
<file path=[Content_Types].xml><?xml version="1.0" encoding="utf-8"?>
<Types xmlns="http://schemas.openxmlformats.org/package/2006/content-types">
  <Default Extension="bin" ContentType="application/vnd.openxmlformats-officedocument.spreadsheetml.printerSettings"/>
  <Default Extension="rels" ContentType="application/vnd.openxmlformats-package.relationships+xml"/>
  <Default Extension="xml" ContentType="application/xml"/>
  <Default Extension="vml" ContentType="application/vnd.openxmlformats-officedocument.vmlDrawing"/>
  <Override PartName="/xl/workbook.xml" ContentType="application/vnd.openxmlformats-officedocument.spreadsheetml.sheet.main+xml"/>
  <Override PartName="/xl/worksheets/sheet4.xml" ContentType="application/vnd.openxmlformats-officedocument.spreadsheetml.worksheet+xml"/>
  <Override PartName="/xl/worksheets/sheet2.xml" ContentType="application/vnd.openxmlformats-officedocument.spreadsheetml.worksheet+xml"/>
  <Override PartName="/xl/worksheets/sheet3.xml" ContentType="application/vnd.openxmlformats-officedocument.spreadsheetml.worksheet+xml"/>
  <Override PartName="/xl/drawings/drawing2.xml" ContentType="application/vnd.openxmlformats-officedocument.drawing+xml"/>
  <Override PartName="/xl/charts/chart1.xml" ContentType="application/vnd.openxmlformats-officedocument.drawingml.chart+xml"/>
  <Override PartName="/xl/charts/chart2.xml" ContentType="application/vnd.openxmlformats-officedocument.drawingml.chart+xml"/>
  <Override PartName="/xl/worksheets/sheet1.xml" ContentType="application/vnd.openxmlformats-officedocument.spreadsheetml.worksheet+xml"/>
  <Override PartName="/xl/styles.xml" ContentType="application/vnd.openxmlformats-officedocument.spreadsheetml.styles+xml"/>
  <Override PartName="/xl/drawings/drawing1.xml" ContentType="application/vnd.openxmlformats-officedocument.drawing+xml"/>
  <Override PartName="/xl/worksheets/sheet17.xml" ContentType="application/vnd.openxmlformats-officedocument.spreadsheetml.worksheet+xml"/>
  <Override PartName="/xl/worksheets/sheet18.xml" ContentType="application/vnd.openxmlformats-officedocument.spreadsheetml.worksheet+xml"/>
  <Override PartName="/xl/worksheets/sheet19.xml" ContentType="application/vnd.openxmlformats-officedocument.spreadsheetml.worksheet+xml"/>
  <Override PartName="/xl/worksheets/sheet20.xml" ContentType="application/vnd.openxmlformats-officedocument.spreadsheetml.worksheet+xml"/>
  <Override PartName="/xl/worksheets/sheet21.xml" ContentType="application/vnd.openxmlformats-officedocument.spreadsheetml.worksheet+xml"/>
  <Override PartName="/xl/worksheets/sheet22.xml" ContentType="application/vnd.openxmlformats-officedocument.spreadsheetml.worksheet+xml"/>
  <Override PartName="/xl/worksheets/sheet23.xml" ContentType="application/vnd.openxmlformats-officedocument.spreadsheetml.worksheet+xml"/>
  <Override PartName="/xl/sharedStrings.xml" ContentType="application/vnd.openxmlformats-officedocument.spreadsheetml.sharedStrings+xml"/>
  <Override PartName="/xl/worksheets/sheet16.xml" ContentType="application/vnd.openxmlformats-officedocument.spreadsheetml.worksheet+xml"/>
  <Override PartName="/xl/worksheets/sheet15.xml" ContentType="application/vnd.openxmlformats-officedocument.spreadsheetml.worksheet+xml"/>
  <Override PartName="/xl/worksheets/sheet14.xml" ContentType="application/vnd.openxmlformats-officedocument.spreadsheetml.worksheet+xml"/>
  <Override PartName="/xl/worksheets/sheet5.xml" ContentType="application/vnd.openxmlformats-officedocument.spreadsheetml.worksheet+xml"/>
  <Override PartName="/xl/worksheets/sheet6.xml" ContentType="application/vnd.openxmlformats-officedocument.spreadsheetml.worksheet+xml"/>
  <Override PartName="/xl/worksheets/sheet7.xml" ContentType="application/vnd.openxmlformats-officedocument.spreadsheetml.worksheet+xml"/>
  <Override PartName="/xl/worksheets/sheet8.xml" ContentType="application/vnd.openxmlformats-officedocument.spreadsheetml.worksheet+xml"/>
  <Override PartName="/xl/worksheets/sheet9.xml" ContentType="application/vnd.openxmlformats-officedocument.spreadsheetml.worksheet+xml"/>
  <Override PartName="/xl/worksheets/sheet10.xml" ContentType="application/vnd.openxmlformats-officedocument.spreadsheetml.worksheet+xml"/>
  <Override PartName="/xl/worksheets/sheet13.xml" ContentType="application/vnd.openxmlformats-officedocument.spreadsheetml.worksheet+xml"/>
  <Override PartName="/xl/worksheets/sheet12.xml" ContentType="application/vnd.openxmlformats-officedocument.spreadsheetml.worksheet+xml"/>
  <Override PartName="/xl/worksheets/sheet11.xml" ContentType="application/vnd.openxmlformats-officedocument.spreadsheetml.worksheet+xml"/>
  <Override PartName="/xl/theme/theme1.xml" ContentType="application/vnd.openxmlformats-officedocument.theme+xml"/>
  <Override PartName="/xl/comments1.xml" ContentType="application/vnd.openxmlformats-officedocument.spreadsheetml.comments+xml"/>
  <Override PartName="/xl/comments3.xml" ContentType="application/vnd.openxmlformats-officedocument.spreadsheetml.comments+xml"/>
  <Override PartName="/xl/comments2.xml" ContentType="application/vnd.openxmlformats-officedocument.spreadsheetml.comments+xml"/>
  <Override PartName="/docProps/core.xml" ContentType="application/vnd.openxmlformats-package.core-properties+xml"/>
  <Override PartName="/docProps/app.xml" ContentType="application/vnd.openxmlformats-officedocument.extended-properties+xml"/>
  <Override PartName="/customXml/itemProps2.xml" ContentType="application/vnd.openxmlformats-officedocument.customXmlProperties+xml"/>
  <Override PartName="/customXml/itemProps1.xml" ContentType="application/vnd.openxmlformats-officedocument.customXmlProperties+xml"/>
  <Override PartName="/customXml/itemProps3.xml" ContentType="application/vnd.openxmlformats-officedocument.customXml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xl/workbook.xml"/><Relationship Id="rId4" Type="http://schemas.openxmlformats.org/officeDocument/2006/relationships/custom-properties" Target="docProps/custom.xml"/></Relationships>
</file>

<file path=xl/workbook.xml><?xml version="1.0" encoding="utf-8"?>
<workbook xmlns="http://schemas.openxmlformats.org/spreadsheetml/2006/main" xmlns:r="http://schemas.openxmlformats.org/officeDocument/2006/relationships">
  <fileVersion appName="xl" lastEdited="4" lowestEdited="5" rupBuild="4507"/>
  <workbookPr filterPrivacy="1" defaultThemeVersion="124226"/>
  <bookViews>
    <workbookView xWindow="480" yWindow="60" windowWidth="27795" windowHeight="12330"/>
  </bookViews>
  <sheets>
    <sheet name="Overview" sheetId="1" r:id="rId1"/>
    <sheet name="Checks" sheetId="2" r:id="rId2"/>
    <sheet name="Actuals" sheetId="3" r:id="rId3"/>
    <sheet name="CFO Base Forecast" sheetId="4" r:id="rId4"/>
    <sheet name="CFO Forecast" sheetId="5" r:id="rId5"/>
    <sheet name="WRM Forecast" sheetId="6" r:id="rId6"/>
    <sheet name="Adj SDCWA Treament" sheetId="7" r:id="rId7"/>
    <sheet name="Tweaked_WRM_Forecast" sheetId="8" r:id="rId8"/>
    <sheet name="WRM Wheeling" sheetId="9" r:id="rId9"/>
    <sheet name="Base Projection" sheetId="10" r:id="rId10"/>
    <sheet name="Adj_Cal" sheetId="11" r:id="rId11"/>
    <sheet name="Adj_Fiscal" sheetId="12" r:id="rId12"/>
    <sheet name="Final Projection" sheetId="13" r:id="rId13"/>
    <sheet name="T2_Calc" sheetId="14" r:id="rId14"/>
    <sheet name="Table_MWD" sheetId="15" r:id="rId15"/>
    <sheet name="Table_MWD2" sheetId="16" r:id="rId16"/>
    <sheet name="Table_Single_MA" sheetId="17" r:id="rId17"/>
    <sheet name="Table_MAs" sheetId="18" r:id="rId18"/>
    <sheet name="Table_VCM" sheetId="19" r:id="rId19"/>
    <sheet name="Table_T2" sheetId="20" r:id="rId20"/>
    <sheet name="Table_RM" sheetId="21" r:id="rId21"/>
    <sheet name="Table_RM_cash" sheetId="22" r:id="rId22"/>
    <sheet name="Table_RM_accrual" sheetId="23" r:id="rId23"/>
  </sheets>
  <definedNames>
    <definedName name="_xlnm.Print_Area" localSheetId="3">'CFO Base Forecast'!$B$6:$K$35</definedName>
    <definedName name="_xlnm.Print_Area" localSheetId="0">Overview!$A$1:$O$16</definedName>
    <definedName name="_xlnm.Print_Area" localSheetId="17">Table_MAs!$F$15:$R$43</definedName>
    <definedName name="_xlnm.Print_Area" localSheetId="14">Table_MWD!$U$299:$AI$333,Table_MWD!$U$227:$AI$261</definedName>
    <definedName name="_xlnm.Print_Area" localSheetId="15">Table_MWD2!$E$55:$M$87,Table_MWD2!$E$7:$M$40</definedName>
    <definedName name="_xlnm.Print_Area" localSheetId="16">Table_Single_MA!$R$283:$AB$318</definedName>
    <definedName name="_xlnm.Print_Area" localSheetId="19">Table_T2!$E$6:$M$34</definedName>
    <definedName name="_xlnm.Print_Area" localSheetId="8">'WRM Wheeling'!$D$1:$R$11</definedName>
    <definedName name="_xlnm.Print_Titles" localSheetId="14">Table_MWD!$E:$E</definedName>
    <definedName name="_xlnm.Print_Titles" localSheetId="16">Table_Single_MA!$E:$E</definedName>
  </definedNames>
  <calcPr calcId="125725"/>
</workbook>
</file>

<file path=xl/comments1.xml><?xml version="1.0" encoding="utf-8"?>
<comments xmlns="http://schemas.openxmlformats.org/spreadsheetml/2006/main">
  <authors>
    <author>Author</author>
  </authors>
  <commentList>
    <comment ref="P123" authorId="0">
      <text>
        <r>
          <rPr>
            <b/>
            <sz val="11"/>
            <color indexed="81"/>
            <rFont val="Tahoma"/>
            <family val="2"/>
          </rPr>
          <t>Author:</t>
        </r>
        <r>
          <rPr>
            <sz val="11"/>
            <color indexed="81"/>
            <rFont val="Tahoma"/>
            <family val="2"/>
          </rPr>
          <t xml:space="preserve">
about 50TAF afer adj to 1.8 MAF
1-13-14
per JK, account for only half as we fixed sales at 1.75.  Half of 50TAF that replaced  50TAF loss will be treated water</t>
        </r>
      </text>
    </comment>
  </commentList>
</comments>
</file>

<file path=xl/comments2.xml><?xml version="1.0" encoding="utf-8"?>
<comments xmlns="http://schemas.openxmlformats.org/spreadsheetml/2006/main">
  <authors>
    <author>Author</author>
  </authors>
  <commentList>
    <comment ref="S267" authorId="0">
      <text>
        <r>
          <rPr>
            <b/>
            <sz val="8"/>
            <color indexed="81"/>
            <rFont val="Tahoma"/>
            <family val="2"/>
          </rPr>
          <t>Author:</t>
        </r>
        <r>
          <rPr>
            <sz val="8"/>
            <color indexed="81"/>
            <rFont val="Tahoma"/>
            <family val="2"/>
          </rPr>
          <t xml:space="preserve">
will be 0</t>
        </r>
      </text>
    </comment>
    <comment ref="S303" authorId="0">
      <text>
        <r>
          <rPr>
            <b/>
            <sz val="8"/>
            <color indexed="81"/>
            <rFont val="Tahoma"/>
            <family val="2"/>
          </rPr>
          <t>Author:</t>
        </r>
        <r>
          <rPr>
            <sz val="8"/>
            <color indexed="81"/>
            <rFont val="Tahoma"/>
            <family val="2"/>
          </rPr>
          <t xml:space="preserve">
will be 0</t>
        </r>
      </text>
    </comment>
  </commentList>
</comments>
</file>

<file path=xl/comments3.xml><?xml version="1.0" encoding="utf-8"?>
<comments xmlns="http://schemas.openxmlformats.org/spreadsheetml/2006/main">
  <authors>
    <author>Author</author>
  </authors>
  <commentList>
    <comment ref="S251" authorId="0">
      <text>
        <r>
          <rPr>
            <b/>
            <sz val="8"/>
            <color indexed="81"/>
            <rFont val="Tahoma"/>
            <family val="2"/>
          </rPr>
          <t>Author:</t>
        </r>
        <r>
          <rPr>
            <sz val="8"/>
            <color indexed="81"/>
            <rFont val="Tahoma"/>
            <family val="2"/>
          </rPr>
          <t xml:space="preserve">
will be 0</t>
        </r>
      </text>
    </comment>
    <comment ref="S287" authorId="0">
      <text>
        <r>
          <rPr>
            <b/>
            <sz val="8"/>
            <color indexed="81"/>
            <rFont val="Tahoma"/>
            <family val="2"/>
          </rPr>
          <t>Author:</t>
        </r>
        <r>
          <rPr>
            <sz val="8"/>
            <color indexed="81"/>
            <rFont val="Tahoma"/>
            <family val="2"/>
          </rPr>
          <t xml:space="preserve">
will be 0</t>
        </r>
      </text>
    </comment>
  </commentList>
</comments>
</file>

<file path=xl/sharedStrings.xml><?xml version="1.0" encoding="utf-8"?>
<sst xmlns="http://schemas.openxmlformats.org/spreadsheetml/2006/main" count="12424" uniqueCount="296">
  <si>
    <t>Water Sales Model Data Flow Overview</t>
  </si>
  <si>
    <t>KEY</t>
  </si>
  <si>
    <t>= input sheet</t>
  </si>
  <si>
    <t xml:space="preserve">   Linked</t>
  </si>
  <si>
    <t>= main calculation sheet</t>
  </si>
  <si>
    <t xml:space="preserve">   Data Flow</t>
  </si>
  <si>
    <t>= result tables</t>
  </si>
  <si>
    <t>hidden</t>
  </si>
  <si>
    <t>Error Checks</t>
  </si>
  <si>
    <t>Error Status</t>
  </si>
  <si>
    <t>Error Reports</t>
  </si>
  <si>
    <t>Overall Results</t>
  </si>
  <si>
    <t>ok</t>
  </si>
  <si>
    <t>Number of checks suppressed?</t>
  </si>
  <si>
    <t>Sheet Name</t>
  </si>
  <si>
    <t>Result</t>
  </si>
  <si>
    <t>Use Check?</t>
  </si>
  <si>
    <t>Final Checks</t>
  </si>
  <si>
    <t>Actuals</t>
  </si>
  <si>
    <t>Y</t>
  </si>
  <si>
    <t>WRM Forecast</t>
  </si>
  <si>
    <t>WRM Wheeling</t>
  </si>
  <si>
    <t>Base Projection</t>
  </si>
  <si>
    <t>Adj_Cal</t>
  </si>
  <si>
    <t>Adj_Cash</t>
  </si>
  <si>
    <t>Final Projection</t>
  </si>
  <si>
    <t>T2_Calc</t>
  </si>
  <si>
    <t>Table_MWD</t>
  </si>
  <si>
    <t>Table_MWD2</t>
  </si>
  <si>
    <t>Table_Single_MA</t>
  </si>
  <si>
    <t>Table_MAs</t>
  </si>
  <si>
    <t>CFO Forecast</t>
  </si>
  <si>
    <t>N</t>
  </si>
  <si>
    <t>Table_T2</t>
  </si>
  <si>
    <t>Table_VCM</t>
  </si>
  <si>
    <t>checks</t>
  </si>
  <si>
    <t>Version:</t>
  </si>
  <si>
    <t xml:space="preserve">Sales in Acre-Feet </t>
  </si>
  <si>
    <t>Source:</t>
  </si>
  <si>
    <t>WINS</t>
  </si>
  <si>
    <t>Updated:</t>
  </si>
  <si>
    <t>Comments:</t>
  </si>
  <si>
    <t>S:\CFOBUDGAUS\_Projects &amp; Other\FPM Files\Backup Files\SM\Get WINS Data\Used on 8-2013</t>
  </si>
  <si>
    <t>Untreated Ag</t>
  </si>
  <si>
    <t>updated 7-1-09</t>
  </si>
  <si>
    <t>Year</t>
  </si>
  <si>
    <t>Month</t>
  </si>
  <si>
    <t>Cash Year Ending</t>
  </si>
  <si>
    <t>Anaheim</t>
  </si>
  <si>
    <t>Beverly Hills</t>
  </si>
  <si>
    <t>Burbank</t>
  </si>
  <si>
    <t>Calleguas</t>
  </si>
  <si>
    <t>Central Basin</t>
  </si>
  <si>
    <t>Compton</t>
  </si>
  <si>
    <t>Eastern</t>
  </si>
  <si>
    <t>Foothill</t>
  </si>
  <si>
    <t>Fullerton</t>
  </si>
  <si>
    <t>Glendale</t>
  </si>
  <si>
    <t>Inland Empire</t>
  </si>
  <si>
    <t>Las Virgenes</t>
  </si>
  <si>
    <t>Long Beach</t>
  </si>
  <si>
    <t>Los Angeles</t>
  </si>
  <si>
    <t>MWDOC</t>
  </si>
  <si>
    <t>Pasadena</t>
  </si>
  <si>
    <t>San Diego</t>
  </si>
  <si>
    <t>San Fernando</t>
  </si>
  <si>
    <t>San Marino</t>
  </si>
  <si>
    <t>Santa Ana</t>
  </si>
  <si>
    <t>Santa Monica</t>
  </si>
  <si>
    <t>Three Valleys</t>
  </si>
  <si>
    <t>Torrance</t>
  </si>
  <si>
    <t>Upper San Gabriel</t>
  </si>
  <si>
    <t>West Basin</t>
  </si>
  <si>
    <t>Western</t>
  </si>
  <si>
    <t>Total</t>
  </si>
  <si>
    <t>NA</t>
  </si>
  <si>
    <t>Treated Ag</t>
  </si>
  <si>
    <t>DO NOT COPY OVER GREEN RECONSTRUCTED DATA</t>
  </si>
  <si>
    <t>Reconstructed History</t>
  </si>
  <si>
    <t>SQL:</t>
  </si>
  <si>
    <t>S:\CFOBUDGAUS\Rate Cycle\_Base Firm Demand\CY2003 Initial Base Firm Demand\Archive\Seasonal Pattern v-4.xls</t>
  </si>
  <si>
    <t>Untreated Repl</t>
  </si>
  <si>
    <t>Treated Repl</t>
  </si>
  <si>
    <t>Untreated Shift</t>
  </si>
  <si>
    <t>Treated Shift</t>
  </si>
  <si>
    <t>Untreated Basic</t>
  </si>
  <si>
    <t>Treated Basic</t>
  </si>
  <si>
    <t>Untreated Other Non-firm</t>
  </si>
  <si>
    <t>Treated Other Non-Firm</t>
  </si>
  <si>
    <t>Wheeling (Untreated)</t>
  </si>
  <si>
    <t>San Luis Rey (SLR) Transfer (AAC + CC)</t>
  </si>
  <si>
    <t>SDCWA AAC Lining Transfer</t>
  </si>
  <si>
    <t>SDCWA CC Lining Transfer</t>
  </si>
  <si>
    <t>SDCWA/IID/MWD Exchange</t>
  </si>
  <si>
    <t>Summary</t>
  </si>
  <si>
    <t>Untreated Firm</t>
  </si>
  <si>
    <t>Treated Firm</t>
  </si>
  <si>
    <t>Wheeling</t>
  </si>
  <si>
    <t>check</t>
  </si>
  <si>
    <t>Select Agency</t>
  </si>
  <si>
    <t>Offset</t>
  </si>
  <si>
    <t xml:space="preserve">Summary for </t>
  </si>
  <si>
    <t>Calendar Year</t>
  </si>
  <si>
    <t>UT-Ag</t>
  </si>
  <si>
    <t>TR-Ag</t>
  </si>
  <si>
    <t>UT-Repl</t>
  </si>
  <si>
    <t>TR-Repl</t>
  </si>
  <si>
    <t>UT-Shift</t>
  </si>
  <si>
    <t>TR-Shift</t>
  </si>
  <si>
    <t>UT-Basic</t>
  </si>
  <si>
    <t>TR-Basic</t>
  </si>
  <si>
    <t>UT-Other</t>
  </si>
  <si>
    <t>TR-Other</t>
  </si>
  <si>
    <t>SD Wheeling</t>
  </si>
  <si>
    <t>TOTAL</t>
  </si>
  <si>
    <t>2013 Sales Forecast of 1.8 MAF</t>
  </si>
  <si>
    <t>Sales without wheeling</t>
  </si>
  <si>
    <t>Difference scaled to 1.8 MAF</t>
  </si>
  <si>
    <t>source: 2009 Final Water Supply Allocation Model 9-28-10.xlsx</t>
  </si>
  <si>
    <t>Level 2 Allocation</t>
  </si>
  <si>
    <t>2009 Actual</t>
  </si>
  <si>
    <t>Difference</t>
  </si>
  <si>
    <t>Reduction</t>
  </si>
  <si>
    <t>wheeling</t>
  </si>
  <si>
    <t>Firm + Ag</t>
  </si>
  <si>
    <t>1.8 MAF Base Forecast</t>
  </si>
  <si>
    <t>Ag</t>
  </si>
  <si>
    <t>Repl</t>
  </si>
  <si>
    <t>Firm</t>
  </si>
  <si>
    <t>&lt;-- does not include wheeling</t>
  </si>
  <si>
    <t>Base Forecast used to spread MA demands</t>
  </si>
  <si>
    <t>Adj for increase in wheeling</t>
  </si>
  <si>
    <t>Exchange</t>
  </si>
  <si>
    <t>Spread Treated / Untreated</t>
  </si>
  <si>
    <t>Adjust Treatment</t>
  </si>
  <si>
    <t>Actual % Treated Ag</t>
  </si>
  <si>
    <t>% Treated Ag</t>
  </si>
  <si>
    <t>3-YR AVG % Treated</t>
  </si>
  <si>
    <t xml:space="preserve"> " with adjustment</t>
  </si>
  <si>
    <t>Actual % Treated Repl</t>
  </si>
  <si>
    <t>% Treated Repl</t>
  </si>
  <si>
    <t>Actual % Treated Firm + Wheeling</t>
  </si>
  <si>
    <t>Reduced for 100MGD (112 TAF) Twin Oaks treatment plant - completed in April 2008</t>
  </si>
  <si>
    <t>Untreated Firm + Wheeling</t>
  </si>
  <si>
    <t>% Treated Firm</t>
  </si>
  <si>
    <t>for 2MAF</t>
  </si>
  <si>
    <t>make 0</t>
  </si>
  <si>
    <t>for 1.8MAF</t>
  </si>
  <si>
    <t>This calc will be off when using the "adj" sheets b/c the wheeling is not changed, thereby changing the SD's contribution to the total. See "Manual SD adj."</t>
  </si>
  <si>
    <t xml:space="preserve">Final % Treated Firm to compensate for: </t>
  </si>
  <si>
    <t>(1) SD untreated wheeling</t>
  </si>
  <si>
    <t>(2) discontinued Ag</t>
  </si>
  <si>
    <t>Spread - Monthly</t>
  </si>
  <si>
    <t>3-YR WEIGHTED AVG</t>
  </si>
  <si>
    <t>Firm (Shift + Basic)</t>
  </si>
  <si>
    <t>Fixed 1/12 spread</t>
  </si>
  <si>
    <t>Detailed Forecast</t>
  </si>
  <si>
    <t>Fiscal Year Ending</t>
  </si>
  <si>
    <t>SUMMARY - Total MWD</t>
  </si>
  <si>
    <t>% Treated</t>
  </si>
  <si>
    <t>WRM Sales Model</t>
  </si>
  <si>
    <t>Sales Model 23</t>
  </si>
  <si>
    <t>Sales from Mike T on 10-10-13 - Sales Model 23 Total 1-yr inc 2050 NO GROWTH 101013.xlsx</t>
  </si>
  <si>
    <t>2013 from Ops, Tim Schaadt, Jan-Sep Actuals, Oct Dec est.</t>
  </si>
  <si>
    <t>Untreated Firm + SD Wheeling</t>
  </si>
  <si>
    <t>Untreated Firm + Whjeeling</t>
  </si>
  <si>
    <t>FROM WRM</t>
  </si>
  <si>
    <t>New Base</t>
  </si>
  <si>
    <t>Treated</t>
  </si>
  <si>
    <t>Untreated w/ Exchange</t>
  </si>
  <si>
    <t>Untreated</t>
  </si>
  <si>
    <t>Carlsbad Seawater Desalination Plant</t>
  </si>
  <si>
    <t>SUMMARY</t>
  </si>
  <si>
    <t>Tweaked WRM Sales Model</t>
  </si>
  <si>
    <t>This sheet can be used to move water between water types.</t>
  </si>
  <si>
    <t>Wheeling \ Transfers</t>
  </si>
  <si>
    <t>Source: Jen N.</t>
  </si>
  <si>
    <t>Wheeling - reduces SD's firm demand</t>
  </si>
  <si>
    <t>SLR - Supply Program not wheeling</t>
  </si>
  <si>
    <t>Supply Program --&gt;</t>
  </si>
  <si>
    <t>Month / Calendar Year</t>
  </si>
  <si>
    <t>Spead</t>
  </si>
  <si>
    <t>History</t>
  </si>
  <si>
    <t>WRM or CFO Forecast</t>
  </si>
  <si>
    <t>Select Forecast Source --&gt;</t>
  </si>
  <si>
    <t>WRM</t>
  </si>
  <si>
    <t>Untreated Other Non-Firm</t>
  </si>
  <si>
    <t>Other TR Non-Frirm</t>
  </si>
  <si>
    <t>Other UT Non-Firm</t>
  </si>
  <si>
    <t>Adjust Calendar Year</t>
  </si>
  <si>
    <t>This sheet PROPORTIONALLY adjusts a given water sales type.</t>
  </si>
  <si>
    <t>A change in water type should be handled in the "Tweaked" or "CFO Forecast" sheet.</t>
  </si>
  <si>
    <t>Summary of Base Forecast</t>
  </si>
  <si>
    <t>Change</t>
  </si>
  <si>
    <t>Change Spead to Treated &amp; Untreated Water</t>
  </si>
  <si>
    <t>Spead to MA and Month</t>
  </si>
  <si>
    <t>Other Treated Non-Frirm</t>
  </si>
  <si>
    <t>Other Untreated Non-Firm</t>
  </si>
  <si>
    <t>Adjust Fiscal Year</t>
  </si>
  <si>
    <t>Round --&gt;</t>
  </si>
  <si>
    <t>change from Base Projection</t>
  </si>
  <si>
    <t>Tier 2 Calculation</t>
  </si>
  <si>
    <t>Firm Sales</t>
  </si>
  <si>
    <t>Tier 2 info</t>
  </si>
  <si>
    <t>Updated: 10-15-13</t>
  </si>
  <si>
    <t>Source: S:\CFOBUDGAUS\Rate Cycle\_Base Firm Demand\CY2014\BFD-Feb2013.xlsx</t>
  </si>
  <si>
    <t>Initial Base: Max Firm Deliveries 1990-2002</t>
  </si>
  <si>
    <t>Additaional Base resulting from IAWP opt out</t>
  </si>
  <si>
    <t>Total Initial Base Used in Calc</t>
  </si>
  <si>
    <t>Participate in P.A.?</t>
  </si>
  <si>
    <t>Yes</t>
  </si>
  <si>
    <t>No</t>
  </si>
  <si>
    <t>Firm Sales - Approved (Include BASIC, SSS (ST), SSOA Sales, CUP and excludes Transfers and Exchanges in the ten-year fiscal rolling average.)</t>
  </si>
  <si>
    <t xml:space="preserve"> = from WINS approved</t>
  </si>
  <si>
    <t xml:space="preserve"> = forecast</t>
  </si>
  <si>
    <t>10-yr Rolling Avg, Fiscal Year, lag 1yr</t>
  </si>
  <si>
    <t>Max (10-year rolling Avg, Initial Base)</t>
  </si>
  <si>
    <t>Max (10-year rolling Avg, Initial Base) - FOR REFERENCE</t>
  </si>
  <si>
    <t>IB</t>
  </si>
  <si>
    <t>TYRA</t>
  </si>
  <si>
    <t>Max Available Tier 1 Amount = IF(PA then 90%,60%)* MAX(10-yr rolling avg Firm Deliveries, Initial Base) + Ag opt-outs</t>
  </si>
  <si>
    <t>T-2 Purchase</t>
  </si>
  <si>
    <t xml:space="preserve"> = Actuals</t>
  </si>
  <si>
    <t xml:space="preserve">Bloes,Thelma L </t>
  </si>
  <si>
    <t>Notes:</t>
  </si>
  <si>
    <t>as of Sep 2013</t>
  </si>
  <si>
    <t>No T2</t>
  </si>
  <si>
    <t>T-2 allocation check</t>
  </si>
  <si>
    <t>T-2 Purchase spead to months</t>
  </si>
  <si>
    <t>MWD TOTAL</t>
  </si>
  <si>
    <t>Calendar Year by Month</t>
  </si>
  <si>
    <t>Month \ Calendar Year</t>
  </si>
  <si>
    <t>Firm - Treated</t>
  </si>
  <si>
    <t>Firm - Untreated</t>
  </si>
  <si>
    <t xml:space="preserve">Replenishment - Treated </t>
  </si>
  <si>
    <t xml:space="preserve">Replenishment - Untreated </t>
  </si>
  <si>
    <t>Agricultural Water - Treated</t>
  </si>
  <si>
    <t>Agricultural Water - Untreated</t>
  </si>
  <si>
    <t>Other Non-firm - Treated</t>
  </si>
  <si>
    <t>Other Non-firm - Unreated</t>
  </si>
  <si>
    <t>Tier 2 Surcharge (included in Firm Sales)</t>
  </si>
  <si>
    <t>San Luis Ray (SLR)  (AAC + CC) - Untreated</t>
  </si>
  <si>
    <t>SDCWA AAC Lining  - Untreated</t>
  </si>
  <si>
    <t>SDCWA CC Lining  - Untreated</t>
  </si>
  <si>
    <t>SDCWA/IID/MWD Exchange - Untreated</t>
  </si>
  <si>
    <t>% treated</t>
  </si>
  <si>
    <t>AVERAGE</t>
  </si>
  <si>
    <t>Calendar Year Summary</t>
  </si>
  <si>
    <t>Tier 1 + other firm sales</t>
  </si>
  <si>
    <t>Tier 2</t>
  </si>
  <si>
    <t>Replenishment</t>
  </si>
  <si>
    <t>Agricultural Water</t>
  </si>
  <si>
    <t>Other Non-Firm</t>
  </si>
  <si>
    <t>Total Sales</t>
  </si>
  <si>
    <t>WHEELING</t>
  </si>
  <si>
    <t>San Luis Ray (SLR)  (AAC + CC)</t>
  </si>
  <si>
    <t xml:space="preserve">SDCWA AAC Lining  </t>
  </si>
  <si>
    <t xml:space="preserve">SDCWA CC Lining  </t>
  </si>
  <si>
    <t>Total Wheeling</t>
  </si>
  <si>
    <t>SALES + WHEELING</t>
  </si>
  <si>
    <t>Fiscal Year Summary</t>
  </si>
  <si>
    <t>Fiscal Year</t>
  </si>
  <si>
    <t>Cash Year Summary</t>
  </si>
  <si>
    <t xml:space="preserve">Cash Year </t>
  </si>
  <si>
    <t>Total MWD</t>
  </si>
  <si>
    <t>Tier 1</t>
  </si>
  <si>
    <t>Other Non-Frirm</t>
  </si>
  <si>
    <t>Single Member Agency Table</t>
  </si>
  <si>
    <t>Select MA --&gt;</t>
  </si>
  <si>
    <t>SALES</t>
  </si>
  <si>
    <t>MWD Exchange</t>
  </si>
  <si>
    <t>Member Agency Tables</t>
  </si>
  <si>
    <t>Budget Year</t>
  </si>
  <si>
    <t>Select Year --&gt;</t>
  </si>
  <si>
    <t>T2?</t>
  </si>
  <si>
    <t>Calendar Year 2015</t>
  </si>
  <si>
    <t xml:space="preserve">Calendar Year </t>
  </si>
  <si>
    <t>Cash Year Ending 2015</t>
  </si>
  <si>
    <t>Fiscal Year Ending 2015</t>
  </si>
  <si>
    <t>Tables for VCM</t>
  </si>
  <si>
    <t>For OC-88 Calculation</t>
  </si>
  <si>
    <t>Total Treated Sales</t>
  </si>
  <si>
    <t>Total Firm Sales (Treated &amp; Untreated)</t>
  </si>
  <si>
    <t>for check</t>
  </si>
  <si>
    <t>Total Untreated Sales &amp; Wheeling</t>
  </si>
  <si>
    <t>Total Sales &amp; Wheeling</t>
  </si>
  <si>
    <t>Calculation of Calendar Year 2016 Tier 1 limits (Acre-feet)</t>
  </si>
  <si>
    <t>Base</t>
  </si>
  <si>
    <t>Base (adj(</t>
  </si>
  <si>
    <t>% of Base</t>
  </si>
  <si>
    <t>Tier 1 Limit</t>
  </si>
  <si>
    <t>2016 Firm Sales</t>
  </si>
  <si>
    <t>T2 Purchase</t>
  </si>
  <si>
    <t>check T2</t>
  </si>
  <si>
    <t>start year--&gt;</t>
  </si>
  <si>
    <t>Total Sales w/ Wheeling</t>
  </si>
</sst>
</file>

<file path=xl/styles.xml><?xml version="1.0" encoding="utf-8"?>
<styleSheet xmlns="http://schemas.openxmlformats.org/spreadsheetml/2006/main">
  <numFmts count="7">
    <numFmt numFmtId="42" formatCode="_(&quot;$&quot;* #,##0_);_(&quot;$&quot;* \(#,##0\);_(&quot;$&quot;* &quot;-&quot;_);_(@_)"/>
    <numFmt numFmtId="41" formatCode="_(* #,##0_);_(* \(#,##0\);_(* &quot;-&quot;_);_(@_)"/>
    <numFmt numFmtId="43" formatCode="_(* #,##0.00_);_(* \(#,##0.00\);_(* &quot;-&quot;??_);_(@_)"/>
    <numFmt numFmtId="164" formatCode="_(* #,##0.00_);_(* \(#,##0.00\);_(* &quot;-&quot;_);_(@_)"/>
    <numFmt numFmtId="165" formatCode="_(* #,##0.000_);_(* \(#,##0.000\);_(* &quot;-&quot;_);_(@_)"/>
    <numFmt numFmtId="166" formatCode="_(* #,##0_);_(* \(#,##0\);_(* &quot;-&quot;??_);_(@_)"/>
    <numFmt numFmtId="167" formatCode="0.0%"/>
  </numFmts>
  <fonts count="27">
    <font>
      <sz val="12"/>
      <name val="Times New Roman"/>
      <family val="1"/>
    </font>
    <font>
      <sz val="12"/>
      <name val="Times New Roman"/>
      <family val="1"/>
    </font>
    <font>
      <b/>
      <i/>
      <sz val="12"/>
      <name val="Arial"/>
      <family val="2"/>
    </font>
    <font>
      <sz val="12"/>
      <name val="Arial"/>
      <family val="2"/>
    </font>
    <font>
      <b/>
      <sz val="12"/>
      <name val="Arial"/>
      <family val="2"/>
    </font>
    <font>
      <sz val="12"/>
      <color rgb="FF000000"/>
      <name val="Times New Roman"/>
      <family val="1"/>
    </font>
    <font>
      <sz val="10"/>
      <name val="Arial"/>
      <family val="2"/>
    </font>
    <font>
      <b/>
      <sz val="12"/>
      <color indexed="9"/>
      <name val="Arial"/>
      <family val="2"/>
    </font>
    <font>
      <sz val="12"/>
      <color indexed="9"/>
      <name val="Arial"/>
      <family val="2"/>
    </font>
    <font>
      <b/>
      <sz val="12"/>
      <color theme="0"/>
      <name val="Arial"/>
      <family val="2"/>
    </font>
    <font>
      <b/>
      <sz val="14"/>
      <name val="Arial"/>
      <family val="2"/>
    </font>
    <font>
      <sz val="12"/>
      <color theme="0"/>
      <name val="Arial"/>
      <family val="2"/>
    </font>
    <font>
      <b/>
      <sz val="16"/>
      <name val="Arial"/>
      <family val="2"/>
    </font>
    <font>
      <b/>
      <sz val="20"/>
      <name val="Arial"/>
      <family val="2"/>
    </font>
    <font>
      <b/>
      <sz val="12"/>
      <color rgb="FFFF0000"/>
      <name val="Arial"/>
      <family val="2"/>
    </font>
    <font>
      <b/>
      <sz val="11"/>
      <color indexed="81"/>
      <name val="Tahoma"/>
      <family val="2"/>
    </font>
    <font>
      <sz val="11"/>
      <color indexed="81"/>
      <name val="Tahoma"/>
      <family val="2"/>
    </font>
    <font>
      <b/>
      <sz val="12"/>
      <color theme="9" tint="-0.499984740745262"/>
      <name val="Arial"/>
      <family val="2"/>
    </font>
    <font>
      <b/>
      <sz val="16"/>
      <color rgb="FFFF0000"/>
      <name val="Arial"/>
      <family val="2"/>
    </font>
    <font>
      <b/>
      <sz val="24"/>
      <name val="Arial"/>
      <family val="2"/>
    </font>
    <font>
      <b/>
      <sz val="26"/>
      <name val="Arial"/>
      <family val="2"/>
    </font>
    <font>
      <b/>
      <sz val="12"/>
      <color theme="1"/>
      <name val="Arial"/>
      <family val="2"/>
    </font>
    <font>
      <b/>
      <sz val="8"/>
      <color indexed="81"/>
      <name val="Tahoma"/>
      <family val="2"/>
    </font>
    <font>
      <sz val="8"/>
      <color indexed="81"/>
      <name val="Tahoma"/>
      <family val="2"/>
    </font>
    <font>
      <b/>
      <sz val="22"/>
      <name val="Arial"/>
      <family val="2"/>
    </font>
    <font>
      <b/>
      <sz val="12"/>
      <name val="Times New Roman"/>
      <family val="1"/>
    </font>
    <font>
      <sz val="12"/>
      <color theme="1"/>
      <name val="Arial"/>
      <family val="2"/>
    </font>
  </fonts>
  <fills count="26">
    <fill>
      <patternFill patternType="none"/>
    </fill>
    <fill>
      <patternFill patternType="gray125"/>
    </fill>
    <fill>
      <patternFill patternType="solid">
        <fgColor rgb="FFFFFF00"/>
        <bgColor indexed="64"/>
      </patternFill>
    </fill>
    <fill>
      <patternFill patternType="solid">
        <fgColor theme="9" tint="0.39997558519241921"/>
        <bgColor indexed="64"/>
      </patternFill>
    </fill>
    <fill>
      <patternFill patternType="solid">
        <fgColor theme="8" tint="0.79998168889431442"/>
        <bgColor indexed="64"/>
      </patternFill>
    </fill>
    <fill>
      <patternFill patternType="solid">
        <fgColor indexed="12"/>
        <bgColor indexed="64"/>
      </patternFill>
    </fill>
    <fill>
      <patternFill patternType="solid">
        <fgColor theme="0" tint="-0.249977111117893"/>
        <bgColor indexed="64"/>
      </patternFill>
    </fill>
    <fill>
      <patternFill patternType="solid">
        <fgColor rgb="FFFFFFCC"/>
        <bgColor indexed="64"/>
      </patternFill>
    </fill>
    <fill>
      <patternFill patternType="solid">
        <fgColor theme="1"/>
        <bgColor indexed="64"/>
      </patternFill>
    </fill>
    <fill>
      <patternFill patternType="solid">
        <fgColor indexed="50"/>
        <bgColor indexed="64"/>
      </patternFill>
    </fill>
    <fill>
      <patternFill patternType="solid">
        <fgColor rgb="FFFF0000"/>
        <bgColor indexed="64"/>
      </patternFill>
    </fill>
    <fill>
      <patternFill patternType="solid">
        <fgColor theme="9" tint="0.59999389629810485"/>
        <bgColor indexed="64"/>
      </patternFill>
    </fill>
    <fill>
      <patternFill patternType="solid">
        <fgColor rgb="FFFF66CC"/>
        <bgColor indexed="64"/>
      </patternFill>
    </fill>
    <fill>
      <patternFill patternType="solid">
        <fgColor theme="6" tint="0.59999389629810485"/>
        <bgColor indexed="64"/>
      </patternFill>
    </fill>
    <fill>
      <patternFill patternType="solid">
        <fgColor theme="7" tint="0.59999389629810485"/>
        <bgColor indexed="64"/>
      </patternFill>
    </fill>
    <fill>
      <patternFill patternType="solid">
        <fgColor rgb="FFFFC000"/>
        <bgColor indexed="64"/>
      </patternFill>
    </fill>
    <fill>
      <patternFill patternType="solid">
        <fgColor theme="7" tint="0.39997558519241921"/>
        <bgColor indexed="64"/>
      </patternFill>
    </fill>
    <fill>
      <patternFill patternType="solid">
        <fgColor indexed="8"/>
        <bgColor indexed="64"/>
      </patternFill>
    </fill>
    <fill>
      <patternFill patternType="solid">
        <fgColor indexed="22"/>
        <bgColor indexed="64"/>
      </patternFill>
    </fill>
    <fill>
      <patternFill patternType="solid">
        <fgColor rgb="FFFF66FF"/>
        <bgColor indexed="64"/>
      </patternFill>
    </fill>
    <fill>
      <patternFill patternType="solid">
        <fgColor rgb="FF00CCFF"/>
        <bgColor indexed="64"/>
      </patternFill>
    </fill>
    <fill>
      <patternFill patternType="solid">
        <fgColor indexed="40"/>
        <bgColor indexed="64"/>
      </patternFill>
    </fill>
    <fill>
      <patternFill patternType="solid">
        <fgColor rgb="FF00B0F0"/>
        <bgColor indexed="64"/>
      </patternFill>
    </fill>
    <fill>
      <patternFill patternType="solid">
        <fgColor indexed="26"/>
        <bgColor indexed="64"/>
      </patternFill>
    </fill>
    <fill>
      <patternFill patternType="solid">
        <fgColor indexed="10"/>
        <bgColor indexed="64"/>
      </patternFill>
    </fill>
    <fill>
      <patternFill patternType="solid">
        <fgColor rgb="FF3399FF"/>
        <bgColor indexed="64"/>
      </patternFill>
    </fill>
  </fills>
  <borders count="24">
    <border>
      <left/>
      <right/>
      <top/>
      <bottom/>
      <diagonal/>
    </border>
    <border>
      <left style="thin">
        <color indexed="64"/>
      </left>
      <right style="thin">
        <color indexed="64"/>
      </right>
      <top style="thin">
        <color indexed="64"/>
      </top>
      <bottom style="thin">
        <color indexed="64"/>
      </bottom>
      <diagonal/>
    </border>
    <border>
      <left style="thin">
        <color indexed="64"/>
      </left>
      <right/>
      <top style="thin">
        <color indexed="64"/>
      </top>
      <bottom/>
      <diagonal/>
    </border>
    <border>
      <left/>
      <right/>
      <top style="thin">
        <color indexed="64"/>
      </top>
      <bottom/>
      <diagonal/>
    </border>
    <border>
      <left/>
      <right style="thin">
        <color indexed="64"/>
      </right>
      <top style="thin">
        <color indexed="64"/>
      </top>
      <bottom style="thin">
        <color indexed="64"/>
      </bottom>
      <diagonal/>
    </border>
    <border>
      <left/>
      <right style="thin">
        <color indexed="64"/>
      </right>
      <top style="thin">
        <color indexed="64"/>
      </top>
      <bottom/>
      <diagonal/>
    </border>
    <border>
      <left style="thin">
        <color indexed="64"/>
      </left>
      <right/>
      <top/>
      <bottom/>
      <diagonal/>
    </border>
    <border>
      <left/>
      <right style="thin">
        <color indexed="64"/>
      </right>
      <top/>
      <bottom/>
      <diagonal/>
    </border>
    <border>
      <left style="thin">
        <color indexed="64"/>
      </left>
      <right/>
      <top/>
      <bottom style="thin">
        <color indexed="64"/>
      </bottom>
      <diagonal/>
    </border>
    <border>
      <left/>
      <right/>
      <top/>
      <bottom style="thin">
        <color indexed="64"/>
      </bottom>
      <diagonal/>
    </border>
    <border>
      <left/>
      <right style="thin">
        <color indexed="64"/>
      </right>
      <top/>
      <bottom style="thin">
        <color indexed="64"/>
      </bottom>
      <diagonal/>
    </border>
    <border>
      <left style="thin">
        <color indexed="64"/>
      </left>
      <right/>
      <top style="thin">
        <color indexed="64"/>
      </top>
      <bottom style="thin">
        <color indexed="64"/>
      </bottom>
      <diagonal/>
    </border>
    <border>
      <left/>
      <right/>
      <top style="thin">
        <color indexed="64"/>
      </top>
      <bottom style="thin">
        <color indexed="64"/>
      </bottom>
      <diagonal/>
    </border>
    <border>
      <left style="thin">
        <color indexed="64"/>
      </left>
      <right style="thin">
        <color indexed="64"/>
      </right>
      <top/>
      <bottom/>
      <diagonal/>
    </border>
    <border>
      <left style="thin">
        <color indexed="64"/>
      </left>
      <right style="thin">
        <color indexed="64"/>
      </right>
      <top style="thin">
        <color indexed="64"/>
      </top>
      <bottom/>
      <diagonal/>
    </border>
    <border>
      <left style="thin">
        <color indexed="64"/>
      </left>
      <right style="thin">
        <color indexed="64"/>
      </right>
      <top/>
      <bottom style="thin">
        <color indexed="64"/>
      </bottom>
      <diagonal/>
    </border>
    <border diagonalUp="1" diagonalDown="1">
      <left/>
      <right/>
      <top/>
      <bottom/>
      <diagonal style="thin">
        <color indexed="64"/>
      </diagonal>
    </border>
    <border diagonalUp="1" diagonalDown="1">
      <left style="thin">
        <color indexed="64"/>
      </left>
      <right/>
      <top/>
      <bottom/>
      <diagonal style="thin">
        <color indexed="64"/>
      </diagonal>
    </border>
    <border diagonalUp="1" diagonalDown="1">
      <left/>
      <right style="thin">
        <color indexed="64"/>
      </right>
      <top/>
      <bottom/>
      <diagonal style="thin">
        <color indexed="64"/>
      </diagonal>
    </border>
    <border diagonalUp="1" diagonalDown="1">
      <left/>
      <right/>
      <top style="thin">
        <color indexed="64"/>
      </top>
      <bottom/>
      <diagonal style="thin">
        <color indexed="64"/>
      </diagonal>
    </border>
    <border diagonalUp="1" diagonalDown="1">
      <left/>
      <right/>
      <top/>
      <bottom style="thin">
        <color indexed="64"/>
      </bottom>
      <diagonal style="thin">
        <color indexed="64"/>
      </diagonal>
    </border>
    <border diagonalUp="1" diagonalDown="1">
      <left/>
      <right style="thin">
        <color indexed="64"/>
      </right>
      <top style="thin">
        <color indexed="64"/>
      </top>
      <bottom style="thin">
        <color indexed="64"/>
      </bottom>
      <diagonal style="thin">
        <color indexed="64"/>
      </diagonal>
    </border>
    <border diagonalUp="1" diagonalDown="1">
      <left style="thin">
        <color indexed="64"/>
      </left>
      <right/>
      <top/>
      <bottom style="thin">
        <color indexed="64"/>
      </bottom>
      <diagonal style="thin">
        <color indexed="64"/>
      </diagonal>
    </border>
    <border diagonalUp="1" diagonalDown="1">
      <left style="thin">
        <color indexed="64"/>
      </left>
      <right style="thin">
        <color indexed="64"/>
      </right>
      <top/>
      <bottom/>
      <diagonal style="thin">
        <color indexed="64"/>
      </diagonal>
    </border>
  </borders>
  <cellStyleXfs count="34">
    <xf numFmtId="0" fontId="0" fillId="0" borderId="0" applyFill="0" applyBorder="0" applyProtection="0">
      <alignment vertical="center"/>
    </xf>
    <xf numFmtId="41" fontId="6" fillId="0" borderId="0" applyFont="0" applyFill="0" applyBorder="0" applyAlignment="0" applyProtection="0"/>
    <xf numFmtId="9" fontId="6" fillId="0" borderId="0" applyFont="0" applyFill="0" applyBorder="0" applyProtection="0">
      <alignment vertical="center"/>
    </xf>
    <xf numFmtId="0" fontId="3" fillId="0" borderId="0" applyFill="0" applyBorder="0" applyProtection="0">
      <alignment horizontal="left" vertical="center"/>
    </xf>
    <xf numFmtId="41" fontId="6" fillId="0" borderId="0" applyFont="0" applyFill="0" applyBorder="0" applyAlignment="0" applyProtection="0"/>
    <xf numFmtId="0" fontId="1" fillId="0" borderId="0" applyFill="0" applyBorder="0" applyProtection="0">
      <alignment vertical="center"/>
    </xf>
    <xf numFmtId="41" fontId="6" fillId="0" borderId="0" applyFont="0" applyFill="0" applyBorder="0" applyAlignment="0" applyProtection="0"/>
    <xf numFmtId="41" fontId="6" fillId="0" borderId="0" applyFont="0" applyFill="0" applyBorder="0" applyAlignment="0" applyProtection="0"/>
    <xf numFmtId="41" fontId="6" fillId="0" borderId="0" applyFont="0" applyFill="0" applyBorder="0" applyAlignment="0" applyProtection="0"/>
    <xf numFmtId="41" fontId="6" fillId="0" borderId="0" applyFont="0" applyFill="0" applyBorder="0" applyAlignment="0" applyProtection="0"/>
    <xf numFmtId="41" fontId="6" fillId="0" borderId="0" applyFont="0" applyFill="0" applyBorder="0" applyAlignment="0" applyProtection="0"/>
    <xf numFmtId="41" fontId="6" fillId="0" borderId="0" applyFont="0" applyFill="0" applyBorder="0" applyAlignment="0" applyProtection="0"/>
    <xf numFmtId="41" fontId="6" fillId="0" borderId="0" applyFont="0" applyFill="0" applyBorder="0" applyAlignment="0" applyProtection="0"/>
    <xf numFmtId="41" fontId="6" fillId="0" borderId="0" applyFont="0" applyFill="0" applyBorder="0" applyAlignment="0" applyProtection="0"/>
    <xf numFmtId="43" fontId="26" fillId="0" borderId="0" applyFont="0" applyFill="0" applyBorder="0" applyAlignment="0" applyProtection="0"/>
    <xf numFmtId="42" fontId="6" fillId="0" borderId="0" applyFont="0" applyFill="0" applyBorder="0" applyAlignment="0" applyProtection="0"/>
    <xf numFmtId="42" fontId="6" fillId="0" borderId="0" applyFont="0" applyFill="0" applyBorder="0" applyAlignment="0" applyProtection="0"/>
    <xf numFmtId="42" fontId="6" fillId="0" borderId="0" applyFont="0" applyFill="0" applyBorder="0" applyAlignment="0" applyProtection="0"/>
    <xf numFmtId="42" fontId="6" fillId="0" borderId="0" applyFont="0" applyFill="0" applyBorder="0" applyAlignment="0" applyProtection="0"/>
    <xf numFmtId="42" fontId="6" fillId="0" borderId="0" applyFont="0" applyFill="0" applyBorder="0" applyAlignment="0" applyProtection="0"/>
    <xf numFmtId="42" fontId="6" fillId="0" borderId="0" applyFont="0" applyFill="0" applyBorder="0" applyAlignment="0" applyProtection="0"/>
    <xf numFmtId="42" fontId="6" fillId="0" borderId="0" applyFont="0" applyFill="0" applyBorder="0" applyAlignment="0" applyProtection="0"/>
    <xf numFmtId="42" fontId="6" fillId="0" borderId="0" applyFont="0" applyFill="0" applyBorder="0" applyAlignment="0" applyProtection="0"/>
    <xf numFmtId="42" fontId="6" fillId="0" borderId="0" applyFont="0" applyFill="0" applyBorder="0" applyAlignment="0" applyProtection="0"/>
    <xf numFmtId="0" fontId="26" fillId="0" borderId="0"/>
    <xf numFmtId="9" fontId="6" fillId="0" borderId="0" applyFont="0" applyFill="0" applyBorder="0" applyProtection="0">
      <alignment vertical="center"/>
    </xf>
    <xf numFmtId="9" fontId="6" fillId="0" borderId="0" applyFont="0" applyFill="0" applyBorder="0" applyProtection="0">
      <alignment vertical="center"/>
    </xf>
    <xf numFmtId="9" fontId="6" fillId="0" borderId="0" applyFont="0" applyFill="0" applyBorder="0" applyProtection="0">
      <alignment vertical="center"/>
    </xf>
    <xf numFmtId="9" fontId="6" fillId="0" borderId="0" applyFont="0" applyFill="0" applyBorder="0" applyProtection="0">
      <alignment vertical="center"/>
    </xf>
    <xf numFmtId="9" fontId="6" fillId="0" borderId="0" applyFont="0" applyFill="0" applyBorder="0" applyProtection="0">
      <alignment vertical="center"/>
    </xf>
    <xf numFmtId="9" fontId="6" fillId="0" borderId="0" applyFont="0" applyFill="0" applyBorder="0" applyProtection="0">
      <alignment vertical="center"/>
    </xf>
    <xf numFmtId="9" fontId="6" fillId="0" borderId="0" applyFont="0" applyFill="0" applyBorder="0" applyProtection="0">
      <alignment vertical="center"/>
    </xf>
    <xf numFmtId="9" fontId="6" fillId="0" borderId="0" applyFont="0" applyFill="0" applyBorder="0" applyProtection="0">
      <alignment vertical="center"/>
    </xf>
    <xf numFmtId="9" fontId="6" fillId="0" borderId="0" applyFont="0" applyFill="0" applyBorder="0" applyProtection="0">
      <alignment vertical="center"/>
    </xf>
  </cellStyleXfs>
  <cellXfs count="360">
    <xf numFmtId="0" fontId="0" fillId="0" borderId="0" xfId="0">
      <alignment vertical="center"/>
    </xf>
    <xf numFmtId="0" fontId="2" fillId="0" borderId="0" xfId="0" applyFont="1">
      <alignment vertical="center"/>
    </xf>
    <xf numFmtId="0" fontId="3" fillId="0" borderId="0" xfId="0" applyFont="1">
      <alignment vertical="center"/>
    </xf>
    <xf numFmtId="0" fontId="4" fillId="0" borderId="0" xfId="0" applyFont="1" applyAlignment="1">
      <alignment horizontal="right" vertical="center"/>
    </xf>
    <xf numFmtId="0" fontId="3" fillId="2" borderId="1" xfId="0" applyFont="1" applyFill="1" applyBorder="1">
      <alignment vertical="center"/>
    </xf>
    <xf numFmtId="0" fontId="3" fillId="0" borderId="0" xfId="0" quotePrefix="1" applyFont="1">
      <alignment vertical="center"/>
    </xf>
    <xf numFmtId="0" fontId="3" fillId="3" borderId="1" xfId="0" applyFont="1" applyFill="1" applyBorder="1">
      <alignment vertical="center"/>
    </xf>
    <xf numFmtId="0" fontId="3" fillId="0" borderId="0" xfId="0" applyFont="1" applyAlignment="1">
      <alignment horizontal="left" vertical="center"/>
    </xf>
    <xf numFmtId="0" fontId="3" fillId="4" borderId="1" xfId="0" applyFont="1" applyFill="1" applyBorder="1">
      <alignment vertical="center"/>
    </xf>
    <xf numFmtId="0" fontId="3" fillId="0" borderId="0" xfId="0" applyFont="1" applyAlignment="1">
      <alignment horizontal="center" vertical="center"/>
    </xf>
    <xf numFmtId="0" fontId="5" fillId="0" borderId="0" xfId="0" applyFont="1" applyAlignment="1">
      <alignment horizontal="left" vertical="center" readingOrder="1"/>
    </xf>
    <xf numFmtId="0" fontId="3" fillId="0" borderId="0" xfId="3" applyFont="1">
      <alignment horizontal="left" vertical="center"/>
    </xf>
    <xf numFmtId="0" fontId="2" fillId="0" borderId="0" xfId="3" applyFont="1">
      <alignment horizontal="left" vertical="center"/>
    </xf>
    <xf numFmtId="41" fontId="3" fillId="0" borderId="0" xfId="1" applyFont="1" applyAlignment="1">
      <alignment horizontal="center" vertical="center"/>
    </xf>
    <xf numFmtId="0" fontId="7" fillId="5" borderId="2" xfId="3" applyFont="1" applyFill="1" applyBorder="1">
      <alignment horizontal="left" vertical="center"/>
    </xf>
    <xf numFmtId="0" fontId="8" fillId="5" borderId="3" xfId="3" applyFont="1" applyFill="1" applyBorder="1">
      <alignment horizontal="left" vertical="center"/>
    </xf>
    <xf numFmtId="41" fontId="8" fillId="5" borderId="4" xfId="1" applyFont="1" applyFill="1" applyBorder="1" applyAlignment="1">
      <alignment horizontal="center" vertical="center"/>
    </xf>
    <xf numFmtId="0" fontId="3" fillId="0" borderId="2" xfId="3" applyFont="1" applyBorder="1">
      <alignment horizontal="left" vertical="center"/>
    </xf>
    <xf numFmtId="0" fontId="3" fillId="0" borderId="3" xfId="3" applyFont="1" applyBorder="1" applyAlignment="1">
      <alignment horizontal="left" vertical="center"/>
    </xf>
    <xf numFmtId="0" fontId="3" fillId="0" borderId="3" xfId="3" applyFont="1" applyBorder="1">
      <alignment horizontal="left" vertical="center"/>
    </xf>
    <xf numFmtId="0" fontId="3" fillId="0" borderId="5" xfId="3" applyFont="1" applyBorder="1">
      <alignment horizontal="left" vertical="center"/>
    </xf>
    <xf numFmtId="0" fontId="4" fillId="0" borderId="4" xfId="3" applyFont="1" applyFill="1" applyBorder="1" applyAlignment="1">
      <alignment horizontal="center" vertical="center"/>
    </xf>
    <xf numFmtId="0" fontId="3" fillId="0" borderId="6" xfId="3" applyFont="1" applyBorder="1">
      <alignment horizontal="left" vertical="center"/>
    </xf>
    <xf numFmtId="0" fontId="3" fillId="0" borderId="0" xfId="3" applyFont="1" applyBorder="1" applyAlignment="1">
      <alignment horizontal="left" vertical="center"/>
    </xf>
    <xf numFmtId="0" fontId="3" fillId="0" borderId="0" xfId="3" applyFont="1" applyBorder="1">
      <alignment horizontal="left" vertical="center"/>
    </xf>
    <xf numFmtId="0" fontId="3" fillId="0" borderId="7" xfId="3" applyFont="1" applyBorder="1">
      <alignment horizontal="left" vertical="center"/>
    </xf>
    <xf numFmtId="0" fontId="3" fillId="0" borderId="8" xfId="3" applyFont="1" applyBorder="1">
      <alignment horizontal="left" vertical="center"/>
    </xf>
    <xf numFmtId="0" fontId="3" fillId="0" borderId="9" xfId="3" applyFont="1" applyBorder="1" applyAlignment="1">
      <alignment horizontal="left" vertical="center"/>
    </xf>
    <xf numFmtId="0" fontId="3" fillId="0" borderId="9" xfId="3" applyFont="1" applyBorder="1">
      <alignment horizontal="left" vertical="center"/>
    </xf>
    <xf numFmtId="0" fontId="3" fillId="0" borderId="10" xfId="3" applyFont="1" applyBorder="1">
      <alignment horizontal="left" vertical="center"/>
    </xf>
    <xf numFmtId="41" fontId="8" fillId="5" borderId="3" xfId="1" applyFont="1" applyFill="1" applyBorder="1" applyAlignment="1">
      <alignment horizontal="center" vertical="center"/>
    </xf>
    <xf numFmtId="0" fontId="4" fillId="0" borderId="11" xfId="3" applyFont="1" applyFill="1" applyBorder="1">
      <alignment horizontal="left" vertical="center"/>
    </xf>
    <xf numFmtId="0" fontId="4" fillId="0" borderId="12" xfId="3" applyFont="1" applyFill="1" applyBorder="1">
      <alignment horizontal="left" vertical="center"/>
    </xf>
    <xf numFmtId="41" fontId="4" fillId="0" borderId="12" xfId="1" applyFont="1" applyFill="1" applyBorder="1" applyAlignment="1">
      <alignment horizontal="left" vertical="center"/>
    </xf>
    <xf numFmtId="41" fontId="4" fillId="0" borderId="12" xfId="1" applyFont="1" applyFill="1" applyBorder="1" applyAlignment="1">
      <alignment horizontal="center" vertical="center"/>
    </xf>
    <xf numFmtId="0" fontId="3" fillId="0" borderId="6" xfId="3" applyFont="1" applyFill="1" applyBorder="1">
      <alignment horizontal="left" vertical="center"/>
    </xf>
    <xf numFmtId="41" fontId="4" fillId="0" borderId="13" xfId="1" applyFont="1" applyFill="1" applyBorder="1" applyAlignment="1">
      <alignment horizontal="left" vertical="center"/>
    </xf>
    <xf numFmtId="0" fontId="4" fillId="0" borderId="0" xfId="3" applyFont="1" applyFill="1" applyBorder="1" applyAlignment="1">
      <alignment horizontal="center" vertical="center"/>
    </xf>
    <xf numFmtId="0" fontId="3" fillId="0" borderId="14" xfId="3" applyFont="1" applyFill="1" applyBorder="1" applyAlignment="1">
      <alignment horizontal="center" vertical="center"/>
    </xf>
    <xf numFmtId="0" fontId="3" fillId="0" borderId="0" xfId="3" applyFont="1" applyFill="1">
      <alignment horizontal="left" vertical="center"/>
    </xf>
    <xf numFmtId="41" fontId="3" fillId="0" borderId="13" xfId="1" applyFont="1" applyFill="1" applyBorder="1" applyAlignment="1">
      <alignment horizontal="left" vertical="center"/>
    </xf>
    <xf numFmtId="0" fontId="3" fillId="0" borderId="13" xfId="3" applyFont="1" applyFill="1" applyBorder="1" applyAlignment="1">
      <alignment horizontal="center" vertical="center"/>
    </xf>
    <xf numFmtId="0" fontId="3" fillId="0" borderId="0" xfId="3" applyFont="1" applyFill="1" applyBorder="1">
      <alignment horizontal="left" vertical="center"/>
    </xf>
    <xf numFmtId="41" fontId="3" fillId="0" borderId="0" xfId="1" applyFont="1" applyAlignment="1">
      <alignment horizontal="left" vertical="center"/>
    </xf>
    <xf numFmtId="41" fontId="3" fillId="0" borderId="13" xfId="1" applyFont="1" applyBorder="1" applyAlignment="1">
      <alignment horizontal="left" vertical="center"/>
    </xf>
    <xf numFmtId="41" fontId="3" fillId="0" borderId="15" xfId="1" applyFont="1" applyBorder="1" applyAlignment="1">
      <alignment horizontal="left" vertical="center"/>
    </xf>
    <xf numFmtId="0" fontId="4" fillId="0" borderId="15" xfId="3" applyFont="1" applyFill="1" applyBorder="1" applyAlignment="1">
      <alignment horizontal="center" vertical="center"/>
    </xf>
    <xf numFmtId="0" fontId="3" fillId="0" borderId="15" xfId="3" applyFont="1" applyFill="1" applyBorder="1" applyAlignment="1">
      <alignment horizontal="center" vertical="center"/>
    </xf>
    <xf numFmtId="41" fontId="4" fillId="6" borderId="11" xfId="1" applyFont="1" applyFill="1" applyBorder="1" applyAlignment="1">
      <alignment vertical="center"/>
    </xf>
    <xf numFmtId="41" fontId="3" fillId="6" borderId="4" xfId="1" applyFont="1" applyFill="1" applyBorder="1" applyAlignment="1">
      <alignment vertical="center"/>
    </xf>
    <xf numFmtId="41" fontId="3" fillId="0" borderId="0" xfId="1" applyFont="1" applyFill="1" applyBorder="1" applyAlignment="1">
      <alignment vertical="center"/>
    </xf>
    <xf numFmtId="41" fontId="3" fillId="0" borderId="0" xfId="1" applyFont="1" applyAlignment="1">
      <alignment vertical="center"/>
    </xf>
    <xf numFmtId="41" fontId="3" fillId="6" borderId="0" xfId="1" applyFont="1" applyFill="1" applyAlignment="1">
      <alignment vertical="center"/>
    </xf>
    <xf numFmtId="41" fontId="3" fillId="0" borderId="0" xfId="1" applyFont="1" applyFill="1" applyAlignment="1">
      <alignment vertical="center"/>
    </xf>
    <xf numFmtId="0" fontId="4" fillId="0" borderId="0" xfId="0" applyFont="1">
      <alignment vertical="center"/>
    </xf>
    <xf numFmtId="0" fontId="3" fillId="0" borderId="14" xfId="0" applyFont="1" applyBorder="1">
      <alignment vertical="center"/>
    </xf>
    <xf numFmtId="0" fontId="3" fillId="7" borderId="0" xfId="0" applyFont="1" applyFill="1">
      <alignment vertical="center"/>
    </xf>
    <xf numFmtId="0" fontId="3" fillId="0" borderId="13" xfId="0" applyFont="1" applyBorder="1">
      <alignment vertical="center"/>
    </xf>
    <xf numFmtId="14" fontId="3" fillId="7" borderId="0" xfId="0" applyNumberFormat="1" applyFont="1" applyFill="1">
      <alignment vertical="center"/>
    </xf>
    <xf numFmtId="0" fontId="3" fillId="0" borderId="15" xfId="0" applyFont="1" applyBorder="1">
      <alignment vertical="center"/>
    </xf>
    <xf numFmtId="0" fontId="7" fillId="8" borderId="0" xfId="0" applyFont="1" applyFill="1" applyAlignment="1">
      <alignment horizontal="center" vertical="center"/>
    </xf>
    <xf numFmtId="41" fontId="7" fillId="8" borderId="0" xfId="1" applyFont="1" applyFill="1" applyAlignment="1">
      <alignment horizontal="center" vertical="center"/>
    </xf>
    <xf numFmtId="0" fontId="3" fillId="0" borderId="0" xfId="0" applyFont="1" applyAlignment="1"/>
    <xf numFmtId="41" fontId="3" fillId="7" borderId="0" xfId="1" applyFont="1" applyFill="1" applyAlignment="1"/>
    <xf numFmtId="14" fontId="3" fillId="0" borderId="0" xfId="0" applyNumberFormat="1" applyFont="1">
      <alignment vertical="center"/>
    </xf>
    <xf numFmtId="0" fontId="3" fillId="2" borderId="0" xfId="0" applyFont="1" applyFill="1">
      <alignment vertical="center"/>
    </xf>
    <xf numFmtId="0" fontId="3" fillId="9" borderId="14" xfId="0" applyFont="1" applyFill="1" applyBorder="1">
      <alignment vertical="center"/>
    </xf>
    <xf numFmtId="0" fontId="3" fillId="9" borderId="13" xfId="0" applyFont="1" applyFill="1" applyBorder="1">
      <alignment vertical="center"/>
    </xf>
    <xf numFmtId="22" fontId="3" fillId="0" borderId="0" xfId="0" applyNumberFormat="1" applyFont="1">
      <alignment vertical="center"/>
    </xf>
    <xf numFmtId="41" fontId="3" fillId="0" borderId="0" xfId="0" applyNumberFormat="1" applyFont="1">
      <alignment vertical="center"/>
    </xf>
    <xf numFmtId="0" fontId="3" fillId="9" borderId="15" xfId="0" applyFont="1" applyFill="1" applyBorder="1">
      <alignment vertical="center"/>
    </xf>
    <xf numFmtId="41" fontId="3" fillId="9" borderId="0" xfId="4" applyFont="1" applyFill="1" applyAlignment="1">
      <alignment horizontal="left" vertical="center"/>
    </xf>
    <xf numFmtId="41" fontId="3" fillId="9" borderId="0" xfId="1" applyFont="1" applyFill="1" applyAlignment="1">
      <alignment horizontal="left" vertical="center"/>
    </xf>
    <xf numFmtId="41" fontId="3" fillId="7" borderId="0" xfId="1" applyFont="1" applyFill="1" applyAlignment="1">
      <alignment horizontal="left" vertical="center"/>
    </xf>
    <xf numFmtId="41" fontId="3" fillId="7" borderId="16" xfId="1" applyFont="1" applyFill="1" applyBorder="1" applyAlignment="1">
      <alignment horizontal="left" vertical="center"/>
    </xf>
    <xf numFmtId="41" fontId="3" fillId="10" borderId="0" xfId="1" applyFont="1" applyFill="1" applyAlignment="1"/>
    <xf numFmtId="41" fontId="3" fillId="0" borderId="0" xfId="1" applyFont="1" applyAlignment="1"/>
    <xf numFmtId="41" fontId="3" fillId="0" borderId="0" xfId="0" applyNumberFormat="1" applyFont="1" applyAlignment="1"/>
    <xf numFmtId="0" fontId="3" fillId="7" borderId="1" xfId="0" applyFont="1" applyFill="1" applyBorder="1">
      <alignment vertical="center"/>
    </xf>
    <xf numFmtId="41" fontId="3" fillId="0" borderId="1" xfId="1" applyFont="1" applyBorder="1" applyAlignment="1">
      <alignment vertical="center"/>
    </xf>
    <xf numFmtId="0" fontId="9" fillId="8" borderId="0" xfId="0" applyFont="1" applyFill="1" applyAlignment="1">
      <alignment horizontal="center" vertical="center"/>
    </xf>
    <xf numFmtId="41" fontId="9" fillId="8" borderId="0" xfId="1" applyFont="1" applyFill="1" applyAlignment="1">
      <alignment horizontal="center" vertical="center"/>
    </xf>
    <xf numFmtId="41" fontId="3" fillId="0" borderId="0" xfId="1" applyFont="1" applyFill="1" applyAlignment="1">
      <alignment horizontal="left" vertical="center"/>
    </xf>
    <xf numFmtId="41" fontId="3" fillId="11" borderId="0" xfId="1" applyFont="1" applyFill="1" applyAlignment="1">
      <alignment horizontal="left" vertical="center"/>
    </xf>
    <xf numFmtId="0" fontId="10" fillId="0" borderId="0" xfId="0" applyFont="1">
      <alignment vertical="center"/>
    </xf>
    <xf numFmtId="10" fontId="3" fillId="0" borderId="0" xfId="0" applyNumberFormat="1" applyFont="1">
      <alignment vertical="center"/>
    </xf>
    <xf numFmtId="0" fontId="9" fillId="8" borderId="11" xfId="0" applyFont="1" applyFill="1" applyBorder="1">
      <alignment vertical="center"/>
    </xf>
    <xf numFmtId="0" fontId="11" fillId="8" borderId="13" xfId="0" applyFont="1" applyFill="1" applyBorder="1">
      <alignment vertical="center"/>
    </xf>
    <xf numFmtId="0" fontId="9" fillId="8" borderId="1" xfId="0" applyFont="1" applyFill="1" applyBorder="1">
      <alignment vertical="center"/>
    </xf>
    <xf numFmtId="41" fontId="4" fillId="0" borderId="0" xfId="1" applyFont="1" applyAlignment="1">
      <alignment vertical="center"/>
    </xf>
    <xf numFmtId="41" fontId="4" fillId="0" borderId="0" xfId="0" applyNumberFormat="1" applyFont="1">
      <alignment vertical="center"/>
    </xf>
    <xf numFmtId="0" fontId="12" fillId="0" borderId="0" xfId="0" applyFont="1">
      <alignment vertical="center"/>
    </xf>
    <xf numFmtId="41" fontId="3" fillId="7" borderId="0" xfId="0" applyNumberFormat="1" applyFont="1" applyFill="1">
      <alignment vertical="center"/>
    </xf>
    <xf numFmtId="0" fontId="3" fillId="0" borderId="16" xfId="0" applyFont="1" applyBorder="1">
      <alignment vertical="center"/>
    </xf>
    <xf numFmtId="0" fontId="3" fillId="12" borderId="0" xfId="0" applyFont="1" applyFill="1">
      <alignment vertical="center"/>
    </xf>
    <xf numFmtId="41" fontId="3" fillId="12" borderId="0" xfId="0" applyNumberFormat="1" applyFont="1" applyFill="1">
      <alignment vertical="center"/>
    </xf>
    <xf numFmtId="41" fontId="7" fillId="8" borderId="0" xfId="1" applyFont="1" applyFill="1" applyAlignment="1">
      <alignment horizontal="left" vertical="center"/>
    </xf>
    <xf numFmtId="41" fontId="3" fillId="0" borderId="0" xfId="0" applyNumberFormat="1" applyFont="1" applyFill="1">
      <alignment vertical="center"/>
    </xf>
    <xf numFmtId="0" fontId="9" fillId="8" borderId="3" xfId="0" applyFont="1" applyFill="1" applyBorder="1" applyAlignment="1">
      <alignment horizontal="center" vertical="center"/>
    </xf>
    <xf numFmtId="0" fontId="9" fillId="8" borderId="14" xfId="0" applyFont="1" applyFill="1" applyBorder="1" applyAlignment="1">
      <alignment horizontal="center" vertical="center"/>
    </xf>
    <xf numFmtId="0" fontId="3" fillId="0" borderId="6" xfId="1" applyNumberFormat="1" applyFont="1" applyBorder="1" applyAlignment="1">
      <alignment horizontal="left" vertical="center"/>
    </xf>
    <xf numFmtId="41" fontId="3" fillId="0" borderId="2" xfId="1" applyFont="1" applyFill="1" applyBorder="1" applyAlignment="1">
      <alignment horizontal="left" vertical="center"/>
    </xf>
    <xf numFmtId="41" fontId="3" fillId="0" borderId="3" xfId="1" applyFont="1" applyFill="1" applyBorder="1" applyAlignment="1">
      <alignment horizontal="left" vertical="center"/>
    </xf>
    <xf numFmtId="41" fontId="3" fillId="0" borderId="14" xfId="1" applyFont="1" applyBorder="1" applyAlignment="1">
      <alignment horizontal="left" vertical="center"/>
    </xf>
    <xf numFmtId="41" fontId="3" fillId="0" borderId="6" xfId="1" applyFont="1" applyFill="1" applyBorder="1" applyAlignment="1">
      <alignment horizontal="left" vertical="center"/>
    </xf>
    <xf numFmtId="41" fontId="3" fillId="0" borderId="0" xfId="1" applyFont="1" applyFill="1" applyBorder="1" applyAlignment="1">
      <alignment horizontal="left" vertical="center"/>
    </xf>
    <xf numFmtId="0" fontId="3" fillId="0" borderId="8" xfId="1" applyNumberFormat="1" applyFont="1" applyBorder="1" applyAlignment="1">
      <alignment horizontal="left" vertical="center"/>
    </xf>
    <xf numFmtId="41" fontId="3" fillId="0" borderId="8" xfId="1" applyFont="1" applyFill="1" applyBorder="1" applyAlignment="1">
      <alignment horizontal="left" vertical="center"/>
    </xf>
    <xf numFmtId="41" fontId="3" fillId="0" borderId="9" xfId="1" applyFont="1" applyFill="1" applyBorder="1" applyAlignment="1">
      <alignment horizontal="left" vertical="center"/>
    </xf>
    <xf numFmtId="0" fontId="13" fillId="0" borderId="0" xfId="0" applyFont="1">
      <alignment vertical="center"/>
    </xf>
    <xf numFmtId="0" fontId="4" fillId="7" borderId="1" xfId="0" applyFont="1" applyFill="1" applyBorder="1" applyAlignment="1">
      <alignment horizontal="center" vertical="center"/>
    </xf>
    <xf numFmtId="0" fontId="3" fillId="0" borderId="0" xfId="0" applyFont="1" applyFill="1">
      <alignment vertical="center"/>
    </xf>
    <xf numFmtId="9" fontId="3" fillId="0" borderId="0" xfId="2" applyFont="1">
      <alignment vertical="center"/>
    </xf>
    <xf numFmtId="9" fontId="3" fillId="0" borderId="0" xfId="0" applyNumberFormat="1" applyFont="1">
      <alignment vertical="center"/>
    </xf>
    <xf numFmtId="41" fontId="4" fillId="6" borderId="0" xfId="1" applyFont="1" applyFill="1" applyAlignment="1">
      <alignment vertical="center"/>
    </xf>
    <xf numFmtId="0" fontId="4" fillId="0" borderId="0" xfId="0" quotePrefix="1" applyFont="1">
      <alignment vertical="center"/>
    </xf>
    <xf numFmtId="9" fontId="4" fillId="0" borderId="0" xfId="0" applyNumberFormat="1" applyFont="1">
      <alignment vertical="center"/>
    </xf>
    <xf numFmtId="0" fontId="3" fillId="11" borderId="0" xfId="0" applyFont="1" applyFill="1" applyBorder="1">
      <alignment vertical="center"/>
    </xf>
    <xf numFmtId="0" fontId="4" fillId="13" borderId="0" xfId="0" applyFont="1" applyFill="1">
      <alignment vertical="center"/>
    </xf>
    <xf numFmtId="164" fontId="3" fillId="0" borderId="0" xfId="1" applyNumberFormat="1" applyFont="1" applyAlignment="1">
      <alignment vertical="center"/>
    </xf>
    <xf numFmtId="165" fontId="4" fillId="13" borderId="1" xfId="1" applyNumberFormat="1" applyFont="1" applyFill="1" applyBorder="1" applyAlignment="1">
      <alignment horizontal="center" vertical="center"/>
    </xf>
    <xf numFmtId="0" fontId="14" fillId="0" borderId="0" xfId="0" applyFont="1">
      <alignment vertical="center"/>
    </xf>
    <xf numFmtId="0" fontId="4" fillId="14" borderId="0" xfId="0" quotePrefix="1" applyFont="1" applyFill="1">
      <alignment vertical="center"/>
    </xf>
    <xf numFmtId="0" fontId="3" fillId="14" borderId="0" xfId="0" applyFont="1" applyFill="1">
      <alignment vertical="center"/>
    </xf>
    <xf numFmtId="0" fontId="4" fillId="13" borderId="0" xfId="0" quotePrefix="1" applyFont="1" applyFill="1">
      <alignment vertical="center"/>
    </xf>
    <xf numFmtId="0" fontId="3" fillId="13" borderId="0" xfId="0" applyFont="1" applyFill="1">
      <alignment vertical="center"/>
    </xf>
    <xf numFmtId="9" fontId="3" fillId="13" borderId="0" xfId="2" applyFont="1" applyFill="1">
      <alignment vertical="center"/>
    </xf>
    <xf numFmtId="9" fontId="3" fillId="13" borderId="0" xfId="0" applyNumberFormat="1" applyFont="1" applyFill="1">
      <alignment vertical="center"/>
    </xf>
    <xf numFmtId="43" fontId="3" fillId="0" borderId="0" xfId="0" applyNumberFormat="1" applyFont="1">
      <alignment vertical="center"/>
    </xf>
    <xf numFmtId="43" fontId="3" fillId="0" borderId="0" xfId="0" applyNumberFormat="1" applyFont="1" applyFill="1">
      <alignment vertical="center"/>
    </xf>
    <xf numFmtId="43" fontId="3" fillId="11" borderId="0" xfId="0" applyNumberFormat="1" applyFont="1" applyFill="1">
      <alignment vertical="center"/>
    </xf>
    <xf numFmtId="41" fontId="3" fillId="0" borderId="0" xfId="1" applyFont="1" applyFill="1" applyAlignment="1"/>
    <xf numFmtId="41" fontId="3" fillId="11" borderId="0" xfId="1" applyFont="1" applyFill="1" applyAlignment="1"/>
    <xf numFmtId="0" fontId="9" fillId="8" borderId="2" xfId="0" applyFont="1" applyFill="1" applyBorder="1">
      <alignment vertical="center"/>
    </xf>
    <xf numFmtId="0" fontId="4" fillId="0" borderId="0" xfId="0" applyFont="1" applyAlignment="1">
      <alignment horizontal="center" vertical="center"/>
    </xf>
    <xf numFmtId="0" fontId="3" fillId="0" borderId="0" xfId="0" applyFont="1" applyFill="1" applyBorder="1">
      <alignment vertical="center"/>
    </xf>
    <xf numFmtId="0" fontId="3" fillId="0" borderId="2" xfId="1" applyNumberFormat="1" applyFont="1" applyBorder="1" applyAlignment="1">
      <alignment horizontal="left" vertical="center"/>
    </xf>
    <xf numFmtId="41" fontId="3" fillId="0" borderId="3" xfId="1" applyFont="1" applyBorder="1" applyAlignment="1">
      <alignment horizontal="left" vertical="center"/>
    </xf>
    <xf numFmtId="41" fontId="3" fillId="0" borderId="5" xfId="1" applyFont="1" applyBorder="1" applyAlignment="1">
      <alignment horizontal="left" vertical="center"/>
    </xf>
    <xf numFmtId="41" fontId="3" fillId="0" borderId="0" xfId="1" applyFont="1" applyBorder="1" applyAlignment="1">
      <alignment horizontal="left" vertical="center"/>
    </xf>
    <xf numFmtId="41" fontId="3" fillId="0" borderId="7" xfId="1" applyFont="1" applyBorder="1" applyAlignment="1">
      <alignment horizontal="left" vertical="center"/>
    </xf>
    <xf numFmtId="41" fontId="3" fillId="0" borderId="9" xfId="1" applyFont="1" applyBorder="1" applyAlignment="1">
      <alignment horizontal="left" vertical="center"/>
    </xf>
    <xf numFmtId="41" fontId="3" fillId="0" borderId="10" xfId="1" applyFont="1" applyBorder="1" applyAlignment="1">
      <alignment horizontal="left" vertical="center"/>
    </xf>
    <xf numFmtId="0" fontId="3" fillId="15" borderId="0" xfId="0" applyFont="1" applyFill="1">
      <alignment vertical="center"/>
    </xf>
    <xf numFmtId="41" fontId="3" fillId="15" borderId="0" xfId="1" applyFont="1" applyFill="1" applyAlignment="1"/>
    <xf numFmtId="0" fontId="9" fillId="8" borderId="1" xfId="0" applyFont="1" applyFill="1" applyBorder="1" applyAlignment="1">
      <alignment horizontal="center" vertical="center"/>
    </xf>
    <xf numFmtId="9" fontId="3" fillId="7" borderId="0" xfId="0" applyNumberFormat="1" applyFont="1" applyFill="1">
      <alignment vertical="center"/>
    </xf>
    <xf numFmtId="41" fontId="0" fillId="0" borderId="0" xfId="0" applyNumberFormat="1">
      <alignment vertical="center"/>
    </xf>
    <xf numFmtId="9" fontId="3" fillId="0" borderId="0" xfId="2" applyNumberFormat="1" applyFont="1">
      <alignment vertical="center"/>
    </xf>
    <xf numFmtId="41" fontId="3" fillId="7" borderId="0" xfId="1" applyNumberFormat="1" applyFont="1" applyFill="1" applyAlignment="1">
      <alignment vertical="center"/>
    </xf>
    <xf numFmtId="0" fontId="9" fillId="8" borderId="3" xfId="0" applyFont="1" applyFill="1" applyBorder="1" applyAlignment="1">
      <alignment horizontal="left" vertical="center"/>
    </xf>
    <xf numFmtId="41" fontId="17" fillId="0" borderId="0" xfId="1" applyFont="1" applyAlignment="1">
      <alignment vertical="center"/>
    </xf>
    <xf numFmtId="9" fontId="3" fillId="0" borderId="0" xfId="1" applyNumberFormat="1" applyFont="1" applyAlignment="1">
      <alignment vertical="center"/>
    </xf>
    <xf numFmtId="41" fontId="3" fillId="16" borderId="0" xfId="1" applyFont="1" applyFill="1" applyAlignment="1"/>
    <xf numFmtId="0" fontId="9" fillId="8" borderId="12" xfId="0" applyFont="1" applyFill="1" applyBorder="1" applyAlignment="1">
      <alignment horizontal="center" vertical="center"/>
    </xf>
    <xf numFmtId="0" fontId="3" fillId="0" borderId="0" xfId="0" applyFont="1" applyBorder="1">
      <alignment vertical="center"/>
    </xf>
    <xf numFmtId="0" fontId="3" fillId="7" borderId="0" xfId="0" applyFont="1" applyFill="1" applyBorder="1">
      <alignment vertical="center"/>
    </xf>
    <xf numFmtId="14" fontId="3" fillId="7" borderId="0" xfId="0" applyNumberFormat="1" applyFont="1" applyFill="1" applyBorder="1">
      <alignment vertical="center"/>
    </xf>
    <xf numFmtId="0" fontId="7" fillId="17" borderId="1" xfId="0" applyFont="1" applyFill="1" applyBorder="1">
      <alignment vertical="center"/>
    </xf>
    <xf numFmtId="0" fontId="7" fillId="17" borderId="12" xfId="0" applyFont="1" applyFill="1" applyBorder="1" applyAlignment="1">
      <alignment horizontal="center" vertical="center"/>
    </xf>
    <xf numFmtId="41" fontId="4" fillId="0" borderId="0" xfId="1" applyFont="1" applyAlignment="1">
      <alignment horizontal="left" vertical="center"/>
    </xf>
    <xf numFmtId="9" fontId="4" fillId="0" borderId="0" xfId="2" applyFont="1">
      <alignment vertical="center"/>
    </xf>
    <xf numFmtId="0" fontId="3" fillId="18" borderId="1" xfId="0" applyFont="1" applyFill="1" applyBorder="1">
      <alignment vertical="center"/>
    </xf>
    <xf numFmtId="0" fontId="3" fillId="19" borderId="1" xfId="0" applyFont="1" applyFill="1" applyBorder="1">
      <alignment vertical="center"/>
    </xf>
    <xf numFmtId="41" fontId="3" fillId="2" borderId="0" xfId="1" applyFont="1" applyFill="1" applyAlignment="1">
      <alignment vertical="center"/>
    </xf>
    <xf numFmtId="41" fontId="18" fillId="2" borderId="0" xfId="1" applyFont="1" applyFill="1" applyAlignment="1">
      <alignment horizontal="right" vertical="center"/>
    </xf>
    <xf numFmtId="0" fontId="12" fillId="7" borderId="1" xfId="0" applyFont="1" applyFill="1" applyBorder="1" applyAlignment="1">
      <alignment horizontal="center" vertical="center"/>
    </xf>
    <xf numFmtId="41" fontId="3" fillId="6" borderId="0" xfId="1" applyFont="1" applyFill="1" applyAlignment="1"/>
    <xf numFmtId="41" fontId="3" fillId="19" borderId="0" xfId="1" applyFont="1" applyFill="1" applyAlignment="1"/>
    <xf numFmtId="41" fontId="3" fillId="11" borderId="0" xfId="1" applyFont="1" applyFill="1" applyAlignment="1">
      <alignment vertical="center"/>
    </xf>
    <xf numFmtId="41" fontId="3" fillId="6" borderId="0" xfId="1" applyFont="1" applyFill="1" applyAlignment="1">
      <alignment horizontal="left" vertical="center"/>
    </xf>
    <xf numFmtId="41" fontId="3" fillId="2" borderId="0" xfId="0" applyNumberFormat="1" applyFont="1" applyFill="1">
      <alignment vertical="center"/>
    </xf>
    <xf numFmtId="0" fontId="19" fillId="0" borderId="0" xfId="0" applyFont="1">
      <alignment vertical="center"/>
    </xf>
    <xf numFmtId="41" fontId="3" fillId="0" borderId="6" xfId="1" applyFont="1" applyBorder="1" applyAlignment="1">
      <alignment horizontal="left" vertical="center"/>
    </xf>
    <xf numFmtId="41" fontId="3" fillId="0" borderId="8" xfId="1" applyFont="1" applyBorder="1" applyAlignment="1">
      <alignment horizontal="left" vertical="center"/>
    </xf>
    <xf numFmtId="0" fontId="3" fillId="0" borderId="13" xfId="1" applyNumberFormat="1" applyFont="1" applyBorder="1" applyAlignment="1">
      <alignment horizontal="left" vertical="center"/>
    </xf>
    <xf numFmtId="41" fontId="3" fillId="0" borderId="17" xfId="1" applyFont="1" applyFill="1" applyBorder="1" applyAlignment="1">
      <alignment horizontal="left" vertical="center"/>
    </xf>
    <xf numFmtId="41" fontId="3" fillId="0" borderId="16" xfId="1" applyFont="1" applyFill="1" applyBorder="1" applyAlignment="1">
      <alignment horizontal="left" vertical="center"/>
    </xf>
    <xf numFmtId="41" fontId="3" fillId="0" borderId="18" xfId="1" applyFont="1" applyFill="1" applyBorder="1" applyAlignment="1">
      <alignment horizontal="left" vertical="center"/>
    </xf>
    <xf numFmtId="41" fontId="3" fillId="7" borderId="0" xfId="1" applyFont="1" applyFill="1" applyBorder="1" applyAlignment="1">
      <alignment horizontal="left" vertical="center"/>
    </xf>
    <xf numFmtId="0" fontId="3" fillId="0" borderId="0" xfId="1" applyNumberFormat="1" applyFont="1" applyAlignment="1">
      <alignment vertical="center"/>
    </xf>
    <xf numFmtId="41" fontId="3" fillId="7" borderId="7" xfId="1" applyFont="1" applyFill="1" applyBorder="1" applyAlignment="1">
      <alignment horizontal="left" vertical="center"/>
    </xf>
    <xf numFmtId="0" fontId="3" fillId="0" borderId="15" xfId="1" applyNumberFormat="1" applyFont="1" applyBorder="1" applyAlignment="1">
      <alignment horizontal="left" vertical="center"/>
    </xf>
    <xf numFmtId="41" fontId="3" fillId="7" borderId="9" xfId="1" applyFont="1" applyFill="1" applyBorder="1" applyAlignment="1">
      <alignment horizontal="left" vertical="center"/>
    </xf>
    <xf numFmtId="41" fontId="3" fillId="7" borderId="10" xfId="1" applyFont="1" applyFill="1" applyBorder="1" applyAlignment="1">
      <alignment horizontal="left" vertical="center"/>
    </xf>
    <xf numFmtId="166" fontId="3" fillId="0" borderId="0" xfId="1" applyNumberFormat="1" applyFont="1" applyBorder="1" applyAlignment="1">
      <alignment horizontal="left" vertical="center"/>
    </xf>
    <xf numFmtId="41" fontId="3" fillId="0" borderId="16" xfId="1" applyFont="1" applyBorder="1" applyAlignment="1">
      <alignment horizontal="left" vertical="center"/>
    </xf>
    <xf numFmtId="41" fontId="3" fillId="0" borderId="19" xfId="1" applyFont="1" applyBorder="1" applyAlignment="1">
      <alignment horizontal="left" vertical="center"/>
    </xf>
    <xf numFmtId="166" fontId="3" fillId="0" borderId="9" xfId="1" applyNumberFormat="1" applyFont="1" applyBorder="1" applyAlignment="1">
      <alignment horizontal="left" vertical="center"/>
    </xf>
    <xf numFmtId="41" fontId="3" fillId="0" borderId="20" xfId="1" applyFont="1" applyBorder="1" applyAlignment="1">
      <alignment horizontal="left" vertical="center"/>
    </xf>
    <xf numFmtId="41" fontId="3" fillId="0" borderId="21" xfId="1" applyFont="1" applyBorder="1" applyAlignment="1">
      <alignment horizontal="left" vertical="center"/>
    </xf>
    <xf numFmtId="41" fontId="3" fillId="0" borderId="0" xfId="1" applyNumberFormat="1" applyFont="1" applyFill="1" applyAlignment="1"/>
    <xf numFmtId="41" fontId="3" fillId="0" borderId="17" xfId="1" applyFont="1" applyBorder="1" applyAlignment="1">
      <alignment horizontal="left" vertical="center"/>
    </xf>
    <xf numFmtId="41" fontId="3" fillId="0" borderId="18" xfId="1" applyFont="1" applyBorder="1" applyAlignment="1">
      <alignment horizontal="left" vertical="center"/>
    </xf>
    <xf numFmtId="41" fontId="3" fillId="0" borderId="22" xfId="1" applyFont="1" applyBorder="1" applyAlignment="1">
      <alignment horizontal="left" vertical="center"/>
    </xf>
    <xf numFmtId="41" fontId="3" fillId="0" borderId="6" xfId="1" applyFont="1" applyBorder="1" applyAlignment="1">
      <alignment vertical="center"/>
    </xf>
    <xf numFmtId="14" fontId="3" fillId="0" borderId="0" xfId="1" applyNumberFormat="1" applyFont="1" applyAlignment="1">
      <alignment vertical="center"/>
    </xf>
    <xf numFmtId="164" fontId="3" fillId="0" borderId="0" xfId="1" applyNumberFormat="1" applyFont="1" applyFill="1" applyAlignment="1">
      <alignment vertical="center"/>
    </xf>
    <xf numFmtId="0" fontId="12" fillId="0" borderId="0" xfId="0" applyFont="1" applyBorder="1">
      <alignment vertical="center"/>
    </xf>
    <xf numFmtId="166" fontId="3" fillId="0" borderId="17" xfId="1" applyNumberFormat="1" applyFont="1" applyBorder="1" applyAlignment="1">
      <alignment horizontal="left" vertical="center"/>
    </xf>
    <xf numFmtId="41" fontId="3" fillId="0" borderId="23" xfId="1" applyFont="1" applyBorder="1" applyAlignment="1">
      <alignment horizontal="left" vertical="center"/>
    </xf>
    <xf numFmtId="0" fontId="20" fillId="0" borderId="0" xfId="0" applyFont="1">
      <alignment vertical="center"/>
    </xf>
    <xf numFmtId="41" fontId="3" fillId="2" borderId="0" xfId="1" applyFont="1" applyFill="1" applyAlignment="1">
      <alignment horizontal="left" vertical="center"/>
    </xf>
    <xf numFmtId="41" fontId="4" fillId="6" borderId="0" xfId="1" applyFont="1" applyFill="1" applyBorder="1" applyAlignment="1">
      <alignment vertical="center"/>
    </xf>
    <xf numFmtId="41" fontId="3" fillId="6" borderId="0" xfId="1" applyFont="1" applyFill="1" applyBorder="1" applyAlignment="1">
      <alignment vertical="center"/>
    </xf>
    <xf numFmtId="0" fontId="7" fillId="8" borderId="0" xfId="0" applyFont="1" applyFill="1" applyAlignment="1">
      <alignment horizontal="left" vertical="center"/>
    </xf>
    <xf numFmtId="0" fontId="3" fillId="0" borderId="0" xfId="5" applyFont="1">
      <alignment vertical="center"/>
    </xf>
    <xf numFmtId="0" fontId="7" fillId="8" borderId="0" xfId="0" applyFont="1" applyFill="1" applyBorder="1" applyAlignment="1">
      <alignment horizontal="left" vertical="center"/>
    </xf>
    <xf numFmtId="0" fontId="7" fillId="8" borderId="0" xfId="0" applyFont="1" applyFill="1" applyBorder="1" applyAlignment="1">
      <alignment horizontal="center" vertical="center"/>
    </xf>
    <xf numFmtId="41" fontId="7" fillId="8" borderId="0" xfId="1" applyFont="1" applyFill="1" applyBorder="1" applyAlignment="1">
      <alignment horizontal="center" vertical="center"/>
    </xf>
    <xf numFmtId="0" fontId="4" fillId="0" borderId="0" xfId="5" applyFont="1" applyFill="1" applyBorder="1" applyAlignment="1">
      <alignment horizontal="left" vertical="center"/>
    </xf>
    <xf numFmtId="166" fontId="3" fillId="20" borderId="0" xfId="4" applyNumberFormat="1" applyFont="1" applyFill="1" applyBorder="1"/>
    <xf numFmtId="166" fontId="3" fillId="21" borderId="0" xfId="4" applyNumberFormat="1" applyFont="1" applyFill="1" applyBorder="1"/>
    <xf numFmtId="41" fontId="3" fillId="22" borderId="0" xfId="1" applyFont="1" applyFill="1" applyBorder="1" applyAlignment="1">
      <alignment horizontal="center" vertical="center"/>
    </xf>
    <xf numFmtId="166" fontId="3" fillId="0" borderId="0" xfId="4" applyNumberFormat="1" applyFont="1" applyFill="1" applyBorder="1"/>
    <xf numFmtId="166" fontId="3" fillId="23" borderId="0" xfId="4" applyNumberFormat="1" applyFont="1" applyFill="1" applyBorder="1" applyAlignment="1">
      <alignment vertical="center"/>
    </xf>
    <xf numFmtId="166" fontId="3" fillId="24" borderId="0" xfId="4" applyNumberFormat="1" applyFont="1" applyFill="1" applyBorder="1" applyAlignment="1">
      <alignment vertical="center"/>
    </xf>
    <xf numFmtId="0" fontId="3" fillId="0" borderId="0" xfId="5" applyFont="1" applyBorder="1">
      <alignment vertical="center"/>
    </xf>
    <xf numFmtId="0" fontId="3" fillId="25" borderId="1" xfId="0" applyFont="1" applyFill="1" applyBorder="1">
      <alignment vertical="center"/>
    </xf>
    <xf numFmtId="0" fontId="3" fillId="0" borderId="1" xfId="0" applyFont="1" applyBorder="1">
      <alignment vertical="center"/>
    </xf>
    <xf numFmtId="41" fontId="3" fillId="25" borderId="0" xfId="1" applyFont="1" applyFill="1" applyAlignment="1"/>
    <xf numFmtId="41" fontId="3" fillId="22" borderId="0" xfId="1" applyFont="1" applyFill="1" applyAlignment="1"/>
    <xf numFmtId="41" fontId="3" fillId="22" borderId="0" xfId="1" applyFont="1" applyFill="1" applyBorder="1" applyAlignment="1">
      <alignment vertical="center"/>
    </xf>
    <xf numFmtId="3" fontId="3" fillId="0" borderId="0" xfId="0" applyNumberFormat="1" applyFont="1">
      <alignment vertical="center"/>
    </xf>
    <xf numFmtId="41" fontId="3" fillId="0" borderId="0" xfId="1" applyFont="1" applyAlignment="1">
      <alignment horizontal="center"/>
    </xf>
    <xf numFmtId="0" fontId="3" fillId="0" borderId="2" xfId="0" applyFont="1" applyBorder="1">
      <alignment vertical="center"/>
    </xf>
    <xf numFmtId="0" fontId="3" fillId="0" borderId="5" xfId="0" applyFont="1" applyBorder="1">
      <alignment vertical="center"/>
    </xf>
    <xf numFmtId="0" fontId="3" fillId="0" borderId="6" xfId="0" applyFont="1" applyBorder="1">
      <alignment vertical="center"/>
    </xf>
    <xf numFmtId="14" fontId="3" fillId="0" borderId="7" xfId="0" applyNumberFormat="1" applyFont="1" applyBorder="1">
      <alignment vertical="center"/>
    </xf>
    <xf numFmtId="0" fontId="3" fillId="0" borderId="8" xfId="0" applyFont="1" applyBorder="1">
      <alignment vertical="center"/>
    </xf>
    <xf numFmtId="0" fontId="3" fillId="0" borderId="10" xfId="0" applyFont="1" applyBorder="1">
      <alignment vertical="center"/>
    </xf>
    <xf numFmtId="41" fontId="3" fillId="25" borderId="0" xfId="1" applyFont="1" applyFill="1" applyAlignment="1">
      <alignment vertical="center"/>
    </xf>
    <xf numFmtId="0" fontId="3" fillId="10" borderId="0" xfId="0" applyFont="1" applyFill="1">
      <alignment vertical="center"/>
    </xf>
    <xf numFmtId="41" fontId="3" fillId="0" borderId="0" xfId="0" applyNumberFormat="1" applyFont="1" applyBorder="1">
      <alignment vertical="center"/>
    </xf>
    <xf numFmtId="41" fontId="3" fillId="14" borderId="0" xfId="0" applyNumberFormat="1" applyFont="1" applyFill="1" applyBorder="1">
      <alignment vertical="center"/>
    </xf>
    <xf numFmtId="0" fontId="8" fillId="17" borderId="11" xfId="0" applyFont="1" applyFill="1" applyBorder="1">
      <alignment vertical="center"/>
    </xf>
    <xf numFmtId="166" fontId="4" fillId="0" borderId="14" xfId="1" applyNumberFormat="1" applyFont="1" applyBorder="1"/>
    <xf numFmtId="0" fontId="3" fillId="0" borderId="3" xfId="0" applyFont="1" applyBorder="1">
      <alignment vertical="center"/>
    </xf>
    <xf numFmtId="0" fontId="4" fillId="0" borderId="0" xfId="0" applyFont="1" applyBorder="1">
      <alignment vertical="center"/>
    </xf>
    <xf numFmtId="0" fontId="3" fillId="0" borderId="13" xfId="0" applyFont="1" applyBorder="1" applyAlignment="1">
      <alignment horizontal="left" vertical="center" indent="2"/>
    </xf>
    <xf numFmtId="166" fontId="3" fillId="0" borderId="0" xfId="1" applyNumberFormat="1" applyFont="1" applyFill="1" applyBorder="1"/>
    <xf numFmtId="0" fontId="4" fillId="0" borderId="15" xfId="0" applyFont="1" applyBorder="1" applyAlignment="1">
      <alignment horizontal="left" vertical="center" indent="2"/>
    </xf>
    <xf numFmtId="41" fontId="4" fillId="0" borderId="9" xfId="0" applyNumberFormat="1" applyFont="1" applyBorder="1">
      <alignment vertical="center"/>
    </xf>
    <xf numFmtId="41" fontId="4" fillId="0" borderId="9" xfId="1" applyFont="1" applyBorder="1" applyAlignment="1">
      <alignment horizontal="left" vertical="center"/>
    </xf>
    <xf numFmtId="41" fontId="4" fillId="0" borderId="3" xfId="0" applyNumberFormat="1" applyFont="1" applyBorder="1">
      <alignment vertical="center"/>
    </xf>
    <xf numFmtId="41" fontId="4" fillId="0" borderId="3" xfId="1" applyFont="1" applyBorder="1" applyAlignment="1">
      <alignment horizontal="left" vertical="center"/>
    </xf>
    <xf numFmtId="166" fontId="4" fillId="0" borderId="13" xfId="1" applyNumberFormat="1" applyFont="1" applyBorder="1"/>
    <xf numFmtId="41" fontId="4" fillId="0" borderId="0" xfId="0" applyNumberFormat="1" applyFont="1" applyBorder="1">
      <alignment vertical="center"/>
    </xf>
    <xf numFmtId="41" fontId="4" fillId="0" borderId="0" xfId="1" applyFont="1" applyBorder="1" applyAlignment="1">
      <alignment horizontal="left" vertical="center"/>
    </xf>
    <xf numFmtId="0" fontId="4" fillId="0" borderId="0" xfId="0" applyFont="1" applyBorder="1" applyAlignment="1">
      <alignment horizontal="left" vertical="center" indent="2"/>
    </xf>
    <xf numFmtId="9" fontId="4" fillId="0" borderId="0" xfId="2" applyFont="1" applyBorder="1">
      <alignment vertical="center"/>
    </xf>
    <xf numFmtId="0" fontId="3" fillId="0" borderId="0" xfId="0" applyFont="1" applyBorder="1" applyAlignment="1">
      <alignment horizontal="left" vertical="center" indent="2"/>
    </xf>
    <xf numFmtId="166" fontId="3" fillId="0" borderId="0" xfId="0" applyNumberFormat="1" applyFont="1">
      <alignment vertical="center"/>
    </xf>
    <xf numFmtId="0" fontId="8" fillId="17" borderId="1" xfId="0" applyFont="1" applyFill="1" applyBorder="1">
      <alignment vertical="center"/>
    </xf>
    <xf numFmtId="0" fontId="7" fillId="17" borderId="3" xfId="0" applyFont="1" applyFill="1" applyBorder="1" applyAlignment="1">
      <alignment horizontal="center" vertical="center"/>
    </xf>
    <xf numFmtId="0" fontId="3" fillId="18" borderId="0" xfId="0" applyFont="1" applyFill="1" applyBorder="1">
      <alignment vertical="center"/>
    </xf>
    <xf numFmtId="0" fontId="3" fillId="6" borderId="0" xfId="0" applyFont="1" applyFill="1" applyBorder="1">
      <alignment vertical="center"/>
    </xf>
    <xf numFmtId="166" fontId="3" fillId="0" borderId="13" xfId="1" applyNumberFormat="1" applyFont="1" applyBorder="1" applyAlignment="1">
      <alignment horizontal="left" indent="1"/>
    </xf>
    <xf numFmtId="166" fontId="3" fillId="18" borderId="0" xfId="0" applyNumberFormat="1" applyFont="1" applyFill="1" applyBorder="1">
      <alignment vertical="center"/>
    </xf>
    <xf numFmtId="166" fontId="3" fillId="6" borderId="0" xfId="0" applyNumberFormat="1" applyFont="1" applyFill="1" applyBorder="1">
      <alignment vertical="center"/>
    </xf>
    <xf numFmtId="166" fontId="3" fillId="0" borderId="0" xfId="0" applyNumberFormat="1" applyFont="1" applyBorder="1">
      <alignment vertical="center"/>
    </xf>
    <xf numFmtId="166" fontId="4" fillId="0" borderId="13" xfId="1" applyNumberFormat="1" applyFont="1" applyBorder="1" applyAlignment="1">
      <alignment horizontal="left" indent="1"/>
    </xf>
    <xf numFmtId="166" fontId="4" fillId="18" borderId="0" xfId="0" applyNumberFormat="1" applyFont="1" applyFill="1" applyBorder="1">
      <alignment vertical="center"/>
    </xf>
    <xf numFmtId="166" fontId="4" fillId="6" borderId="0" xfId="0" applyNumberFormat="1" applyFont="1" applyFill="1" applyBorder="1">
      <alignment vertical="center"/>
    </xf>
    <xf numFmtId="166" fontId="4" fillId="0" borderId="0" xfId="0" applyNumberFormat="1" applyFont="1" applyBorder="1">
      <alignment vertical="center"/>
    </xf>
    <xf numFmtId="166" fontId="4" fillId="0" borderId="13" xfId="1" applyNumberFormat="1" applyFont="1" applyBorder="1" applyAlignment="1">
      <alignment horizontal="left"/>
    </xf>
    <xf numFmtId="41" fontId="4" fillId="0" borderId="15" xfId="1" applyFont="1" applyBorder="1" applyAlignment="1">
      <alignment horizontal="left" indent="1"/>
    </xf>
    <xf numFmtId="166" fontId="4" fillId="18" borderId="9" xfId="0" applyNumberFormat="1" applyFont="1" applyFill="1" applyBorder="1">
      <alignment vertical="center"/>
    </xf>
    <xf numFmtId="166" fontId="4" fillId="6" borderId="9" xfId="0" applyNumberFormat="1" applyFont="1" applyFill="1" applyBorder="1">
      <alignment vertical="center"/>
    </xf>
    <xf numFmtId="166" fontId="4" fillId="0" borderId="9" xfId="0" applyNumberFormat="1" applyFont="1" applyBorder="1">
      <alignment vertical="center"/>
    </xf>
    <xf numFmtId="41" fontId="4" fillId="0" borderId="14" xfId="1" applyFont="1" applyBorder="1" applyAlignment="1">
      <alignment horizontal="left"/>
    </xf>
    <xf numFmtId="41" fontId="3" fillId="0" borderId="13" xfId="1" applyFont="1" applyBorder="1" applyAlignment="1">
      <alignment horizontal="left" vertical="center" indent="1"/>
    </xf>
    <xf numFmtId="41" fontId="3" fillId="18" borderId="0" xfId="1" applyFont="1" applyFill="1" applyBorder="1" applyAlignment="1">
      <alignment horizontal="left" vertical="center"/>
    </xf>
    <xf numFmtId="41" fontId="3" fillId="6" borderId="0" xfId="1" applyFont="1" applyFill="1" applyBorder="1" applyAlignment="1">
      <alignment horizontal="left" vertical="center"/>
    </xf>
    <xf numFmtId="41" fontId="4" fillId="0" borderId="15" xfId="1" applyFont="1" applyBorder="1" applyAlignment="1">
      <alignment horizontal="left"/>
    </xf>
    <xf numFmtId="41" fontId="4" fillId="18" borderId="9" xfId="1" applyFont="1" applyFill="1" applyBorder="1" applyAlignment="1">
      <alignment horizontal="left" vertical="center"/>
    </xf>
    <xf numFmtId="41" fontId="4" fillId="6" borderId="9" xfId="1" applyFont="1" applyFill="1" applyBorder="1" applyAlignment="1">
      <alignment horizontal="left" vertical="center"/>
    </xf>
    <xf numFmtId="41" fontId="4" fillId="0" borderId="9" xfId="1" applyFont="1" applyFill="1" applyBorder="1" applyAlignment="1">
      <alignment horizontal="left" vertical="center"/>
    </xf>
    <xf numFmtId="41" fontId="4" fillId="18" borderId="0" xfId="1" applyFont="1" applyFill="1" applyBorder="1" applyAlignment="1">
      <alignment horizontal="left" vertical="center"/>
    </xf>
    <xf numFmtId="41" fontId="4" fillId="6" borderId="0" xfId="1" applyFont="1" applyFill="1" applyBorder="1" applyAlignment="1">
      <alignment horizontal="left" vertical="center"/>
    </xf>
    <xf numFmtId="41" fontId="4" fillId="0" borderId="0" xfId="1" applyFont="1" applyFill="1" applyBorder="1" applyAlignment="1">
      <alignment horizontal="left" vertical="center"/>
    </xf>
    <xf numFmtId="166" fontId="4" fillId="0" borderId="0" xfId="1" applyNumberFormat="1" applyFont="1" applyBorder="1" applyAlignment="1">
      <alignment horizontal="left" indent="1"/>
    </xf>
    <xf numFmtId="9" fontId="4" fillId="0" borderId="0" xfId="2" applyFont="1" applyFill="1" applyBorder="1">
      <alignment vertical="center"/>
    </xf>
    <xf numFmtId="9" fontId="3" fillId="0" borderId="0" xfId="2" applyFont="1" applyFill="1">
      <alignment vertical="center"/>
    </xf>
    <xf numFmtId="166" fontId="4" fillId="0" borderId="2" xfId="1" applyNumberFormat="1" applyFont="1" applyBorder="1"/>
    <xf numFmtId="166" fontId="3" fillId="0" borderId="0" xfId="1" applyNumberFormat="1" applyFont="1" applyBorder="1" applyAlignment="1">
      <alignment horizontal="left" indent="1"/>
    </xf>
    <xf numFmtId="166" fontId="4" fillId="0" borderId="0" xfId="1" applyNumberFormat="1" applyFont="1" applyBorder="1"/>
    <xf numFmtId="166" fontId="4" fillId="0" borderId="0" xfId="1" applyNumberFormat="1" applyFont="1" applyBorder="1" applyAlignment="1">
      <alignment horizontal="left"/>
    </xf>
    <xf numFmtId="166" fontId="3" fillId="0" borderId="6" xfId="1" applyNumberFormat="1" applyFont="1" applyBorder="1" applyAlignment="1">
      <alignment horizontal="left" indent="1"/>
    </xf>
    <xf numFmtId="166" fontId="4" fillId="0" borderId="15" xfId="1" applyNumberFormat="1" applyFont="1" applyBorder="1" applyAlignment="1">
      <alignment horizontal="left" indent="1"/>
    </xf>
    <xf numFmtId="166" fontId="4" fillId="0" borderId="8" xfId="1" applyNumberFormat="1" applyFont="1" applyBorder="1" applyAlignment="1">
      <alignment horizontal="left" indent="1"/>
    </xf>
    <xf numFmtId="41" fontId="4" fillId="0" borderId="6" xfId="1" applyFont="1" applyBorder="1" applyAlignment="1">
      <alignment horizontal="left"/>
    </xf>
    <xf numFmtId="41" fontId="3" fillId="0" borderId="6" xfId="1" applyFont="1" applyBorder="1" applyAlignment="1">
      <alignment horizontal="left" vertical="center" indent="1"/>
    </xf>
    <xf numFmtId="41" fontId="4" fillId="0" borderId="8" xfId="1" applyFont="1" applyBorder="1" applyAlignment="1">
      <alignment horizontal="left"/>
    </xf>
    <xf numFmtId="166" fontId="4" fillId="0" borderId="6" xfId="1" applyNumberFormat="1" applyFont="1" applyBorder="1" applyAlignment="1">
      <alignment horizontal="left"/>
    </xf>
    <xf numFmtId="41" fontId="4" fillId="0" borderId="8" xfId="1" applyFont="1" applyBorder="1" applyAlignment="1">
      <alignment horizontal="left" indent="1"/>
    </xf>
    <xf numFmtId="9" fontId="4" fillId="0" borderId="0" xfId="2" applyNumberFormat="1" applyFont="1" applyFill="1" applyBorder="1">
      <alignment vertical="center"/>
    </xf>
    <xf numFmtId="166" fontId="21" fillId="0" borderId="0" xfId="0" applyNumberFormat="1" applyFont="1" applyAlignment="1"/>
    <xf numFmtId="0" fontId="12" fillId="0" borderId="0" xfId="0" applyFont="1" applyFill="1">
      <alignment vertical="center"/>
    </xf>
    <xf numFmtId="166" fontId="4" fillId="0" borderId="14" xfId="1" applyNumberFormat="1" applyFont="1" applyFill="1" applyBorder="1"/>
    <xf numFmtId="166" fontId="4" fillId="0" borderId="2" xfId="1" applyNumberFormat="1" applyFont="1" applyFill="1" applyBorder="1"/>
    <xf numFmtId="166" fontId="3" fillId="0" borderId="13" xfId="1" applyNumberFormat="1" applyFont="1" applyFill="1" applyBorder="1" applyAlignment="1">
      <alignment horizontal="left" indent="1"/>
    </xf>
    <xf numFmtId="166" fontId="3" fillId="0" borderId="0" xfId="1" applyNumberFormat="1" applyFont="1" applyFill="1" applyBorder="1" applyAlignment="1">
      <alignment horizontal="left" indent="1"/>
    </xf>
    <xf numFmtId="166" fontId="4" fillId="0" borderId="13" xfId="1" applyNumberFormat="1" applyFont="1" applyFill="1" applyBorder="1" applyAlignment="1">
      <alignment horizontal="left" indent="1"/>
    </xf>
    <xf numFmtId="166" fontId="4" fillId="0" borderId="0" xfId="1" applyNumberFormat="1" applyFont="1" applyFill="1" applyBorder="1" applyAlignment="1">
      <alignment horizontal="left" indent="1"/>
    </xf>
    <xf numFmtId="166" fontId="4" fillId="0" borderId="6" xfId="1" applyNumberFormat="1" applyFont="1" applyBorder="1" applyAlignment="1">
      <alignment horizontal="left" indent="1"/>
    </xf>
    <xf numFmtId="166" fontId="4" fillId="0" borderId="6" xfId="1" applyNumberFormat="1" applyFont="1" applyBorder="1"/>
    <xf numFmtId="166" fontId="3" fillId="0" borderId="6" xfId="1" applyNumberFormat="1" applyFont="1" applyFill="1" applyBorder="1" applyAlignment="1">
      <alignment horizontal="left" indent="1"/>
    </xf>
    <xf numFmtId="166" fontId="4" fillId="0" borderId="15" xfId="1" applyNumberFormat="1" applyFont="1" applyFill="1" applyBorder="1" applyAlignment="1">
      <alignment horizontal="left" indent="1"/>
    </xf>
    <xf numFmtId="166" fontId="4" fillId="0" borderId="8" xfId="1" applyNumberFormat="1" applyFont="1" applyFill="1" applyBorder="1" applyAlignment="1">
      <alignment horizontal="left" indent="1"/>
    </xf>
    <xf numFmtId="166" fontId="4" fillId="0" borderId="0" xfId="0" applyNumberFormat="1" applyFont="1" applyFill="1" applyBorder="1">
      <alignment vertical="center"/>
    </xf>
    <xf numFmtId="0" fontId="4" fillId="0" borderId="0" xfId="0" applyFont="1" applyFill="1">
      <alignment vertical="center"/>
    </xf>
    <xf numFmtId="0" fontId="9" fillId="8" borderId="0" xfId="0" applyFont="1" applyFill="1" applyBorder="1" applyAlignment="1">
      <alignment horizontal="center" vertical="center"/>
    </xf>
    <xf numFmtId="41" fontId="3" fillId="0" borderId="0" xfId="1" applyNumberFormat="1" applyFont="1" applyBorder="1" applyAlignment="1">
      <alignment horizontal="left" vertical="center"/>
    </xf>
    <xf numFmtId="41" fontId="4" fillId="0" borderId="13" xfId="1" applyFont="1" applyBorder="1" applyAlignment="1">
      <alignment horizontal="left" vertical="center"/>
    </xf>
    <xf numFmtId="9" fontId="4" fillId="0" borderId="13" xfId="2" applyFont="1" applyBorder="1" applyAlignment="1">
      <alignment horizontal="center" vertical="center"/>
    </xf>
    <xf numFmtId="0" fontId="3" fillId="0" borderId="6" xfId="1" applyNumberFormat="1" applyFont="1" applyFill="1" applyBorder="1" applyAlignment="1">
      <alignment horizontal="left" vertical="center"/>
    </xf>
    <xf numFmtId="41" fontId="3" fillId="0" borderId="0" xfId="1" applyNumberFormat="1" applyFont="1" applyFill="1" applyBorder="1" applyAlignment="1">
      <alignment horizontal="left" vertical="center"/>
    </xf>
    <xf numFmtId="9" fontId="4" fillId="0" borderId="13" xfId="2" applyNumberFormat="1" applyFont="1" applyBorder="1" applyAlignment="1">
      <alignment horizontal="center" vertical="center"/>
    </xf>
    <xf numFmtId="41" fontId="3" fillId="0" borderId="9" xfId="1" applyNumberFormat="1" applyFont="1" applyBorder="1" applyAlignment="1">
      <alignment horizontal="left" vertical="center"/>
    </xf>
    <xf numFmtId="41" fontId="4" fillId="0" borderId="15" xfId="1" applyFont="1" applyBorder="1" applyAlignment="1">
      <alignment horizontal="left" vertical="center"/>
    </xf>
    <xf numFmtId="9" fontId="4" fillId="0" borderId="15" xfId="2" applyNumberFormat="1" applyFont="1" applyBorder="1" applyAlignment="1">
      <alignment horizontal="center" vertical="center"/>
    </xf>
    <xf numFmtId="9" fontId="4" fillId="0" borderId="13" xfId="2" applyFont="1" applyFill="1" applyBorder="1" applyAlignment="1">
      <alignment horizontal="center" vertical="center"/>
    </xf>
    <xf numFmtId="9" fontId="4" fillId="0" borderId="15" xfId="2" applyFont="1" applyBorder="1" applyAlignment="1">
      <alignment horizontal="center" vertical="center"/>
    </xf>
    <xf numFmtId="41" fontId="3" fillId="2" borderId="0" xfId="1" applyNumberFormat="1" applyFont="1" applyFill="1" applyBorder="1" applyAlignment="1">
      <alignment horizontal="left" vertical="center"/>
    </xf>
    <xf numFmtId="41" fontId="3" fillId="2" borderId="0" xfId="1" applyFont="1" applyFill="1" applyBorder="1" applyAlignment="1">
      <alignment horizontal="left" vertical="center"/>
    </xf>
    <xf numFmtId="41" fontId="4" fillId="2" borderId="13" xfId="1" applyFont="1" applyFill="1" applyBorder="1" applyAlignment="1">
      <alignment horizontal="left" vertical="center"/>
    </xf>
    <xf numFmtId="9" fontId="4" fillId="2" borderId="13" xfId="2" applyFont="1" applyFill="1" applyBorder="1" applyAlignment="1">
      <alignment horizontal="center" vertical="center"/>
    </xf>
    <xf numFmtId="0" fontId="4" fillId="2" borderId="0" xfId="0" applyFont="1" applyFill="1" applyAlignment="1">
      <alignment horizontal="right" vertical="center"/>
    </xf>
    <xf numFmtId="0" fontId="3" fillId="6" borderId="0" xfId="0" applyFont="1" applyFill="1">
      <alignment vertical="center"/>
    </xf>
    <xf numFmtId="41" fontId="3" fillId="0" borderId="0" xfId="1" applyFont="1" applyFill="1" applyBorder="1"/>
    <xf numFmtId="0" fontId="4" fillId="0" borderId="14" xfId="0" applyFont="1" applyBorder="1">
      <alignment vertical="center"/>
    </xf>
    <xf numFmtId="0" fontId="3" fillId="18" borderId="0" xfId="0" applyFont="1" applyFill="1" applyBorder="1" applyAlignment="1">
      <alignment horizontal="center" vertical="center"/>
    </xf>
    <xf numFmtId="0" fontId="3" fillId="18" borderId="3" xfId="0" applyFont="1" applyFill="1" applyBorder="1" applyAlignment="1">
      <alignment horizontal="center" vertical="center"/>
    </xf>
    <xf numFmtId="0" fontId="3" fillId="6" borderId="3" xfId="0" applyFont="1" applyFill="1" applyBorder="1" applyAlignment="1">
      <alignment horizontal="center" vertical="center"/>
    </xf>
    <xf numFmtId="0" fontId="3" fillId="0" borderId="3" xfId="0" applyFont="1" applyBorder="1" applyAlignment="1">
      <alignment horizontal="center" vertical="center"/>
    </xf>
    <xf numFmtId="41" fontId="4" fillId="0" borderId="2" xfId="1" applyFont="1" applyBorder="1" applyAlignment="1">
      <alignment horizontal="left"/>
    </xf>
    <xf numFmtId="167" fontId="3" fillId="0" borderId="0" xfId="2" applyNumberFormat="1" applyFont="1">
      <alignment vertical="center"/>
    </xf>
    <xf numFmtId="41" fontId="3" fillId="0" borderId="0" xfId="0" applyNumberFormat="1" applyFont="1" applyAlignment="1">
      <alignment horizontal="right" vertical="center"/>
    </xf>
    <xf numFmtId="0" fontId="3" fillId="23" borderId="1" xfId="1" applyNumberFormat="1" applyFont="1" applyFill="1" applyBorder="1" applyAlignment="1">
      <alignment horizontal="center" vertical="center"/>
    </xf>
    <xf numFmtId="9" fontId="4" fillId="0" borderId="14" xfId="2" applyFont="1" applyBorder="1" applyAlignment="1">
      <alignment horizontal="center" vertical="center"/>
    </xf>
    <xf numFmtId="167" fontId="3" fillId="0" borderId="0" xfId="0" applyNumberFormat="1" applyFont="1">
      <alignment vertical="center"/>
    </xf>
    <xf numFmtId="41" fontId="4" fillId="0" borderId="11" xfId="1" applyFont="1" applyBorder="1" applyAlignment="1">
      <alignment horizontal="left" vertical="center"/>
    </xf>
    <xf numFmtId="41" fontId="4" fillId="0" borderId="12" xfId="1" applyFont="1" applyBorder="1" applyAlignment="1">
      <alignment horizontal="left" vertical="center"/>
    </xf>
    <xf numFmtId="41" fontId="4" fillId="0" borderId="1" xfId="1" applyFont="1" applyBorder="1" applyAlignment="1">
      <alignment horizontal="left" vertical="center"/>
    </xf>
    <xf numFmtId="9" fontId="4" fillId="0" borderId="1" xfId="2" applyFont="1" applyBorder="1" applyAlignment="1">
      <alignment horizontal="center" vertical="center"/>
    </xf>
    <xf numFmtId="0" fontId="24" fillId="0" borderId="0" xfId="0" applyFont="1">
      <alignment vertical="center"/>
    </xf>
    <xf numFmtId="41" fontId="3" fillId="11" borderId="0" xfId="0" applyNumberFormat="1" applyFont="1" applyFill="1">
      <alignment vertical="center"/>
    </xf>
    <xf numFmtId="0" fontId="7" fillId="17" borderId="11" xfId="0" applyFont="1" applyFill="1" applyBorder="1" applyAlignment="1">
      <alignment horizontal="center" vertical="center"/>
    </xf>
    <xf numFmtId="0" fontId="7" fillId="17" borderId="11" xfId="0" applyFont="1" applyFill="1" applyBorder="1" applyAlignment="1">
      <alignment horizontal="center" vertical="center" wrapText="1"/>
    </xf>
    <xf numFmtId="0" fontId="0" fillId="0" borderId="0" xfId="0" applyAlignment="1">
      <alignment horizontal="center" vertical="center"/>
    </xf>
    <xf numFmtId="41" fontId="0" fillId="0" borderId="0" xfId="1" applyFont="1" applyAlignment="1">
      <alignment vertical="center"/>
    </xf>
    <xf numFmtId="9" fontId="0" fillId="0" borderId="0" xfId="2" applyFont="1">
      <alignment vertical="center"/>
    </xf>
    <xf numFmtId="0" fontId="25" fillId="0" borderId="0" xfId="0" applyFont="1" applyAlignment="1">
      <alignment horizontal="center" vertical="center"/>
    </xf>
    <xf numFmtId="9" fontId="25" fillId="0" borderId="0" xfId="2" applyFont="1">
      <alignment vertical="center"/>
    </xf>
    <xf numFmtId="41" fontId="25" fillId="0" borderId="0" xfId="0" applyNumberFormat="1" applyFont="1">
      <alignment vertical="center"/>
    </xf>
    <xf numFmtId="0" fontId="3" fillId="0" borderId="0" xfId="0" applyFont="1" applyAlignment="1">
      <alignment horizontal="right" vertical="center"/>
    </xf>
    <xf numFmtId="0" fontId="4" fillId="2" borderId="0" xfId="0" applyFont="1" applyFill="1" applyBorder="1" applyAlignment="1">
      <alignment horizontal="center" vertical="center"/>
    </xf>
    <xf numFmtId="0" fontId="9" fillId="8" borderId="0" xfId="0" applyFont="1" applyFill="1">
      <alignment vertical="center"/>
    </xf>
    <xf numFmtId="0" fontId="4" fillId="0" borderId="0" xfId="0" applyFont="1" applyFill="1" applyBorder="1">
      <alignment vertical="center"/>
    </xf>
  </cellXfs>
  <cellStyles count="34">
    <cellStyle name="Comma" xfId="1" builtinId="3"/>
    <cellStyle name="Comma 2" xfId="4"/>
    <cellStyle name="Comma 2 2" xfId="6"/>
    <cellStyle name="Comma 2 3" xfId="7"/>
    <cellStyle name="Comma 2 4" xfId="8"/>
    <cellStyle name="Comma 2 5" xfId="9"/>
    <cellStyle name="Comma 3" xfId="10"/>
    <cellStyle name="Comma 4" xfId="11"/>
    <cellStyle name="Comma 5" xfId="12"/>
    <cellStyle name="Comma 6" xfId="13"/>
    <cellStyle name="Comma 7" xfId="14"/>
    <cellStyle name="Currency 2" xfId="15"/>
    <cellStyle name="Currency 2 2" xfId="16"/>
    <cellStyle name="Currency 2 3" xfId="17"/>
    <cellStyle name="Currency 2 4" xfId="18"/>
    <cellStyle name="Currency 2 5" xfId="19"/>
    <cellStyle name="Currency 3" xfId="20"/>
    <cellStyle name="Currency 4" xfId="21"/>
    <cellStyle name="Currency 5" xfId="22"/>
    <cellStyle name="Currency 6" xfId="23"/>
    <cellStyle name="Normal" xfId="0" builtinId="0"/>
    <cellStyle name="Normal 2" xfId="5"/>
    <cellStyle name="Normal 3" xfId="24"/>
    <cellStyle name="Normal_New FPM - v103" xfId="3"/>
    <cellStyle name="Percent" xfId="2" builtinId="5"/>
    <cellStyle name="Percent 2" xfId="25"/>
    <cellStyle name="Percent 2 2" xfId="26"/>
    <cellStyle name="Percent 2 3" xfId="27"/>
    <cellStyle name="Percent 2 4" xfId="28"/>
    <cellStyle name="Percent 2 5" xfId="29"/>
    <cellStyle name="Percent 3" xfId="30"/>
    <cellStyle name="Percent 4" xfId="31"/>
    <cellStyle name="Percent 5" xfId="32"/>
    <cellStyle name="Percent 6" xfId="33"/>
  </cellStyles>
  <dxfs count="10">
    <dxf>
      <font>
        <b/>
        <i val="0"/>
        <condense val="0"/>
        <extend val="0"/>
        <color indexed="10"/>
      </font>
      <fill>
        <patternFill>
          <bgColor indexed="34"/>
        </patternFill>
      </fill>
    </dxf>
    <dxf>
      <fill>
        <patternFill>
          <bgColor indexed="10"/>
        </patternFill>
      </fill>
    </dxf>
    <dxf>
      <fill>
        <patternFill>
          <bgColor indexed="11"/>
        </patternFill>
      </fill>
    </dxf>
    <dxf>
      <fill>
        <patternFill>
          <bgColor indexed="10"/>
        </patternFill>
      </fill>
    </dxf>
    <dxf>
      <fill>
        <patternFill>
          <bgColor indexed="11"/>
        </patternFill>
      </fill>
    </dxf>
    <dxf>
      <fill>
        <patternFill>
          <bgColor indexed="10"/>
        </patternFill>
      </fill>
    </dxf>
    <dxf>
      <fill>
        <patternFill>
          <bgColor indexed="11"/>
        </patternFill>
      </fill>
    </dxf>
    <dxf>
      <fill>
        <patternFill>
          <bgColor indexed="52"/>
        </patternFill>
      </fill>
    </dxf>
    <dxf>
      <fill>
        <patternFill>
          <bgColor indexed="11"/>
        </patternFill>
      </fill>
    </dxf>
    <dxf>
      <font>
        <b/>
        <i val="0"/>
        <condense val="0"/>
        <extend val="0"/>
        <color indexed="10"/>
      </font>
      <fill>
        <patternFill>
          <bgColor indexed="13"/>
        </patternFill>
      </fill>
    </dxf>
  </dxfs>
  <tableStyles count="0" defaultTableStyle="TableStyleMedium2" defaultPivotStyle="PivotStyleLight16"/>
  <extLst>
    <ext xmlns:x14="http://schemas.microsoft.com/office/spreadsheetml/2009/9/main" uri="{EB79DEF2-80B8-43e5-95BD-54CBDDF9020C}">
      <x14:slicerStyles defaultSlicerStyle="SlicerStyleLight1"/>
    </ext>
  </extLst>
</styleSheet>
</file>

<file path=xl/_rels/workbook.xml.rels><?xml version="1.0" encoding="UTF-8" standalone="yes"?>
<Relationships xmlns="http://schemas.openxmlformats.org/package/2006/relationships"><Relationship Id="rId8" Type="http://schemas.openxmlformats.org/officeDocument/2006/relationships/worksheet" Target="worksheets/sheet8.xml"/><Relationship Id="rId13" Type="http://schemas.openxmlformats.org/officeDocument/2006/relationships/worksheet" Target="worksheets/sheet13.xml"/><Relationship Id="rId18" Type="http://schemas.openxmlformats.org/officeDocument/2006/relationships/worksheet" Target="worksheets/sheet18.xml"/><Relationship Id="rId26" Type="http://schemas.openxmlformats.org/officeDocument/2006/relationships/sharedStrings" Target="sharedStrings.xml"/><Relationship Id="rId3" Type="http://schemas.openxmlformats.org/officeDocument/2006/relationships/worksheet" Target="worksheets/sheet3.xml"/><Relationship Id="rId21" Type="http://schemas.openxmlformats.org/officeDocument/2006/relationships/worksheet" Target="worksheets/sheet21.xml"/><Relationship Id="rId7" Type="http://schemas.openxmlformats.org/officeDocument/2006/relationships/worksheet" Target="worksheets/sheet7.xml"/><Relationship Id="rId12" Type="http://schemas.openxmlformats.org/officeDocument/2006/relationships/worksheet" Target="worksheets/sheet12.xml"/><Relationship Id="rId17" Type="http://schemas.openxmlformats.org/officeDocument/2006/relationships/worksheet" Target="worksheets/sheet17.xml"/><Relationship Id="rId25" Type="http://schemas.openxmlformats.org/officeDocument/2006/relationships/styles" Target="styles.xml"/><Relationship Id="rId2" Type="http://schemas.openxmlformats.org/officeDocument/2006/relationships/worksheet" Target="worksheets/sheet2.xml"/><Relationship Id="rId16" Type="http://schemas.openxmlformats.org/officeDocument/2006/relationships/worksheet" Target="worksheets/sheet16.xml"/><Relationship Id="rId20" Type="http://schemas.openxmlformats.org/officeDocument/2006/relationships/worksheet" Target="worksheets/sheet20.xml"/><Relationship Id="rId29" Type="http://schemas.openxmlformats.org/officeDocument/2006/relationships/customXml" Target="../customXml/item3.xml"/><Relationship Id="rId1" Type="http://schemas.openxmlformats.org/officeDocument/2006/relationships/worksheet" Target="worksheets/sheet1.xml"/><Relationship Id="rId6" Type="http://schemas.openxmlformats.org/officeDocument/2006/relationships/worksheet" Target="worksheets/sheet6.xml"/><Relationship Id="rId11" Type="http://schemas.openxmlformats.org/officeDocument/2006/relationships/worksheet" Target="worksheets/sheet11.xml"/><Relationship Id="rId24" Type="http://schemas.openxmlformats.org/officeDocument/2006/relationships/theme" Target="theme/theme1.xml"/><Relationship Id="rId5" Type="http://schemas.openxmlformats.org/officeDocument/2006/relationships/worksheet" Target="worksheets/sheet5.xml"/><Relationship Id="rId15" Type="http://schemas.openxmlformats.org/officeDocument/2006/relationships/worksheet" Target="worksheets/sheet15.xml"/><Relationship Id="rId23" Type="http://schemas.openxmlformats.org/officeDocument/2006/relationships/worksheet" Target="worksheets/sheet23.xml"/><Relationship Id="rId28" Type="http://schemas.openxmlformats.org/officeDocument/2006/relationships/customXml" Target="../customXml/item2.xml"/><Relationship Id="rId10" Type="http://schemas.openxmlformats.org/officeDocument/2006/relationships/worksheet" Target="worksheets/sheet10.xml"/><Relationship Id="rId19" Type="http://schemas.openxmlformats.org/officeDocument/2006/relationships/worksheet" Target="worksheets/sheet19.xml"/><Relationship Id="rId4" Type="http://schemas.openxmlformats.org/officeDocument/2006/relationships/worksheet" Target="worksheets/sheet4.xml"/><Relationship Id="rId9" Type="http://schemas.openxmlformats.org/officeDocument/2006/relationships/worksheet" Target="worksheets/sheet9.xml"/><Relationship Id="rId14" Type="http://schemas.openxmlformats.org/officeDocument/2006/relationships/worksheet" Target="worksheets/sheet14.xml"/><Relationship Id="rId22" Type="http://schemas.openxmlformats.org/officeDocument/2006/relationships/worksheet" Target="worksheets/sheet22.xml"/><Relationship Id="rId27" Type="http://schemas.openxmlformats.org/officeDocument/2006/relationships/customXml" Target="../customXml/item1.xml"/></Relationships>
</file>

<file path=xl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chart>
    <c:plotArea>
      <c:layout/>
      <c:barChart>
        <c:barDir val="col"/>
        <c:grouping val="stacked"/>
        <c:ser>
          <c:idx val="0"/>
          <c:order val="0"/>
          <c:tx>
            <c:strRef>
              <c:f>Table_MWD!$E$342</c:f>
              <c:strCache>
                <c:ptCount val="1"/>
                <c:pt idx="0">
                  <c:v>Firm Sales</c:v>
                </c:pt>
              </c:strCache>
            </c:strRef>
          </c:tx>
          <c:cat>
            <c:numRef>
              <c:f>Table_MWD!$F$228:$AD$228</c:f>
              <c:numCache>
                <c:formatCode>General</c:formatCode>
                <c:ptCount val="25"/>
                <c:pt idx="0">
                  <c:v>1989</c:v>
                </c:pt>
                <c:pt idx="1">
                  <c:v>1990</c:v>
                </c:pt>
                <c:pt idx="2">
                  <c:v>1991</c:v>
                </c:pt>
                <c:pt idx="3">
                  <c:v>1992</c:v>
                </c:pt>
                <c:pt idx="4">
                  <c:v>1993</c:v>
                </c:pt>
                <c:pt idx="5">
                  <c:v>1994</c:v>
                </c:pt>
                <c:pt idx="6">
                  <c:v>1995</c:v>
                </c:pt>
                <c:pt idx="7">
                  <c:v>1996</c:v>
                </c:pt>
                <c:pt idx="8">
                  <c:v>1997</c:v>
                </c:pt>
                <c:pt idx="9">
                  <c:v>1998</c:v>
                </c:pt>
                <c:pt idx="10">
                  <c:v>1999</c:v>
                </c:pt>
                <c:pt idx="11">
                  <c:v>2000</c:v>
                </c:pt>
                <c:pt idx="12">
                  <c:v>2001</c:v>
                </c:pt>
                <c:pt idx="13">
                  <c:v>2002</c:v>
                </c:pt>
                <c:pt idx="14">
                  <c:v>2003</c:v>
                </c:pt>
                <c:pt idx="15">
                  <c:v>2004</c:v>
                </c:pt>
                <c:pt idx="16">
                  <c:v>2005</c:v>
                </c:pt>
                <c:pt idx="17">
                  <c:v>2006</c:v>
                </c:pt>
                <c:pt idx="18">
                  <c:v>2007</c:v>
                </c:pt>
                <c:pt idx="19">
                  <c:v>2008</c:v>
                </c:pt>
                <c:pt idx="20">
                  <c:v>2009</c:v>
                </c:pt>
                <c:pt idx="21">
                  <c:v>2010</c:v>
                </c:pt>
                <c:pt idx="22">
                  <c:v>2011</c:v>
                </c:pt>
                <c:pt idx="23">
                  <c:v>2012</c:v>
                </c:pt>
                <c:pt idx="24">
                  <c:v>2013</c:v>
                </c:pt>
              </c:numCache>
            </c:numRef>
          </c:cat>
          <c:val>
            <c:numRef>
              <c:f>Table_MWD!$F$342:$AD$342</c:f>
              <c:numCache>
                <c:formatCode>_(* #,##0_);_(* \(#,##0\);_(* "-"??_);_(@_)</c:formatCode>
                <c:ptCount val="25"/>
                <c:pt idx="0">
                  <c:v>1504687.1909959903</c:v>
                </c:pt>
                <c:pt idx="1">
                  <c:v>1895404.7804512326</c:v>
                </c:pt>
                <c:pt idx="2">
                  <c:v>1407512.8167105122</c:v>
                </c:pt>
                <c:pt idx="3">
                  <c:v>1553169.3436050727</c:v>
                </c:pt>
                <c:pt idx="4">
                  <c:v>1407712.7242519602</c:v>
                </c:pt>
                <c:pt idx="5">
                  <c:v>1571828.8592004036</c:v>
                </c:pt>
                <c:pt idx="6">
                  <c:v>1254394.5639981381</c:v>
                </c:pt>
                <c:pt idx="7">
                  <c:v>1413866.8207864847</c:v>
                </c:pt>
                <c:pt idx="8">
                  <c:v>1519281.1</c:v>
                </c:pt>
                <c:pt idx="9">
                  <c:v>1253625.6000000001</c:v>
                </c:pt>
                <c:pt idx="10">
                  <c:v>1560336.1</c:v>
                </c:pt>
                <c:pt idx="11">
                  <c:v>1857576.4000000001</c:v>
                </c:pt>
                <c:pt idx="12">
                  <c:v>1775883.2999999998</c:v>
                </c:pt>
                <c:pt idx="13">
                  <c:v>2084956.5999999999</c:v>
                </c:pt>
                <c:pt idx="14">
                  <c:v>1924706.9999999998</c:v>
                </c:pt>
                <c:pt idx="15">
                  <c:v>2063753.5</c:v>
                </c:pt>
                <c:pt idx="16">
                  <c:v>1642710.8</c:v>
                </c:pt>
                <c:pt idx="17">
                  <c:v>1693507.2</c:v>
                </c:pt>
                <c:pt idx="18">
                  <c:v>2126531.9</c:v>
                </c:pt>
                <c:pt idx="19">
                  <c:v>1994107.6</c:v>
                </c:pt>
                <c:pt idx="20">
                  <c:v>1727348.0999999999</c:v>
                </c:pt>
                <c:pt idx="21">
                  <c:v>1480917.8000000003</c:v>
                </c:pt>
                <c:pt idx="22">
                  <c:v>1259938.8000000003</c:v>
                </c:pt>
                <c:pt idx="23">
                  <c:v>1527066.6999999997</c:v>
                </c:pt>
                <c:pt idx="24">
                  <c:v>1744355.4000000004</c:v>
                </c:pt>
              </c:numCache>
            </c:numRef>
          </c:val>
        </c:ser>
        <c:ser>
          <c:idx val="1"/>
          <c:order val="1"/>
          <c:tx>
            <c:strRef>
              <c:f>Table_MWD!$E$343</c:f>
              <c:strCache>
                <c:ptCount val="1"/>
                <c:pt idx="0">
                  <c:v>Replenishment</c:v>
                </c:pt>
              </c:strCache>
            </c:strRef>
          </c:tx>
          <c:cat>
            <c:numRef>
              <c:f>Table_MWD!$F$228:$AD$228</c:f>
              <c:numCache>
                <c:formatCode>General</c:formatCode>
                <c:ptCount val="25"/>
                <c:pt idx="0">
                  <c:v>1989</c:v>
                </c:pt>
                <c:pt idx="1">
                  <c:v>1990</c:v>
                </c:pt>
                <c:pt idx="2">
                  <c:v>1991</c:v>
                </c:pt>
                <c:pt idx="3">
                  <c:v>1992</c:v>
                </c:pt>
                <c:pt idx="4">
                  <c:v>1993</c:v>
                </c:pt>
                <c:pt idx="5">
                  <c:v>1994</c:v>
                </c:pt>
                <c:pt idx="6">
                  <c:v>1995</c:v>
                </c:pt>
                <c:pt idx="7">
                  <c:v>1996</c:v>
                </c:pt>
                <c:pt idx="8">
                  <c:v>1997</c:v>
                </c:pt>
                <c:pt idx="9">
                  <c:v>1998</c:v>
                </c:pt>
                <c:pt idx="10">
                  <c:v>1999</c:v>
                </c:pt>
                <c:pt idx="11">
                  <c:v>2000</c:v>
                </c:pt>
                <c:pt idx="12">
                  <c:v>2001</c:v>
                </c:pt>
                <c:pt idx="13">
                  <c:v>2002</c:v>
                </c:pt>
                <c:pt idx="14">
                  <c:v>2003</c:v>
                </c:pt>
                <c:pt idx="15">
                  <c:v>2004</c:v>
                </c:pt>
                <c:pt idx="16">
                  <c:v>2005</c:v>
                </c:pt>
                <c:pt idx="17">
                  <c:v>2006</c:v>
                </c:pt>
                <c:pt idx="18">
                  <c:v>2007</c:v>
                </c:pt>
                <c:pt idx="19">
                  <c:v>2008</c:v>
                </c:pt>
                <c:pt idx="20">
                  <c:v>2009</c:v>
                </c:pt>
                <c:pt idx="21">
                  <c:v>2010</c:v>
                </c:pt>
                <c:pt idx="22">
                  <c:v>2011</c:v>
                </c:pt>
                <c:pt idx="23">
                  <c:v>2012</c:v>
                </c:pt>
                <c:pt idx="24">
                  <c:v>2013</c:v>
                </c:pt>
              </c:numCache>
            </c:numRef>
          </c:cat>
          <c:val>
            <c:numRef>
              <c:f>Table_MWD!$F$343:$AD$343</c:f>
              <c:numCache>
                <c:formatCode>_(* #,##0_);_(* \(#,##0\);_(* "-"??_);_(@_)</c:formatCode>
                <c:ptCount val="25"/>
                <c:pt idx="0">
                  <c:v>49413.409002910004</c:v>
                </c:pt>
                <c:pt idx="1">
                  <c:v>147696.91954876733</c:v>
                </c:pt>
                <c:pt idx="2">
                  <c:v>194405.98328948792</c:v>
                </c:pt>
                <c:pt idx="3">
                  <c:v>186430.75639492733</c:v>
                </c:pt>
                <c:pt idx="4">
                  <c:v>279873.2757480396</c:v>
                </c:pt>
                <c:pt idx="5">
                  <c:v>276635.24079959677</c:v>
                </c:pt>
                <c:pt idx="6">
                  <c:v>35432.036001862056</c:v>
                </c:pt>
                <c:pt idx="7">
                  <c:v>106403.7792135152</c:v>
                </c:pt>
                <c:pt idx="8">
                  <c:v>119244.6</c:v>
                </c:pt>
                <c:pt idx="9">
                  <c:v>53397.900000000009</c:v>
                </c:pt>
                <c:pt idx="10">
                  <c:v>74423.8</c:v>
                </c:pt>
                <c:pt idx="11">
                  <c:v>226366.2</c:v>
                </c:pt>
                <c:pt idx="12">
                  <c:v>153382.39999999999</c:v>
                </c:pt>
                <c:pt idx="13">
                  <c:v>168976.90000000002</c:v>
                </c:pt>
                <c:pt idx="14">
                  <c:v>111008.90000000001</c:v>
                </c:pt>
                <c:pt idx="15">
                  <c:v>164725.1</c:v>
                </c:pt>
                <c:pt idx="16">
                  <c:v>227761.7</c:v>
                </c:pt>
                <c:pt idx="17">
                  <c:v>247276.09999999998</c:v>
                </c:pt>
                <c:pt idx="18">
                  <c:v>46387.199999999997</c:v>
                </c:pt>
                <c:pt idx="19">
                  <c:v>0</c:v>
                </c:pt>
                <c:pt idx="20">
                  <c:v>-0.1</c:v>
                </c:pt>
                <c:pt idx="21">
                  <c:v>0</c:v>
                </c:pt>
                <c:pt idx="22">
                  <c:v>223460.2</c:v>
                </c:pt>
                <c:pt idx="23">
                  <c:v>0</c:v>
                </c:pt>
                <c:pt idx="24">
                  <c:v>0</c:v>
                </c:pt>
              </c:numCache>
            </c:numRef>
          </c:val>
        </c:ser>
        <c:ser>
          <c:idx val="2"/>
          <c:order val="2"/>
          <c:tx>
            <c:strRef>
              <c:f>Table_MWD!$E$344</c:f>
              <c:strCache>
                <c:ptCount val="1"/>
                <c:pt idx="0">
                  <c:v>Agricultural Water</c:v>
                </c:pt>
              </c:strCache>
            </c:strRef>
          </c:tx>
          <c:cat>
            <c:numRef>
              <c:f>Table_MWD!$F$228:$AD$228</c:f>
              <c:numCache>
                <c:formatCode>General</c:formatCode>
                <c:ptCount val="25"/>
                <c:pt idx="0">
                  <c:v>1989</c:v>
                </c:pt>
                <c:pt idx="1">
                  <c:v>1990</c:v>
                </c:pt>
                <c:pt idx="2">
                  <c:v>1991</c:v>
                </c:pt>
                <c:pt idx="3">
                  <c:v>1992</c:v>
                </c:pt>
                <c:pt idx="4">
                  <c:v>1993</c:v>
                </c:pt>
                <c:pt idx="5">
                  <c:v>1994</c:v>
                </c:pt>
                <c:pt idx="6">
                  <c:v>1995</c:v>
                </c:pt>
                <c:pt idx="7">
                  <c:v>1996</c:v>
                </c:pt>
                <c:pt idx="8">
                  <c:v>1997</c:v>
                </c:pt>
                <c:pt idx="9">
                  <c:v>1998</c:v>
                </c:pt>
                <c:pt idx="10">
                  <c:v>1999</c:v>
                </c:pt>
                <c:pt idx="11">
                  <c:v>2000</c:v>
                </c:pt>
                <c:pt idx="12">
                  <c:v>2001</c:v>
                </c:pt>
                <c:pt idx="13">
                  <c:v>2002</c:v>
                </c:pt>
                <c:pt idx="14">
                  <c:v>2003</c:v>
                </c:pt>
                <c:pt idx="15">
                  <c:v>2004</c:v>
                </c:pt>
                <c:pt idx="16">
                  <c:v>2005</c:v>
                </c:pt>
                <c:pt idx="17">
                  <c:v>2006</c:v>
                </c:pt>
                <c:pt idx="18">
                  <c:v>2007</c:v>
                </c:pt>
                <c:pt idx="19">
                  <c:v>2008</c:v>
                </c:pt>
                <c:pt idx="20">
                  <c:v>2009</c:v>
                </c:pt>
                <c:pt idx="21">
                  <c:v>2010</c:v>
                </c:pt>
                <c:pt idx="22">
                  <c:v>2011</c:v>
                </c:pt>
                <c:pt idx="23">
                  <c:v>2012</c:v>
                </c:pt>
                <c:pt idx="24">
                  <c:v>2013</c:v>
                </c:pt>
              </c:numCache>
            </c:numRef>
          </c:cat>
          <c:val>
            <c:numRef>
              <c:f>Table_MWD!$F$344:$AD$344</c:f>
              <c:numCache>
                <c:formatCode>_(* #,##0_);_(* \(#,##0\);_(* "-"??_);_(@_)</c:formatCode>
                <c:ptCount val="25"/>
                <c:pt idx="0">
                  <c:v>201944.09999999998</c:v>
                </c:pt>
                <c:pt idx="1">
                  <c:v>205653.09999999998</c:v>
                </c:pt>
                <c:pt idx="2">
                  <c:v>150688.9</c:v>
                </c:pt>
                <c:pt idx="3">
                  <c:v>127886.79999999999</c:v>
                </c:pt>
                <c:pt idx="4">
                  <c:v>47867.8</c:v>
                </c:pt>
                <c:pt idx="5">
                  <c:v>83441.200000000012</c:v>
                </c:pt>
                <c:pt idx="6">
                  <c:v>89551.2</c:v>
                </c:pt>
                <c:pt idx="7">
                  <c:v>103649.50000000001</c:v>
                </c:pt>
                <c:pt idx="8">
                  <c:v>115673.60000000002</c:v>
                </c:pt>
                <c:pt idx="9">
                  <c:v>82071.5</c:v>
                </c:pt>
                <c:pt idx="10">
                  <c:v>132163.9</c:v>
                </c:pt>
                <c:pt idx="11">
                  <c:v>136336.29999999999</c:v>
                </c:pt>
                <c:pt idx="12">
                  <c:v>119551.80000000002</c:v>
                </c:pt>
                <c:pt idx="13">
                  <c:v>156417.29999999999</c:v>
                </c:pt>
                <c:pt idx="14">
                  <c:v>129811.30000000002</c:v>
                </c:pt>
                <c:pt idx="15">
                  <c:v>135281.60000000001</c:v>
                </c:pt>
                <c:pt idx="16">
                  <c:v>108887.90000000001</c:v>
                </c:pt>
                <c:pt idx="17">
                  <c:v>122324.79999999999</c:v>
                </c:pt>
                <c:pt idx="18">
                  <c:v>143910.20000000001</c:v>
                </c:pt>
                <c:pt idx="19">
                  <c:v>90110.799999999988</c:v>
                </c:pt>
                <c:pt idx="20">
                  <c:v>40226.9</c:v>
                </c:pt>
                <c:pt idx="21">
                  <c:v>26395.7</c:v>
                </c:pt>
                <c:pt idx="22">
                  <c:v>26526.7</c:v>
                </c:pt>
                <c:pt idx="23">
                  <c:v>31713.700000000004</c:v>
                </c:pt>
                <c:pt idx="24">
                  <c:v>0</c:v>
                </c:pt>
              </c:numCache>
            </c:numRef>
          </c:val>
        </c:ser>
        <c:ser>
          <c:idx val="3"/>
          <c:order val="3"/>
          <c:tx>
            <c:strRef>
              <c:f>Table_MWD!$E$345</c:f>
              <c:strCache>
                <c:ptCount val="1"/>
                <c:pt idx="0">
                  <c:v>Other Non-Firm</c:v>
                </c:pt>
              </c:strCache>
            </c:strRef>
          </c:tx>
          <c:cat>
            <c:numRef>
              <c:f>Table_MWD!$F$228:$AD$228</c:f>
              <c:numCache>
                <c:formatCode>General</c:formatCode>
                <c:ptCount val="25"/>
                <c:pt idx="0">
                  <c:v>1989</c:v>
                </c:pt>
                <c:pt idx="1">
                  <c:v>1990</c:v>
                </c:pt>
                <c:pt idx="2">
                  <c:v>1991</c:v>
                </c:pt>
                <c:pt idx="3">
                  <c:v>1992</c:v>
                </c:pt>
                <c:pt idx="4">
                  <c:v>1993</c:v>
                </c:pt>
                <c:pt idx="5">
                  <c:v>1994</c:v>
                </c:pt>
                <c:pt idx="6">
                  <c:v>1995</c:v>
                </c:pt>
                <c:pt idx="7">
                  <c:v>1996</c:v>
                </c:pt>
                <c:pt idx="8">
                  <c:v>1997</c:v>
                </c:pt>
                <c:pt idx="9">
                  <c:v>1998</c:v>
                </c:pt>
                <c:pt idx="10">
                  <c:v>1999</c:v>
                </c:pt>
                <c:pt idx="11">
                  <c:v>2000</c:v>
                </c:pt>
                <c:pt idx="12">
                  <c:v>2001</c:v>
                </c:pt>
                <c:pt idx="13">
                  <c:v>2002</c:v>
                </c:pt>
                <c:pt idx="14">
                  <c:v>2003</c:v>
                </c:pt>
                <c:pt idx="15">
                  <c:v>2004</c:v>
                </c:pt>
                <c:pt idx="16">
                  <c:v>2005</c:v>
                </c:pt>
                <c:pt idx="17">
                  <c:v>2006</c:v>
                </c:pt>
                <c:pt idx="18">
                  <c:v>2007</c:v>
                </c:pt>
                <c:pt idx="19">
                  <c:v>2008</c:v>
                </c:pt>
                <c:pt idx="20">
                  <c:v>2009</c:v>
                </c:pt>
                <c:pt idx="21">
                  <c:v>2010</c:v>
                </c:pt>
                <c:pt idx="22">
                  <c:v>2011</c:v>
                </c:pt>
                <c:pt idx="23">
                  <c:v>2012</c:v>
                </c:pt>
                <c:pt idx="24">
                  <c:v>2013</c:v>
                </c:pt>
              </c:numCache>
            </c:numRef>
          </c:cat>
          <c:val>
            <c:numRef>
              <c:f>Table_MWD!$F$345:$AD$345</c:f>
              <c:numCache>
                <c:formatCode>_(* #,##0_);_(* \(#,##0\);_(* "-"??_);_(@_)</c:formatCode>
                <c:ptCount val="25"/>
                <c:pt idx="0">
                  <c:v>618398.20000000019</c:v>
                </c:pt>
                <c:pt idx="1">
                  <c:v>367223</c:v>
                </c:pt>
                <c:pt idx="2">
                  <c:v>73247.899999999994</c:v>
                </c:pt>
                <c:pt idx="3">
                  <c:v>113057.9</c:v>
                </c:pt>
                <c:pt idx="4">
                  <c:v>58746.1</c:v>
                </c:pt>
                <c:pt idx="5">
                  <c:v>2000</c:v>
                </c:pt>
                <c:pt idx="6">
                  <c:v>50000</c:v>
                </c:pt>
                <c:pt idx="7">
                  <c:v>3228.9</c:v>
                </c:pt>
                <c:pt idx="8">
                  <c:v>16133</c:v>
                </c:pt>
                <c:pt idx="9">
                  <c:v>15670.9</c:v>
                </c:pt>
                <c:pt idx="10">
                  <c:v>15255.5</c:v>
                </c:pt>
                <c:pt idx="11">
                  <c:v>37825</c:v>
                </c:pt>
                <c:pt idx="12">
                  <c:v>53981</c:v>
                </c:pt>
                <c:pt idx="13">
                  <c:v>23483.3</c:v>
                </c:pt>
                <c:pt idx="14">
                  <c:v>76947</c:v>
                </c:pt>
                <c:pt idx="15">
                  <c:v>67262.8</c:v>
                </c:pt>
                <c:pt idx="16">
                  <c:v>0</c:v>
                </c:pt>
                <c:pt idx="17">
                  <c:v>37660.400000000001</c:v>
                </c:pt>
                <c:pt idx="18">
                  <c:v>1886.7</c:v>
                </c:pt>
                <c:pt idx="19">
                  <c:v>48316.1</c:v>
                </c:pt>
                <c:pt idx="20">
                  <c:v>13388.1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</c:numCache>
            </c:numRef>
          </c:val>
        </c:ser>
        <c:ser>
          <c:idx val="4"/>
          <c:order val="4"/>
          <c:tx>
            <c:strRef>
              <c:f>Table_MWD!$E$346</c:f>
              <c:strCache>
                <c:ptCount val="1"/>
                <c:pt idx="0">
                  <c:v>WHEELING</c:v>
                </c:pt>
              </c:strCache>
            </c:strRef>
          </c:tx>
          <c:cat>
            <c:numRef>
              <c:f>Table_MWD!$F$228:$AD$228</c:f>
              <c:numCache>
                <c:formatCode>General</c:formatCode>
                <c:ptCount val="25"/>
                <c:pt idx="0">
                  <c:v>1989</c:v>
                </c:pt>
                <c:pt idx="1">
                  <c:v>1990</c:v>
                </c:pt>
                <c:pt idx="2">
                  <c:v>1991</c:v>
                </c:pt>
                <c:pt idx="3">
                  <c:v>1992</c:v>
                </c:pt>
                <c:pt idx="4">
                  <c:v>1993</c:v>
                </c:pt>
                <c:pt idx="5">
                  <c:v>1994</c:v>
                </c:pt>
                <c:pt idx="6">
                  <c:v>1995</c:v>
                </c:pt>
                <c:pt idx="7">
                  <c:v>1996</c:v>
                </c:pt>
                <c:pt idx="8">
                  <c:v>1997</c:v>
                </c:pt>
                <c:pt idx="9">
                  <c:v>1998</c:v>
                </c:pt>
                <c:pt idx="10">
                  <c:v>1999</c:v>
                </c:pt>
                <c:pt idx="11">
                  <c:v>2000</c:v>
                </c:pt>
                <c:pt idx="12">
                  <c:v>2001</c:v>
                </c:pt>
                <c:pt idx="13">
                  <c:v>2002</c:v>
                </c:pt>
                <c:pt idx="14">
                  <c:v>2003</c:v>
                </c:pt>
                <c:pt idx="15">
                  <c:v>2004</c:v>
                </c:pt>
                <c:pt idx="16">
                  <c:v>2005</c:v>
                </c:pt>
                <c:pt idx="17">
                  <c:v>2006</c:v>
                </c:pt>
                <c:pt idx="18">
                  <c:v>2007</c:v>
                </c:pt>
                <c:pt idx="19">
                  <c:v>2008</c:v>
                </c:pt>
                <c:pt idx="20">
                  <c:v>2009</c:v>
                </c:pt>
                <c:pt idx="21">
                  <c:v>2010</c:v>
                </c:pt>
                <c:pt idx="22">
                  <c:v>2011</c:v>
                </c:pt>
                <c:pt idx="23">
                  <c:v>2012</c:v>
                </c:pt>
                <c:pt idx="24">
                  <c:v>2013</c:v>
                </c:pt>
              </c:numCache>
            </c:numRef>
          </c:cat>
          <c:val>
            <c:numRef>
              <c:f>Table_MWD!$F$346:$AD$346</c:f>
              <c:numCache>
                <c:formatCode>_(* #,##0_);_(* \(#,##0\);_(* "-"_);_(@_)</c:formatCode>
                <c:ptCount val="25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10000</c:v>
                </c:pt>
                <c:pt idx="15">
                  <c:v>20000.000000000004</c:v>
                </c:pt>
                <c:pt idx="16">
                  <c:v>30000</c:v>
                </c:pt>
                <c:pt idx="17">
                  <c:v>40687.000000000007</c:v>
                </c:pt>
                <c:pt idx="18">
                  <c:v>73125</c:v>
                </c:pt>
                <c:pt idx="19">
                  <c:v>80582.000000000015</c:v>
                </c:pt>
                <c:pt idx="20">
                  <c:v>140188</c:v>
                </c:pt>
                <c:pt idx="21">
                  <c:v>151507</c:v>
                </c:pt>
                <c:pt idx="22">
                  <c:v>143242.90000000002</c:v>
                </c:pt>
                <c:pt idx="23">
                  <c:v>186861</c:v>
                </c:pt>
                <c:pt idx="24">
                  <c:v>180200</c:v>
                </c:pt>
              </c:numCache>
            </c:numRef>
          </c:val>
        </c:ser>
        <c:dLbls/>
        <c:overlap val="100"/>
        <c:axId val="64167936"/>
        <c:axId val="64169472"/>
      </c:barChart>
      <c:catAx>
        <c:axId val="64167936"/>
        <c:scaling>
          <c:orientation val="minMax"/>
        </c:scaling>
        <c:axPos val="b"/>
        <c:numFmt formatCode="General" sourceLinked="1"/>
        <c:tickLblPos val="nextTo"/>
        <c:txPr>
          <a:bodyPr/>
          <a:lstStyle/>
          <a:p>
            <a:pPr>
              <a:defRPr b="0"/>
            </a:pPr>
            <a:endParaRPr lang="en-US"/>
          </a:p>
        </c:txPr>
        <c:crossAx val="64169472"/>
        <c:crosses val="autoZero"/>
        <c:auto val="1"/>
        <c:lblAlgn val="ctr"/>
        <c:lblOffset val="100"/>
      </c:catAx>
      <c:valAx>
        <c:axId val="64169472"/>
        <c:scaling>
          <c:orientation val="minMax"/>
          <c:min val="0"/>
        </c:scaling>
        <c:axPos val="l"/>
        <c:majorGridlines/>
        <c:numFmt formatCode="#,##0.00" sourceLinked="0"/>
        <c:tickLblPos val="nextTo"/>
        <c:crossAx val="64167936"/>
        <c:crosses val="autoZero"/>
        <c:crossBetween val="between"/>
        <c:dispUnits>
          <c:builtInUnit val="millions"/>
          <c:dispUnitsLbl/>
        </c:dispUnits>
      </c:valAx>
    </c:plotArea>
    <c:legend>
      <c:legendPos val="r"/>
    </c:legend>
    <c:plotVisOnly val="1"/>
    <c:dispBlanksAs val="gap"/>
  </c:chart>
  <c:txPr>
    <a:bodyPr/>
    <a:lstStyle/>
    <a:p>
      <a:pPr>
        <a:defRPr sz="1200" b="1"/>
      </a:pPr>
      <a:endParaRPr lang="en-US"/>
    </a:p>
  </c:txPr>
  <c:printSettings>
    <c:headerFooter/>
    <c:pageMargins b="0.75000000000000033" l="0.70000000000000029" r="0.70000000000000029" t="0.75000000000000033" header="0.30000000000000016" footer="0.30000000000000016"/>
    <c:pageSetup orientation="landscape"/>
  </c:printSettings>
</c:chartSpace>
</file>

<file path=xl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chart>
    <c:plotArea>
      <c:layout/>
      <c:lineChart>
        <c:grouping val="standard"/>
        <c:ser>
          <c:idx val="0"/>
          <c:order val="0"/>
          <c:tx>
            <c:strRef>
              <c:f>Table_MWD!$S$210</c:f>
              <c:strCache>
                <c:ptCount val="1"/>
                <c:pt idx="0">
                  <c:v>AVERAGE</c:v>
                </c:pt>
              </c:strCache>
            </c:strRef>
          </c:tx>
          <c:spPr>
            <a:ln w="50800">
              <a:solidFill>
                <a:srgbClr val="FF0000"/>
              </a:solidFill>
            </a:ln>
          </c:spPr>
          <c:marker>
            <c:symbol val="square"/>
            <c:size val="5"/>
            <c:spPr>
              <a:solidFill>
                <a:srgbClr val="FF0000"/>
              </a:solidFill>
            </c:spPr>
          </c:marker>
          <c:cat>
            <c:numRef>
              <c:f>Table_MWD!$R$211:$R$222</c:f>
              <c:numCache>
                <c:formatCode>_(* #,##0_);_(* \(#,##0\);_(* "-"_);_(@_)</c:formatCode>
                <c:ptCount val="12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</c:numCache>
            </c:numRef>
          </c:cat>
          <c:val>
            <c:numRef>
              <c:f>Table_MWD!$S$211:$S$222</c:f>
              <c:numCache>
                <c:formatCode>0%</c:formatCode>
                <c:ptCount val="12"/>
                <c:pt idx="0">
                  <c:v>0.65547594184550984</c:v>
                </c:pt>
                <c:pt idx="1">
                  <c:v>0.63341055031699145</c:v>
                </c:pt>
                <c:pt idx="2">
                  <c:v>0.6025542563128905</c:v>
                </c:pt>
                <c:pt idx="3">
                  <c:v>0.58740146308691654</c:v>
                </c:pt>
                <c:pt idx="4">
                  <c:v>0.63577444674387473</c:v>
                </c:pt>
                <c:pt idx="5">
                  <c:v>0.60773932204789516</c:v>
                </c:pt>
                <c:pt idx="6">
                  <c:v>0.61555112608496987</c:v>
                </c:pt>
                <c:pt idx="7">
                  <c:v>0.61443840231927105</c:v>
                </c:pt>
                <c:pt idx="8">
                  <c:v>0.59799062988084617</c:v>
                </c:pt>
                <c:pt idx="9">
                  <c:v>0.57282931016070882</c:v>
                </c:pt>
                <c:pt idx="10">
                  <c:v>0.5708222343173277</c:v>
                </c:pt>
                <c:pt idx="11">
                  <c:v>0.55949000581422637</c:v>
                </c:pt>
              </c:numCache>
            </c:numRef>
          </c:val>
        </c:ser>
        <c:ser>
          <c:idx val="1"/>
          <c:order val="1"/>
          <c:tx>
            <c:strRef>
              <c:f>Table_MWD!$T$210</c:f>
              <c:strCache>
                <c:ptCount val="1"/>
                <c:pt idx="0">
                  <c:v>2003</c:v>
                </c:pt>
              </c:strCache>
            </c:strRef>
          </c:tx>
          <c:marker>
            <c:symbol val="none"/>
          </c:marker>
          <c:cat>
            <c:numRef>
              <c:f>Table_MWD!$R$211:$R$222</c:f>
              <c:numCache>
                <c:formatCode>_(* #,##0_);_(* \(#,##0\);_(* "-"_);_(@_)</c:formatCode>
                <c:ptCount val="12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</c:numCache>
            </c:numRef>
          </c:cat>
          <c:val>
            <c:numRef>
              <c:f>Table_MWD!$T$211:$T$222</c:f>
              <c:numCache>
                <c:formatCode>0%</c:formatCode>
                <c:ptCount val="12"/>
                <c:pt idx="0">
                  <c:v>0.67555756085513408</c:v>
                </c:pt>
                <c:pt idx="1">
                  <c:v>0.56266298201395148</c:v>
                </c:pt>
                <c:pt idx="2">
                  <c:v>0.5618705211862608</c:v>
                </c:pt>
                <c:pt idx="3">
                  <c:v>0.51536004934798318</c:v>
                </c:pt>
                <c:pt idx="4">
                  <c:v>0.61674206214938254</c:v>
                </c:pt>
                <c:pt idx="5">
                  <c:v>0.68788723971172727</c:v>
                </c:pt>
                <c:pt idx="6">
                  <c:v>0.63389280746612342</c:v>
                </c:pt>
                <c:pt idx="7">
                  <c:v>0.66514950430964159</c:v>
                </c:pt>
                <c:pt idx="8">
                  <c:v>0.65215881024515165</c:v>
                </c:pt>
                <c:pt idx="9">
                  <c:v>0.6144934996877498</c:v>
                </c:pt>
                <c:pt idx="10">
                  <c:v>0.60082643877541764</c:v>
                </c:pt>
                <c:pt idx="11">
                  <c:v>0.71943830622421301</c:v>
                </c:pt>
              </c:numCache>
            </c:numRef>
          </c:val>
        </c:ser>
        <c:ser>
          <c:idx val="2"/>
          <c:order val="2"/>
          <c:tx>
            <c:strRef>
              <c:f>Table_MWD!$U$210</c:f>
              <c:strCache>
                <c:ptCount val="1"/>
                <c:pt idx="0">
                  <c:v>2004</c:v>
                </c:pt>
              </c:strCache>
            </c:strRef>
          </c:tx>
          <c:marker>
            <c:symbol val="none"/>
          </c:marker>
          <c:cat>
            <c:numRef>
              <c:f>Table_MWD!$R$211:$R$222</c:f>
              <c:numCache>
                <c:formatCode>_(* #,##0_);_(* \(#,##0\);_(* "-"_);_(@_)</c:formatCode>
                <c:ptCount val="12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</c:numCache>
            </c:numRef>
          </c:cat>
          <c:val>
            <c:numRef>
              <c:f>Table_MWD!$U$211:$U$222</c:f>
              <c:numCache>
                <c:formatCode>0%</c:formatCode>
                <c:ptCount val="12"/>
                <c:pt idx="0">
                  <c:v>0.64492336011808149</c:v>
                </c:pt>
                <c:pt idx="1">
                  <c:v>0.55745429209152553</c:v>
                </c:pt>
                <c:pt idx="2">
                  <c:v>0.62810911000800185</c:v>
                </c:pt>
                <c:pt idx="3">
                  <c:v>0.59882148510421029</c:v>
                </c:pt>
                <c:pt idx="4">
                  <c:v>0.62327611269879357</c:v>
                </c:pt>
                <c:pt idx="5">
                  <c:v>0.60196455799536119</c:v>
                </c:pt>
                <c:pt idx="6">
                  <c:v>0.62526388052567583</c:v>
                </c:pt>
                <c:pt idx="7">
                  <c:v>0.65476211761646241</c:v>
                </c:pt>
                <c:pt idx="8">
                  <c:v>0.60801247654346191</c:v>
                </c:pt>
                <c:pt idx="9">
                  <c:v>0.59849352591747895</c:v>
                </c:pt>
                <c:pt idx="10">
                  <c:v>0.56499230218111141</c:v>
                </c:pt>
                <c:pt idx="11">
                  <c:v>0.40786169045825993</c:v>
                </c:pt>
              </c:numCache>
            </c:numRef>
          </c:val>
        </c:ser>
        <c:ser>
          <c:idx val="3"/>
          <c:order val="3"/>
          <c:tx>
            <c:strRef>
              <c:f>Table_MWD!$V$210</c:f>
              <c:strCache>
                <c:ptCount val="1"/>
                <c:pt idx="0">
                  <c:v>2005</c:v>
                </c:pt>
              </c:strCache>
            </c:strRef>
          </c:tx>
          <c:marker>
            <c:symbol val="none"/>
          </c:marker>
          <c:cat>
            <c:numRef>
              <c:f>Table_MWD!$R$211:$R$222</c:f>
              <c:numCache>
                <c:formatCode>_(* #,##0_);_(* \(#,##0\);_(* "-"_);_(@_)</c:formatCode>
                <c:ptCount val="12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</c:numCache>
            </c:numRef>
          </c:cat>
          <c:val>
            <c:numRef>
              <c:f>Table_MWD!$V$211:$V$222</c:f>
              <c:numCache>
                <c:formatCode>0%</c:formatCode>
                <c:ptCount val="12"/>
                <c:pt idx="0">
                  <c:v>0.73983324709554832</c:v>
                </c:pt>
                <c:pt idx="1">
                  <c:v>0.74776045729966467</c:v>
                </c:pt>
                <c:pt idx="2">
                  <c:v>0.76644918021291708</c:v>
                </c:pt>
                <c:pt idx="3">
                  <c:v>0.78260487571619097</c:v>
                </c:pt>
                <c:pt idx="4">
                  <c:v>0.7795814137361492</c:v>
                </c:pt>
                <c:pt idx="5">
                  <c:v>0.70426266335938725</c:v>
                </c:pt>
                <c:pt idx="6">
                  <c:v>0.71103220653669819</c:v>
                </c:pt>
                <c:pt idx="7">
                  <c:v>0.69430665818811477</c:v>
                </c:pt>
                <c:pt idx="8">
                  <c:v>0.62934303633644906</c:v>
                </c:pt>
                <c:pt idx="9">
                  <c:v>0.64051673178986712</c:v>
                </c:pt>
                <c:pt idx="10">
                  <c:v>0.65479211146989458</c:v>
                </c:pt>
                <c:pt idx="11">
                  <c:v>0.58138058680010607</c:v>
                </c:pt>
              </c:numCache>
            </c:numRef>
          </c:val>
        </c:ser>
        <c:ser>
          <c:idx val="4"/>
          <c:order val="4"/>
          <c:tx>
            <c:strRef>
              <c:f>Table_MWD!$W$210</c:f>
              <c:strCache>
                <c:ptCount val="1"/>
                <c:pt idx="0">
                  <c:v>2006</c:v>
                </c:pt>
              </c:strCache>
            </c:strRef>
          </c:tx>
          <c:marker>
            <c:symbol val="none"/>
          </c:marker>
          <c:cat>
            <c:numRef>
              <c:f>Table_MWD!$R$211:$R$222</c:f>
              <c:numCache>
                <c:formatCode>_(* #,##0_);_(* \(#,##0\);_(* "-"_);_(@_)</c:formatCode>
                <c:ptCount val="12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</c:numCache>
            </c:numRef>
          </c:cat>
          <c:val>
            <c:numRef>
              <c:f>Table_MWD!$W$211:$W$222</c:f>
              <c:numCache>
                <c:formatCode>0%</c:formatCode>
                <c:ptCount val="12"/>
                <c:pt idx="0">
                  <c:v>0.69464918206671011</c:v>
                </c:pt>
                <c:pt idx="1">
                  <c:v>0.57673386291767614</c:v>
                </c:pt>
                <c:pt idx="2">
                  <c:v>0.61446542777276192</c:v>
                </c:pt>
                <c:pt idx="3">
                  <c:v>0.74087307601481744</c:v>
                </c:pt>
                <c:pt idx="4">
                  <c:v>0.73067871489837544</c:v>
                </c:pt>
                <c:pt idx="5">
                  <c:v>0.68213349934166601</c:v>
                </c:pt>
                <c:pt idx="6">
                  <c:v>0.6843353796863525</c:v>
                </c:pt>
                <c:pt idx="7">
                  <c:v>0.64273567015354494</c:v>
                </c:pt>
                <c:pt idx="8">
                  <c:v>0.63204224508683116</c:v>
                </c:pt>
                <c:pt idx="9">
                  <c:v>0.60979238826839477</c:v>
                </c:pt>
                <c:pt idx="10">
                  <c:v>0.64382628649266993</c:v>
                </c:pt>
                <c:pt idx="11">
                  <c:v>0.58427773069556044</c:v>
                </c:pt>
              </c:numCache>
            </c:numRef>
          </c:val>
        </c:ser>
        <c:ser>
          <c:idx val="5"/>
          <c:order val="5"/>
          <c:tx>
            <c:strRef>
              <c:f>Table_MWD!$X$210</c:f>
              <c:strCache>
                <c:ptCount val="1"/>
                <c:pt idx="0">
                  <c:v>2007</c:v>
                </c:pt>
              </c:strCache>
            </c:strRef>
          </c:tx>
          <c:marker>
            <c:symbol val="none"/>
          </c:marker>
          <c:cat>
            <c:numRef>
              <c:f>Table_MWD!$R$211:$R$222</c:f>
              <c:numCache>
                <c:formatCode>_(* #,##0_);_(* \(#,##0\);_(* "-"_);_(@_)</c:formatCode>
                <c:ptCount val="12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</c:numCache>
            </c:numRef>
          </c:cat>
          <c:val>
            <c:numRef>
              <c:f>Table_MWD!$X$211:$X$222</c:f>
              <c:numCache>
                <c:formatCode>0%</c:formatCode>
                <c:ptCount val="12"/>
                <c:pt idx="0">
                  <c:v>0.64420455944139687</c:v>
                </c:pt>
                <c:pt idx="1">
                  <c:v>0.69101579083573295</c:v>
                </c:pt>
                <c:pt idx="2">
                  <c:v>0.60362244406997378</c:v>
                </c:pt>
                <c:pt idx="3">
                  <c:v>0.54691030458742029</c:v>
                </c:pt>
                <c:pt idx="4">
                  <c:v>0.59330089529364272</c:v>
                </c:pt>
                <c:pt idx="5">
                  <c:v>0.58309209987129029</c:v>
                </c:pt>
                <c:pt idx="6">
                  <c:v>0.58056372002086809</c:v>
                </c:pt>
                <c:pt idx="7">
                  <c:v>0.57594765663893033</c:v>
                </c:pt>
                <c:pt idx="8">
                  <c:v>0.57393529649080688</c:v>
                </c:pt>
                <c:pt idx="9">
                  <c:v>0.56304694894652874</c:v>
                </c:pt>
                <c:pt idx="10">
                  <c:v>0.53353680069686871</c:v>
                </c:pt>
                <c:pt idx="11">
                  <c:v>0.51339775008312505</c:v>
                </c:pt>
              </c:numCache>
            </c:numRef>
          </c:val>
        </c:ser>
        <c:ser>
          <c:idx val="6"/>
          <c:order val="6"/>
          <c:tx>
            <c:strRef>
              <c:f>Table_MWD!$Y$210</c:f>
              <c:strCache>
                <c:ptCount val="1"/>
                <c:pt idx="0">
                  <c:v>2008</c:v>
                </c:pt>
              </c:strCache>
            </c:strRef>
          </c:tx>
          <c:marker>
            <c:symbol val="none"/>
          </c:marker>
          <c:cat>
            <c:numRef>
              <c:f>Table_MWD!$R$211:$R$222</c:f>
              <c:numCache>
                <c:formatCode>_(* #,##0_);_(* \(#,##0\);_(* "-"_);_(@_)</c:formatCode>
                <c:ptCount val="12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</c:numCache>
            </c:numRef>
          </c:cat>
          <c:val>
            <c:numRef>
              <c:f>Table_MWD!$Y$211:$Y$222</c:f>
              <c:numCache>
                <c:formatCode>0%</c:formatCode>
                <c:ptCount val="12"/>
                <c:pt idx="0">
                  <c:v>0.64140006010481865</c:v>
                </c:pt>
                <c:pt idx="1">
                  <c:v>0.62585471047258179</c:v>
                </c:pt>
                <c:pt idx="2">
                  <c:v>0.60050004114025834</c:v>
                </c:pt>
                <c:pt idx="3">
                  <c:v>0.56747544421255347</c:v>
                </c:pt>
                <c:pt idx="4">
                  <c:v>0.69675980640194879</c:v>
                </c:pt>
                <c:pt idx="5">
                  <c:v>0.52263004551895864</c:v>
                </c:pt>
                <c:pt idx="6">
                  <c:v>0.5790572067502785</c:v>
                </c:pt>
                <c:pt idx="7">
                  <c:v>0.57634134745706178</c:v>
                </c:pt>
                <c:pt idx="8">
                  <c:v>0.57060061997537093</c:v>
                </c:pt>
                <c:pt idx="9">
                  <c:v>0.52484108181313693</c:v>
                </c:pt>
                <c:pt idx="10">
                  <c:v>0.51843123652513379</c:v>
                </c:pt>
                <c:pt idx="11">
                  <c:v>0.4955365399997918</c:v>
                </c:pt>
              </c:numCache>
            </c:numRef>
          </c:val>
        </c:ser>
        <c:ser>
          <c:idx val="7"/>
          <c:order val="7"/>
          <c:tx>
            <c:strRef>
              <c:f>Table_MWD!$Z$210</c:f>
              <c:strCache>
                <c:ptCount val="1"/>
                <c:pt idx="0">
                  <c:v>2009</c:v>
                </c:pt>
              </c:strCache>
            </c:strRef>
          </c:tx>
          <c:marker>
            <c:symbol val="none"/>
          </c:marker>
          <c:cat>
            <c:numRef>
              <c:f>Table_MWD!$R$211:$R$222</c:f>
              <c:numCache>
                <c:formatCode>_(* #,##0_);_(* \(#,##0\);_(* "-"_);_(@_)</c:formatCode>
                <c:ptCount val="12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</c:numCache>
            </c:numRef>
          </c:cat>
          <c:val>
            <c:numRef>
              <c:f>Table_MWD!$Z$211:$Z$222</c:f>
              <c:numCache>
                <c:formatCode>0%</c:formatCode>
                <c:ptCount val="12"/>
                <c:pt idx="0">
                  <c:v>0.62618674315323819</c:v>
                </c:pt>
                <c:pt idx="1">
                  <c:v>0.62765661968350128</c:v>
                </c:pt>
                <c:pt idx="2">
                  <c:v>0.51934048165298197</c:v>
                </c:pt>
                <c:pt idx="3">
                  <c:v>0.48841721145726308</c:v>
                </c:pt>
                <c:pt idx="4">
                  <c:v>0.52496935570179604</c:v>
                </c:pt>
                <c:pt idx="5">
                  <c:v>0.4644700716639743</c:v>
                </c:pt>
                <c:pt idx="6">
                  <c:v>0.553905664844909</c:v>
                </c:pt>
                <c:pt idx="7">
                  <c:v>0.57340495113285617</c:v>
                </c:pt>
                <c:pt idx="8">
                  <c:v>0.6125493687323329</c:v>
                </c:pt>
                <c:pt idx="9">
                  <c:v>0.56085828936291648</c:v>
                </c:pt>
                <c:pt idx="10">
                  <c:v>0.60427049406883726</c:v>
                </c:pt>
                <c:pt idx="11">
                  <c:v>0.51243312413804964</c:v>
                </c:pt>
              </c:numCache>
            </c:numRef>
          </c:val>
        </c:ser>
        <c:ser>
          <c:idx val="8"/>
          <c:order val="8"/>
          <c:tx>
            <c:strRef>
              <c:f>Table_MWD!$AA$210</c:f>
              <c:strCache>
                <c:ptCount val="1"/>
                <c:pt idx="0">
                  <c:v>2010</c:v>
                </c:pt>
              </c:strCache>
            </c:strRef>
          </c:tx>
          <c:marker>
            <c:symbol val="none"/>
          </c:marker>
          <c:cat>
            <c:numRef>
              <c:f>Table_MWD!$R$211:$R$222</c:f>
              <c:numCache>
                <c:formatCode>_(* #,##0_);_(* \(#,##0\);_(* "-"_);_(@_)</c:formatCode>
                <c:ptCount val="12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</c:numCache>
            </c:numRef>
          </c:cat>
          <c:val>
            <c:numRef>
              <c:f>Table_MWD!$AA$211:$AA$222</c:f>
              <c:numCache>
                <c:formatCode>0%</c:formatCode>
                <c:ptCount val="12"/>
                <c:pt idx="0">
                  <c:v>0.61291165093933075</c:v>
                </c:pt>
                <c:pt idx="1">
                  <c:v>0.64266077880609374</c:v>
                </c:pt>
                <c:pt idx="2">
                  <c:v>0.53716482845838587</c:v>
                </c:pt>
                <c:pt idx="3">
                  <c:v>0.45429927616066557</c:v>
                </c:pt>
                <c:pt idx="4">
                  <c:v>0.55259597974528163</c:v>
                </c:pt>
                <c:pt idx="5">
                  <c:v>0.6164340534270043</c:v>
                </c:pt>
                <c:pt idx="6">
                  <c:v>0.63798872911584781</c:v>
                </c:pt>
                <c:pt idx="7">
                  <c:v>0.62164079696664165</c:v>
                </c:pt>
                <c:pt idx="8">
                  <c:v>0.59195998763414737</c:v>
                </c:pt>
                <c:pt idx="9">
                  <c:v>0.54348566493534933</c:v>
                </c:pt>
                <c:pt idx="10">
                  <c:v>0.50087985738933383</c:v>
                </c:pt>
                <c:pt idx="11">
                  <c:v>0.55942047532670836</c:v>
                </c:pt>
              </c:numCache>
            </c:numRef>
          </c:val>
        </c:ser>
        <c:ser>
          <c:idx val="9"/>
          <c:order val="9"/>
          <c:tx>
            <c:strRef>
              <c:f>Table_MWD!$AB$210</c:f>
              <c:strCache>
                <c:ptCount val="1"/>
                <c:pt idx="0">
                  <c:v>2011</c:v>
                </c:pt>
              </c:strCache>
            </c:strRef>
          </c:tx>
          <c:marker>
            <c:symbol val="none"/>
          </c:marker>
          <c:cat>
            <c:numRef>
              <c:f>Table_MWD!$R$211:$R$222</c:f>
              <c:numCache>
                <c:formatCode>_(* #,##0_);_(* \(#,##0\);_(* "-"_);_(@_)</c:formatCode>
                <c:ptCount val="12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</c:numCache>
            </c:numRef>
          </c:cat>
          <c:val>
            <c:numRef>
              <c:f>Table_MWD!$AB$211:$AB$222</c:f>
              <c:numCache>
                <c:formatCode>0%</c:formatCode>
                <c:ptCount val="12"/>
                <c:pt idx="0">
                  <c:v>0.61068663745963259</c:v>
                </c:pt>
                <c:pt idx="1">
                  <c:v>0.63053707139328408</c:v>
                </c:pt>
                <c:pt idx="2">
                  <c:v>0.6498461598546178</c:v>
                </c:pt>
                <c:pt idx="3">
                  <c:v>0.67972927351420853</c:v>
                </c:pt>
                <c:pt idx="4">
                  <c:v>0.68692469111696464</c:v>
                </c:pt>
                <c:pt idx="5">
                  <c:v>0.6593513089779478</c:v>
                </c:pt>
                <c:pt idx="6">
                  <c:v>0.57492063892579426</c:v>
                </c:pt>
                <c:pt idx="7">
                  <c:v>0.55614285884753534</c:v>
                </c:pt>
                <c:pt idx="8">
                  <c:v>0.53868584205711967</c:v>
                </c:pt>
                <c:pt idx="9">
                  <c:v>0.59329574135606844</c:v>
                </c:pt>
                <c:pt idx="10">
                  <c:v>0.60845156965702163</c:v>
                </c:pt>
                <c:pt idx="11">
                  <c:v>0.63604041877821516</c:v>
                </c:pt>
              </c:numCache>
            </c:numRef>
          </c:val>
        </c:ser>
        <c:ser>
          <c:idx val="10"/>
          <c:order val="10"/>
          <c:tx>
            <c:strRef>
              <c:f>Table_MWD!$AC$210</c:f>
              <c:strCache>
                <c:ptCount val="1"/>
                <c:pt idx="0">
                  <c:v>2012</c:v>
                </c:pt>
              </c:strCache>
            </c:strRef>
          </c:tx>
          <c:marker>
            <c:symbol val="none"/>
          </c:marker>
          <c:cat>
            <c:numRef>
              <c:f>Table_MWD!$R$211:$R$222</c:f>
              <c:numCache>
                <c:formatCode>_(* #,##0_);_(* \(#,##0\);_(* "-"_);_(@_)</c:formatCode>
                <c:ptCount val="12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</c:numCache>
            </c:numRef>
          </c:cat>
          <c:val>
            <c:numRef>
              <c:f>Table_MWD!$AC$211:$AC$222</c:f>
              <c:numCache>
                <c:formatCode>0%</c:formatCode>
                <c:ptCount val="12"/>
                <c:pt idx="0">
                  <c:v>0.66440641722120686</c:v>
                </c:pt>
                <c:pt idx="1">
                  <c:v>0.67176893765590417</c:v>
                </c:pt>
                <c:pt idx="2">
                  <c:v>0.54417436877274605</c:v>
                </c:pt>
                <c:pt idx="3">
                  <c:v>0.49952363475385275</c:v>
                </c:pt>
                <c:pt idx="4">
                  <c:v>0.55291543569641288</c:v>
                </c:pt>
                <c:pt idx="5">
                  <c:v>0.55516768061163368</c:v>
                </c:pt>
                <c:pt idx="6">
                  <c:v>0.57455102697715199</c:v>
                </c:pt>
                <c:pt idx="7">
                  <c:v>0.58395246188192251</c:v>
                </c:pt>
                <c:pt idx="8">
                  <c:v>0.57061861570679218</c:v>
                </c:pt>
                <c:pt idx="9">
                  <c:v>0.47946922952959659</c:v>
                </c:pt>
                <c:pt idx="10">
                  <c:v>0.47821524591698877</c:v>
                </c:pt>
                <c:pt idx="11">
                  <c:v>0.58511343563823415</c:v>
                </c:pt>
              </c:numCache>
            </c:numRef>
          </c:val>
        </c:ser>
        <c:dLbls/>
        <c:marker val="1"/>
        <c:axId val="64235008"/>
        <c:axId val="64236544"/>
      </c:lineChart>
      <c:catAx>
        <c:axId val="64235008"/>
        <c:scaling>
          <c:orientation val="minMax"/>
        </c:scaling>
        <c:axPos val="b"/>
        <c:numFmt formatCode="_(* #,##0_);_(* \(#,##0\);_(* &quot;-&quot;_);_(@_)" sourceLinked="1"/>
        <c:tickLblPos val="nextTo"/>
        <c:crossAx val="64236544"/>
        <c:crosses val="autoZero"/>
        <c:auto val="1"/>
        <c:lblAlgn val="ctr"/>
        <c:lblOffset val="100"/>
      </c:catAx>
      <c:valAx>
        <c:axId val="64236544"/>
        <c:scaling>
          <c:orientation val="minMax"/>
          <c:min val="0.4"/>
        </c:scaling>
        <c:axPos val="l"/>
        <c:majorGridlines/>
        <c:numFmt formatCode="0%" sourceLinked="1"/>
        <c:tickLblPos val="nextTo"/>
        <c:crossAx val="64235008"/>
        <c:crosses val="autoZero"/>
        <c:crossBetween val="between"/>
      </c:valAx>
    </c:plotArea>
    <c:legend>
      <c:legendPos val="r"/>
    </c:legend>
    <c:plotVisOnly val="1"/>
    <c:dispBlanksAs val="gap"/>
  </c:chart>
  <c:txPr>
    <a:bodyPr/>
    <a:lstStyle/>
    <a:p>
      <a:pPr>
        <a:defRPr sz="2400"/>
      </a:pPr>
      <a:endParaRPr lang="en-US"/>
    </a:p>
  </c:txPr>
  <c:printSettings>
    <c:headerFooter/>
    <c:pageMargins b="0.75000000000000011" l="0.70000000000000007" r="0.70000000000000007" t="0.75000000000000011" header="0.30000000000000004" footer="0.30000000000000004"/>
    <c:pageSetup/>
  </c:printSettings>
</c:chartSpace>
</file>

<file path=xl/drawings/_rels/drawing1.xml.rels><?xml version="1.0" encoding="UTF-8" standalone="yes"?>
<Relationships xmlns="http://schemas.openxmlformats.org/package/2006/relationships"><Relationship Id="rId8" Type="http://schemas.openxmlformats.org/officeDocument/2006/relationships/hyperlink" Target="#'T2E-T2'!A1"/><Relationship Id="rId13" Type="http://schemas.openxmlformats.org/officeDocument/2006/relationships/hyperlink" Target="#H_TAg!A1"/><Relationship Id="rId3" Type="http://schemas.openxmlformats.org/officeDocument/2006/relationships/hyperlink" Target="#H_UTLongTerm!A1"/><Relationship Id="rId7" Type="http://schemas.openxmlformats.org/officeDocument/2006/relationships/hyperlink" Target="#'T2E-T2'!A1"/><Relationship Id="rId12" Type="http://schemas.openxmlformats.org/officeDocument/2006/relationships/hyperlink" Target="#UTWheeling!A1"/><Relationship Id="rId2" Type="http://schemas.openxmlformats.org/officeDocument/2006/relationships/hyperlink" Target="#H_TAg!A1"/><Relationship Id="rId1" Type="http://schemas.openxmlformats.org/officeDocument/2006/relationships/hyperlink" Target="#H_UTAg!A1"/><Relationship Id="rId6" Type="http://schemas.openxmlformats.org/officeDocument/2006/relationships/hyperlink" Target="#'T2E-T2'!A1"/><Relationship Id="rId11" Type="http://schemas.openxmlformats.org/officeDocument/2006/relationships/hyperlink" Target="#UTWheeling!A1"/><Relationship Id="rId5" Type="http://schemas.openxmlformats.org/officeDocument/2006/relationships/hyperlink" Target="#'T2E-T2'!A1"/><Relationship Id="rId15" Type="http://schemas.openxmlformats.org/officeDocument/2006/relationships/hyperlink" Target="#UTWheeling!A1"/><Relationship Id="rId10" Type="http://schemas.openxmlformats.org/officeDocument/2006/relationships/hyperlink" Target="#UTWheeling!A1"/><Relationship Id="rId4" Type="http://schemas.openxmlformats.org/officeDocument/2006/relationships/hyperlink" Target="#UTWheeling!A1"/><Relationship Id="rId9" Type="http://schemas.openxmlformats.org/officeDocument/2006/relationships/hyperlink" Target="#'T2E-T2'!A1"/><Relationship Id="rId14" Type="http://schemas.openxmlformats.org/officeDocument/2006/relationships/hyperlink" Target="#H_TAg!A1"/></Relationships>
</file>

<file path=xl/drawings/_rels/drawing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chart" Target="../charts/chart1.xml"/></Relationships>
</file>

<file path=xl/drawings/drawing1.xml><?xml version="1.0" encoding="utf-8"?>
<xdr:wsDr xmlns:xdr="http://schemas.openxmlformats.org/drawingml/2006/spreadsheetDrawing" xmlns:a="http://schemas.openxmlformats.org/drawingml/2006/main">
  <xdr:twoCellAnchor>
    <xdr:from>
      <xdr:col>3</xdr:col>
      <xdr:colOff>0</xdr:colOff>
      <xdr:row>13</xdr:row>
      <xdr:rowOff>0</xdr:rowOff>
    </xdr:from>
    <xdr:to>
      <xdr:col>4</xdr:col>
      <xdr:colOff>0</xdr:colOff>
      <xdr:row>13</xdr:row>
      <xdr:rowOff>195942</xdr:rowOff>
    </xdr:to>
    <xdr:sp macro="" textlink="">
      <xdr:nvSpPr>
        <xdr:cNvPr id="2" name="Text Box 10">
          <a:hlinkClick xmlns:r="http://schemas.openxmlformats.org/officeDocument/2006/relationships" r:id="rId1"/>
        </xdr:cNvPr>
        <xdr:cNvSpPr txBox="1">
          <a:spLocks noChangeArrowheads="1"/>
        </xdr:cNvSpPr>
      </xdr:nvSpPr>
      <xdr:spPr bwMode="auto">
        <a:xfrm>
          <a:off x="1714500" y="2495550"/>
          <a:ext cx="1657350" cy="186417"/>
        </a:xfrm>
        <a:prstGeom prst="rect">
          <a:avLst/>
        </a:prstGeom>
        <a:solidFill>
          <a:srgbClr val="FFFF00"/>
        </a:solidFill>
        <a:ln w="9525">
          <a:solidFill>
            <a:srgbClr val="000000"/>
          </a:solidFill>
          <a:miter lim="800000"/>
          <a:headEnd/>
          <a:tailEnd/>
        </a:ln>
      </xdr:spPr>
      <xdr:txBody>
        <a:bodyPr vertOverflow="clip" wrap="square" lIns="36576" tIns="32004" rIns="0" bIns="0" anchor="t" upright="1"/>
        <a:lstStyle/>
        <a:p>
          <a:pPr algn="l" rtl="0">
            <a:defRPr sz="1000"/>
          </a:pPr>
          <a:r>
            <a:rPr lang="en-US" sz="1200" b="0" i="0" strike="noStrike">
              <a:solidFill>
                <a:srgbClr val="000000"/>
              </a:solidFill>
              <a:latin typeface="Times New Roman"/>
              <a:cs typeface="Times New Roman"/>
            </a:rPr>
            <a:t>Actuals</a:t>
          </a:r>
        </a:p>
      </xdr:txBody>
    </xdr:sp>
    <xdr:clientData/>
  </xdr:twoCellAnchor>
  <xdr:twoCellAnchor>
    <xdr:from>
      <xdr:col>3</xdr:col>
      <xdr:colOff>0</xdr:colOff>
      <xdr:row>11</xdr:row>
      <xdr:rowOff>0</xdr:rowOff>
    </xdr:from>
    <xdr:to>
      <xdr:col>4</xdr:col>
      <xdr:colOff>0</xdr:colOff>
      <xdr:row>12</xdr:row>
      <xdr:rowOff>0</xdr:rowOff>
    </xdr:to>
    <xdr:sp macro="" textlink="">
      <xdr:nvSpPr>
        <xdr:cNvPr id="3" name="Text Box 11">
          <a:hlinkClick xmlns:r="http://schemas.openxmlformats.org/officeDocument/2006/relationships" r:id="rId2"/>
        </xdr:cNvPr>
        <xdr:cNvSpPr txBox="1">
          <a:spLocks noChangeArrowheads="1"/>
        </xdr:cNvSpPr>
      </xdr:nvSpPr>
      <xdr:spPr bwMode="auto">
        <a:xfrm>
          <a:off x="1714500" y="2105025"/>
          <a:ext cx="1657350" cy="190500"/>
        </a:xfrm>
        <a:prstGeom prst="rect">
          <a:avLst/>
        </a:prstGeom>
        <a:solidFill>
          <a:schemeClr val="accent6">
            <a:lumMod val="60000"/>
            <a:lumOff val="40000"/>
          </a:schemeClr>
        </a:solidFill>
        <a:ln w="9525">
          <a:solidFill>
            <a:srgbClr val="000000"/>
          </a:solidFill>
          <a:miter lim="800000"/>
          <a:headEnd/>
          <a:tailEnd/>
        </a:ln>
      </xdr:spPr>
      <xdr:txBody>
        <a:bodyPr vertOverflow="clip" wrap="square" lIns="36576" tIns="32004" rIns="0" bIns="0" anchor="t" upright="1"/>
        <a:lstStyle/>
        <a:p>
          <a:pPr algn="l" rtl="0">
            <a:defRPr sz="1000"/>
          </a:pPr>
          <a:r>
            <a:rPr lang="en-US" sz="1200" b="0" i="0" strike="noStrike">
              <a:solidFill>
                <a:srgbClr val="000000"/>
              </a:solidFill>
              <a:latin typeface="Times New Roman"/>
              <a:cs typeface="Times New Roman"/>
            </a:rPr>
            <a:t>Tweaked_WRM Forecast</a:t>
          </a:r>
        </a:p>
      </xdr:txBody>
    </xdr:sp>
    <xdr:clientData/>
  </xdr:twoCellAnchor>
  <xdr:twoCellAnchor>
    <xdr:from>
      <xdr:col>3</xdr:col>
      <xdr:colOff>0</xdr:colOff>
      <xdr:row>8</xdr:row>
      <xdr:rowOff>0</xdr:rowOff>
    </xdr:from>
    <xdr:to>
      <xdr:col>4</xdr:col>
      <xdr:colOff>0</xdr:colOff>
      <xdr:row>9</xdr:row>
      <xdr:rowOff>0</xdr:rowOff>
    </xdr:to>
    <xdr:sp macro="" textlink="">
      <xdr:nvSpPr>
        <xdr:cNvPr id="4" name="Text Box 12">
          <a:hlinkClick xmlns:r="http://schemas.openxmlformats.org/officeDocument/2006/relationships" r:id="rId3"/>
        </xdr:cNvPr>
        <xdr:cNvSpPr txBox="1">
          <a:spLocks noChangeArrowheads="1"/>
        </xdr:cNvSpPr>
      </xdr:nvSpPr>
      <xdr:spPr bwMode="auto">
        <a:xfrm>
          <a:off x="1714500" y="1533525"/>
          <a:ext cx="1657350" cy="190500"/>
        </a:xfrm>
        <a:prstGeom prst="rect">
          <a:avLst/>
        </a:prstGeom>
        <a:solidFill>
          <a:srgbClr val="FFFF00"/>
        </a:solidFill>
        <a:ln w="9525">
          <a:solidFill>
            <a:srgbClr val="000000"/>
          </a:solidFill>
          <a:miter lim="800000"/>
          <a:headEnd/>
          <a:tailEnd/>
        </a:ln>
      </xdr:spPr>
      <xdr:txBody>
        <a:bodyPr vertOverflow="clip" wrap="square" lIns="36576" tIns="32004" rIns="0" bIns="0" anchor="t" upright="1"/>
        <a:lstStyle/>
        <a:p>
          <a:pPr algn="l" rtl="0">
            <a:defRPr sz="1000"/>
          </a:pPr>
          <a:r>
            <a:rPr lang="en-US" sz="1200" b="0" i="0" strike="noStrike">
              <a:solidFill>
                <a:srgbClr val="000000"/>
              </a:solidFill>
              <a:latin typeface="Times New Roman"/>
              <a:cs typeface="Times New Roman"/>
            </a:rPr>
            <a:t>WRM Wheeling</a:t>
          </a:r>
        </a:p>
      </xdr:txBody>
    </xdr:sp>
    <xdr:clientData/>
  </xdr:twoCellAnchor>
  <xdr:twoCellAnchor>
    <xdr:from>
      <xdr:col>13</xdr:col>
      <xdr:colOff>0</xdr:colOff>
      <xdr:row>10</xdr:row>
      <xdr:rowOff>0</xdr:rowOff>
    </xdr:from>
    <xdr:to>
      <xdr:col>14</xdr:col>
      <xdr:colOff>0</xdr:colOff>
      <xdr:row>11</xdr:row>
      <xdr:rowOff>1</xdr:rowOff>
    </xdr:to>
    <xdr:sp macro="" textlink="">
      <xdr:nvSpPr>
        <xdr:cNvPr id="5" name="Text Box 34"/>
        <xdr:cNvSpPr txBox="1">
          <a:spLocks noChangeArrowheads="1"/>
        </xdr:cNvSpPr>
      </xdr:nvSpPr>
      <xdr:spPr bwMode="auto">
        <a:xfrm>
          <a:off x="10201275" y="1914525"/>
          <a:ext cx="800100" cy="190501"/>
        </a:xfrm>
        <a:prstGeom prst="rect">
          <a:avLst/>
        </a:prstGeom>
        <a:solidFill>
          <a:srgbClr val="3366FF"/>
        </a:solidFill>
        <a:ln w="9525">
          <a:solidFill>
            <a:srgbClr val="000000"/>
          </a:solidFill>
          <a:miter lim="800000"/>
          <a:headEnd/>
          <a:tailEnd/>
        </a:ln>
      </xdr:spPr>
      <xdr:txBody>
        <a:bodyPr vertOverflow="clip" wrap="square" lIns="36576" tIns="32004" rIns="36576" bIns="0" anchor="t" upright="1"/>
        <a:lstStyle/>
        <a:p>
          <a:pPr algn="ctr" rtl="0">
            <a:defRPr sz="1000"/>
          </a:pPr>
          <a:r>
            <a:rPr lang="en-US" sz="1200" b="1" i="0" strike="noStrike">
              <a:solidFill>
                <a:srgbClr val="FFFFFF"/>
              </a:solidFill>
              <a:latin typeface="Times New Roman"/>
              <a:cs typeface="Times New Roman"/>
            </a:rPr>
            <a:t>FPM</a:t>
          </a:r>
        </a:p>
      </xdr:txBody>
    </xdr:sp>
    <xdr:clientData/>
  </xdr:twoCellAnchor>
  <xdr:twoCellAnchor>
    <xdr:from>
      <xdr:col>5</xdr:col>
      <xdr:colOff>914400</xdr:colOff>
      <xdr:row>4</xdr:row>
      <xdr:rowOff>106680</xdr:rowOff>
    </xdr:from>
    <xdr:to>
      <xdr:col>6</xdr:col>
      <xdr:colOff>274320</xdr:colOff>
      <xdr:row>4</xdr:row>
      <xdr:rowOff>106680</xdr:rowOff>
    </xdr:to>
    <xdr:sp macro="" textlink="">
      <xdr:nvSpPr>
        <xdr:cNvPr id="6" name="Line 38"/>
        <xdr:cNvSpPr>
          <a:spLocks noChangeShapeType="1"/>
        </xdr:cNvSpPr>
      </xdr:nvSpPr>
      <xdr:spPr bwMode="auto">
        <a:xfrm>
          <a:off x="4781550" y="878205"/>
          <a:ext cx="455295" cy="0"/>
        </a:xfrm>
        <a:prstGeom prst="line">
          <a:avLst/>
        </a:prstGeom>
        <a:noFill/>
        <a:ln w="9525">
          <a:solidFill>
            <a:srgbClr val="000000"/>
          </a:solidFill>
          <a:round/>
          <a:headEnd/>
          <a:tailEnd type="triangle" w="med" len="med"/>
        </a:ln>
      </xdr:spPr>
    </xdr:sp>
    <xdr:clientData/>
  </xdr:twoCellAnchor>
  <xdr:twoCellAnchor>
    <xdr:from>
      <xdr:col>11</xdr:col>
      <xdr:colOff>0</xdr:colOff>
      <xdr:row>10</xdr:row>
      <xdr:rowOff>0</xdr:rowOff>
    </xdr:from>
    <xdr:to>
      <xdr:col>12</xdr:col>
      <xdr:colOff>0</xdr:colOff>
      <xdr:row>11</xdr:row>
      <xdr:rowOff>1</xdr:rowOff>
    </xdr:to>
    <xdr:sp macro="" textlink="">
      <xdr:nvSpPr>
        <xdr:cNvPr id="7" name="Text Box 58">
          <a:hlinkClick xmlns:r="http://schemas.openxmlformats.org/officeDocument/2006/relationships" r:id="rId4"/>
        </xdr:cNvPr>
        <xdr:cNvSpPr txBox="1">
          <a:spLocks noChangeArrowheads="1"/>
        </xdr:cNvSpPr>
      </xdr:nvSpPr>
      <xdr:spPr bwMode="auto">
        <a:xfrm>
          <a:off x="8467725" y="1914525"/>
          <a:ext cx="1238250" cy="190501"/>
        </a:xfrm>
        <a:prstGeom prst="rect">
          <a:avLst/>
        </a:prstGeom>
        <a:solidFill>
          <a:schemeClr val="accent5">
            <a:lumMod val="20000"/>
            <a:lumOff val="80000"/>
          </a:schemeClr>
        </a:solidFill>
        <a:ln w="9525">
          <a:solidFill>
            <a:srgbClr val="000000"/>
          </a:solidFill>
          <a:miter lim="800000"/>
          <a:headEnd/>
          <a:tailEnd/>
        </a:ln>
      </xdr:spPr>
      <xdr:txBody>
        <a:bodyPr vertOverflow="clip" wrap="square" lIns="36576" tIns="32004" rIns="0" bIns="0" anchor="t" upright="1"/>
        <a:lstStyle/>
        <a:p>
          <a:pPr algn="l" rtl="0">
            <a:defRPr sz="1000"/>
          </a:pPr>
          <a:r>
            <a:rPr lang="en-US" sz="1200" b="0" i="0" strike="noStrike">
              <a:solidFill>
                <a:srgbClr val="000000"/>
              </a:solidFill>
              <a:latin typeface="Times New Roman"/>
              <a:cs typeface="Times New Roman"/>
            </a:rPr>
            <a:t>Table_MWD</a:t>
          </a:r>
        </a:p>
      </xdr:txBody>
    </xdr:sp>
    <xdr:clientData/>
  </xdr:twoCellAnchor>
  <xdr:twoCellAnchor>
    <xdr:from>
      <xdr:col>5</xdr:col>
      <xdr:colOff>0</xdr:colOff>
      <xdr:row>12</xdr:row>
      <xdr:rowOff>0</xdr:rowOff>
    </xdr:from>
    <xdr:to>
      <xdr:col>6</xdr:col>
      <xdr:colOff>0</xdr:colOff>
      <xdr:row>13</xdr:row>
      <xdr:rowOff>0</xdr:rowOff>
    </xdr:to>
    <xdr:sp macro="" textlink="">
      <xdr:nvSpPr>
        <xdr:cNvPr id="8" name="Text Box 65">
          <a:hlinkClick xmlns:r="http://schemas.openxmlformats.org/officeDocument/2006/relationships" r:id="rId5"/>
        </xdr:cNvPr>
        <xdr:cNvSpPr txBox="1">
          <a:spLocks noChangeArrowheads="1"/>
        </xdr:cNvSpPr>
      </xdr:nvSpPr>
      <xdr:spPr bwMode="auto">
        <a:xfrm>
          <a:off x="3867150" y="2295525"/>
          <a:ext cx="1095375" cy="200025"/>
        </a:xfrm>
        <a:prstGeom prst="rect">
          <a:avLst/>
        </a:prstGeom>
        <a:solidFill>
          <a:schemeClr val="accent6">
            <a:lumMod val="60000"/>
            <a:lumOff val="40000"/>
          </a:schemeClr>
        </a:solidFill>
        <a:ln w="9525">
          <a:solidFill>
            <a:srgbClr val="000000"/>
          </a:solidFill>
          <a:miter lim="800000"/>
          <a:headEnd/>
          <a:tailEnd/>
        </a:ln>
      </xdr:spPr>
      <xdr:txBody>
        <a:bodyPr vertOverflow="clip" wrap="square" lIns="36576" tIns="32004" rIns="0" bIns="0" anchor="t" upright="1"/>
        <a:lstStyle/>
        <a:p>
          <a:pPr algn="l" rtl="0">
            <a:defRPr sz="1000"/>
          </a:pPr>
          <a:r>
            <a:rPr lang="en-US" sz="1200" b="0" i="0" strike="noStrike">
              <a:solidFill>
                <a:srgbClr val="000000"/>
              </a:solidFill>
              <a:latin typeface="Times New Roman"/>
              <a:cs typeface="Times New Roman"/>
            </a:rPr>
            <a:t>Base</a:t>
          </a:r>
          <a:r>
            <a:rPr lang="en-US" sz="1200" b="0" i="0" strike="noStrike" baseline="0">
              <a:solidFill>
                <a:srgbClr val="000000"/>
              </a:solidFill>
              <a:latin typeface="Times New Roman"/>
              <a:cs typeface="Times New Roman"/>
            </a:rPr>
            <a:t> Projection</a:t>
          </a:r>
          <a:endParaRPr lang="en-US" sz="1200" b="0" i="0" strike="noStrike">
            <a:solidFill>
              <a:srgbClr val="000000"/>
            </a:solidFill>
            <a:latin typeface="Times New Roman"/>
            <a:cs typeface="Times New Roman"/>
          </a:endParaRPr>
        </a:p>
      </xdr:txBody>
    </xdr:sp>
    <xdr:clientData/>
  </xdr:twoCellAnchor>
  <xdr:twoCellAnchor>
    <xdr:from>
      <xdr:col>12</xdr:col>
      <xdr:colOff>0</xdr:colOff>
      <xdr:row>10</xdr:row>
      <xdr:rowOff>91440</xdr:rowOff>
    </xdr:from>
    <xdr:to>
      <xdr:col>13</xdr:col>
      <xdr:colOff>0</xdr:colOff>
      <xdr:row>10</xdr:row>
      <xdr:rowOff>99060</xdr:rowOff>
    </xdr:to>
    <xdr:cxnSp macro="">
      <xdr:nvCxnSpPr>
        <xdr:cNvPr id="9" name="AutoShape 75"/>
        <xdr:cNvCxnSpPr>
          <a:cxnSpLocks noChangeShapeType="1"/>
          <a:stCxn id="7" idx="3"/>
          <a:endCxn id="5" idx="1"/>
        </xdr:cNvCxnSpPr>
      </xdr:nvCxnSpPr>
      <xdr:spPr bwMode="auto">
        <a:xfrm>
          <a:off x="9705975" y="2005965"/>
          <a:ext cx="495300" cy="7620"/>
        </a:xfrm>
        <a:prstGeom prst="curvedConnector3">
          <a:avLst>
            <a:gd name="adj1" fmla="val 50000"/>
          </a:avLst>
        </a:prstGeom>
        <a:noFill/>
        <a:ln w="9525">
          <a:solidFill>
            <a:srgbClr val="000000"/>
          </a:solidFill>
          <a:prstDash val="dashDot"/>
          <a:round/>
          <a:headEnd/>
          <a:tailEnd type="triangle" w="med" len="med"/>
        </a:ln>
      </xdr:spPr>
    </xdr:cxnSp>
    <xdr:clientData/>
  </xdr:twoCellAnchor>
  <xdr:twoCellAnchor>
    <xdr:from>
      <xdr:col>3</xdr:col>
      <xdr:colOff>518160</xdr:colOff>
      <xdr:row>9</xdr:row>
      <xdr:rowOff>0</xdr:rowOff>
    </xdr:from>
    <xdr:to>
      <xdr:col>3</xdr:col>
      <xdr:colOff>525780</xdr:colOff>
      <xdr:row>11</xdr:row>
      <xdr:rowOff>0</xdr:rowOff>
    </xdr:to>
    <xdr:cxnSp macro="">
      <xdr:nvCxnSpPr>
        <xdr:cNvPr id="10" name="Curved Connector 52"/>
        <xdr:cNvCxnSpPr>
          <a:cxnSpLocks noChangeShapeType="1"/>
        </xdr:cNvCxnSpPr>
      </xdr:nvCxnSpPr>
      <xdr:spPr bwMode="auto">
        <a:xfrm rot="5400000" flipH="1" flipV="1">
          <a:off x="2045970" y="1910715"/>
          <a:ext cx="381000" cy="7620"/>
        </a:xfrm>
        <a:prstGeom prst="curvedConnector3">
          <a:avLst>
            <a:gd name="adj1" fmla="val 47222"/>
          </a:avLst>
        </a:prstGeom>
        <a:noFill/>
        <a:ln w="9525" algn="ctr">
          <a:solidFill>
            <a:srgbClr val="000000"/>
          </a:solidFill>
          <a:round/>
          <a:headEnd/>
          <a:tailEnd type="triangle" w="lg" len="lg"/>
        </a:ln>
      </xdr:spPr>
    </xdr:cxnSp>
    <xdr:clientData/>
  </xdr:twoCellAnchor>
  <xdr:twoCellAnchor>
    <xdr:from>
      <xdr:col>4</xdr:col>
      <xdr:colOff>0</xdr:colOff>
      <xdr:row>11</xdr:row>
      <xdr:rowOff>99060</xdr:rowOff>
    </xdr:from>
    <xdr:to>
      <xdr:col>5</xdr:col>
      <xdr:colOff>0</xdr:colOff>
      <xdr:row>12</xdr:row>
      <xdr:rowOff>99060</xdr:rowOff>
    </xdr:to>
    <xdr:cxnSp macro="">
      <xdr:nvCxnSpPr>
        <xdr:cNvPr id="11" name="Curved Connector 52"/>
        <xdr:cNvCxnSpPr>
          <a:cxnSpLocks noChangeShapeType="1"/>
          <a:stCxn id="3" idx="3"/>
          <a:endCxn id="8" idx="1"/>
        </xdr:cNvCxnSpPr>
      </xdr:nvCxnSpPr>
      <xdr:spPr bwMode="auto">
        <a:xfrm>
          <a:off x="3371850" y="2204085"/>
          <a:ext cx="495300" cy="190500"/>
        </a:xfrm>
        <a:prstGeom prst="curvedConnector3">
          <a:avLst>
            <a:gd name="adj1" fmla="val 50000"/>
          </a:avLst>
        </a:prstGeom>
        <a:noFill/>
        <a:ln w="9525" algn="ctr">
          <a:solidFill>
            <a:srgbClr val="000000"/>
          </a:solidFill>
          <a:round/>
          <a:headEnd/>
          <a:tailEnd type="triangle" w="lg" len="lg"/>
        </a:ln>
      </xdr:spPr>
    </xdr:cxnSp>
    <xdr:clientData/>
  </xdr:twoCellAnchor>
  <xdr:twoCellAnchor>
    <xdr:from>
      <xdr:col>3</xdr:col>
      <xdr:colOff>708660</xdr:colOff>
      <xdr:row>9</xdr:row>
      <xdr:rowOff>0</xdr:rowOff>
    </xdr:from>
    <xdr:to>
      <xdr:col>3</xdr:col>
      <xdr:colOff>708660</xdr:colOff>
      <xdr:row>11</xdr:row>
      <xdr:rowOff>0</xdr:rowOff>
    </xdr:to>
    <xdr:cxnSp macro="">
      <xdr:nvCxnSpPr>
        <xdr:cNvPr id="12" name="Curved Connector 61"/>
        <xdr:cNvCxnSpPr>
          <a:cxnSpLocks noChangeShapeType="1"/>
        </xdr:cNvCxnSpPr>
      </xdr:nvCxnSpPr>
      <xdr:spPr bwMode="auto">
        <a:xfrm rot="5400000" flipH="1" flipV="1">
          <a:off x="2232660" y="1914525"/>
          <a:ext cx="381000" cy="0"/>
        </a:xfrm>
        <a:prstGeom prst="curvedConnector3">
          <a:avLst>
            <a:gd name="adj1" fmla="val 47222"/>
          </a:avLst>
        </a:prstGeom>
        <a:noFill/>
        <a:ln w="9525" algn="ctr">
          <a:solidFill>
            <a:srgbClr val="000000"/>
          </a:solidFill>
          <a:round/>
          <a:headEnd type="triangle" w="lg" len="lg"/>
          <a:tailEnd type="none" w="lg" len="lg"/>
        </a:ln>
      </xdr:spPr>
    </xdr:cxnSp>
    <xdr:clientData/>
  </xdr:twoCellAnchor>
  <xdr:twoCellAnchor>
    <xdr:from>
      <xdr:col>4</xdr:col>
      <xdr:colOff>0</xdr:colOff>
      <xdr:row>12</xdr:row>
      <xdr:rowOff>99060</xdr:rowOff>
    </xdr:from>
    <xdr:to>
      <xdr:col>5</xdr:col>
      <xdr:colOff>0</xdr:colOff>
      <xdr:row>13</xdr:row>
      <xdr:rowOff>91440</xdr:rowOff>
    </xdr:to>
    <xdr:cxnSp macro="">
      <xdr:nvCxnSpPr>
        <xdr:cNvPr id="13" name="Curved Connector 52"/>
        <xdr:cNvCxnSpPr>
          <a:cxnSpLocks noChangeShapeType="1"/>
          <a:stCxn id="2" idx="3"/>
          <a:endCxn id="8" idx="1"/>
        </xdr:cNvCxnSpPr>
      </xdr:nvCxnSpPr>
      <xdr:spPr bwMode="auto">
        <a:xfrm flipV="1">
          <a:off x="3371850" y="2394585"/>
          <a:ext cx="495300" cy="192405"/>
        </a:xfrm>
        <a:prstGeom prst="curvedConnector3">
          <a:avLst>
            <a:gd name="adj1" fmla="val 50000"/>
          </a:avLst>
        </a:prstGeom>
        <a:noFill/>
        <a:ln w="9525" algn="ctr">
          <a:solidFill>
            <a:srgbClr val="000000"/>
          </a:solidFill>
          <a:round/>
          <a:headEnd/>
          <a:tailEnd type="triangle" w="lg" len="lg"/>
        </a:ln>
      </xdr:spPr>
    </xdr:cxnSp>
    <xdr:clientData/>
  </xdr:twoCellAnchor>
  <xdr:twoCellAnchor>
    <xdr:from>
      <xdr:col>9</xdr:col>
      <xdr:colOff>0</xdr:colOff>
      <xdr:row>12</xdr:row>
      <xdr:rowOff>0</xdr:rowOff>
    </xdr:from>
    <xdr:to>
      <xdr:col>10</xdr:col>
      <xdr:colOff>0</xdr:colOff>
      <xdr:row>13</xdr:row>
      <xdr:rowOff>0</xdr:rowOff>
    </xdr:to>
    <xdr:sp macro="" textlink="">
      <xdr:nvSpPr>
        <xdr:cNvPr id="14" name="Text Box 65">
          <a:hlinkClick xmlns:r="http://schemas.openxmlformats.org/officeDocument/2006/relationships" r:id="rId6"/>
        </xdr:cNvPr>
        <xdr:cNvSpPr txBox="1">
          <a:spLocks noChangeArrowheads="1"/>
        </xdr:cNvSpPr>
      </xdr:nvSpPr>
      <xdr:spPr bwMode="auto">
        <a:xfrm>
          <a:off x="6734175" y="2295525"/>
          <a:ext cx="1238250" cy="200025"/>
        </a:xfrm>
        <a:prstGeom prst="rect">
          <a:avLst/>
        </a:prstGeom>
        <a:solidFill>
          <a:schemeClr val="accent6">
            <a:lumMod val="60000"/>
            <a:lumOff val="40000"/>
          </a:schemeClr>
        </a:solidFill>
        <a:ln w="9525">
          <a:solidFill>
            <a:srgbClr val="000000"/>
          </a:solidFill>
          <a:miter lim="800000"/>
          <a:headEnd/>
          <a:tailEnd/>
        </a:ln>
      </xdr:spPr>
      <xdr:txBody>
        <a:bodyPr vertOverflow="clip" wrap="square" lIns="36576" tIns="32004" rIns="0" bIns="0" anchor="t" upright="1"/>
        <a:lstStyle/>
        <a:p>
          <a:pPr algn="l" rtl="0">
            <a:defRPr sz="1000"/>
          </a:pPr>
          <a:r>
            <a:rPr lang="en-US" sz="1200" b="0" i="0" strike="noStrike">
              <a:solidFill>
                <a:srgbClr val="000000"/>
              </a:solidFill>
              <a:latin typeface="Times New Roman"/>
              <a:cs typeface="Times New Roman"/>
            </a:rPr>
            <a:t>Final Projection</a:t>
          </a:r>
        </a:p>
      </xdr:txBody>
    </xdr:sp>
    <xdr:clientData/>
  </xdr:twoCellAnchor>
  <xdr:twoCellAnchor>
    <xdr:from>
      <xdr:col>5</xdr:col>
      <xdr:colOff>906780</xdr:colOff>
      <xdr:row>3</xdr:row>
      <xdr:rowOff>99060</xdr:rowOff>
    </xdr:from>
    <xdr:to>
      <xdr:col>6</xdr:col>
      <xdr:colOff>266700</xdr:colOff>
      <xdr:row>3</xdr:row>
      <xdr:rowOff>99060</xdr:rowOff>
    </xdr:to>
    <xdr:cxnSp macro="">
      <xdr:nvCxnSpPr>
        <xdr:cNvPr id="15" name="AutoShape 75"/>
        <xdr:cNvCxnSpPr>
          <a:cxnSpLocks noChangeShapeType="1"/>
        </xdr:cNvCxnSpPr>
      </xdr:nvCxnSpPr>
      <xdr:spPr bwMode="auto">
        <a:xfrm>
          <a:off x="4773930" y="680085"/>
          <a:ext cx="455295" cy="0"/>
        </a:xfrm>
        <a:prstGeom prst="curvedConnector3">
          <a:avLst>
            <a:gd name="adj1" fmla="val 50000"/>
          </a:avLst>
        </a:prstGeom>
        <a:noFill/>
        <a:ln w="9525">
          <a:solidFill>
            <a:srgbClr val="000000"/>
          </a:solidFill>
          <a:prstDash val="dashDot"/>
          <a:round/>
          <a:headEnd/>
          <a:tailEnd type="triangle" w="med" len="med"/>
        </a:ln>
      </xdr:spPr>
    </xdr:cxnSp>
    <xdr:clientData/>
  </xdr:twoCellAnchor>
  <xdr:twoCellAnchor>
    <xdr:from>
      <xdr:col>7</xdr:col>
      <xdr:colOff>0</xdr:colOff>
      <xdr:row>10</xdr:row>
      <xdr:rowOff>0</xdr:rowOff>
    </xdr:from>
    <xdr:to>
      <xdr:col>8</xdr:col>
      <xdr:colOff>0</xdr:colOff>
      <xdr:row>11</xdr:row>
      <xdr:rowOff>0</xdr:rowOff>
    </xdr:to>
    <xdr:sp macro="" textlink="">
      <xdr:nvSpPr>
        <xdr:cNvPr id="16" name="Text Box 65">
          <a:hlinkClick xmlns:r="http://schemas.openxmlformats.org/officeDocument/2006/relationships" r:id="rId7"/>
        </xdr:cNvPr>
        <xdr:cNvSpPr txBox="1">
          <a:spLocks noChangeArrowheads="1"/>
        </xdr:cNvSpPr>
      </xdr:nvSpPr>
      <xdr:spPr bwMode="auto">
        <a:xfrm>
          <a:off x="5457825" y="1914525"/>
          <a:ext cx="781050" cy="190500"/>
        </a:xfrm>
        <a:prstGeom prst="rect">
          <a:avLst/>
        </a:prstGeom>
        <a:solidFill>
          <a:schemeClr val="accent6">
            <a:lumMod val="60000"/>
            <a:lumOff val="40000"/>
          </a:schemeClr>
        </a:solidFill>
        <a:ln w="9525">
          <a:solidFill>
            <a:srgbClr val="000000"/>
          </a:solidFill>
          <a:miter lim="800000"/>
          <a:headEnd/>
          <a:tailEnd/>
        </a:ln>
      </xdr:spPr>
      <xdr:txBody>
        <a:bodyPr vertOverflow="clip" wrap="square" lIns="36576" tIns="32004" rIns="0" bIns="0" anchor="t" upright="1"/>
        <a:lstStyle/>
        <a:p>
          <a:pPr algn="l" rtl="0">
            <a:defRPr sz="1000"/>
          </a:pPr>
          <a:r>
            <a:rPr lang="en-US" sz="1200" b="0" i="0" strike="noStrike">
              <a:solidFill>
                <a:srgbClr val="000000"/>
              </a:solidFill>
              <a:latin typeface="Times New Roman"/>
              <a:cs typeface="Times New Roman"/>
            </a:rPr>
            <a:t>Adj_Cal</a:t>
          </a:r>
        </a:p>
      </xdr:txBody>
    </xdr:sp>
    <xdr:clientData/>
  </xdr:twoCellAnchor>
  <xdr:twoCellAnchor>
    <xdr:from>
      <xdr:col>7</xdr:col>
      <xdr:colOff>0</xdr:colOff>
      <xdr:row>14</xdr:row>
      <xdr:rowOff>0</xdr:rowOff>
    </xdr:from>
    <xdr:to>
      <xdr:col>8</xdr:col>
      <xdr:colOff>0</xdr:colOff>
      <xdr:row>15</xdr:row>
      <xdr:rowOff>0</xdr:rowOff>
    </xdr:to>
    <xdr:sp macro="" textlink="">
      <xdr:nvSpPr>
        <xdr:cNvPr id="17" name="Text Box 65">
          <a:hlinkClick xmlns:r="http://schemas.openxmlformats.org/officeDocument/2006/relationships" r:id="rId8"/>
        </xdr:cNvPr>
        <xdr:cNvSpPr txBox="1">
          <a:spLocks noChangeArrowheads="1"/>
        </xdr:cNvSpPr>
      </xdr:nvSpPr>
      <xdr:spPr bwMode="auto">
        <a:xfrm>
          <a:off x="5457825" y="2686050"/>
          <a:ext cx="781050" cy="200025"/>
        </a:xfrm>
        <a:prstGeom prst="rect">
          <a:avLst/>
        </a:prstGeom>
        <a:solidFill>
          <a:schemeClr val="accent6">
            <a:lumMod val="60000"/>
            <a:lumOff val="40000"/>
          </a:schemeClr>
        </a:solidFill>
        <a:ln w="9525">
          <a:solidFill>
            <a:srgbClr val="000000"/>
          </a:solidFill>
          <a:miter lim="800000"/>
          <a:headEnd/>
          <a:tailEnd/>
        </a:ln>
      </xdr:spPr>
      <xdr:txBody>
        <a:bodyPr vertOverflow="clip" wrap="square" lIns="36576" tIns="32004" rIns="0" bIns="0" anchor="t" upright="1"/>
        <a:lstStyle/>
        <a:p>
          <a:pPr algn="l" rtl="0">
            <a:defRPr sz="1000"/>
          </a:pPr>
          <a:r>
            <a:rPr lang="en-US" sz="1200" b="0" i="0" strike="noStrike">
              <a:solidFill>
                <a:srgbClr val="000000"/>
              </a:solidFill>
              <a:latin typeface="Times New Roman"/>
              <a:cs typeface="Times New Roman"/>
            </a:rPr>
            <a:t>Adj_Cash</a:t>
          </a:r>
        </a:p>
      </xdr:txBody>
    </xdr:sp>
    <xdr:clientData/>
  </xdr:twoCellAnchor>
  <xdr:twoCellAnchor>
    <xdr:from>
      <xdr:col>6</xdr:col>
      <xdr:colOff>0</xdr:colOff>
      <xdr:row>12</xdr:row>
      <xdr:rowOff>99060</xdr:rowOff>
    </xdr:from>
    <xdr:to>
      <xdr:col>9</xdr:col>
      <xdr:colOff>0</xdr:colOff>
      <xdr:row>12</xdr:row>
      <xdr:rowOff>99060</xdr:rowOff>
    </xdr:to>
    <xdr:cxnSp macro="">
      <xdr:nvCxnSpPr>
        <xdr:cNvPr id="18" name="Curved Connector 80"/>
        <xdr:cNvCxnSpPr>
          <a:cxnSpLocks noChangeShapeType="1"/>
          <a:stCxn id="14" idx="1"/>
          <a:endCxn id="8" idx="3"/>
        </xdr:cNvCxnSpPr>
      </xdr:nvCxnSpPr>
      <xdr:spPr bwMode="auto">
        <a:xfrm rot="10800000">
          <a:off x="4962525" y="2394585"/>
          <a:ext cx="1771650" cy="0"/>
        </a:xfrm>
        <a:prstGeom prst="curvedConnector3">
          <a:avLst>
            <a:gd name="adj1" fmla="val 50000"/>
          </a:avLst>
        </a:prstGeom>
        <a:noFill/>
        <a:ln w="9525" algn="ctr">
          <a:solidFill>
            <a:srgbClr val="000000"/>
          </a:solidFill>
          <a:round/>
          <a:headEnd type="triangle" w="lg" len="lg"/>
          <a:tailEnd type="none" w="lg" len="lg"/>
        </a:ln>
      </xdr:spPr>
    </xdr:cxnSp>
    <xdr:clientData/>
  </xdr:twoCellAnchor>
  <xdr:twoCellAnchor>
    <xdr:from>
      <xdr:col>8</xdr:col>
      <xdr:colOff>0</xdr:colOff>
      <xdr:row>10</xdr:row>
      <xdr:rowOff>99060</xdr:rowOff>
    </xdr:from>
    <xdr:to>
      <xdr:col>9</xdr:col>
      <xdr:colOff>0</xdr:colOff>
      <xdr:row>12</xdr:row>
      <xdr:rowOff>99060</xdr:rowOff>
    </xdr:to>
    <xdr:cxnSp macro="">
      <xdr:nvCxnSpPr>
        <xdr:cNvPr id="19" name="Curved Connector 84"/>
        <xdr:cNvCxnSpPr>
          <a:cxnSpLocks noChangeShapeType="1"/>
          <a:stCxn id="14" idx="1"/>
          <a:endCxn id="16" idx="3"/>
        </xdr:cNvCxnSpPr>
      </xdr:nvCxnSpPr>
      <xdr:spPr bwMode="auto">
        <a:xfrm rot="10800000">
          <a:off x="6238875" y="2013585"/>
          <a:ext cx="495300" cy="381000"/>
        </a:xfrm>
        <a:prstGeom prst="curvedConnector3">
          <a:avLst>
            <a:gd name="adj1" fmla="val 50000"/>
          </a:avLst>
        </a:prstGeom>
        <a:noFill/>
        <a:ln w="9525" algn="ctr">
          <a:solidFill>
            <a:srgbClr val="000000"/>
          </a:solidFill>
          <a:round/>
          <a:headEnd type="triangle" w="lg" len="lg"/>
          <a:tailEnd type="none" w="lg" len="lg"/>
        </a:ln>
      </xdr:spPr>
    </xdr:cxnSp>
    <xdr:clientData/>
  </xdr:twoCellAnchor>
  <xdr:twoCellAnchor>
    <xdr:from>
      <xdr:col>8</xdr:col>
      <xdr:colOff>0</xdr:colOff>
      <xdr:row>12</xdr:row>
      <xdr:rowOff>99060</xdr:rowOff>
    </xdr:from>
    <xdr:to>
      <xdr:col>9</xdr:col>
      <xdr:colOff>0</xdr:colOff>
      <xdr:row>14</xdr:row>
      <xdr:rowOff>99060</xdr:rowOff>
    </xdr:to>
    <xdr:cxnSp macro="">
      <xdr:nvCxnSpPr>
        <xdr:cNvPr id="20" name="Curved Connector 87"/>
        <xdr:cNvCxnSpPr>
          <a:cxnSpLocks noChangeShapeType="1"/>
          <a:stCxn id="14" idx="1"/>
          <a:endCxn id="17" idx="3"/>
        </xdr:cNvCxnSpPr>
      </xdr:nvCxnSpPr>
      <xdr:spPr bwMode="auto">
        <a:xfrm rot="10800000" flipV="1">
          <a:off x="6238875" y="2394585"/>
          <a:ext cx="495300" cy="390525"/>
        </a:xfrm>
        <a:prstGeom prst="curvedConnector3">
          <a:avLst>
            <a:gd name="adj1" fmla="val 50000"/>
          </a:avLst>
        </a:prstGeom>
        <a:noFill/>
        <a:ln w="9525" algn="ctr">
          <a:solidFill>
            <a:srgbClr val="000000"/>
          </a:solidFill>
          <a:round/>
          <a:headEnd type="triangle" w="lg" len="lg"/>
          <a:tailEnd type="none" w="lg" len="lg"/>
        </a:ln>
      </xdr:spPr>
    </xdr:cxnSp>
    <xdr:clientData/>
  </xdr:twoCellAnchor>
  <xdr:twoCellAnchor>
    <xdr:from>
      <xdr:col>6</xdr:col>
      <xdr:colOff>0</xdr:colOff>
      <xdr:row>12</xdr:row>
      <xdr:rowOff>99060</xdr:rowOff>
    </xdr:from>
    <xdr:to>
      <xdr:col>7</xdr:col>
      <xdr:colOff>0</xdr:colOff>
      <xdr:row>14</xdr:row>
      <xdr:rowOff>99060</xdr:rowOff>
    </xdr:to>
    <xdr:cxnSp macro="">
      <xdr:nvCxnSpPr>
        <xdr:cNvPr id="21" name="Curved Connector 90"/>
        <xdr:cNvCxnSpPr>
          <a:cxnSpLocks noChangeShapeType="1"/>
          <a:stCxn id="17" idx="1"/>
          <a:endCxn id="8" idx="3"/>
        </xdr:cNvCxnSpPr>
      </xdr:nvCxnSpPr>
      <xdr:spPr bwMode="auto">
        <a:xfrm rot="10800000">
          <a:off x="4962525" y="2394585"/>
          <a:ext cx="495300" cy="390525"/>
        </a:xfrm>
        <a:prstGeom prst="curvedConnector3">
          <a:avLst>
            <a:gd name="adj1" fmla="val 50000"/>
          </a:avLst>
        </a:prstGeom>
        <a:noFill/>
        <a:ln w="9525" algn="ctr">
          <a:solidFill>
            <a:srgbClr val="000000"/>
          </a:solidFill>
          <a:round/>
          <a:headEnd type="triangle" w="lg" len="lg"/>
          <a:tailEnd type="none" w="lg" len="lg"/>
        </a:ln>
      </xdr:spPr>
    </xdr:cxnSp>
    <xdr:clientData/>
  </xdr:twoCellAnchor>
  <xdr:twoCellAnchor>
    <xdr:from>
      <xdr:col>6</xdr:col>
      <xdr:colOff>0</xdr:colOff>
      <xdr:row>10</xdr:row>
      <xdr:rowOff>99060</xdr:rowOff>
    </xdr:from>
    <xdr:to>
      <xdr:col>7</xdr:col>
      <xdr:colOff>0</xdr:colOff>
      <xdr:row>12</xdr:row>
      <xdr:rowOff>99060</xdr:rowOff>
    </xdr:to>
    <xdr:cxnSp macro="">
      <xdr:nvCxnSpPr>
        <xdr:cNvPr id="22" name="Curved Connector 93"/>
        <xdr:cNvCxnSpPr>
          <a:cxnSpLocks noChangeShapeType="1"/>
          <a:stCxn id="16" idx="1"/>
          <a:endCxn id="8" idx="3"/>
        </xdr:cNvCxnSpPr>
      </xdr:nvCxnSpPr>
      <xdr:spPr bwMode="auto">
        <a:xfrm rot="10800000" flipV="1">
          <a:off x="4962525" y="2013585"/>
          <a:ext cx="495300" cy="381000"/>
        </a:xfrm>
        <a:prstGeom prst="curvedConnector3">
          <a:avLst>
            <a:gd name="adj1" fmla="val 50000"/>
          </a:avLst>
        </a:prstGeom>
        <a:noFill/>
        <a:ln w="9525" algn="ctr">
          <a:solidFill>
            <a:srgbClr val="000000"/>
          </a:solidFill>
          <a:round/>
          <a:headEnd type="triangle" w="lg" len="lg"/>
          <a:tailEnd type="none" w="lg" len="lg"/>
        </a:ln>
      </xdr:spPr>
    </xdr:cxnSp>
    <xdr:clientData/>
  </xdr:twoCellAnchor>
  <xdr:twoCellAnchor>
    <xdr:from>
      <xdr:col>9</xdr:col>
      <xdr:colOff>0</xdr:colOff>
      <xdr:row>9</xdr:row>
      <xdr:rowOff>0</xdr:rowOff>
    </xdr:from>
    <xdr:to>
      <xdr:col>10</xdr:col>
      <xdr:colOff>0</xdr:colOff>
      <xdr:row>10</xdr:row>
      <xdr:rowOff>0</xdr:rowOff>
    </xdr:to>
    <xdr:sp macro="" textlink="">
      <xdr:nvSpPr>
        <xdr:cNvPr id="23" name="Text Box 65">
          <a:hlinkClick xmlns:r="http://schemas.openxmlformats.org/officeDocument/2006/relationships" r:id="rId9"/>
        </xdr:cNvPr>
        <xdr:cNvSpPr txBox="1">
          <a:spLocks noChangeArrowheads="1"/>
        </xdr:cNvSpPr>
      </xdr:nvSpPr>
      <xdr:spPr bwMode="auto">
        <a:xfrm>
          <a:off x="6734175" y="1724025"/>
          <a:ext cx="1238250" cy="190500"/>
        </a:xfrm>
        <a:prstGeom prst="rect">
          <a:avLst/>
        </a:prstGeom>
        <a:solidFill>
          <a:schemeClr val="accent6">
            <a:lumMod val="60000"/>
            <a:lumOff val="40000"/>
          </a:schemeClr>
        </a:solidFill>
        <a:ln w="9525">
          <a:solidFill>
            <a:srgbClr val="000000"/>
          </a:solidFill>
          <a:miter lim="800000"/>
          <a:headEnd/>
          <a:tailEnd/>
        </a:ln>
      </xdr:spPr>
      <xdr:txBody>
        <a:bodyPr vertOverflow="clip" wrap="square" lIns="36576" tIns="32004" rIns="0" bIns="0" anchor="t" upright="1"/>
        <a:lstStyle/>
        <a:p>
          <a:pPr algn="l" rtl="0">
            <a:defRPr sz="1000"/>
          </a:pPr>
          <a:r>
            <a:rPr lang="en-US" sz="1200" b="0" i="0" strike="noStrike">
              <a:solidFill>
                <a:srgbClr val="000000"/>
              </a:solidFill>
              <a:latin typeface="Times New Roman"/>
              <a:cs typeface="Times New Roman"/>
            </a:rPr>
            <a:t>T2_Calc</a:t>
          </a:r>
        </a:p>
      </xdr:txBody>
    </xdr:sp>
    <xdr:clientData/>
  </xdr:twoCellAnchor>
  <xdr:twoCellAnchor>
    <xdr:from>
      <xdr:col>9</xdr:col>
      <xdr:colOff>472440</xdr:colOff>
      <xdr:row>10</xdr:row>
      <xdr:rowOff>0</xdr:rowOff>
    </xdr:from>
    <xdr:to>
      <xdr:col>9</xdr:col>
      <xdr:colOff>480060</xdr:colOff>
      <xdr:row>12</xdr:row>
      <xdr:rowOff>0</xdr:rowOff>
    </xdr:to>
    <xdr:cxnSp macro="">
      <xdr:nvCxnSpPr>
        <xdr:cNvPr id="24" name="Curved Connector 100"/>
        <xdr:cNvCxnSpPr>
          <a:cxnSpLocks noChangeShapeType="1"/>
        </xdr:cNvCxnSpPr>
      </xdr:nvCxnSpPr>
      <xdr:spPr bwMode="auto">
        <a:xfrm rot="5400000" flipH="1" flipV="1">
          <a:off x="7019925" y="2101215"/>
          <a:ext cx="381000" cy="7620"/>
        </a:xfrm>
        <a:prstGeom prst="curvedConnector3">
          <a:avLst>
            <a:gd name="adj1" fmla="val 47222"/>
          </a:avLst>
        </a:prstGeom>
        <a:noFill/>
        <a:ln w="9525" algn="ctr">
          <a:solidFill>
            <a:srgbClr val="000000"/>
          </a:solidFill>
          <a:round/>
          <a:headEnd/>
          <a:tailEnd type="triangle" w="lg" len="lg"/>
        </a:ln>
      </xdr:spPr>
    </xdr:cxnSp>
    <xdr:clientData/>
  </xdr:twoCellAnchor>
  <xdr:twoCellAnchor>
    <xdr:from>
      <xdr:col>9</xdr:col>
      <xdr:colOff>662940</xdr:colOff>
      <xdr:row>9</xdr:row>
      <xdr:rowOff>190500</xdr:rowOff>
    </xdr:from>
    <xdr:to>
      <xdr:col>9</xdr:col>
      <xdr:colOff>662940</xdr:colOff>
      <xdr:row>11</xdr:row>
      <xdr:rowOff>190500</xdr:rowOff>
    </xdr:to>
    <xdr:cxnSp macro="">
      <xdr:nvCxnSpPr>
        <xdr:cNvPr id="25" name="Curved Connector 101"/>
        <xdr:cNvCxnSpPr>
          <a:cxnSpLocks noChangeShapeType="1"/>
        </xdr:cNvCxnSpPr>
      </xdr:nvCxnSpPr>
      <xdr:spPr bwMode="auto">
        <a:xfrm rot="5400000" flipH="1" flipV="1">
          <a:off x="7206615" y="2105025"/>
          <a:ext cx="381000" cy="0"/>
        </a:xfrm>
        <a:prstGeom prst="curvedConnector3">
          <a:avLst>
            <a:gd name="adj1" fmla="val 47222"/>
          </a:avLst>
        </a:prstGeom>
        <a:noFill/>
        <a:ln w="9525" algn="ctr">
          <a:solidFill>
            <a:srgbClr val="000000"/>
          </a:solidFill>
          <a:round/>
          <a:headEnd type="triangle" w="lg" len="lg"/>
          <a:tailEnd type="none" w="lg" len="lg"/>
        </a:ln>
      </xdr:spPr>
    </xdr:cxnSp>
    <xdr:clientData/>
  </xdr:twoCellAnchor>
  <xdr:twoCellAnchor>
    <xdr:from>
      <xdr:col>11</xdr:col>
      <xdr:colOff>0</xdr:colOff>
      <xdr:row>12</xdr:row>
      <xdr:rowOff>8966</xdr:rowOff>
    </xdr:from>
    <xdr:to>
      <xdr:col>12</xdr:col>
      <xdr:colOff>0</xdr:colOff>
      <xdr:row>13</xdr:row>
      <xdr:rowOff>1</xdr:rowOff>
    </xdr:to>
    <xdr:sp macro="" textlink="">
      <xdr:nvSpPr>
        <xdr:cNvPr id="26" name="Text Box 58">
          <a:hlinkClick xmlns:r="http://schemas.openxmlformats.org/officeDocument/2006/relationships" r:id="rId10"/>
        </xdr:cNvPr>
        <xdr:cNvSpPr txBox="1">
          <a:spLocks noChangeArrowheads="1"/>
        </xdr:cNvSpPr>
      </xdr:nvSpPr>
      <xdr:spPr bwMode="auto">
        <a:xfrm>
          <a:off x="8467725" y="2304491"/>
          <a:ext cx="1238250" cy="191060"/>
        </a:xfrm>
        <a:prstGeom prst="rect">
          <a:avLst/>
        </a:prstGeom>
        <a:solidFill>
          <a:schemeClr val="accent5">
            <a:lumMod val="20000"/>
            <a:lumOff val="80000"/>
          </a:schemeClr>
        </a:solidFill>
        <a:ln w="9525">
          <a:solidFill>
            <a:srgbClr val="000000"/>
          </a:solidFill>
          <a:miter lim="800000"/>
          <a:headEnd/>
          <a:tailEnd/>
        </a:ln>
      </xdr:spPr>
      <xdr:txBody>
        <a:bodyPr vertOverflow="clip" wrap="square" lIns="36576" tIns="32004" rIns="0" bIns="0" anchor="t" upright="1"/>
        <a:lstStyle/>
        <a:p>
          <a:pPr algn="l" rtl="0">
            <a:defRPr sz="1000"/>
          </a:pPr>
          <a:r>
            <a:rPr lang="en-US" sz="1200" b="0" i="0" strike="noStrike">
              <a:solidFill>
                <a:srgbClr val="000000"/>
              </a:solidFill>
              <a:latin typeface="Times New Roman"/>
              <a:cs typeface="Times New Roman"/>
            </a:rPr>
            <a:t>Table_Single_MA</a:t>
          </a:r>
        </a:p>
      </xdr:txBody>
    </xdr:sp>
    <xdr:clientData/>
  </xdr:twoCellAnchor>
  <xdr:twoCellAnchor>
    <xdr:from>
      <xdr:col>11</xdr:col>
      <xdr:colOff>0</xdr:colOff>
      <xdr:row>13</xdr:row>
      <xdr:rowOff>1</xdr:rowOff>
    </xdr:from>
    <xdr:to>
      <xdr:col>12</xdr:col>
      <xdr:colOff>0</xdr:colOff>
      <xdr:row>14</xdr:row>
      <xdr:rowOff>1</xdr:rowOff>
    </xdr:to>
    <xdr:sp macro="" textlink="">
      <xdr:nvSpPr>
        <xdr:cNvPr id="27" name="Text Box 58">
          <a:hlinkClick xmlns:r="http://schemas.openxmlformats.org/officeDocument/2006/relationships" r:id="rId11"/>
        </xdr:cNvPr>
        <xdr:cNvSpPr txBox="1">
          <a:spLocks noChangeArrowheads="1"/>
        </xdr:cNvSpPr>
      </xdr:nvSpPr>
      <xdr:spPr bwMode="auto">
        <a:xfrm>
          <a:off x="8467725" y="2495551"/>
          <a:ext cx="1238250" cy="190500"/>
        </a:xfrm>
        <a:prstGeom prst="rect">
          <a:avLst/>
        </a:prstGeom>
        <a:solidFill>
          <a:schemeClr val="accent5">
            <a:lumMod val="20000"/>
            <a:lumOff val="80000"/>
          </a:schemeClr>
        </a:solidFill>
        <a:ln w="9525">
          <a:solidFill>
            <a:srgbClr val="000000"/>
          </a:solidFill>
          <a:miter lim="800000"/>
          <a:headEnd/>
          <a:tailEnd/>
        </a:ln>
      </xdr:spPr>
      <xdr:txBody>
        <a:bodyPr vertOverflow="clip" wrap="square" lIns="36576" tIns="32004" rIns="0" bIns="0" anchor="t" upright="1"/>
        <a:lstStyle/>
        <a:p>
          <a:pPr algn="l" rtl="0">
            <a:defRPr sz="1000"/>
          </a:pPr>
          <a:r>
            <a:rPr lang="en-US" sz="1200" b="0" i="0" strike="noStrike">
              <a:solidFill>
                <a:srgbClr val="000000"/>
              </a:solidFill>
              <a:latin typeface="Times New Roman"/>
              <a:cs typeface="Times New Roman"/>
            </a:rPr>
            <a:t>Table_MAs</a:t>
          </a:r>
        </a:p>
      </xdr:txBody>
    </xdr:sp>
    <xdr:clientData/>
  </xdr:twoCellAnchor>
  <xdr:twoCellAnchor>
    <xdr:from>
      <xdr:col>11</xdr:col>
      <xdr:colOff>0</xdr:colOff>
      <xdr:row>11</xdr:row>
      <xdr:rowOff>1</xdr:rowOff>
    </xdr:from>
    <xdr:to>
      <xdr:col>12</xdr:col>
      <xdr:colOff>0</xdr:colOff>
      <xdr:row>12</xdr:row>
      <xdr:rowOff>8966</xdr:rowOff>
    </xdr:to>
    <xdr:sp macro="" textlink="">
      <xdr:nvSpPr>
        <xdr:cNvPr id="28" name="Text Box 58">
          <a:hlinkClick xmlns:r="http://schemas.openxmlformats.org/officeDocument/2006/relationships" r:id="rId12"/>
        </xdr:cNvPr>
        <xdr:cNvSpPr txBox="1">
          <a:spLocks noChangeArrowheads="1"/>
        </xdr:cNvSpPr>
      </xdr:nvSpPr>
      <xdr:spPr bwMode="auto">
        <a:xfrm>
          <a:off x="8467725" y="2105026"/>
          <a:ext cx="1238250" cy="199465"/>
        </a:xfrm>
        <a:prstGeom prst="rect">
          <a:avLst/>
        </a:prstGeom>
        <a:solidFill>
          <a:schemeClr val="accent5">
            <a:lumMod val="20000"/>
            <a:lumOff val="80000"/>
          </a:schemeClr>
        </a:solidFill>
        <a:ln w="9525">
          <a:solidFill>
            <a:srgbClr val="000000"/>
          </a:solidFill>
          <a:miter lim="800000"/>
          <a:headEnd/>
          <a:tailEnd/>
        </a:ln>
      </xdr:spPr>
      <xdr:txBody>
        <a:bodyPr vertOverflow="clip" wrap="square" lIns="36576" tIns="32004" rIns="0" bIns="0" anchor="t" upright="1"/>
        <a:lstStyle/>
        <a:p>
          <a:pPr algn="l" rtl="0">
            <a:defRPr sz="1000"/>
          </a:pPr>
          <a:r>
            <a:rPr lang="en-US" sz="1200" b="0" i="0" strike="noStrike">
              <a:solidFill>
                <a:srgbClr val="000000"/>
              </a:solidFill>
              <a:latin typeface="Times New Roman"/>
              <a:cs typeface="Times New Roman"/>
            </a:rPr>
            <a:t>Table_MWD2</a:t>
          </a:r>
        </a:p>
      </xdr:txBody>
    </xdr:sp>
    <xdr:clientData/>
  </xdr:twoCellAnchor>
  <xdr:twoCellAnchor>
    <xdr:from>
      <xdr:col>10</xdr:col>
      <xdr:colOff>0</xdr:colOff>
      <xdr:row>10</xdr:row>
      <xdr:rowOff>91440</xdr:rowOff>
    </xdr:from>
    <xdr:to>
      <xdr:col>11</xdr:col>
      <xdr:colOff>0</xdr:colOff>
      <xdr:row>12</xdr:row>
      <xdr:rowOff>99060</xdr:rowOff>
    </xdr:to>
    <xdr:cxnSp macro="">
      <xdr:nvCxnSpPr>
        <xdr:cNvPr id="29" name="Curved Connector 108"/>
        <xdr:cNvCxnSpPr>
          <a:cxnSpLocks noChangeShapeType="1"/>
          <a:stCxn id="7" idx="1"/>
          <a:endCxn id="14" idx="3"/>
        </xdr:cNvCxnSpPr>
      </xdr:nvCxnSpPr>
      <xdr:spPr bwMode="auto">
        <a:xfrm rot="10800000" flipV="1">
          <a:off x="7972425" y="2005965"/>
          <a:ext cx="495300" cy="388620"/>
        </a:xfrm>
        <a:prstGeom prst="curvedConnector3">
          <a:avLst>
            <a:gd name="adj1" fmla="val 50000"/>
          </a:avLst>
        </a:prstGeom>
        <a:noFill/>
        <a:ln w="9525" algn="ctr">
          <a:solidFill>
            <a:srgbClr val="000000"/>
          </a:solidFill>
          <a:round/>
          <a:headEnd type="triangle" w="lg" len="lg"/>
          <a:tailEnd type="none" w="lg" len="lg"/>
        </a:ln>
      </xdr:spPr>
    </xdr:cxnSp>
    <xdr:clientData/>
  </xdr:twoCellAnchor>
  <xdr:twoCellAnchor>
    <xdr:from>
      <xdr:col>10</xdr:col>
      <xdr:colOff>0</xdr:colOff>
      <xdr:row>11</xdr:row>
      <xdr:rowOff>99060</xdr:rowOff>
    </xdr:from>
    <xdr:to>
      <xdr:col>11</xdr:col>
      <xdr:colOff>0</xdr:colOff>
      <xdr:row>12</xdr:row>
      <xdr:rowOff>99060</xdr:rowOff>
    </xdr:to>
    <xdr:cxnSp macro="">
      <xdr:nvCxnSpPr>
        <xdr:cNvPr id="30" name="Curved Connector 111"/>
        <xdr:cNvCxnSpPr>
          <a:cxnSpLocks noChangeShapeType="1"/>
          <a:stCxn id="28" idx="1"/>
          <a:endCxn id="14" idx="3"/>
        </xdr:cNvCxnSpPr>
      </xdr:nvCxnSpPr>
      <xdr:spPr bwMode="auto">
        <a:xfrm rot="10800000" flipV="1">
          <a:off x="7972425" y="2204085"/>
          <a:ext cx="495300" cy="190500"/>
        </a:xfrm>
        <a:prstGeom prst="curvedConnector3">
          <a:avLst>
            <a:gd name="adj1" fmla="val 50000"/>
          </a:avLst>
        </a:prstGeom>
        <a:noFill/>
        <a:ln w="9525" algn="ctr">
          <a:solidFill>
            <a:srgbClr val="000000"/>
          </a:solidFill>
          <a:round/>
          <a:headEnd type="triangle" w="lg" len="lg"/>
          <a:tailEnd type="none" w="lg" len="lg"/>
        </a:ln>
      </xdr:spPr>
    </xdr:cxnSp>
    <xdr:clientData/>
  </xdr:twoCellAnchor>
  <xdr:twoCellAnchor>
    <xdr:from>
      <xdr:col>10</xdr:col>
      <xdr:colOff>0</xdr:colOff>
      <xdr:row>12</xdr:row>
      <xdr:rowOff>99060</xdr:rowOff>
    </xdr:from>
    <xdr:to>
      <xdr:col>11</xdr:col>
      <xdr:colOff>0</xdr:colOff>
      <xdr:row>12</xdr:row>
      <xdr:rowOff>106680</xdr:rowOff>
    </xdr:to>
    <xdr:cxnSp macro="">
      <xdr:nvCxnSpPr>
        <xdr:cNvPr id="31" name="Curved Connector 114"/>
        <xdr:cNvCxnSpPr>
          <a:cxnSpLocks noChangeShapeType="1"/>
          <a:stCxn id="26" idx="1"/>
          <a:endCxn id="14" idx="3"/>
        </xdr:cNvCxnSpPr>
      </xdr:nvCxnSpPr>
      <xdr:spPr bwMode="auto">
        <a:xfrm rot="10800000">
          <a:off x="7972425" y="2394585"/>
          <a:ext cx="495300" cy="7620"/>
        </a:xfrm>
        <a:prstGeom prst="curvedConnector3">
          <a:avLst>
            <a:gd name="adj1" fmla="val 50000"/>
          </a:avLst>
        </a:prstGeom>
        <a:noFill/>
        <a:ln w="9525" algn="ctr">
          <a:solidFill>
            <a:srgbClr val="000000"/>
          </a:solidFill>
          <a:round/>
          <a:headEnd type="triangle" w="lg" len="lg"/>
          <a:tailEnd type="none" w="lg" len="lg"/>
        </a:ln>
      </xdr:spPr>
    </xdr:cxnSp>
    <xdr:clientData/>
  </xdr:twoCellAnchor>
  <xdr:twoCellAnchor>
    <xdr:from>
      <xdr:col>10</xdr:col>
      <xdr:colOff>0</xdr:colOff>
      <xdr:row>12</xdr:row>
      <xdr:rowOff>99060</xdr:rowOff>
    </xdr:from>
    <xdr:to>
      <xdr:col>11</xdr:col>
      <xdr:colOff>0</xdr:colOff>
      <xdr:row>13</xdr:row>
      <xdr:rowOff>91440</xdr:rowOff>
    </xdr:to>
    <xdr:cxnSp macro="">
      <xdr:nvCxnSpPr>
        <xdr:cNvPr id="32" name="Curved Connector 116"/>
        <xdr:cNvCxnSpPr>
          <a:cxnSpLocks noChangeShapeType="1"/>
          <a:stCxn id="27" idx="1"/>
          <a:endCxn id="14" idx="3"/>
        </xdr:cNvCxnSpPr>
      </xdr:nvCxnSpPr>
      <xdr:spPr bwMode="auto">
        <a:xfrm rot="10800000">
          <a:off x="7972425" y="2394585"/>
          <a:ext cx="495300" cy="192405"/>
        </a:xfrm>
        <a:prstGeom prst="curvedConnector3">
          <a:avLst>
            <a:gd name="adj1" fmla="val 50000"/>
          </a:avLst>
        </a:prstGeom>
        <a:noFill/>
        <a:ln w="9525" algn="ctr">
          <a:solidFill>
            <a:srgbClr val="000000"/>
          </a:solidFill>
          <a:round/>
          <a:headEnd type="triangle" w="lg" len="lg"/>
          <a:tailEnd type="none" w="lg" len="lg"/>
        </a:ln>
      </xdr:spPr>
    </xdr:cxnSp>
    <xdr:clientData/>
  </xdr:twoCellAnchor>
  <xdr:twoCellAnchor>
    <xdr:from>
      <xdr:col>1</xdr:col>
      <xdr:colOff>0</xdr:colOff>
      <xdr:row>11</xdr:row>
      <xdr:rowOff>0</xdr:rowOff>
    </xdr:from>
    <xdr:to>
      <xdr:col>2</xdr:col>
      <xdr:colOff>0</xdr:colOff>
      <xdr:row>12</xdr:row>
      <xdr:rowOff>0</xdr:rowOff>
    </xdr:to>
    <xdr:sp macro="" textlink="">
      <xdr:nvSpPr>
        <xdr:cNvPr id="33" name="Text Box 11">
          <a:hlinkClick xmlns:r="http://schemas.openxmlformats.org/officeDocument/2006/relationships" r:id="rId13"/>
        </xdr:cNvPr>
        <xdr:cNvSpPr txBox="1">
          <a:spLocks noChangeArrowheads="1"/>
        </xdr:cNvSpPr>
      </xdr:nvSpPr>
      <xdr:spPr bwMode="auto">
        <a:xfrm>
          <a:off x="142875" y="2105025"/>
          <a:ext cx="1143000" cy="190500"/>
        </a:xfrm>
        <a:prstGeom prst="rect">
          <a:avLst/>
        </a:prstGeom>
        <a:solidFill>
          <a:srgbClr val="FFFF00"/>
        </a:solidFill>
        <a:ln w="9525">
          <a:solidFill>
            <a:srgbClr val="000000"/>
          </a:solidFill>
          <a:miter lim="800000"/>
          <a:headEnd/>
          <a:tailEnd/>
        </a:ln>
      </xdr:spPr>
      <xdr:txBody>
        <a:bodyPr vertOverflow="clip" wrap="square" lIns="36576" tIns="32004" rIns="0" bIns="0" anchor="t" upright="1"/>
        <a:lstStyle/>
        <a:p>
          <a:pPr algn="l" rtl="0">
            <a:defRPr sz="1000"/>
          </a:pPr>
          <a:r>
            <a:rPr lang="en-US" sz="1200" b="0" i="0" strike="noStrike">
              <a:solidFill>
                <a:srgbClr val="000000"/>
              </a:solidFill>
              <a:latin typeface="Times New Roman"/>
              <a:cs typeface="Times New Roman"/>
            </a:rPr>
            <a:t>WRM Forecast</a:t>
          </a:r>
        </a:p>
      </xdr:txBody>
    </xdr:sp>
    <xdr:clientData/>
  </xdr:twoCellAnchor>
  <xdr:twoCellAnchor>
    <xdr:from>
      <xdr:col>2</xdr:col>
      <xdr:colOff>0</xdr:colOff>
      <xdr:row>11</xdr:row>
      <xdr:rowOff>99060</xdr:rowOff>
    </xdr:from>
    <xdr:to>
      <xdr:col>3</xdr:col>
      <xdr:colOff>0</xdr:colOff>
      <xdr:row>11</xdr:row>
      <xdr:rowOff>99060</xdr:rowOff>
    </xdr:to>
    <xdr:cxnSp macro="">
      <xdr:nvCxnSpPr>
        <xdr:cNvPr id="34" name="Curved Connector 52"/>
        <xdr:cNvCxnSpPr>
          <a:cxnSpLocks noChangeShapeType="1"/>
          <a:stCxn id="33" idx="3"/>
          <a:endCxn id="3" idx="1"/>
        </xdr:cNvCxnSpPr>
      </xdr:nvCxnSpPr>
      <xdr:spPr bwMode="auto">
        <a:xfrm>
          <a:off x="1285875" y="2204085"/>
          <a:ext cx="428625" cy="0"/>
        </a:xfrm>
        <a:prstGeom prst="curvedConnector3">
          <a:avLst>
            <a:gd name="adj1" fmla="val 50000"/>
          </a:avLst>
        </a:prstGeom>
        <a:noFill/>
        <a:ln w="9525" algn="ctr">
          <a:solidFill>
            <a:srgbClr val="000000"/>
          </a:solidFill>
          <a:round/>
          <a:headEnd/>
          <a:tailEnd type="triangle" w="lg" len="lg"/>
        </a:ln>
      </xdr:spPr>
    </xdr:cxnSp>
    <xdr:clientData/>
  </xdr:twoCellAnchor>
  <xdr:twoCellAnchor>
    <xdr:from>
      <xdr:col>3</xdr:col>
      <xdr:colOff>0</xdr:colOff>
      <xdr:row>16</xdr:row>
      <xdr:rowOff>0</xdr:rowOff>
    </xdr:from>
    <xdr:to>
      <xdr:col>4</xdr:col>
      <xdr:colOff>0</xdr:colOff>
      <xdr:row>17</xdr:row>
      <xdr:rowOff>0</xdr:rowOff>
    </xdr:to>
    <xdr:sp macro="" textlink="">
      <xdr:nvSpPr>
        <xdr:cNvPr id="35" name="Text Box 11">
          <a:hlinkClick xmlns:r="http://schemas.openxmlformats.org/officeDocument/2006/relationships" r:id="rId14"/>
        </xdr:cNvPr>
        <xdr:cNvSpPr txBox="1">
          <a:spLocks noChangeArrowheads="1"/>
        </xdr:cNvSpPr>
      </xdr:nvSpPr>
      <xdr:spPr bwMode="auto">
        <a:xfrm>
          <a:off x="1714500" y="3086100"/>
          <a:ext cx="1657350" cy="190500"/>
        </a:xfrm>
        <a:prstGeom prst="rect">
          <a:avLst/>
        </a:prstGeom>
        <a:gradFill flip="none" rotWithShape="1">
          <a:gsLst>
            <a:gs pos="0">
              <a:srgbClr val="FFFF00"/>
            </a:gs>
            <a:gs pos="100000">
              <a:schemeClr val="accent6">
                <a:lumMod val="60000"/>
                <a:lumOff val="40000"/>
              </a:schemeClr>
            </a:gs>
          </a:gsLst>
          <a:lin ang="0" scaled="1"/>
          <a:tileRect/>
        </a:gradFill>
        <a:ln w="9525">
          <a:solidFill>
            <a:srgbClr val="000000"/>
          </a:solidFill>
          <a:miter lim="800000"/>
          <a:headEnd/>
          <a:tailEnd/>
        </a:ln>
      </xdr:spPr>
      <xdr:txBody>
        <a:bodyPr vertOverflow="clip" wrap="square" lIns="36576" tIns="32004" rIns="0" bIns="0" anchor="t" upright="1"/>
        <a:lstStyle/>
        <a:p>
          <a:pPr algn="l" rtl="0">
            <a:defRPr sz="1000"/>
          </a:pPr>
          <a:r>
            <a:rPr lang="en-US" sz="1200" b="0" i="0" strike="noStrike">
              <a:solidFill>
                <a:srgbClr val="000000"/>
              </a:solidFill>
              <a:latin typeface="Times New Roman"/>
              <a:cs typeface="Times New Roman"/>
            </a:rPr>
            <a:t>CFO Forecast</a:t>
          </a:r>
        </a:p>
      </xdr:txBody>
    </xdr:sp>
    <xdr:clientData/>
  </xdr:twoCellAnchor>
  <xdr:twoCellAnchor>
    <xdr:from>
      <xdr:col>4</xdr:col>
      <xdr:colOff>0</xdr:colOff>
      <xdr:row>12</xdr:row>
      <xdr:rowOff>99060</xdr:rowOff>
    </xdr:from>
    <xdr:to>
      <xdr:col>5</xdr:col>
      <xdr:colOff>0</xdr:colOff>
      <xdr:row>16</xdr:row>
      <xdr:rowOff>99060</xdr:rowOff>
    </xdr:to>
    <xdr:cxnSp macro="">
      <xdr:nvCxnSpPr>
        <xdr:cNvPr id="36" name="Curved Connector 52"/>
        <xdr:cNvCxnSpPr>
          <a:cxnSpLocks noChangeShapeType="1"/>
          <a:stCxn id="35" idx="3"/>
          <a:endCxn id="8" idx="1"/>
        </xdr:cNvCxnSpPr>
      </xdr:nvCxnSpPr>
      <xdr:spPr bwMode="auto">
        <a:xfrm flipV="1">
          <a:off x="3371850" y="2394585"/>
          <a:ext cx="495300" cy="790575"/>
        </a:xfrm>
        <a:prstGeom prst="curvedConnector3">
          <a:avLst>
            <a:gd name="adj1" fmla="val 50000"/>
          </a:avLst>
        </a:prstGeom>
        <a:noFill/>
        <a:ln w="9525" algn="ctr">
          <a:solidFill>
            <a:srgbClr val="000000"/>
          </a:solidFill>
          <a:round/>
          <a:headEnd/>
          <a:tailEnd type="triangle" w="lg" len="lg"/>
        </a:ln>
      </xdr:spPr>
    </xdr:cxnSp>
    <xdr:clientData/>
  </xdr:twoCellAnchor>
  <xdr:twoCellAnchor>
    <xdr:from>
      <xdr:col>3</xdr:col>
      <xdr:colOff>815340</xdr:colOff>
      <xdr:row>14</xdr:row>
      <xdr:rowOff>15240</xdr:rowOff>
    </xdr:from>
    <xdr:to>
      <xdr:col>3</xdr:col>
      <xdr:colOff>815340</xdr:colOff>
      <xdr:row>16</xdr:row>
      <xdr:rowOff>7620</xdr:rowOff>
    </xdr:to>
    <xdr:cxnSp macro="">
      <xdr:nvCxnSpPr>
        <xdr:cNvPr id="37" name="Curved Connector 61"/>
        <xdr:cNvCxnSpPr>
          <a:cxnSpLocks noChangeShapeType="1"/>
        </xdr:cNvCxnSpPr>
      </xdr:nvCxnSpPr>
      <xdr:spPr bwMode="auto">
        <a:xfrm rot="5400000" flipH="1" flipV="1">
          <a:off x="2333625" y="2897505"/>
          <a:ext cx="392430" cy="0"/>
        </a:xfrm>
        <a:prstGeom prst="curvedConnector3">
          <a:avLst>
            <a:gd name="adj1" fmla="val 47222"/>
          </a:avLst>
        </a:prstGeom>
        <a:noFill/>
        <a:ln w="9525" algn="ctr">
          <a:solidFill>
            <a:srgbClr val="000000"/>
          </a:solidFill>
          <a:round/>
          <a:headEnd type="triangle" w="lg" len="lg"/>
          <a:tailEnd type="none" w="lg" len="lg"/>
        </a:ln>
      </xdr:spPr>
    </xdr:cxnSp>
    <xdr:clientData/>
  </xdr:twoCellAnchor>
  <xdr:twoCellAnchor>
    <xdr:from>
      <xdr:col>11</xdr:col>
      <xdr:colOff>0</xdr:colOff>
      <xdr:row>14</xdr:row>
      <xdr:rowOff>0</xdr:rowOff>
    </xdr:from>
    <xdr:to>
      <xdr:col>12</xdr:col>
      <xdr:colOff>0</xdr:colOff>
      <xdr:row>14</xdr:row>
      <xdr:rowOff>190500</xdr:rowOff>
    </xdr:to>
    <xdr:sp macro="" textlink="">
      <xdr:nvSpPr>
        <xdr:cNvPr id="38" name="Text Box 58">
          <a:hlinkClick xmlns:r="http://schemas.openxmlformats.org/officeDocument/2006/relationships" r:id="rId15"/>
        </xdr:cNvPr>
        <xdr:cNvSpPr txBox="1">
          <a:spLocks noChangeArrowheads="1"/>
        </xdr:cNvSpPr>
      </xdr:nvSpPr>
      <xdr:spPr bwMode="auto">
        <a:xfrm>
          <a:off x="8467725" y="2686050"/>
          <a:ext cx="1238250" cy="190500"/>
        </a:xfrm>
        <a:prstGeom prst="rect">
          <a:avLst/>
        </a:prstGeom>
        <a:solidFill>
          <a:schemeClr val="accent5">
            <a:lumMod val="20000"/>
            <a:lumOff val="80000"/>
          </a:schemeClr>
        </a:solidFill>
        <a:ln w="9525">
          <a:solidFill>
            <a:srgbClr val="000000"/>
          </a:solidFill>
          <a:miter lim="800000"/>
          <a:headEnd/>
          <a:tailEnd/>
        </a:ln>
      </xdr:spPr>
      <xdr:txBody>
        <a:bodyPr vertOverflow="clip" wrap="square" lIns="36576" tIns="32004" rIns="0" bIns="0" anchor="t" upright="1"/>
        <a:lstStyle/>
        <a:p>
          <a:pPr algn="l" rtl="0">
            <a:defRPr sz="1000"/>
          </a:pPr>
          <a:r>
            <a:rPr lang="en-US" sz="1200" b="0" i="0" strike="noStrike">
              <a:solidFill>
                <a:srgbClr val="000000"/>
              </a:solidFill>
              <a:latin typeface="Times New Roman"/>
              <a:cs typeface="Times New Roman"/>
            </a:rPr>
            <a:t>Table_VCM</a:t>
          </a:r>
        </a:p>
      </xdr:txBody>
    </xdr:sp>
    <xdr:clientData/>
  </xdr:twoCellAnchor>
  <xdr:twoCellAnchor>
    <xdr:from>
      <xdr:col>10</xdr:col>
      <xdr:colOff>0</xdr:colOff>
      <xdr:row>12</xdr:row>
      <xdr:rowOff>99060</xdr:rowOff>
    </xdr:from>
    <xdr:to>
      <xdr:col>11</xdr:col>
      <xdr:colOff>0</xdr:colOff>
      <xdr:row>14</xdr:row>
      <xdr:rowOff>99060</xdr:rowOff>
    </xdr:to>
    <xdr:cxnSp macro="">
      <xdr:nvCxnSpPr>
        <xdr:cNvPr id="39" name="Curved Connector 116"/>
        <xdr:cNvCxnSpPr>
          <a:cxnSpLocks noChangeShapeType="1"/>
          <a:endCxn id="14" idx="3"/>
        </xdr:cNvCxnSpPr>
      </xdr:nvCxnSpPr>
      <xdr:spPr bwMode="auto">
        <a:xfrm rot="10800000">
          <a:off x="7972425" y="2394585"/>
          <a:ext cx="495300" cy="390525"/>
        </a:xfrm>
        <a:prstGeom prst="curvedConnector3">
          <a:avLst>
            <a:gd name="adj1" fmla="val 50000"/>
          </a:avLst>
        </a:prstGeom>
        <a:noFill/>
        <a:ln w="9525" algn="ctr">
          <a:solidFill>
            <a:srgbClr val="000000"/>
          </a:solidFill>
          <a:round/>
          <a:headEnd type="triangle" w="lg" len="lg"/>
          <a:tailEnd type="none" w="lg" len="lg"/>
        </a:ln>
      </xdr:spPr>
    </xdr:cxnSp>
    <xdr:clientData/>
  </xdr:twoCellAnchor>
  <xdr:twoCellAnchor>
    <xdr:from>
      <xdr:col>13</xdr:col>
      <xdr:colOff>0</xdr:colOff>
      <xdr:row>14</xdr:row>
      <xdr:rowOff>0</xdr:rowOff>
    </xdr:from>
    <xdr:to>
      <xdr:col>14</xdr:col>
      <xdr:colOff>0</xdr:colOff>
      <xdr:row>14</xdr:row>
      <xdr:rowOff>190501</xdr:rowOff>
    </xdr:to>
    <xdr:sp macro="" textlink="">
      <xdr:nvSpPr>
        <xdr:cNvPr id="40" name="Text Box 34"/>
        <xdr:cNvSpPr txBox="1">
          <a:spLocks noChangeArrowheads="1"/>
        </xdr:cNvSpPr>
      </xdr:nvSpPr>
      <xdr:spPr bwMode="auto">
        <a:xfrm>
          <a:off x="10201275" y="2686050"/>
          <a:ext cx="800100" cy="190501"/>
        </a:xfrm>
        <a:prstGeom prst="rect">
          <a:avLst/>
        </a:prstGeom>
        <a:solidFill>
          <a:srgbClr val="3366FF"/>
        </a:solidFill>
        <a:ln w="9525">
          <a:solidFill>
            <a:srgbClr val="000000"/>
          </a:solidFill>
          <a:miter lim="800000"/>
          <a:headEnd/>
          <a:tailEnd/>
        </a:ln>
      </xdr:spPr>
      <xdr:txBody>
        <a:bodyPr vertOverflow="clip" wrap="square" lIns="36576" tIns="32004" rIns="36576" bIns="0" anchor="t" upright="1"/>
        <a:lstStyle/>
        <a:p>
          <a:pPr algn="ctr" rtl="0">
            <a:defRPr sz="1000"/>
          </a:pPr>
          <a:r>
            <a:rPr lang="en-US" sz="1200" b="1" i="0" strike="noStrike">
              <a:solidFill>
                <a:srgbClr val="FFFFFF"/>
              </a:solidFill>
              <a:latin typeface="Times New Roman"/>
              <a:cs typeface="Times New Roman"/>
            </a:rPr>
            <a:t>VCM</a:t>
          </a:r>
        </a:p>
      </xdr:txBody>
    </xdr:sp>
    <xdr:clientData/>
  </xdr:twoCellAnchor>
  <xdr:twoCellAnchor>
    <xdr:from>
      <xdr:col>12</xdr:col>
      <xdr:colOff>0</xdr:colOff>
      <xdr:row>14</xdr:row>
      <xdr:rowOff>91440</xdr:rowOff>
    </xdr:from>
    <xdr:to>
      <xdr:col>13</xdr:col>
      <xdr:colOff>0</xdr:colOff>
      <xdr:row>14</xdr:row>
      <xdr:rowOff>99060</xdr:rowOff>
    </xdr:to>
    <xdr:cxnSp macro="">
      <xdr:nvCxnSpPr>
        <xdr:cNvPr id="41" name="AutoShape 75"/>
        <xdr:cNvCxnSpPr>
          <a:cxnSpLocks noChangeShapeType="1"/>
        </xdr:cNvCxnSpPr>
      </xdr:nvCxnSpPr>
      <xdr:spPr bwMode="auto">
        <a:xfrm>
          <a:off x="9705975" y="2777490"/>
          <a:ext cx="495300" cy="7620"/>
        </a:xfrm>
        <a:prstGeom prst="curvedConnector3">
          <a:avLst>
            <a:gd name="adj1" fmla="val 50000"/>
          </a:avLst>
        </a:prstGeom>
        <a:noFill/>
        <a:ln w="9525">
          <a:solidFill>
            <a:srgbClr val="000000"/>
          </a:solidFill>
          <a:prstDash val="dashDot"/>
          <a:round/>
          <a:headEnd/>
          <a:tailEnd type="triangle" w="med" len="med"/>
        </a:ln>
      </xdr:spPr>
    </xdr:cxnSp>
    <xdr:clientData/>
  </xdr:twoCellAnchor>
</xdr:wsDr>
</file>

<file path=xl/drawings/drawing2.xml><?xml version="1.0" encoding="utf-8"?>
<xdr:wsDr xmlns:xdr="http://schemas.openxmlformats.org/drawingml/2006/spreadsheetDrawing" xmlns:a="http://schemas.openxmlformats.org/drawingml/2006/main">
  <xdr:twoCellAnchor>
    <xdr:from>
      <xdr:col>4</xdr:col>
      <xdr:colOff>1787235</xdr:colOff>
      <xdr:row>346</xdr:row>
      <xdr:rowOff>124690</xdr:rowOff>
    </xdr:from>
    <xdr:to>
      <xdr:col>14</xdr:col>
      <xdr:colOff>360219</xdr:colOff>
      <xdr:row>380</xdr:row>
      <xdr:rowOff>13854</xdr:rowOff>
    </xdr:to>
    <xdr:graphicFrame macro="">
      <xdr:nvGraphicFramePr>
        <xdr:cNvPr id="2" name="Chart 1"/>
        <xdr:cNvGraphicFramePr>
          <a:graphicFrameLocks/>
        </xdr:cNvGraphicFramePr>
      </xdr:nvGraphicFramePr>
      <xdr:xfrm>
        <a:off x="0" y="0"/>
        <a:ext cx="0" cy="0"/>
      </xdr:xfrm>
      <a:graphic>
        <a:graphicData uri="http://schemas.openxmlformats.org/drawingml/2006/chart">
          <c:chart xmlns:c="http://schemas.openxmlformats.org/drawingml/2006/chart" xmlns:r="http://schemas.openxmlformats.org/officeDocument/2006/relationships" r:id="rId1"/>
        </a:graphicData>
      </a:graphic>
    </xdr:graphicFrame>
    <xdr:clientData/>
  </xdr:twoCellAnchor>
  <xdr:twoCellAnchor>
    <xdr:from>
      <xdr:col>19</xdr:col>
      <xdr:colOff>346362</xdr:colOff>
      <xdr:row>218</xdr:row>
      <xdr:rowOff>166255</xdr:rowOff>
    </xdr:from>
    <xdr:to>
      <xdr:col>27</xdr:col>
      <xdr:colOff>1177636</xdr:colOff>
      <xdr:row>254</xdr:row>
      <xdr:rowOff>166255</xdr:rowOff>
    </xdr:to>
    <xdr:graphicFrame macro="">
      <xdr:nvGraphicFramePr>
        <xdr:cNvPr id="3" name="Chart 2"/>
        <xdr:cNvGraphicFramePr>
          <a:graphicFrameLocks/>
        </xdr:cNvGraphicFramePr>
      </xdr:nvGraphicFramePr>
      <xdr:xfrm>
        <a:off x="0" y="0"/>
        <a:ext cx="0" cy="0"/>
      </xdr:xfrm>
      <a:graphic>
        <a:graphicData uri="http://schemas.openxmlformats.org/drawingml/2006/chart">
          <c:chart xmlns:c="http://schemas.openxmlformats.org/drawingml/2006/chart" xmlns:r="http://schemas.openxmlformats.org/officeDocument/2006/relationships" r:id="rId2"/>
        </a:graphicData>
      </a:graphic>
    </xdr:graphicFrame>
    <xdr:clientData/>
  </xdr:twoCellAnchor>
</xdr:wsDr>
</file>

<file path=xl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mbria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Tahoma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Tahoma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xl/worksheets/_rels/sheet1.xml.rels><?xml version="1.0" encoding="UTF-8" standalone="yes"?>
<Relationships xmlns="http://schemas.openxmlformats.org/package/2006/relationships"><Relationship Id="rId2" Type="http://schemas.openxmlformats.org/officeDocument/2006/relationships/drawing" Target="../drawings/drawing1.xml"/><Relationship Id="rId1" Type="http://schemas.openxmlformats.org/officeDocument/2006/relationships/printerSettings" Target="../printerSettings/printerSettings1.bin"/></Relationships>
</file>

<file path=xl/worksheets/_rels/sheet10.xml.rels><?xml version="1.0" encoding="UTF-8" standalone="yes"?>
<Relationships xmlns="http://schemas.openxmlformats.org/package/2006/relationships"><Relationship Id="rId1" Type="http://schemas.openxmlformats.org/officeDocument/2006/relationships/printerSettings" Target="../printerSettings/printerSettings9.bin"/></Relationships>
</file>

<file path=xl/worksheets/_rels/sheet11.xml.rels><?xml version="1.0" encoding="UTF-8" standalone="yes"?>
<Relationships xmlns="http://schemas.openxmlformats.org/package/2006/relationships"><Relationship Id="rId1" Type="http://schemas.openxmlformats.org/officeDocument/2006/relationships/printerSettings" Target="../printerSettings/printerSettings10.bin"/></Relationships>
</file>

<file path=xl/worksheets/_rels/sheet12.xml.rels><?xml version="1.0" encoding="UTF-8" standalone="yes"?>
<Relationships xmlns="http://schemas.openxmlformats.org/package/2006/relationships"><Relationship Id="rId1" Type="http://schemas.openxmlformats.org/officeDocument/2006/relationships/printerSettings" Target="../printerSettings/printerSettings11.bin"/></Relationships>
</file>

<file path=xl/worksheets/_rels/sheet13.xml.rels><?xml version="1.0" encoding="UTF-8" standalone="yes"?>
<Relationships xmlns="http://schemas.openxmlformats.org/package/2006/relationships"><Relationship Id="rId1" Type="http://schemas.openxmlformats.org/officeDocument/2006/relationships/printerSettings" Target="../printerSettings/printerSettings12.bin"/></Relationships>
</file>

<file path=xl/worksheets/_rels/sheet15.xml.rels><?xml version="1.0" encoding="UTF-8" standalone="yes"?>
<Relationships xmlns="http://schemas.openxmlformats.org/package/2006/relationships"><Relationship Id="rId3" Type="http://schemas.openxmlformats.org/officeDocument/2006/relationships/vmlDrawing" Target="../drawings/vmlDrawing2.vml"/><Relationship Id="rId2" Type="http://schemas.openxmlformats.org/officeDocument/2006/relationships/drawing" Target="../drawings/drawing2.xml"/><Relationship Id="rId1" Type="http://schemas.openxmlformats.org/officeDocument/2006/relationships/printerSettings" Target="../printerSettings/printerSettings13.bin"/><Relationship Id="rId4" Type="http://schemas.openxmlformats.org/officeDocument/2006/relationships/comments" Target="../comments2.xml"/></Relationships>
</file>

<file path=xl/worksheets/_rels/sheet16.xml.rels><?xml version="1.0" encoding="UTF-8" standalone="yes"?>
<Relationships xmlns="http://schemas.openxmlformats.org/package/2006/relationships"><Relationship Id="rId1" Type="http://schemas.openxmlformats.org/officeDocument/2006/relationships/printerSettings" Target="../printerSettings/printerSettings14.bin"/></Relationships>
</file>

<file path=xl/worksheets/_rels/sheet17.xml.rels><?xml version="1.0" encoding="UTF-8" standalone="yes"?>
<Relationships xmlns="http://schemas.openxmlformats.org/package/2006/relationships"><Relationship Id="rId3" Type="http://schemas.openxmlformats.org/officeDocument/2006/relationships/comments" Target="../comments3.xml"/><Relationship Id="rId2" Type="http://schemas.openxmlformats.org/officeDocument/2006/relationships/vmlDrawing" Target="../drawings/vmlDrawing3.vml"/><Relationship Id="rId1" Type="http://schemas.openxmlformats.org/officeDocument/2006/relationships/printerSettings" Target="../printerSettings/printerSettings15.bin"/></Relationships>
</file>

<file path=xl/worksheets/_rels/sheet18.xml.rels><?xml version="1.0" encoding="UTF-8" standalone="yes"?>
<Relationships xmlns="http://schemas.openxmlformats.org/package/2006/relationships"><Relationship Id="rId1" Type="http://schemas.openxmlformats.org/officeDocument/2006/relationships/printerSettings" Target="../printerSettings/printerSettings16.bin"/></Relationships>
</file>

<file path=xl/worksheets/_rels/sheet19.xml.rels><?xml version="1.0" encoding="UTF-8" standalone="yes"?>
<Relationships xmlns="http://schemas.openxmlformats.org/package/2006/relationships"><Relationship Id="rId1" Type="http://schemas.openxmlformats.org/officeDocument/2006/relationships/printerSettings" Target="../printerSettings/printerSettings17.bin"/></Relationships>
</file>

<file path=xl/worksheets/_rels/sheet2.xml.rels><?xml version="1.0" encoding="UTF-8" standalone="yes"?>
<Relationships xmlns="http://schemas.openxmlformats.org/package/2006/relationships"><Relationship Id="rId1" Type="http://schemas.openxmlformats.org/officeDocument/2006/relationships/printerSettings" Target="../printerSettings/printerSettings2.bin"/></Relationships>
</file>

<file path=xl/worksheets/_rels/sheet20.xml.rels><?xml version="1.0" encoding="UTF-8" standalone="yes"?>
<Relationships xmlns="http://schemas.openxmlformats.org/package/2006/relationships"><Relationship Id="rId1" Type="http://schemas.openxmlformats.org/officeDocument/2006/relationships/printerSettings" Target="../printerSettings/printerSettings18.bin"/></Relationships>
</file>

<file path=xl/worksheets/_rels/sheet3.xml.rels><?xml version="1.0" encoding="UTF-8" standalone="yes"?>
<Relationships xmlns="http://schemas.openxmlformats.org/package/2006/relationships"><Relationship Id="rId1" Type="http://schemas.openxmlformats.org/officeDocument/2006/relationships/printerSettings" Target="../printerSettings/printerSettings3.bin"/></Relationships>
</file>

<file path=xl/worksheets/_rels/sheet4.xml.rels><?xml version="1.0" encoding="UTF-8" standalone="yes"?>
<Relationships xmlns="http://schemas.openxmlformats.org/package/2006/relationships"><Relationship Id="rId1" Type="http://schemas.openxmlformats.org/officeDocument/2006/relationships/printerSettings" Target="../printerSettings/printerSettings4.bin"/></Relationships>
</file>

<file path=xl/worksheets/_rels/sheet6.xml.rels><?xml version="1.0" encoding="UTF-8" standalone="yes"?>
<Relationships xmlns="http://schemas.openxmlformats.org/package/2006/relationships"><Relationship Id="rId1" Type="http://schemas.openxmlformats.org/officeDocument/2006/relationships/printerSettings" Target="../printerSettings/printerSettings5.bin"/></Relationships>
</file>

<file path=xl/worksheets/_rels/sheet7.xml.rels><?xml version="1.0" encoding="UTF-8" standalone="yes"?>
<Relationships xmlns="http://schemas.openxmlformats.org/package/2006/relationships"><Relationship Id="rId3" Type="http://schemas.openxmlformats.org/officeDocument/2006/relationships/comments" Target="../comments1.xml"/><Relationship Id="rId2" Type="http://schemas.openxmlformats.org/officeDocument/2006/relationships/vmlDrawing" Target="../drawings/vmlDrawing1.vml"/><Relationship Id="rId1" Type="http://schemas.openxmlformats.org/officeDocument/2006/relationships/printerSettings" Target="../printerSettings/printerSettings6.bin"/></Relationships>
</file>

<file path=xl/worksheets/_rels/sheet8.xml.rels><?xml version="1.0" encoding="UTF-8" standalone="yes"?>
<Relationships xmlns="http://schemas.openxmlformats.org/package/2006/relationships"><Relationship Id="rId1" Type="http://schemas.openxmlformats.org/officeDocument/2006/relationships/printerSettings" Target="../printerSettings/printerSettings7.bin"/></Relationships>
</file>

<file path=xl/worksheets/_rels/sheet9.xml.rels><?xml version="1.0" encoding="UTF-8" standalone="yes"?>
<Relationships xmlns="http://schemas.openxmlformats.org/package/2006/relationships"><Relationship Id="rId1" Type="http://schemas.openxmlformats.org/officeDocument/2006/relationships/printerSettings" Target="../printerSettings/printerSettings8.bin"/></Relationships>
</file>

<file path=xl/worksheets/sheet1.xml><?xml version="1.0" encoding="utf-8"?>
<worksheet xmlns="http://schemas.openxmlformats.org/spreadsheetml/2006/main" xmlns:r="http://schemas.openxmlformats.org/officeDocument/2006/relationships">
  <sheetPr codeName="Sheet20">
    <pageSetUpPr fitToPage="1"/>
  </sheetPr>
  <dimension ref="B1:L16"/>
  <sheetViews>
    <sheetView tabSelected="1" workbookViewId="0">
      <selection sqref="A1:XFD1048576"/>
    </sheetView>
  </sheetViews>
  <sheetFormatPr defaultColWidth="18.75" defaultRowHeight="15"/>
  <cols>
    <col min="1" max="1" width="1.875" style="2" customWidth="1"/>
    <col min="2" max="2" width="15" style="2" customWidth="1"/>
    <col min="3" max="3" width="5.625" style="2" customWidth="1"/>
    <col min="4" max="4" width="21.75" style="2" customWidth="1"/>
    <col min="5" max="5" width="6.5" style="2" customWidth="1"/>
    <col min="6" max="6" width="14.375" style="2" customWidth="1"/>
    <col min="7" max="7" width="6.5" style="2" customWidth="1"/>
    <col min="8" max="8" width="10.25" style="2" customWidth="1"/>
    <col min="9" max="9" width="6.5" style="2" customWidth="1"/>
    <col min="10" max="10" width="16.25" style="2" customWidth="1"/>
    <col min="11" max="11" width="6.5" style="2" customWidth="1"/>
    <col min="12" max="12" width="16.25" style="2" customWidth="1"/>
    <col min="13" max="13" width="6.5" style="2" customWidth="1"/>
    <col min="14" max="14" width="10.5" style="2" customWidth="1"/>
    <col min="15" max="15" width="2" style="2" customWidth="1"/>
    <col min="16" max="16384" width="18.75" style="2"/>
  </cols>
  <sheetData>
    <row r="1" spans="2:12">
      <c r="B1" s="1" t="s">
        <v>0</v>
      </c>
    </row>
    <row r="2" spans="2:12">
      <c r="B2" s="1"/>
    </row>
    <row r="3" spans="2:12" ht="15.75">
      <c r="B3" s="3" t="s">
        <v>1</v>
      </c>
    </row>
    <row r="4" spans="2:12">
      <c r="C4" s="4"/>
      <c r="D4" s="5" t="s">
        <v>2</v>
      </c>
      <c r="F4" s="2" t="s">
        <v>3</v>
      </c>
    </row>
    <row r="5" spans="2:12">
      <c r="C5" s="6"/>
      <c r="D5" s="5" t="s">
        <v>4</v>
      </c>
      <c r="F5" s="7" t="s">
        <v>5</v>
      </c>
    </row>
    <row r="6" spans="2:12">
      <c r="C6" s="8"/>
      <c r="D6" s="5" t="s">
        <v>6</v>
      </c>
      <c r="G6" s="9"/>
    </row>
    <row r="7" spans="2:12">
      <c r="D7" s="5"/>
      <c r="G7" s="9"/>
    </row>
    <row r="13" spans="2:12" ht="15.75">
      <c r="L13" s="10"/>
    </row>
    <row r="15" spans="2:12" ht="15.75">
      <c r="L15" s="10"/>
    </row>
    <row r="16" spans="2:12" ht="15.75">
      <c r="D16" s="10"/>
    </row>
  </sheetData>
  <printOptions horizontalCentered="1"/>
  <pageMargins left="0.5" right="0.5" top="0.5" bottom="0.5" header="0.5" footer="0.5"/>
  <pageSetup scale="61" orientation="portrait" r:id="rId1"/>
  <headerFooter alignWithMargins="0">
    <oddFooter>&amp;F</oddFooter>
  </headerFooter>
  <drawing r:id="rId2"/>
</worksheet>
</file>

<file path=xl/worksheets/sheet10.xml><?xml version="1.0" encoding="utf-8"?>
<worksheet xmlns="http://schemas.openxmlformats.org/spreadsheetml/2006/main" xmlns:r="http://schemas.openxmlformats.org/officeDocument/2006/relationships">
  <sheetPr codeName="Sheet3"/>
  <dimension ref="A1:AM5244"/>
  <sheetViews>
    <sheetView workbookViewId="0">
      <selection sqref="A1:XFD1048576"/>
    </sheetView>
  </sheetViews>
  <sheetFormatPr defaultColWidth="8.75" defaultRowHeight="15"/>
  <cols>
    <col min="1" max="1" width="8.75" style="52" bestFit="1" customWidth="1"/>
    <col min="2" max="2" width="7.625" style="52" customWidth="1"/>
    <col min="3" max="3" width="4.75" style="53" customWidth="1"/>
    <col min="4" max="4" width="31" style="2" bestFit="1" customWidth="1"/>
    <col min="5" max="5" width="17.625" style="2" bestFit="1" customWidth="1"/>
    <col min="6" max="6" width="20.75" style="2" customWidth="1"/>
    <col min="7" max="7" width="22.25" style="2" bestFit="1" customWidth="1"/>
    <col min="8" max="8" width="13.25" style="51" bestFit="1" customWidth="1"/>
    <col min="9" max="9" width="17.75" style="51" bestFit="1" customWidth="1"/>
    <col min="10" max="10" width="12.75" style="51" bestFit="1" customWidth="1"/>
    <col min="11" max="11" width="14.625" style="51" bestFit="1" customWidth="1"/>
    <col min="12" max="12" width="18.625" style="51" bestFit="1" customWidth="1"/>
    <col min="13" max="13" width="13.25" style="51" bestFit="1" customWidth="1"/>
    <col min="14" max="14" width="12.5" style="51" bestFit="1" customWidth="1"/>
    <col min="15" max="15" width="11.75" style="51" bestFit="1" customWidth="1"/>
    <col min="16" max="17" width="13.375" style="51" bestFit="1" customWidth="1"/>
    <col min="18" max="18" width="19.625" style="51" bestFit="1" customWidth="1"/>
    <col min="19" max="19" width="18.25" style="51" bestFit="1" customWidth="1"/>
    <col min="20" max="20" width="16.75" style="51" bestFit="1" customWidth="1"/>
    <col min="21" max="21" width="17.375" style="51" bestFit="1" customWidth="1"/>
    <col min="22" max="22" width="12.75" style="51" bestFit="1" customWidth="1"/>
    <col min="23" max="23" width="14.25" style="51" bestFit="1" customWidth="1"/>
    <col min="24" max="24" width="15" style="51" bestFit="1" customWidth="1"/>
    <col min="25" max="25" width="19.375" style="51" bestFit="1" customWidth="1"/>
    <col min="26" max="26" width="16.25" style="51" bestFit="1" customWidth="1"/>
    <col min="27" max="27" width="15" style="51" bestFit="1" customWidth="1"/>
    <col min="28" max="28" width="18.625" style="51" bestFit="1" customWidth="1"/>
    <col min="29" max="29" width="19.25" style="51" bestFit="1" customWidth="1"/>
    <col min="30" max="30" width="13.375" style="51" bestFit="1" customWidth="1"/>
    <col min="31" max="31" width="24.625" style="51" bestFit="1" customWidth="1"/>
    <col min="32" max="32" width="16.25" style="51" bestFit="1" customWidth="1"/>
    <col min="33" max="33" width="12.625" style="51" bestFit="1" customWidth="1"/>
    <col min="34" max="34" width="13.875" style="51" customWidth="1"/>
    <col min="35" max="35" width="12.25" style="2" customWidth="1"/>
    <col min="36" max="16384" width="8.75" style="2"/>
  </cols>
  <sheetData>
    <row r="1" spans="1:34" ht="15.75">
      <c r="A1" s="48" t="s">
        <v>35</v>
      </c>
      <c r="B1" s="49">
        <v>0</v>
      </c>
      <c r="C1" s="50"/>
    </row>
    <row r="2" spans="1:34" ht="26.25">
      <c r="D2" s="109" t="s">
        <v>22</v>
      </c>
      <c r="G2" s="162" t="s">
        <v>182</v>
      </c>
      <c r="H2" s="2"/>
      <c r="I2" s="2"/>
      <c r="J2" s="2"/>
      <c r="K2" s="2"/>
    </row>
    <row r="3" spans="1:34">
      <c r="D3" s="51"/>
      <c r="E3" s="51"/>
      <c r="F3" s="51"/>
      <c r="G3" s="163" t="s">
        <v>183</v>
      </c>
    </row>
    <row r="4" spans="1:34">
      <c r="D4" s="51"/>
      <c r="F4" s="51"/>
    </row>
    <row r="5" spans="1:34">
      <c r="D5" s="51"/>
      <c r="E5" s="51"/>
      <c r="F5" s="51"/>
    </row>
    <row r="6" spans="1:34" ht="20.25">
      <c r="D6" s="164"/>
      <c r="E6" s="165" t="s">
        <v>184</v>
      </c>
      <c r="F6" s="166" t="s">
        <v>185</v>
      </c>
      <c r="G6" s="51"/>
    </row>
    <row r="7" spans="1:34">
      <c r="G7" s="51"/>
    </row>
    <row r="9" spans="1:34" ht="15.75">
      <c r="D9" s="54" t="s">
        <v>43</v>
      </c>
    </row>
    <row r="10" spans="1:34" ht="15.75">
      <c r="D10" s="60" t="s">
        <v>102</v>
      </c>
      <c r="E10" s="60" t="s">
        <v>46</v>
      </c>
      <c r="F10" s="60" t="s">
        <v>157</v>
      </c>
      <c r="G10" s="60" t="s">
        <v>47</v>
      </c>
      <c r="H10" s="61" t="s">
        <v>48</v>
      </c>
      <c r="I10" s="61" t="s">
        <v>49</v>
      </c>
      <c r="J10" s="61" t="s">
        <v>50</v>
      </c>
      <c r="K10" s="61" t="s">
        <v>51</v>
      </c>
      <c r="L10" s="61" t="s">
        <v>52</v>
      </c>
      <c r="M10" s="61" t="s">
        <v>53</v>
      </c>
      <c r="N10" s="61" t="s">
        <v>54</v>
      </c>
      <c r="O10" s="61" t="s">
        <v>55</v>
      </c>
      <c r="P10" s="61" t="s">
        <v>56</v>
      </c>
      <c r="Q10" s="61" t="s">
        <v>57</v>
      </c>
      <c r="R10" s="61" t="s">
        <v>58</v>
      </c>
      <c r="S10" s="61" t="s">
        <v>59</v>
      </c>
      <c r="T10" s="61" t="s">
        <v>60</v>
      </c>
      <c r="U10" s="61" t="s">
        <v>61</v>
      </c>
      <c r="V10" s="61" t="s">
        <v>62</v>
      </c>
      <c r="W10" s="61" t="s">
        <v>63</v>
      </c>
      <c r="X10" s="61" t="s">
        <v>64</v>
      </c>
      <c r="Y10" s="61" t="s">
        <v>65</v>
      </c>
      <c r="Z10" s="61" t="s">
        <v>66</v>
      </c>
      <c r="AA10" s="61" t="s">
        <v>67</v>
      </c>
      <c r="AB10" s="61" t="s">
        <v>68</v>
      </c>
      <c r="AC10" s="61" t="s">
        <v>69</v>
      </c>
      <c r="AD10" s="61" t="s">
        <v>70</v>
      </c>
      <c r="AE10" s="61" t="s">
        <v>71</v>
      </c>
      <c r="AF10" s="61" t="s">
        <v>72</v>
      </c>
      <c r="AG10" s="61" t="s">
        <v>73</v>
      </c>
      <c r="AH10" s="61" t="s">
        <v>74</v>
      </c>
    </row>
    <row r="11" spans="1:34">
      <c r="A11" s="52">
        <v>0</v>
      </c>
      <c r="D11" s="62">
        <v>1989</v>
      </c>
      <c r="E11" s="62">
        <v>1</v>
      </c>
      <c r="F11" s="62">
        <v>1989</v>
      </c>
      <c r="G11" s="62">
        <v>1989</v>
      </c>
      <c r="H11" s="167">
        <v>3.5</v>
      </c>
      <c r="I11" s="167">
        <v>0</v>
      </c>
      <c r="J11" s="167">
        <v>0</v>
      </c>
      <c r="K11" s="167">
        <v>0</v>
      </c>
      <c r="L11" s="167">
        <v>0</v>
      </c>
      <c r="M11" s="167">
        <v>0</v>
      </c>
      <c r="N11" s="167">
        <v>6.2</v>
      </c>
      <c r="O11" s="167">
        <v>0</v>
      </c>
      <c r="P11" s="167">
        <v>0</v>
      </c>
      <c r="Q11" s="167">
        <v>0</v>
      </c>
      <c r="R11" s="167">
        <v>7.5</v>
      </c>
      <c r="S11" s="167">
        <v>0</v>
      </c>
      <c r="T11" s="167">
        <v>0</v>
      </c>
      <c r="U11" s="167">
        <v>0</v>
      </c>
      <c r="V11" s="167">
        <v>637.6</v>
      </c>
      <c r="W11" s="167">
        <v>0</v>
      </c>
      <c r="X11" s="167">
        <v>1732.4</v>
      </c>
      <c r="Y11" s="167">
        <v>0</v>
      </c>
      <c r="Z11" s="167">
        <v>0</v>
      </c>
      <c r="AA11" s="167">
        <v>0</v>
      </c>
      <c r="AB11" s="167">
        <v>0</v>
      </c>
      <c r="AC11" s="167">
        <v>4.3</v>
      </c>
      <c r="AD11" s="167">
        <v>0</v>
      </c>
      <c r="AE11" s="167">
        <v>0</v>
      </c>
      <c r="AF11" s="167">
        <v>0</v>
      </c>
      <c r="AG11" s="167">
        <v>430.4</v>
      </c>
      <c r="AH11" s="43">
        <v>2821.9000000000005</v>
      </c>
    </row>
    <row r="12" spans="1:34">
      <c r="A12" s="52">
        <v>0</v>
      </c>
      <c r="D12" s="62">
        <v>1989</v>
      </c>
      <c r="E12" s="62">
        <v>2</v>
      </c>
      <c r="F12" s="62">
        <v>1989</v>
      </c>
      <c r="G12" s="62">
        <v>1989</v>
      </c>
      <c r="H12" s="167">
        <v>0.8</v>
      </c>
      <c r="I12" s="167">
        <v>0</v>
      </c>
      <c r="J12" s="167">
        <v>0</v>
      </c>
      <c r="K12" s="167">
        <v>0</v>
      </c>
      <c r="L12" s="167">
        <v>0</v>
      </c>
      <c r="M12" s="167">
        <v>0</v>
      </c>
      <c r="N12" s="167">
        <v>11.8</v>
      </c>
      <c r="O12" s="167">
        <v>0</v>
      </c>
      <c r="P12" s="167">
        <v>0</v>
      </c>
      <c r="Q12" s="167">
        <v>0</v>
      </c>
      <c r="R12" s="167">
        <v>5.3</v>
      </c>
      <c r="S12" s="167">
        <v>0</v>
      </c>
      <c r="T12" s="167">
        <v>0</v>
      </c>
      <c r="U12" s="167">
        <v>0</v>
      </c>
      <c r="V12" s="167">
        <v>305</v>
      </c>
      <c r="W12" s="167">
        <v>0</v>
      </c>
      <c r="X12" s="167">
        <v>1632.3</v>
      </c>
      <c r="Y12" s="167">
        <v>0</v>
      </c>
      <c r="Z12" s="167">
        <v>0</v>
      </c>
      <c r="AA12" s="167">
        <v>0</v>
      </c>
      <c r="AB12" s="167">
        <v>0</v>
      </c>
      <c r="AC12" s="167">
        <v>3.1</v>
      </c>
      <c r="AD12" s="167">
        <v>0</v>
      </c>
      <c r="AE12" s="167">
        <v>0</v>
      </c>
      <c r="AF12" s="167">
        <v>0</v>
      </c>
      <c r="AG12" s="167">
        <v>1255.5999999999999</v>
      </c>
      <c r="AH12" s="43">
        <v>3213.8999999999996</v>
      </c>
    </row>
    <row r="13" spans="1:34">
      <c r="A13" s="52">
        <v>0</v>
      </c>
      <c r="D13" s="62">
        <v>1989</v>
      </c>
      <c r="E13" s="62">
        <v>3</v>
      </c>
      <c r="F13" s="62">
        <v>1989</v>
      </c>
      <c r="G13" s="62">
        <v>1989</v>
      </c>
      <c r="H13" s="167">
        <v>0</v>
      </c>
      <c r="I13" s="167">
        <v>0</v>
      </c>
      <c r="J13" s="167">
        <v>0</v>
      </c>
      <c r="K13" s="167">
        <v>0</v>
      </c>
      <c r="L13" s="167">
        <v>0</v>
      </c>
      <c r="M13" s="167">
        <v>0</v>
      </c>
      <c r="N13" s="167">
        <v>112.3</v>
      </c>
      <c r="O13" s="167">
        <v>0</v>
      </c>
      <c r="P13" s="167">
        <v>0</v>
      </c>
      <c r="Q13" s="167">
        <v>0</v>
      </c>
      <c r="R13" s="167">
        <v>9.6</v>
      </c>
      <c r="S13" s="167">
        <v>0</v>
      </c>
      <c r="T13" s="167">
        <v>0</v>
      </c>
      <c r="U13" s="167">
        <v>0</v>
      </c>
      <c r="V13" s="167">
        <v>242</v>
      </c>
      <c r="W13" s="167">
        <v>0</v>
      </c>
      <c r="X13" s="167">
        <v>3536.5</v>
      </c>
      <c r="Y13" s="167">
        <v>0</v>
      </c>
      <c r="Z13" s="167">
        <v>0</v>
      </c>
      <c r="AA13" s="167">
        <v>0</v>
      </c>
      <c r="AB13" s="167">
        <v>0</v>
      </c>
      <c r="AC13" s="167">
        <v>6.9</v>
      </c>
      <c r="AD13" s="167">
        <v>0</v>
      </c>
      <c r="AE13" s="167">
        <v>0</v>
      </c>
      <c r="AF13" s="167">
        <v>0</v>
      </c>
      <c r="AG13" s="167">
        <v>2682.5</v>
      </c>
      <c r="AH13" s="43">
        <v>6589.8</v>
      </c>
    </row>
    <row r="14" spans="1:34">
      <c r="A14" s="52">
        <v>0</v>
      </c>
      <c r="D14" s="62">
        <v>1989</v>
      </c>
      <c r="E14" s="62">
        <v>4</v>
      </c>
      <c r="F14" s="62">
        <v>1989</v>
      </c>
      <c r="G14" s="62">
        <v>1989</v>
      </c>
      <c r="H14" s="167">
        <v>0</v>
      </c>
      <c r="I14" s="167">
        <v>0</v>
      </c>
      <c r="J14" s="167">
        <v>0</v>
      </c>
      <c r="K14" s="167">
        <v>0</v>
      </c>
      <c r="L14" s="167">
        <v>0</v>
      </c>
      <c r="M14" s="167">
        <v>0</v>
      </c>
      <c r="N14" s="167">
        <v>206.3</v>
      </c>
      <c r="O14" s="167">
        <v>0</v>
      </c>
      <c r="P14" s="167">
        <v>0</v>
      </c>
      <c r="Q14" s="167">
        <v>0</v>
      </c>
      <c r="R14" s="167">
        <v>20.100000000000001</v>
      </c>
      <c r="S14" s="167">
        <v>0</v>
      </c>
      <c r="T14" s="167">
        <v>0</v>
      </c>
      <c r="U14" s="167">
        <v>0</v>
      </c>
      <c r="V14" s="167">
        <v>439.7</v>
      </c>
      <c r="W14" s="167">
        <v>0</v>
      </c>
      <c r="X14" s="167">
        <v>5441.2</v>
      </c>
      <c r="Y14" s="167">
        <v>0</v>
      </c>
      <c r="Z14" s="167">
        <v>0</v>
      </c>
      <c r="AA14" s="167">
        <v>0</v>
      </c>
      <c r="AB14" s="167">
        <v>0</v>
      </c>
      <c r="AC14" s="167">
        <v>12.3</v>
      </c>
      <c r="AD14" s="167">
        <v>0</v>
      </c>
      <c r="AE14" s="167">
        <v>0</v>
      </c>
      <c r="AF14" s="167">
        <v>0</v>
      </c>
      <c r="AG14" s="167">
        <v>2229.6999999999998</v>
      </c>
      <c r="AH14" s="43">
        <v>8349.2999999999993</v>
      </c>
    </row>
    <row r="15" spans="1:34">
      <c r="A15" s="52">
        <v>0</v>
      </c>
      <c r="D15" s="62">
        <v>1989</v>
      </c>
      <c r="E15" s="62">
        <v>5</v>
      </c>
      <c r="F15" s="62">
        <v>1989</v>
      </c>
      <c r="G15" s="62">
        <v>1990</v>
      </c>
      <c r="H15" s="167">
        <v>0</v>
      </c>
      <c r="I15" s="167">
        <v>0</v>
      </c>
      <c r="J15" s="167">
        <v>0</v>
      </c>
      <c r="K15" s="167">
        <v>0</v>
      </c>
      <c r="L15" s="167">
        <v>0</v>
      </c>
      <c r="M15" s="167">
        <v>0</v>
      </c>
      <c r="N15" s="167">
        <v>282</v>
      </c>
      <c r="O15" s="167">
        <v>0</v>
      </c>
      <c r="P15" s="167">
        <v>0</v>
      </c>
      <c r="Q15" s="167">
        <v>0</v>
      </c>
      <c r="R15" s="167">
        <v>22.8</v>
      </c>
      <c r="S15" s="167">
        <v>0</v>
      </c>
      <c r="T15" s="167">
        <v>0</v>
      </c>
      <c r="U15" s="167">
        <v>0</v>
      </c>
      <c r="V15" s="167">
        <v>453.2</v>
      </c>
      <c r="W15" s="167">
        <v>0</v>
      </c>
      <c r="X15" s="167">
        <v>6285.8</v>
      </c>
      <c r="Y15" s="167">
        <v>0</v>
      </c>
      <c r="Z15" s="167">
        <v>0</v>
      </c>
      <c r="AA15" s="167">
        <v>0</v>
      </c>
      <c r="AB15" s="167">
        <v>0</v>
      </c>
      <c r="AC15" s="167">
        <v>10.8</v>
      </c>
      <c r="AD15" s="167">
        <v>0</v>
      </c>
      <c r="AE15" s="167">
        <v>0</v>
      </c>
      <c r="AF15" s="167">
        <v>0</v>
      </c>
      <c r="AG15" s="167">
        <v>2277.6</v>
      </c>
      <c r="AH15" s="43">
        <v>9332.2000000000007</v>
      </c>
    </row>
    <row r="16" spans="1:34">
      <c r="A16" s="52">
        <v>0</v>
      </c>
      <c r="D16" s="62">
        <v>1989</v>
      </c>
      <c r="E16" s="62">
        <v>6</v>
      </c>
      <c r="F16" s="62">
        <v>1989</v>
      </c>
      <c r="G16" s="62">
        <v>1990</v>
      </c>
      <c r="H16" s="167">
        <v>0</v>
      </c>
      <c r="I16" s="167">
        <v>0</v>
      </c>
      <c r="J16" s="167">
        <v>0</v>
      </c>
      <c r="K16" s="167">
        <v>0</v>
      </c>
      <c r="L16" s="167">
        <v>0</v>
      </c>
      <c r="M16" s="167">
        <v>0</v>
      </c>
      <c r="N16" s="167">
        <v>546.6</v>
      </c>
      <c r="O16" s="167">
        <v>0</v>
      </c>
      <c r="P16" s="167">
        <v>0</v>
      </c>
      <c r="Q16" s="167">
        <v>0</v>
      </c>
      <c r="R16" s="167">
        <v>18.8</v>
      </c>
      <c r="S16" s="167">
        <v>0</v>
      </c>
      <c r="T16" s="167">
        <v>0</v>
      </c>
      <c r="U16" s="167">
        <v>0</v>
      </c>
      <c r="V16" s="167">
        <v>506</v>
      </c>
      <c r="W16" s="167">
        <v>0</v>
      </c>
      <c r="X16" s="167">
        <v>7460.3</v>
      </c>
      <c r="Y16" s="167">
        <v>0</v>
      </c>
      <c r="Z16" s="167">
        <v>0</v>
      </c>
      <c r="AA16" s="167">
        <v>0</v>
      </c>
      <c r="AB16" s="167">
        <v>0</v>
      </c>
      <c r="AC16" s="167">
        <v>14.1</v>
      </c>
      <c r="AD16" s="167">
        <v>0</v>
      </c>
      <c r="AE16" s="167">
        <v>0</v>
      </c>
      <c r="AF16" s="167">
        <v>0</v>
      </c>
      <c r="AG16" s="167">
        <v>2501.3000000000002</v>
      </c>
      <c r="AH16" s="43">
        <v>11047.100000000002</v>
      </c>
    </row>
    <row r="17" spans="1:34">
      <c r="A17" s="52">
        <v>0</v>
      </c>
      <c r="D17" s="62">
        <v>1989</v>
      </c>
      <c r="E17" s="62">
        <v>7</v>
      </c>
      <c r="F17" s="62">
        <v>1990</v>
      </c>
      <c r="G17" s="62">
        <v>1990</v>
      </c>
      <c r="H17" s="167">
        <v>2.2999999999999998</v>
      </c>
      <c r="I17" s="167">
        <v>0</v>
      </c>
      <c r="J17" s="167">
        <v>0</v>
      </c>
      <c r="K17" s="167">
        <v>0</v>
      </c>
      <c r="L17" s="167">
        <v>0</v>
      </c>
      <c r="M17" s="167">
        <v>0</v>
      </c>
      <c r="N17" s="167">
        <v>896</v>
      </c>
      <c r="O17" s="167">
        <v>0</v>
      </c>
      <c r="P17" s="167">
        <v>0</v>
      </c>
      <c r="Q17" s="167">
        <v>0</v>
      </c>
      <c r="R17" s="167">
        <v>18.7</v>
      </c>
      <c r="S17" s="167">
        <v>0</v>
      </c>
      <c r="T17" s="167">
        <v>0</v>
      </c>
      <c r="U17" s="167">
        <v>0</v>
      </c>
      <c r="V17" s="167">
        <v>624</v>
      </c>
      <c r="W17" s="167">
        <v>0</v>
      </c>
      <c r="X17" s="167">
        <v>10002</v>
      </c>
      <c r="Y17" s="167">
        <v>0</v>
      </c>
      <c r="Z17" s="167">
        <v>0</v>
      </c>
      <c r="AA17" s="167">
        <v>0</v>
      </c>
      <c r="AB17" s="167">
        <v>0</v>
      </c>
      <c r="AC17" s="167">
        <v>17.600000000000001</v>
      </c>
      <c r="AD17" s="167">
        <v>0</v>
      </c>
      <c r="AE17" s="167">
        <v>0</v>
      </c>
      <c r="AF17" s="167">
        <v>0</v>
      </c>
      <c r="AG17" s="167">
        <v>2999.9</v>
      </c>
      <c r="AH17" s="43">
        <v>14560.5</v>
      </c>
    </row>
    <row r="18" spans="1:34">
      <c r="A18" s="52">
        <v>0</v>
      </c>
      <c r="D18" s="62">
        <v>1989</v>
      </c>
      <c r="E18" s="62">
        <v>8</v>
      </c>
      <c r="F18" s="62">
        <v>1990</v>
      </c>
      <c r="G18" s="62">
        <v>1990</v>
      </c>
      <c r="H18" s="167">
        <v>4.2</v>
      </c>
      <c r="I18" s="167">
        <v>0</v>
      </c>
      <c r="J18" s="167">
        <v>0</v>
      </c>
      <c r="K18" s="167">
        <v>0</v>
      </c>
      <c r="L18" s="167">
        <v>0</v>
      </c>
      <c r="M18" s="167">
        <v>0</v>
      </c>
      <c r="N18" s="167">
        <v>662</v>
      </c>
      <c r="O18" s="167">
        <v>0</v>
      </c>
      <c r="P18" s="167">
        <v>0</v>
      </c>
      <c r="Q18" s="167">
        <v>0</v>
      </c>
      <c r="R18" s="167">
        <v>25.9</v>
      </c>
      <c r="S18" s="167">
        <v>0</v>
      </c>
      <c r="T18" s="167">
        <v>0</v>
      </c>
      <c r="U18" s="167">
        <v>0</v>
      </c>
      <c r="V18" s="167">
        <v>642.6</v>
      </c>
      <c r="W18" s="167">
        <v>0</v>
      </c>
      <c r="X18" s="167">
        <v>9026.7999999999993</v>
      </c>
      <c r="Y18" s="167">
        <v>0</v>
      </c>
      <c r="Z18" s="167">
        <v>0</v>
      </c>
      <c r="AA18" s="167">
        <v>0</v>
      </c>
      <c r="AB18" s="167">
        <v>0</v>
      </c>
      <c r="AC18" s="167">
        <v>16.600000000000001</v>
      </c>
      <c r="AD18" s="167">
        <v>0</v>
      </c>
      <c r="AE18" s="167">
        <v>0</v>
      </c>
      <c r="AF18" s="167">
        <v>0</v>
      </c>
      <c r="AG18" s="167">
        <v>2973.5</v>
      </c>
      <c r="AH18" s="43">
        <v>13351.6</v>
      </c>
    </row>
    <row r="19" spans="1:34">
      <c r="A19" s="52">
        <v>0</v>
      </c>
      <c r="D19" s="62">
        <v>1989</v>
      </c>
      <c r="E19" s="62">
        <v>9</v>
      </c>
      <c r="F19" s="62">
        <v>1990</v>
      </c>
      <c r="G19" s="62">
        <v>1990</v>
      </c>
      <c r="H19" s="167">
        <v>4.3</v>
      </c>
      <c r="I19" s="167">
        <v>0</v>
      </c>
      <c r="J19" s="167">
        <v>0</v>
      </c>
      <c r="K19" s="167">
        <v>0</v>
      </c>
      <c r="L19" s="167">
        <v>0</v>
      </c>
      <c r="M19" s="167">
        <v>0</v>
      </c>
      <c r="N19" s="167">
        <v>496.7</v>
      </c>
      <c r="O19" s="167">
        <v>0</v>
      </c>
      <c r="P19" s="167">
        <v>0</v>
      </c>
      <c r="Q19" s="167">
        <v>0</v>
      </c>
      <c r="R19" s="167">
        <v>24.5</v>
      </c>
      <c r="S19" s="167">
        <v>0</v>
      </c>
      <c r="T19" s="167">
        <v>0</v>
      </c>
      <c r="U19" s="167">
        <v>0</v>
      </c>
      <c r="V19" s="167">
        <v>574.29999999999995</v>
      </c>
      <c r="W19" s="167">
        <v>0</v>
      </c>
      <c r="X19" s="167">
        <v>8963.5</v>
      </c>
      <c r="Y19" s="167">
        <v>0</v>
      </c>
      <c r="Z19" s="167">
        <v>0</v>
      </c>
      <c r="AA19" s="167">
        <v>0</v>
      </c>
      <c r="AB19" s="167">
        <v>0</v>
      </c>
      <c r="AC19" s="167">
        <v>12.5</v>
      </c>
      <c r="AD19" s="167">
        <v>0</v>
      </c>
      <c r="AE19" s="167">
        <v>0</v>
      </c>
      <c r="AF19" s="167">
        <v>0</v>
      </c>
      <c r="AG19" s="167">
        <v>2688.1</v>
      </c>
      <c r="AH19" s="43">
        <v>12763.9</v>
      </c>
    </row>
    <row r="20" spans="1:34">
      <c r="A20" s="52">
        <v>0</v>
      </c>
      <c r="D20" s="62">
        <v>1989</v>
      </c>
      <c r="E20" s="62">
        <v>10</v>
      </c>
      <c r="F20" s="62">
        <v>1990</v>
      </c>
      <c r="G20" s="62">
        <v>1990</v>
      </c>
      <c r="H20" s="167">
        <v>16.2</v>
      </c>
      <c r="I20" s="167">
        <v>0</v>
      </c>
      <c r="J20" s="167">
        <v>0</v>
      </c>
      <c r="K20" s="167">
        <v>0</v>
      </c>
      <c r="L20" s="167">
        <v>0</v>
      </c>
      <c r="M20" s="167">
        <v>0</v>
      </c>
      <c r="N20" s="167">
        <v>371.7</v>
      </c>
      <c r="O20" s="167">
        <v>0</v>
      </c>
      <c r="P20" s="167">
        <v>0</v>
      </c>
      <c r="Q20" s="167">
        <v>0</v>
      </c>
      <c r="R20" s="167">
        <v>14.4</v>
      </c>
      <c r="S20" s="167">
        <v>0</v>
      </c>
      <c r="T20" s="167">
        <v>0</v>
      </c>
      <c r="U20" s="167">
        <v>0</v>
      </c>
      <c r="V20" s="167">
        <v>886.6</v>
      </c>
      <c r="W20" s="167">
        <v>0</v>
      </c>
      <c r="X20" s="167">
        <v>7014.9</v>
      </c>
      <c r="Y20" s="167">
        <v>0</v>
      </c>
      <c r="Z20" s="167">
        <v>0</v>
      </c>
      <c r="AA20" s="167">
        <v>0</v>
      </c>
      <c r="AB20" s="167">
        <v>0</v>
      </c>
      <c r="AC20" s="167">
        <v>9.5</v>
      </c>
      <c r="AD20" s="167">
        <v>0</v>
      </c>
      <c r="AE20" s="167">
        <v>0</v>
      </c>
      <c r="AF20" s="167">
        <v>0</v>
      </c>
      <c r="AG20" s="167">
        <v>3303</v>
      </c>
      <c r="AH20" s="43">
        <v>11616.3</v>
      </c>
    </row>
    <row r="21" spans="1:34">
      <c r="A21" s="52">
        <v>0</v>
      </c>
      <c r="D21" s="62">
        <v>1989</v>
      </c>
      <c r="E21" s="62">
        <v>11</v>
      </c>
      <c r="F21" s="62">
        <v>1990</v>
      </c>
      <c r="G21" s="62">
        <v>1990</v>
      </c>
      <c r="H21" s="167">
        <v>3.7</v>
      </c>
      <c r="I21" s="167">
        <v>0</v>
      </c>
      <c r="J21" s="167">
        <v>0</v>
      </c>
      <c r="K21" s="167">
        <v>0</v>
      </c>
      <c r="L21" s="167">
        <v>0</v>
      </c>
      <c r="M21" s="167">
        <v>0</v>
      </c>
      <c r="N21" s="167">
        <v>92.2</v>
      </c>
      <c r="O21" s="167">
        <v>0</v>
      </c>
      <c r="P21" s="167">
        <v>0</v>
      </c>
      <c r="Q21" s="167">
        <v>0</v>
      </c>
      <c r="R21" s="167">
        <v>0</v>
      </c>
      <c r="S21" s="167">
        <v>0</v>
      </c>
      <c r="T21" s="167">
        <v>0</v>
      </c>
      <c r="U21" s="167">
        <v>0</v>
      </c>
      <c r="V21" s="167">
        <v>928.2</v>
      </c>
      <c r="W21" s="167">
        <v>0</v>
      </c>
      <c r="X21" s="167">
        <v>6439.7</v>
      </c>
      <c r="Y21" s="167">
        <v>0</v>
      </c>
      <c r="Z21" s="167">
        <v>0</v>
      </c>
      <c r="AA21" s="167">
        <v>0</v>
      </c>
      <c r="AB21" s="167">
        <v>0</v>
      </c>
      <c r="AC21" s="167">
        <v>13.9</v>
      </c>
      <c r="AD21" s="167">
        <v>0</v>
      </c>
      <c r="AE21" s="167">
        <v>0</v>
      </c>
      <c r="AF21" s="167">
        <v>0</v>
      </c>
      <c r="AG21" s="167">
        <v>3428.2</v>
      </c>
      <c r="AH21" s="43">
        <v>10905.9</v>
      </c>
    </row>
    <row r="22" spans="1:34">
      <c r="A22" s="52">
        <v>0</v>
      </c>
      <c r="D22" s="62">
        <v>1989</v>
      </c>
      <c r="E22" s="62">
        <v>12</v>
      </c>
      <c r="F22" s="62">
        <v>1990</v>
      </c>
      <c r="G22" s="62">
        <v>1990</v>
      </c>
      <c r="H22" s="167">
        <v>3.8</v>
      </c>
      <c r="I22" s="167">
        <v>0</v>
      </c>
      <c r="J22" s="167">
        <v>0</v>
      </c>
      <c r="K22" s="167">
        <v>0</v>
      </c>
      <c r="L22" s="167">
        <v>0</v>
      </c>
      <c r="M22" s="167">
        <v>0</v>
      </c>
      <c r="N22" s="167">
        <v>109.9</v>
      </c>
      <c r="O22" s="167">
        <v>0</v>
      </c>
      <c r="P22" s="167">
        <v>0</v>
      </c>
      <c r="Q22" s="167">
        <v>0</v>
      </c>
      <c r="R22" s="167">
        <v>4.8</v>
      </c>
      <c r="S22" s="167">
        <v>0</v>
      </c>
      <c r="T22" s="167">
        <v>0</v>
      </c>
      <c r="U22" s="167">
        <v>0</v>
      </c>
      <c r="V22" s="167">
        <v>1545.8</v>
      </c>
      <c r="W22" s="167">
        <v>0</v>
      </c>
      <c r="X22" s="167">
        <v>6307.6</v>
      </c>
      <c r="Y22" s="167">
        <v>0</v>
      </c>
      <c r="Z22" s="167">
        <v>0</v>
      </c>
      <c r="AA22" s="167">
        <v>0</v>
      </c>
      <c r="AB22" s="167">
        <v>0</v>
      </c>
      <c r="AC22" s="167">
        <v>2.9</v>
      </c>
      <c r="AD22" s="167">
        <v>0</v>
      </c>
      <c r="AE22" s="167">
        <v>0</v>
      </c>
      <c r="AF22" s="167">
        <v>0</v>
      </c>
      <c r="AG22" s="167">
        <v>2295.4</v>
      </c>
      <c r="AH22" s="43">
        <v>10270.200000000001</v>
      </c>
    </row>
    <row r="23" spans="1:34">
      <c r="A23" s="52">
        <v>0</v>
      </c>
      <c r="D23" s="62">
        <v>1990</v>
      </c>
      <c r="E23" s="62">
        <v>1</v>
      </c>
      <c r="F23" s="62">
        <v>1990</v>
      </c>
      <c r="G23" s="62">
        <v>1990</v>
      </c>
      <c r="H23" s="167">
        <v>4.5</v>
      </c>
      <c r="I23" s="167">
        <v>0</v>
      </c>
      <c r="J23" s="167">
        <v>0</v>
      </c>
      <c r="K23" s="167">
        <v>0</v>
      </c>
      <c r="L23" s="167">
        <v>0</v>
      </c>
      <c r="M23" s="167">
        <v>0</v>
      </c>
      <c r="N23" s="167">
        <v>8.1999999999999993</v>
      </c>
      <c r="O23" s="167">
        <v>0</v>
      </c>
      <c r="P23" s="167">
        <v>0</v>
      </c>
      <c r="Q23" s="167">
        <v>0</v>
      </c>
      <c r="R23" s="167">
        <v>3.6</v>
      </c>
      <c r="S23" s="167">
        <v>0</v>
      </c>
      <c r="T23" s="167">
        <v>0</v>
      </c>
      <c r="U23" s="167">
        <v>0</v>
      </c>
      <c r="V23" s="167">
        <v>224.5</v>
      </c>
      <c r="W23" s="167">
        <v>0</v>
      </c>
      <c r="X23" s="167">
        <v>3031.2</v>
      </c>
      <c r="Y23" s="167">
        <v>0</v>
      </c>
      <c r="Z23" s="167">
        <v>0</v>
      </c>
      <c r="AA23" s="167">
        <v>0</v>
      </c>
      <c r="AB23" s="167">
        <v>0</v>
      </c>
      <c r="AC23" s="167">
        <v>0</v>
      </c>
      <c r="AD23" s="167">
        <v>0</v>
      </c>
      <c r="AE23" s="167">
        <v>0</v>
      </c>
      <c r="AF23" s="167">
        <v>0</v>
      </c>
      <c r="AG23" s="167">
        <v>395.1</v>
      </c>
      <c r="AH23" s="43">
        <v>3667.1</v>
      </c>
    </row>
    <row r="24" spans="1:34">
      <c r="A24" s="52">
        <v>0</v>
      </c>
      <c r="D24" s="62">
        <v>1990</v>
      </c>
      <c r="E24" s="62">
        <v>2</v>
      </c>
      <c r="F24" s="62">
        <v>1990</v>
      </c>
      <c r="G24" s="62">
        <v>1990</v>
      </c>
      <c r="H24" s="167">
        <v>0.1</v>
      </c>
      <c r="I24" s="167">
        <v>0</v>
      </c>
      <c r="J24" s="167">
        <v>0</v>
      </c>
      <c r="K24" s="167">
        <v>0</v>
      </c>
      <c r="L24" s="167">
        <v>0</v>
      </c>
      <c r="M24" s="167">
        <v>0</v>
      </c>
      <c r="N24" s="167">
        <v>6</v>
      </c>
      <c r="O24" s="167">
        <v>0</v>
      </c>
      <c r="P24" s="167">
        <v>0</v>
      </c>
      <c r="Q24" s="167">
        <v>0</v>
      </c>
      <c r="R24" s="167">
        <v>1.9</v>
      </c>
      <c r="S24" s="167">
        <v>0</v>
      </c>
      <c r="T24" s="167">
        <v>0</v>
      </c>
      <c r="U24" s="167">
        <v>0</v>
      </c>
      <c r="V24" s="167">
        <v>546.1</v>
      </c>
      <c r="W24" s="167">
        <v>0</v>
      </c>
      <c r="X24" s="167">
        <v>1852.6</v>
      </c>
      <c r="Y24" s="167">
        <v>0</v>
      </c>
      <c r="Z24" s="167">
        <v>0</v>
      </c>
      <c r="AA24" s="167">
        <v>0</v>
      </c>
      <c r="AB24" s="167">
        <v>0</v>
      </c>
      <c r="AC24" s="167">
        <v>2.6</v>
      </c>
      <c r="AD24" s="167">
        <v>0</v>
      </c>
      <c r="AE24" s="167">
        <v>0</v>
      </c>
      <c r="AF24" s="167">
        <v>0</v>
      </c>
      <c r="AG24" s="167">
        <v>616.4</v>
      </c>
      <c r="AH24" s="43">
        <v>3025.7</v>
      </c>
    </row>
    <row r="25" spans="1:34">
      <c r="A25" s="52">
        <v>0</v>
      </c>
      <c r="D25" s="62">
        <v>1990</v>
      </c>
      <c r="E25" s="62">
        <v>3</v>
      </c>
      <c r="F25" s="62">
        <v>1990</v>
      </c>
      <c r="G25" s="62">
        <v>1990</v>
      </c>
      <c r="H25" s="167">
        <v>0.8</v>
      </c>
      <c r="I25" s="167">
        <v>0</v>
      </c>
      <c r="J25" s="167">
        <v>0</v>
      </c>
      <c r="K25" s="167">
        <v>0</v>
      </c>
      <c r="L25" s="167">
        <v>0</v>
      </c>
      <c r="M25" s="167">
        <v>0</v>
      </c>
      <c r="N25" s="167">
        <v>0</v>
      </c>
      <c r="O25" s="167">
        <v>0</v>
      </c>
      <c r="P25" s="167">
        <v>0</v>
      </c>
      <c r="Q25" s="167">
        <v>0</v>
      </c>
      <c r="R25" s="167">
        <v>0</v>
      </c>
      <c r="S25" s="167">
        <v>0</v>
      </c>
      <c r="T25" s="167">
        <v>0</v>
      </c>
      <c r="U25" s="167">
        <v>0</v>
      </c>
      <c r="V25" s="167">
        <v>534.9</v>
      </c>
      <c r="W25" s="167">
        <v>0</v>
      </c>
      <c r="X25" s="167">
        <v>3632.7</v>
      </c>
      <c r="Y25" s="167">
        <v>0</v>
      </c>
      <c r="Z25" s="167">
        <v>0</v>
      </c>
      <c r="AA25" s="167">
        <v>0</v>
      </c>
      <c r="AB25" s="167">
        <v>0</v>
      </c>
      <c r="AC25" s="167">
        <v>6.4</v>
      </c>
      <c r="AD25" s="167">
        <v>0</v>
      </c>
      <c r="AE25" s="167">
        <v>0</v>
      </c>
      <c r="AF25" s="167">
        <v>0</v>
      </c>
      <c r="AG25" s="167">
        <v>1334.6</v>
      </c>
      <c r="AH25" s="43">
        <v>5509.4</v>
      </c>
    </row>
    <row r="26" spans="1:34">
      <c r="A26" s="52">
        <v>0</v>
      </c>
      <c r="D26" s="62">
        <v>1990</v>
      </c>
      <c r="E26" s="62">
        <v>4</v>
      </c>
      <c r="F26" s="62">
        <v>1990</v>
      </c>
      <c r="G26" s="62">
        <v>1990</v>
      </c>
      <c r="H26" s="167">
        <v>3.8</v>
      </c>
      <c r="I26" s="167">
        <v>0</v>
      </c>
      <c r="J26" s="167">
        <v>0</v>
      </c>
      <c r="K26" s="167">
        <v>0</v>
      </c>
      <c r="L26" s="167">
        <v>0</v>
      </c>
      <c r="M26" s="167">
        <v>0</v>
      </c>
      <c r="N26" s="167">
        <v>49.9</v>
      </c>
      <c r="O26" s="167">
        <v>0</v>
      </c>
      <c r="P26" s="167">
        <v>0</v>
      </c>
      <c r="Q26" s="167">
        <v>0</v>
      </c>
      <c r="R26" s="167">
        <v>0</v>
      </c>
      <c r="S26" s="167">
        <v>0</v>
      </c>
      <c r="T26" s="167">
        <v>0</v>
      </c>
      <c r="U26" s="167">
        <v>0</v>
      </c>
      <c r="V26" s="167">
        <v>923.9</v>
      </c>
      <c r="W26" s="167">
        <v>0</v>
      </c>
      <c r="X26" s="167">
        <v>3862.5</v>
      </c>
      <c r="Y26" s="167">
        <v>0</v>
      </c>
      <c r="Z26" s="167">
        <v>0</v>
      </c>
      <c r="AA26" s="167">
        <v>0</v>
      </c>
      <c r="AB26" s="167">
        <v>0</v>
      </c>
      <c r="AC26" s="167">
        <v>5.6</v>
      </c>
      <c r="AD26" s="167">
        <v>0</v>
      </c>
      <c r="AE26" s="167">
        <v>0</v>
      </c>
      <c r="AF26" s="167">
        <v>0</v>
      </c>
      <c r="AG26" s="167">
        <v>2186.1999999999998</v>
      </c>
      <c r="AH26" s="43">
        <v>7031.9000000000005</v>
      </c>
    </row>
    <row r="27" spans="1:34">
      <c r="A27" s="52">
        <v>0</v>
      </c>
      <c r="D27" s="62">
        <v>1990</v>
      </c>
      <c r="E27" s="62">
        <v>5</v>
      </c>
      <c r="F27" s="62">
        <v>1990</v>
      </c>
      <c r="G27" s="62">
        <v>1991</v>
      </c>
      <c r="H27" s="167">
        <v>0.2</v>
      </c>
      <c r="I27" s="167">
        <v>0</v>
      </c>
      <c r="J27" s="167">
        <v>0</v>
      </c>
      <c r="K27" s="167">
        <v>0</v>
      </c>
      <c r="L27" s="167">
        <v>0</v>
      </c>
      <c r="M27" s="167">
        <v>0</v>
      </c>
      <c r="N27" s="167">
        <v>201.5</v>
      </c>
      <c r="O27" s="167">
        <v>0</v>
      </c>
      <c r="P27" s="167">
        <v>0</v>
      </c>
      <c r="Q27" s="167">
        <v>0</v>
      </c>
      <c r="R27" s="167">
        <v>11.4</v>
      </c>
      <c r="S27" s="167">
        <v>0</v>
      </c>
      <c r="T27" s="167">
        <v>0</v>
      </c>
      <c r="U27" s="167">
        <v>0</v>
      </c>
      <c r="V27" s="167">
        <v>423.9</v>
      </c>
      <c r="W27" s="167">
        <v>0</v>
      </c>
      <c r="X27" s="167">
        <v>7290.4</v>
      </c>
      <c r="Y27" s="167">
        <v>0</v>
      </c>
      <c r="Z27" s="167">
        <v>0</v>
      </c>
      <c r="AA27" s="167">
        <v>0</v>
      </c>
      <c r="AB27" s="167">
        <v>0</v>
      </c>
      <c r="AC27" s="167">
        <v>11.9</v>
      </c>
      <c r="AD27" s="167">
        <v>0</v>
      </c>
      <c r="AE27" s="167">
        <v>0</v>
      </c>
      <c r="AF27" s="167">
        <v>0</v>
      </c>
      <c r="AG27" s="167">
        <v>4457.8999999999996</v>
      </c>
      <c r="AH27" s="43">
        <v>12397.199999999999</v>
      </c>
    </row>
    <row r="28" spans="1:34">
      <c r="A28" s="52">
        <v>0</v>
      </c>
      <c r="D28" s="62">
        <v>1990</v>
      </c>
      <c r="E28" s="62">
        <v>6</v>
      </c>
      <c r="F28" s="62">
        <v>1990</v>
      </c>
      <c r="G28" s="62">
        <v>1991</v>
      </c>
      <c r="H28" s="167">
        <v>6.6</v>
      </c>
      <c r="I28" s="167">
        <v>0</v>
      </c>
      <c r="J28" s="167">
        <v>0</v>
      </c>
      <c r="K28" s="167">
        <v>0</v>
      </c>
      <c r="L28" s="167">
        <v>0</v>
      </c>
      <c r="M28" s="167">
        <v>0</v>
      </c>
      <c r="N28" s="167">
        <v>668.5</v>
      </c>
      <c r="O28" s="167">
        <v>0</v>
      </c>
      <c r="P28" s="167">
        <v>0</v>
      </c>
      <c r="Q28" s="167">
        <v>0</v>
      </c>
      <c r="R28" s="167">
        <v>12.6</v>
      </c>
      <c r="S28" s="167">
        <v>0</v>
      </c>
      <c r="T28" s="167">
        <v>0</v>
      </c>
      <c r="U28" s="167">
        <v>0</v>
      </c>
      <c r="V28" s="167">
        <v>562.1</v>
      </c>
      <c r="W28" s="167">
        <v>0</v>
      </c>
      <c r="X28" s="167">
        <v>7289.1</v>
      </c>
      <c r="Y28" s="167">
        <v>0</v>
      </c>
      <c r="Z28" s="167">
        <v>0</v>
      </c>
      <c r="AA28" s="167">
        <v>0</v>
      </c>
      <c r="AB28" s="167">
        <v>0</v>
      </c>
      <c r="AC28" s="167">
        <v>15.9</v>
      </c>
      <c r="AD28" s="167">
        <v>0</v>
      </c>
      <c r="AE28" s="167">
        <v>0</v>
      </c>
      <c r="AF28" s="167">
        <v>0</v>
      </c>
      <c r="AG28" s="167">
        <v>2757.1</v>
      </c>
      <c r="AH28" s="43">
        <v>11311.900000000001</v>
      </c>
    </row>
    <row r="29" spans="1:34">
      <c r="A29" s="52">
        <v>0</v>
      </c>
      <c r="D29" s="62">
        <v>1990</v>
      </c>
      <c r="E29" s="62">
        <v>7</v>
      </c>
      <c r="F29" s="62">
        <v>1991</v>
      </c>
      <c r="G29" s="62">
        <v>1991</v>
      </c>
      <c r="H29" s="167">
        <v>6.4</v>
      </c>
      <c r="I29" s="167">
        <v>0</v>
      </c>
      <c r="J29" s="167">
        <v>0</v>
      </c>
      <c r="K29" s="167">
        <v>0</v>
      </c>
      <c r="L29" s="167">
        <v>0</v>
      </c>
      <c r="M29" s="167">
        <v>0</v>
      </c>
      <c r="N29" s="167">
        <v>1093.5</v>
      </c>
      <c r="O29" s="167">
        <v>0</v>
      </c>
      <c r="P29" s="167">
        <v>0</v>
      </c>
      <c r="Q29" s="167">
        <v>0</v>
      </c>
      <c r="R29" s="167">
        <v>0</v>
      </c>
      <c r="S29" s="167">
        <v>0</v>
      </c>
      <c r="T29" s="167">
        <v>0</v>
      </c>
      <c r="U29" s="167">
        <v>0</v>
      </c>
      <c r="V29" s="167">
        <v>751.2</v>
      </c>
      <c r="W29" s="167">
        <v>0</v>
      </c>
      <c r="X29" s="167">
        <v>9651.7000000000007</v>
      </c>
      <c r="Y29" s="167">
        <v>0</v>
      </c>
      <c r="Z29" s="167">
        <v>0</v>
      </c>
      <c r="AA29" s="167">
        <v>0</v>
      </c>
      <c r="AB29" s="167">
        <v>0</v>
      </c>
      <c r="AC29" s="167">
        <v>16.5</v>
      </c>
      <c r="AD29" s="167">
        <v>0</v>
      </c>
      <c r="AE29" s="167">
        <v>0</v>
      </c>
      <c r="AF29" s="167">
        <v>0</v>
      </c>
      <c r="AG29" s="167">
        <v>3385</v>
      </c>
      <c r="AH29" s="43">
        <v>14904.300000000001</v>
      </c>
    </row>
    <row r="30" spans="1:34">
      <c r="A30" s="52">
        <v>0</v>
      </c>
      <c r="D30" s="62">
        <v>1990</v>
      </c>
      <c r="E30" s="62">
        <v>8</v>
      </c>
      <c r="F30" s="62">
        <v>1991</v>
      </c>
      <c r="G30" s="62">
        <v>1991</v>
      </c>
      <c r="H30" s="167">
        <v>6.7</v>
      </c>
      <c r="I30" s="167">
        <v>0</v>
      </c>
      <c r="J30" s="167">
        <v>0</v>
      </c>
      <c r="K30" s="167">
        <v>0</v>
      </c>
      <c r="L30" s="167">
        <v>0</v>
      </c>
      <c r="M30" s="167">
        <v>0</v>
      </c>
      <c r="N30" s="167">
        <v>849.5</v>
      </c>
      <c r="O30" s="167">
        <v>0</v>
      </c>
      <c r="P30" s="167">
        <v>0</v>
      </c>
      <c r="Q30" s="167">
        <v>0</v>
      </c>
      <c r="R30" s="167">
        <v>0</v>
      </c>
      <c r="S30" s="167">
        <v>0</v>
      </c>
      <c r="T30" s="167">
        <v>0</v>
      </c>
      <c r="U30" s="167">
        <v>0</v>
      </c>
      <c r="V30" s="167">
        <v>671.2</v>
      </c>
      <c r="W30" s="167">
        <v>0</v>
      </c>
      <c r="X30" s="167">
        <v>8879.5</v>
      </c>
      <c r="Y30" s="167">
        <v>0</v>
      </c>
      <c r="Z30" s="167">
        <v>0</v>
      </c>
      <c r="AA30" s="167">
        <v>0</v>
      </c>
      <c r="AB30" s="167">
        <v>0</v>
      </c>
      <c r="AC30" s="167">
        <v>17.5</v>
      </c>
      <c r="AD30" s="167">
        <v>0</v>
      </c>
      <c r="AE30" s="167">
        <v>0</v>
      </c>
      <c r="AF30" s="167">
        <v>0</v>
      </c>
      <c r="AG30" s="167">
        <v>4024.6</v>
      </c>
      <c r="AH30" s="43">
        <v>14449</v>
      </c>
    </row>
    <row r="31" spans="1:34">
      <c r="A31" s="52">
        <v>0</v>
      </c>
      <c r="D31" s="62">
        <v>1990</v>
      </c>
      <c r="E31" s="62">
        <v>9</v>
      </c>
      <c r="F31" s="62">
        <v>1991</v>
      </c>
      <c r="G31" s="62">
        <v>1991</v>
      </c>
      <c r="H31" s="167">
        <v>3.7</v>
      </c>
      <c r="I31" s="167">
        <v>0</v>
      </c>
      <c r="J31" s="167">
        <v>0</v>
      </c>
      <c r="K31" s="167">
        <v>0</v>
      </c>
      <c r="L31" s="167">
        <v>0</v>
      </c>
      <c r="M31" s="167">
        <v>0</v>
      </c>
      <c r="N31" s="167">
        <v>747.8</v>
      </c>
      <c r="O31" s="167">
        <v>0</v>
      </c>
      <c r="P31" s="167">
        <v>0</v>
      </c>
      <c r="Q31" s="167">
        <v>0</v>
      </c>
      <c r="R31" s="167">
        <v>0</v>
      </c>
      <c r="S31" s="167">
        <v>0</v>
      </c>
      <c r="T31" s="167">
        <v>0</v>
      </c>
      <c r="U31" s="167">
        <v>0</v>
      </c>
      <c r="V31" s="167">
        <v>600.6</v>
      </c>
      <c r="W31" s="167">
        <v>0</v>
      </c>
      <c r="X31" s="167">
        <v>9241.7999999999993</v>
      </c>
      <c r="Y31" s="167">
        <v>0</v>
      </c>
      <c r="Z31" s="167">
        <v>0</v>
      </c>
      <c r="AA31" s="167">
        <v>0</v>
      </c>
      <c r="AB31" s="167">
        <v>0</v>
      </c>
      <c r="AC31" s="167">
        <v>12.7</v>
      </c>
      <c r="AD31" s="167">
        <v>0</v>
      </c>
      <c r="AE31" s="167">
        <v>0</v>
      </c>
      <c r="AF31" s="167">
        <v>0</v>
      </c>
      <c r="AG31" s="167">
        <v>4454.1000000000004</v>
      </c>
      <c r="AH31" s="43">
        <v>15060.7</v>
      </c>
    </row>
    <row r="32" spans="1:34">
      <c r="A32" s="52">
        <v>0</v>
      </c>
      <c r="D32" s="62">
        <v>1990</v>
      </c>
      <c r="E32" s="62">
        <v>10</v>
      </c>
      <c r="F32" s="62">
        <v>1991</v>
      </c>
      <c r="G32" s="62">
        <v>1991</v>
      </c>
      <c r="H32" s="167">
        <v>7.6</v>
      </c>
      <c r="I32" s="167">
        <v>0</v>
      </c>
      <c r="J32" s="167">
        <v>0</v>
      </c>
      <c r="K32" s="167">
        <v>0</v>
      </c>
      <c r="L32" s="167">
        <v>0</v>
      </c>
      <c r="M32" s="167">
        <v>0</v>
      </c>
      <c r="N32" s="167">
        <v>350.5</v>
      </c>
      <c r="O32" s="167">
        <v>0</v>
      </c>
      <c r="P32" s="167">
        <v>0</v>
      </c>
      <c r="Q32" s="167">
        <v>0</v>
      </c>
      <c r="R32" s="167">
        <v>0</v>
      </c>
      <c r="S32" s="167">
        <v>0</v>
      </c>
      <c r="T32" s="167">
        <v>0</v>
      </c>
      <c r="U32" s="167">
        <v>0</v>
      </c>
      <c r="V32" s="167">
        <v>456.8</v>
      </c>
      <c r="W32" s="167">
        <v>0</v>
      </c>
      <c r="X32" s="167">
        <v>8119.2</v>
      </c>
      <c r="Y32" s="167">
        <v>0</v>
      </c>
      <c r="Z32" s="167">
        <v>0</v>
      </c>
      <c r="AA32" s="167">
        <v>0</v>
      </c>
      <c r="AB32" s="167">
        <v>0</v>
      </c>
      <c r="AC32" s="167">
        <v>11.5</v>
      </c>
      <c r="AD32" s="167">
        <v>0</v>
      </c>
      <c r="AE32" s="167">
        <v>0</v>
      </c>
      <c r="AF32" s="167">
        <v>0</v>
      </c>
      <c r="AG32" s="167">
        <v>2616.6999999999998</v>
      </c>
      <c r="AH32" s="43">
        <v>11562.3</v>
      </c>
    </row>
    <row r="33" spans="1:35">
      <c r="A33" s="52">
        <v>0</v>
      </c>
      <c r="D33" s="62">
        <v>1990</v>
      </c>
      <c r="E33" s="62">
        <v>11</v>
      </c>
      <c r="F33" s="62">
        <v>1991</v>
      </c>
      <c r="G33" s="62">
        <v>1991</v>
      </c>
      <c r="H33" s="167">
        <v>3.5</v>
      </c>
      <c r="I33" s="167">
        <v>0</v>
      </c>
      <c r="J33" s="167">
        <v>0</v>
      </c>
      <c r="K33" s="167">
        <v>0</v>
      </c>
      <c r="L33" s="167">
        <v>0</v>
      </c>
      <c r="M33" s="167">
        <v>0</v>
      </c>
      <c r="N33" s="167">
        <v>66.900000000000006</v>
      </c>
      <c r="O33" s="167">
        <v>0</v>
      </c>
      <c r="P33" s="167">
        <v>0</v>
      </c>
      <c r="Q33" s="167">
        <v>0</v>
      </c>
      <c r="R33" s="167">
        <v>0</v>
      </c>
      <c r="S33" s="167">
        <v>0</v>
      </c>
      <c r="T33" s="167">
        <v>0</v>
      </c>
      <c r="U33" s="167">
        <v>0</v>
      </c>
      <c r="V33" s="167">
        <v>317.8</v>
      </c>
      <c r="W33" s="167">
        <v>0</v>
      </c>
      <c r="X33" s="167">
        <v>6007.6</v>
      </c>
      <c r="Y33" s="167">
        <v>0</v>
      </c>
      <c r="Z33" s="167">
        <v>0</v>
      </c>
      <c r="AA33" s="167">
        <v>0</v>
      </c>
      <c r="AB33" s="167">
        <v>0</v>
      </c>
      <c r="AC33" s="167">
        <v>9.1</v>
      </c>
      <c r="AD33" s="167">
        <v>0</v>
      </c>
      <c r="AE33" s="167">
        <v>0</v>
      </c>
      <c r="AF33" s="167">
        <v>0</v>
      </c>
      <c r="AG33" s="167">
        <v>1798.6</v>
      </c>
      <c r="AH33" s="43">
        <v>8203.5</v>
      </c>
    </row>
    <row r="34" spans="1:35">
      <c r="A34" s="52">
        <v>0</v>
      </c>
      <c r="D34" s="62">
        <v>1990</v>
      </c>
      <c r="E34" s="62">
        <v>12</v>
      </c>
      <c r="F34" s="62">
        <v>1991</v>
      </c>
      <c r="G34" s="62">
        <v>1991</v>
      </c>
      <c r="H34" s="167">
        <v>2.8</v>
      </c>
      <c r="I34" s="167">
        <v>0</v>
      </c>
      <c r="J34" s="167">
        <v>0</v>
      </c>
      <c r="K34" s="167">
        <v>0</v>
      </c>
      <c r="L34" s="167">
        <v>0</v>
      </c>
      <c r="M34" s="167">
        <v>0</v>
      </c>
      <c r="N34" s="167">
        <v>0</v>
      </c>
      <c r="O34" s="167">
        <v>0</v>
      </c>
      <c r="P34" s="167">
        <v>0</v>
      </c>
      <c r="Q34" s="167">
        <v>0</v>
      </c>
      <c r="R34" s="167">
        <v>6.2</v>
      </c>
      <c r="S34" s="167">
        <v>0</v>
      </c>
      <c r="T34" s="167">
        <v>0</v>
      </c>
      <c r="U34" s="167">
        <v>0</v>
      </c>
      <c r="V34" s="167">
        <v>213.6</v>
      </c>
      <c r="W34" s="167">
        <v>0</v>
      </c>
      <c r="X34" s="167">
        <v>5699.2</v>
      </c>
      <c r="Y34" s="167">
        <v>0</v>
      </c>
      <c r="Z34" s="167">
        <v>0</v>
      </c>
      <c r="AA34" s="167">
        <v>0</v>
      </c>
      <c r="AB34" s="167">
        <v>0</v>
      </c>
      <c r="AC34" s="167">
        <v>7.5</v>
      </c>
      <c r="AD34" s="167">
        <v>0</v>
      </c>
      <c r="AE34" s="167">
        <v>0</v>
      </c>
      <c r="AF34" s="167">
        <v>0</v>
      </c>
      <c r="AG34" s="167">
        <v>1690.4</v>
      </c>
      <c r="AH34" s="43">
        <v>7619.7000000000007</v>
      </c>
    </row>
    <row r="35" spans="1:35">
      <c r="A35" s="52">
        <v>0</v>
      </c>
      <c r="D35" s="62">
        <v>1991</v>
      </c>
      <c r="E35" s="62">
        <v>1</v>
      </c>
      <c r="F35" s="62">
        <v>1991</v>
      </c>
      <c r="G35" s="62">
        <v>1991</v>
      </c>
      <c r="H35" s="167">
        <v>0</v>
      </c>
      <c r="I35" s="167">
        <v>0</v>
      </c>
      <c r="J35" s="167">
        <v>0</v>
      </c>
      <c r="K35" s="167">
        <v>0</v>
      </c>
      <c r="L35" s="167">
        <v>0</v>
      </c>
      <c r="M35" s="167">
        <v>0</v>
      </c>
      <c r="N35" s="167">
        <v>11</v>
      </c>
      <c r="O35" s="167">
        <v>0</v>
      </c>
      <c r="P35" s="167">
        <v>0</v>
      </c>
      <c r="Q35" s="167">
        <v>0</v>
      </c>
      <c r="R35" s="167">
        <v>2.9</v>
      </c>
      <c r="S35" s="167">
        <v>0</v>
      </c>
      <c r="T35" s="167">
        <v>0</v>
      </c>
      <c r="U35" s="167">
        <v>0</v>
      </c>
      <c r="V35" s="167">
        <v>128</v>
      </c>
      <c r="W35" s="167">
        <v>0</v>
      </c>
      <c r="X35" s="167">
        <v>3298.4</v>
      </c>
      <c r="Y35" s="167">
        <v>0</v>
      </c>
      <c r="Z35" s="167">
        <v>0</v>
      </c>
      <c r="AA35" s="167">
        <v>0</v>
      </c>
      <c r="AB35" s="167">
        <v>0</v>
      </c>
      <c r="AC35" s="167">
        <v>2.6</v>
      </c>
      <c r="AD35" s="167">
        <v>0</v>
      </c>
      <c r="AE35" s="167">
        <v>0</v>
      </c>
      <c r="AF35" s="167">
        <v>0</v>
      </c>
      <c r="AG35" s="167">
        <v>717.5</v>
      </c>
      <c r="AH35" s="43">
        <v>4160.3999999999996</v>
      </c>
    </row>
    <row r="36" spans="1:35">
      <c r="A36" s="52">
        <v>0</v>
      </c>
      <c r="D36" s="62">
        <v>1991</v>
      </c>
      <c r="E36" s="62">
        <v>2</v>
      </c>
      <c r="F36" s="62">
        <v>1991</v>
      </c>
      <c r="G36" s="62">
        <v>1991</v>
      </c>
      <c r="H36" s="167">
        <v>1.8</v>
      </c>
      <c r="I36" s="167">
        <v>0</v>
      </c>
      <c r="J36" s="167">
        <v>0</v>
      </c>
      <c r="K36" s="167">
        <v>0</v>
      </c>
      <c r="L36" s="167">
        <v>0</v>
      </c>
      <c r="M36" s="167">
        <v>0</v>
      </c>
      <c r="N36" s="167">
        <v>0</v>
      </c>
      <c r="O36" s="167">
        <v>0</v>
      </c>
      <c r="P36" s="167">
        <v>0</v>
      </c>
      <c r="Q36" s="167">
        <v>0</v>
      </c>
      <c r="R36" s="167">
        <v>1.7</v>
      </c>
      <c r="S36" s="167">
        <v>0</v>
      </c>
      <c r="T36" s="167">
        <v>0</v>
      </c>
      <c r="U36" s="167">
        <v>0</v>
      </c>
      <c r="V36" s="167">
        <v>136.5</v>
      </c>
      <c r="W36" s="167">
        <v>0</v>
      </c>
      <c r="X36" s="167">
        <v>3938.1</v>
      </c>
      <c r="Y36" s="167">
        <v>0</v>
      </c>
      <c r="Z36" s="167">
        <v>0</v>
      </c>
      <c r="AA36" s="167">
        <v>0</v>
      </c>
      <c r="AB36" s="167">
        <v>0</v>
      </c>
      <c r="AC36" s="167">
        <v>3.8</v>
      </c>
      <c r="AD36" s="167">
        <v>0</v>
      </c>
      <c r="AE36" s="167">
        <v>0</v>
      </c>
      <c r="AF36" s="167">
        <v>0</v>
      </c>
      <c r="AG36" s="167">
        <v>651.5</v>
      </c>
      <c r="AH36" s="43">
        <v>4733.3999999999996</v>
      </c>
    </row>
    <row r="37" spans="1:35">
      <c r="A37" s="52">
        <v>0</v>
      </c>
      <c r="D37" s="62">
        <v>1991</v>
      </c>
      <c r="E37" s="62">
        <v>3</v>
      </c>
      <c r="F37" s="62">
        <v>1991</v>
      </c>
      <c r="G37" s="62">
        <v>1991</v>
      </c>
      <c r="H37" s="167">
        <v>1.9</v>
      </c>
      <c r="I37" s="167">
        <v>0</v>
      </c>
      <c r="J37" s="167">
        <v>0</v>
      </c>
      <c r="K37" s="167">
        <v>0</v>
      </c>
      <c r="L37" s="167">
        <v>0</v>
      </c>
      <c r="M37" s="167">
        <v>0</v>
      </c>
      <c r="N37" s="167">
        <v>0</v>
      </c>
      <c r="O37" s="167">
        <v>0</v>
      </c>
      <c r="P37" s="167">
        <v>0</v>
      </c>
      <c r="Q37" s="167">
        <v>0</v>
      </c>
      <c r="R37" s="167">
        <v>7.8</v>
      </c>
      <c r="S37" s="167">
        <v>0</v>
      </c>
      <c r="T37" s="167">
        <v>0</v>
      </c>
      <c r="U37" s="167">
        <v>0</v>
      </c>
      <c r="V37" s="167">
        <v>1345.8</v>
      </c>
      <c r="W37" s="167">
        <v>0</v>
      </c>
      <c r="X37" s="167">
        <v>865.2</v>
      </c>
      <c r="Y37" s="167">
        <v>0</v>
      </c>
      <c r="Z37" s="167">
        <v>0</v>
      </c>
      <c r="AA37" s="167">
        <v>0</v>
      </c>
      <c r="AB37" s="167">
        <v>0</v>
      </c>
      <c r="AC37" s="167">
        <v>0.8</v>
      </c>
      <c r="AD37" s="167">
        <v>0</v>
      </c>
      <c r="AE37" s="167">
        <v>0</v>
      </c>
      <c r="AF37" s="167">
        <v>0</v>
      </c>
      <c r="AG37" s="167">
        <v>9.5</v>
      </c>
      <c r="AH37" s="43">
        <v>2231</v>
      </c>
    </row>
    <row r="38" spans="1:35">
      <c r="A38" s="52">
        <v>0</v>
      </c>
      <c r="D38" s="62">
        <v>1991</v>
      </c>
      <c r="E38" s="62">
        <v>4</v>
      </c>
      <c r="F38" s="62">
        <v>1991</v>
      </c>
      <c r="G38" s="62">
        <v>1991</v>
      </c>
      <c r="H38" s="167">
        <v>2.5</v>
      </c>
      <c r="I38" s="167">
        <v>0</v>
      </c>
      <c r="J38" s="167">
        <v>0</v>
      </c>
      <c r="K38" s="167">
        <v>0</v>
      </c>
      <c r="L38" s="167">
        <v>0</v>
      </c>
      <c r="M38" s="167">
        <v>0</v>
      </c>
      <c r="N38" s="167">
        <v>0</v>
      </c>
      <c r="O38" s="167">
        <v>0</v>
      </c>
      <c r="P38" s="167">
        <v>0</v>
      </c>
      <c r="Q38" s="167">
        <v>0</v>
      </c>
      <c r="R38" s="167">
        <v>2.7</v>
      </c>
      <c r="S38" s="167">
        <v>0</v>
      </c>
      <c r="T38" s="167">
        <v>0</v>
      </c>
      <c r="U38" s="167">
        <v>0</v>
      </c>
      <c r="V38" s="167">
        <v>57.9</v>
      </c>
      <c r="W38" s="167">
        <v>0</v>
      </c>
      <c r="X38" s="167">
        <v>1696.6</v>
      </c>
      <c r="Y38" s="167">
        <v>0</v>
      </c>
      <c r="Z38" s="167">
        <v>0</v>
      </c>
      <c r="AA38" s="167">
        <v>0</v>
      </c>
      <c r="AB38" s="167">
        <v>0</v>
      </c>
      <c r="AC38" s="167">
        <v>7.3</v>
      </c>
      <c r="AD38" s="167">
        <v>0</v>
      </c>
      <c r="AE38" s="167">
        <v>0</v>
      </c>
      <c r="AF38" s="167">
        <v>0</v>
      </c>
      <c r="AG38" s="167">
        <v>509.4</v>
      </c>
      <c r="AH38" s="43">
        <v>2276.3999999999996</v>
      </c>
    </row>
    <row r="39" spans="1:35">
      <c r="A39" s="52">
        <v>0</v>
      </c>
      <c r="D39" s="62">
        <v>1991</v>
      </c>
      <c r="E39" s="62">
        <v>5</v>
      </c>
      <c r="F39" s="62">
        <v>1991</v>
      </c>
      <c r="G39" s="62">
        <v>1992</v>
      </c>
      <c r="H39" s="167">
        <v>5.2</v>
      </c>
      <c r="I39" s="167">
        <v>0</v>
      </c>
      <c r="J39" s="167">
        <v>0</v>
      </c>
      <c r="K39" s="167">
        <v>0</v>
      </c>
      <c r="L39" s="167">
        <v>0</v>
      </c>
      <c r="M39" s="167">
        <v>0</v>
      </c>
      <c r="N39" s="167">
        <v>59.8</v>
      </c>
      <c r="O39" s="167">
        <v>0</v>
      </c>
      <c r="P39" s="167">
        <v>0</v>
      </c>
      <c r="Q39" s="167">
        <v>0</v>
      </c>
      <c r="R39" s="167">
        <v>4.9000000000000004</v>
      </c>
      <c r="S39" s="167">
        <v>0</v>
      </c>
      <c r="T39" s="167">
        <v>0</v>
      </c>
      <c r="U39" s="167">
        <v>0</v>
      </c>
      <c r="V39" s="167">
        <v>128.30000000000001</v>
      </c>
      <c r="W39" s="167">
        <v>0</v>
      </c>
      <c r="X39" s="167">
        <v>4001.6</v>
      </c>
      <c r="Y39" s="167">
        <v>0</v>
      </c>
      <c r="Z39" s="167">
        <v>0</v>
      </c>
      <c r="AA39" s="167">
        <v>0</v>
      </c>
      <c r="AB39" s="167">
        <v>0</v>
      </c>
      <c r="AC39" s="167">
        <v>9.6999999999999993</v>
      </c>
      <c r="AD39" s="167">
        <v>0</v>
      </c>
      <c r="AE39" s="167">
        <v>0</v>
      </c>
      <c r="AF39" s="167">
        <v>0</v>
      </c>
      <c r="AG39" s="167">
        <v>1227.9000000000001</v>
      </c>
      <c r="AH39" s="43">
        <v>5437.4</v>
      </c>
    </row>
    <row r="40" spans="1:35">
      <c r="A40" s="52">
        <v>0</v>
      </c>
      <c r="D40" s="62">
        <v>1991</v>
      </c>
      <c r="E40" s="62">
        <v>6</v>
      </c>
      <c r="F40" s="62">
        <v>1991</v>
      </c>
      <c r="G40" s="62">
        <v>1992</v>
      </c>
      <c r="H40" s="167">
        <v>8</v>
      </c>
      <c r="I40" s="167">
        <v>0</v>
      </c>
      <c r="J40" s="167">
        <v>0</v>
      </c>
      <c r="K40" s="167">
        <v>0</v>
      </c>
      <c r="L40" s="167">
        <v>0</v>
      </c>
      <c r="M40" s="167">
        <v>0</v>
      </c>
      <c r="N40" s="167">
        <v>40</v>
      </c>
      <c r="O40" s="167">
        <v>0</v>
      </c>
      <c r="P40" s="167">
        <v>0</v>
      </c>
      <c r="Q40" s="167">
        <v>0</v>
      </c>
      <c r="R40" s="167">
        <v>0</v>
      </c>
      <c r="S40" s="167">
        <v>0</v>
      </c>
      <c r="T40" s="167">
        <v>0</v>
      </c>
      <c r="U40" s="167">
        <v>0</v>
      </c>
      <c r="V40" s="167">
        <v>116.7</v>
      </c>
      <c r="W40" s="167">
        <v>0</v>
      </c>
      <c r="X40" s="167">
        <v>4605.6000000000004</v>
      </c>
      <c r="Y40" s="167">
        <v>0</v>
      </c>
      <c r="Z40" s="167">
        <v>0</v>
      </c>
      <c r="AA40" s="167">
        <v>0</v>
      </c>
      <c r="AB40" s="167">
        <v>0</v>
      </c>
      <c r="AC40" s="167">
        <v>10</v>
      </c>
      <c r="AD40" s="167">
        <v>0</v>
      </c>
      <c r="AE40" s="167">
        <v>0</v>
      </c>
      <c r="AF40" s="167">
        <v>0</v>
      </c>
      <c r="AG40" s="167">
        <v>959</v>
      </c>
      <c r="AH40" s="43">
        <v>5739.3</v>
      </c>
    </row>
    <row r="41" spans="1:35">
      <c r="A41" s="52">
        <v>0</v>
      </c>
      <c r="D41" s="62">
        <v>1991</v>
      </c>
      <c r="E41" s="62">
        <v>7</v>
      </c>
      <c r="F41" s="62">
        <v>1992</v>
      </c>
      <c r="G41" s="62">
        <v>1992</v>
      </c>
      <c r="H41" s="167">
        <v>11.2</v>
      </c>
      <c r="I41" s="167">
        <v>0</v>
      </c>
      <c r="J41" s="167">
        <v>0</v>
      </c>
      <c r="K41" s="167">
        <v>0</v>
      </c>
      <c r="L41" s="167">
        <v>0</v>
      </c>
      <c r="M41" s="167">
        <v>0</v>
      </c>
      <c r="N41" s="167">
        <v>40.1</v>
      </c>
      <c r="O41" s="167">
        <v>0</v>
      </c>
      <c r="P41" s="167">
        <v>0</v>
      </c>
      <c r="Q41" s="167">
        <v>0</v>
      </c>
      <c r="R41" s="167">
        <v>18</v>
      </c>
      <c r="S41" s="167">
        <v>0</v>
      </c>
      <c r="T41" s="167">
        <v>0</v>
      </c>
      <c r="U41" s="167">
        <v>0</v>
      </c>
      <c r="V41" s="167">
        <v>132.5</v>
      </c>
      <c r="W41" s="167">
        <v>0</v>
      </c>
      <c r="X41" s="167">
        <v>6071.1</v>
      </c>
      <c r="Y41" s="167">
        <v>0</v>
      </c>
      <c r="Z41" s="167">
        <v>0</v>
      </c>
      <c r="AA41" s="167">
        <v>0</v>
      </c>
      <c r="AB41" s="167">
        <v>0</v>
      </c>
      <c r="AC41" s="167">
        <v>11.9</v>
      </c>
      <c r="AD41" s="167">
        <v>0</v>
      </c>
      <c r="AE41" s="167">
        <v>0</v>
      </c>
      <c r="AF41" s="167">
        <v>0</v>
      </c>
      <c r="AG41" s="167">
        <v>1053.5</v>
      </c>
      <c r="AH41" s="43">
        <v>7338.3</v>
      </c>
    </row>
    <row r="42" spans="1:35">
      <c r="A42" s="52">
        <v>0</v>
      </c>
      <c r="D42" s="62">
        <v>1991</v>
      </c>
      <c r="E42" s="62">
        <v>8</v>
      </c>
      <c r="F42" s="62">
        <v>1992</v>
      </c>
      <c r="G42" s="62">
        <v>1992</v>
      </c>
      <c r="H42" s="167">
        <v>11.7</v>
      </c>
      <c r="I42" s="167">
        <v>0</v>
      </c>
      <c r="J42" s="167">
        <v>0</v>
      </c>
      <c r="K42" s="167">
        <v>0</v>
      </c>
      <c r="L42" s="167">
        <v>0</v>
      </c>
      <c r="M42" s="167">
        <v>0</v>
      </c>
      <c r="N42" s="167">
        <v>111.3</v>
      </c>
      <c r="O42" s="167">
        <v>0</v>
      </c>
      <c r="P42" s="167">
        <v>0</v>
      </c>
      <c r="Q42" s="167">
        <v>0</v>
      </c>
      <c r="R42" s="167">
        <v>30.8</v>
      </c>
      <c r="S42" s="167">
        <v>0</v>
      </c>
      <c r="T42" s="167">
        <v>0</v>
      </c>
      <c r="U42" s="167">
        <v>0</v>
      </c>
      <c r="V42" s="167">
        <v>132.80000000000001</v>
      </c>
      <c r="W42" s="167">
        <v>0</v>
      </c>
      <c r="X42" s="167">
        <v>6085.2</v>
      </c>
      <c r="Y42" s="167">
        <v>0</v>
      </c>
      <c r="Z42" s="167">
        <v>0</v>
      </c>
      <c r="AA42" s="167">
        <v>0</v>
      </c>
      <c r="AB42" s="167">
        <v>0</v>
      </c>
      <c r="AC42" s="167">
        <v>10.9</v>
      </c>
      <c r="AD42" s="167">
        <v>0</v>
      </c>
      <c r="AE42" s="167">
        <v>0</v>
      </c>
      <c r="AF42" s="167">
        <v>0</v>
      </c>
      <c r="AG42" s="167">
        <v>990.8</v>
      </c>
      <c r="AH42" s="43">
        <v>7373.5</v>
      </c>
    </row>
    <row r="43" spans="1:35">
      <c r="A43" s="52">
        <v>0</v>
      </c>
      <c r="D43" s="62">
        <v>1991</v>
      </c>
      <c r="E43" s="62">
        <v>9</v>
      </c>
      <c r="F43" s="62">
        <v>1992</v>
      </c>
      <c r="G43" s="62">
        <v>1992</v>
      </c>
      <c r="H43" s="167">
        <v>0</v>
      </c>
      <c r="I43" s="167">
        <v>0</v>
      </c>
      <c r="J43" s="167">
        <v>0</v>
      </c>
      <c r="K43" s="167">
        <v>0</v>
      </c>
      <c r="L43" s="167">
        <v>0</v>
      </c>
      <c r="M43" s="167">
        <v>0</v>
      </c>
      <c r="N43" s="167">
        <v>147</v>
      </c>
      <c r="O43" s="167">
        <v>0</v>
      </c>
      <c r="P43" s="167">
        <v>0</v>
      </c>
      <c r="Q43" s="167">
        <v>0</v>
      </c>
      <c r="R43" s="167">
        <v>17.8</v>
      </c>
      <c r="S43" s="167">
        <v>0</v>
      </c>
      <c r="T43" s="167">
        <v>0</v>
      </c>
      <c r="U43" s="167">
        <v>0</v>
      </c>
      <c r="V43" s="167">
        <v>110.4</v>
      </c>
      <c r="W43" s="167">
        <v>0</v>
      </c>
      <c r="X43" s="167">
        <v>2149.5</v>
      </c>
      <c r="Y43" s="167">
        <v>0</v>
      </c>
      <c r="Z43" s="167">
        <v>0</v>
      </c>
      <c r="AA43" s="167">
        <v>0</v>
      </c>
      <c r="AB43" s="167">
        <v>0</v>
      </c>
      <c r="AC43" s="167">
        <v>12.7</v>
      </c>
      <c r="AD43" s="167">
        <v>0</v>
      </c>
      <c r="AE43" s="167">
        <v>0</v>
      </c>
      <c r="AF43" s="167">
        <v>0</v>
      </c>
      <c r="AG43" s="167">
        <v>1412.2</v>
      </c>
      <c r="AH43" s="43">
        <v>3849.5999999999995</v>
      </c>
    </row>
    <row r="44" spans="1:35">
      <c r="A44" s="52">
        <v>0</v>
      </c>
      <c r="D44" s="62">
        <v>1991</v>
      </c>
      <c r="E44" s="62">
        <v>10</v>
      </c>
      <c r="F44" s="62">
        <v>1992</v>
      </c>
      <c r="G44" s="62">
        <v>1992</v>
      </c>
      <c r="H44" s="167">
        <v>19.399999999999999</v>
      </c>
      <c r="I44" s="167">
        <v>0</v>
      </c>
      <c r="J44" s="167">
        <v>0</v>
      </c>
      <c r="K44" s="167">
        <v>0</v>
      </c>
      <c r="L44" s="167">
        <v>0</v>
      </c>
      <c r="M44" s="167">
        <v>0</v>
      </c>
      <c r="N44" s="167">
        <v>71.099999999999994</v>
      </c>
      <c r="O44" s="167">
        <v>0</v>
      </c>
      <c r="P44" s="167">
        <v>0</v>
      </c>
      <c r="Q44" s="167">
        <v>0</v>
      </c>
      <c r="R44" s="167">
        <v>18.100000000000001</v>
      </c>
      <c r="S44" s="167">
        <v>0</v>
      </c>
      <c r="T44" s="167">
        <v>0</v>
      </c>
      <c r="U44" s="167">
        <v>0</v>
      </c>
      <c r="V44" s="167">
        <v>121.3</v>
      </c>
      <c r="W44" s="167">
        <v>0</v>
      </c>
      <c r="X44" s="167">
        <v>1633.2</v>
      </c>
      <c r="Y44" s="167">
        <v>0</v>
      </c>
      <c r="Z44" s="167">
        <v>0</v>
      </c>
      <c r="AA44" s="167">
        <v>0</v>
      </c>
      <c r="AB44" s="167">
        <v>0</v>
      </c>
      <c r="AC44" s="167">
        <v>9.8000000000000007</v>
      </c>
      <c r="AD44" s="167">
        <v>0</v>
      </c>
      <c r="AE44" s="167">
        <v>0</v>
      </c>
      <c r="AF44" s="167">
        <v>0</v>
      </c>
      <c r="AG44" s="167">
        <v>1944.3</v>
      </c>
      <c r="AH44" s="43">
        <v>3817.2</v>
      </c>
    </row>
    <row r="45" spans="1:35">
      <c r="A45" s="52">
        <v>0</v>
      </c>
      <c r="D45" s="62">
        <v>1991</v>
      </c>
      <c r="E45" s="62">
        <v>11</v>
      </c>
      <c r="F45" s="62">
        <v>1992</v>
      </c>
      <c r="G45" s="62">
        <v>1992</v>
      </c>
      <c r="H45" s="167">
        <v>5.2</v>
      </c>
      <c r="I45" s="167">
        <v>0</v>
      </c>
      <c r="J45" s="167">
        <v>0</v>
      </c>
      <c r="K45" s="167">
        <v>0</v>
      </c>
      <c r="L45" s="167">
        <v>0</v>
      </c>
      <c r="M45" s="167">
        <v>0</v>
      </c>
      <c r="N45" s="167">
        <v>24.1</v>
      </c>
      <c r="O45" s="167">
        <v>0</v>
      </c>
      <c r="P45" s="167">
        <v>0</v>
      </c>
      <c r="Q45" s="167">
        <v>0</v>
      </c>
      <c r="R45" s="167">
        <v>7.7</v>
      </c>
      <c r="S45" s="167">
        <v>0</v>
      </c>
      <c r="T45" s="167">
        <v>0</v>
      </c>
      <c r="U45" s="167">
        <v>0</v>
      </c>
      <c r="V45" s="167">
        <v>170.7</v>
      </c>
      <c r="W45" s="167">
        <v>0</v>
      </c>
      <c r="X45" s="167">
        <v>653.29999999999995</v>
      </c>
      <c r="Y45" s="167">
        <v>0</v>
      </c>
      <c r="Z45" s="167">
        <v>0</v>
      </c>
      <c r="AA45" s="167">
        <v>0</v>
      </c>
      <c r="AB45" s="167">
        <v>0</v>
      </c>
      <c r="AC45" s="167">
        <v>6.4</v>
      </c>
      <c r="AD45" s="167">
        <v>0</v>
      </c>
      <c r="AE45" s="167">
        <v>0</v>
      </c>
      <c r="AF45" s="167">
        <v>0</v>
      </c>
      <c r="AG45" s="167">
        <v>1339.8</v>
      </c>
      <c r="AH45" s="43">
        <v>2207.1999999999998</v>
      </c>
    </row>
    <row r="46" spans="1:35">
      <c r="A46" s="52">
        <v>0</v>
      </c>
      <c r="D46" s="62">
        <v>1991</v>
      </c>
      <c r="E46" s="62">
        <v>12</v>
      </c>
      <c r="F46" s="62">
        <v>1992</v>
      </c>
      <c r="G46" s="62">
        <v>1992</v>
      </c>
      <c r="H46" s="167">
        <v>1</v>
      </c>
      <c r="I46" s="167">
        <v>0</v>
      </c>
      <c r="J46" s="167">
        <v>0</v>
      </c>
      <c r="K46" s="167">
        <v>0</v>
      </c>
      <c r="L46" s="167">
        <v>0</v>
      </c>
      <c r="M46" s="167">
        <v>0</v>
      </c>
      <c r="N46" s="167">
        <v>0</v>
      </c>
      <c r="O46" s="167">
        <v>0</v>
      </c>
      <c r="P46" s="167">
        <v>0</v>
      </c>
      <c r="Q46" s="167">
        <v>0</v>
      </c>
      <c r="R46" s="167">
        <v>7.6</v>
      </c>
      <c r="S46" s="167">
        <v>0</v>
      </c>
      <c r="T46" s="167">
        <v>0</v>
      </c>
      <c r="U46" s="167">
        <v>0</v>
      </c>
      <c r="V46" s="167">
        <v>131.19999999999999</v>
      </c>
      <c r="W46" s="167">
        <v>0</v>
      </c>
      <c r="X46" s="167">
        <v>712.4</v>
      </c>
      <c r="Y46" s="167">
        <v>0</v>
      </c>
      <c r="Z46" s="167">
        <v>0</v>
      </c>
      <c r="AA46" s="167">
        <v>0</v>
      </c>
      <c r="AB46" s="167">
        <v>0</v>
      </c>
      <c r="AC46" s="167">
        <v>3.6</v>
      </c>
      <c r="AD46" s="167">
        <v>0</v>
      </c>
      <c r="AE46" s="167">
        <v>0</v>
      </c>
      <c r="AF46" s="167">
        <v>0</v>
      </c>
      <c r="AG46" s="167">
        <v>911.6</v>
      </c>
      <c r="AH46" s="43">
        <v>1767.4</v>
      </c>
    </row>
    <row r="47" spans="1:35">
      <c r="A47" s="52">
        <v>0</v>
      </c>
      <c r="D47" s="62">
        <v>1992</v>
      </c>
      <c r="E47" s="62">
        <v>1</v>
      </c>
      <c r="F47" s="62">
        <v>1992</v>
      </c>
      <c r="G47" s="62">
        <v>1992</v>
      </c>
      <c r="H47" s="167">
        <v>0.5</v>
      </c>
      <c r="I47" s="167">
        <v>0</v>
      </c>
      <c r="J47" s="167">
        <v>0</v>
      </c>
      <c r="K47" s="167">
        <v>0</v>
      </c>
      <c r="L47" s="167">
        <v>0</v>
      </c>
      <c r="M47" s="167">
        <v>0</v>
      </c>
      <c r="N47" s="167">
        <v>0</v>
      </c>
      <c r="O47" s="167">
        <v>0</v>
      </c>
      <c r="P47" s="167">
        <v>0</v>
      </c>
      <c r="Q47" s="167">
        <v>0</v>
      </c>
      <c r="R47" s="167">
        <v>4.4000000000000004</v>
      </c>
      <c r="S47" s="167">
        <v>0</v>
      </c>
      <c r="T47" s="167">
        <v>0</v>
      </c>
      <c r="U47" s="167">
        <v>0</v>
      </c>
      <c r="V47" s="167">
        <v>130.5</v>
      </c>
      <c r="W47" s="167">
        <v>0</v>
      </c>
      <c r="X47" s="167">
        <v>350.6</v>
      </c>
      <c r="Y47" s="167">
        <v>0</v>
      </c>
      <c r="Z47" s="167">
        <v>0</v>
      </c>
      <c r="AA47" s="167">
        <v>0</v>
      </c>
      <c r="AB47" s="167">
        <v>0</v>
      </c>
      <c r="AC47" s="167">
        <v>2.6</v>
      </c>
      <c r="AD47" s="167">
        <v>0</v>
      </c>
      <c r="AE47" s="167">
        <v>0</v>
      </c>
      <c r="AF47" s="167">
        <v>0</v>
      </c>
      <c r="AG47" s="167">
        <v>168.1</v>
      </c>
      <c r="AH47" s="43">
        <v>656.7</v>
      </c>
      <c r="AI47" s="43"/>
    </row>
    <row r="48" spans="1:35">
      <c r="A48" s="52">
        <v>0</v>
      </c>
      <c r="D48" s="62">
        <v>1992</v>
      </c>
      <c r="E48" s="62">
        <v>2</v>
      </c>
      <c r="F48" s="62">
        <v>1992</v>
      </c>
      <c r="G48" s="62">
        <v>1992</v>
      </c>
      <c r="H48" s="167">
        <v>1.1000000000000001</v>
      </c>
      <c r="I48" s="167">
        <v>0</v>
      </c>
      <c r="J48" s="167">
        <v>0</v>
      </c>
      <c r="K48" s="167">
        <v>0</v>
      </c>
      <c r="L48" s="167">
        <v>0</v>
      </c>
      <c r="M48" s="167">
        <v>0</v>
      </c>
      <c r="N48" s="167">
        <v>0</v>
      </c>
      <c r="O48" s="167">
        <v>0</v>
      </c>
      <c r="P48" s="167">
        <v>0</v>
      </c>
      <c r="Q48" s="167">
        <v>0</v>
      </c>
      <c r="R48" s="167">
        <v>5.9</v>
      </c>
      <c r="S48" s="167">
        <v>0</v>
      </c>
      <c r="T48" s="167">
        <v>0</v>
      </c>
      <c r="U48" s="167">
        <v>0</v>
      </c>
      <c r="V48" s="167">
        <v>139.19999999999999</v>
      </c>
      <c r="W48" s="167">
        <v>0</v>
      </c>
      <c r="X48" s="167">
        <v>316.3</v>
      </c>
      <c r="Y48" s="167">
        <v>0</v>
      </c>
      <c r="Z48" s="167">
        <v>0</v>
      </c>
      <c r="AA48" s="167">
        <v>0</v>
      </c>
      <c r="AB48" s="167">
        <v>0</v>
      </c>
      <c r="AC48" s="167">
        <v>2.2999999999999998</v>
      </c>
      <c r="AD48" s="167">
        <v>0</v>
      </c>
      <c r="AE48" s="167">
        <v>0</v>
      </c>
      <c r="AF48" s="167">
        <v>0</v>
      </c>
      <c r="AG48" s="167">
        <v>231.9</v>
      </c>
      <c r="AH48" s="43">
        <v>696.7</v>
      </c>
      <c r="AI48" s="43"/>
    </row>
    <row r="49" spans="1:35">
      <c r="A49" s="52">
        <v>0</v>
      </c>
      <c r="D49" s="62">
        <v>1992</v>
      </c>
      <c r="E49" s="62">
        <v>3</v>
      </c>
      <c r="F49" s="62">
        <v>1992</v>
      </c>
      <c r="G49" s="62">
        <v>1992</v>
      </c>
      <c r="H49" s="167">
        <v>0.9</v>
      </c>
      <c r="I49" s="167">
        <v>0</v>
      </c>
      <c r="J49" s="167">
        <v>0</v>
      </c>
      <c r="K49" s="167">
        <v>0</v>
      </c>
      <c r="L49" s="167">
        <v>0</v>
      </c>
      <c r="M49" s="167">
        <v>0</v>
      </c>
      <c r="N49" s="167">
        <v>0</v>
      </c>
      <c r="O49" s="167">
        <v>0</v>
      </c>
      <c r="P49" s="167">
        <v>0</v>
      </c>
      <c r="Q49" s="167">
        <v>0</v>
      </c>
      <c r="R49" s="167">
        <v>3</v>
      </c>
      <c r="S49" s="167">
        <v>0</v>
      </c>
      <c r="T49" s="167">
        <v>0</v>
      </c>
      <c r="U49" s="167">
        <v>0</v>
      </c>
      <c r="V49" s="167">
        <v>127.7</v>
      </c>
      <c r="W49" s="167">
        <v>0</v>
      </c>
      <c r="X49" s="167">
        <v>280.3</v>
      </c>
      <c r="Y49" s="167">
        <v>0</v>
      </c>
      <c r="Z49" s="167">
        <v>0</v>
      </c>
      <c r="AA49" s="167">
        <v>0</v>
      </c>
      <c r="AB49" s="167">
        <v>0</v>
      </c>
      <c r="AC49" s="167">
        <v>2.2999999999999998</v>
      </c>
      <c r="AD49" s="167">
        <v>0</v>
      </c>
      <c r="AE49" s="167">
        <v>0</v>
      </c>
      <c r="AF49" s="167">
        <v>0</v>
      </c>
      <c r="AG49" s="167">
        <v>35.9</v>
      </c>
      <c r="AH49" s="43">
        <v>450.09999999999997</v>
      </c>
      <c r="AI49" s="43"/>
    </row>
    <row r="50" spans="1:35">
      <c r="A50" s="52">
        <v>0</v>
      </c>
      <c r="D50" s="62">
        <v>1992</v>
      </c>
      <c r="E50" s="62">
        <v>4</v>
      </c>
      <c r="F50" s="62">
        <v>1992</v>
      </c>
      <c r="G50" s="62">
        <v>1992</v>
      </c>
      <c r="H50" s="167">
        <v>0</v>
      </c>
      <c r="I50" s="167">
        <v>0</v>
      </c>
      <c r="J50" s="167">
        <v>0</v>
      </c>
      <c r="K50" s="167">
        <v>0</v>
      </c>
      <c r="L50" s="167">
        <v>0</v>
      </c>
      <c r="M50" s="167">
        <v>0</v>
      </c>
      <c r="N50" s="167">
        <v>3.6</v>
      </c>
      <c r="O50" s="167">
        <v>0</v>
      </c>
      <c r="P50" s="167">
        <v>0</v>
      </c>
      <c r="Q50" s="167">
        <v>0</v>
      </c>
      <c r="R50" s="167">
        <v>2.9</v>
      </c>
      <c r="S50" s="167">
        <v>0</v>
      </c>
      <c r="T50" s="167">
        <v>0</v>
      </c>
      <c r="U50" s="167">
        <v>0</v>
      </c>
      <c r="V50" s="167">
        <v>0</v>
      </c>
      <c r="W50" s="167">
        <v>0</v>
      </c>
      <c r="X50" s="167">
        <v>551</v>
      </c>
      <c r="Y50" s="167">
        <v>0</v>
      </c>
      <c r="Z50" s="167">
        <v>0</v>
      </c>
      <c r="AA50" s="167">
        <v>0</v>
      </c>
      <c r="AB50" s="167">
        <v>0</v>
      </c>
      <c r="AC50" s="167">
        <v>8.6</v>
      </c>
      <c r="AD50" s="167">
        <v>0</v>
      </c>
      <c r="AE50" s="167">
        <v>0</v>
      </c>
      <c r="AF50" s="167">
        <v>0</v>
      </c>
      <c r="AG50" s="167">
        <v>318.7</v>
      </c>
      <c r="AH50" s="43">
        <v>884.8</v>
      </c>
      <c r="AI50" s="43"/>
    </row>
    <row r="51" spans="1:35">
      <c r="A51" s="52">
        <v>0</v>
      </c>
      <c r="D51" s="62">
        <v>1992</v>
      </c>
      <c r="E51" s="62">
        <v>5</v>
      </c>
      <c r="F51" s="62">
        <v>1992</v>
      </c>
      <c r="G51" s="62">
        <v>1993</v>
      </c>
      <c r="H51" s="167">
        <v>6.1</v>
      </c>
      <c r="I51" s="167">
        <v>0</v>
      </c>
      <c r="J51" s="167">
        <v>0</v>
      </c>
      <c r="K51" s="167">
        <v>0</v>
      </c>
      <c r="L51" s="167">
        <v>0</v>
      </c>
      <c r="M51" s="167">
        <v>0</v>
      </c>
      <c r="N51" s="167">
        <v>0</v>
      </c>
      <c r="O51" s="167">
        <v>0</v>
      </c>
      <c r="P51" s="167">
        <v>0</v>
      </c>
      <c r="Q51" s="167">
        <v>0</v>
      </c>
      <c r="R51" s="167">
        <v>17.5</v>
      </c>
      <c r="S51" s="167">
        <v>0</v>
      </c>
      <c r="T51" s="167">
        <v>0</v>
      </c>
      <c r="U51" s="167">
        <v>0</v>
      </c>
      <c r="V51" s="167">
        <v>123.3</v>
      </c>
      <c r="W51" s="167">
        <v>0</v>
      </c>
      <c r="X51" s="167">
        <v>864.9</v>
      </c>
      <c r="Y51" s="167">
        <v>0</v>
      </c>
      <c r="Z51" s="167">
        <v>0</v>
      </c>
      <c r="AA51" s="167">
        <v>0</v>
      </c>
      <c r="AB51" s="167">
        <v>0</v>
      </c>
      <c r="AC51" s="167">
        <v>10.1</v>
      </c>
      <c r="AD51" s="167">
        <v>0</v>
      </c>
      <c r="AE51" s="167">
        <v>0</v>
      </c>
      <c r="AF51" s="167">
        <v>0</v>
      </c>
      <c r="AG51" s="167">
        <v>1167.5999999999999</v>
      </c>
      <c r="AH51" s="43">
        <v>2189.5</v>
      </c>
      <c r="AI51" s="43"/>
    </row>
    <row r="52" spans="1:35">
      <c r="A52" s="52">
        <v>0</v>
      </c>
      <c r="D52" s="62">
        <v>1992</v>
      </c>
      <c r="E52" s="62">
        <v>6</v>
      </c>
      <c r="F52" s="62">
        <v>1992</v>
      </c>
      <c r="G52" s="62">
        <v>1993</v>
      </c>
      <c r="H52" s="167">
        <v>7.4</v>
      </c>
      <c r="I52" s="167">
        <v>0</v>
      </c>
      <c r="J52" s="167">
        <v>0</v>
      </c>
      <c r="K52" s="167">
        <v>0</v>
      </c>
      <c r="L52" s="167">
        <v>0</v>
      </c>
      <c r="M52" s="167">
        <v>0</v>
      </c>
      <c r="N52" s="167">
        <v>0</v>
      </c>
      <c r="O52" s="167">
        <v>0</v>
      </c>
      <c r="P52" s="167">
        <v>0</v>
      </c>
      <c r="Q52" s="167">
        <v>0</v>
      </c>
      <c r="R52" s="167">
        <v>18.3</v>
      </c>
      <c r="S52" s="167">
        <v>0</v>
      </c>
      <c r="T52" s="167">
        <v>0</v>
      </c>
      <c r="U52" s="167">
        <v>0</v>
      </c>
      <c r="V52" s="167">
        <v>122.9</v>
      </c>
      <c r="W52" s="167">
        <v>0</v>
      </c>
      <c r="X52" s="167">
        <v>927.2</v>
      </c>
      <c r="Y52" s="167">
        <v>0</v>
      </c>
      <c r="Z52" s="167">
        <v>0</v>
      </c>
      <c r="AA52" s="167">
        <v>0</v>
      </c>
      <c r="AB52" s="167">
        <v>0</v>
      </c>
      <c r="AC52" s="167">
        <v>21.1</v>
      </c>
      <c r="AD52" s="167">
        <v>0</v>
      </c>
      <c r="AE52" s="167">
        <v>0</v>
      </c>
      <c r="AF52" s="167">
        <v>0</v>
      </c>
      <c r="AG52" s="167">
        <v>1655.4</v>
      </c>
      <c r="AH52" s="43">
        <v>2752.3</v>
      </c>
      <c r="AI52" s="43"/>
    </row>
    <row r="53" spans="1:35">
      <c r="A53" s="52">
        <v>0</v>
      </c>
      <c r="D53" s="62">
        <v>1992</v>
      </c>
      <c r="E53" s="62">
        <v>7</v>
      </c>
      <c r="F53" s="62">
        <v>1993</v>
      </c>
      <c r="G53" s="62">
        <v>1993</v>
      </c>
      <c r="H53" s="167">
        <v>7</v>
      </c>
      <c r="I53" s="167">
        <v>0</v>
      </c>
      <c r="J53" s="167">
        <v>0</v>
      </c>
      <c r="K53" s="167">
        <v>0</v>
      </c>
      <c r="L53" s="167">
        <v>0</v>
      </c>
      <c r="M53" s="167">
        <v>0</v>
      </c>
      <c r="N53" s="167">
        <v>0</v>
      </c>
      <c r="O53" s="167">
        <v>0</v>
      </c>
      <c r="P53" s="167">
        <v>0</v>
      </c>
      <c r="Q53" s="167">
        <v>0</v>
      </c>
      <c r="R53" s="167">
        <v>17.2</v>
      </c>
      <c r="S53" s="167">
        <v>0</v>
      </c>
      <c r="T53" s="167">
        <v>0</v>
      </c>
      <c r="U53" s="167">
        <v>0</v>
      </c>
      <c r="V53" s="167">
        <v>123.5</v>
      </c>
      <c r="W53" s="167">
        <v>0</v>
      </c>
      <c r="X53" s="167">
        <v>891.7</v>
      </c>
      <c r="Y53" s="167">
        <v>0</v>
      </c>
      <c r="Z53" s="167">
        <v>0</v>
      </c>
      <c r="AA53" s="167">
        <v>0</v>
      </c>
      <c r="AB53" s="167">
        <v>0</v>
      </c>
      <c r="AC53" s="167">
        <v>12.3</v>
      </c>
      <c r="AD53" s="167">
        <v>0</v>
      </c>
      <c r="AE53" s="167">
        <v>0</v>
      </c>
      <c r="AF53" s="167">
        <v>0</v>
      </c>
      <c r="AG53" s="167">
        <v>1922.2</v>
      </c>
      <c r="AH53" s="43">
        <v>2973.9</v>
      </c>
      <c r="AI53" s="43"/>
    </row>
    <row r="54" spans="1:35">
      <c r="A54" s="52">
        <v>0</v>
      </c>
      <c r="D54" s="62">
        <v>1992</v>
      </c>
      <c r="E54" s="62">
        <v>8</v>
      </c>
      <c r="F54" s="62">
        <v>1993</v>
      </c>
      <c r="G54" s="62">
        <v>1993</v>
      </c>
      <c r="H54" s="167">
        <v>8.1</v>
      </c>
      <c r="I54" s="167">
        <v>0</v>
      </c>
      <c r="J54" s="167">
        <v>0</v>
      </c>
      <c r="K54" s="167">
        <v>0</v>
      </c>
      <c r="L54" s="167">
        <v>0</v>
      </c>
      <c r="M54" s="167">
        <v>0</v>
      </c>
      <c r="N54" s="167">
        <v>0</v>
      </c>
      <c r="O54" s="167">
        <v>0</v>
      </c>
      <c r="P54" s="167">
        <v>0</v>
      </c>
      <c r="Q54" s="167">
        <v>0</v>
      </c>
      <c r="R54" s="167">
        <v>12.5</v>
      </c>
      <c r="S54" s="167">
        <v>0</v>
      </c>
      <c r="T54" s="167">
        <v>0</v>
      </c>
      <c r="U54" s="167">
        <v>0</v>
      </c>
      <c r="V54" s="167">
        <v>110.2</v>
      </c>
      <c r="W54" s="167">
        <v>0</v>
      </c>
      <c r="X54" s="167">
        <v>942.7</v>
      </c>
      <c r="Y54" s="167">
        <v>0</v>
      </c>
      <c r="Z54" s="167">
        <v>0</v>
      </c>
      <c r="AA54" s="167">
        <v>0</v>
      </c>
      <c r="AB54" s="167">
        <v>0</v>
      </c>
      <c r="AC54" s="167">
        <v>15.6</v>
      </c>
      <c r="AD54" s="167">
        <v>0</v>
      </c>
      <c r="AE54" s="167">
        <v>0</v>
      </c>
      <c r="AF54" s="167">
        <v>0</v>
      </c>
      <c r="AG54" s="167">
        <v>2062.3000000000002</v>
      </c>
      <c r="AH54" s="43">
        <v>3151.4</v>
      </c>
      <c r="AI54" s="43"/>
    </row>
    <row r="55" spans="1:35">
      <c r="A55" s="52">
        <v>0</v>
      </c>
      <c r="D55" s="62">
        <v>1992</v>
      </c>
      <c r="E55" s="62">
        <v>9</v>
      </c>
      <c r="F55" s="62">
        <v>1993</v>
      </c>
      <c r="G55" s="62">
        <v>1993</v>
      </c>
      <c r="H55" s="167">
        <v>2.8</v>
      </c>
      <c r="I55" s="167">
        <v>0</v>
      </c>
      <c r="J55" s="167">
        <v>0</v>
      </c>
      <c r="K55" s="167">
        <v>0</v>
      </c>
      <c r="L55" s="167">
        <v>0</v>
      </c>
      <c r="M55" s="167">
        <v>0</v>
      </c>
      <c r="N55" s="167">
        <v>0</v>
      </c>
      <c r="O55" s="167">
        <v>0</v>
      </c>
      <c r="P55" s="167">
        <v>0</v>
      </c>
      <c r="Q55" s="167">
        <v>0</v>
      </c>
      <c r="R55" s="167">
        <v>15</v>
      </c>
      <c r="S55" s="167">
        <v>0</v>
      </c>
      <c r="T55" s="167">
        <v>0</v>
      </c>
      <c r="U55" s="167">
        <v>0</v>
      </c>
      <c r="V55" s="167">
        <v>114.5</v>
      </c>
      <c r="W55" s="167">
        <v>0</v>
      </c>
      <c r="X55" s="167">
        <v>947.6</v>
      </c>
      <c r="Y55" s="167">
        <v>0</v>
      </c>
      <c r="Z55" s="167">
        <v>0</v>
      </c>
      <c r="AA55" s="167">
        <v>0</v>
      </c>
      <c r="AB55" s="167">
        <v>0</v>
      </c>
      <c r="AC55" s="167">
        <v>12.8</v>
      </c>
      <c r="AD55" s="167">
        <v>0</v>
      </c>
      <c r="AE55" s="167">
        <v>0</v>
      </c>
      <c r="AF55" s="167">
        <v>0</v>
      </c>
      <c r="AG55" s="167">
        <v>1727.7</v>
      </c>
      <c r="AH55" s="43">
        <v>2820.4</v>
      </c>
      <c r="AI55" s="43"/>
    </row>
    <row r="56" spans="1:35">
      <c r="A56" s="52">
        <v>0</v>
      </c>
      <c r="D56" s="62">
        <v>1992</v>
      </c>
      <c r="E56" s="62">
        <v>10</v>
      </c>
      <c r="F56" s="62">
        <v>1993</v>
      </c>
      <c r="G56" s="62">
        <v>1993</v>
      </c>
      <c r="H56" s="167">
        <v>7.6</v>
      </c>
      <c r="I56" s="167">
        <v>0</v>
      </c>
      <c r="J56" s="167">
        <v>0</v>
      </c>
      <c r="K56" s="167">
        <v>0</v>
      </c>
      <c r="L56" s="167">
        <v>0</v>
      </c>
      <c r="M56" s="167">
        <v>0</v>
      </c>
      <c r="N56" s="167">
        <v>0</v>
      </c>
      <c r="O56" s="167">
        <v>0</v>
      </c>
      <c r="P56" s="167">
        <v>0</v>
      </c>
      <c r="Q56" s="167">
        <v>0</v>
      </c>
      <c r="R56" s="167">
        <v>22</v>
      </c>
      <c r="S56" s="167">
        <v>0</v>
      </c>
      <c r="T56" s="167">
        <v>0</v>
      </c>
      <c r="U56" s="167">
        <v>0</v>
      </c>
      <c r="V56" s="167">
        <v>128.9</v>
      </c>
      <c r="W56" s="167">
        <v>0</v>
      </c>
      <c r="X56" s="167">
        <v>1029</v>
      </c>
      <c r="Y56" s="167">
        <v>0</v>
      </c>
      <c r="Z56" s="167">
        <v>0</v>
      </c>
      <c r="AA56" s="167">
        <v>0</v>
      </c>
      <c r="AB56" s="167">
        <v>0</v>
      </c>
      <c r="AC56" s="167">
        <v>7.9</v>
      </c>
      <c r="AD56" s="167">
        <v>0</v>
      </c>
      <c r="AE56" s="167">
        <v>0</v>
      </c>
      <c r="AF56" s="167">
        <v>0</v>
      </c>
      <c r="AG56" s="167">
        <v>1059.8</v>
      </c>
      <c r="AH56" s="43">
        <v>2255.1999999999998</v>
      </c>
      <c r="AI56" s="43"/>
    </row>
    <row r="57" spans="1:35">
      <c r="A57" s="52">
        <v>0</v>
      </c>
      <c r="D57" s="62">
        <v>1992</v>
      </c>
      <c r="E57" s="62">
        <v>11</v>
      </c>
      <c r="F57" s="62">
        <v>1993</v>
      </c>
      <c r="G57" s="62">
        <v>1993</v>
      </c>
      <c r="H57" s="167">
        <v>4.9000000000000004</v>
      </c>
      <c r="I57" s="167">
        <v>0</v>
      </c>
      <c r="J57" s="167">
        <v>0</v>
      </c>
      <c r="K57" s="167">
        <v>0</v>
      </c>
      <c r="L57" s="167">
        <v>0</v>
      </c>
      <c r="M57" s="167">
        <v>0</v>
      </c>
      <c r="N57" s="167">
        <v>0</v>
      </c>
      <c r="O57" s="167">
        <v>0</v>
      </c>
      <c r="P57" s="167">
        <v>0</v>
      </c>
      <c r="Q57" s="167">
        <v>0</v>
      </c>
      <c r="R57" s="167">
        <v>7.2</v>
      </c>
      <c r="S57" s="167">
        <v>0</v>
      </c>
      <c r="T57" s="167">
        <v>0</v>
      </c>
      <c r="U57" s="167">
        <v>0</v>
      </c>
      <c r="V57" s="167">
        <v>109.8</v>
      </c>
      <c r="W57" s="167">
        <v>0</v>
      </c>
      <c r="X57" s="167">
        <v>997.2</v>
      </c>
      <c r="Y57" s="167">
        <v>0</v>
      </c>
      <c r="Z57" s="167">
        <v>0</v>
      </c>
      <c r="AA57" s="167">
        <v>0</v>
      </c>
      <c r="AB57" s="167">
        <v>0</v>
      </c>
      <c r="AC57" s="167">
        <v>5.0999999999999996</v>
      </c>
      <c r="AD57" s="167">
        <v>0</v>
      </c>
      <c r="AE57" s="167">
        <v>0</v>
      </c>
      <c r="AF57" s="167">
        <v>0</v>
      </c>
      <c r="AG57" s="167">
        <v>771.9</v>
      </c>
      <c r="AH57" s="43">
        <v>1896.1</v>
      </c>
      <c r="AI57" s="43"/>
    </row>
    <row r="58" spans="1:35">
      <c r="A58" s="52">
        <v>0</v>
      </c>
      <c r="D58" s="62">
        <v>1992</v>
      </c>
      <c r="E58" s="62">
        <v>12</v>
      </c>
      <c r="F58" s="62">
        <v>1993</v>
      </c>
      <c r="G58" s="62">
        <v>1993</v>
      </c>
      <c r="H58" s="167">
        <v>4.8</v>
      </c>
      <c r="I58" s="167">
        <v>0</v>
      </c>
      <c r="J58" s="167">
        <v>0</v>
      </c>
      <c r="K58" s="167">
        <v>0</v>
      </c>
      <c r="L58" s="167">
        <v>0</v>
      </c>
      <c r="M58" s="167">
        <v>0</v>
      </c>
      <c r="N58" s="167">
        <v>4.5</v>
      </c>
      <c r="O58" s="167">
        <v>0</v>
      </c>
      <c r="P58" s="167">
        <v>0</v>
      </c>
      <c r="Q58" s="167">
        <v>0</v>
      </c>
      <c r="R58" s="167">
        <v>5.9</v>
      </c>
      <c r="S58" s="167">
        <v>0</v>
      </c>
      <c r="T58" s="167">
        <v>0</v>
      </c>
      <c r="U58" s="167">
        <v>0</v>
      </c>
      <c r="V58" s="167">
        <v>168.8</v>
      </c>
      <c r="W58" s="167">
        <v>0</v>
      </c>
      <c r="X58" s="167">
        <v>692.2</v>
      </c>
      <c r="Y58" s="167">
        <v>0</v>
      </c>
      <c r="Z58" s="167">
        <v>0</v>
      </c>
      <c r="AA58" s="167">
        <v>0</v>
      </c>
      <c r="AB58" s="167">
        <v>0</v>
      </c>
      <c r="AC58" s="167">
        <v>2.2000000000000002</v>
      </c>
      <c r="AD58" s="167">
        <v>0</v>
      </c>
      <c r="AE58" s="167">
        <v>0</v>
      </c>
      <c r="AF58" s="167">
        <v>0</v>
      </c>
      <c r="AG58" s="167">
        <v>191.2</v>
      </c>
      <c r="AH58" s="43">
        <v>1069.6000000000001</v>
      </c>
      <c r="AI58" s="43"/>
    </row>
    <row r="59" spans="1:35">
      <c r="A59" s="52">
        <v>0</v>
      </c>
      <c r="D59" s="62">
        <v>1993</v>
      </c>
      <c r="E59" s="62">
        <v>1</v>
      </c>
      <c r="F59" s="62">
        <v>1993</v>
      </c>
      <c r="G59" s="62">
        <v>1993</v>
      </c>
      <c r="H59" s="167">
        <v>0.9</v>
      </c>
      <c r="I59" s="167">
        <v>0</v>
      </c>
      <c r="J59" s="167">
        <v>0</v>
      </c>
      <c r="K59" s="167">
        <v>0</v>
      </c>
      <c r="L59" s="167">
        <v>0</v>
      </c>
      <c r="M59" s="167">
        <v>0</v>
      </c>
      <c r="N59" s="167">
        <v>0</v>
      </c>
      <c r="O59" s="167">
        <v>0</v>
      </c>
      <c r="P59" s="167">
        <v>0</v>
      </c>
      <c r="Q59" s="167">
        <v>0</v>
      </c>
      <c r="R59" s="167">
        <v>4.4000000000000004</v>
      </c>
      <c r="S59" s="167">
        <v>0</v>
      </c>
      <c r="T59" s="167">
        <v>0</v>
      </c>
      <c r="U59" s="167">
        <v>0</v>
      </c>
      <c r="V59" s="167">
        <v>206.6</v>
      </c>
      <c r="W59" s="167">
        <v>0</v>
      </c>
      <c r="X59" s="167">
        <v>149.80000000000001</v>
      </c>
      <c r="Y59" s="167">
        <v>0</v>
      </c>
      <c r="Z59" s="167">
        <v>0</v>
      </c>
      <c r="AA59" s="167">
        <v>0</v>
      </c>
      <c r="AB59" s="167">
        <v>0</v>
      </c>
      <c r="AC59" s="167">
        <v>0.9</v>
      </c>
      <c r="AD59" s="167">
        <v>0</v>
      </c>
      <c r="AE59" s="167">
        <v>0</v>
      </c>
      <c r="AF59" s="167">
        <v>0</v>
      </c>
      <c r="AG59" s="167">
        <v>11.5</v>
      </c>
      <c r="AH59" s="43">
        <v>374.1</v>
      </c>
    </row>
    <row r="60" spans="1:35">
      <c r="A60" s="52">
        <v>0</v>
      </c>
      <c r="D60" s="62">
        <v>1993</v>
      </c>
      <c r="E60" s="62">
        <v>2</v>
      </c>
      <c r="F60" s="62">
        <v>1993</v>
      </c>
      <c r="G60" s="62">
        <v>1993</v>
      </c>
      <c r="H60" s="167">
        <v>0.7</v>
      </c>
      <c r="I60" s="167">
        <v>0</v>
      </c>
      <c r="J60" s="167">
        <v>0</v>
      </c>
      <c r="K60" s="167">
        <v>0</v>
      </c>
      <c r="L60" s="167">
        <v>0</v>
      </c>
      <c r="M60" s="167">
        <v>0</v>
      </c>
      <c r="N60" s="167">
        <v>0.1</v>
      </c>
      <c r="O60" s="167">
        <v>0</v>
      </c>
      <c r="P60" s="167">
        <v>0</v>
      </c>
      <c r="Q60" s="167">
        <v>0</v>
      </c>
      <c r="R60" s="167">
        <v>3.2</v>
      </c>
      <c r="S60" s="167">
        <v>0</v>
      </c>
      <c r="T60" s="167">
        <v>0</v>
      </c>
      <c r="U60" s="167">
        <v>0</v>
      </c>
      <c r="V60" s="167">
        <v>256.7</v>
      </c>
      <c r="W60" s="167">
        <v>0</v>
      </c>
      <c r="X60" s="167">
        <v>79.599999999999994</v>
      </c>
      <c r="Y60" s="167">
        <v>0</v>
      </c>
      <c r="Z60" s="167">
        <v>0</v>
      </c>
      <c r="AA60" s="167">
        <v>0</v>
      </c>
      <c r="AB60" s="167">
        <v>0</v>
      </c>
      <c r="AC60" s="167">
        <v>1.5</v>
      </c>
      <c r="AD60" s="167">
        <v>0</v>
      </c>
      <c r="AE60" s="167">
        <v>0</v>
      </c>
      <c r="AF60" s="167">
        <v>0</v>
      </c>
      <c r="AG60" s="167">
        <v>12.6</v>
      </c>
      <c r="AH60" s="43">
        <v>354.4</v>
      </c>
    </row>
    <row r="61" spans="1:35">
      <c r="A61" s="52">
        <v>0</v>
      </c>
      <c r="D61" s="62">
        <v>1993</v>
      </c>
      <c r="E61" s="62">
        <v>3</v>
      </c>
      <c r="F61" s="62">
        <v>1993</v>
      </c>
      <c r="G61" s="62">
        <v>1993</v>
      </c>
      <c r="H61" s="167">
        <v>0.8</v>
      </c>
      <c r="I61" s="167">
        <v>0</v>
      </c>
      <c r="J61" s="167">
        <v>0</v>
      </c>
      <c r="K61" s="167">
        <v>0</v>
      </c>
      <c r="L61" s="167">
        <v>0</v>
      </c>
      <c r="M61" s="167">
        <v>0</v>
      </c>
      <c r="N61" s="167">
        <v>0.4</v>
      </c>
      <c r="O61" s="167">
        <v>0</v>
      </c>
      <c r="P61" s="167">
        <v>0</v>
      </c>
      <c r="Q61" s="167">
        <v>0</v>
      </c>
      <c r="R61" s="167">
        <v>2.6</v>
      </c>
      <c r="S61" s="167">
        <v>0</v>
      </c>
      <c r="T61" s="167">
        <v>0</v>
      </c>
      <c r="U61" s="167">
        <v>0</v>
      </c>
      <c r="V61" s="167">
        <v>200.9</v>
      </c>
      <c r="W61" s="167">
        <v>0</v>
      </c>
      <c r="X61" s="167">
        <v>140.69999999999999</v>
      </c>
      <c r="Y61" s="167">
        <v>0</v>
      </c>
      <c r="Z61" s="167">
        <v>0</v>
      </c>
      <c r="AA61" s="167">
        <v>0</v>
      </c>
      <c r="AB61" s="167">
        <v>0</v>
      </c>
      <c r="AC61" s="167">
        <v>6.9</v>
      </c>
      <c r="AD61" s="167">
        <v>0</v>
      </c>
      <c r="AE61" s="167">
        <v>0</v>
      </c>
      <c r="AF61" s="167">
        <v>0</v>
      </c>
      <c r="AG61" s="167">
        <v>13.3</v>
      </c>
      <c r="AH61" s="43">
        <v>365.59999999999997</v>
      </c>
    </row>
    <row r="62" spans="1:35">
      <c r="A62" s="52">
        <v>0</v>
      </c>
      <c r="D62" s="62">
        <v>1993</v>
      </c>
      <c r="E62" s="62">
        <v>4</v>
      </c>
      <c r="F62" s="62">
        <v>1993</v>
      </c>
      <c r="G62" s="62">
        <v>1993</v>
      </c>
      <c r="H62" s="167">
        <v>3.9</v>
      </c>
      <c r="I62" s="167">
        <v>0</v>
      </c>
      <c r="J62" s="167">
        <v>0</v>
      </c>
      <c r="K62" s="167">
        <v>0</v>
      </c>
      <c r="L62" s="167">
        <v>0</v>
      </c>
      <c r="M62" s="167">
        <v>0</v>
      </c>
      <c r="N62" s="167">
        <v>0</v>
      </c>
      <c r="O62" s="167">
        <v>0</v>
      </c>
      <c r="P62" s="167">
        <v>0</v>
      </c>
      <c r="Q62" s="167">
        <v>0</v>
      </c>
      <c r="R62" s="167">
        <v>4.4000000000000004</v>
      </c>
      <c r="S62" s="167">
        <v>0</v>
      </c>
      <c r="T62" s="167">
        <v>0</v>
      </c>
      <c r="U62" s="167">
        <v>0</v>
      </c>
      <c r="V62" s="167">
        <v>226.8</v>
      </c>
      <c r="W62" s="167">
        <v>0</v>
      </c>
      <c r="X62" s="167">
        <v>292.7</v>
      </c>
      <c r="Y62" s="167">
        <v>0</v>
      </c>
      <c r="Z62" s="167">
        <v>0</v>
      </c>
      <c r="AA62" s="167">
        <v>0</v>
      </c>
      <c r="AB62" s="167">
        <v>0</v>
      </c>
      <c r="AC62" s="167">
        <v>10</v>
      </c>
      <c r="AD62" s="167">
        <v>0</v>
      </c>
      <c r="AE62" s="167">
        <v>0</v>
      </c>
      <c r="AF62" s="167">
        <v>0</v>
      </c>
      <c r="AG62" s="167">
        <v>244.8</v>
      </c>
      <c r="AH62" s="43">
        <v>782.59999999999991</v>
      </c>
    </row>
    <row r="63" spans="1:35">
      <c r="A63" s="52">
        <v>0</v>
      </c>
      <c r="D63" s="62">
        <v>1993</v>
      </c>
      <c r="E63" s="62">
        <v>5</v>
      </c>
      <c r="F63" s="62">
        <v>1993</v>
      </c>
      <c r="G63" s="62">
        <v>1994</v>
      </c>
      <c r="H63" s="167">
        <v>0</v>
      </c>
      <c r="I63" s="167">
        <v>0</v>
      </c>
      <c r="J63" s="167">
        <v>0</v>
      </c>
      <c r="K63" s="167">
        <v>0</v>
      </c>
      <c r="L63" s="167">
        <v>0</v>
      </c>
      <c r="M63" s="167">
        <v>0</v>
      </c>
      <c r="N63" s="167">
        <v>0</v>
      </c>
      <c r="O63" s="167">
        <v>0</v>
      </c>
      <c r="P63" s="167">
        <v>0</v>
      </c>
      <c r="Q63" s="167">
        <v>0</v>
      </c>
      <c r="R63" s="167">
        <v>0</v>
      </c>
      <c r="S63" s="167">
        <v>0</v>
      </c>
      <c r="T63" s="167">
        <v>0</v>
      </c>
      <c r="U63" s="167">
        <v>0</v>
      </c>
      <c r="V63" s="167">
        <v>163.6</v>
      </c>
      <c r="W63" s="167">
        <v>0</v>
      </c>
      <c r="X63" s="167">
        <v>425.6</v>
      </c>
      <c r="Y63" s="167">
        <v>0</v>
      </c>
      <c r="Z63" s="167">
        <v>0</v>
      </c>
      <c r="AA63" s="167">
        <v>0</v>
      </c>
      <c r="AB63" s="167">
        <v>0</v>
      </c>
      <c r="AC63" s="167">
        <v>10.8</v>
      </c>
      <c r="AD63" s="167">
        <v>0</v>
      </c>
      <c r="AE63" s="167">
        <v>0</v>
      </c>
      <c r="AF63" s="167">
        <v>0</v>
      </c>
      <c r="AG63" s="167">
        <v>805.8</v>
      </c>
      <c r="AH63" s="43">
        <v>1405.8</v>
      </c>
    </row>
    <row r="64" spans="1:35">
      <c r="A64" s="52">
        <v>0</v>
      </c>
      <c r="D64" s="62">
        <v>1993</v>
      </c>
      <c r="E64" s="62">
        <v>6</v>
      </c>
      <c r="F64" s="62">
        <v>1993</v>
      </c>
      <c r="G64" s="62">
        <v>1994</v>
      </c>
      <c r="H64" s="167">
        <v>9.9</v>
      </c>
      <c r="I64" s="167">
        <v>0</v>
      </c>
      <c r="J64" s="167">
        <v>0</v>
      </c>
      <c r="K64" s="167">
        <v>0</v>
      </c>
      <c r="L64" s="167">
        <v>0</v>
      </c>
      <c r="M64" s="167">
        <v>0</v>
      </c>
      <c r="N64" s="167">
        <v>0</v>
      </c>
      <c r="O64" s="167">
        <v>0</v>
      </c>
      <c r="P64" s="167">
        <v>0</v>
      </c>
      <c r="Q64" s="167">
        <v>0</v>
      </c>
      <c r="R64" s="167">
        <v>0</v>
      </c>
      <c r="S64" s="167">
        <v>0</v>
      </c>
      <c r="T64" s="167">
        <v>0</v>
      </c>
      <c r="U64" s="167">
        <v>0</v>
      </c>
      <c r="V64" s="167">
        <v>154.4</v>
      </c>
      <c r="W64" s="167">
        <v>0</v>
      </c>
      <c r="X64" s="167">
        <v>557.20000000000005</v>
      </c>
      <c r="Y64" s="167">
        <v>0</v>
      </c>
      <c r="Z64" s="167">
        <v>0</v>
      </c>
      <c r="AA64" s="167">
        <v>0</v>
      </c>
      <c r="AB64" s="167">
        <v>0</v>
      </c>
      <c r="AC64" s="167">
        <v>11</v>
      </c>
      <c r="AD64" s="167">
        <v>0</v>
      </c>
      <c r="AE64" s="167">
        <v>0</v>
      </c>
      <c r="AF64" s="167">
        <v>0</v>
      </c>
      <c r="AG64" s="167">
        <v>854.2</v>
      </c>
      <c r="AH64" s="43">
        <v>1586.7</v>
      </c>
    </row>
    <row r="65" spans="1:34">
      <c r="A65" s="52">
        <v>0</v>
      </c>
      <c r="D65" s="62">
        <v>1993</v>
      </c>
      <c r="E65" s="62">
        <v>7</v>
      </c>
      <c r="F65" s="62">
        <v>1994</v>
      </c>
      <c r="G65" s="62">
        <v>1994</v>
      </c>
      <c r="H65" s="167">
        <v>0</v>
      </c>
      <c r="I65" s="167">
        <v>0</v>
      </c>
      <c r="J65" s="167">
        <v>0</v>
      </c>
      <c r="K65" s="167">
        <v>0</v>
      </c>
      <c r="L65" s="167">
        <v>0</v>
      </c>
      <c r="M65" s="167">
        <v>0</v>
      </c>
      <c r="N65" s="167">
        <v>0</v>
      </c>
      <c r="O65" s="167">
        <v>0</v>
      </c>
      <c r="P65" s="167">
        <v>0</v>
      </c>
      <c r="Q65" s="167">
        <v>0</v>
      </c>
      <c r="R65" s="167">
        <v>0</v>
      </c>
      <c r="S65" s="167">
        <v>0</v>
      </c>
      <c r="T65" s="167">
        <v>0</v>
      </c>
      <c r="U65" s="167">
        <v>0</v>
      </c>
      <c r="V65" s="167">
        <v>135.19999999999999</v>
      </c>
      <c r="W65" s="167">
        <v>0</v>
      </c>
      <c r="X65" s="167">
        <v>0</v>
      </c>
      <c r="Y65" s="167">
        <v>0</v>
      </c>
      <c r="Z65" s="167">
        <v>0</v>
      </c>
      <c r="AA65" s="167">
        <v>0</v>
      </c>
      <c r="AB65" s="167">
        <v>0</v>
      </c>
      <c r="AC65" s="167">
        <v>11.7</v>
      </c>
      <c r="AD65" s="167">
        <v>0</v>
      </c>
      <c r="AE65" s="167">
        <v>0</v>
      </c>
      <c r="AF65" s="167">
        <v>0</v>
      </c>
      <c r="AG65" s="167">
        <v>910.1</v>
      </c>
      <c r="AH65" s="43">
        <v>1057</v>
      </c>
    </row>
    <row r="66" spans="1:34">
      <c r="A66" s="52">
        <v>0</v>
      </c>
      <c r="D66" s="62">
        <v>1993</v>
      </c>
      <c r="E66" s="62">
        <v>8</v>
      </c>
      <c r="F66" s="62">
        <v>1994</v>
      </c>
      <c r="G66" s="62">
        <v>1994</v>
      </c>
      <c r="H66" s="167">
        <v>1.7</v>
      </c>
      <c r="I66" s="167">
        <v>0</v>
      </c>
      <c r="J66" s="167">
        <v>0</v>
      </c>
      <c r="K66" s="167">
        <v>0</v>
      </c>
      <c r="L66" s="167">
        <v>0</v>
      </c>
      <c r="M66" s="167">
        <v>0</v>
      </c>
      <c r="N66" s="167">
        <v>0</v>
      </c>
      <c r="O66" s="167">
        <v>0</v>
      </c>
      <c r="P66" s="167">
        <v>0</v>
      </c>
      <c r="Q66" s="167">
        <v>0</v>
      </c>
      <c r="R66" s="167">
        <v>0</v>
      </c>
      <c r="S66" s="167">
        <v>0</v>
      </c>
      <c r="T66" s="167">
        <v>0</v>
      </c>
      <c r="U66" s="167">
        <v>0</v>
      </c>
      <c r="V66" s="167">
        <v>89.7</v>
      </c>
      <c r="W66" s="167">
        <v>0</v>
      </c>
      <c r="X66" s="167">
        <v>0</v>
      </c>
      <c r="Y66" s="167">
        <v>0</v>
      </c>
      <c r="Z66" s="167">
        <v>0</v>
      </c>
      <c r="AA66" s="167">
        <v>0</v>
      </c>
      <c r="AB66" s="167">
        <v>0</v>
      </c>
      <c r="AC66" s="167">
        <v>14</v>
      </c>
      <c r="AD66" s="167">
        <v>0</v>
      </c>
      <c r="AE66" s="167">
        <v>0</v>
      </c>
      <c r="AF66" s="167">
        <v>0</v>
      </c>
      <c r="AG66" s="167">
        <v>899.9</v>
      </c>
      <c r="AH66" s="43">
        <v>1005.3</v>
      </c>
    </row>
    <row r="67" spans="1:34">
      <c r="A67" s="52">
        <v>0</v>
      </c>
      <c r="D67" s="62">
        <v>1993</v>
      </c>
      <c r="E67" s="62">
        <v>9</v>
      </c>
      <c r="F67" s="62">
        <v>1994</v>
      </c>
      <c r="G67" s="62">
        <v>1994</v>
      </c>
      <c r="H67" s="167">
        <v>0</v>
      </c>
      <c r="I67" s="167">
        <v>0</v>
      </c>
      <c r="J67" s="167">
        <v>0</v>
      </c>
      <c r="K67" s="167">
        <v>0</v>
      </c>
      <c r="L67" s="167">
        <v>0</v>
      </c>
      <c r="M67" s="167">
        <v>0</v>
      </c>
      <c r="N67" s="167">
        <v>0</v>
      </c>
      <c r="O67" s="167">
        <v>0</v>
      </c>
      <c r="P67" s="167">
        <v>0</v>
      </c>
      <c r="Q67" s="167">
        <v>0</v>
      </c>
      <c r="R67" s="167">
        <v>0</v>
      </c>
      <c r="S67" s="167">
        <v>0</v>
      </c>
      <c r="T67" s="167">
        <v>0</v>
      </c>
      <c r="U67" s="167">
        <v>0</v>
      </c>
      <c r="V67" s="167">
        <v>87.8</v>
      </c>
      <c r="W67" s="167">
        <v>0</v>
      </c>
      <c r="X67" s="167">
        <v>0</v>
      </c>
      <c r="Y67" s="167">
        <v>0</v>
      </c>
      <c r="Z67" s="167">
        <v>0</v>
      </c>
      <c r="AA67" s="167">
        <v>0</v>
      </c>
      <c r="AB67" s="167">
        <v>0</v>
      </c>
      <c r="AC67" s="167">
        <v>0</v>
      </c>
      <c r="AD67" s="167">
        <v>0</v>
      </c>
      <c r="AE67" s="167">
        <v>0</v>
      </c>
      <c r="AF67" s="167">
        <v>0</v>
      </c>
      <c r="AG67" s="167">
        <v>873.2</v>
      </c>
      <c r="AH67" s="43">
        <v>961</v>
      </c>
    </row>
    <row r="68" spans="1:34">
      <c r="A68" s="52">
        <v>0</v>
      </c>
      <c r="D68" s="62">
        <v>1993</v>
      </c>
      <c r="E68" s="62">
        <v>10</v>
      </c>
      <c r="F68" s="62">
        <v>1994</v>
      </c>
      <c r="G68" s="62">
        <v>1994</v>
      </c>
      <c r="H68" s="167">
        <v>0</v>
      </c>
      <c r="I68" s="167">
        <v>0</v>
      </c>
      <c r="J68" s="167">
        <v>0</v>
      </c>
      <c r="K68" s="167">
        <v>0</v>
      </c>
      <c r="L68" s="167">
        <v>0</v>
      </c>
      <c r="M68" s="167">
        <v>0</v>
      </c>
      <c r="N68" s="167">
        <v>0</v>
      </c>
      <c r="O68" s="167">
        <v>0</v>
      </c>
      <c r="P68" s="167">
        <v>0</v>
      </c>
      <c r="Q68" s="167">
        <v>0</v>
      </c>
      <c r="R68" s="167">
        <v>0</v>
      </c>
      <c r="S68" s="167">
        <v>0</v>
      </c>
      <c r="T68" s="167">
        <v>0</v>
      </c>
      <c r="U68" s="167">
        <v>0</v>
      </c>
      <c r="V68" s="167">
        <v>87.7</v>
      </c>
      <c r="W68" s="167">
        <v>0</v>
      </c>
      <c r="X68" s="167">
        <v>0</v>
      </c>
      <c r="Y68" s="167">
        <v>0</v>
      </c>
      <c r="Z68" s="167">
        <v>0</v>
      </c>
      <c r="AA68" s="167">
        <v>0</v>
      </c>
      <c r="AB68" s="167">
        <v>0</v>
      </c>
      <c r="AC68" s="167">
        <v>20</v>
      </c>
      <c r="AD68" s="167">
        <v>0</v>
      </c>
      <c r="AE68" s="167">
        <v>0</v>
      </c>
      <c r="AF68" s="167">
        <v>0</v>
      </c>
      <c r="AG68" s="167">
        <v>745.3</v>
      </c>
      <c r="AH68" s="43">
        <v>853</v>
      </c>
    </row>
    <row r="69" spans="1:34">
      <c r="A69" s="52">
        <v>0</v>
      </c>
      <c r="D69" s="62">
        <v>1993</v>
      </c>
      <c r="E69" s="62">
        <v>11</v>
      </c>
      <c r="F69" s="62">
        <v>1994</v>
      </c>
      <c r="G69" s="62">
        <v>1994</v>
      </c>
      <c r="H69" s="167">
        <v>0</v>
      </c>
      <c r="I69" s="167">
        <v>0</v>
      </c>
      <c r="J69" s="167">
        <v>0</v>
      </c>
      <c r="K69" s="167">
        <v>0</v>
      </c>
      <c r="L69" s="167">
        <v>0</v>
      </c>
      <c r="M69" s="167">
        <v>0</v>
      </c>
      <c r="N69" s="167">
        <v>0</v>
      </c>
      <c r="O69" s="167">
        <v>0</v>
      </c>
      <c r="P69" s="167">
        <v>0</v>
      </c>
      <c r="Q69" s="167">
        <v>0</v>
      </c>
      <c r="R69" s="167">
        <v>0</v>
      </c>
      <c r="S69" s="167">
        <v>0</v>
      </c>
      <c r="T69" s="167">
        <v>0</v>
      </c>
      <c r="U69" s="167">
        <v>0</v>
      </c>
      <c r="V69" s="167">
        <v>96.5</v>
      </c>
      <c r="W69" s="167">
        <v>0</v>
      </c>
      <c r="X69" s="167">
        <v>0</v>
      </c>
      <c r="Y69" s="167">
        <v>0</v>
      </c>
      <c r="Z69" s="167">
        <v>0</v>
      </c>
      <c r="AA69" s="167">
        <v>0</v>
      </c>
      <c r="AB69" s="167">
        <v>0</v>
      </c>
      <c r="AC69" s="167">
        <v>0</v>
      </c>
      <c r="AD69" s="167">
        <v>0</v>
      </c>
      <c r="AE69" s="167">
        <v>0</v>
      </c>
      <c r="AF69" s="167">
        <v>0</v>
      </c>
      <c r="AG69" s="167">
        <v>580.20000000000005</v>
      </c>
      <c r="AH69" s="43">
        <v>676.7</v>
      </c>
    </row>
    <row r="70" spans="1:34">
      <c r="A70" s="52">
        <v>0</v>
      </c>
      <c r="D70" s="62">
        <v>1993</v>
      </c>
      <c r="E70" s="62">
        <v>12</v>
      </c>
      <c r="F70" s="62">
        <v>1994</v>
      </c>
      <c r="G70" s="62">
        <v>1994</v>
      </c>
      <c r="H70" s="167">
        <v>0</v>
      </c>
      <c r="I70" s="167">
        <v>0</v>
      </c>
      <c r="J70" s="167">
        <v>0</v>
      </c>
      <c r="K70" s="167">
        <v>0</v>
      </c>
      <c r="L70" s="167">
        <v>0</v>
      </c>
      <c r="M70" s="167">
        <v>0</v>
      </c>
      <c r="N70" s="167">
        <v>0</v>
      </c>
      <c r="O70" s="167">
        <v>0</v>
      </c>
      <c r="P70" s="167">
        <v>0</v>
      </c>
      <c r="Q70" s="167">
        <v>0</v>
      </c>
      <c r="R70" s="167">
        <v>0</v>
      </c>
      <c r="S70" s="167">
        <v>0</v>
      </c>
      <c r="T70" s="167">
        <v>0</v>
      </c>
      <c r="U70" s="167">
        <v>0</v>
      </c>
      <c r="V70" s="167">
        <v>127.4</v>
      </c>
      <c r="W70" s="167">
        <v>0</v>
      </c>
      <c r="X70" s="167">
        <v>0</v>
      </c>
      <c r="Y70" s="167">
        <v>0</v>
      </c>
      <c r="Z70" s="167">
        <v>0</v>
      </c>
      <c r="AA70" s="167">
        <v>0</v>
      </c>
      <c r="AB70" s="167">
        <v>0</v>
      </c>
      <c r="AC70" s="167">
        <v>9.9</v>
      </c>
      <c r="AD70" s="167">
        <v>0</v>
      </c>
      <c r="AE70" s="167">
        <v>0</v>
      </c>
      <c r="AF70" s="167">
        <v>0</v>
      </c>
      <c r="AG70" s="167">
        <v>556.20000000000005</v>
      </c>
      <c r="AH70" s="43">
        <v>693.5</v>
      </c>
    </row>
    <row r="71" spans="1:34">
      <c r="A71" s="52">
        <v>0</v>
      </c>
      <c r="D71" s="62">
        <v>1994</v>
      </c>
      <c r="E71" s="62">
        <v>1</v>
      </c>
      <c r="F71" s="62">
        <v>1994</v>
      </c>
      <c r="G71" s="62">
        <v>1994</v>
      </c>
      <c r="H71" s="167">
        <v>0</v>
      </c>
      <c r="I71" s="167">
        <v>0</v>
      </c>
      <c r="J71" s="167">
        <v>0</v>
      </c>
      <c r="K71" s="167">
        <v>0</v>
      </c>
      <c r="L71" s="167">
        <v>0</v>
      </c>
      <c r="M71" s="167">
        <v>0</v>
      </c>
      <c r="N71" s="167">
        <v>0</v>
      </c>
      <c r="O71" s="167">
        <v>0</v>
      </c>
      <c r="P71" s="167">
        <v>0</v>
      </c>
      <c r="Q71" s="167">
        <v>0</v>
      </c>
      <c r="R71" s="167">
        <v>0</v>
      </c>
      <c r="S71" s="167">
        <v>0</v>
      </c>
      <c r="T71" s="167">
        <v>0</v>
      </c>
      <c r="U71" s="167">
        <v>0</v>
      </c>
      <c r="V71" s="167">
        <v>105.9</v>
      </c>
      <c r="W71" s="167">
        <v>0</v>
      </c>
      <c r="X71" s="167">
        <v>0</v>
      </c>
      <c r="Y71" s="167">
        <v>0</v>
      </c>
      <c r="Z71" s="167">
        <v>0</v>
      </c>
      <c r="AA71" s="167">
        <v>0</v>
      </c>
      <c r="AB71" s="167">
        <v>0</v>
      </c>
      <c r="AC71" s="167">
        <v>0</v>
      </c>
      <c r="AD71" s="167">
        <v>0</v>
      </c>
      <c r="AE71" s="167">
        <v>0</v>
      </c>
      <c r="AF71" s="167">
        <v>0</v>
      </c>
      <c r="AG71" s="167">
        <v>676.4</v>
      </c>
      <c r="AH71" s="43">
        <v>782.3</v>
      </c>
    </row>
    <row r="72" spans="1:34">
      <c r="A72" s="52">
        <v>0</v>
      </c>
      <c r="D72" s="62">
        <v>1994</v>
      </c>
      <c r="E72" s="62">
        <v>2</v>
      </c>
      <c r="F72" s="62">
        <v>1994</v>
      </c>
      <c r="G72" s="62">
        <v>1994</v>
      </c>
      <c r="H72" s="167">
        <v>0</v>
      </c>
      <c r="I72" s="167">
        <v>0</v>
      </c>
      <c r="J72" s="167">
        <v>0</v>
      </c>
      <c r="K72" s="167">
        <v>0</v>
      </c>
      <c r="L72" s="167">
        <v>0</v>
      </c>
      <c r="M72" s="167">
        <v>0</v>
      </c>
      <c r="N72" s="167">
        <v>0</v>
      </c>
      <c r="O72" s="167">
        <v>0</v>
      </c>
      <c r="P72" s="167">
        <v>0</v>
      </c>
      <c r="Q72" s="167">
        <v>0</v>
      </c>
      <c r="R72" s="167">
        <v>0</v>
      </c>
      <c r="S72" s="167">
        <v>0</v>
      </c>
      <c r="T72" s="167">
        <v>0</v>
      </c>
      <c r="U72" s="167">
        <v>0</v>
      </c>
      <c r="V72" s="167">
        <v>89.9</v>
      </c>
      <c r="W72" s="167">
        <v>0</v>
      </c>
      <c r="X72" s="167">
        <v>0</v>
      </c>
      <c r="Y72" s="167">
        <v>0</v>
      </c>
      <c r="Z72" s="167">
        <v>0</v>
      </c>
      <c r="AA72" s="167">
        <v>0</v>
      </c>
      <c r="AB72" s="167">
        <v>0</v>
      </c>
      <c r="AC72" s="167">
        <v>7.1</v>
      </c>
      <c r="AD72" s="167">
        <v>0</v>
      </c>
      <c r="AE72" s="167">
        <v>0</v>
      </c>
      <c r="AF72" s="167">
        <v>0</v>
      </c>
      <c r="AG72" s="167">
        <v>130.80000000000001</v>
      </c>
      <c r="AH72" s="43">
        <v>227.8</v>
      </c>
    </row>
    <row r="73" spans="1:34">
      <c r="A73" s="52">
        <v>0</v>
      </c>
      <c r="D73" s="62">
        <v>1994</v>
      </c>
      <c r="E73" s="62">
        <v>3</v>
      </c>
      <c r="F73" s="62">
        <v>1994</v>
      </c>
      <c r="G73" s="62">
        <v>1994</v>
      </c>
      <c r="H73" s="167">
        <v>0</v>
      </c>
      <c r="I73" s="167">
        <v>0</v>
      </c>
      <c r="J73" s="167">
        <v>0</v>
      </c>
      <c r="K73" s="167">
        <v>0</v>
      </c>
      <c r="L73" s="167">
        <v>0</v>
      </c>
      <c r="M73" s="167">
        <v>0</v>
      </c>
      <c r="N73" s="167">
        <v>0</v>
      </c>
      <c r="O73" s="167">
        <v>0</v>
      </c>
      <c r="P73" s="167">
        <v>0</v>
      </c>
      <c r="Q73" s="167">
        <v>0</v>
      </c>
      <c r="R73" s="167">
        <v>0</v>
      </c>
      <c r="S73" s="167">
        <v>0</v>
      </c>
      <c r="T73" s="167">
        <v>0</v>
      </c>
      <c r="U73" s="167">
        <v>0</v>
      </c>
      <c r="V73" s="167">
        <v>130.5</v>
      </c>
      <c r="W73" s="167">
        <v>0</v>
      </c>
      <c r="X73" s="167">
        <v>0</v>
      </c>
      <c r="Y73" s="167">
        <v>0</v>
      </c>
      <c r="Z73" s="167">
        <v>0</v>
      </c>
      <c r="AA73" s="167">
        <v>0</v>
      </c>
      <c r="AB73" s="167">
        <v>0</v>
      </c>
      <c r="AC73" s="167">
        <v>0</v>
      </c>
      <c r="AD73" s="167">
        <v>0</v>
      </c>
      <c r="AE73" s="167">
        <v>0</v>
      </c>
      <c r="AF73" s="167">
        <v>0</v>
      </c>
      <c r="AG73" s="167">
        <v>76.7</v>
      </c>
      <c r="AH73" s="43">
        <v>207.2</v>
      </c>
    </row>
    <row r="74" spans="1:34">
      <c r="A74" s="52">
        <v>0</v>
      </c>
      <c r="D74" s="62">
        <v>1994</v>
      </c>
      <c r="E74" s="62">
        <v>4</v>
      </c>
      <c r="F74" s="62">
        <v>1994</v>
      </c>
      <c r="G74" s="62">
        <v>1994</v>
      </c>
      <c r="H74" s="167">
        <v>0</v>
      </c>
      <c r="I74" s="167">
        <v>0</v>
      </c>
      <c r="J74" s="167">
        <v>0</v>
      </c>
      <c r="K74" s="167">
        <v>0</v>
      </c>
      <c r="L74" s="167">
        <v>0</v>
      </c>
      <c r="M74" s="167">
        <v>0</v>
      </c>
      <c r="N74" s="167">
        <v>0</v>
      </c>
      <c r="O74" s="167">
        <v>0</v>
      </c>
      <c r="P74" s="167">
        <v>0</v>
      </c>
      <c r="Q74" s="167">
        <v>0</v>
      </c>
      <c r="R74" s="167">
        <v>0</v>
      </c>
      <c r="S74" s="167">
        <v>0</v>
      </c>
      <c r="T74" s="167">
        <v>0</v>
      </c>
      <c r="U74" s="167">
        <v>0</v>
      </c>
      <c r="V74" s="167">
        <v>118.4</v>
      </c>
      <c r="W74" s="167">
        <v>0</v>
      </c>
      <c r="X74" s="167">
        <v>0</v>
      </c>
      <c r="Y74" s="167">
        <v>0</v>
      </c>
      <c r="Z74" s="167">
        <v>0</v>
      </c>
      <c r="AA74" s="167">
        <v>0</v>
      </c>
      <c r="AB74" s="167">
        <v>0</v>
      </c>
      <c r="AC74" s="167">
        <v>9.5</v>
      </c>
      <c r="AD74" s="167">
        <v>0</v>
      </c>
      <c r="AE74" s="167">
        <v>0</v>
      </c>
      <c r="AF74" s="167">
        <v>0</v>
      </c>
      <c r="AG74" s="167">
        <v>530.20000000000005</v>
      </c>
      <c r="AH74" s="43">
        <v>658.1</v>
      </c>
    </row>
    <row r="75" spans="1:34">
      <c r="A75" s="52">
        <v>0</v>
      </c>
      <c r="D75" s="62">
        <v>1994</v>
      </c>
      <c r="E75" s="62">
        <v>5</v>
      </c>
      <c r="F75" s="62">
        <v>1994</v>
      </c>
      <c r="G75" s="62">
        <v>1995</v>
      </c>
      <c r="H75" s="167">
        <v>0</v>
      </c>
      <c r="I75" s="167">
        <v>0</v>
      </c>
      <c r="J75" s="167">
        <v>0</v>
      </c>
      <c r="K75" s="167">
        <v>0</v>
      </c>
      <c r="L75" s="167">
        <v>0</v>
      </c>
      <c r="M75" s="167">
        <v>0</v>
      </c>
      <c r="N75" s="167">
        <v>0</v>
      </c>
      <c r="O75" s="167">
        <v>0</v>
      </c>
      <c r="P75" s="167">
        <v>0</v>
      </c>
      <c r="Q75" s="167">
        <v>0</v>
      </c>
      <c r="R75" s="167">
        <v>0</v>
      </c>
      <c r="S75" s="167">
        <v>0</v>
      </c>
      <c r="T75" s="167">
        <v>0</v>
      </c>
      <c r="U75" s="167">
        <v>0</v>
      </c>
      <c r="V75" s="167">
        <v>119.3</v>
      </c>
      <c r="W75" s="167">
        <v>0</v>
      </c>
      <c r="X75" s="167">
        <v>618.4</v>
      </c>
      <c r="Y75" s="167">
        <v>0</v>
      </c>
      <c r="Z75" s="167">
        <v>0</v>
      </c>
      <c r="AA75" s="167">
        <v>0</v>
      </c>
      <c r="AB75" s="167">
        <v>0</v>
      </c>
      <c r="AC75" s="167">
        <v>0</v>
      </c>
      <c r="AD75" s="167">
        <v>0</v>
      </c>
      <c r="AE75" s="167">
        <v>0</v>
      </c>
      <c r="AF75" s="167">
        <v>0</v>
      </c>
      <c r="AG75" s="167">
        <v>706</v>
      </c>
      <c r="AH75" s="43">
        <v>1443.6999999999998</v>
      </c>
    </row>
    <row r="76" spans="1:34">
      <c r="A76" s="52">
        <v>0</v>
      </c>
      <c r="D76" s="62">
        <v>1994</v>
      </c>
      <c r="E76" s="62">
        <v>6</v>
      </c>
      <c r="F76" s="62">
        <v>1994</v>
      </c>
      <c r="G76" s="62">
        <v>1995</v>
      </c>
      <c r="H76" s="167">
        <v>0</v>
      </c>
      <c r="I76" s="167">
        <v>0</v>
      </c>
      <c r="J76" s="167">
        <v>0</v>
      </c>
      <c r="K76" s="167">
        <v>0</v>
      </c>
      <c r="L76" s="167">
        <v>0</v>
      </c>
      <c r="M76" s="167">
        <v>0</v>
      </c>
      <c r="N76" s="167">
        <v>0</v>
      </c>
      <c r="O76" s="167">
        <v>0</v>
      </c>
      <c r="P76" s="167">
        <v>0</v>
      </c>
      <c r="Q76" s="167">
        <v>0</v>
      </c>
      <c r="R76" s="167">
        <v>0</v>
      </c>
      <c r="S76" s="167">
        <v>0</v>
      </c>
      <c r="T76" s="167">
        <v>0</v>
      </c>
      <c r="U76" s="167">
        <v>0</v>
      </c>
      <c r="V76" s="167">
        <v>232.7</v>
      </c>
      <c r="W76" s="167">
        <v>0</v>
      </c>
      <c r="X76" s="167">
        <v>959.2</v>
      </c>
      <c r="Y76" s="167">
        <v>0</v>
      </c>
      <c r="Z76" s="167">
        <v>0</v>
      </c>
      <c r="AA76" s="167">
        <v>0</v>
      </c>
      <c r="AB76" s="167">
        <v>0</v>
      </c>
      <c r="AC76" s="167">
        <v>20.8</v>
      </c>
      <c r="AD76" s="167">
        <v>0</v>
      </c>
      <c r="AE76" s="167">
        <v>0</v>
      </c>
      <c r="AF76" s="167">
        <v>0</v>
      </c>
      <c r="AG76" s="167">
        <v>1163.3</v>
      </c>
      <c r="AH76" s="43">
        <v>2376</v>
      </c>
    </row>
    <row r="77" spans="1:34">
      <c r="A77" s="52">
        <v>0</v>
      </c>
      <c r="D77" s="62">
        <v>1994</v>
      </c>
      <c r="E77" s="62">
        <v>7</v>
      </c>
      <c r="F77" s="62">
        <v>1995</v>
      </c>
      <c r="G77" s="62">
        <v>1995</v>
      </c>
      <c r="H77" s="167">
        <v>0</v>
      </c>
      <c r="I77" s="167">
        <v>0</v>
      </c>
      <c r="J77" s="167">
        <v>0</v>
      </c>
      <c r="K77" s="167">
        <v>0</v>
      </c>
      <c r="L77" s="167">
        <v>0</v>
      </c>
      <c r="M77" s="167">
        <v>0</v>
      </c>
      <c r="N77" s="167">
        <v>0</v>
      </c>
      <c r="O77" s="167">
        <v>0</v>
      </c>
      <c r="P77" s="167">
        <v>0</v>
      </c>
      <c r="Q77" s="167">
        <v>0</v>
      </c>
      <c r="R77" s="167">
        <v>0</v>
      </c>
      <c r="S77" s="167">
        <v>0</v>
      </c>
      <c r="T77" s="167">
        <v>0</v>
      </c>
      <c r="U77" s="167">
        <v>0</v>
      </c>
      <c r="V77" s="167">
        <v>206.9</v>
      </c>
      <c r="W77" s="167">
        <v>0</v>
      </c>
      <c r="X77" s="167">
        <v>776</v>
      </c>
      <c r="Y77" s="167">
        <v>0</v>
      </c>
      <c r="Z77" s="167">
        <v>0</v>
      </c>
      <c r="AA77" s="167">
        <v>0</v>
      </c>
      <c r="AB77" s="167">
        <v>0</v>
      </c>
      <c r="AC77" s="167">
        <v>0</v>
      </c>
      <c r="AD77" s="167">
        <v>0</v>
      </c>
      <c r="AE77" s="167">
        <v>0</v>
      </c>
      <c r="AF77" s="167">
        <v>0</v>
      </c>
      <c r="AG77" s="167">
        <v>1363.7</v>
      </c>
      <c r="AH77" s="43">
        <v>2346.6</v>
      </c>
    </row>
    <row r="78" spans="1:34">
      <c r="A78" s="52">
        <v>0</v>
      </c>
      <c r="D78" s="62">
        <v>1994</v>
      </c>
      <c r="E78" s="62">
        <v>8</v>
      </c>
      <c r="F78" s="62">
        <v>1995</v>
      </c>
      <c r="G78" s="62">
        <v>1995</v>
      </c>
      <c r="H78" s="167">
        <v>0</v>
      </c>
      <c r="I78" s="167">
        <v>0</v>
      </c>
      <c r="J78" s="167">
        <v>0</v>
      </c>
      <c r="K78" s="167">
        <v>0</v>
      </c>
      <c r="L78" s="167">
        <v>0</v>
      </c>
      <c r="M78" s="167">
        <v>0</v>
      </c>
      <c r="N78" s="167">
        <v>0</v>
      </c>
      <c r="O78" s="167">
        <v>0</v>
      </c>
      <c r="P78" s="167">
        <v>0</v>
      </c>
      <c r="Q78" s="167">
        <v>0</v>
      </c>
      <c r="R78" s="167">
        <v>0</v>
      </c>
      <c r="S78" s="167">
        <v>0</v>
      </c>
      <c r="T78" s="167">
        <v>0</v>
      </c>
      <c r="U78" s="167">
        <v>0</v>
      </c>
      <c r="V78" s="167">
        <v>311.2</v>
      </c>
      <c r="W78" s="167">
        <v>0</v>
      </c>
      <c r="X78" s="167">
        <v>686.8</v>
      </c>
      <c r="Y78" s="167">
        <v>0</v>
      </c>
      <c r="Z78" s="167">
        <v>0</v>
      </c>
      <c r="AA78" s="167">
        <v>0</v>
      </c>
      <c r="AB78" s="167">
        <v>0</v>
      </c>
      <c r="AC78" s="167">
        <v>46.1</v>
      </c>
      <c r="AD78" s="167">
        <v>0</v>
      </c>
      <c r="AE78" s="167">
        <v>0</v>
      </c>
      <c r="AF78" s="167">
        <v>0</v>
      </c>
      <c r="AG78" s="167">
        <v>1400.5</v>
      </c>
      <c r="AH78" s="43">
        <v>2444.6</v>
      </c>
    </row>
    <row r="79" spans="1:34">
      <c r="A79" s="52">
        <v>0</v>
      </c>
      <c r="D79" s="62">
        <v>1994</v>
      </c>
      <c r="E79" s="62">
        <v>9</v>
      </c>
      <c r="F79" s="62">
        <v>1995</v>
      </c>
      <c r="G79" s="62">
        <v>1995</v>
      </c>
      <c r="H79" s="167">
        <v>0</v>
      </c>
      <c r="I79" s="167">
        <v>0</v>
      </c>
      <c r="J79" s="167">
        <v>0</v>
      </c>
      <c r="K79" s="167">
        <v>0</v>
      </c>
      <c r="L79" s="167">
        <v>0</v>
      </c>
      <c r="M79" s="167">
        <v>0</v>
      </c>
      <c r="N79" s="167">
        <v>0</v>
      </c>
      <c r="O79" s="167">
        <v>0</v>
      </c>
      <c r="P79" s="167">
        <v>0</v>
      </c>
      <c r="Q79" s="167">
        <v>0</v>
      </c>
      <c r="R79" s="167">
        <v>0</v>
      </c>
      <c r="S79" s="167">
        <v>0</v>
      </c>
      <c r="T79" s="167">
        <v>0</v>
      </c>
      <c r="U79" s="167">
        <v>0</v>
      </c>
      <c r="V79" s="167">
        <v>267.10000000000002</v>
      </c>
      <c r="W79" s="167">
        <v>0</v>
      </c>
      <c r="X79" s="167">
        <v>1069</v>
      </c>
      <c r="Y79" s="167">
        <v>0</v>
      </c>
      <c r="Z79" s="167">
        <v>0</v>
      </c>
      <c r="AA79" s="167">
        <v>0</v>
      </c>
      <c r="AB79" s="167">
        <v>0</v>
      </c>
      <c r="AC79" s="167">
        <v>0</v>
      </c>
      <c r="AD79" s="167">
        <v>0</v>
      </c>
      <c r="AE79" s="167">
        <v>0</v>
      </c>
      <c r="AF79" s="167">
        <v>0</v>
      </c>
      <c r="AG79" s="167">
        <v>1261.4000000000001</v>
      </c>
      <c r="AH79" s="43">
        <v>2597.5</v>
      </c>
    </row>
    <row r="80" spans="1:34">
      <c r="A80" s="52">
        <v>0</v>
      </c>
      <c r="D80" s="62">
        <v>1994</v>
      </c>
      <c r="E80" s="62">
        <v>10</v>
      </c>
      <c r="F80" s="62">
        <v>1995</v>
      </c>
      <c r="G80" s="62">
        <v>1995</v>
      </c>
      <c r="H80" s="167">
        <v>0</v>
      </c>
      <c r="I80" s="167">
        <v>0</v>
      </c>
      <c r="J80" s="167">
        <v>0</v>
      </c>
      <c r="K80" s="167">
        <v>0</v>
      </c>
      <c r="L80" s="167">
        <v>0</v>
      </c>
      <c r="M80" s="167">
        <v>0</v>
      </c>
      <c r="N80" s="167">
        <v>0</v>
      </c>
      <c r="O80" s="167">
        <v>0</v>
      </c>
      <c r="P80" s="167">
        <v>0</v>
      </c>
      <c r="Q80" s="167">
        <v>0</v>
      </c>
      <c r="R80" s="167">
        <v>0</v>
      </c>
      <c r="S80" s="167">
        <v>0</v>
      </c>
      <c r="T80" s="167">
        <v>0</v>
      </c>
      <c r="U80" s="167">
        <v>0</v>
      </c>
      <c r="V80" s="167">
        <v>222.3</v>
      </c>
      <c r="W80" s="167">
        <v>0</v>
      </c>
      <c r="X80" s="167">
        <v>629.20000000000005</v>
      </c>
      <c r="Y80" s="167">
        <v>0</v>
      </c>
      <c r="Z80" s="167">
        <v>0</v>
      </c>
      <c r="AA80" s="167">
        <v>0</v>
      </c>
      <c r="AB80" s="167">
        <v>0</v>
      </c>
      <c r="AC80" s="167">
        <v>0</v>
      </c>
      <c r="AD80" s="167">
        <v>0</v>
      </c>
      <c r="AE80" s="167">
        <v>0</v>
      </c>
      <c r="AF80" s="167">
        <v>0</v>
      </c>
      <c r="AG80" s="167">
        <v>1011.7</v>
      </c>
      <c r="AH80" s="43">
        <v>1863.2</v>
      </c>
    </row>
    <row r="81" spans="1:34">
      <c r="A81" s="52">
        <v>0</v>
      </c>
      <c r="D81" s="62">
        <v>1994</v>
      </c>
      <c r="E81" s="62">
        <v>11</v>
      </c>
      <c r="F81" s="62">
        <v>1995</v>
      </c>
      <c r="G81" s="62">
        <v>1995</v>
      </c>
      <c r="H81" s="167">
        <v>0</v>
      </c>
      <c r="I81" s="167">
        <v>0</v>
      </c>
      <c r="J81" s="167">
        <v>0</v>
      </c>
      <c r="K81" s="167">
        <v>0</v>
      </c>
      <c r="L81" s="167">
        <v>0</v>
      </c>
      <c r="M81" s="167">
        <v>0</v>
      </c>
      <c r="N81" s="167">
        <v>0</v>
      </c>
      <c r="O81" s="167">
        <v>0</v>
      </c>
      <c r="P81" s="167">
        <v>0</v>
      </c>
      <c r="Q81" s="167">
        <v>0</v>
      </c>
      <c r="R81" s="167">
        <v>0</v>
      </c>
      <c r="S81" s="167">
        <v>0</v>
      </c>
      <c r="T81" s="167">
        <v>0</v>
      </c>
      <c r="U81" s="167">
        <v>0</v>
      </c>
      <c r="V81" s="167">
        <v>188.7</v>
      </c>
      <c r="W81" s="167">
        <v>0</v>
      </c>
      <c r="X81" s="167">
        <v>815.5</v>
      </c>
      <c r="Y81" s="167">
        <v>0</v>
      </c>
      <c r="Z81" s="167">
        <v>0</v>
      </c>
      <c r="AA81" s="167">
        <v>0</v>
      </c>
      <c r="AB81" s="167">
        <v>0</v>
      </c>
      <c r="AC81" s="167">
        <v>0</v>
      </c>
      <c r="AD81" s="167">
        <v>0</v>
      </c>
      <c r="AE81" s="167">
        <v>0</v>
      </c>
      <c r="AF81" s="167">
        <v>0</v>
      </c>
      <c r="AG81" s="167">
        <v>687.5</v>
      </c>
      <c r="AH81" s="43">
        <v>1691.7</v>
      </c>
    </row>
    <row r="82" spans="1:34">
      <c r="A82" s="52">
        <v>0</v>
      </c>
      <c r="D82" s="62">
        <v>1994</v>
      </c>
      <c r="E82" s="62">
        <v>12</v>
      </c>
      <c r="F82" s="62">
        <v>1995</v>
      </c>
      <c r="G82" s="62">
        <v>1995</v>
      </c>
      <c r="H82" s="167">
        <v>0</v>
      </c>
      <c r="I82" s="167">
        <v>0</v>
      </c>
      <c r="J82" s="167">
        <v>0</v>
      </c>
      <c r="K82" s="167">
        <v>0</v>
      </c>
      <c r="L82" s="167">
        <v>0</v>
      </c>
      <c r="M82" s="167">
        <v>0</v>
      </c>
      <c r="N82" s="167">
        <v>0</v>
      </c>
      <c r="O82" s="167">
        <v>0</v>
      </c>
      <c r="P82" s="167">
        <v>0</v>
      </c>
      <c r="Q82" s="167">
        <v>0</v>
      </c>
      <c r="R82" s="167">
        <v>0</v>
      </c>
      <c r="S82" s="167">
        <v>0</v>
      </c>
      <c r="T82" s="167">
        <v>0</v>
      </c>
      <c r="U82" s="167">
        <v>0</v>
      </c>
      <c r="V82" s="167">
        <v>241.1</v>
      </c>
      <c r="W82" s="167">
        <v>0</v>
      </c>
      <c r="X82" s="167">
        <v>464.7</v>
      </c>
      <c r="Y82" s="167">
        <v>0</v>
      </c>
      <c r="Z82" s="167">
        <v>0</v>
      </c>
      <c r="AA82" s="167">
        <v>0</v>
      </c>
      <c r="AB82" s="167">
        <v>0</v>
      </c>
      <c r="AC82" s="167">
        <v>11.5</v>
      </c>
      <c r="AD82" s="167">
        <v>0</v>
      </c>
      <c r="AE82" s="167">
        <v>0</v>
      </c>
      <c r="AF82" s="167">
        <v>0</v>
      </c>
      <c r="AG82" s="167">
        <v>631.6</v>
      </c>
      <c r="AH82" s="43">
        <v>1348.9</v>
      </c>
    </row>
    <row r="83" spans="1:34">
      <c r="A83" s="52">
        <v>0</v>
      </c>
      <c r="D83" s="62">
        <v>1995</v>
      </c>
      <c r="E83" s="62">
        <v>1</v>
      </c>
      <c r="F83" s="62">
        <v>1995</v>
      </c>
      <c r="G83" s="62">
        <v>1995</v>
      </c>
      <c r="H83" s="167">
        <v>0</v>
      </c>
      <c r="I83" s="167">
        <v>0</v>
      </c>
      <c r="J83" s="167">
        <v>0</v>
      </c>
      <c r="K83" s="167">
        <v>0</v>
      </c>
      <c r="L83" s="167">
        <v>0</v>
      </c>
      <c r="M83" s="167">
        <v>0</v>
      </c>
      <c r="N83" s="167">
        <v>0</v>
      </c>
      <c r="O83" s="167">
        <v>0</v>
      </c>
      <c r="P83" s="167">
        <v>0</v>
      </c>
      <c r="Q83" s="167">
        <v>0</v>
      </c>
      <c r="R83" s="167">
        <v>0</v>
      </c>
      <c r="S83" s="167">
        <v>0</v>
      </c>
      <c r="T83" s="167">
        <v>0</v>
      </c>
      <c r="U83" s="167">
        <v>0</v>
      </c>
      <c r="V83" s="167">
        <v>126.8</v>
      </c>
      <c r="W83" s="167">
        <v>0</v>
      </c>
      <c r="X83" s="167">
        <v>143.80000000000001</v>
      </c>
      <c r="Y83" s="167">
        <v>0</v>
      </c>
      <c r="Z83" s="167">
        <v>0</v>
      </c>
      <c r="AA83" s="167">
        <v>0</v>
      </c>
      <c r="AB83" s="167">
        <v>0</v>
      </c>
      <c r="AC83" s="167">
        <v>0</v>
      </c>
      <c r="AD83" s="167">
        <v>0</v>
      </c>
      <c r="AE83" s="167">
        <v>0</v>
      </c>
      <c r="AF83" s="167">
        <v>0</v>
      </c>
      <c r="AG83" s="167">
        <v>9.6999999999999993</v>
      </c>
      <c r="AH83" s="43">
        <v>280.3</v>
      </c>
    </row>
    <row r="84" spans="1:34">
      <c r="A84" s="52">
        <v>0</v>
      </c>
      <c r="D84" s="62">
        <v>1995</v>
      </c>
      <c r="E84" s="62">
        <v>2</v>
      </c>
      <c r="F84" s="62">
        <v>1995</v>
      </c>
      <c r="G84" s="62">
        <v>1995</v>
      </c>
      <c r="H84" s="167">
        <v>0</v>
      </c>
      <c r="I84" s="167">
        <v>0</v>
      </c>
      <c r="J84" s="167">
        <v>0</v>
      </c>
      <c r="K84" s="167">
        <v>0</v>
      </c>
      <c r="L84" s="167">
        <v>0</v>
      </c>
      <c r="M84" s="167">
        <v>0</v>
      </c>
      <c r="N84" s="167">
        <v>0</v>
      </c>
      <c r="O84" s="167">
        <v>0</v>
      </c>
      <c r="P84" s="167">
        <v>0</v>
      </c>
      <c r="Q84" s="167">
        <v>0</v>
      </c>
      <c r="R84" s="167">
        <v>0</v>
      </c>
      <c r="S84" s="167">
        <v>0</v>
      </c>
      <c r="T84" s="167">
        <v>0</v>
      </c>
      <c r="U84" s="167">
        <v>0</v>
      </c>
      <c r="V84" s="167">
        <v>121.9</v>
      </c>
      <c r="W84" s="167">
        <v>0</v>
      </c>
      <c r="X84" s="167">
        <v>67.8</v>
      </c>
      <c r="Y84" s="167">
        <v>0</v>
      </c>
      <c r="Z84" s="167">
        <v>0</v>
      </c>
      <c r="AA84" s="167">
        <v>0</v>
      </c>
      <c r="AB84" s="167">
        <v>0</v>
      </c>
      <c r="AC84" s="167">
        <v>7.6</v>
      </c>
      <c r="AD84" s="167">
        <v>0</v>
      </c>
      <c r="AE84" s="167">
        <v>0</v>
      </c>
      <c r="AF84" s="167">
        <v>0</v>
      </c>
      <c r="AG84" s="167">
        <v>36</v>
      </c>
      <c r="AH84" s="43">
        <v>233.29999999999998</v>
      </c>
    </row>
    <row r="85" spans="1:34">
      <c r="A85" s="52">
        <v>0</v>
      </c>
      <c r="D85" s="62">
        <v>1995</v>
      </c>
      <c r="E85" s="62">
        <v>3</v>
      </c>
      <c r="F85" s="62">
        <v>1995</v>
      </c>
      <c r="G85" s="62">
        <v>1995</v>
      </c>
      <c r="H85" s="167">
        <v>0</v>
      </c>
      <c r="I85" s="167">
        <v>0</v>
      </c>
      <c r="J85" s="167">
        <v>0</v>
      </c>
      <c r="K85" s="167">
        <v>0</v>
      </c>
      <c r="L85" s="167">
        <v>0</v>
      </c>
      <c r="M85" s="167">
        <v>0</v>
      </c>
      <c r="N85" s="167">
        <v>0</v>
      </c>
      <c r="O85" s="167">
        <v>0</v>
      </c>
      <c r="P85" s="167">
        <v>0</v>
      </c>
      <c r="Q85" s="167">
        <v>0</v>
      </c>
      <c r="R85" s="167">
        <v>0.4</v>
      </c>
      <c r="S85" s="167">
        <v>0</v>
      </c>
      <c r="T85" s="167">
        <v>0</v>
      </c>
      <c r="U85" s="167">
        <v>0</v>
      </c>
      <c r="V85" s="167">
        <v>152.9</v>
      </c>
      <c r="W85" s="167">
        <v>0</v>
      </c>
      <c r="X85" s="167">
        <v>74.599999999999994</v>
      </c>
      <c r="Y85" s="167">
        <v>0</v>
      </c>
      <c r="Z85" s="167">
        <v>0</v>
      </c>
      <c r="AA85" s="167">
        <v>0</v>
      </c>
      <c r="AB85" s="167">
        <v>0</v>
      </c>
      <c r="AC85" s="167">
        <v>0</v>
      </c>
      <c r="AD85" s="167">
        <v>0</v>
      </c>
      <c r="AE85" s="167">
        <v>0</v>
      </c>
      <c r="AF85" s="167">
        <v>0</v>
      </c>
      <c r="AG85" s="167">
        <v>20.399999999999999</v>
      </c>
      <c r="AH85" s="43">
        <v>248.3</v>
      </c>
    </row>
    <row r="86" spans="1:34">
      <c r="A86" s="52">
        <v>0</v>
      </c>
      <c r="D86" s="62">
        <v>1995</v>
      </c>
      <c r="E86" s="62">
        <v>4</v>
      </c>
      <c r="F86" s="62">
        <v>1995</v>
      </c>
      <c r="G86" s="62">
        <v>1995</v>
      </c>
      <c r="H86" s="167">
        <v>0</v>
      </c>
      <c r="I86" s="167">
        <v>0</v>
      </c>
      <c r="J86" s="167">
        <v>0</v>
      </c>
      <c r="K86" s="167">
        <v>0</v>
      </c>
      <c r="L86" s="167">
        <v>0</v>
      </c>
      <c r="M86" s="167">
        <v>0</v>
      </c>
      <c r="N86" s="167">
        <v>0</v>
      </c>
      <c r="O86" s="167">
        <v>0</v>
      </c>
      <c r="P86" s="167">
        <v>0</v>
      </c>
      <c r="Q86" s="167">
        <v>0</v>
      </c>
      <c r="R86" s="167">
        <v>0.8</v>
      </c>
      <c r="S86" s="167">
        <v>0</v>
      </c>
      <c r="T86" s="167">
        <v>0</v>
      </c>
      <c r="U86" s="167">
        <v>0</v>
      </c>
      <c r="V86" s="167">
        <v>192.6</v>
      </c>
      <c r="W86" s="167">
        <v>0</v>
      </c>
      <c r="X86" s="167">
        <v>290.10000000000002</v>
      </c>
      <c r="Y86" s="167">
        <v>0</v>
      </c>
      <c r="Z86" s="167">
        <v>0</v>
      </c>
      <c r="AA86" s="167">
        <v>0</v>
      </c>
      <c r="AB86" s="167">
        <v>0</v>
      </c>
      <c r="AC86" s="167">
        <v>10.8</v>
      </c>
      <c r="AD86" s="167">
        <v>0</v>
      </c>
      <c r="AE86" s="167">
        <v>0</v>
      </c>
      <c r="AF86" s="167">
        <v>0</v>
      </c>
      <c r="AG86" s="167">
        <v>323.10000000000002</v>
      </c>
      <c r="AH86" s="43">
        <v>817.40000000000009</v>
      </c>
    </row>
    <row r="87" spans="1:34">
      <c r="A87" s="52">
        <v>0</v>
      </c>
      <c r="D87" s="62">
        <v>1995</v>
      </c>
      <c r="E87" s="62">
        <v>5</v>
      </c>
      <c r="F87" s="62">
        <v>1995</v>
      </c>
      <c r="G87" s="62">
        <v>1996</v>
      </c>
      <c r="H87" s="167">
        <v>0</v>
      </c>
      <c r="I87" s="167">
        <v>0</v>
      </c>
      <c r="J87" s="167">
        <v>0</v>
      </c>
      <c r="K87" s="167">
        <v>0</v>
      </c>
      <c r="L87" s="167">
        <v>0</v>
      </c>
      <c r="M87" s="167">
        <v>0</v>
      </c>
      <c r="N87" s="167">
        <v>0</v>
      </c>
      <c r="O87" s="167">
        <v>0</v>
      </c>
      <c r="P87" s="167">
        <v>0</v>
      </c>
      <c r="Q87" s="167">
        <v>0</v>
      </c>
      <c r="R87" s="167">
        <v>4.4000000000000004</v>
      </c>
      <c r="S87" s="167">
        <v>0</v>
      </c>
      <c r="T87" s="167">
        <v>0</v>
      </c>
      <c r="U87" s="167">
        <v>0</v>
      </c>
      <c r="V87" s="167">
        <v>192.7</v>
      </c>
      <c r="W87" s="167">
        <v>0</v>
      </c>
      <c r="X87" s="167">
        <v>284</v>
      </c>
      <c r="Y87" s="167">
        <v>0</v>
      </c>
      <c r="Z87" s="167">
        <v>0</v>
      </c>
      <c r="AA87" s="167">
        <v>0</v>
      </c>
      <c r="AB87" s="167">
        <v>0</v>
      </c>
      <c r="AC87" s="167">
        <v>0</v>
      </c>
      <c r="AD87" s="167">
        <v>0</v>
      </c>
      <c r="AE87" s="167">
        <v>0</v>
      </c>
      <c r="AF87" s="167">
        <v>0</v>
      </c>
      <c r="AG87" s="167">
        <v>789.3</v>
      </c>
      <c r="AH87" s="43">
        <v>1270.4000000000001</v>
      </c>
    </row>
    <row r="88" spans="1:34">
      <c r="A88" s="52">
        <v>0</v>
      </c>
      <c r="D88" s="62">
        <v>1995</v>
      </c>
      <c r="E88" s="62">
        <v>6</v>
      </c>
      <c r="F88" s="62">
        <v>1995</v>
      </c>
      <c r="G88" s="62">
        <v>1996</v>
      </c>
      <c r="H88" s="167">
        <v>0</v>
      </c>
      <c r="I88" s="167">
        <v>0</v>
      </c>
      <c r="J88" s="167">
        <v>0</v>
      </c>
      <c r="K88" s="167">
        <v>0</v>
      </c>
      <c r="L88" s="167">
        <v>0</v>
      </c>
      <c r="M88" s="167">
        <v>0</v>
      </c>
      <c r="N88" s="167">
        <v>0</v>
      </c>
      <c r="O88" s="167">
        <v>0</v>
      </c>
      <c r="P88" s="167">
        <v>0</v>
      </c>
      <c r="Q88" s="167">
        <v>0</v>
      </c>
      <c r="R88" s="167">
        <v>2.9</v>
      </c>
      <c r="S88" s="167">
        <v>0</v>
      </c>
      <c r="T88" s="167">
        <v>0</v>
      </c>
      <c r="U88" s="167">
        <v>0</v>
      </c>
      <c r="V88" s="167">
        <v>250.1</v>
      </c>
      <c r="W88" s="167">
        <v>0</v>
      </c>
      <c r="X88" s="167">
        <v>540.6</v>
      </c>
      <c r="Y88" s="167">
        <v>0</v>
      </c>
      <c r="Z88" s="167">
        <v>0</v>
      </c>
      <c r="AA88" s="167">
        <v>0</v>
      </c>
      <c r="AB88" s="167">
        <v>0</v>
      </c>
      <c r="AC88" s="167">
        <v>18.399999999999999</v>
      </c>
      <c r="AD88" s="167">
        <v>0</v>
      </c>
      <c r="AE88" s="167">
        <v>0</v>
      </c>
      <c r="AF88" s="167">
        <v>0</v>
      </c>
      <c r="AG88" s="167">
        <v>959.3</v>
      </c>
      <c r="AH88" s="43">
        <v>1771.3</v>
      </c>
    </row>
    <row r="89" spans="1:34">
      <c r="A89" s="52">
        <v>0</v>
      </c>
      <c r="D89" s="62">
        <v>1995</v>
      </c>
      <c r="E89" s="62">
        <v>7</v>
      </c>
      <c r="F89" s="62">
        <v>1996</v>
      </c>
      <c r="G89" s="62">
        <v>1996</v>
      </c>
      <c r="H89" s="167">
        <v>0</v>
      </c>
      <c r="I89" s="167">
        <v>0</v>
      </c>
      <c r="J89" s="167">
        <v>0</v>
      </c>
      <c r="K89" s="167">
        <v>0</v>
      </c>
      <c r="L89" s="167">
        <v>0</v>
      </c>
      <c r="M89" s="167">
        <v>0</v>
      </c>
      <c r="N89" s="167">
        <v>0</v>
      </c>
      <c r="O89" s="167">
        <v>0</v>
      </c>
      <c r="P89" s="167">
        <v>0</v>
      </c>
      <c r="Q89" s="167">
        <v>0</v>
      </c>
      <c r="R89" s="167">
        <v>12.6</v>
      </c>
      <c r="S89" s="167">
        <v>0</v>
      </c>
      <c r="T89" s="167">
        <v>0</v>
      </c>
      <c r="U89" s="167">
        <v>0</v>
      </c>
      <c r="V89" s="167">
        <v>222</v>
      </c>
      <c r="W89" s="167">
        <v>0</v>
      </c>
      <c r="X89" s="167">
        <v>821.2</v>
      </c>
      <c r="Y89" s="167">
        <v>0</v>
      </c>
      <c r="Z89" s="167">
        <v>0</v>
      </c>
      <c r="AA89" s="167">
        <v>0</v>
      </c>
      <c r="AB89" s="167">
        <v>0</v>
      </c>
      <c r="AC89" s="167">
        <v>0</v>
      </c>
      <c r="AD89" s="167">
        <v>0</v>
      </c>
      <c r="AE89" s="167">
        <v>0</v>
      </c>
      <c r="AF89" s="167">
        <v>0</v>
      </c>
      <c r="AG89" s="167">
        <v>1266</v>
      </c>
      <c r="AH89" s="43">
        <v>2321.8000000000002</v>
      </c>
    </row>
    <row r="90" spans="1:34">
      <c r="A90" s="52">
        <v>0</v>
      </c>
      <c r="D90" s="62">
        <v>1995</v>
      </c>
      <c r="E90" s="62">
        <v>8</v>
      </c>
      <c r="F90" s="62">
        <v>1996</v>
      </c>
      <c r="G90" s="62">
        <v>1996</v>
      </c>
      <c r="H90" s="167">
        <v>0</v>
      </c>
      <c r="I90" s="167">
        <v>0</v>
      </c>
      <c r="J90" s="167">
        <v>0</v>
      </c>
      <c r="K90" s="167">
        <v>0</v>
      </c>
      <c r="L90" s="167">
        <v>0</v>
      </c>
      <c r="M90" s="167">
        <v>0</v>
      </c>
      <c r="N90" s="167">
        <v>0</v>
      </c>
      <c r="O90" s="167">
        <v>0</v>
      </c>
      <c r="P90" s="167">
        <v>0</v>
      </c>
      <c r="Q90" s="167">
        <v>0</v>
      </c>
      <c r="R90" s="167">
        <v>15.9</v>
      </c>
      <c r="S90" s="167">
        <v>0</v>
      </c>
      <c r="T90" s="167">
        <v>0</v>
      </c>
      <c r="U90" s="167">
        <v>0</v>
      </c>
      <c r="V90" s="167">
        <v>265.8</v>
      </c>
      <c r="W90" s="167">
        <v>0</v>
      </c>
      <c r="X90" s="167">
        <v>1072.9000000000001</v>
      </c>
      <c r="Y90" s="167">
        <v>0</v>
      </c>
      <c r="Z90" s="167">
        <v>0</v>
      </c>
      <c r="AA90" s="167">
        <v>0</v>
      </c>
      <c r="AB90" s="167">
        <v>0</v>
      </c>
      <c r="AC90" s="167">
        <v>22.8</v>
      </c>
      <c r="AD90" s="167">
        <v>0</v>
      </c>
      <c r="AE90" s="167">
        <v>0</v>
      </c>
      <c r="AF90" s="167">
        <v>0</v>
      </c>
      <c r="AG90" s="167">
        <v>1504.7</v>
      </c>
      <c r="AH90" s="43">
        <v>2882.1000000000004</v>
      </c>
    </row>
    <row r="91" spans="1:34">
      <c r="A91" s="52">
        <v>0</v>
      </c>
      <c r="D91" s="62">
        <v>1995</v>
      </c>
      <c r="E91" s="62">
        <v>9</v>
      </c>
      <c r="F91" s="62">
        <v>1996</v>
      </c>
      <c r="G91" s="62">
        <v>1996</v>
      </c>
      <c r="H91" s="167">
        <v>0</v>
      </c>
      <c r="I91" s="167">
        <v>0</v>
      </c>
      <c r="J91" s="167">
        <v>0</v>
      </c>
      <c r="K91" s="167">
        <v>0</v>
      </c>
      <c r="L91" s="167">
        <v>0</v>
      </c>
      <c r="M91" s="167">
        <v>0</v>
      </c>
      <c r="N91" s="167">
        <v>0</v>
      </c>
      <c r="O91" s="167">
        <v>0</v>
      </c>
      <c r="P91" s="167">
        <v>0</v>
      </c>
      <c r="Q91" s="167">
        <v>0</v>
      </c>
      <c r="R91" s="167">
        <v>11.4</v>
      </c>
      <c r="S91" s="167">
        <v>0</v>
      </c>
      <c r="T91" s="167">
        <v>0</v>
      </c>
      <c r="U91" s="167">
        <v>0</v>
      </c>
      <c r="V91" s="167">
        <v>249.8</v>
      </c>
      <c r="W91" s="167">
        <v>0</v>
      </c>
      <c r="X91" s="167">
        <v>1009.1</v>
      </c>
      <c r="Y91" s="167">
        <v>0</v>
      </c>
      <c r="Z91" s="167">
        <v>0</v>
      </c>
      <c r="AA91" s="167">
        <v>0</v>
      </c>
      <c r="AB91" s="167">
        <v>0</v>
      </c>
      <c r="AC91" s="167">
        <v>0</v>
      </c>
      <c r="AD91" s="167">
        <v>0</v>
      </c>
      <c r="AE91" s="167">
        <v>0</v>
      </c>
      <c r="AF91" s="167">
        <v>0</v>
      </c>
      <c r="AG91" s="167">
        <v>1469.7</v>
      </c>
      <c r="AH91" s="43">
        <v>2740</v>
      </c>
    </row>
    <row r="92" spans="1:34">
      <c r="A92" s="52">
        <v>0</v>
      </c>
      <c r="D92" s="62">
        <v>1995</v>
      </c>
      <c r="E92" s="62">
        <v>10</v>
      </c>
      <c r="F92" s="62">
        <v>1996</v>
      </c>
      <c r="G92" s="62">
        <v>1996</v>
      </c>
      <c r="H92" s="167">
        <v>0</v>
      </c>
      <c r="I92" s="167">
        <v>0</v>
      </c>
      <c r="J92" s="167">
        <v>0</v>
      </c>
      <c r="K92" s="167">
        <v>0</v>
      </c>
      <c r="L92" s="167">
        <v>0</v>
      </c>
      <c r="M92" s="167">
        <v>0</v>
      </c>
      <c r="N92" s="167">
        <v>0</v>
      </c>
      <c r="O92" s="167">
        <v>0</v>
      </c>
      <c r="P92" s="167">
        <v>0</v>
      </c>
      <c r="Q92" s="167">
        <v>0</v>
      </c>
      <c r="R92" s="167">
        <v>10.6</v>
      </c>
      <c r="S92" s="167">
        <v>0</v>
      </c>
      <c r="T92" s="167">
        <v>0</v>
      </c>
      <c r="U92" s="167">
        <v>0</v>
      </c>
      <c r="V92" s="167">
        <v>184.2</v>
      </c>
      <c r="W92" s="167">
        <v>0</v>
      </c>
      <c r="X92" s="167">
        <v>650.4</v>
      </c>
      <c r="Y92" s="167">
        <v>0</v>
      </c>
      <c r="Z92" s="167">
        <v>0</v>
      </c>
      <c r="AA92" s="167">
        <v>0</v>
      </c>
      <c r="AB92" s="167">
        <v>0</v>
      </c>
      <c r="AC92" s="167">
        <v>19.7</v>
      </c>
      <c r="AD92" s="167">
        <v>0</v>
      </c>
      <c r="AE92" s="167">
        <v>0</v>
      </c>
      <c r="AF92" s="167">
        <v>0</v>
      </c>
      <c r="AG92" s="167">
        <v>1150.9000000000001</v>
      </c>
      <c r="AH92" s="43">
        <v>2015.8000000000002</v>
      </c>
    </row>
    <row r="93" spans="1:34">
      <c r="A93" s="52">
        <v>0</v>
      </c>
      <c r="D93" s="62">
        <v>1995</v>
      </c>
      <c r="E93" s="62">
        <v>11</v>
      </c>
      <c r="F93" s="62">
        <v>1996</v>
      </c>
      <c r="G93" s="62">
        <v>1996</v>
      </c>
      <c r="H93" s="167">
        <v>0</v>
      </c>
      <c r="I93" s="167">
        <v>0</v>
      </c>
      <c r="J93" s="167">
        <v>0</v>
      </c>
      <c r="K93" s="167">
        <v>0</v>
      </c>
      <c r="L93" s="167">
        <v>0</v>
      </c>
      <c r="M93" s="167">
        <v>0</v>
      </c>
      <c r="N93" s="167">
        <v>0</v>
      </c>
      <c r="O93" s="167">
        <v>0</v>
      </c>
      <c r="P93" s="167">
        <v>0</v>
      </c>
      <c r="Q93" s="167">
        <v>0</v>
      </c>
      <c r="R93" s="167">
        <v>0</v>
      </c>
      <c r="S93" s="167">
        <v>0</v>
      </c>
      <c r="T93" s="167">
        <v>0</v>
      </c>
      <c r="U93" s="167">
        <v>0</v>
      </c>
      <c r="V93" s="167">
        <v>141.19999999999999</v>
      </c>
      <c r="W93" s="167">
        <v>0</v>
      </c>
      <c r="X93" s="167">
        <v>404.2</v>
      </c>
      <c r="Y93" s="167">
        <v>0</v>
      </c>
      <c r="Z93" s="167">
        <v>0</v>
      </c>
      <c r="AA93" s="167">
        <v>0</v>
      </c>
      <c r="AB93" s="167">
        <v>0</v>
      </c>
      <c r="AC93" s="167">
        <v>0</v>
      </c>
      <c r="AD93" s="167">
        <v>0</v>
      </c>
      <c r="AE93" s="167">
        <v>0</v>
      </c>
      <c r="AF93" s="167">
        <v>0</v>
      </c>
      <c r="AG93" s="167">
        <v>894.4</v>
      </c>
      <c r="AH93" s="43">
        <v>1439.8</v>
      </c>
    </row>
    <row r="94" spans="1:34">
      <c r="A94" s="52">
        <v>0</v>
      </c>
      <c r="D94" s="62">
        <v>1995</v>
      </c>
      <c r="E94" s="62">
        <v>12</v>
      </c>
      <c r="F94" s="62">
        <v>1996</v>
      </c>
      <c r="G94" s="62">
        <v>1996</v>
      </c>
      <c r="H94" s="167">
        <v>0</v>
      </c>
      <c r="I94" s="167">
        <v>0</v>
      </c>
      <c r="J94" s="167">
        <v>0</v>
      </c>
      <c r="K94" s="167">
        <v>0</v>
      </c>
      <c r="L94" s="167">
        <v>0</v>
      </c>
      <c r="M94" s="167">
        <v>0</v>
      </c>
      <c r="N94" s="167">
        <v>0</v>
      </c>
      <c r="O94" s="167">
        <v>0</v>
      </c>
      <c r="P94" s="167">
        <v>0</v>
      </c>
      <c r="Q94" s="167">
        <v>0</v>
      </c>
      <c r="R94" s="167">
        <v>4.7</v>
      </c>
      <c r="S94" s="167">
        <v>0</v>
      </c>
      <c r="T94" s="167">
        <v>0</v>
      </c>
      <c r="U94" s="167">
        <v>0</v>
      </c>
      <c r="V94" s="167">
        <v>132</v>
      </c>
      <c r="W94" s="167">
        <v>0</v>
      </c>
      <c r="X94" s="167">
        <v>436.5</v>
      </c>
      <c r="Y94" s="167">
        <v>0</v>
      </c>
      <c r="Z94" s="167">
        <v>0</v>
      </c>
      <c r="AA94" s="167">
        <v>0</v>
      </c>
      <c r="AB94" s="167">
        <v>0</v>
      </c>
      <c r="AC94" s="167">
        <v>10.199999999999999</v>
      </c>
      <c r="AD94" s="167">
        <v>0</v>
      </c>
      <c r="AE94" s="167">
        <v>0</v>
      </c>
      <c r="AF94" s="167">
        <v>0</v>
      </c>
      <c r="AG94" s="167">
        <v>643.4</v>
      </c>
      <c r="AH94" s="43">
        <v>1226.8000000000002</v>
      </c>
    </row>
    <row r="95" spans="1:34">
      <c r="A95" s="52">
        <v>0</v>
      </c>
      <c r="D95" s="62">
        <v>1996</v>
      </c>
      <c r="E95" s="62">
        <v>1</v>
      </c>
      <c r="F95" s="62">
        <v>1996</v>
      </c>
      <c r="G95" s="62">
        <v>1996</v>
      </c>
      <c r="H95" s="167">
        <v>0</v>
      </c>
      <c r="I95" s="167">
        <v>0</v>
      </c>
      <c r="J95" s="167">
        <v>0</v>
      </c>
      <c r="K95" s="167">
        <v>0</v>
      </c>
      <c r="L95" s="167">
        <v>0</v>
      </c>
      <c r="M95" s="167">
        <v>0</v>
      </c>
      <c r="N95" s="167">
        <v>0</v>
      </c>
      <c r="O95" s="167">
        <v>0</v>
      </c>
      <c r="P95" s="167">
        <v>0</v>
      </c>
      <c r="Q95" s="167">
        <v>0</v>
      </c>
      <c r="R95" s="167">
        <v>0.9</v>
      </c>
      <c r="S95" s="167">
        <v>0</v>
      </c>
      <c r="T95" s="167">
        <v>0</v>
      </c>
      <c r="U95" s="167">
        <v>0</v>
      </c>
      <c r="V95" s="167">
        <v>66.8</v>
      </c>
      <c r="W95" s="167">
        <v>0</v>
      </c>
      <c r="X95" s="167">
        <v>278.5</v>
      </c>
      <c r="Y95" s="167">
        <v>0</v>
      </c>
      <c r="Z95" s="167">
        <v>0</v>
      </c>
      <c r="AA95" s="167">
        <v>0</v>
      </c>
      <c r="AB95" s="167">
        <v>0</v>
      </c>
      <c r="AC95" s="167">
        <v>0</v>
      </c>
      <c r="AD95" s="167">
        <v>0</v>
      </c>
      <c r="AE95" s="167">
        <v>0</v>
      </c>
      <c r="AF95" s="167">
        <v>0</v>
      </c>
      <c r="AG95" s="167">
        <v>558.4</v>
      </c>
      <c r="AH95" s="43">
        <v>904.59999999999991</v>
      </c>
    </row>
    <row r="96" spans="1:34">
      <c r="A96" s="52">
        <v>0</v>
      </c>
      <c r="D96" s="62">
        <v>1996</v>
      </c>
      <c r="E96" s="62">
        <v>2</v>
      </c>
      <c r="F96" s="62">
        <v>1996</v>
      </c>
      <c r="G96" s="62">
        <v>1996</v>
      </c>
      <c r="H96" s="167">
        <v>0</v>
      </c>
      <c r="I96" s="167">
        <v>0</v>
      </c>
      <c r="J96" s="167">
        <v>0</v>
      </c>
      <c r="K96" s="167">
        <v>0</v>
      </c>
      <c r="L96" s="167">
        <v>0</v>
      </c>
      <c r="M96" s="167">
        <v>0</v>
      </c>
      <c r="N96" s="167">
        <v>0</v>
      </c>
      <c r="O96" s="167">
        <v>0</v>
      </c>
      <c r="P96" s="167">
        <v>0</v>
      </c>
      <c r="Q96" s="167">
        <v>0</v>
      </c>
      <c r="R96" s="167">
        <v>1.1000000000000001</v>
      </c>
      <c r="S96" s="167">
        <v>0</v>
      </c>
      <c r="T96" s="167">
        <v>0</v>
      </c>
      <c r="U96" s="167">
        <v>0</v>
      </c>
      <c r="V96" s="167">
        <v>28.2</v>
      </c>
      <c r="W96" s="167">
        <v>0</v>
      </c>
      <c r="X96" s="167">
        <v>138.19999999999999</v>
      </c>
      <c r="Y96" s="167">
        <v>0</v>
      </c>
      <c r="Z96" s="167">
        <v>0</v>
      </c>
      <c r="AA96" s="167">
        <v>0</v>
      </c>
      <c r="AB96" s="167">
        <v>0</v>
      </c>
      <c r="AC96" s="167">
        <v>0</v>
      </c>
      <c r="AD96" s="167">
        <v>0</v>
      </c>
      <c r="AE96" s="167">
        <v>0</v>
      </c>
      <c r="AF96" s="167">
        <v>0</v>
      </c>
      <c r="AG96" s="167">
        <v>140.5</v>
      </c>
      <c r="AH96" s="43">
        <v>308</v>
      </c>
    </row>
    <row r="97" spans="1:34">
      <c r="A97" s="52">
        <v>0</v>
      </c>
      <c r="D97" s="62">
        <v>1996</v>
      </c>
      <c r="E97" s="62">
        <v>3</v>
      </c>
      <c r="F97" s="62">
        <v>1996</v>
      </c>
      <c r="G97" s="62">
        <v>1996</v>
      </c>
      <c r="H97" s="167">
        <v>0</v>
      </c>
      <c r="I97" s="167">
        <v>0</v>
      </c>
      <c r="J97" s="167">
        <v>0</v>
      </c>
      <c r="K97" s="167">
        <v>0</v>
      </c>
      <c r="L97" s="167">
        <v>0</v>
      </c>
      <c r="M97" s="167">
        <v>0</v>
      </c>
      <c r="N97" s="167">
        <v>0</v>
      </c>
      <c r="O97" s="167">
        <v>0</v>
      </c>
      <c r="P97" s="167">
        <v>0</v>
      </c>
      <c r="Q97" s="167">
        <v>0</v>
      </c>
      <c r="R97" s="167">
        <v>1.2</v>
      </c>
      <c r="S97" s="167">
        <v>0</v>
      </c>
      <c r="T97" s="167">
        <v>0</v>
      </c>
      <c r="U97" s="167">
        <v>0</v>
      </c>
      <c r="V97" s="167">
        <v>42.5</v>
      </c>
      <c r="W97" s="167">
        <v>0</v>
      </c>
      <c r="X97" s="167">
        <v>98.3</v>
      </c>
      <c r="Y97" s="167">
        <v>0</v>
      </c>
      <c r="Z97" s="167">
        <v>0</v>
      </c>
      <c r="AA97" s="167">
        <v>0</v>
      </c>
      <c r="AB97" s="167">
        <v>0</v>
      </c>
      <c r="AC97" s="167">
        <v>0</v>
      </c>
      <c r="AD97" s="167">
        <v>0</v>
      </c>
      <c r="AE97" s="167">
        <v>0</v>
      </c>
      <c r="AF97" s="167">
        <v>0</v>
      </c>
      <c r="AG97" s="167">
        <v>137.5</v>
      </c>
      <c r="AH97" s="43">
        <v>279.5</v>
      </c>
    </row>
    <row r="98" spans="1:34">
      <c r="A98" s="52">
        <v>0</v>
      </c>
      <c r="D98" s="62">
        <v>1996</v>
      </c>
      <c r="E98" s="62">
        <v>4</v>
      </c>
      <c r="F98" s="62">
        <v>1996</v>
      </c>
      <c r="G98" s="62">
        <v>1996</v>
      </c>
      <c r="H98" s="167">
        <v>0</v>
      </c>
      <c r="I98" s="167">
        <v>0</v>
      </c>
      <c r="J98" s="167">
        <v>0</v>
      </c>
      <c r="K98" s="167">
        <v>0</v>
      </c>
      <c r="L98" s="167">
        <v>0</v>
      </c>
      <c r="M98" s="167">
        <v>0</v>
      </c>
      <c r="N98" s="167">
        <v>0</v>
      </c>
      <c r="O98" s="167">
        <v>0</v>
      </c>
      <c r="P98" s="167">
        <v>0</v>
      </c>
      <c r="Q98" s="167">
        <v>0</v>
      </c>
      <c r="R98" s="167">
        <v>1.5</v>
      </c>
      <c r="S98" s="167">
        <v>0</v>
      </c>
      <c r="T98" s="167">
        <v>0</v>
      </c>
      <c r="U98" s="167">
        <v>0</v>
      </c>
      <c r="V98" s="167">
        <v>59.9</v>
      </c>
      <c r="W98" s="167">
        <v>0</v>
      </c>
      <c r="X98" s="167">
        <v>327.7</v>
      </c>
      <c r="Y98" s="167">
        <v>0</v>
      </c>
      <c r="Z98" s="167">
        <v>0</v>
      </c>
      <c r="AA98" s="167">
        <v>0</v>
      </c>
      <c r="AB98" s="167">
        <v>0</v>
      </c>
      <c r="AC98" s="167">
        <v>0</v>
      </c>
      <c r="AD98" s="167">
        <v>0</v>
      </c>
      <c r="AE98" s="167">
        <v>0</v>
      </c>
      <c r="AF98" s="167">
        <v>0</v>
      </c>
      <c r="AG98" s="167">
        <v>861.5</v>
      </c>
      <c r="AH98" s="43">
        <v>1250.5999999999999</v>
      </c>
    </row>
    <row r="99" spans="1:34">
      <c r="A99" s="52">
        <v>0</v>
      </c>
      <c r="D99" s="62">
        <v>1996</v>
      </c>
      <c r="E99" s="62">
        <v>5</v>
      </c>
      <c r="F99" s="62">
        <v>1996</v>
      </c>
      <c r="G99" s="62">
        <v>1997</v>
      </c>
      <c r="H99" s="167">
        <v>0</v>
      </c>
      <c r="I99" s="167">
        <v>0</v>
      </c>
      <c r="J99" s="167">
        <v>0</v>
      </c>
      <c r="K99" s="167">
        <v>0</v>
      </c>
      <c r="L99" s="167">
        <v>0</v>
      </c>
      <c r="M99" s="167">
        <v>0</v>
      </c>
      <c r="N99" s="167">
        <v>0</v>
      </c>
      <c r="O99" s="167">
        <v>0</v>
      </c>
      <c r="P99" s="167">
        <v>0</v>
      </c>
      <c r="Q99" s="167">
        <v>0</v>
      </c>
      <c r="R99" s="167">
        <v>5.8</v>
      </c>
      <c r="S99" s="167">
        <v>0</v>
      </c>
      <c r="T99" s="167">
        <v>0</v>
      </c>
      <c r="U99" s="167">
        <v>0</v>
      </c>
      <c r="V99" s="167">
        <v>100.8</v>
      </c>
      <c r="W99" s="167">
        <v>0</v>
      </c>
      <c r="X99" s="167">
        <v>698.3</v>
      </c>
      <c r="Y99" s="167">
        <v>0</v>
      </c>
      <c r="Z99" s="167">
        <v>0</v>
      </c>
      <c r="AA99" s="167">
        <v>0</v>
      </c>
      <c r="AB99" s="167">
        <v>0</v>
      </c>
      <c r="AC99" s="167">
        <v>0</v>
      </c>
      <c r="AD99" s="167">
        <v>0</v>
      </c>
      <c r="AE99" s="167">
        <v>0</v>
      </c>
      <c r="AF99" s="167">
        <v>0</v>
      </c>
      <c r="AG99" s="167">
        <v>1224.7</v>
      </c>
      <c r="AH99" s="43">
        <v>2029.6</v>
      </c>
    </row>
    <row r="100" spans="1:34">
      <c r="A100" s="52">
        <v>0</v>
      </c>
      <c r="D100" s="62">
        <v>1996</v>
      </c>
      <c r="E100" s="62">
        <v>6</v>
      </c>
      <c r="F100" s="62">
        <v>1996</v>
      </c>
      <c r="G100" s="62">
        <v>1997</v>
      </c>
      <c r="H100" s="167">
        <v>0</v>
      </c>
      <c r="I100" s="167">
        <v>0</v>
      </c>
      <c r="J100" s="167">
        <v>0</v>
      </c>
      <c r="K100" s="167">
        <v>0</v>
      </c>
      <c r="L100" s="167">
        <v>0</v>
      </c>
      <c r="M100" s="167">
        <v>0</v>
      </c>
      <c r="N100" s="167">
        <v>0</v>
      </c>
      <c r="O100" s="167">
        <v>0</v>
      </c>
      <c r="P100" s="167">
        <v>0</v>
      </c>
      <c r="Q100" s="167">
        <v>0</v>
      </c>
      <c r="R100" s="167">
        <v>11.7</v>
      </c>
      <c r="S100" s="167">
        <v>0</v>
      </c>
      <c r="T100" s="167">
        <v>0</v>
      </c>
      <c r="U100" s="167">
        <v>0</v>
      </c>
      <c r="V100" s="167">
        <v>72.099999999999994</v>
      </c>
      <c r="W100" s="167">
        <v>0</v>
      </c>
      <c r="X100" s="167">
        <v>762.3</v>
      </c>
      <c r="Y100" s="167">
        <v>0</v>
      </c>
      <c r="Z100" s="167">
        <v>0</v>
      </c>
      <c r="AA100" s="167">
        <v>0</v>
      </c>
      <c r="AB100" s="167">
        <v>0</v>
      </c>
      <c r="AC100" s="167">
        <v>0</v>
      </c>
      <c r="AD100" s="167">
        <v>0</v>
      </c>
      <c r="AE100" s="167">
        <v>0</v>
      </c>
      <c r="AF100" s="167">
        <v>0</v>
      </c>
      <c r="AG100" s="167">
        <v>1248.8</v>
      </c>
      <c r="AH100" s="43">
        <v>2094.8999999999996</v>
      </c>
    </row>
    <row r="101" spans="1:34">
      <c r="A101" s="52">
        <v>0</v>
      </c>
      <c r="D101" s="62">
        <v>1996</v>
      </c>
      <c r="E101" s="62">
        <v>7</v>
      </c>
      <c r="F101" s="62">
        <v>1997</v>
      </c>
      <c r="G101" s="62">
        <v>1997</v>
      </c>
      <c r="H101" s="167">
        <v>0</v>
      </c>
      <c r="I101" s="167">
        <v>0</v>
      </c>
      <c r="J101" s="167">
        <v>0</v>
      </c>
      <c r="K101" s="167">
        <v>0</v>
      </c>
      <c r="L101" s="167">
        <v>0</v>
      </c>
      <c r="M101" s="167">
        <v>0</v>
      </c>
      <c r="N101" s="167">
        <v>0</v>
      </c>
      <c r="O101" s="167">
        <v>0</v>
      </c>
      <c r="P101" s="167">
        <v>0</v>
      </c>
      <c r="Q101" s="167">
        <v>0</v>
      </c>
      <c r="R101" s="167">
        <v>32.700000000000003</v>
      </c>
      <c r="S101" s="167">
        <v>0</v>
      </c>
      <c r="T101" s="167">
        <v>0</v>
      </c>
      <c r="U101" s="167">
        <v>0</v>
      </c>
      <c r="V101" s="167">
        <v>129.19999999999999</v>
      </c>
      <c r="W101" s="167">
        <v>0</v>
      </c>
      <c r="X101" s="167">
        <v>972.1</v>
      </c>
      <c r="Y101" s="167">
        <v>0</v>
      </c>
      <c r="Z101" s="167">
        <v>0</v>
      </c>
      <c r="AA101" s="167">
        <v>0</v>
      </c>
      <c r="AB101" s="167">
        <v>0</v>
      </c>
      <c r="AC101" s="167">
        <v>0</v>
      </c>
      <c r="AD101" s="167">
        <v>0</v>
      </c>
      <c r="AE101" s="167">
        <v>0</v>
      </c>
      <c r="AF101" s="167">
        <v>0</v>
      </c>
      <c r="AG101" s="167">
        <v>1405.6</v>
      </c>
      <c r="AH101" s="43">
        <v>2539.6</v>
      </c>
    </row>
    <row r="102" spans="1:34">
      <c r="A102" s="52">
        <v>0</v>
      </c>
      <c r="D102" s="62">
        <v>1996</v>
      </c>
      <c r="E102" s="62">
        <v>8</v>
      </c>
      <c r="F102" s="62">
        <v>1997</v>
      </c>
      <c r="G102" s="62">
        <v>1997</v>
      </c>
      <c r="H102" s="167">
        <v>0</v>
      </c>
      <c r="I102" s="167">
        <v>0</v>
      </c>
      <c r="J102" s="167">
        <v>0</v>
      </c>
      <c r="K102" s="167">
        <v>0</v>
      </c>
      <c r="L102" s="167">
        <v>0</v>
      </c>
      <c r="M102" s="167">
        <v>0</v>
      </c>
      <c r="N102" s="167">
        <v>0</v>
      </c>
      <c r="O102" s="167">
        <v>0</v>
      </c>
      <c r="P102" s="167">
        <v>0</v>
      </c>
      <c r="Q102" s="167">
        <v>0</v>
      </c>
      <c r="R102" s="167">
        <v>4.0999999999999996</v>
      </c>
      <c r="S102" s="167">
        <v>0</v>
      </c>
      <c r="T102" s="167">
        <v>0</v>
      </c>
      <c r="U102" s="167">
        <v>0</v>
      </c>
      <c r="V102" s="167">
        <v>252</v>
      </c>
      <c r="W102" s="167">
        <v>0</v>
      </c>
      <c r="X102" s="167">
        <v>831.5</v>
      </c>
      <c r="Y102" s="167">
        <v>0</v>
      </c>
      <c r="Z102" s="167">
        <v>0</v>
      </c>
      <c r="AA102" s="167">
        <v>0</v>
      </c>
      <c r="AB102" s="167">
        <v>0</v>
      </c>
      <c r="AC102" s="167">
        <v>28.5</v>
      </c>
      <c r="AD102" s="167">
        <v>0</v>
      </c>
      <c r="AE102" s="167">
        <v>0</v>
      </c>
      <c r="AF102" s="167">
        <v>0</v>
      </c>
      <c r="AG102" s="167">
        <v>1452</v>
      </c>
      <c r="AH102" s="43">
        <v>2568.1</v>
      </c>
    </row>
    <row r="103" spans="1:34">
      <c r="A103" s="52">
        <v>0</v>
      </c>
      <c r="D103" s="62">
        <v>1996</v>
      </c>
      <c r="E103" s="62">
        <v>9</v>
      </c>
      <c r="F103" s="62">
        <v>1997</v>
      </c>
      <c r="G103" s="62">
        <v>1997</v>
      </c>
      <c r="H103" s="167">
        <v>0</v>
      </c>
      <c r="I103" s="167">
        <v>0</v>
      </c>
      <c r="J103" s="167">
        <v>0</v>
      </c>
      <c r="K103" s="167">
        <v>0</v>
      </c>
      <c r="L103" s="167">
        <v>0</v>
      </c>
      <c r="M103" s="167">
        <v>0</v>
      </c>
      <c r="N103" s="167">
        <v>0</v>
      </c>
      <c r="O103" s="167">
        <v>0</v>
      </c>
      <c r="P103" s="167">
        <v>0</v>
      </c>
      <c r="Q103" s="167">
        <v>0</v>
      </c>
      <c r="R103" s="167">
        <v>24.6</v>
      </c>
      <c r="S103" s="167">
        <v>0</v>
      </c>
      <c r="T103" s="167">
        <v>0</v>
      </c>
      <c r="U103" s="167">
        <v>0</v>
      </c>
      <c r="V103" s="167">
        <v>106.6</v>
      </c>
      <c r="W103" s="167">
        <v>0</v>
      </c>
      <c r="X103" s="167">
        <v>896.9</v>
      </c>
      <c r="Y103" s="167">
        <v>0</v>
      </c>
      <c r="Z103" s="167">
        <v>0</v>
      </c>
      <c r="AA103" s="167">
        <v>0</v>
      </c>
      <c r="AB103" s="167">
        <v>0</v>
      </c>
      <c r="AC103" s="167">
        <v>0</v>
      </c>
      <c r="AD103" s="167">
        <v>0</v>
      </c>
      <c r="AE103" s="167">
        <v>0</v>
      </c>
      <c r="AF103" s="167">
        <v>0</v>
      </c>
      <c r="AG103" s="167">
        <v>1289.5</v>
      </c>
      <c r="AH103" s="43">
        <v>2317.6</v>
      </c>
    </row>
    <row r="104" spans="1:34">
      <c r="A104" s="52">
        <v>0</v>
      </c>
      <c r="D104" s="62">
        <v>1996</v>
      </c>
      <c r="E104" s="62">
        <v>10</v>
      </c>
      <c r="F104" s="62">
        <v>1997</v>
      </c>
      <c r="G104" s="62">
        <v>1997</v>
      </c>
      <c r="H104" s="167">
        <v>0</v>
      </c>
      <c r="I104" s="167">
        <v>0</v>
      </c>
      <c r="J104" s="167">
        <v>0</v>
      </c>
      <c r="K104" s="167">
        <v>0</v>
      </c>
      <c r="L104" s="167">
        <v>0</v>
      </c>
      <c r="M104" s="167">
        <v>0</v>
      </c>
      <c r="N104" s="167">
        <v>0</v>
      </c>
      <c r="O104" s="167">
        <v>0</v>
      </c>
      <c r="P104" s="167">
        <v>0</v>
      </c>
      <c r="Q104" s="167">
        <v>0</v>
      </c>
      <c r="R104" s="167">
        <v>14.1</v>
      </c>
      <c r="S104" s="167">
        <v>0</v>
      </c>
      <c r="T104" s="167">
        <v>0</v>
      </c>
      <c r="U104" s="167">
        <v>0</v>
      </c>
      <c r="V104" s="167">
        <v>79.2</v>
      </c>
      <c r="W104" s="167">
        <v>0</v>
      </c>
      <c r="X104" s="167">
        <v>741.3</v>
      </c>
      <c r="Y104" s="167">
        <v>0</v>
      </c>
      <c r="Z104" s="167">
        <v>0</v>
      </c>
      <c r="AA104" s="167">
        <v>0</v>
      </c>
      <c r="AB104" s="167">
        <v>0</v>
      </c>
      <c r="AC104" s="167">
        <v>19.7</v>
      </c>
      <c r="AD104" s="167">
        <v>0</v>
      </c>
      <c r="AE104" s="167">
        <v>0</v>
      </c>
      <c r="AF104" s="167">
        <v>0</v>
      </c>
      <c r="AG104" s="167">
        <v>1111.9000000000001</v>
      </c>
      <c r="AH104" s="43">
        <v>1966.2</v>
      </c>
    </row>
    <row r="105" spans="1:34">
      <c r="A105" s="52">
        <v>0</v>
      </c>
      <c r="D105" s="62">
        <v>1996</v>
      </c>
      <c r="E105" s="62">
        <v>11</v>
      </c>
      <c r="F105" s="62">
        <v>1997</v>
      </c>
      <c r="G105" s="62">
        <v>1997</v>
      </c>
      <c r="H105" s="167">
        <v>0</v>
      </c>
      <c r="I105" s="167">
        <v>0</v>
      </c>
      <c r="J105" s="167">
        <v>0</v>
      </c>
      <c r="K105" s="167">
        <v>0</v>
      </c>
      <c r="L105" s="167">
        <v>0</v>
      </c>
      <c r="M105" s="167">
        <v>0</v>
      </c>
      <c r="N105" s="167">
        <v>0</v>
      </c>
      <c r="O105" s="167">
        <v>0</v>
      </c>
      <c r="P105" s="167">
        <v>0</v>
      </c>
      <c r="Q105" s="167">
        <v>0</v>
      </c>
      <c r="R105" s="167">
        <v>9</v>
      </c>
      <c r="S105" s="167">
        <v>0</v>
      </c>
      <c r="T105" s="167">
        <v>0</v>
      </c>
      <c r="U105" s="167">
        <v>0</v>
      </c>
      <c r="V105" s="167">
        <v>44.7</v>
      </c>
      <c r="W105" s="167">
        <v>0</v>
      </c>
      <c r="X105" s="167">
        <v>406.4</v>
      </c>
      <c r="Y105" s="167">
        <v>0</v>
      </c>
      <c r="Z105" s="167">
        <v>0</v>
      </c>
      <c r="AA105" s="167">
        <v>0</v>
      </c>
      <c r="AB105" s="167">
        <v>0</v>
      </c>
      <c r="AC105" s="167">
        <v>5.8</v>
      </c>
      <c r="AD105" s="167">
        <v>0</v>
      </c>
      <c r="AE105" s="167">
        <v>0</v>
      </c>
      <c r="AF105" s="167">
        <v>0</v>
      </c>
      <c r="AG105" s="167">
        <v>459.3</v>
      </c>
      <c r="AH105" s="43">
        <v>925.2</v>
      </c>
    </row>
    <row r="106" spans="1:34">
      <c r="A106" s="52">
        <v>0</v>
      </c>
      <c r="D106" s="62">
        <v>1996</v>
      </c>
      <c r="E106" s="62">
        <v>12</v>
      </c>
      <c r="F106" s="62">
        <v>1997</v>
      </c>
      <c r="G106" s="62">
        <v>1997</v>
      </c>
      <c r="H106" s="167">
        <v>0</v>
      </c>
      <c r="I106" s="167">
        <v>0</v>
      </c>
      <c r="J106" s="167">
        <v>0</v>
      </c>
      <c r="K106" s="167">
        <v>0</v>
      </c>
      <c r="L106" s="167">
        <v>0</v>
      </c>
      <c r="M106" s="167">
        <v>0</v>
      </c>
      <c r="N106" s="167">
        <v>0</v>
      </c>
      <c r="O106" s="167">
        <v>0</v>
      </c>
      <c r="P106" s="167">
        <v>0</v>
      </c>
      <c r="Q106" s="167">
        <v>0</v>
      </c>
      <c r="R106" s="167">
        <v>3.6</v>
      </c>
      <c r="S106" s="167">
        <v>0</v>
      </c>
      <c r="T106" s="167">
        <v>0</v>
      </c>
      <c r="U106" s="167">
        <v>0</v>
      </c>
      <c r="V106" s="167">
        <v>27.6</v>
      </c>
      <c r="W106" s="167">
        <v>0</v>
      </c>
      <c r="X106" s="167">
        <v>240.4</v>
      </c>
      <c r="Y106" s="167">
        <v>0</v>
      </c>
      <c r="Z106" s="167">
        <v>0</v>
      </c>
      <c r="AA106" s="167">
        <v>0</v>
      </c>
      <c r="AB106" s="167">
        <v>0</v>
      </c>
      <c r="AC106" s="167">
        <v>1.7</v>
      </c>
      <c r="AD106" s="167">
        <v>0</v>
      </c>
      <c r="AE106" s="167">
        <v>0</v>
      </c>
      <c r="AF106" s="167">
        <v>0</v>
      </c>
      <c r="AG106" s="167">
        <v>29.9</v>
      </c>
      <c r="AH106" s="43">
        <v>303.2</v>
      </c>
    </row>
    <row r="107" spans="1:34">
      <c r="A107" s="52">
        <v>0</v>
      </c>
      <c r="D107" s="62">
        <v>1997</v>
      </c>
      <c r="E107" s="62">
        <v>1</v>
      </c>
      <c r="F107" s="62">
        <v>1997</v>
      </c>
      <c r="G107" s="62">
        <v>1997</v>
      </c>
      <c r="H107" s="167">
        <v>0</v>
      </c>
      <c r="I107" s="167">
        <v>0</v>
      </c>
      <c r="J107" s="167">
        <v>0</v>
      </c>
      <c r="K107" s="167">
        <v>0</v>
      </c>
      <c r="L107" s="167">
        <v>0</v>
      </c>
      <c r="M107" s="167">
        <v>0</v>
      </c>
      <c r="N107" s="167">
        <v>0</v>
      </c>
      <c r="O107" s="167">
        <v>0</v>
      </c>
      <c r="P107" s="167">
        <v>0</v>
      </c>
      <c r="Q107" s="167">
        <v>0</v>
      </c>
      <c r="R107" s="167">
        <v>2.2000000000000002</v>
      </c>
      <c r="S107" s="167">
        <v>0</v>
      </c>
      <c r="T107" s="167">
        <v>0</v>
      </c>
      <c r="U107" s="167">
        <v>0</v>
      </c>
      <c r="V107" s="167">
        <v>4.5</v>
      </c>
      <c r="W107" s="167">
        <v>0</v>
      </c>
      <c r="X107" s="167">
        <v>109.9</v>
      </c>
      <c r="Y107" s="167">
        <v>0</v>
      </c>
      <c r="Z107" s="167">
        <v>0</v>
      </c>
      <c r="AA107" s="167">
        <v>0</v>
      </c>
      <c r="AB107" s="167">
        <v>0</v>
      </c>
      <c r="AC107" s="167">
        <v>1.1000000000000001</v>
      </c>
      <c r="AD107" s="167">
        <v>0</v>
      </c>
      <c r="AE107" s="167">
        <v>0</v>
      </c>
      <c r="AF107" s="167">
        <v>0</v>
      </c>
      <c r="AG107" s="167">
        <v>57.5</v>
      </c>
      <c r="AH107" s="43">
        <v>175.2</v>
      </c>
    </row>
    <row r="108" spans="1:34">
      <c r="A108" s="52">
        <v>0</v>
      </c>
      <c r="D108" s="62">
        <v>1997</v>
      </c>
      <c r="E108" s="62">
        <v>2</v>
      </c>
      <c r="F108" s="62">
        <v>1997</v>
      </c>
      <c r="G108" s="62">
        <v>1997</v>
      </c>
      <c r="H108" s="167">
        <v>0</v>
      </c>
      <c r="I108" s="167">
        <v>0</v>
      </c>
      <c r="J108" s="167">
        <v>0</v>
      </c>
      <c r="K108" s="167">
        <v>0</v>
      </c>
      <c r="L108" s="167">
        <v>0</v>
      </c>
      <c r="M108" s="167">
        <v>0</v>
      </c>
      <c r="N108" s="167">
        <v>0</v>
      </c>
      <c r="O108" s="167">
        <v>0</v>
      </c>
      <c r="P108" s="167">
        <v>0</v>
      </c>
      <c r="Q108" s="167">
        <v>0</v>
      </c>
      <c r="R108" s="167">
        <v>1.9</v>
      </c>
      <c r="S108" s="167">
        <v>0</v>
      </c>
      <c r="T108" s="167">
        <v>0</v>
      </c>
      <c r="U108" s="167">
        <v>0</v>
      </c>
      <c r="V108" s="167">
        <v>24.2</v>
      </c>
      <c r="W108" s="167">
        <v>0</v>
      </c>
      <c r="X108" s="167">
        <v>186.5</v>
      </c>
      <c r="Y108" s="167">
        <v>0</v>
      </c>
      <c r="Z108" s="167">
        <v>0</v>
      </c>
      <c r="AA108" s="167">
        <v>0</v>
      </c>
      <c r="AB108" s="167">
        <v>0</v>
      </c>
      <c r="AC108" s="167">
        <v>4</v>
      </c>
      <c r="AD108" s="167">
        <v>0</v>
      </c>
      <c r="AE108" s="167">
        <v>0</v>
      </c>
      <c r="AF108" s="167">
        <v>0</v>
      </c>
      <c r="AG108" s="167">
        <v>129.69999999999999</v>
      </c>
      <c r="AH108" s="43">
        <v>346.29999999999995</v>
      </c>
    </row>
    <row r="109" spans="1:34">
      <c r="A109" s="52">
        <v>0</v>
      </c>
      <c r="D109" s="62">
        <v>1997</v>
      </c>
      <c r="E109" s="62">
        <v>3</v>
      </c>
      <c r="F109" s="62">
        <v>1997</v>
      </c>
      <c r="G109" s="62">
        <v>1997</v>
      </c>
      <c r="H109" s="167">
        <v>0</v>
      </c>
      <c r="I109" s="167">
        <v>0</v>
      </c>
      <c r="J109" s="167">
        <v>0</v>
      </c>
      <c r="K109" s="167">
        <v>0</v>
      </c>
      <c r="L109" s="167">
        <v>0</v>
      </c>
      <c r="M109" s="167">
        <v>0</v>
      </c>
      <c r="N109" s="167">
        <v>0</v>
      </c>
      <c r="O109" s="167">
        <v>0</v>
      </c>
      <c r="P109" s="167">
        <v>0</v>
      </c>
      <c r="Q109" s="167">
        <v>0</v>
      </c>
      <c r="R109" s="167">
        <v>7.2</v>
      </c>
      <c r="S109" s="167">
        <v>0</v>
      </c>
      <c r="T109" s="167">
        <v>0</v>
      </c>
      <c r="U109" s="167">
        <v>0</v>
      </c>
      <c r="V109" s="167">
        <v>1185.5</v>
      </c>
      <c r="W109" s="167">
        <v>0</v>
      </c>
      <c r="X109" s="167">
        <v>461.8</v>
      </c>
      <c r="Y109" s="167">
        <v>0</v>
      </c>
      <c r="Z109" s="167">
        <v>0</v>
      </c>
      <c r="AA109" s="167">
        <v>0</v>
      </c>
      <c r="AB109" s="167">
        <v>0</v>
      </c>
      <c r="AC109" s="167">
        <v>8.9</v>
      </c>
      <c r="AD109" s="167">
        <v>0</v>
      </c>
      <c r="AE109" s="167">
        <v>0</v>
      </c>
      <c r="AF109" s="167">
        <v>0</v>
      </c>
      <c r="AG109" s="167">
        <v>826.4</v>
      </c>
      <c r="AH109" s="43">
        <v>2489.8000000000002</v>
      </c>
    </row>
    <row r="110" spans="1:34">
      <c r="A110" s="52">
        <v>0</v>
      </c>
      <c r="D110" s="62">
        <v>1997</v>
      </c>
      <c r="E110" s="62">
        <v>4</v>
      </c>
      <c r="F110" s="62">
        <v>1997</v>
      </c>
      <c r="G110" s="62">
        <v>1997</v>
      </c>
      <c r="H110" s="167">
        <v>0</v>
      </c>
      <c r="I110" s="167">
        <v>0</v>
      </c>
      <c r="J110" s="167">
        <v>0</v>
      </c>
      <c r="K110" s="167">
        <v>0</v>
      </c>
      <c r="L110" s="167">
        <v>0</v>
      </c>
      <c r="M110" s="167">
        <v>0</v>
      </c>
      <c r="N110" s="167">
        <v>0</v>
      </c>
      <c r="O110" s="167">
        <v>0</v>
      </c>
      <c r="P110" s="167">
        <v>0</v>
      </c>
      <c r="Q110" s="167">
        <v>0</v>
      </c>
      <c r="R110" s="167">
        <v>17.2</v>
      </c>
      <c r="S110" s="167">
        <v>0</v>
      </c>
      <c r="T110" s="167">
        <v>0</v>
      </c>
      <c r="U110" s="167">
        <v>0</v>
      </c>
      <c r="V110" s="167">
        <v>1867</v>
      </c>
      <c r="W110" s="167">
        <v>0</v>
      </c>
      <c r="X110" s="167">
        <v>563</v>
      </c>
      <c r="Y110" s="167">
        <v>0</v>
      </c>
      <c r="Z110" s="167">
        <v>0</v>
      </c>
      <c r="AA110" s="167">
        <v>0</v>
      </c>
      <c r="AB110" s="167">
        <v>0</v>
      </c>
      <c r="AC110" s="167">
        <v>10.6</v>
      </c>
      <c r="AD110" s="167">
        <v>0</v>
      </c>
      <c r="AE110" s="167">
        <v>0</v>
      </c>
      <c r="AF110" s="167">
        <v>0</v>
      </c>
      <c r="AG110" s="167">
        <v>888.5</v>
      </c>
      <c r="AH110" s="43">
        <v>3346.2999999999997</v>
      </c>
    </row>
    <row r="111" spans="1:34">
      <c r="A111" s="52">
        <v>0</v>
      </c>
      <c r="D111" s="62">
        <v>1997</v>
      </c>
      <c r="E111" s="62">
        <v>5</v>
      </c>
      <c r="F111" s="62">
        <v>1997</v>
      </c>
      <c r="G111" s="62">
        <v>1998</v>
      </c>
      <c r="H111" s="167">
        <v>0</v>
      </c>
      <c r="I111" s="167">
        <v>0</v>
      </c>
      <c r="J111" s="167">
        <v>0</v>
      </c>
      <c r="K111" s="167">
        <v>0</v>
      </c>
      <c r="L111" s="167">
        <v>0</v>
      </c>
      <c r="M111" s="167">
        <v>0</v>
      </c>
      <c r="N111" s="167">
        <v>0</v>
      </c>
      <c r="O111" s="167">
        <v>0</v>
      </c>
      <c r="P111" s="167">
        <v>0</v>
      </c>
      <c r="Q111" s="167">
        <v>0</v>
      </c>
      <c r="R111" s="167">
        <v>2.2000000000000002</v>
      </c>
      <c r="S111" s="167">
        <v>0</v>
      </c>
      <c r="T111" s="167">
        <v>0</v>
      </c>
      <c r="U111" s="167">
        <v>0</v>
      </c>
      <c r="V111" s="167">
        <v>1795</v>
      </c>
      <c r="W111" s="167">
        <v>0</v>
      </c>
      <c r="X111" s="167">
        <v>945.5</v>
      </c>
      <c r="Y111" s="167">
        <v>0</v>
      </c>
      <c r="Z111" s="167">
        <v>0</v>
      </c>
      <c r="AA111" s="167">
        <v>0</v>
      </c>
      <c r="AB111" s="167">
        <v>0</v>
      </c>
      <c r="AC111" s="167">
        <v>12.8</v>
      </c>
      <c r="AD111" s="167">
        <v>0</v>
      </c>
      <c r="AE111" s="167">
        <v>0</v>
      </c>
      <c r="AF111" s="167">
        <v>0</v>
      </c>
      <c r="AG111" s="167">
        <v>1141.5</v>
      </c>
      <c r="AH111" s="43">
        <v>3897</v>
      </c>
    </row>
    <row r="112" spans="1:34">
      <c r="A112" s="52">
        <v>0</v>
      </c>
      <c r="D112" s="62">
        <v>1997</v>
      </c>
      <c r="E112" s="62">
        <v>6</v>
      </c>
      <c r="F112" s="62">
        <v>1997</v>
      </c>
      <c r="G112" s="62">
        <v>1998</v>
      </c>
      <c r="H112" s="167">
        <v>0</v>
      </c>
      <c r="I112" s="167">
        <v>0</v>
      </c>
      <c r="J112" s="167">
        <v>0</v>
      </c>
      <c r="K112" s="167">
        <v>0</v>
      </c>
      <c r="L112" s="167">
        <v>0</v>
      </c>
      <c r="M112" s="167">
        <v>0</v>
      </c>
      <c r="N112" s="167">
        <v>0</v>
      </c>
      <c r="O112" s="167">
        <v>0</v>
      </c>
      <c r="P112" s="167">
        <v>0</v>
      </c>
      <c r="Q112" s="167">
        <v>0</v>
      </c>
      <c r="R112" s="167">
        <v>0</v>
      </c>
      <c r="S112" s="167">
        <v>0</v>
      </c>
      <c r="T112" s="167">
        <v>0</v>
      </c>
      <c r="U112" s="167">
        <v>0</v>
      </c>
      <c r="V112" s="167">
        <v>837.9</v>
      </c>
      <c r="W112" s="167">
        <v>0</v>
      </c>
      <c r="X112" s="167">
        <v>1001.3</v>
      </c>
      <c r="Y112" s="167">
        <v>0</v>
      </c>
      <c r="Z112" s="167">
        <v>0</v>
      </c>
      <c r="AA112" s="167">
        <v>0</v>
      </c>
      <c r="AB112" s="167">
        <v>0</v>
      </c>
      <c r="AC112" s="167">
        <v>12.3</v>
      </c>
      <c r="AD112" s="167">
        <v>0</v>
      </c>
      <c r="AE112" s="167">
        <v>0</v>
      </c>
      <c r="AF112" s="167">
        <v>0</v>
      </c>
      <c r="AG112" s="167">
        <v>1187.3</v>
      </c>
      <c r="AH112" s="43">
        <v>3038.7999999999997</v>
      </c>
    </row>
    <row r="113" spans="1:34">
      <c r="A113" s="52">
        <v>0</v>
      </c>
      <c r="D113" s="62">
        <v>1997</v>
      </c>
      <c r="E113" s="62">
        <v>7</v>
      </c>
      <c r="F113" s="62">
        <v>1998</v>
      </c>
      <c r="G113" s="62">
        <v>1998</v>
      </c>
      <c r="H113" s="167">
        <v>0</v>
      </c>
      <c r="I113" s="167">
        <v>0</v>
      </c>
      <c r="J113" s="167">
        <v>0</v>
      </c>
      <c r="K113" s="167">
        <v>0</v>
      </c>
      <c r="L113" s="167">
        <v>0</v>
      </c>
      <c r="M113" s="167">
        <v>0</v>
      </c>
      <c r="N113" s="167">
        <v>0</v>
      </c>
      <c r="O113" s="167">
        <v>0</v>
      </c>
      <c r="P113" s="167">
        <v>0</v>
      </c>
      <c r="Q113" s="167">
        <v>0</v>
      </c>
      <c r="R113" s="167">
        <v>29.6</v>
      </c>
      <c r="S113" s="167">
        <v>0</v>
      </c>
      <c r="T113" s="167">
        <v>0</v>
      </c>
      <c r="U113" s="167">
        <v>0</v>
      </c>
      <c r="V113" s="167">
        <v>199.1</v>
      </c>
      <c r="W113" s="167">
        <v>0</v>
      </c>
      <c r="X113" s="167">
        <v>856.3</v>
      </c>
      <c r="Y113" s="167">
        <v>0</v>
      </c>
      <c r="Z113" s="167">
        <v>0</v>
      </c>
      <c r="AA113" s="167">
        <v>0</v>
      </c>
      <c r="AB113" s="167">
        <v>0</v>
      </c>
      <c r="AC113" s="167">
        <v>13.3</v>
      </c>
      <c r="AD113" s="167">
        <v>0</v>
      </c>
      <c r="AE113" s="167">
        <v>0</v>
      </c>
      <c r="AF113" s="167">
        <v>0</v>
      </c>
      <c r="AG113" s="167">
        <v>1350.5</v>
      </c>
      <c r="AH113" s="43">
        <v>2448.8000000000002</v>
      </c>
    </row>
    <row r="114" spans="1:34">
      <c r="A114" s="52">
        <v>0</v>
      </c>
      <c r="D114" s="62">
        <v>1997</v>
      </c>
      <c r="E114" s="62">
        <v>8</v>
      </c>
      <c r="F114" s="62">
        <v>1998</v>
      </c>
      <c r="G114" s="62">
        <v>1998</v>
      </c>
      <c r="H114" s="167">
        <v>0</v>
      </c>
      <c r="I114" s="167">
        <v>0</v>
      </c>
      <c r="J114" s="167">
        <v>0</v>
      </c>
      <c r="K114" s="167">
        <v>0</v>
      </c>
      <c r="L114" s="167">
        <v>0</v>
      </c>
      <c r="M114" s="167">
        <v>0</v>
      </c>
      <c r="N114" s="167">
        <v>0</v>
      </c>
      <c r="O114" s="167">
        <v>0</v>
      </c>
      <c r="P114" s="167">
        <v>0</v>
      </c>
      <c r="Q114" s="167">
        <v>0</v>
      </c>
      <c r="R114" s="167">
        <v>0</v>
      </c>
      <c r="S114" s="167">
        <v>0</v>
      </c>
      <c r="T114" s="167">
        <v>0</v>
      </c>
      <c r="U114" s="167">
        <v>0</v>
      </c>
      <c r="V114" s="167">
        <v>179.3</v>
      </c>
      <c r="W114" s="167">
        <v>0</v>
      </c>
      <c r="X114" s="167">
        <v>1111.9000000000001</v>
      </c>
      <c r="Y114" s="167">
        <v>0</v>
      </c>
      <c r="Z114" s="167">
        <v>0</v>
      </c>
      <c r="AA114" s="167">
        <v>0</v>
      </c>
      <c r="AB114" s="167">
        <v>0</v>
      </c>
      <c r="AC114" s="167">
        <v>13.1</v>
      </c>
      <c r="AD114" s="167">
        <v>0</v>
      </c>
      <c r="AE114" s="167">
        <v>0</v>
      </c>
      <c r="AF114" s="167">
        <v>0</v>
      </c>
      <c r="AG114" s="167">
        <v>1414.3</v>
      </c>
      <c r="AH114" s="43">
        <v>2718.6</v>
      </c>
    </row>
    <row r="115" spans="1:34">
      <c r="A115" s="52">
        <v>0</v>
      </c>
      <c r="D115" s="62">
        <v>1997</v>
      </c>
      <c r="E115" s="62">
        <v>9</v>
      </c>
      <c r="F115" s="62">
        <v>1998</v>
      </c>
      <c r="G115" s="62">
        <v>1998</v>
      </c>
      <c r="H115" s="167">
        <v>0</v>
      </c>
      <c r="I115" s="167">
        <v>0</v>
      </c>
      <c r="J115" s="167">
        <v>0</v>
      </c>
      <c r="K115" s="167">
        <v>0</v>
      </c>
      <c r="L115" s="167">
        <v>0</v>
      </c>
      <c r="M115" s="167">
        <v>0</v>
      </c>
      <c r="N115" s="167">
        <v>0</v>
      </c>
      <c r="O115" s="167">
        <v>0</v>
      </c>
      <c r="P115" s="167">
        <v>0</v>
      </c>
      <c r="Q115" s="167">
        <v>0</v>
      </c>
      <c r="R115" s="167">
        <v>25.1</v>
      </c>
      <c r="S115" s="167">
        <v>0</v>
      </c>
      <c r="T115" s="167">
        <v>0</v>
      </c>
      <c r="U115" s="167">
        <v>0</v>
      </c>
      <c r="V115" s="167">
        <v>136.5</v>
      </c>
      <c r="W115" s="167">
        <v>0</v>
      </c>
      <c r="X115" s="167">
        <v>995.8</v>
      </c>
      <c r="Y115" s="167">
        <v>0</v>
      </c>
      <c r="Z115" s="167">
        <v>0</v>
      </c>
      <c r="AA115" s="167">
        <v>0</v>
      </c>
      <c r="AB115" s="167">
        <v>0</v>
      </c>
      <c r="AC115" s="167">
        <v>12.5</v>
      </c>
      <c r="AD115" s="167">
        <v>0</v>
      </c>
      <c r="AE115" s="167">
        <v>0</v>
      </c>
      <c r="AF115" s="167">
        <v>0</v>
      </c>
      <c r="AG115" s="167">
        <v>1161.2</v>
      </c>
      <c r="AH115" s="43">
        <v>2331.1</v>
      </c>
    </row>
    <row r="116" spans="1:34">
      <c r="A116" s="52">
        <v>0</v>
      </c>
      <c r="D116" s="62">
        <v>1997</v>
      </c>
      <c r="E116" s="62">
        <v>10</v>
      </c>
      <c r="F116" s="62">
        <v>1998</v>
      </c>
      <c r="G116" s="62">
        <v>1998</v>
      </c>
      <c r="H116" s="167">
        <v>0</v>
      </c>
      <c r="I116" s="167">
        <v>0</v>
      </c>
      <c r="J116" s="167">
        <v>0</v>
      </c>
      <c r="K116" s="167">
        <v>0</v>
      </c>
      <c r="L116" s="167">
        <v>0</v>
      </c>
      <c r="M116" s="167">
        <v>0</v>
      </c>
      <c r="N116" s="167">
        <v>0</v>
      </c>
      <c r="O116" s="167">
        <v>0</v>
      </c>
      <c r="P116" s="167">
        <v>0</v>
      </c>
      <c r="Q116" s="167">
        <v>0</v>
      </c>
      <c r="R116" s="167">
        <v>5.0999999999999996</v>
      </c>
      <c r="S116" s="167">
        <v>0</v>
      </c>
      <c r="T116" s="167">
        <v>0</v>
      </c>
      <c r="U116" s="167">
        <v>0</v>
      </c>
      <c r="V116" s="167">
        <v>116.6</v>
      </c>
      <c r="W116" s="167">
        <v>0</v>
      </c>
      <c r="X116" s="167">
        <v>692.2</v>
      </c>
      <c r="Y116" s="167">
        <v>0</v>
      </c>
      <c r="Z116" s="167">
        <v>0</v>
      </c>
      <c r="AA116" s="167">
        <v>0</v>
      </c>
      <c r="AB116" s="167">
        <v>0</v>
      </c>
      <c r="AC116" s="167">
        <v>8.3000000000000007</v>
      </c>
      <c r="AD116" s="167">
        <v>0</v>
      </c>
      <c r="AE116" s="167">
        <v>0</v>
      </c>
      <c r="AF116" s="167">
        <v>0</v>
      </c>
      <c r="AG116" s="167">
        <v>1090.5999999999999</v>
      </c>
      <c r="AH116" s="43">
        <v>1912.8</v>
      </c>
    </row>
    <row r="117" spans="1:34">
      <c r="A117" s="52">
        <v>0</v>
      </c>
      <c r="D117" s="62">
        <v>1997</v>
      </c>
      <c r="E117" s="62">
        <v>11</v>
      </c>
      <c r="F117" s="62">
        <v>1998</v>
      </c>
      <c r="G117" s="62">
        <v>1998</v>
      </c>
      <c r="H117" s="167">
        <v>0</v>
      </c>
      <c r="I117" s="167">
        <v>0</v>
      </c>
      <c r="J117" s="167">
        <v>0</v>
      </c>
      <c r="K117" s="167">
        <v>0</v>
      </c>
      <c r="L117" s="167">
        <v>0</v>
      </c>
      <c r="M117" s="167">
        <v>0</v>
      </c>
      <c r="N117" s="167">
        <v>0</v>
      </c>
      <c r="O117" s="167">
        <v>0</v>
      </c>
      <c r="P117" s="167">
        <v>0</v>
      </c>
      <c r="Q117" s="167">
        <v>0</v>
      </c>
      <c r="R117" s="167">
        <v>0</v>
      </c>
      <c r="S117" s="167">
        <v>0</v>
      </c>
      <c r="T117" s="167">
        <v>0</v>
      </c>
      <c r="U117" s="167">
        <v>0</v>
      </c>
      <c r="V117" s="167">
        <v>101.8</v>
      </c>
      <c r="W117" s="167">
        <v>0</v>
      </c>
      <c r="X117" s="167">
        <v>450.5</v>
      </c>
      <c r="Y117" s="167">
        <v>0</v>
      </c>
      <c r="Z117" s="167">
        <v>0</v>
      </c>
      <c r="AA117" s="167">
        <v>0</v>
      </c>
      <c r="AB117" s="167">
        <v>0</v>
      </c>
      <c r="AC117" s="167">
        <v>4.2</v>
      </c>
      <c r="AD117" s="167">
        <v>0</v>
      </c>
      <c r="AE117" s="167">
        <v>0</v>
      </c>
      <c r="AF117" s="167">
        <v>0</v>
      </c>
      <c r="AG117" s="167">
        <v>494.9</v>
      </c>
      <c r="AH117" s="43">
        <v>1051.4000000000001</v>
      </c>
    </row>
    <row r="118" spans="1:34">
      <c r="A118" s="52">
        <v>0</v>
      </c>
      <c r="D118" s="62">
        <v>1997</v>
      </c>
      <c r="E118" s="62">
        <v>12</v>
      </c>
      <c r="F118" s="62">
        <v>1998</v>
      </c>
      <c r="G118" s="62">
        <v>1998</v>
      </c>
      <c r="H118" s="167">
        <v>0</v>
      </c>
      <c r="I118" s="167">
        <v>0</v>
      </c>
      <c r="J118" s="167">
        <v>0</v>
      </c>
      <c r="K118" s="167">
        <v>0</v>
      </c>
      <c r="L118" s="167">
        <v>0</v>
      </c>
      <c r="M118" s="167">
        <v>0</v>
      </c>
      <c r="N118" s="167">
        <v>0</v>
      </c>
      <c r="O118" s="167">
        <v>0</v>
      </c>
      <c r="P118" s="167">
        <v>0</v>
      </c>
      <c r="Q118" s="167">
        <v>0</v>
      </c>
      <c r="R118" s="167">
        <v>0.8</v>
      </c>
      <c r="S118" s="167">
        <v>0</v>
      </c>
      <c r="T118" s="167">
        <v>0</v>
      </c>
      <c r="U118" s="167">
        <v>0</v>
      </c>
      <c r="V118" s="167">
        <v>89.4</v>
      </c>
      <c r="W118" s="167">
        <v>0</v>
      </c>
      <c r="X118" s="167">
        <v>145.5</v>
      </c>
      <c r="Y118" s="167">
        <v>0</v>
      </c>
      <c r="Z118" s="167">
        <v>0</v>
      </c>
      <c r="AA118" s="167">
        <v>0</v>
      </c>
      <c r="AB118" s="167">
        <v>0</v>
      </c>
      <c r="AC118" s="167">
        <v>2.5</v>
      </c>
      <c r="AD118" s="167">
        <v>0</v>
      </c>
      <c r="AE118" s="167">
        <v>0</v>
      </c>
      <c r="AF118" s="167">
        <v>0</v>
      </c>
      <c r="AG118" s="167">
        <v>63.5</v>
      </c>
      <c r="AH118" s="43">
        <v>301.7</v>
      </c>
    </row>
    <row r="119" spans="1:34">
      <c r="A119" s="52">
        <v>0</v>
      </c>
      <c r="D119" s="62">
        <v>1998</v>
      </c>
      <c r="E119" s="62">
        <v>1</v>
      </c>
      <c r="F119" s="62">
        <v>1998</v>
      </c>
      <c r="G119" s="62">
        <v>1998</v>
      </c>
      <c r="H119" s="167">
        <v>0</v>
      </c>
      <c r="I119" s="167">
        <v>0</v>
      </c>
      <c r="J119" s="167">
        <v>0</v>
      </c>
      <c r="K119" s="167">
        <v>0</v>
      </c>
      <c r="L119" s="167">
        <v>0</v>
      </c>
      <c r="M119" s="167">
        <v>0</v>
      </c>
      <c r="N119" s="167">
        <v>0</v>
      </c>
      <c r="O119" s="167">
        <v>0</v>
      </c>
      <c r="P119" s="167">
        <v>0</v>
      </c>
      <c r="Q119" s="167">
        <v>0</v>
      </c>
      <c r="R119" s="167">
        <v>0</v>
      </c>
      <c r="S119" s="167">
        <v>0</v>
      </c>
      <c r="T119" s="167">
        <v>0</v>
      </c>
      <c r="U119" s="167">
        <v>0</v>
      </c>
      <c r="V119" s="167">
        <v>65.5</v>
      </c>
      <c r="W119" s="167">
        <v>0</v>
      </c>
      <c r="X119" s="167">
        <v>221.5</v>
      </c>
      <c r="Y119" s="167">
        <v>0</v>
      </c>
      <c r="Z119" s="167">
        <v>0</v>
      </c>
      <c r="AA119" s="167">
        <v>0</v>
      </c>
      <c r="AB119" s="167">
        <v>0</v>
      </c>
      <c r="AC119" s="167">
        <v>1.3</v>
      </c>
      <c r="AD119" s="167">
        <v>0</v>
      </c>
      <c r="AE119" s="167">
        <v>0</v>
      </c>
      <c r="AF119" s="167">
        <v>0</v>
      </c>
      <c r="AG119" s="167">
        <v>158.69999999999999</v>
      </c>
      <c r="AH119" s="43">
        <v>447</v>
      </c>
    </row>
    <row r="120" spans="1:34">
      <c r="A120" s="52">
        <v>0</v>
      </c>
      <c r="D120" s="62">
        <v>1998</v>
      </c>
      <c r="E120" s="62">
        <v>2</v>
      </c>
      <c r="F120" s="62">
        <v>1998</v>
      </c>
      <c r="G120" s="62">
        <v>1998</v>
      </c>
      <c r="H120" s="167">
        <v>0</v>
      </c>
      <c r="I120" s="167">
        <v>0</v>
      </c>
      <c r="J120" s="167">
        <v>0</v>
      </c>
      <c r="K120" s="167">
        <v>0</v>
      </c>
      <c r="L120" s="167">
        <v>0</v>
      </c>
      <c r="M120" s="167">
        <v>0</v>
      </c>
      <c r="N120" s="167">
        <v>0</v>
      </c>
      <c r="O120" s="167">
        <v>0</v>
      </c>
      <c r="P120" s="167">
        <v>0</v>
      </c>
      <c r="Q120" s="167">
        <v>0</v>
      </c>
      <c r="R120" s="167">
        <v>0.4</v>
      </c>
      <c r="S120" s="167">
        <v>0</v>
      </c>
      <c r="T120" s="167">
        <v>0</v>
      </c>
      <c r="U120" s="167">
        <v>0</v>
      </c>
      <c r="V120" s="167">
        <v>12.3</v>
      </c>
      <c r="W120" s="167">
        <v>0</v>
      </c>
      <c r="X120" s="167">
        <v>124.6</v>
      </c>
      <c r="Y120" s="167">
        <v>0</v>
      </c>
      <c r="Z120" s="167">
        <v>0</v>
      </c>
      <c r="AA120" s="167">
        <v>0</v>
      </c>
      <c r="AB120" s="167">
        <v>0</v>
      </c>
      <c r="AC120" s="167">
        <v>1.7</v>
      </c>
      <c r="AD120" s="167">
        <v>0</v>
      </c>
      <c r="AE120" s="167">
        <v>0</v>
      </c>
      <c r="AF120" s="167">
        <v>0</v>
      </c>
      <c r="AG120" s="167">
        <v>6.8</v>
      </c>
      <c r="AH120" s="43">
        <v>145.79999999999998</v>
      </c>
    </row>
    <row r="121" spans="1:34">
      <c r="A121" s="52">
        <v>0</v>
      </c>
      <c r="D121" s="62">
        <v>1998</v>
      </c>
      <c r="E121" s="62">
        <v>3</v>
      </c>
      <c r="F121" s="62">
        <v>1998</v>
      </c>
      <c r="G121" s="62">
        <v>1998</v>
      </c>
      <c r="H121" s="167">
        <v>0</v>
      </c>
      <c r="I121" s="167">
        <v>0</v>
      </c>
      <c r="J121" s="167">
        <v>0</v>
      </c>
      <c r="K121" s="167">
        <v>0</v>
      </c>
      <c r="L121" s="167">
        <v>0</v>
      </c>
      <c r="M121" s="167">
        <v>0</v>
      </c>
      <c r="N121" s="167">
        <v>0</v>
      </c>
      <c r="O121" s="167">
        <v>0</v>
      </c>
      <c r="P121" s="167">
        <v>0</v>
      </c>
      <c r="Q121" s="167">
        <v>0</v>
      </c>
      <c r="R121" s="167">
        <v>0.2</v>
      </c>
      <c r="S121" s="167">
        <v>0</v>
      </c>
      <c r="T121" s="167">
        <v>0</v>
      </c>
      <c r="U121" s="167">
        <v>0</v>
      </c>
      <c r="V121" s="167">
        <v>19.5</v>
      </c>
      <c r="W121" s="167">
        <v>0</v>
      </c>
      <c r="X121" s="167">
        <v>87.5</v>
      </c>
      <c r="Y121" s="167">
        <v>0</v>
      </c>
      <c r="Z121" s="167">
        <v>0</v>
      </c>
      <c r="AA121" s="167">
        <v>0</v>
      </c>
      <c r="AB121" s="167">
        <v>0</v>
      </c>
      <c r="AC121" s="167">
        <v>3.1</v>
      </c>
      <c r="AD121" s="167">
        <v>0</v>
      </c>
      <c r="AE121" s="167">
        <v>0</v>
      </c>
      <c r="AF121" s="167">
        <v>0</v>
      </c>
      <c r="AG121" s="167">
        <v>33.799999999999997</v>
      </c>
      <c r="AH121" s="43">
        <v>144.1</v>
      </c>
    </row>
    <row r="122" spans="1:34">
      <c r="A122" s="52">
        <v>0</v>
      </c>
      <c r="D122" s="62">
        <v>1998</v>
      </c>
      <c r="E122" s="62">
        <v>4</v>
      </c>
      <c r="F122" s="62">
        <v>1998</v>
      </c>
      <c r="G122" s="62">
        <v>1998</v>
      </c>
      <c r="H122" s="167">
        <v>0</v>
      </c>
      <c r="I122" s="167">
        <v>0</v>
      </c>
      <c r="J122" s="167">
        <v>0</v>
      </c>
      <c r="K122" s="167">
        <v>0</v>
      </c>
      <c r="L122" s="167">
        <v>0</v>
      </c>
      <c r="M122" s="167">
        <v>0</v>
      </c>
      <c r="N122" s="167">
        <v>0</v>
      </c>
      <c r="O122" s="167">
        <v>0</v>
      </c>
      <c r="P122" s="167">
        <v>0</v>
      </c>
      <c r="Q122" s="167">
        <v>0</v>
      </c>
      <c r="R122" s="167">
        <v>0.7</v>
      </c>
      <c r="S122" s="167">
        <v>0</v>
      </c>
      <c r="T122" s="167">
        <v>0</v>
      </c>
      <c r="U122" s="167">
        <v>0</v>
      </c>
      <c r="V122" s="167">
        <v>11.3</v>
      </c>
      <c r="W122" s="167">
        <v>0</v>
      </c>
      <c r="X122" s="167">
        <v>106.3</v>
      </c>
      <c r="Y122" s="167">
        <v>0</v>
      </c>
      <c r="Z122" s="167">
        <v>0</v>
      </c>
      <c r="AA122" s="167">
        <v>0</v>
      </c>
      <c r="AB122" s="167">
        <v>0</v>
      </c>
      <c r="AC122" s="167">
        <v>0</v>
      </c>
      <c r="AD122" s="167">
        <v>0</v>
      </c>
      <c r="AE122" s="167">
        <v>0</v>
      </c>
      <c r="AF122" s="167">
        <v>0</v>
      </c>
      <c r="AG122" s="167">
        <v>165.4</v>
      </c>
      <c r="AH122" s="43">
        <v>283.7</v>
      </c>
    </row>
    <row r="123" spans="1:34">
      <c r="A123" s="52">
        <v>0</v>
      </c>
      <c r="D123" s="62">
        <v>1998</v>
      </c>
      <c r="E123" s="62">
        <v>5</v>
      </c>
      <c r="F123" s="62">
        <v>1998</v>
      </c>
      <c r="G123" s="62">
        <v>1999</v>
      </c>
      <c r="H123" s="167">
        <v>0</v>
      </c>
      <c r="I123" s="167">
        <v>0</v>
      </c>
      <c r="J123" s="167">
        <v>0</v>
      </c>
      <c r="K123" s="167">
        <v>0</v>
      </c>
      <c r="L123" s="167">
        <v>0</v>
      </c>
      <c r="M123" s="167">
        <v>0</v>
      </c>
      <c r="N123" s="167">
        <v>0</v>
      </c>
      <c r="O123" s="167">
        <v>0</v>
      </c>
      <c r="P123" s="167">
        <v>0</v>
      </c>
      <c r="Q123" s="167">
        <v>0</v>
      </c>
      <c r="R123" s="167">
        <v>2.5</v>
      </c>
      <c r="S123" s="167">
        <v>0</v>
      </c>
      <c r="T123" s="167">
        <v>0</v>
      </c>
      <c r="U123" s="167">
        <v>0</v>
      </c>
      <c r="V123" s="167">
        <v>0</v>
      </c>
      <c r="W123" s="167">
        <v>0</v>
      </c>
      <c r="X123" s="167">
        <v>211.5</v>
      </c>
      <c r="Y123" s="167">
        <v>0</v>
      </c>
      <c r="Z123" s="167">
        <v>0</v>
      </c>
      <c r="AA123" s="167">
        <v>0</v>
      </c>
      <c r="AB123" s="167">
        <v>0</v>
      </c>
      <c r="AC123" s="167">
        <v>9.5</v>
      </c>
      <c r="AD123" s="167">
        <v>0</v>
      </c>
      <c r="AE123" s="167">
        <v>0</v>
      </c>
      <c r="AF123" s="167">
        <v>0</v>
      </c>
      <c r="AG123" s="167">
        <v>301.10000000000002</v>
      </c>
      <c r="AH123" s="43">
        <v>524.6</v>
      </c>
    </row>
    <row r="124" spans="1:34">
      <c r="A124" s="52">
        <v>0</v>
      </c>
      <c r="D124" s="62">
        <v>1998</v>
      </c>
      <c r="E124" s="62">
        <v>6</v>
      </c>
      <c r="F124" s="62">
        <v>1998</v>
      </c>
      <c r="G124" s="62">
        <v>1999</v>
      </c>
      <c r="H124" s="167">
        <v>0</v>
      </c>
      <c r="I124" s="167">
        <v>0</v>
      </c>
      <c r="J124" s="167">
        <v>0</v>
      </c>
      <c r="K124" s="167">
        <v>0</v>
      </c>
      <c r="L124" s="167">
        <v>0</v>
      </c>
      <c r="M124" s="167">
        <v>0</v>
      </c>
      <c r="N124" s="167">
        <v>0</v>
      </c>
      <c r="O124" s="167">
        <v>0</v>
      </c>
      <c r="P124" s="167">
        <v>0</v>
      </c>
      <c r="Q124" s="167">
        <v>0</v>
      </c>
      <c r="R124" s="167">
        <v>19.399999999999999</v>
      </c>
      <c r="S124" s="167">
        <v>0</v>
      </c>
      <c r="T124" s="167">
        <v>0</v>
      </c>
      <c r="U124" s="167">
        <v>0</v>
      </c>
      <c r="V124" s="167">
        <v>0</v>
      </c>
      <c r="W124" s="167">
        <v>0</v>
      </c>
      <c r="X124" s="167">
        <v>395.3</v>
      </c>
      <c r="Y124" s="167">
        <v>0</v>
      </c>
      <c r="Z124" s="167">
        <v>0</v>
      </c>
      <c r="AA124" s="167">
        <v>0</v>
      </c>
      <c r="AB124" s="167">
        <v>0</v>
      </c>
      <c r="AC124" s="167">
        <v>5.8</v>
      </c>
      <c r="AD124" s="167">
        <v>0</v>
      </c>
      <c r="AE124" s="167">
        <v>0</v>
      </c>
      <c r="AF124" s="167">
        <v>0</v>
      </c>
      <c r="AG124" s="167">
        <v>830.8</v>
      </c>
      <c r="AH124" s="43">
        <v>1251.3</v>
      </c>
    </row>
    <row r="125" spans="1:34">
      <c r="A125" s="52">
        <v>0</v>
      </c>
      <c r="D125" s="62">
        <v>1998</v>
      </c>
      <c r="E125" s="62">
        <v>7</v>
      </c>
      <c r="F125" s="62">
        <v>1999</v>
      </c>
      <c r="G125" s="62">
        <v>1999</v>
      </c>
      <c r="H125" s="167">
        <v>0</v>
      </c>
      <c r="I125" s="167">
        <v>0</v>
      </c>
      <c r="J125" s="167">
        <v>0</v>
      </c>
      <c r="K125" s="167">
        <v>0</v>
      </c>
      <c r="L125" s="167">
        <v>0</v>
      </c>
      <c r="M125" s="167">
        <v>0</v>
      </c>
      <c r="N125" s="167">
        <v>0</v>
      </c>
      <c r="O125" s="167">
        <v>0</v>
      </c>
      <c r="P125" s="167">
        <v>0</v>
      </c>
      <c r="Q125" s="167">
        <v>0</v>
      </c>
      <c r="R125" s="167">
        <v>10</v>
      </c>
      <c r="S125" s="167">
        <v>0</v>
      </c>
      <c r="T125" s="167">
        <v>0</v>
      </c>
      <c r="U125" s="167">
        <v>0</v>
      </c>
      <c r="V125" s="167">
        <v>0</v>
      </c>
      <c r="W125" s="167">
        <v>0</v>
      </c>
      <c r="X125" s="167">
        <v>333.8</v>
      </c>
      <c r="Y125" s="167">
        <v>0</v>
      </c>
      <c r="Z125" s="167">
        <v>0</v>
      </c>
      <c r="AA125" s="167">
        <v>0</v>
      </c>
      <c r="AB125" s="167">
        <v>0</v>
      </c>
      <c r="AC125" s="167">
        <v>11.1</v>
      </c>
      <c r="AD125" s="167">
        <v>0</v>
      </c>
      <c r="AE125" s="167">
        <v>0</v>
      </c>
      <c r="AF125" s="167">
        <v>0</v>
      </c>
      <c r="AG125" s="167">
        <v>1269.0999999999999</v>
      </c>
      <c r="AH125" s="43">
        <v>1624</v>
      </c>
    </row>
    <row r="126" spans="1:34">
      <c r="A126" s="52">
        <v>0</v>
      </c>
      <c r="D126" s="62">
        <v>1998</v>
      </c>
      <c r="E126" s="62">
        <v>8</v>
      </c>
      <c r="F126" s="62">
        <v>1999</v>
      </c>
      <c r="G126" s="62">
        <v>1999</v>
      </c>
      <c r="H126" s="167">
        <v>0</v>
      </c>
      <c r="I126" s="167">
        <v>0</v>
      </c>
      <c r="J126" s="167">
        <v>0</v>
      </c>
      <c r="K126" s="167">
        <v>0</v>
      </c>
      <c r="L126" s="167">
        <v>0</v>
      </c>
      <c r="M126" s="167">
        <v>0</v>
      </c>
      <c r="N126" s="167">
        <v>0</v>
      </c>
      <c r="O126" s="167">
        <v>0</v>
      </c>
      <c r="P126" s="167">
        <v>0</v>
      </c>
      <c r="Q126" s="167">
        <v>0</v>
      </c>
      <c r="R126" s="167">
        <v>19.399999999999999</v>
      </c>
      <c r="S126" s="167">
        <v>0</v>
      </c>
      <c r="T126" s="167">
        <v>0</v>
      </c>
      <c r="U126" s="167">
        <v>0</v>
      </c>
      <c r="V126" s="167">
        <v>23.3</v>
      </c>
      <c r="W126" s="167">
        <v>0</v>
      </c>
      <c r="X126" s="167">
        <v>419.8</v>
      </c>
      <c r="Y126" s="167">
        <v>0</v>
      </c>
      <c r="Z126" s="167">
        <v>0</v>
      </c>
      <c r="AA126" s="167">
        <v>0</v>
      </c>
      <c r="AB126" s="167">
        <v>0</v>
      </c>
      <c r="AC126" s="167">
        <v>12.9</v>
      </c>
      <c r="AD126" s="167">
        <v>0</v>
      </c>
      <c r="AE126" s="167">
        <v>0</v>
      </c>
      <c r="AF126" s="167">
        <v>0</v>
      </c>
      <c r="AG126" s="167">
        <v>1279.5</v>
      </c>
      <c r="AH126" s="43">
        <v>1754.9</v>
      </c>
    </row>
    <row r="127" spans="1:34">
      <c r="A127" s="52">
        <v>0</v>
      </c>
      <c r="D127" s="62">
        <v>1998</v>
      </c>
      <c r="E127" s="62">
        <v>9</v>
      </c>
      <c r="F127" s="62">
        <v>1999</v>
      </c>
      <c r="G127" s="62">
        <v>1999</v>
      </c>
      <c r="H127" s="167">
        <v>0</v>
      </c>
      <c r="I127" s="167">
        <v>0</v>
      </c>
      <c r="J127" s="167">
        <v>0</v>
      </c>
      <c r="K127" s="167">
        <v>0</v>
      </c>
      <c r="L127" s="167">
        <v>0</v>
      </c>
      <c r="M127" s="167">
        <v>0</v>
      </c>
      <c r="N127" s="167">
        <v>0</v>
      </c>
      <c r="O127" s="167">
        <v>0</v>
      </c>
      <c r="P127" s="167">
        <v>0</v>
      </c>
      <c r="Q127" s="167">
        <v>0</v>
      </c>
      <c r="R127" s="167">
        <v>7</v>
      </c>
      <c r="S127" s="167">
        <v>0</v>
      </c>
      <c r="T127" s="167">
        <v>0</v>
      </c>
      <c r="U127" s="167">
        <v>0</v>
      </c>
      <c r="V127" s="167">
        <v>73.900000000000006</v>
      </c>
      <c r="W127" s="167">
        <v>0</v>
      </c>
      <c r="X127" s="167">
        <v>360.1</v>
      </c>
      <c r="Y127" s="167">
        <v>0</v>
      </c>
      <c r="Z127" s="167">
        <v>0</v>
      </c>
      <c r="AA127" s="167">
        <v>0</v>
      </c>
      <c r="AB127" s="167">
        <v>0</v>
      </c>
      <c r="AC127" s="167">
        <v>7.8</v>
      </c>
      <c r="AD127" s="167">
        <v>0</v>
      </c>
      <c r="AE127" s="167">
        <v>0</v>
      </c>
      <c r="AF127" s="167">
        <v>0</v>
      </c>
      <c r="AG127" s="167">
        <v>1079</v>
      </c>
      <c r="AH127" s="43">
        <v>1527.8</v>
      </c>
    </row>
    <row r="128" spans="1:34">
      <c r="A128" s="52">
        <v>0</v>
      </c>
      <c r="D128" s="62">
        <v>1998</v>
      </c>
      <c r="E128" s="62">
        <v>10</v>
      </c>
      <c r="F128" s="62">
        <v>1999</v>
      </c>
      <c r="G128" s="62">
        <v>1999</v>
      </c>
      <c r="H128" s="167">
        <v>0</v>
      </c>
      <c r="I128" s="167">
        <v>0</v>
      </c>
      <c r="J128" s="167">
        <v>0</v>
      </c>
      <c r="K128" s="167">
        <v>0</v>
      </c>
      <c r="L128" s="167">
        <v>0</v>
      </c>
      <c r="M128" s="167">
        <v>0</v>
      </c>
      <c r="N128" s="167">
        <v>0</v>
      </c>
      <c r="O128" s="167">
        <v>0</v>
      </c>
      <c r="P128" s="167">
        <v>0</v>
      </c>
      <c r="Q128" s="167">
        <v>0</v>
      </c>
      <c r="R128" s="167">
        <v>8.3000000000000007</v>
      </c>
      <c r="S128" s="167">
        <v>0</v>
      </c>
      <c r="T128" s="167">
        <v>0</v>
      </c>
      <c r="U128" s="167">
        <v>0</v>
      </c>
      <c r="V128" s="167">
        <v>26.5</v>
      </c>
      <c r="W128" s="167">
        <v>0</v>
      </c>
      <c r="X128" s="167">
        <v>450.3</v>
      </c>
      <c r="Y128" s="167">
        <v>0</v>
      </c>
      <c r="Z128" s="167">
        <v>0</v>
      </c>
      <c r="AA128" s="167">
        <v>0</v>
      </c>
      <c r="AB128" s="167">
        <v>0</v>
      </c>
      <c r="AC128" s="167">
        <v>7.5</v>
      </c>
      <c r="AD128" s="167">
        <v>0</v>
      </c>
      <c r="AE128" s="167">
        <v>0</v>
      </c>
      <c r="AF128" s="167">
        <v>0</v>
      </c>
      <c r="AG128" s="167">
        <v>850.3</v>
      </c>
      <c r="AH128" s="43">
        <v>1342.9</v>
      </c>
    </row>
    <row r="129" spans="1:34">
      <c r="A129" s="52">
        <v>0</v>
      </c>
      <c r="D129" s="62">
        <v>1998</v>
      </c>
      <c r="E129" s="62">
        <v>11</v>
      </c>
      <c r="F129" s="62">
        <v>1999</v>
      </c>
      <c r="G129" s="62">
        <v>1999</v>
      </c>
      <c r="H129" s="167">
        <v>0</v>
      </c>
      <c r="I129" s="167">
        <v>0</v>
      </c>
      <c r="J129" s="167">
        <v>0</v>
      </c>
      <c r="K129" s="167">
        <v>0</v>
      </c>
      <c r="L129" s="167">
        <v>0</v>
      </c>
      <c r="M129" s="167">
        <v>0</v>
      </c>
      <c r="N129" s="167">
        <v>0</v>
      </c>
      <c r="O129" s="167">
        <v>0</v>
      </c>
      <c r="P129" s="167">
        <v>0</v>
      </c>
      <c r="Q129" s="167">
        <v>0</v>
      </c>
      <c r="R129" s="167">
        <v>8</v>
      </c>
      <c r="S129" s="167">
        <v>0</v>
      </c>
      <c r="T129" s="167">
        <v>0</v>
      </c>
      <c r="U129" s="167">
        <v>0</v>
      </c>
      <c r="V129" s="167">
        <v>37.1</v>
      </c>
      <c r="W129" s="167">
        <v>0</v>
      </c>
      <c r="X129" s="167">
        <v>505.4</v>
      </c>
      <c r="Y129" s="167">
        <v>0</v>
      </c>
      <c r="Z129" s="167">
        <v>0</v>
      </c>
      <c r="AA129" s="167">
        <v>0</v>
      </c>
      <c r="AB129" s="167">
        <v>0</v>
      </c>
      <c r="AC129" s="167">
        <v>4.3</v>
      </c>
      <c r="AD129" s="167">
        <v>0</v>
      </c>
      <c r="AE129" s="167">
        <v>0</v>
      </c>
      <c r="AF129" s="167">
        <v>0</v>
      </c>
      <c r="AG129" s="167">
        <v>561.5</v>
      </c>
      <c r="AH129" s="43">
        <v>1116.3</v>
      </c>
    </row>
    <row r="130" spans="1:34">
      <c r="A130" s="52">
        <v>0</v>
      </c>
      <c r="D130" s="62">
        <v>1998</v>
      </c>
      <c r="E130" s="62">
        <v>12</v>
      </c>
      <c r="F130" s="62">
        <v>1999</v>
      </c>
      <c r="G130" s="62">
        <v>1999</v>
      </c>
      <c r="H130" s="167">
        <v>0</v>
      </c>
      <c r="I130" s="167">
        <v>0</v>
      </c>
      <c r="J130" s="167">
        <v>0</v>
      </c>
      <c r="K130" s="167">
        <v>0</v>
      </c>
      <c r="L130" s="167">
        <v>0</v>
      </c>
      <c r="M130" s="167">
        <v>0</v>
      </c>
      <c r="N130" s="167">
        <v>0</v>
      </c>
      <c r="O130" s="167">
        <v>0</v>
      </c>
      <c r="P130" s="167">
        <v>0</v>
      </c>
      <c r="Q130" s="167">
        <v>0</v>
      </c>
      <c r="R130" s="167">
        <v>1.9</v>
      </c>
      <c r="S130" s="167">
        <v>0</v>
      </c>
      <c r="T130" s="167">
        <v>0</v>
      </c>
      <c r="U130" s="167">
        <v>0</v>
      </c>
      <c r="V130" s="167">
        <v>0.1</v>
      </c>
      <c r="W130" s="167">
        <v>0</v>
      </c>
      <c r="X130" s="167">
        <v>232.4</v>
      </c>
      <c r="Y130" s="167">
        <v>0</v>
      </c>
      <c r="Z130" s="167">
        <v>0</v>
      </c>
      <c r="AA130" s="167">
        <v>0</v>
      </c>
      <c r="AB130" s="167">
        <v>0</v>
      </c>
      <c r="AC130" s="167">
        <v>3.8</v>
      </c>
      <c r="AD130" s="167">
        <v>0</v>
      </c>
      <c r="AE130" s="167">
        <v>0</v>
      </c>
      <c r="AF130" s="167">
        <v>0</v>
      </c>
      <c r="AG130" s="167">
        <v>526.20000000000005</v>
      </c>
      <c r="AH130" s="43">
        <v>764.40000000000009</v>
      </c>
    </row>
    <row r="131" spans="1:34">
      <c r="A131" s="52">
        <v>0</v>
      </c>
      <c r="D131" s="62">
        <v>1999</v>
      </c>
      <c r="E131" s="62">
        <v>1</v>
      </c>
      <c r="F131" s="62">
        <v>1999</v>
      </c>
      <c r="G131" s="62">
        <v>1999</v>
      </c>
      <c r="H131" s="167">
        <v>0</v>
      </c>
      <c r="I131" s="167">
        <v>0</v>
      </c>
      <c r="J131" s="167">
        <v>0</v>
      </c>
      <c r="K131" s="167">
        <v>0</v>
      </c>
      <c r="L131" s="167">
        <v>0</v>
      </c>
      <c r="M131" s="167">
        <v>0</v>
      </c>
      <c r="N131" s="167">
        <v>0</v>
      </c>
      <c r="O131" s="167">
        <v>0</v>
      </c>
      <c r="P131" s="167">
        <v>0</v>
      </c>
      <c r="Q131" s="167">
        <v>0</v>
      </c>
      <c r="R131" s="167">
        <v>2.9</v>
      </c>
      <c r="S131" s="167">
        <v>0</v>
      </c>
      <c r="T131" s="167">
        <v>0</v>
      </c>
      <c r="U131" s="167">
        <v>0</v>
      </c>
      <c r="V131" s="167">
        <v>5</v>
      </c>
      <c r="W131" s="167">
        <v>0</v>
      </c>
      <c r="X131" s="167">
        <v>477.3</v>
      </c>
      <c r="Y131" s="167">
        <v>0</v>
      </c>
      <c r="Z131" s="167">
        <v>0</v>
      </c>
      <c r="AA131" s="167">
        <v>0</v>
      </c>
      <c r="AB131" s="167">
        <v>0</v>
      </c>
      <c r="AC131" s="167">
        <v>3.4</v>
      </c>
      <c r="AD131" s="167">
        <v>0</v>
      </c>
      <c r="AE131" s="167">
        <v>0</v>
      </c>
      <c r="AF131" s="167">
        <v>0</v>
      </c>
      <c r="AG131" s="167">
        <v>421.1</v>
      </c>
      <c r="AH131" s="43">
        <v>909.7</v>
      </c>
    </row>
    <row r="132" spans="1:34">
      <c r="A132" s="52">
        <v>0</v>
      </c>
      <c r="D132" s="62">
        <v>1999</v>
      </c>
      <c r="E132" s="62">
        <v>2</v>
      </c>
      <c r="F132" s="62">
        <v>1999</v>
      </c>
      <c r="G132" s="62">
        <v>1999</v>
      </c>
      <c r="H132" s="167">
        <v>0</v>
      </c>
      <c r="I132" s="167">
        <v>0</v>
      </c>
      <c r="J132" s="167">
        <v>0</v>
      </c>
      <c r="K132" s="167">
        <v>0</v>
      </c>
      <c r="L132" s="167">
        <v>0</v>
      </c>
      <c r="M132" s="167">
        <v>0</v>
      </c>
      <c r="N132" s="167">
        <v>0</v>
      </c>
      <c r="O132" s="167">
        <v>0</v>
      </c>
      <c r="P132" s="167">
        <v>0</v>
      </c>
      <c r="Q132" s="167">
        <v>0</v>
      </c>
      <c r="R132" s="167">
        <v>1.2</v>
      </c>
      <c r="S132" s="167">
        <v>0</v>
      </c>
      <c r="T132" s="167">
        <v>0</v>
      </c>
      <c r="U132" s="167">
        <v>0</v>
      </c>
      <c r="V132" s="167">
        <v>0</v>
      </c>
      <c r="W132" s="167">
        <v>0</v>
      </c>
      <c r="X132" s="167">
        <v>170</v>
      </c>
      <c r="Y132" s="167">
        <v>0</v>
      </c>
      <c r="Z132" s="167">
        <v>0</v>
      </c>
      <c r="AA132" s="167">
        <v>0</v>
      </c>
      <c r="AB132" s="167">
        <v>0</v>
      </c>
      <c r="AC132" s="167">
        <v>3.3</v>
      </c>
      <c r="AD132" s="167">
        <v>0</v>
      </c>
      <c r="AE132" s="167">
        <v>0</v>
      </c>
      <c r="AF132" s="167">
        <v>0</v>
      </c>
      <c r="AG132" s="167">
        <v>105.7</v>
      </c>
      <c r="AH132" s="43">
        <v>280.2</v>
      </c>
    </row>
    <row r="133" spans="1:34">
      <c r="A133" s="52">
        <v>0</v>
      </c>
      <c r="D133" s="62">
        <v>1999</v>
      </c>
      <c r="E133" s="62">
        <v>3</v>
      </c>
      <c r="F133" s="62">
        <v>1999</v>
      </c>
      <c r="G133" s="62">
        <v>1999</v>
      </c>
      <c r="H133" s="167">
        <v>0</v>
      </c>
      <c r="I133" s="167">
        <v>0</v>
      </c>
      <c r="J133" s="167">
        <v>0</v>
      </c>
      <c r="K133" s="167">
        <v>0</v>
      </c>
      <c r="L133" s="167">
        <v>0</v>
      </c>
      <c r="M133" s="167">
        <v>0</v>
      </c>
      <c r="N133" s="167">
        <v>0</v>
      </c>
      <c r="O133" s="167">
        <v>0</v>
      </c>
      <c r="P133" s="167">
        <v>0</v>
      </c>
      <c r="Q133" s="167">
        <v>0</v>
      </c>
      <c r="R133" s="167">
        <v>0.8</v>
      </c>
      <c r="S133" s="167">
        <v>0</v>
      </c>
      <c r="T133" s="167">
        <v>0</v>
      </c>
      <c r="U133" s="167">
        <v>0</v>
      </c>
      <c r="V133" s="167">
        <v>0</v>
      </c>
      <c r="W133" s="167">
        <v>0</v>
      </c>
      <c r="X133" s="167">
        <v>416.5</v>
      </c>
      <c r="Y133" s="167">
        <v>0</v>
      </c>
      <c r="Z133" s="167">
        <v>0</v>
      </c>
      <c r="AA133" s="167">
        <v>0</v>
      </c>
      <c r="AB133" s="167">
        <v>0</v>
      </c>
      <c r="AC133" s="167">
        <v>3.1</v>
      </c>
      <c r="AD133" s="167">
        <v>0</v>
      </c>
      <c r="AE133" s="167">
        <v>0</v>
      </c>
      <c r="AF133" s="167">
        <v>0</v>
      </c>
      <c r="AG133" s="167">
        <v>502.3</v>
      </c>
      <c r="AH133" s="43">
        <v>922.7</v>
      </c>
    </row>
    <row r="134" spans="1:34">
      <c r="A134" s="52">
        <v>0</v>
      </c>
      <c r="D134" s="62">
        <v>1999</v>
      </c>
      <c r="E134" s="62">
        <v>4</v>
      </c>
      <c r="F134" s="62">
        <v>1999</v>
      </c>
      <c r="G134" s="62">
        <v>1999</v>
      </c>
      <c r="H134" s="167">
        <v>0</v>
      </c>
      <c r="I134" s="167">
        <v>0</v>
      </c>
      <c r="J134" s="167">
        <v>0</v>
      </c>
      <c r="K134" s="167">
        <v>0</v>
      </c>
      <c r="L134" s="167">
        <v>0</v>
      </c>
      <c r="M134" s="167">
        <v>0</v>
      </c>
      <c r="N134" s="167">
        <v>0</v>
      </c>
      <c r="O134" s="167">
        <v>0</v>
      </c>
      <c r="P134" s="167">
        <v>0</v>
      </c>
      <c r="Q134" s="167">
        <v>0</v>
      </c>
      <c r="R134" s="167">
        <v>2.1</v>
      </c>
      <c r="S134" s="167">
        <v>0</v>
      </c>
      <c r="T134" s="167">
        <v>0</v>
      </c>
      <c r="U134" s="167">
        <v>0</v>
      </c>
      <c r="V134" s="167">
        <v>0</v>
      </c>
      <c r="W134" s="167">
        <v>0</v>
      </c>
      <c r="X134" s="167">
        <v>370.1</v>
      </c>
      <c r="Y134" s="167">
        <v>0</v>
      </c>
      <c r="Z134" s="167">
        <v>0</v>
      </c>
      <c r="AA134" s="167">
        <v>0</v>
      </c>
      <c r="AB134" s="167">
        <v>0</v>
      </c>
      <c r="AC134" s="167">
        <v>6.2</v>
      </c>
      <c r="AD134" s="167">
        <v>0</v>
      </c>
      <c r="AE134" s="167">
        <v>0</v>
      </c>
      <c r="AF134" s="167">
        <v>0</v>
      </c>
      <c r="AG134" s="167">
        <v>428.6</v>
      </c>
      <c r="AH134" s="43">
        <v>807</v>
      </c>
    </row>
    <row r="135" spans="1:34">
      <c r="A135" s="52">
        <v>0</v>
      </c>
      <c r="D135" s="62">
        <v>1999</v>
      </c>
      <c r="E135" s="62">
        <v>5</v>
      </c>
      <c r="F135" s="62">
        <v>1999</v>
      </c>
      <c r="G135" s="62">
        <v>2000</v>
      </c>
      <c r="H135" s="167">
        <v>0</v>
      </c>
      <c r="I135" s="167">
        <v>0</v>
      </c>
      <c r="J135" s="167">
        <v>0</v>
      </c>
      <c r="K135" s="167">
        <v>0</v>
      </c>
      <c r="L135" s="167">
        <v>0</v>
      </c>
      <c r="M135" s="167">
        <v>0</v>
      </c>
      <c r="N135" s="167">
        <v>0</v>
      </c>
      <c r="O135" s="167">
        <v>0</v>
      </c>
      <c r="P135" s="167">
        <v>0</v>
      </c>
      <c r="Q135" s="167">
        <v>0</v>
      </c>
      <c r="R135" s="167">
        <v>2.8</v>
      </c>
      <c r="S135" s="167">
        <v>0</v>
      </c>
      <c r="T135" s="167">
        <v>0</v>
      </c>
      <c r="U135" s="167">
        <v>0</v>
      </c>
      <c r="V135" s="167">
        <v>56.4</v>
      </c>
      <c r="W135" s="167">
        <v>0</v>
      </c>
      <c r="X135" s="167">
        <v>548.5</v>
      </c>
      <c r="Y135" s="167">
        <v>0</v>
      </c>
      <c r="Z135" s="167">
        <v>0</v>
      </c>
      <c r="AA135" s="167">
        <v>0</v>
      </c>
      <c r="AB135" s="167">
        <v>0</v>
      </c>
      <c r="AC135" s="167">
        <v>7.5</v>
      </c>
      <c r="AD135" s="167">
        <v>0</v>
      </c>
      <c r="AE135" s="167">
        <v>0</v>
      </c>
      <c r="AF135" s="167">
        <v>0</v>
      </c>
      <c r="AG135" s="167">
        <v>760.5</v>
      </c>
      <c r="AH135" s="43">
        <v>1375.7</v>
      </c>
    </row>
    <row r="136" spans="1:34">
      <c r="A136" s="52">
        <v>0</v>
      </c>
      <c r="D136" s="62">
        <v>1999</v>
      </c>
      <c r="E136" s="62">
        <v>6</v>
      </c>
      <c r="F136" s="62">
        <v>1999</v>
      </c>
      <c r="G136" s="62">
        <v>2000</v>
      </c>
      <c r="H136" s="167">
        <v>0</v>
      </c>
      <c r="I136" s="167">
        <v>0</v>
      </c>
      <c r="J136" s="167">
        <v>0</v>
      </c>
      <c r="K136" s="167">
        <v>0</v>
      </c>
      <c r="L136" s="167">
        <v>0</v>
      </c>
      <c r="M136" s="167">
        <v>0</v>
      </c>
      <c r="N136" s="167">
        <v>0</v>
      </c>
      <c r="O136" s="167">
        <v>0</v>
      </c>
      <c r="P136" s="167">
        <v>0</v>
      </c>
      <c r="Q136" s="167">
        <v>0</v>
      </c>
      <c r="R136" s="167">
        <v>12</v>
      </c>
      <c r="S136" s="167">
        <v>0</v>
      </c>
      <c r="T136" s="167">
        <v>0</v>
      </c>
      <c r="U136" s="167">
        <v>0</v>
      </c>
      <c r="V136" s="167">
        <v>25.5</v>
      </c>
      <c r="W136" s="167">
        <v>0</v>
      </c>
      <c r="X136" s="167">
        <v>681.9</v>
      </c>
      <c r="Y136" s="167">
        <v>0</v>
      </c>
      <c r="Z136" s="167">
        <v>0</v>
      </c>
      <c r="AA136" s="167">
        <v>0</v>
      </c>
      <c r="AB136" s="167">
        <v>0</v>
      </c>
      <c r="AC136" s="167">
        <v>10.3</v>
      </c>
      <c r="AD136" s="167">
        <v>0</v>
      </c>
      <c r="AE136" s="167">
        <v>0</v>
      </c>
      <c r="AF136" s="167">
        <v>0</v>
      </c>
      <c r="AG136" s="167">
        <v>938.9</v>
      </c>
      <c r="AH136" s="43">
        <v>1668.6</v>
      </c>
    </row>
    <row r="137" spans="1:34">
      <c r="A137" s="52">
        <v>0</v>
      </c>
      <c r="D137" s="62">
        <v>1999</v>
      </c>
      <c r="E137" s="62">
        <v>7</v>
      </c>
      <c r="F137" s="62">
        <v>2000</v>
      </c>
      <c r="G137" s="62">
        <v>2000</v>
      </c>
      <c r="H137" s="167">
        <v>0</v>
      </c>
      <c r="I137" s="167">
        <v>0</v>
      </c>
      <c r="J137" s="167">
        <v>0</v>
      </c>
      <c r="K137" s="167">
        <v>0</v>
      </c>
      <c r="L137" s="167">
        <v>0</v>
      </c>
      <c r="M137" s="167">
        <v>0</v>
      </c>
      <c r="N137" s="167">
        <v>0</v>
      </c>
      <c r="O137" s="167">
        <v>0</v>
      </c>
      <c r="P137" s="167">
        <v>0</v>
      </c>
      <c r="Q137" s="167">
        <v>0</v>
      </c>
      <c r="R137" s="167">
        <v>16</v>
      </c>
      <c r="S137" s="167">
        <v>0</v>
      </c>
      <c r="T137" s="167">
        <v>0</v>
      </c>
      <c r="U137" s="167">
        <v>0</v>
      </c>
      <c r="V137" s="167">
        <v>23</v>
      </c>
      <c r="W137" s="167">
        <v>0</v>
      </c>
      <c r="X137" s="167">
        <v>837</v>
      </c>
      <c r="Y137" s="167">
        <v>0</v>
      </c>
      <c r="Z137" s="167">
        <v>0</v>
      </c>
      <c r="AA137" s="167">
        <v>0</v>
      </c>
      <c r="AB137" s="167">
        <v>0</v>
      </c>
      <c r="AC137" s="167">
        <v>14.8</v>
      </c>
      <c r="AD137" s="167">
        <v>0</v>
      </c>
      <c r="AE137" s="167">
        <v>0</v>
      </c>
      <c r="AF137" s="167">
        <v>0</v>
      </c>
      <c r="AG137" s="167">
        <v>1197.0999999999999</v>
      </c>
      <c r="AH137" s="43">
        <v>2087.8999999999996</v>
      </c>
    </row>
    <row r="138" spans="1:34">
      <c r="A138" s="52">
        <v>0</v>
      </c>
      <c r="D138" s="62">
        <v>1999</v>
      </c>
      <c r="E138" s="62">
        <v>8</v>
      </c>
      <c r="F138" s="62">
        <v>2000</v>
      </c>
      <c r="G138" s="62">
        <v>2000</v>
      </c>
      <c r="H138" s="167">
        <v>0</v>
      </c>
      <c r="I138" s="167">
        <v>0</v>
      </c>
      <c r="J138" s="167">
        <v>0</v>
      </c>
      <c r="K138" s="167">
        <v>0</v>
      </c>
      <c r="L138" s="167">
        <v>0</v>
      </c>
      <c r="M138" s="167">
        <v>0</v>
      </c>
      <c r="N138" s="167">
        <v>0</v>
      </c>
      <c r="O138" s="167">
        <v>0</v>
      </c>
      <c r="P138" s="167">
        <v>0</v>
      </c>
      <c r="Q138" s="167">
        <v>0</v>
      </c>
      <c r="R138" s="167">
        <v>20.3</v>
      </c>
      <c r="S138" s="167">
        <v>0</v>
      </c>
      <c r="T138" s="167">
        <v>0</v>
      </c>
      <c r="U138" s="167">
        <v>0</v>
      </c>
      <c r="V138" s="167">
        <v>647.4</v>
      </c>
      <c r="W138" s="167">
        <v>0</v>
      </c>
      <c r="X138" s="167">
        <v>873.8</v>
      </c>
      <c r="Y138" s="167">
        <v>0</v>
      </c>
      <c r="Z138" s="167">
        <v>0</v>
      </c>
      <c r="AA138" s="167">
        <v>0</v>
      </c>
      <c r="AB138" s="167">
        <v>0</v>
      </c>
      <c r="AC138" s="167">
        <v>14.8</v>
      </c>
      <c r="AD138" s="167">
        <v>0</v>
      </c>
      <c r="AE138" s="167">
        <v>0</v>
      </c>
      <c r="AF138" s="167">
        <v>0</v>
      </c>
      <c r="AG138" s="167">
        <v>1055.2</v>
      </c>
      <c r="AH138" s="43">
        <v>2611.5</v>
      </c>
    </row>
    <row r="139" spans="1:34">
      <c r="A139" s="52">
        <v>0</v>
      </c>
      <c r="D139" s="62">
        <v>1999</v>
      </c>
      <c r="E139" s="62">
        <v>9</v>
      </c>
      <c r="F139" s="62">
        <v>2000</v>
      </c>
      <c r="G139" s="62">
        <v>2000</v>
      </c>
      <c r="H139" s="167">
        <v>0</v>
      </c>
      <c r="I139" s="167">
        <v>0</v>
      </c>
      <c r="J139" s="167">
        <v>0</v>
      </c>
      <c r="K139" s="167">
        <v>0</v>
      </c>
      <c r="L139" s="167">
        <v>0</v>
      </c>
      <c r="M139" s="167">
        <v>0</v>
      </c>
      <c r="N139" s="167">
        <v>0</v>
      </c>
      <c r="O139" s="167">
        <v>0</v>
      </c>
      <c r="P139" s="167">
        <v>0</v>
      </c>
      <c r="Q139" s="167">
        <v>0</v>
      </c>
      <c r="R139" s="167">
        <v>13</v>
      </c>
      <c r="S139" s="167">
        <v>0</v>
      </c>
      <c r="T139" s="167">
        <v>0</v>
      </c>
      <c r="U139" s="167">
        <v>0</v>
      </c>
      <c r="V139" s="167">
        <v>2310</v>
      </c>
      <c r="W139" s="167">
        <v>0</v>
      </c>
      <c r="X139" s="167">
        <v>891.8</v>
      </c>
      <c r="Y139" s="167">
        <v>0</v>
      </c>
      <c r="Z139" s="167">
        <v>0</v>
      </c>
      <c r="AA139" s="167">
        <v>0</v>
      </c>
      <c r="AB139" s="167">
        <v>0</v>
      </c>
      <c r="AC139" s="167">
        <v>11</v>
      </c>
      <c r="AD139" s="167">
        <v>0</v>
      </c>
      <c r="AE139" s="167">
        <v>0</v>
      </c>
      <c r="AF139" s="167">
        <v>0</v>
      </c>
      <c r="AG139" s="167">
        <v>1059</v>
      </c>
      <c r="AH139" s="43">
        <v>4284.8</v>
      </c>
    </row>
    <row r="140" spans="1:34">
      <c r="A140" s="52">
        <v>0</v>
      </c>
      <c r="D140" s="62">
        <v>1999</v>
      </c>
      <c r="E140" s="62">
        <v>10</v>
      </c>
      <c r="F140" s="62">
        <v>2000</v>
      </c>
      <c r="G140" s="62">
        <v>2000</v>
      </c>
      <c r="H140" s="167">
        <v>0</v>
      </c>
      <c r="I140" s="167">
        <v>0</v>
      </c>
      <c r="J140" s="167">
        <v>0</v>
      </c>
      <c r="K140" s="167">
        <v>0</v>
      </c>
      <c r="L140" s="167">
        <v>0</v>
      </c>
      <c r="M140" s="167">
        <v>0</v>
      </c>
      <c r="N140" s="167">
        <v>0</v>
      </c>
      <c r="O140" s="167">
        <v>0</v>
      </c>
      <c r="P140" s="167">
        <v>0</v>
      </c>
      <c r="Q140" s="167">
        <v>0</v>
      </c>
      <c r="R140" s="167">
        <v>16.899999999999999</v>
      </c>
      <c r="S140" s="167">
        <v>0</v>
      </c>
      <c r="T140" s="167">
        <v>0</v>
      </c>
      <c r="U140" s="167">
        <v>0</v>
      </c>
      <c r="V140" s="167">
        <v>1168.0999999999999</v>
      </c>
      <c r="W140" s="167">
        <v>0</v>
      </c>
      <c r="X140" s="167">
        <v>1325.2</v>
      </c>
      <c r="Y140" s="167">
        <v>0</v>
      </c>
      <c r="Z140" s="167">
        <v>0</v>
      </c>
      <c r="AA140" s="167">
        <v>0</v>
      </c>
      <c r="AB140" s="167">
        <v>0</v>
      </c>
      <c r="AC140" s="167">
        <v>6.7</v>
      </c>
      <c r="AD140" s="167">
        <v>0</v>
      </c>
      <c r="AE140" s="167">
        <v>0</v>
      </c>
      <c r="AF140" s="167">
        <v>0</v>
      </c>
      <c r="AG140" s="167">
        <v>1081.7</v>
      </c>
      <c r="AH140" s="43">
        <v>3598.5999999999995</v>
      </c>
    </row>
    <row r="141" spans="1:34">
      <c r="A141" s="52">
        <v>0</v>
      </c>
      <c r="D141" s="62">
        <v>1999</v>
      </c>
      <c r="E141" s="62">
        <v>11</v>
      </c>
      <c r="F141" s="62">
        <v>2000</v>
      </c>
      <c r="G141" s="62">
        <v>2000</v>
      </c>
      <c r="H141" s="167">
        <v>0</v>
      </c>
      <c r="I141" s="167">
        <v>0</v>
      </c>
      <c r="J141" s="167">
        <v>0</v>
      </c>
      <c r="K141" s="167">
        <v>0</v>
      </c>
      <c r="L141" s="167">
        <v>0</v>
      </c>
      <c r="M141" s="167">
        <v>0</v>
      </c>
      <c r="N141" s="167">
        <v>0</v>
      </c>
      <c r="O141" s="167">
        <v>0</v>
      </c>
      <c r="P141" s="167">
        <v>0</v>
      </c>
      <c r="Q141" s="167">
        <v>0</v>
      </c>
      <c r="R141" s="167">
        <v>6.5</v>
      </c>
      <c r="S141" s="167">
        <v>0</v>
      </c>
      <c r="T141" s="167">
        <v>0</v>
      </c>
      <c r="U141" s="167">
        <v>0</v>
      </c>
      <c r="V141" s="167">
        <v>31</v>
      </c>
      <c r="W141" s="167">
        <v>0</v>
      </c>
      <c r="X141" s="167">
        <v>946.2</v>
      </c>
      <c r="Y141" s="167">
        <v>0</v>
      </c>
      <c r="Z141" s="167">
        <v>0</v>
      </c>
      <c r="AA141" s="167">
        <v>0</v>
      </c>
      <c r="AB141" s="167">
        <v>0</v>
      </c>
      <c r="AC141" s="167">
        <v>7.1</v>
      </c>
      <c r="AD141" s="167">
        <v>0</v>
      </c>
      <c r="AE141" s="167">
        <v>0</v>
      </c>
      <c r="AF141" s="167">
        <v>0</v>
      </c>
      <c r="AG141" s="167">
        <v>696.3</v>
      </c>
      <c r="AH141" s="43">
        <v>1687.1</v>
      </c>
    </row>
    <row r="142" spans="1:34">
      <c r="A142" s="52">
        <v>0</v>
      </c>
      <c r="D142" s="62">
        <v>1999</v>
      </c>
      <c r="E142" s="62">
        <v>12</v>
      </c>
      <c r="F142" s="62">
        <v>2000</v>
      </c>
      <c r="G142" s="62">
        <v>2000</v>
      </c>
      <c r="H142" s="167">
        <v>0</v>
      </c>
      <c r="I142" s="167">
        <v>0</v>
      </c>
      <c r="J142" s="167">
        <v>0</v>
      </c>
      <c r="K142" s="167">
        <v>0</v>
      </c>
      <c r="L142" s="167">
        <v>0</v>
      </c>
      <c r="M142" s="167">
        <v>0</v>
      </c>
      <c r="N142" s="167">
        <v>0</v>
      </c>
      <c r="O142" s="167">
        <v>0</v>
      </c>
      <c r="P142" s="167">
        <v>0</v>
      </c>
      <c r="Q142" s="167">
        <v>0</v>
      </c>
      <c r="R142" s="167">
        <v>7</v>
      </c>
      <c r="S142" s="167">
        <v>0</v>
      </c>
      <c r="T142" s="167">
        <v>0</v>
      </c>
      <c r="U142" s="167">
        <v>0</v>
      </c>
      <c r="V142" s="167">
        <v>405.5</v>
      </c>
      <c r="W142" s="167">
        <v>0</v>
      </c>
      <c r="X142" s="167">
        <v>942.2</v>
      </c>
      <c r="Y142" s="167">
        <v>0</v>
      </c>
      <c r="Z142" s="167">
        <v>0</v>
      </c>
      <c r="AA142" s="167">
        <v>0</v>
      </c>
      <c r="AB142" s="167">
        <v>0</v>
      </c>
      <c r="AC142" s="167">
        <v>5.8</v>
      </c>
      <c r="AD142" s="167">
        <v>0</v>
      </c>
      <c r="AE142" s="167">
        <v>0</v>
      </c>
      <c r="AF142" s="167">
        <v>0</v>
      </c>
      <c r="AG142" s="167">
        <v>729.4</v>
      </c>
      <c r="AH142" s="43">
        <v>2089.9</v>
      </c>
    </row>
    <row r="143" spans="1:34">
      <c r="A143" s="52">
        <v>0</v>
      </c>
      <c r="D143" s="62">
        <v>2000</v>
      </c>
      <c r="E143" s="62">
        <v>1</v>
      </c>
      <c r="F143" s="62">
        <v>2000</v>
      </c>
      <c r="G143" s="62">
        <v>2000</v>
      </c>
      <c r="H143" s="167">
        <v>0</v>
      </c>
      <c r="I143" s="167">
        <v>0</v>
      </c>
      <c r="J143" s="167">
        <v>0</v>
      </c>
      <c r="K143" s="167">
        <v>0</v>
      </c>
      <c r="L143" s="167">
        <v>0</v>
      </c>
      <c r="M143" s="167">
        <v>0</v>
      </c>
      <c r="N143" s="167">
        <v>0</v>
      </c>
      <c r="O143" s="167">
        <v>0</v>
      </c>
      <c r="P143" s="167">
        <v>0</v>
      </c>
      <c r="Q143" s="167">
        <v>0</v>
      </c>
      <c r="R143" s="167">
        <v>1.5</v>
      </c>
      <c r="S143" s="167">
        <v>0</v>
      </c>
      <c r="T143" s="167">
        <v>0</v>
      </c>
      <c r="U143" s="167">
        <v>0</v>
      </c>
      <c r="V143" s="167">
        <v>560.70000000000005</v>
      </c>
      <c r="W143" s="167">
        <v>0</v>
      </c>
      <c r="X143" s="167">
        <v>742.8</v>
      </c>
      <c r="Y143" s="167">
        <v>0</v>
      </c>
      <c r="Z143" s="167">
        <v>0</v>
      </c>
      <c r="AA143" s="167">
        <v>0</v>
      </c>
      <c r="AB143" s="167">
        <v>0</v>
      </c>
      <c r="AC143" s="167">
        <v>3.8</v>
      </c>
      <c r="AD143" s="167">
        <v>0</v>
      </c>
      <c r="AE143" s="167">
        <v>0</v>
      </c>
      <c r="AF143" s="167">
        <v>0</v>
      </c>
      <c r="AG143" s="167">
        <v>478.7</v>
      </c>
      <c r="AH143" s="43">
        <v>1787.5</v>
      </c>
    </row>
    <row r="144" spans="1:34">
      <c r="A144" s="52">
        <v>0</v>
      </c>
      <c r="D144" s="62">
        <v>2000</v>
      </c>
      <c r="E144" s="62">
        <v>2</v>
      </c>
      <c r="F144" s="62">
        <v>2000</v>
      </c>
      <c r="G144" s="62">
        <v>2000</v>
      </c>
      <c r="H144" s="167">
        <v>0</v>
      </c>
      <c r="I144" s="167">
        <v>0</v>
      </c>
      <c r="J144" s="167">
        <v>0</v>
      </c>
      <c r="K144" s="167">
        <v>0</v>
      </c>
      <c r="L144" s="167">
        <v>0</v>
      </c>
      <c r="M144" s="167">
        <v>0</v>
      </c>
      <c r="N144" s="167">
        <v>0</v>
      </c>
      <c r="O144" s="167">
        <v>0</v>
      </c>
      <c r="P144" s="167">
        <v>0</v>
      </c>
      <c r="Q144" s="167">
        <v>0</v>
      </c>
      <c r="R144" s="167">
        <v>1.1000000000000001</v>
      </c>
      <c r="S144" s="167">
        <v>0</v>
      </c>
      <c r="T144" s="167">
        <v>0</v>
      </c>
      <c r="U144" s="167">
        <v>0</v>
      </c>
      <c r="V144" s="167">
        <v>102.2</v>
      </c>
      <c r="W144" s="167">
        <v>0</v>
      </c>
      <c r="X144" s="167">
        <v>470.2</v>
      </c>
      <c r="Y144" s="167">
        <v>0</v>
      </c>
      <c r="Z144" s="167">
        <v>0</v>
      </c>
      <c r="AA144" s="167">
        <v>0</v>
      </c>
      <c r="AB144" s="167">
        <v>0</v>
      </c>
      <c r="AC144" s="167">
        <v>3.1</v>
      </c>
      <c r="AD144" s="167">
        <v>0</v>
      </c>
      <c r="AE144" s="167">
        <v>0</v>
      </c>
      <c r="AF144" s="167">
        <v>0</v>
      </c>
      <c r="AG144" s="167">
        <v>190.8</v>
      </c>
      <c r="AH144" s="43">
        <v>767.40000000000009</v>
      </c>
    </row>
    <row r="145" spans="1:34">
      <c r="A145" s="52">
        <v>0</v>
      </c>
      <c r="D145" s="62">
        <v>2000</v>
      </c>
      <c r="E145" s="62">
        <v>3</v>
      </c>
      <c r="F145" s="62">
        <v>2000</v>
      </c>
      <c r="G145" s="62">
        <v>2000</v>
      </c>
      <c r="H145" s="167">
        <v>0</v>
      </c>
      <c r="I145" s="167">
        <v>0</v>
      </c>
      <c r="J145" s="167">
        <v>0</v>
      </c>
      <c r="K145" s="167">
        <v>0</v>
      </c>
      <c r="L145" s="167">
        <v>0</v>
      </c>
      <c r="M145" s="167">
        <v>0</v>
      </c>
      <c r="N145" s="167">
        <v>0</v>
      </c>
      <c r="O145" s="167">
        <v>0</v>
      </c>
      <c r="P145" s="167">
        <v>0</v>
      </c>
      <c r="Q145" s="167">
        <v>0</v>
      </c>
      <c r="R145" s="167">
        <v>0.3</v>
      </c>
      <c r="S145" s="167">
        <v>0</v>
      </c>
      <c r="T145" s="167">
        <v>0</v>
      </c>
      <c r="U145" s="167">
        <v>0</v>
      </c>
      <c r="V145" s="167">
        <v>382.5</v>
      </c>
      <c r="W145" s="167">
        <v>0</v>
      </c>
      <c r="X145" s="167">
        <v>309.89999999999998</v>
      </c>
      <c r="Y145" s="167">
        <v>0</v>
      </c>
      <c r="Z145" s="167">
        <v>0</v>
      </c>
      <c r="AA145" s="167">
        <v>0</v>
      </c>
      <c r="AB145" s="167">
        <v>0</v>
      </c>
      <c r="AC145" s="167">
        <v>3.5</v>
      </c>
      <c r="AD145" s="167">
        <v>0</v>
      </c>
      <c r="AE145" s="167">
        <v>0</v>
      </c>
      <c r="AF145" s="167">
        <v>0</v>
      </c>
      <c r="AG145" s="167">
        <v>168.4</v>
      </c>
      <c r="AH145" s="43">
        <v>864.6</v>
      </c>
    </row>
    <row r="146" spans="1:34">
      <c r="A146" s="52">
        <v>0</v>
      </c>
      <c r="D146" s="62">
        <v>2000</v>
      </c>
      <c r="E146" s="62">
        <v>4</v>
      </c>
      <c r="F146" s="62">
        <v>2000</v>
      </c>
      <c r="G146" s="62">
        <v>2000</v>
      </c>
      <c r="H146" s="167">
        <v>0</v>
      </c>
      <c r="I146" s="167">
        <v>0</v>
      </c>
      <c r="J146" s="167">
        <v>0</v>
      </c>
      <c r="K146" s="167">
        <v>0</v>
      </c>
      <c r="L146" s="167">
        <v>0</v>
      </c>
      <c r="M146" s="167">
        <v>0</v>
      </c>
      <c r="N146" s="167">
        <v>0</v>
      </c>
      <c r="O146" s="167">
        <v>0</v>
      </c>
      <c r="P146" s="167">
        <v>0</v>
      </c>
      <c r="Q146" s="167">
        <v>0</v>
      </c>
      <c r="R146" s="167">
        <v>0.8</v>
      </c>
      <c r="S146" s="167">
        <v>0</v>
      </c>
      <c r="T146" s="167">
        <v>0</v>
      </c>
      <c r="U146" s="167">
        <v>0</v>
      </c>
      <c r="V146" s="167">
        <v>281.2</v>
      </c>
      <c r="W146" s="167">
        <v>0</v>
      </c>
      <c r="X146" s="167">
        <v>813.7</v>
      </c>
      <c r="Y146" s="167">
        <v>0</v>
      </c>
      <c r="Z146" s="167">
        <v>0</v>
      </c>
      <c r="AA146" s="167">
        <v>0</v>
      </c>
      <c r="AB146" s="167">
        <v>0</v>
      </c>
      <c r="AC146" s="167">
        <v>4.3</v>
      </c>
      <c r="AD146" s="167">
        <v>0</v>
      </c>
      <c r="AE146" s="167">
        <v>0</v>
      </c>
      <c r="AF146" s="167">
        <v>0</v>
      </c>
      <c r="AG146" s="167">
        <v>439.9</v>
      </c>
      <c r="AH146" s="43">
        <v>1539.9</v>
      </c>
    </row>
    <row r="147" spans="1:34">
      <c r="A147" s="52">
        <v>0</v>
      </c>
      <c r="D147" s="62">
        <v>2000</v>
      </c>
      <c r="E147" s="62">
        <v>5</v>
      </c>
      <c r="F147" s="62">
        <v>2000</v>
      </c>
      <c r="G147" s="62">
        <v>2001</v>
      </c>
      <c r="H147" s="167">
        <v>0</v>
      </c>
      <c r="I147" s="167">
        <v>0</v>
      </c>
      <c r="J147" s="167">
        <v>0</v>
      </c>
      <c r="K147" s="167">
        <v>0</v>
      </c>
      <c r="L147" s="167">
        <v>0</v>
      </c>
      <c r="M147" s="167">
        <v>0</v>
      </c>
      <c r="N147" s="167">
        <v>0</v>
      </c>
      <c r="O147" s="167">
        <v>0</v>
      </c>
      <c r="P147" s="167">
        <v>0</v>
      </c>
      <c r="Q147" s="167">
        <v>0</v>
      </c>
      <c r="R147" s="167">
        <v>0.7</v>
      </c>
      <c r="S147" s="167">
        <v>0</v>
      </c>
      <c r="T147" s="167">
        <v>0</v>
      </c>
      <c r="U147" s="167">
        <v>0</v>
      </c>
      <c r="V147" s="167">
        <v>0</v>
      </c>
      <c r="W147" s="167">
        <v>0</v>
      </c>
      <c r="X147" s="167">
        <v>896.2</v>
      </c>
      <c r="Y147" s="167">
        <v>0</v>
      </c>
      <c r="Z147" s="167">
        <v>0</v>
      </c>
      <c r="AA147" s="167">
        <v>0</v>
      </c>
      <c r="AB147" s="167">
        <v>0</v>
      </c>
      <c r="AC147" s="167">
        <v>10.1</v>
      </c>
      <c r="AD147" s="167">
        <v>0</v>
      </c>
      <c r="AE147" s="167">
        <v>0</v>
      </c>
      <c r="AF147" s="167">
        <v>0</v>
      </c>
      <c r="AG147" s="167">
        <v>818.8</v>
      </c>
      <c r="AH147" s="43">
        <v>1725.8000000000002</v>
      </c>
    </row>
    <row r="148" spans="1:34">
      <c r="A148" s="52">
        <v>0</v>
      </c>
      <c r="D148" s="62">
        <v>2000</v>
      </c>
      <c r="E148" s="62">
        <v>6</v>
      </c>
      <c r="F148" s="62">
        <v>2000</v>
      </c>
      <c r="G148" s="62">
        <v>2001</v>
      </c>
      <c r="H148" s="167">
        <v>0</v>
      </c>
      <c r="I148" s="167">
        <v>0</v>
      </c>
      <c r="J148" s="167">
        <v>0</v>
      </c>
      <c r="K148" s="167">
        <v>0</v>
      </c>
      <c r="L148" s="167">
        <v>0</v>
      </c>
      <c r="M148" s="167">
        <v>0</v>
      </c>
      <c r="N148" s="167">
        <v>0</v>
      </c>
      <c r="O148" s="167">
        <v>0</v>
      </c>
      <c r="P148" s="167">
        <v>0</v>
      </c>
      <c r="Q148" s="167">
        <v>0</v>
      </c>
      <c r="R148" s="167">
        <v>20</v>
      </c>
      <c r="S148" s="167">
        <v>0</v>
      </c>
      <c r="T148" s="167">
        <v>0</v>
      </c>
      <c r="U148" s="167">
        <v>0</v>
      </c>
      <c r="V148" s="167">
        <v>17.5</v>
      </c>
      <c r="W148" s="167">
        <v>0</v>
      </c>
      <c r="X148" s="167">
        <v>1115.5</v>
      </c>
      <c r="Y148" s="167">
        <v>0</v>
      </c>
      <c r="Z148" s="167">
        <v>0</v>
      </c>
      <c r="AA148" s="167">
        <v>0</v>
      </c>
      <c r="AB148" s="167">
        <v>0</v>
      </c>
      <c r="AC148" s="167">
        <v>10.199999999999999</v>
      </c>
      <c r="AD148" s="167">
        <v>0</v>
      </c>
      <c r="AE148" s="167">
        <v>0</v>
      </c>
      <c r="AF148" s="167">
        <v>0</v>
      </c>
      <c r="AG148" s="167">
        <v>927.3</v>
      </c>
      <c r="AH148" s="43">
        <v>2090.5</v>
      </c>
    </row>
    <row r="149" spans="1:34">
      <c r="A149" s="52">
        <v>0</v>
      </c>
      <c r="D149" s="62">
        <v>2000</v>
      </c>
      <c r="E149" s="62">
        <v>7</v>
      </c>
      <c r="F149" s="62">
        <v>2001</v>
      </c>
      <c r="G149" s="62">
        <v>2001</v>
      </c>
      <c r="H149" s="167">
        <v>0</v>
      </c>
      <c r="I149" s="167">
        <v>0</v>
      </c>
      <c r="J149" s="167">
        <v>0</v>
      </c>
      <c r="K149" s="167">
        <v>0</v>
      </c>
      <c r="L149" s="167">
        <v>0</v>
      </c>
      <c r="M149" s="167">
        <v>0</v>
      </c>
      <c r="N149" s="167">
        <v>0</v>
      </c>
      <c r="O149" s="167">
        <v>0</v>
      </c>
      <c r="P149" s="167">
        <v>0</v>
      </c>
      <c r="Q149" s="167">
        <v>0</v>
      </c>
      <c r="R149" s="167">
        <v>10.9</v>
      </c>
      <c r="S149" s="167">
        <v>0</v>
      </c>
      <c r="T149" s="167">
        <v>0</v>
      </c>
      <c r="U149" s="167">
        <v>0</v>
      </c>
      <c r="V149" s="167">
        <v>101</v>
      </c>
      <c r="W149" s="167">
        <v>0</v>
      </c>
      <c r="X149" s="167">
        <v>1271.4000000000001</v>
      </c>
      <c r="Y149" s="167">
        <v>0</v>
      </c>
      <c r="Z149" s="167">
        <v>0</v>
      </c>
      <c r="AA149" s="167">
        <v>0</v>
      </c>
      <c r="AB149" s="167">
        <v>0</v>
      </c>
      <c r="AC149" s="167">
        <v>12</v>
      </c>
      <c r="AD149" s="167">
        <v>0</v>
      </c>
      <c r="AE149" s="167">
        <v>0</v>
      </c>
      <c r="AF149" s="167">
        <v>0</v>
      </c>
      <c r="AG149" s="167">
        <v>989.8</v>
      </c>
      <c r="AH149" s="43">
        <v>2385.1000000000004</v>
      </c>
    </row>
    <row r="150" spans="1:34">
      <c r="A150" s="52">
        <v>0</v>
      </c>
      <c r="D150" s="62">
        <v>2000</v>
      </c>
      <c r="E150" s="62">
        <v>8</v>
      </c>
      <c r="F150" s="62">
        <v>2001</v>
      </c>
      <c r="G150" s="62">
        <v>2001</v>
      </c>
      <c r="H150" s="167">
        <v>0</v>
      </c>
      <c r="I150" s="167">
        <v>0</v>
      </c>
      <c r="J150" s="167">
        <v>0</v>
      </c>
      <c r="K150" s="167">
        <v>0</v>
      </c>
      <c r="L150" s="167">
        <v>0</v>
      </c>
      <c r="M150" s="167">
        <v>0</v>
      </c>
      <c r="N150" s="167">
        <v>0</v>
      </c>
      <c r="O150" s="167">
        <v>0</v>
      </c>
      <c r="P150" s="167">
        <v>0</v>
      </c>
      <c r="Q150" s="167">
        <v>0</v>
      </c>
      <c r="R150" s="167">
        <v>9</v>
      </c>
      <c r="S150" s="167">
        <v>0</v>
      </c>
      <c r="T150" s="167">
        <v>0</v>
      </c>
      <c r="U150" s="167">
        <v>0</v>
      </c>
      <c r="V150" s="167">
        <v>3302.1</v>
      </c>
      <c r="W150" s="167">
        <v>0</v>
      </c>
      <c r="X150" s="167">
        <v>953.1</v>
      </c>
      <c r="Y150" s="167">
        <v>0</v>
      </c>
      <c r="Z150" s="167">
        <v>0</v>
      </c>
      <c r="AA150" s="167">
        <v>0</v>
      </c>
      <c r="AB150" s="167">
        <v>0</v>
      </c>
      <c r="AC150" s="167">
        <v>11.7</v>
      </c>
      <c r="AD150" s="167">
        <v>0</v>
      </c>
      <c r="AE150" s="167">
        <v>0</v>
      </c>
      <c r="AF150" s="167">
        <v>0</v>
      </c>
      <c r="AG150" s="167">
        <v>1030.9000000000001</v>
      </c>
      <c r="AH150" s="43">
        <v>5306.7999999999993</v>
      </c>
    </row>
    <row r="151" spans="1:34">
      <c r="A151" s="52">
        <v>0</v>
      </c>
      <c r="D151" s="62">
        <v>2000</v>
      </c>
      <c r="E151" s="62">
        <v>9</v>
      </c>
      <c r="F151" s="62">
        <v>2001</v>
      </c>
      <c r="G151" s="62">
        <v>2001</v>
      </c>
      <c r="H151" s="167">
        <v>0</v>
      </c>
      <c r="I151" s="167">
        <v>0</v>
      </c>
      <c r="J151" s="167">
        <v>0</v>
      </c>
      <c r="K151" s="167">
        <v>0</v>
      </c>
      <c r="L151" s="167">
        <v>0</v>
      </c>
      <c r="M151" s="167">
        <v>0</v>
      </c>
      <c r="N151" s="167">
        <v>0</v>
      </c>
      <c r="O151" s="167">
        <v>0</v>
      </c>
      <c r="P151" s="167">
        <v>0</v>
      </c>
      <c r="Q151" s="167">
        <v>0</v>
      </c>
      <c r="R151" s="167">
        <v>6.1</v>
      </c>
      <c r="S151" s="167">
        <v>0</v>
      </c>
      <c r="T151" s="167">
        <v>0</v>
      </c>
      <c r="U151" s="167">
        <v>0</v>
      </c>
      <c r="V151" s="167">
        <v>2904.8</v>
      </c>
      <c r="W151" s="167">
        <v>0</v>
      </c>
      <c r="X151" s="167">
        <v>807.8</v>
      </c>
      <c r="Y151" s="167">
        <v>0</v>
      </c>
      <c r="Z151" s="167">
        <v>0</v>
      </c>
      <c r="AA151" s="167">
        <v>0</v>
      </c>
      <c r="AB151" s="167">
        <v>0</v>
      </c>
      <c r="AC151" s="167">
        <v>10.3</v>
      </c>
      <c r="AD151" s="167">
        <v>0</v>
      </c>
      <c r="AE151" s="167">
        <v>0</v>
      </c>
      <c r="AF151" s="167">
        <v>0</v>
      </c>
      <c r="AG151" s="167">
        <v>951.1</v>
      </c>
      <c r="AH151" s="43">
        <v>4680.1000000000004</v>
      </c>
    </row>
    <row r="152" spans="1:34">
      <c r="A152" s="52">
        <v>0</v>
      </c>
      <c r="D152" s="62">
        <v>2000</v>
      </c>
      <c r="E152" s="62">
        <v>10</v>
      </c>
      <c r="F152" s="62">
        <v>2001</v>
      </c>
      <c r="G152" s="62">
        <v>2001</v>
      </c>
      <c r="H152" s="167">
        <v>0</v>
      </c>
      <c r="I152" s="167">
        <v>0</v>
      </c>
      <c r="J152" s="167">
        <v>0</v>
      </c>
      <c r="K152" s="167">
        <v>0</v>
      </c>
      <c r="L152" s="167">
        <v>0</v>
      </c>
      <c r="M152" s="167">
        <v>0</v>
      </c>
      <c r="N152" s="167">
        <v>0</v>
      </c>
      <c r="O152" s="167">
        <v>0</v>
      </c>
      <c r="P152" s="167">
        <v>0</v>
      </c>
      <c r="Q152" s="167">
        <v>0</v>
      </c>
      <c r="R152" s="167">
        <v>5.0999999999999996</v>
      </c>
      <c r="S152" s="167">
        <v>0</v>
      </c>
      <c r="T152" s="167">
        <v>0</v>
      </c>
      <c r="U152" s="167">
        <v>0</v>
      </c>
      <c r="V152" s="167">
        <v>64.3</v>
      </c>
      <c r="W152" s="167">
        <v>0</v>
      </c>
      <c r="X152" s="167">
        <v>913.7</v>
      </c>
      <c r="Y152" s="167">
        <v>0</v>
      </c>
      <c r="Z152" s="167">
        <v>0</v>
      </c>
      <c r="AA152" s="167">
        <v>0</v>
      </c>
      <c r="AB152" s="167">
        <v>0</v>
      </c>
      <c r="AC152" s="167">
        <v>8.1</v>
      </c>
      <c r="AD152" s="167">
        <v>0</v>
      </c>
      <c r="AE152" s="167">
        <v>0</v>
      </c>
      <c r="AF152" s="167">
        <v>0</v>
      </c>
      <c r="AG152" s="167">
        <v>431.6</v>
      </c>
      <c r="AH152" s="43">
        <v>1422.8000000000002</v>
      </c>
    </row>
    <row r="153" spans="1:34">
      <c r="A153" s="52">
        <v>0</v>
      </c>
      <c r="D153" s="62">
        <v>2000</v>
      </c>
      <c r="E153" s="62">
        <v>11</v>
      </c>
      <c r="F153" s="62">
        <v>2001</v>
      </c>
      <c r="G153" s="62">
        <v>2001</v>
      </c>
      <c r="H153" s="167">
        <v>0</v>
      </c>
      <c r="I153" s="167">
        <v>0</v>
      </c>
      <c r="J153" s="167">
        <v>0</v>
      </c>
      <c r="K153" s="167">
        <v>0</v>
      </c>
      <c r="L153" s="167">
        <v>0</v>
      </c>
      <c r="M153" s="167">
        <v>0</v>
      </c>
      <c r="N153" s="167">
        <v>0</v>
      </c>
      <c r="O153" s="167">
        <v>0</v>
      </c>
      <c r="P153" s="167">
        <v>0</v>
      </c>
      <c r="Q153" s="167">
        <v>0</v>
      </c>
      <c r="R153" s="167">
        <v>0.9</v>
      </c>
      <c r="S153" s="167">
        <v>0</v>
      </c>
      <c r="T153" s="167">
        <v>0</v>
      </c>
      <c r="U153" s="167">
        <v>0</v>
      </c>
      <c r="V153" s="167">
        <v>29.9</v>
      </c>
      <c r="W153" s="167">
        <v>0</v>
      </c>
      <c r="X153" s="167">
        <v>667.6</v>
      </c>
      <c r="Y153" s="167">
        <v>0</v>
      </c>
      <c r="Z153" s="167">
        <v>0</v>
      </c>
      <c r="AA153" s="167">
        <v>0</v>
      </c>
      <c r="AB153" s="167">
        <v>0</v>
      </c>
      <c r="AC153" s="167">
        <v>7.9</v>
      </c>
      <c r="AD153" s="167">
        <v>0</v>
      </c>
      <c r="AE153" s="167">
        <v>0</v>
      </c>
      <c r="AF153" s="167">
        <v>0</v>
      </c>
      <c r="AG153" s="167">
        <v>398.9</v>
      </c>
      <c r="AH153" s="43">
        <v>1105.1999999999998</v>
      </c>
    </row>
    <row r="154" spans="1:34">
      <c r="A154" s="52">
        <v>0</v>
      </c>
      <c r="D154" s="62">
        <v>2000</v>
      </c>
      <c r="E154" s="62">
        <v>12</v>
      </c>
      <c r="F154" s="62">
        <v>2001</v>
      </c>
      <c r="G154" s="62">
        <v>2001</v>
      </c>
      <c r="H154" s="167">
        <v>0</v>
      </c>
      <c r="I154" s="167">
        <v>0</v>
      </c>
      <c r="J154" s="167">
        <v>0</v>
      </c>
      <c r="K154" s="167">
        <v>0</v>
      </c>
      <c r="L154" s="167">
        <v>0</v>
      </c>
      <c r="M154" s="167">
        <v>0</v>
      </c>
      <c r="N154" s="167">
        <v>0</v>
      </c>
      <c r="O154" s="167">
        <v>0</v>
      </c>
      <c r="P154" s="167">
        <v>0</v>
      </c>
      <c r="Q154" s="167">
        <v>0</v>
      </c>
      <c r="R154" s="167">
        <v>1</v>
      </c>
      <c r="S154" s="167">
        <v>0</v>
      </c>
      <c r="T154" s="167">
        <v>0</v>
      </c>
      <c r="U154" s="167">
        <v>0</v>
      </c>
      <c r="V154" s="167">
        <v>62.4</v>
      </c>
      <c r="W154" s="167">
        <v>0</v>
      </c>
      <c r="X154" s="167">
        <v>680.9</v>
      </c>
      <c r="Y154" s="167">
        <v>0</v>
      </c>
      <c r="Z154" s="167">
        <v>0</v>
      </c>
      <c r="AA154" s="167">
        <v>0</v>
      </c>
      <c r="AB154" s="167">
        <v>0</v>
      </c>
      <c r="AC154" s="167">
        <v>4.9000000000000004</v>
      </c>
      <c r="AD154" s="167">
        <v>0</v>
      </c>
      <c r="AE154" s="167">
        <v>0</v>
      </c>
      <c r="AF154" s="167">
        <v>0</v>
      </c>
      <c r="AG154" s="167">
        <v>449.9</v>
      </c>
      <c r="AH154" s="43">
        <v>1199.0999999999999</v>
      </c>
    </row>
    <row r="155" spans="1:34">
      <c r="A155" s="52">
        <v>0</v>
      </c>
      <c r="D155" s="62">
        <v>2001</v>
      </c>
      <c r="E155" s="62">
        <v>1</v>
      </c>
      <c r="F155" s="62">
        <v>2001</v>
      </c>
      <c r="G155" s="62">
        <v>2001</v>
      </c>
      <c r="H155" s="167">
        <v>0</v>
      </c>
      <c r="I155" s="167">
        <v>0</v>
      </c>
      <c r="J155" s="167">
        <v>0</v>
      </c>
      <c r="K155" s="167">
        <v>0</v>
      </c>
      <c r="L155" s="167">
        <v>0</v>
      </c>
      <c r="M155" s="167">
        <v>0</v>
      </c>
      <c r="N155" s="167">
        <v>0</v>
      </c>
      <c r="O155" s="167">
        <v>0</v>
      </c>
      <c r="P155" s="167">
        <v>0</v>
      </c>
      <c r="Q155" s="167">
        <v>0</v>
      </c>
      <c r="R155" s="167">
        <v>0.7</v>
      </c>
      <c r="S155" s="167">
        <v>0</v>
      </c>
      <c r="T155" s="167">
        <v>0</v>
      </c>
      <c r="U155" s="167">
        <v>0</v>
      </c>
      <c r="V155" s="167">
        <v>22.9</v>
      </c>
      <c r="W155" s="167">
        <v>0</v>
      </c>
      <c r="X155" s="167">
        <v>631.70000000000005</v>
      </c>
      <c r="Y155" s="167">
        <v>0</v>
      </c>
      <c r="Z155" s="167">
        <v>0</v>
      </c>
      <c r="AA155" s="167">
        <v>0</v>
      </c>
      <c r="AB155" s="167">
        <v>0</v>
      </c>
      <c r="AC155" s="167">
        <v>3.4</v>
      </c>
      <c r="AD155" s="167">
        <v>0</v>
      </c>
      <c r="AE155" s="167">
        <v>0</v>
      </c>
      <c r="AF155" s="167">
        <v>0</v>
      </c>
      <c r="AG155" s="167">
        <v>142.5</v>
      </c>
      <c r="AH155" s="43">
        <v>801.2</v>
      </c>
    </row>
    <row r="156" spans="1:34">
      <c r="A156" s="52">
        <v>0</v>
      </c>
      <c r="D156" s="62">
        <v>2001</v>
      </c>
      <c r="E156" s="62">
        <v>2</v>
      </c>
      <c r="F156" s="62">
        <v>2001</v>
      </c>
      <c r="G156" s="62">
        <v>2001</v>
      </c>
      <c r="H156" s="167">
        <v>0</v>
      </c>
      <c r="I156" s="167">
        <v>0</v>
      </c>
      <c r="J156" s="167">
        <v>0</v>
      </c>
      <c r="K156" s="167">
        <v>0</v>
      </c>
      <c r="L156" s="167">
        <v>0</v>
      </c>
      <c r="M156" s="167">
        <v>0</v>
      </c>
      <c r="N156" s="167">
        <v>0</v>
      </c>
      <c r="O156" s="167">
        <v>0</v>
      </c>
      <c r="P156" s="167">
        <v>0</v>
      </c>
      <c r="Q156" s="167">
        <v>0</v>
      </c>
      <c r="R156" s="167">
        <v>0.3</v>
      </c>
      <c r="S156" s="167">
        <v>0</v>
      </c>
      <c r="T156" s="167">
        <v>0</v>
      </c>
      <c r="U156" s="167">
        <v>0</v>
      </c>
      <c r="V156" s="167">
        <v>7.9</v>
      </c>
      <c r="W156" s="167">
        <v>0</v>
      </c>
      <c r="X156" s="167">
        <v>231.8</v>
      </c>
      <c r="Y156" s="167">
        <v>0</v>
      </c>
      <c r="Z156" s="167">
        <v>0</v>
      </c>
      <c r="AA156" s="167">
        <v>0</v>
      </c>
      <c r="AB156" s="167">
        <v>0</v>
      </c>
      <c r="AC156" s="167">
        <v>2</v>
      </c>
      <c r="AD156" s="167">
        <v>0</v>
      </c>
      <c r="AE156" s="167">
        <v>0</v>
      </c>
      <c r="AF156" s="167">
        <v>0</v>
      </c>
      <c r="AG156" s="167">
        <v>37.700000000000003</v>
      </c>
      <c r="AH156" s="43">
        <v>279.7</v>
      </c>
    </row>
    <row r="157" spans="1:34">
      <c r="A157" s="52">
        <v>0</v>
      </c>
      <c r="D157" s="62">
        <v>2001</v>
      </c>
      <c r="E157" s="62">
        <v>3</v>
      </c>
      <c r="F157" s="62">
        <v>2001</v>
      </c>
      <c r="G157" s="62">
        <v>2001</v>
      </c>
      <c r="H157" s="167">
        <v>0</v>
      </c>
      <c r="I157" s="167">
        <v>0</v>
      </c>
      <c r="J157" s="167">
        <v>0</v>
      </c>
      <c r="K157" s="167">
        <v>0</v>
      </c>
      <c r="L157" s="167">
        <v>0</v>
      </c>
      <c r="M157" s="167">
        <v>0</v>
      </c>
      <c r="N157" s="167">
        <v>0</v>
      </c>
      <c r="O157" s="167">
        <v>0</v>
      </c>
      <c r="P157" s="167">
        <v>0</v>
      </c>
      <c r="Q157" s="167">
        <v>0</v>
      </c>
      <c r="R157" s="167">
        <v>0.5</v>
      </c>
      <c r="S157" s="167">
        <v>0</v>
      </c>
      <c r="T157" s="167">
        <v>0</v>
      </c>
      <c r="U157" s="167">
        <v>0</v>
      </c>
      <c r="V157" s="167">
        <v>1.5</v>
      </c>
      <c r="W157" s="167">
        <v>0</v>
      </c>
      <c r="X157" s="167">
        <v>215.6</v>
      </c>
      <c r="Y157" s="167">
        <v>0</v>
      </c>
      <c r="Z157" s="167">
        <v>0</v>
      </c>
      <c r="AA157" s="167">
        <v>0</v>
      </c>
      <c r="AB157" s="167">
        <v>0</v>
      </c>
      <c r="AC157" s="167">
        <v>3.7</v>
      </c>
      <c r="AD157" s="167">
        <v>0</v>
      </c>
      <c r="AE157" s="167">
        <v>0</v>
      </c>
      <c r="AF157" s="167">
        <v>0</v>
      </c>
      <c r="AG157" s="167">
        <v>117.7</v>
      </c>
      <c r="AH157" s="43">
        <v>339</v>
      </c>
    </row>
    <row r="158" spans="1:34">
      <c r="A158" s="52">
        <v>0</v>
      </c>
      <c r="D158" s="62">
        <v>2001</v>
      </c>
      <c r="E158" s="62">
        <v>4</v>
      </c>
      <c r="F158" s="62">
        <v>2001</v>
      </c>
      <c r="G158" s="62">
        <v>2001</v>
      </c>
      <c r="H158" s="167">
        <v>0</v>
      </c>
      <c r="I158" s="167">
        <v>0</v>
      </c>
      <c r="J158" s="167">
        <v>0</v>
      </c>
      <c r="K158" s="167">
        <v>0</v>
      </c>
      <c r="L158" s="167">
        <v>0</v>
      </c>
      <c r="M158" s="167">
        <v>0</v>
      </c>
      <c r="N158" s="167">
        <v>0</v>
      </c>
      <c r="O158" s="167">
        <v>0</v>
      </c>
      <c r="P158" s="167">
        <v>0</v>
      </c>
      <c r="Q158" s="167">
        <v>0</v>
      </c>
      <c r="R158" s="167">
        <v>0.8</v>
      </c>
      <c r="S158" s="167">
        <v>0</v>
      </c>
      <c r="T158" s="167">
        <v>0</v>
      </c>
      <c r="U158" s="167">
        <v>0</v>
      </c>
      <c r="V158" s="167">
        <v>2.2000000000000002</v>
      </c>
      <c r="W158" s="167">
        <v>0</v>
      </c>
      <c r="X158" s="167">
        <v>635.70000000000005</v>
      </c>
      <c r="Y158" s="167">
        <v>0</v>
      </c>
      <c r="Z158" s="167">
        <v>0</v>
      </c>
      <c r="AA158" s="167">
        <v>0</v>
      </c>
      <c r="AB158" s="167">
        <v>0</v>
      </c>
      <c r="AC158" s="167">
        <v>0</v>
      </c>
      <c r="AD158" s="167">
        <v>0</v>
      </c>
      <c r="AE158" s="167">
        <v>0</v>
      </c>
      <c r="AF158" s="167">
        <v>0</v>
      </c>
      <c r="AG158" s="167">
        <v>347.7</v>
      </c>
      <c r="AH158" s="43">
        <v>986.40000000000009</v>
      </c>
    </row>
    <row r="159" spans="1:34">
      <c r="A159" s="52">
        <v>0</v>
      </c>
      <c r="D159" s="62">
        <v>2001</v>
      </c>
      <c r="E159" s="62">
        <v>5</v>
      </c>
      <c r="F159" s="62">
        <v>2001</v>
      </c>
      <c r="G159" s="62">
        <v>2002</v>
      </c>
      <c r="H159" s="167">
        <v>0</v>
      </c>
      <c r="I159" s="167">
        <v>0</v>
      </c>
      <c r="J159" s="167">
        <v>0</v>
      </c>
      <c r="K159" s="167">
        <v>0</v>
      </c>
      <c r="L159" s="167">
        <v>0</v>
      </c>
      <c r="M159" s="167">
        <v>0</v>
      </c>
      <c r="N159" s="167">
        <v>126.9</v>
      </c>
      <c r="O159" s="167">
        <v>0</v>
      </c>
      <c r="P159" s="167">
        <v>0</v>
      </c>
      <c r="Q159" s="167">
        <v>0</v>
      </c>
      <c r="R159" s="167">
        <v>6.7</v>
      </c>
      <c r="S159" s="167">
        <v>0</v>
      </c>
      <c r="T159" s="167">
        <v>0</v>
      </c>
      <c r="U159" s="167">
        <v>0</v>
      </c>
      <c r="V159" s="167">
        <v>19.7</v>
      </c>
      <c r="W159" s="167">
        <v>0</v>
      </c>
      <c r="X159" s="167">
        <v>942.8</v>
      </c>
      <c r="Y159" s="167">
        <v>0</v>
      </c>
      <c r="Z159" s="167">
        <v>0</v>
      </c>
      <c r="AA159" s="167">
        <v>0</v>
      </c>
      <c r="AB159" s="167">
        <v>0</v>
      </c>
      <c r="AC159" s="167">
        <v>10.7</v>
      </c>
      <c r="AD159" s="167">
        <v>0</v>
      </c>
      <c r="AE159" s="167">
        <v>0</v>
      </c>
      <c r="AF159" s="167">
        <v>0</v>
      </c>
      <c r="AG159" s="167">
        <v>1223.5</v>
      </c>
      <c r="AH159" s="43">
        <v>2330.3000000000002</v>
      </c>
    </row>
    <row r="160" spans="1:34">
      <c r="A160" s="52">
        <v>0</v>
      </c>
      <c r="D160" s="62">
        <v>2001</v>
      </c>
      <c r="E160" s="62">
        <v>6</v>
      </c>
      <c r="F160" s="62">
        <v>2001</v>
      </c>
      <c r="G160" s="62">
        <v>2002</v>
      </c>
      <c r="H160" s="167">
        <v>0</v>
      </c>
      <c r="I160" s="167">
        <v>0</v>
      </c>
      <c r="J160" s="167">
        <v>0</v>
      </c>
      <c r="K160" s="167">
        <v>0</v>
      </c>
      <c r="L160" s="167">
        <v>0</v>
      </c>
      <c r="M160" s="167">
        <v>0</v>
      </c>
      <c r="N160" s="167">
        <v>243.9</v>
      </c>
      <c r="O160" s="167">
        <v>0</v>
      </c>
      <c r="P160" s="167">
        <v>0</v>
      </c>
      <c r="Q160" s="167">
        <v>0</v>
      </c>
      <c r="R160" s="167">
        <v>3.1</v>
      </c>
      <c r="S160" s="167">
        <v>0</v>
      </c>
      <c r="T160" s="167">
        <v>0</v>
      </c>
      <c r="U160" s="167">
        <v>0</v>
      </c>
      <c r="V160" s="167">
        <v>33.5</v>
      </c>
      <c r="W160" s="167">
        <v>0</v>
      </c>
      <c r="X160" s="167">
        <v>1012.1</v>
      </c>
      <c r="Y160" s="167">
        <v>0</v>
      </c>
      <c r="Z160" s="167">
        <v>0</v>
      </c>
      <c r="AA160" s="167">
        <v>0</v>
      </c>
      <c r="AB160" s="167">
        <v>0</v>
      </c>
      <c r="AC160" s="167">
        <v>12.5</v>
      </c>
      <c r="AD160" s="167">
        <v>0</v>
      </c>
      <c r="AE160" s="167">
        <v>0</v>
      </c>
      <c r="AF160" s="167">
        <v>0</v>
      </c>
      <c r="AG160" s="167">
        <v>1190.0999999999999</v>
      </c>
      <c r="AH160" s="43">
        <v>2495.1999999999998</v>
      </c>
    </row>
    <row r="161" spans="1:34">
      <c r="A161" s="52">
        <v>0</v>
      </c>
      <c r="D161" s="62">
        <v>2001</v>
      </c>
      <c r="E161" s="62">
        <v>7</v>
      </c>
      <c r="F161" s="62">
        <v>2002</v>
      </c>
      <c r="G161" s="62">
        <v>2002</v>
      </c>
      <c r="H161" s="167">
        <v>0</v>
      </c>
      <c r="I161" s="167">
        <v>0</v>
      </c>
      <c r="J161" s="167">
        <v>0</v>
      </c>
      <c r="K161" s="167">
        <v>0</v>
      </c>
      <c r="L161" s="167">
        <v>0</v>
      </c>
      <c r="M161" s="167">
        <v>0</v>
      </c>
      <c r="N161" s="167">
        <v>748.7</v>
      </c>
      <c r="O161" s="167">
        <v>0</v>
      </c>
      <c r="P161" s="167">
        <v>0</v>
      </c>
      <c r="Q161" s="167">
        <v>0</v>
      </c>
      <c r="R161" s="167">
        <v>3.6</v>
      </c>
      <c r="S161" s="167">
        <v>0</v>
      </c>
      <c r="T161" s="167">
        <v>0</v>
      </c>
      <c r="U161" s="167">
        <v>0</v>
      </c>
      <c r="V161" s="167">
        <v>48.2</v>
      </c>
      <c r="W161" s="167">
        <v>0</v>
      </c>
      <c r="X161" s="167">
        <v>1297</v>
      </c>
      <c r="Y161" s="167">
        <v>0</v>
      </c>
      <c r="Z161" s="167">
        <v>0</v>
      </c>
      <c r="AA161" s="167">
        <v>0</v>
      </c>
      <c r="AB161" s="167">
        <v>0</v>
      </c>
      <c r="AC161" s="167">
        <v>8.5</v>
      </c>
      <c r="AD161" s="167">
        <v>0</v>
      </c>
      <c r="AE161" s="167">
        <v>0</v>
      </c>
      <c r="AF161" s="167">
        <v>0</v>
      </c>
      <c r="AG161" s="167">
        <v>1355.3</v>
      </c>
      <c r="AH161" s="43">
        <v>3461.3</v>
      </c>
    </row>
    <row r="162" spans="1:34">
      <c r="A162" s="52">
        <v>0</v>
      </c>
      <c r="D162" s="62">
        <v>2001</v>
      </c>
      <c r="E162" s="62">
        <v>8</v>
      </c>
      <c r="F162" s="62">
        <v>2002</v>
      </c>
      <c r="G162" s="62">
        <v>2002</v>
      </c>
      <c r="H162" s="167">
        <v>0</v>
      </c>
      <c r="I162" s="167">
        <v>0</v>
      </c>
      <c r="J162" s="167">
        <v>0</v>
      </c>
      <c r="K162" s="167">
        <v>0</v>
      </c>
      <c r="L162" s="167">
        <v>0</v>
      </c>
      <c r="M162" s="167">
        <v>0</v>
      </c>
      <c r="N162" s="167">
        <v>666.9</v>
      </c>
      <c r="O162" s="167">
        <v>0</v>
      </c>
      <c r="P162" s="167">
        <v>0</v>
      </c>
      <c r="Q162" s="167">
        <v>0</v>
      </c>
      <c r="R162" s="167">
        <v>6.5</v>
      </c>
      <c r="S162" s="167">
        <v>0</v>
      </c>
      <c r="T162" s="167">
        <v>0</v>
      </c>
      <c r="U162" s="167">
        <v>0</v>
      </c>
      <c r="V162" s="167">
        <v>59.7</v>
      </c>
      <c r="W162" s="167">
        <v>0</v>
      </c>
      <c r="X162" s="167">
        <v>1103</v>
      </c>
      <c r="Y162" s="167">
        <v>0</v>
      </c>
      <c r="Z162" s="167">
        <v>0</v>
      </c>
      <c r="AA162" s="167">
        <v>0</v>
      </c>
      <c r="AB162" s="167">
        <v>0</v>
      </c>
      <c r="AC162" s="167">
        <v>10.7</v>
      </c>
      <c r="AD162" s="167">
        <v>0</v>
      </c>
      <c r="AE162" s="167">
        <v>0</v>
      </c>
      <c r="AF162" s="167">
        <v>0</v>
      </c>
      <c r="AG162" s="167">
        <v>1383.7</v>
      </c>
      <c r="AH162" s="43">
        <v>3230.5</v>
      </c>
    </row>
    <row r="163" spans="1:34">
      <c r="A163" s="52">
        <v>0</v>
      </c>
      <c r="D163" s="62">
        <v>2001</v>
      </c>
      <c r="E163" s="62">
        <v>9</v>
      </c>
      <c r="F163" s="62">
        <v>2002</v>
      </c>
      <c r="G163" s="62">
        <v>2002</v>
      </c>
      <c r="H163" s="167">
        <v>0</v>
      </c>
      <c r="I163" s="167">
        <v>0</v>
      </c>
      <c r="J163" s="167">
        <v>0</v>
      </c>
      <c r="K163" s="167">
        <v>0</v>
      </c>
      <c r="L163" s="167">
        <v>0</v>
      </c>
      <c r="M163" s="167">
        <v>0</v>
      </c>
      <c r="N163" s="167">
        <v>223.6</v>
      </c>
      <c r="O163" s="167">
        <v>0</v>
      </c>
      <c r="P163" s="167">
        <v>0</v>
      </c>
      <c r="Q163" s="167">
        <v>0</v>
      </c>
      <c r="R163" s="167">
        <v>6.4</v>
      </c>
      <c r="S163" s="167">
        <v>0</v>
      </c>
      <c r="T163" s="167">
        <v>0</v>
      </c>
      <c r="U163" s="167">
        <v>0</v>
      </c>
      <c r="V163" s="167">
        <v>217.3</v>
      </c>
      <c r="W163" s="167">
        <v>0</v>
      </c>
      <c r="X163" s="167">
        <v>877.9</v>
      </c>
      <c r="Y163" s="167">
        <v>0</v>
      </c>
      <c r="Z163" s="167">
        <v>0</v>
      </c>
      <c r="AA163" s="167">
        <v>0</v>
      </c>
      <c r="AB163" s="167">
        <v>0</v>
      </c>
      <c r="AC163" s="167">
        <v>9.6999999999999993</v>
      </c>
      <c r="AD163" s="167">
        <v>0</v>
      </c>
      <c r="AE163" s="167">
        <v>0</v>
      </c>
      <c r="AF163" s="167">
        <v>0</v>
      </c>
      <c r="AG163" s="167">
        <v>1252.5999999999999</v>
      </c>
      <c r="AH163" s="43">
        <v>2587.5</v>
      </c>
    </row>
    <row r="164" spans="1:34">
      <c r="A164" s="52">
        <v>0</v>
      </c>
      <c r="D164" s="62">
        <v>2001</v>
      </c>
      <c r="E164" s="62">
        <v>10</v>
      </c>
      <c r="F164" s="62">
        <v>2002</v>
      </c>
      <c r="G164" s="62">
        <v>2002</v>
      </c>
      <c r="H164" s="167">
        <v>0</v>
      </c>
      <c r="I164" s="167">
        <v>0</v>
      </c>
      <c r="J164" s="167">
        <v>0</v>
      </c>
      <c r="K164" s="167">
        <v>0</v>
      </c>
      <c r="L164" s="167">
        <v>0</v>
      </c>
      <c r="M164" s="167">
        <v>0</v>
      </c>
      <c r="N164" s="167">
        <v>0</v>
      </c>
      <c r="O164" s="167">
        <v>0</v>
      </c>
      <c r="P164" s="167">
        <v>0</v>
      </c>
      <c r="Q164" s="167">
        <v>0</v>
      </c>
      <c r="R164" s="167">
        <v>7.8</v>
      </c>
      <c r="S164" s="167">
        <v>0</v>
      </c>
      <c r="T164" s="167">
        <v>0</v>
      </c>
      <c r="U164" s="167">
        <v>0</v>
      </c>
      <c r="V164" s="167">
        <v>2073.3000000000002</v>
      </c>
      <c r="W164" s="167">
        <v>0</v>
      </c>
      <c r="X164" s="167">
        <v>1024.0999999999999</v>
      </c>
      <c r="Y164" s="167">
        <v>0</v>
      </c>
      <c r="Z164" s="167">
        <v>0</v>
      </c>
      <c r="AA164" s="167">
        <v>0</v>
      </c>
      <c r="AB164" s="167">
        <v>0</v>
      </c>
      <c r="AC164" s="167">
        <v>9.1</v>
      </c>
      <c r="AD164" s="167">
        <v>0</v>
      </c>
      <c r="AE164" s="167">
        <v>0</v>
      </c>
      <c r="AF164" s="167">
        <v>0</v>
      </c>
      <c r="AG164" s="167">
        <v>1078.8</v>
      </c>
      <c r="AH164" s="43">
        <v>4193.1000000000004</v>
      </c>
    </row>
    <row r="165" spans="1:34">
      <c r="A165" s="52">
        <v>0</v>
      </c>
      <c r="D165" s="62">
        <v>2001</v>
      </c>
      <c r="E165" s="62">
        <v>11</v>
      </c>
      <c r="F165" s="62">
        <v>2002</v>
      </c>
      <c r="G165" s="62">
        <v>2002</v>
      </c>
      <c r="H165" s="167">
        <v>0</v>
      </c>
      <c r="I165" s="167">
        <v>0</v>
      </c>
      <c r="J165" s="167">
        <v>0</v>
      </c>
      <c r="K165" s="167">
        <v>0</v>
      </c>
      <c r="L165" s="167">
        <v>0</v>
      </c>
      <c r="M165" s="167">
        <v>0</v>
      </c>
      <c r="N165" s="167">
        <v>0</v>
      </c>
      <c r="O165" s="167">
        <v>0</v>
      </c>
      <c r="P165" s="167">
        <v>0</v>
      </c>
      <c r="Q165" s="167">
        <v>0</v>
      </c>
      <c r="R165" s="167">
        <v>2.1</v>
      </c>
      <c r="S165" s="167">
        <v>0</v>
      </c>
      <c r="T165" s="167">
        <v>0</v>
      </c>
      <c r="U165" s="167">
        <v>0</v>
      </c>
      <c r="V165" s="167">
        <v>657.3</v>
      </c>
      <c r="W165" s="167">
        <v>0</v>
      </c>
      <c r="X165" s="167">
        <v>893.5</v>
      </c>
      <c r="Y165" s="167">
        <v>0</v>
      </c>
      <c r="Z165" s="167">
        <v>0</v>
      </c>
      <c r="AA165" s="167">
        <v>0</v>
      </c>
      <c r="AB165" s="167">
        <v>0</v>
      </c>
      <c r="AC165" s="167">
        <v>4.8</v>
      </c>
      <c r="AD165" s="167">
        <v>0</v>
      </c>
      <c r="AE165" s="167">
        <v>0</v>
      </c>
      <c r="AF165" s="167">
        <v>0</v>
      </c>
      <c r="AG165" s="167">
        <v>782.7</v>
      </c>
      <c r="AH165" s="43">
        <v>2340.4</v>
      </c>
    </row>
    <row r="166" spans="1:34">
      <c r="A166" s="52">
        <v>0</v>
      </c>
      <c r="D166" s="62">
        <v>2001</v>
      </c>
      <c r="E166" s="62">
        <v>12</v>
      </c>
      <c r="F166" s="62">
        <v>2002</v>
      </c>
      <c r="G166" s="62">
        <v>2002</v>
      </c>
      <c r="H166" s="167">
        <v>0</v>
      </c>
      <c r="I166" s="167">
        <v>0</v>
      </c>
      <c r="J166" s="167">
        <v>0</v>
      </c>
      <c r="K166" s="167">
        <v>0</v>
      </c>
      <c r="L166" s="167">
        <v>0</v>
      </c>
      <c r="M166" s="167">
        <v>0</v>
      </c>
      <c r="N166" s="167">
        <v>0</v>
      </c>
      <c r="O166" s="167">
        <v>0</v>
      </c>
      <c r="P166" s="167">
        <v>0</v>
      </c>
      <c r="Q166" s="167">
        <v>0</v>
      </c>
      <c r="R166" s="167">
        <v>0.5</v>
      </c>
      <c r="S166" s="167">
        <v>0</v>
      </c>
      <c r="T166" s="167">
        <v>0</v>
      </c>
      <c r="U166" s="167">
        <v>0</v>
      </c>
      <c r="V166" s="167">
        <v>588.70000000000005</v>
      </c>
      <c r="W166" s="167">
        <v>0</v>
      </c>
      <c r="X166" s="167">
        <v>387.1</v>
      </c>
      <c r="Y166" s="167">
        <v>0</v>
      </c>
      <c r="Z166" s="167">
        <v>0</v>
      </c>
      <c r="AA166" s="167">
        <v>0</v>
      </c>
      <c r="AB166" s="167">
        <v>0</v>
      </c>
      <c r="AC166" s="167">
        <v>0</v>
      </c>
      <c r="AD166" s="167">
        <v>0</v>
      </c>
      <c r="AE166" s="167">
        <v>0</v>
      </c>
      <c r="AF166" s="167">
        <v>0</v>
      </c>
      <c r="AG166" s="167">
        <v>552.9</v>
      </c>
      <c r="AH166" s="43">
        <v>1529.2</v>
      </c>
    </row>
    <row r="167" spans="1:34">
      <c r="A167" s="52">
        <v>0</v>
      </c>
      <c r="D167" s="62">
        <v>2002</v>
      </c>
      <c r="E167" s="62">
        <v>1</v>
      </c>
      <c r="F167" s="62">
        <v>2002</v>
      </c>
      <c r="G167" s="62">
        <v>2002</v>
      </c>
      <c r="H167" s="167">
        <v>0</v>
      </c>
      <c r="I167" s="167">
        <v>0</v>
      </c>
      <c r="J167" s="167">
        <v>0</v>
      </c>
      <c r="K167" s="167">
        <v>0</v>
      </c>
      <c r="L167" s="167">
        <v>0</v>
      </c>
      <c r="M167" s="167">
        <v>0</v>
      </c>
      <c r="N167" s="167">
        <v>19.3</v>
      </c>
      <c r="O167" s="167">
        <v>0</v>
      </c>
      <c r="P167" s="167">
        <v>0</v>
      </c>
      <c r="Q167" s="167">
        <v>0</v>
      </c>
      <c r="R167" s="167">
        <v>0.6</v>
      </c>
      <c r="S167" s="167">
        <v>0</v>
      </c>
      <c r="T167" s="167">
        <v>0</v>
      </c>
      <c r="U167" s="167">
        <v>0</v>
      </c>
      <c r="V167" s="167">
        <v>1210.5</v>
      </c>
      <c r="W167" s="167">
        <v>0</v>
      </c>
      <c r="X167" s="167">
        <v>805</v>
      </c>
      <c r="Y167" s="167">
        <v>0</v>
      </c>
      <c r="Z167" s="167">
        <v>0</v>
      </c>
      <c r="AA167" s="167">
        <v>0</v>
      </c>
      <c r="AB167" s="167">
        <v>0</v>
      </c>
      <c r="AC167" s="167">
        <v>3.8</v>
      </c>
      <c r="AD167" s="167">
        <v>0</v>
      </c>
      <c r="AE167" s="167">
        <v>0</v>
      </c>
      <c r="AF167" s="167">
        <v>0</v>
      </c>
      <c r="AG167" s="167">
        <v>841.3</v>
      </c>
      <c r="AH167" s="43">
        <v>2880.5</v>
      </c>
    </row>
    <row r="168" spans="1:34">
      <c r="A168" s="52">
        <v>0</v>
      </c>
      <c r="D168" s="62">
        <v>2002</v>
      </c>
      <c r="E168" s="62">
        <v>2</v>
      </c>
      <c r="F168" s="62">
        <v>2002</v>
      </c>
      <c r="G168" s="62">
        <v>2002</v>
      </c>
      <c r="H168" s="167">
        <v>0</v>
      </c>
      <c r="I168" s="167">
        <v>0</v>
      </c>
      <c r="J168" s="167">
        <v>0</v>
      </c>
      <c r="K168" s="167">
        <v>0</v>
      </c>
      <c r="L168" s="167">
        <v>0</v>
      </c>
      <c r="M168" s="167">
        <v>0</v>
      </c>
      <c r="N168" s="167">
        <v>113.4</v>
      </c>
      <c r="O168" s="167">
        <v>0</v>
      </c>
      <c r="P168" s="167">
        <v>0</v>
      </c>
      <c r="Q168" s="167">
        <v>0</v>
      </c>
      <c r="R168" s="167">
        <v>0.4</v>
      </c>
      <c r="S168" s="167">
        <v>0</v>
      </c>
      <c r="T168" s="167">
        <v>0</v>
      </c>
      <c r="U168" s="167">
        <v>0</v>
      </c>
      <c r="V168" s="167">
        <v>1512</v>
      </c>
      <c r="W168" s="167">
        <v>0</v>
      </c>
      <c r="X168" s="167">
        <v>1255</v>
      </c>
      <c r="Y168" s="167">
        <v>0</v>
      </c>
      <c r="Z168" s="167">
        <v>0</v>
      </c>
      <c r="AA168" s="167">
        <v>0</v>
      </c>
      <c r="AB168" s="167">
        <v>0</v>
      </c>
      <c r="AC168" s="167">
        <v>4.5</v>
      </c>
      <c r="AD168" s="167">
        <v>0</v>
      </c>
      <c r="AE168" s="167">
        <v>0</v>
      </c>
      <c r="AF168" s="167">
        <v>0</v>
      </c>
      <c r="AG168" s="167">
        <v>1001.9</v>
      </c>
      <c r="AH168" s="43">
        <v>3887.2000000000003</v>
      </c>
    </row>
    <row r="169" spans="1:34">
      <c r="A169" s="52">
        <v>0</v>
      </c>
      <c r="D169" s="62">
        <v>2002</v>
      </c>
      <c r="E169" s="62">
        <v>3</v>
      </c>
      <c r="F169" s="62">
        <v>2002</v>
      </c>
      <c r="G169" s="62">
        <v>2002</v>
      </c>
      <c r="H169" s="167">
        <v>0</v>
      </c>
      <c r="I169" s="167">
        <v>0</v>
      </c>
      <c r="J169" s="167">
        <v>0</v>
      </c>
      <c r="K169" s="167">
        <v>0</v>
      </c>
      <c r="L169" s="167">
        <v>0</v>
      </c>
      <c r="M169" s="167">
        <v>0</v>
      </c>
      <c r="N169" s="167">
        <v>115.2</v>
      </c>
      <c r="O169" s="167">
        <v>0</v>
      </c>
      <c r="P169" s="167">
        <v>0</v>
      </c>
      <c r="Q169" s="167">
        <v>0</v>
      </c>
      <c r="R169" s="167">
        <v>4</v>
      </c>
      <c r="S169" s="167">
        <v>0</v>
      </c>
      <c r="T169" s="167">
        <v>0</v>
      </c>
      <c r="U169" s="167">
        <v>0</v>
      </c>
      <c r="V169" s="167">
        <v>1.7</v>
      </c>
      <c r="W169" s="167">
        <v>0</v>
      </c>
      <c r="X169" s="167">
        <v>880.8</v>
      </c>
      <c r="Y169" s="167">
        <v>0</v>
      </c>
      <c r="Z169" s="167">
        <v>0</v>
      </c>
      <c r="AA169" s="167">
        <v>0</v>
      </c>
      <c r="AB169" s="167">
        <v>0</v>
      </c>
      <c r="AC169" s="167">
        <v>4.8</v>
      </c>
      <c r="AD169" s="167">
        <v>0</v>
      </c>
      <c r="AE169" s="167">
        <v>0</v>
      </c>
      <c r="AF169" s="167">
        <v>0</v>
      </c>
      <c r="AG169" s="167">
        <v>1014</v>
      </c>
      <c r="AH169" s="43">
        <v>2020.5</v>
      </c>
    </row>
    <row r="170" spans="1:34">
      <c r="A170" s="52">
        <v>0</v>
      </c>
      <c r="D170" s="62">
        <v>2002</v>
      </c>
      <c r="E170" s="62">
        <v>4</v>
      </c>
      <c r="F170" s="62">
        <v>2002</v>
      </c>
      <c r="G170" s="62">
        <v>2002</v>
      </c>
      <c r="H170" s="167">
        <v>0</v>
      </c>
      <c r="I170" s="167">
        <v>0</v>
      </c>
      <c r="J170" s="167">
        <v>0</v>
      </c>
      <c r="K170" s="167">
        <v>0</v>
      </c>
      <c r="L170" s="167">
        <v>0</v>
      </c>
      <c r="M170" s="167">
        <v>0</v>
      </c>
      <c r="N170" s="167">
        <v>217.9</v>
      </c>
      <c r="O170" s="167">
        <v>0</v>
      </c>
      <c r="P170" s="167">
        <v>0</v>
      </c>
      <c r="Q170" s="167">
        <v>0</v>
      </c>
      <c r="R170" s="167">
        <v>3.4</v>
      </c>
      <c r="S170" s="167">
        <v>0</v>
      </c>
      <c r="T170" s="167">
        <v>0</v>
      </c>
      <c r="U170" s="167">
        <v>0</v>
      </c>
      <c r="V170" s="167">
        <v>68</v>
      </c>
      <c r="W170" s="167">
        <v>0</v>
      </c>
      <c r="X170" s="167">
        <v>1247.8</v>
      </c>
      <c r="Y170" s="167">
        <v>0</v>
      </c>
      <c r="Z170" s="167">
        <v>0</v>
      </c>
      <c r="AA170" s="167">
        <v>0</v>
      </c>
      <c r="AB170" s="167">
        <v>0</v>
      </c>
      <c r="AC170" s="167">
        <v>9.9</v>
      </c>
      <c r="AD170" s="167">
        <v>0</v>
      </c>
      <c r="AE170" s="167">
        <v>0</v>
      </c>
      <c r="AF170" s="167">
        <v>0</v>
      </c>
      <c r="AG170" s="167">
        <v>873.4</v>
      </c>
      <c r="AH170" s="43">
        <v>2420.4</v>
      </c>
    </row>
    <row r="171" spans="1:34">
      <c r="A171" s="52">
        <v>0</v>
      </c>
      <c r="D171" s="62">
        <v>2002</v>
      </c>
      <c r="E171" s="62">
        <v>5</v>
      </c>
      <c r="F171" s="62">
        <v>2002</v>
      </c>
      <c r="G171" s="62">
        <v>2003</v>
      </c>
      <c r="H171" s="167">
        <v>0</v>
      </c>
      <c r="I171" s="167">
        <v>0</v>
      </c>
      <c r="J171" s="167">
        <v>0</v>
      </c>
      <c r="K171" s="167">
        <v>0</v>
      </c>
      <c r="L171" s="167">
        <v>0</v>
      </c>
      <c r="M171" s="167">
        <v>0</v>
      </c>
      <c r="N171" s="167">
        <v>307.7</v>
      </c>
      <c r="O171" s="167">
        <v>0</v>
      </c>
      <c r="P171" s="167">
        <v>0</v>
      </c>
      <c r="Q171" s="167">
        <v>0</v>
      </c>
      <c r="R171" s="167">
        <v>2.9</v>
      </c>
      <c r="S171" s="167">
        <v>0</v>
      </c>
      <c r="T171" s="167">
        <v>0</v>
      </c>
      <c r="U171" s="167">
        <v>0</v>
      </c>
      <c r="V171" s="167">
        <v>0</v>
      </c>
      <c r="W171" s="167">
        <v>0</v>
      </c>
      <c r="X171" s="167">
        <v>1103.9000000000001</v>
      </c>
      <c r="Y171" s="167">
        <v>0</v>
      </c>
      <c r="Z171" s="167">
        <v>0</v>
      </c>
      <c r="AA171" s="167">
        <v>0</v>
      </c>
      <c r="AB171" s="167">
        <v>0</v>
      </c>
      <c r="AC171" s="167">
        <v>9.1</v>
      </c>
      <c r="AD171" s="167">
        <v>0</v>
      </c>
      <c r="AE171" s="167">
        <v>0</v>
      </c>
      <c r="AF171" s="167">
        <v>0</v>
      </c>
      <c r="AG171" s="167">
        <v>1194.9000000000001</v>
      </c>
      <c r="AH171" s="43">
        <v>2618.5</v>
      </c>
    </row>
    <row r="172" spans="1:34">
      <c r="A172" s="52">
        <v>0</v>
      </c>
      <c r="D172" s="62">
        <v>2002</v>
      </c>
      <c r="E172" s="62">
        <v>6</v>
      </c>
      <c r="F172" s="62">
        <v>2002</v>
      </c>
      <c r="G172" s="62">
        <v>2003</v>
      </c>
      <c r="H172" s="167">
        <v>0</v>
      </c>
      <c r="I172" s="167">
        <v>0</v>
      </c>
      <c r="J172" s="167">
        <v>0</v>
      </c>
      <c r="K172" s="167">
        <v>0</v>
      </c>
      <c r="L172" s="167">
        <v>0</v>
      </c>
      <c r="M172" s="167">
        <v>0</v>
      </c>
      <c r="N172" s="167">
        <v>319.5</v>
      </c>
      <c r="O172" s="167">
        <v>0</v>
      </c>
      <c r="P172" s="167">
        <v>0</v>
      </c>
      <c r="Q172" s="167">
        <v>0</v>
      </c>
      <c r="R172" s="167">
        <v>5.8</v>
      </c>
      <c r="S172" s="167">
        <v>0</v>
      </c>
      <c r="T172" s="167">
        <v>0</v>
      </c>
      <c r="U172" s="167">
        <v>0</v>
      </c>
      <c r="V172" s="167">
        <v>0</v>
      </c>
      <c r="W172" s="167">
        <v>0</v>
      </c>
      <c r="X172" s="167">
        <v>1104.5999999999999</v>
      </c>
      <c r="Y172" s="167">
        <v>0</v>
      </c>
      <c r="Z172" s="167">
        <v>0</v>
      </c>
      <c r="AA172" s="167">
        <v>0</v>
      </c>
      <c r="AB172" s="167">
        <v>0</v>
      </c>
      <c r="AC172" s="167">
        <v>7.3</v>
      </c>
      <c r="AD172" s="167">
        <v>0</v>
      </c>
      <c r="AE172" s="167">
        <v>0</v>
      </c>
      <c r="AF172" s="167">
        <v>0</v>
      </c>
      <c r="AG172" s="167">
        <v>1197.4000000000001</v>
      </c>
      <c r="AH172" s="43">
        <v>2634.6</v>
      </c>
    </row>
    <row r="173" spans="1:34">
      <c r="A173" s="52">
        <v>0</v>
      </c>
      <c r="D173" s="62">
        <v>2002</v>
      </c>
      <c r="E173" s="62">
        <v>7</v>
      </c>
      <c r="F173" s="62">
        <v>2003</v>
      </c>
      <c r="G173" s="62">
        <v>2003</v>
      </c>
      <c r="H173" s="167">
        <v>0</v>
      </c>
      <c r="I173" s="167">
        <v>0</v>
      </c>
      <c r="J173" s="167">
        <v>0</v>
      </c>
      <c r="K173" s="167">
        <v>0</v>
      </c>
      <c r="L173" s="167">
        <v>0</v>
      </c>
      <c r="M173" s="167">
        <v>0</v>
      </c>
      <c r="N173" s="167">
        <v>800.4</v>
      </c>
      <c r="O173" s="167">
        <v>0</v>
      </c>
      <c r="P173" s="167">
        <v>0</v>
      </c>
      <c r="Q173" s="167">
        <v>0</v>
      </c>
      <c r="R173" s="167">
        <v>8.6</v>
      </c>
      <c r="S173" s="167">
        <v>0</v>
      </c>
      <c r="T173" s="167">
        <v>0</v>
      </c>
      <c r="U173" s="167">
        <v>0</v>
      </c>
      <c r="V173" s="167">
        <v>1174.0999999999999</v>
      </c>
      <c r="W173" s="167">
        <v>0</v>
      </c>
      <c r="X173" s="167">
        <v>1172.0999999999999</v>
      </c>
      <c r="Y173" s="167">
        <v>0</v>
      </c>
      <c r="Z173" s="167">
        <v>0</v>
      </c>
      <c r="AA173" s="167">
        <v>0</v>
      </c>
      <c r="AB173" s="167">
        <v>0</v>
      </c>
      <c r="AC173" s="167">
        <v>10.6</v>
      </c>
      <c r="AD173" s="167">
        <v>0</v>
      </c>
      <c r="AE173" s="167">
        <v>0</v>
      </c>
      <c r="AF173" s="167">
        <v>0</v>
      </c>
      <c r="AG173" s="167">
        <v>1440.8</v>
      </c>
      <c r="AH173" s="43">
        <v>4606.5999999999995</v>
      </c>
    </row>
    <row r="174" spans="1:34">
      <c r="A174" s="52">
        <v>0</v>
      </c>
      <c r="D174" s="62">
        <v>2002</v>
      </c>
      <c r="E174" s="62">
        <v>8</v>
      </c>
      <c r="F174" s="62">
        <v>2003</v>
      </c>
      <c r="G174" s="62">
        <v>2003</v>
      </c>
      <c r="H174" s="167">
        <v>0</v>
      </c>
      <c r="I174" s="167">
        <v>0</v>
      </c>
      <c r="J174" s="167">
        <v>0</v>
      </c>
      <c r="K174" s="167">
        <v>0</v>
      </c>
      <c r="L174" s="167">
        <v>0</v>
      </c>
      <c r="M174" s="167">
        <v>0</v>
      </c>
      <c r="N174" s="167">
        <v>759.8</v>
      </c>
      <c r="O174" s="167">
        <v>0</v>
      </c>
      <c r="P174" s="167">
        <v>0</v>
      </c>
      <c r="Q174" s="167">
        <v>0</v>
      </c>
      <c r="R174" s="167">
        <v>11.2</v>
      </c>
      <c r="S174" s="167">
        <v>0</v>
      </c>
      <c r="T174" s="167">
        <v>0</v>
      </c>
      <c r="U174" s="167">
        <v>0</v>
      </c>
      <c r="V174" s="167">
        <v>1531.9</v>
      </c>
      <c r="W174" s="167">
        <v>0</v>
      </c>
      <c r="X174" s="167">
        <v>941</v>
      </c>
      <c r="Y174" s="167">
        <v>0</v>
      </c>
      <c r="Z174" s="167">
        <v>0</v>
      </c>
      <c r="AA174" s="167">
        <v>0</v>
      </c>
      <c r="AB174" s="167">
        <v>0</v>
      </c>
      <c r="AC174" s="167">
        <v>9.6</v>
      </c>
      <c r="AD174" s="167">
        <v>0</v>
      </c>
      <c r="AE174" s="167">
        <v>0</v>
      </c>
      <c r="AF174" s="167">
        <v>0</v>
      </c>
      <c r="AG174" s="167">
        <v>1485.5</v>
      </c>
      <c r="AH174" s="43">
        <v>4739</v>
      </c>
    </row>
    <row r="175" spans="1:34">
      <c r="A175" s="52">
        <v>0</v>
      </c>
      <c r="D175" s="62">
        <v>2002</v>
      </c>
      <c r="E175" s="62">
        <v>9</v>
      </c>
      <c r="F175" s="62">
        <v>2003</v>
      </c>
      <c r="G175" s="62">
        <v>2003</v>
      </c>
      <c r="H175" s="167">
        <v>0</v>
      </c>
      <c r="I175" s="167">
        <v>0</v>
      </c>
      <c r="J175" s="167">
        <v>0</v>
      </c>
      <c r="K175" s="167">
        <v>0</v>
      </c>
      <c r="L175" s="167">
        <v>0</v>
      </c>
      <c r="M175" s="167">
        <v>0</v>
      </c>
      <c r="N175" s="167">
        <v>581.29999999999995</v>
      </c>
      <c r="O175" s="167">
        <v>0</v>
      </c>
      <c r="P175" s="167">
        <v>0</v>
      </c>
      <c r="Q175" s="167">
        <v>0</v>
      </c>
      <c r="R175" s="167">
        <v>5.4</v>
      </c>
      <c r="S175" s="167">
        <v>0</v>
      </c>
      <c r="T175" s="167">
        <v>0</v>
      </c>
      <c r="U175" s="167">
        <v>0</v>
      </c>
      <c r="V175" s="167">
        <v>1234.4000000000001</v>
      </c>
      <c r="W175" s="167">
        <v>0</v>
      </c>
      <c r="X175" s="167">
        <v>1067.5</v>
      </c>
      <c r="Y175" s="167">
        <v>0</v>
      </c>
      <c r="Z175" s="167">
        <v>0</v>
      </c>
      <c r="AA175" s="167">
        <v>0</v>
      </c>
      <c r="AB175" s="167">
        <v>0</v>
      </c>
      <c r="AC175" s="167">
        <v>10.199999999999999</v>
      </c>
      <c r="AD175" s="167">
        <v>0</v>
      </c>
      <c r="AE175" s="167">
        <v>0</v>
      </c>
      <c r="AF175" s="167">
        <v>0</v>
      </c>
      <c r="AG175" s="167">
        <v>1326.4</v>
      </c>
      <c r="AH175" s="43">
        <v>4225.2</v>
      </c>
    </row>
    <row r="176" spans="1:34">
      <c r="A176" s="52">
        <v>0</v>
      </c>
      <c r="D176" s="62">
        <v>2002</v>
      </c>
      <c r="E176" s="62">
        <v>10</v>
      </c>
      <c r="F176" s="62">
        <v>2003</v>
      </c>
      <c r="G176" s="62">
        <v>2003</v>
      </c>
      <c r="H176" s="167">
        <v>0</v>
      </c>
      <c r="I176" s="167">
        <v>0</v>
      </c>
      <c r="J176" s="167">
        <v>0</v>
      </c>
      <c r="K176" s="167">
        <v>0</v>
      </c>
      <c r="L176" s="167">
        <v>0</v>
      </c>
      <c r="M176" s="167">
        <v>0</v>
      </c>
      <c r="N176" s="167">
        <v>508.1</v>
      </c>
      <c r="O176" s="167">
        <v>0</v>
      </c>
      <c r="P176" s="167">
        <v>0</v>
      </c>
      <c r="Q176" s="167">
        <v>0</v>
      </c>
      <c r="R176" s="167">
        <v>5.3</v>
      </c>
      <c r="S176" s="167">
        <v>0</v>
      </c>
      <c r="T176" s="167">
        <v>0</v>
      </c>
      <c r="U176" s="167">
        <v>0</v>
      </c>
      <c r="V176" s="167">
        <v>1159.4000000000001</v>
      </c>
      <c r="W176" s="167">
        <v>0</v>
      </c>
      <c r="X176" s="167">
        <v>982.8</v>
      </c>
      <c r="Y176" s="167">
        <v>0</v>
      </c>
      <c r="Z176" s="167">
        <v>0</v>
      </c>
      <c r="AA176" s="167">
        <v>0</v>
      </c>
      <c r="AB176" s="167">
        <v>0</v>
      </c>
      <c r="AC176" s="167">
        <v>6.4</v>
      </c>
      <c r="AD176" s="167">
        <v>0</v>
      </c>
      <c r="AE176" s="167">
        <v>0</v>
      </c>
      <c r="AF176" s="167">
        <v>0</v>
      </c>
      <c r="AG176" s="167">
        <v>1174.2</v>
      </c>
      <c r="AH176" s="43">
        <v>3836.2000000000007</v>
      </c>
    </row>
    <row r="177" spans="1:34">
      <c r="A177" s="52">
        <v>0</v>
      </c>
      <c r="D177" s="62">
        <v>2002</v>
      </c>
      <c r="E177" s="62">
        <v>11</v>
      </c>
      <c r="F177" s="62">
        <v>2003</v>
      </c>
      <c r="G177" s="62">
        <v>2003</v>
      </c>
      <c r="H177" s="167">
        <v>0</v>
      </c>
      <c r="I177" s="167">
        <v>0</v>
      </c>
      <c r="J177" s="167">
        <v>0</v>
      </c>
      <c r="K177" s="167">
        <v>0</v>
      </c>
      <c r="L177" s="167">
        <v>0</v>
      </c>
      <c r="M177" s="167">
        <v>0</v>
      </c>
      <c r="N177" s="167">
        <v>85.8</v>
      </c>
      <c r="O177" s="167">
        <v>0</v>
      </c>
      <c r="P177" s="167">
        <v>0</v>
      </c>
      <c r="Q177" s="167">
        <v>0</v>
      </c>
      <c r="R177" s="167">
        <v>1.3</v>
      </c>
      <c r="S177" s="167">
        <v>0</v>
      </c>
      <c r="T177" s="167">
        <v>0</v>
      </c>
      <c r="U177" s="167">
        <v>0</v>
      </c>
      <c r="V177" s="167">
        <v>32</v>
      </c>
      <c r="W177" s="167">
        <v>0</v>
      </c>
      <c r="X177" s="167">
        <v>985.2</v>
      </c>
      <c r="Y177" s="167">
        <v>0</v>
      </c>
      <c r="Z177" s="167">
        <v>0</v>
      </c>
      <c r="AA177" s="167">
        <v>0</v>
      </c>
      <c r="AB177" s="167">
        <v>0</v>
      </c>
      <c r="AC177" s="167">
        <v>4.4000000000000004</v>
      </c>
      <c r="AD177" s="167">
        <v>0</v>
      </c>
      <c r="AE177" s="167">
        <v>0</v>
      </c>
      <c r="AF177" s="167">
        <v>0</v>
      </c>
      <c r="AG177" s="167">
        <v>822.6</v>
      </c>
      <c r="AH177" s="43">
        <v>1931.3000000000002</v>
      </c>
    </row>
    <row r="178" spans="1:34">
      <c r="A178" s="52">
        <v>0</v>
      </c>
      <c r="D178" s="62">
        <v>2002</v>
      </c>
      <c r="E178" s="62">
        <v>12</v>
      </c>
      <c r="F178" s="62">
        <v>2003</v>
      </c>
      <c r="G178" s="62">
        <v>2003</v>
      </c>
      <c r="H178" s="167">
        <v>0</v>
      </c>
      <c r="I178" s="167">
        <v>0</v>
      </c>
      <c r="J178" s="167">
        <v>0</v>
      </c>
      <c r="K178" s="167">
        <v>0</v>
      </c>
      <c r="L178" s="167">
        <v>0</v>
      </c>
      <c r="M178" s="167">
        <v>0</v>
      </c>
      <c r="N178" s="167">
        <v>90.4</v>
      </c>
      <c r="O178" s="167">
        <v>0</v>
      </c>
      <c r="P178" s="167">
        <v>0</v>
      </c>
      <c r="Q178" s="167">
        <v>0</v>
      </c>
      <c r="R178" s="167">
        <v>1.7</v>
      </c>
      <c r="S178" s="167">
        <v>0</v>
      </c>
      <c r="T178" s="167">
        <v>0</v>
      </c>
      <c r="U178" s="167">
        <v>0</v>
      </c>
      <c r="V178" s="167">
        <v>19.5</v>
      </c>
      <c r="W178" s="167">
        <v>0</v>
      </c>
      <c r="X178" s="167">
        <v>613</v>
      </c>
      <c r="Y178" s="167">
        <v>0</v>
      </c>
      <c r="Z178" s="167">
        <v>0</v>
      </c>
      <c r="AA178" s="167">
        <v>0</v>
      </c>
      <c r="AB178" s="167">
        <v>0</v>
      </c>
      <c r="AC178" s="167">
        <v>2.6</v>
      </c>
      <c r="AD178" s="167">
        <v>0</v>
      </c>
      <c r="AE178" s="167">
        <v>0</v>
      </c>
      <c r="AF178" s="167">
        <v>0</v>
      </c>
      <c r="AG178" s="167">
        <v>686.5</v>
      </c>
      <c r="AH178" s="43">
        <v>1413.7</v>
      </c>
    </row>
    <row r="179" spans="1:34">
      <c r="A179" s="52">
        <v>0</v>
      </c>
      <c r="D179" s="62">
        <v>2003</v>
      </c>
      <c r="E179" s="62">
        <v>1</v>
      </c>
      <c r="F179" s="62">
        <v>2003</v>
      </c>
      <c r="G179" s="62">
        <v>2003</v>
      </c>
      <c r="H179" s="167">
        <v>0</v>
      </c>
      <c r="I179" s="167">
        <v>0</v>
      </c>
      <c r="J179" s="167">
        <v>0</v>
      </c>
      <c r="K179" s="167">
        <v>0</v>
      </c>
      <c r="L179" s="167">
        <v>0</v>
      </c>
      <c r="M179" s="167">
        <v>0</v>
      </c>
      <c r="N179" s="167">
        <v>68.2</v>
      </c>
      <c r="O179" s="167">
        <v>0</v>
      </c>
      <c r="P179" s="167">
        <v>0</v>
      </c>
      <c r="Q179" s="167">
        <v>0</v>
      </c>
      <c r="R179" s="167">
        <v>0.5</v>
      </c>
      <c r="S179" s="167">
        <v>0</v>
      </c>
      <c r="T179" s="167">
        <v>0</v>
      </c>
      <c r="U179" s="167">
        <v>0</v>
      </c>
      <c r="V179" s="167">
        <v>2</v>
      </c>
      <c r="W179" s="167">
        <v>0</v>
      </c>
      <c r="X179" s="167">
        <v>806</v>
      </c>
      <c r="Y179" s="167">
        <v>0</v>
      </c>
      <c r="Z179" s="167">
        <v>0</v>
      </c>
      <c r="AA179" s="167">
        <v>0</v>
      </c>
      <c r="AB179" s="167">
        <v>0</v>
      </c>
      <c r="AC179" s="167">
        <v>4.3</v>
      </c>
      <c r="AD179" s="167">
        <v>0</v>
      </c>
      <c r="AE179" s="167">
        <v>0</v>
      </c>
      <c r="AF179" s="167">
        <v>0</v>
      </c>
      <c r="AG179" s="167">
        <v>943.3</v>
      </c>
      <c r="AH179" s="43">
        <v>1824.3</v>
      </c>
    </row>
    <row r="180" spans="1:34">
      <c r="A180" s="52">
        <v>0</v>
      </c>
      <c r="D180" s="62">
        <v>2003</v>
      </c>
      <c r="E180" s="62">
        <v>2</v>
      </c>
      <c r="F180" s="62">
        <v>2003</v>
      </c>
      <c r="G180" s="62">
        <v>2003</v>
      </c>
      <c r="H180" s="167">
        <v>0</v>
      </c>
      <c r="I180" s="167">
        <v>0</v>
      </c>
      <c r="J180" s="167">
        <v>0</v>
      </c>
      <c r="K180" s="167">
        <v>0</v>
      </c>
      <c r="L180" s="167">
        <v>0</v>
      </c>
      <c r="M180" s="167">
        <v>0</v>
      </c>
      <c r="N180" s="167">
        <v>25.5</v>
      </c>
      <c r="O180" s="167">
        <v>0</v>
      </c>
      <c r="P180" s="167">
        <v>0</v>
      </c>
      <c r="Q180" s="167">
        <v>0</v>
      </c>
      <c r="R180" s="167">
        <v>0.4</v>
      </c>
      <c r="S180" s="167">
        <v>0</v>
      </c>
      <c r="T180" s="167">
        <v>0</v>
      </c>
      <c r="U180" s="167">
        <v>0</v>
      </c>
      <c r="V180" s="167">
        <v>0.5</v>
      </c>
      <c r="W180" s="167">
        <v>0</v>
      </c>
      <c r="X180" s="167">
        <v>676.9</v>
      </c>
      <c r="Y180" s="167">
        <v>0</v>
      </c>
      <c r="Z180" s="167">
        <v>0</v>
      </c>
      <c r="AA180" s="167">
        <v>0</v>
      </c>
      <c r="AB180" s="167">
        <v>0</v>
      </c>
      <c r="AC180" s="167">
        <v>2.7</v>
      </c>
      <c r="AD180" s="167">
        <v>0</v>
      </c>
      <c r="AE180" s="167">
        <v>0</v>
      </c>
      <c r="AF180" s="167">
        <v>0</v>
      </c>
      <c r="AG180" s="167">
        <v>770.7</v>
      </c>
      <c r="AH180" s="43">
        <v>1476.7</v>
      </c>
    </row>
    <row r="181" spans="1:34">
      <c r="A181" s="52">
        <v>0</v>
      </c>
      <c r="D181" s="62">
        <v>2003</v>
      </c>
      <c r="E181" s="62">
        <v>3</v>
      </c>
      <c r="F181" s="62">
        <v>2003</v>
      </c>
      <c r="G181" s="62">
        <v>2003</v>
      </c>
      <c r="H181" s="167">
        <v>0</v>
      </c>
      <c r="I181" s="167">
        <v>0</v>
      </c>
      <c r="J181" s="167">
        <v>0</v>
      </c>
      <c r="K181" s="167">
        <v>0</v>
      </c>
      <c r="L181" s="167">
        <v>0</v>
      </c>
      <c r="M181" s="167">
        <v>0</v>
      </c>
      <c r="N181" s="167">
        <v>13</v>
      </c>
      <c r="O181" s="167">
        <v>0</v>
      </c>
      <c r="P181" s="167">
        <v>0</v>
      </c>
      <c r="Q181" s="167">
        <v>0</v>
      </c>
      <c r="R181" s="167">
        <v>2.5</v>
      </c>
      <c r="S181" s="167">
        <v>0</v>
      </c>
      <c r="T181" s="167">
        <v>0</v>
      </c>
      <c r="U181" s="167">
        <v>0</v>
      </c>
      <c r="V181" s="167">
        <v>0.6</v>
      </c>
      <c r="W181" s="167">
        <v>0</v>
      </c>
      <c r="X181" s="167">
        <v>375.9</v>
      </c>
      <c r="Y181" s="167">
        <v>0</v>
      </c>
      <c r="Z181" s="167">
        <v>0</v>
      </c>
      <c r="AA181" s="167">
        <v>0</v>
      </c>
      <c r="AB181" s="167">
        <v>0</v>
      </c>
      <c r="AC181" s="167">
        <v>4.0999999999999996</v>
      </c>
      <c r="AD181" s="167">
        <v>0</v>
      </c>
      <c r="AE181" s="167">
        <v>0</v>
      </c>
      <c r="AF181" s="167">
        <v>0</v>
      </c>
      <c r="AG181" s="167">
        <v>550.5</v>
      </c>
      <c r="AH181" s="43">
        <v>946.6</v>
      </c>
    </row>
    <row r="182" spans="1:34">
      <c r="A182" s="52">
        <v>0</v>
      </c>
      <c r="D182" s="62">
        <v>2003</v>
      </c>
      <c r="E182" s="62">
        <v>4</v>
      </c>
      <c r="F182" s="62">
        <v>2003</v>
      </c>
      <c r="G182" s="62">
        <v>2003</v>
      </c>
      <c r="H182" s="167">
        <v>0</v>
      </c>
      <c r="I182" s="167">
        <v>0</v>
      </c>
      <c r="J182" s="167">
        <v>0</v>
      </c>
      <c r="K182" s="167">
        <v>0</v>
      </c>
      <c r="L182" s="167">
        <v>0</v>
      </c>
      <c r="M182" s="167">
        <v>0</v>
      </c>
      <c r="N182" s="167">
        <v>26</v>
      </c>
      <c r="O182" s="167">
        <v>0</v>
      </c>
      <c r="P182" s="167">
        <v>0</v>
      </c>
      <c r="Q182" s="167">
        <v>0</v>
      </c>
      <c r="R182" s="167">
        <v>0.7</v>
      </c>
      <c r="S182" s="167">
        <v>0</v>
      </c>
      <c r="T182" s="167">
        <v>0</v>
      </c>
      <c r="U182" s="167">
        <v>0</v>
      </c>
      <c r="V182" s="167">
        <v>3.2</v>
      </c>
      <c r="W182" s="167">
        <v>0</v>
      </c>
      <c r="X182" s="167">
        <v>507.1</v>
      </c>
      <c r="Y182" s="167">
        <v>0</v>
      </c>
      <c r="Z182" s="167">
        <v>0</v>
      </c>
      <c r="AA182" s="167">
        <v>0</v>
      </c>
      <c r="AB182" s="167">
        <v>0</v>
      </c>
      <c r="AC182" s="167">
        <v>5.2</v>
      </c>
      <c r="AD182" s="167">
        <v>0</v>
      </c>
      <c r="AE182" s="167">
        <v>0</v>
      </c>
      <c r="AF182" s="167">
        <v>0</v>
      </c>
      <c r="AG182" s="167">
        <v>828.1</v>
      </c>
      <c r="AH182" s="43">
        <v>1370.3000000000002</v>
      </c>
    </row>
    <row r="183" spans="1:34">
      <c r="A183" s="52">
        <v>0</v>
      </c>
      <c r="D183" s="62">
        <v>2003</v>
      </c>
      <c r="E183" s="62">
        <v>5</v>
      </c>
      <c r="F183" s="62">
        <v>2003</v>
      </c>
      <c r="G183" s="62">
        <v>2004</v>
      </c>
      <c r="H183" s="167">
        <v>0</v>
      </c>
      <c r="I183" s="167">
        <v>0</v>
      </c>
      <c r="J183" s="167">
        <v>0</v>
      </c>
      <c r="K183" s="167">
        <v>0</v>
      </c>
      <c r="L183" s="167">
        <v>0</v>
      </c>
      <c r="M183" s="167">
        <v>0</v>
      </c>
      <c r="N183" s="167">
        <v>25.1</v>
      </c>
      <c r="O183" s="167">
        <v>0</v>
      </c>
      <c r="P183" s="167">
        <v>0</v>
      </c>
      <c r="Q183" s="167">
        <v>0</v>
      </c>
      <c r="R183" s="167">
        <v>0</v>
      </c>
      <c r="S183" s="167">
        <v>0</v>
      </c>
      <c r="T183" s="167">
        <v>0</v>
      </c>
      <c r="U183" s="167">
        <v>0</v>
      </c>
      <c r="V183" s="167">
        <v>11.1</v>
      </c>
      <c r="W183" s="167">
        <v>0</v>
      </c>
      <c r="X183" s="167">
        <v>734.9</v>
      </c>
      <c r="Y183" s="167">
        <v>0</v>
      </c>
      <c r="Z183" s="167">
        <v>0</v>
      </c>
      <c r="AA183" s="167">
        <v>0</v>
      </c>
      <c r="AB183" s="167">
        <v>0</v>
      </c>
      <c r="AC183" s="167">
        <v>5.7</v>
      </c>
      <c r="AD183" s="167">
        <v>0</v>
      </c>
      <c r="AE183" s="167">
        <v>0</v>
      </c>
      <c r="AF183" s="167">
        <v>0</v>
      </c>
      <c r="AG183" s="167">
        <v>1100.5999999999999</v>
      </c>
      <c r="AH183" s="43">
        <v>1877.4</v>
      </c>
    </row>
    <row r="184" spans="1:34">
      <c r="A184" s="52">
        <v>0</v>
      </c>
      <c r="D184" s="62">
        <v>2003</v>
      </c>
      <c r="E184" s="62">
        <v>6</v>
      </c>
      <c r="F184" s="62">
        <v>2003</v>
      </c>
      <c r="G184" s="62">
        <v>2004</v>
      </c>
      <c r="H184" s="167">
        <v>0</v>
      </c>
      <c r="I184" s="167">
        <v>0</v>
      </c>
      <c r="J184" s="167">
        <v>0</v>
      </c>
      <c r="K184" s="167">
        <v>0</v>
      </c>
      <c r="L184" s="167">
        <v>0</v>
      </c>
      <c r="M184" s="167">
        <v>0</v>
      </c>
      <c r="N184" s="167">
        <v>37.200000000000003</v>
      </c>
      <c r="O184" s="167">
        <v>0</v>
      </c>
      <c r="P184" s="167">
        <v>0</v>
      </c>
      <c r="Q184" s="167">
        <v>0</v>
      </c>
      <c r="R184" s="167">
        <v>5.7</v>
      </c>
      <c r="S184" s="167">
        <v>0</v>
      </c>
      <c r="T184" s="167">
        <v>0</v>
      </c>
      <c r="U184" s="167">
        <v>0</v>
      </c>
      <c r="V184" s="167">
        <v>1.9</v>
      </c>
      <c r="W184" s="167">
        <v>0</v>
      </c>
      <c r="X184" s="167">
        <v>1036.8</v>
      </c>
      <c r="Y184" s="167">
        <v>0</v>
      </c>
      <c r="Z184" s="167">
        <v>0</v>
      </c>
      <c r="AA184" s="167">
        <v>0</v>
      </c>
      <c r="AB184" s="167">
        <v>0</v>
      </c>
      <c r="AC184" s="167">
        <v>6.5</v>
      </c>
      <c r="AD184" s="167">
        <v>0</v>
      </c>
      <c r="AE184" s="167">
        <v>0</v>
      </c>
      <c r="AF184" s="167">
        <v>0</v>
      </c>
      <c r="AG184" s="167">
        <v>1187.7</v>
      </c>
      <c r="AH184" s="43">
        <v>2275.8000000000002</v>
      </c>
    </row>
    <row r="185" spans="1:34">
      <c r="A185" s="52">
        <v>0</v>
      </c>
      <c r="D185" s="62">
        <v>2003</v>
      </c>
      <c r="E185" s="62">
        <v>7</v>
      </c>
      <c r="F185" s="62">
        <v>2004</v>
      </c>
      <c r="G185" s="62">
        <v>2004</v>
      </c>
      <c r="H185" s="167">
        <v>0</v>
      </c>
      <c r="I185" s="167">
        <v>0</v>
      </c>
      <c r="J185" s="167">
        <v>0</v>
      </c>
      <c r="K185" s="167">
        <v>0</v>
      </c>
      <c r="L185" s="167">
        <v>0</v>
      </c>
      <c r="M185" s="167">
        <v>0</v>
      </c>
      <c r="N185" s="167">
        <v>535.9</v>
      </c>
      <c r="O185" s="167">
        <v>0</v>
      </c>
      <c r="P185" s="167">
        <v>0</v>
      </c>
      <c r="Q185" s="167">
        <v>0</v>
      </c>
      <c r="R185" s="167">
        <v>10.8</v>
      </c>
      <c r="S185" s="167">
        <v>0</v>
      </c>
      <c r="T185" s="167">
        <v>0</v>
      </c>
      <c r="U185" s="167">
        <v>0</v>
      </c>
      <c r="V185" s="167">
        <v>6.1</v>
      </c>
      <c r="W185" s="167">
        <v>0</v>
      </c>
      <c r="X185" s="167">
        <v>1316.4</v>
      </c>
      <c r="Y185" s="167">
        <v>0</v>
      </c>
      <c r="Z185" s="167">
        <v>0</v>
      </c>
      <c r="AA185" s="167">
        <v>0</v>
      </c>
      <c r="AB185" s="167">
        <v>0</v>
      </c>
      <c r="AC185" s="167">
        <v>9.3000000000000007</v>
      </c>
      <c r="AD185" s="167">
        <v>0</v>
      </c>
      <c r="AE185" s="167">
        <v>0</v>
      </c>
      <c r="AF185" s="167">
        <v>0</v>
      </c>
      <c r="AG185" s="167">
        <v>1599.3</v>
      </c>
      <c r="AH185" s="43">
        <v>3477.8</v>
      </c>
    </row>
    <row r="186" spans="1:34">
      <c r="A186" s="52">
        <v>0</v>
      </c>
      <c r="D186" s="62">
        <v>2003</v>
      </c>
      <c r="E186" s="62">
        <v>8</v>
      </c>
      <c r="F186" s="62">
        <v>2004</v>
      </c>
      <c r="G186" s="62">
        <v>2004</v>
      </c>
      <c r="H186" s="167">
        <v>0</v>
      </c>
      <c r="I186" s="167">
        <v>0</v>
      </c>
      <c r="J186" s="167">
        <v>0</v>
      </c>
      <c r="K186" s="167">
        <v>0</v>
      </c>
      <c r="L186" s="167">
        <v>0</v>
      </c>
      <c r="M186" s="167">
        <v>0</v>
      </c>
      <c r="N186" s="167">
        <v>686.7</v>
      </c>
      <c r="O186" s="167">
        <v>0</v>
      </c>
      <c r="P186" s="167">
        <v>0</v>
      </c>
      <c r="Q186" s="167">
        <v>0</v>
      </c>
      <c r="R186" s="167">
        <v>5.3</v>
      </c>
      <c r="S186" s="167">
        <v>0</v>
      </c>
      <c r="T186" s="167">
        <v>0</v>
      </c>
      <c r="U186" s="167">
        <v>0</v>
      </c>
      <c r="V186" s="167">
        <v>18.3</v>
      </c>
      <c r="W186" s="167">
        <v>0</v>
      </c>
      <c r="X186" s="167">
        <v>1440.9</v>
      </c>
      <c r="Y186" s="167">
        <v>0</v>
      </c>
      <c r="Z186" s="167">
        <v>0</v>
      </c>
      <c r="AA186" s="167">
        <v>0</v>
      </c>
      <c r="AB186" s="167">
        <v>0</v>
      </c>
      <c r="AC186" s="167">
        <v>9.3000000000000007</v>
      </c>
      <c r="AD186" s="167">
        <v>0</v>
      </c>
      <c r="AE186" s="167">
        <v>0</v>
      </c>
      <c r="AF186" s="167">
        <v>0</v>
      </c>
      <c r="AG186" s="167">
        <v>1431.1</v>
      </c>
      <c r="AH186" s="43">
        <v>3591.6</v>
      </c>
    </row>
    <row r="187" spans="1:34">
      <c r="A187" s="52">
        <v>0</v>
      </c>
      <c r="D187" s="62">
        <v>2003</v>
      </c>
      <c r="E187" s="62">
        <v>9</v>
      </c>
      <c r="F187" s="62">
        <v>2004</v>
      </c>
      <c r="G187" s="62">
        <v>2004</v>
      </c>
      <c r="H187" s="167">
        <v>0</v>
      </c>
      <c r="I187" s="167">
        <v>0</v>
      </c>
      <c r="J187" s="167">
        <v>0</v>
      </c>
      <c r="K187" s="167">
        <v>0</v>
      </c>
      <c r="L187" s="167">
        <v>0</v>
      </c>
      <c r="M187" s="167">
        <v>0</v>
      </c>
      <c r="N187" s="167">
        <v>209.7</v>
      </c>
      <c r="O187" s="167">
        <v>0</v>
      </c>
      <c r="P187" s="167">
        <v>0</v>
      </c>
      <c r="Q187" s="167">
        <v>0</v>
      </c>
      <c r="R187" s="167">
        <v>12.7</v>
      </c>
      <c r="S187" s="167">
        <v>0</v>
      </c>
      <c r="T187" s="167">
        <v>0</v>
      </c>
      <c r="U187" s="167">
        <v>0</v>
      </c>
      <c r="V187" s="167">
        <v>39.799999999999997</v>
      </c>
      <c r="W187" s="167">
        <v>0</v>
      </c>
      <c r="X187" s="167">
        <v>1295.4000000000001</v>
      </c>
      <c r="Y187" s="167">
        <v>0</v>
      </c>
      <c r="Z187" s="167">
        <v>0</v>
      </c>
      <c r="AA187" s="167">
        <v>0</v>
      </c>
      <c r="AB187" s="167">
        <v>0</v>
      </c>
      <c r="AC187" s="167">
        <v>11.3</v>
      </c>
      <c r="AD187" s="167">
        <v>0</v>
      </c>
      <c r="AE187" s="167">
        <v>0</v>
      </c>
      <c r="AF187" s="167">
        <v>0</v>
      </c>
      <c r="AG187" s="167">
        <v>1444.9</v>
      </c>
      <c r="AH187" s="43">
        <v>3013.8</v>
      </c>
    </row>
    <row r="188" spans="1:34">
      <c r="A188" s="52">
        <v>0</v>
      </c>
      <c r="D188" s="62">
        <v>2003</v>
      </c>
      <c r="E188" s="62">
        <v>10</v>
      </c>
      <c r="F188" s="62">
        <v>2004</v>
      </c>
      <c r="G188" s="62">
        <v>2004</v>
      </c>
      <c r="H188" s="167">
        <v>0</v>
      </c>
      <c r="I188" s="167">
        <v>0</v>
      </c>
      <c r="J188" s="167">
        <v>0</v>
      </c>
      <c r="K188" s="167">
        <v>0</v>
      </c>
      <c r="L188" s="167">
        <v>0</v>
      </c>
      <c r="M188" s="167">
        <v>0</v>
      </c>
      <c r="N188" s="167">
        <v>0</v>
      </c>
      <c r="O188" s="167">
        <v>0</v>
      </c>
      <c r="P188" s="167">
        <v>0</v>
      </c>
      <c r="Q188" s="167">
        <v>0</v>
      </c>
      <c r="R188" s="167">
        <v>3.4</v>
      </c>
      <c r="S188" s="167">
        <v>0</v>
      </c>
      <c r="T188" s="167">
        <v>0</v>
      </c>
      <c r="U188" s="167">
        <v>0</v>
      </c>
      <c r="V188" s="167">
        <v>40.5</v>
      </c>
      <c r="W188" s="167">
        <v>0</v>
      </c>
      <c r="X188" s="167">
        <v>1355.7</v>
      </c>
      <c r="Y188" s="167">
        <v>0</v>
      </c>
      <c r="Z188" s="167">
        <v>0</v>
      </c>
      <c r="AA188" s="167">
        <v>0</v>
      </c>
      <c r="AB188" s="167">
        <v>0</v>
      </c>
      <c r="AC188" s="167">
        <v>8.5</v>
      </c>
      <c r="AD188" s="167">
        <v>0</v>
      </c>
      <c r="AE188" s="167">
        <v>0</v>
      </c>
      <c r="AF188" s="167">
        <v>0</v>
      </c>
      <c r="AG188" s="167">
        <v>1420.1</v>
      </c>
      <c r="AH188" s="43">
        <v>2828.2</v>
      </c>
    </row>
    <row r="189" spans="1:34">
      <c r="A189" s="52">
        <v>0</v>
      </c>
      <c r="D189" s="62">
        <v>2003</v>
      </c>
      <c r="E189" s="62">
        <v>11</v>
      </c>
      <c r="F189" s="62">
        <v>2004</v>
      </c>
      <c r="G189" s="62">
        <v>2004</v>
      </c>
      <c r="H189" s="167">
        <v>0</v>
      </c>
      <c r="I189" s="167">
        <v>0</v>
      </c>
      <c r="J189" s="167">
        <v>0</v>
      </c>
      <c r="K189" s="167">
        <v>0</v>
      </c>
      <c r="L189" s="167">
        <v>0</v>
      </c>
      <c r="M189" s="167">
        <v>0</v>
      </c>
      <c r="N189" s="167">
        <v>92.9</v>
      </c>
      <c r="O189" s="167">
        <v>0</v>
      </c>
      <c r="P189" s="167">
        <v>0</v>
      </c>
      <c r="Q189" s="167">
        <v>0</v>
      </c>
      <c r="R189" s="167">
        <v>0.7</v>
      </c>
      <c r="S189" s="167">
        <v>0</v>
      </c>
      <c r="T189" s="167">
        <v>0</v>
      </c>
      <c r="U189" s="167">
        <v>0</v>
      </c>
      <c r="V189" s="167">
        <v>28.5</v>
      </c>
      <c r="W189" s="167">
        <v>0</v>
      </c>
      <c r="X189" s="167">
        <v>939.3</v>
      </c>
      <c r="Y189" s="167">
        <v>0</v>
      </c>
      <c r="Z189" s="167">
        <v>0</v>
      </c>
      <c r="AA189" s="167">
        <v>0</v>
      </c>
      <c r="AB189" s="167">
        <v>0</v>
      </c>
      <c r="AC189" s="167">
        <v>3.7</v>
      </c>
      <c r="AD189" s="167">
        <v>0</v>
      </c>
      <c r="AE189" s="167">
        <v>0</v>
      </c>
      <c r="AF189" s="167">
        <v>0</v>
      </c>
      <c r="AG189" s="167">
        <v>892.8</v>
      </c>
      <c r="AH189" s="43">
        <v>1957.8999999999999</v>
      </c>
    </row>
    <row r="190" spans="1:34">
      <c r="A190" s="52">
        <v>0</v>
      </c>
      <c r="D190" s="62">
        <v>2003</v>
      </c>
      <c r="E190" s="62">
        <v>12</v>
      </c>
      <c r="F190" s="62">
        <v>2004</v>
      </c>
      <c r="G190" s="62">
        <v>2004</v>
      </c>
      <c r="H190" s="167">
        <v>0</v>
      </c>
      <c r="I190" s="167">
        <v>0</v>
      </c>
      <c r="J190" s="167">
        <v>0</v>
      </c>
      <c r="K190" s="167">
        <v>0</v>
      </c>
      <c r="L190" s="167">
        <v>0</v>
      </c>
      <c r="M190" s="167">
        <v>0</v>
      </c>
      <c r="N190" s="167">
        <v>154.9</v>
      </c>
      <c r="O190" s="167">
        <v>0</v>
      </c>
      <c r="P190" s="167">
        <v>0</v>
      </c>
      <c r="Q190" s="167">
        <v>0</v>
      </c>
      <c r="R190" s="167">
        <v>2.8</v>
      </c>
      <c r="S190" s="167">
        <v>0</v>
      </c>
      <c r="T190" s="167">
        <v>0</v>
      </c>
      <c r="U190" s="167">
        <v>0</v>
      </c>
      <c r="V190" s="167">
        <v>32.6</v>
      </c>
      <c r="W190" s="167">
        <v>0</v>
      </c>
      <c r="X190" s="167">
        <v>632.70000000000005</v>
      </c>
      <c r="Y190" s="167">
        <v>0</v>
      </c>
      <c r="Z190" s="167">
        <v>0</v>
      </c>
      <c r="AA190" s="167">
        <v>0</v>
      </c>
      <c r="AB190" s="167">
        <v>0</v>
      </c>
      <c r="AC190" s="167">
        <v>4.5999999999999996</v>
      </c>
      <c r="AD190" s="167">
        <v>0</v>
      </c>
      <c r="AE190" s="167">
        <v>0</v>
      </c>
      <c r="AF190" s="167">
        <v>0</v>
      </c>
      <c r="AG190" s="167">
        <v>998.3</v>
      </c>
      <c r="AH190" s="43">
        <v>1825.9</v>
      </c>
    </row>
    <row r="191" spans="1:34">
      <c r="A191" s="52">
        <v>0</v>
      </c>
      <c r="D191" s="62">
        <v>2004</v>
      </c>
      <c r="E191" s="62">
        <v>1</v>
      </c>
      <c r="F191" s="62">
        <v>2004</v>
      </c>
      <c r="G191" s="62">
        <v>2004</v>
      </c>
      <c r="H191" s="167">
        <v>0</v>
      </c>
      <c r="I191" s="167">
        <v>0</v>
      </c>
      <c r="J191" s="167">
        <v>0</v>
      </c>
      <c r="K191" s="167">
        <v>0</v>
      </c>
      <c r="L191" s="167">
        <v>0</v>
      </c>
      <c r="M191" s="167">
        <v>0</v>
      </c>
      <c r="N191" s="167">
        <v>155</v>
      </c>
      <c r="O191" s="167">
        <v>0</v>
      </c>
      <c r="P191" s="167">
        <v>0</v>
      </c>
      <c r="Q191" s="167">
        <v>0</v>
      </c>
      <c r="R191" s="167">
        <v>0.4</v>
      </c>
      <c r="S191" s="167">
        <v>0</v>
      </c>
      <c r="T191" s="167">
        <v>0</v>
      </c>
      <c r="U191" s="167">
        <v>0</v>
      </c>
      <c r="V191" s="167">
        <v>26.1</v>
      </c>
      <c r="W191" s="167">
        <v>0</v>
      </c>
      <c r="X191" s="167">
        <v>622</v>
      </c>
      <c r="Y191" s="167">
        <v>0</v>
      </c>
      <c r="Z191" s="167">
        <v>0</v>
      </c>
      <c r="AA191" s="167">
        <v>0</v>
      </c>
      <c r="AB191" s="167">
        <v>0</v>
      </c>
      <c r="AC191" s="167">
        <v>3.8</v>
      </c>
      <c r="AD191" s="167">
        <v>0</v>
      </c>
      <c r="AE191" s="167">
        <v>0</v>
      </c>
      <c r="AF191" s="167">
        <v>0</v>
      </c>
      <c r="AG191" s="167">
        <v>1167.0999999999999</v>
      </c>
      <c r="AH191" s="43">
        <v>1974.3999999999999</v>
      </c>
    </row>
    <row r="192" spans="1:34">
      <c r="A192" s="52">
        <v>0</v>
      </c>
      <c r="D192" s="62">
        <v>2004</v>
      </c>
      <c r="E192" s="62">
        <v>2</v>
      </c>
      <c r="F192" s="62">
        <v>2004</v>
      </c>
      <c r="G192" s="62">
        <v>2004</v>
      </c>
      <c r="H192" s="167">
        <v>0</v>
      </c>
      <c r="I192" s="167">
        <v>0</v>
      </c>
      <c r="J192" s="167">
        <v>0</v>
      </c>
      <c r="K192" s="167">
        <v>0</v>
      </c>
      <c r="L192" s="167">
        <v>0</v>
      </c>
      <c r="M192" s="167">
        <v>0</v>
      </c>
      <c r="N192" s="167">
        <v>50.6</v>
      </c>
      <c r="O192" s="167">
        <v>0</v>
      </c>
      <c r="P192" s="167">
        <v>0</v>
      </c>
      <c r="Q192" s="167">
        <v>0</v>
      </c>
      <c r="R192" s="167">
        <v>0.1</v>
      </c>
      <c r="S192" s="167">
        <v>0</v>
      </c>
      <c r="T192" s="167">
        <v>0</v>
      </c>
      <c r="U192" s="167">
        <v>0</v>
      </c>
      <c r="V192" s="167">
        <v>11.6</v>
      </c>
      <c r="W192" s="167">
        <v>0</v>
      </c>
      <c r="X192" s="167">
        <v>494.7</v>
      </c>
      <c r="Y192" s="167">
        <v>0</v>
      </c>
      <c r="Z192" s="167">
        <v>0</v>
      </c>
      <c r="AA192" s="167">
        <v>0</v>
      </c>
      <c r="AB192" s="167">
        <v>0</v>
      </c>
      <c r="AC192" s="167">
        <v>2.4</v>
      </c>
      <c r="AD192" s="167">
        <v>0</v>
      </c>
      <c r="AE192" s="167">
        <v>0</v>
      </c>
      <c r="AF192" s="167">
        <v>0</v>
      </c>
      <c r="AG192" s="167">
        <v>837.7</v>
      </c>
      <c r="AH192" s="43">
        <v>1397.1</v>
      </c>
    </row>
    <row r="193" spans="1:34">
      <c r="A193" s="52">
        <v>0</v>
      </c>
      <c r="D193" s="62">
        <v>2004</v>
      </c>
      <c r="E193" s="62">
        <v>3</v>
      </c>
      <c r="F193" s="62">
        <v>2004</v>
      </c>
      <c r="G193" s="62">
        <v>2004</v>
      </c>
      <c r="H193" s="167">
        <v>0</v>
      </c>
      <c r="I193" s="167">
        <v>0</v>
      </c>
      <c r="J193" s="167">
        <v>0</v>
      </c>
      <c r="K193" s="167">
        <v>0</v>
      </c>
      <c r="L193" s="167">
        <v>0</v>
      </c>
      <c r="M193" s="167">
        <v>0</v>
      </c>
      <c r="N193" s="167">
        <v>7</v>
      </c>
      <c r="O193" s="167">
        <v>0</v>
      </c>
      <c r="P193" s="167">
        <v>0</v>
      </c>
      <c r="Q193" s="167">
        <v>0</v>
      </c>
      <c r="R193" s="167">
        <v>1.4</v>
      </c>
      <c r="S193" s="167">
        <v>0</v>
      </c>
      <c r="T193" s="167">
        <v>0</v>
      </c>
      <c r="U193" s="167">
        <v>0</v>
      </c>
      <c r="V193" s="167">
        <v>565.29999999999995</v>
      </c>
      <c r="W193" s="167">
        <v>0</v>
      </c>
      <c r="X193" s="167">
        <v>650.79999999999995</v>
      </c>
      <c r="Y193" s="167">
        <v>0</v>
      </c>
      <c r="Z193" s="167">
        <v>0</v>
      </c>
      <c r="AA193" s="167">
        <v>0</v>
      </c>
      <c r="AB193" s="167">
        <v>0</v>
      </c>
      <c r="AC193" s="167">
        <v>5.9</v>
      </c>
      <c r="AD193" s="167">
        <v>0</v>
      </c>
      <c r="AE193" s="167">
        <v>0</v>
      </c>
      <c r="AF193" s="167">
        <v>0</v>
      </c>
      <c r="AG193" s="167">
        <v>911.1</v>
      </c>
      <c r="AH193" s="43">
        <v>2141.5</v>
      </c>
    </row>
    <row r="194" spans="1:34">
      <c r="A194" s="52">
        <v>0</v>
      </c>
      <c r="D194" s="62">
        <v>2004</v>
      </c>
      <c r="E194" s="62">
        <v>4</v>
      </c>
      <c r="F194" s="62">
        <v>2004</v>
      </c>
      <c r="G194" s="62">
        <v>2004</v>
      </c>
      <c r="H194" s="167">
        <v>0</v>
      </c>
      <c r="I194" s="167">
        <v>0</v>
      </c>
      <c r="J194" s="167">
        <v>0</v>
      </c>
      <c r="K194" s="167">
        <v>0</v>
      </c>
      <c r="L194" s="167">
        <v>0</v>
      </c>
      <c r="M194" s="167">
        <v>0</v>
      </c>
      <c r="N194" s="167">
        <v>46.9</v>
      </c>
      <c r="O194" s="167">
        <v>0</v>
      </c>
      <c r="P194" s="167">
        <v>0</v>
      </c>
      <c r="Q194" s="167">
        <v>0</v>
      </c>
      <c r="R194" s="167">
        <v>0.1</v>
      </c>
      <c r="S194" s="167">
        <v>0</v>
      </c>
      <c r="T194" s="167">
        <v>0</v>
      </c>
      <c r="U194" s="167">
        <v>0</v>
      </c>
      <c r="V194" s="167">
        <v>757.2</v>
      </c>
      <c r="W194" s="167">
        <v>0</v>
      </c>
      <c r="X194" s="167">
        <v>1001.7</v>
      </c>
      <c r="Y194" s="167">
        <v>0</v>
      </c>
      <c r="Z194" s="167">
        <v>0</v>
      </c>
      <c r="AA194" s="167">
        <v>0</v>
      </c>
      <c r="AB194" s="167">
        <v>0</v>
      </c>
      <c r="AC194" s="167">
        <v>6.2</v>
      </c>
      <c r="AD194" s="167">
        <v>0</v>
      </c>
      <c r="AE194" s="167">
        <v>0</v>
      </c>
      <c r="AF194" s="167">
        <v>0</v>
      </c>
      <c r="AG194" s="167">
        <v>562</v>
      </c>
      <c r="AH194" s="43">
        <v>2374.1000000000004</v>
      </c>
    </row>
    <row r="195" spans="1:34">
      <c r="A195" s="52">
        <v>0</v>
      </c>
      <c r="D195" s="62">
        <v>2004</v>
      </c>
      <c r="E195" s="62">
        <v>5</v>
      </c>
      <c r="F195" s="62">
        <v>2004</v>
      </c>
      <c r="G195" s="62">
        <v>2005</v>
      </c>
      <c r="H195" s="167">
        <v>0</v>
      </c>
      <c r="I195" s="167">
        <v>0</v>
      </c>
      <c r="J195" s="167">
        <v>0</v>
      </c>
      <c r="K195" s="167">
        <v>0</v>
      </c>
      <c r="L195" s="167">
        <v>0</v>
      </c>
      <c r="M195" s="167">
        <v>0</v>
      </c>
      <c r="N195" s="167">
        <v>214.6</v>
      </c>
      <c r="O195" s="167">
        <v>0</v>
      </c>
      <c r="P195" s="167">
        <v>0</v>
      </c>
      <c r="Q195" s="167">
        <v>0</v>
      </c>
      <c r="R195" s="167">
        <v>5.6</v>
      </c>
      <c r="S195" s="167">
        <v>0</v>
      </c>
      <c r="T195" s="167">
        <v>0</v>
      </c>
      <c r="U195" s="167">
        <v>0</v>
      </c>
      <c r="V195" s="167">
        <v>45.8</v>
      </c>
      <c r="W195" s="167">
        <v>0</v>
      </c>
      <c r="X195" s="167">
        <v>1789.8</v>
      </c>
      <c r="Y195" s="167">
        <v>0</v>
      </c>
      <c r="Z195" s="167">
        <v>0</v>
      </c>
      <c r="AA195" s="167">
        <v>0</v>
      </c>
      <c r="AB195" s="167">
        <v>0</v>
      </c>
      <c r="AC195" s="167">
        <v>8.4</v>
      </c>
      <c r="AD195" s="167">
        <v>0</v>
      </c>
      <c r="AE195" s="167">
        <v>0</v>
      </c>
      <c r="AF195" s="167">
        <v>0</v>
      </c>
      <c r="AG195" s="167">
        <v>956.5</v>
      </c>
      <c r="AH195" s="43">
        <v>3020.7000000000003</v>
      </c>
    </row>
    <row r="196" spans="1:34">
      <c r="A196" s="52">
        <v>0</v>
      </c>
      <c r="D196" s="62">
        <v>2004</v>
      </c>
      <c r="E196" s="62">
        <v>6</v>
      </c>
      <c r="F196" s="62">
        <v>2004</v>
      </c>
      <c r="G196" s="62">
        <v>2005</v>
      </c>
      <c r="H196" s="167">
        <v>0</v>
      </c>
      <c r="I196" s="167">
        <v>0</v>
      </c>
      <c r="J196" s="167">
        <v>0</v>
      </c>
      <c r="K196" s="167">
        <v>0</v>
      </c>
      <c r="L196" s="167">
        <v>0</v>
      </c>
      <c r="M196" s="167">
        <v>0</v>
      </c>
      <c r="N196" s="167">
        <v>453.5</v>
      </c>
      <c r="O196" s="167">
        <v>0</v>
      </c>
      <c r="P196" s="167">
        <v>0</v>
      </c>
      <c r="Q196" s="167">
        <v>0</v>
      </c>
      <c r="R196" s="167">
        <v>6</v>
      </c>
      <c r="S196" s="167">
        <v>0</v>
      </c>
      <c r="T196" s="167">
        <v>0</v>
      </c>
      <c r="U196" s="167">
        <v>0</v>
      </c>
      <c r="V196" s="167">
        <v>24.4</v>
      </c>
      <c r="W196" s="167">
        <v>0</v>
      </c>
      <c r="X196" s="167">
        <v>1017.2</v>
      </c>
      <c r="Y196" s="167">
        <v>0</v>
      </c>
      <c r="Z196" s="167">
        <v>0</v>
      </c>
      <c r="AA196" s="167">
        <v>0</v>
      </c>
      <c r="AB196" s="167">
        <v>0</v>
      </c>
      <c r="AC196" s="167">
        <v>9.4</v>
      </c>
      <c r="AD196" s="167">
        <v>0</v>
      </c>
      <c r="AE196" s="167">
        <v>0</v>
      </c>
      <c r="AF196" s="167">
        <v>0</v>
      </c>
      <c r="AG196" s="167">
        <v>796.7</v>
      </c>
      <c r="AH196" s="43">
        <v>2307.1999999999998</v>
      </c>
    </row>
    <row r="197" spans="1:34">
      <c r="A197" s="52">
        <v>0</v>
      </c>
      <c r="D197" s="62">
        <v>2004</v>
      </c>
      <c r="E197" s="62">
        <v>7</v>
      </c>
      <c r="F197" s="62">
        <v>2005</v>
      </c>
      <c r="G197" s="62">
        <v>2005</v>
      </c>
      <c r="H197" s="167">
        <v>0</v>
      </c>
      <c r="I197" s="167">
        <v>0</v>
      </c>
      <c r="J197" s="167">
        <v>0</v>
      </c>
      <c r="K197" s="167">
        <v>0</v>
      </c>
      <c r="L197" s="167">
        <v>0</v>
      </c>
      <c r="M197" s="167">
        <v>0</v>
      </c>
      <c r="N197" s="167">
        <v>625.1</v>
      </c>
      <c r="O197" s="167">
        <v>0</v>
      </c>
      <c r="P197" s="167">
        <v>0</v>
      </c>
      <c r="Q197" s="167">
        <v>0</v>
      </c>
      <c r="R197" s="167">
        <v>6.6</v>
      </c>
      <c r="S197" s="167">
        <v>0</v>
      </c>
      <c r="T197" s="167">
        <v>0</v>
      </c>
      <c r="U197" s="167">
        <v>0</v>
      </c>
      <c r="V197" s="167">
        <v>36.1</v>
      </c>
      <c r="W197" s="167">
        <v>0</v>
      </c>
      <c r="X197" s="167">
        <v>1263.7</v>
      </c>
      <c r="Y197" s="167">
        <v>0</v>
      </c>
      <c r="Z197" s="167">
        <v>0</v>
      </c>
      <c r="AA197" s="167">
        <v>0</v>
      </c>
      <c r="AB197" s="167">
        <v>0</v>
      </c>
      <c r="AC197" s="167">
        <v>9.8000000000000007</v>
      </c>
      <c r="AD197" s="167">
        <v>0</v>
      </c>
      <c r="AE197" s="167">
        <v>0</v>
      </c>
      <c r="AF197" s="167">
        <v>0</v>
      </c>
      <c r="AG197" s="167">
        <v>1027.4000000000001</v>
      </c>
      <c r="AH197" s="43">
        <v>2968.7</v>
      </c>
    </row>
    <row r="198" spans="1:34">
      <c r="A198" s="52">
        <v>0</v>
      </c>
      <c r="D198" s="62">
        <v>2004</v>
      </c>
      <c r="E198" s="62">
        <v>8</v>
      </c>
      <c r="F198" s="62">
        <v>2005</v>
      </c>
      <c r="G198" s="62">
        <v>2005</v>
      </c>
      <c r="H198" s="167">
        <v>0</v>
      </c>
      <c r="I198" s="167">
        <v>0</v>
      </c>
      <c r="J198" s="167">
        <v>0</v>
      </c>
      <c r="K198" s="167">
        <v>0</v>
      </c>
      <c r="L198" s="167">
        <v>0</v>
      </c>
      <c r="M198" s="167">
        <v>0</v>
      </c>
      <c r="N198" s="167">
        <v>800.9</v>
      </c>
      <c r="O198" s="167">
        <v>0</v>
      </c>
      <c r="P198" s="167">
        <v>0</v>
      </c>
      <c r="Q198" s="167">
        <v>0</v>
      </c>
      <c r="R198" s="167">
        <v>9.3000000000000007</v>
      </c>
      <c r="S198" s="167">
        <v>0</v>
      </c>
      <c r="T198" s="167">
        <v>0</v>
      </c>
      <c r="U198" s="167">
        <v>0</v>
      </c>
      <c r="V198" s="167">
        <v>57.5</v>
      </c>
      <c r="W198" s="167">
        <v>0</v>
      </c>
      <c r="X198" s="167">
        <v>1062.9000000000001</v>
      </c>
      <c r="Y198" s="167">
        <v>0</v>
      </c>
      <c r="Z198" s="167">
        <v>0</v>
      </c>
      <c r="AA198" s="167">
        <v>0</v>
      </c>
      <c r="AB198" s="167">
        <v>0</v>
      </c>
      <c r="AC198" s="167">
        <v>10.6</v>
      </c>
      <c r="AD198" s="167">
        <v>0</v>
      </c>
      <c r="AE198" s="167">
        <v>0</v>
      </c>
      <c r="AF198" s="167">
        <v>0</v>
      </c>
      <c r="AG198" s="167">
        <v>964</v>
      </c>
      <c r="AH198" s="43">
        <v>2905.2</v>
      </c>
    </row>
    <row r="199" spans="1:34">
      <c r="A199" s="52">
        <v>0</v>
      </c>
      <c r="D199" s="62">
        <v>2004</v>
      </c>
      <c r="E199" s="62">
        <v>9</v>
      </c>
      <c r="F199" s="62">
        <v>2005</v>
      </c>
      <c r="G199" s="62">
        <v>2005</v>
      </c>
      <c r="H199" s="167">
        <v>0</v>
      </c>
      <c r="I199" s="167">
        <v>0</v>
      </c>
      <c r="J199" s="167">
        <v>0</v>
      </c>
      <c r="K199" s="167">
        <v>0</v>
      </c>
      <c r="L199" s="167">
        <v>0</v>
      </c>
      <c r="M199" s="167">
        <v>0</v>
      </c>
      <c r="N199" s="167">
        <v>812.4</v>
      </c>
      <c r="O199" s="167">
        <v>0</v>
      </c>
      <c r="P199" s="167">
        <v>0</v>
      </c>
      <c r="Q199" s="167">
        <v>0</v>
      </c>
      <c r="R199" s="167">
        <v>6.6</v>
      </c>
      <c r="S199" s="167">
        <v>0</v>
      </c>
      <c r="T199" s="167">
        <v>0</v>
      </c>
      <c r="U199" s="167">
        <v>0</v>
      </c>
      <c r="V199" s="167">
        <v>67.3</v>
      </c>
      <c r="W199" s="167">
        <v>0</v>
      </c>
      <c r="X199" s="167">
        <v>956.3</v>
      </c>
      <c r="Y199" s="167">
        <v>0</v>
      </c>
      <c r="Z199" s="167">
        <v>0</v>
      </c>
      <c r="AA199" s="167">
        <v>0</v>
      </c>
      <c r="AB199" s="167">
        <v>0</v>
      </c>
      <c r="AC199" s="167">
        <v>9.8000000000000007</v>
      </c>
      <c r="AD199" s="167">
        <v>0</v>
      </c>
      <c r="AE199" s="167">
        <v>0</v>
      </c>
      <c r="AF199" s="167">
        <v>0</v>
      </c>
      <c r="AG199" s="167">
        <v>1186.7</v>
      </c>
      <c r="AH199" s="43">
        <v>3039.1</v>
      </c>
    </row>
    <row r="200" spans="1:34">
      <c r="A200" s="52">
        <v>0</v>
      </c>
      <c r="D200" s="62">
        <v>2004</v>
      </c>
      <c r="E200" s="62">
        <v>10</v>
      </c>
      <c r="F200" s="62">
        <v>2005</v>
      </c>
      <c r="G200" s="62">
        <v>2005</v>
      </c>
      <c r="H200" s="167">
        <v>0</v>
      </c>
      <c r="I200" s="167">
        <v>0</v>
      </c>
      <c r="J200" s="167">
        <v>0</v>
      </c>
      <c r="K200" s="167">
        <v>0</v>
      </c>
      <c r="L200" s="167">
        <v>0</v>
      </c>
      <c r="M200" s="167">
        <v>0</v>
      </c>
      <c r="N200" s="167">
        <v>384.6</v>
      </c>
      <c r="O200" s="167">
        <v>0</v>
      </c>
      <c r="P200" s="167">
        <v>0</v>
      </c>
      <c r="Q200" s="167">
        <v>0</v>
      </c>
      <c r="R200" s="167">
        <v>1.9</v>
      </c>
      <c r="S200" s="167">
        <v>0</v>
      </c>
      <c r="T200" s="167">
        <v>0</v>
      </c>
      <c r="U200" s="167">
        <v>0</v>
      </c>
      <c r="V200" s="167">
        <v>478.8</v>
      </c>
      <c r="W200" s="167">
        <v>0</v>
      </c>
      <c r="X200" s="167">
        <v>834.5</v>
      </c>
      <c r="Y200" s="167">
        <v>0</v>
      </c>
      <c r="Z200" s="167">
        <v>0</v>
      </c>
      <c r="AA200" s="167">
        <v>0</v>
      </c>
      <c r="AB200" s="167">
        <v>0</v>
      </c>
      <c r="AC200" s="167">
        <v>4.5</v>
      </c>
      <c r="AD200" s="167">
        <v>0</v>
      </c>
      <c r="AE200" s="167">
        <v>0</v>
      </c>
      <c r="AF200" s="167">
        <v>0</v>
      </c>
      <c r="AG200" s="167">
        <v>868.3</v>
      </c>
      <c r="AH200" s="43">
        <v>2572.6</v>
      </c>
    </row>
    <row r="201" spans="1:34">
      <c r="A201" s="52">
        <v>0</v>
      </c>
      <c r="D201" s="62">
        <v>2004</v>
      </c>
      <c r="E201" s="62">
        <v>11</v>
      </c>
      <c r="F201" s="62">
        <v>2005</v>
      </c>
      <c r="G201" s="62">
        <v>2005</v>
      </c>
      <c r="H201" s="167">
        <v>0</v>
      </c>
      <c r="I201" s="167">
        <v>0</v>
      </c>
      <c r="J201" s="167">
        <v>0</v>
      </c>
      <c r="K201" s="167">
        <v>0</v>
      </c>
      <c r="L201" s="167">
        <v>0</v>
      </c>
      <c r="M201" s="167">
        <v>0</v>
      </c>
      <c r="N201" s="167">
        <v>51.4</v>
      </c>
      <c r="O201" s="167">
        <v>0</v>
      </c>
      <c r="P201" s="167">
        <v>0</v>
      </c>
      <c r="Q201" s="167">
        <v>0</v>
      </c>
      <c r="R201" s="167">
        <v>2.1</v>
      </c>
      <c r="S201" s="167">
        <v>0</v>
      </c>
      <c r="T201" s="167">
        <v>0</v>
      </c>
      <c r="U201" s="167">
        <v>0</v>
      </c>
      <c r="V201" s="167">
        <v>222.1</v>
      </c>
      <c r="W201" s="167">
        <v>0</v>
      </c>
      <c r="X201" s="167">
        <v>312.3</v>
      </c>
      <c r="Y201" s="167">
        <v>0</v>
      </c>
      <c r="Z201" s="167">
        <v>0</v>
      </c>
      <c r="AA201" s="167">
        <v>0</v>
      </c>
      <c r="AB201" s="167">
        <v>0</v>
      </c>
      <c r="AC201" s="167">
        <v>3</v>
      </c>
      <c r="AD201" s="167">
        <v>0</v>
      </c>
      <c r="AE201" s="167">
        <v>0</v>
      </c>
      <c r="AF201" s="167">
        <v>0</v>
      </c>
      <c r="AG201" s="167">
        <v>501.3</v>
      </c>
      <c r="AH201" s="43">
        <v>1092.2</v>
      </c>
    </row>
    <row r="202" spans="1:34">
      <c r="A202" s="52">
        <v>0</v>
      </c>
      <c r="D202" s="62">
        <v>2004</v>
      </c>
      <c r="E202" s="62">
        <v>12</v>
      </c>
      <c r="F202" s="62">
        <v>2005</v>
      </c>
      <c r="G202" s="62">
        <v>2005</v>
      </c>
      <c r="H202" s="167">
        <v>0</v>
      </c>
      <c r="I202" s="167">
        <v>0</v>
      </c>
      <c r="J202" s="167">
        <v>0</v>
      </c>
      <c r="K202" s="167">
        <v>0</v>
      </c>
      <c r="L202" s="167">
        <v>0</v>
      </c>
      <c r="M202" s="167">
        <v>0</v>
      </c>
      <c r="N202" s="167">
        <v>49.8</v>
      </c>
      <c r="O202" s="167">
        <v>0</v>
      </c>
      <c r="P202" s="167">
        <v>0</v>
      </c>
      <c r="Q202" s="167">
        <v>0</v>
      </c>
      <c r="R202" s="167">
        <v>1.1000000000000001</v>
      </c>
      <c r="S202" s="167">
        <v>0</v>
      </c>
      <c r="T202" s="167">
        <v>0</v>
      </c>
      <c r="U202" s="167">
        <v>0</v>
      </c>
      <c r="V202" s="167">
        <v>308.10000000000002</v>
      </c>
      <c r="W202" s="167">
        <v>0</v>
      </c>
      <c r="X202" s="167">
        <v>357.8</v>
      </c>
      <c r="Y202" s="167">
        <v>0</v>
      </c>
      <c r="Z202" s="167">
        <v>0</v>
      </c>
      <c r="AA202" s="167">
        <v>0</v>
      </c>
      <c r="AB202" s="167">
        <v>0</v>
      </c>
      <c r="AC202" s="167">
        <v>3.1</v>
      </c>
      <c r="AD202" s="167">
        <v>0</v>
      </c>
      <c r="AE202" s="167">
        <v>0</v>
      </c>
      <c r="AF202" s="167">
        <v>0</v>
      </c>
      <c r="AG202" s="167">
        <v>715.5</v>
      </c>
      <c r="AH202" s="43">
        <v>1435.4</v>
      </c>
    </row>
    <row r="203" spans="1:34">
      <c r="A203" s="52">
        <v>0</v>
      </c>
      <c r="D203" s="62">
        <v>2005</v>
      </c>
      <c r="E203" s="62">
        <v>1</v>
      </c>
      <c r="F203" s="62">
        <v>2005</v>
      </c>
      <c r="G203" s="62">
        <v>2005</v>
      </c>
      <c r="H203" s="167">
        <v>0</v>
      </c>
      <c r="I203" s="167">
        <v>0</v>
      </c>
      <c r="J203" s="167">
        <v>0</v>
      </c>
      <c r="K203" s="167">
        <v>0</v>
      </c>
      <c r="L203" s="167">
        <v>0</v>
      </c>
      <c r="M203" s="167">
        <v>0</v>
      </c>
      <c r="N203" s="167">
        <v>0</v>
      </c>
      <c r="O203" s="167">
        <v>0</v>
      </c>
      <c r="P203" s="167">
        <v>0</v>
      </c>
      <c r="Q203" s="167">
        <v>0</v>
      </c>
      <c r="R203" s="167">
        <v>0.6</v>
      </c>
      <c r="S203" s="167">
        <v>0</v>
      </c>
      <c r="T203" s="167">
        <v>0</v>
      </c>
      <c r="U203" s="167">
        <v>0</v>
      </c>
      <c r="V203" s="167">
        <v>1</v>
      </c>
      <c r="W203" s="167">
        <v>0</v>
      </c>
      <c r="X203" s="167">
        <v>105.7</v>
      </c>
      <c r="Y203" s="167">
        <v>0</v>
      </c>
      <c r="Z203" s="167">
        <v>0</v>
      </c>
      <c r="AA203" s="167">
        <v>0</v>
      </c>
      <c r="AB203" s="167">
        <v>0</v>
      </c>
      <c r="AC203" s="167">
        <v>1.4</v>
      </c>
      <c r="AD203" s="167">
        <v>0</v>
      </c>
      <c r="AE203" s="167">
        <v>0</v>
      </c>
      <c r="AF203" s="167">
        <v>0</v>
      </c>
      <c r="AG203" s="167">
        <v>31.6</v>
      </c>
      <c r="AH203" s="43">
        <v>140.30000000000001</v>
      </c>
    </row>
    <row r="204" spans="1:34">
      <c r="A204" s="52">
        <v>0</v>
      </c>
      <c r="D204" s="62">
        <v>2005</v>
      </c>
      <c r="E204" s="62">
        <v>2</v>
      </c>
      <c r="F204" s="62">
        <v>2005</v>
      </c>
      <c r="G204" s="62">
        <v>2005</v>
      </c>
      <c r="H204" s="167">
        <v>0</v>
      </c>
      <c r="I204" s="167">
        <v>0</v>
      </c>
      <c r="J204" s="167">
        <v>0</v>
      </c>
      <c r="K204" s="167">
        <v>0</v>
      </c>
      <c r="L204" s="167">
        <v>0</v>
      </c>
      <c r="M204" s="167">
        <v>0</v>
      </c>
      <c r="N204" s="167">
        <v>0</v>
      </c>
      <c r="O204" s="167">
        <v>0</v>
      </c>
      <c r="P204" s="167">
        <v>0</v>
      </c>
      <c r="Q204" s="167">
        <v>0</v>
      </c>
      <c r="R204" s="167">
        <v>0.2</v>
      </c>
      <c r="S204" s="167">
        <v>0</v>
      </c>
      <c r="T204" s="167">
        <v>0</v>
      </c>
      <c r="U204" s="167">
        <v>0</v>
      </c>
      <c r="V204" s="167">
        <v>1.3</v>
      </c>
      <c r="W204" s="167">
        <v>0</v>
      </c>
      <c r="X204" s="167">
        <v>116.6</v>
      </c>
      <c r="Y204" s="167">
        <v>0</v>
      </c>
      <c r="Z204" s="167">
        <v>0</v>
      </c>
      <c r="AA204" s="167">
        <v>0</v>
      </c>
      <c r="AB204" s="167">
        <v>0</v>
      </c>
      <c r="AC204" s="167">
        <v>1.6</v>
      </c>
      <c r="AD204" s="167">
        <v>0</v>
      </c>
      <c r="AE204" s="167">
        <v>0</v>
      </c>
      <c r="AF204" s="167">
        <v>0</v>
      </c>
      <c r="AG204" s="167">
        <v>65</v>
      </c>
      <c r="AH204" s="43">
        <v>184.7</v>
      </c>
    </row>
    <row r="205" spans="1:34">
      <c r="A205" s="52">
        <v>0</v>
      </c>
      <c r="D205" s="62">
        <v>2005</v>
      </c>
      <c r="E205" s="62">
        <v>3</v>
      </c>
      <c r="F205" s="62">
        <v>2005</v>
      </c>
      <c r="G205" s="62">
        <v>2005</v>
      </c>
      <c r="H205" s="167">
        <v>0</v>
      </c>
      <c r="I205" s="167">
        <v>0</v>
      </c>
      <c r="J205" s="167">
        <v>0</v>
      </c>
      <c r="K205" s="167">
        <v>0</v>
      </c>
      <c r="L205" s="167">
        <v>0</v>
      </c>
      <c r="M205" s="167">
        <v>0</v>
      </c>
      <c r="N205" s="167">
        <v>0</v>
      </c>
      <c r="O205" s="167">
        <v>0</v>
      </c>
      <c r="P205" s="167">
        <v>0</v>
      </c>
      <c r="Q205" s="167">
        <v>0</v>
      </c>
      <c r="R205" s="167">
        <v>0.3</v>
      </c>
      <c r="S205" s="167">
        <v>0</v>
      </c>
      <c r="T205" s="167">
        <v>0</v>
      </c>
      <c r="U205" s="167">
        <v>0</v>
      </c>
      <c r="V205" s="167">
        <v>14.3</v>
      </c>
      <c r="W205" s="167">
        <v>0</v>
      </c>
      <c r="X205" s="167">
        <v>160.19999999999999</v>
      </c>
      <c r="Y205" s="167">
        <v>0</v>
      </c>
      <c r="Z205" s="167">
        <v>0</v>
      </c>
      <c r="AA205" s="167">
        <v>0</v>
      </c>
      <c r="AB205" s="167">
        <v>0</v>
      </c>
      <c r="AC205" s="167">
        <v>3.2</v>
      </c>
      <c r="AD205" s="167">
        <v>0</v>
      </c>
      <c r="AE205" s="167">
        <v>0</v>
      </c>
      <c r="AF205" s="167">
        <v>0</v>
      </c>
      <c r="AG205" s="167">
        <v>64.599999999999994</v>
      </c>
      <c r="AH205" s="43">
        <v>242.59999999999997</v>
      </c>
    </row>
    <row r="206" spans="1:34">
      <c r="A206" s="52">
        <v>0</v>
      </c>
      <c r="D206" s="62">
        <v>2005</v>
      </c>
      <c r="E206" s="62">
        <v>4</v>
      </c>
      <c r="F206" s="62">
        <v>2005</v>
      </c>
      <c r="G206" s="62">
        <v>2005</v>
      </c>
      <c r="H206" s="167">
        <v>0</v>
      </c>
      <c r="I206" s="167">
        <v>0</v>
      </c>
      <c r="J206" s="167">
        <v>0</v>
      </c>
      <c r="K206" s="167">
        <v>0</v>
      </c>
      <c r="L206" s="167">
        <v>0</v>
      </c>
      <c r="M206" s="167">
        <v>0</v>
      </c>
      <c r="N206" s="167">
        <v>40.299999999999997</v>
      </c>
      <c r="O206" s="167">
        <v>0</v>
      </c>
      <c r="P206" s="167">
        <v>0</v>
      </c>
      <c r="Q206" s="167">
        <v>0</v>
      </c>
      <c r="R206" s="167">
        <v>3.2</v>
      </c>
      <c r="S206" s="167">
        <v>0</v>
      </c>
      <c r="T206" s="167">
        <v>0</v>
      </c>
      <c r="U206" s="167">
        <v>0</v>
      </c>
      <c r="V206" s="167">
        <v>72.599999999999994</v>
      </c>
      <c r="W206" s="167">
        <v>0</v>
      </c>
      <c r="X206" s="167">
        <v>461.6</v>
      </c>
      <c r="Y206" s="167">
        <v>0</v>
      </c>
      <c r="Z206" s="167">
        <v>0</v>
      </c>
      <c r="AA206" s="167">
        <v>0</v>
      </c>
      <c r="AB206" s="167">
        <v>0</v>
      </c>
      <c r="AC206" s="167">
        <v>6.4</v>
      </c>
      <c r="AD206" s="167">
        <v>0</v>
      </c>
      <c r="AE206" s="167">
        <v>0</v>
      </c>
      <c r="AF206" s="167">
        <v>0</v>
      </c>
      <c r="AG206" s="167">
        <v>340.9</v>
      </c>
      <c r="AH206" s="43">
        <v>925</v>
      </c>
    </row>
    <row r="207" spans="1:34">
      <c r="A207" s="52">
        <v>0</v>
      </c>
      <c r="D207" s="62">
        <v>2005</v>
      </c>
      <c r="E207" s="62">
        <v>5</v>
      </c>
      <c r="F207" s="62">
        <v>2005</v>
      </c>
      <c r="G207" s="62">
        <v>2006</v>
      </c>
      <c r="H207" s="167">
        <v>0</v>
      </c>
      <c r="I207" s="167">
        <v>0</v>
      </c>
      <c r="J207" s="167">
        <v>0</v>
      </c>
      <c r="K207" s="167">
        <v>0</v>
      </c>
      <c r="L207" s="167">
        <v>0</v>
      </c>
      <c r="M207" s="167">
        <v>0</v>
      </c>
      <c r="N207" s="167">
        <v>50.6</v>
      </c>
      <c r="O207" s="167">
        <v>0</v>
      </c>
      <c r="P207" s="167">
        <v>0</v>
      </c>
      <c r="Q207" s="167">
        <v>0</v>
      </c>
      <c r="R207" s="167">
        <v>7</v>
      </c>
      <c r="S207" s="167">
        <v>0</v>
      </c>
      <c r="T207" s="167">
        <v>0</v>
      </c>
      <c r="U207" s="167">
        <v>0</v>
      </c>
      <c r="V207" s="167">
        <v>77.5</v>
      </c>
      <c r="W207" s="167">
        <v>0</v>
      </c>
      <c r="X207" s="167">
        <v>684.4</v>
      </c>
      <c r="Y207" s="167">
        <v>0</v>
      </c>
      <c r="Z207" s="167">
        <v>0</v>
      </c>
      <c r="AA207" s="167">
        <v>0</v>
      </c>
      <c r="AB207" s="167">
        <v>0</v>
      </c>
      <c r="AC207" s="167">
        <v>8</v>
      </c>
      <c r="AD207" s="167">
        <v>0</v>
      </c>
      <c r="AE207" s="167">
        <v>0</v>
      </c>
      <c r="AF207" s="167">
        <v>0</v>
      </c>
      <c r="AG207" s="167">
        <v>593.4</v>
      </c>
      <c r="AH207" s="43">
        <v>1420.9</v>
      </c>
    </row>
    <row r="208" spans="1:34">
      <c r="A208" s="52">
        <v>0</v>
      </c>
      <c r="D208" s="62">
        <v>2005</v>
      </c>
      <c r="E208" s="62">
        <v>6</v>
      </c>
      <c r="F208" s="62">
        <v>2005</v>
      </c>
      <c r="G208" s="62">
        <v>2006</v>
      </c>
      <c r="H208" s="167">
        <v>0</v>
      </c>
      <c r="I208" s="167">
        <v>0</v>
      </c>
      <c r="J208" s="167">
        <v>0</v>
      </c>
      <c r="K208" s="167">
        <v>0</v>
      </c>
      <c r="L208" s="167">
        <v>0</v>
      </c>
      <c r="M208" s="167">
        <v>0</v>
      </c>
      <c r="N208" s="167">
        <v>57</v>
      </c>
      <c r="O208" s="167">
        <v>0</v>
      </c>
      <c r="P208" s="167">
        <v>0</v>
      </c>
      <c r="Q208" s="167">
        <v>0</v>
      </c>
      <c r="R208" s="167">
        <v>17.5</v>
      </c>
      <c r="S208" s="167">
        <v>0</v>
      </c>
      <c r="T208" s="167">
        <v>0</v>
      </c>
      <c r="U208" s="167">
        <v>0</v>
      </c>
      <c r="V208" s="167">
        <v>104.2</v>
      </c>
      <c r="W208" s="167">
        <v>0</v>
      </c>
      <c r="X208" s="167">
        <v>840</v>
      </c>
      <c r="Y208" s="167">
        <v>0</v>
      </c>
      <c r="Z208" s="167">
        <v>0</v>
      </c>
      <c r="AA208" s="167">
        <v>0</v>
      </c>
      <c r="AB208" s="167">
        <v>0</v>
      </c>
      <c r="AC208" s="167">
        <v>8.4</v>
      </c>
      <c r="AD208" s="167">
        <v>0</v>
      </c>
      <c r="AE208" s="167">
        <v>0</v>
      </c>
      <c r="AF208" s="167">
        <v>0</v>
      </c>
      <c r="AG208" s="167">
        <v>721.7</v>
      </c>
      <c r="AH208" s="43">
        <v>1748.8000000000002</v>
      </c>
    </row>
    <row r="209" spans="1:34">
      <c r="A209" s="52">
        <v>0</v>
      </c>
      <c r="D209" s="62">
        <v>2005</v>
      </c>
      <c r="E209" s="62">
        <v>7</v>
      </c>
      <c r="F209" s="62">
        <v>2006</v>
      </c>
      <c r="G209" s="62">
        <v>2006</v>
      </c>
      <c r="H209" s="167">
        <v>0</v>
      </c>
      <c r="I209" s="167">
        <v>0</v>
      </c>
      <c r="J209" s="167">
        <v>0</v>
      </c>
      <c r="K209" s="167">
        <v>0</v>
      </c>
      <c r="L209" s="167">
        <v>0</v>
      </c>
      <c r="M209" s="167">
        <v>0</v>
      </c>
      <c r="N209" s="167">
        <v>49.5</v>
      </c>
      <c r="O209" s="167">
        <v>0</v>
      </c>
      <c r="P209" s="167">
        <v>0</v>
      </c>
      <c r="Q209" s="167">
        <v>0</v>
      </c>
      <c r="R209" s="167">
        <v>25.4</v>
      </c>
      <c r="S209" s="167">
        <v>0</v>
      </c>
      <c r="T209" s="167">
        <v>0</v>
      </c>
      <c r="U209" s="167">
        <v>0</v>
      </c>
      <c r="V209" s="167">
        <v>81.099999999999994</v>
      </c>
      <c r="W209" s="167">
        <v>0</v>
      </c>
      <c r="X209" s="167">
        <v>986.7</v>
      </c>
      <c r="Y209" s="167">
        <v>0</v>
      </c>
      <c r="Z209" s="167">
        <v>0</v>
      </c>
      <c r="AA209" s="167">
        <v>0</v>
      </c>
      <c r="AB209" s="167">
        <v>0</v>
      </c>
      <c r="AC209" s="167">
        <v>9.6999999999999993</v>
      </c>
      <c r="AD209" s="167">
        <v>0</v>
      </c>
      <c r="AE209" s="167">
        <v>0</v>
      </c>
      <c r="AF209" s="167">
        <v>0</v>
      </c>
      <c r="AG209" s="167">
        <v>788</v>
      </c>
      <c r="AH209" s="43">
        <v>1940.4</v>
      </c>
    </row>
    <row r="210" spans="1:34">
      <c r="A210" s="52">
        <v>0</v>
      </c>
      <c r="D210" s="62">
        <v>2005</v>
      </c>
      <c r="E210" s="62">
        <v>8</v>
      </c>
      <c r="F210" s="62">
        <v>2006</v>
      </c>
      <c r="G210" s="62">
        <v>2006</v>
      </c>
      <c r="H210" s="167">
        <v>0</v>
      </c>
      <c r="I210" s="167">
        <v>0</v>
      </c>
      <c r="J210" s="167">
        <v>0</v>
      </c>
      <c r="K210" s="167">
        <v>0</v>
      </c>
      <c r="L210" s="167">
        <v>0</v>
      </c>
      <c r="M210" s="167">
        <v>0</v>
      </c>
      <c r="N210" s="167">
        <v>44.9</v>
      </c>
      <c r="O210" s="167">
        <v>0</v>
      </c>
      <c r="P210" s="167">
        <v>0</v>
      </c>
      <c r="Q210" s="167">
        <v>0</v>
      </c>
      <c r="R210" s="167">
        <v>11.8</v>
      </c>
      <c r="S210" s="167">
        <v>0</v>
      </c>
      <c r="T210" s="167">
        <v>0</v>
      </c>
      <c r="U210" s="167">
        <v>0</v>
      </c>
      <c r="V210" s="167">
        <v>113.9</v>
      </c>
      <c r="W210" s="167">
        <v>0</v>
      </c>
      <c r="X210" s="167">
        <v>1149.7</v>
      </c>
      <c r="Y210" s="167">
        <v>0</v>
      </c>
      <c r="Z210" s="167">
        <v>0</v>
      </c>
      <c r="AA210" s="167">
        <v>0</v>
      </c>
      <c r="AB210" s="167">
        <v>0</v>
      </c>
      <c r="AC210" s="167">
        <v>10.6</v>
      </c>
      <c r="AD210" s="167">
        <v>0</v>
      </c>
      <c r="AE210" s="167">
        <v>0</v>
      </c>
      <c r="AF210" s="167">
        <v>0</v>
      </c>
      <c r="AG210" s="167">
        <v>762.5</v>
      </c>
      <c r="AH210" s="43">
        <v>2093.4</v>
      </c>
    </row>
    <row r="211" spans="1:34">
      <c r="A211" s="52">
        <v>0</v>
      </c>
      <c r="D211" s="62">
        <v>2005</v>
      </c>
      <c r="E211" s="62">
        <v>9</v>
      </c>
      <c r="F211" s="62">
        <v>2006</v>
      </c>
      <c r="G211" s="62">
        <v>2006</v>
      </c>
      <c r="H211" s="167">
        <v>0</v>
      </c>
      <c r="I211" s="167">
        <v>0</v>
      </c>
      <c r="J211" s="167">
        <v>0</v>
      </c>
      <c r="K211" s="167">
        <v>0</v>
      </c>
      <c r="L211" s="167">
        <v>0</v>
      </c>
      <c r="M211" s="167">
        <v>0</v>
      </c>
      <c r="N211" s="167">
        <v>39</v>
      </c>
      <c r="O211" s="167">
        <v>0</v>
      </c>
      <c r="P211" s="167">
        <v>0</v>
      </c>
      <c r="Q211" s="167">
        <v>0</v>
      </c>
      <c r="R211" s="167">
        <v>11.4</v>
      </c>
      <c r="S211" s="167">
        <v>0</v>
      </c>
      <c r="T211" s="167">
        <v>0</v>
      </c>
      <c r="U211" s="167">
        <v>0</v>
      </c>
      <c r="V211" s="167">
        <v>112.4</v>
      </c>
      <c r="W211" s="167">
        <v>0</v>
      </c>
      <c r="X211" s="167">
        <v>782.7</v>
      </c>
      <c r="Y211" s="167">
        <v>0</v>
      </c>
      <c r="Z211" s="167">
        <v>0</v>
      </c>
      <c r="AA211" s="167">
        <v>0</v>
      </c>
      <c r="AB211" s="167">
        <v>0</v>
      </c>
      <c r="AC211" s="167">
        <v>7.2</v>
      </c>
      <c r="AD211" s="167">
        <v>0</v>
      </c>
      <c r="AE211" s="167">
        <v>0</v>
      </c>
      <c r="AF211" s="167">
        <v>0</v>
      </c>
      <c r="AG211" s="167">
        <v>619.29999999999995</v>
      </c>
      <c r="AH211" s="43">
        <v>1572</v>
      </c>
    </row>
    <row r="212" spans="1:34">
      <c r="A212" s="52">
        <v>0</v>
      </c>
      <c r="D212" s="62">
        <v>2005</v>
      </c>
      <c r="E212" s="62">
        <v>10</v>
      </c>
      <c r="F212" s="62">
        <v>2006</v>
      </c>
      <c r="G212" s="62">
        <v>2006</v>
      </c>
      <c r="H212" s="167">
        <v>0</v>
      </c>
      <c r="I212" s="167">
        <v>0</v>
      </c>
      <c r="J212" s="167">
        <v>0</v>
      </c>
      <c r="K212" s="167">
        <v>0</v>
      </c>
      <c r="L212" s="167">
        <v>0</v>
      </c>
      <c r="M212" s="167">
        <v>0</v>
      </c>
      <c r="N212" s="167">
        <v>38.9</v>
      </c>
      <c r="O212" s="167">
        <v>0</v>
      </c>
      <c r="P212" s="167">
        <v>0</v>
      </c>
      <c r="Q212" s="167">
        <v>0</v>
      </c>
      <c r="R212" s="167">
        <v>9.6</v>
      </c>
      <c r="S212" s="167">
        <v>0</v>
      </c>
      <c r="T212" s="167">
        <v>0</v>
      </c>
      <c r="U212" s="167">
        <v>0</v>
      </c>
      <c r="V212" s="167">
        <v>126.3</v>
      </c>
      <c r="W212" s="167">
        <v>0</v>
      </c>
      <c r="X212" s="167">
        <v>578</v>
      </c>
      <c r="Y212" s="167">
        <v>0</v>
      </c>
      <c r="Z212" s="167">
        <v>0</v>
      </c>
      <c r="AA212" s="167">
        <v>0</v>
      </c>
      <c r="AB212" s="167">
        <v>0</v>
      </c>
      <c r="AC212" s="167">
        <v>6.3</v>
      </c>
      <c r="AD212" s="167">
        <v>0</v>
      </c>
      <c r="AE212" s="167">
        <v>0</v>
      </c>
      <c r="AF212" s="167">
        <v>0</v>
      </c>
      <c r="AG212" s="167">
        <v>441.4</v>
      </c>
      <c r="AH212" s="43">
        <v>1200.5</v>
      </c>
    </row>
    <row r="213" spans="1:34">
      <c r="A213" s="52">
        <v>0</v>
      </c>
      <c r="D213" s="62">
        <v>2005</v>
      </c>
      <c r="E213" s="62">
        <v>11</v>
      </c>
      <c r="F213" s="62">
        <v>2006</v>
      </c>
      <c r="G213" s="62">
        <v>2006</v>
      </c>
      <c r="H213" s="167">
        <v>0</v>
      </c>
      <c r="I213" s="167">
        <v>0</v>
      </c>
      <c r="J213" s="167">
        <v>0</v>
      </c>
      <c r="K213" s="167">
        <v>0</v>
      </c>
      <c r="L213" s="167">
        <v>0</v>
      </c>
      <c r="M213" s="167">
        <v>0</v>
      </c>
      <c r="N213" s="167">
        <v>26.5</v>
      </c>
      <c r="O213" s="167">
        <v>0</v>
      </c>
      <c r="P213" s="167">
        <v>0</v>
      </c>
      <c r="Q213" s="167">
        <v>0</v>
      </c>
      <c r="R213" s="167">
        <v>4.2</v>
      </c>
      <c r="S213" s="167">
        <v>0</v>
      </c>
      <c r="T213" s="167">
        <v>0</v>
      </c>
      <c r="U213" s="167">
        <v>0</v>
      </c>
      <c r="V213" s="167">
        <v>106.8</v>
      </c>
      <c r="W213" s="167">
        <v>0</v>
      </c>
      <c r="X213" s="167">
        <v>1324.2</v>
      </c>
      <c r="Y213" s="167">
        <v>0</v>
      </c>
      <c r="Z213" s="167">
        <v>0</v>
      </c>
      <c r="AA213" s="167">
        <v>0</v>
      </c>
      <c r="AB213" s="167">
        <v>0</v>
      </c>
      <c r="AC213" s="167">
        <v>4.9000000000000004</v>
      </c>
      <c r="AD213" s="167">
        <v>0</v>
      </c>
      <c r="AE213" s="167">
        <v>0</v>
      </c>
      <c r="AF213" s="167">
        <v>0</v>
      </c>
      <c r="AG213" s="167">
        <v>518.29999999999995</v>
      </c>
      <c r="AH213" s="43">
        <v>1984.9</v>
      </c>
    </row>
    <row r="214" spans="1:34">
      <c r="A214" s="52">
        <v>0</v>
      </c>
      <c r="D214" s="62">
        <v>2005</v>
      </c>
      <c r="E214" s="62">
        <v>12</v>
      </c>
      <c r="F214" s="62">
        <v>2006</v>
      </c>
      <c r="G214" s="62">
        <v>2006</v>
      </c>
      <c r="H214" s="167">
        <v>0</v>
      </c>
      <c r="I214" s="167">
        <v>0</v>
      </c>
      <c r="J214" s="167">
        <v>0</v>
      </c>
      <c r="K214" s="167">
        <v>0</v>
      </c>
      <c r="L214" s="167">
        <v>0</v>
      </c>
      <c r="M214" s="167">
        <v>0</v>
      </c>
      <c r="N214" s="167">
        <v>22.8</v>
      </c>
      <c r="O214" s="167">
        <v>0</v>
      </c>
      <c r="P214" s="167">
        <v>0</v>
      </c>
      <c r="Q214" s="167">
        <v>0</v>
      </c>
      <c r="R214" s="167">
        <v>1.1000000000000001</v>
      </c>
      <c r="S214" s="167">
        <v>0</v>
      </c>
      <c r="T214" s="167">
        <v>0</v>
      </c>
      <c r="U214" s="167">
        <v>0</v>
      </c>
      <c r="V214" s="167">
        <v>87.9</v>
      </c>
      <c r="W214" s="167">
        <v>0</v>
      </c>
      <c r="X214" s="167">
        <v>989.4</v>
      </c>
      <c r="Y214" s="167">
        <v>0</v>
      </c>
      <c r="Z214" s="167">
        <v>0</v>
      </c>
      <c r="AA214" s="167">
        <v>0</v>
      </c>
      <c r="AB214" s="167">
        <v>0</v>
      </c>
      <c r="AC214" s="167">
        <v>3.5</v>
      </c>
      <c r="AD214" s="167">
        <v>0</v>
      </c>
      <c r="AE214" s="167">
        <v>0</v>
      </c>
      <c r="AF214" s="167">
        <v>0</v>
      </c>
      <c r="AG214" s="167">
        <v>409.4</v>
      </c>
      <c r="AH214" s="43">
        <v>1514.1</v>
      </c>
    </row>
    <row r="215" spans="1:34">
      <c r="A215" s="52">
        <v>0</v>
      </c>
      <c r="D215" s="62">
        <v>2006</v>
      </c>
      <c r="E215" s="62">
        <v>1</v>
      </c>
      <c r="F215" s="62">
        <v>2006</v>
      </c>
      <c r="G215" s="62">
        <v>2006</v>
      </c>
      <c r="H215" s="167">
        <v>0</v>
      </c>
      <c r="I215" s="167">
        <v>0</v>
      </c>
      <c r="J215" s="167">
        <v>0</v>
      </c>
      <c r="K215" s="167">
        <v>0</v>
      </c>
      <c r="L215" s="167">
        <v>0</v>
      </c>
      <c r="M215" s="167">
        <v>0</v>
      </c>
      <c r="N215" s="167">
        <v>20.100000000000001</v>
      </c>
      <c r="O215" s="167">
        <v>0</v>
      </c>
      <c r="P215" s="167">
        <v>0</v>
      </c>
      <c r="Q215" s="167">
        <v>0</v>
      </c>
      <c r="R215" s="167">
        <v>3.9</v>
      </c>
      <c r="S215" s="167">
        <v>0</v>
      </c>
      <c r="T215" s="167">
        <v>0</v>
      </c>
      <c r="U215" s="167">
        <v>0</v>
      </c>
      <c r="V215" s="167">
        <v>44.2</v>
      </c>
      <c r="W215" s="167">
        <v>0</v>
      </c>
      <c r="X215" s="167">
        <v>696.4</v>
      </c>
      <c r="Y215" s="167">
        <v>0</v>
      </c>
      <c r="Z215" s="167">
        <v>0</v>
      </c>
      <c r="AA215" s="167">
        <v>0</v>
      </c>
      <c r="AB215" s="167">
        <v>0</v>
      </c>
      <c r="AC215" s="167">
        <v>2.8</v>
      </c>
      <c r="AD215" s="167">
        <v>0</v>
      </c>
      <c r="AE215" s="167">
        <v>0</v>
      </c>
      <c r="AF215" s="167">
        <v>0</v>
      </c>
      <c r="AG215" s="167">
        <v>290.10000000000002</v>
      </c>
      <c r="AH215" s="43">
        <v>1057.5</v>
      </c>
    </row>
    <row r="216" spans="1:34">
      <c r="A216" s="52">
        <v>0</v>
      </c>
      <c r="D216" s="62">
        <v>2006</v>
      </c>
      <c r="E216" s="62">
        <v>2</v>
      </c>
      <c r="F216" s="62">
        <v>2006</v>
      </c>
      <c r="G216" s="62">
        <v>2006</v>
      </c>
      <c r="H216" s="167">
        <v>0</v>
      </c>
      <c r="I216" s="167">
        <v>0</v>
      </c>
      <c r="J216" s="167">
        <v>0</v>
      </c>
      <c r="K216" s="167">
        <v>0</v>
      </c>
      <c r="L216" s="167">
        <v>0</v>
      </c>
      <c r="M216" s="167">
        <v>0</v>
      </c>
      <c r="N216" s="167">
        <v>65.3</v>
      </c>
      <c r="O216" s="167">
        <v>0</v>
      </c>
      <c r="P216" s="167">
        <v>0</v>
      </c>
      <c r="Q216" s="167">
        <v>0</v>
      </c>
      <c r="R216" s="167">
        <v>5.8</v>
      </c>
      <c r="S216" s="167">
        <v>0</v>
      </c>
      <c r="T216" s="167">
        <v>0</v>
      </c>
      <c r="U216" s="167">
        <v>0</v>
      </c>
      <c r="V216" s="167">
        <v>67.7</v>
      </c>
      <c r="W216" s="167">
        <v>0</v>
      </c>
      <c r="X216" s="167">
        <v>750.9</v>
      </c>
      <c r="Y216" s="167">
        <v>0</v>
      </c>
      <c r="Z216" s="167">
        <v>0</v>
      </c>
      <c r="AA216" s="167">
        <v>0</v>
      </c>
      <c r="AB216" s="167">
        <v>0</v>
      </c>
      <c r="AC216" s="167">
        <v>3.5</v>
      </c>
      <c r="AD216" s="167">
        <v>0</v>
      </c>
      <c r="AE216" s="167">
        <v>0</v>
      </c>
      <c r="AF216" s="167">
        <v>0</v>
      </c>
      <c r="AG216" s="167">
        <v>544.9</v>
      </c>
      <c r="AH216" s="43">
        <v>1438.1</v>
      </c>
    </row>
    <row r="217" spans="1:34">
      <c r="A217" s="52">
        <v>0</v>
      </c>
      <c r="D217" s="62">
        <v>2006</v>
      </c>
      <c r="E217" s="62">
        <v>3</v>
      </c>
      <c r="F217" s="62">
        <v>2006</v>
      </c>
      <c r="G217" s="62">
        <v>2006</v>
      </c>
      <c r="H217" s="167">
        <v>0</v>
      </c>
      <c r="I217" s="167">
        <v>0</v>
      </c>
      <c r="J217" s="167">
        <v>0</v>
      </c>
      <c r="K217" s="167">
        <v>0</v>
      </c>
      <c r="L217" s="167">
        <v>0</v>
      </c>
      <c r="M217" s="167">
        <v>0</v>
      </c>
      <c r="N217" s="167">
        <v>85.3</v>
      </c>
      <c r="O217" s="167">
        <v>0</v>
      </c>
      <c r="P217" s="167">
        <v>0</v>
      </c>
      <c r="Q217" s="167">
        <v>0</v>
      </c>
      <c r="R217" s="167">
        <v>0.1</v>
      </c>
      <c r="S217" s="167">
        <v>0</v>
      </c>
      <c r="T217" s="167">
        <v>0</v>
      </c>
      <c r="U217" s="167">
        <v>0</v>
      </c>
      <c r="V217" s="167">
        <v>546.70000000000005</v>
      </c>
      <c r="W217" s="167">
        <v>0</v>
      </c>
      <c r="X217" s="167">
        <v>154</v>
      </c>
      <c r="Y217" s="167">
        <v>0</v>
      </c>
      <c r="Z217" s="167">
        <v>0</v>
      </c>
      <c r="AA217" s="167">
        <v>0</v>
      </c>
      <c r="AB217" s="167">
        <v>0</v>
      </c>
      <c r="AC217" s="167">
        <v>1.1000000000000001</v>
      </c>
      <c r="AD217" s="167">
        <v>0</v>
      </c>
      <c r="AE217" s="167">
        <v>0</v>
      </c>
      <c r="AF217" s="167">
        <v>0</v>
      </c>
      <c r="AG217" s="167">
        <v>768.3</v>
      </c>
      <c r="AH217" s="43">
        <v>1555.5</v>
      </c>
    </row>
    <row r="218" spans="1:34">
      <c r="A218" s="52">
        <v>0</v>
      </c>
      <c r="D218" s="62">
        <v>2006</v>
      </c>
      <c r="E218" s="62">
        <v>4</v>
      </c>
      <c r="F218" s="62">
        <v>2006</v>
      </c>
      <c r="G218" s="62">
        <v>2006</v>
      </c>
      <c r="H218" s="167">
        <v>0</v>
      </c>
      <c r="I218" s="167">
        <v>0</v>
      </c>
      <c r="J218" s="167">
        <v>0</v>
      </c>
      <c r="K218" s="167">
        <v>0</v>
      </c>
      <c r="L218" s="167">
        <v>0</v>
      </c>
      <c r="M218" s="167">
        <v>0</v>
      </c>
      <c r="N218" s="167">
        <v>30.9</v>
      </c>
      <c r="O218" s="167">
        <v>0</v>
      </c>
      <c r="P218" s="167">
        <v>0</v>
      </c>
      <c r="Q218" s="167">
        <v>0</v>
      </c>
      <c r="R218" s="167">
        <v>0.1</v>
      </c>
      <c r="S218" s="167">
        <v>0</v>
      </c>
      <c r="T218" s="167">
        <v>0</v>
      </c>
      <c r="U218" s="167">
        <v>0</v>
      </c>
      <c r="V218" s="167">
        <v>226.1</v>
      </c>
      <c r="W218" s="167">
        <v>0</v>
      </c>
      <c r="X218" s="167">
        <v>268.5</v>
      </c>
      <c r="Y218" s="167">
        <v>0</v>
      </c>
      <c r="Z218" s="167">
        <v>0</v>
      </c>
      <c r="AA218" s="167">
        <v>0</v>
      </c>
      <c r="AB218" s="167">
        <v>0</v>
      </c>
      <c r="AC218" s="167">
        <v>2.1</v>
      </c>
      <c r="AD218" s="167">
        <v>0</v>
      </c>
      <c r="AE218" s="167">
        <v>0</v>
      </c>
      <c r="AF218" s="167">
        <v>0</v>
      </c>
      <c r="AG218" s="167">
        <v>422.2</v>
      </c>
      <c r="AH218" s="43">
        <v>949.90000000000009</v>
      </c>
    </row>
    <row r="219" spans="1:34">
      <c r="A219" s="52">
        <v>0</v>
      </c>
      <c r="D219" s="62">
        <v>2006</v>
      </c>
      <c r="E219" s="62">
        <v>5</v>
      </c>
      <c r="F219" s="62">
        <v>2006</v>
      </c>
      <c r="G219" s="62">
        <v>2007</v>
      </c>
      <c r="H219" s="167">
        <v>0</v>
      </c>
      <c r="I219" s="167">
        <v>0</v>
      </c>
      <c r="J219" s="167">
        <v>0</v>
      </c>
      <c r="K219" s="167">
        <v>0</v>
      </c>
      <c r="L219" s="167">
        <v>0</v>
      </c>
      <c r="M219" s="167">
        <v>0</v>
      </c>
      <c r="N219" s="167">
        <v>73.900000000000006</v>
      </c>
      <c r="O219" s="167">
        <v>0</v>
      </c>
      <c r="P219" s="167">
        <v>0</v>
      </c>
      <c r="Q219" s="167">
        <v>0</v>
      </c>
      <c r="R219" s="167">
        <v>1.6</v>
      </c>
      <c r="S219" s="167">
        <v>0</v>
      </c>
      <c r="T219" s="167">
        <v>0</v>
      </c>
      <c r="U219" s="167">
        <v>0</v>
      </c>
      <c r="V219" s="167">
        <v>39.6</v>
      </c>
      <c r="W219" s="167">
        <v>0</v>
      </c>
      <c r="X219" s="167">
        <v>667.2</v>
      </c>
      <c r="Y219" s="167">
        <v>0</v>
      </c>
      <c r="Z219" s="167">
        <v>0</v>
      </c>
      <c r="AA219" s="167">
        <v>0</v>
      </c>
      <c r="AB219" s="167">
        <v>0</v>
      </c>
      <c r="AC219" s="167">
        <v>6.2</v>
      </c>
      <c r="AD219" s="167">
        <v>0</v>
      </c>
      <c r="AE219" s="167">
        <v>0</v>
      </c>
      <c r="AF219" s="167">
        <v>0</v>
      </c>
      <c r="AG219" s="167">
        <v>977.5</v>
      </c>
      <c r="AH219" s="43">
        <v>1766</v>
      </c>
    </row>
    <row r="220" spans="1:34">
      <c r="A220" s="52">
        <v>0</v>
      </c>
      <c r="D220" s="62">
        <v>2006</v>
      </c>
      <c r="E220" s="62">
        <v>6</v>
      </c>
      <c r="F220" s="62">
        <v>2006</v>
      </c>
      <c r="G220" s="62">
        <v>2007</v>
      </c>
      <c r="H220" s="167">
        <v>0</v>
      </c>
      <c r="I220" s="167">
        <v>0</v>
      </c>
      <c r="J220" s="167">
        <v>0</v>
      </c>
      <c r="K220" s="167">
        <v>0</v>
      </c>
      <c r="L220" s="167">
        <v>0</v>
      </c>
      <c r="M220" s="167">
        <v>0</v>
      </c>
      <c r="N220" s="167">
        <v>118.9</v>
      </c>
      <c r="O220" s="167">
        <v>0</v>
      </c>
      <c r="P220" s="167">
        <v>0</v>
      </c>
      <c r="Q220" s="167">
        <v>0</v>
      </c>
      <c r="R220" s="167">
        <v>15.4</v>
      </c>
      <c r="S220" s="167">
        <v>0</v>
      </c>
      <c r="T220" s="167">
        <v>0</v>
      </c>
      <c r="U220" s="167">
        <v>0</v>
      </c>
      <c r="V220" s="167">
        <v>97.5</v>
      </c>
      <c r="W220" s="167">
        <v>0</v>
      </c>
      <c r="X220" s="167">
        <v>619.9</v>
      </c>
      <c r="Y220" s="167">
        <v>0</v>
      </c>
      <c r="Z220" s="167">
        <v>0</v>
      </c>
      <c r="AA220" s="167">
        <v>0</v>
      </c>
      <c r="AB220" s="167">
        <v>0</v>
      </c>
      <c r="AC220" s="167">
        <v>9.8000000000000007</v>
      </c>
      <c r="AD220" s="167">
        <v>0</v>
      </c>
      <c r="AE220" s="167">
        <v>0</v>
      </c>
      <c r="AF220" s="167">
        <v>0</v>
      </c>
      <c r="AG220" s="167">
        <v>1099.8</v>
      </c>
      <c r="AH220" s="43">
        <v>1961.3</v>
      </c>
    </row>
    <row r="221" spans="1:34">
      <c r="A221" s="52">
        <v>0</v>
      </c>
      <c r="D221" s="62">
        <v>2006</v>
      </c>
      <c r="E221" s="62">
        <v>7</v>
      </c>
      <c r="F221" s="62">
        <v>2007</v>
      </c>
      <c r="G221" s="62">
        <v>2007</v>
      </c>
      <c r="H221" s="167">
        <v>0</v>
      </c>
      <c r="I221" s="167">
        <v>0</v>
      </c>
      <c r="J221" s="167">
        <v>0</v>
      </c>
      <c r="K221" s="167">
        <v>0</v>
      </c>
      <c r="L221" s="167">
        <v>0</v>
      </c>
      <c r="M221" s="167">
        <v>0</v>
      </c>
      <c r="N221" s="167">
        <v>38.5</v>
      </c>
      <c r="O221" s="167">
        <v>0</v>
      </c>
      <c r="P221" s="167">
        <v>0</v>
      </c>
      <c r="Q221" s="167">
        <v>0</v>
      </c>
      <c r="R221" s="167">
        <v>14.9</v>
      </c>
      <c r="S221" s="167">
        <v>0</v>
      </c>
      <c r="T221" s="167">
        <v>0</v>
      </c>
      <c r="U221" s="167">
        <v>0</v>
      </c>
      <c r="V221" s="167">
        <v>134.1</v>
      </c>
      <c r="W221" s="167">
        <v>0</v>
      </c>
      <c r="X221" s="167">
        <v>1074.4000000000001</v>
      </c>
      <c r="Y221" s="167">
        <v>0</v>
      </c>
      <c r="Z221" s="167">
        <v>0</v>
      </c>
      <c r="AA221" s="167">
        <v>0</v>
      </c>
      <c r="AB221" s="167">
        <v>0</v>
      </c>
      <c r="AC221" s="167">
        <v>8.9</v>
      </c>
      <c r="AD221" s="167">
        <v>0</v>
      </c>
      <c r="AE221" s="167">
        <v>0</v>
      </c>
      <c r="AF221" s="167">
        <v>0</v>
      </c>
      <c r="AG221" s="167">
        <v>565</v>
      </c>
      <c r="AH221" s="43">
        <v>1835.8000000000002</v>
      </c>
    </row>
    <row r="222" spans="1:34">
      <c r="A222" s="52">
        <v>0</v>
      </c>
      <c r="D222" s="62">
        <v>2006</v>
      </c>
      <c r="E222" s="62">
        <v>8</v>
      </c>
      <c r="F222" s="62">
        <v>2007</v>
      </c>
      <c r="G222" s="62">
        <v>2007</v>
      </c>
      <c r="H222" s="167">
        <v>0</v>
      </c>
      <c r="I222" s="167">
        <v>0</v>
      </c>
      <c r="J222" s="167">
        <v>0</v>
      </c>
      <c r="K222" s="167">
        <v>0</v>
      </c>
      <c r="L222" s="167">
        <v>0</v>
      </c>
      <c r="M222" s="167">
        <v>0</v>
      </c>
      <c r="N222" s="167">
        <v>19</v>
      </c>
      <c r="O222" s="167">
        <v>0</v>
      </c>
      <c r="P222" s="167">
        <v>0</v>
      </c>
      <c r="Q222" s="167">
        <v>0</v>
      </c>
      <c r="R222" s="167">
        <v>15.4</v>
      </c>
      <c r="S222" s="167">
        <v>0</v>
      </c>
      <c r="T222" s="167">
        <v>0</v>
      </c>
      <c r="U222" s="167">
        <v>0</v>
      </c>
      <c r="V222" s="167">
        <v>115.1</v>
      </c>
      <c r="W222" s="167">
        <v>0</v>
      </c>
      <c r="X222" s="167">
        <v>1007.5</v>
      </c>
      <c r="Y222" s="167">
        <v>0</v>
      </c>
      <c r="Z222" s="167">
        <v>0</v>
      </c>
      <c r="AA222" s="167">
        <v>0</v>
      </c>
      <c r="AB222" s="167">
        <v>0</v>
      </c>
      <c r="AC222" s="167">
        <v>10.4</v>
      </c>
      <c r="AD222" s="167">
        <v>0</v>
      </c>
      <c r="AE222" s="167">
        <v>0</v>
      </c>
      <c r="AF222" s="167">
        <v>0</v>
      </c>
      <c r="AG222" s="167">
        <v>479.8</v>
      </c>
      <c r="AH222" s="43">
        <v>1647.2</v>
      </c>
    </row>
    <row r="223" spans="1:34">
      <c r="A223" s="52">
        <v>0</v>
      </c>
      <c r="D223" s="62">
        <v>2006</v>
      </c>
      <c r="E223" s="62">
        <v>9</v>
      </c>
      <c r="F223" s="62">
        <v>2007</v>
      </c>
      <c r="G223" s="62">
        <v>2007</v>
      </c>
      <c r="H223" s="167">
        <v>0</v>
      </c>
      <c r="I223" s="167">
        <v>0</v>
      </c>
      <c r="J223" s="167">
        <v>0</v>
      </c>
      <c r="K223" s="167">
        <v>0</v>
      </c>
      <c r="L223" s="167">
        <v>0</v>
      </c>
      <c r="M223" s="167">
        <v>0</v>
      </c>
      <c r="N223" s="167">
        <v>85.2</v>
      </c>
      <c r="O223" s="167">
        <v>0</v>
      </c>
      <c r="P223" s="167">
        <v>0</v>
      </c>
      <c r="Q223" s="167">
        <v>0</v>
      </c>
      <c r="R223" s="167">
        <v>11.3</v>
      </c>
      <c r="S223" s="167">
        <v>0</v>
      </c>
      <c r="T223" s="167">
        <v>0</v>
      </c>
      <c r="U223" s="167">
        <v>0</v>
      </c>
      <c r="V223" s="167">
        <v>118.6</v>
      </c>
      <c r="W223" s="167">
        <v>0</v>
      </c>
      <c r="X223" s="167">
        <v>1058.9000000000001</v>
      </c>
      <c r="Y223" s="167">
        <v>0</v>
      </c>
      <c r="Z223" s="167">
        <v>0</v>
      </c>
      <c r="AA223" s="167">
        <v>0</v>
      </c>
      <c r="AB223" s="167">
        <v>0</v>
      </c>
      <c r="AC223" s="167">
        <v>6.6</v>
      </c>
      <c r="AD223" s="167">
        <v>0</v>
      </c>
      <c r="AE223" s="167">
        <v>0</v>
      </c>
      <c r="AF223" s="167">
        <v>0</v>
      </c>
      <c r="AG223" s="167">
        <v>436.7</v>
      </c>
      <c r="AH223" s="43">
        <v>1717.3</v>
      </c>
    </row>
    <row r="224" spans="1:34">
      <c r="A224" s="52">
        <v>0</v>
      </c>
      <c r="D224" s="62">
        <v>2006</v>
      </c>
      <c r="E224" s="62">
        <v>10</v>
      </c>
      <c r="F224" s="62">
        <v>2007</v>
      </c>
      <c r="G224" s="62">
        <v>2007</v>
      </c>
      <c r="H224" s="167">
        <v>0</v>
      </c>
      <c r="I224" s="167">
        <v>0</v>
      </c>
      <c r="J224" s="167">
        <v>0</v>
      </c>
      <c r="K224" s="167">
        <v>0</v>
      </c>
      <c r="L224" s="167">
        <v>0</v>
      </c>
      <c r="M224" s="167">
        <v>0</v>
      </c>
      <c r="N224" s="167">
        <v>245.6</v>
      </c>
      <c r="O224" s="167">
        <v>0</v>
      </c>
      <c r="P224" s="167">
        <v>0</v>
      </c>
      <c r="Q224" s="167">
        <v>0</v>
      </c>
      <c r="R224" s="167">
        <v>3.3</v>
      </c>
      <c r="S224" s="167">
        <v>0</v>
      </c>
      <c r="T224" s="167">
        <v>0</v>
      </c>
      <c r="U224" s="167">
        <v>0</v>
      </c>
      <c r="V224" s="167">
        <v>101.5</v>
      </c>
      <c r="W224" s="167">
        <v>0</v>
      </c>
      <c r="X224" s="167">
        <v>1203.3</v>
      </c>
      <c r="Y224" s="167">
        <v>0</v>
      </c>
      <c r="Z224" s="167">
        <v>0</v>
      </c>
      <c r="AA224" s="167">
        <v>0</v>
      </c>
      <c r="AB224" s="167">
        <v>0</v>
      </c>
      <c r="AC224" s="167">
        <v>6.1</v>
      </c>
      <c r="AD224" s="167">
        <v>0</v>
      </c>
      <c r="AE224" s="167">
        <v>0</v>
      </c>
      <c r="AF224" s="167">
        <v>0</v>
      </c>
      <c r="AG224" s="167">
        <v>412.4</v>
      </c>
      <c r="AH224" s="43">
        <v>1972.1999999999998</v>
      </c>
    </row>
    <row r="225" spans="1:34">
      <c r="A225" s="52">
        <v>0</v>
      </c>
      <c r="D225" s="62">
        <v>2006</v>
      </c>
      <c r="E225" s="62">
        <v>11</v>
      </c>
      <c r="F225" s="62">
        <v>2007</v>
      </c>
      <c r="G225" s="62">
        <v>2007</v>
      </c>
      <c r="H225" s="167">
        <v>0</v>
      </c>
      <c r="I225" s="167">
        <v>0</v>
      </c>
      <c r="J225" s="167">
        <v>0</v>
      </c>
      <c r="K225" s="167">
        <v>0</v>
      </c>
      <c r="L225" s="167">
        <v>0</v>
      </c>
      <c r="M225" s="167">
        <v>0</v>
      </c>
      <c r="N225" s="167">
        <v>211.6</v>
      </c>
      <c r="O225" s="167">
        <v>0</v>
      </c>
      <c r="P225" s="167">
        <v>0</v>
      </c>
      <c r="Q225" s="167">
        <v>0</v>
      </c>
      <c r="R225" s="167">
        <v>7</v>
      </c>
      <c r="S225" s="167">
        <v>0</v>
      </c>
      <c r="T225" s="167">
        <v>0</v>
      </c>
      <c r="U225" s="167">
        <v>0</v>
      </c>
      <c r="V225" s="167">
        <v>112.4</v>
      </c>
      <c r="W225" s="167">
        <v>0</v>
      </c>
      <c r="X225" s="167">
        <v>1133.5</v>
      </c>
      <c r="Y225" s="167">
        <v>0</v>
      </c>
      <c r="Z225" s="167">
        <v>0</v>
      </c>
      <c r="AA225" s="167">
        <v>0</v>
      </c>
      <c r="AB225" s="167">
        <v>0</v>
      </c>
      <c r="AC225" s="167">
        <v>4.5</v>
      </c>
      <c r="AD225" s="167">
        <v>0</v>
      </c>
      <c r="AE225" s="167">
        <v>0</v>
      </c>
      <c r="AF225" s="167">
        <v>0</v>
      </c>
      <c r="AG225" s="167">
        <v>425.8</v>
      </c>
      <c r="AH225" s="43">
        <v>1894.8</v>
      </c>
    </row>
    <row r="226" spans="1:34">
      <c r="A226" s="52">
        <v>0</v>
      </c>
      <c r="D226" s="62">
        <v>2006</v>
      </c>
      <c r="E226" s="62">
        <v>12</v>
      </c>
      <c r="F226" s="62">
        <v>2007</v>
      </c>
      <c r="G226" s="62">
        <v>2007</v>
      </c>
      <c r="H226" s="167">
        <v>0</v>
      </c>
      <c r="I226" s="167">
        <v>0</v>
      </c>
      <c r="J226" s="167">
        <v>0</v>
      </c>
      <c r="K226" s="167">
        <v>0</v>
      </c>
      <c r="L226" s="167">
        <v>0</v>
      </c>
      <c r="M226" s="167">
        <v>0</v>
      </c>
      <c r="N226" s="167">
        <v>128.9</v>
      </c>
      <c r="O226" s="167">
        <v>0</v>
      </c>
      <c r="P226" s="167">
        <v>0</v>
      </c>
      <c r="Q226" s="167">
        <v>0</v>
      </c>
      <c r="R226" s="167">
        <v>2.2999999999999998</v>
      </c>
      <c r="S226" s="167">
        <v>0</v>
      </c>
      <c r="T226" s="167">
        <v>0</v>
      </c>
      <c r="U226" s="167">
        <v>0</v>
      </c>
      <c r="V226" s="167">
        <v>616.9</v>
      </c>
      <c r="W226" s="167">
        <v>0</v>
      </c>
      <c r="X226" s="167">
        <v>1030.5999999999999</v>
      </c>
      <c r="Y226" s="167">
        <v>0</v>
      </c>
      <c r="Z226" s="167">
        <v>0</v>
      </c>
      <c r="AA226" s="167">
        <v>0</v>
      </c>
      <c r="AB226" s="167">
        <v>0</v>
      </c>
      <c r="AC226" s="167">
        <v>2.2999999999999998</v>
      </c>
      <c r="AD226" s="167">
        <v>0</v>
      </c>
      <c r="AE226" s="167">
        <v>0</v>
      </c>
      <c r="AF226" s="167">
        <v>0</v>
      </c>
      <c r="AG226" s="167">
        <v>470.5</v>
      </c>
      <c r="AH226" s="43">
        <v>2251.5</v>
      </c>
    </row>
    <row r="227" spans="1:34">
      <c r="A227" s="52">
        <v>0</v>
      </c>
      <c r="D227" s="62">
        <v>2007</v>
      </c>
      <c r="E227" s="62">
        <v>1</v>
      </c>
      <c r="F227" s="62">
        <v>2007</v>
      </c>
      <c r="G227" s="62">
        <v>2007</v>
      </c>
      <c r="H227" s="167">
        <v>0</v>
      </c>
      <c r="I227" s="167">
        <v>0</v>
      </c>
      <c r="J227" s="167">
        <v>0</v>
      </c>
      <c r="K227" s="167">
        <v>0</v>
      </c>
      <c r="L227" s="167">
        <v>0</v>
      </c>
      <c r="M227" s="167">
        <v>0</v>
      </c>
      <c r="N227" s="167">
        <v>181.5</v>
      </c>
      <c r="O227" s="167">
        <v>0</v>
      </c>
      <c r="P227" s="167">
        <v>0</v>
      </c>
      <c r="Q227" s="167">
        <v>0</v>
      </c>
      <c r="R227" s="167">
        <v>9.9</v>
      </c>
      <c r="S227" s="167">
        <v>0</v>
      </c>
      <c r="T227" s="167">
        <v>0</v>
      </c>
      <c r="U227" s="167">
        <v>0</v>
      </c>
      <c r="V227" s="167">
        <v>504.3</v>
      </c>
      <c r="W227" s="167">
        <v>0</v>
      </c>
      <c r="X227" s="167">
        <v>1116.5999999999999</v>
      </c>
      <c r="Y227" s="167">
        <v>0</v>
      </c>
      <c r="Z227" s="167">
        <v>0</v>
      </c>
      <c r="AA227" s="167">
        <v>0</v>
      </c>
      <c r="AB227" s="167">
        <v>0</v>
      </c>
      <c r="AC227" s="167">
        <v>3.1</v>
      </c>
      <c r="AD227" s="167">
        <v>0</v>
      </c>
      <c r="AE227" s="167">
        <v>0</v>
      </c>
      <c r="AF227" s="167">
        <v>0</v>
      </c>
      <c r="AG227" s="167">
        <v>768.7</v>
      </c>
      <c r="AH227" s="43">
        <v>2584.1</v>
      </c>
    </row>
    <row r="228" spans="1:34">
      <c r="A228" s="52">
        <v>0</v>
      </c>
      <c r="D228" s="62">
        <v>2007</v>
      </c>
      <c r="E228" s="62">
        <v>2</v>
      </c>
      <c r="F228" s="62">
        <v>2007</v>
      </c>
      <c r="G228" s="62">
        <v>2007</v>
      </c>
      <c r="H228" s="167">
        <v>0</v>
      </c>
      <c r="I228" s="167">
        <v>0</v>
      </c>
      <c r="J228" s="167">
        <v>0</v>
      </c>
      <c r="K228" s="167">
        <v>0</v>
      </c>
      <c r="L228" s="167">
        <v>0</v>
      </c>
      <c r="M228" s="167">
        <v>0</v>
      </c>
      <c r="N228" s="167">
        <v>78.099999999999994</v>
      </c>
      <c r="O228" s="167">
        <v>0</v>
      </c>
      <c r="P228" s="167">
        <v>0</v>
      </c>
      <c r="Q228" s="167">
        <v>0</v>
      </c>
      <c r="R228" s="167">
        <v>0.9</v>
      </c>
      <c r="S228" s="167">
        <v>0</v>
      </c>
      <c r="T228" s="167">
        <v>0</v>
      </c>
      <c r="U228" s="167">
        <v>0</v>
      </c>
      <c r="V228" s="167">
        <v>583.1</v>
      </c>
      <c r="W228" s="167">
        <v>0</v>
      </c>
      <c r="X228" s="167">
        <v>308</v>
      </c>
      <c r="Y228" s="167">
        <v>0</v>
      </c>
      <c r="Z228" s="167">
        <v>0</v>
      </c>
      <c r="AA228" s="167">
        <v>0</v>
      </c>
      <c r="AB228" s="167">
        <v>0</v>
      </c>
      <c r="AC228" s="167">
        <v>1.2</v>
      </c>
      <c r="AD228" s="167">
        <v>0</v>
      </c>
      <c r="AE228" s="167">
        <v>0</v>
      </c>
      <c r="AF228" s="167">
        <v>0</v>
      </c>
      <c r="AG228" s="167">
        <v>523.70000000000005</v>
      </c>
      <c r="AH228" s="43">
        <v>1495</v>
      </c>
    </row>
    <row r="229" spans="1:34">
      <c r="A229" s="52">
        <v>0</v>
      </c>
      <c r="D229" s="62">
        <v>2007</v>
      </c>
      <c r="E229" s="62">
        <v>3</v>
      </c>
      <c r="F229" s="62">
        <v>2007</v>
      </c>
      <c r="G229" s="62">
        <v>2007</v>
      </c>
      <c r="H229" s="167">
        <v>0</v>
      </c>
      <c r="I229" s="167">
        <v>0</v>
      </c>
      <c r="J229" s="167">
        <v>0</v>
      </c>
      <c r="K229" s="167">
        <v>0</v>
      </c>
      <c r="L229" s="167">
        <v>0</v>
      </c>
      <c r="M229" s="167">
        <v>0</v>
      </c>
      <c r="N229" s="167">
        <v>64.599999999999994</v>
      </c>
      <c r="O229" s="167">
        <v>0</v>
      </c>
      <c r="P229" s="167">
        <v>0</v>
      </c>
      <c r="Q229" s="167">
        <v>0</v>
      </c>
      <c r="R229" s="167">
        <v>1.8</v>
      </c>
      <c r="S229" s="167">
        <v>0</v>
      </c>
      <c r="T229" s="167">
        <v>0</v>
      </c>
      <c r="U229" s="167">
        <v>0</v>
      </c>
      <c r="V229" s="167">
        <v>83.2</v>
      </c>
      <c r="W229" s="167">
        <v>0</v>
      </c>
      <c r="X229" s="167">
        <v>893.6</v>
      </c>
      <c r="Y229" s="167">
        <v>0</v>
      </c>
      <c r="Z229" s="167">
        <v>0</v>
      </c>
      <c r="AA229" s="167">
        <v>0</v>
      </c>
      <c r="AB229" s="167">
        <v>0</v>
      </c>
      <c r="AC229" s="167">
        <v>3.7</v>
      </c>
      <c r="AD229" s="167">
        <v>0</v>
      </c>
      <c r="AE229" s="167">
        <v>0</v>
      </c>
      <c r="AF229" s="167">
        <v>0</v>
      </c>
      <c r="AG229" s="167">
        <v>407.7</v>
      </c>
      <c r="AH229" s="43">
        <v>1454.6000000000001</v>
      </c>
    </row>
    <row r="230" spans="1:34">
      <c r="A230" s="52">
        <v>0</v>
      </c>
      <c r="D230" s="62">
        <v>2007</v>
      </c>
      <c r="E230" s="62">
        <v>4</v>
      </c>
      <c r="F230" s="62">
        <v>2007</v>
      </c>
      <c r="G230" s="62">
        <v>2007</v>
      </c>
      <c r="H230" s="167">
        <v>0</v>
      </c>
      <c r="I230" s="167">
        <v>0</v>
      </c>
      <c r="J230" s="167">
        <v>0</v>
      </c>
      <c r="K230" s="167">
        <v>0</v>
      </c>
      <c r="L230" s="167">
        <v>0</v>
      </c>
      <c r="M230" s="167">
        <v>0</v>
      </c>
      <c r="N230" s="167">
        <v>260.60000000000002</v>
      </c>
      <c r="O230" s="167">
        <v>0</v>
      </c>
      <c r="P230" s="167">
        <v>0</v>
      </c>
      <c r="Q230" s="167">
        <v>0</v>
      </c>
      <c r="R230" s="167">
        <v>7.7</v>
      </c>
      <c r="S230" s="167">
        <v>0</v>
      </c>
      <c r="T230" s="167">
        <v>0</v>
      </c>
      <c r="U230" s="167">
        <v>0</v>
      </c>
      <c r="V230" s="167">
        <v>64.099999999999994</v>
      </c>
      <c r="W230" s="167">
        <v>0</v>
      </c>
      <c r="X230" s="167">
        <v>1276.2</v>
      </c>
      <c r="Y230" s="167">
        <v>0</v>
      </c>
      <c r="Z230" s="167">
        <v>0</v>
      </c>
      <c r="AA230" s="167">
        <v>0</v>
      </c>
      <c r="AB230" s="167">
        <v>0</v>
      </c>
      <c r="AC230" s="167">
        <v>4.3</v>
      </c>
      <c r="AD230" s="167">
        <v>0</v>
      </c>
      <c r="AE230" s="167">
        <v>0</v>
      </c>
      <c r="AF230" s="167">
        <v>0</v>
      </c>
      <c r="AG230" s="167">
        <v>772</v>
      </c>
      <c r="AH230" s="43">
        <v>2384.8999999999996</v>
      </c>
    </row>
    <row r="231" spans="1:34">
      <c r="A231" s="52">
        <v>0</v>
      </c>
      <c r="D231" s="62">
        <v>2007</v>
      </c>
      <c r="E231" s="62">
        <v>5</v>
      </c>
      <c r="F231" s="62">
        <v>2007</v>
      </c>
      <c r="G231" s="62">
        <v>2008</v>
      </c>
      <c r="H231" s="167">
        <v>0</v>
      </c>
      <c r="I231" s="167">
        <v>0</v>
      </c>
      <c r="J231" s="167">
        <v>0</v>
      </c>
      <c r="K231" s="167">
        <v>0</v>
      </c>
      <c r="L231" s="167">
        <v>0</v>
      </c>
      <c r="M231" s="167">
        <v>0</v>
      </c>
      <c r="N231" s="167">
        <v>451</v>
      </c>
      <c r="O231" s="167">
        <v>0</v>
      </c>
      <c r="P231" s="167">
        <v>0</v>
      </c>
      <c r="Q231" s="167">
        <v>0</v>
      </c>
      <c r="R231" s="167">
        <v>2.6</v>
      </c>
      <c r="S231" s="167">
        <v>0</v>
      </c>
      <c r="T231" s="167">
        <v>0</v>
      </c>
      <c r="U231" s="167">
        <v>0</v>
      </c>
      <c r="V231" s="167">
        <v>100.5</v>
      </c>
      <c r="W231" s="167">
        <v>0</v>
      </c>
      <c r="X231" s="167">
        <v>1369.8</v>
      </c>
      <c r="Y231" s="167">
        <v>0</v>
      </c>
      <c r="Z231" s="167">
        <v>0</v>
      </c>
      <c r="AA231" s="167">
        <v>0</v>
      </c>
      <c r="AB231" s="167">
        <v>0</v>
      </c>
      <c r="AC231" s="167">
        <v>8.6999999999999993</v>
      </c>
      <c r="AD231" s="167">
        <v>0</v>
      </c>
      <c r="AE231" s="167">
        <v>0</v>
      </c>
      <c r="AF231" s="167">
        <v>0</v>
      </c>
      <c r="AG231" s="167">
        <v>1004</v>
      </c>
      <c r="AH231" s="43">
        <v>2936.6000000000004</v>
      </c>
    </row>
    <row r="232" spans="1:34">
      <c r="A232" s="52">
        <v>0</v>
      </c>
      <c r="D232" s="62">
        <v>2007</v>
      </c>
      <c r="E232" s="62">
        <v>6</v>
      </c>
      <c r="F232" s="62">
        <v>2007</v>
      </c>
      <c r="G232" s="62">
        <v>2008</v>
      </c>
      <c r="H232" s="167">
        <v>0</v>
      </c>
      <c r="I232" s="167">
        <v>0</v>
      </c>
      <c r="J232" s="167">
        <v>0</v>
      </c>
      <c r="K232" s="167">
        <v>0</v>
      </c>
      <c r="L232" s="167">
        <v>0</v>
      </c>
      <c r="M232" s="167">
        <v>0</v>
      </c>
      <c r="N232" s="167">
        <v>585.20000000000005</v>
      </c>
      <c r="O232" s="167">
        <v>0</v>
      </c>
      <c r="P232" s="167">
        <v>0</v>
      </c>
      <c r="Q232" s="167">
        <v>0</v>
      </c>
      <c r="R232" s="167">
        <v>12.6</v>
      </c>
      <c r="S232" s="167">
        <v>0</v>
      </c>
      <c r="T232" s="167">
        <v>0</v>
      </c>
      <c r="U232" s="167">
        <v>0</v>
      </c>
      <c r="V232" s="167">
        <v>102.9</v>
      </c>
      <c r="W232" s="167">
        <v>0</v>
      </c>
      <c r="X232" s="167">
        <v>653.1</v>
      </c>
      <c r="Y232" s="167">
        <v>0</v>
      </c>
      <c r="Z232" s="167">
        <v>0</v>
      </c>
      <c r="AA232" s="167">
        <v>0</v>
      </c>
      <c r="AB232" s="167">
        <v>0</v>
      </c>
      <c r="AC232" s="167">
        <v>4.4000000000000004</v>
      </c>
      <c r="AD232" s="167">
        <v>0</v>
      </c>
      <c r="AE232" s="167">
        <v>0</v>
      </c>
      <c r="AF232" s="167">
        <v>0</v>
      </c>
      <c r="AG232" s="167">
        <v>926.1</v>
      </c>
      <c r="AH232" s="43">
        <v>2284.3000000000002</v>
      </c>
    </row>
    <row r="233" spans="1:34">
      <c r="A233" s="52">
        <v>0</v>
      </c>
      <c r="D233" s="62">
        <v>2007</v>
      </c>
      <c r="E233" s="62">
        <v>7</v>
      </c>
      <c r="F233" s="62">
        <v>2008</v>
      </c>
      <c r="G233" s="62">
        <v>2008</v>
      </c>
      <c r="H233" s="167">
        <v>0</v>
      </c>
      <c r="I233" s="167">
        <v>0</v>
      </c>
      <c r="J233" s="167">
        <v>0</v>
      </c>
      <c r="K233" s="167">
        <v>0</v>
      </c>
      <c r="L233" s="167">
        <v>0</v>
      </c>
      <c r="M233" s="167">
        <v>0</v>
      </c>
      <c r="N233" s="167">
        <v>788.1</v>
      </c>
      <c r="O233" s="167">
        <v>0</v>
      </c>
      <c r="P233" s="167">
        <v>0</v>
      </c>
      <c r="Q233" s="167">
        <v>0</v>
      </c>
      <c r="R233" s="167">
        <v>13.7</v>
      </c>
      <c r="S233" s="167">
        <v>0</v>
      </c>
      <c r="T233" s="167">
        <v>0</v>
      </c>
      <c r="U233" s="167">
        <v>0</v>
      </c>
      <c r="V233" s="167">
        <v>688.7</v>
      </c>
      <c r="W233" s="167">
        <v>0</v>
      </c>
      <c r="X233" s="167">
        <v>1008.7</v>
      </c>
      <c r="Y233" s="167">
        <v>0</v>
      </c>
      <c r="Z233" s="167">
        <v>0</v>
      </c>
      <c r="AA233" s="167">
        <v>0</v>
      </c>
      <c r="AB233" s="167">
        <v>0</v>
      </c>
      <c r="AC233" s="167">
        <v>8.9</v>
      </c>
      <c r="AD233" s="167">
        <v>0</v>
      </c>
      <c r="AE233" s="167">
        <v>0</v>
      </c>
      <c r="AF233" s="167">
        <v>0</v>
      </c>
      <c r="AG233" s="167">
        <v>890.9</v>
      </c>
      <c r="AH233" s="43">
        <v>3399</v>
      </c>
    </row>
    <row r="234" spans="1:34">
      <c r="A234" s="52">
        <v>0</v>
      </c>
      <c r="D234" s="62">
        <v>2007</v>
      </c>
      <c r="E234" s="62">
        <v>8</v>
      </c>
      <c r="F234" s="62">
        <v>2008</v>
      </c>
      <c r="G234" s="62">
        <v>2008</v>
      </c>
      <c r="H234" s="167">
        <v>0</v>
      </c>
      <c r="I234" s="167">
        <v>0</v>
      </c>
      <c r="J234" s="167">
        <v>0</v>
      </c>
      <c r="K234" s="167">
        <v>0</v>
      </c>
      <c r="L234" s="167">
        <v>0</v>
      </c>
      <c r="M234" s="167">
        <v>0</v>
      </c>
      <c r="N234" s="167">
        <v>402.2</v>
      </c>
      <c r="O234" s="167">
        <v>0</v>
      </c>
      <c r="P234" s="167">
        <v>0</v>
      </c>
      <c r="Q234" s="167">
        <v>0</v>
      </c>
      <c r="R234" s="167">
        <v>14</v>
      </c>
      <c r="S234" s="167">
        <v>0</v>
      </c>
      <c r="T234" s="167">
        <v>0</v>
      </c>
      <c r="U234" s="167">
        <v>0</v>
      </c>
      <c r="V234" s="167">
        <v>775.6</v>
      </c>
      <c r="W234" s="167">
        <v>0</v>
      </c>
      <c r="X234" s="167">
        <v>1297.0999999999999</v>
      </c>
      <c r="Y234" s="167">
        <v>0</v>
      </c>
      <c r="Z234" s="167">
        <v>0</v>
      </c>
      <c r="AA234" s="167">
        <v>0</v>
      </c>
      <c r="AB234" s="167">
        <v>0</v>
      </c>
      <c r="AC234" s="167">
        <v>10.199999999999999</v>
      </c>
      <c r="AD234" s="167">
        <v>0</v>
      </c>
      <c r="AE234" s="167">
        <v>0</v>
      </c>
      <c r="AF234" s="167">
        <v>0</v>
      </c>
      <c r="AG234" s="167">
        <v>838.3</v>
      </c>
      <c r="AH234" s="43">
        <v>3337.3999999999996</v>
      </c>
    </row>
    <row r="235" spans="1:34">
      <c r="A235" s="52">
        <v>0</v>
      </c>
      <c r="D235" s="62">
        <v>2007</v>
      </c>
      <c r="E235" s="62">
        <v>9</v>
      </c>
      <c r="F235" s="62">
        <v>2008</v>
      </c>
      <c r="G235" s="62">
        <v>2008</v>
      </c>
      <c r="H235" s="167">
        <v>0</v>
      </c>
      <c r="I235" s="167">
        <v>0</v>
      </c>
      <c r="J235" s="167">
        <v>0</v>
      </c>
      <c r="K235" s="167">
        <v>0</v>
      </c>
      <c r="L235" s="167">
        <v>0</v>
      </c>
      <c r="M235" s="167">
        <v>0</v>
      </c>
      <c r="N235" s="167">
        <v>671.7</v>
      </c>
      <c r="O235" s="167">
        <v>0</v>
      </c>
      <c r="P235" s="167">
        <v>0</v>
      </c>
      <c r="Q235" s="167">
        <v>0</v>
      </c>
      <c r="R235" s="167">
        <v>8.1</v>
      </c>
      <c r="S235" s="167">
        <v>0</v>
      </c>
      <c r="T235" s="167">
        <v>0</v>
      </c>
      <c r="U235" s="167">
        <v>0</v>
      </c>
      <c r="V235" s="167">
        <v>767</v>
      </c>
      <c r="W235" s="167">
        <v>0</v>
      </c>
      <c r="X235" s="167">
        <v>1026.9000000000001</v>
      </c>
      <c r="Y235" s="167">
        <v>0</v>
      </c>
      <c r="Z235" s="167">
        <v>0</v>
      </c>
      <c r="AA235" s="167">
        <v>0</v>
      </c>
      <c r="AB235" s="167">
        <v>0</v>
      </c>
      <c r="AC235" s="167">
        <v>4.0999999999999996</v>
      </c>
      <c r="AD235" s="167">
        <v>0</v>
      </c>
      <c r="AE235" s="167">
        <v>0</v>
      </c>
      <c r="AF235" s="167">
        <v>0</v>
      </c>
      <c r="AG235" s="167">
        <v>933.4</v>
      </c>
      <c r="AH235" s="43">
        <v>3411.2000000000003</v>
      </c>
    </row>
    <row r="236" spans="1:34">
      <c r="A236" s="52">
        <v>0</v>
      </c>
      <c r="D236" s="62">
        <v>2007</v>
      </c>
      <c r="E236" s="62">
        <v>10</v>
      </c>
      <c r="F236" s="62">
        <v>2008</v>
      </c>
      <c r="G236" s="62">
        <v>2008</v>
      </c>
      <c r="H236" s="167">
        <v>0</v>
      </c>
      <c r="I236" s="167">
        <v>0</v>
      </c>
      <c r="J236" s="167">
        <v>0</v>
      </c>
      <c r="K236" s="167">
        <v>0</v>
      </c>
      <c r="L236" s="167">
        <v>0</v>
      </c>
      <c r="M236" s="167">
        <v>0</v>
      </c>
      <c r="N236" s="167">
        <v>551.9</v>
      </c>
      <c r="O236" s="167">
        <v>0</v>
      </c>
      <c r="P236" s="167">
        <v>0</v>
      </c>
      <c r="Q236" s="167">
        <v>0</v>
      </c>
      <c r="R236" s="167">
        <v>3.2</v>
      </c>
      <c r="S236" s="167">
        <v>0</v>
      </c>
      <c r="T236" s="167">
        <v>0</v>
      </c>
      <c r="U236" s="167">
        <v>0</v>
      </c>
      <c r="V236" s="167">
        <v>702.7</v>
      </c>
      <c r="W236" s="167">
        <v>0</v>
      </c>
      <c r="X236" s="167">
        <v>926.5</v>
      </c>
      <c r="Y236" s="167">
        <v>0</v>
      </c>
      <c r="Z236" s="167">
        <v>0</v>
      </c>
      <c r="AA236" s="167">
        <v>0</v>
      </c>
      <c r="AB236" s="167">
        <v>0</v>
      </c>
      <c r="AC236" s="167">
        <v>6.2</v>
      </c>
      <c r="AD236" s="167">
        <v>0</v>
      </c>
      <c r="AE236" s="167">
        <v>0</v>
      </c>
      <c r="AF236" s="167">
        <v>0</v>
      </c>
      <c r="AG236" s="167">
        <v>838.2</v>
      </c>
      <c r="AH236" s="43">
        <v>3028.7</v>
      </c>
    </row>
    <row r="237" spans="1:34">
      <c r="A237" s="52">
        <v>0</v>
      </c>
      <c r="D237" s="62">
        <v>2007</v>
      </c>
      <c r="E237" s="62">
        <v>11</v>
      </c>
      <c r="F237" s="62">
        <v>2008</v>
      </c>
      <c r="G237" s="62">
        <v>2008</v>
      </c>
      <c r="H237" s="167">
        <v>0</v>
      </c>
      <c r="I237" s="167">
        <v>0</v>
      </c>
      <c r="J237" s="167">
        <v>0</v>
      </c>
      <c r="K237" s="167">
        <v>0</v>
      </c>
      <c r="L237" s="167">
        <v>0</v>
      </c>
      <c r="M237" s="167">
        <v>0</v>
      </c>
      <c r="N237" s="167">
        <v>413.3</v>
      </c>
      <c r="O237" s="167">
        <v>0</v>
      </c>
      <c r="P237" s="167">
        <v>0</v>
      </c>
      <c r="Q237" s="167">
        <v>0</v>
      </c>
      <c r="R237" s="167">
        <v>2.4</v>
      </c>
      <c r="S237" s="167">
        <v>0</v>
      </c>
      <c r="T237" s="167">
        <v>0</v>
      </c>
      <c r="U237" s="167">
        <v>0</v>
      </c>
      <c r="V237" s="167">
        <v>868.1</v>
      </c>
      <c r="W237" s="167">
        <v>0</v>
      </c>
      <c r="X237" s="167">
        <v>775.1</v>
      </c>
      <c r="Y237" s="167">
        <v>0</v>
      </c>
      <c r="Z237" s="167">
        <v>0</v>
      </c>
      <c r="AA237" s="167">
        <v>0</v>
      </c>
      <c r="AB237" s="167">
        <v>0</v>
      </c>
      <c r="AC237" s="167">
        <v>3.8</v>
      </c>
      <c r="AD237" s="167">
        <v>0</v>
      </c>
      <c r="AE237" s="167">
        <v>0</v>
      </c>
      <c r="AF237" s="167">
        <v>0</v>
      </c>
      <c r="AG237" s="167">
        <v>684.7</v>
      </c>
      <c r="AH237" s="43">
        <v>2747.4000000000005</v>
      </c>
    </row>
    <row r="238" spans="1:34">
      <c r="A238" s="52">
        <v>0</v>
      </c>
      <c r="D238" s="62">
        <v>2007</v>
      </c>
      <c r="E238" s="62">
        <v>12</v>
      </c>
      <c r="F238" s="62">
        <v>2008</v>
      </c>
      <c r="G238" s="62">
        <v>2008</v>
      </c>
      <c r="H238" s="167">
        <v>0</v>
      </c>
      <c r="I238" s="167">
        <v>0</v>
      </c>
      <c r="J238" s="167">
        <v>0</v>
      </c>
      <c r="K238" s="167">
        <v>0</v>
      </c>
      <c r="L238" s="167">
        <v>0</v>
      </c>
      <c r="M238" s="167">
        <v>0</v>
      </c>
      <c r="N238" s="167">
        <v>158.4</v>
      </c>
      <c r="O238" s="167">
        <v>0</v>
      </c>
      <c r="P238" s="167">
        <v>0</v>
      </c>
      <c r="Q238" s="167">
        <v>0</v>
      </c>
      <c r="R238" s="167">
        <v>0.3</v>
      </c>
      <c r="S238" s="167">
        <v>0</v>
      </c>
      <c r="T238" s="167">
        <v>0</v>
      </c>
      <c r="U238" s="167">
        <v>0</v>
      </c>
      <c r="V238" s="167">
        <v>431.5</v>
      </c>
      <c r="W238" s="167">
        <v>0</v>
      </c>
      <c r="X238" s="167">
        <v>350</v>
      </c>
      <c r="Y238" s="167">
        <v>0</v>
      </c>
      <c r="Z238" s="167">
        <v>0</v>
      </c>
      <c r="AA238" s="167">
        <v>0</v>
      </c>
      <c r="AB238" s="167">
        <v>0</v>
      </c>
      <c r="AC238" s="167">
        <v>1.7</v>
      </c>
      <c r="AD238" s="167">
        <v>0</v>
      </c>
      <c r="AE238" s="167">
        <v>0</v>
      </c>
      <c r="AF238" s="167">
        <v>0</v>
      </c>
      <c r="AG238" s="167">
        <v>645.20000000000005</v>
      </c>
      <c r="AH238" s="43">
        <v>1587.1000000000001</v>
      </c>
    </row>
    <row r="239" spans="1:34">
      <c r="A239" s="52">
        <v>0</v>
      </c>
      <c r="D239" s="62">
        <v>2008</v>
      </c>
      <c r="E239" s="62">
        <v>1</v>
      </c>
      <c r="F239" s="62">
        <v>2008</v>
      </c>
      <c r="G239" s="62">
        <v>2008</v>
      </c>
      <c r="H239" s="167">
        <v>0</v>
      </c>
      <c r="I239" s="167">
        <v>0</v>
      </c>
      <c r="J239" s="167">
        <v>0</v>
      </c>
      <c r="K239" s="167">
        <v>0</v>
      </c>
      <c r="L239" s="167">
        <v>0</v>
      </c>
      <c r="M239" s="167">
        <v>0</v>
      </c>
      <c r="N239" s="167">
        <v>10.199999999999999</v>
      </c>
      <c r="O239" s="167">
        <v>0</v>
      </c>
      <c r="P239" s="167">
        <v>0</v>
      </c>
      <c r="Q239" s="167">
        <v>0</v>
      </c>
      <c r="R239" s="167">
        <v>0.2</v>
      </c>
      <c r="S239" s="167">
        <v>0</v>
      </c>
      <c r="T239" s="167">
        <v>0</v>
      </c>
      <c r="U239" s="167">
        <v>0</v>
      </c>
      <c r="V239" s="167">
        <v>166.7</v>
      </c>
      <c r="W239" s="167">
        <v>0</v>
      </c>
      <c r="X239" s="167">
        <v>104.6</v>
      </c>
      <c r="Y239" s="167">
        <v>0</v>
      </c>
      <c r="Z239" s="167">
        <v>0</v>
      </c>
      <c r="AA239" s="167">
        <v>0</v>
      </c>
      <c r="AB239" s="167">
        <v>0</v>
      </c>
      <c r="AC239" s="167">
        <v>1.1000000000000001</v>
      </c>
      <c r="AD239" s="167">
        <v>0</v>
      </c>
      <c r="AE239" s="167">
        <v>0</v>
      </c>
      <c r="AF239" s="167">
        <v>0</v>
      </c>
      <c r="AG239" s="167">
        <v>242.3</v>
      </c>
      <c r="AH239" s="43">
        <v>525.1</v>
      </c>
    </row>
    <row r="240" spans="1:34">
      <c r="A240" s="52">
        <v>0</v>
      </c>
      <c r="D240" s="62">
        <v>2008</v>
      </c>
      <c r="E240" s="62">
        <v>2</v>
      </c>
      <c r="F240" s="62">
        <v>2008</v>
      </c>
      <c r="G240" s="62">
        <v>2008</v>
      </c>
      <c r="H240" s="167">
        <v>0</v>
      </c>
      <c r="I240" s="167">
        <v>0</v>
      </c>
      <c r="J240" s="167">
        <v>0</v>
      </c>
      <c r="K240" s="167">
        <v>0</v>
      </c>
      <c r="L240" s="167">
        <v>0</v>
      </c>
      <c r="M240" s="167">
        <v>0</v>
      </c>
      <c r="N240" s="167">
        <v>0.7</v>
      </c>
      <c r="O240" s="167">
        <v>0</v>
      </c>
      <c r="P240" s="167">
        <v>0</v>
      </c>
      <c r="Q240" s="167">
        <v>0</v>
      </c>
      <c r="R240" s="167">
        <v>0.1</v>
      </c>
      <c r="S240" s="167">
        <v>0</v>
      </c>
      <c r="T240" s="167">
        <v>0</v>
      </c>
      <c r="U240" s="167">
        <v>0</v>
      </c>
      <c r="V240" s="167">
        <v>149.69999999999999</v>
      </c>
      <c r="W240" s="167">
        <v>0</v>
      </c>
      <c r="X240" s="167">
        <v>45.8</v>
      </c>
      <c r="Y240" s="167">
        <v>0</v>
      </c>
      <c r="Z240" s="167">
        <v>0</v>
      </c>
      <c r="AA240" s="167">
        <v>0</v>
      </c>
      <c r="AB240" s="167">
        <v>0</v>
      </c>
      <c r="AC240" s="167">
        <v>1.8</v>
      </c>
      <c r="AD240" s="167">
        <v>0</v>
      </c>
      <c r="AE240" s="167">
        <v>0</v>
      </c>
      <c r="AF240" s="167">
        <v>0</v>
      </c>
      <c r="AG240" s="167">
        <v>124.4</v>
      </c>
      <c r="AH240" s="43">
        <v>322.5</v>
      </c>
    </row>
    <row r="241" spans="1:34">
      <c r="A241" s="52">
        <v>0</v>
      </c>
      <c r="D241" s="62">
        <v>2008</v>
      </c>
      <c r="E241" s="62">
        <v>3</v>
      </c>
      <c r="F241" s="62">
        <v>2008</v>
      </c>
      <c r="G241" s="62">
        <v>2008</v>
      </c>
      <c r="H241" s="167">
        <v>0</v>
      </c>
      <c r="I241" s="167">
        <v>0</v>
      </c>
      <c r="J241" s="167">
        <v>0</v>
      </c>
      <c r="K241" s="167">
        <v>0</v>
      </c>
      <c r="L241" s="167">
        <v>0</v>
      </c>
      <c r="M241" s="167">
        <v>0</v>
      </c>
      <c r="N241" s="167">
        <v>6.7</v>
      </c>
      <c r="O241" s="167">
        <v>0</v>
      </c>
      <c r="P241" s="167">
        <v>0</v>
      </c>
      <c r="Q241" s="167">
        <v>0</v>
      </c>
      <c r="R241" s="167">
        <v>0.1</v>
      </c>
      <c r="S241" s="167">
        <v>0</v>
      </c>
      <c r="T241" s="167">
        <v>0</v>
      </c>
      <c r="U241" s="167">
        <v>0</v>
      </c>
      <c r="V241" s="167">
        <v>246.7</v>
      </c>
      <c r="W241" s="167">
        <v>0</v>
      </c>
      <c r="X241" s="167">
        <v>358.3</v>
      </c>
      <c r="Y241" s="167">
        <v>0</v>
      </c>
      <c r="Z241" s="167">
        <v>0</v>
      </c>
      <c r="AA241" s="167">
        <v>0</v>
      </c>
      <c r="AB241" s="167">
        <v>0</v>
      </c>
      <c r="AC241" s="167">
        <v>4.9000000000000004</v>
      </c>
      <c r="AD241" s="167">
        <v>0</v>
      </c>
      <c r="AE241" s="167">
        <v>0</v>
      </c>
      <c r="AF241" s="167">
        <v>0</v>
      </c>
      <c r="AG241" s="167">
        <v>228.3</v>
      </c>
      <c r="AH241" s="43">
        <v>845</v>
      </c>
    </row>
    <row r="242" spans="1:34">
      <c r="A242" s="52">
        <v>0</v>
      </c>
      <c r="D242" s="62">
        <v>2008</v>
      </c>
      <c r="E242" s="62">
        <v>4</v>
      </c>
      <c r="F242" s="62">
        <v>2008</v>
      </c>
      <c r="G242" s="62">
        <v>2008</v>
      </c>
      <c r="H242" s="167">
        <v>0</v>
      </c>
      <c r="I242" s="167">
        <v>0</v>
      </c>
      <c r="J242" s="167">
        <v>0</v>
      </c>
      <c r="K242" s="167">
        <v>0</v>
      </c>
      <c r="L242" s="167">
        <v>0</v>
      </c>
      <c r="M242" s="167">
        <v>0</v>
      </c>
      <c r="N242" s="167">
        <v>27.8</v>
      </c>
      <c r="O242" s="167">
        <v>0</v>
      </c>
      <c r="P242" s="167">
        <v>0</v>
      </c>
      <c r="Q242" s="167">
        <v>0</v>
      </c>
      <c r="R242" s="167">
        <v>0.1</v>
      </c>
      <c r="S242" s="167">
        <v>0</v>
      </c>
      <c r="T242" s="167">
        <v>0</v>
      </c>
      <c r="U242" s="167">
        <v>0</v>
      </c>
      <c r="V242" s="167">
        <v>465.7</v>
      </c>
      <c r="W242" s="167">
        <v>0</v>
      </c>
      <c r="X242" s="167">
        <v>734.6</v>
      </c>
      <c r="Y242" s="167">
        <v>0</v>
      </c>
      <c r="Z242" s="167">
        <v>0</v>
      </c>
      <c r="AA242" s="167">
        <v>0</v>
      </c>
      <c r="AB242" s="167">
        <v>0</v>
      </c>
      <c r="AC242" s="167">
        <v>7.4</v>
      </c>
      <c r="AD242" s="167">
        <v>0</v>
      </c>
      <c r="AE242" s="167">
        <v>0</v>
      </c>
      <c r="AF242" s="167">
        <v>0</v>
      </c>
      <c r="AG242" s="167">
        <v>397.6</v>
      </c>
      <c r="AH242" s="43">
        <v>1633.2000000000003</v>
      </c>
    </row>
    <row r="243" spans="1:34">
      <c r="A243" s="52">
        <v>0</v>
      </c>
      <c r="D243" s="62">
        <v>2008</v>
      </c>
      <c r="E243" s="62">
        <v>5</v>
      </c>
      <c r="F243" s="62">
        <v>2008</v>
      </c>
      <c r="G243" s="62">
        <v>2009</v>
      </c>
      <c r="H243" s="167">
        <v>0</v>
      </c>
      <c r="I243" s="167">
        <v>0</v>
      </c>
      <c r="J243" s="167">
        <v>0</v>
      </c>
      <c r="K243" s="167">
        <v>0</v>
      </c>
      <c r="L243" s="167">
        <v>0</v>
      </c>
      <c r="M243" s="167">
        <v>0</v>
      </c>
      <c r="N243" s="167">
        <v>125.3</v>
      </c>
      <c r="O243" s="167">
        <v>0</v>
      </c>
      <c r="P243" s="167">
        <v>0</v>
      </c>
      <c r="Q243" s="167">
        <v>0</v>
      </c>
      <c r="R243" s="167">
        <v>0.9</v>
      </c>
      <c r="S243" s="167">
        <v>0</v>
      </c>
      <c r="T243" s="167">
        <v>0</v>
      </c>
      <c r="U243" s="167">
        <v>0</v>
      </c>
      <c r="V243" s="167">
        <v>96.1</v>
      </c>
      <c r="W243" s="167">
        <v>0</v>
      </c>
      <c r="X243" s="167">
        <v>573.5</v>
      </c>
      <c r="Y243" s="167">
        <v>0</v>
      </c>
      <c r="Z243" s="167">
        <v>0</v>
      </c>
      <c r="AA243" s="167">
        <v>0</v>
      </c>
      <c r="AB243" s="167">
        <v>0</v>
      </c>
      <c r="AC243" s="167">
        <v>5.9</v>
      </c>
      <c r="AD243" s="167">
        <v>0</v>
      </c>
      <c r="AE243" s="167">
        <v>0</v>
      </c>
      <c r="AF243" s="167">
        <v>0</v>
      </c>
      <c r="AG243" s="167">
        <v>888.2</v>
      </c>
      <c r="AH243" s="43">
        <v>1689.9</v>
      </c>
    </row>
    <row r="244" spans="1:34">
      <c r="A244" s="52">
        <v>0</v>
      </c>
      <c r="D244" s="62">
        <v>2008</v>
      </c>
      <c r="E244" s="62">
        <v>6</v>
      </c>
      <c r="F244" s="62">
        <v>2008</v>
      </c>
      <c r="G244" s="62">
        <v>2009</v>
      </c>
      <c r="H244" s="167">
        <v>0</v>
      </c>
      <c r="I244" s="167">
        <v>0</v>
      </c>
      <c r="J244" s="167">
        <v>0</v>
      </c>
      <c r="K244" s="167">
        <v>0</v>
      </c>
      <c r="L244" s="167">
        <v>0</v>
      </c>
      <c r="M244" s="167">
        <v>0</v>
      </c>
      <c r="N244" s="167">
        <v>96.5</v>
      </c>
      <c r="O244" s="167">
        <v>0</v>
      </c>
      <c r="P244" s="167">
        <v>0</v>
      </c>
      <c r="Q244" s="167">
        <v>0</v>
      </c>
      <c r="R244" s="167">
        <v>0.1</v>
      </c>
      <c r="S244" s="167">
        <v>0</v>
      </c>
      <c r="T244" s="167">
        <v>0</v>
      </c>
      <c r="U244" s="167">
        <v>0</v>
      </c>
      <c r="V244" s="167">
        <v>89.7</v>
      </c>
      <c r="W244" s="167">
        <v>0</v>
      </c>
      <c r="X244" s="167">
        <v>676.1</v>
      </c>
      <c r="Y244" s="167">
        <v>0</v>
      </c>
      <c r="Z244" s="167">
        <v>0</v>
      </c>
      <c r="AA244" s="167">
        <v>0</v>
      </c>
      <c r="AB244" s="167">
        <v>0</v>
      </c>
      <c r="AC244" s="167">
        <v>8.8000000000000007</v>
      </c>
      <c r="AD244" s="167">
        <v>0</v>
      </c>
      <c r="AE244" s="167">
        <v>0</v>
      </c>
      <c r="AF244" s="167">
        <v>0</v>
      </c>
      <c r="AG244" s="167">
        <v>723.5</v>
      </c>
      <c r="AH244" s="43">
        <v>1594.7</v>
      </c>
    </row>
    <row r="245" spans="1:34">
      <c r="A245" s="52">
        <v>0</v>
      </c>
      <c r="D245" s="62">
        <v>2008</v>
      </c>
      <c r="E245" s="62">
        <v>7</v>
      </c>
      <c r="F245" s="62">
        <v>2009</v>
      </c>
      <c r="G245" s="62">
        <v>2009</v>
      </c>
      <c r="H245" s="167">
        <v>0</v>
      </c>
      <c r="I245" s="167">
        <v>0</v>
      </c>
      <c r="J245" s="167">
        <v>0</v>
      </c>
      <c r="K245" s="167">
        <v>0</v>
      </c>
      <c r="L245" s="167">
        <v>0</v>
      </c>
      <c r="M245" s="167">
        <v>0</v>
      </c>
      <c r="N245" s="167">
        <v>138.30000000000001</v>
      </c>
      <c r="O245" s="167">
        <v>0</v>
      </c>
      <c r="P245" s="167">
        <v>0</v>
      </c>
      <c r="Q245" s="167">
        <v>0</v>
      </c>
      <c r="R245" s="167">
        <v>1.5</v>
      </c>
      <c r="S245" s="167">
        <v>0</v>
      </c>
      <c r="T245" s="167">
        <v>0</v>
      </c>
      <c r="U245" s="167">
        <v>0</v>
      </c>
      <c r="V245" s="167">
        <v>118.7</v>
      </c>
      <c r="W245" s="167">
        <v>0</v>
      </c>
      <c r="X245" s="167">
        <v>612.9</v>
      </c>
      <c r="Y245" s="167">
        <v>0</v>
      </c>
      <c r="Z245" s="167">
        <v>0</v>
      </c>
      <c r="AA245" s="167">
        <v>0</v>
      </c>
      <c r="AB245" s="167">
        <v>0</v>
      </c>
      <c r="AC245" s="167">
        <v>8.6</v>
      </c>
      <c r="AD245" s="167">
        <v>0</v>
      </c>
      <c r="AE245" s="167">
        <v>0</v>
      </c>
      <c r="AF245" s="167">
        <v>0</v>
      </c>
      <c r="AG245" s="167">
        <v>645.5</v>
      </c>
      <c r="AH245" s="43">
        <v>1525.5</v>
      </c>
    </row>
    <row r="246" spans="1:34">
      <c r="A246" s="52">
        <v>0</v>
      </c>
      <c r="D246" s="62">
        <v>2008</v>
      </c>
      <c r="E246" s="62">
        <v>8</v>
      </c>
      <c r="F246" s="62">
        <v>2009</v>
      </c>
      <c r="G246" s="62">
        <v>2009</v>
      </c>
      <c r="H246" s="167">
        <v>0</v>
      </c>
      <c r="I246" s="167">
        <v>0</v>
      </c>
      <c r="J246" s="167">
        <v>0</v>
      </c>
      <c r="K246" s="167">
        <v>0</v>
      </c>
      <c r="L246" s="167">
        <v>0</v>
      </c>
      <c r="M246" s="167">
        <v>0</v>
      </c>
      <c r="N246" s="167">
        <v>325.10000000000002</v>
      </c>
      <c r="O246" s="167">
        <v>0</v>
      </c>
      <c r="P246" s="167">
        <v>0</v>
      </c>
      <c r="Q246" s="167">
        <v>0</v>
      </c>
      <c r="R246" s="167">
        <v>1.5</v>
      </c>
      <c r="S246" s="167">
        <v>0</v>
      </c>
      <c r="T246" s="167">
        <v>0</v>
      </c>
      <c r="U246" s="167">
        <v>0</v>
      </c>
      <c r="V246" s="167">
        <v>143.80000000000001</v>
      </c>
      <c r="W246" s="167">
        <v>0</v>
      </c>
      <c r="X246" s="167">
        <v>575</v>
      </c>
      <c r="Y246" s="167">
        <v>0</v>
      </c>
      <c r="Z246" s="167">
        <v>0</v>
      </c>
      <c r="AA246" s="167">
        <v>0</v>
      </c>
      <c r="AB246" s="167">
        <v>0</v>
      </c>
      <c r="AC246" s="167">
        <v>7.4</v>
      </c>
      <c r="AD246" s="167">
        <v>0</v>
      </c>
      <c r="AE246" s="167">
        <v>0</v>
      </c>
      <c r="AF246" s="167">
        <v>0</v>
      </c>
      <c r="AG246" s="167">
        <v>768.5</v>
      </c>
      <c r="AH246" s="43">
        <v>1821.3000000000002</v>
      </c>
    </row>
    <row r="247" spans="1:34">
      <c r="A247" s="52">
        <v>0</v>
      </c>
      <c r="D247" s="62">
        <v>2008</v>
      </c>
      <c r="E247" s="62">
        <v>9</v>
      </c>
      <c r="F247" s="62">
        <v>2009</v>
      </c>
      <c r="G247" s="62">
        <v>2009</v>
      </c>
      <c r="H247" s="167">
        <v>0</v>
      </c>
      <c r="I247" s="167">
        <v>0</v>
      </c>
      <c r="J247" s="167">
        <v>0</v>
      </c>
      <c r="K247" s="167">
        <v>0</v>
      </c>
      <c r="L247" s="167">
        <v>0</v>
      </c>
      <c r="M247" s="167">
        <v>0</v>
      </c>
      <c r="N247" s="167">
        <v>702.8</v>
      </c>
      <c r="O247" s="167">
        <v>0</v>
      </c>
      <c r="P247" s="167">
        <v>0</v>
      </c>
      <c r="Q247" s="167">
        <v>0</v>
      </c>
      <c r="R247" s="167">
        <v>0</v>
      </c>
      <c r="S247" s="167">
        <v>0</v>
      </c>
      <c r="T247" s="167">
        <v>0</v>
      </c>
      <c r="U247" s="167">
        <v>0</v>
      </c>
      <c r="V247" s="167">
        <v>153.4</v>
      </c>
      <c r="W247" s="167">
        <v>0</v>
      </c>
      <c r="X247" s="167">
        <v>699.1</v>
      </c>
      <c r="Y247" s="167">
        <v>0</v>
      </c>
      <c r="Z247" s="167">
        <v>0</v>
      </c>
      <c r="AA247" s="167">
        <v>0</v>
      </c>
      <c r="AB247" s="167">
        <v>0</v>
      </c>
      <c r="AC247" s="167">
        <v>7.6</v>
      </c>
      <c r="AD247" s="167">
        <v>0</v>
      </c>
      <c r="AE247" s="167">
        <v>0</v>
      </c>
      <c r="AF247" s="167">
        <v>0</v>
      </c>
      <c r="AG247" s="167">
        <v>755.8</v>
      </c>
      <c r="AH247" s="43">
        <v>2318.6999999999998</v>
      </c>
    </row>
    <row r="248" spans="1:34">
      <c r="A248" s="52">
        <v>0</v>
      </c>
      <c r="D248" s="62">
        <v>2008</v>
      </c>
      <c r="E248" s="62">
        <v>10</v>
      </c>
      <c r="F248" s="62">
        <v>2009</v>
      </c>
      <c r="G248" s="62">
        <v>2009</v>
      </c>
      <c r="H248" s="167">
        <v>0</v>
      </c>
      <c r="I248" s="167">
        <v>0</v>
      </c>
      <c r="J248" s="167">
        <v>0</v>
      </c>
      <c r="K248" s="167">
        <v>0</v>
      </c>
      <c r="L248" s="167">
        <v>0</v>
      </c>
      <c r="M248" s="167">
        <v>0</v>
      </c>
      <c r="N248" s="167">
        <v>378.8</v>
      </c>
      <c r="O248" s="167">
        <v>0</v>
      </c>
      <c r="P248" s="167">
        <v>0</v>
      </c>
      <c r="Q248" s="167">
        <v>0</v>
      </c>
      <c r="R248" s="167">
        <v>0</v>
      </c>
      <c r="S248" s="167">
        <v>0</v>
      </c>
      <c r="T248" s="167">
        <v>0</v>
      </c>
      <c r="U248" s="167">
        <v>0</v>
      </c>
      <c r="V248" s="167">
        <v>798</v>
      </c>
      <c r="W248" s="167">
        <v>0</v>
      </c>
      <c r="X248" s="167">
        <v>705.2</v>
      </c>
      <c r="Y248" s="167">
        <v>0</v>
      </c>
      <c r="Z248" s="167">
        <v>0</v>
      </c>
      <c r="AA248" s="167">
        <v>0</v>
      </c>
      <c r="AB248" s="167">
        <v>0</v>
      </c>
      <c r="AC248" s="167">
        <v>4.8</v>
      </c>
      <c r="AD248" s="167">
        <v>0</v>
      </c>
      <c r="AE248" s="167">
        <v>0</v>
      </c>
      <c r="AF248" s="167">
        <v>0</v>
      </c>
      <c r="AG248" s="167">
        <v>973.5</v>
      </c>
      <c r="AH248" s="43">
        <v>2860.3</v>
      </c>
    </row>
    <row r="249" spans="1:34">
      <c r="A249" s="52">
        <v>0</v>
      </c>
      <c r="D249" s="62">
        <v>2008</v>
      </c>
      <c r="E249" s="62">
        <v>11</v>
      </c>
      <c r="F249" s="62">
        <v>2009</v>
      </c>
      <c r="G249" s="62">
        <v>2009</v>
      </c>
      <c r="H249" s="167">
        <v>0</v>
      </c>
      <c r="I249" s="167">
        <v>0</v>
      </c>
      <c r="J249" s="167">
        <v>0</v>
      </c>
      <c r="K249" s="167">
        <v>0</v>
      </c>
      <c r="L249" s="167">
        <v>0</v>
      </c>
      <c r="M249" s="167">
        <v>0</v>
      </c>
      <c r="N249" s="167">
        <v>174.1</v>
      </c>
      <c r="O249" s="167">
        <v>0</v>
      </c>
      <c r="P249" s="167">
        <v>0</v>
      </c>
      <c r="Q249" s="167">
        <v>0</v>
      </c>
      <c r="R249" s="167">
        <v>0</v>
      </c>
      <c r="S249" s="167">
        <v>0</v>
      </c>
      <c r="T249" s="167">
        <v>0</v>
      </c>
      <c r="U249" s="167">
        <v>0</v>
      </c>
      <c r="V249" s="167">
        <v>804.2</v>
      </c>
      <c r="W249" s="167">
        <v>0</v>
      </c>
      <c r="X249" s="167">
        <v>720.8</v>
      </c>
      <c r="Y249" s="167">
        <v>0</v>
      </c>
      <c r="Z249" s="167">
        <v>0</v>
      </c>
      <c r="AA249" s="167">
        <v>0</v>
      </c>
      <c r="AB249" s="167">
        <v>0</v>
      </c>
      <c r="AC249" s="167">
        <v>2.9</v>
      </c>
      <c r="AD249" s="167">
        <v>0</v>
      </c>
      <c r="AE249" s="167">
        <v>0</v>
      </c>
      <c r="AF249" s="167">
        <v>0</v>
      </c>
      <c r="AG249" s="167">
        <v>745.6</v>
      </c>
      <c r="AH249" s="43">
        <v>2447.6</v>
      </c>
    </row>
    <row r="250" spans="1:34">
      <c r="A250" s="52">
        <v>0</v>
      </c>
      <c r="D250" s="62">
        <v>2008</v>
      </c>
      <c r="E250" s="62">
        <v>12</v>
      </c>
      <c r="F250" s="62">
        <v>2009</v>
      </c>
      <c r="G250" s="62">
        <v>2009</v>
      </c>
      <c r="H250" s="167">
        <v>0</v>
      </c>
      <c r="I250" s="167">
        <v>0</v>
      </c>
      <c r="J250" s="167">
        <v>0</v>
      </c>
      <c r="K250" s="167">
        <v>0</v>
      </c>
      <c r="L250" s="167">
        <v>0</v>
      </c>
      <c r="M250" s="167">
        <v>0</v>
      </c>
      <c r="N250" s="167">
        <v>25.9</v>
      </c>
      <c r="O250" s="167">
        <v>0</v>
      </c>
      <c r="P250" s="167">
        <v>0</v>
      </c>
      <c r="Q250" s="167">
        <v>0</v>
      </c>
      <c r="R250" s="167">
        <v>0</v>
      </c>
      <c r="S250" s="167">
        <v>0</v>
      </c>
      <c r="T250" s="167">
        <v>0</v>
      </c>
      <c r="U250" s="167">
        <v>0</v>
      </c>
      <c r="V250" s="167">
        <v>316.89999999999998</v>
      </c>
      <c r="W250" s="167">
        <v>0</v>
      </c>
      <c r="X250" s="167">
        <v>350.7</v>
      </c>
      <c r="Y250" s="167">
        <v>0</v>
      </c>
      <c r="Z250" s="167">
        <v>0</v>
      </c>
      <c r="AA250" s="167">
        <v>0</v>
      </c>
      <c r="AB250" s="167">
        <v>0</v>
      </c>
      <c r="AC250" s="167">
        <v>1.1000000000000001</v>
      </c>
      <c r="AD250" s="167">
        <v>0</v>
      </c>
      <c r="AE250" s="167">
        <v>0</v>
      </c>
      <c r="AF250" s="167">
        <v>0</v>
      </c>
      <c r="AG250" s="167">
        <v>675.2</v>
      </c>
      <c r="AH250" s="43">
        <v>1369.8000000000002</v>
      </c>
    </row>
    <row r="251" spans="1:34">
      <c r="A251" s="52">
        <v>0</v>
      </c>
      <c r="D251" s="62">
        <v>2009</v>
      </c>
      <c r="E251" s="62">
        <v>1</v>
      </c>
      <c r="F251" s="62">
        <v>2009</v>
      </c>
      <c r="G251" s="62">
        <v>2009</v>
      </c>
      <c r="H251" s="167">
        <v>0</v>
      </c>
      <c r="I251" s="167">
        <v>0</v>
      </c>
      <c r="J251" s="167">
        <v>0</v>
      </c>
      <c r="K251" s="167">
        <v>0</v>
      </c>
      <c r="L251" s="167">
        <v>0</v>
      </c>
      <c r="M251" s="167">
        <v>0</v>
      </c>
      <c r="N251" s="167">
        <v>48.8</v>
      </c>
      <c r="O251" s="167">
        <v>0</v>
      </c>
      <c r="P251" s="167">
        <v>0</v>
      </c>
      <c r="Q251" s="167">
        <v>0</v>
      </c>
      <c r="R251" s="167">
        <v>0</v>
      </c>
      <c r="S251" s="167">
        <v>0</v>
      </c>
      <c r="T251" s="167">
        <v>0</v>
      </c>
      <c r="U251" s="167">
        <v>0</v>
      </c>
      <c r="V251" s="167">
        <v>0</v>
      </c>
      <c r="W251" s="167">
        <v>0</v>
      </c>
      <c r="X251" s="167">
        <v>118.2</v>
      </c>
      <c r="Y251" s="167">
        <v>0</v>
      </c>
      <c r="Z251" s="167">
        <v>0</v>
      </c>
      <c r="AA251" s="167">
        <v>0</v>
      </c>
      <c r="AB251" s="167">
        <v>0</v>
      </c>
      <c r="AC251" s="167">
        <v>0</v>
      </c>
      <c r="AD251" s="167">
        <v>0</v>
      </c>
      <c r="AE251" s="167">
        <v>0</v>
      </c>
      <c r="AF251" s="167">
        <v>0</v>
      </c>
      <c r="AG251" s="167">
        <v>466.2</v>
      </c>
      <c r="AH251" s="43">
        <v>633.20000000000005</v>
      </c>
    </row>
    <row r="252" spans="1:34">
      <c r="A252" s="52">
        <v>0</v>
      </c>
      <c r="D252" s="62">
        <v>2009</v>
      </c>
      <c r="E252" s="62">
        <v>2</v>
      </c>
      <c r="F252" s="62">
        <v>2009</v>
      </c>
      <c r="G252" s="62">
        <v>2009</v>
      </c>
      <c r="H252" s="167">
        <v>0</v>
      </c>
      <c r="I252" s="167">
        <v>0</v>
      </c>
      <c r="J252" s="167">
        <v>0</v>
      </c>
      <c r="K252" s="167">
        <v>0</v>
      </c>
      <c r="L252" s="167">
        <v>0</v>
      </c>
      <c r="M252" s="167">
        <v>0</v>
      </c>
      <c r="N252" s="167">
        <v>17.899999999999999</v>
      </c>
      <c r="O252" s="167">
        <v>0</v>
      </c>
      <c r="P252" s="167">
        <v>0</v>
      </c>
      <c r="Q252" s="167">
        <v>0</v>
      </c>
      <c r="R252" s="167">
        <v>0</v>
      </c>
      <c r="S252" s="167">
        <v>0</v>
      </c>
      <c r="T252" s="167">
        <v>0</v>
      </c>
      <c r="U252" s="167">
        <v>0</v>
      </c>
      <c r="V252" s="167">
        <v>0</v>
      </c>
      <c r="W252" s="167">
        <v>0</v>
      </c>
      <c r="X252" s="167">
        <v>73.400000000000006</v>
      </c>
      <c r="Y252" s="167">
        <v>0</v>
      </c>
      <c r="Z252" s="167">
        <v>0</v>
      </c>
      <c r="AA252" s="167">
        <v>0</v>
      </c>
      <c r="AB252" s="167">
        <v>0</v>
      </c>
      <c r="AC252" s="167">
        <v>0</v>
      </c>
      <c r="AD252" s="167">
        <v>0</v>
      </c>
      <c r="AE252" s="167">
        <v>0</v>
      </c>
      <c r="AF252" s="167">
        <v>0</v>
      </c>
      <c r="AG252" s="167">
        <v>191</v>
      </c>
      <c r="AH252" s="43">
        <v>282.3</v>
      </c>
    </row>
    <row r="253" spans="1:34">
      <c r="A253" s="52">
        <v>0</v>
      </c>
      <c r="D253" s="62">
        <v>2009</v>
      </c>
      <c r="E253" s="62">
        <v>3</v>
      </c>
      <c r="F253" s="62">
        <v>2009</v>
      </c>
      <c r="G253" s="62">
        <v>2009</v>
      </c>
      <c r="H253" s="167">
        <v>0</v>
      </c>
      <c r="I253" s="167">
        <v>0</v>
      </c>
      <c r="J253" s="167">
        <v>0</v>
      </c>
      <c r="K253" s="167">
        <v>0</v>
      </c>
      <c r="L253" s="167">
        <v>0</v>
      </c>
      <c r="M253" s="167">
        <v>0</v>
      </c>
      <c r="N253" s="167">
        <v>33.5</v>
      </c>
      <c r="O253" s="167">
        <v>0</v>
      </c>
      <c r="P253" s="167">
        <v>0</v>
      </c>
      <c r="Q253" s="167">
        <v>0</v>
      </c>
      <c r="R253" s="167">
        <v>0</v>
      </c>
      <c r="S253" s="167">
        <v>0</v>
      </c>
      <c r="T253" s="167">
        <v>0</v>
      </c>
      <c r="U253" s="167">
        <v>0</v>
      </c>
      <c r="V253" s="167">
        <v>0</v>
      </c>
      <c r="W253" s="167">
        <v>0</v>
      </c>
      <c r="X253" s="167">
        <v>100.9</v>
      </c>
      <c r="Y253" s="167">
        <v>0</v>
      </c>
      <c r="Z253" s="167">
        <v>0</v>
      </c>
      <c r="AA253" s="167">
        <v>0</v>
      </c>
      <c r="AB253" s="167">
        <v>0</v>
      </c>
      <c r="AC253" s="167">
        <v>0</v>
      </c>
      <c r="AD253" s="167">
        <v>0</v>
      </c>
      <c r="AE253" s="167">
        <v>0</v>
      </c>
      <c r="AF253" s="167">
        <v>0</v>
      </c>
      <c r="AG253" s="167">
        <v>497.3</v>
      </c>
      <c r="AH253" s="43">
        <v>631.70000000000005</v>
      </c>
    </row>
    <row r="254" spans="1:34">
      <c r="A254" s="52">
        <v>0</v>
      </c>
      <c r="D254" s="62">
        <v>2009</v>
      </c>
      <c r="E254" s="62">
        <v>4</v>
      </c>
      <c r="F254" s="62">
        <v>2009</v>
      </c>
      <c r="G254" s="62">
        <v>2009</v>
      </c>
      <c r="H254" s="167">
        <v>0</v>
      </c>
      <c r="I254" s="167">
        <v>0</v>
      </c>
      <c r="J254" s="167">
        <v>0</v>
      </c>
      <c r="K254" s="167">
        <v>0</v>
      </c>
      <c r="L254" s="167">
        <v>0</v>
      </c>
      <c r="M254" s="167">
        <v>0</v>
      </c>
      <c r="N254" s="167">
        <v>57.3</v>
      </c>
      <c r="O254" s="167">
        <v>0</v>
      </c>
      <c r="P254" s="167">
        <v>0</v>
      </c>
      <c r="Q254" s="167">
        <v>0</v>
      </c>
      <c r="R254" s="167">
        <v>0</v>
      </c>
      <c r="S254" s="167">
        <v>0</v>
      </c>
      <c r="T254" s="167">
        <v>0</v>
      </c>
      <c r="U254" s="167">
        <v>0</v>
      </c>
      <c r="V254" s="167">
        <v>0</v>
      </c>
      <c r="W254" s="167">
        <v>0</v>
      </c>
      <c r="X254" s="167">
        <v>213.5</v>
      </c>
      <c r="Y254" s="167">
        <v>0</v>
      </c>
      <c r="Z254" s="167">
        <v>0</v>
      </c>
      <c r="AA254" s="167">
        <v>0</v>
      </c>
      <c r="AB254" s="167">
        <v>0</v>
      </c>
      <c r="AC254" s="167">
        <v>0</v>
      </c>
      <c r="AD254" s="167">
        <v>0</v>
      </c>
      <c r="AE254" s="167">
        <v>0</v>
      </c>
      <c r="AF254" s="167">
        <v>0</v>
      </c>
      <c r="AG254" s="167">
        <v>574</v>
      </c>
      <c r="AH254" s="43">
        <v>844.8</v>
      </c>
    </row>
    <row r="255" spans="1:34">
      <c r="A255" s="52">
        <v>0</v>
      </c>
      <c r="D255" s="62">
        <v>2009</v>
      </c>
      <c r="E255" s="62">
        <v>5</v>
      </c>
      <c r="F255" s="62">
        <v>2009</v>
      </c>
      <c r="G255" s="62">
        <v>2010</v>
      </c>
      <c r="H255" s="167">
        <v>0</v>
      </c>
      <c r="I255" s="167">
        <v>0</v>
      </c>
      <c r="J255" s="167">
        <v>0</v>
      </c>
      <c r="K255" s="167">
        <v>0</v>
      </c>
      <c r="L255" s="167">
        <v>0</v>
      </c>
      <c r="M255" s="167">
        <v>0</v>
      </c>
      <c r="N255" s="167">
        <v>53.4</v>
      </c>
      <c r="O255" s="167">
        <v>0</v>
      </c>
      <c r="P255" s="167">
        <v>0</v>
      </c>
      <c r="Q255" s="167">
        <v>0</v>
      </c>
      <c r="R255" s="167">
        <v>0</v>
      </c>
      <c r="S255" s="167">
        <v>0</v>
      </c>
      <c r="T255" s="167">
        <v>0</v>
      </c>
      <c r="U255" s="167">
        <v>0</v>
      </c>
      <c r="V255" s="167">
        <v>0</v>
      </c>
      <c r="W255" s="167">
        <v>0</v>
      </c>
      <c r="X255" s="167">
        <v>210.4</v>
      </c>
      <c r="Y255" s="167">
        <v>0</v>
      </c>
      <c r="Z255" s="167">
        <v>0</v>
      </c>
      <c r="AA255" s="167">
        <v>0</v>
      </c>
      <c r="AB255" s="167">
        <v>0</v>
      </c>
      <c r="AC255" s="167">
        <v>0</v>
      </c>
      <c r="AD255" s="167">
        <v>0</v>
      </c>
      <c r="AE255" s="167">
        <v>0</v>
      </c>
      <c r="AF255" s="167">
        <v>0</v>
      </c>
      <c r="AG255" s="167">
        <v>503.6</v>
      </c>
      <c r="AH255" s="43">
        <v>767.40000000000009</v>
      </c>
    </row>
    <row r="256" spans="1:34">
      <c r="A256" s="52">
        <v>0</v>
      </c>
      <c r="D256" s="62">
        <v>2009</v>
      </c>
      <c r="E256" s="62">
        <v>6</v>
      </c>
      <c r="F256" s="62">
        <v>2009</v>
      </c>
      <c r="G256" s="62">
        <v>2010</v>
      </c>
      <c r="H256" s="167">
        <v>0</v>
      </c>
      <c r="I256" s="167">
        <v>0</v>
      </c>
      <c r="J256" s="167">
        <v>0</v>
      </c>
      <c r="K256" s="167">
        <v>0</v>
      </c>
      <c r="L256" s="167">
        <v>0</v>
      </c>
      <c r="M256" s="167">
        <v>0</v>
      </c>
      <c r="N256" s="167">
        <v>74.2</v>
      </c>
      <c r="O256" s="167">
        <v>0</v>
      </c>
      <c r="P256" s="167">
        <v>0</v>
      </c>
      <c r="Q256" s="167">
        <v>0</v>
      </c>
      <c r="R256" s="167">
        <v>0</v>
      </c>
      <c r="S256" s="167">
        <v>0</v>
      </c>
      <c r="T256" s="167">
        <v>0</v>
      </c>
      <c r="U256" s="167">
        <v>0</v>
      </c>
      <c r="V256" s="167">
        <v>0</v>
      </c>
      <c r="W256" s="167">
        <v>0</v>
      </c>
      <c r="X256" s="167">
        <v>174</v>
      </c>
      <c r="Y256" s="167">
        <v>0</v>
      </c>
      <c r="Z256" s="167">
        <v>0</v>
      </c>
      <c r="AA256" s="167">
        <v>0</v>
      </c>
      <c r="AB256" s="167">
        <v>0</v>
      </c>
      <c r="AC256" s="167">
        <v>0</v>
      </c>
      <c r="AD256" s="167">
        <v>0</v>
      </c>
      <c r="AE256" s="167">
        <v>0</v>
      </c>
      <c r="AF256" s="167">
        <v>0</v>
      </c>
      <c r="AG256" s="167">
        <v>602.5</v>
      </c>
      <c r="AH256" s="43">
        <v>850.7</v>
      </c>
    </row>
    <row r="257" spans="1:34">
      <c r="A257" s="52">
        <v>0</v>
      </c>
      <c r="D257" s="62">
        <v>2009</v>
      </c>
      <c r="E257" s="62">
        <v>7</v>
      </c>
      <c r="F257" s="62">
        <v>2010</v>
      </c>
      <c r="G257" s="62">
        <v>2010</v>
      </c>
      <c r="H257" s="167">
        <v>0</v>
      </c>
      <c r="I257" s="167">
        <v>0</v>
      </c>
      <c r="J257" s="167">
        <v>0</v>
      </c>
      <c r="K257" s="167">
        <v>0</v>
      </c>
      <c r="L257" s="167">
        <v>0</v>
      </c>
      <c r="M257" s="167">
        <v>0</v>
      </c>
      <c r="N257" s="167">
        <v>0</v>
      </c>
      <c r="O257" s="167">
        <v>0</v>
      </c>
      <c r="P257" s="167">
        <v>0</v>
      </c>
      <c r="Q257" s="167">
        <v>0</v>
      </c>
      <c r="R257" s="167">
        <v>0</v>
      </c>
      <c r="S257" s="167">
        <v>0</v>
      </c>
      <c r="T257" s="167">
        <v>0</v>
      </c>
      <c r="U257" s="167">
        <v>0</v>
      </c>
      <c r="V257" s="167">
        <v>0</v>
      </c>
      <c r="W257" s="167">
        <v>0</v>
      </c>
      <c r="X257" s="167">
        <v>256.39999999999998</v>
      </c>
      <c r="Y257" s="167">
        <v>0</v>
      </c>
      <c r="Z257" s="167">
        <v>0</v>
      </c>
      <c r="AA257" s="167">
        <v>0</v>
      </c>
      <c r="AB257" s="167">
        <v>0</v>
      </c>
      <c r="AC257" s="167">
        <v>0</v>
      </c>
      <c r="AD257" s="167">
        <v>0</v>
      </c>
      <c r="AE257" s="167">
        <v>0</v>
      </c>
      <c r="AF257" s="167">
        <v>0</v>
      </c>
      <c r="AG257" s="167">
        <v>661.7</v>
      </c>
      <c r="AH257" s="43">
        <v>918.1</v>
      </c>
    </row>
    <row r="258" spans="1:34">
      <c r="A258" s="52">
        <v>0</v>
      </c>
      <c r="D258" s="62">
        <v>2009</v>
      </c>
      <c r="E258" s="62">
        <v>8</v>
      </c>
      <c r="F258" s="62">
        <v>2010</v>
      </c>
      <c r="G258" s="62">
        <v>2010</v>
      </c>
      <c r="H258" s="167">
        <v>0</v>
      </c>
      <c r="I258" s="167">
        <v>0</v>
      </c>
      <c r="J258" s="167">
        <v>0</v>
      </c>
      <c r="K258" s="167">
        <v>0</v>
      </c>
      <c r="L258" s="167">
        <v>0</v>
      </c>
      <c r="M258" s="167">
        <v>0</v>
      </c>
      <c r="N258" s="167">
        <v>0</v>
      </c>
      <c r="O258" s="167">
        <v>0</v>
      </c>
      <c r="P258" s="167">
        <v>0</v>
      </c>
      <c r="Q258" s="167">
        <v>0</v>
      </c>
      <c r="R258" s="167">
        <v>0</v>
      </c>
      <c r="S258" s="167">
        <v>0</v>
      </c>
      <c r="T258" s="167">
        <v>0</v>
      </c>
      <c r="U258" s="167">
        <v>0</v>
      </c>
      <c r="V258" s="167">
        <v>0</v>
      </c>
      <c r="W258" s="167">
        <v>0</v>
      </c>
      <c r="X258" s="167">
        <v>341.8</v>
      </c>
      <c r="Y258" s="167">
        <v>0</v>
      </c>
      <c r="Z258" s="167">
        <v>0</v>
      </c>
      <c r="AA258" s="167">
        <v>0</v>
      </c>
      <c r="AB258" s="167">
        <v>0</v>
      </c>
      <c r="AC258" s="167">
        <v>0</v>
      </c>
      <c r="AD258" s="167">
        <v>0</v>
      </c>
      <c r="AE258" s="167">
        <v>0</v>
      </c>
      <c r="AF258" s="167">
        <v>0</v>
      </c>
      <c r="AG258" s="167">
        <v>464.8</v>
      </c>
      <c r="AH258" s="43">
        <v>806.6</v>
      </c>
    </row>
    <row r="259" spans="1:34">
      <c r="A259" s="52">
        <v>0</v>
      </c>
      <c r="D259" s="62">
        <v>2009</v>
      </c>
      <c r="E259" s="62">
        <v>9</v>
      </c>
      <c r="F259" s="62">
        <v>2010</v>
      </c>
      <c r="G259" s="62">
        <v>2010</v>
      </c>
      <c r="H259" s="167">
        <v>0</v>
      </c>
      <c r="I259" s="167">
        <v>0</v>
      </c>
      <c r="J259" s="167">
        <v>0</v>
      </c>
      <c r="K259" s="167">
        <v>0</v>
      </c>
      <c r="L259" s="167">
        <v>0</v>
      </c>
      <c r="M259" s="167">
        <v>0</v>
      </c>
      <c r="N259" s="167">
        <v>41.3</v>
      </c>
      <c r="O259" s="167">
        <v>0</v>
      </c>
      <c r="P259" s="167">
        <v>0</v>
      </c>
      <c r="Q259" s="167">
        <v>0</v>
      </c>
      <c r="R259" s="167">
        <v>0</v>
      </c>
      <c r="S259" s="167">
        <v>0</v>
      </c>
      <c r="T259" s="167">
        <v>0</v>
      </c>
      <c r="U259" s="167">
        <v>0</v>
      </c>
      <c r="V259" s="167">
        <v>0</v>
      </c>
      <c r="W259" s="167">
        <v>0</v>
      </c>
      <c r="X259" s="167">
        <v>328.1</v>
      </c>
      <c r="Y259" s="167">
        <v>0</v>
      </c>
      <c r="Z259" s="167">
        <v>0</v>
      </c>
      <c r="AA259" s="167">
        <v>0</v>
      </c>
      <c r="AB259" s="167">
        <v>0</v>
      </c>
      <c r="AC259" s="167">
        <v>0</v>
      </c>
      <c r="AD259" s="167">
        <v>0</v>
      </c>
      <c r="AE259" s="167">
        <v>0</v>
      </c>
      <c r="AF259" s="167">
        <v>0</v>
      </c>
      <c r="AG259" s="167">
        <v>389.9</v>
      </c>
      <c r="AH259" s="43">
        <v>759.3</v>
      </c>
    </row>
    <row r="260" spans="1:34">
      <c r="A260" s="52">
        <v>0</v>
      </c>
      <c r="D260" s="62">
        <v>2009</v>
      </c>
      <c r="E260" s="62">
        <v>10</v>
      </c>
      <c r="F260" s="62">
        <v>2010</v>
      </c>
      <c r="G260" s="62">
        <v>2010</v>
      </c>
      <c r="H260" s="167">
        <v>0</v>
      </c>
      <c r="I260" s="167">
        <v>0</v>
      </c>
      <c r="J260" s="167">
        <v>0</v>
      </c>
      <c r="K260" s="167">
        <v>0</v>
      </c>
      <c r="L260" s="167">
        <v>0</v>
      </c>
      <c r="M260" s="167">
        <v>0</v>
      </c>
      <c r="N260" s="167">
        <v>53.4</v>
      </c>
      <c r="O260" s="167">
        <v>0</v>
      </c>
      <c r="P260" s="167">
        <v>0</v>
      </c>
      <c r="Q260" s="167">
        <v>0</v>
      </c>
      <c r="R260" s="167">
        <v>0</v>
      </c>
      <c r="S260" s="167">
        <v>0</v>
      </c>
      <c r="T260" s="167">
        <v>0</v>
      </c>
      <c r="U260" s="167">
        <v>0</v>
      </c>
      <c r="V260" s="167">
        <v>0</v>
      </c>
      <c r="W260" s="167">
        <v>0</v>
      </c>
      <c r="X260" s="167">
        <v>231.9</v>
      </c>
      <c r="Y260" s="167">
        <v>0</v>
      </c>
      <c r="Z260" s="167">
        <v>0</v>
      </c>
      <c r="AA260" s="167">
        <v>0</v>
      </c>
      <c r="AB260" s="167">
        <v>0</v>
      </c>
      <c r="AC260" s="167">
        <v>0</v>
      </c>
      <c r="AD260" s="167">
        <v>0</v>
      </c>
      <c r="AE260" s="167">
        <v>0</v>
      </c>
      <c r="AF260" s="167">
        <v>0</v>
      </c>
      <c r="AG260" s="167">
        <v>395.6</v>
      </c>
      <c r="AH260" s="43">
        <v>680.90000000000009</v>
      </c>
    </row>
    <row r="261" spans="1:34">
      <c r="A261" s="52">
        <v>0</v>
      </c>
      <c r="D261" s="62">
        <v>2009</v>
      </c>
      <c r="E261" s="62">
        <v>11</v>
      </c>
      <c r="F261" s="62">
        <v>2010</v>
      </c>
      <c r="G261" s="62">
        <v>2010</v>
      </c>
      <c r="H261" s="167">
        <v>0</v>
      </c>
      <c r="I261" s="167">
        <v>0</v>
      </c>
      <c r="J261" s="167">
        <v>0</v>
      </c>
      <c r="K261" s="167">
        <v>0</v>
      </c>
      <c r="L261" s="167">
        <v>0</v>
      </c>
      <c r="M261" s="167">
        <v>0</v>
      </c>
      <c r="N261" s="167">
        <v>45.4</v>
      </c>
      <c r="O261" s="167">
        <v>0</v>
      </c>
      <c r="P261" s="167">
        <v>0</v>
      </c>
      <c r="Q261" s="167">
        <v>0</v>
      </c>
      <c r="R261" s="167">
        <v>0</v>
      </c>
      <c r="S261" s="167">
        <v>0</v>
      </c>
      <c r="T261" s="167">
        <v>0</v>
      </c>
      <c r="U261" s="167">
        <v>0</v>
      </c>
      <c r="V261" s="167">
        <v>0</v>
      </c>
      <c r="W261" s="167">
        <v>0</v>
      </c>
      <c r="X261" s="167">
        <v>180</v>
      </c>
      <c r="Y261" s="167">
        <v>0</v>
      </c>
      <c r="Z261" s="167">
        <v>0</v>
      </c>
      <c r="AA261" s="167">
        <v>0</v>
      </c>
      <c r="AB261" s="167">
        <v>0</v>
      </c>
      <c r="AC261" s="167">
        <v>0</v>
      </c>
      <c r="AD261" s="167">
        <v>0</v>
      </c>
      <c r="AE261" s="167">
        <v>0</v>
      </c>
      <c r="AF261" s="167">
        <v>0</v>
      </c>
      <c r="AG261" s="167">
        <v>340.7</v>
      </c>
      <c r="AH261" s="43">
        <v>566.1</v>
      </c>
    </row>
    <row r="262" spans="1:34">
      <c r="A262" s="52">
        <v>0</v>
      </c>
      <c r="D262" s="62">
        <v>2009</v>
      </c>
      <c r="E262" s="62">
        <v>12</v>
      </c>
      <c r="F262" s="62">
        <v>2010</v>
      </c>
      <c r="G262" s="62">
        <v>2010</v>
      </c>
      <c r="H262" s="167">
        <v>0</v>
      </c>
      <c r="I262" s="167">
        <v>0</v>
      </c>
      <c r="J262" s="167">
        <v>0</v>
      </c>
      <c r="K262" s="167">
        <v>0</v>
      </c>
      <c r="L262" s="167">
        <v>0</v>
      </c>
      <c r="M262" s="167">
        <v>0</v>
      </c>
      <c r="N262" s="167">
        <v>45.9</v>
      </c>
      <c r="O262" s="167">
        <v>0</v>
      </c>
      <c r="P262" s="167">
        <v>0</v>
      </c>
      <c r="Q262" s="167">
        <v>0</v>
      </c>
      <c r="R262" s="167">
        <v>0</v>
      </c>
      <c r="S262" s="167">
        <v>0</v>
      </c>
      <c r="T262" s="167">
        <v>0</v>
      </c>
      <c r="U262" s="167">
        <v>0</v>
      </c>
      <c r="V262" s="167">
        <v>0</v>
      </c>
      <c r="W262" s="167">
        <v>0</v>
      </c>
      <c r="X262" s="167">
        <v>64.3</v>
      </c>
      <c r="Y262" s="167">
        <v>0</v>
      </c>
      <c r="Z262" s="167">
        <v>0</v>
      </c>
      <c r="AA262" s="167">
        <v>0</v>
      </c>
      <c r="AB262" s="167">
        <v>0</v>
      </c>
      <c r="AC262" s="167">
        <v>0</v>
      </c>
      <c r="AD262" s="167">
        <v>0</v>
      </c>
      <c r="AE262" s="167">
        <v>0</v>
      </c>
      <c r="AF262" s="167">
        <v>0</v>
      </c>
      <c r="AG262" s="167">
        <v>266.8</v>
      </c>
      <c r="AH262" s="43">
        <v>377</v>
      </c>
    </row>
    <row r="263" spans="1:34">
      <c r="A263" s="52">
        <v>0</v>
      </c>
      <c r="D263" s="62">
        <v>2010</v>
      </c>
      <c r="E263" s="62">
        <v>1</v>
      </c>
      <c r="F263" s="62">
        <v>2010</v>
      </c>
      <c r="G263" s="62">
        <v>2010</v>
      </c>
      <c r="H263" s="167">
        <v>0</v>
      </c>
      <c r="I263" s="167">
        <v>0</v>
      </c>
      <c r="J263" s="167">
        <v>0</v>
      </c>
      <c r="K263" s="167">
        <v>0</v>
      </c>
      <c r="L263" s="167">
        <v>0</v>
      </c>
      <c r="M263" s="167">
        <v>0</v>
      </c>
      <c r="N263" s="167">
        <v>17</v>
      </c>
      <c r="O263" s="167">
        <v>0</v>
      </c>
      <c r="P263" s="167">
        <v>0</v>
      </c>
      <c r="Q263" s="167">
        <v>0</v>
      </c>
      <c r="R263" s="167">
        <v>0</v>
      </c>
      <c r="S263" s="167">
        <v>0</v>
      </c>
      <c r="T263" s="167">
        <v>0</v>
      </c>
      <c r="U263" s="167">
        <v>0</v>
      </c>
      <c r="V263" s="167">
        <v>0</v>
      </c>
      <c r="W263" s="167">
        <v>0</v>
      </c>
      <c r="X263" s="167">
        <v>71.900000000000006</v>
      </c>
      <c r="Y263" s="167">
        <v>0</v>
      </c>
      <c r="Z263" s="167">
        <v>0</v>
      </c>
      <c r="AA263" s="167">
        <v>0</v>
      </c>
      <c r="AB263" s="167">
        <v>0</v>
      </c>
      <c r="AC263" s="167">
        <v>0</v>
      </c>
      <c r="AD263" s="167">
        <v>0</v>
      </c>
      <c r="AE263" s="167">
        <v>0</v>
      </c>
      <c r="AF263" s="167">
        <v>0</v>
      </c>
      <c r="AG263" s="167">
        <v>366.5</v>
      </c>
      <c r="AH263" s="43">
        <v>455.4</v>
      </c>
    </row>
    <row r="264" spans="1:34">
      <c r="A264" s="52">
        <v>0</v>
      </c>
      <c r="D264" s="62">
        <v>2010</v>
      </c>
      <c r="E264" s="62">
        <v>2</v>
      </c>
      <c r="F264" s="62">
        <v>2010</v>
      </c>
      <c r="G264" s="62">
        <v>2010</v>
      </c>
      <c r="H264" s="167">
        <v>0</v>
      </c>
      <c r="I264" s="167">
        <v>0</v>
      </c>
      <c r="J264" s="167">
        <v>0</v>
      </c>
      <c r="K264" s="167">
        <v>0</v>
      </c>
      <c r="L264" s="167">
        <v>0</v>
      </c>
      <c r="M264" s="167">
        <v>0</v>
      </c>
      <c r="N264" s="167">
        <v>6.7</v>
      </c>
      <c r="O264" s="167">
        <v>0</v>
      </c>
      <c r="P264" s="167">
        <v>0</v>
      </c>
      <c r="Q264" s="167">
        <v>0</v>
      </c>
      <c r="R264" s="167">
        <v>0</v>
      </c>
      <c r="S264" s="167">
        <v>0</v>
      </c>
      <c r="T264" s="167">
        <v>0</v>
      </c>
      <c r="U264" s="167">
        <v>0</v>
      </c>
      <c r="V264" s="167">
        <v>0</v>
      </c>
      <c r="W264" s="167">
        <v>0</v>
      </c>
      <c r="X264" s="167">
        <v>21.8</v>
      </c>
      <c r="Y264" s="167">
        <v>0</v>
      </c>
      <c r="Z264" s="167">
        <v>0</v>
      </c>
      <c r="AA264" s="167">
        <v>0</v>
      </c>
      <c r="AB264" s="167">
        <v>0</v>
      </c>
      <c r="AC264" s="167">
        <v>0</v>
      </c>
      <c r="AD264" s="167">
        <v>0</v>
      </c>
      <c r="AE264" s="167">
        <v>0</v>
      </c>
      <c r="AF264" s="167">
        <v>0</v>
      </c>
      <c r="AG264" s="167">
        <v>97.5</v>
      </c>
      <c r="AH264" s="43">
        <v>126</v>
      </c>
    </row>
    <row r="265" spans="1:34">
      <c r="A265" s="52">
        <v>0</v>
      </c>
      <c r="D265" s="62">
        <v>2010</v>
      </c>
      <c r="E265" s="62">
        <v>3</v>
      </c>
      <c r="F265" s="62">
        <v>2010</v>
      </c>
      <c r="G265" s="62">
        <v>2010</v>
      </c>
      <c r="H265" s="167">
        <v>0</v>
      </c>
      <c r="I265" s="167">
        <v>0</v>
      </c>
      <c r="J265" s="167">
        <v>0</v>
      </c>
      <c r="K265" s="167">
        <v>0</v>
      </c>
      <c r="L265" s="167">
        <v>0</v>
      </c>
      <c r="M265" s="167">
        <v>0</v>
      </c>
      <c r="N265" s="167">
        <v>6</v>
      </c>
      <c r="O265" s="167">
        <v>0</v>
      </c>
      <c r="P265" s="167">
        <v>0</v>
      </c>
      <c r="Q265" s="167">
        <v>0</v>
      </c>
      <c r="R265" s="167">
        <v>0</v>
      </c>
      <c r="S265" s="167">
        <v>0</v>
      </c>
      <c r="T265" s="167">
        <v>0</v>
      </c>
      <c r="U265" s="167">
        <v>0</v>
      </c>
      <c r="V265" s="167">
        <v>0</v>
      </c>
      <c r="W265" s="167">
        <v>0</v>
      </c>
      <c r="X265" s="167">
        <v>30.3</v>
      </c>
      <c r="Y265" s="167">
        <v>0</v>
      </c>
      <c r="Z265" s="167">
        <v>0</v>
      </c>
      <c r="AA265" s="167">
        <v>0</v>
      </c>
      <c r="AB265" s="167">
        <v>0</v>
      </c>
      <c r="AC265" s="167">
        <v>0</v>
      </c>
      <c r="AD265" s="167">
        <v>0</v>
      </c>
      <c r="AE265" s="167">
        <v>0</v>
      </c>
      <c r="AF265" s="167">
        <v>0</v>
      </c>
      <c r="AG265" s="167">
        <v>193.8</v>
      </c>
      <c r="AH265" s="43">
        <v>230.10000000000002</v>
      </c>
    </row>
    <row r="266" spans="1:34">
      <c r="A266" s="52">
        <v>0</v>
      </c>
      <c r="D266" s="62">
        <v>2010</v>
      </c>
      <c r="E266" s="62">
        <v>4</v>
      </c>
      <c r="F266" s="62">
        <v>2010</v>
      </c>
      <c r="G266" s="62">
        <v>2010</v>
      </c>
      <c r="H266" s="167">
        <v>0</v>
      </c>
      <c r="I266" s="167">
        <v>0</v>
      </c>
      <c r="J266" s="167">
        <v>0</v>
      </c>
      <c r="K266" s="167">
        <v>0</v>
      </c>
      <c r="L266" s="167">
        <v>0</v>
      </c>
      <c r="M266" s="167">
        <v>0</v>
      </c>
      <c r="N266" s="167">
        <v>25.9</v>
      </c>
      <c r="O266" s="167">
        <v>0</v>
      </c>
      <c r="P266" s="167">
        <v>0</v>
      </c>
      <c r="Q266" s="167">
        <v>0</v>
      </c>
      <c r="R266" s="167">
        <v>0</v>
      </c>
      <c r="S266" s="167">
        <v>0</v>
      </c>
      <c r="T266" s="167">
        <v>0</v>
      </c>
      <c r="U266" s="167">
        <v>0</v>
      </c>
      <c r="V266" s="167">
        <v>0</v>
      </c>
      <c r="W266" s="167">
        <v>0</v>
      </c>
      <c r="X266" s="167">
        <v>116.8</v>
      </c>
      <c r="Y266" s="167">
        <v>0</v>
      </c>
      <c r="Z266" s="167">
        <v>0</v>
      </c>
      <c r="AA266" s="167">
        <v>0</v>
      </c>
      <c r="AB266" s="167">
        <v>0</v>
      </c>
      <c r="AC266" s="167">
        <v>0</v>
      </c>
      <c r="AD266" s="167">
        <v>0</v>
      </c>
      <c r="AE266" s="167">
        <v>0</v>
      </c>
      <c r="AF266" s="167">
        <v>0</v>
      </c>
      <c r="AG266" s="167">
        <v>255.5</v>
      </c>
      <c r="AH266" s="43">
        <v>398.2</v>
      </c>
    </row>
    <row r="267" spans="1:34">
      <c r="A267" s="52">
        <v>0</v>
      </c>
      <c r="D267" s="62">
        <v>2010</v>
      </c>
      <c r="E267" s="62">
        <v>5</v>
      </c>
      <c r="F267" s="62">
        <v>2010</v>
      </c>
      <c r="G267" s="62">
        <v>2011</v>
      </c>
      <c r="H267" s="167">
        <v>0</v>
      </c>
      <c r="I267" s="167">
        <v>0</v>
      </c>
      <c r="J267" s="167">
        <v>0</v>
      </c>
      <c r="K267" s="167">
        <v>0</v>
      </c>
      <c r="L267" s="167">
        <v>0</v>
      </c>
      <c r="M267" s="167">
        <v>0</v>
      </c>
      <c r="N267" s="167">
        <v>11.4</v>
      </c>
      <c r="O267" s="167">
        <v>0</v>
      </c>
      <c r="P267" s="167">
        <v>0</v>
      </c>
      <c r="Q267" s="167">
        <v>0</v>
      </c>
      <c r="R267" s="167">
        <v>0</v>
      </c>
      <c r="S267" s="167">
        <v>0</v>
      </c>
      <c r="T267" s="167">
        <v>0</v>
      </c>
      <c r="U267" s="167">
        <v>0</v>
      </c>
      <c r="V267" s="167">
        <v>0</v>
      </c>
      <c r="W267" s="167">
        <v>0</v>
      </c>
      <c r="X267" s="167">
        <v>107.4</v>
      </c>
      <c r="Y267" s="167">
        <v>0</v>
      </c>
      <c r="Z267" s="167">
        <v>0</v>
      </c>
      <c r="AA267" s="167">
        <v>0</v>
      </c>
      <c r="AB267" s="167">
        <v>0</v>
      </c>
      <c r="AC267" s="167">
        <v>0</v>
      </c>
      <c r="AD267" s="167">
        <v>0</v>
      </c>
      <c r="AE267" s="167">
        <v>0</v>
      </c>
      <c r="AF267" s="167">
        <v>0</v>
      </c>
      <c r="AG267" s="167">
        <v>147</v>
      </c>
      <c r="AH267" s="43">
        <v>265.8</v>
      </c>
    </row>
    <row r="268" spans="1:34">
      <c r="A268" s="52">
        <v>0</v>
      </c>
      <c r="D268" s="62">
        <v>2010</v>
      </c>
      <c r="E268" s="62">
        <v>6</v>
      </c>
      <c r="F268" s="62">
        <v>2010</v>
      </c>
      <c r="G268" s="62">
        <v>2011</v>
      </c>
      <c r="H268" s="167">
        <v>0</v>
      </c>
      <c r="I268" s="167">
        <v>0</v>
      </c>
      <c r="J268" s="167">
        <v>0</v>
      </c>
      <c r="K268" s="167">
        <v>0</v>
      </c>
      <c r="L268" s="167">
        <v>0</v>
      </c>
      <c r="M268" s="167">
        <v>0</v>
      </c>
      <c r="N268" s="167">
        <v>77.5</v>
      </c>
      <c r="O268" s="167">
        <v>0</v>
      </c>
      <c r="P268" s="167">
        <v>0</v>
      </c>
      <c r="Q268" s="167">
        <v>0</v>
      </c>
      <c r="R268" s="167">
        <v>0</v>
      </c>
      <c r="S268" s="167">
        <v>0</v>
      </c>
      <c r="T268" s="167">
        <v>0</v>
      </c>
      <c r="U268" s="167">
        <v>0</v>
      </c>
      <c r="V268" s="167">
        <v>0</v>
      </c>
      <c r="W268" s="167">
        <v>0</v>
      </c>
      <c r="X268" s="167">
        <v>96.1</v>
      </c>
      <c r="Y268" s="167">
        <v>0</v>
      </c>
      <c r="Z268" s="167">
        <v>0</v>
      </c>
      <c r="AA268" s="167">
        <v>0</v>
      </c>
      <c r="AB268" s="167">
        <v>0</v>
      </c>
      <c r="AC268" s="167">
        <v>0</v>
      </c>
      <c r="AD268" s="167">
        <v>0</v>
      </c>
      <c r="AE268" s="167">
        <v>0</v>
      </c>
      <c r="AF268" s="167">
        <v>0</v>
      </c>
      <c r="AG268" s="167">
        <v>615.20000000000005</v>
      </c>
      <c r="AH268" s="43">
        <v>788.80000000000007</v>
      </c>
    </row>
    <row r="269" spans="1:34">
      <c r="A269" s="52">
        <v>0</v>
      </c>
      <c r="D269" s="62">
        <v>2010</v>
      </c>
      <c r="E269" s="62">
        <v>7</v>
      </c>
      <c r="F269" s="62">
        <v>2011</v>
      </c>
      <c r="G269" s="62">
        <v>2011</v>
      </c>
      <c r="H269" s="167">
        <v>0</v>
      </c>
      <c r="I269" s="167">
        <v>0</v>
      </c>
      <c r="J269" s="167">
        <v>0</v>
      </c>
      <c r="K269" s="167">
        <v>0</v>
      </c>
      <c r="L269" s="167">
        <v>0</v>
      </c>
      <c r="M269" s="167">
        <v>0</v>
      </c>
      <c r="N269" s="167">
        <v>72</v>
      </c>
      <c r="O269" s="167">
        <v>0</v>
      </c>
      <c r="P269" s="167">
        <v>0</v>
      </c>
      <c r="Q269" s="167">
        <v>0</v>
      </c>
      <c r="R269" s="167">
        <v>0</v>
      </c>
      <c r="S269" s="167">
        <v>0</v>
      </c>
      <c r="T269" s="167">
        <v>0</v>
      </c>
      <c r="U269" s="167">
        <v>0</v>
      </c>
      <c r="V269" s="167">
        <v>0</v>
      </c>
      <c r="W269" s="167">
        <v>0</v>
      </c>
      <c r="X269" s="167">
        <v>122.4</v>
      </c>
      <c r="Y269" s="167">
        <v>0</v>
      </c>
      <c r="Z269" s="167">
        <v>0</v>
      </c>
      <c r="AA269" s="167">
        <v>0</v>
      </c>
      <c r="AB269" s="167">
        <v>0</v>
      </c>
      <c r="AC269" s="167">
        <v>0</v>
      </c>
      <c r="AD269" s="167">
        <v>0</v>
      </c>
      <c r="AE269" s="167">
        <v>0</v>
      </c>
      <c r="AF269" s="167">
        <v>0</v>
      </c>
      <c r="AG269" s="167">
        <v>531.20000000000005</v>
      </c>
      <c r="AH269" s="43">
        <v>725.6</v>
      </c>
    </row>
    <row r="270" spans="1:34">
      <c r="A270" s="52">
        <v>0</v>
      </c>
      <c r="D270" s="62">
        <v>2010</v>
      </c>
      <c r="E270" s="62">
        <v>8</v>
      </c>
      <c r="F270" s="62">
        <v>2011</v>
      </c>
      <c r="G270" s="62">
        <v>2011</v>
      </c>
      <c r="H270" s="167">
        <v>0</v>
      </c>
      <c r="I270" s="167">
        <v>0</v>
      </c>
      <c r="J270" s="167">
        <v>0</v>
      </c>
      <c r="K270" s="167">
        <v>0</v>
      </c>
      <c r="L270" s="167">
        <v>0</v>
      </c>
      <c r="M270" s="167">
        <v>0</v>
      </c>
      <c r="N270" s="167">
        <v>65.099999999999994</v>
      </c>
      <c r="O270" s="167">
        <v>0</v>
      </c>
      <c r="P270" s="167">
        <v>0</v>
      </c>
      <c r="Q270" s="167">
        <v>0</v>
      </c>
      <c r="R270" s="167">
        <v>0</v>
      </c>
      <c r="S270" s="167">
        <v>0</v>
      </c>
      <c r="T270" s="167">
        <v>0</v>
      </c>
      <c r="U270" s="167">
        <v>0</v>
      </c>
      <c r="V270" s="167">
        <v>0</v>
      </c>
      <c r="W270" s="167">
        <v>0</v>
      </c>
      <c r="X270" s="167">
        <v>133.6</v>
      </c>
      <c r="Y270" s="167">
        <v>0</v>
      </c>
      <c r="Z270" s="167">
        <v>0</v>
      </c>
      <c r="AA270" s="167">
        <v>0</v>
      </c>
      <c r="AB270" s="167">
        <v>0</v>
      </c>
      <c r="AC270" s="167">
        <v>0</v>
      </c>
      <c r="AD270" s="167">
        <v>0</v>
      </c>
      <c r="AE270" s="167">
        <v>0</v>
      </c>
      <c r="AF270" s="167">
        <v>0</v>
      </c>
      <c r="AG270" s="167">
        <v>442.8</v>
      </c>
      <c r="AH270" s="43">
        <v>641.5</v>
      </c>
    </row>
    <row r="271" spans="1:34">
      <c r="A271" s="52">
        <v>0</v>
      </c>
      <c r="D271" s="62">
        <v>2010</v>
      </c>
      <c r="E271" s="62">
        <v>9</v>
      </c>
      <c r="F271" s="62">
        <v>2011</v>
      </c>
      <c r="G271" s="62">
        <v>2011</v>
      </c>
      <c r="H271" s="167">
        <v>0</v>
      </c>
      <c r="I271" s="167">
        <v>0</v>
      </c>
      <c r="J271" s="167">
        <v>0</v>
      </c>
      <c r="K271" s="167">
        <v>0</v>
      </c>
      <c r="L271" s="167">
        <v>0</v>
      </c>
      <c r="M271" s="167">
        <v>0</v>
      </c>
      <c r="N271" s="167">
        <v>61.7</v>
      </c>
      <c r="O271" s="167">
        <v>0</v>
      </c>
      <c r="P271" s="167">
        <v>0</v>
      </c>
      <c r="Q271" s="167">
        <v>0</v>
      </c>
      <c r="R271" s="167">
        <v>0</v>
      </c>
      <c r="S271" s="167">
        <v>0</v>
      </c>
      <c r="T271" s="167">
        <v>0</v>
      </c>
      <c r="U271" s="167">
        <v>0</v>
      </c>
      <c r="V271" s="167">
        <v>0</v>
      </c>
      <c r="W271" s="167">
        <v>0</v>
      </c>
      <c r="X271" s="167">
        <v>113.9</v>
      </c>
      <c r="Y271" s="167">
        <v>0</v>
      </c>
      <c r="Z271" s="167">
        <v>0</v>
      </c>
      <c r="AA271" s="167">
        <v>0</v>
      </c>
      <c r="AB271" s="167">
        <v>0</v>
      </c>
      <c r="AC271" s="167">
        <v>0</v>
      </c>
      <c r="AD271" s="167">
        <v>0</v>
      </c>
      <c r="AE271" s="167">
        <v>0</v>
      </c>
      <c r="AF271" s="167">
        <v>0</v>
      </c>
      <c r="AG271" s="167">
        <v>459.1</v>
      </c>
      <c r="AH271" s="43">
        <v>634.70000000000005</v>
      </c>
    </row>
    <row r="272" spans="1:34">
      <c r="A272" s="52">
        <v>0</v>
      </c>
      <c r="D272" s="62">
        <v>2010</v>
      </c>
      <c r="E272" s="62">
        <v>10</v>
      </c>
      <c r="F272" s="62">
        <v>2011</v>
      </c>
      <c r="G272" s="62">
        <v>2011</v>
      </c>
      <c r="H272" s="167">
        <v>0</v>
      </c>
      <c r="I272" s="167">
        <v>0</v>
      </c>
      <c r="J272" s="167">
        <v>0</v>
      </c>
      <c r="K272" s="167">
        <v>0</v>
      </c>
      <c r="L272" s="167">
        <v>0</v>
      </c>
      <c r="M272" s="167">
        <v>0</v>
      </c>
      <c r="N272" s="167">
        <v>33</v>
      </c>
      <c r="O272" s="167">
        <v>0</v>
      </c>
      <c r="P272" s="167">
        <v>0</v>
      </c>
      <c r="Q272" s="167">
        <v>0</v>
      </c>
      <c r="R272" s="167">
        <v>0</v>
      </c>
      <c r="S272" s="167">
        <v>0</v>
      </c>
      <c r="T272" s="167">
        <v>0</v>
      </c>
      <c r="U272" s="167">
        <v>0</v>
      </c>
      <c r="V272" s="167">
        <v>0</v>
      </c>
      <c r="W272" s="167">
        <v>0</v>
      </c>
      <c r="X272" s="167">
        <v>107.7</v>
      </c>
      <c r="Y272" s="167">
        <v>0</v>
      </c>
      <c r="Z272" s="167">
        <v>0</v>
      </c>
      <c r="AA272" s="167">
        <v>0</v>
      </c>
      <c r="AB272" s="167">
        <v>0</v>
      </c>
      <c r="AC272" s="167">
        <v>0</v>
      </c>
      <c r="AD272" s="167">
        <v>0</v>
      </c>
      <c r="AE272" s="167">
        <v>0</v>
      </c>
      <c r="AF272" s="167">
        <v>0</v>
      </c>
      <c r="AG272" s="167">
        <v>254.6</v>
      </c>
      <c r="AH272" s="43">
        <v>395.29999999999995</v>
      </c>
    </row>
    <row r="273" spans="1:34">
      <c r="A273" s="52">
        <v>0</v>
      </c>
      <c r="D273" s="62">
        <v>2010</v>
      </c>
      <c r="E273" s="62">
        <v>11</v>
      </c>
      <c r="F273" s="62">
        <v>2011</v>
      </c>
      <c r="G273" s="62">
        <v>2011</v>
      </c>
      <c r="H273" s="167">
        <v>0</v>
      </c>
      <c r="I273" s="167">
        <v>0</v>
      </c>
      <c r="J273" s="167">
        <v>0</v>
      </c>
      <c r="K273" s="167">
        <v>0</v>
      </c>
      <c r="L273" s="167">
        <v>0</v>
      </c>
      <c r="M273" s="167">
        <v>0</v>
      </c>
      <c r="N273" s="167">
        <v>0</v>
      </c>
      <c r="O273" s="167">
        <v>0</v>
      </c>
      <c r="P273" s="167">
        <v>0</v>
      </c>
      <c r="Q273" s="167">
        <v>0</v>
      </c>
      <c r="R273" s="167">
        <v>0</v>
      </c>
      <c r="S273" s="167">
        <v>0</v>
      </c>
      <c r="T273" s="167">
        <v>0</v>
      </c>
      <c r="U273" s="167">
        <v>0</v>
      </c>
      <c r="V273" s="167">
        <v>0</v>
      </c>
      <c r="W273" s="167">
        <v>0</v>
      </c>
      <c r="X273" s="167">
        <v>61.4</v>
      </c>
      <c r="Y273" s="167">
        <v>0</v>
      </c>
      <c r="Z273" s="167">
        <v>0</v>
      </c>
      <c r="AA273" s="167">
        <v>0</v>
      </c>
      <c r="AB273" s="167">
        <v>0</v>
      </c>
      <c r="AC273" s="167">
        <v>0</v>
      </c>
      <c r="AD273" s="167">
        <v>0</v>
      </c>
      <c r="AE273" s="167">
        <v>0</v>
      </c>
      <c r="AF273" s="167">
        <v>0</v>
      </c>
      <c r="AG273" s="167">
        <v>203.8</v>
      </c>
      <c r="AH273" s="43">
        <v>265.2</v>
      </c>
    </row>
    <row r="274" spans="1:34">
      <c r="A274" s="52">
        <v>0</v>
      </c>
      <c r="D274" s="62">
        <v>2010</v>
      </c>
      <c r="E274" s="62">
        <v>12</v>
      </c>
      <c r="F274" s="62">
        <v>2011</v>
      </c>
      <c r="G274" s="62">
        <v>2011</v>
      </c>
      <c r="H274" s="167">
        <v>0</v>
      </c>
      <c r="I274" s="167">
        <v>0</v>
      </c>
      <c r="J274" s="167">
        <v>0</v>
      </c>
      <c r="K274" s="167">
        <v>0</v>
      </c>
      <c r="L274" s="167">
        <v>0</v>
      </c>
      <c r="M274" s="167">
        <v>0</v>
      </c>
      <c r="N274" s="167">
        <v>0</v>
      </c>
      <c r="O274" s="167">
        <v>0</v>
      </c>
      <c r="P274" s="167">
        <v>0</v>
      </c>
      <c r="Q274" s="167">
        <v>0</v>
      </c>
      <c r="R274" s="167">
        <v>0</v>
      </c>
      <c r="S274" s="167">
        <v>0</v>
      </c>
      <c r="T274" s="167">
        <v>0</v>
      </c>
      <c r="U274" s="167">
        <v>0</v>
      </c>
      <c r="V274" s="167">
        <v>0</v>
      </c>
      <c r="W274" s="167">
        <v>0</v>
      </c>
      <c r="X274" s="167">
        <v>38.6</v>
      </c>
      <c r="Y274" s="167">
        <v>0</v>
      </c>
      <c r="Z274" s="167">
        <v>0</v>
      </c>
      <c r="AA274" s="167">
        <v>0</v>
      </c>
      <c r="AB274" s="167">
        <v>0</v>
      </c>
      <c r="AC274" s="167">
        <v>0</v>
      </c>
      <c r="AD274" s="167">
        <v>0</v>
      </c>
      <c r="AE274" s="167">
        <v>0</v>
      </c>
      <c r="AF274" s="167">
        <v>0</v>
      </c>
      <c r="AG274" s="167">
        <v>316.60000000000002</v>
      </c>
      <c r="AH274" s="43">
        <v>355.20000000000005</v>
      </c>
    </row>
    <row r="275" spans="1:34">
      <c r="A275" s="52">
        <v>0</v>
      </c>
      <c r="D275" s="62">
        <v>2011</v>
      </c>
      <c r="E275" s="62">
        <v>1</v>
      </c>
      <c r="F275" s="62">
        <v>2011</v>
      </c>
      <c r="G275" s="62">
        <v>2011</v>
      </c>
      <c r="H275" s="167">
        <v>0</v>
      </c>
      <c r="I275" s="167">
        <v>0</v>
      </c>
      <c r="J275" s="167">
        <v>0</v>
      </c>
      <c r="K275" s="167">
        <v>0</v>
      </c>
      <c r="L275" s="167">
        <v>0</v>
      </c>
      <c r="M275" s="167">
        <v>0</v>
      </c>
      <c r="N275" s="167">
        <v>22.4</v>
      </c>
      <c r="O275" s="167">
        <v>0</v>
      </c>
      <c r="P275" s="167">
        <v>0</v>
      </c>
      <c r="Q275" s="167">
        <v>0</v>
      </c>
      <c r="R275" s="167">
        <v>0</v>
      </c>
      <c r="S275" s="167">
        <v>0</v>
      </c>
      <c r="T275" s="167">
        <v>0</v>
      </c>
      <c r="U275" s="167">
        <v>0</v>
      </c>
      <c r="V275" s="167">
        <v>0</v>
      </c>
      <c r="W275" s="167">
        <v>0</v>
      </c>
      <c r="X275" s="167">
        <v>15.4</v>
      </c>
      <c r="Y275" s="167">
        <v>0</v>
      </c>
      <c r="Z275" s="167">
        <v>0</v>
      </c>
      <c r="AA275" s="167">
        <v>0</v>
      </c>
      <c r="AB275" s="167">
        <v>0</v>
      </c>
      <c r="AC275" s="167">
        <v>0</v>
      </c>
      <c r="AD275" s="167">
        <v>0</v>
      </c>
      <c r="AE275" s="167">
        <v>0</v>
      </c>
      <c r="AF275" s="167">
        <v>0</v>
      </c>
      <c r="AG275" s="167">
        <v>178.7</v>
      </c>
      <c r="AH275" s="43">
        <v>216.5</v>
      </c>
    </row>
    <row r="276" spans="1:34">
      <c r="A276" s="52">
        <v>0</v>
      </c>
      <c r="D276" s="62">
        <v>2011</v>
      </c>
      <c r="E276" s="62">
        <v>2</v>
      </c>
      <c r="F276" s="62">
        <v>2011</v>
      </c>
      <c r="G276" s="62">
        <v>2011</v>
      </c>
      <c r="H276" s="167">
        <v>0</v>
      </c>
      <c r="I276" s="167">
        <v>0</v>
      </c>
      <c r="J276" s="167">
        <v>0</v>
      </c>
      <c r="K276" s="167">
        <v>0</v>
      </c>
      <c r="L276" s="167">
        <v>0</v>
      </c>
      <c r="M276" s="167">
        <v>0</v>
      </c>
      <c r="N276" s="167">
        <v>38.1</v>
      </c>
      <c r="O276" s="167">
        <v>0</v>
      </c>
      <c r="P276" s="167">
        <v>0</v>
      </c>
      <c r="Q276" s="167">
        <v>0</v>
      </c>
      <c r="R276" s="167">
        <v>0</v>
      </c>
      <c r="S276" s="167">
        <v>0</v>
      </c>
      <c r="T276" s="167">
        <v>0</v>
      </c>
      <c r="U276" s="167">
        <v>0</v>
      </c>
      <c r="V276" s="167">
        <v>0</v>
      </c>
      <c r="W276" s="167">
        <v>0</v>
      </c>
      <c r="X276" s="167">
        <v>59.1</v>
      </c>
      <c r="Y276" s="167">
        <v>0</v>
      </c>
      <c r="Z276" s="167">
        <v>0</v>
      </c>
      <c r="AA276" s="167">
        <v>0</v>
      </c>
      <c r="AB276" s="167">
        <v>0</v>
      </c>
      <c r="AC276" s="167">
        <v>0</v>
      </c>
      <c r="AD276" s="167">
        <v>0</v>
      </c>
      <c r="AE276" s="167">
        <v>0</v>
      </c>
      <c r="AF276" s="167">
        <v>0</v>
      </c>
      <c r="AG276" s="167">
        <v>272.60000000000002</v>
      </c>
      <c r="AH276" s="43">
        <v>369.8</v>
      </c>
    </row>
    <row r="277" spans="1:34">
      <c r="A277" s="52">
        <v>0</v>
      </c>
      <c r="D277" s="62">
        <v>2011</v>
      </c>
      <c r="E277" s="62">
        <v>3</v>
      </c>
      <c r="F277" s="62">
        <v>2011</v>
      </c>
      <c r="G277" s="62">
        <v>2011</v>
      </c>
      <c r="H277" s="167">
        <v>0</v>
      </c>
      <c r="I277" s="167">
        <v>0</v>
      </c>
      <c r="J277" s="167">
        <v>0</v>
      </c>
      <c r="K277" s="167">
        <v>0</v>
      </c>
      <c r="L277" s="167">
        <v>0</v>
      </c>
      <c r="M277" s="167">
        <v>0</v>
      </c>
      <c r="N277" s="167">
        <v>14.6</v>
      </c>
      <c r="O277" s="167">
        <v>0</v>
      </c>
      <c r="P277" s="167">
        <v>0</v>
      </c>
      <c r="Q277" s="167">
        <v>0</v>
      </c>
      <c r="R277" s="167">
        <v>0</v>
      </c>
      <c r="S277" s="167">
        <v>0</v>
      </c>
      <c r="T277" s="167">
        <v>0</v>
      </c>
      <c r="U277" s="167">
        <v>0</v>
      </c>
      <c r="V277" s="167">
        <v>0</v>
      </c>
      <c r="W277" s="167">
        <v>0</v>
      </c>
      <c r="X277" s="167">
        <v>9.9</v>
      </c>
      <c r="Y277" s="167">
        <v>0</v>
      </c>
      <c r="Z277" s="167">
        <v>0</v>
      </c>
      <c r="AA277" s="167">
        <v>0</v>
      </c>
      <c r="AB277" s="167">
        <v>0</v>
      </c>
      <c r="AC277" s="167">
        <v>0</v>
      </c>
      <c r="AD277" s="167">
        <v>0</v>
      </c>
      <c r="AE277" s="167">
        <v>0</v>
      </c>
      <c r="AF277" s="167">
        <v>0</v>
      </c>
      <c r="AG277" s="167">
        <v>153.9</v>
      </c>
      <c r="AH277" s="43">
        <v>178.4</v>
      </c>
    </row>
    <row r="278" spans="1:34">
      <c r="A278" s="52">
        <v>0</v>
      </c>
      <c r="D278" s="62">
        <v>2011</v>
      </c>
      <c r="E278" s="62">
        <v>4</v>
      </c>
      <c r="F278" s="62">
        <v>2011</v>
      </c>
      <c r="G278" s="62">
        <v>2011</v>
      </c>
      <c r="H278" s="167">
        <v>0</v>
      </c>
      <c r="I278" s="167">
        <v>0</v>
      </c>
      <c r="J278" s="167">
        <v>0</v>
      </c>
      <c r="K278" s="167">
        <v>0</v>
      </c>
      <c r="L278" s="167">
        <v>0</v>
      </c>
      <c r="M278" s="167">
        <v>0</v>
      </c>
      <c r="N278" s="167">
        <v>32.5</v>
      </c>
      <c r="O278" s="167">
        <v>0</v>
      </c>
      <c r="P278" s="167">
        <v>0</v>
      </c>
      <c r="Q278" s="167">
        <v>0</v>
      </c>
      <c r="R278" s="167">
        <v>0</v>
      </c>
      <c r="S278" s="167">
        <v>0</v>
      </c>
      <c r="T278" s="167">
        <v>0</v>
      </c>
      <c r="U278" s="167">
        <v>0</v>
      </c>
      <c r="V278" s="167">
        <v>0</v>
      </c>
      <c r="W278" s="167">
        <v>0</v>
      </c>
      <c r="X278" s="167">
        <v>36.5</v>
      </c>
      <c r="Y278" s="167">
        <v>0</v>
      </c>
      <c r="Z278" s="167">
        <v>0</v>
      </c>
      <c r="AA278" s="167">
        <v>0</v>
      </c>
      <c r="AB278" s="167">
        <v>0</v>
      </c>
      <c r="AC278" s="167">
        <v>0</v>
      </c>
      <c r="AD278" s="167">
        <v>0</v>
      </c>
      <c r="AE278" s="167">
        <v>0</v>
      </c>
      <c r="AF278" s="167">
        <v>0</v>
      </c>
      <c r="AG278" s="167">
        <v>353.8</v>
      </c>
      <c r="AH278" s="43">
        <v>422.8</v>
      </c>
    </row>
    <row r="279" spans="1:34">
      <c r="A279" s="52">
        <v>0</v>
      </c>
      <c r="D279" s="62">
        <v>2011</v>
      </c>
      <c r="E279" s="62">
        <v>5</v>
      </c>
      <c r="F279" s="62">
        <v>2011</v>
      </c>
      <c r="G279" s="62">
        <v>2012</v>
      </c>
      <c r="H279" s="167">
        <v>0</v>
      </c>
      <c r="I279" s="167">
        <v>0</v>
      </c>
      <c r="J279" s="167">
        <v>0</v>
      </c>
      <c r="K279" s="167">
        <v>0</v>
      </c>
      <c r="L279" s="167">
        <v>0</v>
      </c>
      <c r="M279" s="167">
        <v>0</v>
      </c>
      <c r="N279" s="167">
        <v>67.8</v>
      </c>
      <c r="O279" s="167">
        <v>0</v>
      </c>
      <c r="P279" s="167">
        <v>0</v>
      </c>
      <c r="Q279" s="167">
        <v>0</v>
      </c>
      <c r="R279" s="167">
        <v>0</v>
      </c>
      <c r="S279" s="167">
        <v>0</v>
      </c>
      <c r="T279" s="167">
        <v>0</v>
      </c>
      <c r="U279" s="167">
        <v>0</v>
      </c>
      <c r="V279" s="167">
        <v>0</v>
      </c>
      <c r="W279" s="167">
        <v>0</v>
      </c>
      <c r="X279" s="167">
        <v>131.4</v>
      </c>
      <c r="Y279" s="167">
        <v>0</v>
      </c>
      <c r="Z279" s="167">
        <v>0</v>
      </c>
      <c r="AA279" s="167">
        <v>0</v>
      </c>
      <c r="AB279" s="167">
        <v>0</v>
      </c>
      <c r="AC279" s="167">
        <v>0</v>
      </c>
      <c r="AD279" s="167">
        <v>0</v>
      </c>
      <c r="AE279" s="167">
        <v>0</v>
      </c>
      <c r="AF279" s="167">
        <v>0</v>
      </c>
      <c r="AG279" s="167">
        <v>488.2</v>
      </c>
      <c r="AH279" s="43">
        <v>687.4</v>
      </c>
    </row>
    <row r="280" spans="1:34">
      <c r="A280" s="52">
        <v>0</v>
      </c>
      <c r="D280" s="62">
        <v>2011</v>
      </c>
      <c r="E280" s="62">
        <v>6</v>
      </c>
      <c r="F280" s="62">
        <v>2011</v>
      </c>
      <c r="G280" s="62">
        <v>2012</v>
      </c>
      <c r="H280" s="167">
        <v>0</v>
      </c>
      <c r="I280" s="167">
        <v>0</v>
      </c>
      <c r="J280" s="167">
        <v>0</v>
      </c>
      <c r="K280" s="167">
        <v>0</v>
      </c>
      <c r="L280" s="167">
        <v>0</v>
      </c>
      <c r="M280" s="167">
        <v>0</v>
      </c>
      <c r="N280" s="167">
        <v>66.900000000000006</v>
      </c>
      <c r="O280" s="167">
        <v>0</v>
      </c>
      <c r="P280" s="167">
        <v>0</v>
      </c>
      <c r="Q280" s="167">
        <v>0</v>
      </c>
      <c r="R280" s="167">
        <v>0</v>
      </c>
      <c r="S280" s="167">
        <v>0</v>
      </c>
      <c r="T280" s="167">
        <v>0</v>
      </c>
      <c r="U280" s="167">
        <v>0</v>
      </c>
      <c r="V280" s="167">
        <v>0</v>
      </c>
      <c r="W280" s="167">
        <v>0</v>
      </c>
      <c r="X280" s="167">
        <v>151.30000000000001</v>
      </c>
      <c r="Y280" s="167">
        <v>0</v>
      </c>
      <c r="Z280" s="167">
        <v>0</v>
      </c>
      <c r="AA280" s="167">
        <v>0</v>
      </c>
      <c r="AB280" s="167">
        <v>0</v>
      </c>
      <c r="AC280" s="167">
        <v>0</v>
      </c>
      <c r="AD280" s="167">
        <v>0</v>
      </c>
      <c r="AE280" s="167">
        <v>0</v>
      </c>
      <c r="AF280" s="167">
        <v>0</v>
      </c>
      <c r="AG280" s="167">
        <v>538.1</v>
      </c>
      <c r="AH280" s="43">
        <v>756.30000000000007</v>
      </c>
    </row>
    <row r="281" spans="1:34">
      <c r="A281" s="52">
        <v>0</v>
      </c>
      <c r="D281" s="62">
        <v>2011</v>
      </c>
      <c r="E281" s="62">
        <v>7</v>
      </c>
      <c r="F281" s="62">
        <v>2012</v>
      </c>
      <c r="G281" s="62">
        <v>2012</v>
      </c>
      <c r="H281" s="167">
        <v>0</v>
      </c>
      <c r="I281" s="167">
        <v>0</v>
      </c>
      <c r="J281" s="167">
        <v>0</v>
      </c>
      <c r="K281" s="167">
        <v>0</v>
      </c>
      <c r="L281" s="167">
        <v>0</v>
      </c>
      <c r="M281" s="167">
        <v>0</v>
      </c>
      <c r="N281" s="167">
        <v>22.5</v>
      </c>
      <c r="O281" s="167">
        <v>0</v>
      </c>
      <c r="P281" s="167">
        <v>0</v>
      </c>
      <c r="Q281" s="167">
        <v>0</v>
      </c>
      <c r="R281" s="167">
        <v>0</v>
      </c>
      <c r="S281" s="167">
        <v>0</v>
      </c>
      <c r="T281" s="167">
        <v>0</v>
      </c>
      <c r="U281" s="167">
        <v>0</v>
      </c>
      <c r="V281" s="167">
        <v>0</v>
      </c>
      <c r="W281" s="167">
        <v>0</v>
      </c>
      <c r="X281" s="167">
        <v>165.4</v>
      </c>
      <c r="Y281" s="167">
        <v>0</v>
      </c>
      <c r="Z281" s="167">
        <v>0</v>
      </c>
      <c r="AA281" s="167">
        <v>0</v>
      </c>
      <c r="AB281" s="167">
        <v>0</v>
      </c>
      <c r="AC281" s="167">
        <v>0</v>
      </c>
      <c r="AD281" s="167">
        <v>0</v>
      </c>
      <c r="AE281" s="167">
        <v>0</v>
      </c>
      <c r="AF281" s="167">
        <v>0</v>
      </c>
      <c r="AG281" s="167">
        <v>258.89999999999998</v>
      </c>
      <c r="AH281" s="43">
        <v>446.79999999999995</v>
      </c>
    </row>
    <row r="282" spans="1:34">
      <c r="A282" s="52">
        <v>0</v>
      </c>
      <c r="D282" s="62">
        <v>2011</v>
      </c>
      <c r="E282" s="62">
        <v>8</v>
      </c>
      <c r="F282" s="62">
        <v>2012</v>
      </c>
      <c r="G282" s="62">
        <v>2012</v>
      </c>
      <c r="H282" s="167">
        <v>0</v>
      </c>
      <c r="I282" s="167">
        <v>0</v>
      </c>
      <c r="J282" s="167">
        <v>0</v>
      </c>
      <c r="K282" s="167">
        <v>0</v>
      </c>
      <c r="L282" s="167">
        <v>0</v>
      </c>
      <c r="M282" s="167">
        <v>0</v>
      </c>
      <c r="N282" s="167">
        <v>12.9</v>
      </c>
      <c r="O282" s="167">
        <v>0</v>
      </c>
      <c r="P282" s="167">
        <v>0</v>
      </c>
      <c r="Q282" s="167">
        <v>0</v>
      </c>
      <c r="R282" s="167">
        <v>0</v>
      </c>
      <c r="S282" s="167">
        <v>0</v>
      </c>
      <c r="T282" s="167">
        <v>0</v>
      </c>
      <c r="U282" s="167">
        <v>0</v>
      </c>
      <c r="V282" s="167">
        <v>0</v>
      </c>
      <c r="W282" s="167">
        <v>0</v>
      </c>
      <c r="X282" s="167">
        <v>207.3</v>
      </c>
      <c r="Y282" s="167">
        <v>0</v>
      </c>
      <c r="Z282" s="167">
        <v>0</v>
      </c>
      <c r="AA282" s="167">
        <v>0</v>
      </c>
      <c r="AB282" s="167">
        <v>0</v>
      </c>
      <c r="AC282" s="167">
        <v>0</v>
      </c>
      <c r="AD282" s="167">
        <v>0</v>
      </c>
      <c r="AE282" s="167">
        <v>0</v>
      </c>
      <c r="AF282" s="167">
        <v>0</v>
      </c>
      <c r="AG282" s="167">
        <v>215.7</v>
      </c>
      <c r="AH282" s="43">
        <v>435.9</v>
      </c>
    </row>
    <row r="283" spans="1:34">
      <c r="A283" s="52">
        <v>0</v>
      </c>
      <c r="D283" s="62">
        <v>2011</v>
      </c>
      <c r="E283" s="62">
        <v>9</v>
      </c>
      <c r="F283" s="62">
        <v>2012</v>
      </c>
      <c r="G283" s="62">
        <v>2012</v>
      </c>
      <c r="H283" s="167">
        <v>0</v>
      </c>
      <c r="I283" s="167">
        <v>0</v>
      </c>
      <c r="J283" s="167">
        <v>0</v>
      </c>
      <c r="K283" s="167">
        <v>0</v>
      </c>
      <c r="L283" s="167">
        <v>0</v>
      </c>
      <c r="M283" s="167">
        <v>0</v>
      </c>
      <c r="N283" s="167">
        <v>16</v>
      </c>
      <c r="O283" s="167">
        <v>0</v>
      </c>
      <c r="P283" s="167">
        <v>0</v>
      </c>
      <c r="Q283" s="167">
        <v>0</v>
      </c>
      <c r="R283" s="167">
        <v>0</v>
      </c>
      <c r="S283" s="167">
        <v>0</v>
      </c>
      <c r="T283" s="167">
        <v>0</v>
      </c>
      <c r="U283" s="167">
        <v>0</v>
      </c>
      <c r="V283" s="167">
        <v>0</v>
      </c>
      <c r="W283" s="167">
        <v>0</v>
      </c>
      <c r="X283" s="167">
        <v>175.4</v>
      </c>
      <c r="Y283" s="167">
        <v>0</v>
      </c>
      <c r="Z283" s="167">
        <v>0</v>
      </c>
      <c r="AA283" s="167">
        <v>0</v>
      </c>
      <c r="AB283" s="167">
        <v>0</v>
      </c>
      <c r="AC283" s="167">
        <v>0</v>
      </c>
      <c r="AD283" s="167">
        <v>0</v>
      </c>
      <c r="AE283" s="167">
        <v>0</v>
      </c>
      <c r="AF283" s="167">
        <v>0</v>
      </c>
      <c r="AG283" s="167">
        <v>231.6</v>
      </c>
      <c r="AH283" s="43">
        <v>423</v>
      </c>
    </row>
    <row r="284" spans="1:34">
      <c r="A284" s="52">
        <v>0</v>
      </c>
      <c r="D284" s="62">
        <v>2011</v>
      </c>
      <c r="E284" s="62">
        <v>10</v>
      </c>
      <c r="F284" s="62">
        <v>2012</v>
      </c>
      <c r="G284" s="62">
        <v>2012</v>
      </c>
      <c r="H284" s="167">
        <v>0</v>
      </c>
      <c r="I284" s="167">
        <v>0</v>
      </c>
      <c r="J284" s="167">
        <v>0</v>
      </c>
      <c r="K284" s="167">
        <v>0</v>
      </c>
      <c r="L284" s="167">
        <v>0</v>
      </c>
      <c r="M284" s="167">
        <v>0</v>
      </c>
      <c r="N284" s="167">
        <v>51.2</v>
      </c>
      <c r="O284" s="167">
        <v>0</v>
      </c>
      <c r="P284" s="167">
        <v>0</v>
      </c>
      <c r="Q284" s="167">
        <v>0</v>
      </c>
      <c r="R284" s="167">
        <v>0</v>
      </c>
      <c r="S284" s="167">
        <v>0</v>
      </c>
      <c r="T284" s="167">
        <v>0</v>
      </c>
      <c r="U284" s="167">
        <v>0</v>
      </c>
      <c r="V284" s="167">
        <v>0</v>
      </c>
      <c r="W284" s="167">
        <v>0</v>
      </c>
      <c r="X284" s="167">
        <v>158.19999999999999</v>
      </c>
      <c r="Y284" s="167">
        <v>0</v>
      </c>
      <c r="Z284" s="167">
        <v>0</v>
      </c>
      <c r="AA284" s="167">
        <v>0</v>
      </c>
      <c r="AB284" s="167">
        <v>0</v>
      </c>
      <c r="AC284" s="167">
        <v>0</v>
      </c>
      <c r="AD284" s="167">
        <v>0</v>
      </c>
      <c r="AE284" s="167">
        <v>0</v>
      </c>
      <c r="AF284" s="167">
        <v>0</v>
      </c>
      <c r="AG284" s="167">
        <v>412.2</v>
      </c>
      <c r="AH284" s="43">
        <v>621.59999999999991</v>
      </c>
    </row>
    <row r="285" spans="1:34">
      <c r="A285" s="52">
        <v>0</v>
      </c>
      <c r="D285" s="62">
        <v>2011</v>
      </c>
      <c r="E285" s="62">
        <v>11</v>
      </c>
      <c r="F285" s="62">
        <v>2012</v>
      </c>
      <c r="G285" s="62">
        <v>2012</v>
      </c>
      <c r="H285" s="167">
        <v>0</v>
      </c>
      <c r="I285" s="167">
        <v>0</v>
      </c>
      <c r="J285" s="167">
        <v>0</v>
      </c>
      <c r="K285" s="167">
        <v>0</v>
      </c>
      <c r="L285" s="167">
        <v>0</v>
      </c>
      <c r="M285" s="167">
        <v>0</v>
      </c>
      <c r="N285" s="167">
        <v>51.3</v>
      </c>
      <c r="O285" s="167">
        <v>0</v>
      </c>
      <c r="P285" s="167">
        <v>0</v>
      </c>
      <c r="Q285" s="167">
        <v>0</v>
      </c>
      <c r="R285" s="167">
        <v>0</v>
      </c>
      <c r="S285" s="167">
        <v>0</v>
      </c>
      <c r="T285" s="167">
        <v>0</v>
      </c>
      <c r="U285" s="167">
        <v>0</v>
      </c>
      <c r="V285" s="167">
        <v>0</v>
      </c>
      <c r="W285" s="167">
        <v>0</v>
      </c>
      <c r="X285" s="167">
        <v>86.8</v>
      </c>
      <c r="Y285" s="167">
        <v>0</v>
      </c>
      <c r="Z285" s="167">
        <v>0</v>
      </c>
      <c r="AA285" s="167">
        <v>0</v>
      </c>
      <c r="AB285" s="167">
        <v>0</v>
      </c>
      <c r="AC285" s="167">
        <v>0</v>
      </c>
      <c r="AD285" s="167">
        <v>0</v>
      </c>
      <c r="AE285" s="167">
        <v>0</v>
      </c>
      <c r="AF285" s="167">
        <v>0</v>
      </c>
      <c r="AG285" s="167">
        <v>343</v>
      </c>
      <c r="AH285" s="43">
        <v>481.1</v>
      </c>
    </row>
    <row r="286" spans="1:34">
      <c r="A286" s="52">
        <v>0</v>
      </c>
      <c r="D286" s="62">
        <v>2011</v>
      </c>
      <c r="E286" s="62">
        <v>12</v>
      </c>
      <c r="F286" s="62">
        <v>2012</v>
      </c>
      <c r="G286" s="62">
        <v>2012</v>
      </c>
      <c r="H286" s="167">
        <v>0</v>
      </c>
      <c r="I286" s="167">
        <v>0</v>
      </c>
      <c r="J286" s="167">
        <v>0</v>
      </c>
      <c r="K286" s="167">
        <v>0</v>
      </c>
      <c r="L286" s="167">
        <v>0</v>
      </c>
      <c r="M286" s="167">
        <v>0</v>
      </c>
      <c r="N286" s="167">
        <v>35.700000000000003</v>
      </c>
      <c r="O286" s="167">
        <v>0</v>
      </c>
      <c r="P286" s="167">
        <v>0</v>
      </c>
      <c r="Q286" s="167">
        <v>0</v>
      </c>
      <c r="R286" s="167">
        <v>0</v>
      </c>
      <c r="S286" s="167">
        <v>0</v>
      </c>
      <c r="T286" s="167">
        <v>0</v>
      </c>
      <c r="U286" s="167">
        <v>0</v>
      </c>
      <c r="V286" s="167">
        <v>0</v>
      </c>
      <c r="W286" s="167">
        <v>0</v>
      </c>
      <c r="X286" s="167">
        <v>28.4</v>
      </c>
      <c r="Y286" s="167">
        <v>0</v>
      </c>
      <c r="Z286" s="167">
        <v>0</v>
      </c>
      <c r="AA286" s="167">
        <v>0</v>
      </c>
      <c r="AB286" s="167">
        <v>0</v>
      </c>
      <c r="AC286" s="167">
        <v>0</v>
      </c>
      <c r="AD286" s="167">
        <v>0</v>
      </c>
      <c r="AE286" s="167">
        <v>0</v>
      </c>
      <c r="AF286" s="167">
        <v>0</v>
      </c>
      <c r="AG286" s="167">
        <v>326.10000000000002</v>
      </c>
      <c r="AH286" s="43">
        <v>390.20000000000005</v>
      </c>
    </row>
    <row r="287" spans="1:34">
      <c r="A287" s="52">
        <v>0</v>
      </c>
      <c r="D287" s="62">
        <v>2012</v>
      </c>
      <c r="E287" s="62">
        <v>1</v>
      </c>
      <c r="F287" s="62">
        <v>2012</v>
      </c>
      <c r="G287" s="62">
        <v>2012</v>
      </c>
      <c r="H287" s="167">
        <v>0</v>
      </c>
      <c r="I287" s="167">
        <v>0</v>
      </c>
      <c r="J287" s="167">
        <v>0</v>
      </c>
      <c r="K287" s="167">
        <v>0</v>
      </c>
      <c r="L287" s="167">
        <v>0</v>
      </c>
      <c r="M287" s="167">
        <v>0</v>
      </c>
      <c r="N287" s="167">
        <v>46.5</v>
      </c>
      <c r="O287" s="167">
        <v>0</v>
      </c>
      <c r="P287" s="167">
        <v>0</v>
      </c>
      <c r="Q287" s="167">
        <v>0</v>
      </c>
      <c r="R287" s="167">
        <v>0</v>
      </c>
      <c r="S287" s="167">
        <v>0</v>
      </c>
      <c r="T287" s="167">
        <v>0</v>
      </c>
      <c r="U287" s="167">
        <v>0</v>
      </c>
      <c r="V287" s="167">
        <v>0</v>
      </c>
      <c r="W287" s="167">
        <v>0</v>
      </c>
      <c r="X287" s="167">
        <v>64.599999999999994</v>
      </c>
      <c r="Y287" s="167">
        <v>0</v>
      </c>
      <c r="Z287" s="167">
        <v>0</v>
      </c>
      <c r="AA287" s="167">
        <v>0</v>
      </c>
      <c r="AB287" s="167">
        <v>0</v>
      </c>
      <c r="AC287" s="167">
        <v>0</v>
      </c>
      <c r="AD287" s="167">
        <v>0</v>
      </c>
      <c r="AE287" s="167">
        <v>0</v>
      </c>
      <c r="AF287" s="167">
        <v>0</v>
      </c>
      <c r="AG287" s="167">
        <v>473.5</v>
      </c>
      <c r="AH287" s="43">
        <v>584.6</v>
      </c>
    </row>
    <row r="288" spans="1:34">
      <c r="A288" s="52">
        <v>0</v>
      </c>
      <c r="D288" s="62">
        <v>2012</v>
      </c>
      <c r="E288" s="62">
        <v>2</v>
      </c>
      <c r="F288" s="62">
        <v>2012</v>
      </c>
      <c r="G288" s="62">
        <v>2012</v>
      </c>
      <c r="H288" s="167">
        <v>0</v>
      </c>
      <c r="I288" s="167">
        <v>0</v>
      </c>
      <c r="J288" s="167">
        <v>0</v>
      </c>
      <c r="K288" s="167">
        <v>0</v>
      </c>
      <c r="L288" s="167">
        <v>0</v>
      </c>
      <c r="M288" s="167">
        <v>0</v>
      </c>
      <c r="N288" s="167">
        <v>48.2</v>
      </c>
      <c r="O288" s="167">
        <v>0</v>
      </c>
      <c r="P288" s="167">
        <v>0</v>
      </c>
      <c r="Q288" s="167">
        <v>0</v>
      </c>
      <c r="R288" s="167">
        <v>0</v>
      </c>
      <c r="S288" s="167">
        <v>0</v>
      </c>
      <c r="T288" s="167">
        <v>0</v>
      </c>
      <c r="U288" s="167">
        <v>0</v>
      </c>
      <c r="V288" s="167">
        <v>0</v>
      </c>
      <c r="W288" s="167">
        <v>0</v>
      </c>
      <c r="X288" s="167">
        <v>49.7</v>
      </c>
      <c r="Y288" s="167">
        <v>0</v>
      </c>
      <c r="Z288" s="167">
        <v>0</v>
      </c>
      <c r="AA288" s="167">
        <v>0</v>
      </c>
      <c r="AB288" s="167">
        <v>0</v>
      </c>
      <c r="AC288" s="167">
        <v>0</v>
      </c>
      <c r="AD288" s="167">
        <v>0</v>
      </c>
      <c r="AE288" s="167">
        <v>0</v>
      </c>
      <c r="AF288" s="167">
        <v>0</v>
      </c>
      <c r="AG288" s="167">
        <v>373.5</v>
      </c>
      <c r="AH288" s="43">
        <v>471.4</v>
      </c>
    </row>
    <row r="289" spans="1:34">
      <c r="A289" s="52">
        <v>0</v>
      </c>
      <c r="D289" s="62">
        <v>2012</v>
      </c>
      <c r="E289" s="62">
        <v>3</v>
      </c>
      <c r="F289" s="62">
        <v>2012</v>
      </c>
      <c r="G289" s="62">
        <v>2012</v>
      </c>
      <c r="H289" s="167">
        <v>0</v>
      </c>
      <c r="I289" s="167">
        <v>0</v>
      </c>
      <c r="J289" s="167">
        <v>0</v>
      </c>
      <c r="K289" s="167">
        <v>0</v>
      </c>
      <c r="L289" s="167">
        <v>0</v>
      </c>
      <c r="M289" s="167">
        <v>0</v>
      </c>
      <c r="N289" s="167">
        <v>48.3</v>
      </c>
      <c r="O289" s="167">
        <v>0</v>
      </c>
      <c r="P289" s="167">
        <v>0</v>
      </c>
      <c r="Q289" s="167">
        <v>0</v>
      </c>
      <c r="R289" s="167">
        <v>0</v>
      </c>
      <c r="S289" s="167">
        <v>0</v>
      </c>
      <c r="T289" s="167">
        <v>0</v>
      </c>
      <c r="U289" s="167">
        <v>0</v>
      </c>
      <c r="V289" s="167">
        <v>0</v>
      </c>
      <c r="W289" s="167">
        <v>0</v>
      </c>
      <c r="X289" s="167">
        <v>80.2</v>
      </c>
      <c r="Y289" s="167">
        <v>0</v>
      </c>
      <c r="Z289" s="167">
        <v>0</v>
      </c>
      <c r="AA289" s="167">
        <v>0</v>
      </c>
      <c r="AB289" s="167">
        <v>0</v>
      </c>
      <c r="AC289" s="167">
        <v>0</v>
      </c>
      <c r="AD289" s="167">
        <v>0</v>
      </c>
      <c r="AE289" s="167">
        <v>0</v>
      </c>
      <c r="AF289" s="167">
        <v>0</v>
      </c>
      <c r="AG289" s="167">
        <v>418.4</v>
      </c>
      <c r="AH289" s="43">
        <v>546.9</v>
      </c>
    </row>
    <row r="290" spans="1:34">
      <c r="A290" s="52">
        <v>0</v>
      </c>
      <c r="D290" s="62">
        <v>2012</v>
      </c>
      <c r="E290" s="62">
        <v>4</v>
      </c>
      <c r="F290" s="62">
        <v>2012</v>
      </c>
      <c r="G290" s="62">
        <v>2012</v>
      </c>
      <c r="H290" s="167">
        <v>0</v>
      </c>
      <c r="I290" s="167">
        <v>0</v>
      </c>
      <c r="J290" s="167">
        <v>0</v>
      </c>
      <c r="K290" s="167">
        <v>0</v>
      </c>
      <c r="L290" s="167">
        <v>0</v>
      </c>
      <c r="M290" s="167">
        <v>0</v>
      </c>
      <c r="N290" s="167">
        <v>30.7</v>
      </c>
      <c r="O290" s="167">
        <v>0</v>
      </c>
      <c r="P290" s="167">
        <v>0</v>
      </c>
      <c r="Q290" s="167">
        <v>0</v>
      </c>
      <c r="R290" s="167">
        <v>0</v>
      </c>
      <c r="S290" s="167">
        <v>0</v>
      </c>
      <c r="T290" s="167">
        <v>0</v>
      </c>
      <c r="U290" s="167">
        <v>0</v>
      </c>
      <c r="V290" s="167">
        <v>0</v>
      </c>
      <c r="W290" s="167">
        <v>0</v>
      </c>
      <c r="X290" s="167">
        <v>95.8</v>
      </c>
      <c r="Y290" s="167">
        <v>0</v>
      </c>
      <c r="Z290" s="167">
        <v>0</v>
      </c>
      <c r="AA290" s="167">
        <v>0</v>
      </c>
      <c r="AB290" s="167">
        <v>0</v>
      </c>
      <c r="AC290" s="167">
        <v>0</v>
      </c>
      <c r="AD290" s="167">
        <v>0</v>
      </c>
      <c r="AE290" s="167">
        <v>0</v>
      </c>
      <c r="AF290" s="167">
        <v>0</v>
      </c>
      <c r="AG290" s="167">
        <v>321.8</v>
      </c>
      <c r="AH290" s="43">
        <v>448.3</v>
      </c>
    </row>
    <row r="291" spans="1:34">
      <c r="A291" s="52">
        <v>0</v>
      </c>
      <c r="D291" s="62">
        <v>2012</v>
      </c>
      <c r="E291" s="62">
        <v>5</v>
      </c>
      <c r="F291" s="62">
        <v>2012</v>
      </c>
      <c r="G291" s="62">
        <v>2013</v>
      </c>
      <c r="H291" s="167">
        <v>0</v>
      </c>
      <c r="I291" s="167">
        <v>0</v>
      </c>
      <c r="J291" s="167">
        <v>0</v>
      </c>
      <c r="K291" s="167">
        <v>0</v>
      </c>
      <c r="L291" s="167">
        <v>0</v>
      </c>
      <c r="M291" s="167">
        <v>0</v>
      </c>
      <c r="N291" s="167">
        <v>41.7</v>
      </c>
      <c r="O291" s="167">
        <v>0</v>
      </c>
      <c r="P291" s="167">
        <v>0</v>
      </c>
      <c r="Q291" s="167">
        <v>0</v>
      </c>
      <c r="R291" s="167">
        <v>0</v>
      </c>
      <c r="S291" s="167">
        <v>0</v>
      </c>
      <c r="T291" s="167">
        <v>0</v>
      </c>
      <c r="U291" s="167">
        <v>0</v>
      </c>
      <c r="V291" s="167">
        <v>0</v>
      </c>
      <c r="W291" s="167">
        <v>0</v>
      </c>
      <c r="X291" s="167">
        <v>138.1</v>
      </c>
      <c r="Y291" s="167">
        <v>0</v>
      </c>
      <c r="Z291" s="167">
        <v>0</v>
      </c>
      <c r="AA291" s="167">
        <v>0</v>
      </c>
      <c r="AB291" s="167">
        <v>0</v>
      </c>
      <c r="AC291" s="167">
        <v>0</v>
      </c>
      <c r="AD291" s="167">
        <v>0</v>
      </c>
      <c r="AE291" s="167">
        <v>0</v>
      </c>
      <c r="AF291" s="167">
        <v>0</v>
      </c>
      <c r="AG291" s="167">
        <v>424.1</v>
      </c>
      <c r="AH291" s="43">
        <v>603.90000000000009</v>
      </c>
    </row>
    <row r="292" spans="1:34">
      <c r="A292" s="52">
        <v>0</v>
      </c>
      <c r="D292" s="62">
        <v>2012</v>
      </c>
      <c r="E292" s="62">
        <v>6</v>
      </c>
      <c r="F292" s="62">
        <v>2012</v>
      </c>
      <c r="G292" s="62">
        <v>2013</v>
      </c>
      <c r="H292" s="167">
        <v>0</v>
      </c>
      <c r="I292" s="167">
        <v>0</v>
      </c>
      <c r="J292" s="167">
        <v>0</v>
      </c>
      <c r="K292" s="167">
        <v>0</v>
      </c>
      <c r="L292" s="167">
        <v>0</v>
      </c>
      <c r="M292" s="167">
        <v>0</v>
      </c>
      <c r="N292" s="167">
        <v>69.599999999999994</v>
      </c>
      <c r="O292" s="167">
        <v>0</v>
      </c>
      <c r="P292" s="167">
        <v>0</v>
      </c>
      <c r="Q292" s="167">
        <v>0</v>
      </c>
      <c r="R292" s="167">
        <v>0</v>
      </c>
      <c r="S292" s="167">
        <v>0</v>
      </c>
      <c r="T292" s="167">
        <v>0</v>
      </c>
      <c r="U292" s="167">
        <v>0</v>
      </c>
      <c r="V292" s="167">
        <v>0</v>
      </c>
      <c r="W292" s="167">
        <v>0</v>
      </c>
      <c r="X292" s="167">
        <v>178</v>
      </c>
      <c r="Y292" s="167">
        <v>0</v>
      </c>
      <c r="Z292" s="167">
        <v>0</v>
      </c>
      <c r="AA292" s="167">
        <v>0</v>
      </c>
      <c r="AB292" s="167">
        <v>0</v>
      </c>
      <c r="AC292" s="167">
        <v>0</v>
      </c>
      <c r="AD292" s="167">
        <v>0</v>
      </c>
      <c r="AE292" s="167">
        <v>0</v>
      </c>
      <c r="AF292" s="167">
        <v>0</v>
      </c>
      <c r="AG292" s="167">
        <v>435.6</v>
      </c>
      <c r="AH292" s="43">
        <v>683.2</v>
      </c>
    </row>
    <row r="293" spans="1:34">
      <c r="A293" s="52">
        <v>0</v>
      </c>
      <c r="D293" s="62">
        <v>2012</v>
      </c>
      <c r="E293" s="62">
        <v>7</v>
      </c>
      <c r="F293" s="62">
        <v>2013</v>
      </c>
      <c r="G293" s="62">
        <v>2013</v>
      </c>
      <c r="H293" s="167">
        <v>0</v>
      </c>
      <c r="I293" s="167">
        <v>0</v>
      </c>
      <c r="J293" s="167">
        <v>0</v>
      </c>
      <c r="K293" s="167">
        <v>0</v>
      </c>
      <c r="L293" s="167">
        <v>0</v>
      </c>
      <c r="M293" s="167">
        <v>0</v>
      </c>
      <c r="N293" s="167">
        <v>61.4</v>
      </c>
      <c r="O293" s="167">
        <v>0</v>
      </c>
      <c r="P293" s="167">
        <v>0</v>
      </c>
      <c r="Q293" s="167">
        <v>0</v>
      </c>
      <c r="R293" s="167">
        <v>0</v>
      </c>
      <c r="S293" s="167">
        <v>0</v>
      </c>
      <c r="T293" s="167">
        <v>0</v>
      </c>
      <c r="U293" s="167">
        <v>0</v>
      </c>
      <c r="V293" s="167">
        <v>0</v>
      </c>
      <c r="W293" s="167">
        <v>0</v>
      </c>
      <c r="X293" s="167">
        <v>225.7</v>
      </c>
      <c r="Y293" s="167">
        <v>0</v>
      </c>
      <c r="Z293" s="167">
        <v>0</v>
      </c>
      <c r="AA293" s="167">
        <v>0</v>
      </c>
      <c r="AB293" s="167">
        <v>0</v>
      </c>
      <c r="AC293" s="167">
        <v>0</v>
      </c>
      <c r="AD293" s="167">
        <v>0</v>
      </c>
      <c r="AE293" s="167">
        <v>0</v>
      </c>
      <c r="AF293" s="167">
        <v>0</v>
      </c>
      <c r="AG293" s="167">
        <v>499.9</v>
      </c>
      <c r="AH293" s="43">
        <v>787</v>
      </c>
    </row>
    <row r="294" spans="1:34">
      <c r="A294" s="52">
        <v>0</v>
      </c>
      <c r="D294" s="62">
        <v>2012</v>
      </c>
      <c r="E294" s="62">
        <v>8</v>
      </c>
      <c r="F294" s="62">
        <v>2013</v>
      </c>
      <c r="G294" s="62">
        <v>2013</v>
      </c>
      <c r="H294" s="167">
        <v>0</v>
      </c>
      <c r="I294" s="167">
        <v>0</v>
      </c>
      <c r="J294" s="167">
        <v>0</v>
      </c>
      <c r="K294" s="167">
        <v>0</v>
      </c>
      <c r="L294" s="167">
        <v>0</v>
      </c>
      <c r="M294" s="167">
        <v>0</v>
      </c>
      <c r="N294" s="167">
        <v>58.4</v>
      </c>
      <c r="O294" s="167">
        <v>0</v>
      </c>
      <c r="P294" s="167">
        <v>0</v>
      </c>
      <c r="Q294" s="167">
        <v>0</v>
      </c>
      <c r="R294" s="167">
        <v>0</v>
      </c>
      <c r="S294" s="167">
        <v>0</v>
      </c>
      <c r="T294" s="167">
        <v>0</v>
      </c>
      <c r="U294" s="167">
        <v>0</v>
      </c>
      <c r="V294" s="167">
        <v>0</v>
      </c>
      <c r="W294" s="167">
        <v>0</v>
      </c>
      <c r="X294" s="167">
        <v>279</v>
      </c>
      <c r="Y294" s="167">
        <v>0</v>
      </c>
      <c r="Z294" s="167">
        <v>0</v>
      </c>
      <c r="AA294" s="167">
        <v>0</v>
      </c>
      <c r="AB294" s="167">
        <v>0</v>
      </c>
      <c r="AC294" s="167">
        <v>0</v>
      </c>
      <c r="AD294" s="167">
        <v>0</v>
      </c>
      <c r="AE294" s="167">
        <v>0</v>
      </c>
      <c r="AF294" s="167">
        <v>0</v>
      </c>
      <c r="AG294" s="167">
        <v>361.2</v>
      </c>
      <c r="AH294" s="43">
        <v>698.59999999999991</v>
      </c>
    </row>
    <row r="295" spans="1:34">
      <c r="A295" s="52">
        <v>0</v>
      </c>
      <c r="D295" s="62">
        <v>2012</v>
      </c>
      <c r="E295" s="62">
        <v>9</v>
      </c>
      <c r="F295" s="62">
        <v>2013</v>
      </c>
      <c r="G295" s="62">
        <v>2013</v>
      </c>
      <c r="H295" s="167">
        <v>0</v>
      </c>
      <c r="I295" s="167">
        <v>0</v>
      </c>
      <c r="J295" s="167">
        <v>0</v>
      </c>
      <c r="K295" s="167">
        <v>0</v>
      </c>
      <c r="L295" s="167">
        <v>0</v>
      </c>
      <c r="M295" s="167">
        <v>0</v>
      </c>
      <c r="N295" s="167">
        <v>56.9</v>
      </c>
      <c r="O295" s="167">
        <v>0</v>
      </c>
      <c r="P295" s="167">
        <v>0</v>
      </c>
      <c r="Q295" s="167">
        <v>0</v>
      </c>
      <c r="R295" s="167">
        <v>0</v>
      </c>
      <c r="S295" s="167">
        <v>0</v>
      </c>
      <c r="T295" s="167">
        <v>0</v>
      </c>
      <c r="U295" s="167">
        <v>0</v>
      </c>
      <c r="V295" s="167">
        <v>0</v>
      </c>
      <c r="W295" s="167">
        <v>0</v>
      </c>
      <c r="X295" s="167">
        <v>300.60000000000002</v>
      </c>
      <c r="Y295" s="167">
        <v>0</v>
      </c>
      <c r="Z295" s="167">
        <v>0</v>
      </c>
      <c r="AA295" s="167">
        <v>0</v>
      </c>
      <c r="AB295" s="167">
        <v>0</v>
      </c>
      <c r="AC295" s="167">
        <v>0</v>
      </c>
      <c r="AD295" s="167">
        <v>0</v>
      </c>
      <c r="AE295" s="167">
        <v>0</v>
      </c>
      <c r="AF295" s="167">
        <v>0</v>
      </c>
      <c r="AG295" s="167">
        <v>445.6</v>
      </c>
      <c r="AH295" s="43">
        <v>803.1</v>
      </c>
    </row>
    <row r="296" spans="1:34">
      <c r="A296" s="52">
        <v>0</v>
      </c>
      <c r="D296" s="62">
        <v>2012</v>
      </c>
      <c r="E296" s="62">
        <v>10</v>
      </c>
      <c r="F296" s="62">
        <v>2013</v>
      </c>
      <c r="G296" s="62">
        <v>2013</v>
      </c>
      <c r="H296" s="167">
        <v>0</v>
      </c>
      <c r="I296" s="167">
        <v>0</v>
      </c>
      <c r="J296" s="167">
        <v>0</v>
      </c>
      <c r="K296" s="167">
        <v>0</v>
      </c>
      <c r="L296" s="167">
        <v>0</v>
      </c>
      <c r="M296" s="167">
        <v>0</v>
      </c>
      <c r="N296" s="167">
        <v>35.4</v>
      </c>
      <c r="O296" s="167">
        <v>0</v>
      </c>
      <c r="P296" s="167">
        <v>0</v>
      </c>
      <c r="Q296" s="167">
        <v>0</v>
      </c>
      <c r="R296" s="167">
        <v>0</v>
      </c>
      <c r="S296" s="167">
        <v>0</v>
      </c>
      <c r="T296" s="167">
        <v>0</v>
      </c>
      <c r="U296" s="167">
        <v>0</v>
      </c>
      <c r="V296" s="167">
        <v>0</v>
      </c>
      <c r="W296" s="167">
        <v>0</v>
      </c>
      <c r="X296" s="167">
        <v>191.4</v>
      </c>
      <c r="Y296" s="167">
        <v>0</v>
      </c>
      <c r="Z296" s="167">
        <v>0</v>
      </c>
      <c r="AA296" s="167">
        <v>0</v>
      </c>
      <c r="AB296" s="167">
        <v>0</v>
      </c>
      <c r="AC296" s="167">
        <v>0</v>
      </c>
      <c r="AD296" s="167">
        <v>0</v>
      </c>
      <c r="AE296" s="167">
        <v>0</v>
      </c>
      <c r="AF296" s="167">
        <v>0</v>
      </c>
      <c r="AG296" s="167">
        <v>418</v>
      </c>
      <c r="AH296" s="43">
        <v>644.79999999999995</v>
      </c>
    </row>
    <row r="297" spans="1:34">
      <c r="A297" s="52">
        <v>0</v>
      </c>
      <c r="D297" s="62">
        <v>2012</v>
      </c>
      <c r="E297" s="62">
        <v>11</v>
      </c>
      <c r="F297" s="62">
        <v>2013</v>
      </c>
      <c r="G297" s="62">
        <v>2013</v>
      </c>
      <c r="H297" s="167">
        <v>0</v>
      </c>
      <c r="I297" s="167">
        <v>0</v>
      </c>
      <c r="J297" s="167">
        <v>0</v>
      </c>
      <c r="K297" s="167">
        <v>0</v>
      </c>
      <c r="L297" s="167">
        <v>0</v>
      </c>
      <c r="M297" s="167">
        <v>0</v>
      </c>
      <c r="N297" s="167">
        <v>0</v>
      </c>
      <c r="O297" s="167">
        <v>0</v>
      </c>
      <c r="P297" s="167">
        <v>0</v>
      </c>
      <c r="Q297" s="167">
        <v>0</v>
      </c>
      <c r="R297" s="167">
        <v>0</v>
      </c>
      <c r="S297" s="167">
        <v>0</v>
      </c>
      <c r="T297" s="167">
        <v>0</v>
      </c>
      <c r="U297" s="167">
        <v>0</v>
      </c>
      <c r="V297" s="167">
        <v>0</v>
      </c>
      <c r="W297" s="167">
        <v>0</v>
      </c>
      <c r="X297" s="167">
        <v>128.80000000000001</v>
      </c>
      <c r="Y297" s="167">
        <v>0</v>
      </c>
      <c r="Z297" s="167">
        <v>0</v>
      </c>
      <c r="AA297" s="167">
        <v>0</v>
      </c>
      <c r="AB297" s="167">
        <v>0</v>
      </c>
      <c r="AC297" s="167">
        <v>0</v>
      </c>
      <c r="AD297" s="167">
        <v>0</v>
      </c>
      <c r="AE297" s="167">
        <v>0</v>
      </c>
      <c r="AF297" s="167">
        <v>0</v>
      </c>
      <c r="AG297" s="167">
        <v>116.3</v>
      </c>
      <c r="AH297" s="43">
        <v>245.10000000000002</v>
      </c>
    </row>
    <row r="298" spans="1:34">
      <c r="A298" s="52">
        <v>0</v>
      </c>
      <c r="D298" s="62">
        <v>2012</v>
      </c>
      <c r="E298" s="62">
        <v>12</v>
      </c>
      <c r="F298" s="62">
        <v>2013</v>
      </c>
      <c r="G298" s="62">
        <v>2013</v>
      </c>
      <c r="H298" s="167">
        <v>0</v>
      </c>
      <c r="I298" s="167">
        <v>0</v>
      </c>
      <c r="J298" s="167">
        <v>0</v>
      </c>
      <c r="K298" s="167">
        <v>0</v>
      </c>
      <c r="L298" s="167">
        <v>0</v>
      </c>
      <c r="M298" s="167">
        <v>0</v>
      </c>
      <c r="N298" s="167">
        <v>0</v>
      </c>
      <c r="O298" s="167">
        <v>0</v>
      </c>
      <c r="P298" s="167">
        <v>0</v>
      </c>
      <c r="Q298" s="167">
        <v>0</v>
      </c>
      <c r="R298" s="167">
        <v>0</v>
      </c>
      <c r="S298" s="167">
        <v>0</v>
      </c>
      <c r="T298" s="167">
        <v>0</v>
      </c>
      <c r="U298" s="167">
        <v>0</v>
      </c>
      <c r="V298" s="167">
        <v>0</v>
      </c>
      <c r="W298" s="167">
        <v>0</v>
      </c>
      <c r="X298" s="167">
        <v>59.3</v>
      </c>
      <c r="Y298" s="167">
        <v>0</v>
      </c>
      <c r="Z298" s="167">
        <v>0</v>
      </c>
      <c r="AA298" s="167">
        <v>0</v>
      </c>
      <c r="AB298" s="167">
        <v>0</v>
      </c>
      <c r="AC298" s="167">
        <v>0</v>
      </c>
      <c r="AD298" s="167">
        <v>0</v>
      </c>
      <c r="AE298" s="167">
        <v>0</v>
      </c>
      <c r="AF298" s="167">
        <v>0</v>
      </c>
      <c r="AG298" s="167">
        <v>244.9</v>
      </c>
      <c r="AH298" s="43">
        <v>304.2</v>
      </c>
    </row>
    <row r="299" spans="1:34">
      <c r="A299" s="52">
        <v>0</v>
      </c>
      <c r="D299" s="62">
        <v>2013</v>
      </c>
      <c r="E299" s="62">
        <v>1</v>
      </c>
      <c r="F299" s="62">
        <v>2013</v>
      </c>
      <c r="G299" s="62">
        <v>2013</v>
      </c>
      <c r="H299" s="167">
        <v>0</v>
      </c>
      <c r="I299" s="167">
        <v>0</v>
      </c>
      <c r="J299" s="167">
        <v>0</v>
      </c>
      <c r="K299" s="167">
        <v>0</v>
      </c>
      <c r="L299" s="167">
        <v>0</v>
      </c>
      <c r="M299" s="167">
        <v>0</v>
      </c>
      <c r="N299" s="167">
        <v>0</v>
      </c>
      <c r="O299" s="167">
        <v>0</v>
      </c>
      <c r="P299" s="167">
        <v>0</v>
      </c>
      <c r="Q299" s="167">
        <v>0</v>
      </c>
      <c r="R299" s="167">
        <v>0</v>
      </c>
      <c r="S299" s="167">
        <v>0</v>
      </c>
      <c r="T299" s="167">
        <v>0</v>
      </c>
      <c r="U299" s="167">
        <v>0</v>
      </c>
      <c r="V299" s="167">
        <v>0</v>
      </c>
      <c r="W299" s="167">
        <v>0</v>
      </c>
      <c r="X299" s="167">
        <v>0</v>
      </c>
      <c r="Y299" s="167">
        <v>0</v>
      </c>
      <c r="Z299" s="167">
        <v>0</v>
      </c>
      <c r="AA299" s="167">
        <v>0</v>
      </c>
      <c r="AB299" s="167">
        <v>0</v>
      </c>
      <c r="AC299" s="167">
        <v>0</v>
      </c>
      <c r="AD299" s="167">
        <v>0</v>
      </c>
      <c r="AE299" s="167">
        <v>0</v>
      </c>
      <c r="AF299" s="167">
        <v>0</v>
      </c>
      <c r="AG299" s="167">
        <v>0</v>
      </c>
      <c r="AH299" s="43">
        <v>0</v>
      </c>
    </row>
    <row r="300" spans="1:34">
      <c r="A300" s="52">
        <v>0</v>
      </c>
      <c r="D300" s="62">
        <v>2013</v>
      </c>
      <c r="E300" s="62">
        <v>2</v>
      </c>
      <c r="F300" s="62">
        <v>2013</v>
      </c>
      <c r="G300" s="62">
        <v>2013</v>
      </c>
      <c r="H300" s="167">
        <v>0</v>
      </c>
      <c r="I300" s="167">
        <v>0</v>
      </c>
      <c r="J300" s="167">
        <v>0</v>
      </c>
      <c r="K300" s="167">
        <v>0</v>
      </c>
      <c r="L300" s="167">
        <v>0</v>
      </c>
      <c r="M300" s="167">
        <v>0</v>
      </c>
      <c r="N300" s="167">
        <v>0</v>
      </c>
      <c r="O300" s="167">
        <v>0</v>
      </c>
      <c r="P300" s="167">
        <v>0</v>
      </c>
      <c r="Q300" s="167">
        <v>0</v>
      </c>
      <c r="R300" s="167">
        <v>0</v>
      </c>
      <c r="S300" s="167">
        <v>0</v>
      </c>
      <c r="T300" s="167">
        <v>0</v>
      </c>
      <c r="U300" s="167">
        <v>0</v>
      </c>
      <c r="V300" s="167">
        <v>0</v>
      </c>
      <c r="W300" s="167">
        <v>0</v>
      </c>
      <c r="X300" s="167">
        <v>0</v>
      </c>
      <c r="Y300" s="167">
        <v>0</v>
      </c>
      <c r="Z300" s="167">
        <v>0</v>
      </c>
      <c r="AA300" s="167">
        <v>0</v>
      </c>
      <c r="AB300" s="167">
        <v>0</v>
      </c>
      <c r="AC300" s="167">
        <v>0</v>
      </c>
      <c r="AD300" s="167">
        <v>0</v>
      </c>
      <c r="AE300" s="167">
        <v>0</v>
      </c>
      <c r="AF300" s="167">
        <v>0</v>
      </c>
      <c r="AG300" s="167">
        <v>0</v>
      </c>
      <c r="AH300" s="43">
        <v>0</v>
      </c>
    </row>
    <row r="301" spans="1:34">
      <c r="A301" s="52">
        <v>0</v>
      </c>
      <c r="D301" s="62">
        <v>2013</v>
      </c>
      <c r="E301" s="62">
        <v>3</v>
      </c>
      <c r="F301" s="62">
        <v>2013</v>
      </c>
      <c r="G301" s="62">
        <v>2013</v>
      </c>
      <c r="H301" s="167">
        <v>0</v>
      </c>
      <c r="I301" s="167">
        <v>0</v>
      </c>
      <c r="J301" s="167">
        <v>0</v>
      </c>
      <c r="K301" s="167">
        <v>0</v>
      </c>
      <c r="L301" s="167">
        <v>0</v>
      </c>
      <c r="M301" s="167">
        <v>0</v>
      </c>
      <c r="N301" s="167">
        <v>0</v>
      </c>
      <c r="O301" s="167">
        <v>0</v>
      </c>
      <c r="P301" s="167">
        <v>0</v>
      </c>
      <c r="Q301" s="167">
        <v>0</v>
      </c>
      <c r="R301" s="167">
        <v>0</v>
      </c>
      <c r="S301" s="167">
        <v>0</v>
      </c>
      <c r="T301" s="167">
        <v>0</v>
      </c>
      <c r="U301" s="167">
        <v>0</v>
      </c>
      <c r="V301" s="167">
        <v>0</v>
      </c>
      <c r="W301" s="167">
        <v>0</v>
      </c>
      <c r="X301" s="167">
        <v>0</v>
      </c>
      <c r="Y301" s="167">
        <v>0</v>
      </c>
      <c r="Z301" s="167">
        <v>0</v>
      </c>
      <c r="AA301" s="167">
        <v>0</v>
      </c>
      <c r="AB301" s="167">
        <v>0</v>
      </c>
      <c r="AC301" s="167">
        <v>0</v>
      </c>
      <c r="AD301" s="167">
        <v>0</v>
      </c>
      <c r="AE301" s="167">
        <v>0</v>
      </c>
      <c r="AF301" s="167">
        <v>0</v>
      </c>
      <c r="AG301" s="167">
        <v>0</v>
      </c>
      <c r="AH301" s="43">
        <v>0</v>
      </c>
    </row>
    <row r="302" spans="1:34">
      <c r="A302" s="52">
        <v>0</v>
      </c>
      <c r="D302" s="62">
        <v>2013</v>
      </c>
      <c r="E302" s="62">
        <v>4</v>
      </c>
      <c r="F302" s="62">
        <v>2013</v>
      </c>
      <c r="G302" s="62">
        <v>2013</v>
      </c>
      <c r="H302" s="167">
        <v>0</v>
      </c>
      <c r="I302" s="167">
        <v>0</v>
      </c>
      <c r="J302" s="167">
        <v>0</v>
      </c>
      <c r="K302" s="167">
        <v>0</v>
      </c>
      <c r="L302" s="167">
        <v>0</v>
      </c>
      <c r="M302" s="167">
        <v>0</v>
      </c>
      <c r="N302" s="167">
        <v>0</v>
      </c>
      <c r="O302" s="167">
        <v>0</v>
      </c>
      <c r="P302" s="167">
        <v>0</v>
      </c>
      <c r="Q302" s="167">
        <v>0</v>
      </c>
      <c r="R302" s="167">
        <v>0</v>
      </c>
      <c r="S302" s="167">
        <v>0</v>
      </c>
      <c r="T302" s="167">
        <v>0</v>
      </c>
      <c r="U302" s="167">
        <v>0</v>
      </c>
      <c r="V302" s="167">
        <v>0</v>
      </c>
      <c r="W302" s="167">
        <v>0</v>
      </c>
      <c r="X302" s="167">
        <v>0</v>
      </c>
      <c r="Y302" s="167">
        <v>0</v>
      </c>
      <c r="Z302" s="167">
        <v>0</v>
      </c>
      <c r="AA302" s="167">
        <v>0</v>
      </c>
      <c r="AB302" s="167">
        <v>0</v>
      </c>
      <c r="AC302" s="167">
        <v>0</v>
      </c>
      <c r="AD302" s="167">
        <v>0</v>
      </c>
      <c r="AE302" s="167">
        <v>0</v>
      </c>
      <c r="AF302" s="167">
        <v>0</v>
      </c>
      <c r="AG302" s="167">
        <v>0</v>
      </c>
      <c r="AH302" s="43">
        <v>0</v>
      </c>
    </row>
    <row r="303" spans="1:34">
      <c r="A303" s="52">
        <v>0</v>
      </c>
      <c r="D303" s="62">
        <v>2013</v>
      </c>
      <c r="E303" s="62">
        <v>5</v>
      </c>
      <c r="F303" s="62">
        <v>2013</v>
      </c>
      <c r="G303" s="62">
        <v>2014</v>
      </c>
      <c r="H303" s="167">
        <v>0</v>
      </c>
      <c r="I303" s="167">
        <v>0</v>
      </c>
      <c r="J303" s="167">
        <v>0</v>
      </c>
      <c r="K303" s="167">
        <v>0</v>
      </c>
      <c r="L303" s="167">
        <v>0</v>
      </c>
      <c r="M303" s="167">
        <v>0</v>
      </c>
      <c r="N303" s="167">
        <v>0</v>
      </c>
      <c r="O303" s="167">
        <v>0</v>
      </c>
      <c r="P303" s="167">
        <v>0</v>
      </c>
      <c r="Q303" s="167">
        <v>0</v>
      </c>
      <c r="R303" s="167">
        <v>0</v>
      </c>
      <c r="S303" s="167">
        <v>0</v>
      </c>
      <c r="T303" s="167">
        <v>0</v>
      </c>
      <c r="U303" s="167">
        <v>0</v>
      </c>
      <c r="V303" s="167">
        <v>0</v>
      </c>
      <c r="W303" s="167">
        <v>0</v>
      </c>
      <c r="X303" s="167">
        <v>0</v>
      </c>
      <c r="Y303" s="167">
        <v>0</v>
      </c>
      <c r="Z303" s="167">
        <v>0</v>
      </c>
      <c r="AA303" s="167">
        <v>0</v>
      </c>
      <c r="AB303" s="167">
        <v>0</v>
      </c>
      <c r="AC303" s="167">
        <v>0</v>
      </c>
      <c r="AD303" s="167">
        <v>0</v>
      </c>
      <c r="AE303" s="167">
        <v>0</v>
      </c>
      <c r="AF303" s="167">
        <v>0</v>
      </c>
      <c r="AG303" s="167">
        <v>0</v>
      </c>
      <c r="AH303" s="43">
        <v>0</v>
      </c>
    </row>
    <row r="304" spans="1:34">
      <c r="A304" s="52">
        <v>0</v>
      </c>
      <c r="D304" s="62">
        <v>2013</v>
      </c>
      <c r="E304" s="62">
        <v>6</v>
      </c>
      <c r="F304" s="62">
        <v>2013</v>
      </c>
      <c r="G304" s="62">
        <v>2014</v>
      </c>
      <c r="H304" s="167">
        <v>0</v>
      </c>
      <c r="I304" s="167">
        <v>0</v>
      </c>
      <c r="J304" s="167">
        <v>0</v>
      </c>
      <c r="K304" s="167">
        <v>0</v>
      </c>
      <c r="L304" s="167">
        <v>0</v>
      </c>
      <c r="M304" s="167">
        <v>0</v>
      </c>
      <c r="N304" s="167">
        <v>0</v>
      </c>
      <c r="O304" s="167">
        <v>0</v>
      </c>
      <c r="P304" s="167">
        <v>0</v>
      </c>
      <c r="Q304" s="167">
        <v>0</v>
      </c>
      <c r="R304" s="167">
        <v>0</v>
      </c>
      <c r="S304" s="167">
        <v>0</v>
      </c>
      <c r="T304" s="167">
        <v>0</v>
      </c>
      <c r="U304" s="167">
        <v>0</v>
      </c>
      <c r="V304" s="167">
        <v>0</v>
      </c>
      <c r="W304" s="167">
        <v>0</v>
      </c>
      <c r="X304" s="167">
        <v>0</v>
      </c>
      <c r="Y304" s="167">
        <v>0</v>
      </c>
      <c r="Z304" s="167">
        <v>0</v>
      </c>
      <c r="AA304" s="167">
        <v>0</v>
      </c>
      <c r="AB304" s="167">
        <v>0</v>
      </c>
      <c r="AC304" s="167">
        <v>0</v>
      </c>
      <c r="AD304" s="167">
        <v>0</v>
      </c>
      <c r="AE304" s="167">
        <v>0</v>
      </c>
      <c r="AF304" s="167">
        <v>0</v>
      </c>
      <c r="AG304" s="167">
        <v>0</v>
      </c>
      <c r="AH304" s="43">
        <v>0</v>
      </c>
    </row>
    <row r="305" spans="1:34">
      <c r="A305" s="52">
        <v>0</v>
      </c>
      <c r="D305" s="62">
        <v>2013</v>
      </c>
      <c r="E305" s="62">
        <v>7</v>
      </c>
      <c r="F305" s="62">
        <v>2014</v>
      </c>
      <c r="G305" s="62">
        <v>2014</v>
      </c>
      <c r="H305" s="167">
        <v>0</v>
      </c>
      <c r="I305" s="167">
        <v>0</v>
      </c>
      <c r="J305" s="167">
        <v>0</v>
      </c>
      <c r="K305" s="167">
        <v>0</v>
      </c>
      <c r="L305" s="167">
        <v>0</v>
      </c>
      <c r="M305" s="167">
        <v>0</v>
      </c>
      <c r="N305" s="167">
        <v>0</v>
      </c>
      <c r="O305" s="167">
        <v>0</v>
      </c>
      <c r="P305" s="167">
        <v>0</v>
      </c>
      <c r="Q305" s="167">
        <v>0</v>
      </c>
      <c r="R305" s="167">
        <v>0</v>
      </c>
      <c r="S305" s="167">
        <v>0</v>
      </c>
      <c r="T305" s="167">
        <v>0</v>
      </c>
      <c r="U305" s="167">
        <v>0</v>
      </c>
      <c r="V305" s="167">
        <v>0</v>
      </c>
      <c r="W305" s="167">
        <v>0</v>
      </c>
      <c r="X305" s="167">
        <v>0</v>
      </c>
      <c r="Y305" s="167">
        <v>0</v>
      </c>
      <c r="Z305" s="167">
        <v>0</v>
      </c>
      <c r="AA305" s="167">
        <v>0</v>
      </c>
      <c r="AB305" s="167">
        <v>0</v>
      </c>
      <c r="AC305" s="167">
        <v>0</v>
      </c>
      <c r="AD305" s="167">
        <v>0</v>
      </c>
      <c r="AE305" s="167">
        <v>0</v>
      </c>
      <c r="AF305" s="167">
        <v>0</v>
      </c>
      <c r="AG305" s="167">
        <v>0</v>
      </c>
      <c r="AH305" s="43">
        <v>0</v>
      </c>
    </row>
    <row r="306" spans="1:34">
      <c r="A306" s="52">
        <v>0</v>
      </c>
      <c r="D306" s="62">
        <v>2013</v>
      </c>
      <c r="E306" s="62">
        <v>8</v>
      </c>
      <c r="F306" s="62">
        <v>2014</v>
      </c>
      <c r="G306" s="62">
        <v>2014</v>
      </c>
      <c r="H306" s="168">
        <v>0</v>
      </c>
      <c r="I306" s="168">
        <v>0</v>
      </c>
      <c r="J306" s="168">
        <v>0</v>
      </c>
      <c r="K306" s="168">
        <v>0</v>
      </c>
      <c r="L306" s="168">
        <v>0</v>
      </c>
      <c r="M306" s="168">
        <v>0</v>
      </c>
      <c r="N306" s="168">
        <v>0</v>
      </c>
      <c r="O306" s="168">
        <v>0</v>
      </c>
      <c r="P306" s="168">
        <v>0</v>
      </c>
      <c r="Q306" s="168">
        <v>0</v>
      </c>
      <c r="R306" s="168">
        <v>0</v>
      </c>
      <c r="S306" s="168">
        <v>0</v>
      </c>
      <c r="T306" s="168">
        <v>0</v>
      </c>
      <c r="U306" s="168">
        <v>0</v>
      </c>
      <c r="V306" s="168">
        <v>0</v>
      </c>
      <c r="W306" s="168">
        <v>0</v>
      </c>
      <c r="X306" s="168">
        <v>0</v>
      </c>
      <c r="Y306" s="168">
        <v>0</v>
      </c>
      <c r="Z306" s="168">
        <v>0</v>
      </c>
      <c r="AA306" s="168">
        <v>0</v>
      </c>
      <c r="AB306" s="168">
        <v>0</v>
      </c>
      <c r="AC306" s="168">
        <v>0</v>
      </c>
      <c r="AD306" s="168">
        <v>0</v>
      </c>
      <c r="AE306" s="168">
        <v>0</v>
      </c>
      <c r="AF306" s="168">
        <v>0</v>
      </c>
      <c r="AG306" s="168">
        <v>0</v>
      </c>
      <c r="AH306" s="43">
        <v>0</v>
      </c>
    </row>
    <row r="307" spans="1:34">
      <c r="A307" s="52">
        <v>0</v>
      </c>
      <c r="D307" s="62">
        <v>2013</v>
      </c>
      <c r="E307" s="62">
        <v>9</v>
      </c>
      <c r="F307" s="62">
        <v>2014</v>
      </c>
      <c r="G307" s="62">
        <v>2014</v>
      </c>
      <c r="H307" s="168">
        <v>0</v>
      </c>
      <c r="I307" s="168">
        <v>0</v>
      </c>
      <c r="J307" s="168">
        <v>0</v>
      </c>
      <c r="K307" s="168">
        <v>0</v>
      </c>
      <c r="L307" s="168">
        <v>0</v>
      </c>
      <c r="M307" s="168">
        <v>0</v>
      </c>
      <c r="N307" s="168">
        <v>0</v>
      </c>
      <c r="O307" s="168">
        <v>0</v>
      </c>
      <c r="P307" s="168">
        <v>0</v>
      </c>
      <c r="Q307" s="168">
        <v>0</v>
      </c>
      <c r="R307" s="168">
        <v>0</v>
      </c>
      <c r="S307" s="168">
        <v>0</v>
      </c>
      <c r="T307" s="168">
        <v>0</v>
      </c>
      <c r="U307" s="168">
        <v>0</v>
      </c>
      <c r="V307" s="168">
        <v>0</v>
      </c>
      <c r="W307" s="168">
        <v>0</v>
      </c>
      <c r="X307" s="168">
        <v>0</v>
      </c>
      <c r="Y307" s="168">
        <v>0</v>
      </c>
      <c r="Z307" s="168">
        <v>0</v>
      </c>
      <c r="AA307" s="168">
        <v>0</v>
      </c>
      <c r="AB307" s="168">
        <v>0</v>
      </c>
      <c r="AC307" s="168">
        <v>0</v>
      </c>
      <c r="AD307" s="168">
        <v>0</v>
      </c>
      <c r="AE307" s="168">
        <v>0</v>
      </c>
      <c r="AF307" s="168">
        <v>0</v>
      </c>
      <c r="AG307" s="168">
        <v>0</v>
      </c>
      <c r="AH307" s="43">
        <v>0</v>
      </c>
    </row>
    <row r="308" spans="1:34">
      <c r="A308" s="52">
        <v>0</v>
      </c>
      <c r="D308" s="62">
        <v>2013</v>
      </c>
      <c r="E308" s="62">
        <v>10</v>
      </c>
      <c r="F308" s="62">
        <v>2014</v>
      </c>
      <c r="G308" s="62">
        <v>2014</v>
      </c>
      <c r="H308" s="168">
        <v>0</v>
      </c>
      <c r="I308" s="168">
        <v>0</v>
      </c>
      <c r="J308" s="168">
        <v>0</v>
      </c>
      <c r="K308" s="168">
        <v>0</v>
      </c>
      <c r="L308" s="168">
        <v>0</v>
      </c>
      <c r="M308" s="168">
        <v>0</v>
      </c>
      <c r="N308" s="168">
        <v>0</v>
      </c>
      <c r="O308" s="168">
        <v>0</v>
      </c>
      <c r="P308" s="168">
        <v>0</v>
      </c>
      <c r="Q308" s="168">
        <v>0</v>
      </c>
      <c r="R308" s="168">
        <v>0</v>
      </c>
      <c r="S308" s="168">
        <v>0</v>
      </c>
      <c r="T308" s="168">
        <v>0</v>
      </c>
      <c r="U308" s="168">
        <v>0</v>
      </c>
      <c r="V308" s="168">
        <v>0</v>
      </c>
      <c r="W308" s="168">
        <v>0</v>
      </c>
      <c r="X308" s="168">
        <v>0</v>
      </c>
      <c r="Y308" s="168">
        <v>0</v>
      </c>
      <c r="Z308" s="168">
        <v>0</v>
      </c>
      <c r="AA308" s="168">
        <v>0</v>
      </c>
      <c r="AB308" s="168">
        <v>0</v>
      </c>
      <c r="AC308" s="168">
        <v>0</v>
      </c>
      <c r="AD308" s="168">
        <v>0</v>
      </c>
      <c r="AE308" s="168">
        <v>0</v>
      </c>
      <c r="AF308" s="168">
        <v>0</v>
      </c>
      <c r="AG308" s="168">
        <v>0</v>
      </c>
      <c r="AH308" s="43">
        <v>0</v>
      </c>
    </row>
    <row r="309" spans="1:34">
      <c r="A309" s="52">
        <v>0</v>
      </c>
      <c r="D309" s="62">
        <v>2013</v>
      </c>
      <c r="E309" s="62">
        <v>11</v>
      </c>
      <c r="F309" s="62">
        <v>2014</v>
      </c>
      <c r="G309" s="62">
        <v>2014</v>
      </c>
      <c r="H309" s="168">
        <v>0</v>
      </c>
      <c r="I309" s="168">
        <v>0</v>
      </c>
      <c r="J309" s="168">
        <v>0</v>
      </c>
      <c r="K309" s="168">
        <v>0</v>
      </c>
      <c r="L309" s="168">
        <v>0</v>
      </c>
      <c r="M309" s="168">
        <v>0</v>
      </c>
      <c r="N309" s="168">
        <v>0</v>
      </c>
      <c r="O309" s="168">
        <v>0</v>
      </c>
      <c r="P309" s="168">
        <v>0</v>
      </c>
      <c r="Q309" s="168">
        <v>0</v>
      </c>
      <c r="R309" s="168">
        <v>0</v>
      </c>
      <c r="S309" s="168">
        <v>0</v>
      </c>
      <c r="T309" s="168">
        <v>0</v>
      </c>
      <c r="U309" s="168">
        <v>0</v>
      </c>
      <c r="V309" s="168">
        <v>0</v>
      </c>
      <c r="W309" s="168">
        <v>0</v>
      </c>
      <c r="X309" s="168">
        <v>0</v>
      </c>
      <c r="Y309" s="168">
        <v>0</v>
      </c>
      <c r="Z309" s="168">
        <v>0</v>
      </c>
      <c r="AA309" s="168">
        <v>0</v>
      </c>
      <c r="AB309" s="168">
        <v>0</v>
      </c>
      <c r="AC309" s="168">
        <v>0</v>
      </c>
      <c r="AD309" s="168">
        <v>0</v>
      </c>
      <c r="AE309" s="168">
        <v>0</v>
      </c>
      <c r="AF309" s="168">
        <v>0</v>
      </c>
      <c r="AG309" s="168">
        <v>0</v>
      </c>
      <c r="AH309" s="43">
        <v>0</v>
      </c>
    </row>
    <row r="310" spans="1:34">
      <c r="A310" s="52">
        <v>0</v>
      </c>
      <c r="D310" s="62">
        <v>2013</v>
      </c>
      <c r="E310" s="62">
        <v>12</v>
      </c>
      <c r="F310" s="62">
        <v>2014</v>
      </c>
      <c r="G310" s="62">
        <v>2014</v>
      </c>
      <c r="H310" s="168">
        <v>0</v>
      </c>
      <c r="I310" s="168">
        <v>0</v>
      </c>
      <c r="J310" s="168">
        <v>0</v>
      </c>
      <c r="K310" s="168">
        <v>0</v>
      </c>
      <c r="L310" s="168">
        <v>0</v>
      </c>
      <c r="M310" s="168">
        <v>0</v>
      </c>
      <c r="N310" s="168">
        <v>0</v>
      </c>
      <c r="O310" s="168">
        <v>0</v>
      </c>
      <c r="P310" s="168">
        <v>0</v>
      </c>
      <c r="Q310" s="168">
        <v>0</v>
      </c>
      <c r="R310" s="168">
        <v>0</v>
      </c>
      <c r="S310" s="168">
        <v>0</v>
      </c>
      <c r="T310" s="168">
        <v>0</v>
      </c>
      <c r="U310" s="168">
        <v>0</v>
      </c>
      <c r="V310" s="168">
        <v>0</v>
      </c>
      <c r="W310" s="168">
        <v>0</v>
      </c>
      <c r="X310" s="168">
        <v>0</v>
      </c>
      <c r="Y310" s="168">
        <v>0</v>
      </c>
      <c r="Z310" s="168">
        <v>0</v>
      </c>
      <c r="AA310" s="168">
        <v>0</v>
      </c>
      <c r="AB310" s="168">
        <v>0</v>
      </c>
      <c r="AC310" s="168">
        <v>0</v>
      </c>
      <c r="AD310" s="168">
        <v>0</v>
      </c>
      <c r="AE310" s="168">
        <v>0</v>
      </c>
      <c r="AF310" s="168">
        <v>0</v>
      </c>
      <c r="AG310" s="168">
        <v>0</v>
      </c>
      <c r="AH310" s="43">
        <v>0</v>
      </c>
    </row>
    <row r="311" spans="1:34">
      <c r="A311" s="52">
        <v>0</v>
      </c>
      <c r="D311" s="62">
        <v>2014</v>
      </c>
      <c r="E311" s="62">
        <v>1</v>
      </c>
      <c r="F311" s="62">
        <v>2014</v>
      </c>
      <c r="G311" s="62">
        <v>2014</v>
      </c>
      <c r="H311" s="168">
        <v>0</v>
      </c>
      <c r="I311" s="168">
        <v>0</v>
      </c>
      <c r="J311" s="168">
        <v>0</v>
      </c>
      <c r="K311" s="168">
        <v>0</v>
      </c>
      <c r="L311" s="168">
        <v>0</v>
      </c>
      <c r="M311" s="168">
        <v>0</v>
      </c>
      <c r="N311" s="168">
        <v>0</v>
      </c>
      <c r="O311" s="168">
        <v>0</v>
      </c>
      <c r="P311" s="168">
        <v>0</v>
      </c>
      <c r="Q311" s="168">
        <v>0</v>
      </c>
      <c r="R311" s="168">
        <v>0</v>
      </c>
      <c r="S311" s="168">
        <v>0</v>
      </c>
      <c r="T311" s="168">
        <v>0</v>
      </c>
      <c r="U311" s="168">
        <v>0</v>
      </c>
      <c r="V311" s="168">
        <v>0</v>
      </c>
      <c r="W311" s="168">
        <v>0</v>
      </c>
      <c r="X311" s="168">
        <v>0</v>
      </c>
      <c r="Y311" s="168">
        <v>0</v>
      </c>
      <c r="Z311" s="168">
        <v>0</v>
      </c>
      <c r="AA311" s="168">
        <v>0</v>
      </c>
      <c r="AB311" s="168">
        <v>0</v>
      </c>
      <c r="AC311" s="168">
        <v>0</v>
      </c>
      <c r="AD311" s="168">
        <v>0</v>
      </c>
      <c r="AE311" s="168">
        <v>0</v>
      </c>
      <c r="AF311" s="168">
        <v>0</v>
      </c>
      <c r="AG311" s="168">
        <v>0</v>
      </c>
      <c r="AH311" s="43">
        <v>0</v>
      </c>
    </row>
    <row r="312" spans="1:34">
      <c r="A312" s="52">
        <v>0</v>
      </c>
      <c r="D312" s="62">
        <v>2014</v>
      </c>
      <c r="E312" s="62">
        <v>2</v>
      </c>
      <c r="F312" s="62">
        <v>2014</v>
      </c>
      <c r="G312" s="62">
        <v>2014</v>
      </c>
      <c r="H312" s="168">
        <v>0</v>
      </c>
      <c r="I312" s="168">
        <v>0</v>
      </c>
      <c r="J312" s="168">
        <v>0</v>
      </c>
      <c r="K312" s="168">
        <v>0</v>
      </c>
      <c r="L312" s="168">
        <v>0</v>
      </c>
      <c r="M312" s="168">
        <v>0</v>
      </c>
      <c r="N312" s="168">
        <v>0</v>
      </c>
      <c r="O312" s="168">
        <v>0</v>
      </c>
      <c r="P312" s="168">
        <v>0</v>
      </c>
      <c r="Q312" s="168">
        <v>0</v>
      </c>
      <c r="R312" s="168">
        <v>0</v>
      </c>
      <c r="S312" s="168">
        <v>0</v>
      </c>
      <c r="T312" s="168">
        <v>0</v>
      </c>
      <c r="U312" s="168">
        <v>0</v>
      </c>
      <c r="V312" s="168">
        <v>0</v>
      </c>
      <c r="W312" s="168">
        <v>0</v>
      </c>
      <c r="X312" s="168">
        <v>0</v>
      </c>
      <c r="Y312" s="168">
        <v>0</v>
      </c>
      <c r="Z312" s="168">
        <v>0</v>
      </c>
      <c r="AA312" s="168">
        <v>0</v>
      </c>
      <c r="AB312" s="168">
        <v>0</v>
      </c>
      <c r="AC312" s="168">
        <v>0</v>
      </c>
      <c r="AD312" s="168">
        <v>0</v>
      </c>
      <c r="AE312" s="168">
        <v>0</v>
      </c>
      <c r="AF312" s="168">
        <v>0</v>
      </c>
      <c r="AG312" s="168">
        <v>0</v>
      </c>
      <c r="AH312" s="43">
        <v>0</v>
      </c>
    </row>
    <row r="313" spans="1:34">
      <c r="A313" s="52">
        <v>0</v>
      </c>
      <c r="D313" s="62">
        <v>2014</v>
      </c>
      <c r="E313" s="62">
        <v>3</v>
      </c>
      <c r="F313" s="62">
        <v>2014</v>
      </c>
      <c r="G313" s="62">
        <v>2014</v>
      </c>
      <c r="H313" s="168">
        <v>0</v>
      </c>
      <c r="I313" s="168">
        <v>0</v>
      </c>
      <c r="J313" s="168">
        <v>0</v>
      </c>
      <c r="K313" s="168">
        <v>0</v>
      </c>
      <c r="L313" s="168">
        <v>0</v>
      </c>
      <c r="M313" s="168">
        <v>0</v>
      </c>
      <c r="N313" s="168">
        <v>0</v>
      </c>
      <c r="O313" s="168">
        <v>0</v>
      </c>
      <c r="P313" s="168">
        <v>0</v>
      </c>
      <c r="Q313" s="168">
        <v>0</v>
      </c>
      <c r="R313" s="168">
        <v>0</v>
      </c>
      <c r="S313" s="168">
        <v>0</v>
      </c>
      <c r="T313" s="168">
        <v>0</v>
      </c>
      <c r="U313" s="168">
        <v>0</v>
      </c>
      <c r="V313" s="168">
        <v>0</v>
      </c>
      <c r="W313" s="168">
        <v>0</v>
      </c>
      <c r="X313" s="168">
        <v>0</v>
      </c>
      <c r="Y313" s="168">
        <v>0</v>
      </c>
      <c r="Z313" s="168">
        <v>0</v>
      </c>
      <c r="AA313" s="168">
        <v>0</v>
      </c>
      <c r="AB313" s="168">
        <v>0</v>
      </c>
      <c r="AC313" s="168">
        <v>0</v>
      </c>
      <c r="AD313" s="168">
        <v>0</v>
      </c>
      <c r="AE313" s="168">
        <v>0</v>
      </c>
      <c r="AF313" s="168">
        <v>0</v>
      </c>
      <c r="AG313" s="168">
        <v>0</v>
      </c>
      <c r="AH313" s="43">
        <v>0</v>
      </c>
    </row>
    <row r="314" spans="1:34">
      <c r="A314" s="52">
        <v>0</v>
      </c>
      <c r="D314" s="62">
        <v>2014</v>
      </c>
      <c r="E314" s="62">
        <v>4</v>
      </c>
      <c r="F314" s="62">
        <v>2014</v>
      </c>
      <c r="G314" s="62">
        <v>2014</v>
      </c>
      <c r="H314" s="168">
        <v>0</v>
      </c>
      <c r="I314" s="168">
        <v>0</v>
      </c>
      <c r="J314" s="168">
        <v>0</v>
      </c>
      <c r="K314" s="168">
        <v>0</v>
      </c>
      <c r="L314" s="168">
        <v>0</v>
      </c>
      <c r="M314" s="168">
        <v>0</v>
      </c>
      <c r="N314" s="168">
        <v>0</v>
      </c>
      <c r="O314" s="168">
        <v>0</v>
      </c>
      <c r="P314" s="168">
        <v>0</v>
      </c>
      <c r="Q314" s="168">
        <v>0</v>
      </c>
      <c r="R314" s="168">
        <v>0</v>
      </c>
      <c r="S314" s="168">
        <v>0</v>
      </c>
      <c r="T314" s="168">
        <v>0</v>
      </c>
      <c r="U314" s="168">
        <v>0</v>
      </c>
      <c r="V314" s="168">
        <v>0</v>
      </c>
      <c r="W314" s="168">
        <v>0</v>
      </c>
      <c r="X314" s="168">
        <v>0</v>
      </c>
      <c r="Y314" s="168">
        <v>0</v>
      </c>
      <c r="Z314" s="168">
        <v>0</v>
      </c>
      <c r="AA314" s="168">
        <v>0</v>
      </c>
      <c r="AB314" s="168">
        <v>0</v>
      </c>
      <c r="AC314" s="168">
        <v>0</v>
      </c>
      <c r="AD314" s="168">
        <v>0</v>
      </c>
      <c r="AE314" s="168">
        <v>0</v>
      </c>
      <c r="AF314" s="168">
        <v>0</v>
      </c>
      <c r="AG314" s="168">
        <v>0</v>
      </c>
      <c r="AH314" s="43">
        <v>0</v>
      </c>
    </row>
    <row r="315" spans="1:34">
      <c r="A315" s="52">
        <v>0</v>
      </c>
      <c r="D315" s="62">
        <v>2014</v>
      </c>
      <c r="E315" s="62">
        <v>5</v>
      </c>
      <c r="F315" s="62">
        <v>2014</v>
      </c>
      <c r="G315" s="62">
        <v>2015</v>
      </c>
      <c r="H315" s="168">
        <v>0</v>
      </c>
      <c r="I315" s="168">
        <v>0</v>
      </c>
      <c r="J315" s="168">
        <v>0</v>
      </c>
      <c r="K315" s="168">
        <v>0</v>
      </c>
      <c r="L315" s="168">
        <v>0</v>
      </c>
      <c r="M315" s="168">
        <v>0</v>
      </c>
      <c r="N315" s="168">
        <v>0</v>
      </c>
      <c r="O315" s="168">
        <v>0</v>
      </c>
      <c r="P315" s="168">
        <v>0</v>
      </c>
      <c r="Q315" s="168">
        <v>0</v>
      </c>
      <c r="R315" s="168">
        <v>0</v>
      </c>
      <c r="S315" s="168">
        <v>0</v>
      </c>
      <c r="T315" s="168">
        <v>0</v>
      </c>
      <c r="U315" s="168">
        <v>0</v>
      </c>
      <c r="V315" s="168">
        <v>0</v>
      </c>
      <c r="W315" s="168">
        <v>0</v>
      </c>
      <c r="X315" s="168">
        <v>0</v>
      </c>
      <c r="Y315" s="168">
        <v>0</v>
      </c>
      <c r="Z315" s="168">
        <v>0</v>
      </c>
      <c r="AA315" s="168">
        <v>0</v>
      </c>
      <c r="AB315" s="168">
        <v>0</v>
      </c>
      <c r="AC315" s="168">
        <v>0</v>
      </c>
      <c r="AD315" s="168">
        <v>0</v>
      </c>
      <c r="AE315" s="168">
        <v>0</v>
      </c>
      <c r="AF315" s="168">
        <v>0</v>
      </c>
      <c r="AG315" s="168">
        <v>0</v>
      </c>
      <c r="AH315" s="43">
        <v>0</v>
      </c>
    </row>
    <row r="316" spans="1:34">
      <c r="A316" s="52">
        <v>0</v>
      </c>
      <c r="D316" s="62">
        <v>2014</v>
      </c>
      <c r="E316" s="62">
        <v>6</v>
      </c>
      <c r="F316" s="62">
        <v>2014</v>
      </c>
      <c r="G316" s="62">
        <v>2015</v>
      </c>
      <c r="H316" s="168">
        <v>0</v>
      </c>
      <c r="I316" s="168">
        <v>0</v>
      </c>
      <c r="J316" s="168">
        <v>0</v>
      </c>
      <c r="K316" s="168">
        <v>0</v>
      </c>
      <c r="L316" s="168">
        <v>0</v>
      </c>
      <c r="M316" s="168">
        <v>0</v>
      </c>
      <c r="N316" s="168">
        <v>0</v>
      </c>
      <c r="O316" s="168">
        <v>0</v>
      </c>
      <c r="P316" s="168">
        <v>0</v>
      </c>
      <c r="Q316" s="168">
        <v>0</v>
      </c>
      <c r="R316" s="168">
        <v>0</v>
      </c>
      <c r="S316" s="168">
        <v>0</v>
      </c>
      <c r="T316" s="168">
        <v>0</v>
      </c>
      <c r="U316" s="168">
        <v>0</v>
      </c>
      <c r="V316" s="168">
        <v>0</v>
      </c>
      <c r="W316" s="168">
        <v>0</v>
      </c>
      <c r="X316" s="168">
        <v>0</v>
      </c>
      <c r="Y316" s="168">
        <v>0</v>
      </c>
      <c r="Z316" s="168">
        <v>0</v>
      </c>
      <c r="AA316" s="168">
        <v>0</v>
      </c>
      <c r="AB316" s="168">
        <v>0</v>
      </c>
      <c r="AC316" s="168">
        <v>0</v>
      </c>
      <c r="AD316" s="168">
        <v>0</v>
      </c>
      <c r="AE316" s="168">
        <v>0</v>
      </c>
      <c r="AF316" s="168">
        <v>0</v>
      </c>
      <c r="AG316" s="168">
        <v>0</v>
      </c>
      <c r="AH316" s="43">
        <v>0</v>
      </c>
    </row>
    <row r="317" spans="1:34">
      <c r="A317" s="52">
        <v>0</v>
      </c>
      <c r="D317" s="62">
        <v>2014</v>
      </c>
      <c r="E317" s="62">
        <v>7</v>
      </c>
      <c r="F317" s="62">
        <v>2015</v>
      </c>
      <c r="G317" s="62">
        <v>2015</v>
      </c>
      <c r="H317" s="168">
        <v>0</v>
      </c>
      <c r="I317" s="168">
        <v>0</v>
      </c>
      <c r="J317" s="168">
        <v>0</v>
      </c>
      <c r="K317" s="168">
        <v>0</v>
      </c>
      <c r="L317" s="168">
        <v>0</v>
      </c>
      <c r="M317" s="168">
        <v>0</v>
      </c>
      <c r="N317" s="168">
        <v>0</v>
      </c>
      <c r="O317" s="168">
        <v>0</v>
      </c>
      <c r="P317" s="168">
        <v>0</v>
      </c>
      <c r="Q317" s="168">
        <v>0</v>
      </c>
      <c r="R317" s="168">
        <v>0</v>
      </c>
      <c r="S317" s="168">
        <v>0</v>
      </c>
      <c r="T317" s="168">
        <v>0</v>
      </c>
      <c r="U317" s="168">
        <v>0</v>
      </c>
      <c r="V317" s="168">
        <v>0</v>
      </c>
      <c r="W317" s="168">
        <v>0</v>
      </c>
      <c r="X317" s="168">
        <v>0</v>
      </c>
      <c r="Y317" s="168">
        <v>0</v>
      </c>
      <c r="Z317" s="168">
        <v>0</v>
      </c>
      <c r="AA317" s="168">
        <v>0</v>
      </c>
      <c r="AB317" s="168">
        <v>0</v>
      </c>
      <c r="AC317" s="168">
        <v>0</v>
      </c>
      <c r="AD317" s="168">
        <v>0</v>
      </c>
      <c r="AE317" s="168">
        <v>0</v>
      </c>
      <c r="AF317" s="168">
        <v>0</v>
      </c>
      <c r="AG317" s="168">
        <v>0</v>
      </c>
      <c r="AH317" s="43">
        <v>0</v>
      </c>
    </row>
    <row r="318" spans="1:34">
      <c r="A318" s="52">
        <v>0</v>
      </c>
      <c r="D318" s="62">
        <v>2014</v>
      </c>
      <c r="E318" s="62">
        <v>8</v>
      </c>
      <c r="F318" s="62">
        <v>2015</v>
      </c>
      <c r="G318" s="62">
        <v>2015</v>
      </c>
      <c r="H318" s="168">
        <v>0</v>
      </c>
      <c r="I318" s="168">
        <v>0</v>
      </c>
      <c r="J318" s="168">
        <v>0</v>
      </c>
      <c r="K318" s="168">
        <v>0</v>
      </c>
      <c r="L318" s="168">
        <v>0</v>
      </c>
      <c r="M318" s="168">
        <v>0</v>
      </c>
      <c r="N318" s="168">
        <v>0</v>
      </c>
      <c r="O318" s="168">
        <v>0</v>
      </c>
      <c r="P318" s="168">
        <v>0</v>
      </c>
      <c r="Q318" s="168">
        <v>0</v>
      </c>
      <c r="R318" s="168">
        <v>0</v>
      </c>
      <c r="S318" s="168">
        <v>0</v>
      </c>
      <c r="T318" s="168">
        <v>0</v>
      </c>
      <c r="U318" s="168">
        <v>0</v>
      </c>
      <c r="V318" s="168">
        <v>0</v>
      </c>
      <c r="W318" s="168">
        <v>0</v>
      </c>
      <c r="X318" s="168">
        <v>0</v>
      </c>
      <c r="Y318" s="168">
        <v>0</v>
      </c>
      <c r="Z318" s="168">
        <v>0</v>
      </c>
      <c r="AA318" s="168">
        <v>0</v>
      </c>
      <c r="AB318" s="168">
        <v>0</v>
      </c>
      <c r="AC318" s="168">
        <v>0</v>
      </c>
      <c r="AD318" s="168">
        <v>0</v>
      </c>
      <c r="AE318" s="168">
        <v>0</v>
      </c>
      <c r="AF318" s="168">
        <v>0</v>
      </c>
      <c r="AG318" s="168">
        <v>0</v>
      </c>
      <c r="AH318" s="43">
        <v>0</v>
      </c>
    </row>
    <row r="319" spans="1:34">
      <c r="A319" s="52">
        <v>0</v>
      </c>
      <c r="D319" s="62">
        <v>2014</v>
      </c>
      <c r="E319" s="62">
        <v>9</v>
      </c>
      <c r="F319" s="62">
        <v>2015</v>
      </c>
      <c r="G319" s="62">
        <v>2015</v>
      </c>
      <c r="H319" s="168">
        <v>0</v>
      </c>
      <c r="I319" s="168">
        <v>0</v>
      </c>
      <c r="J319" s="168">
        <v>0</v>
      </c>
      <c r="K319" s="168">
        <v>0</v>
      </c>
      <c r="L319" s="168">
        <v>0</v>
      </c>
      <c r="M319" s="168">
        <v>0</v>
      </c>
      <c r="N319" s="168">
        <v>0</v>
      </c>
      <c r="O319" s="168">
        <v>0</v>
      </c>
      <c r="P319" s="168">
        <v>0</v>
      </c>
      <c r="Q319" s="168">
        <v>0</v>
      </c>
      <c r="R319" s="168">
        <v>0</v>
      </c>
      <c r="S319" s="168">
        <v>0</v>
      </c>
      <c r="T319" s="168">
        <v>0</v>
      </c>
      <c r="U319" s="168">
        <v>0</v>
      </c>
      <c r="V319" s="168">
        <v>0</v>
      </c>
      <c r="W319" s="168">
        <v>0</v>
      </c>
      <c r="X319" s="168">
        <v>0</v>
      </c>
      <c r="Y319" s="168">
        <v>0</v>
      </c>
      <c r="Z319" s="168">
        <v>0</v>
      </c>
      <c r="AA319" s="168">
        <v>0</v>
      </c>
      <c r="AB319" s="168">
        <v>0</v>
      </c>
      <c r="AC319" s="168">
        <v>0</v>
      </c>
      <c r="AD319" s="168">
        <v>0</v>
      </c>
      <c r="AE319" s="168">
        <v>0</v>
      </c>
      <c r="AF319" s="168">
        <v>0</v>
      </c>
      <c r="AG319" s="168">
        <v>0</v>
      </c>
      <c r="AH319" s="43">
        <v>0</v>
      </c>
    </row>
    <row r="320" spans="1:34">
      <c r="A320" s="52">
        <v>0</v>
      </c>
      <c r="D320" s="62">
        <v>2014</v>
      </c>
      <c r="E320" s="62">
        <v>10</v>
      </c>
      <c r="F320" s="62">
        <v>2015</v>
      </c>
      <c r="G320" s="62">
        <v>2015</v>
      </c>
      <c r="H320" s="168">
        <v>0</v>
      </c>
      <c r="I320" s="168">
        <v>0</v>
      </c>
      <c r="J320" s="168">
        <v>0</v>
      </c>
      <c r="K320" s="168">
        <v>0</v>
      </c>
      <c r="L320" s="168">
        <v>0</v>
      </c>
      <c r="M320" s="168">
        <v>0</v>
      </c>
      <c r="N320" s="168">
        <v>0</v>
      </c>
      <c r="O320" s="168">
        <v>0</v>
      </c>
      <c r="P320" s="168">
        <v>0</v>
      </c>
      <c r="Q320" s="168">
        <v>0</v>
      </c>
      <c r="R320" s="168">
        <v>0</v>
      </c>
      <c r="S320" s="168">
        <v>0</v>
      </c>
      <c r="T320" s="168">
        <v>0</v>
      </c>
      <c r="U320" s="168">
        <v>0</v>
      </c>
      <c r="V320" s="168">
        <v>0</v>
      </c>
      <c r="W320" s="168">
        <v>0</v>
      </c>
      <c r="X320" s="168">
        <v>0</v>
      </c>
      <c r="Y320" s="168">
        <v>0</v>
      </c>
      <c r="Z320" s="168">
        <v>0</v>
      </c>
      <c r="AA320" s="168">
        <v>0</v>
      </c>
      <c r="AB320" s="168">
        <v>0</v>
      </c>
      <c r="AC320" s="168">
        <v>0</v>
      </c>
      <c r="AD320" s="168">
        <v>0</v>
      </c>
      <c r="AE320" s="168">
        <v>0</v>
      </c>
      <c r="AF320" s="168">
        <v>0</v>
      </c>
      <c r="AG320" s="168">
        <v>0</v>
      </c>
      <c r="AH320" s="43">
        <v>0</v>
      </c>
    </row>
    <row r="321" spans="1:34">
      <c r="A321" s="52">
        <v>0</v>
      </c>
      <c r="D321" s="62">
        <v>2014</v>
      </c>
      <c r="E321" s="62">
        <v>11</v>
      </c>
      <c r="F321" s="62">
        <v>2015</v>
      </c>
      <c r="G321" s="62">
        <v>2015</v>
      </c>
      <c r="H321" s="168">
        <v>0</v>
      </c>
      <c r="I321" s="168">
        <v>0</v>
      </c>
      <c r="J321" s="168">
        <v>0</v>
      </c>
      <c r="K321" s="168">
        <v>0</v>
      </c>
      <c r="L321" s="168">
        <v>0</v>
      </c>
      <c r="M321" s="168">
        <v>0</v>
      </c>
      <c r="N321" s="168">
        <v>0</v>
      </c>
      <c r="O321" s="168">
        <v>0</v>
      </c>
      <c r="P321" s="168">
        <v>0</v>
      </c>
      <c r="Q321" s="168">
        <v>0</v>
      </c>
      <c r="R321" s="168">
        <v>0</v>
      </c>
      <c r="S321" s="168">
        <v>0</v>
      </c>
      <c r="T321" s="168">
        <v>0</v>
      </c>
      <c r="U321" s="168">
        <v>0</v>
      </c>
      <c r="V321" s="168">
        <v>0</v>
      </c>
      <c r="W321" s="168">
        <v>0</v>
      </c>
      <c r="X321" s="168">
        <v>0</v>
      </c>
      <c r="Y321" s="168">
        <v>0</v>
      </c>
      <c r="Z321" s="168">
        <v>0</v>
      </c>
      <c r="AA321" s="168">
        <v>0</v>
      </c>
      <c r="AB321" s="168">
        <v>0</v>
      </c>
      <c r="AC321" s="168">
        <v>0</v>
      </c>
      <c r="AD321" s="168">
        <v>0</v>
      </c>
      <c r="AE321" s="168">
        <v>0</v>
      </c>
      <c r="AF321" s="168">
        <v>0</v>
      </c>
      <c r="AG321" s="168">
        <v>0</v>
      </c>
      <c r="AH321" s="43">
        <v>0</v>
      </c>
    </row>
    <row r="322" spans="1:34">
      <c r="A322" s="52">
        <v>0</v>
      </c>
      <c r="D322" s="62">
        <v>2014</v>
      </c>
      <c r="E322" s="62">
        <v>12</v>
      </c>
      <c r="F322" s="62">
        <v>2015</v>
      </c>
      <c r="G322" s="62">
        <v>2015</v>
      </c>
      <c r="H322" s="168">
        <v>0</v>
      </c>
      <c r="I322" s="168">
        <v>0</v>
      </c>
      <c r="J322" s="168">
        <v>0</v>
      </c>
      <c r="K322" s="168">
        <v>0</v>
      </c>
      <c r="L322" s="168">
        <v>0</v>
      </c>
      <c r="M322" s="168">
        <v>0</v>
      </c>
      <c r="N322" s="168">
        <v>0</v>
      </c>
      <c r="O322" s="168">
        <v>0</v>
      </c>
      <c r="P322" s="168">
        <v>0</v>
      </c>
      <c r="Q322" s="168">
        <v>0</v>
      </c>
      <c r="R322" s="168">
        <v>0</v>
      </c>
      <c r="S322" s="168">
        <v>0</v>
      </c>
      <c r="T322" s="168">
        <v>0</v>
      </c>
      <c r="U322" s="168">
        <v>0</v>
      </c>
      <c r="V322" s="168">
        <v>0</v>
      </c>
      <c r="W322" s="168">
        <v>0</v>
      </c>
      <c r="X322" s="168">
        <v>0</v>
      </c>
      <c r="Y322" s="168">
        <v>0</v>
      </c>
      <c r="Z322" s="168">
        <v>0</v>
      </c>
      <c r="AA322" s="168">
        <v>0</v>
      </c>
      <c r="AB322" s="168">
        <v>0</v>
      </c>
      <c r="AC322" s="168">
        <v>0</v>
      </c>
      <c r="AD322" s="168">
        <v>0</v>
      </c>
      <c r="AE322" s="168">
        <v>0</v>
      </c>
      <c r="AF322" s="168">
        <v>0</v>
      </c>
      <c r="AG322" s="168">
        <v>0</v>
      </c>
      <c r="AH322" s="43">
        <v>0</v>
      </c>
    </row>
    <row r="323" spans="1:34">
      <c r="A323" s="52">
        <v>0</v>
      </c>
      <c r="D323" s="62">
        <v>2015</v>
      </c>
      <c r="E323" s="62">
        <v>1</v>
      </c>
      <c r="F323" s="62">
        <v>2015</v>
      </c>
      <c r="G323" s="62">
        <v>2015</v>
      </c>
      <c r="H323" s="168">
        <v>0</v>
      </c>
      <c r="I323" s="168">
        <v>0</v>
      </c>
      <c r="J323" s="168">
        <v>0</v>
      </c>
      <c r="K323" s="168">
        <v>0</v>
      </c>
      <c r="L323" s="168">
        <v>0</v>
      </c>
      <c r="M323" s="168">
        <v>0</v>
      </c>
      <c r="N323" s="168">
        <v>0</v>
      </c>
      <c r="O323" s="168">
        <v>0</v>
      </c>
      <c r="P323" s="168">
        <v>0</v>
      </c>
      <c r="Q323" s="168">
        <v>0</v>
      </c>
      <c r="R323" s="168">
        <v>0</v>
      </c>
      <c r="S323" s="168">
        <v>0</v>
      </c>
      <c r="T323" s="168">
        <v>0</v>
      </c>
      <c r="U323" s="168">
        <v>0</v>
      </c>
      <c r="V323" s="168">
        <v>0</v>
      </c>
      <c r="W323" s="168">
        <v>0</v>
      </c>
      <c r="X323" s="168">
        <v>0</v>
      </c>
      <c r="Y323" s="168">
        <v>0</v>
      </c>
      <c r="Z323" s="168">
        <v>0</v>
      </c>
      <c r="AA323" s="168">
        <v>0</v>
      </c>
      <c r="AB323" s="168">
        <v>0</v>
      </c>
      <c r="AC323" s="168">
        <v>0</v>
      </c>
      <c r="AD323" s="168">
        <v>0</v>
      </c>
      <c r="AE323" s="168">
        <v>0</v>
      </c>
      <c r="AF323" s="168">
        <v>0</v>
      </c>
      <c r="AG323" s="168">
        <v>0</v>
      </c>
      <c r="AH323" s="43">
        <v>0</v>
      </c>
    </row>
    <row r="324" spans="1:34">
      <c r="A324" s="52">
        <v>0</v>
      </c>
      <c r="D324" s="62">
        <v>2015</v>
      </c>
      <c r="E324" s="62">
        <v>2</v>
      </c>
      <c r="F324" s="62">
        <v>2015</v>
      </c>
      <c r="G324" s="62">
        <v>2015</v>
      </c>
      <c r="H324" s="168">
        <v>0</v>
      </c>
      <c r="I324" s="168">
        <v>0</v>
      </c>
      <c r="J324" s="168">
        <v>0</v>
      </c>
      <c r="K324" s="168">
        <v>0</v>
      </c>
      <c r="L324" s="168">
        <v>0</v>
      </c>
      <c r="M324" s="168">
        <v>0</v>
      </c>
      <c r="N324" s="168">
        <v>0</v>
      </c>
      <c r="O324" s="168">
        <v>0</v>
      </c>
      <c r="P324" s="168">
        <v>0</v>
      </c>
      <c r="Q324" s="168">
        <v>0</v>
      </c>
      <c r="R324" s="168">
        <v>0</v>
      </c>
      <c r="S324" s="168">
        <v>0</v>
      </c>
      <c r="T324" s="168">
        <v>0</v>
      </c>
      <c r="U324" s="168">
        <v>0</v>
      </c>
      <c r="V324" s="168">
        <v>0</v>
      </c>
      <c r="W324" s="168">
        <v>0</v>
      </c>
      <c r="X324" s="168">
        <v>0</v>
      </c>
      <c r="Y324" s="168">
        <v>0</v>
      </c>
      <c r="Z324" s="168">
        <v>0</v>
      </c>
      <c r="AA324" s="168">
        <v>0</v>
      </c>
      <c r="AB324" s="168">
        <v>0</v>
      </c>
      <c r="AC324" s="168">
        <v>0</v>
      </c>
      <c r="AD324" s="168">
        <v>0</v>
      </c>
      <c r="AE324" s="168">
        <v>0</v>
      </c>
      <c r="AF324" s="168">
        <v>0</v>
      </c>
      <c r="AG324" s="168">
        <v>0</v>
      </c>
      <c r="AH324" s="43">
        <v>0</v>
      </c>
    </row>
    <row r="325" spans="1:34">
      <c r="A325" s="52">
        <v>0</v>
      </c>
      <c r="D325" s="62">
        <v>2015</v>
      </c>
      <c r="E325" s="62">
        <v>3</v>
      </c>
      <c r="F325" s="62">
        <v>2015</v>
      </c>
      <c r="G325" s="62">
        <v>2015</v>
      </c>
      <c r="H325" s="168">
        <v>0</v>
      </c>
      <c r="I325" s="168">
        <v>0</v>
      </c>
      <c r="J325" s="168">
        <v>0</v>
      </c>
      <c r="K325" s="168">
        <v>0</v>
      </c>
      <c r="L325" s="168">
        <v>0</v>
      </c>
      <c r="M325" s="168">
        <v>0</v>
      </c>
      <c r="N325" s="168">
        <v>0</v>
      </c>
      <c r="O325" s="168">
        <v>0</v>
      </c>
      <c r="P325" s="168">
        <v>0</v>
      </c>
      <c r="Q325" s="168">
        <v>0</v>
      </c>
      <c r="R325" s="168">
        <v>0</v>
      </c>
      <c r="S325" s="168">
        <v>0</v>
      </c>
      <c r="T325" s="168">
        <v>0</v>
      </c>
      <c r="U325" s="168">
        <v>0</v>
      </c>
      <c r="V325" s="168">
        <v>0</v>
      </c>
      <c r="W325" s="168">
        <v>0</v>
      </c>
      <c r="X325" s="168">
        <v>0</v>
      </c>
      <c r="Y325" s="168">
        <v>0</v>
      </c>
      <c r="Z325" s="168">
        <v>0</v>
      </c>
      <c r="AA325" s="168">
        <v>0</v>
      </c>
      <c r="AB325" s="168">
        <v>0</v>
      </c>
      <c r="AC325" s="168">
        <v>0</v>
      </c>
      <c r="AD325" s="168">
        <v>0</v>
      </c>
      <c r="AE325" s="168">
        <v>0</v>
      </c>
      <c r="AF325" s="168">
        <v>0</v>
      </c>
      <c r="AG325" s="168">
        <v>0</v>
      </c>
      <c r="AH325" s="43">
        <v>0</v>
      </c>
    </row>
    <row r="326" spans="1:34">
      <c r="A326" s="52">
        <v>0</v>
      </c>
      <c r="D326" s="62">
        <v>2015</v>
      </c>
      <c r="E326" s="62">
        <v>4</v>
      </c>
      <c r="F326" s="62">
        <v>2015</v>
      </c>
      <c r="G326" s="62">
        <v>2015</v>
      </c>
      <c r="H326" s="168">
        <v>0</v>
      </c>
      <c r="I326" s="168">
        <v>0</v>
      </c>
      <c r="J326" s="168">
        <v>0</v>
      </c>
      <c r="K326" s="168">
        <v>0</v>
      </c>
      <c r="L326" s="168">
        <v>0</v>
      </c>
      <c r="M326" s="168">
        <v>0</v>
      </c>
      <c r="N326" s="168">
        <v>0</v>
      </c>
      <c r="O326" s="168">
        <v>0</v>
      </c>
      <c r="P326" s="168">
        <v>0</v>
      </c>
      <c r="Q326" s="168">
        <v>0</v>
      </c>
      <c r="R326" s="168">
        <v>0</v>
      </c>
      <c r="S326" s="168">
        <v>0</v>
      </c>
      <c r="T326" s="168">
        <v>0</v>
      </c>
      <c r="U326" s="168">
        <v>0</v>
      </c>
      <c r="V326" s="168">
        <v>0</v>
      </c>
      <c r="W326" s="168">
        <v>0</v>
      </c>
      <c r="X326" s="168">
        <v>0</v>
      </c>
      <c r="Y326" s="168">
        <v>0</v>
      </c>
      <c r="Z326" s="168">
        <v>0</v>
      </c>
      <c r="AA326" s="168">
        <v>0</v>
      </c>
      <c r="AB326" s="168">
        <v>0</v>
      </c>
      <c r="AC326" s="168">
        <v>0</v>
      </c>
      <c r="AD326" s="168">
        <v>0</v>
      </c>
      <c r="AE326" s="168">
        <v>0</v>
      </c>
      <c r="AF326" s="168">
        <v>0</v>
      </c>
      <c r="AG326" s="168">
        <v>0</v>
      </c>
      <c r="AH326" s="43">
        <v>0</v>
      </c>
    </row>
    <row r="327" spans="1:34">
      <c r="A327" s="52">
        <v>0</v>
      </c>
      <c r="D327" s="62">
        <v>2015</v>
      </c>
      <c r="E327" s="62">
        <v>5</v>
      </c>
      <c r="F327" s="62">
        <v>2015</v>
      </c>
      <c r="G327" s="62">
        <v>2016</v>
      </c>
      <c r="H327" s="168">
        <v>0</v>
      </c>
      <c r="I327" s="168">
        <v>0</v>
      </c>
      <c r="J327" s="168">
        <v>0</v>
      </c>
      <c r="K327" s="168">
        <v>0</v>
      </c>
      <c r="L327" s="168">
        <v>0</v>
      </c>
      <c r="M327" s="168">
        <v>0</v>
      </c>
      <c r="N327" s="168">
        <v>0</v>
      </c>
      <c r="O327" s="168">
        <v>0</v>
      </c>
      <c r="P327" s="168">
        <v>0</v>
      </c>
      <c r="Q327" s="168">
        <v>0</v>
      </c>
      <c r="R327" s="168">
        <v>0</v>
      </c>
      <c r="S327" s="168">
        <v>0</v>
      </c>
      <c r="T327" s="168">
        <v>0</v>
      </c>
      <c r="U327" s="168">
        <v>0</v>
      </c>
      <c r="V327" s="168">
        <v>0</v>
      </c>
      <c r="W327" s="168">
        <v>0</v>
      </c>
      <c r="X327" s="168">
        <v>0</v>
      </c>
      <c r="Y327" s="168">
        <v>0</v>
      </c>
      <c r="Z327" s="168">
        <v>0</v>
      </c>
      <c r="AA327" s="168">
        <v>0</v>
      </c>
      <c r="AB327" s="168">
        <v>0</v>
      </c>
      <c r="AC327" s="168">
        <v>0</v>
      </c>
      <c r="AD327" s="168">
        <v>0</v>
      </c>
      <c r="AE327" s="168">
        <v>0</v>
      </c>
      <c r="AF327" s="168">
        <v>0</v>
      </c>
      <c r="AG327" s="168">
        <v>0</v>
      </c>
      <c r="AH327" s="43">
        <v>0</v>
      </c>
    </row>
    <row r="328" spans="1:34">
      <c r="A328" s="52">
        <v>0</v>
      </c>
      <c r="D328" s="62">
        <v>2015</v>
      </c>
      <c r="E328" s="62">
        <v>6</v>
      </c>
      <c r="F328" s="62">
        <v>2015</v>
      </c>
      <c r="G328" s="62">
        <v>2016</v>
      </c>
      <c r="H328" s="168">
        <v>0</v>
      </c>
      <c r="I328" s="168">
        <v>0</v>
      </c>
      <c r="J328" s="168">
        <v>0</v>
      </c>
      <c r="K328" s="168">
        <v>0</v>
      </c>
      <c r="L328" s="168">
        <v>0</v>
      </c>
      <c r="M328" s="168">
        <v>0</v>
      </c>
      <c r="N328" s="168">
        <v>0</v>
      </c>
      <c r="O328" s="168">
        <v>0</v>
      </c>
      <c r="P328" s="168">
        <v>0</v>
      </c>
      <c r="Q328" s="168">
        <v>0</v>
      </c>
      <c r="R328" s="168">
        <v>0</v>
      </c>
      <c r="S328" s="168">
        <v>0</v>
      </c>
      <c r="T328" s="168">
        <v>0</v>
      </c>
      <c r="U328" s="168">
        <v>0</v>
      </c>
      <c r="V328" s="168">
        <v>0</v>
      </c>
      <c r="W328" s="168">
        <v>0</v>
      </c>
      <c r="X328" s="168">
        <v>0</v>
      </c>
      <c r="Y328" s="168">
        <v>0</v>
      </c>
      <c r="Z328" s="168">
        <v>0</v>
      </c>
      <c r="AA328" s="168">
        <v>0</v>
      </c>
      <c r="AB328" s="168">
        <v>0</v>
      </c>
      <c r="AC328" s="168">
        <v>0</v>
      </c>
      <c r="AD328" s="168">
        <v>0</v>
      </c>
      <c r="AE328" s="168">
        <v>0</v>
      </c>
      <c r="AF328" s="168">
        <v>0</v>
      </c>
      <c r="AG328" s="168">
        <v>0</v>
      </c>
      <c r="AH328" s="43">
        <v>0</v>
      </c>
    </row>
    <row r="329" spans="1:34">
      <c r="A329" s="52">
        <v>0</v>
      </c>
      <c r="D329" s="62">
        <v>2015</v>
      </c>
      <c r="E329" s="62">
        <v>7</v>
      </c>
      <c r="F329" s="62">
        <v>2016</v>
      </c>
      <c r="G329" s="62">
        <v>2016</v>
      </c>
      <c r="H329" s="168">
        <v>0</v>
      </c>
      <c r="I329" s="168">
        <v>0</v>
      </c>
      <c r="J329" s="168">
        <v>0</v>
      </c>
      <c r="K329" s="168">
        <v>0</v>
      </c>
      <c r="L329" s="168">
        <v>0</v>
      </c>
      <c r="M329" s="168">
        <v>0</v>
      </c>
      <c r="N329" s="168">
        <v>0</v>
      </c>
      <c r="O329" s="168">
        <v>0</v>
      </c>
      <c r="P329" s="168">
        <v>0</v>
      </c>
      <c r="Q329" s="168">
        <v>0</v>
      </c>
      <c r="R329" s="168">
        <v>0</v>
      </c>
      <c r="S329" s="168">
        <v>0</v>
      </c>
      <c r="T329" s="168">
        <v>0</v>
      </c>
      <c r="U329" s="168">
        <v>0</v>
      </c>
      <c r="V329" s="168">
        <v>0</v>
      </c>
      <c r="W329" s="168">
        <v>0</v>
      </c>
      <c r="X329" s="168">
        <v>0</v>
      </c>
      <c r="Y329" s="168">
        <v>0</v>
      </c>
      <c r="Z329" s="168">
        <v>0</v>
      </c>
      <c r="AA329" s="168">
        <v>0</v>
      </c>
      <c r="AB329" s="168">
        <v>0</v>
      </c>
      <c r="AC329" s="168">
        <v>0</v>
      </c>
      <c r="AD329" s="168">
        <v>0</v>
      </c>
      <c r="AE329" s="168">
        <v>0</v>
      </c>
      <c r="AF329" s="168">
        <v>0</v>
      </c>
      <c r="AG329" s="168">
        <v>0</v>
      </c>
      <c r="AH329" s="43">
        <v>0</v>
      </c>
    </row>
    <row r="330" spans="1:34">
      <c r="A330" s="52">
        <v>0</v>
      </c>
      <c r="D330" s="62">
        <v>2015</v>
      </c>
      <c r="E330" s="62">
        <v>8</v>
      </c>
      <c r="F330" s="62">
        <v>2016</v>
      </c>
      <c r="G330" s="62">
        <v>2016</v>
      </c>
      <c r="H330" s="168">
        <v>0</v>
      </c>
      <c r="I330" s="168">
        <v>0</v>
      </c>
      <c r="J330" s="168">
        <v>0</v>
      </c>
      <c r="K330" s="168">
        <v>0</v>
      </c>
      <c r="L330" s="168">
        <v>0</v>
      </c>
      <c r="M330" s="168">
        <v>0</v>
      </c>
      <c r="N330" s="168">
        <v>0</v>
      </c>
      <c r="O330" s="168">
        <v>0</v>
      </c>
      <c r="P330" s="168">
        <v>0</v>
      </c>
      <c r="Q330" s="168">
        <v>0</v>
      </c>
      <c r="R330" s="168">
        <v>0</v>
      </c>
      <c r="S330" s="168">
        <v>0</v>
      </c>
      <c r="T330" s="168">
        <v>0</v>
      </c>
      <c r="U330" s="168">
        <v>0</v>
      </c>
      <c r="V330" s="168">
        <v>0</v>
      </c>
      <c r="W330" s="168">
        <v>0</v>
      </c>
      <c r="X330" s="168">
        <v>0</v>
      </c>
      <c r="Y330" s="168">
        <v>0</v>
      </c>
      <c r="Z330" s="168">
        <v>0</v>
      </c>
      <c r="AA330" s="168">
        <v>0</v>
      </c>
      <c r="AB330" s="168">
        <v>0</v>
      </c>
      <c r="AC330" s="168">
        <v>0</v>
      </c>
      <c r="AD330" s="168">
        <v>0</v>
      </c>
      <c r="AE330" s="168">
        <v>0</v>
      </c>
      <c r="AF330" s="168">
        <v>0</v>
      </c>
      <c r="AG330" s="168">
        <v>0</v>
      </c>
      <c r="AH330" s="43">
        <v>0</v>
      </c>
    </row>
    <row r="331" spans="1:34">
      <c r="A331" s="52">
        <v>0</v>
      </c>
      <c r="D331" s="62">
        <v>2015</v>
      </c>
      <c r="E331" s="62">
        <v>9</v>
      </c>
      <c r="F331" s="62">
        <v>2016</v>
      </c>
      <c r="G331" s="62">
        <v>2016</v>
      </c>
      <c r="H331" s="168">
        <v>0</v>
      </c>
      <c r="I331" s="168">
        <v>0</v>
      </c>
      <c r="J331" s="168">
        <v>0</v>
      </c>
      <c r="K331" s="168">
        <v>0</v>
      </c>
      <c r="L331" s="168">
        <v>0</v>
      </c>
      <c r="M331" s="168">
        <v>0</v>
      </c>
      <c r="N331" s="168">
        <v>0</v>
      </c>
      <c r="O331" s="168">
        <v>0</v>
      </c>
      <c r="P331" s="168">
        <v>0</v>
      </c>
      <c r="Q331" s="168">
        <v>0</v>
      </c>
      <c r="R331" s="168">
        <v>0</v>
      </c>
      <c r="S331" s="168">
        <v>0</v>
      </c>
      <c r="T331" s="168">
        <v>0</v>
      </c>
      <c r="U331" s="168">
        <v>0</v>
      </c>
      <c r="V331" s="168">
        <v>0</v>
      </c>
      <c r="W331" s="168">
        <v>0</v>
      </c>
      <c r="X331" s="168">
        <v>0</v>
      </c>
      <c r="Y331" s="168">
        <v>0</v>
      </c>
      <c r="Z331" s="168">
        <v>0</v>
      </c>
      <c r="AA331" s="168">
        <v>0</v>
      </c>
      <c r="AB331" s="168">
        <v>0</v>
      </c>
      <c r="AC331" s="168">
        <v>0</v>
      </c>
      <c r="AD331" s="168">
        <v>0</v>
      </c>
      <c r="AE331" s="168">
        <v>0</v>
      </c>
      <c r="AF331" s="168">
        <v>0</v>
      </c>
      <c r="AG331" s="168">
        <v>0</v>
      </c>
      <c r="AH331" s="43">
        <v>0</v>
      </c>
    </row>
    <row r="332" spans="1:34">
      <c r="A332" s="52">
        <v>0</v>
      </c>
      <c r="D332" s="62">
        <v>2015</v>
      </c>
      <c r="E332" s="62">
        <v>10</v>
      </c>
      <c r="F332" s="62">
        <v>2016</v>
      </c>
      <c r="G332" s="62">
        <v>2016</v>
      </c>
      <c r="H332" s="168">
        <v>0</v>
      </c>
      <c r="I332" s="168">
        <v>0</v>
      </c>
      <c r="J332" s="168">
        <v>0</v>
      </c>
      <c r="K332" s="168">
        <v>0</v>
      </c>
      <c r="L332" s="168">
        <v>0</v>
      </c>
      <c r="M332" s="168">
        <v>0</v>
      </c>
      <c r="N332" s="168">
        <v>0</v>
      </c>
      <c r="O332" s="168">
        <v>0</v>
      </c>
      <c r="P332" s="168">
        <v>0</v>
      </c>
      <c r="Q332" s="168">
        <v>0</v>
      </c>
      <c r="R332" s="168">
        <v>0</v>
      </c>
      <c r="S332" s="168">
        <v>0</v>
      </c>
      <c r="T332" s="168">
        <v>0</v>
      </c>
      <c r="U332" s="168">
        <v>0</v>
      </c>
      <c r="V332" s="168">
        <v>0</v>
      </c>
      <c r="W332" s="168">
        <v>0</v>
      </c>
      <c r="X332" s="168">
        <v>0</v>
      </c>
      <c r="Y332" s="168">
        <v>0</v>
      </c>
      <c r="Z332" s="168">
        <v>0</v>
      </c>
      <c r="AA332" s="168">
        <v>0</v>
      </c>
      <c r="AB332" s="168">
        <v>0</v>
      </c>
      <c r="AC332" s="168">
        <v>0</v>
      </c>
      <c r="AD332" s="168">
        <v>0</v>
      </c>
      <c r="AE332" s="168">
        <v>0</v>
      </c>
      <c r="AF332" s="168">
        <v>0</v>
      </c>
      <c r="AG332" s="168">
        <v>0</v>
      </c>
      <c r="AH332" s="43">
        <v>0</v>
      </c>
    </row>
    <row r="333" spans="1:34">
      <c r="A333" s="52">
        <v>0</v>
      </c>
      <c r="D333" s="62">
        <v>2015</v>
      </c>
      <c r="E333" s="62">
        <v>11</v>
      </c>
      <c r="F333" s="62">
        <v>2016</v>
      </c>
      <c r="G333" s="62">
        <v>2016</v>
      </c>
      <c r="H333" s="168">
        <v>0</v>
      </c>
      <c r="I333" s="168">
        <v>0</v>
      </c>
      <c r="J333" s="168">
        <v>0</v>
      </c>
      <c r="K333" s="168">
        <v>0</v>
      </c>
      <c r="L333" s="168">
        <v>0</v>
      </c>
      <c r="M333" s="168">
        <v>0</v>
      </c>
      <c r="N333" s="168">
        <v>0</v>
      </c>
      <c r="O333" s="168">
        <v>0</v>
      </c>
      <c r="P333" s="168">
        <v>0</v>
      </c>
      <c r="Q333" s="168">
        <v>0</v>
      </c>
      <c r="R333" s="168">
        <v>0</v>
      </c>
      <c r="S333" s="168">
        <v>0</v>
      </c>
      <c r="T333" s="168">
        <v>0</v>
      </c>
      <c r="U333" s="168">
        <v>0</v>
      </c>
      <c r="V333" s="168">
        <v>0</v>
      </c>
      <c r="W333" s="168">
        <v>0</v>
      </c>
      <c r="X333" s="168">
        <v>0</v>
      </c>
      <c r="Y333" s="168">
        <v>0</v>
      </c>
      <c r="Z333" s="168">
        <v>0</v>
      </c>
      <c r="AA333" s="168">
        <v>0</v>
      </c>
      <c r="AB333" s="168">
        <v>0</v>
      </c>
      <c r="AC333" s="168">
        <v>0</v>
      </c>
      <c r="AD333" s="168">
        <v>0</v>
      </c>
      <c r="AE333" s="168">
        <v>0</v>
      </c>
      <c r="AF333" s="168">
        <v>0</v>
      </c>
      <c r="AG333" s="168">
        <v>0</v>
      </c>
      <c r="AH333" s="43">
        <v>0</v>
      </c>
    </row>
    <row r="334" spans="1:34">
      <c r="A334" s="52">
        <v>0</v>
      </c>
      <c r="D334" s="62">
        <v>2015</v>
      </c>
      <c r="E334" s="62">
        <v>12</v>
      </c>
      <c r="F334" s="62">
        <v>2016</v>
      </c>
      <c r="G334" s="62">
        <v>2016</v>
      </c>
      <c r="H334" s="168">
        <v>0</v>
      </c>
      <c r="I334" s="168">
        <v>0</v>
      </c>
      <c r="J334" s="168">
        <v>0</v>
      </c>
      <c r="K334" s="168">
        <v>0</v>
      </c>
      <c r="L334" s="168">
        <v>0</v>
      </c>
      <c r="M334" s="168">
        <v>0</v>
      </c>
      <c r="N334" s="168">
        <v>0</v>
      </c>
      <c r="O334" s="168">
        <v>0</v>
      </c>
      <c r="P334" s="168">
        <v>0</v>
      </c>
      <c r="Q334" s="168">
        <v>0</v>
      </c>
      <c r="R334" s="168">
        <v>0</v>
      </c>
      <c r="S334" s="168">
        <v>0</v>
      </c>
      <c r="T334" s="168">
        <v>0</v>
      </c>
      <c r="U334" s="168">
        <v>0</v>
      </c>
      <c r="V334" s="168">
        <v>0</v>
      </c>
      <c r="W334" s="168">
        <v>0</v>
      </c>
      <c r="X334" s="168">
        <v>0</v>
      </c>
      <c r="Y334" s="168">
        <v>0</v>
      </c>
      <c r="Z334" s="168">
        <v>0</v>
      </c>
      <c r="AA334" s="168">
        <v>0</v>
      </c>
      <c r="AB334" s="168">
        <v>0</v>
      </c>
      <c r="AC334" s="168">
        <v>0</v>
      </c>
      <c r="AD334" s="168">
        <v>0</v>
      </c>
      <c r="AE334" s="168">
        <v>0</v>
      </c>
      <c r="AF334" s="168">
        <v>0</v>
      </c>
      <c r="AG334" s="168">
        <v>0</v>
      </c>
      <c r="AH334" s="43">
        <v>0</v>
      </c>
    </row>
    <row r="335" spans="1:34">
      <c r="A335" s="52">
        <v>0</v>
      </c>
      <c r="D335" s="62">
        <v>2016</v>
      </c>
      <c r="E335" s="62">
        <v>1</v>
      </c>
      <c r="F335" s="62">
        <v>2016</v>
      </c>
      <c r="G335" s="62">
        <v>2016</v>
      </c>
      <c r="H335" s="168">
        <v>0</v>
      </c>
      <c r="I335" s="168">
        <v>0</v>
      </c>
      <c r="J335" s="168">
        <v>0</v>
      </c>
      <c r="K335" s="168">
        <v>0</v>
      </c>
      <c r="L335" s="168">
        <v>0</v>
      </c>
      <c r="M335" s="168">
        <v>0</v>
      </c>
      <c r="N335" s="168">
        <v>0</v>
      </c>
      <c r="O335" s="168">
        <v>0</v>
      </c>
      <c r="P335" s="168">
        <v>0</v>
      </c>
      <c r="Q335" s="168">
        <v>0</v>
      </c>
      <c r="R335" s="168">
        <v>0</v>
      </c>
      <c r="S335" s="168">
        <v>0</v>
      </c>
      <c r="T335" s="168">
        <v>0</v>
      </c>
      <c r="U335" s="168">
        <v>0</v>
      </c>
      <c r="V335" s="168">
        <v>0</v>
      </c>
      <c r="W335" s="168">
        <v>0</v>
      </c>
      <c r="X335" s="168">
        <v>0</v>
      </c>
      <c r="Y335" s="168">
        <v>0</v>
      </c>
      <c r="Z335" s="168">
        <v>0</v>
      </c>
      <c r="AA335" s="168">
        <v>0</v>
      </c>
      <c r="AB335" s="168">
        <v>0</v>
      </c>
      <c r="AC335" s="168">
        <v>0</v>
      </c>
      <c r="AD335" s="168">
        <v>0</v>
      </c>
      <c r="AE335" s="168">
        <v>0</v>
      </c>
      <c r="AF335" s="168">
        <v>0</v>
      </c>
      <c r="AG335" s="168">
        <v>0</v>
      </c>
      <c r="AH335" s="43">
        <v>0</v>
      </c>
    </row>
    <row r="336" spans="1:34">
      <c r="A336" s="52">
        <v>0</v>
      </c>
      <c r="D336" s="62">
        <v>2016</v>
      </c>
      <c r="E336" s="62">
        <v>2</v>
      </c>
      <c r="F336" s="62">
        <v>2016</v>
      </c>
      <c r="G336" s="62">
        <v>2016</v>
      </c>
      <c r="H336" s="168">
        <v>0</v>
      </c>
      <c r="I336" s="168">
        <v>0</v>
      </c>
      <c r="J336" s="168">
        <v>0</v>
      </c>
      <c r="K336" s="168">
        <v>0</v>
      </c>
      <c r="L336" s="168">
        <v>0</v>
      </c>
      <c r="M336" s="168">
        <v>0</v>
      </c>
      <c r="N336" s="168">
        <v>0</v>
      </c>
      <c r="O336" s="168">
        <v>0</v>
      </c>
      <c r="P336" s="168">
        <v>0</v>
      </c>
      <c r="Q336" s="168">
        <v>0</v>
      </c>
      <c r="R336" s="168">
        <v>0</v>
      </c>
      <c r="S336" s="168">
        <v>0</v>
      </c>
      <c r="T336" s="168">
        <v>0</v>
      </c>
      <c r="U336" s="168">
        <v>0</v>
      </c>
      <c r="V336" s="168">
        <v>0</v>
      </c>
      <c r="W336" s="168">
        <v>0</v>
      </c>
      <c r="X336" s="168">
        <v>0</v>
      </c>
      <c r="Y336" s="168">
        <v>0</v>
      </c>
      <c r="Z336" s="168">
        <v>0</v>
      </c>
      <c r="AA336" s="168">
        <v>0</v>
      </c>
      <c r="AB336" s="168">
        <v>0</v>
      </c>
      <c r="AC336" s="168">
        <v>0</v>
      </c>
      <c r="AD336" s="168">
        <v>0</v>
      </c>
      <c r="AE336" s="168">
        <v>0</v>
      </c>
      <c r="AF336" s="168">
        <v>0</v>
      </c>
      <c r="AG336" s="168">
        <v>0</v>
      </c>
      <c r="AH336" s="43">
        <v>0</v>
      </c>
    </row>
    <row r="337" spans="1:34">
      <c r="A337" s="52">
        <v>0</v>
      </c>
      <c r="D337" s="62">
        <v>2016</v>
      </c>
      <c r="E337" s="62">
        <v>3</v>
      </c>
      <c r="F337" s="62">
        <v>2016</v>
      </c>
      <c r="G337" s="62">
        <v>2016</v>
      </c>
      <c r="H337" s="168">
        <v>0</v>
      </c>
      <c r="I337" s="168">
        <v>0</v>
      </c>
      <c r="J337" s="168">
        <v>0</v>
      </c>
      <c r="K337" s="168">
        <v>0</v>
      </c>
      <c r="L337" s="168">
        <v>0</v>
      </c>
      <c r="M337" s="168">
        <v>0</v>
      </c>
      <c r="N337" s="168">
        <v>0</v>
      </c>
      <c r="O337" s="168">
        <v>0</v>
      </c>
      <c r="P337" s="168">
        <v>0</v>
      </c>
      <c r="Q337" s="168">
        <v>0</v>
      </c>
      <c r="R337" s="168">
        <v>0</v>
      </c>
      <c r="S337" s="168">
        <v>0</v>
      </c>
      <c r="T337" s="168">
        <v>0</v>
      </c>
      <c r="U337" s="168">
        <v>0</v>
      </c>
      <c r="V337" s="168">
        <v>0</v>
      </c>
      <c r="W337" s="168">
        <v>0</v>
      </c>
      <c r="X337" s="168">
        <v>0</v>
      </c>
      <c r="Y337" s="168">
        <v>0</v>
      </c>
      <c r="Z337" s="168">
        <v>0</v>
      </c>
      <c r="AA337" s="168">
        <v>0</v>
      </c>
      <c r="AB337" s="168">
        <v>0</v>
      </c>
      <c r="AC337" s="168">
        <v>0</v>
      </c>
      <c r="AD337" s="168">
        <v>0</v>
      </c>
      <c r="AE337" s="168">
        <v>0</v>
      </c>
      <c r="AF337" s="168">
        <v>0</v>
      </c>
      <c r="AG337" s="168">
        <v>0</v>
      </c>
      <c r="AH337" s="43">
        <v>0</v>
      </c>
    </row>
    <row r="338" spans="1:34">
      <c r="A338" s="52">
        <v>0</v>
      </c>
      <c r="D338" s="62">
        <v>2016</v>
      </c>
      <c r="E338" s="62">
        <v>4</v>
      </c>
      <c r="F338" s="62">
        <v>2016</v>
      </c>
      <c r="G338" s="62">
        <v>2016</v>
      </c>
      <c r="H338" s="168">
        <v>0</v>
      </c>
      <c r="I338" s="168">
        <v>0</v>
      </c>
      <c r="J338" s="168">
        <v>0</v>
      </c>
      <c r="K338" s="168">
        <v>0</v>
      </c>
      <c r="L338" s="168">
        <v>0</v>
      </c>
      <c r="M338" s="168">
        <v>0</v>
      </c>
      <c r="N338" s="168">
        <v>0</v>
      </c>
      <c r="O338" s="168">
        <v>0</v>
      </c>
      <c r="P338" s="168">
        <v>0</v>
      </c>
      <c r="Q338" s="168">
        <v>0</v>
      </c>
      <c r="R338" s="168">
        <v>0</v>
      </c>
      <c r="S338" s="168">
        <v>0</v>
      </c>
      <c r="T338" s="168">
        <v>0</v>
      </c>
      <c r="U338" s="168">
        <v>0</v>
      </c>
      <c r="V338" s="168">
        <v>0</v>
      </c>
      <c r="W338" s="168">
        <v>0</v>
      </c>
      <c r="X338" s="168">
        <v>0</v>
      </c>
      <c r="Y338" s="168">
        <v>0</v>
      </c>
      <c r="Z338" s="168">
        <v>0</v>
      </c>
      <c r="AA338" s="168">
        <v>0</v>
      </c>
      <c r="AB338" s="168">
        <v>0</v>
      </c>
      <c r="AC338" s="168">
        <v>0</v>
      </c>
      <c r="AD338" s="168">
        <v>0</v>
      </c>
      <c r="AE338" s="168">
        <v>0</v>
      </c>
      <c r="AF338" s="168">
        <v>0</v>
      </c>
      <c r="AG338" s="168">
        <v>0</v>
      </c>
      <c r="AH338" s="43">
        <v>0</v>
      </c>
    </row>
    <row r="339" spans="1:34">
      <c r="A339" s="52">
        <v>0</v>
      </c>
      <c r="D339" s="62">
        <v>2016</v>
      </c>
      <c r="E339" s="62">
        <v>5</v>
      </c>
      <c r="F339" s="62">
        <v>2016</v>
      </c>
      <c r="G339" s="62">
        <v>2017</v>
      </c>
      <c r="H339" s="168">
        <v>0</v>
      </c>
      <c r="I339" s="168">
        <v>0</v>
      </c>
      <c r="J339" s="168">
        <v>0</v>
      </c>
      <c r="K339" s="168">
        <v>0</v>
      </c>
      <c r="L339" s="168">
        <v>0</v>
      </c>
      <c r="M339" s="168">
        <v>0</v>
      </c>
      <c r="N339" s="168">
        <v>0</v>
      </c>
      <c r="O339" s="168">
        <v>0</v>
      </c>
      <c r="P339" s="168">
        <v>0</v>
      </c>
      <c r="Q339" s="168">
        <v>0</v>
      </c>
      <c r="R339" s="168">
        <v>0</v>
      </c>
      <c r="S339" s="168">
        <v>0</v>
      </c>
      <c r="T339" s="168">
        <v>0</v>
      </c>
      <c r="U339" s="168">
        <v>0</v>
      </c>
      <c r="V339" s="168">
        <v>0</v>
      </c>
      <c r="W339" s="168">
        <v>0</v>
      </c>
      <c r="X339" s="168">
        <v>0</v>
      </c>
      <c r="Y339" s="168">
        <v>0</v>
      </c>
      <c r="Z339" s="168">
        <v>0</v>
      </c>
      <c r="AA339" s="168">
        <v>0</v>
      </c>
      <c r="AB339" s="168">
        <v>0</v>
      </c>
      <c r="AC339" s="168">
        <v>0</v>
      </c>
      <c r="AD339" s="168">
        <v>0</v>
      </c>
      <c r="AE339" s="168">
        <v>0</v>
      </c>
      <c r="AF339" s="168">
        <v>0</v>
      </c>
      <c r="AG339" s="168">
        <v>0</v>
      </c>
      <c r="AH339" s="43">
        <v>0</v>
      </c>
    </row>
    <row r="340" spans="1:34">
      <c r="A340" s="52">
        <v>0</v>
      </c>
      <c r="D340" s="62">
        <v>2016</v>
      </c>
      <c r="E340" s="62">
        <v>6</v>
      </c>
      <c r="F340" s="62">
        <v>2016</v>
      </c>
      <c r="G340" s="62">
        <v>2017</v>
      </c>
      <c r="H340" s="168">
        <v>0</v>
      </c>
      <c r="I340" s="168">
        <v>0</v>
      </c>
      <c r="J340" s="168">
        <v>0</v>
      </c>
      <c r="K340" s="168">
        <v>0</v>
      </c>
      <c r="L340" s="168">
        <v>0</v>
      </c>
      <c r="M340" s="168">
        <v>0</v>
      </c>
      <c r="N340" s="168">
        <v>0</v>
      </c>
      <c r="O340" s="168">
        <v>0</v>
      </c>
      <c r="P340" s="168">
        <v>0</v>
      </c>
      <c r="Q340" s="168">
        <v>0</v>
      </c>
      <c r="R340" s="168">
        <v>0</v>
      </c>
      <c r="S340" s="168">
        <v>0</v>
      </c>
      <c r="T340" s="168">
        <v>0</v>
      </c>
      <c r="U340" s="168">
        <v>0</v>
      </c>
      <c r="V340" s="168">
        <v>0</v>
      </c>
      <c r="W340" s="168">
        <v>0</v>
      </c>
      <c r="X340" s="168">
        <v>0</v>
      </c>
      <c r="Y340" s="168">
        <v>0</v>
      </c>
      <c r="Z340" s="168">
        <v>0</v>
      </c>
      <c r="AA340" s="168">
        <v>0</v>
      </c>
      <c r="AB340" s="168">
        <v>0</v>
      </c>
      <c r="AC340" s="168">
        <v>0</v>
      </c>
      <c r="AD340" s="168">
        <v>0</v>
      </c>
      <c r="AE340" s="168">
        <v>0</v>
      </c>
      <c r="AF340" s="168">
        <v>0</v>
      </c>
      <c r="AG340" s="168">
        <v>0</v>
      </c>
      <c r="AH340" s="43">
        <v>0</v>
      </c>
    </row>
    <row r="341" spans="1:34">
      <c r="A341" s="52">
        <v>0</v>
      </c>
      <c r="D341" s="62">
        <v>2016</v>
      </c>
      <c r="E341" s="62">
        <v>7</v>
      </c>
      <c r="F341" s="62">
        <v>2017</v>
      </c>
      <c r="G341" s="62">
        <v>2017</v>
      </c>
      <c r="H341" s="168">
        <v>0</v>
      </c>
      <c r="I341" s="168">
        <v>0</v>
      </c>
      <c r="J341" s="168">
        <v>0</v>
      </c>
      <c r="K341" s="168">
        <v>0</v>
      </c>
      <c r="L341" s="168">
        <v>0</v>
      </c>
      <c r="M341" s="168">
        <v>0</v>
      </c>
      <c r="N341" s="168">
        <v>0</v>
      </c>
      <c r="O341" s="168">
        <v>0</v>
      </c>
      <c r="P341" s="168">
        <v>0</v>
      </c>
      <c r="Q341" s="168">
        <v>0</v>
      </c>
      <c r="R341" s="168">
        <v>0</v>
      </c>
      <c r="S341" s="168">
        <v>0</v>
      </c>
      <c r="T341" s="168">
        <v>0</v>
      </c>
      <c r="U341" s="168">
        <v>0</v>
      </c>
      <c r="V341" s="168">
        <v>0</v>
      </c>
      <c r="W341" s="168">
        <v>0</v>
      </c>
      <c r="X341" s="168">
        <v>0</v>
      </c>
      <c r="Y341" s="168">
        <v>0</v>
      </c>
      <c r="Z341" s="168">
        <v>0</v>
      </c>
      <c r="AA341" s="168">
        <v>0</v>
      </c>
      <c r="AB341" s="168">
        <v>0</v>
      </c>
      <c r="AC341" s="168">
        <v>0</v>
      </c>
      <c r="AD341" s="168">
        <v>0</v>
      </c>
      <c r="AE341" s="168">
        <v>0</v>
      </c>
      <c r="AF341" s="168">
        <v>0</v>
      </c>
      <c r="AG341" s="168">
        <v>0</v>
      </c>
      <c r="AH341" s="43">
        <v>0</v>
      </c>
    </row>
    <row r="342" spans="1:34">
      <c r="A342" s="52">
        <v>0</v>
      </c>
      <c r="D342" s="62">
        <v>2016</v>
      </c>
      <c r="E342" s="62">
        <v>8</v>
      </c>
      <c r="F342" s="62">
        <v>2017</v>
      </c>
      <c r="G342" s="62">
        <v>2017</v>
      </c>
      <c r="H342" s="168">
        <v>0</v>
      </c>
      <c r="I342" s="168">
        <v>0</v>
      </c>
      <c r="J342" s="168">
        <v>0</v>
      </c>
      <c r="K342" s="168">
        <v>0</v>
      </c>
      <c r="L342" s="168">
        <v>0</v>
      </c>
      <c r="M342" s="168">
        <v>0</v>
      </c>
      <c r="N342" s="168">
        <v>0</v>
      </c>
      <c r="O342" s="168">
        <v>0</v>
      </c>
      <c r="P342" s="168">
        <v>0</v>
      </c>
      <c r="Q342" s="168">
        <v>0</v>
      </c>
      <c r="R342" s="168">
        <v>0</v>
      </c>
      <c r="S342" s="168">
        <v>0</v>
      </c>
      <c r="T342" s="168">
        <v>0</v>
      </c>
      <c r="U342" s="168">
        <v>0</v>
      </c>
      <c r="V342" s="168">
        <v>0</v>
      </c>
      <c r="W342" s="168">
        <v>0</v>
      </c>
      <c r="X342" s="168">
        <v>0</v>
      </c>
      <c r="Y342" s="168">
        <v>0</v>
      </c>
      <c r="Z342" s="168">
        <v>0</v>
      </c>
      <c r="AA342" s="168">
        <v>0</v>
      </c>
      <c r="AB342" s="168">
        <v>0</v>
      </c>
      <c r="AC342" s="168">
        <v>0</v>
      </c>
      <c r="AD342" s="168">
        <v>0</v>
      </c>
      <c r="AE342" s="168">
        <v>0</v>
      </c>
      <c r="AF342" s="168">
        <v>0</v>
      </c>
      <c r="AG342" s="168">
        <v>0</v>
      </c>
      <c r="AH342" s="43">
        <v>0</v>
      </c>
    </row>
    <row r="343" spans="1:34">
      <c r="A343" s="52">
        <v>0</v>
      </c>
      <c r="D343" s="62">
        <v>2016</v>
      </c>
      <c r="E343" s="62">
        <v>9</v>
      </c>
      <c r="F343" s="62">
        <v>2017</v>
      </c>
      <c r="G343" s="62">
        <v>2017</v>
      </c>
      <c r="H343" s="168">
        <v>0</v>
      </c>
      <c r="I343" s="168">
        <v>0</v>
      </c>
      <c r="J343" s="168">
        <v>0</v>
      </c>
      <c r="K343" s="168">
        <v>0</v>
      </c>
      <c r="L343" s="168">
        <v>0</v>
      </c>
      <c r="M343" s="168">
        <v>0</v>
      </c>
      <c r="N343" s="168">
        <v>0</v>
      </c>
      <c r="O343" s="168">
        <v>0</v>
      </c>
      <c r="P343" s="168">
        <v>0</v>
      </c>
      <c r="Q343" s="168">
        <v>0</v>
      </c>
      <c r="R343" s="168">
        <v>0</v>
      </c>
      <c r="S343" s="168">
        <v>0</v>
      </c>
      <c r="T343" s="168">
        <v>0</v>
      </c>
      <c r="U343" s="168">
        <v>0</v>
      </c>
      <c r="V343" s="168">
        <v>0</v>
      </c>
      <c r="W343" s="168">
        <v>0</v>
      </c>
      <c r="X343" s="168">
        <v>0</v>
      </c>
      <c r="Y343" s="168">
        <v>0</v>
      </c>
      <c r="Z343" s="168">
        <v>0</v>
      </c>
      <c r="AA343" s="168">
        <v>0</v>
      </c>
      <c r="AB343" s="168">
        <v>0</v>
      </c>
      <c r="AC343" s="168">
        <v>0</v>
      </c>
      <c r="AD343" s="168">
        <v>0</v>
      </c>
      <c r="AE343" s="168">
        <v>0</v>
      </c>
      <c r="AF343" s="168">
        <v>0</v>
      </c>
      <c r="AG343" s="168">
        <v>0</v>
      </c>
      <c r="AH343" s="43">
        <v>0</v>
      </c>
    </row>
    <row r="344" spans="1:34">
      <c r="A344" s="52">
        <v>0</v>
      </c>
      <c r="D344" s="62">
        <v>2016</v>
      </c>
      <c r="E344" s="62">
        <v>10</v>
      </c>
      <c r="F344" s="62">
        <v>2017</v>
      </c>
      <c r="G344" s="62">
        <v>2017</v>
      </c>
      <c r="H344" s="168">
        <v>0</v>
      </c>
      <c r="I344" s="168">
        <v>0</v>
      </c>
      <c r="J344" s="168">
        <v>0</v>
      </c>
      <c r="K344" s="168">
        <v>0</v>
      </c>
      <c r="L344" s="168">
        <v>0</v>
      </c>
      <c r="M344" s="168">
        <v>0</v>
      </c>
      <c r="N344" s="168">
        <v>0</v>
      </c>
      <c r="O344" s="168">
        <v>0</v>
      </c>
      <c r="P344" s="168">
        <v>0</v>
      </c>
      <c r="Q344" s="168">
        <v>0</v>
      </c>
      <c r="R344" s="168">
        <v>0</v>
      </c>
      <c r="S344" s="168">
        <v>0</v>
      </c>
      <c r="T344" s="168">
        <v>0</v>
      </c>
      <c r="U344" s="168">
        <v>0</v>
      </c>
      <c r="V344" s="168">
        <v>0</v>
      </c>
      <c r="W344" s="168">
        <v>0</v>
      </c>
      <c r="X344" s="168">
        <v>0</v>
      </c>
      <c r="Y344" s="168">
        <v>0</v>
      </c>
      <c r="Z344" s="168">
        <v>0</v>
      </c>
      <c r="AA344" s="168">
        <v>0</v>
      </c>
      <c r="AB344" s="168">
        <v>0</v>
      </c>
      <c r="AC344" s="168">
        <v>0</v>
      </c>
      <c r="AD344" s="168">
        <v>0</v>
      </c>
      <c r="AE344" s="168">
        <v>0</v>
      </c>
      <c r="AF344" s="168">
        <v>0</v>
      </c>
      <c r="AG344" s="168">
        <v>0</v>
      </c>
      <c r="AH344" s="43">
        <v>0</v>
      </c>
    </row>
    <row r="345" spans="1:34">
      <c r="A345" s="52">
        <v>0</v>
      </c>
      <c r="D345" s="62">
        <v>2016</v>
      </c>
      <c r="E345" s="62">
        <v>11</v>
      </c>
      <c r="F345" s="62">
        <v>2017</v>
      </c>
      <c r="G345" s="62">
        <v>2017</v>
      </c>
      <c r="H345" s="168">
        <v>0</v>
      </c>
      <c r="I345" s="168">
        <v>0</v>
      </c>
      <c r="J345" s="168">
        <v>0</v>
      </c>
      <c r="K345" s="168">
        <v>0</v>
      </c>
      <c r="L345" s="168">
        <v>0</v>
      </c>
      <c r="M345" s="168">
        <v>0</v>
      </c>
      <c r="N345" s="168">
        <v>0</v>
      </c>
      <c r="O345" s="168">
        <v>0</v>
      </c>
      <c r="P345" s="168">
        <v>0</v>
      </c>
      <c r="Q345" s="168">
        <v>0</v>
      </c>
      <c r="R345" s="168">
        <v>0</v>
      </c>
      <c r="S345" s="168">
        <v>0</v>
      </c>
      <c r="T345" s="168">
        <v>0</v>
      </c>
      <c r="U345" s="168">
        <v>0</v>
      </c>
      <c r="V345" s="168">
        <v>0</v>
      </c>
      <c r="W345" s="168">
        <v>0</v>
      </c>
      <c r="X345" s="168">
        <v>0</v>
      </c>
      <c r="Y345" s="168">
        <v>0</v>
      </c>
      <c r="Z345" s="168">
        <v>0</v>
      </c>
      <c r="AA345" s="168">
        <v>0</v>
      </c>
      <c r="AB345" s="168">
        <v>0</v>
      </c>
      <c r="AC345" s="168">
        <v>0</v>
      </c>
      <c r="AD345" s="168">
        <v>0</v>
      </c>
      <c r="AE345" s="168">
        <v>0</v>
      </c>
      <c r="AF345" s="168">
        <v>0</v>
      </c>
      <c r="AG345" s="168">
        <v>0</v>
      </c>
      <c r="AH345" s="43">
        <v>0</v>
      </c>
    </row>
    <row r="346" spans="1:34">
      <c r="A346" s="52">
        <v>0</v>
      </c>
      <c r="D346" s="62">
        <v>2016</v>
      </c>
      <c r="E346" s="62">
        <v>12</v>
      </c>
      <c r="F346" s="62">
        <v>2017</v>
      </c>
      <c r="G346" s="62">
        <v>2017</v>
      </c>
      <c r="H346" s="168">
        <v>0</v>
      </c>
      <c r="I346" s="168">
        <v>0</v>
      </c>
      <c r="J346" s="168">
        <v>0</v>
      </c>
      <c r="K346" s="168">
        <v>0</v>
      </c>
      <c r="L346" s="168">
        <v>0</v>
      </c>
      <c r="M346" s="168">
        <v>0</v>
      </c>
      <c r="N346" s="168">
        <v>0</v>
      </c>
      <c r="O346" s="168">
        <v>0</v>
      </c>
      <c r="P346" s="168">
        <v>0</v>
      </c>
      <c r="Q346" s="168">
        <v>0</v>
      </c>
      <c r="R346" s="168">
        <v>0</v>
      </c>
      <c r="S346" s="168">
        <v>0</v>
      </c>
      <c r="T346" s="168">
        <v>0</v>
      </c>
      <c r="U346" s="168">
        <v>0</v>
      </c>
      <c r="V346" s="168">
        <v>0</v>
      </c>
      <c r="W346" s="168">
        <v>0</v>
      </c>
      <c r="X346" s="168">
        <v>0</v>
      </c>
      <c r="Y346" s="168">
        <v>0</v>
      </c>
      <c r="Z346" s="168">
        <v>0</v>
      </c>
      <c r="AA346" s="168">
        <v>0</v>
      </c>
      <c r="AB346" s="168">
        <v>0</v>
      </c>
      <c r="AC346" s="168">
        <v>0</v>
      </c>
      <c r="AD346" s="168">
        <v>0</v>
      </c>
      <c r="AE346" s="168">
        <v>0</v>
      </c>
      <c r="AF346" s="168">
        <v>0</v>
      </c>
      <c r="AG346" s="168">
        <v>0</v>
      </c>
      <c r="AH346" s="43">
        <v>0</v>
      </c>
    </row>
    <row r="347" spans="1:34">
      <c r="A347" s="52">
        <v>0</v>
      </c>
      <c r="D347" s="62">
        <v>2017</v>
      </c>
      <c r="E347" s="62">
        <v>1</v>
      </c>
      <c r="F347" s="62">
        <v>2017</v>
      </c>
      <c r="G347" s="62">
        <v>2017</v>
      </c>
      <c r="H347" s="168">
        <v>0</v>
      </c>
      <c r="I347" s="168">
        <v>0</v>
      </c>
      <c r="J347" s="168">
        <v>0</v>
      </c>
      <c r="K347" s="168">
        <v>0</v>
      </c>
      <c r="L347" s="168">
        <v>0</v>
      </c>
      <c r="M347" s="168">
        <v>0</v>
      </c>
      <c r="N347" s="168">
        <v>0</v>
      </c>
      <c r="O347" s="168">
        <v>0</v>
      </c>
      <c r="P347" s="168">
        <v>0</v>
      </c>
      <c r="Q347" s="168">
        <v>0</v>
      </c>
      <c r="R347" s="168">
        <v>0</v>
      </c>
      <c r="S347" s="168">
        <v>0</v>
      </c>
      <c r="T347" s="168">
        <v>0</v>
      </c>
      <c r="U347" s="168">
        <v>0</v>
      </c>
      <c r="V347" s="168">
        <v>0</v>
      </c>
      <c r="W347" s="168">
        <v>0</v>
      </c>
      <c r="X347" s="168">
        <v>0</v>
      </c>
      <c r="Y347" s="168">
        <v>0</v>
      </c>
      <c r="Z347" s="168">
        <v>0</v>
      </c>
      <c r="AA347" s="168">
        <v>0</v>
      </c>
      <c r="AB347" s="168">
        <v>0</v>
      </c>
      <c r="AC347" s="168">
        <v>0</v>
      </c>
      <c r="AD347" s="168">
        <v>0</v>
      </c>
      <c r="AE347" s="168">
        <v>0</v>
      </c>
      <c r="AF347" s="168">
        <v>0</v>
      </c>
      <c r="AG347" s="168">
        <v>0</v>
      </c>
      <c r="AH347" s="43">
        <v>0</v>
      </c>
    </row>
    <row r="348" spans="1:34">
      <c r="A348" s="52">
        <v>0</v>
      </c>
      <c r="D348" s="62">
        <v>2017</v>
      </c>
      <c r="E348" s="62">
        <v>2</v>
      </c>
      <c r="F348" s="62">
        <v>2017</v>
      </c>
      <c r="G348" s="62">
        <v>2017</v>
      </c>
      <c r="H348" s="168">
        <v>0</v>
      </c>
      <c r="I348" s="168">
        <v>0</v>
      </c>
      <c r="J348" s="168">
        <v>0</v>
      </c>
      <c r="K348" s="168">
        <v>0</v>
      </c>
      <c r="L348" s="168">
        <v>0</v>
      </c>
      <c r="M348" s="168">
        <v>0</v>
      </c>
      <c r="N348" s="168">
        <v>0</v>
      </c>
      <c r="O348" s="168">
        <v>0</v>
      </c>
      <c r="P348" s="168">
        <v>0</v>
      </c>
      <c r="Q348" s="168">
        <v>0</v>
      </c>
      <c r="R348" s="168">
        <v>0</v>
      </c>
      <c r="S348" s="168">
        <v>0</v>
      </c>
      <c r="T348" s="168">
        <v>0</v>
      </c>
      <c r="U348" s="168">
        <v>0</v>
      </c>
      <c r="V348" s="168">
        <v>0</v>
      </c>
      <c r="W348" s="168">
        <v>0</v>
      </c>
      <c r="X348" s="168">
        <v>0</v>
      </c>
      <c r="Y348" s="168">
        <v>0</v>
      </c>
      <c r="Z348" s="168">
        <v>0</v>
      </c>
      <c r="AA348" s="168">
        <v>0</v>
      </c>
      <c r="AB348" s="168">
        <v>0</v>
      </c>
      <c r="AC348" s="168">
        <v>0</v>
      </c>
      <c r="AD348" s="168">
        <v>0</v>
      </c>
      <c r="AE348" s="168">
        <v>0</v>
      </c>
      <c r="AF348" s="168">
        <v>0</v>
      </c>
      <c r="AG348" s="168">
        <v>0</v>
      </c>
      <c r="AH348" s="43">
        <v>0</v>
      </c>
    </row>
    <row r="349" spans="1:34">
      <c r="A349" s="52">
        <v>0</v>
      </c>
      <c r="D349" s="62">
        <v>2017</v>
      </c>
      <c r="E349" s="62">
        <v>3</v>
      </c>
      <c r="F349" s="62">
        <v>2017</v>
      </c>
      <c r="G349" s="62">
        <v>2017</v>
      </c>
      <c r="H349" s="168">
        <v>0</v>
      </c>
      <c r="I349" s="168">
        <v>0</v>
      </c>
      <c r="J349" s="168">
        <v>0</v>
      </c>
      <c r="K349" s="168">
        <v>0</v>
      </c>
      <c r="L349" s="168">
        <v>0</v>
      </c>
      <c r="M349" s="168">
        <v>0</v>
      </c>
      <c r="N349" s="168">
        <v>0</v>
      </c>
      <c r="O349" s="168">
        <v>0</v>
      </c>
      <c r="P349" s="168">
        <v>0</v>
      </c>
      <c r="Q349" s="168">
        <v>0</v>
      </c>
      <c r="R349" s="168">
        <v>0</v>
      </c>
      <c r="S349" s="168">
        <v>0</v>
      </c>
      <c r="T349" s="168">
        <v>0</v>
      </c>
      <c r="U349" s="168">
        <v>0</v>
      </c>
      <c r="V349" s="168">
        <v>0</v>
      </c>
      <c r="W349" s="168">
        <v>0</v>
      </c>
      <c r="X349" s="168">
        <v>0</v>
      </c>
      <c r="Y349" s="168">
        <v>0</v>
      </c>
      <c r="Z349" s="168">
        <v>0</v>
      </c>
      <c r="AA349" s="168">
        <v>0</v>
      </c>
      <c r="AB349" s="168">
        <v>0</v>
      </c>
      <c r="AC349" s="168">
        <v>0</v>
      </c>
      <c r="AD349" s="168">
        <v>0</v>
      </c>
      <c r="AE349" s="168">
        <v>0</v>
      </c>
      <c r="AF349" s="168">
        <v>0</v>
      </c>
      <c r="AG349" s="168">
        <v>0</v>
      </c>
      <c r="AH349" s="43">
        <v>0</v>
      </c>
    </row>
    <row r="350" spans="1:34">
      <c r="A350" s="52">
        <v>0</v>
      </c>
      <c r="D350" s="62">
        <v>2017</v>
      </c>
      <c r="E350" s="62">
        <v>4</v>
      </c>
      <c r="F350" s="62">
        <v>2017</v>
      </c>
      <c r="G350" s="62">
        <v>2017</v>
      </c>
      <c r="H350" s="168">
        <v>0</v>
      </c>
      <c r="I350" s="168">
        <v>0</v>
      </c>
      <c r="J350" s="168">
        <v>0</v>
      </c>
      <c r="K350" s="168">
        <v>0</v>
      </c>
      <c r="L350" s="168">
        <v>0</v>
      </c>
      <c r="M350" s="168">
        <v>0</v>
      </c>
      <c r="N350" s="168">
        <v>0</v>
      </c>
      <c r="O350" s="168">
        <v>0</v>
      </c>
      <c r="P350" s="168">
        <v>0</v>
      </c>
      <c r="Q350" s="168">
        <v>0</v>
      </c>
      <c r="R350" s="168">
        <v>0</v>
      </c>
      <c r="S350" s="168">
        <v>0</v>
      </c>
      <c r="T350" s="168">
        <v>0</v>
      </c>
      <c r="U350" s="168">
        <v>0</v>
      </c>
      <c r="V350" s="168">
        <v>0</v>
      </c>
      <c r="W350" s="168">
        <v>0</v>
      </c>
      <c r="X350" s="168">
        <v>0</v>
      </c>
      <c r="Y350" s="168">
        <v>0</v>
      </c>
      <c r="Z350" s="168">
        <v>0</v>
      </c>
      <c r="AA350" s="168">
        <v>0</v>
      </c>
      <c r="AB350" s="168">
        <v>0</v>
      </c>
      <c r="AC350" s="168">
        <v>0</v>
      </c>
      <c r="AD350" s="168">
        <v>0</v>
      </c>
      <c r="AE350" s="168">
        <v>0</v>
      </c>
      <c r="AF350" s="168">
        <v>0</v>
      </c>
      <c r="AG350" s="168">
        <v>0</v>
      </c>
      <c r="AH350" s="43">
        <v>0</v>
      </c>
    </row>
    <row r="351" spans="1:34">
      <c r="A351" s="52">
        <v>0</v>
      </c>
      <c r="D351" s="62">
        <v>2017</v>
      </c>
      <c r="E351" s="62">
        <v>5</v>
      </c>
      <c r="F351" s="62">
        <v>2017</v>
      </c>
      <c r="G351" s="62">
        <v>2018</v>
      </c>
      <c r="H351" s="168">
        <v>0</v>
      </c>
      <c r="I351" s="168">
        <v>0</v>
      </c>
      <c r="J351" s="168">
        <v>0</v>
      </c>
      <c r="K351" s="168">
        <v>0</v>
      </c>
      <c r="L351" s="168">
        <v>0</v>
      </c>
      <c r="M351" s="168">
        <v>0</v>
      </c>
      <c r="N351" s="168">
        <v>0</v>
      </c>
      <c r="O351" s="168">
        <v>0</v>
      </c>
      <c r="P351" s="168">
        <v>0</v>
      </c>
      <c r="Q351" s="168">
        <v>0</v>
      </c>
      <c r="R351" s="168">
        <v>0</v>
      </c>
      <c r="S351" s="168">
        <v>0</v>
      </c>
      <c r="T351" s="168">
        <v>0</v>
      </c>
      <c r="U351" s="168">
        <v>0</v>
      </c>
      <c r="V351" s="168">
        <v>0</v>
      </c>
      <c r="W351" s="168">
        <v>0</v>
      </c>
      <c r="X351" s="168">
        <v>0</v>
      </c>
      <c r="Y351" s="168">
        <v>0</v>
      </c>
      <c r="Z351" s="168">
        <v>0</v>
      </c>
      <c r="AA351" s="168">
        <v>0</v>
      </c>
      <c r="AB351" s="168">
        <v>0</v>
      </c>
      <c r="AC351" s="168">
        <v>0</v>
      </c>
      <c r="AD351" s="168">
        <v>0</v>
      </c>
      <c r="AE351" s="168">
        <v>0</v>
      </c>
      <c r="AF351" s="168">
        <v>0</v>
      </c>
      <c r="AG351" s="168">
        <v>0</v>
      </c>
      <c r="AH351" s="43">
        <v>0</v>
      </c>
    </row>
    <row r="352" spans="1:34">
      <c r="A352" s="52">
        <v>0</v>
      </c>
      <c r="D352" s="62">
        <v>2017</v>
      </c>
      <c r="E352" s="62">
        <v>6</v>
      </c>
      <c r="F352" s="62">
        <v>2017</v>
      </c>
      <c r="G352" s="62">
        <v>2018</v>
      </c>
      <c r="H352" s="168">
        <v>0</v>
      </c>
      <c r="I352" s="168">
        <v>0</v>
      </c>
      <c r="J352" s="168">
        <v>0</v>
      </c>
      <c r="K352" s="168">
        <v>0</v>
      </c>
      <c r="L352" s="168">
        <v>0</v>
      </c>
      <c r="M352" s="168">
        <v>0</v>
      </c>
      <c r="N352" s="168">
        <v>0</v>
      </c>
      <c r="O352" s="168">
        <v>0</v>
      </c>
      <c r="P352" s="168">
        <v>0</v>
      </c>
      <c r="Q352" s="168">
        <v>0</v>
      </c>
      <c r="R352" s="168">
        <v>0</v>
      </c>
      <c r="S352" s="168">
        <v>0</v>
      </c>
      <c r="T352" s="168">
        <v>0</v>
      </c>
      <c r="U352" s="168">
        <v>0</v>
      </c>
      <c r="V352" s="168">
        <v>0</v>
      </c>
      <c r="W352" s="168">
        <v>0</v>
      </c>
      <c r="X352" s="168">
        <v>0</v>
      </c>
      <c r="Y352" s="168">
        <v>0</v>
      </c>
      <c r="Z352" s="168">
        <v>0</v>
      </c>
      <c r="AA352" s="168">
        <v>0</v>
      </c>
      <c r="AB352" s="168">
        <v>0</v>
      </c>
      <c r="AC352" s="168">
        <v>0</v>
      </c>
      <c r="AD352" s="168">
        <v>0</v>
      </c>
      <c r="AE352" s="168">
        <v>0</v>
      </c>
      <c r="AF352" s="168">
        <v>0</v>
      </c>
      <c r="AG352" s="168">
        <v>0</v>
      </c>
      <c r="AH352" s="43">
        <v>0</v>
      </c>
    </row>
    <row r="353" spans="1:34">
      <c r="A353" s="52">
        <v>0</v>
      </c>
      <c r="D353" s="62">
        <v>2017</v>
      </c>
      <c r="E353" s="62">
        <v>7</v>
      </c>
      <c r="F353" s="62">
        <v>2018</v>
      </c>
      <c r="G353" s="62">
        <v>2018</v>
      </c>
      <c r="H353" s="168">
        <v>0</v>
      </c>
      <c r="I353" s="168">
        <v>0</v>
      </c>
      <c r="J353" s="168">
        <v>0</v>
      </c>
      <c r="K353" s="168">
        <v>0</v>
      </c>
      <c r="L353" s="168">
        <v>0</v>
      </c>
      <c r="M353" s="168">
        <v>0</v>
      </c>
      <c r="N353" s="168">
        <v>0</v>
      </c>
      <c r="O353" s="168">
        <v>0</v>
      </c>
      <c r="P353" s="168">
        <v>0</v>
      </c>
      <c r="Q353" s="168">
        <v>0</v>
      </c>
      <c r="R353" s="168">
        <v>0</v>
      </c>
      <c r="S353" s="168">
        <v>0</v>
      </c>
      <c r="T353" s="168">
        <v>0</v>
      </c>
      <c r="U353" s="168">
        <v>0</v>
      </c>
      <c r="V353" s="168">
        <v>0</v>
      </c>
      <c r="W353" s="168">
        <v>0</v>
      </c>
      <c r="X353" s="168">
        <v>0</v>
      </c>
      <c r="Y353" s="168">
        <v>0</v>
      </c>
      <c r="Z353" s="168">
        <v>0</v>
      </c>
      <c r="AA353" s="168">
        <v>0</v>
      </c>
      <c r="AB353" s="168">
        <v>0</v>
      </c>
      <c r="AC353" s="168">
        <v>0</v>
      </c>
      <c r="AD353" s="168">
        <v>0</v>
      </c>
      <c r="AE353" s="168">
        <v>0</v>
      </c>
      <c r="AF353" s="168">
        <v>0</v>
      </c>
      <c r="AG353" s="168">
        <v>0</v>
      </c>
      <c r="AH353" s="43">
        <v>0</v>
      </c>
    </row>
    <row r="354" spans="1:34">
      <c r="A354" s="52">
        <v>0</v>
      </c>
      <c r="D354" s="62">
        <v>2017</v>
      </c>
      <c r="E354" s="62">
        <v>8</v>
      </c>
      <c r="F354" s="62">
        <v>2018</v>
      </c>
      <c r="G354" s="62">
        <v>2018</v>
      </c>
      <c r="H354" s="168">
        <v>0</v>
      </c>
      <c r="I354" s="168">
        <v>0</v>
      </c>
      <c r="J354" s="168">
        <v>0</v>
      </c>
      <c r="K354" s="168">
        <v>0</v>
      </c>
      <c r="L354" s="168">
        <v>0</v>
      </c>
      <c r="M354" s="168">
        <v>0</v>
      </c>
      <c r="N354" s="168">
        <v>0</v>
      </c>
      <c r="O354" s="168">
        <v>0</v>
      </c>
      <c r="P354" s="168">
        <v>0</v>
      </c>
      <c r="Q354" s="168">
        <v>0</v>
      </c>
      <c r="R354" s="168">
        <v>0</v>
      </c>
      <c r="S354" s="168">
        <v>0</v>
      </c>
      <c r="T354" s="168">
        <v>0</v>
      </c>
      <c r="U354" s="168">
        <v>0</v>
      </c>
      <c r="V354" s="168">
        <v>0</v>
      </c>
      <c r="W354" s="168">
        <v>0</v>
      </c>
      <c r="X354" s="168">
        <v>0</v>
      </c>
      <c r="Y354" s="168">
        <v>0</v>
      </c>
      <c r="Z354" s="168">
        <v>0</v>
      </c>
      <c r="AA354" s="168">
        <v>0</v>
      </c>
      <c r="AB354" s="168">
        <v>0</v>
      </c>
      <c r="AC354" s="168">
        <v>0</v>
      </c>
      <c r="AD354" s="168">
        <v>0</v>
      </c>
      <c r="AE354" s="168">
        <v>0</v>
      </c>
      <c r="AF354" s="168">
        <v>0</v>
      </c>
      <c r="AG354" s="168">
        <v>0</v>
      </c>
      <c r="AH354" s="43">
        <v>0</v>
      </c>
    </row>
    <row r="355" spans="1:34">
      <c r="A355" s="52">
        <v>0</v>
      </c>
      <c r="D355" s="62">
        <v>2017</v>
      </c>
      <c r="E355" s="62">
        <v>9</v>
      </c>
      <c r="F355" s="62">
        <v>2018</v>
      </c>
      <c r="G355" s="62">
        <v>2018</v>
      </c>
      <c r="H355" s="168">
        <v>0</v>
      </c>
      <c r="I355" s="168">
        <v>0</v>
      </c>
      <c r="J355" s="168">
        <v>0</v>
      </c>
      <c r="K355" s="168">
        <v>0</v>
      </c>
      <c r="L355" s="168">
        <v>0</v>
      </c>
      <c r="M355" s="168">
        <v>0</v>
      </c>
      <c r="N355" s="168">
        <v>0</v>
      </c>
      <c r="O355" s="168">
        <v>0</v>
      </c>
      <c r="P355" s="168">
        <v>0</v>
      </c>
      <c r="Q355" s="168">
        <v>0</v>
      </c>
      <c r="R355" s="168">
        <v>0</v>
      </c>
      <c r="S355" s="168">
        <v>0</v>
      </c>
      <c r="T355" s="168">
        <v>0</v>
      </c>
      <c r="U355" s="168">
        <v>0</v>
      </c>
      <c r="V355" s="168">
        <v>0</v>
      </c>
      <c r="W355" s="168">
        <v>0</v>
      </c>
      <c r="X355" s="168">
        <v>0</v>
      </c>
      <c r="Y355" s="168">
        <v>0</v>
      </c>
      <c r="Z355" s="168">
        <v>0</v>
      </c>
      <c r="AA355" s="168">
        <v>0</v>
      </c>
      <c r="AB355" s="168">
        <v>0</v>
      </c>
      <c r="AC355" s="168">
        <v>0</v>
      </c>
      <c r="AD355" s="168">
        <v>0</v>
      </c>
      <c r="AE355" s="168">
        <v>0</v>
      </c>
      <c r="AF355" s="168">
        <v>0</v>
      </c>
      <c r="AG355" s="168">
        <v>0</v>
      </c>
      <c r="AH355" s="43">
        <v>0</v>
      </c>
    </row>
    <row r="356" spans="1:34">
      <c r="A356" s="52">
        <v>0</v>
      </c>
      <c r="D356" s="62">
        <v>2017</v>
      </c>
      <c r="E356" s="62">
        <v>10</v>
      </c>
      <c r="F356" s="62">
        <v>2018</v>
      </c>
      <c r="G356" s="62">
        <v>2018</v>
      </c>
      <c r="H356" s="168">
        <v>0</v>
      </c>
      <c r="I356" s="168">
        <v>0</v>
      </c>
      <c r="J356" s="168">
        <v>0</v>
      </c>
      <c r="K356" s="168">
        <v>0</v>
      </c>
      <c r="L356" s="168">
        <v>0</v>
      </c>
      <c r="M356" s="168">
        <v>0</v>
      </c>
      <c r="N356" s="168">
        <v>0</v>
      </c>
      <c r="O356" s="168">
        <v>0</v>
      </c>
      <c r="P356" s="168">
        <v>0</v>
      </c>
      <c r="Q356" s="168">
        <v>0</v>
      </c>
      <c r="R356" s="168">
        <v>0</v>
      </c>
      <c r="S356" s="168">
        <v>0</v>
      </c>
      <c r="T356" s="168">
        <v>0</v>
      </c>
      <c r="U356" s="168">
        <v>0</v>
      </c>
      <c r="V356" s="168">
        <v>0</v>
      </c>
      <c r="W356" s="168">
        <v>0</v>
      </c>
      <c r="X356" s="168">
        <v>0</v>
      </c>
      <c r="Y356" s="168">
        <v>0</v>
      </c>
      <c r="Z356" s="168">
        <v>0</v>
      </c>
      <c r="AA356" s="168">
        <v>0</v>
      </c>
      <c r="AB356" s="168">
        <v>0</v>
      </c>
      <c r="AC356" s="168">
        <v>0</v>
      </c>
      <c r="AD356" s="168">
        <v>0</v>
      </c>
      <c r="AE356" s="168">
        <v>0</v>
      </c>
      <c r="AF356" s="168">
        <v>0</v>
      </c>
      <c r="AG356" s="168">
        <v>0</v>
      </c>
      <c r="AH356" s="43">
        <v>0</v>
      </c>
    </row>
    <row r="357" spans="1:34">
      <c r="A357" s="52">
        <v>0</v>
      </c>
      <c r="D357" s="62">
        <v>2017</v>
      </c>
      <c r="E357" s="62">
        <v>11</v>
      </c>
      <c r="F357" s="62">
        <v>2018</v>
      </c>
      <c r="G357" s="62">
        <v>2018</v>
      </c>
      <c r="H357" s="168">
        <v>0</v>
      </c>
      <c r="I357" s="168">
        <v>0</v>
      </c>
      <c r="J357" s="168">
        <v>0</v>
      </c>
      <c r="K357" s="168">
        <v>0</v>
      </c>
      <c r="L357" s="168">
        <v>0</v>
      </c>
      <c r="M357" s="168">
        <v>0</v>
      </c>
      <c r="N357" s="168">
        <v>0</v>
      </c>
      <c r="O357" s="168">
        <v>0</v>
      </c>
      <c r="P357" s="168">
        <v>0</v>
      </c>
      <c r="Q357" s="168">
        <v>0</v>
      </c>
      <c r="R357" s="168">
        <v>0</v>
      </c>
      <c r="S357" s="168">
        <v>0</v>
      </c>
      <c r="T357" s="168">
        <v>0</v>
      </c>
      <c r="U357" s="168">
        <v>0</v>
      </c>
      <c r="V357" s="168">
        <v>0</v>
      </c>
      <c r="W357" s="168">
        <v>0</v>
      </c>
      <c r="X357" s="168">
        <v>0</v>
      </c>
      <c r="Y357" s="168">
        <v>0</v>
      </c>
      <c r="Z357" s="168">
        <v>0</v>
      </c>
      <c r="AA357" s="168">
        <v>0</v>
      </c>
      <c r="AB357" s="168">
        <v>0</v>
      </c>
      <c r="AC357" s="168">
        <v>0</v>
      </c>
      <c r="AD357" s="168">
        <v>0</v>
      </c>
      <c r="AE357" s="168">
        <v>0</v>
      </c>
      <c r="AF357" s="168">
        <v>0</v>
      </c>
      <c r="AG357" s="168">
        <v>0</v>
      </c>
      <c r="AH357" s="43">
        <v>0</v>
      </c>
    </row>
    <row r="358" spans="1:34">
      <c r="A358" s="52">
        <v>0</v>
      </c>
      <c r="D358" s="62">
        <v>2017</v>
      </c>
      <c r="E358" s="62">
        <v>12</v>
      </c>
      <c r="F358" s="62">
        <v>2018</v>
      </c>
      <c r="G358" s="62">
        <v>2018</v>
      </c>
      <c r="H358" s="168">
        <v>0</v>
      </c>
      <c r="I358" s="168">
        <v>0</v>
      </c>
      <c r="J358" s="168">
        <v>0</v>
      </c>
      <c r="K358" s="168">
        <v>0</v>
      </c>
      <c r="L358" s="168">
        <v>0</v>
      </c>
      <c r="M358" s="168">
        <v>0</v>
      </c>
      <c r="N358" s="168">
        <v>0</v>
      </c>
      <c r="O358" s="168">
        <v>0</v>
      </c>
      <c r="P358" s="168">
        <v>0</v>
      </c>
      <c r="Q358" s="168">
        <v>0</v>
      </c>
      <c r="R358" s="168">
        <v>0</v>
      </c>
      <c r="S358" s="168">
        <v>0</v>
      </c>
      <c r="T358" s="168">
        <v>0</v>
      </c>
      <c r="U358" s="168">
        <v>0</v>
      </c>
      <c r="V358" s="168">
        <v>0</v>
      </c>
      <c r="W358" s="168">
        <v>0</v>
      </c>
      <c r="X358" s="168">
        <v>0</v>
      </c>
      <c r="Y358" s="168">
        <v>0</v>
      </c>
      <c r="Z358" s="168">
        <v>0</v>
      </c>
      <c r="AA358" s="168">
        <v>0</v>
      </c>
      <c r="AB358" s="168">
        <v>0</v>
      </c>
      <c r="AC358" s="168">
        <v>0</v>
      </c>
      <c r="AD358" s="168">
        <v>0</v>
      </c>
      <c r="AE358" s="168">
        <v>0</v>
      </c>
      <c r="AF358" s="168">
        <v>0</v>
      </c>
      <c r="AG358" s="168">
        <v>0</v>
      </c>
      <c r="AH358" s="43">
        <v>0</v>
      </c>
    </row>
    <row r="359" spans="1:34">
      <c r="A359" s="52">
        <v>0</v>
      </c>
      <c r="D359" s="62">
        <v>2018</v>
      </c>
      <c r="E359" s="62">
        <v>1</v>
      </c>
      <c r="F359" s="62">
        <v>2018</v>
      </c>
      <c r="G359" s="62">
        <v>2018</v>
      </c>
      <c r="H359" s="168">
        <v>0</v>
      </c>
      <c r="I359" s="168">
        <v>0</v>
      </c>
      <c r="J359" s="168">
        <v>0</v>
      </c>
      <c r="K359" s="168">
        <v>0</v>
      </c>
      <c r="L359" s="168">
        <v>0</v>
      </c>
      <c r="M359" s="168">
        <v>0</v>
      </c>
      <c r="N359" s="168">
        <v>0</v>
      </c>
      <c r="O359" s="168">
        <v>0</v>
      </c>
      <c r="P359" s="168">
        <v>0</v>
      </c>
      <c r="Q359" s="168">
        <v>0</v>
      </c>
      <c r="R359" s="168">
        <v>0</v>
      </c>
      <c r="S359" s="168">
        <v>0</v>
      </c>
      <c r="T359" s="168">
        <v>0</v>
      </c>
      <c r="U359" s="168">
        <v>0</v>
      </c>
      <c r="V359" s="168">
        <v>0</v>
      </c>
      <c r="W359" s="168">
        <v>0</v>
      </c>
      <c r="X359" s="168">
        <v>0</v>
      </c>
      <c r="Y359" s="168">
        <v>0</v>
      </c>
      <c r="Z359" s="168">
        <v>0</v>
      </c>
      <c r="AA359" s="168">
        <v>0</v>
      </c>
      <c r="AB359" s="168">
        <v>0</v>
      </c>
      <c r="AC359" s="168">
        <v>0</v>
      </c>
      <c r="AD359" s="168">
        <v>0</v>
      </c>
      <c r="AE359" s="168">
        <v>0</v>
      </c>
      <c r="AF359" s="168">
        <v>0</v>
      </c>
      <c r="AG359" s="168">
        <v>0</v>
      </c>
      <c r="AH359" s="43">
        <v>0</v>
      </c>
    </row>
    <row r="360" spans="1:34">
      <c r="A360" s="52">
        <v>0</v>
      </c>
      <c r="D360" s="62">
        <v>2018</v>
      </c>
      <c r="E360" s="62">
        <v>2</v>
      </c>
      <c r="F360" s="62">
        <v>2018</v>
      </c>
      <c r="G360" s="62">
        <v>2018</v>
      </c>
      <c r="H360" s="168">
        <v>0</v>
      </c>
      <c r="I360" s="168">
        <v>0</v>
      </c>
      <c r="J360" s="168">
        <v>0</v>
      </c>
      <c r="K360" s="168">
        <v>0</v>
      </c>
      <c r="L360" s="168">
        <v>0</v>
      </c>
      <c r="M360" s="168">
        <v>0</v>
      </c>
      <c r="N360" s="168">
        <v>0</v>
      </c>
      <c r="O360" s="168">
        <v>0</v>
      </c>
      <c r="P360" s="168">
        <v>0</v>
      </c>
      <c r="Q360" s="168">
        <v>0</v>
      </c>
      <c r="R360" s="168">
        <v>0</v>
      </c>
      <c r="S360" s="168">
        <v>0</v>
      </c>
      <c r="T360" s="168">
        <v>0</v>
      </c>
      <c r="U360" s="168">
        <v>0</v>
      </c>
      <c r="V360" s="168">
        <v>0</v>
      </c>
      <c r="W360" s="168">
        <v>0</v>
      </c>
      <c r="X360" s="168">
        <v>0</v>
      </c>
      <c r="Y360" s="168">
        <v>0</v>
      </c>
      <c r="Z360" s="168">
        <v>0</v>
      </c>
      <c r="AA360" s="168">
        <v>0</v>
      </c>
      <c r="AB360" s="168">
        <v>0</v>
      </c>
      <c r="AC360" s="168">
        <v>0</v>
      </c>
      <c r="AD360" s="168">
        <v>0</v>
      </c>
      <c r="AE360" s="168">
        <v>0</v>
      </c>
      <c r="AF360" s="168">
        <v>0</v>
      </c>
      <c r="AG360" s="168">
        <v>0</v>
      </c>
      <c r="AH360" s="43">
        <v>0</v>
      </c>
    </row>
    <row r="361" spans="1:34">
      <c r="A361" s="52">
        <v>0</v>
      </c>
      <c r="D361" s="62">
        <v>2018</v>
      </c>
      <c r="E361" s="62">
        <v>3</v>
      </c>
      <c r="F361" s="62">
        <v>2018</v>
      </c>
      <c r="G361" s="62">
        <v>2018</v>
      </c>
      <c r="H361" s="168">
        <v>0</v>
      </c>
      <c r="I361" s="168">
        <v>0</v>
      </c>
      <c r="J361" s="168">
        <v>0</v>
      </c>
      <c r="K361" s="168">
        <v>0</v>
      </c>
      <c r="L361" s="168">
        <v>0</v>
      </c>
      <c r="M361" s="168">
        <v>0</v>
      </c>
      <c r="N361" s="168">
        <v>0</v>
      </c>
      <c r="O361" s="168">
        <v>0</v>
      </c>
      <c r="P361" s="168">
        <v>0</v>
      </c>
      <c r="Q361" s="168">
        <v>0</v>
      </c>
      <c r="R361" s="168">
        <v>0</v>
      </c>
      <c r="S361" s="168">
        <v>0</v>
      </c>
      <c r="T361" s="168">
        <v>0</v>
      </c>
      <c r="U361" s="168">
        <v>0</v>
      </c>
      <c r="V361" s="168">
        <v>0</v>
      </c>
      <c r="W361" s="168">
        <v>0</v>
      </c>
      <c r="X361" s="168">
        <v>0</v>
      </c>
      <c r="Y361" s="168">
        <v>0</v>
      </c>
      <c r="Z361" s="168">
        <v>0</v>
      </c>
      <c r="AA361" s="168">
        <v>0</v>
      </c>
      <c r="AB361" s="168">
        <v>0</v>
      </c>
      <c r="AC361" s="168">
        <v>0</v>
      </c>
      <c r="AD361" s="168">
        <v>0</v>
      </c>
      <c r="AE361" s="168">
        <v>0</v>
      </c>
      <c r="AF361" s="168">
        <v>0</v>
      </c>
      <c r="AG361" s="168">
        <v>0</v>
      </c>
      <c r="AH361" s="43">
        <v>0</v>
      </c>
    </row>
    <row r="362" spans="1:34">
      <c r="A362" s="52">
        <v>0</v>
      </c>
      <c r="D362" s="62">
        <v>2018</v>
      </c>
      <c r="E362" s="62">
        <v>4</v>
      </c>
      <c r="F362" s="62">
        <v>2018</v>
      </c>
      <c r="G362" s="62">
        <v>2018</v>
      </c>
      <c r="H362" s="168">
        <v>0</v>
      </c>
      <c r="I362" s="168">
        <v>0</v>
      </c>
      <c r="J362" s="168">
        <v>0</v>
      </c>
      <c r="K362" s="168">
        <v>0</v>
      </c>
      <c r="L362" s="168">
        <v>0</v>
      </c>
      <c r="M362" s="168">
        <v>0</v>
      </c>
      <c r="N362" s="168">
        <v>0</v>
      </c>
      <c r="O362" s="168">
        <v>0</v>
      </c>
      <c r="P362" s="168">
        <v>0</v>
      </c>
      <c r="Q362" s="168">
        <v>0</v>
      </c>
      <c r="R362" s="168">
        <v>0</v>
      </c>
      <c r="S362" s="168">
        <v>0</v>
      </c>
      <c r="T362" s="168">
        <v>0</v>
      </c>
      <c r="U362" s="168">
        <v>0</v>
      </c>
      <c r="V362" s="168">
        <v>0</v>
      </c>
      <c r="W362" s="168">
        <v>0</v>
      </c>
      <c r="X362" s="168">
        <v>0</v>
      </c>
      <c r="Y362" s="168">
        <v>0</v>
      </c>
      <c r="Z362" s="168">
        <v>0</v>
      </c>
      <c r="AA362" s="168">
        <v>0</v>
      </c>
      <c r="AB362" s="168">
        <v>0</v>
      </c>
      <c r="AC362" s="168">
        <v>0</v>
      </c>
      <c r="AD362" s="168">
        <v>0</v>
      </c>
      <c r="AE362" s="168">
        <v>0</v>
      </c>
      <c r="AF362" s="168">
        <v>0</v>
      </c>
      <c r="AG362" s="168">
        <v>0</v>
      </c>
      <c r="AH362" s="43">
        <v>0</v>
      </c>
    </row>
    <row r="363" spans="1:34">
      <c r="A363" s="52">
        <v>0</v>
      </c>
      <c r="D363" s="62">
        <v>2018</v>
      </c>
      <c r="E363" s="62">
        <v>5</v>
      </c>
      <c r="F363" s="62">
        <v>2018</v>
      </c>
      <c r="G363" s="62">
        <v>2019</v>
      </c>
      <c r="H363" s="168">
        <v>0</v>
      </c>
      <c r="I363" s="168">
        <v>0</v>
      </c>
      <c r="J363" s="168">
        <v>0</v>
      </c>
      <c r="K363" s="168">
        <v>0</v>
      </c>
      <c r="L363" s="168">
        <v>0</v>
      </c>
      <c r="M363" s="168">
        <v>0</v>
      </c>
      <c r="N363" s="168">
        <v>0</v>
      </c>
      <c r="O363" s="168">
        <v>0</v>
      </c>
      <c r="P363" s="168">
        <v>0</v>
      </c>
      <c r="Q363" s="168">
        <v>0</v>
      </c>
      <c r="R363" s="168">
        <v>0</v>
      </c>
      <c r="S363" s="168">
        <v>0</v>
      </c>
      <c r="T363" s="168">
        <v>0</v>
      </c>
      <c r="U363" s="168">
        <v>0</v>
      </c>
      <c r="V363" s="168">
        <v>0</v>
      </c>
      <c r="W363" s="168">
        <v>0</v>
      </c>
      <c r="X363" s="168">
        <v>0</v>
      </c>
      <c r="Y363" s="168">
        <v>0</v>
      </c>
      <c r="Z363" s="168">
        <v>0</v>
      </c>
      <c r="AA363" s="168">
        <v>0</v>
      </c>
      <c r="AB363" s="168">
        <v>0</v>
      </c>
      <c r="AC363" s="168">
        <v>0</v>
      </c>
      <c r="AD363" s="168">
        <v>0</v>
      </c>
      <c r="AE363" s="168">
        <v>0</v>
      </c>
      <c r="AF363" s="168">
        <v>0</v>
      </c>
      <c r="AG363" s="168">
        <v>0</v>
      </c>
      <c r="AH363" s="43">
        <v>0</v>
      </c>
    </row>
    <row r="364" spans="1:34">
      <c r="A364" s="52">
        <v>0</v>
      </c>
      <c r="D364" s="62">
        <v>2018</v>
      </c>
      <c r="E364" s="62">
        <v>6</v>
      </c>
      <c r="F364" s="62">
        <v>2018</v>
      </c>
      <c r="G364" s="62">
        <v>2019</v>
      </c>
      <c r="H364" s="168">
        <v>0</v>
      </c>
      <c r="I364" s="168">
        <v>0</v>
      </c>
      <c r="J364" s="168">
        <v>0</v>
      </c>
      <c r="K364" s="168">
        <v>0</v>
      </c>
      <c r="L364" s="168">
        <v>0</v>
      </c>
      <c r="M364" s="168">
        <v>0</v>
      </c>
      <c r="N364" s="168">
        <v>0</v>
      </c>
      <c r="O364" s="168">
        <v>0</v>
      </c>
      <c r="P364" s="168">
        <v>0</v>
      </c>
      <c r="Q364" s="168">
        <v>0</v>
      </c>
      <c r="R364" s="168">
        <v>0</v>
      </c>
      <c r="S364" s="168">
        <v>0</v>
      </c>
      <c r="T364" s="168">
        <v>0</v>
      </c>
      <c r="U364" s="168">
        <v>0</v>
      </c>
      <c r="V364" s="168">
        <v>0</v>
      </c>
      <c r="W364" s="168">
        <v>0</v>
      </c>
      <c r="X364" s="168">
        <v>0</v>
      </c>
      <c r="Y364" s="168">
        <v>0</v>
      </c>
      <c r="Z364" s="168">
        <v>0</v>
      </c>
      <c r="AA364" s="168">
        <v>0</v>
      </c>
      <c r="AB364" s="168">
        <v>0</v>
      </c>
      <c r="AC364" s="168">
        <v>0</v>
      </c>
      <c r="AD364" s="168">
        <v>0</v>
      </c>
      <c r="AE364" s="168">
        <v>0</v>
      </c>
      <c r="AF364" s="168">
        <v>0</v>
      </c>
      <c r="AG364" s="168">
        <v>0</v>
      </c>
      <c r="AH364" s="43">
        <v>0</v>
      </c>
    </row>
    <row r="365" spans="1:34">
      <c r="A365" s="52">
        <v>0</v>
      </c>
      <c r="D365" s="62">
        <v>2018</v>
      </c>
      <c r="E365" s="62">
        <v>7</v>
      </c>
      <c r="F365" s="62">
        <v>2019</v>
      </c>
      <c r="G365" s="62">
        <v>2019</v>
      </c>
      <c r="H365" s="168">
        <v>0</v>
      </c>
      <c r="I365" s="168">
        <v>0</v>
      </c>
      <c r="J365" s="168">
        <v>0</v>
      </c>
      <c r="K365" s="168">
        <v>0</v>
      </c>
      <c r="L365" s="168">
        <v>0</v>
      </c>
      <c r="M365" s="168">
        <v>0</v>
      </c>
      <c r="N365" s="168">
        <v>0</v>
      </c>
      <c r="O365" s="168">
        <v>0</v>
      </c>
      <c r="P365" s="168">
        <v>0</v>
      </c>
      <c r="Q365" s="168">
        <v>0</v>
      </c>
      <c r="R365" s="168">
        <v>0</v>
      </c>
      <c r="S365" s="168">
        <v>0</v>
      </c>
      <c r="T365" s="168">
        <v>0</v>
      </c>
      <c r="U365" s="168">
        <v>0</v>
      </c>
      <c r="V365" s="168">
        <v>0</v>
      </c>
      <c r="W365" s="168">
        <v>0</v>
      </c>
      <c r="X365" s="168">
        <v>0</v>
      </c>
      <c r="Y365" s="168">
        <v>0</v>
      </c>
      <c r="Z365" s="168">
        <v>0</v>
      </c>
      <c r="AA365" s="168">
        <v>0</v>
      </c>
      <c r="AB365" s="168">
        <v>0</v>
      </c>
      <c r="AC365" s="168">
        <v>0</v>
      </c>
      <c r="AD365" s="168">
        <v>0</v>
      </c>
      <c r="AE365" s="168">
        <v>0</v>
      </c>
      <c r="AF365" s="168">
        <v>0</v>
      </c>
      <c r="AG365" s="168">
        <v>0</v>
      </c>
      <c r="AH365" s="43">
        <v>0</v>
      </c>
    </row>
    <row r="366" spans="1:34">
      <c r="A366" s="52">
        <v>0</v>
      </c>
      <c r="D366" s="62">
        <v>2018</v>
      </c>
      <c r="E366" s="62">
        <v>8</v>
      </c>
      <c r="F366" s="62">
        <v>2019</v>
      </c>
      <c r="G366" s="62">
        <v>2019</v>
      </c>
      <c r="H366" s="168">
        <v>0</v>
      </c>
      <c r="I366" s="168">
        <v>0</v>
      </c>
      <c r="J366" s="168">
        <v>0</v>
      </c>
      <c r="K366" s="168">
        <v>0</v>
      </c>
      <c r="L366" s="168">
        <v>0</v>
      </c>
      <c r="M366" s="168">
        <v>0</v>
      </c>
      <c r="N366" s="168">
        <v>0</v>
      </c>
      <c r="O366" s="168">
        <v>0</v>
      </c>
      <c r="P366" s="168">
        <v>0</v>
      </c>
      <c r="Q366" s="168">
        <v>0</v>
      </c>
      <c r="R366" s="168">
        <v>0</v>
      </c>
      <c r="S366" s="168">
        <v>0</v>
      </c>
      <c r="T366" s="168">
        <v>0</v>
      </c>
      <c r="U366" s="168">
        <v>0</v>
      </c>
      <c r="V366" s="168">
        <v>0</v>
      </c>
      <c r="W366" s="168">
        <v>0</v>
      </c>
      <c r="X366" s="168">
        <v>0</v>
      </c>
      <c r="Y366" s="168">
        <v>0</v>
      </c>
      <c r="Z366" s="168">
        <v>0</v>
      </c>
      <c r="AA366" s="168">
        <v>0</v>
      </c>
      <c r="AB366" s="168">
        <v>0</v>
      </c>
      <c r="AC366" s="168">
        <v>0</v>
      </c>
      <c r="AD366" s="168">
        <v>0</v>
      </c>
      <c r="AE366" s="168">
        <v>0</v>
      </c>
      <c r="AF366" s="168">
        <v>0</v>
      </c>
      <c r="AG366" s="168">
        <v>0</v>
      </c>
      <c r="AH366" s="43">
        <v>0</v>
      </c>
    </row>
    <row r="367" spans="1:34">
      <c r="A367" s="52">
        <v>0</v>
      </c>
      <c r="D367" s="62">
        <v>2018</v>
      </c>
      <c r="E367" s="62">
        <v>9</v>
      </c>
      <c r="F367" s="62">
        <v>2019</v>
      </c>
      <c r="G367" s="62">
        <v>2019</v>
      </c>
      <c r="H367" s="168">
        <v>0</v>
      </c>
      <c r="I367" s="168">
        <v>0</v>
      </c>
      <c r="J367" s="168">
        <v>0</v>
      </c>
      <c r="K367" s="168">
        <v>0</v>
      </c>
      <c r="L367" s="168">
        <v>0</v>
      </c>
      <c r="M367" s="168">
        <v>0</v>
      </c>
      <c r="N367" s="168">
        <v>0</v>
      </c>
      <c r="O367" s="168">
        <v>0</v>
      </c>
      <c r="P367" s="168">
        <v>0</v>
      </c>
      <c r="Q367" s="168">
        <v>0</v>
      </c>
      <c r="R367" s="168">
        <v>0</v>
      </c>
      <c r="S367" s="168">
        <v>0</v>
      </c>
      <c r="T367" s="168">
        <v>0</v>
      </c>
      <c r="U367" s="168">
        <v>0</v>
      </c>
      <c r="V367" s="168">
        <v>0</v>
      </c>
      <c r="W367" s="168">
        <v>0</v>
      </c>
      <c r="X367" s="168">
        <v>0</v>
      </c>
      <c r="Y367" s="168">
        <v>0</v>
      </c>
      <c r="Z367" s="168">
        <v>0</v>
      </c>
      <c r="AA367" s="168">
        <v>0</v>
      </c>
      <c r="AB367" s="168">
        <v>0</v>
      </c>
      <c r="AC367" s="168">
        <v>0</v>
      </c>
      <c r="AD367" s="168">
        <v>0</v>
      </c>
      <c r="AE367" s="168">
        <v>0</v>
      </c>
      <c r="AF367" s="168">
        <v>0</v>
      </c>
      <c r="AG367" s="168">
        <v>0</v>
      </c>
      <c r="AH367" s="43">
        <v>0</v>
      </c>
    </row>
    <row r="368" spans="1:34">
      <c r="A368" s="52">
        <v>0</v>
      </c>
      <c r="D368" s="62">
        <v>2018</v>
      </c>
      <c r="E368" s="62">
        <v>10</v>
      </c>
      <c r="F368" s="62">
        <v>2019</v>
      </c>
      <c r="G368" s="62">
        <v>2019</v>
      </c>
      <c r="H368" s="168">
        <v>0</v>
      </c>
      <c r="I368" s="168">
        <v>0</v>
      </c>
      <c r="J368" s="168">
        <v>0</v>
      </c>
      <c r="K368" s="168">
        <v>0</v>
      </c>
      <c r="L368" s="168">
        <v>0</v>
      </c>
      <c r="M368" s="168">
        <v>0</v>
      </c>
      <c r="N368" s="168">
        <v>0</v>
      </c>
      <c r="O368" s="168">
        <v>0</v>
      </c>
      <c r="P368" s="168">
        <v>0</v>
      </c>
      <c r="Q368" s="168">
        <v>0</v>
      </c>
      <c r="R368" s="168">
        <v>0</v>
      </c>
      <c r="S368" s="168">
        <v>0</v>
      </c>
      <c r="T368" s="168">
        <v>0</v>
      </c>
      <c r="U368" s="168">
        <v>0</v>
      </c>
      <c r="V368" s="168">
        <v>0</v>
      </c>
      <c r="W368" s="168">
        <v>0</v>
      </c>
      <c r="X368" s="168">
        <v>0</v>
      </c>
      <c r="Y368" s="168">
        <v>0</v>
      </c>
      <c r="Z368" s="168">
        <v>0</v>
      </c>
      <c r="AA368" s="168">
        <v>0</v>
      </c>
      <c r="AB368" s="168">
        <v>0</v>
      </c>
      <c r="AC368" s="168">
        <v>0</v>
      </c>
      <c r="AD368" s="168">
        <v>0</v>
      </c>
      <c r="AE368" s="168">
        <v>0</v>
      </c>
      <c r="AF368" s="168">
        <v>0</v>
      </c>
      <c r="AG368" s="168">
        <v>0</v>
      </c>
      <c r="AH368" s="43">
        <v>0</v>
      </c>
    </row>
    <row r="369" spans="1:34">
      <c r="A369" s="52">
        <v>0</v>
      </c>
      <c r="D369" s="62">
        <v>2018</v>
      </c>
      <c r="E369" s="62">
        <v>11</v>
      </c>
      <c r="F369" s="62">
        <v>2019</v>
      </c>
      <c r="G369" s="62">
        <v>2019</v>
      </c>
      <c r="H369" s="168">
        <v>0</v>
      </c>
      <c r="I369" s="168">
        <v>0</v>
      </c>
      <c r="J369" s="168">
        <v>0</v>
      </c>
      <c r="K369" s="168">
        <v>0</v>
      </c>
      <c r="L369" s="168">
        <v>0</v>
      </c>
      <c r="M369" s="168">
        <v>0</v>
      </c>
      <c r="N369" s="168">
        <v>0</v>
      </c>
      <c r="O369" s="168">
        <v>0</v>
      </c>
      <c r="P369" s="168">
        <v>0</v>
      </c>
      <c r="Q369" s="168">
        <v>0</v>
      </c>
      <c r="R369" s="168">
        <v>0</v>
      </c>
      <c r="S369" s="168">
        <v>0</v>
      </c>
      <c r="T369" s="168">
        <v>0</v>
      </c>
      <c r="U369" s="168">
        <v>0</v>
      </c>
      <c r="V369" s="168">
        <v>0</v>
      </c>
      <c r="W369" s="168">
        <v>0</v>
      </c>
      <c r="X369" s="168">
        <v>0</v>
      </c>
      <c r="Y369" s="168">
        <v>0</v>
      </c>
      <c r="Z369" s="168">
        <v>0</v>
      </c>
      <c r="AA369" s="168">
        <v>0</v>
      </c>
      <c r="AB369" s="168">
        <v>0</v>
      </c>
      <c r="AC369" s="168">
        <v>0</v>
      </c>
      <c r="AD369" s="168">
        <v>0</v>
      </c>
      <c r="AE369" s="168">
        <v>0</v>
      </c>
      <c r="AF369" s="168">
        <v>0</v>
      </c>
      <c r="AG369" s="168">
        <v>0</v>
      </c>
      <c r="AH369" s="43">
        <v>0</v>
      </c>
    </row>
    <row r="370" spans="1:34">
      <c r="A370" s="52">
        <v>0</v>
      </c>
      <c r="D370" s="62">
        <v>2018</v>
      </c>
      <c r="E370" s="62">
        <v>12</v>
      </c>
      <c r="F370" s="62">
        <v>2019</v>
      </c>
      <c r="G370" s="62">
        <v>2019</v>
      </c>
      <c r="H370" s="168">
        <v>0</v>
      </c>
      <c r="I370" s="168">
        <v>0</v>
      </c>
      <c r="J370" s="168">
        <v>0</v>
      </c>
      <c r="K370" s="168">
        <v>0</v>
      </c>
      <c r="L370" s="168">
        <v>0</v>
      </c>
      <c r="M370" s="168">
        <v>0</v>
      </c>
      <c r="N370" s="168">
        <v>0</v>
      </c>
      <c r="O370" s="168">
        <v>0</v>
      </c>
      <c r="P370" s="168">
        <v>0</v>
      </c>
      <c r="Q370" s="168">
        <v>0</v>
      </c>
      <c r="R370" s="168">
        <v>0</v>
      </c>
      <c r="S370" s="168">
        <v>0</v>
      </c>
      <c r="T370" s="168">
        <v>0</v>
      </c>
      <c r="U370" s="168">
        <v>0</v>
      </c>
      <c r="V370" s="168">
        <v>0</v>
      </c>
      <c r="W370" s="168">
        <v>0</v>
      </c>
      <c r="X370" s="168">
        <v>0</v>
      </c>
      <c r="Y370" s="168">
        <v>0</v>
      </c>
      <c r="Z370" s="168">
        <v>0</v>
      </c>
      <c r="AA370" s="168">
        <v>0</v>
      </c>
      <c r="AB370" s="168">
        <v>0</v>
      </c>
      <c r="AC370" s="168">
        <v>0</v>
      </c>
      <c r="AD370" s="168">
        <v>0</v>
      </c>
      <c r="AE370" s="168">
        <v>0</v>
      </c>
      <c r="AF370" s="168">
        <v>0</v>
      </c>
      <c r="AG370" s="168">
        <v>0</v>
      </c>
      <c r="AH370" s="43">
        <v>0</v>
      </c>
    </row>
    <row r="371" spans="1:34">
      <c r="A371" s="52">
        <v>0</v>
      </c>
      <c r="D371" s="62">
        <v>2019</v>
      </c>
      <c r="E371" s="62">
        <v>1</v>
      </c>
      <c r="F371" s="62">
        <v>2019</v>
      </c>
      <c r="G371" s="62">
        <v>2019</v>
      </c>
      <c r="H371" s="168">
        <v>0</v>
      </c>
      <c r="I371" s="168">
        <v>0</v>
      </c>
      <c r="J371" s="168">
        <v>0</v>
      </c>
      <c r="K371" s="168">
        <v>0</v>
      </c>
      <c r="L371" s="168">
        <v>0</v>
      </c>
      <c r="M371" s="168">
        <v>0</v>
      </c>
      <c r="N371" s="168">
        <v>0</v>
      </c>
      <c r="O371" s="168">
        <v>0</v>
      </c>
      <c r="P371" s="168">
        <v>0</v>
      </c>
      <c r="Q371" s="168">
        <v>0</v>
      </c>
      <c r="R371" s="168">
        <v>0</v>
      </c>
      <c r="S371" s="168">
        <v>0</v>
      </c>
      <c r="T371" s="168">
        <v>0</v>
      </c>
      <c r="U371" s="168">
        <v>0</v>
      </c>
      <c r="V371" s="168">
        <v>0</v>
      </c>
      <c r="W371" s="168">
        <v>0</v>
      </c>
      <c r="X371" s="168">
        <v>0</v>
      </c>
      <c r="Y371" s="168">
        <v>0</v>
      </c>
      <c r="Z371" s="168">
        <v>0</v>
      </c>
      <c r="AA371" s="168">
        <v>0</v>
      </c>
      <c r="AB371" s="168">
        <v>0</v>
      </c>
      <c r="AC371" s="168">
        <v>0</v>
      </c>
      <c r="AD371" s="168">
        <v>0</v>
      </c>
      <c r="AE371" s="168">
        <v>0</v>
      </c>
      <c r="AF371" s="168">
        <v>0</v>
      </c>
      <c r="AG371" s="168">
        <v>0</v>
      </c>
      <c r="AH371" s="43">
        <v>0</v>
      </c>
    </row>
    <row r="372" spans="1:34">
      <c r="A372" s="52">
        <v>0</v>
      </c>
      <c r="D372" s="62">
        <v>2019</v>
      </c>
      <c r="E372" s="62">
        <v>2</v>
      </c>
      <c r="F372" s="62">
        <v>2019</v>
      </c>
      <c r="G372" s="62">
        <v>2019</v>
      </c>
      <c r="H372" s="168">
        <v>0</v>
      </c>
      <c r="I372" s="168">
        <v>0</v>
      </c>
      <c r="J372" s="168">
        <v>0</v>
      </c>
      <c r="K372" s="168">
        <v>0</v>
      </c>
      <c r="L372" s="168">
        <v>0</v>
      </c>
      <c r="M372" s="168">
        <v>0</v>
      </c>
      <c r="N372" s="168">
        <v>0</v>
      </c>
      <c r="O372" s="168">
        <v>0</v>
      </c>
      <c r="P372" s="168">
        <v>0</v>
      </c>
      <c r="Q372" s="168">
        <v>0</v>
      </c>
      <c r="R372" s="168">
        <v>0</v>
      </c>
      <c r="S372" s="168">
        <v>0</v>
      </c>
      <c r="T372" s="168">
        <v>0</v>
      </c>
      <c r="U372" s="168">
        <v>0</v>
      </c>
      <c r="V372" s="168">
        <v>0</v>
      </c>
      <c r="W372" s="168">
        <v>0</v>
      </c>
      <c r="X372" s="168">
        <v>0</v>
      </c>
      <c r="Y372" s="168">
        <v>0</v>
      </c>
      <c r="Z372" s="168">
        <v>0</v>
      </c>
      <c r="AA372" s="168">
        <v>0</v>
      </c>
      <c r="AB372" s="168">
        <v>0</v>
      </c>
      <c r="AC372" s="168">
        <v>0</v>
      </c>
      <c r="AD372" s="168">
        <v>0</v>
      </c>
      <c r="AE372" s="168">
        <v>0</v>
      </c>
      <c r="AF372" s="168">
        <v>0</v>
      </c>
      <c r="AG372" s="168">
        <v>0</v>
      </c>
      <c r="AH372" s="43">
        <v>0</v>
      </c>
    </row>
    <row r="373" spans="1:34">
      <c r="A373" s="52">
        <v>0</v>
      </c>
      <c r="D373" s="62">
        <v>2019</v>
      </c>
      <c r="E373" s="62">
        <v>3</v>
      </c>
      <c r="F373" s="62">
        <v>2019</v>
      </c>
      <c r="G373" s="62">
        <v>2019</v>
      </c>
      <c r="H373" s="168">
        <v>0</v>
      </c>
      <c r="I373" s="168">
        <v>0</v>
      </c>
      <c r="J373" s="168">
        <v>0</v>
      </c>
      <c r="K373" s="168">
        <v>0</v>
      </c>
      <c r="L373" s="168">
        <v>0</v>
      </c>
      <c r="M373" s="168">
        <v>0</v>
      </c>
      <c r="N373" s="168">
        <v>0</v>
      </c>
      <c r="O373" s="168">
        <v>0</v>
      </c>
      <c r="P373" s="168">
        <v>0</v>
      </c>
      <c r="Q373" s="168">
        <v>0</v>
      </c>
      <c r="R373" s="168">
        <v>0</v>
      </c>
      <c r="S373" s="168">
        <v>0</v>
      </c>
      <c r="T373" s="168">
        <v>0</v>
      </c>
      <c r="U373" s="168">
        <v>0</v>
      </c>
      <c r="V373" s="168">
        <v>0</v>
      </c>
      <c r="W373" s="168">
        <v>0</v>
      </c>
      <c r="X373" s="168">
        <v>0</v>
      </c>
      <c r="Y373" s="168">
        <v>0</v>
      </c>
      <c r="Z373" s="168">
        <v>0</v>
      </c>
      <c r="AA373" s="168">
        <v>0</v>
      </c>
      <c r="AB373" s="168">
        <v>0</v>
      </c>
      <c r="AC373" s="168">
        <v>0</v>
      </c>
      <c r="AD373" s="168">
        <v>0</v>
      </c>
      <c r="AE373" s="168">
        <v>0</v>
      </c>
      <c r="AF373" s="168">
        <v>0</v>
      </c>
      <c r="AG373" s="168">
        <v>0</v>
      </c>
      <c r="AH373" s="43">
        <v>0</v>
      </c>
    </row>
    <row r="374" spans="1:34">
      <c r="A374" s="52">
        <v>0</v>
      </c>
      <c r="D374" s="62">
        <v>2019</v>
      </c>
      <c r="E374" s="62">
        <v>4</v>
      </c>
      <c r="F374" s="62">
        <v>2019</v>
      </c>
      <c r="G374" s="62">
        <v>2019</v>
      </c>
      <c r="H374" s="168">
        <v>0</v>
      </c>
      <c r="I374" s="168">
        <v>0</v>
      </c>
      <c r="J374" s="168">
        <v>0</v>
      </c>
      <c r="K374" s="168">
        <v>0</v>
      </c>
      <c r="L374" s="168">
        <v>0</v>
      </c>
      <c r="M374" s="168">
        <v>0</v>
      </c>
      <c r="N374" s="168">
        <v>0</v>
      </c>
      <c r="O374" s="168">
        <v>0</v>
      </c>
      <c r="P374" s="168">
        <v>0</v>
      </c>
      <c r="Q374" s="168">
        <v>0</v>
      </c>
      <c r="R374" s="168">
        <v>0</v>
      </c>
      <c r="S374" s="168">
        <v>0</v>
      </c>
      <c r="T374" s="168">
        <v>0</v>
      </c>
      <c r="U374" s="168">
        <v>0</v>
      </c>
      <c r="V374" s="168">
        <v>0</v>
      </c>
      <c r="W374" s="168">
        <v>0</v>
      </c>
      <c r="X374" s="168">
        <v>0</v>
      </c>
      <c r="Y374" s="168">
        <v>0</v>
      </c>
      <c r="Z374" s="168">
        <v>0</v>
      </c>
      <c r="AA374" s="168">
        <v>0</v>
      </c>
      <c r="AB374" s="168">
        <v>0</v>
      </c>
      <c r="AC374" s="168">
        <v>0</v>
      </c>
      <c r="AD374" s="168">
        <v>0</v>
      </c>
      <c r="AE374" s="168">
        <v>0</v>
      </c>
      <c r="AF374" s="168">
        <v>0</v>
      </c>
      <c r="AG374" s="168">
        <v>0</v>
      </c>
      <c r="AH374" s="43">
        <v>0</v>
      </c>
    </row>
    <row r="375" spans="1:34">
      <c r="A375" s="52">
        <v>0</v>
      </c>
      <c r="D375" s="62">
        <v>2019</v>
      </c>
      <c r="E375" s="62">
        <v>5</v>
      </c>
      <c r="F375" s="62">
        <v>2019</v>
      </c>
      <c r="G375" s="62">
        <v>2020</v>
      </c>
      <c r="H375" s="168">
        <v>0</v>
      </c>
      <c r="I375" s="168">
        <v>0</v>
      </c>
      <c r="J375" s="168">
        <v>0</v>
      </c>
      <c r="K375" s="168">
        <v>0</v>
      </c>
      <c r="L375" s="168">
        <v>0</v>
      </c>
      <c r="M375" s="168">
        <v>0</v>
      </c>
      <c r="N375" s="168">
        <v>0</v>
      </c>
      <c r="O375" s="168">
        <v>0</v>
      </c>
      <c r="P375" s="168">
        <v>0</v>
      </c>
      <c r="Q375" s="168">
        <v>0</v>
      </c>
      <c r="R375" s="168">
        <v>0</v>
      </c>
      <c r="S375" s="168">
        <v>0</v>
      </c>
      <c r="T375" s="168">
        <v>0</v>
      </c>
      <c r="U375" s="168">
        <v>0</v>
      </c>
      <c r="V375" s="168">
        <v>0</v>
      </c>
      <c r="W375" s="168">
        <v>0</v>
      </c>
      <c r="X375" s="168">
        <v>0</v>
      </c>
      <c r="Y375" s="168">
        <v>0</v>
      </c>
      <c r="Z375" s="168">
        <v>0</v>
      </c>
      <c r="AA375" s="168">
        <v>0</v>
      </c>
      <c r="AB375" s="168">
        <v>0</v>
      </c>
      <c r="AC375" s="168">
        <v>0</v>
      </c>
      <c r="AD375" s="168">
        <v>0</v>
      </c>
      <c r="AE375" s="168">
        <v>0</v>
      </c>
      <c r="AF375" s="168">
        <v>0</v>
      </c>
      <c r="AG375" s="168">
        <v>0</v>
      </c>
      <c r="AH375" s="43">
        <v>0</v>
      </c>
    </row>
    <row r="376" spans="1:34">
      <c r="A376" s="52">
        <v>0</v>
      </c>
      <c r="D376" s="62">
        <v>2019</v>
      </c>
      <c r="E376" s="62">
        <v>6</v>
      </c>
      <c r="F376" s="62">
        <v>2019</v>
      </c>
      <c r="G376" s="62">
        <v>2020</v>
      </c>
      <c r="H376" s="168">
        <v>0</v>
      </c>
      <c r="I376" s="168">
        <v>0</v>
      </c>
      <c r="J376" s="168">
        <v>0</v>
      </c>
      <c r="K376" s="168">
        <v>0</v>
      </c>
      <c r="L376" s="168">
        <v>0</v>
      </c>
      <c r="M376" s="168">
        <v>0</v>
      </c>
      <c r="N376" s="168">
        <v>0</v>
      </c>
      <c r="O376" s="168">
        <v>0</v>
      </c>
      <c r="P376" s="168">
        <v>0</v>
      </c>
      <c r="Q376" s="168">
        <v>0</v>
      </c>
      <c r="R376" s="168">
        <v>0</v>
      </c>
      <c r="S376" s="168">
        <v>0</v>
      </c>
      <c r="T376" s="168">
        <v>0</v>
      </c>
      <c r="U376" s="168">
        <v>0</v>
      </c>
      <c r="V376" s="168">
        <v>0</v>
      </c>
      <c r="W376" s="168">
        <v>0</v>
      </c>
      <c r="X376" s="168">
        <v>0</v>
      </c>
      <c r="Y376" s="168">
        <v>0</v>
      </c>
      <c r="Z376" s="168">
        <v>0</v>
      </c>
      <c r="AA376" s="168">
        <v>0</v>
      </c>
      <c r="AB376" s="168">
        <v>0</v>
      </c>
      <c r="AC376" s="168">
        <v>0</v>
      </c>
      <c r="AD376" s="168">
        <v>0</v>
      </c>
      <c r="AE376" s="168">
        <v>0</v>
      </c>
      <c r="AF376" s="168">
        <v>0</v>
      </c>
      <c r="AG376" s="168">
        <v>0</v>
      </c>
      <c r="AH376" s="43">
        <v>0</v>
      </c>
    </row>
    <row r="377" spans="1:34">
      <c r="A377" s="52">
        <v>0</v>
      </c>
      <c r="D377" s="62">
        <v>2019</v>
      </c>
      <c r="E377" s="62">
        <v>7</v>
      </c>
      <c r="F377" s="62">
        <v>2020</v>
      </c>
      <c r="G377" s="62">
        <v>2020</v>
      </c>
      <c r="H377" s="168">
        <v>0</v>
      </c>
      <c r="I377" s="168">
        <v>0</v>
      </c>
      <c r="J377" s="168">
        <v>0</v>
      </c>
      <c r="K377" s="168">
        <v>0</v>
      </c>
      <c r="L377" s="168">
        <v>0</v>
      </c>
      <c r="M377" s="168">
        <v>0</v>
      </c>
      <c r="N377" s="168">
        <v>0</v>
      </c>
      <c r="O377" s="168">
        <v>0</v>
      </c>
      <c r="P377" s="168">
        <v>0</v>
      </c>
      <c r="Q377" s="168">
        <v>0</v>
      </c>
      <c r="R377" s="168">
        <v>0</v>
      </c>
      <c r="S377" s="168">
        <v>0</v>
      </c>
      <c r="T377" s="168">
        <v>0</v>
      </c>
      <c r="U377" s="168">
        <v>0</v>
      </c>
      <c r="V377" s="168">
        <v>0</v>
      </c>
      <c r="W377" s="168">
        <v>0</v>
      </c>
      <c r="X377" s="168">
        <v>0</v>
      </c>
      <c r="Y377" s="168">
        <v>0</v>
      </c>
      <c r="Z377" s="168">
        <v>0</v>
      </c>
      <c r="AA377" s="168">
        <v>0</v>
      </c>
      <c r="AB377" s="168">
        <v>0</v>
      </c>
      <c r="AC377" s="168">
        <v>0</v>
      </c>
      <c r="AD377" s="168">
        <v>0</v>
      </c>
      <c r="AE377" s="168">
        <v>0</v>
      </c>
      <c r="AF377" s="168">
        <v>0</v>
      </c>
      <c r="AG377" s="168">
        <v>0</v>
      </c>
      <c r="AH377" s="43">
        <v>0</v>
      </c>
    </row>
    <row r="378" spans="1:34">
      <c r="A378" s="52">
        <v>0</v>
      </c>
      <c r="D378" s="62">
        <v>2019</v>
      </c>
      <c r="E378" s="62">
        <v>8</v>
      </c>
      <c r="F378" s="62">
        <v>2020</v>
      </c>
      <c r="G378" s="62">
        <v>2020</v>
      </c>
      <c r="H378" s="168">
        <v>0</v>
      </c>
      <c r="I378" s="168">
        <v>0</v>
      </c>
      <c r="J378" s="168">
        <v>0</v>
      </c>
      <c r="K378" s="168">
        <v>0</v>
      </c>
      <c r="L378" s="168">
        <v>0</v>
      </c>
      <c r="M378" s="168">
        <v>0</v>
      </c>
      <c r="N378" s="168">
        <v>0</v>
      </c>
      <c r="O378" s="168">
        <v>0</v>
      </c>
      <c r="P378" s="168">
        <v>0</v>
      </c>
      <c r="Q378" s="168">
        <v>0</v>
      </c>
      <c r="R378" s="168">
        <v>0</v>
      </c>
      <c r="S378" s="168">
        <v>0</v>
      </c>
      <c r="T378" s="168">
        <v>0</v>
      </c>
      <c r="U378" s="168">
        <v>0</v>
      </c>
      <c r="V378" s="168">
        <v>0</v>
      </c>
      <c r="W378" s="168">
        <v>0</v>
      </c>
      <c r="X378" s="168">
        <v>0</v>
      </c>
      <c r="Y378" s="168">
        <v>0</v>
      </c>
      <c r="Z378" s="168">
        <v>0</v>
      </c>
      <c r="AA378" s="168">
        <v>0</v>
      </c>
      <c r="AB378" s="168">
        <v>0</v>
      </c>
      <c r="AC378" s="168">
        <v>0</v>
      </c>
      <c r="AD378" s="168">
        <v>0</v>
      </c>
      <c r="AE378" s="168">
        <v>0</v>
      </c>
      <c r="AF378" s="168">
        <v>0</v>
      </c>
      <c r="AG378" s="168">
        <v>0</v>
      </c>
      <c r="AH378" s="43">
        <v>0</v>
      </c>
    </row>
    <row r="379" spans="1:34">
      <c r="A379" s="52">
        <v>0</v>
      </c>
      <c r="D379" s="62">
        <v>2019</v>
      </c>
      <c r="E379" s="62">
        <v>9</v>
      </c>
      <c r="F379" s="62">
        <v>2020</v>
      </c>
      <c r="G379" s="62">
        <v>2020</v>
      </c>
      <c r="H379" s="168">
        <v>0</v>
      </c>
      <c r="I379" s="168">
        <v>0</v>
      </c>
      <c r="J379" s="168">
        <v>0</v>
      </c>
      <c r="K379" s="168">
        <v>0</v>
      </c>
      <c r="L379" s="168">
        <v>0</v>
      </c>
      <c r="M379" s="168">
        <v>0</v>
      </c>
      <c r="N379" s="168">
        <v>0</v>
      </c>
      <c r="O379" s="168">
        <v>0</v>
      </c>
      <c r="P379" s="168">
        <v>0</v>
      </c>
      <c r="Q379" s="168">
        <v>0</v>
      </c>
      <c r="R379" s="168">
        <v>0</v>
      </c>
      <c r="S379" s="168">
        <v>0</v>
      </c>
      <c r="T379" s="168">
        <v>0</v>
      </c>
      <c r="U379" s="168">
        <v>0</v>
      </c>
      <c r="V379" s="168">
        <v>0</v>
      </c>
      <c r="W379" s="168">
        <v>0</v>
      </c>
      <c r="X379" s="168">
        <v>0</v>
      </c>
      <c r="Y379" s="168">
        <v>0</v>
      </c>
      <c r="Z379" s="168">
        <v>0</v>
      </c>
      <c r="AA379" s="168">
        <v>0</v>
      </c>
      <c r="AB379" s="168">
        <v>0</v>
      </c>
      <c r="AC379" s="168">
        <v>0</v>
      </c>
      <c r="AD379" s="168">
        <v>0</v>
      </c>
      <c r="AE379" s="168">
        <v>0</v>
      </c>
      <c r="AF379" s="168">
        <v>0</v>
      </c>
      <c r="AG379" s="168">
        <v>0</v>
      </c>
      <c r="AH379" s="43">
        <v>0</v>
      </c>
    </row>
    <row r="380" spans="1:34">
      <c r="A380" s="52">
        <v>0</v>
      </c>
      <c r="D380" s="62">
        <v>2019</v>
      </c>
      <c r="E380" s="62">
        <v>10</v>
      </c>
      <c r="F380" s="62">
        <v>2020</v>
      </c>
      <c r="G380" s="62">
        <v>2020</v>
      </c>
      <c r="H380" s="168">
        <v>0</v>
      </c>
      <c r="I380" s="168">
        <v>0</v>
      </c>
      <c r="J380" s="168">
        <v>0</v>
      </c>
      <c r="K380" s="168">
        <v>0</v>
      </c>
      <c r="L380" s="168">
        <v>0</v>
      </c>
      <c r="M380" s="168">
        <v>0</v>
      </c>
      <c r="N380" s="168">
        <v>0</v>
      </c>
      <c r="O380" s="168">
        <v>0</v>
      </c>
      <c r="P380" s="168">
        <v>0</v>
      </c>
      <c r="Q380" s="168">
        <v>0</v>
      </c>
      <c r="R380" s="168">
        <v>0</v>
      </c>
      <c r="S380" s="168">
        <v>0</v>
      </c>
      <c r="T380" s="168">
        <v>0</v>
      </c>
      <c r="U380" s="168">
        <v>0</v>
      </c>
      <c r="V380" s="168">
        <v>0</v>
      </c>
      <c r="W380" s="168">
        <v>0</v>
      </c>
      <c r="X380" s="168">
        <v>0</v>
      </c>
      <c r="Y380" s="168">
        <v>0</v>
      </c>
      <c r="Z380" s="168">
        <v>0</v>
      </c>
      <c r="AA380" s="168">
        <v>0</v>
      </c>
      <c r="AB380" s="168">
        <v>0</v>
      </c>
      <c r="AC380" s="168">
        <v>0</v>
      </c>
      <c r="AD380" s="168">
        <v>0</v>
      </c>
      <c r="AE380" s="168">
        <v>0</v>
      </c>
      <c r="AF380" s="168">
        <v>0</v>
      </c>
      <c r="AG380" s="168">
        <v>0</v>
      </c>
      <c r="AH380" s="43">
        <v>0</v>
      </c>
    </row>
    <row r="381" spans="1:34">
      <c r="A381" s="52">
        <v>0</v>
      </c>
      <c r="D381" s="62">
        <v>2019</v>
      </c>
      <c r="E381" s="62">
        <v>11</v>
      </c>
      <c r="F381" s="62">
        <v>2020</v>
      </c>
      <c r="G381" s="62">
        <v>2020</v>
      </c>
      <c r="H381" s="168">
        <v>0</v>
      </c>
      <c r="I381" s="168">
        <v>0</v>
      </c>
      <c r="J381" s="168">
        <v>0</v>
      </c>
      <c r="K381" s="168">
        <v>0</v>
      </c>
      <c r="L381" s="168">
        <v>0</v>
      </c>
      <c r="M381" s="168">
        <v>0</v>
      </c>
      <c r="N381" s="168">
        <v>0</v>
      </c>
      <c r="O381" s="168">
        <v>0</v>
      </c>
      <c r="P381" s="168">
        <v>0</v>
      </c>
      <c r="Q381" s="168">
        <v>0</v>
      </c>
      <c r="R381" s="168">
        <v>0</v>
      </c>
      <c r="S381" s="168">
        <v>0</v>
      </c>
      <c r="T381" s="168">
        <v>0</v>
      </c>
      <c r="U381" s="168">
        <v>0</v>
      </c>
      <c r="V381" s="168">
        <v>0</v>
      </c>
      <c r="W381" s="168">
        <v>0</v>
      </c>
      <c r="X381" s="168">
        <v>0</v>
      </c>
      <c r="Y381" s="168">
        <v>0</v>
      </c>
      <c r="Z381" s="168">
        <v>0</v>
      </c>
      <c r="AA381" s="168">
        <v>0</v>
      </c>
      <c r="AB381" s="168">
        <v>0</v>
      </c>
      <c r="AC381" s="168">
        <v>0</v>
      </c>
      <c r="AD381" s="168">
        <v>0</v>
      </c>
      <c r="AE381" s="168">
        <v>0</v>
      </c>
      <c r="AF381" s="168">
        <v>0</v>
      </c>
      <c r="AG381" s="168">
        <v>0</v>
      </c>
      <c r="AH381" s="43">
        <v>0</v>
      </c>
    </row>
    <row r="382" spans="1:34">
      <c r="A382" s="52">
        <v>0</v>
      </c>
      <c r="D382" s="62">
        <v>2019</v>
      </c>
      <c r="E382" s="62">
        <v>12</v>
      </c>
      <c r="F382" s="62">
        <v>2020</v>
      </c>
      <c r="G382" s="62">
        <v>2020</v>
      </c>
      <c r="H382" s="168">
        <v>0</v>
      </c>
      <c r="I382" s="168">
        <v>0</v>
      </c>
      <c r="J382" s="168">
        <v>0</v>
      </c>
      <c r="K382" s="168">
        <v>0</v>
      </c>
      <c r="L382" s="168">
        <v>0</v>
      </c>
      <c r="M382" s="168">
        <v>0</v>
      </c>
      <c r="N382" s="168">
        <v>0</v>
      </c>
      <c r="O382" s="168">
        <v>0</v>
      </c>
      <c r="P382" s="168">
        <v>0</v>
      </c>
      <c r="Q382" s="168">
        <v>0</v>
      </c>
      <c r="R382" s="168">
        <v>0</v>
      </c>
      <c r="S382" s="168">
        <v>0</v>
      </c>
      <c r="T382" s="168">
        <v>0</v>
      </c>
      <c r="U382" s="168">
        <v>0</v>
      </c>
      <c r="V382" s="168">
        <v>0</v>
      </c>
      <c r="W382" s="168">
        <v>0</v>
      </c>
      <c r="X382" s="168">
        <v>0</v>
      </c>
      <c r="Y382" s="168">
        <v>0</v>
      </c>
      <c r="Z382" s="168">
        <v>0</v>
      </c>
      <c r="AA382" s="168">
        <v>0</v>
      </c>
      <c r="AB382" s="168">
        <v>0</v>
      </c>
      <c r="AC382" s="168">
        <v>0</v>
      </c>
      <c r="AD382" s="168">
        <v>0</v>
      </c>
      <c r="AE382" s="168">
        <v>0</v>
      </c>
      <c r="AF382" s="168">
        <v>0</v>
      </c>
      <c r="AG382" s="168">
        <v>0</v>
      </c>
      <c r="AH382" s="43">
        <v>0</v>
      </c>
    </row>
    <row r="383" spans="1:34">
      <c r="A383" s="52">
        <v>0</v>
      </c>
      <c r="D383" s="62">
        <v>2020</v>
      </c>
      <c r="E383" s="62">
        <v>1</v>
      </c>
      <c r="F383" s="62">
        <v>2020</v>
      </c>
      <c r="G383" s="62">
        <v>2020</v>
      </c>
      <c r="H383" s="168">
        <v>0</v>
      </c>
      <c r="I383" s="168">
        <v>0</v>
      </c>
      <c r="J383" s="168">
        <v>0</v>
      </c>
      <c r="K383" s="168">
        <v>0</v>
      </c>
      <c r="L383" s="168">
        <v>0</v>
      </c>
      <c r="M383" s="168">
        <v>0</v>
      </c>
      <c r="N383" s="168">
        <v>0</v>
      </c>
      <c r="O383" s="168">
        <v>0</v>
      </c>
      <c r="P383" s="168">
        <v>0</v>
      </c>
      <c r="Q383" s="168">
        <v>0</v>
      </c>
      <c r="R383" s="168">
        <v>0</v>
      </c>
      <c r="S383" s="168">
        <v>0</v>
      </c>
      <c r="T383" s="168">
        <v>0</v>
      </c>
      <c r="U383" s="168">
        <v>0</v>
      </c>
      <c r="V383" s="168">
        <v>0</v>
      </c>
      <c r="W383" s="168">
        <v>0</v>
      </c>
      <c r="X383" s="168">
        <v>0</v>
      </c>
      <c r="Y383" s="168">
        <v>0</v>
      </c>
      <c r="Z383" s="168">
        <v>0</v>
      </c>
      <c r="AA383" s="168">
        <v>0</v>
      </c>
      <c r="AB383" s="168">
        <v>0</v>
      </c>
      <c r="AC383" s="168">
        <v>0</v>
      </c>
      <c r="AD383" s="168">
        <v>0</v>
      </c>
      <c r="AE383" s="168">
        <v>0</v>
      </c>
      <c r="AF383" s="168">
        <v>0</v>
      </c>
      <c r="AG383" s="168">
        <v>0</v>
      </c>
      <c r="AH383" s="43">
        <v>0</v>
      </c>
    </row>
    <row r="384" spans="1:34">
      <c r="A384" s="52">
        <v>0</v>
      </c>
      <c r="D384" s="62">
        <v>2020</v>
      </c>
      <c r="E384" s="62">
        <v>2</v>
      </c>
      <c r="F384" s="62">
        <v>2020</v>
      </c>
      <c r="G384" s="62">
        <v>2020</v>
      </c>
      <c r="H384" s="168">
        <v>0</v>
      </c>
      <c r="I384" s="168">
        <v>0</v>
      </c>
      <c r="J384" s="168">
        <v>0</v>
      </c>
      <c r="K384" s="168">
        <v>0</v>
      </c>
      <c r="L384" s="168">
        <v>0</v>
      </c>
      <c r="M384" s="168">
        <v>0</v>
      </c>
      <c r="N384" s="168">
        <v>0</v>
      </c>
      <c r="O384" s="168">
        <v>0</v>
      </c>
      <c r="P384" s="168">
        <v>0</v>
      </c>
      <c r="Q384" s="168">
        <v>0</v>
      </c>
      <c r="R384" s="168">
        <v>0</v>
      </c>
      <c r="S384" s="168">
        <v>0</v>
      </c>
      <c r="T384" s="168">
        <v>0</v>
      </c>
      <c r="U384" s="168">
        <v>0</v>
      </c>
      <c r="V384" s="168">
        <v>0</v>
      </c>
      <c r="W384" s="168">
        <v>0</v>
      </c>
      <c r="X384" s="168">
        <v>0</v>
      </c>
      <c r="Y384" s="168">
        <v>0</v>
      </c>
      <c r="Z384" s="168">
        <v>0</v>
      </c>
      <c r="AA384" s="168">
        <v>0</v>
      </c>
      <c r="AB384" s="168">
        <v>0</v>
      </c>
      <c r="AC384" s="168">
        <v>0</v>
      </c>
      <c r="AD384" s="168">
        <v>0</v>
      </c>
      <c r="AE384" s="168">
        <v>0</v>
      </c>
      <c r="AF384" s="168">
        <v>0</v>
      </c>
      <c r="AG384" s="168">
        <v>0</v>
      </c>
      <c r="AH384" s="43">
        <v>0</v>
      </c>
    </row>
    <row r="385" spans="1:34">
      <c r="A385" s="52">
        <v>0</v>
      </c>
      <c r="D385" s="62">
        <v>2020</v>
      </c>
      <c r="E385" s="62">
        <v>3</v>
      </c>
      <c r="F385" s="62">
        <v>2020</v>
      </c>
      <c r="G385" s="62">
        <v>2020</v>
      </c>
      <c r="H385" s="168">
        <v>0</v>
      </c>
      <c r="I385" s="168">
        <v>0</v>
      </c>
      <c r="J385" s="168">
        <v>0</v>
      </c>
      <c r="K385" s="168">
        <v>0</v>
      </c>
      <c r="L385" s="168">
        <v>0</v>
      </c>
      <c r="M385" s="168">
        <v>0</v>
      </c>
      <c r="N385" s="168">
        <v>0</v>
      </c>
      <c r="O385" s="168">
        <v>0</v>
      </c>
      <c r="P385" s="168">
        <v>0</v>
      </c>
      <c r="Q385" s="168">
        <v>0</v>
      </c>
      <c r="R385" s="168">
        <v>0</v>
      </c>
      <c r="S385" s="168">
        <v>0</v>
      </c>
      <c r="T385" s="168">
        <v>0</v>
      </c>
      <c r="U385" s="168">
        <v>0</v>
      </c>
      <c r="V385" s="168">
        <v>0</v>
      </c>
      <c r="W385" s="168">
        <v>0</v>
      </c>
      <c r="X385" s="168">
        <v>0</v>
      </c>
      <c r="Y385" s="168">
        <v>0</v>
      </c>
      <c r="Z385" s="168">
        <v>0</v>
      </c>
      <c r="AA385" s="168">
        <v>0</v>
      </c>
      <c r="AB385" s="168">
        <v>0</v>
      </c>
      <c r="AC385" s="168">
        <v>0</v>
      </c>
      <c r="AD385" s="168">
        <v>0</v>
      </c>
      <c r="AE385" s="168">
        <v>0</v>
      </c>
      <c r="AF385" s="168">
        <v>0</v>
      </c>
      <c r="AG385" s="168">
        <v>0</v>
      </c>
      <c r="AH385" s="43">
        <v>0</v>
      </c>
    </row>
    <row r="386" spans="1:34">
      <c r="A386" s="52">
        <v>0</v>
      </c>
      <c r="D386" s="62">
        <v>2020</v>
      </c>
      <c r="E386" s="62">
        <v>4</v>
      </c>
      <c r="F386" s="62">
        <v>2020</v>
      </c>
      <c r="G386" s="62">
        <v>2020</v>
      </c>
      <c r="H386" s="168">
        <v>0</v>
      </c>
      <c r="I386" s="168">
        <v>0</v>
      </c>
      <c r="J386" s="168">
        <v>0</v>
      </c>
      <c r="K386" s="168">
        <v>0</v>
      </c>
      <c r="L386" s="168">
        <v>0</v>
      </c>
      <c r="M386" s="168">
        <v>0</v>
      </c>
      <c r="N386" s="168">
        <v>0</v>
      </c>
      <c r="O386" s="168">
        <v>0</v>
      </c>
      <c r="P386" s="168">
        <v>0</v>
      </c>
      <c r="Q386" s="168">
        <v>0</v>
      </c>
      <c r="R386" s="168">
        <v>0</v>
      </c>
      <c r="S386" s="168">
        <v>0</v>
      </c>
      <c r="T386" s="168">
        <v>0</v>
      </c>
      <c r="U386" s="168">
        <v>0</v>
      </c>
      <c r="V386" s="168">
        <v>0</v>
      </c>
      <c r="W386" s="168">
        <v>0</v>
      </c>
      <c r="X386" s="168">
        <v>0</v>
      </c>
      <c r="Y386" s="168">
        <v>0</v>
      </c>
      <c r="Z386" s="168">
        <v>0</v>
      </c>
      <c r="AA386" s="168">
        <v>0</v>
      </c>
      <c r="AB386" s="168">
        <v>0</v>
      </c>
      <c r="AC386" s="168">
        <v>0</v>
      </c>
      <c r="AD386" s="168">
        <v>0</v>
      </c>
      <c r="AE386" s="168">
        <v>0</v>
      </c>
      <c r="AF386" s="168">
        <v>0</v>
      </c>
      <c r="AG386" s="168">
        <v>0</v>
      </c>
      <c r="AH386" s="43">
        <v>0</v>
      </c>
    </row>
    <row r="387" spans="1:34">
      <c r="A387" s="52">
        <v>0</v>
      </c>
      <c r="D387" s="62">
        <v>2020</v>
      </c>
      <c r="E387" s="62">
        <v>5</v>
      </c>
      <c r="F387" s="62">
        <v>2020</v>
      </c>
      <c r="G387" s="62">
        <v>2021</v>
      </c>
      <c r="H387" s="168">
        <v>0</v>
      </c>
      <c r="I387" s="168">
        <v>0</v>
      </c>
      <c r="J387" s="168">
        <v>0</v>
      </c>
      <c r="K387" s="168">
        <v>0</v>
      </c>
      <c r="L387" s="168">
        <v>0</v>
      </c>
      <c r="M387" s="168">
        <v>0</v>
      </c>
      <c r="N387" s="168">
        <v>0</v>
      </c>
      <c r="O387" s="168">
        <v>0</v>
      </c>
      <c r="P387" s="168">
        <v>0</v>
      </c>
      <c r="Q387" s="168">
        <v>0</v>
      </c>
      <c r="R387" s="168">
        <v>0</v>
      </c>
      <c r="S387" s="168">
        <v>0</v>
      </c>
      <c r="T387" s="168">
        <v>0</v>
      </c>
      <c r="U387" s="168">
        <v>0</v>
      </c>
      <c r="V387" s="168">
        <v>0</v>
      </c>
      <c r="W387" s="168">
        <v>0</v>
      </c>
      <c r="X387" s="168">
        <v>0</v>
      </c>
      <c r="Y387" s="168">
        <v>0</v>
      </c>
      <c r="Z387" s="168">
        <v>0</v>
      </c>
      <c r="AA387" s="168">
        <v>0</v>
      </c>
      <c r="AB387" s="168">
        <v>0</v>
      </c>
      <c r="AC387" s="168">
        <v>0</v>
      </c>
      <c r="AD387" s="168">
        <v>0</v>
      </c>
      <c r="AE387" s="168">
        <v>0</v>
      </c>
      <c r="AF387" s="168">
        <v>0</v>
      </c>
      <c r="AG387" s="168">
        <v>0</v>
      </c>
      <c r="AH387" s="43">
        <v>0</v>
      </c>
    </row>
    <row r="388" spans="1:34">
      <c r="A388" s="52">
        <v>0</v>
      </c>
      <c r="D388" s="62">
        <v>2020</v>
      </c>
      <c r="E388" s="62">
        <v>6</v>
      </c>
      <c r="F388" s="62">
        <v>2020</v>
      </c>
      <c r="G388" s="62">
        <v>2021</v>
      </c>
      <c r="H388" s="168">
        <v>0</v>
      </c>
      <c r="I388" s="168">
        <v>0</v>
      </c>
      <c r="J388" s="168">
        <v>0</v>
      </c>
      <c r="K388" s="168">
        <v>0</v>
      </c>
      <c r="L388" s="168">
        <v>0</v>
      </c>
      <c r="M388" s="168">
        <v>0</v>
      </c>
      <c r="N388" s="168">
        <v>0</v>
      </c>
      <c r="O388" s="168">
        <v>0</v>
      </c>
      <c r="P388" s="168">
        <v>0</v>
      </c>
      <c r="Q388" s="168">
        <v>0</v>
      </c>
      <c r="R388" s="168">
        <v>0</v>
      </c>
      <c r="S388" s="168">
        <v>0</v>
      </c>
      <c r="T388" s="168">
        <v>0</v>
      </c>
      <c r="U388" s="168">
        <v>0</v>
      </c>
      <c r="V388" s="168">
        <v>0</v>
      </c>
      <c r="W388" s="168">
        <v>0</v>
      </c>
      <c r="X388" s="168">
        <v>0</v>
      </c>
      <c r="Y388" s="168">
        <v>0</v>
      </c>
      <c r="Z388" s="168">
        <v>0</v>
      </c>
      <c r="AA388" s="168">
        <v>0</v>
      </c>
      <c r="AB388" s="168">
        <v>0</v>
      </c>
      <c r="AC388" s="168">
        <v>0</v>
      </c>
      <c r="AD388" s="168">
        <v>0</v>
      </c>
      <c r="AE388" s="168">
        <v>0</v>
      </c>
      <c r="AF388" s="168">
        <v>0</v>
      </c>
      <c r="AG388" s="168">
        <v>0</v>
      </c>
      <c r="AH388" s="43">
        <v>0</v>
      </c>
    </row>
    <row r="389" spans="1:34">
      <c r="A389" s="52">
        <v>0</v>
      </c>
      <c r="D389" s="62">
        <v>2020</v>
      </c>
      <c r="E389" s="62">
        <v>7</v>
      </c>
      <c r="F389" s="62">
        <v>2021</v>
      </c>
      <c r="G389" s="62">
        <v>2021</v>
      </c>
      <c r="H389" s="168">
        <v>0</v>
      </c>
      <c r="I389" s="168">
        <v>0</v>
      </c>
      <c r="J389" s="168">
        <v>0</v>
      </c>
      <c r="K389" s="168">
        <v>0</v>
      </c>
      <c r="L389" s="168">
        <v>0</v>
      </c>
      <c r="M389" s="168">
        <v>0</v>
      </c>
      <c r="N389" s="168">
        <v>0</v>
      </c>
      <c r="O389" s="168">
        <v>0</v>
      </c>
      <c r="P389" s="168">
        <v>0</v>
      </c>
      <c r="Q389" s="168">
        <v>0</v>
      </c>
      <c r="R389" s="168">
        <v>0</v>
      </c>
      <c r="S389" s="168">
        <v>0</v>
      </c>
      <c r="T389" s="168">
        <v>0</v>
      </c>
      <c r="U389" s="168">
        <v>0</v>
      </c>
      <c r="V389" s="168">
        <v>0</v>
      </c>
      <c r="W389" s="168">
        <v>0</v>
      </c>
      <c r="X389" s="168">
        <v>0</v>
      </c>
      <c r="Y389" s="168">
        <v>0</v>
      </c>
      <c r="Z389" s="168">
        <v>0</v>
      </c>
      <c r="AA389" s="168">
        <v>0</v>
      </c>
      <c r="AB389" s="168">
        <v>0</v>
      </c>
      <c r="AC389" s="168">
        <v>0</v>
      </c>
      <c r="AD389" s="168">
        <v>0</v>
      </c>
      <c r="AE389" s="168">
        <v>0</v>
      </c>
      <c r="AF389" s="168">
        <v>0</v>
      </c>
      <c r="AG389" s="168">
        <v>0</v>
      </c>
      <c r="AH389" s="43">
        <v>0</v>
      </c>
    </row>
    <row r="390" spans="1:34">
      <c r="A390" s="52">
        <v>0</v>
      </c>
      <c r="D390" s="62">
        <v>2020</v>
      </c>
      <c r="E390" s="62">
        <v>8</v>
      </c>
      <c r="F390" s="62">
        <v>2021</v>
      </c>
      <c r="G390" s="62">
        <v>2021</v>
      </c>
      <c r="H390" s="168">
        <v>0</v>
      </c>
      <c r="I390" s="168">
        <v>0</v>
      </c>
      <c r="J390" s="168">
        <v>0</v>
      </c>
      <c r="K390" s="168">
        <v>0</v>
      </c>
      <c r="L390" s="168">
        <v>0</v>
      </c>
      <c r="M390" s="168">
        <v>0</v>
      </c>
      <c r="N390" s="168">
        <v>0</v>
      </c>
      <c r="O390" s="168">
        <v>0</v>
      </c>
      <c r="P390" s="168">
        <v>0</v>
      </c>
      <c r="Q390" s="168">
        <v>0</v>
      </c>
      <c r="R390" s="168">
        <v>0</v>
      </c>
      <c r="S390" s="168">
        <v>0</v>
      </c>
      <c r="T390" s="168">
        <v>0</v>
      </c>
      <c r="U390" s="168">
        <v>0</v>
      </c>
      <c r="V390" s="168">
        <v>0</v>
      </c>
      <c r="W390" s="168">
        <v>0</v>
      </c>
      <c r="X390" s="168">
        <v>0</v>
      </c>
      <c r="Y390" s="168">
        <v>0</v>
      </c>
      <c r="Z390" s="168">
        <v>0</v>
      </c>
      <c r="AA390" s="168">
        <v>0</v>
      </c>
      <c r="AB390" s="168">
        <v>0</v>
      </c>
      <c r="AC390" s="168">
        <v>0</v>
      </c>
      <c r="AD390" s="168">
        <v>0</v>
      </c>
      <c r="AE390" s="168">
        <v>0</v>
      </c>
      <c r="AF390" s="168">
        <v>0</v>
      </c>
      <c r="AG390" s="168">
        <v>0</v>
      </c>
      <c r="AH390" s="43">
        <v>0</v>
      </c>
    </row>
    <row r="391" spans="1:34">
      <c r="A391" s="52">
        <v>0</v>
      </c>
      <c r="D391" s="62">
        <v>2020</v>
      </c>
      <c r="E391" s="62">
        <v>9</v>
      </c>
      <c r="F391" s="62">
        <v>2021</v>
      </c>
      <c r="G391" s="62">
        <v>2021</v>
      </c>
      <c r="H391" s="168">
        <v>0</v>
      </c>
      <c r="I391" s="168">
        <v>0</v>
      </c>
      <c r="J391" s="168">
        <v>0</v>
      </c>
      <c r="K391" s="168">
        <v>0</v>
      </c>
      <c r="L391" s="168">
        <v>0</v>
      </c>
      <c r="M391" s="168">
        <v>0</v>
      </c>
      <c r="N391" s="168">
        <v>0</v>
      </c>
      <c r="O391" s="168">
        <v>0</v>
      </c>
      <c r="P391" s="168">
        <v>0</v>
      </c>
      <c r="Q391" s="168">
        <v>0</v>
      </c>
      <c r="R391" s="168">
        <v>0</v>
      </c>
      <c r="S391" s="168">
        <v>0</v>
      </c>
      <c r="T391" s="168">
        <v>0</v>
      </c>
      <c r="U391" s="168">
        <v>0</v>
      </c>
      <c r="V391" s="168">
        <v>0</v>
      </c>
      <c r="W391" s="168">
        <v>0</v>
      </c>
      <c r="X391" s="168">
        <v>0</v>
      </c>
      <c r="Y391" s="168">
        <v>0</v>
      </c>
      <c r="Z391" s="168">
        <v>0</v>
      </c>
      <c r="AA391" s="168">
        <v>0</v>
      </c>
      <c r="AB391" s="168">
        <v>0</v>
      </c>
      <c r="AC391" s="168">
        <v>0</v>
      </c>
      <c r="AD391" s="168">
        <v>0</v>
      </c>
      <c r="AE391" s="168">
        <v>0</v>
      </c>
      <c r="AF391" s="168">
        <v>0</v>
      </c>
      <c r="AG391" s="168">
        <v>0</v>
      </c>
      <c r="AH391" s="43">
        <v>0</v>
      </c>
    </row>
    <row r="392" spans="1:34">
      <c r="A392" s="52">
        <v>0</v>
      </c>
      <c r="D392" s="62">
        <v>2020</v>
      </c>
      <c r="E392" s="62">
        <v>10</v>
      </c>
      <c r="F392" s="62">
        <v>2021</v>
      </c>
      <c r="G392" s="62">
        <v>2021</v>
      </c>
      <c r="H392" s="168">
        <v>0</v>
      </c>
      <c r="I392" s="168">
        <v>0</v>
      </c>
      <c r="J392" s="168">
        <v>0</v>
      </c>
      <c r="K392" s="168">
        <v>0</v>
      </c>
      <c r="L392" s="168">
        <v>0</v>
      </c>
      <c r="M392" s="168">
        <v>0</v>
      </c>
      <c r="N392" s="168">
        <v>0</v>
      </c>
      <c r="O392" s="168">
        <v>0</v>
      </c>
      <c r="P392" s="168">
        <v>0</v>
      </c>
      <c r="Q392" s="168">
        <v>0</v>
      </c>
      <c r="R392" s="168">
        <v>0</v>
      </c>
      <c r="S392" s="168">
        <v>0</v>
      </c>
      <c r="T392" s="168">
        <v>0</v>
      </c>
      <c r="U392" s="168">
        <v>0</v>
      </c>
      <c r="V392" s="168">
        <v>0</v>
      </c>
      <c r="W392" s="168">
        <v>0</v>
      </c>
      <c r="X392" s="168">
        <v>0</v>
      </c>
      <c r="Y392" s="168">
        <v>0</v>
      </c>
      <c r="Z392" s="168">
        <v>0</v>
      </c>
      <c r="AA392" s="168">
        <v>0</v>
      </c>
      <c r="AB392" s="168">
        <v>0</v>
      </c>
      <c r="AC392" s="168">
        <v>0</v>
      </c>
      <c r="AD392" s="168">
        <v>0</v>
      </c>
      <c r="AE392" s="168">
        <v>0</v>
      </c>
      <c r="AF392" s="168">
        <v>0</v>
      </c>
      <c r="AG392" s="168">
        <v>0</v>
      </c>
      <c r="AH392" s="43">
        <v>0</v>
      </c>
    </row>
    <row r="393" spans="1:34">
      <c r="A393" s="52">
        <v>0</v>
      </c>
      <c r="D393" s="62">
        <v>2020</v>
      </c>
      <c r="E393" s="62">
        <v>11</v>
      </c>
      <c r="F393" s="62">
        <v>2021</v>
      </c>
      <c r="G393" s="62">
        <v>2021</v>
      </c>
      <c r="H393" s="168">
        <v>0</v>
      </c>
      <c r="I393" s="168">
        <v>0</v>
      </c>
      <c r="J393" s="168">
        <v>0</v>
      </c>
      <c r="K393" s="168">
        <v>0</v>
      </c>
      <c r="L393" s="168">
        <v>0</v>
      </c>
      <c r="M393" s="168">
        <v>0</v>
      </c>
      <c r="N393" s="168">
        <v>0</v>
      </c>
      <c r="O393" s="168">
        <v>0</v>
      </c>
      <c r="P393" s="168">
        <v>0</v>
      </c>
      <c r="Q393" s="168">
        <v>0</v>
      </c>
      <c r="R393" s="168">
        <v>0</v>
      </c>
      <c r="S393" s="168">
        <v>0</v>
      </c>
      <c r="T393" s="168">
        <v>0</v>
      </c>
      <c r="U393" s="168">
        <v>0</v>
      </c>
      <c r="V393" s="168">
        <v>0</v>
      </c>
      <c r="W393" s="168">
        <v>0</v>
      </c>
      <c r="X393" s="168">
        <v>0</v>
      </c>
      <c r="Y393" s="168">
        <v>0</v>
      </c>
      <c r="Z393" s="168">
        <v>0</v>
      </c>
      <c r="AA393" s="168">
        <v>0</v>
      </c>
      <c r="AB393" s="168">
        <v>0</v>
      </c>
      <c r="AC393" s="168">
        <v>0</v>
      </c>
      <c r="AD393" s="168">
        <v>0</v>
      </c>
      <c r="AE393" s="168">
        <v>0</v>
      </c>
      <c r="AF393" s="168">
        <v>0</v>
      </c>
      <c r="AG393" s="168">
        <v>0</v>
      </c>
      <c r="AH393" s="43">
        <v>0</v>
      </c>
    </row>
    <row r="394" spans="1:34">
      <c r="A394" s="52">
        <v>0</v>
      </c>
      <c r="D394" s="62">
        <v>2020</v>
      </c>
      <c r="E394" s="62">
        <v>12</v>
      </c>
      <c r="F394" s="62">
        <v>2021</v>
      </c>
      <c r="G394" s="62">
        <v>2021</v>
      </c>
      <c r="H394" s="168">
        <v>0</v>
      </c>
      <c r="I394" s="168">
        <v>0</v>
      </c>
      <c r="J394" s="168">
        <v>0</v>
      </c>
      <c r="K394" s="168">
        <v>0</v>
      </c>
      <c r="L394" s="168">
        <v>0</v>
      </c>
      <c r="M394" s="168">
        <v>0</v>
      </c>
      <c r="N394" s="168">
        <v>0</v>
      </c>
      <c r="O394" s="168">
        <v>0</v>
      </c>
      <c r="P394" s="168">
        <v>0</v>
      </c>
      <c r="Q394" s="168">
        <v>0</v>
      </c>
      <c r="R394" s="168">
        <v>0</v>
      </c>
      <c r="S394" s="168">
        <v>0</v>
      </c>
      <c r="T394" s="168">
        <v>0</v>
      </c>
      <c r="U394" s="168">
        <v>0</v>
      </c>
      <c r="V394" s="168">
        <v>0</v>
      </c>
      <c r="W394" s="168">
        <v>0</v>
      </c>
      <c r="X394" s="168">
        <v>0</v>
      </c>
      <c r="Y394" s="168">
        <v>0</v>
      </c>
      <c r="Z394" s="168">
        <v>0</v>
      </c>
      <c r="AA394" s="168">
        <v>0</v>
      </c>
      <c r="AB394" s="168">
        <v>0</v>
      </c>
      <c r="AC394" s="168">
        <v>0</v>
      </c>
      <c r="AD394" s="168">
        <v>0</v>
      </c>
      <c r="AE394" s="168">
        <v>0</v>
      </c>
      <c r="AF394" s="168">
        <v>0</v>
      </c>
      <c r="AG394" s="168">
        <v>0</v>
      </c>
      <c r="AH394" s="43">
        <v>0</v>
      </c>
    </row>
    <row r="395" spans="1:34">
      <c r="A395" s="52">
        <v>0</v>
      </c>
      <c r="D395" s="62">
        <v>2021</v>
      </c>
      <c r="E395" s="62">
        <v>1</v>
      </c>
      <c r="F395" s="62">
        <v>2021</v>
      </c>
      <c r="G395" s="62">
        <v>2021</v>
      </c>
      <c r="H395" s="168">
        <v>0</v>
      </c>
      <c r="I395" s="168">
        <v>0</v>
      </c>
      <c r="J395" s="168">
        <v>0</v>
      </c>
      <c r="K395" s="168">
        <v>0</v>
      </c>
      <c r="L395" s="168">
        <v>0</v>
      </c>
      <c r="M395" s="168">
        <v>0</v>
      </c>
      <c r="N395" s="168">
        <v>0</v>
      </c>
      <c r="O395" s="168">
        <v>0</v>
      </c>
      <c r="P395" s="168">
        <v>0</v>
      </c>
      <c r="Q395" s="168">
        <v>0</v>
      </c>
      <c r="R395" s="168">
        <v>0</v>
      </c>
      <c r="S395" s="168">
        <v>0</v>
      </c>
      <c r="T395" s="168">
        <v>0</v>
      </c>
      <c r="U395" s="168">
        <v>0</v>
      </c>
      <c r="V395" s="168">
        <v>0</v>
      </c>
      <c r="W395" s="168">
        <v>0</v>
      </c>
      <c r="X395" s="168">
        <v>0</v>
      </c>
      <c r="Y395" s="168">
        <v>0</v>
      </c>
      <c r="Z395" s="168">
        <v>0</v>
      </c>
      <c r="AA395" s="168">
        <v>0</v>
      </c>
      <c r="AB395" s="168">
        <v>0</v>
      </c>
      <c r="AC395" s="168">
        <v>0</v>
      </c>
      <c r="AD395" s="168">
        <v>0</v>
      </c>
      <c r="AE395" s="168">
        <v>0</v>
      </c>
      <c r="AF395" s="168">
        <v>0</v>
      </c>
      <c r="AG395" s="168">
        <v>0</v>
      </c>
      <c r="AH395" s="43">
        <v>0</v>
      </c>
    </row>
    <row r="396" spans="1:34">
      <c r="A396" s="52">
        <v>0</v>
      </c>
      <c r="D396" s="62">
        <v>2021</v>
      </c>
      <c r="E396" s="62">
        <v>2</v>
      </c>
      <c r="F396" s="62">
        <v>2021</v>
      </c>
      <c r="G396" s="62">
        <v>2021</v>
      </c>
      <c r="H396" s="168">
        <v>0</v>
      </c>
      <c r="I396" s="168">
        <v>0</v>
      </c>
      <c r="J396" s="168">
        <v>0</v>
      </c>
      <c r="K396" s="168">
        <v>0</v>
      </c>
      <c r="L396" s="168">
        <v>0</v>
      </c>
      <c r="M396" s="168">
        <v>0</v>
      </c>
      <c r="N396" s="168">
        <v>0</v>
      </c>
      <c r="O396" s="168">
        <v>0</v>
      </c>
      <c r="P396" s="168">
        <v>0</v>
      </c>
      <c r="Q396" s="168">
        <v>0</v>
      </c>
      <c r="R396" s="168">
        <v>0</v>
      </c>
      <c r="S396" s="168">
        <v>0</v>
      </c>
      <c r="T396" s="168">
        <v>0</v>
      </c>
      <c r="U396" s="168">
        <v>0</v>
      </c>
      <c r="V396" s="168">
        <v>0</v>
      </c>
      <c r="W396" s="168">
        <v>0</v>
      </c>
      <c r="X396" s="168">
        <v>0</v>
      </c>
      <c r="Y396" s="168">
        <v>0</v>
      </c>
      <c r="Z396" s="168">
        <v>0</v>
      </c>
      <c r="AA396" s="168">
        <v>0</v>
      </c>
      <c r="AB396" s="168">
        <v>0</v>
      </c>
      <c r="AC396" s="168">
        <v>0</v>
      </c>
      <c r="AD396" s="168">
        <v>0</v>
      </c>
      <c r="AE396" s="168">
        <v>0</v>
      </c>
      <c r="AF396" s="168">
        <v>0</v>
      </c>
      <c r="AG396" s="168">
        <v>0</v>
      </c>
      <c r="AH396" s="43">
        <v>0</v>
      </c>
    </row>
    <row r="397" spans="1:34">
      <c r="A397" s="52">
        <v>0</v>
      </c>
      <c r="D397" s="62">
        <v>2021</v>
      </c>
      <c r="E397" s="62">
        <v>3</v>
      </c>
      <c r="F397" s="62">
        <v>2021</v>
      </c>
      <c r="G397" s="62">
        <v>2021</v>
      </c>
      <c r="H397" s="168">
        <v>0</v>
      </c>
      <c r="I397" s="168">
        <v>0</v>
      </c>
      <c r="J397" s="168">
        <v>0</v>
      </c>
      <c r="K397" s="168">
        <v>0</v>
      </c>
      <c r="L397" s="168">
        <v>0</v>
      </c>
      <c r="M397" s="168">
        <v>0</v>
      </c>
      <c r="N397" s="168">
        <v>0</v>
      </c>
      <c r="O397" s="168">
        <v>0</v>
      </c>
      <c r="P397" s="168">
        <v>0</v>
      </c>
      <c r="Q397" s="168">
        <v>0</v>
      </c>
      <c r="R397" s="168">
        <v>0</v>
      </c>
      <c r="S397" s="168">
        <v>0</v>
      </c>
      <c r="T397" s="168">
        <v>0</v>
      </c>
      <c r="U397" s="168">
        <v>0</v>
      </c>
      <c r="V397" s="168">
        <v>0</v>
      </c>
      <c r="W397" s="168">
        <v>0</v>
      </c>
      <c r="X397" s="168">
        <v>0</v>
      </c>
      <c r="Y397" s="168">
        <v>0</v>
      </c>
      <c r="Z397" s="168">
        <v>0</v>
      </c>
      <c r="AA397" s="168">
        <v>0</v>
      </c>
      <c r="AB397" s="168">
        <v>0</v>
      </c>
      <c r="AC397" s="168">
        <v>0</v>
      </c>
      <c r="AD397" s="168">
        <v>0</v>
      </c>
      <c r="AE397" s="168">
        <v>0</v>
      </c>
      <c r="AF397" s="168">
        <v>0</v>
      </c>
      <c r="AG397" s="168">
        <v>0</v>
      </c>
      <c r="AH397" s="43">
        <v>0</v>
      </c>
    </row>
    <row r="398" spans="1:34">
      <c r="A398" s="52">
        <v>0</v>
      </c>
      <c r="D398" s="62">
        <v>2021</v>
      </c>
      <c r="E398" s="62">
        <v>4</v>
      </c>
      <c r="F398" s="62">
        <v>2021</v>
      </c>
      <c r="G398" s="62">
        <v>2021</v>
      </c>
      <c r="H398" s="168">
        <v>0</v>
      </c>
      <c r="I398" s="168">
        <v>0</v>
      </c>
      <c r="J398" s="168">
        <v>0</v>
      </c>
      <c r="K398" s="168">
        <v>0</v>
      </c>
      <c r="L398" s="168">
        <v>0</v>
      </c>
      <c r="M398" s="168">
        <v>0</v>
      </c>
      <c r="N398" s="168">
        <v>0</v>
      </c>
      <c r="O398" s="168">
        <v>0</v>
      </c>
      <c r="P398" s="168">
        <v>0</v>
      </c>
      <c r="Q398" s="168">
        <v>0</v>
      </c>
      <c r="R398" s="168">
        <v>0</v>
      </c>
      <c r="S398" s="168">
        <v>0</v>
      </c>
      <c r="T398" s="168">
        <v>0</v>
      </c>
      <c r="U398" s="168">
        <v>0</v>
      </c>
      <c r="V398" s="168">
        <v>0</v>
      </c>
      <c r="W398" s="168">
        <v>0</v>
      </c>
      <c r="X398" s="168">
        <v>0</v>
      </c>
      <c r="Y398" s="168">
        <v>0</v>
      </c>
      <c r="Z398" s="168">
        <v>0</v>
      </c>
      <c r="AA398" s="168">
        <v>0</v>
      </c>
      <c r="AB398" s="168">
        <v>0</v>
      </c>
      <c r="AC398" s="168">
        <v>0</v>
      </c>
      <c r="AD398" s="168">
        <v>0</v>
      </c>
      <c r="AE398" s="168">
        <v>0</v>
      </c>
      <c r="AF398" s="168">
        <v>0</v>
      </c>
      <c r="AG398" s="168">
        <v>0</v>
      </c>
      <c r="AH398" s="43">
        <v>0</v>
      </c>
    </row>
    <row r="399" spans="1:34">
      <c r="A399" s="52">
        <v>0</v>
      </c>
      <c r="D399" s="62">
        <v>2021</v>
      </c>
      <c r="E399" s="62">
        <v>5</v>
      </c>
      <c r="F399" s="62">
        <v>2021</v>
      </c>
      <c r="G399" s="62">
        <v>2022</v>
      </c>
      <c r="H399" s="168">
        <v>0</v>
      </c>
      <c r="I399" s="168">
        <v>0</v>
      </c>
      <c r="J399" s="168">
        <v>0</v>
      </c>
      <c r="K399" s="168">
        <v>0</v>
      </c>
      <c r="L399" s="168">
        <v>0</v>
      </c>
      <c r="M399" s="168">
        <v>0</v>
      </c>
      <c r="N399" s="168">
        <v>0</v>
      </c>
      <c r="O399" s="168">
        <v>0</v>
      </c>
      <c r="P399" s="168">
        <v>0</v>
      </c>
      <c r="Q399" s="168">
        <v>0</v>
      </c>
      <c r="R399" s="168">
        <v>0</v>
      </c>
      <c r="S399" s="168">
        <v>0</v>
      </c>
      <c r="T399" s="168">
        <v>0</v>
      </c>
      <c r="U399" s="168">
        <v>0</v>
      </c>
      <c r="V399" s="168">
        <v>0</v>
      </c>
      <c r="W399" s="168">
        <v>0</v>
      </c>
      <c r="X399" s="168">
        <v>0</v>
      </c>
      <c r="Y399" s="168">
        <v>0</v>
      </c>
      <c r="Z399" s="168">
        <v>0</v>
      </c>
      <c r="AA399" s="168">
        <v>0</v>
      </c>
      <c r="AB399" s="168">
        <v>0</v>
      </c>
      <c r="AC399" s="168">
        <v>0</v>
      </c>
      <c r="AD399" s="168">
        <v>0</v>
      </c>
      <c r="AE399" s="168">
        <v>0</v>
      </c>
      <c r="AF399" s="168">
        <v>0</v>
      </c>
      <c r="AG399" s="168">
        <v>0</v>
      </c>
      <c r="AH399" s="43">
        <v>0</v>
      </c>
    </row>
    <row r="400" spans="1:34">
      <c r="A400" s="52">
        <v>0</v>
      </c>
      <c r="D400" s="62">
        <v>2021</v>
      </c>
      <c r="E400" s="62">
        <v>6</v>
      </c>
      <c r="F400" s="62">
        <v>2021</v>
      </c>
      <c r="G400" s="62">
        <v>2022</v>
      </c>
      <c r="H400" s="168">
        <v>0</v>
      </c>
      <c r="I400" s="168">
        <v>0</v>
      </c>
      <c r="J400" s="168">
        <v>0</v>
      </c>
      <c r="K400" s="168">
        <v>0</v>
      </c>
      <c r="L400" s="168">
        <v>0</v>
      </c>
      <c r="M400" s="168">
        <v>0</v>
      </c>
      <c r="N400" s="168">
        <v>0</v>
      </c>
      <c r="O400" s="168">
        <v>0</v>
      </c>
      <c r="P400" s="168">
        <v>0</v>
      </c>
      <c r="Q400" s="168">
        <v>0</v>
      </c>
      <c r="R400" s="168">
        <v>0</v>
      </c>
      <c r="S400" s="168">
        <v>0</v>
      </c>
      <c r="T400" s="168">
        <v>0</v>
      </c>
      <c r="U400" s="168">
        <v>0</v>
      </c>
      <c r="V400" s="168">
        <v>0</v>
      </c>
      <c r="W400" s="168">
        <v>0</v>
      </c>
      <c r="X400" s="168">
        <v>0</v>
      </c>
      <c r="Y400" s="168">
        <v>0</v>
      </c>
      <c r="Z400" s="168">
        <v>0</v>
      </c>
      <c r="AA400" s="168">
        <v>0</v>
      </c>
      <c r="AB400" s="168">
        <v>0</v>
      </c>
      <c r="AC400" s="168">
        <v>0</v>
      </c>
      <c r="AD400" s="168">
        <v>0</v>
      </c>
      <c r="AE400" s="168">
        <v>0</v>
      </c>
      <c r="AF400" s="168">
        <v>0</v>
      </c>
      <c r="AG400" s="168">
        <v>0</v>
      </c>
      <c r="AH400" s="43">
        <v>0</v>
      </c>
    </row>
    <row r="401" spans="1:34">
      <c r="A401" s="52">
        <v>0</v>
      </c>
      <c r="D401" s="62">
        <v>2021</v>
      </c>
      <c r="E401" s="62">
        <v>7</v>
      </c>
      <c r="F401" s="62">
        <v>2022</v>
      </c>
      <c r="G401" s="62">
        <v>2022</v>
      </c>
      <c r="H401" s="168">
        <v>0</v>
      </c>
      <c r="I401" s="168">
        <v>0</v>
      </c>
      <c r="J401" s="168">
        <v>0</v>
      </c>
      <c r="K401" s="168">
        <v>0</v>
      </c>
      <c r="L401" s="168">
        <v>0</v>
      </c>
      <c r="M401" s="168">
        <v>0</v>
      </c>
      <c r="N401" s="168">
        <v>0</v>
      </c>
      <c r="O401" s="168">
        <v>0</v>
      </c>
      <c r="P401" s="168">
        <v>0</v>
      </c>
      <c r="Q401" s="168">
        <v>0</v>
      </c>
      <c r="R401" s="168">
        <v>0</v>
      </c>
      <c r="S401" s="168">
        <v>0</v>
      </c>
      <c r="T401" s="168">
        <v>0</v>
      </c>
      <c r="U401" s="168">
        <v>0</v>
      </c>
      <c r="V401" s="168">
        <v>0</v>
      </c>
      <c r="W401" s="168">
        <v>0</v>
      </c>
      <c r="X401" s="168">
        <v>0</v>
      </c>
      <c r="Y401" s="168">
        <v>0</v>
      </c>
      <c r="Z401" s="168">
        <v>0</v>
      </c>
      <c r="AA401" s="168">
        <v>0</v>
      </c>
      <c r="AB401" s="168">
        <v>0</v>
      </c>
      <c r="AC401" s="168">
        <v>0</v>
      </c>
      <c r="AD401" s="168">
        <v>0</v>
      </c>
      <c r="AE401" s="168">
        <v>0</v>
      </c>
      <c r="AF401" s="168">
        <v>0</v>
      </c>
      <c r="AG401" s="168">
        <v>0</v>
      </c>
      <c r="AH401" s="43">
        <v>0</v>
      </c>
    </row>
    <row r="402" spans="1:34">
      <c r="A402" s="52">
        <v>0</v>
      </c>
      <c r="D402" s="62">
        <v>2021</v>
      </c>
      <c r="E402" s="62">
        <v>8</v>
      </c>
      <c r="F402" s="62">
        <v>2022</v>
      </c>
      <c r="G402" s="62">
        <v>2022</v>
      </c>
      <c r="H402" s="168">
        <v>0</v>
      </c>
      <c r="I402" s="168">
        <v>0</v>
      </c>
      <c r="J402" s="168">
        <v>0</v>
      </c>
      <c r="K402" s="168">
        <v>0</v>
      </c>
      <c r="L402" s="168">
        <v>0</v>
      </c>
      <c r="M402" s="168">
        <v>0</v>
      </c>
      <c r="N402" s="168">
        <v>0</v>
      </c>
      <c r="O402" s="168">
        <v>0</v>
      </c>
      <c r="P402" s="168">
        <v>0</v>
      </c>
      <c r="Q402" s="168">
        <v>0</v>
      </c>
      <c r="R402" s="168">
        <v>0</v>
      </c>
      <c r="S402" s="168">
        <v>0</v>
      </c>
      <c r="T402" s="168">
        <v>0</v>
      </c>
      <c r="U402" s="168">
        <v>0</v>
      </c>
      <c r="V402" s="168">
        <v>0</v>
      </c>
      <c r="W402" s="168">
        <v>0</v>
      </c>
      <c r="X402" s="168">
        <v>0</v>
      </c>
      <c r="Y402" s="168">
        <v>0</v>
      </c>
      <c r="Z402" s="168">
        <v>0</v>
      </c>
      <c r="AA402" s="168">
        <v>0</v>
      </c>
      <c r="AB402" s="168">
        <v>0</v>
      </c>
      <c r="AC402" s="168">
        <v>0</v>
      </c>
      <c r="AD402" s="168">
        <v>0</v>
      </c>
      <c r="AE402" s="168">
        <v>0</v>
      </c>
      <c r="AF402" s="168">
        <v>0</v>
      </c>
      <c r="AG402" s="168">
        <v>0</v>
      </c>
      <c r="AH402" s="43">
        <v>0</v>
      </c>
    </row>
    <row r="403" spans="1:34">
      <c r="A403" s="52">
        <v>0</v>
      </c>
      <c r="D403" s="62">
        <v>2021</v>
      </c>
      <c r="E403" s="62">
        <v>9</v>
      </c>
      <c r="F403" s="62">
        <v>2022</v>
      </c>
      <c r="G403" s="62">
        <v>2022</v>
      </c>
      <c r="H403" s="168">
        <v>0</v>
      </c>
      <c r="I403" s="168">
        <v>0</v>
      </c>
      <c r="J403" s="168">
        <v>0</v>
      </c>
      <c r="K403" s="168">
        <v>0</v>
      </c>
      <c r="L403" s="168">
        <v>0</v>
      </c>
      <c r="M403" s="168">
        <v>0</v>
      </c>
      <c r="N403" s="168">
        <v>0</v>
      </c>
      <c r="O403" s="168">
        <v>0</v>
      </c>
      <c r="P403" s="168">
        <v>0</v>
      </c>
      <c r="Q403" s="168">
        <v>0</v>
      </c>
      <c r="R403" s="168">
        <v>0</v>
      </c>
      <c r="S403" s="168">
        <v>0</v>
      </c>
      <c r="T403" s="168">
        <v>0</v>
      </c>
      <c r="U403" s="168">
        <v>0</v>
      </c>
      <c r="V403" s="168">
        <v>0</v>
      </c>
      <c r="W403" s="168">
        <v>0</v>
      </c>
      <c r="X403" s="168">
        <v>0</v>
      </c>
      <c r="Y403" s="168">
        <v>0</v>
      </c>
      <c r="Z403" s="168">
        <v>0</v>
      </c>
      <c r="AA403" s="168">
        <v>0</v>
      </c>
      <c r="AB403" s="168">
        <v>0</v>
      </c>
      <c r="AC403" s="168">
        <v>0</v>
      </c>
      <c r="AD403" s="168">
        <v>0</v>
      </c>
      <c r="AE403" s="168">
        <v>0</v>
      </c>
      <c r="AF403" s="168">
        <v>0</v>
      </c>
      <c r="AG403" s="168">
        <v>0</v>
      </c>
      <c r="AH403" s="43">
        <v>0</v>
      </c>
    </row>
    <row r="404" spans="1:34">
      <c r="A404" s="52">
        <v>0</v>
      </c>
      <c r="D404" s="62">
        <v>2021</v>
      </c>
      <c r="E404" s="62">
        <v>10</v>
      </c>
      <c r="F404" s="62">
        <v>2022</v>
      </c>
      <c r="G404" s="62">
        <v>2022</v>
      </c>
      <c r="H404" s="168">
        <v>0</v>
      </c>
      <c r="I404" s="168">
        <v>0</v>
      </c>
      <c r="J404" s="168">
        <v>0</v>
      </c>
      <c r="K404" s="168">
        <v>0</v>
      </c>
      <c r="L404" s="168">
        <v>0</v>
      </c>
      <c r="M404" s="168">
        <v>0</v>
      </c>
      <c r="N404" s="168">
        <v>0</v>
      </c>
      <c r="O404" s="168">
        <v>0</v>
      </c>
      <c r="P404" s="168">
        <v>0</v>
      </c>
      <c r="Q404" s="168">
        <v>0</v>
      </c>
      <c r="R404" s="168">
        <v>0</v>
      </c>
      <c r="S404" s="168">
        <v>0</v>
      </c>
      <c r="T404" s="168">
        <v>0</v>
      </c>
      <c r="U404" s="168">
        <v>0</v>
      </c>
      <c r="V404" s="168">
        <v>0</v>
      </c>
      <c r="W404" s="168">
        <v>0</v>
      </c>
      <c r="X404" s="168">
        <v>0</v>
      </c>
      <c r="Y404" s="168">
        <v>0</v>
      </c>
      <c r="Z404" s="168">
        <v>0</v>
      </c>
      <c r="AA404" s="168">
        <v>0</v>
      </c>
      <c r="AB404" s="168">
        <v>0</v>
      </c>
      <c r="AC404" s="168">
        <v>0</v>
      </c>
      <c r="AD404" s="168">
        <v>0</v>
      </c>
      <c r="AE404" s="168">
        <v>0</v>
      </c>
      <c r="AF404" s="168">
        <v>0</v>
      </c>
      <c r="AG404" s="168">
        <v>0</v>
      </c>
      <c r="AH404" s="43">
        <v>0</v>
      </c>
    </row>
    <row r="405" spans="1:34">
      <c r="A405" s="52">
        <v>0</v>
      </c>
      <c r="D405" s="62">
        <v>2021</v>
      </c>
      <c r="E405" s="62">
        <v>11</v>
      </c>
      <c r="F405" s="62">
        <v>2022</v>
      </c>
      <c r="G405" s="62">
        <v>2022</v>
      </c>
      <c r="H405" s="168">
        <v>0</v>
      </c>
      <c r="I405" s="168">
        <v>0</v>
      </c>
      <c r="J405" s="168">
        <v>0</v>
      </c>
      <c r="K405" s="168">
        <v>0</v>
      </c>
      <c r="L405" s="168">
        <v>0</v>
      </c>
      <c r="M405" s="168">
        <v>0</v>
      </c>
      <c r="N405" s="168">
        <v>0</v>
      </c>
      <c r="O405" s="168">
        <v>0</v>
      </c>
      <c r="P405" s="168">
        <v>0</v>
      </c>
      <c r="Q405" s="168">
        <v>0</v>
      </c>
      <c r="R405" s="168">
        <v>0</v>
      </c>
      <c r="S405" s="168">
        <v>0</v>
      </c>
      <c r="T405" s="168">
        <v>0</v>
      </c>
      <c r="U405" s="168">
        <v>0</v>
      </c>
      <c r="V405" s="168">
        <v>0</v>
      </c>
      <c r="W405" s="168">
        <v>0</v>
      </c>
      <c r="X405" s="168">
        <v>0</v>
      </c>
      <c r="Y405" s="168">
        <v>0</v>
      </c>
      <c r="Z405" s="168">
        <v>0</v>
      </c>
      <c r="AA405" s="168">
        <v>0</v>
      </c>
      <c r="AB405" s="168">
        <v>0</v>
      </c>
      <c r="AC405" s="168">
        <v>0</v>
      </c>
      <c r="AD405" s="168">
        <v>0</v>
      </c>
      <c r="AE405" s="168">
        <v>0</v>
      </c>
      <c r="AF405" s="168">
        <v>0</v>
      </c>
      <c r="AG405" s="168">
        <v>0</v>
      </c>
      <c r="AH405" s="43">
        <v>0</v>
      </c>
    </row>
    <row r="406" spans="1:34">
      <c r="A406" s="52">
        <v>0</v>
      </c>
      <c r="D406" s="62">
        <v>2021</v>
      </c>
      <c r="E406" s="62">
        <v>12</v>
      </c>
      <c r="F406" s="62">
        <v>2022</v>
      </c>
      <c r="G406" s="62">
        <v>2022</v>
      </c>
      <c r="H406" s="168">
        <v>0</v>
      </c>
      <c r="I406" s="168">
        <v>0</v>
      </c>
      <c r="J406" s="168">
        <v>0</v>
      </c>
      <c r="K406" s="168">
        <v>0</v>
      </c>
      <c r="L406" s="168">
        <v>0</v>
      </c>
      <c r="M406" s="168">
        <v>0</v>
      </c>
      <c r="N406" s="168">
        <v>0</v>
      </c>
      <c r="O406" s="168">
        <v>0</v>
      </c>
      <c r="P406" s="168">
        <v>0</v>
      </c>
      <c r="Q406" s="168">
        <v>0</v>
      </c>
      <c r="R406" s="168">
        <v>0</v>
      </c>
      <c r="S406" s="168">
        <v>0</v>
      </c>
      <c r="T406" s="168">
        <v>0</v>
      </c>
      <c r="U406" s="168">
        <v>0</v>
      </c>
      <c r="V406" s="168">
        <v>0</v>
      </c>
      <c r="W406" s="168">
        <v>0</v>
      </c>
      <c r="X406" s="168">
        <v>0</v>
      </c>
      <c r="Y406" s="168">
        <v>0</v>
      </c>
      <c r="Z406" s="168">
        <v>0</v>
      </c>
      <c r="AA406" s="168">
        <v>0</v>
      </c>
      <c r="AB406" s="168">
        <v>0</v>
      </c>
      <c r="AC406" s="168">
        <v>0</v>
      </c>
      <c r="AD406" s="168">
        <v>0</v>
      </c>
      <c r="AE406" s="168">
        <v>0</v>
      </c>
      <c r="AF406" s="168">
        <v>0</v>
      </c>
      <c r="AG406" s="168">
        <v>0</v>
      </c>
      <c r="AH406" s="43">
        <v>0</v>
      </c>
    </row>
    <row r="407" spans="1:34">
      <c r="A407" s="52">
        <v>0</v>
      </c>
      <c r="D407" s="62">
        <v>2022</v>
      </c>
      <c r="E407" s="62">
        <v>1</v>
      </c>
      <c r="F407" s="62">
        <v>2022</v>
      </c>
      <c r="G407" s="62">
        <v>2022</v>
      </c>
      <c r="H407" s="168">
        <v>0</v>
      </c>
      <c r="I407" s="168">
        <v>0</v>
      </c>
      <c r="J407" s="168">
        <v>0</v>
      </c>
      <c r="K407" s="168">
        <v>0</v>
      </c>
      <c r="L407" s="168">
        <v>0</v>
      </c>
      <c r="M407" s="168">
        <v>0</v>
      </c>
      <c r="N407" s="168">
        <v>0</v>
      </c>
      <c r="O407" s="168">
        <v>0</v>
      </c>
      <c r="P407" s="168">
        <v>0</v>
      </c>
      <c r="Q407" s="168">
        <v>0</v>
      </c>
      <c r="R407" s="168">
        <v>0</v>
      </c>
      <c r="S407" s="168">
        <v>0</v>
      </c>
      <c r="T407" s="168">
        <v>0</v>
      </c>
      <c r="U407" s="168">
        <v>0</v>
      </c>
      <c r="V407" s="168">
        <v>0</v>
      </c>
      <c r="W407" s="168">
        <v>0</v>
      </c>
      <c r="X407" s="168">
        <v>0</v>
      </c>
      <c r="Y407" s="168">
        <v>0</v>
      </c>
      <c r="Z407" s="168">
        <v>0</v>
      </c>
      <c r="AA407" s="168">
        <v>0</v>
      </c>
      <c r="AB407" s="168">
        <v>0</v>
      </c>
      <c r="AC407" s="168">
        <v>0</v>
      </c>
      <c r="AD407" s="168">
        <v>0</v>
      </c>
      <c r="AE407" s="168">
        <v>0</v>
      </c>
      <c r="AF407" s="168">
        <v>0</v>
      </c>
      <c r="AG407" s="168">
        <v>0</v>
      </c>
      <c r="AH407" s="43">
        <v>0</v>
      </c>
    </row>
    <row r="408" spans="1:34">
      <c r="A408" s="52">
        <v>0</v>
      </c>
      <c r="D408" s="62">
        <v>2022</v>
      </c>
      <c r="E408" s="62">
        <v>2</v>
      </c>
      <c r="F408" s="62">
        <v>2022</v>
      </c>
      <c r="G408" s="62">
        <v>2022</v>
      </c>
      <c r="H408" s="168">
        <v>0</v>
      </c>
      <c r="I408" s="168">
        <v>0</v>
      </c>
      <c r="J408" s="168">
        <v>0</v>
      </c>
      <c r="K408" s="168">
        <v>0</v>
      </c>
      <c r="L408" s="168">
        <v>0</v>
      </c>
      <c r="M408" s="168">
        <v>0</v>
      </c>
      <c r="N408" s="168">
        <v>0</v>
      </c>
      <c r="O408" s="168">
        <v>0</v>
      </c>
      <c r="P408" s="168">
        <v>0</v>
      </c>
      <c r="Q408" s="168">
        <v>0</v>
      </c>
      <c r="R408" s="168">
        <v>0</v>
      </c>
      <c r="S408" s="168">
        <v>0</v>
      </c>
      <c r="T408" s="168">
        <v>0</v>
      </c>
      <c r="U408" s="168">
        <v>0</v>
      </c>
      <c r="V408" s="168">
        <v>0</v>
      </c>
      <c r="W408" s="168">
        <v>0</v>
      </c>
      <c r="X408" s="168">
        <v>0</v>
      </c>
      <c r="Y408" s="168">
        <v>0</v>
      </c>
      <c r="Z408" s="168">
        <v>0</v>
      </c>
      <c r="AA408" s="168">
        <v>0</v>
      </c>
      <c r="AB408" s="168">
        <v>0</v>
      </c>
      <c r="AC408" s="168">
        <v>0</v>
      </c>
      <c r="AD408" s="168">
        <v>0</v>
      </c>
      <c r="AE408" s="168">
        <v>0</v>
      </c>
      <c r="AF408" s="168">
        <v>0</v>
      </c>
      <c r="AG408" s="168">
        <v>0</v>
      </c>
      <c r="AH408" s="43">
        <v>0</v>
      </c>
    </row>
    <row r="409" spans="1:34">
      <c r="A409" s="52">
        <v>0</v>
      </c>
      <c r="D409" s="62">
        <v>2022</v>
      </c>
      <c r="E409" s="62">
        <v>3</v>
      </c>
      <c r="F409" s="62">
        <v>2022</v>
      </c>
      <c r="G409" s="62">
        <v>2022</v>
      </c>
      <c r="H409" s="168">
        <v>0</v>
      </c>
      <c r="I409" s="168">
        <v>0</v>
      </c>
      <c r="J409" s="168">
        <v>0</v>
      </c>
      <c r="K409" s="168">
        <v>0</v>
      </c>
      <c r="L409" s="168">
        <v>0</v>
      </c>
      <c r="M409" s="168">
        <v>0</v>
      </c>
      <c r="N409" s="168">
        <v>0</v>
      </c>
      <c r="O409" s="168">
        <v>0</v>
      </c>
      <c r="P409" s="168">
        <v>0</v>
      </c>
      <c r="Q409" s="168">
        <v>0</v>
      </c>
      <c r="R409" s="168">
        <v>0</v>
      </c>
      <c r="S409" s="168">
        <v>0</v>
      </c>
      <c r="T409" s="168">
        <v>0</v>
      </c>
      <c r="U409" s="168">
        <v>0</v>
      </c>
      <c r="V409" s="168">
        <v>0</v>
      </c>
      <c r="W409" s="168">
        <v>0</v>
      </c>
      <c r="X409" s="168">
        <v>0</v>
      </c>
      <c r="Y409" s="168">
        <v>0</v>
      </c>
      <c r="Z409" s="168">
        <v>0</v>
      </c>
      <c r="AA409" s="168">
        <v>0</v>
      </c>
      <c r="AB409" s="168">
        <v>0</v>
      </c>
      <c r="AC409" s="168">
        <v>0</v>
      </c>
      <c r="AD409" s="168">
        <v>0</v>
      </c>
      <c r="AE409" s="168">
        <v>0</v>
      </c>
      <c r="AF409" s="168">
        <v>0</v>
      </c>
      <c r="AG409" s="168">
        <v>0</v>
      </c>
      <c r="AH409" s="43">
        <v>0</v>
      </c>
    </row>
    <row r="410" spans="1:34">
      <c r="A410" s="52">
        <v>0</v>
      </c>
      <c r="D410" s="62">
        <v>2022</v>
      </c>
      <c r="E410" s="62">
        <v>4</v>
      </c>
      <c r="F410" s="62">
        <v>2022</v>
      </c>
      <c r="G410" s="62">
        <v>2022</v>
      </c>
      <c r="H410" s="168">
        <v>0</v>
      </c>
      <c r="I410" s="168">
        <v>0</v>
      </c>
      <c r="J410" s="168">
        <v>0</v>
      </c>
      <c r="K410" s="168">
        <v>0</v>
      </c>
      <c r="L410" s="168">
        <v>0</v>
      </c>
      <c r="M410" s="168">
        <v>0</v>
      </c>
      <c r="N410" s="168">
        <v>0</v>
      </c>
      <c r="O410" s="168">
        <v>0</v>
      </c>
      <c r="P410" s="168">
        <v>0</v>
      </c>
      <c r="Q410" s="168">
        <v>0</v>
      </c>
      <c r="R410" s="168">
        <v>0</v>
      </c>
      <c r="S410" s="168">
        <v>0</v>
      </c>
      <c r="T410" s="168">
        <v>0</v>
      </c>
      <c r="U410" s="168">
        <v>0</v>
      </c>
      <c r="V410" s="168">
        <v>0</v>
      </c>
      <c r="W410" s="168">
        <v>0</v>
      </c>
      <c r="X410" s="168">
        <v>0</v>
      </c>
      <c r="Y410" s="168">
        <v>0</v>
      </c>
      <c r="Z410" s="168">
        <v>0</v>
      </c>
      <c r="AA410" s="168">
        <v>0</v>
      </c>
      <c r="AB410" s="168">
        <v>0</v>
      </c>
      <c r="AC410" s="168">
        <v>0</v>
      </c>
      <c r="AD410" s="168">
        <v>0</v>
      </c>
      <c r="AE410" s="168">
        <v>0</v>
      </c>
      <c r="AF410" s="168">
        <v>0</v>
      </c>
      <c r="AG410" s="168">
        <v>0</v>
      </c>
      <c r="AH410" s="43">
        <v>0</v>
      </c>
    </row>
    <row r="411" spans="1:34">
      <c r="A411" s="52">
        <v>0</v>
      </c>
      <c r="D411" s="62">
        <v>2022</v>
      </c>
      <c r="E411" s="62">
        <v>5</v>
      </c>
      <c r="F411" s="62">
        <v>2022</v>
      </c>
      <c r="G411" s="62">
        <v>2023</v>
      </c>
      <c r="H411" s="168">
        <v>0</v>
      </c>
      <c r="I411" s="168">
        <v>0</v>
      </c>
      <c r="J411" s="168">
        <v>0</v>
      </c>
      <c r="K411" s="168">
        <v>0</v>
      </c>
      <c r="L411" s="168">
        <v>0</v>
      </c>
      <c r="M411" s="168">
        <v>0</v>
      </c>
      <c r="N411" s="168">
        <v>0</v>
      </c>
      <c r="O411" s="168">
        <v>0</v>
      </c>
      <c r="P411" s="168">
        <v>0</v>
      </c>
      <c r="Q411" s="168">
        <v>0</v>
      </c>
      <c r="R411" s="168">
        <v>0</v>
      </c>
      <c r="S411" s="168">
        <v>0</v>
      </c>
      <c r="T411" s="168">
        <v>0</v>
      </c>
      <c r="U411" s="168">
        <v>0</v>
      </c>
      <c r="V411" s="168">
        <v>0</v>
      </c>
      <c r="W411" s="168">
        <v>0</v>
      </c>
      <c r="X411" s="168">
        <v>0</v>
      </c>
      <c r="Y411" s="168">
        <v>0</v>
      </c>
      <c r="Z411" s="168">
        <v>0</v>
      </c>
      <c r="AA411" s="168">
        <v>0</v>
      </c>
      <c r="AB411" s="168">
        <v>0</v>
      </c>
      <c r="AC411" s="168">
        <v>0</v>
      </c>
      <c r="AD411" s="168">
        <v>0</v>
      </c>
      <c r="AE411" s="168">
        <v>0</v>
      </c>
      <c r="AF411" s="168">
        <v>0</v>
      </c>
      <c r="AG411" s="168">
        <v>0</v>
      </c>
      <c r="AH411" s="43">
        <v>0</v>
      </c>
    </row>
    <row r="412" spans="1:34">
      <c r="A412" s="52">
        <v>0</v>
      </c>
      <c r="D412" s="62">
        <v>2022</v>
      </c>
      <c r="E412" s="62">
        <v>6</v>
      </c>
      <c r="F412" s="62">
        <v>2022</v>
      </c>
      <c r="G412" s="62">
        <v>2023</v>
      </c>
      <c r="H412" s="168">
        <v>0</v>
      </c>
      <c r="I412" s="168">
        <v>0</v>
      </c>
      <c r="J412" s="168">
        <v>0</v>
      </c>
      <c r="K412" s="168">
        <v>0</v>
      </c>
      <c r="L412" s="168">
        <v>0</v>
      </c>
      <c r="M412" s="168">
        <v>0</v>
      </c>
      <c r="N412" s="168">
        <v>0</v>
      </c>
      <c r="O412" s="168">
        <v>0</v>
      </c>
      <c r="P412" s="168">
        <v>0</v>
      </c>
      <c r="Q412" s="168">
        <v>0</v>
      </c>
      <c r="R412" s="168">
        <v>0</v>
      </c>
      <c r="S412" s="168">
        <v>0</v>
      </c>
      <c r="T412" s="168">
        <v>0</v>
      </c>
      <c r="U412" s="168">
        <v>0</v>
      </c>
      <c r="V412" s="168">
        <v>0</v>
      </c>
      <c r="W412" s="168">
        <v>0</v>
      </c>
      <c r="X412" s="168">
        <v>0</v>
      </c>
      <c r="Y412" s="168">
        <v>0</v>
      </c>
      <c r="Z412" s="168">
        <v>0</v>
      </c>
      <c r="AA412" s="168">
        <v>0</v>
      </c>
      <c r="AB412" s="168">
        <v>0</v>
      </c>
      <c r="AC412" s="168">
        <v>0</v>
      </c>
      <c r="AD412" s="168">
        <v>0</v>
      </c>
      <c r="AE412" s="168">
        <v>0</v>
      </c>
      <c r="AF412" s="168">
        <v>0</v>
      </c>
      <c r="AG412" s="168">
        <v>0</v>
      </c>
      <c r="AH412" s="43">
        <v>0</v>
      </c>
    </row>
    <row r="413" spans="1:34">
      <c r="A413" s="52">
        <v>0</v>
      </c>
      <c r="D413" s="62">
        <v>2022</v>
      </c>
      <c r="E413" s="62">
        <v>7</v>
      </c>
      <c r="F413" s="62">
        <v>2023</v>
      </c>
      <c r="G413" s="62">
        <v>2023</v>
      </c>
      <c r="H413" s="168">
        <v>0</v>
      </c>
      <c r="I413" s="168">
        <v>0</v>
      </c>
      <c r="J413" s="168">
        <v>0</v>
      </c>
      <c r="K413" s="168">
        <v>0</v>
      </c>
      <c r="L413" s="168">
        <v>0</v>
      </c>
      <c r="M413" s="168">
        <v>0</v>
      </c>
      <c r="N413" s="168">
        <v>0</v>
      </c>
      <c r="O413" s="168">
        <v>0</v>
      </c>
      <c r="P413" s="168">
        <v>0</v>
      </c>
      <c r="Q413" s="168">
        <v>0</v>
      </c>
      <c r="R413" s="168">
        <v>0</v>
      </c>
      <c r="S413" s="168">
        <v>0</v>
      </c>
      <c r="T413" s="168">
        <v>0</v>
      </c>
      <c r="U413" s="168">
        <v>0</v>
      </c>
      <c r="V413" s="168">
        <v>0</v>
      </c>
      <c r="W413" s="168">
        <v>0</v>
      </c>
      <c r="X413" s="168">
        <v>0</v>
      </c>
      <c r="Y413" s="168">
        <v>0</v>
      </c>
      <c r="Z413" s="168">
        <v>0</v>
      </c>
      <c r="AA413" s="168">
        <v>0</v>
      </c>
      <c r="AB413" s="168">
        <v>0</v>
      </c>
      <c r="AC413" s="168">
        <v>0</v>
      </c>
      <c r="AD413" s="168">
        <v>0</v>
      </c>
      <c r="AE413" s="168">
        <v>0</v>
      </c>
      <c r="AF413" s="168">
        <v>0</v>
      </c>
      <c r="AG413" s="168">
        <v>0</v>
      </c>
      <c r="AH413" s="43">
        <v>0</v>
      </c>
    </row>
    <row r="414" spans="1:34">
      <c r="A414" s="52">
        <v>0</v>
      </c>
      <c r="D414" s="62">
        <v>2022</v>
      </c>
      <c r="E414" s="62">
        <v>8</v>
      </c>
      <c r="F414" s="62">
        <v>2023</v>
      </c>
      <c r="G414" s="62">
        <v>2023</v>
      </c>
      <c r="H414" s="168">
        <v>0</v>
      </c>
      <c r="I414" s="168">
        <v>0</v>
      </c>
      <c r="J414" s="168">
        <v>0</v>
      </c>
      <c r="K414" s="168">
        <v>0</v>
      </c>
      <c r="L414" s="168">
        <v>0</v>
      </c>
      <c r="M414" s="168">
        <v>0</v>
      </c>
      <c r="N414" s="168">
        <v>0</v>
      </c>
      <c r="O414" s="168">
        <v>0</v>
      </c>
      <c r="P414" s="168">
        <v>0</v>
      </c>
      <c r="Q414" s="168">
        <v>0</v>
      </c>
      <c r="R414" s="168">
        <v>0</v>
      </c>
      <c r="S414" s="168">
        <v>0</v>
      </c>
      <c r="T414" s="168">
        <v>0</v>
      </c>
      <c r="U414" s="168">
        <v>0</v>
      </c>
      <c r="V414" s="168">
        <v>0</v>
      </c>
      <c r="W414" s="168">
        <v>0</v>
      </c>
      <c r="X414" s="168">
        <v>0</v>
      </c>
      <c r="Y414" s="168">
        <v>0</v>
      </c>
      <c r="Z414" s="168">
        <v>0</v>
      </c>
      <c r="AA414" s="168">
        <v>0</v>
      </c>
      <c r="AB414" s="168">
        <v>0</v>
      </c>
      <c r="AC414" s="168">
        <v>0</v>
      </c>
      <c r="AD414" s="168">
        <v>0</v>
      </c>
      <c r="AE414" s="168">
        <v>0</v>
      </c>
      <c r="AF414" s="168">
        <v>0</v>
      </c>
      <c r="AG414" s="168">
        <v>0</v>
      </c>
      <c r="AH414" s="43">
        <v>0</v>
      </c>
    </row>
    <row r="415" spans="1:34">
      <c r="A415" s="52">
        <v>0</v>
      </c>
      <c r="D415" s="62">
        <v>2022</v>
      </c>
      <c r="E415" s="62">
        <v>9</v>
      </c>
      <c r="F415" s="62">
        <v>2023</v>
      </c>
      <c r="G415" s="62">
        <v>2023</v>
      </c>
      <c r="H415" s="168">
        <v>0</v>
      </c>
      <c r="I415" s="168">
        <v>0</v>
      </c>
      <c r="J415" s="168">
        <v>0</v>
      </c>
      <c r="K415" s="168">
        <v>0</v>
      </c>
      <c r="L415" s="168">
        <v>0</v>
      </c>
      <c r="M415" s="168">
        <v>0</v>
      </c>
      <c r="N415" s="168">
        <v>0</v>
      </c>
      <c r="O415" s="168">
        <v>0</v>
      </c>
      <c r="P415" s="168">
        <v>0</v>
      </c>
      <c r="Q415" s="168">
        <v>0</v>
      </c>
      <c r="R415" s="168">
        <v>0</v>
      </c>
      <c r="S415" s="168">
        <v>0</v>
      </c>
      <c r="T415" s="168">
        <v>0</v>
      </c>
      <c r="U415" s="168">
        <v>0</v>
      </c>
      <c r="V415" s="168">
        <v>0</v>
      </c>
      <c r="W415" s="168">
        <v>0</v>
      </c>
      <c r="X415" s="168">
        <v>0</v>
      </c>
      <c r="Y415" s="168">
        <v>0</v>
      </c>
      <c r="Z415" s="168">
        <v>0</v>
      </c>
      <c r="AA415" s="168">
        <v>0</v>
      </c>
      <c r="AB415" s="168">
        <v>0</v>
      </c>
      <c r="AC415" s="168">
        <v>0</v>
      </c>
      <c r="AD415" s="168">
        <v>0</v>
      </c>
      <c r="AE415" s="168">
        <v>0</v>
      </c>
      <c r="AF415" s="168">
        <v>0</v>
      </c>
      <c r="AG415" s="168">
        <v>0</v>
      </c>
      <c r="AH415" s="43">
        <v>0</v>
      </c>
    </row>
    <row r="416" spans="1:34">
      <c r="A416" s="52">
        <v>0</v>
      </c>
      <c r="D416" s="62">
        <v>2022</v>
      </c>
      <c r="E416" s="62">
        <v>10</v>
      </c>
      <c r="F416" s="62">
        <v>2023</v>
      </c>
      <c r="G416" s="62">
        <v>2023</v>
      </c>
      <c r="H416" s="168">
        <v>0</v>
      </c>
      <c r="I416" s="168">
        <v>0</v>
      </c>
      <c r="J416" s="168">
        <v>0</v>
      </c>
      <c r="K416" s="168">
        <v>0</v>
      </c>
      <c r="L416" s="168">
        <v>0</v>
      </c>
      <c r="M416" s="168">
        <v>0</v>
      </c>
      <c r="N416" s="168">
        <v>0</v>
      </c>
      <c r="O416" s="168">
        <v>0</v>
      </c>
      <c r="P416" s="168">
        <v>0</v>
      </c>
      <c r="Q416" s="168">
        <v>0</v>
      </c>
      <c r="R416" s="168">
        <v>0</v>
      </c>
      <c r="S416" s="168">
        <v>0</v>
      </c>
      <c r="T416" s="168">
        <v>0</v>
      </c>
      <c r="U416" s="168">
        <v>0</v>
      </c>
      <c r="V416" s="168">
        <v>0</v>
      </c>
      <c r="W416" s="168">
        <v>0</v>
      </c>
      <c r="X416" s="168">
        <v>0</v>
      </c>
      <c r="Y416" s="168">
        <v>0</v>
      </c>
      <c r="Z416" s="168">
        <v>0</v>
      </c>
      <c r="AA416" s="168">
        <v>0</v>
      </c>
      <c r="AB416" s="168">
        <v>0</v>
      </c>
      <c r="AC416" s="168">
        <v>0</v>
      </c>
      <c r="AD416" s="168">
        <v>0</v>
      </c>
      <c r="AE416" s="168">
        <v>0</v>
      </c>
      <c r="AF416" s="168">
        <v>0</v>
      </c>
      <c r="AG416" s="168">
        <v>0</v>
      </c>
      <c r="AH416" s="43">
        <v>0</v>
      </c>
    </row>
    <row r="417" spans="1:34">
      <c r="A417" s="52">
        <v>0</v>
      </c>
      <c r="D417" s="62">
        <v>2022</v>
      </c>
      <c r="E417" s="62">
        <v>11</v>
      </c>
      <c r="F417" s="62">
        <v>2023</v>
      </c>
      <c r="G417" s="62">
        <v>2023</v>
      </c>
      <c r="H417" s="168">
        <v>0</v>
      </c>
      <c r="I417" s="168">
        <v>0</v>
      </c>
      <c r="J417" s="168">
        <v>0</v>
      </c>
      <c r="K417" s="168">
        <v>0</v>
      </c>
      <c r="L417" s="168">
        <v>0</v>
      </c>
      <c r="M417" s="168">
        <v>0</v>
      </c>
      <c r="N417" s="168">
        <v>0</v>
      </c>
      <c r="O417" s="168">
        <v>0</v>
      </c>
      <c r="P417" s="168">
        <v>0</v>
      </c>
      <c r="Q417" s="168">
        <v>0</v>
      </c>
      <c r="R417" s="168">
        <v>0</v>
      </c>
      <c r="S417" s="168">
        <v>0</v>
      </c>
      <c r="T417" s="168">
        <v>0</v>
      </c>
      <c r="U417" s="168">
        <v>0</v>
      </c>
      <c r="V417" s="168">
        <v>0</v>
      </c>
      <c r="W417" s="168">
        <v>0</v>
      </c>
      <c r="X417" s="168">
        <v>0</v>
      </c>
      <c r="Y417" s="168">
        <v>0</v>
      </c>
      <c r="Z417" s="168">
        <v>0</v>
      </c>
      <c r="AA417" s="168">
        <v>0</v>
      </c>
      <c r="AB417" s="168">
        <v>0</v>
      </c>
      <c r="AC417" s="168">
        <v>0</v>
      </c>
      <c r="AD417" s="168">
        <v>0</v>
      </c>
      <c r="AE417" s="168">
        <v>0</v>
      </c>
      <c r="AF417" s="168">
        <v>0</v>
      </c>
      <c r="AG417" s="168">
        <v>0</v>
      </c>
      <c r="AH417" s="43">
        <v>0</v>
      </c>
    </row>
    <row r="418" spans="1:34">
      <c r="A418" s="52">
        <v>0</v>
      </c>
      <c r="D418" s="62">
        <v>2022</v>
      </c>
      <c r="E418" s="62">
        <v>12</v>
      </c>
      <c r="F418" s="62">
        <v>2023</v>
      </c>
      <c r="G418" s="62">
        <v>2023</v>
      </c>
      <c r="H418" s="168">
        <v>0</v>
      </c>
      <c r="I418" s="168">
        <v>0</v>
      </c>
      <c r="J418" s="168">
        <v>0</v>
      </c>
      <c r="K418" s="168">
        <v>0</v>
      </c>
      <c r="L418" s="168">
        <v>0</v>
      </c>
      <c r="M418" s="168">
        <v>0</v>
      </c>
      <c r="N418" s="168">
        <v>0</v>
      </c>
      <c r="O418" s="168">
        <v>0</v>
      </c>
      <c r="P418" s="168">
        <v>0</v>
      </c>
      <c r="Q418" s="168">
        <v>0</v>
      </c>
      <c r="R418" s="168">
        <v>0</v>
      </c>
      <c r="S418" s="168">
        <v>0</v>
      </c>
      <c r="T418" s="168">
        <v>0</v>
      </c>
      <c r="U418" s="168">
        <v>0</v>
      </c>
      <c r="V418" s="168">
        <v>0</v>
      </c>
      <c r="W418" s="168">
        <v>0</v>
      </c>
      <c r="X418" s="168">
        <v>0</v>
      </c>
      <c r="Y418" s="168">
        <v>0</v>
      </c>
      <c r="Z418" s="168">
        <v>0</v>
      </c>
      <c r="AA418" s="168">
        <v>0</v>
      </c>
      <c r="AB418" s="168">
        <v>0</v>
      </c>
      <c r="AC418" s="168">
        <v>0</v>
      </c>
      <c r="AD418" s="168">
        <v>0</v>
      </c>
      <c r="AE418" s="168">
        <v>0</v>
      </c>
      <c r="AF418" s="168">
        <v>0</v>
      </c>
      <c r="AG418" s="168">
        <v>0</v>
      </c>
      <c r="AH418" s="43">
        <v>0</v>
      </c>
    </row>
    <row r="419" spans="1:34">
      <c r="A419" s="52">
        <v>0</v>
      </c>
      <c r="D419" s="62">
        <v>2023</v>
      </c>
      <c r="E419" s="62">
        <v>1</v>
      </c>
      <c r="F419" s="62">
        <v>2023</v>
      </c>
      <c r="G419" s="62">
        <v>2023</v>
      </c>
      <c r="H419" s="168">
        <v>0</v>
      </c>
      <c r="I419" s="168">
        <v>0</v>
      </c>
      <c r="J419" s="168">
        <v>0</v>
      </c>
      <c r="K419" s="168">
        <v>0</v>
      </c>
      <c r="L419" s="168">
        <v>0</v>
      </c>
      <c r="M419" s="168">
        <v>0</v>
      </c>
      <c r="N419" s="168">
        <v>0</v>
      </c>
      <c r="O419" s="168">
        <v>0</v>
      </c>
      <c r="P419" s="168">
        <v>0</v>
      </c>
      <c r="Q419" s="168">
        <v>0</v>
      </c>
      <c r="R419" s="168">
        <v>0</v>
      </c>
      <c r="S419" s="168">
        <v>0</v>
      </c>
      <c r="T419" s="168">
        <v>0</v>
      </c>
      <c r="U419" s="168">
        <v>0</v>
      </c>
      <c r="V419" s="168">
        <v>0</v>
      </c>
      <c r="W419" s="168">
        <v>0</v>
      </c>
      <c r="X419" s="168">
        <v>0</v>
      </c>
      <c r="Y419" s="168">
        <v>0</v>
      </c>
      <c r="Z419" s="168">
        <v>0</v>
      </c>
      <c r="AA419" s="168">
        <v>0</v>
      </c>
      <c r="AB419" s="168">
        <v>0</v>
      </c>
      <c r="AC419" s="168">
        <v>0</v>
      </c>
      <c r="AD419" s="168">
        <v>0</v>
      </c>
      <c r="AE419" s="168">
        <v>0</v>
      </c>
      <c r="AF419" s="168">
        <v>0</v>
      </c>
      <c r="AG419" s="168">
        <v>0</v>
      </c>
      <c r="AH419" s="43">
        <v>0</v>
      </c>
    </row>
    <row r="420" spans="1:34">
      <c r="A420" s="52">
        <v>0</v>
      </c>
      <c r="D420" s="62">
        <v>2023</v>
      </c>
      <c r="E420" s="62">
        <v>2</v>
      </c>
      <c r="F420" s="62">
        <v>2023</v>
      </c>
      <c r="G420" s="62">
        <v>2023</v>
      </c>
      <c r="H420" s="168">
        <v>0</v>
      </c>
      <c r="I420" s="168">
        <v>0</v>
      </c>
      <c r="J420" s="168">
        <v>0</v>
      </c>
      <c r="K420" s="168">
        <v>0</v>
      </c>
      <c r="L420" s="168">
        <v>0</v>
      </c>
      <c r="M420" s="168">
        <v>0</v>
      </c>
      <c r="N420" s="168">
        <v>0</v>
      </c>
      <c r="O420" s="168">
        <v>0</v>
      </c>
      <c r="P420" s="168">
        <v>0</v>
      </c>
      <c r="Q420" s="168">
        <v>0</v>
      </c>
      <c r="R420" s="168">
        <v>0</v>
      </c>
      <c r="S420" s="168">
        <v>0</v>
      </c>
      <c r="T420" s="168">
        <v>0</v>
      </c>
      <c r="U420" s="168">
        <v>0</v>
      </c>
      <c r="V420" s="168">
        <v>0</v>
      </c>
      <c r="W420" s="168">
        <v>0</v>
      </c>
      <c r="X420" s="168">
        <v>0</v>
      </c>
      <c r="Y420" s="168">
        <v>0</v>
      </c>
      <c r="Z420" s="168">
        <v>0</v>
      </c>
      <c r="AA420" s="168">
        <v>0</v>
      </c>
      <c r="AB420" s="168">
        <v>0</v>
      </c>
      <c r="AC420" s="168">
        <v>0</v>
      </c>
      <c r="AD420" s="168">
        <v>0</v>
      </c>
      <c r="AE420" s="168">
        <v>0</v>
      </c>
      <c r="AF420" s="168">
        <v>0</v>
      </c>
      <c r="AG420" s="168">
        <v>0</v>
      </c>
      <c r="AH420" s="43">
        <v>0</v>
      </c>
    </row>
    <row r="421" spans="1:34">
      <c r="A421" s="52">
        <v>0</v>
      </c>
      <c r="D421" s="62">
        <v>2023</v>
      </c>
      <c r="E421" s="62">
        <v>3</v>
      </c>
      <c r="F421" s="62">
        <v>2023</v>
      </c>
      <c r="G421" s="62">
        <v>2023</v>
      </c>
      <c r="H421" s="168">
        <v>0</v>
      </c>
      <c r="I421" s="168">
        <v>0</v>
      </c>
      <c r="J421" s="168">
        <v>0</v>
      </c>
      <c r="K421" s="168">
        <v>0</v>
      </c>
      <c r="L421" s="168">
        <v>0</v>
      </c>
      <c r="M421" s="168">
        <v>0</v>
      </c>
      <c r="N421" s="168">
        <v>0</v>
      </c>
      <c r="O421" s="168">
        <v>0</v>
      </c>
      <c r="P421" s="168">
        <v>0</v>
      </c>
      <c r="Q421" s="168">
        <v>0</v>
      </c>
      <c r="R421" s="168">
        <v>0</v>
      </c>
      <c r="S421" s="168">
        <v>0</v>
      </c>
      <c r="T421" s="168">
        <v>0</v>
      </c>
      <c r="U421" s="168">
        <v>0</v>
      </c>
      <c r="V421" s="168">
        <v>0</v>
      </c>
      <c r="W421" s="168">
        <v>0</v>
      </c>
      <c r="X421" s="168">
        <v>0</v>
      </c>
      <c r="Y421" s="168">
        <v>0</v>
      </c>
      <c r="Z421" s="168">
        <v>0</v>
      </c>
      <c r="AA421" s="168">
        <v>0</v>
      </c>
      <c r="AB421" s="168">
        <v>0</v>
      </c>
      <c r="AC421" s="168">
        <v>0</v>
      </c>
      <c r="AD421" s="168">
        <v>0</v>
      </c>
      <c r="AE421" s="168">
        <v>0</v>
      </c>
      <c r="AF421" s="168">
        <v>0</v>
      </c>
      <c r="AG421" s="168">
        <v>0</v>
      </c>
      <c r="AH421" s="43">
        <v>0</v>
      </c>
    </row>
    <row r="422" spans="1:34">
      <c r="A422" s="52">
        <v>0</v>
      </c>
      <c r="D422" s="62">
        <v>2023</v>
      </c>
      <c r="E422" s="62">
        <v>4</v>
      </c>
      <c r="F422" s="62">
        <v>2023</v>
      </c>
      <c r="G422" s="62">
        <v>2023</v>
      </c>
      <c r="H422" s="168">
        <v>0</v>
      </c>
      <c r="I422" s="168">
        <v>0</v>
      </c>
      <c r="J422" s="168">
        <v>0</v>
      </c>
      <c r="K422" s="168">
        <v>0</v>
      </c>
      <c r="L422" s="168">
        <v>0</v>
      </c>
      <c r="M422" s="168">
        <v>0</v>
      </c>
      <c r="N422" s="168">
        <v>0</v>
      </c>
      <c r="O422" s="168">
        <v>0</v>
      </c>
      <c r="P422" s="168">
        <v>0</v>
      </c>
      <c r="Q422" s="168">
        <v>0</v>
      </c>
      <c r="R422" s="168">
        <v>0</v>
      </c>
      <c r="S422" s="168">
        <v>0</v>
      </c>
      <c r="T422" s="168">
        <v>0</v>
      </c>
      <c r="U422" s="168">
        <v>0</v>
      </c>
      <c r="V422" s="168">
        <v>0</v>
      </c>
      <c r="W422" s="168">
        <v>0</v>
      </c>
      <c r="X422" s="168">
        <v>0</v>
      </c>
      <c r="Y422" s="168">
        <v>0</v>
      </c>
      <c r="Z422" s="168">
        <v>0</v>
      </c>
      <c r="AA422" s="168">
        <v>0</v>
      </c>
      <c r="AB422" s="168">
        <v>0</v>
      </c>
      <c r="AC422" s="168">
        <v>0</v>
      </c>
      <c r="AD422" s="168">
        <v>0</v>
      </c>
      <c r="AE422" s="168">
        <v>0</v>
      </c>
      <c r="AF422" s="168">
        <v>0</v>
      </c>
      <c r="AG422" s="168">
        <v>0</v>
      </c>
      <c r="AH422" s="43">
        <v>0</v>
      </c>
    </row>
    <row r="423" spans="1:34">
      <c r="A423" s="52">
        <v>0</v>
      </c>
      <c r="D423" s="62">
        <v>2023</v>
      </c>
      <c r="E423" s="62">
        <v>5</v>
      </c>
      <c r="F423" s="62">
        <v>2023</v>
      </c>
      <c r="G423" s="62">
        <v>2024</v>
      </c>
      <c r="H423" s="168">
        <v>0</v>
      </c>
      <c r="I423" s="168">
        <v>0</v>
      </c>
      <c r="J423" s="168">
        <v>0</v>
      </c>
      <c r="K423" s="168">
        <v>0</v>
      </c>
      <c r="L423" s="168">
        <v>0</v>
      </c>
      <c r="M423" s="168">
        <v>0</v>
      </c>
      <c r="N423" s="168">
        <v>0</v>
      </c>
      <c r="O423" s="168">
        <v>0</v>
      </c>
      <c r="P423" s="168">
        <v>0</v>
      </c>
      <c r="Q423" s="168">
        <v>0</v>
      </c>
      <c r="R423" s="168">
        <v>0</v>
      </c>
      <c r="S423" s="168">
        <v>0</v>
      </c>
      <c r="T423" s="168">
        <v>0</v>
      </c>
      <c r="U423" s="168">
        <v>0</v>
      </c>
      <c r="V423" s="168">
        <v>0</v>
      </c>
      <c r="W423" s="168">
        <v>0</v>
      </c>
      <c r="X423" s="168">
        <v>0</v>
      </c>
      <c r="Y423" s="168">
        <v>0</v>
      </c>
      <c r="Z423" s="168">
        <v>0</v>
      </c>
      <c r="AA423" s="168">
        <v>0</v>
      </c>
      <c r="AB423" s="168">
        <v>0</v>
      </c>
      <c r="AC423" s="168">
        <v>0</v>
      </c>
      <c r="AD423" s="168">
        <v>0</v>
      </c>
      <c r="AE423" s="168">
        <v>0</v>
      </c>
      <c r="AF423" s="168">
        <v>0</v>
      </c>
      <c r="AG423" s="168">
        <v>0</v>
      </c>
      <c r="AH423" s="43">
        <v>0</v>
      </c>
    </row>
    <row r="424" spans="1:34">
      <c r="A424" s="52">
        <v>0</v>
      </c>
      <c r="D424" s="62">
        <v>2023</v>
      </c>
      <c r="E424" s="62">
        <v>6</v>
      </c>
      <c r="F424" s="62">
        <v>2023</v>
      </c>
      <c r="G424" s="62">
        <v>2024</v>
      </c>
      <c r="H424" s="168">
        <v>0</v>
      </c>
      <c r="I424" s="168">
        <v>0</v>
      </c>
      <c r="J424" s="168">
        <v>0</v>
      </c>
      <c r="K424" s="168">
        <v>0</v>
      </c>
      <c r="L424" s="168">
        <v>0</v>
      </c>
      <c r="M424" s="168">
        <v>0</v>
      </c>
      <c r="N424" s="168">
        <v>0</v>
      </c>
      <c r="O424" s="168">
        <v>0</v>
      </c>
      <c r="P424" s="168">
        <v>0</v>
      </c>
      <c r="Q424" s="168">
        <v>0</v>
      </c>
      <c r="R424" s="168">
        <v>0</v>
      </c>
      <c r="S424" s="168">
        <v>0</v>
      </c>
      <c r="T424" s="168">
        <v>0</v>
      </c>
      <c r="U424" s="168">
        <v>0</v>
      </c>
      <c r="V424" s="168">
        <v>0</v>
      </c>
      <c r="W424" s="168">
        <v>0</v>
      </c>
      <c r="X424" s="168">
        <v>0</v>
      </c>
      <c r="Y424" s="168">
        <v>0</v>
      </c>
      <c r="Z424" s="168">
        <v>0</v>
      </c>
      <c r="AA424" s="168">
        <v>0</v>
      </c>
      <c r="AB424" s="168">
        <v>0</v>
      </c>
      <c r="AC424" s="168">
        <v>0</v>
      </c>
      <c r="AD424" s="168">
        <v>0</v>
      </c>
      <c r="AE424" s="168">
        <v>0</v>
      </c>
      <c r="AF424" s="168">
        <v>0</v>
      </c>
      <c r="AG424" s="168">
        <v>0</v>
      </c>
      <c r="AH424" s="43">
        <v>0</v>
      </c>
    </row>
    <row r="425" spans="1:34">
      <c r="A425" s="52">
        <v>0</v>
      </c>
      <c r="D425" s="62">
        <v>2023</v>
      </c>
      <c r="E425" s="62">
        <v>7</v>
      </c>
      <c r="F425" s="62">
        <v>2024</v>
      </c>
      <c r="G425" s="62">
        <v>2024</v>
      </c>
      <c r="H425" s="168">
        <v>0</v>
      </c>
      <c r="I425" s="168">
        <v>0</v>
      </c>
      <c r="J425" s="168">
        <v>0</v>
      </c>
      <c r="K425" s="168">
        <v>0</v>
      </c>
      <c r="L425" s="168">
        <v>0</v>
      </c>
      <c r="M425" s="168">
        <v>0</v>
      </c>
      <c r="N425" s="168">
        <v>0</v>
      </c>
      <c r="O425" s="168">
        <v>0</v>
      </c>
      <c r="P425" s="168">
        <v>0</v>
      </c>
      <c r="Q425" s="168">
        <v>0</v>
      </c>
      <c r="R425" s="168">
        <v>0</v>
      </c>
      <c r="S425" s="168">
        <v>0</v>
      </c>
      <c r="T425" s="168">
        <v>0</v>
      </c>
      <c r="U425" s="168">
        <v>0</v>
      </c>
      <c r="V425" s="168">
        <v>0</v>
      </c>
      <c r="W425" s="168">
        <v>0</v>
      </c>
      <c r="X425" s="168">
        <v>0</v>
      </c>
      <c r="Y425" s="168">
        <v>0</v>
      </c>
      <c r="Z425" s="168">
        <v>0</v>
      </c>
      <c r="AA425" s="168">
        <v>0</v>
      </c>
      <c r="AB425" s="168">
        <v>0</v>
      </c>
      <c r="AC425" s="168">
        <v>0</v>
      </c>
      <c r="AD425" s="168">
        <v>0</v>
      </c>
      <c r="AE425" s="168">
        <v>0</v>
      </c>
      <c r="AF425" s="168">
        <v>0</v>
      </c>
      <c r="AG425" s="168">
        <v>0</v>
      </c>
      <c r="AH425" s="43">
        <v>0</v>
      </c>
    </row>
    <row r="426" spans="1:34">
      <c r="A426" s="52">
        <v>0</v>
      </c>
      <c r="D426" s="62">
        <v>2023</v>
      </c>
      <c r="E426" s="62">
        <v>8</v>
      </c>
      <c r="F426" s="62">
        <v>2024</v>
      </c>
      <c r="G426" s="62">
        <v>2024</v>
      </c>
      <c r="H426" s="168">
        <v>0</v>
      </c>
      <c r="I426" s="168">
        <v>0</v>
      </c>
      <c r="J426" s="168">
        <v>0</v>
      </c>
      <c r="K426" s="168">
        <v>0</v>
      </c>
      <c r="L426" s="168">
        <v>0</v>
      </c>
      <c r="M426" s="168">
        <v>0</v>
      </c>
      <c r="N426" s="168">
        <v>0</v>
      </c>
      <c r="O426" s="168">
        <v>0</v>
      </c>
      <c r="P426" s="168">
        <v>0</v>
      </c>
      <c r="Q426" s="168">
        <v>0</v>
      </c>
      <c r="R426" s="168">
        <v>0</v>
      </c>
      <c r="S426" s="168">
        <v>0</v>
      </c>
      <c r="T426" s="168">
        <v>0</v>
      </c>
      <c r="U426" s="168">
        <v>0</v>
      </c>
      <c r="V426" s="168">
        <v>0</v>
      </c>
      <c r="W426" s="168">
        <v>0</v>
      </c>
      <c r="X426" s="168">
        <v>0</v>
      </c>
      <c r="Y426" s="168">
        <v>0</v>
      </c>
      <c r="Z426" s="168">
        <v>0</v>
      </c>
      <c r="AA426" s="168">
        <v>0</v>
      </c>
      <c r="AB426" s="168">
        <v>0</v>
      </c>
      <c r="AC426" s="168">
        <v>0</v>
      </c>
      <c r="AD426" s="168">
        <v>0</v>
      </c>
      <c r="AE426" s="168">
        <v>0</v>
      </c>
      <c r="AF426" s="168">
        <v>0</v>
      </c>
      <c r="AG426" s="168">
        <v>0</v>
      </c>
      <c r="AH426" s="43">
        <v>0</v>
      </c>
    </row>
    <row r="427" spans="1:34">
      <c r="A427" s="52">
        <v>0</v>
      </c>
      <c r="D427" s="62">
        <v>2023</v>
      </c>
      <c r="E427" s="62">
        <v>9</v>
      </c>
      <c r="F427" s="62">
        <v>2024</v>
      </c>
      <c r="G427" s="62">
        <v>2024</v>
      </c>
      <c r="H427" s="168">
        <v>0</v>
      </c>
      <c r="I427" s="168">
        <v>0</v>
      </c>
      <c r="J427" s="168">
        <v>0</v>
      </c>
      <c r="K427" s="168">
        <v>0</v>
      </c>
      <c r="L427" s="168">
        <v>0</v>
      </c>
      <c r="M427" s="168">
        <v>0</v>
      </c>
      <c r="N427" s="168">
        <v>0</v>
      </c>
      <c r="O427" s="168">
        <v>0</v>
      </c>
      <c r="P427" s="168">
        <v>0</v>
      </c>
      <c r="Q427" s="168">
        <v>0</v>
      </c>
      <c r="R427" s="168">
        <v>0</v>
      </c>
      <c r="S427" s="168">
        <v>0</v>
      </c>
      <c r="T427" s="168">
        <v>0</v>
      </c>
      <c r="U427" s="168">
        <v>0</v>
      </c>
      <c r="V427" s="168">
        <v>0</v>
      </c>
      <c r="W427" s="168">
        <v>0</v>
      </c>
      <c r="X427" s="168">
        <v>0</v>
      </c>
      <c r="Y427" s="168">
        <v>0</v>
      </c>
      <c r="Z427" s="168">
        <v>0</v>
      </c>
      <c r="AA427" s="168">
        <v>0</v>
      </c>
      <c r="AB427" s="168">
        <v>0</v>
      </c>
      <c r="AC427" s="168">
        <v>0</v>
      </c>
      <c r="AD427" s="168">
        <v>0</v>
      </c>
      <c r="AE427" s="168">
        <v>0</v>
      </c>
      <c r="AF427" s="168">
        <v>0</v>
      </c>
      <c r="AG427" s="168">
        <v>0</v>
      </c>
      <c r="AH427" s="43">
        <v>0</v>
      </c>
    </row>
    <row r="428" spans="1:34">
      <c r="A428" s="52">
        <v>0</v>
      </c>
      <c r="D428" s="62">
        <v>2023</v>
      </c>
      <c r="E428" s="62">
        <v>10</v>
      </c>
      <c r="F428" s="62">
        <v>2024</v>
      </c>
      <c r="G428" s="62">
        <v>2024</v>
      </c>
      <c r="H428" s="168">
        <v>0</v>
      </c>
      <c r="I428" s="168">
        <v>0</v>
      </c>
      <c r="J428" s="168">
        <v>0</v>
      </c>
      <c r="K428" s="168">
        <v>0</v>
      </c>
      <c r="L428" s="168">
        <v>0</v>
      </c>
      <c r="M428" s="168">
        <v>0</v>
      </c>
      <c r="N428" s="168">
        <v>0</v>
      </c>
      <c r="O428" s="168">
        <v>0</v>
      </c>
      <c r="P428" s="168">
        <v>0</v>
      </c>
      <c r="Q428" s="168">
        <v>0</v>
      </c>
      <c r="R428" s="168">
        <v>0</v>
      </c>
      <c r="S428" s="168">
        <v>0</v>
      </c>
      <c r="T428" s="168">
        <v>0</v>
      </c>
      <c r="U428" s="168">
        <v>0</v>
      </c>
      <c r="V428" s="168">
        <v>0</v>
      </c>
      <c r="W428" s="168">
        <v>0</v>
      </c>
      <c r="X428" s="168">
        <v>0</v>
      </c>
      <c r="Y428" s="168">
        <v>0</v>
      </c>
      <c r="Z428" s="168">
        <v>0</v>
      </c>
      <c r="AA428" s="168">
        <v>0</v>
      </c>
      <c r="AB428" s="168">
        <v>0</v>
      </c>
      <c r="AC428" s="168">
        <v>0</v>
      </c>
      <c r="AD428" s="168">
        <v>0</v>
      </c>
      <c r="AE428" s="168">
        <v>0</v>
      </c>
      <c r="AF428" s="168">
        <v>0</v>
      </c>
      <c r="AG428" s="168">
        <v>0</v>
      </c>
      <c r="AH428" s="43">
        <v>0</v>
      </c>
    </row>
    <row r="429" spans="1:34">
      <c r="A429" s="52">
        <v>0</v>
      </c>
      <c r="D429" s="62">
        <v>2023</v>
      </c>
      <c r="E429" s="62">
        <v>11</v>
      </c>
      <c r="F429" s="62">
        <v>2024</v>
      </c>
      <c r="G429" s="62">
        <v>2024</v>
      </c>
      <c r="H429" s="168">
        <v>0</v>
      </c>
      <c r="I429" s="168">
        <v>0</v>
      </c>
      <c r="J429" s="168">
        <v>0</v>
      </c>
      <c r="K429" s="168">
        <v>0</v>
      </c>
      <c r="L429" s="168">
        <v>0</v>
      </c>
      <c r="M429" s="168">
        <v>0</v>
      </c>
      <c r="N429" s="168">
        <v>0</v>
      </c>
      <c r="O429" s="168">
        <v>0</v>
      </c>
      <c r="P429" s="168">
        <v>0</v>
      </c>
      <c r="Q429" s="168">
        <v>0</v>
      </c>
      <c r="R429" s="168">
        <v>0</v>
      </c>
      <c r="S429" s="168">
        <v>0</v>
      </c>
      <c r="T429" s="168">
        <v>0</v>
      </c>
      <c r="U429" s="168">
        <v>0</v>
      </c>
      <c r="V429" s="168">
        <v>0</v>
      </c>
      <c r="W429" s="168">
        <v>0</v>
      </c>
      <c r="X429" s="168">
        <v>0</v>
      </c>
      <c r="Y429" s="168">
        <v>0</v>
      </c>
      <c r="Z429" s="168">
        <v>0</v>
      </c>
      <c r="AA429" s="168">
        <v>0</v>
      </c>
      <c r="AB429" s="168">
        <v>0</v>
      </c>
      <c r="AC429" s="168">
        <v>0</v>
      </c>
      <c r="AD429" s="168">
        <v>0</v>
      </c>
      <c r="AE429" s="168">
        <v>0</v>
      </c>
      <c r="AF429" s="168">
        <v>0</v>
      </c>
      <c r="AG429" s="168">
        <v>0</v>
      </c>
      <c r="AH429" s="43">
        <v>0</v>
      </c>
    </row>
    <row r="430" spans="1:34">
      <c r="A430" s="52">
        <v>0</v>
      </c>
      <c r="D430" s="62">
        <v>2023</v>
      </c>
      <c r="E430" s="62">
        <v>12</v>
      </c>
      <c r="F430" s="62">
        <v>2024</v>
      </c>
      <c r="G430" s="62">
        <v>2024</v>
      </c>
      <c r="H430" s="168">
        <v>0</v>
      </c>
      <c r="I430" s="168">
        <v>0</v>
      </c>
      <c r="J430" s="168">
        <v>0</v>
      </c>
      <c r="K430" s="168">
        <v>0</v>
      </c>
      <c r="L430" s="168">
        <v>0</v>
      </c>
      <c r="M430" s="168">
        <v>0</v>
      </c>
      <c r="N430" s="168">
        <v>0</v>
      </c>
      <c r="O430" s="168">
        <v>0</v>
      </c>
      <c r="P430" s="168">
        <v>0</v>
      </c>
      <c r="Q430" s="168">
        <v>0</v>
      </c>
      <c r="R430" s="168">
        <v>0</v>
      </c>
      <c r="S430" s="168">
        <v>0</v>
      </c>
      <c r="T430" s="168">
        <v>0</v>
      </c>
      <c r="U430" s="168">
        <v>0</v>
      </c>
      <c r="V430" s="168">
        <v>0</v>
      </c>
      <c r="W430" s="168">
        <v>0</v>
      </c>
      <c r="X430" s="168">
        <v>0</v>
      </c>
      <c r="Y430" s="168">
        <v>0</v>
      </c>
      <c r="Z430" s="168">
        <v>0</v>
      </c>
      <c r="AA430" s="168">
        <v>0</v>
      </c>
      <c r="AB430" s="168">
        <v>0</v>
      </c>
      <c r="AC430" s="168">
        <v>0</v>
      </c>
      <c r="AD430" s="168">
        <v>0</v>
      </c>
      <c r="AE430" s="168">
        <v>0</v>
      </c>
      <c r="AF430" s="168">
        <v>0</v>
      </c>
      <c r="AG430" s="168">
        <v>0</v>
      </c>
      <c r="AH430" s="43">
        <v>0</v>
      </c>
    </row>
    <row r="431" spans="1:34">
      <c r="A431" s="52">
        <v>0</v>
      </c>
      <c r="D431" s="62">
        <v>2024</v>
      </c>
      <c r="E431" s="62">
        <v>1</v>
      </c>
      <c r="F431" s="62">
        <v>2024</v>
      </c>
      <c r="G431" s="62">
        <v>2024</v>
      </c>
      <c r="H431" s="168">
        <v>0</v>
      </c>
      <c r="I431" s="168">
        <v>0</v>
      </c>
      <c r="J431" s="168">
        <v>0</v>
      </c>
      <c r="K431" s="168">
        <v>0</v>
      </c>
      <c r="L431" s="168">
        <v>0</v>
      </c>
      <c r="M431" s="168">
        <v>0</v>
      </c>
      <c r="N431" s="168">
        <v>0</v>
      </c>
      <c r="O431" s="168">
        <v>0</v>
      </c>
      <c r="P431" s="168">
        <v>0</v>
      </c>
      <c r="Q431" s="168">
        <v>0</v>
      </c>
      <c r="R431" s="168">
        <v>0</v>
      </c>
      <c r="S431" s="168">
        <v>0</v>
      </c>
      <c r="T431" s="168">
        <v>0</v>
      </c>
      <c r="U431" s="168">
        <v>0</v>
      </c>
      <c r="V431" s="168">
        <v>0</v>
      </c>
      <c r="W431" s="168">
        <v>0</v>
      </c>
      <c r="X431" s="168">
        <v>0</v>
      </c>
      <c r="Y431" s="168">
        <v>0</v>
      </c>
      <c r="Z431" s="168">
        <v>0</v>
      </c>
      <c r="AA431" s="168">
        <v>0</v>
      </c>
      <c r="AB431" s="168">
        <v>0</v>
      </c>
      <c r="AC431" s="168">
        <v>0</v>
      </c>
      <c r="AD431" s="168">
        <v>0</v>
      </c>
      <c r="AE431" s="168">
        <v>0</v>
      </c>
      <c r="AF431" s="168">
        <v>0</v>
      </c>
      <c r="AG431" s="168">
        <v>0</v>
      </c>
      <c r="AH431" s="43">
        <v>0</v>
      </c>
    </row>
    <row r="432" spans="1:34">
      <c r="A432" s="52">
        <v>0</v>
      </c>
      <c r="D432" s="62">
        <v>2024</v>
      </c>
      <c r="E432" s="62">
        <v>2</v>
      </c>
      <c r="F432" s="62">
        <v>2024</v>
      </c>
      <c r="G432" s="62">
        <v>2024</v>
      </c>
      <c r="H432" s="168">
        <v>0</v>
      </c>
      <c r="I432" s="168">
        <v>0</v>
      </c>
      <c r="J432" s="168">
        <v>0</v>
      </c>
      <c r="K432" s="168">
        <v>0</v>
      </c>
      <c r="L432" s="168">
        <v>0</v>
      </c>
      <c r="M432" s="168">
        <v>0</v>
      </c>
      <c r="N432" s="168">
        <v>0</v>
      </c>
      <c r="O432" s="168">
        <v>0</v>
      </c>
      <c r="P432" s="168">
        <v>0</v>
      </c>
      <c r="Q432" s="168">
        <v>0</v>
      </c>
      <c r="R432" s="168">
        <v>0</v>
      </c>
      <c r="S432" s="168">
        <v>0</v>
      </c>
      <c r="T432" s="168">
        <v>0</v>
      </c>
      <c r="U432" s="168">
        <v>0</v>
      </c>
      <c r="V432" s="168">
        <v>0</v>
      </c>
      <c r="W432" s="168">
        <v>0</v>
      </c>
      <c r="X432" s="168">
        <v>0</v>
      </c>
      <c r="Y432" s="168">
        <v>0</v>
      </c>
      <c r="Z432" s="168">
        <v>0</v>
      </c>
      <c r="AA432" s="168">
        <v>0</v>
      </c>
      <c r="AB432" s="168">
        <v>0</v>
      </c>
      <c r="AC432" s="168">
        <v>0</v>
      </c>
      <c r="AD432" s="168">
        <v>0</v>
      </c>
      <c r="AE432" s="168">
        <v>0</v>
      </c>
      <c r="AF432" s="168">
        <v>0</v>
      </c>
      <c r="AG432" s="168">
        <v>0</v>
      </c>
      <c r="AH432" s="43">
        <v>0</v>
      </c>
    </row>
    <row r="433" spans="1:34">
      <c r="A433" s="52">
        <v>0</v>
      </c>
      <c r="D433" s="62">
        <v>2024</v>
      </c>
      <c r="E433" s="62">
        <v>3</v>
      </c>
      <c r="F433" s="62">
        <v>2024</v>
      </c>
      <c r="G433" s="62">
        <v>2024</v>
      </c>
      <c r="H433" s="168">
        <v>0</v>
      </c>
      <c r="I433" s="168">
        <v>0</v>
      </c>
      <c r="J433" s="168">
        <v>0</v>
      </c>
      <c r="K433" s="168">
        <v>0</v>
      </c>
      <c r="L433" s="168">
        <v>0</v>
      </c>
      <c r="M433" s="168">
        <v>0</v>
      </c>
      <c r="N433" s="168">
        <v>0</v>
      </c>
      <c r="O433" s="168">
        <v>0</v>
      </c>
      <c r="P433" s="168">
        <v>0</v>
      </c>
      <c r="Q433" s="168">
        <v>0</v>
      </c>
      <c r="R433" s="168">
        <v>0</v>
      </c>
      <c r="S433" s="168">
        <v>0</v>
      </c>
      <c r="T433" s="168">
        <v>0</v>
      </c>
      <c r="U433" s="168">
        <v>0</v>
      </c>
      <c r="V433" s="168">
        <v>0</v>
      </c>
      <c r="W433" s="168">
        <v>0</v>
      </c>
      <c r="X433" s="168">
        <v>0</v>
      </c>
      <c r="Y433" s="168">
        <v>0</v>
      </c>
      <c r="Z433" s="168">
        <v>0</v>
      </c>
      <c r="AA433" s="168">
        <v>0</v>
      </c>
      <c r="AB433" s="168">
        <v>0</v>
      </c>
      <c r="AC433" s="168">
        <v>0</v>
      </c>
      <c r="AD433" s="168">
        <v>0</v>
      </c>
      <c r="AE433" s="168">
        <v>0</v>
      </c>
      <c r="AF433" s="168">
        <v>0</v>
      </c>
      <c r="AG433" s="168">
        <v>0</v>
      </c>
      <c r="AH433" s="43">
        <v>0</v>
      </c>
    </row>
    <row r="434" spans="1:34">
      <c r="A434" s="52">
        <v>0</v>
      </c>
      <c r="D434" s="62">
        <v>2024</v>
      </c>
      <c r="E434" s="62">
        <v>4</v>
      </c>
      <c r="F434" s="62">
        <v>2024</v>
      </c>
      <c r="G434" s="62">
        <v>2024</v>
      </c>
      <c r="H434" s="168">
        <v>0</v>
      </c>
      <c r="I434" s="168">
        <v>0</v>
      </c>
      <c r="J434" s="168">
        <v>0</v>
      </c>
      <c r="K434" s="168">
        <v>0</v>
      </c>
      <c r="L434" s="168">
        <v>0</v>
      </c>
      <c r="M434" s="168">
        <v>0</v>
      </c>
      <c r="N434" s="168">
        <v>0</v>
      </c>
      <c r="O434" s="168">
        <v>0</v>
      </c>
      <c r="P434" s="168">
        <v>0</v>
      </c>
      <c r="Q434" s="168">
        <v>0</v>
      </c>
      <c r="R434" s="168">
        <v>0</v>
      </c>
      <c r="S434" s="168">
        <v>0</v>
      </c>
      <c r="T434" s="168">
        <v>0</v>
      </c>
      <c r="U434" s="168">
        <v>0</v>
      </c>
      <c r="V434" s="168">
        <v>0</v>
      </c>
      <c r="W434" s="168">
        <v>0</v>
      </c>
      <c r="X434" s="168">
        <v>0</v>
      </c>
      <c r="Y434" s="168">
        <v>0</v>
      </c>
      <c r="Z434" s="168">
        <v>0</v>
      </c>
      <c r="AA434" s="168">
        <v>0</v>
      </c>
      <c r="AB434" s="168">
        <v>0</v>
      </c>
      <c r="AC434" s="168">
        <v>0</v>
      </c>
      <c r="AD434" s="168">
        <v>0</v>
      </c>
      <c r="AE434" s="168">
        <v>0</v>
      </c>
      <c r="AF434" s="168">
        <v>0</v>
      </c>
      <c r="AG434" s="168">
        <v>0</v>
      </c>
      <c r="AH434" s="43">
        <v>0</v>
      </c>
    </row>
    <row r="435" spans="1:34">
      <c r="A435" s="52">
        <v>0</v>
      </c>
      <c r="D435" s="62">
        <v>2024</v>
      </c>
      <c r="E435" s="62">
        <v>5</v>
      </c>
      <c r="F435" s="62">
        <v>2024</v>
      </c>
      <c r="G435" s="62">
        <v>2025</v>
      </c>
      <c r="H435" s="168">
        <v>0</v>
      </c>
      <c r="I435" s="168">
        <v>0</v>
      </c>
      <c r="J435" s="168">
        <v>0</v>
      </c>
      <c r="K435" s="168">
        <v>0</v>
      </c>
      <c r="L435" s="168">
        <v>0</v>
      </c>
      <c r="M435" s="168">
        <v>0</v>
      </c>
      <c r="N435" s="168">
        <v>0</v>
      </c>
      <c r="O435" s="168">
        <v>0</v>
      </c>
      <c r="P435" s="168">
        <v>0</v>
      </c>
      <c r="Q435" s="168">
        <v>0</v>
      </c>
      <c r="R435" s="168">
        <v>0</v>
      </c>
      <c r="S435" s="168">
        <v>0</v>
      </c>
      <c r="T435" s="168">
        <v>0</v>
      </c>
      <c r="U435" s="168">
        <v>0</v>
      </c>
      <c r="V435" s="168">
        <v>0</v>
      </c>
      <c r="W435" s="168">
        <v>0</v>
      </c>
      <c r="X435" s="168">
        <v>0</v>
      </c>
      <c r="Y435" s="168">
        <v>0</v>
      </c>
      <c r="Z435" s="168">
        <v>0</v>
      </c>
      <c r="AA435" s="168">
        <v>0</v>
      </c>
      <c r="AB435" s="168">
        <v>0</v>
      </c>
      <c r="AC435" s="168">
        <v>0</v>
      </c>
      <c r="AD435" s="168">
        <v>0</v>
      </c>
      <c r="AE435" s="168">
        <v>0</v>
      </c>
      <c r="AF435" s="168">
        <v>0</v>
      </c>
      <c r="AG435" s="168">
        <v>0</v>
      </c>
      <c r="AH435" s="43">
        <v>0</v>
      </c>
    </row>
    <row r="436" spans="1:34">
      <c r="A436" s="52">
        <v>0</v>
      </c>
      <c r="D436" s="62">
        <v>2024</v>
      </c>
      <c r="E436" s="62">
        <v>6</v>
      </c>
      <c r="F436" s="62">
        <v>2024</v>
      </c>
      <c r="G436" s="62">
        <v>2025</v>
      </c>
      <c r="H436" s="168">
        <v>0</v>
      </c>
      <c r="I436" s="168">
        <v>0</v>
      </c>
      <c r="J436" s="168">
        <v>0</v>
      </c>
      <c r="K436" s="168">
        <v>0</v>
      </c>
      <c r="L436" s="168">
        <v>0</v>
      </c>
      <c r="M436" s="168">
        <v>0</v>
      </c>
      <c r="N436" s="168">
        <v>0</v>
      </c>
      <c r="O436" s="168">
        <v>0</v>
      </c>
      <c r="P436" s="168">
        <v>0</v>
      </c>
      <c r="Q436" s="168">
        <v>0</v>
      </c>
      <c r="R436" s="168">
        <v>0</v>
      </c>
      <c r="S436" s="168">
        <v>0</v>
      </c>
      <c r="T436" s="168">
        <v>0</v>
      </c>
      <c r="U436" s="168">
        <v>0</v>
      </c>
      <c r="V436" s="168">
        <v>0</v>
      </c>
      <c r="W436" s="168">
        <v>0</v>
      </c>
      <c r="X436" s="168">
        <v>0</v>
      </c>
      <c r="Y436" s="168">
        <v>0</v>
      </c>
      <c r="Z436" s="168">
        <v>0</v>
      </c>
      <c r="AA436" s="168">
        <v>0</v>
      </c>
      <c r="AB436" s="168">
        <v>0</v>
      </c>
      <c r="AC436" s="168">
        <v>0</v>
      </c>
      <c r="AD436" s="168">
        <v>0</v>
      </c>
      <c r="AE436" s="168">
        <v>0</v>
      </c>
      <c r="AF436" s="168">
        <v>0</v>
      </c>
      <c r="AG436" s="168">
        <v>0</v>
      </c>
      <c r="AH436" s="43">
        <v>0</v>
      </c>
    </row>
    <row r="437" spans="1:34">
      <c r="A437" s="52">
        <v>0</v>
      </c>
      <c r="D437" s="62">
        <v>2024</v>
      </c>
      <c r="E437" s="62">
        <v>7</v>
      </c>
      <c r="F437" s="62">
        <v>2025</v>
      </c>
      <c r="G437" s="62">
        <v>2025</v>
      </c>
      <c r="H437" s="168">
        <v>0</v>
      </c>
      <c r="I437" s="168">
        <v>0</v>
      </c>
      <c r="J437" s="168">
        <v>0</v>
      </c>
      <c r="K437" s="168">
        <v>0</v>
      </c>
      <c r="L437" s="168">
        <v>0</v>
      </c>
      <c r="M437" s="168">
        <v>0</v>
      </c>
      <c r="N437" s="168">
        <v>0</v>
      </c>
      <c r="O437" s="168">
        <v>0</v>
      </c>
      <c r="P437" s="168">
        <v>0</v>
      </c>
      <c r="Q437" s="168">
        <v>0</v>
      </c>
      <c r="R437" s="168">
        <v>0</v>
      </c>
      <c r="S437" s="168">
        <v>0</v>
      </c>
      <c r="T437" s="168">
        <v>0</v>
      </c>
      <c r="U437" s="168">
        <v>0</v>
      </c>
      <c r="V437" s="168">
        <v>0</v>
      </c>
      <c r="W437" s="168">
        <v>0</v>
      </c>
      <c r="X437" s="168">
        <v>0</v>
      </c>
      <c r="Y437" s="168">
        <v>0</v>
      </c>
      <c r="Z437" s="168">
        <v>0</v>
      </c>
      <c r="AA437" s="168">
        <v>0</v>
      </c>
      <c r="AB437" s="168">
        <v>0</v>
      </c>
      <c r="AC437" s="168">
        <v>0</v>
      </c>
      <c r="AD437" s="168">
        <v>0</v>
      </c>
      <c r="AE437" s="168">
        <v>0</v>
      </c>
      <c r="AF437" s="168">
        <v>0</v>
      </c>
      <c r="AG437" s="168">
        <v>0</v>
      </c>
      <c r="AH437" s="43">
        <v>0</v>
      </c>
    </row>
    <row r="438" spans="1:34">
      <c r="A438" s="52">
        <v>0</v>
      </c>
      <c r="D438" s="62">
        <v>2024</v>
      </c>
      <c r="E438" s="62">
        <v>8</v>
      </c>
      <c r="F438" s="62">
        <v>2025</v>
      </c>
      <c r="G438" s="62">
        <v>2025</v>
      </c>
      <c r="H438" s="168">
        <v>0</v>
      </c>
      <c r="I438" s="168">
        <v>0</v>
      </c>
      <c r="J438" s="168">
        <v>0</v>
      </c>
      <c r="K438" s="168">
        <v>0</v>
      </c>
      <c r="L438" s="168">
        <v>0</v>
      </c>
      <c r="M438" s="168">
        <v>0</v>
      </c>
      <c r="N438" s="168">
        <v>0</v>
      </c>
      <c r="O438" s="168">
        <v>0</v>
      </c>
      <c r="P438" s="168">
        <v>0</v>
      </c>
      <c r="Q438" s="168">
        <v>0</v>
      </c>
      <c r="R438" s="168">
        <v>0</v>
      </c>
      <c r="S438" s="168">
        <v>0</v>
      </c>
      <c r="T438" s="168">
        <v>0</v>
      </c>
      <c r="U438" s="168">
        <v>0</v>
      </c>
      <c r="V438" s="168">
        <v>0</v>
      </c>
      <c r="W438" s="168">
        <v>0</v>
      </c>
      <c r="X438" s="168">
        <v>0</v>
      </c>
      <c r="Y438" s="168">
        <v>0</v>
      </c>
      <c r="Z438" s="168">
        <v>0</v>
      </c>
      <c r="AA438" s="168">
        <v>0</v>
      </c>
      <c r="AB438" s="168">
        <v>0</v>
      </c>
      <c r="AC438" s="168">
        <v>0</v>
      </c>
      <c r="AD438" s="168">
        <v>0</v>
      </c>
      <c r="AE438" s="168">
        <v>0</v>
      </c>
      <c r="AF438" s="168">
        <v>0</v>
      </c>
      <c r="AG438" s="168">
        <v>0</v>
      </c>
      <c r="AH438" s="43">
        <v>0</v>
      </c>
    </row>
    <row r="439" spans="1:34">
      <c r="A439" s="52">
        <v>0</v>
      </c>
      <c r="D439" s="62">
        <v>2024</v>
      </c>
      <c r="E439" s="62">
        <v>9</v>
      </c>
      <c r="F439" s="62">
        <v>2025</v>
      </c>
      <c r="G439" s="62">
        <v>2025</v>
      </c>
      <c r="H439" s="168">
        <v>0</v>
      </c>
      <c r="I439" s="168">
        <v>0</v>
      </c>
      <c r="J439" s="168">
        <v>0</v>
      </c>
      <c r="K439" s="168">
        <v>0</v>
      </c>
      <c r="L439" s="168">
        <v>0</v>
      </c>
      <c r="M439" s="168">
        <v>0</v>
      </c>
      <c r="N439" s="168">
        <v>0</v>
      </c>
      <c r="O439" s="168">
        <v>0</v>
      </c>
      <c r="P439" s="168">
        <v>0</v>
      </c>
      <c r="Q439" s="168">
        <v>0</v>
      </c>
      <c r="R439" s="168">
        <v>0</v>
      </c>
      <c r="S439" s="168">
        <v>0</v>
      </c>
      <c r="T439" s="168">
        <v>0</v>
      </c>
      <c r="U439" s="168">
        <v>0</v>
      </c>
      <c r="V439" s="168">
        <v>0</v>
      </c>
      <c r="W439" s="168">
        <v>0</v>
      </c>
      <c r="X439" s="168">
        <v>0</v>
      </c>
      <c r="Y439" s="168">
        <v>0</v>
      </c>
      <c r="Z439" s="168">
        <v>0</v>
      </c>
      <c r="AA439" s="168">
        <v>0</v>
      </c>
      <c r="AB439" s="168">
        <v>0</v>
      </c>
      <c r="AC439" s="168">
        <v>0</v>
      </c>
      <c r="AD439" s="168">
        <v>0</v>
      </c>
      <c r="AE439" s="168">
        <v>0</v>
      </c>
      <c r="AF439" s="168">
        <v>0</v>
      </c>
      <c r="AG439" s="168">
        <v>0</v>
      </c>
      <c r="AH439" s="43">
        <v>0</v>
      </c>
    </row>
    <row r="440" spans="1:34">
      <c r="A440" s="52">
        <v>0</v>
      </c>
      <c r="D440" s="62">
        <v>2024</v>
      </c>
      <c r="E440" s="62">
        <v>10</v>
      </c>
      <c r="F440" s="62">
        <v>2025</v>
      </c>
      <c r="G440" s="62">
        <v>2025</v>
      </c>
      <c r="H440" s="168">
        <v>0</v>
      </c>
      <c r="I440" s="168">
        <v>0</v>
      </c>
      <c r="J440" s="168">
        <v>0</v>
      </c>
      <c r="K440" s="168">
        <v>0</v>
      </c>
      <c r="L440" s="168">
        <v>0</v>
      </c>
      <c r="M440" s="168">
        <v>0</v>
      </c>
      <c r="N440" s="168">
        <v>0</v>
      </c>
      <c r="O440" s="168">
        <v>0</v>
      </c>
      <c r="P440" s="168">
        <v>0</v>
      </c>
      <c r="Q440" s="168">
        <v>0</v>
      </c>
      <c r="R440" s="168">
        <v>0</v>
      </c>
      <c r="S440" s="168">
        <v>0</v>
      </c>
      <c r="T440" s="168">
        <v>0</v>
      </c>
      <c r="U440" s="168">
        <v>0</v>
      </c>
      <c r="V440" s="168">
        <v>0</v>
      </c>
      <c r="W440" s="168">
        <v>0</v>
      </c>
      <c r="X440" s="168">
        <v>0</v>
      </c>
      <c r="Y440" s="168">
        <v>0</v>
      </c>
      <c r="Z440" s="168">
        <v>0</v>
      </c>
      <c r="AA440" s="168">
        <v>0</v>
      </c>
      <c r="AB440" s="168">
        <v>0</v>
      </c>
      <c r="AC440" s="168">
        <v>0</v>
      </c>
      <c r="AD440" s="168">
        <v>0</v>
      </c>
      <c r="AE440" s="168">
        <v>0</v>
      </c>
      <c r="AF440" s="168">
        <v>0</v>
      </c>
      <c r="AG440" s="168">
        <v>0</v>
      </c>
      <c r="AH440" s="43">
        <v>0</v>
      </c>
    </row>
    <row r="441" spans="1:34">
      <c r="A441" s="52">
        <v>0</v>
      </c>
      <c r="D441" s="62">
        <v>2024</v>
      </c>
      <c r="E441" s="62">
        <v>11</v>
      </c>
      <c r="F441" s="62">
        <v>2025</v>
      </c>
      <c r="G441" s="62">
        <v>2025</v>
      </c>
      <c r="H441" s="168">
        <v>0</v>
      </c>
      <c r="I441" s="168">
        <v>0</v>
      </c>
      <c r="J441" s="168">
        <v>0</v>
      </c>
      <c r="K441" s="168">
        <v>0</v>
      </c>
      <c r="L441" s="168">
        <v>0</v>
      </c>
      <c r="M441" s="168">
        <v>0</v>
      </c>
      <c r="N441" s="168">
        <v>0</v>
      </c>
      <c r="O441" s="168">
        <v>0</v>
      </c>
      <c r="P441" s="168">
        <v>0</v>
      </c>
      <c r="Q441" s="168">
        <v>0</v>
      </c>
      <c r="R441" s="168">
        <v>0</v>
      </c>
      <c r="S441" s="168">
        <v>0</v>
      </c>
      <c r="T441" s="168">
        <v>0</v>
      </c>
      <c r="U441" s="168">
        <v>0</v>
      </c>
      <c r="V441" s="168">
        <v>0</v>
      </c>
      <c r="W441" s="168">
        <v>0</v>
      </c>
      <c r="X441" s="168">
        <v>0</v>
      </c>
      <c r="Y441" s="168">
        <v>0</v>
      </c>
      <c r="Z441" s="168">
        <v>0</v>
      </c>
      <c r="AA441" s="168">
        <v>0</v>
      </c>
      <c r="AB441" s="168">
        <v>0</v>
      </c>
      <c r="AC441" s="168">
        <v>0</v>
      </c>
      <c r="AD441" s="168">
        <v>0</v>
      </c>
      <c r="AE441" s="168">
        <v>0</v>
      </c>
      <c r="AF441" s="168">
        <v>0</v>
      </c>
      <c r="AG441" s="168">
        <v>0</v>
      </c>
      <c r="AH441" s="43">
        <v>0</v>
      </c>
    </row>
    <row r="442" spans="1:34">
      <c r="A442" s="52">
        <v>0</v>
      </c>
      <c r="D442" s="62">
        <v>2024</v>
      </c>
      <c r="E442" s="62">
        <v>12</v>
      </c>
      <c r="F442" s="62">
        <v>2025</v>
      </c>
      <c r="G442" s="62">
        <v>2025</v>
      </c>
      <c r="H442" s="168">
        <v>0</v>
      </c>
      <c r="I442" s="168">
        <v>0</v>
      </c>
      <c r="J442" s="168">
        <v>0</v>
      </c>
      <c r="K442" s="168">
        <v>0</v>
      </c>
      <c r="L442" s="168">
        <v>0</v>
      </c>
      <c r="M442" s="168">
        <v>0</v>
      </c>
      <c r="N442" s="168">
        <v>0</v>
      </c>
      <c r="O442" s="168">
        <v>0</v>
      </c>
      <c r="P442" s="168">
        <v>0</v>
      </c>
      <c r="Q442" s="168">
        <v>0</v>
      </c>
      <c r="R442" s="168">
        <v>0</v>
      </c>
      <c r="S442" s="168">
        <v>0</v>
      </c>
      <c r="T442" s="168">
        <v>0</v>
      </c>
      <c r="U442" s="168">
        <v>0</v>
      </c>
      <c r="V442" s="168">
        <v>0</v>
      </c>
      <c r="W442" s="168">
        <v>0</v>
      </c>
      <c r="X442" s="168">
        <v>0</v>
      </c>
      <c r="Y442" s="168">
        <v>0</v>
      </c>
      <c r="Z442" s="168">
        <v>0</v>
      </c>
      <c r="AA442" s="168">
        <v>0</v>
      </c>
      <c r="AB442" s="168">
        <v>0</v>
      </c>
      <c r="AC442" s="168">
        <v>0</v>
      </c>
      <c r="AD442" s="168">
        <v>0</v>
      </c>
      <c r="AE442" s="168">
        <v>0</v>
      </c>
      <c r="AF442" s="168">
        <v>0</v>
      </c>
      <c r="AG442" s="168">
        <v>0</v>
      </c>
      <c r="AH442" s="43">
        <v>0</v>
      </c>
    </row>
    <row r="443" spans="1:34">
      <c r="A443" s="52">
        <v>0</v>
      </c>
      <c r="D443" s="62">
        <v>2025</v>
      </c>
      <c r="E443" s="62">
        <v>1</v>
      </c>
      <c r="F443" s="62">
        <v>2025</v>
      </c>
      <c r="G443" s="62">
        <v>2025</v>
      </c>
      <c r="H443" s="168">
        <v>0</v>
      </c>
      <c r="I443" s="168">
        <v>0</v>
      </c>
      <c r="J443" s="168">
        <v>0</v>
      </c>
      <c r="K443" s="168">
        <v>0</v>
      </c>
      <c r="L443" s="168">
        <v>0</v>
      </c>
      <c r="M443" s="168">
        <v>0</v>
      </c>
      <c r="N443" s="168">
        <v>0</v>
      </c>
      <c r="O443" s="168">
        <v>0</v>
      </c>
      <c r="P443" s="168">
        <v>0</v>
      </c>
      <c r="Q443" s="168">
        <v>0</v>
      </c>
      <c r="R443" s="168">
        <v>0</v>
      </c>
      <c r="S443" s="168">
        <v>0</v>
      </c>
      <c r="T443" s="168">
        <v>0</v>
      </c>
      <c r="U443" s="168">
        <v>0</v>
      </c>
      <c r="V443" s="168">
        <v>0</v>
      </c>
      <c r="W443" s="168">
        <v>0</v>
      </c>
      <c r="X443" s="168">
        <v>0</v>
      </c>
      <c r="Y443" s="168">
        <v>0</v>
      </c>
      <c r="Z443" s="168">
        <v>0</v>
      </c>
      <c r="AA443" s="168">
        <v>0</v>
      </c>
      <c r="AB443" s="168">
        <v>0</v>
      </c>
      <c r="AC443" s="168">
        <v>0</v>
      </c>
      <c r="AD443" s="168">
        <v>0</v>
      </c>
      <c r="AE443" s="168">
        <v>0</v>
      </c>
      <c r="AF443" s="168">
        <v>0</v>
      </c>
      <c r="AG443" s="168">
        <v>0</v>
      </c>
      <c r="AH443" s="43">
        <v>0</v>
      </c>
    </row>
    <row r="444" spans="1:34">
      <c r="A444" s="52">
        <v>0</v>
      </c>
      <c r="D444" s="62">
        <v>2025</v>
      </c>
      <c r="E444" s="62">
        <v>2</v>
      </c>
      <c r="F444" s="62">
        <v>2025</v>
      </c>
      <c r="G444" s="62">
        <v>2025</v>
      </c>
      <c r="H444" s="168">
        <v>0</v>
      </c>
      <c r="I444" s="168">
        <v>0</v>
      </c>
      <c r="J444" s="168">
        <v>0</v>
      </c>
      <c r="K444" s="168">
        <v>0</v>
      </c>
      <c r="L444" s="168">
        <v>0</v>
      </c>
      <c r="M444" s="168">
        <v>0</v>
      </c>
      <c r="N444" s="168">
        <v>0</v>
      </c>
      <c r="O444" s="168">
        <v>0</v>
      </c>
      <c r="P444" s="168">
        <v>0</v>
      </c>
      <c r="Q444" s="168">
        <v>0</v>
      </c>
      <c r="R444" s="168">
        <v>0</v>
      </c>
      <c r="S444" s="168">
        <v>0</v>
      </c>
      <c r="T444" s="168">
        <v>0</v>
      </c>
      <c r="U444" s="168">
        <v>0</v>
      </c>
      <c r="V444" s="168">
        <v>0</v>
      </c>
      <c r="W444" s="168">
        <v>0</v>
      </c>
      <c r="X444" s="168">
        <v>0</v>
      </c>
      <c r="Y444" s="168">
        <v>0</v>
      </c>
      <c r="Z444" s="168">
        <v>0</v>
      </c>
      <c r="AA444" s="168">
        <v>0</v>
      </c>
      <c r="AB444" s="168">
        <v>0</v>
      </c>
      <c r="AC444" s="168">
        <v>0</v>
      </c>
      <c r="AD444" s="168">
        <v>0</v>
      </c>
      <c r="AE444" s="168">
        <v>0</v>
      </c>
      <c r="AF444" s="168">
        <v>0</v>
      </c>
      <c r="AG444" s="168">
        <v>0</v>
      </c>
      <c r="AH444" s="43">
        <v>0</v>
      </c>
    </row>
    <row r="445" spans="1:34">
      <c r="A445" s="52">
        <v>0</v>
      </c>
      <c r="D445" s="62">
        <v>2025</v>
      </c>
      <c r="E445" s="62">
        <v>3</v>
      </c>
      <c r="F445" s="62">
        <v>2025</v>
      </c>
      <c r="G445" s="62">
        <v>2025</v>
      </c>
      <c r="H445" s="168">
        <v>0</v>
      </c>
      <c r="I445" s="168">
        <v>0</v>
      </c>
      <c r="J445" s="168">
        <v>0</v>
      </c>
      <c r="K445" s="168">
        <v>0</v>
      </c>
      <c r="L445" s="168">
        <v>0</v>
      </c>
      <c r="M445" s="168">
        <v>0</v>
      </c>
      <c r="N445" s="168">
        <v>0</v>
      </c>
      <c r="O445" s="168">
        <v>0</v>
      </c>
      <c r="P445" s="168">
        <v>0</v>
      </c>
      <c r="Q445" s="168">
        <v>0</v>
      </c>
      <c r="R445" s="168">
        <v>0</v>
      </c>
      <c r="S445" s="168">
        <v>0</v>
      </c>
      <c r="T445" s="168">
        <v>0</v>
      </c>
      <c r="U445" s="168">
        <v>0</v>
      </c>
      <c r="V445" s="168">
        <v>0</v>
      </c>
      <c r="W445" s="168">
        <v>0</v>
      </c>
      <c r="X445" s="168">
        <v>0</v>
      </c>
      <c r="Y445" s="168">
        <v>0</v>
      </c>
      <c r="Z445" s="168">
        <v>0</v>
      </c>
      <c r="AA445" s="168">
        <v>0</v>
      </c>
      <c r="AB445" s="168">
        <v>0</v>
      </c>
      <c r="AC445" s="168">
        <v>0</v>
      </c>
      <c r="AD445" s="168">
        <v>0</v>
      </c>
      <c r="AE445" s="168">
        <v>0</v>
      </c>
      <c r="AF445" s="168">
        <v>0</v>
      </c>
      <c r="AG445" s="168">
        <v>0</v>
      </c>
      <c r="AH445" s="43">
        <v>0</v>
      </c>
    </row>
    <row r="446" spans="1:34">
      <c r="A446" s="52">
        <v>0</v>
      </c>
      <c r="D446" s="62">
        <v>2025</v>
      </c>
      <c r="E446" s="62">
        <v>4</v>
      </c>
      <c r="F446" s="62">
        <v>2025</v>
      </c>
      <c r="G446" s="62">
        <v>2025</v>
      </c>
      <c r="H446" s="168">
        <v>0</v>
      </c>
      <c r="I446" s="168">
        <v>0</v>
      </c>
      <c r="J446" s="168">
        <v>0</v>
      </c>
      <c r="K446" s="168">
        <v>0</v>
      </c>
      <c r="L446" s="168">
        <v>0</v>
      </c>
      <c r="M446" s="168">
        <v>0</v>
      </c>
      <c r="N446" s="168">
        <v>0</v>
      </c>
      <c r="O446" s="168">
        <v>0</v>
      </c>
      <c r="P446" s="168">
        <v>0</v>
      </c>
      <c r="Q446" s="168">
        <v>0</v>
      </c>
      <c r="R446" s="168">
        <v>0</v>
      </c>
      <c r="S446" s="168">
        <v>0</v>
      </c>
      <c r="T446" s="168">
        <v>0</v>
      </c>
      <c r="U446" s="168">
        <v>0</v>
      </c>
      <c r="V446" s="168">
        <v>0</v>
      </c>
      <c r="W446" s="168">
        <v>0</v>
      </c>
      <c r="X446" s="168">
        <v>0</v>
      </c>
      <c r="Y446" s="168">
        <v>0</v>
      </c>
      <c r="Z446" s="168">
        <v>0</v>
      </c>
      <c r="AA446" s="168">
        <v>0</v>
      </c>
      <c r="AB446" s="168">
        <v>0</v>
      </c>
      <c r="AC446" s="168">
        <v>0</v>
      </c>
      <c r="AD446" s="168">
        <v>0</v>
      </c>
      <c r="AE446" s="168">
        <v>0</v>
      </c>
      <c r="AF446" s="168">
        <v>0</v>
      </c>
      <c r="AG446" s="168">
        <v>0</v>
      </c>
      <c r="AH446" s="43">
        <v>0</v>
      </c>
    </row>
    <row r="447" spans="1:34">
      <c r="A447" s="52">
        <v>0</v>
      </c>
      <c r="D447" s="62">
        <v>2025</v>
      </c>
      <c r="E447" s="62">
        <v>5</v>
      </c>
      <c r="F447" s="62">
        <v>2025</v>
      </c>
      <c r="G447" s="62">
        <v>2026</v>
      </c>
      <c r="H447" s="168">
        <v>0</v>
      </c>
      <c r="I447" s="168">
        <v>0</v>
      </c>
      <c r="J447" s="168">
        <v>0</v>
      </c>
      <c r="K447" s="168">
        <v>0</v>
      </c>
      <c r="L447" s="168">
        <v>0</v>
      </c>
      <c r="M447" s="168">
        <v>0</v>
      </c>
      <c r="N447" s="168">
        <v>0</v>
      </c>
      <c r="O447" s="168">
        <v>0</v>
      </c>
      <c r="P447" s="168">
        <v>0</v>
      </c>
      <c r="Q447" s="168">
        <v>0</v>
      </c>
      <c r="R447" s="168">
        <v>0</v>
      </c>
      <c r="S447" s="168">
        <v>0</v>
      </c>
      <c r="T447" s="168">
        <v>0</v>
      </c>
      <c r="U447" s="168">
        <v>0</v>
      </c>
      <c r="V447" s="168">
        <v>0</v>
      </c>
      <c r="W447" s="168">
        <v>0</v>
      </c>
      <c r="X447" s="168">
        <v>0</v>
      </c>
      <c r="Y447" s="168">
        <v>0</v>
      </c>
      <c r="Z447" s="168">
        <v>0</v>
      </c>
      <c r="AA447" s="168">
        <v>0</v>
      </c>
      <c r="AB447" s="168">
        <v>0</v>
      </c>
      <c r="AC447" s="168">
        <v>0</v>
      </c>
      <c r="AD447" s="168">
        <v>0</v>
      </c>
      <c r="AE447" s="168">
        <v>0</v>
      </c>
      <c r="AF447" s="168">
        <v>0</v>
      </c>
      <c r="AG447" s="168">
        <v>0</v>
      </c>
      <c r="AH447" s="43">
        <v>0</v>
      </c>
    </row>
    <row r="448" spans="1:34">
      <c r="A448" s="52">
        <v>0</v>
      </c>
      <c r="D448" s="62">
        <v>2025</v>
      </c>
      <c r="E448" s="62">
        <v>6</v>
      </c>
      <c r="F448" s="62">
        <v>2025</v>
      </c>
      <c r="G448" s="62">
        <v>2026</v>
      </c>
      <c r="H448" s="168">
        <v>0</v>
      </c>
      <c r="I448" s="168">
        <v>0</v>
      </c>
      <c r="J448" s="168">
        <v>0</v>
      </c>
      <c r="K448" s="168">
        <v>0</v>
      </c>
      <c r="L448" s="168">
        <v>0</v>
      </c>
      <c r="M448" s="168">
        <v>0</v>
      </c>
      <c r="N448" s="168">
        <v>0</v>
      </c>
      <c r="O448" s="168">
        <v>0</v>
      </c>
      <c r="P448" s="168">
        <v>0</v>
      </c>
      <c r="Q448" s="168">
        <v>0</v>
      </c>
      <c r="R448" s="168">
        <v>0</v>
      </c>
      <c r="S448" s="168">
        <v>0</v>
      </c>
      <c r="T448" s="168">
        <v>0</v>
      </c>
      <c r="U448" s="168">
        <v>0</v>
      </c>
      <c r="V448" s="168">
        <v>0</v>
      </c>
      <c r="W448" s="168">
        <v>0</v>
      </c>
      <c r="X448" s="168">
        <v>0</v>
      </c>
      <c r="Y448" s="168">
        <v>0</v>
      </c>
      <c r="Z448" s="168">
        <v>0</v>
      </c>
      <c r="AA448" s="168">
        <v>0</v>
      </c>
      <c r="AB448" s="168">
        <v>0</v>
      </c>
      <c r="AC448" s="168">
        <v>0</v>
      </c>
      <c r="AD448" s="168">
        <v>0</v>
      </c>
      <c r="AE448" s="168">
        <v>0</v>
      </c>
      <c r="AF448" s="168">
        <v>0</v>
      </c>
      <c r="AG448" s="168">
        <v>0</v>
      </c>
      <c r="AH448" s="43">
        <v>0</v>
      </c>
    </row>
    <row r="449" spans="1:34">
      <c r="A449" s="52">
        <v>0</v>
      </c>
      <c r="D449" s="62">
        <v>2025</v>
      </c>
      <c r="E449" s="62">
        <v>7</v>
      </c>
      <c r="F449" s="62">
        <v>2026</v>
      </c>
      <c r="G449" s="62">
        <v>2026</v>
      </c>
      <c r="H449" s="168">
        <v>0</v>
      </c>
      <c r="I449" s="168">
        <v>0</v>
      </c>
      <c r="J449" s="168">
        <v>0</v>
      </c>
      <c r="K449" s="168">
        <v>0</v>
      </c>
      <c r="L449" s="168">
        <v>0</v>
      </c>
      <c r="M449" s="168">
        <v>0</v>
      </c>
      <c r="N449" s="168">
        <v>0</v>
      </c>
      <c r="O449" s="168">
        <v>0</v>
      </c>
      <c r="P449" s="168">
        <v>0</v>
      </c>
      <c r="Q449" s="168">
        <v>0</v>
      </c>
      <c r="R449" s="168">
        <v>0</v>
      </c>
      <c r="S449" s="168">
        <v>0</v>
      </c>
      <c r="T449" s="168">
        <v>0</v>
      </c>
      <c r="U449" s="168">
        <v>0</v>
      </c>
      <c r="V449" s="168">
        <v>0</v>
      </c>
      <c r="W449" s="168">
        <v>0</v>
      </c>
      <c r="X449" s="168">
        <v>0</v>
      </c>
      <c r="Y449" s="168">
        <v>0</v>
      </c>
      <c r="Z449" s="168">
        <v>0</v>
      </c>
      <c r="AA449" s="168">
        <v>0</v>
      </c>
      <c r="AB449" s="168">
        <v>0</v>
      </c>
      <c r="AC449" s="168">
        <v>0</v>
      </c>
      <c r="AD449" s="168">
        <v>0</v>
      </c>
      <c r="AE449" s="168">
        <v>0</v>
      </c>
      <c r="AF449" s="168">
        <v>0</v>
      </c>
      <c r="AG449" s="168">
        <v>0</v>
      </c>
      <c r="AH449" s="43">
        <v>0</v>
      </c>
    </row>
    <row r="450" spans="1:34">
      <c r="A450" s="52">
        <v>0</v>
      </c>
      <c r="D450" s="62">
        <v>2025</v>
      </c>
      <c r="E450" s="62">
        <v>8</v>
      </c>
      <c r="F450" s="62">
        <v>2026</v>
      </c>
      <c r="G450" s="62">
        <v>2026</v>
      </c>
      <c r="H450" s="168">
        <v>0</v>
      </c>
      <c r="I450" s="168">
        <v>0</v>
      </c>
      <c r="J450" s="168">
        <v>0</v>
      </c>
      <c r="K450" s="168">
        <v>0</v>
      </c>
      <c r="L450" s="168">
        <v>0</v>
      </c>
      <c r="M450" s="168">
        <v>0</v>
      </c>
      <c r="N450" s="168">
        <v>0</v>
      </c>
      <c r="O450" s="168">
        <v>0</v>
      </c>
      <c r="P450" s="168">
        <v>0</v>
      </c>
      <c r="Q450" s="168">
        <v>0</v>
      </c>
      <c r="R450" s="168">
        <v>0</v>
      </c>
      <c r="S450" s="168">
        <v>0</v>
      </c>
      <c r="T450" s="168">
        <v>0</v>
      </c>
      <c r="U450" s="168">
        <v>0</v>
      </c>
      <c r="V450" s="168">
        <v>0</v>
      </c>
      <c r="W450" s="168">
        <v>0</v>
      </c>
      <c r="X450" s="168">
        <v>0</v>
      </c>
      <c r="Y450" s="168">
        <v>0</v>
      </c>
      <c r="Z450" s="168">
        <v>0</v>
      </c>
      <c r="AA450" s="168">
        <v>0</v>
      </c>
      <c r="AB450" s="168">
        <v>0</v>
      </c>
      <c r="AC450" s="168">
        <v>0</v>
      </c>
      <c r="AD450" s="168">
        <v>0</v>
      </c>
      <c r="AE450" s="168">
        <v>0</v>
      </c>
      <c r="AF450" s="168">
        <v>0</v>
      </c>
      <c r="AG450" s="168">
        <v>0</v>
      </c>
      <c r="AH450" s="43">
        <v>0</v>
      </c>
    </row>
    <row r="451" spans="1:34">
      <c r="A451" s="52">
        <v>0</v>
      </c>
      <c r="D451" s="62">
        <v>2025</v>
      </c>
      <c r="E451" s="62">
        <v>9</v>
      </c>
      <c r="F451" s="62">
        <v>2026</v>
      </c>
      <c r="G451" s="62">
        <v>2026</v>
      </c>
      <c r="H451" s="168">
        <v>0</v>
      </c>
      <c r="I451" s="168">
        <v>0</v>
      </c>
      <c r="J451" s="168">
        <v>0</v>
      </c>
      <c r="K451" s="168">
        <v>0</v>
      </c>
      <c r="L451" s="168">
        <v>0</v>
      </c>
      <c r="M451" s="168">
        <v>0</v>
      </c>
      <c r="N451" s="168">
        <v>0</v>
      </c>
      <c r="O451" s="168">
        <v>0</v>
      </c>
      <c r="P451" s="168">
        <v>0</v>
      </c>
      <c r="Q451" s="168">
        <v>0</v>
      </c>
      <c r="R451" s="168">
        <v>0</v>
      </c>
      <c r="S451" s="168">
        <v>0</v>
      </c>
      <c r="T451" s="168">
        <v>0</v>
      </c>
      <c r="U451" s="168">
        <v>0</v>
      </c>
      <c r="V451" s="168">
        <v>0</v>
      </c>
      <c r="W451" s="168">
        <v>0</v>
      </c>
      <c r="X451" s="168">
        <v>0</v>
      </c>
      <c r="Y451" s="168">
        <v>0</v>
      </c>
      <c r="Z451" s="168">
        <v>0</v>
      </c>
      <c r="AA451" s="168">
        <v>0</v>
      </c>
      <c r="AB451" s="168">
        <v>0</v>
      </c>
      <c r="AC451" s="168">
        <v>0</v>
      </c>
      <c r="AD451" s="168">
        <v>0</v>
      </c>
      <c r="AE451" s="168">
        <v>0</v>
      </c>
      <c r="AF451" s="168">
        <v>0</v>
      </c>
      <c r="AG451" s="168">
        <v>0</v>
      </c>
      <c r="AH451" s="43">
        <v>0</v>
      </c>
    </row>
    <row r="452" spans="1:34">
      <c r="A452" s="52">
        <v>0</v>
      </c>
      <c r="D452" s="62">
        <v>2025</v>
      </c>
      <c r="E452" s="62">
        <v>10</v>
      </c>
      <c r="F452" s="62">
        <v>2026</v>
      </c>
      <c r="G452" s="62">
        <v>2026</v>
      </c>
      <c r="H452" s="168">
        <v>0</v>
      </c>
      <c r="I452" s="168">
        <v>0</v>
      </c>
      <c r="J452" s="168">
        <v>0</v>
      </c>
      <c r="K452" s="168">
        <v>0</v>
      </c>
      <c r="L452" s="168">
        <v>0</v>
      </c>
      <c r="M452" s="168">
        <v>0</v>
      </c>
      <c r="N452" s="168">
        <v>0</v>
      </c>
      <c r="O452" s="168">
        <v>0</v>
      </c>
      <c r="P452" s="168">
        <v>0</v>
      </c>
      <c r="Q452" s="168">
        <v>0</v>
      </c>
      <c r="R452" s="168">
        <v>0</v>
      </c>
      <c r="S452" s="168">
        <v>0</v>
      </c>
      <c r="T452" s="168">
        <v>0</v>
      </c>
      <c r="U452" s="168">
        <v>0</v>
      </c>
      <c r="V452" s="168">
        <v>0</v>
      </c>
      <c r="W452" s="168">
        <v>0</v>
      </c>
      <c r="X452" s="168">
        <v>0</v>
      </c>
      <c r="Y452" s="168">
        <v>0</v>
      </c>
      <c r="Z452" s="168">
        <v>0</v>
      </c>
      <c r="AA452" s="168">
        <v>0</v>
      </c>
      <c r="AB452" s="168">
        <v>0</v>
      </c>
      <c r="AC452" s="168">
        <v>0</v>
      </c>
      <c r="AD452" s="168">
        <v>0</v>
      </c>
      <c r="AE452" s="168">
        <v>0</v>
      </c>
      <c r="AF452" s="168">
        <v>0</v>
      </c>
      <c r="AG452" s="168">
        <v>0</v>
      </c>
      <c r="AH452" s="43">
        <v>0</v>
      </c>
    </row>
    <row r="453" spans="1:34">
      <c r="A453" s="52">
        <v>0</v>
      </c>
      <c r="D453" s="62">
        <v>2025</v>
      </c>
      <c r="E453" s="62">
        <v>11</v>
      </c>
      <c r="F453" s="62">
        <v>2026</v>
      </c>
      <c r="G453" s="62">
        <v>2026</v>
      </c>
      <c r="H453" s="168">
        <v>0</v>
      </c>
      <c r="I453" s="168">
        <v>0</v>
      </c>
      <c r="J453" s="168">
        <v>0</v>
      </c>
      <c r="K453" s="168">
        <v>0</v>
      </c>
      <c r="L453" s="168">
        <v>0</v>
      </c>
      <c r="M453" s="168">
        <v>0</v>
      </c>
      <c r="N453" s="168">
        <v>0</v>
      </c>
      <c r="O453" s="168">
        <v>0</v>
      </c>
      <c r="P453" s="168">
        <v>0</v>
      </c>
      <c r="Q453" s="168">
        <v>0</v>
      </c>
      <c r="R453" s="168">
        <v>0</v>
      </c>
      <c r="S453" s="168">
        <v>0</v>
      </c>
      <c r="T453" s="168">
        <v>0</v>
      </c>
      <c r="U453" s="168">
        <v>0</v>
      </c>
      <c r="V453" s="168">
        <v>0</v>
      </c>
      <c r="W453" s="168">
        <v>0</v>
      </c>
      <c r="X453" s="168">
        <v>0</v>
      </c>
      <c r="Y453" s="168">
        <v>0</v>
      </c>
      <c r="Z453" s="168">
        <v>0</v>
      </c>
      <c r="AA453" s="168">
        <v>0</v>
      </c>
      <c r="AB453" s="168">
        <v>0</v>
      </c>
      <c r="AC453" s="168">
        <v>0</v>
      </c>
      <c r="AD453" s="168">
        <v>0</v>
      </c>
      <c r="AE453" s="168">
        <v>0</v>
      </c>
      <c r="AF453" s="168">
        <v>0</v>
      </c>
      <c r="AG453" s="168">
        <v>0</v>
      </c>
      <c r="AH453" s="43">
        <v>0</v>
      </c>
    </row>
    <row r="454" spans="1:34">
      <c r="A454" s="52">
        <v>0</v>
      </c>
      <c r="D454" s="62">
        <v>2025</v>
      </c>
      <c r="E454" s="62">
        <v>12</v>
      </c>
      <c r="F454" s="62">
        <v>2026</v>
      </c>
      <c r="G454" s="62">
        <v>2026</v>
      </c>
      <c r="H454" s="168">
        <v>0</v>
      </c>
      <c r="I454" s="168">
        <v>0</v>
      </c>
      <c r="J454" s="168">
        <v>0</v>
      </c>
      <c r="K454" s="168">
        <v>0</v>
      </c>
      <c r="L454" s="168">
        <v>0</v>
      </c>
      <c r="M454" s="168">
        <v>0</v>
      </c>
      <c r="N454" s="168">
        <v>0</v>
      </c>
      <c r="O454" s="168">
        <v>0</v>
      </c>
      <c r="P454" s="168">
        <v>0</v>
      </c>
      <c r="Q454" s="168">
        <v>0</v>
      </c>
      <c r="R454" s="168">
        <v>0</v>
      </c>
      <c r="S454" s="168">
        <v>0</v>
      </c>
      <c r="T454" s="168">
        <v>0</v>
      </c>
      <c r="U454" s="168">
        <v>0</v>
      </c>
      <c r="V454" s="168">
        <v>0</v>
      </c>
      <c r="W454" s="168">
        <v>0</v>
      </c>
      <c r="X454" s="168">
        <v>0</v>
      </c>
      <c r="Y454" s="168">
        <v>0</v>
      </c>
      <c r="Z454" s="168">
        <v>0</v>
      </c>
      <c r="AA454" s="168">
        <v>0</v>
      </c>
      <c r="AB454" s="168">
        <v>0</v>
      </c>
      <c r="AC454" s="168">
        <v>0</v>
      </c>
      <c r="AD454" s="168">
        <v>0</v>
      </c>
      <c r="AE454" s="168">
        <v>0</v>
      </c>
      <c r="AF454" s="168">
        <v>0</v>
      </c>
      <c r="AG454" s="168">
        <v>0</v>
      </c>
      <c r="AH454" s="43">
        <v>0</v>
      </c>
    </row>
    <row r="455" spans="1:34">
      <c r="A455" s="52">
        <v>0</v>
      </c>
      <c r="D455" s="62">
        <v>2026</v>
      </c>
      <c r="E455" s="62">
        <v>1</v>
      </c>
      <c r="F455" s="62">
        <v>2026</v>
      </c>
      <c r="G455" s="62">
        <v>2026</v>
      </c>
      <c r="H455" s="168">
        <v>0</v>
      </c>
      <c r="I455" s="168">
        <v>0</v>
      </c>
      <c r="J455" s="168">
        <v>0</v>
      </c>
      <c r="K455" s="168">
        <v>0</v>
      </c>
      <c r="L455" s="168">
        <v>0</v>
      </c>
      <c r="M455" s="168">
        <v>0</v>
      </c>
      <c r="N455" s="168">
        <v>0</v>
      </c>
      <c r="O455" s="168">
        <v>0</v>
      </c>
      <c r="P455" s="168">
        <v>0</v>
      </c>
      <c r="Q455" s="168">
        <v>0</v>
      </c>
      <c r="R455" s="168">
        <v>0</v>
      </c>
      <c r="S455" s="168">
        <v>0</v>
      </c>
      <c r="T455" s="168">
        <v>0</v>
      </c>
      <c r="U455" s="168">
        <v>0</v>
      </c>
      <c r="V455" s="168">
        <v>0</v>
      </c>
      <c r="W455" s="168">
        <v>0</v>
      </c>
      <c r="X455" s="168">
        <v>0</v>
      </c>
      <c r="Y455" s="168">
        <v>0</v>
      </c>
      <c r="Z455" s="168">
        <v>0</v>
      </c>
      <c r="AA455" s="168">
        <v>0</v>
      </c>
      <c r="AB455" s="168">
        <v>0</v>
      </c>
      <c r="AC455" s="168">
        <v>0</v>
      </c>
      <c r="AD455" s="168">
        <v>0</v>
      </c>
      <c r="AE455" s="168">
        <v>0</v>
      </c>
      <c r="AF455" s="168">
        <v>0</v>
      </c>
      <c r="AG455" s="168">
        <v>0</v>
      </c>
      <c r="AH455" s="43">
        <v>0</v>
      </c>
    </row>
    <row r="456" spans="1:34">
      <c r="A456" s="52">
        <v>0</v>
      </c>
      <c r="D456" s="62">
        <v>2026</v>
      </c>
      <c r="E456" s="62">
        <v>2</v>
      </c>
      <c r="F456" s="62">
        <v>2026</v>
      </c>
      <c r="G456" s="62">
        <v>2026</v>
      </c>
      <c r="H456" s="168">
        <v>0</v>
      </c>
      <c r="I456" s="168">
        <v>0</v>
      </c>
      <c r="J456" s="168">
        <v>0</v>
      </c>
      <c r="K456" s="168">
        <v>0</v>
      </c>
      <c r="L456" s="168">
        <v>0</v>
      </c>
      <c r="M456" s="168">
        <v>0</v>
      </c>
      <c r="N456" s="168">
        <v>0</v>
      </c>
      <c r="O456" s="168">
        <v>0</v>
      </c>
      <c r="P456" s="168">
        <v>0</v>
      </c>
      <c r="Q456" s="168">
        <v>0</v>
      </c>
      <c r="R456" s="168">
        <v>0</v>
      </c>
      <c r="S456" s="168">
        <v>0</v>
      </c>
      <c r="T456" s="168">
        <v>0</v>
      </c>
      <c r="U456" s="168">
        <v>0</v>
      </c>
      <c r="V456" s="168">
        <v>0</v>
      </c>
      <c r="W456" s="168">
        <v>0</v>
      </c>
      <c r="X456" s="168">
        <v>0</v>
      </c>
      <c r="Y456" s="168">
        <v>0</v>
      </c>
      <c r="Z456" s="168">
        <v>0</v>
      </c>
      <c r="AA456" s="168">
        <v>0</v>
      </c>
      <c r="AB456" s="168">
        <v>0</v>
      </c>
      <c r="AC456" s="168">
        <v>0</v>
      </c>
      <c r="AD456" s="168">
        <v>0</v>
      </c>
      <c r="AE456" s="168">
        <v>0</v>
      </c>
      <c r="AF456" s="168">
        <v>0</v>
      </c>
      <c r="AG456" s="168">
        <v>0</v>
      </c>
      <c r="AH456" s="43">
        <v>0</v>
      </c>
    </row>
    <row r="457" spans="1:34">
      <c r="A457" s="52">
        <v>0</v>
      </c>
      <c r="D457" s="62">
        <v>2026</v>
      </c>
      <c r="E457" s="62">
        <v>3</v>
      </c>
      <c r="F457" s="62">
        <v>2026</v>
      </c>
      <c r="G457" s="62">
        <v>2026</v>
      </c>
      <c r="H457" s="168">
        <v>0</v>
      </c>
      <c r="I457" s="168">
        <v>0</v>
      </c>
      <c r="J457" s="168">
        <v>0</v>
      </c>
      <c r="K457" s="168">
        <v>0</v>
      </c>
      <c r="L457" s="168">
        <v>0</v>
      </c>
      <c r="M457" s="168">
        <v>0</v>
      </c>
      <c r="N457" s="168">
        <v>0</v>
      </c>
      <c r="O457" s="168">
        <v>0</v>
      </c>
      <c r="P457" s="168">
        <v>0</v>
      </c>
      <c r="Q457" s="168">
        <v>0</v>
      </c>
      <c r="R457" s="168">
        <v>0</v>
      </c>
      <c r="S457" s="168">
        <v>0</v>
      </c>
      <c r="T457" s="168">
        <v>0</v>
      </c>
      <c r="U457" s="168">
        <v>0</v>
      </c>
      <c r="V457" s="168">
        <v>0</v>
      </c>
      <c r="W457" s="168">
        <v>0</v>
      </c>
      <c r="X457" s="168">
        <v>0</v>
      </c>
      <c r="Y457" s="168">
        <v>0</v>
      </c>
      <c r="Z457" s="168">
        <v>0</v>
      </c>
      <c r="AA457" s="168">
        <v>0</v>
      </c>
      <c r="AB457" s="168">
        <v>0</v>
      </c>
      <c r="AC457" s="168">
        <v>0</v>
      </c>
      <c r="AD457" s="168">
        <v>0</v>
      </c>
      <c r="AE457" s="168">
        <v>0</v>
      </c>
      <c r="AF457" s="168">
        <v>0</v>
      </c>
      <c r="AG457" s="168">
        <v>0</v>
      </c>
      <c r="AH457" s="43">
        <v>0</v>
      </c>
    </row>
    <row r="458" spans="1:34">
      <c r="A458" s="52">
        <v>0</v>
      </c>
      <c r="D458" s="62">
        <v>2026</v>
      </c>
      <c r="E458" s="62">
        <v>4</v>
      </c>
      <c r="F458" s="62">
        <v>2026</v>
      </c>
      <c r="G458" s="62">
        <v>2026</v>
      </c>
      <c r="H458" s="168">
        <v>0</v>
      </c>
      <c r="I458" s="168">
        <v>0</v>
      </c>
      <c r="J458" s="168">
        <v>0</v>
      </c>
      <c r="K458" s="168">
        <v>0</v>
      </c>
      <c r="L458" s="168">
        <v>0</v>
      </c>
      <c r="M458" s="168">
        <v>0</v>
      </c>
      <c r="N458" s="168">
        <v>0</v>
      </c>
      <c r="O458" s="168">
        <v>0</v>
      </c>
      <c r="P458" s="168">
        <v>0</v>
      </c>
      <c r="Q458" s="168">
        <v>0</v>
      </c>
      <c r="R458" s="168">
        <v>0</v>
      </c>
      <c r="S458" s="168">
        <v>0</v>
      </c>
      <c r="T458" s="168">
        <v>0</v>
      </c>
      <c r="U458" s="168">
        <v>0</v>
      </c>
      <c r="V458" s="168">
        <v>0</v>
      </c>
      <c r="W458" s="168">
        <v>0</v>
      </c>
      <c r="X458" s="168">
        <v>0</v>
      </c>
      <c r="Y458" s="168">
        <v>0</v>
      </c>
      <c r="Z458" s="168">
        <v>0</v>
      </c>
      <c r="AA458" s="168">
        <v>0</v>
      </c>
      <c r="AB458" s="168">
        <v>0</v>
      </c>
      <c r="AC458" s="168">
        <v>0</v>
      </c>
      <c r="AD458" s="168">
        <v>0</v>
      </c>
      <c r="AE458" s="168">
        <v>0</v>
      </c>
      <c r="AF458" s="168">
        <v>0</v>
      </c>
      <c r="AG458" s="168">
        <v>0</v>
      </c>
      <c r="AH458" s="43">
        <v>0</v>
      </c>
    </row>
    <row r="459" spans="1:34">
      <c r="A459" s="52">
        <v>0</v>
      </c>
      <c r="D459" s="62">
        <v>2026</v>
      </c>
      <c r="E459" s="62">
        <v>5</v>
      </c>
      <c r="F459" s="62">
        <v>2026</v>
      </c>
      <c r="G459" s="62">
        <v>2027</v>
      </c>
      <c r="H459" s="168">
        <v>0</v>
      </c>
      <c r="I459" s="168">
        <v>0</v>
      </c>
      <c r="J459" s="168">
        <v>0</v>
      </c>
      <c r="K459" s="168">
        <v>0</v>
      </c>
      <c r="L459" s="168">
        <v>0</v>
      </c>
      <c r="M459" s="168">
        <v>0</v>
      </c>
      <c r="N459" s="168">
        <v>0</v>
      </c>
      <c r="O459" s="168">
        <v>0</v>
      </c>
      <c r="P459" s="168">
        <v>0</v>
      </c>
      <c r="Q459" s="168">
        <v>0</v>
      </c>
      <c r="R459" s="168">
        <v>0</v>
      </c>
      <c r="S459" s="168">
        <v>0</v>
      </c>
      <c r="T459" s="168">
        <v>0</v>
      </c>
      <c r="U459" s="168">
        <v>0</v>
      </c>
      <c r="V459" s="168">
        <v>0</v>
      </c>
      <c r="W459" s="168">
        <v>0</v>
      </c>
      <c r="X459" s="168">
        <v>0</v>
      </c>
      <c r="Y459" s="168">
        <v>0</v>
      </c>
      <c r="Z459" s="168">
        <v>0</v>
      </c>
      <c r="AA459" s="168">
        <v>0</v>
      </c>
      <c r="AB459" s="168">
        <v>0</v>
      </c>
      <c r="AC459" s="168">
        <v>0</v>
      </c>
      <c r="AD459" s="168">
        <v>0</v>
      </c>
      <c r="AE459" s="168">
        <v>0</v>
      </c>
      <c r="AF459" s="168">
        <v>0</v>
      </c>
      <c r="AG459" s="168">
        <v>0</v>
      </c>
      <c r="AH459" s="43">
        <v>0</v>
      </c>
    </row>
    <row r="460" spans="1:34">
      <c r="A460" s="52">
        <v>0</v>
      </c>
      <c r="D460" s="62">
        <v>2026</v>
      </c>
      <c r="E460" s="62">
        <v>6</v>
      </c>
      <c r="F460" s="62">
        <v>2026</v>
      </c>
      <c r="G460" s="62">
        <v>2027</v>
      </c>
      <c r="H460" s="168">
        <v>0</v>
      </c>
      <c r="I460" s="168">
        <v>0</v>
      </c>
      <c r="J460" s="168">
        <v>0</v>
      </c>
      <c r="K460" s="168">
        <v>0</v>
      </c>
      <c r="L460" s="168">
        <v>0</v>
      </c>
      <c r="M460" s="168">
        <v>0</v>
      </c>
      <c r="N460" s="168">
        <v>0</v>
      </c>
      <c r="O460" s="168">
        <v>0</v>
      </c>
      <c r="P460" s="168">
        <v>0</v>
      </c>
      <c r="Q460" s="168">
        <v>0</v>
      </c>
      <c r="R460" s="168">
        <v>0</v>
      </c>
      <c r="S460" s="168">
        <v>0</v>
      </c>
      <c r="T460" s="168">
        <v>0</v>
      </c>
      <c r="U460" s="168">
        <v>0</v>
      </c>
      <c r="V460" s="168">
        <v>0</v>
      </c>
      <c r="W460" s="168">
        <v>0</v>
      </c>
      <c r="X460" s="168">
        <v>0</v>
      </c>
      <c r="Y460" s="168">
        <v>0</v>
      </c>
      <c r="Z460" s="168">
        <v>0</v>
      </c>
      <c r="AA460" s="168">
        <v>0</v>
      </c>
      <c r="AB460" s="168">
        <v>0</v>
      </c>
      <c r="AC460" s="168">
        <v>0</v>
      </c>
      <c r="AD460" s="168">
        <v>0</v>
      </c>
      <c r="AE460" s="168">
        <v>0</v>
      </c>
      <c r="AF460" s="168">
        <v>0</v>
      </c>
      <c r="AG460" s="168">
        <v>0</v>
      </c>
      <c r="AH460" s="43">
        <v>0</v>
      </c>
    </row>
    <row r="461" spans="1:34">
      <c r="A461" s="52">
        <v>0</v>
      </c>
      <c r="D461" s="62">
        <v>2026</v>
      </c>
      <c r="E461" s="62">
        <v>7</v>
      </c>
      <c r="F461" s="62">
        <v>2027</v>
      </c>
      <c r="G461" s="62">
        <v>2027</v>
      </c>
      <c r="H461" s="168">
        <v>0</v>
      </c>
      <c r="I461" s="168">
        <v>0</v>
      </c>
      <c r="J461" s="168">
        <v>0</v>
      </c>
      <c r="K461" s="168">
        <v>0</v>
      </c>
      <c r="L461" s="168">
        <v>0</v>
      </c>
      <c r="M461" s="168">
        <v>0</v>
      </c>
      <c r="N461" s="168">
        <v>0</v>
      </c>
      <c r="O461" s="168">
        <v>0</v>
      </c>
      <c r="P461" s="168">
        <v>0</v>
      </c>
      <c r="Q461" s="168">
        <v>0</v>
      </c>
      <c r="R461" s="168">
        <v>0</v>
      </c>
      <c r="S461" s="168">
        <v>0</v>
      </c>
      <c r="T461" s="168">
        <v>0</v>
      </c>
      <c r="U461" s="168">
        <v>0</v>
      </c>
      <c r="V461" s="168">
        <v>0</v>
      </c>
      <c r="W461" s="168">
        <v>0</v>
      </c>
      <c r="X461" s="168">
        <v>0</v>
      </c>
      <c r="Y461" s="168">
        <v>0</v>
      </c>
      <c r="Z461" s="168">
        <v>0</v>
      </c>
      <c r="AA461" s="168">
        <v>0</v>
      </c>
      <c r="AB461" s="168">
        <v>0</v>
      </c>
      <c r="AC461" s="168">
        <v>0</v>
      </c>
      <c r="AD461" s="168">
        <v>0</v>
      </c>
      <c r="AE461" s="168">
        <v>0</v>
      </c>
      <c r="AF461" s="168">
        <v>0</v>
      </c>
      <c r="AG461" s="168">
        <v>0</v>
      </c>
      <c r="AH461" s="43">
        <v>0</v>
      </c>
    </row>
    <row r="462" spans="1:34">
      <c r="A462" s="52">
        <v>0</v>
      </c>
      <c r="D462" s="62">
        <v>2026</v>
      </c>
      <c r="E462" s="62">
        <v>8</v>
      </c>
      <c r="F462" s="62">
        <v>2027</v>
      </c>
      <c r="G462" s="62">
        <v>2027</v>
      </c>
      <c r="H462" s="168">
        <v>0</v>
      </c>
      <c r="I462" s="168">
        <v>0</v>
      </c>
      <c r="J462" s="168">
        <v>0</v>
      </c>
      <c r="K462" s="168">
        <v>0</v>
      </c>
      <c r="L462" s="168">
        <v>0</v>
      </c>
      <c r="M462" s="168">
        <v>0</v>
      </c>
      <c r="N462" s="168">
        <v>0</v>
      </c>
      <c r="O462" s="168">
        <v>0</v>
      </c>
      <c r="P462" s="168">
        <v>0</v>
      </c>
      <c r="Q462" s="168">
        <v>0</v>
      </c>
      <c r="R462" s="168">
        <v>0</v>
      </c>
      <c r="S462" s="168">
        <v>0</v>
      </c>
      <c r="T462" s="168">
        <v>0</v>
      </c>
      <c r="U462" s="168">
        <v>0</v>
      </c>
      <c r="V462" s="168">
        <v>0</v>
      </c>
      <c r="W462" s="168">
        <v>0</v>
      </c>
      <c r="X462" s="168">
        <v>0</v>
      </c>
      <c r="Y462" s="168">
        <v>0</v>
      </c>
      <c r="Z462" s="168">
        <v>0</v>
      </c>
      <c r="AA462" s="168">
        <v>0</v>
      </c>
      <c r="AB462" s="168">
        <v>0</v>
      </c>
      <c r="AC462" s="168">
        <v>0</v>
      </c>
      <c r="AD462" s="168">
        <v>0</v>
      </c>
      <c r="AE462" s="168">
        <v>0</v>
      </c>
      <c r="AF462" s="168">
        <v>0</v>
      </c>
      <c r="AG462" s="168">
        <v>0</v>
      </c>
      <c r="AH462" s="43">
        <v>0</v>
      </c>
    </row>
    <row r="463" spans="1:34">
      <c r="A463" s="52">
        <v>0</v>
      </c>
      <c r="D463" s="62">
        <v>2026</v>
      </c>
      <c r="E463" s="62">
        <v>9</v>
      </c>
      <c r="F463" s="62">
        <v>2027</v>
      </c>
      <c r="G463" s="62">
        <v>2027</v>
      </c>
      <c r="H463" s="168">
        <v>0</v>
      </c>
      <c r="I463" s="168">
        <v>0</v>
      </c>
      <c r="J463" s="168">
        <v>0</v>
      </c>
      <c r="K463" s="168">
        <v>0</v>
      </c>
      <c r="L463" s="168">
        <v>0</v>
      </c>
      <c r="M463" s="168">
        <v>0</v>
      </c>
      <c r="N463" s="168">
        <v>0</v>
      </c>
      <c r="O463" s="168">
        <v>0</v>
      </c>
      <c r="P463" s="168">
        <v>0</v>
      </c>
      <c r="Q463" s="168">
        <v>0</v>
      </c>
      <c r="R463" s="168">
        <v>0</v>
      </c>
      <c r="S463" s="168">
        <v>0</v>
      </c>
      <c r="T463" s="168">
        <v>0</v>
      </c>
      <c r="U463" s="168">
        <v>0</v>
      </c>
      <c r="V463" s="168">
        <v>0</v>
      </c>
      <c r="W463" s="168">
        <v>0</v>
      </c>
      <c r="X463" s="168">
        <v>0</v>
      </c>
      <c r="Y463" s="168">
        <v>0</v>
      </c>
      <c r="Z463" s="168">
        <v>0</v>
      </c>
      <c r="AA463" s="168">
        <v>0</v>
      </c>
      <c r="AB463" s="168">
        <v>0</v>
      </c>
      <c r="AC463" s="168">
        <v>0</v>
      </c>
      <c r="AD463" s="168">
        <v>0</v>
      </c>
      <c r="AE463" s="168">
        <v>0</v>
      </c>
      <c r="AF463" s="168">
        <v>0</v>
      </c>
      <c r="AG463" s="168">
        <v>0</v>
      </c>
      <c r="AH463" s="43">
        <v>0</v>
      </c>
    </row>
    <row r="464" spans="1:34">
      <c r="A464" s="52">
        <v>0</v>
      </c>
      <c r="D464" s="62">
        <v>2026</v>
      </c>
      <c r="E464" s="62">
        <v>10</v>
      </c>
      <c r="F464" s="62">
        <v>2027</v>
      </c>
      <c r="G464" s="62">
        <v>2027</v>
      </c>
      <c r="H464" s="168">
        <v>0</v>
      </c>
      <c r="I464" s="168">
        <v>0</v>
      </c>
      <c r="J464" s="168">
        <v>0</v>
      </c>
      <c r="K464" s="168">
        <v>0</v>
      </c>
      <c r="L464" s="168">
        <v>0</v>
      </c>
      <c r="M464" s="168">
        <v>0</v>
      </c>
      <c r="N464" s="168">
        <v>0</v>
      </c>
      <c r="O464" s="168">
        <v>0</v>
      </c>
      <c r="P464" s="168">
        <v>0</v>
      </c>
      <c r="Q464" s="168">
        <v>0</v>
      </c>
      <c r="R464" s="168">
        <v>0</v>
      </c>
      <c r="S464" s="168">
        <v>0</v>
      </c>
      <c r="T464" s="168">
        <v>0</v>
      </c>
      <c r="U464" s="168">
        <v>0</v>
      </c>
      <c r="V464" s="168">
        <v>0</v>
      </c>
      <c r="W464" s="168">
        <v>0</v>
      </c>
      <c r="X464" s="168">
        <v>0</v>
      </c>
      <c r="Y464" s="168">
        <v>0</v>
      </c>
      <c r="Z464" s="168">
        <v>0</v>
      </c>
      <c r="AA464" s="168">
        <v>0</v>
      </c>
      <c r="AB464" s="168">
        <v>0</v>
      </c>
      <c r="AC464" s="168">
        <v>0</v>
      </c>
      <c r="AD464" s="168">
        <v>0</v>
      </c>
      <c r="AE464" s="168">
        <v>0</v>
      </c>
      <c r="AF464" s="168">
        <v>0</v>
      </c>
      <c r="AG464" s="168">
        <v>0</v>
      </c>
      <c r="AH464" s="43">
        <v>0</v>
      </c>
    </row>
    <row r="465" spans="1:34">
      <c r="A465" s="52">
        <v>0</v>
      </c>
      <c r="D465" s="62">
        <v>2026</v>
      </c>
      <c r="E465" s="62">
        <v>11</v>
      </c>
      <c r="F465" s="62">
        <v>2027</v>
      </c>
      <c r="G465" s="62">
        <v>2027</v>
      </c>
      <c r="H465" s="168">
        <v>0</v>
      </c>
      <c r="I465" s="168">
        <v>0</v>
      </c>
      <c r="J465" s="168">
        <v>0</v>
      </c>
      <c r="K465" s="168">
        <v>0</v>
      </c>
      <c r="L465" s="168">
        <v>0</v>
      </c>
      <c r="M465" s="168">
        <v>0</v>
      </c>
      <c r="N465" s="168">
        <v>0</v>
      </c>
      <c r="O465" s="168">
        <v>0</v>
      </c>
      <c r="P465" s="168">
        <v>0</v>
      </c>
      <c r="Q465" s="168">
        <v>0</v>
      </c>
      <c r="R465" s="168">
        <v>0</v>
      </c>
      <c r="S465" s="168">
        <v>0</v>
      </c>
      <c r="T465" s="168">
        <v>0</v>
      </c>
      <c r="U465" s="168">
        <v>0</v>
      </c>
      <c r="V465" s="168">
        <v>0</v>
      </c>
      <c r="W465" s="168">
        <v>0</v>
      </c>
      <c r="X465" s="168">
        <v>0</v>
      </c>
      <c r="Y465" s="168">
        <v>0</v>
      </c>
      <c r="Z465" s="168">
        <v>0</v>
      </c>
      <c r="AA465" s="168">
        <v>0</v>
      </c>
      <c r="AB465" s="168">
        <v>0</v>
      </c>
      <c r="AC465" s="168">
        <v>0</v>
      </c>
      <c r="AD465" s="168">
        <v>0</v>
      </c>
      <c r="AE465" s="168">
        <v>0</v>
      </c>
      <c r="AF465" s="168">
        <v>0</v>
      </c>
      <c r="AG465" s="168">
        <v>0</v>
      </c>
      <c r="AH465" s="43">
        <v>0</v>
      </c>
    </row>
    <row r="466" spans="1:34">
      <c r="A466" s="52">
        <v>0</v>
      </c>
      <c r="D466" s="62">
        <v>2026</v>
      </c>
      <c r="E466" s="62">
        <v>12</v>
      </c>
      <c r="F466" s="62">
        <v>2027</v>
      </c>
      <c r="G466" s="62">
        <v>2027</v>
      </c>
      <c r="H466" s="168">
        <v>0</v>
      </c>
      <c r="I466" s="168">
        <v>0</v>
      </c>
      <c r="J466" s="168">
        <v>0</v>
      </c>
      <c r="K466" s="168">
        <v>0</v>
      </c>
      <c r="L466" s="168">
        <v>0</v>
      </c>
      <c r="M466" s="168">
        <v>0</v>
      </c>
      <c r="N466" s="168">
        <v>0</v>
      </c>
      <c r="O466" s="168">
        <v>0</v>
      </c>
      <c r="P466" s="168">
        <v>0</v>
      </c>
      <c r="Q466" s="168">
        <v>0</v>
      </c>
      <c r="R466" s="168">
        <v>0</v>
      </c>
      <c r="S466" s="168">
        <v>0</v>
      </c>
      <c r="T466" s="168">
        <v>0</v>
      </c>
      <c r="U466" s="168">
        <v>0</v>
      </c>
      <c r="V466" s="168">
        <v>0</v>
      </c>
      <c r="W466" s="168">
        <v>0</v>
      </c>
      <c r="X466" s="168">
        <v>0</v>
      </c>
      <c r="Y466" s="168">
        <v>0</v>
      </c>
      <c r="Z466" s="168">
        <v>0</v>
      </c>
      <c r="AA466" s="168">
        <v>0</v>
      </c>
      <c r="AB466" s="168">
        <v>0</v>
      </c>
      <c r="AC466" s="168">
        <v>0</v>
      </c>
      <c r="AD466" s="168">
        <v>0</v>
      </c>
      <c r="AE466" s="168">
        <v>0</v>
      </c>
      <c r="AF466" s="168">
        <v>0</v>
      </c>
      <c r="AG466" s="168">
        <v>0</v>
      </c>
      <c r="AH466" s="43">
        <v>0</v>
      </c>
    </row>
    <row r="467" spans="1:34">
      <c r="A467" s="52">
        <v>0</v>
      </c>
      <c r="D467" s="62">
        <v>2027</v>
      </c>
      <c r="E467" s="62">
        <v>1</v>
      </c>
      <c r="F467" s="62">
        <v>2027</v>
      </c>
      <c r="G467" s="62">
        <v>2027</v>
      </c>
      <c r="H467" s="168">
        <v>0</v>
      </c>
      <c r="I467" s="168">
        <v>0</v>
      </c>
      <c r="J467" s="168">
        <v>0</v>
      </c>
      <c r="K467" s="168">
        <v>0</v>
      </c>
      <c r="L467" s="168">
        <v>0</v>
      </c>
      <c r="M467" s="168">
        <v>0</v>
      </c>
      <c r="N467" s="168">
        <v>0</v>
      </c>
      <c r="O467" s="168">
        <v>0</v>
      </c>
      <c r="P467" s="168">
        <v>0</v>
      </c>
      <c r="Q467" s="168">
        <v>0</v>
      </c>
      <c r="R467" s="168">
        <v>0</v>
      </c>
      <c r="S467" s="168">
        <v>0</v>
      </c>
      <c r="T467" s="168">
        <v>0</v>
      </c>
      <c r="U467" s="168">
        <v>0</v>
      </c>
      <c r="V467" s="168">
        <v>0</v>
      </c>
      <c r="W467" s="168">
        <v>0</v>
      </c>
      <c r="X467" s="168">
        <v>0</v>
      </c>
      <c r="Y467" s="168">
        <v>0</v>
      </c>
      <c r="Z467" s="168">
        <v>0</v>
      </c>
      <c r="AA467" s="168">
        <v>0</v>
      </c>
      <c r="AB467" s="168">
        <v>0</v>
      </c>
      <c r="AC467" s="168">
        <v>0</v>
      </c>
      <c r="AD467" s="168">
        <v>0</v>
      </c>
      <c r="AE467" s="168">
        <v>0</v>
      </c>
      <c r="AF467" s="168">
        <v>0</v>
      </c>
      <c r="AG467" s="168">
        <v>0</v>
      </c>
      <c r="AH467" s="43">
        <v>0</v>
      </c>
    </row>
    <row r="468" spans="1:34">
      <c r="A468" s="52">
        <v>0</v>
      </c>
      <c r="D468" s="62">
        <v>2027</v>
      </c>
      <c r="E468" s="62">
        <v>2</v>
      </c>
      <c r="F468" s="62">
        <v>2027</v>
      </c>
      <c r="G468" s="62">
        <v>2027</v>
      </c>
      <c r="H468" s="168">
        <v>0</v>
      </c>
      <c r="I468" s="168">
        <v>0</v>
      </c>
      <c r="J468" s="168">
        <v>0</v>
      </c>
      <c r="K468" s="168">
        <v>0</v>
      </c>
      <c r="L468" s="168">
        <v>0</v>
      </c>
      <c r="M468" s="168">
        <v>0</v>
      </c>
      <c r="N468" s="168">
        <v>0</v>
      </c>
      <c r="O468" s="168">
        <v>0</v>
      </c>
      <c r="P468" s="168">
        <v>0</v>
      </c>
      <c r="Q468" s="168">
        <v>0</v>
      </c>
      <c r="R468" s="168">
        <v>0</v>
      </c>
      <c r="S468" s="168">
        <v>0</v>
      </c>
      <c r="T468" s="168">
        <v>0</v>
      </c>
      <c r="U468" s="168">
        <v>0</v>
      </c>
      <c r="V468" s="168">
        <v>0</v>
      </c>
      <c r="W468" s="168">
        <v>0</v>
      </c>
      <c r="X468" s="168">
        <v>0</v>
      </c>
      <c r="Y468" s="168">
        <v>0</v>
      </c>
      <c r="Z468" s="168">
        <v>0</v>
      </c>
      <c r="AA468" s="168">
        <v>0</v>
      </c>
      <c r="AB468" s="168">
        <v>0</v>
      </c>
      <c r="AC468" s="168">
        <v>0</v>
      </c>
      <c r="AD468" s="168">
        <v>0</v>
      </c>
      <c r="AE468" s="168">
        <v>0</v>
      </c>
      <c r="AF468" s="168">
        <v>0</v>
      </c>
      <c r="AG468" s="168">
        <v>0</v>
      </c>
      <c r="AH468" s="43">
        <v>0</v>
      </c>
    </row>
    <row r="469" spans="1:34">
      <c r="A469" s="52">
        <v>0</v>
      </c>
      <c r="D469" s="62">
        <v>2027</v>
      </c>
      <c r="E469" s="62">
        <v>3</v>
      </c>
      <c r="F469" s="62">
        <v>2027</v>
      </c>
      <c r="G469" s="62">
        <v>2027</v>
      </c>
      <c r="H469" s="168">
        <v>0</v>
      </c>
      <c r="I469" s="168">
        <v>0</v>
      </c>
      <c r="J469" s="168">
        <v>0</v>
      </c>
      <c r="K469" s="168">
        <v>0</v>
      </c>
      <c r="L469" s="168">
        <v>0</v>
      </c>
      <c r="M469" s="168">
        <v>0</v>
      </c>
      <c r="N469" s="168">
        <v>0</v>
      </c>
      <c r="O469" s="168">
        <v>0</v>
      </c>
      <c r="P469" s="168">
        <v>0</v>
      </c>
      <c r="Q469" s="168">
        <v>0</v>
      </c>
      <c r="R469" s="168">
        <v>0</v>
      </c>
      <c r="S469" s="168">
        <v>0</v>
      </c>
      <c r="T469" s="168">
        <v>0</v>
      </c>
      <c r="U469" s="168">
        <v>0</v>
      </c>
      <c r="V469" s="168">
        <v>0</v>
      </c>
      <c r="W469" s="168">
        <v>0</v>
      </c>
      <c r="X469" s="168">
        <v>0</v>
      </c>
      <c r="Y469" s="168">
        <v>0</v>
      </c>
      <c r="Z469" s="168">
        <v>0</v>
      </c>
      <c r="AA469" s="168">
        <v>0</v>
      </c>
      <c r="AB469" s="168">
        <v>0</v>
      </c>
      <c r="AC469" s="168">
        <v>0</v>
      </c>
      <c r="AD469" s="168">
        <v>0</v>
      </c>
      <c r="AE469" s="168">
        <v>0</v>
      </c>
      <c r="AF469" s="168">
        <v>0</v>
      </c>
      <c r="AG469" s="168">
        <v>0</v>
      </c>
      <c r="AH469" s="43">
        <v>0</v>
      </c>
    </row>
    <row r="470" spans="1:34">
      <c r="A470" s="52">
        <v>0</v>
      </c>
      <c r="D470" s="62">
        <v>2027</v>
      </c>
      <c r="E470" s="62">
        <v>4</v>
      </c>
      <c r="F470" s="62">
        <v>2027</v>
      </c>
      <c r="G470" s="62">
        <v>2027</v>
      </c>
      <c r="H470" s="168">
        <v>0</v>
      </c>
      <c r="I470" s="168">
        <v>0</v>
      </c>
      <c r="J470" s="168">
        <v>0</v>
      </c>
      <c r="K470" s="168">
        <v>0</v>
      </c>
      <c r="L470" s="168">
        <v>0</v>
      </c>
      <c r="M470" s="168">
        <v>0</v>
      </c>
      <c r="N470" s="168">
        <v>0</v>
      </c>
      <c r="O470" s="168">
        <v>0</v>
      </c>
      <c r="P470" s="168">
        <v>0</v>
      </c>
      <c r="Q470" s="168">
        <v>0</v>
      </c>
      <c r="R470" s="168">
        <v>0</v>
      </c>
      <c r="S470" s="168">
        <v>0</v>
      </c>
      <c r="T470" s="168">
        <v>0</v>
      </c>
      <c r="U470" s="168">
        <v>0</v>
      </c>
      <c r="V470" s="168">
        <v>0</v>
      </c>
      <c r="W470" s="168">
        <v>0</v>
      </c>
      <c r="X470" s="168">
        <v>0</v>
      </c>
      <c r="Y470" s="168">
        <v>0</v>
      </c>
      <c r="Z470" s="168">
        <v>0</v>
      </c>
      <c r="AA470" s="168">
        <v>0</v>
      </c>
      <c r="AB470" s="168">
        <v>0</v>
      </c>
      <c r="AC470" s="168">
        <v>0</v>
      </c>
      <c r="AD470" s="168">
        <v>0</v>
      </c>
      <c r="AE470" s="168">
        <v>0</v>
      </c>
      <c r="AF470" s="168">
        <v>0</v>
      </c>
      <c r="AG470" s="168">
        <v>0</v>
      </c>
      <c r="AH470" s="43">
        <v>0</v>
      </c>
    </row>
    <row r="471" spans="1:34">
      <c r="A471" s="52">
        <v>0</v>
      </c>
      <c r="D471" s="62">
        <v>2027</v>
      </c>
      <c r="E471" s="62">
        <v>5</v>
      </c>
      <c r="F471" s="62">
        <v>2027</v>
      </c>
      <c r="G471" s="62">
        <v>2028</v>
      </c>
      <c r="H471" s="168">
        <v>0</v>
      </c>
      <c r="I471" s="168">
        <v>0</v>
      </c>
      <c r="J471" s="168">
        <v>0</v>
      </c>
      <c r="K471" s="168">
        <v>0</v>
      </c>
      <c r="L471" s="168">
        <v>0</v>
      </c>
      <c r="M471" s="168">
        <v>0</v>
      </c>
      <c r="N471" s="168">
        <v>0</v>
      </c>
      <c r="O471" s="168">
        <v>0</v>
      </c>
      <c r="P471" s="168">
        <v>0</v>
      </c>
      <c r="Q471" s="168">
        <v>0</v>
      </c>
      <c r="R471" s="168">
        <v>0</v>
      </c>
      <c r="S471" s="168">
        <v>0</v>
      </c>
      <c r="T471" s="168">
        <v>0</v>
      </c>
      <c r="U471" s="168">
        <v>0</v>
      </c>
      <c r="V471" s="168">
        <v>0</v>
      </c>
      <c r="W471" s="168">
        <v>0</v>
      </c>
      <c r="X471" s="168">
        <v>0</v>
      </c>
      <c r="Y471" s="168">
        <v>0</v>
      </c>
      <c r="Z471" s="168">
        <v>0</v>
      </c>
      <c r="AA471" s="168">
        <v>0</v>
      </c>
      <c r="AB471" s="168">
        <v>0</v>
      </c>
      <c r="AC471" s="168">
        <v>0</v>
      </c>
      <c r="AD471" s="168">
        <v>0</v>
      </c>
      <c r="AE471" s="168">
        <v>0</v>
      </c>
      <c r="AF471" s="168">
        <v>0</v>
      </c>
      <c r="AG471" s="168">
        <v>0</v>
      </c>
      <c r="AH471" s="43">
        <v>0</v>
      </c>
    </row>
    <row r="472" spans="1:34">
      <c r="A472" s="52">
        <v>0</v>
      </c>
      <c r="D472" s="62">
        <v>2027</v>
      </c>
      <c r="E472" s="62">
        <v>6</v>
      </c>
      <c r="F472" s="62">
        <v>2027</v>
      </c>
      <c r="G472" s="62">
        <v>2028</v>
      </c>
      <c r="H472" s="168">
        <v>0</v>
      </c>
      <c r="I472" s="168">
        <v>0</v>
      </c>
      <c r="J472" s="168">
        <v>0</v>
      </c>
      <c r="K472" s="168">
        <v>0</v>
      </c>
      <c r="L472" s="168">
        <v>0</v>
      </c>
      <c r="M472" s="168">
        <v>0</v>
      </c>
      <c r="N472" s="168">
        <v>0</v>
      </c>
      <c r="O472" s="168">
        <v>0</v>
      </c>
      <c r="P472" s="168">
        <v>0</v>
      </c>
      <c r="Q472" s="168">
        <v>0</v>
      </c>
      <c r="R472" s="168">
        <v>0</v>
      </c>
      <c r="S472" s="168">
        <v>0</v>
      </c>
      <c r="T472" s="168">
        <v>0</v>
      </c>
      <c r="U472" s="168">
        <v>0</v>
      </c>
      <c r="V472" s="168">
        <v>0</v>
      </c>
      <c r="W472" s="168">
        <v>0</v>
      </c>
      <c r="X472" s="168">
        <v>0</v>
      </c>
      <c r="Y472" s="168">
        <v>0</v>
      </c>
      <c r="Z472" s="168">
        <v>0</v>
      </c>
      <c r="AA472" s="168">
        <v>0</v>
      </c>
      <c r="AB472" s="168">
        <v>0</v>
      </c>
      <c r="AC472" s="168">
        <v>0</v>
      </c>
      <c r="AD472" s="168">
        <v>0</v>
      </c>
      <c r="AE472" s="168">
        <v>0</v>
      </c>
      <c r="AF472" s="168">
        <v>0</v>
      </c>
      <c r="AG472" s="168">
        <v>0</v>
      </c>
      <c r="AH472" s="43">
        <v>0</v>
      </c>
    </row>
    <row r="473" spans="1:34">
      <c r="A473" s="52">
        <v>0</v>
      </c>
      <c r="D473" s="62">
        <v>2027</v>
      </c>
      <c r="E473" s="62">
        <v>7</v>
      </c>
      <c r="F473" s="62">
        <v>2028</v>
      </c>
      <c r="G473" s="62">
        <v>2028</v>
      </c>
      <c r="H473" s="168">
        <v>0</v>
      </c>
      <c r="I473" s="168">
        <v>0</v>
      </c>
      <c r="J473" s="168">
        <v>0</v>
      </c>
      <c r="K473" s="168">
        <v>0</v>
      </c>
      <c r="L473" s="168">
        <v>0</v>
      </c>
      <c r="M473" s="168">
        <v>0</v>
      </c>
      <c r="N473" s="168">
        <v>0</v>
      </c>
      <c r="O473" s="168">
        <v>0</v>
      </c>
      <c r="P473" s="168">
        <v>0</v>
      </c>
      <c r="Q473" s="168">
        <v>0</v>
      </c>
      <c r="R473" s="168">
        <v>0</v>
      </c>
      <c r="S473" s="168">
        <v>0</v>
      </c>
      <c r="T473" s="168">
        <v>0</v>
      </c>
      <c r="U473" s="168">
        <v>0</v>
      </c>
      <c r="V473" s="168">
        <v>0</v>
      </c>
      <c r="W473" s="168">
        <v>0</v>
      </c>
      <c r="X473" s="168">
        <v>0</v>
      </c>
      <c r="Y473" s="168">
        <v>0</v>
      </c>
      <c r="Z473" s="168">
        <v>0</v>
      </c>
      <c r="AA473" s="168">
        <v>0</v>
      </c>
      <c r="AB473" s="168">
        <v>0</v>
      </c>
      <c r="AC473" s="168">
        <v>0</v>
      </c>
      <c r="AD473" s="168">
        <v>0</v>
      </c>
      <c r="AE473" s="168">
        <v>0</v>
      </c>
      <c r="AF473" s="168">
        <v>0</v>
      </c>
      <c r="AG473" s="168">
        <v>0</v>
      </c>
      <c r="AH473" s="43">
        <v>0</v>
      </c>
    </row>
    <row r="474" spans="1:34">
      <c r="A474" s="52">
        <v>0</v>
      </c>
      <c r="D474" s="62">
        <v>2027</v>
      </c>
      <c r="E474" s="62">
        <v>8</v>
      </c>
      <c r="F474" s="62">
        <v>2028</v>
      </c>
      <c r="G474" s="62">
        <v>2028</v>
      </c>
      <c r="H474" s="168">
        <v>0</v>
      </c>
      <c r="I474" s="168">
        <v>0</v>
      </c>
      <c r="J474" s="168">
        <v>0</v>
      </c>
      <c r="K474" s="168">
        <v>0</v>
      </c>
      <c r="L474" s="168">
        <v>0</v>
      </c>
      <c r="M474" s="168">
        <v>0</v>
      </c>
      <c r="N474" s="168">
        <v>0</v>
      </c>
      <c r="O474" s="168">
        <v>0</v>
      </c>
      <c r="P474" s="168">
        <v>0</v>
      </c>
      <c r="Q474" s="168">
        <v>0</v>
      </c>
      <c r="R474" s="168">
        <v>0</v>
      </c>
      <c r="S474" s="168">
        <v>0</v>
      </c>
      <c r="T474" s="168">
        <v>0</v>
      </c>
      <c r="U474" s="168">
        <v>0</v>
      </c>
      <c r="V474" s="168">
        <v>0</v>
      </c>
      <c r="W474" s="168">
        <v>0</v>
      </c>
      <c r="X474" s="168">
        <v>0</v>
      </c>
      <c r="Y474" s="168">
        <v>0</v>
      </c>
      <c r="Z474" s="168">
        <v>0</v>
      </c>
      <c r="AA474" s="168">
        <v>0</v>
      </c>
      <c r="AB474" s="168">
        <v>0</v>
      </c>
      <c r="AC474" s="168">
        <v>0</v>
      </c>
      <c r="AD474" s="168">
        <v>0</v>
      </c>
      <c r="AE474" s="168">
        <v>0</v>
      </c>
      <c r="AF474" s="168">
        <v>0</v>
      </c>
      <c r="AG474" s="168">
        <v>0</v>
      </c>
      <c r="AH474" s="43">
        <v>0</v>
      </c>
    </row>
    <row r="475" spans="1:34">
      <c r="A475" s="52">
        <v>0</v>
      </c>
      <c r="D475" s="62">
        <v>2027</v>
      </c>
      <c r="E475" s="62">
        <v>9</v>
      </c>
      <c r="F475" s="62">
        <v>2028</v>
      </c>
      <c r="G475" s="62">
        <v>2028</v>
      </c>
      <c r="H475" s="168">
        <v>0</v>
      </c>
      <c r="I475" s="168">
        <v>0</v>
      </c>
      <c r="J475" s="168">
        <v>0</v>
      </c>
      <c r="K475" s="168">
        <v>0</v>
      </c>
      <c r="L475" s="168">
        <v>0</v>
      </c>
      <c r="M475" s="168">
        <v>0</v>
      </c>
      <c r="N475" s="168">
        <v>0</v>
      </c>
      <c r="O475" s="168">
        <v>0</v>
      </c>
      <c r="P475" s="168">
        <v>0</v>
      </c>
      <c r="Q475" s="168">
        <v>0</v>
      </c>
      <c r="R475" s="168">
        <v>0</v>
      </c>
      <c r="S475" s="168">
        <v>0</v>
      </c>
      <c r="T475" s="168">
        <v>0</v>
      </c>
      <c r="U475" s="168">
        <v>0</v>
      </c>
      <c r="V475" s="168">
        <v>0</v>
      </c>
      <c r="W475" s="168">
        <v>0</v>
      </c>
      <c r="X475" s="168">
        <v>0</v>
      </c>
      <c r="Y475" s="168">
        <v>0</v>
      </c>
      <c r="Z475" s="168">
        <v>0</v>
      </c>
      <c r="AA475" s="168">
        <v>0</v>
      </c>
      <c r="AB475" s="168">
        <v>0</v>
      </c>
      <c r="AC475" s="168">
        <v>0</v>
      </c>
      <c r="AD475" s="168">
        <v>0</v>
      </c>
      <c r="AE475" s="168">
        <v>0</v>
      </c>
      <c r="AF475" s="168">
        <v>0</v>
      </c>
      <c r="AG475" s="168">
        <v>0</v>
      </c>
      <c r="AH475" s="43">
        <v>0</v>
      </c>
    </row>
    <row r="476" spans="1:34">
      <c r="A476" s="52">
        <v>0</v>
      </c>
      <c r="D476" s="62">
        <v>2027</v>
      </c>
      <c r="E476" s="62">
        <v>10</v>
      </c>
      <c r="F476" s="62">
        <v>2028</v>
      </c>
      <c r="G476" s="62">
        <v>2028</v>
      </c>
      <c r="H476" s="168">
        <v>0</v>
      </c>
      <c r="I476" s="168">
        <v>0</v>
      </c>
      <c r="J476" s="168">
        <v>0</v>
      </c>
      <c r="K476" s="168">
        <v>0</v>
      </c>
      <c r="L476" s="168">
        <v>0</v>
      </c>
      <c r="M476" s="168">
        <v>0</v>
      </c>
      <c r="N476" s="168">
        <v>0</v>
      </c>
      <c r="O476" s="168">
        <v>0</v>
      </c>
      <c r="P476" s="168">
        <v>0</v>
      </c>
      <c r="Q476" s="168">
        <v>0</v>
      </c>
      <c r="R476" s="168">
        <v>0</v>
      </c>
      <c r="S476" s="168">
        <v>0</v>
      </c>
      <c r="T476" s="168">
        <v>0</v>
      </c>
      <c r="U476" s="168">
        <v>0</v>
      </c>
      <c r="V476" s="168">
        <v>0</v>
      </c>
      <c r="W476" s="168">
        <v>0</v>
      </c>
      <c r="X476" s="168">
        <v>0</v>
      </c>
      <c r="Y476" s="168">
        <v>0</v>
      </c>
      <c r="Z476" s="168">
        <v>0</v>
      </c>
      <c r="AA476" s="168">
        <v>0</v>
      </c>
      <c r="AB476" s="168">
        <v>0</v>
      </c>
      <c r="AC476" s="168">
        <v>0</v>
      </c>
      <c r="AD476" s="168">
        <v>0</v>
      </c>
      <c r="AE476" s="168">
        <v>0</v>
      </c>
      <c r="AF476" s="168">
        <v>0</v>
      </c>
      <c r="AG476" s="168">
        <v>0</v>
      </c>
      <c r="AH476" s="43">
        <v>0</v>
      </c>
    </row>
    <row r="477" spans="1:34">
      <c r="A477" s="52">
        <v>0</v>
      </c>
      <c r="D477" s="62">
        <v>2027</v>
      </c>
      <c r="E477" s="62">
        <v>11</v>
      </c>
      <c r="F477" s="62">
        <v>2028</v>
      </c>
      <c r="G477" s="62">
        <v>2028</v>
      </c>
      <c r="H477" s="168">
        <v>0</v>
      </c>
      <c r="I477" s="168">
        <v>0</v>
      </c>
      <c r="J477" s="168">
        <v>0</v>
      </c>
      <c r="K477" s="168">
        <v>0</v>
      </c>
      <c r="L477" s="168">
        <v>0</v>
      </c>
      <c r="M477" s="168">
        <v>0</v>
      </c>
      <c r="N477" s="168">
        <v>0</v>
      </c>
      <c r="O477" s="168">
        <v>0</v>
      </c>
      <c r="P477" s="168">
        <v>0</v>
      </c>
      <c r="Q477" s="168">
        <v>0</v>
      </c>
      <c r="R477" s="168">
        <v>0</v>
      </c>
      <c r="S477" s="168">
        <v>0</v>
      </c>
      <c r="T477" s="168">
        <v>0</v>
      </c>
      <c r="U477" s="168">
        <v>0</v>
      </c>
      <c r="V477" s="168">
        <v>0</v>
      </c>
      <c r="W477" s="168">
        <v>0</v>
      </c>
      <c r="X477" s="168">
        <v>0</v>
      </c>
      <c r="Y477" s="168">
        <v>0</v>
      </c>
      <c r="Z477" s="168">
        <v>0</v>
      </c>
      <c r="AA477" s="168">
        <v>0</v>
      </c>
      <c r="AB477" s="168">
        <v>0</v>
      </c>
      <c r="AC477" s="168">
        <v>0</v>
      </c>
      <c r="AD477" s="168">
        <v>0</v>
      </c>
      <c r="AE477" s="168">
        <v>0</v>
      </c>
      <c r="AF477" s="168">
        <v>0</v>
      </c>
      <c r="AG477" s="168">
        <v>0</v>
      </c>
      <c r="AH477" s="43">
        <v>0</v>
      </c>
    </row>
    <row r="478" spans="1:34">
      <c r="A478" s="52">
        <v>0</v>
      </c>
      <c r="D478" s="62">
        <v>2027</v>
      </c>
      <c r="E478" s="62">
        <v>12</v>
      </c>
      <c r="F478" s="62">
        <v>2028</v>
      </c>
      <c r="G478" s="62">
        <v>2028</v>
      </c>
      <c r="H478" s="168">
        <v>0</v>
      </c>
      <c r="I478" s="168">
        <v>0</v>
      </c>
      <c r="J478" s="168">
        <v>0</v>
      </c>
      <c r="K478" s="168">
        <v>0</v>
      </c>
      <c r="L478" s="168">
        <v>0</v>
      </c>
      <c r="M478" s="168">
        <v>0</v>
      </c>
      <c r="N478" s="168">
        <v>0</v>
      </c>
      <c r="O478" s="168">
        <v>0</v>
      </c>
      <c r="P478" s="168">
        <v>0</v>
      </c>
      <c r="Q478" s="168">
        <v>0</v>
      </c>
      <c r="R478" s="168">
        <v>0</v>
      </c>
      <c r="S478" s="168">
        <v>0</v>
      </c>
      <c r="T478" s="168">
        <v>0</v>
      </c>
      <c r="U478" s="168">
        <v>0</v>
      </c>
      <c r="V478" s="168">
        <v>0</v>
      </c>
      <c r="W478" s="168">
        <v>0</v>
      </c>
      <c r="X478" s="168">
        <v>0</v>
      </c>
      <c r="Y478" s="168">
        <v>0</v>
      </c>
      <c r="Z478" s="168">
        <v>0</v>
      </c>
      <c r="AA478" s="168">
        <v>0</v>
      </c>
      <c r="AB478" s="168">
        <v>0</v>
      </c>
      <c r="AC478" s="168">
        <v>0</v>
      </c>
      <c r="AD478" s="168">
        <v>0</v>
      </c>
      <c r="AE478" s="168">
        <v>0</v>
      </c>
      <c r="AF478" s="168">
        <v>0</v>
      </c>
      <c r="AG478" s="168">
        <v>0</v>
      </c>
      <c r="AH478" s="43">
        <v>0</v>
      </c>
    </row>
    <row r="479" spans="1:34">
      <c r="A479" s="52">
        <v>0</v>
      </c>
      <c r="D479" s="62">
        <v>2028</v>
      </c>
      <c r="E479" s="62">
        <v>1</v>
      </c>
      <c r="F479" s="62">
        <v>2028</v>
      </c>
      <c r="G479" s="62">
        <v>2028</v>
      </c>
      <c r="H479" s="168">
        <v>0</v>
      </c>
      <c r="I479" s="168">
        <v>0</v>
      </c>
      <c r="J479" s="168">
        <v>0</v>
      </c>
      <c r="K479" s="168">
        <v>0</v>
      </c>
      <c r="L479" s="168">
        <v>0</v>
      </c>
      <c r="M479" s="168">
        <v>0</v>
      </c>
      <c r="N479" s="168">
        <v>0</v>
      </c>
      <c r="O479" s="168">
        <v>0</v>
      </c>
      <c r="P479" s="168">
        <v>0</v>
      </c>
      <c r="Q479" s="168">
        <v>0</v>
      </c>
      <c r="R479" s="168">
        <v>0</v>
      </c>
      <c r="S479" s="168">
        <v>0</v>
      </c>
      <c r="T479" s="168">
        <v>0</v>
      </c>
      <c r="U479" s="168">
        <v>0</v>
      </c>
      <c r="V479" s="168">
        <v>0</v>
      </c>
      <c r="W479" s="168">
        <v>0</v>
      </c>
      <c r="X479" s="168">
        <v>0</v>
      </c>
      <c r="Y479" s="168">
        <v>0</v>
      </c>
      <c r="Z479" s="168">
        <v>0</v>
      </c>
      <c r="AA479" s="168">
        <v>0</v>
      </c>
      <c r="AB479" s="168">
        <v>0</v>
      </c>
      <c r="AC479" s="168">
        <v>0</v>
      </c>
      <c r="AD479" s="168">
        <v>0</v>
      </c>
      <c r="AE479" s="168">
        <v>0</v>
      </c>
      <c r="AF479" s="168">
        <v>0</v>
      </c>
      <c r="AG479" s="168">
        <v>0</v>
      </c>
      <c r="AH479" s="43">
        <v>0</v>
      </c>
    </row>
    <row r="480" spans="1:34">
      <c r="A480" s="52">
        <v>0</v>
      </c>
      <c r="D480" s="62">
        <v>2028</v>
      </c>
      <c r="E480" s="62">
        <v>2</v>
      </c>
      <c r="F480" s="62">
        <v>2028</v>
      </c>
      <c r="G480" s="62">
        <v>2028</v>
      </c>
      <c r="H480" s="168">
        <v>0</v>
      </c>
      <c r="I480" s="168">
        <v>0</v>
      </c>
      <c r="J480" s="168">
        <v>0</v>
      </c>
      <c r="K480" s="168">
        <v>0</v>
      </c>
      <c r="L480" s="168">
        <v>0</v>
      </c>
      <c r="M480" s="168">
        <v>0</v>
      </c>
      <c r="N480" s="168">
        <v>0</v>
      </c>
      <c r="O480" s="168">
        <v>0</v>
      </c>
      <c r="P480" s="168">
        <v>0</v>
      </c>
      <c r="Q480" s="168">
        <v>0</v>
      </c>
      <c r="R480" s="168">
        <v>0</v>
      </c>
      <c r="S480" s="168">
        <v>0</v>
      </c>
      <c r="T480" s="168">
        <v>0</v>
      </c>
      <c r="U480" s="168">
        <v>0</v>
      </c>
      <c r="V480" s="168">
        <v>0</v>
      </c>
      <c r="W480" s="168">
        <v>0</v>
      </c>
      <c r="X480" s="168">
        <v>0</v>
      </c>
      <c r="Y480" s="168">
        <v>0</v>
      </c>
      <c r="Z480" s="168">
        <v>0</v>
      </c>
      <c r="AA480" s="168">
        <v>0</v>
      </c>
      <c r="AB480" s="168">
        <v>0</v>
      </c>
      <c r="AC480" s="168">
        <v>0</v>
      </c>
      <c r="AD480" s="168">
        <v>0</v>
      </c>
      <c r="AE480" s="168">
        <v>0</v>
      </c>
      <c r="AF480" s="168">
        <v>0</v>
      </c>
      <c r="AG480" s="168">
        <v>0</v>
      </c>
      <c r="AH480" s="43">
        <v>0</v>
      </c>
    </row>
    <row r="481" spans="1:34">
      <c r="A481" s="52">
        <v>0</v>
      </c>
      <c r="D481" s="62">
        <v>2028</v>
      </c>
      <c r="E481" s="62">
        <v>3</v>
      </c>
      <c r="F481" s="62">
        <v>2028</v>
      </c>
      <c r="G481" s="62">
        <v>2028</v>
      </c>
      <c r="H481" s="168">
        <v>0</v>
      </c>
      <c r="I481" s="168">
        <v>0</v>
      </c>
      <c r="J481" s="168">
        <v>0</v>
      </c>
      <c r="K481" s="168">
        <v>0</v>
      </c>
      <c r="L481" s="168">
        <v>0</v>
      </c>
      <c r="M481" s="168">
        <v>0</v>
      </c>
      <c r="N481" s="168">
        <v>0</v>
      </c>
      <c r="O481" s="168">
        <v>0</v>
      </c>
      <c r="P481" s="168">
        <v>0</v>
      </c>
      <c r="Q481" s="168">
        <v>0</v>
      </c>
      <c r="R481" s="168">
        <v>0</v>
      </c>
      <c r="S481" s="168">
        <v>0</v>
      </c>
      <c r="T481" s="168">
        <v>0</v>
      </c>
      <c r="U481" s="168">
        <v>0</v>
      </c>
      <c r="V481" s="168">
        <v>0</v>
      </c>
      <c r="W481" s="168">
        <v>0</v>
      </c>
      <c r="X481" s="168">
        <v>0</v>
      </c>
      <c r="Y481" s="168">
        <v>0</v>
      </c>
      <c r="Z481" s="168">
        <v>0</v>
      </c>
      <c r="AA481" s="168">
        <v>0</v>
      </c>
      <c r="AB481" s="168">
        <v>0</v>
      </c>
      <c r="AC481" s="168">
        <v>0</v>
      </c>
      <c r="AD481" s="168">
        <v>0</v>
      </c>
      <c r="AE481" s="168">
        <v>0</v>
      </c>
      <c r="AF481" s="168">
        <v>0</v>
      </c>
      <c r="AG481" s="168">
        <v>0</v>
      </c>
      <c r="AH481" s="43">
        <v>0</v>
      </c>
    </row>
    <row r="482" spans="1:34">
      <c r="A482" s="52">
        <v>0</v>
      </c>
      <c r="D482" s="62">
        <v>2028</v>
      </c>
      <c r="E482" s="62">
        <v>4</v>
      </c>
      <c r="F482" s="62">
        <v>2028</v>
      </c>
      <c r="G482" s="62">
        <v>2028</v>
      </c>
      <c r="H482" s="168">
        <v>0</v>
      </c>
      <c r="I482" s="168">
        <v>0</v>
      </c>
      <c r="J482" s="168">
        <v>0</v>
      </c>
      <c r="K482" s="168">
        <v>0</v>
      </c>
      <c r="L482" s="168">
        <v>0</v>
      </c>
      <c r="M482" s="168">
        <v>0</v>
      </c>
      <c r="N482" s="168">
        <v>0</v>
      </c>
      <c r="O482" s="168">
        <v>0</v>
      </c>
      <c r="P482" s="168">
        <v>0</v>
      </c>
      <c r="Q482" s="168">
        <v>0</v>
      </c>
      <c r="R482" s="168">
        <v>0</v>
      </c>
      <c r="S482" s="168">
        <v>0</v>
      </c>
      <c r="T482" s="168">
        <v>0</v>
      </c>
      <c r="U482" s="168">
        <v>0</v>
      </c>
      <c r="V482" s="168">
        <v>0</v>
      </c>
      <c r="W482" s="168">
        <v>0</v>
      </c>
      <c r="X482" s="168">
        <v>0</v>
      </c>
      <c r="Y482" s="168">
        <v>0</v>
      </c>
      <c r="Z482" s="168">
        <v>0</v>
      </c>
      <c r="AA482" s="168">
        <v>0</v>
      </c>
      <c r="AB482" s="168">
        <v>0</v>
      </c>
      <c r="AC482" s="168">
        <v>0</v>
      </c>
      <c r="AD482" s="168">
        <v>0</v>
      </c>
      <c r="AE482" s="168">
        <v>0</v>
      </c>
      <c r="AF482" s="168">
        <v>0</v>
      </c>
      <c r="AG482" s="168">
        <v>0</v>
      </c>
      <c r="AH482" s="43">
        <v>0</v>
      </c>
    </row>
    <row r="483" spans="1:34">
      <c r="A483" s="52">
        <v>0</v>
      </c>
      <c r="D483" s="62">
        <v>2028</v>
      </c>
      <c r="E483" s="62">
        <v>5</v>
      </c>
      <c r="F483" s="62">
        <v>2028</v>
      </c>
      <c r="G483" s="62">
        <v>2029</v>
      </c>
      <c r="H483" s="168">
        <v>0</v>
      </c>
      <c r="I483" s="168">
        <v>0</v>
      </c>
      <c r="J483" s="168">
        <v>0</v>
      </c>
      <c r="K483" s="168">
        <v>0</v>
      </c>
      <c r="L483" s="168">
        <v>0</v>
      </c>
      <c r="M483" s="168">
        <v>0</v>
      </c>
      <c r="N483" s="168">
        <v>0</v>
      </c>
      <c r="O483" s="168">
        <v>0</v>
      </c>
      <c r="P483" s="168">
        <v>0</v>
      </c>
      <c r="Q483" s="168">
        <v>0</v>
      </c>
      <c r="R483" s="168">
        <v>0</v>
      </c>
      <c r="S483" s="168">
        <v>0</v>
      </c>
      <c r="T483" s="168">
        <v>0</v>
      </c>
      <c r="U483" s="168">
        <v>0</v>
      </c>
      <c r="V483" s="168">
        <v>0</v>
      </c>
      <c r="W483" s="168">
        <v>0</v>
      </c>
      <c r="X483" s="168">
        <v>0</v>
      </c>
      <c r="Y483" s="168">
        <v>0</v>
      </c>
      <c r="Z483" s="168">
        <v>0</v>
      </c>
      <c r="AA483" s="168">
        <v>0</v>
      </c>
      <c r="AB483" s="168">
        <v>0</v>
      </c>
      <c r="AC483" s="168">
        <v>0</v>
      </c>
      <c r="AD483" s="168">
        <v>0</v>
      </c>
      <c r="AE483" s="168">
        <v>0</v>
      </c>
      <c r="AF483" s="168">
        <v>0</v>
      </c>
      <c r="AG483" s="168">
        <v>0</v>
      </c>
      <c r="AH483" s="43">
        <v>0</v>
      </c>
    </row>
    <row r="484" spans="1:34">
      <c r="A484" s="52">
        <v>0</v>
      </c>
      <c r="D484" s="62">
        <v>2028</v>
      </c>
      <c r="E484" s="62">
        <v>6</v>
      </c>
      <c r="F484" s="62">
        <v>2028</v>
      </c>
      <c r="G484" s="62">
        <v>2029</v>
      </c>
      <c r="H484" s="168">
        <v>0</v>
      </c>
      <c r="I484" s="168">
        <v>0</v>
      </c>
      <c r="J484" s="168">
        <v>0</v>
      </c>
      <c r="K484" s="168">
        <v>0</v>
      </c>
      <c r="L484" s="168">
        <v>0</v>
      </c>
      <c r="M484" s="168">
        <v>0</v>
      </c>
      <c r="N484" s="168">
        <v>0</v>
      </c>
      <c r="O484" s="168">
        <v>0</v>
      </c>
      <c r="P484" s="168">
        <v>0</v>
      </c>
      <c r="Q484" s="168">
        <v>0</v>
      </c>
      <c r="R484" s="168">
        <v>0</v>
      </c>
      <c r="S484" s="168">
        <v>0</v>
      </c>
      <c r="T484" s="168">
        <v>0</v>
      </c>
      <c r="U484" s="168">
        <v>0</v>
      </c>
      <c r="V484" s="168">
        <v>0</v>
      </c>
      <c r="W484" s="168">
        <v>0</v>
      </c>
      <c r="X484" s="168">
        <v>0</v>
      </c>
      <c r="Y484" s="168">
        <v>0</v>
      </c>
      <c r="Z484" s="168">
        <v>0</v>
      </c>
      <c r="AA484" s="168">
        <v>0</v>
      </c>
      <c r="AB484" s="168">
        <v>0</v>
      </c>
      <c r="AC484" s="168">
        <v>0</v>
      </c>
      <c r="AD484" s="168">
        <v>0</v>
      </c>
      <c r="AE484" s="168">
        <v>0</v>
      </c>
      <c r="AF484" s="168">
        <v>0</v>
      </c>
      <c r="AG484" s="168">
        <v>0</v>
      </c>
      <c r="AH484" s="43">
        <v>0</v>
      </c>
    </row>
    <row r="485" spans="1:34">
      <c r="A485" s="52">
        <v>0</v>
      </c>
      <c r="D485" s="62">
        <v>2028</v>
      </c>
      <c r="E485" s="62">
        <v>7</v>
      </c>
      <c r="F485" s="62">
        <v>2029</v>
      </c>
      <c r="G485" s="62">
        <v>2029</v>
      </c>
      <c r="H485" s="168">
        <v>0</v>
      </c>
      <c r="I485" s="168">
        <v>0</v>
      </c>
      <c r="J485" s="168">
        <v>0</v>
      </c>
      <c r="K485" s="168">
        <v>0</v>
      </c>
      <c r="L485" s="168">
        <v>0</v>
      </c>
      <c r="M485" s="168">
        <v>0</v>
      </c>
      <c r="N485" s="168">
        <v>0</v>
      </c>
      <c r="O485" s="168">
        <v>0</v>
      </c>
      <c r="P485" s="168">
        <v>0</v>
      </c>
      <c r="Q485" s="168">
        <v>0</v>
      </c>
      <c r="R485" s="168">
        <v>0</v>
      </c>
      <c r="S485" s="168">
        <v>0</v>
      </c>
      <c r="T485" s="168">
        <v>0</v>
      </c>
      <c r="U485" s="168">
        <v>0</v>
      </c>
      <c r="V485" s="168">
        <v>0</v>
      </c>
      <c r="W485" s="168">
        <v>0</v>
      </c>
      <c r="X485" s="168">
        <v>0</v>
      </c>
      <c r="Y485" s="168">
        <v>0</v>
      </c>
      <c r="Z485" s="168">
        <v>0</v>
      </c>
      <c r="AA485" s="168">
        <v>0</v>
      </c>
      <c r="AB485" s="168">
        <v>0</v>
      </c>
      <c r="AC485" s="168">
        <v>0</v>
      </c>
      <c r="AD485" s="168">
        <v>0</v>
      </c>
      <c r="AE485" s="168">
        <v>0</v>
      </c>
      <c r="AF485" s="168">
        <v>0</v>
      </c>
      <c r="AG485" s="168">
        <v>0</v>
      </c>
      <c r="AH485" s="43">
        <v>0</v>
      </c>
    </row>
    <row r="486" spans="1:34">
      <c r="A486" s="52">
        <v>0</v>
      </c>
      <c r="D486" s="62">
        <v>2028</v>
      </c>
      <c r="E486" s="62">
        <v>8</v>
      </c>
      <c r="F486" s="62">
        <v>2029</v>
      </c>
      <c r="G486" s="62">
        <v>2029</v>
      </c>
      <c r="H486" s="168">
        <v>0</v>
      </c>
      <c r="I486" s="168">
        <v>0</v>
      </c>
      <c r="J486" s="168">
        <v>0</v>
      </c>
      <c r="K486" s="168">
        <v>0</v>
      </c>
      <c r="L486" s="168">
        <v>0</v>
      </c>
      <c r="M486" s="168">
        <v>0</v>
      </c>
      <c r="N486" s="168">
        <v>0</v>
      </c>
      <c r="O486" s="168">
        <v>0</v>
      </c>
      <c r="P486" s="168">
        <v>0</v>
      </c>
      <c r="Q486" s="168">
        <v>0</v>
      </c>
      <c r="R486" s="168">
        <v>0</v>
      </c>
      <c r="S486" s="168">
        <v>0</v>
      </c>
      <c r="T486" s="168">
        <v>0</v>
      </c>
      <c r="U486" s="168">
        <v>0</v>
      </c>
      <c r="V486" s="168">
        <v>0</v>
      </c>
      <c r="W486" s="168">
        <v>0</v>
      </c>
      <c r="X486" s="168">
        <v>0</v>
      </c>
      <c r="Y486" s="168">
        <v>0</v>
      </c>
      <c r="Z486" s="168">
        <v>0</v>
      </c>
      <c r="AA486" s="168">
        <v>0</v>
      </c>
      <c r="AB486" s="168">
        <v>0</v>
      </c>
      <c r="AC486" s="168">
        <v>0</v>
      </c>
      <c r="AD486" s="168">
        <v>0</v>
      </c>
      <c r="AE486" s="168">
        <v>0</v>
      </c>
      <c r="AF486" s="168">
        <v>0</v>
      </c>
      <c r="AG486" s="168">
        <v>0</v>
      </c>
      <c r="AH486" s="43">
        <v>0</v>
      </c>
    </row>
    <row r="487" spans="1:34">
      <c r="A487" s="52">
        <v>0</v>
      </c>
      <c r="D487" s="62">
        <v>2028</v>
      </c>
      <c r="E487" s="62">
        <v>9</v>
      </c>
      <c r="F487" s="62">
        <v>2029</v>
      </c>
      <c r="G487" s="62">
        <v>2029</v>
      </c>
      <c r="H487" s="168">
        <v>0</v>
      </c>
      <c r="I487" s="168">
        <v>0</v>
      </c>
      <c r="J487" s="168">
        <v>0</v>
      </c>
      <c r="K487" s="168">
        <v>0</v>
      </c>
      <c r="L487" s="168">
        <v>0</v>
      </c>
      <c r="M487" s="168">
        <v>0</v>
      </c>
      <c r="N487" s="168">
        <v>0</v>
      </c>
      <c r="O487" s="168">
        <v>0</v>
      </c>
      <c r="P487" s="168">
        <v>0</v>
      </c>
      <c r="Q487" s="168">
        <v>0</v>
      </c>
      <c r="R487" s="168">
        <v>0</v>
      </c>
      <c r="S487" s="168">
        <v>0</v>
      </c>
      <c r="T487" s="168">
        <v>0</v>
      </c>
      <c r="U487" s="168">
        <v>0</v>
      </c>
      <c r="V487" s="168">
        <v>0</v>
      </c>
      <c r="W487" s="168">
        <v>0</v>
      </c>
      <c r="X487" s="168">
        <v>0</v>
      </c>
      <c r="Y487" s="168">
        <v>0</v>
      </c>
      <c r="Z487" s="168">
        <v>0</v>
      </c>
      <c r="AA487" s="168">
        <v>0</v>
      </c>
      <c r="AB487" s="168">
        <v>0</v>
      </c>
      <c r="AC487" s="168">
        <v>0</v>
      </c>
      <c r="AD487" s="168">
        <v>0</v>
      </c>
      <c r="AE487" s="168">
        <v>0</v>
      </c>
      <c r="AF487" s="168">
        <v>0</v>
      </c>
      <c r="AG487" s="168">
        <v>0</v>
      </c>
      <c r="AH487" s="43">
        <v>0</v>
      </c>
    </row>
    <row r="488" spans="1:34">
      <c r="A488" s="52">
        <v>0</v>
      </c>
      <c r="D488" s="62">
        <v>2028</v>
      </c>
      <c r="E488" s="62">
        <v>10</v>
      </c>
      <c r="F488" s="62">
        <v>2029</v>
      </c>
      <c r="G488" s="62">
        <v>2029</v>
      </c>
      <c r="H488" s="168">
        <v>0</v>
      </c>
      <c r="I488" s="168">
        <v>0</v>
      </c>
      <c r="J488" s="168">
        <v>0</v>
      </c>
      <c r="K488" s="168">
        <v>0</v>
      </c>
      <c r="L488" s="168">
        <v>0</v>
      </c>
      <c r="M488" s="168">
        <v>0</v>
      </c>
      <c r="N488" s="168">
        <v>0</v>
      </c>
      <c r="O488" s="168">
        <v>0</v>
      </c>
      <c r="P488" s="168">
        <v>0</v>
      </c>
      <c r="Q488" s="168">
        <v>0</v>
      </c>
      <c r="R488" s="168">
        <v>0</v>
      </c>
      <c r="S488" s="168">
        <v>0</v>
      </c>
      <c r="T488" s="168">
        <v>0</v>
      </c>
      <c r="U488" s="168">
        <v>0</v>
      </c>
      <c r="V488" s="168">
        <v>0</v>
      </c>
      <c r="W488" s="168">
        <v>0</v>
      </c>
      <c r="X488" s="168">
        <v>0</v>
      </c>
      <c r="Y488" s="168">
        <v>0</v>
      </c>
      <c r="Z488" s="168">
        <v>0</v>
      </c>
      <c r="AA488" s="168">
        <v>0</v>
      </c>
      <c r="AB488" s="168">
        <v>0</v>
      </c>
      <c r="AC488" s="168">
        <v>0</v>
      </c>
      <c r="AD488" s="168">
        <v>0</v>
      </c>
      <c r="AE488" s="168">
        <v>0</v>
      </c>
      <c r="AF488" s="168">
        <v>0</v>
      </c>
      <c r="AG488" s="168">
        <v>0</v>
      </c>
      <c r="AH488" s="43">
        <v>0</v>
      </c>
    </row>
    <row r="489" spans="1:34">
      <c r="A489" s="52">
        <v>0</v>
      </c>
      <c r="D489" s="62">
        <v>2028</v>
      </c>
      <c r="E489" s="62">
        <v>11</v>
      </c>
      <c r="F489" s="62">
        <v>2029</v>
      </c>
      <c r="G489" s="62">
        <v>2029</v>
      </c>
      <c r="H489" s="168">
        <v>0</v>
      </c>
      <c r="I489" s="168">
        <v>0</v>
      </c>
      <c r="J489" s="168">
        <v>0</v>
      </c>
      <c r="K489" s="168">
        <v>0</v>
      </c>
      <c r="L489" s="168">
        <v>0</v>
      </c>
      <c r="M489" s="168">
        <v>0</v>
      </c>
      <c r="N489" s="168">
        <v>0</v>
      </c>
      <c r="O489" s="168">
        <v>0</v>
      </c>
      <c r="P489" s="168">
        <v>0</v>
      </c>
      <c r="Q489" s="168">
        <v>0</v>
      </c>
      <c r="R489" s="168">
        <v>0</v>
      </c>
      <c r="S489" s="168">
        <v>0</v>
      </c>
      <c r="T489" s="168">
        <v>0</v>
      </c>
      <c r="U489" s="168">
        <v>0</v>
      </c>
      <c r="V489" s="168">
        <v>0</v>
      </c>
      <c r="W489" s="168">
        <v>0</v>
      </c>
      <c r="X489" s="168">
        <v>0</v>
      </c>
      <c r="Y489" s="168">
        <v>0</v>
      </c>
      <c r="Z489" s="168">
        <v>0</v>
      </c>
      <c r="AA489" s="168">
        <v>0</v>
      </c>
      <c r="AB489" s="168">
        <v>0</v>
      </c>
      <c r="AC489" s="168">
        <v>0</v>
      </c>
      <c r="AD489" s="168">
        <v>0</v>
      </c>
      <c r="AE489" s="168">
        <v>0</v>
      </c>
      <c r="AF489" s="168">
        <v>0</v>
      </c>
      <c r="AG489" s="168">
        <v>0</v>
      </c>
      <c r="AH489" s="43">
        <v>0</v>
      </c>
    </row>
    <row r="490" spans="1:34">
      <c r="A490" s="52">
        <v>0</v>
      </c>
      <c r="D490" s="62">
        <v>2028</v>
      </c>
      <c r="E490" s="62">
        <v>12</v>
      </c>
      <c r="F490" s="62">
        <v>2029</v>
      </c>
      <c r="G490" s="62">
        <v>2029</v>
      </c>
      <c r="H490" s="168">
        <v>0</v>
      </c>
      <c r="I490" s="168">
        <v>0</v>
      </c>
      <c r="J490" s="168">
        <v>0</v>
      </c>
      <c r="K490" s="168">
        <v>0</v>
      </c>
      <c r="L490" s="168">
        <v>0</v>
      </c>
      <c r="M490" s="168">
        <v>0</v>
      </c>
      <c r="N490" s="168">
        <v>0</v>
      </c>
      <c r="O490" s="168">
        <v>0</v>
      </c>
      <c r="P490" s="168">
        <v>0</v>
      </c>
      <c r="Q490" s="168">
        <v>0</v>
      </c>
      <c r="R490" s="168">
        <v>0</v>
      </c>
      <c r="S490" s="168">
        <v>0</v>
      </c>
      <c r="T490" s="168">
        <v>0</v>
      </c>
      <c r="U490" s="168">
        <v>0</v>
      </c>
      <c r="V490" s="168">
        <v>0</v>
      </c>
      <c r="W490" s="168">
        <v>0</v>
      </c>
      <c r="X490" s="168">
        <v>0</v>
      </c>
      <c r="Y490" s="168">
        <v>0</v>
      </c>
      <c r="Z490" s="168">
        <v>0</v>
      </c>
      <c r="AA490" s="168">
        <v>0</v>
      </c>
      <c r="AB490" s="168">
        <v>0</v>
      </c>
      <c r="AC490" s="168">
        <v>0</v>
      </c>
      <c r="AD490" s="168">
        <v>0</v>
      </c>
      <c r="AE490" s="168">
        <v>0</v>
      </c>
      <c r="AF490" s="168">
        <v>0</v>
      </c>
      <c r="AG490" s="168">
        <v>0</v>
      </c>
      <c r="AH490" s="43">
        <v>0</v>
      </c>
    </row>
    <row r="491" spans="1:34">
      <c r="A491" s="52">
        <v>0</v>
      </c>
      <c r="D491" s="62">
        <v>2029</v>
      </c>
      <c r="E491" s="62">
        <v>1</v>
      </c>
      <c r="F491" s="62">
        <v>2029</v>
      </c>
      <c r="G491" s="62">
        <v>2029</v>
      </c>
      <c r="H491" s="168">
        <v>0</v>
      </c>
      <c r="I491" s="168">
        <v>0</v>
      </c>
      <c r="J491" s="168">
        <v>0</v>
      </c>
      <c r="K491" s="168">
        <v>0</v>
      </c>
      <c r="L491" s="168">
        <v>0</v>
      </c>
      <c r="M491" s="168">
        <v>0</v>
      </c>
      <c r="N491" s="168">
        <v>0</v>
      </c>
      <c r="O491" s="168">
        <v>0</v>
      </c>
      <c r="P491" s="168">
        <v>0</v>
      </c>
      <c r="Q491" s="168">
        <v>0</v>
      </c>
      <c r="R491" s="168">
        <v>0</v>
      </c>
      <c r="S491" s="168">
        <v>0</v>
      </c>
      <c r="T491" s="168">
        <v>0</v>
      </c>
      <c r="U491" s="168">
        <v>0</v>
      </c>
      <c r="V491" s="168">
        <v>0</v>
      </c>
      <c r="W491" s="168">
        <v>0</v>
      </c>
      <c r="X491" s="168">
        <v>0</v>
      </c>
      <c r="Y491" s="168">
        <v>0</v>
      </c>
      <c r="Z491" s="168">
        <v>0</v>
      </c>
      <c r="AA491" s="168">
        <v>0</v>
      </c>
      <c r="AB491" s="168">
        <v>0</v>
      </c>
      <c r="AC491" s="168">
        <v>0</v>
      </c>
      <c r="AD491" s="168">
        <v>0</v>
      </c>
      <c r="AE491" s="168">
        <v>0</v>
      </c>
      <c r="AF491" s="168">
        <v>0</v>
      </c>
      <c r="AG491" s="168">
        <v>0</v>
      </c>
      <c r="AH491" s="43">
        <v>0</v>
      </c>
    </row>
    <row r="492" spans="1:34">
      <c r="A492" s="52">
        <v>0</v>
      </c>
      <c r="D492" s="62">
        <v>2029</v>
      </c>
      <c r="E492" s="62">
        <v>2</v>
      </c>
      <c r="F492" s="62">
        <v>2029</v>
      </c>
      <c r="G492" s="62">
        <v>2029</v>
      </c>
      <c r="H492" s="168">
        <v>0</v>
      </c>
      <c r="I492" s="168">
        <v>0</v>
      </c>
      <c r="J492" s="168">
        <v>0</v>
      </c>
      <c r="K492" s="168">
        <v>0</v>
      </c>
      <c r="L492" s="168">
        <v>0</v>
      </c>
      <c r="M492" s="168">
        <v>0</v>
      </c>
      <c r="N492" s="168">
        <v>0</v>
      </c>
      <c r="O492" s="168">
        <v>0</v>
      </c>
      <c r="P492" s="168">
        <v>0</v>
      </c>
      <c r="Q492" s="168">
        <v>0</v>
      </c>
      <c r="R492" s="168">
        <v>0</v>
      </c>
      <c r="S492" s="168">
        <v>0</v>
      </c>
      <c r="T492" s="168">
        <v>0</v>
      </c>
      <c r="U492" s="168">
        <v>0</v>
      </c>
      <c r="V492" s="168">
        <v>0</v>
      </c>
      <c r="W492" s="168">
        <v>0</v>
      </c>
      <c r="X492" s="168">
        <v>0</v>
      </c>
      <c r="Y492" s="168">
        <v>0</v>
      </c>
      <c r="Z492" s="168">
        <v>0</v>
      </c>
      <c r="AA492" s="168">
        <v>0</v>
      </c>
      <c r="AB492" s="168">
        <v>0</v>
      </c>
      <c r="AC492" s="168">
        <v>0</v>
      </c>
      <c r="AD492" s="168">
        <v>0</v>
      </c>
      <c r="AE492" s="168">
        <v>0</v>
      </c>
      <c r="AF492" s="168">
        <v>0</v>
      </c>
      <c r="AG492" s="168">
        <v>0</v>
      </c>
      <c r="AH492" s="43">
        <v>0</v>
      </c>
    </row>
    <row r="493" spans="1:34">
      <c r="A493" s="52">
        <v>0</v>
      </c>
      <c r="D493" s="62">
        <v>2029</v>
      </c>
      <c r="E493" s="62">
        <v>3</v>
      </c>
      <c r="F493" s="62">
        <v>2029</v>
      </c>
      <c r="G493" s="62">
        <v>2029</v>
      </c>
      <c r="H493" s="168">
        <v>0</v>
      </c>
      <c r="I493" s="168">
        <v>0</v>
      </c>
      <c r="J493" s="168">
        <v>0</v>
      </c>
      <c r="K493" s="168">
        <v>0</v>
      </c>
      <c r="L493" s="168">
        <v>0</v>
      </c>
      <c r="M493" s="168">
        <v>0</v>
      </c>
      <c r="N493" s="168">
        <v>0</v>
      </c>
      <c r="O493" s="168">
        <v>0</v>
      </c>
      <c r="P493" s="168">
        <v>0</v>
      </c>
      <c r="Q493" s="168">
        <v>0</v>
      </c>
      <c r="R493" s="168">
        <v>0</v>
      </c>
      <c r="S493" s="168">
        <v>0</v>
      </c>
      <c r="T493" s="168">
        <v>0</v>
      </c>
      <c r="U493" s="168">
        <v>0</v>
      </c>
      <c r="V493" s="168">
        <v>0</v>
      </c>
      <c r="W493" s="168">
        <v>0</v>
      </c>
      <c r="X493" s="168">
        <v>0</v>
      </c>
      <c r="Y493" s="168">
        <v>0</v>
      </c>
      <c r="Z493" s="168">
        <v>0</v>
      </c>
      <c r="AA493" s="168">
        <v>0</v>
      </c>
      <c r="AB493" s="168">
        <v>0</v>
      </c>
      <c r="AC493" s="168">
        <v>0</v>
      </c>
      <c r="AD493" s="168">
        <v>0</v>
      </c>
      <c r="AE493" s="168">
        <v>0</v>
      </c>
      <c r="AF493" s="168">
        <v>0</v>
      </c>
      <c r="AG493" s="168">
        <v>0</v>
      </c>
      <c r="AH493" s="43">
        <v>0</v>
      </c>
    </row>
    <row r="494" spans="1:34">
      <c r="A494" s="52">
        <v>0</v>
      </c>
      <c r="D494" s="62">
        <v>2029</v>
      </c>
      <c r="E494" s="62">
        <v>4</v>
      </c>
      <c r="F494" s="62">
        <v>2029</v>
      </c>
      <c r="G494" s="62">
        <v>2029</v>
      </c>
      <c r="H494" s="168">
        <v>0</v>
      </c>
      <c r="I494" s="168">
        <v>0</v>
      </c>
      <c r="J494" s="168">
        <v>0</v>
      </c>
      <c r="K494" s="168">
        <v>0</v>
      </c>
      <c r="L494" s="168">
        <v>0</v>
      </c>
      <c r="M494" s="168">
        <v>0</v>
      </c>
      <c r="N494" s="168">
        <v>0</v>
      </c>
      <c r="O494" s="168">
        <v>0</v>
      </c>
      <c r="P494" s="168">
        <v>0</v>
      </c>
      <c r="Q494" s="168">
        <v>0</v>
      </c>
      <c r="R494" s="168">
        <v>0</v>
      </c>
      <c r="S494" s="168">
        <v>0</v>
      </c>
      <c r="T494" s="168">
        <v>0</v>
      </c>
      <c r="U494" s="168">
        <v>0</v>
      </c>
      <c r="V494" s="168">
        <v>0</v>
      </c>
      <c r="W494" s="168">
        <v>0</v>
      </c>
      <c r="X494" s="168">
        <v>0</v>
      </c>
      <c r="Y494" s="168">
        <v>0</v>
      </c>
      <c r="Z494" s="168">
        <v>0</v>
      </c>
      <c r="AA494" s="168">
        <v>0</v>
      </c>
      <c r="AB494" s="168">
        <v>0</v>
      </c>
      <c r="AC494" s="168">
        <v>0</v>
      </c>
      <c r="AD494" s="168">
        <v>0</v>
      </c>
      <c r="AE494" s="168">
        <v>0</v>
      </c>
      <c r="AF494" s="168">
        <v>0</v>
      </c>
      <c r="AG494" s="168">
        <v>0</v>
      </c>
      <c r="AH494" s="43">
        <v>0</v>
      </c>
    </row>
    <row r="495" spans="1:34">
      <c r="A495" s="52">
        <v>0</v>
      </c>
      <c r="D495" s="62">
        <v>2029</v>
      </c>
      <c r="E495" s="62">
        <v>5</v>
      </c>
      <c r="F495" s="62">
        <v>2029</v>
      </c>
      <c r="G495" s="62">
        <v>2030</v>
      </c>
      <c r="H495" s="168">
        <v>0</v>
      </c>
      <c r="I495" s="168">
        <v>0</v>
      </c>
      <c r="J495" s="168">
        <v>0</v>
      </c>
      <c r="K495" s="168">
        <v>0</v>
      </c>
      <c r="L495" s="168">
        <v>0</v>
      </c>
      <c r="M495" s="168">
        <v>0</v>
      </c>
      <c r="N495" s="168">
        <v>0</v>
      </c>
      <c r="O495" s="168">
        <v>0</v>
      </c>
      <c r="P495" s="168">
        <v>0</v>
      </c>
      <c r="Q495" s="168">
        <v>0</v>
      </c>
      <c r="R495" s="168">
        <v>0</v>
      </c>
      <c r="S495" s="168">
        <v>0</v>
      </c>
      <c r="T495" s="168">
        <v>0</v>
      </c>
      <c r="U495" s="168">
        <v>0</v>
      </c>
      <c r="V495" s="168">
        <v>0</v>
      </c>
      <c r="W495" s="168">
        <v>0</v>
      </c>
      <c r="X495" s="168">
        <v>0</v>
      </c>
      <c r="Y495" s="168">
        <v>0</v>
      </c>
      <c r="Z495" s="168">
        <v>0</v>
      </c>
      <c r="AA495" s="168">
        <v>0</v>
      </c>
      <c r="AB495" s="168">
        <v>0</v>
      </c>
      <c r="AC495" s="168">
        <v>0</v>
      </c>
      <c r="AD495" s="168">
        <v>0</v>
      </c>
      <c r="AE495" s="168">
        <v>0</v>
      </c>
      <c r="AF495" s="168">
        <v>0</v>
      </c>
      <c r="AG495" s="168">
        <v>0</v>
      </c>
      <c r="AH495" s="43">
        <v>0</v>
      </c>
    </row>
    <row r="496" spans="1:34">
      <c r="A496" s="52">
        <v>0</v>
      </c>
      <c r="D496" s="62">
        <v>2029</v>
      </c>
      <c r="E496" s="62">
        <v>6</v>
      </c>
      <c r="F496" s="62">
        <v>2029</v>
      </c>
      <c r="G496" s="62">
        <v>2030</v>
      </c>
      <c r="H496" s="168">
        <v>0</v>
      </c>
      <c r="I496" s="168">
        <v>0</v>
      </c>
      <c r="J496" s="168">
        <v>0</v>
      </c>
      <c r="K496" s="168">
        <v>0</v>
      </c>
      <c r="L496" s="168">
        <v>0</v>
      </c>
      <c r="M496" s="168">
        <v>0</v>
      </c>
      <c r="N496" s="168">
        <v>0</v>
      </c>
      <c r="O496" s="168">
        <v>0</v>
      </c>
      <c r="P496" s="168">
        <v>0</v>
      </c>
      <c r="Q496" s="168">
        <v>0</v>
      </c>
      <c r="R496" s="168">
        <v>0</v>
      </c>
      <c r="S496" s="168">
        <v>0</v>
      </c>
      <c r="T496" s="168">
        <v>0</v>
      </c>
      <c r="U496" s="168">
        <v>0</v>
      </c>
      <c r="V496" s="168">
        <v>0</v>
      </c>
      <c r="W496" s="168">
        <v>0</v>
      </c>
      <c r="X496" s="168">
        <v>0</v>
      </c>
      <c r="Y496" s="168">
        <v>0</v>
      </c>
      <c r="Z496" s="168">
        <v>0</v>
      </c>
      <c r="AA496" s="168">
        <v>0</v>
      </c>
      <c r="AB496" s="168">
        <v>0</v>
      </c>
      <c r="AC496" s="168">
        <v>0</v>
      </c>
      <c r="AD496" s="168">
        <v>0</v>
      </c>
      <c r="AE496" s="168">
        <v>0</v>
      </c>
      <c r="AF496" s="168">
        <v>0</v>
      </c>
      <c r="AG496" s="168">
        <v>0</v>
      </c>
      <c r="AH496" s="43">
        <v>0</v>
      </c>
    </row>
    <row r="497" spans="1:34">
      <c r="A497" s="52">
        <v>0</v>
      </c>
      <c r="D497" s="62">
        <v>2029</v>
      </c>
      <c r="E497" s="62">
        <v>7</v>
      </c>
      <c r="F497" s="62">
        <v>2030</v>
      </c>
      <c r="G497" s="62">
        <v>2030</v>
      </c>
      <c r="H497" s="168">
        <v>0</v>
      </c>
      <c r="I497" s="168">
        <v>0</v>
      </c>
      <c r="J497" s="168">
        <v>0</v>
      </c>
      <c r="K497" s="168">
        <v>0</v>
      </c>
      <c r="L497" s="168">
        <v>0</v>
      </c>
      <c r="M497" s="168">
        <v>0</v>
      </c>
      <c r="N497" s="168">
        <v>0</v>
      </c>
      <c r="O497" s="168">
        <v>0</v>
      </c>
      <c r="P497" s="168">
        <v>0</v>
      </c>
      <c r="Q497" s="168">
        <v>0</v>
      </c>
      <c r="R497" s="168">
        <v>0</v>
      </c>
      <c r="S497" s="168">
        <v>0</v>
      </c>
      <c r="T497" s="168">
        <v>0</v>
      </c>
      <c r="U497" s="168">
        <v>0</v>
      </c>
      <c r="V497" s="168">
        <v>0</v>
      </c>
      <c r="W497" s="168">
        <v>0</v>
      </c>
      <c r="X497" s="168">
        <v>0</v>
      </c>
      <c r="Y497" s="168">
        <v>0</v>
      </c>
      <c r="Z497" s="168">
        <v>0</v>
      </c>
      <c r="AA497" s="168">
        <v>0</v>
      </c>
      <c r="AB497" s="168">
        <v>0</v>
      </c>
      <c r="AC497" s="168">
        <v>0</v>
      </c>
      <c r="AD497" s="168">
        <v>0</v>
      </c>
      <c r="AE497" s="168">
        <v>0</v>
      </c>
      <c r="AF497" s="168">
        <v>0</v>
      </c>
      <c r="AG497" s="168">
        <v>0</v>
      </c>
      <c r="AH497" s="43">
        <v>0</v>
      </c>
    </row>
    <row r="498" spans="1:34">
      <c r="A498" s="52">
        <v>0</v>
      </c>
      <c r="D498" s="62">
        <v>2029</v>
      </c>
      <c r="E498" s="62">
        <v>8</v>
      </c>
      <c r="F498" s="62">
        <v>2030</v>
      </c>
      <c r="G498" s="62">
        <v>2030</v>
      </c>
      <c r="H498" s="168">
        <v>0</v>
      </c>
      <c r="I498" s="168">
        <v>0</v>
      </c>
      <c r="J498" s="168">
        <v>0</v>
      </c>
      <c r="K498" s="168">
        <v>0</v>
      </c>
      <c r="L498" s="168">
        <v>0</v>
      </c>
      <c r="M498" s="168">
        <v>0</v>
      </c>
      <c r="N498" s="168">
        <v>0</v>
      </c>
      <c r="O498" s="168">
        <v>0</v>
      </c>
      <c r="P498" s="168">
        <v>0</v>
      </c>
      <c r="Q498" s="168">
        <v>0</v>
      </c>
      <c r="R498" s="168">
        <v>0</v>
      </c>
      <c r="S498" s="168">
        <v>0</v>
      </c>
      <c r="T498" s="168">
        <v>0</v>
      </c>
      <c r="U498" s="168">
        <v>0</v>
      </c>
      <c r="V498" s="168">
        <v>0</v>
      </c>
      <c r="W498" s="168">
        <v>0</v>
      </c>
      <c r="X498" s="168">
        <v>0</v>
      </c>
      <c r="Y498" s="168">
        <v>0</v>
      </c>
      <c r="Z498" s="168">
        <v>0</v>
      </c>
      <c r="AA498" s="168">
        <v>0</v>
      </c>
      <c r="AB498" s="168">
        <v>0</v>
      </c>
      <c r="AC498" s="168">
        <v>0</v>
      </c>
      <c r="AD498" s="168">
        <v>0</v>
      </c>
      <c r="AE498" s="168">
        <v>0</v>
      </c>
      <c r="AF498" s="168">
        <v>0</v>
      </c>
      <c r="AG498" s="168">
        <v>0</v>
      </c>
      <c r="AH498" s="43">
        <v>0</v>
      </c>
    </row>
    <row r="499" spans="1:34">
      <c r="A499" s="52">
        <v>0</v>
      </c>
      <c r="D499" s="62">
        <v>2029</v>
      </c>
      <c r="E499" s="62">
        <v>9</v>
      </c>
      <c r="F499" s="62">
        <v>2030</v>
      </c>
      <c r="G499" s="62">
        <v>2030</v>
      </c>
      <c r="H499" s="168">
        <v>0</v>
      </c>
      <c r="I499" s="168">
        <v>0</v>
      </c>
      <c r="J499" s="168">
        <v>0</v>
      </c>
      <c r="K499" s="168">
        <v>0</v>
      </c>
      <c r="L499" s="168">
        <v>0</v>
      </c>
      <c r="M499" s="168">
        <v>0</v>
      </c>
      <c r="N499" s="168">
        <v>0</v>
      </c>
      <c r="O499" s="168">
        <v>0</v>
      </c>
      <c r="P499" s="168">
        <v>0</v>
      </c>
      <c r="Q499" s="168">
        <v>0</v>
      </c>
      <c r="R499" s="168">
        <v>0</v>
      </c>
      <c r="S499" s="168">
        <v>0</v>
      </c>
      <c r="T499" s="168">
        <v>0</v>
      </c>
      <c r="U499" s="168">
        <v>0</v>
      </c>
      <c r="V499" s="168">
        <v>0</v>
      </c>
      <c r="W499" s="168">
        <v>0</v>
      </c>
      <c r="X499" s="168">
        <v>0</v>
      </c>
      <c r="Y499" s="168">
        <v>0</v>
      </c>
      <c r="Z499" s="168">
        <v>0</v>
      </c>
      <c r="AA499" s="168">
        <v>0</v>
      </c>
      <c r="AB499" s="168">
        <v>0</v>
      </c>
      <c r="AC499" s="168">
        <v>0</v>
      </c>
      <c r="AD499" s="168">
        <v>0</v>
      </c>
      <c r="AE499" s="168">
        <v>0</v>
      </c>
      <c r="AF499" s="168">
        <v>0</v>
      </c>
      <c r="AG499" s="168">
        <v>0</v>
      </c>
      <c r="AH499" s="43">
        <v>0</v>
      </c>
    </row>
    <row r="500" spans="1:34">
      <c r="A500" s="52">
        <v>0</v>
      </c>
      <c r="D500" s="62">
        <v>2029</v>
      </c>
      <c r="E500" s="62">
        <v>10</v>
      </c>
      <c r="F500" s="62">
        <v>2030</v>
      </c>
      <c r="G500" s="62">
        <v>2030</v>
      </c>
      <c r="H500" s="168">
        <v>0</v>
      </c>
      <c r="I500" s="168">
        <v>0</v>
      </c>
      <c r="J500" s="168">
        <v>0</v>
      </c>
      <c r="K500" s="168">
        <v>0</v>
      </c>
      <c r="L500" s="168">
        <v>0</v>
      </c>
      <c r="M500" s="168">
        <v>0</v>
      </c>
      <c r="N500" s="168">
        <v>0</v>
      </c>
      <c r="O500" s="168">
        <v>0</v>
      </c>
      <c r="P500" s="168">
        <v>0</v>
      </c>
      <c r="Q500" s="168">
        <v>0</v>
      </c>
      <c r="R500" s="168">
        <v>0</v>
      </c>
      <c r="S500" s="168">
        <v>0</v>
      </c>
      <c r="T500" s="168">
        <v>0</v>
      </c>
      <c r="U500" s="168">
        <v>0</v>
      </c>
      <c r="V500" s="168">
        <v>0</v>
      </c>
      <c r="W500" s="168">
        <v>0</v>
      </c>
      <c r="X500" s="168">
        <v>0</v>
      </c>
      <c r="Y500" s="168">
        <v>0</v>
      </c>
      <c r="Z500" s="168">
        <v>0</v>
      </c>
      <c r="AA500" s="168">
        <v>0</v>
      </c>
      <c r="AB500" s="168">
        <v>0</v>
      </c>
      <c r="AC500" s="168">
        <v>0</v>
      </c>
      <c r="AD500" s="168">
        <v>0</v>
      </c>
      <c r="AE500" s="168">
        <v>0</v>
      </c>
      <c r="AF500" s="168">
        <v>0</v>
      </c>
      <c r="AG500" s="168">
        <v>0</v>
      </c>
      <c r="AH500" s="43">
        <v>0</v>
      </c>
    </row>
    <row r="501" spans="1:34">
      <c r="A501" s="52">
        <v>0</v>
      </c>
      <c r="D501" s="62">
        <v>2029</v>
      </c>
      <c r="E501" s="62">
        <v>11</v>
      </c>
      <c r="F501" s="62">
        <v>2030</v>
      </c>
      <c r="G501" s="62">
        <v>2030</v>
      </c>
      <c r="H501" s="168">
        <v>0</v>
      </c>
      <c r="I501" s="168">
        <v>0</v>
      </c>
      <c r="J501" s="168">
        <v>0</v>
      </c>
      <c r="K501" s="168">
        <v>0</v>
      </c>
      <c r="L501" s="168">
        <v>0</v>
      </c>
      <c r="M501" s="168">
        <v>0</v>
      </c>
      <c r="N501" s="168">
        <v>0</v>
      </c>
      <c r="O501" s="168">
        <v>0</v>
      </c>
      <c r="P501" s="168">
        <v>0</v>
      </c>
      <c r="Q501" s="168">
        <v>0</v>
      </c>
      <c r="R501" s="168">
        <v>0</v>
      </c>
      <c r="S501" s="168">
        <v>0</v>
      </c>
      <c r="T501" s="168">
        <v>0</v>
      </c>
      <c r="U501" s="168">
        <v>0</v>
      </c>
      <c r="V501" s="168">
        <v>0</v>
      </c>
      <c r="W501" s="168">
        <v>0</v>
      </c>
      <c r="X501" s="168">
        <v>0</v>
      </c>
      <c r="Y501" s="168">
        <v>0</v>
      </c>
      <c r="Z501" s="168">
        <v>0</v>
      </c>
      <c r="AA501" s="168">
        <v>0</v>
      </c>
      <c r="AB501" s="168">
        <v>0</v>
      </c>
      <c r="AC501" s="168">
        <v>0</v>
      </c>
      <c r="AD501" s="168">
        <v>0</v>
      </c>
      <c r="AE501" s="168">
        <v>0</v>
      </c>
      <c r="AF501" s="168">
        <v>0</v>
      </c>
      <c r="AG501" s="168">
        <v>0</v>
      </c>
      <c r="AH501" s="43">
        <v>0</v>
      </c>
    </row>
    <row r="502" spans="1:34">
      <c r="A502" s="52">
        <v>0</v>
      </c>
      <c r="D502" s="62">
        <v>2029</v>
      </c>
      <c r="E502" s="62">
        <v>12</v>
      </c>
      <c r="F502" s="62">
        <v>2030</v>
      </c>
      <c r="G502" s="62">
        <v>2030</v>
      </c>
      <c r="H502" s="168">
        <v>0</v>
      </c>
      <c r="I502" s="168">
        <v>0</v>
      </c>
      <c r="J502" s="168">
        <v>0</v>
      </c>
      <c r="K502" s="168">
        <v>0</v>
      </c>
      <c r="L502" s="168">
        <v>0</v>
      </c>
      <c r="M502" s="168">
        <v>0</v>
      </c>
      <c r="N502" s="168">
        <v>0</v>
      </c>
      <c r="O502" s="168">
        <v>0</v>
      </c>
      <c r="P502" s="168">
        <v>0</v>
      </c>
      <c r="Q502" s="168">
        <v>0</v>
      </c>
      <c r="R502" s="168">
        <v>0</v>
      </c>
      <c r="S502" s="168">
        <v>0</v>
      </c>
      <c r="T502" s="168">
        <v>0</v>
      </c>
      <c r="U502" s="168">
        <v>0</v>
      </c>
      <c r="V502" s="168">
        <v>0</v>
      </c>
      <c r="W502" s="168">
        <v>0</v>
      </c>
      <c r="X502" s="168">
        <v>0</v>
      </c>
      <c r="Y502" s="168">
        <v>0</v>
      </c>
      <c r="Z502" s="168">
        <v>0</v>
      </c>
      <c r="AA502" s="168">
        <v>0</v>
      </c>
      <c r="AB502" s="168">
        <v>0</v>
      </c>
      <c r="AC502" s="168">
        <v>0</v>
      </c>
      <c r="AD502" s="168">
        <v>0</v>
      </c>
      <c r="AE502" s="168">
        <v>0</v>
      </c>
      <c r="AF502" s="168">
        <v>0</v>
      </c>
      <c r="AG502" s="168">
        <v>0</v>
      </c>
      <c r="AH502" s="43">
        <v>0</v>
      </c>
    </row>
    <row r="503" spans="1:34">
      <c r="A503" s="52">
        <v>0</v>
      </c>
      <c r="D503" s="62">
        <v>2030</v>
      </c>
      <c r="E503" s="62">
        <v>1</v>
      </c>
      <c r="F503" s="62">
        <v>2030</v>
      </c>
      <c r="G503" s="62">
        <v>2030</v>
      </c>
      <c r="H503" s="168">
        <v>0</v>
      </c>
      <c r="I503" s="168">
        <v>0</v>
      </c>
      <c r="J503" s="168">
        <v>0</v>
      </c>
      <c r="K503" s="168">
        <v>0</v>
      </c>
      <c r="L503" s="168">
        <v>0</v>
      </c>
      <c r="M503" s="168">
        <v>0</v>
      </c>
      <c r="N503" s="168">
        <v>0</v>
      </c>
      <c r="O503" s="168">
        <v>0</v>
      </c>
      <c r="P503" s="168">
        <v>0</v>
      </c>
      <c r="Q503" s="168">
        <v>0</v>
      </c>
      <c r="R503" s="168">
        <v>0</v>
      </c>
      <c r="S503" s="168">
        <v>0</v>
      </c>
      <c r="T503" s="168">
        <v>0</v>
      </c>
      <c r="U503" s="168">
        <v>0</v>
      </c>
      <c r="V503" s="168">
        <v>0</v>
      </c>
      <c r="W503" s="168">
        <v>0</v>
      </c>
      <c r="X503" s="168">
        <v>0</v>
      </c>
      <c r="Y503" s="168">
        <v>0</v>
      </c>
      <c r="Z503" s="168">
        <v>0</v>
      </c>
      <c r="AA503" s="168">
        <v>0</v>
      </c>
      <c r="AB503" s="168">
        <v>0</v>
      </c>
      <c r="AC503" s="168">
        <v>0</v>
      </c>
      <c r="AD503" s="168">
        <v>0</v>
      </c>
      <c r="AE503" s="168">
        <v>0</v>
      </c>
      <c r="AF503" s="168">
        <v>0</v>
      </c>
      <c r="AG503" s="168">
        <v>0</v>
      </c>
      <c r="AH503" s="43">
        <v>0</v>
      </c>
    </row>
    <row r="504" spans="1:34">
      <c r="A504" s="52">
        <v>0</v>
      </c>
      <c r="D504" s="62">
        <v>2030</v>
      </c>
      <c r="E504" s="62">
        <v>2</v>
      </c>
      <c r="F504" s="62">
        <v>2030</v>
      </c>
      <c r="G504" s="62">
        <v>2030</v>
      </c>
      <c r="H504" s="168">
        <v>0</v>
      </c>
      <c r="I504" s="168">
        <v>0</v>
      </c>
      <c r="J504" s="168">
        <v>0</v>
      </c>
      <c r="K504" s="168">
        <v>0</v>
      </c>
      <c r="L504" s="168">
        <v>0</v>
      </c>
      <c r="M504" s="168">
        <v>0</v>
      </c>
      <c r="N504" s="168">
        <v>0</v>
      </c>
      <c r="O504" s="168">
        <v>0</v>
      </c>
      <c r="P504" s="168">
        <v>0</v>
      </c>
      <c r="Q504" s="168">
        <v>0</v>
      </c>
      <c r="R504" s="168">
        <v>0</v>
      </c>
      <c r="S504" s="168">
        <v>0</v>
      </c>
      <c r="T504" s="168">
        <v>0</v>
      </c>
      <c r="U504" s="168">
        <v>0</v>
      </c>
      <c r="V504" s="168">
        <v>0</v>
      </c>
      <c r="W504" s="168">
        <v>0</v>
      </c>
      <c r="X504" s="168">
        <v>0</v>
      </c>
      <c r="Y504" s="168">
        <v>0</v>
      </c>
      <c r="Z504" s="168">
        <v>0</v>
      </c>
      <c r="AA504" s="168">
        <v>0</v>
      </c>
      <c r="AB504" s="168">
        <v>0</v>
      </c>
      <c r="AC504" s="168">
        <v>0</v>
      </c>
      <c r="AD504" s="168">
        <v>0</v>
      </c>
      <c r="AE504" s="168">
        <v>0</v>
      </c>
      <c r="AF504" s="168">
        <v>0</v>
      </c>
      <c r="AG504" s="168">
        <v>0</v>
      </c>
      <c r="AH504" s="43">
        <v>0</v>
      </c>
    </row>
    <row r="505" spans="1:34">
      <c r="A505" s="52">
        <v>0</v>
      </c>
      <c r="D505" s="62">
        <v>2030</v>
      </c>
      <c r="E505" s="62">
        <v>3</v>
      </c>
      <c r="F505" s="62">
        <v>2030</v>
      </c>
      <c r="G505" s="62">
        <v>2030</v>
      </c>
      <c r="H505" s="168">
        <v>0</v>
      </c>
      <c r="I505" s="168">
        <v>0</v>
      </c>
      <c r="J505" s="168">
        <v>0</v>
      </c>
      <c r="K505" s="168">
        <v>0</v>
      </c>
      <c r="L505" s="168">
        <v>0</v>
      </c>
      <c r="M505" s="168">
        <v>0</v>
      </c>
      <c r="N505" s="168">
        <v>0</v>
      </c>
      <c r="O505" s="168">
        <v>0</v>
      </c>
      <c r="P505" s="168">
        <v>0</v>
      </c>
      <c r="Q505" s="168">
        <v>0</v>
      </c>
      <c r="R505" s="168">
        <v>0</v>
      </c>
      <c r="S505" s="168">
        <v>0</v>
      </c>
      <c r="T505" s="168">
        <v>0</v>
      </c>
      <c r="U505" s="168">
        <v>0</v>
      </c>
      <c r="V505" s="168">
        <v>0</v>
      </c>
      <c r="W505" s="168">
        <v>0</v>
      </c>
      <c r="X505" s="168">
        <v>0</v>
      </c>
      <c r="Y505" s="168">
        <v>0</v>
      </c>
      <c r="Z505" s="168">
        <v>0</v>
      </c>
      <c r="AA505" s="168">
        <v>0</v>
      </c>
      <c r="AB505" s="168">
        <v>0</v>
      </c>
      <c r="AC505" s="168">
        <v>0</v>
      </c>
      <c r="AD505" s="168">
        <v>0</v>
      </c>
      <c r="AE505" s="168">
        <v>0</v>
      </c>
      <c r="AF505" s="168">
        <v>0</v>
      </c>
      <c r="AG505" s="168">
        <v>0</v>
      </c>
      <c r="AH505" s="43">
        <v>0</v>
      </c>
    </row>
    <row r="506" spans="1:34">
      <c r="A506" s="52">
        <v>0</v>
      </c>
      <c r="D506" s="62">
        <v>2030</v>
      </c>
      <c r="E506" s="62">
        <v>4</v>
      </c>
      <c r="F506" s="62">
        <v>2030</v>
      </c>
      <c r="G506" s="62">
        <v>2030</v>
      </c>
      <c r="H506" s="168">
        <v>0</v>
      </c>
      <c r="I506" s="168">
        <v>0</v>
      </c>
      <c r="J506" s="168">
        <v>0</v>
      </c>
      <c r="K506" s="168">
        <v>0</v>
      </c>
      <c r="L506" s="168">
        <v>0</v>
      </c>
      <c r="M506" s="168">
        <v>0</v>
      </c>
      <c r="N506" s="168">
        <v>0</v>
      </c>
      <c r="O506" s="168">
        <v>0</v>
      </c>
      <c r="P506" s="168">
        <v>0</v>
      </c>
      <c r="Q506" s="168">
        <v>0</v>
      </c>
      <c r="R506" s="168">
        <v>0</v>
      </c>
      <c r="S506" s="168">
        <v>0</v>
      </c>
      <c r="T506" s="168">
        <v>0</v>
      </c>
      <c r="U506" s="168">
        <v>0</v>
      </c>
      <c r="V506" s="168">
        <v>0</v>
      </c>
      <c r="W506" s="168">
        <v>0</v>
      </c>
      <c r="X506" s="168">
        <v>0</v>
      </c>
      <c r="Y506" s="168">
        <v>0</v>
      </c>
      <c r="Z506" s="168">
        <v>0</v>
      </c>
      <c r="AA506" s="168">
        <v>0</v>
      </c>
      <c r="AB506" s="168">
        <v>0</v>
      </c>
      <c r="AC506" s="168">
        <v>0</v>
      </c>
      <c r="AD506" s="168">
        <v>0</v>
      </c>
      <c r="AE506" s="168">
        <v>0</v>
      </c>
      <c r="AF506" s="168">
        <v>0</v>
      </c>
      <c r="AG506" s="168">
        <v>0</v>
      </c>
      <c r="AH506" s="43">
        <v>0</v>
      </c>
    </row>
    <row r="507" spans="1:34">
      <c r="A507" s="52">
        <v>0</v>
      </c>
      <c r="D507" s="62">
        <v>2030</v>
      </c>
      <c r="E507" s="62">
        <v>5</v>
      </c>
      <c r="F507" s="62">
        <v>2030</v>
      </c>
      <c r="G507" s="62">
        <v>2031</v>
      </c>
      <c r="H507" s="168">
        <v>0</v>
      </c>
      <c r="I507" s="168">
        <v>0</v>
      </c>
      <c r="J507" s="168">
        <v>0</v>
      </c>
      <c r="K507" s="168">
        <v>0</v>
      </c>
      <c r="L507" s="168">
        <v>0</v>
      </c>
      <c r="M507" s="168">
        <v>0</v>
      </c>
      <c r="N507" s="168">
        <v>0</v>
      </c>
      <c r="O507" s="168">
        <v>0</v>
      </c>
      <c r="P507" s="168">
        <v>0</v>
      </c>
      <c r="Q507" s="168">
        <v>0</v>
      </c>
      <c r="R507" s="168">
        <v>0</v>
      </c>
      <c r="S507" s="168">
        <v>0</v>
      </c>
      <c r="T507" s="168">
        <v>0</v>
      </c>
      <c r="U507" s="168">
        <v>0</v>
      </c>
      <c r="V507" s="168">
        <v>0</v>
      </c>
      <c r="W507" s="168">
        <v>0</v>
      </c>
      <c r="X507" s="168">
        <v>0</v>
      </c>
      <c r="Y507" s="168">
        <v>0</v>
      </c>
      <c r="Z507" s="168">
        <v>0</v>
      </c>
      <c r="AA507" s="168">
        <v>0</v>
      </c>
      <c r="AB507" s="168">
        <v>0</v>
      </c>
      <c r="AC507" s="168">
        <v>0</v>
      </c>
      <c r="AD507" s="168">
        <v>0</v>
      </c>
      <c r="AE507" s="168">
        <v>0</v>
      </c>
      <c r="AF507" s="168">
        <v>0</v>
      </c>
      <c r="AG507" s="168">
        <v>0</v>
      </c>
      <c r="AH507" s="43">
        <v>0</v>
      </c>
    </row>
    <row r="508" spans="1:34">
      <c r="A508" s="52">
        <v>0</v>
      </c>
      <c r="D508" s="62">
        <v>2030</v>
      </c>
      <c r="E508" s="62">
        <v>6</v>
      </c>
      <c r="F508" s="62">
        <v>2030</v>
      </c>
      <c r="G508" s="62">
        <v>2031</v>
      </c>
      <c r="H508" s="168">
        <v>0</v>
      </c>
      <c r="I508" s="168">
        <v>0</v>
      </c>
      <c r="J508" s="168">
        <v>0</v>
      </c>
      <c r="K508" s="168">
        <v>0</v>
      </c>
      <c r="L508" s="168">
        <v>0</v>
      </c>
      <c r="M508" s="168">
        <v>0</v>
      </c>
      <c r="N508" s="168">
        <v>0</v>
      </c>
      <c r="O508" s="168">
        <v>0</v>
      </c>
      <c r="P508" s="168">
        <v>0</v>
      </c>
      <c r="Q508" s="168">
        <v>0</v>
      </c>
      <c r="R508" s="168">
        <v>0</v>
      </c>
      <c r="S508" s="168">
        <v>0</v>
      </c>
      <c r="T508" s="168">
        <v>0</v>
      </c>
      <c r="U508" s="168">
        <v>0</v>
      </c>
      <c r="V508" s="168">
        <v>0</v>
      </c>
      <c r="W508" s="168">
        <v>0</v>
      </c>
      <c r="X508" s="168">
        <v>0</v>
      </c>
      <c r="Y508" s="168">
        <v>0</v>
      </c>
      <c r="Z508" s="168">
        <v>0</v>
      </c>
      <c r="AA508" s="168">
        <v>0</v>
      </c>
      <c r="AB508" s="168">
        <v>0</v>
      </c>
      <c r="AC508" s="168">
        <v>0</v>
      </c>
      <c r="AD508" s="168">
        <v>0</v>
      </c>
      <c r="AE508" s="168">
        <v>0</v>
      </c>
      <c r="AF508" s="168">
        <v>0</v>
      </c>
      <c r="AG508" s="168">
        <v>0</v>
      </c>
      <c r="AH508" s="43">
        <v>0</v>
      </c>
    </row>
    <row r="509" spans="1:34">
      <c r="A509" s="52">
        <v>0</v>
      </c>
      <c r="D509" s="62">
        <v>2030</v>
      </c>
      <c r="E509" s="62">
        <v>7</v>
      </c>
      <c r="F509" s="62">
        <v>2031</v>
      </c>
      <c r="G509" s="62">
        <v>2031</v>
      </c>
      <c r="H509" s="168">
        <v>0</v>
      </c>
      <c r="I509" s="168">
        <v>0</v>
      </c>
      <c r="J509" s="168">
        <v>0</v>
      </c>
      <c r="K509" s="168">
        <v>0</v>
      </c>
      <c r="L509" s="168">
        <v>0</v>
      </c>
      <c r="M509" s="168">
        <v>0</v>
      </c>
      <c r="N509" s="168">
        <v>0</v>
      </c>
      <c r="O509" s="168">
        <v>0</v>
      </c>
      <c r="P509" s="168">
        <v>0</v>
      </c>
      <c r="Q509" s="168">
        <v>0</v>
      </c>
      <c r="R509" s="168">
        <v>0</v>
      </c>
      <c r="S509" s="168">
        <v>0</v>
      </c>
      <c r="T509" s="168">
        <v>0</v>
      </c>
      <c r="U509" s="168">
        <v>0</v>
      </c>
      <c r="V509" s="168">
        <v>0</v>
      </c>
      <c r="W509" s="168">
        <v>0</v>
      </c>
      <c r="X509" s="168">
        <v>0</v>
      </c>
      <c r="Y509" s="168">
        <v>0</v>
      </c>
      <c r="Z509" s="168">
        <v>0</v>
      </c>
      <c r="AA509" s="168">
        <v>0</v>
      </c>
      <c r="AB509" s="168">
        <v>0</v>
      </c>
      <c r="AC509" s="168">
        <v>0</v>
      </c>
      <c r="AD509" s="168">
        <v>0</v>
      </c>
      <c r="AE509" s="168">
        <v>0</v>
      </c>
      <c r="AF509" s="168">
        <v>0</v>
      </c>
      <c r="AG509" s="168">
        <v>0</v>
      </c>
      <c r="AH509" s="43">
        <v>0</v>
      </c>
    </row>
    <row r="510" spans="1:34">
      <c r="A510" s="52">
        <v>0</v>
      </c>
      <c r="D510" s="62">
        <v>2030</v>
      </c>
      <c r="E510" s="62">
        <v>8</v>
      </c>
      <c r="F510" s="62">
        <v>2031</v>
      </c>
      <c r="G510" s="62">
        <v>2031</v>
      </c>
      <c r="H510" s="168">
        <v>0</v>
      </c>
      <c r="I510" s="168">
        <v>0</v>
      </c>
      <c r="J510" s="168">
        <v>0</v>
      </c>
      <c r="K510" s="168">
        <v>0</v>
      </c>
      <c r="L510" s="168">
        <v>0</v>
      </c>
      <c r="M510" s="168">
        <v>0</v>
      </c>
      <c r="N510" s="168">
        <v>0</v>
      </c>
      <c r="O510" s="168">
        <v>0</v>
      </c>
      <c r="P510" s="168">
        <v>0</v>
      </c>
      <c r="Q510" s="168">
        <v>0</v>
      </c>
      <c r="R510" s="168">
        <v>0</v>
      </c>
      <c r="S510" s="168">
        <v>0</v>
      </c>
      <c r="T510" s="168">
        <v>0</v>
      </c>
      <c r="U510" s="168">
        <v>0</v>
      </c>
      <c r="V510" s="168">
        <v>0</v>
      </c>
      <c r="W510" s="168">
        <v>0</v>
      </c>
      <c r="X510" s="168">
        <v>0</v>
      </c>
      <c r="Y510" s="168">
        <v>0</v>
      </c>
      <c r="Z510" s="168">
        <v>0</v>
      </c>
      <c r="AA510" s="168">
        <v>0</v>
      </c>
      <c r="AB510" s="168">
        <v>0</v>
      </c>
      <c r="AC510" s="168">
        <v>0</v>
      </c>
      <c r="AD510" s="168">
        <v>0</v>
      </c>
      <c r="AE510" s="168">
        <v>0</v>
      </c>
      <c r="AF510" s="168">
        <v>0</v>
      </c>
      <c r="AG510" s="168">
        <v>0</v>
      </c>
      <c r="AH510" s="43">
        <v>0</v>
      </c>
    </row>
    <row r="511" spans="1:34">
      <c r="A511" s="52">
        <v>0</v>
      </c>
      <c r="D511" s="62">
        <v>2030</v>
      </c>
      <c r="E511" s="62">
        <v>9</v>
      </c>
      <c r="F511" s="62">
        <v>2031</v>
      </c>
      <c r="G511" s="62">
        <v>2031</v>
      </c>
      <c r="H511" s="168">
        <v>0</v>
      </c>
      <c r="I511" s="168">
        <v>0</v>
      </c>
      <c r="J511" s="168">
        <v>0</v>
      </c>
      <c r="K511" s="168">
        <v>0</v>
      </c>
      <c r="L511" s="168">
        <v>0</v>
      </c>
      <c r="M511" s="168">
        <v>0</v>
      </c>
      <c r="N511" s="168">
        <v>0</v>
      </c>
      <c r="O511" s="168">
        <v>0</v>
      </c>
      <c r="P511" s="168">
        <v>0</v>
      </c>
      <c r="Q511" s="168">
        <v>0</v>
      </c>
      <c r="R511" s="168">
        <v>0</v>
      </c>
      <c r="S511" s="168">
        <v>0</v>
      </c>
      <c r="T511" s="168">
        <v>0</v>
      </c>
      <c r="U511" s="168">
        <v>0</v>
      </c>
      <c r="V511" s="168">
        <v>0</v>
      </c>
      <c r="W511" s="168">
        <v>0</v>
      </c>
      <c r="X511" s="168">
        <v>0</v>
      </c>
      <c r="Y511" s="168">
        <v>0</v>
      </c>
      <c r="Z511" s="168">
        <v>0</v>
      </c>
      <c r="AA511" s="168">
        <v>0</v>
      </c>
      <c r="AB511" s="168">
        <v>0</v>
      </c>
      <c r="AC511" s="168">
        <v>0</v>
      </c>
      <c r="AD511" s="168">
        <v>0</v>
      </c>
      <c r="AE511" s="168">
        <v>0</v>
      </c>
      <c r="AF511" s="168">
        <v>0</v>
      </c>
      <c r="AG511" s="168">
        <v>0</v>
      </c>
      <c r="AH511" s="43">
        <v>0</v>
      </c>
    </row>
    <row r="512" spans="1:34">
      <c r="A512" s="52">
        <v>0</v>
      </c>
      <c r="D512" s="62">
        <v>2030</v>
      </c>
      <c r="E512" s="62">
        <v>10</v>
      </c>
      <c r="F512" s="62">
        <v>2031</v>
      </c>
      <c r="G512" s="62">
        <v>2031</v>
      </c>
      <c r="H512" s="168">
        <v>0</v>
      </c>
      <c r="I512" s="168">
        <v>0</v>
      </c>
      <c r="J512" s="168">
        <v>0</v>
      </c>
      <c r="K512" s="168">
        <v>0</v>
      </c>
      <c r="L512" s="168">
        <v>0</v>
      </c>
      <c r="M512" s="168">
        <v>0</v>
      </c>
      <c r="N512" s="168">
        <v>0</v>
      </c>
      <c r="O512" s="168">
        <v>0</v>
      </c>
      <c r="P512" s="168">
        <v>0</v>
      </c>
      <c r="Q512" s="168">
        <v>0</v>
      </c>
      <c r="R512" s="168">
        <v>0</v>
      </c>
      <c r="S512" s="168">
        <v>0</v>
      </c>
      <c r="T512" s="168">
        <v>0</v>
      </c>
      <c r="U512" s="168">
        <v>0</v>
      </c>
      <c r="V512" s="168">
        <v>0</v>
      </c>
      <c r="W512" s="168">
        <v>0</v>
      </c>
      <c r="X512" s="168">
        <v>0</v>
      </c>
      <c r="Y512" s="168">
        <v>0</v>
      </c>
      <c r="Z512" s="168">
        <v>0</v>
      </c>
      <c r="AA512" s="168">
        <v>0</v>
      </c>
      <c r="AB512" s="168">
        <v>0</v>
      </c>
      <c r="AC512" s="168">
        <v>0</v>
      </c>
      <c r="AD512" s="168">
        <v>0</v>
      </c>
      <c r="AE512" s="168">
        <v>0</v>
      </c>
      <c r="AF512" s="168">
        <v>0</v>
      </c>
      <c r="AG512" s="168">
        <v>0</v>
      </c>
      <c r="AH512" s="43">
        <v>0</v>
      </c>
    </row>
    <row r="513" spans="1:34">
      <c r="A513" s="52">
        <v>0</v>
      </c>
      <c r="D513" s="62">
        <v>2030</v>
      </c>
      <c r="E513" s="62">
        <v>11</v>
      </c>
      <c r="F513" s="62">
        <v>2031</v>
      </c>
      <c r="G513" s="62">
        <v>2031</v>
      </c>
      <c r="H513" s="168">
        <v>0</v>
      </c>
      <c r="I513" s="168">
        <v>0</v>
      </c>
      <c r="J513" s="168">
        <v>0</v>
      </c>
      <c r="K513" s="168">
        <v>0</v>
      </c>
      <c r="L513" s="168">
        <v>0</v>
      </c>
      <c r="M513" s="168">
        <v>0</v>
      </c>
      <c r="N513" s="168">
        <v>0</v>
      </c>
      <c r="O513" s="168">
        <v>0</v>
      </c>
      <c r="P513" s="168">
        <v>0</v>
      </c>
      <c r="Q513" s="168">
        <v>0</v>
      </c>
      <c r="R513" s="168">
        <v>0</v>
      </c>
      <c r="S513" s="168">
        <v>0</v>
      </c>
      <c r="T513" s="168">
        <v>0</v>
      </c>
      <c r="U513" s="168">
        <v>0</v>
      </c>
      <c r="V513" s="168">
        <v>0</v>
      </c>
      <c r="W513" s="168">
        <v>0</v>
      </c>
      <c r="X513" s="168">
        <v>0</v>
      </c>
      <c r="Y513" s="168">
        <v>0</v>
      </c>
      <c r="Z513" s="168">
        <v>0</v>
      </c>
      <c r="AA513" s="168">
        <v>0</v>
      </c>
      <c r="AB513" s="168">
        <v>0</v>
      </c>
      <c r="AC513" s="168">
        <v>0</v>
      </c>
      <c r="AD513" s="168">
        <v>0</v>
      </c>
      <c r="AE513" s="168">
        <v>0</v>
      </c>
      <c r="AF513" s="168">
        <v>0</v>
      </c>
      <c r="AG513" s="168">
        <v>0</v>
      </c>
      <c r="AH513" s="43">
        <v>0</v>
      </c>
    </row>
    <row r="514" spans="1:34">
      <c r="A514" s="52">
        <v>0</v>
      </c>
      <c r="D514" s="62">
        <v>2030</v>
      </c>
      <c r="E514" s="62">
        <v>12</v>
      </c>
      <c r="F514" s="62">
        <v>2031</v>
      </c>
      <c r="G514" s="62">
        <v>2031</v>
      </c>
      <c r="H514" s="168">
        <v>0</v>
      </c>
      <c r="I514" s="168">
        <v>0</v>
      </c>
      <c r="J514" s="168">
        <v>0</v>
      </c>
      <c r="K514" s="168">
        <v>0</v>
      </c>
      <c r="L514" s="168">
        <v>0</v>
      </c>
      <c r="M514" s="168">
        <v>0</v>
      </c>
      <c r="N514" s="168">
        <v>0</v>
      </c>
      <c r="O514" s="168">
        <v>0</v>
      </c>
      <c r="P514" s="168">
        <v>0</v>
      </c>
      <c r="Q514" s="168">
        <v>0</v>
      </c>
      <c r="R514" s="168">
        <v>0</v>
      </c>
      <c r="S514" s="168">
        <v>0</v>
      </c>
      <c r="T514" s="168">
        <v>0</v>
      </c>
      <c r="U514" s="168">
        <v>0</v>
      </c>
      <c r="V514" s="168">
        <v>0</v>
      </c>
      <c r="W514" s="168">
        <v>0</v>
      </c>
      <c r="X514" s="168">
        <v>0</v>
      </c>
      <c r="Y514" s="168">
        <v>0</v>
      </c>
      <c r="Z514" s="168">
        <v>0</v>
      </c>
      <c r="AA514" s="168">
        <v>0</v>
      </c>
      <c r="AB514" s="168">
        <v>0</v>
      </c>
      <c r="AC514" s="168">
        <v>0</v>
      </c>
      <c r="AD514" s="168">
        <v>0</v>
      </c>
      <c r="AE514" s="168">
        <v>0</v>
      </c>
      <c r="AF514" s="168">
        <v>0</v>
      </c>
      <c r="AG514" s="168">
        <v>0</v>
      </c>
      <c r="AH514" s="43">
        <v>0</v>
      </c>
    </row>
    <row r="518" spans="1:34" ht="15.75">
      <c r="D518" s="54" t="s">
        <v>76</v>
      </c>
    </row>
    <row r="519" spans="1:34" ht="15.75">
      <c r="D519" s="60" t="s">
        <v>45</v>
      </c>
      <c r="E519" s="60" t="s">
        <v>46</v>
      </c>
      <c r="F519" s="60" t="s">
        <v>157</v>
      </c>
      <c r="G519" s="60" t="s">
        <v>47</v>
      </c>
      <c r="H519" s="61" t="s">
        <v>48</v>
      </c>
      <c r="I519" s="61" t="s">
        <v>49</v>
      </c>
      <c r="J519" s="61" t="s">
        <v>50</v>
      </c>
      <c r="K519" s="61" t="s">
        <v>51</v>
      </c>
      <c r="L519" s="61" t="s">
        <v>52</v>
      </c>
      <c r="M519" s="61" t="s">
        <v>53</v>
      </c>
      <c r="N519" s="61" t="s">
        <v>54</v>
      </c>
      <c r="O519" s="61" t="s">
        <v>55</v>
      </c>
      <c r="P519" s="61" t="s">
        <v>56</v>
      </c>
      <c r="Q519" s="61" t="s">
        <v>57</v>
      </c>
      <c r="R519" s="61" t="s">
        <v>58</v>
      </c>
      <c r="S519" s="61" t="s">
        <v>59</v>
      </c>
      <c r="T519" s="61" t="s">
        <v>60</v>
      </c>
      <c r="U519" s="61" t="s">
        <v>61</v>
      </c>
      <c r="V519" s="61" t="s">
        <v>62</v>
      </c>
      <c r="W519" s="61" t="s">
        <v>63</v>
      </c>
      <c r="X519" s="61" t="s">
        <v>64</v>
      </c>
      <c r="Y519" s="61" t="s">
        <v>65</v>
      </c>
      <c r="Z519" s="61" t="s">
        <v>66</v>
      </c>
      <c r="AA519" s="61" t="s">
        <v>67</v>
      </c>
      <c r="AB519" s="61" t="s">
        <v>68</v>
      </c>
      <c r="AC519" s="61" t="s">
        <v>69</v>
      </c>
      <c r="AD519" s="61" t="s">
        <v>70</v>
      </c>
      <c r="AE519" s="61" t="s">
        <v>71</v>
      </c>
      <c r="AF519" s="61" t="s">
        <v>72</v>
      </c>
      <c r="AG519" s="61" t="s">
        <v>73</v>
      </c>
      <c r="AH519" s="61" t="s">
        <v>74</v>
      </c>
    </row>
    <row r="520" spans="1:34">
      <c r="A520" s="52">
        <v>0</v>
      </c>
      <c r="D520" s="62">
        <v>1989</v>
      </c>
      <c r="E520" s="62">
        <v>1</v>
      </c>
      <c r="F520" s="62">
        <v>1989</v>
      </c>
      <c r="G520" s="62">
        <v>1989</v>
      </c>
      <c r="H520" s="167">
        <v>0.5</v>
      </c>
      <c r="I520" s="167">
        <v>0</v>
      </c>
      <c r="J520" s="167">
        <v>0</v>
      </c>
      <c r="K520" s="167">
        <v>378</v>
      </c>
      <c r="L520" s="167">
        <v>0</v>
      </c>
      <c r="M520" s="167">
        <v>0</v>
      </c>
      <c r="N520" s="167">
        <v>128.5</v>
      </c>
      <c r="O520" s="167">
        <v>0</v>
      </c>
      <c r="P520" s="167">
        <v>3.6</v>
      </c>
      <c r="Q520" s="167">
        <v>0</v>
      </c>
      <c r="R520" s="167">
        <v>0</v>
      </c>
      <c r="S520" s="167">
        <v>0</v>
      </c>
      <c r="T520" s="167">
        <v>0</v>
      </c>
      <c r="U520" s="167">
        <v>0</v>
      </c>
      <c r="V520" s="167">
        <v>165.1</v>
      </c>
      <c r="W520" s="167">
        <v>0</v>
      </c>
      <c r="X520" s="167">
        <v>1365.5</v>
      </c>
      <c r="Y520" s="167">
        <v>0</v>
      </c>
      <c r="Z520" s="167">
        <v>0</v>
      </c>
      <c r="AA520" s="167">
        <v>0.3</v>
      </c>
      <c r="AB520" s="167">
        <v>0</v>
      </c>
      <c r="AC520" s="167">
        <v>0</v>
      </c>
      <c r="AD520" s="167">
        <v>0</v>
      </c>
      <c r="AE520" s="167">
        <v>0</v>
      </c>
      <c r="AF520" s="167">
        <v>0</v>
      </c>
      <c r="AG520" s="167">
        <v>603.1</v>
      </c>
      <c r="AH520" s="43">
        <v>2644.6</v>
      </c>
    </row>
    <row r="521" spans="1:34">
      <c r="A521" s="52">
        <v>0</v>
      </c>
      <c r="D521" s="62">
        <v>1989</v>
      </c>
      <c r="E521" s="62">
        <v>2</v>
      </c>
      <c r="F521" s="62">
        <v>1989</v>
      </c>
      <c r="G521" s="62">
        <v>1989</v>
      </c>
      <c r="H521" s="167">
        <v>0.4</v>
      </c>
      <c r="I521" s="167">
        <v>0</v>
      </c>
      <c r="J521" s="167">
        <v>0</v>
      </c>
      <c r="K521" s="167">
        <v>358.6</v>
      </c>
      <c r="L521" s="167">
        <v>0</v>
      </c>
      <c r="M521" s="167">
        <v>0</v>
      </c>
      <c r="N521" s="167">
        <v>92.8</v>
      </c>
      <c r="O521" s="167">
        <v>0</v>
      </c>
      <c r="P521" s="167">
        <v>0.6</v>
      </c>
      <c r="Q521" s="167">
        <v>0</v>
      </c>
      <c r="R521" s="167">
        <v>0</v>
      </c>
      <c r="S521" s="167">
        <v>0</v>
      </c>
      <c r="T521" s="167">
        <v>0</v>
      </c>
      <c r="U521" s="167">
        <v>0</v>
      </c>
      <c r="V521" s="167">
        <v>139.69999999999999</v>
      </c>
      <c r="W521" s="167">
        <v>0</v>
      </c>
      <c r="X521" s="167">
        <v>1411.3</v>
      </c>
      <c r="Y521" s="167">
        <v>0</v>
      </c>
      <c r="Z521" s="167">
        <v>0</v>
      </c>
      <c r="AA521" s="167">
        <v>0.6</v>
      </c>
      <c r="AB521" s="167">
        <v>0</v>
      </c>
      <c r="AC521" s="167">
        <v>0</v>
      </c>
      <c r="AD521" s="167">
        <v>0</v>
      </c>
      <c r="AE521" s="167">
        <v>0</v>
      </c>
      <c r="AF521" s="167">
        <v>26.2</v>
      </c>
      <c r="AG521" s="167">
        <v>512.6</v>
      </c>
      <c r="AH521" s="43">
        <v>2542.8000000000002</v>
      </c>
    </row>
    <row r="522" spans="1:34">
      <c r="A522" s="52">
        <v>0</v>
      </c>
      <c r="D522" s="62">
        <v>1989</v>
      </c>
      <c r="E522" s="62">
        <v>3</v>
      </c>
      <c r="F522" s="62">
        <v>1989</v>
      </c>
      <c r="G522" s="62">
        <v>1989</v>
      </c>
      <c r="H522" s="167">
        <v>0.8</v>
      </c>
      <c r="I522" s="167">
        <v>0</v>
      </c>
      <c r="J522" s="167">
        <v>0</v>
      </c>
      <c r="K522" s="167">
        <v>464.2</v>
      </c>
      <c r="L522" s="167">
        <v>0</v>
      </c>
      <c r="M522" s="167">
        <v>0</v>
      </c>
      <c r="N522" s="167">
        <v>207.9</v>
      </c>
      <c r="O522" s="167">
        <v>0</v>
      </c>
      <c r="P522" s="167">
        <v>3.9</v>
      </c>
      <c r="Q522" s="167">
        <v>0</v>
      </c>
      <c r="R522" s="167">
        <v>0</v>
      </c>
      <c r="S522" s="167">
        <v>0</v>
      </c>
      <c r="T522" s="167">
        <v>0</v>
      </c>
      <c r="U522" s="167">
        <v>0</v>
      </c>
      <c r="V522" s="167">
        <v>248.3</v>
      </c>
      <c r="W522" s="167">
        <v>0</v>
      </c>
      <c r="X522" s="167">
        <v>2464</v>
      </c>
      <c r="Y522" s="167">
        <v>0</v>
      </c>
      <c r="Z522" s="167">
        <v>0</v>
      </c>
      <c r="AA522" s="167">
        <v>0.5</v>
      </c>
      <c r="AB522" s="167">
        <v>0</v>
      </c>
      <c r="AC522" s="167">
        <v>0</v>
      </c>
      <c r="AD522" s="167">
        <v>0</v>
      </c>
      <c r="AE522" s="167">
        <v>0</v>
      </c>
      <c r="AF522" s="167">
        <v>0</v>
      </c>
      <c r="AG522" s="167">
        <v>1407.7</v>
      </c>
      <c r="AH522" s="43">
        <v>4797.3</v>
      </c>
    </row>
    <row r="523" spans="1:34">
      <c r="A523" s="52">
        <v>0</v>
      </c>
      <c r="D523" s="62">
        <v>1989</v>
      </c>
      <c r="E523" s="62">
        <v>4</v>
      </c>
      <c r="F523" s="62">
        <v>1989</v>
      </c>
      <c r="G523" s="62">
        <v>1989</v>
      </c>
      <c r="H523" s="167">
        <v>1.2</v>
      </c>
      <c r="I523" s="167">
        <v>0</v>
      </c>
      <c r="J523" s="167">
        <v>0</v>
      </c>
      <c r="K523" s="167">
        <v>882.1</v>
      </c>
      <c r="L523" s="167">
        <v>0</v>
      </c>
      <c r="M523" s="167">
        <v>0</v>
      </c>
      <c r="N523" s="167">
        <v>495.2</v>
      </c>
      <c r="O523" s="167">
        <v>0</v>
      </c>
      <c r="P523" s="167">
        <v>8.9</v>
      </c>
      <c r="Q523" s="167">
        <v>0</v>
      </c>
      <c r="R523" s="167">
        <v>0</v>
      </c>
      <c r="S523" s="167">
        <v>0</v>
      </c>
      <c r="T523" s="167">
        <v>0</v>
      </c>
      <c r="U523" s="167">
        <v>0</v>
      </c>
      <c r="V523" s="167">
        <v>392.8</v>
      </c>
      <c r="W523" s="167">
        <v>0</v>
      </c>
      <c r="X523" s="167">
        <v>4094.6</v>
      </c>
      <c r="Y523" s="167">
        <v>0</v>
      </c>
      <c r="Z523" s="167">
        <v>0</v>
      </c>
      <c r="AA523" s="167">
        <v>1.5</v>
      </c>
      <c r="AB523" s="167">
        <v>0</v>
      </c>
      <c r="AC523" s="167">
        <v>0</v>
      </c>
      <c r="AD523" s="167">
        <v>0</v>
      </c>
      <c r="AE523" s="167">
        <v>0</v>
      </c>
      <c r="AF523" s="167">
        <v>77.3</v>
      </c>
      <c r="AG523" s="167">
        <v>1533</v>
      </c>
      <c r="AH523" s="43">
        <v>7486.6</v>
      </c>
    </row>
    <row r="524" spans="1:34">
      <c r="A524" s="52">
        <v>0</v>
      </c>
      <c r="D524" s="62">
        <v>1989</v>
      </c>
      <c r="E524" s="62">
        <v>5</v>
      </c>
      <c r="F524" s="62">
        <v>1989</v>
      </c>
      <c r="G524" s="62">
        <v>1990</v>
      </c>
      <c r="H524" s="167">
        <v>9.4</v>
      </c>
      <c r="I524" s="167">
        <v>0</v>
      </c>
      <c r="J524" s="167">
        <v>0</v>
      </c>
      <c r="K524" s="167">
        <v>932.9</v>
      </c>
      <c r="L524" s="167">
        <v>0</v>
      </c>
      <c r="M524" s="167">
        <v>0</v>
      </c>
      <c r="N524" s="167">
        <v>896.2</v>
      </c>
      <c r="O524" s="167">
        <v>0</v>
      </c>
      <c r="P524" s="167">
        <v>14.1</v>
      </c>
      <c r="Q524" s="167">
        <v>0</v>
      </c>
      <c r="R524" s="167">
        <v>0</v>
      </c>
      <c r="S524" s="167">
        <v>0</v>
      </c>
      <c r="T524" s="167">
        <v>0</v>
      </c>
      <c r="U524" s="167">
        <v>0</v>
      </c>
      <c r="V524" s="167">
        <v>505.8</v>
      </c>
      <c r="W524" s="167">
        <v>0</v>
      </c>
      <c r="X524" s="167">
        <v>4070.5</v>
      </c>
      <c r="Y524" s="167">
        <v>0</v>
      </c>
      <c r="Z524" s="167">
        <v>0</v>
      </c>
      <c r="AA524" s="167">
        <v>0.7</v>
      </c>
      <c r="AB524" s="167">
        <v>0</v>
      </c>
      <c r="AC524" s="167">
        <v>0</v>
      </c>
      <c r="AD524" s="167">
        <v>0</v>
      </c>
      <c r="AE524" s="167">
        <v>0</v>
      </c>
      <c r="AF524" s="167">
        <v>0</v>
      </c>
      <c r="AG524" s="167">
        <v>1464.9</v>
      </c>
      <c r="AH524" s="43">
        <v>7894.5</v>
      </c>
    </row>
    <row r="525" spans="1:34">
      <c r="A525" s="52">
        <v>0</v>
      </c>
      <c r="D525" s="62">
        <v>1989</v>
      </c>
      <c r="E525" s="62">
        <v>6</v>
      </c>
      <c r="F525" s="62">
        <v>1989</v>
      </c>
      <c r="G525" s="62">
        <v>1990</v>
      </c>
      <c r="H525" s="167">
        <v>12.3</v>
      </c>
      <c r="I525" s="167">
        <v>0</v>
      </c>
      <c r="J525" s="167">
        <v>0</v>
      </c>
      <c r="K525" s="167">
        <v>1097.7</v>
      </c>
      <c r="L525" s="167">
        <v>0</v>
      </c>
      <c r="M525" s="167">
        <v>0</v>
      </c>
      <c r="N525" s="167">
        <v>879.7</v>
      </c>
      <c r="O525" s="167">
        <v>0</v>
      </c>
      <c r="P525" s="167">
        <v>8.9</v>
      </c>
      <c r="Q525" s="167">
        <v>0</v>
      </c>
      <c r="R525" s="167">
        <v>0</v>
      </c>
      <c r="S525" s="167">
        <v>0</v>
      </c>
      <c r="T525" s="167">
        <v>0</v>
      </c>
      <c r="U525" s="167">
        <v>0</v>
      </c>
      <c r="V525" s="167">
        <v>572.6</v>
      </c>
      <c r="W525" s="167">
        <v>0</v>
      </c>
      <c r="X525" s="167">
        <v>4908.5</v>
      </c>
      <c r="Y525" s="167">
        <v>0</v>
      </c>
      <c r="Z525" s="167">
        <v>0</v>
      </c>
      <c r="AA525" s="167">
        <v>0</v>
      </c>
      <c r="AB525" s="167">
        <v>0</v>
      </c>
      <c r="AC525" s="167">
        <v>0</v>
      </c>
      <c r="AD525" s="167">
        <v>0</v>
      </c>
      <c r="AE525" s="167">
        <v>0</v>
      </c>
      <c r="AF525" s="167">
        <v>162.19999999999999</v>
      </c>
      <c r="AG525" s="167">
        <v>1752.8</v>
      </c>
      <c r="AH525" s="43">
        <v>9394.7000000000007</v>
      </c>
    </row>
    <row r="526" spans="1:34">
      <c r="A526" s="52">
        <v>0</v>
      </c>
      <c r="D526" s="62">
        <v>1989</v>
      </c>
      <c r="E526" s="62">
        <v>7</v>
      </c>
      <c r="F526" s="62">
        <v>1990</v>
      </c>
      <c r="G526" s="62">
        <v>1990</v>
      </c>
      <c r="H526" s="167">
        <v>7.6</v>
      </c>
      <c r="I526" s="167">
        <v>0</v>
      </c>
      <c r="J526" s="167">
        <v>0</v>
      </c>
      <c r="K526" s="167">
        <v>1201.5</v>
      </c>
      <c r="L526" s="167">
        <v>0</v>
      </c>
      <c r="M526" s="167">
        <v>0</v>
      </c>
      <c r="N526" s="167">
        <v>814.3</v>
      </c>
      <c r="O526" s="167">
        <v>0</v>
      </c>
      <c r="P526" s="167">
        <v>16.7</v>
      </c>
      <c r="Q526" s="167">
        <v>0</v>
      </c>
      <c r="R526" s="167">
        <v>0</v>
      </c>
      <c r="S526" s="167">
        <v>0</v>
      </c>
      <c r="T526" s="167">
        <v>0</v>
      </c>
      <c r="U526" s="167">
        <v>0</v>
      </c>
      <c r="V526" s="167">
        <v>648.79999999999995</v>
      </c>
      <c r="W526" s="167">
        <v>0</v>
      </c>
      <c r="X526" s="167">
        <v>5477.4</v>
      </c>
      <c r="Y526" s="167">
        <v>0</v>
      </c>
      <c r="Z526" s="167">
        <v>0</v>
      </c>
      <c r="AA526" s="167">
        <v>0</v>
      </c>
      <c r="AB526" s="167">
        <v>0</v>
      </c>
      <c r="AC526" s="167">
        <v>0</v>
      </c>
      <c r="AD526" s="167">
        <v>0</v>
      </c>
      <c r="AE526" s="167">
        <v>0</v>
      </c>
      <c r="AF526" s="167">
        <v>0</v>
      </c>
      <c r="AG526" s="167">
        <v>2563.9</v>
      </c>
      <c r="AH526" s="43">
        <v>10730.199999999999</v>
      </c>
    </row>
    <row r="527" spans="1:34">
      <c r="A527" s="52">
        <v>0</v>
      </c>
      <c r="D527" s="62">
        <v>1989</v>
      </c>
      <c r="E527" s="62">
        <v>8</v>
      </c>
      <c r="F527" s="62">
        <v>1990</v>
      </c>
      <c r="G527" s="62">
        <v>1990</v>
      </c>
      <c r="H527" s="167">
        <v>7.6</v>
      </c>
      <c r="I527" s="167">
        <v>0</v>
      </c>
      <c r="J527" s="167">
        <v>0</v>
      </c>
      <c r="K527" s="167">
        <v>1096.8</v>
      </c>
      <c r="L527" s="167">
        <v>0</v>
      </c>
      <c r="M527" s="167">
        <v>0</v>
      </c>
      <c r="N527" s="167">
        <v>1001.5</v>
      </c>
      <c r="O527" s="167">
        <v>0</v>
      </c>
      <c r="P527" s="167">
        <v>10.6</v>
      </c>
      <c r="Q527" s="167">
        <v>0</v>
      </c>
      <c r="R527" s="167">
        <v>0</v>
      </c>
      <c r="S527" s="167">
        <v>0</v>
      </c>
      <c r="T527" s="167">
        <v>0</v>
      </c>
      <c r="U527" s="167">
        <v>0</v>
      </c>
      <c r="V527" s="167">
        <v>551.5</v>
      </c>
      <c r="W527" s="167">
        <v>0</v>
      </c>
      <c r="X527" s="167">
        <v>5350.8</v>
      </c>
      <c r="Y527" s="167">
        <v>0</v>
      </c>
      <c r="Z527" s="167">
        <v>0</v>
      </c>
      <c r="AA527" s="167">
        <v>0</v>
      </c>
      <c r="AB527" s="167">
        <v>0</v>
      </c>
      <c r="AC527" s="167">
        <v>0</v>
      </c>
      <c r="AD527" s="167">
        <v>0</v>
      </c>
      <c r="AE527" s="167">
        <v>0</v>
      </c>
      <c r="AF527" s="167">
        <v>118</v>
      </c>
      <c r="AG527" s="167">
        <v>3137.7</v>
      </c>
      <c r="AH527" s="43">
        <v>11274.5</v>
      </c>
    </row>
    <row r="528" spans="1:34">
      <c r="A528" s="52">
        <v>0</v>
      </c>
      <c r="D528" s="62">
        <v>1989</v>
      </c>
      <c r="E528" s="62">
        <v>9</v>
      </c>
      <c r="F528" s="62">
        <v>1990</v>
      </c>
      <c r="G528" s="62">
        <v>1990</v>
      </c>
      <c r="H528" s="167">
        <v>5.3</v>
      </c>
      <c r="I528" s="167">
        <v>0</v>
      </c>
      <c r="J528" s="167">
        <v>0</v>
      </c>
      <c r="K528" s="167">
        <v>1040.9000000000001</v>
      </c>
      <c r="L528" s="167">
        <v>0</v>
      </c>
      <c r="M528" s="167">
        <v>0</v>
      </c>
      <c r="N528" s="167">
        <v>942.7</v>
      </c>
      <c r="O528" s="167">
        <v>0</v>
      </c>
      <c r="P528" s="167">
        <v>11.1</v>
      </c>
      <c r="Q528" s="167">
        <v>0</v>
      </c>
      <c r="R528" s="167">
        <v>0</v>
      </c>
      <c r="S528" s="167">
        <v>0</v>
      </c>
      <c r="T528" s="167">
        <v>0</v>
      </c>
      <c r="U528" s="167">
        <v>0</v>
      </c>
      <c r="V528" s="167">
        <v>588.4</v>
      </c>
      <c r="W528" s="167">
        <v>0</v>
      </c>
      <c r="X528" s="167">
        <v>5032</v>
      </c>
      <c r="Y528" s="167">
        <v>0</v>
      </c>
      <c r="Z528" s="167">
        <v>0</v>
      </c>
      <c r="AA528" s="167">
        <v>0</v>
      </c>
      <c r="AB528" s="167">
        <v>0</v>
      </c>
      <c r="AC528" s="167">
        <v>0</v>
      </c>
      <c r="AD528" s="167">
        <v>0</v>
      </c>
      <c r="AE528" s="167">
        <v>0</v>
      </c>
      <c r="AF528" s="167">
        <v>0</v>
      </c>
      <c r="AG528" s="167">
        <v>1737.5</v>
      </c>
      <c r="AH528" s="43">
        <v>9357.9</v>
      </c>
    </row>
    <row r="529" spans="1:34">
      <c r="A529" s="52">
        <v>0</v>
      </c>
      <c r="D529" s="62">
        <v>1989</v>
      </c>
      <c r="E529" s="62">
        <v>10</v>
      </c>
      <c r="F529" s="62">
        <v>1990</v>
      </c>
      <c r="G529" s="62">
        <v>1990</v>
      </c>
      <c r="H529" s="167">
        <v>12.2</v>
      </c>
      <c r="I529" s="167">
        <v>0</v>
      </c>
      <c r="J529" s="167">
        <v>0</v>
      </c>
      <c r="K529" s="167">
        <v>967.5</v>
      </c>
      <c r="L529" s="167">
        <v>0</v>
      </c>
      <c r="M529" s="167">
        <v>0</v>
      </c>
      <c r="N529" s="167">
        <v>632.70000000000005</v>
      </c>
      <c r="O529" s="167">
        <v>0</v>
      </c>
      <c r="P529" s="167">
        <v>4.2</v>
      </c>
      <c r="Q529" s="167">
        <v>0</v>
      </c>
      <c r="R529" s="167">
        <v>0</v>
      </c>
      <c r="S529" s="167">
        <v>0</v>
      </c>
      <c r="T529" s="167">
        <v>0</v>
      </c>
      <c r="U529" s="167">
        <v>0</v>
      </c>
      <c r="V529" s="167">
        <v>496.4</v>
      </c>
      <c r="W529" s="167">
        <v>0</v>
      </c>
      <c r="X529" s="167">
        <v>4185.2</v>
      </c>
      <c r="Y529" s="167">
        <v>0</v>
      </c>
      <c r="Z529" s="167">
        <v>0</v>
      </c>
      <c r="AA529" s="167">
        <v>0</v>
      </c>
      <c r="AB529" s="167">
        <v>0</v>
      </c>
      <c r="AC529" s="167">
        <v>0</v>
      </c>
      <c r="AD529" s="167">
        <v>0</v>
      </c>
      <c r="AE529" s="167">
        <v>0</v>
      </c>
      <c r="AF529" s="167">
        <v>89.2</v>
      </c>
      <c r="AG529" s="167">
        <v>1221.7</v>
      </c>
      <c r="AH529" s="43">
        <v>7609.0999999999995</v>
      </c>
    </row>
    <row r="530" spans="1:34">
      <c r="A530" s="52">
        <v>0</v>
      </c>
      <c r="D530" s="62">
        <v>1989</v>
      </c>
      <c r="E530" s="62">
        <v>11</v>
      </c>
      <c r="F530" s="62">
        <v>1990</v>
      </c>
      <c r="G530" s="62">
        <v>1990</v>
      </c>
      <c r="H530" s="167">
        <v>8.1999999999999993</v>
      </c>
      <c r="I530" s="167">
        <v>0</v>
      </c>
      <c r="J530" s="167">
        <v>0</v>
      </c>
      <c r="K530" s="167">
        <v>957.4</v>
      </c>
      <c r="L530" s="167">
        <v>0</v>
      </c>
      <c r="M530" s="167">
        <v>0</v>
      </c>
      <c r="N530" s="167">
        <v>182.6</v>
      </c>
      <c r="O530" s="167">
        <v>0</v>
      </c>
      <c r="P530" s="167">
        <v>4.5999999999999996</v>
      </c>
      <c r="Q530" s="167">
        <v>0</v>
      </c>
      <c r="R530" s="167">
        <v>0</v>
      </c>
      <c r="S530" s="167">
        <v>0</v>
      </c>
      <c r="T530" s="167">
        <v>0</v>
      </c>
      <c r="U530" s="167">
        <v>0</v>
      </c>
      <c r="V530" s="167">
        <v>563.20000000000005</v>
      </c>
      <c r="W530" s="167">
        <v>0</v>
      </c>
      <c r="X530" s="167">
        <v>4073</v>
      </c>
      <c r="Y530" s="167">
        <v>0</v>
      </c>
      <c r="Z530" s="167">
        <v>0</v>
      </c>
      <c r="AA530" s="167">
        <v>0</v>
      </c>
      <c r="AB530" s="167">
        <v>0</v>
      </c>
      <c r="AC530" s="167">
        <v>0</v>
      </c>
      <c r="AD530" s="167">
        <v>0</v>
      </c>
      <c r="AE530" s="167">
        <v>0</v>
      </c>
      <c r="AF530" s="167">
        <v>0</v>
      </c>
      <c r="AG530" s="167">
        <v>1009</v>
      </c>
      <c r="AH530" s="43">
        <v>6798</v>
      </c>
    </row>
    <row r="531" spans="1:34">
      <c r="A531" s="52">
        <v>0</v>
      </c>
      <c r="D531" s="62">
        <v>1989</v>
      </c>
      <c r="E531" s="62">
        <v>12</v>
      </c>
      <c r="F531" s="62">
        <v>1990</v>
      </c>
      <c r="G531" s="62">
        <v>1990</v>
      </c>
      <c r="H531" s="167">
        <v>6</v>
      </c>
      <c r="I531" s="167">
        <v>0</v>
      </c>
      <c r="J531" s="167">
        <v>0</v>
      </c>
      <c r="K531" s="167">
        <v>1036.7</v>
      </c>
      <c r="L531" s="167">
        <v>0</v>
      </c>
      <c r="M531" s="167">
        <v>0</v>
      </c>
      <c r="N531" s="167">
        <v>140.30000000000001</v>
      </c>
      <c r="O531" s="167">
        <v>0</v>
      </c>
      <c r="P531" s="167">
        <v>2.2999999999999998</v>
      </c>
      <c r="Q531" s="167">
        <v>0</v>
      </c>
      <c r="R531" s="167">
        <v>0</v>
      </c>
      <c r="S531" s="167">
        <v>0</v>
      </c>
      <c r="T531" s="167">
        <v>0</v>
      </c>
      <c r="U531" s="167">
        <v>0</v>
      </c>
      <c r="V531" s="167">
        <v>335.2</v>
      </c>
      <c r="W531" s="167">
        <v>0</v>
      </c>
      <c r="X531" s="167">
        <v>3643.3</v>
      </c>
      <c r="Y531" s="167">
        <v>0</v>
      </c>
      <c r="Z531" s="167">
        <v>0</v>
      </c>
      <c r="AA531" s="167">
        <v>0</v>
      </c>
      <c r="AB531" s="167">
        <v>0</v>
      </c>
      <c r="AC531" s="167">
        <v>0</v>
      </c>
      <c r="AD531" s="167">
        <v>0</v>
      </c>
      <c r="AE531" s="167">
        <v>0</v>
      </c>
      <c r="AF531" s="167">
        <v>71.099999999999994</v>
      </c>
      <c r="AG531" s="167">
        <v>1356.4</v>
      </c>
      <c r="AH531" s="43">
        <v>6591.3000000000011</v>
      </c>
    </row>
    <row r="532" spans="1:34">
      <c r="A532" s="52">
        <v>0</v>
      </c>
      <c r="D532" s="62">
        <v>1990</v>
      </c>
      <c r="E532" s="62">
        <v>1</v>
      </c>
      <c r="F532" s="62">
        <v>1990</v>
      </c>
      <c r="G532" s="62">
        <v>1990</v>
      </c>
      <c r="H532" s="167">
        <v>6.2</v>
      </c>
      <c r="I532" s="167">
        <v>0</v>
      </c>
      <c r="J532" s="167">
        <v>0</v>
      </c>
      <c r="K532" s="167">
        <v>487.4</v>
      </c>
      <c r="L532" s="167">
        <v>0</v>
      </c>
      <c r="M532" s="167">
        <v>0</v>
      </c>
      <c r="N532" s="167">
        <v>67</v>
      </c>
      <c r="O532" s="167">
        <v>0</v>
      </c>
      <c r="P532" s="167">
        <v>2</v>
      </c>
      <c r="Q532" s="167">
        <v>0</v>
      </c>
      <c r="R532" s="167">
        <v>0</v>
      </c>
      <c r="S532" s="167">
        <v>0</v>
      </c>
      <c r="T532" s="167">
        <v>0</v>
      </c>
      <c r="U532" s="167">
        <v>0</v>
      </c>
      <c r="V532" s="167">
        <v>222.7</v>
      </c>
      <c r="W532" s="167">
        <v>0</v>
      </c>
      <c r="X532" s="167">
        <v>1550.1</v>
      </c>
      <c r="Y532" s="167">
        <v>0</v>
      </c>
      <c r="Z532" s="167">
        <v>0</v>
      </c>
      <c r="AA532" s="167">
        <v>0</v>
      </c>
      <c r="AB532" s="167">
        <v>0</v>
      </c>
      <c r="AC532" s="167">
        <v>0</v>
      </c>
      <c r="AD532" s="167">
        <v>0</v>
      </c>
      <c r="AE532" s="167">
        <v>0</v>
      </c>
      <c r="AF532" s="167">
        <v>0</v>
      </c>
      <c r="AG532" s="167">
        <v>185.8</v>
      </c>
      <c r="AH532" s="43">
        <v>2521.1999999999998</v>
      </c>
    </row>
    <row r="533" spans="1:34">
      <c r="A533" s="52">
        <v>0</v>
      </c>
      <c r="D533" s="62">
        <v>1990</v>
      </c>
      <c r="E533" s="62">
        <v>2</v>
      </c>
      <c r="F533" s="62">
        <v>1990</v>
      </c>
      <c r="G533" s="62">
        <v>1990</v>
      </c>
      <c r="H533" s="167">
        <v>3.6</v>
      </c>
      <c r="I533" s="167">
        <v>0</v>
      </c>
      <c r="J533" s="167">
        <v>0</v>
      </c>
      <c r="K533" s="167">
        <v>483.2</v>
      </c>
      <c r="L533" s="167">
        <v>0</v>
      </c>
      <c r="M533" s="167">
        <v>0</v>
      </c>
      <c r="N533" s="167">
        <v>84.5</v>
      </c>
      <c r="O533" s="167">
        <v>0</v>
      </c>
      <c r="P533" s="167">
        <v>0.7</v>
      </c>
      <c r="Q533" s="167">
        <v>0</v>
      </c>
      <c r="R533" s="167">
        <v>0</v>
      </c>
      <c r="S533" s="167">
        <v>0</v>
      </c>
      <c r="T533" s="167">
        <v>0</v>
      </c>
      <c r="U533" s="167">
        <v>0</v>
      </c>
      <c r="V533" s="167">
        <v>203.4</v>
      </c>
      <c r="W533" s="167">
        <v>0</v>
      </c>
      <c r="X533" s="167">
        <v>891.6</v>
      </c>
      <c r="Y533" s="167">
        <v>0</v>
      </c>
      <c r="Z533" s="167">
        <v>0</v>
      </c>
      <c r="AA533" s="167">
        <v>0</v>
      </c>
      <c r="AB533" s="167">
        <v>0</v>
      </c>
      <c r="AC533" s="167">
        <v>0</v>
      </c>
      <c r="AD533" s="167">
        <v>0</v>
      </c>
      <c r="AE533" s="167">
        <v>0</v>
      </c>
      <c r="AF533" s="167">
        <v>33.200000000000003</v>
      </c>
      <c r="AG533" s="167">
        <v>126.1</v>
      </c>
      <c r="AH533" s="43">
        <v>1826.3</v>
      </c>
    </row>
    <row r="534" spans="1:34">
      <c r="A534" s="52">
        <v>0</v>
      </c>
      <c r="D534" s="62">
        <v>1990</v>
      </c>
      <c r="E534" s="62">
        <v>3</v>
      </c>
      <c r="F534" s="62">
        <v>1990</v>
      </c>
      <c r="G534" s="62">
        <v>1990</v>
      </c>
      <c r="H534" s="167">
        <v>0.4</v>
      </c>
      <c r="I534" s="167">
        <v>0</v>
      </c>
      <c r="J534" s="167">
        <v>0</v>
      </c>
      <c r="K534" s="167">
        <v>544</v>
      </c>
      <c r="L534" s="167">
        <v>0</v>
      </c>
      <c r="M534" s="167">
        <v>0</v>
      </c>
      <c r="N534" s="167">
        <v>296</v>
      </c>
      <c r="O534" s="167">
        <v>0</v>
      </c>
      <c r="P534" s="167">
        <v>3.5</v>
      </c>
      <c r="Q534" s="167">
        <v>0</v>
      </c>
      <c r="R534" s="167">
        <v>0</v>
      </c>
      <c r="S534" s="167">
        <v>0</v>
      </c>
      <c r="T534" s="167">
        <v>0</v>
      </c>
      <c r="U534" s="167">
        <v>0</v>
      </c>
      <c r="V534" s="167">
        <v>275.3</v>
      </c>
      <c r="W534" s="167">
        <v>0</v>
      </c>
      <c r="X534" s="167">
        <v>2469.1999999999998</v>
      </c>
      <c r="Y534" s="167">
        <v>0</v>
      </c>
      <c r="Z534" s="167">
        <v>0</v>
      </c>
      <c r="AA534" s="167">
        <v>0</v>
      </c>
      <c r="AB534" s="167">
        <v>0</v>
      </c>
      <c r="AC534" s="167">
        <v>0</v>
      </c>
      <c r="AD534" s="167">
        <v>0</v>
      </c>
      <c r="AE534" s="167">
        <v>0</v>
      </c>
      <c r="AF534" s="167">
        <v>0</v>
      </c>
      <c r="AG534" s="167">
        <v>422.1</v>
      </c>
      <c r="AH534" s="43">
        <v>4010.4999999999995</v>
      </c>
    </row>
    <row r="535" spans="1:34">
      <c r="A535" s="52">
        <v>0</v>
      </c>
      <c r="D535" s="62">
        <v>1990</v>
      </c>
      <c r="E535" s="62">
        <v>4</v>
      </c>
      <c r="F535" s="62">
        <v>1990</v>
      </c>
      <c r="G535" s="62">
        <v>1990</v>
      </c>
      <c r="H535" s="167">
        <v>1.7</v>
      </c>
      <c r="I535" s="167">
        <v>0</v>
      </c>
      <c r="J535" s="167">
        <v>0</v>
      </c>
      <c r="K535" s="167">
        <v>778.6</v>
      </c>
      <c r="L535" s="167">
        <v>0</v>
      </c>
      <c r="M535" s="167">
        <v>0</v>
      </c>
      <c r="N535" s="167">
        <v>329</v>
      </c>
      <c r="O535" s="167">
        <v>0</v>
      </c>
      <c r="P535" s="167">
        <v>3.6</v>
      </c>
      <c r="Q535" s="167">
        <v>0</v>
      </c>
      <c r="R535" s="167">
        <v>0</v>
      </c>
      <c r="S535" s="167">
        <v>0</v>
      </c>
      <c r="T535" s="167">
        <v>0</v>
      </c>
      <c r="U535" s="167">
        <v>0</v>
      </c>
      <c r="V535" s="167">
        <v>299.39999999999998</v>
      </c>
      <c r="W535" s="167">
        <v>0</v>
      </c>
      <c r="X535" s="167">
        <v>2530.3000000000002</v>
      </c>
      <c r="Y535" s="167">
        <v>0</v>
      </c>
      <c r="Z535" s="167">
        <v>0</v>
      </c>
      <c r="AA535" s="167">
        <v>0</v>
      </c>
      <c r="AB535" s="167">
        <v>0</v>
      </c>
      <c r="AC535" s="167">
        <v>0</v>
      </c>
      <c r="AD535" s="167">
        <v>0</v>
      </c>
      <c r="AE535" s="167">
        <v>0</v>
      </c>
      <c r="AF535" s="167">
        <v>51.6</v>
      </c>
      <c r="AG535" s="167">
        <v>547.1</v>
      </c>
      <c r="AH535" s="43">
        <v>4541.3</v>
      </c>
    </row>
    <row r="536" spans="1:34">
      <c r="A536" s="52">
        <v>0</v>
      </c>
      <c r="D536" s="62">
        <v>1990</v>
      </c>
      <c r="E536" s="62">
        <v>5</v>
      </c>
      <c r="F536" s="62">
        <v>1990</v>
      </c>
      <c r="G536" s="62">
        <v>1991</v>
      </c>
      <c r="H536" s="167">
        <v>12.6</v>
      </c>
      <c r="I536" s="167">
        <v>0</v>
      </c>
      <c r="J536" s="167">
        <v>0</v>
      </c>
      <c r="K536" s="167">
        <v>980</v>
      </c>
      <c r="L536" s="167">
        <v>0</v>
      </c>
      <c r="M536" s="167">
        <v>0</v>
      </c>
      <c r="N536" s="167">
        <v>755.7</v>
      </c>
      <c r="O536" s="167">
        <v>0</v>
      </c>
      <c r="P536" s="167">
        <v>9.8000000000000007</v>
      </c>
      <c r="Q536" s="167">
        <v>0</v>
      </c>
      <c r="R536" s="167">
        <v>0</v>
      </c>
      <c r="S536" s="167">
        <v>0</v>
      </c>
      <c r="T536" s="167">
        <v>0</v>
      </c>
      <c r="U536" s="167">
        <v>0</v>
      </c>
      <c r="V536" s="167">
        <v>449</v>
      </c>
      <c r="W536" s="167">
        <v>0</v>
      </c>
      <c r="X536" s="167">
        <v>4383.1000000000004</v>
      </c>
      <c r="Y536" s="167">
        <v>0</v>
      </c>
      <c r="Z536" s="167">
        <v>0</v>
      </c>
      <c r="AA536" s="167">
        <v>0</v>
      </c>
      <c r="AB536" s="167">
        <v>0</v>
      </c>
      <c r="AC536" s="167">
        <v>0</v>
      </c>
      <c r="AD536" s="167">
        <v>0</v>
      </c>
      <c r="AE536" s="167">
        <v>0</v>
      </c>
      <c r="AF536" s="167">
        <v>0</v>
      </c>
      <c r="AG536" s="167">
        <v>1563.6</v>
      </c>
      <c r="AH536" s="43">
        <v>8153.8000000000011</v>
      </c>
    </row>
    <row r="537" spans="1:34">
      <c r="A537" s="52">
        <v>0</v>
      </c>
      <c r="D537" s="62">
        <v>1990</v>
      </c>
      <c r="E537" s="62">
        <v>6</v>
      </c>
      <c r="F537" s="62">
        <v>1990</v>
      </c>
      <c r="G537" s="62">
        <v>1991</v>
      </c>
      <c r="H537" s="167">
        <v>9.3000000000000007</v>
      </c>
      <c r="I537" s="167">
        <v>0</v>
      </c>
      <c r="J537" s="167">
        <v>0</v>
      </c>
      <c r="K537" s="167">
        <v>1127.7</v>
      </c>
      <c r="L537" s="167">
        <v>0</v>
      </c>
      <c r="M537" s="167">
        <v>0</v>
      </c>
      <c r="N537" s="167">
        <v>808.7</v>
      </c>
      <c r="O537" s="167">
        <v>0</v>
      </c>
      <c r="P537" s="167">
        <v>8.3000000000000007</v>
      </c>
      <c r="Q537" s="167">
        <v>0</v>
      </c>
      <c r="R537" s="167">
        <v>0</v>
      </c>
      <c r="S537" s="167">
        <v>0</v>
      </c>
      <c r="T537" s="167">
        <v>0</v>
      </c>
      <c r="U537" s="167">
        <v>0</v>
      </c>
      <c r="V537" s="167">
        <v>606.9</v>
      </c>
      <c r="W537" s="167">
        <v>0</v>
      </c>
      <c r="X537" s="167">
        <v>4016.3</v>
      </c>
      <c r="Y537" s="167">
        <v>0</v>
      </c>
      <c r="Z537" s="167">
        <v>0</v>
      </c>
      <c r="AA537" s="167">
        <v>0</v>
      </c>
      <c r="AB537" s="167">
        <v>0</v>
      </c>
      <c r="AC537" s="167">
        <v>0</v>
      </c>
      <c r="AD537" s="167">
        <v>0</v>
      </c>
      <c r="AE537" s="167">
        <v>0</v>
      </c>
      <c r="AF537" s="167">
        <v>109.8</v>
      </c>
      <c r="AG537" s="167">
        <v>2154.6999999999998</v>
      </c>
      <c r="AH537" s="43">
        <v>8841.7000000000007</v>
      </c>
    </row>
    <row r="538" spans="1:34">
      <c r="A538" s="52">
        <v>0</v>
      </c>
      <c r="D538" s="62">
        <v>1990</v>
      </c>
      <c r="E538" s="62">
        <v>7</v>
      </c>
      <c r="F538" s="62">
        <v>1991</v>
      </c>
      <c r="G538" s="62">
        <v>1991</v>
      </c>
      <c r="H538" s="167">
        <v>8.6999999999999993</v>
      </c>
      <c r="I538" s="167">
        <v>0</v>
      </c>
      <c r="J538" s="167">
        <v>0</v>
      </c>
      <c r="K538" s="167">
        <v>1147.2</v>
      </c>
      <c r="L538" s="167">
        <v>0</v>
      </c>
      <c r="M538" s="167">
        <v>0</v>
      </c>
      <c r="N538" s="167">
        <v>957.8</v>
      </c>
      <c r="O538" s="167">
        <v>0</v>
      </c>
      <c r="P538" s="167">
        <v>15.6</v>
      </c>
      <c r="Q538" s="167">
        <v>0</v>
      </c>
      <c r="R538" s="167">
        <v>0</v>
      </c>
      <c r="S538" s="167">
        <v>0</v>
      </c>
      <c r="T538" s="167">
        <v>0</v>
      </c>
      <c r="U538" s="167">
        <v>0</v>
      </c>
      <c r="V538" s="167">
        <v>603.79999999999995</v>
      </c>
      <c r="W538" s="167">
        <v>0</v>
      </c>
      <c r="X538" s="167">
        <v>7077.7</v>
      </c>
      <c r="Y538" s="167">
        <v>0</v>
      </c>
      <c r="Z538" s="167">
        <v>0</v>
      </c>
      <c r="AA538" s="167">
        <v>0</v>
      </c>
      <c r="AB538" s="167">
        <v>0</v>
      </c>
      <c r="AC538" s="167">
        <v>0</v>
      </c>
      <c r="AD538" s="167">
        <v>0</v>
      </c>
      <c r="AE538" s="167">
        <v>0</v>
      </c>
      <c r="AF538" s="167">
        <v>0</v>
      </c>
      <c r="AG538" s="167">
        <v>1810.8</v>
      </c>
      <c r="AH538" s="43">
        <v>11621.599999999999</v>
      </c>
    </row>
    <row r="539" spans="1:34">
      <c r="A539" s="52">
        <v>0</v>
      </c>
      <c r="D539" s="62">
        <v>1990</v>
      </c>
      <c r="E539" s="62">
        <v>8</v>
      </c>
      <c r="F539" s="62">
        <v>1991</v>
      </c>
      <c r="G539" s="62">
        <v>1991</v>
      </c>
      <c r="H539" s="167">
        <v>9.4</v>
      </c>
      <c r="I539" s="167">
        <v>0</v>
      </c>
      <c r="J539" s="167">
        <v>0</v>
      </c>
      <c r="K539" s="167">
        <v>1227.7</v>
      </c>
      <c r="L539" s="167">
        <v>0</v>
      </c>
      <c r="M539" s="167">
        <v>0</v>
      </c>
      <c r="N539" s="167">
        <v>1438.1</v>
      </c>
      <c r="O539" s="167">
        <v>0</v>
      </c>
      <c r="P539" s="167">
        <v>7.8</v>
      </c>
      <c r="Q539" s="167">
        <v>0</v>
      </c>
      <c r="R539" s="167">
        <v>0</v>
      </c>
      <c r="S539" s="167">
        <v>0</v>
      </c>
      <c r="T539" s="167">
        <v>0</v>
      </c>
      <c r="U539" s="167">
        <v>0</v>
      </c>
      <c r="V539" s="167">
        <v>555.20000000000005</v>
      </c>
      <c r="W539" s="167">
        <v>0</v>
      </c>
      <c r="X539" s="167">
        <v>6748.8</v>
      </c>
      <c r="Y539" s="167">
        <v>0</v>
      </c>
      <c r="Z539" s="167">
        <v>0</v>
      </c>
      <c r="AA539" s="167">
        <v>0</v>
      </c>
      <c r="AB539" s="167">
        <v>0</v>
      </c>
      <c r="AC539" s="167">
        <v>0</v>
      </c>
      <c r="AD539" s="167">
        <v>32.200000000000003</v>
      </c>
      <c r="AE539" s="167">
        <v>0</v>
      </c>
      <c r="AF539" s="167">
        <v>114.9</v>
      </c>
      <c r="AG539" s="167">
        <v>2183.3000000000002</v>
      </c>
      <c r="AH539" s="43">
        <v>12317.400000000001</v>
      </c>
    </row>
    <row r="540" spans="1:34">
      <c r="A540" s="52">
        <v>0</v>
      </c>
      <c r="D540" s="62">
        <v>1990</v>
      </c>
      <c r="E540" s="62">
        <v>9</v>
      </c>
      <c r="F540" s="62">
        <v>1991</v>
      </c>
      <c r="G540" s="62">
        <v>1991</v>
      </c>
      <c r="H540" s="167">
        <v>12</v>
      </c>
      <c r="I540" s="167">
        <v>0</v>
      </c>
      <c r="J540" s="167">
        <v>0</v>
      </c>
      <c r="K540" s="167">
        <v>1113.5</v>
      </c>
      <c r="L540" s="167">
        <v>0</v>
      </c>
      <c r="M540" s="167">
        <v>0</v>
      </c>
      <c r="N540" s="167">
        <v>1240.3</v>
      </c>
      <c r="O540" s="167">
        <v>0</v>
      </c>
      <c r="P540" s="167">
        <v>12.6</v>
      </c>
      <c r="Q540" s="167">
        <v>0</v>
      </c>
      <c r="R540" s="167">
        <v>0</v>
      </c>
      <c r="S540" s="167">
        <v>0</v>
      </c>
      <c r="T540" s="167">
        <v>0</v>
      </c>
      <c r="U540" s="167">
        <v>0</v>
      </c>
      <c r="V540" s="167">
        <v>503.7</v>
      </c>
      <c r="W540" s="167">
        <v>0</v>
      </c>
      <c r="X540" s="167">
        <v>6907.2</v>
      </c>
      <c r="Y540" s="167">
        <v>0</v>
      </c>
      <c r="Z540" s="167">
        <v>0</v>
      </c>
      <c r="AA540" s="167">
        <v>0</v>
      </c>
      <c r="AB540" s="167">
        <v>0</v>
      </c>
      <c r="AC540" s="167">
        <v>0</v>
      </c>
      <c r="AD540" s="167">
        <v>26.1</v>
      </c>
      <c r="AE540" s="167">
        <v>0</v>
      </c>
      <c r="AF540" s="167">
        <v>0</v>
      </c>
      <c r="AG540" s="167">
        <v>2875.9</v>
      </c>
      <c r="AH540" s="43">
        <v>12691.3</v>
      </c>
    </row>
    <row r="541" spans="1:34">
      <c r="A541" s="52">
        <v>0</v>
      </c>
      <c r="D541" s="62">
        <v>1990</v>
      </c>
      <c r="E541" s="62">
        <v>10</v>
      </c>
      <c r="F541" s="62">
        <v>1991</v>
      </c>
      <c r="G541" s="62">
        <v>1991</v>
      </c>
      <c r="H541" s="167">
        <v>16.5</v>
      </c>
      <c r="I541" s="167">
        <v>0</v>
      </c>
      <c r="J541" s="167">
        <v>0</v>
      </c>
      <c r="K541" s="167">
        <v>1127.5999999999999</v>
      </c>
      <c r="L541" s="167">
        <v>0</v>
      </c>
      <c r="M541" s="167">
        <v>0</v>
      </c>
      <c r="N541" s="167">
        <v>758.6</v>
      </c>
      <c r="O541" s="167">
        <v>0</v>
      </c>
      <c r="P541" s="167">
        <v>6.2</v>
      </c>
      <c r="Q541" s="167">
        <v>0</v>
      </c>
      <c r="R541" s="167">
        <v>0</v>
      </c>
      <c r="S541" s="167">
        <v>0</v>
      </c>
      <c r="T541" s="167">
        <v>0</v>
      </c>
      <c r="U541" s="167">
        <v>0</v>
      </c>
      <c r="V541" s="167">
        <v>681.9</v>
      </c>
      <c r="W541" s="167">
        <v>0</v>
      </c>
      <c r="X541" s="167">
        <v>5948.3</v>
      </c>
      <c r="Y541" s="167">
        <v>0</v>
      </c>
      <c r="Z541" s="167">
        <v>0</v>
      </c>
      <c r="AA541" s="167">
        <v>0</v>
      </c>
      <c r="AB541" s="167">
        <v>0</v>
      </c>
      <c r="AC541" s="167">
        <v>0</v>
      </c>
      <c r="AD541" s="167">
        <v>30.2</v>
      </c>
      <c r="AE541" s="167">
        <v>0</v>
      </c>
      <c r="AF541" s="167">
        <v>0</v>
      </c>
      <c r="AG541" s="167">
        <v>2691.8</v>
      </c>
      <c r="AH541" s="43">
        <v>11261.100000000002</v>
      </c>
    </row>
    <row r="542" spans="1:34">
      <c r="A542" s="52">
        <v>0</v>
      </c>
      <c r="D542" s="62">
        <v>1990</v>
      </c>
      <c r="E542" s="62">
        <v>11</v>
      </c>
      <c r="F542" s="62">
        <v>1991</v>
      </c>
      <c r="G542" s="62">
        <v>1991</v>
      </c>
      <c r="H542" s="167">
        <v>6.2</v>
      </c>
      <c r="I542" s="167">
        <v>0</v>
      </c>
      <c r="J542" s="167">
        <v>0</v>
      </c>
      <c r="K542" s="167">
        <v>984.4</v>
      </c>
      <c r="L542" s="167">
        <v>0</v>
      </c>
      <c r="M542" s="167">
        <v>0</v>
      </c>
      <c r="N542" s="167">
        <v>491.3</v>
      </c>
      <c r="O542" s="167">
        <v>0</v>
      </c>
      <c r="P542" s="167">
        <v>6</v>
      </c>
      <c r="Q542" s="167">
        <v>0</v>
      </c>
      <c r="R542" s="167">
        <v>0</v>
      </c>
      <c r="S542" s="167">
        <v>0</v>
      </c>
      <c r="T542" s="167">
        <v>0</v>
      </c>
      <c r="U542" s="167">
        <v>0</v>
      </c>
      <c r="V542" s="167">
        <v>475</v>
      </c>
      <c r="W542" s="167">
        <v>0</v>
      </c>
      <c r="X542" s="167">
        <v>4149.3999999999996</v>
      </c>
      <c r="Y542" s="167">
        <v>0</v>
      </c>
      <c r="Z542" s="167">
        <v>0</v>
      </c>
      <c r="AA542" s="167">
        <v>0</v>
      </c>
      <c r="AB542" s="167">
        <v>0</v>
      </c>
      <c r="AC542" s="167">
        <v>0</v>
      </c>
      <c r="AD542" s="167">
        <v>0</v>
      </c>
      <c r="AE542" s="167">
        <v>0</v>
      </c>
      <c r="AF542" s="167">
        <v>0</v>
      </c>
      <c r="AG542" s="167">
        <v>1205</v>
      </c>
      <c r="AH542" s="43">
        <v>7317.2999999999993</v>
      </c>
    </row>
    <row r="543" spans="1:34">
      <c r="A543" s="52">
        <v>0</v>
      </c>
      <c r="D543" s="62">
        <v>1990</v>
      </c>
      <c r="E543" s="62">
        <v>12</v>
      </c>
      <c r="F543" s="62">
        <v>1991</v>
      </c>
      <c r="G543" s="62">
        <v>1991</v>
      </c>
      <c r="H543" s="167">
        <v>3</v>
      </c>
      <c r="I543" s="167">
        <v>0</v>
      </c>
      <c r="J543" s="167">
        <v>0</v>
      </c>
      <c r="K543" s="167">
        <v>941.2</v>
      </c>
      <c r="L543" s="167">
        <v>0</v>
      </c>
      <c r="M543" s="167">
        <v>0</v>
      </c>
      <c r="N543" s="167">
        <v>349.2</v>
      </c>
      <c r="O543" s="167">
        <v>0</v>
      </c>
      <c r="P543" s="167">
        <v>5.0999999999999996</v>
      </c>
      <c r="Q543" s="167">
        <v>0</v>
      </c>
      <c r="R543" s="167">
        <v>0</v>
      </c>
      <c r="S543" s="167">
        <v>0</v>
      </c>
      <c r="T543" s="167">
        <v>0</v>
      </c>
      <c r="U543" s="167">
        <v>0</v>
      </c>
      <c r="V543" s="167">
        <v>241.7</v>
      </c>
      <c r="W543" s="167">
        <v>0</v>
      </c>
      <c r="X543" s="167">
        <v>3093.3</v>
      </c>
      <c r="Y543" s="167">
        <v>0</v>
      </c>
      <c r="Z543" s="167">
        <v>0</v>
      </c>
      <c r="AA543" s="167">
        <v>0</v>
      </c>
      <c r="AB543" s="167">
        <v>0</v>
      </c>
      <c r="AC543" s="167">
        <v>0</v>
      </c>
      <c r="AD543" s="167">
        <v>0</v>
      </c>
      <c r="AE543" s="167">
        <v>0</v>
      </c>
      <c r="AF543" s="167">
        <v>69.7</v>
      </c>
      <c r="AG543" s="167">
        <v>1103.7</v>
      </c>
      <c r="AH543" s="43">
        <v>5806.9</v>
      </c>
    </row>
    <row r="544" spans="1:34">
      <c r="A544" s="52">
        <v>0</v>
      </c>
      <c r="D544" s="62">
        <v>1991</v>
      </c>
      <c r="E544" s="62">
        <v>1</v>
      </c>
      <c r="F544" s="62">
        <v>1991</v>
      </c>
      <c r="G544" s="62">
        <v>1991</v>
      </c>
      <c r="H544" s="167">
        <v>0</v>
      </c>
      <c r="I544" s="167">
        <v>0</v>
      </c>
      <c r="J544" s="167">
        <v>0</v>
      </c>
      <c r="K544" s="167">
        <v>570.9</v>
      </c>
      <c r="L544" s="167">
        <v>0</v>
      </c>
      <c r="M544" s="167">
        <v>0</v>
      </c>
      <c r="N544" s="167">
        <v>251.1</v>
      </c>
      <c r="O544" s="167">
        <v>0</v>
      </c>
      <c r="P544" s="167">
        <v>2.4</v>
      </c>
      <c r="Q544" s="167">
        <v>0</v>
      </c>
      <c r="R544" s="167">
        <v>0</v>
      </c>
      <c r="S544" s="167">
        <v>0</v>
      </c>
      <c r="T544" s="167">
        <v>0</v>
      </c>
      <c r="U544" s="167">
        <v>0</v>
      </c>
      <c r="V544" s="167">
        <v>215.1</v>
      </c>
      <c r="W544" s="167">
        <v>0</v>
      </c>
      <c r="X544" s="167">
        <v>2611.5</v>
      </c>
      <c r="Y544" s="167">
        <v>0</v>
      </c>
      <c r="Z544" s="167">
        <v>0</v>
      </c>
      <c r="AA544" s="167">
        <v>0</v>
      </c>
      <c r="AB544" s="167">
        <v>0</v>
      </c>
      <c r="AC544" s="167">
        <v>0</v>
      </c>
      <c r="AD544" s="167">
        <v>0</v>
      </c>
      <c r="AE544" s="167">
        <v>0</v>
      </c>
      <c r="AF544" s="167">
        <v>0</v>
      </c>
      <c r="AG544" s="167">
        <v>1055.9000000000001</v>
      </c>
      <c r="AH544" s="43">
        <v>4706.8999999999996</v>
      </c>
    </row>
    <row r="545" spans="1:34">
      <c r="A545" s="52">
        <v>0</v>
      </c>
      <c r="D545" s="62">
        <v>1991</v>
      </c>
      <c r="E545" s="62">
        <v>2</v>
      </c>
      <c r="F545" s="62">
        <v>1991</v>
      </c>
      <c r="G545" s="62">
        <v>1991</v>
      </c>
      <c r="H545" s="167">
        <v>0.7</v>
      </c>
      <c r="I545" s="167">
        <v>0</v>
      </c>
      <c r="J545" s="167">
        <v>0</v>
      </c>
      <c r="K545" s="167">
        <v>628.5</v>
      </c>
      <c r="L545" s="167">
        <v>0</v>
      </c>
      <c r="M545" s="167">
        <v>0</v>
      </c>
      <c r="N545" s="167">
        <v>208.8</v>
      </c>
      <c r="O545" s="167">
        <v>0</v>
      </c>
      <c r="P545" s="167">
        <v>2.2999999999999998</v>
      </c>
      <c r="Q545" s="167">
        <v>0</v>
      </c>
      <c r="R545" s="167">
        <v>0</v>
      </c>
      <c r="S545" s="167">
        <v>0</v>
      </c>
      <c r="T545" s="167">
        <v>0</v>
      </c>
      <c r="U545" s="167">
        <v>0</v>
      </c>
      <c r="V545" s="167">
        <v>197.5</v>
      </c>
      <c r="W545" s="167">
        <v>0</v>
      </c>
      <c r="X545" s="167">
        <v>2799.7</v>
      </c>
      <c r="Y545" s="167">
        <v>0</v>
      </c>
      <c r="Z545" s="167">
        <v>0</v>
      </c>
      <c r="AA545" s="167">
        <v>0</v>
      </c>
      <c r="AB545" s="167">
        <v>0</v>
      </c>
      <c r="AC545" s="167">
        <v>0</v>
      </c>
      <c r="AD545" s="167">
        <v>0</v>
      </c>
      <c r="AE545" s="167">
        <v>0</v>
      </c>
      <c r="AF545" s="167">
        <v>0</v>
      </c>
      <c r="AG545" s="167">
        <v>83.1</v>
      </c>
      <c r="AH545" s="43">
        <v>3920.6</v>
      </c>
    </row>
    <row r="546" spans="1:34">
      <c r="A546" s="52">
        <v>0</v>
      </c>
      <c r="D546" s="62">
        <v>1991</v>
      </c>
      <c r="E546" s="62">
        <v>3</v>
      </c>
      <c r="F546" s="62">
        <v>1991</v>
      </c>
      <c r="G546" s="62">
        <v>1991</v>
      </c>
      <c r="H546" s="167">
        <v>0</v>
      </c>
      <c r="I546" s="167">
        <v>0</v>
      </c>
      <c r="J546" s="167">
        <v>0</v>
      </c>
      <c r="K546" s="167">
        <v>83.5</v>
      </c>
      <c r="L546" s="167">
        <v>0</v>
      </c>
      <c r="M546" s="167">
        <v>0</v>
      </c>
      <c r="N546" s="167">
        <v>78.3</v>
      </c>
      <c r="O546" s="167">
        <v>0</v>
      </c>
      <c r="P546" s="167">
        <v>0.5</v>
      </c>
      <c r="Q546" s="167">
        <v>0</v>
      </c>
      <c r="R546" s="167">
        <v>0</v>
      </c>
      <c r="S546" s="167">
        <v>0</v>
      </c>
      <c r="T546" s="167">
        <v>0</v>
      </c>
      <c r="U546" s="167">
        <v>0</v>
      </c>
      <c r="V546" s="167">
        <v>69.8</v>
      </c>
      <c r="W546" s="167">
        <v>0</v>
      </c>
      <c r="X546" s="167">
        <v>482</v>
      </c>
      <c r="Y546" s="167">
        <v>0</v>
      </c>
      <c r="Z546" s="167">
        <v>0</v>
      </c>
      <c r="AA546" s="167">
        <v>0</v>
      </c>
      <c r="AB546" s="167">
        <v>0</v>
      </c>
      <c r="AC546" s="167">
        <v>0</v>
      </c>
      <c r="AD546" s="167">
        <v>0</v>
      </c>
      <c r="AE546" s="167">
        <v>0</v>
      </c>
      <c r="AF546" s="167">
        <v>0</v>
      </c>
      <c r="AG546" s="167">
        <v>1.5</v>
      </c>
      <c r="AH546" s="43">
        <v>715.6</v>
      </c>
    </row>
    <row r="547" spans="1:34">
      <c r="A547" s="52">
        <v>0</v>
      </c>
      <c r="D547" s="62">
        <v>1991</v>
      </c>
      <c r="E547" s="62">
        <v>4</v>
      </c>
      <c r="F547" s="62">
        <v>1991</v>
      </c>
      <c r="G547" s="62">
        <v>1991</v>
      </c>
      <c r="H547" s="167">
        <v>0</v>
      </c>
      <c r="I547" s="167">
        <v>0</v>
      </c>
      <c r="J547" s="167">
        <v>0</v>
      </c>
      <c r="K547" s="167">
        <v>336.3</v>
      </c>
      <c r="L547" s="167">
        <v>0</v>
      </c>
      <c r="M547" s="167">
        <v>0</v>
      </c>
      <c r="N547" s="167">
        <v>100.1</v>
      </c>
      <c r="O547" s="167">
        <v>0</v>
      </c>
      <c r="P547" s="167">
        <v>2.5</v>
      </c>
      <c r="Q547" s="167">
        <v>0</v>
      </c>
      <c r="R547" s="167">
        <v>0</v>
      </c>
      <c r="S547" s="167">
        <v>0</v>
      </c>
      <c r="T547" s="167">
        <v>0</v>
      </c>
      <c r="U547" s="167">
        <v>0</v>
      </c>
      <c r="V547" s="167">
        <v>125.7</v>
      </c>
      <c r="W547" s="167">
        <v>0</v>
      </c>
      <c r="X547" s="167">
        <v>882.6</v>
      </c>
      <c r="Y547" s="167">
        <v>0</v>
      </c>
      <c r="Z547" s="167">
        <v>0</v>
      </c>
      <c r="AA547" s="167">
        <v>0</v>
      </c>
      <c r="AB547" s="167">
        <v>0</v>
      </c>
      <c r="AC547" s="167">
        <v>0</v>
      </c>
      <c r="AD547" s="167">
        <v>0</v>
      </c>
      <c r="AE547" s="167">
        <v>0</v>
      </c>
      <c r="AF547" s="167">
        <v>21.1</v>
      </c>
      <c r="AG547" s="167">
        <v>127.6</v>
      </c>
      <c r="AH547" s="43">
        <v>1595.8999999999999</v>
      </c>
    </row>
    <row r="548" spans="1:34">
      <c r="A548" s="52">
        <v>0</v>
      </c>
      <c r="D548" s="62">
        <v>1991</v>
      </c>
      <c r="E548" s="62">
        <v>5</v>
      </c>
      <c r="F548" s="62">
        <v>1991</v>
      </c>
      <c r="G548" s="62">
        <v>1992</v>
      </c>
      <c r="H548" s="167">
        <v>0.9</v>
      </c>
      <c r="I548" s="167">
        <v>0</v>
      </c>
      <c r="J548" s="167">
        <v>0</v>
      </c>
      <c r="K548" s="167">
        <v>719.5</v>
      </c>
      <c r="L548" s="167">
        <v>0</v>
      </c>
      <c r="M548" s="167">
        <v>0</v>
      </c>
      <c r="N548" s="167">
        <v>341.4</v>
      </c>
      <c r="O548" s="167">
        <v>0</v>
      </c>
      <c r="P548" s="167">
        <v>7.5</v>
      </c>
      <c r="Q548" s="167">
        <v>0</v>
      </c>
      <c r="R548" s="167">
        <v>0</v>
      </c>
      <c r="S548" s="167">
        <v>0</v>
      </c>
      <c r="T548" s="167">
        <v>0</v>
      </c>
      <c r="U548" s="167">
        <v>0</v>
      </c>
      <c r="V548" s="167">
        <v>385</v>
      </c>
      <c r="W548" s="167">
        <v>0</v>
      </c>
      <c r="X548" s="167">
        <v>1954.5</v>
      </c>
      <c r="Y548" s="167">
        <v>0</v>
      </c>
      <c r="Z548" s="167">
        <v>0</v>
      </c>
      <c r="AA548" s="167">
        <v>0</v>
      </c>
      <c r="AB548" s="167">
        <v>0</v>
      </c>
      <c r="AC548" s="167">
        <v>0</v>
      </c>
      <c r="AD548" s="167">
        <v>0</v>
      </c>
      <c r="AE548" s="167">
        <v>0</v>
      </c>
      <c r="AF548" s="167">
        <v>0</v>
      </c>
      <c r="AG548" s="167">
        <v>1034.4000000000001</v>
      </c>
      <c r="AH548" s="43">
        <v>4443.2000000000007</v>
      </c>
    </row>
    <row r="549" spans="1:34">
      <c r="A549" s="52">
        <v>0</v>
      </c>
      <c r="D549" s="62">
        <v>1991</v>
      </c>
      <c r="E549" s="62">
        <v>6</v>
      </c>
      <c r="F549" s="62">
        <v>1991</v>
      </c>
      <c r="G549" s="62">
        <v>1992</v>
      </c>
      <c r="H549" s="167">
        <v>1.5</v>
      </c>
      <c r="I549" s="167">
        <v>0</v>
      </c>
      <c r="J549" s="167">
        <v>0</v>
      </c>
      <c r="K549" s="167">
        <v>523.1</v>
      </c>
      <c r="L549" s="167">
        <v>0</v>
      </c>
      <c r="M549" s="167">
        <v>0</v>
      </c>
      <c r="N549" s="167">
        <v>469.4</v>
      </c>
      <c r="O549" s="167">
        <v>0</v>
      </c>
      <c r="P549" s="167">
        <v>6</v>
      </c>
      <c r="Q549" s="167">
        <v>0</v>
      </c>
      <c r="R549" s="167">
        <v>0</v>
      </c>
      <c r="S549" s="167">
        <v>152.80000000000001</v>
      </c>
      <c r="T549" s="167">
        <v>0</v>
      </c>
      <c r="U549" s="167">
        <v>0</v>
      </c>
      <c r="V549" s="167">
        <v>302.60000000000002</v>
      </c>
      <c r="W549" s="167">
        <v>0</v>
      </c>
      <c r="X549" s="167">
        <v>3335</v>
      </c>
      <c r="Y549" s="167">
        <v>0</v>
      </c>
      <c r="Z549" s="167">
        <v>0</v>
      </c>
      <c r="AA549" s="167">
        <v>0</v>
      </c>
      <c r="AB549" s="167">
        <v>0</v>
      </c>
      <c r="AC549" s="167">
        <v>0</v>
      </c>
      <c r="AD549" s="167">
        <v>0</v>
      </c>
      <c r="AE549" s="167">
        <v>0</v>
      </c>
      <c r="AF549" s="167">
        <v>0</v>
      </c>
      <c r="AG549" s="167">
        <v>1540.8</v>
      </c>
      <c r="AH549" s="43">
        <v>6331.2</v>
      </c>
    </row>
    <row r="550" spans="1:34">
      <c r="A550" s="52">
        <v>0</v>
      </c>
      <c r="D550" s="62">
        <v>1991</v>
      </c>
      <c r="E550" s="62">
        <v>7</v>
      </c>
      <c r="F550" s="62">
        <v>1992</v>
      </c>
      <c r="G550" s="62">
        <v>1992</v>
      </c>
      <c r="H550" s="167">
        <v>1.2</v>
      </c>
      <c r="I550" s="167">
        <v>0</v>
      </c>
      <c r="J550" s="167">
        <v>0</v>
      </c>
      <c r="K550" s="167">
        <v>561.1</v>
      </c>
      <c r="L550" s="167">
        <v>0</v>
      </c>
      <c r="M550" s="167">
        <v>0</v>
      </c>
      <c r="N550" s="167">
        <v>585.70000000000005</v>
      </c>
      <c r="O550" s="167">
        <v>0</v>
      </c>
      <c r="P550" s="167">
        <v>8.6999999999999993</v>
      </c>
      <c r="Q550" s="167">
        <v>0</v>
      </c>
      <c r="R550" s="167">
        <v>0</v>
      </c>
      <c r="S550" s="167">
        <v>0</v>
      </c>
      <c r="T550" s="167">
        <v>0</v>
      </c>
      <c r="U550" s="167">
        <v>0</v>
      </c>
      <c r="V550" s="167">
        <v>302.10000000000002</v>
      </c>
      <c r="W550" s="167">
        <v>0</v>
      </c>
      <c r="X550" s="167">
        <v>12593.4</v>
      </c>
      <c r="Y550" s="167">
        <v>0</v>
      </c>
      <c r="Z550" s="167">
        <v>0</v>
      </c>
      <c r="AA550" s="167">
        <v>0</v>
      </c>
      <c r="AB550" s="167">
        <v>0</v>
      </c>
      <c r="AC550" s="167">
        <v>0</v>
      </c>
      <c r="AD550" s="167">
        <v>0</v>
      </c>
      <c r="AE550" s="167">
        <v>0</v>
      </c>
      <c r="AF550" s="167">
        <v>0</v>
      </c>
      <c r="AG550" s="167">
        <v>2240.6999999999998</v>
      </c>
      <c r="AH550" s="43">
        <v>16292.900000000001</v>
      </c>
    </row>
    <row r="551" spans="1:34">
      <c r="A551" s="52">
        <v>0</v>
      </c>
      <c r="D551" s="62">
        <v>1991</v>
      </c>
      <c r="E551" s="62">
        <v>8</v>
      </c>
      <c r="F551" s="62">
        <v>1992</v>
      </c>
      <c r="G551" s="62">
        <v>1992</v>
      </c>
      <c r="H551" s="167">
        <v>3.2</v>
      </c>
      <c r="I551" s="167">
        <v>0</v>
      </c>
      <c r="J551" s="167">
        <v>0</v>
      </c>
      <c r="K551" s="167">
        <v>523.6</v>
      </c>
      <c r="L551" s="167">
        <v>0</v>
      </c>
      <c r="M551" s="167">
        <v>0</v>
      </c>
      <c r="N551" s="167">
        <v>696</v>
      </c>
      <c r="O551" s="167">
        <v>0</v>
      </c>
      <c r="P551" s="167">
        <v>5.7</v>
      </c>
      <c r="Q551" s="167">
        <v>0</v>
      </c>
      <c r="R551" s="167">
        <v>0</v>
      </c>
      <c r="S551" s="167">
        <v>0</v>
      </c>
      <c r="T551" s="167">
        <v>0</v>
      </c>
      <c r="U551" s="167">
        <v>0</v>
      </c>
      <c r="V551" s="167">
        <v>259.39999999999998</v>
      </c>
      <c r="W551" s="167">
        <v>0</v>
      </c>
      <c r="X551" s="167">
        <v>13187.4</v>
      </c>
      <c r="Y551" s="167">
        <v>0</v>
      </c>
      <c r="Z551" s="167">
        <v>0</v>
      </c>
      <c r="AA551" s="167">
        <v>0</v>
      </c>
      <c r="AB551" s="167">
        <v>0</v>
      </c>
      <c r="AC551" s="167">
        <v>0</v>
      </c>
      <c r="AD551" s="167">
        <v>0</v>
      </c>
      <c r="AE551" s="167">
        <v>0</v>
      </c>
      <c r="AF551" s="167">
        <v>0</v>
      </c>
      <c r="AG551" s="167">
        <v>2470.1999999999998</v>
      </c>
      <c r="AH551" s="43">
        <v>17145.5</v>
      </c>
    </row>
    <row r="552" spans="1:34">
      <c r="A552" s="52">
        <v>0</v>
      </c>
      <c r="D552" s="62">
        <v>1991</v>
      </c>
      <c r="E552" s="62">
        <v>9</v>
      </c>
      <c r="F552" s="62">
        <v>1992</v>
      </c>
      <c r="G552" s="62">
        <v>1992</v>
      </c>
      <c r="H552" s="167">
        <v>0.4</v>
      </c>
      <c r="I552" s="167">
        <v>0</v>
      </c>
      <c r="J552" s="167">
        <v>0</v>
      </c>
      <c r="K552" s="167">
        <v>520.1</v>
      </c>
      <c r="L552" s="167">
        <v>0</v>
      </c>
      <c r="M552" s="167">
        <v>0</v>
      </c>
      <c r="N552" s="167">
        <v>716.3</v>
      </c>
      <c r="O552" s="167">
        <v>0</v>
      </c>
      <c r="P552" s="167">
        <v>8.9</v>
      </c>
      <c r="Q552" s="167">
        <v>0</v>
      </c>
      <c r="R552" s="167">
        <v>0</v>
      </c>
      <c r="S552" s="167">
        <v>0</v>
      </c>
      <c r="T552" s="167">
        <v>0</v>
      </c>
      <c r="U552" s="167">
        <v>0</v>
      </c>
      <c r="V552" s="167">
        <v>267</v>
      </c>
      <c r="W552" s="167">
        <v>0</v>
      </c>
      <c r="X552" s="167">
        <v>12254.8</v>
      </c>
      <c r="Y552" s="167">
        <v>0</v>
      </c>
      <c r="Z552" s="167">
        <v>0</v>
      </c>
      <c r="AA552" s="167">
        <v>0</v>
      </c>
      <c r="AB552" s="167">
        <v>0</v>
      </c>
      <c r="AC552" s="167">
        <v>0</v>
      </c>
      <c r="AD552" s="167">
        <v>0</v>
      </c>
      <c r="AE552" s="167">
        <v>0</v>
      </c>
      <c r="AF552" s="167">
        <v>0</v>
      </c>
      <c r="AG552" s="167">
        <v>1825.8</v>
      </c>
      <c r="AH552" s="43">
        <v>15593.3</v>
      </c>
    </row>
    <row r="553" spans="1:34">
      <c r="A553" s="52">
        <v>0</v>
      </c>
      <c r="D553" s="62">
        <v>1991</v>
      </c>
      <c r="E553" s="62">
        <v>10</v>
      </c>
      <c r="F553" s="62">
        <v>1992</v>
      </c>
      <c r="G553" s="62">
        <v>1992</v>
      </c>
      <c r="H553" s="167">
        <v>8.6</v>
      </c>
      <c r="I553" s="167">
        <v>0</v>
      </c>
      <c r="J553" s="167">
        <v>0</v>
      </c>
      <c r="K553" s="167">
        <v>599</v>
      </c>
      <c r="L553" s="167">
        <v>0</v>
      </c>
      <c r="M553" s="167">
        <v>0</v>
      </c>
      <c r="N553" s="167">
        <v>571.9</v>
      </c>
      <c r="O553" s="167">
        <v>0</v>
      </c>
      <c r="P553" s="167">
        <v>4.8</v>
      </c>
      <c r="Q553" s="167">
        <v>0</v>
      </c>
      <c r="R553" s="167">
        <v>0</v>
      </c>
      <c r="S553" s="167">
        <v>0</v>
      </c>
      <c r="T553" s="167">
        <v>0</v>
      </c>
      <c r="U553" s="167">
        <v>0</v>
      </c>
      <c r="V553" s="167">
        <v>295.5</v>
      </c>
      <c r="W553" s="167">
        <v>0</v>
      </c>
      <c r="X553" s="167">
        <v>10082.799999999999</v>
      </c>
      <c r="Y553" s="167">
        <v>0</v>
      </c>
      <c r="Z553" s="167">
        <v>0</v>
      </c>
      <c r="AA553" s="167">
        <v>0</v>
      </c>
      <c r="AB553" s="167">
        <v>0</v>
      </c>
      <c r="AC553" s="167">
        <v>0</v>
      </c>
      <c r="AD553" s="167">
        <v>0</v>
      </c>
      <c r="AE553" s="167">
        <v>0</v>
      </c>
      <c r="AF553" s="167">
        <v>0</v>
      </c>
      <c r="AG553" s="167">
        <v>1872.2</v>
      </c>
      <c r="AH553" s="43">
        <v>13434.8</v>
      </c>
    </row>
    <row r="554" spans="1:34">
      <c r="A554" s="52">
        <v>0</v>
      </c>
      <c r="D554" s="62">
        <v>1991</v>
      </c>
      <c r="E554" s="62">
        <v>11</v>
      </c>
      <c r="F554" s="62">
        <v>1992</v>
      </c>
      <c r="G554" s="62">
        <v>1992</v>
      </c>
      <c r="H554" s="167">
        <v>0</v>
      </c>
      <c r="I554" s="167">
        <v>0</v>
      </c>
      <c r="J554" s="167">
        <v>0</v>
      </c>
      <c r="K554" s="167">
        <v>562.79999999999995</v>
      </c>
      <c r="L554" s="167">
        <v>0</v>
      </c>
      <c r="M554" s="167">
        <v>0</v>
      </c>
      <c r="N554" s="167">
        <v>165.2</v>
      </c>
      <c r="O554" s="167">
        <v>0</v>
      </c>
      <c r="P554" s="167">
        <v>6.2</v>
      </c>
      <c r="Q554" s="167">
        <v>0</v>
      </c>
      <c r="R554" s="167">
        <v>0</v>
      </c>
      <c r="S554" s="167">
        <v>0</v>
      </c>
      <c r="T554" s="167">
        <v>0</v>
      </c>
      <c r="U554" s="167">
        <v>0</v>
      </c>
      <c r="V554" s="167">
        <v>156.6</v>
      </c>
      <c r="W554" s="167">
        <v>0</v>
      </c>
      <c r="X554" s="167">
        <v>8187.9</v>
      </c>
      <c r="Y554" s="167">
        <v>0</v>
      </c>
      <c r="Z554" s="167">
        <v>0</v>
      </c>
      <c r="AA554" s="167">
        <v>0</v>
      </c>
      <c r="AB554" s="167">
        <v>0</v>
      </c>
      <c r="AC554" s="167">
        <v>0</v>
      </c>
      <c r="AD554" s="167">
        <v>0</v>
      </c>
      <c r="AE554" s="167">
        <v>0</v>
      </c>
      <c r="AF554" s="167">
        <v>0</v>
      </c>
      <c r="AG554" s="167">
        <v>977.3</v>
      </c>
      <c r="AH554" s="43">
        <v>10055.999999999998</v>
      </c>
    </row>
    <row r="555" spans="1:34">
      <c r="A555" s="52">
        <v>0</v>
      </c>
      <c r="D555" s="62">
        <v>1991</v>
      </c>
      <c r="E555" s="62">
        <v>12</v>
      </c>
      <c r="F555" s="62">
        <v>1992</v>
      </c>
      <c r="G555" s="62">
        <v>1992</v>
      </c>
      <c r="H555" s="167">
        <v>1.4</v>
      </c>
      <c r="I555" s="167">
        <v>0</v>
      </c>
      <c r="J555" s="167">
        <v>0</v>
      </c>
      <c r="K555" s="167">
        <v>490.1</v>
      </c>
      <c r="L555" s="167">
        <v>0</v>
      </c>
      <c r="M555" s="167">
        <v>0</v>
      </c>
      <c r="N555" s="167">
        <v>94.2</v>
      </c>
      <c r="O555" s="167">
        <v>0</v>
      </c>
      <c r="P555" s="167">
        <v>1.4</v>
      </c>
      <c r="Q555" s="167">
        <v>0</v>
      </c>
      <c r="R555" s="167">
        <v>0</v>
      </c>
      <c r="S555" s="167">
        <v>0</v>
      </c>
      <c r="T555" s="167">
        <v>0</v>
      </c>
      <c r="U555" s="167">
        <v>0</v>
      </c>
      <c r="V555" s="167">
        <v>90.8</v>
      </c>
      <c r="W555" s="167">
        <v>0</v>
      </c>
      <c r="X555" s="167">
        <v>4684.2</v>
      </c>
      <c r="Y555" s="167">
        <v>0</v>
      </c>
      <c r="Z555" s="167">
        <v>0</v>
      </c>
      <c r="AA555" s="167">
        <v>0</v>
      </c>
      <c r="AB555" s="167">
        <v>0</v>
      </c>
      <c r="AC555" s="167">
        <v>0</v>
      </c>
      <c r="AD555" s="167">
        <v>0</v>
      </c>
      <c r="AE555" s="167">
        <v>0</v>
      </c>
      <c r="AF555" s="167">
        <v>0</v>
      </c>
      <c r="AG555" s="167">
        <v>159.80000000000001</v>
      </c>
      <c r="AH555" s="43">
        <v>5521.9</v>
      </c>
    </row>
    <row r="556" spans="1:34">
      <c r="A556" s="52">
        <v>0</v>
      </c>
      <c r="D556" s="62">
        <v>1992</v>
      </c>
      <c r="E556" s="62">
        <v>1</v>
      </c>
      <c r="F556" s="62">
        <v>1992</v>
      </c>
      <c r="G556" s="62">
        <v>1992</v>
      </c>
      <c r="H556" s="167">
        <v>2.2999999999999998</v>
      </c>
      <c r="I556" s="167">
        <v>0</v>
      </c>
      <c r="J556" s="167">
        <v>0</v>
      </c>
      <c r="K556" s="167">
        <v>135.19999999999999</v>
      </c>
      <c r="L556" s="167">
        <v>0</v>
      </c>
      <c r="M556" s="167">
        <v>0</v>
      </c>
      <c r="N556" s="167">
        <v>60.9</v>
      </c>
      <c r="O556" s="167">
        <v>0</v>
      </c>
      <c r="P556" s="167">
        <v>0.8</v>
      </c>
      <c r="Q556" s="167">
        <v>0</v>
      </c>
      <c r="R556" s="167">
        <v>0</v>
      </c>
      <c r="S556" s="167">
        <v>0</v>
      </c>
      <c r="T556" s="167">
        <v>0</v>
      </c>
      <c r="U556" s="167">
        <v>0</v>
      </c>
      <c r="V556" s="167">
        <v>34.5</v>
      </c>
      <c r="W556" s="167">
        <v>0</v>
      </c>
      <c r="X556" s="167">
        <v>2880.4</v>
      </c>
      <c r="Y556" s="167">
        <v>0</v>
      </c>
      <c r="Z556" s="167">
        <v>0</v>
      </c>
      <c r="AA556" s="167">
        <v>0</v>
      </c>
      <c r="AB556" s="167">
        <v>0</v>
      </c>
      <c r="AC556" s="167">
        <v>0</v>
      </c>
      <c r="AD556" s="167">
        <v>0</v>
      </c>
      <c r="AE556" s="167">
        <v>0</v>
      </c>
      <c r="AF556" s="167">
        <v>0</v>
      </c>
      <c r="AG556" s="167">
        <v>24.7</v>
      </c>
      <c r="AH556" s="43">
        <v>3138.7999999999997</v>
      </c>
    </row>
    <row r="557" spans="1:34">
      <c r="A557" s="52">
        <v>0</v>
      </c>
      <c r="D557" s="62">
        <v>1992</v>
      </c>
      <c r="E557" s="62">
        <v>2</v>
      </c>
      <c r="F557" s="62">
        <v>1992</v>
      </c>
      <c r="G557" s="62">
        <v>1992</v>
      </c>
      <c r="H557" s="167">
        <v>0.1</v>
      </c>
      <c r="I557" s="167">
        <v>0</v>
      </c>
      <c r="J557" s="167">
        <v>0</v>
      </c>
      <c r="K557" s="167">
        <v>155.19999999999999</v>
      </c>
      <c r="L557" s="167">
        <v>0</v>
      </c>
      <c r="M557" s="167">
        <v>0</v>
      </c>
      <c r="N557" s="167">
        <v>44.4</v>
      </c>
      <c r="O557" s="167">
        <v>0</v>
      </c>
      <c r="P557" s="167">
        <v>0.3</v>
      </c>
      <c r="Q557" s="167">
        <v>0</v>
      </c>
      <c r="R557" s="167">
        <v>0</v>
      </c>
      <c r="S557" s="167">
        <v>0</v>
      </c>
      <c r="T557" s="167">
        <v>0</v>
      </c>
      <c r="U557" s="167">
        <v>0</v>
      </c>
      <c r="V557" s="167">
        <v>28.4</v>
      </c>
      <c r="W557" s="167">
        <v>0</v>
      </c>
      <c r="X557" s="167">
        <v>2150.9</v>
      </c>
      <c r="Y557" s="167">
        <v>0</v>
      </c>
      <c r="Z557" s="167">
        <v>0</v>
      </c>
      <c r="AA557" s="167">
        <v>0</v>
      </c>
      <c r="AB557" s="167">
        <v>0</v>
      </c>
      <c r="AC557" s="167">
        <v>0</v>
      </c>
      <c r="AD557" s="167">
        <v>0</v>
      </c>
      <c r="AE557" s="167">
        <v>0</v>
      </c>
      <c r="AF557" s="167">
        <v>0</v>
      </c>
      <c r="AG557" s="167">
        <v>33.5</v>
      </c>
      <c r="AH557" s="43">
        <v>2412.8000000000002</v>
      </c>
    </row>
    <row r="558" spans="1:34">
      <c r="A558" s="52">
        <v>0</v>
      </c>
      <c r="D558" s="62">
        <v>1992</v>
      </c>
      <c r="E558" s="62">
        <v>3</v>
      </c>
      <c r="F558" s="62">
        <v>1992</v>
      </c>
      <c r="G558" s="62">
        <v>1992</v>
      </c>
      <c r="H558" s="167">
        <v>0.1</v>
      </c>
      <c r="I558" s="167">
        <v>0</v>
      </c>
      <c r="J558" s="167">
        <v>0</v>
      </c>
      <c r="K558" s="167">
        <v>96.6</v>
      </c>
      <c r="L558" s="167">
        <v>0</v>
      </c>
      <c r="M558" s="167">
        <v>0</v>
      </c>
      <c r="N558" s="167">
        <v>39</v>
      </c>
      <c r="O558" s="167">
        <v>0</v>
      </c>
      <c r="P558" s="167">
        <v>0.5</v>
      </c>
      <c r="Q558" s="167">
        <v>0</v>
      </c>
      <c r="R558" s="167">
        <v>0</v>
      </c>
      <c r="S558" s="167">
        <v>0</v>
      </c>
      <c r="T558" s="167">
        <v>0</v>
      </c>
      <c r="U558" s="167">
        <v>0</v>
      </c>
      <c r="V558" s="167">
        <v>24.8</v>
      </c>
      <c r="W558" s="167">
        <v>0</v>
      </c>
      <c r="X558" s="167">
        <v>1022.2</v>
      </c>
      <c r="Y558" s="167">
        <v>0</v>
      </c>
      <c r="Z558" s="167">
        <v>0</v>
      </c>
      <c r="AA558" s="167">
        <v>0</v>
      </c>
      <c r="AB558" s="167">
        <v>0</v>
      </c>
      <c r="AC558" s="167">
        <v>0</v>
      </c>
      <c r="AD558" s="167">
        <v>0</v>
      </c>
      <c r="AE558" s="167">
        <v>0</v>
      </c>
      <c r="AF558" s="167">
        <v>0</v>
      </c>
      <c r="AG558" s="167">
        <v>138.9</v>
      </c>
      <c r="AH558" s="43">
        <v>1322.1000000000001</v>
      </c>
    </row>
    <row r="559" spans="1:34">
      <c r="A559" s="52">
        <v>0</v>
      </c>
      <c r="D559" s="62">
        <v>1992</v>
      </c>
      <c r="E559" s="62">
        <v>4</v>
      </c>
      <c r="F559" s="62">
        <v>1992</v>
      </c>
      <c r="G559" s="62">
        <v>1992</v>
      </c>
      <c r="H559" s="167">
        <v>2.5</v>
      </c>
      <c r="I559" s="167">
        <v>0</v>
      </c>
      <c r="J559" s="167">
        <v>0</v>
      </c>
      <c r="K559" s="167">
        <v>201.2</v>
      </c>
      <c r="L559" s="167">
        <v>0</v>
      </c>
      <c r="M559" s="167">
        <v>0</v>
      </c>
      <c r="N559" s="167">
        <v>88.9</v>
      </c>
      <c r="O559" s="167">
        <v>0</v>
      </c>
      <c r="P559" s="167">
        <v>2.2000000000000002</v>
      </c>
      <c r="Q559" s="167">
        <v>0</v>
      </c>
      <c r="R559" s="167">
        <v>0</v>
      </c>
      <c r="S559" s="167">
        <v>0</v>
      </c>
      <c r="T559" s="167">
        <v>0</v>
      </c>
      <c r="U559" s="167">
        <v>0</v>
      </c>
      <c r="V559" s="167">
        <v>108.4</v>
      </c>
      <c r="W559" s="167">
        <v>0</v>
      </c>
      <c r="X559" s="167">
        <v>5096.1000000000004</v>
      </c>
      <c r="Y559" s="167">
        <v>0</v>
      </c>
      <c r="Z559" s="167">
        <v>0</v>
      </c>
      <c r="AA559" s="167">
        <v>0</v>
      </c>
      <c r="AB559" s="167">
        <v>0</v>
      </c>
      <c r="AC559" s="167">
        <v>0</v>
      </c>
      <c r="AD559" s="167">
        <v>0</v>
      </c>
      <c r="AE559" s="167">
        <v>0</v>
      </c>
      <c r="AF559" s="167">
        <v>0</v>
      </c>
      <c r="AG559" s="167">
        <v>278.8</v>
      </c>
      <c r="AH559" s="43">
        <v>5778.1</v>
      </c>
    </row>
    <row r="560" spans="1:34">
      <c r="A560" s="52">
        <v>0</v>
      </c>
      <c r="D560" s="62">
        <v>1992</v>
      </c>
      <c r="E560" s="62">
        <v>5</v>
      </c>
      <c r="F560" s="62">
        <v>1992</v>
      </c>
      <c r="G560" s="62">
        <v>1993</v>
      </c>
      <c r="H560" s="167">
        <v>1.4</v>
      </c>
      <c r="I560" s="167">
        <v>0</v>
      </c>
      <c r="J560" s="167">
        <v>0</v>
      </c>
      <c r="K560" s="167">
        <v>569</v>
      </c>
      <c r="L560" s="167">
        <v>0</v>
      </c>
      <c r="M560" s="167">
        <v>0</v>
      </c>
      <c r="N560" s="167">
        <v>459</v>
      </c>
      <c r="O560" s="167">
        <v>0</v>
      </c>
      <c r="P560" s="167">
        <v>8</v>
      </c>
      <c r="Q560" s="167">
        <v>0</v>
      </c>
      <c r="R560" s="167">
        <v>0</v>
      </c>
      <c r="S560" s="167">
        <v>0</v>
      </c>
      <c r="T560" s="167">
        <v>0</v>
      </c>
      <c r="U560" s="167">
        <v>0</v>
      </c>
      <c r="V560" s="167">
        <v>204.9</v>
      </c>
      <c r="W560" s="167">
        <v>0</v>
      </c>
      <c r="X560" s="167">
        <v>7507.3</v>
      </c>
      <c r="Y560" s="167">
        <v>0</v>
      </c>
      <c r="Z560" s="167">
        <v>0</v>
      </c>
      <c r="AA560" s="167">
        <v>0</v>
      </c>
      <c r="AB560" s="167">
        <v>0</v>
      </c>
      <c r="AC560" s="167">
        <v>0</v>
      </c>
      <c r="AD560" s="167">
        <v>0</v>
      </c>
      <c r="AE560" s="167">
        <v>0</v>
      </c>
      <c r="AF560" s="167">
        <v>0</v>
      </c>
      <c r="AG560" s="167">
        <v>975.1</v>
      </c>
      <c r="AH560" s="43">
        <v>9724.7000000000007</v>
      </c>
    </row>
    <row r="561" spans="1:34">
      <c r="A561" s="52">
        <v>0</v>
      </c>
      <c r="D561" s="62">
        <v>1992</v>
      </c>
      <c r="E561" s="62">
        <v>6</v>
      </c>
      <c r="F561" s="62">
        <v>1992</v>
      </c>
      <c r="G561" s="62">
        <v>1993</v>
      </c>
      <c r="H561" s="167">
        <v>2.7</v>
      </c>
      <c r="I561" s="167">
        <v>0</v>
      </c>
      <c r="J561" s="167">
        <v>0</v>
      </c>
      <c r="K561" s="167">
        <v>663.4</v>
      </c>
      <c r="L561" s="167">
        <v>0</v>
      </c>
      <c r="M561" s="167">
        <v>0</v>
      </c>
      <c r="N561" s="167">
        <v>535.4</v>
      </c>
      <c r="O561" s="167">
        <v>0</v>
      </c>
      <c r="P561" s="167">
        <v>0</v>
      </c>
      <c r="Q561" s="167">
        <v>0</v>
      </c>
      <c r="R561" s="167">
        <v>0</v>
      </c>
      <c r="S561" s="167">
        <v>186.9</v>
      </c>
      <c r="T561" s="167">
        <v>0</v>
      </c>
      <c r="U561" s="167">
        <v>0</v>
      </c>
      <c r="V561" s="167">
        <v>210.6</v>
      </c>
      <c r="W561" s="167">
        <v>0</v>
      </c>
      <c r="X561" s="167">
        <v>8900.2999999999993</v>
      </c>
      <c r="Y561" s="167">
        <v>0</v>
      </c>
      <c r="Z561" s="167">
        <v>0</v>
      </c>
      <c r="AA561" s="167">
        <v>0</v>
      </c>
      <c r="AB561" s="167">
        <v>0</v>
      </c>
      <c r="AC561" s="167">
        <v>0</v>
      </c>
      <c r="AD561" s="167">
        <v>0</v>
      </c>
      <c r="AE561" s="167">
        <v>0</v>
      </c>
      <c r="AF561" s="167">
        <v>0</v>
      </c>
      <c r="AG561" s="167">
        <v>1672</v>
      </c>
      <c r="AH561" s="43">
        <v>12171.3</v>
      </c>
    </row>
    <row r="562" spans="1:34">
      <c r="A562" s="52">
        <v>0</v>
      </c>
      <c r="D562" s="62">
        <v>1992</v>
      </c>
      <c r="E562" s="62">
        <v>7</v>
      </c>
      <c r="F562" s="62">
        <v>1993</v>
      </c>
      <c r="G562" s="62">
        <v>1993</v>
      </c>
      <c r="H562" s="167">
        <v>4.5999999999999996</v>
      </c>
      <c r="I562" s="167">
        <v>0</v>
      </c>
      <c r="J562" s="167">
        <v>0</v>
      </c>
      <c r="K562" s="167">
        <v>672.5</v>
      </c>
      <c r="L562" s="167">
        <v>0</v>
      </c>
      <c r="M562" s="167">
        <v>0</v>
      </c>
      <c r="N562" s="167">
        <v>605.29999999999995</v>
      </c>
      <c r="O562" s="167">
        <v>0</v>
      </c>
      <c r="P562" s="167">
        <v>10.199999999999999</v>
      </c>
      <c r="Q562" s="167">
        <v>0</v>
      </c>
      <c r="R562" s="167">
        <v>0</v>
      </c>
      <c r="S562" s="167">
        <v>0</v>
      </c>
      <c r="T562" s="167">
        <v>0</v>
      </c>
      <c r="U562" s="167">
        <v>0</v>
      </c>
      <c r="V562" s="167">
        <v>191.9</v>
      </c>
      <c r="W562" s="167">
        <v>0</v>
      </c>
      <c r="X562" s="167">
        <v>10708.5</v>
      </c>
      <c r="Y562" s="167">
        <v>0</v>
      </c>
      <c r="Z562" s="167">
        <v>0</v>
      </c>
      <c r="AA562" s="167">
        <v>0</v>
      </c>
      <c r="AB562" s="167">
        <v>0</v>
      </c>
      <c r="AC562" s="167">
        <v>0</v>
      </c>
      <c r="AD562" s="167">
        <v>0</v>
      </c>
      <c r="AE562" s="167">
        <v>0</v>
      </c>
      <c r="AF562" s="167">
        <v>0</v>
      </c>
      <c r="AG562" s="167">
        <v>2188.1999999999998</v>
      </c>
      <c r="AH562" s="43">
        <v>14381.2</v>
      </c>
    </row>
    <row r="563" spans="1:34">
      <c r="A563" s="52">
        <v>0</v>
      </c>
      <c r="D563" s="62">
        <v>1992</v>
      </c>
      <c r="E563" s="62">
        <v>8</v>
      </c>
      <c r="F563" s="62">
        <v>1993</v>
      </c>
      <c r="G563" s="62">
        <v>1993</v>
      </c>
      <c r="H563" s="167">
        <v>5.9</v>
      </c>
      <c r="I563" s="167">
        <v>0</v>
      </c>
      <c r="J563" s="167">
        <v>0</v>
      </c>
      <c r="K563" s="167">
        <v>504.3</v>
      </c>
      <c r="L563" s="167">
        <v>0</v>
      </c>
      <c r="M563" s="167">
        <v>0</v>
      </c>
      <c r="N563" s="167">
        <v>658</v>
      </c>
      <c r="O563" s="167">
        <v>0</v>
      </c>
      <c r="P563" s="167">
        <v>4.2</v>
      </c>
      <c r="Q563" s="167">
        <v>0</v>
      </c>
      <c r="R563" s="167">
        <v>0</v>
      </c>
      <c r="S563" s="167">
        <v>0</v>
      </c>
      <c r="T563" s="167">
        <v>0</v>
      </c>
      <c r="U563" s="167">
        <v>0</v>
      </c>
      <c r="V563" s="167">
        <v>159.69999999999999</v>
      </c>
      <c r="W563" s="167">
        <v>0</v>
      </c>
      <c r="X563" s="167">
        <v>11133.2</v>
      </c>
      <c r="Y563" s="167">
        <v>0</v>
      </c>
      <c r="Z563" s="167">
        <v>0</v>
      </c>
      <c r="AA563" s="167">
        <v>0</v>
      </c>
      <c r="AB563" s="167">
        <v>0</v>
      </c>
      <c r="AC563" s="167">
        <v>0</v>
      </c>
      <c r="AD563" s="167">
        <v>0</v>
      </c>
      <c r="AE563" s="167">
        <v>0</v>
      </c>
      <c r="AF563" s="167">
        <v>0</v>
      </c>
      <c r="AG563" s="167">
        <v>2708.9</v>
      </c>
      <c r="AH563" s="43">
        <v>15174.2</v>
      </c>
    </row>
    <row r="564" spans="1:34">
      <c r="A564" s="52">
        <v>0</v>
      </c>
      <c r="D564" s="62">
        <v>1992</v>
      </c>
      <c r="E564" s="62">
        <v>9</v>
      </c>
      <c r="F564" s="62">
        <v>1993</v>
      </c>
      <c r="G564" s="62">
        <v>1993</v>
      </c>
      <c r="H564" s="167">
        <v>6.7</v>
      </c>
      <c r="I564" s="167">
        <v>0</v>
      </c>
      <c r="J564" s="167">
        <v>0</v>
      </c>
      <c r="K564" s="167">
        <v>384.5</v>
      </c>
      <c r="L564" s="167">
        <v>0</v>
      </c>
      <c r="M564" s="167">
        <v>0</v>
      </c>
      <c r="N564" s="167">
        <v>630.5</v>
      </c>
      <c r="O564" s="167">
        <v>0</v>
      </c>
      <c r="P564" s="167">
        <v>6.9</v>
      </c>
      <c r="Q564" s="167">
        <v>0</v>
      </c>
      <c r="R564" s="167">
        <v>0</v>
      </c>
      <c r="S564" s="167">
        <v>0</v>
      </c>
      <c r="T564" s="167">
        <v>0</v>
      </c>
      <c r="U564" s="167">
        <v>0</v>
      </c>
      <c r="V564" s="167">
        <v>204.4</v>
      </c>
      <c r="W564" s="167">
        <v>0</v>
      </c>
      <c r="X564" s="167">
        <v>11275.3</v>
      </c>
      <c r="Y564" s="167">
        <v>0</v>
      </c>
      <c r="Z564" s="167">
        <v>0</v>
      </c>
      <c r="AA564" s="167">
        <v>0</v>
      </c>
      <c r="AB564" s="167">
        <v>0</v>
      </c>
      <c r="AC564" s="167">
        <v>0</v>
      </c>
      <c r="AD564" s="167">
        <v>0</v>
      </c>
      <c r="AE564" s="167">
        <v>0</v>
      </c>
      <c r="AF564" s="167">
        <v>0</v>
      </c>
      <c r="AG564" s="167">
        <v>2828.9</v>
      </c>
      <c r="AH564" s="43">
        <v>15337.199999999999</v>
      </c>
    </row>
    <row r="565" spans="1:34">
      <c r="A565" s="52">
        <v>0</v>
      </c>
      <c r="D565" s="62">
        <v>1992</v>
      </c>
      <c r="E565" s="62">
        <v>10</v>
      </c>
      <c r="F565" s="62">
        <v>1993</v>
      </c>
      <c r="G565" s="62">
        <v>1993</v>
      </c>
      <c r="H565" s="167">
        <v>0.5</v>
      </c>
      <c r="I565" s="167">
        <v>0</v>
      </c>
      <c r="J565" s="167">
        <v>0</v>
      </c>
      <c r="K565" s="167">
        <v>360.7</v>
      </c>
      <c r="L565" s="167">
        <v>0</v>
      </c>
      <c r="M565" s="167">
        <v>0</v>
      </c>
      <c r="N565" s="167">
        <v>310.3</v>
      </c>
      <c r="O565" s="167">
        <v>0</v>
      </c>
      <c r="P565" s="167">
        <v>2</v>
      </c>
      <c r="Q565" s="167">
        <v>0</v>
      </c>
      <c r="R565" s="167">
        <v>0</v>
      </c>
      <c r="S565" s="167">
        <v>0</v>
      </c>
      <c r="T565" s="167">
        <v>0</v>
      </c>
      <c r="U565" s="167">
        <v>0</v>
      </c>
      <c r="V565" s="167">
        <v>333.1</v>
      </c>
      <c r="W565" s="167">
        <v>0</v>
      </c>
      <c r="X565" s="167">
        <v>10521.8</v>
      </c>
      <c r="Y565" s="167">
        <v>0</v>
      </c>
      <c r="Z565" s="167">
        <v>0</v>
      </c>
      <c r="AA565" s="167">
        <v>0</v>
      </c>
      <c r="AB565" s="167">
        <v>0</v>
      </c>
      <c r="AC565" s="167">
        <v>0</v>
      </c>
      <c r="AD565" s="167">
        <v>0</v>
      </c>
      <c r="AE565" s="167">
        <v>0</v>
      </c>
      <c r="AF565" s="167">
        <v>0</v>
      </c>
      <c r="AG565" s="167">
        <v>2030.7</v>
      </c>
      <c r="AH565" s="43">
        <v>13559.1</v>
      </c>
    </row>
    <row r="566" spans="1:34">
      <c r="A566" s="52">
        <v>0</v>
      </c>
      <c r="D566" s="62">
        <v>1992</v>
      </c>
      <c r="E566" s="62">
        <v>11</v>
      </c>
      <c r="F566" s="62">
        <v>1993</v>
      </c>
      <c r="G566" s="62">
        <v>1993</v>
      </c>
      <c r="H566" s="167">
        <v>0.4</v>
      </c>
      <c r="I566" s="167">
        <v>0</v>
      </c>
      <c r="J566" s="167">
        <v>0</v>
      </c>
      <c r="K566" s="167">
        <v>274</v>
      </c>
      <c r="L566" s="167">
        <v>0</v>
      </c>
      <c r="M566" s="167">
        <v>0</v>
      </c>
      <c r="N566" s="167">
        <v>110.8</v>
      </c>
      <c r="O566" s="167">
        <v>0</v>
      </c>
      <c r="P566" s="167">
        <v>3.5</v>
      </c>
      <c r="Q566" s="167">
        <v>0</v>
      </c>
      <c r="R566" s="167">
        <v>0</v>
      </c>
      <c r="S566" s="167">
        <v>0</v>
      </c>
      <c r="T566" s="167">
        <v>0</v>
      </c>
      <c r="U566" s="167">
        <v>0</v>
      </c>
      <c r="V566" s="167">
        <v>208.8</v>
      </c>
      <c r="W566" s="167">
        <v>0</v>
      </c>
      <c r="X566" s="167">
        <v>7015.2</v>
      </c>
      <c r="Y566" s="167">
        <v>0</v>
      </c>
      <c r="Z566" s="167">
        <v>0</v>
      </c>
      <c r="AA566" s="167">
        <v>0</v>
      </c>
      <c r="AB566" s="167">
        <v>0</v>
      </c>
      <c r="AC566" s="167">
        <v>0</v>
      </c>
      <c r="AD566" s="167">
        <v>0</v>
      </c>
      <c r="AE566" s="167">
        <v>0</v>
      </c>
      <c r="AF566" s="167">
        <v>0</v>
      </c>
      <c r="AG566" s="167">
        <v>1207.2</v>
      </c>
      <c r="AH566" s="43">
        <v>8819.9</v>
      </c>
    </row>
    <row r="567" spans="1:34">
      <c r="A567" s="52">
        <v>0</v>
      </c>
      <c r="D567" s="62">
        <v>1992</v>
      </c>
      <c r="E567" s="62">
        <v>12</v>
      </c>
      <c r="F567" s="62">
        <v>1993</v>
      </c>
      <c r="G567" s="62">
        <v>1993</v>
      </c>
      <c r="H567" s="167">
        <v>0.1</v>
      </c>
      <c r="I567" s="167">
        <v>0</v>
      </c>
      <c r="J567" s="167">
        <v>0</v>
      </c>
      <c r="K567" s="167">
        <v>123.8</v>
      </c>
      <c r="L567" s="167">
        <v>0</v>
      </c>
      <c r="M567" s="167">
        <v>0</v>
      </c>
      <c r="N567" s="167">
        <v>49.4</v>
      </c>
      <c r="O567" s="167">
        <v>0</v>
      </c>
      <c r="P567" s="167">
        <v>0.2</v>
      </c>
      <c r="Q567" s="167">
        <v>0</v>
      </c>
      <c r="R567" s="167">
        <v>0</v>
      </c>
      <c r="S567" s="167">
        <v>0</v>
      </c>
      <c r="T567" s="167">
        <v>0</v>
      </c>
      <c r="U567" s="167">
        <v>0</v>
      </c>
      <c r="V567" s="167">
        <v>103.3</v>
      </c>
      <c r="W567" s="167">
        <v>0</v>
      </c>
      <c r="X567" s="167">
        <v>3762.4</v>
      </c>
      <c r="Y567" s="167">
        <v>0</v>
      </c>
      <c r="Z567" s="167">
        <v>0</v>
      </c>
      <c r="AA567" s="167">
        <v>0</v>
      </c>
      <c r="AB567" s="167">
        <v>0</v>
      </c>
      <c r="AC567" s="167">
        <v>0</v>
      </c>
      <c r="AD567" s="167">
        <v>0</v>
      </c>
      <c r="AE567" s="167">
        <v>0</v>
      </c>
      <c r="AF567" s="167">
        <v>0</v>
      </c>
      <c r="AG567" s="167">
        <v>231.5</v>
      </c>
      <c r="AH567" s="43">
        <v>4270.7</v>
      </c>
    </row>
    <row r="568" spans="1:34">
      <c r="A568" s="52">
        <v>0</v>
      </c>
      <c r="D568" s="62">
        <v>1993</v>
      </c>
      <c r="E568" s="62">
        <v>1</v>
      </c>
      <c r="F568" s="62">
        <v>1993</v>
      </c>
      <c r="G568" s="62">
        <v>1993</v>
      </c>
      <c r="H568" s="167">
        <v>0.1</v>
      </c>
      <c r="I568" s="167">
        <v>0</v>
      </c>
      <c r="J568" s="167">
        <v>0</v>
      </c>
      <c r="K568" s="167">
        <v>20.9</v>
      </c>
      <c r="L568" s="167">
        <v>0</v>
      </c>
      <c r="M568" s="167">
        <v>0</v>
      </c>
      <c r="N568" s="167">
        <v>36.9</v>
      </c>
      <c r="O568" s="167">
        <v>0</v>
      </c>
      <c r="P568" s="167">
        <v>0.5</v>
      </c>
      <c r="Q568" s="167">
        <v>0</v>
      </c>
      <c r="R568" s="167">
        <v>0</v>
      </c>
      <c r="S568" s="167">
        <v>0</v>
      </c>
      <c r="T568" s="167">
        <v>0</v>
      </c>
      <c r="U568" s="167">
        <v>0</v>
      </c>
      <c r="V568" s="167">
        <v>26.8</v>
      </c>
      <c r="W568" s="167">
        <v>0</v>
      </c>
      <c r="X568" s="167">
        <v>499.6</v>
      </c>
      <c r="Y568" s="167">
        <v>0</v>
      </c>
      <c r="Z568" s="167">
        <v>0</v>
      </c>
      <c r="AA568" s="167">
        <v>0</v>
      </c>
      <c r="AB568" s="167">
        <v>0</v>
      </c>
      <c r="AC568" s="167">
        <v>0</v>
      </c>
      <c r="AD568" s="167">
        <v>0</v>
      </c>
      <c r="AE568" s="167">
        <v>0</v>
      </c>
      <c r="AF568" s="167">
        <v>0</v>
      </c>
      <c r="AG568" s="167">
        <v>2.5</v>
      </c>
      <c r="AH568" s="43">
        <v>587.30000000000007</v>
      </c>
    </row>
    <row r="569" spans="1:34">
      <c r="A569" s="52">
        <v>0</v>
      </c>
      <c r="D569" s="62">
        <v>1993</v>
      </c>
      <c r="E569" s="62">
        <v>2</v>
      </c>
      <c r="F569" s="62">
        <v>1993</v>
      </c>
      <c r="G569" s="62">
        <v>1993</v>
      </c>
      <c r="H569" s="167">
        <v>0.4</v>
      </c>
      <c r="I569" s="167">
        <v>0</v>
      </c>
      <c r="J569" s="167">
        <v>0</v>
      </c>
      <c r="K569" s="167">
        <v>34.700000000000003</v>
      </c>
      <c r="L569" s="167">
        <v>0</v>
      </c>
      <c r="M569" s="167">
        <v>0</v>
      </c>
      <c r="N569" s="167">
        <v>63.8</v>
      </c>
      <c r="O569" s="167">
        <v>0</v>
      </c>
      <c r="P569" s="167">
        <v>0.2</v>
      </c>
      <c r="Q569" s="167">
        <v>0</v>
      </c>
      <c r="R569" s="167">
        <v>0</v>
      </c>
      <c r="S569" s="167">
        <v>0</v>
      </c>
      <c r="T569" s="167">
        <v>0</v>
      </c>
      <c r="U569" s="167">
        <v>0</v>
      </c>
      <c r="V569" s="167">
        <v>17</v>
      </c>
      <c r="W569" s="167">
        <v>0</v>
      </c>
      <c r="X569" s="167">
        <v>166.5</v>
      </c>
      <c r="Y569" s="167">
        <v>0</v>
      </c>
      <c r="Z569" s="167">
        <v>0</v>
      </c>
      <c r="AA569" s="167">
        <v>0</v>
      </c>
      <c r="AB569" s="167">
        <v>0</v>
      </c>
      <c r="AC569" s="167">
        <v>0</v>
      </c>
      <c r="AD569" s="167">
        <v>0</v>
      </c>
      <c r="AE569" s="167">
        <v>0</v>
      </c>
      <c r="AF569" s="167">
        <v>0</v>
      </c>
      <c r="AG569" s="167">
        <v>1.1000000000000001</v>
      </c>
      <c r="AH569" s="43">
        <v>283.70000000000005</v>
      </c>
    </row>
    <row r="570" spans="1:34">
      <c r="A570" s="52">
        <v>0</v>
      </c>
      <c r="D570" s="62">
        <v>1993</v>
      </c>
      <c r="E570" s="62">
        <v>3</v>
      </c>
      <c r="F570" s="62">
        <v>1993</v>
      </c>
      <c r="G570" s="62">
        <v>1993</v>
      </c>
      <c r="H570" s="167">
        <v>1.2</v>
      </c>
      <c r="I570" s="167">
        <v>0</v>
      </c>
      <c r="J570" s="167">
        <v>0</v>
      </c>
      <c r="K570" s="167">
        <v>70.400000000000006</v>
      </c>
      <c r="L570" s="167">
        <v>0</v>
      </c>
      <c r="M570" s="167">
        <v>0</v>
      </c>
      <c r="N570" s="167">
        <v>55.3</v>
      </c>
      <c r="O570" s="167">
        <v>0</v>
      </c>
      <c r="P570" s="167">
        <v>1.2</v>
      </c>
      <c r="Q570" s="167">
        <v>0</v>
      </c>
      <c r="R570" s="167">
        <v>0</v>
      </c>
      <c r="S570" s="167">
        <v>0</v>
      </c>
      <c r="T570" s="167">
        <v>0</v>
      </c>
      <c r="U570" s="167">
        <v>0</v>
      </c>
      <c r="V570" s="167">
        <v>90.6</v>
      </c>
      <c r="W570" s="167">
        <v>0</v>
      </c>
      <c r="X570" s="167">
        <v>1484.3</v>
      </c>
      <c r="Y570" s="167">
        <v>0</v>
      </c>
      <c r="Z570" s="167">
        <v>0</v>
      </c>
      <c r="AA570" s="167">
        <v>0</v>
      </c>
      <c r="AB570" s="167">
        <v>0</v>
      </c>
      <c r="AC570" s="167">
        <v>0</v>
      </c>
      <c r="AD570" s="167">
        <v>0</v>
      </c>
      <c r="AE570" s="167">
        <v>0</v>
      </c>
      <c r="AF570" s="167">
        <v>0</v>
      </c>
      <c r="AG570" s="167">
        <v>34</v>
      </c>
      <c r="AH570" s="43">
        <v>1737</v>
      </c>
    </row>
    <row r="571" spans="1:34">
      <c r="A571" s="52">
        <v>0</v>
      </c>
      <c r="D571" s="62">
        <v>1993</v>
      </c>
      <c r="E571" s="62">
        <v>4</v>
      </c>
      <c r="F571" s="62">
        <v>1993</v>
      </c>
      <c r="G571" s="62">
        <v>1993</v>
      </c>
      <c r="H571" s="167">
        <v>0.7</v>
      </c>
      <c r="I571" s="167">
        <v>0</v>
      </c>
      <c r="J571" s="167">
        <v>0</v>
      </c>
      <c r="K571" s="167">
        <v>194.8</v>
      </c>
      <c r="L571" s="167">
        <v>0</v>
      </c>
      <c r="M571" s="167">
        <v>0</v>
      </c>
      <c r="N571" s="167">
        <v>98.8</v>
      </c>
      <c r="O571" s="167">
        <v>0</v>
      </c>
      <c r="P571" s="167">
        <v>2.2000000000000002</v>
      </c>
      <c r="Q571" s="167">
        <v>0</v>
      </c>
      <c r="R571" s="167">
        <v>0</v>
      </c>
      <c r="S571" s="167">
        <v>0</v>
      </c>
      <c r="T571" s="167">
        <v>0</v>
      </c>
      <c r="U571" s="167">
        <v>0</v>
      </c>
      <c r="V571" s="167">
        <v>226</v>
      </c>
      <c r="W571" s="167">
        <v>0</v>
      </c>
      <c r="X571" s="167">
        <v>3463.5</v>
      </c>
      <c r="Y571" s="167">
        <v>0</v>
      </c>
      <c r="Z571" s="167">
        <v>0</v>
      </c>
      <c r="AA571" s="167">
        <v>0</v>
      </c>
      <c r="AB571" s="167">
        <v>0</v>
      </c>
      <c r="AC571" s="167">
        <v>0</v>
      </c>
      <c r="AD571" s="167">
        <v>0</v>
      </c>
      <c r="AE571" s="167">
        <v>0</v>
      </c>
      <c r="AF571" s="167">
        <v>0</v>
      </c>
      <c r="AG571" s="167">
        <v>784.5</v>
      </c>
      <c r="AH571" s="43">
        <v>4770.5</v>
      </c>
    </row>
    <row r="572" spans="1:34">
      <c r="A572" s="52">
        <v>0</v>
      </c>
      <c r="D572" s="62">
        <v>1993</v>
      </c>
      <c r="E572" s="62">
        <v>5</v>
      </c>
      <c r="F572" s="62">
        <v>1993</v>
      </c>
      <c r="G572" s="62">
        <v>1994</v>
      </c>
      <c r="H572" s="167">
        <v>20.5</v>
      </c>
      <c r="I572" s="167">
        <v>0</v>
      </c>
      <c r="J572" s="167">
        <v>0</v>
      </c>
      <c r="K572" s="167">
        <v>403</v>
      </c>
      <c r="L572" s="167">
        <v>0</v>
      </c>
      <c r="M572" s="167">
        <v>0</v>
      </c>
      <c r="N572" s="167">
        <v>407.9</v>
      </c>
      <c r="O572" s="167">
        <v>0</v>
      </c>
      <c r="P572" s="167">
        <v>2.7</v>
      </c>
      <c r="Q572" s="167">
        <v>0</v>
      </c>
      <c r="R572" s="167">
        <v>0</v>
      </c>
      <c r="S572" s="167">
        <v>0</v>
      </c>
      <c r="T572" s="167">
        <v>0</v>
      </c>
      <c r="U572" s="167">
        <v>0</v>
      </c>
      <c r="V572" s="167">
        <v>236.6</v>
      </c>
      <c r="W572" s="167">
        <v>0</v>
      </c>
      <c r="X572" s="167">
        <v>7627.3</v>
      </c>
      <c r="Y572" s="167">
        <v>0</v>
      </c>
      <c r="Z572" s="167">
        <v>0</v>
      </c>
      <c r="AA572" s="167">
        <v>0</v>
      </c>
      <c r="AB572" s="167">
        <v>0</v>
      </c>
      <c r="AC572" s="167">
        <v>0</v>
      </c>
      <c r="AD572" s="167">
        <v>0</v>
      </c>
      <c r="AE572" s="167">
        <v>0</v>
      </c>
      <c r="AF572" s="167">
        <v>0</v>
      </c>
      <c r="AG572" s="167">
        <v>1103.3</v>
      </c>
      <c r="AH572" s="43">
        <v>9801.2999999999993</v>
      </c>
    </row>
    <row r="573" spans="1:34">
      <c r="A573" s="52">
        <v>0</v>
      </c>
      <c r="D573" s="62">
        <v>1993</v>
      </c>
      <c r="E573" s="62">
        <v>6</v>
      </c>
      <c r="F573" s="62">
        <v>1993</v>
      </c>
      <c r="G573" s="62">
        <v>1994</v>
      </c>
      <c r="H573" s="167">
        <v>40.299999999999997</v>
      </c>
      <c r="I573" s="167">
        <v>0</v>
      </c>
      <c r="J573" s="167">
        <v>0</v>
      </c>
      <c r="K573" s="167">
        <v>403.4</v>
      </c>
      <c r="L573" s="167">
        <v>0</v>
      </c>
      <c r="M573" s="167">
        <v>0</v>
      </c>
      <c r="N573" s="167">
        <v>416.5</v>
      </c>
      <c r="O573" s="167">
        <v>0</v>
      </c>
      <c r="P573" s="167">
        <v>1.6</v>
      </c>
      <c r="Q573" s="167">
        <v>0</v>
      </c>
      <c r="R573" s="167">
        <v>0</v>
      </c>
      <c r="S573" s="167">
        <v>147.80000000000001</v>
      </c>
      <c r="T573" s="167">
        <v>0</v>
      </c>
      <c r="U573" s="167">
        <v>0</v>
      </c>
      <c r="V573" s="167">
        <v>216.9</v>
      </c>
      <c r="W573" s="167">
        <v>0</v>
      </c>
      <c r="X573" s="167">
        <v>7830</v>
      </c>
      <c r="Y573" s="167">
        <v>0</v>
      </c>
      <c r="Z573" s="167">
        <v>0</v>
      </c>
      <c r="AA573" s="167">
        <v>0</v>
      </c>
      <c r="AB573" s="167">
        <v>0</v>
      </c>
      <c r="AC573" s="167">
        <v>0</v>
      </c>
      <c r="AD573" s="167">
        <v>0</v>
      </c>
      <c r="AE573" s="167">
        <v>0</v>
      </c>
      <c r="AF573" s="167">
        <v>0</v>
      </c>
      <c r="AG573" s="167">
        <v>1325.9</v>
      </c>
      <c r="AH573" s="43">
        <v>10382.4</v>
      </c>
    </row>
    <row r="574" spans="1:34">
      <c r="A574" s="52">
        <v>0</v>
      </c>
      <c r="D574" s="62">
        <v>1993</v>
      </c>
      <c r="E574" s="62">
        <v>7</v>
      </c>
      <c r="F574" s="62">
        <v>1994</v>
      </c>
      <c r="G574" s="62">
        <v>1994</v>
      </c>
      <c r="H574" s="167">
        <v>16.5</v>
      </c>
      <c r="I574" s="167">
        <v>0</v>
      </c>
      <c r="J574" s="167">
        <v>0</v>
      </c>
      <c r="K574" s="167">
        <v>402.5</v>
      </c>
      <c r="L574" s="167">
        <v>0</v>
      </c>
      <c r="M574" s="167">
        <v>0</v>
      </c>
      <c r="N574" s="167">
        <v>388</v>
      </c>
      <c r="O574" s="167">
        <v>0</v>
      </c>
      <c r="P574" s="167">
        <v>4.7</v>
      </c>
      <c r="Q574" s="167">
        <v>0</v>
      </c>
      <c r="R574" s="167">
        <v>0</v>
      </c>
      <c r="S574" s="167">
        <v>0</v>
      </c>
      <c r="T574" s="167">
        <v>0</v>
      </c>
      <c r="U574" s="167">
        <v>0</v>
      </c>
      <c r="V574" s="167">
        <v>215.5</v>
      </c>
      <c r="W574" s="167">
        <v>0</v>
      </c>
      <c r="X574" s="167">
        <v>0</v>
      </c>
      <c r="Y574" s="167">
        <v>0</v>
      </c>
      <c r="Z574" s="167">
        <v>0</v>
      </c>
      <c r="AA574" s="167">
        <v>0</v>
      </c>
      <c r="AB574" s="167">
        <v>0</v>
      </c>
      <c r="AC574" s="167">
        <v>0</v>
      </c>
      <c r="AD574" s="167">
        <v>0</v>
      </c>
      <c r="AE574" s="167">
        <v>0</v>
      </c>
      <c r="AF574" s="167">
        <v>0</v>
      </c>
      <c r="AG574" s="167">
        <v>1929.3</v>
      </c>
      <c r="AH574" s="43">
        <v>2956.5</v>
      </c>
    </row>
    <row r="575" spans="1:34">
      <c r="A575" s="52">
        <v>0</v>
      </c>
      <c r="D575" s="62">
        <v>1993</v>
      </c>
      <c r="E575" s="62">
        <v>8</v>
      </c>
      <c r="F575" s="62">
        <v>1994</v>
      </c>
      <c r="G575" s="62">
        <v>1994</v>
      </c>
      <c r="H575" s="167">
        <v>10.6</v>
      </c>
      <c r="I575" s="167">
        <v>0</v>
      </c>
      <c r="J575" s="167">
        <v>0</v>
      </c>
      <c r="K575" s="167">
        <v>414.4</v>
      </c>
      <c r="L575" s="167">
        <v>0</v>
      </c>
      <c r="M575" s="167">
        <v>0</v>
      </c>
      <c r="N575" s="167">
        <v>434.2</v>
      </c>
      <c r="O575" s="167">
        <v>0</v>
      </c>
      <c r="P575" s="167">
        <v>2.9</v>
      </c>
      <c r="Q575" s="167">
        <v>0</v>
      </c>
      <c r="R575" s="167">
        <v>0</v>
      </c>
      <c r="S575" s="167">
        <v>0</v>
      </c>
      <c r="T575" s="167">
        <v>0</v>
      </c>
      <c r="U575" s="167">
        <v>0</v>
      </c>
      <c r="V575" s="167">
        <v>40.200000000000003</v>
      </c>
      <c r="W575" s="167">
        <v>0</v>
      </c>
      <c r="X575" s="167">
        <v>0</v>
      </c>
      <c r="Y575" s="167">
        <v>0</v>
      </c>
      <c r="Z575" s="167">
        <v>0</v>
      </c>
      <c r="AA575" s="167">
        <v>0</v>
      </c>
      <c r="AB575" s="167">
        <v>0</v>
      </c>
      <c r="AC575" s="167">
        <v>0</v>
      </c>
      <c r="AD575" s="167">
        <v>0</v>
      </c>
      <c r="AE575" s="167">
        <v>0</v>
      </c>
      <c r="AF575" s="167">
        <v>0</v>
      </c>
      <c r="AG575" s="167">
        <v>855.5</v>
      </c>
      <c r="AH575" s="43">
        <v>1757.8000000000002</v>
      </c>
    </row>
    <row r="576" spans="1:34">
      <c r="A576" s="52">
        <v>0</v>
      </c>
      <c r="D576" s="62">
        <v>1993</v>
      </c>
      <c r="E576" s="62">
        <v>9</v>
      </c>
      <c r="F576" s="62">
        <v>1994</v>
      </c>
      <c r="G576" s="62">
        <v>1994</v>
      </c>
      <c r="H576" s="167">
        <v>12.7</v>
      </c>
      <c r="I576" s="167">
        <v>0</v>
      </c>
      <c r="J576" s="167">
        <v>0</v>
      </c>
      <c r="K576" s="167">
        <v>304.3</v>
      </c>
      <c r="L576" s="167">
        <v>0</v>
      </c>
      <c r="M576" s="167">
        <v>0</v>
      </c>
      <c r="N576" s="167">
        <v>360.8</v>
      </c>
      <c r="O576" s="167">
        <v>0</v>
      </c>
      <c r="P576" s="167">
        <v>3.7</v>
      </c>
      <c r="Q576" s="167">
        <v>0</v>
      </c>
      <c r="R576" s="167">
        <v>0</v>
      </c>
      <c r="S576" s="167">
        <v>0</v>
      </c>
      <c r="T576" s="167">
        <v>0</v>
      </c>
      <c r="U576" s="167">
        <v>0</v>
      </c>
      <c r="V576" s="167">
        <v>33</v>
      </c>
      <c r="W576" s="167">
        <v>0</v>
      </c>
      <c r="X576" s="167">
        <v>0</v>
      </c>
      <c r="Y576" s="167">
        <v>0</v>
      </c>
      <c r="Z576" s="167">
        <v>0</v>
      </c>
      <c r="AA576" s="167">
        <v>0</v>
      </c>
      <c r="AB576" s="167">
        <v>0</v>
      </c>
      <c r="AC576" s="167">
        <v>0</v>
      </c>
      <c r="AD576" s="167">
        <v>0</v>
      </c>
      <c r="AE576" s="167">
        <v>0</v>
      </c>
      <c r="AF576" s="167">
        <v>0</v>
      </c>
      <c r="AG576" s="167">
        <v>1003.9</v>
      </c>
      <c r="AH576" s="43">
        <v>1718.4</v>
      </c>
    </row>
    <row r="577" spans="1:34">
      <c r="A577" s="52">
        <v>0</v>
      </c>
      <c r="D577" s="62">
        <v>1993</v>
      </c>
      <c r="E577" s="62">
        <v>10</v>
      </c>
      <c r="F577" s="62">
        <v>1994</v>
      </c>
      <c r="G577" s="62">
        <v>1994</v>
      </c>
      <c r="H577" s="167">
        <v>13.4</v>
      </c>
      <c r="I577" s="167">
        <v>0</v>
      </c>
      <c r="J577" s="167">
        <v>0</v>
      </c>
      <c r="K577" s="167">
        <v>328.9</v>
      </c>
      <c r="L577" s="167">
        <v>0</v>
      </c>
      <c r="M577" s="167">
        <v>0</v>
      </c>
      <c r="N577" s="167">
        <v>294.5</v>
      </c>
      <c r="O577" s="167">
        <v>0</v>
      </c>
      <c r="P577" s="167">
        <v>1.5</v>
      </c>
      <c r="Q577" s="167">
        <v>0</v>
      </c>
      <c r="R577" s="167">
        <v>0</v>
      </c>
      <c r="S577" s="167">
        <v>0</v>
      </c>
      <c r="T577" s="167">
        <v>0</v>
      </c>
      <c r="U577" s="167">
        <v>0</v>
      </c>
      <c r="V577" s="167">
        <v>30.5</v>
      </c>
      <c r="W577" s="167">
        <v>0</v>
      </c>
      <c r="X577" s="167">
        <v>0</v>
      </c>
      <c r="Y577" s="167">
        <v>0</v>
      </c>
      <c r="Z577" s="167">
        <v>0</v>
      </c>
      <c r="AA577" s="167">
        <v>0</v>
      </c>
      <c r="AB577" s="167">
        <v>0</v>
      </c>
      <c r="AC577" s="167">
        <v>0</v>
      </c>
      <c r="AD577" s="167">
        <v>0</v>
      </c>
      <c r="AE577" s="167">
        <v>0</v>
      </c>
      <c r="AF577" s="167">
        <v>0</v>
      </c>
      <c r="AG577" s="167">
        <v>886.1</v>
      </c>
      <c r="AH577" s="43">
        <v>1554.9</v>
      </c>
    </row>
    <row r="578" spans="1:34">
      <c r="A578" s="52">
        <v>0</v>
      </c>
      <c r="D578" s="62">
        <v>1993</v>
      </c>
      <c r="E578" s="62">
        <v>11</v>
      </c>
      <c r="F578" s="62">
        <v>1994</v>
      </c>
      <c r="G578" s="62">
        <v>1994</v>
      </c>
      <c r="H578" s="167">
        <v>7.5</v>
      </c>
      <c r="I578" s="167">
        <v>0</v>
      </c>
      <c r="J578" s="167">
        <v>0</v>
      </c>
      <c r="K578" s="167">
        <v>292.39999999999998</v>
      </c>
      <c r="L578" s="167">
        <v>0</v>
      </c>
      <c r="M578" s="167">
        <v>0</v>
      </c>
      <c r="N578" s="167">
        <v>141.9</v>
      </c>
      <c r="O578" s="167">
        <v>0</v>
      </c>
      <c r="P578" s="167">
        <v>2</v>
      </c>
      <c r="Q578" s="167">
        <v>0</v>
      </c>
      <c r="R578" s="167">
        <v>0</v>
      </c>
      <c r="S578" s="167">
        <v>0</v>
      </c>
      <c r="T578" s="167">
        <v>0</v>
      </c>
      <c r="U578" s="167">
        <v>0</v>
      </c>
      <c r="V578" s="167">
        <v>24.9</v>
      </c>
      <c r="W578" s="167">
        <v>0</v>
      </c>
      <c r="X578" s="167">
        <v>0</v>
      </c>
      <c r="Y578" s="167">
        <v>0</v>
      </c>
      <c r="Z578" s="167">
        <v>0</v>
      </c>
      <c r="AA578" s="167">
        <v>0</v>
      </c>
      <c r="AB578" s="167">
        <v>0</v>
      </c>
      <c r="AC578" s="167">
        <v>0</v>
      </c>
      <c r="AD578" s="167">
        <v>0</v>
      </c>
      <c r="AE578" s="167">
        <v>0</v>
      </c>
      <c r="AF578" s="167">
        <v>0</v>
      </c>
      <c r="AG578" s="167">
        <v>952.3</v>
      </c>
      <c r="AH578" s="43">
        <v>1421</v>
      </c>
    </row>
    <row r="579" spans="1:34">
      <c r="A579" s="52">
        <v>0</v>
      </c>
      <c r="D579" s="62">
        <v>1993</v>
      </c>
      <c r="E579" s="62">
        <v>12</v>
      </c>
      <c r="F579" s="62">
        <v>1994</v>
      </c>
      <c r="G579" s="62">
        <v>1994</v>
      </c>
      <c r="H579" s="167">
        <v>5</v>
      </c>
      <c r="I579" s="167">
        <v>0</v>
      </c>
      <c r="J579" s="167">
        <v>0</v>
      </c>
      <c r="K579" s="167">
        <v>130.1</v>
      </c>
      <c r="L579" s="167">
        <v>0</v>
      </c>
      <c r="M579" s="167">
        <v>0</v>
      </c>
      <c r="N579" s="167">
        <v>67.400000000000006</v>
      </c>
      <c r="O579" s="167">
        <v>0</v>
      </c>
      <c r="P579" s="167">
        <v>0.4</v>
      </c>
      <c r="Q579" s="167">
        <v>0</v>
      </c>
      <c r="R579" s="167">
        <v>0</v>
      </c>
      <c r="S579" s="167">
        <v>0</v>
      </c>
      <c r="T579" s="167">
        <v>0</v>
      </c>
      <c r="U579" s="167">
        <v>0</v>
      </c>
      <c r="V579" s="167">
        <v>22.7</v>
      </c>
      <c r="W579" s="167">
        <v>0</v>
      </c>
      <c r="X579" s="167">
        <v>0</v>
      </c>
      <c r="Y579" s="167">
        <v>0</v>
      </c>
      <c r="Z579" s="167">
        <v>0</v>
      </c>
      <c r="AA579" s="167">
        <v>0</v>
      </c>
      <c r="AB579" s="167">
        <v>0</v>
      </c>
      <c r="AC579" s="167">
        <v>0</v>
      </c>
      <c r="AD579" s="167">
        <v>0</v>
      </c>
      <c r="AE579" s="167">
        <v>0</v>
      </c>
      <c r="AF579" s="167">
        <v>0</v>
      </c>
      <c r="AG579" s="167">
        <v>555.70000000000005</v>
      </c>
      <c r="AH579" s="43">
        <v>781.30000000000007</v>
      </c>
    </row>
    <row r="580" spans="1:34">
      <c r="A580" s="52">
        <v>0</v>
      </c>
      <c r="D580" s="62">
        <v>1994</v>
      </c>
      <c r="E580" s="62">
        <v>1</v>
      </c>
      <c r="F580" s="62">
        <v>1994</v>
      </c>
      <c r="G580" s="62">
        <v>1994</v>
      </c>
      <c r="H580" s="167">
        <v>1.4</v>
      </c>
      <c r="I580" s="167">
        <v>0</v>
      </c>
      <c r="J580" s="167">
        <v>0</v>
      </c>
      <c r="K580" s="167">
        <v>198.5</v>
      </c>
      <c r="L580" s="167">
        <v>0</v>
      </c>
      <c r="M580" s="167">
        <v>0</v>
      </c>
      <c r="N580" s="167">
        <v>76.3</v>
      </c>
      <c r="O580" s="167">
        <v>0</v>
      </c>
      <c r="P580" s="167">
        <v>1.1000000000000001</v>
      </c>
      <c r="Q580" s="167">
        <v>0</v>
      </c>
      <c r="R580" s="167">
        <v>0</v>
      </c>
      <c r="S580" s="167">
        <v>0</v>
      </c>
      <c r="T580" s="167">
        <v>0</v>
      </c>
      <c r="U580" s="167">
        <v>0</v>
      </c>
      <c r="V580" s="167">
        <v>18.899999999999999</v>
      </c>
      <c r="W580" s="167">
        <v>0</v>
      </c>
      <c r="X580" s="167">
        <v>0</v>
      </c>
      <c r="Y580" s="167">
        <v>0</v>
      </c>
      <c r="Z580" s="167">
        <v>0</v>
      </c>
      <c r="AA580" s="167">
        <v>0</v>
      </c>
      <c r="AB580" s="167">
        <v>0</v>
      </c>
      <c r="AC580" s="167">
        <v>0</v>
      </c>
      <c r="AD580" s="167">
        <v>0</v>
      </c>
      <c r="AE580" s="167">
        <v>0</v>
      </c>
      <c r="AF580" s="167">
        <v>0</v>
      </c>
      <c r="AG580" s="167">
        <v>763.6</v>
      </c>
      <c r="AH580" s="43">
        <v>1059.8</v>
      </c>
    </row>
    <row r="581" spans="1:34">
      <c r="A581" s="52">
        <v>0</v>
      </c>
      <c r="D581" s="62">
        <v>1994</v>
      </c>
      <c r="E581" s="62">
        <v>2</v>
      </c>
      <c r="F581" s="62">
        <v>1994</v>
      </c>
      <c r="G581" s="62">
        <v>1994</v>
      </c>
      <c r="H581" s="167">
        <v>0.3</v>
      </c>
      <c r="I581" s="167">
        <v>0</v>
      </c>
      <c r="J581" s="167">
        <v>0</v>
      </c>
      <c r="K581" s="167">
        <v>70.599999999999994</v>
      </c>
      <c r="L581" s="167">
        <v>0</v>
      </c>
      <c r="M581" s="167">
        <v>0</v>
      </c>
      <c r="N581" s="167">
        <v>33.9</v>
      </c>
      <c r="O581" s="167">
        <v>0</v>
      </c>
      <c r="P581" s="167">
        <v>0.1</v>
      </c>
      <c r="Q581" s="167">
        <v>0</v>
      </c>
      <c r="R581" s="167">
        <v>0</v>
      </c>
      <c r="S581" s="167">
        <v>0</v>
      </c>
      <c r="T581" s="167">
        <v>0</v>
      </c>
      <c r="U581" s="167">
        <v>0</v>
      </c>
      <c r="V581" s="167">
        <v>13.3</v>
      </c>
      <c r="W581" s="167">
        <v>0</v>
      </c>
      <c r="X581" s="167">
        <v>0</v>
      </c>
      <c r="Y581" s="167">
        <v>0</v>
      </c>
      <c r="Z581" s="167">
        <v>0</v>
      </c>
      <c r="AA581" s="167">
        <v>0</v>
      </c>
      <c r="AB581" s="167">
        <v>0</v>
      </c>
      <c r="AC581" s="167">
        <v>0</v>
      </c>
      <c r="AD581" s="167">
        <v>0</v>
      </c>
      <c r="AE581" s="167">
        <v>0</v>
      </c>
      <c r="AF581" s="167">
        <v>0</v>
      </c>
      <c r="AG581" s="167">
        <v>6.1</v>
      </c>
      <c r="AH581" s="43">
        <v>124.29999999999997</v>
      </c>
    </row>
    <row r="582" spans="1:34">
      <c r="A582" s="52">
        <v>0</v>
      </c>
      <c r="D582" s="62">
        <v>1994</v>
      </c>
      <c r="E582" s="62">
        <v>3</v>
      </c>
      <c r="F582" s="62">
        <v>1994</v>
      </c>
      <c r="G582" s="62">
        <v>1994</v>
      </c>
      <c r="H582" s="167">
        <v>0.7</v>
      </c>
      <c r="I582" s="167">
        <v>0</v>
      </c>
      <c r="J582" s="167">
        <v>0</v>
      </c>
      <c r="K582" s="167">
        <v>56.6</v>
      </c>
      <c r="L582" s="167">
        <v>0</v>
      </c>
      <c r="M582" s="167">
        <v>0</v>
      </c>
      <c r="N582" s="167">
        <v>58.1</v>
      </c>
      <c r="O582" s="167">
        <v>0</v>
      </c>
      <c r="P582" s="167">
        <v>0.4</v>
      </c>
      <c r="Q582" s="167">
        <v>0</v>
      </c>
      <c r="R582" s="167">
        <v>0</v>
      </c>
      <c r="S582" s="167">
        <v>0</v>
      </c>
      <c r="T582" s="167">
        <v>0</v>
      </c>
      <c r="U582" s="167">
        <v>0</v>
      </c>
      <c r="V582" s="167">
        <v>5.3</v>
      </c>
      <c r="W582" s="167">
        <v>0</v>
      </c>
      <c r="X582" s="167">
        <v>0</v>
      </c>
      <c r="Y582" s="167">
        <v>0</v>
      </c>
      <c r="Z582" s="167">
        <v>0</v>
      </c>
      <c r="AA582" s="167">
        <v>0</v>
      </c>
      <c r="AB582" s="167">
        <v>0</v>
      </c>
      <c r="AC582" s="167">
        <v>0</v>
      </c>
      <c r="AD582" s="167">
        <v>0</v>
      </c>
      <c r="AE582" s="167">
        <v>0</v>
      </c>
      <c r="AF582" s="167">
        <v>0</v>
      </c>
      <c r="AG582" s="167">
        <v>248.8</v>
      </c>
      <c r="AH582" s="43">
        <v>369.90000000000003</v>
      </c>
    </row>
    <row r="583" spans="1:34">
      <c r="A583" s="52">
        <v>0</v>
      </c>
      <c r="D583" s="62">
        <v>1994</v>
      </c>
      <c r="E583" s="62">
        <v>4</v>
      </c>
      <c r="F583" s="62">
        <v>1994</v>
      </c>
      <c r="G583" s="62">
        <v>1994</v>
      </c>
      <c r="H583" s="167">
        <v>12.2</v>
      </c>
      <c r="I583" s="167">
        <v>0</v>
      </c>
      <c r="J583" s="167">
        <v>0</v>
      </c>
      <c r="K583" s="167">
        <v>147.1</v>
      </c>
      <c r="L583" s="167">
        <v>0</v>
      </c>
      <c r="M583" s="167">
        <v>0</v>
      </c>
      <c r="N583" s="167">
        <v>96</v>
      </c>
      <c r="O583" s="167">
        <v>0</v>
      </c>
      <c r="P583" s="167">
        <v>0.8</v>
      </c>
      <c r="Q583" s="167">
        <v>0</v>
      </c>
      <c r="R583" s="167">
        <v>0</v>
      </c>
      <c r="S583" s="167">
        <v>0</v>
      </c>
      <c r="T583" s="167">
        <v>0</v>
      </c>
      <c r="U583" s="167">
        <v>0</v>
      </c>
      <c r="V583" s="167">
        <v>11.6</v>
      </c>
      <c r="W583" s="167">
        <v>0</v>
      </c>
      <c r="X583" s="167">
        <v>0</v>
      </c>
      <c r="Y583" s="167">
        <v>0</v>
      </c>
      <c r="Z583" s="167">
        <v>0</v>
      </c>
      <c r="AA583" s="167">
        <v>0</v>
      </c>
      <c r="AB583" s="167">
        <v>0</v>
      </c>
      <c r="AC583" s="167">
        <v>0</v>
      </c>
      <c r="AD583" s="167">
        <v>0</v>
      </c>
      <c r="AE583" s="167">
        <v>0</v>
      </c>
      <c r="AF583" s="167">
        <v>0</v>
      </c>
      <c r="AG583" s="167">
        <v>512.4</v>
      </c>
      <c r="AH583" s="43">
        <v>780.09999999999991</v>
      </c>
    </row>
    <row r="584" spans="1:34">
      <c r="A584" s="52">
        <v>0</v>
      </c>
      <c r="D584" s="62">
        <v>1994</v>
      </c>
      <c r="E584" s="62">
        <v>5</v>
      </c>
      <c r="F584" s="62">
        <v>1994</v>
      </c>
      <c r="G584" s="62">
        <v>1995</v>
      </c>
      <c r="H584" s="167">
        <v>19.100000000000001</v>
      </c>
      <c r="I584" s="167">
        <v>0</v>
      </c>
      <c r="J584" s="167">
        <v>0</v>
      </c>
      <c r="K584" s="167">
        <v>315.2</v>
      </c>
      <c r="L584" s="167">
        <v>0</v>
      </c>
      <c r="M584" s="167">
        <v>0</v>
      </c>
      <c r="N584" s="167">
        <v>129.80000000000001</v>
      </c>
      <c r="O584" s="167">
        <v>0</v>
      </c>
      <c r="P584" s="167">
        <v>0</v>
      </c>
      <c r="Q584" s="167">
        <v>0</v>
      </c>
      <c r="R584" s="167">
        <v>0</v>
      </c>
      <c r="S584" s="167">
        <v>0</v>
      </c>
      <c r="T584" s="167">
        <v>0</v>
      </c>
      <c r="U584" s="167">
        <v>0</v>
      </c>
      <c r="V584" s="167">
        <v>56.9</v>
      </c>
      <c r="W584" s="167">
        <v>0</v>
      </c>
      <c r="X584" s="167">
        <v>2546.6999999999998</v>
      </c>
      <c r="Y584" s="167">
        <v>0</v>
      </c>
      <c r="Z584" s="167">
        <v>0</v>
      </c>
      <c r="AA584" s="167">
        <v>0</v>
      </c>
      <c r="AB584" s="167">
        <v>0</v>
      </c>
      <c r="AC584" s="167">
        <v>0</v>
      </c>
      <c r="AD584" s="167">
        <v>0</v>
      </c>
      <c r="AE584" s="167">
        <v>0</v>
      </c>
      <c r="AF584" s="167">
        <v>0</v>
      </c>
      <c r="AG584" s="167">
        <v>390</v>
      </c>
      <c r="AH584" s="43">
        <v>3457.7</v>
      </c>
    </row>
    <row r="585" spans="1:34">
      <c r="A585" s="52">
        <v>0</v>
      </c>
      <c r="D585" s="62">
        <v>1994</v>
      </c>
      <c r="E585" s="62">
        <v>6</v>
      </c>
      <c r="F585" s="62">
        <v>1994</v>
      </c>
      <c r="G585" s="62">
        <v>1995</v>
      </c>
      <c r="H585" s="167">
        <v>28.1</v>
      </c>
      <c r="I585" s="167">
        <v>0</v>
      </c>
      <c r="J585" s="167">
        <v>0</v>
      </c>
      <c r="K585" s="167">
        <v>512.79999999999995</v>
      </c>
      <c r="L585" s="167">
        <v>0</v>
      </c>
      <c r="M585" s="167">
        <v>0</v>
      </c>
      <c r="N585" s="167">
        <v>596.1</v>
      </c>
      <c r="O585" s="167">
        <v>0</v>
      </c>
      <c r="P585" s="167">
        <v>0</v>
      </c>
      <c r="Q585" s="167">
        <v>0</v>
      </c>
      <c r="R585" s="167">
        <v>0</v>
      </c>
      <c r="S585" s="167">
        <v>163.30000000000001</v>
      </c>
      <c r="T585" s="167">
        <v>0</v>
      </c>
      <c r="U585" s="167">
        <v>0</v>
      </c>
      <c r="V585" s="167">
        <v>155.69999999999999</v>
      </c>
      <c r="W585" s="167">
        <v>0</v>
      </c>
      <c r="X585" s="167">
        <v>5637.6</v>
      </c>
      <c r="Y585" s="167">
        <v>0</v>
      </c>
      <c r="Z585" s="167">
        <v>0</v>
      </c>
      <c r="AA585" s="167">
        <v>0</v>
      </c>
      <c r="AB585" s="167">
        <v>0</v>
      </c>
      <c r="AC585" s="167">
        <v>0</v>
      </c>
      <c r="AD585" s="167">
        <v>0</v>
      </c>
      <c r="AE585" s="167">
        <v>0</v>
      </c>
      <c r="AF585" s="167">
        <v>0</v>
      </c>
      <c r="AG585" s="167">
        <v>1810.5</v>
      </c>
      <c r="AH585" s="43">
        <v>8904.1</v>
      </c>
    </row>
    <row r="586" spans="1:34">
      <c r="A586" s="52">
        <v>0</v>
      </c>
      <c r="D586" s="62">
        <v>1994</v>
      </c>
      <c r="E586" s="62">
        <v>7</v>
      </c>
      <c r="F586" s="62">
        <v>1995</v>
      </c>
      <c r="G586" s="62">
        <v>1995</v>
      </c>
      <c r="H586" s="167">
        <v>12.5</v>
      </c>
      <c r="I586" s="167">
        <v>0</v>
      </c>
      <c r="J586" s="167">
        <v>0</v>
      </c>
      <c r="K586" s="167">
        <v>579.4</v>
      </c>
      <c r="L586" s="167">
        <v>0</v>
      </c>
      <c r="M586" s="167">
        <v>0</v>
      </c>
      <c r="N586" s="167">
        <v>849.5</v>
      </c>
      <c r="O586" s="167">
        <v>0</v>
      </c>
      <c r="P586" s="167">
        <v>5.7</v>
      </c>
      <c r="Q586" s="167">
        <v>0</v>
      </c>
      <c r="R586" s="167">
        <v>0</v>
      </c>
      <c r="S586" s="167">
        <v>0</v>
      </c>
      <c r="T586" s="167">
        <v>0</v>
      </c>
      <c r="U586" s="167">
        <v>0</v>
      </c>
      <c r="V586" s="167">
        <v>149.69999999999999</v>
      </c>
      <c r="W586" s="167">
        <v>0</v>
      </c>
      <c r="X586" s="167">
        <v>7022.7</v>
      </c>
      <c r="Y586" s="167">
        <v>0</v>
      </c>
      <c r="Z586" s="167">
        <v>0</v>
      </c>
      <c r="AA586" s="167">
        <v>0</v>
      </c>
      <c r="AB586" s="167">
        <v>0</v>
      </c>
      <c r="AC586" s="167">
        <v>0</v>
      </c>
      <c r="AD586" s="167">
        <v>0</v>
      </c>
      <c r="AE586" s="167">
        <v>0</v>
      </c>
      <c r="AF586" s="167">
        <v>0</v>
      </c>
      <c r="AG586" s="167">
        <v>2146.6</v>
      </c>
      <c r="AH586" s="43">
        <v>10766.1</v>
      </c>
    </row>
    <row r="587" spans="1:34">
      <c r="A587" s="52">
        <v>0</v>
      </c>
      <c r="D587" s="62">
        <v>1994</v>
      </c>
      <c r="E587" s="62">
        <v>8</v>
      </c>
      <c r="F587" s="62">
        <v>1995</v>
      </c>
      <c r="G587" s="62">
        <v>1995</v>
      </c>
      <c r="H587" s="167">
        <v>10.6</v>
      </c>
      <c r="I587" s="167">
        <v>0</v>
      </c>
      <c r="J587" s="167">
        <v>0</v>
      </c>
      <c r="K587" s="167">
        <v>547.6</v>
      </c>
      <c r="L587" s="167">
        <v>0</v>
      </c>
      <c r="M587" s="167">
        <v>0</v>
      </c>
      <c r="N587" s="167">
        <v>867.1</v>
      </c>
      <c r="O587" s="167">
        <v>0</v>
      </c>
      <c r="P587" s="167">
        <v>1.2</v>
      </c>
      <c r="Q587" s="167">
        <v>0</v>
      </c>
      <c r="R587" s="167">
        <v>0</v>
      </c>
      <c r="S587" s="167">
        <v>0</v>
      </c>
      <c r="T587" s="167">
        <v>0</v>
      </c>
      <c r="U587" s="167">
        <v>0</v>
      </c>
      <c r="V587" s="167">
        <v>186.8</v>
      </c>
      <c r="W587" s="167">
        <v>0</v>
      </c>
      <c r="X587" s="167">
        <v>7958.6</v>
      </c>
      <c r="Y587" s="167">
        <v>0</v>
      </c>
      <c r="Z587" s="167">
        <v>0</v>
      </c>
      <c r="AA587" s="167">
        <v>0</v>
      </c>
      <c r="AB587" s="167">
        <v>0</v>
      </c>
      <c r="AC587" s="167">
        <v>0</v>
      </c>
      <c r="AD587" s="167">
        <v>0</v>
      </c>
      <c r="AE587" s="167">
        <v>0</v>
      </c>
      <c r="AF587" s="167">
        <v>0</v>
      </c>
      <c r="AG587" s="167">
        <v>2697.5</v>
      </c>
      <c r="AH587" s="43">
        <v>12269.400000000001</v>
      </c>
    </row>
    <row r="588" spans="1:34">
      <c r="A588" s="52">
        <v>0</v>
      </c>
      <c r="D588" s="62">
        <v>1994</v>
      </c>
      <c r="E588" s="62">
        <v>9</v>
      </c>
      <c r="F588" s="62">
        <v>1995</v>
      </c>
      <c r="G588" s="62">
        <v>1995</v>
      </c>
      <c r="H588" s="167">
        <v>5.8</v>
      </c>
      <c r="I588" s="167">
        <v>0</v>
      </c>
      <c r="J588" s="167">
        <v>0</v>
      </c>
      <c r="K588" s="167">
        <v>512</v>
      </c>
      <c r="L588" s="167">
        <v>0</v>
      </c>
      <c r="M588" s="167">
        <v>0</v>
      </c>
      <c r="N588" s="167">
        <v>563.9</v>
      </c>
      <c r="O588" s="167">
        <v>0</v>
      </c>
      <c r="P588" s="167">
        <v>7.1</v>
      </c>
      <c r="Q588" s="167">
        <v>0</v>
      </c>
      <c r="R588" s="167">
        <v>0</v>
      </c>
      <c r="S588" s="167">
        <v>0</v>
      </c>
      <c r="T588" s="167">
        <v>0</v>
      </c>
      <c r="U588" s="167">
        <v>0</v>
      </c>
      <c r="V588" s="167">
        <v>179.7</v>
      </c>
      <c r="W588" s="167">
        <v>0</v>
      </c>
      <c r="X588" s="167">
        <v>7215.7</v>
      </c>
      <c r="Y588" s="167">
        <v>0</v>
      </c>
      <c r="Z588" s="167">
        <v>0</v>
      </c>
      <c r="AA588" s="167">
        <v>0</v>
      </c>
      <c r="AB588" s="167">
        <v>0</v>
      </c>
      <c r="AC588" s="167">
        <v>0</v>
      </c>
      <c r="AD588" s="167">
        <v>0</v>
      </c>
      <c r="AE588" s="167">
        <v>0</v>
      </c>
      <c r="AF588" s="167">
        <v>0</v>
      </c>
      <c r="AG588" s="167">
        <v>2049.8000000000002</v>
      </c>
      <c r="AH588" s="43">
        <v>10534</v>
      </c>
    </row>
    <row r="589" spans="1:34">
      <c r="A589" s="52">
        <v>0</v>
      </c>
      <c r="D589" s="62">
        <v>1994</v>
      </c>
      <c r="E589" s="62">
        <v>10</v>
      </c>
      <c r="F589" s="62">
        <v>1995</v>
      </c>
      <c r="G589" s="62">
        <v>1995</v>
      </c>
      <c r="H589" s="167">
        <v>27.5</v>
      </c>
      <c r="I589" s="167">
        <v>0</v>
      </c>
      <c r="J589" s="167">
        <v>0</v>
      </c>
      <c r="K589" s="167">
        <v>474.5</v>
      </c>
      <c r="L589" s="167">
        <v>0</v>
      </c>
      <c r="M589" s="167">
        <v>0</v>
      </c>
      <c r="N589" s="167">
        <v>344.8</v>
      </c>
      <c r="O589" s="167">
        <v>0</v>
      </c>
      <c r="P589" s="167">
        <v>1.5</v>
      </c>
      <c r="Q589" s="167">
        <v>0</v>
      </c>
      <c r="R589" s="167">
        <v>0</v>
      </c>
      <c r="S589" s="167">
        <v>0</v>
      </c>
      <c r="T589" s="167">
        <v>0</v>
      </c>
      <c r="U589" s="167">
        <v>0</v>
      </c>
      <c r="V589" s="167">
        <v>398</v>
      </c>
      <c r="W589" s="167">
        <v>0</v>
      </c>
      <c r="X589" s="167">
        <v>6043.6</v>
      </c>
      <c r="Y589" s="167">
        <v>0</v>
      </c>
      <c r="Z589" s="167">
        <v>0</v>
      </c>
      <c r="AA589" s="167">
        <v>0</v>
      </c>
      <c r="AB589" s="167">
        <v>0</v>
      </c>
      <c r="AC589" s="167">
        <v>0</v>
      </c>
      <c r="AD589" s="167">
        <v>0</v>
      </c>
      <c r="AE589" s="167">
        <v>0</v>
      </c>
      <c r="AF589" s="167">
        <v>0</v>
      </c>
      <c r="AG589" s="167">
        <v>1259.8</v>
      </c>
      <c r="AH589" s="43">
        <v>8549.7000000000007</v>
      </c>
    </row>
    <row r="590" spans="1:34">
      <c r="A590" s="52">
        <v>0</v>
      </c>
      <c r="D590" s="62">
        <v>1994</v>
      </c>
      <c r="E590" s="62">
        <v>11</v>
      </c>
      <c r="F590" s="62">
        <v>1995</v>
      </c>
      <c r="G590" s="62">
        <v>1995</v>
      </c>
      <c r="H590" s="167">
        <v>16.7</v>
      </c>
      <c r="I590" s="167">
        <v>0</v>
      </c>
      <c r="J590" s="167">
        <v>0</v>
      </c>
      <c r="K590" s="167">
        <v>325.3</v>
      </c>
      <c r="L590" s="167">
        <v>0</v>
      </c>
      <c r="M590" s="167">
        <v>0</v>
      </c>
      <c r="N590" s="167">
        <v>46.8</v>
      </c>
      <c r="O590" s="167">
        <v>0</v>
      </c>
      <c r="P590" s="167">
        <v>2.2000000000000002</v>
      </c>
      <c r="Q590" s="167">
        <v>0</v>
      </c>
      <c r="R590" s="167">
        <v>0</v>
      </c>
      <c r="S590" s="167">
        <v>0</v>
      </c>
      <c r="T590" s="167">
        <v>0</v>
      </c>
      <c r="U590" s="167">
        <v>0</v>
      </c>
      <c r="V590" s="167">
        <v>257.3</v>
      </c>
      <c r="W590" s="167">
        <v>0</v>
      </c>
      <c r="X590" s="167">
        <v>3513.2</v>
      </c>
      <c r="Y590" s="167">
        <v>0</v>
      </c>
      <c r="Z590" s="167">
        <v>0</v>
      </c>
      <c r="AA590" s="167">
        <v>0</v>
      </c>
      <c r="AB590" s="167">
        <v>0</v>
      </c>
      <c r="AC590" s="167">
        <v>0</v>
      </c>
      <c r="AD590" s="167">
        <v>0</v>
      </c>
      <c r="AE590" s="167">
        <v>0</v>
      </c>
      <c r="AF590" s="167">
        <v>0</v>
      </c>
      <c r="AG590" s="167">
        <v>384.6</v>
      </c>
      <c r="AH590" s="43">
        <v>4546.1000000000004</v>
      </c>
    </row>
    <row r="591" spans="1:34">
      <c r="A591" s="52">
        <v>0</v>
      </c>
      <c r="D591" s="62">
        <v>1994</v>
      </c>
      <c r="E591" s="62">
        <v>12</v>
      </c>
      <c r="F591" s="62">
        <v>1995</v>
      </c>
      <c r="G591" s="62">
        <v>1995</v>
      </c>
      <c r="H591" s="167">
        <v>7.3</v>
      </c>
      <c r="I591" s="167">
        <v>0</v>
      </c>
      <c r="J591" s="167">
        <v>0</v>
      </c>
      <c r="K591" s="167">
        <v>264.10000000000002</v>
      </c>
      <c r="L591" s="167">
        <v>0</v>
      </c>
      <c r="M591" s="167">
        <v>0</v>
      </c>
      <c r="N591" s="167">
        <v>90.5</v>
      </c>
      <c r="O591" s="167">
        <v>0</v>
      </c>
      <c r="P591" s="167">
        <v>0.2</v>
      </c>
      <c r="Q591" s="167">
        <v>0</v>
      </c>
      <c r="R591" s="167">
        <v>0</v>
      </c>
      <c r="S591" s="167">
        <v>0</v>
      </c>
      <c r="T591" s="167">
        <v>0</v>
      </c>
      <c r="U591" s="167">
        <v>0</v>
      </c>
      <c r="V591" s="167">
        <v>110.4</v>
      </c>
      <c r="W591" s="167">
        <v>0</v>
      </c>
      <c r="X591" s="167">
        <v>3133.1</v>
      </c>
      <c r="Y591" s="167">
        <v>0</v>
      </c>
      <c r="Z591" s="167">
        <v>0</v>
      </c>
      <c r="AA591" s="167">
        <v>0</v>
      </c>
      <c r="AB591" s="167">
        <v>0</v>
      </c>
      <c r="AC591" s="167">
        <v>0</v>
      </c>
      <c r="AD591" s="167">
        <v>0</v>
      </c>
      <c r="AE591" s="167">
        <v>0</v>
      </c>
      <c r="AF591" s="167">
        <v>0</v>
      </c>
      <c r="AG591" s="167">
        <v>486.8</v>
      </c>
      <c r="AH591" s="43">
        <v>4092.4</v>
      </c>
    </row>
    <row r="592" spans="1:34">
      <c r="A592" s="52">
        <v>0</v>
      </c>
      <c r="D592" s="62">
        <v>1995</v>
      </c>
      <c r="E592" s="62">
        <v>1</v>
      </c>
      <c r="F592" s="62">
        <v>1995</v>
      </c>
      <c r="G592" s="62">
        <v>1995</v>
      </c>
      <c r="H592" s="167">
        <v>0.7</v>
      </c>
      <c r="I592" s="167">
        <v>0</v>
      </c>
      <c r="J592" s="167">
        <v>0</v>
      </c>
      <c r="K592" s="167">
        <v>42.7</v>
      </c>
      <c r="L592" s="167">
        <v>0</v>
      </c>
      <c r="M592" s="167">
        <v>0</v>
      </c>
      <c r="N592" s="167">
        <v>46.9</v>
      </c>
      <c r="O592" s="167">
        <v>0</v>
      </c>
      <c r="P592" s="167">
        <v>0.3</v>
      </c>
      <c r="Q592" s="167">
        <v>0</v>
      </c>
      <c r="R592" s="167">
        <v>0</v>
      </c>
      <c r="S592" s="167">
        <v>0.1</v>
      </c>
      <c r="T592" s="167">
        <v>0</v>
      </c>
      <c r="U592" s="167">
        <v>0</v>
      </c>
      <c r="V592" s="167">
        <v>14.5</v>
      </c>
      <c r="W592" s="167">
        <v>0</v>
      </c>
      <c r="X592" s="167">
        <v>492.3</v>
      </c>
      <c r="Y592" s="167">
        <v>0</v>
      </c>
      <c r="Z592" s="167">
        <v>0</v>
      </c>
      <c r="AA592" s="167">
        <v>0</v>
      </c>
      <c r="AB592" s="167">
        <v>0</v>
      </c>
      <c r="AC592" s="167">
        <v>0</v>
      </c>
      <c r="AD592" s="167">
        <v>0</v>
      </c>
      <c r="AE592" s="167">
        <v>0</v>
      </c>
      <c r="AF592" s="167">
        <v>0</v>
      </c>
      <c r="AG592" s="167">
        <v>4.5999999999999996</v>
      </c>
      <c r="AH592" s="43">
        <v>602.1</v>
      </c>
    </row>
    <row r="593" spans="1:34">
      <c r="A593" s="52">
        <v>0</v>
      </c>
      <c r="D593" s="62">
        <v>1995</v>
      </c>
      <c r="E593" s="62">
        <v>2</v>
      </c>
      <c r="F593" s="62">
        <v>1995</v>
      </c>
      <c r="G593" s="62">
        <v>1995</v>
      </c>
      <c r="H593" s="167">
        <v>0.8</v>
      </c>
      <c r="I593" s="167">
        <v>0</v>
      </c>
      <c r="J593" s="167">
        <v>0</v>
      </c>
      <c r="K593" s="167">
        <v>69.5</v>
      </c>
      <c r="L593" s="167">
        <v>0</v>
      </c>
      <c r="M593" s="167">
        <v>0</v>
      </c>
      <c r="N593" s="167">
        <v>51.3</v>
      </c>
      <c r="O593" s="167">
        <v>0</v>
      </c>
      <c r="P593" s="167">
        <v>0.1</v>
      </c>
      <c r="Q593" s="167">
        <v>0</v>
      </c>
      <c r="R593" s="167">
        <v>0</v>
      </c>
      <c r="S593" s="167">
        <v>0</v>
      </c>
      <c r="T593" s="167">
        <v>0</v>
      </c>
      <c r="U593" s="167">
        <v>0</v>
      </c>
      <c r="V593" s="167">
        <v>3.9</v>
      </c>
      <c r="W593" s="167">
        <v>0</v>
      </c>
      <c r="X593" s="167">
        <v>752</v>
      </c>
      <c r="Y593" s="167">
        <v>0</v>
      </c>
      <c r="Z593" s="167">
        <v>0</v>
      </c>
      <c r="AA593" s="167">
        <v>0</v>
      </c>
      <c r="AB593" s="167">
        <v>0</v>
      </c>
      <c r="AC593" s="167">
        <v>0</v>
      </c>
      <c r="AD593" s="167">
        <v>0</v>
      </c>
      <c r="AE593" s="167">
        <v>0</v>
      </c>
      <c r="AF593" s="167">
        <v>0</v>
      </c>
      <c r="AG593" s="167">
        <v>1</v>
      </c>
      <c r="AH593" s="43">
        <v>878.6</v>
      </c>
    </row>
    <row r="594" spans="1:34">
      <c r="A594" s="52">
        <v>0</v>
      </c>
      <c r="D594" s="62">
        <v>1995</v>
      </c>
      <c r="E594" s="62">
        <v>3</v>
      </c>
      <c r="F594" s="62">
        <v>1995</v>
      </c>
      <c r="G594" s="62">
        <v>1995</v>
      </c>
      <c r="H594" s="167">
        <v>0.9</v>
      </c>
      <c r="I594" s="167">
        <v>0</v>
      </c>
      <c r="J594" s="167">
        <v>0</v>
      </c>
      <c r="K594" s="167">
        <v>43.3</v>
      </c>
      <c r="L594" s="167">
        <v>0</v>
      </c>
      <c r="M594" s="167">
        <v>0</v>
      </c>
      <c r="N594" s="167">
        <v>34.799999999999997</v>
      </c>
      <c r="O594" s="167">
        <v>0</v>
      </c>
      <c r="P594" s="167">
        <v>0.2</v>
      </c>
      <c r="Q594" s="167">
        <v>0</v>
      </c>
      <c r="R594" s="167">
        <v>0</v>
      </c>
      <c r="S594" s="167">
        <v>0.1</v>
      </c>
      <c r="T594" s="167">
        <v>0</v>
      </c>
      <c r="U594" s="167">
        <v>0</v>
      </c>
      <c r="V594" s="167">
        <v>32.6</v>
      </c>
      <c r="W594" s="167">
        <v>0</v>
      </c>
      <c r="X594" s="167">
        <v>570.29999999999995</v>
      </c>
      <c r="Y594" s="167">
        <v>0</v>
      </c>
      <c r="Z594" s="167">
        <v>0</v>
      </c>
      <c r="AA594" s="167">
        <v>0</v>
      </c>
      <c r="AB594" s="167">
        <v>0</v>
      </c>
      <c r="AC594" s="167">
        <v>0</v>
      </c>
      <c r="AD594" s="167">
        <v>0</v>
      </c>
      <c r="AE594" s="167">
        <v>0</v>
      </c>
      <c r="AF594" s="167">
        <v>0</v>
      </c>
      <c r="AG594" s="167">
        <v>0.8</v>
      </c>
      <c r="AH594" s="43">
        <v>682.99999999999989</v>
      </c>
    </row>
    <row r="595" spans="1:34">
      <c r="A595" s="52">
        <v>0</v>
      </c>
      <c r="D595" s="62">
        <v>1995</v>
      </c>
      <c r="E595" s="62">
        <v>4</v>
      </c>
      <c r="F595" s="62">
        <v>1995</v>
      </c>
      <c r="G595" s="62">
        <v>1995</v>
      </c>
      <c r="H595" s="167">
        <v>5.4</v>
      </c>
      <c r="I595" s="167">
        <v>0</v>
      </c>
      <c r="J595" s="167">
        <v>0</v>
      </c>
      <c r="K595" s="167">
        <v>248.8</v>
      </c>
      <c r="L595" s="167">
        <v>0</v>
      </c>
      <c r="M595" s="167">
        <v>0</v>
      </c>
      <c r="N595" s="167">
        <v>90.9</v>
      </c>
      <c r="O595" s="167">
        <v>0</v>
      </c>
      <c r="P595" s="167">
        <v>0.7</v>
      </c>
      <c r="Q595" s="167">
        <v>0</v>
      </c>
      <c r="R595" s="167">
        <v>0</v>
      </c>
      <c r="S595" s="167">
        <v>0</v>
      </c>
      <c r="T595" s="167">
        <v>0</v>
      </c>
      <c r="U595" s="167">
        <v>0</v>
      </c>
      <c r="V595" s="167">
        <v>146</v>
      </c>
      <c r="W595" s="167">
        <v>0</v>
      </c>
      <c r="X595" s="167">
        <v>2227.9</v>
      </c>
      <c r="Y595" s="167">
        <v>0</v>
      </c>
      <c r="Z595" s="167">
        <v>0</v>
      </c>
      <c r="AA595" s="167">
        <v>0</v>
      </c>
      <c r="AB595" s="167">
        <v>0</v>
      </c>
      <c r="AC595" s="167">
        <v>0</v>
      </c>
      <c r="AD595" s="167">
        <v>0</v>
      </c>
      <c r="AE595" s="167">
        <v>0</v>
      </c>
      <c r="AF595" s="167">
        <v>0</v>
      </c>
      <c r="AG595" s="167">
        <v>306.5</v>
      </c>
      <c r="AH595" s="43">
        <v>3026.2000000000003</v>
      </c>
    </row>
    <row r="596" spans="1:34">
      <c r="A596" s="52">
        <v>0</v>
      </c>
      <c r="D596" s="62">
        <v>1995</v>
      </c>
      <c r="E596" s="62">
        <v>5</v>
      </c>
      <c r="F596" s="62">
        <v>1995</v>
      </c>
      <c r="G596" s="62">
        <v>1996</v>
      </c>
      <c r="H596" s="167">
        <v>7.1</v>
      </c>
      <c r="I596" s="167">
        <v>0</v>
      </c>
      <c r="J596" s="167">
        <v>0</v>
      </c>
      <c r="K596" s="167">
        <v>348.5</v>
      </c>
      <c r="L596" s="167">
        <v>0</v>
      </c>
      <c r="M596" s="167">
        <v>0</v>
      </c>
      <c r="N596" s="167">
        <v>121.6</v>
      </c>
      <c r="O596" s="167">
        <v>0</v>
      </c>
      <c r="P596" s="167">
        <v>1.9</v>
      </c>
      <c r="Q596" s="167">
        <v>0</v>
      </c>
      <c r="R596" s="167">
        <v>0</v>
      </c>
      <c r="S596" s="167">
        <v>0.3</v>
      </c>
      <c r="T596" s="167">
        <v>0</v>
      </c>
      <c r="U596" s="167">
        <v>0</v>
      </c>
      <c r="V596" s="167">
        <v>64.8</v>
      </c>
      <c r="W596" s="167">
        <v>0</v>
      </c>
      <c r="X596" s="167">
        <v>3554.9</v>
      </c>
      <c r="Y596" s="167">
        <v>0</v>
      </c>
      <c r="Z596" s="167">
        <v>0</v>
      </c>
      <c r="AA596" s="167">
        <v>0</v>
      </c>
      <c r="AB596" s="167">
        <v>0</v>
      </c>
      <c r="AC596" s="167">
        <v>0</v>
      </c>
      <c r="AD596" s="167">
        <v>0</v>
      </c>
      <c r="AE596" s="167">
        <v>0</v>
      </c>
      <c r="AF596" s="167">
        <v>0</v>
      </c>
      <c r="AG596" s="167">
        <v>544.4</v>
      </c>
      <c r="AH596" s="43">
        <v>4643.5</v>
      </c>
    </row>
    <row r="597" spans="1:34">
      <c r="A597" s="52">
        <v>0</v>
      </c>
      <c r="D597" s="62">
        <v>1995</v>
      </c>
      <c r="E597" s="62">
        <v>6</v>
      </c>
      <c r="F597" s="62">
        <v>1995</v>
      </c>
      <c r="G597" s="62">
        <v>1996</v>
      </c>
      <c r="H597" s="167">
        <v>6.1</v>
      </c>
      <c r="I597" s="167">
        <v>0</v>
      </c>
      <c r="J597" s="167">
        <v>0</v>
      </c>
      <c r="K597" s="167">
        <v>472.6</v>
      </c>
      <c r="L597" s="167">
        <v>0</v>
      </c>
      <c r="M597" s="167">
        <v>0</v>
      </c>
      <c r="N597" s="167">
        <v>610.20000000000005</v>
      </c>
      <c r="O597" s="167">
        <v>0</v>
      </c>
      <c r="P597" s="167">
        <v>0.8</v>
      </c>
      <c r="Q597" s="167">
        <v>0</v>
      </c>
      <c r="R597" s="167">
        <v>0</v>
      </c>
      <c r="S597" s="167">
        <v>0</v>
      </c>
      <c r="T597" s="167">
        <v>0</v>
      </c>
      <c r="U597" s="167">
        <v>0</v>
      </c>
      <c r="V597" s="167">
        <v>143.1</v>
      </c>
      <c r="W597" s="167">
        <v>0</v>
      </c>
      <c r="X597" s="167">
        <v>4692.8</v>
      </c>
      <c r="Y597" s="167">
        <v>0</v>
      </c>
      <c r="Z597" s="167">
        <v>0</v>
      </c>
      <c r="AA597" s="167">
        <v>0</v>
      </c>
      <c r="AB597" s="167">
        <v>0</v>
      </c>
      <c r="AC597" s="167">
        <v>0</v>
      </c>
      <c r="AD597" s="167">
        <v>0</v>
      </c>
      <c r="AE597" s="167">
        <v>0</v>
      </c>
      <c r="AF597" s="167">
        <v>0</v>
      </c>
      <c r="AG597" s="167">
        <v>1278.5</v>
      </c>
      <c r="AH597" s="43">
        <v>7204.1</v>
      </c>
    </row>
    <row r="598" spans="1:34">
      <c r="A598" s="52">
        <v>0</v>
      </c>
      <c r="D598" s="62">
        <v>1995</v>
      </c>
      <c r="E598" s="62">
        <v>7</v>
      </c>
      <c r="F598" s="62">
        <v>1996</v>
      </c>
      <c r="G598" s="62">
        <v>1996</v>
      </c>
      <c r="H598" s="167">
        <v>6.9</v>
      </c>
      <c r="I598" s="167">
        <v>0</v>
      </c>
      <c r="J598" s="167">
        <v>0</v>
      </c>
      <c r="K598" s="167">
        <v>561</v>
      </c>
      <c r="L598" s="167">
        <v>0</v>
      </c>
      <c r="M598" s="167">
        <v>0</v>
      </c>
      <c r="N598" s="167">
        <v>632.29999999999995</v>
      </c>
      <c r="O598" s="167">
        <v>0</v>
      </c>
      <c r="P598" s="167">
        <v>3.6</v>
      </c>
      <c r="Q598" s="167">
        <v>0</v>
      </c>
      <c r="R598" s="167">
        <v>0</v>
      </c>
      <c r="S598" s="167">
        <v>0.6</v>
      </c>
      <c r="T598" s="167">
        <v>0</v>
      </c>
      <c r="U598" s="167">
        <v>0</v>
      </c>
      <c r="V598" s="167">
        <v>132.5</v>
      </c>
      <c r="W598" s="167">
        <v>0</v>
      </c>
      <c r="X598" s="167">
        <v>6974.5</v>
      </c>
      <c r="Y598" s="167">
        <v>0</v>
      </c>
      <c r="Z598" s="167">
        <v>0</v>
      </c>
      <c r="AA598" s="167">
        <v>0</v>
      </c>
      <c r="AB598" s="167">
        <v>0</v>
      </c>
      <c r="AC598" s="167">
        <v>0</v>
      </c>
      <c r="AD598" s="167">
        <v>0</v>
      </c>
      <c r="AE598" s="167">
        <v>0</v>
      </c>
      <c r="AF598" s="167">
        <v>0</v>
      </c>
      <c r="AG598" s="167">
        <v>2154.3000000000002</v>
      </c>
      <c r="AH598" s="43">
        <v>10465.700000000001</v>
      </c>
    </row>
    <row r="599" spans="1:34">
      <c r="A599" s="52">
        <v>0</v>
      </c>
      <c r="D599" s="62">
        <v>1995</v>
      </c>
      <c r="E599" s="62">
        <v>8</v>
      </c>
      <c r="F599" s="62">
        <v>1996</v>
      </c>
      <c r="G599" s="62">
        <v>1996</v>
      </c>
      <c r="H599" s="167">
        <v>9.1</v>
      </c>
      <c r="I599" s="167">
        <v>0</v>
      </c>
      <c r="J599" s="167">
        <v>0</v>
      </c>
      <c r="K599" s="167">
        <v>543.79999999999995</v>
      </c>
      <c r="L599" s="167">
        <v>0</v>
      </c>
      <c r="M599" s="167">
        <v>0</v>
      </c>
      <c r="N599" s="167">
        <v>707.9</v>
      </c>
      <c r="O599" s="167">
        <v>0</v>
      </c>
      <c r="P599" s="167">
        <v>2.2000000000000002</v>
      </c>
      <c r="Q599" s="167">
        <v>0</v>
      </c>
      <c r="R599" s="167">
        <v>0</v>
      </c>
      <c r="S599" s="167">
        <v>0</v>
      </c>
      <c r="T599" s="167">
        <v>0</v>
      </c>
      <c r="U599" s="167">
        <v>0</v>
      </c>
      <c r="V599" s="167">
        <v>127.3</v>
      </c>
      <c r="W599" s="167">
        <v>0</v>
      </c>
      <c r="X599" s="167">
        <v>8320.5</v>
      </c>
      <c r="Y599" s="167">
        <v>0</v>
      </c>
      <c r="Z599" s="167">
        <v>0</v>
      </c>
      <c r="AA599" s="167">
        <v>0</v>
      </c>
      <c r="AB599" s="167">
        <v>0</v>
      </c>
      <c r="AC599" s="167">
        <v>0</v>
      </c>
      <c r="AD599" s="167">
        <v>0</v>
      </c>
      <c r="AE599" s="167">
        <v>0</v>
      </c>
      <c r="AF599" s="167">
        <v>0</v>
      </c>
      <c r="AG599" s="167">
        <v>2622.7</v>
      </c>
      <c r="AH599" s="43">
        <v>12333.5</v>
      </c>
    </row>
    <row r="600" spans="1:34">
      <c r="A600" s="52">
        <v>0</v>
      </c>
      <c r="D600" s="62">
        <v>1995</v>
      </c>
      <c r="E600" s="62">
        <v>9</v>
      </c>
      <c r="F600" s="62">
        <v>1996</v>
      </c>
      <c r="G600" s="62">
        <v>1996</v>
      </c>
      <c r="H600" s="167">
        <v>0</v>
      </c>
      <c r="I600" s="167">
        <v>0</v>
      </c>
      <c r="J600" s="167">
        <v>0</v>
      </c>
      <c r="K600" s="167">
        <v>546.70000000000005</v>
      </c>
      <c r="L600" s="167">
        <v>0</v>
      </c>
      <c r="M600" s="167">
        <v>0</v>
      </c>
      <c r="N600" s="167">
        <v>589.79999999999995</v>
      </c>
      <c r="O600" s="167">
        <v>0</v>
      </c>
      <c r="P600" s="167">
        <v>3.8</v>
      </c>
      <c r="Q600" s="167">
        <v>0</v>
      </c>
      <c r="R600" s="167">
        <v>0</v>
      </c>
      <c r="S600" s="167">
        <v>0</v>
      </c>
      <c r="T600" s="167">
        <v>0</v>
      </c>
      <c r="U600" s="167">
        <v>0</v>
      </c>
      <c r="V600" s="167">
        <v>180.1</v>
      </c>
      <c r="W600" s="167">
        <v>0</v>
      </c>
      <c r="X600" s="167">
        <v>8305.5</v>
      </c>
      <c r="Y600" s="167">
        <v>0</v>
      </c>
      <c r="Z600" s="167">
        <v>0</v>
      </c>
      <c r="AA600" s="167">
        <v>0</v>
      </c>
      <c r="AB600" s="167">
        <v>0</v>
      </c>
      <c r="AC600" s="167">
        <v>0</v>
      </c>
      <c r="AD600" s="167">
        <v>0</v>
      </c>
      <c r="AE600" s="167">
        <v>0</v>
      </c>
      <c r="AF600" s="167">
        <v>0</v>
      </c>
      <c r="AG600" s="167">
        <v>2553.1</v>
      </c>
      <c r="AH600" s="43">
        <v>12179</v>
      </c>
    </row>
    <row r="601" spans="1:34">
      <c r="A601" s="52">
        <v>0</v>
      </c>
      <c r="D601" s="62">
        <v>1995</v>
      </c>
      <c r="E601" s="62">
        <v>10</v>
      </c>
      <c r="F601" s="62">
        <v>1996</v>
      </c>
      <c r="G601" s="62">
        <v>1996</v>
      </c>
      <c r="H601" s="167">
        <v>0</v>
      </c>
      <c r="I601" s="167">
        <v>0</v>
      </c>
      <c r="J601" s="167">
        <v>0</v>
      </c>
      <c r="K601" s="167">
        <v>704</v>
      </c>
      <c r="L601" s="167">
        <v>0</v>
      </c>
      <c r="M601" s="167">
        <v>0</v>
      </c>
      <c r="N601" s="167">
        <v>404.2</v>
      </c>
      <c r="O601" s="167">
        <v>0</v>
      </c>
      <c r="P601" s="167">
        <v>0.6</v>
      </c>
      <c r="Q601" s="167">
        <v>0</v>
      </c>
      <c r="R601" s="167">
        <v>0</v>
      </c>
      <c r="S601" s="167">
        <v>0</v>
      </c>
      <c r="T601" s="167">
        <v>0</v>
      </c>
      <c r="U601" s="167">
        <v>0</v>
      </c>
      <c r="V601" s="167">
        <v>225.7</v>
      </c>
      <c r="W601" s="167">
        <v>0</v>
      </c>
      <c r="X601" s="167">
        <v>6717.9</v>
      </c>
      <c r="Y601" s="167">
        <v>0</v>
      </c>
      <c r="Z601" s="167">
        <v>0</v>
      </c>
      <c r="AA601" s="167">
        <v>0</v>
      </c>
      <c r="AB601" s="167">
        <v>0</v>
      </c>
      <c r="AC601" s="167">
        <v>0</v>
      </c>
      <c r="AD601" s="167">
        <v>0</v>
      </c>
      <c r="AE601" s="167">
        <v>0</v>
      </c>
      <c r="AF601" s="167">
        <v>0</v>
      </c>
      <c r="AG601" s="167">
        <v>1332.7</v>
      </c>
      <c r="AH601" s="43">
        <v>9385.1</v>
      </c>
    </row>
    <row r="602" spans="1:34">
      <c r="A602" s="52">
        <v>0</v>
      </c>
      <c r="D602" s="62">
        <v>1995</v>
      </c>
      <c r="E602" s="62">
        <v>11</v>
      </c>
      <c r="F602" s="62">
        <v>1996</v>
      </c>
      <c r="G602" s="62">
        <v>1996</v>
      </c>
      <c r="H602" s="167">
        <v>0</v>
      </c>
      <c r="I602" s="167">
        <v>0</v>
      </c>
      <c r="J602" s="167">
        <v>0</v>
      </c>
      <c r="K602" s="167">
        <v>624.4</v>
      </c>
      <c r="L602" s="167">
        <v>0</v>
      </c>
      <c r="M602" s="167">
        <v>0</v>
      </c>
      <c r="N602" s="167">
        <v>116.7</v>
      </c>
      <c r="O602" s="167">
        <v>0</v>
      </c>
      <c r="P602" s="167">
        <v>1.1000000000000001</v>
      </c>
      <c r="Q602" s="167">
        <v>0</v>
      </c>
      <c r="R602" s="167">
        <v>0</v>
      </c>
      <c r="S602" s="167">
        <v>0</v>
      </c>
      <c r="T602" s="167">
        <v>0</v>
      </c>
      <c r="U602" s="167">
        <v>0</v>
      </c>
      <c r="V602" s="167">
        <v>232.5</v>
      </c>
      <c r="W602" s="167">
        <v>0</v>
      </c>
      <c r="X602" s="167">
        <v>5011.3999999999996</v>
      </c>
      <c r="Y602" s="167">
        <v>0</v>
      </c>
      <c r="Z602" s="167">
        <v>0</v>
      </c>
      <c r="AA602" s="167">
        <v>0</v>
      </c>
      <c r="AB602" s="167">
        <v>0</v>
      </c>
      <c r="AC602" s="167">
        <v>0</v>
      </c>
      <c r="AD602" s="167">
        <v>0</v>
      </c>
      <c r="AE602" s="167">
        <v>0</v>
      </c>
      <c r="AF602" s="167">
        <v>0</v>
      </c>
      <c r="AG602" s="167">
        <v>736.6</v>
      </c>
      <c r="AH602" s="43">
        <v>6722.7</v>
      </c>
    </row>
    <row r="603" spans="1:34">
      <c r="A603" s="52">
        <v>0</v>
      </c>
      <c r="D603" s="62">
        <v>1995</v>
      </c>
      <c r="E603" s="62">
        <v>12</v>
      </c>
      <c r="F603" s="62">
        <v>1996</v>
      </c>
      <c r="G603" s="62">
        <v>1996</v>
      </c>
      <c r="H603" s="167">
        <v>0</v>
      </c>
      <c r="I603" s="167">
        <v>0</v>
      </c>
      <c r="J603" s="167">
        <v>0</v>
      </c>
      <c r="K603" s="167">
        <v>325</v>
      </c>
      <c r="L603" s="167">
        <v>0</v>
      </c>
      <c r="M603" s="167">
        <v>0</v>
      </c>
      <c r="N603" s="167">
        <v>73.8</v>
      </c>
      <c r="O603" s="167">
        <v>0</v>
      </c>
      <c r="P603" s="167">
        <v>0</v>
      </c>
      <c r="Q603" s="167">
        <v>0</v>
      </c>
      <c r="R603" s="167">
        <v>0</v>
      </c>
      <c r="S603" s="167">
        <v>0</v>
      </c>
      <c r="T603" s="167">
        <v>0</v>
      </c>
      <c r="U603" s="167">
        <v>0</v>
      </c>
      <c r="V603" s="167">
        <v>140.30000000000001</v>
      </c>
      <c r="W603" s="167">
        <v>0</v>
      </c>
      <c r="X603" s="167">
        <v>3284.9</v>
      </c>
      <c r="Y603" s="167">
        <v>0</v>
      </c>
      <c r="Z603" s="167">
        <v>0</v>
      </c>
      <c r="AA603" s="167">
        <v>0</v>
      </c>
      <c r="AB603" s="167">
        <v>0</v>
      </c>
      <c r="AC603" s="167">
        <v>0</v>
      </c>
      <c r="AD603" s="167">
        <v>0</v>
      </c>
      <c r="AE603" s="167">
        <v>0</v>
      </c>
      <c r="AF603" s="167">
        <v>0</v>
      </c>
      <c r="AG603" s="167">
        <v>356.4</v>
      </c>
      <c r="AH603" s="43">
        <v>4180.3999999999996</v>
      </c>
    </row>
    <row r="604" spans="1:34">
      <c r="A604" s="52">
        <v>0</v>
      </c>
      <c r="D604" s="62">
        <v>1996</v>
      </c>
      <c r="E604" s="62">
        <v>1</v>
      </c>
      <c r="F604" s="62">
        <v>1996</v>
      </c>
      <c r="G604" s="62">
        <v>1996</v>
      </c>
      <c r="H604" s="167">
        <v>0</v>
      </c>
      <c r="I604" s="167">
        <v>0</v>
      </c>
      <c r="J604" s="167">
        <v>0</v>
      </c>
      <c r="K604" s="167">
        <v>208.3</v>
      </c>
      <c r="L604" s="167">
        <v>0</v>
      </c>
      <c r="M604" s="167">
        <v>0</v>
      </c>
      <c r="N604" s="167">
        <v>55.3</v>
      </c>
      <c r="O604" s="167">
        <v>0</v>
      </c>
      <c r="P604" s="167">
        <v>0.4</v>
      </c>
      <c r="Q604" s="167">
        <v>0</v>
      </c>
      <c r="R604" s="167">
        <v>0</v>
      </c>
      <c r="S604" s="167">
        <v>3.6</v>
      </c>
      <c r="T604" s="167">
        <v>0</v>
      </c>
      <c r="U604" s="167">
        <v>0</v>
      </c>
      <c r="V604" s="167">
        <v>101.7</v>
      </c>
      <c r="W604" s="167">
        <v>0</v>
      </c>
      <c r="X604" s="167">
        <v>3201.8</v>
      </c>
      <c r="Y604" s="167">
        <v>0</v>
      </c>
      <c r="Z604" s="167">
        <v>0</v>
      </c>
      <c r="AA604" s="167">
        <v>0</v>
      </c>
      <c r="AB604" s="167">
        <v>0</v>
      </c>
      <c r="AC604" s="167">
        <v>0</v>
      </c>
      <c r="AD604" s="167">
        <v>0</v>
      </c>
      <c r="AE604" s="167">
        <v>0</v>
      </c>
      <c r="AF604" s="167">
        <v>0</v>
      </c>
      <c r="AG604" s="167">
        <v>406.8</v>
      </c>
      <c r="AH604" s="43">
        <v>3977.9000000000005</v>
      </c>
    </row>
    <row r="605" spans="1:34">
      <c r="A605" s="52">
        <v>0</v>
      </c>
      <c r="D605" s="62">
        <v>1996</v>
      </c>
      <c r="E605" s="62">
        <v>2</v>
      </c>
      <c r="F605" s="62">
        <v>1996</v>
      </c>
      <c r="G605" s="62">
        <v>1996</v>
      </c>
      <c r="H605" s="167">
        <v>0</v>
      </c>
      <c r="I605" s="167">
        <v>0</v>
      </c>
      <c r="J605" s="167">
        <v>0</v>
      </c>
      <c r="K605" s="167">
        <v>35.6</v>
      </c>
      <c r="L605" s="167">
        <v>0</v>
      </c>
      <c r="M605" s="167">
        <v>0</v>
      </c>
      <c r="N605" s="167">
        <v>35.200000000000003</v>
      </c>
      <c r="O605" s="167">
        <v>0</v>
      </c>
      <c r="P605" s="167">
        <v>0</v>
      </c>
      <c r="Q605" s="167">
        <v>0</v>
      </c>
      <c r="R605" s="167">
        <v>0</v>
      </c>
      <c r="S605" s="167">
        <v>0</v>
      </c>
      <c r="T605" s="167">
        <v>0</v>
      </c>
      <c r="U605" s="167">
        <v>0</v>
      </c>
      <c r="V605" s="167">
        <v>41.9</v>
      </c>
      <c r="W605" s="167">
        <v>0</v>
      </c>
      <c r="X605" s="167">
        <v>884.4</v>
      </c>
      <c r="Y605" s="167">
        <v>0</v>
      </c>
      <c r="Z605" s="167">
        <v>0</v>
      </c>
      <c r="AA605" s="167">
        <v>0</v>
      </c>
      <c r="AB605" s="167">
        <v>0</v>
      </c>
      <c r="AC605" s="167">
        <v>0</v>
      </c>
      <c r="AD605" s="167">
        <v>0</v>
      </c>
      <c r="AE605" s="167">
        <v>0</v>
      </c>
      <c r="AF605" s="167">
        <v>0</v>
      </c>
      <c r="AG605" s="167">
        <v>9.6</v>
      </c>
      <c r="AH605" s="43">
        <v>1006.7</v>
      </c>
    </row>
    <row r="606" spans="1:34">
      <c r="A606" s="52">
        <v>0</v>
      </c>
      <c r="D606" s="62">
        <v>1996</v>
      </c>
      <c r="E606" s="62">
        <v>3</v>
      </c>
      <c r="F606" s="62">
        <v>1996</v>
      </c>
      <c r="G606" s="62">
        <v>1996</v>
      </c>
      <c r="H606" s="167">
        <v>0</v>
      </c>
      <c r="I606" s="167">
        <v>0</v>
      </c>
      <c r="J606" s="167">
        <v>0</v>
      </c>
      <c r="K606" s="167">
        <v>48.8</v>
      </c>
      <c r="L606" s="167">
        <v>0</v>
      </c>
      <c r="M606" s="167">
        <v>0</v>
      </c>
      <c r="N606" s="167">
        <v>49</v>
      </c>
      <c r="O606" s="167">
        <v>0</v>
      </c>
      <c r="P606" s="167">
        <v>0.2</v>
      </c>
      <c r="Q606" s="167">
        <v>0</v>
      </c>
      <c r="R606" s="167">
        <v>0</v>
      </c>
      <c r="S606" s="167">
        <v>2.2000000000000002</v>
      </c>
      <c r="T606" s="167">
        <v>0</v>
      </c>
      <c r="U606" s="167">
        <v>0</v>
      </c>
      <c r="V606" s="167">
        <v>32.6</v>
      </c>
      <c r="W606" s="167">
        <v>0</v>
      </c>
      <c r="X606" s="167">
        <v>1435.9</v>
      </c>
      <c r="Y606" s="167">
        <v>0</v>
      </c>
      <c r="Z606" s="167">
        <v>0</v>
      </c>
      <c r="AA606" s="167">
        <v>0</v>
      </c>
      <c r="AB606" s="167">
        <v>0</v>
      </c>
      <c r="AC606" s="167">
        <v>0</v>
      </c>
      <c r="AD606" s="167">
        <v>0</v>
      </c>
      <c r="AE606" s="167">
        <v>0</v>
      </c>
      <c r="AF606" s="167">
        <v>0</v>
      </c>
      <c r="AG606" s="167">
        <v>42.9</v>
      </c>
      <c r="AH606" s="43">
        <v>1611.6000000000001</v>
      </c>
    </row>
    <row r="607" spans="1:34">
      <c r="A607" s="52">
        <v>0</v>
      </c>
      <c r="D607" s="62">
        <v>1996</v>
      </c>
      <c r="E607" s="62">
        <v>4</v>
      </c>
      <c r="F607" s="62">
        <v>1996</v>
      </c>
      <c r="G607" s="62">
        <v>1996</v>
      </c>
      <c r="H607" s="167">
        <v>0</v>
      </c>
      <c r="I607" s="167">
        <v>0</v>
      </c>
      <c r="J607" s="167">
        <v>0</v>
      </c>
      <c r="K607" s="167">
        <v>312.60000000000002</v>
      </c>
      <c r="L607" s="167">
        <v>0</v>
      </c>
      <c r="M607" s="167">
        <v>0</v>
      </c>
      <c r="N607" s="167">
        <v>147.6</v>
      </c>
      <c r="O607" s="167">
        <v>0</v>
      </c>
      <c r="P607" s="167">
        <v>0.5</v>
      </c>
      <c r="Q607" s="167">
        <v>0</v>
      </c>
      <c r="R607" s="167">
        <v>0</v>
      </c>
      <c r="S607" s="167">
        <v>0</v>
      </c>
      <c r="T607" s="167">
        <v>0</v>
      </c>
      <c r="U607" s="167">
        <v>0</v>
      </c>
      <c r="V607" s="167">
        <v>177.5</v>
      </c>
      <c r="W607" s="167">
        <v>0</v>
      </c>
      <c r="X607" s="167">
        <v>4998.6000000000004</v>
      </c>
      <c r="Y607" s="167">
        <v>0</v>
      </c>
      <c r="Z607" s="167">
        <v>0</v>
      </c>
      <c r="AA607" s="167">
        <v>0</v>
      </c>
      <c r="AB607" s="167">
        <v>0</v>
      </c>
      <c r="AC607" s="167">
        <v>0</v>
      </c>
      <c r="AD607" s="167">
        <v>0</v>
      </c>
      <c r="AE607" s="167">
        <v>0</v>
      </c>
      <c r="AF607" s="167">
        <v>0</v>
      </c>
      <c r="AG607" s="167">
        <v>1343.9</v>
      </c>
      <c r="AH607" s="43">
        <v>6980.7000000000007</v>
      </c>
    </row>
    <row r="608" spans="1:34">
      <c r="A608" s="52">
        <v>0</v>
      </c>
      <c r="D608" s="62">
        <v>1996</v>
      </c>
      <c r="E608" s="62">
        <v>5</v>
      </c>
      <c r="F608" s="62">
        <v>1996</v>
      </c>
      <c r="G608" s="62">
        <v>1997</v>
      </c>
      <c r="H608" s="167">
        <v>0</v>
      </c>
      <c r="I608" s="167">
        <v>0</v>
      </c>
      <c r="J608" s="167">
        <v>0</v>
      </c>
      <c r="K608" s="167">
        <v>488.4</v>
      </c>
      <c r="L608" s="167">
        <v>0</v>
      </c>
      <c r="M608" s="167">
        <v>0</v>
      </c>
      <c r="N608" s="167">
        <v>492.9</v>
      </c>
      <c r="O608" s="167">
        <v>0</v>
      </c>
      <c r="P608" s="167">
        <v>1.5</v>
      </c>
      <c r="Q608" s="167">
        <v>0</v>
      </c>
      <c r="R608" s="167">
        <v>0</v>
      </c>
      <c r="S608" s="167">
        <v>0</v>
      </c>
      <c r="T608" s="167">
        <v>0</v>
      </c>
      <c r="U608" s="167">
        <v>0</v>
      </c>
      <c r="V608" s="167">
        <v>140.19999999999999</v>
      </c>
      <c r="W608" s="167">
        <v>0</v>
      </c>
      <c r="X608" s="167">
        <v>6620.6</v>
      </c>
      <c r="Y608" s="167">
        <v>0</v>
      </c>
      <c r="Z608" s="167">
        <v>0</v>
      </c>
      <c r="AA608" s="167">
        <v>0</v>
      </c>
      <c r="AB608" s="167">
        <v>0</v>
      </c>
      <c r="AC608" s="167">
        <v>0</v>
      </c>
      <c r="AD608" s="167">
        <v>0</v>
      </c>
      <c r="AE608" s="167">
        <v>0</v>
      </c>
      <c r="AF608" s="167">
        <v>0</v>
      </c>
      <c r="AG608" s="167">
        <v>2142</v>
      </c>
      <c r="AH608" s="43">
        <v>9885.6</v>
      </c>
    </row>
    <row r="609" spans="1:34">
      <c r="A609" s="52">
        <v>0</v>
      </c>
      <c r="D609" s="62">
        <v>1996</v>
      </c>
      <c r="E609" s="62">
        <v>6</v>
      </c>
      <c r="F609" s="62">
        <v>1996</v>
      </c>
      <c r="G609" s="62">
        <v>1997</v>
      </c>
      <c r="H609" s="167">
        <v>0</v>
      </c>
      <c r="I609" s="167">
        <v>0</v>
      </c>
      <c r="J609" s="167">
        <v>0</v>
      </c>
      <c r="K609" s="167">
        <v>685.2</v>
      </c>
      <c r="L609" s="167">
        <v>0</v>
      </c>
      <c r="M609" s="167">
        <v>0</v>
      </c>
      <c r="N609" s="167">
        <v>583.70000000000005</v>
      </c>
      <c r="O609" s="167">
        <v>0</v>
      </c>
      <c r="P609" s="167">
        <v>0.5</v>
      </c>
      <c r="Q609" s="167">
        <v>0</v>
      </c>
      <c r="R609" s="167">
        <v>0</v>
      </c>
      <c r="S609" s="167">
        <v>0</v>
      </c>
      <c r="T609" s="167">
        <v>0</v>
      </c>
      <c r="U609" s="167">
        <v>0</v>
      </c>
      <c r="V609" s="167">
        <v>124.4</v>
      </c>
      <c r="W609" s="167">
        <v>0</v>
      </c>
      <c r="X609" s="167">
        <v>7011.3</v>
      </c>
      <c r="Y609" s="167">
        <v>0</v>
      </c>
      <c r="Z609" s="167">
        <v>0</v>
      </c>
      <c r="AA609" s="167">
        <v>0</v>
      </c>
      <c r="AB609" s="167">
        <v>0</v>
      </c>
      <c r="AC609" s="167">
        <v>0</v>
      </c>
      <c r="AD609" s="167">
        <v>0</v>
      </c>
      <c r="AE609" s="167">
        <v>0</v>
      </c>
      <c r="AF609" s="167">
        <v>0</v>
      </c>
      <c r="AG609" s="167">
        <v>2362.5</v>
      </c>
      <c r="AH609" s="43">
        <v>10767.6</v>
      </c>
    </row>
    <row r="610" spans="1:34">
      <c r="A610" s="52">
        <v>0</v>
      </c>
      <c r="D610" s="62">
        <v>1996</v>
      </c>
      <c r="E610" s="62">
        <v>7</v>
      </c>
      <c r="F610" s="62">
        <v>1997</v>
      </c>
      <c r="G610" s="62">
        <v>1997</v>
      </c>
      <c r="H610" s="167">
        <v>0</v>
      </c>
      <c r="I610" s="167">
        <v>0</v>
      </c>
      <c r="J610" s="167">
        <v>0</v>
      </c>
      <c r="K610" s="167">
        <v>625.5</v>
      </c>
      <c r="L610" s="167">
        <v>0</v>
      </c>
      <c r="M610" s="167">
        <v>0</v>
      </c>
      <c r="N610" s="167">
        <v>585.4</v>
      </c>
      <c r="O610" s="167">
        <v>0</v>
      </c>
      <c r="P610" s="167">
        <v>2</v>
      </c>
      <c r="Q610" s="167">
        <v>0</v>
      </c>
      <c r="R610" s="167">
        <v>0</v>
      </c>
      <c r="S610" s="167">
        <v>5.4</v>
      </c>
      <c r="T610" s="167">
        <v>0</v>
      </c>
      <c r="U610" s="167">
        <v>0</v>
      </c>
      <c r="V610" s="167">
        <v>142.30000000000001</v>
      </c>
      <c r="W610" s="167">
        <v>0</v>
      </c>
      <c r="X610" s="167">
        <v>8413</v>
      </c>
      <c r="Y610" s="167">
        <v>0</v>
      </c>
      <c r="Z610" s="167">
        <v>0</v>
      </c>
      <c r="AA610" s="167">
        <v>0</v>
      </c>
      <c r="AB610" s="167">
        <v>0</v>
      </c>
      <c r="AC610" s="167">
        <v>0</v>
      </c>
      <c r="AD610" s="167">
        <v>0</v>
      </c>
      <c r="AE610" s="167">
        <v>0</v>
      </c>
      <c r="AF610" s="167">
        <v>0</v>
      </c>
      <c r="AG610" s="167">
        <v>3039.6</v>
      </c>
      <c r="AH610" s="43">
        <v>12813.2</v>
      </c>
    </row>
    <row r="611" spans="1:34">
      <c r="A611" s="52">
        <v>0</v>
      </c>
      <c r="D611" s="62">
        <v>1996</v>
      </c>
      <c r="E611" s="62">
        <v>8</v>
      </c>
      <c r="F611" s="62">
        <v>1997</v>
      </c>
      <c r="G611" s="62">
        <v>1997</v>
      </c>
      <c r="H611" s="167">
        <v>0</v>
      </c>
      <c r="I611" s="167">
        <v>0</v>
      </c>
      <c r="J611" s="167">
        <v>0</v>
      </c>
      <c r="K611" s="167">
        <v>546</v>
      </c>
      <c r="L611" s="167">
        <v>0</v>
      </c>
      <c r="M611" s="167">
        <v>0</v>
      </c>
      <c r="N611" s="167">
        <v>538.29999999999995</v>
      </c>
      <c r="O611" s="167">
        <v>0</v>
      </c>
      <c r="P611" s="167">
        <v>0.3</v>
      </c>
      <c r="Q611" s="167">
        <v>0</v>
      </c>
      <c r="R611" s="167">
        <v>0</v>
      </c>
      <c r="S611" s="167">
        <v>0</v>
      </c>
      <c r="T611" s="167">
        <v>0</v>
      </c>
      <c r="U611" s="167">
        <v>0</v>
      </c>
      <c r="V611" s="167">
        <v>100.2</v>
      </c>
      <c r="W611" s="167">
        <v>0</v>
      </c>
      <c r="X611" s="167">
        <v>8845.1</v>
      </c>
      <c r="Y611" s="167">
        <v>0</v>
      </c>
      <c r="Z611" s="167">
        <v>0</v>
      </c>
      <c r="AA611" s="167">
        <v>0</v>
      </c>
      <c r="AB611" s="167">
        <v>0</v>
      </c>
      <c r="AC611" s="167">
        <v>0</v>
      </c>
      <c r="AD611" s="167">
        <v>0</v>
      </c>
      <c r="AE611" s="167">
        <v>0</v>
      </c>
      <c r="AF611" s="167">
        <v>0</v>
      </c>
      <c r="AG611" s="167">
        <v>3066.5</v>
      </c>
      <c r="AH611" s="43">
        <v>13096.4</v>
      </c>
    </row>
    <row r="612" spans="1:34">
      <c r="A612" s="52">
        <v>0</v>
      </c>
      <c r="D612" s="62">
        <v>1996</v>
      </c>
      <c r="E612" s="62">
        <v>9</v>
      </c>
      <c r="F612" s="62">
        <v>1997</v>
      </c>
      <c r="G612" s="62">
        <v>1997</v>
      </c>
      <c r="H612" s="167">
        <v>0</v>
      </c>
      <c r="I612" s="167">
        <v>0</v>
      </c>
      <c r="J612" s="167">
        <v>0</v>
      </c>
      <c r="K612" s="167">
        <v>596.70000000000005</v>
      </c>
      <c r="L612" s="167">
        <v>0</v>
      </c>
      <c r="M612" s="167">
        <v>0</v>
      </c>
      <c r="N612" s="167">
        <v>413.8</v>
      </c>
      <c r="O612" s="167">
        <v>0</v>
      </c>
      <c r="P612" s="167">
        <v>2</v>
      </c>
      <c r="Q612" s="167">
        <v>0</v>
      </c>
      <c r="R612" s="167">
        <v>0</v>
      </c>
      <c r="S612" s="167">
        <v>0</v>
      </c>
      <c r="T612" s="167">
        <v>0</v>
      </c>
      <c r="U612" s="167">
        <v>0</v>
      </c>
      <c r="V612" s="167">
        <v>102.9</v>
      </c>
      <c r="W612" s="167">
        <v>0</v>
      </c>
      <c r="X612" s="167">
        <v>7725.2</v>
      </c>
      <c r="Y612" s="167">
        <v>0</v>
      </c>
      <c r="Z612" s="167">
        <v>0</v>
      </c>
      <c r="AA612" s="167">
        <v>0</v>
      </c>
      <c r="AB612" s="167">
        <v>0</v>
      </c>
      <c r="AC612" s="167">
        <v>0</v>
      </c>
      <c r="AD612" s="167">
        <v>0</v>
      </c>
      <c r="AE612" s="167">
        <v>0</v>
      </c>
      <c r="AF612" s="167">
        <v>0</v>
      </c>
      <c r="AG612" s="167">
        <v>2279.3000000000002</v>
      </c>
      <c r="AH612" s="43">
        <v>11119.900000000001</v>
      </c>
    </row>
    <row r="613" spans="1:34">
      <c r="A613" s="52">
        <v>0</v>
      </c>
      <c r="D613" s="62">
        <v>1996</v>
      </c>
      <c r="E613" s="62">
        <v>10</v>
      </c>
      <c r="F613" s="62">
        <v>1997</v>
      </c>
      <c r="G613" s="62">
        <v>1997</v>
      </c>
      <c r="H613" s="167">
        <v>0</v>
      </c>
      <c r="I613" s="167">
        <v>0</v>
      </c>
      <c r="J613" s="167">
        <v>0</v>
      </c>
      <c r="K613" s="167">
        <v>476.4</v>
      </c>
      <c r="L613" s="167">
        <v>0</v>
      </c>
      <c r="M613" s="167">
        <v>0</v>
      </c>
      <c r="N613" s="167">
        <v>324.7</v>
      </c>
      <c r="O613" s="167">
        <v>0</v>
      </c>
      <c r="P613" s="167">
        <v>0.1</v>
      </c>
      <c r="Q613" s="167">
        <v>0</v>
      </c>
      <c r="R613" s="167">
        <v>0</v>
      </c>
      <c r="S613" s="167">
        <v>0</v>
      </c>
      <c r="T613" s="167">
        <v>0</v>
      </c>
      <c r="U613" s="167">
        <v>0</v>
      </c>
      <c r="V613" s="167">
        <v>242.8</v>
      </c>
      <c r="W613" s="167">
        <v>0</v>
      </c>
      <c r="X613" s="167">
        <v>6907.3</v>
      </c>
      <c r="Y613" s="167">
        <v>0</v>
      </c>
      <c r="Z613" s="167">
        <v>0</v>
      </c>
      <c r="AA613" s="167">
        <v>0</v>
      </c>
      <c r="AB613" s="167">
        <v>0</v>
      </c>
      <c r="AC613" s="167">
        <v>0</v>
      </c>
      <c r="AD613" s="167">
        <v>0</v>
      </c>
      <c r="AE613" s="167">
        <v>0</v>
      </c>
      <c r="AF613" s="167">
        <v>0</v>
      </c>
      <c r="AG613" s="167">
        <v>1750.2</v>
      </c>
      <c r="AH613" s="43">
        <v>9701.5</v>
      </c>
    </row>
    <row r="614" spans="1:34">
      <c r="A614" s="52">
        <v>0</v>
      </c>
      <c r="D614" s="62">
        <v>1996</v>
      </c>
      <c r="E614" s="62">
        <v>11</v>
      </c>
      <c r="F614" s="62">
        <v>1997</v>
      </c>
      <c r="G614" s="62">
        <v>1997</v>
      </c>
      <c r="H614" s="167">
        <v>0</v>
      </c>
      <c r="I614" s="167">
        <v>0</v>
      </c>
      <c r="J614" s="167">
        <v>0</v>
      </c>
      <c r="K614" s="167">
        <v>265.8</v>
      </c>
      <c r="L614" s="167">
        <v>0</v>
      </c>
      <c r="M614" s="167">
        <v>0</v>
      </c>
      <c r="N614" s="167">
        <v>92</v>
      </c>
      <c r="O614" s="167">
        <v>0</v>
      </c>
      <c r="P614" s="167">
        <v>0.5</v>
      </c>
      <c r="Q614" s="167">
        <v>0</v>
      </c>
      <c r="R614" s="167">
        <v>0</v>
      </c>
      <c r="S614" s="167">
        <v>0</v>
      </c>
      <c r="T614" s="167">
        <v>0</v>
      </c>
      <c r="U614" s="167">
        <v>0</v>
      </c>
      <c r="V614" s="167">
        <v>192.9</v>
      </c>
      <c r="W614" s="167">
        <v>0</v>
      </c>
      <c r="X614" s="167">
        <v>3052.9</v>
      </c>
      <c r="Y614" s="167">
        <v>0</v>
      </c>
      <c r="Z614" s="167">
        <v>0</v>
      </c>
      <c r="AA614" s="167">
        <v>0</v>
      </c>
      <c r="AB614" s="167">
        <v>0</v>
      </c>
      <c r="AC614" s="167">
        <v>0</v>
      </c>
      <c r="AD614" s="167">
        <v>0</v>
      </c>
      <c r="AE614" s="167">
        <v>0</v>
      </c>
      <c r="AF614" s="167">
        <v>0</v>
      </c>
      <c r="AG614" s="167">
        <v>370.9</v>
      </c>
      <c r="AH614" s="43">
        <v>3975.0000000000005</v>
      </c>
    </row>
    <row r="615" spans="1:34">
      <c r="A615" s="52">
        <v>0</v>
      </c>
      <c r="D615" s="62">
        <v>1996</v>
      </c>
      <c r="E615" s="62">
        <v>12</v>
      </c>
      <c r="F615" s="62">
        <v>1997</v>
      </c>
      <c r="G615" s="62">
        <v>1997</v>
      </c>
      <c r="H615" s="167">
        <v>0</v>
      </c>
      <c r="I615" s="167">
        <v>0</v>
      </c>
      <c r="J615" s="167">
        <v>0</v>
      </c>
      <c r="K615" s="167">
        <v>72.2</v>
      </c>
      <c r="L615" s="167">
        <v>0</v>
      </c>
      <c r="M615" s="167">
        <v>0</v>
      </c>
      <c r="N615" s="167">
        <v>72.8</v>
      </c>
      <c r="O615" s="167">
        <v>0</v>
      </c>
      <c r="P615" s="167">
        <v>0</v>
      </c>
      <c r="Q615" s="167">
        <v>0</v>
      </c>
      <c r="R615" s="167">
        <v>0</v>
      </c>
      <c r="S615" s="167">
        <v>0</v>
      </c>
      <c r="T615" s="167">
        <v>0</v>
      </c>
      <c r="U615" s="167">
        <v>0</v>
      </c>
      <c r="V615" s="167">
        <v>59.9</v>
      </c>
      <c r="W615" s="167">
        <v>0</v>
      </c>
      <c r="X615" s="167">
        <v>965.5</v>
      </c>
      <c r="Y615" s="167">
        <v>0</v>
      </c>
      <c r="Z615" s="167">
        <v>0</v>
      </c>
      <c r="AA615" s="167">
        <v>0</v>
      </c>
      <c r="AB615" s="167">
        <v>0</v>
      </c>
      <c r="AC615" s="167">
        <v>0</v>
      </c>
      <c r="AD615" s="167">
        <v>0</v>
      </c>
      <c r="AE615" s="167">
        <v>0</v>
      </c>
      <c r="AF615" s="167">
        <v>0</v>
      </c>
      <c r="AG615" s="167">
        <v>55.9</v>
      </c>
      <c r="AH615" s="43">
        <v>1226.3000000000002</v>
      </c>
    </row>
    <row r="616" spans="1:34">
      <c r="A616" s="52">
        <v>0</v>
      </c>
      <c r="D616" s="62">
        <v>1997</v>
      </c>
      <c r="E616" s="62">
        <v>1</v>
      </c>
      <c r="F616" s="62">
        <v>1997</v>
      </c>
      <c r="G616" s="62">
        <v>1997</v>
      </c>
      <c r="H616" s="167">
        <v>0</v>
      </c>
      <c r="I616" s="167">
        <v>0</v>
      </c>
      <c r="J616" s="167">
        <v>0</v>
      </c>
      <c r="K616" s="167">
        <v>25.2</v>
      </c>
      <c r="L616" s="167">
        <v>0</v>
      </c>
      <c r="M616" s="167">
        <v>0</v>
      </c>
      <c r="N616" s="167">
        <v>30.3</v>
      </c>
      <c r="O616" s="167">
        <v>0</v>
      </c>
      <c r="P616" s="167">
        <v>0</v>
      </c>
      <c r="Q616" s="167">
        <v>0</v>
      </c>
      <c r="R616" s="167">
        <v>0</v>
      </c>
      <c r="S616" s="167">
        <v>0</v>
      </c>
      <c r="T616" s="167">
        <v>0</v>
      </c>
      <c r="U616" s="167">
        <v>0</v>
      </c>
      <c r="V616" s="167">
        <v>10.199999999999999</v>
      </c>
      <c r="W616" s="167">
        <v>0</v>
      </c>
      <c r="X616" s="167">
        <v>374.9</v>
      </c>
      <c r="Y616" s="167">
        <v>0</v>
      </c>
      <c r="Z616" s="167">
        <v>0</v>
      </c>
      <c r="AA616" s="167">
        <v>0</v>
      </c>
      <c r="AB616" s="167">
        <v>0</v>
      </c>
      <c r="AC616" s="167">
        <v>0</v>
      </c>
      <c r="AD616" s="167">
        <v>0</v>
      </c>
      <c r="AE616" s="167">
        <v>0</v>
      </c>
      <c r="AF616" s="167">
        <v>0</v>
      </c>
      <c r="AG616" s="167">
        <v>34.799999999999997</v>
      </c>
      <c r="AH616" s="43">
        <v>475.4</v>
      </c>
    </row>
    <row r="617" spans="1:34">
      <c r="A617" s="52">
        <v>0</v>
      </c>
      <c r="D617" s="62">
        <v>1997</v>
      </c>
      <c r="E617" s="62">
        <v>2</v>
      </c>
      <c r="F617" s="62">
        <v>1997</v>
      </c>
      <c r="G617" s="62">
        <v>1997</v>
      </c>
      <c r="H617" s="167">
        <v>0</v>
      </c>
      <c r="I617" s="167">
        <v>0</v>
      </c>
      <c r="J617" s="167">
        <v>0</v>
      </c>
      <c r="K617" s="167">
        <v>128.19999999999999</v>
      </c>
      <c r="L617" s="167">
        <v>0</v>
      </c>
      <c r="M617" s="167">
        <v>0</v>
      </c>
      <c r="N617" s="167">
        <v>70.599999999999994</v>
      </c>
      <c r="O617" s="167">
        <v>0</v>
      </c>
      <c r="P617" s="167">
        <v>0.1</v>
      </c>
      <c r="Q617" s="167">
        <v>0</v>
      </c>
      <c r="R617" s="167">
        <v>0</v>
      </c>
      <c r="S617" s="167">
        <v>0</v>
      </c>
      <c r="T617" s="167">
        <v>0</v>
      </c>
      <c r="U617" s="167">
        <v>0</v>
      </c>
      <c r="V617" s="167">
        <v>30.5</v>
      </c>
      <c r="W617" s="167">
        <v>0</v>
      </c>
      <c r="X617" s="167">
        <v>1451.8</v>
      </c>
      <c r="Y617" s="167">
        <v>0</v>
      </c>
      <c r="Z617" s="167">
        <v>0</v>
      </c>
      <c r="AA617" s="167">
        <v>0</v>
      </c>
      <c r="AB617" s="167">
        <v>0</v>
      </c>
      <c r="AC617" s="167">
        <v>0</v>
      </c>
      <c r="AD617" s="167">
        <v>0</v>
      </c>
      <c r="AE617" s="167">
        <v>0</v>
      </c>
      <c r="AF617" s="167">
        <v>0</v>
      </c>
      <c r="AG617" s="167">
        <v>91.6</v>
      </c>
      <c r="AH617" s="43">
        <v>1772.7999999999997</v>
      </c>
    </row>
    <row r="618" spans="1:34">
      <c r="A618" s="52">
        <v>0</v>
      </c>
      <c r="D618" s="62">
        <v>1997</v>
      </c>
      <c r="E618" s="62">
        <v>3</v>
      </c>
      <c r="F618" s="62">
        <v>1997</v>
      </c>
      <c r="G618" s="62">
        <v>1997</v>
      </c>
      <c r="H618" s="167">
        <v>0</v>
      </c>
      <c r="I618" s="167">
        <v>0</v>
      </c>
      <c r="J618" s="167">
        <v>0</v>
      </c>
      <c r="K618" s="167">
        <v>442</v>
      </c>
      <c r="L618" s="167">
        <v>0</v>
      </c>
      <c r="M618" s="167">
        <v>0</v>
      </c>
      <c r="N618" s="167">
        <v>138.9</v>
      </c>
      <c r="O618" s="167">
        <v>0</v>
      </c>
      <c r="P618" s="167">
        <v>0</v>
      </c>
      <c r="Q618" s="167">
        <v>0</v>
      </c>
      <c r="R618" s="167">
        <v>0</v>
      </c>
      <c r="S618" s="167">
        <v>9.1</v>
      </c>
      <c r="T618" s="167">
        <v>0</v>
      </c>
      <c r="U618" s="167">
        <v>0</v>
      </c>
      <c r="V618" s="167">
        <v>89.5</v>
      </c>
      <c r="W618" s="167">
        <v>0</v>
      </c>
      <c r="X618" s="167">
        <v>5305.9</v>
      </c>
      <c r="Y618" s="167">
        <v>0</v>
      </c>
      <c r="Z618" s="167">
        <v>0</v>
      </c>
      <c r="AA618" s="167">
        <v>0</v>
      </c>
      <c r="AB618" s="167">
        <v>0</v>
      </c>
      <c r="AC618" s="167">
        <v>0</v>
      </c>
      <c r="AD618" s="167">
        <v>0</v>
      </c>
      <c r="AE618" s="167">
        <v>0</v>
      </c>
      <c r="AF618" s="167">
        <v>0</v>
      </c>
      <c r="AG618" s="167">
        <v>995.6</v>
      </c>
      <c r="AH618" s="43">
        <v>6981</v>
      </c>
    </row>
    <row r="619" spans="1:34">
      <c r="A619" s="52">
        <v>0</v>
      </c>
      <c r="D619" s="62">
        <v>1997</v>
      </c>
      <c r="E619" s="62">
        <v>4</v>
      </c>
      <c r="F619" s="62">
        <v>1997</v>
      </c>
      <c r="G619" s="62">
        <v>1997</v>
      </c>
      <c r="H619" s="167">
        <v>0</v>
      </c>
      <c r="I619" s="167">
        <v>0</v>
      </c>
      <c r="J619" s="167">
        <v>0</v>
      </c>
      <c r="K619" s="167">
        <v>577.4</v>
      </c>
      <c r="L619" s="167">
        <v>0</v>
      </c>
      <c r="M619" s="167">
        <v>0</v>
      </c>
      <c r="N619" s="167">
        <v>236.1</v>
      </c>
      <c r="O619" s="167">
        <v>0</v>
      </c>
      <c r="P619" s="167">
        <v>0.3</v>
      </c>
      <c r="Q619" s="167">
        <v>0</v>
      </c>
      <c r="R619" s="167">
        <v>0</v>
      </c>
      <c r="S619" s="167">
        <v>0</v>
      </c>
      <c r="T619" s="167">
        <v>0</v>
      </c>
      <c r="U619" s="167">
        <v>0</v>
      </c>
      <c r="V619" s="167">
        <v>130.9</v>
      </c>
      <c r="W619" s="167">
        <v>0</v>
      </c>
      <c r="X619" s="167">
        <v>5403.4</v>
      </c>
      <c r="Y619" s="167">
        <v>0</v>
      </c>
      <c r="Z619" s="167">
        <v>0</v>
      </c>
      <c r="AA619" s="167">
        <v>0</v>
      </c>
      <c r="AB619" s="167">
        <v>0</v>
      </c>
      <c r="AC619" s="167">
        <v>0</v>
      </c>
      <c r="AD619" s="167">
        <v>0</v>
      </c>
      <c r="AE619" s="167">
        <v>0</v>
      </c>
      <c r="AF619" s="167">
        <v>0</v>
      </c>
      <c r="AG619" s="167">
        <v>1223.9000000000001</v>
      </c>
      <c r="AH619" s="43">
        <v>7572</v>
      </c>
    </row>
    <row r="620" spans="1:34">
      <c r="A620" s="52">
        <v>0</v>
      </c>
      <c r="D620" s="62">
        <v>1997</v>
      </c>
      <c r="E620" s="62">
        <v>5</v>
      </c>
      <c r="F620" s="62">
        <v>1997</v>
      </c>
      <c r="G620" s="62">
        <v>1998</v>
      </c>
      <c r="H620" s="167">
        <v>0</v>
      </c>
      <c r="I620" s="167">
        <v>0</v>
      </c>
      <c r="J620" s="167">
        <v>0</v>
      </c>
      <c r="K620" s="167">
        <v>539.70000000000005</v>
      </c>
      <c r="L620" s="167">
        <v>0</v>
      </c>
      <c r="M620" s="167">
        <v>0</v>
      </c>
      <c r="N620" s="167">
        <v>549.20000000000005</v>
      </c>
      <c r="O620" s="167">
        <v>0</v>
      </c>
      <c r="P620" s="167">
        <v>1.8</v>
      </c>
      <c r="Q620" s="167">
        <v>0</v>
      </c>
      <c r="R620" s="167">
        <v>0</v>
      </c>
      <c r="S620" s="167">
        <v>0</v>
      </c>
      <c r="T620" s="167">
        <v>0</v>
      </c>
      <c r="U620" s="167">
        <v>0</v>
      </c>
      <c r="V620" s="167">
        <v>114.7</v>
      </c>
      <c r="W620" s="167">
        <v>0</v>
      </c>
      <c r="X620" s="167">
        <v>7259.4</v>
      </c>
      <c r="Y620" s="167">
        <v>0</v>
      </c>
      <c r="Z620" s="167">
        <v>0</v>
      </c>
      <c r="AA620" s="167">
        <v>0</v>
      </c>
      <c r="AB620" s="167">
        <v>0</v>
      </c>
      <c r="AC620" s="167">
        <v>0</v>
      </c>
      <c r="AD620" s="167">
        <v>0</v>
      </c>
      <c r="AE620" s="167">
        <v>0</v>
      </c>
      <c r="AF620" s="167">
        <v>0</v>
      </c>
      <c r="AG620" s="167">
        <v>2049.8000000000002</v>
      </c>
      <c r="AH620" s="43">
        <v>10514.599999999999</v>
      </c>
    </row>
    <row r="621" spans="1:34">
      <c r="A621" s="52">
        <v>0</v>
      </c>
      <c r="D621" s="62">
        <v>1997</v>
      </c>
      <c r="E621" s="62">
        <v>6</v>
      </c>
      <c r="F621" s="62">
        <v>1997</v>
      </c>
      <c r="G621" s="62">
        <v>1998</v>
      </c>
      <c r="H621" s="167">
        <v>0</v>
      </c>
      <c r="I621" s="167">
        <v>0</v>
      </c>
      <c r="J621" s="167">
        <v>0</v>
      </c>
      <c r="K621" s="167">
        <v>533.1</v>
      </c>
      <c r="L621" s="167">
        <v>0</v>
      </c>
      <c r="M621" s="167">
        <v>0</v>
      </c>
      <c r="N621" s="167">
        <v>523.9</v>
      </c>
      <c r="O621" s="167">
        <v>0</v>
      </c>
      <c r="P621" s="167">
        <v>0.5</v>
      </c>
      <c r="Q621" s="167">
        <v>0</v>
      </c>
      <c r="R621" s="167">
        <v>0</v>
      </c>
      <c r="S621" s="167">
        <v>25.5</v>
      </c>
      <c r="T621" s="167">
        <v>0</v>
      </c>
      <c r="U621" s="167">
        <v>0</v>
      </c>
      <c r="V621" s="167">
        <v>86.8</v>
      </c>
      <c r="W621" s="167">
        <v>0</v>
      </c>
      <c r="X621" s="167">
        <v>6978.3</v>
      </c>
      <c r="Y621" s="167">
        <v>0</v>
      </c>
      <c r="Z621" s="167">
        <v>0</v>
      </c>
      <c r="AA621" s="167">
        <v>0</v>
      </c>
      <c r="AB621" s="167">
        <v>0</v>
      </c>
      <c r="AC621" s="167">
        <v>0</v>
      </c>
      <c r="AD621" s="167">
        <v>0</v>
      </c>
      <c r="AE621" s="167">
        <v>0</v>
      </c>
      <c r="AF621" s="167">
        <v>0</v>
      </c>
      <c r="AG621" s="167">
        <v>1898.9</v>
      </c>
      <c r="AH621" s="43">
        <v>10047</v>
      </c>
    </row>
    <row r="622" spans="1:34">
      <c r="A622" s="52">
        <v>0</v>
      </c>
      <c r="D622" s="62">
        <v>1997</v>
      </c>
      <c r="E622" s="62">
        <v>7</v>
      </c>
      <c r="F622" s="62">
        <v>1998</v>
      </c>
      <c r="G622" s="62">
        <v>1998</v>
      </c>
      <c r="H622" s="167">
        <v>0</v>
      </c>
      <c r="I622" s="167">
        <v>0</v>
      </c>
      <c r="J622" s="167">
        <v>0</v>
      </c>
      <c r="K622" s="167">
        <v>531.9</v>
      </c>
      <c r="L622" s="167">
        <v>0</v>
      </c>
      <c r="M622" s="167">
        <v>0</v>
      </c>
      <c r="N622" s="167">
        <v>795.9</v>
      </c>
      <c r="O622" s="167">
        <v>0</v>
      </c>
      <c r="P622" s="167">
        <v>1.9</v>
      </c>
      <c r="Q622" s="167">
        <v>0</v>
      </c>
      <c r="R622" s="167">
        <v>0</v>
      </c>
      <c r="S622" s="167">
        <v>0</v>
      </c>
      <c r="T622" s="167">
        <v>0</v>
      </c>
      <c r="U622" s="167">
        <v>0</v>
      </c>
      <c r="V622" s="167">
        <v>97.2</v>
      </c>
      <c r="W622" s="167">
        <v>0</v>
      </c>
      <c r="X622" s="167">
        <v>8176.5</v>
      </c>
      <c r="Y622" s="167">
        <v>0</v>
      </c>
      <c r="Z622" s="167">
        <v>0</v>
      </c>
      <c r="AA622" s="167">
        <v>0</v>
      </c>
      <c r="AB622" s="167">
        <v>0</v>
      </c>
      <c r="AC622" s="167">
        <v>0</v>
      </c>
      <c r="AD622" s="167">
        <v>0</v>
      </c>
      <c r="AE622" s="167">
        <v>0</v>
      </c>
      <c r="AF622" s="167">
        <v>0</v>
      </c>
      <c r="AG622" s="167">
        <v>2614.1999999999998</v>
      </c>
      <c r="AH622" s="43">
        <v>12217.599999999999</v>
      </c>
    </row>
    <row r="623" spans="1:34">
      <c r="A623" s="52">
        <v>0</v>
      </c>
      <c r="D623" s="62">
        <v>1997</v>
      </c>
      <c r="E623" s="62">
        <v>8</v>
      </c>
      <c r="F623" s="62">
        <v>1998</v>
      </c>
      <c r="G623" s="62">
        <v>1998</v>
      </c>
      <c r="H623" s="167">
        <v>0</v>
      </c>
      <c r="I623" s="167">
        <v>0</v>
      </c>
      <c r="J623" s="167">
        <v>0</v>
      </c>
      <c r="K623" s="167">
        <v>590.1</v>
      </c>
      <c r="L623" s="167">
        <v>0</v>
      </c>
      <c r="M623" s="167">
        <v>0</v>
      </c>
      <c r="N623" s="167">
        <v>954.1</v>
      </c>
      <c r="O623" s="167">
        <v>0</v>
      </c>
      <c r="P623" s="167">
        <v>0.6</v>
      </c>
      <c r="Q623" s="167">
        <v>0</v>
      </c>
      <c r="R623" s="167">
        <v>0</v>
      </c>
      <c r="S623" s="167">
        <v>0</v>
      </c>
      <c r="T623" s="167">
        <v>0</v>
      </c>
      <c r="U623" s="167">
        <v>0</v>
      </c>
      <c r="V623" s="167">
        <v>93.6</v>
      </c>
      <c r="W623" s="167">
        <v>0</v>
      </c>
      <c r="X623" s="167">
        <v>8865.2000000000007</v>
      </c>
      <c r="Y623" s="167">
        <v>0</v>
      </c>
      <c r="Z623" s="167">
        <v>0</v>
      </c>
      <c r="AA623" s="167">
        <v>0</v>
      </c>
      <c r="AB623" s="167">
        <v>0</v>
      </c>
      <c r="AC623" s="167">
        <v>0</v>
      </c>
      <c r="AD623" s="167">
        <v>0</v>
      </c>
      <c r="AE623" s="167">
        <v>0</v>
      </c>
      <c r="AF623" s="167">
        <v>0</v>
      </c>
      <c r="AG623" s="167">
        <v>3707.6</v>
      </c>
      <c r="AH623" s="43">
        <v>14211.2</v>
      </c>
    </row>
    <row r="624" spans="1:34">
      <c r="A624" s="52">
        <v>0</v>
      </c>
      <c r="D624" s="62">
        <v>1997</v>
      </c>
      <c r="E624" s="62">
        <v>9</v>
      </c>
      <c r="F624" s="62">
        <v>1998</v>
      </c>
      <c r="G624" s="62">
        <v>1998</v>
      </c>
      <c r="H624" s="167">
        <v>0</v>
      </c>
      <c r="I624" s="167">
        <v>0</v>
      </c>
      <c r="J624" s="167">
        <v>0</v>
      </c>
      <c r="K624" s="167">
        <v>691.1</v>
      </c>
      <c r="L624" s="167">
        <v>0</v>
      </c>
      <c r="M624" s="167">
        <v>0</v>
      </c>
      <c r="N624" s="167">
        <v>459.2</v>
      </c>
      <c r="O624" s="167">
        <v>0</v>
      </c>
      <c r="P624" s="167">
        <v>0.3</v>
      </c>
      <c r="Q624" s="167">
        <v>0</v>
      </c>
      <c r="R624" s="167">
        <v>0</v>
      </c>
      <c r="S624" s="167">
        <v>0</v>
      </c>
      <c r="T624" s="167">
        <v>0</v>
      </c>
      <c r="U624" s="167">
        <v>0</v>
      </c>
      <c r="V624" s="167">
        <v>105.5</v>
      </c>
      <c r="W624" s="167">
        <v>0</v>
      </c>
      <c r="X624" s="167">
        <v>7372.9</v>
      </c>
      <c r="Y624" s="167">
        <v>0</v>
      </c>
      <c r="Z624" s="167">
        <v>0</v>
      </c>
      <c r="AA624" s="167">
        <v>0</v>
      </c>
      <c r="AB624" s="167">
        <v>0</v>
      </c>
      <c r="AC624" s="167">
        <v>0</v>
      </c>
      <c r="AD624" s="167">
        <v>0</v>
      </c>
      <c r="AE624" s="167">
        <v>0</v>
      </c>
      <c r="AF624" s="167">
        <v>0</v>
      </c>
      <c r="AG624" s="167">
        <v>2576.8000000000002</v>
      </c>
      <c r="AH624" s="43">
        <v>11205.8</v>
      </c>
    </row>
    <row r="625" spans="1:34">
      <c r="A625" s="52">
        <v>0</v>
      </c>
      <c r="D625" s="62">
        <v>1997</v>
      </c>
      <c r="E625" s="62">
        <v>10</v>
      </c>
      <c r="F625" s="62">
        <v>1998</v>
      </c>
      <c r="G625" s="62">
        <v>1998</v>
      </c>
      <c r="H625" s="167">
        <v>0</v>
      </c>
      <c r="I625" s="167">
        <v>0</v>
      </c>
      <c r="J625" s="167">
        <v>0</v>
      </c>
      <c r="K625" s="167">
        <v>822.5</v>
      </c>
      <c r="L625" s="167">
        <v>0</v>
      </c>
      <c r="M625" s="167">
        <v>0</v>
      </c>
      <c r="N625" s="167">
        <v>217.9</v>
      </c>
      <c r="O625" s="167">
        <v>0</v>
      </c>
      <c r="P625" s="167">
        <v>0.5</v>
      </c>
      <c r="Q625" s="167">
        <v>0</v>
      </c>
      <c r="R625" s="167">
        <v>0</v>
      </c>
      <c r="S625" s="167">
        <v>0</v>
      </c>
      <c r="T625" s="167">
        <v>0</v>
      </c>
      <c r="U625" s="167">
        <v>0</v>
      </c>
      <c r="V625" s="167">
        <v>181.7</v>
      </c>
      <c r="W625" s="167">
        <v>0</v>
      </c>
      <c r="X625" s="167">
        <v>6826.5</v>
      </c>
      <c r="Y625" s="167">
        <v>0</v>
      </c>
      <c r="Z625" s="167">
        <v>0</v>
      </c>
      <c r="AA625" s="167">
        <v>0</v>
      </c>
      <c r="AB625" s="167">
        <v>0</v>
      </c>
      <c r="AC625" s="167">
        <v>0</v>
      </c>
      <c r="AD625" s="167">
        <v>0</v>
      </c>
      <c r="AE625" s="167">
        <v>0</v>
      </c>
      <c r="AF625" s="167">
        <v>0</v>
      </c>
      <c r="AG625" s="167">
        <v>1532.9</v>
      </c>
      <c r="AH625" s="43">
        <v>9582</v>
      </c>
    </row>
    <row r="626" spans="1:34">
      <c r="A626" s="52">
        <v>0</v>
      </c>
      <c r="D626" s="62">
        <v>1997</v>
      </c>
      <c r="E626" s="62">
        <v>11</v>
      </c>
      <c r="F626" s="62">
        <v>1998</v>
      </c>
      <c r="G626" s="62">
        <v>1998</v>
      </c>
      <c r="H626" s="167">
        <v>0</v>
      </c>
      <c r="I626" s="167">
        <v>0</v>
      </c>
      <c r="J626" s="167">
        <v>0</v>
      </c>
      <c r="K626" s="167">
        <v>403.5</v>
      </c>
      <c r="L626" s="167">
        <v>0</v>
      </c>
      <c r="M626" s="167">
        <v>0</v>
      </c>
      <c r="N626" s="167">
        <v>133.6</v>
      </c>
      <c r="O626" s="167">
        <v>0</v>
      </c>
      <c r="P626" s="167">
        <v>0.5</v>
      </c>
      <c r="Q626" s="167">
        <v>0</v>
      </c>
      <c r="R626" s="167">
        <v>0</v>
      </c>
      <c r="S626" s="167">
        <v>33.299999999999997</v>
      </c>
      <c r="T626" s="167">
        <v>0</v>
      </c>
      <c r="U626" s="167">
        <v>0</v>
      </c>
      <c r="V626" s="167">
        <v>233.3</v>
      </c>
      <c r="W626" s="167">
        <v>0</v>
      </c>
      <c r="X626" s="167">
        <v>3930.1</v>
      </c>
      <c r="Y626" s="167">
        <v>0</v>
      </c>
      <c r="Z626" s="167">
        <v>0</v>
      </c>
      <c r="AA626" s="167">
        <v>0</v>
      </c>
      <c r="AB626" s="167">
        <v>0</v>
      </c>
      <c r="AC626" s="167">
        <v>0</v>
      </c>
      <c r="AD626" s="167">
        <v>0</v>
      </c>
      <c r="AE626" s="167">
        <v>0</v>
      </c>
      <c r="AF626" s="167">
        <v>0</v>
      </c>
      <c r="AG626" s="167">
        <v>552.5</v>
      </c>
      <c r="AH626" s="43">
        <v>5286.8</v>
      </c>
    </row>
    <row r="627" spans="1:34">
      <c r="A627" s="52">
        <v>0</v>
      </c>
      <c r="D627" s="62">
        <v>1997</v>
      </c>
      <c r="E627" s="62">
        <v>12</v>
      </c>
      <c r="F627" s="62">
        <v>1998</v>
      </c>
      <c r="G627" s="62">
        <v>1998</v>
      </c>
      <c r="H627" s="167">
        <v>0</v>
      </c>
      <c r="I627" s="167">
        <v>0</v>
      </c>
      <c r="J627" s="167">
        <v>0</v>
      </c>
      <c r="K627" s="167">
        <v>98.4</v>
      </c>
      <c r="L627" s="167">
        <v>0</v>
      </c>
      <c r="M627" s="167">
        <v>0</v>
      </c>
      <c r="N627" s="167">
        <v>57.3</v>
      </c>
      <c r="O627" s="167">
        <v>0</v>
      </c>
      <c r="P627" s="167">
        <v>0</v>
      </c>
      <c r="Q627" s="167">
        <v>0</v>
      </c>
      <c r="R627" s="167">
        <v>0</v>
      </c>
      <c r="S627" s="167">
        <v>0</v>
      </c>
      <c r="T627" s="167">
        <v>0</v>
      </c>
      <c r="U627" s="167">
        <v>0</v>
      </c>
      <c r="V627" s="167">
        <v>44.7</v>
      </c>
      <c r="W627" s="167">
        <v>0</v>
      </c>
      <c r="X627" s="167">
        <v>1476.2</v>
      </c>
      <c r="Y627" s="167">
        <v>0</v>
      </c>
      <c r="Z627" s="167">
        <v>0</v>
      </c>
      <c r="AA627" s="167">
        <v>0</v>
      </c>
      <c r="AB627" s="167">
        <v>0</v>
      </c>
      <c r="AC627" s="167">
        <v>0</v>
      </c>
      <c r="AD627" s="167">
        <v>0</v>
      </c>
      <c r="AE627" s="167">
        <v>0</v>
      </c>
      <c r="AF627" s="167">
        <v>0</v>
      </c>
      <c r="AG627" s="167">
        <v>73</v>
      </c>
      <c r="AH627" s="43">
        <v>1749.6</v>
      </c>
    </row>
    <row r="628" spans="1:34">
      <c r="A628" s="52">
        <v>0</v>
      </c>
      <c r="D628" s="62">
        <v>1998</v>
      </c>
      <c r="E628" s="62">
        <v>1</v>
      </c>
      <c r="F628" s="62">
        <v>1998</v>
      </c>
      <c r="G628" s="62">
        <v>1998</v>
      </c>
      <c r="H628" s="167">
        <v>0</v>
      </c>
      <c r="I628" s="167">
        <v>0</v>
      </c>
      <c r="J628" s="167">
        <v>0</v>
      </c>
      <c r="K628" s="167">
        <v>116.2</v>
      </c>
      <c r="L628" s="167">
        <v>0</v>
      </c>
      <c r="M628" s="167">
        <v>0</v>
      </c>
      <c r="N628" s="167">
        <v>66.400000000000006</v>
      </c>
      <c r="O628" s="167">
        <v>0</v>
      </c>
      <c r="P628" s="167">
        <v>0</v>
      </c>
      <c r="Q628" s="167">
        <v>0</v>
      </c>
      <c r="R628" s="167">
        <v>0</v>
      </c>
      <c r="S628" s="167">
        <v>0</v>
      </c>
      <c r="T628" s="167">
        <v>0</v>
      </c>
      <c r="U628" s="167">
        <v>0</v>
      </c>
      <c r="V628" s="167">
        <v>56.7</v>
      </c>
      <c r="W628" s="167">
        <v>0</v>
      </c>
      <c r="X628" s="167">
        <v>1085.3</v>
      </c>
      <c r="Y628" s="167">
        <v>0</v>
      </c>
      <c r="Z628" s="167">
        <v>0</v>
      </c>
      <c r="AA628" s="167">
        <v>0</v>
      </c>
      <c r="AB628" s="167">
        <v>0</v>
      </c>
      <c r="AC628" s="167">
        <v>0</v>
      </c>
      <c r="AD628" s="167">
        <v>0</v>
      </c>
      <c r="AE628" s="167">
        <v>0</v>
      </c>
      <c r="AF628" s="167">
        <v>0</v>
      </c>
      <c r="AG628" s="167">
        <v>78.5</v>
      </c>
      <c r="AH628" s="43">
        <v>1403.1</v>
      </c>
    </row>
    <row r="629" spans="1:34">
      <c r="A629" s="52">
        <v>0</v>
      </c>
      <c r="D629" s="62">
        <v>1998</v>
      </c>
      <c r="E629" s="62">
        <v>2</v>
      </c>
      <c r="F629" s="62">
        <v>1998</v>
      </c>
      <c r="G629" s="62">
        <v>1998</v>
      </c>
      <c r="H629" s="167">
        <v>0</v>
      </c>
      <c r="I629" s="167">
        <v>0</v>
      </c>
      <c r="J629" s="167">
        <v>0</v>
      </c>
      <c r="K629" s="167">
        <v>34.5</v>
      </c>
      <c r="L629" s="167">
        <v>0</v>
      </c>
      <c r="M629" s="167">
        <v>0</v>
      </c>
      <c r="N629" s="167">
        <v>17.7</v>
      </c>
      <c r="O629" s="167">
        <v>0</v>
      </c>
      <c r="P629" s="167">
        <v>0</v>
      </c>
      <c r="Q629" s="167">
        <v>0</v>
      </c>
      <c r="R629" s="167">
        <v>0</v>
      </c>
      <c r="S629" s="167">
        <v>8.3000000000000007</v>
      </c>
      <c r="T629" s="167">
        <v>0</v>
      </c>
      <c r="U629" s="167">
        <v>0</v>
      </c>
      <c r="V629" s="167">
        <v>19.899999999999999</v>
      </c>
      <c r="W629" s="167">
        <v>0</v>
      </c>
      <c r="X629" s="167">
        <v>268</v>
      </c>
      <c r="Y629" s="167">
        <v>0</v>
      </c>
      <c r="Z629" s="167">
        <v>0</v>
      </c>
      <c r="AA629" s="167">
        <v>0</v>
      </c>
      <c r="AB629" s="167">
        <v>0</v>
      </c>
      <c r="AC629" s="167">
        <v>0</v>
      </c>
      <c r="AD629" s="167">
        <v>0</v>
      </c>
      <c r="AE629" s="167">
        <v>0</v>
      </c>
      <c r="AF629" s="167">
        <v>0</v>
      </c>
      <c r="AG629" s="167">
        <v>0</v>
      </c>
      <c r="AH629" s="43">
        <v>348.4</v>
      </c>
    </row>
    <row r="630" spans="1:34">
      <c r="A630" s="52">
        <v>0</v>
      </c>
      <c r="D630" s="62">
        <v>1998</v>
      </c>
      <c r="E630" s="62">
        <v>3</v>
      </c>
      <c r="F630" s="62">
        <v>1998</v>
      </c>
      <c r="G630" s="62">
        <v>1998</v>
      </c>
      <c r="H630" s="167">
        <v>0</v>
      </c>
      <c r="I630" s="167">
        <v>0</v>
      </c>
      <c r="J630" s="167">
        <v>0</v>
      </c>
      <c r="K630" s="167">
        <v>100.4</v>
      </c>
      <c r="L630" s="167">
        <v>0</v>
      </c>
      <c r="M630" s="167">
        <v>0</v>
      </c>
      <c r="N630" s="167">
        <v>56.6</v>
      </c>
      <c r="O630" s="167">
        <v>0</v>
      </c>
      <c r="P630" s="167">
        <v>0</v>
      </c>
      <c r="Q630" s="167">
        <v>0</v>
      </c>
      <c r="R630" s="167">
        <v>0</v>
      </c>
      <c r="S630" s="167">
        <v>0</v>
      </c>
      <c r="T630" s="167">
        <v>0</v>
      </c>
      <c r="U630" s="167">
        <v>0</v>
      </c>
      <c r="V630" s="167">
        <v>18.7</v>
      </c>
      <c r="W630" s="167">
        <v>0</v>
      </c>
      <c r="X630" s="167">
        <v>961.6</v>
      </c>
      <c r="Y630" s="167">
        <v>0</v>
      </c>
      <c r="Z630" s="167">
        <v>0</v>
      </c>
      <c r="AA630" s="167">
        <v>0</v>
      </c>
      <c r="AB630" s="167">
        <v>0</v>
      </c>
      <c r="AC630" s="167">
        <v>0</v>
      </c>
      <c r="AD630" s="167">
        <v>0</v>
      </c>
      <c r="AE630" s="167">
        <v>0</v>
      </c>
      <c r="AF630" s="167">
        <v>0</v>
      </c>
      <c r="AG630" s="167">
        <v>22.7</v>
      </c>
      <c r="AH630" s="43">
        <v>1160</v>
      </c>
    </row>
    <row r="631" spans="1:34">
      <c r="A631" s="52">
        <v>0</v>
      </c>
      <c r="D631" s="62">
        <v>1998</v>
      </c>
      <c r="E631" s="62">
        <v>4</v>
      </c>
      <c r="F631" s="62">
        <v>1998</v>
      </c>
      <c r="G631" s="62">
        <v>1998</v>
      </c>
      <c r="H631" s="167">
        <v>0</v>
      </c>
      <c r="I631" s="167">
        <v>0</v>
      </c>
      <c r="J631" s="167">
        <v>0</v>
      </c>
      <c r="K631" s="167">
        <v>130.4</v>
      </c>
      <c r="L631" s="167">
        <v>0</v>
      </c>
      <c r="M631" s="167">
        <v>0</v>
      </c>
      <c r="N631" s="167">
        <v>105.9</v>
      </c>
      <c r="O631" s="167">
        <v>0</v>
      </c>
      <c r="P631" s="167">
        <v>0.1</v>
      </c>
      <c r="Q631" s="167">
        <v>0</v>
      </c>
      <c r="R631" s="167">
        <v>0</v>
      </c>
      <c r="S631" s="167">
        <v>0</v>
      </c>
      <c r="T631" s="167">
        <v>0</v>
      </c>
      <c r="U631" s="167">
        <v>0</v>
      </c>
      <c r="V631" s="167">
        <v>30.8</v>
      </c>
      <c r="W631" s="167">
        <v>0</v>
      </c>
      <c r="X631" s="167">
        <v>1417.1</v>
      </c>
      <c r="Y631" s="167">
        <v>0</v>
      </c>
      <c r="Z631" s="167">
        <v>0</v>
      </c>
      <c r="AA631" s="167">
        <v>0</v>
      </c>
      <c r="AB631" s="167">
        <v>0</v>
      </c>
      <c r="AC631" s="167">
        <v>0</v>
      </c>
      <c r="AD631" s="167">
        <v>0</v>
      </c>
      <c r="AE631" s="167">
        <v>0</v>
      </c>
      <c r="AF631" s="167">
        <v>0</v>
      </c>
      <c r="AG631" s="167">
        <v>232.5</v>
      </c>
      <c r="AH631" s="43">
        <v>1916.8</v>
      </c>
    </row>
    <row r="632" spans="1:34">
      <c r="A632" s="52">
        <v>0</v>
      </c>
      <c r="D632" s="62">
        <v>1998</v>
      </c>
      <c r="E632" s="62">
        <v>5</v>
      </c>
      <c r="F632" s="62">
        <v>1998</v>
      </c>
      <c r="G632" s="62">
        <v>1999</v>
      </c>
      <c r="H632" s="167">
        <v>0</v>
      </c>
      <c r="I632" s="167">
        <v>0</v>
      </c>
      <c r="J632" s="167">
        <v>0</v>
      </c>
      <c r="K632" s="167">
        <v>189.5</v>
      </c>
      <c r="L632" s="167">
        <v>0</v>
      </c>
      <c r="M632" s="167">
        <v>0</v>
      </c>
      <c r="N632" s="167">
        <v>103.9</v>
      </c>
      <c r="O632" s="167">
        <v>0</v>
      </c>
      <c r="P632" s="167">
        <v>0.4</v>
      </c>
      <c r="Q632" s="167">
        <v>0</v>
      </c>
      <c r="R632" s="167">
        <v>0</v>
      </c>
      <c r="S632" s="167">
        <v>0</v>
      </c>
      <c r="T632" s="167">
        <v>0</v>
      </c>
      <c r="U632" s="167">
        <v>0</v>
      </c>
      <c r="V632" s="167">
        <v>44.4</v>
      </c>
      <c r="W632" s="167">
        <v>0</v>
      </c>
      <c r="X632" s="167">
        <v>2633.3</v>
      </c>
      <c r="Y632" s="167">
        <v>0</v>
      </c>
      <c r="Z632" s="167">
        <v>0</v>
      </c>
      <c r="AA632" s="167">
        <v>0</v>
      </c>
      <c r="AB632" s="167">
        <v>0</v>
      </c>
      <c r="AC632" s="167">
        <v>0</v>
      </c>
      <c r="AD632" s="167">
        <v>0</v>
      </c>
      <c r="AE632" s="167">
        <v>0</v>
      </c>
      <c r="AF632" s="167">
        <v>0</v>
      </c>
      <c r="AG632" s="167">
        <v>265.7</v>
      </c>
      <c r="AH632" s="43">
        <v>3237.2</v>
      </c>
    </row>
    <row r="633" spans="1:34">
      <c r="A633" s="52">
        <v>0</v>
      </c>
      <c r="D633" s="62">
        <v>1998</v>
      </c>
      <c r="E633" s="62">
        <v>6</v>
      </c>
      <c r="F633" s="62">
        <v>1998</v>
      </c>
      <c r="G633" s="62">
        <v>1999</v>
      </c>
      <c r="H633" s="167">
        <v>0</v>
      </c>
      <c r="I633" s="167">
        <v>0</v>
      </c>
      <c r="J633" s="167">
        <v>0</v>
      </c>
      <c r="K633" s="167">
        <v>396.3</v>
      </c>
      <c r="L633" s="167">
        <v>0</v>
      </c>
      <c r="M633" s="167">
        <v>0</v>
      </c>
      <c r="N633" s="167">
        <v>309.39999999999998</v>
      </c>
      <c r="O633" s="167">
        <v>0</v>
      </c>
      <c r="P633" s="167">
        <v>1.1000000000000001</v>
      </c>
      <c r="Q633" s="167">
        <v>0</v>
      </c>
      <c r="R633" s="167">
        <v>0</v>
      </c>
      <c r="S633" s="167">
        <v>10.5</v>
      </c>
      <c r="T633" s="167">
        <v>0</v>
      </c>
      <c r="U633" s="167">
        <v>0</v>
      </c>
      <c r="V633" s="167">
        <v>54.8</v>
      </c>
      <c r="W633" s="167">
        <v>0</v>
      </c>
      <c r="X633" s="167">
        <v>5341.1</v>
      </c>
      <c r="Y633" s="167">
        <v>0</v>
      </c>
      <c r="Z633" s="167">
        <v>0</v>
      </c>
      <c r="AA633" s="167">
        <v>0</v>
      </c>
      <c r="AB633" s="167">
        <v>0</v>
      </c>
      <c r="AC633" s="167">
        <v>0</v>
      </c>
      <c r="AD633" s="167">
        <v>0</v>
      </c>
      <c r="AE633" s="167">
        <v>0</v>
      </c>
      <c r="AF633" s="167">
        <v>0</v>
      </c>
      <c r="AG633" s="167">
        <v>1360.1</v>
      </c>
      <c r="AH633" s="43">
        <v>7473.3000000000011</v>
      </c>
    </row>
    <row r="634" spans="1:34">
      <c r="A634" s="52">
        <v>0</v>
      </c>
      <c r="D634" s="62">
        <v>1998</v>
      </c>
      <c r="E634" s="62">
        <v>7</v>
      </c>
      <c r="F634" s="62">
        <v>1999</v>
      </c>
      <c r="G634" s="62">
        <v>1999</v>
      </c>
      <c r="H634" s="167">
        <v>0</v>
      </c>
      <c r="I634" s="167">
        <v>0</v>
      </c>
      <c r="J634" s="167">
        <v>0</v>
      </c>
      <c r="K634" s="167">
        <v>560</v>
      </c>
      <c r="L634" s="167">
        <v>0</v>
      </c>
      <c r="M634" s="167">
        <v>0</v>
      </c>
      <c r="N634" s="167">
        <v>536.5</v>
      </c>
      <c r="O634" s="167">
        <v>0</v>
      </c>
      <c r="P634" s="167">
        <v>1.3</v>
      </c>
      <c r="Q634" s="167">
        <v>0</v>
      </c>
      <c r="R634" s="167">
        <v>0</v>
      </c>
      <c r="S634" s="167">
        <v>0</v>
      </c>
      <c r="T634" s="167">
        <v>0</v>
      </c>
      <c r="U634" s="167">
        <v>0</v>
      </c>
      <c r="V634" s="167">
        <v>91.5</v>
      </c>
      <c r="W634" s="167">
        <v>0</v>
      </c>
      <c r="X634" s="167">
        <v>8897.4</v>
      </c>
      <c r="Y634" s="167">
        <v>0</v>
      </c>
      <c r="Z634" s="167">
        <v>0</v>
      </c>
      <c r="AA634" s="167">
        <v>0</v>
      </c>
      <c r="AB634" s="167">
        <v>0</v>
      </c>
      <c r="AC634" s="167">
        <v>0</v>
      </c>
      <c r="AD634" s="167">
        <v>0</v>
      </c>
      <c r="AE634" s="167">
        <v>0</v>
      </c>
      <c r="AF634" s="167">
        <v>0</v>
      </c>
      <c r="AG634" s="167">
        <v>2430.3000000000002</v>
      </c>
      <c r="AH634" s="43">
        <v>12517</v>
      </c>
    </row>
    <row r="635" spans="1:34">
      <c r="A635" s="52">
        <v>0</v>
      </c>
      <c r="D635" s="62">
        <v>1998</v>
      </c>
      <c r="E635" s="62">
        <v>8</v>
      </c>
      <c r="F635" s="62">
        <v>1999</v>
      </c>
      <c r="G635" s="62">
        <v>1999</v>
      </c>
      <c r="H635" s="167">
        <v>0</v>
      </c>
      <c r="I635" s="167">
        <v>0</v>
      </c>
      <c r="J635" s="167">
        <v>0</v>
      </c>
      <c r="K635" s="167">
        <v>709.4</v>
      </c>
      <c r="L635" s="167">
        <v>0</v>
      </c>
      <c r="M635" s="167">
        <v>0</v>
      </c>
      <c r="N635" s="167">
        <v>691.4</v>
      </c>
      <c r="O635" s="167">
        <v>0</v>
      </c>
      <c r="P635" s="167">
        <v>0.4</v>
      </c>
      <c r="Q635" s="167">
        <v>0</v>
      </c>
      <c r="R635" s="167">
        <v>0</v>
      </c>
      <c r="S635" s="167">
        <v>0</v>
      </c>
      <c r="T635" s="167">
        <v>0</v>
      </c>
      <c r="U635" s="167">
        <v>0</v>
      </c>
      <c r="V635" s="167">
        <v>116.2</v>
      </c>
      <c r="W635" s="167">
        <v>0</v>
      </c>
      <c r="X635" s="167">
        <v>9304.7999999999993</v>
      </c>
      <c r="Y635" s="167">
        <v>0</v>
      </c>
      <c r="Z635" s="167">
        <v>0</v>
      </c>
      <c r="AA635" s="167">
        <v>0</v>
      </c>
      <c r="AB635" s="167">
        <v>0</v>
      </c>
      <c r="AC635" s="167">
        <v>0</v>
      </c>
      <c r="AD635" s="167">
        <v>0</v>
      </c>
      <c r="AE635" s="167">
        <v>0</v>
      </c>
      <c r="AF635" s="167">
        <v>0</v>
      </c>
      <c r="AG635" s="167">
        <v>2676.1</v>
      </c>
      <c r="AH635" s="43">
        <v>13498.3</v>
      </c>
    </row>
    <row r="636" spans="1:34">
      <c r="A636" s="52">
        <v>0</v>
      </c>
      <c r="D636" s="62">
        <v>1998</v>
      </c>
      <c r="E636" s="62">
        <v>9</v>
      </c>
      <c r="F636" s="62">
        <v>1999</v>
      </c>
      <c r="G636" s="62">
        <v>1999</v>
      </c>
      <c r="H636" s="167">
        <v>0</v>
      </c>
      <c r="I636" s="167">
        <v>0</v>
      </c>
      <c r="J636" s="167">
        <v>0</v>
      </c>
      <c r="K636" s="167">
        <v>590.4</v>
      </c>
      <c r="L636" s="167">
        <v>0</v>
      </c>
      <c r="M636" s="167">
        <v>0</v>
      </c>
      <c r="N636" s="167">
        <v>378.6</v>
      </c>
      <c r="O636" s="167">
        <v>0</v>
      </c>
      <c r="P636" s="167">
        <v>1.1000000000000001</v>
      </c>
      <c r="Q636" s="167">
        <v>0</v>
      </c>
      <c r="R636" s="167">
        <v>0</v>
      </c>
      <c r="S636" s="167">
        <v>0</v>
      </c>
      <c r="T636" s="167">
        <v>0</v>
      </c>
      <c r="U636" s="167">
        <v>0</v>
      </c>
      <c r="V636" s="167">
        <v>106.3</v>
      </c>
      <c r="W636" s="167">
        <v>0</v>
      </c>
      <c r="X636" s="167">
        <v>8168.4</v>
      </c>
      <c r="Y636" s="167">
        <v>0</v>
      </c>
      <c r="Z636" s="167">
        <v>0</v>
      </c>
      <c r="AA636" s="167">
        <v>0</v>
      </c>
      <c r="AB636" s="167">
        <v>0</v>
      </c>
      <c r="AC636" s="167">
        <v>0</v>
      </c>
      <c r="AD636" s="167">
        <v>0</v>
      </c>
      <c r="AE636" s="167">
        <v>0</v>
      </c>
      <c r="AF636" s="167">
        <v>0</v>
      </c>
      <c r="AG636" s="167">
        <v>1819.3</v>
      </c>
      <c r="AH636" s="43">
        <v>11064.099999999999</v>
      </c>
    </row>
    <row r="637" spans="1:34">
      <c r="A637" s="52">
        <v>0</v>
      </c>
      <c r="D637" s="62">
        <v>1998</v>
      </c>
      <c r="E637" s="62">
        <v>10</v>
      </c>
      <c r="F637" s="62">
        <v>1999</v>
      </c>
      <c r="G637" s="62">
        <v>1999</v>
      </c>
      <c r="H637" s="167">
        <v>0</v>
      </c>
      <c r="I637" s="167">
        <v>0</v>
      </c>
      <c r="J637" s="167">
        <v>0</v>
      </c>
      <c r="K637" s="167">
        <v>632.79999999999995</v>
      </c>
      <c r="L637" s="167">
        <v>0</v>
      </c>
      <c r="M637" s="167">
        <v>0</v>
      </c>
      <c r="N637" s="167">
        <v>209.4</v>
      </c>
      <c r="O637" s="167">
        <v>0</v>
      </c>
      <c r="P637" s="167">
        <v>0.8</v>
      </c>
      <c r="Q637" s="167">
        <v>0</v>
      </c>
      <c r="R637" s="167">
        <v>0</v>
      </c>
      <c r="S637" s="167">
        <v>15.4</v>
      </c>
      <c r="T637" s="167">
        <v>0</v>
      </c>
      <c r="U637" s="167">
        <v>0</v>
      </c>
      <c r="V637" s="167">
        <v>172.5</v>
      </c>
      <c r="W637" s="167">
        <v>0</v>
      </c>
      <c r="X637" s="167">
        <v>7167.3</v>
      </c>
      <c r="Y637" s="167">
        <v>0</v>
      </c>
      <c r="Z637" s="167">
        <v>0</v>
      </c>
      <c r="AA637" s="167">
        <v>0</v>
      </c>
      <c r="AB637" s="167">
        <v>0</v>
      </c>
      <c r="AC637" s="167">
        <v>0</v>
      </c>
      <c r="AD637" s="167">
        <v>0</v>
      </c>
      <c r="AE637" s="167">
        <v>0</v>
      </c>
      <c r="AF637" s="167">
        <v>0</v>
      </c>
      <c r="AG637" s="167">
        <v>1271.9000000000001</v>
      </c>
      <c r="AH637" s="43">
        <v>9470.1</v>
      </c>
    </row>
    <row r="638" spans="1:34">
      <c r="A638" s="52">
        <v>0</v>
      </c>
      <c r="D638" s="62">
        <v>1998</v>
      </c>
      <c r="E638" s="62">
        <v>11</v>
      </c>
      <c r="F638" s="62">
        <v>1999</v>
      </c>
      <c r="G638" s="62">
        <v>1999</v>
      </c>
      <c r="H638" s="167">
        <v>0</v>
      </c>
      <c r="I638" s="167">
        <v>0</v>
      </c>
      <c r="J638" s="167">
        <v>0</v>
      </c>
      <c r="K638" s="167">
        <v>545.20000000000005</v>
      </c>
      <c r="L638" s="167">
        <v>0</v>
      </c>
      <c r="M638" s="167">
        <v>0</v>
      </c>
      <c r="N638" s="167">
        <v>93.5</v>
      </c>
      <c r="O638" s="167">
        <v>0</v>
      </c>
      <c r="P638" s="167">
        <v>0.4</v>
      </c>
      <c r="Q638" s="167">
        <v>0</v>
      </c>
      <c r="R638" s="167">
        <v>0</v>
      </c>
      <c r="S638" s="167">
        <v>0</v>
      </c>
      <c r="T638" s="167">
        <v>0</v>
      </c>
      <c r="U638" s="167">
        <v>0</v>
      </c>
      <c r="V638" s="167">
        <v>149.80000000000001</v>
      </c>
      <c r="W638" s="167">
        <v>0</v>
      </c>
      <c r="X638" s="167">
        <v>4140.5</v>
      </c>
      <c r="Y638" s="167">
        <v>0</v>
      </c>
      <c r="Z638" s="167">
        <v>0</v>
      </c>
      <c r="AA638" s="167">
        <v>0</v>
      </c>
      <c r="AB638" s="167">
        <v>0</v>
      </c>
      <c r="AC638" s="167">
        <v>0</v>
      </c>
      <c r="AD638" s="167">
        <v>0</v>
      </c>
      <c r="AE638" s="167">
        <v>0</v>
      </c>
      <c r="AF638" s="167">
        <v>0</v>
      </c>
      <c r="AG638" s="167">
        <v>573.79999999999995</v>
      </c>
      <c r="AH638" s="43">
        <v>5503.2</v>
      </c>
    </row>
    <row r="639" spans="1:34">
      <c r="A639" s="52">
        <v>0</v>
      </c>
      <c r="D639" s="62">
        <v>1998</v>
      </c>
      <c r="E639" s="62">
        <v>12</v>
      </c>
      <c r="F639" s="62">
        <v>1999</v>
      </c>
      <c r="G639" s="62">
        <v>1999</v>
      </c>
      <c r="H639" s="167">
        <v>0</v>
      </c>
      <c r="I639" s="167">
        <v>0</v>
      </c>
      <c r="J639" s="167">
        <v>0</v>
      </c>
      <c r="K639" s="167">
        <v>503.3</v>
      </c>
      <c r="L639" s="167">
        <v>0</v>
      </c>
      <c r="M639" s="167">
        <v>0</v>
      </c>
      <c r="N639" s="167">
        <v>83.6</v>
      </c>
      <c r="O639" s="167">
        <v>0</v>
      </c>
      <c r="P639" s="167">
        <v>0</v>
      </c>
      <c r="Q639" s="167">
        <v>0</v>
      </c>
      <c r="R639" s="167">
        <v>0</v>
      </c>
      <c r="S639" s="167">
        <v>0</v>
      </c>
      <c r="T639" s="167">
        <v>0</v>
      </c>
      <c r="U639" s="167">
        <v>0</v>
      </c>
      <c r="V639" s="167">
        <v>51.9</v>
      </c>
      <c r="W639" s="167">
        <v>0</v>
      </c>
      <c r="X639" s="167">
        <v>2445.5</v>
      </c>
      <c r="Y639" s="167">
        <v>0</v>
      </c>
      <c r="Z639" s="167">
        <v>0</v>
      </c>
      <c r="AA639" s="167">
        <v>0</v>
      </c>
      <c r="AB639" s="167">
        <v>0</v>
      </c>
      <c r="AC639" s="167">
        <v>0</v>
      </c>
      <c r="AD639" s="167">
        <v>0</v>
      </c>
      <c r="AE639" s="167">
        <v>0</v>
      </c>
      <c r="AF639" s="167">
        <v>0</v>
      </c>
      <c r="AG639" s="167">
        <v>468.9</v>
      </c>
      <c r="AH639" s="43">
        <v>3553.2000000000003</v>
      </c>
    </row>
    <row r="640" spans="1:34">
      <c r="A640" s="52">
        <v>0</v>
      </c>
      <c r="D640" s="62">
        <v>1999</v>
      </c>
      <c r="E640" s="62">
        <v>1</v>
      </c>
      <c r="F640" s="62">
        <v>1999</v>
      </c>
      <c r="G640" s="62">
        <v>1999</v>
      </c>
      <c r="H640" s="167">
        <v>0</v>
      </c>
      <c r="I640" s="167">
        <v>0</v>
      </c>
      <c r="J640" s="167">
        <v>0</v>
      </c>
      <c r="K640" s="167">
        <v>600.6</v>
      </c>
      <c r="L640" s="167">
        <v>0</v>
      </c>
      <c r="M640" s="167">
        <v>0</v>
      </c>
      <c r="N640" s="167">
        <v>85.7</v>
      </c>
      <c r="O640" s="167">
        <v>0</v>
      </c>
      <c r="P640" s="167">
        <v>0.2</v>
      </c>
      <c r="Q640" s="167">
        <v>0</v>
      </c>
      <c r="R640" s="167">
        <v>0</v>
      </c>
      <c r="S640" s="167">
        <v>0</v>
      </c>
      <c r="T640" s="167">
        <v>0</v>
      </c>
      <c r="U640" s="167">
        <v>0</v>
      </c>
      <c r="V640" s="167">
        <v>106.8</v>
      </c>
      <c r="W640" s="167">
        <v>0</v>
      </c>
      <c r="X640" s="167">
        <v>3954.7</v>
      </c>
      <c r="Y640" s="167">
        <v>0</v>
      </c>
      <c r="Z640" s="167">
        <v>0</v>
      </c>
      <c r="AA640" s="167">
        <v>0</v>
      </c>
      <c r="AB640" s="167">
        <v>0</v>
      </c>
      <c r="AC640" s="167">
        <v>0</v>
      </c>
      <c r="AD640" s="167">
        <v>0</v>
      </c>
      <c r="AE640" s="167">
        <v>0</v>
      </c>
      <c r="AF640" s="167">
        <v>0</v>
      </c>
      <c r="AG640" s="167">
        <v>420.9</v>
      </c>
      <c r="AH640" s="43">
        <v>5168.8999999999996</v>
      </c>
    </row>
    <row r="641" spans="1:34">
      <c r="A641" s="52">
        <v>0</v>
      </c>
      <c r="D641" s="62">
        <v>1999</v>
      </c>
      <c r="E641" s="62">
        <v>2</v>
      </c>
      <c r="F641" s="62">
        <v>1999</v>
      </c>
      <c r="G641" s="62">
        <v>1999</v>
      </c>
      <c r="H641" s="167">
        <v>0</v>
      </c>
      <c r="I641" s="167">
        <v>0</v>
      </c>
      <c r="J641" s="167">
        <v>0</v>
      </c>
      <c r="K641" s="167">
        <v>240.7</v>
      </c>
      <c r="L641" s="167">
        <v>0</v>
      </c>
      <c r="M641" s="167">
        <v>0</v>
      </c>
      <c r="N641" s="167">
        <v>43.4</v>
      </c>
      <c r="O641" s="167">
        <v>0</v>
      </c>
      <c r="P641" s="167">
        <v>0</v>
      </c>
      <c r="Q641" s="167">
        <v>0</v>
      </c>
      <c r="R641" s="167">
        <v>0</v>
      </c>
      <c r="S641" s="167">
        <v>14.3</v>
      </c>
      <c r="T641" s="167">
        <v>0</v>
      </c>
      <c r="U641" s="167">
        <v>0</v>
      </c>
      <c r="V641" s="167">
        <v>40.700000000000003</v>
      </c>
      <c r="W641" s="167">
        <v>0</v>
      </c>
      <c r="X641" s="167">
        <v>1916</v>
      </c>
      <c r="Y641" s="167">
        <v>0</v>
      </c>
      <c r="Z641" s="167">
        <v>0</v>
      </c>
      <c r="AA641" s="167">
        <v>0</v>
      </c>
      <c r="AB641" s="167">
        <v>0</v>
      </c>
      <c r="AC641" s="167">
        <v>0</v>
      </c>
      <c r="AD641" s="167">
        <v>0</v>
      </c>
      <c r="AE641" s="167">
        <v>0</v>
      </c>
      <c r="AF641" s="167">
        <v>0</v>
      </c>
      <c r="AG641" s="167">
        <v>177.5</v>
      </c>
      <c r="AH641" s="43">
        <v>2432.6</v>
      </c>
    </row>
    <row r="642" spans="1:34">
      <c r="A642" s="52">
        <v>0</v>
      </c>
      <c r="D642" s="62">
        <v>1999</v>
      </c>
      <c r="E642" s="62">
        <v>3</v>
      </c>
      <c r="F642" s="62">
        <v>1999</v>
      </c>
      <c r="G642" s="62">
        <v>1999</v>
      </c>
      <c r="H642" s="167">
        <v>0</v>
      </c>
      <c r="I642" s="167">
        <v>0</v>
      </c>
      <c r="J642" s="167">
        <v>0</v>
      </c>
      <c r="K642" s="167">
        <v>382</v>
      </c>
      <c r="L642" s="167">
        <v>0</v>
      </c>
      <c r="M642" s="167">
        <v>0</v>
      </c>
      <c r="N642" s="167">
        <v>110.7</v>
      </c>
      <c r="O642" s="167">
        <v>0</v>
      </c>
      <c r="P642" s="167">
        <v>0.1</v>
      </c>
      <c r="Q642" s="167">
        <v>0</v>
      </c>
      <c r="R642" s="167">
        <v>0</v>
      </c>
      <c r="S642" s="167">
        <v>0</v>
      </c>
      <c r="T642" s="167">
        <v>0</v>
      </c>
      <c r="U642" s="167">
        <v>0</v>
      </c>
      <c r="V642" s="167">
        <v>75</v>
      </c>
      <c r="W642" s="167">
        <v>0</v>
      </c>
      <c r="X642" s="167">
        <v>3655</v>
      </c>
      <c r="Y642" s="167">
        <v>0</v>
      </c>
      <c r="Z642" s="167">
        <v>0</v>
      </c>
      <c r="AA642" s="167">
        <v>0</v>
      </c>
      <c r="AB642" s="167">
        <v>0</v>
      </c>
      <c r="AC642" s="167">
        <v>0</v>
      </c>
      <c r="AD642" s="167">
        <v>0</v>
      </c>
      <c r="AE642" s="167">
        <v>0</v>
      </c>
      <c r="AF642" s="167">
        <v>0</v>
      </c>
      <c r="AG642" s="167">
        <v>570.5</v>
      </c>
      <c r="AH642" s="43">
        <v>4793.3</v>
      </c>
    </row>
    <row r="643" spans="1:34">
      <c r="A643" s="52">
        <v>0</v>
      </c>
      <c r="D643" s="62">
        <v>1999</v>
      </c>
      <c r="E643" s="62">
        <v>4</v>
      </c>
      <c r="F643" s="62">
        <v>1999</v>
      </c>
      <c r="G643" s="62">
        <v>1999</v>
      </c>
      <c r="H643" s="167">
        <v>0</v>
      </c>
      <c r="I643" s="167">
        <v>0</v>
      </c>
      <c r="J643" s="167">
        <v>0</v>
      </c>
      <c r="K643" s="167">
        <v>309.8</v>
      </c>
      <c r="L643" s="167">
        <v>0</v>
      </c>
      <c r="M643" s="167">
        <v>0</v>
      </c>
      <c r="N643" s="167">
        <v>178.2</v>
      </c>
      <c r="O643" s="167">
        <v>0</v>
      </c>
      <c r="P643" s="167">
        <v>0.2</v>
      </c>
      <c r="Q643" s="167">
        <v>0</v>
      </c>
      <c r="R643" s="167">
        <v>0</v>
      </c>
      <c r="S643" s="167">
        <v>0</v>
      </c>
      <c r="T643" s="167">
        <v>0</v>
      </c>
      <c r="U643" s="167">
        <v>0</v>
      </c>
      <c r="V643" s="167">
        <v>79.8</v>
      </c>
      <c r="W643" s="167">
        <v>0</v>
      </c>
      <c r="X643" s="167">
        <v>3484.8</v>
      </c>
      <c r="Y643" s="167">
        <v>0</v>
      </c>
      <c r="Z643" s="167">
        <v>0</v>
      </c>
      <c r="AA643" s="167">
        <v>0</v>
      </c>
      <c r="AB643" s="167">
        <v>0</v>
      </c>
      <c r="AC643" s="167">
        <v>0</v>
      </c>
      <c r="AD643" s="167">
        <v>0</v>
      </c>
      <c r="AE643" s="167">
        <v>0</v>
      </c>
      <c r="AF643" s="167">
        <v>0</v>
      </c>
      <c r="AG643" s="167">
        <v>637.29999999999995</v>
      </c>
      <c r="AH643" s="43">
        <v>4690.1000000000004</v>
      </c>
    </row>
    <row r="644" spans="1:34">
      <c r="A644" s="52">
        <v>0</v>
      </c>
      <c r="D644" s="62">
        <v>1999</v>
      </c>
      <c r="E644" s="62">
        <v>5</v>
      </c>
      <c r="F644" s="62">
        <v>1999</v>
      </c>
      <c r="G644" s="62">
        <v>2000</v>
      </c>
      <c r="H644" s="167">
        <v>0</v>
      </c>
      <c r="I644" s="167">
        <v>0</v>
      </c>
      <c r="J644" s="167">
        <v>0</v>
      </c>
      <c r="K644" s="167">
        <v>696.2</v>
      </c>
      <c r="L644" s="167">
        <v>0</v>
      </c>
      <c r="M644" s="167">
        <v>0</v>
      </c>
      <c r="N644" s="167">
        <v>411.8</v>
      </c>
      <c r="O644" s="167">
        <v>0</v>
      </c>
      <c r="P644" s="167">
        <v>0.6</v>
      </c>
      <c r="Q644" s="167">
        <v>0</v>
      </c>
      <c r="R644" s="167">
        <v>0</v>
      </c>
      <c r="S644" s="167">
        <v>0</v>
      </c>
      <c r="T644" s="167">
        <v>0</v>
      </c>
      <c r="U644" s="167">
        <v>0</v>
      </c>
      <c r="V644" s="167">
        <v>79.8</v>
      </c>
      <c r="W644" s="167">
        <v>0</v>
      </c>
      <c r="X644" s="167">
        <v>6496</v>
      </c>
      <c r="Y644" s="167">
        <v>0</v>
      </c>
      <c r="Z644" s="167">
        <v>0</v>
      </c>
      <c r="AA644" s="167">
        <v>0</v>
      </c>
      <c r="AB644" s="167">
        <v>0</v>
      </c>
      <c r="AC644" s="167">
        <v>0</v>
      </c>
      <c r="AD644" s="167">
        <v>0</v>
      </c>
      <c r="AE644" s="167">
        <v>0</v>
      </c>
      <c r="AF644" s="167">
        <v>0</v>
      </c>
      <c r="AG644" s="167">
        <v>1472.4</v>
      </c>
      <c r="AH644" s="43">
        <v>9156.7999999999993</v>
      </c>
    </row>
    <row r="645" spans="1:34">
      <c r="A645" s="52">
        <v>0</v>
      </c>
      <c r="D645" s="62">
        <v>1999</v>
      </c>
      <c r="E645" s="62">
        <v>6</v>
      </c>
      <c r="F645" s="62">
        <v>1999</v>
      </c>
      <c r="G645" s="62">
        <v>2000</v>
      </c>
      <c r="H645" s="167">
        <v>0</v>
      </c>
      <c r="I645" s="167">
        <v>0</v>
      </c>
      <c r="J645" s="167">
        <v>0</v>
      </c>
      <c r="K645" s="167">
        <v>789.7</v>
      </c>
      <c r="L645" s="167">
        <v>0</v>
      </c>
      <c r="M645" s="167">
        <v>0</v>
      </c>
      <c r="N645" s="167">
        <v>581.6</v>
      </c>
      <c r="O645" s="167">
        <v>0</v>
      </c>
      <c r="P645" s="167">
        <v>0.8</v>
      </c>
      <c r="Q645" s="167">
        <v>0</v>
      </c>
      <c r="R645" s="167">
        <v>0</v>
      </c>
      <c r="S645" s="167">
        <v>12.3</v>
      </c>
      <c r="T645" s="167">
        <v>0</v>
      </c>
      <c r="U645" s="167">
        <v>0</v>
      </c>
      <c r="V645" s="167">
        <v>69.3</v>
      </c>
      <c r="W645" s="167">
        <v>0</v>
      </c>
      <c r="X645" s="167">
        <v>6933.5</v>
      </c>
      <c r="Y645" s="167">
        <v>0</v>
      </c>
      <c r="Z645" s="167">
        <v>0</v>
      </c>
      <c r="AA645" s="167">
        <v>0</v>
      </c>
      <c r="AB645" s="167">
        <v>0</v>
      </c>
      <c r="AC645" s="167">
        <v>0</v>
      </c>
      <c r="AD645" s="167">
        <v>0</v>
      </c>
      <c r="AE645" s="167">
        <v>0</v>
      </c>
      <c r="AF645" s="167">
        <v>0</v>
      </c>
      <c r="AG645" s="167">
        <v>1998.2</v>
      </c>
      <c r="AH645" s="43">
        <v>10385.400000000001</v>
      </c>
    </row>
    <row r="646" spans="1:34">
      <c r="A646" s="52">
        <v>0</v>
      </c>
      <c r="D646" s="62">
        <v>1999</v>
      </c>
      <c r="E646" s="62">
        <v>7</v>
      </c>
      <c r="F646" s="62">
        <v>2000</v>
      </c>
      <c r="G646" s="62">
        <v>2000</v>
      </c>
      <c r="H646" s="167">
        <v>0</v>
      </c>
      <c r="I646" s="167">
        <v>0</v>
      </c>
      <c r="J646" s="167">
        <v>0</v>
      </c>
      <c r="K646" s="167">
        <v>923.9</v>
      </c>
      <c r="L646" s="167">
        <v>0</v>
      </c>
      <c r="M646" s="167">
        <v>0</v>
      </c>
      <c r="N646" s="167">
        <v>812</v>
      </c>
      <c r="O646" s="167">
        <v>0</v>
      </c>
      <c r="P646" s="167">
        <v>1.8</v>
      </c>
      <c r="Q646" s="167">
        <v>0</v>
      </c>
      <c r="R646" s="167">
        <v>0</v>
      </c>
      <c r="S646" s="167">
        <v>0</v>
      </c>
      <c r="T646" s="167">
        <v>0</v>
      </c>
      <c r="U646" s="167">
        <v>0</v>
      </c>
      <c r="V646" s="167">
        <v>115.3</v>
      </c>
      <c r="W646" s="167">
        <v>0</v>
      </c>
      <c r="X646" s="167">
        <v>8923.6</v>
      </c>
      <c r="Y646" s="167">
        <v>0</v>
      </c>
      <c r="Z646" s="167">
        <v>0</v>
      </c>
      <c r="AA646" s="167">
        <v>0</v>
      </c>
      <c r="AB646" s="167">
        <v>0</v>
      </c>
      <c r="AC646" s="167">
        <v>0</v>
      </c>
      <c r="AD646" s="167">
        <v>0</v>
      </c>
      <c r="AE646" s="167">
        <v>0</v>
      </c>
      <c r="AF646" s="167">
        <v>0</v>
      </c>
      <c r="AG646" s="167">
        <v>2704.6</v>
      </c>
      <c r="AH646" s="43">
        <v>13481.2</v>
      </c>
    </row>
    <row r="647" spans="1:34">
      <c r="A647" s="52">
        <v>0</v>
      </c>
      <c r="D647" s="62">
        <v>1999</v>
      </c>
      <c r="E647" s="62">
        <v>8</v>
      </c>
      <c r="F647" s="62">
        <v>2000</v>
      </c>
      <c r="G647" s="62">
        <v>2000</v>
      </c>
      <c r="H647" s="167">
        <v>0</v>
      </c>
      <c r="I647" s="167">
        <v>0</v>
      </c>
      <c r="J647" s="167">
        <v>0</v>
      </c>
      <c r="K647" s="167">
        <v>877.5</v>
      </c>
      <c r="L647" s="167">
        <v>0</v>
      </c>
      <c r="M647" s="167">
        <v>0</v>
      </c>
      <c r="N647" s="167">
        <v>993.7</v>
      </c>
      <c r="O647" s="167">
        <v>0</v>
      </c>
      <c r="P647" s="167">
        <v>1.1000000000000001</v>
      </c>
      <c r="Q647" s="167">
        <v>0</v>
      </c>
      <c r="R647" s="167">
        <v>0</v>
      </c>
      <c r="S647" s="167">
        <v>0</v>
      </c>
      <c r="T647" s="167">
        <v>0</v>
      </c>
      <c r="U647" s="167">
        <v>0</v>
      </c>
      <c r="V647" s="167">
        <v>97.6</v>
      </c>
      <c r="W647" s="167">
        <v>0</v>
      </c>
      <c r="X647" s="167">
        <v>9049.7000000000007</v>
      </c>
      <c r="Y647" s="167">
        <v>0</v>
      </c>
      <c r="Z647" s="167">
        <v>0</v>
      </c>
      <c r="AA647" s="167">
        <v>0</v>
      </c>
      <c r="AB647" s="167">
        <v>0</v>
      </c>
      <c r="AC647" s="167">
        <v>0</v>
      </c>
      <c r="AD647" s="167">
        <v>0</v>
      </c>
      <c r="AE647" s="167">
        <v>0</v>
      </c>
      <c r="AF647" s="167">
        <v>0</v>
      </c>
      <c r="AG647" s="167">
        <v>3148.3</v>
      </c>
      <c r="AH647" s="43">
        <v>14167.900000000001</v>
      </c>
    </row>
    <row r="648" spans="1:34">
      <c r="A648" s="52">
        <v>0</v>
      </c>
      <c r="D648" s="62">
        <v>1999</v>
      </c>
      <c r="E648" s="62">
        <v>9</v>
      </c>
      <c r="F648" s="62">
        <v>2000</v>
      </c>
      <c r="G648" s="62">
        <v>2000</v>
      </c>
      <c r="H648" s="167">
        <v>0</v>
      </c>
      <c r="I648" s="167">
        <v>0</v>
      </c>
      <c r="J648" s="167">
        <v>0</v>
      </c>
      <c r="K648" s="167">
        <v>743.6</v>
      </c>
      <c r="L648" s="167">
        <v>0</v>
      </c>
      <c r="M648" s="167">
        <v>0</v>
      </c>
      <c r="N648" s="167">
        <v>791.6</v>
      </c>
      <c r="O648" s="167">
        <v>0</v>
      </c>
      <c r="P648" s="167">
        <v>2.2000000000000002</v>
      </c>
      <c r="Q648" s="167">
        <v>0</v>
      </c>
      <c r="R648" s="167">
        <v>0</v>
      </c>
      <c r="S648" s="167">
        <v>2.6</v>
      </c>
      <c r="T648" s="167">
        <v>0</v>
      </c>
      <c r="U648" s="167">
        <v>0</v>
      </c>
      <c r="V648" s="167">
        <v>83.2</v>
      </c>
      <c r="W648" s="167">
        <v>0</v>
      </c>
      <c r="X648" s="167">
        <v>8155</v>
      </c>
      <c r="Y648" s="167">
        <v>0</v>
      </c>
      <c r="Z648" s="167">
        <v>0</v>
      </c>
      <c r="AA648" s="167">
        <v>0</v>
      </c>
      <c r="AB648" s="167">
        <v>0</v>
      </c>
      <c r="AC648" s="167">
        <v>0</v>
      </c>
      <c r="AD648" s="167">
        <v>0</v>
      </c>
      <c r="AE648" s="167">
        <v>0</v>
      </c>
      <c r="AF648" s="167">
        <v>0</v>
      </c>
      <c r="AG648" s="167">
        <v>2531.8000000000002</v>
      </c>
      <c r="AH648" s="43">
        <v>12310</v>
      </c>
    </row>
    <row r="649" spans="1:34">
      <c r="A649" s="52">
        <v>0</v>
      </c>
      <c r="D649" s="62">
        <v>1999</v>
      </c>
      <c r="E649" s="62">
        <v>10</v>
      </c>
      <c r="F649" s="62">
        <v>2000</v>
      </c>
      <c r="G649" s="62">
        <v>2000</v>
      </c>
      <c r="H649" s="167">
        <v>0</v>
      </c>
      <c r="I649" s="167">
        <v>0</v>
      </c>
      <c r="J649" s="167">
        <v>0</v>
      </c>
      <c r="K649" s="167">
        <v>960.9</v>
      </c>
      <c r="L649" s="167">
        <v>0</v>
      </c>
      <c r="M649" s="167">
        <v>0</v>
      </c>
      <c r="N649" s="167">
        <v>822</v>
      </c>
      <c r="O649" s="167">
        <v>0</v>
      </c>
      <c r="P649" s="167">
        <v>0.9</v>
      </c>
      <c r="Q649" s="167">
        <v>0</v>
      </c>
      <c r="R649" s="167">
        <v>0</v>
      </c>
      <c r="S649" s="167">
        <v>7.6</v>
      </c>
      <c r="T649" s="167">
        <v>0</v>
      </c>
      <c r="U649" s="167">
        <v>0</v>
      </c>
      <c r="V649" s="167">
        <v>224.2</v>
      </c>
      <c r="W649" s="167">
        <v>0</v>
      </c>
      <c r="X649" s="167">
        <v>9460</v>
      </c>
      <c r="Y649" s="167">
        <v>0</v>
      </c>
      <c r="Z649" s="167">
        <v>0</v>
      </c>
      <c r="AA649" s="167">
        <v>0</v>
      </c>
      <c r="AB649" s="167">
        <v>0</v>
      </c>
      <c r="AC649" s="167">
        <v>0</v>
      </c>
      <c r="AD649" s="167">
        <v>0</v>
      </c>
      <c r="AE649" s="167">
        <v>0</v>
      </c>
      <c r="AF649" s="167">
        <v>0</v>
      </c>
      <c r="AG649" s="167">
        <v>2430.6</v>
      </c>
      <c r="AH649" s="43">
        <v>13906.2</v>
      </c>
    </row>
    <row r="650" spans="1:34">
      <c r="A650" s="52">
        <v>0</v>
      </c>
      <c r="D650" s="62">
        <v>1999</v>
      </c>
      <c r="E650" s="62">
        <v>11</v>
      </c>
      <c r="F650" s="62">
        <v>2000</v>
      </c>
      <c r="G650" s="62">
        <v>2000</v>
      </c>
      <c r="H650" s="167">
        <v>0</v>
      </c>
      <c r="I650" s="167">
        <v>0</v>
      </c>
      <c r="J650" s="167">
        <v>0</v>
      </c>
      <c r="K650" s="167">
        <v>553.20000000000005</v>
      </c>
      <c r="L650" s="167">
        <v>0</v>
      </c>
      <c r="M650" s="167">
        <v>0</v>
      </c>
      <c r="N650" s="167">
        <v>552.29999999999995</v>
      </c>
      <c r="O650" s="167">
        <v>0</v>
      </c>
      <c r="P650" s="167">
        <v>0.9</v>
      </c>
      <c r="Q650" s="167">
        <v>0</v>
      </c>
      <c r="R650" s="167">
        <v>0</v>
      </c>
      <c r="S650" s="167">
        <v>6.1</v>
      </c>
      <c r="T650" s="167">
        <v>0</v>
      </c>
      <c r="U650" s="167">
        <v>0</v>
      </c>
      <c r="V650" s="167">
        <v>300</v>
      </c>
      <c r="W650" s="167">
        <v>0</v>
      </c>
      <c r="X650" s="167">
        <v>7040.5</v>
      </c>
      <c r="Y650" s="167">
        <v>0</v>
      </c>
      <c r="Z650" s="167">
        <v>0</v>
      </c>
      <c r="AA650" s="167">
        <v>0</v>
      </c>
      <c r="AB650" s="167">
        <v>0</v>
      </c>
      <c r="AC650" s="167">
        <v>0</v>
      </c>
      <c r="AD650" s="167">
        <v>0</v>
      </c>
      <c r="AE650" s="167">
        <v>0</v>
      </c>
      <c r="AF650" s="167">
        <v>0</v>
      </c>
      <c r="AG650" s="167">
        <v>1719.9</v>
      </c>
      <c r="AH650" s="43">
        <v>10172.9</v>
      </c>
    </row>
    <row r="651" spans="1:34">
      <c r="A651" s="52">
        <v>0</v>
      </c>
      <c r="D651" s="62">
        <v>1999</v>
      </c>
      <c r="E651" s="62">
        <v>12</v>
      </c>
      <c r="F651" s="62">
        <v>2000</v>
      </c>
      <c r="G651" s="62">
        <v>2000</v>
      </c>
      <c r="H651" s="167">
        <v>0</v>
      </c>
      <c r="I651" s="167">
        <v>0</v>
      </c>
      <c r="J651" s="167">
        <v>0</v>
      </c>
      <c r="K651" s="167">
        <v>600</v>
      </c>
      <c r="L651" s="167">
        <v>0</v>
      </c>
      <c r="M651" s="167">
        <v>0</v>
      </c>
      <c r="N651" s="167">
        <v>313</v>
      </c>
      <c r="O651" s="167">
        <v>0</v>
      </c>
      <c r="P651" s="167">
        <v>0.3</v>
      </c>
      <c r="Q651" s="167">
        <v>0</v>
      </c>
      <c r="R651" s="167">
        <v>0</v>
      </c>
      <c r="S651" s="167">
        <v>3.9</v>
      </c>
      <c r="T651" s="167">
        <v>0</v>
      </c>
      <c r="U651" s="167">
        <v>0</v>
      </c>
      <c r="V651" s="167">
        <v>161.5</v>
      </c>
      <c r="W651" s="167">
        <v>0</v>
      </c>
      <c r="X651" s="167">
        <v>6483.5</v>
      </c>
      <c r="Y651" s="167">
        <v>0</v>
      </c>
      <c r="Z651" s="167">
        <v>0</v>
      </c>
      <c r="AA651" s="167">
        <v>0</v>
      </c>
      <c r="AB651" s="167">
        <v>0</v>
      </c>
      <c r="AC651" s="167">
        <v>0</v>
      </c>
      <c r="AD651" s="167">
        <v>0</v>
      </c>
      <c r="AE651" s="167">
        <v>0</v>
      </c>
      <c r="AF651" s="167">
        <v>0</v>
      </c>
      <c r="AG651" s="167">
        <v>1612.7</v>
      </c>
      <c r="AH651" s="43">
        <v>9174.9</v>
      </c>
    </row>
    <row r="652" spans="1:34">
      <c r="A652" s="52">
        <v>0</v>
      </c>
      <c r="D652" s="62">
        <v>2000</v>
      </c>
      <c r="E652" s="62">
        <v>1</v>
      </c>
      <c r="F652" s="62">
        <v>2000</v>
      </c>
      <c r="G652" s="62">
        <v>2000</v>
      </c>
      <c r="H652" s="167">
        <v>0</v>
      </c>
      <c r="I652" s="167">
        <v>0</v>
      </c>
      <c r="J652" s="167">
        <v>0</v>
      </c>
      <c r="K652" s="167">
        <v>456.7</v>
      </c>
      <c r="L652" s="167">
        <v>0</v>
      </c>
      <c r="M652" s="167">
        <v>0</v>
      </c>
      <c r="N652" s="167">
        <v>265.10000000000002</v>
      </c>
      <c r="O652" s="167">
        <v>0</v>
      </c>
      <c r="P652" s="167">
        <v>0.3</v>
      </c>
      <c r="Q652" s="167">
        <v>0</v>
      </c>
      <c r="R652" s="167">
        <v>0</v>
      </c>
      <c r="S652" s="167">
        <v>7.2</v>
      </c>
      <c r="T652" s="167">
        <v>0</v>
      </c>
      <c r="U652" s="167">
        <v>0</v>
      </c>
      <c r="V652" s="167">
        <v>129.30000000000001</v>
      </c>
      <c r="W652" s="167">
        <v>0</v>
      </c>
      <c r="X652" s="167">
        <v>5043.5</v>
      </c>
      <c r="Y652" s="167">
        <v>0</v>
      </c>
      <c r="Z652" s="167">
        <v>0</v>
      </c>
      <c r="AA652" s="167">
        <v>0</v>
      </c>
      <c r="AB652" s="167">
        <v>0</v>
      </c>
      <c r="AC652" s="167">
        <v>0</v>
      </c>
      <c r="AD652" s="167">
        <v>0</v>
      </c>
      <c r="AE652" s="167">
        <v>0</v>
      </c>
      <c r="AF652" s="167">
        <v>0</v>
      </c>
      <c r="AG652" s="167">
        <v>1032.2</v>
      </c>
      <c r="AH652" s="43">
        <v>6934.3</v>
      </c>
    </row>
    <row r="653" spans="1:34">
      <c r="A653" s="52">
        <v>0</v>
      </c>
      <c r="D653" s="62">
        <v>2000</v>
      </c>
      <c r="E653" s="62">
        <v>2</v>
      </c>
      <c r="F653" s="62">
        <v>2000</v>
      </c>
      <c r="G653" s="62">
        <v>2000</v>
      </c>
      <c r="H653" s="167">
        <v>0</v>
      </c>
      <c r="I653" s="167">
        <v>0</v>
      </c>
      <c r="J653" s="167">
        <v>0</v>
      </c>
      <c r="K653" s="167">
        <v>116.6</v>
      </c>
      <c r="L653" s="167">
        <v>0</v>
      </c>
      <c r="M653" s="167">
        <v>0</v>
      </c>
      <c r="N653" s="167">
        <v>98.9</v>
      </c>
      <c r="O653" s="167">
        <v>0</v>
      </c>
      <c r="P653" s="167">
        <v>0</v>
      </c>
      <c r="Q653" s="167">
        <v>0</v>
      </c>
      <c r="R653" s="167">
        <v>0</v>
      </c>
      <c r="S653" s="167">
        <v>4.8</v>
      </c>
      <c r="T653" s="167">
        <v>0</v>
      </c>
      <c r="U653" s="167">
        <v>0</v>
      </c>
      <c r="V653" s="167">
        <v>88.7</v>
      </c>
      <c r="W653" s="167">
        <v>0</v>
      </c>
      <c r="X653" s="167">
        <v>2405.5</v>
      </c>
      <c r="Y653" s="167">
        <v>0</v>
      </c>
      <c r="Z653" s="167">
        <v>0</v>
      </c>
      <c r="AA653" s="167">
        <v>0</v>
      </c>
      <c r="AB653" s="167">
        <v>0</v>
      </c>
      <c r="AC653" s="167">
        <v>0</v>
      </c>
      <c r="AD653" s="167">
        <v>0</v>
      </c>
      <c r="AE653" s="167">
        <v>0</v>
      </c>
      <c r="AF653" s="167">
        <v>0</v>
      </c>
      <c r="AG653" s="167">
        <v>114.2</v>
      </c>
      <c r="AH653" s="43">
        <v>2828.7</v>
      </c>
    </row>
    <row r="654" spans="1:34">
      <c r="A654" s="52">
        <v>0</v>
      </c>
      <c r="D654" s="62">
        <v>2000</v>
      </c>
      <c r="E654" s="62">
        <v>3</v>
      </c>
      <c r="F654" s="62">
        <v>2000</v>
      </c>
      <c r="G654" s="62">
        <v>2000</v>
      </c>
      <c r="H654" s="167">
        <v>0</v>
      </c>
      <c r="I654" s="167">
        <v>0</v>
      </c>
      <c r="J654" s="167">
        <v>0</v>
      </c>
      <c r="K654" s="167">
        <v>182.2</v>
      </c>
      <c r="L654" s="167">
        <v>0</v>
      </c>
      <c r="M654" s="167">
        <v>0</v>
      </c>
      <c r="N654" s="167">
        <v>100</v>
      </c>
      <c r="O654" s="167">
        <v>0</v>
      </c>
      <c r="P654" s="167">
        <v>0.1</v>
      </c>
      <c r="Q654" s="167">
        <v>0</v>
      </c>
      <c r="R654" s="167">
        <v>0</v>
      </c>
      <c r="S654" s="167">
        <v>8</v>
      </c>
      <c r="T654" s="167">
        <v>0</v>
      </c>
      <c r="U654" s="167">
        <v>0</v>
      </c>
      <c r="V654" s="167">
        <v>72.7</v>
      </c>
      <c r="W654" s="167">
        <v>0</v>
      </c>
      <c r="X654" s="167">
        <v>2693.1</v>
      </c>
      <c r="Y654" s="167">
        <v>0</v>
      </c>
      <c r="Z654" s="167">
        <v>0</v>
      </c>
      <c r="AA654" s="167">
        <v>0</v>
      </c>
      <c r="AB654" s="167">
        <v>0</v>
      </c>
      <c r="AC654" s="167">
        <v>0</v>
      </c>
      <c r="AD654" s="167">
        <v>0</v>
      </c>
      <c r="AE654" s="167">
        <v>0</v>
      </c>
      <c r="AF654" s="167">
        <v>0</v>
      </c>
      <c r="AG654" s="167">
        <v>45.8</v>
      </c>
      <c r="AH654" s="43">
        <v>3101.9</v>
      </c>
    </row>
    <row r="655" spans="1:34">
      <c r="A655" s="52">
        <v>0</v>
      </c>
      <c r="D655" s="62">
        <v>2000</v>
      </c>
      <c r="E655" s="62">
        <v>4</v>
      </c>
      <c r="F655" s="62">
        <v>2000</v>
      </c>
      <c r="G655" s="62">
        <v>2000</v>
      </c>
      <c r="H655" s="167">
        <v>0</v>
      </c>
      <c r="I655" s="167">
        <v>0</v>
      </c>
      <c r="J655" s="167">
        <v>0</v>
      </c>
      <c r="K655" s="167">
        <v>431.2</v>
      </c>
      <c r="L655" s="167">
        <v>0</v>
      </c>
      <c r="M655" s="167">
        <v>0</v>
      </c>
      <c r="N655" s="167">
        <v>199.1</v>
      </c>
      <c r="O655" s="167">
        <v>0</v>
      </c>
      <c r="P655" s="167">
        <v>0.4</v>
      </c>
      <c r="Q655" s="167">
        <v>0</v>
      </c>
      <c r="R655" s="167">
        <v>0</v>
      </c>
      <c r="S655" s="167">
        <v>10.1</v>
      </c>
      <c r="T655" s="167">
        <v>0</v>
      </c>
      <c r="U655" s="167">
        <v>0</v>
      </c>
      <c r="V655" s="167">
        <v>246.4</v>
      </c>
      <c r="W655" s="167">
        <v>0</v>
      </c>
      <c r="X655" s="167">
        <v>5627.8</v>
      </c>
      <c r="Y655" s="167">
        <v>0</v>
      </c>
      <c r="Z655" s="167">
        <v>0</v>
      </c>
      <c r="AA655" s="167">
        <v>0</v>
      </c>
      <c r="AB655" s="167">
        <v>0</v>
      </c>
      <c r="AC655" s="167">
        <v>0</v>
      </c>
      <c r="AD655" s="167">
        <v>0</v>
      </c>
      <c r="AE655" s="167">
        <v>0</v>
      </c>
      <c r="AF655" s="167">
        <v>0</v>
      </c>
      <c r="AG655" s="167">
        <v>768.4</v>
      </c>
      <c r="AH655" s="43">
        <v>7283.4</v>
      </c>
    </row>
    <row r="656" spans="1:34">
      <c r="A656" s="52">
        <v>0</v>
      </c>
      <c r="D656" s="62">
        <v>2000</v>
      </c>
      <c r="E656" s="62">
        <v>5</v>
      </c>
      <c r="F656" s="62">
        <v>2000</v>
      </c>
      <c r="G656" s="62">
        <v>2001</v>
      </c>
      <c r="H656" s="167">
        <v>0</v>
      </c>
      <c r="I656" s="167">
        <v>0</v>
      </c>
      <c r="J656" s="167">
        <v>0</v>
      </c>
      <c r="K656" s="167">
        <v>574.79999999999995</v>
      </c>
      <c r="L656" s="167">
        <v>0</v>
      </c>
      <c r="M656" s="167">
        <v>0</v>
      </c>
      <c r="N656" s="167">
        <v>517.4</v>
      </c>
      <c r="O656" s="167">
        <v>0</v>
      </c>
      <c r="P656" s="167">
        <v>0.8</v>
      </c>
      <c r="Q656" s="167">
        <v>0</v>
      </c>
      <c r="R656" s="167">
        <v>0</v>
      </c>
      <c r="S656" s="167">
        <v>6.2</v>
      </c>
      <c r="T656" s="167">
        <v>0</v>
      </c>
      <c r="U656" s="167">
        <v>0</v>
      </c>
      <c r="V656" s="167">
        <v>113.8</v>
      </c>
      <c r="W656" s="167">
        <v>0</v>
      </c>
      <c r="X656" s="167">
        <v>7832.6</v>
      </c>
      <c r="Y656" s="167">
        <v>0</v>
      </c>
      <c r="Z656" s="167">
        <v>0</v>
      </c>
      <c r="AA656" s="167">
        <v>0</v>
      </c>
      <c r="AB656" s="167">
        <v>0</v>
      </c>
      <c r="AC656" s="167">
        <v>0</v>
      </c>
      <c r="AD656" s="167">
        <v>0</v>
      </c>
      <c r="AE656" s="167">
        <v>0</v>
      </c>
      <c r="AF656" s="167">
        <v>0</v>
      </c>
      <c r="AG656" s="167">
        <v>1671.4</v>
      </c>
      <c r="AH656" s="43">
        <v>10717</v>
      </c>
    </row>
    <row r="657" spans="1:34">
      <c r="A657" s="52">
        <v>0</v>
      </c>
      <c r="D657" s="62">
        <v>2000</v>
      </c>
      <c r="E657" s="62">
        <v>6</v>
      </c>
      <c r="F657" s="62">
        <v>2000</v>
      </c>
      <c r="G657" s="62">
        <v>2001</v>
      </c>
      <c r="H657" s="167">
        <v>0</v>
      </c>
      <c r="I657" s="167">
        <v>0</v>
      </c>
      <c r="J657" s="167">
        <v>0</v>
      </c>
      <c r="K657" s="167">
        <v>743.4</v>
      </c>
      <c r="L657" s="167">
        <v>0</v>
      </c>
      <c r="M657" s="167">
        <v>0</v>
      </c>
      <c r="N657" s="167">
        <v>825</v>
      </c>
      <c r="O657" s="167">
        <v>0</v>
      </c>
      <c r="P657" s="167">
        <v>0.7</v>
      </c>
      <c r="Q657" s="167">
        <v>0</v>
      </c>
      <c r="R657" s="167">
        <v>0</v>
      </c>
      <c r="S657" s="167">
        <v>15.9</v>
      </c>
      <c r="T657" s="167">
        <v>0</v>
      </c>
      <c r="U657" s="167">
        <v>0</v>
      </c>
      <c r="V657" s="167">
        <v>122.3</v>
      </c>
      <c r="W657" s="167">
        <v>0</v>
      </c>
      <c r="X657" s="167">
        <v>8961.6</v>
      </c>
      <c r="Y657" s="167">
        <v>0</v>
      </c>
      <c r="Z657" s="167">
        <v>0</v>
      </c>
      <c r="AA657" s="167">
        <v>0</v>
      </c>
      <c r="AB657" s="167">
        <v>0</v>
      </c>
      <c r="AC657" s="167">
        <v>0</v>
      </c>
      <c r="AD657" s="167">
        <v>0</v>
      </c>
      <c r="AE657" s="167">
        <v>0</v>
      </c>
      <c r="AF657" s="167">
        <v>0</v>
      </c>
      <c r="AG657" s="167">
        <v>2564.1</v>
      </c>
      <c r="AH657" s="43">
        <v>13233.000000000002</v>
      </c>
    </row>
    <row r="658" spans="1:34">
      <c r="A658" s="52">
        <v>0</v>
      </c>
      <c r="D658" s="62">
        <v>2000</v>
      </c>
      <c r="E658" s="62">
        <v>7</v>
      </c>
      <c r="F658" s="62">
        <v>2001</v>
      </c>
      <c r="G658" s="62">
        <v>2001</v>
      </c>
      <c r="H658" s="167">
        <v>0</v>
      </c>
      <c r="I658" s="167">
        <v>0</v>
      </c>
      <c r="J658" s="167">
        <v>0</v>
      </c>
      <c r="K658" s="167">
        <v>641.5</v>
      </c>
      <c r="L658" s="167">
        <v>0</v>
      </c>
      <c r="M658" s="167">
        <v>0</v>
      </c>
      <c r="N658" s="167">
        <v>959.4</v>
      </c>
      <c r="O658" s="167">
        <v>0</v>
      </c>
      <c r="P658" s="167">
        <v>2.1</v>
      </c>
      <c r="Q658" s="167">
        <v>0</v>
      </c>
      <c r="R658" s="167">
        <v>0</v>
      </c>
      <c r="S658" s="167">
        <v>8.3000000000000007</v>
      </c>
      <c r="T658" s="167">
        <v>0</v>
      </c>
      <c r="U658" s="167">
        <v>0</v>
      </c>
      <c r="V658" s="167">
        <v>109.5</v>
      </c>
      <c r="W658" s="167">
        <v>0</v>
      </c>
      <c r="X658" s="167">
        <v>9894.6</v>
      </c>
      <c r="Y658" s="167">
        <v>0</v>
      </c>
      <c r="Z658" s="167">
        <v>0</v>
      </c>
      <c r="AA658" s="167">
        <v>0</v>
      </c>
      <c r="AB658" s="167">
        <v>0</v>
      </c>
      <c r="AC658" s="167">
        <v>0</v>
      </c>
      <c r="AD658" s="167">
        <v>0</v>
      </c>
      <c r="AE658" s="167">
        <v>0</v>
      </c>
      <c r="AF658" s="167">
        <v>0</v>
      </c>
      <c r="AG658" s="167">
        <v>2802.1</v>
      </c>
      <c r="AH658" s="43">
        <v>14417.5</v>
      </c>
    </row>
    <row r="659" spans="1:34">
      <c r="A659" s="52">
        <v>0</v>
      </c>
      <c r="D659" s="62">
        <v>2000</v>
      </c>
      <c r="E659" s="62">
        <v>8</v>
      </c>
      <c r="F659" s="62">
        <v>2001</v>
      </c>
      <c r="G659" s="62">
        <v>2001</v>
      </c>
      <c r="H659" s="167">
        <v>0</v>
      </c>
      <c r="I659" s="167">
        <v>0</v>
      </c>
      <c r="J659" s="167">
        <v>0</v>
      </c>
      <c r="K659" s="167">
        <v>664.2</v>
      </c>
      <c r="L659" s="167">
        <v>0</v>
      </c>
      <c r="M659" s="167">
        <v>0</v>
      </c>
      <c r="N659" s="167">
        <v>1123.3</v>
      </c>
      <c r="O659" s="167">
        <v>0</v>
      </c>
      <c r="P659" s="167">
        <v>1.3</v>
      </c>
      <c r="Q659" s="167">
        <v>0</v>
      </c>
      <c r="R659" s="167">
        <v>0</v>
      </c>
      <c r="S659" s="167">
        <v>7.2</v>
      </c>
      <c r="T659" s="167">
        <v>0</v>
      </c>
      <c r="U659" s="167">
        <v>0</v>
      </c>
      <c r="V659" s="167">
        <v>88.5</v>
      </c>
      <c r="W659" s="167">
        <v>0</v>
      </c>
      <c r="X659" s="167">
        <v>10809.3</v>
      </c>
      <c r="Y659" s="167">
        <v>0</v>
      </c>
      <c r="Z659" s="167">
        <v>0</v>
      </c>
      <c r="AA659" s="167">
        <v>0</v>
      </c>
      <c r="AB659" s="167">
        <v>0</v>
      </c>
      <c r="AC659" s="167">
        <v>0</v>
      </c>
      <c r="AD659" s="167">
        <v>0</v>
      </c>
      <c r="AE659" s="167">
        <v>0</v>
      </c>
      <c r="AF659" s="167">
        <v>0</v>
      </c>
      <c r="AG659" s="167">
        <v>3083.1</v>
      </c>
      <c r="AH659" s="43">
        <v>15776.9</v>
      </c>
    </row>
    <row r="660" spans="1:34">
      <c r="A660" s="52">
        <v>0</v>
      </c>
      <c r="D660" s="62">
        <v>2000</v>
      </c>
      <c r="E660" s="62">
        <v>9</v>
      </c>
      <c r="F660" s="62">
        <v>2001</v>
      </c>
      <c r="G660" s="62">
        <v>2001</v>
      </c>
      <c r="H660" s="167">
        <v>0</v>
      </c>
      <c r="I660" s="167">
        <v>0</v>
      </c>
      <c r="J660" s="167">
        <v>0</v>
      </c>
      <c r="K660" s="167">
        <v>658.3</v>
      </c>
      <c r="L660" s="167">
        <v>0</v>
      </c>
      <c r="M660" s="167">
        <v>0</v>
      </c>
      <c r="N660" s="167">
        <v>783.8</v>
      </c>
      <c r="O660" s="167">
        <v>0</v>
      </c>
      <c r="P660" s="167">
        <v>1.5</v>
      </c>
      <c r="Q660" s="167">
        <v>0</v>
      </c>
      <c r="R660" s="167">
        <v>0</v>
      </c>
      <c r="S660" s="167">
        <v>17.2</v>
      </c>
      <c r="T660" s="167">
        <v>0</v>
      </c>
      <c r="U660" s="167">
        <v>0</v>
      </c>
      <c r="V660" s="167">
        <v>82.7</v>
      </c>
      <c r="W660" s="167">
        <v>0</v>
      </c>
      <c r="X660" s="167">
        <v>9475.2000000000007</v>
      </c>
      <c r="Y660" s="167">
        <v>0</v>
      </c>
      <c r="Z660" s="167">
        <v>0</v>
      </c>
      <c r="AA660" s="167">
        <v>0</v>
      </c>
      <c r="AB660" s="167">
        <v>0</v>
      </c>
      <c r="AC660" s="167">
        <v>0</v>
      </c>
      <c r="AD660" s="167">
        <v>0</v>
      </c>
      <c r="AE660" s="167">
        <v>0</v>
      </c>
      <c r="AF660" s="167">
        <v>0</v>
      </c>
      <c r="AG660" s="167">
        <v>2576.3000000000002</v>
      </c>
      <c r="AH660" s="43">
        <v>13595</v>
      </c>
    </row>
    <row r="661" spans="1:34">
      <c r="A661" s="52">
        <v>0</v>
      </c>
      <c r="D661" s="62">
        <v>2000</v>
      </c>
      <c r="E661" s="62">
        <v>10</v>
      </c>
      <c r="F661" s="62">
        <v>2001</v>
      </c>
      <c r="G661" s="62">
        <v>2001</v>
      </c>
      <c r="H661" s="167">
        <v>0</v>
      </c>
      <c r="I661" s="167">
        <v>0</v>
      </c>
      <c r="J661" s="167">
        <v>0</v>
      </c>
      <c r="K661" s="167">
        <v>574.9</v>
      </c>
      <c r="L661" s="167">
        <v>0</v>
      </c>
      <c r="M661" s="167">
        <v>0</v>
      </c>
      <c r="N661" s="167">
        <v>559.29999999999995</v>
      </c>
      <c r="O661" s="167">
        <v>0</v>
      </c>
      <c r="P661" s="167">
        <v>0.4</v>
      </c>
      <c r="Q661" s="167">
        <v>0</v>
      </c>
      <c r="R661" s="167">
        <v>0</v>
      </c>
      <c r="S661" s="167">
        <v>22.7</v>
      </c>
      <c r="T661" s="167">
        <v>0</v>
      </c>
      <c r="U661" s="167">
        <v>0</v>
      </c>
      <c r="V661" s="167">
        <v>91.8</v>
      </c>
      <c r="W661" s="167">
        <v>0</v>
      </c>
      <c r="X661" s="167">
        <v>6732.8</v>
      </c>
      <c r="Y661" s="167">
        <v>0</v>
      </c>
      <c r="Z661" s="167">
        <v>0</v>
      </c>
      <c r="AA661" s="167">
        <v>0</v>
      </c>
      <c r="AB661" s="167">
        <v>0</v>
      </c>
      <c r="AC661" s="167">
        <v>0</v>
      </c>
      <c r="AD661" s="167">
        <v>0</v>
      </c>
      <c r="AE661" s="167">
        <v>0</v>
      </c>
      <c r="AF661" s="167">
        <v>0</v>
      </c>
      <c r="AG661" s="167">
        <v>1081.4000000000001</v>
      </c>
      <c r="AH661" s="43">
        <v>9063.2999999999993</v>
      </c>
    </row>
    <row r="662" spans="1:34">
      <c r="A662" s="52">
        <v>0</v>
      </c>
      <c r="D662" s="62">
        <v>2000</v>
      </c>
      <c r="E662" s="62">
        <v>11</v>
      </c>
      <c r="F662" s="62">
        <v>2001</v>
      </c>
      <c r="G662" s="62">
        <v>2001</v>
      </c>
      <c r="H662" s="167">
        <v>0</v>
      </c>
      <c r="I662" s="167">
        <v>0</v>
      </c>
      <c r="J662" s="167">
        <v>0</v>
      </c>
      <c r="K662" s="167">
        <v>575</v>
      </c>
      <c r="L662" s="167">
        <v>0</v>
      </c>
      <c r="M662" s="167">
        <v>0</v>
      </c>
      <c r="N662" s="167">
        <v>200.2</v>
      </c>
      <c r="O662" s="167">
        <v>0</v>
      </c>
      <c r="P662" s="167">
        <v>0.4</v>
      </c>
      <c r="Q662" s="167">
        <v>0</v>
      </c>
      <c r="R662" s="167">
        <v>0</v>
      </c>
      <c r="S662" s="167">
        <v>7.5</v>
      </c>
      <c r="T662" s="167">
        <v>0</v>
      </c>
      <c r="U662" s="167">
        <v>0</v>
      </c>
      <c r="V662" s="167">
        <v>102.4</v>
      </c>
      <c r="W662" s="167">
        <v>0</v>
      </c>
      <c r="X662" s="167">
        <v>5234.8</v>
      </c>
      <c r="Y662" s="167">
        <v>0</v>
      </c>
      <c r="Z662" s="167">
        <v>0</v>
      </c>
      <c r="AA662" s="167">
        <v>0</v>
      </c>
      <c r="AB662" s="167">
        <v>0</v>
      </c>
      <c r="AC662" s="167">
        <v>0</v>
      </c>
      <c r="AD662" s="167">
        <v>0</v>
      </c>
      <c r="AE662" s="167">
        <v>0</v>
      </c>
      <c r="AF662" s="167">
        <v>0</v>
      </c>
      <c r="AG662" s="167">
        <v>483.8</v>
      </c>
      <c r="AH662" s="43">
        <v>6604.1</v>
      </c>
    </row>
    <row r="663" spans="1:34">
      <c r="A663" s="52">
        <v>0</v>
      </c>
      <c r="D663" s="62">
        <v>2000</v>
      </c>
      <c r="E663" s="62">
        <v>12</v>
      </c>
      <c r="F663" s="62">
        <v>2001</v>
      </c>
      <c r="G663" s="62">
        <v>2001</v>
      </c>
      <c r="H663" s="167">
        <v>0</v>
      </c>
      <c r="I663" s="167">
        <v>0</v>
      </c>
      <c r="J663" s="167">
        <v>0</v>
      </c>
      <c r="K663" s="167">
        <v>498.8</v>
      </c>
      <c r="L663" s="167">
        <v>0</v>
      </c>
      <c r="M663" s="167">
        <v>0</v>
      </c>
      <c r="N663" s="167">
        <v>158</v>
      </c>
      <c r="O663" s="167">
        <v>0</v>
      </c>
      <c r="P663" s="167">
        <v>0.1</v>
      </c>
      <c r="Q663" s="167">
        <v>0</v>
      </c>
      <c r="R663" s="167">
        <v>0</v>
      </c>
      <c r="S663" s="167">
        <v>7.2</v>
      </c>
      <c r="T663" s="167">
        <v>0</v>
      </c>
      <c r="U663" s="167">
        <v>0</v>
      </c>
      <c r="V663" s="167">
        <v>45.5</v>
      </c>
      <c r="W663" s="167">
        <v>0</v>
      </c>
      <c r="X663" s="167">
        <v>6530.9</v>
      </c>
      <c r="Y663" s="167">
        <v>0</v>
      </c>
      <c r="Z663" s="167">
        <v>0</v>
      </c>
      <c r="AA663" s="167">
        <v>0</v>
      </c>
      <c r="AB663" s="167">
        <v>0</v>
      </c>
      <c r="AC663" s="167">
        <v>0</v>
      </c>
      <c r="AD663" s="167">
        <v>0</v>
      </c>
      <c r="AE663" s="167">
        <v>0</v>
      </c>
      <c r="AF663" s="167">
        <v>0</v>
      </c>
      <c r="AG663" s="167">
        <v>665.9</v>
      </c>
      <c r="AH663" s="43">
        <v>7906.4</v>
      </c>
    </row>
    <row r="664" spans="1:34">
      <c r="A664" s="52">
        <v>0</v>
      </c>
      <c r="D664" s="62">
        <v>2001</v>
      </c>
      <c r="E664" s="62">
        <v>1</v>
      </c>
      <c r="F664" s="62">
        <v>2001</v>
      </c>
      <c r="G664" s="62">
        <v>2001</v>
      </c>
      <c r="H664" s="167">
        <v>0</v>
      </c>
      <c r="I664" s="167">
        <v>0</v>
      </c>
      <c r="J664" s="167">
        <v>0</v>
      </c>
      <c r="K664" s="167">
        <v>385.7</v>
      </c>
      <c r="L664" s="167">
        <v>0</v>
      </c>
      <c r="M664" s="167">
        <v>0</v>
      </c>
      <c r="N664" s="167">
        <v>84.2</v>
      </c>
      <c r="O664" s="167">
        <v>0</v>
      </c>
      <c r="P664" s="167">
        <v>0.2</v>
      </c>
      <c r="Q664" s="167">
        <v>0</v>
      </c>
      <c r="R664" s="167">
        <v>0</v>
      </c>
      <c r="S664" s="167">
        <v>4.4000000000000004</v>
      </c>
      <c r="T664" s="167">
        <v>0</v>
      </c>
      <c r="U664" s="167">
        <v>0</v>
      </c>
      <c r="V664" s="167">
        <v>55.8</v>
      </c>
      <c r="W664" s="167">
        <v>0</v>
      </c>
      <c r="X664" s="167">
        <v>3017.2</v>
      </c>
      <c r="Y664" s="167">
        <v>0</v>
      </c>
      <c r="Z664" s="167">
        <v>0</v>
      </c>
      <c r="AA664" s="167">
        <v>0</v>
      </c>
      <c r="AB664" s="167">
        <v>0</v>
      </c>
      <c r="AC664" s="167">
        <v>0</v>
      </c>
      <c r="AD664" s="167">
        <v>0</v>
      </c>
      <c r="AE664" s="167">
        <v>0</v>
      </c>
      <c r="AF664" s="167">
        <v>0</v>
      </c>
      <c r="AG664" s="167">
        <v>186.4</v>
      </c>
      <c r="AH664" s="43">
        <v>3733.9</v>
      </c>
    </row>
    <row r="665" spans="1:34">
      <c r="A665" s="52">
        <v>0</v>
      </c>
      <c r="D665" s="62">
        <v>2001</v>
      </c>
      <c r="E665" s="62">
        <v>2</v>
      </c>
      <c r="F665" s="62">
        <v>2001</v>
      </c>
      <c r="G665" s="62">
        <v>2001</v>
      </c>
      <c r="H665" s="167">
        <v>0</v>
      </c>
      <c r="I665" s="167">
        <v>0</v>
      </c>
      <c r="J665" s="167">
        <v>0</v>
      </c>
      <c r="K665" s="167">
        <v>180.9</v>
      </c>
      <c r="L665" s="167">
        <v>0</v>
      </c>
      <c r="M665" s="167">
        <v>0</v>
      </c>
      <c r="N665" s="167">
        <v>52.4</v>
      </c>
      <c r="O665" s="167">
        <v>0</v>
      </c>
      <c r="P665" s="167">
        <v>0</v>
      </c>
      <c r="Q665" s="167">
        <v>0</v>
      </c>
      <c r="R665" s="167">
        <v>0</v>
      </c>
      <c r="S665" s="167">
        <v>3.8</v>
      </c>
      <c r="T665" s="167">
        <v>0</v>
      </c>
      <c r="U665" s="167">
        <v>0</v>
      </c>
      <c r="V665" s="167">
        <v>56.6</v>
      </c>
      <c r="W665" s="167">
        <v>0</v>
      </c>
      <c r="X665" s="167">
        <v>1654.3</v>
      </c>
      <c r="Y665" s="167">
        <v>0</v>
      </c>
      <c r="Z665" s="167">
        <v>0</v>
      </c>
      <c r="AA665" s="167">
        <v>0</v>
      </c>
      <c r="AB665" s="167">
        <v>0</v>
      </c>
      <c r="AC665" s="167">
        <v>0</v>
      </c>
      <c r="AD665" s="167">
        <v>0</v>
      </c>
      <c r="AE665" s="167">
        <v>0</v>
      </c>
      <c r="AF665" s="167">
        <v>0</v>
      </c>
      <c r="AG665" s="167">
        <v>44</v>
      </c>
      <c r="AH665" s="43">
        <v>1992</v>
      </c>
    </row>
    <row r="666" spans="1:34">
      <c r="A666" s="52">
        <v>0</v>
      </c>
      <c r="D666" s="62">
        <v>2001</v>
      </c>
      <c r="E666" s="62">
        <v>3</v>
      </c>
      <c r="F666" s="62">
        <v>2001</v>
      </c>
      <c r="G666" s="62">
        <v>2001</v>
      </c>
      <c r="H666" s="167">
        <v>0</v>
      </c>
      <c r="I666" s="167">
        <v>0</v>
      </c>
      <c r="J666" s="167">
        <v>0</v>
      </c>
      <c r="K666" s="167">
        <v>151</v>
      </c>
      <c r="L666" s="167">
        <v>0</v>
      </c>
      <c r="M666" s="167">
        <v>0</v>
      </c>
      <c r="N666" s="167">
        <v>72.3</v>
      </c>
      <c r="O666" s="167">
        <v>0</v>
      </c>
      <c r="P666" s="167">
        <v>0.1</v>
      </c>
      <c r="Q666" s="167">
        <v>0</v>
      </c>
      <c r="R666" s="167">
        <v>0</v>
      </c>
      <c r="S666" s="167">
        <v>2</v>
      </c>
      <c r="T666" s="167">
        <v>0</v>
      </c>
      <c r="U666" s="167">
        <v>0</v>
      </c>
      <c r="V666" s="167">
        <v>37.9</v>
      </c>
      <c r="W666" s="167">
        <v>0</v>
      </c>
      <c r="X666" s="167">
        <v>1850.2</v>
      </c>
      <c r="Y666" s="167">
        <v>0</v>
      </c>
      <c r="Z666" s="167">
        <v>0</v>
      </c>
      <c r="AA666" s="167">
        <v>0</v>
      </c>
      <c r="AB666" s="167">
        <v>0</v>
      </c>
      <c r="AC666" s="167">
        <v>0</v>
      </c>
      <c r="AD666" s="167">
        <v>0</v>
      </c>
      <c r="AE666" s="167">
        <v>0</v>
      </c>
      <c r="AF666" s="167">
        <v>0</v>
      </c>
      <c r="AG666" s="167">
        <v>50.4</v>
      </c>
      <c r="AH666" s="43">
        <v>2163.9</v>
      </c>
    </row>
    <row r="667" spans="1:34">
      <c r="A667" s="52">
        <v>0</v>
      </c>
      <c r="D667" s="62">
        <v>2001</v>
      </c>
      <c r="E667" s="62">
        <v>4</v>
      </c>
      <c r="F667" s="62">
        <v>2001</v>
      </c>
      <c r="G667" s="62">
        <v>2001</v>
      </c>
      <c r="H667" s="167">
        <v>0</v>
      </c>
      <c r="I667" s="167">
        <v>0</v>
      </c>
      <c r="J667" s="167">
        <v>0</v>
      </c>
      <c r="K667" s="167">
        <v>306.7</v>
      </c>
      <c r="L667" s="167">
        <v>0</v>
      </c>
      <c r="M667" s="167">
        <v>0</v>
      </c>
      <c r="N667" s="167">
        <v>139.30000000000001</v>
      </c>
      <c r="O667" s="167">
        <v>0</v>
      </c>
      <c r="P667" s="167">
        <v>0.4</v>
      </c>
      <c r="Q667" s="167">
        <v>0</v>
      </c>
      <c r="R667" s="167">
        <v>0</v>
      </c>
      <c r="S667" s="167">
        <v>4.0999999999999996</v>
      </c>
      <c r="T667" s="167">
        <v>0</v>
      </c>
      <c r="U667" s="167">
        <v>0</v>
      </c>
      <c r="V667" s="167">
        <v>87.2</v>
      </c>
      <c r="W667" s="167">
        <v>0</v>
      </c>
      <c r="X667" s="167">
        <v>3665.7</v>
      </c>
      <c r="Y667" s="167">
        <v>0</v>
      </c>
      <c r="Z667" s="167">
        <v>0</v>
      </c>
      <c r="AA667" s="167">
        <v>0</v>
      </c>
      <c r="AB667" s="167">
        <v>0</v>
      </c>
      <c r="AC667" s="167">
        <v>0</v>
      </c>
      <c r="AD667" s="167">
        <v>0</v>
      </c>
      <c r="AE667" s="167">
        <v>0</v>
      </c>
      <c r="AF667" s="167">
        <v>0</v>
      </c>
      <c r="AG667" s="167">
        <v>359</v>
      </c>
      <c r="AH667" s="43">
        <v>4562.3999999999996</v>
      </c>
    </row>
    <row r="668" spans="1:34">
      <c r="A668" s="52">
        <v>0</v>
      </c>
      <c r="D668" s="62">
        <v>2001</v>
      </c>
      <c r="E668" s="62">
        <v>5</v>
      </c>
      <c r="F668" s="62">
        <v>2001</v>
      </c>
      <c r="G668" s="62">
        <v>2002</v>
      </c>
      <c r="H668" s="167">
        <v>0</v>
      </c>
      <c r="I668" s="167">
        <v>0</v>
      </c>
      <c r="J668" s="167">
        <v>0</v>
      </c>
      <c r="K668" s="167">
        <v>671</v>
      </c>
      <c r="L668" s="167">
        <v>0</v>
      </c>
      <c r="M668" s="167">
        <v>0</v>
      </c>
      <c r="N668" s="167">
        <v>619</v>
      </c>
      <c r="O668" s="167">
        <v>0</v>
      </c>
      <c r="P668" s="167">
        <v>0.9</v>
      </c>
      <c r="Q668" s="167">
        <v>0</v>
      </c>
      <c r="R668" s="167">
        <v>0</v>
      </c>
      <c r="S668" s="167">
        <v>5.3</v>
      </c>
      <c r="T668" s="167">
        <v>0</v>
      </c>
      <c r="U668" s="167">
        <v>0</v>
      </c>
      <c r="V668" s="167">
        <v>96.8</v>
      </c>
      <c r="W668" s="167">
        <v>0</v>
      </c>
      <c r="X668" s="167">
        <v>7252.2</v>
      </c>
      <c r="Y668" s="167">
        <v>0</v>
      </c>
      <c r="Z668" s="167">
        <v>0</v>
      </c>
      <c r="AA668" s="167">
        <v>0</v>
      </c>
      <c r="AB668" s="167">
        <v>0</v>
      </c>
      <c r="AC668" s="167">
        <v>0</v>
      </c>
      <c r="AD668" s="167">
        <v>0</v>
      </c>
      <c r="AE668" s="167">
        <v>0</v>
      </c>
      <c r="AF668" s="167">
        <v>0</v>
      </c>
      <c r="AG668" s="167">
        <v>1260.5999999999999</v>
      </c>
      <c r="AH668" s="43">
        <v>9905.8000000000011</v>
      </c>
    </row>
    <row r="669" spans="1:34">
      <c r="A669" s="52">
        <v>0</v>
      </c>
      <c r="D669" s="62">
        <v>2001</v>
      </c>
      <c r="E669" s="62">
        <v>6</v>
      </c>
      <c r="F669" s="62">
        <v>2001</v>
      </c>
      <c r="G669" s="62">
        <v>2002</v>
      </c>
      <c r="H669" s="167">
        <v>0</v>
      </c>
      <c r="I669" s="167">
        <v>0</v>
      </c>
      <c r="J669" s="167">
        <v>0</v>
      </c>
      <c r="K669" s="167">
        <v>820.6</v>
      </c>
      <c r="L669" s="167">
        <v>0</v>
      </c>
      <c r="M669" s="167">
        <v>0</v>
      </c>
      <c r="N669" s="167">
        <v>710.5</v>
      </c>
      <c r="O669" s="167">
        <v>0</v>
      </c>
      <c r="P669" s="167">
        <v>1.2</v>
      </c>
      <c r="Q669" s="167">
        <v>0</v>
      </c>
      <c r="R669" s="167">
        <v>0</v>
      </c>
      <c r="S669" s="167">
        <v>6.9</v>
      </c>
      <c r="T669" s="167">
        <v>0</v>
      </c>
      <c r="U669" s="167">
        <v>0</v>
      </c>
      <c r="V669" s="167">
        <v>98.1</v>
      </c>
      <c r="W669" s="167">
        <v>0</v>
      </c>
      <c r="X669" s="167">
        <v>8519.2999999999993</v>
      </c>
      <c r="Y669" s="167">
        <v>0</v>
      </c>
      <c r="Z669" s="167">
        <v>0</v>
      </c>
      <c r="AA669" s="167">
        <v>0</v>
      </c>
      <c r="AB669" s="167">
        <v>0</v>
      </c>
      <c r="AC669" s="167">
        <v>0</v>
      </c>
      <c r="AD669" s="167">
        <v>0</v>
      </c>
      <c r="AE669" s="167">
        <v>0</v>
      </c>
      <c r="AF669" s="167">
        <v>0</v>
      </c>
      <c r="AG669" s="167">
        <v>1643</v>
      </c>
      <c r="AH669" s="43">
        <v>11799.599999999999</v>
      </c>
    </row>
    <row r="670" spans="1:34">
      <c r="A670" s="52">
        <v>0</v>
      </c>
      <c r="D670" s="62">
        <v>2001</v>
      </c>
      <c r="E670" s="62">
        <v>7</v>
      </c>
      <c r="F670" s="62">
        <v>2002</v>
      </c>
      <c r="G670" s="62">
        <v>2002</v>
      </c>
      <c r="H670" s="167">
        <v>0</v>
      </c>
      <c r="I670" s="167">
        <v>0</v>
      </c>
      <c r="J670" s="167">
        <v>0</v>
      </c>
      <c r="K670" s="167">
        <v>884.2</v>
      </c>
      <c r="L670" s="167">
        <v>0</v>
      </c>
      <c r="M670" s="167">
        <v>0</v>
      </c>
      <c r="N670" s="167">
        <v>923.2</v>
      </c>
      <c r="O670" s="167">
        <v>0</v>
      </c>
      <c r="P670" s="167">
        <v>2.2999999999999998</v>
      </c>
      <c r="Q670" s="167">
        <v>0</v>
      </c>
      <c r="R670" s="167">
        <v>0</v>
      </c>
      <c r="S670" s="167">
        <v>9.4</v>
      </c>
      <c r="T670" s="167">
        <v>0</v>
      </c>
      <c r="U670" s="167">
        <v>0</v>
      </c>
      <c r="V670" s="167">
        <v>114.8</v>
      </c>
      <c r="W670" s="167">
        <v>0</v>
      </c>
      <c r="X670" s="167">
        <v>9556.4</v>
      </c>
      <c r="Y670" s="167">
        <v>0</v>
      </c>
      <c r="Z670" s="167">
        <v>0</v>
      </c>
      <c r="AA670" s="167">
        <v>0</v>
      </c>
      <c r="AB670" s="167">
        <v>0</v>
      </c>
      <c r="AC670" s="167">
        <v>0</v>
      </c>
      <c r="AD670" s="167">
        <v>0</v>
      </c>
      <c r="AE670" s="167">
        <v>0</v>
      </c>
      <c r="AF670" s="167">
        <v>0</v>
      </c>
      <c r="AG670" s="167">
        <v>2555</v>
      </c>
      <c r="AH670" s="43">
        <v>14045.3</v>
      </c>
    </row>
    <row r="671" spans="1:34">
      <c r="A671" s="52">
        <v>0</v>
      </c>
      <c r="D671" s="62">
        <v>2001</v>
      </c>
      <c r="E671" s="62">
        <v>8</v>
      </c>
      <c r="F671" s="62">
        <v>2002</v>
      </c>
      <c r="G671" s="62">
        <v>2002</v>
      </c>
      <c r="H671" s="167">
        <v>0</v>
      </c>
      <c r="I671" s="167">
        <v>0</v>
      </c>
      <c r="J671" s="167">
        <v>0</v>
      </c>
      <c r="K671" s="167">
        <v>844.4</v>
      </c>
      <c r="L671" s="167">
        <v>0</v>
      </c>
      <c r="M671" s="167">
        <v>0</v>
      </c>
      <c r="N671" s="167">
        <v>651.20000000000005</v>
      </c>
      <c r="O671" s="167">
        <v>0</v>
      </c>
      <c r="P671" s="167">
        <v>1.5</v>
      </c>
      <c r="Q671" s="167">
        <v>0</v>
      </c>
      <c r="R671" s="167">
        <v>0</v>
      </c>
      <c r="S671" s="167">
        <v>7.1</v>
      </c>
      <c r="T671" s="167">
        <v>0</v>
      </c>
      <c r="U671" s="167">
        <v>0</v>
      </c>
      <c r="V671" s="167">
        <v>119.8</v>
      </c>
      <c r="W671" s="167">
        <v>0</v>
      </c>
      <c r="X671" s="167">
        <v>9802.7999999999993</v>
      </c>
      <c r="Y671" s="167">
        <v>0</v>
      </c>
      <c r="Z671" s="167">
        <v>0</v>
      </c>
      <c r="AA671" s="167">
        <v>0</v>
      </c>
      <c r="AB671" s="167">
        <v>0</v>
      </c>
      <c r="AC671" s="167">
        <v>0</v>
      </c>
      <c r="AD671" s="167">
        <v>0</v>
      </c>
      <c r="AE671" s="167">
        <v>0</v>
      </c>
      <c r="AF671" s="167">
        <v>0</v>
      </c>
      <c r="AG671" s="167">
        <v>2484.3000000000002</v>
      </c>
      <c r="AH671" s="43">
        <v>13911.099999999999</v>
      </c>
    </row>
    <row r="672" spans="1:34">
      <c r="A672" s="52">
        <v>0</v>
      </c>
      <c r="D672" s="62">
        <v>2001</v>
      </c>
      <c r="E672" s="62">
        <v>9</v>
      </c>
      <c r="F672" s="62">
        <v>2002</v>
      </c>
      <c r="G672" s="62">
        <v>2002</v>
      </c>
      <c r="H672" s="167">
        <v>0</v>
      </c>
      <c r="I672" s="167">
        <v>0</v>
      </c>
      <c r="J672" s="167">
        <v>0</v>
      </c>
      <c r="K672" s="167">
        <v>783.3</v>
      </c>
      <c r="L672" s="167">
        <v>0</v>
      </c>
      <c r="M672" s="167">
        <v>0</v>
      </c>
      <c r="N672" s="167">
        <v>429.2</v>
      </c>
      <c r="O672" s="167">
        <v>0</v>
      </c>
      <c r="P672" s="167">
        <v>1.8</v>
      </c>
      <c r="Q672" s="167">
        <v>0</v>
      </c>
      <c r="R672" s="167">
        <v>0</v>
      </c>
      <c r="S672" s="167">
        <v>16.5</v>
      </c>
      <c r="T672" s="167">
        <v>0</v>
      </c>
      <c r="U672" s="167">
        <v>0</v>
      </c>
      <c r="V672" s="167">
        <v>134.1</v>
      </c>
      <c r="W672" s="167">
        <v>0</v>
      </c>
      <c r="X672" s="167">
        <v>8769.1</v>
      </c>
      <c r="Y672" s="167">
        <v>0</v>
      </c>
      <c r="Z672" s="167">
        <v>0</v>
      </c>
      <c r="AA672" s="167">
        <v>0</v>
      </c>
      <c r="AB672" s="167">
        <v>0</v>
      </c>
      <c r="AC672" s="167">
        <v>0</v>
      </c>
      <c r="AD672" s="167">
        <v>0</v>
      </c>
      <c r="AE672" s="167">
        <v>0</v>
      </c>
      <c r="AF672" s="167">
        <v>0</v>
      </c>
      <c r="AG672" s="167">
        <v>1944</v>
      </c>
      <c r="AH672" s="43">
        <v>12078</v>
      </c>
    </row>
    <row r="673" spans="1:34">
      <c r="A673" s="52">
        <v>0</v>
      </c>
      <c r="D673" s="62">
        <v>2001</v>
      </c>
      <c r="E673" s="62">
        <v>10</v>
      </c>
      <c r="F673" s="62">
        <v>2002</v>
      </c>
      <c r="G673" s="62">
        <v>2002</v>
      </c>
      <c r="H673" s="167">
        <v>0</v>
      </c>
      <c r="I673" s="167">
        <v>0</v>
      </c>
      <c r="J673" s="167">
        <v>0</v>
      </c>
      <c r="K673" s="167">
        <v>846.5</v>
      </c>
      <c r="L673" s="167">
        <v>0</v>
      </c>
      <c r="M673" s="167">
        <v>0</v>
      </c>
      <c r="N673" s="167">
        <v>543.20000000000005</v>
      </c>
      <c r="O673" s="167">
        <v>0</v>
      </c>
      <c r="P673" s="167">
        <v>0.5</v>
      </c>
      <c r="Q673" s="167">
        <v>0</v>
      </c>
      <c r="R673" s="167">
        <v>0</v>
      </c>
      <c r="S673" s="167">
        <v>21.4</v>
      </c>
      <c r="T673" s="167">
        <v>0</v>
      </c>
      <c r="U673" s="167">
        <v>0</v>
      </c>
      <c r="V673" s="167">
        <v>161.80000000000001</v>
      </c>
      <c r="W673" s="167">
        <v>0</v>
      </c>
      <c r="X673" s="167">
        <v>8587.9</v>
      </c>
      <c r="Y673" s="167">
        <v>0</v>
      </c>
      <c r="Z673" s="167">
        <v>0</v>
      </c>
      <c r="AA673" s="167">
        <v>0</v>
      </c>
      <c r="AB673" s="167">
        <v>0</v>
      </c>
      <c r="AC673" s="167">
        <v>0</v>
      </c>
      <c r="AD673" s="167">
        <v>0</v>
      </c>
      <c r="AE673" s="167">
        <v>0</v>
      </c>
      <c r="AF673" s="167">
        <v>0</v>
      </c>
      <c r="AG673" s="167">
        <v>1539.8</v>
      </c>
      <c r="AH673" s="43">
        <v>11701.099999999999</v>
      </c>
    </row>
    <row r="674" spans="1:34">
      <c r="A674" s="52">
        <v>0</v>
      </c>
      <c r="D674" s="62">
        <v>2001</v>
      </c>
      <c r="E674" s="62">
        <v>11</v>
      </c>
      <c r="F674" s="62">
        <v>2002</v>
      </c>
      <c r="G674" s="62">
        <v>2002</v>
      </c>
      <c r="H674" s="167">
        <v>0</v>
      </c>
      <c r="I674" s="167">
        <v>0</v>
      </c>
      <c r="J674" s="167">
        <v>0</v>
      </c>
      <c r="K674" s="167">
        <v>309.3</v>
      </c>
      <c r="L674" s="167">
        <v>0</v>
      </c>
      <c r="M674" s="167">
        <v>0</v>
      </c>
      <c r="N674" s="167">
        <v>180.4</v>
      </c>
      <c r="O674" s="167">
        <v>0</v>
      </c>
      <c r="P674" s="167">
        <v>0.4</v>
      </c>
      <c r="Q674" s="167">
        <v>0</v>
      </c>
      <c r="R674" s="167">
        <v>0</v>
      </c>
      <c r="S674" s="167">
        <v>3.7</v>
      </c>
      <c r="T674" s="167">
        <v>0</v>
      </c>
      <c r="U674" s="167">
        <v>0</v>
      </c>
      <c r="V674" s="167">
        <v>137.5</v>
      </c>
      <c r="W674" s="167">
        <v>0</v>
      </c>
      <c r="X674" s="167">
        <v>5013.3999999999996</v>
      </c>
      <c r="Y674" s="167">
        <v>0</v>
      </c>
      <c r="Z674" s="167">
        <v>0</v>
      </c>
      <c r="AA674" s="167">
        <v>0</v>
      </c>
      <c r="AB674" s="167">
        <v>0</v>
      </c>
      <c r="AC674" s="167">
        <v>0</v>
      </c>
      <c r="AD674" s="167">
        <v>0</v>
      </c>
      <c r="AE674" s="167">
        <v>0</v>
      </c>
      <c r="AF674" s="167">
        <v>0</v>
      </c>
      <c r="AG674" s="167">
        <v>523.9</v>
      </c>
      <c r="AH674" s="43">
        <v>6168.5999999999995</v>
      </c>
    </row>
    <row r="675" spans="1:34">
      <c r="A675" s="52">
        <v>0</v>
      </c>
      <c r="D675" s="62">
        <v>2001</v>
      </c>
      <c r="E675" s="62">
        <v>12</v>
      </c>
      <c r="F675" s="62">
        <v>2002</v>
      </c>
      <c r="G675" s="62">
        <v>2002</v>
      </c>
      <c r="H675" s="167">
        <v>0</v>
      </c>
      <c r="I675" s="167">
        <v>0</v>
      </c>
      <c r="J675" s="167">
        <v>0</v>
      </c>
      <c r="K675" s="167">
        <v>180.4</v>
      </c>
      <c r="L675" s="167">
        <v>0</v>
      </c>
      <c r="M675" s="167">
        <v>0</v>
      </c>
      <c r="N675" s="167">
        <v>78.400000000000006</v>
      </c>
      <c r="O675" s="167">
        <v>0</v>
      </c>
      <c r="P675" s="167">
        <v>0.1</v>
      </c>
      <c r="Q675" s="167">
        <v>0</v>
      </c>
      <c r="R675" s="167">
        <v>0</v>
      </c>
      <c r="S675" s="167">
        <v>3.9</v>
      </c>
      <c r="T675" s="167">
        <v>0</v>
      </c>
      <c r="U675" s="167">
        <v>0</v>
      </c>
      <c r="V675" s="167">
        <v>52.6</v>
      </c>
      <c r="W675" s="167">
        <v>0</v>
      </c>
      <c r="X675" s="167">
        <v>2523.4</v>
      </c>
      <c r="Y675" s="167">
        <v>0</v>
      </c>
      <c r="Z675" s="167">
        <v>0</v>
      </c>
      <c r="AA675" s="167">
        <v>0</v>
      </c>
      <c r="AB675" s="167">
        <v>0</v>
      </c>
      <c r="AC675" s="167">
        <v>0</v>
      </c>
      <c r="AD675" s="167">
        <v>0</v>
      </c>
      <c r="AE675" s="167">
        <v>0</v>
      </c>
      <c r="AF675" s="167">
        <v>0</v>
      </c>
      <c r="AG675" s="167">
        <v>77.5</v>
      </c>
      <c r="AH675" s="43">
        <v>2916.3</v>
      </c>
    </row>
    <row r="676" spans="1:34">
      <c r="A676" s="52">
        <v>0</v>
      </c>
      <c r="D676" s="62">
        <v>2002</v>
      </c>
      <c r="E676" s="62">
        <v>1</v>
      </c>
      <c r="F676" s="62">
        <v>2002</v>
      </c>
      <c r="G676" s="62">
        <v>2002</v>
      </c>
      <c r="H676" s="167">
        <v>0</v>
      </c>
      <c r="I676" s="167">
        <v>0</v>
      </c>
      <c r="J676" s="167">
        <v>0</v>
      </c>
      <c r="K676" s="167">
        <v>262.5</v>
      </c>
      <c r="L676" s="167">
        <v>0</v>
      </c>
      <c r="M676" s="167">
        <v>0</v>
      </c>
      <c r="N676" s="167">
        <v>72.8</v>
      </c>
      <c r="O676" s="167">
        <v>0</v>
      </c>
      <c r="P676" s="167">
        <v>0.1</v>
      </c>
      <c r="Q676" s="167">
        <v>0</v>
      </c>
      <c r="R676" s="167">
        <v>0</v>
      </c>
      <c r="S676" s="167">
        <v>3.2</v>
      </c>
      <c r="T676" s="167">
        <v>0</v>
      </c>
      <c r="U676" s="167">
        <v>0</v>
      </c>
      <c r="V676" s="167">
        <v>45.7</v>
      </c>
      <c r="W676" s="167">
        <v>0</v>
      </c>
      <c r="X676" s="167">
        <v>4856.6000000000004</v>
      </c>
      <c r="Y676" s="167">
        <v>0</v>
      </c>
      <c r="Z676" s="167">
        <v>0</v>
      </c>
      <c r="AA676" s="167">
        <v>0</v>
      </c>
      <c r="AB676" s="167">
        <v>0</v>
      </c>
      <c r="AC676" s="167">
        <v>0</v>
      </c>
      <c r="AD676" s="167">
        <v>0</v>
      </c>
      <c r="AE676" s="167">
        <v>0</v>
      </c>
      <c r="AF676" s="167">
        <v>0</v>
      </c>
      <c r="AG676" s="167">
        <v>357.8</v>
      </c>
      <c r="AH676" s="43">
        <v>5598.7000000000007</v>
      </c>
    </row>
    <row r="677" spans="1:34">
      <c r="A677" s="52">
        <v>0</v>
      </c>
      <c r="D677" s="62">
        <v>2002</v>
      </c>
      <c r="E677" s="62">
        <v>2</v>
      </c>
      <c r="F677" s="62">
        <v>2002</v>
      </c>
      <c r="G677" s="62">
        <v>2002</v>
      </c>
      <c r="H677" s="167">
        <v>0</v>
      </c>
      <c r="I677" s="167">
        <v>0</v>
      </c>
      <c r="J677" s="167">
        <v>0</v>
      </c>
      <c r="K677" s="167">
        <v>517.1</v>
      </c>
      <c r="L677" s="167">
        <v>0</v>
      </c>
      <c r="M677" s="167">
        <v>0</v>
      </c>
      <c r="N677" s="167">
        <v>142.4</v>
      </c>
      <c r="O677" s="167">
        <v>0</v>
      </c>
      <c r="P677" s="167">
        <v>0.1</v>
      </c>
      <c r="Q677" s="167">
        <v>0</v>
      </c>
      <c r="R677" s="167">
        <v>0</v>
      </c>
      <c r="S677" s="167">
        <v>2.2000000000000002</v>
      </c>
      <c r="T677" s="167">
        <v>0</v>
      </c>
      <c r="U677" s="167">
        <v>0</v>
      </c>
      <c r="V677" s="167">
        <v>83.6</v>
      </c>
      <c r="W677" s="167">
        <v>0</v>
      </c>
      <c r="X677" s="167">
        <v>5496.5</v>
      </c>
      <c r="Y677" s="167">
        <v>0</v>
      </c>
      <c r="Z677" s="167">
        <v>0</v>
      </c>
      <c r="AA677" s="167">
        <v>0</v>
      </c>
      <c r="AB677" s="167">
        <v>0</v>
      </c>
      <c r="AC677" s="167">
        <v>0</v>
      </c>
      <c r="AD677" s="167">
        <v>0</v>
      </c>
      <c r="AE677" s="167">
        <v>0</v>
      </c>
      <c r="AF677" s="167">
        <v>0</v>
      </c>
      <c r="AG677" s="167">
        <v>534.70000000000005</v>
      </c>
      <c r="AH677" s="43">
        <v>6776.5999999999995</v>
      </c>
    </row>
    <row r="678" spans="1:34">
      <c r="A678" s="52">
        <v>0</v>
      </c>
      <c r="D678" s="62">
        <v>2002</v>
      </c>
      <c r="E678" s="62">
        <v>3</v>
      </c>
      <c r="F678" s="62">
        <v>2002</v>
      </c>
      <c r="G678" s="62">
        <v>2002</v>
      </c>
      <c r="H678" s="167">
        <v>0</v>
      </c>
      <c r="I678" s="167">
        <v>0</v>
      </c>
      <c r="J678" s="167">
        <v>0</v>
      </c>
      <c r="K678" s="167">
        <v>823.9</v>
      </c>
      <c r="L678" s="167">
        <v>0</v>
      </c>
      <c r="M678" s="167">
        <v>0</v>
      </c>
      <c r="N678" s="167">
        <v>233.5</v>
      </c>
      <c r="O678" s="167">
        <v>0</v>
      </c>
      <c r="P678" s="167">
        <v>0.5</v>
      </c>
      <c r="Q678" s="167">
        <v>0</v>
      </c>
      <c r="R678" s="167">
        <v>0</v>
      </c>
      <c r="S678" s="167">
        <v>16.600000000000001</v>
      </c>
      <c r="T678" s="167">
        <v>0</v>
      </c>
      <c r="U678" s="167">
        <v>0</v>
      </c>
      <c r="V678" s="167">
        <v>99</v>
      </c>
      <c r="W678" s="167">
        <v>0</v>
      </c>
      <c r="X678" s="167">
        <v>5624.2</v>
      </c>
      <c r="Y678" s="167">
        <v>0</v>
      </c>
      <c r="Z678" s="167">
        <v>0</v>
      </c>
      <c r="AA678" s="167">
        <v>0</v>
      </c>
      <c r="AB678" s="167">
        <v>0</v>
      </c>
      <c r="AC678" s="167">
        <v>0</v>
      </c>
      <c r="AD678" s="167">
        <v>0</v>
      </c>
      <c r="AE678" s="167">
        <v>0</v>
      </c>
      <c r="AF678" s="167">
        <v>0</v>
      </c>
      <c r="AG678" s="167">
        <v>1164</v>
      </c>
      <c r="AH678" s="43">
        <v>7961.7</v>
      </c>
    </row>
    <row r="679" spans="1:34">
      <c r="A679" s="52">
        <v>0</v>
      </c>
      <c r="D679" s="62">
        <v>2002</v>
      </c>
      <c r="E679" s="62">
        <v>4</v>
      </c>
      <c r="F679" s="62">
        <v>2002</v>
      </c>
      <c r="G679" s="62">
        <v>2002</v>
      </c>
      <c r="H679" s="167">
        <v>0</v>
      </c>
      <c r="I679" s="167">
        <v>0</v>
      </c>
      <c r="J679" s="167">
        <v>0</v>
      </c>
      <c r="K679" s="167">
        <v>829.9</v>
      </c>
      <c r="L679" s="167">
        <v>0</v>
      </c>
      <c r="M679" s="167">
        <v>0</v>
      </c>
      <c r="N679" s="167">
        <v>349.9</v>
      </c>
      <c r="O679" s="167">
        <v>0</v>
      </c>
      <c r="P679" s="167">
        <v>0.2</v>
      </c>
      <c r="Q679" s="167">
        <v>0</v>
      </c>
      <c r="R679" s="167">
        <v>0</v>
      </c>
      <c r="S679" s="167">
        <v>19.5</v>
      </c>
      <c r="T679" s="167">
        <v>0</v>
      </c>
      <c r="U679" s="167">
        <v>0</v>
      </c>
      <c r="V679" s="167">
        <v>95</v>
      </c>
      <c r="W679" s="167">
        <v>0</v>
      </c>
      <c r="X679" s="167">
        <v>6477.6</v>
      </c>
      <c r="Y679" s="167">
        <v>0</v>
      </c>
      <c r="Z679" s="167">
        <v>0</v>
      </c>
      <c r="AA679" s="167">
        <v>0</v>
      </c>
      <c r="AB679" s="167">
        <v>0</v>
      </c>
      <c r="AC679" s="167">
        <v>0</v>
      </c>
      <c r="AD679" s="167">
        <v>0</v>
      </c>
      <c r="AE679" s="167">
        <v>0</v>
      </c>
      <c r="AF679" s="167">
        <v>0</v>
      </c>
      <c r="AG679" s="167">
        <v>1258.9000000000001</v>
      </c>
      <c r="AH679" s="43">
        <v>9031</v>
      </c>
    </row>
    <row r="680" spans="1:34">
      <c r="A680" s="52">
        <v>0</v>
      </c>
      <c r="D680" s="62">
        <v>2002</v>
      </c>
      <c r="E680" s="62">
        <v>5</v>
      </c>
      <c r="F680" s="62">
        <v>2002</v>
      </c>
      <c r="G680" s="62">
        <v>2003</v>
      </c>
      <c r="H680" s="167">
        <v>0</v>
      </c>
      <c r="I680" s="167">
        <v>0</v>
      </c>
      <c r="J680" s="167">
        <v>0</v>
      </c>
      <c r="K680" s="167">
        <v>882.5</v>
      </c>
      <c r="L680" s="167">
        <v>0</v>
      </c>
      <c r="M680" s="167">
        <v>0</v>
      </c>
      <c r="N680" s="167">
        <v>217.7</v>
      </c>
      <c r="O680" s="167">
        <v>0</v>
      </c>
      <c r="P680" s="167">
        <v>1.1000000000000001</v>
      </c>
      <c r="Q680" s="167">
        <v>0</v>
      </c>
      <c r="R680" s="167">
        <v>0</v>
      </c>
      <c r="S680" s="167">
        <v>20.7</v>
      </c>
      <c r="T680" s="167">
        <v>0</v>
      </c>
      <c r="U680" s="167">
        <v>0</v>
      </c>
      <c r="V680" s="167">
        <v>143.1</v>
      </c>
      <c r="W680" s="167">
        <v>0</v>
      </c>
      <c r="X680" s="167">
        <v>8113</v>
      </c>
      <c r="Y680" s="167">
        <v>0</v>
      </c>
      <c r="Z680" s="167">
        <v>0</v>
      </c>
      <c r="AA680" s="167">
        <v>0</v>
      </c>
      <c r="AB680" s="167">
        <v>0</v>
      </c>
      <c r="AC680" s="167">
        <v>0</v>
      </c>
      <c r="AD680" s="167">
        <v>0</v>
      </c>
      <c r="AE680" s="167">
        <v>0</v>
      </c>
      <c r="AF680" s="167">
        <v>0</v>
      </c>
      <c r="AG680" s="167">
        <v>1986.2</v>
      </c>
      <c r="AH680" s="43">
        <v>11364.300000000001</v>
      </c>
    </row>
    <row r="681" spans="1:34">
      <c r="A681" s="52">
        <v>0</v>
      </c>
      <c r="D681" s="62">
        <v>2002</v>
      </c>
      <c r="E681" s="62">
        <v>6</v>
      </c>
      <c r="F681" s="62">
        <v>2002</v>
      </c>
      <c r="G681" s="62">
        <v>2003</v>
      </c>
      <c r="H681" s="167">
        <v>0</v>
      </c>
      <c r="I681" s="167">
        <v>0</v>
      </c>
      <c r="J681" s="167">
        <v>0</v>
      </c>
      <c r="K681" s="167">
        <v>0</v>
      </c>
      <c r="L681" s="167">
        <v>0</v>
      </c>
      <c r="M681" s="167">
        <v>0</v>
      </c>
      <c r="N681" s="167">
        <v>206.9</v>
      </c>
      <c r="O681" s="167">
        <v>0</v>
      </c>
      <c r="P681" s="167">
        <v>0.7</v>
      </c>
      <c r="Q681" s="167">
        <v>0</v>
      </c>
      <c r="R681" s="167">
        <v>0</v>
      </c>
      <c r="S681" s="167">
        <v>24.1</v>
      </c>
      <c r="T681" s="167">
        <v>0</v>
      </c>
      <c r="U681" s="167">
        <v>0</v>
      </c>
      <c r="V681" s="167">
        <v>33.299999999999997</v>
      </c>
      <c r="W681" s="167">
        <v>0</v>
      </c>
      <c r="X681" s="167">
        <v>9327.9</v>
      </c>
      <c r="Y681" s="167">
        <v>0</v>
      </c>
      <c r="Z681" s="167">
        <v>0</v>
      </c>
      <c r="AA681" s="167">
        <v>0</v>
      </c>
      <c r="AB681" s="167">
        <v>0</v>
      </c>
      <c r="AC681" s="167">
        <v>0</v>
      </c>
      <c r="AD681" s="167">
        <v>0</v>
      </c>
      <c r="AE681" s="167">
        <v>0</v>
      </c>
      <c r="AF681" s="167">
        <v>0</v>
      </c>
      <c r="AG681" s="167">
        <v>2313</v>
      </c>
      <c r="AH681" s="43">
        <v>11905.9</v>
      </c>
    </row>
    <row r="682" spans="1:34">
      <c r="A682" s="52">
        <v>0</v>
      </c>
      <c r="D682" s="62">
        <v>2002</v>
      </c>
      <c r="E682" s="62">
        <v>7</v>
      </c>
      <c r="F682" s="62">
        <v>2003</v>
      </c>
      <c r="G682" s="62">
        <v>2003</v>
      </c>
      <c r="H682" s="167">
        <v>0</v>
      </c>
      <c r="I682" s="167">
        <v>0</v>
      </c>
      <c r="J682" s="167">
        <v>0</v>
      </c>
      <c r="K682" s="167">
        <v>1012.4</v>
      </c>
      <c r="L682" s="167">
        <v>0</v>
      </c>
      <c r="M682" s="167">
        <v>0</v>
      </c>
      <c r="N682" s="167">
        <v>834.9</v>
      </c>
      <c r="O682" s="167">
        <v>0</v>
      </c>
      <c r="P682" s="167">
        <v>2.2999999999999998</v>
      </c>
      <c r="Q682" s="167">
        <v>0</v>
      </c>
      <c r="R682" s="167">
        <v>0</v>
      </c>
      <c r="S682" s="167">
        <v>26.5</v>
      </c>
      <c r="T682" s="167">
        <v>0</v>
      </c>
      <c r="U682" s="167">
        <v>0</v>
      </c>
      <c r="V682" s="167">
        <v>156.5</v>
      </c>
      <c r="W682" s="167">
        <v>0</v>
      </c>
      <c r="X682" s="167">
        <v>10425.5</v>
      </c>
      <c r="Y682" s="167">
        <v>0</v>
      </c>
      <c r="Z682" s="167">
        <v>0</v>
      </c>
      <c r="AA682" s="167">
        <v>0</v>
      </c>
      <c r="AB682" s="167">
        <v>0</v>
      </c>
      <c r="AC682" s="167">
        <v>0</v>
      </c>
      <c r="AD682" s="167">
        <v>0</v>
      </c>
      <c r="AE682" s="167">
        <v>0</v>
      </c>
      <c r="AF682" s="167">
        <v>0</v>
      </c>
      <c r="AG682" s="167">
        <v>3044</v>
      </c>
      <c r="AH682" s="43">
        <v>15502.1</v>
      </c>
    </row>
    <row r="683" spans="1:34">
      <c r="A683" s="52">
        <v>0</v>
      </c>
      <c r="D683" s="62">
        <v>2002</v>
      </c>
      <c r="E683" s="62">
        <v>8</v>
      </c>
      <c r="F683" s="62">
        <v>2003</v>
      </c>
      <c r="G683" s="62">
        <v>2003</v>
      </c>
      <c r="H683" s="167">
        <v>0</v>
      </c>
      <c r="I683" s="167">
        <v>0</v>
      </c>
      <c r="J683" s="167">
        <v>0</v>
      </c>
      <c r="K683" s="167">
        <v>971.7</v>
      </c>
      <c r="L683" s="167">
        <v>0</v>
      </c>
      <c r="M683" s="167">
        <v>0</v>
      </c>
      <c r="N683" s="167">
        <v>717</v>
      </c>
      <c r="O683" s="167">
        <v>0</v>
      </c>
      <c r="P683" s="167">
        <v>0.7</v>
      </c>
      <c r="Q683" s="167">
        <v>0</v>
      </c>
      <c r="R683" s="167">
        <v>0</v>
      </c>
      <c r="S683" s="167">
        <v>24.8</v>
      </c>
      <c r="T683" s="167">
        <v>0</v>
      </c>
      <c r="U683" s="167">
        <v>0</v>
      </c>
      <c r="V683" s="167">
        <v>70.5</v>
      </c>
      <c r="W683" s="167">
        <v>0</v>
      </c>
      <c r="X683" s="167">
        <v>10360.200000000001</v>
      </c>
      <c r="Y683" s="167">
        <v>0</v>
      </c>
      <c r="Z683" s="167">
        <v>0</v>
      </c>
      <c r="AA683" s="167">
        <v>0</v>
      </c>
      <c r="AB683" s="167">
        <v>0</v>
      </c>
      <c r="AC683" s="167">
        <v>0</v>
      </c>
      <c r="AD683" s="167">
        <v>0</v>
      </c>
      <c r="AE683" s="167">
        <v>0</v>
      </c>
      <c r="AF683" s="167">
        <v>0</v>
      </c>
      <c r="AG683" s="167">
        <v>3128</v>
      </c>
      <c r="AH683" s="43">
        <v>15272.900000000001</v>
      </c>
    </row>
    <row r="684" spans="1:34">
      <c r="A684" s="52">
        <v>0</v>
      </c>
      <c r="D684" s="62">
        <v>2002</v>
      </c>
      <c r="E684" s="62">
        <v>9</v>
      </c>
      <c r="F684" s="62">
        <v>2003</v>
      </c>
      <c r="G684" s="62">
        <v>2003</v>
      </c>
      <c r="H684" s="167">
        <v>0</v>
      </c>
      <c r="I684" s="167">
        <v>0</v>
      </c>
      <c r="J684" s="167">
        <v>0</v>
      </c>
      <c r="K684" s="167">
        <v>1023.9</v>
      </c>
      <c r="L684" s="167">
        <v>0</v>
      </c>
      <c r="M684" s="167">
        <v>0</v>
      </c>
      <c r="N684" s="167">
        <v>525</v>
      </c>
      <c r="O684" s="167">
        <v>0</v>
      </c>
      <c r="P684" s="167">
        <v>2</v>
      </c>
      <c r="Q684" s="167">
        <v>0</v>
      </c>
      <c r="R684" s="167">
        <v>0</v>
      </c>
      <c r="S684" s="167">
        <v>18.3</v>
      </c>
      <c r="T684" s="167">
        <v>0</v>
      </c>
      <c r="U684" s="167">
        <v>0</v>
      </c>
      <c r="V684" s="167">
        <v>73.599999999999994</v>
      </c>
      <c r="W684" s="167">
        <v>0</v>
      </c>
      <c r="X684" s="167">
        <v>9843.5</v>
      </c>
      <c r="Y684" s="167">
        <v>0</v>
      </c>
      <c r="Z684" s="167">
        <v>0</v>
      </c>
      <c r="AA684" s="167">
        <v>0</v>
      </c>
      <c r="AB684" s="167">
        <v>0</v>
      </c>
      <c r="AC684" s="167">
        <v>0</v>
      </c>
      <c r="AD684" s="167">
        <v>0</v>
      </c>
      <c r="AE684" s="167">
        <v>0</v>
      </c>
      <c r="AF684" s="167">
        <v>0</v>
      </c>
      <c r="AG684" s="167">
        <v>2713.8</v>
      </c>
      <c r="AH684" s="43">
        <v>14200.099999999999</v>
      </c>
    </row>
    <row r="685" spans="1:34">
      <c r="A685" s="52">
        <v>0</v>
      </c>
      <c r="D685" s="62">
        <v>2002</v>
      </c>
      <c r="E685" s="62">
        <v>10</v>
      </c>
      <c r="F685" s="62">
        <v>2003</v>
      </c>
      <c r="G685" s="62">
        <v>2003</v>
      </c>
      <c r="H685" s="167">
        <v>0</v>
      </c>
      <c r="I685" s="167">
        <v>0</v>
      </c>
      <c r="J685" s="167">
        <v>0</v>
      </c>
      <c r="K685" s="167">
        <v>827.9</v>
      </c>
      <c r="L685" s="167">
        <v>0</v>
      </c>
      <c r="M685" s="167">
        <v>0</v>
      </c>
      <c r="N685" s="167">
        <v>314</v>
      </c>
      <c r="O685" s="167">
        <v>0</v>
      </c>
      <c r="P685" s="167">
        <v>0.7</v>
      </c>
      <c r="Q685" s="167">
        <v>0</v>
      </c>
      <c r="R685" s="167">
        <v>0</v>
      </c>
      <c r="S685" s="167">
        <v>24.7</v>
      </c>
      <c r="T685" s="167">
        <v>0</v>
      </c>
      <c r="U685" s="167">
        <v>0</v>
      </c>
      <c r="V685" s="167">
        <v>143.30000000000001</v>
      </c>
      <c r="W685" s="167">
        <v>0</v>
      </c>
      <c r="X685" s="167">
        <v>7996.2</v>
      </c>
      <c r="Y685" s="167">
        <v>0</v>
      </c>
      <c r="Z685" s="167">
        <v>0</v>
      </c>
      <c r="AA685" s="167">
        <v>0</v>
      </c>
      <c r="AB685" s="167">
        <v>0</v>
      </c>
      <c r="AC685" s="167">
        <v>0</v>
      </c>
      <c r="AD685" s="167">
        <v>0</v>
      </c>
      <c r="AE685" s="167">
        <v>0</v>
      </c>
      <c r="AF685" s="167">
        <v>0</v>
      </c>
      <c r="AG685" s="167">
        <v>1561.1</v>
      </c>
      <c r="AH685" s="43">
        <v>10867.9</v>
      </c>
    </row>
    <row r="686" spans="1:34">
      <c r="A686" s="52">
        <v>0</v>
      </c>
      <c r="D686" s="62">
        <v>2002</v>
      </c>
      <c r="E686" s="62">
        <v>11</v>
      </c>
      <c r="F686" s="62">
        <v>2003</v>
      </c>
      <c r="G686" s="62">
        <v>2003</v>
      </c>
      <c r="H686" s="167">
        <v>0</v>
      </c>
      <c r="I686" s="167">
        <v>0</v>
      </c>
      <c r="J686" s="167">
        <v>0</v>
      </c>
      <c r="K686" s="167">
        <v>484.8</v>
      </c>
      <c r="L686" s="167">
        <v>0</v>
      </c>
      <c r="M686" s="167">
        <v>0</v>
      </c>
      <c r="N686" s="167">
        <v>174.2</v>
      </c>
      <c r="O686" s="167">
        <v>0</v>
      </c>
      <c r="P686" s="167">
        <v>0.7</v>
      </c>
      <c r="Q686" s="167">
        <v>0</v>
      </c>
      <c r="R686" s="167">
        <v>0</v>
      </c>
      <c r="S686" s="167">
        <v>5.3</v>
      </c>
      <c r="T686" s="167">
        <v>0</v>
      </c>
      <c r="U686" s="167">
        <v>0</v>
      </c>
      <c r="V686" s="167">
        <v>162.80000000000001</v>
      </c>
      <c r="W686" s="167">
        <v>0</v>
      </c>
      <c r="X686" s="167">
        <v>5092.8</v>
      </c>
      <c r="Y686" s="167">
        <v>0</v>
      </c>
      <c r="Z686" s="167">
        <v>0</v>
      </c>
      <c r="AA686" s="167">
        <v>0</v>
      </c>
      <c r="AB686" s="167">
        <v>0</v>
      </c>
      <c r="AC686" s="167">
        <v>0</v>
      </c>
      <c r="AD686" s="167">
        <v>0</v>
      </c>
      <c r="AE686" s="167">
        <v>0</v>
      </c>
      <c r="AF686" s="167">
        <v>0</v>
      </c>
      <c r="AG686" s="167">
        <v>895.1</v>
      </c>
      <c r="AH686" s="43">
        <v>6815.7000000000007</v>
      </c>
    </row>
    <row r="687" spans="1:34">
      <c r="A687" s="52">
        <v>0</v>
      </c>
      <c r="D687" s="62">
        <v>2002</v>
      </c>
      <c r="E687" s="62">
        <v>12</v>
      </c>
      <c r="F687" s="62">
        <v>2003</v>
      </c>
      <c r="G687" s="62">
        <v>2003</v>
      </c>
      <c r="H687" s="167">
        <v>0</v>
      </c>
      <c r="I687" s="167">
        <v>0</v>
      </c>
      <c r="J687" s="167">
        <v>0</v>
      </c>
      <c r="K687" s="167">
        <v>218.9</v>
      </c>
      <c r="L687" s="167">
        <v>0</v>
      </c>
      <c r="M687" s="167">
        <v>0</v>
      </c>
      <c r="N687" s="167">
        <v>103.5</v>
      </c>
      <c r="O687" s="167">
        <v>0</v>
      </c>
      <c r="P687" s="167">
        <v>0.9</v>
      </c>
      <c r="Q687" s="167">
        <v>0</v>
      </c>
      <c r="R687" s="167">
        <v>0</v>
      </c>
      <c r="S687" s="167">
        <v>6.4</v>
      </c>
      <c r="T687" s="167">
        <v>0</v>
      </c>
      <c r="U687" s="167">
        <v>0</v>
      </c>
      <c r="V687" s="167">
        <v>81</v>
      </c>
      <c r="W687" s="167">
        <v>0</v>
      </c>
      <c r="X687" s="167">
        <v>3092.6</v>
      </c>
      <c r="Y687" s="167">
        <v>0</v>
      </c>
      <c r="Z687" s="167">
        <v>0</v>
      </c>
      <c r="AA687" s="167">
        <v>0</v>
      </c>
      <c r="AB687" s="167">
        <v>0</v>
      </c>
      <c r="AC687" s="167">
        <v>0</v>
      </c>
      <c r="AD687" s="167">
        <v>0</v>
      </c>
      <c r="AE687" s="167">
        <v>0</v>
      </c>
      <c r="AF687" s="167">
        <v>0</v>
      </c>
      <c r="AG687" s="167">
        <v>403.4</v>
      </c>
      <c r="AH687" s="43">
        <v>3906.7</v>
      </c>
    </row>
    <row r="688" spans="1:34">
      <c r="A688" s="52">
        <v>0</v>
      </c>
      <c r="D688" s="62">
        <v>2003</v>
      </c>
      <c r="E688" s="62">
        <v>1</v>
      </c>
      <c r="F688" s="62">
        <v>2003</v>
      </c>
      <c r="G688" s="62">
        <v>2003</v>
      </c>
      <c r="H688" s="167">
        <v>0</v>
      </c>
      <c r="I688" s="167">
        <v>0</v>
      </c>
      <c r="J688" s="167">
        <v>0</v>
      </c>
      <c r="K688" s="167">
        <v>407.4</v>
      </c>
      <c r="L688" s="167">
        <v>0</v>
      </c>
      <c r="M688" s="167">
        <v>0</v>
      </c>
      <c r="N688" s="167">
        <v>90</v>
      </c>
      <c r="O688" s="167">
        <v>0</v>
      </c>
      <c r="P688" s="167">
        <v>1.2</v>
      </c>
      <c r="Q688" s="167">
        <v>0</v>
      </c>
      <c r="R688" s="167">
        <v>0</v>
      </c>
      <c r="S688" s="167">
        <v>7.8</v>
      </c>
      <c r="T688" s="167">
        <v>0</v>
      </c>
      <c r="U688" s="167">
        <v>0</v>
      </c>
      <c r="V688" s="167">
        <v>99.6</v>
      </c>
      <c r="W688" s="167">
        <v>0</v>
      </c>
      <c r="X688" s="167">
        <v>5090.3999999999996</v>
      </c>
      <c r="Y688" s="167">
        <v>0</v>
      </c>
      <c r="Z688" s="167">
        <v>0</v>
      </c>
      <c r="AA688" s="167">
        <v>0</v>
      </c>
      <c r="AB688" s="167">
        <v>0</v>
      </c>
      <c r="AC688" s="167">
        <v>0</v>
      </c>
      <c r="AD688" s="167">
        <v>0</v>
      </c>
      <c r="AE688" s="167">
        <v>0</v>
      </c>
      <c r="AF688" s="167">
        <v>0</v>
      </c>
      <c r="AG688" s="167">
        <v>469.4</v>
      </c>
      <c r="AH688" s="43">
        <v>6165.7999999999993</v>
      </c>
    </row>
    <row r="689" spans="1:34">
      <c r="A689" s="52">
        <v>0</v>
      </c>
      <c r="D689" s="62">
        <v>2003</v>
      </c>
      <c r="E689" s="62">
        <v>2</v>
      </c>
      <c r="F689" s="62">
        <v>2003</v>
      </c>
      <c r="G689" s="62">
        <v>2003</v>
      </c>
      <c r="H689" s="167">
        <v>0</v>
      </c>
      <c r="I689" s="167">
        <v>0</v>
      </c>
      <c r="J689" s="167">
        <v>0</v>
      </c>
      <c r="K689" s="167">
        <v>330.3</v>
      </c>
      <c r="L689" s="167">
        <v>0</v>
      </c>
      <c r="M689" s="167">
        <v>0</v>
      </c>
      <c r="N689" s="167">
        <v>84.3</v>
      </c>
      <c r="O689" s="167">
        <v>0</v>
      </c>
      <c r="P689" s="167">
        <v>0.1</v>
      </c>
      <c r="Q689" s="167">
        <v>0</v>
      </c>
      <c r="R689" s="167">
        <v>0</v>
      </c>
      <c r="S689" s="167">
        <v>5.2</v>
      </c>
      <c r="T689" s="167">
        <v>0</v>
      </c>
      <c r="U689" s="167">
        <v>0</v>
      </c>
      <c r="V689" s="167">
        <v>90.4</v>
      </c>
      <c r="W689" s="167">
        <v>0</v>
      </c>
      <c r="X689" s="167">
        <v>2761.5</v>
      </c>
      <c r="Y689" s="167">
        <v>0</v>
      </c>
      <c r="Z689" s="167">
        <v>0</v>
      </c>
      <c r="AA689" s="167">
        <v>0</v>
      </c>
      <c r="AB689" s="167">
        <v>0</v>
      </c>
      <c r="AC689" s="167">
        <v>0</v>
      </c>
      <c r="AD689" s="167">
        <v>0</v>
      </c>
      <c r="AE689" s="167">
        <v>0</v>
      </c>
      <c r="AF689" s="167">
        <v>0</v>
      </c>
      <c r="AG689" s="167">
        <v>320.7</v>
      </c>
      <c r="AH689" s="43">
        <v>3592.5</v>
      </c>
    </row>
    <row r="690" spans="1:34">
      <c r="A690" s="52">
        <v>0</v>
      </c>
      <c r="D690" s="62">
        <v>2003</v>
      </c>
      <c r="E690" s="62">
        <v>3</v>
      </c>
      <c r="F690" s="62">
        <v>2003</v>
      </c>
      <c r="G690" s="62">
        <v>2003</v>
      </c>
      <c r="H690" s="167">
        <v>0</v>
      </c>
      <c r="I690" s="167">
        <v>0</v>
      </c>
      <c r="J690" s="167">
        <v>0</v>
      </c>
      <c r="K690" s="167">
        <v>234.8</v>
      </c>
      <c r="L690" s="167">
        <v>0</v>
      </c>
      <c r="M690" s="167">
        <v>0</v>
      </c>
      <c r="N690" s="167">
        <v>74.099999999999994</v>
      </c>
      <c r="O690" s="167">
        <v>0</v>
      </c>
      <c r="P690" s="167">
        <v>0.2</v>
      </c>
      <c r="Q690" s="167">
        <v>0</v>
      </c>
      <c r="R690" s="167">
        <v>0</v>
      </c>
      <c r="S690" s="167">
        <v>7</v>
      </c>
      <c r="T690" s="167">
        <v>0</v>
      </c>
      <c r="U690" s="167">
        <v>0</v>
      </c>
      <c r="V690" s="167">
        <v>64.5</v>
      </c>
      <c r="W690" s="167">
        <v>0</v>
      </c>
      <c r="X690" s="167">
        <v>1506.9</v>
      </c>
      <c r="Y690" s="167">
        <v>0</v>
      </c>
      <c r="Z690" s="167">
        <v>0</v>
      </c>
      <c r="AA690" s="167">
        <v>0</v>
      </c>
      <c r="AB690" s="167">
        <v>0</v>
      </c>
      <c r="AC690" s="167">
        <v>0</v>
      </c>
      <c r="AD690" s="167">
        <v>0</v>
      </c>
      <c r="AE690" s="167">
        <v>0</v>
      </c>
      <c r="AF690" s="167">
        <v>0</v>
      </c>
      <c r="AG690" s="167">
        <v>124.5</v>
      </c>
      <c r="AH690" s="43">
        <v>2012</v>
      </c>
    </row>
    <row r="691" spans="1:34">
      <c r="A691" s="52">
        <v>0</v>
      </c>
      <c r="D691" s="62">
        <v>2003</v>
      </c>
      <c r="E691" s="62">
        <v>4</v>
      </c>
      <c r="F691" s="62">
        <v>2003</v>
      </c>
      <c r="G691" s="62">
        <v>2003</v>
      </c>
      <c r="H691" s="167">
        <v>0</v>
      </c>
      <c r="I691" s="167">
        <v>0</v>
      </c>
      <c r="J691" s="167">
        <v>0</v>
      </c>
      <c r="K691" s="167">
        <v>441.9</v>
      </c>
      <c r="L691" s="167">
        <v>0</v>
      </c>
      <c r="M691" s="167">
        <v>0</v>
      </c>
      <c r="N691" s="167">
        <v>186.7</v>
      </c>
      <c r="O691" s="167">
        <v>0</v>
      </c>
      <c r="P691" s="167">
        <v>0.1</v>
      </c>
      <c r="Q691" s="167">
        <v>0</v>
      </c>
      <c r="R691" s="167">
        <v>0</v>
      </c>
      <c r="S691" s="167">
        <v>11.1</v>
      </c>
      <c r="T691" s="167">
        <v>0</v>
      </c>
      <c r="U691" s="167">
        <v>0</v>
      </c>
      <c r="V691" s="167">
        <v>92.1</v>
      </c>
      <c r="W691" s="167">
        <v>0</v>
      </c>
      <c r="X691" s="167">
        <v>4356.7</v>
      </c>
      <c r="Y691" s="167">
        <v>0</v>
      </c>
      <c r="Z691" s="167">
        <v>0</v>
      </c>
      <c r="AA691" s="167">
        <v>0</v>
      </c>
      <c r="AB691" s="167">
        <v>0</v>
      </c>
      <c r="AC691" s="167">
        <v>0</v>
      </c>
      <c r="AD691" s="167">
        <v>0</v>
      </c>
      <c r="AE691" s="167">
        <v>0</v>
      </c>
      <c r="AF691" s="167">
        <v>0</v>
      </c>
      <c r="AG691" s="167">
        <v>598.6</v>
      </c>
      <c r="AH691" s="43">
        <v>5687.2</v>
      </c>
    </row>
    <row r="692" spans="1:34">
      <c r="A692" s="52">
        <v>0</v>
      </c>
      <c r="D692" s="62">
        <v>2003</v>
      </c>
      <c r="E692" s="62">
        <v>5</v>
      </c>
      <c r="F692" s="62">
        <v>2003</v>
      </c>
      <c r="G692" s="62">
        <v>2004</v>
      </c>
      <c r="H692" s="167">
        <v>0</v>
      </c>
      <c r="I692" s="167">
        <v>0</v>
      </c>
      <c r="J692" s="167">
        <v>0</v>
      </c>
      <c r="K692" s="167">
        <v>534.4</v>
      </c>
      <c r="L692" s="167">
        <v>0</v>
      </c>
      <c r="M692" s="167">
        <v>0</v>
      </c>
      <c r="N692" s="167">
        <v>281.60000000000002</v>
      </c>
      <c r="O692" s="167">
        <v>0</v>
      </c>
      <c r="P692" s="167">
        <v>0.5</v>
      </c>
      <c r="Q692" s="167">
        <v>0</v>
      </c>
      <c r="R692" s="167">
        <v>0</v>
      </c>
      <c r="S692" s="167">
        <v>6</v>
      </c>
      <c r="T692" s="167">
        <v>0</v>
      </c>
      <c r="U692" s="167">
        <v>0</v>
      </c>
      <c r="V692" s="167">
        <v>41.4</v>
      </c>
      <c r="W692" s="167">
        <v>0</v>
      </c>
      <c r="X692" s="167">
        <v>5983.5</v>
      </c>
      <c r="Y692" s="167">
        <v>0</v>
      </c>
      <c r="Z692" s="167">
        <v>0</v>
      </c>
      <c r="AA692" s="167">
        <v>0</v>
      </c>
      <c r="AB692" s="167">
        <v>0</v>
      </c>
      <c r="AC692" s="167">
        <v>0</v>
      </c>
      <c r="AD692" s="167">
        <v>0</v>
      </c>
      <c r="AE692" s="167">
        <v>0</v>
      </c>
      <c r="AF692" s="167">
        <v>0</v>
      </c>
      <c r="AG692" s="167">
        <v>1196.0999999999999</v>
      </c>
      <c r="AH692" s="43">
        <v>8043.5</v>
      </c>
    </row>
    <row r="693" spans="1:34">
      <c r="A693" s="52">
        <v>0</v>
      </c>
      <c r="D693" s="62">
        <v>2003</v>
      </c>
      <c r="E693" s="62">
        <v>6</v>
      </c>
      <c r="F693" s="62">
        <v>2003</v>
      </c>
      <c r="G693" s="62">
        <v>2004</v>
      </c>
      <c r="H693" s="167">
        <v>0</v>
      </c>
      <c r="I693" s="167">
        <v>0</v>
      </c>
      <c r="J693" s="167">
        <v>0</v>
      </c>
      <c r="K693" s="167">
        <v>675.6</v>
      </c>
      <c r="L693" s="167">
        <v>0</v>
      </c>
      <c r="M693" s="167">
        <v>0</v>
      </c>
      <c r="N693" s="167">
        <v>354.9</v>
      </c>
      <c r="O693" s="167">
        <v>0</v>
      </c>
      <c r="P693" s="167">
        <v>0.4</v>
      </c>
      <c r="Q693" s="167">
        <v>0</v>
      </c>
      <c r="R693" s="167">
        <v>0</v>
      </c>
      <c r="S693" s="167">
        <v>8.9</v>
      </c>
      <c r="T693" s="167">
        <v>0</v>
      </c>
      <c r="U693" s="167">
        <v>0</v>
      </c>
      <c r="V693" s="167">
        <v>42</v>
      </c>
      <c r="W693" s="167">
        <v>0</v>
      </c>
      <c r="X693" s="167">
        <v>6978.4</v>
      </c>
      <c r="Y693" s="167">
        <v>0</v>
      </c>
      <c r="Z693" s="167">
        <v>0</v>
      </c>
      <c r="AA693" s="167">
        <v>0</v>
      </c>
      <c r="AB693" s="167">
        <v>0</v>
      </c>
      <c r="AC693" s="167">
        <v>0</v>
      </c>
      <c r="AD693" s="167">
        <v>0</v>
      </c>
      <c r="AE693" s="167">
        <v>0</v>
      </c>
      <c r="AF693" s="167">
        <v>0</v>
      </c>
      <c r="AG693" s="167">
        <v>1697.6</v>
      </c>
      <c r="AH693" s="43">
        <v>9757.7999999999993</v>
      </c>
    </row>
    <row r="694" spans="1:34">
      <c r="A694" s="52">
        <v>0</v>
      </c>
      <c r="D694" s="62">
        <v>2003</v>
      </c>
      <c r="E694" s="62">
        <v>7</v>
      </c>
      <c r="F694" s="62">
        <v>2004</v>
      </c>
      <c r="G694" s="62">
        <v>2004</v>
      </c>
      <c r="H694" s="167">
        <v>0</v>
      </c>
      <c r="I694" s="167">
        <v>0</v>
      </c>
      <c r="J694" s="167">
        <v>0</v>
      </c>
      <c r="K694" s="167">
        <v>798</v>
      </c>
      <c r="L694" s="167">
        <v>0</v>
      </c>
      <c r="M694" s="167">
        <v>0</v>
      </c>
      <c r="N694" s="167">
        <v>752.4</v>
      </c>
      <c r="O694" s="167">
        <v>0</v>
      </c>
      <c r="P694" s="167">
        <v>1.4</v>
      </c>
      <c r="Q694" s="167">
        <v>0</v>
      </c>
      <c r="R694" s="167">
        <v>0</v>
      </c>
      <c r="S694" s="167">
        <v>16.399999999999999</v>
      </c>
      <c r="T694" s="167">
        <v>0</v>
      </c>
      <c r="U694" s="167">
        <v>0</v>
      </c>
      <c r="V694" s="167">
        <v>58.5</v>
      </c>
      <c r="W694" s="167">
        <v>0</v>
      </c>
      <c r="X694" s="167">
        <v>10037.299999999999</v>
      </c>
      <c r="Y694" s="167">
        <v>0</v>
      </c>
      <c r="Z694" s="167">
        <v>0</v>
      </c>
      <c r="AA694" s="167">
        <v>0</v>
      </c>
      <c r="AB694" s="167">
        <v>0</v>
      </c>
      <c r="AC694" s="167">
        <v>0</v>
      </c>
      <c r="AD694" s="167">
        <v>0</v>
      </c>
      <c r="AE694" s="167">
        <v>0</v>
      </c>
      <c r="AF694" s="167">
        <v>0</v>
      </c>
      <c r="AG694" s="167">
        <v>2706.5</v>
      </c>
      <c r="AH694" s="43">
        <v>14370.5</v>
      </c>
    </row>
    <row r="695" spans="1:34">
      <c r="A695" s="52">
        <v>0</v>
      </c>
      <c r="D695" s="62">
        <v>2003</v>
      </c>
      <c r="E695" s="62">
        <v>8</v>
      </c>
      <c r="F695" s="62">
        <v>2004</v>
      </c>
      <c r="G695" s="62">
        <v>2004</v>
      </c>
      <c r="H695" s="167">
        <v>0</v>
      </c>
      <c r="I695" s="167">
        <v>0</v>
      </c>
      <c r="J695" s="167">
        <v>0</v>
      </c>
      <c r="K695" s="167">
        <v>796.7</v>
      </c>
      <c r="L695" s="167">
        <v>0</v>
      </c>
      <c r="M695" s="167">
        <v>0</v>
      </c>
      <c r="N695" s="167">
        <v>828.8</v>
      </c>
      <c r="O695" s="167">
        <v>0</v>
      </c>
      <c r="P695" s="167">
        <v>0.6</v>
      </c>
      <c r="Q695" s="167">
        <v>0</v>
      </c>
      <c r="R695" s="167">
        <v>0</v>
      </c>
      <c r="S695" s="167">
        <v>21.3</v>
      </c>
      <c r="T695" s="167">
        <v>0</v>
      </c>
      <c r="U695" s="167">
        <v>0</v>
      </c>
      <c r="V695" s="167">
        <v>90.4</v>
      </c>
      <c r="W695" s="167">
        <v>0</v>
      </c>
      <c r="X695" s="167">
        <v>10866.5</v>
      </c>
      <c r="Y695" s="167">
        <v>0</v>
      </c>
      <c r="Z695" s="167">
        <v>0</v>
      </c>
      <c r="AA695" s="167">
        <v>0</v>
      </c>
      <c r="AB695" s="167">
        <v>0</v>
      </c>
      <c r="AC695" s="167">
        <v>0</v>
      </c>
      <c r="AD695" s="167">
        <v>0</v>
      </c>
      <c r="AE695" s="167">
        <v>0</v>
      </c>
      <c r="AF695" s="167">
        <v>0</v>
      </c>
      <c r="AG695" s="167">
        <v>2576.6</v>
      </c>
      <c r="AH695" s="43">
        <v>15180.9</v>
      </c>
    </row>
    <row r="696" spans="1:34">
      <c r="A696" s="52">
        <v>0</v>
      </c>
      <c r="D696" s="62">
        <v>2003</v>
      </c>
      <c r="E696" s="62">
        <v>9</v>
      </c>
      <c r="F696" s="62">
        <v>2004</v>
      </c>
      <c r="G696" s="62">
        <v>2004</v>
      </c>
      <c r="H696" s="167">
        <v>0</v>
      </c>
      <c r="I696" s="167">
        <v>0</v>
      </c>
      <c r="J696" s="167">
        <v>0</v>
      </c>
      <c r="K696" s="167">
        <v>603.4</v>
      </c>
      <c r="L696" s="167">
        <v>0</v>
      </c>
      <c r="M696" s="167">
        <v>0</v>
      </c>
      <c r="N696" s="167">
        <v>434.5</v>
      </c>
      <c r="O696" s="167">
        <v>0</v>
      </c>
      <c r="P696" s="167">
        <v>1.5</v>
      </c>
      <c r="Q696" s="167">
        <v>0</v>
      </c>
      <c r="R696" s="167">
        <v>0</v>
      </c>
      <c r="S696" s="167">
        <v>19</v>
      </c>
      <c r="T696" s="167">
        <v>0</v>
      </c>
      <c r="U696" s="167">
        <v>0</v>
      </c>
      <c r="V696" s="167">
        <v>90.2</v>
      </c>
      <c r="W696" s="167">
        <v>0</v>
      </c>
      <c r="X696" s="167">
        <v>9832.7000000000007</v>
      </c>
      <c r="Y696" s="167">
        <v>0</v>
      </c>
      <c r="Z696" s="167">
        <v>0</v>
      </c>
      <c r="AA696" s="167">
        <v>0</v>
      </c>
      <c r="AB696" s="167">
        <v>0</v>
      </c>
      <c r="AC696" s="167">
        <v>0</v>
      </c>
      <c r="AD696" s="167">
        <v>0</v>
      </c>
      <c r="AE696" s="167">
        <v>0</v>
      </c>
      <c r="AF696" s="167">
        <v>0</v>
      </c>
      <c r="AG696" s="167">
        <v>2431.4</v>
      </c>
      <c r="AH696" s="43">
        <v>13412.7</v>
      </c>
    </row>
    <row r="697" spans="1:34">
      <c r="A697" s="52">
        <v>0</v>
      </c>
      <c r="D697" s="62">
        <v>2003</v>
      </c>
      <c r="E697" s="62">
        <v>10</v>
      </c>
      <c r="F697" s="62">
        <v>2004</v>
      </c>
      <c r="G697" s="62">
        <v>2004</v>
      </c>
      <c r="H697" s="167">
        <v>0</v>
      </c>
      <c r="I697" s="167">
        <v>0</v>
      </c>
      <c r="J697" s="167">
        <v>0</v>
      </c>
      <c r="K697" s="167">
        <v>675.4</v>
      </c>
      <c r="L697" s="167">
        <v>0</v>
      </c>
      <c r="M697" s="167">
        <v>0</v>
      </c>
      <c r="N697" s="167">
        <v>306.5</v>
      </c>
      <c r="O697" s="167">
        <v>0</v>
      </c>
      <c r="P697" s="167">
        <v>0.4</v>
      </c>
      <c r="Q697" s="167">
        <v>0</v>
      </c>
      <c r="R697" s="167">
        <v>0</v>
      </c>
      <c r="S697" s="167">
        <v>37.1</v>
      </c>
      <c r="T697" s="167">
        <v>0</v>
      </c>
      <c r="U697" s="167">
        <v>0</v>
      </c>
      <c r="V697" s="167">
        <v>133.4</v>
      </c>
      <c r="W697" s="167">
        <v>0</v>
      </c>
      <c r="X697" s="167">
        <v>9719.4</v>
      </c>
      <c r="Y697" s="167">
        <v>0</v>
      </c>
      <c r="Z697" s="167">
        <v>0</v>
      </c>
      <c r="AA697" s="167">
        <v>0</v>
      </c>
      <c r="AB697" s="167">
        <v>0</v>
      </c>
      <c r="AC697" s="167">
        <v>0</v>
      </c>
      <c r="AD697" s="167">
        <v>0</v>
      </c>
      <c r="AE697" s="167">
        <v>0</v>
      </c>
      <c r="AF697" s="167">
        <v>0</v>
      </c>
      <c r="AG697" s="167">
        <v>2030.1</v>
      </c>
      <c r="AH697" s="43">
        <v>12902.3</v>
      </c>
    </row>
    <row r="698" spans="1:34">
      <c r="A698" s="52">
        <v>0</v>
      </c>
      <c r="D698" s="62">
        <v>2003</v>
      </c>
      <c r="E698" s="62">
        <v>11</v>
      </c>
      <c r="F698" s="62">
        <v>2004</v>
      </c>
      <c r="G698" s="62">
        <v>2004</v>
      </c>
      <c r="H698" s="167">
        <v>0</v>
      </c>
      <c r="I698" s="167">
        <v>0</v>
      </c>
      <c r="J698" s="167">
        <v>0</v>
      </c>
      <c r="K698" s="167">
        <v>458.5</v>
      </c>
      <c r="L698" s="167">
        <v>0</v>
      </c>
      <c r="M698" s="167">
        <v>0</v>
      </c>
      <c r="N698" s="167">
        <v>102.2</v>
      </c>
      <c r="O698" s="167">
        <v>0</v>
      </c>
      <c r="P698" s="167">
        <v>0.5</v>
      </c>
      <c r="Q698" s="167">
        <v>0</v>
      </c>
      <c r="R698" s="167">
        <v>0</v>
      </c>
      <c r="S698" s="167">
        <v>6</v>
      </c>
      <c r="T698" s="167">
        <v>0</v>
      </c>
      <c r="U698" s="167">
        <v>0</v>
      </c>
      <c r="V698" s="167">
        <v>125.9</v>
      </c>
      <c r="W698" s="167">
        <v>0</v>
      </c>
      <c r="X698" s="167">
        <v>4973.6000000000004</v>
      </c>
      <c r="Y698" s="167">
        <v>0</v>
      </c>
      <c r="Z698" s="167">
        <v>0</v>
      </c>
      <c r="AA698" s="167">
        <v>0</v>
      </c>
      <c r="AB698" s="167">
        <v>0</v>
      </c>
      <c r="AC698" s="167">
        <v>0</v>
      </c>
      <c r="AD698" s="167">
        <v>0</v>
      </c>
      <c r="AE698" s="167">
        <v>0</v>
      </c>
      <c r="AF698" s="167">
        <v>0</v>
      </c>
      <c r="AG698" s="167">
        <v>553.6</v>
      </c>
      <c r="AH698" s="43">
        <v>6220.3000000000011</v>
      </c>
    </row>
    <row r="699" spans="1:34">
      <c r="A699" s="52">
        <v>0</v>
      </c>
      <c r="D699" s="62">
        <v>2003</v>
      </c>
      <c r="E699" s="62">
        <v>12</v>
      </c>
      <c r="F699" s="62">
        <v>2004</v>
      </c>
      <c r="G699" s="62">
        <v>2004</v>
      </c>
      <c r="H699" s="167">
        <v>0</v>
      </c>
      <c r="I699" s="167">
        <v>0</v>
      </c>
      <c r="J699" s="167">
        <v>0</v>
      </c>
      <c r="K699" s="167">
        <v>355.7</v>
      </c>
      <c r="L699" s="167">
        <v>0</v>
      </c>
      <c r="M699" s="167">
        <v>0</v>
      </c>
      <c r="N699" s="167">
        <v>69.8</v>
      </c>
      <c r="O699" s="167">
        <v>0</v>
      </c>
      <c r="P699" s="167">
        <v>0.2</v>
      </c>
      <c r="Q699" s="167">
        <v>0</v>
      </c>
      <c r="R699" s="167">
        <v>0</v>
      </c>
      <c r="S699" s="167">
        <v>8.6</v>
      </c>
      <c r="T699" s="167">
        <v>0</v>
      </c>
      <c r="U699" s="167">
        <v>0</v>
      </c>
      <c r="V699" s="167">
        <v>66.400000000000006</v>
      </c>
      <c r="W699" s="167">
        <v>0</v>
      </c>
      <c r="X699" s="167">
        <v>4957.3</v>
      </c>
      <c r="Y699" s="167">
        <v>0</v>
      </c>
      <c r="Z699" s="167">
        <v>0</v>
      </c>
      <c r="AA699" s="167">
        <v>0</v>
      </c>
      <c r="AB699" s="167">
        <v>0</v>
      </c>
      <c r="AC699" s="167">
        <v>0</v>
      </c>
      <c r="AD699" s="167">
        <v>0</v>
      </c>
      <c r="AE699" s="167">
        <v>0</v>
      </c>
      <c r="AF699" s="167">
        <v>0</v>
      </c>
      <c r="AG699" s="167">
        <v>541.5</v>
      </c>
      <c r="AH699" s="43">
        <v>5999.5</v>
      </c>
    </row>
    <row r="700" spans="1:34">
      <c r="A700" s="52">
        <v>0</v>
      </c>
      <c r="D700" s="62">
        <v>2004</v>
      </c>
      <c r="E700" s="62">
        <v>1</v>
      </c>
      <c r="F700" s="62">
        <v>2004</v>
      </c>
      <c r="G700" s="62">
        <v>2004</v>
      </c>
      <c r="H700" s="167">
        <v>0</v>
      </c>
      <c r="I700" s="167">
        <v>0</v>
      </c>
      <c r="J700" s="167">
        <v>0</v>
      </c>
      <c r="K700" s="167">
        <v>161</v>
      </c>
      <c r="L700" s="167">
        <v>0</v>
      </c>
      <c r="M700" s="167">
        <v>0</v>
      </c>
      <c r="N700" s="167">
        <v>111.3</v>
      </c>
      <c r="O700" s="167">
        <v>0</v>
      </c>
      <c r="P700" s="167">
        <v>0.1</v>
      </c>
      <c r="Q700" s="167">
        <v>0</v>
      </c>
      <c r="R700" s="167">
        <v>0</v>
      </c>
      <c r="S700" s="167">
        <v>3.8</v>
      </c>
      <c r="T700" s="167">
        <v>0</v>
      </c>
      <c r="U700" s="167">
        <v>0</v>
      </c>
      <c r="V700" s="167">
        <v>54.5</v>
      </c>
      <c r="W700" s="167">
        <v>0</v>
      </c>
      <c r="X700" s="167">
        <v>4925.5</v>
      </c>
      <c r="Y700" s="167">
        <v>0</v>
      </c>
      <c r="Z700" s="167">
        <v>0</v>
      </c>
      <c r="AA700" s="167">
        <v>0</v>
      </c>
      <c r="AB700" s="167">
        <v>0</v>
      </c>
      <c r="AC700" s="167">
        <v>0</v>
      </c>
      <c r="AD700" s="167">
        <v>0</v>
      </c>
      <c r="AE700" s="167">
        <v>0</v>
      </c>
      <c r="AF700" s="167">
        <v>0</v>
      </c>
      <c r="AG700" s="167">
        <v>981.8</v>
      </c>
      <c r="AH700" s="43">
        <v>6238</v>
      </c>
    </row>
    <row r="701" spans="1:34">
      <c r="A701" s="52">
        <v>0</v>
      </c>
      <c r="D701" s="62">
        <v>2004</v>
      </c>
      <c r="E701" s="62">
        <v>2</v>
      </c>
      <c r="F701" s="62">
        <v>2004</v>
      </c>
      <c r="G701" s="62">
        <v>2004</v>
      </c>
      <c r="H701" s="167">
        <v>0</v>
      </c>
      <c r="I701" s="167">
        <v>0</v>
      </c>
      <c r="J701" s="167">
        <v>0</v>
      </c>
      <c r="K701" s="167">
        <v>268.7</v>
      </c>
      <c r="L701" s="167">
        <v>0</v>
      </c>
      <c r="M701" s="167">
        <v>0</v>
      </c>
      <c r="N701" s="167">
        <v>70.2</v>
      </c>
      <c r="O701" s="167">
        <v>0</v>
      </c>
      <c r="P701" s="167">
        <v>0.1</v>
      </c>
      <c r="Q701" s="167">
        <v>0</v>
      </c>
      <c r="R701" s="167">
        <v>0</v>
      </c>
      <c r="S701" s="167">
        <v>5.3</v>
      </c>
      <c r="T701" s="167">
        <v>0</v>
      </c>
      <c r="U701" s="167">
        <v>0</v>
      </c>
      <c r="V701" s="167">
        <v>71.599999999999994</v>
      </c>
      <c r="W701" s="167">
        <v>0</v>
      </c>
      <c r="X701" s="167">
        <v>2636</v>
      </c>
      <c r="Y701" s="167">
        <v>0</v>
      </c>
      <c r="Z701" s="167">
        <v>0</v>
      </c>
      <c r="AA701" s="167">
        <v>0</v>
      </c>
      <c r="AB701" s="167">
        <v>0</v>
      </c>
      <c r="AC701" s="167">
        <v>0</v>
      </c>
      <c r="AD701" s="167">
        <v>0</v>
      </c>
      <c r="AE701" s="167">
        <v>0</v>
      </c>
      <c r="AF701" s="167">
        <v>0</v>
      </c>
      <c r="AG701" s="167">
        <v>346.7</v>
      </c>
      <c r="AH701" s="43">
        <v>3398.6</v>
      </c>
    </row>
    <row r="702" spans="1:34">
      <c r="A702" s="52">
        <v>0</v>
      </c>
      <c r="D702" s="62">
        <v>2004</v>
      </c>
      <c r="E702" s="62">
        <v>3</v>
      </c>
      <c r="F702" s="62">
        <v>2004</v>
      </c>
      <c r="G702" s="62">
        <v>2004</v>
      </c>
      <c r="H702" s="167">
        <v>0</v>
      </c>
      <c r="I702" s="167">
        <v>0</v>
      </c>
      <c r="J702" s="167">
        <v>0</v>
      </c>
      <c r="K702" s="167">
        <v>357.3</v>
      </c>
      <c r="L702" s="167">
        <v>0</v>
      </c>
      <c r="M702" s="167">
        <v>0</v>
      </c>
      <c r="N702" s="167">
        <v>152.19999999999999</v>
      </c>
      <c r="O702" s="167">
        <v>0</v>
      </c>
      <c r="P702" s="167">
        <v>0.5</v>
      </c>
      <c r="Q702" s="167">
        <v>0</v>
      </c>
      <c r="R702" s="167">
        <v>0</v>
      </c>
      <c r="S702" s="167">
        <v>10.6</v>
      </c>
      <c r="T702" s="167">
        <v>0</v>
      </c>
      <c r="U702" s="167">
        <v>0</v>
      </c>
      <c r="V702" s="167">
        <v>63.6</v>
      </c>
      <c r="W702" s="167">
        <v>0</v>
      </c>
      <c r="X702" s="167">
        <v>4993.2</v>
      </c>
      <c r="Y702" s="167">
        <v>0</v>
      </c>
      <c r="Z702" s="167">
        <v>0</v>
      </c>
      <c r="AA702" s="167">
        <v>0</v>
      </c>
      <c r="AB702" s="167">
        <v>0</v>
      </c>
      <c r="AC702" s="167">
        <v>0</v>
      </c>
      <c r="AD702" s="167">
        <v>0</v>
      </c>
      <c r="AE702" s="167">
        <v>0</v>
      </c>
      <c r="AF702" s="167">
        <v>0</v>
      </c>
      <c r="AG702" s="167">
        <v>995.5</v>
      </c>
      <c r="AH702" s="43">
        <v>6572.9</v>
      </c>
    </row>
    <row r="703" spans="1:34">
      <c r="A703" s="52">
        <v>0</v>
      </c>
      <c r="D703" s="62">
        <v>2004</v>
      </c>
      <c r="E703" s="62">
        <v>4</v>
      </c>
      <c r="F703" s="62">
        <v>2004</v>
      </c>
      <c r="G703" s="62">
        <v>2004</v>
      </c>
      <c r="H703" s="167">
        <v>0</v>
      </c>
      <c r="I703" s="167">
        <v>0</v>
      </c>
      <c r="J703" s="167">
        <v>0</v>
      </c>
      <c r="K703" s="167">
        <v>672.9</v>
      </c>
      <c r="L703" s="167">
        <v>0</v>
      </c>
      <c r="M703" s="167">
        <v>0</v>
      </c>
      <c r="N703" s="167">
        <v>355</v>
      </c>
      <c r="O703" s="167">
        <v>0</v>
      </c>
      <c r="P703" s="167">
        <v>0.3</v>
      </c>
      <c r="Q703" s="167">
        <v>0</v>
      </c>
      <c r="R703" s="167">
        <v>0</v>
      </c>
      <c r="S703" s="167">
        <v>13.8</v>
      </c>
      <c r="T703" s="167">
        <v>0</v>
      </c>
      <c r="U703" s="167">
        <v>0</v>
      </c>
      <c r="V703" s="167">
        <v>133.30000000000001</v>
      </c>
      <c r="W703" s="167">
        <v>0</v>
      </c>
      <c r="X703" s="167">
        <v>6030.1</v>
      </c>
      <c r="Y703" s="167">
        <v>0</v>
      </c>
      <c r="Z703" s="167">
        <v>0</v>
      </c>
      <c r="AA703" s="167">
        <v>0</v>
      </c>
      <c r="AB703" s="167">
        <v>0</v>
      </c>
      <c r="AC703" s="167">
        <v>0</v>
      </c>
      <c r="AD703" s="167">
        <v>0</v>
      </c>
      <c r="AE703" s="167">
        <v>0</v>
      </c>
      <c r="AF703" s="167">
        <v>0</v>
      </c>
      <c r="AG703" s="167">
        <v>1359</v>
      </c>
      <c r="AH703" s="43">
        <v>8564.4000000000015</v>
      </c>
    </row>
    <row r="704" spans="1:34">
      <c r="A704" s="52">
        <v>0</v>
      </c>
      <c r="D704" s="62">
        <v>2004</v>
      </c>
      <c r="E704" s="62">
        <v>5</v>
      </c>
      <c r="F704" s="62">
        <v>2004</v>
      </c>
      <c r="G704" s="62">
        <v>2005</v>
      </c>
      <c r="H704" s="167">
        <v>0</v>
      </c>
      <c r="I704" s="167">
        <v>0</v>
      </c>
      <c r="J704" s="167">
        <v>0</v>
      </c>
      <c r="K704" s="167">
        <v>1119.2</v>
      </c>
      <c r="L704" s="167">
        <v>0</v>
      </c>
      <c r="M704" s="167">
        <v>0</v>
      </c>
      <c r="N704" s="167">
        <v>505.5</v>
      </c>
      <c r="O704" s="167">
        <v>0</v>
      </c>
      <c r="P704" s="167">
        <v>1.7</v>
      </c>
      <c r="Q704" s="167">
        <v>0</v>
      </c>
      <c r="R704" s="167">
        <v>0</v>
      </c>
      <c r="S704" s="167">
        <v>19</v>
      </c>
      <c r="T704" s="167">
        <v>0</v>
      </c>
      <c r="U704" s="167">
        <v>0</v>
      </c>
      <c r="V704" s="167">
        <v>77.8</v>
      </c>
      <c r="W704" s="167">
        <v>0</v>
      </c>
      <c r="X704" s="167">
        <v>9999.6</v>
      </c>
      <c r="Y704" s="167">
        <v>0</v>
      </c>
      <c r="Z704" s="167">
        <v>0</v>
      </c>
      <c r="AA704" s="167">
        <v>0</v>
      </c>
      <c r="AB704" s="167">
        <v>0</v>
      </c>
      <c r="AC704" s="167">
        <v>0</v>
      </c>
      <c r="AD704" s="167">
        <v>0</v>
      </c>
      <c r="AE704" s="167">
        <v>0</v>
      </c>
      <c r="AF704" s="167">
        <v>0</v>
      </c>
      <c r="AG704" s="167">
        <v>2393.8000000000002</v>
      </c>
      <c r="AH704" s="43">
        <v>14116.600000000002</v>
      </c>
    </row>
    <row r="705" spans="1:34">
      <c r="A705" s="52">
        <v>0</v>
      </c>
      <c r="D705" s="62">
        <v>2004</v>
      </c>
      <c r="E705" s="62">
        <v>6</v>
      </c>
      <c r="F705" s="62">
        <v>2004</v>
      </c>
      <c r="G705" s="62">
        <v>2005</v>
      </c>
      <c r="H705" s="167">
        <v>0</v>
      </c>
      <c r="I705" s="167">
        <v>0</v>
      </c>
      <c r="J705" s="167">
        <v>0</v>
      </c>
      <c r="K705" s="167">
        <v>889.5</v>
      </c>
      <c r="L705" s="167">
        <v>0</v>
      </c>
      <c r="M705" s="167">
        <v>0</v>
      </c>
      <c r="N705" s="167">
        <v>464.9</v>
      </c>
      <c r="O705" s="167">
        <v>0</v>
      </c>
      <c r="P705" s="167">
        <v>0.8</v>
      </c>
      <c r="Q705" s="167">
        <v>0</v>
      </c>
      <c r="R705" s="167">
        <v>0</v>
      </c>
      <c r="S705" s="167">
        <v>18.2</v>
      </c>
      <c r="T705" s="167">
        <v>0</v>
      </c>
      <c r="U705" s="167">
        <v>0</v>
      </c>
      <c r="V705" s="167">
        <v>71.7</v>
      </c>
      <c r="W705" s="167">
        <v>0</v>
      </c>
      <c r="X705" s="167">
        <v>8922.7999999999993</v>
      </c>
      <c r="Y705" s="167">
        <v>0</v>
      </c>
      <c r="Z705" s="167">
        <v>0</v>
      </c>
      <c r="AA705" s="167">
        <v>0</v>
      </c>
      <c r="AB705" s="167">
        <v>0</v>
      </c>
      <c r="AC705" s="167">
        <v>0</v>
      </c>
      <c r="AD705" s="167">
        <v>0</v>
      </c>
      <c r="AE705" s="167">
        <v>0</v>
      </c>
      <c r="AF705" s="167">
        <v>0</v>
      </c>
      <c r="AG705" s="167">
        <v>2412.9</v>
      </c>
      <c r="AH705" s="43">
        <v>12780.8</v>
      </c>
    </row>
    <row r="706" spans="1:34">
      <c r="A706" s="52">
        <v>0</v>
      </c>
      <c r="D706" s="62">
        <v>2004</v>
      </c>
      <c r="E706" s="62">
        <v>7</v>
      </c>
      <c r="F706" s="62">
        <v>2005</v>
      </c>
      <c r="G706" s="62">
        <v>2005</v>
      </c>
      <c r="H706" s="167">
        <v>0</v>
      </c>
      <c r="I706" s="167">
        <v>0</v>
      </c>
      <c r="J706" s="167">
        <v>0</v>
      </c>
      <c r="K706" s="167">
        <v>795.5</v>
      </c>
      <c r="L706" s="167">
        <v>0</v>
      </c>
      <c r="M706" s="167">
        <v>0</v>
      </c>
      <c r="N706" s="167">
        <v>696.8</v>
      </c>
      <c r="O706" s="167">
        <v>0</v>
      </c>
      <c r="P706" s="167">
        <v>1.7</v>
      </c>
      <c r="Q706" s="167">
        <v>0</v>
      </c>
      <c r="R706" s="167">
        <v>0</v>
      </c>
      <c r="S706" s="167">
        <v>21.4</v>
      </c>
      <c r="T706" s="167">
        <v>0</v>
      </c>
      <c r="U706" s="167">
        <v>0</v>
      </c>
      <c r="V706" s="167">
        <v>66.599999999999994</v>
      </c>
      <c r="W706" s="167">
        <v>0</v>
      </c>
      <c r="X706" s="167">
        <v>10580</v>
      </c>
      <c r="Y706" s="167">
        <v>0</v>
      </c>
      <c r="Z706" s="167">
        <v>0</v>
      </c>
      <c r="AA706" s="167">
        <v>0</v>
      </c>
      <c r="AB706" s="167">
        <v>0</v>
      </c>
      <c r="AC706" s="167">
        <v>0</v>
      </c>
      <c r="AD706" s="167">
        <v>0</v>
      </c>
      <c r="AE706" s="167">
        <v>0</v>
      </c>
      <c r="AF706" s="167">
        <v>0</v>
      </c>
      <c r="AG706" s="167">
        <v>2614.3000000000002</v>
      </c>
      <c r="AH706" s="43">
        <v>14776.3</v>
      </c>
    </row>
    <row r="707" spans="1:34">
      <c r="A707" s="52">
        <v>0</v>
      </c>
      <c r="D707" s="62">
        <v>2004</v>
      </c>
      <c r="E707" s="62">
        <v>8</v>
      </c>
      <c r="F707" s="62">
        <v>2005</v>
      </c>
      <c r="G707" s="62">
        <v>2005</v>
      </c>
      <c r="H707" s="167">
        <v>0</v>
      </c>
      <c r="I707" s="167">
        <v>0</v>
      </c>
      <c r="J707" s="167">
        <v>0</v>
      </c>
      <c r="K707" s="167">
        <v>810.9</v>
      </c>
      <c r="L707" s="167">
        <v>0</v>
      </c>
      <c r="M707" s="167">
        <v>0</v>
      </c>
      <c r="N707" s="167">
        <v>618.70000000000005</v>
      </c>
      <c r="O707" s="167">
        <v>0</v>
      </c>
      <c r="P707" s="167">
        <v>0.5</v>
      </c>
      <c r="Q707" s="167">
        <v>0</v>
      </c>
      <c r="R707" s="167">
        <v>0</v>
      </c>
      <c r="S707" s="167">
        <v>28.2</v>
      </c>
      <c r="T707" s="167">
        <v>0</v>
      </c>
      <c r="U707" s="167">
        <v>0</v>
      </c>
      <c r="V707" s="167">
        <v>71.599999999999994</v>
      </c>
      <c r="W707" s="167">
        <v>0</v>
      </c>
      <c r="X707" s="167">
        <v>10566.9</v>
      </c>
      <c r="Y707" s="167">
        <v>0</v>
      </c>
      <c r="Z707" s="167">
        <v>0</v>
      </c>
      <c r="AA707" s="167">
        <v>0</v>
      </c>
      <c r="AB707" s="167">
        <v>0</v>
      </c>
      <c r="AC707" s="167">
        <v>0</v>
      </c>
      <c r="AD707" s="167">
        <v>0</v>
      </c>
      <c r="AE707" s="167">
        <v>0</v>
      </c>
      <c r="AF707" s="167">
        <v>0</v>
      </c>
      <c r="AG707" s="167">
        <v>2207.9</v>
      </c>
      <c r="AH707" s="43">
        <v>14304.699999999999</v>
      </c>
    </row>
    <row r="708" spans="1:34">
      <c r="A708" s="52">
        <v>0</v>
      </c>
      <c r="D708" s="62">
        <v>2004</v>
      </c>
      <c r="E708" s="62">
        <v>9</v>
      </c>
      <c r="F708" s="62">
        <v>2005</v>
      </c>
      <c r="G708" s="62">
        <v>2005</v>
      </c>
      <c r="H708" s="167">
        <v>0</v>
      </c>
      <c r="I708" s="167">
        <v>0</v>
      </c>
      <c r="J708" s="167">
        <v>0</v>
      </c>
      <c r="K708" s="167">
        <v>755</v>
      </c>
      <c r="L708" s="167">
        <v>0</v>
      </c>
      <c r="M708" s="167">
        <v>0</v>
      </c>
      <c r="N708" s="167">
        <v>503.9</v>
      </c>
      <c r="O708" s="167">
        <v>0</v>
      </c>
      <c r="P708" s="167">
        <v>1.4</v>
      </c>
      <c r="Q708" s="167">
        <v>0</v>
      </c>
      <c r="R708" s="167">
        <v>0</v>
      </c>
      <c r="S708" s="167">
        <v>19.5</v>
      </c>
      <c r="T708" s="167">
        <v>0</v>
      </c>
      <c r="U708" s="167">
        <v>0</v>
      </c>
      <c r="V708" s="167">
        <v>68.7</v>
      </c>
      <c r="W708" s="167">
        <v>0</v>
      </c>
      <c r="X708" s="167">
        <v>10641.9</v>
      </c>
      <c r="Y708" s="167">
        <v>0</v>
      </c>
      <c r="Z708" s="167">
        <v>0</v>
      </c>
      <c r="AA708" s="167">
        <v>0</v>
      </c>
      <c r="AB708" s="167">
        <v>0</v>
      </c>
      <c r="AC708" s="167">
        <v>0</v>
      </c>
      <c r="AD708" s="167">
        <v>0</v>
      </c>
      <c r="AE708" s="167">
        <v>0</v>
      </c>
      <c r="AF708" s="167">
        <v>0</v>
      </c>
      <c r="AG708" s="167">
        <v>2313.1</v>
      </c>
      <c r="AH708" s="43">
        <v>14303.5</v>
      </c>
    </row>
    <row r="709" spans="1:34">
      <c r="A709" s="52">
        <v>0</v>
      </c>
      <c r="D709" s="62">
        <v>2004</v>
      </c>
      <c r="E709" s="62">
        <v>10</v>
      </c>
      <c r="F709" s="62">
        <v>2005</v>
      </c>
      <c r="G709" s="62">
        <v>2005</v>
      </c>
      <c r="H709" s="167">
        <v>0</v>
      </c>
      <c r="I709" s="167">
        <v>0</v>
      </c>
      <c r="J709" s="167">
        <v>0</v>
      </c>
      <c r="K709" s="167">
        <v>502.8</v>
      </c>
      <c r="L709" s="167">
        <v>0</v>
      </c>
      <c r="M709" s="167">
        <v>0</v>
      </c>
      <c r="N709" s="167">
        <v>244.5</v>
      </c>
      <c r="O709" s="167">
        <v>0</v>
      </c>
      <c r="P709" s="167">
        <v>0.1</v>
      </c>
      <c r="Q709" s="167">
        <v>0</v>
      </c>
      <c r="R709" s="167">
        <v>0</v>
      </c>
      <c r="S709" s="167">
        <v>25.9</v>
      </c>
      <c r="T709" s="167">
        <v>0</v>
      </c>
      <c r="U709" s="167">
        <v>0</v>
      </c>
      <c r="V709" s="167">
        <v>98.1</v>
      </c>
      <c r="W709" s="167">
        <v>0</v>
      </c>
      <c r="X709" s="167">
        <v>5478.5</v>
      </c>
      <c r="Y709" s="167">
        <v>0</v>
      </c>
      <c r="Z709" s="167">
        <v>0</v>
      </c>
      <c r="AA709" s="167">
        <v>0</v>
      </c>
      <c r="AB709" s="167">
        <v>0</v>
      </c>
      <c r="AC709" s="167">
        <v>0</v>
      </c>
      <c r="AD709" s="167">
        <v>0</v>
      </c>
      <c r="AE709" s="167">
        <v>0</v>
      </c>
      <c r="AF709" s="167">
        <v>0</v>
      </c>
      <c r="AG709" s="167">
        <v>1038.4000000000001</v>
      </c>
      <c r="AH709" s="43">
        <v>7388.2999999999993</v>
      </c>
    </row>
    <row r="710" spans="1:34">
      <c r="A710" s="52">
        <v>0</v>
      </c>
      <c r="D710" s="62">
        <v>2004</v>
      </c>
      <c r="E710" s="62">
        <v>11</v>
      </c>
      <c r="F710" s="62">
        <v>2005</v>
      </c>
      <c r="G710" s="62">
        <v>2005</v>
      </c>
      <c r="H710" s="167">
        <v>0</v>
      </c>
      <c r="I710" s="167">
        <v>0</v>
      </c>
      <c r="J710" s="167">
        <v>0</v>
      </c>
      <c r="K710" s="167">
        <v>331.7</v>
      </c>
      <c r="L710" s="167">
        <v>0</v>
      </c>
      <c r="M710" s="167">
        <v>0</v>
      </c>
      <c r="N710" s="167">
        <v>61.9</v>
      </c>
      <c r="O710" s="167">
        <v>0</v>
      </c>
      <c r="P710" s="167">
        <v>0.9</v>
      </c>
      <c r="Q710" s="167">
        <v>0</v>
      </c>
      <c r="R710" s="167">
        <v>0</v>
      </c>
      <c r="S710" s="167">
        <v>6.2</v>
      </c>
      <c r="T710" s="167">
        <v>0</v>
      </c>
      <c r="U710" s="167">
        <v>0</v>
      </c>
      <c r="V710" s="167">
        <v>46.2</v>
      </c>
      <c r="W710" s="167">
        <v>0</v>
      </c>
      <c r="X710" s="167">
        <v>1738.1</v>
      </c>
      <c r="Y710" s="167">
        <v>0</v>
      </c>
      <c r="Z710" s="167">
        <v>0</v>
      </c>
      <c r="AA710" s="167">
        <v>0</v>
      </c>
      <c r="AB710" s="167">
        <v>0</v>
      </c>
      <c r="AC710" s="167">
        <v>0</v>
      </c>
      <c r="AD710" s="167">
        <v>0</v>
      </c>
      <c r="AE710" s="167">
        <v>0</v>
      </c>
      <c r="AF710" s="167">
        <v>0</v>
      </c>
      <c r="AG710" s="167">
        <v>154.80000000000001</v>
      </c>
      <c r="AH710" s="43">
        <v>2339.8000000000002</v>
      </c>
    </row>
    <row r="711" spans="1:34">
      <c r="A711" s="52">
        <v>0</v>
      </c>
      <c r="D711" s="62">
        <v>2004</v>
      </c>
      <c r="E711" s="62">
        <v>12</v>
      </c>
      <c r="F711" s="62">
        <v>2005</v>
      </c>
      <c r="G711" s="62">
        <v>2005</v>
      </c>
      <c r="H711" s="167">
        <v>0</v>
      </c>
      <c r="I711" s="167">
        <v>0</v>
      </c>
      <c r="J711" s="167">
        <v>0</v>
      </c>
      <c r="K711" s="167">
        <v>381.8</v>
      </c>
      <c r="L711" s="167">
        <v>0</v>
      </c>
      <c r="M711" s="167">
        <v>0</v>
      </c>
      <c r="N711" s="167">
        <v>82.1</v>
      </c>
      <c r="O711" s="167">
        <v>0</v>
      </c>
      <c r="P711" s="167">
        <v>0</v>
      </c>
      <c r="Q711" s="167">
        <v>0</v>
      </c>
      <c r="R711" s="167">
        <v>0</v>
      </c>
      <c r="S711" s="167">
        <v>8.5</v>
      </c>
      <c r="T711" s="167">
        <v>0</v>
      </c>
      <c r="U711" s="167">
        <v>0</v>
      </c>
      <c r="V711" s="167">
        <v>39.1</v>
      </c>
      <c r="W711" s="167">
        <v>0</v>
      </c>
      <c r="X711" s="167">
        <v>2565.4</v>
      </c>
      <c r="Y711" s="167">
        <v>0</v>
      </c>
      <c r="Z711" s="167">
        <v>0</v>
      </c>
      <c r="AA711" s="167">
        <v>0</v>
      </c>
      <c r="AB711" s="167">
        <v>0</v>
      </c>
      <c r="AC711" s="167">
        <v>0</v>
      </c>
      <c r="AD711" s="167">
        <v>0</v>
      </c>
      <c r="AE711" s="167">
        <v>0</v>
      </c>
      <c r="AF711" s="167">
        <v>0</v>
      </c>
      <c r="AG711" s="167">
        <v>192.6</v>
      </c>
      <c r="AH711" s="43">
        <v>3269.5</v>
      </c>
    </row>
    <row r="712" spans="1:34">
      <c r="A712" s="52">
        <v>0</v>
      </c>
      <c r="D712" s="62">
        <v>2005</v>
      </c>
      <c r="E712" s="62">
        <v>1</v>
      </c>
      <c r="F712" s="62">
        <v>2005</v>
      </c>
      <c r="G712" s="62">
        <v>2005</v>
      </c>
      <c r="H712" s="167">
        <v>0</v>
      </c>
      <c r="I712" s="167">
        <v>0</v>
      </c>
      <c r="J712" s="167">
        <v>0</v>
      </c>
      <c r="K712" s="167">
        <v>140.9</v>
      </c>
      <c r="L712" s="167">
        <v>0</v>
      </c>
      <c r="M712" s="167">
        <v>0</v>
      </c>
      <c r="N712" s="167">
        <v>42.6</v>
      </c>
      <c r="O712" s="167">
        <v>0</v>
      </c>
      <c r="P712" s="167">
        <v>0</v>
      </c>
      <c r="Q712" s="167">
        <v>0</v>
      </c>
      <c r="R712" s="167">
        <v>0</v>
      </c>
      <c r="S712" s="167">
        <v>2.7</v>
      </c>
      <c r="T712" s="167">
        <v>0</v>
      </c>
      <c r="U712" s="167">
        <v>0</v>
      </c>
      <c r="V712" s="167">
        <v>31.8</v>
      </c>
      <c r="W712" s="167">
        <v>0</v>
      </c>
      <c r="X712" s="167">
        <v>884.2</v>
      </c>
      <c r="Y712" s="167">
        <v>0</v>
      </c>
      <c r="Z712" s="167">
        <v>0</v>
      </c>
      <c r="AA712" s="167">
        <v>0</v>
      </c>
      <c r="AB712" s="167">
        <v>0</v>
      </c>
      <c r="AC712" s="167">
        <v>0</v>
      </c>
      <c r="AD712" s="167">
        <v>0</v>
      </c>
      <c r="AE712" s="167">
        <v>0</v>
      </c>
      <c r="AF712" s="167">
        <v>0</v>
      </c>
      <c r="AG712" s="167">
        <v>0.2</v>
      </c>
      <c r="AH712" s="43">
        <v>1102.4000000000001</v>
      </c>
    </row>
    <row r="713" spans="1:34">
      <c r="A713" s="52">
        <v>0</v>
      </c>
      <c r="D713" s="62">
        <v>2005</v>
      </c>
      <c r="E713" s="62">
        <v>2</v>
      </c>
      <c r="F713" s="62">
        <v>2005</v>
      </c>
      <c r="G713" s="62">
        <v>2005</v>
      </c>
      <c r="H713" s="167">
        <v>0</v>
      </c>
      <c r="I713" s="167">
        <v>0</v>
      </c>
      <c r="J713" s="167">
        <v>0</v>
      </c>
      <c r="K713" s="167">
        <v>144.5</v>
      </c>
      <c r="L713" s="167">
        <v>0</v>
      </c>
      <c r="M713" s="167">
        <v>0</v>
      </c>
      <c r="N713" s="167">
        <v>32</v>
      </c>
      <c r="O713" s="167">
        <v>0</v>
      </c>
      <c r="P713" s="167">
        <v>0</v>
      </c>
      <c r="Q713" s="167">
        <v>0</v>
      </c>
      <c r="R713" s="167">
        <v>0</v>
      </c>
      <c r="S713" s="167">
        <v>2.5</v>
      </c>
      <c r="T713" s="167">
        <v>0</v>
      </c>
      <c r="U713" s="167">
        <v>0</v>
      </c>
      <c r="V713" s="167">
        <v>38.200000000000003</v>
      </c>
      <c r="W713" s="167">
        <v>0</v>
      </c>
      <c r="X713" s="167">
        <v>911.8</v>
      </c>
      <c r="Y713" s="167">
        <v>0</v>
      </c>
      <c r="Z713" s="167">
        <v>0</v>
      </c>
      <c r="AA713" s="167">
        <v>0</v>
      </c>
      <c r="AB713" s="167">
        <v>0</v>
      </c>
      <c r="AC713" s="167">
        <v>0</v>
      </c>
      <c r="AD713" s="167">
        <v>0</v>
      </c>
      <c r="AE713" s="167">
        <v>0</v>
      </c>
      <c r="AF713" s="167">
        <v>0</v>
      </c>
      <c r="AG713" s="167">
        <v>0.7</v>
      </c>
      <c r="AH713" s="43">
        <v>1129.7</v>
      </c>
    </row>
    <row r="714" spans="1:34">
      <c r="A714" s="52">
        <v>0</v>
      </c>
      <c r="D714" s="62">
        <v>2005</v>
      </c>
      <c r="E714" s="62">
        <v>3</v>
      </c>
      <c r="F714" s="62">
        <v>2005</v>
      </c>
      <c r="G714" s="62">
        <v>2005</v>
      </c>
      <c r="H714" s="167">
        <v>0</v>
      </c>
      <c r="I714" s="167">
        <v>0</v>
      </c>
      <c r="J714" s="167">
        <v>0</v>
      </c>
      <c r="K714" s="167">
        <v>97.4</v>
      </c>
      <c r="L714" s="167">
        <v>0</v>
      </c>
      <c r="M714" s="167">
        <v>0</v>
      </c>
      <c r="N714" s="167">
        <v>56.2</v>
      </c>
      <c r="O714" s="167">
        <v>0</v>
      </c>
      <c r="P714" s="167">
        <v>0</v>
      </c>
      <c r="Q714" s="167">
        <v>0</v>
      </c>
      <c r="R714" s="167">
        <v>0</v>
      </c>
      <c r="S714" s="167">
        <v>1.9</v>
      </c>
      <c r="T714" s="167">
        <v>0</v>
      </c>
      <c r="U714" s="167">
        <v>0</v>
      </c>
      <c r="V714" s="167">
        <v>49.9</v>
      </c>
      <c r="W714" s="167">
        <v>0</v>
      </c>
      <c r="X714" s="167">
        <v>1074.7</v>
      </c>
      <c r="Y714" s="167">
        <v>0</v>
      </c>
      <c r="Z714" s="167">
        <v>0</v>
      </c>
      <c r="AA714" s="167">
        <v>0</v>
      </c>
      <c r="AB714" s="167">
        <v>0</v>
      </c>
      <c r="AC714" s="167">
        <v>0</v>
      </c>
      <c r="AD714" s="167">
        <v>0</v>
      </c>
      <c r="AE714" s="167">
        <v>0</v>
      </c>
      <c r="AF714" s="167">
        <v>0</v>
      </c>
      <c r="AG714" s="167">
        <v>5.4</v>
      </c>
      <c r="AH714" s="43">
        <v>1285.5000000000002</v>
      </c>
    </row>
    <row r="715" spans="1:34">
      <c r="A715" s="52">
        <v>0</v>
      </c>
      <c r="D715" s="62">
        <v>2005</v>
      </c>
      <c r="E715" s="62">
        <v>4</v>
      </c>
      <c r="F715" s="62">
        <v>2005</v>
      </c>
      <c r="G715" s="62">
        <v>2005</v>
      </c>
      <c r="H715" s="167">
        <v>0</v>
      </c>
      <c r="I715" s="167">
        <v>0</v>
      </c>
      <c r="J715" s="167">
        <v>0</v>
      </c>
      <c r="K715" s="167">
        <v>385.4</v>
      </c>
      <c r="L715" s="167">
        <v>0</v>
      </c>
      <c r="M715" s="167">
        <v>0</v>
      </c>
      <c r="N715" s="167">
        <v>135.4</v>
      </c>
      <c r="O715" s="167">
        <v>0</v>
      </c>
      <c r="P715" s="167">
        <v>0</v>
      </c>
      <c r="Q715" s="167">
        <v>0</v>
      </c>
      <c r="R715" s="167">
        <v>0</v>
      </c>
      <c r="S715" s="167">
        <v>6.5</v>
      </c>
      <c r="T715" s="167">
        <v>0</v>
      </c>
      <c r="U715" s="167">
        <v>0</v>
      </c>
      <c r="V715" s="167">
        <v>122.8</v>
      </c>
      <c r="W715" s="167">
        <v>0</v>
      </c>
      <c r="X715" s="167">
        <v>5340.1</v>
      </c>
      <c r="Y715" s="167">
        <v>0</v>
      </c>
      <c r="Z715" s="167">
        <v>0</v>
      </c>
      <c r="AA715" s="167">
        <v>0</v>
      </c>
      <c r="AB715" s="167">
        <v>0</v>
      </c>
      <c r="AC715" s="167">
        <v>0</v>
      </c>
      <c r="AD715" s="167">
        <v>0</v>
      </c>
      <c r="AE715" s="167">
        <v>0</v>
      </c>
      <c r="AF715" s="167">
        <v>0</v>
      </c>
      <c r="AG715" s="167">
        <v>512.70000000000005</v>
      </c>
      <c r="AH715" s="43">
        <v>6502.9000000000005</v>
      </c>
    </row>
    <row r="716" spans="1:34">
      <c r="A716" s="52">
        <v>0</v>
      </c>
      <c r="D716" s="62">
        <v>2005</v>
      </c>
      <c r="E716" s="62">
        <v>5</v>
      </c>
      <c r="F716" s="62">
        <v>2005</v>
      </c>
      <c r="G716" s="62">
        <v>2006</v>
      </c>
      <c r="H716" s="167">
        <v>0</v>
      </c>
      <c r="I716" s="167">
        <v>0</v>
      </c>
      <c r="J716" s="167">
        <v>0</v>
      </c>
      <c r="K716" s="167">
        <v>509.7</v>
      </c>
      <c r="L716" s="167">
        <v>0</v>
      </c>
      <c r="M716" s="167">
        <v>0</v>
      </c>
      <c r="N716" s="167">
        <v>175.4</v>
      </c>
      <c r="O716" s="167">
        <v>0</v>
      </c>
      <c r="P716" s="167">
        <v>0</v>
      </c>
      <c r="Q716" s="167">
        <v>0</v>
      </c>
      <c r="R716" s="167">
        <v>0</v>
      </c>
      <c r="S716" s="167">
        <v>8.1</v>
      </c>
      <c r="T716" s="167">
        <v>0</v>
      </c>
      <c r="U716" s="167">
        <v>0</v>
      </c>
      <c r="V716" s="167">
        <v>29.7</v>
      </c>
      <c r="W716" s="167">
        <v>0</v>
      </c>
      <c r="X716" s="167">
        <v>6683</v>
      </c>
      <c r="Y716" s="167">
        <v>0</v>
      </c>
      <c r="Z716" s="167">
        <v>0</v>
      </c>
      <c r="AA716" s="167">
        <v>0</v>
      </c>
      <c r="AB716" s="167">
        <v>0</v>
      </c>
      <c r="AC716" s="167">
        <v>0</v>
      </c>
      <c r="AD716" s="167">
        <v>0</v>
      </c>
      <c r="AE716" s="167">
        <v>0</v>
      </c>
      <c r="AF716" s="167">
        <v>0</v>
      </c>
      <c r="AG716" s="167">
        <v>904.1</v>
      </c>
      <c r="AH716" s="43">
        <v>8310</v>
      </c>
    </row>
    <row r="717" spans="1:34">
      <c r="A717" s="52">
        <v>0</v>
      </c>
      <c r="D717" s="62">
        <v>2005</v>
      </c>
      <c r="E717" s="62">
        <v>6</v>
      </c>
      <c r="F717" s="62">
        <v>2005</v>
      </c>
      <c r="G717" s="62">
        <v>2006</v>
      </c>
      <c r="H717" s="167">
        <v>0</v>
      </c>
      <c r="I717" s="167">
        <v>0</v>
      </c>
      <c r="J717" s="167">
        <v>0</v>
      </c>
      <c r="K717" s="167">
        <v>660.1</v>
      </c>
      <c r="L717" s="167">
        <v>0</v>
      </c>
      <c r="M717" s="167">
        <v>0</v>
      </c>
      <c r="N717" s="167">
        <v>334.1</v>
      </c>
      <c r="O717" s="167">
        <v>0</v>
      </c>
      <c r="P717" s="167">
        <v>0</v>
      </c>
      <c r="Q717" s="167">
        <v>0</v>
      </c>
      <c r="R717" s="167">
        <v>0</v>
      </c>
      <c r="S717" s="167">
        <v>10.6</v>
      </c>
      <c r="T717" s="167">
        <v>0</v>
      </c>
      <c r="U717" s="167">
        <v>0</v>
      </c>
      <c r="V717" s="167">
        <v>63.1</v>
      </c>
      <c r="W717" s="167">
        <v>0</v>
      </c>
      <c r="X717" s="167">
        <v>8208.2000000000007</v>
      </c>
      <c r="Y717" s="167">
        <v>0</v>
      </c>
      <c r="Z717" s="167">
        <v>0</v>
      </c>
      <c r="AA717" s="167">
        <v>0</v>
      </c>
      <c r="AB717" s="167">
        <v>0</v>
      </c>
      <c r="AC717" s="167">
        <v>0</v>
      </c>
      <c r="AD717" s="167">
        <v>0</v>
      </c>
      <c r="AE717" s="167">
        <v>0</v>
      </c>
      <c r="AF717" s="167">
        <v>0</v>
      </c>
      <c r="AG717" s="167">
        <v>1462.3</v>
      </c>
      <c r="AH717" s="43">
        <v>10738.4</v>
      </c>
    </row>
    <row r="718" spans="1:34">
      <c r="A718" s="52">
        <v>0</v>
      </c>
      <c r="D718" s="62">
        <v>2005</v>
      </c>
      <c r="E718" s="62">
        <v>7</v>
      </c>
      <c r="F718" s="62">
        <v>2006</v>
      </c>
      <c r="G718" s="62">
        <v>2006</v>
      </c>
      <c r="H718" s="167">
        <v>0</v>
      </c>
      <c r="I718" s="167">
        <v>0</v>
      </c>
      <c r="J718" s="167">
        <v>0</v>
      </c>
      <c r="K718" s="167">
        <v>706</v>
      </c>
      <c r="L718" s="167">
        <v>0</v>
      </c>
      <c r="M718" s="167">
        <v>0</v>
      </c>
      <c r="N718" s="167">
        <v>468.5</v>
      </c>
      <c r="O718" s="167">
        <v>0</v>
      </c>
      <c r="P718" s="167">
        <v>0</v>
      </c>
      <c r="Q718" s="167">
        <v>0</v>
      </c>
      <c r="R718" s="167">
        <v>0</v>
      </c>
      <c r="S718" s="167">
        <v>14.5</v>
      </c>
      <c r="T718" s="167">
        <v>0</v>
      </c>
      <c r="U718" s="167">
        <v>0</v>
      </c>
      <c r="V718" s="167">
        <v>60.7</v>
      </c>
      <c r="W718" s="167">
        <v>0</v>
      </c>
      <c r="X718" s="167">
        <v>10112.4</v>
      </c>
      <c r="Y718" s="167">
        <v>0</v>
      </c>
      <c r="Z718" s="167">
        <v>0</v>
      </c>
      <c r="AA718" s="167">
        <v>0</v>
      </c>
      <c r="AB718" s="167">
        <v>0</v>
      </c>
      <c r="AC718" s="167">
        <v>0</v>
      </c>
      <c r="AD718" s="167">
        <v>0</v>
      </c>
      <c r="AE718" s="167">
        <v>0</v>
      </c>
      <c r="AF718" s="167">
        <v>0</v>
      </c>
      <c r="AG718" s="167">
        <v>2284.1</v>
      </c>
      <c r="AH718" s="43">
        <v>13646.2</v>
      </c>
    </row>
    <row r="719" spans="1:34">
      <c r="A719" s="52">
        <v>0</v>
      </c>
      <c r="D719" s="62">
        <v>2005</v>
      </c>
      <c r="E719" s="62">
        <v>8</v>
      </c>
      <c r="F719" s="62">
        <v>2006</v>
      </c>
      <c r="G719" s="62">
        <v>2006</v>
      </c>
      <c r="H719" s="167">
        <v>0</v>
      </c>
      <c r="I719" s="167">
        <v>0</v>
      </c>
      <c r="J719" s="167">
        <v>0</v>
      </c>
      <c r="K719" s="167">
        <v>706.2</v>
      </c>
      <c r="L719" s="167">
        <v>0</v>
      </c>
      <c r="M719" s="167">
        <v>0</v>
      </c>
      <c r="N719" s="167">
        <v>629.20000000000005</v>
      </c>
      <c r="O719" s="167">
        <v>0</v>
      </c>
      <c r="P719" s="167">
        <v>0</v>
      </c>
      <c r="Q719" s="167">
        <v>0</v>
      </c>
      <c r="R719" s="167">
        <v>0</v>
      </c>
      <c r="S719" s="167">
        <v>14.9</v>
      </c>
      <c r="T719" s="167">
        <v>0</v>
      </c>
      <c r="U719" s="167">
        <v>0</v>
      </c>
      <c r="V719" s="167">
        <v>35.299999999999997</v>
      </c>
      <c r="W719" s="167">
        <v>0</v>
      </c>
      <c r="X719" s="167">
        <v>10424.5</v>
      </c>
      <c r="Y719" s="167">
        <v>0</v>
      </c>
      <c r="Z719" s="167">
        <v>0</v>
      </c>
      <c r="AA719" s="167">
        <v>0</v>
      </c>
      <c r="AB719" s="167">
        <v>0</v>
      </c>
      <c r="AC719" s="167">
        <v>0</v>
      </c>
      <c r="AD719" s="167">
        <v>0</v>
      </c>
      <c r="AE719" s="167">
        <v>0</v>
      </c>
      <c r="AF719" s="167">
        <v>0</v>
      </c>
      <c r="AG719" s="167">
        <v>2528.6</v>
      </c>
      <c r="AH719" s="43">
        <v>14338.7</v>
      </c>
    </row>
    <row r="720" spans="1:34">
      <c r="A720" s="52">
        <v>0</v>
      </c>
      <c r="D720" s="62">
        <v>2005</v>
      </c>
      <c r="E720" s="62">
        <v>9</v>
      </c>
      <c r="F720" s="62">
        <v>2006</v>
      </c>
      <c r="G720" s="62">
        <v>2006</v>
      </c>
      <c r="H720" s="167">
        <v>0</v>
      </c>
      <c r="I720" s="167">
        <v>0</v>
      </c>
      <c r="J720" s="167">
        <v>0</v>
      </c>
      <c r="K720" s="167">
        <v>651.4</v>
      </c>
      <c r="L720" s="167">
        <v>0</v>
      </c>
      <c r="M720" s="167">
        <v>0</v>
      </c>
      <c r="N720" s="167">
        <v>426.4</v>
      </c>
      <c r="O720" s="167">
        <v>0</v>
      </c>
      <c r="P720" s="167">
        <v>0</v>
      </c>
      <c r="Q720" s="167">
        <v>0</v>
      </c>
      <c r="R720" s="167">
        <v>0</v>
      </c>
      <c r="S720" s="167">
        <v>18.7</v>
      </c>
      <c r="T720" s="167">
        <v>0</v>
      </c>
      <c r="U720" s="167">
        <v>0</v>
      </c>
      <c r="V720" s="167">
        <v>46.2</v>
      </c>
      <c r="W720" s="167">
        <v>0</v>
      </c>
      <c r="X720" s="167">
        <v>8905.6</v>
      </c>
      <c r="Y720" s="167">
        <v>0</v>
      </c>
      <c r="Z720" s="167">
        <v>0</v>
      </c>
      <c r="AA720" s="167">
        <v>0</v>
      </c>
      <c r="AB720" s="167">
        <v>0</v>
      </c>
      <c r="AC720" s="167">
        <v>0</v>
      </c>
      <c r="AD720" s="167">
        <v>0</v>
      </c>
      <c r="AE720" s="167">
        <v>0</v>
      </c>
      <c r="AF720" s="167">
        <v>0</v>
      </c>
      <c r="AG720" s="167">
        <v>2046.4</v>
      </c>
      <c r="AH720" s="43">
        <v>12094.7</v>
      </c>
    </row>
    <row r="721" spans="1:34">
      <c r="A721" s="52">
        <v>0</v>
      </c>
      <c r="D721" s="62">
        <v>2005</v>
      </c>
      <c r="E721" s="62">
        <v>10</v>
      </c>
      <c r="F721" s="62">
        <v>2006</v>
      </c>
      <c r="G721" s="62">
        <v>2006</v>
      </c>
      <c r="H721" s="167">
        <v>0</v>
      </c>
      <c r="I721" s="167">
        <v>0</v>
      </c>
      <c r="J721" s="167">
        <v>0</v>
      </c>
      <c r="K721" s="167">
        <v>617</v>
      </c>
      <c r="L721" s="167">
        <v>0</v>
      </c>
      <c r="M721" s="167">
        <v>0</v>
      </c>
      <c r="N721" s="167">
        <v>266.39999999999998</v>
      </c>
      <c r="O721" s="167">
        <v>0</v>
      </c>
      <c r="P721" s="167">
        <v>0</v>
      </c>
      <c r="Q721" s="167">
        <v>0</v>
      </c>
      <c r="R721" s="167">
        <v>0</v>
      </c>
      <c r="S721" s="167">
        <v>17.899999999999999</v>
      </c>
      <c r="T721" s="167">
        <v>0</v>
      </c>
      <c r="U721" s="167">
        <v>0</v>
      </c>
      <c r="V721" s="167">
        <v>77.7</v>
      </c>
      <c r="W721" s="167">
        <v>0</v>
      </c>
      <c r="X721" s="167">
        <v>6647.7</v>
      </c>
      <c r="Y721" s="167">
        <v>0</v>
      </c>
      <c r="Z721" s="167">
        <v>0</v>
      </c>
      <c r="AA721" s="167">
        <v>0</v>
      </c>
      <c r="AB721" s="167">
        <v>0</v>
      </c>
      <c r="AC721" s="167">
        <v>0</v>
      </c>
      <c r="AD721" s="167">
        <v>0</v>
      </c>
      <c r="AE721" s="167">
        <v>0</v>
      </c>
      <c r="AF721" s="167">
        <v>0</v>
      </c>
      <c r="AG721" s="167">
        <v>1138.4000000000001</v>
      </c>
      <c r="AH721" s="43">
        <v>8765.1</v>
      </c>
    </row>
    <row r="722" spans="1:34">
      <c r="A722" s="52">
        <v>0</v>
      </c>
      <c r="D722" s="62">
        <v>2005</v>
      </c>
      <c r="E722" s="62">
        <v>11</v>
      </c>
      <c r="F722" s="62">
        <v>2006</v>
      </c>
      <c r="G722" s="62">
        <v>2006</v>
      </c>
      <c r="H722" s="167">
        <v>0</v>
      </c>
      <c r="I722" s="167">
        <v>0</v>
      </c>
      <c r="J722" s="167">
        <v>0</v>
      </c>
      <c r="K722" s="167">
        <v>457.7</v>
      </c>
      <c r="L722" s="167">
        <v>0</v>
      </c>
      <c r="M722" s="167">
        <v>0</v>
      </c>
      <c r="N722" s="167">
        <v>247.3</v>
      </c>
      <c r="O722" s="167">
        <v>0</v>
      </c>
      <c r="P722" s="167">
        <v>0</v>
      </c>
      <c r="Q722" s="167">
        <v>0</v>
      </c>
      <c r="R722" s="167">
        <v>0</v>
      </c>
      <c r="S722" s="167">
        <v>6.6</v>
      </c>
      <c r="T722" s="167">
        <v>0</v>
      </c>
      <c r="U722" s="167">
        <v>0</v>
      </c>
      <c r="V722" s="167">
        <v>70.599999999999994</v>
      </c>
      <c r="W722" s="167">
        <v>0</v>
      </c>
      <c r="X722" s="167">
        <v>6503.4</v>
      </c>
      <c r="Y722" s="167">
        <v>0</v>
      </c>
      <c r="Z722" s="167">
        <v>0</v>
      </c>
      <c r="AA722" s="167">
        <v>0</v>
      </c>
      <c r="AB722" s="167">
        <v>0</v>
      </c>
      <c r="AC722" s="167">
        <v>0</v>
      </c>
      <c r="AD722" s="167">
        <v>0</v>
      </c>
      <c r="AE722" s="167">
        <v>0</v>
      </c>
      <c r="AF722" s="167">
        <v>0</v>
      </c>
      <c r="AG722" s="167">
        <v>928.4</v>
      </c>
      <c r="AH722" s="43">
        <v>8214</v>
      </c>
    </row>
    <row r="723" spans="1:34">
      <c r="A723" s="52">
        <v>0</v>
      </c>
      <c r="D723" s="62">
        <v>2005</v>
      </c>
      <c r="E723" s="62">
        <v>12</v>
      </c>
      <c r="F723" s="62">
        <v>2006</v>
      </c>
      <c r="G723" s="62">
        <v>2006</v>
      </c>
      <c r="H723" s="167">
        <v>0</v>
      </c>
      <c r="I723" s="167">
        <v>0</v>
      </c>
      <c r="J723" s="167">
        <v>0</v>
      </c>
      <c r="K723" s="167">
        <v>454.8</v>
      </c>
      <c r="L723" s="167">
        <v>0</v>
      </c>
      <c r="M723" s="167">
        <v>0</v>
      </c>
      <c r="N723" s="167">
        <v>173.2</v>
      </c>
      <c r="O723" s="167">
        <v>0</v>
      </c>
      <c r="P723" s="167">
        <v>0</v>
      </c>
      <c r="Q723" s="167">
        <v>0</v>
      </c>
      <c r="R723" s="167">
        <v>0</v>
      </c>
      <c r="S723" s="167">
        <v>5</v>
      </c>
      <c r="T723" s="167">
        <v>0</v>
      </c>
      <c r="U723" s="167">
        <v>0</v>
      </c>
      <c r="V723" s="167">
        <v>45</v>
      </c>
      <c r="W723" s="167">
        <v>0</v>
      </c>
      <c r="X723" s="167">
        <v>6287.6</v>
      </c>
      <c r="Y723" s="167">
        <v>0</v>
      </c>
      <c r="Z723" s="167">
        <v>0</v>
      </c>
      <c r="AA723" s="167">
        <v>0</v>
      </c>
      <c r="AB723" s="167">
        <v>0</v>
      </c>
      <c r="AC723" s="167">
        <v>0</v>
      </c>
      <c r="AD723" s="167">
        <v>0</v>
      </c>
      <c r="AE723" s="167">
        <v>0</v>
      </c>
      <c r="AF723" s="167">
        <v>0</v>
      </c>
      <c r="AG723" s="167">
        <v>827.1</v>
      </c>
      <c r="AH723" s="43">
        <v>7792.7000000000007</v>
      </c>
    </row>
    <row r="724" spans="1:34">
      <c r="A724" s="52">
        <v>0</v>
      </c>
      <c r="D724" s="62">
        <v>2006</v>
      </c>
      <c r="E724" s="62">
        <v>1</v>
      </c>
      <c r="F724" s="62">
        <v>2006</v>
      </c>
      <c r="G724" s="62">
        <v>2006</v>
      </c>
      <c r="H724" s="167">
        <v>0</v>
      </c>
      <c r="I724" s="167">
        <v>0</v>
      </c>
      <c r="J724" s="167">
        <v>0</v>
      </c>
      <c r="K724" s="167">
        <v>372</v>
      </c>
      <c r="L724" s="167">
        <v>0</v>
      </c>
      <c r="M724" s="167">
        <v>0</v>
      </c>
      <c r="N724" s="167">
        <v>114.7</v>
      </c>
      <c r="O724" s="167">
        <v>0</v>
      </c>
      <c r="P724" s="167">
        <v>0</v>
      </c>
      <c r="Q724" s="167">
        <v>0</v>
      </c>
      <c r="R724" s="167">
        <v>0</v>
      </c>
      <c r="S724" s="167">
        <v>5.0999999999999996</v>
      </c>
      <c r="T724" s="167">
        <v>0</v>
      </c>
      <c r="U724" s="167">
        <v>0</v>
      </c>
      <c r="V724" s="167">
        <v>45.6</v>
      </c>
      <c r="W724" s="167">
        <v>0</v>
      </c>
      <c r="X724" s="167">
        <v>4555.7</v>
      </c>
      <c r="Y724" s="167">
        <v>0</v>
      </c>
      <c r="Z724" s="167">
        <v>0</v>
      </c>
      <c r="AA724" s="167">
        <v>0</v>
      </c>
      <c r="AB724" s="167">
        <v>0</v>
      </c>
      <c r="AC724" s="167">
        <v>0</v>
      </c>
      <c r="AD724" s="167">
        <v>0</v>
      </c>
      <c r="AE724" s="167">
        <v>0</v>
      </c>
      <c r="AF724" s="167">
        <v>0</v>
      </c>
      <c r="AG724" s="167">
        <v>541.79999999999995</v>
      </c>
      <c r="AH724" s="43">
        <v>5634.9</v>
      </c>
    </row>
    <row r="725" spans="1:34">
      <c r="A725" s="52">
        <v>0</v>
      </c>
      <c r="D725" s="62">
        <v>2006</v>
      </c>
      <c r="E725" s="62">
        <v>2</v>
      </c>
      <c r="F725" s="62">
        <v>2006</v>
      </c>
      <c r="G725" s="62">
        <v>2006</v>
      </c>
      <c r="H725" s="167">
        <v>0</v>
      </c>
      <c r="I725" s="167">
        <v>0</v>
      </c>
      <c r="J725" s="167">
        <v>0</v>
      </c>
      <c r="K725" s="167">
        <v>530.6</v>
      </c>
      <c r="L725" s="167">
        <v>0</v>
      </c>
      <c r="M725" s="167">
        <v>0</v>
      </c>
      <c r="N725" s="167">
        <v>123.6</v>
      </c>
      <c r="O725" s="167">
        <v>0</v>
      </c>
      <c r="P725" s="167">
        <v>0</v>
      </c>
      <c r="Q725" s="167">
        <v>0</v>
      </c>
      <c r="R725" s="167">
        <v>0</v>
      </c>
      <c r="S725" s="167">
        <v>4.5999999999999996</v>
      </c>
      <c r="T725" s="167">
        <v>0</v>
      </c>
      <c r="U725" s="167">
        <v>0</v>
      </c>
      <c r="V725" s="167">
        <v>76.3</v>
      </c>
      <c r="W725" s="167">
        <v>0</v>
      </c>
      <c r="X725" s="167">
        <v>4388.2</v>
      </c>
      <c r="Y725" s="167">
        <v>0</v>
      </c>
      <c r="Z725" s="167">
        <v>0</v>
      </c>
      <c r="AA725" s="167">
        <v>0</v>
      </c>
      <c r="AB725" s="167">
        <v>0</v>
      </c>
      <c r="AC725" s="167">
        <v>0</v>
      </c>
      <c r="AD725" s="167">
        <v>0</v>
      </c>
      <c r="AE725" s="167">
        <v>0</v>
      </c>
      <c r="AF725" s="167">
        <v>0</v>
      </c>
      <c r="AG725" s="167">
        <v>643.20000000000005</v>
      </c>
      <c r="AH725" s="43">
        <v>5766.5</v>
      </c>
    </row>
    <row r="726" spans="1:34">
      <c r="A726" s="52">
        <v>0</v>
      </c>
      <c r="D726" s="62">
        <v>2006</v>
      </c>
      <c r="E726" s="62">
        <v>3</v>
      </c>
      <c r="F726" s="62">
        <v>2006</v>
      </c>
      <c r="G726" s="62">
        <v>2006</v>
      </c>
      <c r="H726" s="167">
        <v>0</v>
      </c>
      <c r="I726" s="167">
        <v>0</v>
      </c>
      <c r="J726" s="167">
        <v>0</v>
      </c>
      <c r="K726" s="167">
        <v>145</v>
      </c>
      <c r="L726" s="167">
        <v>0</v>
      </c>
      <c r="M726" s="167">
        <v>0</v>
      </c>
      <c r="N726" s="167">
        <v>45.5</v>
      </c>
      <c r="O726" s="167">
        <v>0</v>
      </c>
      <c r="P726" s="167">
        <v>0</v>
      </c>
      <c r="Q726" s="167">
        <v>0</v>
      </c>
      <c r="R726" s="167">
        <v>0</v>
      </c>
      <c r="S726" s="167">
        <v>2.7</v>
      </c>
      <c r="T726" s="167">
        <v>0</v>
      </c>
      <c r="U726" s="167">
        <v>0</v>
      </c>
      <c r="V726" s="167">
        <v>40.9</v>
      </c>
      <c r="W726" s="167">
        <v>0</v>
      </c>
      <c r="X726" s="167">
        <v>1204.8</v>
      </c>
      <c r="Y726" s="167">
        <v>0</v>
      </c>
      <c r="Z726" s="167">
        <v>0</v>
      </c>
      <c r="AA726" s="167">
        <v>0</v>
      </c>
      <c r="AB726" s="167">
        <v>0</v>
      </c>
      <c r="AC726" s="167">
        <v>0</v>
      </c>
      <c r="AD726" s="167">
        <v>0</v>
      </c>
      <c r="AE726" s="167">
        <v>0</v>
      </c>
      <c r="AF726" s="167">
        <v>0</v>
      </c>
      <c r="AG726" s="167">
        <v>0</v>
      </c>
      <c r="AH726" s="43">
        <v>1438.8999999999999</v>
      </c>
    </row>
    <row r="727" spans="1:34">
      <c r="A727" s="52">
        <v>0</v>
      </c>
      <c r="D727" s="62">
        <v>2006</v>
      </c>
      <c r="E727" s="62">
        <v>4</v>
      </c>
      <c r="F727" s="62">
        <v>2006</v>
      </c>
      <c r="G727" s="62">
        <v>2006</v>
      </c>
      <c r="H727" s="167">
        <v>0</v>
      </c>
      <c r="I727" s="167">
        <v>0</v>
      </c>
      <c r="J727" s="167">
        <v>0</v>
      </c>
      <c r="K727" s="167">
        <v>137.30000000000001</v>
      </c>
      <c r="L727" s="167">
        <v>0</v>
      </c>
      <c r="M727" s="167">
        <v>0</v>
      </c>
      <c r="N727" s="167">
        <v>48.8</v>
      </c>
      <c r="O727" s="167">
        <v>0</v>
      </c>
      <c r="P727" s="167">
        <v>0</v>
      </c>
      <c r="Q727" s="167">
        <v>0</v>
      </c>
      <c r="R727" s="167">
        <v>0</v>
      </c>
      <c r="S727" s="167">
        <v>3.7</v>
      </c>
      <c r="T727" s="167">
        <v>0</v>
      </c>
      <c r="U727" s="167">
        <v>0</v>
      </c>
      <c r="V727" s="167">
        <v>33.9</v>
      </c>
      <c r="W727" s="167">
        <v>0</v>
      </c>
      <c r="X727" s="167">
        <v>1848.6</v>
      </c>
      <c r="Y727" s="167">
        <v>0</v>
      </c>
      <c r="Z727" s="167">
        <v>0</v>
      </c>
      <c r="AA727" s="167">
        <v>0</v>
      </c>
      <c r="AB727" s="167">
        <v>0</v>
      </c>
      <c r="AC727" s="167">
        <v>0</v>
      </c>
      <c r="AD727" s="167">
        <v>0</v>
      </c>
      <c r="AE727" s="167">
        <v>0</v>
      </c>
      <c r="AF727" s="167">
        <v>0</v>
      </c>
      <c r="AG727" s="167">
        <v>59.3</v>
      </c>
      <c r="AH727" s="43">
        <v>2131.6</v>
      </c>
    </row>
    <row r="728" spans="1:34">
      <c r="A728" s="52">
        <v>0</v>
      </c>
      <c r="D728" s="62">
        <v>2006</v>
      </c>
      <c r="E728" s="62">
        <v>5</v>
      </c>
      <c r="F728" s="62">
        <v>2006</v>
      </c>
      <c r="G728" s="62">
        <v>2007</v>
      </c>
      <c r="H728" s="167">
        <v>0</v>
      </c>
      <c r="I728" s="167">
        <v>0</v>
      </c>
      <c r="J728" s="167">
        <v>0</v>
      </c>
      <c r="K728" s="167">
        <v>409.5</v>
      </c>
      <c r="L728" s="167">
        <v>0</v>
      </c>
      <c r="M728" s="167">
        <v>0</v>
      </c>
      <c r="N728" s="167">
        <v>169.3</v>
      </c>
      <c r="O728" s="167">
        <v>0</v>
      </c>
      <c r="P728" s="167">
        <v>0</v>
      </c>
      <c r="Q728" s="167">
        <v>0</v>
      </c>
      <c r="R728" s="167">
        <v>0</v>
      </c>
      <c r="S728" s="167">
        <v>8.1999999999999993</v>
      </c>
      <c r="T728" s="167">
        <v>0</v>
      </c>
      <c r="U728" s="167">
        <v>0</v>
      </c>
      <c r="V728" s="167">
        <v>43.1</v>
      </c>
      <c r="W728" s="167">
        <v>0</v>
      </c>
      <c r="X728" s="167">
        <v>6607.5</v>
      </c>
      <c r="Y728" s="167">
        <v>0</v>
      </c>
      <c r="Z728" s="167">
        <v>0</v>
      </c>
      <c r="AA728" s="167">
        <v>0</v>
      </c>
      <c r="AB728" s="167">
        <v>0</v>
      </c>
      <c r="AC728" s="167">
        <v>0</v>
      </c>
      <c r="AD728" s="167">
        <v>0</v>
      </c>
      <c r="AE728" s="167">
        <v>0</v>
      </c>
      <c r="AF728" s="167">
        <v>0</v>
      </c>
      <c r="AG728" s="167">
        <v>1105.8</v>
      </c>
      <c r="AH728" s="43">
        <v>8343.4</v>
      </c>
    </row>
    <row r="729" spans="1:34">
      <c r="A729" s="52">
        <v>0</v>
      </c>
      <c r="D729" s="62">
        <v>2006</v>
      </c>
      <c r="E729" s="62">
        <v>6</v>
      </c>
      <c r="F729" s="62">
        <v>2006</v>
      </c>
      <c r="G729" s="62">
        <v>2007</v>
      </c>
      <c r="H729" s="167">
        <v>0</v>
      </c>
      <c r="I729" s="167">
        <v>0</v>
      </c>
      <c r="J729" s="167">
        <v>0</v>
      </c>
      <c r="K729" s="167">
        <v>589.20000000000005</v>
      </c>
      <c r="L729" s="167">
        <v>0</v>
      </c>
      <c r="M729" s="167">
        <v>0</v>
      </c>
      <c r="N729" s="167">
        <v>455.9</v>
      </c>
      <c r="O729" s="167">
        <v>0</v>
      </c>
      <c r="P729" s="167">
        <v>0</v>
      </c>
      <c r="Q729" s="167">
        <v>0</v>
      </c>
      <c r="R729" s="167">
        <v>0</v>
      </c>
      <c r="S729" s="167">
        <v>8.6999999999999993</v>
      </c>
      <c r="T729" s="167">
        <v>0</v>
      </c>
      <c r="U729" s="167">
        <v>0</v>
      </c>
      <c r="V729" s="167">
        <v>61.1</v>
      </c>
      <c r="W729" s="167">
        <v>0</v>
      </c>
      <c r="X729" s="167">
        <v>8957.4</v>
      </c>
      <c r="Y729" s="167">
        <v>0</v>
      </c>
      <c r="Z729" s="167">
        <v>0</v>
      </c>
      <c r="AA729" s="167">
        <v>0</v>
      </c>
      <c r="AB729" s="167">
        <v>0</v>
      </c>
      <c r="AC729" s="167">
        <v>0</v>
      </c>
      <c r="AD729" s="167">
        <v>0</v>
      </c>
      <c r="AE729" s="167">
        <v>0</v>
      </c>
      <c r="AF729" s="167">
        <v>0</v>
      </c>
      <c r="AG729" s="167">
        <v>2485</v>
      </c>
      <c r="AH729" s="43">
        <v>12557.3</v>
      </c>
    </row>
    <row r="730" spans="1:34">
      <c r="A730" s="52">
        <v>0</v>
      </c>
      <c r="D730" s="62">
        <v>2006</v>
      </c>
      <c r="E730" s="62">
        <v>7</v>
      </c>
      <c r="F730" s="62">
        <v>2007</v>
      </c>
      <c r="G730" s="62">
        <v>2007</v>
      </c>
      <c r="H730" s="167">
        <v>0</v>
      </c>
      <c r="I730" s="167">
        <v>0</v>
      </c>
      <c r="J730" s="167">
        <v>0</v>
      </c>
      <c r="K730" s="167">
        <v>1002.1</v>
      </c>
      <c r="L730" s="167">
        <v>0</v>
      </c>
      <c r="M730" s="167">
        <v>0</v>
      </c>
      <c r="N730" s="167">
        <v>534.1</v>
      </c>
      <c r="O730" s="167">
        <v>0</v>
      </c>
      <c r="P730" s="167">
        <v>0</v>
      </c>
      <c r="Q730" s="167">
        <v>0</v>
      </c>
      <c r="R730" s="167">
        <v>0</v>
      </c>
      <c r="S730" s="167">
        <v>23.7</v>
      </c>
      <c r="T730" s="167">
        <v>0</v>
      </c>
      <c r="U730" s="167">
        <v>0</v>
      </c>
      <c r="V730" s="167">
        <v>62.6</v>
      </c>
      <c r="W730" s="167">
        <v>0</v>
      </c>
      <c r="X730" s="167">
        <v>11023.4</v>
      </c>
      <c r="Y730" s="167">
        <v>0</v>
      </c>
      <c r="Z730" s="167">
        <v>0</v>
      </c>
      <c r="AA730" s="167">
        <v>0</v>
      </c>
      <c r="AB730" s="167">
        <v>0</v>
      </c>
      <c r="AC730" s="167">
        <v>0</v>
      </c>
      <c r="AD730" s="167">
        <v>0</v>
      </c>
      <c r="AE730" s="167">
        <v>0</v>
      </c>
      <c r="AF730" s="167">
        <v>0</v>
      </c>
      <c r="AG730" s="167">
        <v>2522.6</v>
      </c>
      <c r="AH730" s="43">
        <v>15168.5</v>
      </c>
    </row>
    <row r="731" spans="1:34">
      <c r="A731" s="52">
        <v>0</v>
      </c>
      <c r="D731" s="62">
        <v>2006</v>
      </c>
      <c r="E731" s="62">
        <v>8</v>
      </c>
      <c r="F731" s="62">
        <v>2007</v>
      </c>
      <c r="G731" s="62">
        <v>2007</v>
      </c>
      <c r="H731" s="167">
        <v>0</v>
      </c>
      <c r="I731" s="167">
        <v>0</v>
      </c>
      <c r="J731" s="167">
        <v>0</v>
      </c>
      <c r="K731" s="167">
        <v>966.4</v>
      </c>
      <c r="L731" s="167">
        <v>0</v>
      </c>
      <c r="M731" s="167">
        <v>0</v>
      </c>
      <c r="N731" s="167">
        <v>531.4</v>
      </c>
      <c r="O731" s="167">
        <v>0</v>
      </c>
      <c r="P731" s="167">
        <v>0</v>
      </c>
      <c r="Q731" s="167">
        <v>0</v>
      </c>
      <c r="R731" s="167">
        <v>0</v>
      </c>
      <c r="S731" s="167">
        <v>40.200000000000003</v>
      </c>
      <c r="T731" s="167">
        <v>0</v>
      </c>
      <c r="U731" s="167">
        <v>0</v>
      </c>
      <c r="V731" s="167">
        <v>53.8</v>
      </c>
      <c r="W731" s="167">
        <v>0</v>
      </c>
      <c r="X731" s="167">
        <v>10028.4</v>
      </c>
      <c r="Y731" s="167">
        <v>0</v>
      </c>
      <c r="Z731" s="167">
        <v>0</v>
      </c>
      <c r="AA731" s="167">
        <v>0</v>
      </c>
      <c r="AB731" s="167">
        <v>0</v>
      </c>
      <c r="AC731" s="167">
        <v>0</v>
      </c>
      <c r="AD731" s="167">
        <v>0</v>
      </c>
      <c r="AE731" s="167">
        <v>0</v>
      </c>
      <c r="AF731" s="167">
        <v>0</v>
      </c>
      <c r="AG731" s="167">
        <v>2373.9</v>
      </c>
      <c r="AH731" s="43">
        <v>13994.099999999999</v>
      </c>
    </row>
    <row r="732" spans="1:34">
      <c r="A732" s="52">
        <v>0</v>
      </c>
      <c r="D732" s="62">
        <v>2006</v>
      </c>
      <c r="E732" s="62">
        <v>9</v>
      </c>
      <c r="F732" s="62">
        <v>2007</v>
      </c>
      <c r="G732" s="62">
        <v>2007</v>
      </c>
      <c r="H732" s="167">
        <v>0</v>
      </c>
      <c r="I732" s="167">
        <v>0</v>
      </c>
      <c r="J732" s="167">
        <v>0</v>
      </c>
      <c r="K732" s="167">
        <v>851</v>
      </c>
      <c r="L732" s="167">
        <v>0</v>
      </c>
      <c r="M732" s="167">
        <v>0</v>
      </c>
      <c r="N732" s="167">
        <v>480.6</v>
      </c>
      <c r="O732" s="167">
        <v>0</v>
      </c>
      <c r="P732" s="167">
        <v>0</v>
      </c>
      <c r="Q732" s="167">
        <v>0</v>
      </c>
      <c r="R732" s="167">
        <v>0</v>
      </c>
      <c r="S732" s="167">
        <v>16.600000000000001</v>
      </c>
      <c r="T732" s="167">
        <v>0</v>
      </c>
      <c r="U732" s="167">
        <v>0</v>
      </c>
      <c r="V732" s="167">
        <v>47.3</v>
      </c>
      <c r="W732" s="167">
        <v>0</v>
      </c>
      <c r="X732" s="167">
        <v>9616.7000000000007</v>
      </c>
      <c r="Y732" s="167">
        <v>0</v>
      </c>
      <c r="Z732" s="167">
        <v>0</v>
      </c>
      <c r="AA732" s="167">
        <v>0</v>
      </c>
      <c r="AB732" s="167">
        <v>0</v>
      </c>
      <c r="AC732" s="167">
        <v>0</v>
      </c>
      <c r="AD732" s="167">
        <v>0</v>
      </c>
      <c r="AE732" s="167">
        <v>0</v>
      </c>
      <c r="AF732" s="167">
        <v>0</v>
      </c>
      <c r="AG732" s="167">
        <v>2233</v>
      </c>
      <c r="AH732" s="43">
        <v>13245.2</v>
      </c>
    </row>
    <row r="733" spans="1:34">
      <c r="A733" s="52">
        <v>0</v>
      </c>
      <c r="D733" s="62">
        <v>2006</v>
      </c>
      <c r="E733" s="62">
        <v>10</v>
      </c>
      <c r="F733" s="62">
        <v>2007</v>
      </c>
      <c r="G733" s="62">
        <v>2007</v>
      </c>
      <c r="H733" s="167">
        <v>0</v>
      </c>
      <c r="I733" s="167">
        <v>0</v>
      </c>
      <c r="J733" s="167">
        <v>0</v>
      </c>
      <c r="K733" s="167">
        <v>796.5</v>
      </c>
      <c r="L733" s="167">
        <v>0</v>
      </c>
      <c r="M733" s="167">
        <v>0</v>
      </c>
      <c r="N733" s="167">
        <v>288.8</v>
      </c>
      <c r="O733" s="167">
        <v>0</v>
      </c>
      <c r="P733" s="167">
        <v>0</v>
      </c>
      <c r="Q733" s="167">
        <v>0</v>
      </c>
      <c r="R733" s="167">
        <v>0</v>
      </c>
      <c r="S733" s="167">
        <v>19.7</v>
      </c>
      <c r="T733" s="167">
        <v>0</v>
      </c>
      <c r="U733" s="167">
        <v>0</v>
      </c>
      <c r="V733" s="167">
        <v>110.5</v>
      </c>
      <c r="W733" s="167">
        <v>0</v>
      </c>
      <c r="X733" s="167">
        <v>7386.4</v>
      </c>
      <c r="Y733" s="167">
        <v>0</v>
      </c>
      <c r="Z733" s="167">
        <v>0</v>
      </c>
      <c r="AA733" s="167">
        <v>0</v>
      </c>
      <c r="AB733" s="167">
        <v>0</v>
      </c>
      <c r="AC733" s="167">
        <v>0</v>
      </c>
      <c r="AD733" s="167">
        <v>0</v>
      </c>
      <c r="AE733" s="167">
        <v>0</v>
      </c>
      <c r="AF733" s="167">
        <v>0</v>
      </c>
      <c r="AG733" s="167">
        <v>1398.4</v>
      </c>
      <c r="AH733" s="43">
        <v>10000.299999999999</v>
      </c>
    </row>
    <row r="734" spans="1:34">
      <c r="A734" s="52">
        <v>0</v>
      </c>
      <c r="D734" s="62">
        <v>2006</v>
      </c>
      <c r="E734" s="62">
        <v>11</v>
      </c>
      <c r="F734" s="62">
        <v>2007</v>
      </c>
      <c r="G734" s="62">
        <v>2007</v>
      </c>
      <c r="H734" s="167">
        <v>0</v>
      </c>
      <c r="I734" s="167">
        <v>0</v>
      </c>
      <c r="J734" s="167">
        <v>0</v>
      </c>
      <c r="K734" s="167">
        <v>699.2</v>
      </c>
      <c r="L734" s="167">
        <v>0</v>
      </c>
      <c r="M734" s="167">
        <v>0</v>
      </c>
      <c r="N734" s="167">
        <v>224.7</v>
      </c>
      <c r="O734" s="167">
        <v>0</v>
      </c>
      <c r="P734" s="167">
        <v>0</v>
      </c>
      <c r="Q734" s="167">
        <v>0</v>
      </c>
      <c r="R734" s="167">
        <v>0</v>
      </c>
      <c r="S734" s="167">
        <v>9.6999999999999993</v>
      </c>
      <c r="T734" s="167">
        <v>0</v>
      </c>
      <c r="U734" s="167">
        <v>0</v>
      </c>
      <c r="V734" s="167">
        <v>72.8</v>
      </c>
      <c r="W734" s="167">
        <v>0</v>
      </c>
      <c r="X734" s="167">
        <v>7080.1</v>
      </c>
      <c r="Y734" s="167">
        <v>0</v>
      </c>
      <c r="Z734" s="167">
        <v>0</v>
      </c>
      <c r="AA734" s="167">
        <v>0</v>
      </c>
      <c r="AB734" s="167">
        <v>0</v>
      </c>
      <c r="AC734" s="167">
        <v>0</v>
      </c>
      <c r="AD734" s="167">
        <v>0</v>
      </c>
      <c r="AE734" s="167">
        <v>0</v>
      </c>
      <c r="AF734" s="167">
        <v>0</v>
      </c>
      <c r="AG734" s="167">
        <v>1095.5999999999999</v>
      </c>
      <c r="AH734" s="43">
        <v>9182.1</v>
      </c>
    </row>
    <row r="735" spans="1:34">
      <c r="A735" s="52">
        <v>0</v>
      </c>
      <c r="D735" s="62">
        <v>2006</v>
      </c>
      <c r="E735" s="62">
        <v>12</v>
      </c>
      <c r="F735" s="62">
        <v>2007</v>
      </c>
      <c r="G735" s="62">
        <v>2007</v>
      </c>
      <c r="H735" s="167">
        <v>0</v>
      </c>
      <c r="I735" s="167">
        <v>0</v>
      </c>
      <c r="J735" s="167">
        <v>0</v>
      </c>
      <c r="K735" s="167">
        <v>483.6</v>
      </c>
      <c r="L735" s="167">
        <v>0</v>
      </c>
      <c r="M735" s="167">
        <v>0</v>
      </c>
      <c r="N735" s="167">
        <v>111.5</v>
      </c>
      <c r="O735" s="167">
        <v>0</v>
      </c>
      <c r="P735" s="167">
        <v>0</v>
      </c>
      <c r="Q735" s="167">
        <v>0</v>
      </c>
      <c r="R735" s="167">
        <v>0</v>
      </c>
      <c r="S735" s="167">
        <v>9.1999999999999993</v>
      </c>
      <c r="T735" s="167">
        <v>0</v>
      </c>
      <c r="U735" s="167">
        <v>0</v>
      </c>
      <c r="V735" s="167">
        <v>30.7</v>
      </c>
      <c r="W735" s="167">
        <v>0</v>
      </c>
      <c r="X735" s="167">
        <v>3641.7</v>
      </c>
      <c r="Y735" s="167">
        <v>0</v>
      </c>
      <c r="Z735" s="167">
        <v>0</v>
      </c>
      <c r="AA735" s="167">
        <v>0</v>
      </c>
      <c r="AB735" s="167">
        <v>0</v>
      </c>
      <c r="AC735" s="167">
        <v>0</v>
      </c>
      <c r="AD735" s="167">
        <v>0</v>
      </c>
      <c r="AE735" s="167">
        <v>0</v>
      </c>
      <c r="AF735" s="167">
        <v>0</v>
      </c>
      <c r="AG735" s="167">
        <v>538.20000000000005</v>
      </c>
      <c r="AH735" s="43">
        <v>4814.8999999999996</v>
      </c>
    </row>
    <row r="736" spans="1:34">
      <c r="A736" s="52">
        <v>0</v>
      </c>
      <c r="D736" s="62">
        <v>2007</v>
      </c>
      <c r="E736" s="62">
        <v>1</v>
      </c>
      <c r="F736" s="62">
        <v>2007</v>
      </c>
      <c r="G736" s="62">
        <v>2007</v>
      </c>
      <c r="H736" s="167">
        <v>0</v>
      </c>
      <c r="I736" s="167">
        <v>0</v>
      </c>
      <c r="J736" s="167">
        <v>0</v>
      </c>
      <c r="K736" s="167">
        <v>550.6</v>
      </c>
      <c r="L736" s="167">
        <v>0</v>
      </c>
      <c r="M736" s="167">
        <v>0</v>
      </c>
      <c r="N736" s="167">
        <v>175.6</v>
      </c>
      <c r="O736" s="167">
        <v>0</v>
      </c>
      <c r="P736" s="167">
        <v>0</v>
      </c>
      <c r="Q736" s="167">
        <v>0</v>
      </c>
      <c r="R736" s="167">
        <v>0</v>
      </c>
      <c r="S736" s="167">
        <v>7.8</v>
      </c>
      <c r="T736" s="167">
        <v>0</v>
      </c>
      <c r="U736" s="167">
        <v>0</v>
      </c>
      <c r="V736" s="167">
        <v>54.9</v>
      </c>
      <c r="W736" s="167">
        <v>0</v>
      </c>
      <c r="X736" s="167">
        <v>6023.1</v>
      </c>
      <c r="Y736" s="167">
        <v>0</v>
      </c>
      <c r="Z736" s="167">
        <v>0</v>
      </c>
      <c r="AA736" s="167">
        <v>0</v>
      </c>
      <c r="AB736" s="167">
        <v>0</v>
      </c>
      <c r="AC736" s="167">
        <v>0</v>
      </c>
      <c r="AD736" s="167">
        <v>0</v>
      </c>
      <c r="AE736" s="167">
        <v>0</v>
      </c>
      <c r="AF736" s="167">
        <v>0</v>
      </c>
      <c r="AG736" s="167">
        <v>953.5</v>
      </c>
      <c r="AH736" s="43">
        <v>7765.5</v>
      </c>
    </row>
    <row r="737" spans="1:34">
      <c r="A737" s="52">
        <v>0</v>
      </c>
      <c r="D737" s="62">
        <v>2007</v>
      </c>
      <c r="E737" s="62">
        <v>2</v>
      </c>
      <c r="F737" s="62">
        <v>2007</v>
      </c>
      <c r="G737" s="62">
        <v>2007</v>
      </c>
      <c r="H737" s="167">
        <v>0</v>
      </c>
      <c r="I737" s="167">
        <v>0</v>
      </c>
      <c r="J737" s="167">
        <v>0</v>
      </c>
      <c r="K737" s="167">
        <v>296.60000000000002</v>
      </c>
      <c r="L737" s="167">
        <v>0</v>
      </c>
      <c r="M737" s="167">
        <v>0</v>
      </c>
      <c r="N737" s="167">
        <v>100.7</v>
      </c>
      <c r="O737" s="167">
        <v>0</v>
      </c>
      <c r="P737" s="167">
        <v>0</v>
      </c>
      <c r="Q737" s="167">
        <v>0</v>
      </c>
      <c r="R737" s="167">
        <v>0</v>
      </c>
      <c r="S737" s="167">
        <v>4.5</v>
      </c>
      <c r="T737" s="167">
        <v>0</v>
      </c>
      <c r="U737" s="167">
        <v>0</v>
      </c>
      <c r="V737" s="167">
        <v>55.2</v>
      </c>
      <c r="W737" s="167">
        <v>0</v>
      </c>
      <c r="X737" s="167">
        <v>2337.9</v>
      </c>
      <c r="Y737" s="167">
        <v>0</v>
      </c>
      <c r="Z737" s="167">
        <v>0</v>
      </c>
      <c r="AA737" s="167">
        <v>0</v>
      </c>
      <c r="AB737" s="167">
        <v>0</v>
      </c>
      <c r="AC737" s="167">
        <v>0</v>
      </c>
      <c r="AD737" s="167">
        <v>0</v>
      </c>
      <c r="AE737" s="167">
        <v>0</v>
      </c>
      <c r="AF737" s="167">
        <v>0</v>
      </c>
      <c r="AG737" s="167">
        <v>491.5</v>
      </c>
      <c r="AH737" s="43">
        <v>3286.4</v>
      </c>
    </row>
    <row r="738" spans="1:34">
      <c r="A738" s="52">
        <v>0</v>
      </c>
      <c r="D738" s="62">
        <v>2007</v>
      </c>
      <c r="E738" s="62">
        <v>3</v>
      </c>
      <c r="F738" s="62">
        <v>2007</v>
      </c>
      <c r="G738" s="62">
        <v>2007</v>
      </c>
      <c r="H738" s="167">
        <v>0</v>
      </c>
      <c r="I738" s="167">
        <v>0</v>
      </c>
      <c r="J738" s="167">
        <v>0</v>
      </c>
      <c r="K738" s="167">
        <v>444.9</v>
      </c>
      <c r="L738" s="167">
        <v>0</v>
      </c>
      <c r="M738" s="167">
        <v>0</v>
      </c>
      <c r="N738" s="167">
        <v>237.7</v>
      </c>
      <c r="O738" s="167">
        <v>0</v>
      </c>
      <c r="P738" s="167">
        <v>0</v>
      </c>
      <c r="Q738" s="167">
        <v>0</v>
      </c>
      <c r="R738" s="167">
        <v>0</v>
      </c>
      <c r="S738" s="167">
        <v>12</v>
      </c>
      <c r="T738" s="167">
        <v>0</v>
      </c>
      <c r="U738" s="167">
        <v>0</v>
      </c>
      <c r="V738" s="167">
        <v>58.1</v>
      </c>
      <c r="W738" s="167">
        <v>0</v>
      </c>
      <c r="X738" s="167">
        <v>5357.8</v>
      </c>
      <c r="Y738" s="167">
        <v>0</v>
      </c>
      <c r="Z738" s="167">
        <v>0</v>
      </c>
      <c r="AA738" s="167">
        <v>0</v>
      </c>
      <c r="AB738" s="167">
        <v>0</v>
      </c>
      <c r="AC738" s="167">
        <v>0</v>
      </c>
      <c r="AD738" s="167">
        <v>0</v>
      </c>
      <c r="AE738" s="167">
        <v>0</v>
      </c>
      <c r="AF738" s="167">
        <v>0</v>
      </c>
      <c r="AG738" s="167">
        <v>1317.6</v>
      </c>
      <c r="AH738" s="43">
        <v>7428.1</v>
      </c>
    </row>
    <row r="739" spans="1:34">
      <c r="A739" s="52">
        <v>0</v>
      </c>
      <c r="D739" s="62">
        <v>2007</v>
      </c>
      <c r="E739" s="62">
        <v>4</v>
      </c>
      <c r="F739" s="62">
        <v>2007</v>
      </c>
      <c r="G739" s="62">
        <v>2007</v>
      </c>
      <c r="H739" s="167">
        <v>0</v>
      </c>
      <c r="I739" s="167">
        <v>0</v>
      </c>
      <c r="J739" s="167">
        <v>0</v>
      </c>
      <c r="K739" s="167">
        <v>558</v>
      </c>
      <c r="L739" s="167">
        <v>0</v>
      </c>
      <c r="M739" s="167">
        <v>0</v>
      </c>
      <c r="N739" s="167">
        <v>285.5</v>
      </c>
      <c r="O739" s="167">
        <v>0</v>
      </c>
      <c r="P739" s="167">
        <v>0</v>
      </c>
      <c r="Q739" s="167">
        <v>0</v>
      </c>
      <c r="R739" s="167">
        <v>0</v>
      </c>
      <c r="S739" s="167">
        <v>6.9</v>
      </c>
      <c r="T739" s="167">
        <v>0</v>
      </c>
      <c r="U739" s="167">
        <v>0</v>
      </c>
      <c r="V739" s="167">
        <v>75.099999999999994</v>
      </c>
      <c r="W739" s="167">
        <v>0</v>
      </c>
      <c r="X739" s="167">
        <v>6087.7</v>
      </c>
      <c r="Y739" s="167">
        <v>0</v>
      </c>
      <c r="Z739" s="167">
        <v>0</v>
      </c>
      <c r="AA739" s="167">
        <v>0</v>
      </c>
      <c r="AB739" s="167">
        <v>0</v>
      </c>
      <c r="AC739" s="167">
        <v>0</v>
      </c>
      <c r="AD739" s="167">
        <v>0</v>
      </c>
      <c r="AE739" s="167">
        <v>0</v>
      </c>
      <c r="AF739" s="167">
        <v>0</v>
      </c>
      <c r="AG739" s="167">
        <v>1376</v>
      </c>
      <c r="AH739" s="43">
        <v>8389.2000000000007</v>
      </c>
    </row>
    <row r="740" spans="1:34">
      <c r="A740" s="52">
        <v>0</v>
      </c>
      <c r="D740" s="62">
        <v>2007</v>
      </c>
      <c r="E740" s="62">
        <v>5</v>
      </c>
      <c r="F740" s="62">
        <v>2007</v>
      </c>
      <c r="G740" s="62">
        <v>2008</v>
      </c>
      <c r="H740" s="167">
        <v>0</v>
      </c>
      <c r="I740" s="167">
        <v>0</v>
      </c>
      <c r="J740" s="167">
        <v>0</v>
      </c>
      <c r="K740" s="167">
        <v>347.7</v>
      </c>
      <c r="L740" s="167">
        <v>0</v>
      </c>
      <c r="M740" s="167">
        <v>0</v>
      </c>
      <c r="N740" s="167">
        <v>453.5</v>
      </c>
      <c r="O740" s="167">
        <v>0</v>
      </c>
      <c r="P740" s="167">
        <v>0</v>
      </c>
      <c r="Q740" s="167">
        <v>0</v>
      </c>
      <c r="R740" s="167">
        <v>0</v>
      </c>
      <c r="S740" s="167">
        <v>27.8</v>
      </c>
      <c r="T740" s="167">
        <v>0</v>
      </c>
      <c r="U740" s="167">
        <v>0</v>
      </c>
      <c r="V740" s="167">
        <v>39.4</v>
      </c>
      <c r="W740" s="167">
        <v>0</v>
      </c>
      <c r="X740" s="167">
        <v>8524.4</v>
      </c>
      <c r="Y740" s="167">
        <v>0</v>
      </c>
      <c r="Z740" s="167">
        <v>0</v>
      </c>
      <c r="AA740" s="167">
        <v>0</v>
      </c>
      <c r="AB740" s="167">
        <v>0</v>
      </c>
      <c r="AC740" s="167">
        <v>0</v>
      </c>
      <c r="AD740" s="167">
        <v>0</v>
      </c>
      <c r="AE740" s="167">
        <v>0</v>
      </c>
      <c r="AF740" s="167">
        <v>0</v>
      </c>
      <c r="AG740" s="167">
        <v>2144.6999999999998</v>
      </c>
      <c r="AH740" s="43">
        <v>11537.5</v>
      </c>
    </row>
    <row r="741" spans="1:34">
      <c r="A741" s="52">
        <v>0</v>
      </c>
      <c r="D741" s="62">
        <v>2007</v>
      </c>
      <c r="E741" s="62">
        <v>6</v>
      </c>
      <c r="F741" s="62">
        <v>2007</v>
      </c>
      <c r="G741" s="62">
        <v>2008</v>
      </c>
      <c r="H741" s="167">
        <v>0</v>
      </c>
      <c r="I741" s="167">
        <v>0</v>
      </c>
      <c r="J741" s="167">
        <v>0</v>
      </c>
      <c r="K741" s="167">
        <v>167.4</v>
      </c>
      <c r="L741" s="167">
        <v>0</v>
      </c>
      <c r="M741" s="167">
        <v>0</v>
      </c>
      <c r="N741" s="167">
        <v>518.79999999999995</v>
      </c>
      <c r="O741" s="167">
        <v>0</v>
      </c>
      <c r="P741" s="167">
        <v>0</v>
      </c>
      <c r="Q741" s="167">
        <v>0</v>
      </c>
      <c r="R741" s="167">
        <v>0</v>
      </c>
      <c r="S741" s="167">
        <v>28.8</v>
      </c>
      <c r="T741" s="167">
        <v>0</v>
      </c>
      <c r="U741" s="167">
        <v>0</v>
      </c>
      <c r="V741" s="167">
        <v>54.5</v>
      </c>
      <c r="W741" s="167">
        <v>0</v>
      </c>
      <c r="X741" s="167">
        <v>9028.7000000000007</v>
      </c>
      <c r="Y741" s="167">
        <v>0</v>
      </c>
      <c r="Z741" s="167">
        <v>0</v>
      </c>
      <c r="AA741" s="167">
        <v>0</v>
      </c>
      <c r="AB741" s="167">
        <v>0</v>
      </c>
      <c r="AC741" s="167">
        <v>0</v>
      </c>
      <c r="AD741" s="167">
        <v>0</v>
      </c>
      <c r="AE741" s="167">
        <v>0</v>
      </c>
      <c r="AF741" s="167">
        <v>0</v>
      </c>
      <c r="AG741" s="167">
        <v>2473.4</v>
      </c>
      <c r="AH741" s="43">
        <v>12271.6</v>
      </c>
    </row>
    <row r="742" spans="1:34">
      <c r="A742" s="52">
        <v>0</v>
      </c>
      <c r="D742" s="62">
        <v>2007</v>
      </c>
      <c r="E742" s="62">
        <v>7</v>
      </c>
      <c r="F742" s="62">
        <v>2008</v>
      </c>
      <c r="G742" s="62">
        <v>2008</v>
      </c>
      <c r="H742" s="167">
        <v>0</v>
      </c>
      <c r="I742" s="167">
        <v>0</v>
      </c>
      <c r="J742" s="167">
        <v>0</v>
      </c>
      <c r="K742" s="167">
        <v>882</v>
      </c>
      <c r="L742" s="167">
        <v>0</v>
      </c>
      <c r="M742" s="167">
        <v>0</v>
      </c>
      <c r="N742" s="167">
        <v>728</v>
      </c>
      <c r="O742" s="167">
        <v>0</v>
      </c>
      <c r="P742" s="167">
        <v>0</v>
      </c>
      <c r="Q742" s="167">
        <v>0</v>
      </c>
      <c r="R742" s="167">
        <v>0</v>
      </c>
      <c r="S742" s="167">
        <v>40.700000000000003</v>
      </c>
      <c r="T742" s="167">
        <v>0</v>
      </c>
      <c r="U742" s="167">
        <v>0</v>
      </c>
      <c r="V742" s="167">
        <v>59.5</v>
      </c>
      <c r="W742" s="167">
        <v>0</v>
      </c>
      <c r="X742" s="167">
        <v>9880.2999999999993</v>
      </c>
      <c r="Y742" s="167">
        <v>0</v>
      </c>
      <c r="Z742" s="167">
        <v>0</v>
      </c>
      <c r="AA742" s="167">
        <v>0</v>
      </c>
      <c r="AB742" s="167">
        <v>0</v>
      </c>
      <c r="AC742" s="167">
        <v>0</v>
      </c>
      <c r="AD742" s="167">
        <v>0</v>
      </c>
      <c r="AE742" s="167">
        <v>0</v>
      </c>
      <c r="AF742" s="167">
        <v>0</v>
      </c>
      <c r="AG742" s="167">
        <v>2318.1</v>
      </c>
      <c r="AH742" s="43">
        <v>13908.6</v>
      </c>
    </row>
    <row r="743" spans="1:34">
      <c r="A743" s="52">
        <v>0</v>
      </c>
      <c r="D743" s="62">
        <v>2007</v>
      </c>
      <c r="E743" s="62">
        <v>8</v>
      </c>
      <c r="F743" s="62">
        <v>2008</v>
      </c>
      <c r="G743" s="62">
        <v>2008</v>
      </c>
      <c r="H743" s="167">
        <v>0</v>
      </c>
      <c r="I743" s="167">
        <v>0</v>
      </c>
      <c r="J743" s="167">
        <v>0</v>
      </c>
      <c r="K743" s="167">
        <v>808.5</v>
      </c>
      <c r="L743" s="167">
        <v>0</v>
      </c>
      <c r="M743" s="167">
        <v>0</v>
      </c>
      <c r="N743" s="167">
        <v>735.2</v>
      </c>
      <c r="O743" s="167">
        <v>0</v>
      </c>
      <c r="P743" s="167">
        <v>0</v>
      </c>
      <c r="Q743" s="167">
        <v>0</v>
      </c>
      <c r="R743" s="167">
        <v>0</v>
      </c>
      <c r="S743" s="167">
        <v>41.1</v>
      </c>
      <c r="T743" s="167">
        <v>0</v>
      </c>
      <c r="U743" s="167">
        <v>0</v>
      </c>
      <c r="V743" s="167">
        <v>53</v>
      </c>
      <c r="W743" s="167">
        <v>0</v>
      </c>
      <c r="X743" s="167">
        <v>10547.9</v>
      </c>
      <c r="Y743" s="167">
        <v>0</v>
      </c>
      <c r="Z743" s="167">
        <v>0</v>
      </c>
      <c r="AA743" s="167">
        <v>0</v>
      </c>
      <c r="AB743" s="167">
        <v>0</v>
      </c>
      <c r="AC743" s="167">
        <v>0</v>
      </c>
      <c r="AD743" s="167">
        <v>0</v>
      </c>
      <c r="AE743" s="167">
        <v>0</v>
      </c>
      <c r="AF743" s="167">
        <v>0</v>
      </c>
      <c r="AG743" s="167">
        <v>2310.6999999999998</v>
      </c>
      <c r="AH743" s="43">
        <v>14496.399999999998</v>
      </c>
    </row>
    <row r="744" spans="1:34">
      <c r="A744" s="52">
        <v>0</v>
      </c>
      <c r="D744" s="62">
        <v>2007</v>
      </c>
      <c r="E744" s="62">
        <v>9</v>
      </c>
      <c r="F744" s="62">
        <v>2008</v>
      </c>
      <c r="G744" s="62">
        <v>2008</v>
      </c>
      <c r="H744" s="167">
        <v>0</v>
      </c>
      <c r="I744" s="167">
        <v>0</v>
      </c>
      <c r="J744" s="167">
        <v>0</v>
      </c>
      <c r="K744" s="167">
        <v>845.1</v>
      </c>
      <c r="L744" s="167">
        <v>0</v>
      </c>
      <c r="M744" s="167">
        <v>0</v>
      </c>
      <c r="N744" s="167">
        <v>499.7</v>
      </c>
      <c r="O744" s="167">
        <v>0</v>
      </c>
      <c r="P744" s="167">
        <v>0</v>
      </c>
      <c r="Q744" s="167">
        <v>0</v>
      </c>
      <c r="R744" s="167">
        <v>0</v>
      </c>
      <c r="S744" s="167">
        <v>29.3</v>
      </c>
      <c r="T744" s="167">
        <v>0</v>
      </c>
      <c r="U744" s="167">
        <v>0</v>
      </c>
      <c r="V744" s="167">
        <v>55.2</v>
      </c>
      <c r="W744" s="167">
        <v>0</v>
      </c>
      <c r="X744" s="167">
        <v>8856.9</v>
      </c>
      <c r="Y744" s="167">
        <v>0</v>
      </c>
      <c r="Z744" s="167">
        <v>0</v>
      </c>
      <c r="AA744" s="167">
        <v>0</v>
      </c>
      <c r="AB744" s="167">
        <v>0</v>
      </c>
      <c r="AC744" s="167">
        <v>0</v>
      </c>
      <c r="AD744" s="167">
        <v>0</v>
      </c>
      <c r="AE744" s="167">
        <v>0</v>
      </c>
      <c r="AF744" s="167">
        <v>0</v>
      </c>
      <c r="AG744" s="167">
        <v>2046.2</v>
      </c>
      <c r="AH744" s="43">
        <v>12332.4</v>
      </c>
    </row>
    <row r="745" spans="1:34">
      <c r="A745" s="52">
        <v>0</v>
      </c>
      <c r="D745" s="62">
        <v>2007</v>
      </c>
      <c r="E745" s="62">
        <v>10</v>
      </c>
      <c r="F745" s="62">
        <v>2008</v>
      </c>
      <c r="G745" s="62">
        <v>2008</v>
      </c>
      <c r="H745" s="167">
        <v>0</v>
      </c>
      <c r="I745" s="167">
        <v>0</v>
      </c>
      <c r="J745" s="167">
        <v>0</v>
      </c>
      <c r="K745" s="167">
        <v>806.7</v>
      </c>
      <c r="L745" s="167">
        <v>0</v>
      </c>
      <c r="M745" s="167">
        <v>0</v>
      </c>
      <c r="N745" s="167">
        <v>370.5</v>
      </c>
      <c r="O745" s="167">
        <v>0</v>
      </c>
      <c r="P745" s="167">
        <v>0</v>
      </c>
      <c r="Q745" s="167">
        <v>0</v>
      </c>
      <c r="R745" s="167">
        <v>0</v>
      </c>
      <c r="S745" s="167">
        <v>25.7</v>
      </c>
      <c r="T745" s="167">
        <v>0</v>
      </c>
      <c r="U745" s="167">
        <v>0</v>
      </c>
      <c r="V745" s="167">
        <v>62</v>
      </c>
      <c r="W745" s="167">
        <v>0</v>
      </c>
      <c r="X745" s="167">
        <v>8438.7999999999993</v>
      </c>
      <c r="Y745" s="167">
        <v>0</v>
      </c>
      <c r="Z745" s="167">
        <v>0</v>
      </c>
      <c r="AA745" s="167">
        <v>0</v>
      </c>
      <c r="AB745" s="167">
        <v>0</v>
      </c>
      <c r="AC745" s="167">
        <v>0</v>
      </c>
      <c r="AD745" s="167">
        <v>0</v>
      </c>
      <c r="AE745" s="167">
        <v>0</v>
      </c>
      <c r="AF745" s="167">
        <v>0</v>
      </c>
      <c r="AG745" s="167">
        <v>1618.4</v>
      </c>
      <c r="AH745" s="43">
        <v>11322.099999999999</v>
      </c>
    </row>
    <row r="746" spans="1:34">
      <c r="A746" s="52">
        <v>0</v>
      </c>
      <c r="D746" s="62">
        <v>2007</v>
      </c>
      <c r="E746" s="62">
        <v>11</v>
      </c>
      <c r="F746" s="62">
        <v>2008</v>
      </c>
      <c r="G746" s="62">
        <v>2008</v>
      </c>
      <c r="H746" s="167">
        <v>0</v>
      </c>
      <c r="I746" s="167">
        <v>0</v>
      </c>
      <c r="J746" s="167">
        <v>0</v>
      </c>
      <c r="K746" s="167">
        <v>750.2</v>
      </c>
      <c r="L746" s="167">
        <v>0</v>
      </c>
      <c r="M746" s="167">
        <v>0</v>
      </c>
      <c r="N746" s="167">
        <v>223</v>
      </c>
      <c r="O746" s="167">
        <v>0</v>
      </c>
      <c r="P746" s="167">
        <v>0</v>
      </c>
      <c r="Q746" s="167">
        <v>0</v>
      </c>
      <c r="R746" s="167">
        <v>0</v>
      </c>
      <c r="S746" s="167">
        <v>12.3</v>
      </c>
      <c r="T746" s="167">
        <v>0</v>
      </c>
      <c r="U746" s="167">
        <v>0</v>
      </c>
      <c r="V746" s="167">
        <v>85.3</v>
      </c>
      <c r="W746" s="167">
        <v>0</v>
      </c>
      <c r="X746" s="167">
        <v>6273.8</v>
      </c>
      <c r="Y746" s="167">
        <v>0</v>
      </c>
      <c r="Z746" s="167">
        <v>0</v>
      </c>
      <c r="AA746" s="167">
        <v>0</v>
      </c>
      <c r="AB746" s="167">
        <v>0</v>
      </c>
      <c r="AC746" s="167">
        <v>0</v>
      </c>
      <c r="AD746" s="167">
        <v>0</v>
      </c>
      <c r="AE746" s="167">
        <v>0</v>
      </c>
      <c r="AF746" s="167">
        <v>0</v>
      </c>
      <c r="AG746" s="167">
        <v>968.9</v>
      </c>
      <c r="AH746" s="43">
        <v>8313.5</v>
      </c>
    </row>
    <row r="747" spans="1:34">
      <c r="A747" s="52">
        <v>0</v>
      </c>
      <c r="D747" s="62">
        <v>2007</v>
      </c>
      <c r="E747" s="62">
        <v>12</v>
      </c>
      <c r="F747" s="62">
        <v>2008</v>
      </c>
      <c r="G747" s="62">
        <v>2008</v>
      </c>
      <c r="H747" s="167">
        <v>0</v>
      </c>
      <c r="I747" s="167">
        <v>0</v>
      </c>
      <c r="J747" s="167">
        <v>0</v>
      </c>
      <c r="K747" s="167">
        <v>369.4</v>
      </c>
      <c r="L747" s="167">
        <v>0</v>
      </c>
      <c r="M747" s="167">
        <v>0</v>
      </c>
      <c r="N747" s="167">
        <v>36.200000000000003</v>
      </c>
      <c r="O747" s="167">
        <v>0</v>
      </c>
      <c r="P747" s="167">
        <v>0</v>
      </c>
      <c r="Q747" s="167">
        <v>0</v>
      </c>
      <c r="R747" s="167">
        <v>0</v>
      </c>
      <c r="S747" s="167">
        <v>8.9</v>
      </c>
      <c r="T747" s="167">
        <v>0</v>
      </c>
      <c r="U747" s="167">
        <v>0</v>
      </c>
      <c r="V747" s="167">
        <v>30.6</v>
      </c>
      <c r="W747" s="167">
        <v>0</v>
      </c>
      <c r="X747" s="167">
        <v>1628.5</v>
      </c>
      <c r="Y747" s="167">
        <v>0</v>
      </c>
      <c r="Z747" s="167">
        <v>0</v>
      </c>
      <c r="AA747" s="167">
        <v>0</v>
      </c>
      <c r="AB747" s="167">
        <v>0</v>
      </c>
      <c r="AC747" s="167">
        <v>0</v>
      </c>
      <c r="AD747" s="167">
        <v>0</v>
      </c>
      <c r="AE747" s="167">
        <v>0</v>
      </c>
      <c r="AF747" s="167">
        <v>0</v>
      </c>
      <c r="AG747" s="167">
        <v>135</v>
      </c>
      <c r="AH747" s="43">
        <v>2208.6</v>
      </c>
    </row>
    <row r="748" spans="1:34">
      <c r="A748" s="52">
        <v>0</v>
      </c>
      <c r="D748" s="62">
        <v>2008</v>
      </c>
      <c r="E748" s="62">
        <v>1</v>
      </c>
      <c r="F748" s="62">
        <v>2008</v>
      </c>
      <c r="G748" s="62">
        <v>2008</v>
      </c>
      <c r="H748" s="167">
        <v>0</v>
      </c>
      <c r="I748" s="167">
        <v>0</v>
      </c>
      <c r="J748" s="167">
        <v>0</v>
      </c>
      <c r="K748" s="167">
        <v>84.5</v>
      </c>
      <c r="L748" s="167">
        <v>0</v>
      </c>
      <c r="M748" s="167">
        <v>0</v>
      </c>
      <c r="N748" s="167">
        <v>34</v>
      </c>
      <c r="O748" s="167">
        <v>0</v>
      </c>
      <c r="P748" s="167">
        <v>0</v>
      </c>
      <c r="Q748" s="167">
        <v>0</v>
      </c>
      <c r="R748" s="167">
        <v>0</v>
      </c>
      <c r="S748" s="167">
        <v>3</v>
      </c>
      <c r="T748" s="167">
        <v>0</v>
      </c>
      <c r="U748" s="167">
        <v>0</v>
      </c>
      <c r="V748" s="167">
        <v>15</v>
      </c>
      <c r="W748" s="167">
        <v>0</v>
      </c>
      <c r="X748" s="167">
        <v>793.7</v>
      </c>
      <c r="Y748" s="167">
        <v>0</v>
      </c>
      <c r="Z748" s="167">
        <v>0</v>
      </c>
      <c r="AA748" s="167">
        <v>0</v>
      </c>
      <c r="AB748" s="167">
        <v>0</v>
      </c>
      <c r="AC748" s="167">
        <v>0</v>
      </c>
      <c r="AD748" s="167">
        <v>0</v>
      </c>
      <c r="AE748" s="167">
        <v>0</v>
      </c>
      <c r="AF748" s="167">
        <v>0</v>
      </c>
      <c r="AG748" s="167">
        <v>53.7</v>
      </c>
      <c r="AH748" s="43">
        <v>983.90000000000009</v>
      </c>
    </row>
    <row r="749" spans="1:34">
      <c r="A749" s="52">
        <v>0</v>
      </c>
      <c r="D749" s="62">
        <v>2008</v>
      </c>
      <c r="E749" s="62">
        <v>2</v>
      </c>
      <c r="F749" s="62">
        <v>2008</v>
      </c>
      <c r="G749" s="62">
        <v>2008</v>
      </c>
      <c r="H749" s="167">
        <v>0</v>
      </c>
      <c r="I749" s="167">
        <v>0</v>
      </c>
      <c r="J749" s="167">
        <v>0</v>
      </c>
      <c r="K749" s="167">
        <v>51.3</v>
      </c>
      <c r="L749" s="167">
        <v>0</v>
      </c>
      <c r="M749" s="167">
        <v>0</v>
      </c>
      <c r="N749" s="167">
        <v>36.299999999999997</v>
      </c>
      <c r="O749" s="167">
        <v>0</v>
      </c>
      <c r="P749" s="167">
        <v>0</v>
      </c>
      <c r="Q749" s="167">
        <v>0</v>
      </c>
      <c r="R749" s="167">
        <v>0</v>
      </c>
      <c r="S749" s="167">
        <v>2.5</v>
      </c>
      <c r="T749" s="167">
        <v>0</v>
      </c>
      <c r="U749" s="167">
        <v>0</v>
      </c>
      <c r="V749" s="167">
        <v>19</v>
      </c>
      <c r="W749" s="167">
        <v>0</v>
      </c>
      <c r="X749" s="167">
        <v>431.2</v>
      </c>
      <c r="Y749" s="167">
        <v>0</v>
      </c>
      <c r="Z749" s="167">
        <v>0</v>
      </c>
      <c r="AA749" s="167">
        <v>0</v>
      </c>
      <c r="AB749" s="167">
        <v>0</v>
      </c>
      <c r="AC749" s="167">
        <v>0</v>
      </c>
      <c r="AD749" s="167">
        <v>0</v>
      </c>
      <c r="AE749" s="167">
        <v>0</v>
      </c>
      <c r="AF749" s="167">
        <v>0</v>
      </c>
      <c r="AG749" s="167">
        <v>20.5</v>
      </c>
      <c r="AH749" s="43">
        <v>560.79999999999995</v>
      </c>
    </row>
    <row r="750" spans="1:34">
      <c r="A750" s="52">
        <v>0</v>
      </c>
      <c r="D750" s="62">
        <v>2008</v>
      </c>
      <c r="E750" s="62">
        <v>3</v>
      </c>
      <c r="F750" s="62">
        <v>2008</v>
      </c>
      <c r="G750" s="62">
        <v>2008</v>
      </c>
      <c r="H750" s="167">
        <v>0</v>
      </c>
      <c r="I750" s="167">
        <v>0</v>
      </c>
      <c r="J750" s="167">
        <v>0</v>
      </c>
      <c r="K750" s="167">
        <v>338.2</v>
      </c>
      <c r="L750" s="167">
        <v>0</v>
      </c>
      <c r="M750" s="167">
        <v>0</v>
      </c>
      <c r="N750" s="167">
        <v>63</v>
      </c>
      <c r="O750" s="167">
        <v>0</v>
      </c>
      <c r="P750" s="167">
        <v>0</v>
      </c>
      <c r="Q750" s="167">
        <v>0</v>
      </c>
      <c r="R750" s="167">
        <v>0</v>
      </c>
      <c r="S750" s="167">
        <v>5.2</v>
      </c>
      <c r="T750" s="167">
        <v>0</v>
      </c>
      <c r="U750" s="167">
        <v>0</v>
      </c>
      <c r="V750" s="167">
        <v>46.2</v>
      </c>
      <c r="W750" s="167">
        <v>0</v>
      </c>
      <c r="X750" s="167">
        <v>2533.9</v>
      </c>
      <c r="Y750" s="167">
        <v>0</v>
      </c>
      <c r="Z750" s="167">
        <v>0</v>
      </c>
      <c r="AA750" s="167">
        <v>0</v>
      </c>
      <c r="AB750" s="167">
        <v>0</v>
      </c>
      <c r="AC750" s="167">
        <v>0</v>
      </c>
      <c r="AD750" s="167">
        <v>0</v>
      </c>
      <c r="AE750" s="167">
        <v>0</v>
      </c>
      <c r="AF750" s="167">
        <v>0</v>
      </c>
      <c r="AG750" s="167">
        <v>238.4</v>
      </c>
      <c r="AH750" s="43">
        <v>3224.9</v>
      </c>
    </row>
    <row r="751" spans="1:34">
      <c r="A751" s="52">
        <v>0</v>
      </c>
      <c r="D751" s="62">
        <v>2008</v>
      </c>
      <c r="E751" s="62">
        <v>4</v>
      </c>
      <c r="F751" s="62">
        <v>2008</v>
      </c>
      <c r="G751" s="62">
        <v>2008</v>
      </c>
      <c r="H751" s="167">
        <v>0</v>
      </c>
      <c r="I751" s="167">
        <v>0</v>
      </c>
      <c r="J751" s="167">
        <v>0</v>
      </c>
      <c r="K751" s="167">
        <v>600.6</v>
      </c>
      <c r="L751" s="167">
        <v>0</v>
      </c>
      <c r="M751" s="167">
        <v>0</v>
      </c>
      <c r="N751" s="167">
        <v>223.8</v>
      </c>
      <c r="O751" s="167">
        <v>0</v>
      </c>
      <c r="P751" s="167">
        <v>0</v>
      </c>
      <c r="Q751" s="167">
        <v>0</v>
      </c>
      <c r="R751" s="167">
        <v>0</v>
      </c>
      <c r="S751" s="167">
        <v>9.6999999999999993</v>
      </c>
      <c r="T751" s="167">
        <v>0</v>
      </c>
      <c r="U751" s="167">
        <v>0</v>
      </c>
      <c r="V751" s="167">
        <v>72.900000000000006</v>
      </c>
      <c r="W751" s="167">
        <v>0</v>
      </c>
      <c r="X751" s="167">
        <v>4950.3999999999996</v>
      </c>
      <c r="Y751" s="167">
        <v>0</v>
      </c>
      <c r="Z751" s="167">
        <v>0</v>
      </c>
      <c r="AA751" s="167">
        <v>0</v>
      </c>
      <c r="AB751" s="167">
        <v>0</v>
      </c>
      <c r="AC751" s="167">
        <v>0</v>
      </c>
      <c r="AD751" s="167">
        <v>0</v>
      </c>
      <c r="AE751" s="167">
        <v>0</v>
      </c>
      <c r="AF751" s="167">
        <v>0</v>
      </c>
      <c r="AG751" s="167">
        <v>1313.8</v>
      </c>
      <c r="AH751" s="43">
        <v>7171.2</v>
      </c>
    </row>
    <row r="752" spans="1:34">
      <c r="A752" s="52">
        <v>0</v>
      </c>
      <c r="D752" s="62">
        <v>2008</v>
      </c>
      <c r="E752" s="62">
        <v>5</v>
      </c>
      <c r="F752" s="62">
        <v>2008</v>
      </c>
      <c r="G752" s="62">
        <v>2009</v>
      </c>
      <c r="H752" s="167">
        <v>0</v>
      </c>
      <c r="I752" s="167">
        <v>0</v>
      </c>
      <c r="J752" s="167">
        <v>0</v>
      </c>
      <c r="K752" s="167">
        <v>766.5</v>
      </c>
      <c r="L752" s="167">
        <v>0</v>
      </c>
      <c r="M752" s="167">
        <v>0</v>
      </c>
      <c r="N752" s="167">
        <v>257.89999999999998</v>
      </c>
      <c r="O752" s="167">
        <v>0</v>
      </c>
      <c r="P752" s="167">
        <v>0</v>
      </c>
      <c r="Q752" s="167">
        <v>0</v>
      </c>
      <c r="R752" s="167">
        <v>0</v>
      </c>
      <c r="S752" s="167">
        <v>9.9</v>
      </c>
      <c r="T752" s="167">
        <v>0</v>
      </c>
      <c r="U752" s="167">
        <v>0</v>
      </c>
      <c r="V752" s="167">
        <v>48.3</v>
      </c>
      <c r="W752" s="167">
        <v>0</v>
      </c>
      <c r="X752" s="167">
        <v>4544.8999999999996</v>
      </c>
      <c r="Y752" s="167">
        <v>0</v>
      </c>
      <c r="Z752" s="167">
        <v>0</v>
      </c>
      <c r="AA752" s="167">
        <v>0</v>
      </c>
      <c r="AB752" s="167">
        <v>0</v>
      </c>
      <c r="AC752" s="167">
        <v>0</v>
      </c>
      <c r="AD752" s="167">
        <v>0</v>
      </c>
      <c r="AE752" s="167">
        <v>0</v>
      </c>
      <c r="AF752" s="167">
        <v>0</v>
      </c>
      <c r="AG752" s="167">
        <v>1173</v>
      </c>
      <c r="AH752" s="43">
        <v>6800.5</v>
      </c>
    </row>
    <row r="753" spans="1:34">
      <c r="A753" s="52">
        <v>0</v>
      </c>
      <c r="D753" s="62">
        <v>2008</v>
      </c>
      <c r="E753" s="62">
        <v>6</v>
      </c>
      <c r="F753" s="62">
        <v>2008</v>
      </c>
      <c r="G753" s="62">
        <v>2009</v>
      </c>
      <c r="H753" s="167">
        <v>0</v>
      </c>
      <c r="I753" s="167">
        <v>0</v>
      </c>
      <c r="J753" s="167">
        <v>0</v>
      </c>
      <c r="K753" s="167">
        <v>833.3</v>
      </c>
      <c r="L753" s="167">
        <v>0</v>
      </c>
      <c r="M753" s="167">
        <v>0</v>
      </c>
      <c r="N753" s="167">
        <v>363.1</v>
      </c>
      <c r="O753" s="167">
        <v>0</v>
      </c>
      <c r="P753" s="167">
        <v>0</v>
      </c>
      <c r="Q753" s="167">
        <v>0</v>
      </c>
      <c r="R753" s="167">
        <v>0</v>
      </c>
      <c r="S753" s="167">
        <v>19.8</v>
      </c>
      <c r="T753" s="167">
        <v>0</v>
      </c>
      <c r="U753" s="167">
        <v>0</v>
      </c>
      <c r="V753" s="167">
        <v>49.1</v>
      </c>
      <c r="W753" s="167">
        <v>0</v>
      </c>
      <c r="X753" s="167">
        <v>5451.5</v>
      </c>
      <c r="Y753" s="167">
        <v>0</v>
      </c>
      <c r="Z753" s="167">
        <v>0</v>
      </c>
      <c r="AA753" s="167">
        <v>0</v>
      </c>
      <c r="AB753" s="167">
        <v>0</v>
      </c>
      <c r="AC753" s="167">
        <v>0</v>
      </c>
      <c r="AD753" s="167">
        <v>0</v>
      </c>
      <c r="AE753" s="167">
        <v>0</v>
      </c>
      <c r="AF753" s="167">
        <v>0</v>
      </c>
      <c r="AG753" s="167">
        <v>1590.6</v>
      </c>
      <c r="AH753" s="43">
        <v>8307.4</v>
      </c>
    </row>
    <row r="754" spans="1:34">
      <c r="A754" s="52">
        <v>0</v>
      </c>
      <c r="D754" s="62">
        <v>2008</v>
      </c>
      <c r="E754" s="62">
        <v>7</v>
      </c>
      <c r="F754" s="62">
        <v>2009</v>
      </c>
      <c r="G754" s="62">
        <v>2009</v>
      </c>
      <c r="H754" s="167">
        <v>0</v>
      </c>
      <c r="I754" s="167">
        <v>0</v>
      </c>
      <c r="J754" s="167">
        <v>0</v>
      </c>
      <c r="K754" s="167">
        <v>0</v>
      </c>
      <c r="L754" s="167">
        <v>0</v>
      </c>
      <c r="M754" s="167">
        <v>0</v>
      </c>
      <c r="N754" s="167">
        <v>495.9</v>
      </c>
      <c r="O754" s="167">
        <v>0</v>
      </c>
      <c r="P754" s="167">
        <v>0</v>
      </c>
      <c r="Q754" s="167">
        <v>0</v>
      </c>
      <c r="R754" s="167">
        <v>0</v>
      </c>
      <c r="S754" s="167">
        <v>19.2</v>
      </c>
      <c r="T754" s="167">
        <v>0</v>
      </c>
      <c r="U754" s="167">
        <v>0</v>
      </c>
      <c r="V754" s="167">
        <v>51.7</v>
      </c>
      <c r="W754" s="167">
        <v>0</v>
      </c>
      <c r="X754" s="167">
        <v>6592.6</v>
      </c>
      <c r="Y754" s="167">
        <v>0</v>
      </c>
      <c r="Z754" s="167">
        <v>0</v>
      </c>
      <c r="AA754" s="167">
        <v>0</v>
      </c>
      <c r="AB754" s="167">
        <v>0</v>
      </c>
      <c r="AC754" s="167">
        <v>0</v>
      </c>
      <c r="AD754" s="167">
        <v>0</v>
      </c>
      <c r="AE754" s="167">
        <v>0</v>
      </c>
      <c r="AF754" s="167">
        <v>0</v>
      </c>
      <c r="AG754" s="167">
        <v>2069.1</v>
      </c>
      <c r="AH754" s="43">
        <v>9228.5</v>
      </c>
    </row>
    <row r="755" spans="1:34">
      <c r="A755" s="52">
        <v>0</v>
      </c>
      <c r="D755" s="62">
        <v>2008</v>
      </c>
      <c r="E755" s="62">
        <v>8</v>
      </c>
      <c r="F755" s="62">
        <v>2009</v>
      </c>
      <c r="G755" s="62">
        <v>2009</v>
      </c>
      <c r="H755" s="167">
        <v>0</v>
      </c>
      <c r="I755" s="167">
        <v>0</v>
      </c>
      <c r="J755" s="167">
        <v>0</v>
      </c>
      <c r="K755" s="167">
        <v>258</v>
      </c>
      <c r="L755" s="167">
        <v>0</v>
      </c>
      <c r="M755" s="167">
        <v>0</v>
      </c>
      <c r="N755" s="167">
        <v>565.29999999999995</v>
      </c>
      <c r="O755" s="167">
        <v>0</v>
      </c>
      <c r="P755" s="167">
        <v>0</v>
      </c>
      <c r="Q755" s="167">
        <v>0</v>
      </c>
      <c r="R755" s="167">
        <v>0</v>
      </c>
      <c r="S755" s="167">
        <v>20.6</v>
      </c>
      <c r="T755" s="167">
        <v>0</v>
      </c>
      <c r="U755" s="167">
        <v>0</v>
      </c>
      <c r="V755" s="167">
        <v>53.9</v>
      </c>
      <c r="W755" s="167">
        <v>0</v>
      </c>
      <c r="X755" s="167">
        <v>6357.2</v>
      </c>
      <c r="Y755" s="167">
        <v>0</v>
      </c>
      <c r="Z755" s="167">
        <v>0</v>
      </c>
      <c r="AA755" s="167">
        <v>0</v>
      </c>
      <c r="AB755" s="167">
        <v>0</v>
      </c>
      <c r="AC755" s="167">
        <v>0</v>
      </c>
      <c r="AD755" s="167">
        <v>0</v>
      </c>
      <c r="AE755" s="167">
        <v>0</v>
      </c>
      <c r="AF755" s="167">
        <v>0</v>
      </c>
      <c r="AG755" s="167">
        <v>1794.5</v>
      </c>
      <c r="AH755" s="43">
        <v>9049.5</v>
      </c>
    </row>
    <row r="756" spans="1:34">
      <c r="A756" s="52">
        <v>0</v>
      </c>
      <c r="D756" s="62">
        <v>2008</v>
      </c>
      <c r="E756" s="62">
        <v>9</v>
      </c>
      <c r="F756" s="62">
        <v>2009</v>
      </c>
      <c r="G756" s="62">
        <v>2009</v>
      </c>
      <c r="H756" s="167">
        <v>0</v>
      </c>
      <c r="I756" s="167">
        <v>0</v>
      </c>
      <c r="J756" s="167">
        <v>0</v>
      </c>
      <c r="K756" s="167">
        <v>633.6</v>
      </c>
      <c r="L756" s="167">
        <v>0</v>
      </c>
      <c r="M756" s="167">
        <v>0</v>
      </c>
      <c r="N756" s="167">
        <v>406.4</v>
      </c>
      <c r="O756" s="167">
        <v>0</v>
      </c>
      <c r="P756" s="167">
        <v>0</v>
      </c>
      <c r="Q756" s="167">
        <v>0</v>
      </c>
      <c r="R756" s="167">
        <v>0</v>
      </c>
      <c r="S756" s="167">
        <v>16.100000000000001</v>
      </c>
      <c r="T756" s="167">
        <v>0</v>
      </c>
      <c r="U756" s="167">
        <v>0</v>
      </c>
      <c r="V756" s="167">
        <v>53.1</v>
      </c>
      <c r="W756" s="167">
        <v>0</v>
      </c>
      <c r="X756" s="167">
        <v>6142.8</v>
      </c>
      <c r="Y756" s="167">
        <v>0</v>
      </c>
      <c r="Z756" s="167">
        <v>0</v>
      </c>
      <c r="AA756" s="167">
        <v>0</v>
      </c>
      <c r="AB756" s="167">
        <v>0</v>
      </c>
      <c r="AC756" s="167">
        <v>0</v>
      </c>
      <c r="AD756" s="167">
        <v>0</v>
      </c>
      <c r="AE756" s="167">
        <v>0</v>
      </c>
      <c r="AF756" s="167">
        <v>0</v>
      </c>
      <c r="AG756" s="167">
        <v>1826.6</v>
      </c>
      <c r="AH756" s="43">
        <v>9078.6</v>
      </c>
    </row>
    <row r="757" spans="1:34">
      <c r="A757" s="52">
        <v>0</v>
      </c>
      <c r="D757" s="62">
        <v>2008</v>
      </c>
      <c r="E757" s="62">
        <v>10</v>
      </c>
      <c r="F757" s="62">
        <v>2009</v>
      </c>
      <c r="G757" s="62">
        <v>2009</v>
      </c>
      <c r="H757" s="167">
        <v>0</v>
      </c>
      <c r="I757" s="167">
        <v>0</v>
      </c>
      <c r="J757" s="167">
        <v>0</v>
      </c>
      <c r="K757" s="167">
        <v>598.4</v>
      </c>
      <c r="L757" s="167">
        <v>0</v>
      </c>
      <c r="M757" s="167">
        <v>0</v>
      </c>
      <c r="N757" s="167">
        <v>203.4</v>
      </c>
      <c r="O757" s="167">
        <v>0</v>
      </c>
      <c r="P757" s="167">
        <v>0</v>
      </c>
      <c r="Q757" s="167">
        <v>0</v>
      </c>
      <c r="R757" s="167">
        <v>0</v>
      </c>
      <c r="S757" s="167">
        <v>14.7</v>
      </c>
      <c r="T757" s="167">
        <v>0</v>
      </c>
      <c r="U757" s="167">
        <v>0</v>
      </c>
      <c r="V757" s="167">
        <v>36.6</v>
      </c>
      <c r="W757" s="167">
        <v>0</v>
      </c>
      <c r="X757" s="167">
        <v>6543.8</v>
      </c>
      <c r="Y757" s="167">
        <v>0</v>
      </c>
      <c r="Z757" s="167">
        <v>0</v>
      </c>
      <c r="AA757" s="167">
        <v>0</v>
      </c>
      <c r="AB757" s="167">
        <v>0</v>
      </c>
      <c r="AC757" s="167">
        <v>0</v>
      </c>
      <c r="AD757" s="167">
        <v>0</v>
      </c>
      <c r="AE757" s="167">
        <v>0</v>
      </c>
      <c r="AF757" s="167">
        <v>0</v>
      </c>
      <c r="AG757" s="167">
        <v>1516.3</v>
      </c>
      <c r="AH757" s="43">
        <v>8913.2000000000007</v>
      </c>
    </row>
    <row r="758" spans="1:34">
      <c r="A758" s="52">
        <v>0</v>
      </c>
      <c r="D758" s="62">
        <v>2008</v>
      </c>
      <c r="E758" s="62">
        <v>11</v>
      </c>
      <c r="F758" s="62">
        <v>2009</v>
      </c>
      <c r="G758" s="62">
        <v>2009</v>
      </c>
      <c r="H758" s="167">
        <v>0</v>
      </c>
      <c r="I758" s="167">
        <v>0</v>
      </c>
      <c r="J758" s="167">
        <v>0</v>
      </c>
      <c r="K758" s="167">
        <v>368.8</v>
      </c>
      <c r="L758" s="167">
        <v>0</v>
      </c>
      <c r="M758" s="167">
        <v>0</v>
      </c>
      <c r="N758" s="167">
        <v>43.4</v>
      </c>
      <c r="O758" s="167">
        <v>0</v>
      </c>
      <c r="P758" s="167">
        <v>0</v>
      </c>
      <c r="Q758" s="167">
        <v>0</v>
      </c>
      <c r="R758" s="167">
        <v>0</v>
      </c>
      <c r="S758" s="167">
        <v>5.8</v>
      </c>
      <c r="T758" s="167">
        <v>0</v>
      </c>
      <c r="U758" s="167">
        <v>0</v>
      </c>
      <c r="V758" s="167">
        <v>30.3</v>
      </c>
      <c r="W758" s="167">
        <v>0</v>
      </c>
      <c r="X758" s="167">
        <v>4604.3</v>
      </c>
      <c r="Y758" s="167">
        <v>0</v>
      </c>
      <c r="Z758" s="167">
        <v>0</v>
      </c>
      <c r="AA758" s="167">
        <v>0</v>
      </c>
      <c r="AB758" s="167">
        <v>0</v>
      </c>
      <c r="AC758" s="167">
        <v>0</v>
      </c>
      <c r="AD758" s="167">
        <v>0</v>
      </c>
      <c r="AE758" s="167">
        <v>0</v>
      </c>
      <c r="AF758" s="167">
        <v>0</v>
      </c>
      <c r="AG758" s="167">
        <v>958.9</v>
      </c>
      <c r="AH758" s="43">
        <v>6011.5</v>
      </c>
    </row>
    <row r="759" spans="1:34">
      <c r="A759" s="52">
        <v>0</v>
      </c>
      <c r="D759" s="62">
        <v>2008</v>
      </c>
      <c r="E759" s="62">
        <v>12</v>
      </c>
      <c r="F759" s="62">
        <v>2009</v>
      </c>
      <c r="G759" s="62">
        <v>2009</v>
      </c>
      <c r="H759" s="167">
        <v>0</v>
      </c>
      <c r="I759" s="167">
        <v>0</v>
      </c>
      <c r="J759" s="167">
        <v>0</v>
      </c>
      <c r="K759" s="167">
        <v>172.2</v>
      </c>
      <c r="L759" s="167">
        <v>0</v>
      </c>
      <c r="M759" s="167">
        <v>0</v>
      </c>
      <c r="N759" s="167">
        <v>28</v>
      </c>
      <c r="O759" s="167">
        <v>0</v>
      </c>
      <c r="P759" s="167">
        <v>0</v>
      </c>
      <c r="Q759" s="167">
        <v>0</v>
      </c>
      <c r="R759" s="167">
        <v>0</v>
      </c>
      <c r="S759" s="167">
        <v>1.6</v>
      </c>
      <c r="T759" s="167">
        <v>0</v>
      </c>
      <c r="U759" s="167">
        <v>0</v>
      </c>
      <c r="V759" s="167">
        <v>6</v>
      </c>
      <c r="W759" s="167">
        <v>0</v>
      </c>
      <c r="X759" s="167">
        <v>1503.4</v>
      </c>
      <c r="Y759" s="167">
        <v>0</v>
      </c>
      <c r="Z759" s="167">
        <v>0</v>
      </c>
      <c r="AA759" s="167">
        <v>0</v>
      </c>
      <c r="AB759" s="167">
        <v>0</v>
      </c>
      <c r="AC759" s="167">
        <v>0</v>
      </c>
      <c r="AD759" s="167">
        <v>0</v>
      </c>
      <c r="AE759" s="167">
        <v>0</v>
      </c>
      <c r="AF759" s="167">
        <v>0</v>
      </c>
      <c r="AG759" s="167">
        <v>116</v>
      </c>
      <c r="AH759" s="43">
        <v>1827.2</v>
      </c>
    </row>
    <row r="760" spans="1:34">
      <c r="A760" s="52">
        <v>0</v>
      </c>
      <c r="D760" s="62">
        <v>2009</v>
      </c>
      <c r="E760" s="62">
        <v>1</v>
      </c>
      <c r="F760" s="62">
        <v>2009</v>
      </c>
      <c r="G760" s="62">
        <v>2009</v>
      </c>
      <c r="H760" s="167">
        <v>0</v>
      </c>
      <c r="I760" s="167">
        <v>0</v>
      </c>
      <c r="J760" s="167">
        <v>0</v>
      </c>
      <c r="K760" s="167">
        <v>0</v>
      </c>
      <c r="L760" s="167">
        <v>0</v>
      </c>
      <c r="M760" s="167">
        <v>0</v>
      </c>
      <c r="N760" s="167">
        <v>14.9</v>
      </c>
      <c r="O760" s="167">
        <v>0</v>
      </c>
      <c r="P760" s="167">
        <v>0</v>
      </c>
      <c r="Q760" s="167">
        <v>0</v>
      </c>
      <c r="R760" s="167">
        <v>0</v>
      </c>
      <c r="S760" s="167">
        <v>0</v>
      </c>
      <c r="T760" s="167">
        <v>0</v>
      </c>
      <c r="U760" s="167">
        <v>0</v>
      </c>
      <c r="V760" s="167">
        <v>0</v>
      </c>
      <c r="W760" s="167">
        <v>0</v>
      </c>
      <c r="X760" s="167">
        <v>980.7</v>
      </c>
      <c r="Y760" s="167">
        <v>0</v>
      </c>
      <c r="Z760" s="167">
        <v>0</v>
      </c>
      <c r="AA760" s="167">
        <v>0</v>
      </c>
      <c r="AB760" s="167">
        <v>0</v>
      </c>
      <c r="AC760" s="167">
        <v>0</v>
      </c>
      <c r="AD760" s="167">
        <v>0</v>
      </c>
      <c r="AE760" s="167">
        <v>0</v>
      </c>
      <c r="AF760" s="167">
        <v>0</v>
      </c>
      <c r="AG760" s="167">
        <v>149.30000000000001</v>
      </c>
      <c r="AH760" s="43">
        <v>1144.9000000000001</v>
      </c>
    </row>
    <row r="761" spans="1:34">
      <c r="A761" s="52">
        <v>0</v>
      </c>
      <c r="D761" s="62">
        <v>2009</v>
      </c>
      <c r="E761" s="62">
        <v>2</v>
      </c>
      <c r="F761" s="62">
        <v>2009</v>
      </c>
      <c r="G761" s="62">
        <v>2009</v>
      </c>
      <c r="H761" s="167">
        <v>0</v>
      </c>
      <c r="I761" s="167">
        <v>0</v>
      </c>
      <c r="J761" s="167">
        <v>0</v>
      </c>
      <c r="K761" s="167">
        <v>0</v>
      </c>
      <c r="L761" s="167">
        <v>0</v>
      </c>
      <c r="M761" s="167">
        <v>0</v>
      </c>
      <c r="N761" s="167">
        <v>9.6</v>
      </c>
      <c r="O761" s="167">
        <v>0</v>
      </c>
      <c r="P761" s="167">
        <v>0</v>
      </c>
      <c r="Q761" s="167">
        <v>0</v>
      </c>
      <c r="R761" s="167">
        <v>0</v>
      </c>
      <c r="S761" s="167">
        <v>0</v>
      </c>
      <c r="T761" s="167">
        <v>0</v>
      </c>
      <c r="U761" s="167">
        <v>0</v>
      </c>
      <c r="V761" s="167">
        <v>0</v>
      </c>
      <c r="W761" s="167">
        <v>0</v>
      </c>
      <c r="X761" s="167">
        <v>519</v>
      </c>
      <c r="Y761" s="167">
        <v>0</v>
      </c>
      <c r="Z761" s="167">
        <v>0</v>
      </c>
      <c r="AA761" s="167">
        <v>0</v>
      </c>
      <c r="AB761" s="167">
        <v>0</v>
      </c>
      <c r="AC761" s="167">
        <v>0</v>
      </c>
      <c r="AD761" s="167">
        <v>0</v>
      </c>
      <c r="AE761" s="167">
        <v>0</v>
      </c>
      <c r="AF761" s="167">
        <v>0</v>
      </c>
      <c r="AG761" s="167">
        <v>93.4</v>
      </c>
      <c r="AH761" s="43">
        <v>622</v>
      </c>
    </row>
    <row r="762" spans="1:34">
      <c r="A762" s="52">
        <v>0</v>
      </c>
      <c r="D762" s="62">
        <v>2009</v>
      </c>
      <c r="E762" s="62">
        <v>3</v>
      </c>
      <c r="F762" s="62">
        <v>2009</v>
      </c>
      <c r="G762" s="62">
        <v>2009</v>
      </c>
      <c r="H762" s="167">
        <v>0</v>
      </c>
      <c r="I762" s="167">
        <v>0</v>
      </c>
      <c r="J762" s="167">
        <v>0</v>
      </c>
      <c r="K762" s="167">
        <v>0</v>
      </c>
      <c r="L762" s="167">
        <v>0</v>
      </c>
      <c r="M762" s="167">
        <v>0</v>
      </c>
      <c r="N762" s="167">
        <v>21.2</v>
      </c>
      <c r="O762" s="167">
        <v>0</v>
      </c>
      <c r="P762" s="167">
        <v>0</v>
      </c>
      <c r="Q762" s="167">
        <v>0</v>
      </c>
      <c r="R762" s="167">
        <v>0</v>
      </c>
      <c r="S762" s="167">
        <v>0</v>
      </c>
      <c r="T762" s="167">
        <v>0</v>
      </c>
      <c r="U762" s="167">
        <v>0</v>
      </c>
      <c r="V762" s="167">
        <v>0</v>
      </c>
      <c r="W762" s="167">
        <v>0</v>
      </c>
      <c r="X762" s="167">
        <v>1244.5999999999999</v>
      </c>
      <c r="Y762" s="167">
        <v>0</v>
      </c>
      <c r="Z762" s="167">
        <v>0</v>
      </c>
      <c r="AA762" s="167">
        <v>0</v>
      </c>
      <c r="AB762" s="167">
        <v>0</v>
      </c>
      <c r="AC762" s="167">
        <v>0</v>
      </c>
      <c r="AD762" s="167">
        <v>0</v>
      </c>
      <c r="AE762" s="167">
        <v>0</v>
      </c>
      <c r="AF762" s="167">
        <v>0</v>
      </c>
      <c r="AG762" s="167">
        <v>260</v>
      </c>
      <c r="AH762" s="43">
        <v>1525.8</v>
      </c>
    </row>
    <row r="763" spans="1:34">
      <c r="A763" s="52">
        <v>0</v>
      </c>
      <c r="D763" s="62">
        <v>2009</v>
      </c>
      <c r="E763" s="62">
        <v>4</v>
      </c>
      <c r="F763" s="62">
        <v>2009</v>
      </c>
      <c r="G763" s="62">
        <v>2009</v>
      </c>
      <c r="H763" s="167">
        <v>0</v>
      </c>
      <c r="I763" s="167">
        <v>0</v>
      </c>
      <c r="J763" s="167">
        <v>0</v>
      </c>
      <c r="K763" s="167">
        <v>0</v>
      </c>
      <c r="L763" s="167">
        <v>0</v>
      </c>
      <c r="M763" s="167">
        <v>0</v>
      </c>
      <c r="N763" s="167">
        <v>52.3</v>
      </c>
      <c r="O763" s="167">
        <v>0</v>
      </c>
      <c r="P763" s="167">
        <v>0</v>
      </c>
      <c r="Q763" s="167">
        <v>0</v>
      </c>
      <c r="R763" s="167">
        <v>0</v>
      </c>
      <c r="S763" s="167">
        <v>0</v>
      </c>
      <c r="T763" s="167">
        <v>0</v>
      </c>
      <c r="U763" s="167">
        <v>0</v>
      </c>
      <c r="V763" s="167">
        <v>0</v>
      </c>
      <c r="W763" s="167">
        <v>0</v>
      </c>
      <c r="X763" s="167">
        <v>1898.9</v>
      </c>
      <c r="Y763" s="167">
        <v>0</v>
      </c>
      <c r="Z763" s="167">
        <v>0</v>
      </c>
      <c r="AA763" s="167">
        <v>0</v>
      </c>
      <c r="AB763" s="167">
        <v>0</v>
      </c>
      <c r="AC763" s="167">
        <v>0</v>
      </c>
      <c r="AD763" s="167">
        <v>0</v>
      </c>
      <c r="AE763" s="167">
        <v>0</v>
      </c>
      <c r="AF763" s="167">
        <v>0</v>
      </c>
      <c r="AG763" s="167">
        <v>499.1</v>
      </c>
      <c r="AH763" s="43">
        <v>2450.3000000000002</v>
      </c>
    </row>
    <row r="764" spans="1:34">
      <c r="A764" s="52">
        <v>0</v>
      </c>
      <c r="D764" s="62">
        <v>2009</v>
      </c>
      <c r="E764" s="62">
        <v>5</v>
      </c>
      <c r="F764" s="62">
        <v>2009</v>
      </c>
      <c r="G764" s="62">
        <v>2010</v>
      </c>
      <c r="H764" s="167">
        <v>0</v>
      </c>
      <c r="I764" s="167">
        <v>0</v>
      </c>
      <c r="J764" s="167">
        <v>0</v>
      </c>
      <c r="K764" s="167">
        <v>0</v>
      </c>
      <c r="L764" s="167">
        <v>0</v>
      </c>
      <c r="M764" s="167">
        <v>0</v>
      </c>
      <c r="N764" s="167">
        <v>42.5</v>
      </c>
      <c r="O764" s="167">
        <v>0</v>
      </c>
      <c r="P764" s="167">
        <v>0</v>
      </c>
      <c r="Q764" s="167">
        <v>0</v>
      </c>
      <c r="R764" s="167">
        <v>0</v>
      </c>
      <c r="S764" s="167">
        <v>0</v>
      </c>
      <c r="T764" s="167">
        <v>0</v>
      </c>
      <c r="U764" s="167">
        <v>0</v>
      </c>
      <c r="V764" s="167">
        <v>0</v>
      </c>
      <c r="W764" s="167">
        <v>0</v>
      </c>
      <c r="X764" s="167">
        <v>2414.6999999999998</v>
      </c>
      <c r="Y764" s="167">
        <v>0</v>
      </c>
      <c r="Z764" s="167">
        <v>0</v>
      </c>
      <c r="AA764" s="167">
        <v>0</v>
      </c>
      <c r="AB764" s="167">
        <v>0</v>
      </c>
      <c r="AC764" s="167">
        <v>0</v>
      </c>
      <c r="AD764" s="167">
        <v>0</v>
      </c>
      <c r="AE764" s="167">
        <v>0</v>
      </c>
      <c r="AF764" s="167">
        <v>0</v>
      </c>
      <c r="AG764" s="167">
        <v>789.2</v>
      </c>
      <c r="AH764" s="43">
        <v>3246.3999999999996</v>
      </c>
    </row>
    <row r="765" spans="1:34">
      <c r="A765" s="52">
        <v>0</v>
      </c>
      <c r="D765" s="62">
        <v>2009</v>
      </c>
      <c r="E765" s="62">
        <v>6</v>
      </c>
      <c r="F765" s="62">
        <v>2009</v>
      </c>
      <c r="G765" s="62">
        <v>2010</v>
      </c>
      <c r="H765" s="167">
        <v>0</v>
      </c>
      <c r="I765" s="167">
        <v>0</v>
      </c>
      <c r="J765" s="167">
        <v>0</v>
      </c>
      <c r="K765" s="167">
        <v>0</v>
      </c>
      <c r="L765" s="167">
        <v>0</v>
      </c>
      <c r="M765" s="167">
        <v>0</v>
      </c>
      <c r="N765" s="167">
        <v>0</v>
      </c>
      <c r="O765" s="167">
        <v>0</v>
      </c>
      <c r="P765" s="167">
        <v>0</v>
      </c>
      <c r="Q765" s="167">
        <v>0</v>
      </c>
      <c r="R765" s="167">
        <v>0</v>
      </c>
      <c r="S765" s="167">
        <v>0</v>
      </c>
      <c r="T765" s="167">
        <v>0</v>
      </c>
      <c r="U765" s="167">
        <v>0</v>
      </c>
      <c r="V765" s="167">
        <v>0</v>
      </c>
      <c r="W765" s="167">
        <v>0</v>
      </c>
      <c r="X765" s="167">
        <v>2047.8</v>
      </c>
      <c r="Y765" s="167">
        <v>0</v>
      </c>
      <c r="Z765" s="167">
        <v>0</v>
      </c>
      <c r="AA765" s="167">
        <v>0</v>
      </c>
      <c r="AB765" s="167">
        <v>0</v>
      </c>
      <c r="AC765" s="167">
        <v>0</v>
      </c>
      <c r="AD765" s="167">
        <v>0</v>
      </c>
      <c r="AE765" s="167">
        <v>0</v>
      </c>
      <c r="AF765" s="167">
        <v>0</v>
      </c>
      <c r="AG765" s="167">
        <v>669.4</v>
      </c>
      <c r="AH765" s="43">
        <v>2717.2</v>
      </c>
    </row>
    <row r="766" spans="1:34">
      <c r="A766" s="52">
        <v>0</v>
      </c>
      <c r="D766" s="62">
        <v>2009</v>
      </c>
      <c r="E766" s="62">
        <v>7</v>
      </c>
      <c r="F766" s="62">
        <v>2010</v>
      </c>
      <c r="G766" s="62">
        <v>2010</v>
      </c>
      <c r="H766" s="167">
        <v>0</v>
      </c>
      <c r="I766" s="167">
        <v>0</v>
      </c>
      <c r="J766" s="167">
        <v>0</v>
      </c>
      <c r="K766" s="167">
        <v>0</v>
      </c>
      <c r="L766" s="167">
        <v>0</v>
      </c>
      <c r="M766" s="167">
        <v>0</v>
      </c>
      <c r="N766" s="167">
        <v>0</v>
      </c>
      <c r="O766" s="167">
        <v>0</v>
      </c>
      <c r="P766" s="167">
        <v>0</v>
      </c>
      <c r="Q766" s="167">
        <v>0</v>
      </c>
      <c r="R766" s="167">
        <v>0</v>
      </c>
      <c r="S766" s="167">
        <v>0</v>
      </c>
      <c r="T766" s="167">
        <v>0</v>
      </c>
      <c r="U766" s="167">
        <v>0</v>
      </c>
      <c r="V766" s="167">
        <v>0</v>
      </c>
      <c r="W766" s="167">
        <v>0</v>
      </c>
      <c r="X766" s="167">
        <v>3054</v>
      </c>
      <c r="Y766" s="167">
        <v>0</v>
      </c>
      <c r="Z766" s="167">
        <v>0</v>
      </c>
      <c r="AA766" s="167">
        <v>0</v>
      </c>
      <c r="AB766" s="167">
        <v>0</v>
      </c>
      <c r="AC766" s="167">
        <v>0</v>
      </c>
      <c r="AD766" s="167">
        <v>0</v>
      </c>
      <c r="AE766" s="167">
        <v>0</v>
      </c>
      <c r="AF766" s="167">
        <v>0</v>
      </c>
      <c r="AG766" s="167">
        <v>1193.5</v>
      </c>
      <c r="AH766" s="43">
        <v>4247.5</v>
      </c>
    </row>
    <row r="767" spans="1:34">
      <c r="A767" s="52">
        <v>0</v>
      </c>
      <c r="D767" s="62">
        <v>2009</v>
      </c>
      <c r="E767" s="62">
        <v>8</v>
      </c>
      <c r="F767" s="62">
        <v>2010</v>
      </c>
      <c r="G767" s="62">
        <v>2010</v>
      </c>
      <c r="H767" s="167">
        <v>0</v>
      </c>
      <c r="I767" s="167">
        <v>0</v>
      </c>
      <c r="J767" s="167">
        <v>0</v>
      </c>
      <c r="K767" s="167">
        <v>0</v>
      </c>
      <c r="L767" s="167">
        <v>0</v>
      </c>
      <c r="M767" s="167">
        <v>0</v>
      </c>
      <c r="N767" s="167">
        <v>0</v>
      </c>
      <c r="O767" s="167">
        <v>0</v>
      </c>
      <c r="P767" s="167">
        <v>0</v>
      </c>
      <c r="Q767" s="167">
        <v>0</v>
      </c>
      <c r="R767" s="167">
        <v>0</v>
      </c>
      <c r="S767" s="167">
        <v>0</v>
      </c>
      <c r="T767" s="167">
        <v>0</v>
      </c>
      <c r="U767" s="167">
        <v>0</v>
      </c>
      <c r="V767" s="167">
        <v>0</v>
      </c>
      <c r="W767" s="167">
        <v>0</v>
      </c>
      <c r="X767" s="167">
        <v>3187.5</v>
      </c>
      <c r="Y767" s="167">
        <v>0</v>
      </c>
      <c r="Z767" s="167">
        <v>0</v>
      </c>
      <c r="AA767" s="167">
        <v>0</v>
      </c>
      <c r="AB767" s="167">
        <v>0</v>
      </c>
      <c r="AC767" s="167">
        <v>0</v>
      </c>
      <c r="AD767" s="167">
        <v>0</v>
      </c>
      <c r="AE767" s="167">
        <v>0</v>
      </c>
      <c r="AF767" s="167">
        <v>0</v>
      </c>
      <c r="AG767" s="167">
        <v>1188.3</v>
      </c>
      <c r="AH767" s="43">
        <v>4375.8</v>
      </c>
    </row>
    <row r="768" spans="1:34">
      <c r="A768" s="52">
        <v>0</v>
      </c>
      <c r="D768" s="62">
        <v>2009</v>
      </c>
      <c r="E768" s="62">
        <v>9</v>
      </c>
      <c r="F768" s="62">
        <v>2010</v>
      </c>
      <c r="G768" s="62">
        <v>2010</v>
      </c>
      <c r="H768" s="167">
        <v>0</v>
      </c>
      <c r="I768" s="167">
        <v>0</v>
      </c>
      <c r="J768" s="167">
        <v>0</v>
      </c>
      <c r="K768" s="167">
        <v>0</v>
      </c>
      <c r="L768" s="167">
        <v>0</v>
      </c>
      <c r="M768" s="167">
        <v>0</v>
      </c>
      <c r="N768" s="167">
        <v>59.5</v>
      </c>
      <c r="O768" s="167">
        <v>0</v>
      </c>
      <c r="P768" s="167">
        <v>0</v>
      </c>
      <c r="Q768" s="167">
        <v>0</v>
      </c>
      <c r="R768" s="167">
        <v>0</v>
      </c>
      <c r="S768" s="167">
        <v>0</v>
      </c>
      <c r="T768" s="167">
        <v>0</v>
      </c>
      <c r="U768" s="167">
        <v>0</v>
      </c>
      <c r="V768" s="167">
        <v>0</v>
      </c>
      <c r="W768" s="167">
        <v>0</v>
      </c>
      <c r="X768" s="167">
        <v>3356.1</v>
      </c>
      <c r="Y768" s="167">
        <v>0</v>
      </c>
      <c r="Z768" s="167">
        <v>0</v>
      </c>
      <c r="AA768" s="167">
        <v>0</v>
      </c>
      <c r="AB768" s="167">
        <v>0</v>
      </c>
      <c r="AC768" s="167">
        <v>0</v>
      </c>
      <c r="AD768" s="167">
        <v>0</v>
      </c>
      <c r="AE768" s="167">
        <v>0</v>
      </c>
      <c r="AF768" s="167">
        <v>0</v>
      </c>
      <c r="AG768" s="167">
        <v>1342.1</v>
      </c>
      <c r="AH768" s="43">
        <v>4757.7</v>
      </c>
    </row>
    <row r="769" spans="1:34">
      <c r="A769" s="52">
        <v>0</v>
      </c>
      <c r="D769" s="62">
        <v>2009</v>
      </c>
      <c r="E769" s="62">
        <v>10</v>
      </c>
      <c r="F769" s="62">
        <v>2010</v>
      </c>
      <c r="G769" s="62">
        <v>2010</v>
      </c>
      <c r="H769" s="167">
        <v>0</v>
      </c>
      <c r="I769" s="167">
        <v>0</v>
      </c>
      <c r="J769" s="167">
        <v>0</v>
      </c>
      <c r="K769" s="167">
        <v>0</v>
      </c>
      <c r="L769" s="167">
        <v>0</v>
      </c>
      <c r="M769" s="167">
        <v>0</v>
      </c>
      <c r="N769" s="167">
        <v>134.19999999999999</v>
      </c>
      <c r="O769" s="167">
        <v>0</v>
      </c>
      <c r="P769" s="167">
        <v>0</v>
      </c>
      <c r="Q769" s="167">
        <v>0</v>
      </c>
      <c r="R769" s="167">
        <v>0</v>
      </c>
      <c r="S769" s="167">
        <v>0</v>
      </c>
      <c r="T769" s="167">
        <v>0</v>
      </c>
      <c r="U769" s="167">
        <v>0</v>
      </c>
      <c r="V769" s="167">
        <v>0</v>
      </c>
      <c r="W769" s="167">
        <v>0</v>
      </c>
      <c r="X769" s="167">
        <v>2638.7</v>
      </c>
      <c r="Y769" s="167">
        <v>0</v>
      </c>
      <c r="Z769" s="167">
        <v>0</v>
      </c>
      <c r="AA769" s="167">
        <v>0</v>
      </c>
      <c r="AB769" s="167">
        <v>0</v>
      </c>
      <c r="AC769" s="167">
        <v>0</v>
      </c>
      <c r="AD769" s="167">
        <v>0</v>
      </c>
      <c r="AE769" s="167">
        <v>0</v>
      </c>
      <c r="AF769" s="167">
        <v>0</v>
      </c>
      <c r="AG769" s="167">
        <v>770.9</v>
      </c>
      <c r="AH769" s="43">
        <v>3543.7999999999997</v>
      </c>
    </row>
    <row r="770" spans="1:34">
      <c r="A770" s="52">
        <v>0</v>
      </c>
      <c r="D770" s="62">
        <v>2009</v>
      </c>
      <c r="E770" s="62">
        <v>11</v>
      </c>
      <c r="F770" s="62">
        <v>2010</v>
      </c>
      <c r="G770" s="62">
        <v>2010</v>
      </c>
      <c r="H770" s="167">
        <v>0</v>
      </c>
      <c r="I770" s="167">
        <v>0</v>
      </c>
      <c r="J770" s="167">
        <v>0</v>
      </c>
      <c r="K770" s="167">
        <v>0</v>
      </c>
      <c r="L770" s="167">
        <v>0</v>
      </c>
      <c r="M770" s="167">
        <v>0</v>
      </c>
      <c r="N770" s="167">
        <v>90</v>
      </c>
      <c r="O770" s="167">
        <v>0</v>
      </c>
      <c r="P770" s="167">
        <v>0</v>
      </c>
      <c r="Q770" s="167">
        <v>0</v>
      </c>
      <c r="R770" s="167">
        <v>0</v>
      </c>
      <c r="S770" s="167">
        <v>0</v>
      </c>
      <c r="T770" s="167">
        <v>0</v>
      </c>
      <c r="U770" s="167">
        <v>0</v>
      </c>
      <c r="V770" s="167">
        <v>0</v>
      </c>
      <c r="W770" s="167">
        <v>0</v>
      </c>
      <c r="X770" s="167">
        <v>2129.9</v>
      </c>
      <c r="Y770" s="167">
        <v>0</v>
      </c>
      <c r="Z770" s="167">
        <v>0</v>
      </c>
      <c r="AA770" s="167">
        <v>0</v>
      </c>
      <c r="AB770" s="167">
        <v>0</v>
      </c>
      <c r="AC770" s="167">
        <v>0</v>
      </c>
      <c r="AD770" s="167">
        <v>0</v>
      </c>
      <c r="AE770" s="167">
        <v>0</v>
      </c>
      <c r="AF770" s="167">
        <v>0</v>
      </c>
      <c r="AG770" s="167">
        <v>559.29999999999995</v>
      </c>
      <c r="AH770" s="43">
        <v>2779.2</v>
      </c>
    </row>
    <row r="771" spans="1:34">
      <c r="A771" s="52">
        <v>0</v>
      </c>
      <c r="D771" s="62">
        <v>2009</v>
      </c>
      <c r="E771" s="62">
        <v>12</v>
      </c>
      <c r="F771" s="62">
        <v>2010</v>
      </c>
      <c r="G771" s="62">
        <v>2010</v>
      </c>
      <c r="H771" s="167">
        <v>0</v>
      </c>
      <c r="I771" s="167">
        <v>0</v>
      </c>
      <c r="J771" s="167">
        <v>0</v>
      </c>
      <c r="K771" s="167">
        <v>0</v>
      </c>
      <c r="L771" s="167">
        <v>0</v>
      </c>
      <c r="M771" s="167">
        <v>0</v>
      </c>
      <c r="N771" s="167">
        <v>4.9000000000000004</v>
      </c>
      <c r="O771" s="167">
        <v>0</v>
      </c>
      <c r="P771" s="167">
        <v>0</v>
      </c>
      <c r="Q771" s="167">
        <v>0</v>
      </c>
      <c r="R771" s="167">
        <v>0</v>
      </c>
      <c r="S771" s="167">
        <v>0</v>
      </c>
      <c r="T771" s="167">
        <v>0</v>
      </c>
      <c r="U771" s="167">
        <v>0</v>
      </c>
      <c r="V771" s="167">
        <v>0</v>
      </c>
      <c r="W771" s="167">
        <v>0</v>
      </c>
      <c r="X771" s="167">
        <v>649.4</v>
      </c>
      <c r="Y771" s="167">
        <v>0</v>
      </c>
      <c r="Z771" s="167">
        <v>0</v>
      </c>
      <c r="AA771" s="167">
        <v>0</v>
      </c>
      <c r="AB771" s="167">
        <v>0</v>
      </c>
      <c r="AC771" s="167">
        <v>0</v>
      </c>
      <c r="AD771" s="167">
        <v>0</v>
      </c>
      <c r="AE771" s="167">
        <v>0</v>
      </c>
      <c r="AF771" s="167">
        <v>0</v>
      </c>
      <c r="AG771" s="167">
        <v>43.9</v>
      </c>
      <c r="AH771" s="43">
        <v>698.19999999999993</v>
      </c>
    </row>
    <row r="772" spans="1:34">
      <c r="A772" s="52">
        <v>0</v>
      </c>
      <c r="D772" s="62">
        <v>2010</v>
      </c>
      <c r="E772" s="62">
        <v>1</v>
      </c>
      <c r="F772" s="62">
        <v>2010</v>
      </c>
      <c r="G772" s="62">
        <v>2010</v>
      </c>
      <c r="H772" s="167">
        <v>0</v>
      </c>
      <c r="I772" s="167">
        <v>0</v>
      </c>
      <c r="J772" s="167">
        <v>0</v>
      </c>
      <c r="K772" s="167">
        <v>0</v>
      </c>
      <c r="L772" s="167">
        <v>0</v>
      </c>
      <c r="M772" s="167">
        <v>0</v>
      </c>
      <c r="N772" s="167">
        <v>2.5</v>
      </c>
      <c r="O772" s="167">
        <v>0</v>
      </c>
      <c r="P772" s="167">
        <v>0</v>
      </c>
      <c r="Q772" s="167">
        <v>0</v>
      </c>
      <c r="R772" s="167">
        <v>0</v>
      </c>
      <c r="S772" s="167">
        <v>0</v>
      </c>
      <c r="T772" s="167">
        <v>0</v>
      </c>
      <c r="U772" s="167">
        <v>0</v>
      </c>
      <c r="V772" s="167">
        <v>0</v>
      </c>
      <c r="W772" s="167">
        <v>0</v>
      </c>
      <c r="X772" s="167">
        <v>458.6</v>
      </c>
      <c r="Y772" s="167">
        <v>0</v>
      </c>
      <c r="Z772" s="167">
        <v>0</v>
      </c>
      <c r="AA772" s="167">
        <v>0</v>
      </c>
      <c r="AB772" s="167">
        <v>0</v>
      </c>
      <c r="AC772" s="167">
        <v>0</v>
      </c>
      <c r="AD772" s="167">
        <v>0</v>
      </c>
      <c r="AE772" s="167">
        <v>0</v>
      </c>
      <c r="AF772" s="167">
        <v>0</v>
      </c>
      <c r="AG772" s="167">
        <v>64.8</v>
      </c>
      <c r="AH772" s="43">
        <v>525.9</v>
      </c>
    </row>
    <row r="773" spans="1:34">
      <c r="A773" s="52">
        <v>0</v>
      </c>
      <c r="D773" s="62">
        <v>2010</v>
      </c>
      <c r="E773" s="62">
        <v>2</v>
      </c>
      <c r="F773" s="62">
        <v>2010</v>
      </c>
      <c r="G773" s="62">
        <v>2010</v>
      </c>
      <c r="H773" s="167">
        <v>0</v>
      </c>
      <c r="I773" s="167">
        <v>0</v>
      </c>
      <c r="J773" s="167">
        <v>0</v>
      </c>
      <c r="K773" s="167">
        <v>0</v>
      </c>
      <c r="L773" s="167">
        <v>0</v>
      </c>
      <c r="M773" s="167">
        <v>0</v>
      </c>
      <c r="N773" s="167">
        <v>0</v>
      </c>
      <c r="O773" s="167">
        <v>0</v>
      </c>
      <c r="P773" s="167">
        <v>0</v>
      </c>
      <c r="Q773" s="167">
        <v>0</v>
      </c>
      <c r="R773" s="167">
        <v>0</v>
      </c>
      <c r="S773" s="167">
        <v>0</v>
      </c>
      <c r="T773" s="167">
        <v>0</v>
      </c>
      <c r="U773" s="167">
        <v>0</v>
      </c>
      <c r="V773" s="167">
        <v>0</v>
      </c>
      <c r="W773" s="167">
        <v>0</v>
      </c>
      <c r="X773" s="167">
        <v>113.8</v>
      </c>
      <c r="Y773" s="167">
        <v>0</v>
      </c>
      <c r="Z773" s="167">
        <v>0</v>
      </c>
      <c r="AA773" s="167">
        <v>0</v>
      </c>
      <c r="AB773" s="167">
        <v>0</v>
      </c>
      <c r="AC773" s="167">
        <v>0</v>
      </c>
      <c r="AD773" s="167">
        <v>0</v>
      </c>
      <c r="AE773" s="167">
        <v>0</v>
      </c>
      <c r="AF773" s="167">
        <v>0</v>
      </c>
      <c r="AG773" s="167">
        <v>7.9</v>
      </c>
      <c r="AH773" s="43">
        <v>121.7</v>
      </c>
    </row>
    <row r="774" spans="1:34">
      <c r="A774" s="52">
        <v>0</v>
      </c>
      <c r="D774" s="62">
        <v>2010</v>
      </c>
      <c r="E774" s="62">
        <v>3</v>
      </c>
      <c r="F774" s="62">
        <v>2010</v>
      </c>
      <c r="G774" s="62">
        <v>2010</v>
      </c>
      <c r="H774" s="167">
        <v>0</v>
      </c>
      <c r="I774" s="167">
        <v>0</v>
      </c>
      <c r="J774" s="167">
        <v>0</v>
      </c>
      <c r="K774" s="167">
        <v>0</v>
      </c>
      <c r="L774" s="167">
        <v>0</v>
      </c>
      <c r="M774" s="167">
        <v>0</v>
      </c>
      <c r="N774" s="167">
        <v>3.9</v>
      </c>
      <c r="O774" s="167">
        <v>0</v>
      </c>
      <c r="P774" s="167">
        <v>0</v>
      </c>
      <c r="Q774" s="167">
        <v>0</v>
      </c>
      <c r="R774" s="167">
        <v>0</v>
      </c>
      <c r="S774" s="167">
        <v>0</v>
      </c>
      <c r="T774" s="167">
        <v>0</v>
      </c>
      <c r="U774" s="167">
        <v>0</v>
      </c>
      <c r="V774" s="167">
        <v>0</v>
      </c>
      <c r="W774" s="167">
        <v>0</v>
      </c>
      <c r="X774" s="167">
        <v>392.4</v>
      </c>
      <c r="Y774" s="167">
        <v>0</v>
      </c>
      <c r="Z774" s="167">
        <v>0</v>
      </c>
      <c r="AA774" s="167">
        <v>0</v>
      </c>
      <c r="AB774" s="167">
        <v>0</v>
      </c>
      <c r="AC774" s="167">
        <v>0</v>
      </c>
      <c r="AD774" s="167">
        <v>0</v>
      </c>
      <c r="AE774" s="167">
        <v>0</v>
      </c>
      <c r="AF774" s="167">
        <v>0</v>
      </c>
      <c r="AG774" s="167">
        <v>49.4</v>
      </c>
      <c r="AH774" s="43">
        <v>445.69999999999993</v>
      </c>
    </row>
    <row r="775" spans="1:34">
      <c r="A775" s="52">
        <v>0</v>
      </c>
      <c r="D775" s="62">
        <v>2010</v>
      </c>
      <c r="E775" s="62">
        <v>4</v>
      </c>
      <c r="F775" s="62">
        <v>2010</v>
      </c>
      <c r="G775" s="62">
        <v>2010</v>
      </c>
      <c r="H775" s="167">
        <v>0</v>
      </c>
      <c r="I775" s="167">
        <v>0</v>
      </c>
      <c r="J775" s="167">
        <v>0</v>
      </c>
      <c r="K775" s="167">
        <v>0</v>
      </c>
      <c r="L775" s="167">
        <v>0</v>
      </c>
      <c r="M775" s="167">
        <v>0</v>
      </c>
      <c r="N775" s="167">
        <v>8.9</v>
      </c>
      <c r="O775" s="167">
        <v>0</v>
      </c>
      <c r="P775" s="167">
        <v>0</v>
      </c>
      <c r="Q775" s="167">
        <v>0</v>
      </c>
      <c r="R775" s="167">
        <v>0</v>
      </c>
      <c r="S775" s="167">
        <v>0</v>
      </c>
      <c r="T775" s="167">
        <v>0</v>
      </c>
      <c r="U775" s="167">
        <v>0</v>
      </c>
      <c r="V775" s="167">
        <v>0</v>
      </c>
      <c r="W775" s="167">
        <v>0</v>
      </c>
      <c r="X775" s="167">
        <v>675</v>
      </c>
      <c r="Y775" s="167">
        <v>0</v>
      </c>
      <c r="Z775" s="167">
        <v>0</v>
      </c>
      <c r="AA775" s="167">
        <v>0</v>
      </c>
      <c r="AB775" s="167">
        <v>0</v>
      </c>
      <c r="AC775" s="167">
        <v>0</v>
      </c>
      <c r="AD775" s="167">
        <v>0</v>
      </c>
      <c r="AE775" s="167">
        <v>0</v>
      </c>
      <c r="AF775" s="167">
        <v>0</v>
      </c>
      <c r="AG775" s="167">
        <v>89.9</v>
      </c>
      <c r="AH775" s="43">
        <v>773.8</v>
      </c>
    </row>
    <row r="776" spans="1:34">
      <c r="A776" s="52">
        <v>0</v>
      </c>
      <c r="D776" s="62">
        <v>2010</v>
      </c>
      <c r="E776" s="62">
        <v>5</v>
      </c>
      <c r="F776" s="62">
        <v>2010</v>
      </c>
      <c r="G776" s="62">
        <v>2011</v>
      </c>
      <c r="H776" s="167">
        <v>0</v>
      </c>
      <c r="I776" s="167">
        <v>0</v>
      </c>
      <c r="J776" s="167">
        <v>0</v>
      </c>
      <c r="K776" s="167">
        <v>0</v>
      </c>
      <c r="L776" s="167">
        <v>0</v>
      </c>
      <c r="M776" s="167">
        <v>0</v>
      </c>
      <c r="N776" s="167">
        <v>51.6</v>
      </c>
      <c r="O776" s="167">
        <v>0</v>
      </c>
      <c r="P776" s="167">
        <v>0</v>
      </c>
      <c r="Q776" s="167">
        <v>0</v>
      </c>
      <c r="R776" s="167">
        <v>0</v>
      </c>
      <c r="S776" s="167">
        <v>0</v>
      </c>
      <c r="T776" s="167">
        <v>0</v>
      </c>
      <c r="U776" s="167">
        <v>0</v>
      </c>
      <c r="V776" s="167">
        <v>0</v>
      </c>
      <c r="W776" s="167">
        <v>0</v>
      </c>
      <c r="X776" s="167">
        <v>1475.3</v>
      </c>
      <c r="Y776" s="167">
        <v>0</v>
      </c>
      <c r="Z776" s="167">
        <v>0</v>
      </c>
      <c r="AA776" s="167">
        <v>0</v>
      </c>
      <c r="AB776" s="167">
        <v>0</v>
      </c>
      <c r="AC776" s="167">
        <v>0</v>
      </c>
      <c r="AD776" s="167">
        <v>0</v>
      </c>
      <c r="AE776" s="167">
        <v>0</v>
      </c>
      <c r="AF776" s="167">
        <v>0</v>
      </c>
      <c r="AG776" s="167">
        <v>447.1</v>
      </c>
      <c r="AH776" s="43">
        <v>1974</v>
      </c>
    </row>
    <row r="777" spans="1:34">
      <c r="A777" s="52">
        <v>0</v>
      </c>
      <c r="D777" s="62">
        <v>2010</v>
      </c>
      <c r="E777" s="62">
        <v>6</v>
      </c>
      <c r="F777" s="62">
        <v>2010</v>
      </c>
      <c r="G777" s="62">
        <v>2011</v>
      </c>
      <c r="H777" s="167">
        <v>0</v>
      </c>
      <c r="I777" s="167">
        <v>0</v>
      </c>
      <c r="J777" s="167">
        <v>0</v>
      </c>
      <c r="K777" s="167">
        <v>0</v>
      </c>
      <c r="L777" s="167">
        <v>0</v>
      </c>
      <c r="M777" s="167">
        <v>0</v>
      </c>
      <c r="N777" s="167">
        <v>0</v>
      </c>
      <c r="O777" s="167">
        <v>0</v>
      </c>
      <c r="P777" s="167">
        <v>0</v>
      </c>
      <c r="Q777" s="167">
        <v>0</v>
      </c>
      <c r="R777" s="167">
        <v>0</v>
      </c>
      <c r="S777" s="167">
        <v>0</v>
      </c>
      <c r="T777" s="167">
        <v>0</v>
      </c>
      <c r="U777" s="167">
        <v>0</v>
      </c>
      <c r="V777" s="167">
        <v>0</v>
      </c>
      <c r="W777" s="167">
        <v>0</v>
      </c>
      <c r="X777" s="167">
        <v>2060.5</v>
      </c>
      <c r="Y777" s="167">
        <v>0</v>
      </c>
      <c r="Z777" s="167">
        <v>0</v>
      </c>
      <c r="AA777" s="167">
        <v>0</v>
      </c>
      <c r="AB777" s="167">
        <v>0</v>
      </c>
      <c r="AC777" s="167">
        <v>0</v>
      </c>
      <c r="AD777" s="167">
        <v>0</v>
      </c>
      <c r="AE777" s="167">
        <v>0</v>
      </c>
      <c r="AF777" s="167">
        <v>0</v>
      </c>
      <c r="AG777" s="167">
        <v>875.2</v>
      </c>
      <c r="AH777" s="43">
        <v>2935.7</v>
      </c>
    </row>
    <row r="778" spans="1:34">
      <c r="A778" s="52">
        <v>0</v>
      </c>
      <c r="D778" s="62">
        <v>2010</v>
      </c>
      <c r="E778" s="62">
        <v>7</v>
      </c>
      <c r="F778" s="62">
        <v>2011</v>
      </c>
      <c r="G778" s="62">
        <v>2011</v>
      </c>
      <c r="H778" s="167">
        <v>0</v>
      </c>
      <c r="I778" s="167">
        <v>0</v>
      </c>
      <c r="J778" s="167">
        <v>0</v>
      </c>
      <c r="K778" s="167">
        <v>0</v>
      </c>
      <c r="L778" s="167">
        <v>0</v>
      </c>
      <c r="M778" s="167">
        <v>0</v>
      </c>
      <c r="N778" s="167">
        <v>81.3</v>
      </c>
      <c r="O778" s="167">
        <v>0</v>
      </c>
      <c r="P778" s="167">
        <v>0</v>
      </c>
      <c r="Q778" s="167">
        <v>0</v>
      </c>
      <c r="R778" s="167">
        <v>0</v>
      </c>
      <c r="S778" s="167">
        <v>0</v>
      </c>
      <c r="T778" s="167">
        <v>0</v>
      </c>
      <c r="U778" s="167">
        <v>0</v>
      </c>
      <c r="V778" s="167">
        <v>0</v>
      </c>
      <c r="W778" s="167">
        <v>0</v>
      </c>
      <c r="X778" s="167">
        <v>2355.8000000000002</v>
      </c>
      <c r="Y778" s="167">
        <v>0</v>
      </c>
      <c r="Z778" s="167">
        <v>0</v>
      </c>
      <c r="AA778" s="167">
        <v>0</v>
      </c>
      <c r="AB778" s="167">
        <v>0</v>
      </c>
      <c r="AC778" s="167">
        <v>0</v>
      </c>
      <c r="AD778" s="167">
        <v>0</v>
      </c>
      <c r="AE778" s="167">
        <v>0</v>
      </c>
      <c r="AF778" s="167">
        <v>0</v>
      </c>
      <c r="AG778" s="167">
        <v>871.3</v>
      </c>
      <c r="AH778" s="43">
        <v>3308.4000000000005</v>
      </c>
    </row>
    <row r="779" spans="1:34">
      <c r="A779" s="52">
        <v>0</v>
      </c>
      <c r="D779" s="62">
        <v>2010</v>
      </c>
      <c r="E779" s="62">
        <v>8</v>
      </c>
      <c r="F779" s="62">
        <v>2011</v>
      </c>
      <c r="G779" s="62">
        <v>2011</v>
      </c>
      <c r="H779" s="167">
        <v>0</v>
      </c>
      <c r="I779" s="167">
        <v>0</v>
      </c>
      <c r="J779" s="167">
        <v>0</v>
      </c>
      <c r="K779" s="167">
        <v>0</v>
      </c>
      <c r="L779" s="167">
        <v>0</v>
      </c>
      <c r="M779" s="167">
        <v>0</v>
      </c>
      <c r="N779" s="167">
        <v>199.7</v>
      </c>
      <c r="O779" s="167">
        <v>0</v>
      </c>
      <c r="P779" s="167">
        <v>0</v>
      </c>
      <c r="Q779" s="167">
        <v>0</v>
      </c>
      <c r="R779" s="167">
        <v>0</v>
      </c>
      <c r="S779" s="167">
        <v>0</v>
      </c>
      <c r="T779" s="167">
        <v>0</v>
      </c>
      <c r="U779" s="167">
        <v>0</v>
      </c>
      <c r="V779" s="167">
        <v>0</v>
      </c>
      <c r="W779" s="167">
        <v>0</v>
      </c>
      <c r="X779" s="167">
        <v>2614.1</v>
      </c>
      <c r="Y779" s="167">
        <v>0</v>
      </c>
      <c r="Z779" s="167">
        <v>0</v>
      </c>
      <c r="AA779" s="167">
        <v>0</v>
      </c>
      <c r="AB779" s="167">
        <v>0</v>
      </c>
      <c r="AC779" s="167">
        <v>0</v>
      </c>
      <c r="AD779" s="167">
        <v>0</v>
      </c>
      <c r="AE779" s="167">
        <v>0</v>
      </c>
      <c r="AF779" s="167">
        <v>0</v>
      </c>
      <c r="AG779" s="167">
        <v>981.3</v>
      </c>
      <c r="AH779" s="43">
        <v>3795.0999999999995</v>
      </c>
    </row>
    <row r="780" spans="1:34">
      <c r="A780" s="52">
        <v>0</v>
      </c>
      <c r="D780" s="62">
        <v>2010</v>
      </c>
      <c r="E780" s="62">
        <v>9</v>
      </c>
      <c r="F780" s="62">
        <v>2011</v>
      </c>
      <c r="G780" s="62">
        <v>2011</v>
      </c>
      <c r="H780" s="167">
        <v>0</v>
      </c>
      <c r="I780" s="167">
        <v>0</v>
      </c>
      <c r="J780" s="167">
        <v>0</v>
      </c>
      <c r="K780" s="167">
        <v>0</v>
      </c>
      <c r="L780" s="167">
        <v>0</v>
      </c>
      <c r="M780" s="167">
        <v>0</v>
      </c>
      <c r="N780" s="167">
        <v>165.9</v>
      </c>
      <c r="O780" s="167">
        <v>0</v>
      </c>
      <c r="P780" s="167">
        <v>0</v>
      </c>
      <c r="Q780" s="167">
        <v>0</v>
      </c>
      <c r="R780" s="167">
        <v>0</v>
      </c>
      <c r="S780" s="167">
        <v>0</v>
      </c>
      <c r="T780" s="167">
        <v>0</v>
      </c>
      <c r="U780" s="167">
        <v>0</v>
      </c>
      <c r="V780" s="167">
        <v>0</v>
      </c>
      <c r="W780" s="167">
        <v>0</v>
      </c>
      <c r="X780" s="167">
        <v>2610.3000000000002</v>
      </c>
      <c r="Y780" s="167">
        <v>0</v>
      </c>
      <c r="Z780" s="167">
        <v>0</v>
      </c>
      <c r="AA780" s="167">
        <v>0</v>
      </c>
      <c r="AB780" s="167">
        <v>0</v>
      </c>
      <c r="AC780" s="167">
        <v>0</v>
      </c>
      <c r="AD780" s="167">
        <v>0</v>
      </c>
      <c r="AE780" s="167">
        <v>0</v>
      </c>
      <c r="AF780" s="167">
        <v>0</v>
      </c>
      <c r="AG780" s="167">
        <v>910.9</v>
      </c>
      <c r="AH780" s="43">
        <v>3687.1000000000004</v>
      </c>
    </row>
    <row r="781" spans="1:34">
      <c r="A781" s="52">
        <v>0</v>
      </c>
      <c r="D781" s="62">
        <v>2010</v>
      </c>
      <c r="E781" s="62">
        <v>10</v>
      </c>
      <c r="F781" s="62">
        <v>2011</v>
      </c>
      <c r="G781" s="62">
        <v>2011</v>
      </c>
      <c r="H781" s="167">
        <v>0</v>
      </c>
      <c r="I781" s="167">
        <v>0</v>
      </c>
      <c r="J781" s="167">
        <v>0</v>
      </c>
      <c r="K781" s="167">
        <v>0</v>
      </c>
      <c r="L781" s="167">
        <v>0</v>
      </c>
      <c r="M781" s="167">
        <v>0</v>
      </c>
      <c r="N781" s="167">
        <v>48.8</v>
      </c>
      <c r="O781" s="167">
        <v>0</v>
      </c>
      <c r="P781" s="167">
        <v>0</v>
      </c>
      <c r="Q781" s="167">
        <v>0</v>
      </c>
      <c r="R781" s="167">
        <v>0</v>
      </c>
      <c r="S781" s="167">
        <v>0</v>
      </c>
      <c r="T781" s="167">
        <v>0</v>
      </c>
      <c r="U781" s="167">
        <v>0</v>
      </c>
      <c r="V781" s="167">
        <v>0</v>
      </c>
      <c r="W781" s="167">
        <v>0</v>
      </c>
      <c r="X781" s="167">
        <v>1305.0999999999999</v>
      </c>
      <c r="Y781" s="167">
        <v>0</v>
      </c>
      <c r="Z781" s="167">
        <v>0</v>
      </c>
      <c r="AA781" s="167">
        <v>0</v>
      </c>
      <c r="AB781" s="167">
        <v>0</v>
      </c>
      <c r="AC781" s="167">
        <v>0</v>
      </c>
      <c r="AD781" s="167">
        <v>0</v>
      </c>
      <c r="AE781" s="167">
        <v>0</v>
      </c>
      <c r="AF781" s="167">
        <v>0</v>
      </c>
      <c r="AG781" s="167">
        <v>299.60000000000002</v>
      </c>
      <c r="AH781" s="43">
        <v>1653.5</v>
      </c>
    </row>
    <row r="782" spans="1:34">
      <c r="A782" s="52">
        <v>0</v>
      </c>
      <c r="D782" s="62">
        <v>2010</v>
      </c>
      <c r="E782" s="62">
        <v>11</v>
      </c>
      <c r="F782" s="62">
        <v>2011</v>
      </c>
      <c r="G782" s="62">
        <v>2011</v>
      </c>
      <c r="H782" s="167">
        <v>0</v>
      </c>
      <c r="I782" s="167">
        <v>0</v>
      </c>
      <c r="J782" s="167">
        <v>0</v>
      </c>
      <c r="K782" s="167">
        <v>0</v>
      </c>
      <c r="L782" s="167">
        <v>0</v>
      </c>
      <c r="M782" s="167">
        <v>0</v>
      </c>
      <c r="N782" s="167">
        <v>5</v>
      </c>
      <c r="O782" s="167">
        <v>0</v>
      </c>
      <c r="P782" s="167">
        <v>0</v>
      </c>
      <c r="Q782" s="167">
        <v>0</v>
      </c>
      <c r="R782" s="167">
        <v>0</v>
      </c>
      <c r="S782" s="167">
        <v>0</v>
      </c>
      <c r="T782" s="167">
        <v>0</v>
      </c>
      <c r="U782" s="167">
        <v>0</v>
      </c>
      <c r="V782" s="167">
        <v>0</v>
      </c>
      <c r="W782" s="167">
        <v>0</v>
      </c>
      <c r="X782" s="167">
        <v>906.4</v>
      </c>
      <c r="Y782" s="167">
        <v>0</v>
      </c>
      <c r="Z782" s="167">
        <v>0</v>
      </c>
      <c r="AA782" s="167">
        <v>0</v>
      </c>
      <c r="AB782" s="167">
        <v>0</v>
      </c>
      <c r="AC782" s="167">
        <v>0</v>
      </c>
      <c r="AD782" s="167">
        <v>0</v>
      </c>
      <c r="AE782" s="167">
        <v>0</v>
      </c>
      <c r="AF782" s="167">
        <v>0</v>
      </c>
      <c r="AG782" s="167">
        <v>219.8</v>
      </c>
      <c r="AH782" s="43">
        <v>1131.2</v>
      </c>
    </row>
    <row r="783" spans="1:34">
      <c r="A783" s="52">
        <v>0</v>
      </c>
      <c r="D783" s="62">
        <v>2010</v>
      </c>
      <c r="E783" s="62">
        <v>12</v>
      </c>
      <c r="F783" s="62">
        <v>2011</v>
      </c>
      <c r="G783" s="62">
        <v>2011</v>
      </c>
      <c r="H783" s="167">
        <v>0</v>
      </c>
      <c r="I783" s="167">
        <v>0</v>
      </c>
      <c r="J783" s="167">
        <v>0</v>
      </c>
      <c r="K783" s="167">
        <v>0</v>
      </c>
      <c r="L783" s="167">
        <v>0</v>
      </c>
      <c r="M783" s="167">
        <v>0</v>
      </c>
      <c r="N783" s="167">
        <v>0</v>
      </c>
      <c r="O783" s="167">
        <v>0</v>
      </c>
      <c r="P783" s="167">
        <v>0</v>
      </c>
      <c r="Q783" s="167">
        <v>0</v>
      </c>
      <c r="R783" s="167">
        <v>0</v>
      </c>
      <c r="S783" s="167">
        <v>0</v>
      </c>
      <c r="T783" s="167">
        <v>0</v>
      </c>
      <c r="U783" s="167">
        <v>0</v>
      </c>
      <c r="V783" s="167">
        <v>0</v>
      </c>
      <c r="W783" s="167">
        <v>0</v>
      </c>
      <c r="X783" s="167">
        <v>647.79999999999995</v>
      </c>
      <c r="Y783" s="167">
        <v>0</v>
      </c>
      <c r="Z783" s="167">
        <v>0</v>
      </c>
      <c r="AA783" s="167">
        <v>0</v>
      </c>
      <c r="AB783" s="167">
        <v>0</v>
      </c>
      <c r="AC783" s="167">
        <v>0</v>
      </c>
      <c r="AD783" s="167">
        <v>0</v>
      </c>
      <c r="AE783" s="167">
        <v>0</v>
      </c>
      <c r="AF783" s="167">
        <v>0</v>
      </c>
      <c r="AG783" s="167">
        <v>114</v>
      </c>
      <c r="AH783" s="43">
        <v>761.8</v>
      </c>
    </row>
    <row r="784" spans="1:34">
      <c r="A784" s="52">
        <v>0</v>
      </c>
      <c r="D784" s="62">
        <v>2011</v>
      </c>
      <c r="E784" s="62">
        <v>1</v>
      </c>
      <c r="F784" s="62">
        <v>2011</v>
      </c>
      <c r="G784" s="62">
        <v>2011</v>
      </c>
      <c r="H784" s="167">
        <v>0</v>
      </c>
      <c r="I784" s="167">
        <v>0</v>
      </c>
      <c r="J784" s="167">
        <v>0</v>
      </c>
      <c r="K784" s="167">
        <v>0</v>
      </c>
      <c r="L784" s="167">
        <v>0</v>
      </c>
      <c r="M784" s="167">
        <v>0</v>
      </c>
      <c r="N784" s="167">
        <v>3.8</v>
      </c>
      <c r="O784" s="167">
        <v>0</v>
      </c>
      <c r="P784" s="167">
        <v>0</v>
      </c>
      <c r="Q784" s="167">
        <v>0</v>
      </c>
      <c r="R784" s="167">
        <v>0</v>
      </c>
      <c r="S784" s="167">
        <v>0</v>
      </c>
      <c r="T784" s="167">
        <v>0</v>
      </c>
      <c r="U784" s="167">
        <v>0</v>
      </c>
      <c r="V784" s="167">
        <v>0</v>
      </c>
      <c r="W784" s="167">
        <v>0</v>
      </c>
      <c r="X784" s="167">
        <v>412.8</v>
      </c>
      <c r="Y784" s="167">
        <v>0</v>
      </c>
      <c r="Z784" s="167">
        <v>0</v>
      </c>
      <c r="AA784" s="167">
        <v>0</v>
      </c>
      <c r="AB784" s="167">
        <v>0</v>
      </c>
      <c r="AC784" s="167">
        <v>0</v>
      </c>
      <c r="AD784" s="167">
        <v>0</v>
      </c>
      <c r="AE784" s="167">
        <v>0</v>
      </c>
      <c r="AF784" s="167">
        <v>0</v>
      </c>
      <c r="AG784" s="167">
        <v>32.5</v>
      </c>
      <c r="AH784" s="43">
        <v>449.1</v>
      </c>
    </row>
    <row r="785" spans="1:34">
      <c r="A785" s="52">
        <v>0</v>
      </c>
      <c r="D785" s="62">
        <v>2011</v>
      </c>
      <c r="E785" s="62">
        <v>2</v>
      </c>
      <c r="F785" s="62">
        <v>2011</v>
      </c>
      <c r="G785" s="62">
        <v>2011</v>
      </c>
      <c r="H785" s="167">
        <v>0</v>
      </c>
      <c r="I785" s="167">
        <v>0</v>
      </c>
      <c r="J785" s="167">
        <v>0</v>
      </c>
      <c r="K785" s="167">
        <v>0</v>
      </c>
      <c r="L785" s="167">
        <v>0</v>
      </c>
      <c r="M785" s="167">
        <v>0</v>
      </c>
      <c r="N785" s="167">
        <v>13.3</v>
      </c>
      <c r="O785" s="167">
        <v>0</v>
      </c>
      <c r="P785" s="167">
        <v>0</v>
      </c>
      <c r="Q785" s="167">
        <v>0</v>
      </c>
      <c r="R785" s="167">
        <v>0</v>
      </c>
      <c r="S785" s="167">
        <v>0</v>
      </c>
      <c r="T785" s="167">
        <v>0</v>
      </c>
      <c r="U785" s="167">
        <v>0</v>
      </c>
      <c r="V785" s="167">
        <v>0</v>
      </c>
      <c r="W785" s="167">
        <v>0</v>
      </c>
      <c r="X785" s="167">
        <v>505.3</v>
      </c>
      <c r="Y785" s="167">
        <v>0</v>
      </c>
      <c r="Z785" s="167">
        <v>0</v>
      </c>
      <c r="AA785" s="167">
        <v>0</v>
      </c>
      <c r="AB785" s="167">
        <v>0</v>
      </c>
      <c r="AC785" s="167">
        <v>0</v>
      </c>
      <c r="AD785" s="167">
        <v>0</v>
      </c>
      <c r="AE785" s="167">
        <v>0</v>
      </c>
      <c r="AF785" s="167">
        <v>0</v>
      </c>
      <c r="AG785" s="167">
        <v>91.2</v>
      </c>
      <c r="AH785" s="43">
        <v>609.80000000000007</v>
      </c>
    </row>
    <row r="786" spans="1:34">
      <c r="A786" s="52">
        <v>0</v>
      </c>
      <c r="D786" s="62">
        <v>2011</v>
      </c>
      <c r="E786" s="62">
        <v>3</v>
      </c>
      <c r="F786" s="62">
        <v>2011</v>
      </c>
      <c r="G786" s="62">
        <v>2011</v>
      </c>
      <c r="H786" s="167">
        <v>0</v>
      </c>
      <c r="I786" s="167">
        <v>0</v>
      </c>
      <c r="J786" s="167">
        <v>0</v>
      </c>
      <c r="K786" s="167">
        <v>0</v>
      </c>
      <c r="L786" s="167">
        <v>0</v>
      </c>
      <c r="M786" s="167">
        <v>0</v>
      </c>
      <c r="N786" s="167">
        <v>1.5</v>
      </c>
      <c r="O786" s="167">
        <v>0</v>
      </c>
      <c r="P786" s="167">
        <v>0</v>
      </c>
      <c r="Q786" s="167">
        <v>0</v>
      </c>
      <c r="R786" s="167">
        <v>0</v>
      </c>
      <c r="S786" s="167">
        <v>0</v>
      </c>
      <c r="T786" s="167">
        <v>0</v>
      </c>
      <c r="U786" s="167">
        <v>0</v>
      </c>
      <c r="V786" s="167">
        <v>0</v>
      </c>
      <c r="W786" s="167">
        <v>0</v>
      </c>
      <c r="X786" s="167">
        <v>286.5</v>
      </c>
      <c r="Y786" s="167">
        <v>0</v>
      </c>
      <c r="Z786" s="167">
        <v>0</v>
      </c>
      <c r="AA786" s="167">
        <v>0</v>
      </c>
      <c r="AB786" s="167">
        <v>0</v>
      </c>
      <c r="AC786" s="167">
        <v>0</v>
      </c>
      <c r="AD786" s="167">
        <v>0</v>
      </c>
      <c r="AE786" s="167">
        <v>0</v>
      </c>
      <c r="AF786" s="167">
        <v>0</v>
      </c>
      <c r="AG786" s="167">
        <v>23.2</v>
      </c>
      <c r="AH786" s="43">
        <v>311.2</v>
      </c>
    </row>
    <row r="787" spans="1:34">
      <c r="A787" s="52">
        <v>0</v>
      </c>
      <c r="D787" s="62">
        <v>2011</v>
      </c>
      <c r="E787" s="62">
        <v>4</v>
      </c>
      <c r="F787" s="62">
        <v>2011</v>
      </c>
      <c r="G787" s="62">
        <v>2011</v>
      </c>
      <c r="H787" s="167">
        <v>0</v>
      </c>
      <c r="I787" s="167">
        <v>0</v>
      </c>
      <c r="J787" s="167">
        <v>0</v>
      </c>
      <c r="K787" s="167">
        <v>0</v>
      </c>
      <c r="L787" s="167">
        <v>0</v>
      </c>
      <c r="M787" s="167">
        <v>0</v>
      </c>
      <c r="N787" s="167">
        <v>22.1</v>
      </c>
      <c r="O787" s="167">
        <v>0</v>
      </c>
      <c r="P787" s="167">
        <v>0</v>
      </c>
      <c r="Q787" s="167">
        <v>0</v>
      </c>
      <c r="R787" s="167">
        <v>0</v>
      </c>
      <c r="S787" s="167">
        <v>0</v>
      </c>
      <c r="T787" s="167">
        <v>0</v>
      </c>
      <c r="U787" s="167">
        <v>0</v>
      </c>
      <c r="V787" s="167">
        <v>0</v>
      </c>
      <c r="W787" s="167">
        <v>0</v>
      </c>
      <c r="X787" s="167">
        <v>800.6</v>
      </c>
      <c r="Y787" s="167">
        <v>0</v>
      </c>
      <c r="Z787" s="167">
        <v>0</v>
      </c>
      <c r="AA787" s="167">
        <v>0</v>
      </c>
      <c r="AB787" s="167">
        <v>0</v>
      </c>
      <c r="AC787" s="167">
        <v>0</v>
      </c>
      <c r="AD787" s="167">
        <v>0</v>
      </c>
      <c r="AE787" s="167">
        <v>0</v>
      </c>
      <c r="AF787" s="167">
        <v>0</v>
      </c>
      <c r="AG787" s="167">
        <v>227.3</v>
      </c>
      <c r="AH787" s="43">
        <v>1050</v>
      </c>
    </row>
    <row r="788" spans="1:34">
      <c r="A788" s="52">
        <v>0</v>
      </c>
      <c r="D788" s="62">
        <v>2011</v>
      </c>
      <c r="E788" s="62">
        <v>5</v>
      </c>
      <c r="F788" s="62">
        <v>2011</v>
      </c>
      <c r="G788" s="62">
        <v>2012</v>
      </c>
      <c r="H788" s="167">
        <v>0</v>
      </c>
      <c r="I788" s="167">
        <v>0</v>
      </c>
      <c r="J788" s="167">
        <v>0</v>
      </c>
      <c r="K788" s="167">
        <v>0</v>
      </c>
      <c r="L788" s="167">
        <v>0</v>
      </c>
      <c r="M788" s="167">
        <v>0</v>
      </c>
      <c r="N788" s="167">
        <v>84.1</v>
      </c>
      <c r="O788" s="167">
        <v>0</v>
      </c>
      <c r="P788" s="167">
        <v>0</v>
      </c>
      <c r="Q788" s="167">
        <v>0</v>
      </c>
      <c r="R788" s="167">
        <v>0</v>
      </c>
      <c r="S788" s="167">
        <v>0</v>
      </c>
      <c r="T788" s="167">
        <v>0</v>
      </c>
      <c r="U788" s="167">
        <v>0</v>
      </c>
      <c r="V788" s="167">
        <v>0</v>
      </c>
      <c r="W788" s="167">
        <v>0</v>
      </c>
      <c r="X788" s="167">
        <v>1381.4</v>
      </c>
      <c r="Y788" s="167">
        <v>0</v>
      </c>
      <c r="Z788" s="167">
        <v>0</v>
      </c>
      <c r="AA788" s="167">
        <v>0</v>
      </c>
      <c r="AB788" s="167">
        <v>0</v>
      </c>
      <c r="AC788" s="167">
        <v>0</v>
      </c>
      <c r="AD788" s="167">
        <v>0</v>
      </c>
      <c r="AE788" s="167">
        <v>0</v>
      </c>
      <c r="AF788" s="167">
        <v>0</v>
      </c>
      <c r="AG788" s="167">
        <v>514.79999999999995</v>
      </c>
      <c r="AH788" s="43">
        <v>1980.3</v>
      </c>
    </row>
    <row r="789" spans="1:34">
      <c r="A789" s="52">
        <v>0</v>
      </c>
      <c r="D789" s="62">
        <v>2011</v>
      </c>
      <c r="E789" s="62">
        <v>6</v>
      </c>
      <c r="F789" s="62">
        <v>2011</v>
      </c>
      <c r="G789" s="62">
        <v>2012</v>
      </c>
      <c r="H789" s="167">
        <v>0</v>
      </c>
      <c r="I789" s="167">
        <v>0</v>
      </c>
      <c r="J789" s="167">
        <v>0</v>
      </c>
      <c r="K789" s="167">
        <v>0</v>
      </c>
      <c r="L789" s="167">
        <v>0</v>
      </c>
      <c r="M789" s="167">
        <v>0</v>
      </c>
      <c r="N789" s="167">
        <v>112.4</v>
      </c>
      <c r="O789" s="167">
        <v>0</v>
      </c>
      <c r="P789" s="167">
        <v>0</v>
      </c>
      <c r="Q789" s="167">
        <v>0</v>
      </c>
      <c r="R789" s="167">
        <v>0</v>
      </c>
      <c r="S789" s="167">
        <v>0</v>
      </c>
      <c r="T789" s="167">
        <v>0</v>
      </c>
      <c r="U789" s="167">
        <v>0</v>
      </c>
      <c r="V789" s="167">
        <v>0</v>
      </c>
      <c r="W789" s="167">
        <v>0</v>
      </c>
      <c r="X789" s="167">
        <v>1712</v>
      </c>
      <c r="Y789" s="167">
        <v>0</v>
      </c>
      <c r="Z789" s="167">
        <v>0</v>
      </c>
      <c r="AA789" s="167">
        <v>0</v>
      </c>
      <c r="AB789" s="167">
        <v>0</v>
      </c>
      <c r="AC789" s="167">
        <v>0</v>
      </c>
      <c r="AD789" s="167">
        <v>0</v>
      </c>
      <c r="AE789" s="167">
        <v>0</v>
      </c>
      <c r="AF789" s="167">
        <v>0</v>
      </c>
      <c r="AG789" s="167">
        <v>729.7</v>
      </c>
      <c r="AH789" s="43">
        <v>2554.1000000000004</v>
      </c>
    </row>
    <row r="790" spans="1:34">
      <c r="A790" s="52">
        <v>0</v>
      </c>
      <c r="D790" s="62">
        <v>2011</v>
      </c>
      <c r="E790" s="62">
        <v>7</v>
      </c>
      <c r="F790" s="62">
        <v>2012</v>
      </c>
      <c r="G790" s="62">
        <v>2012</v>
      </c>
      <c r="H790" s="167">
        <v>0</v>
      </c>
      <c r="I790" s="167">
        <v>0</v>
      </c>
      <c r="J790" s="167">
        <v>0</v>
      </c>
      <c r="K790" s="167">
        <v>0</v>
      </c>
      <c r="L790" s="167">
        <v>0</v>
      </c>
      <c r="M790" s="167">
        <v>0</v>
      </c>
      <c r="N790" s="167">
        <v>139</v>
      </c>
      <c r="O790" s="167">
        <v>0</v>
      </c>
      <c r="P790" s="167">
        <v>0</v>
      </c>
      <c r="Q790" s="167">
        <v>0</v>
      </c>
      <c r="R790" s="167">
        <v>0</v>
      </c>
      <c r="S790" s="167">
        <v>0</v>
      </c>
      <c r="T790" s="167">
        <v>0</v>
      </c>
      <c r="U790" s="167">
        <v>0</v>
      </c>
      <c r="V790" s="167">
        <v>0</v>
      </c>
      <c r="W790" s="167">
        <v>0</v>
      </c>
      <c r="X790" s="167">
        <v>2389.4</v>
      </c>
      <c r="Y790" s="167">
        <v>0</v>
      </c>
      <c r="Z790" s="167">
        <v>0</v>
      </c>
      <c r="AA790" s="167">
        <v>0</v>
      </c>
      <c r="AB790" s="167">
        <v>0</v>
      </c>
      <c r="AC790" s="167">
        <v>0</v>
      </c>
      <c r="AD790" s="167">
        <v>0</v>
      </c>
      <c r="AE790" s="167">
        <v>0</v>
      </c>
      <c r="AF790" s="167">
        <v>0</v>
      </c>
      <c r="AG790" s="167">
        <v>897.5</v>
      </c>
      <c r="AH790" s="43">
        <v>3425.9</v>
      </c>
    </row>
    <row r="791" spans="1:34">
      <c r="A791" s="52">
        <v>0</v>
      </c>
      <c r="D791" s="62">
        <v>2011</v>
      </c>
      <c r="E791" s="62">
        <v>8</v>
      </c>
      <c r="F791" s="62">
        <v>2012</v>
      </c>
      <c r="G791" s="62">
        <v>2012</v>
      </c>
      <c r="H791" s="167">
        <v>0</v>
      </c>
      <c r="I791" s="167">
        <v>0</v>
      </c>
      <c r="J791" s="167">
        <v>0</v>
      </c>
      <c r="K791" s="167">
        <v>0</v>
      </c>
      <c r="L791" s="167">
        <v>0</v>
      </c>
      <c r="M791" s="167">
        <v>0</v>
      </c>
      <c r="N791" s="167">
        <v>181.4</v>
      </c>
      <c r="O791" s="167">
        <v>0</v>
      </c>
      <c r="P791" s="167">
        <v>0</v>
      </c>
      <c r="Q791" s="167">
        <v>0</v>
      </c>
      <c r="R791" s="167">
        <v>0</v>
      </c>
      <c r="S791" s="167">
        <v>0</v>
      </c>
      <c r="T791" s="167">
        <v>0</v>
      </c>
      <c r="U791" s="167">
        <v>0</v>
      </c>
      <c r="V791" s="167">
        <v>0</v>
      </c>
      <c r="W791" s="167">
        <v>0</v>
      </c>
      <c r="X791" s="167">
        <v>2495.1999999999998</v>
      </c>
      <c r="Y791" s="167">
        <v>0</v>
      </c>
      <c r="Z791" s="167">
        <v>0</v>
      </c>
      <c r="AA791" s="167">
        <v>0</v>
      </c>
      <c r="AB791" s="167">
        <v>0</v>
      </c>
      <c r="AC791" s="167">
        <v>0</v>
      </c>
      <c r="AD791" s="167">
        <v>0</v>
      </c>
      <c r="AE791" s="167">
        <v>0</v>
      </c>
      <c r="AF791" s="167">
        <v>0</v>
      </c>
      <c r="AG791" s="167">
        <v>944.6</v>
      </c>
      <c r="AH791" s="43">
        <v>3621.2</v>
      </c>
    </row>
    <row r="792" spans="1:34">
      <c r="A792" s="52">
        <v>0</v>
      </c>
      <c r="D792" s="62">
        <v>2011</v>
      </c>
      <c r="E792" s="62">
        <v>9</v>
      </c>
      <c r="F792" s="62">
        <v>2012</v>
      </c>
      <c r="G792" s="62">
        <v>2012</v>
      </c>
      <c r="H792" s="167">
        <v>0</v>
      </c>
      <c r="I792" s="167">
        <v>0</v>
      </c>
      <c r="J792" s="167">
        <v>0</v>
      </c>
      <c r="K792" s="167">
        <v>0</v>
      </c>
      <c r="L792" s="167">
        <v>0</v>
      </c>
      <c r="M792" s="167">
        <v>0</v>
      </c>
      <c r="N792" s="167">
        <v>145.4</v>
      </c>
      <c r="O792" s="167">
        <v>0</v>
      </c>
      <c r="P792" s="167">
        <v>0</v>
      </c>
      <c r="Q792" s="167">
        <v>0</v>
      </c>
      <c r="R792" s="167">
        <v>0</v>
      </c>
      <c r="S792" s="167">
        <v>0</v>
      </c>
      <c r="T792" s="167">
        <v>0</v>
      </c>
      <c r="U792" s="167">
        <v>0</v>
      </c>
      <c r="V792" s="167">
        <v>0</v>
      </c>
      <c r="W792" s="167">
        <v>0</v>
      </c>
      <c r="X792" s="167">
        <v>2247.8000000000002</v>
      </c>
      <c r="Y792" s="167">
        <v>0</v>
      </c>
      <c r="Z792" s="167">
        <v>0</v>
      </c>
      <c r="AA792" s="167">
        <v>0</v>
      </c>
      <c r="AB792" s="167">
        <v>0</v>
      </c>
      <c r="AC792" s="167">
        <v>0</v>
      </c>
      <c r="AD792" s="167">
        <v>0</v>
      </c>
      <c r="AE792" s="167">
        <v>0</v>
      </c>
      <c r="AF792" s="167">
        <v>0</v>
      </c>
      <c r="AG792" s="167">
        <v>788.2</v>
      </c>
      <c r="AH792" s="43">
        <v>3181.4000000000005</v>
      </c>
    </row>
    <row r="793" spans="1:34">
      <c r="A793" s="52">
        <v>0</v>
      </c>
      <c r="D793" s="62">
        <v>2011</v>
      </c>
      <c r="E793" s="62">
        <v>10</v>
      </c>
      <c r="F793" s="62">
        <v>2012</v>
      </c>
      <c r="G793" s="62">
        <v>2012</v>
      </c>
      <c r="H793" s="167">
        <v>0</v>
      </c>
      <c r="I793" s="167">
        <v>0</v>
      </c>
      <c r="J793" s="167">
        <v>0</v>
      </c>
      <c r="K793" s="167">
        <v>0</v>
      </c>
      <c r="L793" s="167">
        <v>0</v>
      </c>
      <c r="M793" s="167">
        <v>0</v>
      </c>
      <c r="N793" s="167">
        <v>73.7</v>
      </c>
      <c r="O793" s="167">
        <v>0</v>
      </c>
      <c r="P793" s="167">
        <v>0</v>
      </c>
      <c r="Q793" s="167">
        <v>0</v>
      </c>
      <c r="R793" s="167">
        <v>0</v>
      </c>
      <c r="S793" s="167">
        <v>0</v>
      </c>
      <c r="T793" s="167">
        <v>0</v>
      </c>
      <c r="U793" s="167">
        <v>0</v>
      </c>
      <c r="V793" s="167">
        <v>0</v>
      </c>
      <c r="W793" s="167">
        <v>0</v>
      </c>
      <c r="X793" s="167">
        <v>1685.5</v>
      </c>
      <c r="Y793" s="167">
        <v>0</v>
      </c>
      <c r="Z793" s="167">
        <v>0</v>
      </c>
      <c r="AA793" s="167">
        <v>0</v>
      </c>
      <c r="AB793" s="167">
        <v>0</v>
      </c>
      <c r="AC793" s="167">
        <v>0</v>
      </c>
      <c r="AD793" s="167">
        <v>0</v>
      </c>
      <c r="AE793" s="167">
        <v>0</v>
      </c>
      <c r="AF793" s="167">
        <v>0</v>
      </c>
      <c r="AG793" s="167">
        <v>503.4</v>
      </c>
      <c r="AH793" s="43">
        <v>2262.6</v>
      </c>
    </row>
    <row r="794" spans="1:34">
      <c r="A794" s="52">
        <v>0</v>
      </c>
      <c r="D794" s="62">
        <v>2011</v>
      </c>
      <c r="E794" s="62">
        <v>11</v>
      </c>
      <c r="F794" s="62">
        <v>2012</v>
      </c>
      <c r="G794" s="62">
        <v>2012</v>
      </c>
      <c r="H794" s="167">
        <v>0</v>
      </c>
      <c r="I794" s="167">
        <v>0</v>
      </c>
      <c r="J794" s="167">
        <v>0</v>
      </c>
      <c r="K794" s="167">
        <v>0</v>
      </c>
      <c r="L794" s="167">
        <v>0</v>
      </c>
      <c r="M794" s="167">
        <v>0</v>
      </c>
      <c r="N794" s="167">
        <v>18.899999999999999</v>
      </c>
      <c r="O794" s="167">
        <v>0</v>
      </c>
      <c r="P794" s="167">
        <v>0</v>
      </c>
      <c r="Q794" s="167">
        <v>0</v>
      </c>
      <c r="R794" s="167">
        <v>0</v>
      </c>
      <c r="S794" s="167">
        <v>0</v>
      </c>
      <c r="T794" s="167">
        <v>0</v>
      </c>
      <c r="U794" s="167">
        <v>0</v>
      </c>
      <c r="V794" s="167">
        <v>0</v>
      </c>
      <c r="W794" s="167">
        <v>0</v>
      </c>
      <c r="X794" s="167">
        <v>645.4</v>
      </c>
      <c r="Y794" s="167">
        <v>0</v>
      </c>
      <c r="Z794" s="167">
        <v>0</v>
      </c>
      <c r="AA794" s="167">
        <v>0</v>
      </c>
      <c r="AB794" s="167">
        <v>0</v>
      </c>
      <c r="AC794" s="167">
        <v>0</v>
      </c>
      <c r="AD794" s="167">
        <v>0</v>
      </c>
      <c r="AE794" s="167">
        <v>0</v>
      </c>
      <c r="AF794" s="167">
        <v>0</v>
      </c>
      <c r="AG794" s="167">
        <v>127.4</v>
      </c>
      <c r="AH794" s="43">
        <v>791.69999999999993</v>
      </c>
    </row>
    <row r="795" spans="1:34">
      <c r="A795" s="52">
        <v>0</v>
      </c>
      <c r="D795" s="62">
        <v>2011</v>
      </c>
      <c r="E795" s="62">
        <v>12</v>
      </c>
      <c r="F795" s="62">
        <v>2012</v>
      </c>
      <c r="G795" s="62">
        <v>2012</v>
      </c>
      <c r="H795" s="167">
        <v>0</v>
      </c>
      <c r="I795" s="167">
        <v>0</v>
      </c>
      <c r="J795" s="167">
        <v>0</v>
      </c>
      <c r="K795" s="167">
        <v>0</v>
      </c>
      <c r="L795" s="167">
        <v>0</v>
      </c>
      <c r="M795" s="167">
        <v>0</v>
      </c>
      <c r="N795" s="167">
        <v>8.4</v>
      </c>
      <c r="O795" s="167">
        <v>0</v>
      </c>
      <c r="P795" s="167">
        <v>0</v>
      </c>
      <c r="Q795" s="167">
        <v>0</v>
      </c>
      <c r="R795" s="167">
        <v>0</v>
      </c>
      <c r="S795" s="167">
        <v>0</v>
      </c>
      <c r="T795" s="167">
        <v>0</v>
      </c>
      <c r="U795" s="167">
        <v>0</v>
      </c>
      <c r="V795" s="167">
        <v>0</v>
      </c>
      <c r="W795" s="167">
        <v>0</v>
      </c>
      <c r="X795" s="167">
        <v>750.1</v>
      </c>
      <c r="Y795" s="167">
        <v>0</v>
      </c>
      <c r="Z795" s="167">
        <v>0</v>
      </c>
      <c r="AA795" s="167">
        <v>0</v>
      </c>
      <c r="AB795" s="167">
        <v>0</v>
      </c>
      <c r="AC795" s="167">
        <v>0</v>
      </c>
      <c r="AD795" s="167">
        <v>0</v>
      </c>
      <c r="AE795" s="167">
        <v>0</v>
      </c>
      <c r="AF795" s="167">
        <v>0</v>
      </c>
      <c r="AG795" s="167">
        <v>101.1</v>
      </c>
      <c r="AH795" s="43">
        <v>859.6</v>
      </c>
    </row>
    <row r="796" spans="1:34">
      <c r="A796" s="52">
        <v>0</v>
      </c>
      <c r="D796" s="62">
        <v>2012</v>
      </c>
      <c r="E796" s="62">
        <v>1</v>
      </c>
      <c r="F796" s="62">
        <v>2012</v>
      </c>
      <c r="G796" s="62">
        <v>2012</v>
      </c>
      <c r="H796" s="167">
        <v>0</v>
      </c>
      <c r="I796" s="167">
        <v>0</v>
      </c>
      <c r="J796" s="167">
        <v>0</v>
      </c>
      <c r="K796" s="167">
        <v>0</v>
      </c>
      <c r="L796" s="167">
        <v>0</v>
      </c>
      <c r="M796" s="167">
        <v>0</v>
      </c>
      <c r="N796" s="167">
        <v>9</v>
      </c>
      <c r="O796" s="167">
        <v>0</v>
      </c>
      <c r="P796" s="167">
        <v>0</v>
      </c>
      <c r="Q796" s="167">
        <v>0</v>
      </c>
      <c r="R796" s="167">
        <v>0</v>
      </c>
      <c r="S796" s="167">
        <v>0</v>
      </c>
      <c r="T796" s="167">
        <v>0</v>
      </c>
      <c r="U796" s="167">
        <v>0</v>
      </c>
      <c r="V796" s="167">
        <v>0</v>
      </c>
      <c r="W796" s="167">
        <v>0</v>
      </c>
      <c r="X796" s="167">
        <v>1032.0999999999999</v>
      </c>
      <c r="Y796" s="167">
        <v>0</v>
      </c>
      <c r="Z796" s="167">
        <v>0</v>
      </c>
      <c r="AA796" s="167">
        <v>0</v>
      </c>
      <c r="AB796" s="167">
        <v>0</v>
      </c>
      <c r="AC796" s="167">
        <v>0</v>
      </c>
      <c r="AD796" s="167">
        <v>0</v>
      </c>
      <c r="AE796" s="167">
        <v>0</v>
      </c>
      <c r="AF796" s="167">
        <v>0</v>
      </c>
      <c r="AG796" s="167">
        <v>99.8</v>
      </c>
      <c r="AH796" s="43">
        <v>1140.8999999999999</v>
      </c>
    </row>
    <row r="797" spans="1:34">
      <c r="A797" s="52">
        <v>0</v>
      </c>
      <c r="D797" s="62">
        <v>2012</v>
      </c>
      <c r="E797" s="62">
        <v>2</v>
      </c>
      <c r="F797" s="62">
        <v>2012</v>
      </c>
      <c r="G797" s="62">
        <v>2012</v>
      </c>
      <c r="H797" s="167">
        <v>0</v>
      </c>
      <c r="I797" s="167">
        <v>0</v>
      </c>
      <c r="J797" s="167">
        <v>0</v>
      </c>
      <c r="K797" s="167">
        <v>0</v>
      </c>
      <c r="L797" s="167">
        <v>0</v>
      </c>
      <c r="M797" s="167">
        <v>0</v>
      </c>
      <c r="N797" s="167">
        <v>11</v>
      </c>
      <c r="O797" s="167">
        <v>0</v>
      </c>
      <c r="P797" s="167">
        <v>0</v>
      </c>
      <c r="Q797" s="167">
        <v>0</v>
      </c>
      <c r="R797" s="167">
        <v>0</v>
      </c>
      <c r="S797" s="167">
        <v>0</v>
      </c>
      <c r="T797" s="167">
        <v>0</v>
      </c>
      <c r="U797" s="167">
        <v>0</v>
      </c>
      <c r="V797" s="167">
        <v>0</v>
      </c>
      <c r="W797" s="167">
        <v>0</v>
      </c>
      <c r="X797" s="167">
        <v>897.9</v>
      </c>
      <c r="Y797" s="167">
        <v>0</v>
      </c>
      <c r="Z797" s="167">
        <v>0</v>
      </c>
      <c r="AA797" s="167">
        <v>0</v>
      </c>
      <c r="AB797" s="167">
        <v>0</v>
      </c>
      <c r="AC797" s="167">
        <v>0</v>
      </c>
      <c r="AD797" s="167">
        <v>0</v>
      </c>
      <c r="AE797" s="167">
        <v>0</v>
      </c>
      <c r="AF797" s="167">
        <v>0</v>
      </c>
      <c r="AG797" s="167">
        <v>84.2</v>
      </c>
      <c r="AH797" s="43">
        <v>993.1</v>
      </c>
    </row>
    <row r="798" spans="1:34">
      <c r="A798" s="52">
        <v>0</v>
      </c>
      <c r="D798" s="62">
        <v>2012</v>
      </c>
      <c r="E798" s="62">
        <v>3</v>
      </c>
      <c r="F798" s="62">
        <v>2012</v>
      </c>
      <c r="G798" s="62">
        <v>2012</v>
      </c>
      <c r="H798" s="167">
        <v>0</v>
      </c>
      <c r="I798" s="167">
        <v>0</v>
      </c>
      <c r="J798" s="167">
        <v>0</v>
      </c>
      <c r="K798" s="167">
        <v>0</v>
      </c>
      <c r="L798" s="167">
        <v>0</v>
      </c>
      <c r="M798" s="167">
        <v>0</v>
      </c>
      <c r="N798" s="167">
        <v>6.2</v>
      </c>
      <c r="O798" s="167">
        <v>0</v>
      </c>
      <c r="P798" s="167">
        <v>0</v>
      </c>
      <c r="Q798" s="167">
        <v>0</v>
      </c>
      <c r="R798" s="167">
        <v>0</v>
      </c>
      <c r="S798" s="167">
        <v>0</v>
      </c>
      <c r="T798" s="167">
        <v>0</v>
      </c>
      <c r="U798" s="167">
        <v>0</v>
      </c>
      <c r="V798" s="167">
        <v>0</v>
      </c>
      <c r="W798" s="167">
        <v>0</v>
      </c>
      <c r="X798" s="167">
        <v>717.1</v>
      </c>
      <c r="Y798" s="167">
        <v>0</v>
      </c>
      <c r="Z798" s="167">
        <v>0</v>
      </c>
      <c r="AA798" s="167">
        <v>0</v>
      </c>
      <c r="AB798" s="167">
        <v>0</v>
      </c>
      <c r="AC798" s="167">
        <v>0</v>
      </c>
      <c r="AD798" s="167">
        <v>0</v>
      </c>
      <c r="AE798" s="167">
        <v>0</v>
      </c>
      <c r="AF798" s="167">
        <v>0</v>
      </c>
      <c r="AG798" s="167">
        <v>76.900000000000006</v>
      </c>
      <c r="AH798" s="43">
        <v>800.2</v>
      </c>
    </row>
    <row r="799" spans="1:34">
      <c r="A799" s="52">
        <v>0</v>
      </c>
      <c r="D799" s="62">
        <v>2012</v>
      </c>
      <c r="E799" s="62">
        <v>4</v>
      </c>
      <c r="F799" s="62">
        <v>2012</v>
      </c>
      <c r="G799" s="62">
        <v>2012</v>
      </c>
      <c r="H799" s="167">
        <v>0</v>
      </c>
      <c r="I799" s="167">
        <v>0</v>
      </c>
      <c r="J799" s="167">
        <v>0</v>
      </c>
      <c r="K799" s="167">
        <v>0</v>
      </c>
      <c r="L799" s="167">
        <v>0</v>
      </c>
      <c r="M799" s="167">
        <v>0</v>
      </c>
      <c r="N799" s="167">
        <v>11.2</v>
      </c>
      <c r="O799" s="167">
        <v>0</v>
      </c>
      <c r="P799" s="167">
        <v>0</v>
      </c>
      <c r="Q799" s="167">
        <v>0</v>
      </c>
      <c r="R799" s="167">
        <v>0</v>
      </c>
      <c r="S799" s="167">
        <v>0</v>
      </c>
      <c r="T799" s="167">
        <v>0</v>
      </c>
      <c r="U799" s="167">
        <v>0</v>
      </c>
      <c r="V799" s="167">
        <v>0</v>
      </c>
      <c r="W799" s="167">
        <v>0</v>
      </c>
      <c r="X799" s="167">
        <v>715.2</v>
      </c>
      <c r="Y799" s="167">
        <v>0</v>
      </c>
      <c r="Z799" s="167">
        <v>0</v>
      </c>
      <c r="AA799" s="167">
        <v>0</v>
      </c>
      <c r="AB799" s="167">
        <v>0</v>
      </c>
      <c r="AC799" s="167">
        <v>0</v>
      </c>
      <c r="AD799" s="167">
        <v>0</v>
      </c>
      <c r="AE799" s="167">
        <v>0</v>
      </c>
      <c r="AF799" s="167">
        <v>0</v>
      </c>
      <c r="AG799" s="167">
        <v>122.1</v>
      </c>
      <c r="AH799" s="43">
        <v>848.50000000000011</v>
      </c>
    </row>
    <row r="800" spans="1:34">
      <c r="A800" s="52">
        <v>0</v>
      </c>
      <c r="D800" s="62">
        <v>2012</v>
      </c>
      <c r="E800" s="62">
        <v>5</v>
      </c>
      <c r="F800" s="62">
        <v>2012</v>
      </c>
      <c r="G800" s="62">
        <v>2013</v>
      </c>
      <c r="H800" s="167">
        <v>0</v>
      </c>
      <c r="I800" s="167">
        <v>0</v>
      </c>
      <c r="J800" s="167">
        <v>0</v>
      </c>
      <c r="K800" s="167">
        <v>0</v>
      </c>
      <c r="L800" s="167">
        <v>0</v>
      </c>
      <c r="M800" s="167">
        <v>0</v>
      </c>
      <c r="N800" s="167">
        <v>72.099999999999994</v>
      </c>
      <c r="O800" s="167">
        <v>0</v>
      </c>
      <c r="P800" s="167">
        <v>0</v>
      </c>
      <c r="Q800" s="167">
        <v>0</v>
      </c>
      <c r="R800" s="167">
        <v>0</v>
      </c>
      <c r="S800" s="167">
        <v>0</v>
      </c>
      <c r="T800" s="167">
        <v>0</v>
      </c>
      <c r="U800" s="167">
        <v>0</v>
      </c>
      <c r="V800" s="167">
        <v>0</v>
      </c>
      <c r="W800" s="167">
        <v>0</v>
      </c>
      <c r="X800" s="167">
        <v>1373.8</v>
      </c>
      <c r="Y800" s="167">
        <v>0</v>
      </c>
      <c r="Z800" s="167">
        <v>0</v>
      </c>
      <c r="AA800" s="167">
        <v>0</v>
      </c>
      <c r="AB800" s="167">
        <v>0</v>
      </c>
      <c r="AC800" s="167">
        <v>0</v>
      </c>
      <c r="AD800" s="167">
        <v>0</v>
      </c>
      <c r="AE800" s="167">
        <v>0</v>
      </c>
      <c r="AF800" s="167">
        <v>0</v>
      </c>
      <c r="AG800" s="167">
        <v>576.79999999999995</v>
      </c>
      <c r="AH800" s="43">
        <v>2022.6999999999998</v>
      </c>
    </row>
    <row r="801" spans="1:34">
      <c r="A801" s="52">
        <v>0</v>
      </c>
      <c r="D801" s="62">
        <v>2012</v>
      </c>
      <c r="E801" s="62">
        <v>6</v>
      </c>
      <c r="F801" s="62">
        <v>2012</v>
      </c>
      <c r="G801" s="62">
        <v>2013</v>
      </c>
      <c r="H801" s="167">
        <v>0</v>
      </c>
      <c r="I801" s="167">
        <v>0</v>
      </c>
      <c r="J801" s="167">
        <v>0</v>
      </c>
      <c r="K801" s="167">
        <v>0</v>
      </c>
      <c r="L801" s="167">
        <v>0</v>
      </c>
      <c r="M801" s="167">
        <v>0</v>
      </c>
      <c r="N801" s="167">
        <v>174.2</v>
      </c>
      <c r="O801" s="167">
        <v>0</v>
      </c>
      <c r="P801" s="167">
        <v>0</v>
      </c>
      <c r="Q801" s="167">
        <v>0</v>
      </c>
      <c r="R801" s="167">
        <v>0</v>
      </c>
      <c r="S801" s="167">
        <v>0</v>
      </c>
      <c r="T801" s="167">
        <v>0</v>
      </c>
      <c r="U801" s="167">
        <v>0</v>
      </c>
      <c r="V801" s="167">
        <v>0</v>
      </c>
      <c r="W801" s="167">
        <v>0</v>
      </c>
      <c r="X801" s="167">
        <v>2080.1</v>
      </c>
      <c r="Y801" s="167">
        <v>0</v>
      </c>
      <c r="Z801" s="167">
        <v>0</v>
      </c>
      <c r="AA801" s="167">
        <v>0</v>
      </c>
      <c r="AB801" s="167">
        <v>0</v>
      </c>
      <c r="AC801" s="167">
        <v>0</v>
      </c>
      <c r="AD801" s="167">
        <v>0</v>
      </c>
      <c r="AE801" s="167">
        <v>0</v>
      </c>
      <c r="AF801" s="167">
        <v>0</v>
      </c>
      <c r="AG801" s="167">
        <v>862.2</v>
      </c>
      <c r="AH801" s="43">
        <v>3116.5</v>
      </c>
    </row>
    <row r="802" spans="1:34">
      <c r="A802" s="52">
        <v>0</v>
      </c>
      <c r="D802" s="62">
        <v>2012</v>
      </c>
      <c r="E802" s="62">
        <v>7</v>
      </c>
      <c r="F802" s="62">
        <v>2013</v>
      </c>
      <c r="G802" s="62">
        <v>2013</v>
      </c>
      <c r="H802" s="167">
        <v>0</v>
      </c>
      <c r="I802" s="167">
        <v>0</v>
      </c>
      <c r="J802" s="167">
        <v>0</v>
      </c>
      <c r="K802" s="167">
        <v>0</v>
      </c>
      <c r="L802" s="167">
        <v>0</v>
      </c>
      <c r="M802" s="167">
        <v>0</v>
      </c>
      <c r="N802" s="167">
        <v>200.6</v>
      </c>
      <c r="O802" s="167">
        <v>0</v>
      </c>
      <c r="P802" s="167">
        <v>0</v>
      </c>
      <c r="Q802" s="167">
        <v>0</v>
      </c>
      <c r="R802" s="167">
        <v>0</v>
      </c>
      <c r="S802" s="167">
        <v>0</v>
      </c>
      <c r="T802" s="167">
        <v>0</v>
      </c>
      <c r="U802" s="167">
        <v>0</v>
      </c>
      <c r="V802" s="167">
        <v>0</v>
      </c>
      <c r="W802" s="167">
        <v>0</v>
      </c>
      <c r="X802" s="167">
        <v>2306.5</v>
      </c>
      <c r="Y802" s="167">
        <v>0</v>
      </c>
      <c r="Z802" s="167">
        <v>0</v>
      </c>
      <c r="AA802" s="167">
        <v>0</v>
      </c>
      <c r="AB802" s="167">
        <v>0</v>
      </c>
      <c r="AC802" s="167">
        <v>0</v>
      </c>
      <c r="AD802" s="167">
        <v>0</v>
      </c>
      <c r="AE802" s="167">
        <v>0</v>
      </c>
      <c r="AF802" s="167">
        <v>0</v>
      </c>
      <c r="AG802" s="167">
        <v>969.8</v>
      </c>
      <c r="AH802" s="43">
        <v>3476.8999999999996</v>
      </c>
    </row>
    <row r="803" spans="1:34">
      <c r="A803" s="52">
        <v>0</v>
      </c>
      <c r="D803" s="62">
        <v>2012</v>
      </c>
      <c r="E803" s="62">
        <v>8</v>
      </c>
      <c r="F803" s="62">
        <v>2013</v>
      </c>
      <c r="G803" s="62">
        <v>2013</v>
      </c>
      <c r="H803" s="167">
        <v>0</v>
      </c>
      <c r="I803" s="167">
        <v>0</v>
      </c>
      <c r="J803" s="167">
        <v>0</v>
      </c>
      <c r="K803" s="167">
        <v>0</v>
      </c>
      <c r="L803" s="167">
        <v>0</v>
      </c>
      <c r="M803" s="167">
        <v>0</v>
      </c>
      <c r="N803" s="167">
        <v>204.5</v>
      </c>
      <c r="O803" s="167">
        <v>0</v>
      </c>
      <c r="P803" s="167">
        <v>0</v>
      </c>
      <c r="Q803" s="167">
        <v>0</v>
      </c>
      <c r="R803" s="167">
        <v>0</v>
      </c>
      <c r="S803" s="167">
        <v>0</v>
      </c>
      <c r="T803" s="167">
        <v>0</v>
      </c>
      <c r="U803" s="167">
        <v>0</v>
      </c>
      <c r="V803" s="167">
        <v>0</v>
      </c>
      <c r="W803" s="167">
        <v>0</v>
      </c>
      <c r="X803" s="167">
        <v>2724.4</v>
      </c>
      <c r="Y803" s="167">
        <v>0</v>
      </c>
      <c r="Z803" s="167">
        <v>0</v>
      </c>
      <c r="AA803" s="167">
        <v>0</v>
      </c>
      <c r="AB803" s="167">
        <v>0</v>
      </c>
      <c r="AC803" s="167">
        <v>0</v>
      </c>
      <c r="AD803" s="167">
        <v>0</v>
      </c>
      <c r="AE803" s="167">
        <v>0</v>
      </c>
      <c r="AF803" s="167">
        <v>0</v>
      </c>
      <c r="AG803" s="167">
        <v>957.7</v>
      </c>
      <c r="AH803" s="43">
        <v>3886.6000000000004</v>
      </c>
    </row>
    <row r="804" spans="1:34">
      <c r="A804" s="52">
        <v>0</v>
      </c>
      <c r="D804" s="62">
        <v>2012</v>
      </c>
      <c r="E804" s="62">
        <v>9</v>
      </c>
      <c r="F804" s="62">
        <v>2013</v>
      </c>
      <c r="G804" s="62">
        <v>2013</v>
      </c>
      <c r="H804" s="167">
        <v>0</v>
      </c>
      <c r="I804" s="167">
        <v>0</v>
      </c>
      <c r="J804" s="167">
        <v>0</v>
      </c>
      <c r="K804" s="167">
        <v>0</v>
      </c>
      <c r="L804" s="167">
        <v>0</v>
      </c>
      <c r="M804" s="167">
        <v>0</v>
      </c>
      <c r="N804" s="167">
        <v>182.9</v>
      </c>
      <c r="O804" s="167">
        <v>0</v>
      </c>
      <c r="P804" s="167">
        <v>0</v>
      </c>
      <c r="Q804" s="167">
        <v>0</v>
      </c>
      <c r="R804" s="167">
        <v>0</v>
      </c>
      <c r="S804" s="167">
        <v>0</v>
      </c>
      <c r="T804" s="167">
        <v>0</v>
      </c>
      <c r="U804" s="167">
        <v>0</v>
      </c>
      <c r="V804" s="167">
        <v>0</v>
      </c>
      <c r="W804" s="167">
        <v>0</v>
      </c>
      <c r="X804" s="167">
        <v>2441.4</v>
      </c>
      <c r="Y804" s="167">
        <v>0</v>
      </c>
      <c r="Z804" s="167">
        <v>0</v>
      </c>
      <c r="AA804" s="167">
        <v>0</v>
      </c>
      <c r="AB804" s="167">
        <v>0</v>
      </c>
      <c r="AC804" s="167">
        <v>0</v>
      </c>
      <c r="AD804" s="167">
        <v>0</v>
      </c>
      <c r="AE804" s="167">
        <v>0</v>
      </c>
      <c r="AF804" s="167">
        <v>0</v>
      </c>
      <c r="AG804" s="167">
        <v>916</v>
      </c>
      <c r="AH804" s="43">
        <v>3540.3</v>
      </c>
    </row>
    <row r="805" spans="1:34">
      <c r="A805" s="52">
        <v>0</v>
      </c>
      <c r="D805" s="62">
        <v>2012</v>
      </c>
      <c r="E805" s="62">
        <v>10</v>
      </c>
      <c r="F805" s="62">
        <v>2013</v>
      </c>
      <c r="G805" s="62">
        <v>2013</v>
      </c>
      <c r="H805" s="167">
        <v>0</v>
      </c>
      <c r="I805" s="167">
        <v>0</v>
      </c>
      <c r="J805" s="167">
        <v>0</v>
      </c>
      <c r="K805" s="167">
        <v>0</v>
      </c>
      <c r="L805" s="167">
        <v>0</v>
      </c>
      <c r="M805" s="167">
        <v>0</v>
      </c>
      <c r="N805" s="167">
        <v>97.5</v>
      </c>
      <c r="O805" s="167">
        <v>0</v>
      </c>
      <c r="P805" s="167">
        <v>0</v>
      </c>
      <c r="Q805" s="167">
        <v>0</v>
      </c>
      <c r="R805" s="167">
        <v>0</v>
      </c>
      <c r="S805" s="167">
        <v>0</v>
      </c>
      <c r="T805" s="167">
        <v>0</v>
      </c>
      <c r="U805" s="167">
        <v>0</v>
      </c>
      <c r="V805" s="167">
        <v>0</v>
      </c>
      <c r="W805" s="167">
        <v>0</v>
      </c>
      <c r="X805" s="167">
        <v>1967.2</v>
      </c>
      <c r="Y805" s="167">
        <v>0</v>
      </c>
      <c r="Z805" s="167">
        <v>0</v>
      </c>
      <c r="AA805" s="167">
        <v>0</v>
      </c>
      <c r="AB805" s="167">
        <v>0</v>
      </c>
      <c r="AC805" s="167">
        <v>0</v>
      </c>
      <c r="AD805" s="167">
        <v>0</v>
      </c>
      <c r="AE805" s="167">
        <v>0</v>
      </c>
      <c r="AF805" s="167">
        <v>0</v>
      </c>
      <c r="AG805" s="167">
        <v>589.79999999999995</v>
      </c>
      <c r="AH805" s="43">
        <v>2654.5</v>
      </c>
    </row>
    <row r="806" spans="1:34">
      <c r="A806" s="52">
        <v>0</v>
      </c>
      <c r="D806" s="62">
        <v>2012</v>
      </c>
      <c r="E806" s="62">
        <v>11</v>
      </c>
      <c r="F806" s="62">
        <v>2013</v>
      </c>
      <c r="G806" s="62">
        <v>2013</v>
      </c>
      <c r="H806" s="167">
        <v>0</v>
      </c>
      <c r="I806" s="167">
        <v>0</v>
      </c>
      <c r="J806" s="167">
        <v>0</v>
      </c>
      <c r="K806" s="167">
        <v>0</v>
      </c>
      <c r="L806" s="167">
        <v>0</v>
      </c>
      <c r="M806" s="167">
        <v>0</v>
      </c>
      <c r="N806" s="167">
        <v>0</v>
      </c>
      <c r="O806" s="167">
        <v>0</v>
      </c>
      <c r="P806" s="167">
        <v>0</v>
      </c>
      <c r="Q806" s="167">
        <v>0</v>
      </c>
      <c r="R806" s="167">
        <v>0</v>
      </c>
      <c r="S806" s="167">
        <v>0</v>
      </c>
      <c r="T806" s="167">
        <v>0</v>
      </c>
      <c r="U806" s="167">
        <v>0</v>
      </c>
      <c r="V806" s="167">
        <v>0</v>
      </c>
      <c r="W806" s="167">
        <v>0</v>
      </c>
      <c r="X806" s="167">
        <v>1416.7</v>
      </c>
      <c r="Y806" s="167">
        <v>0</v>
      </c>
      <c r="Z806" s="167">
        <v>0</v>
      </c>
      <c r="AA806" s="167">
        <v>0</v>
      </c>
      <c r="AB806" s="167">
        <v>0</v>
      </c>
      <c r="AC806" s="167">
        <v>0</v>
      </c>
      <c r="AD806" s="167">
        <v>0</v>
      </c>
      <c r="AE806" s="167">
        <v>0</v>
      </c>
      <c r="AF806" s="167">
        <v>0</v>
      </c>
      <c r="AG806" s="167">
        <v>369.3</v>
      </c>
      <c r="AH806" s="43">
        <v>1786</v>
      </c>
    </row>
    <row r="807" spans="1:34">
      <c r="A807" s="52">
        <v>0</v>
      </c>
      <c r="D807" s="62">
        <v>2012</v>
      </c>
      <c r="E807" s="62">
        <v>12</v>
      </c>
      <c r="F807" s="62">
        <v>2013</v>
      </c>
      <c r="G807" s="62">
        <v>2013</v>
      </c>
      <c r="H807" s="167">
        <v>0</v>
      </c>
      <c r="I807" s="167">
        <v>0</v>
      </c>
      <c r="J807" s="167">
        <v>0</v>
      </c>
      <c r="K807" s="167">
        <v>0</v>
      </c>
      <c r="L807" s="167">
        <v>0</v>
      </c>
      <c r="M807" s="167">
        <v>0</v>
      </c>
      <c r="N807" s="167">
        <v>0</v>
      </c>
      <c r="O807" s="167">
        <v>0</v>
      </c>
      <c r="P807" s="167">
        <v>0</v>
      </c>
      <c r="Q807" s="167">
        <v>0</v>
      </c>
      <c r="R807" s="167">
        <v>0</v>
      </c>
      <c r="S807" s="167">
        <v>0</v>
      </c>
      <c r="T807" s="167">
        <v>0</v>
      </c>
      <c r="U807" s="167">
        <v>0</v>
      </c>
      <c r="V807" s="167">
        <v>0</v>
      </c>
      <c r="W807" s="167">
        <v>0</v>
      </c>
      <c r="X807" s="167">
        <v>575.5</v>
      </c>
      <c r="Y807" s="167">
        <v>0</v>
      </c>
      <c r="Z807" s="167">
        <v>0</v>
      </c>
      <c r="AA807" s="167">
        <v>0</v>
      </c>
      <c r="AB807" s="167">
        <v>0</v>
      </c>
      <c r="AC807" s="167">
        <v>0</v>
      </c>
      <c r="AD807" s="167">
        <v>0</v>
      </c>
      <c r="AE807" s="167">
        <v>0</v>
      </c>
      <c r="AF807" s="167">
        <v>0</v>
      </c>
      <c r="AG807" s="167">
        <v>50.9</v>
      </c>
      <c r="AH807" s="43">
        <v>626.4</v>
      </c>
    </row>
    <row r="808" spans="1:34">
      <c r="A808" s="52">
        <v>0</v>
      </c>
      <c r="D808" s="62">
        <v>2013</v>
      </c>
      <c r="E808" s="62">
        <v>1</v>
      </c>
      <c r="F808" s="62">
        <v>2013</v>
      </c>
      <c r="G808" s="62">
        <v>2013</v>
      </c>
      <c r="H808" s="167">
        <v>0</v>
      </c>
      <c r="I808" s="167">
        <v>0</v>
      </c>
      <c r="J808" s="167">
        <v>0</v>
      </c>
      <c r="K808" s="167">
        <v>0</v>
      </c>
      <c r="L808" s="167">
        <v>0</v>
      </c>
      <c r="M808" s="167">
        <v>0</v>
      </c>
      <c r="N808" s="167">
        <v>0</v>
      </c>
      <c r="O808" s="167">
        <v>0</v>
      </c>
      <c r="P808" s="167">
        <v>0</v>
      </c>
      <c r="Q808" s="167">
        <v>0</v>
      </c>
      <c r="R808" s="167">
        <v>0</v>
      </c>
      <c r="S808" s="167">
        <v>0</v>
      </c>
      <c r="T808" s="167">
        <v>0</v>
      </c>
      <c r="U808" s="167">
        <v>0</v>
      </c>
      <c r="V808" s="167">
        <v>0</v>
      </c>
      <c r="W808" s="167">
        <v>0</v>
      </c>
      <c r="X808" s="167">
        <v>0</v>
      </c>
      <c r="Y808" s="167">
        <v>0</v>
      </c>
      <c r="Z808" s="167">
        <v>0</v>
      </c>
      <c r="AA808" s="167">
        <v>0</v>
      </c>
      <c r="AB808" s="167">
        <v>0</v>
      </c>
      <c r="AC808" s="167">
        <v>0</v>
      </c>
      <c r="AD808" s="167">
        <v>0</v>
      </c>
      <c r="AE808" s="167">
        <v>0</v>
      </c>
      <c r="AF808" s="167">
        <v>0</v>
      </c>
      <c r="AG808" s="167">
        <v>0</v>
      </c>
      <c r="AH808" s="43">
        <v>0</v>
      </c>
    </row>
    <row r="809" spans="1:34">
      <c r="A809" s="52">
        <v>0</v>
      </c>
      <c r="D809" s="62">
        <v>2013</v>
      </c>
      <c r="E809" s="62">
        <v>2</v>
      </c>
      <c r="F809" s="62">
        <v>2013</v>
      </c>
      <c r="G809" s="62">
        <v>2013</v>
      </c>
      <c r="H809" s="167">
        <v>0</v>
      </c>
      <c r="I809" s="167">
        <v>0</v>
      </c>
      <c r="J809" s="167">
        <v>0</v>
      </c>
      <c r="K809" s="167">
        <v>0</v>
      </c>
      <c r="L809" s="167">
        <v>0</v>
      </c>
      <c r="M809" s="167">
        <v>0</v>
      </c>
      <c r="N809" s="167">
        <v>0</v>
      </c>
      <c r="O809" s="167">
        <v>0</v>
      </c>
      <c r="P809" s="167">
        <v>0</v>
      </c>
      <c r="Q809" s="167">
        <v>0</v>
      </c>
      <c r="R809" s="167">
        <v>0</v>
      </c>
      <c r="S809" s="167">
        <v>0</v>
      </c>
      <c r="T809" s="167">
        <v>0</v>
      </c>
      <c r="U809" s="167">
        <v>0</v>
      </c>
      <c r="V809" s="167">
        <v>0</v>
      </c>
      <c r="W809" s="167">
        <v>0</v>
      </c>
      <c r="X809" s="167">
        <v>0</v>
      </c>
      <c r="Y809" s="167">
        <v>0</v>
      </c>
      <c r="Z809" s="167">
        <v>0</v>
      </c>
      <c r="AA809" s="167">
        <v>0</v>
      </c>
      <c r="AB809" s="167">
        <v>0</v>
      </c>
      <c r="AC809" s="167">
        <v>0</v>
      </c>
      <c r="AD809" s="167">
        <v>0</v>
      </c>
      <c r="AE809" s="167">
        <v>0</v>
      </c>
      <c r="AF809" s="167">
        <v>0</v>
      </c>
      <c r="AG809" s="167">
        <v>0</v>
      </c>
      <c r="AH809" s="43">
        <v>0</v>
      </c>
    </row>
    <row r="810" spans="1:34">
      <c r="A810" s="52">
        <v>0</v>
      </c>
      <c r="D810" s="62">
        <v>2013</v>
      </c>
      <c r="E810" s="62">
        <v>3</v>
      </c>
      <c r="F810" s="62">
        <v>2013</v>
      </c>
      <c r="G810" s="62">
        <v>2013</v>
      </c>
      <c r="H810" s="167">
        <v>0</v>
      </c>
      <c r="I810" s="167">
        <v>0</v>
      </c>
      <c r="J810" s="167">
        <v>0</v>
      </c>
      <c r="K810" s="167">
        <v>0</v>
      </c>
      <c r="L810" s="167">
        <v>0</v>
      </c>
      <c r="M810" s="167">
        <v>0</v>
      </c>
      <c r="N810" s="167">
        <v>0</v>
      </c>
      <c r="O810" s="167">
        <v>0</v>
      </c>
      <c r="P810" s="167">
        <v>0</v>
      </c>
      <c r="Q810" s="167">
        <v>0</v>
      </c>
      <c r="R810" s="167">
        <v>0</v>
      </c>
      <c r="S810" s="167">
        <v>0</v>
      </c>
      <c r="T810" s="167">
        <v>0</v>
      </c>
      <c r="U810" s="167">
        <v>0</v>
      </c>
      <c r="V810" s="167">
        <v>0</v>
      </c>
      <c r="W810" s="167">
        <v>0</v>
      </c>
      <c r="X810" s="167">
        <v>0</v>
      </c>
      <c r="Y810" s="167">
        <v>0</v>
      </c>
      <c r="Z810" s="167">
        <v>0</v>
      </c>
      <c r="AA810" s="167">
        <v>0</v>
      </c>
      <c r="AB810" s="167">
        <v>0</v>
      </c>
      <c r="AC810" s="167">
        <v>0</v>
      </c>
      <c r="AD810" s="167">
        <v>0</v>
      </c>
      <c r="AE810" s="167">
        <v>0</v>
      </c>
      <c r="AF810" s="167">
        <v>0</v>
      </c>
      <c r="AG810" s="167">
        <v>0</v>
      </c>
      <c r="AH810" s="43">
        <v>0</v>
      </c>
    </row>
    <row r="811" spans="1:34">
      <c r="A811" s="52">
        <v>0</v>
      </c>
      <c r="D811" s="62">
        <v>2013</v>
      </c>
      <c r="E811" s="62">
        <v>4</v>
      </c>
      <c r="F811" s="62">
        <v>2013</v>
      </c>
      <c r="G811" s="62">
        <v>2013</v>
      </c>
      <c r="H811" s="167">
        <v>0</v>
      </c>
      <c r="I811" s="167">
        <v>0</v>
      </c>
      <c r="J811" s="167">
        <v>0</v>
      </c>
      <c r="K811" s="167">
        <v>0</v>
      </c>
      <c r="L811" s="167">
        <v>0</v>
      </c>
      <c r="M811" s="167">
        <v>0</v>
      </c>
      <c r="N811" s="167">
        <v>0</v>
      </c>
      <c r="O811" s="167">
        <v>0</v>
      </c>
      <c r="P811" s="167">
        <v>0</v>
      </c>
      <c r="Q811" s="167">
        <v>0</v>
      </c>
      <c r="R811" s="167">
        <v>0</v>
      </c>
      <c r="S811" s="167">
        <v>0</v>
      </c>
      <c r="T811" s="167">
        <v>0</v>
      </c>
      <c r="U811" s="167">
        <v>0</v>
      </c>
      <c r="V811" s="167">
        <v>0</v>
      </c>
      <c r="W811" s="167">
        <v>0</v>
      </c>
      <c r="X811" s="167">
        <v>0</v>
      </c>
      <c r="Y811" s="167">
        <v>0</v>
      </c>
      <c r="Z811" s="167">
        <v>0</v>
      </c>
      <c r="AA811" s="167">
        <v>0</v>
      </c>
      <c r="AB811" s="167">
        <v>0</v>
      </c>
      <c r="AC811" s="167">
        <v>0</v>
      </c>
      <c r="AD811" s="167">
        <v>0</v>
      </c>
      <c r="AE811" s="167">
        <v>0</v>
      </c>
      <c r="AF811" s="167">
        <v>0</v>
      </c>
      <c r="AG811" s="167">
        <v>0</v>
      </c>
      <c r="AH811" s="43">
        <v>0</v>
      </c>
    </row>
    <row r="812" spans="1:34">
      <c r="A812" s="52">
        <v>0</v>
      </c>
      <c r="D812" s="62">
        <v>2013</v>
      </c>
      <c r="E812" s="62">
        <v>5</v>
      </c>
      <c r="F812" s="62">
        <v>2013</v>
      </c>
      <c r="G812" s="62">
        <v>2014</v>
      </c>
      <c r="H812" s="167">
        <v>0</v>
      </c>
      <c r="I812" s="167">
        <v>0</v>
      </c>
      <c r="J812" s="167">
        <v>0</v>
      </c>
      <c r="K812" s="167">
        <v>0</v>
      </c>
      <c r="L812" s="167">
        <v>0</v>
      </c>
      <c r="M812" s="167">
        <v>0</v>
      </c>
      <c r="N812" s="167">
        <v>0</v>
      </c>
      <c r="O812" s="167">
        <v>0</v>
      </c>
      <c r="P812" s="167">
        <v>0</v>
      </c>
      <c r="Q812" s="167">
        <v>0</v>
      </c>
      <c r="R812" s="167">
        <v>0</v>
      </c>
      <c r="S812" s="167">
        <v>0</v>
      </c>
      <c r="T812" s="167">
        <v>0</v>
      </c>
      <c r="U812" s="167">
        <v>0</v>
      </c>
      <c r="V812" s="167">
        <v>0</v>
      </c>
      <c r="W812" s="167">
        <v>0</v>
      </c>
      <c r="X812" s="167">
        <v>0</v>
      </c>
      <c r="Y812" s="167">
        <v>0</v>
      </c>
      <c r="Z812" s="167">
        <v>0</v>
      </c>
      <c r="AA812" s="167">
        <v>0</v>
      </c>
      <c r="AB812" s="167">
        <v>0</v>
      </c>
      <c r="AC812" s="167">
        <v>0</v>
      </c>
      <c r="AD812" s="167">
        <v>0</v>
      </c>
      <c r="AE812" s="167">
        <v>0</v>
      </c>
      <c r="AF812" s="167">
        <v>0</v>
      </c>
      <c r="AG812" s="167">
        <v>0</v>
      </c>
      <c r="AH812" s="43">
        <v>0</v>
      </c>
    </row>
    <row r="813" spans="1:34">
      <c r="A813" s="52">
        <v>0</v>
      </c>
      <c r="D813" s="62">
        <v>2013</v>
      </c>
      <c r="E813" s="62">
        <v>6</v>
      </c>
      <c r="F813" s="62">
        <v>2013</v>
      </c>
      <c r="G813" s="62">
        <v>2014</v>
      </c>
      <c r="H813" s="167">
        <v>0</v>
      </c>
      <c r="I813" s="167">
        <v>0</v>
      </c>
      <c r="J813" s="167">
        <v>0</v>
      </c>
      <c r="K813" s="167">
        <v>0</v>
      </c>
      <c r="L813" s="167">
        <v>0</v>
      </c>
      <c r="M813" s="167">
        <v>0</v>
      </c>
      <c r="N813" s="167">
        <v>0</v>
      </c>
      <c r="O813" s="167">
        <v>0</v>
      </c>
      <c r="P813" s="167">
        <v>0</v>
      </c>
      <c r="Q813" s="167">
        <v>0</v>
      </c>
      <c r="R813" s="167">
        <v>0</v>
      </c>
      <c r="S813" s="167">
        <v>0</v>
      </c>
      <c r="T813" s="167">
        <v>0</v>
      </c>
      <c r="U813" s="167">
        <v>0</v>
      </c>
      <c r="V813" s="167">
        <v>0</v>
      </c>
      <c r="W813" s="167">
        <v>0</v>
      </c>
      <c r="X813" s="167">
        <v>0</v>
      </c>
      <c r="Y813" s="167">
        <v>0</v>
      </c>
      <c r="Z813" s="167">
        <v>0</v>
      </c>
      <c r="AA813" s="167">
        <v>0</v>
      </c>
      <c r="AB813" s="167">
        <v>0</v>
      </c>
      <c r="AC813" s="167">
        <v>0</v>
      </c>
      <c r="AD813" s="167">
        <v>0</v>
      </c>
      <c r="AE813" s="167">
        <v>0</v>
      </c>
      <c r="AF813" s="167">
        <v>0</v>
      </c>
      <c r="AG813" s="167">
        <v>0</v>
      </c>
      <c r="AH813" s="43">
        <v>0</v>
      </c>
    </row>
    <row r="814" spans="1:34">
      <c r="A814" s="52">
        <v>0</v>
      </c>
      <c r="D814" s="62">
        <v>2013</v>
      </c>
      <c r="E814" s="62">
        <v>7</v>
      </c>
      <c r="F814" s="62">
        <v>2014</v>
      </c>
      <c r="G814" s="62">
        <v>2014</v>
      </c>
      <c r="H814" s="167">
        <v>0</v>
      </c>
      <c r="I814" s="167">
        <v>0</v>
      </c>
      <c r="J814" s="167">
        <v>0</v>
      </c>
      <c r="K814" s="167">
        <v>0</v>
      </c>
      <c r="L814" s="167">
        <v>0</v>
      </c>
      <c r="M814" s="167">
        <v>0</v>
      </c>
      <c r="N814" s="167">
        <v>0</v>
      </c>
      <c r="O814" s="167">
        <v>0</v>
      </c>
      <c r="P814" s="167">
        <v>0</v>
      </c>
      <c r="Q814" s="167">
        <v>0</v>
      </c>
      <c r="R814" s="167">
        <v>0</v>
      </c>
      <c r="S814" s="167">
        <v>0</v>
      </c>
      <c r="T814" s="167">
        <v>0</v>
      </c>
      <c r="U814" s="167">
        <v>0</v>
      </c>
      <c r="V814" s="167">
        <v>0</v>
      </c>
      <c r="W814" s="167">
        <v>0</v>
      </c>
      <c r="X814" s="167">
        <v>0</v>
      </c>
      <c r="Y814" s="167">
        <v>0</v>
      </c>
      <c r="Z814" s="167">
        <v>0</v>
      </c>
      <c r="AA814" s="167">
        <v>0</v>
      </c>
      <c r="AB814" s="167">
        <v>0</v>
      </c>
      <c r="AC814" s="167">
        <v>0</v>
      </c>
      <c r="AD814" s="167">
        <v>0</v>
      </c>
      <c r="AE814" s="167">
        <v>0</v>
      </c>
      <c r="AF814" s="167">
        <v>0</v>
      </c>
      <c r="AG814" s="167">
        <v>0</v>
      </c>
      <c r="AH814" s="43">
        <v>0</v>
      </c>
    </row>
    <row r="815" spans="1:34">
      <c r="A815" s="52">
        <v>0</v>
      </c>
      <c r="D815" s="62">
        <v>2013</v>
      </c>
      <c r="E815" s="62">
        <v>8</v>
      </c>
      <c r="F815" s="62">
        <v>2014</v>
      </c>
      <c r="G815" s="62">
        <v>2014</v>
      </c>
      <c r="H815" s="168">
        <v>0</v>
      </c>
      <c r="I815" s="168">
        <v>0</v>
      </c>
      <c r="J815" s="168">
        <v>0</v>
      </c>
      <c r="K815" s="168">
        <v>0</v>
      </c>
      <c r="L815" s="168">
        <v>0</v>
      </c>
      <c r="M815" s="168">
        <v>0</v>
      </c>
      <c r="N815" s="168">
        <v>0</v>
      </c>
      <c r="O815" s="168">
        <v>0</v>
      </c>
      <c r="P815" s="168">
        <v>0</v>
      </c>
      <c r="Q815" s="168">
        <v>0</v>
      </c>
      <c r="R815" s="168">
        <v>0</v>
      </c>
      <c r="S815" s="168">
        <v>0</v>
      </c>
      <c r="T815" s="168">
        <v>0</v>
      </c>
      <c r="U815" s="168">
        <v>0</v>
      </c>
      <c r="V815" s="168">
        <v>0</v>
      </c>
      <c r="W815" s="168">
        <v>0</v>
      </c>
      <c r="X815" s="168">
        <v>0</v>
      </c>
      <c r="Y815" s="168">
        <v>0</v>
      </c>
      <c r="Z815" s="168">
        <v>0</v>
      </c>
      <c r="AA815" s="168">
        <v>0</v>
      </c>
      <c r="AB815" s="168">
        <v>0</v>
      </c>
      <c r="AC815" s="168">
        <v>0</v>
      </c>
      <c r="AD815" s="168">
        <v>0</v>
      </c>
      <c r="AE815" s="168">
        <v>0</v>
      </c>
      <c r="AF815" s="168">
        <v>0</v>
      </c>
      <c r="AG815" s="168">
        <v>0</v>
      </c>
      <c r="AH815" s="43">
        <v>0</v>
      </c>
    </row>
    <row r="816" spans="1:34">
      <c r="A816" s="52">
        <v>0</v>
      </c>
      <c r="D816" s="62">
        <v>2013</v>
      </c>
      <c r="E816" s="62">
        <v>9</v>
      </c>
      <c r="F816" s="62">
        <v>2014</v>
      </c>
      <c r="G816" s="62">
        <v>2014</v>
      </c>
      <c r="H816" s="168">
        <v>0</v>
      </c>
      <c r="I816" s="168">
        <v>0</v>
      </c>
      <c r="J816" s="168">
        <v>0</v>
      </c>
      <c r="K816" s="168">
        <v>0</v>
      </c>
      <c r="L816" s="168">
        <v>0</v>
      </c>
      <c r="M816" s="168">
        <v>0</v>
      </c>
      <c r="N816" s="168">
        <v>0</v>
      </c>
      <c r="O816" s="168">
        <v>0</v>
      </c>
      <c r="P816" s="168">
        <v>0</v>
      </c>
      <c r="Q816" s="168">
        <v>0</v>
      </c>
      <c r="R816" s="168">
        <v>0</v>
      </c>
      <c r="S816" s="168">
        <v>0</v>
      </c>
      <c r="T816" s="168">
        <v>0</v>
      </c>
      <c r="U816" s="168">
        <v>0</v>
      </c>
      <c r="V816" s="168">
        <v>0</v>
      </c>
      <c r="W816" s="168">
        <v>0</v>
      </c>
      <c r="X816" s="168">
        <v>0</v>
      </c>
      <c r="Y816" s="168">
        <v>0</v>
      </c>
      <c r="Z816" s="168">
        <v>0</v>
      </c>
      <c r="AA816" s="168">
        <v>0</v>
      </c>
      <c r="AB816" s="168">
        <v>0</v>
      </c>
      <c r="AC816" s="168">
        <v>0</v>
      </c>
      <c r="AD816" s="168">
        <v>0</v>
      </c>
      <c r="AE816" s="168">
        <v>0</v>
      </c>
      <c r="AF816" s="168">
        <v>0</v>
      </c>
      <c r="AG816" s="168">
        <v>0</v>
      </c>
      <c r="AH816" s="43">
        <v>0</v>
      </c>
    </row>
    <row r="817" spans="1:34">
      <c r="A817" s="52">
        <v>0</v>
      </c>
      <c r="D817" s="62">
        <v>2013</v>
      </c>
      <c r="E817" s="62">
        <v>10</v>
      </c>
      <c r="F817" s="62">
        <v>2014</v>
      </c>
      <c r="G817" s="62">
        <v>2014</v>
      </c>
      <c r="H817" s="168">
        <v>0</v>
      </c>
      <c r="I817" s="168">
        <v>0</v>
      </c>
      <c r="J817" s="168">
        <v>0</v>
      </c>
      <c r="K817" s="168">
        <v>0</v>
      </c>
      <c r="L817" s="168">
        <v>0</v>
      </c>
      <c r="M817" s="168">
        <v>0</v>
      </c>
      <c r="N817" s="168">
        <v>0</v>
      </c>
      <c r="O817" s="168">
        <v>0</v>
      </c>
      <c r="P817" s="168">
        <v>0</v>
      </c>
      <c r="Q817" s="168">
        <v>0</v>
      </c>
      <c r="R817" s="168">
        <v>0</v>
      </c>
      <c r="S817" s="168">
        <v>0</v>
      </c>
      <c r="T817" s="168">
        <v>0</v>
      </c>
      <c r="U817" s="168">
        <v>0</v>
      </c>
      <c r="V817" s="168">
        <v>0</v>
      </c>
      <c r="W817" s="168">
        <v>0</v>
      </c>
      <c r="X817" s="168">
        <v>0</v>
      </c>
      <c r="Y817" s="168">
        <v>0</v>
      </c>
      <c r="Z817" s="168">
        <v>0</v>
      </c>
      <c r="AA817" s="168">
        <v>0</v>
      </c>
      <c r="AB817" s="168">
        <v>0</v>
      </c>
      <c r="AC817" s="168">
        <v>0</v>
      </c>
      <c r="AD817" s="168">
        <v>0</v>
      </c>
      <c r="AE817" s="168">
        <v>0</v>
      </c>
      <c r="AF817" s="168">
        <v>0</v>
      </c>
      <c r="AG817" s="168">
        <v>0</v>
      </c>
      <c r="AH817" s="43">
        <v>0</v>
      </c>
    </row>
    <row r="818" spans="1:34">
      <c r="A818" s="52">
        <v>0</v>
      </c>
      <c r="D818" s="62">
        <v>2013</v>
      </c>
      <c r="E818" s="62">
        <v>11</v>
      </c>
      <c r="F818" s="62">
        <v>2014</v>
      </c>
      <c r="G818" s="62">
        <v>2014</v>
      </c>
      <c r="H818" s="168">
        <v>0</v>
      </c>
      <c r="I818" s="168">
        <v>0</v>
      </c>
      <c r="J818" s="168">
        <v>0</v>
      </c>
      <c r="K818" s="168">
        <v>0</v>
      </c>
      <c r="L818" s="168">
        <v>0</v>
      </c>
      <c r="M818" s="168">
        <v>0</v>
      </c>
      <c r="N818" s="168">
        <v>0</v>
      </c>
      <c r="O818" s="168">
        <v>0</v>
      </c>
      <c r="P818" s="168">
        <v>0</v>
      </c>
      <c r="Q818" s="168">
        <v>0</v>
      </c>
      <c r="R818" s="168">
        <v>0</v>
      </c>
      <c r="S818" s="168">
        <v>0</v>
      </c>
      <c r="T818" s="168">
        <v>0</v>
      </c>
      <c r="U818" s="168">
        <v>0</v>
      </c>
      <c r="V818" s="168">
        <v>0</v>
      </c>
      <c r="W818" s="168">
        <v>0</v>
      </c>
      <c r="X818" s="168">
        <v>0</v>
      </c>
      <c r="Y818" s="168">
        <v>0</v>
      </c>
      <c r="Z818" s="168">
        <v>0</v>
      </c>
      <c r="AA818" s="168">
        <v>0</v>
      </c>
      <c r="AB818" s="168">
        <v>0</v>
      </c>
      <c r="AC818" s="168">
        <v>0</v>
      </c>
      <c r="AD818" s="168">
        <v>0</v>
      </c>
      <c r="AE818" s="168">
        <v>0</v>
      </c>
      <c r="AF818" s="168">
        <v>0</v>
      </c>
      <c r="AG818" s="168">
        <v>0</v>
      </c>
      <c r="AH818" s="43">
        <v>0</v>
      </c>
    </row>
    <row r="819" spans="1:34">
      <c r="A819" s="52">
        <v>0</v>
      </c>
      <c r="D819" s="62">
        <v>2013</v>
      </c>
      <c r="E819" s="62">
        <v>12</v>
      </c>
      <c r="F819" s="62">
        <v>2014</v>
      </c>
      <c r="G819" s="62">
        <v>2014</v>
      </c>
      <c r="H819" s="168">
        <v>0</v>
      </c>
      <c r="I819" s="168">
        <v>0</v>
      </c>
      <c r="J819" s="168">
        <v>0</v>
      </c>
      <c r="K819" s="168">
        <v>0</v>
      </c>
      <c r="L819" s="168">
        <v>0</v>
      </c>
      <c r="M819" s="168">
        <v>0</v>
      </c>
      <c r="N819" s="168">
        <v>0</v>
      </c>
      <c r="O819" s="168">
        <v>0</v>
      </c>
      <c r="P819" s="168">
        <v>0</v>
      </c>
      <c r="Q819" s="168">
        <v>0</v>
      </c>
      <c r="R819" s="168">
        <v>0</v>
      </c>
      <c r="S819" s="168">
        <v>0</v>
      </c>
      <c r="T819" s="168">
        <v>0</v>
      </c>
      <c r="U819" s="168">
        <v>0</v>
      </c>
      <c r="V819" s="168">
        <v>0</v>
      </c>
      <c r="W819" s="168">
        <v>0</v>
      </c>
      <c r="X819" s="168">
        <v>0</v>
      </c>
      <c r="Y819" s="168">
        <v>0</v>
      </c>
      <c r="Z819" s="168">
        <v>0</v>
      </c>
      <c r="AA819" s="168">
        <v>0</v>
      </c>
      <c r="AB819" s="168">
        <v>0</v>
      </c>
      <c r="AC819" s="168">
        <v>0</v>
      </c>
      <c r="AD819" s="168">
        <v>0</v>
      </c>
      <c r="AE819" s="168">
        <v>0</v>
      </c>
      <c r="AF819" s="168">
        <v>0</v>
      </c>
      <c r="AG819" s="168">
        <v>0</v>
      </c>
      <c r="AH819" s="43">
        <v>0</v>
      </c>
    </row>
    <row r="820" spans="1:34">
      <c r="A820" s="52">
        <v>0</v>
      </c>
      <c r="D820" s="62">
        <v>2014</v>
      </c>
      <c r="E820" s="62">
        <v>1</v>
      </c>
      <c r="F820" s="62">
        <v>2014</v>
      </c>
      <c r="G820" s="62">
        <v>2014</v>
      </c>
      <c r="H820" s="168">
        <v>0</v>
      </c>
      <c r="I820" s="168">
        <v>0</v>
      </c>
      <c r="J820" s="168">
        <v>0</v>
      </c>
      <c r="K820" s="168">
        <v>0</v>
      </c>
      <c r="L820" s="168">
        <v>0</v>
      </c>
      <c r="M820" s="168">
        <v>0</v>
      </c>
      <c r="N820" s="168">
        <v>0</v>
      </c>
      <c r="O820" s="168">
        <v>0</v>
      </c>
      <c r="P820" s="168">
        <v>0</v>
      </c>
      <c r="Q820" s="168">
        <v>0</v>
      </c>
      <c r="R820" s="168">
        <v>0</v>
      </c>
      <c r="S820" s="168">
        <v>0</v>
      </c>
      <c r="T820" s="168">
        <v>0</v>
      </c>
      <c r="U820" s="168">
        <v>0</v>
      </c>
      <c r="V820" s="168">
        <v>0</v>
      </c>
      <c r="W820" s="168">
        <v>0</v>
      </c>
      <c r="X820" s="168">
        <v>0</v>
      </c>
      <c r="Y820" s="168">
        <v>0</v>
      </c>
      <c r="Z820" s="168">
        <v>0</v>
      </c>
      <c r="AA820" s="168">
        <v>0</v>
      </c>
      <c r="AB820" s="168">
        <v>0</v>
      </c>
      <c r="AC820" s="168">
        <v>0</v>
      </c>
      <c r="AD820" s="168">
        <v>0</v>
      </c>
      <c r="AE820" s="168">
        <v>0</v>
      </c>
      <c r="AF820" s="168">
        <v>0</v>
      </c>
      <c r="AG820" s="168">
        <v>0</v>
      </c>
      <c r="AH820" s="43">
        <v>0</v>
      </c>
    </row>
    <row r="821" spans="1:34">
      <c r="A821" s="52">
        <v>0</v>
      </c>
      <c r="D821" s="62">
        <v>2014</v>
      </c>
      <c r="E821" s="62">
        <v>2</v>
      </c>
      <c r="F821" s="62">
        <v>2014</v>
      </c>
      <c r="G821" s="62">
        <v>2014</v>
      </c>
      <c r="H821" s="168">
        <v>0</v>
      </c>
      <c r="I821" s="168">
        <v>0</v>
      </c>
      <c r="J821" s="168">
        <v>0</v>
      </c>
      <c r="K821" s="168">
        <v>0</v>
      </c>
      <c r="L821" s="168">
        <v>0</v>
      </c>
      <c r="M821" s="168">
        <v>0</v>
      </c>
      <c r="N821" s="168">
        <v>0</v>
      </c>
      <c r="O821" s="168">
        <v>0</v>
      </c>
      <c r="P821" s="168">
        <v>0</v>
      </c>
      <c r="Q821" s="168">
        <v>0</v>
      </c>
      <c r="R821" s="168">
        <v>0</v>
      </c>
      <c r="S821" s="168">
        <v>0</v>
      </c>
      <c r="T821" s="168">
        <v>0</v>
      </c>
      <c r="U821" s="168">
        <v>0</v>
      </c>
      <c r="V821" s="168">
        <v>0</v>
      </c>
      <c r="W821" s="168">
        <v>0</v>
      </c>
      <c r="X821" s="168">
        <v>0</v>
      </c>
      <c r="Y821" s="168">
        <v>0</v>
      </c>
      <c r="Z821" s="168">
        <v>0</v>
      </c>
      <c r="AA821" s="168">
        <v>0</v>
      </c>
      <c r="AB821" s="168">
        <v>0</v>
      </c>
      <c r="AC821" s="168">
        <v>0</v>
      </c>
      <c r="AD821" s="168">
        <v>0</v>
      </c>
      <c r="AE821" s="168">
        <v>0</v>
      </c>
      <c r="AF821" s="168">
        <v>0</v>
      </c>
      <c r="AG821" s="168">
        <v>0</v>
      </c>
      <c r="AH821" s="43">
        <v>0</v>
      </c>
    </row>
    <row r="822" spans="1:34">
      <c r="A822" s="52">
        <v>0</v>
      </c>
      <c r="D822" s="62">
        <v>2014</v>
      </c>
      <c r="E822" s="62">
        <v>3</v>
      </c>
      <c r="F822" s="62">
        <v>2014</v>
      </c>
      <c r="G822" s="62">
        <v>2014</v>
      </c>
      <c r="H822" s="168">
        <v>0</v>
      </c>
      <c r="I822" s="168">
        <v>0</v>
      </c>
      <c r="J822" s="168">
        <v>0</v>
      </c>
      <c r="K822" s="168">
        <v>0</v>
      </c>
      <c r="L822" s="168">
        <v>0</v>
      </c>
      <c r="M822" s="168">
        <v>0</v>
      </c>
      <c r="N822" s="168">
        <v>0</v>
      </c>
      <c r="O822" s="168">
        <v>0</v>
      </c>
      <c r="P822" s="168">
        <v>0</v>
      </c>
      <c r="Q822" s="168">
        <v>0</v>
      </c>
      <c r="R822" s="168">
        <v>0</v>
      </c>
      <c r="S822" s="168">
        <v>0</v>
      </c>
      <c r="T822" s="168">
        <v>0</v>
      </c>
      <c r="U822" s="168">
        <v>0</v>
      </c>
      <c r="V822" s="168">
        <v>0</v>
      </c>
      <c r="W822" s="168">
        <v>0</v>
      </c>
      <c r="X822" s="168">
        <v>0</v>
      </c>
      <c r="Y822" s="168">
        <v>0</v>
      </c>
      <c r="Z822" s="168">
        <v>0</v>
      </c>
      <c r="AA822" s="168">
        <v>0</v>
      </c>
      <c r="AB822" s="168">
        <v>0</v>
      </c>
      <c r="AC822" s="168">
        <v>0</v>
      </c>
      <c r="AD822" s="168">
        <v>0</v>
      </c>
      <c r="AE822" s="168">
        <v>0</v>
      </c>
      <c r="AF822" s="168">
        <v>0</v>
      </c>
      <c r="AG822" s="168">
        <v>0</v>
      </c>
      <c r="AH822" s="43">
        <v>0</v>
      </c>
    </row>
    <row r="823" spans="1:34">
      <c r="A823" s="52">
        <v>0</v>
      </c>
      <c r="D823" s="62">
        <v>2014</v>
      </c>
      <c r="E823" s="62">
        <v>4</v>
      </c>
      <c r="F823" s="62">
        <v>2014</v>
      </c>
      <c r="G823" s="62">
        <v>2014</v>
      </c>
      <c r="H823" s="168">
        <v>0</v>
      </c>
      <c r="I823" s="168">
        <v>0</v>
      </c>
      <c r="J823" s="168">
        <v>0</v>
      </c>
      <c r="K823" s="168">
        <v>0</v>
      </c>
      <c r="L823" s="168">
        <v>0</v>
      </c>
      <c r="M823" s="168">
        <v>0</v>
      </c>
      <c r="N823" s="168">
        <v>0</v>
      </c>
      <c r="O823" s="168">
        <v>0</v>
      </c>
      <c r="P823" s="168">
        <v>0</v>
      </c>
      <c r="Q823" s="168">
        <v>0</v>
      </c>
      <c r="R823" s="168">
        <v>0</v>
      </c>
      <c r="S823" s="168">
        <v>0</v>
      </c>
      <c r="T823" s="168">
        <v>0</v>
      </c>
      <c r="U823" s="168">
        <v>0</v>
      </c>
      <c r="V823" s="168">
        <v>0</v>
      </c>
      <c r="W823" s="168">
        <v>0</v>
      </c>
      <c r="X823" s="168">
        <v>0</v>
      </c>
      <c r="Y823" s="168">
        <v>0</v>
      </c>
      <c r="Z823" s="168">
        <v>0</v>
      </c>
      <c r="AA823" s="168">
        <v>0</v>
      </c>
      <c r="AB823" s="168">
        <v>0</v>
      </c>
      <c r="AC823" s="168">
        <v>0</v>
      </c>
      <c r="AD823" s="168">
        <v>0</v>
      </c>
      <c r="AE823" s="168">
        <v>0</v>
      </c>
      <c r="AF823" s="168">
        <v>0</v>
      </c>
      <c r="AG823" s="168">
        <v>0</v>
      </c>
      <c r="AH823" s="43">
        <v>0</v>
      </c>
    </row>
    <row r="824" spans="1:34">
      <c r="A824" s="52">
        <v>0</v>
      </c>
      <c r="D824" s="62">
        <v>2014</v>
      </c>
      <c r="E824" s="62">
        <v>5</v>
      </c>
      <c r="F824" s="62">
        <v>2014</v>
      </c>
      <c r="G824" s="62">
        <v>2015</v>
      </c>
      <c r="H824" s="168">
        <v>0</v>
      </c>
      <c r="I824" s="168">
        <v>0</v>
      </c>
      <c r="J824" s="168">
        <v>0</v>
      </c>
      <c r="K824" s="168">
        <v>0</v>
      </c>
      <c r="L824" s="168">
        <v>0</v>
      </c>
      <c r="M824" s="168">
        <v>0</v>
      </c>
      <c r="N824" s="168">
        <v>0</v>
      </c>
      <c r="O824" s="168">
        <v>0</v>
      </c>
      <c r="P824" s="168">
        <v>0</v>
      </c>
      <c r="Q824" s="168">
        <v>0</v>
      </c>
      <c r="R824" s="168">
        <v>0</v>
      </c>
      <c r="S824" s="168">
        <v>0</v>
      </c>
      <c r="T824" s="168">
        <v>0</v>
      </c>
      <c r="U824" s="168">
        <v>0</v>
      </c>
      <c r="V824" s="168">
        <v>0</v>
      </c>
      <c r="W824" s="168">
        <v>0</v>
      </c>
      <c r="X824" s="168">
        <v>0</v>
      </c>
      <c r="Y824" s="168">
        <v>0</v>
      </c>
      <c r="Z824" s="168">
        <v>0</v>
      </c>
      <c r="AA824" s="168">
        <v>0</v>
      </c>
      <c r="AB824" s="168">
        <v>0</v>
      </c>
      <c r="AC824" s="168">
        <v>0</v>
      </c>
      <c r="AD824" s="168">
        <v>0</v>
      </c>
      <c r="AE824" s="168">
        <v>0</v>
      </c>
      <c r="AF824" s="168">
        <v>0</v>
      </c>
      <c r="AG824" s="168">
        <v>0</v>
      </c>
      <c r="AH824" s="43">
        <v>0</v>
      </c>
    </row>
    <row r="825" spans="1:34">
      <c r="A825" s="52">
        <v>0</v>
      </c>
      <c r="D825" s="62">
        <v>2014</v>
      </c>
      <c r="E825" s="62">
        <v>6</v>
      </c>
      <c r="F825" s="62">
        <v>2014</v>
      </c>
      <c r="G825" s="62">
        <v>2015</v>
      </c>
      <c r="H825" s="168">
        <v>0</v>
      </c>
      <c r="I825" s="168">
        <v>0</v>
      </c>
      <c r="J825" s="168">
        <v>0</v>
      </c>
      <c r="K825" s="168">
        <v>0</v>
      </c>
      <c r="L825" s="168">
        <v>0</v>
      </c>
      <c r="M825" s="168">
        <v>0</v>
      </c>
      <c r="N825" s="168">
        <v>0</v>
      </c>
      <c r="O825" s="168">
        <v>0</v>
      </c>
      <c r="P825" s="168">
        <v>0</v>
      </c>
      <c r="Q825" s="168">
        <v>0</v>
      </c>
      <c r="R825" s="168">
        <v>0</v>
      </c>
      <c r="S825" s="168">
        <v>0</v>
      </c>
      <c r="T825" s="168">
        <v>0</v>
      </c>
      <c r="U825" s="168">
        <v>0</v>
      </c>
      <c r="V825" s="168">
        <v>0</v>
      </c>
      <c r="W825" s="168">
        <v>0</v>
      </c>
      <c r="X825" s="168">
        <v>0</v>
      </c>
      <c r="Y825" s="168">
        <v>0</v>
      </c>
      <c r="Z825" s="168">
        <v>0</v>
      </c>
      <c r="AA825" s="168">
        <v>0</v>
      </c>
      <c r="AB825" s="168">
        <v>0</v>
      </c>
      <c r="AC825" s="168">
        <v>0</v>
      </c>
      <c r="AD825" s="168">
        <v>0</v>
      </c>
      <c r="AE825" s="168">
        <v>0</v>
      </c>
      <c r="AF825" s="168">
        <v>0</v>
      </c>
      <c r="AG825" s="168">
        <v>0</v>
      </c>
      <c r="AH825" s="43">
        <v>0</v>
      </c>
    </row>
    <row r="826" spans="1:34">
      <c r="A826" s="52">
        <v>0</v>
      </c>
      <c r="D826" s="62">
        <v>2014</v>
      </c>
      <c r="E826" s="62">
        <v>7</v>
      </c>
      <c r="F826" s="62">
        <v>2015</v>
      </c>
      <c r="G826" s="62">
        <v>2015</v>
      </c>
      <c r="H826" s="168">
        <v>0</v>
      </c>
      <c r="I826" s="168">
        <v>0</v>
      </c>
      <c r="J826" s="168">
        <v>0</v>
      </c>
      <c r="K826" s="168">
        <v>0</v>
      </c>
      <c r="L826" s="168">
        <v>0</v>
      </c>
      <c r="M826" s="168">
        <v>0</v>
      </c>
      <c r="N826" s="168">
        <v>0</v>
      </c>
      <c r="O826" s="168">
        <v>0</v>
      </c>
      <c r="P826" s="168">
        <v>0</v>
      </c>
      <c r="Q826" s="168">
        <v>0</v>
      </c>
      <c r="R826" s="168">
        <v>0</v>
      </c>
      <c r="S826" s="168">
        <v>0</v>
      </c>
      <c r="T826" s="168">
        <v>0</v>
      </c>
      <c r="U826" s="168">
        <v>0</v>
      </c>
      <c r="V826" s="168">
        <v>0</v>
      </c>
      <c r="W826" s="168">
        <v>0</v>
      </c>
      <c r="X826" s="168">
        <v>0</v>
      </c>
      <c r="Y826" s="168">
        <v>0</v>
      </c>
      <c r="Z826" s="168">
        <v>0</v>
      </c>
      <c r="AA826" s="168">
        <v>0</v>
      </c>
      <c r="AB826" s="168">
        <v>0</v>
      </c>
      <c r="AC826" s="168">
        <v>0</v>
      </c>
      <c r="AD826" s="168">
        <v>0</v>
      </c>
      <c r="AE826" s="168">
        <v>0</v>
      </c>
      <c r="AF826" s="168">
        <v>0</v>
      </c>
      <c r="AG826" s="168">
        <v>0</v>
      </c>
      <c r="AH826" s="43">
        <v>0</v>
      </c>
    </row>
    <row r="827" spans="1:34">
      <c r="A827" s="52">
        <v>0</v>
      </c>
      <c r="D827" s="62">
        <v>2014</v>
      </c>
      <c r="E827" s="62">
        <v>8</v>
      </c>
      <c r="F827" s="62">
        <v>2015</v>
      </c>
      <c r="G827" s="62">
        <v>2015</v>
      </c>
      <c r="H827" s="168">
        <v>0</v>
      </c>
      <c r="I827" s="168">
        <v>0</v>
      </c>
      <c r="J827" s="168">
        <v>0</v>
      </c>
      <c r="K827" s="168">
        <v>0</v>
      </c>
      <c r="L827" s="168">
        <v>0</v>
      </c>
      <c r="M827" s="168">
        <v>0</v>
      </c>
      <c r="N827" s="168">
        <v>0</v>
      </c>
      <c r="O827" s="168">
        <v>0</v>
      </c>
      <c r="P827" s="168">
        <v>0</v>
      </c>
      <c r="Q827" s="168">
        <v>0</v>
      </c>
      <c r="R827" s="168">
        <v>0</v>
      </c>
      <c r="S827" s="168">
        <v>0</v>
      </c>
      <c r="T827" s="168">
        <v>0</v>
      </c>
      <c r="U827" s="168">
        <v>0</v>
      </c>
      <c r="V827" s="168">
        <v>0</v>
      </c>
      <c r="W827" s="168">
        <v>0</v>
      </c>
      <c r="X827" s="168">
        <v>0</v>
      </c>
      <c r="Y827" s="168">
        <v>0</v>
      </c>
      <c r="Z827" s="168">
        <v>0</v>
      </c>
      <c r="AA827" s="168">
        <v>0</v>
      </c>
      <c r="AB827" s="168">
        <v>0</v>
      </c>
      <c r="AC827" s="168">
        <v>0</v>
      </c>
      <c r="AD827" s="168">
        <v>0</v>
      </c>
      <c r="AE827" s="168">
        <v>0</v>
      </c>
      <c r="AF827" s="168">
        <v>0</v>
      </c>
      <c r="AG827" s="168">
        <v>0</v>
      </c>
      <c r="AH827" s="43">
        <v>0</v>
      </c>
    </row>
    <row r="828" spans="1:34">
      <c r="A828" s="52">
        <v>0</v>
      </c>
      <c r="D828" s="62">
        <v>2014</v>
      </c>
      <c r="E828" s="62">
        <v>9</v>
      </c>
      <c r="F828" s="62">
        <v>2015</v>
      </c>
      <c r="G828" s="62">
        <v>2015</v>
      </c>
      <c r="H828" s="168">
        <v>0</v>
      </c>
      <c r="I828" s="168">
        <v>0</v>
      </c>
      <c r="J828" s="168">
        <v>0</v>
      </c>
      <c r="K828" s="168">
        <v>0</v>
      </c>
      <c r="L828" s="168">
        <v>0</v>
      </c>
      <c r="M828" s="168">
        <v>0</v>
      </c>
      <c r="N828" s="168">
        <v>0</v>
      </c>
      <c r="O828" s="168">
        <v>0</v>
      </c>
      <c r="P828" s="168">
        <v>0</v>
      </c>
      <c r="Q828" s="168">
        <v>0</v>
      </c>
      <c r="R828" s="168">
        <v>0</v>
      </c>
      <c r="S828" s="168">
        <v>0</v>
      </c>
      <c r="T828" s="168">
        <v>0</v>
      </c>
      <c r="U828" s="168">
        <v>0</v>
      </c>
      <c r="V828" s="168">
        <v>0</v>
      </c>
      <c r="W828" s="168">
        <v>0</v>
      </c>
      <c r="X828" s="168">
        <v>0</v>
      </c>
      <c r="Y828" s="168">
        <v>0</v>
      </c>
      <c r="Z828" s="168">
        <v>0</v>
      </c>
      <c r="AA828" s="168">
        <v>0</v>
      </c>
      <c r="AB828" s="168">
        <v>0</v>
      </c>
      <c r="AC828" s="168">
        <v>0</v>
      </c>
      <c r="AD828" s="168">
        <v>0</v>
      </c>
      <c r="AE828" s="168">
        <v>0</v>
      </c>
      <c r="AF828" s="168">
        <v>0</v>
      </c>
      <c r="AG828" s="168">
        <v>0</v>
      </c>
      <c r="AH828" s="43">
        <v>0</v>
      </c>
    </row>
    <row r="829" spans="1:34">
      <c r="A829" s="52">
        <v>0</v>
      </c>
      <c r="D829" s="62">
        <v>2014</v>
      </c>
      <c r="E829" s="62">
        <v>10</v>
      </c>
      <c r="F829" s="62">
        <v>2015</v>
      </c>
      <c r="G829" s="62">
        <v>2015</v>
      </c>
      <c r="H829" s="168">
        <v>0</v>
      </c>
      <c r="I829" s="168">
        <v>0</v>
      </c>
      <c r="J829" s="168">
        <v>0</v>
      </c>
      <c r="K829" s="168">
        <v>0</v>
      </c>
      <c r="L829" s="168">
        <v>0</v>
      </c>
      <c r="M829" s="168">
        <v>0</v>
      </c>
      <c r="N829" s="168">
        <v>0</v>
      </c>
      <c r="O829" s="168">
        <v>0</v>
      </c>
      <c r="P829" s="168">
        <v>0</v>
      </c>
      <c r="Q829" s="168">
        <v>0</v>
      </c>
      <c r="R829" s="168">
        <v>0</v>
      </c>
      <c r="S829" s="168">
        <v>0</v>
      </c>
      <c r="T829" s="168">
        <v>0</v>
      </c>
      <c r="U829" s="168">
        <v>0</v>
      </c>
      <c r="V829" s="168">
        <v>0</v>
      </c>
      <c r="W829" s="168">
        <v>0</v>
      </c>
      <c r="X829" s="168">
        <v>0</v>
      </c>
      <c r="Y829" s="168">
        <v>0</v>
      </c>
      <c r="Z829" s="168">
        <v>0</v>
      </c>
      <c r="AA829" s="168">
        <v>0</v>
      </c>
      <c r="AB829" s="168">
        <v>0</v>
      </c>
      <c r="AC829" s="168">
        <v>0</v>
      </c>
      <c r="AD829" s="168">
        <v>0</v>
      </c>
      <c r="AE829" s="168">
        <v>0</v>
      </c>
      <c r="AF829" s="168">
        <v>0</v>
      </c>
      <c r="AG829" s="168">
        <v>0</v>
      </c>
      <c r="AH829" s="43">
        <v>0</v>
      </c>
    </row>
    <row r="830" spans="1:34">
      <c r="A830" s="52">
        <v>0</v>
      </c>
      <c r="D830" s="62">
        <v>2014</v>
      </c>
      <c r="E830" s="62">
        <v>11</v>
      </c>
      <c r="F830" s="62">
        <v>2015</v>
      </c>
      <c r="G830" s="62">
        <v>2015</v>
      </c>
      <c r="H830" s="168">
        <v>0</v>
      </c>
      <c r="I830" s="168">
        <v>0</v>
      </c>
      <c r="J830" s="168">
        <v>0</v>
      </c>
      <c r="K830" s="168">
        <v>0</v>
      </c>
      <c r="L830" s="168">
        <v>0</v>
      </c>
      <c r="M830" s="168">
        <v>0</v>
      </c>
      <c r="N830" s="168">
        <v>0</v>
      </c>
      <c r="O830" s="168">
        <v>0</v>
      </c>
      <c r="P830" s="168">
        <v>0</v>
      </c>
      <c r="Q830" s="168">
        <v>0</v>
      </c>
      <c r="R830" s="168">
        <v>0</v>
      </c>
      <c r="S830" s="168">
        <v>0</v>
      </c>
      <c r="T830" s="168">
        <v>0</v>
      </c>
      <c r="U830" s="168">
        <v>0</v>
      </c>
      <c r="V830" s="168">
        <v>0</v>
      </c>
      <c r="W830" s="168">
        <v>0</v>
      </c>
      <c r="X830" s="168">
        <v>0</v>
      </c>
      <c r="Y830" s="168">
        <v>0</v>
      </c>
      <c r="Z830" s="168">
        <v>0</v>
      </c>
      <c r="AA830" s="168">
        <v>0</v>
      </c>
      <c r="AB830" s="168">
        <v>0</v>
      </c>
      <c r="AC830" s="168">
        <v>0</v>
      </c>
      <c r="AD830" s="168">
        <v>0</v>
      </c>
      <c r="AE830" s="168">
        <v>0</v>
      </c>
      <c r="AF830" s="168">
        <v>0</v>
      </c>
      <c r="AG830" s="168">
        <v>0</v>
      </c>
      <c r="AH830" s="43">
        <v>0</v>
      </c>
    </row>
    <row r="831" spans="1:34">
      <c r="A831" s="52">
        <v>0</v>
      </c>
      <c r="D831" s="62">
        <v>2014</v>
      </c>
      <c r="E831" s="62">
        <v>12</v>
      </c>
      <c r="F831" s="62">
        <v>2015</v>
      </c>
      <c r="G831" s="62">
        <v>2015</v>
      </c>
      <c r="H831" s="168">
        <v>0</v>
      </c>
      <c r="I831" s="168">
        <v>0</v>
      </c>
      <c r="J831" s="168">
        <v>0</v>
      </c>
      <c r="K831" s="168">
        <v>0</v>
      </c>
      <c r="L831" s="168">
        <v>0</v>
      </c>
      <c r="M831" s="168">
        <v>0</v>
      </c>
      <c r="N831" s="168">
        <v>0</v>
      </c>
      <c r="O831" s="168">
        <v>0</v>
      </c>
      <c r="P831" s="168">
        <v>0</v>
      </c>
      <c r="Q831" s="168">
        <v>0</v>
      </c>
      <c r="R831" s="168">
        <v>0</v>
      </c>
      <c r="S831" s="168">
        <v>0</v>
      </c>
      <c r="T831" s="168">
        <v>0</v>
      </c>
      <c r="U831" s="168">
        <v>0</v>
      </c>
      <c r="V831" s="168">
        <v>0</v>
      </c>
      <c r="W831" s="168">
        <v>0</v>
      </c>
      <c r="X831" s="168">
        <v>0</v>
      </c>
      <c r="Y831" s="168">
        <v>0</v>
      </c>
      <c r="Z831" s="168">
        <v>0</v>
      </c>
      <c r="AA831" s="168">
        <v>0</v>
      </c>
      <c r="AB831" s="168">
        <v>0</v>
      </c>
      <c r="AC831" s="168">
        <v>0</v>
      </c>
      <c r="AD831" s="168">
        <v>0</v>
      </c>
      <c r="AE831" s="168">
        <v>0</v>
      </c>
      <c r="AF831" s="168">
        <v>0</v>
      </c>
      <c r="AG831" s="168">
        <v>0</v>
      </c>
      <c r="AH831" s="43">
        <v>0</v>
      </c>
    </row>
    <row r="832" spans="1:34">
      <c r="A832" s="52">
        <v>0</v>
      </c>
      <c r="D832" s="62">
        <v>2015</v>
      </c>
      <c r="E832" s="62">
        <v>1</v>
      </c>
      <c r="F832" s="62">
        <v>2015</v>
      </c>
      <c r="G832" s="62">
        <v>2015</v>
      </c>
      <c r="H832" s="168">
        <v>0</v>
      </c>
      <c r="I832" s="168">
        <v>0</v>
      </c>
      <c r="J832" s="168">
        <v>0</v>
      </c>
      <c r="K832" s="168">
        <v>0</v>
      </c>
      <c r="L832" s="168">
        <v>0</v>
      </c>
      <c r="M832" s="168">
        <v>0</v>
      </c>
      <c r="N832" s="168">
        <v>0</v>
      </c>
      <c r="O832" s="168">
        <v>0</v>
      </c>
      <c r="P832" s="168">
        <v>0</v>
      </c>
      <c r="Q832" s="168">
        <v>0</v>
      </c>
      <c r="R832" s="168">
        <v>0</v>
      </c>
      <c r="S832" s="168">
        <v>0</v>
      </c>
      <c r="T832" s="168">
        <v>0</v>
      </c>
      <c r="U832" s="168">
        <v>0</v>
      </c>
      <c r="V832" s="168">
        <v>0</v>
      </c>
      <c r="W832" s="168">
        <v>0</v>
      </c>
      <c r="X832" s="168">
        <v>0</v>
      </c>
      <c r="Y832" s="168">
        <v>0</v>
      </c>
      <c r="Z832" s="168">
        <v>0</v>
      </c>
      <c r="AA832" s="168">
        <v>0</v>
      </c>
      <c r="AB832" s="168">
        <v>0</v>
      </c>
      <c r="AC832" s="168">
        <v>0</v>
      </c>
      <c r="AD832" s="168">
        <v>0</v>
      </c>
      <c r="AE832" s="168">
        <v>0</v>
      </c>
      <c r="AF832" s="168">
        <v>0</v>
      </c>
      <c r="AG832" s="168">
        <v>0</v>
      </c>
      <c r="AH832" s="43">
        <v>0</v>
      </c>
    </row>
    <row r="833" spans="1:34">
      <c r="A833" s="52">
        <v>0</v>
      </c>
      <c r="D833" s="62">
        <v>2015</v>
      </c>
      <c r="E833" s="62">
        <v>2</v>
      </c>
      <c r="F833" s="62">
        <v>2015</v>
      </c>
      <c r="G833" s="62">
        <v>2015</v>
      </c>
      <c r="H833" s="168">
        <v>0</v>
      </c>
      <c r="I833" s="168">
        <v>0</v>
      </c>
      <c r="J833" s="168">
        <v>0</v>
      </c>
      <c r="K833" s="168">
        <v>0</v>
      </c>
      <c r="L833" s="168">
        <v>0</v>
      </c>
      <c r="M833" s="168">
        <v>0</v>
      </c>
      <c r="N833" s="168">
        <v>0</v>
      </c>
      <c r="O833" s="168">
        <v>0</v>
      </c>
      <c r="P833" s="168">
        <v>0</v>
      </c>
      <c r="Q833" s="168">
        <v>0</v>
      </c>
      <c r="R833" s="168">
        <v>0</v>
      </c>
      <c r="S833" s="168">
        <v>0</v>
      </c>
      <c r="T833" s="168">
        <v>0</v>
      </c>
      <c r="U833" s="168">
        <v>0</v>
      </c>
      <c r="V833" s="168">
        <v>0</v>
      </c>
      <c r="W833" s="168">
        <v>0</v>
      </c>
      <c r="X833" s="168">
        <v>0</v>
      </c>
      <c r="Y833" s="168">
        <v>0</v>
      </c>
      <c r="Z833" s="168">
        <v>0</v>
      </c>
      <c r="AA833" s="168">
        <v>0</v>
      </c>
      <c r="AB833" s="168">
        <v>0</v>
      </c>
      <c r="AC833" s="168">
        <v>0</v>
      </c>
      <c r="AD833" s="168">
        <v>0</v>
      </c>
      <c r="AE833" s="168">
        <v>0</v>
      </c>
      <c r="AF833" s="168">
        <v>0</v>
      </c>
      <c r="AG833" s="168">
        <v>0</v>
      </c>
      <c r="AH833" s="43">
        <v>0</v>
      </c>
    </row>
    <row r="834" spans="1:34">
      <c r="A834" s="52">
        <v>0</v>
      </c>
      <c r="D834" s="62">
        <v>2015</v>
      </c>
      <c r="E834" s="62">
        <v>3</v>
      </c>
      <c r="F834" s="62">
        <v>2015</v>
      </c>
      <c r="G834" s="62">
        <v>2015</v>
      </c>
      <c r="H834" s="168">
        <v>0</v>
      </c>
      <c r="I834" s="168">
        <v>0</v>
      </c>
      <c r="J834" s="168">
        <v>0</v>
      </c>
      <c r="K834" s="168">
        <v>0</v>
      </c>
      <c r="L834" s="168">
        <v>0</v>
      </c>
      <c r="M834" s="168">
        <v>0</v>
      </c>
      <c r="N834" s="168">
        <v>0</v>
      </c>
      <c r="O834" s="168">
        <v>0</v>
      </c>
      <c r="P834" s="168">
        <v>0</v>
      </c>
      <c r="Q834" s="168">
        <v>0</v>
      </c>
      <c r="R834" s="168">
        <v>0</v>
      </c>
      <c r="S834" s="168">
        <v>0</v>
      </c>
      <c r="T834" s="168">
        <v>0</v>
      </c>
      <c r="U834" s="168">
        <v>0</v>
      </c>
      <c r="V834" s="168">
        <v>0</v>
      </c>
      <c r="W834" s="168">
        <v>0</v>
      </c>
      <c r="X834" s="168">
        <v>0</v>
      </c>
      <c r="Y834" s="168">
        <v>0</v>
      </c>
      <c r="Z834" s="168">
        <v>0</v>
      </c>
      <c r="AA834" s="168">
        <v>0</v>
      </c>
      <c r="AB834" s="168">
        <v>0</v>
      </c>
      <c r="AC834" s="168">
        <v>0</v>
      </c>
      <c r="AD834" s="168">
        <v>0</v>
      </c>
      <c r="AE834" s="168">
        <v>0</v>
      </c>
      <c r="AF834" s="168">
        <v>0</v>
      </c>
      <c r="AG834" s="168">
        <v>0</v>
      </c>
      <c r="AH834" s="43">
        <v>0</v>
      </c>
    </row>
    <row r="835" spans="1:34">
      <c r="A835" s="52">
        <v>0</v>
      </c>
      <c r="D835" s="62">
        <v>2015</v>
      </c>
      <c r="E835" s="62">
        <v>4</v>
      </c>
      <c r="F835" s="62">
        <v>2015</v>
      </c>
      <c r="G835" s="62">
        <v>2015</v>
      </c>
      <c r="H835" s="168">
        <v>0</v>
      </c>
      <c r="I835" s="168">
        <v>0</v>
      </c>
      <c r="J835" s="168">
        <v>0</v>
      </c>
      <c r="K835" s="168">
        <v>0</v>
      </c>
      <c r="L835" s="168">
        <v>0</v>
      </c>
      <c r="M835" s="168">
        <v>0</v>
      </c>
      <c r="N835" s="168">
        <v>0</v>
      </c>
      <c r="O835" s="168">
        <v>0</v>
      </c>
      <c r="P835" s="168">
        <v>0</v>
      </c>
      <c r="Q835" s="168">
        <v>0</v>
      </c>
      <c r="R835" s="168">
        <v>0</v>
      </c>
      <c r="S835" s="168">
        <v>0</v>
      </c>
      <c r="T835" s="168">
        <v>0</v>
      </c>
      <c r="U835" s="168">
        <v>0</v>
      </c>
      <c r="V835" s="168">
        <v>0</v>
      </c>
      <c r="W835" s="168">
        <v>0</v>
      </c>
      <c r="X835" s="168">
        <v>0</v>
      </c>
      <c r="Y835" s="168">
        <v>0</v>
      </c>
      <c r="Z835" s="168">
        <v>0</v>
      </c>
      <c r="AA835" s="168">
        <v>0</v>
      </c>
      <c r="AB835" s="168">
        <v>0</v>
      </c>
      <c r="AC835" s="168">
        <v>0</v>
      </c>
      <c r="AD835" s="168">
        <v>0</v>
      </c>
      <c r="AE835" s="168">
        <v>0</v>
      </c>
      <c r="AF835" s="168">
        <v>0</v>
      </c>
      <c r="AG835" s="168">
        <v>0</v>
      </c>
      <c r="AH835" s="43">
        <v>0</v>
      </c>
    </row>
    <row r="836" spans="1:34">
      <c r="A836" s="52">
        <v>0</v>
      </c>
      <c r="D836" s="62">
        <v>2015</v>
      </c>
      <c r="E836" s="62">
        <v>5</v>
      </c>
      <c r="F836" s="62">
        <v>2015</v>
      </c>
      <c r="G836" s="62">
        <v>2016</v>
      </c>
      <c r="H836" s="168">
        <v>0</v>
      </c>
      <c r="I836" s="168">
        <v>0</v>
      </c>
      <c r="J836" s="168">
        <v>0</v>
      </c>
      <c r="K836" s="168">
        <v>0</v>
      </c>
      <c r="L836" s="168">
        <v>0</v>
      </c>
      <c r="M836" s="168">
        <v>0</v>
      </c>
      <c r="N836" s="168">
        <v>0</v>
      </c>
      <c r="O836" s="168">
        <v>0</v>
      </c>
      <c r="P836" s="168">
        <v>0</v>
      </c>
      <c r="Q836" s="168">
        <v>0</v>
      </c>
      <c r="R836" s="168">
        <v>0</v>
      </c>
      <c r="S836" s="168">
        <v>0</v>
      </c>
      <c r="T836" s="168">
        <v>0</v>
      </c>
      <c r="U836" s="168">
        <v>0</v>
      </c>
      <c r="V836" s="168">
        <v>0</v>
      </c>
      <c r="W836" s="168">
        <v>0</v>
      </c>
      <c r="X836" s="168">
        <v>0</v>
      </c>
      <c r="Y836" s="168">
        <v>0</v>
      </c>
      <c r="Z836" s="168">
        <v>0</v>
      </c>
      <c r="AA836" s="168">
        <v>0</v>
      </c>
      <c r="AB836" s="168">
        <v>0</v>
      </c>
      <c r="AC836" s="168">
        <v>0</v>
      </c>
      <c r="AD836" s="168">
        <v>0</v>
      </c>
      <c r="AE836" s="168">
        <v>0</v>
      </c>
      <c r="AF836" s="168">
        <v>0</v>
      </c>
      <c r="AG836" s="168">
        <v>0</v>
      </c>
      <c r="AH836" s="43">
        <v>0</v>
      </c>
    </row>
    <row r="837" spans="1:34">
      <c r="A837" s="52">
        <v>0</v>
      </c>
      <c r="D837" s="62">
        <v>2015</v>
      </c>
      <c r="E837" s="62">
        <v>6</v>
      </c>
      <c r="F837" s="62">
        <v>2015</v>
      </c>
      <c r="G837" s="62">
        <v>2016</v>
      </c>
      <c r="H837" s="168">
        <v>0</v>
      </c>
      <c r="I837" s="168">
        <v>0</v>
      </c>
      <c r="J837" s="168">
        <v>0</v>
      </c>
      <c r="K837" s="168">
        <v>0</v>
      </c>
      <c r="L837" s="168">
        <v>0</v>
      </c>
      <c r="M837" s="168">
        <v>0</v>
      </c>
      <c r="N837" s="168">
        <v>0</v>
      </c>
      <c r="O837" s="168">
        <v>0</v>
      </c>
      <c r="P837" s="168">
        <v>0</v>
      </c>
      <c r="Q837" s="168">
        <v>0</v>
      </c>
      <c r="R837" s="168">
        <v>0</v>
      </c>
      <c r="S837" s="168">
        <v>0</v>
      </c>
      <c r="T837" s="168">
        <v>0</v>
      </c>
      <c r="U837" s="168">
        <v>0</v>
      </c>
      <c r="V837" s="168">
        <v>0</v>
      </c>
      <c r="W837" s="168">
        <v>0</v>
      </c>
      <c r="X837" s="168">
        <v>0</v>
      </c>
      <c r="Y837" s="168">
        <v>0</v>
      </c>
      <c r="Z837" s="168">
        <v>0</v>
      </c>
      <c r="AA837" s="168">
        <v>0</v>
      </c>
      <c r="AB837" s="168">
        <v>0</v>
      </c>
      <c r="AC837" s="168">
        <v>0</v>
      </c>
      <c r="AD837" s="168">
        <v>0</v>
      </c>
      <c r="AE837" s="168">
        <v>0</v>
      </c>
      <c r="AF837" s="168">
        <v>0</v>
      </c>
      <c r="AG837" s="168">
        <v>0</v>
      </c>
      <c r="AH837" s="43">
        <v>0</v>
      </c>
    </row>
    <row r="838" spans="1:34">
      <c r="A838" s="52">
        <v>0</v>
      </c>
      <c r="D838" s="62">
        <v>2015</v>
      </c>
      <c r="E838" s="62">
        <v>7</v>
      </c>
      <c r="F838" s="62">
        <v>2016</v>
      </c>
      <c r="G838" s="62">
        <v>2016</v>
      </c>
      <c r="H838" s="168">
        <v>0</v>
      </c>
      <c r="I838" s="168">
        <v>0</v>
      </c>
      <c r="J838" s="168">
        <v>0</v>
      </c>
      <c r="K838" s="168">
        <v>0</v>
      </c>
      <c r="L838" s="168">
        <v>0</v>
      </c>
      <c r="M838" s="168">
        <v>0</v>
      </c>
      <c r="N838" s="168">
        <v>0</v>
      </c>
      <c r="O838" s="168">
        <v>0</v>
      </c>
      <c r="P838" s="168">
        <v>0</v>
      </c>
      <c r="Q838" s="168">
        <v>0</v>
      </c>
      <c r="R838" s="168">
        <v>0</v>
      </c>
      <c r="S838" s="168">
        <v>0</v>
      </c>
      <c r="T838" s="168">
        <v>0</v>
      </c>
      <c r="U838" s="168">
        <v>0</v>
      </c>
      <c r="V838" s="168">
        <v>0</v>
      </c>
      <c r="W838" s="168">
        <v>0</v>
      </c>
      <c r="X838" s="168">
        <v>0</v>
      </c>
      <c r="Y838" s="168">
        <v>0</v>
      </c>
      <c r="Z838" s="168">
        <v>0</v>
      </c>
      <c r="AA838" s="168">
        <v>0</v>
      </c>
      <c r="AB838" s="168">
        <v>0</v>
      </c>
      <c r="AC838" s="168">
        <v>0</v>
      </c>
      <c r="AD838" s="168">
        <v>0</v>
      </c>
      <c r="AE838" s="168">
        <v>0</v>
      </c>
      <c r="AF838" s="168">
        <v>0</v>
      </c>
      <c r="AG838" s="168">
        <v>0</v>
      </c>
      <c r="AH838" s="43">
        <v>0</v>
      </c>
    </row>
    <row r="839" spans="1:34">
      <c r="A839" s="52">
        <v>0</v>
      </c>
      <c r="D839" s="62">
        <v>2015</v>
      </c>
      <c r="E839" s="62">
        <v>8</v>
      </c>
      <c r="F839" s="62">
        <v>2016</v>
      </c>
      <c r="G839" s="62">
        <v>2016</v>
      </c>
      <c r="H839" s="168">
        <v>0</v>
      </c>
      <c r="I839" s="168">
        <v>0</v>
      </c>
      <c r="J839" s="168">
        <v>0</v>
      </c>
      <c r="K839" s="168">
        <v>0</v>
      </c>
      <c r="L839" s="168">
        <v>0</v>
      </c>
      <c r="M839" s="168">
        <v>0</v>
      </c>
      <c r="N839" s="168">
        <v>0</v>
      </c>
      <c r="O839" s="168">
        <v>0</v>
      </c>
      <c r="P839" s="168">
        <v>0</v>
      </c>
      <c r="Q839" s="168">
        <v>0</v>
      </c>
      <c r="R839" s="168">
        <v>0</v>
      </c>
      <c r="S839" s="168">
        <v>0</v>
      </c>
      <c r="T839" s="168">
        <v>0</v>
      </c>
      <c r="U839" s="168">
        <v>0</v>
      </c>
      <c r="V839" s="168">
        <v>0</v>
      </c>
      <c r="W839" s="168">
        <v>0</v>
      </c>
      <c r="X839" s="168">
        <v>0</v>
      </c>
      <c r="Y839" s="168">
        <v>0</v>
      </c>
      <c r="Z839" s="168">
        <v>0</v>
      </c>
      <c r="AA839" s="168">
        <v>0</v>
      </c>
      <c r="AB839" s="168">
        <v>0</v>
      </c>
      <c r="AC839" s="168">
        <v>0</v>
      </c>
      <c r="AD839" s="168">
        <v>0</v>
      </c>
      <c r="AE839" s="168">
        <v>0</v>
      </c>
      <c r="AF839" s="168">
        <v>0</v>
      </c>
      <c r="AG839" s="168">
        <v>0</v>
      </c>
      <c r="AH839" s="43">
        <v>0</v>
      </c>
    </row>
    <row r="840" spans="1:34">
      <c r="A840" s="52">
        <v>0</v>
      </c>
      <c r="D840" s="62">
        <v>2015</v>
      </c>
      <c r="E840" s="62">
        <v>9</v>
      </c>
      <c r="F840" s="62">
        <v>2016</v>
      </c>
      <c r="G840" s="62">
        <v>2016</v>
      </c>
      <c r="H840" s="168">
        <v>0</v>
      </c>
      <c r="I840" s="168">
        <v>0</v>
      </c>
      <c r="J840" s="168">
        <v>0</v>
      </c>
      <c r="K840" s="168">
        <v>0</v>
      </c>
      <c r="L840" s="168">
        <v>0</v>
      </c>
      <c r="M840" s="168">
        <v>0</v>
      </c>
      <c r="N840" s="168">
        <v>0</v>
      </c>
      <c r="O840" s="168">
        <v>0</v>
      </c>
      <c r="P840" s="168">
        <v>0</v>
      </c>
      <c r="Q840" s="168">
        <v>0</v>
      </c>
      <c r="R840" s="168">
        <v>0</v>
      </c>
      <c r="S840" s="168">
        <v>0</v>
      </c>
      <c r="T840" s="168">
        <v>0</v>
      </c>
      <c r="U840" s="168">
        <v>0</v>
      </c>
      <c r="V840" s="168">
        <v>0</v>
      </c>
      <c r="W840" s="168">
        <v>0</v>
      </c>
      <c r="X840" s="168">
        <v>0</v>
      </c>
      <c r="Y840" s="168">
        <v>0</v>
      </c>
      <c r="Z840" s="168">
        <v>0</v>
      </c>
      <c r="AA840" s="168">
        <v>0</v>
      </c>
      <c r="AB840" s="168">
        <v>0</v>
      </c>
      <c r="AC840" s="168">
        <v>0</v>
      </c>
      <c r="AD840" s="168">
        <v>0</v>
      </c>
      <c r="AE840" s="168">
        <v>0</v>
      </c>
      <c r="AF840" s="168">
        <v>0</v>
      </c>
      <c r="AG840" s="168">
        <v>0</v>
      </c>
      <c r="AH840" s="43">
        <v>0</v>
      </c>
    </row>
    <row r="841" spans="1:34">
      <c r="A841" s="52">
        <v>0</v>
      </c>
      <c r="D841" s="62">
        <v>2015</v>
      </c>
      <c r="E841" s="62">
        <v>10</v>
      </c>
      <c r="F841" s="62">
        <v>2016</v>
      </c>
      <c r="G841" s="62">
        <v>2016</v>
      </c>
      <c r="H841" s="168">
        <v>0</v>
      </c>
      <c r="I841" s="168">
        <v>0</v>
      </c>
      <c r="J841" s="168">
        <v>0</v>
      </c>
      <c r="K841" s="168">
        <v>0</v>
      </c>
      <c r="L841" s="168">
        <v>0</v>
      </c>
      <c r="M841" s="168">
        <v>0</v>
      </c>
      <c r="N841" s="168">
        <v>0</v>
      </c>
      <c r="O841" s="168">
        <v>0</v>
      </c>
      <c r="P841" s="168">
        <v>0</v>
      </c>
      <c r="Q841" s="168">
        <v>0</v>
      </c>
      <c r="R841" s="168">
        <v>0</v>
      </c>
      <c r="S841" s="168">
        <v>0</v>
      </c>
      <c r="T841" s="168">
        <v>0</v>
      </c>
      <c r="U841" s="168">
        <v>0</v>
      </c>
      <c r="V841" s="168">
        <v>0</v>
      </c>
      <c r="W841" s="168">
        <v>0</v>
      </c>
      <c r="X841" s="168">
        <v>0</v>
      </c>
      <c r="Y841" s="168">
        <v>0</v>
      </c>
      <c r="Z841" s="168">
        <v>0</v>
      </c>
      <c r="AA841" s="168">
        <v>0</v>
      </c>
      <c r="AB841" s="168">
        <v>0</v>
      </c>
      <c r="AC841" s="168">
        <v>0</v>
      </c>
      <c r="AD841" s="168">
        <v>0</v>
      </c>
      <c r="AE841" s="168">
        <v>0</v>
      </c>
      <c r="AF841" s="168">
        <v>0</v>
      </c>
      <c r="AG841" s="168">
        <v>0</v>
      </c>
      <c r="AH841" s="43">
        <v>0</v>
      </c>
    </row>
    <row r="842" spans="1:34">
      <c r="A842" s="52">
        <v>0</v>
      </c>
      <c r="D842" s="62">
        <v>2015</v>
      </c>
      <c r="E842" s="62">
        <v>11</v>
      </c>
      <c r="F842" s="62">
        <v>2016</v>
      </c>
      <c r="G842" s="62">
        <v>2016</v>
      </c>
      <c r="H842" s="168">
        <v>0</v>
      </c>
      <c r="I842" s="168">
        <v>0</v>
      </c>
      <c r="J842" s="168">
        <v>0</v>
      </c>
      <c r="K842" s="168">
        <v>0</v>
      </c>
      <c r="L842" s="168">
        <v>0</v>
      </c>
      <c r="M842" s="168">
        <v>0</v>
      </c>
      <c r="N842" s="168">
        <v>0</v>
      </c>
      <c r="O842" s="168">
        <v>0</v>
      </c>
      <c r="P842" s="168">
        <v>0</v>
      </c>
      <c r="Q842" s="168">
        <v>0</v>
      </c>
      <c r="R842" s="168">
        <v>0</v>
      </c>
      <c r="S842" s="168">
        <v>0</v>
      </c>
      <c r="T842" s="168">
        <v>0</v>
      </c>
      <c r="U842" s="168">
        <v>0</v>
      </c>
      <c r="V842" s="168">
        <v>0</v>
      </c>
      <c r="W842" s="168">
        <v>0</v>
      </c>
      <c r="X842" s="168">
        <v>0</v>
      </c>
      <c r="Y842" s="168">
        <v>0</v>
      </c>
      <c r="Z842" s="168">
        <v>0</v>
      </c>
      <c r="AA842" s="168">
        <v>0</v>
      </c>
      <c r="AB842" s="168">
        <v>0</v>
      </c>
      <c r="AC842" s="168">
        <v>0</v>
      </c>
      <c r="AD842" s="168">
        <v>0</v>
      </c>
      <c r="AE842" s="168">
        <v>0</v>
      </c>
      <c r="AF842" s="168">
        <v>0</v>
      </c>
      <c r="AG842" s="168">
        <v>0</v>
      </c>
      <c r="AH842" s="43">
        <v>0</v>
      </c>
    </row>
    <row r="843" spans="1:34">
      <c r="A843" s="52">
        <v>0</v>
      </c>
      <c r="D843" s="62">
        <v>2015</v>
      </c>
      <c r="E843" s="62">
        <v>12</v>
      </c>
      <c r="F843" s="62">
        <v>2016</v>
      </c>
      <c r="G843" s="62">
        <v>2016</v>
      </c>
      <c r="H843" s="168">
        <v>0</v>
      </c>
      <c r="I843" s="168">
        <v>0</v>
      </c>
      <c r="J843" s="168">
        <v>0</v>
      </c>
      <c r="K843" s="168">
        <v>0</v>
      </c>
      <c r="L843" s="168">
        <v>0</v>
      </c>
      <c r="M843" s="168">
        <v>0</v>
      </c>
      <c r="N843" s="168">
        <v>0</v>
      </c>
      <c r="O843" s="168">
        <v>0</v>
      </c>
      <c r="P843" s="168">
        <v>0</v>
      </c>
      <c r="Q843" s="168">
        <v>0</v>
      </c>
      <c r="R843" s="168">
        <v>0</v>
      </c>
      <c r="S843" s="168">
        <v>0</v>
      </c>
      <c r="T843" s="168">
        <v>0</v>
      </c>
      <c r="U843" s="168">
        <v>0</v>
      </c>
      <c r="V843" s="168">
        <v>0</v>
      </c>
      <c r="W843" s="168">
        <v>0</v>
      </c>
      <c r="X843" s="168">
        <v>0</v>
      </c>
      <c r="Y843" s="168">
        <v>0</v>
      </c>
      <c r="Z843" s="168">
        <v>0</v>
      </c>
      <c r="AA843" s="168">
        <v>0</v>
      </c>
      <c r="AB843" s="168">
        <v>0</v>
      </c>
      <c r="AC843" s="168">
        <v>0</v>
      </c>
      <c r="AD843" s="168">
        <v>0</v>
      </c>
      <c r="AE843" s="168">
        <v>0</v>
      </c>
      <c r="AF843" s="168">
        <v>0</v>
      </c>
      <c r="AG843" s="168">
        <v>0</v>
      </c>
      <c r="AH843" s="43">
        <v>0</v>
      </c>
    </row>
    <row r="844" spans="1:34">
      <c r="A844" s="52">
        <v>0</v>
      </c>
      <c r="D844" s="62">
        <v>2016</v>
      </c>
      <c r="E844" s="62">
        <v>1</v>
      </c>
      <c r="F844" s="62">
        <v>2016</v>
      </c>
      <c r="G844" s="62">
        <v>2016</v>
      </c>
      <c r="H844" s="168">
        <v>0</v>
      </c>
      <c r="I844" s="168">
        <v>0</v>
      </c>
      <c r="J844" s="168">
        <v>0</v>
      </c>
      <c r="K844" s="168">
        <v>0</v>
      </c>
      <c r="L844" s="168">
        <v>0</v>
      </c>
      <c r="M844" s="168">
        <v>0</v>
      </c>
      <c r="N844" s="168">
        <v>0</v>
      </c>
      <c r="O844" s="168">
        <v>0</v>
      </c>
      <c r="P844" s="168">
        <v>0</v>
      </c>
      <c r="Q844" s="168">
        <v>0</v>
      </c>
      <c r="R844" s="168">
        <v>0</v>
      </c>
      <c r="S844" s="168">
        <v>0</v>
      </c>
      <c r="T844" s="168">
        <v>0</v>
      </c>
      <c r="U844" s="168">
        <v>0</v>
      </c>
      <c r="V844" s="168">
        <v>0</v>
      </c>
      <c r="W844" s="168">
        <v>0</v>
      </c>
      <c r="X844" s="168">
        <v>0</v>
      </c>
      <c r="Y844" s="168">
        <v>0</v>
      </c>
      <c r="Z844" s="168">
        <v>0</v>
      </c>
      <c r="AA844" s="168">
        <v>0</v>
      </c>
      <c r="AB844" s="168">
        <v>0</v>
      </c>
      <c r="AC844" s="168">
        <v>0</v>
      </c>
      <c r="AD844" s="168">
        <v>0</v>
      </c>
      <c r="AE844" s="168">
        <v>0</v>
      </c>
      <c r="AF844" s="168">
        <v>0</v>
      </c>
      <c r="AG844" s="168">
        <v>0</v>
      </c>
      <c r="AH844" s="43">
        <v>0</v>
      </c>
    </row>
    <row r="845" spans="1:34">
      <c r="A845" s="52">
        <v>0</v>
      </c>
      <c r="D845" s="62">
        <v>2016</v>
      </c>
      <c r="E845" s="62">
        <v>2</v>
      </c>
      <c r="F845" s="62">
        <v>2016</v>
      </c>
      <c r="G845" s="62">
        <v>2016</v>
      </c>
      <c r="H845" s="168">
        <v>0</v>
      </c>
      <c r="I845" s="168">
        <v>0</v>
      </c>
      <c r="J845" s="168">
        <v>0</v>
      </c>
      <c r="K845" s="168">
        <v>0</v>
      </c>
      <c r="L845" s="168">
        <v>0</v>
      </c>
      <c r="M845" s="168">
        <v>0</v>
      </c>
      <c r="N845" s="168">
        <v>0</v>
      </c>
      <c r="O845" s="168">
        <v>0</v>
      </c>
      <c r="P845" s="168">
        <v>0</v>
      </c>
      <c r="Q845" s="168">
        <v>0</v>
      </c>
      <c r="R845" s="168">
        <v>0</v>
      </c>
      <c r="S845" s="168">
        <v>0</v>
      </c>
      <c r="T845" s="168">
        <v>0</v>
      </c>
      <c r="U845" s="168">
        <v>0</v>
      </c>
      <c r="V845" s="168">
        <v>0</v>
      </c>
      <c r="W845" s="168">
        <v>0</v>
      </c>
      <c r="X845" s="168">
        <v>0</v>
      </c>
      <c r="Y845" s="168">
        <v>0</v>
      </c>
      <c r="Z845" s="168">
        <v>0</v>
      </c>
      <c r="AA845" s="168">
        <v>0</v>
      </c>
      <c r="AB845" s="168">
        <v>0</v>
      </c>
      <c r="AC845" s="168">
        <v>0</v>
      </c>
      <c r="AD845" s="168">
        <v>0</v>
      </c>
      <c r="AE845" s="168">
        <v>0</v>
      </c>
      <c r="AF845" s="168">
        <v>0</v>
      </c>
      <c r="AG845" s="168">
        <v>0</v>
      </c>
      <c r="AH845" s="43">
        <v>0</v>
      </c>
    </row>
    <row r="846" spans="1:34">
      <c r="A846" s="52">
        <v>0</v>
      </c>
      <c r="D846" s="62">
        <v>2016</v>
      </c>
      <c r="E846" s="62">
        <v>3</v>
      </c>
      <c r="F846" s="62">
        <v>2016</v>
      </c>
      <c r="G846" s="62">
        <v>2016</v>
      </c>
      <c r="H846" s="168">
        <v>0</v>
      </c>
      <c r="I846" s="168">
        <v>0</v>
      </c>
      <c r="J846" s="168">
        <v>0</v>
      </c>
      <c r="K846" s="168">
        <v>0</v>
      </c>
      <c r="L846" s="168">
        <v>0</v>
      </c>
      <c r="M846" s="168">
        <v>0</v>
      </c>
      <c r="N846" s="168">
        <v>0</v>
      </c>
      <c r="O846" s="168">
        <v>0</v>
      </c>
      <c r="P846" s="168">
        <v>0</v>
      </c>
      <c r="Q846" s="168">
        <v>0</v>
      </c>
      <c r="R846" s="168">
        <v>0</v>
      </c>
      <c r="S846" s="168">
        <v>0</v>
      </c>
      <c r="T846" s="168">
        <v>0</v>
      </c>
      <c r="U846" s="168">
        <v>0</v>
      </c>
      <c r="V846" s="168">
        <v>0</v>
      </c>
      <c r="W846" s="168">
        <v>0</v>
      </c>
      <c r="X846" s="168">
        <v>0</v>
      </c>
      <c r="Y846" s="168">
        <v>0</v>
      </c>
      <c r="Z846" s="168">
        <v>0</v>
      </c>
      <c r="AA846" s="168">
        <v>0</v>
      </c>
      <c r="AB846" s="168">
        <v>0</v>
      </c>
      <c r="AC846" s="168">
        <v>0</v>
      </c>
      <c r="AD846" s="168">
        <v>0</v>
      </c>
      <c r="AE846" s="168">
        <v>0</v>
      </c>
      <c r="AF846" s="168">
        <v>0</v>
      </c>
      <c r="AG846" s="168">
        <v>0</v>
      </c>
      <c r="AH846" s="43">
        <v>0</v>
      </c>
    </row>
    <row r="847" spans="1:34">
      <c r="A847" s="52">
        <v>0</v>
      </c>
      <c r="D847" s="62">
        <v>2016</v>
      </c>
      <c r="E847" s="62">
        <v>4</v>
      </c>
      <c r="F847" s="62">
        <v>2016</v>
      </c>
      <c r="G847" s="62">
        <v>2016</v>
      </c>
      <c r="H847" s="168">
        <v>0</v>
      </c>
      <c r="I847" s="168">
        <v>0</v>
      </c>
      <c r="J847" s="168">
        <v>0</v>
      </c>
      <c r="K847" s="168">
        <v>0</v>
      </c>
      <c r="L847" s="168">
        <v>0</v>
      </c>
      <c r="M847" s="168">
        <v>0</v>
      </c>
      <c r="N847" s="168">
        <v>0</v>
      </c>
      <c r="O847" s="168">
        <v>0</v>
      </c>
      <c r="P847" s="168">
        <v>0</v>
      </c>
      <c r="Q847" s="168">
        <v>0</v>
      </c>
      <c r="R847" s="168">
        <v>0</v>
      </c>
      <c r="S847" s="168">
        <v>0</v>
      </c>
      <c r="T847" s="168">
        <v>0</v>
      </c>
      <c r="U847" s="168">
        <v>0</v>
      </c>
      <c r="V847" s="168">
        <v>0</v>
      </c>
      <c r="W847" s="168">
        <v>0</v>
      </c>
      <c r="X847" s="168">
        <v>0</v>
      </c>
      <c r="Y847" s="168">
        <v>0</v>
      </c>
      <c r="Z847" s="168">
        <v>0</v>
      </c>
      <c r="AA847" s="168">
        <v>0</v>
      </c>
      <c r="AB847" s="168">
        <v>0</v>
      </c>
      <c r="AC847" s="168">
        <v>0</v>
      </c>
      <c r="AD847" s="168">
        <v>0</v>
      </c>
      <c r="AE847" s="168">
        <v>0</v>
      </c>
      <c r="AF847" s="168">
        <v>0</v>
      </c>
      <c r="AG847" s="168">
        <v>0</v>
      </c>
      <c r="AH847" s="43">
        <v>0</v>
      </c>
    </row>
    <row r="848" spans="1:34">
      <c r="A848" s="52">
        <v>0</v>
      </c>
      <c r="D848" s="62">
        <v>2016</v>
      </c>
      <c r="E848" s="62">
        <v>5</v>
      </c>
      <c r="F848" s="62">
        <v>2016</v>
      </c>
      <c r="G848" s="62">
        <v>2017</v>
      </c>
      <c r="H848" s="168">
        <v>0</v>
      </c>
      <c r="I848" s="168">
        <v>0</v>
      </c>
      <c r="J848" s="168">
        <v>0</v>
      </c>
      <c r="K848" s="168">
        <v>0</v>
      </c>
      <c r="L848" s="168">
        <v>0</v>
      </c>
      <c r="M848" s="168">
        <v>0</v>
      </c>
      <c r="N848" s="168">
        <v>0</v>
      </c>
      <c r="O848" s="168">
        <v>0</v>
      </c>
      <c r="P848" s="168">
        <v>0</v>
      </c>
      <c r="Q848" s="168">
        <v>0</v>
      </c>
      <c r="R848" s="168">
        <v>0</v>
      </c>
      <c r="S848" s="168">
        <v>0</v>
      </c>
      <c r="T848" s="168">
        <v>0</v>
      </c>
      <c r="U848" s="168">
        <v>0</v>
      </c>
      <c r="V848" s="168">
        <v>0</v>
      </c>
      <c r="W848" s="168">
        <v>0</v>
      </c>
      <c r="X848" s="168">
        <v>0</v>
      </c>
      <c r="Y848" s="168">
        <v>0</v>
      </c>
      <c r="Z848" s="168">
        <v>0</v>
      </c>
      <c r="AA848" s="168">
        <v>0</v>
      </c>
      <c r="AB848" s="168">
        <v>0</v>
      </c>
      <c r="AC848" s="168">
        <v>0</v>
      </c>
      <c r="AD848" s="168">
        <v>0</v>
      </c>
      <c r="AE848" s="168">
        <v>0</v>
      </c>
      <c r="AF848" s="168">
        <v>0</v>
      </c>
      <c r="AG848" s="168">
        <v>0</v>
      </c>
      <c r="AH848" s="43">
        <v>0</v>
      </c>
    </row>
    <row r="849" spans="1:34">
      <c r="A849" s="52">
        <v>0</v>
      </c>
      <c r="D849" s="62">
        <v>2016</v>
      </c>
      <c r="E849" s="62">
        <v>6</v>
      </c>
      <c r="F849" s="62">
        <v>2016</v>
      </c>
      <c r="G849" s="62">
        <v>2017</v>
      </c>
      <c r="H849" s="168">
        <v>0</v>
      </c>
      <c r="I849" s="168">
        <v>0</v>
      </c>
      <c r="J849" s="168">
        <v>0</v>
      </c>
      <c r="K849" s="168">
        <v>0</v>
      </c>
      <c r="L849" s="168">
        <v>0</v>
      </c>
      <c r="M849" s="168">
        <v>0</v>
      </c>
      <c r="N849" s="168">
        <v>0</v>
      </c>
      <c r="O849" s="168">
        <v>0</v>
      </c>
      <c r="P849" s="168">
        <v>0</v>
      </c>
      <c r="Q849" s="168">
        <v>0</v>
      </c>
      <c r="R849" s="168">
        <v>0</v>
      </c>
      <c r="S849" s="168">
        <v>0</v>
      </c>
      <c r="T849" s="168">
        <v>0</v>
      </c>
      <c r="U849" s="168">
        <v>0</v>
      </c>
      <c r="V849" s="168">
        <v>0</v>
      </c>
      <c r="W849" s="168">
        <v>0</v>
      </c>
      <c r="X849" s="168">
        <v>0</v>
      </c>
      <c r="Y849" s="168">
        <v>0</v>
      </c>
      <c r="Z849" s="168">
        <v>0</v>
      </c>
      <c r="AA849" s="168">
        <v>0</v>
      </c>
      <c r="AB849" s="168">
        <v>0</v>
      </c>
      <c r="AC849" s="168">
        <v>0</v>
      </c>
      <c r="AD849" s="168">
        <v>0</v>
      </c>
      <c r="AE849" s="168">
        <v>0</v>
      </c>
      <c r="AF849" s="168">
        <v>0</v>
      </c>
      <c r="AG849" s="168">
        <v>0</v>
      </c>
      <c r="AH849" s="43">
        <v>0</v>
      </c>
    </row>
    <row r="850" spans="1:34">
      <c r="A850" s="52">
        <v>0</v>
      </c>
      <c r="D850" s="62">
        <v>2016</v>
      </c>
      <c r="E850" s="62">
        <v>7</v>
      </c>
      <c r="F850" s="62">
        <v>2017</v>
      </c>
      <c r="G850" s="62">
        <v>2017</v>
      </c>
      <c r="H850" s="168">
        <v>0</v>
      </c>
      <c r="I850" s="168">
        <v>0</v>
      </c>
      <c r="J850" s="168">
        <v>0</v>
      </c>
      <c r="K850" s="168">
        <v>0</v>
      </c>
      <c r="L850" s="168">
        <v>0</v>
      </c>
      <c r="M850" s="168">
        <v>0</v>
      </c>
      <c r="N850" s="168">
        <v>0</v>
      </c>
      <c r="O850" s="168">
        <v>0</v>
      </c>
      <c r="P850" s="168">
        <v>0</v>
      </c>
      <c r="Q850" s="168">
        <v>0</v>
      </c>
      <c r="R850" s="168">
        <v>0</v>
      </c>
      <c r="S850" s="168">
        <v>0</v>
      </c>
      <c r="T850" s="168">
        <v>0</v>
      </c>
      <c r="U850" s="168">
        <v>0</v>
      </c>
      <c r="V850" s="168">
        <v>0</v>
      </c>
      <c r="W850" s="168">
        <v>0</v>
      </c>
      <c r="X850" s="168">
        <v>0</v>
      </c>
      <c r="Y850" s="168">
        <v>0</v>
      </c>
      <c r="Z850" s="168">
        <v>0</v>
      </c>
      <c r="AA850" s="168">
        <v>0</v>
      </c>
      <c r="AB850" s="168">
        <v>0</v>
      </c>
      <c r="AC850" s="168">
        <v>0</v>
      </c>
      <c r="AD850" s="168">
        <v>0</v>
      </c>
      <c r="AE850" s="168">
        <v>0</v>
      </c>
      <c r="AF850" s="168">
        <v>0</v>
      </c>
      <c r="AG850" s="168">
        <v>0</v>
      </c>
      <c r="AH850" s="43">
        <v>0</v>
      </c>
    </row>
    <row r="851" spans="1:34">
      <c r="A851" s="52">
        <v>0</v>
      </c>
      <c r="D851" s="62">
        <v>2016</v>
      </c>
      <c r="E851" s="62">
        <v>8</v>
      </c>
      <c r="F851" s="62">
        <v>2017</v>
      </c>
      <c r="G851" s="62">
        <v>2017</v>
      </c>
      <c r="H851" s="168">
        <v>0</v>
      </c>
      <c r="I851" s="168">
        <v>0</v>
      </c>
      <c r="J851" s="168">
        <v>0</v>
      </c>
      <c r="K851" s="168">
        <v>0</v>
      </c>
      <c r="L851" s="168">
        <v>0</v>
      </c>
      <c r="M851" s="168">
        <v>0</v>
      </c>
      <c r="N851" s="168">
        <v>0</v>
      </c>
      <c r="O851" s="168">
        <v>0</v>
      </c>
      <c r="P851" s="168">
        <v>0</v>
      </c>
      <c r="Q851" s="168">
        <v>0</v>
      </c>
      <c r="R851" s="168">
        <v>0</v>
      </c>
      <c r="S851" s="168">
        <v>0</v>
      </c>
      <c r="T851" s="168">
        <v>0</v>
      </c>
      <c r="U851" s="168">
        <v>0</v>
      </c>
      <c r="V851" s="168">
        <v>0</v>
      </c>
      <c r="W851" s="168">
        <v>0</v>
      </c>
      <c r="X851" s="168">
        <v>0</v>
      </c>
      <c r="Y851" s="168">
        <v>0</v>
      </c>
      <c r="Z851" s="168">
        <v>0</v>
      </c>
      <c r="AA851" s="168">
        <v>0</v>
      </c>
      <c r="AB851" s="168">
        <v>0</v>
      </c>
      <c r="AC851" s="168">
        <v>0</v>
      </c>
      <c r="AD851" s="168">
        <v>0</v>
      </c>
      <c r="AE851" s="168">
        <v>0</v>
      </c>
      <c r="AF851" s="168">
        <v>0</v>
      </c>
      <c r="AG851" s="168">
        <v>0</v>
      </c>
      <c r="AH851" s="43">
        <v>0</v>
      </c>
    </row>
    <row r="852" spans="1:34">
      <c r="A852" s="52">
        <v>0</v>
      </c>
      <c r="D852" s="62">
        <v>2016</v>
      </c>
      <c r="E852" s="62">
        <v>9</v>
      </c>
      <c r="F852" s="62">
        <v>2017</v>
      </c>
      <c r="G852" s="62">
        <v>2017</v>
      </c>
      <c r="H852" s="168">
        <v>0</v>
      </c>
      <c r="I852" s="168">
        <v>0</v>
      </c>
      <c r="J852" s="168">
        <v>0</v>
      </c>
      <c r="K852" s="168">
        <v>0</v>
      </c>
      <c r="L852" s="168">
        <v>0</v>
      </c>
      <c r="M852" s="168">
        <v>0</v>
      </c>
      <c r="N852" s="168">
        <v>0</v>
      </c>
      <c r="O852" s="168">
        <v>0</v>
      </c>
      <c r="P852" s="168">
        <v>0</v>
      </c>
      <c r="Q852" s="168">
        <v>0</v>
      </c>
      <c r="R852" s="168">
        <v>0</v>
      </c>
      <c r="S852" s="168">
        <v>0</v>
      </c>
      <c r="T852" s="168">
        <v>0</v>
      </c>
      <c r="U852" s="168">
        <v>0</v>
      </c>
      <c r="V852" s="168">
        <v>0</v>
      </c>
      <c r="W852" s="168">
        <v>0</v>
      </c>
      <c r="X852" s="168">
        <v>0</v>
      </c>
      <c r="Y852" s="168">
        <v>0</v>
      </c>
      <c r="Z852" s="168">
        <v>0</v>
      </c>
      <c r="AA852" s="168">
        <v>0</v>
      </c>
      <c r="AB852" s="168">
        <v>0</v>
      </c>
      <c r="AC852" s="168">
        <v>0</v>
      </c>
      <c r="AD852" s="168">
        <v>0</v>
      </c>
      <c r="AE852" s="168">
        <v>0</v>
      </c>
      <c r="AF852" s="168">
        <v>0</v>
      </c>
      <c r="AG852" s="168">
        <v>0</v>
      </c>
      <c r="AH852" s="43">
        <v>0</v>
      </c>
    </row>
    <row r="853" spans="1:34">
      <c r="A853" s="52">
        <v>0</v>
      </c>
      <c r="D853" s="62">
        <v>2016</v>
      </c>
      <c r="E853" s="62">
        <v>10</v>
      </c>
      <c r="F853" s="62">
        <v>2017</v>
      </c>
      <c r="G853" s="62">
        <v>2017</v>
      </c>
      <c r="H853" s="168">
        <v>0</v>
      </c>
      <c r="I853" s="168">
        <v>0</v>
      </c>
      <c r="J853" s="168">
        <v>0</v>
      </c>
      <c r="K853" s="168">
        <v>0</v>
      </c>
      <c r="L853" s="168">
        <v>0</v>
      </c>
      <c r="M853" s="168">
        <v>0</v>
      </c>
      <c r="N853" s="168">
        <v>0</v>
      </c>
      <c r="O853" s="168">
        <v>0</v>
      </c>
      <c r="P853" s="168">
        <v>0</v>
      </c>
      <c r="Q853" s="168">
        <v>0</v>
      </c>
      <c r="R853" s="168">
        <v>0</v>
      </c>
      <c r="S853" s="168">
        <v>0</v>
      </c>
      <c r="T853" s="168">
        <v>0</v>
      </c>
      <c r="U853" s="168">
        <v>0</v>
      </c>
      <c r="V853" s="168">
        <v>0</v>
      </c>
      <c r="W853" s="168">
        <v>0</v>
      </c>
      <c r="X853" s="168">
        <v>0</v>
      </c>
      <c r="Y853" s="168">
        <v>0</v>
      </c>
      <c r="Z853" s="168">
        <v>0</v>
      </c>
      <c r="AA853" s="168">
        <v>0</v>
      </c>
      <c r="AB853" s="168">
        <v>0</v>
      </c>
      <c r="AC853" s="168">
        <v>0</v>
      </c>
      <c r="AD853" s="168">
        <v>0</v>
      </c>
      <c r="AE853" s="168">
        <v>0</v>
      </c>
      <c r="AF853" s="168">
        <v>0</v>
      </c>
      <c r="AG853" s="168">
        <v>0</v>
      </c>
      <c r="AH853" s="43">
        <v>0</v>
      </c>
    </row>
    <row r="854" spans="1:34">
      <c r="A854" s="52">
        <v>0</v>
      </c>
      <c r="D854" s="62">
        <v>2016</v>
      </c>
      <c r="E854" s="62">
        <v>11</v>
      </c>
      <c r="F854" s="62">
        <v>2017</v>
      </c>
      <c r="G854" s="62">
        <v>2017</v>
      </c>
      <c r="H854" s="168">
        <v>0</v>
      </c>
      <c r="I854" s="168">
        <v>0</v>
      </c>
      <c r="J854" s="168">
        <v>0</v>
      </c>
      <c r="K854" s="168">
        <v>0</v>
      </c>
      <c r="L854" s="168">
        <v>0</v>
      </c>
      <c r="M854" s="168">
        <v>0</v>
      </c>
      <c r="N854" s="168">
        <v>0</v>
      </c>
      <c r="O854" s="168">
        <v>0</v>
      </c>
      <c r="P854" s="168">
        <v>0</v>
      </c>
      <c r="Q854" s="168">
        <v>0</v>
      </c>
      <c r="R854" s="168">
        <v>0</v>
      </c>
      <c r="S854" s="168">
        <v>0</v>
      </c>
      <c r="T854" s="168">
        <v>0</v>
      </c>
      <c r="U854" s="168">
        <v>0</v>
      </c>
      <c r="V854" s="168">
        <v>0</v>
      </c>
      <c r="W854" s="168">
        <v>0</v>
      </c>
      <c r="X854" s="168">
        <v>0</v>
      </c>
      <c r="Y854" s="168">
        <v>0</v>
      </c>
      <c r="Z854" s="168">
        <v>0</v>
      </c>
      <c r="AA854" s="168">
        <v>0</v>
      </c>
      <c r="AB854" s="168">
        <v>0</v>
      </c>
      <c r="AC854" s="168">
        <v>0</v>
      </c>
      <c r="AD854" s="168">
        <v>0</v>
      </c>
      <c r="AE854" s="168">
        <v>0</v>
      </c>
      <c r="AF854" s="168">
        <v>0</v>
      </c>
      <c r="AG854" s="168">
        <v>0</v>
      </c>
      <c r="AH854" s="43">
        <v>0</v>
      </c>
    </row>
    <row r="855" spans="1:34">
      <c r="A855" s="52">
        <v>0</v>
      </c>
      <c r="D855" s="62">
        <v>2016</v>
      </c>
      <c r="E855" s="62">
        <v>12</v>
      </c>
      <c r="F855" s="62">
        <v>2017</v>
      </c>
      <c r="G855" s="62">
        <v>2017</v>
      </c>
      <c r="H855" s="168">
        <v>0</v>
      </c>
      <c r="I855" s="168">
        <v>0</v>
      </c>
      <c r="J855" s="168">
        <v>0</v>
      </c>
      <c r="K855" s="168">
        <v>0</v>
      </c>
      <c r="L855" s="168">
        <v>0</v>
      </c>
      <c r="M855" s="168">
        <v>0</v>
      </c>
      <c r="N855" s="168">
        <v>0</v>
      </c>
      <c r="O855" s="168">
        <v>0</v>
      </c>
      <c r="P855" s="168">
        <v>0</v>
      </c>
      <c r="Q855" s="168">
        <v>0</v>
      </c>
      <c r="R855" s="168">
        <v>0</v>
      </c>
      <c r="S855" s="168">
        <v>0</v>
      </c>
      <c r="T855" s="168">
        <v>0</v>
      </c>
      <c r="U855" s="168">
        <v>0</v>
      </c>
      <c r="V855" s="168">
        <v>0</v>
      </c>
      <c r="W855" s="168">
        <v>0</v>
      </c>
      <c r="X855" s="168">
        <v>0</v>
      </c>
      <c r="Y855" s="168">
        <v>0</v>
      </c>
      <c r="Z855" s="168">
        <v>0</v>
      </c>
      <c r="AA855" s="168">
        <v>0</v>
      </c>
      <c r="AB855" s="168">
        <v>0</v>
      </c>
      <c r="AC855" s="168">
        <v>0</v>
      </c>
      <c r="AD855" s="168">
        <v>0</v>
      </c>
      <c r="AE855" s="168">
        <v>0</v>
      </c>
      <c r="AF855" s="168">
        <v>0</v>
      </c>
      <c r="AG855" s="168">
        <v>0</v>
      </c>
      <c r="AH855" s="43">
        <v>0</v>
      </c>
    </row>
    <row r="856" spans="1:34">
      <c r="A856" s="52">
        <v>0</v>
      </c>
      <c r="D856" s="62">
        <v>2017</v>
      </c>
      <c r="E856" s="62">
        <v>1</v>
      </c>
      <c r="F856" s="62">
        <v>2017</v>
      </c>
      <c r="G856" s="62">
        <v>2017</v>
      </c>
      <c r="H856" s="168">
        <v>0</v>
      </c>
      <c r="I856" s="168">
        <v>0</v>
      </c>
      <c r="J856" s="168">
        <v>0</v>
      </c>
      <c r="K856" s="168">
        <v>0</v>
      </c>
      <c r="L856" s="168">
        <v>0</v>
      </c>
      <c r="M856" s="168">
        <v>0</v>
      </c>
      <c r="N856" s="168">
        <v>0</v>
      </c>
      <c r="O856" s="168">
        <v>0</v>
      </c>
      <c r="P856" s="168">
        <v>0</v>
      </c>
      <c r="Q856" s="168">
        <v>0</v>
      </c>
      <c r="R856" s="168">
        <v>0</v>
      </c>
      <c r="S856" s="168">
        <v>0</v>
      </c>
      <c r="T856" s="168">
        <v>0</v>
      </c>
      <c r="U856" s="168">
        <v>0</v>
      </c>
      <c r="V856" s="168">
        <v>0</v>
      </c>
      <c r="W856" s="168">
        <v>0</v>
      </c>
      <c r="X856" s="168">
        <v>0</v>
      </c>
      <c r="Y856" s="168">
        <v>0</v>
      </c>
      <c r="Z856" s="168">
        <v>0</v>
      </c>
      <c r="AA856" s="168">
        <v>0</v>
      </c>
      <c r="AB856" s="168">
        <v>0</v>
      </c>
      <c r="AC856" s="168">
        <v>0</v>
      </c>
      <c r="AD856" s="168">
        <v>0</v>
      </c>
      <c r="AE856" s="168">
        <v>0</v>
      </c>
      <c r="AF856" s="168">
        <v>0</v>
      </c>
      <c r="AG856" s="168">
        <v>0</v>
      </c>
      <c r="AH856" s="43">
        <v>0</v>
      </c>
    </row>
    <row r="857" spans="1:34">
      <c r="A857" s="52">
        <v>0</v>
      </c>
      <c r="D857" s="62">
        <v>2017</v>
      </c>
      <c r="E857" s="62">
        <v>2</v>
      </c>
      <c r="F857" s="62">
        <v>2017</v>
      </c>
      <c r="G857" s="62">
        <v>2017</v>
      </c>
      <c r="H857" s="168">
        <v>0</v>
      </c>
      <c r="I857" s="168">
        <v>0</v>
      </c>
      <c r="J857" s="168">
        <v>0</v>
      </c>
      <c r="K857" s="168">
        <v>0</v>
      </c>
      <c r="L857" s="168">
        <v>0</v>
      </c>
      <c r="M857" s="168">
        <v>0</v>
      </c>
      <c r="N857" s="168">
        <v>0</v>
      </c>
      <c r="O857" s="168">
        <v>0</v>
      </c>
      <c r="P857" s="168">
        <v>0</v>
      </c>
      <c r="Q857" s="168">
        <v>0</v>
      </c>
      <c r="R857" s="168">
        <v>0</v>
      </c>
      <c r="S857" s="168">
        <v>0</v>
      </c>
      <c r="T857" s="168">
        <v>0</v>
      </c>
      <c r="U857" s="168">
        <v>0</v>
      </c>
      <c r="V857" s="168">
        <v>0</v>
      </c>
      <c r="W857" s="168">
        <v>0</v>
      </c>
      <c r="X857" s="168">
        <v>0</v>
      </c>
      <c r="Y857" s="168">
        <v>0</v>
      </c>
      <c r="Z857" s="168">
        <v>0</v>
      </c>
      <c r="AA857" s="168">
        <v>0</v>
      </c>
      <c r="AB857" s="168">
        <v>0</v>
      </c>
      <c r="AC857" s="168">
        <v>0</v>
      </c>
      <c r="AD857" s="168">
        <v>0</v>
      </c>
      <c r="AE857" s="168">
        <v>0</v>
      </c>
      <c r="AF857" s="168">
        <v>0</v>
      </c>
      <c r="AG857" s="168">
        <v>0</v>
      </c>
      <c r="AH857" s="43">
        <v>0</v>
      </c>
    </row>
    <row r="858" spans="1:34">
      <c r="A858" s="52">
        <v>0</v>
      </c>
      <c r="D858" s="62">
        <v>2017</v>
      </c>
      <c r="E858" s="62">
        <v>3</v>
      </c>
      <c r="F858" s="62">
        <v>2017</v>
      </c>
      <c r="G858" s="62">
        <v>2017</v>
      </c>
      <c r="H858" s="168">
        <v>0</v>
      </c>
      <c r="I858" s="168">
        <v>0</v>
      </c>
      <c r="J858" s="168">
        <v>0</v>
      </c>
      <c r="K858" s="168">
        <v>0</v>
      </c>
      <c r="L858" s="168">
        <v>0</v>
      </c>
      <c r="M858" s="168">
        <v>0</v>
      </c>
      <c r="N858" s="168">
        <v>0</v>
      </c>
      <c r="O858" s="168">
        <v>0</v>
      </c>
      <c r="P858" s="168">
        <v>0</v>
      </c>
      <c r="Q858" s="168">
        <v>0</v>
      </c>
      <c r="R858" s="168">
        <v>0</v>
      </c>
      <c r="S858" s="168">
        <v>0</v>
      </c>
      <c r="T858" s="168">
        <v>0</v>
      </c>
      <c r="U858" s="168">
        <v>0</v>
      </c>
      <c r="V858" s="168">
        <v>0</v>
      </c>
      <c r="W858" s="168">
        <v>0</v>
      </c>
      <c r="X858" s="168">
        <v>0</v>
      </c>
      <c r="Y858" s="168">
        <v>0</v>
      </c>
      <c r="Z858" s="168">
        <v>0</v>
      </c>
      <c r="AA858" s="168">
        <v>0</v>
      </c>
      <c r="AB858" s="168">
        <v>0</v>
      </c>
      <c r="AC858" s="168">
        <v>0</v>
      </c>
      <c r="AD858" s="168">
        <v>0</v>
      </c>
      <c r="AE858" s="168">
        <v>0</v>
      </c>
      <c r="AF858" s="168">
        <v>0</v>
      </c>
      <c r="AG858" s="168">
        <v>0</v>
      </c>
      <c r="AH858" s="43">
        <v>0</v>
      </c>
    </row>
    <row r="859" spans="1:34">
      <c r="A859" s="52">
        <v>0</v>
      </c>
      <c r="D859" s="62">
        <v>2017</v>
      </c>
      <c r="E859" s="62">
        <v>4</v>
      </c>
      <c r="F859" s="62">
        <v>2017</v>
      </c>
      <c r="G859" s="62">
        <v>2017</v>
      </c>
      <c r="H859" s="168">
        <v>0</v>
      </c>
      <c r="I859" s="168">
        <v>0</v>
      </c>
      <c r="J859" s="168">
        <v>0</v>
      </c>
      <c r="K859" s="168">
        <v>0</v>
      </c>
      <c r="L859" s="168">
        <v>0</v>
      </c>
      <c r="M859" s="168">
        <v>0</v>
      </c>
      <c r="N859" s="168">
        <v>0</v>
      </c>
      <c r="O859" s="168">
        <v>0</v>
      </c>
      <c r="P859" s="168">
        <v>0</v>
      </c>
      <c r="Q859" s="168">
        <v>0</v>
      </c>
      <c r="R859" s="168">
        <v>0</v>
      </c>
      <c r="S859" s="168">
        <v>0</v>
      </c>
      <c r="T859" s="168">
        <v>0</v>
      </c>
      <c r="U859" s="168">
        <v>0</v>
      </c>
      <c r="V859" s="168">
        <v>0</v>
      </c>
      <c r="W859" s="168">
        <v>0</v>
      </c>
      <c r="X859" s="168">
        <v>0</v>
      </c>
      <c r="Y859" s="168">
        <v>0</v>
      </c>
      <c r="Z859" s="168">
        <v>0</v>
      </c>
      <c r="AA859" s="168">
        <v>0</v>
      </c>
      <c r="AB859" s="168">
        <v>0</v>
      </c>
      <c r="AC859" s="168">
        <v>0</v>
      </c>
      <c r="AD859" s="168">
        <v>0</v>
      </c>
      <c r="AE859" s="168">
        <v>0</v>
      </c>
      <c r="AF859" s="168">
        <v>0</v>
      </c>
      <c r="AG859" s="168">
        <v>0</v>
      </c>
      <c r="AH859" s="43">
        <v>0</v>
      </c>
    </row>
    <row r="860" spans="1:34">
      <c r="A860" s="52">
        <v>0</v>
      </c>
      <c r="D860" s="62">
        <v>2017</v>
      </c>
      <c r="E860" s="62">
        <v>5</v>
      </c>
      <c r="F860" s="62">
        <v>2017</v>
      </c>
      <c r="G860" s="62">
        <v>2018</v>
      </c>
      <c r="H860" s="168">
        <v>0</v>
      </c>
      <c r="I860" s="168">
        <v>0</v>
      </c>
      <c r="J860" s="168">
        <v>0</v>
      </c>
      <c r="K860" s="168">
        <v>0</v>
      </c>
      <c r="L860" s="168">
        <v>0</v>
      </c>
      <c r="M860" s="168">
        <v>0</v>
      </c>
      <c r="N860" s="168">
        <v>0</v>
      </c>
      <c r="O860" s="168">
        <v>0</v>
      </c>
      <c r="P860" s="168">
        <v>0</v>
      </c>
      <c r="Q860" s="168">
        <v>0</v>
      </c>
      <c r="R860" s="168">
        <v>0</v>
      </c>
      <c r="S860" s="168">
        <v>0</v>
      </c>
      <c r="T860" s="168">
        <v>0</v>
      </c>
      <c r="U860" s="168">
        <v>0</v>
      </c>
      <c r="V860" s="168">
        <v>0</v>
      </c>
      <c r="W860" s="168">
        <v>0</v>
      </c>
      <c r="X860" s="168">
        <v>0</v>
      </c>
      <c r="Y860" s="168">
        <v>0</v>
      </c>
      <c r="Z860" s="168">
        <v>0</v>
      </c>
      <c r="AA860" s="168">
        <v>0</v>
      </c>
      <c r="AB860" s="168">
        <v>0</v>
      </c>
      <c r="AC860" s="168">
        <v>0</v>
      </c>
      <c r="AD860" s="168">
        <v>0</v>
      </c>
      <c r="AE860" s="168">
        <v>0</v>
      </c>
      <c r="AF860" s="168">
        <v>0</v>
      </c>
      <c r="AG860" s="168">
        <v>0</v>
      </c>
      <c r="AH860" s="43">
        <v>0</v>
      </c>
    </row>
    <row r="861" spans="1:34">
      <c r="A861" s="52">
        <v>0</v>
      </c>
      <c r="D861" s="62">
        <v>2017</v>
      </c>
      <c r="E861" s="62">
        <v>6</v>
      </c>
      <c r="F861" s="62">
        <v>2017</v>
      </c>
      <c r="G861" s="62">
        <v>2018</v>
      </c>
      <c r="H861" s="168">
        <v>0</v>
      </c>
      <c r="I861" s="168">
        <v>0</v>
      </c>
      <c r="J861" s="168">
        <v>0</v>
      </c>
      <c r="K861" s="168">
        <v>0</v>
      </c>
      <c r="L861" s="168">
        <v>0</v>
      </c>
      <c r="M861" s="168">
        <v>0</v>
      </c>
      <c r="N861" s="168">
        <v>0</v>
      </c>
      <c r="O861" s="168">
        <v>0</v>
      </c>
      <c r="P861" s="168">
        <v>0</v>
      </c>
      <c r="Q861" s="168">
        <v>0</v>
      </c>
      <c r="R861" s="168">
        <v>0</v>
      </c>
      <c r="S861" s="168">
        <v>0</v>
      </c>
      <c r="T861" s="168">
        <v>0</v>
      </c>
      <c r="U861" s="168">
        <v>0</v>
      </c>
      <c r="V861" s="168">
        <v>0</v>
      </c>
      <c r="W861" s="168">
        <v>0</v>
      </c>
      <c r="X861" s="168">
        <v>0</v>
      </c>
      <c r="Y861" s="168">
        <v>0</v>
      </c>
      <c r="Z861" s="168">
        <v>0</v>
      </c>
      <c r="AA861" s="168">
        <v>0</v>
      </c>
      <c r="AB861" s="168">
        <v>0</v>
      </c>
      <c r="AC861" s="168">
        <v>0</v>
      </c>
      <c r="AD861" s="168">
        <v>0</v>
      </c>
      <c r="AE861" s="168">
        <v>0</v>
      </c>
      <c r="AF861" s="168">
        <v>0</v>
      </c>
      <c r="AG861" s="168">
        <v>0</v>
      </c>
      <c r="AH861" s="43">
        <v>0</v>
      </c>
    </row>
    <row r="862" spans="1:34">
      <c r="A862" s="52">
        <v>0</v>
      </c>
      <c r="D862" s="62">
        <v>2017</v>
      </c>
      <c r="E862" s="62">
        <v>7</v>
      </c>
      <c r="F862" s="62">
        <v>2018</v>
      </c>
      <c r="G862" s="62">
        <v>2018</v>
      </c>
      <c r="H862" s="168">
        <v>0</v>
      </c>
      <c r="I862" s="168">
        <v>0</v>
      </c>
      <c r="J862" s="168">
        <v>0</v>
      </c>
      <c r="K862" s="168">
        <v>0</v>
      </c>
      <c r="L862" s="168">
        <v>0</v>
      </c>
      <c r="M862" s="168">
        <v>0</v>
      </c>
      <c r="N862" s="168">
        <v>0</v>
      </c>
      <c r="O862" s="168">
        <v>0</v>
      </c>
      <c r="P862" s="168">
        <v>0</v>
      </c>
      <c r="Q862" s="168">
        <v>0</v>
      </c>
      <c r="R862" s="168">
        <v>0</v>
      </c>
      <c r="S862" s="168">
        <v>0</v>
      </c>
      <c r="T862" s="168">
        <v>0</v>
      </c>
      <c r="U862" s="168">
        <v>0</v>
      </c>
      <c r="V862" s="168">
        <v>0</v>
      </c>
      <c r="W862" s="168">
        <v>0</v>
      </c>
      <c r="X862" s="168">
        <v>0</v>
      </c>
      <c r="Y862" s="168">
        <v>0</v>
      </c>
      <c r="Z862" s="168">
        <v>0</v>
      </c>
      <c r="AA862" s="168">
        <v>0</v>
      </c>
      <c r="AB862" s="168">
        <v>0</v>
      </c>
      <c r="AC862" s="168">
        <v>0</v>
      </c>
      <c r="AD862" s="168">
        <v>0</v>
      </c>
      <c r="AE862" s="168">
        <v>0</v>
      </c>
      <c r="AF862" s="168">
        <v>0</v>
      </c>
      <c r="AG862" s="168">
        <v>0</v>
      </c>
      <c r="AH862" s="43">
        <v>0</v>
      </c>
    </row>
    <row r="863" spans="1:34">
      <c r="A863" s="52">
        <v>0</v>
      </c>
      <c r="D863" s="62">
        <v>2017</v>
      </c>
      <c r="E863" s="62">
        <v>8</v>
      </c>
      <c r="F863" s="62">
        <v>2018</v>
      </c>
      <c r="G863" s="62">
        <v>2018</v>
      </c>
      <c r="H863" s="168">
        <v>0</v>
      </c>
      <c r="I863" s="168">
        <v>0</v>
      </c>
      <c r="J863" s="168">
        <v>0</v>
      </c>
      <c r="K863" s="168">
        <v>0</v>
      </c>
      <c r="L863" s="168">
        <v>0</v>
      </c>
      <c r="M863" s="168">
        <v>0</v>
      </c>
      <c r="N863" s="168">
        <v>0</v>
      </c>
      <c r="O863" s="168">
        <v>0</v>
      </c>
      <c r="P863" s="168">
        <v>0</v>
      </c>
      <c r="Q863" s="168">
        <v>0</v>
      </c>
      <c r="R863" s="168">
        <v>0</v>
      </c>
      <c r="S863" s="168">
        <v>0</v>
      </c>
      <c r="T863" s="168">
        <v>0</v>
      </c>
      <c r="U863" s="168">
        <v>0</v>
      </c>
      <c r="V863" s="168">
        <v>0</v>
      </c>
      <c r="W863" s="168">
        <v>0</v>
      </c>
      <c r="X863" s="168">
        <v>0</v>
      </c>
      <c r="Y863" s="168">
        <v>0</v>
      </c>
      <c r="Z863" s="168">
        <v>0</v>
      </c>
      <c r="AA863" s="168">
        <v>0</v>
      </c>
      <c r="AB863" s="168">
        <v>0</v>
      </c>
      <c r="AC863" s="168">
        <v>0</v>
      </c>
      <c r="AD863" s="168">
        <v>0</v>
      </c>
      <c r="AE863" s="168">
        <v>0</v>
      </c>
      <c r="AF863" s="168">
        <v>0</v>
      </c>
      <c r="AG863" s="168">
        <v>0</v>
      </c>
      <c r="AH863" s="43">
        <v>0</v>
      </c>
    </row>
    <row r="864" spans="1:34">
      <c r="A864" s="52">
        <v>0</v>
      </c>
      <c r="D864" s="62">
        <v>2017</v>
      </c>
      <c r="E864" s="62">
        <v>9</v>
      </c>
      <c r="F864" s="62">
        <v>2018</v>
      </c>
      <c r="G864" s="62">
        <v>2018</v>
      </c>
      <c r="H864" s="168">
        <v>0</v>
      </c>
      <c r="I864" s="168">
        <v>0</v>
      </c>
      <c r="J864" s="168">
        <v>0</v>
      </c>
      <c r="K864" s="168">
        <v>0</v>
      </c>
      <c r="L864" s="168">
        <v>0</v>
      </c>
      <c r="M864" s="168">
        <v>0</v>
      </c>
      <c r="N864" s="168">
        <v>0</v>
      </c>
      <c r="O864" s="168">
        <v>0</v>
      </c>
      <c r="P864" s="168">
        <v>0</v>
      </c>
      <c r="Q864" s="168">
        <v>0</v>
      </c>
      <c r="R864" s="168">
        <v>0</v>
      </c>
      <c r="S864" s="168">
        <v>0</v>
      </c>
      <c r="T864" s="168">
        <v>0</v>
      </c>
      <c r="U864" s="168">
        <v>0</v>
      </c>
      <c r="V864" s="168">
        <v>0</v>
      </c>
      <c r="W864" s="168">
        <v>0</v>
      </c>
      <c r="X864" s="168">
        <v>0</v>
      </c>
      <c r="Y864" s="168">
        <v>0</v>
      </c>
      <c r="Z864" s="168">
        <v>0</v>
      </c>
      <c r="AA864" s="168">
        <v>0</v>
      </c>
      <c r="AB864" s="168">
        <v>0</v>
      </c>
      <c r="AC864" s="168">
        <v>0</v>
      </c>
      <c r="AD864" s="168">
        <v>0</v>
      </c>
      <c r="AE864" s="168">
        <v>0</v>
      </c>
      <c r="AF864" s="168">
        <v>0</v>
      </c>
      <c r="AG864" s="168">
        <v>0</v>
      </c>
      <c r="AH864" s="43">
        <v>0</v>
      </c>
    </row>
    <row r="865" spans="1:34">
      <c r="A865" s="52">
        <v>0</v>
      </c>
      <c r="D865" s="62">
        <v>2017</v>
      </c>
      <c r="E865" s="62">
        <v>10</v>
      </c>
      <c r="F865" s="62">
        <v>2018</v>
      </c>
      <c r="G865" s="62">
        <v>2018</v>
      </c>
      <c r="H865" s="168">
        <v>0</v>
      </c>
      <c r="I865" s="168">
        <v>0</v>
      </c>
      <c r="J865" s="168">
        <v>0</v>
      </c>
      <c r="K865" s="168">
        <v>0</v>
      </c>
      <c r="L865" s="168">
        <v>0</v>
      </c>
      <c r="M865" s="168">
        <v>0</v>
      </c>
      <c r="N865" s="168">
        <v>0</v>
      </c>
      <c r="O865" s="168">
        <v>0</v>
      </c>
      <c r="P865" s="168">
        <v>0</v>
      </c>
      <c r="Q865" s="168">
        <v>0</v>
      </c>
      <c r="R865" s="168">
        <v>0</v>
      </c>
      <c r="S865" s="168">
        <v>0</v>
      </c>
      <c r="T865" s="168">
        <v>0</v>
      </c>
      <c r="U865" s="168">
        <v>0</v>
      </c>
      <c r="V865" s="168">
        <v>0</v>
      </c>
      <c r="W865" s="168">
        <v>0</v>
      </c>
      <c r="X865" s="168">
        <v>0</v>
      </c>
      <c r="Y865" s="168">
        <v>0</v>
      </c>
      <c r="Z865" s="168">
        <v>0</v>
      </c>
      <c r="AA865" s="168">
        <v>0</v>
      </c>
      <c r="AB865" s="168">
        <v>0</v>
      </c>
      <c r="AC865" s="168">
        <v>0</v>
      </c>
      <c r="AD865" s="168">
        <v>0</v>
      </c>
      <c r="AE865" s="168">
        <v>0</v>
      </c>
      <c r="AF865" s="168">
        <v>0</v>
      </c>
      <c r="AG865" s="168">
        <v>0</v>
      </c>
      <c r="AH865" s="43">
        <v>0</v>
      </c>
    </row>
    <row r="866" spans="1:34">
      <c r="A866" s="52">
        <v>0</v>
      </c>
      <c r="D866" s="62">
        <v>2017</v>
      </c>
      <c r="E866" s="62">
        <v>11</v>
      </c>
      <c r="F866" s="62">
        <v>2018</v>
      </c>
      <c r="G866" s="62">
        <v>2018</v>
      </c>
      <c r="H866" s="168">
        <v>0</v>
      </c>
      <c r="I866" s="168">
        <v>0</v>
      </c>
      <c r="J866" s="168">
        <v>0</v>
      </c>
      <c r="K866" s="168">
        <v>0</v>
      </c>
      <c r="L866" s="168">
        <v>0</v>
      </c>
      <c r="M866" s="168">
        <v>0</v>
      </c>
      <c r="N866" s="168">
        <v>0</v>
      </c>
      <c r="O866" s="168">
        <v>0</v>
      </c>
      <c r="P866" s="168">
        <v>0</v>
      </c>
      <c r="Q866" s="168">
        <v>0</v>
      </c>
      <c r="R866" s="168">
        <v>0</v>
      </c>
      <c r="S866" s="168">
        <v>0</v>
      </c>
      <c r="T866" s="168">
        <v>0</v>
      </c>
      <c r="U866" s="168">
        <v>0</v>
      </c>
      <c r="V866" s="168">
        <v>0</v>
      </c>
      <c r="W866" s="168">
        <v>0</v>
      </c>
      <c r="X866" s="168">
        <v>0</v>
      </c>
      <c r="Y866" s="168">
        <v>0</v>
      </c>
      <c r="Z866" s="168">
        <v>0</v>
      </c>
      <c r="AA866" s="168">
        <v>0</v>
      </c>
      <c r="AB866" s="168">
        <v>0</v>
      </c>
      <c r="AC866" s="168">
        <v>0</v>
      </c>
      <c r="AD866" s="168">
        <v>0</v>
      </c>
      <c r="AE866" s="168">
        <v>0</v>
      </c>
      <c r="AF866" s="168">
        <v>0</v>
      </c>
      <c r="AG866" s="168">
        <v>0</v>
      </c>
      <c r="AH866" s="43">
        <v>0</v>
      </c>
    </row>
    <row r="867" spans="1:34">
      <c r="A867" s="52">
        <v>0</v>
      </c>
      <c r="D867" s="62">
        <v>2017</v>
      </c>
      <c r="E867" s="62">
        <v>12</v>
      </c>
      <c r="F867" s="62">
        <v>2018</v>
      </c>
      <c r="G867" s="62">
        <v>2018</v>
      </c>
      <c r="H867" s="168">
        <v>0</v>
      </c>
      <c r="I867" s="168">
        <v>0</v>
      </c>
      <c r="J867" s="168">
        <v>0</v>
      </c>
      <c r="K867" s="168">
        <v>0</v>
      </c>
      <c r="L867" s="168">
        <v>0</v>
      </c>
      <c r="M867" s="168">
        <v>0</v>
      </c>
      <c r="N867" s="168">
        <v>0</v>
      </c>
      <c r="O867" s="168">
        <v>0</v>
      </c>
      <c r="P867" s="168">
        <v>0</v>
      </c>
      <c r="Q867" s="168">
        <v>0</v>
      </c>
      <c r="R867" s="168">
        <v>0</v>
      </c>
      <c r="S867" s="168">
        <v>0</v>
      </c>
      <c r="T867" s="168">
        <v>0</v>
      </c>
      <c r="U867" s="168">
        <v>0</v>
      </c>
      <c r="V867" s="168">
        <v>0</v>
      </c>
      <c r="W867" s="168">
        <v>0</v>
      </c>
      <c r="X867" s="168">
        <v>0</v>
      </c>
      <c r="Y867" s="168">
        <v>0</v>
      </c>
      <c r="Z867" s="168">
        <v>0</v>
      </c>
      <c r="AA867" s="168">
        <v>0</v>
      </c>
      <c r="AB867" s="168">
        <v>0</v>
      </c>
      <c r="AC867" s="168">
        <v>0</v>
      </c>
      <c r="AD867" s="168">
        <v>0</v>
      </c>
      <c r="AE867" s="168">
        <v>0</v>
      </c>
      <c r="AF867" s="168">
        <v>0</v>
      </c>
      <c r="AG867" s="168">
        <v>0</v>
      </c>
      <c r="AH867" s="43">
        <v>0</v>
      </c>
    </row>
    <row r="868" spans="1:34">
      <c r="A868" s="52">
        <v>0</v>
      </c>
      <c r="D868" s="62">
        <v>2018</v>
      </c>
      <c r="E868" s="62">
        <v>1</v>
      </c>
      <c r="F868" s="62">
        <v>2018</v>
      </c>
      <c r="G868" s="62">
        <v>2018</v>
      </c>
      <c r="H868" s="168">
        <v>0</v>
      </c>
      <c r="I868" s="168">
        <v>0</v>
      </c>
      <c r="J868" s="168">
        <v>0</v>
      </c>
      <c r="K868" s="168">
        <v>0</v>
      </c>
      <c r="L868" s="168">
        <v>0</v>
      </c>
      <c r="M868" s="168">
        <v>0</v>
      </c>
      <c r="N868" s="168">
        <v>0</v>
      </c>
      <c r="O868" s="168">
        <v>0</v>
      </c>
      <c r="P868" s="168">
        <v>0</v>
      </c>
      <c r="Q868" s="168">
        <v>0</v>
      </c>
      <c r="R868" s="168">
        <v>0</v>
      </c>
      <c r="S868" s="168">
        <v>0</v>
      </c>
      <c r="T868" s="168">
        <v>0</v>
      </c>
      <c r="U868" s="168">
        <v>0</v>
      </c>
      <c r="V868" s="168">
        <v>0</v>
      </c>
      <c r="W868" s="168">
        <v>0</v>
      </c>
      <c r="X868" s="168">
        <v>0</v>
      </c>
      <c r="Y868" s="168">
        <v>0</v>
      </c>
      <c r="Z868" s="168">
        <v>0</v>
      </c>
      <c r="AA868" s="168">
        <v>0</v>
      </c>
      <c r="AB868" s="168">
        <v>0</v>
      </c>
      <c r="AC868" s="168">
        <v>0</v>
      </c>
      <c r="AD868" s="168">
        <v>0</v>
      </c>
      <c r="AE868" s="168">
        <v>0</v>
      </c>
      <c r="AF868" s="168">
        <v>0</v>
      </c>
      <c r="AG868" s="168">
        <v>0</v>
      </c>
      <c r="AH868" s="43">
        <v>0</v>
      </c>
    </row>
    <row r="869" spans="1:34">
      <c r="A869" s="52">
        <v>0</v>
      </c>
      <c r="D869" s="62">
        <v>2018</v>
      </c>
      <c r="E869" s="62">
        <v>2</v>
      </c>
      <c r="F869" s="62">
        <v>2018</v>
      </c>
      <c r="G869" s="62">
        <v>2018</v>
      </c>
      <c r="H869" s="168">
        <v>0</v>
      </c>
      <c r="I869" s="168">
        <v>0</v>
      </c>
      <c r="J869" s="168">
        <v>0</v>
      </c>
      <c r="K869" s="168">
        <v>0</v>
      </c>
      <c r="L869" s="168">
        <v>0</v>
      </c>
      <c r="M869" s="168">
        <v>0</v>
      </c>
      <c r="N869" s="168">
        <v>0</v>
      </c>
      <c r="O869" s="168">
        <v>0</v>
      </c>
      <c r="P869" s="168">
        <v>0</v>
      </c>
      <c r="Q869" s="168">
        <v>0</v>
      </c>
      <c r="R869" s="168">
        <v>0</v>
      </c>
      <c r="S869" s="168">
        <v>0</v>
      </c>
      <c r="T869" s="168">
        <v>0</v>
      </c>
      <c r="U869" s="168">
        <v>0</v>
      </c>
      <c r="V869" s="168">
        <v>0</v>
      </c>
      <c r="W869" s="168">
        <v>0</v>
      </c>
      <c r="X869" s="168">
        <v>0</v>
      </c>
      <c r="Y869" s="168">
        <v>0</v>
      </c>
      <c r="Z869" s="168">
        <v>0</v>
      </c>
      <c r="AA869" s="168">
        <v>0</v>
      </c>
      <c r="AB869" s="168">
        <v>0</v>
      </c>
      <c r="AC869" s="168">
        <v>0</v>
      </c>
      <c r="AD869" s="168">
        <v>0</v>
      </c>
      <c r="AE869" s="168">
        <v>0</v>
      </c>
      <c r="AF869" s="168">
        <v>0</v>
      </c>
      <c r="AG869" s="168">
        <v>0</v>
      </c>
      <c r="AH869" s="43">
        <v>0</v>
      </c>
    </row>
    <row r="870" spans="1:34">
      <c r="A870" s="52">
        <v>0</v>
      </c>
      <c r="D870" s="62">
        <v>2018</v>
      </c>
      <c r="E870" s="62">
        <v>3</v>
      </c>
      <c r="F870" s="62">
        <v>2018</v>
      </c>
      <c r="G870" s="62">
        <v>2018</v>
      </c>
      <c r="H870" s="168">
        <v>0</v>
      </c>
      <c r="I870" s="168">
        <v>0</v>
      </c>
      <c r="J870" s="168">
        <v>0</v>
      </c>
      <c r="K870" s="168">
        <v>0</v>
      </c>
      <c r="L870" s="168">
        <v>0</v>
      </c>
      <c r="M870" s="168">
        <v>0</v>
      </c>
      <c r="N870" s="168">
        <v>0</v>
      </c>
      <c r="O870" s="168">
        <v>0</v>
      </c>
      <c r="P870" s="168">
        <v>0</v>
      </c>
      <c r="Q870" s="168">
        <v>0</v>
      </c>
      <c r="R870" s="168">
        <v>0</v>
      </c>
      <c r="S870" s="168">
        <v>0</v>
      </c>
      <c r="T870" s="168">
        <v>0</v>
      </c>
      <c r="U870" s="168">
        <v>0</v>
      </c>
      <c r="V870" s="168">
        <v>0</v>
      </c>
      <c r="W870" s="168">
        <v>0</v>
      </c>
      <c r="X870" s="168">
        <v>0</v>
      </c>
      <c r="Y870" s="168">
        <v>0</v>
      </c>
      <c r="Z870" s="168">
        <v>0</v>
      </c>
      <c r="AA870" s="168">
        <v>0</v>
      </c>
      <c r="AB870" s="168">
        <v>0</v>
      </c>
      <c r="AC870" s="168">
        <v>0</v>
      </c>
      <c r="AD870" s="168">
        <v>0</v>
      </c>
      <c r="AE870" s="168">
        <v>0</v>
      </c>
      <c r="AF870" s="168">
        <v>0</v>
      </c>
      <c r="AG870" s="168">
        <v>0</v>
      </c>
      <c r="AH870" s="43">
        <v>0</v>
      </c>
    </row>
    <row r="871" spans="1:34">
      <c r="A871" s="52">
        <v>0</v>
      </c>
      <c r="D871" s="62">
        <v>2018</v>
      </c>
      <c r="E871" s="62">
        <v>4</v>
      </c>
      <c r="F871" s="62">
        <v>2018</v>
      </c>
      <c r="G871" s="62">
        <v>2018</v>
      </c>
      <c r="H871" s="168">
        <v>0</v>
      </c>
      <c r="I871" s="168">
        <v>0</v>
      </c>
      <c r="J871" s="168">
        <v>0</v>
      </c>
      <c r="K871" s="168">
        <v>0</v>
      </c>
      <c r="L871" s="168">
        <v>0</v>
      </c>
      <c r="M871" s="168">
        <v>0</v>
      </c>
      <c r="N871" s="168">
        <v>0</v>
      </c>
      <c r="O871" s="168">
        <v>0</v>
      </c>
      <c r="P871" s="168">
        <v>0</v>
      </c>
      <c r="Q871" s="168">
        <v>0</v>
      </c>
      <c r="R871" s="168">
        <v>0</v>
      </c>
      <c r="S871" s="168">
        <v>0</v>
      </c>
      <c r="T871" s="168">
        <v>0</v>
      </c>
      <c r="U871" s="168">
        <v>0</v>
      </c>
      <c r="V871" s="168">
        <v>0</v>
      </c>
      <c r="W871" s="168">
        <v>0</v>
      </c>
      <c r="X871" s="168">
        <v>0</v>
      </c>
      <c r="Y871" s="168">
        <v>0</v>
      </c>
      <c r="Z871" s="168">
        <v>0</v>
      </c>
      <c r="AA871" s="168">
        <v>0</v>
      </c>
      <c r="AB871" s="168">
        <v>0</v>
      </c>
      <c r="AC871" s="168">
        <v>0</v>
      </c>
      <c r="AD871" s="168">
        <v>0</v>
      </c>
      <c r="AE871" s="168">
        <v>0</v>
      </c>
      <c r="AF871" s="168">
        <v>0</v>
      </c>
      <c r="AG871" s="168">
        <v>0</v>
      </c>
      <c r="AH871" s="43">
        <v>0</v>
      </c>
    </row>
    <row r="872" spans="1:34">
      <c r="A872" s="52">
        <v>0</v>
      </c>
      <c r="D872" s="62">
        <v>2018</v>
      </c>
      <c r="E872" s="62">
        <v>5</v>
      </c>
      <c r="F872" s="62">
        <v>2018</v>
      </c>
      <c r="G872" s="62">
        <v>2019</v>
      </c>
      <c r="H872" s="168">
        <v>0</v>
      </c>
      <c r="I872" s="168">
        <v>0</v>
      </c>
      <c r="J872" s="168">
        <v>0</v>
      </c>
      <c r="K872" s="168">
        <v>0</v>
      </c>
      <c r="L872" s="168">
        <v>0</v>
      </c>
      <c r="M872" s="168">
        <v>0</v>
      </c>
      <c r="N872" s="168">
        <v>0</v>
      </c>
      <c r="O872" s="168">
        <v>0</v>
      </c>
      <c r="P872" s="168">
        <v>0</v>
      </c>
      <c r="Q872" s="168">
        <v>0</v>
      </c>
      <c r="R872" s="168">
        <v>0</v>
      </c>
      <c r="S872" s="168">
        <v>0</v>
      </c>
      <c r="T872" s="168">
        <v>0</v>
      </c>
      <c r="U872" s="168">
        <v>0</v>
      </c>
      <c r="V872" s="168">
        <v>0</v>
      </c>
      <c r="W872" s="168">
        <v>0</v>
      </c>
      <c r="X872" s="168">
        <v>0</v>
      </c>
      <c r="Y872" s="168">
        <v>0</v>
      </c>
      <c r="Z872" s="168">
        <v>0</v>
      </c>
      <c r="AA872" s="168">
        <v>0</v>
      </c>
      <c r="AB872" s="168">
        <v>0</v>
      </c>
      <c r="AC872" s="168">
        <v>0</v>
      </c>
      <c r="AD872" s="168">
        <v>0</v>
      </c>
      <c r="AE872" s="168">
        <v>0</v>
      </c>
      <c r="AF872" s="168">
        <v>0</v>
      </c>
      <c r="AG872" s="168">
        <v>0</v>
      </c>
      <c r="AH872" s="43">
        <v>0</v>
      </c>
    </row>
    <row r="873" spans="1:34">
      <c r="A873" s="52">
        <v>0</v>
      </c>
      <c r="D873" s="62">
        <v>2018</v>
      </c>
      <c r="E873" s="62">
        <v>6</v>
      </c>
      <c r="F873" s="62">
        <v>2018</v>
      </c>
      <c r="G873" s="62">
        <v>2019</v>
      </c>
      <c r="H873" s="168">
        <v>0</v>
      </c>
      <c r="I873" s="168">
        <v>0</v>
      </c>
      <c r="J873" s="168">
        <v>0</v>
      </c>
      <c r="K873" s="168">
        <v>0</v>
      </c>
      <c r="L873" s="168">
        <v>0</v>
      </c>
      <c r="M873" s="168">
        <v>0</v>
      </c>
      <c r="N873" s="168">
        <v>0</v>
      </c>
      <c r="O873" s="168">
        <v>0</v>
      </c>
      <c r="P873" s="168">
        <v>0</v>
      </c>
      <c r="Q873" s="168">
        <v>0</v>
      </c>
      <c r="R873" s="168">
        <v>0</v>
      </c>
      <c r="S873" s="168">
        <v>0</v>
      </c>
      <c r="T873" s="168">
        <v>0</v>
      </c>
      <c r="U873" s="168">
        <v>0</v>
      </c>
      <c r="V873" s="168">
        <v>0</v>
      </c>
      <c r="W873" s="168">
        <v>0</v>
      </c>
      <c r="X873" s="168">
        <v>0</v>
      </c>
      <c r="Y873" s="168">
        <v>0</v>
      </c>
      <c r="Z873" s="168">
        <v>0</v>
      </c>
      <c r="AA873" s="168">
        <v>0</v>
      </c>
      <c r="AB873" s="168">
        <v>0</v>
      </c>
      <c r="AC873" s="168">
        <v>0</v>
      </c>
      <c r="AD873" s="168">
        <v>0</v>
      </c>
      <c r="AE873" s="168">
        <v>0</v>
      </c>
      <c r="AF873" s="168">
        <v>0</v>
      </c>
      <c r="AG873" s="168">
        <v>0</v>
      </c>
      <c r="AH873" s="43">
        <v>0</v>
      </c>
    </row>
    <row r="874" spans="1:34">
      <c r="A874" s="52">
        <v>0</v>
      </c>
      <c r="D874" s="62">
        <v>2018</v>
      </c>
      <c r="E874" s="62">
        <v>7</v>
      </c>
      <c r="F874" s="62">
        <v>2019</v>
      </c>
      <c r="G874" s="62">
        <v>2019</v>
      </c>
      <c r="H874" s="168">
        <v>0</v>
      </c>
      <c r="I874" s="168">
        <v>0</v>
      </c>
      <c r="J874" s="168">
        <v>0</v>
      </c>
      <c r="K874" s="168">
        <v>0</v>
      </c>
      <c r="L874" s="168">
        <v>0</v>
      </c>
      <c r="M874" s="168">
        <v>0</v>
      </c>
      <c r="N874" s="168">
        <v>0</v>
      </c>
      <c r="O874" s="168">
        <v>0</v>
      </c>
      <c r="P874" s="168">
        <v>0</v>
      </c>
      <c r="Q874" s="168">
        <v>0</v>
      </c>
      <c r="R874" s="168">
        <v>0</v>
      </c>
      <c r="S874" s="168">
        <v>0</v>
      </c>
      <c r="T874" s="168">
        <v>0</v>
      </c>
      <c r="U874" s="168">
        <v>0</v>
      </c>
      <c r="V874" s="168">
        <v>0</v>
      </c>
      <c r="W874" s="168">
        <v>0</v>
      </c>
      <c r="X874" s="168">
        <v>0</v>
      </c>
      <c r="Y874" s="168">
        <v>0</v>
      </c>
      <c r="Z874" s="168">
        <v>0</v>
      </c>
      <c r="AA874" s="168">
        <v>0</v>
      </c>
      <c r="AB874" s="168">
        <v>0</v>
      </c>
      <c r="AC874" s="168">
        <v>0</v>
      </c>
      <c r="AD874" s="168">
        <v>0</v>
      </c>
      <c r="AE874" s="168">
        <v>0</v>
      </c>
      <c r="AF874" s="168">
        <v>0</v>
      </c>
      <c r="AG874" s="168">
        <v>0</v>
      </c>
      <c r="AH874" s="43">
        <v>0</v>
      </c>
    </row>
    <row r="875" spans="1:34">
      <c r="A875" s="52">
        <v>0</v>
      </c>
      <c r="D875" s="62">
        <v>2018</v>
      </c>
      <c r="E875" s="62">
        <v>8</v>
      </c>
      <c r="F875" s="62">
        <v>2019</v>
      </c>
      <c r="G875" s="62">
        <v>2019</v>
      </c>
      <c r="H875" s="168">
        <v>0</v>
      </c>
      <c r="I875" s="168">
        <v>0</v>
      </c>
      <c r="J875" s="168">
        <v>0</v>
      </c>
      <c r="K875" s="168">
        <v>0</v>
      </c>
      <c r="L875" s="168">
        <v>0</v>
      </c>
      <c r="M875" s="168">
        <v>0</v>
      </c>
      <c r="N875" s="168">
        <v>0</v>
      </c>
      <c r="O875" s="168">
        <v>0</v>
      </c>
      <c r="P875" s="168">
        <v>0</v>
      </c>
      <c r="Q875" s="168">
        <v>0</v>
      </c>
      <c r="R875" s="168">
        <v>0</v>
      </c>
      <c r="S875" s="168">
        <v>0</v>
      </c>
      <c r="T875" s="168">
        <v>0</v>
      </c>
      <c r="U875" s="168">
        <v>0</v>
      </c>
      <c r="V875" s="168">
        <v>0</v>
      </c>
      <c r="W875" s="168">
        <v>0</v>
      </c>
      <c r="X875" s="168">
        <v>0</v>
      </c>
      <c r="Y875" s="168">
        <v>0</v>
      </c>
      <c r="Z875" s="168">
        <v>0</v>
      </c>
      <c r="AA875" s="168">
        <v>0</v>
      </c>
      <c r="AB875" s="168">
        <v>0</v>
      </c>
      <c r="AC875" s="168">
        <v>0</v>
      </c>
      <c r="AD875" s="168">
        <v>0</v>
      </c>
      <c r="AE875" s="168">
        <v>0</v>
      </c>
      <c r="AF875" s="168">
        <v>0</v>
      </c>
      <c r="AG875" s="168">
        <v>0</v>
      </c>
      <c r="AH875" s="43">
        <v>0</v>
      </c>
    </row>
    <row r="876" spans="1:34">
      <c r="A876" s="52">
        <v>0</v>
      </c>
      <c r="D876" s="62">
        <v>2018</v>
      </c>
      <c r="E876" s="62">
        <v>9</v>
      </c>
      <c r="F876" s="62">
        <v>2019</v>
      </c>
      <c r="G876" s="62">
        <v>2019</v>
      </c>
      <c r="H876" s="168">
        <v>0</v>
      </c>
      <c r="I876" s="168">
        <v>0</v>
      </c>
      <c r="J876" s="168">
        <v>0</v>
      </c>
      <c r="K876" s="168">
        <v>0</v>
      </c>
      <c r="L876" s="168">
        <v>0</v>
      </c>
      <c r="M876" s="168">
        <v>0</v>
      </c>
      <c r="N876" s="168">
        <v>0</v>
      </c>
      <c r="O876" s="168">
        <v>0</v>
      </c>
      <c r="P876" s="168">
        <v>0</v>
      </c>
      <c r="Q876" s="168">
        <v>0</v>
      </c>
      <c r="R876" s="168">
        <v>0</v>
      </c>
      <c r="S876" s="168">
        <v>0</v>
      </c>
      <c r="T876" s="168">
        <v>0</v>
      </c>
      <c r="U876" s="168">
        <v>0</v>
      </c>
      <c r="V876" s="168">
        <v>0</v>
      </c>
      <c r="W876" s="168">
        <v>0</v>
      </c>
      <c r="X876" s="168">
        <v>0</v>
      </c>
      <c r="Y876" s="168">
        <v>0</v>
      </c>
      <c r="Z876" s="168">
        <v>0</v>
      </c>
      <c r="AA876" s="168">
        <v>0</v>
      </c>
      <c r="AB876" s="168">
        <v>0</v>
      </c>
      <c r="AC876" s="168">
        <v>0</v>
      </c>
      <c r="AD876" s="168">
        <v>0</v>
      </c>
      <c r="AE876" s="168">
        <v>0</v>
      </c>
      <c r="AF876" s="168">
        <v>0</v>
      </c>
      <c r="AG876" s="168">
        <v>0</v>
      </c>
      <c r="AH876" s="43">
        <v>0</v>
      </c>
    </row>
    <row r="877" spans="1:34">
      <c r="A877" s="52">
        <v>0</v>
      </c>
      <c r="D877" s="62">
        <v>2018</v>
      </c>
      <c r="E877" s="62">
        <v>10</v>
      </c>
      <c r="F877" s="62">
        <v>2019</v>
      </c>
      <c r="G877" s="62">
        <v>2019</v>
      </c>
      <c r="H877" s="168">
        <v>0</v>
      </c>
      <c r="I877" s="168">
        <v>0</v>
      </c>
      <c r="J877" s="168">
        <v>0</v>
      </c>
      <c r="K877" s="168">
        <v>0</v>
      </c>
      <c r="L877" s="168">
        <v>0</v>
      </c>
      <c r="M877" s="168">
        <v>0</v>
      </c>
      <c r="N877" s="168">
        <v>0</v>
      </c>
      <c r="O877" s="168">
        <v>0</v>
      </c>
      <c r="P877" s="168">
        <v>0</v>
      </c>
      <c r="Q877" s="168">
        <v>0</v>
      </c>
      <c r="R877" s="168">
        <v>0</v>
      </c>
      <c r="S877" s="168">
        <v>0</v>
      </c>
      <c r="T877" s="168">
        <v>0</v>
      </c>
      <c r="U877" s="168">
        <v>0</v>
      </c>
      <c r="V877" s="168">
        <v>0</v>
      </c>
      <c r="W877" s="168">
        <v>0</v>
      </c>
      <c r="X877" s="168">
        <v>0</v>
      </c>
      <c r="Y877" s="168">
        <v>0</v>
      </c>
      <c r="Z877" s="168">
        <v>0</v>
      </c>
      <c r="AA877" s="168">
        <v>0</v>
      </c>
      <c r="AB877" s="168">
        <v>0</v>
      </c>
      <c r="AC877" s="168">
        <v>0</v>
      </c>
      <c r="AD877" s="168">
        <v>0</v>
      </c>
      <c r="AE877" s="168">
        <v>0</v>
      </c>
      <c r="AF877" s="168">
        <v>0</v>
      </c>
      <c r="AG877" s="168">
        <v>0</v>
      </c>
      <c r="AH877" s="43">
        <v>0</v>
      </c>
    </row>
    <row r="878" spans="1:34">
      <c r="A878" s="52">
        <v>0</v>
      </c>
      <c r="D878" s="62">
        <v>2018</v>
      </c>
      <c r="E878" s="62">
        <v>11</v>
      </c>
      <c r="F878" s="62">
        <v>2019</v>
      </c>
      <c r="G878" s="62">
        <v>2019</v>
      </c>
      <c r="H878" s="168">
        <v>0</v>
      </c>
      <c r="I878" s="168">
        <v>0</v>
      </c>
      <c r="J878" s="168">
        <v>0</v>
      </c>
      <c r="K878" s="168">
        <v>0</v>
      </c>
      <c r="L878" s="168">
        <v>0</v>
      </c>
      <c r="M878" s="168">
        <v>0</v>
      </c>
      <c r="N878" s="168">
        <v>0</v>
      </c>
      <c r="O878" s="168">
        <v>0</v>
      </c>
      <c r="P878" s="168">
        <v>0</v>
      </c>
      <c r="Q878" s="168">
        <v>0</v>
      </c>
      <c r="R878" s="168">
        <v>0</v>
      </c>
      <c r="S878" s="168">
        <v>0</v>
      </c>
      <c r="T878" s="168">
        <v>0</v>
      </c>
      <c r="U878" s="168">
        <v>0</v>
      </c>
      <c r="V878" s="168">
        <v>0</v>
      </c>
      <c r="W878" s="168">
        <v>0</v>
      </c>
      <c r="X878" s="168">
        <v>0</v>
      </c>
      <c r="Y878" s="168">
        <v>0</v>
      </c>
      <c r="Z878" s="168">
        <v>0</v>
      </c>
      <c r="AA878" s="168">
        <v>0</v>
      </c>
      <c r="AB878" s="168">
        <v>0</v>
      </c>
      <c r="AC878" s="168">
        <v>0</v>
      </c>
      <c r="AD878" s="168">
        <v>0</v>
      </c>
      <c r="AE878" s="168">
        <v>0</v>
      </c>
      <c r="AF878" s="168">
        <v>0</v>
      </c>
      <c r="AG878" s="168">
        <v>0</v>
      </c>
      <c r="AH878" s="43">
        <v>0</v>
      </c>
    </row>
    <row r="879" spans="1:34">
      <c r="A879" s="52">
        <v>0</v>
      </c>
      <c r="D879" s="62">
        <v>2018</v>
      </c>
      <c r="E879" s="62">
        <v>12</v>
      </c>
      <c r="F879" s="62">
        <v>2019</v>
      </c>
      <c r="G879" s="62">
        <v>2019</v>
      </c>
      <c r="H879" s="168">
        <v>0</v>
      </c>
      <c r="I879" s="168">
        <v>0</v>
      </c>
      <c r="J879" s="168">
        <v>0</v>
      </c>
      <c r="K879" s="168">
        <v>0</v>
      </c>
      <c r="L879" s="168">
        <v>0</v>
      </c>
      <c r="M879" s="168">
        <v>0</v>
      </c>
      <c r="N879" s="168">
        <v>0</v>
      </c>
      <c r="O879" s="168">
        <v>0</v>
      </c>
      <c r="P879" s="168">
        <v>0</v>
      </c>
      <c r="Q879" s="168">
        <v>0</v>
      </c>
      <c r="R879" s="168">
        <v>0</v>
      </c>
      <c r="S879" s="168">
        <v>0</v>
      </c>
      <c r="T879" s="168">
        <v>0</v>
      </c>
      <c r="U879" s="168">
        <v>0</v>
      </c>
      <c r="V879" s="168">
        <v>0</v>
      </c>
      <c r="W879" s="168">
        <v>0</v>
      </c>
      <c r="X879" s="168">
        <v>0</v>
      </c>
      <c r="Y879" s="168">
        <v>0</v>
      </c>
      <c r="Z879" s="168">
        <v>0</v>
      </c>
      <c r="AA879" s="168">
        <v>0</v>
      </c>
      <c r="AB879" s="168">
        <v>0</v>
      </c>
      <c r="AC879" s="168">
        <v>0</v>
      </c>
      <c r="AD879" s="168">
        <v>0</v>
      </c>
      <c r="AE879" s="168">
        <v>0</v>
      </c>
      <c r="AF879" s="168">
        <v>0</v>
      </c>
      <c r="AG879" s="168">
        <v>0</v>
      </c>
      <c r="AH879" s="43">
        <v>0</v>
      </c>
    </row>
    <row r="880" spans="1:34">
      <c r="A880" s="52">
        <v>0</v>
      </c>
      <c r="D880" s="62">
        <v>2019</v>
      </c>
      <c r="E880" s="62">
        <v>1</v>
      </c>
      <c r="F880" s="62">
        <v>2019</v>
      </c>
      <c r="G880" s="62">
        <v>2019</v>
      </c>
      <c r="H880" s="168">
        <v>0</v>
      </c>
      <c r="I880" s="168">
        <v>0</v>
      </c>
      <c r="J880" s="168">
        <v>0</v>
      </c>
      <c r="K880" s="168">
        <v>0</v>
      </c>
      <c r="L880" s="168">
        <v>0</v>
      </c>
      <c r="M880" s="168">
        <v>0</v>
      </c>
      <c r="N880" s="168">
        <v>0</v>
      </c>
      <c r="O880" s="168">
        <v>0</v>
      </c>
      <c r="P880" s="168">
        <v>0</v>
      </c>
      <c r="Q880" s="168">
        <v>0</v>
      </c>
      <c r="R880" s="168">
        <v>0</v>
      </c>
      <c r="S880" s="168">
        <v>0</v>
      </c>
      <c r="T880" s="168">
        <v>0</v>
      </c>
      <c r="U880" s="168">
        <v>0</v>
      </c>
      <c r="V880" s="168">
        <v>0</v>
      </c>
      <c r="W880" s="168">
        <v>0</v>
      </c>
      <c r="X880" s="168">
        <v>0</v>
      </c>
      <c r="Y880" s="168">
        <v>0</v>
      </c>
      <c r="Z880" s="168">
        <v>0</v>
      </c>
      <c r="AA880" s="168">
        <v>0</v>
      </c>
      <c r="AB880" s="168">
        <v>0</v>
      </c>
      <c r="AC880" s="168">
        <v>0</v>
      </c>
      <c r="AD880" s="168">
        <v>0</v>
      </c>
      <c r="AE880" s="168">
        <v>0</v>
      </c>
      <c r="AF880" s="168">
        <v>0</v>
      </c>
      <c r="AG880" s="168">
        <v>0</v>
      </c>
      <c r="AH880" s="43">
        <v>0</v>
      </c>
    </row>
    <row r="881" spans="1:34">
      <c r="A881" s="52">
        <v>0</v>
      </c>
      <c r="D881" s="62">
        <v>2019</v>
      </c>
      <c r="E881" s="62">
        <v>2</v>
      </c>
      <c r="F881" s="62">
        <v>2019</v>
      </c>
      <c r="G881" s="62">
        <v>2019</v>
      </c>
      <c r="H881" s="168">
        <v>0</v>
      </c>
      <c r="I881" s="168">
        <v>0</v>
      </c>
      <c r="J881" s="168">
        <v>0</v>
      </c>
      <c r="K881" s="168">
        <v>0</v>
      </c>
      <c r="L881" s="168">
        <v>0</v>
      </c>
      <c r="M881" s="168">
        <v>0</v>
      </c>
      <c r="N881" s="168">
        <v>0</v>
      </c>
      <c r="O881" s="168">
        <v>0</v>
      </c>
      <c r="P881" s="168">
        <v>0</v>
      </c>
      <c r="Q881" s="168">
        <v>0</v>
      </c>
      <c r="R881" s="168">
        <v>0</v>
      </c>
      <c r="S881" s="168">
        <v>0</v>
      </c>
      <c r="T881" s="168">
        <v>0</v>
      </c>
      <c r="U881" s="168">
        <v>0</v>
      </c>
      <c r="V881" s="168">
        <v>0</v>
      </c>
      <c r="W881" s="168">
        <v>0</v>
      </c>
      <c r="X881" s="168">
        <v>0</v>
      </c>
      <c r="Y881" s="168">
        <v>0</v>
      </c>
      <c r="Z881" s="168">
        <v>0</v>
      </c>
      <c r="AA881" s="168">
        <v>0</v>
      </c>
      <c r="AB881" s="168">
        <v>0</v>
      </c>
      <c r="AC881" s="168">
        <v>0</v>
      </c>
      <c r="AD881" s="168">
        <v>0</v>
      </c>
      <c r="AE881" s="168">
        <v>0</v>
      </c>
      <c r="AF881" s="168">
        <v>0</v>
      </c>
      <c r="AG881" s="168">
        <v>0</v>
      </c>
      <c r="AH881" s="43">
        <v>0</v>
      </c>
    </row>
    <row r="882" spans="1:34">
      <c r="A882" s="52">
        <v>0</v>
      </c>
      <c r="D882" s="62">
        <v>2019</v>
      </c>
      <c r="E882" s="62">
        <v>3</v>
      </c>
      <c r="F882" s="62">
        <v>2019</v>
      </c>
      <c r="G882" s="62">
        <v>2019</v>
      </c>
      <c r="H882" s="168">
        <v>0</v>
      </c>
      <c r="I882" s="168">
        <v>0</v>
      </c>
      <c r="J882" s="168">
        <v>0</v>
      </c>
      <c r="K882" s="168">
        <v>0</v>
      </c>
      <c r="L882" s="168">
        <v>0</v>
      </c>
      <c r="M882" s="168">
        <v>0</v>
      </c>
      <c r="N882" s="168">
        <v>0</v>
      </c>
      <c r="O882" s="168">
        <v>0</v>
      </c>
      <c r="P882" s="168">
        <v>0</v>
      </c>
      <c r="Q882" s="168">
        <v>0</v>
      </c>
      <c r="R882" s="168">
        <v>0</v>
      </c>
      <c r="S882" s="168">
        <v>0</v>
      </c>
      <c r="T882" s="168">
        <v>0</v>
      </c>
      <c r="U882" s="168">
        <v>0</v>
      </c>
      <c r="V882" s="168">
        <v>0</v>
      </c>
      <c r="W882" s="168">
        <v>0</v>
      </c>
      <c r="X882" s="168">
        <v>0</v>
      </c>
      <c r="Y882" s="168">
        <v>0</v>
      </c>
      <c r="Z882" s="168">
        <v>0</v>
      </c>
      <c r="AA882" s="168">
        <v>0</v>
      </c>
      <c r="AB882" s="168">
        <v>0</v>
      </c>
      <c r="AC882" s="168">
        <v>0</v>
      </c>
      <c r="AD882" s="168">
        <v>0</v>
      </c>
      <c r="AE882" s="168">
        <v>0</v>
      </c>
      <c r="AF882" s="168">
        <v>0</v>
      </c>
      <c r="AG882" s="168">
        <v>0</v>
      </c>
      <c r="AH882" s="43">
        <v>0</v>
      </c>
    </row>
    <row r="883" spans="1:34">
      <c r="A883" s="52">
        <v>0</v>
      </c>
      <c r="D883" s="62">
        <v>2019</v>
      </c>
      <c r="E883" s="62">
        <v>4</v>
      </c>
      <c r="F883" s="62">
        <v>2019</v>
      </c>
      <c r="G883" s="62">
        <v>2019</v>
      </c>
      <c r="H883" s="168">
        <v>0</v>
      </c>
      <c r="I883" s="168">
        <v>0</v>
      </c>
      <c r="J883" s="168">
        <v>0</v>
      </c>
      <c r="K883" s="168">
        <v>0</v>
      </c>
      <c r="L883" s="168">
        <v>0</v>
      </c>
      <c r="M883" s="168">
        <v>0</v>
      </c>
      <c r="N883" s="168">
        <v>0</v>
      </c>
      <c r="O883" s="168">
        <v>0</v>
      </c>
      <c r="P883" s="168">
        <v>0</v>
      </c>
      <c r="Q883" s="168">
        <v>0</v>
      </c>
      <c r="R883" s="168">
        <v>0</v>
      </c>
      <c r="S883" s="168">
        <v>0</v>
      </c>
      <c r="T883" s="168">
        <v>0</v>
      </c>
      <c r="U883" s="168">
        <v>0</v>
      </c>
      <c r="V883" s="168">
        <v>0</v>
      </c>
      <c r="W883" s="168">
        <v>0</v>
      </c>
      <c r="X883" s="168">
        <v>0</v>
      </c>
      <c r="Y883" s="168">
        <v>0</v>
      </c>
      <c r="Z883" s="168">
        <v>0</v>
      </c>
      <c r="AA883" s="168">
        <v>0</v>
      </c>
      <c r="AB883" s="168">
        <v>0</v>
      </c>
      <c r="AC883" s="168">
        <v>0</v>
      </c>
      <c r="AD883" s="168">
        <v>0</v>
      </c>
      <c r="AE883" s="168">
        <v>0</v>
      </c>
      <c r="AF883" s="168">
        <v>0</v>
      </c>
      <c r="AG883" s="168">
        <v>0</v>
      </c>
      <c r="AH883" s="43">
        <v>0</v>
      </c>
    </row>
    <row r="884" spans="1:34">
      <c r="A884" s="52">
        <v>0</v>
      </c>
      <c r="D884" s="62">
        <v>2019</v>
      </c>
      <c r="E884" s="62">
        <v>5</v>
      </c>
      <c r="F884" s="62">
        <v>2019</v>
      </c>
      <c r="G884" s="62">
        <v>2020</v>
      </c>
      <c r="H884" s="168">
        <v>0</v>
      </c>
      <c r="I884" s="168">
        <v>0</v>
      </c>
      <c r="J884" s="168">
        <v>0</v>
      </c>
      <c r="K884" s="168">
        <v>0</v>
      </c>
      <c r="L884" s="168">
        <v>0</v>
      </c>
      <c r="M884" s="168">
        <v>0</v>
      </c>
      <c r="N884" s="168">
        <v>0</v>
      </c>
      <c r="O884" s="168">
        <v>0</v>
      </c>
      <c r="P884" s="168">
        <v>0</v>
      </c>
      <c r="Q884" s="168">
        <v>0</v>
      </c>
      <c r="R884" s="168">
        <v>0</v>
      </c>
      <c r="S884" s="168">
        <v>0</v>
      </c>
      <c r="T884" s="168">
        <v>0</v>
      </c>
      <c r="U884" s="168">
        <v>0</v>
      </c>
      <c r="V884" s="168">
        <v>0</v>
      </c>
      <c r="W884" s="168">
        <v>0</v>
      </c>
      <c r="X884" s="168">
        <v>0</v>
      </c>
      <c r="Y884" s="168">
        <v>0</v>
      </c>
      <c r="Z884" s="168">
        <v>0</v>
      </c>
      <c r="AA884" s="168">
        <v>0</v>
      </c>
      <c r="AB884" s="168">
        <v>0</v>
      </c>
      <c r="AC884" s="168">
        <v>0</v>
      </c>
      <c r="AD884" s="168">
        <v>0</v>
      </c>
      <c r="AE884" s="168">
        <v>0</v>
      </c>
      <c r="AF884" s="168">
        <v>0</v>
      </c>
      <c r="AG884" s="168">
        <v>0</v>
      </c>
      <c r="AH884" s="43">
        <v>0</v>
      </c>
    </row>
    <row r="885" spans="1:34">
      <c r="A885" s="52">
        <v>0</v>
      </c>
      <c r="D885" s="62">
        <v>2019</v>
      </c>
      <c r="E885" s="62">
        <v>6</v>
      </c>
      <c r="F885" s="62">
        <v>2019</v>
      </c>
      <c r="G885" s="62">
        <v>2020</v>
      </c>
      <c r="H885" s="168">
        <v>0</v>
      </c>
      <c r="I885" s="168">
        <v>0</v>
      </c>
      <c r="J885" s="168">
        <v>0</v>
      </c>
      <c r="K885" s="168">
        <v>0</v>
      </c>
      <c r="L885" s="168">
        <v>0</v>
      </c>
      <c r="M885" s="168">
        <v>0</v>
      </c>
      <c r="N885" s="168">
        <v>0</v>
      </c>
      <c r="O885" s="168">
        <v>0</v>
      </c>
      <c r="P885" s="168">
        <v>0</v>
      </c>
      <c r="Q885" s="168">
        <v>0</v>
      </c>
      <c r="R885" s="168">
        <v>0</v>
      </c>
      <c r="S885" s="168">
        <v>0</v>
      </c>
      <c r="T885" s="168">
        <v>0</v>
      </c>
      <c r="U885" s="168">
        <v>0</v>
      </c>
      <c r="V885" s="168">
        <v>0</v>
      </c>
      <c r="W885" s="168">
        <v>0</v>
      </c>
      <c r="X885" s="168">
        <v>0</v>
      </c>
      <c r="Y885" s="168">
        <v>0</v>
      </c>
      <c r="Z885" s="168">
        <v>0</v>
      </c>
      <c r="AA885" s="168">
        <v>0</v>
      </c>
      <c r="AB885" s="168">
        <v>0</v>
      </c>
      <c r="AC885" s="168">
        <v>0</v>
      </c>
      <c r="AD885" s="168">
        <v>0</v>
      </c>
      <c r="AE885" s="168">
        <v>0</v>
      </c>
      <c r="AF885" s="168">
        <v>0</v>
      </c>
      <c r="AG885" s="168">
        <v>0</v>
      </c>
      <c r="AH885" s="43">
        <v>0</v>
      </c>
    </row>
    <row r="886" spans="1:34">
      <c r="A886" s="52">
        <v>0</v>
      </c>
      <c r="D886" s="62">
        <v>2019</v>
      </c>
      <c r="E886" s="62">
        <v>7</v>
      </c>
      <c r="F886" s="62">
        <v>2020</v>
      </c>
      <c r="G886" s="62">
        <v>2020</v>
      </c>
      <c r="H886" s="168">
        <v>0</v>
      </c>
      <c r="I886" s="168">
        <v>0</v>
      </c>
      <c r="J886" s="168">
        <v>0</v>
      </c>
      <c r="K886" s="168">
        <v>0</v>
      </c>
      <c r="L886" s="168">
        <v>0</v>
      </c>
      <c r="M886" s="168">
        <v>0</v>
      </c>
      <c r="N886" s="168">
        <v>0</v>
      </c>
      <c r="O886" s="168">
        <v>0</v>
      </c>
      <c r="P886" s="168">
        <v>0</v>
      </c>
      <c r="Q886" s="168">
        <v>0</v>
      </c>
      <c r="R886" s="168">
        <v>0</v>
      </c>
      <c r="S886" s="168">
        <v>0</v>
      </c>
      <c r="T886" s="168">
        <v>0</v>
      </c>
      <c r="U886" s="168">
        <v>0</v>
      </c>
      <c r="V886" s="168">
        <v>0</v>
      </c>
      <c r="W886" s="168">
        <v>0</v>
      </c>
      <c r="X886" s="168">
        <v>0</v>
      </c>
      <c r="Y886" s="168">
        <v>0</v>
      </c>
      <c r="Z886" s="168">
        <v>0</v>
      </c>
      <c r="AA886" s="168">
        <v>0</v>
      </c>
      <c r="AB886" s="168">
        <v>0</v>
      </c>
      <c r="AC886" s="168">
        <v>0</v>
      </c>
      <c r="AD886" s="168">
        <v>0</v>
      </c>
      <c r="AE886" s="168">
        <v>0</v>
      </c>
      <c r="AF886" s="168">
        <v>0</v>
      </c>
      <c r="AG886" s="168">
        <v>0</v>
      </c>
      <c r="AH886" s="43">
        <v>0</v>
      </c>
    </row>
    <row r="887" spans="1:34">
      <c r="A887" s="52">
        <v>0</v>
      </c>
      <c r="D887" s="62">
        <v>2019</v>
      </c>
      <c r="E887" s="62">
        <v>8</v>
      </c>
      <c r="F887" s="62">
        <v>2020</v>
      </c>
      <c r="G887" s="62">
        <v>2020</v>
      </c>
      <c r="H887" s="168">
        <v>0</v>
      </c>
      <c r="I887" s="168">
        <v>0</v>
      </c>
      <c r="J887" s="168">
        <v>0</v>
      </c>
      <c r="K887" s="168">
        <v>0</v>
      </c>
      <c r="L887" s="168">
        <v>0</v>
      </c>
      <c r="M887" s="168">
        <v>0</v>
      </c>
      <c r="N887" s="168">
        <v>0</v>
      </c>
      <c r="O887" s="168">
        <v>0</v>
      </c>
      <c r="P887" s="168">
        <v>0</v>
      </c>
      <c r="Q887" s="168">
        <v>0</v>
      </c>
      <c r="R887" s="168">
        <v>0</v>
      </c>
      <c r="S887" s="168">
        <v>0</v>
      </c>
      <c r="T887" s="168">
        <v>0</v>
      </c>
      <c r="U887" s="168">
        <v>0</v>
      </c>
      <c r="V887" s="168">
        <v>0</v>
      </c>
      <c r="W887" s="168">
        <v>0</v>
      </c>
      <c r="X887" s="168">
        <v>0</v>
      </c>
      <c r="Y887" s="168">
        <v>0</v>
      </c>
      <c r="Z887" s="168">
        <v>0</v>
      </c>
      <c r="AA887" s="168">
        <v>0</v>
      </c>
      <c r="AB887" s="168">
        <v>0</v>
      </c>
      <c r="AC887" s="168">
        <v>0</v>
      </c>
      <c r="AD887" s="168">
        <v>0</v>
      </c>
      <c r="AE887" s="168">
        <v>0</v>
      </c>
      <c r="AF887" s="168">
        <v>0</v>
      </c>
      <c r="AG887" s="168">
        <v>0</v>
      </c>
      <c r="AH887" s="43">
        <v>0</v>
      </c>
    </row>
    <row r="888" spans="1:34">
      <c r="A888" s="52">
        <v>0</v>
      </c>
      <c r="D888" s="62">
        <v>2019</v>
      </c>
      <c r="E888" s="62">
        <v>9</v>
      </c>
      <c r="F888" s="62">
        <v>2020</v>
      </c>
      <c r="G888" s="62">
        <v>2020</v>
      </c>
      <c r="H888" s="168">
        <v>0</v>
      </c>
      <c r="I888" s="168">
        <v>0</v>
      </c>
      <c r="J888" s="168">
        <v>0</v>
      </c>
      <c r="K888" s="168">
        <v>0</v>
      </c>
      <c r="L888" s="168">
        <v>0</v>
      </c>
      <c r="M888" s="168">
        <v>0</v>
      </c>
      <c r="N888" s="168">
        <v>0</v>
      </c>
      <c r="O888" s="168">
        <v>0</v>
      </c>
      <c r="P888" s="168">
        <v>0</v>
      </c>
      <c r="Q888" s="168">
        <v>0</v>
      </c>
      <c r="R888" s="168">
        <v>0</v>
      </c>
      <c r="S888" s="168">
        <v>0</v>
      </c>
      <c r="T888" s="168">
        <v>0</v>
      </c>
      <c r="U888" s="168">
        <v>0</v>
      </c>
      <c r="V888" s="168">
        <v>0</v>
      </c>
      <c r="W888" s="168">
        <v>0</v>
      </c>
      <c r="X888" s="168">
        <v>0</v>
      </c>
      <c r="Y888" s="168">
        <v>0</v>
      </c>
      <c r="Z888" s="168">
        <v>0</v>
      </c>
      <c r="AA888" s="168">
        <v>0</v>
      </c>
      <c r="AB888" s="168">
        <v>0</v>
      </c>
      <c r="AC888" s="168">
        <v>0</v>
      </c>
      <c r="AD888" s="168">
        <v>0</v>
      </c>
      <c r="AE888" s="168">
        <v>0</v>
      </c>
      <c r="AF888" s="168">
        <v>0</v>
      </c>
      <c r="AG888" s="168">
        <v>0</v>
      </c>
      <c r="AH888" s="43">
        <v>0</v>
      </c>
    </row>
    <row r="889" spans="1:34">
      <c r="A889" s="52">
        <v>0</v>
      </c>
      <c r="D889" s="62">
        <v>2019</v>
      </c>
      <c r="E889" s="62">
        <v>10</v>
      </c>
      <c r="F889" s="62">
        <v>2020</v>
      </c>
      <c r="G889" s="62">
        <v>2020</v>
      </c>
      <c r="H889" s="168">
        <v>0</v>
      </c>
      <c r="I889" s="168">
        <v>0</v>
      </c>
      <c r="J889" s="168">
        <v>0</v>
      </c>
      <c r="K889" s="168">
        <v>0</v>
      </c>
      <c r="L889" s="168">
        <v>0</v>
      </c>
      <c r="M889" s="168">
        <v>0</v>
      </c>
      <c r="N889" s="168">
        <v>0</v>
      </c>
      <c r="O889" s="168">
        <v>0</v>
      </c>
      <c r="P889" s="168">
        <v>0</v>
      </c>
      <c r="Q889" s="168">
        <v>0</v>
      </c>
      <c r="R889" s="168">
        <v>0</v>
      </c>
      <c r="S889" s="168">
        <v>0</v>
      </c>
      <c r="T889" s="168">
        <v>0</v>
      </c>
      <c r="U889" s="168">
        <v>0</v>
      </c>
      <c r="V889" s="168">
        <v>0</v>
      </c>
      <c r="W889" s="168">
        <v>0</v>
      </c>
      <c r="X889" s="168">
        <v>0</v>
      </c>
      <c r="Y889" s="168">
        <v>0</v>
      </c>
      <c r="Z889" s="168">
        <v>0</v>
      </c>
      <c r="AA889" s="168">
        <v>0</v>
      </c>
      <c r="AB889" s="168">
        <v>0</v>
      </c>
      <c r="AC889" s="168">
        <v>0</v>
      </c>
      <c r="AD889" s="168">
        <v>0</v>
      </c>
      <c r="AE889" s="168">
        <v>0</v>
      </c>
      <c r="AF889" s="168">
        <v>0</v>
      </c>
      <c r="AG889" s="168">
        <v>0</v>
      </c>
      <c r="AH889" s="43">
        <v>0</v>
      </c>
    </row>
    <row r="890" spans="1:34">
      <c r="A890" s="52">
        <v>0</v>
      </c>
      <c r="D890" s="62">
        <v>2019</v>
      </c>
      <c r="E890" s="62">
        <v>11</v>
      </c>
      <c r="F890" s="62">
        <v>2020</v>
      </c>
      <c r="G890" s="62">
        <v>2020</v>
      </c>
      <c r="H890" s="168">
        <v>0</v>
      </c>
      <c r="I890" s="168">
        <v>0</v>
      </c>
      <c r="J890" s="168">
        <v>0</v>
      </c>
      <c r="K890" s="168">
        <v>0</v>
      </c>
      <c r="L890" s="168">
        <v>0</v>
      </c>
      <c r="M890" s="168">
        <v>0</v>
      </c>
      <c r="N890" s="168">
        <v>0</v>
      </c>
      <c r="O890" s="168">
        <v>0</v>
      </c>
      <c r="P890" s="168">
        <v>0</v>
      </c>
      <c r="Q890" s="168">
        <v>0</v>
      </c>
      <c r="R890" s="168">
        <v>0</v>
      </c>
      <c r="S890" s="168">
        <v>0</v>
      </c>
      <c r="T890" s="168">
        <v>0</v>
      </c>
      <c r="U890" s="168">
        <v>0</v>
      </c>
      <c r="V890" s="168">
        <v>0</v>
      </c>
      <c r="W890" s="168">
        <v>0</v>
      </c>
      <c r="X890" s="168">
        <v>0</v>
      </c>
      <c r="Y890" s="168">
        <v>0</v>
      </c>
      <c r="Z890" s="168">
        <v>0</v>
      </c>
      <c r="AA890" s="168">
        <v>0</v>
      </c>
      <c r="AB890" s="168">
        <v>0</v>
      </c>
      <c r="AC890" s="168">
        <v>0</v>
      </c>
      <c r="AD890" s="168">
        <v>0</v>
      </c>
      <c r="AE890" s="168">
        <v>0</v>
      </c>
      <c r="AF890" s="168">
        <v>0</v>
      </c>
      <c r="AG890" s="168">
        <v>0</v>
      </c>
      <c r="AH890" s="43">
        <v>0</v>
      </c>
    </row>
    <row r="891" spans="1:34">
      <c r="A891" s="52">
        <v>0</v>
      </c>
      <c r="D891" s="62">
        <v>2019</v>
      </c>
      <c r="E891" s="62">
        <v>12</v>
      </c>
      <c r="F891" s="62">
        <v>2020</v>
      </c>
      <c r="G891" s="62">
        <v>2020</v>
      </c>
      <c r="H891" s="168">
        <v>0</v>
      </c>
      <c r="I891" s="168">
        <v>0</v>
      </c>
      <c r="J891" s="168">
        <v>0</v>
      </c>
      <c r="K891" s="168">
        <v>0</v>
      </c>
      <c r="L891" s="168">
        <v>0</v>
      </c>
      <c r="M891" s="168">
        <v>0</v>
      </c>
      <c r="N891" s="168">
        <v>0</v>
      </c>
      <c r="O891" s="168">
        <v>0</v>
      </c>
      <c r="P891" s="168">
        <v>0</v>
      </c>
      <c r="Q891" s="168">
        <v>0</v>
      </c>
      <c r="R891" s="168">
        <v>0</v>
      </c>
      <c r="S891" s="168">
        <v>0</v>
      </c>
      <c r="T891" s="168">
        <v>0</v>
      </c>
      <c r="U891" s="168">
        <v>0</v>
      </c>
      <c r="V891" s="168">
        <v>0</v>
      </c>
      <c r="W891" s="168">
        <v>0</v>
      </c>
      <c r="X891" s="168">
        <v>0</v>
      </c>
      <c r="Y891" s="168">
        <v>0</v>
      </c>
      <c r="Z891" s="168">
        <v>0</v>
      </c>
      <c r="AA891" s="168">
        <v>0</v>
      </c>
      <c r="AB891" s="168">
        <v>0</v>
      </c>
      <c r="AC891" s="168">
        <v>0</v>
      </c>
      <c r="AD891" s="168">
        <v>0</v>
      </c>
      <c r="AE891" s="168">
        <v>0</v>
      </c>
      <c r="AF891" s="168">
        <v>0</v>
      </c>
      <c r="AG891" s="168">
        <v>0</v>
      </c>
      <c r="AH891" s="43">
        <v>0</v>
      </c>
    </row>
    <row r="892" spans="1:34">
      <c r="A892" s="52">
        <v>0</v>
      </c>
      <c r="D892" s="62">
        <v>2020</v>
      </c>
      <c r="E892" s="62">
        <v>1</v>
      </c>
      <c r="F892" s="62">
        <v>2020</v>
      </c>
      <c r="G892" s="62">
        <v>2020</v>
      </c>
      <c r="H892" s="168">
        <v>0</v>
      </c>
      <c r="I892" s="168">
        <v>0</v>
      </c>
      <c r="J892" s="168">
        <v>0</v>
      </c>
      <c r="K892" s="168">
        <v>0</v>
      </c>
      <c r="L892" s="168">
        <v>0</v>
      </c>
      <c r="M892" s="168">
        <v>0</v>
      </c>
      <c r="N892" s="168">
        <v>0</v>
      </c>
      <c r="O892" s="168">
        <v>0</v>
      </c>
      <c r="P892" s="168">
        <v>0</v>
      </c>
      <c r="Q892" s="168">
        <v>0</v>
      </c>
      <c r="R892" s="168">
        <v>0</v>
      </c>
      <c r="S892" s="168">
        <v>0</v>
      </c>
      <c r="T892" s="168">
        <v>0</v>
      </c>
      <c r="U892" s="168">
        <v>0</v>
      </c>
      <c r="V892" s="168">
        <v>0</v>
      </c>
      <c r="W892" s="168">
        <v>0</v>
      </c>
      <c r="X892" s="168">
        <v>0</v>
      </c>
      <c r="Y892" s="168">
        <v>0</v>
      </c>
      <c r="Z892" s="168">
        <v>0</v>
      </c>
      <c r="AA892" s="168">
        <v>0</v>
      </c>
      <c r="AB892" s="168">
        <v>0</v>
      </c>
      <c r="AC892" s="168">
        <v>0</v>
      </c>
      <c r="AD892" s="168">
        <v>0</v>
      </c>
      <c r="AE892" s="168">
        <v>0</v>
      </c>
      <c r="AF892" s="168">
        <v>0</v>
      </c>
      <c r="AG892" s="168">
        <v>0</v>
      </c>
      <c r="AH892" s="43">
        <v>0</v>
      </c>
    </row>
    <row r="893" spans="1:34">
      <c r="A893" s="52">
        <v>0</v>
      </c>
      <c r="D893" s="62">
        <v>2020</v>
      </c>
      <c r="E893" s="62">
        <v>2</v>
      </c>
      <c r="F893" s="62">
        <v>2020</v>
      </c>
      <c r="G893" s="62">
        <v>2020</v>
      </c>
      <c r="H893" s="168">
        <v>0</v>
      </c>
      <c r="I893" s="168">
        <v>0</v>
      </c>
      <c r="J893" s="168">
        <v>0</v>
      </c>
      <c r="K893" s="168">
        <v>0</v>
      </c>
      <c r="L893" s="168">
        <v>0</v>
      </c>
      <c r="M893" s="168">
        <v>0</v>
      </c>
      <c r="N893" s="168">
        <v>0</v>
      </c>
      <c r="O893" s="168">
        <v>0</v>
      </c>
      <c r="P893" s="168">
        <v>0</v>
      </c>
      <c r="Q893" s="168">
        <v>0</v>
      </c>
      <c r="R893" s="168">
        <v>0</v>
      </c>
      <c r="S893" s="168">
        <v>0</v>
      </c>
      <c r="T893" s="168">
        <v>0</v>
      </c>
      <c r="U893" s="168">
        <v>0</v>
      </c>
      <c r="V893" s="168">
        <v>0</v>
      </c>
      <c r="W893" s="168">
        <v>0</v>
      </c>
      <c r="X893" s="168">
        <v>0</v>
      </c>
      <c r="Y893" s="168">
        <v>0</v>
      </c>
      <c r="Z893" s="168">
        <v>0</v>
      </c>
      <c r="AA893" s="168">
        <v>0</v>
      </c>
      <c r="AB893" s="168">
        <v>0</v>
      </c>
      <c r="AC893" s="168">
        <v>0</v>
      </c>
      <c r="AD893" s="168">
        <v>0</v>
      </c>
      <c r="AE893" s="168">
        <v>0</v>
      </c>
      <c r="AF893" s="168">
        <v>0</v>
      </c>
      <c r="AG893" s="168">
        <v>0</v>
      </c>
      <c r="AH893" s="43">
        <v>0</v>
      </c>
    </row>
    <row r="894" spans="1:34">
      <c r="A894" s="52">
        <v>0</v>
      </c>
      <c r="D894" s="62">
        <v>2020</v>
      </c>
      <c r="E894" s="62">
        <v>3</v>
      </c>
      <c r="F894" s="62">
        <v>2020</v>
      </c>
      <c r="G894" s="62">
        <v>2020</v>
      </c>
      <c r="H894" s="168">
        <v>0</v>
      </c>
      <c r="I894" s="168">
        <v>0</v>
      </c>
      <c r="J894" s="168">
        <v>0</v>
      </c>
      <c r="K894" s="168">
        <v>0</v>
      </c>
      <c r="L894" s="168">
        <v>0</v>
      </c>
      <c r="M894" s="168">
        <v>0</v>
      </c>
      <c r="N894" s="168">
        <v>0</v>
      </c>
      <c r="O894" s="168">
        <v>0</v>
      </c>
      <c r="P894" s="168">
        <v>0</v>
      </c>
      <c r="Q894" s="168">
        <v>0</v>
      </c>
      <c r="R894" s="168">
        <v>0</v>
      </c>
      <c r="S894" s="168">
        <v>0</v>
      </c>
      <c r="T894" s="168">
        <v>0</v>
      </c>
      <c r="U894" s="168">
        <v>0</v>
      </c>
      <c r="V894" s="168">
        <v>0</v>
      </c>
      <c r="W894" s="168">
        <v>0</v>
      </c>
      <c r="X894" s="168">
        <v>0</v>
      </c>
      <c r="Y894" s="168">
        <v>0</v>
      </c>
      <c r="Z894" s="168">
        <v>0</v>
      </c>
      <c r="AA894" s="168">
        <v>0</v>
      </c>
      <c r="AB894" s="168">
        <v>0</v>
      </c>
      <c r="AC894" s="168">
        <v>0</v>
      </c>
      <c r="AD894" s="168">
        <v>0</v>
      </c>
      <c r="AE894" s="168">
        <v>0</v>
      </c>
      <c r="AF894" s="168">
        <v>0</v>
      </c>
      <c r="AG894" s="168">
        <v>0</v>
      </c>
      <c r="AH894" s="43">
        <v>0</v>
      </c>
    </row>
    <row r="895" spans="1:34">
      <c r="A895" s="52">
        <v>0</v>
      </c>
      <c r="D895" s="62">
        <v>2020</v>
      </c>
      <c r="E895" s="62">
        <v>4</v>
      </c>
      <c r="F895" s="62">
        <v>2020</v>
      </c>
      <c r="G895" s="62">
        <v>2020</v>
      </c>
      <c r="H895" s="168">
        <v>0</v>
      </c>
      <c r="I895" s="168">
        <v>0</v>
      </c>
      <c r="J895" s="168">
        <v>0</v>
      </c>
      <c r="K895" s="168">
        <v>0</v>
      </c>
      <c r="L895" s="168">
        <v>0</v>
      </c>
      <c r="M895" s="168">
        <v>0</v>
      </c>
      <c r="N895" s="168">
        <v>0</v>
      </c>
      <c r="O895" s="168">
        <v>0</v>
      </c>
      <c r="P895" s="168">
        <v>0</v>
      </c>
      <c r="Q895" s="168">
        <v>0</v>
      </c>
      <c r="R895" s="168">
        <v>0</v>
      </c>
      <c r="S895" s="168">
        <v>0</v>
      </c>
      <c r="T895" s="168">
        <v>0</v>
      </c>
      <c r="U895" s="168">
        <v>0</v>
      </c>
      <c r="V895" s="168">
        <v>0</v>
      </c>
      <c r="W895" s="168">
        <v>0</v>
      </c>
      <c r="X895" s="168">
        <v>0</v>
      </c>
      <c r="Y895" s="168">
        <v>0</v>
      </c>
      <c r="Z895" s="168">
        <v>0</v>
      </c>
      <c r="AA895" s="168">
        <v>0</v>
      </c>
      <c r="AB895" s="168">
        <v>0</v>
      </c>
      <c r="AC895" s="168">
        <v>0</v>
      </c>
      <c r="AD895" s="168">
        <v>0</v>
      </c>
      <c r="AE895" s="168">
        <v>0</v>
      </c>
      <c r="AF895" s="168">
        <v>0</v>
      </c>
      <c r="AG895" s="168">
        <v>0</v>
      </c>
      <c r="AH895" s="43">
        <v>0</v>
      </c>
    </row>
    <row r="896" spans="1:34">
      <c r="A896" s="52">
        <v>0</v>
      </c>
      <c r="D896" s="62">
        <v>2020</v>
      </c>
      <c r="E896" s="62">
        <v>5</v>
      </c>
      <c r="F896" s="62">
        <v>2020</v>
      </c>
      <c r="G896" s="62">
        <v>2021</v>
      </c>
      <c r="H896" s="168">
        <v>0</v>
      </c>
      <c r="I896" s="168">
        <v>0</v>
      </c>
      <c r="J896" s="168">
        <v>0</v>
      </c>
      <c r="K896" s="168">
        <v>0</v>
      </c>
      <c r="L896" s="168">
        <v>0</v>
      </c>
      <c r="M896" s="168">
        <v>0</v>
      </c>
      <c r="N896" s="168">
        <v>0</v>
      </c>
      <c r="O896" s="168">
        <v>0</v>
      </c>
      <c r="P896" s="168">
        <v>0</v>
      </c>
      <c r="Q896" s="168">
        <v>0</v>
      </c>
      <c r="R896" s="168">
        <v>0</v>
      </c>
      <c r="S896" s="168">
        <v>0</v>
      </c>
      <c r="T896" s="168">
        <v>0</v>
      </c>
      <c r="U896" s="168">
        <v>0</v>
      </c>
      <c r="V896" s="168">
        <v>0</v>
      </c>
      <c r="W896" s="168">
        <v>0</v>
      </c>
      <c r="X896" s="168">
        <v>0</v>
      </c>
      <c r="Y896" s="168">
        <v>0</v>
      </c>
      <c r="Z896" s="168">
        <v>0</v>
      </c>
      <c r="AA896" s="168">
        <v>0</v>
      </c>
      <c r="AB896" s="168">
        <v>0</v>
      </c>
      <c r="AC896" s="168">
        <v>0</v>
      </c>
      <c r="AD896" s="168">
        <v>0</v>
      </c>
      <c r="AE896" s="168">
        <v>0</v>
      </c>
      <c r="AF896" s="168">
        <v>0</v>
      </c>
      <c r="AG896" s="168">
        <v>0</v>
      </c>
      <c r="AH896" s="43">
        <v>0</v>
      </c>
    </row>
    <row r="897" spans="1:34">
      <c r="A897" s="52">
        <v>0</v>
      </c>
      <c r="D897" s="62">
        <v>2020</v>
      </c>
      <c r="E897" s="62">
        <v>6</v>
      </c>
      <c r="F897" s="62">
        <v>2020</v>
      </c>
      <c r="G897" s="62">
        <v>2021</v>
      </c>
      <c r="H897" s="168">
        <v>0</v>
      </c>
      <c r="I897" s="168">
        <v>0</v>
      </c>
      <c r="J897" s="168">
        <v>0</v>
      </c>
      <c r="K897" s="168">
        <v>0</v>
      </c>
      <c r="L897" s="168">
        <v>0</v>
      </c>
      <c r="M897" s="168">
        <v>0</v>
      </c>
      <c r="N897" s="168">
        <v>0</v>
      </c>
      <c r="O897" s="168">
        <v>0</v>
      </c>
      <c r="P897" s="168">
        <v>0</v>
      </c>
      <c r="Q897" s="168">
        <v>0</v>
      </c>
      <c r="R897" s="168">
        <v>0</v>
      </c>
      <c r="S897" s="168">
        <v>0</v>
      </c>
      <c r="T897" s="168">
        <v>0</v>
      </c>
      <c r="U897" s="168">
        <v>0</v>
      </c>
      <c r="V897" s="168">
        <v>0</v>
      </c>
      <c r="W897" s="168">
        <v>0</v>
      </c>
      <c r="X897" s="168">
        <v>0</v>
      </c>
      <c r="Y897" s="168">
        <v>0</v>
      </c>
      <c r="Z897" s="168">
        <v>0</v>
      </c>
      <c r="AA897" s="168">
        <v>0</v>
      </c>
      <c r="AB897" s="168">
        <v>0</v>
      </c>
      <c r="AC897" s="168">
        <v>0</v>
      </c>
      <c r="AD897" s="168">
        <v>0</v>
      </c>
      <c r="AE897" s="168">
        <v>0</v>
      </c>
      <c r="AF897" s="168">
        <v>0</v>
      </c>
      <c r="AG897" s="168">
        <v>0</v>
      </c>
      <c r="AH897" s="43">
        <v>0</v>
      </c>
    </row>
    <row r="898" spans="1:34">
      <c r="A898" s="52">
        <v>0</v>
      </c>
      <c r="D898" s="62">
        <v>2020</v>
      </c>
      <c r="E898" s="62">
        <v>7</v>
      </c>
      <c r="F898" s="62">
        <v>2021</v>
      </c>
      <c r="G898" s="62">
        <v>2021</v>
      </c>
      <c r="H898" s="168">
        <v>0</v>
      </c>
      <c r="I898" s="168">
        <v>0</v>
      </c>
      <c r="J898" s="168">
        <v>0</v>
      </c>
      <c r="K898" s="168">
        <v>0</v>
      </c>
      <c r="L898" s="168">
        <v>0</v>
      </c>
      <c r="M898" s="168">
        <v>0</v>
      </c>
      <c r="N898" s="168">
        <v>0</v>
      </c>
      <c r="O898" s="168">
        <v>0</v>
      </c>
      <c r="P898" s="168">
        <v>0</v>
      </c>
      <c r="Q898" s="168">
        <v>0</v>
      </c>
      <c r="R898" s="168">
        <v>0</v>
      </c>
      <c r="S898" s="168">
        <v>0</v>
      </c>
      <c r="T898" s="168">
        <v>0</v>
      </c>
      <c r="U898" s="168">
        <v>0</v>
      </c>
      <c r="V898" s="168">
        <v>0</v>
      </c>
      <c r="W898" s="168">
        <v>0</v>
      </c>
      <c r="X898" s="168">
        <v>0</v>
      </c>
      <c r="Y898" s="168">
        <v>0</v>
      </c>
      <c r="Z898" s="168">
        <v>0</v>
      </c>
      <c r="AA898" s="168">
        <v>0</v>
      </c>
      <c r="AB898" s="168">
        <v>0</v>
      </c>
      <c r="AC898" s="168">
        <v>0</v>
      </c>
      <c r="AD898" s="168">
        <v>0</v>
      </c>
      <c r="AE898" s="168">
        <v>0</v>
      </c>
      <c r="AF898" s="168">
        <v>0</v>
      </c>
      <c r="AG898" s="168">
        <v>0</v>
      </c>
      <c r="AH898" s="43">
        <v>0</v>
      </c>
    </row>
    <row r="899" spans="1:34">
      <c r="A899" s="52">
        <v>0</v>
      </c>
      <c r="D899" s="62">
        <v>2020</v>
      </c>
      <c r="E899" s="62">
        <v>8</v>
      </c>
      <c r="F899" s="62">
        <v>2021</v>
      </c>
      <c r="G899" s="62">
        <v>2021</v>
      </c>
      <c r="H899" s="168">
        <v>0</v>
      </c>
      <c r="I899" s="168">
        <v>0</v>
      </c>
      <c r="J899" s="168">
        <v>0</v>
      </c>
      <c r="K899" s="168">
        <v>0</v>
      </c>
      <c r="L899" s="168">
        <v>0</v>
      </c>
      <c r="M899" s="168">
        <v>0</v>
      </c>
      <c r="N899" s="168">
        <v>0</v>
      </c>
      <c r="O899" s="168">
        <v>0</v>
      </c>
      <c r="P899" s="168">
        <v>0</v>
      </c>
      <c r="Q899" s="168">
        <v>0</v>
      </c>
      <c r="R899" s="168">
        <v>0</v>
      </c>
      <c r="S899" s="168">
        <v>0</v>
      </c>
      <c r="T899" s="168">
        <v>0</v>
      </c>
      <c r="U899" s="168">
        <v>0</v>
      </c>
      <c r="V899" s="168">
        <v>0</v>
      </c>
      <c r="W899" s="168">
        <v>0</v>
      </c>
      <c r="X899" s="168">
        <v>0</v>
      </c>
      <c r="Y899" s="168">
        <v>0</v>
      </c>
      <c r="Z899" s="168">
        <v>0</v>
      </c>
      <c r="AA899" s="168">
        <v>0</v>
      </c>
      <c r="AB899" s="168">
        <v>0</v>
      </c>
      <c r="AC899" s="168">
        <v>0</v>
      </c>
      <c r="AD899" s="168">
        <v>0</v>
      </c>
      <c r="AE899" s="168">
        <v>0</v>
      </c>
      <c r="AF899" s="168">
        <v>0</v>
      </c>
      <c r="AG899" s="168">
        <v>0</v>
      </c>
      <c r="AH899" s="43">
        <v>0</v>
      </c>
    </row>
    <row r="900" spans="1:34">
      <c r="A900" s="52">
        <v>0</v>
      </c>
      <c r="D900" s="62">
        <v>2020</v>
      </c>
      <c r="E900" s="62">
        <v>9</v>
      </c>
      <c r="F900" s="62">
        <v>2021</v>
      </c>
      <c r="G900" s="62">
        <v>2021</v>
      </c>
      <c r="H900" s="168">
        <v>0</v>
      </c>
      <c r="I900" s="168">
        <v>0</v>
      </c>
      <c r="J900" s="168">
        <v>0</v>
      </c>
      <c r="K900" s="168">
        <v>0</v>
      </c>
      <c r="L900" s="168">
        <v>0</v>
      </c>
      <c r="M900" s="168">
        <v>0</v>
      </c>
      <c r="N900" s="168">
        <v>0</v>
      </c>
      <c r="O900" s="168">
        <v>0</v>
      </c>
      <c r="P900" s="168">
        <v>0</v>
      </c>
      <c r="Q900" s="168">
        <v>0</v>
      </c>
      <c r="R900" s="168">
        <v>0</v>
      </c>
      <c r="S900" s="168">
        <v>0</v>
      </c>
      <c r="T900" s="168">
        <v>0</v>
      </c>
      <c r="U900" s="168">
        <v>0</v>
      </c>
      <c r="V900" s="168">
        <v>0</v>
      </c>
      <c r="W900" s="168">
        <v>0</v>
      </c>
      <c r="X900" s="168">
        <v>0</v>
      </c>
      <c r="Y900" s="168">
        <v>0</v>
      </c>
      <c r="Z900" s="168">
        <v>0</v>
      </c>
      <c r="AA900" s="168">
        <v>0</v>
      </c>
      <c r="AB900" s="168">
        <v>0</v>
      </c>
      <c r="AC900" s="168">
        <v>0</v>
      </c>
      <c r="AD900" s="168">
        <v>0</v>
      </c>
      <c r="AE900" s="168">
        <v>0</v>
      </c>
      <c r="AF900" s="168">
        <v>0</v>
      </c>
      <c r="AG900" s="168">
        <v>0</v>
      </c>
      <c r="AH900" s="43">
        <v>0</v>
      </c>
    </row>
    <row r="901" spans="1:34">
      <c r="A901" s="52">
        <v>0</v>
      </c>
      <c r="D901" s="62">
        <v>2020</v>
      </c>
      <c r="E901" s="62">
        <v>10</v>
      </c>
      <c r="F901" s="62">
        <v>2021</v>
      </c>
      <c r="G901" s="62">
        <v>2021</v>
      </c>
      <c r="H901" s="168">
        <v>0</v>
      </c>
      <c r="I901" s="168">
        <v>0</v>
      </c>
      <c r="J901" s="168">
        <v>0</v>
      </c>
      <c r="K901" s="168">
        <v>0</v>
      </c>
      <c r="L901" s="168">
        <v>0</v>
      </c>
      <c r="M901" s="168">
        <v>0</v>
      </c>
      <c r="N901" s="168">
        <v>0</v>
      </c>
      <c r="O901" s="168">
        <v>0</v>
      </c>
      <c r="P901" s="168">
        <v>0</v>
      </c>
      <c r="Q901" s="168">
        <v>0</v>
      </c>
      <c r="R901" s="168">
        <v>0</v>
      </c>
      <c r="S901" s="168">
        <v>0</v>
      </c>
      <c r="T901" s="168">
        <v>0</v>
      </c>
      <c r="U901" s="168">
        <v>0</v>
      </c>
      <c r="V901" s="168">
        <v>0</v>
      </c>
      <c r="W901" s="168">
        <v>0</v>
      </c>
      <c r="X901" s="168">
        <v>0</v>
      </c>
      <c r="Y901" s="168">
        <v>0</v>
      </c>
      <c r="Z901" s="168">
        <v>0</v>
      </c>
      <c r="AA901" s="168">
        <v>0</v>
      </c>
      <c r="AB901" s="168">
        <v>0</v>
      </c>
      <c r="AC901" s="168">
        <v>0</v>
      </c>
      <c r="AD901" s="168">
        <v>0</v>
      </c>
      <c r="AE901" s="168">
        <v>0</v>
      </c>
      <c r="AF901" s="168">
        <v>0</v>
      </c>
      <c r="AG901" s="168">
        <v>0</v>
      </c>
      <c r="AH901" s="43">
        <v>0</v>
      </c>
    </row>
    <row r="902" spans="1:34">
      <c r="A902" s="52">
        <v>0</v>
      </c>
      <c r="D902" s="62">
        <v>2020</v>
      </c>
      <c r="E902" s="62">
        <v>11</v>
      </c>
      <c r="F902" s="62">
        <v>2021</v>
      </c>
      <c r="G902" s="62">
        <v>2021</v>
      </c>
      <c r="H902" s="168">
        <v>0</v>
      </c>
      <c r="I902" s="168">
        <v>0</v>
      </c>
      <c r="J902" s="168">
        <v>0</v>
      </c>
      <c r="K902" s="168">
        <v>0</v>
      </c>
      <c r="L902" s="168">
        <v>0</v>
      </c>
      <c r="M902" s="168">
        <v>0</v>
      </c>
      <c r="N902" s="168">
        <v>0</v>
      </c>
      <c r="O902" s="168">
        <v>0</v>
      </c>
      <c r="P902" s="168">
        <v>0</v>
      </c>
      <c r="Q902" s="168">
        <v>0</v>
      </c>
      <c r="R902" s="168">
        <v>0</v>
      </c>
      <c r="S902" s="168">
        <v>0</v>
      </c>
      <c r="T902" s="168">
        <v>0</v>
      </c>
      <c r="U902" s="168">
        <v>0</v>
      </c>
      <c r="V902" s="168">
        <v>0</v>
      </c>
      <c r="W902" s="168">
        <v>0</v>
      </c>
      <c r="X902" s="168">
        <v>0</v>
      </c>
      <c r="Y902" s="168">
        <v>0</v>
      </c>
      <c r="Z902" s="168">
        <v>0</v>
      </c>
      <c r="AA902" s="168">
        <v>0</v>
      </c>
      <c r="AB902" s="168">
        <v>0</v>
      </c>
      <c r="AC902" s="168">
        <v>0</v>
      </c>
      <c r="AD902" s="168">
        <v>0</v>
      </c>
      <c r="AE902" s="168">
        <v>0</v>
      </c>
      <c r="AF902" s="168">
        <v>0</v>
      </c>
      <c r="AG902" s="168">
        <v>0</v>
      </c>
      <c r="AH902" s="43">
        <v>0</v>
      </c>
    </row>
    <row r="903" spans="1:34">
      <c r="A903" s="52">
        <v>0</v>
      </c>
      <c r="D903" s="62">
        <v>2020</v>
      </c>
      <c r="E903" s="62">
        <v>12</v>
      </c>
      <c r="F903" s="62">
        <v>2021</v>
      </c>
      <c r="G903" s="62">
        <v>2021</v>
      </c>
      <c r="H903" s="168">
        <v>0</v>
      </c>
      <c r="I903" s="168">
        <v>0</v>
      </c>
      <c r="J903" s="168">
        <v>0</v>
      </c>
      <c r="K903" s="168">
        <v>0</v>
      </c>
      <c r="L903" s="168">
        <v>0</v>
      </c>
      <c r="M903" s="168">
        <v>0</v>
      </c>
      <c r="N903" s="168">
        <v>0</v>
      </c>
      <c r="O903" s="168">
        <v>0</v>
      </c>
      <c r="P903" s="168">
        <v>0</v>
      </c>
      <c r="Q903" s="168">
        <v>0</v>
      </c>
      <c r="R903" s="168">
        <v>0</v>
      </c>
      <c r="S903" s="168">
        <v>0</v>
      </c>
      <c r="T903" s="168">
        <v>0</v>
      </c>
      <c r="U903" s="168">
        <v>0</v>
      </c>
      <c r="V903" s="168">
        <v>0</v>
      </c>
      <c r="W903" s="168">
        <v>0</v>
      </c>
      <c r="X903" s="168">
        <v>0</v>
      </c>
      <c r="Y903" s="168">
        <v>0</v>
      </c>
      <c r="Z903" s="168">
        <v>0</v>
      </c>
      <c r="AA903" s="168">
        <v>0</v>
      </c>
      <c r="AB903" s="168">
        <v>0</v>
      </c>
      <c r="AC903" s="168">
        <v>0</v>
      </c>
      <c r="AD903" s="168">
        <v>0</v>
      </c>
      <c r="AE903" s="168">
        <v>0</v>
      </c>
      <c r="AF903" s="168">
        <v>0</v>
      </c>
      <c r="AG903" s="168">
        <v>0</v>
      </c>
      <c r="AH903" s="43">
        <v>0</v>
      </c>
    </row>
    <row r="904" spans="1:34">
      <c r="A904" s="52">
        <v>0</v>
      </c>
      <c r="D904" s="62">
        <v>2021</v>
      </c>
      <c r="E904" s="62">
        <v>1</v>
      </c>
      <c r="F904" s="62">
        <v>2021</v>
      </c>
      <c r="G904" s="62">
        <v>2021</v>
      </c>
      <c r="H904" s="168">
        <v>0</v>
      </c>
      <c r="I904" s="168">
        <v>0</v>
      </c>
      <c r="J904" s="168">
        <v>0</v>
      </c>
      <c r="K904" s="168">
        <v>0</v>
      </c>
      <c r="L904" s="168">
        <v>0</v>
      </c>
      <c r="M904" s="168">
        <v>0</v>
      </c>
      <c r="N904" s="168">
        <v>0</v>
      </c>
      <c r="O904" s="168">
        <v>0</v>
      </c>
      <c r="P904" s="168">
        <v>0</v>
      </c>
      <c r="Q904" s="168">
        <v>0</v>
      </c>
      <c r="R904" s="168">
        <v>0</v>
      </c>
      <c r="S904" s="168">
        <v>0</v>
      </c>
      <c r="T904" s="168">
        <v>0</v>
      </c>
      <c r="U904" s="168">
        <v>0</v>
      </c>
      <c r="V904" s="168">
        <v>0</v>
      </c>
      <c r="W904" s="168">
        <v>0</v>
      </c>
      <c r="X904" s="168">
        <v>0</v>
      </c>
      <c r="Y904" s="168">
        <v>0</v>
      </c>
      <c r="Z904" s="168">
        <v>0</v>
      </c>
      <c r="AA904" s="168">
        <v>0</v>
      </c>
      <c r="AB904" s="168">
        <v>0</v>
      </c>
      <c r="AC904" s="168">
        <v>0</v>
      </c>
      <c r="AD904" s="168">
        <v>0</v>
      </c>
      <c r="AE904" s="168">
        <v>0</v>
      </c>
      <c r="AF904" s="168">
        <v>0</v>
      </c>
      <c r="AG904" s="168">
        <v>0</v>
      </c>
      <c r="AH904" s="43">
        <v>0</v>
      </c>
    </row>
    <row r="905" spans="1:34">
      <c r="A905" s="52">
        <v>0</v>
      </c>
      <c r="D905" s="62">
        <v>2021</v>
      </c>
      <c r="E905" s="62">
        <v>2</v>
      </c>
      <c r="F905" s="62">
        <v>2021</v>
      </c>
      <c r="G905" s="62">
        <v>2021</v>
      </c>
      <c r="H905" s="168">
        <v>0</v>
      </c>
      <c r="I905" s="168">
        <v>0</v>
      </c>
      <c r="J905" s="168">
        <v>0</v>
      </c>
      <c r="K905" s="168">
        <v>0</v>
      </c>
      <c r="L905" s="168">
        <v>0</v>
      </c>
      <c r="M905" s="168">
        <v>0</v>
      </c>
      <c r="N905" s="168">
        <v>0</v>
      </c>
      <c r="O905" s="168">
        <v>0</v>
      </c>
      <c r="P905" s="168">
        <v>0</v>
      </c>
      <c r="Q905" s="168">
        <v>0</v>
      </c>
      <c r="R905" s="168">
        <v>0</v>
      </c>
      <c r="S905" s="168">
        <v>0</v>
      </c>
      <c r="T905" s="168">
        <v>0</v>
      </c>
      <c r="U905" s="168">
        <v>0</v>
      </c>
      <c r="V905" s="168">
        <v>0</v>
      </c>
      <c r="W905" s="168">
        <v>0</v>
      </c>
      <c r="X905" s="168">
        <v>0</v>
      </c>
      <c r="Y905" s="168">
        <v>0</v>
      </c>
      <c r="Z905" s="168">
        <v>0</v>
      </c>
      <c r="AA905" s="168">
        <v>0</v>
      </c>
      <c r="AB905" s="168">
        <v>0</v>
      </c>
      <c r="AC905" s="168">
        <v>0</v>
      </c>
      <c r="AD905" s="168">
        <v>0</v>
      </c>
      <c r="AE905" s="168">
        <v>0</v>
      </c>
      <c r="AF905" s="168">
        <v>0</v>
      </c>
      <c r="AG905" s="168">
        <v>0</v>
      </c>
      <c r="AH905" s="43">
        <v>0</v>
      </c>
    </row>
    <row r="906" spans="1:34">
      <c r="A906" s="52">
        <v>0</v>
      </c>
      <c r="D906" s="62">
        <v>2021</v>
      </c>
      <c r="E906" s="62">
        <v>3</v>
      </c>
      <c r="F906" s="62">
        <v>2021</v>
      </c>
      <c r="G906" s="62">
        <v>2021</v>
      </c>
      <c r="H906" s="168">
        <v>0</v>
      </c>
      <c r="I906" s="168">
        <v>0</v>
      </c>
      <c r="J906" s="168">
        <v>0</v>
      </c>
      <c r="K906" s="168">
        <v>0</v>
      </c>
      <c r="L906" s="168">
        <v>0</v>
      </c>
      <c r="M906" s="168">
        <v>0</v>
      </c>
      <c r="N906" s="168">
        <v>0</v>
      </c>
      <c r="O906" s="168">
        <v>0</v>
      </c>
      <c r="P906" s="168">
        <v>0</v>
      </c>
      <c r="Q906" s="168">
        <v>0</v>
      </c>
      <c r="R906" s="168">
        <v>0</v>
      </c>
      <c r="S906" s="168">
        <v>0</v>
      </c>
      <c r="T906" s="168">
        <v>0</v>
      </c>
      <c r="U906" s="168">
        <v>0</v>
      </c>
      <c r="V906" s="168">
        <v>0</v>
      </c>
      <c r="W906" s="168">
        <v>0</v>
      </c>
      <c r="X906" s="168">
        <v>0</v>
      </c>
      <c r="Y906" s="168">
        <v>0</v>
      </c>
      <c r="Z906" s="168">
        <v>0</v>
      </c>
      <c r="AA906" s="168">
        <v>0</v>
      </c>
      <c r="AB906" s="168">
        <v>0</v>
      </c>
      <c r="AC906" s="168">
        <v>0</v>
      </c>
      <c r="AD906" s="168">
        <v>0</v>
      </c>
      <c r="AE906" s="168">
        <v>0</v>
      </c>
      <c r="AF906" s="168">
        <v>0</v>
      </c>
      <c r="AG906" s="168">
        <v>0</v>
      </c>
      <c r="AH906" s="43">
        <v>0</v>
      </c>
    </row>
    <row r="907" spans="1:34">
      <c r="A907" s="52">
        <v>0</v>
      </c>
      <c r="D907" s="62">
        <v>2021</v>
      </c>
      <c r="E907" s="62">
        <v>4</v>
      </c>
      <c r="F907" s="62">
        <v>2021</v>
      </c>
      <c r="G907" s="62">
        <v>2021</v>
      </c>
      <c r="H907" s="168">
        <v>0</v>
      </c>
      <c r="I907" s="168">
        <v>0</v>
      </c>
      <c r="J907" s="168">
        <v>0</v>
      </c>
      <c r="K907" s="168">
        <v>0</v>
      </c>
      <c r="L907" s="168">
        <v>0</v>
      </c>
      <c r="M907" s="168">
        <v>0</v>
      </c>
      <c r="N907" s="168">
        <v>0</v>
      </c>
      <c r="O907" s="168">
        <v>0</v>
      </c>
      <c r="P907" s="168">
        <v>0</v>
      </c>
      <c r="Q907" s="168">
        <v>0</v>
      </c>
      <c r="R907" s="168">
        <v>0</v>
      </c>
      <c r="S907" s="168">
        <v>0</v>
      </c>
      <c r="T907" s="168">
        <v>0</v>
      </c>
      <c r="U907" s="168">
        <v>0</v>
      </c>
      <c r="V907" s="168">
        <v>0</v>
      </c>
      <c r="W907" s="168">
        <v>0</v>
      </c>
      <c r="X907" s="168">
        <v>0</v>
      </c>
      <c r="Y907" s="168">
        <v>0</v>
      </c>
      <c r="Z907" s="168">
        <v>0</v>
      </c>
      <c r="AA907" s="168">
        <v>0</v>
      </c>
      <c r="AB907" s="168">
        <v>0</v>
      </c>
      <c r="AC907" s="168">
        <v>0</v>
      </c>
      <c r="AD907" s="168">
        <v>0</v>
      </c>
      <c r="AE907" s="168">
        <v>0</v>
      </c>
      <c r="AF907" s="168">
        <v>0</v>
      </c>
      <c r="AG907" s="168">
        <v>0</v>
      </c>
      <c r="AH907" s="43">
        <v>0</v>
      </c>
    </row>
    <row r="908" spans="1:34">
      <c r="A908" s="52">
        <v>0</v>
      </c>
      <c r="D908" s="62">
        <v>2021</v>
      </c>
      <c r="E908" s="62">
        <v>5</v>
      </c>
      <c r="F908" s="62">
        <v>2021</v>
      </c>
      <c r="G908" s="62">
        <v>2022</v>
      </c>
      <c r="H908" s="168">
        <v>0</v>
      </c>
      <c r="I908" s="168">
        <v>0</v>
      </c>
      <c r="J908" s="168">
        <v>0</v>
      </c>
      <c r="K908" s="168">
        <v>0</v>
      </c>
      <c r="L908" s="168">
        <v>0</v>
      </c>
      <c r="M908" s="168">
        <v>0</v>
      </c>
      <c r="N908" s="168">
        <v>0</v>
      </c>
      <c r="O908" s="168">
        <v>0</v>
      </c>
      <c r="P908" s="168">
        <v>0</v>
      </c>
      <c r="Q908" s="168">
        <v>0</v>
      </c>
      <c r="R908" s="168">
        <v>0</v>
      </c>
      <c r="S908" s="168">
        <v>0</v>
      </c>
      <c r="T908" s="168">
        <v>0</v>
      </c>
      <c r="U908" s="168">
        <v>0</v>
      </c>
      <c r="V908" s="168">
        <v>0</v>
      </c>
      <c r="W908" s="168">
        <v>0</v>
      </c>
      <c r="X908" s="168">
        <v>0</v>
      </c>
      <c r="Y908" s="168">
        <v>0</v>
      </c>
      <c r="Z908" s="168">
        <v>0</v>
      </c>
      <c r="AA908" s="168">
        <v>0</v>
      </c>
      <c r="AB908" s="168">
        <v>0</v>
      </c>
      <c r="AC908" s="168">
        <v>0</v>
      </c>
      <c r="AD908" s="168">
        <v>0</v>
      </c>
      <c r="AE908" s="168">
        <v>0</v>
      </c>
      <c r="AF908" s="168">
        <v>0</v>
      </c>
      <c r="AG908" s="168">
        <v>0</v>
      </c>
      <c r="AH908" s="43">
        <v>0</v>
      </c>
    </row>
    <row r="909" spans="1:34">
      <c r="A909" s="52">
        <v>0</v>
      </c>
      <c r="D909" s="62">
        <v>2021</v>
      </c>
      <c r="E909" s="62">
        <v>6</v>
      </c>
      <c r="F909" s="62">
        <v>2021</v>
      </c>
      <c r="G909" s="62">
        <v>2022</v>
      </c>
      <c r="H909" s="168">
        <v>0</v>
      </c>
      <c r="I909" s="168">
        <v>0</v>
      </c>
      <c r="J909" s="168">
        <v>0</v>
      </c>
      <c r="K909" s="168">
        <v>0</v>
      </c>
      <c r="L909" s="168">
        <v>0</v>
      </c>
      <c r="M909" s="168">
        <v>0</v>
      </c>
      <c r="N909" s="168">
        <v>0</v>
      </c>
      <c r="O909" s="168">
        <v>0</v>
      </c>
      <c r="P909" s="168">
        <v>0</v>
      </c>
      <c r="Q909" s="168">
        <v>0</v>
      </c>
      <c r="R909" s="168">
        <v>0</v>
      </c>
      <c r="S909" s="168">
        <v>0</v>
      </c>
      <c r="T909" s="168">
        <v>0</v>
      </c>
      <c r="U909" s="168">
        <v>0</v>
      </c>
      <c r="V909" s="168">
        <v>0</v>
      </c>
      <c r="W909" s="168">
        <v>0</v>
      </c>
      <c r="X909" s="168">
        <v>0</v>
      </c>
      <c r="Y909" s="168">
        <v>0</v>
      </c>
      <c r="Z909" s="168">
        <v>0</v>
      </c>
      <c r="AA909" s="168">
        <v>0</v>
      </c>
      <c r="AB909" s="168">
        <v>0</v>
      </c>
      <c r="AC909" s="168">
        <v>0</v>
      </c>
      <c r="AD909" s="168">
        <v>0</v>
      </c>
      <c r="AE909" s="168">
        <v>0</v>
      </c>
      <c r="AF909" s="168">
        <v>0</v>
      </c>
      <c r="AG909" s="168">
        <v>0</v>
      </c>
      <c r="AH909" s="43">
        <v>0</v>
      </c>
    </row>
    <row r="910" spans="1:34">
      <c r="A910" s="52">
        <v>0</v>
      </c>
      <c r="D910" s="62">
        <v>2021</v>
      </c>
      <c r="E910" s="62">
        <v>7</v>
      </c>
      <c r="F910" s="62">
        <v>2022</v>
      </c>
      <c r="G910" s="62">
        <v>2022</v>
      </c>
      <c r="H910" s="168">
        <v>0</v>
      </c>
      <c r="I910" s="168">
        <v>0</v>
      </c>
      <c r="J910" s="168">
        <v>0</v>
      </c>
      <c r="K910" s="168">
        <v>0</v>
      </c>
      <c r="L910" s="168">
        <v>0</v>
      </c>
      <c r="M910" s="168">
        <v>0</v>
      </c>
      <c r="N910" s="168">
        <v>0</v>
      </c>
      <c r="O910" s="168">
        <v>0</v>
      </c>
      <c r="P910" s="168">
        <v>0</v>
      </c>
      <c r="Q910" s="168">
        <v>0</v>
      </c>
      <c r="R910" s="168">
        <v>0</v>
      </c>
      <c r="S910" s="168">
        <v>0</v>
      </c>
      <c r="T910" s="168">
        <v>0</v>
      </c>
      <c r="U910" s="168">
        <v>0</v>
      </c>
      <c r="V910" s="168">
        <v>0</v>
      </c>
      <c r="W910" s="168">
        <v>0</v>
      </c>
      <c r="X910" s="168">
        <v>0</v>
      </c>
      <c r="Y910" s="168">
        <v>0</v>
      </c>
      <c r="Z910" s="168">
        <v>0</v>
      </c>
      <c r="AA910" s="168">
        <v>0</v>
      </c>
      <c r="AB910" s="168">
        <v>0</v>
      </c>
      <c r="AC910" s="168">
        <v>0</v>
      </c>
      <c r="AD910" s="168">
        <v>0</v>
      </c>
      <c r="AE910" s="168">
        <v>0</v>
      </c>
      <c r="AF910" s="168">
        <v>0</v>
      </c>
      <c r="AG910" s="168">
        <v>0</v>
      </c>
      <c r="AH910" s="43">
        <v>0</v>
      </c>
    </row>
    <row r="911" spans="1:34">
      <c r="A911" s="52">
        <v>0</v>
      </c>
      <c r="D911" s="62">
        <v>2021</v>
      </c>
      <c r="E911" s="62">
        <v>8</v>
      </c>
      <c r="F911" s="62">
        <v>2022</v>
      </c>
      <c r="G911" s="62">
        <v>2022</v>
      </c>
      <c r="H911" s="168">
        <v>0</v>
      </c>
      <c r="I911" s="168">
        <v>0</v>
      </c>
      <c r="J911" s="168">
        <v>0</v>
      </c>
      <c r="K911" s="168">
        <v>0</v>
      </c>
      <c r="L911" s="168">
        <v>0</v>
      </c>
      <c r="M911" s="168">
        <v>0</v>
      </c>
      <c r="N911" s="168">
        <v>0</v>
      </c>
      <c r="O911" s="168">
        <v>0</v>
      </c>
      <c r="P911" s="168">
        <v>0</v>
      </c>
      <c r="Q911" s="168">
        <v>0</v>
      </c>
      <c r="R911" s="168">
        <v>0</v>
      </c>
      <c r="S911" s="168">
        <v>0</v>
      </c>
      <c r="T911" s="168">
        <v>0</v>
      </c>
      <c r="U911" s="168">
        <v>0</v>
      </c>
      <c r="V911" s="168">
        <v>0</v>
      </c>
      <c r="W911" s="168">
        <v>0</v>
      </c>
      <c r="X911" s="168">
        <v>0</v>
      </c>
      <c r="Y911" s="168">
        <v>0</v>
      </c>
      <c r="Z911" s="168">
        <v>0</v>
      </c>
      <c r="AA911" s="168">
        <v>0</v>
      </c>
      <c r="AB911" s="168">
        <v>0</v>
      </c>
      <c r="AC911" s="168">
        <v>0</v>
      </c>
      <c r="AD911" s="168">
        <v>0</v>
      </c>
      <c r="AE911" s="168">
        <v>0</v>
      </c>
      <c r="AF911" s="168">
        <v>0</v>
      </c>
      <c r="AG911" s="168">
        <v>0</v>
      </c>
      <c r="AH911" s="43">
        <v>0</v>
      </c>
    </row>
    <row r="912" spans="1:34">
      <c r="A912" s="52">
        <v>0</v>
      </c>
      <c r="D912" s="62">
        <v>2021</v>
      </c>
      <c r="E912" s="62">
        <v>9</v>
      </c>
      <c r="F912" s="62">
        <v>2022</v>
      </c>
      <c r="G912" s="62">
        <v>2022</v>
      </c>
      <c r="H912" s="168">
        <v>0</v>
      </c>
      <c r="I912" s="168">
        <v>0</v>
      </c>
      <c r="J912" s="168">
        <v>0</v>
      </c>
      <c r="K912" s="168">
        <v>0</v>
      </c>
      <c r="L912" s="168">
        <v>0</v>
      </c>
      <c r="M912" s="168">
        <v>0</v>
      </c>
      <c r="N912" s="168">
        <v>0</v>
      </c>
      <c r="O912" s="168">
        <v>0</v>
      </c>
      <c r="P912" s="168">
        <v>0</v>
      </c>
      <c r="Q912" s="168">
        <v>0</v>
      </c>
      <c r="R912" s="168">
        <v>0</v>
      </c>
      <c r="S912" s="168">
        <v>0</v>
      </c>
      <c r="T912" s="168">
        <v>0</v>
      </c>
      <c r="U912" s="168">
        <v>0</v>
      </c>
      <c r="V912" s="168">
        <v>0</v>
      </c>
      <c r="W912" s="168">
        <v>0</v>
      </c>
      <c r="X912" s="168">
        <v>0</v>
      </c>
      <c r="Y912" s="168">
        <v>0</v>
      </c>
      <c r="Z912" s="168">
        <v>0</v>
      </c>
      <c r="AA912" s="168">
        <v>0</v>
      </c>
      <c r="AB912" s="168">
        <v>0</v>
      </c>
      <c r="AC912" s="168">
        <v>0</v>
      </c>
      <c r="AD912" s="168">
        <v>0</v>
      </c>
      <c r="AE912" s="168">
        <v>0</v>
      </c>
      <c r="AF912" s="168">
        <v>0</v>
      </c>
      <c r="AG912" s="168">
        <v>0</v>
      </c>
      <c r="AH912" s="43">
        <v>0</v>
      </c>
    </row>
    <row r="913" spans="1:34">
      <c r="A913" s="52">
        <v>0</v>
      </c>
      <c r="D913" s="62">
        <v>2021</v>
      </c>
      <c r="E913" s="62">
        <v>10</v>
      </c>
      <c r="F913" s="62">
        <v>2022</v>
      </c>
      <c r="G913" s="62">
        <v>2022</v>
      </c>
      <c r="H913" s="168">
        <v>0</v>
      </c>
      <c r="I913" s="168">
        <v>0</v>
      </c>
      <c r="J913" s="168">
        <v>0</v>
      </c>
      <c r="K913" s="168">
        <v>0</v>
      </c>
      <c r="L913" s="168">
        <v>0</v>
      </c>
      <c r="M913" s="168">
        <v>0</v>
      </c>
      <c r="N913" s="168">
        <v>0</v>
      </c>
      <c r="O913" s="168">
        <v>0</v>
      </c>
      <c r="P913" s="168">
        <v>0</v>
      </c>
      <c r="Q913" s="168">
        <v>0</v>
      </c>
      <c r="R913" s="168">
        <v>0</v>
      </c>
      <c r="S913" s="168">
        <v>0</v>
      </c>
      <c r="T913" s="168">
        <v>0</v>
      </c>
      <c r="U913" s="168">
        <v>0</v>
      </c>
      <c r="V913" s="168">
        <v>0</v>
      </c>
      <c r="W913" s="168">
        <v>0</v>
      </c>
      <c r="X913" s="168">
        <v>0</v>
      </c>
      <c r="Y913" s="168">
        <v>0</v>
      </c>
      <c r="Z913" s="168">
        <v>0</v>
      </c>
      <c r="AA913" s="168">
        <v>0</v>
      </c>
      <c r="AB913" s="168">
        <v>0</v>
      </c>
      <c r="AC913" s="168">
        <v>0</v>
      </c>
      <c r="AD913" s="168">
        <v>0</v>
      </c>
      <c r="AE913" s="168">
        <v>0</v>
      </c>
      <c r="AF913" s="168">
        <v>0</v>
      </c>
      <c r="AG913" s="168">
        <v>0</v>
      </c>
      <c r="AH913" s="43">
        <v>0</v>
      </c>
    </row>
    <row r="914" spans="1:34">
      <c r="A914" s="52">
        <v>0</v>
      </c>
      <c r="D914" s="62">
        <v>2021</v>
      </c>
      <c r="E914" s="62">
        <v>11</v>
      </c>
      <c r="F914" s="62">
        <v>2022</v>
      </c>
      <c r="G914" s="62">
        <v>2022</v>
      </c>
      <c r="H914" s="168">
        <v>0</v>
      </c>
      <c r="I914" s="168">
        <v>0</v>
      </c>
      <c r="J914" s="168">
        <v>0</v>
      </c>
      <c r="K914" s="168">
        <v>0</v>
      </c>
      <c r="L914" s="168">
        <v>0</v>
      </c>
      <c r="M914" s="168">
        <v>0</v>
      </c>
      <c r="N914" s="168">
        <v>0</v>
      </c>
      <c r="O914" s="168">
        <v>0</v>
      </c>
      <c r="P914" s="168">
        <v>0</v>
      </c>
      <c r="Q914" s="168">
        <v>0</v>
      </c>
      <c r="R914" s="168">
        <v>0</v>
      </c>
      <c r="S914" s="168">
        <v>0</v>
      </c>
      <c r="T914" s="168">
        <v>0</v>
      </c>
      <c r="U914" s="168">
        <v>0</v>
      </c>
      <c r="V914" s="168">
        <v>0</v>
      </c>
      <c r="W914" s="168">
        <v>0</v>
      </c>
      <c r="X914" s="168">
        <v>0</v>
      </c>
      <c r="Y914" s="168">
        <v>0</v>
      </c>
      <c r="Z914" s="168">
        <v>0</v>
      </c>
      <c r="AA914" s="168">
        <v>0</v>
      </c>
      <c r="AB914" s="168">
        <v>0</v>
      </c>
      <c r="AC914" s="168">
        <v>0</v>
      </c>
      <c r="AD914" s="168">
        <v>0</v>
      </c>
      <c r="AE914" s="168">
        <v>0</v>
      </c>
      <c r="AF914" s="168">
        <v>0</v>
      </c>
      <c r="AG914" s="168">
        <v>0</v>
      </c>
      <c r="AH914" s="43">
        <v>0</v>
      </c>
    </row>
    <row r="915" spans="1:34">
      <c r="A915" s="52">
        <v>0</v>
      </c>
      <c r="D915" s="62">
        <v>2021</v>
      </c>
      <c r="E915" s="62">
        <v>12</v>
      </c>
      <c r="F915" s="62">
        <v>2022</v>
      </c>
      <c r="G915" s="62">
        <v>2022</v>
      </c>
      <c r="H915" s="168">
        <v>0</v>
      </c>
      <c r="I915" s="168">
        <v>0</v>
      </c>
      <c r="J915" s="168">
        <v>0</v>
      </c>
      <c r="K915" s="168">
        <v>0</v>
      </c>
      <c r="L915" s="168">
        <v>0</v>
      </c>
      <c r="M915" s="168">
        <v>0</v>
      </c>
      <c r="N915" s="168">
        <v>0</v>
      </c>
      <c r="O915" s="168">
        <v>0</v>
      </c>
      <c r="P915" s="168">
        <v>0</v>
      </c>
      <c r="Q915" s="168">
        <v>0</v>
      </c>
      <c r="R915" s="168">
        <v>0</v>
      </c>
      <c r="S915" s="168">
        <v>0</v>
      </c>
      <c r="T915" s="168">
        <v>0</v>
      </c>
      <c r="U915" s="168">
        <v>0</v>
      </c>
      <c r="V915" s="168">
        <v>0</v>
      </c>
      <c r="W915" s="168">
        <v>0</v>
      </c>
      <c r="X915" s="168">
        <v>0</v>
      </c>
      <c r="Y915" s="168">
        <v>0</v>
      </c>
      <c r="Z915" s="168">
        <v>0</v>
      </c>
      <c r="AA915" s="168">
        <v>0</v>
      </c>
      <c r="AB915" s="168">
        <v>0</v>
      </c>
      <c r="AC915" s="168">
        <v>0</v>
      </c>
      <c r="AD915" s="168">
        <v>0</v>
      </c>
      <c r="AE915" s="168">
        <v>0</v>
      </c>
      <c r="AF915" s="168">
        <v>0</v>
      </c>
      <c r="AG915" s="168">
        <v>0</v>
      </c>
      <c r="AH915" s="43">
        <v>0</v>
      </c>
    </row>
    <row r="916" spans="1:34">
      <c r="A916" s="52">
        <v>0</v>
      </c>
      <c r="D916" s="62">
        <v>2022</v>
      </c>
      <c r="E916" s="62">
        <v>1</v>
      </c>
      <c r="F916" s="62">
        <v>2022</v>
      </c>
      <c r="G916" s="62">
        <v>2022</v>
      </c>
      <c r="H916" s="168">
        <v>0</v>
      </c>
      <c r="I916" s="168">
        <v>0</v>
      </c>
      <c r="J916" s="168">
        <v>0</v>
      </c>
      <c r="K916" s="168">
        <v>0</v>
      </c>
      <c r="L916" s="168">
        <v>0</v>
      </c>
      <c r="M916" s="168">
        <v>0</v>
      </c>
      <c r="N916" s="168">
        <v>0</v>
      </c>
      <c r="O916" s="168">
        <v>0</v>
      </c>
      <c r="P916" s="168">
        <v>0</v>
      </c>
      <c r="Q916" s="168">
        <v>0</v>
      </c>
      <c r="R916" s="168">
        <v>0</v>
      </c>
      <c r="S916" s="168">
        <v>0</v>
      </c>
      <c r="T916" s="168">
        <v>0</v>
      </c>
      <c r="U916" s="168">
        <v>0</v>
      </c>
      <c r="V916" s="168">
        <v>0</v>
      </c>
      <c r="W916" s="168">
        <v>0</v>
      </c>
      <c r="X916" s="168">
        <v>0</v>
      </c>
      <c r="Y916" s="168">
        <v>0</v>
      </c>
      <c r="Z916" s="168">
        <v>0</v>
      </c>
      <c r="AA916" s="168">
        <v>0</v>
      </c>
      <c r="AB916" s="168">
        <v>0</v>
      </c>
      <c r="AC916" s="168">
        <v>0</v>
      </c>
      <c r="AD916" s="168">
        <v>0</v>
      </c>
      <c r="AE916" s="168">
        <v>0</v>
      </c>
      <c r="AF916" s="168">
        <v>0</v>
      </c>
      <c r="AG916" s="168">
        <v>0</v>
      </c>
      <c r="AH916" s="43">
        <v>0</v>
      </c>
    </row>
    <row r="917" spans="1:34">
      <c r="A917" s="52">
        <v>0</v>
      </c>
      <c r="D917" s="62">
        <v>2022</v>
      </c>
      <c r="E917" s="62">
        <v>2</v>
      </c>
      <c r="F917" s="62">
        <v>2022</v>
      </c>
      <c r="G917" s="62">
        <v>2022</v>
      </c>
      <c r="H917" s="168">
        <v>0</v>
      </c>
      <c r="I917" s="168">
        <v>0</v>
      </c>
      <c r="J917" s="168">
        <v>0</v>
      </c>
      <c r="K917" s="168">
        <v>0</v>
      </c>
      <c r="L917" s="168">
        <v>0</v>
      </c>
      <c r="M917" s="168">
        <v>0</v>
      </c>
      <c r="N917" s="168">
        <v>0</v>
      </c>
      <c r="O917" s="168">
        <v>0</v>
      </c>
      <c r="P917" s="168">
        <v>0</v>
      </c>
      <c r="Q917" s="168">
        <v>0</v>
      </c>
      <c r="R917" s="168">
        <v>0</v>
      </c>
      <c r="S917" s="168">
        <v>0</v>
      </c>
      <c r="T917" s="168">
        <v>0</v>
      </c>
      <c r="U917" s="168">
        <v>0</v>
      </c>
      <c r="V917" s="168">
        <v>0</v>
      </c>
      <c r="W917" s="168">
        <v>0</v>
      </c>
      <c r="X917" s="168">
        <v>0</v>
      </c>
      <c r="Y917" s="168">
        <v>0</v>
      </c>
      <c r="Z917" s="168">
        <v>0</v>
      </c>
      <c r="AA917" s="168">
        <v>0</v>
      </c>
      <c r="AB917" s="168">
        <v>0</v>
      </c>
      <c r="AC917" s="168">
        <v>0</v>
      </c>
      <c r="AD917" s="168">
        <v>0</v>
      </c>
      <c r="AE917" s="168">
        <v>0</v>
      </c>
      <c r="AF917" s="168">
        <v>0</v>
      </c>
      <c r="AG917" s="168">
        <v>0</v>
      </c>
      <c r="AH917" s="43">
        <v>0</v>
      </c>
    </row>
    <row r="918" spans="1:34">
      <c r="A918" s="52">
        <v>0</v>
      </c>
      <c r="D918" s="62">
        <v>2022</v>
      </c>
      <c r="E918" s="62">
        <v>3</v>
      </c>
      <c r="F918" s="62">
        <v>2022</v>
      </c>
      <c r="G918" s="62">
        <v>2022</v>
      </c>
      <c r="H918" s="168">
        <v>0</v>
      </c>
      <c r="I918" s="168">
        <v>0</v>
      </c>
      <c r="J918" s="168">
        <v>0</v>
      </c>
      <c r="K918" s="168">
        <v>0</v>
      </c>
      <c r="L918" s="168">
        <v>0</v>
      </c>
      <c r="M918" s="168">
        <v>0</v>
      </c>
      <c r="N918" s="168">
        <v>0</v>
      </c>
      <c r="O918" s="168">
        <v>0</v>
      </c>
      <c r="P918" s="168">
        <v>0</v>
      </c>
      <c r="Q918" s="168">
        <v>0</v>
      </c>
      <c r="R918" s="168">
        <v>0</v>
      </c>
      <c r="S918" s="168">
        <v>0</v>
      </c>
      <c r="T918" s="168">
        <v>0</v>
      </c>
      <c r="U918" s="168">
        <v>0</v>
      </c>
      <c r="V918" s="168">
        <v>0</v>
      </c>
      <c r="W918" s="168">
        <v>0</v>
      </c>
      <c r="X918" s="168">
        <v>0</v>
      </c>
      <c r="Y918" s="168">
        <v>0</v>
      </c>
      <c r="Z918" s="168">
        <v>0</v>
      </c>
      <c r="AA918" s="168">
        <v>0</v>
      </c>
      <c r="AB918" s="168">
        <v>0</v>
      </c>
      <c r="AC918" s="168">
        <v>0</v>
      </c>
      <c r="AD918" s="168">
        <v>0</v>
      </c>
      <c r="AE918" s="168">
        <v>0</v>
      </c>
      <c r="AF918" s="168">
        <v>0</v>
      </c>
      <c r="AG918" s="168">
        <v>0</v>
      </c>
      <c r="AH918" s="43">
        <v>0</v>
      </c>
    </row>
    <row r="919" spans="1:34">
      <c r="A919" s="52">
        <v>0</v>
      </c>
      <c r="D919" s="62">
        <v>2022</v>
      </c>
      <c r="E919" s="62">
        <v>4</v>
      </c>
      <c r="F919" s="62">
        <v>2022</v>
      </c>
      <c r="G919" s="62">
        <v>2022</v>
      </c>
      <c r="H919" s="168">
        <v>0</v>
      </c>
      <c r="I919" s="168">
        <v>0</v>
      </c>
      <c r="J919" s="168">
        <v>0</v>
      </c>
      <c r="K919" s="168">
        <v>0</v>
      </c>
      <c r="L919" s="168">
        <v>0</v>
      </c>
      <c r="M919" s="168">
        <v>0</v>
      </c>
      <c r="N919" s="168">
        <v>0</v>
      </c>
      <c r="O919" s="168">
        <v>0</v>
      </c>
      <c r="P919" s="168">
        <v>0</v>
      </c>
      <c r="Q919" s="168">
        <v>0</v>
      </c>
      <c r="R919" s="168">
        <v>0</v>
      </c>
      <c r="S919" s="168">
        <v>0</v>
      </c>
      <c r="T919" s="168">
        <v>0</v>
      </c>
      <c r="U919" s="168">
        <v>0</v>
      </c>
      <c r="V919" s="168">
        <v>0</v>
      </c>
      <c r="W919" s="168">
        <v>0</v>
      </c>
      <c r="X919" s="168">
        <v>0</v>
      </c>
      <c r="Y919" s="168">
        <v>0</v>
      </c>
      <c r="Z919" s="168">
        <v>0</v>
      </c>
      <c r="AA919" s="168">
        <v>0</v>
      </c>
      <c r="AB919" s="168">
        <v>0</v>
      </c>
      <c r="AC919" s="168">
        <v>0</v>
      </c>
      <c r="AD919" s="168">
        <v>0</v>
      </c>
      <c r="AE919" s="168">
        <v>0</v>
      </c>
      <c r="AF919" s="168">
        <v>0</v>
      </c>
      <c r="AG919" s="168">
        <v>0</v>
      </c>
      <c r="AH919" s="43">
        <v>0</v>
      </c>
    </row>
    <row r="920" spans="1:34">
      <c r="A920" s="52">
        <v>0</v>
      </c>
      <c r="D920" s="62">
        <v>2022</v>
      </c>
      <c r="E920" s="62">
        <v>5</v>
      </c>
      <c r="F920" s="62">
        <v>2022</v>
      </c>
      <c r="G920" s="62">
        <v>2023</v>
      </c>
      <c r="H920" s="168">
        <v>0</v>
      </c>
      <c r="I920" s="168">
        <v>0</v>
      </c>
      <c r="J920" s="168">
        <v>0</v>
      </c>
      <c r="K920" s="168">
        <v>0</v>
      </c>
      <c r="L920" s="168">
        <v>0</v>
      </c>
      <c r="M920" s="168">
        <v>0</v>
      </c>
      <c r="N920" s="168">
        <v>0</v>
      </c>
      <c r="O920" s="168">
        <v>0</v>
      </c>
      <c r="P920" s="168">
        <v>0</v>
      </c>
      <c r="Q920" s="168">
        <v>0</v>
      </c>
      <c r="R920" s="168">
        <v>0</v>
      </c>
      <c r="S920" s="168">
        <v>0</v>
      </c>
      <c r="T920" s="168">
        <v>0</v>
      </c>
      <c r="U920" s="168">
        <v>0</v>
      </c>
      <c r="V920" s="168">
        <v>0</v>
      </c>
      <c r="W920" s="168">
        <v>0</v>
      </c>
      <c r="X920" s="168">
        <v>0</v>
      </c>
      <c r="Y920" s="168">
        <v>0</v>
      </c>
      <c r="Z920" s="168">
        <v>0</v>
      </c>
      <c r="AA920" s="168">
        <v>0</v>
      </c>
      <c r="AB920" s="168">
        <v>0</v>
      </c>
      <c r="AC920" s="168">
        <v>0</v>
      </c>
      <c r="AD920" s="168">
        <v>0</v>
      </c>
      <c r="AE920" s="168">
        <v>0</v>
      </c>
      <c r="AF920" s="168">
        <v>0</v>
      </c>
      <c r="AG920" s="168">
        <v>0</v>
      </c>
      <c r="AH920" s="43">
        <v>0</v>
      </c>
    </row>
    <row r="921" spans="1:34">
      <c r="A921" s="52">
        <v>0</v>
      </c>
      <c r="D921" s="62">
        <v>2022</v>
      </c>
      <c r="E921" s="62">
        <v>6</v>
      </c>
      <c r="F921" s="62">
        <v>2022</v>
      </c>
      <c r="G921" s="62">
        <v>2023</v>
      </c>
      <c r="H921" s="168">
        <v>0</v>
      </c>
      <c r="I921" s="168">
        <v>0</v>
      </c>
      <c r="J921" s="168">
        <v>0</v>
      </c>
      <c r="K921" s="168">
        <v>0</v>
      </c>
      <c r="L921" s="168">
        <v>0</v>
      </c>
      <c r="M921" s="168">
        <v>0</v>
      </c>
      <c r="N921" s="168">
        <v>0</v>
      </c>
      <c r="O921" s="168">
        <v>0</v>
      </c>
      <c r="P921" s="168">
        <v>0</v>
      </c>
      <c r="Q921" s="168">
        <v>0</v>
      </c>
      <c r="R921" s="168">
        <v>0</v>
      </c>
      <c r="S921" s="168">
        <v>0</v>
      </c>
      <c r="T921" s="168">
        <v>0</v>
      </c>
      <c r="U921" s="168">
        <v>0</v>
      </c>
      <c r="V921" s="168">
        <v>0</v>
      </c>
      <c r="W921" s="168">
        <v>0</v>
      </c>
      <c r="X921" s="168">
        <v>0</v>
      </c>
      <c r="Y921" s="168">
        <v>0</v>
      </c>
      <c r="Z921" s="168">
        <v>0</v>
      </c>
      <c r="AA921" s="168">
        <v>0</v>
      </c>
      <c r="AB921" s="168">
        <v>0</v>
      </c>
      <c r="AC921" s="168">
        <v>0</v>
      </c>
      <c r="AD921" s="168">
        <v>0</v>
      </c>
      <c r="AE921" s="168">
        <v>0</v>
      </c>
      <c r="AF921" s="168">
        <v>0</v>
      </c>
      <c r="AG921" s="168">
        <v>0</v>
      </c>
      <c r="AH921" s="43">
        <v>0</v>
      </c>
    </row>
    <row r="922" spans="1:34">
      <c r="A922" s="52">
        <v>0</v>
      </c>
      <c r="D922" s="62">
        <v>2022</v>
      </c>
      <c r="E922" s="62">
        <v>7</v>
      </c>
      <c r="F922" s="62">
        <v>2023</v>
      </c>
      <c r="G922" s="62">
        <v>2023</v>
      </c>
      <c r="H922" s="168">
        <v>0</v>
      </c>
      <c r="I922" s="168">
        <v>0</v>
      </c>
      <c r="J922" s="168">
        <v>0</v>
      </c>
      <c r="K922" s="168">
        <v>0</v>
      </c>
      <c r="L922" s="168">
        <v>0</v>
      </c>
      <c r="M922" s="168">
        <v>0</v>
      </c>
      <c r="N922" s="168">
        <v>0</v>
      </c>
      <c r="O922" s="168">
        <v>0</v>
      </c>
      <c r="P922" s="168">
        <v>0</v>
      </c>
      <c r="Q922" s="168">
        <v>0</v>
      </c>
      <c r="R922" s="168">
        <v>0</v>
      </c>
      <c r="S922" s="168">
        <v>0</v>
      </c>
      <c r="T922" s="168">
        <v>0</v>
      </c>
      <c r="U922" s="168">
        <v>0</v>
      </c>
      <c r="V922" s="168">
        <v>0</v>
      </c>
      <c r="W922" s="168">
        <v>0</v>
      </c>
      <c r="X922" s="168">
        <v>0</v>
      </c>
      <c r="Y922" s="168">
        <v>0</v>
      </c>
      <c r="Z922" s="168">
        <v>0</v>
      </c>
      <c r="AA922" s="168">
        <v>0</v>
      </c>
      <c r="AB922" s="168">
        <v>0</v>
      </c>
      <c r="AC922" s="168">
        <v>0</v>
      </c>
      <c r="AD922" s="168">
        <v>0</v>
      </c>
      <c r="AE922" s="168">
        <v>0</v>
      </c>
      <c r="AF922" s="168">
        <v>0</v>
      </c>
      <c r="AG922" s="168">
        <v>0</v>
      </c>
      <c r="AH922" s="43">
        <v>0</v>
      </c>
    </row>
    <row r="923" spans="1:34">
      <c r="A923" s="52">
        <v>0</v>
      </c>
      <c r="D923" s="62">
        <v>2022</v>
      </c>
      <c r="E923" s="62">
        <v>8</v>
      </c>
      <c r="F923" s="62">
        <v>2023</v>
      </c>
      <c r="G923" s="62">
        <v>2023</v>
      </c>
      <c r="H923" s="168">
        <v>0</v>
      </c>
      <c r="I923" s="168">
        <v>0</v>
      </c>
      <c r="J923" s="168">
        <v>0</v>
      </c>
      <c r="K923" s="168">
        <v>0</v>
      </c>
      <c r="L923" s="168">
        <v>0</v>
      </c>
      <c r="M923" s="168">
        <v>0</v>
      </c>
      <c r="N923" s="168">
        <v>0</v>
      </c>
      <c r="O923" s="168">
        <v>0</v>
      </c>
      <c r="P923" s="168">
        <v>0</v>
      </c>
      <c r="Q923" s="168">
        <v>0</v>
      </c>
      <c r="R923" s="168">
        <v>0</v>
      </c>
      <c r="S923" s="168">
        <v>0</v>
      </c>
      <c r="T923" s="168">
        <v>0</v>
      </c>
      <c r="U923" s="168">
        <v>0</v>
      </c>
      <c r="V923" s="168">
        <v>0</v>
      </c>
      <c r="W923" s="168">
        <v>0</v>
      </c>
      <c r="X923" s="168">
        <v>0</v>
      </c>
      <c r="Y923" s="168">
        <v>0</v>
      </c>
      <c r="Z923" s="168">
        <v>0</v>
      </c>
      <c r="AA923" s="168">
        <v>0</v>
      </c>
      <c r="AB923" s="168">
        <v>0</v>
      </c>
      <c r="AC923" s="168">
        <v>0</v>
      </c>
      <c r="AD923" s="168">
        <v>0</v>
      </c>
      <c r="AE923" s="168">
        <v>0</v>
      </c>
      <c r="AF923" s="168">
        <v>0</v>
      </c>
      <c r="AG923" s="168">
        <v>0</v>
      </c>
      <c r="AH923" s="43">
        <v>0</v>
      </c>
    </row>
    <row r="924" spans="1:34">
      <c r="A924" s="52">
        <v>0</v>
      </c>
      <c r="D924" s="62">
        <v>2022</v>
      </c>
      <c r="E924" s="62">
        <v>9</v>
      </c>
      <c r="F924" s="62">
        <v>2023</v>
      </c>
      <c r="G924" s="62">
        <v>2023</v>
      </c>
      <c r="H924" s="168">
        <v>0</v>
      </c>
      <c r="I924" s="168">
        <v>0</v>
      </c>
      <c r="J924" s="168">
        <v>0</v>
      </c>
      <c r="K924" s="168">
        <v>0</v>
      </c>
      <c r="L924" s="168">
        <v>0</v>
      </c>
      <c r="M924" s="168">
        <v>0</v>
      </c>
      <c r="N924" s="168">
        <v>0</v>
      </c>
      <c r="O924" s="168">
        <v>0</v>
      </c>
      <c r="P924" s="168">
        <v>0</v>
      </c>
      <c r="Q924" s="168">
        <v>0</v>
      </c>
      <c r="R924" s="168">
        <v>0</v>
      </c>
      <c r="S924" s="168">
        <v>0</v>
      </c>
      <c r="T924" s="168">
        <v>0</v>
      </c>
      <c r="U924" s="168">
        <v>0</v>
      </c>
      <c r="V924" s="168">
        <v>0</v>
      </c>
      <c r="W924" s="168">
        <v>0</v>
      </c>
      <c r="X924" s="168">
        <v>0</v>
      </c>
      <c r="Y924" s="168">
        <v>0</v>
      </c>
      <c r="Z924" s="168">
        <v>0</v>
      </c>
      <c r="AA924" s="168">
        <v>0</v>
      </c>
      <c r="AB924" s="168">
        <v>0</v>
      </c>
      <c r="AC924" s="168">
        <v>0</v>
      </c>
      <c r="AD924" s="168">
        <v>0</v>
      </c>
      <c r="AE924" s="168">
        <v>0</v>
      </c>
      <c r="AF924" s="168">
        <v>0</v>
      </c>
      <c r="AG924" s="168">
        <v>0</v>
      </c>
      <c r="AH924" s="43">
        <v>0</v>
      </c>
    </row>
    <row r="925" spans="1:34">
      <c r="A925" s="52">
        <v>0</v>
      </c>
      <c r="D925" s="62">
        <v>2022</v>
      </c>
      <c r="E925" s="62">
        <v>10</v>
      </c>
      <c r="F925" s="62">
        <v>2023</v>
      </c>
      <c r="G925" s="62">
        <v>2023</v>
      </c>
      <c r="H925" s="168">
        <v>0</v>
      </c>
      <c r="I925" s="168">
        <v>0</v>
      </c>
      <c r="J925" s="168">
        <v>0</v>
      </c>
      <c r="K925" s="168">
        <v>0</v>
      </c>
      <c r="L925" s="168">
        <v>0</v>
      </c>
      <c r="M925" s="168">
        <v>0</v>
      </c>
      <c r="N925" s="168">
        <v>0</v>
      </c>
      <c r="O925" s="168">
        <v>0</v>
      </c>
      <c r="P925" s="168">
        <v>0</v>
      </c>
      <c r="Q925" s="168">
        <v>0</v>
      </c>
      <c r="R925" s="168">
        <v>0</v>
      </c>
      <c r="S925" s="168">
        <v>0</v>
      </c>
      <c r="T925" s="168">
        <v>0</v>
      </c>
      <c r="U925" s="168">
        <v>0</v>
      </c>
      <c r="V925" s="168">
        <v>0</v>
      </c>
      <c r="W925" s="168">
        <v>0</v>
      </c>
      <c r="X925" s="168">
        <v>0</v>
      </c>
      <c r="Y925" s="168">
        <v>0</v>
      </c>
      <c r="Z925" s="168">
        <v>0</v>
      </c>
      <c r="AA925" s="168">
        <v>0</v>
      </c>
      <c r="AB925" s="168">
        <v>0</v>
      </c>
      <c r="AC925" s="168">
        <v>0</v>
      </c>
      <c r="AD925" s="168">
        <v>0</v>
      </c>
      <c r="AE925" s="168">
        <v>0</v>
      </c>
      <c r="AF925" s="168">
        <v>0</v>
      </c>
      <c r="AG925" s="168">
        <v>0</v>
      </c>
      <c r="AH925" s="43">
        <v>0</v>
      </c>
    </row>
    <row r="926" spans="1:34">
      <c r="A926" s="52">
        <v>0</v>
      </c>
      <c r="D926" s="62">
        <v>2022</v>
      </c>
      <c r="E926" s="62">
        <v>11</v>
      </c>
      <c r="F926" s="62">
        <v>2023</v>
      </c>
      <c r="G926" s="62">
        <v>2023</v>
      </c>
      <c r="H926" s="168">
        <v>0</v>
      </c>
      <c r="I926" s="168">
        <v>0</v>
      </c>
      <c r="J926" s="168">
        <v>0</v>
      </c>
      <c r="K926" s="168">
        <v>0</v>
      </c>
      <c r="L926" s="168">
        <v>0</v>
      </c>
      <c r="M926" s="168">
        <v>0</v>
      </c>
      <c r="N926" s="168">
        <v>0</v>
      </c>
      <c r="O926" s="168">
        <v>0</v>
      </c>
      <c r="P926" s="168">
        <v>0</v>
      </c>
      <c r="Q926" s="168">
        <v>0</v>
      </c>
      <c r="R926" s="168">
        <v>0</v>
      </c>
      <c r="S926" s="168">
        <v>0</v>
      </c>
      <c r="T926" s="168">
        <v>0</v>
      </c>
      <c r="U926" s="168">
        <v>0</v>
      </c>
      <c r="V926" s="168">
        <v>0</v>
      </c>
      <c r="W926" s="168">
        <v>0</v>
      </c>
      <c r="X926" s="168">
        <v>0</v>
      </c>
      <c r="Y926" s="168">
        <v>0</v>
      </c>
      <c r="Z926" s="168">
        <v>0</v>
      </c>
      <c r="AA926" s="168">
        <v>0</v>
      </c>
      <c r="AB926" s="168">
        <v>0</v>
      </c>
      <c r="AC926" s="168">
        <v>0</v>
      </c>
      <c r="AD926" s="168">
        <v>0</v>
      </c>
      <c r="AE926" s="168">
        <v>0</v>
      </c>
      <c r="AF926" s="168">
        <v>0</v>
      </c>
      <c r="AG926" s="168">
        <v>0</v>
      </c>
      <c r="AH926" s="43">
        <v>0</v>
      </c>
    </row>
    <row r="927" spans="1:34">
      <c r="A927" s="52">
        <v>0</v>
      </c>
      <c r="D927" s="62">
        <v>2022</v>
      </c>
      <c r="E927" s="62">
        <v>12</v>
      </c>
      <c r="F927" s="62">
        <v>2023</v>
      </c>
      <c r="G927" s="62">
        <v>2023</v>
      </c>
      <c r="H927" s="168">
        <v>0</v>
      </c>
      <c r="I927" s="168">
        <v>0</v>
      </c>
      <c r="J927" s="168">
        <v>0</v>
      </c>
      <c r="K927" s="168">
        <v>0</v>
      </c>
      <c r="L927" s="168">
        <v>0</v>
      </c>
      <c r="M927" s="168">
        <v>0</v>
      </c>
      <c r="N927" s="168">
        <v>0</v>
      </c>
      <c r="O927" s="168">
        <v>0</v>
      </c>
      <c r="P927" s="168">
        <v>0</v>
      </c>
      <c r="Q927" s="168">
        <v>0</v>
      </c>
      <c r="R927" s="168">
        <v>0</v>
      </c>
      <c r="S927" s="168">
        <v>0</v>
      </c>
      <c r="T927" s="168">
        <v>0</v>
      </c>
      <c r="U927" s="168">
        <v>0</v>
      </c>
      <c r="V927" s="168">
        <v>0</v>
      </c>
      <c r="W927" s="168">
        <v>0</v>
      </c>
      <c r="X927" s="168">
        <v>0</v>
      </c>
      <c r="Y927" s="168">
        <v>0</v>
      </c>
      <c r="Z927" s="168">
        <v>0</v>
      </c>
      <c r="AA927" s="168">
        <v>0</v>
      </c>
      <c r="AB927" s="168">
        <v>0</v>
      </c>
      <c r="AC927" s="168">
        <v>0</v>
      </c>
      <c r="AD927" s="168">
        <v>0</v>
      </c>
      <c r="AE927" s="168">
        <v>0</v>
      </c>
      <c r="AF927" s="168">
        <v>0</v>
      </c>
      <c r="AG927" s="168">
        <v>0</v>
      </c>
      <c r="AH927" s="43">
        <v>0</v>
      </c>
    </row>
    <row r="928" spans="1:34">
      <c r="A928" s="52">
        <v>0</v>
      </c>
      <c r="D928" s="62">
        <v>2023</v>
      </c>
      <c r="E928" s="62">
        <v>1</v>
      </c>
      <c r="F928" s="62">
        <v>2023</v>
      </c>
      <c r="G928" s="62">
        <v>2023</v>
      </c>
      <c r="H928" s="168">
        <v>0</v>
      </c>
      <c r="I928" s="168">
        <v>0</v>
      </c>
      <c r="J928" s="168">
        <v>0</v>
      </c>
      <c r="K928" s="168">
        <v>0</v>
      </c>
      <c r="L928" s="168">
        <v>0</v>
      </c>
      <c r="M928" s="168">
        <v>0</v>
      </c>
      <c r="N928" s="168">
        <v>0</v>
      </c>
      <c r="O928" s="168">
        <v>0</v>
      </c>
      <c r="P928" s="168">
        <v>0</v>
      </c>
      <c r="Q928" s="168">
        <v>0</v>
      </c>
      <c r="R928" s="168">
        <v>0</v>
      </c>
      <c r="S928" s="168">
        <v>0</v>
      </c>
      <c r="T928" s="168">
        <v>0</v>
      </c>
      <c r="U928" s="168">
        <v>0</v>
      </c>
      <c r="V928" s="168">
        <v>0</v>
      </c>
      <c r="W928" s="168">
        <v>0</v>
      </c>
      <c r="X928" s="168">
        <v>0</v>
      </c>
      <c r="Y928" s="168">
        <v>0</v>
      </c>
      <c r="Z928" s="168">
        <v>0</v>
      </c>
      <c r="AA928" s="168">
        <v>0</v>
      </c>
      <c r="AB928" s="168">
        <v>0</v>
      </c>
      <c r="AC928" s="168">
        <v>0</v>
      </c>
      <c r="AD928" s="168">
        <v>0</v>
      </c>
      <c r="AE928" s="168">
        <v>0</v>
      </c>
      <c r="AF928" s="168">
        <v>0</v>
      </c>
      <c r="AG928" s="168">
        <v>0</v>
      </c>
      <c r="AH928" s="43">
        <v>0</v>
      </c>
    </row>
    <row r="929" spans="1:34">
      <c r="A929" s="52">
        <v>0</v>
      </c>
      <c r="D929" s="62">
        <v>2023</v>
      </c>
      <c r="E929" s="62">
        <v>2</v>
      </c>
      <c r="F929" s="62">
        <v>2023</v>
      </c>
      <c r="G929" s="62">
        <v>2023</v>
      </c>
      <c r="H929" s="168">
        <v>0</v>
      </c>
      <c r="I929" s="168">
        <v>0</v>
      </c>
      <c r="J929" s="168">
        <v>0</v>
      </c>
      <c r="K929" s="168">
        <v>0</v>
      </c>
      <c r="L929" s="168">
        <v>0</v>
      </c>
      <c r="M929" s="168">
        <v>0</v>
      </c>
      <c r="N929" s="168">
        <v>0</v>
      </c>
      <c r="O929" s="168">
        <v>0</v>
      </c>
      <c r="P929" s="168">
        <v>0</v>
      </c>
      <c r="Q929" s="168">
        <v>0</v>
      </c>
      <c r="R929" s="168">
        <v>0</v>
      </c>
      <c r="S929" s="168">
        <v>0</v>
      </c>
      <c r="T929" s="168">
        <v>0</v>
      </c>
      <c r="U929" s="168">
        <v>0</v>
      </c>
      <c r="V929" s="168">
        <v>0</v>
      </c>
      <c r="W929" s="168">
        <v>0</v>
      </c>
      <c r="X929" s="168">
        <v>0</v>
      </c>
      <c r="Y929" s="168">
        <v>0</v>
      </c>
      <c r="Z929" s="168">
        <v>0</v>
      </c>
      <c r="AA929" s="168">
        <v>0</v>
      </c>
      <c r="AB929" s="168">
        <v>0</v>
      </c>
      <c r="AC929" s="168">
        <v>0</v>
      </c>
      <c r="AD929" s="168">
        <v>0</v>
      </c>
      <c r="AE929" s="168">
        <v>0</v>
      </c>
      <c r="AF929" s="168">
        <v>0</v>
      </c>
      <c r="AG929" s="168">
        <v>0</v>
      </c>
      <c r="AH929" s="43">
        <v>0</v>
      </c>
    </row>
    <row r="930" spans="1:34">
      <c r="A930" s="52">
        <v>0</v>
      </c>
      <c r="D930" s="62">
        <v>2023</v>
      </c>
      <c r="E930" s="62">
        <v>3</v>
      </c>
      <c r="F930" s="62">
        <v>2023</v>
      </c>
      <c r="G930" s="62">
        <v>2023</v>
      </c>
      <c r="H930" s="168">
        <v>0</v>
      </c>
      <c r="I930" s="168">
        <v>0</v>
      </c>
      <c r="J930" s="168">
        <v>0</v>
      </c>
      <c r="K930" s="168">
        <v>0</v>
      </c>
      <c r="L930" s="168">
        <v>0</v>
      </c>
      <c r="M930" s="168">
        <v>0</v>
      </c>
      <c r="N930" s="168">
        <v>0</v>
      </c>
      <c r="O930" s="168">
        <v>0</v>
      </c>
      <c r="P930" s="168">
        <v>0</v>
      </c>
      <c r="Q930" s="168">
        <v>0</v>
      </c>
      <c r="R930" s="168">
        <v>0</v>
      </c>
      <c r="S930" s="168">
        <v>0</v>
      </c>
      <c r="T930" s="168">
        <v>0</v>
      </c>
      <c r="U930" s="168">
        <v>0</v>
      </c>
      <c r="V930" s="168">
        <v>0</v>
      </c>
      <c r="W930" s="168">
        <v>0</v>
      </c>
      <c r="X930" s="168">
        <v>0</v>
      </c>
      <c r="Y930" s="168">
        <v>0</v>
      </c>
      <c r="Z930" s="168">
        <v>0</v>
      </c>
      <c r="AA930" s="168">
        <v>0</v>
      </c>
      <c r="AB930" s="168">
        <v>0</v>
      </c>
      <c r="AC930" s="168">
        <v>0</v>
      </c>
      <c r="AD930" s="168">
        <v>0</v>
      </c>
      <c r="AE930" s="168">
        <v>0</v>
      </c>
      <c r="AF930" s="168">
        <v>0</v>
      </c>
      <c r="AG930" s="168">
        <v>0</v>
      </c>
      <c r="AH930" s="43">
        <v>0</v>
      </c>
    </row>
    <row r="931" spans="1:34">
      <c r="A931" s="52">
        <v>0</v>
      </c>
      <c r="D931" s="62">
        <v>2023</v>
      </c>
      <c r="E931" s="62">
        <v>4</v>
      </c>
      <c r="F931" s="62">
        <v>2023</v>
      </c>
      <c r="G931" s="62">
        <v>2023</v>
      </c>
      <c r="H931" s="168">
        <v>0</v>
      </c>
      <c r="I931" s="168">
        <v>0</v>
      </c>
      <c r="J931" s="168">
        <v>0</v>
      </c>
      <c r="K931" s="168">
        <v>0</v>
      </c>
      <c r="L931" s="168">
        <v>0</v>
      </c>
      <c r="M931" s="168">
        <v>0</v>
      </c>
      <c r="N931" s="168">
        <v>0</v>
      </c>
      <c r="O931" s="168">
        <v>0</v>
      </c>
      <c r="P931" s="168">
        <v>0</v>
      </c>
      <c r="Q931" s="168">
        <v>0</v>
      </c>
      <c r="R931" s="168">
        <v>0</v>
      </c>
      <c r="S931" s="168">
        <v>0</v>
      </c>
      <c r="T931" s="168">
        <v>0</v>
      </c>
      <c r="U931" s="168">
        <v>0</v>
      </c>
      <c r="V931" s="168">
        <v>0</v>
      </c>
      <c r="W931" s="168">
        <v>0</v>
      </c>
      <c r="X931" s="168">
        <v>0</v>
      </c>
      <c r="Y931" s="168">
        <v>0</v>
      </c>
      <c r="Z931" s="168">
        <v>0</v>
      </c>
      <c r="AA931" s="168">
        <v>0</v>
      </c>
      <c r="AB931" s="168">
        <v>0</v>
      </c>
      <c r="AC931" s="168">
        <v>0</v>
      </c>
      <c r="AD931" s="168">
        <v>0</v>
      </c>
      <c r="AE931" s="168">
        <v>0</v>
      </c>
      <c r="AF931" s="168">
        <v>0</v>
      </c>
      <c r="AG931" s="168">
        <v>0</v>
      </c>
      <c r="AH931" s="43">
        <v>0</v>
      </c>
    </row>
    <row r="932" spans="1:34">
      <c r="A932" s="52">
        <v>0</v>
      </c>
      <c r="D932" s="62">
        <v>2023</v>
      </c>
      <c r="E932" s="62">
        <v>5</v>
      </c>
      <c r="F932" s="62">
        <v>2023</v>
      </c>
      <c r="G932" s="62">
        <v>2024</v>
      </c>
      <c r="H932" s="168">
        <v>0</v>
      </c>
      <c r="I932" s="168">
        <v>0</v>
      </c>
      <c r="J932" s="168">
        <v>0</v>
      </c>
      <c r="K932" s="168">
        <v>0</v>
      </c>
      <c r="L932" s="168">
        <v>0</v>
      </c>
      <c r="M932" s="168">
        <v>0</v>
      </c>
      <c r="N932" s="168">
        <v>0</v>
      </c>
      <c r="O932" s="168">
        <v>0</v>
      </c>
      <c r="P932" s="168">
        <v>0</v>
      </c>
      <c r="Q932" s="168">
        <v>0</v>
      </c>
      <c r="R932" s="168">
        <v>0</v>
      </c>
      <c r="S932" s="168">
        <v>0</v>
      </c>
      <c r="T932" s="168">
        <v>0</v>
      </c>
      <c r="U932" s="168">
        <v>0</v>
      </c>
      <c r="V932" s="168">
        <v>0</v>
      </c>
      <c r="W932" s="168">
        <v>0</v>
      </c>
      <c r="X932" s="168">
        <v>0</v>
      </c>
      <c r="Y932" s="168">
        <v>0</v>
      </c>
      <c r="Z932" s="168">
        <v>0</v>
      </c>
      <c r="AA932" s="168">
        <v>0</v>
      </c>
      <c r="AB932" s="168">
        <v>0</v>
      </c>
      <c r="AC932" s="168">
        <v>0</v>
      </c>
      <c r="AD932" s="168">
        <v>0</v>
      </c>
      <c r="AE932" s="168">
        <v>0</v>
      </c>
      <c r="AF932" s="168">
        <v>0</v>
      </c>
      <c r="AG932" s="168">
        <v>0</v>
      </c>
      <c r="AH932" s="43">
        <v>0</v>
      </c>
    </row>
    <row r="933" spans="1:34">
      <c r="A933" s="52">
        <v>0</v>
      </c>
      <c r="D933" s="62">
        <v>2023</v>
      </c>
      <c r="E933" s="62">
        <v>6</v>
      </c>
      <c r="F933" s="62">
        <v>2023</v>
      </c>
      <c r="G933" s="62">
        <v>2024</v>
      </c>
      <c r="H933" s="168">
        <v>0</v>
      </c>
      <c r="I933" s="168">
        <v>0</v>
      </c>
      <c r="J933" s="168">
        <v>0</v>
      </c>
      <c r="K933" s="168">
        <v>0</v>
      </c>
      <c r="L933" s="168">
        <v>0</v>
      </c>
      <c r="M933" s="168">
        <v>0</v>
      </c>
      <c r="N933" s="168">
        <v>0</v>
      </c>
      <c r="O933" s="168">
        <v>0</v>
      </c>
      <c r="P933" s="168">
        <v>0</v>
      </c>
      <c r="Q933" s="168">
        <v>0</v>
      </c>
      <c r="R933" s="168">
        <v>0</v>
      </c>
      <c r="S933" s="168">
        <v>0</v>
      </c>
      <c r="T933" s="168">
        <v>0</v>
      </c>
      <c r="U933" s="168">
        <v>0</v>
      </c>
      <c r="V933" s="168">
        <v>0</v>
      </c>
      <c r="W933" s="168">
        <v>0</v>
      </c>
      <c r="X933" s="168">
        <v>0</v>
      </c>
      <c r="Y933" s="168">
        <v>0</v>
      </c>
      <c r="Z933" s="168">
        <v>0</v>
      </c>
      <c r="AA933" s="168">
        <v>0</v>
      </c>
      <c r="AB933" s="168">
        <v>0</v>
      </c>
      <c r="AC933" s="168">
        <v>0</v>
      </c>
      <c r="AD933" s="168">
        <v>0</v>
      </c>
      <c r="AE933" s="168">
        <v>0</v>
      </c>
      <c r="AF933" s="168">
        <v>0</v>
      </c>
      <c r="AG933" s="168">
        <v>0</v>
      </c>
      <c r="AH933" s="43">
        <v>0</v>
      </c>
    </row>
    <row r="934" spans="1:34">
      <c r="A934" s="52">
        <v>0</v>
      </c>
      <c r="D934" s="62">
        <v>2023</v>
      </c>
      <c r="E934" s="62">
        <v>7</v>
      </c>
      <c r="F934" s="62">
        <v>2024</v>
      </c>
      <c r="G934" s="62">
        <v>2024</v>
      </c>
      <c r="H934" s="168">
        <v>0</v>
      </c>
      <c r="I934" s="168">
        <v>0</v>
      </c>
      <c r="J934" s="168">
        <v>0</v>
      </c>
      <c r="K934" s="168">
        <v>0</v>
      </c>
      <c r="L934" s="168">
        <v>0</v>
      </c>
      <c r="M934" s="168">
        <v>0</v>
      </c>
      <c r="N934" s="168">
        <v>0</v>
      </c>
      <c r="O934" s="168">
        <v>0</v>
      </c>
      <c r="P934" s="168">
        <v>0</v>
      </c>
      <c r="Q934" s="168">
        <v>0</v>
      </c>
      <c r="R934" s="168">
        <v>0</v>
      </c>
      <c r="S934" s="168">
        <v>0</v>
      </c>
      <c r="T934" s="168">
        <v>0</v>
      </c>
      <c r="U934" s="168">
        <v>0</v>
      </c>
      <c r="V934" s="168">
        <v>0</v>
      </c>
      <c r="W934" s="168">
        <v>0</v>
      </c>
      <c r="X934" s="168">
        <v>0</v>
      </c>
      <c r="Y934" s="168">
        <v>0</v>
      </c>
      <c r="Z934" s="168">
        <v>0</v>
      </c>
      <c r="AA934" s="168">
        <v>0</v>
      </c>
      <c r="AB934" s="168">
        <v>0</v>
      </c>
      <c r="AC934" s="168">
        <v>0</v>
      </c>
      <c r="AD934" s="168">
        <v>0</v>
      </c>
      <c r="AE934" s="168">
        <v>0</v>
      </c>
      <c r="AF934" s="168">
        <v>0</v>
      </c>
      <c r="AG934" s="168">
        <v>0</v>
      </c>
      <c r="AH934" s="43">
        <v>0</v>
      </c>
    </row>
    <row r="935" spans="1:34">
      <c r="A935" s="52">
        <v>0</v>
      </c>
      <c r="D935" s="62">
        <v>2023</v>
      </c>
      <c r="E935" s="62">
        <v>8</v>
      </c>
      <c r="F935" s="62">
        <v>2024</v>
      </c>
      <c r="G935" s="62">
        <v>2024</v>
      </c>
      <c r="H935" s="168">
        <v>0</v>
      </c>
      <c r="I935" s="168">
        <v>0</v>
      </c>
      <c r="J935" s="168">
        <v>0</v>
      </c>
      <c r="K935" s="168">
        <v>0</v>
      </c>
      <c r="L935" s="168">
        <v>0</v>
      </c>
      <c r="M935" s="168">
        <v>0</v>
      </c>
      <c r="N935" s="168">
        <v>0</v>
      </c>
      <c r="O935" s="168">
        <v>0</v>
      </c>
      <c r="P935" s="168">
        <v>0</v>
      </c>
      <c r="Q935" s="168">
        <v>0</v>
      </c>
      <c r="R935" s="168">
        <v>0</v>
      </c>
      <c r="S935" s="168">
        <v>0</v>
      </c>
      <c r="T935" s="168">
        <v>0</v>
      </c>
      <c r="U935" s="168">
        <v>0</v>
      </c>
      <c r="V935" s="168">
        <v>0</v>
      </c>
      <c r="W935" s="168">
        <v>0</v>
      </c>
      <c r="X935" s="168">
        <v>0</v>
      </c>
      <c r="Y935" s="168">
        <v>0</v>
      </c>
      <c r="Z935" s="168">
        <v>0</v>
      </c>
      <c r="AA935" s="168">
        <v>0</v>
      </c>
      <c r="AB935" s="168">
        <v>0</v>
      </c>
      <c r="AC935" s="168">
        <v>0</v>
      </c>
      <c r="AD935" s="168">
        <v>0</v>
      </c>
      <c r="AE935" s="168">
        <v>0</v>
      </c>
      <c r="AF935" s="168">
        <v>0</v>
      </c>
      <c r="AG935" s="168">
        <v>0</v>
      </c>
      <c r="AH935" s="43">
        <v>0</v>
      </c>
    </row>
    <row r="936" spans="1:34">
      <c r="A936" s="52">
        <v>0</v>
      </c>
      <c r="D936" s="62">
        <v>2023</v>
      </c>
      <c r="E936" s="62">
        <v>9</v>
      </c>
      <c r="F936" s="62">
        <v>2024</v>
      </c>
      <c r="G936" s="62">
        <v>2024</v>
      </c>
      <c r="H936" s="168">
        <v>0</v>
      </c>
      <c r="I936" s="168">
        <v>0</v>
      </c>
      <c r="J936" s="168">
        <v>0</v>
      </c>
      <c r="K936" s="168">
        <v>0</v>
      </c>
      <c r="L936" s="168">
        <v>0</v>
      </c>
      <c r="M936" s="168">
        <v>0</v>
      </c>
      <c r="N936" s="168">
        <v>0</v>
      </c>
      <c r="O936" s="168">
        <v>0</v>
      </c>
      <c r="P936" s="168">
        <v>0</v>
      </c>
      <c r="Q936" s="168">
        <v>0</v>
      </c>
      <c r="R936" s="168">
        <v>0</v>
      </c>
      <c r="S936" s="168">
        <v>0</v>
      </c>
      <c r="T936" s="168">
        <v>0</v>
      </c>
      <c r="U936" s="168">
        <v>0</v>
      </c>
      <c r="V936" s="168">
        <v>0</v>
      </c>
      <c r="W936" s="168">
        <v>0</v>
      </c>
      <c r="X936" s="168">
        <v>0</v>
      </c>
      <c r="Y936" s="168">
        <v>0</v>
      </c>
      <c r="Z936" s="168">
        <v>0</v>
      </c>
      <c r="AA936" s="168">
        <v>0</v>
      </c>
      <c r="AB936" s="168">
        <v>0</v>
      </c>
      <c r="AC936" s="168">
        <v>0</v>
      </c>
      <c r="AD936" s="168">
        <v>0</v>
      </c>
      <c r="AE936" s="168">
        <v>0</v>
      </c>
      <c r="AF936" s="168">
        <v>0</v>
      </c>
      <c r="AG936" s="168">
        <v>0</v>
      </c>
      <c r="AH936" s="43">
        <v>0</v>
      </c>
    </row>
    <row r="937" spans="1:34">
      <c r="A937" s="52">
        <v>0</v>
      </c>
      <c r="D937" s="62">
        <v>2023</v>
      </c>
      <c r="E937" s="62">
        <v>10</v>
      </c>
      <c r="F937" s="62">
        <v>2024</v>
      </c>
      <c r="G937" s="62">
        <v>2024</v>
      </c>
      <c r="H937" s="168">
        <v>0</v>
      </c>
      <c r="I937" s="168">
        <v>0</v>
      </c>
      <c r="J937" s="168">
        <v>0</v>
      </c>
      <c r="K937" s="168">
        <v>0</v>
      </c>
      <c r="L937" s="168">
        <v>0</v>
      </c>
      <c r="M937" s="168">
        <v>0</v>
      </c>
      <c r="N937" s="168">
        <v>0</v>
      </c>
      <c r="O937" s="168">
        <v>0</v>
      </c>
      <c r="P937" s="168">
        <v>0</v>
      </c>
      <c r="Q937" s="168">
        <v>0</v>
      </c>
      <c r="R937" s="168">
        <v>0</v>
      </c>
      <c r="S937" s="168">
        <v>0</v>
      </c>
      <c r="T937" s="168">
        <v>0</v>
      </c>
      <c r="U937" s="168">
        <v>0</v>
      </c>
      <c r="V937" s="168">
        <v>0</v>
      </c>
      <c r="W937" s="168">
        <v>0</v>
      </c>
      <c r="X937" s="168">
        <v>0</v>
      </c>
      <c r="Y937" s="168">
        <v>0</v>
      </c>
      <c r="Z937" s="168">
        <v>0</v>
      </c>
      <c r="AA937" s="168">
        <v>0</v>
      </c>
      <c r="AB937" s="168">
        <v>0</v>
      </c>
      <c r="AC937" s="168">
        <v>0</v>
      </c>
      <c r="AD937" s="168">
        <v>0</v>
      </c>
      <c r="AE937" s="168">
        <v>0</v>
      </c>
      <c r="AF937" s="168">
        <v>0</v>
      </c>
      <c r="AG937" s="168">
        <v>0</v>
      </c>
      <c r="AH937" s="43">
        <v>0</v>
      </c>
    </row>
    <row r="938" spans="1:34">
      <c r="A938" s="52">
        <v>0</v>
      </c>
      <c r="D938" s="62">
        <v>2023</v>
      </c>
      <c r="E938" s="62">
        <v>11</v>
      </c>
      <c r="F938" s="62">
        <v>2024</v>
      </c>
      <c r="G938" s="62">
        <v>2024</v>
      </c>
      <c r="H938" s="168">
        <v>0</v>
      </c>
      <c r="I938" s="168">
        <v>0</v>
      </c>
      <c r="J938" s="168">
        <v>0</v>
      </c>
      <c r="K938" s="168">
        <v>0</v>
      </c>
      <c r="L938" s="168">
        <v>0</v>
      </c>
      <c r="M938" s="168">
        <v>0</v>
      </c>
      <c r="N938" s="168">
        <v>0</v>
      </c>
      <c r="O938" s="168">
        <v>0</v>
      </c>
      <c r="P938" s="168">
        <v>0</v>
      </c>
      <c r="Q938" s="168">
        <v>0</v>
      </c>
      <c r="R938" s="168">
        <v>0</v>
      </c>
      <c r="S938" s="168">
        <v>0</v>
      </c>
      <c r="T938" s="168">
        <v>0</v>
      </c>
      <c r="U938" s="168">
        <v>0</v>
      </c>
      <c r="V938" s="168">
        <v>0</v>
      </c>
      <c r="W938" s="168">
        <v>0</v>
      </c>
      <c r="X938" s="168">
        <v>0</v>
      </c>
      <c r="Y938" s="168">
        <v>0</v>
      </c>
      <c r="Z938" s="168">
        <v>0</v>
      </c>
      <c r="AA938" s="168">
        <v>0</v>
      </c>
      <c r="AB938" s="168">
        <v>0</v>
      </c>
      <c r="AC938" s="168">
        <v>0</v>
      </c>
      <c r="AD938" s="168">
        <v>0</v>
      </c>
      <c r="AE938" s="168">
        <v>0</v>
      </c>
      <c r="AF938" s="168">
        <v>0</v>
      </c>
      <c r="AG938" s="168">
        <v>0</v>
      </c>
      <c r="AH938" s="43">
        <v>0</v>
      </c>
    </row>
    <row r="939" spans="1:34">
      <c r="A939" s="52">
        <v>0</v>
      </c>
      <c r="D939" s="62">
        <v>2023</v>
      </c>
      <c r="E939" s="62">
        <v>12</v>
      </c>
      <c r="F939" s="62">
        <v>2024</v>
      </c>
      <c r="G939" s="62">
        <v>2024</v>
      </c>
      <c r="H939" s="168">
        <v>0</v>
      </c>
      <c r="I939" s="168">
        <v>0</v>
      </c>
      <c r="J939" s="168">
        <v>0</v>
      </c>
      <c r="K939" s="168">
        <v>0</v>
      </c>
      <c r="L939" s="168">
        <v>0</v>
      </c>
      <c r="M939" s="168">
        <v>0</v>
      </c>
      <c r="N939" s="168">
        <v>0</v>
      </c>
      <c r="O939" s="168">
        <v>0</v>
      </c>
      <c r="P939" s="168">
        <v>0</v>
      </c>
      <c r="Q939" s="168">
        <v>0</v>
      </c>
      <c r="R939" s="168">
        <v>0</v>
      </c>
      <c r="S939" s="168">
        <v>0</v>
      </c>
      <c r="T939" s="168">
        <v>0</v>
      </c>
      <c r="U939" s="168">
        <v>0</v>
      </c>
      <c r="V939" s="168">
        <v>0</v>
      </c>
      <c r="W939" s="168">
        <v>0</v>
      </c>
      <c r="X939" s="168">
        <v>0</v>
      </c>
      <c r="Y939" s="168">
        <v>0</v>
      </c>
      <c r="Z939" s="168">
        <v>0</v>
      </c>
      <c r="AA939" s="168">
        <v>0</v>
      </c>
      <c r="AB939" s="168">
        <v>0</v>
      </c>
      <c r="AC939" s="168">
        <v>0</v>
      </c>
      <c r="AD939" s="168">
        <v>0</v>
      </c>
      <c r="AE939" s="168">
        <v>0</v>
      </c>
      <c r="AF939" s="168">
        <v>0</v>
      </c>
      <c r="AG939" s="168">
        <v>0</v>
      </c>
      <c r="AH939" s="43">
        <v>0</v>
      </c>
    </row>
    <row r="940" spans="1:34">
      <c r="A940" s="52">
        <v>0</v>
      </c>
      <c r="D940" s="62">
        <v>2024</v>
      </c>
      <c r="E940" s="62">
        <v>1</v>
      </c>
      <c r="F940" s="62">
        <v>2024</v>
      </c>
      <c r="G940" s="62">
        <v>2024</v>
      </c>
      <c r="H940" s="168">
        <v>0</v>
      </c>
      <c r="I940" s="168">
        <v>0</v>
      </c>
      <c r="J940" s="168">
        <v>0</v>
      </c>
      <c r="K940" s="168">
        <v>0</v>
      </c>
      <c r="L940" s="168">
        <v>0</v>
      </c>
      <c r="M940" s="168">
        <v>0</v>
      </c>
      <c r="N940" s="168">
        <v>0</v>
      </c>
      <c r="O940" s="168">
        <v>0</v>
      </c>
      <c r="P940" s="168">
        <v>0</v>
      </c>
      <c r="Q940" s="168">
        <v>0</v>
      </c>
      <c r="R940" s="168">
        <v>0</v>
      </c>
      <c r="S940" s="168">
        <v>0</v>
      </c>
      <c r="T940" s="168">
        <v>0</v>
      </c>
      <c r="U940" s="168">
        <v>0</v>
      </c>
      <c r="V940" s="168">
        <v>0</v>
      </c>
      <c r="W940" s="168">
        <v>0</v>
      </c>
      <c r="X940" s="168">
        <v>0</v>
      </c>
      <c r="Y940" s="168">
        <v>0</v>
      </c>
      <c r="Z940" s="168">
        <v>0</v>
      </c>
      <c r="AA940" s="168">
        <v>0</v>
      </c>
      <c r="AB940" s="168">
        <v>0</v>
      </c>
      <c r="AC940" s="168">
        <v>0</v>
      </c>
      <c r="AD940" s="168">
        <v>0</v>
      </c>
      <c r="AE940" s="168">
        <v>0</v>
      </c>
      <c r="AF940" s="168">
        <v>0</v>
      </c>
      <c r="AG940" s="168">
        <v>0</v>
      </c>
      <c r="AH940" s="43">
        <v>0</v>
      </c>
    </row>
    <row r="941" spans="1:34">
      <c r="A941" s="52">
        <v>0</v>
      </c>
      <c r="D941" s="62">
        <v>2024</v>
      </c>
      <c r="E941" s="62">
        <v>2</v>
      </c>
      <c r="F941" s="62">
        <v>2024</v>
      </c>
      <c r="G941" s="62">
        <v>2024</v>
      </c>
      <c r="H941" s="168">
        <v>0</v>
      </c>
      <c r="I941" s="168">
        <v>0</v>
      </c>
      <c r="J941" s="168">
        <v>0</v>
      </c>
      <c r="K941" s="168">
        <v>0</v>
      </c>
      <c r="L941" s="168">
        <v>0</v>
      </c>
      <c r="M941" s="168">
        <v>0</v>
      </c>
      <c r="N941" s="168">
        <v>0</v>
      </c>
      <c r="O941" s="168">
        <v>0</v>
      </c>
      <c r="P941" s="168">
        <v>0</v>
      </c>
      <c r="Q941" s="168">
        <v>0</v>
      </c>
      <c r="R941" s="168">
        <v>0</v>
      </c>
      <c r="S941" s="168">
        <v>0</v>
      </c>
      <c r="T941" s="168">
        <v>0</v>
      </c>
      <c r="U941" s="168">
        <v>0</v>
      </c>
      <c r="V941" s="168">
        <v>0</v>
      </c>
      <c r="W941" s="168">
        <v>0</v>
      </c>
      <c r="X941" s="168">
        <v>0</v>
      </c>
      <c r="Y941" s="168">
        <v>0</v>
      </c>
      <c r="Z941" s="168">
        <v>0</v>
      </c>
      <c r="AA941" s="168">
        <v>0</v>
      </c>
      <c r="AB941" s="168">
        <v>0</v>
      </c>
      <c r="AC941" s="168">
        <v>0</v>
      </c>
      <c r="AD941" s="168">
        <v>0</v>
      </c>
      <c r="AE941" s="168">
        <v>0</v>
      </c>
      <c r="AF941" s="168">
        <v>0</v>
      </c>
      <c r="AG941" s="168">
        <v>0</v>
      </c>
      <c r="AH941" s="43">
        <v>0</v>
      </c>
    </row>
    <row r="942" spans="1:34">
      <c r="A942" s="52">
        <v>0</v>
      </c>
      <c r="D942" s="62">
        <v>2024</v>
      </c>
      <c r="E942" s="62">
        <v>3</v>
      </c>
      <c r="F942" s="62">
        <v>2024</v>
      </c>
      <c r="G942" s="62">
        <v>2024</v>
      </c>
      <c r="H942" s="168">
        <v>0</v>
      </c>
      <c r="I942" s="168">
        <v>0</v>
      </c>
      <c r="J942" s="168">
        <v>0</v>
      </c>
      <c r="K942" s="168">
        <v>0</v>
      </c>
      <c r="L942" s="168">
        <v>0</v>
      </c>
      <c r="M942" s="168">
        <v>0</v>
      </c>
      <c r="N942" s="168">
        <v>0</v>
      </c>
      <c r="O942" s="168">
        <v>0</v>
      </c>
      <c r="P942" s="168">
        <v>0</v>
      </c>
      <c r="Q942" s="168">
        <v>0</v>
      </c>
      <c r="R942" s="168">
        <v>0</v>
      </c>
      <c r="S942" s="168">
        <v>0</v>
      </c>
      <c r="T942" s="168">
        <v>0</v>
      </c>
      <c r="U942" s="168">
        <v>0</v>
      </c>
      <c r="V942" s="168">
        <v>0</v>
      </c>
      <c r="W942" s="168">
        <v>0</v>
      </c>
      <c r="X942" s="168">
        <v>0</v>
      </c>
      <c r="Y942" s="168">
        <v>0</v>
      </c>
      <c r="Z942" s="168">
        <v>0</v>
      </c>
      <c r="AA942" s="168">
        <v>0</v>
      </c>
      <c r="AB942" s="168">
        <v>0</v>
      </c>
      <c r="AC942" s="168">
        <v>0</v>
      </c>
      <c r="AD942" s="168">
        <v>0</v>
      </c>
      <c r="AE942" s="168">
        <v>0</v>
      </c>
      <c r="AF942" s="168">
        <v>0</v>
      </c>
      <c r="AG942" s="168">
        <v>0</v>
      </c>
      <c r="AH942" s="43">
        <v>0</v>
      </c>
    </row>
    <row r="943" spans="1:34">
      <c r="A943" s="52">
        <v>0</v>
      </c>
      <c r="D943" s="62">
        <v>2024</v>
      </c>
      <c r="E943" s="62">
        <v>4</v>
      </c>
      <c r="F943" s="62">
        <v>2024</v>
      </c>
      <c r="G943" s="62">
        <v>2024</v>
      </c>
      <c r="H943" s="168">
        <v>0</v>
      </c>
      <c r="I943" s="168">
        <v>0</v>
      </c>
      <c r="J943" s="168">
        <v>0</v>
      </c>
      <c r="K943" s="168">
        <v>0</v>
      </c>
      <c r="L943" s="168">
        <v>0</v>
      </c>
      <c r="M943" s="168">
        <v>0</v>
      </c>
      <c r="N943" s="168">
        <v>0</v>
      </c>
      <c r="O943" s="168">
        <v>0</v>
      </c>
      <c r="P943" s="168">
        <v>0</v>
      </c>
      <c r="Q943" s="168">
        <v>0</v>
      </c>
      <c r="R943" s="168">
        <v>0</v>
      </c>
      <c r="S943" s="168">
        <v>0</v>
      </c>
      <c r="T943" s="168">
        <v>0</v>
      </c>
      <c r="U943" s="168">
        <v>0</v>
      </c>
      <c r="V943" s="168">
        <v>0</v>
      </c>
      <c r="W943" s="168">
        <v>0</v>
      </c>
      <c r="X943" s="168">
        <v>0</v>
      </c>
      <c r="Y943" s="168">
        <v>0</v>
      </c>
      <c r="Z943" s="168">
        <v>0</v>
      </c>
      <c r="AA943" s="168">
        <v>0</v>
      </c>
      <c r="AB943" s="168">
        <v>0</v>
      </c>
      <c r="AC943" s="168">
        <v>0</v>
      </c>
      <c r="AD943" s="168">
        <v>0</v>
      </c>
      <c r="AE943" s="168">
        <v>0</v>
      </c>
      <c r="AF943" s="168">
        <v>0</v>
      </c>
      <c r="AG943" s="168">
        <v>0</v>
      </c>
      <c r="AH943" s="43">
        <v>0</v>
      </c>
    </row>
    <row r="944" spans="1:34">
      <c r="A944" s="52">
        <v>0</v>
      </c>
      <c r="D944" s="62">
        <v>2024</v>
      </c>
      <c r="E944" s="62">
        <v>5</v>
      </c>
      <c r="F944" s="62">
        <v>2024</v>
      </c>
      <c r="G944" s="62">
        <v>2025</v>
      </c>
      <c r="H944" s="168">
        <v>0</v>
      </c>
      <c r="I944" s="168">
        <v>0</v>
      </c>
      <c r="J944" s="168">
        <v>0</v>
      </c>
      <c r="K944" s="168">
        <v>0</v>
      </c>
      <c r="L944" s="168">
        <v>0</v>
      </c>
      <c r="M944" s="168">
        <v>0</v>
      </c>
      <c r="N944" s="168">
        <v>0</v>
      </c>
      <c r="O944" s="168">
        <v>0</v>
      </c>
      <c r="P944" s="168">
        <v>0</v>
      </c>
      <c r="Q944" s="168">
        <v>0</v>
      </c>
      <c r="R944" s="168">
        <v>0</v>
      </c>
      <c r="S944" s="168">
        <v>0</v>
      </c>
      <c r="T944" s="168">
        <v>0</v>
      </c>
      <c r="U944" s="168">
        <v>0</v>
      </c>
      <c r="V944" s="168">
        <v>0</v>
      </c>
      <c r="W944" s="168">
        <v>0</v>
      </c>
      <c r="X944" s="168">
        <v>0</v>
      </c>
      <c r="Y944" s="168">
        <v>0</v>
      </c>
      <c r="Z944" s="168">
        <v>0</v>
      </c>
      <c r="AA944" s="168">
        <v>0</v>
      </c>
      <c r="AB944" s="168">
        <v>0</v>
      </c>
      <c r="AC944" s="168">
        <v>0</v>
      </c>
      <c r="AD944" s="168">
        <v>0</v>
      </c>
      <c r="AE944" s="168">
        <v>0</v>
      </c>
      <c r="AF944" s="168">
        <v>0</v>
      </c>
      <c r="AG944" s="168">
        <v>0</v>
      </c>
      <c r="AH944" s="43">
        <v>0</v>
      </c>
    </row>
    <row r="945" spans="1:34">
      <c r="A945" s="52">
        <v>0</v>
      </c>
      <c r="D945" s="62">
        <v>2024</v>
      </c>
      <c r="E945" s="62">
        <v>6</v>
      </c>
      <c r="F945" s="62">
        <v>2024</v>
      </c>
      <c r="G945" s="62">
        <v>2025</v>
      </c>
      <c r="H945" s="168">
        <v>0</v>
      </c>
      <c r="I945" s="168">
        <v>0</v>
      </c>
      <c r="J945" s="168">
        <v>0</v>
      </c>
      <c r="K945" s="168">
        <v>0</v>
      </c>
      <c r="L945" s="168">
        <v>0</v>
      </c>
      <c r="M945" s="168">
        <v>0</v>
      </c>
      <c r="N945" s="168">
        <v>0</v>
      </c>
      <c r="O945" s="168">
        <v>0</v>
      </c>
      <c r="P945" s="168">
        <v>0</v>
      </c>
      <c r="Q945" s="168">
        <v>0</v>
      </c>
      <c r="R945" s="168">
        <v>0</v>
      </c>
      <c r="S945" s="168">
        <v>0</v>
      </c>
      <c r="T945" s="168">
        <v>0</v>
      </c>
      <c r="U945" s="168">
        <v>0</v>
      </c>
      <c r="V945" s="168">
        <v>0</v>
      </c>
      <c r="W945" s="168">
        <v>0</v>
      </c>
      <c r="X945" s="168">
        <v>0</v>
      </c>
      <c r="Y945" s="168">
        <v>0</v>
      </c>
      <c r="Z945" s="168">
        <v>0</v>
      </c>
      <c r="AA945" s="168">
        <v>0</v>
      </c>
      <c r="AB945" s="168">
        <v>0</v>
      </c>
      <c r="AC945" s="168">
        <v>0</v>
      </c>
      <c r="AD945" s="168">
        <v>0</v>
      </c>
      <c r="AE945" s="168">
        <v>0</v>
      </c>
      <c r="AF945" s="168">
        <v>0</v>
      </c>
      <c r="AG945" s="168">
        <v>0</v>
      </c>
      <c r="AH945" s="43">
        <v>0</v>
      </c>
    </row>
    <row r="946" spans="1:34">
      <c r="A946" s="52">
        <v>0</v>
      </c>
      <c r="D946" s="62">
        <v>2024</v>
      </c>
      <c r="E946" s="62">
        <v>7</v>
      </c>
      <c r="F946" s="62">
        <v>2025</v>
      </c>
      <c r="G946" s="62">
        <v>2025</v>
      </c>
      <c r="H946" s="168">
        <v>0</v>
      </c>
      <c r="I946" s="168">
        <v>0</v>
      </c>
      <c r="J946" s="168">
        <v>0</v>
      </c>
      <c r="K946" s="168">
        <v>0</v>
      </c>
      <c r="L946" s="168">
        <v>0</v>
      </c>
      <c r="M946" s="168">
        <v>0</v>
      </c>
      <c r="N946" s="168">
        <v>0</v>
      </c>
      <c r="O946" s="168">
        <v>0</v>
      </c>
      <c r="P946" s="168">
        <v>0</v>
      </c>
      <c r="Q946" s="168">
        <v>0</v>
      </c>
      <c r="R946" s="168">
        <v>0</v>
      </c>
      <c r="S946" s="168">
        <v>0</v>
      </c>
      <c r="T946" s="168">
        <v>0</v>
      </c>
      <c r="U946" s="168">
        <v>0</v>
      </c>
      <c r="V946" s="168">
        <v>0</v>
      </c>
      <c r="W946" s="168">
        <v>0</v>
      </c>
      <c r="X946" s="168">
        <v>0</v>
      </c>
      <c r="Y946" s="168">
        <v>0</v>
      </c>
      <c r="Z946" s="168">
        <v>0</v>
      </c>
      <c r="AA946" s="168">
        <v>0</v>
      </c>
      <c r="AB946" s="168">
        <v>0</v>
      </c>
      <c r="AC946" s="168">
        <v>0</v>
      </c>
      <c r="AD946" s="168">
        <v>0</v>
      </c>
      <c r="AE946" s="168">
        <v>0</v>
      </c>
      <c r="AF946" s="168">
        <v>0</v>
      </c>
      <c r="AG946" s="168">
        <v>0</v>
      </c>
      <c r="AH946" s="43">
        <v>0</v>
      </c>
    </row>
    <row r="947" spans="1:34">
      <c r="A947" s="52">
        <v>0</v>
      </c>
      <c r="D947" s="62">
        <v>2024</v>
      </c>
      <c r="E947" s="62">
        <v>8</v>
      </c>
      <c r="F947" s="62">
        <v>2025</v>
      </c>
      <c r="G947" s="62">
        <v>2025</v>
      </c>
      <c r="H947" s="168">
        <v>0</v>
      </c>
      <c r="I947" s="168">
        <v>0</v>
      </c>
      <c r="J947" s="168">
        <v>0</v>
      </c>
      <c r="K947" s="168">
        <v>0</v>
      </c>
      <c r="L947" s="168">
        <v>0</v>
      </c>
      <c r="M947" s="168">
        <v>0</v>
      </c>
      <c r="N947" s="168">
        <v>0</v>
      </c>
      <c r="O947" s="168">
        <v>0</v>
      </c>
      <c r="P947" s="168">
        <v>0</v>
      </c>
      <c r="Q947" s="168">
        <v>0</v>
      </c>
      <c r="R947" s="168">
        <v>0</v>
      </c>
      <c r="S947" s="168">
        <v>0</v>
      </c>
      <c r="T947" s="168">
        <v>0</v>
      </c>
      <c r="U947" s="168">
        <v>0</v>
      </c>
      <c r="V947" s="168">
        <v>0</v>
      </c>
      <c r="W947" s="168">
        <v>0</v>
      </c>
      <c r="X947" s="168">
        <v>0</v>
      </c>
      <c r="Y947" s="168">
        <v>0</v>
      </c>
      <c r="Z947" s="168">
        <v>0</v>
      </c>
      <c r="AA947" s="168">
        <v>0</v>
      </c>
      <c r="AB947" s="168">
        <v>0</v>
      </c>
      <c r="AC947" s="168">
        <v>0</v>
      </c>
      <c r="AD947" s="168">
        <v>0</v>
      </c>
      <c r="AE947" s="168">
        <v>0</v>
      </c>
      <c r="AF947" s="168">
        <v>0</v>
      </c>
      <c r="AG947" s="168">
        <v>0</v>
      </c>
      <c r="AH947" s="43">
        <v>0</v>
      </c>
    </row>
    <row r="948" spans="1:34">
      <c r="A948" s="52">
        <v>0</v>
      </c>
      <c r="D948" s="62">
        <v>2024</v>
      </c>
      <c r="E948" s="62">
        <v>9</v>
      </c>
      <c r="F948" s="62">
        <v>2025</v>
      </c>
      <c r="G948" s="62">
        <v>2025</v>
      </c>
      <c r="H948" s="168">
        <v>0</v>
      </c>
      <c r="I948" s="168">
        <v>0</v>
      </c>
      <c r="J948" s="168">
        <v>0</v>
      </c>
      <c r="K948" s="168">
        <v>0</v>
      </c>
      <c r="L948" s="168">
        <v>0</v>
      </c>
      <c r="M948" s="168">
        <v>0</v>
      </c>
      <c r="N948" s="168">
        <v>0</v>
      </c>
      <c r="O948" s="168">
        <v>0</v>
      </c>
      <c r="P948" s="168">
        <v>0</v>
      </c>
      <c r="Q948" s="168">
        <v>0</v>
      </c>
      <c r="R948" s="168">
        <v>0</v>
      </c>
      <c r="S948" s="168">
        <v>0</v>
      </c>
      <c r="T948" s="168">
        <v>0</v>
      </c>
      <c r="U948" s="168">
        <v>0</v>
      </c>
      <c r="V948" s="168">
        <v>0</v>
      </c>
      <c r="W948" s="168">
        <v>0</v>
      </c>
      <c r="X948" s="168">
        <v>0</v>
      </c>
      <c r="Y948" s="168">
        <v>0</v>
      </c>
      <c r="Z948" s="168">
        <v>0</v>
      </c>
      <c r="AA948" s="168">
        <v>0</v>
      </c>
      <c r="AB948" s="168">
        <v>0</v>
      </c>
      <c r="AC948" s="168">
        <v>0</v>
      </c>
      <c r="AD948" s="168">
        <v>0</v>
      </c>
      <c r="AE948" s="168">
        <v>0</v>
      </c>
      <c r="AF948" s="168">
        <v>0</v>
      </c>
      <c r="AG948" s="168">
        <v>0</v>
      </c>
      <c r="AH948" s="43">
        <v>0</v>
      </c>
    </row>
    <row r="949" spans="1:34">
      <c r="A949" s="52">
        <v>0</v>
      </c>
      <c r="D949" s="62">
        <v>2024</v>
      </c>
      <c r="E949" s="62">
        <v>10</v>
      </c>
      <c r="F949" s="62">
        <v>2025</v>
      </c>
      <c r="G949" s="62">
        <v>2025</v>
      </c>
      <c r="H949" s="168">
        <v>0</v>
      </c>
      <c r="I949" s="168">
        <v>0</v>
      </c>
      <c r="J949" s="168">
        <v>0</v>
      </c>
      <c r="K949" s="168">
        <v>0</v>
      </c>
      <c r="L949" s="168">
        <v>0</v>
      </c>
      <c r="M949" s="168">
        <v>0</v>
      </c>
      <c r="N949" s="168">
        <v>0</v>
      </c>
      <c r="O949" s="168">
        <v>0</v>
      </c>
      <c r="P949" s="168">
        <v>0</v>
      </c>
      <c r="Q949" s="168">
        <v>0</v>
      </c>
      <c r="R949" s="168">
        <v>0</v>
      </c>
      <c r="S949" s="168">
        <v>0</v>
      </c>
      <c r="T949" s="168">
        <v>0</v>
      </c>
      <c r="U949" s="168">
        <v>0</v>
      </c>
      <c r="V949" s="168">
        <v>0</v>
      </c>
      <c r="W949" s="168">
        <v>0</v>
      </c>
      <c r="X949" s="168">
        <v>0</v>
      </c>
      <c r="Y949" s="168">
        <v>0</v>
      </c>
      <c r="Z949" s="168">
        <v>0</v>
      </c>
      <c r="AA949" s="168">
        <v>0</v>
      </c>
      <c r="AB949" s="168">
        <v>0</v>
      </c>
      <c r="AC949" s="168">
        <v>0</v>
      </c>
      <c r="AD949" s="168">
        <v>0</v>
      </c>
      <c r="AE949" s="168">
        <v>0</v>
      </c>
      <c r="AF949" s="168">
        <v>0</v>
      </c>
      <c r="AG949" s="168">
        <v>0</v>
      </c>
      <c r="AH949" s="43">
        <v>0</v>
      </c>
    </row>
    <row r="950" spans="1:34">
      <c r="A950" s="52">
        <v>0</v>
      </c>
      <c r="D950" s="62">
        <v>2024</v>
      </c>
      <c r="E950" s="62">
        <v>11</v>
      </c>
      <c r="F950" s="62">
        <v>2025</v>
      </c>
      <c r="G950" s="62">
        <v>2025</v>
      </c>
      <c r="H950" s="168">
        <v>0</v>
      </c>
      <c r="I950" s="168">
        <v>0</v>
      </c>
      <c r="J950" s="168">
        <v>0</v>
      </c>
      <c r="K950" s="168">
        <v>0</v>
      </c>
      <c r="L950" s="168">
        <v>0</v>
      </c>
      <c r="M950" s="168">
        <v>0</v>
      </c>
      <c r="N950" s="168">
        <v>0</v>
      </c>
      <c r="O950" s="168">
        <v>0</v>
      </c>
      <c r="P950" s="168">
        <v>0</v>
      </c>
      <c r="Q950" s="168">
        <v>0</v>
      </c>
      <c r="R950" s="168">
        <v>0</v>
      </c>
      <c r="S950" s="168">
        <v>0</v>
      </c>
      <c r="T950" s="168">
        <v>0</v>
      </c>
      <c r="U950" s="168">
        <v>0</v>
      </c>
      <c r="V950" s="168">
        <v>0</v>
      </c>
      <c r="W950" s="168">
        <v>0</v>
      </c>
      <c r="X950" s="168">
        <v>0</v>
      </c>
      <c r="Y950" s="168">
        <v>0</v>
      </c>
      <c r="Z950" s="168">
        <v>0</v>
      </c>
      <c r="AA950" s="168">
        <v>0</v>
      </c>
      <c r="AB950" s="168">
        <v>0</v>
      </c>
      <c r="AC950" s="168">
        <v>0</v>
      </c>
      <c r="AD950" s="168">
        <v>0</v>
      </c>
      <c r="AE950" s="168">
        <v>0</v>
      </c>
      <c r="AF950" s="168">
        <v>0</v>
      </c>
      <c r="AG950" s="168">
        <v>0</v>
      </c>
      <c r="AH950" s="43">
        <v>0</v>
      </c>
    </row>
    <row r="951" spans="1:34">
      <c r="A951" s="52">
        <v>0</v>
      </c>
      <c r="D951" s="62">
        <v>2024</v>
      </c>
      <c r="E951" s="62">
        <v>12</v>
      </c>
      <c r="F951" s="62">
        <v>2025</v>
      </c>
      <c r="G951" s="62">
        <v>2025</v>
      </c>
      <c r="H951" s="168">
        <v>0</v>
      </c>
      <c r="I951" s="168">
        <v>0</v>
      </c>
      <c r="J951" s="168">
        <v>0</v>
      </c>
      <c r="K951" s="168">
        <v>0</v>
      </c>
      <c r="L951" s="168">
        <v>0</v>
      </c>
      <c r="M951" s="168">
        <v>0</v>
      </c>
      <c r="N951" s="168">
        <v>0</v>
      </c>
      <c r="O951" s="168">
        <v>0</v>
      </c>
      <c r="P951" s="168">
        <v>0</v>
      </c>
      <c r="Q951" s="168">
        <v>0</v>
      </c>
      <c r="R951" s="168">
        <v>0</v>
      </c>
      <c r="S951" s="168">
        <v>0</v>
      </c>
      <c r="T951" s="168">
        <v>0</v>
      </c>
      <c r="U951" s="168">
        <v>0</v>
      </c>
      <c r="V951" s="168">
        <v>0</v>
      </c>
      <c r="W951" s="168">
        <v>0</v>
      </c>
      <c r="X951" s="168">
        <v>0</v>
      </c>
      <c r="Y951" s="168">
        <v>0</v>
      </c>
      <c r="Z951" s="168">
        <v>0</v>
      </c>
      <c r="AA951" s="168">
        <v>0</v>
      </c>
      <c r="AB951" s="168">
        <v>0</v>
      </c>
      <c r="AC951" s="168">
        <v>0</v>
      </c>
      <c r="AD951" s="168">
        <v>0</v>
      </c>
      <c r="AE951" s="168">
        <v>0</v>
      </c>
      <c r="AF951" s="168">
        <v>0</v>
      </c>
      <c r="AG951" s="168">
        <v>0</v>
      </c>
      <c r="AH951" s="43">
        <v>0</v>
      </c>
    </row>
    <row r="952" spans="1:34">
      <c r="A952" s="52">
        <v>0</v>
      </c>
      <c r="D952" s="62">
        <v>2025</v>
      </c>
      <c r="E952" s="62">
        <v>1</v>
      </c>
      <c r="F952" s="62">
        <v>2025</v>
      </c>
      <c r="G952" s="62">
        <v>2025</v>
      </c>
      <c r="H952" s="168">
        <v>0</v>
      </c>
      <c r="I952" s="168">
        <v>0</v>
      </c>
      <c r="J952" s="168">
        <v>0</v>
      </c>
      <c r="K952" s="168">
        <v>0</v>
      </c>
      <c r="L952" s="168">
        <v>0</v>
      </c>
      <c r="M952" s="168">
        <v>0</v>
      </c>
      <c r="N952" s="168">
        <v>0</v>
      </c>
      <c r="O952" s="168">
        <v>0</v>
      </c>
      <c r="P952" s="168">
        <v>0</v>
      </c>
      <c r="Q952" s="168">
        <v>0</v>
      </c>
      <c r="R952" s="168">
        <v>0</v>
      </c>
      <c r="S952" s="168">
        <v>0</v>
      </c>
      <c r="T952" s="168">
        <v>0</v>
      </c>
      <c r="U952" s="168">
        <v>0</v>
      </c>
      <c r="V952" s="168">
        <v>0</v>
      </c>
      <c r="W952" s="168">
        <v>0</v>
      </c>
      <c r="X952" s="168">
        <v>0</v>
      </c>
      <c r="Y952" s="168">
        <v>0</v>
      </c>
      <c r="Z952" s="168">
        <v>0</v>
      </c>
      <c r="AA952" s="168">
        <v>0</v>
      </c>
      <c r="AB952" s="168">
        <v>0</v>
      </c>
      <c r="AC952" s="168">
        <v>0</v>
      </c>
      <c r="AD952" s="168">
        <v>0</v>
      </c>
      <c r="AE952" s="168">
        <v>0</v>
      </c>
      <c r="AF952" s="168">
        <v>0</v>
      </c>
      <c r="AG952" s="168">
        <v>0</v>
      </c>
      <c r="AH952" s="43">
        <v>0</v>
      </c>
    </row>
    <row r="953" spans="1:34">
      <c r="A953" s="52">
        <v>0</v>
      </c>
      <c r="D953" s="62">
        <v>2025</v>
      </c>
      <c r="E953" s="62">
        <v>2</v>
      </c>
      <c r="F953" s="62">
        <v>2025</v>
      </c>
      <c r="G953" s="62">
        <v>2025</v>
      </c>
      <c r="H953" s="168">
        <v>0</v>
      </c>
      <c r="I953" s="168">
        <v>0</v>
      </c>
      <c r="J953" s="168">
        <v>0</v>
      </c>
      <c r="K953" s="168">
        <v>0</v>
      </c>
      <c r="L953" s="168">
        <v>0</v>
      </c>
      <c r="M953" s="168">
        <v>0</v>
      </c>
      <c r="N953" s="168">
        <v>0</v>
      </c>
      <c r="O953" s="168">
        <v>0</v>
      </c>
      <c r="P953" s="168">
        <v>0</v>
      </c>
      <c r="Q953" s="168">
        <v>0</v>
      </c>
      <c r="R953" s="168">
        <v>0</v>
      </c>
      <c r="S953" s="168">
        <v>0</v>
      </c>
      <c r="T953" s="168">
        <v>0</v>
      </c>
      <c r="U953" s="168">
        <v>0</v>
      </c>
      <c r="V953" s="168">
        <v>0</v>
      </c>
      <c r="W953" s="168">
        <v>0</v>
      </c>
      <c r="X953" s="168">
        <v>0</v>
      </c>
      <c r="Y953" s="168">
        <v>0</v>
      </c>
      <c r="Z953" s="168">
        <v>0</v>
      </c>
      <c r="AA953" s="168">
        <v>0</v>
      </c>
      <c r="AB953" s="168">
        <v>0</v>
      </c>
      <c r="AC953" s="168">
        <v>0</v>
      </c>
      <c r="AD953" s="168">
        <v>0</v>
      </c>
      <c r="AE953" s="168">
        <v>0</v>
      </c>
      <c r="AF953" s="168">
        <v>0</v>
      </c>
      <c r="AG953" s="168">
        <v>0</v>
      </c>
      <c r="AH953" s="43">
        <v>0</v>
      </c>
    </row>
    <row r="954" spans="1:34">
      <c r="A954" s="52">
        <v>0</v>
      </c>
      <c r="D954" s="62">
        <v>2025</v>
      </c>
      <c r="E954" s="62">
        <v>3</v>
      </c>
      <c r="F954" s="62">
        <v>2025</v>
      </c>
      <c r="G954" s="62">
        <v>2025</v>
      </c>
      <c r="H954" s="168">
        <v>0</v>
      </c>
      <c r="I954" s="168">
        <v>0</v>
      </c>
      <c r="J954" s="168">
        <v>0</v>
      </c>
      <c r="K954" s="168">
        <v>0</v>
      </c>
      <c r="L954" s="168">
        <v>0</v>
      </c>
      <c r="M954" s="168">
        <v>0</v>
      </c>
      <c r="N954" s="168">
        <v>0</v>
      </c>
      <c r="O954" s="168">
        <v>0</v>
      </c>
      <c r="P954" s="168">
        <v>0</v>
      </c>
      <c r="Q954" s="168">
        <v>0</v>
      </c>
      <c r="R954" s="168">
        <v>0</v>
      </c>
      <c r="S954" s="168">
        <v>0</v>
      </c>
      <c r="T954" s="168">
        <v>0</v>
      </c>
      <c r="U954" s="168">
        <v>0</v>
      </c>
      <c r="V954" s="168">
        <v>0</v>
      </c>
      <c r="W954" s="168">
        <v>0</v>
      </c>
      <c r="X954" s="168">
        <v>0</v>
      </c>
      <c r="Y954" s="168">
        <v>0</v>
      </c>
      <c r="Z954" s="168">
        <v>0</v>
      </c>
      <c r="AA954" s="168">
        <v>0</v>
      </c>
      <c r="AB954" s="168">
        <v>0</v>
      </c>
      <c r="AC954" s="168">
        <v>0</v>
      </c>
      <c r="AD954" s="168">
        <v>0</v>
      </c>
      <c r="AE954" s="168">
        <v>0</v>
      </c>
      <c r="AF954" s="168">
        <v>0</v>
      </c>
      <c r="AG954" s="168">
        <v>0</v>
      </c>
      <c r="AH954" s="43">
        <v>0</v>
      </c>
    </row>
    <row r="955" spans="1:34">
      <c r="A955" s="52">
        <v>0</v>
      </c>
      <c r="D955" s="62">
        <v>2025</v>
      </c>
      <c r="E955" s="62">
        <v>4</v>
      </c>
      <c r="F955" s="62">
        <v>2025</v>
      </c>
      <c r="G955" s="62">
        <v>2025</v>
      </c>
      <c r="H955" s="168">
        <v>0</v>
      </c>
      <c r="I955" s="168">
        <v>0</v>
      </c>
      <c r="J955" s="168">
        <v>0</v>
      </c>
      <c r="K955" s="168">
        <v>0</v>
      </c>
      <c r="L955" s="168">
        <v>0</v>
      </c>
      <c r="M955" s="168">
        <v>0</v>
      </c>
      <c r="N955" s="168">
        <v>0</v>
      </c>
      <c r="O955" s="168">
        <v>0</v>
      </c>
      <c r="P955" s="168">
        <v>0</v>
      </c>
      <c r="Q955" s="168">
        <v>0</v>
      </c>
      <c r="R955" s="168">
        <v>0</v>
      </c>
      <c r="S955" s="168">
        <v>0</v>
      </c>
      <c r="T955" s="168">
        <v>0</v>
      </c>
      <c r="U955" s="168">
        <v>0</v>
      </c>
      <c r="V955" s="168">
        <v>0</v>
      </c>
      <c r="W955" s="168">
        <v>0</v>
      </c>
      <c r="X955" s="168">
        <v>0</v>
      </c>
      <c r="Y955" s="168">
        <v>0</v>
      </c>
      <c r="Z955" s="168">
        <v>0</v>
      </c>
      <c r="AA955" s="168">
        <v>0</v>
      </c>
      <c r="AB955" s="168">
        <v>0</v>
      </c>
      <c r="AC955" s="168">
        <v>0</v>
      </c>
      <c r="AD955" s="168">
        <v>0</v>
      </c>
      <c r="AE955" s="168">
        <v>0</v>
      </c>
      <c r="AF955" s="168">
        <v>0</v>
      </c>
      <c r="AG955" s="168">
        <v>0</v>
      </c>
      <c r="AH955" s="43">
        <v>0</v>
      </c>
    </row>
    <row r="956" spans="1:34">
      <c r="A956" s="52">
        <v>0</v>
      </c>
      <c r="D956" s="62">
        <v>2025</v>
      </c>
      <c r="E956" s="62">
        <v>5</v>
      </c>
      <c r="F956" s="62">
        <v>2025</v>
      </c>
      <c r="G956" s="62">
        <v>2026</v>
      </c>
      <c r="H956" s="168">
        <v>0</v>
      </c>
      <c r="I956" s="168">
        <v>0</v>
      </c>
      <c r="J956" s="168">
        <v>0</v>
      </c>
      <c r="K956" s="168">
        <v>0</v>
      </c>
      <c r="L956" s="168">
        <v>0</v>
      </c>
      <c r="M956" s="168">
        <v>0</v>
      </c>
      <c r="N956" s="168">
        <v>0</v>
      </c>
      <c r="O956" s="168">
        <v>0</v>
      </c>
      <c r="P956" s="168">
        <v>0</v>
      </c>
      <c r="Q956" s="168">
        <v>0</v>
      </c>
      <c r="R956" s="168">
        <v>0</v>
      </c>
      <c r="S956" s="168">
        <v>0</v>
      </c>
      <c r="T956" s="168">
        <v>0</v>
      </c>
      <c r="U956" s="168">
        <v>0</v>
      </c>
      <c r="V956" s="168">
        <v>0</v>
      </c>
      <c r="W956" s="168">
        <v>0</v>
      </c>
      <c r="X956" s="168">
        <v>0</v>
      </c>
      <c r="Y956" s="168">
        <v>0</v>
      </c>
      <c r="Z956" s="168">
        <v>0</v>
      </c>
      <c r="AA956" s="168">
        <v>0</v>
      </c>
      <c r="AB956" s="168">
        <v>0</v>
      </c>
      <c r="AC956" s="168">
        <v>0</v>
      </c>
      <c r="AD956" s="168">
        <v>0</v>
      </c>
      <c r="AE956" s="168">
        <v>0</v>
      </c>
      <c r="AF956" s="168">
        <v>0</v>
      </c>
      <c r="AG956" s="168">
        <v>0</v>
      </c>
      <c r="AH956" s="43">
        <v>0</v>
      </c>
    </row>
    <row r="957" spans="1:34">
      <c r="A957" s="52">
        <v>0</v>
      </c>
      <c r="D957" s="62">
        <v>2025</v>
      </c>
      <c r="E957" s="62">
        <v>6</v>
      </c>
      <c r="F957" s="62">
        <v>2025</v>
      </c>
      <c r="G957" s="62">
        <v>2026</v>
      </c>
      <c r="H957" s="168">
        <v>0</v>
      </c>
      <c r="I957" s="168">
        <v>0</v>
      </c>
      <c r="J957" s="168">
        <v>0</v>
      </c>
      <c r="K957" s="168">
        <v>0</v>
      </c>
      <c r="L957" s="168">
        <v>0</v>
      </c>
      <c r="M957" s="168">
        <v>0</v>
      </c>
      <c r="N957" s="168">
        <v>0</v>
      </c>
      <c r="O957" s="168">
        <v>0</v>
      </c>
      <c r="P957" s="168">
        <v>0</v>
      </c>
      <c r="Q957" s="168">
        <v>0</v>
      </c>
      <c r="R957" s="168">
        <v>0</v>
      </c>
      <c r="S957" s="168">
        <v>0</v>
      </c>
      <c r="T957" s="168">
        <v>0</v>
      </c>
      <c r="U957" s="168">
        <v>0</v>
      </c>
      <c r="V957" s="168">
        <v>0</v>
      </c>
      <c r="W957" s="168">
        <v>0</v>
      </c>
      <c r="X957" s="168">
        <v>0</v>
      </c>
      <c r="Y957" s="168">
        <v>0</v>
      </c>
      <c r="Z957" s="168">
        <v>0</v>
      </c>
      <c r="AA957" s="168">
        <v>0</v>
      </c>
      <c r="AB957" s="168">
        <v>0</v>
      </c>
      <c r="AC957" s="168">
        <v>0</v>
      </c>
      <c r="AD957" s="168">
        <v>0</v>
      </c>
      <c r="AE957" s="168">
        <v>0</v>
      </c>
      <c r="AF957" s="168">
        <v>0</v>
      </c>
      <c r="AG957" s="168">
        <v>0</v>
      </c>
      <c r="AH957" s="43">
        <v>0</v>
      </c>
    </row>
    <row r="958" spans="1:34">
      <c r="A958" s="52">
        <v>0</v>
      </c>
      <c r="D958" s="62">
        <v>2025</v>
      </c>
      <c r="E958" s="62">
        <v>7</v>
      </c>
      <c r="F958" s="62">
        <v>2026</v>
      </c>
      <c r="G958" s="62">
        <v>2026</v>
      </c>
      <c r="H958" s="168">
        <v>0</v>
      </c>
      <c r="I958" s="168">
        <v>0</v>
      </c>
      <c r="J958" s="168">
        <v>0</v>
      </c>
      <c r="K958" s="168">
        <v>0</v>
      </c>
      <c r="L958" s="168">
        <v>0</v>
      </c>
      <c r="M958" s="168">
        <v>0</v>
      </c>
      <c r="N958" s="168">
        <v>0</v>
      </c>
      <c r="O958" s="168">
        <v>0</v>
      </c>
      <c r="P958" s="168">
        <v>0</v>
      </c>
      <c r="Q958" s="168">
        <v>0</v>
      </c>
      <c r="R958" s="168">
        <v>0</v>
      </c>
      <c r="S958" s="168">
        <v>0</v>
      </c>
      <c r="T958" s="168">
        <v>0</v>
      </c>
      <c r="U958" s="168">
        <v>0</v>
      </c>
      <c r="V958" s="168">
        <v>0</v>
      </c>
      <c r="W958" s="168">
        <v>0</v>
      </c>
      <c r="X958" s="168">
        <v>0</v>
      </c>
      <c r="Y958" s="168">
        <v>0</v>
      </c>
      <c r="Z958" s="168">
        <v>0</v>
      </c>
      <c r="AA958" s="168">
        <v>0</v>
      </c>
      <c r="AB958" s="168">
        <v>0</v>
      </c>
      <c r="AC958" s="168">
        <v>0</v>
      </c>
      <c r="AD958" s="168">
        <v>0</v>
      </c>
      <c r="AE958" s="168">
        <v>0</v>
      </c>
      <c r="AF958" s="168">
        <v>0</v>
      </c>
      <c r="AG958" s="168">
        <v>0</v>
      </c>
      <c r="AH958" s="43">
        <v>0</v>
      </c>
    </row>
    <row r="959" spans="1:34">
      <c r="A959" s="52">
        <v>0</v>
      </c>
      <c r="D959" s="62">
        <v>2025</v>
      </c>
      <c r="E959" s="62">
        <v>8</v>
      </c>
      <c r="F959" s="62">
        <v>2026</v>
      </c>
      <c r="G959" s="62">
        <v>2026</v>
      </c>
      <c r="H959" s="168">
        <v>0</v>
      </c>
      <c r="I959" s="168">
        <v>0</v>
      </c>
      <c r="J959" s="168">
        <v>0</v>
      </c>
      <c r="K959" s="168">
        <v>0</v>
      </c>
      <c r="L959" s="168">
        <v>0</v>
      </c>
      <c r="M959" s="168">
        <v>0</v>
      </c>
      <c r="N959" s="168">
        <v>0</v>
      </c>
      <c r="O959" s="168">
        <v>0</v>
      </c>
      <c r="P959" s="168">
        <v>0</v>
      </c>
      <c r="Q959" s="168">
        <v>0</v>
      </c>
      <c r="R959" s="168">
        <v>0</v>
      </c>
      <c r="S959" s="168">
        <v>0</v>
      </c>
      <c r="T959" s="168">
        <v>0</v>
      </c>
      <c r="U959" s="168">
        <v>0</v>
      </c>
      <c r="V959" s="168">
        <v>0</v>
      </c>
      <c r="W959" s="168">
        <v>0</v>
      </c>
      <c r="X959" s="168">
        <v>0</v>
      </c>
      <c r="Y959" s="168">
        <v>0</v>
      </c>
      <c r="Z959" s="168">
        <v>0</v>
      </c>
      <c r="AA959" s="168">
        <v>0</v>
      </c>
      <c r="AB959" s="168">
        <v>0</v>
      </c>
      <c r="AC959" s="168">
        <v>0</v>
      </c>
      <c r="AD959" s="168">
        <v>0</v>
      </c>
      <c r="AE959" s="168">
        <v>0</v>
      </c>
      <c r="AF959" s="168">
        <v>0</v>
      </c>
      <c r="AG959" s="168">
        <v>0</v>
      </c>
      <c r="AH959" s="43">
        <v>0</v>
      </c>
    </row>
    <row r="960" spans="1:34">
      <c r="A960" s="52">
        <v>0</v>
      </c>
      <c r="D960" s="62">
        <v>2025</v>
      </c>
      <c r="E960" s="62">
        <v>9</v>
      </c>
      <c r="F960" s="62">
        <v>2026</v>
      </c>
      <c r="G960" s="62">
        <v>2026</v>
      </c>
      <c r="H960" s="168">
        <v>0</v>
      </c>
      <c r="I960" s="168">
        <v>0</v>
      </c>
      <c r="J960" s="168">
        <v>0</v>
      </c>
      <c r="K960" s="168">
        <v>0</v>
      </c>
      <c r="L960" s="168">
        <v>0</v>
      </c>
      <c r="M960" s="168">
        <v>0</v>
      </c>
      <c r="N960" s="168">
        <v>0</v>
      </c>
      <c r="O960" s="168">
        <v>0</v>
      </c>
      <c r="P960" s="168">
        <v>0</v>
      </c>
      <c r="Q960" s="168">
        <v>0</v>
      </c>
      <c r="R960" s="168">
        <v>0</v>
      </c>
      <c r="S960" s="168">
        <v>0</v>
      </c>
      <c r="T960" s="168">
        <v>0</v>
      </c>
      <c r="U960" s="168">
        <v>0</v>
      </c>
      <c r="V960" s="168">
        <v>0</v>
      </c>
      <c r="W960" s="168">
        <v>0</v>
      </c>
      <c r="X960" s="168">
        <v>0</v>
      </c>
      <c r="Y960" s="168">
        <v>0</v>
      </c>
      <c r="Z960" s="168">
        <v>0</v>
      </c>
      <c r="AA960" s="168">
        <v>0</v>
      </c>
      <c r="AB960" s="168">
        <v>0</v>
      </c>
      <c r="AC960" s="168">
        <v>0</v>
      </c>
      <c r="AD960" s="168">
        <v>0</v>
      </c>
      <c r="AE960" s="168">
        <v>0</v>
      </c>
      <c r="AF960" s="168">
        <v>0</v>
      </c>
      <c r="AG960" s="168">
        <v>0</v>
      </c>
      <c r="AH960" s="43">
        <v>0</v>
      </c>
    </row>
    <row r="961" spans="1:34">
      <c r="A961" s="52">
        <v>0</v>
      </c>
      <c r="D961" s="62">
        <v>2025</v>
      </c>
      <c r="E961" s="62">
        <v>10</v>
      </c>
      <c r="F961" s="62">
        <v>2026</v>
      </c>
      <c r="G961" s="62">
        <v>2026</v>
      </c>
      <c r="H961" s="168">
        <v>0</v>
      </c>
      <c r="I961" s="168">
        <v>0</v>
      </c>
      <c r="J961" s="168">
        <v>0</v>
      </c>
      <c r="K961" s="168">
        <v>0</v>
      </c>
      <c r="L961" s="168">
        <v>0</v>
      </c>
      <c r="M961" s="168">
        <v>0</v>
      </c>
      <c r="N961" s="168">
        <v>0</v>
      </c>
      <c r="O961" s="168">
        <v>0</v>
      </c>
      <c r="P961" s="168">
        <v>0</v>
      </c>
      <c r="Q961" s="168">
        <v>0</v>
      </c>
      <c r="R961" s="168">
        <v>0</v>
      </c>
      <c r="S961" s="168">
        <v>0</v>
      </c>
      <c r="T961" s="168">
        <v>0</v>
      </c>
      <c r="U961" s="168">
        <v>0</v>
      </c>
      <c r="V961" s="168">
        <v>0</v>
      </c>
      <c r="W961" s="168">
        <v>0</v>
      </c>
      <c r="X961" s="168">
        <v>0</v>
      </c>
      <c r="Y961" s="168">
        <v>0</v>
      </c>
      <c r="Z961" s="168">
        <v>0</v>
      </c>
      <c r="AA961" s="168">
        <v>0</v>
      </c>
      <c r="AB961" s="168">
        <v>0</v>
      </c>
      <c r="AC961" s="168">
        <v>0</v>
      </c>
      <c r="AD961" s="168">
        <v>0</v>
      </c>
      <c r="AE961" s="168">
        <v>0</v>
      </c>
      <c r="AF961" s="168">
        <v>0</v>
      </c>
      <c r="AG961" s="168">
        <v>0</v>
      </c>
      <c r="AH961" s="43">
        <v>0</v>
      </c>
    </row>
    <row r="962" spans="1:34">
      <c r="A962" s="52">
        <v>0</v>
      </c>
      <c r="D962" s="62">
        <v>2025</v>
      </c>
      <c r="E962" s="62">
        <v>11</v>
      </c>
      <c r="F962" s="62">
        <v>2026</v>
      </c>
      <c r="G962" s="62">
        <v>2026</v>
      </c>
      <c r="H962" s="168">
        <v>0</v>
      </c>
      <c r="I962" s="168">
        <v>0</v>
      </c>
      <c r="J962" s="168">
        <v>0</v>
      </c>
      <c r="K962" s="168">
        <v>0</v>
      </c>
      <c r="L962" s="168">
        <v>0</v>
      </c>
      <c r="M962" s="168">
        <v>0</v>
      </c>
      <c r="N962" s="168">
        <v>0</v>
      </c>
      <c r="O962" s="168">
        <v>0</v>
      </c>
      <c r="P962" s="168">
        <v>0</v>
      </c>
      <c r="Q962" s="168">
        <v>0</v>
      </c>
      <c r="R962" s="168">
        <v>0</v>
      </c>
      <c r="S962" s="168">
        <v>0</v>
      </c>
      <c r="T962" s="168">
        <v>0</v>
      </c>
      <c r="U962" s="168">
        <v>0</v>
      </c>
      <c r="V962" s="168">
        <v>0</v>
      </c>
      <c r="W962" s="168">
        <v>0</v>
      </c>
      <c r="X962" s="168">
        <v>0</v>
      </c>
      <c r="Y962" s="168">
        <v>0</v>
      </c>
      <c r="Z962" s="168">
        <v>0</v>
      </c>
      <c r="AA962" s="168">
        <v>0</v>
      </c>
      <c r="AB962" s="168">
        <v>0</v>
      </c>
      <c r="AC962" s="168">
        <v>0</v>
      </c>
      <c r="AD962" s="168">
        <v>0</v>
      </c>
      <c r="AE962" s="168">
        <v>0</v>
      </c>
      <c r="AF962" s="168">
        <v>0</v>
      </c>
      <c r="AG962" s="168">
        <v>0</v>
      </c>
      <c r="AH962" s="43">
        <v>0</v>
      </c>
    </row>
    <row r="963" spans="1:34">
      <c r="A963" s="52">
        <v>0</v>
      </c>
      <c r="D963" s="62">
        <v>2025</v>
      </c>
      <c r="E963" s="62">
        <v>12</v>
      </c>
      <c r="F963" s="62">
        <v>2026</v>
      </c>
      <c r="G963" s="62">
        <v>2026</v>
      </c>
      <c r="H963" s="168">
        <v>0</v>
      </c>
      <c r="I963" s="168">
        <v>0</v>
      </c>
      <c r="J963" s="168">
        <v>0</v>
      </c>
      <c r="K963" s="168">
        <v>0</v>
      </c>
      <c r="L963" s="168">
        <v>0</v>
      </c>
      <c r="M963" s="168">
        <v>0</v>
      </c>
      <c r="N963" s="168">
        <v>0</v>
      </c>
      <c r="O963" s="168">
        <v>0</v>
      </c>
      <c r="P963" s="168">
        <v>0</v>
      </c>
      <c r="Q963" s="168">
        <v>0</v>
      </c>
      <c r="R963" s="168">
        <v>0</v>
      </c>
      <c r="S963" s="168">
        <v>0</v>
      </c>
      <c r="T963" s="168">
        <v>0</v>
      </c>
      <c r="U963" s="168">
        <v>0</v>
      </c>
      <c r="V963" s="168">
        <v>0</v>
      </c>
      <c r="W963" s="168">
        <v>0</v>
      </c>
      <c r="X963" s="168">
        <v>0</v>
      </c>
      <c r="Y963" s="168">
        <v>0</v>
      </c>
      <c r="Z963" s="168">
        <v>0</v>
      </c>
      <c r="AA963" s="168">
        <v>0</v>
      </c>
      <c r="AB963" s="168">
        <v>0</v>
      </c>
      <c r="AC963" s="168">
        <v>0</v>
      </c>
      <c r="AD963" s="168">
        <v>0</v>
      </c>
      <c r="AE963" s="168">
        <v>0</v>
      </c>
      <c r="AF963" s="168">
        <v>0</v>
      </c>
      <c r="AG963" s="168">
        <v>0</v>
      </c>
      <c r="AH963" s="43">
        <v>0</v>
      </c>
    </row>
    <row r="964" spans="1:34">
      <c r="A964" s="52">
        <v>0</v>
      </c>
      <c r="D964" s="62">
        <v>2026</v>
      </c>
      <c r="E964" s="62">
        <v>1</v>
      </c>
      <c r="F964" s="62">
        <v>2026</v>
      </c>
      <c r="G964" s="62">
        <v>2026</v>
      </c>
      <c r="H964" s="168">
        <v>0</v>
      </c>
      <c r="I964" s="168">
        <v>0</v>
      </c>
      <c r="J964" s="168">
        <v>0</v>
      </c>
      <c r="K964" s="168">
        <v>0</v>
      </c>
      <c r="L964" s="168">
        <v>0</v>
      </c>
      <c r="M964" s="168">
        <v>0</v>
      </c>
      <c r="N964" s="168">
        <v>0</v>
      </c>
      <c r="O964" s="168">
        <v>0</v>
      </c>
      <c r="P964" s="168">
        <v>0</v>
      </c>
      <c r="Q964" s="168">
        <v>0</v>
      </c>
      <c r="R964" s="168">
        <v>0</v>
      </c>
      <c r="S964" s="168">
        <v>0</v>
      </c>
      <c r="T964" s="168">
        <v>0</v>
      </c>
      <c r="U964" s="168">
        <v>0</v>
      </c>
      <c r="V964" s="168">
        <v>0</v>
      </c>
      <c r="W964" s="168">
        <v>0</v>
      </c>
      <c r="X964" s="168">
        <v>0</v>
      </c>
      <c r="Y964" s="168">
        <v>0</v>
      </c>
      <c r="Z964" s="168">
        <v>0</v>
      </c>
      <c r="AA964" s="168">
        <v>0</v>
      </c>
      <c r="AB964" s="168">
        <v>0</v>
      </c>
      <c r="AC964" s="168">
        <v>0</v>
      </c>
      <c r="AD964" s="168">
        <v>0</v>
      </c>
      <c r="AE964" s="168">
        <v>0</v>
      </c>
      <c r="AF964" s="168">
        <v>0</v>
      </c>
      <c r="AG964" s="168">
        <v>0</v>
      </c>
      <c r="AH964" s="43">
        <v>0</v>
      </c>
    </row>
    <row r="965" spans="1:34">
      <c r="A965" s="52">
        <v>0</v>
      </c>
      <c r="D965" s="62">
        <v>2026</v>
      </c>
      <c r="E965" s="62">
        <v>2</v>
      </c>
      <c r="F965" s="62">
        <v>2026</v>
      </c>
      <c r="G965" s="62">
        <v>2026</v>
      </c>
      <c r="H965" s="168">
        <v>0</v>
      </c>
      <c r="I965" s="168">
        <v>0</v>
      </c>
      <c r="J965" s="168">
        <v>0</v>
      </c>
      <c r="K965" s="168">
        <v>0</v>
      </c>
      <c r="L965" s="168">
        <v>0</v>
      </c>
      <c r="M965" s="168">
        <v>0</v>
      </c>
      <c r="N965" s="168">
        <v>0</v>
      </c>
      <c r="O965" s="168">
        <v>0</v>
      </c>
      <c r="P965" s="168">
        <v>0</v>
      </c>
      <c r="Q965" s="168">
        <v>0</v>
      </c>
      <c r="R965" s="168">
        <v>0</v>
      </c>
      <c r="S965" s="168">
        <v>0</v>
      </c>
      <c r="T965" s="168">
        <v>0</v>
      </c>
      <c r="U965" s="168">
        <v>0</v>
      </c>
      <c r="V965" s="168">
        <v>0</v>
      </c>
      <c r="W965" s="168">
        <v>0</v>
      </c>
      <c r="X965" s="168">
        <v>0</v>
      </c>
      <c r="Y965" s="168">
        <v>0</v>
      </c>
      <c r="Z965" s="168">
        <v>0</v>
      </c>
      <c r="AA965" s="168">
        <v>0</v>
      </c>
      <c r="AB965" s="168">
        <v>0</v>
      </c>
      <c r="AC965" s="168">
        <v>0</v>
      </c>
      <c r="AD965" s="168">
        <v>0</v>
      </c>
      <c r="AE965" s="168">
        <v>0</v>
      </c>
      <c r="AF965" s="168">
        <v>0</v>
      </c>
      <c r="AG965" s="168">
        <v>0</v>
      </c>
      <c r="AH965" s="43">
        <v>0</v>
      </c>
    </row>
    <row r="966" spans="1:34">
      <c r="A966" s="52">
        <v>0</v>
      </c>
      <c r="D966" s="62">
        <v>2026</v>
      </c>
      <c r="E966" s="62">
        <v>3</v>
      </c>
      <c r="F966" s="62">
        <v>2026</v>
      </c>
      <c r="G966" s="62">
        <v>2026</v>
      </c>
      <c r="H966" s="168">
        <v>0</v>
      </c>
      <c r="I966" s="168">
        <v>0</v>
      </c>
      <c r="J966" s="168">
        <v>0</v>
      </c>
      <c r="K966" s="168">
        <v>0</v>
      </c>
      <c r="L966" s="168">
        <v>0</v>
      </c>
      <c r="M966" s="168">
        <v>0</v>
      </c>
      <c r="N966" s="168">
        <v>0</v>
      </c>
      <c r="O966" s="168">
        <v>0</v>
      </c>
      <c r="P966" s="168">
        <v>0</v>
      </c>
      <c r="Q966" s="168">
        <v>0</v>
      </c>
      <c r="R966" s="168">
        <v>0</v>
      </c>
      <c r="S966" s="168">
        <v>0</v>
      </c>
      <c r="T966" s="168">
        <v>0</v>
      </c>
      <c r="U966" s="168">
        <v>0</v>
      </c>
      <c r="V966" s="168">
        <v>0</v>
      </c>
      <c r="W966" s="168">
        <v>0</v>
      </c>
      <c r="X966" s="168">
        <v>0</v>
      </c>
      <c r="Y966" s="168">
        <v>0</v>
      </c>
      <c r="Z966" s="168">
        <v>0</v>
      </c>
      <c r="AA966" s="168">
        <v>0</v>
      </c>
      <c r="AB966" s="168">
        <v>0</v>
      </c>
      <c r="AC966" s="168">
        <v>0</v>
      </c>
      <c r="AD966" s="168">
        <v>0</v>
      </c>
      <c r="AE966" s="168">
        <v>0</v>
      </c>
      <c r="AF966" s="168">
        <v>0</v>
      </c>
      <c r="AG966" s="168">
        <v>0</v>
      </c>
      <c r="AH966" s="43">
        <v>0</v>
      </c>
    </row>
    <row r="967" spans="1:34">
      <c r="A967" s="52">
        <v>0</v>
      </c>
      <c r="D967" s="62">
        <v>2026</v>
      </c>
      <c r="E967" s="62">
        <v>4</v>
      </c>
      <c r="F967" s="62">
        <v>2026</v>
      </c>
      <c r="G967" s="62">
        <v>2026</v>
      </c>
      <c r="H967" s="168">
        <v>0</v>
      </c>
      <c r="I967" s="168">
        <v>0</v>
      </c>
      <c r="J967" s="168">
        <v>0</v>
      </c>
      <c r="K967" s="168">
        <v>0</v>
      </c>
      <c r="L967" s="168">
        <v>0</v>
      </c>
      <c r="M967" s="168">
        <v>0</v>
      </c>
      <c r="N967" s="168">
        <v>0</v>
      </c>
      <c r="O967" s="168">
        <v>0</v>
      </c>
      <c r="P967" s="168">
        <v>0</v>
      </c>
      <c r="Q967" s="168">
        <v>0</v>
      </c>
      <c r="R967" s="168">
        <v>0</v>
      </c>
      <c r="S967" s="168">
        <v>0</v>
      </c>
      <c r="T967" s="168">
        <v>0</v>
      </c>
      <c r="U967" s="168">
        <v>0</v>
      </c>
      <c r="V967" s="168">
        <v>0</v>
      </c>
      <c r="W967" s="168">
        <v>0</v>
      </c>
      <c r="X967" s="168">
        <v>0</v>
      </c>
      <c r="Y967" s="168">
        <v>0</v>
      </c>
      <c r="Z967" s="168">
        <v>0</v>
      </c>
      <c r="AA967" s="168">
        <v>0</v>
      </c>
      <c r="AB967" s="168">
        <v>0</v>
      </c>
      <c r="AC967" s="168">
        <v>0</v>
      </c>
      <c r="AD967" s="168">
        <v>0</v>
      </c>
      <c r="AE967" s="168">
        <v>0</v>
      </c>
      <c r="AF967" s="168">
        <v>0</v>
      </c>
      <c r="AG967" s="168">
        <v>0</v>
      </c>
      <c r="AH967" s="43">
        <v>0</v>
      </c>
    </row>
    <row r="968" spans="1:34">
      <c r="A968" s="52">
        <v>0</v>
      </c>
      <c r="D968" s="62">
        <v>2026</v>
      </c>
      <c r="E968" s="62">
        <v>5</v>
      </c>
      <c r="F968" s="62">
        <v>2026</v>
      </c>
      <c r="G968" s="62">
        <v>2027</v>
      </c>
      <c r="H968" s="168">
        <v>0</v>
      </c>
      <c r="I968" s="168">
        <v>0</v>
      </c>
      <c r="J968" s="168">
        <v>0</v>
      </c>
      <c r="K968" s="168">
        <v>0</v>
      </c>
      <c r="L968" s="168">
        <v>0</v>
      </c>
      <c r="M968" s="168">
        <v>0</v>
      </c>
      <c r="N968" s="168">
        <v>0</v>
      </c>
      <c r="O968" s="168">
        <v>0</v>
      </c>
      <c r="P968" s="168">
        <v>0</v>
      </c>
      <c r="Q968" s="168">
        <v>0</v>
      </c>
      <c r="R968" s="168">
        <v>0</v>
      </c>
      <c r="S968" s="168">
        <v>0</v>
      </c>
      <c r="T968" s="168">
        <v>0</v>
      </c>
      <c r="U968" s="168">
        <v>0</v>
      </c>
      <c r="V968" s="168">
        <v>0</v>
      </c>
      <c r="W968" s="168">
        <v>0</v>
      </c>
      <c r="X968" s="168">
        <v>0</v>
      </c>
      <c r="Y968" s="168">
        <v>0</v>
      </c>
      <c r="Z968" s="168">
        <v>0</v>
      </c>
      <c r="AA968" s="168">
        <v>0</v>
      </c>
      <c r="AB968" s="168">
        <v>0</v>
      </c>
      <c r="AC968" s="168">
        <v>0</v>
      </c>
      <c r="AD968" s="168">
        <v>0</v>
      </c>
      <c r="AE968" s="168">
        <v>0</v>
      </c>
      <c r="AF968" s="168">
        <v>0</v>
      </c>
      <c r="AG968" s="168">
        <v>0</v>
      </c>
      <c r="AH968" s="43">
        <v>0</v>
      </c>
    </row>
    <row r="969" spans="1:34">
      <c r="A969" s="52">
        <v>0</v>
      </c>
      <c r="D969" s="62">
        <v>2026</v>
      </c>
      <c r="E969" s="62">
        <v>6</v>
      </c>
      <c r="F969" s="62">
        <v>2026</v>
      </c>
      <c r="G969" s="62">
        <v>2027</v>
      </c>
      <c r="H969" s="168">
        <v>0</v>
      </c>
      <c r="I969" s="168">
        <v>0</v>
      </c>
      <c r="J969" s="168">
        <v>0</v>
      </c>
      <c r="K969" s="168">
        <v>0</v>
      </c>
      <c r="L969" s="168">
        <v>0</v>
      </c>
      <c r="M969" s="168">
        <v>0</v>
      </c>
      <c r="N969" s="168">
        <v>0</v>
      </c>
      <c r="O969" s="168">
        <v>0</v>
      </c>
      <c r="P969" s="168">
        <v>0</v>
      </c>
      <c r="Q969" s="168">
        <v>0</v>
      </c>
      <c r="R969" s="168">
        <v>0</v>
      </c>
      <c r="S969" s="168">
        <v>0</v>
      </c>
      <c r="T969" s="168">
        <v>0</v>
      </c>
      <c r="U969" s="168">
        <v>0</v>
      </c>
      <c r="V969" s="168">
        <v>0</v>
      </c>
      <c r="W969" s="168">
        <v>0</v>
      </c>
      <c r="X969" s="168">
        <v>0</v>
      </c>
      <c r="Y969" s="168">
        <v>0</v>
      </c>
      <c r="Z969" s="168">
        <v>0</v>
      </c>
      <c r="AA969" s="168">
        <v>0</v>
      </c>
      <c r="AB969" s="168">
        <v>0</v>
      </c>
      <c r="AC969" s="168">
        <v>0</v>
      </c>
      <c r="AD969" s="168">
        <v>0</v>
      </c>
      <c r="AE969" s="168">
        <v>0</v>
      </c>
      <c r="AF969" s="168">
        <v>0</v>
      </c>
      <c r="AG969" s="168">
        <v>0</v>
      </c>
      <c r="AH969" s="43">
        <v>0</v>
      </c>
    </row>
    <row r="970" spans="1:34">
      <c r="A970" s="52">
        <v>0</v>
      </c>
      <c r="D970" s="62">
        <v>2026</v>
      </c>
      <c r="E970" s="62">
        <v>7</v>
      </c>
      <c r="F970" s="62">
        <v>2027</v>
      </c>
      <c r="G970" s="62">
        <v>2027</v>
      </c>
      <c r="H970" s="168">
        <v>0</v>
      </c>
      <c r="I970" s="168">
        <v>0</v>
      </c>
      <c r="J970" s="168">
        <v>0</v>
      </c>
      <c r="K970" s="168">
        <v>0</v>
      </c>
      <c r="L970" s="168">
        <v>0</v>
      </c>
      <c r="M970" s="168">
        <v>0</v>
      </c>
      <c r="N970" s="168">
        <v>0</v>
      </c>
      <c r="O970" s="168">
        <v>0</v>
      </c>
      <c r="P970" s="168">
        <v>0</v>
      </c>
      <c r="Q970" s="168">
        <v>0</v>
      </c>
      <c r="R970" s="168">
        <v>0</v>
      </c>
      <c r="S970" s="168">
        <v>0</v>
      </c>
      <c r="T970" s="168">
        <v>0</v>
      </c>
      <c r="U970" s="168">
        <v>0</v>
      </c>
      <c r="V970" s="168">
        <v>0</v>
      </c>
      <c r="W970" s="168">
        <v>0</v>
      </c>
      <c r="X970" s="168">
        <v>0</v>
      </c>
      <c r="Y970" s="168">
        <v>0</v>
      </c>
      <c r="Z970" s="168">
        <v>0</v>
      </c>
      <c r="AA970" s="168">
        <v>0</v>
      </c>
      <c r="AB970" s="168">
        <v>0</v>
      </c>
      <c r="AC970" s="168">
        <v>0</v>
      </c>
      <c r="AD970" s="168">
        <v>0</v>
      </c>
      <c r="AE970" s="168">
        <v>0</v>
      </c>
      <c r="AF970" s="168">
        <v>0</v>
      </c>
      <c r="AG970" s="168">
        <v>0</v>
      </c>
      <c r="AH970" s="43">
        <v>0</v>
      </c>
    </row>
    <row r="971" spans="1:34">
      <c r="A971" s="52">
        <v>0</v>
      </c>
      <c r="D971" s="62">
        <v>2026</v>
      </c>
      <c r="E971" s="62">
        <v>8</v>
      </c>
      <c r="F971" s="62">
        <v>2027</v>
      </c>
      <c r="G971" s="62">
        <v>2027</v>
      </c>
      <c r="H971" s="168">
        <v>0</v>
      </c>
      <c r="I971" s="168">
        <v>0</v>
      </c>
      <c r="J971" s="168">
        <v>0</v>
      </c>
      <c r="K971" s="168">
        <v>0</v>
      </c>
      <c r="L971" s="168">
        <v>0</v>
      </c>
      <c r="M971" s="168">
        <v>0</v>
      </c>
      <c r="N971" s="168">
        <v>0</v>
      </c>
      <c r="O971" s="168">
        <v>0</v>
      </c>
      <c r="P971" s="168">
        <v>0</v>
      </c>
      <c r="Q971" s="168">
        <v>0</v>
      </c>
      <c r="R971" s="168">
        <v>0</v>
      </c>
      <c r="S971" s="168">
        <v>0</v>
      </c>
      <c r="T971" s="168">
        <v>0</v>
      </c>
      <c r="U971" s="168">
        <v>0</v>
      </c>
      <c r="V971" s="168">
        <v>0</v>
      </c>
      <c r="W971" s="168">
        <v>0</v>
      </c>
      <c r="X971" s="168">
        <v>0</v>
      </c>
      <c r="Y971" s="168">
        <v>0</v>
      </c>
      <c r="Z971" s="168">
        <v>0</v>
      </c>
      <c r="AA971" s="168">
        <v>0</v>
      </c>
      <c r="AB971" s="168">
        <v>0</v>
      </c>
      <c r="AC971" s="168">
        <v>0</v>
      </c>
      <c r="AD971" s="168">
        <v>0</v>
      </c>
      <c r="AE971" s="168">
        <v>0</v>
      </c>
      <c r="AF971" s="168">
        <v>0</v>
      </c>
      <c r="AG971" s="168">
        <v>0</v>
      </c>
      <c r="AH971" s="43">
        <v>0</v>
      </c>
    </row>
    <row r="972" spans="1:34">
      <c r="A972" s="52">
        <v>0</v>
      </c>
      <c r="D972" s="62">
        <v>2026</v>
      </c>
      <c r="E972" s="62">
        <v>9</v>
      </c>
      <c r="F972" s="62">
        <v>2027</v>
      </c>
      <c r="G972" s="62">
        <v>2027</v>
      </c>
      <c r="H972" s="168">
        <v>0</v>
      </c>
      <c r="I972" s="168">
        <v>0</v>
      </c>
      <c r="J972" s="168">
        <v>0</v>
      </c>
      <c r="K972" s="168">
        <v>0</v>
      </c>
      <c r="L972" s="168">
        <v>0</v>
      </c>
      <c r="M972" s="168">
        <v>0</v>
      </c>
      <c r="N972" s="168">
        <v>0</v>
      </c>
      <c r="O972" s="168">
        <v>0</v>
      </c>
      <c r="P972" s="168">
        <v>0</v>
      </c>
      <c r="Q972" s="168">
        <v>0</v>
      </c>
      <c r="R972" s="168">
        <v>0</v>
      </c>
      <c r="S972" s="168">
        <v>0</v>
      </c>
      <c r="T972" s="168">
        <v>0</v>
      </c>
      <c r="U972" s="168">
        <v>0</v>
      </c>
      <c r="V972" s="168">
        <v>0</v>
      </c>
      <c r="W972" s="168">
        <v>0</v>
      </c>
      <c r="X972" s="168">
        <v>0</v>
      </c>
      <c r="Y972" s="168">
        <v>0</v>
      </c>
      <c r="Z972" s="168">
        <v>0</v>
      </c>
      <c r="AA972" s="168">
        <v>0</v>
      </c>
      <c r="AB972" s="168">
        <v>0</v>
      </c>
      <c r="AC972" s="168">
        <v>0</v>
      </c>
      <c r="AD972" s="168">
        <v>0</v>
      </c>
      <c r="AE972" s="168">
        <v>0</v>
      </c>
      <c r="AF972" s="168">
        <v>0</v>
      </c>
      <c r="AG972" s="168">
        <v>0</v>
      </c>
      <c r="AH972" s="43">
        <v>0</v>
      </c>
    </row>
    <row r="973" spans="1:34">
      <c r="A973" s="52">
        <v>0</v>
      </c>
      <c r="D973" s="62">
        <v>2026</v>
      </c>
      <c r="E973" s="62">
        <v>10</v>
      </c>
      <c r="F973" s="62">
        <v>2027</v>
      </c>
      <c r="G973" s="62">
        <v>2027</v>
      </c>
      <c r="H973" s="168">
        <v>0</v>
      </c>
      <c r="I973" s="168">
        <v>0</v>
      </c>
      <c r="J973" s="168">
        <v>0</v>
      </c>
      <c r="K973" s="168">
        <v>0</v>
      </c>
      <c r="L973" s="168">
        <v>0</v>
      </c>
      <c r="M973" s="168">
        <v>0</v>
      </c>
      <c r="N973" s="168">
        <v>0</v>
      </c>
      <c r="O973" s="168">
        <v>0</v>
      </c>
      <c r="P973" s="168">
        <v>0</v>
      </c>
      <c r="Q973" s="168">
        <v>0</v>
      </c>
      <c r="R973" s="168">
        <v>0</v>
      </c>
      <c r="S973" s="168">
        <v>0</v>
      </c>
      <c r="T973" s="168">
        <v>0</v>
      </c>
      <c r="U973" s="168">
        <v>0</v>
      </c>
      <c r="V973" s="168">
        <v>0</v>
      </c>
      <c r="W973" s="168">
        <v>0</v>
      </c>
      <c r="X973" s="168">
        <v>0</v>
      </c>
      <c r="Y973" s="168">
        <v>0</v>
      </c>
      <c r="Z973" s="168">
        <v>0</v>
      </c>
      <c r="AA973" s="168">
        <v>0</v>
      </c>
      <c r="AB973" s="168">
        <v>0</v>
      </c>
      <c r="AC973" s="168">
        <v>0</v>
      </c>
      <c r="AD973" s="168">
        <v>0</v>
      </c>
      <c r="AE973" s="168">
        <v>0</v>
      </c>
      <c r="AF973" s="168">
        <v>0</v>
      </c>
      <c r="AG973" s="168">
        <v>0</v>
      </c>
      <c r="AH973" s="43">
        <v>0</v>
      </c>
    </row>
    <row r="974" spans="1:34">
      <c r="A974" s="52">
        <v>0</v>
      </c>
      <c r="D974" s="62">
        <v>2026</v>
      </c>
      <c r="E974" s="62">
        <v>11</v>
      </c>
      <c r="F974" s="62">
        <v>2027</v>
      </c>
      <c r="G974" s="62">
        <v>2027</v>
      </c>
      <c r="H974" s="168">
        <v>0</v>
      </c>
      <c r="I974" s="168">
        <v>0</v>
      </c>
      <c r="J974" s="168">
        <v>0</v>
      </c>
      <c r="K974" s="168">
        <v>0</v>
      </c>
      <c r="L974" s="168">
        <v>0</v>
      </c>
      <c r="M974" s="168">
        <v>0</v>
      </c>
      <c r="N974" s="168">
        <v>0</v>
      </c>
      <c r="O974" s="168">
        <v>0</v>
      </c>
      <c r="P974" s="168">
        <v>0</v>
      </c>
      <c r="Q974" s="168">
        <v>0</v>
      </c>
      <c r="R974" s="168">
        <v>0</v>
      </c>
      <c r="S974" s="168">
        <v>0</v>
      </c>
      <c r="T974" s="168">
        <v>0</v>
      </c>
      <c r="U974" s="168">
        <v>0</v>
      </c>
      <c r="V974" s="168">
        <v>0</v>
      </c>
      <c r="W974" s="168">
        <v>0</v>
      </c>
      <c r="X974" s="168">
        <v>0</v>
      </c>
      <c r="Y974" s="168">
        <v>0</v>
      </c>
      <c r="Z974" s="168">
        <v>0</v>
      </c>
      <c r="AA974" s="168">
        <v>0</v>
      </c>
      <c r="AB974" s="168">
        <v>0</v>
      </c>
      <c r="AC974" s="168">
        <v>0</v>
      </c>
      <c r="AD974" s="168">
        <v>0</v>
      </c>
      <c r="AE974" s="168">
        <v>0</v>
      </c>
      <c r="AF974" s="168">
        <v>0</v>
      </c>
      <c r="AG974" s="168">
        <v>0</v>
      </c>
      <c r="AH974" s="43">
        <v>0</v>
      </c>
    </row>
    <row r="975" spans="1:34">
      <c r="A975" s="52">
        <v>0</v>
      </c>
      <c r="D975" s="62">
        <v>2026</v>
      </c>
      <c r="E975" s="62">
        <v>12</v>
      </c>
      <c r="F975" s="62">
        <v>2027</v>
      </c>
      <c r="G975" s="62">
        <v>2027</v>
      </c>
      <c r="H975" s="168">
        <v>0</v>
      </c>
      <c r="I975" s="168">
        <v>0</v>
      </c>
      <c r="J975" s="168">
        <v>0</v>
      </c>
      <c r="K975" s="168">
        <v>0</v>
      </c>
      <c r="L975" s="168">
        <v>0</v>
      </c>
      <c r="M975" s="168">
        <v>0</v>
      </c>
      <c r="N975" s="168">
        <v>0</v>
      </c>
      <c r="O975" s="168">
        <v>0</v>
      </c>
      <c r="P975" s="168">
        <v>0</v>
      </c>
      <c r="Q975" s="168">
        <v>0</v>
      </c>
      <c r="R975" s="168">
        <v>0</v>
      </c>
      <c r="S975" s="168">
        <v>0</v>
      </c>
      <c r="T975" s="168">
        <v>0</v>
      </c>
      <c r="U975" s="168">
        <v>0</v>
      </c>
      <c r="V975" s="168">
        <v>0</v>
      </c>
      <c r="W975" s="168">
        <v>0</v>
      </c>
      <c r="X975" s="168">
        <v>0</v>
      </c>
      <c r="Y975" s="168">
        <v>0</v>
      </c>
      <c r="Z975" s="168">
        <v>0</v>
      </c>
      <c r="AA975" s="168">
        <v>0</v>
      </c>
      <c r="AB975" s="168">
        <v>0</v>
      </c>
      <c r="AC975" s="168">
        <v>0</v>
      </c>
      <c r="AD975" s="168">
        <v>0</v>
      </c>
      <c r="AE975" s="168">
        <v>0</v>
      </c>
      <c r="AF975" s="168">
        <v>0</v>
      </c>
      <c r="AG975" s="168">
        <v>0</v>
      </c>
      <c r="AH975" s="43">
        <v>0</v>
      </c>
    </row>
    <row r="976" spans="1:34">
      <c r="A976" s="52">
        <v>0</v>
      </c>
      <c r="D976" s="62">
        <v>2027</v>
      </c>
      <c r="E976" s="62">
        <v>1</v>
      </c>
      <c r="F976" s="62">
        <v>2027</v>
      </c>
      <c r="G976" s="62">
        <v>2027</v>
      </c>
      <c r="H976" s="168">
        <v>0</v>
      </c>
      <c r="I976" s="168">
        <v>0</v>
      </c>
      <c r="J976" s="168">
        <v>0</v>
      </c>
      <c r="K976" s="168">
        <v>0</v>
      </c>
      <c r="L976" s="168">
        <v>0</v>
      </c>
      <c r="M976" s="168">
        <v>0</v>
      </c>
      <c r="N976" s="168">
        <v>0</v>
      </c>
      <c r="O976" s="168">
        <v>0</v>
      </c>
      <c r="P976" s="168">
        <v>0</v>
      </c>
      <c r="Q976" s="168">
        <v>0</v>
      </c>
      <c r="R976" s="168">
        <v>0</v>
      </c>
      <c r="S976" s="168">
        <v>0</v>
      </c>
      <c r="T976" s="168">
        <v>0</v>
      </c>
      <c r="U976" s="168">
        <v>0</v>
      </c>
      <c r="V976" s="168">
        <v>0</v>
      </c>
      <c r="W976" s="168">
        <v>0</v>
      </c>
      <c r="X976" s="168">
        <v>0</v>
      </c>
      <c r="Y976" s="168">
        <v>0</v>
      </c>
      <c r="Z976" s="168">
        <v>0</v>
      </c>
      <c r="AA976" s="168">
        <v>0</v>
      </c>
      <c r="AB976" s="168">
        <v>0</v>
      </c>
      <c r="AC976" s="168">
        <v>0</v>
      </c>
      <c r="AD976" s="168">
        <v>0</v>
      </c>
      <c r="AE976" s="168">
        <v>0</v>
      </c>
      <c r="AF976" s="168">
        <v>0</v>
      </c>
      <c r="AG976" s="168">
        <v>0</v>
      </c>
      <c r="AH976" s="43">
        <v>0</v>
      </c>
    </row>
    <row r="977" spans="1:34">
      <c r="A977" s="52">
        <v>0</v>
      </c>
      <c r="D977" s="62">
        <v>2027</v>
      </c>
      <c r="E977" s="62">
        <v>2</v>
      </c>
      <c r="F977" s="62">
        <v>2027</v>
      </c>
      <c r="G977" s="62">
        <v>2027</v>
      </c>
      <c r="H977" s="168">
        <v>0</v>
      </c>
      <c r="I977" s="168">
        <v>0</v>
      </c>
      <c r="J977" s="168">
        <v>0</v>
      </c>
      <c r="K977" s="168">
        <v>0</v>
      </c>
      <c r="L977" s="168">
        <v>0</v>
      </c>
      <c r="M977" s="168">
        <v>0</v>
      </c>
      <c r="N977" s="168">
        <v>0</v>
      </c>
      <c r="O977" s="168">
        <v>0</v>
      </c>
      <c r="P977" s="168">
        <v>0</v>
      </c>
      <c r="Q977" s="168">
        <v>0</v>
      </c>
      <c r="R977" s="168">
        <v>0</v>
      </c>
      <c r="S977" s="168">
        <v>0</v>
      </c>
      <c r="T977" s="168">
        <v>0</v>
      </c>
      <c r="U977" s="168">
        <v>0</v>
      </c>
      <c r="V977" s="168">
        <v>0</v>
      </c>
      <c r="W977" s="168">
        <v>0</v>
      </c>
      <c r="X977" s="168">
        <v>0</v>
      </c>
      <c r="Y977" s="168">
        <v>0</v>
      </c>
      <c r="Z977" s="168">
        <v>0</v>
      </c>
      <c r="AA977" s="168">
        <v>0</v>
      </c>
      <c r="AB977" s="168">
        <v>0</v>
      </c>
      <c r="AC977" s="168">
        <v>0</v>
      </c>
      <c r="AD977" s="168">
        <v>0</v>
      </c>
      <c r="AE977" s="168">
        <v>0</v>
      </c>
      <c r="AF977" s="168">
        <v>0</v>
      </c>
      <c r="AG977" s="168">
        <v>0</v>
      </c>
      <c r="AH977" s="43">
        <v>0</v>
      </c>
    </row>
    <row r="978" spans="1:34">
      <c r="A978" s="52">
        <v>0</v>
      </c>
      <c r="D978" s="62">
        <v>2027</v>
      </c>
      <c r="E978" s="62">
        <v>3</v>
      </c>
      <c r="F978" s="62">
        <v>2027</v>
      </c>
      <c r="G978" s="62">
        <v>2027</v>
      </c>
      <c r="H978" s="168">
        <v>0</v>
      </c>
      <c r="I978" s="168">
        <v>0</v>
      </c>
      <c r="J978" s="168">
        <v>0</v>
      </c>
      <c r="K978" s="168">
        <v>0</v>
      </c>
      <c r="L978" s="168">
        <v>0</v>
      </c>
      <c r="M978" s="168">
        <v>0</v>
      </c>
      <c r="N978" s="168">
        <v>0</v>
      </c>
      <c r="O978" s="168">
        <v>0</v>
      </c>
      <c r="P978" s="168">
        <v>0</v>
      </c>
      <c r="Q978" s="168">
        <v>0</v>
      </c>
      <c r="R978" s="168">
        <v>0</v>
      </c>
      <c r="S978" s="168">
        <v>0</v>
      </c>
      <c r="T978" s="168">
        <v>0</v>
      </c>
      <c r="U978" s="168">
        <v>0</v>
      </c>
      <c r="V978" s="168">
        <v>0</v>
      </c>
      <c r="W978" s="168">
        <v>0</v>
      </c>
      <c r="X978" s="168">
        <v>0</v>
      </c>
      <c r="Y978" s="168">
        <v>0</v>
      </c>
      <c r="Z978" s="168">
        <v>0</v>
      </c>
      <c r="AA978" s="168">
        <v>0</v>
      </c>
      <c r="AB978" s="168">
        <v>0</v>
      </c>
      <c r="AC978" s="168">
        <v>0</v>
      </c>
      <c r="AD978" s="168">
        <v>0</v>
      </c>
      <c r="AE978" s="168">
        <v>0</v>
      </c>
      <c r="AF978" s="168">
        <v>0</v>
      </c>
      <c r="AG978" s="168">
        <v>0</v>
      </c>
      <c r="AH978" s="43">
        <v>0</v>
      </c>
    </row>
    <row r="979" spans="1:34">
      <c r="A979" s="52">
        <v>0</v>
      </c>
      <c r="D979" s="62">
        <v>2027</v>
      </c>
      <c r="E979" s="62">
        <v>4</v>
      </c>
      <c r="F979" s="62">
        <v>2027</v>
      </c>
      <c r="G979" s="62">
        <v>2027</v>
      </c>
      <c r="H979" s="168">
        <v>0</v>
      </c>
      <c r="I979" s="168">
        <v>0</v>
      </c>
      <c r="J979" s="168">
        <v>0</v>
      </c>
      <c r="K979" s="168">
        <v>0</v>
      </c>
      <c r="L979" s="168">
        <v>0</v>
      </c>
      <c r="M979" s="168">
        <v>0</v>
      </c>
      <c r="N979" s="168">
        <v>0</v>
      </c>
      <c r="O979" s="168">
        <v>0</v>
      </c>
      <c r="P979" s="168">
        <v>0</v>
      </c>
      <c r="Q979" s="168">
        <v>0</v>
      </c>
      <c r="R979" s="168">
        <v>0</v>
      </c>
      <c r="S979" s="168">
        <v>0</v>
      </c>
      <c r="T979" s="168">
        <v>0</v>
      </c>
      <c r="U979" s="168">
        <v>0</v>
      </c>
      <c r="V979" s="168">
        <v>0</v>
      </c>
      <c r="W979" s="168">
        <v>0</v>
      </c>
      <c r="X979" s="168">
        <v>0</v>
      </c>
      <c r="Y979" s="168">
        <v>0</v>
      </c>
      <c r="Z979" s="168">
        <v>0</v>
      </c>
      <c r="AA979" s="168">
        <v>0</v>
      </c>
      <c r="AB979" s="168">
        <v>0</v>
      </c>
      <c r="AC979" s="168">
        <v>0</v>
      </c>
      <c r="AD979" s="168">
        <v>0</v>
      </c>
      <c r="AE979" s="168">
        <v>0</v>
      </c>
      <c r="AF979" s="168">
        <v>0</v>
      </c>
      <c r="AG979" s="168">
        <v>0</v>
      </c>
      <c r="AH979" s="43">
        <v>0</v>
      </c>
    </row>
    <row r="980" spans="1:34">
      <c r="A980" s="52">
        <v>0</v>
      </c>
      <c r="D980" s="62">
        <v>2027</v>
      </c>
      <c r="E980" s="62">
        <v>5</v>
      </c>
      <c r="F980" s="62">
        <v>2027</v>
      </c>
      <c r="G980" s="62">
        <v>2028</v>
      </c>
      <c r="H980" s="168">
        <v>0</v>
      </c>
      <c r="I980" s="168">
        <v>0</v>
      </c>
      <c r="J980" s="168">
        <v>0</v>
      </c>
      <c r="K980" s="168">
        <v>0</v>
      </c>
      <c r="L980" s="168">
        <v>0</v>
      </c>
      <c r="M980" s="168">
        <v>0</v>
      </c>
      <c r="N980" s="168">
        <v>0</v>
      </c>
      <c r="O980" s="168">
        <v>0</v>
      </c>
      <c r="P980" s="168">
        <v>0</v>
      </c>
      <c r="Q980" s="168">
        <v>0</v>
      </c>
      <c r="R980" s="168">
        <v>0</v>
      </c>
      <c r="S980" s="168">
        <v>0</v>
      </c>
      <c r="T980" s="168">
        <v>0</v>
      </c>
      <c r="U980" s="168">
        <v>0</v>
      </c>
      <c r="V980" s="168">
        <v>0</v>
      </c>
      <c r="W980" s="168">
        <v>0</v>
      </c>
      <c r="X980" s="168">
        <v>0</v>
      </c>
      <c r="Y980" s="168">
        <v>0</v>
      </c>
      <c r="Z980" s="168">
        <v>0</v>
      </c>
      <c r="AA980" s="168">
        <v>0</v>
      </c>
      <c r="AB980" s="168">
        <v>0</v>
      </c>
      <c r="AC980" s="168">
        <v>0</v>
      </c>
      <c r="AD980" s="168">
        <v>0</v>
      </c>
      <c r="AE980" s="168">
        <v>0</v>
      </c>
      <c r="AF980" s="168">
        <v>0</v>
      </c>
      <c r="AG980" s="168">
        <v>0</v>
      </c>
      <c r="AH980" s="43">
        <v>0</v>
      </c>
    </row>
    <row r="981" spans="1:34">
      <c r="A981" s="52">
        <v>0</v>
      </c>
      <c r="D981" s="62">
        <v>2027</v>
      </c>
      <c r="E981" s="62">
        <v>6</v>
      </c>
      <c r="F981" s="62">
        <v>2027</v>
      </c>
      <c r="G981" s="62">
        <v>2028</v>
      </c>
      <c r="H981" s="168">
        <v>0</v>
      </c>
      <c r="I981" s="168">
        <v>0</v>
      </c>
      <c r="J981" s="168">
        <v>0</v>
      </c>
      <c r="K981" s="168">
        <v>0</v>
      </c>
      <c r="L981" s="168">
        <v>0</v>
      </c>
      <c r="M981" s="168">
        <v>0</v>
      </c>
      <c r="N981" s="168">
        <v>0</v>
      </c>
      <c r="O981" s="168">
        <v>0</v>
      </c>
      <c r="P981" s="168">
        <v>0</v>
      </c>
      <c r="Q981" s="168">
        <v>0</v>
      </c>
      <c r="R981" s="168">
        <v>0</v>
      </c>
      <c r="S981" s="168">
        <v>0</v>
      </c>
      <c r="T981" s="168">
        <v>0</v>
      </c>
      <c r="U981" s="168">
        <v>0</v>
      </c>
      <c r="V981" s="168">
        <v>0</v>
      </c>
      <c r="W981" s="168">
        <v>0</v>
      </c>
      <c r="X981" s="168">
        <v>0</v>
      </c>
      <c r="Y981" s="168">
        <v>0</v>
      </c>
      <c r="Z981" s="168">
        <v>0</v>
      </c>
      <c r="AA981" s="168">
        <v>0</v>
      </c>
      <c r="AB981" s="168">
        <v>0</v>
      </c>
      <c r="AC981" s="168">
        <v>0</v>
      </c>
      <c r="AD981" s="168">
        <v>0</v>
      </c>
      <c r="AE981" s="168">
        <v>0</v>
      </c>
      <c r="AF981" s="168">
        <v>0</v>
      </c>
      <c r="AG981" s="168">
        <v>0</v>
      </c>
      <c r="AH981" s="43">
        <v>0</v>
      </c>
    </row>
    <row r="982" spans="1:34">
      <c r="A982" s="52">
        <v>0</v>
      </c>
      <c r="D982" s="62">
        <v>2027</v>
      </c>
      <c r="E982" s="62">
        <v>7</v>
      </c>
      <c r="F982" s="62">
        <v>2028</v>
      </c>
      <c r="G982" s="62">
        <v>2028</v>
      </c>
      <c r="H982" s="168">
        <v>0</v>
      </c>
      <c r="I982" s="168">
        <v>0</v>
      </c>
      <c r="J982" s="168">
        <v>0</v>
      </c>
      <c r="K982" s="168">
        <v>0</v>
      </c>
      <c r="L982" s="168">
        <v>0</v>
      </c>
      <c r="M982" s="168">
        <v>0</v>
      </c>
      <c r="N982" s="168">
        <v>0</v>
      </c>
      <c r="O982" s="168">
        <v>0</v>
      </c>
      <c r="P982" s="168">
        <v>0</v>
      </c>
      <c r="Q982" s="168">
        <v>0</v>
      </c>
      <c r="R982" s="168">
        <v>0</v>
      </c>
      <c r="S982" s="168">
        <v>0</v>
      </c>
      <c r="T982" s="168">
        <v>0</v>
      </c>
      <c r="U982" s="168">
        <v>0</v>
      </c>
      <c r="V982" s="168">
        <v>0</v>
      </c>
      <c r="W982" s="168">
        <v>0</v>
      </c>
      <c r="X982" s="168">
        <v>0</v>
      </c>
      <c r="Y982" s="168">
        <v>0</v>
      </c>
      <c r="Z982" s="168">
        <v>0</v>
      </c>
      <c r="AA982" s="168">
        <v>0</v>
      </c>
      <c r="AB982" s="168">
        <v>0</v>
      </c>
      <c r="AC982" s="168">
        <v>0</v>
      </c>
      <c r="AD982" s="168">
        <v>0</v>
      </c>
      <c r="AE982" s="168">
        <v>0</v>
      </c>
      <c r="AF982" s="168">
        <v>0</v>
      </c>
      <c r="AG982" s="168">
        <v>0</v>
      </c>
      <c r="AH982" s="43">
        <v>0</v>
      </c>
    </row>
    <row r="983" spans="1:34">
      <c r="A983" s="52">
        <v>0</v>
      </c>
      <c r="D983" s="62">
        <v>2027</v>
      </c>
      <c r="E983" s="62">
        <v>8</v>
      </c>
      <c r="F983" s="62">
        <v>2028</v>
      </c>
      <c r="G983" s="62">
        <v>2028</v>
      </c>
      <c r="H983" s="168">
        <v>0</v>
      </c>
      <c r="I983" s="168">
        <v>0</v>
      </c>
      <c r="J983" s="168">
        <v>0</v>
      </c>
      <c r="K983" s="168">
        <v>0</v>
      </c>
      <c r="L983" s="168">
        <v>0</v>
      </c>
      <c r="M983" s="168">
        <v>0</v>
      </c>
      <c r="N983" s="168">
        <v>0</v>
      </c>
      <c r="O983" s="168">
        <v>0</v>
      </c>
      <c r="P983" s="168">
        <v>0</v>
      </c>
      <c r="Q983" s="168">
        <v>0</v>
      </c>
      <c r="R983" s="168">
        <v>0</v>
      </c>
      <c r="S983" s="168">
        <v>0</v>
      </c>
      <c r="T983" s="168">
        <v>0</v>
      </c>
      <c r="U983" s="168">
        <v>0</v>
      </c>
      <c r="V983" s="168">
        <v>0</v>
      </c>
      <c r="W983" s="168">
        <v>0</v>
      </c>
      <c r="X983" s="168">
        <v>0</v>
      </c>
      <c r="Y983" s="168">
        <v>0</v>
      </c>
      <c r="Z983" s="168">
        <v>0</v>
      </c>
      <c r="AA983" s="168">
        <v>0</v>
      </c>
      <c r="AB983" s="168">
        <v>0</v>
      </c>
      <c r="AC983" s="168">
        <v>0</v>
      </c>
      <c r="AD983" s="168">
        <v>0</v>
      </c>
      <c r="AE983" s="168">
        <v>0</v>
      </c>
      <c r="AF983" s="168">
        <v>0</v>
      </c>
      <c r="AG983" s="168">
        <v>0</v>
      </c>
      <c r="AH983" s="43">
        <v>0</v>
      </c>
    </row>
    <row r="984" spans="1:34">
      <c r="A984" s="52">
        <v>0</v>
      </c>
      <c r="D984" s="62">
        <v>2027</v>
      </c>
      <c r="E984" s="62">
        <v>9</v>
      </c>
      <c r="F984" s="62">
        <v>2028</v>
      </c>
      <c r="G984" s="62">
        <v>2028</v>
      </c>
      <c r="H984" s="168">
        <v>0</v>
      </c>
      <c r="I984" s="168">
        <v>0</v>
      </c>
      <c r="J984" s="168">
        <v>0</v>
      </c>
      <c r="K984" s="168">
        <v>0</v>
      </c>
      <c r="L984" s="168">
        <v>0</v>
      </c>
      <c r="M984" s="168">
        <v>0</v>
      </c>
      <c r="N984" s="168">
        <v>0</v>
      </c>
      <c r="O984" s="168">
        <v>0</v>
      </c>
      <c r="P984" s="168">
        <v>0</v>
      </c>
      <c r="Q984" s="168">
        <v>0</v>
      </c>
      <c r="R984" s="168">
        <v>0</v>
      </c>
      <c r="S984" s="168">
        <v>0</v>
      </c>
      <c r="T984" s="168">
        <v>0</v>
      </c>
      <c r="U984" s="168">
        <v>0</v>
      </c>
      <c r="V984" s="168">
        <v>0</v>
      </c>
      <c r="W984" s="168">
        <v>0</v>
      </c>
      <c r="X984" s="168">
        <v>0</v>
      </c>
      <c r="Y984" s="168">
        <v>0</v>
      </c>
      <c r="Z984" s="168">
        <v>0</v>
      </c>
      <c r="AA984" s="168">
        <v>0</v>
      </c>
      <c r="AB984" s="168">
        <v>0</v>
      </c>
      <c r="AC984" s="168">
        <v>0</v>
      </c>
      <c r="AD984" s="168">
        <v>0</v>
      </c>
      <c r="AE984" s="168">
        <v>0</v>
      </c>
      <c r="AF984" s="168">
        <v>0</v>
      </c>
      <c r="AG984" s="168">
        <v>0</v>
      </c>
      <c r="AH984" s="43">
        <v>0</v>
      </c>
    </row>
    <row r="985" spans="1:34">
      <c r="A985" s="52">
        <v>0</v>
      </c>
      <c r="D985" s="62">
        <v>2027</v>
      </c>
      <c r="E985" s="62">
        <v>10</v>
      </c>
      <c r="F985" s="62">
        <v>2028</v>
      </c>
      <c r="G985" s="62">
        <v>2028</v>
      </c>
      <c r="H985" s="168">
        <v>0</v>
      </c>
      <c r="I985" s="168">
        <v>0</v>
      </c>
      <c r="J985" s="168">
        <v>0</v>
      </c>
      <c r="K985" s="168">
        <v>0</v>
      </c>
      <c r="L985" s="168">
        <v>0</v>
      </c>
      <c r="M985" s="168">
        <v>0</v>
      </c>
      <c r="N985" s="168">
        <v>0</v>
      </c>
      <c r="O985" s="168">
        <v>0</v>
      </c>
      <c r="P985" s="168">
        <v>0</v>
      </c>
      <c r="Q985" s="168">
        <v>0</v>
      </c>
      <c r="R985" s="168">
        <v>0</v>
      </c>
      <c r="S985" s="168">
        <v>0</v>
      </c>
      <c r="T985" s="168">
        <v>0</v>
      </c>
      <c r="U985" s="168">
        <v>0</v>
      </c>
      <c r="V985" s="168">
        <v>0</v>
      </c>
      <c r="W985" s="168">
        <v>0</v>
      </c>
      <c r="X985" s="168">
        <v>0</v>
      </c>
      <c r="Y985" s="168">
        <v>0</v>
      </c>
      <c r="Z985" s="168">
        <v>0</v>
      </c>
      <c r="AA985" s="168">
        <v>0</v>
      </c>
      <c r="AB985" s="168">
        <v>0</v>
      </c>
      <c r="AC985" s="168">
        <v>0</v>
      </c>
      <c r="AD985" s="168">
        <v>0</v>
      </c>
      <c r="AE985" s="168">
        <v>0</v>
      </c>
      <c r="AF985" s="168">
        <v>0</v>
      </c>
      <c r="AG985" s="168">
        <v>0</v>
      </c>
      <c r="AH985" s="43">
        <v>0</v>
      </c>
    </row>
    <row r="986" spans="1:34">
      <c r="A986" s="52">
        <v>0</v>
      </c>
      <c r="D986" s="62">
        <v>2027</v>
      </c>
      <c r="E986" s="62">
        <v>11</v>
      </c>
      <c r="F986" s="62">
        <v>2028</v>
      </c>
      <c r="G986" s="62">
        <v>2028</v>
      </c>
      <c r="H986" s="168">
        <v>0</v>
      </c>
      <c r="I986" s="168">
        <v>0</v>
      </c>
      <c r="J986" s="168">
        <v>0</v>
      </c>
      <c r="K986" s="168">
        <v>0</v>
      </c>
      <c r="L986" s="168">
        <v>0</v>
      </c>
      <c r="M986" s="168">
        <v>0</v>
      </c>
      <c r="N986" s="168">
        <v>0</v>
      </c>
      <c r="O986" s="168">
        <v>0</v>
      </c>
      <c r="P986" s="168">
        <v>0</v>
      </c>
      <c r="Q986" s="168">
        <v>0</v>
      </c>
      <c r="R986" s="168">
        <v>0</v>
      </c>
      <c r="S986" s="168">
        <v>0</v>
      </c>
      <c r="T986" s="168">
        <v>0</v>
      </c>
      <c r="U986" s="168">
        <v>0</v>
      </c>
      <c r="V986" s="168">
        <v>0</v>
      </c>
      <c r="W986" s="168">
        <v>0</v>
      </c>
      <c r="X986" s="168">
        <v>0</v>
      </c>
      <c r="Y986" s="168">
        <v>0</v>
      </c>
      <c r="Z986" s="168">
        <v>0</v>
      </c>
      <c r="AA986" s="168">
        <v>0</v>
      </c>
      <c r="AB986" s="168">
        <v>0</v>
      </c>
      <c r="AC986" s="168">
        <v>0</v>
      </c>
      <c r="AD986" s="168">
        <v>0</v>
      </c>
      <c r="AE986" s="168">
        <v>0</v>
      </c>
      <c r="AF986" s="168">
        <v>0</v>
      </c>
      <c r="AG986" s="168">
        <v>0</v>
      </c>
      <c r="AH986" s="43">
        <v>0</v>
      </c>
    </row>
    <row r="987" spans="1:34">
      <c r="A987" s="52">
        <v>0</v>
      </c>
      <c r="D987" s="62">
        <v>2027</v>
      </c>
      <c r="E987" s="62">
        <v>12</v>
      </c>
      <c r="F987" s="62">
        <v>2028</v>
      </c>
      <c r="G987" s="62">
        <v>2028</v>
      </c>
      <c r="H987" s="168">
        <v>0</v>
      </c>
      <c r="I987" s="168">
        <v>0</v>
      </c>
      <c r="J987" s="168">
        <v>0</v>
      </c>
      <c r="K987" s="168">
        <v>0</v>
      </c>
      <c r="L987" s="168">
        <v>0</v>
      </c>
      <c r="M987" s="168">
        <v>0</v>
      </c>
      <c r="N987" s="168">
        <v>0</v>
      </c>
      <c r="O987" s="168">
        <v>0</v>
      </c>
      <c r="P987" s="168">
        <v>0</v>
      </c>
      <c r="Q987" s="168">
        <v>0</v>
      </c>
      <c r="R987" s="168">
        <v>0</v>
      </c>
      <c r="S987" s="168">
        <v>0</v>
      </c>
      <c r="T987" s="168">
        <v>0</v>
      </c>
      <c r="U987" s="168">
        <v>0</v>
      </c>
      <c r="V987" s="168">
        <v>0</v>
      </c>
      <c r="W987" s="168">
        <v>0</v>
      </c>
      <c r="X987" s="168">
        <v>0</v>
      </c>
      <c r="Y987" s="168">
        <v>0</v>
      </c>
      <c r="Z987" s="168">
        <v>0</v>
      </c>
      <c r="AA987" s="168">
        <v>0</v>
      </c>
      <c r="AB987" s="168">
        <v>0</v>
      </c>
      <c r="AC987" s="168">
        <v>0</v>
      </c>
      <c r="AD987" s="168">
        <v>0</v>
      </c>
      <c r="AE987" s="168">
        <v>0</v>
      </c>
      <c r="AF987" s="168">
        <v>0</v>
      </c>
      <c r="AG987" s="168">
        <v>0</v>
      </c>
      <c r="AH987" s="43">
        <v>0</v>
      </c>
    </row>
    <row r="988" spans="1:34">
      <c r="A988" s="52">
        <v>0</v>
      </c>
      <c r="D988" s="62">
        <v>2028</v>
      </c>
      <c r="E988" s="62">
        <v>1</v>
      </c>
      <c r="F988" s="62">
        <v>2028</v>
      </c>
      <c r="G988" s="62">
        <v>2028</v>
      </c>
      <c r="H988" s="168">
        <v>0</v>
      </c>
      <c r="I988" s="168">
        <v>0</v>
      </c>
      <c r="J988" s="168">
        <v>0</v>
      </c>
      <c r="K988" s="168">
        <v>0</v>
      </c>
      <c r="L988" s="168">
        <v>0</v>
      </c>
      <c r="M988" s="168">
        <v>0</v>
      </c>
      <c r="N988" s="168">
        <v>0</v>
      </c>
      <c r="O988" s="168">
        <v>0</v>
      </c>
      <c r="P988" s="168">
        <v>0</v>
      </c>
      <c r="Q988" s="168">
        <v>0</v>
      </c>
      <c r="R988" s="168">
        <v>0</v>
      </c>
      <c r="S988" s="168">
        <v>0</v>
      </c>
      <c r="T988" s="168">
        <v>0</v>
      </c>
      <c r="U988" s="168">
        <v>0</v>
      </c>
      <c r="V988" s="168">
        <v>0</v>
      </c>
      <c r="W988" s="168">
        <v>0</v>
      </c>
      <c r="X988" s="168">
        <v>0</v>
      </c>
      <c r="Y988" s="168">
        <v>0</v>
      </c>
      <c r="Z988" s="168">
        <v>0</v>
      </c>
      <c r="AA988" s="168">
        <v>0</v>
      </c>
      <c r="AB988" s="168">
        <v>0</v>
      </c>
      <c r="AC988" s="168">
        <v>0</v>
      </c>
      <c r="AD988" s="168">
        <v>0</v>
      </c>
      <c r="AE988" s="168">
        <v>0</v>
      </c>
      <c r="AF988" s="168">
        <v>0</v>
      </c>
      <c r="AG988" s="168">
        <v>0</v>
      </c>
      <c r="AH988" s="43">
        <v>0</v>
      </c>
    </row>
    <row r="989" spans="1:34">
      <c r="A989" s="52">
        <v>0</v>
      </c>
      <c r="D989" s="62">
        <v>2028</v>
      </c>
      <c r="E989" s="62">
        <v>2</v>
      </c>
      <c r="F989" s="62">
        <v>2028</v>
      </c>
      <c r="G989" s="62">
        <v>2028</v>
      </c>
      <c r="H989" s="168">
        <v>0</v>
      </c>
      <c r="I989" s="168">
        <v>0</v>
      </c>
      <c r="J989" s="168">
        <v>0</v>
      </c>
      <c r="K989" s="168">
        <v>0</v>
      </c>
      <c r="L989" s="168">
        <v>0</v>
      </c>
      <c r="M989" s="168">
        <v>0</v>
      </c>
      <c r="N989" s="168">
        <v>0</v>
      </c>
      <c r="O989" s="168">
        <v>0</v>
      </c>
      <c r="P989" s="168">
        <v>0</v>
      </c>
      <c r="Q989" s="168">
        <v>0</v>
      </c>
      <c r="R989" s="168">
        <v>0</v>
      </c>
      <c r="S989" s="168">
        <v>0</v>
      </c>
      <c r="T989" s="168">
        <v>0</v>
      </c>
      <c r="U989" s="168">
        <v>0</v>
      </c>
      <c r="V989" s="168">
        <v>0</v>
      </c>
      <c r="W989" s="168">
        <v>0</v>
      </c>
      <c r="X989" s="168">
        <v>0</v>
      </c>
      <c r="Y989" s="168">
        <v>0</v>
      </c>
      <c r="Z989" s="168">
        <v>0</v>
      </c>
      <c r="AA989" s="168">
        <v>0</v>
      </c>
      <c r="AB989" s="168">
        <v>0</v>
      </c>
      <c r="AC989" s="168">
        <v>0</v>
      </c>
      <c r="AD989" s="168">
        <v>0</v>
      </c>
      <c r="AE989" s="168">
        <v>0</v>
      </c>
      <c r="AF989" s="168">
        <v>0</v>
      </c>
      <c r="AG989" s="168">
        <v>0</v>
      </c>
      <c r="AH989" s="43">
        <v>0</v>
      </c>
    </row>
    <row r="990" spans="1:34">
      <c r="A990" s="52">
        <v>0</v>
      </c>
      <c r="D990" s="62">
        <v>2028</v>
      </c>
      <c r="E990" s="62">
        <v>3</v>
      </c>
      <c r="F990" s="62">
        <v>2028</v>
      </c>
      <c r="G990" s="62">
        <v>2028</v>
      </c>
      <c r="H990" s="168">
        <v>0</v>
      </c>
      <c r="I990" s="168">
        <v>0</v>
      </c>
      <c r="J990" s="168">
        <v>0</v>
      </c>
      <c r="K990" s="168">
        <v>0</v>
      </c>
      <c r="L990" s="168">
        <v>0</v>
      </c>
      <c r="M990" s="168">
        <v>0</v>
      </c>
      <c r="N990" s="168">
        <v>0</v>
      </c>
      <c r="O990" s="168">
        <v>0</v>
      </c>
      <c r="P990" s="168">
        <v>0</v>
      </c>
      <c r="Q990" s="168">
        <v>0</v>
      </c>
      <c r="R990" s="168">
        <v>0</v>
      </c>
      <c r="S990" s="168">
        <v>0</v>
      </c>
      <c r="T990" s="168">
        <v>0</v>
      </c>
      <c r="U990" s="168">
        <v>0</v>
      </c>
      <c r="V990" s="168">
        <v>0</v>
      </c>
      <c r="W990" s="168">
        <v>0</v>
      </c>
      <c r="X990" s="168">
        <v>0</v>
      </c>
      <c r="Y990" s="168">
        <v>0</v>
      </c>
      <c r="Z990" s="168">
        <v>0</v>
      </c>
      <c r="AA990" s="168">
        <v>0</v>
      </c>
      <c r="AB990" s="168">
        <v>0</v>
      </c>
      <c r="AC990" s="168">
        <v>0</v>
      </c>
      <c r="AD990" s="168">
        <v>0</v>
      </c>
      <c r="AE990" s="168">
        <v>0</v>
      </c>
      <c r="AF990" s="168">
        <v>0</v>
      </c>
      <c r="AG990" s="168">
        <v>0</v>
      </c>
      <c r="AH990" s="43">
        <v>0</v>
      </c>
    </row>
    <row r="991" spans="1:34">
      <c r="A991" s="52">
        <v>0</v>
      </c>
      <c r="D991" s="62">
        <v>2028</v>
      </c>
      <c r="E991" s="62">
        <v>4</v>
      </c>
      <c r="F991" s="62">
        <v>2028</v>
      </c>
      <c r="G991" s="62">
        <v>2028</v>
      </c>
      <c r="H991" s="168">
        <v>0</v>
      </c>
      <c r="I991" s="168">
        <v>0</v>
      </c>
      <c r="J991" s="168">
        <v>0</v>
      </c>
      <c r="K991" s="168">
        <v>0</v>
      </c>
      <c r="L991" s="168">
        <v>0</v>
      </c>
      <c r="M991" s="168">
        <v>0</v>
      </c>
      <c r="N991" s="168">
        <v>0</v>
      </c>
      <c r="O991" s="168">
        <v>0</v>
      </c>
      <c r="P991" s="168">
        <v>0</v>
      </c>
      <c r="Q991" s="168">
        <v>0</v>
      </c>
      <c r="R991" s="168">
        <v>0</v>
      </c>
      <c r="S991" s="168">
        <v>0</v>
      </c>
      <c r="T991" s="168">
        <v>0</v>
      </c>
      <c r="U991" s="168">
        <v>0</v>
      </c>
      <c r="V991" s="168">
        <v>0</v>
      </c>
      <c r="W991" s="168">
        <v>0</v>
      </c>
      <c r="X991" s="168">
        <v>0</v>
      </c>
      <c r="Y991" s="168">
        <v>0</v>
      </c>
      <c r="Z991" s="168">
        <v>0</v>
      </c>
      <c r="AA991" s="168">
        <v>0</v>
      </c>
      <c r="AB991" s="168">
        <v>0</v>
      </c>
      <c r="AC991" s="168">
        <v>0</v>
      </c>
      <c r="AD991" s="168">
        <v>0</v>
      </c>
      <c r="AE991" s="168">
        <v>0</v>
      </c>
      <c r="AF991" s="168">
        <v>0</v>
      </c>
      <c r="AG991" s="168">
        <v>0</v>
      </c>
      <c r="AH991" s="43">
        <v>0</v>
      </c>
    </row>
    <row r="992" spans="1:34">
      <c r="A992" s="52">
        <v>0</v>
      </c>
      <c r="D992" s="62">
        <v>2028</v>
      </c>
      <c r="E992" s="62">
        <v>5</v>
      </c>
      <c r="F992" s="62">
        <v>2028</v>
      </c>
      <c r="G992" s="62">
        <v>2029</v>
      </c>
      <c r="H992" s="168">
        <v>0</v>
      </c>
      <c r="I992" s="168">
        <v>0</v>
      </c>
      <c r="J992" s="168">
        <v>0</v>
      </c>
      <c r="K992" s="168">
        <v>0</v>
      </c>
      <c r="L992" s="168">
        <v>0</v>
      </c>
      <c r="M992" s="168">
        <v>0</v>
      </c>
      <c r="N992" s="168">
        <v>0</v>
      </c>
      <c r="O992" s="168">
        <v>0</v>
      </c>
      <c r="P992" s="168">
        <v>0</v>
      </c>
      <c r="Q992" s="168">
        <v>0</v>
      </c>
      <c r="R992" s="168">
        <v>0</v>
      </c>
      <c r="S992" s="168">
        <v>0</v>
      </c>
      <c r="T992" s="168">
        <v>0</v>
      </c>
      <c r="U992" s="168">
        <v>0</v>
      </c>
      <c r="V992" s="168">
        <v>0</v>
      </c>
      <c r="W992" s="168">
        <v>0</v>
      </c>
      <c r="X992" s="168">
        <v>0</v>
      </c>
      <c r="Y992" s="168">
        <v>0</v>
      </c>
      <c r="Z992" s="168">
        <v>0</v>
      </c>
      <c r="AA992" s="168">
        <v>0</v>
      </c>
      <c r="AB992" s="168">
        <v>0</v>
      </c>
      <c r="AC992" s="168">
        <v>0</v>
      </c>
      <c r="AD992" s="168">
        <v>0</v>
      </c>
      <c r="AE992" s="168">
        <v>0</v>
      </c>
      <c r="AF992" s="168">
        <v>0</v>
      </c>
      <c r="AG992" s="168">
        <v>0</v>
      </c>
      <c r="AH992" s="43">
        <v>0</v>
      </c>
    </row>
    <row r="993" spans="1:34">
      <c r="A993" s="52">
        <v>0</v>
      </c>
      <c r="D993" s="62">
        <v>2028</v>
      </c>
      <c r="E993" s="62">
        <v>6</v>
      </c>
      <c r="F993" s="62">
        <v>2028</v>
      </c>
      <c r="G993" s="62">
        <v>2029</v>
      </c>
      <c r="H993" s="168">
        <v>0</v>
      </c>
      <c r="I993" s="168">
        <v>0</v>
      </c>
      <c r="J993" s="168">
        <v>0</v>
      </c>
      <c r="K993" s="168">
        <v>0</v>
      </c>
      <c r="L993" s="168">
        <v>0</v>
      </c>
      <c r="M993" s="168">
        <v>0</v>
      </c>
      <c r="N993" s="168">
        <v>0</v>
      </c>
      <c r="O993" s="168">
        <v>0</v>
      </c>
      <c r="P993" s="168">
        <v>0</v>
      </c>
      <c r="Q993" s="168">
        <v>0</v>
      </c>
      <c r="R993" s="168">
        <v>0</v>
      </c>
      <c r="S993" s="168">
        <v>0</v>
      </c>
      <c r="T993" s="168">
        <v>0</v>
      </c>
      <c r="U993" s="168">
        <v>0</v>
      </c>
      <c r="V993" s="168">
        <v>0</v>
      </c>
      <c r="W993" s="168">
        <v>0</v>
      </c>
      <c r="X993" s="168">
        <v>0</v>
      </c>
      <c r="Y993" s="168">
        <v>0</v>
      </c>
      <c r="Z993" s="168">
        <v>0</v>
      </c>
      <c r="AA993" s="168">
        <v>0</v>
      </c>
      <c r="AB993" s="168">
        <v>0</v>
      </c>
      <c r="AC993" s="168">
        <v>0</v>
      </c>
      <c r="AD993" s="168">
        <v>0</v>
      </c>
      <c r="AE993" s="168">
        <v>0</v>
      </c>
      <c r="AF993" s="168">
        <v>0</v>
      </c>
      <c r="AG993" s="168">
        <v>0</v>
      </c>
      <c r="AH993" s="43">
        <v>0</v>
      </c>
    </row>
    <row r="994" spans="1:34">
      <c r="A994" s="52">
        <v>0</v>
      </c>
      <c r="D994" s="62">
        <v>2028</v>
      </c>
      <c r="E994" s="62">
        <v>7</v>
      </c>
      <c r="F994" s="62">
        <v>2029</v>
      </c>
      <c r="G994" s="62">
        <v>2029</v>
      </c>
      <c r="H994" s="168">
        <v>0</v>
      </c>
      <c r="I994" s="168">
        <v>0</v>
      </c>
      <c r="J994" s="168">
        <v>0</v>
      </c>
      <c r="K994" s="168">
        <v>0</v>
      </c>
      <c r="L994" s="168">
        <v>0</v>
      </c>
      <c r="M994" s="168">
        <v>0</v>
      </c>
      <c r="N994" s="168">
        <v>0</v>
      </c>
      <c r="O994" s="168">
        <v>0</v>
      </c>
      <c r="P994" s="168">
        <v>0</v>
      </c>
      <c r="Q994" s="168">
        <v>0</v>
      </c>
      <c r="R994" s="168">
        <v>0</v>
      </c>
      <c r="S994" s="168">
        <v>0</v>
      </c>
      <c r="T994" s="168">
        <v>0</v>
      </c>
      <c r="U994" s="168">
        <v>0</v>
      </c>
      <c r="V994" s="168">
        <v>0</v>
      </c>
      <c r="W994" s="168">
        <v>0</v>
      </c>
      <c r="X994" s="168">
        <v>0</v>
      </c>
      <c r="Y994" s="168">
        <v>0</v>
      </c>
      <c r="Z994" s="168">
        <v>0</v>
      </c>
      <c r="AA994" s="168">
        <v>0</v>
      </c>
      <c r="AB994" s="168">
        <v>0</v>
      </c>
      <c r="AC994" s="168">
        <v>0</v>
      </c>
      <c r="AD994" s="168">
        <v>0</v>
      </c>
      <c r="AE994" s="168">
        <v>0</v>
      </c>
      <c r="AF994" s="168">
        <v>0</v>
      </c>
      <c r="AG994" s="168">
        <v>0</v>
      </c>
      <c r="AH994" s="43">
        <v>0</v>
      </c>
    </row>
    <row r="995" spans="1:34">
      <c r="A995" s="52">
        <v>0</v>
      </c>
      <c r="D995" s="62">
        <v>2028</v>
      </c>
      <c r="E995" s="62">
        <v>8</v>
      </c>
      <c r="F995" s="62">
        <v>2029</v>
      </c>
      <c r="G995" s="62">
        <v>2029</v>
      </c>
      <c r="H995" s="168">
        <v>0</v>
      </c>
      <c r="I995" s="168">
        <v>0</v>
      </c>
      <c r="J995" s="168">
        <v>0</v>
      </c>
      <c r="K995" s="168">
        <v>0</v>
      </c>
      <c r="L995" s="168">
        <v>0</v>
      </c>
      <c r="M995" s="168">
        <v>0</v>
      </c>
      <c r="N995" s="168">
        <v>0</v>
      </c>
      <c r="O995" s="168">
        <v>0</v>
      </c>
      <c r="P995" s="168">
        <v>0</v>
      </c>
      <c r="Q995" s="168">
        <v>0</v>
      </c>
      <c r="R995" s="168">
        <v>0</v>
      </c>
      <c r="S995" s="168">
        <v>0</v>
      </c>
      <c r="T995" s="168">
        <v>0</v>
      </c>
      <c r="U995" s="168">
        <v>0</v>
      </c>
      <c r="V995" s="168">
        <v>0</v>
      </c>
      <c r="W995" s="168">
        <v>0</v>
      </c>
      <c r="X995" s="168">
        <v>0</v>
      </c>
      <c r="Y995" s="168">
        <v>0</v>
      </c>
      <c r="Z995" s="168">
        <v>0</v>
      </c>
      <c r="AA995" s="168">
        <v>0</v>
      </c>
      <c r="AB995" s="168">
        <v>0</v>
      </c>
      <c r="AC995" s="168">
        <v>0</v>
      </c>
      <c r="AD995" s="168">
        <v>0</v>
      </c>
      <c r="AE995" s="168">
        <v>0</v>
      </c>
      <c r="AF995" s="168">
        <v>0</v>
      </c>
      <c r="AG995" s="168">
        <v>0</v>
      </c>
      <c r="AH995" s="43">
        <v>0</v>
      </c>
    </row>
    <row r="996" spans="1:34">
      <c r="A996" s="52">
        <v>0</v>
      </c>
      <c r="D996" s="62">
        <v>2028</v>
      </c>
      <c r="E996" s="62">
        <v>9</v>
      </c>
      <c r="F996" s="62">
        <v>2029</v>
      </c>
      <c r="G996" s="62">
        <v>2029</v>
      </c>
      <c r="H996" s="168">
        <v>0</v>
      </c>
      <c r="I996" s="168">
        <v>0</v>
      </c>
      <c r="J996" s="168">
        <v>0</v>
      </c>
      <c r="K996" s="168">
        <v>0</v>
      </c>
      <c r="L996" s="168">
        <v>0</v>
      </c>
      <c r="M996" s="168">
        <v>0</v>
      </c>
      <c r="N996" s="168">
        <v>0</v>
      </c>
      <c r="O996" s="168">
        <v>0</v>
      </c>
      <c r="P996" s="168">
        <v>0</v>
      </c>
      <c r="Q996" s="168">
        <v>0</v>
      </c>
      <c r="R996" s="168">
        <v>0</v>
      </c>
      <c r="S996" s="168">
        <v>0</v>
      </c>
      <c r="T996" s="168">
        <v>0</v>
      </c>
      <c r="U996" s="168">
        <v>0</v>
      </c>
      <c r="V996" s="168">
        <v>0</v>
      </c>
      <c r="W996" s="168">
        <v>0</v>
      </c>
      <c r="X996" s="168">
        <v>0</v>
      </c>
      <c r="Y996" s="168">
        <v>0</v>
      </c>
      <c r="Z996" s="168">
        <v>0</v>
      </c>
      <c r="AA996" s="168">
        <v>0</v>
      </c>
      <c r="AB996" s="168">
        <v>0</v>
      </c>
      <c r="AC996" s="168">
        <v>0</v>
      </c>
      <c r="AD996" s="168">
        <v>0</v>
      </c>
      <c r="AE996" s="168">
        <v>0</v>
      </c>
      <c r="AF996" s="168">
        <v>0</v>
      </c>
      <c r="AG996" s="168">
        <v>0</v>
      </c>
      <c r="AH996" s="43">
        <v>0</v>
      </c>
    </row>
    <row r="997" spans="1:34">
      <c r="A997" s="52">
        <v>0</v>
      </c>
      <c r="D997" s="62">
        <v>2028</v>
      </c>
      <c r="E997" s="62">
        <v>10</v>
      </c>
      <c r="F997" s="62">
        <v>2029</v>
      </c>
      <c r="G997" s="62">
        <v>2029</v>
      </c>
      <c r="H997" s="168">
        <v>0</v>
      </c>
      <c r="I997" s="168">
        <v>0</v>
      </c>
      <c r="J997" s="168">
        <v>0</v>
      </c>
      <c r="K997" s="168">
        <v>0</v>
      </c>
      <c r="L997" s="168">
        <v>0</v>
      </c>
      <c r="M997" s="168">
        <v>0</v>
      </c>
      <c r="N997" s="168">
        <v>0</v>
      </c>
      <c r="O997" s="168">
        <v>0</v>
      </c>
      <c r="P997" s="168">
        <v>0</v>
      </c>
      <c r="Q997" s="168">
        <v>0</v>
      </c>
      <c r="R997" s="168">
        <v>0</v>
      </c>
      <c r="S997" s="168">
        <v>0</v>
      </c>
      <c r="T997" s="168">
        <v>0</v>
      </c>
      <c r="U997" s="168">
        <v>0</v>
      </c>
      <c r="V997" s="168">
        <v>0</v>
      </c>
      <c r="W997" s="168">
        <v>0</v>
      </c>
      <c r="X997" s="168">
        <v>0</v>
      </c>
      <c r="Y997" s="168">
        <v>0</v>
      </c>
      <c r="Z997" s="168">
        <v>0</v>
      </c>
      <c r="AA997" s="168">
        <v>0</v>
      </c>
      <c r="AB997" s="168">
        <v>0</v>
      </c>
      <c r="AC997" s="168">
        <v>0</v>
      </c>
      <c r="AD997" s="168">
        <v>0</v>
      </c>
      <c r="AE997" s="168">
        <v>0</v>
      </c>
      <c r="AF997" s="168">
        <v>0</v>
      </c>
      <c r="AG997" s="168">
        <v>0</v>
      </c>
      <c r="AH997" s="43">
        <v>0</v>
      </c>
    </row>
    <row r="998" spans="1:34">
      <c r="A998" s="52">
        <v>0</v>
      </c>
      <c r="D998" s="62">
        <v>2028</v>
      </c>
      <c r="E998" s="62">
        <v>11</v>
      </c>
      <c r="F998" s="62">
        <v>2029</v>
      </c>
      <c r="G998" s="62">
        <v>2029</v>
      </c>
      <c r="H998" s="168">
        <v>0</v>
      </c>
      <c r="I998" s="168">
        <v>0</v>
      </c>
      <c r="J998" s="168">
        <v>0</v>
      </c>
      <c r="K998" s="168">
        <v>0</v>
      </c>
      <c r="L998" s="168">
        <v>0</v>
      </c>
      <c r="M998" s="168">
        <v>0</v>
      </c>
      <c r="N998" s="168">
        <v>0</v>
      </c>
      <c r="O998" s="168">
        <v>0</v>
      </c>
      <c r="P998" s="168">
        <v>0</v>
      </c>
      <c r="Q998" s="168">
        <v>0</v>
      </c>
      <c r="R998" s="168">
        <v>0</v>
      </c>
      <c r="S998" s="168">
        <v>0</v>
      </c>
      <c r="T998" s="168">
        <v>0</v>
      </c>
      <c r="U998" s="168">
        <v>0</v>
      </c>
      <c r="V998" s="168">
        <v>0</v>
      </c>
      <c r="W998" s="168">
        <v>0</v>
      </c>
      <c r="X998" s="168">
        <v>0</v>
      </c>
      <c r="Y998" s="168">
        <v>0</v>
      </c>
      <c r="Z998" s="168">
        <v>0</v>
      </c>
      <c r="AA998" s="168">
        <v>0</v>
      </c>
      <c r="AB998" s="168">
        <v>0</v>
      </c>
      <c r="AC998" s="168">
        <v>0</v>
      </c>
      <c r="AD998" s="168">
        <v>0</v>
      </c>
      <c r="AE998" s="168">
        <v>0</v>
      </c>
      <c r="AF998" s="168">
        <v>0</v>
      </c>
      <c r="AG998" s="168">
        <v>0</v>
      </c>
      <c r="AH998" s="43">
        <v>0</v>
      </c>
    </row>
    <row r="999" spans="1:34">
      <c r="A999" s="52">
        <v>0</v>
      </c>
      <c r="D999" s="62">
        <v>2028</v>
      </c>
      <c r="E999" s="62">
        <v>12</v>
      </c>
      <c r="F999" s="62">
        <v>2029</v>
      </c>
      <c r="G999" s="62">
        <v>2029</v>
      </c>
      <c r="H999" s="168">
        <v>0</v>
      </c>
      <c r="I999" s="168">
        <v>0</v>
      </c>
      <c r="J999" s="168">
        <v>0</v>
      </c>
      <c r="K999" s="168">
        <v>0</v>
      </c>
      <c r="L999" s="168">
        <v>0</v>
      </c>
      <c r="M999" s="168">
        <v>0</v>
      </c>
      <c r="N999" s="168">
        <v>0</v>
      </c>
      <c r="O999" s="168">
        <v>0</v>
      </c>
      <c r="P999" s="168">
        <v>0</v>
      </c>
      <c r="Q999" s="168">
        <v>0</v>
      </c>
      <c r="R999" s="168">
        <v>0</v>
      </c>
      <c r="S999" s="168">
        <v>0</v>
      </c>
      <c r="T999" s="168">
        <v>0</v>
      </c>
      <c r="U999" s="168">
        <v>0</v>
      </c>
      <c r="V999" s="168">
        <v>0</v>
      </c>
      <c r="W999" s="168">
        <v>0</v>
      </c>
      <c r="X999" s="168">
        <v>0</v>
      </c>
      <c r="Y999" s="168">
        <v>0</v>
      </c>
      <c r="Z999" s="168">
        <v>0</v>
      </c>
      <c r="AA999" s="168">
        <v>0</v>
      </c>
      <c r="AB999" s="168">
        <v>0</v>
      </c>
      <c r="AC999" s="168">
        <v>0</v>
      </c>
      <c r="AD999" s="168">
        <v>0</v>
      </c>
      <c r="AE999" s="168">
        <v>0</v>
      </c>
      <c r="AF999" s="168">
        <v>0</v>
      </c>
      <c r="AG999" s="168">
        <v>0</v>
      </c>
      <c r="AH999" s="43">
        <v>0</v>
      </c>
    </row>
    <row r="1000" spans="1:34">
      <c r="A1000" s="52">
        <v>0</v>
      </c>
      <c r="D1000" s="62">
        <v>2029</v>
      </c>
      <c r="E1000" s="62">
        <v>1</v>
      </c>
      <c r="F1000" s="62">
        <v>2029</v>
      </c>
      <c r="G1000" s="62">
        <v>2029</v>
      </c>
      <c r="H1000" s="168">
        <v>0</v>
      </c>
      <c r="I1000" s="168">
        <v>0</v>
      </c>
      <c r="J1000" s="168">
        <v>0</v>
      </c>
      <c r="K1000" s="168">
        <v>0</v>
      </c>
      <c r="L1000" s="168">
        <v>0</v>
      </c>
      <c r="M1000" s="168">
        <v>0</v>
      </c>
      <c r="N1000" s="168">
        <v>0</v>
      </c>
      <c r="O1000" s="168">
        <v>0</v>
      </c>
      <c r="P1000" s="168">
        <v>0</v>
      </c>
      <c r="Q1000" s="168">
        <v>0</v>
      </c>
      <c r="R1000" s="168">
        <v>0</v>
      </c>
      <c r="S1000" s="168">
        <v>0</v>
      </c>
      <c r="T1000" s="168">
        <v>0</v>
      </c>
      <c r="U1000" s="168">
        <v>0</v>
      </c>
      <c r="V1000" s="168">
        <v>0</v>
      </c>
      <c r="W1000" s="168">
        <v>0</v>
      </c>
      <c r="X1000" s="168">
        <v>0</v>
      </c>
      <c r="Y1000" s="168">
        <v>0</v>
      </c>
      <c r="Z1000" s="168">
        <v>0</v>
      </c>
      <c r="AA1000" s="168">
        <v>0</v>
      </c>
      <c r="AB1000" s="168">
        <v>0</v>
      </c>
      <c r="AC1000" s="168">
        <v>0</v>
      </c>
      <c r="AD1000" s="168">
        <v>0</v>
      </c>
      <c r="AE1000" s="168">
        <v>0</v>
      </c>
      <c r="AF1000" s="168">
        <v>0</v>
      </c>
      <c r="AG1000" s="168">
        <v>0</v>
      </c>
      <c r="AH1000" s="43">
        <v>0</v>
      </c>
    </row>
    <row r="1001" spans="1:34">
      <c r="A1001" s="52">
        <v>0</v>
      </c>
      <c r="D1001" s="62">
        <v>2029</v>
      </c>
      <c r="E1001" s="62">
        <v>2</v>
      </c>
      <c r="F1001" s="62">
        <v>2029</v>
      </c>
      <c r="G1001" s="62">
        <v>2029</v>
      </c>
      <c r="H1001" s="168">
        <v>0</v>
      </c>
      <c r="I1001" s="168">
        <v>0</v>
      </c>
      <c r="J1001" s="168">
        <v>0</v>
      </c>
      <c r="K1001" s="168">
        <v>0</v>
      </c>
      <c r="L1001" s="168">
        <v>0</v>
      </c>
      <c r="M1001" s="168">
        <v>0</v>
      </c>
      <c r="N1001" s="168">
        <v>0</v>
      </c>
      <c r="O1001" s="168">
        <v>0</v>
      </c>
      <c r="P1001" s="168">
        <v>0</v>
      </c>
      <c r="Q1001" s="168">
        <v>0</v>
      </c>
      <c r="R1001" s="168">
        <v>0</v>
      </c>
      <c r="S1001" s="168">
        <v>0</v>
      </c>
      <c r="T1001" s="168">
        <v>0</v>
      </c>
      <c r="U1001" s="168">
        <v>0</v>
      </c>
      <c r="V1001" s="168">
        <v>0</v>
      </c>
      <c r="W1001" s="168">
        <v>0</v>
      </c>
      <c r="X1001" s="168">
        <v>0</v>
      </c>
      <c r="Y1001" s="168">
        <v>0</v>
      </c>
      <c r="Z1001" s="168">
        <v>0</v>
      </c>
      <c r="AA1001" s="168">
        <v>0</v>
      </c>
      <c r="AB1001" s="168">
        <v>0</v>
      </c>
      <c r="AC1001" s="168">
        <v>0</v>
      </c>
      <c r="AD1001" s="168">
        <v>0</v>
      </c>
      <c r="AE1001" s="168">
        <v>0</v>
      </c>
      <c r="AF1001" s="168">
        <v>0</v>
      </c>
      <c r="AG1001" s="168">
        <v>0</v>
      </c>
      <c r="AH1001" s="43">
        <v>0</v>
      </c>
    </row>
    <row r="1002" spans="1:34">
      <c r="A1002" s="52">
        <v>0</v>
      </c>
      <c r="D1002" s="62">
        <v>2029</v>
      </c>
      <c r="E1002" s="62">
        <v>3</v>
      </c>
      <c r="F1002" s="62">
        <v>2029</v>
      </c>
      <c r="G1002" s="62">
        <v>2029</v>
      </c>
      <c r="H1002" s="168">
        <v>0</v>
      </c>
      <c r="I1002" s="168">
        <v>0</v>
      </c>
      <c r="J1002" s="168">
        <v>0</v>
      </c>
      <c r="K1002" s="168">
        <v>0</v>
      </c>
      <c r="L1002" s="168">
        <v>0</v>
      </c>
      <c r="M1002" s="168">
        <v>0</v>
      </c>
      <c r="N1002" s="168">
        <v>0</v>
      </c>
      <c r="O1002" s="168">
        <v>0</v>
      </c>
      <c r="P1002" s="168">
        <v>0</v>
      </c>
      <c r="Q1002" s="168">
        <v>0</v>
      </c>
      <c r="R1002" s="168">
        <v>0</v>
      </c>
      <c r="S1002" s="168">
        <v>0</v>
      </c>
      <c r="T1002" s="168">
        <v>0</v>
      </c>
      <c r="U1002" s="168">
        <v>0</v>
      </c>
      <c r="V1002" s="168">
        <v>0</v>
      </c>
      <c r="W1002" s="168">
        <v>0</v>
      </c>
      <c r="X1002" s="168">
        <v>0</v>
      </c>
      <c r="Y1002" s="168">
        <v>0</v>
      </c>
      <c r="Z1002" s="168">
        <v>0</v>
      </c>
      <c r="AA1002" s="168">
        <v>0</v>
      </c>
      <c r="AB1002" s="168">
        <v>0</v>
      </c>
      <c r="AC1002" s="168">
        <v>0</v>
      </c>
      <c r="AD1002" s="168">
        <v>0</v>
      </c>
      <c r="AE1002" s="168">
        <v>0</v>
      </c>
      <c r="AF1002" s="168">
        <v>0</v>
      </c>
      <c r="AG1002" s="168">
        <v>0</v>
      </c>
      <c r="AH1002" s="43">
        <v>0</v>
      </c>
    </row>
    <row r="1003" spans="1:34">
      <c r="A1003" s="52">
        <v>0</v>
      </c>
      <c r="D1003" s="62">
        <v>2029</v>
      </c>
      <c r="E1003" s="62">
        <v>4</v>
      </c>
      <c r="F1003" s="62">
        <v>2029</v>
      </c>
      <c r="G1003" s="62">
        <v>2029</v>
      </c>
      <c r="H1003" s="168">
        <v>0</v>
      </c>
      <c r="I1003" s="168">
        <v>0</v>
      </c>
      <c r="J1003" s="168">
        <v>0</v>
      </c>
      <c r="K1003" s="168">
        <v>0</v>
      </c>
      <c r="L1003" s="168">
        <v>0</v>
      </c>
      <c r="M1003" s="168">
        <v>0</v>
      </c>
      <c r="N1003" s="168">
        <v>0</v>
      </c>
      <c r="O1003" s="168">
        <v>0</v>
      </c>
      <c r="P1003" s="168">
        <v>0</v>
      </c>
      <c r="Q1003" s="168">
        <v>0</v>
      </c>
      <c r="R1003" s="168">
        <v>0</v>
      </c>
      <c r="S1003" s="168">
        <v>0</v>
      </c>
      <c r="T1003" s="168">
        <v>0</v>
      </c>
      <c r="U1003" s="168">
        <v>0</v>
      </c>
      <c r="V1003" s="168">
        <v>0</v>
      </c>
      <c r="W1003" s="168">
        <v>0</v>
      </c>
      <c r="X1003" s="168">
        <v>0</v>
      </c>
      <c r="Y1003" s="168">
        <v>0</v>
      </c>
      <c r="Z1003" s="168">
        <v>0</v>
      </c>
      <c r="AA1003" s="168">
        <v>0</v>
      </c>
      <c r="AB1003" s="168">
        <v>0</v>
      </c>
      <c r="AC1003" s="168">
        <v>0</v>
      </c>
      <c r="AD1003" s="168">
        <v>0</v>
      </c>
      <c r="AE1003" s="168">
        <v>0</v>
      </c>
      <c r="AF1003" s="168">
        <v>0</v>
      </c>
      <c r="AG1003" s="168">
        <v>0</v>
      </c>
      <c r="AH1003" s="43">
        <v>0</v>
      </c>
    </row>
    <row r="1004" spans="1:34">
      <c r="A1004" s="52">
        <v>0</v>
      </c>
      <c r="D1004" s="62">
        <v>2029</v>
      </c>
      <c r="E1004" s="62">
        <v>5</v>
      </c>
      <c r="F1004" s="62">
        <v>2029</v>
      </c>
      <c r="G1004" s="62">
        <v>2030</v>
      </c>
      <c r="H1004" s="168">
        <v>0</v>
      </c>
      <c r="I1004" s="168">
        <v>0</v>
      </c>
      <c r="J1004" s="168">
        <v>0</v>
      </c>
      <c r="K1004" s="168">
        <v>0</v>
      </c>
      <c r="L1004" s="168">
        <v>0</v>
      </c>
      <c r="M1004" s="168">
        <v>0</v>
      </c>
      <c r="N1004" s="168">
        <v>0</v>
      </c>
      <c r="O1004" s="168">
        <v>0</v>
      </c>
      <c r="P1004" s="168">
        <v>0</v>
      </c>
      <c r="Q1004" s="168">
        <v>0</v>
      </c>
      <c r="R1004" s="168">
        <v>0</v>
      </c>
      <c r="S1004" s="168">
        <v>0</v>
      </c>
      <c r="T1004" s="168">
        <v>0</v>
      </c>
      <c r="U1004" s="168">
        <v>0</v>
      </c>
      <c r="V1004" s="168">
        <v>0</v>
      </c>
      <c r="W1004" s="168">
        <v>0</v>
      </c>
      <c r="X1004" s="168">
        <v>0</v>
      </c>
      <c r="Y1004" s="168">
        <v>0</v>
      </c>
      <c r="Z1004" s="168">
        <v>0</v>
      </c>
      <c r="AA1004" s="168">
        <v>0</v>
      </c>
      <c r="AB1004" s="168">
        <v>0</v>
      </c>
      <c r="AC1004" s="168">
        <v>0</v>
      </c>
      <c r="AD1004" s="168">
        <v>0</v>
      </c>
      <c r="AE1004" s="168">
        <v>0</v>
      </c>
      <c r="AF1004" s="168">
        <v>0</v>
      </c>
      <c r="AG1004" s="168">
        <v>0</v>
      </c>
      <c r="AH1004" s="43">
        <v>0</v>
      </c>
    </row>
    <row r="1005" spans="1:34">
      <c r="A1005" s="52">
        <v>0</v>
      </c>
      <c r="D1005" s="62">
        <v>2029</v>
      </c>
      <c r="E1005" s="62">
        <v>6</v>
      </c>
      <c r="F1005" s="62">
        <v>2029</v>
      </c>
      <c r="G1005" s="62">
        <v>2030</v>
      </c>
      <c r="H1005" s="168">
        <v>0</v>
      </c>
      <c r="I1005" s="168">
        <v>0</v>
      </c>
      <c r="J1005" s="168">
        <v>0</v>
      </c>
      <c r="K1005" s="168">
        <v>0</v>
      </c>
      <c r="L1005" s="168">
        <v>0</v>
      </c>
      <c r="M1005" s="168">
        <v>0</v>
      </c>
      <c r="N1005" s="168">
        <v>0</v>
      </c>
      <c r="O1005" s="168">
        <v>0</v>
      </c>
      <c r="P1005" s="168">
        <v>0</v>
      </c>
      <c r="Q1005" s="168">
        <v>0</v>
      </c>
      <c r="R1005" s="168">
        <v>0</v>
      </c>
      <c r="S1005" s="168">
        <v>0</v>
      </c>
      <c r="T1005" s="168">
        <v>0</v>
      </c>
      <c r="U1005" s="168">
        <v>0</v>
      </c>
      <c r="V1005" s="168">
        <v>0</v>
      </c>
      <c r="W1005" s="168">
        <v>0</v>
      </c>
      <c r="X1005" s="168">
        <v>0</v>
      </c>
      <c r="Y1005" s="168">
        <v>0</v>
      </c>
      <c r="Z1005" s="168">
        <v>0</v>
      </c>
      <c r="AA1005" s="168">
        <v>0</v>
      </c>
      <c r="AB1005" s="168">
        <v>0</v>
      </c>
      <c r="AC1005" s="168">
        <v>0</v>
      </c>
      <c r="AD1005" s="168">
        <v>0</v>
      </c>
      <c r="AE1005" s="168">
        <v>0</v>
      </c>
      <c r="AF1005" s="168">
        <v>0</v>
      </c>
      <c r="AG1005" s="168">
        <v>0</v>
      </c>
      <c r="AH1005" s="43">
        <v>0</v>
      </c>
    </row>
    <row r="1006" spans="1:34">
      <c r="A1006" s="52">
        <v>0</v>
      </c>
      <c r="D1006" s="62">
        <v>2029</v>
      </c>
      <c r="E1006" s="62">
        <v>7</v>
      </c>
      <c r="F1006" s="62">
        <v>2030</v>
      </c>
      <c r="G1006" s="62">
        <v>2030</v>
      </c>
      <c r="H1006" s="168">
        <v>0</v>
      </c>
      <c r="I1006" s="168">
        <v>0</v>
      </c>
      <c r="J1006" s="168">
        <v>0</v>
      </c>
      <c r="K1006" s="168">
        <v>0</v>
      </c>
      <c r="L1006" s="168">
        <v>0</v>
      </c>
      <c r="M1006" s="168">
        <v>0</v>
      </c>
      <c r="N1006" s="168">
        <v>0</v>
      </c>
      <c r="O1006" s="168">
        <v>0</v>
      </c>
      <c r="P1006" s="168">
        <v>0</v>
      </c>
      <c r="Q1006" s="168">
        <v>0</v>
      </c>
      <c r="R1006" s="168">
        <v>0</v>
      </c>
      <c r="S1006" s="168">
        <v>0</v>
      </c>
      <c r="T1006" s="168">
        <v>0</v>
      </c>
      <c r="U1006" s="168">
        <v>0</v>
      </c>
      <c r="V1006" s="168">
        <v>0</v>
      </c>
      <c r="W1006" s="168">
        <v>0</v>
      </c>
      <c r="X1006" s="168">
        <v>0</v>
      </c>
      <c r="Y1006" s="168">
        <v>0</v>
      </c>
      <c r="Z1006" s="168">
        <v>0</v>
      </c>
      <c r="AA1006" s="168">
        <v>0</v>
      </c>
      <c r="AB1006" s="168">
        <v>0</v>
      </c>
      <c r="AC1006" s="168">
        <v>0</v>
      </c>
      <c r="AD1006" s="168">
        <v>0</v>
      </c>
      <c r="AE1006" s="168">
        <v>0</v>
      </c>
      <c r="AF1006" s="168">
        <v>0</v>
      </c>
      <c r="AG1006" s="168">
        <v>0</v>
      </c>
      <c r="AH1006" s="43">
        <v>0</v>
      </c>
    </row>
    <row r="1007" spans="1:34">
      <c r="A1007" s="52">
        <v>0</v>
      </c>
      <c r="D1007" s="62">
        <v>2029</v>
      </c>
      <c r="E1007" s="62">
        <v>8</v>
      </c>
      <c r="F1007" s="62">
        <v>2030</v>
      </c>
      <c r="G1007" s="62">
        <v>2030</v>
      </c>
      <c r="H1007" s="168">
        <v>0</v>
      </c>
      <c r="I1007" s="168">
        <v>0</v>
      </c>
      <c r="J1007" s="168">
        <v>0</v>
      </c>
      <c r="K1007" s="168">
        <v>0</v>
      </c>
      <c r="L1007" s="168">
        <v>0</v>
      </c>
      <c r="M1007" s="168">
        <v>0</v>
      </c>
      <c r="N1007" s="168">
        <v>0</v>
      </c>
      <c r="O1007" s="168">
        <v>0</v>
      </c>
      <c r="P1007" s="168">
        <v>0</v>
      </c>
      <c r="Q1007" s="168">
        <v>0</v>
      </c>
      <c r="R1007" s="168">
        <v>0</v>
      </c>
      <c r="S1007" s="168">
        <v>0</v>
      </c>
      <c r="T1007" s="168">
        <v>0</v>
      </c>
      <c r="U1007" s="168">
        <v>0</v>
      </c>
      <c r="V1007" s="168">
        <v>0</v>
      </c>
      <c r="W1007" s="168">
        <v>0</v>
      </c>
      <c r="X1007" s="168">
        <v>0</v>
      </c>
      <c r="Y1007" s="168">
        <v>0</v>
      </c>
      <c r="Z1007" s="168">
        <v>0</v>
      </c>
      <c r="AA1007" s="168">
        <v>0</v>
      </c>
      <c r="AB1007" s="168">
        <v>0</v>
      </c>
      <c r="AC1007" s="168">
        <v>0</v>
      </c>
      <c r="AD1007" s="168">
        <v>0</v>
      </c>
      <c r="AE1007" s="168">
        <v>0</v>
      </c>
      <c r="AF1007" s="168">
        <v>0</v>
      </c>
      <c r="AG1007" s="168">
        <v>0</v>
      </c>
      <c r="AH1007" s="43">
        <v>0</v>
      </c>
    </row>
    <row r="1008" spans="1:34">
      <c r="A1008" s="52">
        <v>0</v>
      </c>
      <c r="D1008" s="62">
        <v>2029</v>
      </c>
      <c r="E1008" s="62">
        <v>9</v>
      </c>
      <c r="F1008" s="62">
        <v>2030</v>
      </c>
      <c r="G1008" s="62">
        <v>2030</v>
      </c>
      <c r="H1008" s="168">
        <v>0</v>
      </c>
      <c r="I1008" s="168">
        <v>0</v>
      </c>
      <c r="J1008" s="168">
        <v>0</v>
      </c>
      <c r="K1008" s="168">
        <v>0</v>
      </c>
      <c r="L1008" s="168">
        <v>0</v>
      </c>
      <c r="M1008" s="168">
        <v>0</v>
      </c>
      <c r="N1008" s="168">
        <v>0</v>
      </c>
      <c r="O1008" s="168">
        <v>0</v>
      </c>
      <c r="P1008" s="168">
        <v>0</v>
      </c>
      <c r="Q1008" s="168">
        <v>0</v>
      </c>
      <c r="R1008" s="168">
        <v>0</v>
      </c>
      <c r="S1008" s="168">
        <v>0</v>
      </c>
      <c r="T1008" s="168">
        <v>0</v>
      </c>
      <c r="U1008" s="168">
        <v>0</v>
      </c>
      <c r="V1008" s="168">
        <v>0</v>
      </c>
      <c r="W1008" s="168">
        <v>0</v>
      </c>
      <c r="X1008" s="168">
        <v>0</v>
      </c>
      <c r="Y1008" s="168">
        <v>0</v>
      </c>
      <c r="Z1008" s="168">
        <v>0</v>
      </c>
      <c r="AA1008" s="168">
        <v>0</v>
      </c>
      <c r="AB1008" s="168">
        <v>0</v>
      </c>
      <c r="AC1008" s="168">
        <v>0</v>
      </c>
      <c r="AD1008" s="168">
        <v>0</v>
      </c>
      <c r="AE1008" s="168">
        <v>0</v>
      </c>
      <c r="AF1008" s="168">
        <v>0</v>
      </c>
      <c r="AG1008" s="168">
        <v>0</v>
      </c>
      <c r="AH1008" s="43">
        <v>0</v>
      </c>
    </row>
    <row r="1009" spans="1:34">
      <c r="A1009" s="52">
        <v>0</v>
      </c>
      <c r="D1009" s="62">
        <v>2029</v>
      </c>
      <c r="E1009" s="62">
        <v>10</v>
      </c>
      <c r="F1009" s="62">
        <v>2030</v>
      </c>
      <c r="G1009" s="62">
        <v>2030</v>
      </c>
      <c r="H1009" s="168">
        <v>0</v>
      </c>
      <c r="I1009" s="168">
        <v>0</v>
      </c>
      <c r="J1009" s="168">
        <v>0</v>
      </c>
      <c r="K1009" s="168">
        <v>0</v>
      </c>
      <c r="L1009" s="168">
        <v>0</v>
      </c>
      <c r="M1009" s="168">
        <v>0</v>
      </c>
      <c r="N1009" s="168">
        <v>0</v>
      </c>
      <c r="O1009" s="168">
        <v>0</v>
      </c>
      <c r="P1009" s="168">
        <v>0</v>
      </c>
      <c r="Q1009" s="168">
        <v>0</v>
      </c>
      <c r="R1009" s="168">
        <v>0</v>
      </c>
      <c r="S1009" s="168">
        <v>0</v>
      </c>
      <c r="T1009" s="168">
        <v>0</v>
      </c>
      <c r="U1009" s="168">
        <v>0</v>
      </c>
      <c r="V1009" s="168">
        <v>0</v>
      </c>
      <c r="W1009" s="168">
        <v>0</v>
      </c>
      <c r="X1009" s="168">
        <v>0</v>
      </c>
      <c r="Y1009" s="168">
        <v>0</v>
      </c>
      <c r="Z1009" s="168">
        <v>0</v>
      </c>
      <c r="AA1009" s="168">
        <v>0</v>
      </c>
      <c r="AB1009" s="168">
        <v>0</v>
      </c>
      <c r="AC1009" s="168">
        <v>0</v>
      </c>
      <c r="AD1009" s="168">
        <v>0</v>
      </c>
      <c r="AE1009" s="168">
        <v>0</v>
      </c>
      <c r="AF1009" s="168">
        <v>0</v>
      </c>
      <c r="AG1009" s="168">
        <v>0</v>
      </c>
      <c r="AH1009" s="43">
        <v>0</v>
      </c>
    </row>
    <row r="1010" spans="1:34">
      <c r="A1010" s="52">
        <v>0</v>
      </c>
      <c r="D1010" s="62">
        <v>2029</v>
      </c>
      <c r="E1010" s="62">
        <v>11</v>
      </c>
      <c r="F1010" s="62">
        <v>2030</v>
      </c>
      <c r="G1010" s="62">
        <v>2030</v>
      </c>
      <c r="H1010" s="168">
        <v>0</v>
      </c>
      <c r="I1010" s="168">
        <v>0</v>
      </c>
      <c r="J1010" s="168">
        <v>0</v>
      </c>
      <c r="K1010" s="168">
        <v>0</v>
      </c>
      <c r="L1010" s="168">
        <v>0</v>
      </c>
      <c r="M1010" s="168">
        <v>0</v>
      </c>
      <c r="N1010" s="168">
        <v>0</v>
      </c>
      <c r="O1010" s="168">
        <v>0</v>
      </c>
      <c r="P1010" s="168">
        <v>0</v>
      </c>
      <c r="Q1010" s="168">
        <v>0</v>
      </c>
      <c r="R1010" s="168">
        <v>0</v>
      </c>
      <c r="S1010" s="168">
        <v>0</v>
      </c>
      <c r="T1010" s="168">
        <v>0</v>
      </c>
      <c r="U1010" s="168">
        <v>0</v>
      </c>
      <c r="V1010" s="168">
        <v>0</v>
      </c>
      <c r="W1010" s="168">
        <v>0</v>
      </c>
      <c r="X1010" s="168">
        <v>0</v>
      </c>
      <c r="Y1010" s="168">
        <v>0</v>
      </c>
      <c r="Z1010" s="168">
        <v>0</v>
      </c>
      <c r="AA1010" s="168">
        <v>0</v>
      </c>
      <c r="AB1010" s="168">
        <v>0</v>
      </c>
      <c r="AC1010" s="168">
        <v>0</v>
      </c>
      <c r="AD1010" s="168">
        <v>0</v>
      </c>
      <c r="AE1010" s="168">
        <v>0</v>
      </c>
      <c r="AF1010" s="168">
        <v>0</v>
      </c>
      <c r="AG1010" s="168">
        <v>0</v>
      </c>
      <c r="AH1010" s="43">
        <v>0</v>
      </c>
    </row>
    <row r="1011" spans="1:34">
      <c r="A1011" s="52">
        <v>0</v>
      </c>
      <c r="D1011" s="62">
        <v>2029</v>
      </c>
      <c r="E1011" s="62">
        <v>12</v>
      </c>
      <c r="F1011" s="62">
        <v>2030</v>
      </c>
      <c r="G1011" s="62">
        <v>2030</v>
      </c>
      <c r="H1011" s="168">
        <v>0</v>
      </c>
      <c r="I1011" s="168">
        <v>0</v>
      </c>
      <c r="J1011" s="168">
        <v>0</v>
      </c>
      <c r="K1011" s="168">
        <v>0</v>
      </c>
      <c r="L1011" s="168">
        <v>0</v>
      </c>
      <c r="M1011" s="168">
        <v>0</v>
      </c>
      <c r="N1011" s="168">
        <v>0</v>
      </c>
      <c r="O1011" s="168">
        <v>0</v>
      </c>
      <c r="P1011" s="168">
        <v>0</v>
      </c>
      <c r="Q1011" s="168">
        <v>0</v>
      </c>
      <c r="R1011" s="168">
        <v>0</v>
      </c>
      <c r="S1011" s="168">
        <v>0</v>
      </c>
      <c r="T1011" s="168">
        <v>0</v>
      </c>
      <c r="U1011" s="168">
        <v>0</v>
      </c>
      <c r="V1011" s="168">
        <v>0</v>
      </c>
      <c r="W1011" s="168">
        <v>0</v>
      </c>
      <c r="X1011" s="168">
        <v>0</v>
      </c>
      <c r="Y1011" s="168">
        <v>0</v>
      </c>
      <c r="Z1011" s="168">
        <v>0</v>
      </c>
      <c r="AA1011" s="168">
        <v>0</v>
      </c>
      <c r="AB1011" s="168">
        <v>0</v>
      </c>
      <c r="AC1011" s="168">
        <v>0</v>
      </c>
      <c r="AD1011" s="168">
        <v>0</v>
      </c>
      <c r="AE1011" s="168">
        <v>0</v>
      </c>
      <c r="AF1011" s="168">
        <v>0</v>
      </c>
      <c r="AG1011" s="168">
        <v>0</v>
      </c>
      <c r="AH1011" s="43">
        <v>0</v>
      </c>
    </row>
    <row r="1012" spans="1:34">
      <c r="A1012" s="52">
        <v>0</v>
      </c>
      <c r="D1012" s="62">
        <v>2030</v>
      </c>
      <c r="E1012" s="62">
        <v>1</v>
      </c>
      <c r="F1012" s="62">
        <v>2030</v>
      </c>
      <c r="G1012" s="62">
        <v>2030</v>
      </c>
      <c r="H1012" s="168">
        <v>0</v>
      </c>
      <c r="I1012" s="168">
        <v>0</v>
      </c>
      <c r="J1012" s="168">
        <v>0</v>
      </c>
      <c r="K1012" s="168">
        <v>0</v>
      </c>
      <c r="L1012" s="168">
        <v>0</v>
      </c>
      <c r="M1012" s="168">
        <v>0</v>
      </c>
      <c r="N1012" s="168">
        <v>0</v>
      </c>
      <c r="O1012" s="168">
        <v>0</v>
      </c>
      <c r="P1012" s="168">
        <v>0</v>
      </c>
      <c r="Q1012" s="168">
        <v>0</v>
      </c>
      <c r="R1012" s="168">
        <v>0</v>
      </c>
      <c r="S1012" s="168">
        <v>0</v>
      </c>
      <c r="T1012" s="168">
        <v>0</v>
      </c>
      <c r="U1012" s="168">
        <v>0</v>
      </c>
      <c r="V1012" s="168">
        <v>0</v>
      </c>
      <c r="W1012" s="168">
        <v>0</v>
      </c>
      <c r="X1012" s="168">
        <v>0</v>
      </c>
      <c r="Y1012" s="168">
        <v>0</v>
      </c>
      <c r="Z1012" s="168">
        <v>0</v>
      </c>
      <c r="AA1012" s="168">
        <v>0</v>
      </c>
      <c r="AB1012" s="168">
        <v>0</v>
      </c>
      <c r="AC1012" s="168">
        <v>0</v>
      </c>
      <c r="AD1012" s="168">
        <v>0</v>
      </c>
      <c r="AE1012" s="168">
        <v>0</v>
      </c>
      <c r="AF1012" s="168">
        <v>0</v>
      </c>
      <c r="AG1012" s="168">
        <v>0</v>
      </c>
      <c r="AH1012" s="43">
        <v>0</v>
      </c>
    </row>
    <row r="1013" spans="1:34">
      <c r="A1013" s="52">
        <v>0</v>
      </c>
      <c r="D1013" s="62">
        <v>2030</v>
      </c>
      <c r="E1013" s="62">
        <v>2</v>
      </c>
      <c r="F1013" s="62">
        <v>2030</v>
      </c>
      <c r="G1013" s="62">
        <v>2030</v>
      </c>
      <c r="H1013" s="168">
        <v>0</v>
      </c>
      <c r="I1013" s="168">
        <v>0</v>
      </c>
      <c r="J1013" s="168">
        <v>0</v>
      </c>
      <c r="K1013" s="168">
        <v>0</v>
      </c>
      <c r="L1013" s="168">
        <v>0</v>
      </c>
      <c r="M1013" s="168">
        <v>0</v>
      </c>
      <c r="N1013" s="168">
        <v>0</v>
      </c>
      <c r="O1013" s="168">
        <v>0</v>
      </c>
      <c r="P1013" s="168">
        <v>0</v>
      </c>
      <c r="Q1013" s="168">
        <v>0</v>
      </c>
      <c r="R1013" s="168">
        <v>0</v>
      </c>
      <c r="S1013" s="168">
        <v>0</v>
      </c>
      <c r="T1013" s="168">
        <v>0</v>
      </c>
      <c r="U1013" s="168">
        <v>0</v>
      </c>
      <c r="V1013" s="168">
        <v>0</v>
      </c>
      <c r="W1013" s="168">
        <v>0</v>
      </c>
      <c r="X1013" s="168">
        <v>0</v>
      </c>
      <c r="Y1013" s="168">
        <v>0</v>
      </c>
      <c r="Z1013" s="168">
        <v>0</v>
      </c>
      <c r="AA1013" s="168">
        <v>0</v>
      </c>
      <c r="AB1013" s="168">
        <v>0</v>
      </c>
      <c r="AC1013" s="168">
        <v>0</v>
      </c>
      <c r="AD1013" s="168">
        <v>0</v>
      </c>
      <c r="AE1013" s="168">
        <v>0</v>
      </c>
      <c r="AF1013" s="168">
        <v>0</v>
      </c>
      <c r="AG1013" s="168">
        <v>0</v>
      </c>
      <c r="AH1013" s="43">
        <v>0</v>
      </c>
    </row>
    <row r="1014" spans="1:34">
      <c r="A1014" s="52">
        <v>0</v>
      </c>
      <c r="D1014" s="62">
        <v>2030</v>
      </c>
      <c r="E1014" s="62">
        <v>3</v>
      </c>
      <c r="F1014" s="62">
        <v>2030</v>
      </c>
      <c r="G1014" s="62">
        <v>2030</v>
      </c>
      <c r="H1014" s="168">
        <v>0</v>
      </c>
      <c r="I1014" s="168">
        <v>0</v>
      </c>
      <c r="J1014" s="168">
        <v>0</v>
      </c>
      <c r="K1014" s="168">
        <v>0</v>
      </c>
      <c r="L1014" s="168">
        <v>0</v>
      </c>
      <c r="M1014" s="168">
        <v>0</v>
      </c>
      <c r="N1014" s="168">
        <v>0</v>
      </c>
      <c r="O1014" s="168">
        <v>0</v>
      </c>
      <c r="P1014" s="168">
        <v>0</v>
      </c>
      <c r="Q1014" s="168">
        <v>0</v>
      </c>
      <c r="R1014" s="168">
        <v>0</v>
      </c>
      <c r="S1014" s="168">
        <v>0</v>
      </c>
      <c r="T1014" s="168">
        <v>0</v>
      </c>
      <c r="U1014" s="168">
        <v>0</v>
      </c>
      <c r="V1014" s="168">
        <v>0</v>
      </c>
      <c r="W1014" s="168">
        <v>0</v>
      </c>
      <c r="X1014" s="168">
        <v>0</v>
      </c>
      <c r="Y1014" s="168">
        <v>0</v>
      </c>
      <c r="Z1014" s="168">
        <v>0</v>
      </c>
      <c r="AA1014" s="168">
        <v>0</v>
      </c>
      <c r="AB1014" s="168">
        <v>0</v>
      </c>
      <c r="AC1014" s="168">
        <v>0</v>
      </c>
      <c r="AD1014" s="168">
        <v>0</v>
      </c>
      <c r="AE1014" s="168">
        <v>0</v>
      </c>
      <c r="AF1014" s="168">
        <v>0</v>
      </c>
      <c r="AG1014" s="168">
        <v>0</v>
      </c>
      <c r="AH1014" s="43">
        <v>0</v>
      </c>
    </row>
    <row r="1015" spans="1:34">
      <c r="A1015" s="52">
        <v>0</v>
      </c>
      <c r="D1015" s="62">
        <v>2030</v>
      </c>
      <c r="E1015" s="62">
        <v>4</v>
      </c>
      <c r="F1015" s="62">
        <v>2030</v>
      </c>
      <c r="G1015" s="62">
        <v>2030</v>
      </c>
      <c r="H1015" s="168">
        <v>0</v>
      </c>
      <c r="I1015" s="168">
        <v>0</v>
      </c>
      <c r="J1015" s="168">
        <v>0</v>
      </c>
      <c r="K1015" s="168">
        <v>0</v>
      </c>
      <c r="L1015" s="168">
        <v>0</v>
      </c>
      <c r="M1015" s="168">
        <v>0</v>
      </c>
      <c r="N1015" s="168">
        <v>0</v>
      </c>
      <c r="O1015" s="168">
        <v>0</v>
      </c>
      <c r="P1015" s="168">
        <v>0</v>
      </c>
      <c r="Q1015" s="168">
        <v>0</v>
      </c>
      <c r="R1015" s="168">
        <v>0</v>
      </c>
      <c r="S1015" s="168">
        <v>0</v>
      </c>
      <c r="T1015" s="168">
        <v>0</v>
      </c>
      <c r="U1015" s="168">
        <v>0</v>
      </c>
      <c r="V1015" s="168">
        <v>0</v>
      </c>
      <c r="W1015" s="168">
        <v>0</v>
      </c>
      <c r="X1015" s="168">
        <v>0</v>
      </c>
      <c r="Y1015" s="168">
        <v>0</v>
      </c>
      <c r="Z1015" s="168">
        <v>0</v>
      </c>
      <c r="AA1015" s="168">
        <v>0</v>
      </c>
      <c r="AB1015" s="168">
        <v>0</v>
      </c>
      <c r="AC1015" s="168">
        <v>0</v>
      </c>
      <c r="AD1015" s="168">
        <v>0</v>
      </c>
      <c r="AE1015" s="168">
        <v>0</v>
      </c>
      <c r="AF1015" s="168">
        <v>0</v>
      </c>
      <c r="AG1015" s="168">
        <v>0</v>
      </c>
      <c r="AH1015" s="43">
        <v>0</v>
      </c>
    </row>
    <row r="1016" spans="1:34">
      <c r="A1016" s="52">
        <v>0</v>
      </c>
      <c r="D1016" s="62">
        <v>2030</v>
      </c>
      <c r="E1016" s="62">
        <v>5</v>
      </c>
      <c r="F1016" s="62">
        <v>2030</v>
      </c>
      <c r="G1016" s="62">
        <v>2031</v>
      </c>
      <c r="H1016" s="168">
        <v>0</v>
      </c>
      <c r="I1016" s="168">
        <v>0</v>
      </c>
      <c r="J1016" s="168">
        <v>0</v>
      </c>
      <c r="K1016" s="168">
        <v>0</v>
      </c>
      <c r="L1016" s="168">
        <v>0</v>
      </c>
      <c r="M1016" s="168">
        <v>0</v>
      </c>
      <c r="N1016" s="168">
        <v>0</v>
      </c>
      <c r="O1016" s="168">
        <v>0</v>
      </c>
      <c r="P1016" s="168">
        <v>0</v>
      </c>
      <c r="Q1016" s="168">
        <v>0</v>
      </c>
      <c r="R1016" s="168">
        <v>0</v>
      </c>
      <c r="S1016" s="168">
        <v>0</v>
      </c>
      <c r="T1016" s="168">
        <v>0</v>
      </c>
      <c r="U1016" s="168">
        <v>0</v>
      </c>
      <c r="V1016" s="168">
        <v>0</v>
      </c>
      <c r="W1016" s="168">
        <v>0</v>
      </c>
      <c r="X1016" s="168">
        <v>0</v>
      </c>
      <c r="Y1016" s="168">
        <v>0</v>
      </c>
      <c r="Z1016" s="168">
        <v>0</v>
      </c>
      <c r="AA1016" s="168">
        <v>0</v>
      </c>
      <c r="AB1016" s="168">
        <v>0</v>
      </c>
      <c r="AC1016" s="168">
        <v>0</v>
      </c>
      <c r="AD1016" s="168">
        <v>0</v>
      </c>
      <c r="AE1016" s="168">
        <v>0</v>
      </c>
      <c r="AF1016" s="168">
        <v>0</v>
      </c>
      <c r="AG1016" s="168">
        <v>0</v>
      </c>
      <c r="AH1016" s="43">
        <v>0</v>
      </c>
    </row>
    <row r="1017" spans="1:34">
      <c r="A1017" s="52">
        <v>0</v>
      </c>
      <c r="D1017" s="62">
        <v>2030</v>
      </c>
      <c r="E1017" s="62">
        <v>6</v>
      </c>
      <c r="F1017" s="62">
        <v>2030</v>
      </c>
      <c r="G1017" s="62">
        <v>2031</v>
      </c>
      <c r="H1017" s="168">
        <v>0</v>
      </c>
      <c r="I1017" s="168">
        <v>0</v>
      </c>
      <c r="J1017" s="168">
        <v>0</v>
      </c>
      <c r="K1017" s="168">
        <v>0</v>
      </c>
      <c r="L1017" s="168">
        <v>0</v>
      </c>
      <c r="M1017" s="168">
        <v>0</v>
      </c>
      <c r="N1017" s="168">
        <v>0</v>
      </c>
      <c r="O1017" s="168">
        <v>0</v>
      </c>
      <c r="P1017" s="168">
        <v>0</v>
      </c>
      <c r="Q1017" s="168">
        <v>0</v>
      </c>
      <c r="R1017" s="168">
        <v>0</v>
      </c>
      <c r="S1017" s="168">
        <v>0</v>
      </c>
      <c r="T1017" s="168">
        <v>0</v>
      </c>
      <c r="U1017" s="168">
        <v>0</v>
      </c>
      <c r="V1017" s="168">
        <v>0</v>
      </c>
      <c r="W1017" s="168">
        <v>0</v>
      </c>
      <c r="X1017" s="168">
        <v>0</v>
      </c>
      <c r="Y1017" s="168">
        <v>0</v>
      </c>
      <c r="Z1017" s="168">
        <v>0</v>
      </c>
      <c r="AA1017" s="168">
        <v>0</v>
      </c>
      <c r="AB1017" s="168">
        <v>0</v>
      </c>
      <c r="AC1017" s="168">
        <v>0</v>
      </c>
      <c r="AD1017" s="168">
        <v>0</v>
      </c>
      <c r="AE1017" s="168">
        <v>0</v>
      </c>
      <c r="AF1017" s="168">
        <v>0</v>
      </c>
      <c r="AG1017" s="168">
        <v>0</v>
      </c>
      <c r="AH1017" s="43">
        <v>0</v>
      </c>
    </row>
    <row r="1018" spans="1:34">
      <c r="A1018" s="52">
        <v>0</v>
      </c>
      <c r="D1018" s="62">
        <v>2030</v>
      </c>
      <c r="E1018" s="62">
        <v>7</v>
      </c>
      <c r="F1018" s="62">
        <v>2031</v>
      </c>
      <c r="G1018" s="62">
        <v>2031</v>
      </c>
      <c r="H1018" s="168">
        <v>0</v>
      </c>
      <c r="I1018" s="168">
        <v>0</v>
      </c>
      <c r="J1018" s="168">
        <v>0</v>
      </c>
      <c r="K1018" s="168">
        <v>0</v>
      </c>
      <c r="L1018" s="168">
        <v>0</v>
      </c>
      <c r="M1018" s="168">
        <v>0</v>
      </c>
      <c r="N1018" s="168">
        <v>0</v>
      </c>
      <c r="O1018" s="168">
        <v>0</v>
      </c>
      <c r="P1018" s="168">
        <v>0</v>
      </c>
      <c r="Q1018" s="168">
        <v>0</v>
      </c>
      <c r="R1018" s="168">
        <v>0</v>
      </c>
      <c r="S1018" s="168">
        <v>0</v>
      </c>
      <c r="T1018" s="168">
        <v>0</v>
      </c>
      <c r="U1018" s="168">
        <v>0</v>
      </c>
      <c r="V1018" s="168">
        <v>0</v>
      </c>
      <c r="W1018" s="168">
        <v>0</v>
      </c>
      <c r="X1018" s="168">
        <v>0</v>
      </c>
      <c r="Y1018" s="168">
        <v>0</v>
      </c>
      <c r="Z1018" s="168">
        <v>0</v>
      </c>
      <c r="AA1018" s="168">
        <v>0</v>
      </c>
      <c r="AB1018" s="168">
        <v>0</v>
      </c>
      <c r="AC1018" s="168">
        <v>0</v>
      </c>
      <c r="AD1018" s="168">
        <v>0</v>
      </c>
      <c r="AE1018" s="168">
        <v>0</v>
      </c>
      <c r="AF1018" s="168">
        <v>0</v>
      </c>
      <c r="AG1018" s="168">
        <v>0</v>
      </c>
      <c r="AH1018" s="43">
        <v>0</v>
      </c>
    </row>
    <row r="1019" spans="1:34">
      <c r="A1019" s="52">
        <v>0</v>
      </c>
      <c r="D1019" s="62">
        <v>2030</v>
      </c>
      <c r="E1019" s="62">
        <v>8</v>
      </c>
      <c r="F1019" s="62">
        <v>2031</v>
      </c>
      <c r="G1019" s="62">
        <v>2031</v>
      </c>
      <c r="H1019" s="168">
        <v>0</v>
      </c>
      <c r="I1019" s="168">
        <v>0</v>
      </c>
      <c r="J1019" s="168">
        <v>0</v>
      </c>
      <c r="K1019" s="168">
        <v>0</v>
      </c>
      <c r="L1019" s="168">
        <v>0</v>
      </c>
      <c r="M1019" s="168">
        <v>0</v>
      </c>
      <c r="N1019" s="168">
        <v>0</v>
      </c>
      <c r="O1019" s="168">
        <v>0</v>
      </c>
      <c r="P1019" s="168">
        <v>0</v>
      </c>
      <c r="Q1019" s="168">
        <v>0</v>
      </c>
      <c r="R1019" s="168">
        <v>0</v>
      </c>
      <c r="S1019" s="168">
        <v>0</v>
      </c>
      <c r="T1019" s="168">
        <v>0</v>
      </c>
      <c r="U1019" s="168">
        <v>0</v>
      </c>
      <c r="V1019" s="168">
        <v>0</v>
      </c>
      <c r="W1019" s="168">
        <v>0</v>
      </c>
      <c r="X1019" s="168">
        <v>0</v>
      </c>
      <c r="Y1019" s="168">
        <v>0</v>
      </c>
      <c r="Z1019" s="168">
        <v>0</v>
      </c>
      <c r="AA1019" s="168">
        <v>0</v>
      </c>
      <c r="AB1019" s="168">
        <v>0</v>
      </c>
      <c r="AC1019" s="168">
        <v>0</v>
      </c>
      <c r="AD1019" s="168">
        <v>0</v>
      </c>
      <c r="AE1019" s="168">
        <v>0</v>
      </c>
      <c r="AF1019" s="168">
        <v>0</v>
      </c>
      <c r="AG1019" s="168">
        <v>0</v>
      </c>
      <c r="AH1019" s="43">
        <v>0</v>
      </c>
    </row>
    <row r="1020" spans="1:34">
      <c r="A1020" s="52">
        <v>0</v>
      </c>
      <c r="D1020" s="62">
        <v>2030</v>
      </c>
      <c r="E1020" s="62">
        <v>9</v>
      </c>
      <c r="F1020" s="62">
        <v>2031</v>
      </c>
      <c r="G1020" s="62">
        <v>2031</v>
      </c>
      <c r="H1020" s="168">
        <v>0</v>
      </c>
      <c r="I1020" s="168">
        <v>0</v>
      </c>
      <c r="J1020" s="168">
        <v>0</v>
      </c>
      <c r="K1020" s="168">
        <v>0</v>
      </c>
      <c r="L1020" s="168">
        <v>0</v>
      </c>
      <c r="M1020" s="168">
        <v>0</v>
      </c>
      <c r="N1020" s="168">
        <v>0</v>
      </c>
      <c r="O1020" s="168">
        <v>0</v>
      </c>
      <c r="P1020" s="168">
        <v>0</v>
      </c>
      <c r="Q1020" s="168">
        <v>0</v>
      </c>
      <c r="R1020" s="168">
        <v>0</v>
      </c>
      <c r="S1020" s="168">
        <v>0</v>
      </c>
      <c r="T1020" s="168">
        <v>0</v>
      </c>
      <c r="U1020" s="168">
        <v>0</v>
      </c>
      <c r="V1020" s="168">
        <v>0</v>
      </c>
      <c r="W1020" s="168">
        <v>0</v>
      </c>
      <c r="X1020" s="168">
        <v>0</v>
      </c>
      <c r="Y1020" s="168">
        <v>0</v>
      </c>
      <c r="Z1020" s="168">
        <v>0</v>
      </c>
      <c r="AA1020" s="168">
        <v>0</v>
      </c>
      <c r="AB1020" s="168">
        <v>0</v>
      </c>
      <c r="AC1020" s="168">
        <v>0</v>
      </c>
      <c r="AD1020" s="168">
        <v>0</v>
      </c>
      <c r="AE1020" s="168">
        <v>0</v>
      </c>
      <c r="AF1020" s="168">
        <v>0</v>
      </c>
      <c r="AG1020" s="168">
        <v>0</v>
      </c>
      <c r="AH1020" s="43">
        <v>0</v>
      </c>
    </row>
    <row r="1021" spans="1:34">
      <c r="A1021" s="52">
        <v>0</v>
      </c>
      <c r="D1021" s="62">
        <v>2030</v>
      </c>
      <c r="E1021" s="62">
        <v>10</v>
      </c>
      <c r="F1021" s="62">
        <v>2031</v>
      </c>
      <c r="G1021" s="62">
        <v>2031</v>
      </c>
      <c r="H1021" s="168">
        <v>0</v>
      </c>
      <c r="I1021" s="168">
        <v>0</v>
      </c>
      <c r="J1021" s="168">
        <v>0</v>
      </c>
      <c r="K1021" s="168">
        <v>0</v>
      </c>
      <c r="L1021" s="168">
        <v>0</v>
      </c>
      <c r="M1021" s="168">
        <v>0</v>
      </c>
      <c r="N1021" s="168">
        <v>0</v>
      </c>
      <c r="O1021" s="168">
        <v>0</v>
      </c>
      <c r="P1021" s="168">
        <v>0</v>
      </c>
      <c r="Q1021" s="168">
        <v>0</v>
      </c>
      <c r="R1021" s="168">
        <v>0</v>
      </c>
      <c r="S1021" s="168">
        <v>0</v>
      </c>
      <c r="T1021" s="168">
        <v>0</v>
      </c>
      <c r="U1021" s="168">
        <v>0</v>
      </c>
      <c r="V1021" s="168">
        <v>0</v>
      </c>
      <c r="W1021" s="168">
        <v>0</v>
      </c>
      <c r="X1021" s="168">
        <v>0</v>
      </c>
      <c r="Y1021" s="168">
        <v>0</v>
      </c>
      <c r="Z1021" s="168">
        <v>0</v>
      </c>
      <c r="AA1021" s="168">
        <v>0</v>
      </c>
      <c r="AB1021" s="168">
        <v>0</v>
      </c>
      <c r="AC1021" s="168">
        <v>0</v>
      </c>
      <c r="AD1021" s="168">
        <v>0</v>
      </c>
      <c r="AE1021" s="168">
        <v>0</v>
      </c>
      <c r="AF1021" s="168">
        <v>0</v>
      </c>
      <c r="AG1021" s="168">
        <v>0</v>
      </c>
      <c r="AH1021" s="43">
        <v>0</v>
      </c>
    </row>
    <row r="1022" spans="1:34">
      <c r="A1022" s="52">
        <v>0</v>
      </c>
      <c r="D1022" s="62">
        <v>2030</v>
      </c>
      <c r="E1022" s="62">
        <v>11</v>
      </c>
      <c r="F1022" s="62">
        <v>2031</v>
      </c>
      <c r="G1022" s="62">
        <v>2031</v>
      </c>
      <c r="H1022" s="168">
        <v>0</v>
      </c>
      <c r="I1022" s="168">
        <v>0</v>
      </c>
      <c r="J1022" s="168">
        <v>0</v>
      </c>
      <c r="K1022" s="168">
        <v>0</v>
      </c>
      <c r="L1022" s="168">
        <v>0</v>
      </c>
      <c r="M1022" s="168">
        <v>0</v>
      </c>
      <c r="N1022" s="168">
        <v>0</v>
      </c>
      <c r="O1022" s="168">
        <v>0</v>
      </c>
      <c r="P1022" s="168">
        <v>0</v>
      </c>
      <c r="Q1022" s="168">
        <v>0</v>
      </c>
      <c r="R1022" s="168">
        <v>0</v>
      </c>
      <c r="S1022" s="168">
        <v>0</v>
      </c>
      <c r="T1022" s="168">
        <v>0</v>
      </c>
      <c r="U1022" s="168">
        <v>0</v>
      </c>
      <c r="V1022" s="168">
        <v>0</v>
      </c>
      <c r="W1022" s="168">
        <v>0</v>
      </c>
      <c r="X1022" s="168">
        <v>0</v>
      </c>
      <c r="Y1022" s="168">
        <v>0</v>
      </c>
      <c r="Z1022" s="168">
        <v>0</v>
      </c>
      <c r="AA1022" s="168">
        <v>0</v>
      </c>
      <c r="AB1022" s="168">
        <v>0</v>
      </c>
      <c r="AC1022" s="168">
        <v>0</v>
      </c>
      <c r="AD1022" s="168">
        <v>0</v>
      </c>
      <c r="AE1022" s="168">
        <v>0</v>
      </c>
      <c r="AF1022" s="168">
        <v>0</v>
      </c>
      <c r="AG1022" s="168">
        <v>0</v>
      </c>
      <c r="AH1022" s="43">
        <v>0</v>
      </c>
    </row>
    <row r="1023" spans="1:34">
      <c r="A1023" s="52">
        <v>0</v>
      </c>
      <c r="D1023" s="62">
        <v>2030</v>
      </c>
      <c r="E1023" s="62">
        <v>12</v>
      </c>
      <c r="F1023" s="62">
        <v>2031</v>
      </c>
      <c r="G1023" s="62">
        <v>2031</v>
      </c>
      <c r="H1023" s="168">
        <v>0</v>
      </c>
      <c r="I1023" s="168">
        <v>0</v>
      </c>
      <c r="J1023" s="168">
        <v>0</v>
      </c>
      <c r="K1023" s="168">
        <v>0</v>
      </c>
      <c r="L1023" s="168">
        <v>0</v>
      </c>
      <c r="M1023" s="168">
        <v>0</v>
      </c>
      <c r="N1023" s="168">
        <v>0</v>
      </c>
      <c r="O1023" s="168">
        <v>0</v>
      </c>
      <c r="P1023" s="168">
        <v>0</v>
      </c>
      <c r="Q1023" s="168">
        <v>0</v>
      </c>
      <c r="R1023" s="168">
        <v>0</v>
      </c>
      <c r="S1023" s="168">
        <v>0</v>
      </c>
      <c r="T1023" s="168">
        <v>0</v>
      </c>
      <c r="U1023" s="168">
        <v>0</v>
      </c>
      <c r="V1023" s="168">
        <v>0</v>
      </c>
      <c r="W1023" s="168">
        <v>0</v>
      </c>
      <c r="X1023" s="168">
        <v>0</v>
      </c>
      <c r="Y1023" s="168">
        <v>0</v>
      </c>
      <c r="Z1023" s="168">
        <v>0</v>
      </c>
      <c r="AA1023" s="168">
        <v>0</v>
      </c>
      <c r="AB1023" s="168">
        <v>0</v>
      </c>
      <c r="AC1023" s="168">
        <v>0</v>
      </c>
      <c r="AD1023" s="168">
        <v>0</v>
      </c>
      <c r="AE1023" s="168">
        <v>0</v>
      </c>
      <c r="AF1023" s="168">
        <v>0</v>
      </c>
      <c r="AG1023" s="168">
        <v>0</v>
      </c>
      <c r="AH1023" s="43">
        <v>0</v>
      </c>
    </row>
    <row r="1027" spans="1:34" ht="15.75">
      <c r="D1027" s="54" t="s">
        <v>81</v>
      </c>
    </row>
    <row r="1028" spans="1:34" ht="15.75">
      <c r="D1028" s="60" t="s">
        <v>45</v>
      </c>
      <c r="E1028" s="60" t="s">
        <v>46</v>
      </c>
      <c r="F1028" s="60" t="s">
        <v>157</v>
      </c>
      <c r="G1028" s="60" t="s">
        <v>47</v>
      </c>
      <c r="H1028" s="61" t="s">
        <v>48</v>
      </c>
      <c r="I1028" s="61" t="s">
        <v>49</v>
      </c>
      <c r="J1028" s="61" t="s">
        <v>50</v>
      </c>
      <c r="K1028" s="61" t="s">
        <v>51</v>
      </c>
      <c r="L1028" s="61" t="s">
        <v>52</v>
      </c>
      <c r="M1028" s="61" t="s">
        <v>53</v>
      </c>
      <c r="N1028" s="61" t="s">
        <v>54</v>
      </c>
      <c r="O1028" s="61" t="s">
        <v>55</v>
      </c>
      <c r="P1028" s="61" t="s">
        <v>56</v>
      </c>
      <c r="Q1028" s="61" t="s">
        <v>57</v>
      </c>
      <c r="R1028" s="61" t="s">
        <v>58</v>
      </c>
      <c r="S1028" s="61" t="s">
        <v>59</v>
      </c>
      <c r="T1028" s="61" t="s">
        <v>60</v>
      </c>
      <c r="U1028" s="61" t="s">
        <v>61</v>
      </c>
      <c r="V1028" s="61" t="s">
        <v>62</v>
      </c>
      <c r="W1028" s="61" t="s">
        <v>63</v>
      </c>
      <c r="X1028" s="61" t="s">
        <v>64</v>
      </c>
      <c r="Y1028" s="61" t="s">
        <v>65</v>
      </c>
      <c r="Z1028" s="61" t="s">
        <v>66</v>
      </c>
      <c r="AA1028" s="61" t="s">
        <v>67</v>
      </c>
      <c r="AB1028" s="61" t="s">
        <v>68</v>
      </c>
      <c r="AC1028" s="61" t="s">
        <v>69</v>
      </c>
      <c r="AD1028" s="61" t="s">
        <v>70</v>
      </c>
      <c r="AE1028" s="61" t="s">
        <v>71</v>
      </c>
      <c r="AF1028" s="61" t="s">
        <v>72</v>
      </c>
      <c r="AG1028" s="61" t="s">
        <v>73</v>
      </c>
      <c r="AH1028" s="61" t="s">
        <v>74</v>
      </c>
    </row>
    <row r="1029" spans="1:34">
      <c r="A1029" s="52">
        <v>0</v>
      </c>
      <c r="D1029" s="62">
        <v>1989</v>
      </c>
      <c r="E1029" s="62">
        <v>1</v>
      </c>
      <c r="F1029" s="62">
        <v>1989</v>
      </c>
      <c r="G1029" s="62">
        <v>1989</v>
      </c>
      <c r="H1029" s="167">
        <v>0</v>
      </c>
      <c r="I1029" s="167">
        <v>0</v>
      </c>
      <c r="J1029" s="167">
        <v>0</v>
      </c>
      <c r="K1029" s="167">
        <v>0</v>
      </c>
      <c r="L1029" s="167">
        <v>0</v>
      </c>
      <c r="M1029" s="167">
        <v>0</v>
      </c>
      <c r="N1029" s="167">
        <v>0</v>
      </c>
      <c r="O1029" s="167">
        <v>0</v>
      </c>
      <c r="P1029" s="167">
        <v>0</v>
      </c>
      <c r="Q1029" s="167">
        <v>0</v>
      </c>
      <c r="R1029" s="167">
        <v>0</v>
      </c>
      <c r="S1029" s="167">
        <v>0</v>
      </c>
      <c r="T1029" s="167">
        <v>0</v>
      </c>
      <c r="U1029" s="167">
        <v>0</v>
      </c>
      <c r="V1029" s="167">
        <v>0</v>
      </c>
      <c r="W1029" s="167">
        <v>0</v>
      </c>
      <c r="X1029" s="167">
        <v>0</v>
      </c>
      <c r="Y1029" s="167">
        <v>0</v>
      </c>
      <c r="Z1029" s="167">
        <v>0</v>
      </c>
      <c r="AA1029" s="167">
        <v>0</v>
      </c>
      <c r="AB1029" s="167">
        <v>0</v>
      </c>
      <c r="AC1029" s="167">
        <v>0</v>
      </c>
      <c r="AD1029" s="167">
        <v>0</v>
      </c>
      <c r="AE1029" s="167">
        <v>0</v>
      </c>
      <c r="AF1029" s="167">
        <v>0</v>
      </c>
      <c r="AG1029" s="167">
        <v>0</v>
      </c>
      <c r="AH1029" s="43">
        <v>0</v>
      </c>
    </row>
    <row r="1030" spans="1:34">
      <c r="A1030" s="52">
        <v>0</v>
      </c>
      <c r="D1030" s="62">
        <v>1989</v>
      </c>
      <c r="E1030" s="62">
        <v>2</v>
      </c>
      <c r="F1030" s="62">
        <v>1989</v>
      </c>
      <c r="G1030" s="62">
        <v>1989</v>
      </c>
      <c r="H1030" s="167">
        <v>0</v>
      </c>
      <c r="I1030" s="167">
        <v>0</v>
      </c>
      <c r="J1030" s="167">
        <v>0</v>
      </c>
      <c r="K1030" s="167">
        <v>0</v>
      </c>
      <c r="L1030" s="167">
        <v>0</v>
      </c>
      <c r="M1030" s="167">
        <v>0</v>
      </c>
      <c r="N1030" s="167">
        <v>0</v>
      </c>
      <c r="O1030" s="167">
        <v>0</v>
      </c>
      <c r="P1030" s="167">
        <v>0</v>
      </c>
      <c r="Q1030" s="167">
        <v>0</v>
      </c>
      <c r="R1030" s="167">
        <v>0</v>
      </c>
      <c r="S1030" s="167">
        <v>0</v>
      </c>
      <c r="T1030" s="167">
        <v>0</v>
      </c>
      <c r="U1030" s="167">
        <v>0</v>
      </c>
      <c r="V1030" s="167">
        <v>0</v>
      </c>
      <c r="W1030" s="167">
        <v>0</v>
      </c>
      <c r="X1030" s="167">
        <v>0</v>
      </c>
      <c r="Y1030" s="167">
        <v>0</v>
      </c>
      <c r="Z1030" s="167">
        <v>0</v>
      </c>
      <c r="AA1030" s="167">
        <v>0</v>
      </c>
      <c r="AB1030" s="167">
        <v>0</v>
      </c>
      <c r="AC1030" s="167">
        <v>0</v>
      </c>
      <c r="AD1030" s="167">
        <v>0</v>
      </c>
      <c r="AE1030" s="167">
        <v>0</v>
      </c>
      <c r="AF1030" s="167">
        <v>0</v>
      </c>
      <c r="AG1030" s="167">
        <v>0</v>
      </c>
      <c r="AH1030" s="43">
        <v>0</v>
      </c>
    </row>
    <row r="1031" spans="1:34">
      <c r="A1031" s="52">
        <v>0</v>
      </c>
      <c r="D1031" s="62">
        <v>1989</v>
      </c>
      <c r="E1031" s="62">
        <v>3</v>
      </c>
      <c r="F1031" s="62">
        <v>1989</v>
      </c>
      <c r="G1031" s="62">
        <v>1989</v>
      </c>
      <c r="H1031" s="167">
        <v>0</v>
      </c>
      <c r="I1031" s="167">
        <v>0</v>
      </c>
      <c r="J1031" s="167">
        <v>0</v>
      </c>
      <c r="K1031" s="167">
        <v>0</v>
      </c>
      <c r="L1031" s="167">
        <v>0</v>
      </c>
      <c r="M1031" s="167">
        <v>0</v>
      </c>
      <c r="N1031" s="167">
        <v>0</v>
      </c>
      <c r="O1031" s="167">
        <v>0</v>
      </c>
      <c r="P1031" s="167">
        <v>0</v>
      </c>
      <c r="Q1031" s="167">
        <v>0</v>
      </c>
      <c r="R1031" s="167">
        <v>0</v>
      </c>
      <c r="S1031" s="167">
        <v>0</v>
      </c>
      <c r="T1031" s="167">
        <v>0</v>
      </c>
      <c r="U1031" s="167">
        <v>0</v>
      </c>
      <c r="V1031" s="167">
        <v>0</v>
      </c>
      <c r="W1031" s="167">
        <v>0</v>
      </c>
      <c r="X1031" s="167">
        <v>0</v>
      </c>
      <c r="Y1031" s="167">
        <v>0</v>
      </c>
      <c r="Z1031" s="167">
        <v>0</v>
      </c>
      <c r="AA1031" s="167">
        <v>0</v>
      </c>
      <c r="AB1031" s="167">
        <v>0</v>
      </c>
      <c r="AC1031" s="167">
        <v>0</v>
      </c>
      <c r="AD1031" s="167">
        <v>0</v>
      </c>
      <c r="AE1031" s="167">
        <v>0</v>
      </c>
      <c r="AF1031" s="167">
        <v>0</v>
      </c>
      <c r="AG1031" s="167">
        <v>0</v>
      </c>
      <c r="AH1031" s="43">
        <v>0</v>
      </c>
    </row>
    <row r="1032" spans="1:34">
      <c r="A1032" s="52">
        <v>0</v>
      </c>
      <c r="D1032" s="62">
        <v>1989</v>
      </c>
      <c r="E1032" s="62">
        <v>4</v>
      </c>
      <c r="F1032" s="62">
        <v>1989</v>
      </c>
      <c r="G1032" s="62">
        <v>1989</v>
      </c>
      <c r="H1032" s="167">
        <v>0</v>
      </c>
      <c r="I1032" s="167">
        <v>0</v>
      </c>
      <c r="J1032" s="167">
        <v>0</v>
      </c>
      <c r="K1032" s="167">
        <v>0</v>
      </c>
      <c r="L1032" s="167">
        <v>0</v>
      </c>
      <c r="M1032" s="167">
        <v>0</v>
      </c>
      <c r="N1032" s="167">
        <v>0</v>
      </c>
      <c r="O1032" s="167">
        <v>0</v>
      </c>
      <c r="P1032" s="167">
        <v>0</v>
      </c>
      <c r="Q1032" s="167">
        <v>0</v>
      </c>
      <c r="R1032" s="167">
        <v>0</v>
      </c>
      <c r="S1032" s="167">
        <v>0</v>
      </c>
      <c r="T1032" s="167">
        <v>0</v>
      </c>
      <c r="U1032" s="167">
        <v>0</v>
      </c>
      <c r="V1032" s="167">
        <v>0</v>
      </c>
      <c r="W1032" s="167">
        <v>0</v>
      </c>
      <c r="X1032" s="167">
        <v>0</v>
      </c>
      <c r="Y1032" s="167">
        <v>0</v>
      </c>
      <c r="Z1032" s="167">
        <v>0</v>
      </c>
      <c r="AA1032" s="167">
        <v>0</v>
      </c>
      <c r="AB1032" s="167">
        <v>0</v>
      </c>
      <c r="AC1032" s="167">
        <v>0</v>
      </c>
      <c r="AD1032" s="167">
        <v>0</v>
      </c>
      <c r="AE1032" s="167">
        <v>0</v>
      </c>
      <c r="AF1032" s="167">
        <v>0</v>
      </c>
      <c r="AG1032" s="167">
        <v>0</v>
      </c>
      <c r="AH1032" s="43">
        <v>0</v>
      </c>
    </row>
    <row r="1033" spans="1:34">
      <c r="A1033" s="52">
        <v>0</v>
      </c>
      <c r="D1033" s="62">
        <v>1989</v>
      </c>
      <c r="E1033" s="62">
        <v>5</v>
      </c>
      <c r="F1033" s="62">
        <v>1989</v>
      </c>
      <c r="G1033" s="62">
        <v>1990</v>
      </c>
      <c r="H1033" s="167">
        <v>0</v>
      </c>
      <c r="I1033" s="167">
        <v>0</v>
      </c>
      <c r="J1033" s="167">
        <v>0</v>
      </c>
      <c r="K1033" s="167">
        <v>0</v>
      </c>
      <c r="L1033" s="167">
        <v>0</v>
      </c>
      <c r="M1033" s="167">
        <v>0</v>
      </c>
      <c r="N1033" s="167">
        <v>0</v>
      </c>
      <c r="O1033" s="167">
        <v>0</v>
      </c>
      <c r="P1033" s="167">
        <v>0</v>
      </c>
      <c r="Q1033" s="167">
        <v>0</v>
      </c>
      <c r="R1033" s="167">
        <v>0</v>
      </c>
      <c r="S1033" s="167">
        <v>0</v>
      </c>
      <c r="T1033" s="167">
        <v>0</v>
      </c>
      <c r="U1033" s="167">
        <v>0</v>
      </c>
      <c r="V1033" s="167">
        <v>0</v>
      </c>
      <c r="W1033" s="167">
        <v>0</v>
      </c>
      <c r="X1033" s="167">
        <v>0</v>
      </c>
      <c r="Y1033" s="167">
        <v>0</v>
      </c>
      <c r="Z1033" s="167">
        <v>0</v>
      </c>
      <c r="AA1033" s="167">
        <v>0</v>
      </c>
      <c r="AB1033" s="167">
        <v>0</v>
      </c>
      <c r="AC1033" s="167">
        <v>0</v>
      </c>
      <c r="AD1033" s="167">
        <v>0</v>
      </c>
      <c r="AE1033" s="167">
        <v>0</v>
      </c>
      <c r="AF1033" s="167">
        <v>0</v>
      </c>
      <c r="AG1033" s="167">
        <v>0</v>
      </c>
      <c r="AH1033" s="43">
        <v>0</v>
      </c>
    </row>
    <row r="1034" spans="1:34">
      <c r="A1034" s="52">
        <v>0</v>
      </c>
      <c r="D1034" s="62">
        <v>1989</v>
      </c>
      <c r="E1034" s="62">
        <v>6</v>
      </c>
      <c r="F1034" s="62">
        <v>1989</v>
      </c>
      <c r="G1034" s="62">
        <v>1990</v>
      </c>
      <c r="H1034" s="167">
        <v>0</v>
      </c>
      <c r="I1034" s="167">
        <v>0</v>
      </c>
      <c r="J1034" s="167">
        <v>0</v>
      </c>
      <c r="K1034" s="167">
        <v>0</v>
      </c>
      <c r="L1034" s="167">
        <v>0</v>
      </c>
      <c r="M1034" s="167">
        <v>0</v>
      </c>
      <c r="N1034" s="167">
        <v>0</v>
      </c>
      <c r="O1034" s="167">
        <v>0</v>
      </c>
      <c r="P1034" s="167">
        <v>0</v>
      </c>
      <c r="Q1034" s="167">
        <v>0</v>
      </c>
      <c r="R1034" s="167">
        <v>0</v>
      </c>
      <c r="S1034" s="167">
        <v>0</v>
      </c>
      <c r="T1034" s="167">
        <v>0</v>
      </c>
      <c r="U1034" s="167">
        <v>0</v>
      </c>
      <c r="V1034" s="167">
        <v>0</v>
      </c>
      <c r="W1034" s="167">
        <v>0</v>
      </c>
      <c r="X1034" s="167">
        <v>0</v>
      </c>
      <c r="Y1034" s="167">
        <v>0</v>
      </c>
      <c r="Z1034" s="167">
        <v>0</v>
      </c>
      <c r="AA1034" s="167">
        <v>0</v>
      </c>
      <c r="AB1034" s="167">
        <v>0</v>
      </c>
      <c r="AC1034" s="167">
        <v>0</v>
      </c>
      <c r="AD1034" s="167">
        <v>0</v>
      </c>
      <c r="AE1034" s="167">
        <v>0</v>
      </c>
      <c r="AF1034" s="167">
        <v>0</v>
      </c>
      <c r="AG1034" s="167">
        <v>0</v>
      </c>
      <c r="AH1034" s="43">
        <v>0</v>
      </c>
    </row>
    <row r="1035" spans="1:34">
      <c r="A1035" s="52">
        <v>0</v>
      </c>
      <c r="D1035" s="62">
        <v>1989</v>
      </c>
      <c r="E1035" s="62">
        <v>7</v>
      </c>
      <c r="F1035" s="62">
        <v>1990</v>
      </c>
      <c r="G1035" s="62">
        <v>1990</v>
      </c>
      <c r="H1035" s="167">
        <v>0</v>
      </c>
      <c r="I1035" s="167">
        <v>0</v>
      </c>
      <c r="J1035" s="167">
        <v>0</v>
      </c>
      <c r="K1035" s="167">
        <v>0</v>
      </c>
      <c r="L1035" s="167">
        <v>0</v>
      </c>
      <c r="M1035" s="167">
        <v>0</v>
      </c>
      <c r="N1035" s="167">
        <v>0</v>
      </c>
      <c r="O1035" s="167">
        <v>0</v>
      </c>
      <c r="P1035" s="167">
        <v>0</v>
      </c>
      <c r="Q1035" s="167">
        <v>0</v>
      </c>
      <c r="R1035" s="167">
        <v>0</v>
      </c>
      <c r="S1035" s="167">
        <v>0</v>
      </c>
      <c r="T1035" s="167">
        <v>0</v>
      </c>
      <c r="U1035" s="167">
        <v>0</v>
      </c>
      <c r="V1035" s="167">
        <v>0</v>
      </c>
      <c r="W1035" s="167">
        <v>0</v>
      </c>
      <c r="X1035" s="167">
        <v>0</v>
      </c>
      <c r="Y1035" s="167">
        <v>0</v>
      </c>
      <c r="Z1035" s="167">
        <v>0</v>
      </c>
      <c r="AA1035" s="167">
        <v>0</v>
      </c>
      <c r="AB1035" s="167">
        <v>0</v>
      </c>
      <c r="AC1035" s="167">
        <v>0</v>
      </c>
      <c r="AD1035" s="167">
        <v>0</v>
      </c>
      <c r="AE1035" s="167">
        <v>0</v>
      </c>
      <c r="AF1035" s="167">
        <v>0</v>
      </c>
      <c r="AG1035" s="167">
        <v>0</v>
      </c>
      <c r="AH1035" s="43">
        <v>0</v>
      </c>
    </row>
    <row r="1036" spans="1:34">
      <c r="A1036" s="52">
        <v>0</v>
      </c>
      <c r="D1036" s="62">
        <v>1989</v>
      </c>
      <c r="E1036" s="62">
        <v>8</v>
      </c>
      <c r="F1036" s="62">
        <v>1990</v>
      </c>
      <c r="G1036" s="62">
        <v>1990</v>
      </c>
      <c r="H1036" s="167">
        <v>0</v>
      </c>
      <c r="I1036" s="167">
        <v>0</v>
      </c>
      <c r="J1036" s="167">
        <v>0</v>
      </c>
      <c r="K1036" s="167">
        <v>0</v>
      </c>
      <c r="L1036" s="167">
        <v>0</v>
      </c>
      <c r="M1036" s="167">
        <v>0</v>
      </c>
      <c r="N1036" s="167">
        <v>0</v>
      </c>
      <c r="O1036" s="167">
        <v>0</v>
      </c>
      <c r="P1036" s="167">
        <v>0</v>
      </c>
      <c r="Q1036" s="167">
        <v>0</v>
      </c>
      <c r="R1036" s="167">
        <v>0</v>
      </c>
      <c r="S1036" s="167">
        <v>0</v>
      </c>
      <c r="T1036" s="167">
        <v>0</v>
      </c>
      <c r="U1036" s="167">
        <v>0</v>
      </c>
      <c r="V1036" s="167">
        <v>0</v>
      </c>
      <c r="W1036" s="167">
        <v>0</v>
      </c>
      <c r="X1036" s="167">
        <v>0</v>
      </c>
      <c r="Y1036" s="167">
        <v>0</v>
      </c>
      <c r="Z1036" s="167">
        <v>0</v>
      </c>
      <c r="AA1036" s="167">
        <v>0</v>
      </c>
      <c r="AB1036" s="167">
        <v>0</v>
      </c>
      <c r="AC1036" s="167">
        <v>0</v>
      </c>
      <c r="AD1036" s="167">
        <v>0</v>
      </c>
      <c r="AE1036" s="167">
        <v>0</v>
      </c>
      <c r="AF1036" s="167">
        <v>0</v>
      </c>
      <c r="AG1036" s="167">
        <v>0</v>
      </c>
      <c r="AH1036" s="43">
        <v>0</v>
      </c>
    </row>
    <row r="1037" spans="1:34">
      <c r="A1037" s="52">
        <v>0</v>
      </c>
      <c r="D1037" s="62">
        <v>1989</v>
      </c>
      <c r="E1037" s="62">
        <v>9</v>
      </c>
      <c r="F1037" s="62">
        <v>1990</v>
      </c>
      <c r="G1037" s="62">
        <v>1990</v>
      </c>
      <c r="H1037" s="167">
        <v>0</v>
      </c>
      <c r="I1037" s="167">
        <v>0</v>
      </c>
      <c r="J1037" s="167">
        <v>0</v>
      </c>
      <c r="K1037" s="167">
        <v>0</v>
      </c>
      <c r="L1037" s="167">
        <v>0</v>
      </c>
      <c r="M1037" s="167">
        <v>0</v>
      </c>
      <c r="N1037" s="167">
        <v>0</v>
      </c>
      <c r="O1037" s="167">
        <v>0</v>
      </c>
      <c r="P1037" s="167">
        <v>0</v>
      </c>
      <c r="Q1037" s="167">
        <v>0</v>
      </c>
      <c r="R1037" s="167">
        <v>0</v>
      </c>
      <c r="S1037" s="167">
        <v>0</v>
      </c>
      <c r="T1037" s="167">
        <v>0</v>
      </c>
      <c r="U1037" s="167">
        <v>0</v>
      </c>
      <c r="V1037" s="167">
        <v>0</v>
      </c>
      <c r="W1037" s="167">
        <v>0</v>
      </c>
      <c r="X1037" s="167">
        <v>0</v>
      </c>
      <c r="Y1037" s="167">
        <v>0</v>
      </c>
      <c r="Z1037" s="167">
        <v>0</v>
      </c>
      <c r="AA1037" s="167">
        <v>0</v>
      </c>
      <c r="AB1037" s="167">
        <v>0</v>
      </c>
      <c r="AC1037" s="167">
        <v>0</v>
      </c>
      <c r="AD1037" s="167">
        <v>0</v>
      </c>
      <c r="AE1037" s="167">
        <v>0</v>
      </c>
      <c r="AF1037" s="167">
        <v>0</v>
      </c>
      <c r="AG1037" s="167">
        <v>0</v>
      </c>
      <c r="AH1037" s="43">
        <v>0</v>
      </c>
    </row>
    <row r="1038" spans="1:34">
      <c r="A1038" s="52">
        <v>0</v>
      </c>
      <c r="D1038" s="62">
        <v>1989</v>
      </c>
      <c r="E1038" s="62">
        <v>10</v>
      </c>
      <c r="F1038" s="62">
        <v>1990</v>
      </c>
      <c r="G1038" s="62">
        <v>1990</v>
      </c>
      <c r="H1038" s="167">
        <v>1075.8175699999999</v>
      </c>
      <c r="I1038" s="167">
        <v>0</v>
      </c>
      <c r="J1038" s="167">
        <v>0</v>
      </c>
      <c r="K1038" s="167">
        <v>0</v>
      </c>
      <c r="L1038" s="167">
        <v>4447.8477419999999</v>
      </c>
      <c r="M1038" s="167">
        <v>0</v>
      </c>
      <c r="N1038" s="167">
        <v>0</v>
      </c>
      <c r="O1038" s="167">
        <v>0</v>
      </c>
      <c r="P1038" s="167">
        <v>0</v>
      </c>
      <c r="Q1038" s="167">
        <v>0</v>
      </c>
      <c r="R1038" s="167">
        <v>0</v>
      </c>
      <c r="S1038" s="167">
        <v>0</v>
      </c>
      <c r="T1038" s="167">
        <v>0</v>
      </c>
      <c r="U1038" s="167">
        <v>0</v>
      </c>
      <c r="V1038" s="167">
        <v>4244.7054879999996</v>
      </c>
      <c r="W1038" s="167">
        <v>0</v>
      </c>
      <c r="X1038" s="167">
        <v>0</v>
      </c>
      <c r="Y1038" s="167">
        <v>0</v>
      </c>
      <c r="Z1038" s="167">
        <v>0</v>
      </c>
      <c r="AA1038" s="167">
        <v>0</v>
      </c>
      <c r="AB1038" s="167">
        <v>0</v>
      </c>
      <c r="AC1038" s="167">
        <v>0</v>
      </c>
      <c r="AD1038" s="167">
        <v>0</v>
      </c>
      <c r="AE1038" s="167">
        <v>2220.6999999999998</v>
      </c>
      <c r="AF1038" s="167">
        <v>0</v>
      </c>
      <c r="AG1038" s="167">
        <v>0</v>
      </c>
      <c r="AH1038" s="43">
        <v>11989.070800000001</v>
      </c>
    </row>
    <row r="1039" spans="1:34">
      <c r="A1039" s="52">
        <v>0</v>
      </c>
      <c r="D1039" s="62">
        <v>1989</v>
      </c>
      <c r="E1039" s="62">
        <v>11</v>
      </c>
      <c r="F1039" s="62">
        <v>1990</v>
      </c>
      <c r="G1039" s="62">
        <v>1990</v>
      </c>
      <c r="H1039" s="167">
        <v>0</v>
      </c>
      <c r="I1039" s="167">
        <v>0</v>
      </c>
      <c r="J1039" s="167">
        <v>0</v>
      </c>
      <c r="K1039" s="167">
        <v>0</v>
      </c>
      <c r="L1039" s="167">
        <v>5613.241403</v>
      </c>
      <c r="M1039" s="167">
        <v>0</v>
      </c>
      <c r="N1039" s="167">
        <v>0</v>
      </c>
      <c r="O1039" s="167">
        <v>0</v>
      </c>
      <c r="P1039" s="167">
        <v>0</v>
      </c>
      <c r="Q1039" s="167">
        <v>0</v>
      </c>
      <c r="R1039" s="167">
        <v>0</v>
      </c>
      <c r="S1039" s="167">
        <v>0</v>
      </c>
      <c r="T1039" s="167">
        <v>0</v>
      </c>
      <c r="U1039" s="167">
        <v>0</v>
      </c>
      <c r="V1039" s="167">
        <v>1535.1252050000001</v>
      </c>
      <c r="W1039" s="167">
        <v>0</v>
      </c>
      <c r="X1039" s="167">
        <v>0</v>
      </c>
      <c r="Y1039" s="167">
        <v>0</v>
      </c>
      <c r="Z1039" s="167">
        <v>0</v>
      </c>
      <c r="AA1039" s="167">
        <v>0</v>
      </c>
      <c r="AB1039" s="167">
        <v>0</v>
      </c>
      <c r="AC1039" s="167">
        <v>0</v>
      </c>
      <c r="AD1039" s="167">
        <v>0</v>
      </c>
      <c r="AE1039" s="167">
        <v>137.19999999999999</v>
      </c>
      <c r="AF1039" s="167">
        <v>0</v>
      </c>
      <c r="AG1039" s="167">
        <v>0</v>
      </c>
      <c r="AH1039" s="43">
        <v>7285.5666080000001</v>
      </c>
    </row>
    <row r="1040" spans="1:34">
      <c r="A1040" s="52">
        <v>0</v>
      </c>
      <c r="D1040" s="62">
        <v>1989</v>
      </c>
      <c r="E1040" s="62">
        <v>12</v>
      </c>
      <c r="F1040" s="62">
        <v>1990</v>
      </c>
      <c r="G1040" s="62">
        <v>1990</v>
      </c>
      <c r="H1040" s="167">
        <v>0</v>
      </c>
      <c r="I1040" s="167">
        <v>0</v>
      </c>
      <c r="J1040" s="167">
        <v>0</v>
      </c>
      <c r="K1040" s="167">
        <v>0</v>
      </c>
      <c r="L1040" s="167">
        <v>199.01280589999999</v>
      </c>
      <c r="M1040" s="167">
        <v>0</v>
      </c>
      <c r="N1040" s="167">
        <v>0</v>
      </c>
      <c r="O1040" s="167">
        <v>0</v>
      </c>
      <c r="P1040" s="167">
        <v>0</v>
      </c>
      <c r="Q1040" s="167">
        <v>0</v>
      </c>
      <c r="R1040" s="167">
        <v>0</v>
      </c>
      <c r="S1040" s="167">
        <v>0</v>
      </c>
      <c r="T1040" s="167">
        <v>0</v>
      </c>
      <c r="U1040" s="167">
        <v>0</v>
      </c>
      <c r="V1040" s="167">
        <v>73.108809809999997</v>
      </c>
      <c r="W1040" s="167">
        <v>0</v>
      </c>
      <c r="X1040" s="167">
        <v>0</v>
      </c>
      <c r="Y1040" s="167">
        <v>0</v>
      </c>
      <c r="Z1040" s="167">
        <v>0</v>
      </c>
      <c r="AA1040" s="167">
        <v>0</v>
      </c>
      <c r="AB1040" s="167">
        <v>0</v>
      </c>
      <c r="AC1040" s="167">
        <v>0</v>
      </c>
      <c r="AD1040" s="167">
        <v>0</v>
      </c>
      <c r="AE1040" s="167">
        <v>2357.4</v>
      </c>
      <c r="AF1040" s="167">
        <v>0</v>
      </c>
      <c r="AG1040" s="167">
        <v>0</v>
      </c>
      <c r="AH1040" s="43">
        <v>2629.5216157100003</v>
      </c>
    </row>
    <row r="1041" spans="1:34">
      <c r="A1041" s="52">
        <v>0</v>
      </c>
      <c r="D1041" s="62">
        <v>1990</v>
      </c>
      <c r="E1041" s="62">
        <v>1</v>
      </c>
      <c r="F1041" s="62">
        <v>1990</v>
      </c>
      <c r="G1041" s="62">
        <v>1990</v>
      </c>
      <c r="H1041" s="167">
        <v>0</v>
      </c>
      <c r="I1041" s="167">
        <v>0</v>
      </c>
      <c r="J1041" s="167">
        <v>0</v>
      </c>
      <c r="K1041" s="167">
        <v>0</v>
      </c>
      <c r="L1041" s="167">
        <v>1947.4758062722276</v>
      </c>
      <c r="M1041" s="167">
        <v>0</v>
      </c>
      <c r="N1041" s="167">
        <v>0</v>
      </c>
      <c r="O1041" s="167">
        <v>0</v>
      </c>
      <c r="P1041" s="167">
        <v>0</v>
      </c>
      <c r="Q1041" s="167">
        <v>0</v>
      </c>
      <c r="R1041" s="167">
        <v>0</v>
      </c>
      <c r="S1041" s="167">
        <v>0</v>
      </c>
      <c r="T1041" s="167">
        <v>0</v>
      </c>
      <c r="U1041" s="167">
        <v>0</v>
      </c>
      <c r="V1041" s="167">
        <v>131.9953593517771</v>
      </c>
      <c r="W1041" s="167">
        <v>0</v>
      </c>
      <c r="X1041" s="167">
        <v>0</v>
      </c>
      <c r="Y1041" s="167">
        <v>0</v>
      </c>
      <c r="Z1041" s="167">
        <v>0</v>
      </c>
      <c r="AA1041" s="167">
        <v>0</v>
      </c>
      <c r="AB1041" s="167">
        <v>0</v>
      </c>
      <c r="AC1041" s="167">
        <v>0</v>
      </c>
      <c r="AD1041" s="167">
        <v>0</v>
      </c>
      <c r="AE1041" s="167">
        <v>1713</v>
      </c>
      <c r="AF1041" s="167">
        <v>0</v>
      </c>
      <c r="AG1041" s="167">
        <v>0</v>
      </c>
      <c r="AH1041" s="43">
        <v>3792.4711656240047</v>
      </c>
    </row>
    <row r="1042" spans="1:34">
      <c r="A1042" s="52">
        <v>0</v>
      </c>
      <c r="D1042" s="62">
        <v>1990</v>
      </c>
      <c r="E1042" s="62">
        <v>2</v>
      </c>
      <c r="F1042" s="62">
        <v>1990</v>
      </c>
      <c r="G1042" s="62">
        <v>1990</v>
      </c>
      <c r="H1042" s="167">
        <v>0</v>
      </c>
      <c r="I1042" s="167">
        <v>0</v>
      </c>
      <c r="J1042" s="167">
        <v>0</v>
      </c>
      <c r="K1042" s="167">
        <v>0</v>
      </c>
      <c r="L1042" s="167">
        <v>0</v>
      </c>
      <c r="M1042" s="167">
        <v>0</v>
      </c>
      <c r="N1042" s="167">
        <v>0</v>
      </c>
      <c r="O1042" s="167">
        <v>0</v>
      </c>
      <c r="P1042" s="167">
        <v>0</v>
      </c>
      <c r="Q1042" s="167">
        <v>0</v>
      </c>
      <c r="R1042" s="167">
        <v>0</v>
      </c>
      <c r="S1042" s="167">
        <v>0</v>
      </c>
      <c r="T1042" s="167">
        <v>0</v>
      </c>
      <c r="U1042" s="167">
        <v>0</v>
      </c>
      <c r="V1042" s="167">
        <v>838.71385418620298</v>
      </c>
      <c r="W1042" s="167">
        <v>0</v>
      </c>
      <c r="X1042" s="167">
        <v>0</v>
      </c>
      <c r="Y1042" s="167">
        <v>0</v>
      </c>
      <c r="Z1042" s="167">
        <v>0</v>
      </c>
      <c r="AA1042" s="167">
        <v>0</v>
      </c>
      <c r="AB1042" s="167">
        <v>0</v>
      </c>
      <c r="AC1042" s="167">
        <v>0</v>
      </c>
      <c r="AD1042" s="167">
        <v>0</v>
      </c>
      <c r="AE1042" s="167">
        <v>13545.2</v>
      </c>
      <c r="AF1042" s="167">
        <v>0</v>
      </c>
      <c r="AG1042" s="167">
        <v>0</v>
      </c>
      <c r="AH1042" s="43">
        <v>14383.913854186203</v>
      </c>
    </row>
    <row r="1043" spans="1:34">
      <c r="A1043" s="52">
        <v>0</v>
      </c>
      <c r="D1043" s="62">
        <v>1990</v>
      </c>
      <c r="E1043" s="62">
        <v>3</v>
      </c>
      <c r="F1043" s="62">
        <v>1990</v>
      </c>
      <c r="G1043" s="62">
        <v>1990</v>
      </c>
      <c r="H1043" s="167">
        <v>0</v>
      </c>
      <c r="I1043" s="167">
        <v>0</v>
      </c>
      <c r="J1043" s="167">
        <v>0</v>
      </c>
      <c r="K1043" s="167">
        <v>0</v>
      </c>
      <c r="L1043" s="167">
        <v>9260.1953075978017</v>
      </c>
      <c r="M1043" s="167">
        <v>0</v>
      </c>
      <c r="N1043" s="167">
        <v>0</v>
      </c>
      <c r="O1043" s="167">
        <v>0</v>
      </c>
      <c r="P1043" s="167">
        <v>0</v>
      </c>
      <c r="Q1043" s="167">
        <v>0</v>
      </c>
      <c r="R1043" s="167">
        <v>0</v>
      </c>
      <c r="S1043" s="167">
        <v>0</v>
      </c>
      <c r="T1043" s="167">
        <v>0</v>
      </c>
      <c r="U1043" s="167">
        <v>0</v>
      </c>
      <c r="V1043" s="167">
        <v>6797.7610066165344</v>
      </c>
      <c r="W1043" s="167">
        <v>0</v>
      </c>
      <c r="X1043" s="167">
        <v>0</v>
      </c>
      <c r="Y1043" s="167">
        <v>0</v>
      </c>
      <c r="Z1043" s="167">
        <v>0</v>
      </c>
      <c r="AA1043" s="167">
        <v>0</v>
      </c>
      <c r="AB1043" s="167">
        <v>0</v>
      </c>
      <c r="AC1043" s="167">
        <v>0</v>
      </c>
      <c r="AD1043" s="167">
        <v>0</v>
      </c>
      <c r="AE1043" s="167">
        <v>13782.7</v>
      </c>
      <c r="AF1043" s="167">
        <v>0</v>
      </c>
      <c r="AG1043" s="167">
        <v>0</v>
      </c>
      <c r="AH1043" s="43">
        <v>29840.656314214335</v>
      </c>
    </row>
    <row r="1044" spans="1:34">
      <c r="A1044" s="52">
        <v>0</v>
      </c>
      <c r="D1044" s="62">
        <v>1990</v>
      </c>
      <c r="E1044" s="62">
        <v>4</v>
      </c>
      <c r="F1044" s="62">
        <v>1990</v>
      </c>
      <c r="G1044" s="62">
        <v>1990</v>
      </c>
      <c r="H1044" s="167">
        <v>149.8845296472787</v>
      </c>
      <c r="I1044" s="167">
        <v>0</v>
      </c>
      <c r="J1044" s="167">
        <v>377.5</v>
      </c>
      <c r="K1044" s="167">
        <v>0</v>
      </c>
      <c r="L1044" s="167">
        <v>10684.668812415131</v>
      </c>
      <c r="M1044" s="167">
        <v>0</v>
      </c>
      <c r="N1044" s="167">
        <v>0</v>
      </c>
      <c r="O1044" s="167">
        <v>0</v>
      </c>
      <c r="P1044" s="167">
        <v>0</v>
      </c>
      <c r="Q1044" s="167">
        <v>0</v>
      </c>
      <c r="R1044" s="167">
        <v>0</v>
      </c>
      <c r="S1044" s="167">
        <v>0</v>
      </c>
      <c r="T1044" s="167">
        <v>0</v>
      </c>
      <c r="U1044" s="167">
        <v>0</v>
      </c>
      <c r="V1044" s="167">
        <v>11914.099287931129</v>
      </c>
      <c r="W1044" s="167">
        <v>0</v>
      </c>
      <c r="X1044" s="167">
        <v>0</v>
      </c>
      <c r="Y1044" s="167">
        <v>0</v>
      </c>
      <c r="Z1044" s="167">
        <v>0</v>
      </c>
      <c r="AA1044" s="167">
        <v>0</v>
      </c>
      <c r="AB1044" s="167">
        <v>0</v>
      </c>
      <c r="AC1044" s="167">
        <v>0</v>
      </c>
      <c r="AD1044" s="167">
        <v>0</v>
      </c>
      <c r="AE1044" s="167">
        <v>9074</v>
      </c>
      <c r="AF1044" s="167">
        <v>0</v>
      </c>
      <c r="AG1044" s="167">
        <v>0</v>
      </c>
      <c r="AH1044" s="43">
        <v>32200.152629993539</v>
      </c>
    </row>
    <row r="1045" spans="1:34">
      <c r="A1045" s="52">
        <v>0</v>
      </c>
      <c r="D1045" s="62">
        <v>1990</v>
      </c>
      <c r="E1045" s="62">
        <v>5</v>
      </c>
      <c r="F1045" s="62">
        <v>1990</v>
      </c>
      <c r="G1045" s="62">
        <v>1991</v>
      </c>
      <c r="H1045" s="167">
        <v>0</v>
      </c>
      <c r="I1045" s="167">
        <v>0</v>
      </c>
      <c r="J1045" s="167">
        <v>0</v>
      </c>
      <c r="K1045" s="167">
        <v>0</v>
      </c>
      <c r="L1045" s="167">
        <v>0</v>
      </c>
      <c r="M1045" s="167">
        <v>0</v>
      </c>
      <c r="N1045" s="167">
        <v>0</v>
      </c>
      <c r="O1045" s="167">
        <v>0</v>
      </c>
      <c r="P1045" s="167">
        <v>0</v>
      </c>
      <c r="Q1045" s="167">
        <v>0</v>
      </c>
      <c r="R1045" s="167">
        <v>0</v>
      </c>
      <c r="S1045" s="167">
        <v>0</v>
      </c>
      <c r="T1045" s="167">
        <v>0</v>
      </c>
      <c r="U1045" s="167">
        <v>0</v>
      </c>
      <c r="V1045" s="167">
        <v>0</v>
      </c>
      <c r="W1045" s="167">
        <v>0</v>
      </c>
      <c r="X1045" s="167">
        <v>0</v>
      </c>
      <c r="Y1045" s="167">
        <v>0</v>
      </c>
      <c r="Z1045" s="167">
        <v>0</v>
      </c>
      <c r="AA1045" s="167">
        <v>0</v>
      </c>
      <c r="AB1045" s="167">
        <v>0</v>
      </c>
      <c r="AC1045" s="167">
        <v>0</v>
      </c>
      <c r="AD1045" s="167">
        <v>0</v>
      </c>
      <c r="AE1045" s="167">
        <v>0</v>
      </c>
      <c r="AF1045" s="167">
        <v>0</v>
      </c>
      <c r="AG1045" s="167">
        <v>0</v>
      </c>
      <c r="AH1045" s="43">
        <v>0</v>
      </c>
    </row>
    <row r="1046" spans="1:34">
      <c r="A1046" s="52">
        <v>0</v>
      </c>
      <c r="D1046" s="62">
        <v>1990</v>
      </c>
      <c r="E1046" s="62">
        <v>6</v>
      </c>
      <c r="F1046" s="62">
        <v>1990</v>
      </c>
      <c r="G1046" s="62">
        <v>1991</v>
      </c>
      <c r="H1046" s="167">
        <v>0</v>
      </c>
      <c r="I1046" s="167">
        <v>0</v>
      </c>
      <c r="J1046" s="167">
        <v>0</v>
      </c>
      <c r="K1046" s="167">
        <v>0</v>
      </c>
      <c r="L1046" s="167">
        <v>0</v>
      </c>
      <c r="M1046" s="167">
        <v>0</v>
      </c>
      <c r="N1046" s="167">
        <v>0</v>
      </c>
      <c r="O1046" s="167">
        <v>0</v>
      </c>
      <c r="P1046" s="167">
        <v>0</v>
      </c>
      <c r="Q1046" s="167">
        <v>0</v>
      </c>
      <c r="R1046" s="167">
        <v>0</v>
      </c>
      <c r="S1046" s="167">
        <v>0</v>
      </c>
      <c r="T1046" s="167">
        <v>0</v>
      </c>
      <c r="U1046" s="167">
        <v>0</v>
      </c>
      <c r="V1046" s="167">
        <v>0</v>
      </c>
      <c r="W1046" s="167">
        <v>0</v>
      </c>
      <c r="X1046" s="167">
        <v>0</v>
      </c>
      <c r="Y1046" s="167">
        <v>0</v>
      </c>
      <c r="Z1046" s="167">
        <v>0</v>
      </c>
      <c r="AA1046" s="167">
        <v>0</v>
      </c>
      <c r="AB1046" s="167">
        <v>0</v>
      </c>
      <c r="AC1046" s="167">
        <v>0</v>
      </c>
      <c r="AD1046" s="167">
        <v>0</v>
      </c>
      <c r="AE1046" s="167">
        <v>0</v>
      </c>
      <c r="AF1046" s="167">
        <v>0</v>
      </c>
      <c r="AG1046" s="167">
        <v>0</v>
      </c>
      <c r="AH1046" s="43">
        <v>0</v>
      </c>
    </row>
    <row r="1047" spans="1:34">
      <c r="A1047" s="52">
        <v>0</v>
      </c>
      <c r="D1047" s="62">
        <v>1990</v>
      </c>
      <c r="E1047" s="62">
        <v>7</v>
      </c>
      <c r="F1047" s="62">
        <v>1991</v>
      </c>
      <c r="G1047" s="62">
        <v>1991</v>
      </c>
      <c r="H1047" s="167">
        <v>0</v>
      </c>
      <c r="I1047" s="167">
        <v>0</v>
      </c>
      <c r="J1047" s="167">
        <v>0</v>
      </c>
      <c r="K1047" s="167">
        <v>0</v>
      </c>
      <c r="L1047" s="167">
        <v>0</v>
      </c>
      <c r="M1047" s="167">
        <v>0</v>
      </c>
      <c r="N1047" s="167">
        <v>0</v>
      </c>
      <c r="O1047" s="167">
        <v>0</v>
      </c>
      <c r="P1047" s="167">
        <v>0</v>
      </c>
      <c r="Q1047" s="167">
        <v>0</v>
      </c>
      <c r="R1047" s="167">
        <v>0</v>
      </c>
      <c r="S1047" s="167">
        <v>0</v>
      </c>
      <c r="T1047" s="167">
        <v>0</v>
      </c>
      <c r="U1047" s="167">
        <v>0</v>
      </c>
      <c r="V1047" s="167">
        <v>0</v>
      </c>
      <c r="W1047" s="167">
        <v>0</v>
      </c>
      <c r="X1047" s="167">
        <v>0</v>
      </c>
      <c r="Y1047" s="167">
        <v>0</v>
      </c>
      <c r="Z1047" s="167">
        <v>0</v>
      </c>
      <c r="AA1047" s="167">
        <v>0</v>
      </c>
      <c r="AB1047" s="167">
        <v>0</v>
      </c>
      <c r="AC1047" s="167">
        <v>0</v>
      </c>
      <c r="AD1047" s="167">
        <v>0</v>
      </c>
      <c r="AE1047" s="167">
        <v>0</v>
      </c>
      <c r="AF1047" s="167">
        <v>0</v>
      </c>
      <c r="AG1047" s="167">
        <v>0</v>
      </c>
      <c r="AH1047" s="43">
        <v>0</v>
      </c>
    </row>
    <row r="1048" spans="1:34">
      <c r="A1048" s="52">
        <v>0</v>
      </c>
      <c r="D1048" s="62">
        <v>1990</v>
      </c>
      <c r="E1048" s="62">
        <v>8</v>
      </c>
      <c r="F1048" s="62">
        <v>1991</v>
      </c>
      <c r="G1048" s="62">
        <v>1991</v>
      </c>
      <c r="H1048" s="167">
        <v>0</v>
      </c>
      <c r="I1048" s="167">
        <v>0</v>
      </c>
      <c r="J1048" s="167">
        <v>0</v>
      </c>
      <c r="K1048" s="167">
        <v>0</v>
      </c>
      <c r="L1048" s="167">
        <v>0</v>
      </c>
      <c r="M1048" s="167">
        <v>0</v>
      </c>
      <c r="N1048" s="167">
        <v>0</v>
      </c>
      <c r="O1048" s="167">
        <v>0</v>
      </c>
      <c r="P1048" s="167">
        <v>0</v>
      </c>
      <c r="Q1048" s="167">
        <v>0</v>
      </c>
      <c r="R1048" s="167">
        <v>0</v>
      </c>
      <c r="S1048" s="167">
        <v>0</v>
      </c>
      <c r="T1048" s="167">
        <v>0</v>
      </c>
      <c r="U1048" s="167">
        <v>0</v>
      </c>
      <c r="V1048" s="167">
        <v>0</v>
      </c>
      <c r="W1048" s="167">
        <v>0</v>
      </c>
      <c r="X1048" s="167">
        <v>0</v>
      </c>
      <c r="Y1048" s="167">
        <v>0</v>
      </c>
      <c r="Z1048" s="167">
        <v>0</v>
      </c>
      <c r="AA1048" s="167">
        <v>0</v>
      </c>
      <c r="AB1048" s="167">
        <v>0</v>
      </c>
      <c r="AC1048" s="167">
        <v>0</v>
      </c>
      <c r="AD1048" s="167">
        <v>0</v>
      </c>
      <c r="AE1048" s="167">
        <v>0</v>
      </c>
      <c r="AF1048" s="167">
        <v>0</v>
      </c>
      <c r="AG1048" s="167">
        <v>0</v>
      </c>
      <c r="AH1048" s="43">
        <v>0</v>
      </c>
    </row>
    <row r="1049" spans="1:34">
      <c r="A1049" s="52">
        <v>0</v>
      </c>
      <c r="D1049" s="62">
        <v>1990</v>
      </c>
      <c r="E1049" s="62">
        <v>9</v>
      </c>
      <c r="F1049" s="62">
        <v>1991</v>
      </c>
      <c r="G1049" s="62">
        <v>1991</v>
      </c>
      <c r="H1049" s="167">
        <v>0</v>
      </c>
      <c r="I1049" s="167">
        <v>0</v>
      </c>
      <c r="J1049" s="167">
        <v>0</v>
      </c>
      <c r="K1049" s="167">
        <v>0</v>
      </c>
      <c r="L1049" s="167">
        <v>3618.776566786637</v>
      </c>
      <c r="M1049" s="167">
        <v>0</v>
      </c>
      <c r="N1049" s="167">
        <v>0</v>
      </c>
      <c r="O1049" s="167">
        <v>0</v>
      </c>
      <c r="P1049" s="167">
        <v>0</v>
      </c>
      <c r="Q1049" s="167">
        <v>0</v>
      </c>
      <c r="R1049" s="167">
        <v>0</v>
      </c>
      <c r="S1049" s="167">
        <v>0</v>
      </c>
      <c r="T1049" s="167">
        <v>0</v>
      </c>
      <c r="U1049" s="167">
        <v>0</v>
      </c>
      <c r="V1049" s="167">
        <v>680.55747769217464</v>
      </c>
      <c r="W1049" s="167">
        <v>0</v>
      </c>
      <c r="X1049" s="167">
        <v>0</v>
      </c>
      <c r="Y1049" s="167">
        <v>0</v>
      </c>
      <c r="Z1049" s="167">
        <v>0</v>
      </c>
      <c r="AA1049" s="167">
        <v>0</v>
      </c>
      <c r="AB1049" s="167">
        <v>0</v>
      </c>
      <c r="AC1049" s="167">
        <v>0</v>
      </c>
      <c r="AD1049" s="167">
        <v>0</v>
      </c>
      <c r="AE1049" s="167">
        <v>3815.0270501866653</v>
      </c>
      <c r="AF1049" s="167">
        <v>0</v>
      </c>
      <c r="AG1049" s="167">
        <v>0</v>
      </c>
      <c r="AH1049" s="43">
        <v>8114.3610946654771</v>
      </c>
    </row>
    <row r="1050" spans="1:34">
      <c r="A1050" s="52">
        <v>0</v>
      </c>
      <c r="D1050" s="62">
        <v>1990</v>
      </c>
      <c r="E1050" s="62">
        <v>10</v>
      </c>
      <c r="F1050" s="62">
        <v>1991</v>
      </c>
      <c r="G1050" s="62">
        <v>1991</v>
      </c>
      <c r="H1050" s="167">
        <v>0</v>
      </c>
      <c r="I1050" s="167">
        <v>0</v>
      </c>
      <c r="J1050" s="167">
        <v>0</v>
      </c>
      <c r="K1050" s="167">
        <v>0</v>
      </c>
      <c r="L1050" s="167">
        <v>7455.3740581097491</v>
      </c>
      <c r="M1050" s="167">
        <v>0</v>
      </c>
      <c r="N1050" s="167">
        <v>0</v>
      </c>
      <c r="O1050" s="167">
        <v>0</v>
      </c>
      <c r="P1050" s="167">
        <v>0</v>
      </c>
      <c r="Q1050" s="167">
        <v>0</v>
      </c>
      <c r="R1050" s="167">
        <v>2400.1266794625717</v>
      </c>
      <c r="S1050" s="167">
        <v>0</v>
      </c>
      <c r="T1050" s="167">
        <v>0</v>
      </c>
      <c r="U1050" s="167">
        <v>0</v>
      </c>
      <c r="V1050" s="167">
        <v>3368.8879429501794</v>
      </c>
      <c r="W1050" s="167">
        <v>0</v>
      </c>
      <c r="X1050" s="167">
        <v>0</v>
      </c>
      <c r="Y1050" s="167">
        <v>0</v>
      </c>
      <c r="Z1050" s="167">
        <v>0</v>
      </c>
      <c r="AA1050" s="167">
        <v>0</v>
      </c>
      <c r="AB1050" s="167">
        <v>0</v>
      </c>
      <c r="AC1050" s="167">
        <v>0</v>
      </c>
      <c r="AD1050" s="167">
        <v>0</v>
      </c>
      <c r="AE1050" s="167">
        <v>7128.1344441382071</v>
      </c>
      <c r="AF1050" s="167">
        <v>0</v>
      </c>
      <c r="AG1050" s="167">
        <v>0</v>
      </c>
      <c r="AH1050" s="43">
        <v>20352.523124660707</v>
      </c>
    </row>
    <row r="1051" spans="1:34">
      <c r="A1051" s="52">
        <v>0</v>
      </c>
      <c r="D1051" s="62">
        <v>1990</v>
      </c>
      <c r="E1051" s="62">
        <v>11</v>
      </c>
      <c r="F1051" s="62">
        <v>1991</v>
      </c>
      <c r="G1051" s="62">
        <v>1991</v>
      </c>
      <c r="H1051" s="167">
        <v>0</v>
      </c>
      <c r="I1051" s="167">
        <v>0</v>
      </c>
      <c r="J1051" s="167">
        <v>0</v>
      </c>
      <c r="K1051" s="167">
        <v>0</v>
      </c>
      <c r="L1051" s="167">
        <v>2754.1496783267644</v>
      </c>
      <c r="M1051" s="167">
        <v>0</v>
      </c>
      <c r="N1051" s="167">
        <v>0</v>
      </c>
      <c r="O1051" s="167">
        <v>0</v>
      </c>
      <c r="P1051" s="167">
        <v>0</v>
      </c>
      <c r="Q1051" s="167">
        <v>0</v>
      </c>
      <c r="R1051" s="167">
        <v>299.15454545454543</v>
      </c>
      <c r="S1051" s="167">
        <v>0</v>
      </c>
      <c r="T1051" s="167">
        <v>0</v>
      </c>
      <c r="U1051" s="167">
        <v>0</v>
      </c>
      <c r="V1051" s="167">
        <v>2368.049858921765</v>
      </c>
      <c r="W1051" s="167">
        <v>0</v>
      </c>
      <c r="X1051" s="167">
        <v>0</v>
      </c>
      <c r="Y1051" s="167">
        <v>0</v>
      </c>
      <c r="Z1051" s="167">
        <v>0</v>
      </c>
      <c r="AA1051" s="167">
        <v>0</v>
      </c>
      <c r="AB1051" s="167">
        <v>0</v>
      </c>
      <c r="AC1051" s="167">
        <v>0</v>
      </c>
      <c r="AD1051" s="167">
        <v>0</v>
      </c>
      <c r="AE1051" s="167">
        <v>0</v>
      </c>
      <c r="AF1051" s="167">
        <v>0</v>
      </c>
      <c r="AG1051" s="167">
        <v>0</v>
      </c>
      <c r="AH1051" s="43">
        <v>5421.3540827030747</v>
      </c>
    </row>
    <row r="1052" spans="1:34">
      <c r="A1052" s="52">
        <v>0</v>
      </c>
      <c r="D1052" s="62">
        <v>1990</v>
      </c>
      <c r="E1052" s="62">
        <v>12</v>
      </c>
      <c r="F1052" s="62">
        <v>1991</v>
      </c>
      <c r="G1052" s="62">
        <v>1991</v>
      </c>
      <c r="H1052" s="167">
        <v>0</v>
      </c>
      <c r="I1052" s="167">
        <v>0</v>
      </c>
      <c r="J1052" s="167">
        <v>0</v>
      </c>
      <c r="K1052" s="167">
        <v>0</v>
      </c>
      <c r="L1052" s="167">
        <v>1741.134918258098</v>
      </c>
      <c r="M1052" s="167">
        <v>0</v>
      </c>
      <c r="N1052" s="167">
        <v>0</v>
      </c>
      <c r="O1052" s="167">
        <v>0</v>
      </c>
      <c r="P1052" s="167">
        <v>0</v>
      </c>
      <c r="Q1052" s="167">
        <v>0</v>
      </c>
      <c r="R1052" s="167">
        <v>0</v>
      </c>
      <c r="S1052" s="167">
        <v>0</v>
      </c>
      <c r="T1052" s="167">
        <v>0</v>
      </c>
      <c r="U1052" s="167">
        <v>0</v>
      </c>
      <c r="V1052" s="167">
        <v>485.74151356661446</v>
      </c>
      <c r="W1052" s="167">
        <v>0</v>
      </c>
      <c r="X1052" s="167">
        <v>0</v>
      </c>
      <c r="Y1052" s="167">
        <v>0</v>
      </c>
      <c r="Z1052" s="167">
        <v>0</v>
      </c>
      <c r="AA1052" s="167">
        <v>0</v>
      </c>
      <c r="AB1052" s="167">
        <v>0</v>
      </c>
      <c r="AC1052" s="167">
        <v>0</v>
      </c>
      <c r="AD1052" s="167">
        <v>0</v>
      </c>
      <c r="AE1052" s="167">
        <v>0</v>
      </c>
      <c r="AF1052" s="167">
        <v>0</v>
      </c>
      <c r="AG1052" s="167">
        <v>0</v>
      </c>
      <c r="AH1052" s="43">
        <v>2226.8764318247122</v>
      </c>
    </row>
    <row r="1053" spans="1:34">
      <c r="A1053" s="52">
        <v>0</v>
      </c>
      <c r="D1053" s="62">
        <v>1991</v>
      </c>
      <c r="E1053" s="62">
        <v>1</v>
      </c>
      <c r="F1053" s="62">
        <v>1991</v>
      </c>
      <c r="G1053" s="62">
        <v>1991</v>
      </c>
      <c r="H1053" s="167">
        <v>0</v>
      </c>
      <c r="I1053" s="167">
        <v>0</v>
      </c>
      <c r="J1053" s="167">
        <v>341.32976206479361</v>
      </c>
      <c r="K1053" s="167">
        <v>0</v>
      </c>
      <c r="L1053" s="167">
        <v>4422.0596900385581</v>
      </c>
      <c r="M1053" s="167">
        <v>0</v>
      </c>
      <c r="N1053" s="167">
        <v>0</v>
      </c>
      <c r="O1053" s="167">
        <v>0</v>
      </c>
      <c r="P1053" s="167">
        <v>0</v>
      </c>
      <c r="Q1053" s="167">
        <v>0</v>
      </c>
      <c r="R1053" s="167">
        <v>0</v>
      </c>
      <c r="S1053" s="167">
        <v>0</v>
      </c>
      <c r="T1053" s="167">
        <v>0</v>
      </c>
      <c r="U1053" s="167">
        <v>0</v>
      </c>
      <c r="V1053" s="167">
        <v>1262.0698643793376</v>
      </c>
      <c r="W1053" s="167">
        <v>0</v>
      </c>
      <c r="X1053" s="167">
        <v>0</v>
      </c>
      <c r="Y1053" s="167">
        <v>0</v>
      </c>
      <c r="Z1053" s="167">
        <v>0</v>
      </c>
      <c r="AA1053" s="167">
        <v>0</v>
      </c>
      <c r="AB1053" s="167">
        <v>0</v>
      </c>
      <c r="AC1053" s="167">
        <v>0</v>
      </c>
      <c r="AD1053" s="167">
        <v>0</v>
      </c>
      <c r="AE1053" s="167">
        <v>3655.4790659216756</v>
      </c>
      <c r="AF1053" s="167">
        <v>0</v>
      </c>
      <c r="AG1053" s="167">
        <v>0</v>
      </c>
      <c r="AH1053" s="43">
        <v>9680.9383824043653</v>
      </c>
    </row>
    <row r="1054" spans="1:34">
      <c r="A1054" s="52">
        <v>0</v>
      </c>
      <c r="D1054" s="62">
        <v>1991</v>
      </c>
      <c r="E1054" s="62">
        <v>2</v>
      </c>
      <c r="F1054" s="62">
        <v>1991</v>
      </c>
      <c r="G1054" s="62">
        <v>1991</v>
      </c>
      <c r="H1054" s="167">
        <v>0</v>
      </c>
      <c r="I1054" s="167">
        <v>0</v>
      </c>
      <c r="J1054" s="167">
        <v>0</v>
      </c>
      <c r="K1054" s="167">
        <v>0</v>
      </c>
      <c r="L1054" s="167">
        <v>1508.3993694883713</v>
      </c>
      <c r="M1054" s="167">
        <v>0</v>
      </c>
      <c r="N1054" s="167">
        <v>0</v>
      </c>
      <c r="O1054" s="167">
        <v>0</v>
      </c>
      <c r="P1054" s="167">
        <v>0</v>
      </c>
      <c r="Q1054" s="167">
        <v>0</v>
      </c>
      <c r="R1054" s="167">
        <v>0</v>
      </c>
      <c r="S1054" s="167">
        <v>0</v>
      </c>
      <c r="T1054" s="167">
        <v>0</v>
      </c>
      <c r="U1054" s="167">
        <v>0</v>
      </c>
      <c r="V1054" s="167">
        <v>338.68396892822375</v>
      </c>
      <c r="W1054" s="167">
        <v>0</v>
      </c>
      <c r="X1054" s="167">
        <v>0</v>
      </c>
      <c r="Y1054" s="167">
        <v>0</v>
      </c>
      <c r="Z1054" s="167">
        <v>0</v>
      </c>
      <c r="AA1054" s="167">
        <v>0</v>
      </c>
      <c r="AB1054" s="167">
        <v>0</v>
      </c>
      <c r="AC1054" s="167">
        <v>0</v>
      </c>
      <c r="AD1054" s="167">
        <v>0</v>
      </c>
      <c r="AE1054" s="167">
        <v>0</v>
      </c>
      <c r="AF1054" s="167">
        <v>0</v>
      </c>
      <c r="AG1054" s="167">
        <v>0</v>
      </c>
      <c r="AH1054" s="43">
        <v>1847.0833384165951</v>
      </c>
    </row>
    <row r="1055" spans="1:34">
      <c r="A1055" s="52">
        <v>0</v>
      </c>
      <c r="D1055" s="62">
        <v>1991</v>
      </c>
      <c r="E1055" s="62">
        <v>3</v>
      </c>
      <c r="F1055" s="62">
        <v>1991</v>
      </c>
      <c r="G1055" s="62">
        <v>1991</v>
      </c>
      <c r="H1055" s="167">
        <v>0</v>
      </c>
      <c r="I1055" s="167">
        <v>0</v>
      </c>
      <c r="J1055" s="167">
        <v>0</v>
      </c>
      <c r="K1055" s="167">
        <v>0</v>
      </c>
      <c r="L1055" s="167">
        <v>3040.898075308437</v>
      </c>
      <c r="M1055" s="167">
        <v>0</v>
      </c>
      <c r="N1055" s="167">
        <v>0</v>
      </c>
      <c r="O1055" s="167">
        <v>0</v>
      </c>
      <c r="P1055" s="167">
        <v>0</v>
      </c>
      <c r="Q1055" s="167">
        <v>0</v>
      </c>
      <c r="R1055" s="167">
        <v>246.49284592566741</v>
      </c>
      <c r="S1055" s="167">
        <v>0</v>
      </c>
      <c r="T1055" s="167">
        <v>0</v>
      </c>
      <c r="U1055" s="167">
        <v>0</v>
      </c>
      <c r="V1055" s="167">
        <v>376.5632827295135</v>
      </c>
      <c r="W1055" s="167">
        <v>0</v>
      </c>
      <c r="X1055" s="167">
        <v>0</v>
      </c>
      <c r="Y1055" s="167">
        <v>0</v>
      </c>
      <c r="Z1055" s="167">
        <v>0</v>
      </c>
      <c r="AA1055" s="167">
        <v>0</v>
      </c>
      <c r="AB1055" s="167">
        <v>0</v>
      </c>
      <c r="AC1055" s="167">
        <v>0</v>
      </c>
      <c r="AD1055" s="167">
        <v>0</v>
      </c>
      <c r="AE1055" s="167">
        <v>8675.0735035453872</v>
      </c>
      <c r="AF1055" s="167">
        <v>0</v>
      </c>
      <c r="AG1055" s="167">
        <v>18.697530864197532</v>
      </c>
      <c r="AH1055" s="43">
        <v>12357.725238373203</v>
      </c>
    </row>
    <row r="1056" spans="1:34">
      <c r="A1056" s="52">
        <v>0</v>
      </c>
      <c r="D1056" s="62">
        <v>1991</v>
      </c>
      <c r="E1056" s="62">
        <v>4</v>
      </c>
      <c r="F1056" s="62">
        <v>1991</v>
      </c>
      <c r="G1056" s="62">
        <v>1991</v>
      </c>
      <c r="H1056" s="167">
        <v>0</v>
      </c>
      <c r="I1056" s="167">
        <v>0</v>
      </c>
      <c r="J1056" s="167">
        <v>0</v>
      </c>
      <c r="K1056" s="167">
        <v>0</v>
      </c>
      <c r="L1056" s="167">
        <v>2013.1372178340134</v>
      </c>
      <c r="M1056" s="167">
        <v>0</v>
      </c>
      <c r="N1056" s="167">
        <v>0</v>
      </c>
      <c r="O1056" s="167">
        <v>0</v>
      </c>
      <c r="P1056" s="167">
        <v>0</v>
      </c>
      <c r="Q1056" s="167">
        <v>0</v>
      </c>
      <c r="R1056" s="167">
        <v>344.92592915721514</v>
      </c>
      <c r="S1056" s="167">
        <v>0</v>
      </c>
      <c r="T1056" s="167">
        <v>0</v>
      </c>
      <c r="U1056" s="167">
        <v>0</v>
      </c>
      <c r="V1056" s="167">
        <v>34.266383721882107</v>
      </c>
      <c r="W1056" s="167">
        <v>0</v>
      </c>
      <c r="X1056" s="167">
        <v>0</v>
      </c>
      <c r="Y1056" s="167">
        <v>0</v>
      </c>
      <c r="Z1056" s="167">
        <v>0</v>
      </c>
      <c r="AA1056" s="167">
        <v>0</v>
      </c>
      <c r="AB1056" s="167">
        <v>0</v>
      </c>
      <c r="AC1056" s="167">
        <v>34.050574712643694</v>
      </c>
      <c r="AD1056" s="167">
        <v>0</v>
      </c>
      <c r="AE1056" s="167">
        <v>4367.9742101175116</v>
      </c>
      <c r="AF1056" s="167">
        <v>0</v>
      </c>
      <c r="AG1056" s="167">
        <v>177.84228395061729</v>
      </c>
      <c r="AH1056" s="43">
        <v>6972.1965994938828</v>
      </c>
    </row>
    <row r="1057" spans="1:34">
      <c r="A1057" s="52">
        <v>0</v>
      </c>
      <c r="D1057" s="62">
        <v>1991</v>
      </c>
      <c r="E1057" s="62">
        <v>5</v>
      </c>
      <c r="F1057" s="62">
        <v>1991</v>
      </c>
      <c r="G1057" s="62">
        <v>1992</v>
      </c>
      <c r="H1057" s="167">
        <v>0</v>
      </c>
      <c r="I1057" s="167">
        <v>0</v>
      </c>
      <c r="J1057" s="167">
        <v>0</v>
      </c>
      <c r="K1057" s="167">
        <v>0</v>
      </c>
      <c r="L1057" s="167">
        <v>0</v>
      </c>
      <c r="M1057" s="167">
        <v>0</v>
      </c>
      <c r="N1057" s="167">
        <v>0</v>
      </c>
      <c r="O1057" s="167">
        <v>0</v>
      </c>
      <c r="P1057" s="167">
        <v>0</v>
      </c>
      <c r="Q1057" s="167">
        <v>0</v>
      </c>
      <c r="R1057" s="167">
        <v>0</v>
      </c>
      <c r="S1057" s="167">
        <v>0</v>
      </c>
      <c r="T1057" s="167">
        <v>0</v>
      </c>
      <c r="U1057" s="167">
        <v>0</v>
      </c>
      <c r="V1057" s="167">
        <v>0</v>
      </c>
      <c r="W1057" s="167">
        <v>0</v>
      </c>
      <c r="X1057" s="167">
        <v>0</v>
      </c>
      <c r="Y1057" s="167">
        <v>0</v>
      </c>
      <c r="Z1057" s="167">
        <v>0</v>
      </c>
      <c r="AA1057" s="167">
        <v>0</v>
      </c>
      <c r="AB1057" s="167">
        <v>0</v>
      </c>
      <c r="AC1057" s="167">
        <v>0</v>
      </c>
      <c r="AD1057" s="167">
        <v>0</v>
      </c>
      <c r="AE1057" s="167">
        <v>0</v>
      </c>
      <c r="AF1057" s="167">
        <v>0</v>
      </c>
      <c r="AG1057" s="167">
        <v>0</v>
      </c>
      <c r="AH1057" s="43">
        <v>0</v>
      </c>
    </row>
    <row r="1058" spans="1:34">
      <c r="A1058" s="52">
        <v>0</v>
      </c>
      <c r="D1058" s="62">
        <v>1991</v>
      </c>
      <c r="E1058" s="62">
        <v>6</v>
      </c>
      <c r="F1058" s="62">
        <v>1991</v>
      </c>
      <c r="G1058" s="62">
        <v>1992</v>
      </c>
      <c r="H1058" s="167">
        <v>0</v>
      </c>
      <c r="I1058" s="167">
        <v>0</v>
      </c>
      <c r="J1058" s="167">
        <v>0</v>
      </c>
      <c r="K1058" s="167">
        <v>0</v>
      </c>
      <c r="L1058" s="167">
        <v>0</v>
      </c>
      <c r="M1058" s="167">
        <v>0</v>
      </c>
      <c r="N1058" s="167">
        <v>0</v>
      </c>
      <c r="O1058" s="167">
        <v>0</v>
      </c>
      <c r="P1058" s="167">
        <v>0</v>
      </c>
      <c r="Q1058" s="167">
        <v>0</v>
      </c>
      <c r="R1058" s="167">
        <v>0</v>
      </c>
      <c r="S1058" s="167">
        <v>0</v>
      </c>
      <c r="T1058" s="167">
        <v>0</v>
      </c>
      <c r="U1058" s="167">
        <v>0</v>
      </c>
      <c r="V1058" s="167">
        <v>0</v>
      </c>
      <c r="W1058" s="167">
        <v>0</v>
      </c>
      <c r="X1058" s="167">
        <v>0</v>
      </c>
      <c r="Y1058" s="167">
        <v>0</v>
      </c>
      <c r="Z1058" s="167">
        <v>0</v>
      </c>
      <c r="AA1058" s="167">
        <v>0</v>
      </c>
      <c r="AB1058" s="167">
        <v>0</v>
      </c>
      <c r="AC1058" s="167">
        <v>0</v>
      </c>
      <c r="AD1058" s="167">
        <v>0</v>
      </c>
      <c r="AE1058" s="167">
        <v>0</v>
      </c>
      <c r="AF1058" s="167">
        <v>0</v>
      </c>
      <c r="AG1058" s="167">
        <v>0</v>
      </c>
      <c r="AH1058" s="43">
        <v>0</v>
      </c>
    </row>
    <row r="1059" spans="1:34">
      <c r="A1059" s="52">
        <v>0</v>
      </c>
      <c r="D1059" s="62">
        <v>1991</v>
      </c>
      <c r="E1059" s="62">
        <v>7</v>
      </c>
      <c r="F1059" s="62">
        <v>1992</v>
      </c>
      <c r="G1059" s="62">
        <v>1992</v>
      </c>
      <c r="H1059" s="167">
        <v>0</v>
      </c>
      <c r="I1059" s="167">
        <v>0</v>
      </c>
      <c r="J1059" s="167">
        <v>0</v>
      </c>
      <c r="K1059" s="167">
        <v>0</v>
      </c>
      <c r="L1059" s="167">
        <v>0</v>
      </c>
      <c r="M1059" s="167">
        <v>0</v>
      </c>
      <c r="N1059" s="167">
        <v>0</v>
      </c>
      <c r="O1059" s="167">
        <v>0</v>
      </c>
      <c r="P1059" s="167">
        <v>0</v>
      </c>
      <c r="Q1059" s="167">
        <v>0</v>
      </c>
      <c r="R1059" s="167">
        <v>0</v>
      </c>
      <c r="S1059" s="167">
        <v>0</v>
      </c>
      <c r="T1059" s="167">
        <v>0</v>
      </c>
      <c r="U1059" s="167">
        <v>0</v>
      </c>
      <c r="V1059" s="167">
        <v>0</v>
      </c>
      <c r="W1059" s="167">
        <v>0</v>
      </c>
      <c r="X1059" s="167">
        <v>0</v>
      </c>
      <c r="Y1059" s="167">
        <v>0</v>
      </c>
      <c r="Z1059" s="167">
        <v>0</v>
      </c>
      <c r="AA1059" s="167">
        <v>0</v>
      </c>
      <c r="AB1059" s="167">
        <v>0</v>
      </c>
      <c r="AC1059" s="167">
        <v>0</v>
      </c>
      <c r="AD1059" s="167">
        <v>0</v>
      </c>
      <c r="AE1059" s="167">
        <v>0</v>
      </c>
      <c r="AF1059" s="167">
        <v>0</v>
      </c>
      <c r="AG1059" s="167">
        <v>0</v>
      </c>
      <c r="AH1059" s="43">
        <v>0</v>
      </c>
    </row>
    <row r="1060" spans="1:34">
      <c r="A1060" s="52">
        <v>0</v>
      </c>
      <c r="D1060" s="62">
        <v>1991</v>
      </c>
      <c r="E1060" s="62">
        <v>8</v>
      </c>
      <c r="F1060" s="62">
        <v>1992</v>
      </c>
      <c r="G1060" s="62">
        <v>1992</v>
      </c>
      <c r="H1060" s="167">
        <v>0</v>
      </c>
      <c r="I1060" s="167">
        <v>0</v>
      </c>
      <c r="J1060" s="167">
        <v>0</v>
      </c>
      <c r="K1060" s="167">
        <v>0</v>
      </c>
      <c r="L1060" s="167">
        <v>635.79999999999995</v>
      </c>
      <c r="M1060" s="167">
        <v>0</v>
      </c>
      <c r="N1060" s="167">
        <v>0</v>
      </c>
      <c r="O1060" s="167">
        <v>0</v>
      </c>
      <c r="P1060" s="167">
        <v>0</v>
      </c>
      <c r="Q1060" s="167">
        <v>0</v>
      </c>
      <c r="R1060" s="167">
        <v>0</v>
      </c>
      <c r="S1060" s="167">
        <v>0</v>
      </c>
      <c r="T1060" s="167">
        <v>0</v>
      </c>
      <c r="U1060" s="167">
        <v>0</v>
      </c>
      <c r="V1060" s="167">
        <v>1805.1091993993521</v>
      </c>
      <c r="W1060" s="167">
        <v>0</v>
      </c>
      <c r="X1060" s="167">
        <v>0</v>
      </c>
      <c r="Y1060" s="167">
        <v>0</v>
      </c>
      <c r="Z1060" s="167">
        <v>0</v>
      </c>
      <c r="AA1060" s="167">
        <v>0</v>
      </c>
      <c r="AB1060" s="167">
        <v>0</v>
      </c>
      <c r="AC1060" s="167">
        <v>0</v>
      </c>
      <c r="AD1060" s="167">
        <v>0</v>
      </c>
      <c r="AE1060" s="167">
        <v>0</v>
      </c>
      <c r="AF1060" s="167">
        <v>0</v>
      </c>
      <c r="AG1060" s="167">
        <v>0</v>
      </c>
      <c r="AH1060" s="43">
        <v>2440.909199399352</v>
      </c>
    </row>
    <row r="1061" spans="1:34">
      <c r="A1061" s="52">
        <v>0</v>
      </c>
      <c r="D1061" s="62">
        <v>1991</v>
      </c>
      <c r="E1061" s="62">
        <v>9</v>
      </c>
      <c r="F1061" s="62">
        <v>1992</v>
      </c>
      <c r="G1061" s="62">
        <v>1992</v>
      </c>
      <c r="H1061" s="167">
        <v>2056.1</v>
      </c>
      <c r="I1061" s="167">
        <v>0</v>
      </c>
      <c r="J1061" s="167">
        <v>0</v>
      </c>
      <c r="K1061" s="167">
        <v>0</v>
      </c>
      <c r="L1061" s="167">
        <v>11916.1</v>
      </c>
      <c r="M1061" s="167">
        <v>0</v>
      </c>
      <c r="N1061" s="167">
        <v>0</v>
      </c>
      <c r="O1061" s="167">
        <v>0</v>
      </c>
      <c r="P1061" s="167">
        <v>0</v>
      </c>
      <c r="Q1061" s="167">
        <v>0</v>
      </c>
      <c r="R1061" s="167">
        <v>0</v>
      </c>
      <c r="S1061" s="167">
        <v>0</v>
      </c>
      <c r="T1061" s="167">
        <v>0</v>
      </c>
      <c r="U1061" s="167">
        <v>0</v>
      </c>
      <c r="V1061" s="167">
        <v>8732.5664743539073</v>
      </c>
      <c r="W1061" s="167">
        <v>0</v>
      </c>
      <c r="X1061" s="167">
        <v>0</v>
      </c>
      <c r="Y1061" s="167">
        <v>0</v>
      </c>
      <c r="Z1061" s="167">
        <v>0</v>
      </c>
      <c r="AA1061" s="167">
        <v>0</v>
      </c>
      <c r="AB1061" s="167">
        <v>0</v>
      </c>
      <c r="AC1061" s="167">
        <v>0</v>
      </c>
      <c r="AD1061" s="167">
        <v>0</v>
      </c>
      <c r="AE1061" s="167">
        <v>0</v>
      </c>
      <c r="AF1061" s="167">
        <v>0</v>
      </c>
      <c r="AG1061" s="167">
        <v>0</v>
      </c>
      <c r="AH1061" s="43">
        <v>22704.766474353906</v>
      </c>
    </row>
    <row r="1062" spans="1:34">
      <c r="A1062" s="52">
        <v>0</v>
      </c>
      <c r="D1062" s="62">
        <v>1991</v>
      </c>
      <c r="E1062" s="62">
        <v>10</v>
      </c>
      <c r="F1062" s="62">
        <v>1992</v>
      </c>
      <c r="G1062" s="62">
        <v>1992</v>
      </c>
      <c r="H1062" s="167">
        <v>0</v>
      </c>
      <c r="I1062" s="167">
        <v>0</v>
      </c>
      <c r="J1062" s="167">
        <v>0</v>
      </c>
      <c r="K1062" s="167">
        <v>0</v>
      </c>
      <c r="L1062" s="167">
        <v>12171.7</v>
      </c>
      <c r="M1062" s="167">
        <v>0</v>
      </c>
      <c r="N1062" s="167">
        <v>0</v>
      </c>
      <c r="O1062" s="167">
        <v>0</v>
      </c>
      <c r="P1062" s="167">
        <v>0</v>
      </c>
      <c r="Q1062" s="167">
        <v>0</v>
      </c>
      <c r="R1062" s="167">
        <v>1156.4000000000001</v>
      </c>
      <c r="S1062" s="167">
        <v>0</v>
      </c>
      <c r="T1062" s="167">
        <v>0</v>
      </c>
      <c r="U1062" s="167">
        <v>0</v>
      </c>
      <c r="V1062" s="167">
        <v>15198.433675808108</v>
      </c>
      <c r="W1062" s="167">
        <v>0</v>
      </c>
      <c r="X1062" s="167">
        <v>0</v>
      </c>
      <c r="Y1062" s="167">
        <v>0</v>
      </c>
      <c r="Z1062" s="167">
        <v>0</v>
      </c>
      <c r="AA1062" s="167">
        <v>0</v>
      </c>
      <c r="AB1062" s="167">
        <v>0</v>
      </c>
      <c r="AC1062" s="167">
        <v>0</v>
      </c>
      <c r="AD1062" s="167">
        <v>0</v>
      </c>
      <c r="AE1062" s="167">
        <v>2534.4</v>
      </c>
      <c r="AF1062" s="167">
        <v>0</v>
      </c>
      <c r="AG1062" s="167">
        <v>0</v>
      </c>
      <c r="AH1062" s="43">
        <v>31060.933675808112</v>
      </c>
    </row>
    <row r="1063" spans="1:34">
      <c r="A1063" s="52">
        <v>0</v>
      </c>
      <c r="D1063" s="62">
        <v>1991</v>
      </c>
      <c r="E1063" s="62">
        <v>11</v>
      </c>
      <c r="F1063" s="62">
        <v>1992</v>
      </c>
      <c r="G1063" s="62">
        <v>1992</v>
      </c>
      <c r="H1063" s="167">
        <v>27.900000000000091</v>
      </c>
      <c r="I1063" s="167">
        <v>0</v>
      </c>
      <c r="J1063" s="167">
        <v>503.3</v>
      </c>
      <c r="K1063" s="167">
        <v>0</v>
      </c>
      <c r="L1063" s="167">
        <v>9174</v>
      </c>
      <c r="M1063" s="167">
        <v>0</v>
      </c>
      <c r="N1063" s="167">
        <v>385.2</v>
      </c>
      <c r="O1063" s="167">
        <v>0</v>
      </c>
      <c r="P1063" s="167">
        <v>0</v>
      </c>
      <c r="Q1063" s="167">
        <v>0</v>
      </c>
      <c r="R1063" s="167">
        <v>1403.2</v>
      </c>
      <c r="S1063" s="167">
        <v>0</v>
      </c>
      <c r="T1063" s="167">
        <v>0</v>
      </c>
      <c r="U1063" s="167">
        <v>0</v>
      </c>
      <c r="V1063" s="167">
        <v>6923.9390579309256</v>
      </c>
      <c r="W1063" s="167">
        <v>0</v>
      </c>
      <c r="X1063" s="167">
        <v>0</v>
      </c>
      <c r="Y1063" s="167">
        <v>0</v>
      </c>
      <c r="Z1063" s="167">
        <v>0</v>
      </c>
      <c r="AA1063" s="167">
        <v>0</v>
      </c>
      <c r="AB1063" s="167">
        <v>0</v>
      </c>
      <c r="AC1063" s="167">
        <v>0</v>
      </c>
      <c r="AD1063" s="167">
        <v>0</v>
      </c>
      <c r="AE1063" s="167">
        <v>0</v>
      </c>
      <c r="AF1063" s="167">
        <v>0</v>
      </c>
      <c r="AG1063" s="167">
        <v>0</v>
      </c>
      <c r="AH1063" s="43">
        <v>18417.539057930928</v>
      </c>
    </row>
    <row r="1064" spans="1:34">
      <c r="A1064" s="52">
        <v>0</v>
      </c>
      <c r="D1064" s="62">
        <v>1991</v>
      </c>
      <c r="E1064" s="62">
        <v>12</v>
      </c>
      <c r="F1064" s="62">
        <v>1992</v>
      </c>
      <c r="G1064" s="62">
        <v>1992</v>
      </c>
      <c r="H1064" s="167">
        <v>0</v>
      </c>
      <c r="I1064" s="167">
        <v>0</v>
      </c>
      <c r="J1064" s="167">
        <v>0</v>
      </c>
      <c r="K1064" s="167">
        <v>0</v>
      </c>
      <c r="L1064" s="167">
        <v>9096.9</v>
      </c>
      <c r="M1064" s="167">
        <v>0</v>
      </c>
      <c r="N1064" s="167">
        <v>0</v>
      </c>
      <c r="O1064" s="167">
        <v>0</v>
      </c>
      <c r="P1064" s="167">
        <v>0</v>
      </c>
      <c r="Q1064" s="167">
        <v>0</v>
      </c>
      <c r="R1064" s="167">
        <v>4376.6000000000004</v>
      </c>
      <c r="S1064" s="167">
        <v>0</v>
      </c>
      <c r="T1064" s="167">
        <v>0</v>
      </c>
      <c r="U1064" s="167">
        <v>0</v>
      </c>
      <c r="V1064" s="167">
        <v>9027.041239231803</v>
      </c>
      <c r="W1064" s="167">
        <v>0</v>
      </c>
      <c r="X1064" s="167">
        <v>0</v>
      </c>
      <c r="Y1064" s="167">
        <v>0</v>
      </c>
      <c r="Z1064" s="167">
        <v>0</v>
      </c>
      <c r="AA1064" s="167">
        <v>0</v>
      </c>
      <c r="AB1064" s="167">
        <v>0</v>
      </c>
      <c r="AC1064" s="167">
        <v>0</v>
      </c>
      <c r="AD1064" s="167">
        <v>0</v>
      </c>
      <c r="AE1064" s="167">
        <v>0</v>
      </c>
      <c r="AF1064" s="167">
        <v>0</v>
      </c>
      <c r="AG1064" s="167">
        <v>0</v>
      </c>
      <c r="AH1064" s="43">
        <v>22500.541239231803</v>
      </c>
    </row>
    <row r="1065" spans="1:34">
      <c r="A1065" s="52">
        <v>0</v>
      </c>
      <c r="D1065" s="62">
        <v>1992</v>
      </c>
      <c r="E1065" s="62">
        <v>1</v>
      </c>
      <c r="F1065" s="62">
        <v>1992</v>
      </c>
      <c r="G1065" s="62">
        <v>1992</v>
      </c>
      <c r="H1065" s="167">
        <v>0</v>
      </c>
      <c r="I1065" s="167">
        <v>0</v>
      </c>
      <c r="J1065" s="167">
        <v>0</v>
      </c>
      <c r="K1065" s="167">
        <v>0</v>
      </c>
      <c r="L1065" s="167">
        <v>704.2</v>
      </c>
      <c r="M1065" s="167">
        <v>0</v>
      </c>
      <c r="N1065" s="167">
        <v>0</v>
      </c>
      <c r="O1065" s="167">
        <v>0</v>
      </c>
      <c r="P1065" s="167">
        <v>0</v>
      </c>
      <c r="Q1065" s="167">
        <v>0</v>
      </c>
      <c r="R1065" s="167">
        <v>2395</v>
      </c>
      <c r="S1065" s="167">
        <v>0</v>
      </c>
      <c r="T1065" s="167">
        <v>0</v>
      </c>
      <c r="U1065" s="167">
        <v>0</v>
      </c>
      <c r="V1065" s="167">
        <v>0</v>
      </c>
      <c r="W1065" s="167">
        <v>0</v>
      </c>
      <c r="X1065" s="167">
        <v>0</v>
      </c>
      <c r="Y1065" s="167">
        <v>0</v>
      </c>
      <c r="Z1065" s="167">
        <v>0</v>
      </c>
      <c r="AA1065" s="167">
        <v>0</v>
      </c>
      <c r="AB1065" s="167">
        <v>0</v>
      </c>
      <c r="AC1065" s="167">
        <v>0</v>
      </c>
      <c r="AD1065" s="167">
        <v>0</v>
      </c>
      <c r="AE1065" s="167">
        <v>4957.5</v>
      </c>
      <c r="AF1065" s="167">
        <v>0</v>
      </c>
      <c r="AG1065" s="167">
        <v>0</v>
      </c>
      <c r="AH1065" s="43">
        <v>8056.7</v>
      </c>
    </row>
    <row r="1066" spans="1:34">
      <c r="A1066" s="52">
        <v>0</v>
      </c>
      <c r="D1066" s="62">
        <v>1992</v>
      </c>
      <c r="E1066" s="62">
        <v>2</v>
      </c>
      <c r="F1066" s="62">
        <v>1992</v>
      </c>
      <c r="G1066" s="62">
        <v>1992</v>
      </c>
      <c r="H1066" s="167">
        <v>0</v>
      </c>
      <c r="I1066" s="167">
        <v>0</v>
      </c>
      <c r="J1066" s="167">
        <v>0</v>
      </c>
      <c r="K1066" s="167">
        <v>0</v>
      </c>
      <c r="L1066" s="167">
        <v>501.6</v>
      </c>
      <c r="M1066" s="167">
        <v>0</v>
      </c>
      <c r="N1066" s="167">
        <v>0</v>
      </c>
      <c r="O1066" s="167">
        <v>0</v>
      </c>
      <c r="P1066" s="167">
        <v>0</v>
      </c>
      <c r="Q1066" s="167">
        <v>0</v>
      </c>
      <c r="R1066" s="167">
        <v>1312.6</v>
      </c>
      <c r="S1066" s="167">
        <v>0</v>
      </c>
      <c r="T1066" s="167">
        <v>0</v>
      </c>
      <c r="U1066" s="167">
        <v>0</v>
      </c>
      <c r="V1066" s="167">
        <v>0</v>
      </c>
      <c r="W1066" s="167">
        <v>0</v>
      </c>
      <c r="X1066" s="167">
        <v>0</v>
      </c>
      <c r="Y1066" s="167">
        <v>0</v>
      </c>
      <c r="Z1066" s="167">
        <v>0</v>
      </c>
      <c r="AA1066" s="167">
        <v>0</v>
      </c>
      <c r="AB1066" s="167">
        <v>0</v>
      </c>
      <c r="AC1066" s="167">
        <v>0</v>
      </c>
      <c r="AD1066" s="167">
        <v>0</v>
      </c>
      <c r="AE1066" s="167">
        <v>0</v>
      </c>
      <c r="AF1066" s="167">
        <v>0</v>
      </c>
      <c r="AG1066" s="167">
        <v>0</v>
      </c>
      <c r="AH1066" s="43">
        <v>1814.1999999999998</v>
      </c>
    </row>
    <row r="1067" spans="1:34">
      <c r="A1067" s="52">
        <v>0</v>
      </c>
      <c r="D1067" s="62">
        <v>1992</v>
      </c>
      <c r="E1067" s="62">
        <v>3</v>
      </c>
      <c r="F1067" s="62">
        <v>1992</v>
      </c>
      <c r="G1067" s="62">
        <v>1992</v>
      </c>
      <c r="H1067" s="167">
        <v>0</v>
      </c>
      <c r="I1067" s="167">
        <v>0</v>
      </c>
      <c r="J1067" s="167">
        <v>0</v>
      </c>
      <c r="K1067" s="167">
        <v>0</v>
      </c>
      <c r="L1067" s="167">
        <v>996.8</v>
      </c>
      <c r="M1067" s="167">
        <v>0</v>
      </c>
      <c r="N1067" s="167">
        <v>0</v>
      </c>
      <c r="O1067" s="167">
        <v>0</v>
      </c>
      <c r="P1067" s="167">
        <v>0</v>
      </c>
      <c r="Q1067" s="167">
        <v>0</v>
      </c>
      <c r="R1067" s="167">
        <v>1639.1</v>
      </c>
      <c r="S1067" s="167">
        <v>0</v>
      </c>
      <c r="T1067" s="167">
        <v>0</v>
      </c>
      <c r="U1067" s="167">
        <v>0</v>
      </c>
      <c r="V1067" s="167">
        <v>0</v>
      </c>
      <c r="W1067" s="167">
        <v>0</v>
      </c>
      <c r="X1067" s="167">
        <v>0</v>
      </c>
      <c r="Y1067" s="167">
        <v>0</v>
      </c>
      <c r="Z1067" s="167">
        <v>0</v>
      </c>
      <c r="AA1067" s="167">
        <v>0</v>
      </c>
      <c r="AB1067" s="167">
        <v>0</v>
      </c>
      <c r="AC1067" s="167">
        <v>0</v>
      </c>
      <c r="AD1067" s="167">
        <v>0</v>
      </c>
      <c r="AE1067" s="167">
        <v>0</v>
      </c>
      <c r="AF1067" s="167">
        <v>0</v>
      </c>
      <c r="AG1067" s="167">
        <v>0</v>
      </c>
      <c r="AH1067" s="43">
        <v>2635.8999999999996</v>
      </c>
    </row>
    <row r="1068" spans="1:34">
      <c r="A1068" s="52">
        <v>0</v>
      </c>
      <c r="D1068" s="62">
        <v>1992</v>
      </c>
      <c r="E1068" s="62">
        <v>4</v>
      </c>
      <c r="F1068" s="62">
        <v>1992</v>
      </c>
      <c r="G1068" s="62">
        <v>1992</v>
      </c>
      <c r="H1068" s="167">
        <v>0</v>
      </c>
      <c r="I1068" s="167">
        <v>0</v>
      </c>
      <c r="J1068" s="167">
        <v>0</v>
      </c>
      <c r="K1068" s="167">
        <v>0</v>
      </c>
      <c r="L1068" s="167">
        <v>566.1</v>
      </c>
      <c r="M1068" s="167">
        <v>0</v>
      </c>
      <c r="N1068" s="167">
        <v>0</v>
      </c>
      <c r="O1068" s="167">
        <v>0</v>
      </c>
      <c r="P1068" s="167">
        <v>0</v>
      </c>
      <c r="Q1068" s="167">
        <v>0</v>
      </c>
      <c r="R1068" s="167">
        <v>1503.2</v>
      </c>
      <c r="S1068" s="167">
        <v>0</v>
      </c>
      <c r="T1068" s="167">
        <v>0</v>
      </c>
      <c r="U1068" s="167">
        <v>12796.846866986034</v>
      </c>
      <c r="V1068" s="167">
        <v>3761.1499091124633</v>
      </c>
      <c r="W1068" s="167">
        <v>0</v>
      </c>
      <c r="X1068" s="167">
        <v>0</v>
      </c>
      <c r="Y1068" s="167">
        <v>0</v>
      </c>
      <c r="Z1068" s="167">
        <v>0</v>
      </c>
      <c r="AA1068" s="167">
        <v>0</v>
      </c>
      <c r="AB1068" s="167">
        <v>0</v>
      </c>
      <c r="AC1068" s="167">
        <v>0</v>
      </c>
      <c r="AD1068" s="167">
        <v>0</v>
      </c>
      <c r="AE1068" s="167">
        <v>3305.9</v>
      </c>
      <c r="AF1068" s="167">
        <v>0</v>
      </c>
      <c r="AG1068" s="167">
        <v>0</v>
      </c>
      <c r="AH1068" s="43">
        <v>21933.196776098499</v>
      </c>
    </row>
    <row r="1069" spans="1:34">
      <c r="A1069" s="52">
        <v>0</v>
      </c>
      <c r="D1069" s="62">
        <v>1992</v>
      </c>
      <c r="E1069" s="62">
        <v>5</v>
      </c>
      <c r="F1069" s="62">
        <v>1992</v>
      </c>
      <c r="G1069" s="62">
        <v>1993</v>
      </c>
      <c r="H1069" s="167">
        <v>0</v>
      </c>
      <c r="I1069" s="167">
        <v>0</v>
      </c>
      <c r="J1069" s="167">
        <v>0</v>
      </c>
      <c r="K1069" s="167">
        <v>0</v>
      </c>
      <c r="L1069" s="167">
        <v>0</v>
      </c>
      <c r="M1069" s="167">
        <v>0</v>
      </c>
      <c r="N1069" s="167">
        <v>0</v>
      </c>
      <c r="O1069" s="167">
        <v>0</v>
      </c>
      <c r="P1069" s="167">
        <v>0</v>
      </c>
      <c r="Q1069" s="167">
        <v>0</v>
      </c>
      <c r="R1069" s="167">
        <v>0</v>
      </c>
      <c r="S1069" s="167">
        <v>0</v>
      </c>
      <c r="T1069" s="167">
        <v>0</v>
      </c>
      <c r="U1069" s="167">
        <v>0</v>
      </c>
      <c r="V1069" s="167">
        <v>0</v>
      </c>
      <c r="W1069" s="167">
        <v>0</v>
      </c>
      <c r="X1069" s="167">
        <v>0</v>
      </c>
      <c r="Y1069" s="167">
        <v>0</v>
      </c>
      <c r="Z1069" s="167">
        <v>0</v>
      </c>
      <c r="AA1069" s="167">
        <v>0</v>
      </c>
      <c r="AB1069" s="167">
        <v>0</v>
      </c>
      <c r="AC1069" s="167">
        <v>0</v>
      </c>
      <c r="AD1069" s="167">
        <v>0</v>
      </c>
      <c r="AE1069" s="167">
        <v>0</v>
      </c>
      <c r="AF1069" s="167">
        <v>0</v>
      </c>
      <c r="AG1069" s="167">
        <v>0</v>
      </c>
      <c r="AH1069" s="43">
        <v>0</v>
      </c>
    </row>
    <row r="1070" spans="1:34">
      <c r="A1070" s="52">
        <v>0</v>
      </c>
      <c r="D1070" s="62">
        <v>1992</v>
      </c>
      <c r="E1070" s="62">
        <v>6</v>
      </c>
      <c r="F1070" s="62">
        <v>1992</v>
      </c>
      <c r="G1070" s="62">
        <v>1993</v>
      </c>
      <c r="H1070" s="167">
        <v>0</v>
      </c>
      <c r="I1070" s="167">
        <v>0</v>
      </c>
      <c r="J1070" s="167">
        <v>0</v>
      </c>
      <c r="K1070" s="167">
        <v>0</v>
      </c>
      <c r="L1070" s="167">
        <v>0</v>
      </c>
      <c r="M1070" s="167">
        <v>0</v>
      </c>
      <c r="N1070" s="167">
        <v>0</v>
      </c>
      <c r="O1070" s="167">
        <v>0</v>
      </c>
      <c r="P1070" s="167">
        <v>0</v>
      </c>
      <c r="Q1070" s="167">
        <v>0</v>
      </c>
      <c r="R1070" s="167">
        <v>0</v>
      </c>
      <c r="S1070" s="167">
        <v>0</v>
      </c>
      <c r="T1070" s="167">
        <v>0</v>
      </c>
      <c r="U1070" s="167">
        <v>0</v>
      </c>
      <c r="V1070" s="167">
        <v>0</v>
      </c>
      <c r="W1070" s="167">
        <v>0</v>
      </c>
      <c r="X1070" s="167">
        <v>0</v>
      </c>
      <c r="Y1070" s="167">
        <v>0</v>
      </c>
      <c r="Z1070" s="167">
        <v>0</v>
      </c>
      <c r="AA1070" s="167">
        <v>0</v>
      </c>
      <c r="AB1070" s="167">
        <v>0</v>
      </c>
      <c r="AC1070" s="167">
        <v>0</v>
      </c>
      <c r="AD1070" s="167">
        <v>0</v>
      </c>
      <c r="AE1070" s="167">
        <v>0</v>
      </c>
      <c r="AF1070" s="167">
        <v>0</v>
      </c>
      <c r="AG1070" s="167">
        <v>0</v>
      </c>
      <c r="AH1070" s="43">
        <v>0</v>
      </c>
    </row>
    <row r="1071" spans="1:34">
      <c r="A1071" s="52">
        <v>0</v>
      </c>
      <c r="D1071" s="62">
        <v>1992</v>
      </c>
      <c r="E1071" s="62">
        <v>7</v>
      </c>
      <c r="F1071" s="62">
        <v>1993</v>
      </c>
      <c r="G1071" s="62">
        <v>1993</v>
      </c>
      <c r="H1071" s="167">
        <v>0</v>
      </c>
      <c r="I1071" s="167">
        <v>0</v>
      </c>
      <c r="J1071" s="167">
        <v>0</v>
      </c>
      <c r="K1071" s="167">
        <v>0</v>
      </c>
      <c r="L1071" s="167">
        <v>1900.2</v>
      </c>
      <c r="M1071" s="167">
        <v>0</v>
      </c>
      <c r="N1071" s="167">
        <v>0</v>
      </c>
      <c r="O1071" s="167">
        <v>0</v>
      </c>
      <c r="P1071" s="167">
        <v>0</v>
      </c>
      <c r="Q1071" s="167">
        <v>0</v>
      </c>
      <c r="R1071" s="167">
        <v>0</v>
      </c>
      <c r="S1071" s="167">
        <v>0</v>
      </c>
      <c r="T1071" s="167">
        <v>0</v>
      </c>
      <c r="U1071" s="167">
        <v>0</v>
      </c>
      <c r="V1071" s="167">
        <v>3015.395765762567</v>
      </c>
      <c r="W1071" s="167">
        <v>0</v>
      </c>
      <c r="X1071" s="167">
        <v>0</v>
      </c>
      <c r="Y1071" s="167">
        <v>0</v>
      </c>
      <c r="Z1071" s="167">
        <v>0</v>
      </c>
      <c r="AA1071" s="167">
        <v>0</v>
      </c>
      <c r="AB1071" s="167">
        <v>0</v>
      </c>
      <c r="AC1071" s="167">
        <v>0</v>
      </c>
      <c r="AD1071" s="167">
        <v>0</v>
      </c>
      <c r="AE1071" s="167">
        <v>0</v>
      </c>
      <c r="AF1071" s="167">
        <v>0</v>
      </c>
      <c r="AG1071" s="167">
        <v>0</v>
      </c>
      <c r="AH1071" s="43">
        <v>4915.5957657625668</v>
      </c>
    </row>
    <row r="1072" spans="1:34">
      <c r="A1072" s="52">
        <v>0</v>
      </c>
      <c r="D1072" s="62">
        <v>1992</v>
      </c>
      <c r="E1072" s="62">
        <v>8</v>
      </c>
      <c r="F1072" s="62">
        <v>1993</v>
      </c>
      <c r="G1072" s="62">
        <v>1993</v>
      </c>
      <c r="H1072" s="167">
        <v>0</v>
      </c>
      <c r="I1072" s="167">
        <v>0</v>
      </c>
      <c r="J1072" s="167">
        <v>0</v>
      </c>
      <c r="K1072" s="167">
        <v>0</v>
      </c>
      <c r="L1072" s="167">
        <v>2619.1999999999998</v>
      </c>
      <c r="M1072" s="167">
        <v>0</v>
      </c>
      <c r="N1072" s="167">
        <v>0</v>
      </c>
      <c r="O1072" s="167">
        <v>0</v>
      </c>
      <c r="P1072" s="167">
        <v>0</v>
      </c>
      <c r="Q1072" s="167">
        <v>0</v>
      </c>
      <c r="R1072" s="167">
        <v>0</v>
      </c>
      <c r="S1072" s="167">
        <v>0</v>
      </c>
      <c r="T1072" s="167">
        <v>0</v>
      </c>
      <c r="U1072" s="167">
        <v>0</v>
      </c>
      <c r="V1072" s="167">
        <v>7208.187547365058</v>
      </c>
      <c r="W1072" s="167">
        <v>0</v>
      </c>
      <c r="X1072" s="167">
        <v>0</v>
      </c>
      <c r="Y1072" s="167">
        <v>0</v>
      </c>
      <c r="Z1072" s="167">
        <v>0</v>
      </c>
      <c r="AA1072" s="167">
        <v>0</v>
      </c>
      <c r="AB1072" s="167">
        <v>0</v>
      </c>
      <c r="AC1072" s="167">
        <v>0</v>
      </c>
      <c r="AD1072" s="167">
        <v>0</v>
      </c>
      <c r="AE1072" s="167">
        <v>0</v>
      </c>
      <c r="AF1072" s="167">
        <v>0</v>
      </c>
      <c r="AG1072" s="167">
        <v>0</v>
      </c>
      <c r="AH1072" s="43">
        <v>9827.3875473650587</v>
      </c>
    </row>
    <row r="1073" spans="1:34">
      <c r="A1073" s="52">
        <v>0</v>
      </c>
      <c r="D1073" s="62">
        <v>1992</v>
      </c>
      <c r="E1073" s="62">
        <v>9</v>
      </c>
      <c r="F1073" s="62">
        <v>1993</v>
      </c>
      <c r="G1073" s="62">
        <v>1993</v>
      </c>
      <c r="H1073" s="167">
        <v>0</v>
      </c>
      <c r="I1073" s="167">
        <v>0</v>
      </c>
      <c r="J1073" s="167">
        <v>0</v>
      </c>
      <c r="K1073" s="167">
        <v>0</v>
      </c>
      <c r="L1073" s="167">
        <v>1906.7</v>
      </c>
      <c r="M1073" s="167">
        <v>0</v>
      </c>
      <c r="N1073" s="167">
        <v>0</v>
      </c>
      <c r="O1073" s="167">
        <v>0</v>
      </c>
      <c r="P1073" s="167">
        <v>0</v>
      </c>
      <c r="Q1073" s="167">
        <v>0</v>
      </c>
      <c r="R1073" s="167">
        <v>0</v>
      </c>
      <c r="S1073" s="167">
        <v>0</v>
      </c>
      <c r="T1073" s="167">
        <v>0</v>
      </c>
      <c r="U1073" s="167">
        <v>0</v>
      </c>
      <c r="V1073" s="167">
        <v>2102.7495350996001</v>
      </c>
      <c r="W1073" s="167">
        <v>0</v>
      </c>
      <c r="X1073" s="167">
        <v>0</v>
      </c>
      <c r="Y1073" s="167">
        <v>0</v>
      </c>
      <c r="Z1073" s="167">
        <v>0</v>
      </c>
      <c r="AA1073" s="167">
        <v>0</v>
      </c>
      <c r="AB1073" s="167">
        <v>0</v>
      </c>
      <c r="AC1073" s="167">
        <v>0</v>
      </c>
      <c r="AD1073" s="167">
        <v>0</v>
      </c>
      <c r="AE1073" s="167">
        <v>0</v>
      </c>
      <c r="AF1073" s="167">
        <v>0</v>
      </c>
      <c r="AG1073" s="167">
        <v>0</v>
      </c>
      <c r="AH1073" s="43">
        <v>4009.4495350996003</v>
      </c>
    </row>
    <row r="1074" spans="1:34">
      <c r="A1074" s="52">
        <v>0</v>
      </c>
      <c r="D1074" s="62">
        <v>1992</v>
      </c>
      <c r="E1074" s="62">
        <v>10</v>
      </c>
      <c r="F1074" s="62">
        <v>1993</v>
      </c>
      <c r="G1074" s="62">
        <v>1993</v>
      </c>
      <c r="H1074" s="167">
        <v>666.49900664702659</v>
      </c>
      <c r="I1074" s="167">
        <v>0</v>
      </c>
      <c r="J1074" s="167">
        <v>0</v>
      </c>
      <c r="K1074" s="167">
        <v>0</v>
      </c>
      <c r="L1074" s="167">
        <v>5830.8</v>
      </c>
      <c r="M1074" s="167">
        <v>0</v>
      </c>
      <c r="N1074" s="167">
        <v>0</v>
      </c>
      <c r="O1074" s="167">
        <v>0</v>
      </c>
      <c r="P1074" s="167">
        <v>0</v>
      </c>
      <c r="Q1074" s="167">
        <v>0</v>
      </c>
      <c r="R1074" s="167">
        <v>2222.0864694343895</v>
      </c>
      <c r="S1074" s="167">
        <v>0</v>
      </c>
      <c r="T1074" s="167">
        <v>0</v>
      </c>
      <c r="U1074" s="167">
        <v>0</v>
      </c>
      <c r="V1074" s="167">
        <v>43.555327121134269</v>
      </c>
      <c r="W1074" s="167">
        <v>0</v>
      </c>
      <c r="X1074" s="167">
        <v>252.90135357991994</v>
      </c>
      <c r="Y1074" s="167">
        <v>0</v>
      </c>
      <c r="Z1074" s="167">
        <v>0</v>
      </c>
      <c r="AA1074" s="167">
        <v>0</v>
      </c>
      <c r="AB1074" s="167">
        <v>0</v>
      </c>
      <c r="AC1074" s="167">
        <v>0</v>
      </c>
      <c r="AD1074" s="167">
        <v>0</v>
      </c>
      <c r="AE1074" s="167">
        <v>2144.9</v>
      </c>
      <c r="AF1074" s="167">
        <v>0</v>
      </c>
      <c r="AG1074" s="167">
        <v>0</v>
      </c>
      <c r="AH1074" s="43">
        <v>11160.742156782469</v>
      </c>
    </row>
    <row r="1075" spans="1:34">
      <c r="A1075" s="52">
        <v>0</v>
      </c>
      <c r="D1075" s="62">
        <v>1992</v>
      </c>
      <c r="E1075" s="62">
        <v>11</v>
      </c>
      <c r="F1075" s="62">
        <v>1993</v>
      </c>
      <c r="G1075" s="62">
        <v>1993</v>
      </c>
      <c r="H1075" s="167">
        <v>114.23222993678662</v>
      </c>
      <c r="I1075" s="167">
        <v>0</v>
      </c>
      <c r="J1075" s="167">
        <v>0</v>
      </c>
      <c r="K1075" s="167">
        <v>0</v>
      </c>
      <c r="L1075" s="167">
        <v>5305.3</v>
      </c>
      <c r="M1075" s="167">
        <v>0</v>
      </c>
      <c r="N1075" s="167">
        <v>228.9</v>
      </c>
      <c r="O1075" s="167">
        <v>0</v>
      </c>
      <c r="P1075" s="167">
        <v>0</v>
      </c>
      <c r="Q1075" s="167">
        <v>0</v>
      </c>
      <c r="R1075" s="167">
        <v>3098.5148672423206</v>
      </c>
      <c r="S1075" s="167">
        <v>0</v>
      </c>
      <c r="T1075" s="167">
        <v>0</v>
      </c>
      <c r="U1075" s="167">
        <v>0</v>
      </c>
      <c r="V1075" s="167">
        <v>1601.1183631853664</v>
      </c>
      <c r="W1075" s="167">
        <v>0</v>
      </c>
      <c r="X1075" s="167">
        <v>83.800130646163609</v>
      </c>
      <c r="Y1075" s="167">
        <v>0</v>
      </c>
      <c r="Z1075" s="167">
        <v>0</v>
      </c>
      <c r="AA1075" s="167">
        <v>0</v>
      </c>
      <c r="AB1075" s="167">
        <v>0</v>
      </c>
      <c r="AC1075" s="167">
        <v>0</v>
      </c>
      <c r="AD1075" s="167">
        <v>0</v>
      </c>
      <c r="AE1075" s="167">
        <v>14984.3</v>
      </c>
      <c r="AF1075" s="167">
        <v>0</v>
      </c>
      <c r="AG1075" s="167">
        <v>0</v>
      </c>
      <c r="AH1075" s="43">
        <v>25416.165591010635</v>
      </c>
    </row>
    <row r="1076" spans="1:34">
      <c r="A1076" s="52">
        <v>0</v>
      </c>
      <c r="D1076" s="62">
        <v>1992</v>
      </c>
      <c r="E1076" s="62">
        <v>12</v>
      </c>
      <c r="F1076" s="62">
        <v>1993</v>
      </c>
      <c r="G1076" s="62">
        <v>1993</v>
      </c>
      <c r="H1076" s="167">
        <v>193.35241676412676</v>
      </c>
      <c r="I1076" s="167">
        <v>0</v>
      </c>
      <c r="J1076" s="167">
        <v>0</v>
      </c>
      <c r="K1076" s="167">
        <v>0</v>
      </c>
      <c r="L1076" s="167">
        <v>5223.3999999999996</v>
      </c>
      <c r="M1076" s="167">
        <v>0</v>
      </c>
      <c r="N1076" s="167">
        <v>1031.2</v>
      </c>
      <c r="O1076" s="167">
        <v>0</v>
      </c>
      <c r="P1076" s="167">
        <v>0</v>
      </c>
      <c r="Q1076" s="167">
        <v>0</v>
      </c>
      <c r="R1076" s="167">
        <v>3383.3058502355866</v>
      </c>
      <c r="S1076" s="167">
        <v>0</v>
      </c>
      <c r="T1076" s="167">
        <v>0</v>
      </c>
      <c r="U1076" s="167">
        <v>0</v>
      </c>
      <c r="V1076" s="167">
        <v>5664.2081646283423</v>
      </c>
      <c r="W1076" s="167">
        <v>0</v>
      </c>
      <c r="X1076" s="167">
        <v>261.84836692296255</v>
      </c>
      <c r="Y1076" s="167">
        <v>0</v>
      </c>
      <c r="Z1076" s="167">
        <v>0</v>
      </c>
      <c r="AA1076" s="167">
        <v>0</v>
      </c>
      <c r="AB1076" s="167">
        <v>0</v>
      </c>
      <c r="AC1076" s="167">
        <v>0</v>
      </c>
      <c r="AD1076" s="167">
        <v>0</v>
      </c>
      <c r="AE1076" s="167">
        <v>13988.5</v>
      </c>
      <c r="AF1076" s="167">
        <v>0</v>
      </c>
      <c r="AG1076" s="167">
        <v>0</v>
      </c>
      <c r="AH1076" s="43">
        <v>29745.814798551019</v>
      </c>
    </row>
    <row r="1077" spans="1:34">
      <c r="A1077" s="52">
        <v>0</v>
      </c>
      <c r="D1077" s="62">
        <v>1993</v>
      </c>
      <c r="E1077" s="62">
        <v>1</v>
      </c>
      <c r="F1077" s="62">
        <v>1993</v>
      </c>
      <c r="G1077" s="62">
        <v>1993</v>
      </c>
      <c r="H1077" s="167">
        <v>21.885982027861257</v>
      </c>
      <c r="I1077" s="167">
        <v>0</v>
      </c>
      <c r="J1077" s="167">
        <v>0</v>
      </c>
      <c r="K1077" s="167">
        <v>0</v>
      </c>
      <c r="L1077" s="167">
        <v>55.800000000000182</v>
      </c>
      <c r="M1077" s="167">
        <v>0</v>
      </c>
      <c r="N1077" s="167">
        <v>0</v>
      </c>
      <c r="O1077" s="167">
        <v>0</v>
      </c>
      <c r="P1077" s="167">
        <v>0</v>
      </c>
      <c r="Q1077" s="167">
        <v>0</v>
      </c>
      <c r="R1077" s="167">
        <v>1548.5682008452811</v>
      </c>
      <c r="S1077" s="167">
        <v>0</v>
      </c>
      <c r="T1077" s="167">
        <v>0</v>
      </c>
      <c r="U1077" s="167">
        <v>0</v>
      </c>
      <c r="V1077" s="167">
        <v>1329.1823872157884</v>
      </c>
      <c r="W1077" s="167">
        <v>0</v>
      </c>
      <c r="X1077" s="167">
        <v>104.15124756377082</v>
      </c>
      <c r="Y1077" s="167">
        <v>0</v>
      </c>
      <c r="Z1077" s="167">
        <v>0</v>
      </c>
      <c r="AA1077" s="167">
        <v>0</v>
      </c>
      <c r="AB1077" s="167">
        <v>0</v>
      </c>
      <c r="AC1077" s="167">
        <v>0</v>
      </c>
      <c r="AD1077" s="167">
        <v>0</v>
      </c>
      <c r="AE1077" s="167">
        <v>3136.1</v>
      </c>
      <c r="AF1077" s="167">
        <v>0</v>
      </c>
      <c r="AG1077" s="167">
        <v>110.75521243523315</v>
      </c>
      <c r="AH1077" s="43">
        <v>6306.4430300879358</v>
      </c>
    </row>
    <row r="1078" spans="1:34">
      <c r="A1078" s="52">
        <v>0</v>
      </c>
      <c r="D1078" s="62">
        <v>1993</v>
      </c>
      <c r="E1078" s="62">
        <v>2</v>
      </c>
      <c r="F1078" s="62">
        <v>1993</v>
      </c>
      <c r="G1078" s="62">
        <v>1993</v>
      </c>
      <c r="H1078" s="167">
        <v>32.828973041791883</v>
      </c>
      <c r="I1078" s="167">
        <v>0</v>
      </c>
      <c r="J1078" s="167">
        <v>0</v>
      </c>
      <c r="K1078" s="167">
        <v>0</v>
      </c>
      <c r="L1078" s="167">
        <v>145.30000000000001</v>
      </c>
      <c r="M1078" s="167">
        <v>0</v>
      </c>
      <c r="N1078" s="167">
        <v>0</v>
      </c>
      <c r="O1078" s="167">
        <v>0</v>
      </c>
      <c r="P1078" s="167">
        <v>0</v>
      </c>
      <c r="Q1078" s="167">
        <v>0</v>
      </c>
      <c r="R1078" s="167">
        <v>613.87665904969901</v>
      </c>
      <c r="S1078" s="167">
        <v>0</v>
      </c>
      <c r="T1078" s="167">
        <v>0</v>
      </c>
      <c r="U1078" s="167">
        <v>0</v>
      </c>
      <c r="V1078" s="167">
        <v>304.62438042869962</v>
      </c>
      <c r="W1078" s="167">
        <v>0</v>
      </c>
      <c r="X1078" s="167">
        <v>41.142907626737653</v>
      </c>
      <c r="Y1078" s="167">
        <v>0</v>
      </c>
      <c r="Z1078" s="167">
        <v>0</v>
      </c>
      <c r="AA1078" s="167">
        <v>0</v>
      </c>
      <c r="AB1078" s="167">
        <v>0</v>
      </c>
      <c r="AC1078" s="167">
        <v>0</v>
      </c>
      <c r="AD1078" s="167">
        <v>0</v>
      </c>
      <c r="AE1078" s="167">
        <v>0</v>
      </c>
      <c r="AF1078" s="167">
        <v>0</v>
      </c>
      <c r="AG1078" s="167">
        <v>113.85463212435232</v>
      </c>
      <c r="AH1078" s="43">
        <v>1251.6275522712806</v>
      </c>
    </row>
    <row r="1079" spans="1:34">
      <c r="A1079" s="52">
        <v>0</v>
      </c>
      <c r="D1079" s="62">
        <v>1993</v>
      </c>
      <c r="E1079" s="62">
        <v>3</v>
      </c>
      <c r="F1079" s="62">
        <v>1993</v>
      </c>
      <c r="G1079" s="62">
        <v>1993</v>
      </c>
      <c r="H1079" s="167">
        <v>0</v>
      </c>
      <c r="I1079" s="167">
        <v>0</v>
      </c>
      <c r="J1079" s="167">
        <v>0</v>
      </c>
      <c r="K1079" s="167">
        <v>0</v>
      </c>
      <c r="L1079" s="167">
        <v>0</v>
      </c>
      <c r="M1079" s="167">
        <v>0</v>
      </c>
      <c r="N1079" s="167">
        <v>0</v>
      </c>
      <c r="O1079" s="167">
        <v>0</v>
      </c>
      <c r="P1079" s="167">
        <v>0</v>
      </c>
      <c r="Q1079" s="167">
        <v>0</v>
      </c>
      <c r="R1079" s="167">
        <v>493.5825652329242</v>
      </c>
      <c r="S1079" s="167">
        <v>0</v>
      </c>
      <c r="T1079" s="167">
        <v>0</v>
      </c>
      <c r="U1079" s="167">
        <v>0</v>
      </c>
      <c r="V1079" s="167">
        <v>0</v>
      </c>
      <c r="W1079" s="167">
        <v>0</v>
      </c>
      <c r="X1079" s="167">
        <v>12.9371142190145</v>
      </c>
      <c r="Y1079" s="167">
        <v>0</v>
      </c>
      <c r="Z1079" s="167">
        <v>0</v>
      </c>
      <c r="AA1079" s="167">
        <v>0</v>
      </c>
      <c r="AB1079" s="167">
        <v>0</v>
      </c>
      <c r="AC1079" s="167">
        <v>0</v>
      </c>
      <c r="AD1079" s="167">
        <v>0</v>
      </c>
      <c r="AE1079" s="167">
        <v>0</v>
      </c>
      <c r="AF1079" s="167">
        <v>0</v>
      </c>
      <c r="AG1079" s="167">
        <v>137.27682901554405</v>
      </c>
      <c r="AH1079" s="43">
        <v>643.79650846748279</v>
      </c>
    </row>
    <row r="1080" spans="1:34">
      <c r="A1080" s="52">
        <v>0</v>
      </c>
      <c r="D1080" s="62">
        <v>1993</v>
      </c>
      <c r="E1080" s="62">
        <v>4</v>
      </c>
      <c r="F1080" s="62">
        <v>1993</v>
      </c>
      <c r="G1080" s="62">
        <v>1993</v>
      </c>
      <c r="H1080" s="167">
        <v>102.34452027417134</v>
      </c>
      <c r="I1080" s="167">
        <v>0</v>
      </c>
      <c r="J1080" s="167">
        <v>500</v>
      </c>
      <c r="K1080" s="167">
        <v>0</v>
      </c>
      <c r="L1080" s="167">
        <v>0</v>
      </c>
      <c r="M1080" s="167">
        <v>0</v>
      </c>
      <c r="N1080" s="167">
        <v>0</v>
      </c>
      <c r="O1080" s="167">
        <v>0</v>
      </c>
      <c r="P1080" s="167">
        <v>0</v>
      </c>
      <c r="Q1080" s="167">
        <v>0</v>
      </c>
      <c r="R1080" s="167">
        <v>4077.5929998045208</v>
      </c>
      <c r="S1080" s="167">
        <v>0</v>
      </c>
      <c r="T1080" s="167">
        <v>0</v>
      </c>
      <c r="U1080" s="167">
        <v>0</v>
      </c>
      <c r="V1080" s="167">
        <v>0</v>
      </c>
      <c r="W1080" s="167">
        <v>0</v>
      </c>
      <c r="X1080" s="167">
        <v>30.74567689704682</v>
      </c>
      <c r="Y1080" s="167">
        <v>0</v>
      </c>
      <c r="Z1080" s="167">
        <v>0</v>
      </c>
      <c r="AA1080" s="167">
        <v>0</v>
      </c>
      <c r="AB1080" s="167">
        <v>0</v>
      </c>
      <c r="AC1080" s="167">
        <v>0</v>
      </c>
      <c r="AD1080" s="167">
        <v>0</v>
      </c>
      <c r="AE1080" s="167">
        <v>0</v>
      </c>
      <c r="AF1080" s="167">
        <v>0</v>
      </c>
      <c r="AG1080" s="167">
        <v>213.31069430051815</v>
      </c>
      <c r="AH1080" s="43">
        <v>4923.9938912762573</v>
      </c>
    </row>
    <row r="1081" spans="1:34">
      <c r="A1081" s="52">
        <v>0</v>
      </c>
      <c r="D1081" s="62">
        <v>1993</v>
      </c>
      <c r="E1081" s="62">
        <v>5</v>
      </c>
      <c r="F1081" s="62">
        <v>1993</v>
      </c>
      <c r="G1081" s="62">
        <v>1994</v>
      </c>
      <c r="H1081" s="167">
        <v>0</v>
      </c>
      <c r="I1081" s="167">
        <v>0</v>
      </c>
      <c r="J1081" s="167">
        <v>0</v>
      </c>
      <c r="K1081" s="167">
        <v>0</v>
      </c>
      <c r="L1081" s="167">
        <v>0</v>
      </c>
      <c r="M1081" s="167">
        <v>0</v>
      </c>
      <c r="N1081" s="167">
        <v>0</v>
      </c>
      <c r="O1081" s="167">
        <v>0</v>
      </c>
      <c r="P1081" s="167">
        <v>0</v>
      </c>
      <c r="Q1081" s="167">
        <v>0</v>
      </c>
      <c r="R1081" s="167">
        <v>5478.6653866116621</v>
      </c>
      <c r="S1081" s="167">
        <v>0</v>
      </c>
      <c r="T1081" s="167">
        <v>0</v>
      </c>
      <c r="U1081" s="167">
        <v>9489.7000000000007</v>
      </c>
      <c r="V1081" s="167">
        <v>0</v>
      </c>
      <c r="W1081" s="167">
        <v>0</v>
      </c>
      <c r="X1081" s="167">
        <v>5.5444775224347751</v>
      </c>
      <c r="Y1081" s="167">
        <v>0</v>
      </c>
      <c r="Z1081" s="167">
        <v>0</v>
      </c>
      <c r="AA1081" s="167">
        <v>0</v>
      </c>
      <c r="AB1081" s="167">
        <v>0</v>
      </c>
      <c r="AC1081" s="167">
        <v>0</v>
      </c>
      <c r="AD1081" s="167">
        <v>0</v>
      </c>
      <c r="AE1081" s="167">
        <v>0</v>
      </c>
      <c r="AF1081" s="167">
        <v>0</v>
      </c>
      <c r="AG1081" s="167">
        <v>218.48947150259067</v>
      </c>
      <c r="AH1081" s="43">
        <v>15192.399335636688</v>
      </c>
    </row>
    <row r="1082" spans="1:34">
      <c r="A1082" s="52">
        <v>0</v>
      </c>
      <c r="D1082" s="62">
        <v>1993</v>
      </c>
      <c r="E1082" s="62">
        <v>6</v>
      </c>
      <c r="F1082" s="62">
        <v>1993</v>
      </c>
      <c r="G1082" s="62">
        <v>1994</v>
      </c>
      <c r="H1082" s="167">
        <v>0</v>
      </c>
      <c r="I1082" s="167">
        <v>0</v>
      </c>
      <c r="J1082" s="167">
        <v>0</v>
      </c>
      <c r="K1082" s="167">
        <v>0</v>
      </c>
      <c r="L1082" s="167">
        <v>0</v>
      </c>
      <c r="M1082" s="167">
        <v>0</v>
      </c>
      <c r="N1082" s="167">
        <v>0</v>
      </c>
      <c r="O1082" s="167">
        <v>0</v>
      </c>
      <c r="P1082" s="167">
        <v>0</v>
      </c>
      <c r="Q1082" s="167">
        <v>0</v>
      </c>
      <c r="R1082" s="167">
        <v>6350.4070015436155</v>
      </c>
      <c r="S1082" s="167">
        <v>0</v>
      </c>
      <c r="T1082" s="167">
        <v>0</v>
      </c>
      <c r="U1082" s="167">
        <v>4179.7</v>
      </c>
      <c r="V1082" s="167">
        <v>1773.5869422082901</v>
      </c>
      <c r="W1082" s="167">
        <v>0</v>
      </c>
      <c r="X1082" s="167">
        <v>4.8447409565012709</v>
      </c>
      <c r="Y1082" s="167">
        <v>0</v>
      </c>
      <c r="Z1082" s="167">
        <v>0</v>
      </c>
      <c r="AA1082" s="167">
        <v>0</v>
      </c>
      <c r="AB1082" s="167">
        <v>0</v>
      </c>
      <c r="AC1082" s="167">
        <v>0</v>
      </c>
      <c r="AD1082" s="167">
        <v>0</v>
      </c>
      <c r="AE1082" s="167">
        <v>0</v>
      </c>
      <c r="AF1082" s="167">
        <v>0</v>
      </c>
      <c r="AG1082" s="167">
        <v>152.81316062176165</v>
      </c>
      <c r="AH1082" s="43">
        <v>12461.351845330169</v>
      </c>
    </row>
    <row r="1083" spans="1:34">
      <c r="A1083" s="52">
        <v>0</v>
      </c>
      <c r="D1083" s="62">
        <v>1993</v>
      </c>
      <c r="E1083" s="62">
        <v>7</v>
      </c>
      <c r="F1083" s="62">
        <v>1994</v>
      </c>
      <c r="G1083" s="62">
        <v>1994</v>
      </c>
      <c r="H1083" s="167">
        <v>0</v>
      </c>
      <c r="I1083" s="167">
        <v>0</v>
      </c>
      <c r="J1083" s="167">
        <v>0</v>
      </c>
      <c r="K1083" s="167">
        <v>0</v>
      </c>
      <c r="L1083" s="167">
        <v>0</v>
      </c>
      <c r="M1083" s="167">
        <v>0</v>
      </c>
      <c r="N1083" s="167">
        <v>0</v>
      </c>
      <c r="O1083" s="167">
        <v>0</v>
      </c>
      <c r="P1083" s="167">
        <v>0</v>
      </c>
      <c r="Q1083" s="167">
        <v>0</v>
      </c>
      <c r="R1083" s="167">
        <v>3334.8</v>
      </c>
      <c r="S1083" s="167">
        <v>0</v>
      </c>
      <c r="T1083" s="167">
        <v>0</v>
      </c>
      <c r="U1083" s="167">
        <v>3981.6809621256857</v>
      </c>
      <c r="V1083" s="167">
        <v>759.63365962835746</v>
      </c>
      <c r="W1083" s="167">
        <v>0</v>
      </c>
      <c r="X1083" s="167">
        <v>62.190803246625009</v>
      </c>
      <c r="Y1083" s="167">
        <v>0</v>
      </c>
      <c r="Z1083" s="167">
        <v>0</v>
      </c>
      <c r="AA1083" s="167">
        <v>0</v>
      </c>
      <c r="AB1083" s="167">
        <v>0</v>
      </c>
      <c r="AC1083" s="167">
        <v>0</v>
      </c>
      <c r="AD1083" s="167">
        <v>0</v>
      </c>
      <c r="AE1083" s="167">
        <v>0</v>
      </c>
      <c r="AF1083" s="167">
        <v>0</v>
      </c>
      <c r="AG1083" s="167">
        <v>780.2</v>
      </c>
      <c r="AH1083" s="43">
        <v>8918.5054250006688</v>
      </c>
    </row>
    <row r="1084" spans="1:34">
      <c r="A1084" s="52">
        <v>0</v>
      </c>
      <c r="D1084" s="62">
        <v>1993</v>
      </c>
      <c r="E1084" s="62">
        <v>8</v>
      </c>
      <c r="F1084" s="62">
        <v>1994</v>
      </c>
      <c r="G1084" s="62">
        <v>1994</v>
      </c>
      <c r="H1084" s="167">
        <v>0</v>
      </c>
      <c r="I1084" s="167">
        <v>0</v>
      </c>
      <c r="J1084" s="167">
        <v>0</v>
      </c>
      <c r="K1084" s="167">
        <v>0</v>
      </c>
      <c r="L1084" s="167">
        <v>0</v>
      </c>
      <c r="M1084" s="167">
        <v>0</v>
      </c>
      <c r="N1084" s="167">
        <v>0</v>
      </c>
      <c r="O1084" s="167">
        <v>0</v>
      </c>
      <c r="P1084" s="167">
        <v>0</v>
      </c>
      <c r="Q1084" s="167">
        <v>0</v>
      </c>
      <c r="R1084" s="167">
        <v>2314.1999999999998</v>
      </c>
      <c r="S1084" s="167">
        <v>0</v>
      </c>
      <c r="T1084" s="167">
        <v>0</v>
      </c>
      <c r="U1084" s="167">
        <v>0</v>
      </c>
      <c r="V1084" s="167">
        <v>10410.014476836432</v>
      </c>
      <c r="W1084" s="167">
        <v>0</v>
      </c>
      <c r="X1084" s="167">
        <v>44.97872715225882</v>
      </c>
      <c r="Y1084" s="167">
        <v>0</v>
      </c>
      <c r="Z1084" s="167">
        <v>0</v>
      </c>
      <c r="AA1084" s="167">
        <v>0</v>
      </c>
      <c r="AB1084" s="167">
        <v>0</v>
      </c>
      <c r="AC1084" s="167">
        <v>0</v>
      </c>
      <c r="AD1084" s="167">
        <v>0</v>
      </c>
      <c r="AE1084" s="167">
        <v>0</v>
      </c>
      <c r="AF1084" s="167">
        <v>0</v>
      </c>
      <c r="AG1084" s="167">
        <v>693.6</v>
      </c>
      <c r="AH1084" s="43">
        <v>13462.793203988689</v>
      </c>
    </row>
    <row r="1085" spans="1:34">
      <c r="A1085" s="52">
        <v>0</v>
      </c>
      <c r="D1085" s="62">
        <v>1993</v>
      </c>
      <c r="E1085" s="62">
        <v>9</v>
      </c>
      <c r="F1085" s="62">
        <v>1994</v>
      </c>
      <c r="G1085" s="62">
        <v>1994</v>
      </c>
      <c r="H1085" s="167">
        <v>0</v>
      </c>
      <c r="I1085" s="167">
        <v>0</v>
      </c>
      <c r="J1085" s="167">
        <v>0</v>
      </c>
      <c r="K1085" s="167">
        <v>0</v>
      </c>
      <c r="L1085" s="167">
        <v>0</v>
      </c>
      <c r="M1085" s="167">
        <v>0</v>
      </c>
      <c r="N1085" s="167">
        <v>0</v>
      </c>
      <c r="O1085" s="167">
        <v>0</v>
      </c>
      <c r="P1085" s="167">
        <v>0</v>
      </c>
      <c r="Q1085" s="167">
        <v>0</v>
      </c>
      <c r="R1085" s="167">
        <v>2813.8</v>
      </c>
      <c r="S1085" s="167">
        <v>0</v>
      </c>
      <c r="T1085" s="167">
        <v>0</v>
      </c>
      <c r="U1085" s="167">
        <v>5419.0999876392289</v>
      </c>
      <c r="V1085" s="167">
        <v>6531.6064527722447</v>
      </c>
      <c r="W1085" s="167">
        <v>0</v>
      </c>
      <c r="X1085" s="167">
        <v>62.399575059090338</v>
      </c>
      <c r="Y1085" s="167">
        <v>0</v>
      </c>
      <c r="Z1085" s="167">
        <v>0</v>
      </c>
      <c r="AA1085" s="167">
        <v>0</v>
      </c>
      <c r="AB1085" s="167">
        <v>0</v>
      </c>
      <c r="AC1085" s="167">
        <v>0</v>
      </c>
      <c r="AD1085" s="167">
        <v>0</v>
      </c>
      <c r="AE1085" s="167">
        <v>0</v>
      </c>
      <c r="AF1085" s="167">
        <v>0</v>
      </c>
      <c r="AG1085" s="167">
        <v>192</v>
      </c>
      <c r="AH1085" s="43">
        <v>15018.906015470566</v>
      </c>
    </row>
    <row r="1086" spans="1:34">
      <c r="A1086" s="52">
        <v>0</v>
      </c>
      <c r="D1086" s="62">
        <v>1993</v>
      </c>
      <c r="E1086" s="62">
        <v>10</v>
      </c>
      <c r="F1086" s="62">
        <v>1994</v>
      </c>
      <c r="G1086" s="62">
        <v>1994</v>
      </c>
      <c r="H1086" s="167">
        <v>0</v>
      </c>
      <c r="I1086" s="167">
        <v>0</v>
      </c>
      <c r="J1086" s="167">
        <v>0</v>
      </c>
      <c r="K1086" s="167">
        <v>0</v>
      </c>
      <c r="L1086" s="167">
        <v>744.7</v>
      </c>
      <c r="M1086" s="167">
        <v>0</v>
      </c>
      <c r="N1086" s="167">
        <v>0</v>
      </c>
      <c r="O1086" s="167">
        <v>0</v>
      </c>
      <c r="P1086" s="167">
        <v>0</v>
      </c>
      <c r="Q1086" s="167">
        <v>0</v>
      </c>
      <c r="R1086" s="167">
        <v>2665.6</v>
      </c>
      <c r="S1086" s="167">
        <v>0</v>
      </c>
      <c r="T1086" s="167">
        <v>0</v>
      </c>
      <c r="U1086" s="167">
        <v>3069.6007636208815</v>
      </c>
      <c r="V1086" s="167">
        <v>0</v>
      </c>
      <c r="W1086" s="167">
        <v>0</v>
      </c>
      <c r="X1086" s="167">
        <v>265.53454858788376</v>
      </c>
      <c r="Y1086" s="167">
        <v>0</v>
      </c>
      <c r="Z1086" s="167">
        <v>0</v>
      </c>
      <c r="AA1086" s="167">
        <v>0</v>
      </c>
      <c r="AB1086" s="167">
        <v>0</v>
      </c>
      <c r="AC1086" s="167">
        <v>0</v>
      </c>
      <c r="AD1086" s="167">
        <v>0</v>
      </c>
      <c r="AE1086" s="167">
        <v>0</v>
      </c>
      <c r="AF1086" s="167">
        <v>0</v>
      </c>
      <c r="AG1086" s="167">
        <v>0</v>
      </c>
      <c r="AH1086" s="43">
        <v>6745.435312208765</v>
      </c>
    </row>
    <row r="1087" spans="1:34">
      <c r="A1087" s="52">
        <v>0</v>
      </c>
      <c r="D1087" s="62">
        <v>1993</v>
      </c>
      <c r="E1087" s="62">
        <v>11</v>
      </c>
      <c r="F1087" s="62">
        <v>1994</v>
      </c>
      <c r="G1087" s="62">
        <v>1994</v>
      </c>
      <c r="H1087" s="167">
        <v>0</v>
      </c>
      <c r="I1087" s="167">
        <v>0</v>
      </c>
      <c r="J1087" s="167">
        <v>0</v>
      </c>
      <c r="K1087" s="167">
        <v>0</v>
      </c>
      <c r="L1087" s="167">
        <v>1153.8</v>
      </c>
      <c r="M1087" s="167">
        <v>0</v>
      </c>
      <c r="N1087" s="167">
        <v>0</v>
      </c>
      <c r="O1087" s="167">
        <v>0</v>
      </c>
      <c r="P1087" s="167">
        <v>0</v>
      </c>
      <c r="Q1087" s="167">
        <v>0</v>
      </c>
      <c r="R1087" s="167">
        <v>2497.5</v>
      </c>
      <c r="S1087" s="167">
        <v>0</v>
      </c>
      <c r="T1087" s="167">
        <v>0</v>
      </c>
      <c r="U1087" s="167">
        <v>6129.5178622277763</v>
      </c>
      <c r="V1087" s="167">
        <v>0</v>
      </c>
      <c r="W1087" s="167">
        <v>0</v>
      </c>
      <c r="X1087" s="167">
        <v>1458.7118505635085</v>
      </c>
      <c r="Y1087" s="167">
        <v>0</v>
      </c>
      <c r="Z1087" s="167">
        <v>0</v>
      </c>
      <c r="AA1087" s="167">
        <v>0</v>
      </c>
      <c r="AB1087" s="167">
        <v>0</v>
      </c>
      <c r="AC1087" s="167">
        <v>0</v>
      </c>
      <c r="AD1087" s="167">
        <v>0</v>
      </c>
      <c r="AE1087" s="167">
        <v>0</v>
      </c>
      <c r="AF1087" s="167">
        <v>0</v>
      </c>
      <c r="AG1087" s="167">
        <v>0</v>
      </c>
      <c r="AH1087" s="43">
        <v>11239.529712791285</v>
      </c>
    </row>
    <row r="1088" spans="1:34">
      <c r="A1088" s="52">
        <v>0</v>
      </c>
      <c r="D1088" s="62">
        <v>1993</v>
      </c>
      <c r="E1088" s="62">
        <v>12</v>
      </c>
      <c r="F1088" s="62">
        <v>1994</v>
      </c>
      <c r="G1088" s="62">
        <v>1994</v>
      </c>
      <c r="H1088" s="167">
        <v>0</v>
      </c>
      <c r="I1088" s="167">
        <v>0</v>
      </c>
      <c r="J1088" s="167">
        <v>0</v>
      </c>
      <c r="K1088" s="167">
        <v>0</v>
      </c>
      <c r="L1088" s="167">
        <v>1348</v>
      </c>
      <c r="M1088" s="167">
        <v>0</v>
      </c>
      <c r="N1088" s="167">
        <v>0</v>
      </c>
      <c r="O1088" s="167">
        <v>0</v>
      </c>
      <c r="P1088" s="167">
        <v>0</v>
      </c>
      <c r="Q1088" s="167">
        <v>0</v>
      </c>
      <c r="R1088" s="167">
        <v>2104.6</v>
      </c>
      <c r="S1088" s="167">
        <v>0</v>
      </c>
      <c r="T1088" s="167">
        <v>0</v>
      </c>
      <c r="U1088" s="167">
        <v>1895.9002153215561</v>
      </c>
      <c r="V1088" s="167">
        <v>0</v>
      </c>
      <c r="W1088" s="167">
        <v>0</v>
      </c>
      <c r="X1088" s="167">
        <v>1568.2706583717186</v>
      </c>
      <c r="Y1088" s="167">
        <v>0</v>
      </c>
      <c r="Z1088" s="167">
        <v>0</v>
      </c>
      <c r="AA1088" s="167">
        <v>0</v>
      </c>
      <c r="AB1088" s="167">
        <v>0</v>
      </c>
      <c r="AC1088" s="167">
        <v>0</v>
      </c>
      <c r="AD1088" s="167">
        <v>0</v>
      </c>
      <c r="AE1088" s="167">
        <v>0</v>
      </c>
      <c r="AF1088" s="167">
        <v>0</v>
      </c>
      <c r="AG1088" s="167">
        <v>0</v>
      </c>
      <c r="AH1088" s="43">
        <v>6916.7708736932746</v>
      </c>
    </row>
    <row r="1089" spans="1:34">
      <c r="A1089" s="52">
        <v>0</v>
      </c>
      <c r="D1089" s="62">
        <v>1994</v>
      </c>
      <c r="E1089" s="62">
        <v>1</v>
      </c>
      <c r="F1089" s="62">
        <v>1994</v>
      </c>
      <c r="G1089" s="62">
        <v>1994</v>
      </c>
      <c r="H1089" s="167">
        <v>0</v>
      </c>
      <c r="I1089" s="167">
        <v>0</v>
      </c>
      <c r="J1089" s="167">
        <v>0</v>
      </c>
      <c r="K1089" s="167">
        <v>0</v>
      </c>
      <c r="L1089" s="167">
        <v>859.1</v>
      </c>
      <c r="M1089" s="167">
        <v>0</v>
      </c>
      <c r="N1089" s="167">
        <v>0</v>
      </c>
      <c r="O1089" s="167">
        <v>0</v>
      </c>
      <c r="P1089" s="167">
        <v>0</v>
      </c>
      <c r="Q1089" s="167">
        <v>0</v>
      </c>
      <c r="R1089" s="167">
        <v>989.9</v>
      </c>
      <c r="S1089" s="167">
        <v>0</v>
      </c>
      <c r="T1089" s="167">
        <v>0</v>
      </c>
      <c r="U1089" s="167">
        <v>0</v>
      </c>
      <c r="V1089" s="167">
        <v>3020.3531514836145</v>
      </c>
      <c r="W1089" s="167">
        <v>0</v>
      </c>
      <c r="X1089" s="167">
        <v>1894.7665761994863</v>
      </c>
      <c r="Y1089" s="167">
        <v>0</v>
      </c>
      <c r="Z1089" s="167">
        <v>0</v>
      </c>
      <c r="AA1089" s="167">
        <v>0</v>
      </c>
      <c r="AB1089" s="167">
        <v>0</v>
      </c>
      <c r="AC1089" s="167">
        <v>0</v>
      </c>
      <c r="AD1089" s="167">
        <v>0</v>
      </c>
      <c r="AE1089" s="167">
        <v>0</v>
      </c>
      <c r="AF1089" s="167">
        <v>0</v>
      </c>
      <c r="AG1089" s="167">
        <v>0</v>
      </c>
      <c r="AH1089" s="43">
        <v>6764.1197276831008</v>
      </c>
    </row>
    <row r="1090" spans="1:34">
      <c r="A1090" s="52">
        <v>0</v>
      </c>
      <c r="D1090" s="62">
        <v>1994</v>
      </c>
      <c r="E1090" s="62">
        <v>2</v>
      </c>
      <c r="F1090" s="62">
        <v>1994</v>
      </c>
      <c r="G1090" s="62">
        <v>1994</v>
      </c>
      <c r="H1090" s="167">
        <v>0</v>
      </c>
      <c r="I1090" s="167">
        <v>0</v>
      </c>
      <c r="J1090" s="167">
        <v>0</v>
      </c>
      <c r="K1090" s="167">
        <v>0</v>
      </c>
      <c r="L1090" s="167">
        <v>3.0999999999999091</v>
      </c>
      <c r="M1090" s="167">
        <v>0</v>
      </c>
      <c r="N1090" s="167">
        <v>0</v>
      </c>
      <c r="O1090" s="167">
        <v>0</v>
      </c>
      <c r="P1090" s="167">
        <v>0</v>
      </c>
      <c r="Q1090" s="167">
        <v>0</v>
      </c>
      <c r="R1090" s="167">
        <v>733.7</v>
      </c>
      <c r="S1090" s="167">
        <v>0</v>
      </c>
      <c r="T1090" s="167">
        <v>0</v>
      </c>
      <c r="U1090" s="167">
        <v>0</v>
      </c>
      <c r="V1090" s="167">
        <v>0</v>
      </c>
      <c r="W1090" s="167">
        <v>0</v>
      </c>
      <c r="X1090" s="167">
        <v>998.71795709816934</v>
      </c>
      <c r="Y1090" s="167">
        <v>0</v>
      </c>
      <c r="Z1090" s="167">
        <v>0</v>
      </c>
      <c r="AA1090" s="167">
        <v>0</v>
      </c>
      <c r="AB1090" s="167">
        <v>0</v>
      </c>
      <c r="AC1090" s="167">
        <v>0</v>
      </c>
      <c r="AD1090" s="167">
        <v>0</v>
      </c>
      <c r="AE1090" s="167">
        <v>0</v>
      </c>
      <c r="AF1090" s="167">
        <v>0</v>
      </c>
      <c r="AG1090" s="167">
        <v>0</v>
      </c>
      <c r="AH1090" s="43">
        <v>1735.5179570981693</v>
      </c>
    </row>
    <row r="1091" spans="1:34">
      <c r="A1091" s="52">
        <v>0</v>
      </c>
      <c r="D1091" s="62">
        <v>1994</v>
      </c>
      <c r="E1091" s="62">
        <v>3</v>
      </c>
      <c r="F1091" s="62">
        <v>1994</v>
      </c>
      <c r="G1091" s="62">
        <v>1994</v>
      </c>
      <c r="H1091" s="167">
        <v>0</v>
      </c>
      <c r="I1091" s="167">
        <v>0</v>
      </c>
      <c r="J1091" s="167">
        <v>0</v>
      </c>
      <c r="K1091" s="167">
        <v>0</v>
      </c>
      <c r="L1091" s="167">
        <v>0</v>
      </c>
      <c r="M1091" s="167">
        <v>0</v>
      </c>
      <c r="N1091" s="167">
        <v>0</v>
      </c>
      <c r="O1091" s="167">
        <v>0</v>
      </c>
      <c r="P1091" s="167">
        <v>0</v>
      </c>
      <c r="Q1091" s="167">
        <v>0</v>
      </c>
      <c r="R1091" s="167">
        <v>538.70000000000005</v>
      </c>
      <c r="S1091" s="167">
        <v>0</v>
      </c>
      <c r="T1091" s="167">
        <v>0</v>
      </c>
      <c r="U1091" s="167">
        <v>0</v>
      </c>
      <c r="V1091" s="167">
        <v>6180.2213871143849</v>
      </c>
      <c r="W1091" s="167">
        <v>0</v>
      </c>
      <c r="X1091" s="167">
        <v>1321.2704073571485</v>
      </c>
      <c r="Y1091" s="167">
        <v>0</v>
      </c>
      <c r="Z1091" s="167">
        <v>0</v>
      </c>
      <c r="AA1091" s="167">
        <v>0</v>
      </c>
      <c r="AB1091" s="167">
        <v>0</v>
      </c>
      <c r="AC1091" s="167">
        <v>0</v>
      </c>
      <c r="AD1091" s="167">
        <v>0</v>
      </c>
      <c r="AE1091" s="167">
        <v>0</v>
      </c>
      <c r="AF1091" s="167">
        <v>0</v>
      </c>
      <c r="AG1091" s="167">
        <v>0</v>
      </c>
      <c r="AH1091" s="43">
        <v>8040.1917944715333</v>
      </c>
    </row>
    <row r="1092" spans="1:34">
      <c r="A1092" s="52">
        <v>0</v>
      </c>
      <c r="D1092" s="62">
        <v>1994</v>
      </c>
      <c r="E1092" s="62">
        <v>4</v>
      </c>
      <c r="F1092" s="62">
        <v>1994</v>
      </c>
      <c r="G1092" s="62">
        <v>1994</v>
      </c>
      <c r="H1092" s="167">
        <v>0</v>
      </c>
      <c r="I1092" s="167">
        <v>0</v>
      </c>
      <c r="J1092" s="167">
        <v>0</v>
      </c>
      <c r="K1092" s="167">
        <v>0</v>
      </c>
      <c r="L1092" s="167">
        <v>0</v>
      </c>
      <c r="M1092" s="167">
        <v>0</v>
      </c>
      <c r="N1092" s="167">
        <v>0</v>
      </c>
      <c r="O1092" s="167">
        <v>0</v>
      </c>
      <c r="P1092" s="167">
        <v>0</v>
      </c>
      <c r="Q1092" s="167">
        <v>0</v>
      </c>
      <c r="R1092" s="167">
        <v>1664</v>
      </c>
      <c r="S1092" s="167">
        <v>0</v>
      </c>
      <c r="T1092" s="167">
        <v>0</v>
      </c>
      <c r="U1092" s="167">
        <v>184.67556153755777</v>
      </c>
      <c r="V1092" s="167">
        <v>12464.336985827715</v>
      </c>
      <c r="W1092" s="167">
        <v>0</v>
      </c>
      <c r="X1092" s="167">
        <v>201.67357084153593</v>
      </c>
      <c r="Y1092" s="167">
        <v>0</v>
      </c>
      <c r="Z1092" s="167">
        <v>0</v>
      </c>
      <c r="AA1092" s="167">
        <v>0</v>
      </c>
      <c r="AB1092" s="167">
        <v>0</v>
      </c>
      <c r="AC1092" s="167">
        <v>0</v>
      </c>
      <c r="AD1092" s="167">
        <v>0</v>
      </c>
      <c r="AE1092" s="167">
        <v>3880.6</v>
      </c>
      <c r="AF1092" s="167">
        <v>0</v>
      </c>
      <c r="AG1092" s="167">
        <v>0</v>
      </c>
      <c r="AH1092" s="43">
        <v>18395.286118206808</v>
      </c>
    </row>
    <row r="1093" spans="1:34">
      <c r="A1093" s="52">
        <v>0</v>
      </c>
      <c r="D1093" s="62">
        <v>1994</v>
      </c>
      <c r="E1093" s="62">
        <v>5</v>
      </c>
      <c r="F1093" s="62">
        <v>1994</v>
      </c>
      <c r="G1093" s="62">
        <v>1995</v>
      </c>
      <c r="H1093" s="167">
        <v>0</v>
      </c>
      <c r="I1093" s="167">
        <v>0</v>
      </c>
      <c r="J1093" s="167">
        <v>0</v>
      </c>
      <c r="K1093" s="167">
        <v>0</v>
      </c>
      <c r="L1093" s="167">
        <v>6424.2</v>
      </c>
      <c r="M1093" s="167">
        <v>0</v>
      </c>
      <c r="N1093" s="167">
        <v>0</v>
      </c>
      <c r="O1093" s="167">
        <v>0</v>
      </c>
      <c r="P1093" s="167">
        <v>0</v>
      </c>
      <c r="Q1093" s="167">
        <v>0</v>
      </c>
      <c r="R1093" s="167">
        <v>4447.7</v>
      </c>
      <c r="S1093" s="167">
        <v>0</v>
      </c>
      <c r="T1093" s="167">
        <v>0</v>
      </c>
      <c r="U1093" s="167">
        <v>540.83269103111718</v>
      </c>
      <c r="V1093" s="167">
        <v>16609.252215180979</v>
      </c>
      <c r="W1093" s="167">
        <v>0</v>
      </c>
      <c r="X1093" s="167">
        <v>2204.6999302383365</v>
      </c>
      <c r="Y1093" s="167">
        <v>0</v>
      </c>
      <c r="Z1093" s="167">
        <v>0</v>
      </c>
      <c r="AA1093" s="167">
        <v>0</v>
      </c>
      <c r="AB1093" s="167">
        <v>0</v>
      </c>
      <c r="AC1093" s="167">
        <v>0</v>
      </c>
      <c r="AD1093" s="167">
        <v>0</v>
      </c>
      <c r="AE1093" s="167">
        <v>13820.3</v>
      </c>
      <c r="AF1093" s="167">
        <v>0</v>
      </c>
      <c r="AG1093" s="167">
        <v>166.3</v>
      </c>
      <c r="AH1093" s="43">
        <v>44213.284836450432</v>
      </c>
    </row>
    <row r="1094" spans="1:34">
      <c r="A1094" s="52">
        <v>0</v>
      </c>
      <c r="D1094" s="62">
        <v>1994</v>
      </c>
      <c r="E1094" s="62">
        <v>6</v>
      </c>
      <c r="F1094" s="62">
        <v>1994</v>
      </c>
      <c r="G1094" s="62">
        <v>1995</v>
      </c>
      <c r="H1094" s="167">
        <v>0</v>
      </c>
      <c r="I1094" s="167">
        <v>0</v>
      </c>
      <c r="J1094" s="167">
        <v>0</v>
      </c>
      <c r="K1094" s="167">
        <v>0</v>
      </c>
      <c r="L1094" s="167">
        <v>8706.2999999999993</v>
      </c>
      <c r="M1094" s="167">
        <v>0</v>
      </c>
      <c r="N1094" s="167">
        <v>0</v>
      </c>
      <c r="O1094" s="167">
        <v>0</v>
      </c>
      <c r="P1094" s="167">
        <v>0</v>
      </c>
      <c r="Q1094" s="167">
        <v>0</v>
      </c>
      <c r="R1094" s="167">
        <v>3942.4</v>
      </c>
      <c r="S1094" s="167">
        <v>0</v>
      </c>
      <c r="T1094" s="167">
        <v>0</v>
      </c>
      <c r="U1094" s="167">
        <v>523.40209400594244</v>
      </c>
      <c r="V1094" s="167">
        <v>16863.050932086975</v>
      </c>
      <c r="W1094" s="167">
        <v>0</v>
      </c>
      <c r="X1094" s="167">
        <v>92.068369297222915</v>
      </c>
      <c r="Y1094" s="167">
        <v>0</v>
      </c>
      <c r="Z1094" s="167">
        <v>0</v>
      </c>
      <c r="AA1094" s="167">
        <v>0</v>
      </c>
      <c r="AB1094" s="167">
        <v>0</v>
      </c>
      <c r="AC1094" s="167">
        <v>0</v>
      </c>
      <c r="AD1094" s="167">
        <v>0</v>
      </c>
      <c r="AE1094" s="167">
        <v>5339.8</v>
      </c>
      <c r="AF1094" s="167">
        <v>0</v>
      </c>
      <c r="AG1094" s="167">
        <v>112.2</v>
      </c>
      <c r="AH1094" s="43">
        <v>35579.221395390137</v>
      </c>
    </row>
    <row r="1095" spans="1:34">
      <c r="A1095" s="52">
        <v>0</v>
      </c>
      <c r="D1095" s="62">
        <v>1994</v>
      </c>
      <c r="E1095" s="62">
        <v>7</v>
      </c>
      <c r="F1095" s="62">
        <v>1995</v>
      </c>
      <c r="G1095" s="62">
        <v>1995</v>
      </c>
      <c r="H1095" s="167">
        <v>0</v>
      </c>
      <c r="I1095" s="167">
        <v>0</v>
      </c>
      <c r="J1095" s="167">
        <v>0</v>
      </c>
      <c r="K1095" s="167">
        <v>0</v>
      </c>
      <c r="L1095" s="167">
        <v>671.23124463519321</v>
      </c>
      <c r="M1095" s="167">
        <v>0</v>
      </c>
      <c r="N1095" s="167">
        <v>0</v>
      </c>
      <c r="O1095" s="167">
        <v>0</v>
      </c>
      <c r="P1095" s="167">
        <v>0</v>
      </c>
      <c r="Q1095" s="167">
        <v>0</v>
      </c>
      <c r="R1095" s="167">
        <v>0</v>
      </c>
      <c r="S1095" s="167">
        <v>0</v>
      </c>
      <c r="T1095" s="167">
        <v>0</v>
      </c>
      <c r="U1095" s="167">
        <v>0</v>
      </c>
      <c r="V1095" s="167">
        <v>0</v>
      </c>
      <c r="W1095" s="167">
        <v>0</v>
      </c>
      <c r="X1095" s="167">
        <v>0</v>
      </c>
      <c r="Y1095" s="167">
        <v>0</v>
      </c>
      <c r="Z1095" s="167">
        <v>0</v>
      </c>
      <c r="AA1095" s="167">
        <v>0</v>
      </c>
      <c r="AB1095" s="167">
        <v>0</v>
      </c>
      <c r="AC1095" s="167">
        <v>0</v>
      </c>
      <c r="AD1095" s="167">
        <v>0</v>
      </c>
      <c r="AE1095" s="167">
        <v>0</v>
      </c>
      <c r="AF1095" s="167">
        <v>0</v>
      </c>
      <c r="AG1095" s="167">
        <v>0</v>
      </c>
      <c r="AH1095" s="43">
        <v>671.23124463519321</v>
      </c>
    </row>
    <row r="1096" spans="1:34">
      <c r="A1096" s="52">
        <v>0</v>
      </c>
      <c r="D1096" s="62">
        <v>1994</v>
      </c>
      <c r="E1096" s="62">
        <v>8</v>
      </c>
      <c r="F1096" s="62">
        <v>1995</v>
      </c>
      <c r="G1096" s="62">
        <v>1995</v>
      </c>
      <c r="H1096" s="167">
        <v>0</v>
      </c>
      <c r="I1096" s="167">
        <v>0</v>
      </c>
      <c r="J1096" s="167">
        <v>0</v>
      </c>
      <c r="K1096" s="167">
        <v>0</v>
      </c>
      <c r="L1096" s="167">
        <v>0</v>
      </c>
      <c r="M1096" s="167">
        <v>0</v>
      </c>
      <c r="N1096" s="167">
        <v>0</v>
      </c>
      <c r="O1096" s="167">
        <v>0</v>
      </c>
      <c r="P1096" s="167">
        <v>0</v>
      </c>
      <c r="Q1096" s="167">
        <v>0</v>
      </c>
      <c r="R1096" s="167">
        <v>0</v>
      </c>
      <c r="S1096" s="167">
        <v>0</v>
      </c>
      <c r="T1096" s="167">
        <v>0</v>
      </c>
      <c r="U1096" s="167">
        <v>0</v>
      </c>
      <c r="V1096" s="167">
        <v>0</v>
      </c>
      <c r="W1096" s="167">
        <v>0</v>
      </c>
      <c r="X1096" s="167">
        <v>0</v>
      </c>
      <c r="Y1096" s="167">
        <v>0</v>
      </c>
      <c r="Z1096" s="167">
        <v>0</v>
      </c>
      <c r="AA1096" s="167">
        <v>0</v>
      </c>
      <c r="AB1096" s="167">
        <v>0</v>
      </c>
      <c r="AC1096" s="167">
        <v>0</v>
      </c>
      <c r="AD1096" s="167">
        <v>0</v>
      </c>
      <c r="AE1096" s="167">
        <v>0</v>
      </c>
      <c r="AF1096" s="167">
        <v>0</v>
      </c>
      <c r="AG1096" s="167">
        <v>0</v>
      </c>
      <c r="AH1096" s="43">
        <v>0</v>
      </c>
    </row>
    <row r="1097" spans="1:34">
      <c r="A1097" s="52">
        <v>0</v>
      </c>
      <c r="D1097" s="62">
        <v>1994</v>
      </c>
      <c r="E1097" s="62">
        <v>9</v>
      </c>
      <c r="F1097" s="62">
        <v>1995</v>
      </c>
      <c r="G1097" s="62">
        <v>1995</v>
      </c>
      <c r="H1097" s="167">
        <v>0</v>
      </c>
      <c r="I1097" s="167">
        <v>0</v>
      </c>
      <c r="J1097" s="167">
        <v>0</v>
      </c>
      <c r="K1097" s="167">
        <v>0</v>
      </c>
      <c r="L1097" s="167">
        <v>51.656909871244643</v>
      </c>
      <c r="M1097" s="167">
        <v>0</v>
      </c>
      <c r="N1097" s="167">
        <v>0</v>
      </c>
      <c r="O1097" s="167">
        <v>0</v>
      </c>
      <c r="P1097" s="167">
        <v>0</v>
      </c>
      <c r="Q1097" s="167">
        <v>0</v>
      </c>
      <c r="R1097" s="167">
        <v>0</v>
      </c>
      <c r="S1097" s="167">
        <v>0</v>
      </c>
      <c r="T1097" s="167">
        <v>0</v>
      </c>
      <c r="U1097" s="167">
        <v>0</v>
      </c>
      <c r="V1097" s="167">
        <v>0</v>
      </c>
      <c r="W1097" s="167">
        <v>0</v>
      </c>
      <c r="X1097" s="167">
        <v>0</v>
      </c>
      <c r="Y1097" s="167">
        <v>0</v>
      </c>
      <c r="Z1097" s="167">
        <v>0</v>
      </c>
      <c r="AA1097" s="167">
        <v>0</v>
      </c>
      <c r="AB1097" s="167">
        <v>0</v>
      </c>
      <c r="AC1097" s="167">
        <v>0</v>
      </c>
      <c r="AD1097" s="167">
        <v>0</v>
      </c>
      <c r="AE1097" s="167">
        <v>0</v>
      </c>
      <c r="AF1097" s="167">
        <v>0</v>
      </c>
      <c r="AG1097" s="167">
        <v>0</v>
      </c>
      <c r="AH1097" s="43">
        <v>51.656909871244643</v>
      </c>
    </row>
    <row r="1098" spans="1:34">
      <c r="A1098" s="52">
        <v>0</v>
      </c>
      <c r="D1098" s="62">
        <v>1994</v>
      </c>
      <c r="E1098" s="62">
        <v>10</v>
      </c>
      <c r="F1098" s="62">
        <v>1995</v>
      </c>
      <c r="G1098" s="62">
        <v>1995</v>
      </c>
      <c r="H1098" s="167">
        <v>0</v>
      </c>
      <c r="I1098" s="167">
        <v>0</v>
      </c>
      <c r="J1098" s="167">
        <v>0</v>
      </c>
      <c r="K1098" s="167">
        <v>0</v>
      </c>
      <c r="L1098" s="167">
        <v>5099.4072103004301</v>
      </c>
      <c r="M1098" s="167">
        <v>0</v>
      </c>
      <c r="N1098" s="167">
        <v>0</v>
      </c>
      <c r="O1098" s="167">
        <v>0</v>
      </c>
      <c r="P1098" s="167">
        <v>0</v>
      </c>
      <c r="Q1098" s="167">
        <v>0</v>
      </c>
      <c r="R1098" s="167">
        <v>153.40680595125039</v>
      </c>
      <c r="S1098" s="167">
        <v>0</v>
      </c>
      <c r="T1098" s="167">
        <v>0</v>
      </c>
      <c r="U1098" s="167">
        <v>0</v>
      </c>
      <c r="V1098" s="167">
        <v>4429.6202401179244</v>
      </c>
      <c r="W1098" s="167">
        <v>0</v>
      </c>
      <c r="X1098" s="167">
        <v>0</v>
      </c>
      <c r="Y1098" s="167">
        <v>0</v>
      </c>
      <c r="Z1098" s="167">
        <v>0</v>
      </c>
      <c r="AA1098" s="167">
        <v>0</v>
      </c>
      <c r="AB1098" s="167">
        <v>0</v>
      </c>
      <c r="AC1098" s="167">
        <v>0</v>
      </c>
      <c r="AD1098" s="167">
        <v>0</v>
      </c>
      <c r="AE1098" s="167">
        <v>0</v>
      </c>
      <c r="AF1098" s="167">
        <v>0</v>
      </c>
      <c r="AG1098" s="167">
        <v>0</v>
      </c>
      <c r="AH1098" s="43">
        <v>9682.4342563696046</v>
      </c>
    </row>
    <row r="1099" spans="1:34">
      <c r="A1099" s="52">
        <v>0</v>
      </c>
      <c r="D1099" s="62">
        <v>1994</v>
      </c>
      <c r="E1099" s="62">
        <v>11</v>
      </c>
      <c r="F1099" s="62">
        <v>1995</v>
      </c>
      <c r="G1099" s="62">
        <v>1995</v>
      </c>
      <c r="H1099" s="167">
        <v>0</v>
      </c>
      <c r="I1099" s="167">
        <v>0</v>
      </c>
      <c r="J1099" s="167">
        <v>0</v>
      </c>
      <c r="K1099" s="167">
        <v>0</v>
      </c>
      <c r="L1099" s="167">
        <v>4062.195708154507</v>
      </c>
      <c r="M1099" s="167">
        <v>0</v>
      </c>
      <c r="N1099" s="167">
        <v>0</v>
      </c>
      <c r="O1099" s="167">
        <v>0</v>
      </c>
      <c r="P1099" s="167">
        <v>0</v>
      </c>
      <c r="Q1099" s="167">
        <v>0</v>
      </c>
      <c r="R1099" s="167">
        <v>119.84602722380501</v>
      </c>
      <c r="S1099" s="167">
        <v>0</v>
      </c>
      <c r="T1099" s="167">
        <v>0</v>
      </c>
      <c r="U1099" s="167">
        <v>0</v>
      </c>
      <c r="V1099" s="167">
        <v>7492.7025973351629</v>
      </c>
      <c r="W1099" s="167">
        <v>0</v>
      </c>
      <c r="X1099" s="167">
        <v>0</v>
      </c>
      <c r="Y1099" s="167">
        <v>0</v>
      </c>
      <c r="Z1099" s="167">
        <v>0</v>
      </c>
      <c r="AA1099" s="167">
        <v>0</v>
      </c>
      <c r="AB1099" s="167">
        <v>0</v>
      </c>
      <c r="AC1099" s="167">
        <v>0</v>
      </c>
      <c r="AD1099" s="167">
        <v>0</v>
      </c>
      <c r="AE1099" s="167">
        <v>0</v>
      </c>
      <c r="AF1099" s="167">
        <v>0</v>
      </c>
      <c r="AG1099" s="167">
        <v>0</v>
      </c>
      <c r="AH1099" s="43">
        <v>11674.744332713475</v>
      </c>
    </row>
    <row r="1100" spans="1:34">
      <c r="A1100" s="52">
        <v>0</v>
      </c>
      <c r="D1100" s="62">
        <v>1994</v>
      </c>
      <c r="E1100" s="62">
        <v>12</v>
      </c>
      <c r="F1100" s="62">
        <v>1995</v>
      </c>
      <c r="G1100" s="62">
        <v>1995</v>
      </c>
      <c r="H1100" s="167">
        <v>0</v>
      </c>
      <c r="I1100" s="167">
        <v>0</v>
      </c>
      <c r="J1100" s="167">
        <v>0</v>
      </c>
      <c r="K1100" s="167">
        <v>0</v>
      </c>
      <c r="L1100" s="167">
        <v>3882.5382832618034</v>
      </c>
      <c r="M1100" s="167">
        <v>0</v>
      </c>
      <c r="N1100" s="167">
        <v>0</v>
      </c>
      <c r="O1100" s="167">
        <v>0</v>
      </c>
      <c r="P1100" s="167">
        <v>0</v>
      </c>
      <c r="Q1100" s="167">
        <v>0</v>
      </c>
      <c r="R1100" s="167">
        <v>267.2216207660652</v>
      </c>
      <c r="S1100" s="167">
        <v>0</v>
      </c>
      <c r="T1100" s="167">
        <v>0</v>
      </c>
      <c r="U1100" s="167">
        <v>0</v>
      </c>
      <c r="V1100" s="167">
        <v>1869.5455768282166</v>
      </c>
      <c r="W1100" s="167">
        <v>0</v>
      </c>
      <c r="X1100" s="167">
        <v>0</v>
      </c>
      <c r="Y1100" s="167">
        <v>0</v>
      </c>
      <c r="Z1100" s="167">
        <v>0</v>
      </c>
      <c r="AA1100" s="167">
        <v>0</v>
      </c>
      <c r="AB1100" s="167">
        <v>0</v>
      </c>
      <c r="AC1100" s="167">
        <v>0</v>
      </c>
      <c r="AD1100" s="167">
        <v>0</v>
      </c>
      <c r="AE1100" s="167">
        <v>0</v>
      </c>
      <c r="AF1100" s="167">
        <v>0</v>
      </c>
      <c r="AG1100" s="167">
        <v>0</v>
      </c>
      <c r="AH1100" s="43">
        <v>6019.3054808560846</v>
      </c>
    </row>
    <row r="1101" spans="1:34">
      <c r="A1101" s="52">
        <v>0</v>
      </c>
      <c r="D1101" s="62">
        <v>1995</v>
      </c>
      <c r="E1101" s="62">
        <v>1</v>
      </c>
      <c r="F1101" s="62">
        <v>1995</v>
      </c>
      <c r="G1101" s="62">
        <v>1995</v>
      </c>
      <c r="H1101" s="167">
        <v>0</v>
      </c>
      <c r="I1101" s="167">
        <v>0</v>
      </c>
      <c r="J1101" s="167">
        <v>0</v>
      </c>
      <c r="K1101" s="167">
        <v>0</v>
      </c>
      <c r="L1101" s="167">
        <v>432.75776824034324</v>
      </c>
      <c r="M1101" s="167">
        <v>0</v>
      </c>
      <c r="N1101" s="167">
        <v>0</v>
      </c>
      <c r="O1101" s="167">
        <v>0</v>
      </c>
      <c r="P1101" s="167">
        <v>0</v>
      </c>
      <c r="Q1101" s="167">
        <v>0</v>
      </c>
      <c r="R1101" s="167">
        <v>302.14428616650844</v>
      </c>
      <c r="S1101" s="167">
        <v>0</v>
      </c>
      <c r="T1101" s="167">
        <v>0</v>
      </c>
      <c r="U1101" s="167">
        <v>0</v>
      </c>
      <c r="V1101" s="167">
        <v>0</v>
      </c>
      <c r="W1101" s="167">
        <v>0</v>
      </c>
      <c r="X1101" s="167">
        <v>0</v>
      </c>
      <c r="Y1101" s="167">
        <v>0</v>
      </c>
      <c r="Z1101" s="167">
        <v>0</v>
      </c>
      <c r="AA1101" s="167">
        <v>0</v>
      </c>
      <c r="AB1101" s="167">
        <v>0</v>
      </c>
      <c r="AC1101" s="167">
        <v>0</v>
      </c>
      <c r="AD1101" s="167">
        <v>0</v>
      </c>
      <c r="AE1101" s="167">
        <v>0</v>
      </c>
      <c r="AF1101" s="167">
        <v>0</v>
      </c>
      <c r="AG1101" s="167">
        <v>0</v>
      </c>
      <c r="AH1101" s="43">
        <v>734.90205440685168</v>
      </c>
    </row>
    <row r="1102" spans="1:34">
      <c r="A1102" s="52">
        <v>0</v>
      </c>
      <c r="D1102" s="62">
        <v>1995</v>
      </c>
      <c r="E1102" s="62">
        <v>2</v>
      </c>
      <c r="F1102" s="62">
        <v>1995</v>
      </c>
      <c r="G1102" s="62">
        <v>1995</v>
      </c>
      <c r="H1102" s="167">
        <v>0</v>
      </c>
      <c r="I1102" s="167">
        <v>0</v>
      </c>
      <c r="J1102" s="167">
        <v>0</v>
      </c>
      <c r="K1102" s="167">
        <v>0</v>
      </c>
      <c r="L1102" s="167">
        <v>0</v>
      </c>
      <c r="M1102" s="167">
        <v>0</v>
      </c>
      <c r="N1102" s="167">
        <v>0</v>
      </c>
      <c r="O1102" s="167">
        <v>0</v>
      </c>
      <c r="P1102" s="167">
        <v>0</v>
      </c>
      <c r="Q1102" s="167">
        <v>0</v>
      </c>
      <c r="R1102" s="167">
        <v>337.94245014245013</v>
      </c>
      <c r="S1102" s="167">
        <v>0</v>
      </c>
      <c r="T1102" s="167">
        <v>0</v>
      </c>
      <c r="U1102" s="167">
        <v>0</v>
      </c>
      <c r="V1102" s="167">
        <v>0</v>
      </c>
      <c r="W1102" s="167">
        <v>0</v>
      </c>
      <c r="X1102" s="167">
        <v>0</v>
      </c>
      <c r="Y1102" s="167">
        <v>0</v>
      </c>
      <c r="Z1102" s="167">
        <v>0</v>
      </c>
      <c r="AA1102" s="167">
        <v>0</v>
      </c>
      <c r="AB1102" s="167">
        <v>0</v>
      </c>
      <c r="AC1102" s="167">
        <v>0</v>
      </c>
      <c r="AD1102" s="167">
        <v>0</v>
      </c>
      <c r="AE1102" s="167">
        <v>0</v>
      </c>
      <c r="AF1102" s="167">
        <v>0</v>
      </c>
      <c r="AG1102" s="167">
        <v>0</v>
      </c>
      <c r="AH1102" s="43">
        <v>337.94245014245013</v>
      </c>
    </row>
    <row r="1103" spans="1:34">
      <c r="A1103" s="52">
        <v>0</v>
      </c>
      <c r="D1103" s="62">
        <v>1995</v>
      </c>
      <c r="E1103" s="62">
        <v>3</v>
      </c>
      <c r="F1103" s="62">
        <v>1995</v>
      </c>
      <c r="G1103" s="62">
        <v>1995</v>
      </c>
      <c r="H1103" s="167">
        <v>0</v>
      </c>
      <c r="I1103" s="167">
        <v>0</v>
      </c>
      <c r="J1103" s="167">
        <v>0</v>
      </c>
      <c r="K1103" s="167">
        <v>0</v>
      </c>
      <c r="L1103" s="167">
        <v>0</v>
      </c>
      <c r="M1103" s="167">
        <v>0</v>
      </c>
      <c r="N1103" s="167">
        <v>0</v>
      </c>
      <c r="O1103" s="167">
        <v>0</v>
      </c>
      <c r="P1103" s="167">
        <v>0</v>
      </c>
      <c r="Q1103" s="167">
        <v>0</v>
      </c>
      <c r="R1103" s="167">
        <v>355.93880974992084</v>
      </c>
      <c r="S1103" s="167">
        <v>0</v>
      </c>
      <c r="T1103" s="167">
        <v>0</v>
      </c>
      <c r="U1103" s="167">
        <v>0</v>
      </c>
      <c r="V1103" s="167">
        <v>0</v>
      </c>
      <c r="W1103" s="167">
        <v>0</v>
      </c>
      <c r="X1103" s="167">
        <v>0</v>
      </c>
      <c r="Y1103" s="167">
        <v>0</v>
      </c>
      <c r="Z1103" s="167">
        <v>0</v>
      </c>
      <c r="AA1103" s="167">
        <v>0</v>
      </c>
      <c r="AB1103" s="167">
        <v>0</v>
      </c>
      <c r="AC1103" s="167">
        <v>0</v>
      </c>
      <c r="AD1103" s="167">
        <v>0</v>
      </c>
      <c r="AE1103" s="167">
        <v>0</v>
      </c>
      <c r="AF1103" s="167">
        <v>0</v>
      </c>
      <c r="AG1103" s="167">
        <v>0</v>
      </c>
      <c r="AH1103" s="43">
        <v>355.93880974992084</v>
      </c>
    </row>
    <row r="1104" spans="1:34">
      <c r="A1104" s="52">
        <v>0</v>
      </c>
      <c r="D1104" s="62">
        <v>1995</v>
      </c>
      <c r="E1104" s="62">
        <v>4</v>
      </c>
      <c r="F1104" s="62">
        <v>1995</v>
      </c>
      <c r="G1104" s="62">
        <v>1995</v>
      </c>
      <c r="H1104" s="167">
        <v>0</v>
      </c>
      <c r="I1104" s="167">
        <v>0</v>
      </c>
      <c r="J1104" s="167">
        <v>0</v>
      </c>
      <c r="K1104" s="167">
        <v>0</v>
      </c>
      <c r="L1104" s="167">
        <v>0</v>
      </c>
      <c r="M1104" s="167">
        <v>0</v>
      </c>
      <c r="N1104" s="167">
        <v>0</v>
      </c>
      <c r="O1104" s="167">
        <v>0</v>
      </c>
      <c r="P1104" s="167">
        <v>0</v>
      </c>
      <c r="Q1104" s="167">
        <v>0</v>
      </c>
      <c r="R1104" s="167">
        <v>0</v>
      </c>
      <c r="S1104" s="167">
        <v>0</v>
      </c>
      <c r="T1104" s="167">
        <v>0</v>
      </c>
      <c r="U1104" s="167">
        <v>0</v>
      </c>
      <c r="V1104" s="167">
        <v>0</v>
      </c>
      <c r="W1104" s="167">
        <v>0</v>
      </c>
      <c r="X1104" s="167">
        <v>0</v>
      </c>
      <c r="Y1104" s="167">
        <v>0</v>
      </c>
      <c r="Z1104" s="167">
        <v>0</v>
      </c>
      <c r="AA1104" s="167">
        <v>0</v>
      </c>
      <c r="AB1104" s="167">
        <v>0</v>
      </c>
      <c r="AC1104" s="167">
        <v>0</v>
      </c>
      <c r="AD1104" s="167">
        <v>0</v>
      </c>
      <c r="AE1104" s="167">
        <v>0</v>
      </c>
      <c r="AF1104" s="167">
        <v>0</v>
      </c>
      <c r="AG1104" s="167">
        <v>0</v>
      </c>
      <c r="AH1104" s="43">
        <v>0</v>
      </c>
    </row>
    <row r="1105" spans="1:34">
      <c r="A1105" s="52">
        <v>0</v>
      </c>
      <c r="D1105" s="62">
        <v>1995</v>
      </c>
      <c r="E1105" s="62">
        <v>5</v>
      </c>
      <c r="F1105" s="62">
        <v>1995</v>
      </c>
      <c r="G1105" s="62">
        <v>1996</v>
      </c>
      <c r="H1105" s="167">
        <v>0</v>
      </c>
      <c r="I1105" s="167">
        <v>0</v>
      </c>
      <c r="J1105" s="167">
        <v>0</v>
      </c>
      <c r="K1105" s="167">
        <v>0</v>
      </c>
      <c r="L1105" s="167">
        <v>0</v>
      </c>
      <c r="M1105" s="167">
        <v>0</v>
      </c>
      <c r="N1105" s="167">
        <v>0</v>
      </c>
      <c r="O1105" s="167">
        <v>0</v>
      </c>
      <c r="P1105" s="167">
        <v>0</v>
      </c>
      <c r="Q1105" s="167">
        <v>0</v>
      </c>
      <c r="R1105" s="167">
        <v>0</v>
      </c>
      <c r="S1105" s="167">
        <v>0</v>
      </c>
      <c r="T1105" s="167">
        <v>0</v>
      </c>
      <c r="U1105" s="167">
        <v>0</v>
      </c>
      <c r="V1105" s="167">
        <v>0</v>
      </c>
      <c r="W1105" s="167">
        <v>0</v>
      </c>
      <c r="X1105" s="167">
        <v>0</v>
      </c>
      <c r="Y1105" s="167">
        <v>0</v>
      </c>
      <c r="Z1105" s="167">
        <v>0</v>
      </c>
      <c r="AA1105" s="167">
        <v>0</v>
      </c>
      <c r="AB1105" s="167">
        <v>0</v>
      </c>
      <c r="AC1105" s="167">
        <v>0</v>
      </c>
      <c r="AD1105" s="167">
        <v>0</v>
      </c>
      <c r="AE1105" s="167">
        <v>0</v>
      </c>
      <c r="AF1105" s="167">
        <v>0</v>
      </c>
      <c r="AG1105" s="167">
        <v>0</v>
      </c>
      <c r="AH1105" s="43">
        <v>0</v>
      </c>
    </row>
    <row r="1106" spans="1:34">
      <c r="A1106" s="52">
        <v>0</v>
      </c>
      <c r="D1106" s="62">
        <v>1995</v>
      </c>
      <c r="E1106" s="62">
        <v>6</v>
      </c>
      <c r="F1106" s="62">
        <v>1995</v>
      </c>
      <c r="G1106" s="62">
        <v>1996</v>
      </c>
      <c r="H1106" s="167">
        <v>0</v>
      </c>
      <c r="I1106" s="167">
        <v>0</v>
      </c>
      <c r="J1106" s="167">
        <v>0</v>
      </c>
      <c r="K1106" s="167">
        <v>0</v>
      </c>
      <c r="L1106" s="167">
        <v>0</v>
      </c>
      <c r="M1106" s="167">
        <v>0</v>
      </c>
      <c r="N1106" s="167">
        <v>0</v>
      </c>
      <c r="O1106" s="167">
        <v>0</v>
      </c>
      <c r="P1106" s="167">
        <v>0</v>
      </c>
      <c r="Q1106" s="167">
        <v>0</v>
      </c>
      <c r="R1106" s="167">
        <v>0</v>
      </c>
      <c r="S1106" s="167">
        <v>0</v>
      </c>
      <c r="T1106" s="167">
        <v>0</v>
      </c>
      <c r="U1106" s="167">
        <v>0</v>
      </c>
      <c r="V1106" s="167">
        <v>0</v>
      </c>
      <c r="W1106" s="167">
        <v>0</v>
      </c>
      <c r="X1106" s="167">
        <v>0</v>
      </c>
      <c r="Y1106" s="167">
        <v>0</v>
      </c>
      <c r="Z1106" s="167">
        <v>0</v>
      </c>
      <c r="AA1106" s="167">
        <v>0</v>
      </c>
      <c r="AB1106" s="167">
        <v>0</v>
      </c>
      <c r="AC1106" s="167">
        <v>0</v>
      </c>
      <c r="AD1106" s="167">
        <v>0</v>
      </c>
      <c r="AE1106" s="167">
        <v>0</v>
      </c>
      <c r="AF1106" s="167">
        <v>0</v>
      </c>
      <c r="AG1106" s="167">
        <v>0</v>
      </c>
      <c r="AH1106" s="43">
        <v>0</v>
      </c>
    </row>
    <row r="1107" spans="1:34">
      <c r="A1107" s="52">
        <v>0</v>
      </c>
      <c r="D1107" s="62">
        <v>1995</v>
      </c>
      <c r="E1107" s="62">
        <v>7</v>
      </c>
      <c r="F1107" s="62">
        <v>1996</v>
      </c>
      <c r="G1107" s="62">
        <v>1996</v>
      </c>
      <c r="H1107" s="167">
        <v>0</v>
      </c>
      <c r="I1107" s="167">
        <v>0</v>
      </c>
      <c r="J1107" s="167">
        <v>0</v>
      </c>
      <c r="K1107" s="167">
        <v>0</v>
      </c>
      <c r="L1107" s="167">
        <v>0</v>
      </c>
      <c r="M1107" s="167">
        <v>0</v>
      </c>
      <c r="N1107" s="167">
        <v>0</v>
      </c>
      <c r="O1107" s="167">
        <v>0</v>
      </c>
      <c r="P1107" s="167">
        <v>0</v>
      </c>
      <c r="Q1107" s="167">
        <v>0</v>
      </c>
      <c r="R1107" s="167">
        <v>0</v>
      </c>
      <c r="S1107" s="167">
        <v>0</v>
      </c>
      <c r="T1107" s="167">
        <v>0</v>
      </c>
      <c r="U1107" s="167">
        <v>0</v>
      </c>
      <c r="V1107" s="167">
        <v>0</v>
      </c>
      <c r="W1107" s="167">
        <v>0</v>
      </c>
      <c r="X1107" s="167">
        <v>0</v>
      </c>
      <c r="Y1107" s="167">
        <v>0</v>
      </c>
      <c r="Z1107" s="167">
        <v>0</v>
      </c>
      <c r="AA1107" s="167">
        <v>0</v>
      </c>
      <c r="AB1107" s="167">
        <v>0</v>
      </c>
      <c r="AC1107" s="167">
        <v>0</v>
      </c>
      <c r="AD1107" s="167">
        <v>0</v>
      </c>
      <c r="AE1107" s="167">
        <v>0</v>
      </c>
      <c r="AF1107" s="167">
        <v>0</v>
      </c>
      <c r="AG1107" s="167">
        <v>0</v>
      </c>
      <c r="AH1107" s="43">
        <v>0</v>
      </c>
    </row>
    <row r="1108" spans="1:34">
      <c r="A1108" s="52">
        <v>0</v>
      </c>
      <c r="D1108" s="62">
        <v>1995</v>
      </c>
      <c r="E1108" s="62">
        <v>8</v>
      </c>
      <c r="F1108" s="62">
        <v>1996</v>
      </c>
      <c r="G1108" s="62">
        <v>1996</v>
      </c>
      <c r="H1108" s="167">
        <v>0</v>
      </c>
      <c r="I1108" s="167">
        <v>0</v>
      </c>
      <c r="J1108" s="167">
        <v>0</v>
      </c>
      <c r="K1108" s="167">
        <v>0</v>
      </c>
      <c r="L1108" s="167">
        <v>0</v>
      </c>
      <c r="M1108" s="167">
        <v>0</v>
      </c>
      <c r="N1108" s="167">
        <v>0</v>
      </c>
      <c r="O1108" s="167">
        <v>0</v>
      </c>
      <c r="P1108" s="167">
        <v>0</v>
      </c>
      <c r="Q1108" s="167">
        <v>0</v>
      </c>
      <c r="R1108" s="167">
        <v>0</v>
      </c>
      <c r="S1108" s="167">
        <v>0</v>
      </c>
      <c r="T1108" s="167">
        <v>0</v>
      </c>
      <c r="U1108" s="167">
        <v>0</v>
      </c>
      <c r="V1108" s="167">
        <v>0</v>
      </c>
      <c r="W1108" s="167">
        <v>0</v>
      </c>
      <c r="X1108" s="167">
        <v>0</v>
      </c>
      <c r="Y1108" s="167">
        <v>0</v>
      </c>
      <c r="Z1108" s="167">
        <v>0</v>
      </c>
      <c r="AA1108" s="167">
        <v>0</v>
      </c>
      <c r="AB1108" s="167">
        <v>0</v>
      </c>
      <c r="AC1108" s="167">
        <v>0</v>
      </c>
      <c r="AD1108" s="167">
        <v>0</v>
      </c>
      <c r="AE1108" s="167">
        <v>0</v>
      </c>
      <c r="AF1108" s="167">
        <v>0</v>
      </c>
      <c r="AG1108" s="167">
        <v>0</v>
      </c>
      <c r="AH1108" s="43">
        <v>0</v>
      </c>
    </row>
    <row r="1109" spans="1:34">
      <c r="A1109" s="52">
        <v>0</v>
      </c>
      <c r="D1109" s="62">
        <v>1995</v>
      </c>
      <c r="E1109" s="62">
        <v>9</v>
      </c>
      <c r="F1109" s="62">
        <v>1996</v>
      </c>
      <c r="G1109" s="62">
        <v>1996</v>
      </c>
      <c r="H1109" s="167">
        <v>0</v>
      </c>
      <c r="I1109" s="167">
        <v>0</v>
      </c>
      <c r="J1109" s="167">
        <v>0</v>
      </c>
      <c r="K1109" s="167">
        <v>0</v>
      </c>
      <c r="L1109" s="167">
        <v>0</v>
      </c>
      <c r="M1109" s="167">
        <v>0</v>
      </c>
      <c r="N1109" s="167">
        <v>0</v>
      </c>
      <c r="O1109" s="167">
        <v>0</v>
      </c>
      <c r="P1109" s="167">
        <v>0</v>
      </c>
      <c r="Q1109" s="167">
        <v>0</v>
      </c>
      <c r="R1109" s="167">
        <v>0</v>
      </c>
      <c r="S1109" s="167">
        <v>0</v>
      </c>
      <c r="T1109" s="167">
        <v>0</v>
      </c>
      <c r="U1109" s="167">
        <v>0</v>
      </c>
      <c r="V1109" s="167">
        <v>0</v>
      </c>
      <c r="W1109" s="167">
        <v>0</v>
      </c>
      <c r="X1109" s="167">
        <v>0</v>
      </c>
      <c r="Y1109" s="167">
        <v>0</v>
      </c>
      <c r="Z1109" s="167">
        <v>0</v>
      </c>
      <c r="AA1109" s="167">
        <v>0</v>
      </c>
      <c r="AB1109" s="167">
        <v>0</v>
      </c>
      <c r="AC1109" s="167">
        <v>0</v>
      </c>
      <c r="AD1109" s="167">
        <v>0</v>
      </c>
      <c r="AE1109" s="167">
        <v>0</v>
      </c>
      <c r="AF1109" s="167">
        <v>0</v>
      </c>
      <c r="AG1109" s="167">
        <v>0</v>
      </c>
      <c r="AH1109" s="43">
        <v>0</v>
      </c>
    </row>
    <row r="1110" spans="1:34">
      <c r="A1110" s="52">
        <v>0</v>
      </c>
      <c r="D1110" s="62">
        <v>1995</v>
      </c>
      <c r="E1110" s="62">
        <v>10</v>
      </c>
      <c r="F1110" s="62">
        <v>1996</v>
      </c>
      <c r="G1110" s="62">
        <v>1996</v>
      </c>
      <c r="H1110" s="167">
        <v>0</v>
      </c>
      <c r="I1110" s="167">
        <v>0</v>
      </c>
      <c r="J1110" s="167">
        <v>0</v>
      </c>
      <c r="K1110" s="167">
        <v>0</v>
      </c>
      <c r="L1110" s="167">
        <v>0</v>
      </c>
      <c r="M1110" s="167">
        <v>0</v>
      </c>
      <c r="N1110" s="167">
        <v>0</v>
      </c>
      <c r="O1110" s="167">
        <v>0</v>
      </c>
      <c r="P1110" s="167">
        <v>0</v>
      </c>
      <c r="Q1110" s="167">
        <v>0</v>
      </c>
      <c r="R1110" s="167">
        <v>501.63727091272</v>
      </c>
      <c r="S1110" s="167">
        <v>0</v>
      </c>
      <c r="T1110" s="167">
        <v>0</v>
      </c>
      <c r="U1110" s="167">
        <v>0</v>
      </c>
      <c r="V1110" s="167">
        <v>0</v>
      </c>
      <c r="W1110" s="167">
        <v>0</v>
      </c>
      <c r="X1110" s="167">
        <v>0</v>
      </c>
      <c r="Y1110" s="167">
        <v>0</v>
      </c>
      <c r="Z1110" s="167">
        <v>0</v>
      </c>
      <c r="AA1110" s="167">
        <v>0</v>
      </c>
      <c r="AB1110" s="167">
        <v>0</v>
      </c>
      <c r="AC1110" s="167">
        <v>0</v>
      </c>
      <c r="AD1110" s="167">
        <v>0</v>
      </c>
      <c r="AE1110" s="167">
        <v>0</v>
      </c>
      <c r="AF1110" s="167">
        <v>0</v>
      </c>
      <c r="AG1110" s="167">
        <v>0</v>
      </c>
      <c r="AH1110" s="43">
        <v>501.63727091272</v>
      </c>
    </row>
    <row r="1111" spans="1:34">
      <c r="A1111" s="52">
        <v>0</v>
      </c>
      <c r="D1111" s="62">
        <v>1995</v>
      </c>
      <c r="E1111" s="62">
        <v>11</v>
      </c>
      <c r="F1111" s="62">
        <v>1996</v>
      </c>
      <c r="G1111" s="62">
        <v>1996</v>
      </c>
      <c r="H1111" s="167">
        <v>0</v>
      </c>
      <c r="I1111" s="167">
        <v>0</v>
      </c>
      <c r="J1111" s="167">
        <v>0</v>
      </c>
      <c r="K1111" s="167">
        <v>0</v>
      </c>
      <c r="L1111" s="167">
        <v>965.15618816357073</v>
      </c>
      <c r="M1111" s="167">
        <v>0</v>
      </c>
      <c r="N1111" s="167">
        <v>0</v>
      </c>
      <c r="O1111" s="167">
        <v>0</v>
      </c>
      <c r="P1111" s="167">
        <v>0</v>
      </c>
      <c r="Q1111" s="167">
        <v>0</v>
      </c>
      <c r="R1111" s="167">
        <v>540.35854200689528</v>
      </c>
      <c r="S1111" s="167">
        <v>0</v>
      </c>
      <c r="T1111" s="167">
        <v>0</v>
      </c>
      <c r="U1111" s="167">
        <v>0</v>
      </c>
      <c r="V1111" s="167">
        <v>0</v>
      </c>
      <c r="W1111" s="167">
        <v>0</v>
      </c>
      <c r="X1111" s="167">
        <v>0</v>
      </c>
      <c r="Y1111" s="167">
        <v>0</v>
      </c>
      <c r="Z1111" s="167">
        <v>0</v>
      </c>
      <c r="AA1111" s="167">
        <v>0</v>
      </c>
      <c r="AB1111" s="167">
        <v>0</v>
      </c>
      <c r="AC1111" s="167">
        <v>0</v>
      </c>
      <c r="AD1111" s="167">
        <v>0</v>
      </c>
      <c r="AE1111" s="167">
        <v>0</v>
      </c>
      <c r="AF1111" s="167">
        <v>0</v>
      </c>
      <c r="AG1111" s="167">
        <v>0</v>
      </c>
      <c r="AH1111" s="43">
        <v>1505.514730170466</v>
      </c>
    </row>
    <row r="1112" spans="1:34">
      <c r="A1112" s="52">
        <v>0</v>
      </c>
      <c r="D1112" s="62">
        <v>1995</v>
      </c>
      <c r="E1112" s="62">
        <v>12</v>
      </c>
      <c r="F1112" s="62">
        <v>1996</v>
      </c>
      <c r="G1112" s="62">
        <v>1996</v>
      </c>
      <c r="H1112" s="167">
        <v>0</v>
      </c>
      <c r="I1112" s="167">
        <v>0</v>
      </c>
      <c r="J1112" s="167">
        <v>0</v>
      </c>
      <c r="K1112" s="167">
        <v>0</v>
      </c>
      <c r="L1112" s="167">
        <v>662.07807664488155</v>
      </c>
      <c r="M1112" s="167">
        <v>0</v>
      </c>
      <c r="N1112" s="167">
        <v>0</v>
      </c>
      <c r="O1112" s="167">
        <v>0</v>
      </c>
      <c r="P1112" s="167">
        <v>0</v>
      </c>
      <c r="Q1112" s="167">
        <v>0</v>
      </c>
      <c r="R1112" s="167">
        <v>1194.6839457448739</v>
      </c>
      <c r="S1112" s="167">
        <v>0</v>
      </c>
      <c r="T1112" s="167">
        <v>0</v>
      </c>
      <c r="U1112" s="167">
        <v>0</v>
      </c>
      <c r="V1112" s="167">
        <v>0</v>
      </c>
      <c r="W1112" s="167">
        <v>0</v>
      </c>
      <c r="X1112" s="167">
        <v>0</v>
      </c>
      <c r="Y1112" s="167">
        <v>0</v>
      </c>
      <c r="Z1112" s="167">
        <v>0</v>
      </c>
      <c r="AA1112" s="167">
        <v>0</v>
      </c>
      <c r="AB1112" s="167">
        <v>0</v>
      </c>
      <c r="AC1112" s="167">
        <v>0</v>
      </c>
      <c r="AD1112" s="167">
        <v>0</v>
      </c>
      <c r="AE1112" s="167">
        <v>0</v>
      </c>
      <c r="AF1112" s="167">
        <v>0</v>
      </c>
      <c r="AG1112" s="167">
        <v>0</v>
      </c>
      <c r="AH1112" s="43">
        <v>1856.7620223897554</v>
      </c>
    </row>
    <row r="1113" spans="1:34">
      <c r="A1113" s="52">
        <v>0</v>
      </c>
      <c r="D1113" s="62">
        <v>1996</v>
      </c>
      <c r="E1113" s="62">
        <v>1</v>
      </c>
      <c r="F1113" s="62">
        <v>1996</v>
      </c>
      <c r="G1113" s="62">
        <v>1996</v>
      </c>
      <c r="H1113" s="167">
        <v>0</v>
      </c>
      <c r="I1113" s="167">
        <v>0</v>
      </c>
      <c r="J1113" s="167">
        <v>0</v>
      </c>
      <c r="K1113" s="167">
        <v>0</v>
      </c>
      <c r="L1113" s="167">
        <v>1274.1931857224049</v>
      </c>
      <c r="M1113" s="167">
        <v>0</v>
      </c>
      <c r="N1113" s="167">
        <v>0</v>
      </c>
      <c r="O1113" s="167">
        <v>0</v>
      </c>
      <c r="P1113" s="167">
        <v>0</v>
      </c>
      <c r="Q1113" s="167">
        <v>0</v>
      </c>
      <c r="R1113" s="167">
        <v>202.85185991653057</v>
      </c>
      <c r="S1113" s="167">
        <v>0</v>
      </c>
      <c r="T1113" s="167">
        <v>0</v>
      </c>
      <c r="U1113" s="167">
        <v>0</v>
      </c>
      <c r="V1113" s="167">
        <v>0</v>
      </c>
      <c r="W1113" s="167">
        <v>0</v>
      </c>
      <c r="X1113" s="167">
        <v>0</v>
      </c>
      <c r="Y1113" s="167">
        <v>0</v>
      </c>
      <c r="Z1113" s="167">
        <v>0</v>
      </c>
      <c r="AA1113" s="167">
        <v>0</v>
      </c>
      <c r="AB1113" s="167">
        <v>0</v>
      </c>
      <c r="AC1113" s="167">
        <v>0</v>
      </c>
      <c r="AD1113" s="167">
        <v>0</v>
      </c>
      <c r="AE1113" s="167">
        <v>0</v>
      </c>
      <c r="AF1113" s="167">
        <v>0</v>
      </c>
      <c r="AG1113" s="167">
        <v>0</v>
      </c>
      <c r="AH1113" s="43">
        <v>1477.0450456389356</v>
      </c>
    </row>
    <row r="1114" spans="1:34">
      <c r="A1114" s="52">
        <v>0</v>
      </c>
      <c r="D1114" s="62">
        <v>1996</v>
      </c>
      <c r="E1114" s="62">
        <v>2</v>
      </c>
      <c r="F1114" s="62">
        <v>1996</v>
      </c>
      <c r="G1114" s="62">
        <v>1996</v>
      </c>
      <c r="H1114" s="167">
        <v>0</v>
      </c>
      <c r="I1114" s="167">
        <v>0</v>
      </c>
      <c r="J1114" s="167">
        <v>0</v>
      </c>
      <c r="K1114" s="167">
        <v>0</v>
      </c>
      <c r="L1114" s="167">
        <v>13.842950647102953</v>
      </c>
      <c r="M1114" s="167">
        <v>0</v>
      </c>
      <c r="N1114" s="167">
        <v>0</v>
      </c>
      <c r="O1114" s="167">
        <v>0</v>
      </c>
      <c r="P1114" s="167">
        <v>0</v>
      </c>
      <c r="Q1114" s="167">
        <v>0</v>
      </c>
      <c r="R1114" s="167">
        <v>574.13667211032487</v>
      </c>
      <c r="S1114" s="167">
        <v>0</v>
      </c>
      <c r="T1114" s="167">
        <v>0</v>
      </c>
      <c r="U1114" s="167">
        <v>0</v>
      </c>
      <c r="V1114" s="167">
        <v>0</v>
      </c>
      <c r="W1114" s="167">
        <v>0</v>
      </c>
      <c r="X1114" s="167">
        <v>0</v>
      </c>
      <c r="Y1114" s="167">
        <v>0</v>
      </c>
      <c r="Z1114" s="167">
        <v>0</v>
      </c>
      <c r="AA1114" s="167">
        <v>0</v>
      </c>
      <c r="AB1114" s="167">
        <v>0</v>
      </c>
      <c r="AC1114" s="167">
        <v>0</v>
      </c>
      <c r="AD1114" s="167">
        <v>0</v>
      </c>
      <c r="AE1114" s="167">
        <v>0</v>
      </c>
      <c r="AF1114" s="167">
        <v>0</v>
      </c>
      <c r="AG1114" s="167">
        <v>0</v>
      </c>
      <c r="AH1114" s="43">
        <v>587.97962275742782</v>
      </c>
    </row>
    <row r="1115" spans="1:34">
      <c r="A1115" s="52">
        <v>0</v>
      </c>
      <c r="D1115" s="62">
        <v>1996</v>
      </c>
      <c r="E1115" s="62">
        <v>3</v>
      </c>
      <c r="F1115" s="62">
        <v>1996</v>
      </c>
      <c r="G1115" s="62">
        <v>1996</v>
      </c>
      <c r="H1115" s="167">
        <v>0</v>
      </c>
      <c r="I1115" s="167">
        <v>0</v>
      </c>
      <c r="J1115" s="167">
        <v>0</v>
      </c>
      <c r="K1115" s="167">
        <v>0</v>
      </c>
      <c r="L1115" s="167">
        <v>0</v>
      </c>
      <c r="M1115" s="167">
        <v>0</v>
      </c>
      <c r="N1115" s="167">
        <v>0</v>
      </c>
      <c r="O1115" s="167">
        <v>0</v>
      </c>
      <c r="P1115" s="167">
        <v>0</v>
      </c>
      <c r="Q1115" s="167">
        <v>0</v>
      </c>
      <c r="R1115" s="167">
        <v>496.87720921792777</v>
      </c>
      <c r="S1115" s="167">
        <v>0</v>
      </c>
      <c r="T1115" s="167">
        <v>0</v>
      </c>
      <c r="U1115" s="167">
        <v>227.45483688744571</v>
      </c>
      <c r="V1115" s="167">
        <v>0</v>
      </c>
      <c r="W1115" s="167">
        <v>0</v>
      </c>
      <c r="X1115" s="167">
        <v>0</v>
      </c>
      <c r="Y1115" s="167">
        <v>0</v>
      </c>
      <c r="Z1115" s="167">
        <v>0</v>
      </c>
      <c r="AA1115" s="167">
        <v>0</v>
      </c>
      <c r="AB1115" s="167">
        <v>0</v>
      </c>
      <c r="AC1115" s="167">
        <v>0</v>
      </c>
      <c r="AD1115" s="167">
        <v>0</v>
      </c>
      <c r="AE1115" s="167">
        <v>0</v>
      </c>
      <c r="AF1115" s="167">
        <v>0</v>
      </c>
      <c r="AG1115" s="167">
        <v>0</v>
      </c>
      <c r="AH1115" s="43">
        <v>724.33204610537348</v>
      </c>
    </row>
    <row r="1116" spans="1:34">
      <c r="A1116" s="52">
        <v>0</v>
      </c>
      <c r="D1116" s="62">
        <v>1996</v>
      </c>
      <c r="E1116" s="62">
        <v>4</v>
      </c>
      <c r="F1116" s="62">
        <v>1996</v>
      </c>
      <c r="G1116" s="62">
        <v>1996</v>
      </c>
      <c r="H1116" s="167">
        <v>0</v>
      </c>
      <c r="I1116" s="167">
        <v>0</v>
      </c>
      <c r="J1116" s="167">
        <v>0</v>
      </c>
      <c r="K1116" s="167">
        <v>0</v>
      </c>
      <c r="L1116" s="167">
        <v>3612.4600678747647</v>
      </c>
      <c r="M1116" s="167">
        <v>0</v>
      </c>
      <c r="N1116" s="167">
        <v>0</v>
      </c>
      <c r="O1116" s="167">
        <v>0</v>
      </c>
      <c r="P1116" s="167">
        <v>0</v>
      </c>
      <c r="Q1116" s="167">
        <v>0</v>
      </c>
      <c r="R1116" s="167">
        <v>525.25450009072756</v>
      </c>
      <c r="S1116" s="167">
        <v>0</v>
      </c>
      <c r="T1116" s="167">
        <v>0</v>
      </c>
      <c r="U1116" s="167">
        <v>0</v>
      </c>
      <c r="V1116" s="167">
        <v>2561.4595791508614</v>
      </c>
      <c r="W1116" s="167">
        <v>0</v>
      </c>
      <c r="X1116" s="167">
        <v>0</v>
      </c>
      <c r="Y1116" s="167">
        <v>0</v>
      </c>
      <c r="Z1116" s="167">
        <v>0</v>
      </c>
      <c r="AA1116" s="167">
        <v>0</v>
      </c>
      <c r="AB1116" s="167">
        <v>0</v>
      </c>
      <c r="AC1116" s="167">
        <v>0</v>
      </c>
      <c r="AD1116" s="167">
        <v>0</v>
      </c>
      <c r="AE1116" s="167">
        <v>7693.6</v>
      </c>
      <c r="AF1116" s="167">
        <v>0</v>
      </c>
      <c r="AG1116" s="167">
        <v>0</v>
      </c>
      <c r="AH1116" s="43">
        <v>14392.774147116354</v>
      </c>
    </row>
    <row r="1117" spans="1:34">
      <c r="A1117" s="52">
        <v>0</v>
      </c>
      <c r="D1117" s="62">
        <v>1996</v>
      </c>
      <c r="E1117" s="62">
        <v>5</v>
      </c>
      <c r="F1117" s="62">
        <v>1996</v>
      </c>
      <c r="G1117" s="62">
        <v>1997</v>
      </c>
      <c r="H1117" s="167">
        <v>0</v>
      </c>
      <c r="I1117" s="167">
        <v>0</v>
      </c>
      <c r="J1117" s="167">
        <v>0</v>
      </c>
      <c r="K1117" s="167">
        <v>0</v>
      </c>
      <c r="L1117" s="167">
        <v>3906.1873120689206</v>
      </c>
      <c r="M1117" s="167">
        <v>0</v>
      </c>
      <c r="N1117" s="167">
        <v>0</v>
      </c>
      <c r="O1117" s="167">
        <v>0</v>
      </c>
      <c r="P1117" s="167">
        <v>0</v>
      </c>
      <c r="Q1117" s="167">
        <v>0</v>
      </c>
      <c r="R1117" s="167">
        <v>0</v>
      </c>
      <c r="S1117" s="167">
        <v>0</v>
      </c>
      <c r="T1117" s="167">
        <v>0</v>
      </c>
      <c r="U1117" s="167">
        <v>0</v>
      </c>
      <c r="V1117" s="167">
        <v>4439.6074841190639</v>
      </c>
      <c r="W1117" s="167">
        <v>0</v>
      </c>
      <c r="X1117" s="167">
        <v>0</v>
      </c>
      <c r="Y1117" s="167">
        <v>0</v>
      </c>
      <c r="Z1117" s="167">
        <v>0</v>
      </c>
      <c r="AA1117" s="167">
        <v>0</v>
      </c>
      <c r="AB1117" s="167">
        <v>0</v>
      </c>
      <c r="AC1117" s="167">
        <v>0</v>
      </c>
      <c r="AD1117" s="167">
        <v>0</v>
      </c>
      <c r="AE1117" s="167">
        <v>7774.2</v>
      </c>
      <c r="AF1117" s="167">
        <v>0</v>
      </c>
      <c r="AG1117" s="167">
        <v>0</v>
      </c>
      <c r="AH1117" s="43">
        <v>16119.994796187984</v>
      </c>
    </row>
    <row r="1118" spans="1:34">
      <c r="A1118" s="52">
        <v>0</v>
      </c>
      <c r="D1118" s="62">
        <v>1996</v>
      </c>
      <c r="E1118" s="62">
        <v>6</v>
      </c>
      <c r="F1118" s="62">
        <v>1996</v>
      </c>
      <c r="G1118" s="62">
        <v>1997</v>
      </c>
      <c r="H1118" s="167">
        <v>0</v>
      </c>
      <c r="I1118" s="167">
        <v>0</v>
      </c>
      <c r="J1118" s="167">
        <v>0</v>
      </c>
      <c r="K1118" s="167">
        <v>0</v>
      </c>
      <c r="L1118" s="167">
        <v>2119.3465765544679</v>
      </c>
      <c r="M1118" s="167">
        <v>0</v>
      </c>
      <c r="N1118" s="167">
        <v>0</v>
      </c>
      <c r="O1118" s="167">
        <v>0</v>
      </c>
      <c r="P1118" s="167">
        <v>0</v>
      </c>
      <c r="Q1118" s="167">
        <v>0</v>
      </c>
      <c r="R1118" s="167">
        <v>0</v>
      </c>
      <c r="S1118" s="167">
        <v>0</v>
      </c>
      <c r="T1118" s="167">
        <v>0</v>
      </c>
      <c r="U1118" s="167">
        <v>0</v>
      </c>
      <c r="V1118" s="167">
        <v>4059.5474894735562</v>
      </c>
      <c r="W1118" s="167">
        <v>0</v>
      </c>
      <c r="X1118" s="167">
        <v>0</v>
      </c>
      <c r="Y1118" s="167">
        <v>0</v>
      </c>
      <c r="Z1118" s="167">
        <v>0</v>
      </c>
      <c r="AA1118" s="167">
        <v>0</v>
      </c>
      <c r="AB1118" s="167">
        <v>0</v>
      </c>
      <c r="AC1118" s="167">
        <v>0</v>
      </c>
      <c r="AD1118" s="167">
        <v>0</v>
      </c>
      <c r="AE1118" s="167">
        <v>0</v>
      </c>
      <c r="AF1118" s="167">
        <v>0</v>
      </c>
      <c r="AG1118" s="167">
        <v>0</v>
      </c>
      <c r="AH1118" s="43">
        <v>6178.8940660280241</v>
      </c>
    </row>
    <row r="1119" spans="1:34">
      <c r="A1119" s="52">
        <v>0</v>
      </c>
      <c r="D1119" s="62">
        <v>1996</v>
      </c>
      <c r="E1119" s="62">
        <v>7</v>
      </c>
      <c r="F1119" s="62">
        <v>1997</v>
      </c>
      <c r="G1119" s="62">
        <v>1997</v>
      </c>
      <c r="H1119" s="167">
        <v>0</v>
      </c>
      <c r="I1119" s="167">
        <v>0</v>
      </c>
      <c r="J1119" s="167">
        <v>0</v>
      </c>
      <c r="K1119" s="167">
        <v>0</v>
      </c>
      <c r="L1119" s="167">
        <v>1575.6</v>
      </c>
      <c r="M1119" s="167">
        <v>0</v>
      </c>
      <c r="N1119" s="167">
        <v>0</v>
      </c>
      <c r="O1119" s="167">
        <v>0</v>
      </c>
      <c r="P1119" s="167">
        <v>0</v>
      </c>
      <c r="Q1119" s="167">
        <v>0</v>
      </c>
      <c r="R1119" s="167">
        <v>0</v>
      </c>
      <c r="S1119" s="167">
        <v>0</v>
      </c>
      <c r="T1119" s="167">
        <v>0</v>
      </c>
      <c r="U1119" s="167">
        <v>0</v>
      </c>
      <c r="V1119" s="167">
        <v>5953.9</v>
      </c>
      <c r="W1119" s="167">
        <v>0</v>
      </c>
      <c r="X1119" s="167">
        <v>0</v>
      </c>
      <c r="Y1119" s="167">
        <v>0</v>
      </c>
      <c r="Z1119" s="167">
        <v>0</v>
      </c>
      <c r="AA1119" s="167">
        <v>0</v>
      </c>
      <c r="AB1119" s="167">
        <v>0</v>
      </c>
      <c r="AC1119" s="167">
        <v>0</v>
      </c>
      <c r="AD1119" s="167">
        <v>0</v>
      </c>
      <c r="AE1119" s="167">
        <v>0</v>
      </c>
      <c r="AF1119" s="167">
        <v>0</v>
      </c>
      <c r="AG1119" s="167">
        <v>0</v>
      </c>
      <c r="AH1119" s="43">
        <v>7529.5</v>
      </c>
    </row>
    <row r="1120" spans="1:34">
      <c r="A1120" s="52">
        <v>0</v>
      </c>
      <c r="D1120" s="62">
        <v>1996</v>
      </c>
      <c r="E1120" s="62">
        <v>8</v>
      </c>
      <c r="F1120" s="62">
        <v>1997</v>
      </c>
      <c r="G1120" s="62">
        <v>1997</v>
      </c>
      <c r="H1120" s="167">
        <v>0</v>
      </c>
      <c r="I1120" s="167">
        <v>0</v>
      </c>
      <c r="J1120" s="167">
        <v>0</v>
      </c>
      <c r="K1120" s="167">
        <v>0</v>
      </c>
      <c r="L1120" s="167">
        <v>1393.6</v>
      </c>
      <c r="M1120" s="167">
        <v>0</v>
      </c>
      <c r="N1120" s="167">
        <v>0</v>
      </c>
      <c r="O1120" s="167">
        <v>0</v>
      </c>
      <c r="P1120" s="167">
        <v>0</v>
      </c>
      <c r="Q1120" s="167">
        <v>0</v>
      </c>
      <c r="R1120" s="167">
        <v>0</v>
      </c>
      <c r="S1120" s="167">
        <v>0</v>
      </c>
      <c r="T1120" s="167">
        <v>0</v>
      </c>
      <c r="U1120" s="167">
        <v>0</v>
      </c>
      <c r="V1120" s="167">
        <v>0</v>
      </c>
      <c r="W1120" s="167">
        <v>0</v>
      </c>
      <c r="X1120" s="167">
        <v>0</v>
      </c>
      <c r="Y1120" s="167">
        <v>0</v>
      </c>
      <c r="Z1120" s="167">
        <v>0</v>
      </c>
      <c r="AA1120" s="167">
        <v>0</v>
      </c>
      <c r="AB1120" s="167">
        <v>0</v>
      </c>
      <c r="AC1120" s="167">
        <v>0</v>
      </c>
      <c r="AD1120" s="167">
        <v>0</v>
      </c>
      <c r="AE1120" s="167">
        <v>0</v>
      </c>
      <c r="AF1120" s="167">
        <v>0</v>
      </c>
      <c r="AG1120" s="167">
        <v>0</v>
      </c>
      <c r="AH1120" s="43">
        <v>1393.6</v>
      </c>
    </row>
    <row r="1121" spans="1:34">
      <c r="A1121" s="52">
        <v>0</v>
      </c>
      <c r="D1121" s="62">
        <v>1996</v>
      </c>
      <c r="E1121" s="62">
        <v>9</v>
      </c>
      <c r="F1121" s="62">
        <v>1997</v>
      </c>
      <c r="G1121" s="62">
        <v>1997</v>
      </c>
      <c r="H1121" s="167">
        <v>0</v>
      </c>
      <c r="I1121" s="167">
        <v>0</v>
      </c>
      <c r="J1121" s="167">
        <v>0</v>
      </c>
      <c r="K1121" s="167">
        <v>0</v>
      </c>
      <c r="L1121" s="167">
        <v>1341.9</v>
      </c>
      <c r="M1121" s="167">
        <v>0</v>
      </c>
      <c r="N1121" s="167">
        <v>0</v>
      </c>
      <c r="O1121" s="167">
        <v>0</v>
      </c>
      <c r="P1121" s="167">
        <v>0</v>
      </c>
      <c r="Q1121" s="167">
        <v>0</v>
      </c>
      <c r="R1121" s="167">
        <v>0</v>
      </c>
      <c r="S1121" s="167">
        <v>0</v>
      </c>
      <c r="T1121" s="167">
        <v>0</v>
      </c>
      <c r="U1121" s="167">
        <v>0</v>
      </c>
      <c r="V1121" s="167">
        <v>0</v>
      </c>
      <c r="W1121" s="167">
        <v>0</v>
      </c>
      <c r="X1121" s="167">
        <v>0</v>
      </c>
      <c r="Y1121" s="167">
        <v>0</v>
      </c>
      <c r="Z1121" s="167">
        <v>0</v>
      </c>
      <c r="AA1121" s="167">
        <v>0</v>
      </c>
      <c r="AB1121" s="167">
        <v>0</v>
      </c>
      <c r="AC1121" s="167">
        <v>0</v>
      </c>
      <c r="AD1121" s="167">
        <v>0</v>
      </c>
      <c r="AE1121" s="167">
        <v>0</v>
      </c>
      <c r="AF1121" s="167">
        <v>0</v>
      </c>
      <c r="AG1121" s="167">
        <v>0</v>
      </c>
      <c r="AH1121" s="43">
        <v>1341.9</v>
      </c>
    </row>
    <row r="1122" spans="1:34">
      <c r="A1122" s="52">
        <v>0</v>
      </c>
      <c r="D1122" s="62">
        <v>1996</v>
      </c>
      <c r="E1122" s="62">
        <v>10</v>
      </c>
      <c r="F1122" s="62">
        <v>1997</v>
      </c>
      <c r="G1122" s="62">
        <v>1997</v>
      </c>
      <c r="H1122" s="167">
        <v>0</v>
      </c>
      <c r="I1122" s="167">
        <v>0</v>
      </c>
      <c r="J1122" s="167">
        <v>0</v>
      </c>
      <c r="K1122" s="167">
        <v>0</v>
      </c>
      <c r="L1122" s="167">
        <v>1310.3</v>
      </c>
      <c r="M1122" s="167">
        <v>0</v>
      </c>
      <c r="N1122" s="167">
        <v>0</v>
      </c>
      <c r="O1122" s="167">
        <v>0</v>
      </c>
      <c r="P1122" s="167">
        <v>0</v>
      </c>
      <c r="Q1122" s="167">
        <v>0</v>
      </c>
      <c r="R1122" s="167">
        <v>0</v>
      </c>
      <c r="S1122" s="167">
        <v>0</v>
      </c>
      <c r="T1122" s="167">
        <v>0</v>
      </c>
      <c r="U1122" s="167">
        <v>0</v>
      </c>
      <c r="V1122" s="167">
        <v>6312.5</v>
      </c>
      <c r="W1122" s="167">
        <v>0</v>
      </c>
      <c r="X1122" s="167">
        <v>0</v>
      </c>
      <c r="Y1122" s="167">
        <v>0</v>
      </c>
      <c r="Z1122" s="167">
        <v>0</v>
      </c>
      <c r="AA1122" s="167">
        <v>0</v>
      </c>
      <c r="AB1122" s="167">
        <v>0</v>
      </c>
      <c r="AC1122" s="167">
        <v>0</v>
      </c>
      <c r="AD1122" s="167">
        <v>0</v>
      </c>
      <c r="AE1122" s="167">
        <v>0</v>
      </c>
      <c r="AF1122" s="167">
        <v>0</v>
      </c>
      <c r="AG1122" s="167">
        <v>0</v>
      </c>
      <c r="AH1122" s="43">
        <v>7622.8</v>
      </c>
    </row>
    <row r="1123" spans="1:34">
      <c r="A1123" s="52">
        <v>0</v>
      </c>
      <c r="D1123" s="62">
        <v>1996</v>
      </c>
      <c r="E1123" s="62">
        <v>11</v>
      </c>
      <c r="F1123" s="62">
        <v>1997</v>
      </c>
      <c r="G1123" s="62">
        <v>1997</v>
      </c>
      <c r="H1123" s="167">
        <v>0</v>
      </c>
      <c r="I1123" s="167">
        <v>0</v>
      </c>
      <c r="J1123" s="167">
        <v>0</v>
      </c>
      <c r="K1123" s="167">
        <v>0</v>
      </c>
      <c r="L1123" s="167">
        <v>818.3</v>
      </c>
      <c r="M1123" s="167">
        <v>0</v>
      </c>
      <c r="N1123" s="167">
        <v>0</v>
      </c>
      <c r="O1123" s="167">
        <v>0</v>
      </c>
      <c r="P1123" s="167">
        <v>0</v>
      </c>
      <c r="Q1123" s="167">
        <v>0</v>
      </c>
      <c r="R1123" s="167">
        <v>0</v>
      </c>
      <c r="S1123" s="167">
        <v>0</v>
      </c>
      <c r="T1123" s="167">
        <v>0</v>
      </c>
      <c r="U1123" s="167">
        <v>0</v>
      </c>
      <c r="V1123" s="167">
        <v>0</v>
      </c>
      <c r="W1123" s="167">
        <v>0</v>
      </c>
      <c r="X1123" s="167">
        <v>0</v>
      </c>
      <c r="Y1123" s="167">
        <v>0</v>
      </c>
      <c r="Z1123" s="167">
        <v>0</v>
      </c>
      <c r="AA1123" s="167">
        <v>0</v>
      </c>
      <c r="AB1123" s="167">
        <v>0</v>
      </c>
      <c r="AC1123" s="167">
        <v>0</v>
      </c>
      <c r="AD1123" s="167">
        <v>0</v>
      </c>
      <c r="AE1123" s="167">
        <v>0</v>
      </c>
      <c r="AF1123" s="167">
        <v>0</v>
      </c>
      <c r="AG1123" s="167">
        <v>0</v>
      </c>
      <c r="AH1123" s="43">
        <v>818.3</v>
      </c>
    </row>
    <row r="1124" spans="1:34">
      <c r="A1124" s="52">
        <v>0</v>
      </c>
      <c r="D1124" s="62">
        <v>1996</v>
      </c>
      <c r="E1124" s="62">
        <v>12</v>
      </c>
      <c r="F1124" s="62">
        <v>1997</v>
      </c>
      <c r="G1124" s="62">
        <v>1997</v>
      </c>
      <c r="H1124" s="167">
        <v>0</v>
      </c>
      <c r="I1124" s="167">
        <v>0</v>
      </c>
      <c r="J1124" s="167">
        <v>0</v>
      </c>
      <c r="K1124" s="167">
        <v>0</v>
      </c>
      <c r="L1124" s="167">
        <v>0</v>
      </c>
      <c r="M1124" s="167">
        <v>0</v>
      </c>
      <c r="N1124" s="167">
        <v>0</v>
      </c>
      <c r="O1124" s="167">
        <v>0</v>
      </c>
      <c r="P1124" s="167">
        <v>0</v>
      </c>
      <c r="Q1124" s="167">
        <v>0</v>
      </c>
      <c r="R1124" s="167">
        <v>0</v>
      </c>
      <c r="S1124" s="167">
        <v>0</v>
      </c>
      <c r="T1124" s="167">
        <v>0</v>
      </c>
      <c r="U1124" s="167">
        <v>0</v>
      </c>
      <c r="V1124" s="167">
        <v>0</v>
      </c>
      <c r="W1124" s="167">
        <v>0</v>
      </c>
      <c r="X1124" s="167">
        <v>0</v>
      </c>
      <c r="Y1124" s="167">
        <v>0</v>
      </c>
      <c r="Z1124" s="167">
        <v>0</v>
      </c>
      <c r="AA1124" s="167">
        <v>0</v>
      </c>
      <c r="AB1124" s="167">
        <v>0</v>
      </c>
      <c r="AC1124" s="167">
        <v>0</v>
      </c>
      <c r="AD1124" s="167">
        <v>0</v>
      </c>
      <c r="AE1124" s="167">
        <v>3934.1</v>
      </c>
      <c r="AF1124" s="167">
        <v>0</v>
      </c>
      <c r="AG1124" s="167">
        <v>0</v>
      </c>
      <c r="AH1124" s="43">
        <v>3934.1</v>
      </c>
    </row>
    <row r="1125" spans="1:34">
      <c r="A1125" s="52">
        <v>0</v>
      </c>
      <c r="D1125" s="62">
        <v>1997</v>
      </c>
      <c r="E1125" s="62">
        <v>1</v>
      </c>
      <c r="F1125" s="62">
        <v>1997</v>
      </c>
      <c r="G1125" s="62">
        <v>1997</v>
      </c>
      <c r="H1125" s="167">
        <v>0</v>
      </c>
      <c r="I1125" s="167">
        <v>0</v>
      </c>
      <c r="J1125" s="167">
        <v>0</v>
      </c>
      <c r="K1125" s="167">
        <v>0</v>
      </c>
      <c r="L1125" s="167">
        <v>0</v>
      </c>
      <c r="M1125" s="167">
        <v>0</v>
      </c>
      <c r="N1125" s="167">
        <v>0</v>
      </c>
      <c r="O1125" s="167">
        <v>0</v>
      </c>
      <c r="P1125" s="167">
        <v>0</v>
      </c>
      <c r="Q1125" s="167">
        <v>0</v>
      </c>
      <c r="R1125" s="167">
        <v>0</v>
      </c>
      <c r="S1125" s="167">
        <v>0</v>
      </c>
      <c r="T1125" s="167">
        <v>0</v>
      </c>
      <c r="U1125" s="167">
        <v>0</v>
      </c>
      <c r="V1125" s="167">
        <v>0</v>
      </c>
      <c r="W1125" s="167">
        <v>0</v>
      </c>
      <c r="X1125" s="167">
        <v>0</v>
      </c>
      <c r="Y1125" s="167">
        <v>0</v>
      </c>
      <c r="Z1125" s="167">
        <v>0</v>
      </c>
      <c r="AA1125" s="167">
        <v>0</v>
      </c>
      <c r="AB1125" s="167">
        <v>0</v>
      </c>
      <c r="AC1125" s="167">
        <v>0</v>
      </c>
      <c r="AD1125" s="167">
        <v>0</v>
      </c>
      <c r="AE1125" s="167">
        <v>0</v>
      </c>
      <c r="AF1125" s="167">
        <v>0</v>
      </c>
      <c r="AG1125" s="167">
        <v>0</v>
      </c>
      <c r="AH1125" s="43">
        <v>0</v>
      </c>
    </row>
    <row r="1126" spans="1:34">
      <c r="A1126" s="52">
        <v>0</v>
      </c>
      <c r="D1126" s="62">
        <v>1997</v>
      </c>
      <c r="E1126" s="62">
        <v>2</v>
      </c>
      <c r="F1126" s="62">
        <v>1997</v>
      </c>
      <c r="G1126" s="62">
        <v>1997</v>
      </c>
      <c r="H1126" s="167">
        <v>0</v>
      </c>
      <c r="I1126" s="167">
        <v>0</v>
      </c>
      <c r="J1126" s="167">
        <v>0</v>
      </c>
      <c r="K1126" s="167">
        <v>0</v>
      </c>
      <c r="L1126" s="167">
        <v>0</v>
      </c>
      <c r="M1126" s="167">
        <v>0</v>
      </c>
      <c r="N1126" s="167">
        <v>0</v>
      </c>
      <c r="O1126" s="167">
        <v>0</v>
      </c>
      <c r="P1126" s="167">
        <v>0</v>
      </c>
      <c r="Q1126" s="167">
        <v>0</v>
      </c>
      <c r="R1126" s="167">
        <v>0</v>
      </c>
      <c r="S1126" s="167">
        <v>0</v>
      </c>
      <c r="T1126" s="167">
        <v>0</v>
      </c>
      <c r="U1126" s="167">
        <v>0</v>
      </c>
      <c r="V1126" s="167">
        <v>0</v>
      </c>
      <c r="W1126" s="167">
        <v>0</v>
      </c>
      <c r="X1126" s="167">
        <v>0</v>
      </c>
      <c r="Y1126" s="167">
        <v>0</v>
      </c>
      <c r="Z1126" s="167">
        <v>0</v>
      </c>
      <c r="AA1126" s="167">
        <v>0</v>
      </c>
      <c r="AB1126" s="167">
        <v>0</v>
      </c>
      <c r="AC1126" s="167">
        <v>0</v>
      </c>
      <c r="AD1126" s="167">
        <v>0</v>
      </c>
      <c r="AE1126" s="167">
        <v>0</v>
      </c>
      <c r="AF1126" s="167">
        <v>0</v>
      </c>
      <c r="AG1126" s="167">
        <v>0</v>
      </c>
      <c r="AH1126" s="43">
        <v>0</v>
      </c>
    </row>
    <row r="1127" spans="1:34">
      <c r="A1127" s="52">
        <v>0</v>
      </c>
      <c r="D1127" s="62">
        <v>1997</v>
      </c>
      <c r="E1127" s="62">
        <v>3</v>
      </c>
      <c r="F1127" s="62">
        <v>1997</v>
      </c>
      <c r="G1127" s="62">
        <v>1997</v>
      </c>
      <c r="H1127" s="167">
        <v>0</v>
      </c>
      <c r="I1127" s="167">
        <v>0</v>
      </c>
      <c r="J1127" s="167">
        <v>0</v>
      </c>
      <c r="K1127" s="167">
        <v>0</v>
      </c>
      <c r="L1127" s="167">
        <v>0</v>
      </c>
      <c r="M1127" s="167">
        <v>0</v>
      </c>
      <c r="N1127" s="167">
        <v>0</v>
      </c>
      <c r="O1127" s="167">
        <v>0</v>
      </c>
      <c r="P1127" s="167">
        <v>0</v>
      </c>
      <c r="Q1127" s="167">
        <v>0</v>
      </c>
      <c r="R1127" s="167">
        <v>0</v>
      </c>
      <c r="S1127" s="167">
        <v>0</v>
      </c>
      <c r="T1127" s="167">
        <v>0</v>
      </c>
      <c r="U1127" s="167">
        <v>0</v>
      </c>
      <c r="V1127" s="167">
        <v>0</v>
      </c>
      <c r="W1127" s="167">
        <v>0</v>
      </c>
      <c r="X1127" s="167">
        <v>0</v>
      </c>
      <c r="Y1127" s="167">
        <v>0</v>
      </c>
      <c r="Z1127" s="167">
        <v>0</v>
      </c>
      <c r="AA1127" s="167">
        <v>0</v>
      </c>
      <c r="AB1127" s="167">
        <v>0</v>
      </c>
      <c r="AC1127" s="167">
        <v>0</v>
      </c>
      <c r="AD1127" s="167">
        <v>0</v>
      </c>
      <c r="AE1127" s="167">
        <v>0</v>
      </c>
      <c r="AF1127" s="167">
        <v>0</v>
      </c>
      <c r="AG1127" s="167">
        <v>0</v>
      </c>
      <c r="AH1127" s="43">
        <v>0</v>
      </c>
    </row>
    <row r="1128" spans="1:34">
      <c r="A1128" s="52">
        <v>0</v>
      </c>
      <c r="D1128" s="62">
        <v>1997</v>
      </c>
      <c r="E1128" s="62">
        <v>4</v>
      </c>
      <c r="F1128" s="62">
        <v>1997</v>
      </c>
      <c r="G1128" s="62">
        <v>1997</v>
      </c>
      <c r="H1128" s="167">
        <v>0</v>
      </c>
      <c r="I1128" s="167">
        <v>0</v>
      </c>
      <c r="J1128" s="167">
        <v>0</v>
      </c>
      <c r="K1128" s="167">
        <v>0</v>
      </c>
      <c r="L1128" s="167">
        <v>7449.8</v>
      </c>
      <c r="M1128" s="167">
        <v>0</v>
      </c>
      <c r="N1128" s="167">
        <v>0</v>
      </c>
      <c r="O1128" s="167">
        <v>0</v>
      </c>
      <c r="P1128" s="167">
        <v>0</v>
      </c>
      <c r="Q1128" s="167">
        <v>0</v>
      </c>
      <c r="R1128" s="167">
        <v>0</v>
      </c>
      <c r="S1128" s="167">
        <v>0</v>
      </c>
      <c r="T1128" s="167">
        <v>0</v>
      </c>
      <c r="U1128" s="167">
        <v>90.4</v>
      </c>
      <c r="V1128" s="167">
        <v>3830.8</v>
      </c>
      <c r="W1128" s="167">
        <v>0</v>
      </c>
      <c r="X1128" s="167">
        <v>0</v>
      </c>
      <c r="Y1128" s="167">
        <v>0</v>
      </c>
      <c r="Z1128" s="167">
        <v>0</v>
      </c>
      <c r="AA1128" s="167">
        <v>0</v>
      </c>
      <c r="AB1128" s="167">
        <v>0</v>
      </c>
      <c r="AC1128" s="167">
        <v>0</v>
      </c>
      <c r="AD1128" s="167">
        <v>0</v>
      </c>
      <c r="AE1128" s="167">
        <v>0</v>
      </c>
      <c r="AF1128" s="167">
        <v>0</v>
      </c>
      <c r="AG1128" s="167">
        <v>0</v>
      </c>
      <c r="AH1128" s="43">
        <v>11371</v>
      </c>
    </row>
    <row r="1129" spans="1:34">
      <c r="A1129" s="52">
        <v>0</v>
      </c>
      <c r="D1129" s="62">
        <v>1997</v>
      </c>
      <c r="E1129" s="62">
        <v>5</v>
      </c>
      <c r="F1129" s="62">
        <v>1997</v>
      </c>
      <c r="G1129" s="62">
        <v>1998</v>
      </c>
      <c r="H1129" s="167">
        <v>0</v>
      </c>
      <c r="I1129" s="167">
        <v>0</v>
      </c>
      <c r="J1129" s="167">
        <v>0</v>
      </c>
      <c r="K1129" s="167">
        <v>0</v>
      </c>
      <c r="L1129" s="167">
        <v>7498.6</v>
      </c>
      <c r="M1129" s="167">
        <v>0</v>
      </c>
      <c r="N1129" s="167">
        <v>732.8</v>
      </c>
      <c r="O1129" s="167">
        <v>0</v>
      </c>
      <c r="P1129" s="167">
        <v>0</v>
      </c>
      <c r="Q1129" s="167">
        <v>0</v>
      </c>
      <c r="R1129" s="167">
        <v>0</v>
      </c>
      <c r="S1129" s="167">
        <v>0</v>
      </c>
      <c r="T1129" s="167">
        <v>0</v>
      </c>
      <c r="U1129" s="167">
        <v>0</v>
      </c>
      <c r="V1129" s="167">
        <v>11320.7</v>
      </c>
      <c r="W1129" s="167">
        <v>0</v>
      </c>
      <c r="X1129" s="167">
        <v>0</v>
      </c>
      <c r="Y1129" s="167">
        <v>0</v>
      </c>
      <c r="Z1129" s="167">
        <v>0</v>
      </c>
      <c r="AA1129" s="167">
        <v>0</v>
      </c>
      <c r="AB1129" s="167">
        <v>0</v>
      </c>
      <c r="AC1129" s="167">
        <v>0</v>
      </c>
      <c r="AD1129" s="167">
        <v>0</v>
      </c>
      <c r="AE1129" s="167">
        <v>0</v>
      </c>
      <c r="AF1129" s="167">
        <v>0</v>
      </c>
      <c r="AG1129" s="167">
        <v>0</v>
      </c>
      <c r="AH1129" s="43">
        <v>19552.099999999999</v>
      </c>
    </row>
    <row r="1130" spans="1:34">
      <c r="A1130" s="52">
        <v>0</v>
      </c>
      <c r="D1130" s="62">
        <v>1997</v>
      </c>
      <c r="E1130" s="62">
        <v>6</v>
      </c>
      <c r="F1130" s="62">
        <v>1997</v>
      </c>
      <c r="G1130" s="62">
        <v>1998</v>
      </c>
      <c r="H1130" s="167">
        <v>0</v>
      </c>
      <c r="I1130" s="167">
        <v>0</v>
      </c>
      <c r="J1130" s="167">
        <v>0</v>
      </c>
      <c r="K1130" s="167">
        <v>0</v>
      </c>
      <c r="L1130" s="167">
        <v>5051.3999999999996</v>
      </c>
      <c r="M1130" s="167">
        <v>0</v>
      </c>
      <c r="N1130" s="167">
        <v>411.9</v>
      </c>
      <c r="O1130" s="167">
        <v>0</v>
      </c>
      <c r="P1130" s="167">
        <v>0</v>
      </c>
      <c r="Q1130" s="167">
        <v>0</v>
      </c>
      <c r="R1130" s="167">
        <v>0</v>
      </c>
      <c r="S1130" s="167">
        <v>0</v>
      </c>
      <c r="T1130" s="167">
        <v>0</v>
      </c>
      <c r="U1130" s="167">
        <v>0</v>
      </c>
      <c r="V1130" s="167">
        <v>6324.5</v>
      </c>
      <c r="W1130" s="167">
        <v>0</v>
      </c>
      <c r="X1130" s="167">
        <v>0</v>
      </c>
      <c r="Y1130" s="167">
        <v>0</v>
      </c>
      <c r="Z1130" s="167">
        <v>0</v>
      </c>
      <c r="AA1130" s="167">
        <v>0</v>
      </c>
      <c r="AB1130" s="167">
        <v>0</v>
      </c>
      <c r="AC1130" s="167">
        <v>0</v>
      </c>
      <c r="AD1130" s="167">
        <v>0</v>
      </c>
      <c r="AE1130" s="167">
        <v>0</v>
      </c>
      <c r="AF1130" s="167">
        <v>0</v>
      </c>
      <c r="AG1130" s="167">
        <v>0</v>
      </c>
      <c r="AH1130" s="43">
        <v>11787.8</v>
      </c>
    </row>
    <row r="1131" spans="1:34">
      <c r="A1131" s="52">
        <v>0</v>
      </c>
      <c r="D1131" s="62">
        <v>1997</v>
      </c>
      <c r="E1131" s="62">
        <v>7</v>
      </c>
      <c r="F1131" s="62">
        <v>1998</v>
      </c>
      <c r="G1131" s="62">
        <v>1998</v>
      </c>
      <c r="H1131" s="167">
        <v>0</v>
      </c>
      <c r="I1131" s="167">
        <v>0</v>
      </c>
      <c r="J1131" s="167">
        <v>0</v>
      </c>
      <c r="K1131" s="167">
        <v>0</v>
      </c>
      <c r="L1131" s="167">
        <v>0</v>
      </c>
      <c r="M1131" s="167">
        <v>0</v>
      </c>
      <c r="N1131" s="167">
        <v>0</v>
      </c>
      <c r="O1131" s="167">
        <v>0</v>
      </c>
      <c r="P1131" s="167">
        <v>0</v>
      </c>
      <c r="Q1131" s="167">
        <v>0</v>
      </c>
      <c r="R1131" s="167">
        <v>0</v>
      </c>
      <c r="S1131" s="167">
        <v>0</v>
      </c>
      <c r="T1131" s="167">
        <v>0</v>
      </c>
      <c r="U1131" s="167">
        <v>0</v>
      </c>
      <c r="V1131" s="167">
        <v>6302.8</v>
      </c>
      <c r="W1131" s="167">
        <v>0</v>
      </c>
      <c r="X1131" s="167">
        <v>0</v>
      </c>
      <c r="Y1131" s="167">
        <v>0</v>
      </c>
      <c r="Z1131" s="167">
        <v>0</v>
      </c>
      <c r="AA1131" s="167">
        <v>0</v>
      </c>
      <c r="AB1131" s="167">
        <v>0</v>
      </c>
      <c r="AC1131" s="167">
        <v>0</v>
      </c>
      <c r="AD1131" s="167">
        <v>0</v>
      </c>
      <c r="AE1131" s="167">
        <v>0</v>
      </c>
      <c r="AF1131" s="167">
        <v>0</v>
      </c>
      <c r="AG1131" s="167">
        <v>0</v>
      </c>
      <c r="AH1131" s="43">
        <v>6302.8</v>
      </c>
    </row>
    <row r="1132" spans="1:34">
      <c r="A1132" s="52">
        <v>0</v>
      </c>
      <c r="D1132" s="62">
        <v>1997</v>
      </c>
      <c r="E1132" s="62">
        <v>8</v>
      </c>
      <c r="F1132" s="62">
        <v>1998</v>
      </c>
      <c r="G1132" s="62">
        <v>1998</v>
      </c>
      <c r="H1132" s="167">
        <v>0</v>
      </c>
      <c r="I1132" s="167">
        <v>0</v>
      </c>
      <c r="J1132" s="167">
        <v>0</v>
      </c>
      <c r="K1132" s="167">
        <v>0</v>
      </c>
      <c r="L1132" s="167">
        <v>0</v>
      </c>
      <c r="M1132" s="167">
        <v>0</v>
      </c>
      <c r="N1132" s="167">
        <v>771.5</v>
      </c>
      <c r="O1132" s="167">
        <v>0</v>
      </c>
      <c r="P1132" s="167">
        <v>0</v>
      </c>
      <c r="Q1132" s="167">
        <v>0</v>
      </c>
      <c r="R1132" s="167">
        <v>0</v>
      </c>
      <c r="S1132" s="167">
        <v>0</v>
      </c>
      <c r="T1132" s="167">
        <v>0</v>
      </c>
      <c r="U1132" s="167">
        <v>0</v>
      </c>
      <c r="V1132" s="167">
        <v>11570.8</v>
      </c>
      <c r="W1132" s="167">
        <v>0</v>
      </c>
      <c r="X1132" s="167">
        <v>0</v>
      </c>
      <c r="Y1132" s="167">
        <v>0</v>
      </c>
      <c r="Z1132" s="167">
        <v>0</v>
      </c>
      <c r="AA1132" s="167">
        <v>0</v>
      </c>
      <c r="AB1132" s="167">
        <v>0</v>
      </c>
      <c r="AC1132" s="167">
        <v>0</v>
      </c>
      <c r="AD1132" s="167">
        <v>0</v>
      </c>
      <c r="AE1132" s="167">
        <v>0</v>
      </c>
      <c r="AF1132" s="167">
        <v>0</v>
      </c>
      <c r="AG1132" s="167">
        <v>0</v>
      </c>
      <c r="AH1132" s="43">
        <v>12342.3</v>
      </c>
    </row>
    <row r="1133" spans="1:34">
      <c r="A1133" s="52">
        <v>0</v>
      </c>
      <c r="D1133" s="62">
        <v>1997</v>
      </c>
      <c r="E1133" s="62">
        <v>9</v>
      </c>
      <c r="F1133" s="62">
        <v>1998</v>
      </c>
      <c r="G1133" s="62">
        <v>1998</v>
      </c>
      <c r="H1133" s="167">
        <v>0</v>
      </c>
      <c r="I1133" s="167">
        <v>0</v>
      </c>
      <c r="J1133" s="167">
        <v>0</v>
      </c>
      <c r="K1133" s="167">
        <v>0</v>
      </c>
      <c r="L1133" s="167">
        <v>609.79999999999995</v>
      </c>
      <c r="M1133" s="167">
        <v>0</v>
      </c>
      <c r="N1133" s="167">
        <v>550.1</v>
      </c>
      <c r="O1133" s="167">
        <v>0</v>
      </c>
      <c r="P1133" s="167">
        <v>0</v>
      </c>
      <c r="Q1133" s="167">
        <v>0</v>
      </c>
      <c r="R1133" s="167">
        <v>0</v>
      </c>
      <c r="S1133" s="167">
        <v>0</v>
      </c>
      <c r="T1133" s="167">
        <v>0</v>
      </c>
      <c r="U1133" s="167">
        <v>0</v>
      </c>
      <c r="V1133" s="167">
        <v>1155.8</v>
      </c>
      <c r="W1133" s="167">
        <v>0</v>
      </c>
      <c r="X1133" s="167">
        <v>0</v>
      </c>
      <c r="Y1133" s="167">
        <v>0</v>
      </c>
      <c r="Z1133" s="167">
        <v>0</v>
      </c>
      <c r="AA1133" s="167">
        <v>0</v>
      </c>
      <c r="AB1133" s="167">
        <v>0</v>
      </c>
      <c r="AC1133" s="167">
        <v>0</v>
      </c>
      <c r="AD1133" s="167">
        <v>0</v>
      </c>
      <c r="AE1133" s="167">
        <v>0</v>
      </c>
      <c r="AF1133" s="167">
        <v>0</v>
      </c>
      <c r="AG1133" s="167">
        <v>0</v>
      </c>
      <c r="AH1133" s="43">
        <v>2315.6999999999998</v>
      </c>
    </row>
    <row r="1134" spans="1:34">
      <c r="A1134" s="52">
        <v>0</v>
      </c>
      <c r="D1134" s="62">
        <v>1997</v>
      </c>
      <c r="E1134" s="62">
        <v>10</v>
      </c>
      <c r="F1134" s="62">
        <v>1998</v>
      </c>
      <c r="G1134" s="62">
        <v>1998</v>
      </c>
      <c r="H1134" s="167">
        <v>0</v>
      </c>
      <c r="I1134" s="167">
        <v>0</v>
      </c>
      <c r="J1134" s="167">
        <v>0</v>
      </c>
      <c r="K1134" s="167">
        <v>0</v>
      </c>
      <c r="L1134" s="167">
        <v>0</v>
      </c>
      <c r="M1134" s="167">
        <v>0</v>
      </c>
      <c r="N1134" s="167">
        <v>0</v>
      </c>
      <c r="O1134" s="167">
        <v>0</v>
      </c>
      <c r="P1134" s="167">
        <v>0</v>
      </c>
      <c r="Q1134" s="167">
        <v>0</v>
      </c>
      <c r="R1134" s="167">
        <v>2168.1999999999998</v>
      </c>
      <c r="S1134" s="167">
        <v>0</v>
      </c>
      <c r="T1134" s="167">
        <v>0</v>
      </c>
      <c r="U1134" s="167">
        <v>3040</v>
      </c>
      <c r="V1134" s="167">
        <v>0</v>
      </c>
      <c r="W1134" s="167">
        <v>0</v>
      </c>
      <c r="X1134" s="167">
        <v>0</v>
      </c>
      <c r="Y1134" s="167">
        <v>0</v>
      </c>
      <c r="Z1134" s="167">
        <v>0</v>
      </c>
      <c r="AA1134" s="167">
        <v>0</v>
      </c>
      <c r="AB1134" s="167">
        <v>0</v>
      </c>
      <c r="AC1134" s="167">
        <v>0</v>
      </c>
      <c r="AD1134" s="167">
        <v>0</v>
      </c>
      <c r="AE1134" s="167">
        <v>0</v>
      </c>
      <c r="AF1134" s="167">
        <v>0</v>
      </c>
      <c r="AG1134" s="167">
        <v>0</v>
      </c>
      <c r="AH1134" s="43">
        <v>5208.2</v>
      </c>
    </row>
    <row r="1135" spans="1:34">
      <c r="A1135" s="52">
        <v>0</v>
      </c>
      <c r="D1135" s="62">
        <v>1997</v>
      </c>
      <c r="E1135" s="62">
        <v>11</v>
      </c>
      <c r="F1135" s="62">
        <v>1998</v>
      </c>
      <c r="G1135" s="62">
        <v>1998</v>
      </c>
      <c r="H1135" s="167">
        <v>0</v>
      </c>
      <c r="I1135" s="167">
        <v>0</v>
      </c>
      <c r="J1135" s="167">
        <v>0</v>
      </c>
      <c r="K1135" s="167">
        <v>0</v>
      </c>
      <c r="L1135" s="167">
        <v>0</v>
      </c>
      <c r="M1135" s="167">
        <v>0</v>
      </c>
      <c r="N1135" s="167">
        <v>0</v>
      </c>
      <c r="O1135" s="167">
        <v>0</v>
      </c>
      <c r="P1135" s="167">
        <v>0</v>
      </c>
      <c r="Q1135" s="167">
        <v>0</v>
      </c>
      <c r="R1135" s="167">
        <v>2381.4</v>
      </c>
      <c r="S1135" s="167">
        <v>0</v>
      </c>
      <c r="T1135" s="167">
        <v>0</v>
      </c>
      <c r="U1135" s="167">
        <v>1185</v>
      </c>
      <c r="V1135" s="167">
        <v>0</v>
      </c>
      <c r="W1135" s="167">
        <v>0</v>
      </c>
      <c r="X1135" s="167">
        <v>0</v>
      </c>
      <c r="Y1135" s="167">
        <v>0</v>
      </c>
      <c r="Z1135" s="167">
        <v>0</v>
      </c>
      <c r="AA1135" s="167">
        <v>0</v>
      </c>
      <c r="AB1135" s="167">
        <v>0</v>
      </c>
      <c r="AC1135" s="167">
        <v>0</v>
      </c>
      <c r="AD1135" s="167">
        <v>0</v>
      </c>
      <c r="AE1135" s="167">
        <v>3353.7</v>
      </c>
      <c r="AF1135" s="167">
        <v>0</v>
      </c>
      <c r="AG1135" s="167">
        <v>0</v>
      </c>
      <c r="AH1135" s="43">
        <v>6920.1</v>
      </c>
    </row>
    <row r="1136" spans="1:34">
      <c r="A1136" s="52">
        <v>0</v>
      </c>
      <c r="D1136" s="62">
        <v>1997</v>
      </c>
      <c r="E1136" s="62">
        <v>12</v>
      </c>
      <c r="F1136" s="62">
        <v>1998</v>
      </c>
      <c r="G1136" s="62">
        <v>1998</v>
      </c>
      <c r="H1136" s="167">
        <v>0</v>
      </c>
      <c r="I1136" s="167">
        <v>0</v>
      </c>
      <c r="J1136" s="167">
        <v>0</v>
      </c>
      <c r="K1136" s="167">
        <v>0</v>
      </c>
      <c r="L1136" s="167">
        <v>0</v>
      </c>
      <c r="M1136" s="167">
        <v>0</v>
      </c>
      <c r="N1136" s="167">
        <v>9.3000000000000007</v>
      </c>
      <c r="O1136" s="167">
        <v>0</v>
      </c>
      <c r="P1136" s="167">
        <v>0</v>
      </c>
      <c r="Q1136" s="167">
        <v>0</v>
      </c>
      <c r="R1136" s="167">
        <v>2797.3</v>
      </c>
      <c r="S1136" s="167">
        <v>0</v>
      </c>
      <c r="T1136" s="167">
        <v>0</v>
      </c>
      <c r="U1136" s="167">
        <v>0</v>
      </c>
      <c r="V1136" s="167">
        <v>0</v>
      </c>
      <c r="W1136" s="167">
        <v>0</v>
      </c>
      <c r="X1136" s="167">
        <v>0</v>
      </c>
      <c r="Y1136" s="167">
        <v>0</v>
      </c>
      <c r="Z1136" s="167">
        <v>0</v>
      </c>
      <c r="AA1136" s="167">
        <v>0</v>
      </c>
      <c r="AB1136" s="167">
        <v>0</v>
      </c>
      <c r="AC1136" s="167">
        <v>0</v>
      </c>
      <c r="AD1136" s="167">
        <v>0</v>
      </c>
      <c r="AE1136" s="167">
        <v>9652.9</v>
      </c>
      <c r="AF1136" s="167">
        <v>0</v>
      </c>
      <c r="AG1136" s="167">
        <v>0</v>
      </c>
      <c r="AH1136" s="43">
        <v>12459.5</v>
      </c>
    </row>
    <row r="1137" spans="1:34">
      <c r="A1137" s="52">
        <v>0</v>
      </c>
      <c r="D1137" s="62">
        <v>1998</v>
      </c>
      <c r="E1137" s="62">
        <v>1</v>
      </c>
      <c r="F1137" s="62">
        <v>1998</v>
      </c>
      <c r="G1137" s="62">
        <v>1998</v>
      </c>
      <c r="H1137" s="167">
        <v>0</v>
      </c>
      <c r="I1137" s="167">
        <v>0</v>
      </c>
      <c r="J1137" s="167">
        <v>0</v>
      </c>
      <c r="K1137" s="167">
        <v>0</v>
      </c>
      <c r="L1137" s="167">
        <v>0</v>
      </c>
      <c r="M1137" s="167">
        <v>0</v>
      </c>
      <c r="N1137" s="167">
        <v>0</v>
      </c>
      <c r="O1137" s="167">
        <v>0</v>
      </c>
      <c r="P1137" s="167">
        <v>0</v>
      </c>
      <c r="Q1137" s="167">
        <v>0</v>
      </c>
      <c r="R1137" s="167">
        <v>954</v>
      </c>
      <c r="S1137" s="167">
        <v>0</v>
      </c>
      <c r="T1137" s="167">
        <v>0</v>
      </c>
      <c r="U1137" s="167">
        <v>1453.3</v>
      </c>
      <c r="V1137" s="167">
        <v>0</v>
      </c>
      <c r="W1137" s="167">
        <v>0</v>
      </c>
      <c r="X1137" s="167">
        <v>0</v>
      </c>
      <c r="Y1137" s="167">
        <v>0</v>
      </c>
      <c r="Z1137" s="167">
        <v>0</v>
      </c>
      <c r="AA1137" s="167">
        <v>0</v>
      </c>
      <c r="AB1137" s="167">
        <v>0</v>
      </c>
      <c r="AC1137" s="167">
        <v>0</v>
      </c>
      <c r="AD1137" s="167">
        <v>0</v>
      </c>
      <c r="AE1137" s="167">
        <v>8403</v>
      </c>
      <c r="AF1137" s="167">
        <v>0</v>
      </c>
      <c r="AG1137" s="167">
        <v>0</v>
      </c>
      <c r="AH1137" s="43">
        <v>10810.3</v>
      </c>
    </row>
    <row r="1138" spans="1:34">
      <c r="A1138" s="52">
        <v>0</v>
      </c>
      <c r="D1138" s="62">
        <v>1998</v>
      </c>
      <c r="E1138" s="62">
        <v>2</v>
      </c>
      <c r="F1138" s="62">
        <v>1998</v>
      </c>
      <c r="G1138" s="62">
        <v>1998</v>
      </c>
      <c r="H1138" s="167">
        <v>0</v>
      </c>
      <c r="I1138" s="167">
        <v>0</v>
      </c>
      <c r="J1138" s="167">
        <v>0</v>
      </c>
      <c r="K1138" s="167">
        <v>0</v>
      </c>
      <c r="L1138" s="167">
        <v>0</v>
      </c>
      <c r="M1138" s="167">
        <v>0</v>
      </c>
      <c r="N1138" s="167">
        <v>0</v>
      </c>
      <c r="O1138" s="167">
        <v>0</v>
      </c>
      <c r="P1138" s="167">
        <v>0</v>
      </c>
      <c r="Q1138" s="167">
        <v>0</v>
      </c>
      <c r="R1138" s="167">
        <v>519.1</v>
      </c>
      <c r="S1138" s="167">
        <v>0</v>
      </c>
      <c r="T1138" s="167">
        <v>0</v>
      </c>
      <c r="U1138" s="167">
        <v>0</v>
      </c>
      <c r="V1138" s="167">
        <v>0</v>
      </c>
      <c r="W1138" s="167">
        <v>0</v>
      </c>
      <c r="X1138" s="167">
        <v>0</v>
      </c>
      <c r="Y1138" s="167">
        <v>0</v>
      </c>
      <c r="Z1138" s="167">
        <v>0</v>
      </c>
      <c r="AA1138" s="167">
        <v>0</v>
      </c>
      <c r="AB1138" s="167">
        <v>0</v>
      </c>
      <c r="AC1138" s="167">
        <v>0</v>
      </c>
      <c r="AD1138" s="167">
        <v>0</v>
      </c>
      <c r="AE1138" s="167">
        <v>0</v>
      </c>
      <c r="AF1138" s="167">
        <v>0</v>
      </c>
      <c r="AG1138" s="167">
        <v>0</v>
      </c>
      <c r="AH1138" s="43">
        <v>519.1</v>
      </c>
    </row>
    <row r="1139" spans="1:34">
      <c r="A1139" s="52">
        <v>0</v>
      </c>
      <c r="D1139" s="62">
        <v>1998</v>
      </c>
      <c r="E1139" s="62">
        <v>3</v>
      </c>
      <c r="F1139" s="62">
        <v>1998</v>
      </c>
      <c r="G1139" s="62">
        <v>1998</v>
      </c>
      <c r="H1139" s="167">
        <v>0</v>
      </c>
      <c r="I1139" s="167">
        <v>0</v>
      </c>
      <c r="J1139" s="167">
        <v>0</v>
      </c>
      <c r="K1139" s="167">
        <v>0</v>
      </c>
      <c r="L1139" s="167">
        <v>191</v>
      </c>
      <c r="M1139" s="167">
        <v>0</v>
      </c>
      <c r="N1139" s="167">
        <v>0</v>
      </c>
      <c r="O1139" s="167">
        <v>0</v>
      </c>
      <c r="P1139" s="167">
        <v>0</v>
      </c>
      <c r="Q1139" s="167">
        <v>0</v>
      </c>
      <c r="R1139" s="167">
        <v>334.5</v>
      </c>
      <c r="S1139" s="167">
        <v>0</v>
      </c>
      <c r="T1139" s="167">
        <v>0</v>
      </c>
      <c r="U1139" s="167">
        <v>0</v>
      </c>
      <c r="V1139" s="167">
        <v>0</v>
      </c>
      <c r="W1139" s="167">
        <v>0</v>
      </c>
      <c r="X1139" s="167">
        <v>0</v>
      </c>
      <c r="Y1139" s="167">
        <v>0</v>
      </c>
      <c r="Z1139" s="167">
        <v>0</v>
      </c>
      <c r="AA1139" s="167">
        <v>0</v>
      </c>
      <c r="AB1139" s="167">
        <v>0</v>
      </c>
      <c r="AC1139" s="167">
        <v>0</v>
      </c>
      <c r="AD1139" s="167">
        <v>0</v>
      </c>
      <c r="AE1139" s="167">
        <v>0</v>
      </c>
      <c r="AF1139" s="167">
        <v>0</v>
      </c>
      <c r="AG1139" s="167">
        <v>0</v>
      </c>
      <c r="AH1139" s="43">
        <v>525.5</v>
      </c>
    </row>
    <row r="1140" spans="1:34">
      <c r="A1140" s="52">
        <v>0</v>
      </c>
      <c r="D1140" s="62">
        <v>1998</v>
      </c>
      <c r="E1140" s="62">
        <v>4</v>
      </c>
      <c r="F1140" s="62">
        <v>1998</v>
      </c>
      <c r="G1140" s="62">
        <v>1998</v>
      </c>
      <c r="H1140" s="167">
        <v>0</v>
      </c>
      <c r="I1140" s="167">
        <v>0</v>
      </c>
      <c r="J1140" s="167">
        <v>0</v>
      </c>
      <c r="K1140" s="167">
        <v>0</v>
      </c>
      <c r="L1140" s="167">
        <v>760.7</v>
      </c>
      <c r="M1140" s="167">
        <v>0</v>
      </c>
      <c r="N1140" s="167">
        <v>0</v>
      </c>
      <c r="O1140" s="167">
        <v>0</v>
      </c>
      <c r="P1140" s="167">
        <v>0</v>
      </c>
      <c r="Q1140" s="167">
        <v>0</v>
      </c>
      <c r="R1140" s="167">
        <v>997.1</v>
      </c>
      <c r="S1140" s="167">
        <v>0</v>
      </c>
      <c r="T1140" s="167">
        <v>0</v>
      </c>
      <c r="U1140" s="167">
        <v>0</v>
      </c>
      <c r="V1140" s="167">
        <v>0</v>
      </c>
      <c r="W1140" s="167">
        <v>0</v>
      </c>
      <c r="X1140" s="167">
        <v>0</v>
      </c>
      <c r="Y1140" s="167">
        <v>0</v>
      </c>
      <c r="Z1140" s="167">
        <v>0</v>
      </c>
      <c r="AA1140" s="167">
        <v>0</v>
      </c>
      <c r="AB1140" s="167">
        <v>0</v>
      </c>
      <c r="AC1140" s="167">
        <v>0</v>
      </c>
      <c r="AD1140" s="167">
        <v>0</v>
      </c>
      <c r="AE1140" s="167">
        <v>0</v>
      </c>
      <c r="AF1140" s="167">
        <v>0</v>
      </c>
      <c r="AG1140" s="167">
        <v>0</v>
      </c>
      <c r="AH1140" s="43">
        <v>1757.8000000000002</v>
      </c>
    </row>
    <row r="1141" spans="1:34">
      <c r="A1141" s="52">
        <v>0</v>
      </c>
      <c r="D1141" s="62">
        <v>1998</v>
      </c>
      <c r="E1141" s="62">
        <v>5</v>
      </c>
      <c r="F1141" s="62">
        <v>1998</v>
      </c>
      <c r="G1141" s="62">
        <v>1999</v>
      </c>
      <c r="H1141" s="167">
        <v>0</v>
      </c>
      <c r="I1141" s="167">
        <v>0</v>
      </c>
      <c r="J1141" s="167">
        <v>0</v>
      </c>
      <c r="K1141" s="167">
        <v>0</v>
      </c>
      <c r="L1141" s="167">
        <v>0</v>
      </c>
      <c r="M1141" s="167">
        <v>0</v>
      </c>
      <c r="N1141" s="167">
        <v>0</v>
      </c>
      <c r="O1141" s="167">
        <v>0</v>
      </c>
      <c r="P1141" s="167">
        <v>0</v>
      </c>
      <c r="Q1141" s="167">
        <v>0</v>
      </c>
      <c r="R1141" s="167">
        <v>441.2</v>
      </c>
      <c r="S1141" s="167">
        <v>0</v>
      </c>
      <c r="T1141" s="167">
        <v>0</v>
      </c>
      <c r="U1141" s="167">
        <v>0</v>
      </c>
      <c r="V1141" s="167">
        <v>0</v>
      </c>
      <c r="W1141" s="167">
        <v>0</v>
      </c>
      <c r="X1141" s="167">
        <v>0</v>
      </c>
      <c r="Y1141" s="167">
        <v>0</v>
      </c>
      <c r="Z1141" s="167">
        <v>0</v>
      </c>
      <c r="AA1141" s="167">
        <v>0</v>
      </c>
      <c r="AB1141" s="167">
        <v>0</v>
      </c>
      <c r="AC1141" s="167">
        <v>0</v>
      </c>
      <c r="AD1141" s="167">
        <v>0</v>
      </c>
      <c r="AE1141" s="167">
        <v>0</v>
      </c>
      <c r="AF1141" s="167">
        <v>0</v>
      </c>
      <c r="AG1141" s="167">
        <v>0</v>
      </c>
      <c r="AH1141" s="43">
        <v>441.2</v>
      </c>
    </row>
    <row r="1142" spans="1:34">
      <c r="A1142" s="52">
        <v>0</v>
      </c>
      <c r="D1142" s="62">
        <v>1998</v>
      </c>
      <c r="E1142" s="62">
        <v>6</v>
      </c>
      <c r="F1142" s="62">
        <v>1998</v>
      </c>
      <c r="G1142" s="62">
        <v>1999</v>
      </c>
      <c r="H1142" s="167">
        <v>0</v>
      </c>
      <c r="I1142" s="167">
        <v>0</v>
      </c>
      <c r="J1142" s="167">
        <v>0</v>
      </c>
      <c r="K1142" s="167">
        <v>0</v>
      </c>
      <c r="L1142" s="167">
        <v>0</v>
      </c>
      <c r="M1142" s="167">
        <v>0</v>
      </c>
      <c r="N1142" s="167">
        <v>0</v>
      </c>
      <c r="O1142" s="167">
        <v>0</v>
      </c>
      <c r="P1142" s="167">
        <v>0</v>
      </c>
      <c r="Q1142" s="167">
        <v>0</v>
      </c>
      <c r="R1142" s="167">
        <v>908.4</v>
      </c>
      <c r="S1142" s="167">
        <v>0</v>
      </c>
      <c r="T1142" s="167">
        <v>0</v>
      </c>
      <c r="U1142" s="167">
        <v>0</v>
      </c>
      <c r="V1142" s="167">
        <v>0</v>
      </c>
      <c r="W1142" s="167">
        <v>0</v>
      </c>
      <c r="X1142" s="167">
        <v>0</v>
      </c>
      <c r="Y1142" s="167">
        <v>0</v>
      </c>
      <c r="Z1142" s="167">
        <v>0</v>
      </c>
      <c r="AA1142" s="167">
        <v>0</v>
      </c>
      <c r="AB1142" s="167">
        <v>0</v>
      </c>
      <c r="AC1142" s="167">
        <v>0</v>
      </c>
      <c r="AD1142" s="167">
        <v>0</v>
      </c>
      <c r="AE1142" s="167">
        <v>0</v>
      </c>
      <c r="AF1142" s="167">
        <v>0</v>
      </c>
      <c r="AG1142" s="167">
        <v>0</v>
      </c>
      <c r="AH1142" s="43">
        <v>908.4</v>
      </c>
    </row>
    <row r="1143" spans="1:34">
      <c r="A1143" s="52">
        <v>0</v>
      </c>
      <c r="D1143" s="62">
        <v>1998</v>
      </c>
      <c r="E1143" s="62">
        <v>7</v>
      </c>
      <c r="F1143" s="62">
        <v>1999</v>
      </c>
      <c r="G1143" s="62">
        <v>1999</v>
      </c>
      <c r="H1143" s="167">
        <v>0</v>
      </c>
      <c r="I1143" s="167">
        <v>0</v>
      </c>
      <c r="J1143" s="167">
        <v>0</v>
      </c>
      <c r="K1143" s="167">
        <v>0</v>
      </c>
      <c r="L1143" s="167">
        <v>0</v>
      </c>
      <c r="M1143" s="167">
        <v>0</v>
      </c>
      <c r="N1143" s="167">
        <v>938</v>
      </c>
      <c r="O1143" s="167">
        <v>0</v>
      </c>
      <c r="P1143" s="167">
        <v>0</v>
      </c>
      <c r="Q1143" s="167">
        <v>0</v>
      </c>
      <c r="R1143" s="167">
        <v>2284</v>
      </c>
      <c r="S1143" s="167">
        <v>0</v>
      </c>
      <c r="T1143" s="167">
        <v>0</v>
      </c>
      <c r="U1143" s="167">
        <v>0</v>
      </c>
      <c r="V1143" s="167">
        <v>543.79999999999995</v>
      </c>
      <c r="W1143" s="167">
        <v>0</v>
      </c>
      <c r="X1143" s="167">
        <v>0</v>
      </c>
      <c r="Y1143" s="167">
        <v>0</v>
      </c>
      <c r="Z1143" s="167">
        <v>0</v>
      </c>
      <c r="AA1143" s="167">
        <v>0</v>
      </c>
      <c r="AB1143" s="167">
        <v>0</v>
      </c>
      <c r="AC1143" s="167">
        <v>0</v>
      </c>
      <c r="AD1143" s="167">
        <v>0</v>
      </c>
      <c r="AE1143" s="167">
        <v>0</v>
      </c>
      <c r="AF1143" s="167">
        <v>0</v>
      </c>
      <c r="AG1143" s="167">
        <v>0</v>
      </c>
      <c r="AH1143" s="43">
        <v>3765.8</v>
      </c>
    </row>
    <row r="1144" spans="1:34">
      <c r="A1144" s="52">
        <v>0</v>
      </c>
      <c r="D1144" s="62">
        <v>1998</v>
      </c>
      <c r="E1144" s="62">
        <v>8</v>
      </c>
      <c r="F1144" s="62">
        <v>1999</v>
      </c>
      <c r="G1144" s="62">
        <v>1999</v>
      </c>
      <c r="H1144" s="167">
        <v>0</v>
      </c>
      <c r="I1144" s="167">
        <v>0</v>
      </c>
      <c r="J1144" s="167">
        <v>0</v>
      </c>
      <c r="K1144" s="167">
        <v>0</v>
      </c>
      <c r="L1144" s="167">
        <v>0</v>
      </c>
      <c r="M1144" s="167">
        <v>0</v>
      </c>
      <c r="N1144" s="167">
        <v>947.6</v>
      </c>
      <c r="O1144" s="167">
        <v>0</v>
      </c>
      <c r="P1144" s="167">
        <v>0</v>
      </c>
      <c r="Q1144" s="167">
        <v>0</v>
      </c>
      <c r="R1144" s="167">
        <v>2744.9</v>
      </c>
      <c r="S1144" s="167">
        <v>0</v>
      </c>
      <c r="T1144" s="167">
        <v>0</v>
      </c>
      <c r="U1144" s="167">
        <v>0</v>
      </c>
      <c r="V1144" s="167">
        <v>215.7</v>
      </c>
      <c r="W1144" s="167">
        <v>0</v>
      </c>
      <c r="X1144" s="167">
        <v>0</v>
      </c>
      <c r="Y1144" s="167">
        <v>0</v>
      </c>
      <c r="Z1144" s="167">
        <v>0</v>
      </c>
      <c r="AA1144" s="167">
        <v>0</v>
      </c>
      <c r="AB1144" s="167">
        <v>0</v>
      </c>
      <c r="AC1144" s="167">
        <v>0</v>
      </c>
      <c r="AD1144" s="167">
        <v>0</v>
      </c>
      <c r="AE1144" s="167">
        <v>0</v>
      </c>
      <c r="AF1144" s="167">
        <v>0</v>
      </c>
      <c r="AG1144" s="167">
        <v>0</v>
      </c>
      <c r="AH1144" s="43">
        <v>3908.2</v>
      </c>
    </row>
    <row r="1145" spans="1:34">
      <c r="A1145" s="52">
        <v>0</v>
      </c>
      <c r="D1145" s="62">
        <v>1998</v>
      </c>
      <c r="E1145" s="62">
        <v>9</v>
      </c>
      <c r="F1145" s="62">
        <v>1999</v>
      </c>
      <c r="G1145" s="62">
        <v>1999</v>
      </c>
      <c r="H1145" s="167">
        <v>0</v>
      </c>
      <c r="I1145" s="167">
        <v>0</v>
      </c>
      <c r="J1145" s="167">
        <v>0</v>
      </c>
      <c r="K1145" s="167">
        <v>0</v>
      </c>
      <c r="L1145" s="167">
        <v>0</v>
      </c>
      <c r="M1145" s="167">
        <v>0</v>
      </c>
      <c r="N1145" s="167">
        <v>909.6</v>
      </c>
      <c r="O1145" s="167">
        <v>0</v>
      </c>
      <c r="P1145" s="167">
        <v>0</v>
      </c>
      <c r="Q1145" s="167">
        <v>0</v>
      </c>
      <c r="R1145" s="167">
        <v>754.4</v>
      </c>
      <c r="S1145" s="167">
        <v>0</v>
      </c>
      <c r="T1145" s="167">
        <v>0</v>
      </c>
      <c r="U1145" s="167">
        <v>0</v>
      </c>
      <c r="V1145" s="167">
        <v>0</v>
      </c>
      <c r="W1145" s="167">
        <v>0</v>
      </c>
      <c r="X1145" s="167">
        <v>0</v>
      </c>
      <c r="Y1145" s="167">
        <v>0</v>
      </c>
      <c r="Z1145" s="167">
        <v>0</v>
      </c>
      <c r="AA1145" s="167">
        <v>0</v>
      </c>
      <c r="AB1145" s="167">
        <v>0</v>
      </c>
      <c r="AC1145" s="167">
        <v>0</v>
      </c>
      <c r="AD1145" s="167">
        <v>0</v>
      </c>
      <c r="AE1145" s="167">
        <v>0</v>
      </c>
      <c r="AF1145" s="167">
        <v>0</v>
      </c>
      <c r="AG1145" s="167">
        <v>0</v>
      </c>
      <c r="AH1145" s="43">
        <v>1664</v>
      </c>
    </row>
    <row r="1146" spans="1:34">
      <c r="A1146" s="52">
        <v>0</v>
      </c>
      <c r="D1146" s="62">
        <v>1998</v>
      </c>
      <c r="E1146" s="62">
        <v>10</v>
      </c>
      <c r="F1146" s="62">
        <v>1999</v>
      </c>
      <c r="G1146" s="62">
        <v>1999</v>
      </c>
      <c r="H1146" s="167">
        <v>0</v>
      </c>
      <c r="I1146" s="167">
        <v>0</v>
      </c>
      <c r="J1146" s="167">
        <v>0</v>
      </c>
      <c r="K1146" s="167">
        <v>0</v>
      </c>
      <c r="L1146" s="167">
        <v>0</v>
      </c>
      <c r="M1146" s="167">
        <v>0</v>
      </c>
      <c r="N1146" s="167">
        <v>619.5</v>
      </c>
      <c r="O1146" s="167">
        <v>0</v>
      </c>
      <c r="P1146" s="167">
        <v>0</v>
      </c>
      <c r="Q1146" s="167">
        <v>0</v>
      </c>
      <c r="R1146" s="167">
        <v>0</v>
      </c>
      <c r="S1146" s="167">
        <v>0</v>
      </c>
      <c r="T1146" s="167">
        <v>0</v>
      </c>
      <c r="U1146" s="167">
        <v>0</v>
      </c>
      <c r="V1146" s="167">
        <v>9612</v>
      </c>
      <c r="W1146" s="167">
        <v>0</v>
      </c>
      <c r="X1146" s="167">
        <v>0</v>
      </c>
      <c r="Y1146" s="167">
        <v>0</v>
      </c>
      <c r="Z1146" s="167">
        <v>0</v>
      </c>
      <c r="AA1146" s="167">
        <v>0</v>
      </c>
      <c r="AB1146" s="167">
        <v>0</v>
      </c>
      <c r="AC1146" s="167">
        <v>0</v>
      </c>
      <c r="AD1146" s="167">
        <v>0</v>
      </c>
      <c r="AE1146" s="167">
        <v>0</v>
      </c>
      <c r="AF1146" s="167">
        <v>0</v>
      </c>
      <c r="AG1146" s="167">
        <v>0</v>
      </c>
      <c r="AH1146" s="43">
        <v>10231.5</v>
      </c>
    </row>
    <row r="1147" spans="1:34">
      <c r="A1147" s="52">
        <v>0</v>
      </c>
      <c r="D1147" s="62">
        <v>1998</v>
      </c>
      <c r="E1147" s="62">
        <v>11</v>
      </c>
      <c r="F1147" s="62">
        <v>1999</v>
      </c>
      <c r="G1147" s="62">
        <v>1999</v>
      </c>
      <c r="H1147" s="167">
        <v>0</v>
      </c>
      <c r="I1147" s="167">
        <v>0</v>
      </c>
      <c r="J1147" s="167">
        <v>0</v>
      </c>
      <c r="K1147" s="167">
        <v>0</v>
      </c>
      <c r="L1147" s="167">
        <v>0</v>
      </c>
      <c r="M1147" s="167">
        <v>0</v>
      </c>
      <c r="N1147" s="167">
        <v>597.29999999999995</v>
      </c>
      <c r="O1147" s="167">
        <v>0</v>
      </c>
      <c r="P1147" s="167">
        <v>0</v>
      </c>
      <c r="Q1147" s="167">
        <v>0</v>
      </c>
      <c r="R1147" s="167">
        <v>0</v>
      </c>
      <c r="S1147" s="167">
        <v>0</v>
      </c>
      <c r="T1147" s="167">
        <v>0</v>
      </c>
      <c r="U1147" s="167">
        <v>0</v>
      </c>
      <c r="V1147" s="167">
        <v>0</v>
      </c>
      <c r="W1147" s="167">
        <v>0</v>
      </c>
      <c r="X1147" s="167">
        <v>0</v>
      </c>
      <c r="Y1147" s="167">
        <v>0</v>
      </c>
      <c r="Z1147" s="167">
        <v>0</v>
      </c>
      <c r="AA1147" s="167">
        <v>0</v>
      </c>
      <c r="AB1147" s="167">
        <v>0</v>
      </c>
      <c r="AC1147" s="167">
        <v>0</v>
      </c>
      <c r="AD1147" s="167">
        <v>0</v>
      </c>
      <c r="AE1147" s="167">
        <v>0</v>
      </c>
      <c r="AF1147" s="167">
        <v>0</v>
      </c>
      <c r="AG1147" s="167">
        <v>0</v>
      </c>
      <c r="AH1147" s="43">
        <v>597.29999999999995</v>
      </c>
    </row>
    <row r="1148" spans="1:34">
      <c r="A1148" s="52">
        <v>0</v>
      </c>
      <c r="D1148" s="62">
        <v>1998</v>
      </c>
      <c r="E1148" s="62">
        <v>12</v>
      </c>
      <c r="F1148" s="62">
        <v>1999</v>
      </c>
      <c r="G1148" s="62">
        <v>1999</v>
      </c>
      <c r="H1148" s="167">
        <v>0</v>
      </c>
      <c r="I1148" s="167">
        <v>0</v>
      </c>
      <c r="J1148" s="167">
        <v>0</v>
      </c>
      <c r="K1148" s="167">
        <v>0</v>
      </c>
      <c r="L1148" s="167">
        <v>0</v>
      </c>
      <c r="M1148" s="167">
        <v>0</v>
      </c>
      <c r="N1148" s="167">
        <v>617.20000000000005</v>
      </c>
      <c r="O1148" s="167">
        <v>0</v>
      </c>
      <c r="P1148" s="167">
        <v>0</v>
      </c>
      <c r="Q1148" s="167">
        <v>0</v>
      </c>
      <c r="R1148" s="167">
        <v>256.8</v>
      </c>
      <c r="S1148" s="167">
        <v>0</v>
      </c>
      <c r="T1148" s="167">
        <v>0</v>
      </c>
      <c r="U1148" s="167">
        <v>0</v>
      </c>
      <c r="V1148" s="167">
        <v>0</v>
      </c>
      <c r="W1148" s="167">
        <v>0</v>
      </c>
      <c r="X1148" s="167">
        <v>0</v>
      </c>
      <c r="Y1148" s="167">
        <v>0</v>
      </c>
      <c r="Z1148" s="167">
        <v>0</v>
      </c>
      <c r="AA1148" s="167">
        <v>0</v>
      </c>
      <c r="AB1148" s="167">
        <v>0</v>
      </c>
      <c r="AC1148" s="167">
        <v>0</v>
      </c>
      <c r="AD1148" s="167">
        <v>0</v>
      </c>
      <c r="AE1148" s="167">
        <v>0</v>
      </c>
      <c r="AF1148" s="167">
        <v>0</v>
      </c>
      <c r="AG1148" s="167">
        <v>0</v>
      </c>
      <c r="AH1148" s="43">
        <v>874</v>
      </c>
    </row>
    <row r="1149" spans="1:34">
      <c r="A1149" s="52">
        <v>0</v>
      </c>
      <c r="D1149" s="62">
        <v>1999</v>
      </c>
      <c r="E1149" s="62">
        <v>1</v>
      </c>
      <c r="F1149" s="62">
        <v>1999</v>
      </c>
      <c r="G1149" s="62">
        <v>1999</v>
      </c>
      <c r="H1149" s="167">
        <v>0</v>
      </c>
      <c r="I1149" s="167">
        <v>0</v>
      </c>
      <c r="J1149" s="167">
        <v>0</v>
      </c>
      <c r="K1149" s="167">
        <v>0</v>
      </c>
      <c r="L1149" s="167">
        <v>0</v>
      </c>
      <c r="M1149" s="167">
        <v>0</v>
      </c>
      <c r="N1149" s="167">
        <v>429.9</v>
      </c>
      <c r="O1149" s="167">
        <v>0</v>
      </c>
      <c r="P1149" s="167">
        <v>0</v>
      </c>
      <c r="Q1149" s="167">
        <v>0</v>
      </c>
      <c r="R1149" s="167">
        <v>341.6</v>
      </c>
      <c r="S1149" s="167">
        <v>0</v>
      </c>
      <c r="T1149" s="167">
        <v>0</v>
      </c>
      <c r="U1149" s="167">
        <v>0</v>
      </c>
      <c r="V1149" s="167">
        <v>0</v>
      </c>
      <c r="W1149" s="167">
        <v>0</v>
      </c>
      <c r="X1149" s="167">
        <v>0</v>
      </c>
      <c r="Y1149" s="167">
        <v>0</v>
      </c>
      <c r="Z1149" s="167">
        <v>0</v>
      </c>
      <c r="AA1149" s="167">
        <v>0</v>
      </c>
      <c r="AB1149" s="167">
        <v>0</v>
      </c>
      <c r="AC1149" s="167">
        <v>303.7</v>
      </c>
      <c r="AD1149" s="167">
        <v>0</v>
      </c>
      <c r="AE1149" s="167">
        <v>0</v>
      </c>
      <c r="AF1149" s="167">
        <v>0</v>
      </c>
      <c r="AG1149" s="167">
        <v>0</v>
      </c>
      <c r="AH1149" s="43">
        <v>1075.2</v>
      </c>
    </row>
    <row r="1150" spans="1:34">
      <c r="A1150" s="52">
        <v>0</v>
      </c>
      <c r="D1150" s="62">
        <v>1999</v>
      </c>
      <c r="E1150" s="62">
        <v>2</v>
      </c>
      <c r="F1150" s="62">
        <v>1999</v>
      </c>
      <c r="G1150" s="62">
        <v>1999</v>
      </c>
      <c r="H1150" s="167">
        <v>0</v>
      </c>
      <c r="I1150" s="167">
        <v>0</v>
      </c>
      <c r="J1150" s="167">
        <v>0</v>
      </c>
      <c r="K1150" s="167">
        <v>0</v>
      </c>
      <c r="L1150" s="167">
        <v>0</v>
      </c>
      <c r="M1150" s="167">
        <v>0</v>
      </c>
      <c r="N1150" s="167">
        <v>0</v>
      </c>
      <c r="O1150" s="167">
        <v>0</v>
      </c>
      <c r="P1150" s="167">
        <v>0</v>
      </c>
      <c r="Q1150" s="167">
        <v>0</v>
      </c>
      <c r="R1150" s="167">
        <v>372.7</v>
      </c>
      <c r="S1150" s="167">
        <v>0</v>
      </c>
      <c r="T1150" s="167">
        <v>0</v>
      </c>
      <c r="U1150" s="167">
        <v>1597.2</v>
      </c>
      <c r="V1150" s="167">
        <v>0</v>
      </c>
      <c r="W1150" s="167">
        <v>0</v>
      </c>
      <c r="X1150" s="167">
        <v>0</v>
      </c>
      <c r="Y1150" s="167">
        <v>0</v>
      </c>
      <c r="Z1150" s="167">
        <v>0</v>
      </c>
      <c r="AA1150" s="167">
        <v>0</v>
      </c>
      <c r="AB1150" s="167">
        <v>0</v>
      </c>
      <c r="AC1150" s="167">
        <v>748.8</v>
      </c>
      <c r="AD1150" s="167">
        <v>0</v>
      </c>
      <c r="AE1150" s="167">
        <v>0</v>
      </c>
      <c r="AF1150" s="167">
        <v>0</v>
      </c>
      <c r="AG1150" s="167">
        <v>0</v>
      </c>
      <c r="AH1150" s="43">
        <v>2718.7</v>
      </c>
    </row>
    <row r="1151" spans="1:34">
      <c r="A1151" s="52">
        <v>0</v>
      </c>
      <c r="D1151" s="62">
        <v>1999</v>
      </c>
      <c r="E1151" s="62">
        <v>3</v>
      </c>
      <c r="F1151" s="62">
        <v>1999</v>
      </c>
      <c r="G1151" s="62">
        <v>1999</v>
      </c>
      <c r="H1151" s="167">
        <v>0</v>
      </c>
      <c r="I1151" s="167">
        <v>0</v>
      </c>
      <c r="J1151" s="167">
        <v>0</v>
      </c>
      <c r="K1151" s="167">
        <v>0</v>
      </c>
      <c r="L1151" s="167">
        <v>0</v>
      </c>
      <c r="M1151" s="167">
        <v>0</v>
      </c>
      <c r="N1151" s="167">
        <v>1069.3</v>
      </c>
      <c r="O1151" s="167">
        <v>0</v>
      </c>
      <c r="P1151" s="167">
        <v>0</v>
      </c>
      <c r="Q1151" s="167">
        <v>0</v>
      </c>
      <c r="R1151" s="167">
        <v>166</v>
      </c>
      <c r="S1151" s="167">
        <v>0</v>
      </c>
      <c r="T1151" s="167">
        <v>0</v>
      </c>
      <c r="U1151" s="167">
        <v>1607.3</v>
      </c>
      <c r="V1151" s="167">
        <v>0</v>
      </c>
      <c r="W1151" s="167">
        <v>0</v>
      </c>
      <c r="X1151" s="167">
        <v>0</v>
      </c>
      <c r="Y1151" s="167">
        <v>0</v>
      </c>
      <c r="Z1151" s="167">
        <v>0</v>
      </c>
      <c r="AA1151" s="167">
        <v>0</v>
      </c>
      <c r="AB1151" s="167">
        <v>0</v>
      </c>
      <c r="AC1151" s="167">
        <v>666.4</v>
      </c>
      <c r="AD1151" s="167">
        <v>0</v>
      </c>
      <c r="AE1151" s="167">
        <v>0</v>
      </c>
      <c r="AF1151" s="167">
        <v>0</v>
      </c>
      <c r="AG1151" s="167">
        <v>0</v>
      </c>
      <c r="AH1151" s="43">
        <v>3509</v>
      </c>
    </row>
    <row r="1152" spans="1:34">
      <c r="A1152" s="52">
        <v>0</v>
      </c>
      <c r="D1152" s="62">
        <v>1999</v>
      </c>
      <c r="E1152" s="62">
        <v>4</v>
      </c>
      <c r="F1152" s="62">
        <v>1999</v>
      </c>
      <c r="G1152" s="62">
        <v>1999</v>
      </c>
      <c r="H1152" s="167">
        <v>0</v>
      </c>
      <c r="I1152" s="167">
        <v>0</v>
      </c>
      <c r="J1152" s="167">
        <v>0</v>
      </c>
      <c r="K1152" s="167">
        <v>0</v>
      </c>
      <c r="L1152" s="167">
        <v>0</v>
      </c>
      <c r="M1152" s="167">
        <v>0</v>
      </c>
      <c r="N1152" s="167">
        <v>496</v>
      </c>
      <c r="O1152" s="167">
        <v>0</v>
      </c>
      <c r="P1152" s="167">
        <v>0</v>
      </c>
      <c r="Q1152" s="167">
        <v>0</v>
      </c>
      <c r="R1152" s="167">
        <v>0</v>
      </c>
      <c r="S1152" s="167">
        <v>0</v>
      </c>
      <c r="T1152" s="167">
        <v>0</v>
      </c>
      <c r="U1152" s="167">
        <v>1184.3</v>
      </c>
      <c r="V1152" s="167">
        <v>0</v>
      </c>
      <c r="W1152" s="167">
        <v>0</v>
      </c>
      <c r="X1152" s="167">
        <v>0</v>
      </c>
      <c r="Y1152" s="167">
        <v>0</v>
      </c>
      <c r="Z1152" s="167">
        <v>0</v>
      </c>
      <c r="AA1152" s="167">
        <v>0</v>
      </c>
      <c r="AB1152" s="167">
        <v>0</v>
      </c>
      <c r="AC1152" s="167">
        <v>546.4</v>
      </c>
      <c r="AD1152" s="167">
        <v>0</v>
      </c>
      <c r="AE1152" s="167">
        <v>0</v>
      </c>
      <c r="AF1152" s="167">
        <v>0</v>
      </c>
      <c r="AG1152" s="167">
        <v>2569.3000000000002</v>
      </c>
      <c r="AH1152" s="43">
        <v>4796</v>
      </c>
    </row>
    <row r="1153" spans="1:34">
      <c r="A1153" s="52">
        <v>0</v>
      </c>
      <c r="D1153" s="62">
        <v>1999</v>
      </c>
      <c r="E1153" s="62">
        <v>5</v>
      </c>
      <c r="F1153" s="62">
        <v>1999</v>
      </c>
      <c r="G1153" s="62">
        <v>2000</v>
      </c>
      <c r="H1153" s="167">
        <v>0</v>
      </c>
      <c r="I1153" s="167">
        <v>0</v>
      </c>
      <c r="J1153" s="167">
        <v>0</v>
      </c>
      <c r="K1153" s="167">
        <v>0</v>
      </c>
      <c r="L1153" s="167">
        <v>0</v>
      </c>
      <c r="M1153" s="167">
        <v>0</v>
      </c>
      <c r="N1153" s="167">
        <v>617.5</v>
      </c>
      <c r="O1153" s="167">
        <v>0</v>
      </c>
      <c r="P1153" s="167">
        <v>0</v>
      </c>
      <c r="Q1153" s="167">
        <v>0</v>
      </c>
      <c r="R1153" s="167">
        <v>0</v>
      </c>
      <c r="S1153" s="167">
        <v>0</v>
      </c>
      <c r="T1153" s="167">
        <v>0</v>
      </c>
      <c r="U1153" s="167">
        <v>0</v>
      </c>
      <c r="V1153" s="167">
        <v>0</v>
      </c>
      <c r="W1153" s="167">
        <v>0</v>
      </c>
      <c r="X1153" s="167">
        <v>368.8</v>
      </c>
      <c r="Y1153" s="167">
        <v>0</v>
      </c>
      <c r="Z1153" s="167">
        <v>0</v>
      </c>
      <c r="AA1153" s="167">
        <v>0</v>
      </c>
      <c r="AB1153" s="167">
        <v>0</v>
      </c>
      <c r="AC1153" s="167">
        <v>345.4</v>
      </c>
      <c r="AD1153" s="167">
        <v>0</v>
      </c>
      <c r="AE1153" s="167">
        <v>0</v>
      </c>
      <c r="AF1153" s="167">
        <v>0</v>
      </c>
      <c r="AG1153" s="167">
        <v>430.7</v>
      </c>
      <c r="AH1153" s="43">
        <v>1762.3999999999999</v>
      </c>
    </row>
    <row r="1154" spans="1:34">
      <c r="A1154" s="52">
        <v>0</v>
      </c>
      <c r="D1154" s="62">
        <v>1999</v>
      </c>
      <c r="E1154" s="62">
        <v>6</v>
      </c>
      <c r="F1154" s="62">
        <v>1999</v>
      </c>
      <c r="G1154" s="62">
        <v>2000</v>
      </c>
      <c r="H1154" s="167">
        <v>0</v>
      </c>
      <c r="I1154" s="167">
        <v>0</v>
      </c>
      <c r="J1154" s="167">
        <v>0</v>
      </c>
      <c r="K1154" s="167">
        <v>0</v>
      </c>
      <c r="L1154" s="167">
        <v>0</v>
      </c>
      <c r="M1154" s="167">
        <v>0</v>
      </c>
      <c r="N1154" s="167">
        <v>1048.3</v>
      </c>
      <c r="O1154" s="167">
        <v>0</v>
      </c>
      <c r="P1154" s="167">
        <v>0</v>
      </c>
      <c r="Q1154" s="167">
        <v>0</v>
      </c>
      <c r="R1154" s="167">
        <v>0</v>
      </c>
      <c r="S1154" s="167">
        <v>0</v>
      </c>
      <c r="T1154" s="167">
        <v>0</v>
      </c>
      <c r="U1154" s="167">
        <v>0</v>
      </c>
      <c r="V1154" s="167">
        <v>0</v>
      </c>
      <c r="W1154" s="167">
        <v>0</v>
      </c>
      <c r="X1154" s="167">
        <v>967.1</v>
      </c>
      <c r="Y1154" s="167">
        <v>0</v>
      </c>
      <c r="Z1154" s="167">
        <v>0</v>
      </c>
      <c r="AA1154" s="167">
        <v>0</v>
      </c>
      <c r="AB1154" s="167">
        <v>0</v>
      </c>
      <c r="AC1154" s="167">
        <v>701</v>
      </c>
      <c r="AD1154" s="167">
        <v>0</v>
      </c>
      <c r="AE1154" s="167">
        <v>0</v>
      </c>
      <c r="AF1154" s="167">
        <v>0</v>
      </c>
      <c r="AG1154" s="167">
        <v>0</v>
      </c>
      <c r="AH1154" s="43">
        <v>2716.4</v>
      </c>
    </row>
    <row r="1155" spans="1:34">
      <c r="A1155" s="52">
        <v>0</v>
      </c>
      <c r="D1155" s="62">
        <v>1999</v>
      </c>
      <c r="E1155" s="62">
        <v>7</v>
      </c>
      <c r="F1155" s="62">
        <v>2000</v>
      </c>
      <c r="G1155" s="62">
        <v>2000</v>
      </c>
      <c r="H1155" s="167">
        <v>0</v>
      </c>
      <c r="I1155" s="167">
        <v>0</v>
      </c>
      <c r="J1155" s="167">
        <v>0</v>
      </c>
      <c r="K1155" s="167">
        <v>0</v>
      </c>
      <c r="L1155" s="167">
        <v>0</v>
      </c>
      <c r="M1155" s="167">
        <v>0</v>
      </c>
      <c r="N1155" s="167">
        <v>609</v>
      </c>
      <c r="O1155" s="167">
        <v>0</v>
      </c>
      <c r="P1155" s="167">
        <v>0</v>
      </c>
      <c r="Q1155" s="167">
        <v>0</v>
      </c>
      <c r="R1155" s="167">
        <v>0</v>
      </c>
      <c r="S1155" s="167">
        <v>0</v>
      </c>
      <c r="T1155" s="167">
        <v>0</v>
      </c>
      <c r="U1155" s="167">
        <v>0</v>
      </c>
      <c r="V1155" s="167">
        <v>2582.9</v>
      </c>
      <c r="W1155" s="167">
        <v>0</v>
      </c>
      <c r="X1155" s="167">
        <v>0</v>
      </c>
      <c r="Y1155" s="167">
        <v>0</v>
      </c>
      <c r="Z1155" s="167">
        <v>0</v>
      </c>
      <c r="AA1155" s="167">
        <v>0</v>
      </c>
      <c r="AB1155" s="167">
        <v>0</v>
      </c>
      <c r="AC1155" s="167">
        <v>146.80000000000001</v>
      </c>
      <c r="AD1155" s="167">
        <v>0</v>
      </c>
      <c r="AE1155" s="167">
        <v>0</v>
      </c>
      <c r="AF1155" s="167">
        <v>0</v>
      </c>
      <c r="AG1155" s="167">
        <v>0</v>
      </c>
      <c r="AH1155" s="43">
        <v>3338.7000000000003</v>
      </c>
    </row>
    <row r="1156" spans="1:34">
      <c r="A1156" s="52">
        <v>0</v>
      </c>
      <c r="D1156" s="62">
        <v>1999</v>
      </c>
      <c r="E1156" s="62">
        <v>8</v>
      </c>
      <c r="F1156" s="62">
        <v>2000</v>
      </c>
      <c r="G1156" s="62">
        <v>2000</v>
      </c>
      <c r="H1156" s="167">
        <v>0</v>
      </c>
      <c r="I1156" s="167">
        <v>0</v>
      </c>
      <c r="J1156" s="167">
        <v>0</v>
      </c>
      <c r="K1156" s="167">
        <v>0</v>
      </c>
      <c r="L1156" s="167">
        <v>0</v>
      </c>
      <c r="M1156" s="167">
        <v>0</v>
      </c>
      <c r="N1156" s="167">
        <v>1560.2</v>
      </c>
      <c r="O1156" s="167">
        <v>0</v>
      </c>
      <c r="P1156" s="167">
        <v>0</v>
      </c>
      <c r="Q1156" s="167">
        <v>0</v>
      </c>
      <c r="R1156" s="167">
        <v>0</v>
      </c>
      <c r="S1156" s="167">
        <v>0</v>
      </c>
      <c r="T1156" s="167">
        <v>0</v>
      </c>
      <c r="U1156" s="167">
        <v>0</v>
      </c>
      <c r="V1156" s="167">
        <v>3126.5</v>
      </c>
      <c r="W1156" s="167">
        <v>0</v>
      </c>
      <c r="X1156" s="167">
        <v>0</v>
      </c>
      <c r="Y1156" s="167">
        <v>0</v>
      </c>
      <c r="Z1156" s="167">
        <v>0</v>
      </c>
      <c r="AA1156" s="167">
        <v>0</v>
      </c>
      <c r="AB1156" s="167">
        <v>0</v>
      </c>
      <c r="AC1156" s="167">
        <v>0</v>
      </c>
      <c r="AD1156" s="167">
        <v>0</v>
      </c>
      <c r="AE1156" s="167">
        <v>0</v>
      </c>
      <c r="AF1156" s="167">
        <v>0</v>
      </c>
      <c r="AG1156" s="167">
        <v>0</v>
      </c>
      <c r="AH1156" s="43">
        <v>4686.7</v>
      </c>
    </row>
    <row r="1157" spans="1:34">
      <c r="A1157" s="52">
        <v>0</v>
      </c>
      <c r="D1157" s="62">
        <v>1999</v>
      </c>
      <c r="E1157" s="62">
        <v>9</v>
      </c>
      <c r="F1157" s="62">
        <v>2000</v>
      </c>
      <c r="G1157" s="62">
        <v>2000</v>
      </c>
      <c r="H1157" s="167">
        <v>0</v>
      </c>
      <c r="I1157" s="167">
        <v>0</v>
      </c>
      <c r="J1157" s="167">
        <v>0</v>
      </c>
      <c r="K1157" s="167">
        <v>0</v>
      </c>
      <c r="L1157" s="167">
        <v>0</v>
      </c>
      <c r="M1157" s="167">
        <v>0</v>
      </c>
      <c r="N1157" s="167">
        <v>1786.1</v>
      </c>
      <c r="O1157" s="167">
        <v>0</v>
      </c>
      <c r="P1157" s="167">
        <v>0</v>
      </c>
      <c r="Q1157" s="167">
        <v>0</v>
      </c>
      <c r="R1157" s="167">
        <v>0</v>
      </c>
      <c r="S1157" s="167">
        <v>0</v>
      </c>
      <c r="T1157" s="167">
        <v>0</v>
      </c>
      <c r="U1157" s="167">
        <v>0</v>
      </c>
      <c r="V1157" s="167">
        <v>3034.5</v>
      </c>
      <c r="W1157" s="167">
        <v>0</v>
      </c>
      <c r="X1157" s="167">
        <v>0</v>
      </c>
      <c r="Y1157" s="167">
        <v>0</v>
      </c>
      <c r="Z1157" s="167">
        <v>0</v>
      </c>
      <c r="AA1157" s="167">
        <v>0</v>
      </c>
      <c r="AB1157" s="167">
        <v>0</v>
      </c>
      <c r="AC1157" s="167">
        <v>0</v>
      </c>
      <c r="AD1157" s="167">
        <v>0</v>
      </c>
      <c r="AE1157" s="167">
        <v>0</v>
      </c>
      <c r="AF1157" s="167">
        <v>0</v>
      </c>
      <c r="AG1157" s="167">
        <v>0</v>
      </c>
      <c r="AH1157" s="43">
        <v>4820.6000000000004</v>
      </c>
    </row>
    <row r="1158" spans="1:34">
      <c r="A1158" s="52">
        <v>0</v>
      </c>
      <c r="D1158" s="62">
        <v>1999</v>
      </c>
      <c r="E1158" s="62">
        <v>10</v>
      </c>
      <c r="F1158" s="62">
        <v>2000</v>
      </c>
      <c r="G1158" s="62">
        <v>2000</v>
      </c>
      <c r="H1158" s="167">
        <v>0</v>
      </c>
      <c r="I1158" s="167">
        <v>0</v>
      </c>
      <c r="J1158" s="167">
        <v>0</v>
      </c>
      <c r="K1158" s="167">
        <v>0</v>
      </c>
      <c r="L1158" s="167">
        <v>0</v>
      </c>
      <c r="M1158" s="167">
        <v>0</v>
      </c>
      <c r="N1158" s="167">
        <v>211.2</v>
      </c>
      <c r="O1158" s="167">
        <v>0</v>
      </c>
      <c r="P1158" s="167">
        <v>0</v>
      </c>
      <c r="Q1158" s="167">
        <v>0</v>
      </c>
      <c r="R1158" s="167">
        <v>0</v>
      </c>
      <c r="S1158" s="167">
        <v>0</v>
      </c>
      <c r="T1158" s="167">
        <v>0</v>
      </c>
      <c r="U1158" s="167">
        <v>0</v>
      </c>
      <c r="V1158" s="167">
        <v>7127</v>
      </c>
      <c r="W1158" s="167">
        <v>0</v>
      </c>
      <c r="X1158" s="167">
        <v>0</v>
      </c>
      <c r="Y1158" s="167">
        <v>0</v>
      </c>
      <c r="Z1158" s="167">
        <v>0</v>
      </c>
      <c r="AA1158" s="167">
        <v>0</v>
      </c>
      <c r="AB1158" s="167">
        <v>0</v>
      </c>
      <c r="AC1158" s="167">
        <v>0</v>
      </c>
      <c r="AD1158" s="167">
        <v>0</v>
      </c>
      <c r="AE1158" s="167">
        <v>0</v>
      </c>
      <c r="AF1158" s="167">
        <v>0</v>
      </c>
      <c r="AG1158" s="167">
        <v>0</v>
      </c>
      <c r="AH1158" s="43">
        <v>7338.2</v>
      </c>
    </row>
    <row r="1159" spans="1:34">
      <c r="A1159" s="52">
        <v>0</v>
      </c>
      <c r="D1159" s="62">
        <v>1999</v>
      </c>
      <c r="E1159" s="62">
        <v>11</v>
      </c>
      <c r="F1159" s="62">
        <v>2000</v>
      </c>
      <c r="G1159" s="62">
        <v>2000</v>
      </c>
      <c r="H1159" s="167">
        <v>0</v>
      </c>
      <c r="I1159" s="167">
        <v>0</v>
      </c>
      <c r="J1159" s="167">
        <v>0</v>
      </c>
      <c r="K1159" s="167">
        <v>0</v>
      </c>
      <c r="L1159" s="167">
        <v>393.4</v>
      </c>
      <c r="M1159" s="167">
        <v>0</v>
      </c>
      <c r="N1159" s="167">
        <v>1369.6</v>
      </c>
      <c r="O1159" s="167">
        <v>0</v>
      </c>
      <c r="P1159" s="167">
        <v>0</v>
      </c>
      <c r="Q1159" s="167">
        <v>0</v>
      </c>
      <c r="R1159" s="167">
        <v>29</v>
      </c>
      <c r="S1159" s="167">
        <v>0</v>
      </c>
      <c r="T1159" s="167">
        <v>0</v>
      </c>
      <c r="U1159" s="167">
        <v>0</v>
      </c>
      <c r="V1159" s="167">
        <v>0</v>
      </c>
      <c r="W1159" s="167">
        <v>0</v>
      </c>
      <c r="X1159" s="167">
        <v>0</v>
      </c>
      <c r="Y1159" s="167">
        <v>0</v>
      </c>
      <c r="Z1159" s="167">
        <v>0</v>
      </c>
      <c r="AA1159" s="167">
        <v>0</v>
      </c>
      <c r="AB1159" s="167">
        <v>0</v>
      </c>
      <c r="AC1159" s="167">
        <v>30.2</v>
      </c>
      <c r="AD1159" s="167">
        <v>0</v>
      </c>
      <c r="AE1159" s="167">
        <v>0</v>
      </c>
      <c r="AF1159" s="167">
        <v>0</v>
      </c>
      <c r="AG1159" s="167">
        <v>0</v>
      </c>
      <c r="AH1159" s="43">
        <v>1822.2</v>
      </c>
    </row>
    <row r="1160" spans="1:34">
      <c r="A1160" s="52">
        <v>0</v>
      </c>
      <c r="D1160" s="62">
        <v>1999</v>
      </c>
      <c r="E1160" s="62">
        <v>12</v>
      </c>
      <c r="F1160" s="62">
        <v>2000</v>
      </c>
      <c r="G1160" s="62">
        <v>2000</v>
      </c>
      <c r="H1160" s="167">
        <v>0</v>
      </c>
      <c r="I1160" s="167">
        <v>0</v>
      </c>
      <c r="J1160" s="167">
        <v>0</v>
      </c>
      <c r="K1160" s="167">
        <v>0</v>
      </c>
      <c r="L1160" s="167">
        <v>8238.9</v>
      </c>
      <c r="M1160" s="167">
        <v>0</v>
      </c>
      <c r="N1160" s="167">
        <v>1852.1</v>
      </c>
      <c r="O1160" s="167">
        <v>0</v>
      </c>
      <c r="P1160" s="167">
        <v>0</v>
      </c>
      <c r="Q1160" s="167">
        <v>0</v>
      </c>
      <c r="R1160" s="167">
        <v>640.5</v>
      </c>
      <c r="S1160" s="167">
        <v>0</v>
      </c>
      <c r="T1160" s="167">
        <v>0</v>
      </c>
      <c r="U1160" s="167">
        <v>0</v>
      </c>
      <c r="V1160" s="167">
        <v>3028.6</v>
      </c>
      <c r="W1160" s="167">
        <v>0</v>
      </c>
      <c r="X1160" s="167">
        <v>0</v>
      </c>
      <c r="Y1160" s="167">
        <v>0</v>
      </c>
      <c r="Z1160" s="167">
        <v>0</v>
      </c>
      <c r="AA1160" s="167">
        <v>0</v>
      </c>
      <c r="AB1160" s="167">
        <v>0</v>
      </c>
      <c r="AC1160" s="167">
        <v>673.7</v>
      </c>
      <c r="AD1160" s="167">
        <v>0</v>
      </c>
      <c r="AE1160" s="167">
        <v>0</v>
      </c>
      <c r="AF1160" s="167">
        <v>0</v>
      </c>
      <c r="AG1160" s="167">
        <v>0</v>
      </c>
      <c r="AH1160" s="43">
        <v>14433.800000000001</v>
      </c>
    </row>
    <row r="1161" spans="1:34">
      <c r="A1161" s="52">
        <v>0</v>
      </c>
      <c r="D1161" s="62">
        <v>2000</v>
      </c>
      <c r="E1161" s="62">
        <v>1</v>
      </c>
      <c r="F1161" s="62">
        <v>2000</v>
      </c>
      <c r="G1161" s="62">
        <v>2000</v>
      </c>
      <c r="H1161" s="167">
        <v>0</v>
      </c>
      <c r="I1161" s="167">
        <v>0</v>
      </c>
      <c r="J1161" s="167">
        <v>0</v>
      </c>
      <c r="K1161" s="167">
        <v>0</v>
      </c>
      <c r="L1161" s="167">
        <v>12061.6</v>
      </c>
      <c r="M1161" s="167">
        <v>0</v>
      </c>
      <c r="N1161" s="167">
        <v>1862.6</v>
      </c>
      <c r="O1161" s="167">
        <v>0</v>
      </c>
      <c r="P1161" s="167">
        <v>0</v>
      </c>
      <c r="Q1161" s="167">
        <v>0</v>
      </c>
      <c r="R1161" s="167">
        <v>1006</v>
      </c>
      <c r="S1161" s="167">
        <v>0</v>
      </c>
      <c r="T1161" s="167">
        <v>0</v>
      </c>
      <c r="U1161" s="167">
        <v>0</v>
      </c>
      <c r="V1161" s="167">
        <v>3772.5</v>
      </c>
      <c r="W1161" s="167">
        <v>0</v>
      </c>
      <c r="X1161" s="167">
        <v>0</v>
      </c>
      <c r="Y1161" s="167">
        <v>0</v>
      </c>
      <c r="Z1161" s="167">
        <v>0</v>
      </c>
      <c r="AA1161" s="167">
        <v>0</v>
      </c>
      <c r="AB1161" s="167">
        <v>0</v>
      </c>
      <c r="AC1161" s="167">
        <v>517.29999999999995</v>
      </c>
      <c r="AD1161" s="167">
        <v>0</v>
      </c>
      <c r="AE1161" s="167">
        <v>3466.8</v>
      </c>
      <c r="AF1161" s="167">
        <v>0</v>
      </c>
      <c r="AG1161" s="167">
        <v>0</v>
      </c>
      <c r="AH1161" s="43">
        <v>22686.799999999999</v>
      </c>
    </row>
    <row r="1162" spans="1:34">
      <c r="A1162" s="52">
        <v>0</v>
      </c>
      <c r="D1162" s="62">
        <v>2000</v>
      </c>
      <c r="E1162" s="62">
        <v>2</v>
      </c>
      <c r="F1162" s="62">
        <v>2000</v>
      </c>
      <c r="G1162" s="62">
        <v>2000</v>
      </c>
      <c r="H1162" s="167">
        <v>0</v>
      </c>
      <c r="I1162" s="167">
        <v>0</v>
      </c>
      <c r="J1162" s="167">
        <v>0</v>
      </c>
      <c r="K1162" s="167">
        <v>0</v>
      </c>
      <c r="L1162" s="167">
        <v>4767.8999999999996</v>
      </c>
      <c r="M1162" s="167">
        <v>0</v>
      </c>
      <c r="N1162" s="167">
        <v>1830.7</v>
      </c>
      <c r="O1162" s="167">
        <v>0</v>
      </c>
      <c r="P1162" s="167">
        <v>0</v>
      </c>
      <c r="Q1162" s="167">
        <v>0</v>
      </c>
      <c r="R1162" s="167">
        <v>678</v>
      </c>
      <c r="S1162" s="167">
        <v>0</v>
      </c>
      <c r="T1162" s="167">
        <v>0</v>
      </c>
      <c r="U1162" s="167">
        <v>0</v>
      </c>
      <c r="V1162" s="167">
        <v>2037.6</v>
      </c>
      <c r="W1162" s="167">
        <v>0</v>
      </c>
      <c r="X1162" s="167">
        <v>0</v>
      </c>
      <c r="Y1162" s="167">
        <v>0</v>
      </c>
      <c r="Z1162" s="167">
        <v>0</v>
      </c>
      <c r="AA1162" s="167">
        <v>0</v>
      </c>
      <c r="AB1162" s="167">
        <v>0</v>
      </c>
      <c r="AC1162" s="167">
        <v>405.1</v>
      </c>
      <c r="AD1162" s="167">
        <v>0</v>
      </c>
      <c r="AE1162" s="167">
        <v>4904.6000000000004</v>
      </c>
      <c r="AF1162" s="167">
        <v>0</v>
      </c>
      <c r="AG1162" s="167">
        <v>0</v>
      </c>
      <c r="AH1162" s="43">
        <v>14623.9</v>
      </c>
    </row>
    <row r="1163" spans="1:34">
      <c r="A1163" s="52">
        <v>0</v>
      </c>
      <c r="D1163" s="62">
        <v>2000</v>
      </c>
      <c r="E1163" s="62">
        <v>3</v>
      </c>
      <c r="F1163" s="62">
        <v>2000</v>
      </c>
      <c r="G1163" s="62">
        <v>2000</v>
      </c>
      <c r="H1163" s="167">
        <v>0</v>
      </c>
      <c r="I1163" s="167">
        <v>0</v>
      </c>
      <c r="J1163" s="167">
        <v>0</v>
      </c>
      <c r="K1163" s="167">
        <v>0</v>
      </c>
      <c r="L1163" s="167">
        <v>4575.3</v>
      </c>
      <c r="M1163" s="167">
        <v>0</v>
      </c>
      <c r="N1163" s="167">
        <v>1855.7</v>
      </c>
      <c r="O1163" s="167">
        <v>0</v>
      </c>
      <c r="P1163" s="167">
        <v>0</v>
      </c>
      <c r="Q1163" s="167">
        <v>0</v>
      </c>
      <c r="R1163" s="167">
        <v>535.9</v>
      </c>
      <c r="S1163" s="167">
        <v>0</v>
      </c>
      <c r="T1163" s="167">
        <v>0</v>
      </c>
      <c r="U1163" s="167">
        <v>0</v>
      </c>
      <c r="V1163" s="167">
        <v>0</v>
      </c>
      <c r="W1163" s="167">
        <v>0</v>
      </c>
      <c r="X1163" s="167">
        <v>0</v>
      </c>
      <c r="Y1163" s="167">
        <v>0</v>
      </c>
      <c r="Z1163" s="167">
        <v>0</v>
      </c>
      <c r="AA1163" s="167">
        <v>0</v>
      </c>
      <c r="AB1163" s="167">
        <v>0</v>
      </c>
      <c r="AC1163" s="167">
        <v>612.1</v>
      </c>
      <c r="AD1163" s="167">
        <v>0</v>
      </c>
      <c r="AE1163" s="167">
        <v>5274.2</v>
      </c>
      <c r="AF1163" s="167">
        <v>0</v>
      </c>
      <c r="AG1163" s="167">
        <v>0</v>
      </c>
      <c r="AH1163" s="43">
        <v>12853.2</v>
      </c>
    </row>
    <row r="1164" spans="1:34">
      <c r="A1164" s="52">
        <v>0</v>
      </c>
      <c r="D1164" s="62">
        <v>2000</v>
      </c>
      <c r="E1164" s="62">
        <v>4</v>
      </c>
      <c r="F1164" s="62">
        <v>2000</v>
      </c>
      <c r="G1164" s="62">
        <v>2000</v>
      </c>
      <c r="H1164" s="167">
        <v>0</v>
      </c>
      <c r="I1164" s="167">
        <v>0</v>
      </c>
      <c r="J1164" s="167">
        <v>0</v>
      </c>
      <c r="K1164" s="167">
        <v>0</v>
      </c>
      <c r="L1164" s="167">
        <v>0</v>
      </c>
      <c r="M1164" s="167">
        <v>0</v>
      </c>
      <c r="N1164" s="167">
        <v>1794.4</v>
      </c>
      <c r="O1164" s="167">
        <v>0</v>
      </c>
      <c r="P1164" s="167">
        <v>0</v>
      </c>
      <c r="Q1164" s="167">
        <v>0</v>
      </c>
      <c r="R1164" s="167">
        <v>994.9</v>
      </c>
      <c r="S1164" s="167">
        <v>0</v>
      </c>
      <c r="T1164" s="167">
        <v>0</v>
      </c>
      <c r="U1164" s="167">
        <v>0</v>
      </c>
      <c r="V1164" s="167">
        <v>0</v>
      </c>
      <c r="W1164" s="167">
        <v>0</v>
      </c>
      <c r="X1164" s="167">
        <v>0</v>
      </c>
      <c r="Y1164" s="167">
        <v>0</v>
      </c>
      <c r="Z1164" s="167">
        <v>0</v>
      </c>
      <c r="AA1164" s="167">
        <v>0</v>
      </c>
      <c r="AB1164" s="167">
        <v>0</v>
      </c>
      <c r="AC1164" s="167">
        <v>2033.4</v>
      </c>
      <c r="AD1164" s="167">
        <v>0</v>
      </c>
      <c r="AE1164" s="167">
        <v>0</v>
      </c>
      <c r="AF1164" s="167">
        <v>0</v>
      </c>
      <c r="AG1164" s="167">
        <v>0</v>
      </c>
      <c r="AH1164" s="43">
        <v>4822.7000000000007</v>
      </c>
    </row>
    <row r="1165" spans="1:34">
      <c r="A1165" s="52">
        <v>0</v>
      </c>
      <c r="D1165" s="62">
        <v>2000</v>
      </c>
      <c r="E1165" s="62">
        <v>5</v>
      </c>
      <c r="F1165" s="62">
        <v>2000</v>
      </c>
      <c r="G1165" s="62">
        <v>2001</v>
      </c>
      <c r="H1165" s="167">
        <v>0</v>
      </c>
      <c r="I1165" s="167">
        <v>0</v>
      </c>
      <c r="J1165" s="167">
        <v>0</v>
      </c>
      <c r="K1165" s="167">
        <v>0</v>
      </c>
      <c r="L1165" s="167">
        <v>8560.6</v>
      </c>
      <c r="M1165" s="167">
        <v>0</v>
      </c>
      <c r="N1165" s="167">
        <v>1855.1</v>
      </c>
      <c r="O1165" s="167">
        <v>0</v>
      </c>
      <c r="P1165" s="167">
        <v>0</v>
      </c>
      <c r="Q1165" s="167">
        <v>0</v>
      </c>
      <c r="R1165" s="167">
        <v>642.5</v>
      </c>
      <c r="S1165" s="167">
        <v>0</v>
      </c>
      <c r="T1165" s="167">
        <v>0</v>
      </c>
      <c r="U1165" s="167">
        <v>0</v>
      </c>
      <c r="V1165" s="167">
        <v>2172.6</v>
      </c>
      <c r="W1165" s="167">
        <v>0</v>
      </c>
      <c r="X1165" s="167">
        <v>0</v>
      </c>
      <c r="Y1165" s="167">
        <v>0</v>
      </c>
      <c r="Z1165" s="167">
        <v>0</v>
      </c>
      <c r="AA1165" s="167">
        <v>0</v>
      </c>
      <c r="AB1165" s="167">
        <v>0</v>
      </c>
      <c r="AC1165" s="167">
        <v>0</v>
      </c>
      <c r="AD1165" s="167">
        <v>0</v>
      </c>
      <c r="AE1165" s="167">
        <v>0</v>
      </c>
      <c r="AF1165" s="167">
        <v>0</v>
      </c>
      <c r="AG1165" s="167">
        <v>0</v>
      </c>
      <c r="AH1165" s="43">
        <v>13230.800000000001</v>
      </c>
    </row>
    <row r="1166" spans="1:34">
      <c r="A1166" s="52">
        <v>0</v>
      </c>
      <c r="D1166" s="62">
        <v>2000</v>
      </c>
      <c r="E1166" s="62">
        <v>6</v>
      </c>
      <c r="F1166" s="62">
        <v>2000</v>
      </c>
      <c r="G1166" s="62">
        <v>2001</v>
      </c>
      <c r="H1166" s="167">
        <v>0</v>
      </c>
      <c r="I1166" s="167">
        <v>0</v>
      </c>
      <c r="J1166" s="167">
        <v>0</v>
      </c>
      <c r="K1166" s="167">
        <v>0</v>
      </c>
      <c r="L1166" s="167">
        <v>6439.4</v>
      </c>
      <c r="M1166" s="167">
        <v>0</v>
      </c>
      <c r="N1166" s="167">
        <v>1794.2</v>
      </c>
      <c r="O1166" s="167">
        <v>0</v>
      </c>
      <c r="P1166" s="167">
        <v>0</v>
      </c>
      <c r="Q1166" s="167">
        <v>0</v>
      </c>
      <c r="R1166" s="167">
        <v>0</v>
      </c>
      <c r="S1166" s="167">
        <v>0</v>
      </c>
      <c r="T1166" s="167">
        <v>0</v>
      </c>
      <c r="U1166" s="167">
        <v>0</v>
      </c>
      <c r="V1166" s="167">
        <v>4087.2</v>
      </c>
      <c r="W1166" s="167">
        <v>0</v>
      </c>
      <c r="X1166" s="167">
        <v>0</v>
      </c>
      <c r="Y1166" s="167">
        <v>0</v>
      </c>
      <c r="Z1166" s="167">
        <v>0</v>
      </c>
      <c r="AA1166" s="167">
        <v>0</v>
      </c>
      <c r="AB1166" s="167">
        <v>0</v>
      </c>
      <c r="AC1166" s="167">
        <v>0</v>
      </c>
      <c r="AD1166" s="167">
        <v>0</v>
      </c>
      <c r="AE1166" s="167">
        <v>0</v>
      </c>
      <c r="AF1166" s="167">
        <v>0</v>
      </c>
      <c r="AG1166" s="167">
        <v>0</v>
      </c>
      <c r="AH1166" s="43">
        <v>12320.8</v>
      </c>
    </row>
    <row r="1167" spans="1:34">
      <c r="A1167" s="52">
        <v>0</v>
      </c>
      <c r="D1167" s="62">
        <v>2000</v>
      </c>
      <c r="E1167" s="62">
        <v>7</v>
      </c>
      <c r="F1167" s="62">
        <v>2001</v>
      </c>
      <c r="G1167" s="62">
        <v>2001</v>
      </c>
      <c r="H1167" s="167">
        <v>0</v>
      </c>
      <c r="I1167" s="167">
        <v>0</v>
      </c>
      <c r="J1167" s="167">
        <v>0</v>
      </c>
      <c r="K1167" s="167">
        <v>0</v>
      </c>
      <c r="L1167" s="167">
        <v>0</v>
      </c>
      <c r="M1167" s="167">
        <v>0</v>
      </c>
      <c r="N1167" s="167">
        <v>1722</v>
      </c>
      <c r="O1167" s="167">
        <v>0</v>
      </c>
      <c r="P1167" s="167">
        <v>0</v>
      </c>
      <c r="Q1167" s="167">
        <v>0</v>
      </c>
      <c r="R1167" s="167">
        <v>0</v>
      </c>
      <c r="S1167" s="167">
        <v>0</v>
      </c>
      <c r="T1167" s="167">
        <v>0</v>
      </c>
      <c r="U1167" s="167">
        <v>0</v>
      </c>
      <c r="V1167" s="167">
        <v>8198.7000000000007</v>
      </c>
      <c r="W1167" s="167">
        <v>0</v>
      </c>
      <c r="X1167" s="167">
        <v>0</v>
      </c>
      <c r="Y1167" s="167">
        <v>0</v>
      </c>
      <c r="Z1167" s="167">
        <v>0</v>
      </c>
      <c r="AA1167" s="167">
        <v>0</v>
      </c>
      <c r="AB1167" s="167">
        <v>0</v>
      </c>
      <c r="AC1167" s="167">
        <v>0</v>
      </c>
      <c r="AD1167" s="167">
        <v>0</v>
      </c>
      <c r="AE1167" s="167">
        <v>0</v>
      </c>
      <c r="AF1167" s="167">
        <v>0</v>
      </c>
      <c r="AG1167" s="167">
        <v>0</v>
      </c>
      <c r="AH1167" s="43">
        <v>9920.7000000000007</v>
      </c>
    </row>
    <row r="1168" spans="1:34">
      <c r="A1168" s="52">
        <v>0</v>
      </c>
      <c r="D1168" s="62">
        <v>2000</v>
      </c>
      <c r="E1168" s="62">
        <v>8</v>
      </c>
      <c r="F1168" s="62">
        <v>2001</v>
      </c>
      <c r="G1168" s="62">
        <v>2001</v>
      </c>
      <c r="H1168" s="167">
        <v>0</v>
      </c>
      <c r="I1168" s="167">
        <v>0</v>
      </c>
      <c r="J1168" s="167">
        <v>0</v>
      </c>
      <c r="K1168" s="167">
        <v>0</v>
      </c>
      <c r="L1168" s="167">
        <v>0</v>
      </c>
      <c r="M1168" s="167">
        <v>0</v>
      </c>
      <c r="N1168" s="167">
        <v>1856.2</v>
      </c>
      <c r="O1168" s="167">
        <v>0</v>
      </c>
      <c r="P1168" s="167">
        <v>0</v>
      </c>
      <c r="Q1168" s="167">
        <v>0</v>
      </c>
      <c r="R1168" s="167">
        <v>0</v>
      </c>
      <c r="S1168" s="167">
        <v>0</v>
      </c>
      <c r="T1168" s="167">
        <v>0</v>
      </c>
      <c r="U1168" s="167">
        <v>0</v>
      </c>
      <c r="V1168" s="167">
        <v>10666.6</v>
      </c>
      <c r="W1168" s="167">
        <v>0</v>
      </c>
      <c r="X1168" s="167">
        <v>0</v>
      </c>
      <c r="Y1168" s="167">
        <v>0</v>
      </c>
      <c r="Z1168" s="167">
        <v>0</v>
      </c>
      <c r="AA1168" s="167">
        <v>0</v>
      </c>
      <c r="AB1168" s="167">
        <v>0</v>
      </c>
      <c r="AC1168" s="167">
        <v>0</v>
      </c>
      <c r="AD1168" s="167">
        <v>0</v>
      </c>
      <c r="AE1168" s="167">
        <v>0</v>
      </c>
      <c r="AF1168" s="167">
        <v>0</v>
      </c>
      <c r="AG1168" s="167">
        <v>0</v>
      </c>
      <c r="AH1168" s="43">
        <v>12522.800000000001</v>
      </c>
    </row>
    <row r="1169" spans="1:34">
      <c r="A1169" s="52">
        <v>0</v>
      </c>
      <c r="D1169" s="62">
        <v>2000</v>
      </c>
      <c r="E1169" s="62">
        <v>9</v>
      </c>
      <c r="F1169" s="62">
        <v>2001</v>
      </c>
      <c r="G1169" s="62">
        <v>2001</v>
      </c>
      <c r="H1169" s="167">
        <v>0</v>
      </c>
      <c r="I1169" s="167">
        <v>0</v>
      </c>
      <c r="J1169" s="167">
        <v>0</v>
      </c>
      <c r="K1169" s="167">
        <v>0</v>
      </c>
      <c r="L1169" s="167">
        <v>0</v>
      </c>
      <c r="M1169" s="167">
        <v>0</v>
      </c>
      <c r="N1169" s="167">
        <v>1796</v>
      </c>
      <c r="O1169" s="167">
        <v>0</v>
      </c>
      <c r="P1169" s="167">
        <v>0</v>
      </c>
      <c r="Q1169" s="167">
        <v>0</v>
      </c>
      <c r="R1169" s="167">
        <v>7.7</v>
      </c>
      <c r="S1169" s="167">
        <v>0</v>
      </c>
      <c r="T1169" s="167">
        <v>0</v>
      </c>
      <c r="U1169" s="167">
        <v>0</v>
      </c>
      <c r="V1169" s="167">
        <v>10477.700000000001</v>
      </c>
      <c r="W1169" s="167">
        <v>0</v>
      </c>
      <c r="X1169" s="167">
        <v>0</v>
      </c>
      <c r="Y1169" s="167">
        <v>0</v>
      </c>
      <c r="Z1169" s="167">
        <v>0</v>
      </c>
      <c r="AA1169" s="167">
        <v>0</v>
      </c>
      <c r="AB1169" s="167">
        <v>0</v>
      </c>
      <c r="AC1169" s="167">
        <v>0</v>
      </c>
      <c r="AD1169" s="167">
        <v>0</v>
      </c>
      <c r="AE1169" s="167">
        <v>0</v>
      </c>
      <c r="AF1169" s="167">
        <v>0</v>
      </c>
      <c r="AG1169" s="167">
        <v>0</v>
      </c>
      <c r="AH1169" s="43">
        <v>12281.400000000001</v>
      </c>
    </row>
    <row r="1170" spans="1:34">
      <c r="A1170" s="52">
        <v>0</v>
      </c>
      <c r="D1170" s="62">
        <v>2000</v>
      </c>
      <c r="E1170" s="62">
        <v>10</v>
      </c>
      <c r="F1170" s="62">
        <v>2001</v>
      </c>
      <c r="G1170" s="62">
        <v>2001</v>
      </c>
      <c r="H1170" s="167">
        <v>0</v>
      </c>
      <c r="I1170" s="167">
        <v>0</v>
      </c>
      <c r="J1170" s="167">
        <v>0</v>
      </c>
      <c r="K1170" s="167">
        <v>0</v>
      </c>
      <c r="L1170" s="167">
        <v>0</v>
      </c>
      <c r="M1170" s="167">
        <v>0</v>
      </c>
      <c r="N1170" s="167">
        <v>1852.5</v>
      </c>
      <c r="O1170" s="167">
        <v>0</v>
      </c>
      <c r="P1170" s="167">
        <v>0</v>
      </c>
      <c r="Q1170" s="167">
        <v>0</v>
      </c>
      <c r="R1170" s="167">
        <v>441.2</v>
      </c>
      <c r="S1170" s="167">
        <v>0</v>
      </c>
      <c r="T1170" s="167">
        <v>0</v>
      </c>
      <c r="U1170" s="167">
        <v>0</v>
      </c>
      <c r="V1170" s="167">
        <v>12797.9</v>
      </c>
      <c r="W1170" s="167">
        <v>0</v>
      </c>
      <c r="X1170" s="167">
        <v>0</v>
      </c>
      <c r="Y1170" s="167">
        <v>0</v>
      </c>
      <c r="Z1170" s="167">
        <v>0</v>
      </c>
      <c r="AA1170" s="167">
        <v>0</v>
      </c>
      <c r="AB1170" s="167">
        <v>0</v>
      </c>
      <c r="AC1170" s="167">
        <v>255.9</v>
      </c>
      <c r="AD1170" s="167">
        <v>0</v>
      </c>
      <c r="AE1170" s="167">
        <v>0</v>
      </c>
      <c r="AF1170" s="167">
        <v>0</v>
      </c>
      <c r="AG1170" s="167">
        <v>0</v>
      </c>
      <c r="AH1170" s="43">
        <v>15347.499999999998</v>
      </c>
    </row>
    <row r="1171" spans="1:34">
      <c r="A1171" s="52">
        <v>0</v>
      </c>
      <c r="D1171" s="62">
        <v>2000</v>
      </c>
      <c r="E1171" s="62">
        <v>11</v>
      </c>
      <c r="F1171" s="62">
        <v>2001</v>
      </c>
      <c r="G1171" s="62">
        <v>2001</v>
      </c>
      <c r="H1171" s="167">
        <v>0</v>
      </c>
      <c r="I1171" s="167">
        <v>0</v>
      </c>
      <c r="J1171" s="167">
        <v>0</v>
      </c>
      <c r="K1171" s="167">
        <v>0</v>
      </c>
      <c r="L1171" s="167">
        <v>6826.3</v>
      </c>
      <c r="M1171" s="167">
        <v>0</v>
      </c>
      <c r="N1171" s="167">
        <v>1471.4</v>
      </c>
      <c r="O1171" s="167">
        <v>0</v>
      </c>
      <c r="P1171" s="167">
        <v>0</v>
      </c>
      <c r="Q1171" s="167">
        <v>0</v>
      </c>
      <c r="R1171" s="167">
        <v>2615.1999999999998</v>
      </c>
      <c r="S1171" s="167">
        <v>0</v>
      </c>
      <c r="T1171" s="167">
        <v>0</v>
      </c>
      <c r="U1171" s="167">
        <v>0</v>
      </c>
      <c r="V1171" s="167">
        <v>6424.4</v>
      </c>
      <c r="W1171" s="167">
        <v>0</v>
      </c>
      <c r="X1171" s="167">
        <v>0</v>
      </c>
      <c r="Y1171" s="167">
        <v>0</v>
      </c>
      <c r="Z1171" s="167">
        <v>0</v>
      </c>
      <c r="AA1171" s="167">
        <v>0</v>
      </c>
      <c r="AB1171" s="167">
        <v>0</v>
      </c>
      <c r="AC1171" s="167">
        <v>1266.2</v>
      </c>
      <c r="AD1171" s="167">
        <v>0</v>
      </c>
      <c r="AE1171" s="167">
        <v>0</v>
      </c>
      <c r="AF1171" s="167">
        <v>0</v>
      </c>
      <c r="AG1171" s="167">
        <v>0</v>
      </c>
      <c r="AH1171" s="43">
        <v>18603.500000000004</v>
      </c>
    </row>
    <row r="1172" spans="1:34">
      <c r="A1172" s="52">
        <v>0</v>
      </c>
      <c r="D1172" s="62">
        <v>2000</v>
      </c>
      <c r="E1172" s="62">
        <v>12</v>
      </c>
      <c r="F1172" s="62">
        <v>2001</v>
      </c>
      <c r="G1172" s="62">
        <v>2001</v>
      </c>
      <c r="H1172" s="167">
        <v>0</v>
      </c>
      <c r="I1172" s="167">
        <v>0</v>
      </c>
      <c r="J1172" s="167">
        <v>0</v>
      </c>
      <c r="K1172" s="167">
        <v>0</v>
      </c>
      <c r="L1172" s="167">
        <v>8981.6</v>
      </c>
      <c r="M1172" s="167">
        <v>0</v>
      </c>
      <c r="N1172" s="167">
        <v>1515.5</v>
      </c>
      <c r="O1172" s="167">
        <v>0</v>
      </c>
      <c r="P1172" s="167">
        <v>0</v>
      </c>
      <c r="Q1172" s="167">
        <v>0</v>
      </c>
      <c r="R1172" s="167">
        <v>2609.1</v>
      </c>
      <c r="S1172" s="167">
        <v>0</v>
      </c>
      <c r="T1172" s="167">
        <v>0</v>
      </c>
      <c r="U1172" s="167">
        <v>0</v>
      </c>
      <c r="V1172" s="167">
        <v>1978.9</v>
      </c>
      <c r="W1172" s="167">
        <v>0</v>
      </c>
      <c r="X1172" s="167">
        <v>243.1</v>
      </c>
      <c r="Y1172" s="167">
        <v>0</v>
      </c>
      <c r="Z1172" s="167">
        <v>0</v>
      </c>
      <c r="AA1172" s="167">
        <v>0</v>
      </c>
      <c r="AB1172" s="167">
        <v>0</v>
      </c>
      <c r="AC1172" s="167">
        <v>3733.3</v>
      </c>
      <c r="AD1172" s="167">
        <v>0</v>
      </c>
      <c r="AE1172" s="167">
        <v>9478.6</v>
      </c>
      <c r="AF1172" s="167">
        <v>0</v>
      </c>
      <c r="AG1172" s="167">
        <v>0</v>
      </c>
      <c r="AH1172" s="43">
        <v>28540.1</v>
      </c>
    </row>
    <row r="1173" spans="1:34">
      <c r="A1173" s="52">
        <v>0</v>
      </c>
      <c r="D1173" s="62">
        <v>2001</v>
      </c>
      <c r="E1173" s="62">
        <v>1</v>
      </c>
      <c r="F1173" s="62">
        <v>2001</v>
      </c>
      <c r="G1173" s="62">
        <v>2001</v>
      </c>
      <c r="H1173" s="167">
        <v>0</v>
      </c>
      <c r="I1173" s="167">
        <v>0</v>
      </c>
      <c r="J1173" s="167">
        <v>0</v>
      </c>
      <c r="K1173" s="167">
        <v>0</v>
      </c>
      <c r="L1173" s="167">
        <v>0</v>
      </c>
      <c r="M1173" s="167">
        <v>0</v>
      </c>
      <c r="N1173" s="167">
        <v>1857.7</v>
      </c>
      <c r="O1173" s="167">
        <v>0</v>
      </c>
      <c r="P1173" s="167">
        <v>0</v>
      </c>
      <c r="Q1173" s="167">
        <v>0</v>
      </c>
      <c r="R1173" s="167">
        <v>1478.2</v>
      </c>
      <c r="S1173" s="167">
        <v>0</v>
      </c>
      <c r="T1173" s="167">
        <v>0</v>
      </c>
      <c r="U1173" s="167">
        <v>0</v>
      </c>
      <c r="V1173" s="167">
        <v>529.79999999999995</v>
      </c>
      <c r="W1173" s="167">
        <v>0</v>
      </c>
      <c r="X1173" s="167">
        <v>1287.0999999999999</v>
      </c>
      <c r="Y1173" s="167">
        <v>0</v>
      </c>
      <c r="Z1173" s="167">
        <v>0</v>
      </c>
      <c r="AA1173" s="167">
        <v>0</v>
      </c>
      <c r="AB1173" s="167">
        <v>0</v>
      </c>
      <c r="AC1173" s="167">
        <v>328.2</v>
      </c>
      <c r="AD1173" s="167">
        <v>0</v>
      </c>
      <c r="AE1173" s="167">
        <v>934.2</v>
      </c>
      <c r="AF1173" s="167">
        <v>0</v>
      </c>
      <c r="AG1173" s="167">
        <v>0</v>
      </c>
      <c r="AH1173" s="43">
        <v>6415.1999999999989</v>
      </c>
    </row>
    <row r="1174" spans="1:34">
      <c r="A1174" s="52">
        <v>0</v>
      </c>
      <c r="D1174" s="62">
        <v>2001</v>
      </c>
      <c r="E1174" s="62">
        <v>2</v>
      </c>
      <c r="F1174" s="62">
        <v>2001</v>
      </c>
      <c r="G1174" s="62">
        <v>2001</v>
      </c>
      <c r="H1174" s="167">
        <v>0</v>
      </c>
      <c r="I1174" s="167">
        <v>0</v>
      </c>
      <c r="J1174" s="167">
        <v>0</v>
      </c>
      <c r="K1174" s="167">
        <v>0</v>
      </c>
      <c r="L1174" s="167">
        <v>0</v>
      </c>
      <c r="M1174" s="167">
        <v>0</v>
      </c>
      <c r="N1174" s="167">
        <v>1673.8</v>
      </c>
      <c r="O1174" s="167">
        <v>0</v>
      </c>
      <c r="P1174" s="167">
        <v>0</v>
      </c>
      <c r="Q1174" s="167">
        <v>0</v>
      </c>
      <c r="R1174" s="167">
        <v>506.9</v>
      </c>
      <c r="S1174" s="167">
        <v>0</v>
      </c>
      <c r="T1174" s="167">
        <v>0</v>
      </c>
      <c r="U1174" s="167">
        <v>0</v>
      </c>
      <c r="V1174" s="167">
        <v>0</v>
      </c>
      <c r="W1174" s="167">
        <v>0</v>
      </c>
      <c r="X1174" s="167">
        <v>1088.8</v>
      </c>
      <c r="Y1174" s="167">
        <v>0</v>
      </c>
      <c r="Z1174" s="167">
        <v>0</v>
      </c>
      <c r="AA1174" s="167">
        <v>0</v>
      </c>
      <c r="AB1174" s="167">
        <v>0</v>
      </c>
      <c r="AC1174" s="167">
        <v>0</v>
      </c>
      <c r="AD1174" s="167">
        <v>0</v>
      </c>
      <c r="AE1174" s="167">
        <v>0</v>
      </c>
      <c r="AF1174" s="167">
        <v>0</v>
      </c>
      <c r="AG1174" s="167">
        <v>0</v>
      </c>
      <c r="AH1174" s="43">
        <v>3269.5</v>
      </c>
    </row>
    <row r="1175" spans="1:34">
      <c r="A1175" s="52">
        <v>0</v>
      </c>
      <c r="D1175" s="62">
        <v>2001</v>
      </c>
      <c r="E1175" s="62">
        <v>3</v>
      </c>
      <c r="F1175" s="62">
        <v>2001</v>
      </c>
      <c r="G1175" s="62">
        <v>2001</v>
      </c>
      <c r="H1175" s="167">
        <v>0</v>
      </c>
      <c r="I1175" s="167">
        <v>0</v>
      </c>
      <c r="J1175" s="167">
        <v>0</v>
      </c>
      <c r="K1175" s="167">
        <v>0</v>
      </c>
      <c r="L1175" s="167">
        <v>0</v>
      </c>
      <c r="M1175" s="167">
        <v>0</v>
      </c>
      <c r="N1175" s="167">
        <v>1855.5</v>
      </c>
      <c r="O1175" s="167">
        <v>0</v>
      </c>
      <c r="P1175" s="167">
        <v>0</v>
      </c>
      <c r="Q1175" s="167">
        <v>0</v>
      </c>
      <c r="R1175" s="167">
        <v>1118.5</v>
      </c>
      <c r="S1175" s="167">
        <v>0</v>
      </c>
      <c r="T1175" s="167">
        <v>0</v>
      </c>
      <c r="U1175" s="167">
        <v>747.7</v>
      </c>
      <c r="V1175" s="167">
        <v>0</v>
      </c>
      <c r="W1175" s="167">
        <v>0</v>
      </c>
      <c r="X1175" s="167">
        <v>1437.8</v>
      </c>
      <c r="Y1175" s="167">
        <v>0</v>
      </c>
      <c r="Z1175" s="167">
        <v>0</v>
      </c>
      <c r="AA1175" s="167">
        <v>0</v>
      </c>
      <c r="AB1175" s="167">
        <v>0</v>
      </c>
      <c r="AC1175" s="167">
        <v>0</v>
      </c>
      <c r="AD1175" s="167">
        <v>0</v>
      </c>
      <c r="AE1175" s="167">
        <v>0</v>
      </c>
      <c r="AF1175" s="167">
        <v>0</v>
      </c>
      <c r="AG1175" s="167">
        <v>0</v>
      </c>
      <c r="AH1175" s="43">
        <v>5159.5</v>
      </c>
    </row>
    <row r="1176" spans="1:34">
      <c r="A1176" s="52">
        <v>0</v>
      </c>
      <c r="D1176" s="62">
        <v>2001</v>
      </c>
      <c r="E1176" s="62">
        <v>4</v>
      </c>
      <c r="F1176" s="62">
        <v>2001</v>
      </c>
      <c r="G1176" s="62">
        <v>2001</v>
      </c>
      <c r="H1176" s="167">
        <v>0</v>
      </c>
      <c r="I1176" s="167">
        <v>0</v>
      </c>
      <c r="J1176" s="167">
        <v>0</v>
      </c>
      <c r="K1176" s="167">
        <v>0</v>
      </c>
      <c r="L1176" s="167">
        <v>7642.7</v>
      </c>
      <c r="M1176" s="167">
        <v>0</v>
      </c>
      <c r="N1176" s="167">
        <v>1793.1</v>
      </c>
      <c r="O1176" s="167">
        <v>0</v>
      </c>
      <c r="P1176" s="167">
        <v>0</v>
      </c>
      <c r="Q1176" s="167">
        <v>0</v>
      </c>
      <c r="R1176" s="167">
        <v>811.8</v>
      </c>
      <c r="S1176" s="167">
        <v>0</v>
      </c>
      <c r="T1176" s="167">
        <v>0</v>
      </c>
      <c r="U1176" s="167">
        <v>8410</v>
      </c>
      <c r="V1176" s="167">
        <v>5591</v>
      </c>
      <c r="W1176" s="167">
        <v>0</v>
      </c>
      <c r="X1176" s="167">
        <v>691</v>
      </c>
      <c r="Y1176" s="167">
        <v>0</v>
      </c>
      <c r="Z1176" s="167">
        <v>0</v>
      </c>
      <c r="AA1176" s="167">
        <v>0</v>
      </c>
      <c r="AB1176" s="167">
        <v>0</v>
      </c>
      <c r="AC1176" s="167">
        <v>0</v>
      </c>
      <c r="AD1176" s="167">
        <v>0</v>
      </c>
      <c r="AE1176" s="167">
        <v>0</v>
      </c>
      <c r="AF1176" s="167">
        <v>0</v>
      </c>
      <c r="AG1176" s="167">
        <v>0</v>
      </c>
      <c r="AH1176" s="43">
        <v>24939.599999999999</v>
      </c>
    </row>
    <row r="1177" spans="1:34">
      <c r="A1177" s="52">
        <v>0</v>
      </c>
      <c r="D1177" s="62">
        <v>2001</v>
      </c>
      <c r="E1177" s="62">
        <v>5</v>
      </c>
      <c r="F1177" s="62">
        <v>2001</v>
      </c>
      <c r="G1177" s="62">
        <v>2002</v>
      </c>
      <c r="H1177" s="167">
        <v>0</v>
      </c>
      <c r="I1177" s="167">
        <v>0</v>
      </c>
      <c r="J1177" s="167">
        <v>0</v>
      </c>
      <c r="K1177" s="167">
        <v>0</v>
      </c>
      <c r="L1177" s="167">
        <v>0</v>
      </c>
      <c r="M1177" s="167">
        <v>0</v>
      </c>
      <c r="N1177" s="167">
        <v>0</v>
      </c>
      <c r="O1177" s="167">
        <v>0</v>
      </c>
      <c r="P1177" s="167">
        <v>0</v>
      </c>
      <c r="Q1177" s="167">
        <v>0</v>
      </c>
      <c r="R1177" s="167">
        <v>0</v>
      </c>
      <c r="S1177" s="167">
        <v>0</v>
      </c>
      <c r="T1177" s="167">
        <v>0</v>
      </c>
      <c r="U1177" s="167">
        <v>0</v>
      </c>
      <c r="V1177" s="167">
        <v>0</v>
      </c>
      <c r="W1177" s="167">
        <v>0</v>
      </c>
      <c r="X1177" s="167">
        <v>0</v>
      </c>
      <c r="Y1177" s="167">
        <v>0</v>
      </c>
      <c r="Z1177" s="167">
        <v>0</v>
      </c>
      <c r="AA1177" s="167">
        <v>0</v>
      </c>
      <c r="AB1177" s="167">
        <v>0</v>
      </c>
      <c r="AC1177" s="167">
        <v>0</v>
      </c>
      <c r="AD1177" s="167">
        <v>0</v>
      </c>
      <c r="AE1177" s="167">
        <v>0</v>
      </c>
      <c r="AF1177" s="167">
        <v>0</v>
      </c>
      <c r="AG1177" s="167">
        <v>0</v>
      </c>
      <c r="AH1177" s="43">
        <v>0</v>
      </c>
    </row>
    <row r="1178" spans="1:34">
      <c r="A1178" s="52">
        <v>0</v>
      </c>
      <c r="D1178" s="62">
        <v>2001</v>
      </c>
      <c r="E1178" s="62">
        <v>6</v>
      </c>
      <c r="F1178" s="62">
        <v>2001</v>
      </c>
      <c r="G1178" s="62">
        <v>2002</v>
      </c>
      <c r="H1178" s="167">
        <v>0</v>
      </c>
      <c r="I1178" s="167">
        <v>0</v>
      </c>
      <c r="J1178" s="167">
        <v>0</v>
      </c>
      <c r="K1178" s="167">
        <v>0</v>
      </c>
      <c r="L1178" s="167">
        <v>0</v>
      </c>
      <c r="M1178" s="167">
        <v>0</v>
      </c>
      <c r="N1178" s="167">
        <v>0</v>
      </c>
      <c r="O1178" s="167">
        <v>0</v>
      </c>
      <c r="P1178" s="167">
        <v>0</v>
      </c>
      <c r="Q1178" s="167">
        <v>0</v>
      </c>
      <c r="R1178" s="167">
        <v>0</v>
      </c>
      <c r="S1178" s="167">
        <v>0</v>
      </c>
      <c r="T1178" s="167">
        <v>0</v>
      </c>
      <c r="U1178" s="167">
        <v>0</v>
      </c>
      <c r="V1178" s="167">
        <v>0</v>
      </c>
      <c r="W1178" s="167">
        <v>0</v>
      </c>
      <c r="X1178" s="167">
        <v>0</v>
      </c>
      <c r="Y1178" s="167">
        <v>0</v>
      </c>
      <c r="Z1178" s="167">
        <v>0</v>
      </c>
      <c r="AA1178" s="167">
        <v>0</v>
      </c>
      <c r="AB1178" s="167">
        <v>0</v>
      </c>
      <c r="AC1178" s="167">
        <v>0</v>
      </c>
      <c r="AD1178" s="167">
        <v>0</v>
      </c>
      <c r="AE1178" s="167">
        <v>0</v>
      </c>
      <c r="AF1178" s="167">
        <v>0</v>
      </c>
      <c r="AG1178" s="167">
        <v>0</v>
      </c>
      <c r="AH1178" s="43">
        <v>0</v>
      </c>
    </row>
    <row r="1179" spans="1:34">
      <c r="A1179" s="52">
        <v>0</v>
      </c>
      <c r="D1179" s="62">
        <v>2001</v>
      </c>
      <c r="E1179" s="62">
        <v>7</v>
      </c>
      <c r="F1179" s="62">
        <v>2002</v>
      </c>
      <c r="G1179" s="62">
        <v>2002</v>
      </c>
      <c r="H1179" s="167">
        <v>0</v>
      </c>
      <c r="I1179" s="167">
        <v>0</v>
      </c>
      <c r="J1179" s="167">
        <v>0</v>
      </c>
      <c r="K1179" s="167">
        <v>0</v>
      </c>
      <c r="L1179" s="167">
        <v>0</v>
      </c>
      <c r="M1179" s="167">
        <v>0</v>
      </c>
      <c r="N1179" s="167">
        <v>0</v>
      </c>
      <c r="O1179" s="167">
        <v>0</v>
      </c>
      <c r="P1179" s="167">
        <v>0</v>
      </c>
      <c r="Q1179" s="167">
        <v>0</v>
      </c>
      <c r="R1179" s="167">
        <v>0</v>
      </c>
      <c r="S1179" s="167">
        <v>0</v>
      </c>
      <c r="T1179" s="167">
        <v>0</v>
      </c>
      <c r="U1179" s="167">
        <v>0</v>
      </c>
      <c r="V1179" s="167">
        <v>0</v>
      </c>
      <c r="W1179" s="167">
        <v>0</v>
      </c>
      <c r="X1179" s="167">
        <v>0</v>
      </c>
      <c r="Y1179" s="167">
        <v>0</v>
      </c>
      <c r="Z1179" s="167">
        <v>0</v>
      </c>
      <c r="AA1179" s="167">
        <v>0</v>
      </c>
      <c r="AB1179" s="167">
        <v>0</v>
      </c>
      <c r="AC1179" s="167">
        <v>0</v>
      </c>
      <c r="AD1179" s="167">
        <v>0</v>
      </c>
      <c r="AE1179" s="167">
        <v>0</v>
      </c>
      <c r="AF1179" s="167">
        <v>0</v>
      </c>
      <c r="AG1179" s="167">
        <v>0</v>
      </c>
      <c r="AH1179" s="43">
        <v>0</v>
      </c>
    </row>
    <row r="1180" spans="1:34">
      <c r="A1180" s="52">
        <v>0</v>
      </c>
      <c r="D1180" s="62">
        <v>2001</v>
      </c>
      <c r="E1180" s="62">
        <v>8</v>
      </c>
      <c r="F1180" s="62">
        <v>2002</v>
      </c>
      <c r="G1180" s="62">
        <v>2002</v>
      </c>
      <c r="H1180" s="167">
        <v>0</v>
      </c>
      <c r="I1180" s="167">
        <v>0</v>
      </c>
      <c r="J1180" s="167">
        <v>0</v>
      </c>
      <c r="K1180" s="167">
        <v>0</v>
      </c>
      <c r="L1180" s="167">
        <v>0</v>
      </c>
      <c r="M1180" s="167">
        <v>0</v>
      </c>
      <c r="N1180" s="167">
        <v>0</v>
      </c>
      <c r="O1180" s="167">
        <v>0</v>
      </c>
      <c r="P1180" s="167">
        <v>0</v>
      </c>
      <c r="Q1180" s="167">
        <v>0</v>
      </c>
      <c r="R1180" s="167">
        <v>0</v>
      </c>
      <c r="S1180" s="167">
        <v>0</v>
      </c>
      <c r="T1180" s="167">
        <v>0</v>
      </c>
      <c r="U1180" s="167">
        <v>0</v>
      </c>
      <c r="V1180" s="167">
        <v>0</v>
      </c>
      <c r="W1180" s="167">
        <v>0</v>
      </c>
      <c r="X1180" s="167">
        <v>0</v>
      </c>
      <c r="Y1180" s="167">
        <v>0</v>
      </c>
      <c r="Z1180" s="167">
        <v>0</v>
      </c>
      <c r="AA1180" s="167">
        <v>0</v>
      </c>
      <c r="AB1180" s="167">
        <v>0</v>
      </c>
      <c r="AC1180" s="167">
        <v>0</v>
      </c>
      <c r="AD1180" s="167">
        <v>0</v>
      </c>
      <c r="AE1180" s="167">
        <v>0</v>
      </c>
      <c r="AF1180" s="167">
        <v>0</v>
      </c>
      <c r="AG1180" s="167">
        <v>0</v>
      </c>
      <c r="AH1180" s="43">
        <v>0</v>
      </c>
    </row>
    <row r="1181" spans="1:34">
      <c r="A1181" s="52">
        <v>0</v>
      </c>
      <c r="D1181" s="62">
        <v>2001</v>
      </c>
      <c r="E1181" s="62">
        <v>9</v>
      </c>
      <c r="F1181" s="62">
        <v>2002</v>
      </c>
      <c r="G1181" s="62">
        <v>2002</v>
      </c>
      <c r="H1181" s="167">
        <v>0</v>
      </c>
      <c r="I1181" s="167">
        <v>0</v>
      </c>
      <c r="J1181" s="167">
        <v>0</v>
      </c>
      <c r="K1181" s="167">
        <v>0</v>
      </c>
      <c r="L1181" s="167">
        <v>0</v>
      </c>
      <c r="M1181" s="167">
        <v>0</v>
      </c>
      <c r="N1181" s="167">
        <v>0</v>
      </c>
      <c r="O1181" s="167">
        <v>0</v>
      </c>
      <c r="P1181" s="167">
        <v>0</v>
      </c>
      <c r="Q1181" s="167">
        <v>0</v>
      </c>
      <c r="R1181" s="167">
        <v>0</v>
      </c>
      <c r="S1181" s="167">
        <v>0</v>
      </c>
      <c r="T1181" s="167">
        <v>0</v>
      </c>
      <c r="U1181" s="167">
        <v>0</v>
      </c>
      <c r="V1181" s="167">
        <v>0</v>
      </c>
      <c r="W1181" s="167">
        <v>0</v>
      </c>
      <c r="X1181" s="167">
        <v>0</v>
      </c>
      <c r="Y1181" s="167">
        <v>0</v>
      </c>
      <c r="Z1181" s="167">
        <v>0</v>
      </c>
      <c r="AA1181" s="167">
        <v>0</v>
      </c>
      <c r="AB1181" s="167">
        <v>0</v>
      </c>
      <c r="AC1181" s="167">
        <v>0</v>
      </c>
      <c r="AD1181" s="167">
        <v>0</v>
      </c>
      <c r="AE1181" s="167">
        <v>0</v>
      </c>
      <c r="AF1181" s="167">
        <v>0</v>
      </c>
      <c r="AG1181" s="167">
        <v>0</v>
      </c>
      <c r="AH1181" s="43">
        <v>0</v>
      </c>
    </row>
    <row r="1182" spans="1:34">
      <c r="A1182" s="52">
        <v>0</v>
      </c>
      <c r="D1182" s="62">
        <v>2001</v>
      </c>
      <c r="E1182" s="62">
        <v>10</v>
      </c>
      <c r="F1182" s="62">
        <v>2002</v>
      </c>
      <c r="G1182" s="62">
        <v>2002</v>
      </c>
      <c r="H1182" s="167">
        <v>0</v>
      </c>
      <c r="I1182" s="167">
        <v>0</v>
      </c>
      <c r="J1182" s="167">
        <v>0</v>
      </c>
      <c r="K1182" s="167">
        <v>0</v>
      </c>
      <c r="L1182" s="167">
        <v>4615.7</v>
      </c>
      <c r="M1182" s="167">
        <v>0</v>
      </c>
      <c r="N1182" s="167">
        <v>0</v>
      </c>
      <c r="O1182" s="167">
        <v>0</v>
      </c>
      <c r="P1182" s="167">
        <v>0</v>
      </c>
      <c r="Q1182" s="167">
        <v>0</v>
      </c>
      <c r="R1182" s="167">
        <v>1106.2</v>
      </c>
      <c r="S1182" s="167">
        <v>0</v>
      </c>
      <c r="T1182" s="167">
        <v>0</v>
      </c>
      <c r="U1182" s="167">
        <v>0</v>
      </c>
      <c r="V1182" s="167">
        <v>9721.6</v>
      </c>
      <c r="W1182" s="167">
        <v>0</v>
      </c>
      <c r="X1182" s="167">
        <v>0</v>
      </c>
      <c r="Y1182" s="167">
        <v>0</v>
      </c>
      <c r="Z1182" s="167">
        <v>0</v>
      </c>
      <c r="AA1182" s="167">
        <v>0</v>
      </c>
      <c r="AB1182" s="167">
        <v>0</v>
      </c>
      <c r="AC1182" s="167">
        <v>570.5</v>
      </c>
      <c r="AD1182" s="167">
        <v>0</v>
      </c>
      <c r="AE1182" s="167">
        <v>9272.5</v>
      </c>
      <c r="AF1182" s="167">
        <v>0</v>
      </c>
      <c r="AG1182" s="167">
        <v>0</v>
      </c>
      <c r="AH1182" s="43">
        <v>25286.5</v>
      </c>
    </row>
    <row r="1183" spans="1:34">
      <c r="A1183" s="52">
        <v>0</v>
      </c>
      <c r="D1183" s="62">
        <v>2001</v>
      </c>
      <c r="E1183" s="62">
        <v>11</v>
      </c>
      <c r="F1183" s="62">
        <v>2002</v>
      </c>
      <c r="G1183" s="62">
        <v>2002</v>
      </c>
      <c r="H1183" s="167">
        <v>0</v>
      </c>
      <c r="I1183" s="167">
        <v>0</v>
      </c>
      <c r="J1183" s="167">
        <v>0</v>
      </c>
      <c r="K1183" s="167">
        <v>0</v>
      </c>
      <c r="L1183" s="167">
        <v>14026.5</v>
      </c>
      <c r="M1183" s="167">
        <v>0</v>
      </c>
      <c r="N1183" s="167">
        <v>0</v>
      </c>
      <c r="O1183" s="167">
        <v>0</v>
      </c>
      <c r="P1183" s="167">
        <v>0</v>
      </c>
      <c r="Q1183" s="167">
        <v>0</v>
      </c>
      <c r="R1183" s="167">
        <v>1497.1</v>
      </c>
      <c r="S1183" s="167">
        <v>0</v>
      </c>
      <c r="T1183" s="167">
        <v>0</v>
      </c>
      <c r="U1183" s="167">
        <v>0</v>
      </c>
      <c r="V1183" s="167">
        <v>11149.5</v>
      </c>
      <c r="W1183" s="167">
        <v>0</v>
      </c>
      <c r="X1183" s="167">
        <v>243</v>
      </c>
      <c r="Y1183" s="167">
        <v>0</v>
      </c>
      <c r="Z1183" s="167">
        <v>0</v>
      </c>
      <c r="AA1183" s="167">
        <v>0</v>
      </c>
      <c r="AB1183" s="167">
        <v>0</v>
      </c>
      <c r="AC1183" s="167">
        <v>622.70000000000005</v>
      </c>
      <c r="AD1183" s="167">
        <v>0</v>
      </c>
      <c r="AE1183" s="167">
        <v>8323.4</v>
      </c>
      <c r="AF1183" s="167">
        <v>0</v>
      </c>
      <c r="AG1183" s="167">
        <v>0</v>
      </c>
      <c r="AH1183" s="43">
        <v>35862.199999999997</v>
      </c>
    </row>
    <row r="1184" spans="1:34">
      <c r="A1184" s="52">
        <v>0</v>
      </c>
      <c r="D1184" s="62">
        <v>2001</v>
      </c>
      <c r="E1184" s="62">
        <v>12</v>
      </c>
      <c r="F1184" s="62">
        <v>2002</v>
      </c>
      <c r="G1184" s="62">
        <v>2002</v>
      </c>
      <c r="H1184" s="167">
        <v>0</v>
      </c>
      <c r="I1184" s="167">
        <v>0</v>
      </c>
      <c r="J1184" s="167">
        <v>0</v>
      </c>
      <c r="K1184" s="167">
        <v>0</v>
      </c>
      <c r="L1184" s="167">
        <v>13544.2</v>
      </c>
      <c r="M1184" s="167">
        <v>0</v>
      </c>
      <c r="N1184" s="167">
        <v>0</v>
      </c>
      <c r="O1184" s="167">
        <v>0</v>
      </c>
      <c r="P1184" s="167">
        <v>0</v>
      </c>
      <c r="Q1184" s="167">
        <v>0</v>
      </c>
      <c r="R1184" s="167">
        <v>1661.3</v>
      </c>
      <c r="S1184" s="167">
        <v>0</v>
      </c>
      <c r="T1184" s="167">
        <v>0</v>
      </c>
      <c r="U1184" s="167">
        <v>0</v>
      </c>
      <c r="V1184" s="167">
        <v>922.3</v>
      </c>
      <c r="W1184" s="167">
        <v>0</v>
      </c>
      <c r="X1184" s="167">
        <v>1116.4000000000001</v>
      </c>
      <c r="Y1184" s="167">
        <v>0</v>
      </c>
      <c r="Z1184" s="167">
        <v>0</v>
      </c>
      <c r="AA1184" s="167">
        <v>0</v>
      </c>
      <c r="AB1184" s="167">
        <v>0</v>
      </c>
      <c r="AC1184" s="167">
        <v>126.1</v>
      </c>
      <c r="AD1184" s="167">
        <v>0</v>
      </c>
      <c r="AE1184" s="167">
        <v>1573.9</v>
      </c>
      <c r="AF1184" s="167">
        <v>0</v>
      </c>
      <c r="AG1184" s="167">
        <v>0</v>
      </c>
      <c r="AH1184" s="43">
        <v>18944.2</v>
      </c>
    </row>
    <row r="1185" spans="1:34">
      <c r="A1185" s="52">
        <v>0</v>
      </c>
      <c r="D1185" s="62">
        <v>2002</v>
      </c>
      <c r="E1185" s="62">
        <v>1</v>
      </c>
      <c r="F1185" s="62">
        <v>2002</v>
      </c>
      <c r="G1185" s="62">
        <v>2002</v>
      </c>
      <c r="H1185" s="167">
        <v>0</v>
      </c>
      <c r="I1185" s="167">
        <v>0</v>
      </c>
      <c r="J1185" s="167">
        <v>0</v>
      </c>
      <c r="K1185" s="167">
        <v>0</v>
      </c>
      <c r="L1185" s="167">
        <v>9081.7000000000007</v>
      </c>
      <c r="M1185" s="167">
        <v>0</v>
      </c>
      <c r="N1185" s="167">
        <v>272</v>
      </c>
      <c r="O1185" s="167">
        <v>0</v>
      </c>
      <c r="P1185" s="167">
        <v>0</v>
      </c>
      <c r="Q1185" s="167">
        <v>0</v>
      </c>
      <c r="R1185" s="167">
        <v>1710.9</v>
      </c>
      <c r="S1185" s="167">
        <v>0</v>
      </c>
      <c r="T1185" s="167">
        <v>0</v>
      </c>
      <c r="U1185" s="167">
        <v>0</v>
      </c>
      <c r="V1185" s="167">
        <v>1270.5</v>
      </c>
      <c r="W1185" s="167">
        <v>0</v>
      </c>
      <c r="X1185" s="167">
        <v>515.6</v>
      </c>
      <c r="Y1185" s="167">
        <v>0</v>
      </c>
      <c r="Z1185" s="167">
        <v>0</v>
      </c>
      <c r="AA1185" s="167">
        <v>0</v>
      </c>
      <c r="AB1185" s="167">
        <v>0</v>
      </c>
      <c r="AC1185" s="167">
        <v>448.9</v>
      </c>
      <c r="AD1185" s="167">
        <v>0</v>
      </c>
      <c r="AE1185" s="167">
        <v>0</v>
      </c>
      <c r="AF1185" s="167">
        <v>0</v>
      </c>
      <c r="AG1185" s="167">
        <v>0</v>
      </c>
      <c r="AH1185" s="43">
        <v>13299.6</v>
      </c>
    </row>
    <row r="1186" spans="1:34">
      <c r="A1186" s="52">
        <v>0</v>
      </c>
      <c r="D1186" s="62">
        <v>2002</v>
      </c>
      <c r="E1186" s="62">
        <v>2</v>
      </c>
      <c r="F1186" s="62">
        <v>2002</v>
      </c>
      <c r="G1186" s="62">
        <v>2002</v>
      </c>
      <c r="H1186" s="167">
        <v>0</v>
      </c>
      <c r="I1186" s="167">
        <v>0</v>
      </c>
      <c r="J1186" s="167">
        <v>0</v>
      </c>
      <c r="K1186" s="167">
        <v>0</v>
      </c>
      <c r="L1186" s="167">
        <v>0</v>
      </c>
      <c r="M1186" s="167">
        <v>0</v>
      </c>
      <c r="N1186" s="167">
        <v>325.2</v>
      </c>
      <c r="O1186" s="167">
        <v>0</v>
      </c>
      <c r="P1186" s="167">
        <v>0</v>
      </c>
      <c r="Q1186" s="167">
        <v>0</v>
      </c>
      <c r="R1186" s="167">
        <v>1315.4</v>
      </c>
      <c r="S1186" s="167">
        <v>0</v>
      </c>
      <c r="T1186" s="167">
        <v>0</v>
      </c>
      <c r="U1186" s="167">
        <v>0</v>
      </c>
      <c r="V1186" s="167">
        <v>0</v>
      </c>
      <c r="W1186" s="167">
        <v>0</v>
      </c>
      <c r="X1186" s="167">
        <v>0</v>
      </c>
      <c r="Y1186" s="167">
        <v>0</v>
      </c>
      <c r="Z1186" s="167">
        <v>0</v>
      </c>
      <c r="AA1186" s="167">
        <v>0</v>
      </c>
      <c r="AB1186" s="167">
        <v>0</v>
      </c>
      <c r="AC1186" s="167">
        <v>0</v>
      </c>
      <c r="AD1186" s="167">
        <v>0</v>
      </c>
      <c r="AE1186" s="167">
        <v>0</v>
      </c>
      <c r="AF1186" s="167">
        <v>0</v>
      </c>
      <c r="AG1186" s="167">
        <v>0</v>
      </c>
      <c r="AH1186" s="43">
        <v>1640.6000000000001</v>
      </c>
    </row>
    <row r="1187" spans="1:34">
      <c r="A1187" s="52">
        <v>0</v>
      </c>
      <c r="D1187" s="62">
        <v>2002</v>
      </c>
      <c r="E1187" s="62">
        <v>3</v>
      </c>
      <c r="F1187" s="62">
        <v>2002</v>
      </c>
      <c r="G1187" s="62">
        <v>2002</v>
      </c>
      <c r="H1187" s="167">
        <v>0</v>
      </c>
      <c r="I1187" s="167">
        <v>0</v>
      </c>
      <c r="J1187" s="167">
        <v>0</v>
      </c>
      <c r="K1187" s="167">
        <v>0</v>
      </c>
      <c r="L1187" s="167">
        <v>0</v>
      </c>
      <c r="M1187" s="167">
        <v>0</v>
      </c>
      <c r="N1187" s="167">
        <v>507.1</v>
      </c>
      <c r="O1187" s="167">
        <v>0</v>
      </c>
      <c r="P1187" s="167">
        <v>0</v>
      </c>
      <c r="Q1187" s="167">
        <v>0</v>
      </c>
      <c r="R1187" s="167">
        <v>206.2</v>
      </c>
      <c r="S1187" s="167">
        <v>0</v>
      </c>
      <c r="T1187" s="167">
        <v>0</v>
      </c>
      <c r="U1187" s="167">
        <v>0</v>
      </c>
      <c r="V1187" s="167">
        <v>0</v>
      </c>
      <c r="W1187" s="167">
        <v>0</v>
      </c>
      <c r="X1187" s="167">
        <v>0</v>
      </c>
      <c r="Y1187" s="167">
        <v>0</v>
      </c>
      <c r="Z1187" s="167">
        <v>0</v>
      </c>
      <c r="AA1187" s="167">
        <v>0</v>
      </c>
      <c r="AB1187" s="167">
        <v>0</v>
      </c>
      <c r="AC1187" s="167">
        <v>0</v>
      </c>
      <c r="AD1187" s="167">
        <v>0</v>
      </c>
      <c r="AE1187" s="167">
        <v>0</v>
      </c>
      <c r="AF1187" s="167">
        <v>0</v>
      </c>
      <c r="AG1187" s="167">
        <v>0</v>
      </c>
      <c r="AH1187" s="43">
        <v>713.3</v>
      </c>
    </row>
    <row r="1188" spans="1:34">
      <c r="A1188" s="52">
        <v>0</v>
      </c>
      <c r="D1188" s="62">
        <v>2002</v>
      </c>
      <c r="E1188" s="62">
        <v>4</v>
      </c>
      <c r="F1188" s="62">
        <v>2002</v>
      </c>
      <c r="G1188" s="62">
        <v>2002</v>
      </c>
      <c r="H1188" s="167">
        <v>0</v>
      </c>
      <c r="I1188" s="167">
        <v>0</v>
      </c>
      <c r="J1188" s="167">
        <v>0</v>
      </c>
      <c r="K1188" s="167">
        <v>0</v>
      </c>
      <c r="L1188" s="167">
        <v>0</v>
      </c>
      <c r="M1188" s="167">
        <v>0</v>
      </c>
      <c r="N1188" s="167">
        <v>567.1</v>
      </c>
      <c r="O1188" s="167">
        <v>0</v>
      </c>
      <c r="P1188" s="167">
        <v>0</v>
      </c>
      <c r="Q1188" s="167">
        <v>0</v>
      </c>
      <c r="R1188" s="167">
        <v>120</v>
      </c>
      <c r="S1188" s="167">
        <v>0</v>
      </c>
      <c r="T1188" s="167">
        <v>0</v>
      </c>
      <c r="U1188" s="167">
        <v>0</v>
      </c>
      <c r="V1188" s="167">
        <v>0</v>
      </c>
      <c r="W1188" s="167">
        <v>0</v>
      </c>
      <c r="X1188" s="167">
        <v>0</v>
      </c>
      <c r="Y1188" s="167">
        <v>0</v>
      </c>
      <c r="Z1188" s="167">
        <v>0</v>
      </c>
      <c r="AA1188" s="167">
        <v>0</v>
      </c>
      <c r="AB1188" s="167">
        <v>0</v>
      </c>
      <c r="AC1188" s="167">
        <v>1164.4000000000001</v>
      </c>
      <c r="AD1188" s="167">
        <v>0</v>
      </c>
      <c r="AE1188" s="167">
        <v>0</v>
      </c>
      <c r="AF1188" s="167">
        <v>0</v>
      </c>
      <c r="AG1188" s="167">
        <v>0</v>
      </c>
      <c r="AH1188" s="43">
        <v>1851.5</v>
      </c>
    </row>
    <row r="1189" spans="1:34">
      <c r="A1189" s="52">
        <v>0</v>
      </c>
      <c r="D1189" s="62">
        <v>2002</v>
      </c>
      <c r="E1189" s="62">
        <v>5</v>
      </c>
      <c r="F1189" s="62">
        <v>2002</v>
      </c>
      <c r="G1189" s="62">
        <v>2003</v>
      </c>
      <c r="H1189" s="167">
        <v>0</v>
      </c>
      <c r="I1189" s="167">
        <v>0</v>
      </c>
      <c r="J1189" s="167">
        <v>0</v>
      </c>
      <c r="K1189" s="167">
        <v>0</v>
      </c>
      <c r="L1189" s="167">
        <v>0</v>
      </c>
      <c r="M1189" s="167">
        <v>0</v>
      </c>
      <c r="N1189" s="167">
        <v>496.6</v>
      </c>
      <c r="O1189" s="167">
        <v>0</v>
      </c>
      <c r="P1189" s="167">
        <v>0</v>
      </c>
      <c r="Q1189" s="167">
        <v>0</v>
      </c>
      <c r="R1189" s="167">
        <v>0</v>
      </c>
      <c r="S1189" s="167">
        <v>0</v>
      </c>
      <c r="T1189" s="167">
        <v>0</v>
      </c>
      <c r="U1189" s="167">
        <v>0</v>
      </c>
      <c r="V1189" s="167">
        <v>525.9</v>
      </c>
      <c r="W1189" s="167">
        <v>0</v>
      </c>
      <c r="X1189" s="167">
        <v>0</v>
      </c>
      <c r="Y1189" s="167">
        <v>0</v>
      </c>
      <c r="Z1189" s="167">
        <v>0</v>
      </c>
      <c r="AA1189" s="167">
        <v>0</v>
      </c>
      <c r="AB1189" s="167">
        <v>0</v>
      </c>
      <c r="AC1189" s="167">
        <v>2011.5</v>
      </c>
      <c r="AD1189" s="167">
        <v>0</v>
      </c>
      <c r="AE1189" s="167">
        <v>1896</v>
      </c>
      <c r="AF1189" s="167">
        <v>0</v>
      </c>
      <c r="AG1189" s="167">
        <v>0</v>
      </c>
      <c r="AH1189" s="43">
        <v>4930</v>
      </c>
    </row>
    <row r="1190" spans="1:34">
      <c r="A1190" s="52">
        <v>0</v>
      </c>
      <c r="D1190" s="62">
        <v>2002</v>
      </c>
      <c r="E1190" s="62">
        <v>6</v>
      </c>
      <c r="F1190" s="62">
        <v>2002</v>
      </c>
      <c r="G1190" s="62">
        <v>2003</v>
      </c>
      <c r="H1190" s="167">
        <v>0</v>
      </c>
      <c r="I1190" s="167">
        <v>0</v>
      </c>
      <c r="J1190" s="167">
        <v>0</v>
      </c>
      <c r="K1190" s="167">
        <v>0</v>
      </c>
      <c r="L1190" s="167">
        <v>0</v>
      </c>
      <c r="M1190" s="167">
        <v>0</v>
      </c>
      <c r="N1190" s="167">
        <v>853.8</v>
      </c>
      <c r="O1190" s="167">
        <v>0</v>
      </c>
      <c r="P1190" s="167">
        <v>0</v>
      </c>
      <c r="Q1190" s="167">
        <v>0</v>
      </c>
      <c r="R1190" s="167">
        <v>0</v>
      </c>
      <c r="S1190" s="167">
        <v>0</v>
      </c>
      <c r="T1190" s="167">
        <v>0</v>
      </c>
      <c r="U1190" s="167">
        <v>0</v>
      </c>
      <c r="V1190" s="167">
        <v>5899</v>
      </c>
      <c r="W1190" s="167">
        <v>0</v>
      </c>
      <c r="X1190" s="167">
        <v>0</v>
      </c>
      <c r="Y1190" s="167">
        <v>0</v>
      </c>
      <c r="Z1190" s="167">
        <v>0</v>
      </c>
      <c r="AA1190" s="167">
        <v>0</v>
      </c>
      <c r="AB1190" s="167">
        <v>0</v>
      </c>
      <c r="AC1190" s="167">
        <v>0</v>
      </c>
      <c r="AD1190" s="167">
        <v>0</v>
      </c>
      <c r="AE1190" s="167">
        <v>5094.7</v>
      </c>
      <c r="AF1190" s="167">
        <v>0</v>
      </c>
      <c r="AG1190" s="167">
        <v>0</v>
      </c>
      <c r="AH1190" s="43">
        <v>11847.5</v>
      </c>
    </row>
    <row r="1191" spans="1:34">
      <c r="A1191" s="52">
        <v>0</v>
      </c>
      <c r="D1191" s="62">
        <v>2002</v>
      </c>
      <c r="E1191" s="62">
        <v>7</v>
      </c>
      <c r="F1191" s="62">
        <v>2003</v>
      </c>
      <c r="G1191" s="62">
        <v>2003</v>
      </c>
      <c r="H1191" s="167">
        <v>0</v>
      </c>
      <c r="I1191" s="167">
        <v>0</v>
      </c>
      <c r="J1191" s="167">
        <v>0</v>
      </c>
      <c r="K1191" s="167">
        <v>0</v>
      </c>
      <c r="L1191" s="167">
        <v>0</v>
      </c>
      <c r="M1191" s="167">
        <v>0</v>
      </c>
      <c r="N1191" s="167">
        <v>695.1</v>
      </c>
      <c r="O1191" s="167">
        <v>0</v>
      </c>
      <c r="P1191" s="167">
        <v>0</v>
      </c>
      <c r="Q1191" s="167">
        <v>0</v>
      </c>
      <c r="R1191" s="167">
        <v>0</v>
      </c>
      <c r="S1191" s="167">
        <v>0</v>
      </c>
      <c r="T1191" s="167">
        <v>0</v>
      </c>
      <c r="U1191" s="167">
        <v>0</v>
      </c>
      <c r="V1191" s="167">
        <v>11318.5</v>
      </c>
      <c r="W1191" s="167">
        <v>0</v>
      </c>
      <c r="X1191" s="167">
        <v>0</v>
      </c>
      <c r="Y1191" s="167">
        <v>0</v>
      </c>
      <c r="Z1191" s="167">
        <v>0</v>
      </c>
      <c r="AA1191" s="167">
        <v>0</v>
      </c>
      <c r="AB1191" s="167">
        <v>0</v>
      </c>
      <c r="AC1191" s="167">
        <v>0</v>
      </c>
      <c r="AD1191" s="167">
        <v>0</v>
      </c>
      <c r="AE1191" s="167">
        <v>4158.7</v>
      </c>
      <c r="AF1191" s="167">
        <v>0</v>
      </c>
      <c r="AG1191" s="167">
        <v>0</v>
      </c>
      <c r="AH1191" s="43">
        <v>16172.3</v>
      </c>
    </row>
    <row r="1192" spans="1:34">
      <c r="A1192" s="52">
        <v>0</v>
      </c>
      <c r="D1192" s="62">
        <v>2002</v>
      </c>
      <c r="E1192" s="62">
        <v>8</v>
      </c>
      <c r="F1192" s="62">
        <v>2003</v>
      </c>
      <c r="G1192" s="62">
        <v>2003</v>
      </c>
      <c r="H1192" s="167">
        <v>0</v>
      </c>
      <c r="I1192" s="167">
        <v>0</v>
      </c>
      <c r="J1192" s="167">
        <v>0</v>
      </c>
      <c r="K1192" s="167">
        <v>0</v>
      </c>
      <c r="L1192" s="167">
        <v>0</v>
      </c>
      <c r="M1192" s="167">
        <v>0</v>
      </c>
      <c r="N1192" s="167">
        <v>836.8</v>
      </c>
      <c r="O1192" s="167">
        <v>0</v>
      </c>
      <c r="P1192" s="167">
        <v>0</v>
      </c>
      <c r="Q1192" s="167">
        <v>0</v>
      </c>
      <c r="R1192" s="167">
        <v>0</v>
      </c>
      <c r="S1192" s="167">
        <v>0</v>
      </c>
      <c r="T1192" s="167">
        <v>0</v>
      </c>
      <c r="U1192" s="167">
        <v>0</v>
      </c>
      <c r="V1192" s="167">
        <v>12133.8</v>
      </c>
      <c r="W1192" s="167">
        <v>0</v>
      </c>
      <c r="X1192" s="167">
        <v>0</v>
      </c>
      <c r="Y1192" s="167">
        <v>0</v>
      </c>
      <c r="Z1192" s="167">
        <v>0</v>
      </c>
      <c r="AA1192" s="167">
        <v>0</v>
      </c>
      <c r="AB1192" s="167">
        <v>0</v>
      </c>
      <c r="AC1192" s="167">
        <v>0</v>
      </c>
      <c r="AD1192" s="167">
        <v>0</v>
      </c>
      <c r="AE1192" s="167">
        <v>3990.8</v>
      </c>
      <c r="AF1192" s="167">
        <v>0</v>
      </c>
      <c r="AG1192" s="167">
        <v>0</v>
      </c>
      <c r="AH1192" s="43">
        <v>16961.399999999998</v>
      </c>
    </row>
    <row r="1193" spans="1:34">
      <c r="A1193" s="52">
        <v>0</v>
      </c>
      <c r="D1193" s="62">
        <v>2002</v>
      </c>
      <c r="E1193" s="62">
        <v>9</v>
      </c>
      <c r="F1193" s="62">
        <v>2003</v>
      </c>
      <c r="G1193" s="62">
        <v>2003</v>
      </c>
      <c r="H1193" s="167">
        <v>0</v>
      </c>
      <c r="I1193" s="167">
        <v>0</v>
      </c>
      <c r="J1193" s="167">
        <v>0</v>
      </c>
      <c r="K1193" s="167">
        <v>0</v>
      </c>
      <c r="L1193" s="167">
        <v>0</v>
      </c>
      <c r="M1193" s="167">
        <v>0</v>
      </c>
      <c r="N1193" s="167">
        <v>970.8</v>
      </c>
      <c r="O1193" s="167">
        <v>0</v>
      </c>
      <c r="P1193" s="167">
        <v>0</v>
      </c>
      <c r="Q1193" s="167">
        <v>0</v>
      </c>
      <c r="R1193" s="167">
        <v>1752.8</v>
      </c>
      <c r="S1193" s="167">
        <v>0</v>
      </c>
      <c r="T1193" s="167">
        <v>0</v>
      </c>
      <c r="U1193" s="167">
        <v>0</v>
      </c>
      <c r="V1193" s="167">
        <v>2812</v>
      </c>
      <c r="W1193" s="167">
        <v>0</v>
      </c>
      <c r="X1193" s="167">
        <v>0</v>
      </c>
      <c r="Y1193" s="167">
        <v>0</v>
      </c>
      <c r="Z1193" s="167">
        <v>0</v>
      </c>
      <c r="AA1193" s="167">
        <v>0</v>
      </c>
      <c r="AB1193" s="167">
        <v>0</v>
      </c>
      <c r="AC1193" s="167">
        <v>0</v>
      </c>
      <c r="AD1193" s="167">
        <v>0</v>
      </c>
      <c r="AE1193" s="167">
        <v>3638.7</v>
      </c>
      <c r="AF1193" s="167">
        <v>0</v>
      </c>
      <c r="AG1193" s="167">
        <v>0</v>
      </c>
      <c r="AH1193" s="43">
        <v>9174.2999999999993</v>
      </c>
    </row>
    <row r="1194" spans="1:34">
      <c r="A1194" s="52">
        <v>0</v>
      </c>
      <c r="D1194" s="62">
        <v>2002</v>
      </c>
      <c r="E1194" s="62">
        <v>10</v>
      </c>
      <c r="F1194" s="62">
        <v>2003</v>
      </c>
      <c r="G1194" s="62">
        <v>2003</v>
      </c>
      <c r="H1194" s="167">
        <v>0</v>
      </c>
      <c r="I1194" s="167">
        <v>0</v>
      </c>
      <c r="J1194" s="167">
        <v>0</v>
      </c>
      <c r="K1194" s="167">
        <v>0</v>
      </c>
      <c r="L1194" s="167">
        <v>0</v>
      </c>
      <c r="M1194" s="167">
        <v>0</v>
      </c>
      <c r="N1194" s="167">
        <v>875.3</v>
      </c>
      <c r="O1194" s="167">
        <v>0</v>
      </c>
      <c r="P1194" s="167">
        <v>0</v>
      </c>
      <c r="Q1194" s="167">
        <v>0</v>
      </c>
      <c r="R1194" s="167">
        <v>2605.9</v>
      </c>
      <c r="S1194" s="167">
        <v>0</v>
      </c>
      <c r="T1194" s="167">
        <v>0</v>
      </c>
      <c r="U1194" s="167">
        <v>0</v>
      </c>
      <c r="V1194" s="167">
        <v>4814.8</v>
      </c>
      <c r="W1194" s="167">
        <v>0</v>
      </c>
      <c r="X1194" s="167">
        <v>1835.2</v>
      </c>
      <c r="Y1194" s="167">
        <v>0</v>
      </c>
      <c r="Z1194" s="167">
        <v>0</v>
      </c>
      <c r="AA1194" s="167">
        <v>0</v>
      </c>
      <c r="AB1194" s="167">
        <v>0</v>
      </c>
      <c r="AC1194" s="167">
        <v>2588.5</v>
      </c>
      <c r="AD1194" s="167">
        <v>0</v>
      </c>
      <c r="AE1194" s="167">
        <v>2597.9</v>
      </c>
      <c r="AF1194" s="167">
        <v>0</v>
      </c>
      <c r="AG1194" s="167">
        <v>0</v>
      </c>
      <c r="AH1194" s="43">
        <v>15317.6</v>
      </c>
    </row>
    <row r="1195" spans="1:34">
      <c r="A1195" s="52">
        <v>0</v>
      </c>
      <c r="D1195" s="62">
        <v>2002</v>
      </c>
      <c r="E1195" s="62">
        <v>11</v>
      </c>
      <c r="F1195" s="62">
        <v>2003</v>
      </c>
      <c r="G1195" s="62">
        <v>2003</v>
      </c>
      <c r="H1195" s="167">
        <v>0</v>
      </c>
      <c r="I1195" s="167">
        <v>0</v>
      </c>
      <c r="J1195" s="167">
        <v>0</v>
      </c>
      <c r="K1195" s="167">
        <v>0</v>
      </c>
      <c r="L1195" s="167">
        <v>9660.5</v>
      </c>
      <c r="M1195" s="167">
        <v>0</v>
      </c>
      <c r="N1195" s="167">
        <v>565.79999999999995</v>
      </c>
      <c r="O1195" s="167">
        <v>0</v>
      </c>
      <c r="P1195" s="167">
        <v>0</v>
      </c>
      <c r="Q1195" s="167">
        <v>0</v>
      </c>
      <c r="R1195" s="167">
        <v>1429.7</v>
      </c>
      <c r="S1195" s="167">
        <v>0</v>
      </c>
      <c r="T1195" s="167">
        <v>0</v>
      </c>
      <c r="U1195" s="167">
        <v>0</v>
      </c>
      <c r="V1195" s="167">
        <v>1678</v>
      </c>
      <c r="W1195" s="167">
        <v>0</v>
      </c>
      <c r="X1195" s="167">
        <v>977.8</v>
      </c>
      <c r="Y1195" s="167">
        <v>0</v>
      </c>
      <c r="Z1195" s="167">
        <v>0</v>
      </c>
      <c r="AA1195" s="167">
        <v>0</v>
      </c>
      <c r="AB1195" s="167">
        <v>0</v>
      </c>
      <c r="AC1195" s="167">
        <v>202.5</v>
      </c>
      <c r="AD1195" s="167">
        <v>0</v>
      </c>
      <c r="AE1195" s="167">
        <v>6160.2</v>
      </c>
      <c r="AF1195" s="167">
        <v>0</v>
      </c>
      <c r="AG1195" s="167">
        <v>0</v>
      </c>
      <c r="AH1195" s="43">
        <v>20674.5</v>
      </c>
    </row>
    <row r="1196" spans="1:34">
      <c r="A1196" s="52">
        <v>0</v>
      </c>
      <c r="D1196" s="62">
        <v>2002</v>
      </c>
      <c r="E1196" s="62">
        <v>12</v>
      </c>
      <c r="F1196" s="62">
        <v>2003</v>
      </c>
      <c r="G1196" s="62">
        <v>2003</v>
      </c>
      <c r="H1196" s="167">
        <v>0</v>
      </c>
      <c r="I1196" s="167">
        <v>0</v>
      </c>
      <c r="J1196" s="167">
        <v>0</v>
      </c>
      <c r="K1196" s="167">
        <v>0</v>
      </c>
      <c r="L1196" s="167">
        <v>7636.4</v>
      </c>
      <c r="M1196" s="167">
        <v>0</v>
      </c>
      <c r="N1196" s="167">
        <v>605.70000000000005</v>
      </c>
      <c r="O1196" s="167">
        <v>0</v>
      </c>
      <c r="P1196" s="167">
        <v>0</v>
      </c>
      <c r="Q1196" s="167">
        <v>0</v>
      </c>
      <c r="R1196" s="167">
        <v>1295</v>
      </c>
      <c r="S1196" s="167">
        <v>0</v>
      </c>
      <c r="T1196" s="167">
        <v>0</v>
      </c>
      <c r="U1196" s="167">
        <v>0</v>
      </c>
      <c r="V1196" s="167">
        <v>0</v>
      </c>
      <c r="W1196" s="167">
        <v>0</v>
      </c>
      <c r="X1196" s="167">
        <v>0</v>
      </c>
      <c r="Y1196" s="167">
        <v>0</v>
      </c>
      <c r="Z1196" s="167">
        <v>0</v>
      </c>
      <c r="AA1196" s="167">
        <v>0</v>
      </c>
      <c r="AB1196" s="167">
        <v>0</v>
      </c>
      <c r="AC1196" s="167">
        <v>0</v>
      </c>
      <c r="AD1196" s="167">
        <v>0</v>
      </c>
      <c r="AE1196" s="167">
        <v>3702</v>
      </c>
      <c r="AF1196" s="167">
        <v>0</v>
      </c>
      <c r="AG1196" s="167">
        <v>0</v>
      </c>
      <c r="AH1196" s="43">
        <v>13239.1</v>
      </c>
    </row>
    <row r="1197" spans="1:34">
      <c r="A1197" s="52">
        <v>0</v>
      </c>
      <c r="D1197" s="62">
        <v>2003</v>
      </c>
      <c r="E1197" s="62">
        <v>1</v>
      </c>
      <c r="F1197" s="62">
        <v>2003</v>
      </c>
      <c r="G1197" s="62">
        <v>2003</v>
      </c>
      <c r="H1197" s="167">
        <v>0</v>
      </c>
      <c r="I1197" s="167">
        <v>0</v>
      </c>
      <c r="J1197" s="167">
        <v>0</v>
      </c>
      <c r="K1197" s="167">
        <v>0</v>
      </c>
      <c r="L1197" s="167">
        <v>0</v>
      </c>
      <c r="M1197" s="167">
        <v>0</v>
      </c>
      <c r="N1197" s="167">
        <v>90</v>
      </c>
      <c r="O1197" s="167">
        <v>0</v>
      </c>
      <c r="P1197" s="167">
        <v>0</v>
      </c>
      <c r="Q1197" s="167">
        <v>0</v>
      </c>
      <c r="R1197" s="167">
        <v>124.3</v>
      </c>
      <c r="S1197" s="167">
        <v>0</v>
      </c>
      <c r="T1197" s="167">
        <v>0</v>
      </c>
      <c r="U1197" s="167">
        <v>0</v>
      </c>
      <c r="V1197" s="167">
        <v>645.29999999999995</v>
      </c>
      <c r="W1197" s="167">
        <v>0</v>
      </c>
      <c r="X1197" s="167">
        <v>0</v>
      </c>
      <c r="Y1197" s="167">
        <v>0</v>
      </c>
      <c r="Z1197" s="167">
        <v>0</v>
      </c>
      <c r="AA1197" s="167">
        <v>0</v>
      </c>
      <c r="AB1197" s="167">
        <v>0</v>
      </c>
      <c r="AC1197" s="167">
        <v>0</v>
      </c>
      <c r="AD1197" s="167">
        <v>0</v>
      </c>
      <c r="AE1197" s="167">
        <v>1624.2</v>
      </c>
      <c r="AF1197" s="167">
        <v>0</v>
      </c>
      <c r="AG1197" s="167">
        <v>0</v>
      </c>
      <c r="AH1197" s="43">
        <v>2483.8000000000002</v>
      </c>
    </row>
    <row r="1198" spans="1:34">
      <c r="A1198" s="52">
        <v>0</v>
      </c>
      <c r="D1198" s="62">
        <v>2003</v>
      </c>
      <c r="E1198" s="62">
        <v>2</v>
      </c>
      <c r="F1198" s="62">
        <v>2003</v>
      </c>
      <c r="G1198" s="62">
        <v>2003</v>
      </c>
      <c r="H1198" s="167">
        <v>0</v>
      </c>
      <c r="I1198" s="167">
        <v>0</v>
      </c>
      <c r="J1198" s="167">
        <v>0</v>
      </c>
      <c r="K1198" s="167">
        <v>0</v>
      </c>
      <c r="L1198" s="167">
        <v>0</v>
      </c>
      <c r="M1198" s="167">
        <v>0</v>
      </c>
      <c r="N1198" s="167">
        <v>0</v>
      </c>
      <c r="O1198" s="167">
        <v>0</v>
      </c>
      <c r="P1198" s="167">
        <v>0</v>
      </c>
      <c r="Q1198" s="167">
        <v>0</v>
      </c>
      <c r="R1198" s="167">
        <v>0</v>
      </c>
      <c r="S1198" s="167">
        <v>0</v>
      </c>
      <c r="T1198" s="167">
        <v>0</v>
      </c>
      <c r="U1198" s="167">
        <v>1254.5999999999999</v>
      </c>
      <c r="V1198" s="167">
        <v>881.8</v>
      </c>
      <c r="W1198" s="167">
        <v>0</v>
      </c>
      <c r="X1198" s="167">
        <v>0</v>
      </c>
      <c r="Y1198" s="167">
        <v>0</v>
      </c>
      <c r="Z1198" s="167">
        <v>0</v>
      </c>
      <c r="AA1198" s="167">
        <v>0</v>
      </c>
      <c r="AB1198" s="167">
        <v>0</v>
      </c>
      <c r="AC1198" s="167">
        <v>0</v>
      </c>
      <c r="AD1198" s="167">
        <v>0</v>
      </c>
      <c r="AE1198" s="167">
        <v>0</v>
      </c>
      <c r="AF1198" s="167">
        <v>0</v>
      </c>
      <c r="AG1198" s="167">
        <v>0</v>
      </c>
      <c r="AH1198" s="43">
        <v>2136.3999999999996</v>
      </c>
    </row>
    <row r="1199" spans="1:34">
      <c r="A1199" s="52">
        <v>0</v>
      </c>
      <c r="D1199" s="62">
        <v>2003</v>
      </c>
      <c r="E1199" s="62">
        <v>3</v>
      </c>
      <c r="F1199" s="62">
        <v>2003</v>
      </c>
      <c r="G1199" s="62">
        <v>2003</v>
      </c>
      <c r="H1199" s="167">
        <v>0</v>
      </c>
      <c r="I1199" s="167">
        <v>0</v>
      </c>
      <c r="J1199" s="167">
        <v>0</v>
      </c>
      <c r="K1199" s="167">
        <v>0</v>
      </c>
      <c r="L1199" s="167">
        <v>0</v>
      </c>
      <c r="M1199" s="167">
        <v>0</v>
      </c>
      <c r="N1199" s="167">
        <v>0</v>
      </c>
      <c r="O1199" s="167">
        <v>0</v>
      </c>
      <c r="P1199" s="167">
        <v>0</v>
      </c>
      <c r="Q1199" s="167">
        <v>0</v>
      </c>
      <c r="R1199" s="167">
        <v>931.6</v>
      </c>
      <c r="S1199" s="167">
        <v>0</v>
      </c>
      <c r="T1199" s="167">
        <v>0</v>
      </c>
      <c r="U1199" s="167">
        <v>57.4</v>
      </c>
      <c r="V1199" s="167">
        <v>1116.4000000000001</v>
      </c>
      <c r="W1199" s="167">
        <v>0</v>
      </c>
      <c r="X1199" s="167">
        <v>0</v>
      </c>
      <c r="Y1199" s="167">
        <v>0</v>
      </c>
      <c r="Z1199" s="167">
        <v>0</v>
      </c>
      <c r="AA1199" s="167">
        <v>0</v>
      </c>
      <c r="AB1199" s="167">
        <v>0</v>
      </c>
      <c r="AC1199" s="167">
        <v>0</v>
      </c>
      <c r="AD1199" s="167">
        <v>0</v>
      </c>
      <c r="AE1199" s="167">
        <v>2365.9</v>
      </c>
      <c r="AF1199" s="167">
        <v>0</v>
      </c>
      <c r="AG1199" s="167">
        <v>0</v>
      </c>
      <c r="AH1199" s="43">
        <v>4471.3</v>
      </c>
    </row>
    <row r="1200" spans="1:34">
      <c r="A1200" s="52">
        <v>0</v>
      </c>
      <c r="D1200" s="62">
        <v>2003</v>
      </c>
      <c r="E1200" s="62">
        <v>4</v>
      </c>
      <c r="F1200" s="62">
        <v>2003</v>
      </c>
      <c r="G1200" s="62">
        <v>2003</v>
      </c>
      <c r="H1200" s="167">
        <v>0</v>
      </c>
      <c r="I1200" s="167">
        <v>0</v>
      </c>
      <c r="J1200" s="167">
        <v>0</v>
      </c>
      <c r="K1200" s="167">
        <v>0</v>
      </c>
      <c r="L1200" s="167">
        <v>0</v>
      </c>
      <c r="M1200" s="167">
        <v>0</v>
      </c>
      <c r="N1200" s="167">
        <v>0</v>
      </c>
      <c r="O1200" s="167">
        <v>0</v>
      </c>
      <c r="P1200" s="167">
        <v>0</v>
      </c>
      <c r="Q1200" s="167">
        <v>0</v>
      </c>
      <c r="R1200" s="167">
        <v>735</v>
      </c>
      <c r="S1200" s="167">
        <v>0</v>
      </c>
      <c r="T1200" s="167">
        <v>0</v>
      </c>
      <c r="U1200" s="167">
        <v>0</v>
      </c>
      <c r="V1200" s="167">
        <v>0</v>
      </c>
      <c r="W1200" s="167">
        <v>0</v>
      </c>
      <c r="X1200" s="167">
        <v>0</v>
      </c>
      <c r="Y1200" s="167">
        <v>0</v>
      </c>
      <c r="Z1200" s="167">
        <v>0</v>
      </c>
      <c r="AA1200" s="167">
        <v>0</v>
      </c>
      <c r="AB1200" s="167">
        <v>0</v>
      </c>
      <c r="AC1200" s="167">
        <v>0</v>
      </c>
      <c r="AD1200" s="167">
        <v>0</v>
      </c>
      <c r="AE1200" s="167">
        <v>1951.1</v>
      </c>
      <c r="AF1200" s="167">
        <v>0</v>
      </c>
      <c r="AG1200" s="167">
        <v>0</v>
      </c>
      <c r="AH1200" s="43">
        <v>2686.1</v>
      </c>
    </row>
    <row r="1201" spans="1:34">
      <c r="A1201" s="52">
        <v>0</v>
      </c>
      <c r="D1201" s="62">
        <v>2003</v>
      </c>
      <c r="E1201" s="62">
        <v>5</v>
      </c>
      <c r="F1201" s="62">
        <v>2003</v>
      </c>
      <c r="G1201" s="62">
        <v>2004</v>
      </c>
      <c r="H1201" s="167">
        <v>0</v>
      </c>
      <c r="I1201" s="167">
        <v>0</v>
      </c>
      <c r="J1201" s="167">
        <v>0</v>
      </c>
      <c r="K1201" s="167">
        <v>0</v>
      </c>
      <c r="L1201" s="167">
        <v>0</v>
      </c>
      <c r="M1201" s="167">
        <v>0</v>
      </c>
      <c r="N1201" s="167">
        <v>0</v>
      </c>
      <c r="O1201" s="167">
        <v>0</v>
      </c>
      <c r="P1201" s="167">
        <v>0</v>
      </c>
      <c r="Q1201" s="167">
        <v>0</v>
      </c>
      <c r="R1201" s="167">
        <v>692.4</v>
      </c>
      <c r="S1201" s="167">
        <v>0</v>
      </c>
      <c r="T1201" s="167">
        <v>0</v>
      </c>
      <c r="U1201" s="167">
        <v>0</v>
      </c>
      <c r="V1201" s="167">
        <v>0</v>
      </c>
      <c r="W1201" s="167">
        <v>0</v>
      </c>
      <c r="X1201" s="167">
        <v>0</v>
      </c>
      <c r="Y1201" s="167">
        <v>0</v>
      </c>
      <c r="Z1201" s="167">
        <v>0</v>
      </c>
      <c r="AA1201" s="167">
        <v>0</v>
      </c>
      <c r="AB1201" s="167">
        <v>0</v>
      </c>
      <c r="AC1201" s="167">
        <v>0</v>
      </c>
      <c r="AD1201" s="167">
        <v>0</v>
      </c>
      <c r="AE1201" s="167">
        <v>5341.2</v>
      </c>
      <c r="AF1201" s="167">
        <v>0</v>
      </c>
      <c r="AG1201" s="167">
        <v>0</v>
      </c>
      <c r="AH1201" s="43">
        <v>6033.5999999999995</v>
      </c>
    </row>
    <row r="1202" spans="1:34">
      <c r="A1202" s="52">
        <v>0</v>
      </c>
      <c r="D1202" s="62">
        <v>2003</v>
      </c>
      <c r="E1202" s="62">
        <v>6</v>
      </c>
      <c r="F1202" s="62">
        <v>2003</v>
      </c>
      <c r="G1202" s="62">
        <v>2004</v>
      </c>
      <c r="H1202" s="167">
        <v>0</v>
      </c>
      <c r="I1202" s="167">
        <v>0</v>
      </c>
      <c r="J1202" s="167">
        <v>0</v>
      </c>
      <c r="K1202" s="167">
        <v>0</v>
      </c>
      <c r="L1202" s="167">
        <v>0</v>
      </c>
      <c r="M1202" s="167">
        <v>0</v>
      </c>
      <c r="N1202" s="167">
        <v>0.3</v>
      </c>
      <c r="O1202" s="167">
        <v>0</v>
      </c>
      <c r="P1202" s="167">
        <v>0</v>
      </c>
      <c r="Q1202" s="167">
        <v>0</v>
      </c>
      <c r="R1202" s="167">
        <v>0</v>
      </c>
      <c r="S1202" s="167">
        <v>0</v>
      </c>
      <c r="T1202" s="167">
        <v>0</v>
      </c>
      <c r="U1202" s="167">
        <v>0</v>
      </c>
      <c r="V1202" s="167">
        <v>354</v>
      </c>
      <c r="W1202" s="167">
        <v>0</v>
      </c>
      <c r="X1202" s="167">
        <v>0</v>
      </c>
      <c r="Y1202" s="167">
        <v>0</v>
      </c>
      <c r="Z1202" s="167">
        <v>0</v>
      </c>
      <c r="AA1202" s="167">
        <v>0</v>
      </c>
      <c r="AB1202" s="167">
        <v>0</v>
      </c>
      <c r="AC1202" s="167">
        <v>0</v>
      </c>
      <c r="AD1202" s="167">
        <v>0</v>
      </c>
      <c r="AE1202" s="167">
        <v>6108.2</v>
      </c>
      <c r="AF1202" s="167">
        <v>0</v>
      </c>
      <c r="AG1202" s="167">
        <v>0</v>
      </c>
      <c r="AH1202" s="43">
        <v>6462.5</v>
      </c>
    </row>
    <row r="1203" spans="1:34">
      <c r="A1203" s="52">
        <v>0</v>
      </c>
      <c r="D1203" s="62">
        <v>2003</v>
      </c>
      <c r="E1203" s="62">
        <v>7</v>
      </c>
      <c r="F1203" s="62">
        <v>2004</v>
      </c>
      <c r="G1203" s="62">
        <v>2004</v>
      </c>
      <c r="H1203" s="167">
        <v>0</v>
      </c>
      <c r="I1203" s="167">
        <v>0</v>
      </c>
      <c r="J1203" s="167">
        <v>0</v>
      </c>
      <c r="K1203" s="167">
        <v>0</v>
      </c>
      <c r="L1203" s="167">
        <v>0</v>
      </c>
      <c r="M1203" s="167">
        <v>0</v>
      </c>
      <c r="N1203" s="167">
        <v>241.2</v>
      </c>
      <c r="O1203" s="167">
        <v>0</v>
      </c>
      <c r="P1203" s="167">
        <v>0</v>
      </c>
      <c r="Q1203" s="167">
        <v>0</v>
      </c>
      <c r="R1203" s="167">
        <v>0</v>
      </c>
      <c r="S1203" s="167">
        <v>0</v>
      </c>
      <c r="T1203" s="167">
        <v>0</v>
      </c>
      <c r="U1203" s="167">
        <v>0</v>
      </c>
      <c r="V1203" s="167">
        <v>5076.3999999999996</v>
      </c>
      <c r="W1203" s="167">
        <v>0</v>
      </c>
      <c r="X1203" s="167">
        <v>0</v>
      </c>
      <c r="Y1203" s="167">
        <v>0</v>
      </c>
      <c r="Z1203" s="167">
        <v>0</v>
      </c>
      <c r="AA1203" s="167">
        <v>0</v>
      </c>
      <c r="AB1203" s="167">
        <v>0</v>
      </c>
      <c r="AC1203" s="167">
        <v>0</v>
      </c>
      <c r="AD1203" s="167">
        <v>0</v>
      </c>
      <c r="AE1203" s="167">
        <v>7254</v>
      </c>
      <c r="AF1203" s="167">
        <v>0</v>
      </c>
      <c r="AG1203" s="167">
        <v>0</v>
      </c>
      <c r="AH1203" s="43">
        <v>12571.599999999999</v>
      </c>
    </row>
    <row r="1204" spans="1:34">
      <c r="A1204" s="52">
        <v>0</v>
      </c>
      <c r="D1204" s="62">
        <v>2003</v>
      </c>
      <c r="E1204" s="62">
        <v>8</v>
      </c>
      <c r="F1204" s="62">
        <v>2004</v>
      </c>
      <c r="G1204" s="62">
        <v>2004</v>
      </c>
      <c r="H1204" s="167">
        <v>0</v>
      </c>
      <c r="I1204" s="167">
        <v>0</v>
      </c>
      <c r="J1204" s="167">
        <v>0</v>
      </c>
      <c r="K1204" s="167">
        <v>0</v>
      </c>
      <c r="L1204" s="167">
        <v>0</v>
      </c>
      <c r="M1204" s="167">
        <v>0</v>
      </c>
      <c r="N1204" s="167">
        <v>0</v>
      </c>
      <c r="O1204" s="167">
        <v>0</v>
      </c>
      <c r="P1204" s="167">
        <v>0</v>
      </c>
      <c r="Q1204" s="167">
        <v>0</v>
      </c>
      <c r="R1204" s="167">
        <v>0</v>
      </c>
      <c r="S1204" s="167">
        <v>0</v>
      </c>
      <c r="T1204" s="167">
        <v>0</v>
      </c>
      <c r="U1204" s="167">
        <v>0</v>
      </c>
      <c r="V1204" s="167">
        <v>1420.5</v>
      </c>
      <c r="W1204" s="167">
        <v>0</v>
      </c>
      <c r="X1204" s="167">
        <v>0</v>
      </c>
      <c r="Y1204" s="167">
        <v>0</v>
      </c>
      <c r="Z1204" s="167">
        <v>0</v>
      </c>
      <c r="AA1204" s="167">
        <v>0</v>
      </c>
      <c r="AB1204" s="167">
        <v>0</v>
      </c>
      <c r="AC1204" s="167">
        <v>0</v>
      </c>
      <c r="AD1204" s="167">
        <v>0</v>
      </c>
      <c r="AE1204" s="167">
        <v>1485.5</v>
      </c>
      <c r="AF1204" s="167">
        <v>0</v>
      </c>
      <c r="AG1204" s="167">
        <v>0</v>
      </c>
      <c r="AH1204" s="43">
        <v>2906</v>
      </c>
    </row>
    <row r="1205" spans="1:34">
      <c r="A1205" s="52">
        <v>0</v>
      </c>
      <c r="D1205" s="62">
        <v>2003</v>
      </c>
      <c r="E1205" s="62">
        <v>9</v>
      </c>
      <c r="F1205" s="62">
        <v>2004</v>
      </c>
      <c r="G1205" s="62">
        <v>2004</v>
      </c>
      <c r="H1205" s="167">
        <v>0</v>
      </c>
      <c r="I1205" s="167">
        <v>0</v>
      </c>
      <c r="J1205" s="167">
        <v>0</v>
      </c>
      <c r="K1205" s="167">
        <v>0</v>
      </c>
      <c r="L1205" s="167">
        <v>0</v>
      </c>
      <c r="M1205" s="167">
        <v>0</v>
      </c>
      <c r="N1205" s="167">
        <v>0</v>
      </c>
      <c r="O1205" s="167">
        <v>0</v>
      </c>
      <c r="P1205" s="167">
        <v>0</v>
      </c>
      <c r="Q1205" s="167">
        <v>0</v>
      </c>
      <c r="R1205" s="167">
        <v>0</v>
      </c>
      <c r="S1205" s="167">
        <v>0</v>
      </c>
      <c r="T1205" s="167">
        <v>0</v>
      </c>
      <c r="U1205" s="167">
        <v>0</v>
      </c>
      <c r="V1205" s="167">
        <v>1050.7</v>
      </c>
      <c r="W1205" s="167">
        <v>0</v>
      </c>
      <c r="X1205" s="167">
        <v>0</v>
      </c>
      <c r="Y1205" s="167">
        <v>0</v>
      </c>
      <c r="Z1205" s="167">
        <v>0</v>
      </c>
      <c r="AA1205" s="167">
        <v>0</v>
      </c>
      <c r="AB1205" s="167">
        <v>0</v>
      </c>
      <c r="AC1205" s="167">
        <v>0</v>
      </c>
      <c r="AD1205" s="167">
        <v>0</v>
      </c>
      <c r="AE1205" s="167">
        <v>3460.8</v>
      </c>
      <c r="AF1205" s="167">
        <v>0</v>
      </c>
      <c r="AG1205" s="167">
        <v>0</v>
      </c>
      <c r="AH1205" s="43">
        <v>4511.5</v>
      </c>
    </row>
    <row r="1206" spans="1:34">
      <c r="A1206" s="52">
        <v>0</v>
      </c>
      <c r="D1206" s="62">
        <v>2003</v>
      </c>
      <c r="E1206" s="62">
        <v>10</v>
      </c>
      <c r="F1206" s="62">
        <v>2004</v>
      </c>
      <c r="G1206" s="62">
        <v>2004</v>
      </c>
      <c r="H1206" s="167">
        <v>0</v>
      </c>
      <c r="I1206" s="167">
        <v>0</v>
      </c>
      <c r="J1206" s="167">
        <v>0</v>
      </c>
      <c r="K1206" s="167">
        <v>0</v>
      </c>
      <c r="L1206" s="167">
        <v>0</v>
      </c>
      <c r="M1206" s="167">
        <v>0</v>
      </c>
      <c r="N1206" s="167">
        <v>0</v>
      </c>
      <c r="O1206" s="167">
        <v>0</v>
      </c>
      <c r="P1206" s="167">
        <v>0</v>
      </c>
      <c r="Q1206" s="167">
        <v>0</v>
      </c>
      <c r="R1206" s="167">
        <v>1610.7</v>
      </c>
      <c r="S1206" s="167">
        <v>0</v>
      </c>
      <c r="T1206" s="167">
        <v>0</v>
      </c>
      <c r="U1206" s="167">
        <v>0</v>
      </c>
      <c r="V1206" s="167">
        <v>2122.1999999999998</v>
      </c>
      <c r="W1206" s="167">
        <v>0</v>
      </c>
      <c r="X1206" s="167">
        <v>0</v>
      </c>
      <c r="Y1206" s="167">
        <v>0</v>
      </c>
      <c r="Z1206" s="167">
        <v>0</v>
      </c>
      <c r="AA1206" s="167">
        <v>0</v>
      </c>
      <c r="AB1206" s="167">
        <v>0</v>
      </c>
      <c r="AC1206" s="167">
        <v>0</v>
      </c>
      <c r="AD1206" s="167">
        <v>0</v>
      </c>
      <c r="AE1206" s="167">
        <v>2122.6</v>
      </c>
      <c r="AF1206" s="167">
        <v>0</v>
      </c>
      <c r="AG1206" s="167">
        <v>0</v>
      </c>
      <c r="AH1206" s="43">
        <v>5855.5</v>
      </c>
    </row>
    <row r="1207" spans="1:34">
      <c r="A1207" s="52">
        <v>0</v>
      </c>
      <c r="D1207" s="62">
        <v>2003</v>
      </c>
      <c r="E1207" s="62">
        <v>11</v>
      </c>
      <c r="F1207" s="62">
        <v>2004</v>
      </c>
      <c r="G1207" s="62">
        <v>2004</v>
      </c>
      <c r="H1207" s="167">
        <v>0</v>
      </c>
      <c r="I1207" s="167">
        <v>0</v>
      </c>
      <c r="J1207" s="167">
        <v>0</v>
      </c>
      <c r="K1207" s="167">
        <v>0</v>
      </c>
      <c r="L1207" s="167">
        <v>0</v>
      </c>
      <c r="M1207" s="167">
        <v>0</v>
      </c>
      <c r="N1207" s="167">
        <v>0</v>
      </c>
      <c r="O1207" s="167">
        <v>0</v>
      </c>
      <c r="P1207" s="167">
        <v>0</v>
      </c>
      <c r="Q1207" s="167">
        <v>0</v>
      </c>
      <c r="R1207" s="167">
        <v>1616.8</v>
      </c>
      <c r="S1207" s="167">
        <v>0</v>
      </c>
      <c r="T1207" s="167">
        <v>0</v>
      </c>
      <c r="U1207" s="167">
        <v>0</v>
      </c>
      <c r="V1207" s="167">
        <v>2485.1</v>
      </c>
      <c r="W1207" s="167">
        <v>0</v>
      </c>
      <c r="X1207" s="167">
        <v>0</v>
      </c>
      <c r="Y1207" s="167">
        <v>0</v>
      </c>
      <c r="Z1207" s="167">
        <v>0</v>
      </c>
      <c r="AA1207" s="167">
        <v>0</v>
      </c>
      <c r="AB1207" s="167">
        <v>0</v>
      </c>
      <c r="AC1207" s="167">
        <v>367.7</v>
      </c>
      <c r="AD1207" s="167">
        <v>0</v>
      </c>
      <c r="AE1207" s="167">
        <v>4960.7</v>
      </c>
      <c r="AF1207" s="167">
        <v>0</v>
      </c>
      <c r="AG1207" s="167">
        <v>0</v>
      </c>
      <c r="AH1207" s="43">
        <v>9430.2999999999993</v>
      </c>
    </row>
    <row r="1208" spans="1:34">
      <c r="A1208" s="52">
        <v>0</v>
      </c>
      <c r="D1208" s="62">
        <v>2003</v>
      </c>
      <c r="E1208" s="62">
        <v>12</v>
      </c>
      <c r="F1208" s="62">
        <v>2004</v>
      </c>
      <c r="G1208" s="62">
        <v>2004</v>
      </c>
      <c r="H1208" s="167">
        <v>0</v>
      </c>
      <c r="I1208" s="167">
        <v>0</v>
      </c>
      <c r="J1208" s="167">
        <v>0</v>
      </c>
      <c r="K1208" s="167">
        <v>0</v>
      </c>
      <c r="L1208" s="167">
        <v>0</v>
      </c>
      <c r="M1208" s="167">
        <v>0</v>
      </c>
      <c r="N1208" s="167">
        <v>0</v>
      </c>
      <c r="O1208" s="167">
        <v>0</v>
      </c>
      <c r="P1208" s="167">
        <v>0</v>
      </c>
      <c r="Q1208" s="167">
        <v>0</v>
      </c>
      <c r="R1208" s="167">
        <v>1425.2</v>
      </c>
      <c r="S1208" s="167">
        <v>0</v>
      </c>
      <c r="T1208" s="167">
        <v>0</v>
      </c>
      <c r="U1208" s="167">
        <v>0</v>
      </c>
      <c r="V1208" s="167">
        <v>2725.6</v>
      </c>
      <c r="W1208" s="167">
        <v>0</v>
      </c>
      <c r="X1208" s="167">
        <v>2426.9</v>
      </c>
      <c r="Y1208" s="167">
        <v>0</v>
      </c>
      <c r="Z1208" s="167">
        <v>0</v>
      </c>
      <c r="AA1208" s="167">
        <v>0</v>
      </c>
      <c r="AB1208" s="167">
        <v>0</v>
      </c>
      <c r="AC1208" s="167">
        <v>410.5</v>
      </c>
      <c r="AD1208" s="167">
        <v>0</v>
      </c>
      <c r="AE1208" s="167">
        <v>4882.6000000000004</v>
      </c>
      <c r="AF1208" s="167">
        <v>0</v>
      </c>
      <c r="AG1208" s="167">
        <v>0</v>
      </c>
      <c r="AH1208" s="43">
        <v>11870.800000000001</v>
      </c>
    </row>
    <row r="1209" spans="1:34">
      <c r="A1209" s="52">
        <v>0</v>
      </c>
      <c r="D1209" s="62">
        <v>2004</v>
      </c>
      <c r="E1209" s="62">
        <v>1</v>
      </c>
      <c r="F1209" s="62">
        <v>2004</v>
      </c>
      <c r="G1209" s="62">
        <v>2004</v>
      </c>
      <c r="H1209" s="167">
        <v>0</v>
      </c>
      <c r="I1209" s="167">
        <v>0</v>
      </c>
      <c r="J1209" s="167">
        <v>0</v>
      </c>
      <c r="K1209" s="167">
        <v>0</v>
      </c>
      <c r="L1209" s="167">
        <v>3268.7</v>
      </c>
      <c r="M1209" s="167">
        <v>0</v>
      </c>
      <c r="N1209" s="167">
        <v>306.89999999999998</v>
      </c>
      <c r="O1209" s="167">
        <v>0</v>
      </c>
      <c r="P1209" s="167">
        <v>0</v>
      </c>
      <c r="Q1209" s="167">
        <v>0</v>
      </c>
      <c r="R1209" s="167">
        <v>496.9</v>
      </c>
      <c r="S1209" s="167">
        <v>0</v>
      </c>
      <c r="T1209" s="167">
        <v>0</v>
      </c>
      <c r="U1209" s="167">
        <v>0</v>
      </c>
      <c r="V1209" s="167">
        <v>183</v>
      </c>
      <c r="W1209" s="167">
        <v>0</v>
      </c>
      <c r="X1209" s="167">
        <v>0</v>
      </c>
      <c r="Y1209" s="167">
        <v>0</v>
      </c>
      <c r="Z1209" s="167">
        <v>0</v>
      </c>
      <c r="AA1209" s="167">
        <v>0</v>
      </c>
      <c r="AB1209" s="167">
        <v>0</v>
      </c>
      <c r="AC1209" s="167">
        <v>290.2</v>
      </c>
      <c r="AD1209" s="167">
        <v>0</v>
      </c>
      <c r="AE1209" s="167">
        <v>4685.3999999999996</v>
      </c>
      <c r="AF1209" s="167">
        <v>0</v>
      </c>
      <c r="AG1209" s="167">
        <v>0</v>
      </c>
      <c r="AH1209" s="43">
        <v>9231.0999999999985</v>
      </c>
    </row>
    <row r="1210" spans="1:34">
      <c r="A1210" s="52">
        <v>0</v>
      </c>
      <c r="D1210" s="62">
        <v>2004</v>
      </c>
      <c r="E1210" s="62">
        <v>2</v>
      </c>
      <c r="F1210" s="62">
        <v>2004</v>
      </c>
      <c r="G1210" s="62">
        <v>2004</v>
      </c>
      <c r="H1210" s="167">
        <v>0</v>
      </c>
      <c r="I1210" s="167">
        <v>0</v>
      </c>
      <c r="J1210" s="167">
        <v>0</v>
      </c>
      <c r="K1210" s="167">
        <v>0</v>
      </c>
      <c r="L1210" s="167">
        <v>4827.8</v>
      </c>
      <c r="M1210" s="167">
        <v>0</v>
      </c>
      <c r="N1210" s="167">
        <v>934.5</v>
      </c>
      <c r="O1210" s="167">
        <v>0</v>
      </c>
      <c r="P1210" s="167">
        <v>0</v>
      </c>
      <c r="Q1210" s="167">
        <v>0</v>
      </c>
      <c r="R1210" s="167">
        <v>362.6</v>
      </c>
      <c r="S1210" s="167">
        <v>0</v>
      </c>
      <c r="T1210" s="167">
        <v>0</v>
      </c>
      <c r="U1210" s="167">
        <v>0</v>
      </c>
      <c r="V1210" s="167">
        <v>68.5</v>
      </c>
      <c r="W1210" s="167">
        <v>0</v>
      </c>
      <c r="X1210" s="167">
        <v>0</v>
      </c>
      <c r="Y1210" s="167">
        <v>0</v>
      </c>
      <c r="Z1210" s="167">
        <v>0</v>
      </c>
      <c r="AA1210" s="167">
        <v>0</v>
      </c>
      <c r="AB1210" s="167">
        <v>0</v>
      </c>
      <c r="AC1210" s="167">
        <v>257</v>
      </c>
      <c r="AD1210" s="167">
        <v>0</v>
      </c>
      <c r="AE1210" s="167">
        <v>3368.2</v>
      </c>
      <c r="AF1210" s="167">
        <v>0</v>
      </c>
      <c r="AG1210" s="167">
        <v>0</v>
      </c>
      <c r="AH1210" s="43">
        <v>9818.6</v>
      </c>
    </row>
    <row r="1211" spans="1:34">
      <c r="A1211" s="52">
        <v>0</v>
      </c>
      <c r="D1211" s="62">
        <v>2004</v>
      </c>
      <c r="E1211" s="62">
        <v>3</v>
      </c>
      <c r="F1211" s="62">
        <v>2004</v>
      </c>
      <c r="G1211" s="62">
        <v>2004</v>
      </c>
      <c r="H1211" s="167">
        <v>0</v>
      </c>
      <c r="I1211" s="167">
        <v>0</v>
      </c>
      <c r="J1211" s="167">
        <v>0</v>
      </c>
      <c r="K1211" s="167">
        <v>0</v>
      </c>
      <c r="L1211" s="167">
        <v>3875.7</v>
      </c>
      <c r="M1211" s="167">
        <v>0</v>
      </c>
      <c r="N1211" s="167">
        <v>976.8</v>
      </c>
      <c r="O1211" s="167">
        <v>0</v>
      </c>
      <c r="P1211" s="167">
        <v>0</v>
      </c>
      <c r="Q1211" s="167">
        <v>0</v>
      </c>
      <c r="R1211" s="167">
        <v>280.5</v>
      </c>
      <c r="S1211" s="167">
        <v>0</v>
      </c>
      <c r="T1211" s="167">
        <v>0</v>
      </c>
      <c r="U1211" s="167">
        <v>0</v>
      </c>
      <c r="V1211" s="167">
        <v>0</v>
      </c>
      <c r="W1211" s="167">
        <v>0</v>
      </c>
      <c r="X1211" s="167">
        <v>0</v>
      </c>
      <c r="Y1211" s="167">
        <v>0</v>
      </c>
      <c r="Z1211" s="167">
        <v>0</v>
      </c>
      <c r="AA1211" s="167">
        <v>0</v>
      </c>
      <c r="AB1211" s="167">
        <v>0</v>
      </c>
      <c r="AC1211" s="167">
        <v>302.3</v>
      </c>
      <c r="AD1211" s="167">
        <v>0</v>
      </c>
      <c r="AE1211" s="167">
        <v>1946.4</v>
      </c>
      <c r="AF1211" s="167">
        <v>0</v>
      </c>
      <c r="AG1211" s="167">
        <v>0</v>
      </c>
      <c r="AH1211" s="43">
        <v>7381.7000000000007</v>
      </c>
    </row>
    <row r="1212" spans="1:34">
      <c r="A1212" s="52">
        <v>0</v>
      </c>
      <c r="D1212" s="62">
        <v>2004</v>
      </c>
      <c r="E1212" s="62">
        <v>4</v>
      </c>
      <c r="F1212" s="62">
        <v>2004</v>
      </c>
      <c r="G1212" s="62">
        <v>2004</v>
      </c>
      <c r="H1212" s="167">
        <v>0</v>
      </c>
      <c r="I1212" s="167">
        <v>0</v>
      </c>
      <c r="J1212" s="167">
        <v>0</v>
      </c>
      <c r="K1212" s="167">
        <v>0</v>
      </c>
      <c r="L1212" s="167">
        <v>2353.6999999999998</v>
      </c>
      <c r="M1212" s="167">
        <v>0</v>
      </c>
      <c r="N1212" s="167">
        <v>782</v>
      </c>
      <c r="O1212" s="167">
        <v>0</v>
      </c>
      <c r="P1212" s="167">
        <v>0</v>
      </c>
      <c r="Q1212" s="167">
        <v>0</v>
      </c>
      <c r="R1212" s="167">
        <v>805.4</v>
      </c>
      <c r="S1212" s="167">
        <v>0</v>
      </c>
      <c r="T1212" s="167">
        <v>0</v>
      </c>
      <c r="U1212" s="167">
        <v>0</v>
      </c>
      <c r="V1212" s="167">
        <v>0</v>
      </c>
      <c r="W1212" s="167">
        <v>0</v>
      </c>
      <c r="X1212" s="167">
        <v>0</v>
      </c>
      <c r="Y1212" s="167">
        <v>0</v>
      </c>
      <c r="Z1212" s="167">
        <v>0</v>
      </c>
      <c r="AA1212" s="167">
        <v>0</v>
      </c>
      <c r="AB1212" s="167">
        <v>0</v>
      </c>
      <c r="AC1212" s="167">
        <v>292.5</v>
      </c>
      <c r="AD1212" s="167">
        <v>0</v>
      </c>
      <c r="AE1212" s="167">
        <v>0</v>
      </c>
      <c r="AF1212" s="167">
        <v>0</v>
      </c>
      <c r="AG1212" s="167">
        <v>0</v>
      </c>
      <c r="AH1212" s="43">
        <v>4233.6000000000004</v>
      </c>
    </row>
    <row r="1213" spans="1:34">
      <c r="A1213" s="52">
        <v>0</v>
      </c>
      <c r="D1213" s="62">
        <v>2004</v>
      </c>
      <c r="E1213" s="62">
        <v>5</v>
      </c>
      <c r="F1213" s="62">
        <v>2004</v>
      </c>
      <c r="G1213" s="62">
        <v>2005</v>
      </c>
      <c r="H1213" s="167">
        <v>0</v>
      </c>
      <c r="I1213" s="167">
        <v>0</v>
      </c>
      <c r="J1213" s="167">
        <v>0</v>
      </c>
      <c r="K1213" s="167">
        <v>0</v>
      </c>
      <c r="L1213" s="167">
        <v>3921.5</v>
      </c>
      <c r="M1213" s="167">
        <v>0</v>
      </c>
      <c r="N1213" s="167">
        <v>760.5</v>
      </c>
      <c r="O1213" s="167">
        <v>0</v>
      </c>
      <c r="P1213" s="167">
        <v>0</v>
      </c>
      <c r="Q1213" s="167">
        <v>0</v>
      </c>
      <c r="R1213" s="167">
        <v>525.5</v>
      </c>
      <c r="S1213" s="167">
        <v>0</v>
      </c>
      <c r="T1213" s="167">
        <v>0</v>
      </c>
      <c r="U1213" s="167">
        <v>0</v>
      </c>
      <c r="V1213" s="167">
        <v>0</v>
      </c>
      <c r="W1213" s="167">
        <v>0</v>
      </c>
      <c r="X1213" s="167">
        <v>0</v>
      </c>
      <c r="Y1213" s="167">
        <v>0</v>
      </c>
      <c r="Z1213" s="167">
        <v>0</v>
      </c>
      <c r="AA1213" s="167">
        <v>0</v>
      </c>
      <c r="AB1213" s="167">
        <v>0</v>
      </c>
      <c r="AC1213" s="167">
        <v>0</v>
      </c>
      <c r="AD1213" s="167">
        <v>0</v>
      </c>
      <c r="AE1213" s="167">
        <v>0</v>
      </c>
      <c r="AF1213" s="167">
        <v>0</v>
      </c>
      <c r="AG1213" s="167">
        <v>408</v>
      </c>
      <c r="AH1213" s="43">
        <v>5615.5</v>
      </c>
    </row>
    <row r="1214" spans="1:34">
      <c r="A1214" s="52">
        <v>0</v>
      </c>
      <c r="D1214" s="62">
        <v>2004</v>
      </c>
      <c r="E1214" s="62">
        <v>6</v>
      </c>
      <c r="F1214" s="62">
        <v>2004</v>
      </c>
      <c r="G1214" s="62">
        <v>2005</v>
      </c>
      <c r="H1214" s="167">
        <v>0</v>
      </c>
      <c r="I1214" s="167">
        <v>0</v>
      </c>
      <c r="J1214" s="167">
        <v>0</v>
      </c>
      <c r="K1214" s="167">
        <v>0</v>
      </c>
      <c r="L1214" s="167">
        <v>3540.8</v>
      </c>
      <c r="M1214" s="167">
        <v>0</v>
      </c>
      <c r="N1214" s="167">
        <v>572.9</v>
      </c>
      <c r="O1214" s="167">
        <v>0</v>
      </c>
      <c r="P1214" s="167">
        <v>0</v>
      </c>
      <c r="Q1214" s="167">
        <v>0</v>
      </c>
      <c r="R1214" s="167">
        <v>458.4</v>
      </c>
      <c r="S1214" s="167">
        <v>0</v>
      </c>
      <c r="T1214" s="167">
        <v>0</v>
      </c>
      <c r="U1214" s="167">
        <v>0</v>
      </c>
      <c r="V1214" s="167">
        <v>0</v>
      </c>
      <c r="W1214" s="167">
        <v>0</v>
      </c>
      <c r="X1214" s="167">
        <v>0</v>
      </c>
      <c r="Y1214" s="167">
        <v>0</v>
      </c>
      <c r="Z1214" s="167">
        <v>0</v>
      </c>
      <c r="AA1214" s="167">
        <v>0</v>
      </c>
      <c r="AB1214" s="167">
        <v>0</v>
      </c>
      <c r="AC1214" s="167">
        <v>0.2</v>
      </c>
      <c r="AD1214" s="167">
        <v>0</v>
      </c>
      <c r="AE1214" s="167">
        <v>0</v>
      </c>
      <c r="AF1214" s="167">
        <v>0</v>
      </c>
      <c r="AG1214" s="167">
        <v>831</v>
      </c>
      <c r="AH1214" s="43">
        <v>5403.2999999999993</v>
      </c>
    </row>
    <row r="1215" spans="1:34">
      <c r="A1215" s="52">
        <v>0</v>
      </c>
      <c r="D1215" s="62">
        <v>2004</v>
      </c>
      <c r="E1215" s="62">
        <v>7</v>
      </c>
      <c r="F1215" s="62">
        <v>2005</v>
      </c>
      <c r="G1215" s="62">
        <v>2005</v>
      </c>
      <c r="H1215" s="167">
        <v>0</v>
      </c>
      <c r="I1215" s="167">
        <v>0</v>
      </c>
      <c r="J1215" s="167">
        <v>0</v>
      </c>
      <c r="K1215" s="167">
        <v>0</v>
      </c>
      <c r="L1215" s="167">
        <v>4826.5</v>
      </c>
      <c r="M1215" s="167">
        <v>0</v>
      </c>
      <c r="N1215" s="167">
        <v>487.9</v>
      </c>
      <c r="O1215" s="167">
        <v>0</v>
      </c>
      <c r="P1215" s="167">
        <v>0</v>
      </c>
      <c r="Q1215" s="167">
        <v>0</v>
      </c>
      <c r="R1215" s="167">
        <v>572.4</v>
      </c>
      <c r="S1215" s="167">
        <v>0</v>
      </c>
      <c r="T1215" s="167">
        <v>0</v>
      </c>
      <c r="U1215" s="167">
        <v>4961.1000000000004</v>
      </c>
      <c r="V1215" s="167">
        <v>1046.5</v>
      </c>
      <c r="W1215" s="167">
        <v>0</v>
      </c>
      <c r="X1215" s="167">
        <v>0</v>
      </c>
      <c r="Y1215" s="167">
        <v>0</v>
      </c>
      <c r="Z1215" s="167">
        <v>0</v>
      </c>
      <c r="AA1215" s="167">
        <v>0</v>
      </c>
      <c r="AB1215" s="167">
        <v>0</v>
      </c>
      <c r="AC1215" s="167">
        <v>0</v>
      </c>
      <c r="AD1215" s="167">
        <v>0</v>
      </c>
      <c r="AE1215" s="167">
        <v>0</v>
      </c>
      <c r="AF1215" s="167">
        <v>0</v>
      </c>
      <c r="AG1215" s="167">
        <v>932</v>
      </c>
      <c r="AH1215" s="43">
        <v>12826.4</v>
      </c>
    </row>
    <row r="1216" spans="1:34">
      <c r="A1216" s="52">
        <v>0</v>
      </c>
      <c r="D1216" s="62">
        <v>2004</v>
      </c>
      <c r="E1216" s="62">
        <v>8</v>
      </c>
      <c r="F1216" s="62">
        <v>2005</v>
      </c>
      <c r="G1216" s="62">
        <v>2005</v>
      </c>
      <c r="H1216" s="167">
        <v>0</v>
      </c>
      <c r="I1216" s="167">
        <v>0</v>
      </c>
      <c r="J1216" s="167">
        <v>0</v>
      </c>
      <c r="K1216" s="167">
        <v>0</v>
      </c>
      <c r="L1216" s="167">
        <v>904.7</v>
      </c>
      <c r="M1216" s="167">
        <v>0</v>
      </c>
      <c r="N1216" s="167">
        <v>415.4</v>
      </c>
      <c r="O1216" s="167">
        <v>0</v>
      </c>
      <c r="P1216" s="167">
        <v>0</v>
      </c>
      <c r="Q1216" s="167">
        <v>0</v>
      </c>
      <c r="R1216" s="167">
        <v>640.1</v>
      </c>
      <c r="S1216" s="167">
        <v>0</v>
      </c>
      <c r="T1216" s="167">
        <v>0</v>
      </c>
      <c r="U1216" s="167">
        <v>4041.1</v>
      </c>
      <c r="V1216" s="167">
        <v>351.4</v>
      </c>
      <c r="W1216" s="167">
        <v>0</v>
      </c>
      <c r="X1216" s="167">
        <v>0</v>
      </c>
      <c r="Y1216" s="167">
        <v>0</v>
      </c>
      <c r="Z1216" s="167">
        <v>0</v>
      </c>
      <c r="AA1216" s="167">
        <v>0</v>
      </c>
      <c r="AB1216" s="167">
        <v>0</v>
      </c>
      <c r="AC1216" s="167">
        <v>0</v>
      </c>
      <c r="AD1216" s="167">
        <v>0</v>
      </c>
      <c r="AE1216" s="167">
        <v>0</v>
      </c>
      <c r="AF1216" s="167">
        <v>0</v>
      </c>
      <c r="AG1216" s="167">
        <v>812</v>
      </c>
      <c r="AH1216" s="43">
        <v>7164.6999999999989</v>
      </c>
    </row>
    <row r="1217" spans="1:34">
      <c r="A1217" s="52">
        <v>0</v>
      </c>
      <c r="D1217" s="62">
        <v>2004</v>
      </c>
      <c r="E1217" s="62">
        <v>9</v>
      </c>
      <c r="F1217" s="62">
        <v>2005</v>
      </c>
      <c r="G1217" s="62">
        <v>2005</v>
      </c>
      <c r="H1217" s="167">
        <v>0</v>
      </c>
      <c r="I1217" s="167">
        <v>0</v>
      </c>
      <c r="J1217" s="167">
        <v>0</v>
      </c>
      <c r="K1217" s="167">
        <v>0</v>
      </c>
      <c r="L1217" s="167">
        <v>0</v>
      </c>
      <c r="M1217" s="167">
        <v>0</v>
      </c>
      <c r="N1217" s="167">
        <v>394.4</v>
      </c>
      <c r="O1217" s="167">
        <v>0</v>
      </c>
      <c r="P1217" s="167">
        <v>0</v>
      </c>
      <c r="Q1217" s="167">
        <v>0</v>
      </c>
      <c r="R1217" s="167">
        <v>2352.5</v>
      </c>
      <c r="S1217" s="167">
        <v>0</v>
      </c>
      <c r="T1217" s="167">
        <v>0</v>
      </c>
      <c r="U1217" s="167">
        <v>6600.2</v>
      </c>
      <c r="V1217" s="167">
        <v>1277.7</v>
      </c>
      <c r="W1217" s="167">
        <v>0</v>
      </c>
      <c r="X1217" s="167">
        <v>0</v>
      </c>
      <c r="Y1217" s="167">
        <v>0</v>
      </c>
      <c r="Z1217" s="167">
        <v>0</v>
      </c>
      <c r="AA1217" s="167">
        <v>0</v>
      </c>
      <c r="AB1217" s="167">
        <v>0</v>
      </c>
      <c r="AC1217" s="167">
        <v>1228</v>
      </c>
      <c r="AD1217" s="167">
        <v>0</v>
      </c>
      <c r="AE1217" s="167">
        <v>0</v>
      </c>
      <c r="AF1217" s="167">
        <v>0</v>
      </c>
      <c r="AG1217" s="167">
        <v>281</v>
      </c>
      <c r="AH1217" s="43">
        <v>12133.800000000001</v>
      </c>
    </row>
    <row r="1218" spans="1:34">
      <c r="A1218" s="52">
        <v>0</v>
      </c>
      <c r="D1218" s="62">
        <v>2004</v>
      </c>
      <c r="E1218" s="62">
        <v>10</v>
      </c>
      <c r="F1218" s="62">
        <v>2005</v>
      </c>
      <c r="G1218" s="62">
        <v>2005</v>
      </c>
      <c r="H1218" s="167">
        <v>0</v>
      </c>
      <c r="I1218" s="167">
        <v>0</v>
      </c>
      <c r="J1218" s="167">
        <v>0</v>
      </c>
      <c r="K1218" s="167">
        <v>0</v>
      </c>
      <c r="L1218" s="167">
        <v>0</v>
      </c>
      <c r="M1218" s="167">
        <v>0</v>
      </c>
      <c r="N1218" s="167">
        <v>360.6</v>
      </c>
      <c r="O1218" s="167">
        <v>0</v>
      </c>
      <c r="P1218" s="167">
        <v>0</v>
      </c>
      <c r="Q1218" s="167">
        <v>0</v>
      </c>
      <c r="R1218" s="167">
        <v>417.7</v>
      </c>
      <c r="S1218" s="167">
        <v>0</v>
      </c>
      <c r="T1218" s="167">
        <v>0</v>
      </c>
      <c r="U1218" s="167">
        <v>5472</v>
      </c>
      <c r="V1218" s="167">
        <v>0</v>
      </c>
      <c r="W1218" s="167">
        <v>0</v>
      </c>
      <c r="X1218" s="167">
        <v>0</v>
      </c>
      <c r="Y1218" s="167">
        <v>0</v>
      </c>
      <c r="Z1218" s="167">
        <v>0</v>
      </c>
      <c r="AA1218" s="167">
        <v>0</v>
      </c>
      <c r="AB1218" s="167">
        <v>0</v>
      </c>
      <c r="AC1218" s="167">
        <v>572</v>
      </c>
      <c r="AD1218" s="167">
        <v>0</v>
      </c>
      <c r="AE1218" s="167">
        <v>836.4</v>
      </c>
      <c r="AF1218" s="167">
        <v>0</v>
      </c>
      <c r="AG1218" s="167">
        <v>236</v>
      </c>
      <c r="AH1218" s="43">
        <v>7894.7</v>
      </c>
    </row>
    <row r="1219" spans="1:34">
      <c r="A1219" s="52">
        <v>0</v>
      </c>
      <c r="D1219" s="62">
        <v>2004</v>
      </c>
      <c r="E1219" s="62">
        <v>11</v>
      </c>
      <c r="F1219" s="62">
        <v>2005</v>
      </c>
      <c r="G1219" s="62">
        <v>2005</v>
      </c>
      <c r="H1219" s="167">
        <v>0</v>
      </c>
      <c r="I1219" s="167">
        <v>0</v>
      </c>
      <c r="J1219" s="167">
        <v>0</v>
      </c>
      <c r="K1219" s="167">
        <v>0</v>
      </c>
      <c r="L1219" s="167">
        <v>5937.4</v>
      </c>
      <c r="M1219" s="167">
        <v>0</v>
      </c>
      <c r="N1219" s="167">
        <v>340.8</v>
      </c>
      <c r="O1219" s="167">
        <v>0</v>
      </c>
      <c r="P1219" s="167">
        <v>0</v>
      </c>
      <c r="Q1219" s="167">
        <v>0</v>
      </c>
      <c r="R1219" s="167">
        <v>1190.2</v>
      </c>
      <c r="S1219" s="167">
        <v>0</v>
      </c>
      <c r="T1219" s="167">
        <v>0</v>
      </c>
      <c r="U1219" s="167">
        <v>0</v>
      </c>
      <c r="V1219" s="167">
        <v>0</v>
      </c>
      <c r="W1219" s="167">
        <v>0</v>
      </c>
      <c r="X1219" s="167">
        <v>0</v>
      </c>
      <c r="Y1219" s="167">
        <v>0</v>
      </c>
      <c r="Z1219" s="167">
        <v>0</v>
      </c>
      <c r="AA1219" s="167">
        <v>0</v>
      </c>
      <c r="AB1219" s="167">
        <v>0</v>
      </c>
      <c r="AC1219" s="167">
        <v>1194</v>
      </c>
      <c r="AD1219" s="167">
        <v>0</v>
      </c>
      <c r="AE1219" s="167">
        <v>2406.9</v>
      </c>
      <c r="AF1219" s="167">
        <v>0</v>
      </c>
      <c r="AG1219" s="167">
        <v>0</v>
      </c>
      <c r="AH1219" s="43">
        <v>11069.3</v>
      </c>
    </row>
    <row r="1220" spans="1:34">
      <c r="A1220" s="52">
        <v>0</v>
      </c>
      <c r="D1220" s="62">
        <v>2004</v>
      </c>
      <c r="E1220" s="62">
        <v>12</v>
      </c>
      <c r="F1220" s="62">
        <v>2005</v>
      </c>
      <c r="G1220" s="62">
        <v>2005</v>
      </c>
      <c r="H1220" s="167">
        <v>0</v>
      </c>
      <c r="I1220" s="167">
        <v>0</v>
      </c>
      <c r="J1220" s="167">
        <v>0</v>
      </c>
      <c r="K1220" s="167">
        <v>0</v>
      </c>
      <c r="L1220" s="167">
        <v>16089</v>
      </c>
      <c r="M1220" s="167">
        <v>0</v>
      </c>
      <c r="N1220" s="167">
        <v>437.2</v>
      </c>
      <c r="O1220" s="167">
        <v>0</v>
      </c>
      <c r="P1220" s="167">
        <v>0</v>
      </c>
      <c r="Q1220" s="167">
        <v>0</v>
      </c>
      <c r="R1220" s="167">
        <v>1229.2</v>
      </c>
      <c r="S1220" s="167">
        <v>0</v>
      </c>
      <c r="T1220" s="167">
        <v>0</v>
      </c>
      <c r="U1220" s="167">
        <v>0</v>
      </c>
      <c r="V1220" s="167">
        <v>0</v>
      </c>
      <c r="W1220" s="167">
        <v>0</v>
      </c>
      <c r="X1220" s="167">
        <v>0</v>
      </c>
      <c r="Y1220" s="167">
        <v>0</v>
      </c>
      <c r="Z1220" s="167">
        <v>0</v>
      </c>
      <c r="AA1220" s="167">
        <v>0</v>
      </c>
      <c r="AB1220" s="167">
        <v>0</v>
      </c>
      <c r="AC1220" s="167">
        <v>122</v>
      </c>
      <c r="AD1220" s="167">
        <v>0</v>
      </c>
      <c r="AE1220" s="167">
        <v>2500.9</v>
      </c>
      <c r="AF1220" s="167">
        <v>0</v>
      </c>
      <c r="AG1220" s="167">
        <v>0</v>
      </c>
      <c r="AH1220" s="43">
        <v>20378.300000000003</v>
      </c>
    </row>
    <row r="1221" spans="1:34">
      <c r="A1221" s="52">
        <v>0</v>
      </c>
      <c r="D1221" s="62">
        <v>2005</v>
      </c>
      <c r="E1221" s="62">
        <v>1</v>
      </c>
      <c r="F1221" s="62">
        <v>2005</v>
      </c>
      <c r="G1221" s="62">
        <v>2005</v>
      </c>
      <c r="H1221" s="167">
        <v>0</v>
      </c>
      <c r="I1221" s="167">
        <v>0</v>
      </c>
      <c r="J1221" s="167">
        <v>0</v>
      </c>
      <c r="K1221" s="167">
        <v>0</v>
      </c>
      <c r="L1221" s="167">
        <v>0</v>
      </c>
      <c r="M1221" s="167">
        <v>0</v>
      </c>
      <c r="N1221" s="167">
        <v>938.4</v>
      </c>
      <c r="O1221" s="167">
        <v>0</v>
      </c>
      <c r="P1221" s="167">
        <v>0</v>
      </c>
      <c r="Q1221" s="167">
        <v>0</v>
      </c>
      <c r="R1221" s="167">
        <v>0</v>
      </c>
      <c r="S1221" s="167">
        <v>0</v>
      </c>
      <c r="T1221" s="167">
        <v>0</v>
      </c>
      <c r="U1221" s="167">
        <v>0</v>
      </c>
      <c r="V1221" s="167">
        <v>0</v>
      </c>
      <c r="W1221" s="167">
        <v>0</v>
      </c>
      <c r="X1221" s="167">
        <v>0</v>
      </c>
      <c r="Y1221" s="167">
        <v>0</v>
      </c>
      <c r="Z1221" s="167">
        <v>0</v>
      </c>
      <c r="AA1221" s="167">
        <v>0</v>
      </c>
      <c r="AB1221" s="167">
        <v>0</v>
      </c>
      <c r="AC1221" s="167">
        <v>0</v>
      </c>
      <c r="AD1221" s="167">
        <v>0</v>
      </c>
      <c r="AE1221" s="167">
        <v>0</v>
      </c>
      <c r="AF1221" s="167">
        <v>0</v>
      </c>
      <c r="AG1221" s="167">
        <v>0</v>
      </c>
      <c r="AH1221" s="43">
        <v>938.4</v>
      </c>
    </row>
    <row r="1222" spans="1:34">
      <c r="A1222" s="52">
        <v>0</v>
      </c>
      <c r="D1222" s="62">
        <v>2005</v>
      </c>
      <c r="E1222" s="62">
        <v>2</v>
      </c>
      <c r="F1222" s="62">
        <v>2005</v>
      </c>
      <c r="G1222" s="62">
        <v>2005</v>
      </c>
      <c r="H1222" s="167">
        <v>0</v>
      </c>
      <c r="I1222" s="167">
        <v>0</v>
      </c>
      <c r="J1222" s="167">
        <v>0</v>
      </c>
      <c r="K1222" s="167">
        <v>0</v>
      </c>
      <c r="L1222" s="167">
        <v>0</v>
      </c>
      <c r="M1222" s="167">
        <v>0</v>
      </c>
      <c r="N1222" s="167">
        <v>1394.2</v>
      </c>
      <c r="O1222" s="167">
        <v>0</v>
      </c>
      <c r="P1222" s="167">
        <v>0</v>
      </c>
      <c r="Q1222" s="167">
        <v>0</v>
      </c>
      <c r="R1222" s="167">
        <v>16.899999999999999</v>
      </c>
      <c r="S1222" s="167">
        <v>0</v>
      </c>
      <c r="T1222" s="167">
        <v>0</v>
      </c>
      <c r="U1222" s="167">
        <v>0</v>
      </c>
      <c r="V1222" s="167">
        <v>0</v>
      </c>
      <c r="W1222" s="167">
        <v>0</v>
      </c>
      <c r="X1222" s="167">
        <v>0</v>
      </c>
      <c r="Y1222" s="167">
        <v>0</v>
      </c>
      <c r="Z1222" s="167">
        <v>0</v>
      </c>
      <c r="AA1222" s="167">
        <v>0</v>
      </c>
      <c r="AB1222" s="167">
        <v>0</v>
      </c>
      <c r="AC1222" s="167">
        <v>0</v>
      </c>
      <c r="AD1222" s="167">
        <v>0</v>
      </c>
      <c r="AE1222" s="167">
        <v>0</v>
      </c>
      <c r="AF1222" s="167">
        <v>0</v>
      </c>
      <c r="AG1222" s="167">
        <v>0</v>
      </c>
      <c r="AH1222" s="43">
        <v>1411.1000000000001</v>
      </c>
    </row>
    <row r="1223" spans="1:34">
      <c r="A1223" s="52">
        <v>0</v>
      </c>
      <c r="D1223" s="62">
        <v>2005</v>
      </c>
      <c r="E1223" s="62">
        <v>3</v>
      </c>
      <c r="F1223" s="62">
        <v>2005</v>
      </c>
      <c r="G1223" s="62">
        <v>2005</v>
      </c>
      <c r="H1223" s="167">
        <v>0</v>
      </c>
      <c r="I1223" s="167">
        <v>0</v>
      </c>
      <c r="J1223" s="167">
        <v>0</v>
      </c>
      <c r="K1223" s="167">
        <v>0</v>
      </c>
      <c r="L1223" s="167">
        <v>0</v>
      </c>
      <c r="M1223" s="167">
        <v>0</v>
      </c>
      <c r="N1223" s="167">
        <v>1543.2</v>
      </c>
      <c r="O1223" s="167">
        <v>0</v>
      </c>
      <c r="P1223" s="167">
        <v>0</v>
      </c>
      <c r="Q1223" s="167">
        <v>0</v>
      </c>
      <c r="R1223" s="167">
        <v>94.9</v>
      </c>
      <c r="S1223" s="167">
        <v>0</v>
      </c>
      <c r="T1223" s="167">
        <v>0</v>
      </c>
      <c r="U1223" s="167">
        <v>0</v>
      </c>
      <c r="V1223" s="167">
        <v>0</v>
      </c>
      <c r="W1223" s="167">
        <v>0</v>
      </c>
      <c r="X1223" s="167">
        <v>0</v>
      </c>
      <c r="Y1223" s="167">
        <v>0</v>
      </c>
      <c r="Z1223" s="167">
        <v>0</v>
      </c>
      <c r="AA1223" s="167">
        <v>0</v>
      </c>
      <c r="AB1223" s="167">
        <v>0</v>
      </c>
      <c r="AC1223" s="167">
        <v>0</v>
      </c>
      <c r="AD1223" s="167">
        <v>0</v>
      </c>
      <c r="AE1223" s="167">
        <v>0</v>
      </c>
      <c r="AF1223" s="167">
        <v>0</v>
      </c>
      <c r="AG1223" s="167">
        <v>0</v>
      </c>
      <c r="AH1223" s="43">
        <v>1638.1000000000001</v>
      </c>
    </row>
    <row r="1224" spans="1:34">
      <c r="A1224" s="52">
        <v>0</v>
      </c>
      <c r="D1224" s="62">
        <v>2005</v>
      </c>
      <c r="E1224" s="62">
        <v>4</v>
      </c>
      <c r="F1224" s="62">
        <v>2005</v>
      </c>
      <c r="G1224" s="62">
        <v>2005</v>
      </c>
      <c r="H1224" s="167">
        <v>0</v>
      </c>
      <c r="I1224" s="167">
        <v>0</v>
      </c>
      <c r="J1224" s="167">
        <v>0</v>
      </c>
      <c r="K1224" s="167">
        <v>0</v>
      </c>
      <c r="L1224" s="167">
        <v>0</v>
      </c>
      <c r="M1224" s="167">
        <v>0</v>
      </c>
      <c r="N1224" s="167">
        <v>1600.1</v>
      </c>
      <c r="O1224" s="167">
        <v>0</v>
      </c>
      <c r="P1224" s="167">
        <v>0</v>
      </c>
      <c r="Q1224" s="167">
        <v>0</v>
      </c>
      <c r="R1224" s="167">
        <v>1821.4</v>
      </c>
      <c r="S1224" s="167">
        <v>0</v>
      </c>
      <c r="T1224" s="167">
        <v>0</v>
      </c>
      <c r="U1224" s="167">
        <v>181.1</v>
      </c>
      <c r="V1224" s="167">
        <v>0</v>
      </c>
      <c r="W1224" s="167">
        <v>0</v>
      </c>
      <c r="X1224" s="167">
        <v>0</v>
      </c>
      <c r="Y1224" s="167">
        <v>0</v>
      </c>
      <c r="Z1224" s="167">
        <v>0</v>
      </c>
      <c r="AA1224" s="167">
        <v>0</v>
      </c>
      <c r="AB1224" s="167">
        <v>0</v>
      </c>
      <c r="AC1224" s="167">
        <v>0</v>
      </c>
      <c r="AD1224" s="167">
        <v>0</v>
      </c>
      <c r="AE1224" s="167">
        <v>0</v>
      </c>
      <c r="AF1224" s="167">
        <v>0</v>
      </c>
      <c r="AG1224" s="167">
        <v>0</v>
      </c>
      <c r="AH1224" s="43">
        <v>3602.6</v>
      </c>
    </row>
    <row r="1225" spans="1:34">
      <c r="A1225" s="52">
        <v>0</v>
      </c>
      <c r="D1225" s="62">
        <v>2005</v>
      </c>
      <c r="E1225" s="62">
        <v>5</v>
      </c>
      <c r="F1225" s="62">
        <v>2005</v>
      </c>
      <c r="G1225" s="62">
        <v>2006</v>
      </c>
      <c r="H1225" s="167">
        <v>0</v>
      </c>
      <c r="I1225" s="167">
        <v>0</v>
      </c>
      <c r="J1225" s="167">
        <v>0</v>
      </c>
      <c r="K1225" s="167">
        <v>0</v>
      </c>
      <c r="L1225" s="167">
        <v>0</v>
      </c>
      <c r="M1225" s="167">
        <v>0</v>
      </c>
      <c r="N1225" s="167">
        <v>1752.6</v>
      </c>
      <c r="O1225" s="167">
        <v>0</v>
      </c>
      <c r="P1225" s="167">
        <v>0</v>
      </c>
      <c r="Q1225" s="167">
        <v>0</v>
      </c>
      <c r="R1225" s="167">
        <v>2132.8000000000002</v>
      </c>
      <c r="S1225" s="167">
        <v>0</v>
      </c>
      <c r="T1225" s="167">
        <v>0</v>
      </c>
      <c r="U1225" s="167">
        <v>0</v>
      </c>
      <c r="V1225" s="167">
        <v>1121.5999999999999</v>
      </c>
      <c r="W1225" s="167">
        <v>0</v>
      </c>
      <c r="X1225" s="167">
        <v>0</v>
      </c>
      <c r="Y1225" s="167">
        <v>0</v>
      </c>
      <c r="Z1225" s="167">
        <v>0</v>
      </c>
      <c r="AA1225" s="167">
        <v>0</v>
      </c>
      <c r="AB1225" s="167">
        <v>0</v>
      </c>
      <c r="AC1225" s="167">
        <v>398.5</v>
      </c>
      <c r="AD1225" s="167">
        <v>0</v>
      </c>
      <c r="AE1225" s="167">
        <v>0</v>
      </c>
      <c r="AF1225" s="167">
        <v>0</v>
      </c>
      <c r="AG1225" s="167">
        <v>0</v>
      </c>
      <c r="AH1225" s="43">
        <v>5405.5</v>
      </c>
    </row>
    <row r="1226" spans="1:34">
      <c r="A1226" s="52">
        <v>0</v>
      </c>
      <c r="D1226" s="62">
        <v>2005</v>
      </c>
      <c r="E1226" s="62">
        <v>6</v>
      </c>
      <c r="F1226" s="62">
        <v>2005</v>
      </c>
      <c r="G1226" s="62">
        <v>2006</v>
      </c>
      <c r="H1226" s="167">
        <v>0</v>
      </c>
      <c r="I1226" s="167">
        <v>0</v>
      </c>
      <c r="J1226" s="167">
        <v>0</v>
      </c>
      <c r="K1226" s="167">
        <v>0</v>
      </c>
      <c r="L1226" s="167">
        <v>0</v>
      </c>
      <c r="M1226" s="167">
        <v>0</v>
      </c>
      <c r="N1226" s="167">
        <v>1506.1</v>
      </c>
      <c r="O1226" s="167">
        <v>0</v>
      </c>
      <c r="P1226" s="167">
        <v>0</v>
      </c>
      <c r="Q1226" s="167">
        <v>0</v>
      </c>
      <c r="R1226" s="167">
        <v>1791.3</v>
      </c>
      <c r="S1226" s="167">
        <v>0</v>
      </c>
      <c r="T1226" s="167">
        <v>0</v>
      </c>
      <c r="U1226" s="167">
        <v>0</v>
      </c>
      <c r="V1226" s="167">
        <v>0</v>
      </c>
      <c r="W1226" s="167">
        <v>0</v>
      </c>
      <c r="X1226" s="167">
        <v>0</v>
      </c>
      <c r="Y1226" s="167">
        <v>0</v>
      </c>
      <c r="Z1226" s="167">
        <v>0</v>
      </c>
      <c r="AA1226" s="167">
        <v>0</v>
      </c>
      <c r="AB1226" s="167">
        <v>0</v>
      </c>
      <c r="AC1226" s="167">
        <v>0</v>
      </c>
      <c r="AD1226" s="167">
        <v>0</v>
      </c>
      <c r="AE1226" s="167">
        <v>0</v>
      </c>
      <c r="AF1226" s="167">
        <v>0</v>
      </c>
      <c r="AG1226" s="167">
        <v>0</v>
      </c>
      <c r="AH1226" s="43">
        <v>3297.3999999999996</v>
      </c>
    </row>
    <row r="1227" spans="1:34">
      <c r="A1227" s="52">
        <v>0</v>
      </c>
      <c r="D1227" s="62">
        <v>2005</v>
      </c>
      <c r="E1227" s="62">
        <v>7</v>
      </c>
      <c r="F1227" s="62">
        <v>2006</v>
      </c>
      <c r="G1227" s="62">
        <v>2006</v>
      </c>
      <c r="H1227" s="167">
        <v>0</v>
      </c>
      <c r="I1227" s="167">
        <v>0</v>
      </c>
      <c r="J1227" s="167">
        <v>0</v>
      </c>
      <c r="K1227" s="167">
        <v>0</v>
      </c>
      <c r="L1227" s="167">
        <v>0</v>
      </c>
      <c r="M1227" s="167">
        <v>0</v>
      </c>
      <c r="N1227" s="167">
        <v>1763.1</v>
      </c>
      <c r="O1227" s="167">
        <v>0</v>
      </c>
      <c r="P1227" s="167">
        <v>0</v>
      </c>
      <c r="Q1227" s="167">
        <v>0</v>
      </c>
      <c r="R1227" s="167">
        <v>1488.1</v>
      </c>
      <c r="S1227" s="167">
        <v>0</v>
      </c>
      <c r="T1227" s="167">
        <v>0</v>
      </c>
      <c r="U1227" s="167">
        <v>846.6</v>
      </c>
      <c r="V1227" s="167">
        <v>0</v>
      </c>
      <c r="W1227" s="167">
        <v>0</v>
      </c>
      <c r="X1227" s="167">
        <v>0</v>
      </c>
      <c r="Y1227" s="167">
        <v>0</v>
      </c>
      <c r="Z1227" s="167">
        <v>0</v>
      </c>
      <c r="AA1227" s="167">
        <v>0</v>
      </c>
      <c r="AB1227" s="167">
        <v>0</v>
      </c>
      <c r="AC1227" s="167">
        <v>0</v>
      </c>
      <c r="AD1227" s="167">
        <v>0</v>
      </c>
      <c r="AE1227" s="167">
        <v>1504</v>
      </c>
      <c r="AF1227" s="167">
        <v>0</v>
      </c>
      <c r="AG1227" s="167">
        <v>0</v>
      </c>
      <c r="AH1227" s="43">
        <v>5601.8</v>
      </c>
    </row>
    <row r="1228" spans="1:34">
      <c r="A1228" s="52">
        <v>0</v>
      </c>
      <c r="D1228" s="62">
        <v>2005</v>
      </c>
      <c r="E1228" s="62">
        <v>8</v>
      </c>
      <c r="F1228" s="62">
        <v>2006</v>
      </c>
      <c r="G1228" s="62">
        <v>2006</v>
      </c>
      <c r="H1228" s="167">
        <v>0</v>
      </c>
      <c r="I1228" s="167">
        <v>0</v>
      </c>
      <c r="J1228" s="167">
        <v>0</v>
      </c>
      <c r="K1228" s="167">
        <v>0</v>
      </c>
      <c r="L1228" s="167">
        <v>2983.7</v>
      </c>
      <c r="M1228" s="167">
        <v>0</v>
      </c>
      <c r="N1228" s="167">
        <v>1416.7</v>
      </c>
      <c r="O1228" s="167">
        <v>0</v>
      </c>
      <c r="P1228" s="167">
        <v>0</v>
      </c>
      <c r="Q1228" s="167">
        <v>0</v>
      </c>
      <c r="R1228" s="167">
        <v>1753.6</v>
      </c>
      <c r="S1228" s="167">
        <v>0</v>
      </c>
      <c r="T1228" s="167">
        <v>0</v>
      </c>
      <c r="U1228" s="167">
        <v>155</v>
      </c>
      <c r="V1228" s="167">
        <v>465.6</v>
      </c>
      <c r="W1228" s="167">
        <v>0</v>
      </c>
      <c r="X1228" s="167">
        <v>0</v>
      </c>
      <c r="Y1228" s="167">
        <v>0</v>
      </c>
      <c r="Z1228" s="167">
        <v>0</v>
      </c>
      <c r="AA1228" s="167">
        <v>0</v>
      </c>
      <c r="AB1228" s="167">
        <v>0</v>
      </c>
      <c r="AC1228" s="167">
        <v>0</v>
      </c>
      <c r="AD1228" s="167">
        <v>0</v>
      </c>
      <c r="AE1228" s="167">
        <v>3510.2</v>
      </c>
      <c r="AF1228" s="167">
        <v>0</v>
      </c>
      <c r="AG1228" s="167">
        <v>0</v>
      </c>
      <c r="AH1228" s="43">
        <v>10284.799999999999</v>
      </c>
    </row>
    <row r="1229" spans="1:34">
      <c r="A1229" s="52">
        <v>0</v>
      </c>
      <c r="D1229" s="62">
        <v>2005</v>
      </c>
      <c r="E1229" s="62">
        <v>9</v>
      </c>
      <c r="F1229" s="62">
        <v>2006</v>
      </c>
      <c r="G1229" s="62">
        <v>2006</v>
      </c>
      <c r="H1229" s="167">
        <v>0</v>
      </c>
      <c r="I1229" s="167">
        <v>0</v>
      </c>
      <c r="J1229" s="167">
        <v>0</v>
      </c>
      <c r="K1229" s="167">
        <v>0</v>
      </c>
      <c r="L1229" s="167">
        <v>135.30000000000001</v>
      </c>
      <c r="M1229" s="167">
        <v>0</v>
      </c>
      <c r="N1229" s="167">
        <v>2503.6999999999998</v>
      </c>
      <c r="O1229" s="167">
        <v>0</v>
      </c>
      <c r="P1229" s="167">
        <v>0</v>
      </c>
      <c r="Q1229" s="167">
        <v>0</v>
      </c>
      <c r="R1229" s="167">
        <v>3413.1</v>
      </c>
      <c r="S1229" s="167">
        <v>0</v>
      </c>
      <c r="T1229" s="167">
        <v>0</v>
      </c>
      <c r="U1229" s="167">
        <v>672</v>
      </c>
      <c r="V1229" s="167">
        <v>4108.7</v>
      </c>
      <c r="W1229" s="167">
        <v>0</v>
      </c>
      <c r="X1229" s="167">
        <v>0</v>
      </c>
      <c r="Y1229" s="167">
        <v>0</v>
      </c>
      <c r="Z1229" s="167">
        <v>0</v>
      </c>
      <c r="AA1229" s="167">
        <v>0</v>
      </c>
      <c r="AB1229" s="167">
        <v>0</v>
      </c>
      <c r="AC1229" s="167">
        <v>0</v>
      </c>
      <c r="AD1229" s="167">
        <v>0</v>
      </c>
      <c r="AE1229" s="167">
        <v>4836.3</v>
      </c>
      <c r="AF1229" s="167">
        <v>0</v>
      </c>
      <c r="AG1229" s="167">
        <v>0</v>
      </c>
      <c r="AH1229" s="43">
        <v>15669.099999999999</v>
      </c>
    </row>
    <row r="1230" spans="1:34">
      <c r="A1230" s="52">
        <v>0</v>
      </c>
      <c r="D1230" s="62">
        <v>2005</v>
      </c>
      <c r="E1230" s="62">
        <v>10</v>
      </c>
      <c r="F1230" s="62">
        <v>2006</v>
      </c>
      <c r="G1230" s="62">
        <v>2006</v>
      </c>
      <c r="H1230" s="167">
        <v>0</v>
      </c>
      <c r="I1230" s="167">
        <v>0</v>
      </c>
      <c r="J1230" s="167">
        <v>0</v>
      </c>
      <c r="K1230" s="167">
        <v>0</v>
      </c>
      <c r="L1230" s="167">
        <v>0</v>
      </c>
      <c r="M1230" s="167">
        <v>0</v>
      </c>
      <c r="N1230" s="167">
        <v>2350.9</v>
      </c>
      <c r="O1230" s="167">
        <v>0</v>
      </c>
      <c r="P1230" s="167">
        <v>0</v>
      </c>
      <c r="Q1230" s="167">
        <v>0</v>
      </c>
      <c r="R1230" s="167">
        <v>2313.1999999999998</v>
      </c>
      <c r="S1230" s="167">
        <v>0</v>
      </c>
      <c r="T1230" s="167">
        <v>0</v>
      </c>
      <c r="U1230" s="167">
        <v>3004</v>
      </c>
      <c r="V1230" s="167">
        <v>2539.5</v>
      </c>
      <c r="W1230" s="167">
        <v>0</v>
      </c>
      <c r="X1230" s="167">
        <v>0</v>
      </c>
      <c r="Y1230" s="167">
        <v>0</v>
      </c>
      <c r="Z1230" s="167">
        <v>0</v>
      </c>
      <c r="AA1230" s="167">
        <v>0</v>
      </c>
      <c r="AB1230" s="167">
        <v>0</v>
      </c>
      <c r="AC1230" s="167">
        <v>0</v>
      </c>
      <c r="AD1230" s="167">
        <v>0</v>
      </c>
      <c r="AE1230" s="167">
        <v>5611.1</v>
      </c>
      <c r="AF1230" s="167">
        <v>0</v>
      </c>
      <c r="AG1230" s="167">
        <v>0</v>
      </c>
      <c r="AH1230" s="43">
        <v>15818.7</v>
      </c>
    </row>
    <row r="1231" spans="1:34">
      <c r="A1231" s="52">
        <v>0</v>
      </c>
      <c r="D1231" s="62">
        <v>2005</v>
      </c>
      <c r="E1231" s="62">
        <v>11</v>
      </c>
      <c r="F1231" s="62">
        <v>2006</v>
      </c>
      <c r="G1231" s="62">
        <v>2006</v>
      </c>
      <c r="H1231" s="167">
        <v>0</v>
      </c>
      <c r="I1231" s="167">
        <v>0</v>
      </c>
      <c r="J1231" s="167">
        <v>0</v>
      </c>
      <c r="K1231" s="167">
        <v>0</v>
      </c>
      <c r="L1231" s="167">
        <v>1322.2</v>
      </c>
      <c r="M1231" s="167">
        <v>0</v>
      </c>
      <c r="N1231" s="167">
        <v>1970.1</v>
      </c>
      <c r="O1231" s="167">
        <v>0</v>
      </c>
      <c r="P1231" s="167">
        <v>0</v>
      </c>
      <c r="Q1231" s="167">
        <v>0</v>
      </c>
      <c r="R1231" s="167">
        <v>3566.4</v>
      </c>
      <c r="S1231" s="167">
        <v>0</v>
      </c>
      <c r="T1231" s="167">
        <v>0</v>
      </c>
      <c r="U1231" s="167">
        <v>4532.3999999999996</v>
      </c>
      <c r="V1231" s="167">
        <v>0</v>
      </c>
      <c r="W1231" s="167">
        <v>0</v>
      </c>
      <c r="X1231" s="167">
        <v>0</v>
      </c>
      <c r="Y1231" s="167">
        <v>0</v>
      </c>
      <c r="Z1231" s="167">
        <v>0</v>
      </c>
      <c r="AA1231" s="167">
        <v>0</v>
      </c>
      <c r="AB1231" s="167">
        <v>0</v>
      </c>
      <c r="AC1231" s="167">
        <v>0</v>
      </c>
      <c r="AD1231" s="167">
        <v>0</v>
      </c>
      <c r="AE1231" s="167">
        <v>7863.2</v>
      </c>
      <c r="AF1231" s="167">
        <v>0</v>
      </c>
      <c r="AG1231" s="167">
        <v>1436.4</v>
      </c>
      <c r="AH1231" s="43">
        <v>20690.7</v>
      </c>
    </row>
    <row r="1232" spans="1:34">
      <c r="A1232" s="52">
        <v>0</v>
      </c>
      <c r="D1232" s="62">
        <v>2005</v>
      </c>
      <c r="E1232" s="62">
        <v>12</v>
      </c>
      <c r="F1232" s="62">
        <v>2006</v>
      </c>
      <c r="G1232" s="62">
        <v>2006</v>
      </c>
      <c r="H1232" s="167">
        <v>0</v>
      </c>
      <c r="I1232" s="167">
        <v>0</v>
      </c>
      <c r="J1232" s="167">
        <v>0</v>
      </c>
      <c r="K1232" s="167">
        <v>0</v>
      </c>
      <c r="L1232" s="167">
        <v>3543</v>
      </c>
      <c r="M1232" s="167">
        <v>0</v>
      </c>
      <c r="N1232" s="167">
        <v>1516.6</v>
      </c>
      <c r="O1232" s="167">
        <v>0</v>
      </c>
      <c r="P1232" s="167">
        <v>0</v>
      </c>
      <c r="Q1232" s="167">
        <v>0</v>
      </c>
      <c r="R1232" s="167">
        <v>3618.3</v>
      </c>
      <c r="S1232" s="167">
        <v>0</v>
      </c>
      <c r="T1232" s="167">
        <v>0</v>
      </c>
      <c r="U1232" s="167">
        <v>5364.7</v>
      </c>
      <c r="V1232" s="167">
        <v>0</v>
      </c>
      <c r="W1232" s="167">
        <v>0</v>
      </c>
      <c r="X1232" s="167">
        <v>0</v>
      </c>
      <c r="Y1232" s="167">
        <v>0</v>
      </c>
      <c r="Z1232" s="167">
        <v>0</v>
      </c>
      <c r="AA1232" s="167">
        <v>0</v>
      </c>
      <c r="AB1232" s="167">
        <v>0</v>
      </c>
      <c r="AC1232" s="167">
        <v>309.8</v>
      </c>
      <c r="AD1232" s="167">
        <v>0</v>
      </c>
      <c r="AE1232" s="167">
        <v>9986.7999999999993</v>
      </c>
      <c r="AF1232" s="167">
        <v>0</v>
      </c>
      <c r="AG1232" s="167">
        <v>1063.5999999999999</v>
      </c>
      <c r="AH1232" s="43">
        <v>25402.799999999999</v>
      </c>
    </row>
    <row r="1233" spans="1:34">
      <c r="A1233" s="52">
        <v>0</v>
      </c>
      <c r="D1233" s="62">
        <v>2006</v>
      </c>
      <c r="E1233" s="62">
        <v>1</v>
      </c>
      <c r="F1233" s="62">
        <v>2006</v>
      </c>
      <c r="G1233" s="62">
        <v>2006</v>
      </c>
      <c r="H1233" s="167">
        <v>0</v>
      </c>
      <c r="I1233" s="167">
        <v>0</v>
      </c>
      <c r="J1233" s="167">
        <v>0</v>
      </c>
      <c r="K1233" s="167">
        <v>0</v>
      </c>
      <c r="L1233" s="167">
        <v>3459</v>
      </c>
      <c r="M1233" s="167">
        <v>0</v>
      </c>
      <c r="N1233" s="167">
        <v>2316.6</v>
      </c>
      <c r="O1233" s="167">
        <v>0</v>
      </c>
      <c r="P1233" s="167">
        <v>0</v>
      </c>
      <c r="Q1233" s="167">
        <v>0</v>
      </c>
      <c r="R1233" s="167">
        <v>3547.6</v>
      </c>
      <c r="S1233" s="167">
        <v>0</v>
      </c>
      <c r="T1233" s="167">
        <v>0</v>
      </c>
      <c r="U1233" s="167">
        <v>2343.4</v>
      </c>
      <c r="V1233" s="167">
        <v>0</v>
      </c>
      <c r="W1233" s="167">
        <v>0</v>
      </c>
      <c r="X1233" s="167">
        <v>0</v>
      </c>
      <c r="Y1233" s="167">
        <v>0</v>
      </c>
      <c r="Z1233" s="167">
        <v>0</v>
      </c>
      <c r="AA1233" s="167">
        <v>0</v>
      </c>
      <c r="AB1233" s="167">
        <v>0</v>
      </c>
      <c r="AC1233" s="167">
        <v>47.3</v>
      </c>
      <c r="AD1233" s="167">
        <v>0</v>
      </c>
      <c r="AE1233" s="167">
        <v>8243.2999999999993</v>
      </c>
      <c r="AF1233" s="167">
        <v>0</v>
      </c>
      <c r="AG1233" s="167">
        <v>0</v>
      </c>
      <c r="AH1233" s="43">
        <v>19957.199999999997</v>
      </c>
    </row>
    <row r="1234" spans="1:34">
      <c r="A1234" s="52">
        <v>0</v>
      </c>
      <c r="D1234" s="62">
        <v>2006</v>
      </c>
      <c r="E1234" s="62">
        <v>2</v>
      </c>
      <c r="F1234" s="62">
        <v>2006</v>
      </c>
      <c r="G1234" s="62">
        <v>2006</v>
      </c>
      <c r="H1234" s="167">
        <v>0</v>
      </c>
      <c r="I1234" s="167">
        <v>0</v>
      </c>
      <c r="J1234" s="167">
        <v>0</v>
      </c>
      <c r="K1234" s="167">
        <v>0</v>
      </c>
      <c r="L1234" s="167">
        <v>6719.3</v>
      </c>
      <c r="M1234" s="167">
        <v>0</v>
      </c>
      <c r="N1234" s="167">
        <v>2775.4</v>
      </c>
      <c r="O1234" s="167">
        <v>0</v>
      </c>
      <c r="P1234" s="167">
        <v>0</v>
      </c>
      <c r="Q1234" s="167">
        <v>0</v>
      </c>
      <c r="R1234" s="167">
        <v>3467.4</v>
      </c>
      <c r="S1234" s="167">
        <v>0</v>
      </c>
      <c r="T1234" s="167">
        <v>0</v>
      </c>
      <c r="U1234" s="167">
        <v>1846</v>
      </c>
      <c r="V1234" s="167">
        <v>0</v>
      </c>
      <c r="W1234" s="167">
        <v>0</v>
      </c>
      <c r="X1234" s="167">
        <v>0</v>
      </c>
      <c r="Y1234" s="167">
        <v>0</v>
      </c>
      <c r="Z1234" s="167">
        <v>0</v>
      </c>
      <c r="AA1234" s="167">
        <v>0</v>
      </c>
      <c r="AB1234" s="167">
        <v>0</v>
      </c>
      <c r="AC1234" s="167">
        <v>0</v>
      </c>
      <c r="AD1234" s="167">
        <v>0</v>
      </c>
      <c r="AE1234" s="167">
        <v>8641.2999999999993</v>
      </c>
      <c r="AF1234" s="167">
        <v>0</v>
      </c>
      <c r="AG1234" s="167">
        <v>0</v>
      </c>
      <c r="AH1234" s="43">
        <v>23449.4</v>
      </c>
    </row>
    <row r="1235" spans="1:34">
      <c r="A1235" s="52">
        <v>0</v>
      </c>
      <c r="D1235" s="62">
        <v>2006</v>
      </c>
      <c r="E1235" s="62">
        <v>3</v>
      </c>
      <c r="F1235" s="62">
        <v>2006</v>
      </c>
      <c r="G1235" s="62">
        <v>2006</v>
      </c>
      <c r="H1235" s="167">
        <v>0</v>
      </c>
      <c r="I1235" s="167">
        <v>0</v>
      </c>
      <c r="J1235" s="167">
        <v>0</v>
      </c>
      <c r="K1235" s="167">
        <v>0</v>
      </c>
      <c r="L1235" s="167">
        <v>3107.9</v>
      </c>
      <c r="M1235" s="167">
        <v>0</v>
      </c>
      <c r="N1235" s="167">
        <v>496.2</v>
      </c>
      <c r="O1235" s="167">
        <v>0</v>
      </c>
      <c r="P1235" s="167">
        <v>0</v>
      </c>
      <c r="Q1235" s="167">
        <v>0</v>
      </c>
      <c r="R1235" s="167">
        <v>2042.8</v>
      </c>
      <c r="S1235" s="167">
        <v>0</v>
      </c>
      <c r="T1235" s="167">
        <v>0</v>
      </c>
      <c r="U1235" s="167">
        <v>3039.5</v>
      </c>
      <c r="V1235" s="167">
        <v>123.2</v>
      </c>
      <c r="W1235" s="167">
        <v>0</v>
      </c>
      <c r="X1235" s="167">
        <v>0</v>
      </c>
      <c r="Y1235" s="167">
        <v>0</v>
      </c>
      <c r="Z1235" s="167">
        <v>0</v>
      </c>
      <c r="AA1235" s="167">
        <v>0</v>
      </c>
      <c r="AB1235" s="167">
        <v>0</v>
      </c>
      <c r="AC1235" s="167">
        <v>0</v>
      </c>
      <c r="AD1235" s="167">
        <v>0</v>
      </c>
      <c r="AE1235" s="167">
        <v>11035.2</v>
      </c>
      <c r="AF1235" s="167">
        <v>0</v>
      </c>
      <c r="AG1235" s="167">
        <v>0</v>
      </c>
      <c r="AH1235" s="43">
        <v>19844.800000000003</v>
      </c>
    </row>
    <row r="1236" spans="1:34">
      <c r="A1236" s="52">
        <v>0</v>
      </c>
      <c r="D1236" s="62">
        <v>2006</v>
      </c>
      <c r="E1236" s="62">
        <v>4</v>
      </c>
      <c r="F1236" s="62">
        <v>2006</v>
      </c>
      <c r="G1236" s="62">
        <v>2006</v>
      </c>
      <c r="H1236" s="167">
        <v>0</v>
      </c>
      <c r="I1236" s="167">
        <v>0</v>
      </c>
      <c r="J1236" s="167">
        <v>0</v>
      </c>
      <c r="K1236" s="167">
        <v>0</v>
      </c>
      <c r="L1236" s="167">
        <v>0</v>
      </c>
      <c r="M1236" s="167">
        <v>0</v>
      </c>
      <c r="N1236" s="167">
        <v>285.5</v>
      </c>
      <c r="O1236" s="167">
        <v>0</v>
      </c>
      <c r="P1236" s="167">
        <v>0</v>
      </c>
      <c r="Q1236" s="167">
        <v>0</v>
      </c>
      <c r="R1236" s="167">
        <v>2569</v>
      </c>
      <c r="S1236" s="167">
        <v>0</v>
      </c>
      <c r="T1236" s="167">
        <v>0</v>
      </c>
      <c r="U1236" s="167">
        <v>1995</v>
      </c>
      <c r="V1236" s="167">
        <v>0</v>
      </c>
      <c r="W1236" s="167">
        <v>0</v>
      </c>
      <c r="X1236" s="167">
        <v>0</v>
      </c>
      <c r="Y1236" s="167">
        <v>0</v>
      </c>
      <c r="Z1236" s="167">
        <v>0</v>
      </c>
      <c r="AA1236" s="167">
        <v>0</v>
      </c>
      <c r="AB1236" s="167">
        <v>0</v>
      </c>
      <c r="AC1236" s="167">
        <v>0</v>
      </c>
      <c r="AD1236" s="167">
        <v>0</v>
      </c>
      <c r="AE1236" s="167">
        <v>1448.4</v>
      </c>
      <c r="AF1236" s="167">
        <v>0</v>
      </c>
      <c r="AG1236" s="167">
        <v>0</v>
      </c>
      <c r="AH1236" s="43">
        <v>6297.9</v>
      </c>
    </row>
    <row r="1237" spans="1:34">
      <c r="A1237" s="52">
        <v>0</v>
      </c>
      <c r="D1237" s="62">
        <v>2006</v>
      </c>
      <c r="E1237" s="62">
        <v>5</v>
      </c>
      <c r="F1237" s="62">
        <v>2006</v>
      </c>
      <c r="G1237" s="62">
        <v>2007</v>
      </c>
      <c r="H1237" s="167">
        <v>0</v>
      </c>
      <c r="I1237" s="167">
        <v>0</v>
      </c>
      <c r="J1237" s="167">
        <v>33.299999999999997</v>
      </c>
      <c r="K1237" s="167">
        <v>0</v>
      </c>
      <c r="L1237" s="167">
        <v>1070.2</v>
      </c>
      <c r="M1237" s="167">
        <v>0</v>
      </c>
      <c r="N1237" s="167">
        <v>0</v>
      </c>
      <c r="O1237" s="167">
        <v>0</v>
      </c>
      <c r="P1237" s="167">
        <v>0</v>
      </c>
      <c r="Q1237" s="167">
        <v>0</v>
      </c>
      <c r="R1237" s="167">
        <v>3190.5</v>
      </c>
      <c r="S1237" s="167">
        <v>0</v>
      </c>
      <c r="T1237" s="167">
        <v>0</v>
      </c>
      <c r="U1237" s="167">
        <v>1478.5</v>
      </c>
      <c r="V1237" s="167">
        <v>0</v>
      </c>
      <c r="W1237" s="167">
        <v>0</v>
      </c>
      <c r="X1237" s="167">
        <v>0</v>
      </c>
      <c r="Y1237" s="167">
        <v>0</v>
      </c>
      <c r="Z1237" s="167">
        <v>0</v>
      </c>
      <c r="AA1237" s="167">
        <v>0</v>
      </c>
      <c r="AB1237" s="167">
        <v>0</v>
      </c>
      <c r="AC1237" s="167">
        <v>0</v>
      </c>
      <c r="AD1237" s="167">
        <v>0</v>
      </c>
      <c r="AE1237" s="167">
        <v>1904.4</v>
      </c>
      <c r="AF1237" s="167">
        <v>0</v>
      </c>
      <c r="AG1237" s="167">
        <v>0</v>
      </c>
      <c r="AH1237" s="43">
        <v>7676.9</v>
      </c>
    </row>
    <row r="1238" spans="1:34">
      <c r="A1238" s="52">
        <v>0</v>
      </c>
      <c r="D1238" s="62">
        <v>2006</v>
      </c>
      <c r="E1238" s="62">
        <v>6</v>
      </c>
      <c r="F1238" s="62">
        <v>2006</v>
      </c>
      <c r="G1238" s="62">
        <v>2007</v>
      </c>
      <c r="H1238" s="167">
        <v>0</v>
      </c>
      <c r="I1238" s="167">
        <v>0</v>
      </c>
      <c r="J1238" s="167">
        <v>1767.1</v>
      </c>
      <c r="K1238" s="167">
        <v>0</v>
      </c>
      <c r="L1238" s="167">
        <v>3077.7</v>
      </c>
      <c r="M1238" s="167">
        <v>0</v>
      </c>
      <c r="N1238" s="167">
        <v>556.29999999999995</v>
      </c>
      <c r="O1238" s="167">
        <v>0</v>
      </c>
      <c r="P1238" s="167">
        <v>0</v>
      </c>
      <c r="Q1238" s="167">
        <v>0</v>
      </c>
      <c r="R1238" s="167">
        <v>3597.4</v>
      </c>
      <c r="S1238" s="167">
        <v>0</v>
      </c>
      <c r="T1238" s="167">
        <v>0</v>
      </c>
      <c r="U1238" s="167">
        <v>0</v>
      </c>
      <c r="V1238" s="167">
        <v>0</v>
      </c>
      <c r="W1238" s="167">
        <v>0</v>
      </c>
      <c r="X1238" s="167">
        <v>0</v>
      </c>
      <c r="Y1238" s="167">
        <v>0</v>
      </c>
      <c r="Z1238" s="167">
        <v>0</v>
      </c>
      <c r="AA1238" s="167">
        <v>0</v>
      </c>
      <c r="AB1238" s="167">
        <v>0</v>
      </c>
      <c r="AC1238" s="167">
        <v>0</v>
      </c>
      <c r="AD1238" s="167">
        <v>0</v>
      </c>
      <c r="AE1238" s="167">
        <v>0</v>
      </c>
      <c r="AF1238" s="167">
        <v>0</v>
      </c>
      <c r="AG1238" s="167">
        <v>0</v>
      </c>
      <c r="AH1238" s="43">
        <v>8998.5</v>
      </c>
    </row>
    <row r="1239" spans="1:34">
      <c r="A1239" s="52">
        <v>0</v>
      </c>
      <c r="D1239" s="62">
        <v>2006</v>
      </c>
      <c r="E1239" s="62">
        <v>7</v>
      </c>
      <c r="F1239" s="62">
        <v>2007</v>
      </c>
      <c r="G1239" s="62">
        <v>2007</v>
      </c>
      <c r="H1239" s="167">
        <v>0</v>
      </c>
      <c r="I1239" s="167">
        <v>0</v>
      </c>
      <c r="J1239" s="167">
        <v>0</v>
      </c>
      <c r="K1239" s="167">
        <v>0</v>
      </c>
      <c r="L1239" s="167">
        <v>3945.9</v>
      </c>
      <c r="M1239" s="167">
        <v>0</v>
      </c>
      <c r="N1239" s="167">
        <v>3212.5</v>
      </c>
      <c r="O1239" s="167">
        <v>0</v>
      </c>
      <c r="P1239" s="167">
        <v>0</v>
      </c>
      <c r="Q1239" s="167">
        <v>0</v>
      </c>
      <c r="R1239" s="167">
        <v>956.7</v>
      </c>
      <c r="S1239" s="167">
        <v>0</v>
      </c>
      <c r="T1239" s="167">
        <v>0</v>
      </c>
      <c r="U1239" s="167">
        <v>0</v>
      </c>
      <c r="V1239" s="167">
        <v>4014.3</v>
      </c>
      <c r="W1239" s="167">
        <v>0</v>
      </c>
      <c r="X1239" s="167">
        <v>0</v>
      </c>
      <c r="Y1239" s="167">
        <v>0</v>
      </c>
      <c r="Z1239" s="167">
        <v>0</v>
      </c>
      <c r="AA1239" s="167">
        <v>0</v>
      </c>
      <c r="AB1239" s="167">
        <v>0</v>
      </c>
      <c r="AC1239" s="167">
        <v>0</v>
      </c>
      <c r="AD1239" s="167">
        <v>0</v>
      </c>
      <c r="AE1239" s="167">
        <v>0</v>
      </c>
      <c r="AF1239" s="167">
        <v>0</v>
      </c>
      <c r="AG1239" s="167">
        <v>0</v>
      </c>
      <c r="AH1239" s="43">
        <v>12129.4</v>
      </c>
    </row>
    <row r="1240" spans="1:34">
      <c r="A1240" s="52">
        <v>0</v>
      </c>
      <c r="D1240" s="62">
        <v>2006</v>
      </c>
      <c r="E1240" s="62">
        <v>8</v>
      </c>
      <c r="F1240" s="62">
        <v>2007</v>
      </c>
      <c r="G1240" s="62">
        <v>2007</v>
      </c>
      <c r="H1240" s="167">
        <v>0</v>
      </c>
      <c r="I1240" s="167">
        <v>0</v>
      </c>
      <c r="J1240" s="167">
        <v>0</v>
      </c>
      <c r="K1240" s="167">
        <v>0</v>
      </c>
      <c r="L1240" s="167">
        <v>6983.9</v>
      </c>
      <c r="M1240" s="167">
        <v>0</v>
      </c>
      <c r="N1240" s="167">
        <v>2890.8</v>
      </c>
      <c r="O1240" s="167">
        <v>0</v>
      </c>
      <c r="P1240" s="167">
        <v>0</v>
      </c>
      <c r="Q1240" s="167">
        <v>0</v>
      </c>
      <c r="R1240" s="167">
        <v>4467.7</v>
      </c>
      <c r="S1240" s="167">
        <v>0</v>
      </c>
      <c r="T1240" s="167">
        <v>0</v>
      </c>
      <c r="U1240" s="167">
        <v>0</v>
      </c>
      <c r="V1240" s="167">
        <v>10753.3</v>
      </c>
      <c r="W1240" s="167">
        <v>0</v>
      </c>
      <c r="X1240" s="167">
        <v>0</v>
      </c>
      <c r="Y1240" s="167">
        <v>0</v>
      </c>
      <c r="Z1240" s="167">
        <v>0</v>
      </c>
      <c r="AA1240" s="167">
        <v>0</v>
      </c>
      <c r="AB1240" s="167">
        <v>0</v>
      </c>
      <c r="AC1240" s="167">
        <v>0</v>
      </c>
      <c r="AD1240" s="167">
        <v>0</v>
      </c>
      <c r="AE1240" s="167">
        <v>0</v>
      </c>
      <c r="AF1240" s="167">
        <v>0</v>
      </c>
      <c r="AG1240" s="167">
        <v>0</v>
      </c>
      <c r="AH1240" s="43">
        <v>25095.7</v>
      </c>
    </row>
    <row r="1241" spans="1:34">
      <c r="A1241" s="52">
        <v>0</v>
      </c>
      <c r="D1241" s="62">
        <v>2006</v>
      </c>
      <c r="E1241" s="62">
        <v>9</v>
      </c>
      <c r="F1241" s="62">
        <v>2007</v>
      </c>
      <c r="G1241" s="62">
        <v>2007</v>
      </c>
      <c r="H1241" s="167">
        <v>0</v>
      </c>
      <c r="I1241" s="167">
        <v>0</v>
      </c>
      <c r="J1241" s="167">
        <v>0</v>
      </c>
      <c r="K1241" s="167">
        <v>0</v>
      </c>
      <c r="L1241" s="167">
        <v>0</v>
      </c>
      <c r="M1241" s="167">
        <v>0</v>
      </c>
      <c r="N1241" s="167">
        <v>2124.1</v>
      </c>
      <c r="O1241" s="167">
        <v>0</v>
      </c>
      <c r="P1241" s="167">
        <v>0</v>
      </c>
      <c r="Q1241" s="167">
        <v>0</v>
      </c>
      <c r="R1241" s="167">
        <v>6749.7</v>
      </c>
      <c r="S1241" s="167">
        <v>0</v>
      </c>
      <c r="T1241" s="167">
        <v>0</v>
      </c>
      <c r="U1241" s="167">
        <v>0</v>
      </c>
      <c r="V1241" s="167">
        <v>8776.2999999999993</v>
      </c>
      <c r="W1241" s="167">
        <v>0</v>
      </c>
      <c r="X1241" s="167">
        <v>0</v>
      </c>
      <c r="Y1241" s="167">
        <v>0</v>
      </c>
      <c r="Z1241" s="167">
        <v>0</v>
      </c>
      <c r="AA1241" s="167">
        <v>0</v>
      </c>
      <c r="AB1241" s="167">
        <v>0</v>
      </c>
      <c r="AC1241" s="167">
        <v>0</v>
      </c>
      <c r="AD1241" s="167">
        <v>0</v>
      </c>
      <c r="AE1241" s="167">
        <v>981.6</v>
      </c>
      <c r="AF1241" s="167">
        <v>0</v>
      </c>
      <c r="AG1241" s="167">
        <v>0</v>
      </c>
      <c r="AH1241" s="43">
        <v>18631.699999999997</v>
      </c>
    </row>
    <row r="1242" spans="1:34">
      <c r="A1242" s="52">
        <v>0</v>
      </c>
      <c r="D1242" s="62">
        <v>2006</v>
      </c>
      <c r="E1242" s="62">
        <v>10</v>
      </c>
      <c r="F1242" s="62">
        <v>2007</v>
      </c>
      <c r="G1242" s="62">
        <v>2007</v>
      </c>
      <c r="H1242" s="167">
        <v>0</v>
      </c>
      <c r="I1242" s="167">
        <v>0</v>
      </c>
      <c r="J1242" s="167">
        <v>0</v>
      </c>
      <c r="K1242" s="167">
        <v>0</v>
      </c>
      <c r="L1242" s="167">
        <v>5426.5</v>
      </c>
      <c r="M1242" s="167">
        <v>0</v>
      </c>
      <c r="N1242" s="167">
        <v>2245.4</v>
      </c>
      <c r="O1242" s="167">
        <v>0</v>
      </c>
      <c r="P1242" s="167">
        <v>0</v>
      </c>
      <c r="Q1242" s="167">
        <v>0</v>
      </c>
      <c r="R1242" s="167">
        <v>3208</v>
      </c>
      <c r="S1242" s="167">
        <v>0</v>
      </c>
      <c r="T1242" s="167">
        <v>0</v>
      </c>
      <c r="U1242" s="167">
        <v>0</v>
      </c>
      <c r="V1242" s="167">
        <v>7400.1</v>
      </c>
      <c r="W1242" s="167">
        <v>0</v>
      </c>
      <c r="X1242" s="167">
        <v>0</v>
      </c>
      <c r="Y1242" s="167">
        <v>0</v>
      </c>
      <c r="Z1242" s="167">
        <v>0</v>
      </c>
      <c r="AA1242" s="167">
        <v>0</v>
      </c>
      <c r="AB1242" s="167">
        <v>0</v>
      </c>
      <c r="AC1242" s="167">
        <v>0</v>
      </c>
      <c r="AD1242" s="167">
        <v>0</v>
      </c>
      <c r="AE1242" s="167">
        <v>0</v>
      </c>
      <c r="AF1242" s="167">
        <v>0</v>
      </c>
      <c r="AG1242" s="167">
        <v>0</v>
      </c>
      <c r="AH1242" s="43">
        <v>18280</v>
      </c>
    </row>
    <row r="1243" spans="1:34">
      <c r="A1243" s="52">
        <v>0</v>
      </c>
      <c r="D1243" s="62">
        <v>2006</v>
      </c>
      <c r="E1243" s="62">
        <v>11</v>
      </c>
      <c r="F1243" s="62">
        <v>2007</v>
      </c>
      <c r="G1243" s="62">
        <v>2007</v>
      </c>
      <c r="H1243" s="167">
        <v>0</v>
      </c>
      <c r="I1243" s="167">
        <v>0</v>
      </c>
      <c r="J1243" s="167">
        <v>0</v>
      </c>
      <c r="K1243" s="167">
        <v>0</v>
      </c>
      <c r="L1243" s="167">
        <v>6787</v>
      </c>
      <c r="M1243" s="167">
        <v>0</v>
      </c>
      <c r="N1243" s="167">
        <v>2448.4</v>
      </c>
      <c r="O1243" s="167">
        <v>0</v>
      </c>
      <c r="P1243" s="167">
        <v>0</v>
      </c>
      <c r="Q1243" s="167">
        <v>0</v>
      </c>
      <c r="R1243" s="167">
        <v>0</v>
      </c>
      <c r="S1243" s="167">
        <v>0</v>
      </c>
      <c r="T1243" s="167">
        <v>0</v>
      </c>
      <c r="U1243" s="167">
        <v>0</v>
      </c>
      <c r="V1243" s="167">
        <v>4037.4</v>
      </c>
      <c r="W1243" s="167">
        <v>0</v>
      </c>
      <c r="X1243" s="167">
        <v>1335.5</v>
      </c>
      <c r="Y1243" s="167">
        <v>0</v>
      </c>
      <c r="Z1243" s="167">
        <v>0</v>
      </c>
      <c r="AA1243" s="167">
        <v>0</v>
      </c>
      <c r="AB1243" s="167">
        <v>0</v>
      </c>
      <c r="AC1243" s="167">
        <v>0</v>
      </c>
      <c r="AD1243" s="167">
        <v>0</v>
      </c>
      <c r="AE1243" s="167">
        <v>0</v>
      </c>
      <c r="AF1243" s="167">
        <v>0</v>
      </c>
      <c r="AG1243" s="167">
        <v>0</v>
      </c>
      <c r="AH1243" s="43">
        <v>14608.3</v>
      </c>
    </row>
    <row r="1244" spans="1:34">
      <c r="A1244" s="52">
        <v>0</v>
      </c>
      <c r="D1244" s="62">
        <v>2006</v>
      </c>
      <c r="E1244" s="62">
        <v>12</v>
      </c>
      <c r="F1244" s="62">
        <v>2007</v>
      </c>
      <c r="G1244" s="62">
        <v>2007</v>
      </c>
      <c r="H1244" s="167">
        <v>0</v>
      </c>
      <c r="I1244" s="167">
        <v>0</v>
      </c>
      <c r="J1244" s="167">
        <v>2199.6</v>
      </c>
      <c r="K1244" s="167">
        <v>0</v>
      </c>
      <c r="L1244" s="167">
        <v>7317.8</v>
      </c>
      <c r="M1244" s="167">
        <v>0</v>
      </c>
      <c r="N1244" s="167">
        <v>499.9</v>
      </c>
      <c r="O1244" s="167">
        <v>0</v>
      </c>
      <c r="P1244" s="167">
        <v>0</v>
      </c>
      <c r="Q1244" s="167">
        <v>0</v>
      </c>
      <c r="R1244" s="167">
        <v>5429</v>
      </c>
      <c r="S1244" s="167">
        <v>0</v>
      </c>
      <c r="T1244" s="167">
        <v>0</v>
      </c>
      <c r="U1244" s="167">
        <v>0</v>
      </c>
      <c r="V1244" s="167">
        <v>0</v>
      </c>
      <c r="W1244" s="167">
        <v>0</v>
      </c>
      <c r="X1244" s="167">
        <v>1344.1</v>
      </c>
      <c r="Y1244" s="167">
        <v>0</v>
      </c>
      <c r="Z1244" s="167">
        <v>0</v>
      </c>
      <c r="AA1244" s="167">
        <v>0</v>
      </c>
      <c r="AB1244" s="167">
        <v>0</v>
      </c>
      <c r="AC1244" s="167">
        <v>0</v>
      </c>
      <c r="AD1244" s="167">
        <v>0</v>
      </c>
      <c r="AE1244" s="167">
        <v>0</v>
      </c>
      <c r="AF1244" s="167">
        <v>0</v>
      </c>
      <c r="AG1244" s="167">
        <v>0</v>
      </c>
      <c r="AH1244" s="43">
        <v>16790.399999999998</v>
      </c>
    </row>
    <row r="1245" spans="1:34">
      <c r="A1245" s="52">
        <v>0</v>
      </c>
      <c r="D1245" s="62">
        <v>2007</v>
      </c>
      <c r="E1245" s="62">
        <v>1</v>
      </c>
      <c r="F1245" s="62">
        <v>2007</v>
      </c>
      <c r="G1245" s="62">
        <v>2007</v>
      </c>
      <c r="H1245" s="167">
        <v>0</v>
      </c>
      <c r="I1245" s="167">
        <v>0</v>
      </c>
      <c r="J1245" s="167">
        <v>0</v>
      </c>
      <c r="K1245" s="167">
        <v>0</v>
      </c>
      <c r="L1245" s="167">
        <v>6004.2</v>
      </c>
      <c r="M1245" s="167">
        <v>0</v>
      </c>
      <c r="N1245" s="167">
        <v>453.4</v>
      </c>
      <c r="O1245" s="167">
        <v>0</v>
      </c>
      <c r="P1245" s="167">
        <v>0</v>
      </c>
      <c r="Q1245" s="167">
        <v>0</v>
      </c>
      <c r="R1245" s="167">
        <v>3201.1</v>
      </c>
      <c r="S1245" s="167">
        <v>0</v>
      </c>
      <c r="T1245" s="167">
        <v>0</v>
      </c>
      <c r="U1245" s="167">
        <v>955</v>
      </c>
      <c r="V1245" s="167">
        <v>0</v>
      </c>
      <c r="W1245" s="167">
        <v>0</v>
      </c>
      <c r="X1245" s="167">
        <v>0</v>
      </c>
      <c r="Y1245" s="167">
        <v>0</v>
      </c>
      <c r="Z1245" s="167">
        <v>0</v>
      </c>
      <c r="AA1245" s="167">
        <v>0</v>
      </c>
      <c r="AB1245" s="167">
        <v>0</v>
      </c>
      <c r="AC1245" s="167">
        <v>166.7</v>
      </c>
      <c r="AD1245" s="167">
        <v>0</v>
      </c>
      <c r="AE1245" s="167">
        <v>0</v>
      </c>
      <c r="AF1245" s="167">
        <v>0</v>
      </c>
      <c r="AG1245" s="167">
        <v>0</v>
      </c>
      <c r="AH1245" s="43">
        <v>10780.4</v>
      </c>
    </row>
    <row r="1246" spans="1:34">
      <c r="A1246" s="52">
        <v>0</v>
      </c>
      <c r="D1246" s="62">
        <v>2007</v>
      </c>
      <c r="E1246" s="62">
        <v>2</v>
      </c>
      <c r="F1246" s="62">
        <v>2007</v>
      </c>
      <c r="G1246" s="62">
        <v>2007</v>
      </c>
      <c r="H1246" s="167">
        <v>0</v>
      </c>
      <c r="I1246" s="167">
        <v>0</v>
      </c>
      <c r="J1246" s="167">
        <v>0</v>
      </c>
      <c r="K1246" s="167">
        <v>0</v>
      </c>
      <c r="L1246" s="167">
        <v>668</v>
      </c>
      <c r="M1246" s="167">
        <v>0</v>
      </c>
      <c r="N1246" s="167">
        <v>273.5</v>
      </c>
      <c r="O1246" s="167">
        <v>0</v>
      </c>
      <c r="P1246" s="167">
        <v>0</v>
      </c>
      <c r="Q1246" s="167">
        <v>0</v>
      </c>
      <c r="R1246" s="167">
        <v>695.3</v>
      </c>
      <c r="S1246" s="167">
        <v>0</v>
      </c>
      <c r="T1246" s="167">
        <v>0</v>
      </c>
      <c r="U1246" s="167">
        <v>0</v>
      </c>
      <c r="V1246" s="167">
        <v>0</v>
      </c>
      <c r="W1246" s="167">
        <v>0</v>
      </c>
      <c r="X1246" s="167">
        <v>0</v>
      </c>
      <c r="Y1246" s="167">
        <v>0</v>
      </c>
      <c r="Z1246" s="167">
        <v>0</v>
      </c>
      <c r="AA1246" s="167">
        <v>0</v>
      </c>
      <c r="AB1246" s="167">
        <v>0</v>
      </c>
      <c r="AC1246" s="167">
        <v>0</v>
      </c>
      <c r="AD1246" s="167">
        <v>0</v>
      </c>
      <c r="AE1246" s="167">
        <v>0</v>
      </c>
      <c r="AF1246" s="167">
        <v>0</v>
      </c>
      <c r="AG1246" s="167">
        <v>0</v>
      </c>
      <c r="AH1246" s="43">
        <v>1636.8</v>
      </c>
    </row>
    <row r="1247" spans="1:34">
      <c r="A1247" s="52">
        <v>0</v>
      </c>
      <c r="D1247" s="62">
        <v>2007</v>
      </c>
      <c r="E1247" s="62">
        <v>3</v>
      </c>
      <c r="F1247" s="62">
        <v>2007</v>
      </c>
      <c r="G1247" s="62">
        <v>2007</v>
      </c>
      <c r="H1247" s="167">
        <v>0</v>
      </c>
      <c r="I1247" s="167">
        <v>0</v>
      </c>
      <c r="J1247" s="167">
        <v>0</v>
      </c>
      <c r="K1247" s="167">
        <v>0</v>
      </c>
      <c r="L1247" s="167">
        <v>9176.7999999999993</v>
      </c>
      <c r="M1247" s="167">
        <v>0</v>
      </c>
      <c r="N1247" s="167">
        <v>857.2</v>
      </c>
      <c r="O1247" s="167">
        <v>0</v>
      </c>
      <c r="P1247" s="167">
        <v>0</v>
      </c>
      <c r="Q1247" s="167">
        <v>0</v>
      </c>
      <c r="R1247" s="167">
        <v>47.8</v>
      </c>
      <c r="S1247" s="167">
        <v>0</v>
      </c>
      <c r="T1247" s="167">
        <v>0</v>
      </c>
      <c r="U1247" s="167">
        <v>0</v>
      </c>
      <c r="V1247" s="167">
        <v>1387.9</v>
      </c>
      <c r="W1247" s="167">
        <v>0</v>
      </c>
      <c r="X1247" s="167">
        <v>0</v>
      </c>
      <c r="Y1247" s="167">
        <v>0</v>
      </c>
      <c r="Z1247" s="167">
        <v>0</v>
      </c>
      <c r="AA1247" s="167">
        <v>0</v>
      </c>
      <c r="AB1247" s="167">
        <v>0</v>
      </c>
      <c r="AC1247" s="167">
        <v>0</v>
      </c>
      <c r="AD1247" s="167">
        <v>0</v>
      </c>
      <c r="AE1247" s="167">
        <v>0</v>
      </c>
      <c r="AF1247" s="167">
        <v>0</v>
      </c>
      <c r="AG1247" s="167">
        <v>0</v>
      </c>
      <c r="AH1247" s="43">
        <v>11469.699999999999</v>
      </c>
    </row>
    <row r="1248" spans="1:34">
      <c r="A1248" s="52">
        <v>0</v>
      </c>
      <c r="D1248" s="62">
        <v>2007</v>
      </c>
      <c r="E1248" s="62">
        <v>4</v>
      </c>
      <c r="F1248" s="62">
        <v>2007</v>
      </c>
      <c r="G1248" s="62">
        <v>2007</v>
      </c>
      <c r="H1248" s="167">
        <v>0</v>
      </c>
      <c r="I1248" s="167">
        <v>0</v>
      </c>
      <c r="J1248" s="167">
        <v>0</v>
      </c>
      <c r="K1248" s="167">
        <v>0</v>
      </c>
      <c r="L1248" s="167">
        <v>4834.1000000000004</v>
      </c>
      <c r="M1248" s="167">
        <v>0</v>
      </c>
      <c r="N1248" s="167">
        <v>751.9</v>
      </c>
      <c r="O1248" s="167">
        <v>0</v>
      </c>
      <c r="P1248" s="167">
        <v>0</v>
      </c>
      <c r="Q1248" s="167">
        <v>0</v>
      </c>
      <c r="R1248" s="167">
        <v>3.8</v>
      </c>
      <c r="S1248" s="167">
        <v>0</v>
      </c>
      <c r="T1248" s="167">
        <v>0</v>
      </c>
      <c r="U1248" s="167">
        <v>97</v>
      </c>
      <c r="V1248" s="167">
        <v>5803.4</v>
      </c>
      <c r="W1248" s="167">
        <v>0</v>
      </c>
      <c r="X1248" s="167">
        <v>0</v>
      </c>
      <c r="Y1248" s="167">
        <v>0</v>
      </c>
      <c r="Z1248" s="167">
        <v>0</v>
      </c>
      <c r="AA1248" s="167">
        <v>0</v>
      </c>
      <c r="AB1248" s="167">
        <v>0</v>
      </c>
      <c r="AC1248" s="167">
        <v>0</v>
      </c>
      <c r="AD1248" s="167">
        <v>0</v>
      </c>
      <c r="AE1248" s="167">
        <v>0</v>
      </c>
      <c r="AF1248" s="167">
        <v>0</v>
      </c>
      <c r="AG1248" s="167">
        <v>0</v>
      </c>
      <c r="AH1248" s="43">
        <v>11490.2</v>
      </c>
    </row>
    <row r="1249" spans="1:34">
      <c r="A1249" s="52">
        <v>0</v>
      </c>
      <c r="D1249" s="62">
        <v>2007</v>
      </c>
      <c r="E1249" s="62">
        <v>5</v>
      </c>
      <c r="F1249" s="62">
        <v>2007</v>
      </c>
      <c r="G1249" s="62">
        <v>2008</v>
      </c>
      <c r="H1249" s="167">
        <v>0</v>
      </c>
      <c r="I1249" s="167">
        <v>0</v>
      </c>
      <c r="J1249" s="167">
        <v>0</v>
      </c>
      <c r="K1249" s="167">
        <v>0</v>
      </c>
      <c r="L1249" s="167">
        <v>0</v>
      </c>
      <c r="M1249" s="167">
        <v>0</v>
      </c>
      <c r="N1249" s="167">
        <v>0</v>
      </c>
      <c r="O1249" s="167">
        <v>0</v>
      </c>
      <c r="P1249" s="167">
        <v>0</v>
      </c>
      <c r="Q1249" s="167">
        <v>0</v>
      </c>
      <c r="R1249" s="167">
        <v>0</v>
      </c>
      <c r="S1249" s="167">
        <v>0</v>
      </c>
      <c r="T1249" s="167">
        <v>0</v>
      </c>
      <c r="U1249" s="167">
        <v>0</v>
      </c>
      <c r="V1249" s="167">
        <v>0</v>
      </c>
      <c r="W1249" s="167">
        <v>0</v>
      </c>
      <c r="X1249" s="167">
        <v>0</v>
      </c>
      <c r="Y1249" s="167">
        <v>0</v>
      </c>
      <c r="Z1249" s="167">
        <v>0</v>
      </c>
      <c r="AA1249" s="167">
        <v>0</v>
      </c>
      <c r="AB1249" s="167">
        <v>0</v>
      </c>
      <c r="AC1249" s="167">
        <v>0</v>
      </c>
      <c r="AD1249" s="167">
        <v>0</v>
      </c>
      <c r="AE1249" s="167">
        <v>0</v>
      </c>
      <c r="AF1249" s="167">
        <v>0</v>
      </c>
      <c r="AG1249" s="167">
        <v>0</v>
      </c>
      <c r="AH1249" s="43">
        <v>0</v>
      </c>
    </row>
    <row r="1250" spans="1:34">
      <c r="A1250" s="52">
        <v>0</v>
      </c>
      <c r="D1250" s="62">
        <v>2007</v>
      </c>
      <c r="E1250" s="62">
        <v>6</v>
      </c>
      <c r="F1250" s="62">
        <v>2007</v>
      </c>
      <c r="G1250" s="62">
        <v>2008</v>
      </c>
      <c r="H1250" s="167">
        <v>0</v>
      </c>
      <c r="I1250" s="167">
        <v>0</v>
      </c>
      <c r="J1250" s="167">
        <v>0</v>
      </c>
      <c r="K1250" s="167">
        <v>0</v>
      </c>
      <c r="L1250" s="167">
        <v>0</v>
      </c>
      <c r="M1250" s="167">
        <v>0</v>
      </c>
      <c r="N1250" s="167">
        <v>0</v>
      </c>
      <c r="O1250" s="167">
        <v>0</v>
      </c>
      <c r="P1250" s="167">
        <v>0</v>
      </c>
      <c r="Q1250" s="167">
        <v>0</v>
      </c>
      <c r="R1250" s="167">
        <v>0</v>
      </c>
      <c r="S1250" s="167">
        <v>0</v>
      </c>
      <c r="T1250" s="167">
        <v>0</v>
      </c>
      <c r="U1250" s="167">
        <v>0</v>
      </c>
      <c r="V1250" s="167">
        <v>0</v>
      </c>
      <c r="W1250" s="167">
        <v>0</v>
      </c>
      <c r="X1250" s="167">
        <v>0</v>
      </c>
      <c r="Y1250" s="167">
        <v>0</v>
      </c>
      <c r="Z1250" s="167">
        <v>0</v>
      </c>
      <c r="AA1250" s="167">
        <v>0</v>
      </c>
      <c r="AB1250" s="167">
        <v>0</v>
      </c>
      <c r="AC1250" s="167">
        <v>0</v>
      </c>
      <c r="AD1250" s="167">
        <v>0</v>
      </c>
      <c r="AE1250" s="167">
        <v>0</v>
      </c>
      <c r="AF1250" s="167">
        <v>0</v>
      </c>
      <c r="AG1250" s="167">
        <v>0</v>
      </c>
      <c r="AH1250" s="43">
        <v>0</v>
      </c>
    </row>
    <row r="1251" spans="1:34">
      <c r="A1251" s="52">
        <v>0</v>
      </c>
      <c r="D1251" s="62">
        <v>2007</v>
      </c>
      <c r="E1251" s="62">
        <v>7</v>
      </c>
      <c r="F1251" s="62">
        <v>2008</v>
      </c>
      <c r="G1251" s="62">
        <v>2008</v>
      </c>
      <c r="H1251" s="167">
        <v>0</v>
      </c>
      <c r="I1251" s="167">
        <v>0</v>
      </c>
      <c r="J1251" s="167">
        <v>0</v>
      </c>
      <c r="K1251" s="167">
        <v>0</v>
      </c>
      <c r="L1251" s="167">
        <v>0</v>
      </c>
      <c r="M1251" s="167">
        <v>0</v>
      </c>
      <c r="N1251" s="167">
        <v>0</v>
      </c>
      <c r="O1251" s="167">
        <v>0</v>
      </c>
      <c r="P1251" s="167">
        <v>0</v>
      </c>
      <c r="Q1251" s="167">
        <v>0</v>
      </c>
      <c r="R1251" s="167">
        <v>0</v>
      </c>
      <c r="S1251" s="167">
        <v>0</v>
      </c>
      <c r="T1251" s="167">
        <v>0</v>
      </c>
      <c r="U1251" s="167">
        <v>0</v>
      </c>
      <c r="V1251" s="167">
        <v>0</v>
      </c>
      <c r="W1251" s="167">
        <v>0</v>
      </c>
      <c r="X1251" s="167">
        <v>0</v>
      </c>
      <c r="Y1251" s="167">
        <v>0</v>
      </c>
      <c r="Z1251" s="167">
        <v>0</v>
      </c>
      <c r="AA1251" s="167">
        <v>0</v>
      </c>
      <c r="AB1251" s="167">
        <v>0</v>
      </c>
      <c r="AC1251" s="167">
        <v>0</v>
      </c>
      <c r="AD1251" s="167">
        <v>0</v>
      </c>
      <c r="AE1251" s="167">
        <v>0</v>
      </c>
      <c r="AF1251" s="167">
        <v>0</v>
      </c>
      <c r="AG1251" s="167">
        <v>0</v>
      </c>
      <c r="AH1251" s="43">
        <v>0</v>
      </c>
    </row>
    <row r="1252" spans="1:34">
      <c r="A1252" s="52">
        <v>0</v>
      </c>
      <c r="D1252" s="62">
        <v>2007</v>
      </c>
      <c r="E1252" s="62">
        <v>8</v>
      </c>
      <c r="F1252" s="62">
        <v>2008</v>
      </c>
      <c r="G1252" s="62">
        <v>2008</v>
      </c>
      <c r="H1252" s="167">
        <v>0</v>
      </c>
      <c r="I1252" s="167">
        <v>0</v>
      </c>
      <c r="J1252" s="167">
        <v>0</v>
      </c>
      <c r="K1252" s="167">
        <v>0</v>
      </c>
      <c r="L1252" s="167">
        <v>0</v>
      </c>
      <c r="M1252" s="167">
        <v>0</v>
      </c>
      <c r="N1252" s="167">
        <v>0</v>
      </c>
      <c r="O1252" s="167">
        <v>0</v>
      </c>
      <c r="P1252" s="167">
        <v>0</v>
      </c>
      <c r="Q1252" s="167">
        <v>0</v>
      </c>
      <c r="R1252" s="167">
        <v>0</v>
      </c>
      <c r="S1252" s="167">
        <v>0</v>
      </c>
      <c r="T1252" s="167">
        <v>0</v>
      </c>
      <c r="U1252" s="167">
        <v>0</v>
      </c>
      <c r="V1252" s="167">
        <v>0</v>
      </c>
      <c r="W1252" s="167">
        <v>0</v>
      </c>
      <c r="X1252" s="167">
        <v>0</v>
      </c>
      <c r="Y1252" s="167">
        <v>0</v>
      </c>
      <c r="Z1252" s="167">
        <v>0</v>
      </c>
      <c r="AA1252" s="167">
        <v>0</v>
      </c>
      <c r="AB1252" s="167">
        <v>0</v>
      </c>
      <c r="AC1252" s="167">
        <v>0</v>
      </c>
      <c r="AD1252" s="167">
        <v>0</v>
      </c>
      <c r="AE1252" s="167">
        <v>0</v>
      </c>
      <c r="AF1252" s="167">
        <v>0</v>
      </c>
      <c r="AG1252" s="167">
        <v>0</v>
      </c>
      <c r="AH1252" s="43">
        <v>0</v>
      </c>
    </row>
    <row r="1253" spans="1:34">
      <c r="A1253" s="52">
        <v>0</v>
      </c>
      <c r="D1253" s="62">
        <v>2007</v>
      </c>
      <c r="E1253" s="62">
        <v>9</v>
      </c>
      <c r="F1253" s="62">
        <v>2008</v>
      </c>
      <c r="G1253" s="62">
        <v>2008</v>
      </c>
      <c r="H1253" s="167">
        <v>0</v>
      </c>
      <c r="I1253" s="167">
        <v>0</v>
      </c>
      <c r="J1253" s="167">
        <v>0</v>
      </c>
      <c r="K1253" s="167">
        <v>0</v>
      </c>
      <c r="L1253" s="167">
        <v>0</v>
      </c>
      <c r="M1253" s="167">
        <v>0</v>
      </c>
      <c r="N1253" s="167">
        <v>0</v>
      </c>
      <c r="O1253" s="167">
        <v>0</v>
      </c>
      <c r="P1253" s="167">
        <v>0</v>
      </c>
      <c r="Q1253" s="167">
        <v>0</v>
      </c>
      <c r="R1253" s="167">
        <v>0</v>
      </c>
      <c r="S1253" s="167">
        <v>0</v>
      </c>
      <c r="T1253" s="167">
        <v>0</v>
      </c>
      <c r="U1253" s="167">
        <v>0</v>
      </c>
      <c r="V1253" s="167">
        <v>0</v>
      </c>
      <c r="W1253" s="167">
        <v>0</v>
      </c>
      <c r="X1253" s="167">
        <v>0</v>
      </c>
      <c r="Y1253" s="167">
        <v>0</v>
      </c>
      <c r="Z1253" s="167">
        <v>0</v>
      </c>
      <c r="AA1253" s="167">
        <v>0</v>
      </c>
      <c r="AB1253" s="167">
        <v>0</v>
      </c>
      <c r="AC1253" s="167">
        <v>0</v>
      </c>
      <c r="AD1253" s="167">
        <v>0</v>
      </c>
      <c r="AE1253" s="167">
        <v>0</v>
      </c>
      <c r="AF1253" s="167">
        <v>0</v>
      </c>
      <c r="AG1253" s="167">
        <v>0</v>
      </c>
      <c r="AH1253" s="43">
        <v>0</v>
      </c>
    </row>
    <row r="1254" spans="1:34">
      <c r="A1254" s="52">
        <v>0</v>
      </c>
      <c r="D1254" s="62">
        <v>2007</v>
      </c>
      <c r="E1254" s="62">
        <v>10</v>
      </c>
      <c r="F1254" s="62">
        <v>2008</v>
      </c>
      <c r="G1254" s="62">
        <v>2008</v>
      </c>
      <c r="H1254" s="167">
        <v>0</v>
      </c>
      <c r="I1254" s="167">
        <v>0</v>
      </c>
      <c r="J1254" s="167">
        <v>0</v>
      </c>
      <c r="K1254" s="167">
        <v>0</v>
      </c>
      <c r="L1254" s="167">
        <v>0</v>
      </c>
      <c r="M1254" s="167">
        <v>0</v>
      </c>
      <c r="N1254" s="167">
        <v>0</v>
      </c>
      <c r="O1254" s="167">
        <v>0</v>
      </c>
      <c r="P1254" s="167">
        <v>0</v>
      </c>
      <c r="Q1254" s="167">
        <v>0</v>
      </c>
      <c r="R1254" s="167">
        <v>0</v>
      </c>
      <c r="S1254" s="167">
        <v>0</v>
      </c>
      <c r="T1254" s="167">
        <v>0</v>
      </c>
      <c r="U1254" s="167">
        <v>0</v>
      </c>
      <c r="V1254" s="167">
        <v>0</v>
      </c>
      <c r="W1254" s="167">
        <v>0</v>
      </c>
      <c r="X1254" s="167">
        <v>0</v>
      </c>
      <c r="Y1254" s="167">
        <v>0</v>
      </c>
      <c r="Z1254" s="167">
        <v>0</v>
      </c>
      <c r="AA1254" s="167">
        <v>0</v>
      </c>
      <c r="AB1254" s="167">
        <v>0</v>
      </c>
      <c r="AC1254" s="167">
        <v>0</v>
      </c>
      <c r="AD1254" s="167">
        <v>0</v>
      </c>
      <c r="AE1254" s="167">
        <v>0</v>
      </c>
      <c r="AF1254" s="167">
        <v>0</v>
      </c>
      <c r="AG1254" s="167">
        <v>0</v>
      </c>
      <c r="AH1254" s="43">
        <v>0</v>
      </c>
    </row>
    <row r="1255" spans="1:34">
      <c r="A1255" s="52">
        <v>0</v>
      </c>
      <c r="D1255" s="62">
        <v>2007</v>
      </c>
      <c r="E1255" s="62">
        <v>11</v>
      </c>
      <c r="F1255" s="62">
        <v>2008</v>
      </c>
      <c r="G1255" s="62">
        <v>2008</v>
      </c>
      <c r="H1255" s="167">
        <v>0</v>
      </c>
      <c r="I1255" s="167">
        <v>0</v>
      </c>
      <c r="J1255" s="167">
        <v>0</v>
      </c>
      <c r="K1255" s="167">
        <v>0</v>
      </c>
      <c r="L1255" s="167">
        <v>0</v>
      </c>
      <c r="M1255" s="167">
        <v>0</v>
      </c>
      <c r="N1255" s="167">
        <v>0</v>
      </c>
      <c r="O1255" s="167">
        <v>0</v>
      </c>
      <c r="P1255" s="167">
        <v>0</v>
      </c>
      <c r="Q1255" s="167">
        <v>0</v>
      </c>
      <c r="R1255" s="167">
        <v>0</v>
      </c>
      <c r="S1255" s="167">
        <v>0</v>
      </c>
      <c r="T1255" s="167">
        <v>0</v>
      </c>
      <c r="U1255" s="167">
        <v>0</v>
      </c>
      <c r="V1255" s="167">
        <v>0</v>
      </c>
      <c r="W1255" s="167">
        <v>0</v>
      </c>
      <c r="X1255" s="167">
        <v>0</v>
      </c>
      <c r="Y1255" s="167">
        <v>0</v>
      </c>
      <c r="Z1255" s="167">
        <v>0</v>
      </c>
      <c r="AA1255" s="167">
        <v>0</v>
      </c>
      <c r="AB1255" s="167">
        <v>0</v>
      </c>
      <c r="AC1255" s="167">
        <v>0</v>
      </c>
      <c r="AD1255" s="167">
        <v>0</v>
      </c>
      <c r="AE1255" s="167">
        <v>0</v>
      </c>
      <c r="AF1255" s="167">
        <v>0</v>
      </c>
      <c r="AG1255" s="167">
        <v>0</v>
      </c>
      <c r="AH1255" s="43">
        <v>0</v>
      </c>
    </row>
    <row r="1256" spans="1:34">
      <c r="A1256" s="52">
        <v>0</v>
      </c>
      <c r="D1256" s="62">
        <v>2007</v>
      </c>
      <c r="E1256" s="62">
        <v>12</v>
      </c>
      <c r="F1256" s="62">
        <v>2008</v>
      </c>
      <c r="G1256" s="62">
        <v>2008</v>
      </c>
      <c r="H1256" s="167">
        <v>0</v>
      </c>
      <c r="I1256" s="167">
        <v>0</v>
      </c>
      <c r="J1256" s="167">
        <v>0</v>
      </c>
      <c r="K1256" s="167">
        <v>0</v>
      </c>
      <c r="L1256" s="167">
        <v>0</v>
      </c>
      <c r="M1256" s="167">
        <v>0</v>
      </c>
      <c r="N1256" s="167">
        <v>0</v>
      </c>
      <c r="O1256" s="167">
        <v>0</v>
      </c>
      <c r="P1256" s="167">
        <v>0</v>
      </c>
      <c r="Q1256" s="167">
        <v>0</v>
      </c>
      <c r="R1256" s="167">
        <v>0</v>
      </c>
      <c r="S1256" s="167">
        <v>0</v>
      </c>
      <c r="T1256" s="167">
        <v>0</v>
      </c>
      <c r="U1256" s="167">
        <v>0</v>
      </c>
      <c r="V1256" s="167">
        <v>0</v>
      </c>
      <c r="W1256" s="167">
        <v>0</v>
      </c>
      <c r="X1256" s="167">
        <v>0</v>
      </c>
      <c r="Y1256" s="167">
        <v>0</v>
      </c>
      <c r="Z1256" s="167">
        <v>0</v>
      </c>
      <c r="AA1256" s="167">
        <v>0</v>
      </c>
      <c r="AB1256" s="167">
        <v>0</v>
      </c>
      <c r="AC1256" s="167">
        <v>0</v>
      </c>
      <c r="AD1256" s="167">
        <v>0</v>
      </c>
      <c r="AE1256" s="167">
        <v>0</v>
      </c>
      <c r="AF1256" s="167">
        <v>0</v>
      </c>
      <c r="AG1256" s="167">
        <v>0</v>
      </c>
      <c r="AH1256" s="43">
        <v>0</v>
      </c>
    </row>
    <row r="1257" spans="1:34">
      <c r="A1257" s="52">
        <v>0</v>
      </c>
      <c r="D1257" s="62">
        <v>2008</v>
      </c>
      <c r="E1257" s="62">
        <v>1</v>
      </c>
      <c r="F1257" s="62">
        <v>2008</v>
      </c>
      <c r="G1257" s="62">
        <v>2008</v>
      </c>
      <c r="H1257" s="167">
        <v>0</v>
      </c>
      <c r="I1257" s="167">
        <v>0</v>
      </c>
      <c r="J1257" s="167">
        <v>0</v>
      </c>
      <c r="K1257" s="167">
        <v>0</v>
      </c>
      <c r="L1257" s="167">
        <v>0</v>
      </c>
      <c r="M1257" s="167">
        <v>0</v>
      </c>
      <c r="N1257" s="167">
        <v>0</v>
      </c>
      <c r="O1257" s="167">
        <v>0</v>
      </c>
      <c r="P1257" s="167">
        <v>0</v>
      </c>
      <c r="Q1257" s="167">
        <v>0</v>
      </c>
      <c r="R1257" s="167">
        <v>0</v>
      </c>
      <c r="S1257" s="167">
        <v>0</v>
      </c>
      <c r="T1257" s="167">
        <v>0</v>
      </c>
      <c r="U1257" s="167">
        <v>0</v>
      </c>
      <c r="V1257" s="167">
        <v>0</v>
      </c>
      <c r="W1257" s="167">
        <v>0</v>
      </c>
      <c r="X1257" s="167">
        <v>0</v>
      </c>
      <c r="Y1257" s="167">
        <v>0</v>
      </c>
      <c r="Z1257" s="167">
        <v>0</v>
      </c>
      <c r="AA1257" s="167">
        <v>0</v>
      </c>
      <c r="AB1257" s="167">
        <v>0</v>
      </c>
      <c r="AC1257" s="167">
        <v>0</v>
      </c>
      <c r="AD1257" s="167">
        <v>0</v>
      </c>
      <c r="AE1257" s="167">
        <v>0</v>
      </c>
      <c r="AF1257" s="167">
        <v>0</v>
      </c>
      <c r="AG1257" s="167">
        <v>0</v>
      </c>
      <c r="AH1257" s="43">
        <v>0</v>
      </c>
    </row>
    <row r="1258" spans="1:34">
      <c r="A1258" s="52">
        <v>0</v>
      </c>
      <c r="D1258" s="62">
        <v>2008</v>
      </c>
      <c r="E1258" s="62">
        <v>2</v>
      </c>
      <c r="F1258" s="62">
        <v>2008</v>
      </c>
      <c r="G1258" s="62">
        <v>2008</v>
      </c>
      <c r="H1258" s="167">
        <v>0</v>
      </c>
      <c r="I1258" s="167">
        <v>0</v>
      </c>
      <c r="J1258" s="167">
        <v>0</v>
      </c>
      <c r="K1258" s="167">
        <v>0</v>
      </c>
      <c r="L1258" s="167">
        <v>0</v>
      </c>
      <c r="M1258" s="167">
        <v>0</v>
      </c>
      <c r="N1258" s="167">
        <v>0</v>
      </c>
      <c r="O1258" s="167">
        <v>0</v>
      </c>
      <c r="P1258" s="167">
        <v>0</v>
      </c>
      <c r="Q1258" s="167">
        <v>0</v>
      </c>
      <c r="R1258" s="167">
        <v>0</v>
      </c>
      <c r="S1258" s="167">
        <v>0</v>
      </c>
      <c r="T1258" s="167">
        <v>0</v>
      </c>
      <c r="U1258" s="167">
        <v>0</v>
      </c>
      <c r="V1258" s="167">
        <v>0</v>
      </c>
      <c r="W1258" s="167">
        <v>0</v>
      </c>
      <c r="X1258" s="167">
        <v>0</v>
      </c>
      <c r="Y1258" s="167">
        <v>0</v>
      </c>
      <c r="Z1258" s="167">
        <v>0</v>
      </c>
      <c r="AA1258" s="167">
        <v>0</v>
      </c>
      <c r="AB1258" s="167">
        <v>0</v>
      </c>
      <c r="AC1258" s="167">
        <v>0</v>
      </c>
      <c r="AD1258" s="167">
        <v>0</v>
      </c>
      <c r="AE1258" s="167">
        <v>0</v>
      </c>
      <c r="AF1258" s="167">
        <v>0</v>
      </c>
      <c r="AG1258" s="167">
        <v>0</v>
      </c>
      <c r="AH1258" s="43">
        <v>0</v>
      </c>
    </row>
    <row r="1259" spans="1:34">
      <c r="A1259" s="52">
        <v>0</v>
      </c>
      <c r="D1259" s="62">
        <v>2008</v>
      </c>
      <c r="E1259" s="62">
        <v>3</v>
      </c>
      <c r="F1259" s="62">
        <v>2008</v>
      </c>
      <c r="G1259" s="62">
        <v>2008</v>
      </c>
      <c r="H1259" s="167">
        <v>0</v>
      </c>
      <c r="I1259" s="167">
        <v>0</v>
      </c>
      <c r="J1259" s="167">
        <v>0</v>
      </c>
      <c r="K1259" s="167">
        <v>0</v>
      </c>
      <c r="L1259" s="167">
        <v>0</v>
      </c>
      <c r="M1259" s="167">
        <v>0</v>
      </c>
      <c r="N1259" s="167">
        <v>0</v>
      </c>
      <c r="O1259" s="167">
        <v>0</v>
      </c>
      <c r="P1259" s="167">
        <v>0</v>
      </c>
      <c r="Q1259" s="167">
        <v>0</v>
      </c>
      <c r="R1259" s="167">
        <v>0</v>
      </c>
      <c r="S1259" s="167">
        <v>0</v>
      </c>
      <c r="T1259" s="167">
        <v>0</v>
      </c>
      <c r="U1259" s="167">
        <v>0</v>
      </c>
      <c r="V1259" s="167">
        <v>0</v>
      </c>
      <c r="W1259" s="167">
        <v>0</v>
      </c>
      <c r="X1259" s="167">
        <v>0</v>
      </c>
      <c r="Y1259" s="167">
        <v>0</v>
      </c>
      <c r="Z1259" s="167">
        <v>0</v>
      </c>
      <c r="AA1259" s="167">
        <v>0</v>
      </c>
      <c r="AB1259" s="167">
        <v>0</v>
      </c>
      <c r="AC1259" s="167">
        <v>0</v>
      </c>
      <c r="AD1259" s="167">
        <v>0</v>
      </c>
      <c r="AE1259" s="167">
        <v>0</v>
      </c>
      <c r="AF1259" s="167">
        <v>0</v>
      </c>
      <c r="AG1259" s="167">
        <v>0</v>
      </c>
      <c r="AH1259" s="43">
        <v>0</v>
      </c>
    </row>
    <row r="1260" spans="1:34">
      <c r="A1260" s="52">
        <v>0</v>
      </c>
      <c r="D1260" s="62">
        <v>2008</v>
      </c>
      <c r="E1260" s="62">
        <v>4</v>
      </c>
      <c r="F1260" s="62">
        <v>2008</v>
      </c>
      <c r="G1260" s="62">
        <v>2008</v>
      </c>
      <c r="H1260" s="167">
        <v>0</v>
      </c>
      <c r="I1260" s="167">
        <v>0</v>
      </c>
      <c r="J1260" s="167">
        <v>0</v>
      </c>
      <c r="K1260" s="167">
        <v>0</v>
      </c>
      <c r="L1260" s="167">
        <v>0</v>
      </c>
      <c r="M1260" s="167">
        <v>0</v>
      </c>
      <c r="N1260" s="167">
        <v>0</v>
      </c>
      <c r="O1260" s="167">
        <v>0</v>
      </c>
      <c r="P1260" s="167">
        <v>0</v>
      </c>
      <c r="Q1260" s="167">
        <v>0</v>
      </c>
      <c r="R1260" s="167">
        <v>0</v>
      </c>
      <c r="S1260" s="167">
        <v>0</v>
      </c>
      <c r="T1260" s="167">
        <v>0</v>
      </c>
      <c r="U1260" s="167">
        <v>0</v>
      </c>
      <c r="V1260" s="167">
        <v>0</v>
      </c>
      <c r="W1260" s="167">
        <v>0</v>
      </c>
      <c r="X1260" s="167">
        <v>0</v>
      </c>
      <c r="Y1260" s="167">
        <v>0</v>
      </c>
      <c r="Z1260" s="167">
        <v>0</v>
      </c>
      <c r="AA1260" s="167">
        <v>0</v>
      </c>
      <c r="AB1260" s="167">
        <v>0</v>
      </c>
      <c r="AC1260" s="167">
        <v>0</v>
      </c>
      <c r="AD1260" s="167">
        <v>0</v>
      </c>
      <c r="AE1260" s="167">
        <v>0</v>
      </c>
      <c r="AF1260" s="167">
        <v>0</v>
      </c>
      <c r="AG1260" s="167">
        <v>0</v>
      </c>
      <c r="AH1260" s="43">
        <v>0</v>
      </c>
    </row>
    <row r="1261" spans="1:34">
      <c r="A1261" s="52">
        <v>0</v>
      </c>
      <c r="D1261" s="62">
        <v>2008</v>
      </c>
      <c r="E1261" s="62">
        <v>5</v>
      </c>
      <c r="F1261" s="62">
        <v>2008</v>
      </c>
      <c r="G1261" s="62">
        <v>2009</v>
      </c>
      <c r="H1261" s="167">
        <v>0</v>
      </c>
      <c r="I1261" s="167">
        <v>0</v>
      </c>
      <c r="J1261" s="167">
        <v>0</v>
      </c>
      <c r="K1261" s="167">
        <v>0</v>
      </c>
      <c r="L1261" s="167">
        <v>0</v>
      </c>
      <c r="M1261" s="167">
        <v>0</v>
      </c>
      <c r="N1261" s="167">
        <v>0</v>
      </c>
      <c r="O1261" s="167">
        <v>0</v>
      </c>
      <c r="P1261" s="167">
        <v>0</v>
      </c>
      <c r="Q1261" s="167">
        <v>0</v>
      </c>
      <c r="R1261" s="167">
        <v>0</v>
      </c>
      <c r="S1261" s="167">
        <v>0</v>
      </c>
      <c r="T1261" s="167">
        <v>0</v>
      </c>
      <c r="U1261" s="167">
        <v>0</v>
      </c>
      <c r="V1261" s="167">
        <v>0</v>
      </c>
      <c r="W1261" s="167">
        <v>0</v>
      </c>
      <c r="X1261" s="167">
        <v>0</v>
      </c>
      <c r="Y1261" s="167">
        <v>0</v>
      </c>
      <c r="Z1261" s="167">
        <v>0</v>
      </c>
      <c r="AA1261" s="167">
        <v>0</v>
      </c>
      <c r="AB1261" s="167">
        <v>0</v>
      </c>
      <c r="AC1261" s="167">
        <v>0</v>
      </c>
      <c r="AD1261" s="167">
        <v>0</v>
      </c>
      <c r="AE1261" s="167">
        <v>0</v>
      </c>
      <c r="AF1261" s="167">
        <v>0</v>
      </c>
      <c r="AG1261" s="167">
        <v>0</v>
      </c>
      <c r="AH1261" s="43">
        <v>0</v>
      </c>
    </row>
    <row r="1262" spans="1:34">
      <c r="A1262" s="52">
        <v>0</v>
      </c>
      <c r="D1262" s="62">
        <v>2008</v>
      </c>
      <c r="E1262" s="62">
        <v>6</v>
      </c>
      <c r="F1262" s="62">
        <v>2008</v>
      </c>
      <c r="G1262" s="62">
        <v>2009</v>
      </c>
      <c r="H1262" s="167">
        <v>0</v>
      </c>
      <c r="I1262" s="167">
        <v>0</v>
      </c>
      <c r="J1262" s="167">
        <v>0</v>
      </c>
      <c r="K1262" s="167">
        <v>0</v>
      </c>
      <c r="L1262" s="167">
        <v>0</v>
      </c>
      <c r="M1262" s="167">
        <v>0</v>
      </c>
      <c r="N1262" s="167">
        <v>0</v>
      </c>
      <c r="O1262" s="167">
        <v>0</v>
      </c>
      <c r="P1262" s="167">
        <v>0</v>
      </c>
      <c r="Q1262" s="167">
        <v>0</v>
      </c>
      <c r="R1262" s="167">
        <v>0</v>
      </c>
      <c r="S1262" s="167">
        <v>0</v>
      </c>
      <c r="T1262" s="167">
        <v>0</v>
      </c>
      <c r="U1262" s="167">
        <v>0</v>
      </c>
      <c r="V1262" s="167">
        <v>0</v>
      </c>
      <c r="W1262" s="167">
        <v>0</v>
      </c>
      <c r="X1262" s="167">
        <v>0</v>
      </c>
      <c r="Y1262" s="167">
        <v>0</v>
      </c>
      <c r="Z1262" s="167">
        <v>0</v>
      </c>
      <c r="AA1262" s="167">
        <v>0</v>
      </c>
      <c r="AB1262" s="167">
        <v>0</v>
      </c>
      <c r="AC1262" s="167">
        <v>0</v>
      </c>
      <c r="AD1262" s="167">
        <v>0</v>
      </c>
      <c r="AE1262" s="167">
        <v>0</v>
      </c>
      <c r="AF1262" s="167">
        <v>0</v>
      </c>
      <c r="AG1262" s="167">
        <v>0</v>
      </c>
      <c r="AH1262" s="43">
        <v>0</v>
      </c>
    </row>
    <row r="1263" spans="1:34">
      <c r="A1263" s="52">
        <v>0</v>
      </c>
      <c r="D1263" s="62">
        <v>2008</v>
      </c>
      <c r="E1263" s="62">
        <v>7</v>
      </c>
      <c r="F1263" s="62">
        <v>2009</v>
      </c>
      <c r="G1263" s="62">
        <v>2009</v>
      </c>
      <c r="H1263" s="167">
        <v>0</v>
      </c>
      <c r="I1263" s="167">
        <v>0</v>
      </c>
      <c r="J1263" s="167">
        <v>0</v>
      </c>
      <c r="K1263" s="167">
        <v>0</v>
      </c>
      <c r="L1263" s="167">
        <v>0</v>
      </c>
      <c r="M1263" s="167">
        <v>0</v>
      </c>
      <c r="N1263" s="167">
        <v>0</v>
      </c>
      <c r="O1263" s="167">
        <v>0</v>
      </c>
      <c r="P1263" s="167">
        <v>0</v>
      </c>
      <c r="Q1263" s="167">
        <v>0</v>
      </c>
      <c r="R1263" s="167">
        <v>0</v>
      </c>
      <c r="S1263" s="167">
        <v>0</v>
      </c>
      <c r="T1263" s="167">
        <v>0</v>
      </c>
      <c r="U1263" s="167">
        <v>0</v>
      </c>
      <c r="V1263" s="167">
        <v>0</v>
      </c>
      <c r="W1263" s="167">
        <v>0</v>
      </c>
      <c r="X1263" s="167">
        <v>0</v>
      </c>
      <c r="Y1263" s="167">
        <v>0</v>
      </c>
      <c r="Z1263" s="167">
        <v>0</v>
      </c>
      <c r="AA1263" s="167">
        <v>0</v>
      </c>
      <c r="AB1263" s="167">
        <v>0</v>
      </c>
      <c r="AC1263" s="167">
        <v>0</v>
      </c>
      <c r="AD1263" s="167">
        <v>0</v>
      </c>
      <c r="AE1263" s="167">
        <v>0</v>
      </c>
      <c r="AF1263" s="167">
        <v>0</v>
      </c>
      <c r="AG1263" s="167">
        <v>0</v>
      </c>
      <c r="AH1263" s="43">
        <v>0</v>
      </c>
    </row>
    <row r="1264" spans="1:34">
      <c r="A1264" s="52">
        <v>0</v>
      </c>
      <c r="D1264" s="62">
        <v>2008</v>
      </c>
      <c r="E1264" s="62">
        <v>8</v>
      </c>
      <c r="F1264" s="62">
        <v>2009</v>
      </c>
      <c r="G1264" s="62">
        <v>2009</v>
      </c>
      <c r="H1264" s="167">
        <v>0</v>
      </c>
      <c r="I1264" s="167">
        <v>0</v>
      </c>
      <c r="J1264" s="167">
        <v>0</v>
      </c>
      <c r="K1264" s="167">
        <v>0</v>
      </c>
      <c r="L1264" s="167">
        <v>0</v>
      </c>
      <c r="M1264" s="167">
        <v>0</v>
      </c>
      <c r="N1264" s="167">
        <v>0</v>
      </c>
      <c r="O1264" s="167">
        <v>0</v>
      </c>
      <c r="P1264" s="167">
        <v>0</v>
      </c>
      <c r="Q1264" s="167">
        <v>0</v>
      </c>
      <c r="R1264" s="167">
        <v>0</v>
      </c>
      <c r="S1264" s="167">
        <v>0</v>
      </c>
      <c r="T1264" s="167">
        <v>0</v>
      </c>
      <c r="U1264" s="167">
        <v>0</v>
      </c>
      <c r="V1264" s="167">
        <v>0</v>
      </c>
      <c r="W1264" s="167">
        <v>0</v>
      </c>
      <c r="X1264" s="167">
        <v>0</v>
      </c>
      <c r="Y1264" s="167">
        <v>0</v>
      </c>
      <c r="Z1264" s="167">
        <v>0</v>
      </c>
      <c r="AA1264" s="167">
        <v>0</v>
      </c>
      <c r="AB1264" s="167">
        <v>0</v>
      </c>
      <c r="AC1264" s="167">
        <v>0</v>
      </c>
      <c r="AD1264" s="167">
        <v>0</v>
      </c>
      <c r="AE1264" s="167">
        <v>0</v>
      </c>
      <c r="AF1264" s="167">
        <v>0</v>
      </c>
      <c r="AG1264" s="167">
        <v>0</v>
      </c>
      <c r="AH1264" s="43">
        <v>0</v>
      </c>
    </row>
    <row r="1265" spans="1:34">
      <c r="A1265" s="52">
        <v>0</v>
      </c>
      <c r="D1265" s="62">
        <v>2008</v>
      </c>
      <c r="E1265" s="62">
        <v>9</v>
      </c>
      <c r="F1265" s="62">
        <v>2009</v>
      </c>
      <c r="G1265" s="62">
        <v>2009</v>
      </c>
      <c r="H1265" s="167">
        <v>0</v>
      </c>
      <c r="I1265" s="167">
        <v>0</v>
      </c>
      <c r="J1265" s="167">
        <v>0</v>
      </c>
      <c r="K1265" s="167">
        <v>0</v>
      </c>
      <c r="L1265" s="167">
        <v>0</v>
      </c>
      <c r="M1265" s="167">
        <v>0</v>
      </c>
      <c r="N1265" s="167">
        <v>0</v>
      </c>
      <c r="O1265" s="167">
        <v>0</v>
      </c>
      <c r="P1265" s="167">
        <v>0</v>
      </c>
      <c r="Q1265" s="167">
        <v>0</v>
      </c>
      <c r="R1265" s="167">
        <v>0</v>
      </c>
      <c r="S1265" s="167">
        <v>0</v>
      </c>
      <c r="T1265" s="167">
        <v>0</v>
      </c>
      <c r="U1265" s="167">
        <v>0</v>
      </c>
      <c r="V1265" s="167">
        <v>0</v>
      </c>
      <c r="W1265" s="167">
        <v>0</v>
      </c>
      <c r="X1265" s="167">
        <v>0</v>
      </c>
      <c r="Y1265" s="167">
        <v>0</v>
      </c>
      <c r="Z1265" s="167">
        <v>0</v>
      </c>
      <c r="AA1265" s="167">
        <v>0</v>
      </c>
      <c r="AB1265" s="167">
        <v>0</v>
      </c>
      <c r="AC1265" s="167">
        <v>0</v>
      </c>
      <c r="AD1265" s="167">
        <v>0</v>
      </c>
      <c r="AE1265" s="167">
        <v>0</v>
      </c>
      <c r="AF1265" s="167">
        <v>0</v>
      </c>
      <c r="AG1265" s="167">
        <v>0</v>
      </c>
      <c r="AH1265" s="43">
        <v>0</v>
      </c>
    </row>
    <row r="1266" spans="1:34">
      <c r="A1266" s="52">
        <v>0</v>
      </c>
      <c r="D1266" s="62">
        <v>2008</v>
      </c>
      <c r="E1266" s="62">
        <v>10</v>
      </c>
      <c r="F1266" s="62">
        <v>2009</v>
      </c>
      <c r="G1266" s="62">
        <v>2009</v>
      </c>
      <c r="H1266" s="167">
        <v>0</v>
      </c>
      <c r="I1266" s="167">
        <v>0</v>
      </c>
      <c r="J1266" s="167">
        <v>0</v>
      </c>
      <c r="K1266" s="167">
        <v>0</v>
      </c>
      <c r="L1266" s="167">
        <v>0</v>
      </c>
      <c r="M1266" s="167">
        <v>0</v>
      </c>
      <c r="N1266" s="167">
        <v>0</v>
      </c>
      <c r="O1266" s="167">
        <v>0</v>
      </c>
      <c r="P1266" s="167">
        <v>0</v>
      </c>
      <c r="Q1266" s="167">
        <v>0</v>
      </c>
      <c r="R1266" s="167">
        <v>0</v>
      </c>
      <c r="S1266" s="167">
        <v>0</v>
      </c>
      <c r="T1266" s="167">
        <v>0</v>
      </c>
      <c r="U1266" s="167">
        <v>0</v>
      </c>
      <c r="V1266" s="167">
        <v>0</v>
      </c>
      <c r="W1266" s="167">
        <v>0</v>
      </c>
      <c r="X1266" s="167">
        <v>0</v>
      </c>
      <c r="Y1266" s="167">
        <v>0</v>
      </c>
      <c r="Z1266" s="167">
        <v>0</v>
      </c>
      <c r="AA1266" s="167">
        <v>0</v>
      </c>
      <c r="AB1266" s="167">
        <v>0</v>
      </c>
      <c r="AC1266" s="167">
        <v>0</v>
      </c>
      <c r="AD1266" s="167">
        <v>0</v>
      </c>
      <c r="AE1266" s="167">
        <v>0</v>
      </c>
      <c r="AF1266" s="167">
        <v>0</v>
      </c>
      <c r="AG1266" s="167">
        <v>0</v>
      </c>
      <c r="AH1266" s="43">
        <v>0</v>
      </c>
    </row>
    <row r="1267" spans="1:34">
      <c r="A1267" s="52">
        <v>0</v>
      </c>
      <c r="D1267" s="62">
        <v>2008</v>
      </c>
      <c r="E1267" s="62">
        <v>11</v>
      </c>
      <c r="F1267" s="62">
        <v>2009</v>
      </c>
      <c r="G1267" s="62">
        <v>2009</v>
      </c>
      <c r="H1267" s="167">
        <v>0</v>
      </c>
      <c r="I1267" s="167">
        <v>0</v>
      </c>
      <c r="J1267" s="167">
        <v>0</v>
      </c>
      <c r="K1267" s="167">
        <v>0</v>
      </c>
      <c r="L1267" s="167">
        <v>0</v>
      </c>
      <c r="M1267" s="167">
        <v>0</v>
      </c>
      <c r="N1267" s="167">
        <v>0</v>
      </c>
      <c r="O1267" s="167">
        <v>0</v>
      </c>
      <c r="P1267" s="167">
        <v>0</v>
      </c>
      <c r="Q1267" s="167">
        <v>0</v>
      </c>
      <c r="R1267" s="167">
        <v>0</v>
      </c>
      <c r="S1267" s="167">
        <v>0</v>
      </c>
      <c r="T1267" s="167">
        <v>0</v>
      </c>
      <c r="U1267" s="167">
        <v>0</v>
      </c>
      <c r="V1267" s="167">
        <v>0</v>
      </c>
      <c r="W1267" s="167">
        <v>0</v>
      </c>
      <c r="X1267" s="167">
        <v>0</v>
      </c>
      <c r="Y1267" s="167">
        <v>0</v>
      </c>
      <c r="Z1267" s="167">
        <v>0</v>
      </c>
      <c r="AA1267" s="167">
        <v>0</v>
      </c>
      <c r="AB1267" s="167">
        <v>0</v>
      </c>
      <c r="AC1267" s="167">
        <v>0</v>
      </c>
      <c r="AD1267" s="167">
        <v>0</v>
      </c>
      <c r="AE1267" s="167">
        <v>0</v>
      </c>
      <c r="AF1267" s="167">
        <v>0</v>
      </c>
      <c r="AG1267" s="167">
        <v>0</v>
      </c>
      <c r="AH1267" s="43">
        <v>0</v>
      </c>
    </row>
    <row r="1268" spans="1:34">
      <c r="A1268" s="52">
        <v>0</v>
      </c>
      <c r="D1268" s="62">
        <v>2008</v>
      </c>
      <c r="E1268" s="62">
        <v>12</v>
      </c>
      <c r="F1268" s="62">
        <v>2009</v>
      </c>
      <c r="G1268" s="62">
        <v>2009</v>
      </c>
      <c r="H1268" s="167">
        <v>0</v>
      </c>
      <c r="I1268" s="167">
        <v>0</v>
      </c>
      <c r="J1268" s="167">
        <v>0</v>
      </c>
      <c r="K1268" s="167">
        <v>0</v>
      </c>
      <c r="L1268" s="167">
        <v>0</v>
      </c>
      <c r="M1268" s="167">
        <v>0</v>
      </c>
      <c r="N1268" s="167">
        <v>0</v>
      </c>
      <c r="O1268" s="167">
        <v>0</v>
      </c>
      <c r="P1268" s="167">
        <v>0</v>
      </c>
      <c r="Q1268" s="167">
        <v>0</v>
      </c>
      <c r="R1268" s="167">
        <v>0</v>
      </c>
      <c r="S1268" s="167">
        <v>0</v>
      </c>
      <c r="T1268" s="167">
        <v>0</v>
      </c>
      <c r="U1268" s="167">
        <v>0</v>
      </c>
      <c r="V1268" s="167">
        <v>0</v>
      </c>
      <c r="W1268" s="167">
        <v>0</v>
      </c>
      <c r="X1268" s="167">
        <v>0</v>
      </c>
      <c r="Y1268" s="167">
        <v>0</v>
      </c>
      <c r="Z1268" s="167">
        <v>0</v>
      </c>
      <c r="AA1268" s="167">
        <v>0</v>
      </c>
      <c r="AB1268" s="167">
        <v>0</v>
      </c>
      <c r="AC1268" s="167">
        <v>0</v>
      </c>
      <c r="AD1268" s="167">
        <v>0</v>
      </c>
      <c r="AE1268" s="167">
        <v>0</v>
      </c>
      <c r="AF1268" s="167">
        <v>0</v>
      </c>
      <c r="AG1268" s="167">
        <v>0</v>
      </c>
      <c r="AH1268" s="43">
        <v>0</v>
      </c>
    </row>
    <row r="1269" spans="1:34">
      <c r="A1269" s="52">
        <v>0</v>
      </c>
      <c r="D1269" s="62">
        <v>2009</v>
      </c>
      <c r="E1269" s="62">
        <v>1</v>
      </c>
      <c r="F1269" s="62">
        <v>2009</v>
      </c>
      <c r="G1269" s="62">
        <v>2009</v>
      </c>
      <c r="H1269" s="167">
        <v>0</v>
      </c>
      <c r="I1269" s="167">
        <v>0</v>
      </c>
      <c r="J1269" s="167">
        <v>0</v>
      </c>
      <c r="K1269" s="167">
        <v>0</v>
      </c>
      <c r="L1269" s="167">
        <v>0</v>
      </c>
      <c r="M1269" s="167">
        <v>0</v>
      </c>
      <c r="N1269" s="167">
        <v>0</v>
      </c>
      <c r="O1269" s="167">
        <v>0</v>
      </c>
      <c r="P1269" s="167">
        <v>0</v>
      </c>
      <c r="Q1269" s="167">
        <v>0</v>
      </c>
      <c r="R1269" s="167">
        <v>0</v>
      </c>
      <c r="S1269" s="167">
        <v>0</v>
      </c>
      <c r="T1269" s="167">
        <v>0</v>
      </c>
      <c r="U1269" s="167">
        <v>0</v>
      </c>
      <c r="V1269" s="167">
        <v>0</v>
      </c>
      <c r="W1269" s="167">
        <v>0</v>
      </c>
      <c r="X1269" s="167">
        <v>0</v>
      </c>
      <c r="Y1269" s="167">
        <v>0</v>
      </c>
      <c r="Z1269" s="167">
        <v>0</v>
      </c>
      <c r="AA1269" s="167">
        <v>0</v>
      </c>
      <c r="AB1269" s="167">
        <v>0</v>
      </c>
      <c r="AC1269" s="167">
        <v>0</v>
      </c>
      <c r="AD1269" s="167">
        <v>0</v>
      </c>
      <c r="AE1269" s="167">
        <v>0</v>
      </c>
      <c r="AF1269" s="167">
        <v>0</v>
      </c>
      <c r="AG1269" s="167">
        <v>0</v>
      </c>
      <c r="AH1269" s="43">
        <v>0</v>
      </c>
    </row>
    <row r="1270" spans="1:34">
      <c r="A1270" s="52">
        <v>0</v>
      </c>
      <c r="D1270" s="62">
        <v>2009</v>
      </c>
      <c r="E1270" s="62">
        <v>2</v>
      </c>
      <c r="F1270" s="62">
        <v>2009</v>
      </c>
      <c r="G1270" s="62">
        <v>2009</v>
      </c>
      <c r="H1270" s="167">
        <v>0</v>
      </c>
      <c r="I1270" s="167">
        <v>0</v>
      </c>
      <c r="J1270" s="167">
        <v>0</v>
      </c>
      <c r="K1270" s="167">
        <v>0</v>
      </c>
      <c r="L1270" s="167">
        <v>0</v>
      </c>
      <c r="M1270" s="167">
        <v>0</v>
      </c>
      <c r="N1270" s="167">
        <v>0</v>
      </c>
      <c r="O1270" s="167">
        <v>0</v>
      </c>
      <c r="P1270" s="167">
        <v>0</v>
      </c>
      <c r="Q1270" s="167">
        <v>0</v>
      </c>
      <c r="R1270" s="167">
        <v>0</v>
      </c>
      <c r="S1270" s="167">
        <v>0</v>
      </c>
      <c r="T1270" s="167">
        <v>0</v>
      </c>
      <c r="U1270" s="167">
        <v>0</v>
      </c>
      <c r="V1270" s="167">
        <v>0</v>
      </c>
      <c r="W1270" s="167">
        <v>0</v>
      </c>
      <c r="X1270" s="167">
        <v>0</v>
      </c>
      <c r="Y1270" s="167">
        <v>0</v>
      </c>
      <c r="Z1270" s="167">
        <v>0</v>
      </c>
      <c r="AA1270" s="167">
        <v>0</v>
      </c>
      <c r="AB1270" s="167">
        <v>0</v>
      </c>
      <c r="AC1270" s="167">
        <v>0</v>
      </c>
      <c r="AD1270" s="167">
        <v>0</v>
      </c>
      <c r="AE1270" s="167">
        <v>0</v>
      </c>
      <c r="AF1270" s="167">
        <v>0</v>
      </c>
      <c r="AG1270" s="167">
        <v>0</v>
      </c>
      <c r="AH1270" s="43">
        <v>0</v>
      </c>
    </row>
    <row r="1271" spans="1:34">
      <c r="A1271" s="52">
        <v>0</v>
      </c>
      <c r="D1271" s="62">
        <v>2009</v>
      </c>
      <c r="E1271" s="62">
        <v>3</v>
      </c>
      <c r="F1271" s="62">
        <v>2009</v>
      </c>
      <c r="G1271" s="62">
        <v>2009</v>
      </c>
      <c r="H1271" s="167">
        <v>0</v>
      </c>
      <c r="I1271" s="167">
        <v>0</v>
      </c>
      <c r="J1271" s="167">
        <v>0</v>
      </c>
      <c r="K1271" s="167">
        <v>0</v>
      </c>
      <c r="L1271" s="167">
        <v>0</v>
      </c>
      <c r="M1271" s="167">
        <v>0</v>
      </c>
      <c r="N1271" s="167">
        <v>0</v>
      </c>
      <c r="O1271" s="167">
        <v>0</v>
      </c>
      <c r="P1271" s="167">
        <v>0</v>
      </c>
      <c r="Q1271" s="167">
        <v>0</v>
      </c>
      <c r="R1271" s="167">
        <v>0</v>
      </c>
      <c r="S1271" s="167">
        <v>0</v>
      </c>
      <c r="T1271" s="167">
        <v>0</v>
      </c>
      <c r="U1271" s="167">
        <v>0</v>
      </c>
      <c r="V1271" s="167">
        <v>0</v>
      </c>
      <c r="W1271" s="167">
        <v>0</v>
      </c>
      <c r="X1271" s="167">
        <v>0</v>
      </c>
      <c r="Y1271" s="167">
        <v>0</v>
      </c>
      <c r="Z1271" s="167">
        <v>0</v>
      </c>
      <c r="AA1271" s="167">
        <v>0</v>
      </c>
      <c r="AB1271" s="167">
        <v>0</v>
      </c>
      <c r="AC1271" s="167">
        <v>0</v>
      </c>
      <c r="AD1271" s="167">
        <v>0</v>
      </c>
      <c r="AE1271" s="167">
        <v>0</v>
      </c>
      <c r="AF1271" s="167">
        <v>0</v>
      </c>
      <c r="AG1271" s="167">
        <v>0</v>
      </c>
      <c r="AH1271" s="43">
        <v>0</v>
      </c>
    </row>
    <row r="1272" spans="1:34">
      <c r="A1272" s="52">
        <v>0</v>
      </c>
      <c r="D1272" s="62">
        <v>2009</v>
      </c>
      <c r="E1272" s="62">
        <v>4</v>
      </c>
      <c r="F1272" s="62">
        <v>2009</v>
      </c>
      <c r="G1272" s="62">
        <v>2009</v>
      </c>
      <c r="H1272" s="167">
        <v>0</v>
      </c>
      <c r="I1272" s="167">
        <v>0</v>
      </c>
      <c r="J1272" s="167">
        <v>0</v>
      </c>
      <c r="K1272" s="167">
        <v>0</v>
      </c>
      <c r="L1272" s="167">
        <v>0</v>
      </c>
      <c r="M1272" s="167">
        <v>0</v>
      </c>
      <c r="N1272" s="167">
        <v>0</v>
      </c>
      <c r="O1272" s="167">
        <v>0</v>
      </c>
      <c r="P1272" s="167">
        <v>0</v>
      </c>
      <c r="Q1272" s="167">
        <v>0</v>
      </c>
      <c r="R1272" s="167">
        <v>0</v>
      </c>
      <c r="S1272" s="167">
        <v>0</v>
      </c>
      <c r="T1272" s="167">
        <v>0</v>
      </c>
      <c r="U1272" s="167">
        <v>0</v>
      </c>
      <c r="V1272" s="167">
        <v>0</v>
      </c>
      <c r="W1272" s="167">
        <v>0</v>
      </c>
      <c r="X1272" s="167">
        <v>0</v>
      </c>
      <c r="Y1272" s="167">
        <v>0</v>
      </c>
      <c r="Z1272" s="167">
        <v>0</v>
      </c>
      <c r="AA1272" s="167">
        <v>0</v>
      </c>
      <c r="AB1272" s="167">
        <v>0</v>
      </c>
      <c r="AC1272" s="167">
        <v>0</v>
      </c>
      <c r="AD1272" s="167">
        <v>0</v>
      </c>
      <c r="AE1272" s="167">
        <v>0</v>
      </c>
      <c r="AF1272" s="167">
        <v>0</v>
      </c>
      <c r="AG1272" s="167">
        <v>0</v>
      </c>
      <c r="AH1272" s="43">
        <v>0</v>
      </c>
    </row>
    <row r="1273" spans="1:34">
      <c r="A1273" s="52">
        <v>0</v>
      </c>
      <c r="D1273" s="62">
        <v>2009</v>
      </c>
      <c r="E1273" s="62">
        <v>5</v>
      </c>
      <c r="F1273" s="62">
        <v>2009</v>
      </c>
      <c r="G1273" s="62">
        <v>2010</v>
      </c>
      <c r="H1273" s="167">
        <v>0</v>
      </c>
      <c r="I1273" s="167">
        <v>0</v>
      </c>
      <c r="J1273" s="167">
        <v>0</v>
      </c>
      <c r="K1273" s="167">
        <v>0</v>
      </c>
      <c r="L1273" s="167">
        <v>0</v>
      </c>
      <c r="M1273" s="167">
        <v>0</v>
      </c>
      <c r="N1273" s="167">
        <v>0</v>
      </c>
      <c r="O1273" s="167">
        <v>0</v>
      </c>
      <c r="P1273" s="167">
        <v>0</v>
      </c>
      <c r="Q1273" s="167">
        <v>0</v>
      </c>
      <c r="R1273" s="167">
        <v>0</v>
      </c>
      <c r="S1273" s="167">
        <v>0</v>
      </c>
      <c r="T1273" s="167">
        <v>0</v>
      </c>
      <c r="U1273" s="167">
        <v>0</v>
      </c>
      <c r="V1273" s="167">
        <v>0</v>
      </c>
      <c r="W1273" s="167">
        <v>0</v>
      </c>
      <c r="X1273" s="167">
        <v>0</v>
      </c>
      <c r="Y1273" s="167">
        <v>0</v>
      </c>
      <c r="Z1273" s="167">
        <v>0</v>
      </c>
      <c r="AA1273" s="167">
        <v>0</v>
      </c>
      <c r="AB1273" s="167">
        <v>0</v>
      </c>
      <c r="AC1273" s="167">
        <v>0</v>
      </c>
      <c r="AD1273" s="167">
        <v>0</v>
      </c>
      <c r="AE1273" s="167">
        <v>0</v>
      </c>
      <c r="AF1273" s="167">
        <v>0</v>
      </c>
      <c r="AG1273" s="167">
        <v>0</v>
      </c>
      <c r="AH1273" s="43">
        <v>0</v>
      </c>
    </row>
    <row r="1274" spans="1:34">
      <c r="A1274" s="169"/>
      <c r="D1274" s="62">
        <v>2009</v>
      </c>
      <c r="E1274" s="62">
        <v>6</v>
      </c>
      <c r="F1274" s="62">
        <v>2009</v>
      </c>
      <c r="G1274" s="62">
        <v>2010</v>
      </c>
      <c r="H1274" s="167">
        <v>0</v>
      </c>
      <c r="I1274" s="167">
        <v>0</v>
      </c>
      <c r="J1274" s="167">
        <v>0</v>
      </c>
      <c r="K1274" s="167">
        <v>0</v>
      </c>
      <c r="L1274" s="167">
        <v>-0.1</v>
      </c>
      <c r="M1274" s="167">
        <v>0</v>
      </c>
      <c r="N1274" s="167">
        <v>0</v>
      </c>
      <c r="O1274" s="167">
        <v>0</v>
      </c>
      <c r="P1274" s="167">
        <v>0</v>
      </c>
      <c r="Q1274" s="167">
        <v>0</v>
      </c>
      <c r="R1274" s="167">
        <v>0</v>
      </c>
      <c r="S1274" s="167">
        <v>0</v>
      </c>
      <c r="T1274" s="167">
        <v>0</v>
      </c>
      <c r="U1274" s="167">
        <v>0</v>
      </c>
      <c r="V1274" s="167">
        <v>0</v>
      </c>
      <c r="W1274" s="167">
        <v>0</v>
      </c>
      <c r="X1274" s="167">
        <v>0</v>
      </c>
      <c r="Y1274" s="167">
        <v>0</v>
      </c>
      <c r="Z1274" s="167">
        <v>0</v>
      </c>
      <c r="AA1274" s="167">
        <v>0</v>
      </c>
      <c r="AB1274" s="167">
        <v>0</v>
      </c>
      <c r="AC1274" s="167">
        <v>0</v>
      </c>
      <c r="AD1274" s="167">
        <v>0</v>
      </c>
      <c r="AE1274" s="167">
        <v>0</v>
      </c>
      <c r="AF1274" s="167">
        <v>0</v>
      </c>
      <c r="AG1274" s="167">
        <v>0</v>
      </c>
      <c r="AH1274" s="43">
        <v>-0.1</v>
      </c>
    </row>
    <row r="1275" spans="1:34">
      <c r="A1275" s="52">
        <v>0</v>
      </c>
      <c r="D1275" s="62">
        <v>2009</v>
      </c>
      <c r="E1275" s="62">
        <v>7</v>
      </c>
      <c r="F1275" s="62">
        <v>2010</v>
      </c>
      <c r="G1275" s="62">
        <v>2010</v>
      </c>
      <c r="H1275" s="167">
        <v>0</v>
      </c>
      <c r="I1275" s="167">
        <v>0</v>
      </c>
      <c r="J1275" s="167">
        <v>0</v>
      </c>
      <c r="K1275" s="167">
        <v>0</v>
      </c>
      <c r="L1275" s="167">
        <v>0</v>
      </c>
      <c r="M1275" s="167">
        <v>0</v>
      </c>
      <c r="N1275" s="167">
        <v>0</v>
      </c>
      <c r="O1275" s="167">
        <v>0</v>
      </c>
      <c r="P1275" s="167">
        <v>0</v>
      </c>
      <c r="Q1275" s="167">
        <v>0</v>
      </c>
      <c r="R1275" s="167">
        <v>0</v>
      </c>
      <c r="S1275" s="167">
        <v>0</v>
      </c>
      <c r="T1275" s="167">
        <v>0</v>
      </c>
      <c r="U1275" s="167">
        <v>0</v>
      </c>
      <c r="V1275" s="167">
        <v>0</v>
      </c>
      <c r="W1275" s="167">
        <v>0</v>
      </c>
      <c r="X1275" s="167">
        <v>0</v>
      </c>
      <c r="Y1275" s="167">
        <v>0</v>
      </c>
      <c r="Z1275" s="167">
        <v>0</v>
      </c>
      <c r="AA1275" s="167">
        <v>0</v>
      </c>
      <c r="AB1275" s="167">
        <v>0</v>
      </c>
      <c r="AC1275" s="167">
        <v>0</v>
      </c>
      <c r="AD1275" s="167">
        <v>0</v>
      </c>
      <c r="AE1275" s="167">
        <v>0</v>
      </c>
      <c r="AF1275" s="167">
        <v>0</v>
      </c>
      <c r="AG1275" s="167">
        <v>0</v>
      </c>
      <c r="AH1275" s="43">
        <v>0</v>
      </c>
    </row>
    <row r="1276" spans="1:34">
      <c r="A1276" s="52">
        <v>0</v>
      </c>
      <c r="D1276" s="62">
        <v>2009</v>
      </c>
      <c r="E1276" s="62">
        <v>8</v>
      </c>
      <c r="F1276" s="62">
        <v>2010</v>
      </c>
      <c r="G1276" s="62">
        <v>2010</v>
      </c>
      <c r="H1276" s="167">
        <v>0</v>
      </c>
      <c r="I1276" s="167">
        <v>0</v>
      </c>
      <c r="J1276" s="167">
        <v>0</v>
      </c>
      <c r="K1276" s="167">
        <v>0</v>
      </c>
      <c r="L1276" s="167">
        <v>0</v>
      </c>
      <c r="M1276" s="167">
        <v>0</v>
      </c>
      <c r="N1276" s="167">
        <v>0</v>
      </c>
      <c r="O1276" s="167">
        <v>0</v>
      </c>
      <c r="P1276" s="167">
        <v>0</v>
      </c>
      <c r="Q1276" s="167">
        <v>0</v>
      </c>
      <c r="R1276" s="167">
        <v>0</v>
      </c>
      <c r="S1276" s="167">
        <v>0</v>
      </c>
      <c r="T1276" s="167">
        <v>0</v>
      </c>
      <c r="U1276" s="167">
        <v>0</v>
      </c>
      <c r="V1276" s="167">
        <v>0</v>
      </c>
      <c r="W1276" s="167">
        <v>0</v>
      </c>
      <c r="X1276" s="167">
        <v>0</v>
      </c>
      <c r="Y1276" s="167">
        <v>0</v>
      </c>
      <c r="Z1276" s="167">
        <v>0</v>
      </c>
      <c r="AA1276" s="167">
        <v>0</v>
      </c>
      <c r="AB1276" s="167">
        <v>0</v>
      </c>
      <c r="AC1276" s="167">
        <v>0</v>
      </c>
      <c r="AD1276" s="167">
        <v>0</v>
      </c>
      <c r="AE1276" s="167">
        <v>0</v>
      </c>
      <c r="AF1276" s="167">
        <v>0</v>
      </c>
      <c r="AG1276" s="167">
        <v>0</v>
      </c>
      <c r="AH1276" s="43">
        <v>0</v>
      </c>
    </row>
    <row r="1277" spans="1:34">
      <c r="A1277" s="52">
        <v>0</v>
      </c>
      <c r="D1277" s="62">
        <v>2009</v>
      </c>
      <c r="E1277" s="62">
        <v>9</v>
      </c>
      <c r="F1277" s="62">
        <v>2010</v>
      </c>
      <c r="G1277" s="62">
        <v>2010</v>
      </c>
      <c r="H1277" s="167">
        <v>0</v>
      </c>
      <c r="I1277" s="167">
        <v>0</v>
      </c>
      <c r="J1277" s="167">
        <v>0</v>
      </c>
      <c r="K1277" s="167">
        <v>0</v>
      </c>
      <c r="L1277" s="167">
        <v>0</v>
      </c>
      <c r="M1277" s="167">
        <v>0</v>
      </c>
      <c r="N1277" s="167">
        <v>0</v>
      </c>
      <c r="O1277" s="167">
        <v>0</v>
      </c>
      <c r="P1277" s="167">
        <v>0</v>
      </c>
      <c r="Q1277" s="167">
        <v>0</v>
      </c>
      <c r="R1277" s="167">
        <v>0</v>
      </c>
      <c r="S1277" s="167">
        <v>0</v>
      </c>
      <c r="T1277" s="167">
        <v>0</v>
      </c>
      <c r="U1277" s="167">
        <v>0</v>
      </c>
      <c r="V1277" s="167">
        <v>0</v>
      </c>
      <c r="W1277" s="167">
        <v>0</v>
      </c>
      <c r="X1277" s="167">
        <v>0</v>
      </c>
      <c r="Y1277" s="167">
        <v>0</v>
      </c>
      <c r="Z1277" s="167">
        <v>0</v>
      </c>
      <c r="AA1277" s="167">
        <v>0</v>
      </c>
      <c r="AB1277" s="167">
        <v>0</v>
      </c>
      <c r="AC1277" s="167">
        <v>0</v>
      </c>
      <c r="AD1277" s="167">
        <v>0</v>
      </c>
      <c r="AE1277" s="167">
        <v>0</v>
      </c>
      <c r="AF1277" s="167">
        <v>0</v>
      </c>
      <c r="AG1277" s="167">
        <v>0</v>
      </c>
      <c r="AH1277" s="43">
        <v>0</v>
      </c>
    </row>
    <row r="1278" spans="1:34">
      <c r="A1278" s="52">
        <v>0</v>
      </c>
      <c r="D1278" s="62">
        <v>2009</v>
      </c>
      <c r="E1278" s="62">
        <v>10</v>
      </c>
      <c r="F1278" s="62">
        <v>2010</v>
      </c>
      <c r="G1278" s="62">
        <v>2010</v>
      </c>
      <c r="H1278" s="167">
        <v>0</v>
      </c>
      <c r="I1278" s="167">
        <v>0</v>
      </c>
      <c r="J1278" s="167">
        <v>0</v>
      </c>
      <c r="K1278" s="167">
        <v>0</v>
      </c>
      <c r="L1278" s="167">
        <v>0</v>
      </c>
      <c r="M1278" s="167">
        <v>0</v>
      </c>
      <c r="N1278" s="167">
        <v>0</v>
      </c>
      <c r="O1278" s="167">
        <v>0</v>
      </c>
      <c r="P1278" s="167">
        <v>0</v>
      </c>
      <c r="Q1278" s="167">
        <v>0</v>
      </c>
      <c r="R1278" s="167">
        <v>0</v>
      </c>
      <c r="S1278" s="167">
        <v>0</v>
      </c>
      <c r="T1278" s="167">
        <v>0</v>
      </c>
      <c r="U1278" s="167">
        <v>0</v>
      </c>
      <c r="V1278" s="167">
        <v>0</v>
      </c>
      <c r="W1278" s="167">
        <v>0</v>
      </c>
      <c r="X1278" s="167">
        <v>0</v>
      </c>
      <c r="Y1278" s="167">
        <v>0</v>
      </c>
      <c r="Z1278" s="167">
        <v>0</v>
      </c>
      <c r="AA1278" s="167">
        <v>0</v>
      </c>
      <c r="AB1278" s="167">
        <v>0</v>
      </c>
      <c r="AC1278" s="167">
        <v>0</v>
      </c>
      <c r="AD1278" s="167">
        <v>0</v>
      </c>
      <c r="AE1278" s="167">
        <v>0</v>
      </c>
      <c r="AF1278" s="167">
        <v>0</v>
      </c>
      <c r="AG1278" s="167">
        <v>0</v>
      </c>
      <c r="AH1278" s="43">
        <v>0</v>
      </c>
    </row>
    <row r="1279" spans="1:34">
      <c r="A1279" s="52">
        <v>0</v>
      </c>
      <c r="D1279" s="62">
        <v>2009</v>
      </c>
      <c r="E1279" s="62">
        <v>11</v>
      </c>
      <c r="F1279" s="62">
        <v>2010</v>
      </c>
      <c r="G1279" s="62">
        <v>2010</v>
      </c>
      <c r="H1279" s="167">
        <v>0</v>
      </c>
      <c r="I1279" s="167">
        <v>0</v>
      </c>
      <c r="J1279" s="167">
        <v>0</v>
      </c>
      <c r="K1279" s="167">
        <v>0</v>
      </c>
      <c r="L1279" s="167">
        <v>0</v>
      </c>
      <c r="M1279" s="167">
        <v>0</v>
      </c>
      <c r="N1279" s="167">
        <v>0</v>
      </c>
      <c r="O1279" s="167">
        <v>0</v>
      </c>
      <c r="P1279" s="167">
        <v>0</v>
      </c>
      <c r="Q1279" s="167">
        <v>0</v>
      </c>
      <c r="R1279" s="167">
        <v>0</v>
      </c>
      <c r="S1279" s="167">
        <v>0</v>
      </c>
      <c r="T1279" s="167">
        <v>0</v>
      </c>
      <c r="U1279" s="167">
        <v>0</v>
      </c>
      <c r="V1279" s="167">
        <v>0</v>
      </c>
      <c r="W1279" s="167">
        <v>0</v>
      </c>
      <c r="X1279" s="167">
        <v>0</v>
      </c>
      <c r="Y1279" s="167">
        <v>0</v>
      </c>
      <c r="Z1279" s="167">
        <v>0</v>
      </c>
      <c r="AA1279" s="167">
        <v>0</v>
      </c>
      <c r="AB1279" s="167">
        <v>0</v>
      </c>
      <c r="AC1279" s="167">
        <v>0</v>
      </c>
      <c r="AD1279" s="167">
        <v>0</v>
      </c>
      <c r="AE1279" s="167">
        <v>0</v>
      </c>
      <c r="AF1279" s="167">
        <v>0</v>
      </c>
      <c r="AG1279" s="167">
        <v>0</v>
      </c>
      <c r="AH1279" s="43">
        <v>0</v>
      </c>
    </row>
    <row r="1280" spans="1:34">
      <c r="A1280" s="52">
        <v>0</v>
      </c>
      <c r="D1280" s="62">
        <v>2009</v>
      </c>
      <c r="E1280" s="62">
        <v>12</v>
      </c>
      <c r="F1280" s="62">
        <v>2010</v>
      </c>
      <c r="G1280" s="62">
        <v>2010</v>
      </c>
      <c r="H1280" s="167">
        <v>0</v>
      </c>
      <c r="I1280" s="167">
        <v>0</v>
      </c>
      <c r="J1280" s="167">
        <v>0</v>
      </c>
      <c r="K1280" s="167">
        <v>0</v>
      </c>
      <c r="L1280" s="167">
        <v>0</v>
      </c>
      <c r="M1280" s="167">
        <v>0</v>
      </c>
      <c r="N1280" s="167">
        <v>0</v>
      </c>
      <c r="O1280" s="167">
        <v>0</v>
      </c>
      <c r="P1280" s="167">
        <v>0</v>
      </c>
      <c r="Q1280" s="167">
        <v>0</v>
      </c>
      <c r="R1280" s="167">
        <v>0</v>
      </c>
      <c r="S1280" s="167">
        <v>0</v>
      </c>
      <c r="T1280" s="167">
        <v>0</v>
      </c>
      <c r="U1280" s="167">
        <v>0</v>
      </c>
      <c r="V1280" s="167">
        <v>0</v>
      </c>
      <c r="W1280" s="167">
        <v>0</v>
      </c>
      <c r="X1280" s="167">
        <v>0</v>
      </c>
      <c r="Y1280" s="167">
        <v>0</v>
      </c>
      <c r="Z1280" s="167">
        <v>0</v>
      </c>
      <c r="AA1280" s="167">
        <v>0</v>
      </c>
      <c r="AB1280" s="167">
        <v>0</v>
      </c>
      <c r="AC1280" s="167">
        <v>0</v>
      </c>
      <c r="AD1280" s="167">
        <v>0</v>
      </c>
      <c r="AE1280" s="167">
        <v>0</v>
      </c>
      <c r="AF1280" s="167">
        <v>0</v>
      </c>
      <c r="AG1280" s="167">
        <v>0</v>
      </c>
      <c r="AH1280" s="43">
        <v>0</v>
      </c>
    </row>
    <row r="1281" spans="1:34">
      <c r="A1281" s="52">
        <v>0</v>
      </c>
      <c r="D1281" s="62">
        <v>2010</v>
      </c>
      <c r="E1281" s="62">
        <v>1</v>
      </c>
      <c r="F1281" s="62">
        <v>2010</v>
      </c>
      <c r="G1281" s="62">
        <v>2010</v>
      </c>
      <c r="H1281" s="167">
        <v>0</v>
      </c>
      <c r="I1281" s="167">
        <v>0</v>
      </c>
      <c r="J1281" s="167">
        <v>0</v>
      </c>
      <c r="K1281" s="167">
        <v>0</v>
      </c>
      <c r="L1281" s="167">
        <v>0</v>
      </c>
      <c r="M1281" s="167">
        <v>0</v>
      </c>
      <c r="N1281" s="167">
        <v>0</v>
      </c>
      <c r="O1281" s="167">
        <v>0</v>
      </c>
      <c r="P1281" s="167">
        <v>0</v>
      </c>
      <c r="Q1281" s="167">
        <v>0</v>
      </c>
      <c r="R1281" s="167">
        <v>0</v>
      </c>
      <c r="S1281" s="167">
        <v>0</v>
      </c>
      <c r="T1281" s="167">
        <v>0</v>
      </c>
      <c r="U1281" s="167">
        <v>0</v>
      </c>
      <c r="V1281" s="167">
        <v>0</v>
      </c>
      <c r="W1281" s="167">
        <v>0</v>
      </c>
      <c r="X1281" s="167">
        <v>0</v>
      </c>
      <c r="Y1281" s="167">
        <v>0</v>
      </c>
      <c r="Z1281" s="167">
        <v>0</v>
      </c>
      <c r="AA1281" s="167">
        <v>0</v>
      </c>
      <c r="AB1281" s="167">
        <v>0</v>
      </c>
      <c r="AC1281" s="167">
        <v>0</v>
      </c>
      <c r="AD1281" s="167">
        <v>0</v>
      </c>
      <c r="AE1281" s="167">
        <v>0</v>
      </c>
      <c r="AF1281" s="167">
        <v>0</v>
      </c>
      <c r="AG1281" s="167">
        <v>0</v>
      </c>
      <c r="AH1281" s="43">
        <v>0</v>
      </c>
    </row>
    <row r="1282" spans="1:34">
      <c r="A1282" s="52">
        <v>0</v>
      </c>
      <c r="D1282" s="62">
        <v>2010</v>
      </c>
      <c r="E1282" s="62">
        <v>2</v>
      </c>
      <c r="F1282" s="62">
        <v>2010</v>
      </c>
      <c r="G1282" s="62">
        <v>2010</v>
      </c>
      <c r="H1282" s="167">
        <v>0</v>
      </c>
      <c r="I1282" s="167">
        <v>0</v>
      </c>
      <c r="J1282" s="167">
        <v>0</v>
      </c>
      <c r="K1282" s="167">
        <v>0</v>
      </c>
      <c r="L1282" s="167">
        <v>0</v>
      </c>
      <c r="M1282" s="167">
        <v>0</v>
      </c>
      <c r="N1282" s="167">
        <v>0</v>
      </c>
      <c r="O1282" s="167">
        <v>0</v>
      </c>
      <c r="P1282" s="167">
        <v>0</v>
      </c>
      <c r="Q1282" s="167">
        <v>0</v>
      </c>
      <c r="R1282" s="167">
        <v>0</v>
      </c>
      <c r="S1282" s="167">
        <v>0</v>
      </c>
      <c r="T1282" s="167">
        <v>0</v>
      </c>
      <c r="U1282" s="167">
        <v>0</v>
      </c>
      <c r="V1282" s="167">
        <v>0</v>
      </c>
      <c r="W1282" s="167">
        <v>0</v>
      </c>
      <c r="X1282" s="167">
        <v>0</v>
      </c>
      <c r="Y1282" s="167">
        <v>0</v>
      </c>
      <c r="Z1282" s="167">
        <v>0</v>
      </c>
      <c r="AA1282" s="167">
        <v>0</v>
      </c>
      <c r="AB1282" s="167">
        <v>0</v>
      </c>
      <c r="AC1282" s="167">
        <v>0</v>
      </c>
      <c r="AD1282" s="167">
        <v>0</v>
      </c>
      <c r="AE1282" s="167">
        <v>0</v>
      </c>
      <c r="AF1282" s="167">
        <v>0</v>
      </c>
      <c r="AG1282" s="167">
        <v>0</v>
      </c>
      <c r="AH1282" s="43">
        <v>0</v>
      </c>
    </row>
    <row r="1283" spans="1:34">
      <c r="A1283" s="52">
        <v>0</v>
      </c>
      <c r="D1283" s="62">
        <v>2010</v>
      </c>
      <c r="E1283" s="62">
        <v>3</v>
      </c>
      <c r="F1283" s="62">
        <v>2010</v>
      </c>
      <c r="G1283" s="62">
        <v>2010</v>
      </c>
      <c r="H1283" s="167">
        <v>0</v>
      </c>
      <c r="I1283" s="167">
        <v>0</v>
      </c>
      <c r="J1283" s="167">
        <v>0</v>
      </c>
      <c r="K1283" s="167">
        <v>0</v>
      </c>
      <c r="L1283" s="167">
        <v>0</v>
      </c>
      <c r="M1283" s="167">
        <v>0</v>
      </c>
      <c r="N1283" s="167">
        <v>0</v>
      </c>
      <c r="O1283" s="167">
        <v>0</v>
      </c>
      <c r="P1283" s="167">
        <v>0</v>
      </c>
      <c r="Q1283" s="167">
        <v>0</v>
      </c>
      <c r="R1283" s="167">
        <v>0</v>
      </c>
      <c r="S1283" s="167">
        <v>0</v>
      </c>
      <c r="T1283" s="167">
        <v>0</v>
      </c>
      <c r="U1283" s="167">
        <v>0</v>
      </c>
      <c r="V1283" s="167">
        <v>0</v>
      </c>
      <c r="W1283" s="167">
        <v>0</v>
      </c>
      <c r="X1283" s="167">
        <v>0</v>
      </c>
      <c r="Y1283" s="167">
        <v>0</v>
      </c>
      <c r="Z1283" s="167">
        <v>0</v>
      </c>
      <c r="AA1283" s="167">
        <v>0</v>
      </c>
      <c r="AB1283" s="167">
        <v>0</v>
      </c>
      <c r="AC1283" s="167">
        <v>0</v>
      </c>
      <c r="AD1283" s="167">
        <v>0</v>
      </c>
      <c r="AE1283" s="167">
        <v>0</v>
      </c>
      <c r="AF1283" s="167">
        <v>0</v>
      </c>
      <c r="AG1283" s="167">
        <v>0</v>
      </c>
      <c r="AH1283" s="43">
        <v>0</v>
      </c>
    </row>
    <row r="1284" spans="1:34">
      <c r="A1284" s="52">
        <v>0</v>
      </c>
      <c r="D1284" s="62">
        <v>2010</v>
      </c>
      <c r="E1284" s="62">
        <v>4</v>
      </c>
      <c r="F1284" s="62">
        <v>2010</v>
      </c>
      <c r="G1284" s="62">
        <v>2010</v>
      </c>
      <c r="H1284" s="167">
        <v>0</v>
      </c>
      <c r="I1284" s="167">
        <v>0</v>
      </c>
      <c r="J1284" s="167">
        <v>0</v>
      </c>
      <c r="K1284" s="167">
        <v>0</v>
      </c>
      <c r="L1284" s="167">
        <v>0</v>
      </c>
      <c r="M1284" s="167">
        <v>0</v>
      </c>
      <c r="N1284" s="167">
        <v>0</v>
      </c>
      <c r="O1284" s="167">
        <v>0</v>
      </c>
      <c r="P1284" s="167">
        <v>0</v>
      </c>
      <c r="Q1284" s="167">
        <v>0</v>
      </c>
      <c r="R1284" s="167">
        <v>0</v>
      </c>
      <c r="S1284" s="167">
        <v>0</v>
      </c>
      <c r="T1284" s="167">
        <v>0</v>
      </c>
      <c r="U1284" s="167">
        <v>0</v>
      </c>
      <c r="V1284" s="167">
        <v>0</v>
      </c>
      <c r="W1284" s="167">
        <v>0</v>
      </c>
      <c r="X1284" s="167">
        <v>0</v>
      </c>
      <c r="Y1284" s="167">
        <v>0</v>
      </c>
      <c r="Z1284" s="167">
        <v>0</v>
      </c>
      <c r="AA1284" s="167">
        <v>0</v>
      </c>
      <c r="AB1284" s="167">
        <v>0</v>
      </c>
      <c r="AC1284" s="167">
        <v>0</v>
      </c>
      <c r="AD1284" s="167">
        <v>0</v>
      </c>
      <c r="AE1284" s="167">
        <v>0</v>
      </c>
      <c r="AF1284" s="167">
        <v>0</v>
      </c>
      <c r="AG1284" s="167">
        <v>0</v>
      </c>
      <c r="AH1284" s="43">
        <v>0</v>
      </c>
    </row>
    <row r="1285" spans="1:34">
      <c r="A1285" s="52">
        <v>0</v>
      </c>
      <c r="D1285" s="62">
        <v>2010</v>
      </c>
      <c r="E1285" s="62">
        <v>5</v>
      </c>
      <c r="F1285" s="62">
        <v>2010</v>
      </c>
      <c r="G1285" s="62">
        <v>2011</v>
      </c>
      <c r="H1285" s="167">
        <v>0</v>
      </c>
      <c r="I1285" s="167">
        <v>0</v>
      </c>
      <c r="J1285" s="167">
        <v>0</v>
      </c>
      <c r="K1285" s="167">
        <v>0</v>
      </c>
      <c r="L1285" s="167">
        <v>0</v>
      </c>
      <c r="M1285" s="167">
        <v>0</v>
      </c>
      <c r="N1285" s="167">
        <v>0</v>
      </c>
      <c r="O1285" s="167">
        <v>0</v>
      </c>
      <c r="P1285" s="167">
        <v>0</v>
      </c>
      <c r="Q1285" s="167">
        <v>0</v>
      </c>
      <c r="R1285" s="167">
        <v>0</v>
      </c>
      <c r="S1285" s="167">
        <v>0</v>
      </c>
      <c r="T1285" s="167">
        <v>0</v>
      </c>
      <c r="U1285" s="167">
        <v>0</v>
      </c>
      <c r="V1285" s="167">
        <v>0</v>
      </c>
      <c r="W1285" s="167">
        <v>0</v>
      </c>
      <c r="X1285" s="167">
        <v>0</v>
      </c>
      <c r="Y1285" s="167">
        <v>0</v>
      </c>
      <c r="Z1285" s="167">
        <v>0</v>
      </c>
      <c r="AA1285" s="167">
        <v>0</v>
      </c>
      <c r="AB1285" s="167">
        <v>0</v>
      </c>
      <c r="AC1285" s="167">
        <v>0</v>
      </c>
      <c r="AD1285" s="167">
        <v>0</v>
      </c>
      <c r="AE1285" s="167">
        <v>0</v>
      </c>
      <c r="AF1285" s="167">
        <v>0</v>
      </c>
      <c r="AG1285" s="167">
        <v>0</v>
      </c>
      <c r="AH1285" s="43">
        <v>0</v>
      </c>
    </row>
    <row r="1286" spans="1:34">
      <c r="A1286" s="52">
        <v>0</v>
      </c>
      <c r="D1286" s="62">
        <v>2010</v>
      </c>
      <c r="E1286" s="62">
        <v>6</v>
      </c>
      <c r="F1286" s="62">
        <v>2010</v>
      </c>
      <c r="G1286" s="62">
        <v>2011</v>
      </c>
      <c r="H1286" s="167">
        <v>0</v>
      </c>
      <c r="I1286" s="167">
        <v>0</v>
      </c>
      <c r="J1286" s="167">
        <v>0</v>
      </c>
      <c r="K1286" s="167">
        <v>0</v>
      </c>
      <c r="L1286" s="167">
        <v>0</v>
      </c>
      <c r="M1286" s="167">
        <v>0</v>
      </c>
      <c r="N1286" s="167">
        <v>0</v>
      </c>
      <c r="O1286" s="167">
        <v>0</v>
      </c>
      <c r="P1286" s="167">
        <v>0</v>
      </c>
      <c r="Q1286" s="167">
        <v>0</v>
      </c>
      <c r="R1286" s="167">
        <v>0</v>
      </c>
      <c r="S1286" s="167">
        <v>0</v>
      </c>
      <c r="T1286" s="167">
        <v>0</v>
      </c>
      <c r="U1286" s="167">
        <v>0</v>
      </c>
      <c r="V1286" s="167">
        <v>0</v>
      </c>
      <c r="W1286" s="167">
        <v>0</v>
      </c>
      <c r="X1286" s="167">
        <v>0</v>
      </c>
      <c r="Y1286" s="167">
        <v>0</v>
      </c>
      <c r="Z1286" s="167">
        <v>0</v>
      </c>
      <c r="AA1286" s="167">
        <v>0</v>
      </c>
      <c r="AB1286" s="167">
        <v>0</v>
      </c>
      <c r="AC1286" s="167">
        <v>0</v>
      </c>
      <c r="AD1286" s="167">
        <v>0</v>
      </c>
      <c r="AE1286" s="167">
        <v>0</v>
      </c>
      <c r="AF1286" s="167">
        <v>0</v>
      </c>
      <c r="AG1286" s="167">
        <v>0</v>
      </c>
      <c r="AH1286" s="43">
        <v>0</v>
      </c>
    </row>
    <row r="1287" spans="1:34">
      <c r="A1287" s="52">
        <v>0</v>
      </c>
      <c r="D1287" s="62">
        <v>2010</v>
      </c>
      <c r="E1287" s="62">
        <v>7</v>
      </c>
      <c r="F1287" s="62">
        <v>2011</v>
      </c>
      <c r="G1287" s="62">
        <v>2011</v>
      </c>
      <c r="H1287" s="167">
        <v>0</v>
      </c>
      <c r="I1287" s="167">
        <v>0</v>
      </c>
      <c r="J1287" s="167">
        <v>0</v>
      </c>
      <c r="K1287" s="167">
        <v>0</v>
      </c>
      <c r="L1287" s="167">
        <v>0</v>
      </c>
      <c r="M1287" s="167">
        <v>0</v>
      </c>
      <c r="N1287" s="167">
        <v>0</v>
      </c>
      <c r="O1287" s="167">
        <v>0</v>
      </c>
      <c r="P1287" s="167">
        <v>0</v>
      </c>
      <c r="Q1287" s="167">
        <v>0</v>
      </c>
      <c r="R1287" s="167">
        <v>0</v>
      </c>
      <c r="S1287" s="167">
        <v>0</v>
      </c>
      <c r="T1287" s="167">
        <v>0</v>
      </c>
      <c r="U1287" s="167">
        <v>0</v>
      </c>
      <c r="V1287" s="167">
        <v>0</v>
      </c>
      <c r="W1287" s="167">
        <v>0</v>
      </c>
      <c r="X1287" s="167">
        <v>0</v>
      </c>
      <c r="Y1287" s="167">
        <v>0</v>
      </c>
      <c r="Z1287" s="167">
        <v>0</v>
      </c>
      <c r="AA1287" s="167">
        <v>0</v>
      </c>
      <c r="AB1287" s="167">
        <v>0</v>
      </c>
      <c r="AC1287" s="167">
        <v>0</v>
      </c>
      <c r="AD1287" s="167">
        <v>0</v>
      </c>
      <c r="AE1287" s="167">
        <v>0</v>
      </c>
      <c r="AF1287" s="167">
        <v>0</v>
      </c>
      <c r="AG1287" s="167">
        <v>0</v>
      </c>
      <c r="AH1287" s="43">
        <v>0</v>
      </c>
    </row>
    <row r="1288" spans="1:34">
      <c r="A1288" s="52">
        <v>0</v>
      </c>
      <c r="D1288" s="62">
        <v>2010</v>
      </c>
      <c r="E1288" s="62">
        <v>8</v>
      </c>
      <c r="F1288" s="62">
        <v>2011</v>
      </c>
      <c r="G1288" s="62">
        <v>2011</v>
      </c>
      <c r="H1288" s="167">
        <v>0</v>
      </c>
      <c r="I1288" s="167">
        <v>0</v>
      </c>
      <c r="J1288" s="167">
        <v>0</v>
      </c>
      <c r="K1288" s="167">
        <v>0</v>
      </c>
      <c r="L1288" s="167">
        <v>0</v>
      </c>
      <c r="M1288" s="167">
        <v>0</v>
      </c>
      <c r="N1288" s="167">
        <v>0</v>
      </c>
      <c r="O1288" s="167">
        <v>0</v>
      </c>
      <c r="P1288" s="167">
        <v>0</v>
      </c>
      <c r="Q1288" s="167">
        <v>0</v>
      </c>
      <c r="R1288" s="167">
        <v>0</v>
      </c>
      <c r="S1288" s="167">
        <v>0</v>
      </c>
      <c r="T1288" s="167">
        <v>0</v>
      </c>
      <c r="U1288" s="167">
        <v>0</v>
      </c>
      <c r="V1288" s="167">
        <v>0</v>
      </c>
      <c r="W1288" s="167">
        <v>0</v>
      </c>
      <c r="X1288" s="167">
        <v>0</v>
      </c>
      <c r="Y1288" s="167">
        <v>0</v>
      </c>
      <c r="Z1288" s="167">
        <v>0</v>
      </c>
      <c r="AA1288" s="167">
        <v>0</v>
      </c>
      <c r="AB1288" s="167">
        <v>0</v>
      </c>
      <c r="AC1288" s="167">
        <v>0</v>
      </c>
      <c r="AD1288" s="167">
        <v>0</v>
      </c>
      <c r="AE1288" s="167">
        <v>0</v>
      </c>
      <c r="AF1288" s="167">
        <v>0</v>
      </c>
      <c r="AG1288" s="167">
        <v>0</v>
      </c>
      <c r="AH1288" s="43">
        <v>0</v>
      </c>
    </row>
    <row r="1289" spans="1:34">
      <c r="A1289" s="52">
        <v>0</v>
      </c>
      <c r="D1289" s="62">
        <v>2010</v>
      </c>
      <c r="E1289" s="62">
        <v>9</v>
      </c>
      <c r="F1289" s="62">
        <v>2011</v>
      </c>
      <c r="G1289" s="62">
        <v>2011</v>
      </c>
      <c r="H1289" s="167">
        <v>0</v>
      </c>
      <c r="I1289" s="167">
        <v>0</v>
      </c>
      <c r="J1289" s="167">
        <v>0</v>
      </c>
      <c r="K1289" s="167">
        <v>0</v>
      </c>
      <c r="L1289" s="167">
        <v>0</v>
      </c>
      <c r="M1289" s="167">
        <v>0</v>
      </c>
      <c r="N1289" s="167">
        <v>0</v>
      </c>
      <c r="O1289" s="167">
        <v>0</v>
      </c>
      <c r="P1289" s="167">
        <v>0</v>
      </c>
      <c r="Q1289" s="167">
        <v>0</v>
      </c>
      <c r="R1289" s="167">
        <v>0</v>
      </c>
      <c r="S1289" s="167">
        <v>0</v>
      </c>
      <c r="T1289" s="167">
        <v>0</v>
      </c>
      <c r="U1289" s="167">
        <v>0</v>
      </c>
      <c r="V1289" s="167">
        <v>0</v>
      </c>
      <c r="W1289" s="167">
        <v>0</v>
      </c>
      <c r="X1289" s="167">
        <v>0</v>
      </c>
      <c r="Y1289" s="167">
        <v>0</v>
      </c>
      <c r="Z1289" s="167">
        <v>0</v>
      </c>
      <c r="AA1289" s="167">
        <v>0</v>
      </c>
      <c r="AB1289" s="167">
        <v>0</v>
      </c>
      <c r="AC1289" s="167">
        <v>0</v>
      </c>
      <c r="AD1289" s="167">
        <v>0</v>
      </c>
      <c r="AE1289" s="167">
        <v>0</v>
      </c>
      <c r="AF1289" s="167">
        <v>0</v>
      </c>
      <c r="AG1289" s="167">
        <v>0</v>
      </c>
      <c r="AH1289" s="43">
        <v>0</v>
      </c>
    </row>
    <row r="1290" spans="1:34">
      <c r="A1290" s="52">
        <v>0</v>
      </c>
      <c r="D1290" s="62">
        <v>2010</v>
      </c>
      <c r="E1290" s="62">
        <v>10</v>
      </c>
      <c r="F1290" s="62">
        <v>2011</v>
      </c>
      <c r="G1290" s="62">
        <v>2011</v>
      </c>
      <c r="H1290" s="167">
        <v>0</v>
      </c>
      <c r="I1290" s="167">
        <v>0</v>
      </c>
      <c r="J1290" s="167">
        <v>0</v>
      </c>
      <c r="K1290" s="167">
        <v>0</v>
      </c>
      <c r="L1290" s="167">
        <v>0</v>
      </c>
      <c r="M1290" s="167">
        <v>0</v>
      </c>
      <c r="N1290" s="167">
        <v>0</v>
      </c>
      <c r="O1290" s="167">
        <v>0</v>
      </c>
      <c r="P1290" s="167">
        <v>0</v>
      </c>
      <c r="Q1290" s="167">
        <v>0</v>
      </c>
      <c r="R1290" s="167">
        <v>0</v>
      </c>
      <c r="S1290" s="167">
        <v>0</v>
      </c>
      <c r="T1290" s="167">
        <v>0</v>
      </c>
      <c r="U1290" s="167">
        <v>0</v>
      </c>
      <c r="V1290" s="167">
        <v>0</v>
      </c>
      <c r="W1290" s="167">
        <v>0</v>
      </c>
      <c r="X1290" s="167">
        <v>0</v>
      </c>
      <c r="Y1290" s="167">
        <v>0</v>
      </c>
      <c r="Z1290" s="167">
        <v>0</v>
      </c>
      <c r="AA1290" s="167">
        <v>0</v>
      </c>
      <c r="AB1290" s="167">
        <v>0</v>
      </c>
      <c r="AC1290" s="167">
        <v>0</v>
      </c>
      <c r="AD1290" s="167">
        <v>0</v>
      </c>
      <c r="AE1290" s="167">
        <v>0</v>
      </c>
      <c r="AF1290" s="167">
        <v>0</v>
      </c>
      <c r="AG1290" s="167">
        <v>0</v>
      </c>
      <c r="AH1290" s="43">
        <v>0</v>
      </c>
    </row>
    <row r="1291" spans="1:34">
      <c r="A1291" s="52">
        <v>0</v>
      </c>
      <c r="D1291" s="62">
        <v>2010</v>
      </c>
      <c r="E1291" s="62">
        <v>11</v>
      </c>
      <c r="F1291" s="62">
        <v>2011</v>
      </c>
      <c r="G1291" s="62">
        <v>2011</v>
      </c>
      <c r="H1291" s="167">
        <v>0</v>
      </c>
      <c r="I1291" s="167">
        <v>0</v>
      </c>
      <c r="J1291" s="167">
        <v>0</v>
      </c>
      <c r="K1291" s="167">
        <v>0</v>
      </c>
      <c r="L1291" s="167">
        <v>0</v>
      </c>
      <c r="M1291" s="167">
        <v>0</v>
      </c>
      <c r="N1291" s="167">
        <v>0</v>
      </c>
      <c r="O1291" s="167">
        <v>0</v>
      </c>
      <c r="P1291" s="167">
        <v>0</v>
      </c>
      <c r="Q1291" s="167">
        <v>0</v>
      </c>
      <c r="R1291" s="167">
        <v>0</v>
      </c>
      <c r="S1291" s="167">
        <v>0</v>
      </c>
      <c r="T1291" s="167">
        <v>0</v>
      </c>
      <c r="U1291" s="167">
        <v>0</v>
      </c>
      <c r="V1291" s="167">
        <v>0</v>
      </c>
      <c r="W1291" s="167">
        <v>0</v>
      </c>
      <c r="X1291" s="167">
        <v>0</v>
      </c>
      <c r="Y1291" s="167">
        <v>0</v>
      </c>
      <c r="Z1291" s="167">
        <v>0</v>
      </c>
      <c r="AA1291" s="167">
        <v>0</v>
      </c>
      <c r="AB1291" s="167">
        <v>0</v>
      </c>
      <c r="AC1291" s="167">
        <v>0</v>
      </c>
      <c r="AD1291" s="167">
        <v>0</v>
      </c>
      <c r="AE1291" s="167">
        <v>0</v>
      </c>
      <c r="AF1291" s="167">
        <v>0</v>
      </c>
      <c r="AG1291" s="167">
        <v>0</v>
      </c>
      <c r="AH1291" s="43">
        <v>0</v>
      </c>
    </row>
    <row r="1292" spans="1:34">
      <c r="A1292" s="52">
        <v>0</v>
      </c>
      <c r="D1292" s="62">
        <v>2010</v>
      </c>
      <c r="E1292" s="62">
        <v>12</v>
      </c>
      <c r="F1292" s="62">
        <v>2011</v>
      </c>
      <c r="G1292" s="62">
        <v>2011</v>
      </c>
      <c r="H1292" s="167">
        <v>0</v>
      </c>
      <c r="I1292" s="167">
        <v>0</v>
      </c>
      <c r="J1292" s="167">
        <v>0</v>
      </c>
      <c r="K1292" s="167">
        <v>0</v>
      </c>
      <c r="L1292" s="167">
        <v>0</v>
      </c>
      <c r="M1292" s="167">
        <v>0</v>
      </c>
      <c r="N1292" s="167">
        <v>0</v>
      </c>
      <c r="O1292" s="167">
        <v>0</v>
      </c>
      <c r="P1292" s="167">
        <v>0</v>
      </c>
      <c r="Q1292" s="167">
        <v>0</v>
      </c>
      <c r="R1292" s="167">
        <v>0</v>
      </c>
      <c r="S1292" s="167">
        <v>0</v>
      </c>
      <c r="T1292" s="167">
        <v>0</v>
      </c>
      <c r="U1292" s="167">
        <v>0</v>
      </c>
      <c r="V1292" s="167">
        <v>0</v>
      </c>
      <c r="W1292" s="167">
        <v>0</v>
      </c>
      <c r="X1292" s="167">
        <v>0</v>
      </c>
      <c r="Y1292" s="167">
        <v>0</v>
      </c>
      <c r="Z1292" s="167">
        <v>0</v>
      </c>
      <c r="AA1292" s="167">
        <v>0</v>
      </c>
      <c r="AB1292" s="167">
        <v>0</v>
      </c>
      <c r="AC1292" s="167">
        <v>0</v>
      </c>
      <c r="AD1292" s="167">
        <v>0</v>
      </c>
      <c r="AE1292" s="167">
        <v>0</v>
      </c>
      <c r="AF1292" s="167">
        <v>0</v>
      </c>
      <c r="AG1292" s="167">
        <v>0</v>
      </c>
      <c r="AH1292" s="43">
        <v>0</v>
      </c>
    </row>
    <row r="1293" spans="1:34">
      <c r="A1293" s="52">
        <v>0</v>
      </c>
      <c r="D1293" s="62">
        <v>2011</v>
      </c>
      <c r="E1293" s="62">
        <v>1</v>
      </c>
      <c r="F1293" s="62">
        <v>2011</v>
      </c>
      <c r="G1293" s="62">
        <v>2011</v>
      </c>
      <c r="H1293" s="167">
        <v>0</v>
      </c>
      <c r="I1293" s="167">
        <v>0</v>
      </c>
      <c r="J1293" s="167">
        <v>0</v>
      </c>
      <c r="K1293" s="167">
        <v>0</v>
      </c>
      <c r="L1293" s="167">
        <v>0</v>
      </c>
      <c r="M1293" s="167">
        <v>0</v>
      </c>
      <c r="N1293" s="167">
        <v>0</v>
      </c>
      <c r="O1293" s="167">
        <v>0</v>
      </c>
      <c r="P1293" s="167">
        <v>0</v>
      </c>
      <c r="Q1293" s="167">
        <v>0</v>
      </c>
      <c r="R1293" s="167">
        <v>0</v>
      </c>
      <c r="S1293" s="167">
        <v>0</v>
      </c>
      <c r="T1293" s="167">
        <v>0</v>
      </c>
      <c r="U1293" s="167">
        <v>0</v>
      </c>
      <c r="V1293" s="167">
        <v>0</v>
      </c>
      <c r="W1293" s="167">
        <v>0</v>
      </c>
      <c r="X1293" s="167">
        <v>0</v>
      </c>
      <c r="Y1293" s="167">
        <v>0</v>
      </c>
      <c r="Z1293" s="167">
        <v>0</v>
      </c>
      <c r="AA1293" s="167">
        <v>0</v>
      </c>
      <c r="AB1293" s="167">
        <v>0</v>
      </c>
      <c r="AC1293" s="167">
        <v>0</v>
      </c>
      <c r="AD1293" s="167">
        <v>0</v>
      </c>
      <c r="AE1293" s="167">
        <v>0</v>
      </c>
      <c r="AF1293" s="167">
        <v>0</v>
      </c>
      <c r="AG1293" s="167">
        <v>0</v>
      </c>
      <c r="AH1293" s="43">
        <v>0</v>
      </c>
    </row>
    <row r="1294" spans="1:34">
      <c r="A1294" s="52">
        <v>0</v>
      </c>
      <c r="D1294" s="62">
        <v>2011</v>
      </c>
      <c r="E1294" s="62">
        <v>2</v>
      </c>
      <c r="F1294" s="62">
        <v>2011</v>
      </c>
      <c r="G1294" s="62">
        <v>2011</v>
      </c>
      <c r="H1294" s="167">
        <v>0</v>
      </c>
      <c r="I1294" s="167">
        <v>0</v>
      </c>
      <c r="J1294" s="167">
        <v>0</v>
      </c>
      <c r="K1294" s="167">
        <v>0</v>
      </c>
      <c r="L1294" s="167">
        <v>0</v>
      </c>
      <c r="M1294" s="167">
        <v>0</v>
      </c>
      <c r="N1294" s="167">
        <v>0</v>
      </c>
      <c r="O1294" s="167">
        <v>0</v>
      </c>
      <c r="P1294" s="167">
        <v>0</v>
      </c>
      <c r="Q1294" s="167">
        <v>0</v>
      </c>
      <c r="R1294" s="167">
        <v>0</v>
      </c>
      <c r="S1294" s="167">
        <v>0</v>
      </c>
      <c r="T1294" s="167">
        <v>0</v>
      </c>
      <c r="U1294" s="167">
        <v>0</v>
      </c>
      <c r="V1294" s="167">
        <v>0</v>
      </c>
      <c r="W1294" s="167">
        <v>0</v>
      </c>
      <c r="X1294" s="167">
        <v>0</v>
      </c>
      <c r="Y1294" s="167">
        <v>0</v>
      </c>
      <c r="Z1294" s="167">
        <v>0</v>
      </c>
      <c r="AA1294" s="167">
        <v>0</v>
      </c>
      <c r="AB1294" s="167">
        <v>0</v>
      </c>
      <c r="AC1294" s="167">
        <v>0</v>
      </c>
      <c r="AD1294" s="167">
        <v>0</v>
      </c>
      <c r="AE1294" s="167">
        <v>0</v>
      </c>
      <c r="AF1294" s="167">
        <v>0</v>
      </c>
      <c r="AG1294" s="167">
        <v>0</v>
      </c>
      <c r="AH1294" s="43">
        <v>0</v>
      </c>
    </row>
    <row r="1295" spans="1:34">
      <c r="A1295" s="52">
        <v>0</v>
      </c>
      <c r="D1295" s="62">
        <v>2011</v>
      </c>
      <c r="E1295" s="62">
        <v>3</v>
      </c>
      <c r="F1295" s="62">
        <v>2011</v>
      </c>
      <c r="G1295" s="62">
        <v>2011</v>
      </c>
      <c r="H1295" s="167">
        <v>0</v>
      </c>
      <c r="I1295" s="167">
        <v>0</v>
      </c>
      <c r="J1295" s="167">
        <v>0</v>
      </c>
      <c r="K1295" s="167">
        <v>0</v>
      </c>
      <c r="L1295" s="167">
        <v>0</v>
      </c>
      <c r="M1295" s="167">
        <v>0</v>
      </c>
      <c r="N1295" s="167">
        <v>0</v>
      </c>
      <c r="O1295" s="167">
        <v>0</v>
      </c>
      <c r="P1295" s="167">
        <v>0</v>
      </c>
      <c r="Q1295" s="167">
        <v>0</v>
      </c>
      <c r="R1295" s="167">
        <v>0</v>
      </c>
      <c r="S1295" s="167">
        <v>0</v>
      </c>
      <c r="T1295" s="167">
        <v>0</v>
      </c>
      <c r="U1295" s="167">
        <v>0</v>
      </c>
      <c r="V1295" s="167">
        <v>0</v>
      </c>
      <c r="W1295" s="167">
        <v>0</v>
      </c>
      <c r="X1295" s="167">
        <v>0</v>
      </c>
      <c r="Y1295" s="167">
        <v>0</v>
      </c>
      <c r="Z1295" s="167">
        <v>0</v>
      </c>
      <c r="AA1295" s="167">
        <v>0</v>
      </c>
      <c r="AB1295" s="167">
        <v>0</v>
      </c>
      <c r="AC1295" s="167">
        <v>0</v>
      </c>
      <c r="AD1295" s="167">
        <v>0</v>
      </c>
      <c r="AE1295" s="167">
        <v>0</v>
      </c>
      <c r="AF1295" s="167">
        <v>0</v>
      </c>
      <c r="AG1295" s="167">
        <v>0</v>
      </c>
      <c r="AH1295" s="43">
        <v>0</v>
      </c>
    </row>
    <row r="1296" spans="1:34">
      <c r="A1296" s="52">
        <v>0</v>
      </c>
      <c r="D1296" s="62">
        <v>2011</v>
      </c>
      <c r="E1296" s="62">
        <v>4</v>
      </c>
      <c r="F1296" s="62">
        <v>2011</v>
      </c>
      <c r="G1296" s="62">
        <v>2011</v>
      </c>
      <c r="H1296" s="167">
        <v>0</v>
      </c>
      <c r="I1296" s="167">
        <v>0</v>
      </c>
      <c r="J1296" s="167">
        <v>0</v>
      </c>
      <c r="K1296" s="167">
        <v>0</v>
      </c>
      <c r="L1296" s="167">
        <v>0</v>
      </c>
      <c r="M1296" s="167">
        <v>0</v>
      </c>
      <c r="N1296" s="167">
        <v>0</v>
      </c>
      <c r="O1296" s="167">
        <v>0</v>
      </c>
      <c r="P1296" s="167">
        <v>0</v>
      </c>
      <c r="Q1296" s="167">
        <v>0</v>
      </c>
      <c r="R1296" s="167">
        <v>0</v>
      </c>
      <c r="S1296" s="167">
        <v>0</v>
      </c>
      <c r="T1296" s="167">
        <v>0</v>
      </c>
      <c r="U1296" s="167">
        <v>0</v>
      </c>
      <c r="V1296" s="167">
        <v>0</v>
      </c>
      <c r="W1296" s="167">
        <v>0</v>
      </c>
      <c r="X1296" s="167">
        <v>0</v>
      </c>
      <c r="Y1296" s="167">
        <v>0</v>
      </c>
      <c r="Z1296" s="167">
        <v>0</v>
      </c>
      <c r="AA1296" s="167">
        <v>0</v>
      </c>
      <c r="AB1296" s="167">
        <v>0</v>
      </c>
      <c r="AC1296" s="167">
        <v>0</v>
      </c>
      <c r="AD1296" s="167">
        <v>0</v>
      </c>
      <c r="AE1296" s="167">
        <v>0</v>
      </c>
      <c r="AF1296" s="167">
        <v>0</v>
      </c>
      <c r="AG1296" s="167">
        <v>0</v>
      </c>
      <c r="AH1296" s="43">
        <v>0</v>
      </c>
    </row>
    <row r="1297" spans="1:34">
      <c r="A1297" s="52">
        <v>0</v>
      </c>
      <c r="D1297" s="62">
        <v>2011</v>
      </c>
      <c r="E1297" s="62">
        <v>5</v>
      </c>
      <c r="F1297" s="62">
        <v>2011</v>
      </c>
      <c r="G1297" s="62">
        <v>2012</v>
      </c>
      <c r="H1297" s="167">
        <v>0</v>
      </c>
      <c r="I1297" s="167">
        <v>0</v>
      </c>
      <c r="J1297" s="167">
        <v>1184.0999999999999</v>
      </c>
      <c r="K1297" s="167">
        <v>0</v>
      </c>
      <c r="L1297" s="167">
        <v>0</v>
      </c>
      <c r="M1297" s="167">
        <v>0</v>
      </c>
      <c r="N1297" s="167">
        <v>0</v>
      </c>
      <c r="O1297" s="167">
        <v>0</v>
      </c>
      <c r="P1297" s="167">
        <v>0</v>
      </c>
      <c r="Q1297" s="167">
        <v>0</v>
      </c>
      <c r="R1297" s="167">
        <v>3729.3</v>
      </c>
      <c r="S1297" s="167">
        <v>0</v>
      </c>
      <c r="T1297" s="167">
        <v>0</v>
      </c>
      <c r="U1297" s="167">
        <v>0</v>
      </c>
      <c r="V1297" s="167">
        <v>0</v>
      </c>
      <c r="W1297" s="167">
        <v>0</v>
      </c>
      <c r="X1297" s="167">
        <v>0</v>
      </c>
      <c r="Y1297" s="167">
        <v>0</v>
      </c>
      <c r="Z1297" s="167">
        <v>0</v>
      </c>
      <c r="AA1297" s="167">
        <v>0</v>
      </c>
      <c r="AB1297" s="167">
        <v>0</v>
      </c>
      <c r="AC1297" s="167">
        <v>254.4</v>
      </c>
      <c r="AD1297" s="167">
        <v>0</v>
      </c>
      <c r="AE1297" s="167">
        <v>1974.6</v>
      </c>
      <c r="AF1297" s="167">
        <v>0</v>
      </c>
      <c r="AG1297" s="167">
        <v>0</v>
      </c>
      <c r="AH1297" s="43">
        <v>7142.4</v>
      </c>
    </row>
    <row r="1298" spans="1:34">
      <c r="A1298" s="52">
        <v>0</v>
      </c>
      <c r="D1298" s="62">
        <v>2011</v>
      </c>
      <c r="E1298" s="62">
        <v>6</v>
      </c>
      <c r="F1298" s="62">
        <v>2011</v>
      </c>
      <c r="G1298" s="62">
        <v>2012</v>
      </c>
      <c r="H1298" s="167">
        <v>0</v>
      </c>
      <c r="I1298" s="167">
        <v>0</v>
      </c>
      <c r="J1298" s="167">
        <v>2192.6</v>
      </c>
      <c r="K1298" s="167">
        <v>0</v>
      </c>
      <c r="L1298" s="167">
        <v>6191.8</v>
      </c>
      <c r="M1298" s="167">
        <v>0</v>
      </c>
      <c r="N1298" s="167">
        <v>0</v>
      </c>
      <c r="O1298" s="167">
        <v>0</v>
      </c>
      <c r="P1298" s="167">
        <v>0</v>
      </c>
      <c r="Q1298" s="167">
        <v>0</v>
      </c>
      <c r="R1298" s="167">
        <v>5921.3</v>
      </c>
      <c r="S1298" s="167">
        <v>0</v>
      </c>
      <c r="T1298" s="167">
        <v>0</v>
      </c>
      <c r="U1298" s="167">
        <v>0</v>
      </c>
      <c r="V1298" s="167">
        <v>9284.2999999999993</v>
      </c>
      <c r="W1298" s="167">
        <v>0</v>
      </c>
      <c r="X1298" s="167">
        <v>0</v>
      </c>
      <c r="Y1298" s="167">
        <v>0</v>
      </c>
      <c r="Z1298" s="167">
        <v>0</v>
      </c>
      <c r="AA1298" s="167">
        <v>0</v>
      </c>
      <c r="AB1298" s="167">
        <v>0</v>
      </c>
      <c r="AC1298" s="167">
        <v>168.9</v>
      </c>
      <c r="AD1298" s="167">
        <v>0</v>
      </c>
      <c r="AE1298" s="167">
        <v>5254.9</v>
      </c>
      <c r="AF1298" s="167">
        <v>0</v>
      </c>
      <c r="AG1298" s="167">
        <v>0</v>
      </c>
      <c r="AH1298" s="43">
        <v>29013.800000000003</v>
      </c>
    </row>
    <row r="1299" spans="1:34">
      <c r="A1299" s="52">
        <v>0</v>
      </c>
      <c r="D1299" s="62">
        <v>2011</v>
      </c>
      <c r="E1299" s="62">
        <v>7</v>
      </c>
      <c r="F1299" s="62">
        <v>2012</v>
      </c>
      <c r="G1299" s="62">
        <v>2012</v>
      </c>
      <c r="H1299" s="167">
        <v>0</v>
      </c>
      <c r="I1299" s="167">
        <v>0</v>
      </c>
      <c r="J1299" s="167">
        <v>0</v>
      </c>
      <c r="K1299" s="167">
        <v>0</v>
      </c>
      <c r="L1299" s="167">
        <v>1604.7</v>
      </c>
      <c r="M1299" s="167">
        <v>0</v>
      </c>
      <c r="N1299" s="167">
        <v>1772.5</v>
      </c>
      <c r="O1299" s="167">
        <v>0</v>
      </c>
      <c r="P1299" s="167">
        <v>0</v>
      </c>
      <c r="Q1299" s="167">
        <v>0</v>
      </c>
      <c r="R1299" s="167">
        <v>8607.7000000000007</v>
      </c>
      <c r="S1299" s="167">
        <v>0</v>
      </c>
      <c r="T1299" s="167">
        <v>0</v>
      </c>
      <c r="U1299" s="167">
        <v>0</v>
      </c>
      <c r="V1299" s="167">
        <v>16725.599999999999</v>
      </c>
      <c r="W1299" s="167">
        <v>0</v>
      </c>
      <c r="X1299" s="167">
        <v>6689</v>
      </c>
      <c r="Y1299" s="167">
        <v>0</v>
      </c>
      <c r="Z1299" s="167">
        <v>0</v>
      </c>
      <c r="AA1299" s="167">
        <v>0</v>
      </c>
      <c r="AB1299" s="167">
        <v>0</v>
      </c>
      <c r="AC1299" s="167">
        <v>98.8</v>
      </c>
      <c r="AD1299" s="167">
        <v>0</v>
      </c>
      <c r="AE1299" s="167">
        <v>9186.2000000000007</v>
      </c>
      <c r="AF1299" s="167">
        <v>0</v>
      </c>
      <c r="AG1299" s="167">
        <v>0</v>
      </c>
      <c r="AH1299" s="43">
        <v>44684.5</v>
      </c>
    </row>
    <row r="1300" spans="1:34">
      <c r="A1300" s="52">
        <v>0</v>
      </c>
      <c r="D1300" s="62">
        <v>2011</v>
      </c>
      <c r="E1300" s="62">
        <v>8</v>
      </c>
      <c r="F1300" s="62">
        <v>2012</v>
      </c>
      <c r="G1300" s="62">
        <v>2012</v>
      </c>
      <c r="H1300" s="167">
        <v>0</v>
      </c>
      <c r="I1300" s="167">
        <v>0</v>
      </c>
      <c r="J1300" s="167">
        <v>1712.4</v>
      </c>
      <c r="K1300" s="167">
        <v>0</v>
      </c>
      <c r="L1300" s="167">
        <v>11477.2</v>
      </c>
      <c r="M1300" s="167">
        <v>0</v>
      </c>
      <c r="N1300" s="167">
        <v>1843</v>
      </c>
      <c r="O1300" s="167">
        <v>0</v>
      </c>
      <c r="P1300" s="167">
        <v>0</v>
      </c>
      <c r="Q1300" s="167">
        <v>0</v>
      </c>
      <c r="R1300" s="167">
        <v>7458.2999999999993</v>
      </c>
      <c r="S1300" s="167">
        <v>0</v>
      </c>
      <c r="T1300" s="167">
        <v>0</v>
      </c>
      <c r="U1300" s="167">
        <v>0</v>
      </c>
      <c r="V1300" s="167">
        <v>15324.4</v>
      </c>
      <c r="W1300" s="167">
        <v>0</v>
      </c>
      <c r="X1300" s="167">
        <v>7115.5</v>
      </c>
      <c r="Y1300" s="167">
        <v>0</v>
      </c>
      <c r="Z1300" s="167">
        <v>0</v>
      </c>
      <c r="AA1300" s="167">
        <v>0</v>
      </c>
      <c r="AB1300" s="167">
        <v>0</v>
      </c>
      <c r="AC1300" s="167">
        <v>15.1</v>
      </c>
      <c r="AD1300" s="167">
        <v>0</v>
      </c>
      <c r="AE1300" s="167">
        <v>4845.8</v>
      </c>
      <c r="AF1300" s="167">
        <v>0</v>
      </c>
      <c r="AG1300" s="167">
        <v>0</v>
      </c>
      <c r="AH1300" s="43">
        <v>49791.700000000004</v>
      </c>
    </row>
    <row r="1301" spans="1:34">
      <c r="A1301" s="52">
        <v>0</v>
      </c>
      <c r="D1301" s="62">
        <v>2011</v>
      </c>
      <c r="E1301" s="62">
        <v>9</v>
      </c>
      <c r="F1301" s="62">
        <v>2012</v>
      </c>
      <c r="G1301" s="62">
        <v>2012</v>
      </c>
      <c r="H1301" s="167">
        <v>0</v>
      </c>
      <c r="I1301" s="167">
        <v>0</v>
      </c>
      <c r="J1301" s="167">
        <v>3272.3</v>
      </c>
      <c r="K1301" s="167">
        <v>0</v>
      </c>
      <c r="L1301" s="167">
        <v>0</v>
      </c>
      <c r="M1301" s="167">
        <v>0</v>
      </c>
      <c r="N1301" s="167">
        <v>1365</v>
      </c>
      <c r="O1301" s="167">
        <v>0</v>
      </c>
      <c r="P1301" s="167">
        <v>0</v>
      </c>
      <c r="Q1301" s="167">
        <v>0</v>
      </c>
      <c r="R1301" s="167">
        <v>8849.6</v>
      </c>
      <c r="S1301" s="167">
        <v>0</v>
      </c>
      <c r="T1301" s="167">
        <v>0</v>
      </c>
      <c r="U1301" s="167">
        <v>0</v>
      </c>
      <c r="V1301" s="167">
        <v>9179.2000000000007</v>
      </c>
      <c r="W1301" s="167">
        <v>0</v>
      </c>
      <c r="X1301" s="167">
        <v>9432</v>
      </c>
      <c r="Y1301" s="167">
        <v>0</v>
      </c>
      <c r="Z1301" s="167">
        <v>0</v>
      </c>
      <c r="AA1301" s="167">
        <v>0</v>
      </c>
      <c r="AB1301" s="167">
        <v>0</v>
      </c>
      <c r="AC1301" s="167">
        <v>55.6</v>
      </c>
      <c r="AD1301" s="167">
        <v>0</v>
      </c>
      <c r="AE1301" s="167">
        <v>7394.3</v>
      </c>
      <c r="AF1301" s="167">
        <v>0</v>
      </c>
      <c r="AG1301" s="167">
        <v>0</v>
      </c>
      <c r="AH1301" s="43">
        <v>39548</v>
      </c>
    </row>
    <row r="1302" spans="1:34">
      <c r="A1302" s="52">
        <v>0</v>
      </c>
      <c r="D1302" s="62">
        <v>2011</v>
      </c>
      <c r="E1302" s="62">
        <v>10</v>
      </c>
      <c r="F1302" s="62">
        <v>2012</v>
      </c>
      <c r="G1302" s="62">
        <v>2012</v>
      </c>
      <c r="H1302" s="167">
        <v>0</v>
      </c>
      <c r="I1302" s="167">
        <v>0</v>
      </c>
      <c r="J1302" s="167">
        <v>0</v>
      </c>
      <c r="K1302" s="167">
        <v>0</v>
      </c>
      <c r="L1302" s="167">
        <v>0</v>
      </c>
      <c r="M1302" s="167">
        <v>0</v>
      </c>
      <c r="N1302" s="167">
        <v>0</v>
      </c>
      <c r="O1302" s="167">
        <v>0</v>
      </c>
      <c r="P1302" s="167">
        <v>0</v>
      </c>
      <c r="Q1302" s="167">
        <v>0</v>
      </c>
      <c r="R1302" s="167">
        <v>0</v>
      </c>
      <c r="S1302" s="167">
        <v>0</v>
      </c>
      <c r="T1302" s="167">
        <v>0</v>
      </c>
      <c r="U1302" s="167">
        <v>0</v>
      </c>
      <c r="V1302" s="167">
        <v>0</v>
      </c>
      <c r="W1302" s="167">
        <v>0</v>
      </c>
      <c r="X1302" s="167">
        <v>0</v>
      </c>
      <c r="Y1302" s="167">
        <v>0</v>
      </c>
      <c r="Z1302" s="167">
        <v>0</v>
      </c>
      <c r="AA1302" s="167">
        <v>0</v>
      </c>
      <c r="AB1302" s="167">
        <v>0</v>
      </c>
      <c r="AC1302" s="167">
        <v>0</v>
      </c>
      <c r="AD1302" s="167">
        <v>0</v>
      </c>
      <c r="AE1302" s="167">
        <v>0</v>
      </c>
      <c r="AF1302" s="167">
        <v>0</v>
      </c>
      <c r="AG1302" s="167">
        <v>0</v>
      </c>
      <c r="AH1302" s="43">
        <v>0</v>
      </c>
    </row>
    <row r="1303" spans="1:34">
      <c r="A1303" s="52">
        <v>0</v>
      </c>
      <c r="D1303" s="62">
        <v>2011</v>
      </c>
      <c r="E1303" s="62">
        <v>11</v>
      </c>
      <c r="F1303" s="62">
        <v>2012</v>
      </c>
      <c r="G1303" s="62">
        <v>2012</v>
      </c>
      <c r="H1303" s="167">
        <v>0</v>
      </c>
      <c r="I1303" s="167">
        <v>0</v>
      </c>
      <c r="J1303" s="167">
        <v>0</v>
      </c>
      <c r="K1303" s="167">
        <v>0</v>
      </c>
      <c r="L1303" s="167">
        <v>0</v>
      </c>
      <c r="M1303" s="167">
        <v>0</v>
      </c>
      <c r="N1303" s="167">
        <v>0</v>
      </c>
      <c r="O1303" s="167">
        <v>0</v>
      </c>
      <c r="P1303" s="167">
        <v>0</v>
      </c>
      <c r="Q1303" s="167">
        <v>0</v>
      </c>
      <c r="R1303" s="167">
        <v>0</v>
      </c>
      <c r="S1303" s="167">
        <v>0</v>
      </c>
      <c r="T1303" s="167">
        <v>0</v>
      </c>
      <c r="U1303" s="167">
        <v>0</v>
      </c>
      <c r="V1303" s="167">
        <v>0</v>
      </c>
      <c r="W1303" s="167">
        <v>0</v>
      </c>
      <c r="X1303" s="167">
        <v>0</v>
      </c>
      <c r="Y1303" s="167">
        <v>0</v>
      </c>
      <c r="Z1303" s="167">
        <v>0</v>
      </c>
      <c r="AA1303" s="167">
        <v>0</v>
      </c>
      <c r="AB1303" s="167">
        <v>0</v>
      </c>
      <c r="AC1303" s="167">
        <v>0</v>
      </c>
      <c r="AD1303" s="167">
        <v>0</v>
      </c>
      <c r="AE1303" s="167">
        <v>0</v>
      </c>
      <c r="AF1303" s="167">
        <v>0</v>
      </c>
      <c r="AG1303" s="167">
        <v>0</v>
      </c>
      <c r="AH1303" s="43">
        <v>0</v>
      </c>
    </row>
    <row r="1304" spans="1:34">
      <c r="A1304" s="52">
        <v>0</v>
      </c>
      <c r="D1304" s="62">
        <v>2011</v>
      </c>
      <c r="E1304" s="62">
        <v>12</v>
      </c>
      <c r="F1304" s="62">
        <v>2012</v>
      </c>
      <c r="G1304" s="62">
        <v>2012</v>
      </c>
      <c r="H1304" s="167">
        <v>0</v>
      </c>
      <c r="I1304" s="167">
        <v>0</v>
      </c>
      <c r="J1304" s="167">
        <v>0</v>
      </c>
      <c r="K1304" s="167">
        <v>0</v>
      </c>
      <c r="L1304" s="167">
        <v>0</v>
      </c>
      <c r="M1304" s="167">
        <v>0</v>
      </c>
      <c r="N1304" s="167">
        <v>0</v>
      </c>
      <c r="O1304" s="167">
        <v>0</v>
      </c>
      <c r="P1304" s="167">
        <v>0</v>
      </c>
      <c r="Q1304" s="167">
        <v>0</v>
      </c>
      <c r="R1304" s="167">
        <v>0</v>
      </c>
      <c r="S1304" s="167">
        <v>0</v>
      </c>
      <c r="T1304" s="167">
        <v>0</v>
      </c>
      <c r="U1304" s="167">
        <v>0</v>
      </c>
      <c r="V1304" s="167">
        <v>0</v>
      </c>
      <c r="W1304" s="167">
        <v>0</v>
      </c>
      <c r="X1304" s="167">
        <v>0</v>
      </c>
      <c r="Y1304" s="167">
        <v>0</v>
      </c>
      <c r="Z1304" s="167">
        <v>0</v>
      </c>
      <c r="AA1304" s="167">
        <v>0</v>
      </c>
      <c r="AB1304" s="167">
        <v>0</v>
      </c>
      <c r="AC1304" s="167">
        <v>0</v>
      </c>
      <c r="AD1304" s="167">
        <v>0</v>
      </c>
      <c r="AE1304" s="167">
        <v>0</v>
      </c>
      <c r="AF1304" s="167">
        <v>0</v>
      </c>
      <c r="AG1304" s="167">
        <v>0</v>
      </c>
      <c r="AH1304" s="43">
        <v>0</v>
      </c>
    </row>
    <row r="1305" spans="1:34">
      <c r="A1305" s="52">
        <v>0</v>
      </c>
      <c r="D1305" s="62">
        <v>2012</v>
      </c>
      <c r="E1305" s="62">
        <v>1</v>
      </c>
      <c r="F1305" s="62">
        <v>2012</v>
      </c>
      <c r="G1305" s="62">
        <v>2012</v>
      </c>
      <c r="H1305" s="167">
        <v>0</v>
      </c>
      <c r="I1305" s="167">
        <v>0</v>
      </c>
      <c r="J1305" s="167">
        <v>0</v>
      </c>
      <c r="K1305" s="167">
        <v>0</v>
      </c>
      <c r="L1305" s="167">
        <v>0</v>
      </c>
      <c r="M1305" s="167">
        <v>0</v>
      </c>
      <c r="N1305" s="167">
        <v>0</v>
      </c>
      <c r="O1305" s="167">
        <v>0</v>
      </c>
      <c r="P1305" s="167">
        <v>0</v>
      </c>
      <c r="Q1305" s="167">
        <v>0</v>
      </c>
      <c r="R1305" s="167">
        <v>0</v>
      </c>
      <c r="S1305" s="167">
        <v>0</v>
      </c>
      <c r="T1305" s="167">
        <v>0</v>
      </c>
      <c r="U1305" s="167">
        <v>0</v>
      </c>
      <c r="V1305" s="167">
        <v>0</v>
      </c>
      <c r="W1305" s="167">
        <v>0</v>
      </c>
      <c r="X1305" s="167">
        <v>0</v>
      </c>
      <c r="Y1305" s="167">
        <v>0</v>
      </c>
      <c r="Z1305" s="167">
        <v>0</v>
      </c>
      <c r="AA1305" s="167">
        <v>0</v>
      </c>
      <c r="AB1305" s="167">
        <v>0</v>
      </c>
      <c r="AC1305" s="167">
        <v>0</v>
      </c>
      <c r="AD1305" s="167">
        <v>0</v>
      </c>
      <c r="AE1305" s="167">
        <v>0</v>
      </c>
      <c r="AF1305" s="167">
        <v>0</v>
      </c>
      <c r="AG1305" s="167">
        <v>0</v>
      </c>
      <c r="AH1305" s="43">
        <v>0</v>
      </c>
    </row>
    <row r="1306" spans="1:34">
      <c r="A1306" s="52">
        <v>0</v>
      </c>
      <c r="D1306" s="62">
        <v>2012</v>
      </c>
      <c r="E1306" s="62">
        <v>2</v>
      </c>
      <c r="F1306" s="62">
        <v>2012</v>
      </c>
      <c r="G1306" s="62">
        <v>2012</v>
      </c>
      <c r="H1306" s="167">
        <v>0</v>
      </c>
      <c r="I1306" s="167">
        <v>0</v>
      </c>
      <c r="J1306" s="167">
        <v>0</v>
      </c>
      <c r="K1306" s="167">
        <v>0</v>
      </c>
      <c r="L1306" s="167">
        <v>0</v>
      </c>
      <c r="M1306" s="167">
        <v>0</v>
      </c>
      <c r="N1306" s="167">
        <v>0</v>
      </c>
      <c r="O1306" s="167">
        <v>0</v>
      </c>
      <c r="P1306" s="167">
        <v>0</v>
      </c>
      <c r="Q1306" s="167">
        <v>0</v>
      </c>
      <c r="R1306" s="167">
        <v>0</v>
      </c>
      <c r="S1306" s="167">
        <v>0</v>
      </c>
      <c r="T1306" s="167">
        <v>0</v>
      </c>
      <c r="U1306" s="167">
        <v>0</v>
      </c>
      <c r="V1306" s="167">
        <v>0</v>
      </c>
      <c r="W1306" s="167">
        <v>0</v>
      </c>
      <c r="X1306" s="167">
        <v>0</v>
      </c>
      <c r="Y1306" s="167">
        <v>0</v>
      </c>
      <c r="Z1306" s="167">
        <v>0</v>
      </c>
      <c r="AA1306" s="167">
        <v>0</v>
      </c>
      <c r="AB1306" s="167">
        <v>0</v>
      </c>
      <c r="AC1306" s="167">
        <v>0</v>
      </c>
      <c r="AD1306" s="167">
        <v>0</v>
      </c>
      <c r="AE1306" s="167">
        <v>0</v>
      </c>
      <c r="AF1306" s="167">
        <v>0</v>
      </c>
      <c r="AG1306" s="167">
        <v>0</v>
      </c>
      <c r="AH1306" s="43">
        <v>0</v>
      </c>
    </row>
    <row r="1307" spans="1:34">
      <c r="A1307" s="52">
        <v>0</v>
      </c>
      <c r="D1307" s="62">
        <v>2012</v>
      </c>
      <c r="E1307" s="62">
        <v>3</v>
      </c>
      <c r="F1307" s="62">
        <v>2012</v>
      </c>
      <c r="G1307" s="62">
        <v>2012</v>
      </c>
      <c r="H1307" s="167">
        <v>0</v>
      </c>
      <c r="I1307" s="167">
        <v>0</v>
      </c>
      <c r="J1307" s="167">
        <v>0</v>
      </c>
      <c r="K1307" s="167">
        <v>0</v>
      </c>
      <c r="L1307" s="167">
        <v>0</v>
      </c>
      <c r="M1307" s="167">
        <v>0</v>
      </c>
      <c r="N1307" s="167">
        <v>0</v>
      </c>
      <c r="O1307" s="167">
        <v>0</v>
      </c>
      <c r="P1307" s="167">
        <v>0</v>
      </c>
      <c r="Q1307" s="167">
        <v>0</v>
      </c>
      <c r="R1307" s="167">
        <v>0</v>
      </c>
      <c r="S1307" s="167">
        <v>0</v>
      </c>
      <c r="T1307" s="167">
        <v>0</v>
      </c>
      <c r="U1307" s="167">
        <v>0</v>
      </c>
      <c r="V1307" s="167">
        <v>0</v>
      </c>
      <c r="W1307" s="167">
        <v>0</v>
      </c>
      <c r="X1307" s="167">
        <v>0</v>
      </c>
      <c r="Y1307" s="167">
        <v>0</v>
      </c>
      <c r="Z1307" s="167">
        <v>0</v>
      </c>
      <c r="AA1307" s="167">
        <v>0</v>
      </c>
      <c r="AB1307" s="167">
        <v>0</v>
      </c>
      <c r="AC1307" s="167">
        <v>0</v>
      </c>
      <c r="AD1307" s="167">
        <v>0</v>
      </c>
      <c r="AE1307" s="167">
        <v>0</v>
      </c>
      <c r="AF1307" s="167">
        <v>0</v>
      </c>
      <c r="AG1307" s="167">
        <v>0</v>
      </c>
      <c r="AH1307" s="43">
        <v>0</v>
      </c>
    </row>
    <row r="1308" spans="1:34">
      <c r="A1308" s="52">
        <v>0</v>
      </c>
      <c r="D1308" s="62">
        <v>2012</v>
      </c>
      <c r="E1308" s="62">
        <v>4</v>
      </c>
      <c r="F1308" s="62">
        <v>2012</v>
      </c>
      <c r="G1308" s="62">
        <v>2012</v>
      </c>
      <c r="H1308" s="167">
        <v>0</v>
      </c>
      <c r="I1308" s="167">
        <v>0</v>
      </c>
      <c r="J1308" s="167">
        <v>0</v>
      </c>
      <c r="K1308" s="167">
        <v>0</v>
      </c>
      <c r="L1308" s="167">
        <v>0</v>
      </c>
      <c r="M1308" s="167">
        <v>0</v>
      </c>
      <c r="N1308" s="167">
        <v>0</v>
      </c>
      <c r="O1308" s="167">
        <v>0</v>
      </c>
      <c r="P1308" s="167">
        <v>0</v>
      </c>
      <c r="Q1308" s="167">
        <v>0</v>
      </c>
      <c r="R1308" s="167">
        <v>0</v>
      </c>
      <c r="S1308" s="167">
        <v>0</v>
      </c>
      <c r="T1308" s="167">
        <v>0</v>
      </c>
      <c r="U1308" s="167">
        <v>0</v>
      </c>
      <c r="V1308" s="167">
        <v>0</v>
      </c>
      <c r="W1308" s="167">
        <v>0</v>
      </c>
      <c r="X1308" s="167">
        <v>0</v>
      </c>
      <c r="Y1308" s="167">
        <v>0</v>
      </c>
      <c r="Z1308" s="167">
        <v>0</v>
      </c>
      <c r="AA1308" s="167">
        <v>0</v>
      </c>
      <c r="AB1308" s="167">
        <v>0</v>
      </c>
      <c r="AC1308" s="167">
        <v>0</v>
      </c>
      <c r="AD1308" s="167">
        <v>0</v>
      </c>
      <c r="AE1308" s="167">
        <v>0</v>
      </c>
      <c r="AF1308" s="167">
        <v>0</v>
      </c>
      <c r="AG1308" s="167">
        <v>0</v>
      </c>
      <c r="AH1308" s="43">
        <v>0</v>
      </c>
    </row>
    <row r="1309" spans="1:34">
      <c r="A1309" s="52">
        <v>0</v>
      </c>
      <c r="D1309" s="62">
        <v>2012</v>
      </c>
      <c r="E1309" s="62">
        <v>5</v>
      </c>
      <c r="F1309" s="62">
        <v>2012</v>
      </c>
      <c r="G1309" s="62">
        <v>2013</v>
      </c>
      <c r="H1309" s="167">
        <v>0</v>
      </c>
      <c r="I1309" s="167">
        <v>0</v>
      </c>
      <c r="J1309" s="167">
        <v>0</v>
      </c>
      <c r="K1309" s="167">
        <v>0</v>
      </c>
      <c r="L1309" s="167">
        <v>0</v>
      </c>
      <c r="M1309" s="167">
        <v>0</v>
      </c>
      <c r="N1309" s="167">
        <v>0</v>
      </c>
      <c r="O1309" s="167">
        <v>0</v>
      </c>
      <c r="P1309" s="167">
        <v>0</v>
      </c>
      <c r="Q1309" s="167">
        <v>0</v>
      </c>
      <c r="R1309" s="167">
        <v>0</v>
      </c>
      <c r="S1309" s="167">
        <v>0</v>
      </c>
      <c r="T1309" s="167">
        <v>0</v>
      </c>
      <c r="U1309" s="167">
        <v>0</v>
      </c>
      <c r="V1309" s="167">
        <v>0</v>
      </c>
      <c r="W1309" s="167">
        <v>0</v>
      </c>
      <c r="X1309" s="167">
        <v>0</v>
      </c>
      <c r="Y1309" s="167">
        <v>0</v>
      </c>
      <c r="Z1309" s="167">
        <v>0</v>
      </c>
      <c r="AA1309" s="167">
        <v>0</v>
      </c>
      <c r="AB1309" s="167">
        <v>0</v>
      </c>
      <c r="AC1309" s="167">
        <v>0</v>
      </c>
      <c r="AD1309" s="167">
        <v>0</v>
      </c>
      <c r="AE1309" s="167">
        <v>0</v>
      </c>
      <c r="AF1309" s="167">
        <v>0</v>
      </c>
      <c r="AG1309" s="167">
        <v>0</v>
      </c>
      <c r="AH1309" s="43">
        <v>0</v>
      </c>
    </row>
    <row r="1310" spans="1:34">
      <c r="A1310" s="52">
        <v>0</v>
      </c>
      <c r="D1310" s="62">
        <v>2012</v>
      </c>
      <c r="E1310" s="62">
        <v>6</v>
      </c>
      <c r="F1310" s="62">
        <v>2012</v>
      </c>
      <c r="G1310" s="62">
        <v>2013</v>
      </c>
      <c r="H1310" s="167">
        <v>0</v>
      </c>
      <c r="I1310" s="167">
        <v>0</v>
      </c>
      <c r="J1310" s="167">
        <v>0</v>
      </c>
      <c r="K1310" s="167">
        <v>0</v>
      </c>
      <c r="L1310" s="167">
        <v>0</v>
      </c>
      <c r="M1310" s="167">
        <v>0</v>
      </c>
      <c r="N1310" s="167">
        <v>0</v>
      </c>
      <c r="O1310" s="167">
        <v>0</v>
      </c>
      <c r="P1310" s="167">
        <v>0</v>
      </c>
      <c r="Q1310" s="167">
        <v>0</v>
      </c>
      <c r="R1310" s="167">
        <v>0</v>
      </c>
      <c r="S1310" s="167">
        <v>0</v>
      </c>
      <c r="T1310" s="167">
        <v>0</v>
      </c>
      <c r="U1310" s="167">
        <v>0</v>
      </c>
      <c r="V1310" s="167">
        <v>0</v>
      </c>
      <c r="W1310" s="167">
        <v>0</v>
      </c>
      <c r="X1310" s="167">
        <v>0</v>
      </c>
      <c r="Y1310" s="167">
        <v>0</v>
      </c>
      <c r="Z1310" s="167">
        <v>0</v>
      </c>
      <c r="AA1310" s="167">
        <v>0</v>
      </c>
      <c r="AB1310" s="167">
        <v>0</v>
      </c>
      <c r="AC1310" s="167">
        <v>0</v>
      </c>
      <c r="AD1310" s="167">
        <v>0</v>
      </c>
      <c r="AE1310" s="167">
        <v>0</v>
      </c>
      <c r="AF1310" s="167">
        <v>0</v>
      </c>
      <c r="AG1310" s="167">
        <v>0</v>
      </c>
      <c r="AH1310" s="43">
        <v>0</v>
      </c>
    </row>
    <row r="1311" spans="1:34">
      <c r="A1311" s="52">
        <v>0</v>
      </c>
      <c r="D1311" s="62">
        <v>2012</v>
      </c>
      <c r="E1311" s="62">
        <v>7</v>
      </c>
      <c r="F1311" s="62">
        <v>2013</v>
      </c>
      <c r="G1311" s="62">
        <v>2013</v>
      </c>
      <c r="H1311" s="167">
        <v>0</v>
      </c>
      <c r="I1311" s="167">
        <v>0</v>
      </c>
      <c r="J1311" s="167">
        <v>0</v>
      </c>
      <c r="K1311" s="167">
        <v>0</v>
      </c>
      <c r="L1311" s="167">
        <v>0</v>
      </c>
      <c r="M1311" s="167">
        <v>0</v>
      </c>
      <c r="N1311" s="167">
        <v>0</v>
      </c>
      <c r="O1311" s="167">
        <v>0</v>
      </c>
      <c r="P1311" s="167">
        <v>0</v>
      </c>
      <c r="Q1311" s="167">
        <v>0</v>
      </c>
      <c r="R1311" s="167">
        <v>0</v>
      </c>
      <c r="S1311" s="167">
        <v>0</v>
      </c>
      <c r="T1311" s="167">
        <v>0</v>
      </c>
      <c r="U1311" s="167">
        <v>0</v>
      </c>
      <c r="V1311" s="167">
        <v>0</v>
      </c>
      <c r="W1311" s="167">
        <v>0</v>
      </c>
      <c r="X1311" s="167">
        <v>0</v>
      </c>
      <c r="Y1311" s="167">
        <v>0</v>
      </c>
      <c r="Z1311" s="167">
        <v>0</v>
      </c>
      <c r="AA1311" s="167">
        <v>0</v>
      </c>
      <c r="AB1311" s="167">
        <v>0</v>
      </c>
      <c r="AC1311" s="167">
        <v>0</v>
      </c>
      <c r="AD1311" s="167">
        <v>0</v>
      </c>
      <c r="AE1311" s="167">
        <v>0</v>
      </c>
      <c r="AF1311" s="167">
        <v>0</v>
      </c>
      <c r="AG1311" s="167">
        <v>0</v>
      </c>
      <c r="AH1311" s="43">
        <v>0</v>
      </c>
    </row>
    <row r="1312" spans="1:34">
      <c r="A1312" s="52">
        <v>0</v>
      </c>
      <c r="D1312" s="62">
        <v>2012</v>
      </c>
      <c r="E1312" s="62">
        <v>8</v>
      </c>
      <c r="F1312" s="62">
        <v>2013</v>
      </c>
      <c r="G1312" s="62">
        <v>2013</v>
      </c>
      <c r="H1312" s="167">
        <v>0</v>
      </c>
      <c r="I1312" s="167">
        <v>0</v>
      </c>
      <c r="J1312" s="167">
        <v>0</v>
      </c>
      <c r="K1312" s="167">
        <v>0</v>
      </c>
      <c r="L1312" s="167">
        <v>0</v>
      </c>
      <c r="M1312" s="167">
        <v>0</v>
      </c>
      <c r="N1312" s="167">
        <v>0</v>
      </c>
      <c r="O1312" s="167">
        <v>0</v>
      </c>
      <c r="P1312" s="167">
        <v>0</v>
      </c>
      <c r="Q1312" s="167">
        <v>0</v>
      </c>
      <c r="R1312" s="167">
        <v>0</v>
      </c>
      <c r="S1312" s="167">
        <v>0</v>
      </c>
      <c r="T1312" s="167">
        <v>0</v>
      </c>
      <c r="U1312" s="167">
        <v>0</v>
      </c>
      <c r="V1312" s="167">
        <v>0</v>
      </c>
      <c r="W1312" s="167">
        <v>0</v>
      </c>
      <c r="X1312" s="167">
        <v>0</v>
      </c>
      <c r="Y1312" s="167">
        <v>0</v>
      </c>
      <c r="Z1312" s="167">
        <v>0</v>
      </c>
      <c r="AA1312" s="167">
        <v>0</v>
      </c>
      <c r="AB1312" s="167">
        <v>0</v>
      </c>
      <c r="AC1312" s="167">
        <v>0</v>
      </c>
      <c r="AD1312" s="167">
        <v>0</v>
      </c>
      <c r="AE1312" s="167">
        <v>0</v>
      </c>
      <c r="AF1312" s="167">
        <v>0</v>
      </c>
      <c r="AG1312" s="167">
        <v>0</v>
      </c>
      <c r="AH1312" s="43">
        <v>0</v>
      </c>
    </row>
    <row r="1313" spans="1:34">
      <c r="A1313" s="52">
        <v>0</v>
      </c>
      <c r="D1313" s="62">
        <v>2012</v>
      </c>
      <c r="E1313" s="62">
        <v>9</v>
      </c>
      <c r="F1313" s="62">
        <v>2013</v>
      </c>
      <c r="G1313" s="62">
        <v>2013</v>
      </c>
      <c r="H1313" s="167">
        <v>0</v>
      </c>
      <c r="I1313" s="167">
        <v>0</v>
      </c>
      <c r="J1313" s="167">
        <v>0</v>
      </c>
      <c r="K1313" s="167">
        <v>0</v>
      </c>
      <c r="L1313" s="167">
        <v>0</v>
      </c>
      <c r="M1313" s="167">
        <v>0</v>
      </c>
      <c r="N1313" s="167">
        <v>0</v>
      </c>
      <c r="O1313" s="167">
        <v>0</v>
      </c>
      <c r="P1313" s="167">
        <v>0</v>
      </c>
      <c r="Q1313" s="167">
        <v>0</v>
      </c>
      <c r="R1313" s="167">
        <v>0</v>
      </c>
      <c r="S1313" s="167">
        <v>0</v>
      </c>
      <c r="T1313" s="167">
        <v>0</v>
      </c>
      <c r="U1313" s="167">
        <v>0</v>
      </c>
      <c r="V1313" s="167">
        <v>0</v>
      </c>
      <c r="W1313" s="167">
        <v>0</v>
      </c>
      <c r="X1313" s="167">
        <v>0</v>
      </c>
      <c r="Y1313" s="167">
        <v>0</v>
      </c>
      <c r="Z1313" s="167">
        <v>0</v>
      </c>
      <c r="AA1313" s="167">
        <v>0</v>
      </c>
      <c r="AB1313" s="167">
        <v>0</v>
      </c>
      <c r="AC1313" s="167">
        <v>0</v>
      </c>
      <c r="AD1313" s="167">
        <v>0</v>
      </c>
      <c r="AE1313" s="167">
        <v>0</v>
      </c>
      <c r="AF1313" s="167">
        <v>0</v>
      </c>
      <c r="AG1313" s="167">
        <v>0</v>
      </c>
      <c r="AH1313" s="43">
        <v>0</v>
      </c>
    </row>
    <row r="1314" spans="1:34">
      <c r="A1314" s="52">
        <v>0</v>
      </c>
      <c r="D1314" s="62">
        <v>2012</v>
      </c>
      <c r="E1314" s="62">
        <v>10</v>
      </c>
      <c r="F1314" s="62">
        <v>2013</v>
      </c>
      <c r="G1314" s="62">
        <v>2013</v>
      </c>
      <c r="H1314" s="167">
        <v>0</v>
      </c>
      <c r="I1314" s="167">
        <v>0</v>
      </c>
      <c r="J1314" s="167">
        <v>0</v>
      </c>
      <c r="K1314" s="167">
        <v>0</v>
      </c>
      <c r="L1314" s="167">
        <v>0</v>
      </c>
      <c r="M1314" s="167">
        <v>0</v>
      </c>
      <c r="N1314" s="167">
        <v>0</v>
      </c>
      <c r="O1314" s="167">
        <v>0</v>
      </c>
      <c r="P1314" s="167">
        <v>0</v>
      </c>
      <c r="Q1314" s="167">
        <v>0</v>
      </c>
      <c r="R1314" s="167">
        <v>0</v>
      </c>
      <c r="S1314" s="167">
        <v>0</v>
      </c>
      <c r="T1314" s="167">
        <v>0</v>
      </c>
      <c r="U1314" s="167">
        <v>0</v>
      </c>
      <c r="V1314" s="167">
        <v>0</v>
      </c>
      <c r="W1314" s="167">
        <v>0</v>
      </c>
      <c r="X1314" s="167">
        <v>0</v>
      </c>
      <c r="Y1314" s="167">
        <v>0</v>
      </c>
      <c r="Z1314" s="167">
        <v>0</v>
      </c>
      <c r="AA1314" s="167">
        <v>0</v>
      </c>
      <c r="AB1314" s="167">
        <v>0</v>
      </c>
      <c r="AC1314" s="167">
        <v>0</v>
      </c>
      <c r="AD1314" s="167">
        <v>0</v>
      </c>
      <c r="AE1314" s="167">
        <v>0</v>
      </c>
      <c r="AF1314" s="167">
        <v>0</v>
      </c>
      <c r="AG1314" s="167">
        <v>0</v>
      </c>
      <c r="AH1314" s="43">
        <v>0</v>
      </c>
    </row>
    <row r="1315" spans="1:34">
      <c r="A1315" s="52">
        <v>0</v>
      </c>
      <c r="D1315" s="62">
        <v>2012</v>
      </c>
      <c r="E1315" s="62">
        <v>11</v>
      </c>
      <c r="F1315" s="62">
        <v>2013</v>
      </c>
      <c r="G1315" s="62">
        <v>2013</v>
      </c>
      <c r="H1315" s="167">
        <v>0</v>
      </c>
      <c r="I1315" s="167">
        <v>0</v>
      </c>
      <c r="J1315" s="167">
        <v>0</v>
      </c>
      <c r="K1315" s="167">
        <v>0</v>
      </c>
      <c r="L1315" s="167">
        <v>0</v>
      </c>
      <c r="M1315" s="167">
        <v>0</v>
      </c>
      <c r="N1315" s="167">
        <v>0</v>
      </c>
      <c r="O1315" s="167">
        <v>0</v>
      </c>
      <c r="P1315" s="167">
        <v>0</v>
      </c>
      <c r="Q1315" s="167">
        <v>0</v>
      </c>
      <c r="R1315" s="167">
        <v>0</v>
      </c>
      <c r="S1315" s="167">
        <v>0</v>
      </c>
      <c r="T1315" s="167">
        <v>0</v>
      </c>
      <c r="U1315" s="167">
        <v>0</v>
      </c>
      <c r="V1315" s="167">
        <v>0</v>
      </c>
      <c r="W1315" s="167">
        <v>0</v>
      </c>
      <c r="X1315" s="167">
        <v>0</v>
      </c>
      <c r="Y1315" s="167">
        <v>0</v>
      </c>
      <c r="Z1315" s="167">
        <v>0</v>
      </c>
      <c r="AA1315" s="167">
        <v>0</v>
      </c>
      <c r="AB1315" s="167">
        <v>0</v>
      </c>
      <c r="AC1315" s="167">
        <v>0</v>
      </c>
      <c r="AD1315" s="167">
        <v>0</v>
      </c>
      <c r="AE1315" s="167">
        <v>0</v>
      </c>
      <c r="AF1315" s="167">
        <v>0</v>
      </c>
      <c r="AG1315" s="167">
        <v>0</v>
      </c>
      <c r="AH1315" s="43">
        <v>0</v>
      </c>
    </row>
    <row r="1316" spans="1:34">
      <c r="A1316" s="52">
        <v>0</v>
      </c>
      <c r="D1316" s="62">
        <v>2012</v>
      </c>
      <c r="E1316" s="62">
        <v>12</v>
      </c>
      <c r="F1316" s="62">
        <v>2013</v>
      </c>
      <c r="G1316" s="62">
        <v>2013</v>
      </c>
      <c r="H1316" s="167">
        <v>0</v>
      </c>
      <c r="I1316" s="167">
        <v>0</v>
      </c>
      <c r="J1316" s="167">
        <v>0</v>
      </c>
      <c r="K1316" s="167">
        <v>0</v>
      </c>
      <c r="L1316" s="167">
        <v>0</v>
      </c>
      <c r="M1316" s="167">
        <v>0</v>
      </c>
      <c r="N1316" s="167">
        <v>0</v>
      </c>
      <c r="O1316" s="167">
        <v>0</v>
      </c>
      <c r="P1316" s="167">
        <v>0</v>
      </c>
      <c r="Q1316" s="167">
        <v>0</v>
      </c>
      <c r="R1316" s="167">
        <v>0</v>
      </c>
      <c r="S1316" s="167">
        <v>0</v>
      </c>
      <c r="T1316" s="167">
        <v>0</v>
      </c>
      <c r="U1316" s="167">
        <v>0</v>
      </c>
      <c r="V1316" s="167">
        <v>0</v>
      </c>
      <c r="W1316" s="167">
        <v>0</v>
      </c>
      <c r="X1316" s="167">
        <v>0</v>
      </c>
      <c r="Y1316" s="167">
        <v>0</v>
      </c>
      <c r="Z1316" s="167">
        <v>0</v>
      </c>
      <c r="AA1316" s="167">
        <v>0</v>
      </c>
      <c r="AB1316" s="167">
        <v>0</v>
      </c>
      <c r="AC1316" s="167">
        <v>0</v>
      </c>
      <c r="AD1316" s="167">
        <v>0</v>
      </c>
      <c r="AE1316" s="167">
        <v>0</v>
      </c>
      <c r="AF1316" s="167">
        <v>0</v>
      </c>
      <c r="AG1316" s="167">
        <v>0</v>
      </c>
      <c r="AH1316" s="43">
        <v>0</v>
      </c>
    </row>
    <row r="1317" spans="1:34">
      <c r="A1317" s="52">
        <v>0</v>
      </c>
      <c r="D1317" s="62">
        <v>2013</v>
      </c>
      <c r="E1317" s="62">
        <v>1</v>
      </c>
      <c r="F1317" s="62">
        <v>2013</v>
      </c>
      <c r="G1317" s="62">
        <v>2013</v>
      </c>
      <c r="H1317" s="167">
        <v>0</v>
      </c>
      <c r="I1317" s="167">
        <v>0</v>
      </c>
      <c r="J1317" s="167">
        <v>0</v>
      </c>
      <c r="K1317" s="167">
        <v>0</v>
      </c>
      <c r="L1317" s="167">
        <v>0</v>
      </c>
      <c r="M1317" s="167">
        <v>0</v>
      </c>
      <c r="N1317" s="167">
        <v>0</v>
      </c>
      <c r="O1317" s="167">
        <v>0</v>
      </c>
      <c r="P1317" s="167">
        <v>0</v>
      </c>
      <c r="Q1317" s="167">
        <v>0</v>
      </c>
      <c r="R1317" s="167">
        <v>0</v>
      </c>
      <c r="S1317" s="167">
        <v>0</v>
      </c>
      <c r="T1317" s="167">
        <v>0</v>
      </c>
      <c r="U1317" s="167">
        <v>0</v>
      </c>
      <c r="V1317" s="167">
        <v>0</v>
      </c>
      <c r="W1317" s="167">
        <v>0</v>
      </c>
      <c r="X1317" s="167">
        <v>0</v>
      </c>
      <c r="Y1317" s="167">
        <v>0</v>
      </c>
      <c r="Z1317" s="167">
        <v>0</v>
      </c>
      <c r="AA1317" s="167">
        <v>0</v>
      </c>
      <c r="AB1317" s="167">
        <v>0</v>
      </c>
      <c r="AC1317" s="167">
        <v>0</v>
      </c>
      <c r="AD1317" s="167">
        <v>0</v>
      </c>
      <c r="AE1317" s="167">
        <v>0</v>
      </c>
      <c r="AF1317" s="167">
        <v>0</v>
      </c>
      <c r="AG1317" s="167">
        <v>0</v>
      </c>
      <c r="AH1317" s="43">
        <v>0</v>
      </c>
    </row>
    <row r="1318" spans="1:34">
      <c r="A1318" s="52">
        <v>0</v>
      </c>
      <c r="D1318" s="62">
        <v>2013</v>
      </c>
      <c r="E1318" s="62">
        <v>2</v>
      </c>
      <c r="F1318" s="62">
        <v>2013</v>
      </c>
      <c r="G1318" s="62">
        <v>2013</v>
      </c>
      <c r="H1318" s="167">
        <v>0</v>
      </c>
      <c r="I1318" s="167">
        <v>0</v>
      </c>
      <c r="J1318" s="167">
        <v>0</v>
      </c>
      <c r="K1318" s="167">
        <v>0</v>
      </c>
      <c r="L1318" s="167">
        <v>0</v>
      </c>
      <c r="M1318" s="167">
        <v>0</v>
      </c>
      <c r="N1318" s="167">
        <v>0</v>
      </c>
      <c r="O1318" s="167">
        <v>0</v>
      </c>
      <c r="P1318" s="167">
        <v>0</v>
      </c>
      <c r="Q1318" s="167">
        <v>0</v>
      </c>
      <c r="R1318" s="167">
        <v>0</v>
      </c>
      <c r="S1318" s="167">
        <v>0</v>
      </c>
      <c r="T1318" s="167">
        <v>0</v>
      </c>
      <c r="U1318" s="167">
        <v>0</v>
      </c>
      <c r="V1318" s="167">
        <v>0</v>
      </c>
      <c r="W1318" s="167">
        <v>0</v>
      </c>
      <c r="X1318" s="167">
        <v>0</v>
      </c>
      <c r="Y1318" s="167">
        <v>0</v>
      </c>
      <c r="Z1318" s="167">
        <v>0</v>
      </c>
      <c r="AA1318" s="167">
        <v>0</v>
      </c>
      <c r="AB1318" s="167">
        <v>0</v>
      </c>
      <c r="AC1318" s="167">
        <v>0</v>
      </c>
      <c r="AD1318" s="167">
        <v>0</v>
      </c>
      <c r="AE1318" s="167">
        <v>0</v>
      </c>
      <c r="AF1318" s="167">
        <v>0</v>
      </c>
      <c r="AG1318" s="167">
        <v>0</v>
      </c>
      <c r="AH1318" s="43">
        <v>0</v>
      </c>
    </row>
    <row r="1319" spans="1:34">
      <c r="A1319" s="52">
        <v>0</v>
      </c>
      <c r="D1319" s="62">
        <v>2013</v>
      </c>
      <c r="E1319" s="62">
        <v>3</v>
      </c>
      <c r="F1319" s="62">
        <v>2013</v>
      </c>
      <c r="G1319" s="62">
        <v>2013</v>
      </c>
      <c r="H1319" s="167">
        <v>0</v>
      </c>
      <c r="I1319" s="167">
        <v>0</v>
      </c>
      <c r="J1319" s="167">
        <v>0</v>
      </c>
      <c r="K1319" s="167">
        <v>0</v>
      </c>
      <c r="L1319" s="167">
        <v>0</v>
      </c>
      <c r="M1319" s="167">
        <v>0</v>
      </c>
      <c r="N1319" s="167">
        <v>0</v>
      </c>
      <c r="O1319" s="167">
        <v>0</v>
      </c>
      <c r="P1319" s="167">
        <v>0</v>
      </c>
      <c r="Q1319" s="167">
        <v>0</v>
      </c>
      <c r="R1319" s="167">
        <v>0</v>
      </c>
      <c r="S1319" s="167">
        <v>0</v>
      </c>
      <c r="T1319" s="167">
        <v>0</v>
      </c>
      <c r="U1319" s="167">
        <v>0</v>
      </c>
      <c r="V1319" s="167">
        <v>0</v>
      </c>
      <c r="W1319" s="167">
        <v>0</v>
      </c>
      <c r="X1319" s="167">
        <v>0</v>
      </c>
      <c r="Y1319" s="167">
        <v>0</v>
      </c>
      <c r="Z1319" s="167">
        <v>0</v>
      </c>
      <c r="AA1319" s="167">
        <v>0</v>
      </c>
      <c r="AB1319" s="167">
        <v>0</v>
      </c>
      <c r="AC1319" s="167">
        <v>0</v>
      </c>
      <c r="AD1319" s="167">
        <v>0</v>
      </c>
      <c r="AE1319" s="167">
        <v>0</v>
      </c>
      <c r="AF1319" s="167">
        <v>0</v>
      </c>
      <c r="AG1319" s="167">
        <v>0</v>
      </c>
      <c r="AH1319" s="43">
        <v>0</v>
      </c>
    </row>
    <row r="1320" spans="1:34">
      <c r="A1320" s="52">
        <v>0</v>
      </c>
      <c r="D1320" s="62">
        <v>2013</v>
      </c>
      <c r="E1320" s="62">
        <v>4</v>
      </c>
      <c r="F1320" s="62">
        <v>2013</v>
      </c>
      <c r="G1320" s="62">
        <v>2013</v>
      </c>
      <c r="H1320" s="167">
        <v>0</v>
      </c>
      <c r="I1320" s="167">
        <v>0</v>
      </c>
      <c r="J1320" s="167">
        <v>0</v>
      </c>
      <c r="K1320" s="167">
        <v>0</v>
      </c>
      <c r="L1320" s="167">
        <v>0</v>
      </c>
      <c r="M1320" s="167">
        <v>0</v>
      </c>
      <c r="N1320" s="167">
        <v>0</v>
      </c>
      <c r="O1320" s="167">
        <v>0</v>
      </c>
      <c r="P1320" s="167">
        <v>0</v>
      </c>
      <c r="Q1320" s="167">
        <v>0</v>
      </c>
      <c r="R1320" s="167">
        <v>0</v>
      </c>
      <c r="S1320" s="167">
        <v>0</v>
      </c>
      <c r="T1320" s="167">
        <v>0</v>
      </c>
      <c r="U1320" s="167">
        <v>0</v>
      </c>
      <c r="V1320" s="167">
        <v>0</v>
      </c>
      <c r="W1320" s="167">
        <v>0</v>
      </c>
      <c r="X1320" s="167">
        <v>0</v>
      </c>
      <c r="Y1320" s="167">
        <v>0</v>
      </c>
      <c r="Z1320" s="167">
        <v>0</v>
      </c>
      <c r="AA1320" s="167">
        <v>0</v>
      </c>
      <c r="AB1320" s="167">
        <v>0</v>
      </c>
      <c r="AC1320" s="167">
        <v>0</v>
      </c>
      <c r="AD1320" s="167">
        <v>0</v>
      </c>
      <c r="AE1320" s="167">
        <v>0</v>
      </c>
      <c r="AF1320" s="167">
        <v>0</v>
      </c>
      <c r="AG1320" s="167">
        <v>0</v>
      </c>
      <c r="AH1320" s="43">
        <v>0</v>
      </c>
    </row>
    <row r="1321" spans="1:34">
      <c r="A1321" s="52">
        <v>0</v>
      </c>
      <c r="D1321" s="62">
        <v>2013</v>
      </c>
      <c r="E1321" s="62">
        <v>5</v>
      </c>
      <c r="F1321" s="62">
        <v>2013</v>
      </c>
      <c r="G1321" s="62">
        <v>2014</v>
      </c>
      <c r="H1321" s="167">
        <v>0</v>
      </c>
      <c r="I1321" s="167">
        <v>0</v>
      </c>
      <c r="J1321" s="167">
        <v>0</v>
      </c>
      <c r="K1321" s="167">
        <v>0</v>
      </c>
      <c r="L1321" s="167">
        <v>0</v>
      </c>
      <c r="M1321" s="167">
        <v>0</v>
      </c>
      <c r="N1321" s="167">
        <v>0</v>
      </c>
      <c r="O1321" s="167">
        <v>0</v>
      </c>
      <c r="P1321" s="167">
        <v>0</v>
      </c>
      <c r="Q1321" s="167">
        <v>0</v>
      </c>
      <c r="R1321" s="167">
        <v>0</v>
      </c>
      <c r="S1321" s="167">
        <v>0</v>
      </c>
      <c r="T1321" s="167">
        <v>0</v>
      </c>
      <c r="U1321" s="167">
        <v>0</v>
      </c>
      <c r="V1321" s="167">
        <v>0</v>
      </c>
      <c r="W1321" s="167">
        <v>0</v>
      </c>
      <c r="X1321" s="167">
        <v>0</v>
      </c>
      <c r="Y1321" s="167">
        <v>0</v>
      </c>
      <c r="Z1321" s="167">
        <v>0</v>
      </c>
      <c r="AA1321" s="167">
        <v>0</v>
      </c>
      <c r="AB1321" s="167">
        <v>0</v>
      </c>
      <c r="AC1321" s="167">
        <v>0</v>
      </c>
      <c r="AD1321" s="167">
        <v>0</v>
      </c>
      <c r="AE1321" s="167">
        <v>0</v>
      </c>
      <c r="AF1321" s="167">
        <v>0</v>
      </c>
      <c r="AG1321" s="167">
        <v>0</v>
      </c>
      <c r="AH1321" s="43">
        <v>0</v>
      </c>
    </row>
    <row r="1322" spans="1:34">
      <c r="A1322" s="52">
        <v>0</v>
      </c>
      <c r="D1322" s="62">
        <v>2013</v>
      </c>
      <c r="E1322" s="62">
        <v>6</v>
      </c>
      <c r="F1322" s="62">
        <v>2013</v>
      </c>
      <c r="G1322" s="62">
        <v>2014</v>
      </c>
      <c r="H1322" s="167">
        <v>0</v>
      </c>
      <c r="I1322" s="167">
        <v>0</v>
      </c>
      <c r="J1322" s="167">
        <v>0</v>
      </c>
      <c r="K1322" s="167">
        <v>0</v>
      </c>
      <c r="L1322" s="167">
        <v>0</v>
      </c>
      <c r="M1322" s="167">
        <v>0</v>
      </c>
      <c r="N1322" s="167">
        <v>0</v>
      </c>
      <c r="O1322" s="167">
        <v>0</v>
      </c>
      <c r="P1322" s="167">
        <v>0</v>
      </c>
      <c r="Q1322" s="167">
        <v>0</v>
      </c>
      <c r="R1322" s="167">
        <v>0</v>
      </c>
      <c r="S1322" s="167">
        <v>0</v>
      </c>
      <c r="T1322" s="167">
        <v>0</v>
      </c>
      <c r="U1322" s="167">
        <v>0</v>
      </c>
      <c r="V1322" s="167">
        <v>0</v>
      </c>
      <c r="W1322" s="167">
        <v>0</v>
      </c>
      <c r="X1322" s="167">
        <v>0</v>
      </c>
      <c r="Y1322" s="167">
        <v>0</v>
      </c>
      <c r="Z1322" s="167">
        <v>0</v>
      </c>
      <c r="AA1322" s="167">
        <v>0</v>
      </c>
      <c r="AB1322" s="167">
        <v>0</v>
      </c>
      <c r="AC1322" s="167">
        <v>0</v>
      </c>
      <c r="AD1322" s="167">
        <v>0</v>
      </c>
      <c r="AE1322" s="167">
        <v>0</v>
      </c>
      <c r="AF1322" s="167">
        <v>0</v>
      </c>
      <c r="AG1322" s="167">
        <v>0</v>
      </c>
      <c r="AH1322" s="43">
        <v>0</v>
      </c>
    </row>
    <row r="1323" spans="1:34">
      <c r="A1323" s="52">
        <v>0</v>
      </c>
      <c r="D1323" s="62">
        <v>2013</v>
      </c>
      <c r="E1323" s="62">
        <v>7</v>
      </c>
      <c r="F1323" s="62">
        <v>2014</v>
      </c>
      <c r="G1323" s="62">
        <v>2014</v>
      </c>
      <c r="H1323" s="167">
        <v>0</v>
      </c>
      <c r="I1323" s="167">
        <v>0</v>
      </c>
      <c r="J1323" s="167">
        <v>0</v>
      </c>
      <c r="K1323" s="167">
        <v>0</v>
      </c>
      <c r="L1323" s="167">
        <v>0</v>
      </c>
      <c r="M1323" s="167">
        <v>0</v>
      </c>
      <c r="N1323" s="167">
        <v>0</v>
      </c>
      <c r="O1323" s="167">
        <v>0</v>
      </c>
      <c r="P1323" s="167">
        <v>0</v>
      </c>
      <c r="Q1323" s="167">
        <v>0</v>
      </c>
      <c r="R1323" s="167">
        <v>0</v>
      </c>
      <c r="S1323" s="167">
        <v>0</v>
      </c>
      <c r="T1323" s="167">
        <v>0</v>
      </c>
      <c r="U1323" s="167">
        <v>0</v>
      </c>
      <c r="V1323" s="167">
        <v>0</v>
      </c>
      <c r="W1323" s="167">
        <v>0</v>
      </c>
      <c r="X1323" s="167">
        <v>0</v>
      </c>
      <c r="Y1323" s="167">
        <v>0</v>
      </c>
      <c r="Z1323" s="167">
        <v>0</v>
      </c>
      <c r="AA1323" s="167">
        <v>0</v>
      </c>
      <c r="AB1323" s="167">
        <v>0</v>
      </c>
      <c r="AC1323" s="167">
        <v>0</v>
      </c>
      <c r="AD1323" s="167">
        <v>0</v>
      </c>
      <c r="AE1323" s="167">
        <v>0</v>
      </c>
      <c r="AF1323" s="167">
        <v>0</v>
      </c>
      <c r="AG1323" s="167">
        <v>0</v>
      </c>
      <c r="AH1323" s="43">
        <v>0</v>
      </c>
    </row>
    <row r="1324" spans="1:34">
      <c r="A1324" s="52">
        <v>0</v>
      </c>
      <c r="D1324" s="62">
        <v>2013</v>
      </c>
      <c r="E1324" s="62">
        <v>8</v>
      </c>
      <c r="F1324" s="62">
        <v>2014</v>
      </c>
      <c r="G1324" s="62">
        <v>2014</v>
      </c>
      <c r="H1324" s="168">
        <v>0</v>
      </c>
      <c r="I1324" s="168">
        <v>0</v>
      </c>
      <c r="J1324" s="168">
        <v>0</v>
      </c>
      <c r="K1324" s="168">
        <v>0</v>
      </c>
      <c r="L1324" s="168">
        <v>0</v>
      </c>
      <c r="M1324" s="168">
        <v>0</v>
      </c>
      <c r="N1324" s="168">
        <v>0</v>
      </c>
      <c r="O1324" s="168">
        <v>0</v>
      </c>
      <c r="P1324" s="168">
        <v>0</v>
      </c>
      <c r="Q1324" s="168">
        <v>0</v>
      </c>
      <c r="R1324" s="168">
        <v>0</v>
      </c>
      <c r="S1324" s="168">
        <v>0</v>
      </c>
      <c r="T1324" s="168">
        <v>0</v>
      </c>
      <c r="U1324" s="168">
        <v>0</v>
      </c>
      <c r="V1324" s="168">
        <v>0</v>
      </c>
      <c r="W1324" s="168">
        <v>0</v>
      </c>
      <c r="X1324" s="168">
        <v>0</v>
      </c>
      <c r="Y1324" s="168">
        <v>0</v>
      </c>
      <c r="Z1324" s="168">
        <v>0</v>
      </c>
      <c r="AA1324" s="168">
        <v>0</v>
      </c>
      <c r="AB1324" s="168">
        <v>0</v>
      </c>
      <c r="AC1324" s="168">
        <v>0</v>
      </c>
      <c r="AD1324" s="168">
        <v>0</v>
      </c>
      <c r="AE1324" s="168">
        <v>0</v>
      </c>
      <c r="AF1324" s="168">
        <v>0</v>
      </c>
      <c r="AG1324" s="168">
        <v>0</v>
      </c>
      <c r="AH1324" s="43">
        <v>0</v>
      </c>
    </row>
    <row r="1325" spans="1:34">
      <c r="A1325" s="52">
        <v>0</v>
      </c>
      <c r="D1325" s="62">
        <v>2013</v>
      </c>
      <c r="E1325" s="62">
        <v>9</v>
      </c>
      <c r="F1325" s="62">
        <v>2014</v>
      </c>
      <c r="G1325" s="62">
        <v>2014</v>
      </c>
      <c r="H1325" s="168">
        <v>0</v>
      </c>
      <c r="I1325" s="168">
        <v>0</v>
      </c>
      <c r="J1325" s="168">
        <v>0</v>
      </c>
      <c r="K1325" s="168">
        <v>0</v>
      </c>
      <c r="L1325" s="168">
        <v>0</v>
      </c>
      <c r="M1325" s="168">
        <v>0</v>
      </c>
      <c r="N1325" s="168">
        <v>0</v>
      </c>
      <c r="O1325" s="168">
        <v>0</v>
      </c>
      <c r="P1325" s="168">
        <v>0</v>
      </c>
      <c r="Q1325" s="168">
        <v>0</v>
      </c>
      <c r="R1325" s="168">
        <v>0</v>
      </c>
      <c r="S1325" s="168">
        <v>0</v>
      </c>
      <c r="T1325" s="168">
        <v>0</v>
      </c>
      <c r="U1325" s="168">
        <v>0</v>
      </c>
      <c r="V1325" s="168">
        <v>0</v>
      </c>
      <c r="W1325" s="168">
        <v>0</v>
      </c>
      <c r="X1325" s="168">
        <v>0</v>
      </c>
      <c r="Y1325" s="168">
        <v>0</v>
      </c>
      <c r="Z1325" s="168">
        <v>0</v>
      </c>
      <c r="AA1325" s="168">
        <v>0</v>
      </c>
      <c r="AB1325" s="168">
        <v>0</v>
      </c>
      <c r="AC1325" s="168">
        <v>0</v>
      </c>
      <c r="AD1325" s="168">
        <v>0</v>
      </c>
      <c r="AE1325" s="168">
        <v>0</v>
      </c>
      <c r="AF1325" s="168">
        <v>0</v>
      </c>
      <c r="AG1325" s="168">
        <v>0</v>
      </c>
      <c r="AH1325" s="43">
        <v>0</v>
      </c>
    </row>
    <row r="1326" spans="1:34">
      <c r="A1326" s="52">
        <v>0</v>
      </c>
      <c r="D1326" s="62">
        <v>2013</v>
      </c>
      <c r="E1326" s="62">
        <v>10</v>
      </c>
      <c r="F1326" s="62">
        <v>2014</v>
      </c>
      <c r="G1326" s="62">
        <v>2014</v>
      </c>
      <c r="H1326" s="168">
        <v>0</v>
      </c>
      <c r="I1326" s="168">
        <v>0</v>
      </c>
      <c r="J1326" s="168">
        <v>0</v>
      </c>
      <c r="K1326" s="168">
        <v>0</v>
      </c>
      <c r="L1326" s="168">
        <v>0</v>
      </c>
      <c r="M1326" s="168">
        <v>0</v>
      </c>
      <c r="N1326" s="168">
        <v>0</v>
      </c>
      <c r="O1326" s="168">
        <v>0</v>
      </c>
      <c r="P1326" s="168">
        <v>0</v>
      </c>
      <c r="Q1326" s="168">
        <v>0</v>
      </c>
      <c r="R1326" s="168">
        <v>0</v>
      </c>
      <c r="S1326" s="168">
        <v>0</v>
      </c>
      <c r="T1326" s="168">
        <v>0</v>
      </c>
      <c r="U1326" s="168">
        <v>0</v>
      </c>
      <c r="V1326" s="168">
        <v>0</v>
      </c>
      <c r="W1326" s="168">
        <v>0</v>
      </c>
      <c r="X1326" s="168">
        <v>0</v>
      </c>
      <c r="Y1326" s="168">
        <v>0</v>
      </c>
      <c r="Z1326" s="168">
        <v>0</v>
      </c>
      <c r="AA1326" s="168">
        <v>0</v>
      </c>
      <c r="AB1326" s="168">
        <v>0</v>
      </c>
      <c r="AC1326" s="168">
        <v>0</v>
      </c>
      <c r="AD1326" s="168">
        <v>0</v>
      </c>
      <c r="AE1326" s="168">
        <v>0</v>
      </c>
      <c r="AF1326" s="168">
        <v>0</v>
      </c>
      <c r="AG1326" s="168">
        <v>0</v>
      </c>
      <c r="AH1326" s="43">
        <v>0</v>
      </c>
    </row>
    <row r="1327" spans="1:34">
      <c r="A1327" s="52">
        <v>0</v>
      </c>
      <c r="D1327" s="62">
        <v>2013</v>
      </c>
      <c r="E1327" s="62">
        <v>11</v>
      </c>
      <c r="F1327" s="62">
        <v>2014</v>
      </c>
      <c r="G1327" s="62">
        <v>2014</v>
      </c>
      <c r="H1327" s="168">
        <v>0</v>
      </c>
      <c r="I1327" s="168">
        <v>0</v>
      </c>
      <c r="J1327" s="168">
        <v>0</v>
      </c>
      <c r="K1327" s="168">
        <v>0</v>
      </c>
      <c r="L1327" s="168">
        <v>0</v>
      </c>
      <c r="M1327" s="168">
        <v>0</v>
      </c>
      <c r="N1327" s="168">
        <v>0</v>
      </c>
      <c r="O1327" s="168">
        <v>0</v>
      </c>
      <c r="P1327" s="168">
        <v>0</v>
      </c>
      <c r="Q1327" s="168">
        <v>0</v>
      </c>
      <c r="R1327" s="168">
        <v>0</v>
      </c>
      <c r="S1327" s="168">
        <v>0</v>
      </c>
      <c r="T1327" s="168">
        <v>0</v>
      </c>
      <c r="U1327" s="168">
        <v>0</v>
      </c>
      <c r="V1327" s="168">
        <v>0</v>
      </c>
      <c r="W1327" s="168">
        <v>0</v>
      </c>
      <c r="X1327" s="168">
        <v>0</v>
      </c>
      <c r="Y1327" s="168">
        <v>0</v>
      </c>
      <c r="Z1327" s="168">
        <v>0</v>
      </c>
      <c r="AA1327" s="168">
        <v>0</v>
      </c>
      <c r="AB1327" s="168">
        <v>0</v>
      </c>
      <c r="AC1327" s="168">
        <v>0</v>
      </c>
      <c r="AD1327" s="168">
        <v>0</v>
      </c>
      <c r="AE1327" s="168">
        <v>0</v>
      </c>
      <c r="AF1327" s="168">
        <v>0</v>
      </c>
      <c r="AG1327" s="168">
        <v>0</v>
      </c>
      <c r="AH1327" s="43">
        <v>0</v>
      </c>
    </row>
    <row r="1328" spans="1:34">
      <c r="A1328" s="52">
        <v>0</v>
      </c>
      <c r="D1328" s="62">
        <v>2013</v>
      </c>
      <c r="E1328" s="62">
        <v>12</v>
      </c>
      <c r="F1328" s="62">
        <v>2014</v>
      </c>
      <c r="G1328" s="62">
        <v>2014</v>
      </c>
      <c r="H1328" s="168">
        <v>0</v>
      </c>
      <c r="I1328" s="168">
        <v>0</v>
      </c>
      <c r="J1328" s="168">
        <v>0</v>
      </c>
      <c r="K1328" s="168">
        <v>0</v>
      </c>
      <c r="L1328" s="168">
        <v>0</v>
      </c>
      <c r="M1328" s="168">
        <v>0</v>
      </c>
      <c r="N1328" s="168">
        <v>0</v>
      </c>
      <c r="O1328" s="168">
        <v>0</v>
      </c>
      <c r="P1328" s="168">
        <v>0</v>
      </c>
      <c r="Q1328" s="168">
        <v>0</v>
      </c>
      <c r="R1328" s="168">
        <v>0</v>
      </c>
      <c r="S1328" s="168">
        <v>0</v>
      </c>
      <c r="T1328" s="168">
        <v>0</v>
      </c>
      <c r="U1328" s="168">
        <v>0</v>
      </c>
      <c r="V1328" s="168">
        <v>0</v>
      </c>
      <c r="W1328" s="168">
        <v>0</v>
      </c>
      <c r="X1328" s="168">
        <v>0</v>
      </c>
      <c r="Y1328" s="168">
        <v>0</v>
      </c>
      <c r="Z1328" s="168">
        <v>0</v>
      </c>
      <c r="AA1328" s="168">
        <v>0</v>
      </c>
      <c r="AB1328" s="168">
        <v>0</v>
      </c>
      <c r="AC1328" s="168">
        <v>0</v>
      </c>
      <c r="AD1328" s="168">
        <v>0</v>
      </c>
      <c r="AE1328" s="168">
        <v>0</v>
      </c>
      <c r="AF1328" s="168">
        <v>0</v>
      </c>
      <c r="AG1328" s="168">
        <v>0</v>
      </c>
      <c r="AH1328" s="43">
        <v>0</v>
      </c>
    </row>
    <row r="1329" spans="1:34">
      <c r="A1329" s="52">
        <v>0</v>
      </c>
      <c r="D1329" s="62">
        <v>2014</v>
      </c>
      <c r="E1329" s="62">
        <v>1</v>
      </c>
      <c r="F1329" s="62">
        <v>2014</v>
      </c>
      <c r="G1329" s="62">
        <v>2014</v>
      </c>
      <c r="H1329" s="168">
        <v>0</v>
      </c>
      <c r="I1329" s="168">
        <v>0</v>
      </c>
      <c r="J1329" s="168">
        <v>0</v>
      </c>
      <c r="K1329" s="168">
        <v>0</v>
      </c>
      <c r="L1329" s="168">
        <v>0</v>
      </c>
      <c r="M1329" s="168">
        <v>0</v>
      </c>
      <c r="N1329" s="168">
        <v>0</v>
      </c>
      <c r="O1329" s="168">
        <v>0</v>
      </c>
      <c r="P1329" s="168">
        <v>0</v>
      </c>
      <c r="Q1329" s="168">
        <v>0</v>
      </c>
      <c r="R1329" s="168">
        <v>0</v>
      </c>
      <c r="S1329" s="168">
        <v>0</v>
      </c>
      <c r="T1329" s="168">
        <v>0</v>
      </c>
      <c r="U1329" s="168">
        <v>0</v>
      </c>
      <c r="V1329" s="168">
        <v>0</v>
      </c>
      <c r="W1329" s="168">
        <v>0</v>
      </c>
      <c r="X1329" s="168">
        <v>0</v>
      </c>
      <c r="Y1329" s="168">
        <v>0</v>
      </c>
      <c r="Z1329" s="168">
        <v>0</v>
      </c>
      <c r="AA1329" s="168">
        <v>0</v>
      </c>
      <c r="AB1329" s="168">
        <v>0</v>
      </c>
      <c r="AC1329" s="168">
        <v>0</v>
      </c>
      <c r="AD1329" s="168">
        <v>0</v>
      </c>
      <c r="AE1329" s="168">
        <v>0</v>
      </c>
      <c r="AF1329" s="168">
        <v>0</v>
      </c>
      <c r="AG1329" s="168">
        <v>0</v>
      </c>
      <c r="AH1329" s="43">
        <v>0</v>
      </c>
    </row>
    <row r="1330" spans="1:34">
      <c r="A1330" s="52">
        <v>0</v>
      </c>
      <c r="D1330" s="62">
        <v>2014</v>
      </c>
      <c r="E1330" s="62">
        <v>2</v>
      </c>
      <c r="F1330" s="62">
        <v>2014</v>
      </c>
      <c r="G1330" s="62">
        <v>2014</v>
      </c>
      <c r="H1330" s="168">
        <v>0</v>
      </c>
      <c r="I1330" s="168">
        <v>0</v>
      </c>
      <c r="J1330" s="168">
        <v>0</v>
      </c>
      <c r="K1330" s="168">
        <v>0</v>
      </c>
      <c r="L1330" s="168">
        <v>0</v>
      </c>
      <c r="M1330" s="168">
        <v>0</v>
      </c>
      <c r="N1330" s="168">
        <v>0</v>
      </c>
      <c r="O1330" s="168">
        <v>0</v>
      </c>
      <c r="P1330" s="168">
        <v>0</v>
      </c>
      <c r="Q1330" s="168">
        <v>0</v>
      </c>
      <c r="R1330" s="168">
        <v>0</v>
      </c>
      <c r="S1330" s="168">
        <v>0</v>
      </c>
      <c r="T1330" s="168">
        <v>0</v>
      </c>
      <c r="U1330" s="168">
        <v>0</v>
      </c>
      <c r="V1330" s="168">
        <v>0</v>
      </c>
      <c r="W1330" s="168">
        <v>0</v>
      </c>
      <c r="X1330" s="168">
        <v>0</v>
      </c>
      <c r="Y1330" s="168">
        <v>0</v>
      </c>
      <c r="Z1330" s="168">
        <v>0</v>
      </c>
      <c r="AA1330" s="168">
        <v>0</v>
      </c>
      <c r="AB1330" s="168">
        <v>0</v>
      </c>
      <c r="AC1330" s="168">
        <v>0</v>
      </c>
      <c r="AD1330" s="168">
        <v>0</v>
      </c>
      <c r="AE1330" s="168">
        <v>0</v>
      </c>
      <c r="AF1330" s="168">
        <v>0</v>
      </c>
      <c r="AG1330" s="168">
        <v>0</v>
      </c>
      <c r="AH1330" s="43">
        <v>0</v>
      </c>
    </row>
    <row r="1331" spans="1:34">
      <c r="A1331" s="52">
        <v>0</v>
      </c>
      <c r="D1331" s="62">
        <v>2014</v>
      </c>
      <c r="E1331" s="62">
        <v>3</v>
      </c>
      <c r="F1331" s="62">
        <v>2014</v>
      </c>
      <c r="G1331" s="62">
        <v>2014</v>
      </c>
      <c r="H1331" s="168">
        <v>0</v>
      </c>
      <c r="I1331" s="168">
        <v>0</v>
      </c>
      <c r="J1331" s="168">
        <v>0</v>
      </c>
      <c r="K1331" s="168">
        <v>0</v>
      </c>
      <c r="L1331" s="168">
        <v>0</v>
      </c>
      <c r="M1331" s="168">
        <v>0</v>
      </c>
      <c r="N1331" s="168">
        <v>0</v>
      </c>
      <c r="O1331" s="168">
        <v>0</v>
      </c>
      <c r="P1331" s="168">
        <v>0</v>
      </c>
      <c r="Q1331" s="168">
        <v>0</v>
      </c>
      <c r="R1331" s="168">
        <v>0</v>
      </c>
      <c r="S1331" s="168">
        <v>0</v>
      </c>
      <c r="T1331" s="168">
        <v>0</v>
      </c>
      <c r="U1331" s="168">
        <v>0</v>
      </c>
      <c r="V1331" s="168">
        <v>0</v>
      </c>
      <c r="W1331" s="168">
        <v>0</v>
      </c>
      <c r="X1331" s="168">
        <v>0</v>
      </c>
      <c r="Y1331" s="168">
        <v>0</v>
      </c>
      <c r="Z1331" s="168">
        <v>0</v>
      </c>
      <c r="AA1331" s="168">
        <v>0</v>
      </c>
      <c r="AB1331" s="168">
        <v>0</v>
      </c>
      <c r="AC1331" s="168">
        <v>0</v>
      </c>
      <c r="AD1331" s="168">
        <v>0</v>
      </c>
      <c r="AE1331" s="168">
        <v>0</v>
      </c>
      <c r="AF1331" s="168">
        <v>0</v>
      </c>
      <c r="AG1331" s="168">
        <v>0</v>
      </c>
      <c r="AH1331" s="43">
        <v>0</v>
      </c>
    </row>
    <row r="1332" spans="1:34">
      <c r="A1332" s="52">
        <v>0</v>
      </c>
      <c r="D1332" s="62">
        <v>2014</v>
      </c>
      <c r="E1332" s="62">
        <v>4</v>
      </c>
      <c r="F1332" s="62">
        <v>2014</v>
      </c>
      <c r="G1332" s="62">
        <v>2014</v>
      </c>
      <c r="H1332" s="168">
        <v>0</v>
      </c>
      <c r="I1332" s="168">
        <v>0</v>
      </c>
      <c r="J1332" s="168">
        <v>0</v>
      </c>
      <c r="K1332" s="168">
        <v>0</v>
      </c>
      <c r="L1332" s="168">
        <v>0</v>
      </c>
      <c r="M1332" s="168">
        <v>0</v>
      </c>
      <c r="N1332" s="168">
        <v>0</v>
      </c>
      <c r="O1332" s="168">
        <v>0</v>
      </c>
      <c r="P1332" s="168">
        <v>0</v>
      </c>
      <c r="Q1332" s="168">
        <v>0</v>
      </c>
      <c r="R1332" s="168">
        <v>0</v>
      </c>
      <c r="S1332" s="168">
        <v>0</v>
      </c>
      <c r="T1332" s="168">
        <v>0</v>
      </c>
      <c r="U1332" s="168">
        <v>0</v>
      </c>
      <c r="V1332" s="168">
        <v>0</v>
      </c>
      <c r="W1332" s="168">
        <v>0</v>
      </c>
      <c r="X1332" s="168">
        <v>0</v>
      </c>
      <c r="Y1332" s="168">
        <v>0</v>
      </c>
      <c r="Z1332" s="168">
        <v>0</v>
      </c>
      <c r="AA1332" s="168">
        <v>0</v>
      </c>
      <c r="AB1332" s="168">
        <v>0</v>
      </c>
      <c r="AC1332" s="168">
        <v>0</v>
      </c>
      <c r="AD1332" s="168">
        <v>0</v>
      </c>
      <c r="AE1332" s="168">
        <v>0</v>
      </c>
      <c r="AF1332" s="168">
        <v>0</v>
      </c>
      <c r="AG1332" s="168">
        <v>0</v>
      </c>
      <c r="AH1332" s="43">
        <v>0</v>
      </c>
    </row>
    <row r="1333" spans="1:34">
      <c r="A1333" s="52">
        <v>0</v>
      </c>
      <c r="D1333" s="62">
        <v>2014</v>
      </c>
      <c r="E1333" s="62">
        <v>5</v>
      </c>
      <c r="F1333" s="62">
        <v>2014</v>
      </c>
      <c r="G1333" s="62">
        <v>2015</v>
      </c>
      <c r="H1333" s="168">
        <v>0</v>
      </c>
      <c r="I1333" s="168">
        <v>0</v>
      </c>
      <c r="J1333" s="168">
        <v>0</v>
      </c>
      <c r="K1333" s="168">
        <v>0</v>
      </c>
      <c r="L1333" s="168">
        <v>0</v>
      </c>
      <c r="M1333" s="168">
        <v>0</v>
      </c>
      <c r="N1333" s="168">
        <v>0</v>
      </c>
      <c r="O1333" s="168">
        <v>0</v>
      </c>
      <c r="P1333" s="168">
        <v>0</v>
      </c>
      <c r="Q1333" s="168">
        <v>0</v>
      </c>
      <c r="R1333" s="168">
        <v>0</v>
      </c>
      <c r="S1333" s="168">
        <v>0</v>
      </c>
      <c r="T1333" s="168">
        <v>0</v>
      </c>
      <c r="U1333" s="168">
        <v>0</v>
      </c>
      <c r="V1333" s="168">
        <v>0</v>
      </c>
      <c r="W1333" s="168">
        <v>0</v>
      </c>
      <c r="X1333" s="168">
        <v>0</v>
      </c>
      <c r="Y1333" s="168">
        <v>0</v>
      </c>
      <c r="Z1333" s="168">
        <v>0</v>
      </c>
      <c r="AA1333" s="168">
        <v>0</v>
      </c>
      <c r="AB1333" s="168">
        <v>0</v>
      </c>
      <c r="AC1333" s="168">
        <v>0</v>
      </c>
      <c r="AD1333" s="168">
        <v>0</v>
      </c>
      <c r="AE1333" s="168">
        <v>0</v>
      </c>
      <c r="AF1333" s="168">
        <v>0</v>
      </c>
      <c r="AG1333" s="168">
        <v>0</v>
      </c>
      <c r="AH1333" s="43">
        <v>0</v>
      </c>
    </row>
    <row r="1334" spans="1:34">
      <c r="A1334" s="52">
        <v>0</v>
      </c>
      <c r="D1334" s="62">
        <v>2014</v>
      </c>
      <c r="E1334" s="62">
        <v>6</v>
      </c>
      <c r="F1334" s="62">
        <v>2014</v>
      </c>
      <c r="G1334" s="62">
        <v>2015</v>
      </c>
      <c r="H1334" s="168">
        <v>0</v>
      </c>
      <c r="I1334" s="168">
        <v>0</v>
      </c>
      <c r="J1334" s="168">
        <v>0</v>
      </c>
      <c r="K1334" s="168">
        <v>0</v>
      </c>
      <c r="L1334" s="168">
        <v>0</v>
      </c>
      <c r="M1334" s="168">
        <v>0</v>
      </c>
      <c r="N1334" s="168">
        <v>0</v>
      </c>
      <c r="O1334" s="168">
        <v>0</v>
      </c>
      <c r="P1334" s="168">
        <v>0</v>
      </c>
      <c r="Q1334" s="168">
        <v>0</v>
      </c>
      <c r="R1334" s="168">
        <v>0</v>
      </c>
      <c r="S1334" s="168">
        <v>0</v>
      </c>
      <c r="T1334" s="168">
        <v>0</v>
      </c>
      <c r="U1334" s="168">
        <v>0</v>
      </c>
      <c r="V1334" s="168">
        <v>0</v>
      </c>
      <c r="W1334" s="168">
        <v>0</v>
      </c>
      <c r="X1334" s="168">
        <v>0</v>
      </c>
      <c r="Y1334" s="168">
        <v>0</v>
      </c>
      <c r="Z1334" s="168">
        <v>0</v>
      </c>
      <c r="AA1334" s="168">
        <v>0</v>
      </c>
      <c r="AB1334" s="168">
        <v>0</v>
      </c>
      <c r="AC1334" s="168">
        <v>0</v>
      </c>
      <c r="AD1334" s="168">
        <v>0</v>
      </c>
      <c r="AE1334" s="168">
        <v>0</v>
      </c>
      <c r="AF1334" s="168">
        <v>0</v>
      </c>
      <c r="AG1334" s="168">
        <v>0</v>
      </c>
      <c r="AH1334" s="43">
        <v>0</v>
      </c>
    </row>
    <row r="1335" spans="1:34">
      <c r="A1335" s="52">
        <v>0</v>
      </c>
      <c r="D1335" s="62">
        <v>2014</v>
      </c>
      <c r="E1335" s="62">
        <v>7</v>
      </c>
      <c r="F1335" s="62">
        <v>2015</v>
      </c>
      <c r="G1335" s="62">
        <v>2015</v>
      </c>
      <c r="H1335" s="168">
        <v>0</v>
      </c>
      <c r="I1335" s="168">
        <v>0</v>
      </c>
      <c r="J1335" s="168">
        <v>0</v>
      </c>
      <c r="K1335" s="168">
        <v>0</v>
      </c>
      <c r="L1335" s="168">
        <v>0</v>
      </c>
      <c r="M1335" s="168">
        <v>0</v>
      </c>
      <c r="N1335" s="168">
        <v>0</v>
      </c>
      <c r="O1335" s="168">
        <v>0</v>
      </c>
      <c r="P1335" s="168">
        <v>0</v>
      </c>
      <c r="Q1335" s="168">
        <v>0</v>
      </c>
      <c r="R1335" s="168">
        <v>0</v>
      </c>
      <c r="S1335" s="168">
        <v>0</v>
      </c>
      <c r="T1335" s="168">
        <v>0</v>
      </c>
      <c r="U1335" s="168">
        <v>0</v>
      </c>
      <c r="V1335" s="168">
        <v>0</v>
      </c>
      <c r="W1335" s="168">
        <v>0</v>
      </c>
      <c r="X1335" s="168">
        <v>0</v>
      </c>
      <c r="Y1335" s="168">
        <v>0</v>
      </c>
      <c r="Z1335" s="168">
        <v>0</v>
      </c>
      <c r="AA1335" s="168">
        <v>0</v>
      </c>
      <c r="AB1335" s="168">
        <v>0</v>
      </c>
      <c r="AC1335" s="168">
        <v>0</v>
      </c>
      <c r="AD1335" s="168">
        <v>0</v>
      </c>
      <c r="AE1335" s="168">
        <v>0</v>
      </c>
      <c r="AF1335" s="168">
        <v>0</v>
      </c>
      <c r="AG1335" s="168">
        <v>0</v>
      </c>
      <c r="AH1335" s="43">
        <v>0</v>
      </c>
    </row>
    <row r="1336" spans="1:34">
      <c r="A1336" s="52">
        <v>0</v>
      </c>
      <c r="D1336" s="62">
        <v>2014</v>
      </c>
      <c r="E1336" s="62">
        <v>8</v>
      </c>
      <c r="F1336" s="62">
        <v>2015</v>
      </c>
      <c r="G1336" s="62">
        <v>2015</v>
      </c>
      <c r="H1336" s="168">
        <v>0</v>
      </c>
      <c r="I1336" s="168">
        <v>0</v>
      </c>
      <c r="J1336" s="168">
        <v>0</v>
      </c>
      <c r="K1336" s="168">
        <v>0</v>
      </c>
      <c r="L1336" s="168">
        <v>0</v>
      </c>
      <c r="M1336" s="168">
        <v>0</v>
      </c>
      <c r="N1336" s="168">
        <v>0</v>
      </c>
      <c r="O1336" s="168">
        <v>0</v>
      </c>
      <c r="P1336" s="168">
        <v>0</v>
      </c>
      <c r="Q1336" s="168">
        <v>0</v>
      </c>
      <c r="R1336" s="168">
        <v>0</v>
      </c>
      <c r="S1336" s="168">
        <v>0</v>
      </c>
      <c r="T1336" s="168">
        <v>0</v>
      </c>
      <c r="U1336" s="168">
        <v>0</v>
      </c>
      <c r="V1336" s="168">
        <v>0</v>
      </c>
      <c r="W1336" s="168">
        <v>0</v>
      </c>
      <c r="X1336" s="168">
        <v>0</v>
      </c>
      <c r="Y1336" s="168">
        <v>0</v>
      </c>
      <c r="Z1336" s="168">
        <v>0</v>
      </c>
      <c r="AA1336" s="168">
        <v>0</v>
      </c>
      <c r="AB1336" s="168">
        <v>0</v>
      </c>
      <c r="AC1336" s="168">
        <v>0</v>
      </c>
      <c r="AD1336" s="168">
        <v>0</v>
      </c>
      <c r="AE1336" s="168">
        <v>0</v>
      </c>
      <c r="AF1336" s="168">
        <v>0</v>
      </c>
      <c r="AG1336" s="168">
        <v>0</v>
      </c>
      <c r="AH1336" s="43">
        <v>0</v>
      </c>
    </row>
    <row r="1337" spans="1:34">
      <c r="A1337" s="52">
        <v>0</v>
      </c>
      <c r="D1337" s="62">
        <v>2014</v>
      </c>
      <c r="E1337" s="62">
        <v>9</v>
      </c>
      <c r="F1337" s="62">
        <v>2015</v>
      </c>
      <c r="G1337" s="62">
        <v>2015</v>
      </c>
      <c r="H1337" s="168">
        <v>0</v>
      </c>
      <c r="I1337" s="168">
        <v>0</v>
      </c>
      <c r="J1337" s="168">
        <v>0</v>
      </c>
      <c r="K1337" s="168">
        <v>0</v>
      </c>
      <c r="L1337" s="168">
        <v>0</v>
      </c>
      <c r="M1337" s="168">
        <v>0</v>
      </c>
      <c r="N1337" s="168">
        <v>0</v>
      </c>
      <c r="O1337" s="168">
        <v>0</v>
      </c>
      <c r="P1337" s="168">
        <v>0</v>
      </c>
      <c r="Q1337" s="168">
        <v>0</v>
      </c>
      <c r="R1337" s="168">
        <v>0</v>
      </c>
      <c r="S1337" s="168">
        <v>0</v>
      </c>
      <c r="T1337" s="168">
        <v>0</v>
      </c>
      <c r="U1337" s="168">
        <v>0</v>
      </c>
      <c r="V1337" s="168">
        <v>0</v>
      </c>
      <c r="W1337" s="168">
        <v>0</v>
      </c>
      <c r="X1337" s="168">
        <v>0</v>
      </c>
      <c r="Y1337" s="168">
        <v>0</v>
      </c>
      <c r="Z1337" s="168">
        <v>0</v>
      </c>
      <c r="AA1337" s="168">
        <v>0</v>
      </c>
      <c r="AB1337" s="168">
        <v>0</v>
      </c>
      <c r="AC1337" s="168">
        <v>0</v>
      </c>
      <c r="AD1337" s="168">
        <v>0</v>
      </c>
      <c r="AE1337" s="168">
        <v>0</v>
      </c>
      <c r="AF1337" s="168">
        <v>0</v>
      </c>
      <c r="AG1337" s="168">
        <v>0</v>
      </c>
      <c r="AH1337" s="43">
        <v>0</v>
      </c>
    </row>
    <row r="1338" spans="1:34">
      <c r="A1338" s="52">
        <v>0</v>
      </c>
      <c r="D1338" s="62">
        <v>2014</v>
      </c>
      <c r="E1338" s="62">
        <v>10</v>
      </c>
      <c r="F1338" s="62">
        <v>2015</v>
      </c>
      <c r="G1338" s="62">
        <v>2015</v>
      </c>
      <c r="H1338" s="168">
        <v>0</v>
      </c>
      <c r="I1338" s="168">
        <v>0</v>
      </c>
      <c r="J1338" s="168">
        <v>0</v>
      </c>
      <c r="K1338" s="168">
        <v>0</v>
      </c>
      <c r="L1338" s="168">
        <v>0</v>
      </c>
      <c r="M1338" s="168">
        <v>0</v>
      </c>
      <c r="N1338" s="168">
        <v>0</v>
      </c>
      <c r="O1338" s="168">
        <v>0</v>
      </c>
      <c r="P1338" s="168">
        <v>0</v>
      </c>
      <c r="Q1338" s="168">
        <v>0</v>
      </c>
      <c r="R1338" s="168">
        <v>0</v>
      </c>
      <c r="S1338" s="168">
        <v>0</v>
      </c>
      <c r="T1338" s="168">
        <v>0</v>
      </c>
      <c r="U1338" s="168">
        <v>0</v>
      </c>
      <c r="V1338" s="168">
        <v>0</v>
      </c>
      <c r="W1338" s="168">
        <v>0</v>
      </c>
      <c r="X1338" s="168">
        <v>0</v>
      </c>
      <c r="Y1338" s="168">
        <v>0</v>
      </c>
      <c r="Z1338" s="168">
        <v>0</v>
      </c>
      <c r="AA1338" s="168">
        <v>0</v>
      </c>
      <c r="AB1338" s="168">
        <v>0</v>
      </c>
      <c r="AC1338" s="168">
        <v>0</v>
      </c>
      <c r="AD1338" s="168">
        <v>0</v>
      </c>
      <c r="AE1338" s="168">
        <v>0</v>
      </c>
      <c r="AF1338" s="168">
        <v>0</v>
      </c>
      <c r="AG1338" s="168">
        <v>0</v>
      </c>
      <c r="AH1338" s="43">
        <v>0</v>
      </c>
    </row>
    <row r="1339" spans="1:34">
      <c r="A1339" s="52">
        <v>0</v>
      </c>
      <c r="D1339" s="62">
        <v>2014</v>
      </c>
      <c r="E1339" s="62">
        <v>11</v>
      </c>
      <c r="F1339" s="62">
        <v>2015</v>
      </c>
      <c r="G1339" s="62">
        <v>2015</v>
      </c>
      <c r="H1339" s="168">
        <v>0</v>
      </c>
      <c r="I1339" s="168">
        <v>0</v>
      </c>
      <c r="J1339" s="168">
        <v>0</v>
      </c>
      <c r="K1339" s="168">
        <v>0</v>
      </c>
      <c r="L1339" s="168">
        <v>0</v>
      </c>
      <c r="M1339" s="168">
        <v>0</v>
      </c>
      <c r="N1339" s="168">
        <v>0</v>
      </c>
      <c r="O1339" s="168">
        <v>0</v>
      </c>
      <c r="P1339" s="168">
        <v>0</v>
      </c>
      <c r="Q1339" s="168">
        <v>0</v>
      </c>
      <c r="R1339" s="168">
        <v>0</v>
      </c>
      <c r="S1339" s="168">
        <v>0</v>
      </c>
      <c r="T1339" s="168">
        <v>0</v>
      </c>
      <c r="U1339" s="168">
        <v>0</v>
      </c>
      <c r="V1339" s="168">
        <v>0</v>
      </c>
      <c r="W1339" s="168">
        <v>0</v>
      </c>
      <c r="X1339" s="168">
        <v>0</v>
      </c>
      <c r="Y1339" s="168">
        <v>0</v>
      </c>
      <c r="Z1339" s="168">
        <v>0</v>
      </c>
      <c r="AA1339" s="168">
        <v>0</v>
      </c>
      <c r="AB1339" s="168">
        <v>0</v>
      </c>
      <c r="AC1339" s="168">
        <v>0</v>
      </c>
      <c r="AD1339" s="168">
        <v>0</v>
      </c>
      <c r="AE1339" s="168">
        <v>0</v>
      </c>
      <c r="AF1339" s="168">
        <v>0</v>
      </c>
      <c r="AG1339" s="168">
        <v>0</v>
      </c>
      <c r="AH1339" s="43">
        <v>0</v>
      </c>
    </row>
    <row r="1340" spans="1:34">
      <c r="A1340" s="52">
        <v>0</v>
      </c>
      <c r="D1340" s="62">
        <v>2014</v>
      </c>
      <c r="E1340" s="62">
        <v>12</v>
      </c>
      <c r="F1340" s="62">
        <v>2015</v>
      </c>
      <c r="G1340" s="62">
        <v>2015</v>
      </c>
      <c r="H1340" s="168">
        <v>0</v>
      </c>
      <c r="I1340" s="168">
        <v>0</v>
      </c>
      <c r="J1340" s="168">
        <v>0</v>
      </c>
      <c r="K1340" s="168">
        <v>0</v>
      </c>
      <c r="L1340" s="168">
        <v>0</v>
      </c>
      <c r="M1340" s="168">
        <v>0</v>
      </c>
      <c r="N1340" s="168">
        <v>0</v>
      </c>
      <c r="O1340" s="168">
        <v>0</v>
      </c>
      <c r="P1340" s="168">
        <v>0</v>
      </c>
      <c r="Q1340" s="168">
        <v>0</v>
      </c>
      <c r="R1340" s="168">
        <v>0</v>
      </c>
      <c r="S1340" s="168">
        <v>0</v>
      </c>
      <c r="T1340" s="168">
        <v>0</v>
      </c>
      <c r="U1340" s="168">
        <v>0</v>
      </c>
      <c r="V1340" s="168">
        <v>0</v>
      </c>
      <c r="W1340" s="168">
        <v>0</v>
      </c>
      <c r="X1340" s="168">
        <v>0</v>
      </c>
      <c r="Y1340" s="168">
        <v>0</v>
      </c>
      <c r="Z1340" s="168">
        <v>0</v>
      </c>
      <c r="AA1340" s="168">
        <v>0</v>
      </c>
      <c r="AB1340" s="168">
        <v>0</v>
      </c>
      <c r="AC1340" s="168">
        <v>0</v>
      </c>
      <c r="AD1340" s="168">
        <v>0</v>
      </c>
      <c r="AE1340" s="168">
        <v>0</v>
      </c>
      <c r="AF1340" s="168">
        <v>0</v>
      </c>
      <c r="AG1340" s="168">
        <v>0</v>
      </c>
      <c r="AH1340" s="43">
        <v>0</v>
      </c>
    </row>
    <row r="1341" spans="1:34">
      <c r="A1341" s="52">
        <v>0</v>
      </c>
      <c r="D1341" s="62">
        <v>2015</v>
      </c>
      <c r="E1341" s="62">
        <v>1</v>
      </c>
      <c r="F1341" s="62">
        <v>2015</v>
      </c>
      <c r="G1341" s="62">
        <v>2015</v>
      </c>
      <c r="H1341" s="168">
        <v>0</v>
      </c>
      <c r="I1341" s="168">
        <v>0</v>
      </c>
      <c r="J1341" s="168">
        <v>0</v>
      </c>
      <c r="K1341" s="168">
        <v>0</v>
      </c>
      <c r="L1341" s="168">
        <v>0</v>
      </c>
      <c r="M1341" s="168">
        <v>0</v>
      </c>
      <c r="N1341" s="168">
        <v>0</v>
      </c>
      <c r="O1341" s="168">
        <v>0</v>
      </c>
      <c r="P1341" s="168">
        <v>0</v>
      </c>
      <c r="Q1341" s="168">
        <v>0</v>
      </c>
      <c r="R1341" s="168">
        <v>0</v>
      </c>
      <c r="S1341" s="168">
        <v>0</v>
      </c>
      <c r="T1341" s="168">
        <v>0</v>
      </c>
      <c r="U1341" s="168">
        <v>0</v>
      </c>
      <c r="V1341" s="168">
        <v>0</v>
      </c>
      <c r="W1341" s="168">
        <v>0</v>
      </c>
      <c r="X1341" s="168">
        <v>0</v>
      </c>
      <c r="Y1341" s="168">
        <v>0</v>
      </c>
      <c r="Z1341" s="168">
        <v>0</v>
      </c>
      <c r="AA1341" s="168">
        <v>0</v>
      </c>
      <c r="AB1341" s="168">
        <v>0</v>
      </c>
      <c r="AC1341" s="168">
        <v>0</v>
      </c>
      <c r="AD1341" s="168">
        <v>0</v>
      </c>
      <c r="AE1341" s="168">
        <v>0</v>
      </c>
      <c r="AF1341" s="168">
        <v>0</v>
      </c>
      <c r="AG1341" s="168">
        <v>0</v>
      </c>
      <c r="AH1341" s="43">
        <v>0</v>
      </c>
    </row>
    <row r="1342" spans="1:34">
      <c r="A1342" s="52">
        <v>0</v>
      </c>
      <c r="D1342" s="62">
        <v>2015</v>
      </c>
      <c r="E1342" s="62">
        <v>2</v>
      </c>
      <c r="F1342" s="62">
        <v>2015</v>
      </c>
      <c r="G1342" s="62">
        <v>2015</v>
      </c>
      <c r="H1342" s="168">
        <v>0</v>
      </c>
      <c r="I1342" s="168">
        <v>0</v>
      </c>
      <c r="J1342" s="168">
        <v>0</v>
      </c>
      <c r="K1342" s="168">
        <v>0</v>
      </c>
      <c r="L1342" s="168">
        <v>0</v>
      </c>
      <c r="M1342" s="168">
        <v>0</v>
      </c>
      <c r="N1342" s="168">
        <v>0</v>
      </c>
      <c r="O1342" s="168">
        <v>0</v>
      </c>
      <c r="P1342" s="168">
        <v>0</v>
      </c>
      <c r="Q1342" s="168">
        <v>0</v>
      </c>
      <c r="R1342" s="168">
        <v>0</v>
      </c>
      <c r="S1342" s="168">
        <v>0</v>
      </c>
      <c r="T1342" s="168">
        <v>0</v>
      </c>
      <c r="U1342" s="168">
        <v>0</v>
      </c>
      <c r="V1342" s="168">
        <v>0</v>
      </c>
      <c r="W1342" s="168">
        <v>0</v>
      </c>
      <c r="X1342" s="168">
        <v>0</v>
      </c>
      <c r="Y1342" s="168">
        <v>0</v>
      </c>
      <c r="Z1342" s="168">
        <v>0</v>
      </c>
      <c r="AA1342" s="168">
        <v>0</v>
      </c>
      <c r="AB1342" s="168">
        <v>0</v>
      </c>
      <c r="AC1342" s="168">
        <v>0</v>
      </c>
      <c r="AD1342" s="168">
        <v>0</v>
      </c>
      <c r="AE1342" s="168">
        <v>0</v>
      </c>
      <c r="AF1342" s="168">
        <v>0</v>
      </c>
      <c r="AG1342" s="168">
        <v>0</v>
      </c>
      <c r="AH1342" s="43">
        <v>0</v>
      </c>
    </row>
    <row r="1343" spans="1:34">
      <c r="A1343" s="52">
        <v>0</v>
      </c>
      <c r="D1343" s="62">
        <v>2015</v>
      </c>
      <c r="E1343" s="62">
        <v>3</v>
      </c>
      <c r="F1343" s="62">
        <v>2015</v>
      </c>
      <c r="G1343" s="62">
        <v>2015</v>
      </c>
      <c r="H1343" s="168">
        <v>0</v>
      </c>
      <c r="I1343" s="168">
        <v>0</v>
      </c>
      <c r="J1343" s="168">
        <v>0</v>
      </c>
      <c r="K1343" s="168">
        <v>0</v>
      </c>
      <c r="L1343" s="168">
        <v>0</v>
      </c>
      <c r="M1343" s="168">
        <v>0</v>
      </c>
      <c r="N1343" s="168">
        <v>0</v>
      </c>
      <c r="O1343" s="168">
        <v>0</v>
      </c>
      <c r="P1343" s="168">
        <v>0</v>
      </c>
      <c r="Q1343" s="168">
        <v>0</v>
      </c>
      <c r="R1343" s="168">
        <v>0</v>
      </c>
      <c r="S1343" s="168">
        <v>0</v>
      </c>
      <c r="T1343" s="168">
        <v>0</v>
      </c>
      <c r="U1343" s="168">
        <v>0</v>
      </c>
      <c r="V1343" s="168">
        <v>0</v>
      </c>
      <c r="W1343" s="168">
        <v>0</v>
      </c>
      <c r="X1343" s="168">
        <v>0</v>
      </c>
      <c r="Y1343" s="168">
        <v>0</v>
      </c>
      <c r="Z1343" s="168">
        <v>0</v>
      </c>
      <c r="AA1343" s="168">
        <v>0</v>
      </c>
      <c r="AB1343" s="168">
        <v>0</v>
      </c>
      <c r="AC1343" s="168">
        <v>0</v>
      </c>
      <c r="AD1343" s="168">
        <v>0</v>
      </c>
      <c r="AE1343" s="168">
        <v>0</v>
      </c>
      <c r="AF1343" s="168">
        <v>0</v>
      </c>
      <c r="AG1343" s="168">
        <v>0</v>
      </c>
      <c r="AH1343" s="43">
        <v>0</v>
      </c>
    </row>
    <row r="1344" spans="1:34">
      <c r="A1344" s="52">
        <v>0</v>
      </c>
      <c r="D1344" s="62">
        <v>2015</v>
      </c>
      <c r="E1344" s="62">
        <v>4</v>
      </c>
      <c r="F1344" s="62">
        <v>2015</v>
      </c>
      <c r="G1344" s="62">
        <v>2015</v>
      </c>
      <c r="H1344" s="168">
        <v>0</v>
      </c>
      <c r="I1344" s="168">
        <v>0</v>
      </c>
      <c r="J1344" s="168">
        <v>0</v>
      </c>
      <c r="K1344" s="168">
        <v>0</v>
      </c>
      <c r="L1344" s="168">
        <v>0</v>
      </c>
      <c r="M1344" s="168">
        <v>0</v>
      </c>
      <c r="N1344" s="168">
        <v>0</v>
      </c>
      <c r="O1344" s="168">
        <v>0</v>
      </c>
      <c r="P1344" s="168">
        <v>0</v>
      </c>
      <c r="Q1344" s="168">
        <v>0</v>
      </c>
      <c r="R1344" s="168">
        <v>0</v>
      </c>
      <c r="S1344" s="168">
        <v>0</v>
      </c>
      <c r="T1344" s="168">
        <v>0</v>
      </c>
      <c r="U1344" s="168">
        <v>0</v>
      </c>
      <c r="V1344" s="168">
        <v>0</v>
      </c>
      <c r="W1344" s="168">
        <v>0</v>
      </c>
      <c r="X1344" s="168">
        <v>0</v>
      </c>
      <c r="Y1344" s="168">
        <v>0</v>
      </c>
      <c r="Z1344" s="168">
        <v>0</v>
      </c>
      <c r="AA1344" s="168">
        <v>0</v>
      </c>
      <c r="AB1344" s="168">
        <v>0</v>
      </c>
      <c r="AC1344" s="168">
        <v>0</v>
      </c>
      <c r="AD1344" s="168">
        <v>0</v>
      </c>
      <c r="AE1344" s="168">
        <v>0</v>
      </c>
      <c r="AF1344" s="168">
        <v>0</v>
      </c>
      <c r="AG1344" s="168">
        <v>0</v>
      </c>
      <c r="AH1344" s="43">
        <v>0</v>
      </c>
    </row>
    <row r="1345" spans="1:34">
      <c r="A1345" s="52">
        <v>0</v>
      </c>
      <c r="D1345" s="62">
        <v>2015</v>
      </c>
      <c r="E1345" s="62">
        <v>5</v>
      </c>
      <c r="F1345" s="62">
        <v>2015</v>
      </c>
      <c r="G1345" s="62">
        <v>2016</v>
      </c>
      <c r="H1345" s="168">
        <v>0</v>
      </c>
      <c r="I1345" s="168">
        <v>0</v>
      </c>
      <c r="J1345" s="168">
        <v>0</v>
      </c>
      <c r="K1345" s="168">
        <v>0</v>
      </c>
      <c r="L1345" s="168">
        <v>0</v>
      </c>
      <c r="M1345" s="168">
        <v>0</v>
      </c>
      <c r="N1345" s="168">
        <v>0</v>
      </c>
      <c r="O1345" s="168">
        <v>0</v>
      </c>
      <c r="P1345" s="168">
        <v>0</v>
      </c>
      <c r="Q1345" s="168">
        <v>0</v>
      </c>
      <c r="R1345" s="168">
        <v>0</v>
      </c>
      <c r="S1345" s="168">
        <v>0</v>
      </c>
      <c r="T1345" s="168">
        <v>0</v>
      </c>
      <c r="U1345" s="168">
        <v>0</v>
      </c>
      <c r="V1345" s="168">
        <v>0</v>
      </c>
      <c r="W1345" s="168">
        <v>0</v>
      </c>
      <c r="X1345" s="168">
        <v>0</v>
      </c>
      <c r="Y1345" s="168">
        <v>0</v>
      </c>
      <c r="Z1345" s="168">
        <v>0</v>
      </c>
      <c r="AA1345" s="168">
        <v>0</v>
      </c>
      <c r="AB1345" s="168">
        <v>0</v>
      </c>
      <c r="AC1345" s="168">
        <v>0</v>
      </c>
      <c r="AD1345" s="168">
        <v>0</v>
      </c>
      <c r="AE1345" s="168">
        <v>0</v>
      </c>
      <c r="AF1345" s="168">
        <v>0</v>
      </c>
      <c r="AG1345" s="168">
        <v>0</v>
      </c>
      <c r="AH1345" s="43">
        <v>0</v>
      </c>
    </row>
    <row r="1346" spans="1:34">
      <c r="A1346" s="52">
        <v>0</v>
      </c>
      <c r="D1346" s="62">
        <v>2015</v>
      </c>
      <c r="E1346" s="62">
        <v>6</v>
      </c>
      <c r="F1346" s="62">
        <v>2015</v>
      </c>
      <c r="G1346" s="62">
        <v>2016</v>
      </c>
      <c r="H1346" s="168">
        <v>0</v>
      </c>
      <c r="I1346" s="168">
        <v>0</v>
      </c>
      <c r="J1346" s="168">
        <v>0</v>
      </c>
      <c r="K1346" s="168">
        <v>0</v>
      </c>
      <c r="L1346" s="168">
        <v>0</v>
      </c>
      <c r="M1346" s="168">
        <v>0</v>
      </c>
      <c r="N1346" s="168">
        <v>0</v>
      </c>
      <c r="O1346" s="168">
        <v>0</v>
      </c>
      <c r="P1346" s="168">
        <v>0</v>
      </c>
      <c r="Q1346" s="168">
        <v>0</v>
      </c>
      <c r="R1346" s="168">
        <v>0</v>
      </c>
      <c r="S1346" s="168">
        <v>0</v>
      </c>
      <c r="T1346" s="168">
        <v>0</v>
      </c>
      <c r="U1346" s="168">
        <v>0</v>
      </c>
      <c r="V1346" s="168">
        <v>0</v>
      </c>
      <c r="W1346" s="168">
        <v>0</v>
      </c>
      <c r="X1346" s="168">
        <v>0</v>
      </c>
      <c r="Y1346" s="168">
        <v>0</v>
      </c>
      <c r="Z1346" s="168">
        <v>0</v>
      </c>
      <c r="AA1346" s="168">
        <v>0</v>
      </c>
      <c r="AB1346" s="168">
        <v>0</v>
      </c>
      <c r="AC1346" s="168">
        <v>0</v>
      </c>
      <c r="AD1346" s="168">
        <v>0</v>
      </c>
      <c r="AE1346" s="168">
        <v>0</v>
      </c>
      <c r="AF1346" s="168">
        <v>0</v>
      </c>
      <c r="AG1346" s="168">
        <v>0</v>
      </c>
      <c r="AH1346" s="43">
        <v>0</v>
      </c>
    </row>
    <row r="1347" spans="1:34">
      <c r="A1347" s="52">
        <v>0</v>
      </c>
      <c r="D1347" s="62">
        <v>2015</v>
      </c>
      <c r="E1347" s="62">
        <v>7</v>
      </c>
      <c r="F1347" s="62">
        <v>2016</v>
      </c>
      <c r="G1347" s="62">
        <v>2016</v>
      </c>
      <c r="H1347" s="168">
        <v>0</v>
      </c>
      <c r="I1347" s="168">
        <v>0</v>
      </c>
      <c r="J1347" s="168">
        <v>0</v>
      </c>
      <c r="K1347" s="168">
        <v>0</v>
      </c>
      <c r="L1347" s="168">
        <v>0</v>
      </c>
      <c r="M1347" s="168">
        <v>0</v>
      </c>
      <c r="N1347" s="168">
        <v>0</v>
      </c>
      <c r="O1347" s="168">
        <v>0</v>
      </c>
      <c r="P1347" s="168">
        <v>0</v>
      </c>
      <c r="Q1347" s="168">
        <v>0</v>
      </c>
      <c r="R1347" s="168">
        <v>0</v>
      </c>
      <c r="S1347" s="168">
        <v>0</v>
      </c>
      <c r="T1347" s="168">
        <v>0</v>
      </c>
      <c r="U1347" s="168">
        <v>0</v>
      </c>
      <c r="V1347" s="168">
        <v>0</v>
      </c>
      <c r="W1347" s="168">
        <v>0</v>
      </c>
      <c r="X1347" s="168">
        <v>0</v>
      </c>
      <c r="Y1347" s="168">
        <v>0</v>
      </c>
      <c r="Z1347" s="168">
        <v>0</v>
      </c>
      <c r="AA1347" s="168">
        <v>0</v>
      </c>
      <c r="AB1347" s="168">
        <v>0</v>
      </c>
      <c r="AC1347" s="168">
        <v>0</v>
      </c>
      <c r="AD1347" s="168">
        <v>0</v>
      </c>
      <c r="AE1347" s="168">
        <v>0</v>
      </c>
      <c r="AF1347" s="168">
        <v>0</v>
      </c>
      <c r="AG1347" s="168">
        <v>0</v>
      </c>
      <c r="AH1347" s="43">
        <v>0</v>
      </c>
    </row>
    <row r="1348" spans="1:34">
      <c r="A1348" s="52">
        <v>0</v>
      </c>
      <c r="D1348" s="62">
        <v>2015</v>
      </c>
      <c r="E1348" s="62">
        <v>8</v>
      </c>
      <c r="F1348" s="62">
        <v>2016</v>
      </c>
      <c r="G1348" s="62">
        <v>2016</v>
      </c>
      <c r="H1348" s="168">
        <v>0</v>
      </c>
      <c r="I1348" s="168">
        <v>0</v>
      </c>
      <c r="J1348" s="168">
        <v>0</v>
      </c>
      <c r="K1348" s="168">
        <v>0</v>
      </c>
      <c r="L1348" s="168">
        <v>0</v>
      </c>
      <c r="M1348" s="168">
        <v>0</v>
      </c>
      <c r="N1348" s="168">
        <v>0</v>
      </c>
      <c r="O1348" s="168">
        <v>0</v>
      </c>
      <c r="P1348" s="168">
        <v>0</v>
      </c>
      <c r="Q1348" s="168">
        <v>0</v>
      </c>
      <c r="R1348" s="168">
        <v>0</v>
      </c>
      <c r="S1348" s="168">
        <v>0</v>
      </c>
      <c r="T1348" s="168">
        <v>0</v>
      </c>
      <c r="U1348" s="168">
        <v>0</v>
      </c>
      <c r="V1348" s="168">
        <v>0</v>
      </c>
      <c r="W1348" s="168">
        <v>0</v>
      </c>
      <c r="X1348" s="168">
        <v>0</v>
      </c>
      <c r="Y1348" s="168">
        <v>0</v>
      </c>
      <c r="Z1348" s="168">
        <v>0</v>
      </c>
      <c r="AA1348" s="168">
        <v>0</v>
      </c>
      <c r="AB1348" s="168">
        <v>0</v>
      </c>
      <c r="AC1348" s="168">
        <v>0</v>
      </c>
      <c r="AD1348" s="168">
        <v>0</v>
      </c>
      <c r="AE1348" s="168">
        <v>0</v>
      </c>
      <c r="AF1348" s="168">
        <v>0</v>
      </c>
      <c r="AG1348" s="168">
        <v>0</v>
      </c>
      <c r="AH1348" s="43">
        <v>0</v>
      </c>
    </row>
    <row r="1349" spans="1:34">
      <c r="A1349" s="52">
        <v>0</v>
      </c>
      <c r="D1349" s="62">
        <v>2015</v>
      </c>
      <c r="E1349" s="62">
        <v>9</v>
      </c>
      <c r="F1349" s="62">
        <v>2016</v>
      </c>
      <c r="G1349" s="62">
        <v>2016</v>
      </c>
      <c r="H1349" s="168">
        <v>0</v>
      </c>
      <c r="I1349" s="168">
        <v>0</v>
      </c>
      <c r="J1349" s="168">
        <v>0</v>
      </c>
      <c r="K1349" s="168">
        <v>0</v>
      </c>
      <c r="L1349" s="168">
        <v>0</v>
      </c>
      <c r="M1349" s="168">
        <v>0</v>
      </c>
      <c r="N1349" s="168">
        <v>0</v>
      </c>
      <c r="O1349" s="168">
        <v>0</v>
      </c>
      <c r="P1349" s="168">
        <v>0</v>
      </c>
      <c r="Q1349" s="168">
        <v>0</v>
      </c>
      <c r="R1349" s="168">
        <v>0</v>
      </c>
      <c r="S1349" s="168">
        <v>0</v>
      </c>
      <c r="T1349" s="168">
        <v>0</v>
      </c>
      <c r="U1349" s="168">
        <v>0</v>
      </c>
      <c r="V1349" s="168">
        <v>0</v>
      </c>
      <c r="W1349" s="168">
        <v>0</v>
      </c>
      <c r="X1349" s="168">
        <v>0</v>
      </c>
      <c r="Y1349" s="168">
        <v>0</v>
      </c>
      <c r="Z1349" s="168">
        <v>0</v>
      </c>
      <c r="AA1349" s="168">
        <v>0</v>
      </c>
      <c r="AB1349" s="168">
        <v>0</v>
      </c>
      <c r="AC1349" s="168">
        <v>0</v>
      </c>
      <c r="AD1349" s="168">
        <v>0</v>
      </c>
      <c r="AE1349" s="168">
        <v>0</v>
      </c>
      <c r="AF1349" s="168">
        <v>0</v>
      </c>
      <c r="AG1349" s="168">
        <v>0</v>
      </c>
      <c r="AH1349" s="43">
        <v>0</v>
      </c>
    </row>
    <row r="1350" spans="1:34">
      <c r="A1350" s="52">
        <v>0</v>
      </c>
      <c r="D1350" s="62">
        <v>2015</v>
      </c>
      <c r="E1350" s="62">
        <v>10</v>
      </c>
      <c r="F1350" s="62">
        <v>2016</v>
      </c>
      <c r="G1350" s="62">
        <v>2016</v>
      </c>
      <c r="H1350" s="168">
        <v>0</v>
      </c>
      <c r="I1350" s="168">
        <v>0</v>
      </c>
      <c r="J1350" s="168">
        <v>0</v>
      </c>
      <c r="K1350" s="168">
        <v>0</v>
      </c>
      <c r="L1350" s="168">
        <v>0</v>
      </c>
      <c r="M1350" s="168">
        <v>0</v>
      </c>
      <c r="N1350" s="168">
        <v>0</v>
      </c>
      <c r="O1350" s="168">
        <v>0</v>
      </c>
      <c r="P1350" s="168">
        <v>0</v>
      </c>
      <c r="Q1350" s="168">
        <v>0</v>
      </c>
      <c r="R1350" s="168">
        <v>0</v>
      </c>
      <c r="S1350" s="168">
        <v>0</v>
      </c>
      <c r="T1350" s="168">
        <v>0</v>
      </c>
      <c r="U1350" s="168">
        <v>0</v>
      </c>
      <c r="V1350" s="168">
        <v>0</v>
      </c>
      <c r="W1350" s="168">
        <v>0</v>
      </c>
      <c r="X1350" s="168">
        <v>0</v>
      </c>
      <c r="Y1350" s="168">
        <v>0</v>
      </c>
      <c r="Z1350" s="168">
        <v>0</v>
      </c>
      <c r="AA1350" s="168">
        <v>0</v>
      </c>
      <c r="AB1350" s="168">
        <v>0</v>
      </c>
      <c r="AC1350" s="168">
        <v>0</v>
      </c>
      <c r="AD1350" s="168">
        <v>0</v>
      </c>
      <c r="AE1350" s="168">
        <v>0</v>
      </c>
      <c r="AF1350" s="168">
        <v>0</v>
      </c>
      <c r="AG1350" s="168">
        <v>0</v>
      </c>
      <c r="AH1350" s="43">
        <v>0</v>
      </c>
    </row>
    <row r="1351" spans="1:34">
      <c r="A1351" s="52">
        <v>0</v>
      </c>
      <c r="D1351" s="62">
        <v>2015</v>
      </c>
      <c r="E1351" s="62">
        <v>11</v>
      </c>
      <c r="F1351" s="62">
        <v>2016</v>
      </c>
      <c r="G1351" s="62">
        <v>2016</v>
      </c>
      <c r="H1351" s="168">
        <v>0</v>
      </c>
      <c r="I1351" s="168">
        <v>0</v>
      </c>
      <c r="J1351" s="168">
        <v>0</v>
      </c>
      <c r="K1351" s="168">
        <v>0</v>
      </c>
      <c r="L1351" s="168">
        <v>0</v>
      </c>
      <c r="M1351" s="168">
        <v>0</v>
      </c>
      <c r="N1351" s="168">
        <v>0</v>
      </c>
      <c r="O1351" s="168">
        <v>0</v>
      </c>
      <c r="P1351" s="168">
        <v>0</v>
      </c>
      <c r="Q1351" s="168">
        <v>0</v>
      </c>
      <c r="R1351" s="168">
        <v>0</v>
      </c>
      <c r="S1351" s="168">
        <v>0</v>
      </c>
      <c r="T1351" s="168">
        <v>0</v>
      </c>
      <c r="U1351" s="168">
        <v>0</v>
      </c>
      <c r="V1351" s="168">
        <v>0</v>
      </c>
      <c r="W1351" s="168">
        <v>0</v>
      </c>
      <c r="X1351" s="168">
        <v>0</v>
      </c>
      <c r="Y1351" s="168">
        <v>0</v>
      </c>
      <c r="Z1351" s="168">
        <v>0</v>
      </c>
      <c r="AA1351" s="168">
        <v>0</v>
      </c>
      <c r="AB1351" s="168">
        <v>0</v>
      </c>
      <c r="AC1351" s="168">
        <v>0</v>
      </c>
      <c r="AD1351" s="168">
        <v>0</v>
      </c>
      <c r="AE1351" s="168">
        <v>0</v>
      </c>
      <c r="AF1351" s="168">
        <v>0</v>
      </c>
      <c r="AG1351" s="168">
        <v>0</v>
      </c>
      <c r="AH1351" s="43">
        <v>0</v>
      </c>
    </row>
    <row r="1352" spans="1:34">
      <c r="A1352" s="52">
        <v>0</v>
      </c>
      <c r="D1352" s="62">
        <v>2015</v>
      </c>
      <c r="E1352" s="62">
        <v>12</v>
      </c>
      <c r="F1352" s="62">
        <v>2016</v>
      </c>
      <c r="G1352" s="62">
        <v>2016</v>
      </c>
      <c r="H1352" s="168">
        <v>0</v>
      </c>
      <c r="I1352" s="168">
        <v>0</v>
      </c>
      <c r="J1352" s="168">
        <v>0</v>
      </c>
      <c r="K1352" s="168">
        <v>0</v>
      </c>
      <c r="L1352" s="168">
        <v>0</v>
      </c>
      <c r="M1352" s="168">
        <v>0</v>
      </c>
      <c r="N1352" s="168">
        <v>0</v>
      </c>
      <c r="O1352" s="168">
        <v>0</v>
      </c>
      <c r="P1352" s="168">
        <v>0</v>
      </c>
      <c r="Q1352" s="168">
        <v>0</v>
      </c>
      <c r="R1352" s="168">
        <v>0</v>
      </c>
      <c r="S1352" s="168">
        <v>0</v>
      </c>
      <c r="T1352" s="168">
        <v>0</v>
      </c>
      <c r="U1352" s="168">
        <v>0</v>
      </c>
      <c r="V1352" s="168">
        <v>0</v>
      </c>
      <c r="W1352" s="168">
        <v>0</v>
      </c>
      <c r="X1352" s="168">
        <v>0</v>
      </c>
      <c r="Y1352" s="168">
        <v>0</v>
      </c>
      <c r="Z1352" s="168">
        <v>0</v>
      </c>
      <c r="AA1352" s="168">
        <v>0</v>
      </c>
      <c r="AB1352" s="168">
        <v>0</v>
      </c>
      <c r="AC1352" s="168">
        <v>0</v>
      </c>
      <c r="AD1352" s="168">
        <v>0</v>
      </c>
      <c r="AE1352" s="168">
        <v>0</v>
      </c>
      <c r="AF1352" s="168">
        <v>0</v>
      </c>
      <c r="AG1352" s="168">
        <v>0</v>
      </c>
      <c r="AH1352" s="43">
        <v>0</v>
      </c>
    </row>
    <row r="1353" spans="1:34">
      <c r="A1353" s="52">
        <v>0</v>
      </c>
      <c r="D1353" s="62">
        <v>2016</v>
      </c>
      <c r="E1353" s="62">
        <v>1</v>
      </c>
      <c r="F1353" s="62">
        <v>2016</v>
      </c>
      <c r="G1353" s="62">
        <v>2016</v>
      </c>
      <c r="H1353" s="168">
        <v>0</v>
      </c>
      <c r="I1353" s="168">
        <v>0</v>
      </c>
      <c r="J1353" s="168">
        <v>0</v>
      </c>
      <c r="K1353" s="168">
        <v>0</v>
      </c>
      <c r="L1353" s="168">
        <v>0</v>
      </c>
      <c r="M1353" s="168">
        <v>0</v>
      </c>
      <c r="N1353" s="168">
        <v>0</v>
      </c>
      <c r="O1353" s="168">
        <v>0</v>
      </c>
      <c r="P1353" s="168">
        <v>0</v>
      </c>
      <c r="Q1353" s="168">
        <v>0</v>
      </c>
      <c r="R1353" s="168">
        <v>0</v>
      </c>
      <c r="S1353" s="168">
        <v>0</v>
      </c>
      <c r="T1353" s="168">
        <v>0</v>
      </c>
      <c r="U1353" s="168">
        <v>0</v>
      </c>
      <c r="V1353" s="168">
        <v>0</v>
      </c>
      <c r="W1353" s="168">
        <v>0</v>
      </c>
      <c r="X1353" s="168">
        <v>0</v>
      </c>
      <c r="Y1353" s="168">
        <v>0</v>
      </c>
      <c r="Z1353" s="168">
        <v>0</v>
      </c>
      <c r="AA1353" s="168">
        <v>0</v>
      </c>
      <c r="AB1353" s="168">
        <v>0</v>
      </c>
      <c r="AC1353" s="168">
        <v>0</v>
      </c>
      <c r="AD1353" s="168">
        <v>0</v>
      </c>
      <c r="AE1353" s="168">
        <v>0</v>
      </c>
      <c r="AF1353" s="168">
        <v>0</v>
      </c>
      <c r="AG1353" s="168">
        <v>0</v>
      </c>
      <c r="AH1353" s="43">
        <v>0</v>
      </c>
    </row>
    <row r="1354" spans="1:34">
      <c r="A1354" s="52">
        <v>0</v>
      </c>
      <c r="D1354" s="62">
        <v>2016</v>
      </c>
      <c r="E1354" s="62">
        <v>2</v>
      </c>
      <c r="F1354" s="62">
        <v>2016</v>
      </c>
      <c r="G1354" s="62">
        <v>2016</v>
      </c>
      <c r="H1354" s="168">
        <v>0</v>
      </c>
      <c r="I1354" s="168">
        <v>0</v>
      </c>
      <c r="J1354" s="168">
        <v>0</v>
      </c>
      <c r="K1354" s="168">
        <v>0</v>
      </c>
      <c r="L1354" s="168">
        <v>0</v>
      </c>
      <c r="M1354" s="168">
        <v>0</v>
      </c>
      <c r="N1354" s="168">
        <v>0</v>
      </c>
      <c r="O1354" s="168">
        <v>0</v>
      </c>
      <c r="P1354" s="168">
        <v>0</v>
      </c>
      <c r="Q1354" s="168">
        <v>0</v>
      </c>
      <c r="R1354" s="168">
        <v>0</v>
      </c>
      <c r="S1354" s="168">
        <v>0</v>
      </c>
      <c r="T1354" s="168">
        <v>0</v>
      </c>
      <c r="U1354" s="168">
        <v>0</v>
      </c>
      <c r="V1354" s="168">
        <v>0</v>
      </c>
      <c r="W1354" s="168">
        <v>0</v>
      </c>
      <c r="X1354" s="168">
        <v>0</v>
      </c>
      <c r="Y1354" s="168">
        <v>0</v>
      </c>
      <c r="Z1354" s="168">
        <v>0</v>
      </c>
      <c r="AA1354" s="168">
        <v>0</v>
      </c>
      <c r="AB1354" s="168">
        <v>0</v>
      </c>
      <c r="AC1354" s="168">
        <v>0</v>
      </c>
      <c r="AD1354" s="168">
        <v>0</v>
      </c>
      <c r="AE1354" s="168">
        <v>0</v>
      </c>
      <c r="AF1354" s="168">
        <v>0</v>
      </c>
      <c r="AG1354" s="168">
        <v>0</v>
      </c>
      <c r="AH1354" s="43">
        <v>0</v>
      </c>
    </row>
    <row r="1355" spans="1:34">
      <c r="A1355" s="52">
        <v>0</v>
      </c>
      <c r="D1355" s="62">
        <v>2016</v>
      </c>
      <c r="E1355" s="62">
        <v>3</v>
      </c>
      <c r="F1355" s="62">
        <v>2016</v>
      </c>
      <c r="G1355" s="62">
        <v>2016</v>
      </c>
      <c r="H1355" s="168">
        <v>0</v>
      </c>
      <c r="I1355" s="168">
        <v>0</v>
      </c>
      <c r="J1355" s="168">
        <v>0</v>
      </c>
      <c r="K1355" s="168">
        <v>0</v>
      </c>
      <c r="L1355" s="168">
        <v>0</v>
      </c>
      <c r="M1355" s="168">
        <v>0</v>
      </c>
      <c r="N1355" s="168">
        <v>0</v>
      </c>
      <c r="O1355" s="168">
        <v>0</v>
      </c>
      <c r="P1355" s="168">
        <v>0</v>
      </c>
      <c r="Q1355" s="168">
        <v>0</v>
      </c>
      <c r="R1355" s="168">
        <v>0</v>
      </c>
      <c r="S1355" s="168">
        <v>0</v>
      </c>
      <c r="T1355" s="168">
        <v>0</v>
      </c>
      <c r="U1355" s="168">
        <v>0</v>
      </c>
      <c r="V1355" s="168">
        <v>0</v>
      </c>
      <c r="W1355" s="168">
        <v>0</v>
      </c>
      <c r="X1355" s="168">
        <v>0</v>
      </c>
      <c r="Y1355" s="168">
        <v>0</v>
      </c>
      <c r="Z1355" s="168">
        <v>0</v>
      </c>
      <c r="AA1355" s="168">
        <v>0</v>
      </c>
      <c r="AB1355" s="168">
        <v>0</v>
      </c>
      <c r="AC1355" s="168">
        <v>0</v>
      </c>
      <c r="AD1355" s="168">
        <v>0</v>
      </c>
      <c r="AE1355" s="168">
        <v>0</v>
      </c>
      <c r="AF1355" s="168">
        <v>0</v>
      </c>
      <c r="AG1355" s="168">
        <v>0</v>
      </c>
      <c r="AH1355" s="43">
        <v>0</v>
      </c>
    </row>
    <row r="1356" spans="1:34">
      <c r="A1356" s="52">
        <v>0</v>
      </c>
      <c r="D1356" s="62">
        <v>2016</v>
      </c>
      <c r="E1356" s="62">
        <v>4</v>
      </c>
      <c r="F1356" s="62">
        <v>2016</v>
      </c>
      <c r="G1356" s="62">
        <v>2016</v>
      </c>
      <c r="H1356" s="168">
        <v>0</v>
      </c>
      <c r="I1356" s="168">
        <v>0</v>
      </c>
      <c r="J1356" s="168">
        <v>0</v>
      </c>
      <c r="K1356" s="168">
        <v>0</v>
      </c>
      <c r="L1356" s="168">
        <v>0</v>
      </c>
      <c r="M1356" s="168">
        <v>0</v>
      </c>
      <c r="N1356" s="168">
        <v>0</v>
      </c>
      <c r="O1356" s="168">
        <v>0</v>
      </c>
      <c r="P1356" s="168">
        <v>0</v>
      </c>
      <c r="Q1356" s="168">
        <v>0</v>
      </c>
      <c r="R1356" s="168">
        <v>0</v>
      </c>
      <c r="S1356" s="168">
        <v>0</v>
      </c>
      <c r="T1356" s="168">
        <v>0</v>
      </c>
      <c r="U1356" s="168">
        <v>0</v>
      </c>
      <c r="V1356" s="168">
        <v>0</v>
      </c>
      <c r="W1356" s="168">
        <v>0</v>
      </c>
      <c r="X1356" s="168">
        <v>0</v>
      </c>
      <c r="Y1356" s="168">
        <v>0</v>
      </c>
      <c r="Z1356" s="168">
        <v>0</v>
      </c>
      <c r="AA1356" s="168">
        <v>0</v>
      </c>
      <c r="AB1356" s="168">
        <v>0</v>
      </c>
      <c r="AC1356" s="168">
        <v>0</v>
      </c>
      <c r="AD1356" s="168">
        <v>0</v>
      </c>
      <c r="AE1356" s="168">
        <v>0</v>
      </c>
      <c r="AF1356" s="168">
        <v>0</v>
      </c>
      <c r="AG1356" s="168">
        <v>0</v>
      </c>
      <c r="AH1356" s="43">
        <v>0</v>
      </c>
    </row>
    <row r="1357" spans="1:34">
      <c r="A1357" s="52">
        <v>0</v>
      </c>
      <c r="D1357" s="62">
        <v>2016</v>
      </c>
      <c r="E1357" s="62">
        <v>5</v>
      </c>
      <c r="F1357" s="62">
        <v>2016</v>
      </c>
      <c r="G1357" s="62">
        <v>2017</v>
      </c>
      <c r="H1357" s="168">
        <v>0</v>
      </c>
      <c r="I1357" s="168">
        <v>0</v>
      </c>
      <c r="J1357" s="168">
        <v>0</v>
      </c>
      <c r="K1357" s="168">
        <v>0</v>
      </c>
      <c r="L1357" s="168">
        <v>0</v>
      </c>
      <c r="M1357" s="168">
        <v>0</v>
      </c>
      <c r="N1357" s="168">
        <v>0</v>
      </c>
      <c r="O1357" s="168">
        <v>0</v>
      </c>
      <c r="P1357" s="168">
        <v>0</v>
      </c>
      <c r="Q1357" s="168">
        <v>0</v>
      </c>
      <c r="R1357" s="168">
        <v>0</v>
      </c>
      <c r="S1357" s="168">
        <v>0</v>
      </c>
      <c r="T1357" s="168">
        <v>0</v>
      </c>
      <c r="U1357" s="168">
        <v>0</v>
      </c>
      <c r="V1357" s="168">
        <v>0</v>
      </c>
      <c r="W1357" s="168">
        <v>0</v>
      </c>
      <c r="X1357" s="168">
        <v>0</v>
      </c>
      <c r="Y1357" s="168">
        <v>0</v>
      </c>
      <c r="Z1357" s="168">
        <v>0</v>
      </c>
      <c r="AA1357" s="168">
        <v>0</v>
      </c>
      <c r="AB1357" s="168">
        <v>0</v>
      </c>
      <c r="AC1357" s="168">
        <v>0</v>
      </c>
      <c r="AD1357" s="168">
        <v>0</v>
      </c>
      <c r="AE1357" s="168">
        <v>0</v>
      </c>
      <c r="AF1357" s="168">
        <v>0</v>
      </c>
      <c r="AG1357" s="168">
        <v>0</v>
      </c>
      <c r="AH1357" s="43">
        <v>0</v>
      </c>
    </row>
    <row r="1358" spans="1:34">
      <c r="A1358" s="52">
        <v>0</v>
      </c>
      <c r="D1358" s="62">
        <v>2016</v>
      </c>
      <c r="E1358" s="62">
        <v>6</v>
      </c>
      <c r="F1358" s="62">
        <v>2016</v>
      </c>
      <c r="G1358" s="62">
        <v>2017</v>
      </c>
      <c r="H1358" s="168">
        <v>0</v>
      </c>
      <c r="I1358" s="168">
        <v>0</v>
      </c>
      <c r="J1358" s="168">
        <v>0</v>
      </c>
      <c r="K1358" s="168">
        <v>0</v>
      </c>
      <c r="L1358" s="168">
        <v>0</v>
      </c>
      <c r="M1358" s="168">
        <v>0</v>
      </c>
      <c r="N1358" s="168">
        <v>0</v>
      </c>
      <c r="O1358" s="168">
        <v>0</v>
      </c>
      <c r="P1358" s="168">
        <v>0</v>
      </c>
      <c r="Q1358" s="168">
        <v>0</v>
      </c>
      <c r="R1358" s="168">
        <v>0</v>
      </c>
      <c r="S1358" s="168">
        <v>0</v>
      </c>
      <c r="T1358" s="168">
        <v>0</v>
      </c>
      <c r="U1358" s="168">
        <v>0</v>
      </c>
      <c r="V1358" s="168">
        <v>0</v>
      </c>
      <c r="W1358" s="168">
        <v>0</v>
      </c>
      <c r="X1358" s="168">
        <v>0</v>
      </c>
      <c r="Y1358" s="168">
        <v>0</v>
      </c>
      <c r="Z1358" s="168">
        <v>0</v>
      </c>
      <c r="AA1358" s="168">
        <v>0</v>
      </c>
      <c r="AB1358" s="168">
        <v>0</v>
      </c>
      <c r="AC1358" s="168">
        <v>0</v>
      </c>
      <c r="AD1358" s="168">
        <v>0</v>
      </c>
      <c r="AE1358" s="168">
        <v>0</v>
      </c>
      <c r="AF1358" s="168">
        <v>0</v>
      </c>
      <c r="AG1358" s="168">
        <v>0</v>
      </c>
      <c r="AH1358" s="43">
        <v>0</v>
      </c>
    </row>
    <row r="1359" spans="1:34">
      <c r="A1359" s="52">
        <v>0</v>
      </c>
      <c r="D1359" s="62">
        <v>2016</v>
      </c>
      <c r="E1359" s="62">
        <v>7</v>
      </c>
      <c r="F1359" s="62">
        <v>2017</v>
      </c>
      <c r="G1359" s="62">
        <v>2017</v>
      </c>
      <c r="H1359" s="168">
        <v>0</v>
      </c>
      <c r="I1359" s="168">
        <v>0</v>
      </c>
      <c r="J1359" s="168">
        <v>0</v>
      </c>
      <c r="K1359" s="168">
        <v>0</v>
      </c>
      <c r="L1359" s="168">
        <v>0</v>
      </c>
      <c r="M1359" s="168">
        <v>0</v>
      </c>
      <c r="N1359" s="168">
        <v>0</v>
      </c>
      <c r="O1359" s="168">
        <v>0</v>
      </c>
      <c r="P1359" s="168">
        <v>0</v>
      </c>
      <c r="Q1359" s="168">
        <v>0</v>
      </c>
      <c r="R1359" s="168">
        <v>0</v>
      </c>
      <c r="S1359" s="168">
        <v>0</v>
      </c>
      <c r="T1359" s="168">
        <v>0</v>
      </c>
      <c r="U1359" s="168">
        <v>0</v>
      </c>
      <c r="V1359" s="168">
        <v>0</v>
      </c>
      <c r="W1359" s="168">
        <v>0</v>
      </c>
      <c r="X1359" s="168">
        <v>0</v>
      </c>
      <c r="Y1359" s="168">
        <v>0</v>
      </c>
      <c r="Z1359" s="168">
        <v>0</v>
      </c>
      <c r="AA1359" s="168">
        <v>0</v>
      </c>
      <c r="AB1359" s="168">
        <v>0</v>
      </c>
      <c r="AC1359" s="168">
        <v>0</v>
      </c>
      <c r="AD1359" s="168">
        <v>0</v>
      </c>
      <c r="AE1359" s="168">
        <v>0</v>
      </c>
      <c r="AF1359" s="168">
        <v>0</v>
      </c>
      <c r="AG1359" s="168">
        <v>0</v>
      </c>
      <c r="AH1359" s="43">
        <v>0</v>
      </c>
    </row>
    <row r="1360" spans="1:34">
      <c r="A1360" s="52">
        <v>0</v>
      </c>
      <c r="D1360" s="62">
        <v>2016</v>
      </c>
      <c r="E1360" s="62">
        <v>8</v>
      </c>
      <c r="F1360" s="62">
        <v>2017</v>
      </c>
      <c r="G1360" s="62">
        <v>2017</v>
      </c>
      <c r="H1360" s="168">
        <v>0</v>
      </c>
      <c r="I1360" s="168">
        <v>0</v>
      </c>
      <c r="J1360" s="168">
        <v>0</v>
      </c>
      <c r="K1360" s="168">
        <v>0</v>
      </c>
      <c r="L1360" s="168">
        <v>0</v>
      </c>
      <c r="M1360" s="168">
        <v>0</v>
      </c>
      <c r="N1360" s="168">
        <v>0</v>
      </c>
      <c r="O1360" s="168">
        <v>0</v>
      </c>
      <c r="P1360" s="168">
        <v>0</v>
      </c>
      <c r="Q1360" s="168">
        <v>0</v>
      </c>
      <c r="R1360" s="168">
        <v>0</v>
      </c>
      <c r="S1360" s="168">
        <v>0</v>
      </c>
      <c r="T1360" s="168">
        <v>0</v>
      </c>
      <c r="U1360" s="168">
        <v>0</v>
      </c>
      <c r="V1360" s="168">
        <v>0</v>
      </c>
      <c r="W1360" s="168">
        <v>0</v>
      </c>
      <c r="X1360" s="168">
        <v>0</v>
      </c>
      <c r="Y1360" s="168">
        <v>0</v>
      </c>
      <c r="Z1360" s="168">
        <v>0</v>
      </c>
      <c r="AA1360" s="168">
        <v>0</v>
      </c>
      <c r="AB1360" s="168">
        <v>0</v>
      </c>
      <c r="AC1360" s="168">
        <v>0</v>
      </c>
      <c r="AD1360" s="168">
        <v>0</v>
      </c>
      <c r="AE1360" s="168">
        <v>0</v>
      </c>
      <c r="AF1360" s="168">
        <v>0</v>
      </c>
      <c r="AG1360" s="168">
        <v>0</v>
      </c>
      <c r="AH1360" s="43">
        <v>0</v>
      </c>
    </row>
    <row r="1361" spans="1:34">
      <c r="A1361" s="52">
        <v>0</v>
      </c>
      <c r="D1361" s="62">
        <v>2016</v>
      </c>
      <c r="E1361" s="62">
        <v>9</v>
      </c>
      <c r="F1361" s="62">
        <v>2017</v>
      </c>
      <c r="G1361" s="62">
        <v>2017</v>
      </c>
      <c r="H1361" s="168">
        <v>0</v>
      </c>
      <c r="I1361" s="168">
        <v>0</v>
      </c>
      <c r="J1361" s="168">
        <v>0</v>
      </c>
      <c r="K1361" s="168">
        <v>0</v>
      </c>
      <c r="L1361" s="168">
        <v>0</v>
      </c>
      <c r="M1361" s="168">
        <v>0</v>
      </c>
      <c r="N1361" s="168">
        <v>0</v>
      </c>
      <c r="O1361" s="168">
        <v>0</v>
      </c>
      <c r="P1361" s="168">
        <v>0</v>
      </c>
      <c r="Q1361" s="168">
        <v>0</v>
      </c>
      <c r="R1361" s="168">
        <v>0</v>
      </c>
      <c r="S1361" s="168">
        <v>0</v>
      </c>
      <c r="T1361" s="168">
        <v>0</v>
      </c>
      <c r="U1361" s="168">
        <v>0</v>
      </c>
      <c r="V1361" s="168">
        <v>0</v>
      </c>
      <c r="W1361" s="168">
        <v>0</v>
      </c>
      <c r="X1361" s="168">
        <v>0</v>
      </c>
      <c r="Y1361" s="168">
        <v>0</v>
      </c>
      <c r="Z1361" s="168">
        <v>0</v>
      </c>
      <c r="AA1361" s="168">
        <v>0</v>
      </c>
      <c r="AB1361" s="168">
        <v>0</v>
      </c>
      <c r="AC1361" s="168">
        <v>0</v>
      </c>
      <c r="AD1361" s="168">
        <v>0</v>
      </c>
      <c r="AE1361" s="168">
        <v>0</v>
      </c>
      <c r="AF1361" s="168">
        <v>0</v>
      </c>
      <c r="AG1361" s="168">
        <v>0</v>
      </c>
      <c r="AH1361" s="43">
        <v>0</v>
      </c>
    </row>
    <row r="1362" spans="1:34">
      <c r="A1362" s="52">
        <v>0</v>
      </c>
      <c r="D1362" s="62">
        <v>2016</v>
      </c>
      <c r="E1362" s="62">
        <v>10</v>
      </c>
      <c r="F1362" s="62">
        <v>2017</v>
      </c>
      <c r="G1362" s="62">
        <v>2017</v>
      </c>
      <c r="H1362" s="168">
        <v>0</v>
      </c>
      <c r="I1362" s="168">
        <v>0</v>
      </c>
      <c r="J1362" s="168">
        <v>0</v>
      </c>
      <c r="K1362" s="168">
        <v>0</v>
      </c>
      <c r="L1362" s="168">
        <v>0</v>
      </c>
      <c r="M1362" s="168">
        <v>0</v>
      </c>
      <c r="N1362" s="168">
        <v>0</v>
      </c>
      <c r="O1362" s="168">
        <v>0</v>
      </c>
      <c r="P1362" s="168">
        <v>0</v>
      </c>
      <c r="Q1362" s="168">
        <v>0</v>
      </c>
      <c r="R1362" s="168">
        <v>0</v>
      </c>
      <c r="S1362" s="168">
        <v>0</v>
      </c>
      <c r="T1362" s="168">
        <v>0</v>
      </c>
      <c r="U1362" s="168">
        <v>0</v>
      </c>
      <c r="V1362" s="168">
        <v>0</v>
      </c>
      <c r="W1362" s="168">
        <v>0</v>
      </c>
      <c r="X1362" s="168">
        <v>0</v>
      </c>
      <c r="Y1362" s="168">
        <v>0</v>
      </c>
      <c r="Z1362" s="168">
        <v>0</v>
      </c>
      <c r="AA1362" s="168">
        <v>0</v>
      </c>
      <c r="AB1362" s="168">
        <v>0</v>
      </c>
      <c r="AC1362" s="168">
        <v>0</v>
      </c>
      <c r="AD1362" s="168">
        <v>0</v>
      </c>
      <c r="AE1362" s="168">
        <v>0</v>
      </c>
      <c r="AF1362" s="168">
        <v>0</v>
      </c>
      <c r="AG1362" s="168">
        <v>0</v>
      </c>
      <c r="AH1362" s="43">
        <v>0</v>
      </c>
    </row>
    <row r="1363" spans="1:34">
      <c r="A1363" s="52">
        <v>0</v>
      </c>
      <c r="D1363" s="62">
        <v>2016</v>
      </c>
      <c r="E1363" s="62">
        <v>11</v>
      </c>
      <c r="F1363" s="62">
        <v>2017</v>
      </c>
      <c r="G1363" s="62">
        <v>2017</v>
      </c>
      <c r="H1363" s="168">
        <v>0</v>
      </c>
      <c r="I1363" s="168">
        <v>0</v>
      </c>
      <c r="J1363" s="168">
        <v>0</v>
      </c>
      <c r="K1363" s="168">
        <v>0</v>
      </c>
      <c r="L1363" s="168">
        <v>0</v>
      </c>
      <c r="M1363" s="168">
        <v>0</v>
      </c>
      <c r="N1363" s="168">
        <v>0</v>
      </c>
      <c r="O1363" s="168">
        <v>0</v>
      </c>
      <c r="P1363" s="168">
        <v>0</v>
      </c>
      <c r="Q1363" s="168">
        <v>0</v>
      </c>
      <c r="R1363" s="168">
        <v>0</v>
      </c>
      <c r="S1363" s="168">
        <v>0</v>
      </c>
      <c r="T1363" s="168">
        <v>0</v>
      </c>
      <c r="U1363" s="168">
        <v>0</v>
      </c>
      <c r="V1363" s="168">
        <v>0</v>
      </c>
      <c r="W1363" s="168">
        <v>0</v>
      </c>
      <c r="X1363" s="168">
        <v>0</v>
      </c>
      <c r="Y1363" s="168">
        <v>0</v>
      </c>
      <c r="Z1363" s="168">
        <v>0</v>
      </c>
      <c r="AA1363" s="168">
        <v>0</v>
      </c>
      <c r="AB1363" s="168">
        <v>0</v>
      </c>
      <c r="AC1363" s="168">
        <v>0</v>
      </c>
      <c r="AD1363" s="168">
        <v>0</v>
      </c>
      <c r="AE1363" s="168">
        <v>0</v>
      </c>
      <c r="AF1363" s="168">
        <v>0</v>
      </c>
      <c r="AG1363" s="168">
        <v>0</v>
      </c>
      <c r="AH1363" s="43">
        <v>0</v>
      </c>
    </row>
    <row r="1364" spans="1:34">
      <c r="A1364" s="52">
        <v>0</v>
      </c>
      <c r="D1364" s="62">
        <v>2016</v>
      </c>
      <c r="E1364" s="62">
        <v>12</v>
      </c>
      <c r="F1364" s="62">
        <v>2017</v>
      </c>
      <c r="G1364" s="62">
        <v>2017</v>
      </c>
      <c r="H1364" s="168">
        <v>0</v>
      </c>
      <c r="I1364" s="168">
        <v>0</v>
      </c>
      <c r="J1364" s="168">
        <v>0</v>
      </c>
      <c r="K1364" s="168">
        <v>0</v>
      </c>
      <c r="L1364" s="168">
        <v>0</v>
      </c>
      <c r="M1364" s="168">
        <v>0</v>
      </c>
      <c r="N1364" s="168">
        <v>0</v>
      </c>
      <c r="O1364" s="168">
        <v>0</v>
      </c>
      <c r="P1364" s="168">
        <v>0</v>
      </c>
      <c r="Q1364" s="168">
        <v>0</v>
      </c>
      <c r="R1364" s="168">
        <v>0</v>
      </c>
      <c r="S1364" s="168">
        <v>0</v>
      </c>
      <c r="T1364" s="168">
        <v>0</v>
      </c>
      <c r="U1364" s="168">
        <v>0</v>
      </c>
      <c r="V1364" s="168">
        <v>0</v>
      </c>
      <c r="W1364" s="168">
        <v>0</v>
      </c>
      <c r="X1364" s="168">
        <v>0</v>
      </c>
      <c r="Y1364" s="168">
        <v>0</v>
      </c>
      <c r="Z1364" s="168">
        <v>0</v>
      </c>
      <c r="AA1364" s="168">
        <v>0</v>
      </c>
      <c r="AB1364" s="168">
        <v>0</v>
      </c>
      <c r="AC1364" s="168">
        <v>0</v>
      </c>
      <c r="AD1364" s="168">
        <v>0</v>
      </c>
      <c r="AE1364" s="168">
        <v>0</v>
      </c>
      <c r="AF1364" s="168">
        <v>0</v>
      </c>
      <c r="AG1364" s="168">
        <v>0</v>
      </c>
      <c r="AH1364" s="43">
        <v>0</v>
      </c>
    </row>
    <row r="1365" spans="1:34">
      <c r="A1365" s="52">
        <v>0</v>
      </c>
      <c r="D1365" s="62">
        <v>2017</v>
      </c>
      <c r="E1365" s="62">
        <v>1</v>
      </c>
      <c r="F1365" s="62">
        <v>2017</v>
      </c>
      <c r="G1365" s="62">
        <v>2017</v>
      </c>
      <c r="H1365" s="168">
        <v>0</v>
      </c>
      <c r="I1365" s="168">
        <v>0</v>
      </c>
      <c r="J1365" s="168">
        <v>0</v>
      </c>
      <c r="K1365" s="168">
        <v>0</v>
      </c>
      <c r="L1365" s="168">
        <v>0</v>
      </c>
      <c r="M1365" s="168">
        <v>0</v>
      </c>
      <c r="N1365" s="168">
        <v>0</v>
      </c>
      <c r="O1365" s="168">
        <v>0</v>
      </c>
      <c r="P1365" s="168">
        <v>0</v>
      </c>
      <c r="Q1365" s="168">
        <v>0</v>
      </c>
      <c r="R1365" s="168">
        <v>0</v>
      </c>
      <c r="S1365" s="168">
        <v>0</v>
      </c>
      <c r="T1365" s="168">
        <v>0</v>
      </c>
      <c r="U1365" s="168">
        <v>0</v>
      </c>
      <c r="V1365" s="168">
        <v>0</v>
      </c>
      <c r="W1365" s="168">
        <v>0</v>
      </c>
      <c r="X1365" s="168">
        <v>0</v>
      </c>
      <c r="Y1365" s="168">
        <v>0</v>
      </c>
      <c r="Z1365" s="168">
        <v>0</v>
      </c>
      <c r="AA1365" s="168">
        <v>0</v>
      </c>
      <c r="AB1365" s="168">
        <v>0</v>
      </c>
      <c r="AC1365" s="168">
        <v>0</v>
      </c>
      <c r="AD1365" s="168">
        <v>0</v>
      </c>
      <c r="AE1365" s="168">
        <v>0</v>
      </c>
      <c r="AF1365" s="168">
        <v>0</v>
      </c>
      <c r="AG1365" s="168">
        <v>0</v>
      </c>
      <c r="AH1365" s="43">
        <v>0</v>
      </c>
    </row>
    <row r="1366" spans="1:34">
      <c r="A1366" s="52">
        <v>0</v>
      </c>
      <c r="D1366" s="62">
        <v>2017</v>
      </c>
      <c r="E1366" s="62">
        <v>2</v>
      </c>
      <c r="F1366" s="62">
        <v>2017</v>
      </c>
      <c r="G1366" s="62">
        <v>2017</v>
      </c>
      <c r="H1366" s="168">
        <v>0</v>
      </c>
      <c r="I1366" s="168">
        <v>0</v>
      </c>
      <c r="J1366" s="168">
        <v>0</v>
      </c>
      <c r="K1366" s="168">
        <v>0</v>
      </c>
      <c r="L1366" s="168">
        <v>0</v>
      </c>
      <c r="M1366" s="168">
        <v>0</v>
      </c>
      <c r="N1366" s="168">
        <v>0</v>
      </c>
      <c r="O1366" s="168">
        <v>0</v>
      </c>
      <c r="P1366" s="168">
        <v>0</v>
      </c>
      <c r="Q1366" s="168">
        <v>0</v>
      </c>
      <c r="R1366" s="168">
        <v>0</v>
      </c>
      <c r="S1366" s="168">
        <v>0</v>
      </c>
      <c r="T1366" s="168">
        <v>0</v>
      </c>
      <c r="U1366" s="168">
        <v>0</v>
      </c>
      <c r="V1366" s="168">
        <v>0</v>
      </c>
      <c r="W1366" s="168">
        <v>0</v>
      </c>
      <c r="X1366" s="168">
        <v>0</v>
      </c>
      <c r="Y1366" s="168">
        <v>0</v>
      </c>
      <c r="Z1366" s="168">
        <v>0</v>
      </c>
      <c r="AA1366" s="168">
        <v>0</v>
      </c>
      <c r="AB1366" s="168">
        <v>0</v>
      </c>
      <c r="AC1366" s="168">
        <v>0</v>
      </c>
      <c r="AD1366" s="168">
        <v>0</v>
      </c>
      <c r="AE1366" s="168">
        <v>0</v>
      </c>
      <c r="AF1366" s="168">
        <v>0</v>
      </c>
      <c r="AG1366" s="168">
        <v>0</v>
      </c>
      <c r="AH1366" s="43">
        <v>0</v>
      </c>
    </row>
    <row r="1367" spans="1:34">
      <c r="A1367" s="52">
        <v>0</v>
      </c>
      <c r="D1367" s="62">
        <v>2017</v>
      </c>
      <c r="E1367" s="62">
        <v>3</v>
      </c>
      <c r="F1367" s="62">
        <v>2017</v>
      </c>
      <c r="G1367" s="62">
        <v>2017</v>
      </c>
      <c r="H1367" s="168">
        <v>0</v>
      </c>
      <c r="I1367" s="168">
        <v>0</v>
      </c>
      <c r="J1367" s="168">
        <v>0</v>
      </c>
      <c r="K1367" s="168">
        <v>0</v>
      </c>
      <c r="L1367" s="168">
        <v>0</v>
      </c>
      <c r="M1367" s="168">
        <v>0</v>
      </c>
      <c r="N1367" s="168">
        <v>0</v>
      </c>
      <c r="O1367" s="168">
        <v>0</v>
      </c>
      <c r="P1367" s="168">
        <v>0</v>
      </c>
      <c r="Q1367" s="168">
        <v>0</v>
      </c>
      <c r="R1367" s="168">
        <v>0</v>
      </c>
      <c r="S1367" s="168">
        <v>0</v>
      </c>
      <c r="T1367" s="168">
        <v>0</v>
      </c>
      <c r="U1367" s="168">
        <v>0</v>
      </c>
      <c r="V1367" s="168">
        <v>0</v>
      </c>
      <c r="W1367" s="168">
        <v>0</v>
      </c>
      <c r="X1367" s="168">
        <v>0</v>
      </c>
      <c r="Y1367" s="168">
        <v>0</v>
      </c>
      <c r="Z1367" s="168">
        <v>0</v>
      </c>
      <c r="AA1367" s="168">
        <v>0</v>
      </c>
      <c r="AB1367" s="168">
        <v>0</v>
      </c>
      <c r="AC1367" s="168">
        <v>0</v>
      </c>
      <c r="AD1367" s="168">
        <v>0</v>
      </c>
      <c r="AE1367" s="168">
        <v>0</v>
      </c>
      <c r="AF1367" s="168">
        <v>0</v>
      </c>
      <c r="AG1367" s="168">
        <v>0</v>
      </c>
      <c r="AH1367" s="43">
        <v>0</v>
      </c>
    </row>
    <row r="1368" spans="1:34">
      <c r="A1368" s="52">
        <v>0</v>
      </c>
      <c r="D1368" s="62">
        <v>2017</v>
      </c>
      <c r="E1368" s="62">
        <v>4</v>
      </c>
      <c r="F1368" s="62">
        <v>2017</v>
      </c>
      <c r="G1368" s="62">
        <v>2017</v>
      </c>
      <c r="H1368" s="168">
        <v>0</v>
      </c>
      <c r="I1368" s="168">
        <v>0</v>
      </c>
      <c r="J1368" s="168">
        <v>0</v>
      </c>
      <c r="K1368" s="168">
        <v>0</v>
      </c>
      <c r="L1368" s="168">
        <v>0</v>
      </c>
      <c r="M1368" s="168">
        <v>0</v>
      </c>
      <c r="N1368" s="168">
        <v>0</v>
      </c>
      <c r="O1368" s="168">
        <v>0</v>
      </c>
      <c r="P1368" s="168">
        <v>0</v>
      </c>
      <c r="Q1368" s="168">
        <v>0</v>
      </c>
      <c r="R1368" s="168">
        <v>0</v>
      </c>
      <c r="S1368" s="168">
        <v>0</v>
      </c>
      <c r="T1368" s="168">
        <v>0</v>
      </c>
      <c r="U1368" s="168">
        <v>0</v>
      </c>
      <c r="V1368" s="168">
        <v>0</v>
      </c>
      <c r="W1368" s="168">
        <v>0</v>
      </c>
      <c r="X1368" s="168">
        <v>0</v>
      </c>
      <c r="Y1368" s="168">
        <v>0</v>
      </c>
      <c r="Z1368" s="168">
        <v>0</v>
      </c>
      <c r="AA1368" s="168">
        <v>0</v>
      </c>
      <c r="AB1368" s="168">
        <v>0</v>
      </c>
      <c r="AC1368" s="168">
        <v>0</v>
      </c>
      <c r="AD1368" s="168">
        <v>0</v>
      </c>
      <c r="AE1368" s="168">
        <v>0</v>
      </c>
      <c r="AF1368" s="168">
        <v>0</v>
      </c>
      <c r="AG1368" s="168">
        <v>0</v>
      </c>
      <c r="AH1368" s="43">
        <v>0</v>
      </c>
    </row>
    <row r="1369" spans="1:34">
      <c r="A1369" s="52">
        <v>0</v>
      </c>
      <c r="D1369" s="62">
        <v>2017</v>
      </c>
      <c r="E1369" s="62">
        <v>5</v>
      </c>
      <c r="F1369" s="62">
        <v>2017</v>
      </c>
      <c r="G1369" s="62">
        <v>2018</v>
      </c>
      <c r="H1369" s="168">
        <v>0</v>
      </c>
      <c r="I1369" s="168">
        <v>0</v>
      </c>
      <c r="J1369" s="168">
        <v>0</v>
      </c>
      <c r="K1369" s="168">
        <v>0</v>
      </c>
      <c r="L1369" s="168">
        <v>0</v>
      </c>
      <c r="M1369" s="168">
        <v>0</v>
      </c>
      <c r="N1369" s="168">
        <v>0</v>
      </c>
      <c r="O1369" s="168">
        <v>0</v>
      </c>
      <c r="P1369" s="168">
        <v>0</v>
      </c>
      <c r="Q1369" s="168">
        <v>0</v>
      </c>
      <c r="R1369" s="168">
        <v>0</v>
      </c>
      <c r="S1369" s="168">
        <v>0</v>
      </c>
      <c r="T1369" s="168">
        <v>0</v>
      </c>
      <c r="U1369" s="168">
        <v>0</v>
      </c>
      <c r="V1369" s="168">
        <v>0</v>
      </c>
      <c r="W1369" s="168">
        <v>0</v>
      </c>
      <c r="X1369" s="168">
        <v>0</v>
      </c>
      <c r="Y1369" s="168">
        <v>0</v>
      </c>
      <c r="Z1369" s="168">
        <v>0</v>
      </c>
      <c r="AA1369" s="168">
        <v>0</v>
      </c>
      <c r="AB1369" s="168">
        <v>0</v>
      </c>
      <c r="AC1369" s="168">
        <v>0</v>
      </c>
      <c r="AD1369" s="168">
        <v>0</v>
      </c>
      <c r="AE1369" s="168">
        <v>0</v>
      </c>
      <c r="AF1369" s="168">
        <v>0</v>
      </c>
      <c r="AG1369" s="168">
        <v>0</v>
      </c>
      <c r="AH1369" s="43">
        <v>0</v>
      </c>
    </row>
    <row r="1370" spans="1:34">
      <c r="A1370" s="52">
        <v>0</v>
      </c>
      <c r="D1370" s="62">
        <v>2017</v>
      </c>
      <c r="E1370" s="62">
        <v>6</v>
      </c>
      <c r="F1370" s="62">
        <v>2017</v>
      </c>
      <c r="G1370" s="62">
        <v>2018</v>
      </c>
      <c r="H1370" s="168">
        <v>0</v>
      </c>
      <c r="I1370" s="168">
        <v>0</v>
      </c>
      <c r="J1370" s="168">
        <v>0</v>
      </c>
      <c r="K1370" s="168">
        <v>0</v>
      </c>
      <c r="L1370" s="168">
        <v>0</v>
      </c>
      <c r="M1370" s="168">
        <v>0</v>
      </c>
      <c r="N1370" s="168">
        <v>0</v>
      </c>
      <c r="O1370" s="168">
        <v>0</v>
      </c>
      <c r="P1370" s="168">
        <v>0</v>
      </c>
      <c r="Q1370" s="168">
        <v>0</v>
      </c>
      <c r="R1370" s="168">
        <v>0</v>
      </c>
      <c r="S1370" s="168">
        <v>0</v>
      </c>
      <c r="T1370" s="168">
        <v>0</v>
      </c>
      <c r="U1370" s="168">
        <v>0</v>
      </c>
      <c r="V1370" s="168">
        <v>0</v>
      </c>
      <c r="W1370" s="168">
        <v>0</v>
      </c>
      <c r="X1370" s="168">
        <v>0</v>
      </c>
      <c r="Y1370" s="168">
        <v>0</v>
      </c>
      <c r="Z1370" s="168">
        <v>0</v>
      </c>
      <c r="AA1370" s="168">
        <v>0</v>
      </c>
      <c r="AB1370" s="168">
        <v>0</v>
      </c>
      <c r="AC1370" s="168">
        <v>0</v>
      </c>
      <c r="AD1370" s="168">
        <v>0</v>
      </c>
      <c r="AE1370" s="168">
        <v>0</v>
      </c>
      <c r="AF1370" s="168">
        <v>0</v>
      </c>
      <c r="AG1370" s="168">
        <v>0</v>
      </c>
      <c r="AH1370" s="43">
        <v>0</v>
      </c>
    </row>
    <row r="1371" spans="1:34">
      <c r="A1371" s="52">
        <v>0</v>
      </c>
      <c r="D1371" s="62">
        <v>2017</v>
      </c>
      <c r="E1371" s="62">
        <v>7</v>
      </c>
      <c r="F1371" s="62">
        <v>2018</v>
      </c>
      <c r="G1371" s="62">
        <v>2018</v>
      </c>
      <c r="H1371" s="168">
        <v>0</v>
      </c>
      <c r="I1371" s="168">
        <v>0</v>
      </c>
      <c r="J1371" s="168">
        <v>0</v>
      </c>
      <c r="K1371" s="168">
        <v>0</v>
      </c>
      <c r="L1371" s="168">
        <v>0</v>
      </c>
      <c r="M1371" s="168">
        <v>0</v>
      </c>
      <c r="N1371" s="168">
        <v>0</v>
      </c>
      <c r="O1371" s="168">
        <v>0</v>
      </c>
      <c r="P1371" s="168">
        <v>0</v>
      </c>
      <c r="Q1371" s="168">
        <v>0</v>
      </c>
      <c r="R1371" s="168">
        <v>0</v>
      </c>
      <c r="S1371" s="168">
        <v>0</v>
      </c>
      <c r="T1371" s="168">
        <v>0</v>
      </c>
      <c r="U1371" s="168">
        <v>0</v>
      </c>
      <c r="V1371" s="168">
        <v>0</v>
      </c>
      <c r="W1371" s="168">
        <v>0</v>
      </c>
      <c r="X1371" s="168">
        <v>0</v>
      </c>
      <c r="Y1371" s="168">
        <v>0</v>
      </c>
      <c r="Z1371" s="168">
        <v>0</v>
      </c>
      <c r="AA1371" s="168">
        <v>0</v>
      </c>
      <c r="AB1371" s="168">
        <v>0</v>
      </c>
      <c r="AC1371" s="168">
        <v>0</v>
      </c>
      <c r="AD1371" s="168">
        <v>0</v>
      </c>
      <c r="AE1371" s="168">
        <v>0</v>
      </c>
      <c r="AF1371" s="168">
        <v>0</v>
      </c>
      <c r="AG1371" s="168">
        <v>0</v>
      </c>
      <c r="AH1371" s="43">
        <v>0</v>
      </c>
    </row>
    <row r="1372" spans="1:34">
      <c r="A1372" s="52">
        <v>0</v>
      </c>
      <c r="D1372" s="62">
        <v>2017</v>
      </c>
      <c r="E1372" s="62">
        <v>8</v>
      </c>
      <c r="F1372" s="62">
        <v>2018</v>
      </c>
      <c r="G1372" s="62">
        <v>2018</v>
      </c>
      <c r="H1372" s="168">
        <v>0</v>
      </c>
      <c r="I1372" s="168">
        <v>0</v>
      </c>
      <c r="J1372" s="168">
        <v>0</v>
      </c>
      <c r="K1372" s="168">
        <v>0</v>
      </c>
      <c r="L1372" s="168">
        <v>0</v>
      </c>
      <c r="M1372" s="168">
        <v>0</v>
      </c>
      <c r="N1372" s="168">
        <v>0</v>
      </c>
      <c r="O1372" s="168">
        <v>0</v>
      </c>
      <c r="P1372" s="168">
        <v>0</v>
      </c>
      <c r="Q1372" s="168">
        <v>0</v>
      </c>
      <c r="R1372" s="168">
        <v>0</v>
      </c>
      <c r="S1372" s="168">
        <v>0</v>
      </c>
      <c r="T1372" s="168">
        <v>0</v>
      </c>
      <c r="U1372" s="168">
        <v>0</v>
      </c>
      <c r="V1372" s="168">
        <v>0</v>
      </c>
      <c r="W1372" s="168">
        <v>0</v>
      </c>
      <c r="X1372" s="168">
        <v>0</v>
      </c>
      <c r="Y1372" s="168">
        <v>0</v>
      </c>
      <c r="Z1372" s="168">
        <v>0</v>
      </c>
      <c r="AA1372" s="168">
        <v>0</v>
      </c>
      <c r="AB1372" s="168">
        <v>0</v>
      </c>
      <c r="AC1372" s="168">
        <v>0</v>
      </c>
      <c r="AD1372" s="168">
        <v>0</v>
      </c>
      <c r="AE1372" s="168">
        <v>0</v>
      </c>
      <c r="AF1372" s="168">
        <v>0</v>
      </c>
      <c r="AG1372" s="168">
        <v>0</v>
      </c>
      <c r="AH1372" s="43">
        <v>0</v>
      </c>
    </row>
    <row r="1373" spans="1:34">
      <c r="A1373" s="52">
        <v>0</v>
      </c>
      <c r="D1373" s="62">
        <v>2017</v>
      </c>
      <c r="E1373" s="62">
        <v>9</v>
      </c>
      <c r="F1373" s="62">
        <v>2018</v>
      </c>
      <c r="G1373" s="62">
        <v>2018</v>
      </c>
      <c r="H1373" s="168">
        <v>0</v>
      </c>
      <c r="I1373" s="168">
        <v>0</v>
      </c>
      <c r="J1373" s="168">
        <v>0</v>
      </c>
      <c r="K1373" s="168">
        <v>0</v>
      </c>
      <c r="L1373" s="168">
        <v>0</v>
      </c>
      <c r="M1373" s="168">
        <v>0</v>
      </c>
      <c r="N1373" s="168">
        <v>0</v>
      </c>
      <c r="O1373" s="168">
        <v>0</v>
      </c>
      <c r="P1373" s="168">
        <v>0</v>
      </c>
      <c r="Q1373" s="168">
        <v>0</v>
      </c>
      <c r="R1373" s="168">
        <v>0</v>
      </c>
      <c r="S1373" s="168">
        <v>0</v>
      </c>
      <c r="T1373" s="168">
        <v>0</v>
      </c>
      <c r="U1373" s="168">
        <v>0</v>
      </c>
      <c r="V1373" s="168">
        <v>0</v>
      </c>
      <c r="W1373" s="168">
        <v>0</v>
      </c>
      <c r="X1373" s="168">
        <v>0</v>
      </c>
      <c r="Y1373" s="168">
        <v>0</v>
      </c>
      <c r="Z1373" s="168">
        <v>0</v>
      </c>
      <c r="AA1373" s="168">
        <v>0</v>
      </c>
      <c r="AB1373" s="168">
        <v>0</v>
      </c>
      <c r="AC1373" s="168">
        <v>0</v>
      </c>
      <c r="AD1373" s="168">
        <v>0</v>
      </c>
      <c r="AE1373" s="168">
        <v>0</v>
      </c>
      <c r="AF1373" s="168">
        <v>0</v>
      </c>
      <c r="AG1373" s="168">
        <v>0</v>
      </c>
      <c r="AH1373" s="43">
        <v>0</v>
      </c>
    </row>
    <row r="1374" spans="1:34">
      <c r="A1374" s="52">
        <v>0</v>
      </c>
      <c r="D1374" s="62">
        <v>2017</v>
      </c>
      <c r="E1374" s="62">
        <v>10</v>
      </c>
      <c r="F1374" s="62">
        <v>2018</v>
      </c>
      <c r="G1374" s="62">
        <v>2018</v>
      </c>
      <c r="H1374" s="168">
        <v>0</v>
      </c>
      <c r="I1374" s="168">
        <v>0</v>
      </c>
      <c r="J1374" s="168">
        <v>0</v>
      </c>
      <c r="K1374" s="168">
        <v>0</v>
      </c>
      <c r="L1374" s="168">
        <v>0</v>
      </c>
      <c r="M1374" s="168">
        <v>0</v>
      </c>
      <c r="N1374" s="168">
        <v>0</v>
      </c>
      <c r="O1374" s="168">
        <v>0</v>
      </c>
      <c r="P1374" s="168">
        <v>0</v>
      </c>
      <c r="Q1374" s="168">
        <v>0</v>
      </c>
      <c r="R1374" s="168">
        <v>0</v>
      </c>
      <c r="S1374" s="168">
        <v>0</v>
      </c>
      <c r="T1374" s="168">
        <v>0</v>
      </c>
      <c r="U1374" s="168">
        <v>0</v>
      </c>
      <c r="V1374" s="168">
        <v>0</v>
      </c>
      <c r="W1374" s="168">
        <v>0</v>
      </c>
      <c r="X1374" s="168">
        <v>0</v>
      </c>
      <c r="Y1374" s="168">
        <v>0</v>
      </c>
      <c r="Z1374" s="168">
        <v>0</v>
      </c>
      <c r="AA1374" s="168">
        <v>0</v>
      </c>
      <c r="AB1374" s="168">
        <v>0</v>
      </c>
      <c r="AC1374" s="168">
        <v>0</v>
      </c>
      <c r="AD1374" s="168">
        <v>0</v>
      </c>
      <c r="AE1374" s="168">
        <v>0</v>
      </c>
      <c r="AF1374" s="168">
        <v>0</v>
      </c>
      <c r="AG1374" s="168">
        <v>0</v>
      </c>
      <c r="AH1374" s="43">
        <v>0</v>
      </c>
    </row>
    <row r="1375" spans="1:34">
      <c r="A1375" s="52">
        <v>0</v>
      </c>
      <c r="D1375" s="62">
        <v>2017</v>
      </c>
      <c r="E1375" s="62">
        <v>11</v>
      </c>
      <c r="F1375" s="62">
        <v>2018</v>
      </c>
      <c r="G1375" s="62">
        <v>2018</v>
      </c>
      <c r="H1375" s="168">
        <v>0</v>
      </c>
      <c r="I1375" s="168">
        <v>0</v>
      </c>
      <c r="J1375" s="168">
        <v>0</v>
      </c>
      <c r="K1375" s="168">
        <v>0</v>
      </c>
      <c r="L1375" s="168">
        <v>0</v>
      </c>
      <c r="M1375" s="168">
        <v>0</v>
      </c>
      <c r="N1375" s="168">
        <v>0</v>
      </c>
      <c r="O1375" s="168">
        <v>0</v>
      </c>
      <c r="P1375" s="168">
        <v>0</v>
      </c>
      <c r="Q1375" s="168">
        <v>0</v>
      </c>
      <c r="R1375" s="168">
        <v>0</v>
      </c>
      <c r="S1375" s="168">
        <v>0</v>
      </c>
      <c r="T1375" s="168">
        <v>0</v>
      </c>
      <c r="U1375" s="168">
        <v>0</v>
      </c>
      <c r="V1375" s="168">
        <v>0</v>
      </c>
      <c r="W1375" s="168">
        <v>0</v>
      </c>
      <c r="X1375" s="168">
        <v>0</v>
      </c>
      <c r="Y1375" s="168">
        <v>0</v>
      </c>
      <c r="Z1375" s="168">
        <v>0</v>
      </c>
      <c r="AA1375" s="168">
        <v>0</v>
      </c>
      <c r="AB1375" s="168">
        <v>0</v>
      </c>
      <c r="AC1375" s="168">
        <v>0</v>
      </c>
      <c r="AD1375" s="168">
        <v>0</v>
      </c>
      <c r="AE1375" s="168">
        <v>0</v>
      </c>
      <c r="AF1375" s="168">
        <v>0</v>
      </c>
      <c r="AG1375" s="168">
        <v>0</v>
      </c>
      <c r="AH1375" s="43">
        <v>0</v>
      </c>
    </row>
    <row r="1376" spans="1:34">
      <c r="A1376" s="52">
        <v>0</v>
      </c>
      <c r="D1376" s="62">
        <v>2017</v>
      </c>
      <c r="E1376" s="62">
        <v>12</v>
      </c>
      <c r="F1376" s="62">
        <v>2018</v>
      </c>
      <c r="G1376" s="62">
        <v>2018</v>
      </c>
      <c r="H1376" s="168">
        <v>0</v>
      </c>
      <c r="I1376" s="168">
        <v>0</v>
      </c>
      <c r="J1376" s="168">
        <v>0</v>
      </c>
      <c r="K1376" s="168">
        <v>0</v>
      </c>
      <c r="L1376" s="168">
        <v>0</v>
      </c>
      <c r="M1376" s="168">
        <v>0</v>
      </c>
      <c r="N1376" s="168">
        <v>0</v>
      </c>
      <c r="O1376" s="168">
        <v>0</v>
      </c>
      <c r="P1376" s="168">
        <v>0</v>
      </c>
      <c r="Q1376" s="168">
        <v>0</v>
      </c>
      <c r="R1376" s="168">
        <v>0</v>
      </c>
      <c r="S1376" s="168">
        <v>0</v>
      </c>
      <c r="T1376" s="168">
        <v>0</v>
      </c>
      <c r="U1376" s="168">
        <v>0</v>
      </c>
      <c r="V1376" s="168">
        <v>0</v>
      </c>
      <c r="W1376" s="168">
        <v>0</v>
      </c>
      <c r="X1376" s="168">
        <v>0</v>
      </c>
      <c r="Y1376" s="168">
        <v>0</v>
      </c>
      <c r="Z1376" s="168">
        <v>0</v>
      </c>
      <c r="AA1376" s="168">
        <v>0</v>
      </c>
      <c r="AB1376" s="168">
        <v>0</v>
      </c>
      <c r="AC1376" s="168">
        <v>0</v>
      </c>
      <c r="AD1376" s="168">
        <v>0</v>
      </c>
      <c r="AE1376" s="168">
        <v>0</v>
      </c>
      <c r="AF1376" s="168">
        <v>0</v>
      </c>
      <c r="AG1376" s="168">
        <v>0</v>
      </c>
      <c r="AH1376" s="43">
        <v>0</v>
      </c>
    </row>
    <row r="1377" spans="1:34">
      <c r="A1377" s="52">
        <v>0</v>
      </c>
      <c r="D1377" s="62">
        <v>2018</v>
      </c>
      <c r="E1377" s="62">
        <v>1</v>
      </c>
      <c r="F1377" s="62">
        <v>2018</v>
      </c>
      <c r="G1377" s="62">
        <v>2018</v>
      </c>
      <c r="H1377" s="168">
        <v>0</v>
      </c>
      <c r="I1377" s="168">
        <v>0</v>
      </c>
      <c r="J1377" s="168">
        <v>0</v>
      </c>
      <c r="K1377" s="168">
        <v>0</v>
      </c>
      <c r="L1377" s="168">
        <v>0</v>
      </c>
      <c r="M1377" s="168">
        <v>0</v>
      </c>
      <c r="N1377" s="168">
        <v>0</v>
      </c>
      <c r="O1377" s="168">
        <v>0</v>
      </c>
      <c r="P1377" s="168">
        <v>0</v>
      </c>
      <c r="Q1377" s="168">
        <v>0</v>
      </c>
      <c r="R1377" s="168">
        <v>0</v>
      </c>
      <c r="S1377" s="168">
        <v>0</v>
      </c>
      <c r="T1377" s="168">
        <v>0</v>
      </c>
      <c r="U1377" s="168">
        <v>0</v>
      </c>
      <c r="V1377" s="168">
        <v>0</v>
      </c>
      <c r="W1377" s="168">
        <v>0</v>
      </c>
      <c r="X1377" s="168">
        <v>0</v>
      </c>
      <c r="Y1377" s="168">
        <v>0</v>
      </c>
      <c r="Z1377" s="168">
        <v>0</v>
      </c>
      <c r="AA1377" s="168">
        <v>0</v>
      </c>
      <c r="AB1377" s="168">
        <v>0</v>
      </c>
      <c r="AC1377" s="168">
        <v>0</v>
      </c>
      <c r="AD1377" s="168">
        <v>0</v>
      </c>
      <c r="AE1377" s="168">
        <v>0</v>
      </c>
      <c r="AF1377" s="168">
        <v>0</v>
      </c>
      <c r="AG1377" s="168">
        <v>0</v>
      </c>
      <c r="AH1377" s="43">
        <v>0</v>
      </c>
    </row>
    <row r="1378" spans="1:34">
      <c r="A1378" s="52">
        <v>0</v>
      </c>
      <c r="D1378" s="62">
        <v>2018</v>
      </c>
      <c r="E1378" s="62">
        <v>2</v>
      </c>
      <c r="F1378" s="62">
        <v>2018</v>
      </c>
      <c r="G1378" s="62">
        <v>2018</v>
      </c>
      <c r="H1378" s="168">
        <v>0</v>
      </c>
      <c r="I1378" s="168">
        <v>0</v>
      </c>
      <c r="J1378" s="168">
        <v>0</v>
      </c>
      <c r="K1378" s="168">
        <v>0</v>
      </c>
      <c r="L1378" s="168">
        <v>0</v>
      </c>
      <c r="M1378" s="168">
        <v>0</v>
      </c>
      <c r="N1378" s="168">
        <v>0</v>
      </c>
      <c r="O1378" s="168">
        <v>0</v>
      </c>
      <c r="P1378" s="168">
        <v>0</v>
      </c>
      <c r="Q1378" s="168">
        <v>0</v>
      </c>
      <c r="R1378" s="168">
        <v>0</v>
      </c>
      <c r="S1378" s="168">
        <v>0</v>
      </c>
      <c r="T1378" s="168">
        <v>0</v>
      </c>
      <c r="U1378" s="168">
        <v>0</v>
      </c>
      <c r="V1378" s="168">
        <v>0</v>
      </c>
      <c r="W1378" s="168">
        <v>0</v>
      </c>
      <c r="X1378" s="168">
        <v>0</v>
      </c>
      <c r="Y1378" s="168">
        <v>0</v>
      </c>
      <c r="Z1378" s="168">
        <v>0</v>
      </c>
      <c r="AA1378" s="168">
        <v>0</v>
      </c>
      <c r="AB1378" s="168">
        <v>0</v>
      </c>
      <c r="AC1378" s="168">
        <v>0</v>
      </c>
      <c r="AD1378" s="168">
        <v>0</v>
      </c>
      <c r="AE1378" s="168">
        <v>0</v>
      </c>
      <c r="AF1378" s="168">
        <v>0</v>
      </c>
      <c r="AG1378" s="168">
        <v>0</v>
      </c>
      <c r="AH1378" s="43">
        <v>0</v>
      </c>
    </row>
    <row r="1379" spans="1:34">
      <c r="A1379" s="52">
        <v>0</v>
      </c>
      <c r="D1379" s="62">
        <v>2018</v>
      </c>
      <c r="E1379" s="62">
        <v>3</v>
      </c>
      <c r="F1379" s="62">
        <v>2018</v>
      </c>
      <c r="G1379" s="62">
        <v>2018</v>
      </c>
      <c r="H1379" s="168">
        <v>0</v>
      </c>
      <c r="I1379" s="168">
        <v>0</v>
      </c>
      <c r="J1379" s="168">
        <v>0</v>
      </c>
      <c r="K1379" s="168">
        <v>0</v>
      </c>
      <c r="L1379" s="168">
        <v>0</v>
      </c>
      <c r="M1379" s="168">
        <v>0</v>
      </c>
      <c r="N1379" s="168">
        <v>0</v>
      </c>
      <c r="O1379" s="168">
        <v>0</v>
      </c>
      <c r="P1379" s="168">
        <v>0</v>
      </c>
      <c r="Q1379" s="168">
        <v>0</v>
      </c>
      <c r="R1379" s="168">
        <v>0</v>
      </c>
      <c r="S1379" s="168">
        <v>0</v>
      </c>
      <c r="T1379" s="168">
        <v>0</v>
      </c>
      <c r="U1379" s="168">
        <v>0</v>
      </c>
      <c r="V1379" s="168">
        <v>0</v>
      </c>
      <c r="W1379" s="168">
        <v>0</v>
      </c>
      <c r="X1379" s="168">
        <v>0</v>
      </c>
      <c r="Y1379" s="168">
        <v>0</v>
      </c>
      <c r="Z1379" s="168">
        <v>0</v>
      </c>
      <c r="AA1379" s="168">
        <v>0</v>
      </c>
      <c r="AB1379" s="168">
        <v>0</v>
      </c>
      <c r="AC1379" s="168">
        <v>0</v>
      </c>
      <c r="AD1379" s="168">
        <v>0</v>
      </c>
      <c r="AE1379" s="168">
        <v>0</v>
      </c>
      <c r="AF1379" s="168">
        <v>0</v>
      </c>
      <c r="AG1379" s="168">
        <v>0</v>
      </c>
      <c r="AH1379" s="43">
        <v>0</v>
      </c>
    </row>
    <row r="1380" spans="1:34">
      <c r="A1380" s="52">
        <v>0</v>
      </c>
      <c r="D1380" s="62">
        <v>2018</v>
      </c>
      <c r="E1380" s="62">
        <v>4</v>
      </c>
      <c r="F1380" s="62">
        <v>2018</v>
      </c>
      <c r="G1380" s="62">
        <v>2018</v>
      </c>
      <c r="H1380" s="168">
        <v>0</v>
      </c>
      <c r="I1380" s="168">
        <v>0</v>
      </c>
      <c r="J1380" s="168">
        <v>0</v>
      </c>
      <c r="K1380" s="168">
        <v>0</v>
      </c>
      <c r="L1380" s="168">
        <v>0</v>
      </c>
      <c r="M1380" s="168">
        <v>0</v>
      </c>
      <c r="N1380" s="168">
        <v>0</v>
      </c>
      <c r="O1380" s="168">
        <v>0</v>
      </c>
      <c r="P1380" s="168">
        <v>0</v>
      </c>
      <c r="Q1380" s="168">
        <v>0</v>
      </c>
      <c r="R1380" s="168">
        <v>0</v>
      </c>
      <c r="S1380" s="168">
        <v>0</v>
      </c>
      <c r="T1380" s="168">
        <v>0</v>
      </c>
      <c r="U1380" s="168">
        <v>0</v>
      </c>
      <c r="V1380" s="168">
        <v>0</v>
      </c>
      <c r="W1380" s="168">
        <v>0</v>
      </c>
      <c r="X1380" s="168">
        <v>0</v>
      </c>
      <c r="Y1380" s="168">
        <v>0</v>
      </c>
      <c r="Z1380" s="168">
        <v>0</v>
      </c>
      <c r="AA1380" s="168">
        <v>0</v>
      </c>
      <c r="AB1380" s="168">
        <v>0</v>
      </c>
      <c r="AC1380" s="168">
        <v>0</v>
      </c>
      <c r="AD1380" s="168">
        <v>0</v>
      </c>
      <c r="AE1380" s="168">
        <v>0</v>
      </c>
      <c r="AF1380" s="168">
        <v>0</v>
      </c>
      <c r="AG1380" s="168">
        <v>0</v>
      </c>
      <c r="AH1380" s="43">
        <v>0</v>
      </c>
    </row>
    <row r="1381" spans="1:34">
      <c r="A1381" s="52">
        <v>0</v>
      </c>
      <c r="D1381" s="62">
        <v>2018</v>
      </c>
      <c r="E1381" s="62">
        <v>5</v>
      </c>
      <c r="F1381" s="62">
        <v>2018</v>
      </c>
      <c r="G1381" s="62">
        <v>2019</v>
      </c>
      <c r="H1381" s="168">
        <v>0</v>
      </c>
      <c r="I1381" s="168">
        <v>0</v>
      </c>
      <c r="J1381" s="168">
        <v>0</v>
      </c>
      <c r="K1381" s="168">
        <v>0</v>
      </c>
      <c r="L1381" s="168">
        <v>0</v>
      </c>
      <c r="M1381" s="168">
        <v>0</v>
      </c>
      <c r="N1381" s="168">
        <v>0</v>
      </c>
      <c r="O1381" s="168">
        <v>0</v>
      </c>
      <c r="P1381" s="168">
        <v>0</v>
      </c>
      <c r="Q1381" s="168">
        <v>0</v>
      </c>
      <c r="R1381" s="168">
        <v>0</v>
      </c>
      <c r="S1381" s="168">
        <v>0</v>
      </c>
      <c r="T1381" s="168">
        <v>0</v>
      </c>
      <c r="U1381" s="168">
        <v>0</v>
      </c>
      <c r="V1381" s="168">
        <v>0</v>
      </c>
      <c r="W1381" s="168">
        <v>0</v>
      </c>
      <c r="X1381" s="168">
        <v>0</v>
      </c>
      <c r="Y1381" s="168">
        <v>0</v>
      </c>
      <c r="Z1381" s="168">
        <v>0</v>
      </c>
      <c r="AA1381" s="168">
        <v>0</v>
      </c>
      <c r="AB1381" s="168">
        <v>0</v>
      </c>
      <c r="AC1381" s="168">
        <v>0</v>
      </c>
      <c r="AD1381" s="168">
        <v>0</v>
      </c>
      <c r="AE1381" s="168">
        <v>0</v>
      </c>
      <c r="AF1381" s="168">
        <v>0</v>
      </c>
      <c r="AG1381" s="168">
        <v>0</v>
      </c>
      <c r="AH1381" s="43">
        <v>0</v>
      </c>
    </row>
    <row r="1382" spans="1:34">
      <c r="A1382" s="52">
        <v>0</v>
      </c>
      <c r="D1382" s="62">
        <v>2018</v>
      </c>
      <c r="E1382" s="62">
        <v>6</v>
      </c>
      <c r="F1382" s="62">
        <v>2018</v>
      </c>
      <c r="G1382" s="62">
        <v>2019</v>
      </c>
      <c r="H1382" s="168">
        <v>0</v>
      </c>
      <c r="I1382" s="168">
        <v>0</v>
      </c>
      <c r="J1382" s="168">
        <v>0</v>
      </c>
      <c r="K1382" s="168">
        <v>0</v>
      </c>
      <c r="L1382" s="168">
        <v>0</v>
      </c>
      <c r="M1382" s="168">
        <v>0</v>
      </c>
      <c r="N1382" s="168">
        <v>0</v>
      </c>
      <c r="O1382" s="168">
        <v>0</v>
      </c>
      <c r="P1382" s="168">
        <v>0</v>
      </c>
      <c r="Q1382" s="168">
        <v>0</v>
      </c>
      <c r="R1382" s="168">
        <v>0</v>
      </c>
      <c r="S1382" s="168">
        <v>0</v>
      </c>
      <c r="T1382" s="168">
        <v>0</v>
      </c>
      <c r="U1382" s="168">
        <v>0</v>
      </c>
      <c r="V1382" s="168">
        <v>0</v>
      </c>
      <c r="W1382" s="168">
        <v>0</v>
      </c>
      <c r="X1382" s="168">
        <v>0</v>
      </c>
      <c r="Y1382" s="168">
        <v>0</v>
      </c>
      <c r="Z1382" s="168">
        <v>0</v>
      </c>
      <c r="AA1382" s="168">
        <v>0</v>
      </c>
      <c r="AB1382" s="168">
        <v>0</v>
      </c>
      <c r="AC1382" s="168">
        <v>0</v>
      </c>
      <c r="AD1382" s="168">
        <v>0</v>
      </c>
      <c r="AE1382" s="168">
        <v>0</v>
      </c>
      <c r="AF1382" s="168">
        <v>0</v>
      </c>
      <c r="AG1382" s="168">
        <v>0</v>
      </c>
      <c r="AH1382" s="43">
        <v>0</v>
      </c>
    </row>
    <row r="1383" spans="1:34">
      <c r="A1383" s="52">
        <v>0</v>
      </c>
      <c r="D1383" s="62">
        <v>2018</v>
      </c>
      <c r="E1383" s="62">
        <v>7</v>
      </c>
      <c r="F1383" s="62">
        <v>2019</v>
      </c>
      <c r="G1383" s="62">
        <v>2019</v>
      </c>
      <c r="H1383" s="168">
        <v>0</v>
      </c>
      <c r="I1383" s="168">
        <v>0</v>
      </c>
      <c r="J1383" s="168">
        <v>0</v>
      </c>
      <c r="K1383" s="168">
        <v>0</v>
      </c>
      <c r="L1383" s="168">
        <v>0</v>
      </c>
      <c r="M1383" s="168">
        <v>0</v>
      </c>
      <c r="N1383" s="168">
        <v>0</v>
      </c>
      <c r="O1383" s="168">
        <v>0</v>
      </c>
      <c r="P1383" s="168">
        <v>0</v>
      </c>
      <c r="Q1383" s="168">
        <v>0</v>
      </c>
      <c r="R1383" s="168">
        <v>0</v>
      </c>
      <c r="S1383" s="168">
        <v>0</v>
      </c>
      <c r="T1383" s="168">
        <v>0</v>
      </c>
      <c r="U1383" s="168">
        <v>0</v>
      </c>
      <c r="V1383" s="168">
        <v>0</v>
      </c>
      <c r="W1383" s="168">
        <v>0</v>
      </c>
      <c r="X1383" s="168">
        <v>0</v>
      </c>
      <c r="Y1383" s="168">
        <v>0</v>
      </c>
      <c r="Z1383" s="168">
        <v>0</v>
      </c>
      <c r="AA1383" s="168">
        <v>0</v>
      </c>
      <c r="AB1383" s="168">
        <v>0</v>
      </c>
      <c r="AC1383" s="168">
        <v>0</v>
      </c>
      <c r="AD1383" s="168">
        <v>0</v>
      </c>
      <c r="AE1383" s="168">
        <v>0</v>
      </c>
      <c r="AF1383" s="168">
        <v>0</v>
      </c>
      <c r="AG1383" s="168">
        <v>0</v>
      </c>
      <c r="AH1383" s="43">
        <v>0</v>
      </c>
    </row>
    <row r="1384" spans="1:34">
      <c r="A1384" s="52">
        <v>0</v>
      </c>
      <c r="D1384" s="62">
        <v>2018</v>
      </c>
      <c r="E1384" s="62">
        <v>8</v>
      </c>
      <c r="F1384" s="62">
        <v>2019</v>
      </c>
      <c r="G1384" s="62">
        <v>2019</v>
      </c>
      <c r="H1384" s="168">
        <v>0</v>
      </c>
      <c r="I1384" s="168">
        <v>0</v>
      </c>
      <c r="J1384" s="168">
        <v>0</v>
      </c>
      <c r="K1384" s="168">
        <v>0</v>
      </c>
      <c r="L1384" s="168">
        <v>0</v>
      </c>
      <c r="M1384" s="168">
        <v>0</v>
      </c>
      <c r="N1384" s="168">
        <v>0</v>
      </c>
      <c r="O1384" s="168">
        <v>0</v>
      </c>
      <c r="P1384" s="168">
        <v>0</v>
      </c>
      <c r="Q1384" s="168">
        <v>0</v>
      </c>
      <c r="R1384" s="168">
        <v>0</v>
      </c>
      <c r="S1384" s="168">
        <v>0</v>
      </c>
      <c r="T1384" s="168">
        <v>0</v>
      </c>
      <c r="U1384" s="168">
        <v>0</v>
      </c>
      <c r="V1384" s="168">
        <v>0</v>
      </c>
      <c r="W1384" s="168">
        <v>0</v>
      </c>
      <c r="X1384" s="168">
        <v>0</v>
      </c>
      <c r="Y1384" s="168">
        <v>0</v>
      </c>
      <c r="Z1384" s="168">
        <v>0</v>
      </c>
      <c r="AA1384" s="168">
        <v>0</v>
      </c>
      <c r="AB1384" s="168">
        <v>0</v>
      </c>
      <c r="AC1384" s="168">
        <v>0</v>
      </c>
      <c r="AD1384" s="168">
        <v>0</v>
      </c>
      <c r="AE1384" s="168">
        <v>0</v>
      </c>
      <c r="AF1384" s="168">
        <v>0</v>
      </c>
      <c r="AG1384" s="168">
        <v>0</v>
      </c>
      <c r="AH1384" s="43">
        <v>0</v>
      </c>
    </row>
    <row r="1385" spans="1:34">
      <c r="A1385" s="52">
        <v>0</v>
      </c>
      <c r="D1385" s="62">
        <v>2018</v>
      </c>
      <c r="E1385" s="62">
        <v>9</v>
      </c>
      <c r="F1385" s="62">
        <v>2019</v>
      </c>
      <c r="G1385" s="62">
        <v>2019</v>
      </c>
      <c r="H1385" s="168">
        <v>0</v>
      </c>
      <c r="I1385" s="168">
        <v>0</v>
      </c>
      <c r="J1385" s="168">
        <v>0</v>
      </c>
      <c r="K1385" s="168">
        <v>0</v>
      </c>
      <c r="L1385" s="168">
        <v>0</v>
      </c>
      <c r="M1385" s="168">
        <v>0</v>
      </c>
      <c r="N1385" s="168">
        <v>0</v>
      </c>
      <c r="O1385" s="168">
        <v>0</v>
      </c>
      <c r="P1385" s="168">
        <v>0</v>
      </c>
      <c r="Q1385" s="168">
        <v>0</v>
      </c>
      <c r="R1385" s="168">
        <v>0</v>
      </c>
      <c r="S1385" s="168">
        <v>0</v>
      </c>
      <c r="T1385" s="168">
        <v>0</v>
      </c>
      <c r="U1385" s="168">
        <v>0</v>
      </c>
      <c r="V1385" s="168">
        <v>0</v>
      </c>
      <c r="W1385" s="168">
        <v>0</v>
      </c>
      <c r="X1385" s="168">
        <v>0</v>
      </c>
      <c r="Y1385" s="168">
        <v>0</v>
      </c>
      <c r="Z1385" s="168">
        <v>0</v>
      </c>
      <c r="AA1385" s="168">
        <v>0</v>
      </c>
      <c r="AB1385" s="168">
        <v>0</v>
      </c>
      <c r="AC1385" s="168">
        <v>0</v>
      </c>
      <c r="AD1385" s="168">
        <v>0</v>
      </c>
      <c r="AE1385" s="168">
        <v>0</v>
      </c>
      <c r="AF1385" s="168">
        <v>0</v>
      </c>
      <c r="AG1385" s="168">
        <v>0</v>
      </c>
      <c r="AH1385" s="43">
        <v>0</v>
      </c>
    </row>
    <row r="1386" spans="1:34">
      <c r="A1386" s="52">
        <v>0</v>
      </c>
      <c r="D1386" s="62">
        <v>2018</v>
      </c>
      <c r="E1386" s="62">
        <v>10</v>
      </c>
      <c r="F1386" s="62">
        <v>2019</v>
      </c>
      <c r="G1386" s="62">
        <v>2019</v>
      </c>
      <c r="H1386" s="168">
        <v>0</v>
      </c>
      <c r="I1386" s="168">
        <v>0</v>
      </c>
      <c r="J1386" s="168">
        <v>0</v>
      </c>
      <c r="K1386" s="168">
        <v>0</v>
      </c>
      <c r="L1386" s="168">
        <v>0</v>
      </c>
      <c r="M1386" s="168">
        <v>0</v>
      </c>
      <c r="N1386" s="168">
        <v>0</v>
      </c>
      <c r="O1386" s="168">
        <v>0</v>
      </c>
      <c r="P1386" s="168">
        <v>0</v>
      </c>
      <c r="Q1386" s="168">
        <v>0</v>
      </c>
      <c r="R1386" s="168">
        <v>0</v>
      </c>
      <c r="S1386" s="168">
        <v>0</v>
      </c>
      <c r="T1386" s="168">
        <v>0</v>
      </c>
      <c r="U1386" s="168">
        <v>0</v>
      </c>
      <c r="V1386" s="168">
        <v>0</v>
      </c>
      <c r="W1386" s="168">
        <v>0</v>
      </c>
      <c r="X1386" s="168">
        <v>0</v>
      </c>
      <c r="Y1386" s="168">
        <v>0</v>
      </c>
      <c r="Z1386" s="168">
        <v>0</v>
      </c>
      <c r="AA1386" s="168">
        <v>0</v>
      </c>
      <c r="AB1386" s="168">
        <v>0</v>
      </c>
      <c r="AC1386" s="168">
        <v>0</v>
      </c>
      <c r="AD1386" s="168">
        <v>0</v>
      </c>
      <c r="AE1386" s="168">
        <v>0</v>
      </c>
      <c r="AF1386" s="168">
        <v>0</v>
      </c>
      <c r="AG1386" s="168">
        <v>0</v>
      </c>
      <c r="AH1386" s="43">
        <v>0</v>
      </c>
    </row>
    <row r="1387" spans="1:34">
      <c r="A1387" s="52">
        <v>0</v>
      </c>
      <c r="D1387" s="62">
        <v>2018</v>
      </c>
      <c r="E1387" s="62">
        <v>11</v>
      </c>
      <c r="F1387" s="62">
        <v>2019</v>
      </c>
      <c r="G1387" s="62">
        <v>2019</v>
      </c>
      <c r="H1387" s="168">
        <v>0</v>
      </c>
      <c r="I1387" s="168">
        <v>0</v>
      </c>
      <c r="J1387" s="168">
        <v>0</v>
      </c>
      <c r="K1387" s="168">
        <v>0</v>
      </c>
      <c r="L1387" s="168">
        <v>0</v>
      </c>
      <c r="M1387" s="168">
        <v>0</v>
      </c>
      <c r="N1387" s="168">
        <v>0</v>
      </c>
      <c r="O1387" s="168">
        <v>0</v>
      </c>
      <c r="P1387" s="168">
        <v>0</v>
      </c>
      <c r="Q1387" s="168">
        <v>0</v>
      </c>
      <c r="R1387" s="168">
        <v>0</v>
      </c>
      <c r="S1387" s="168">
        <v>0</v>
      </c>
      <c r="T1387" s="168">
        <v>0</v>
      </c>
      <c r="U1387" s="168">
        <v>0</v>
      </c>
      <c r="V1387" s="168">
        <v>0</v>
      </c>
      <c r="W1387" s="168">
        <v>0</v>
      </c>
      <c r="X1387" s="168">
        <v>0</v>
      </c>
      <c r="Y1387" s="168">
        <v>0</v>
      </c>
      <c r="Z1387" s="168">
        <v>0</v>
      </c>
      <c r="AA1387" s="168">
        <v>0</v>
      </c>
      <c r="AB1387" s="168">
        <v>0</v>
      </c>
      <c r="AC1387" s="168">
        <v>0</v>
      </c>
      <c r="AD1387" s="168">
        <v>0</v>
      </c>
      <c r="AE1387" s="168">
        <v>0</v>
      </c>
      <c r="AF1387" s="168">
        <v>0</v>
      </c>
      <c r="AG1387" s="168">
        <v>0</v>
      </c>
      <c r="AH1387" s="43">
        <v>0</v>
      </c>
    </row>
    <row r="1388" spans="1:34">
      <c r="A1388" s="52">
        <v>0</v>
      </c>
      <c r="D1388" s="62">
        <v>2018</v>
      </c>
      <c r="E1388" s="62">
        <v>12</v>
      </c>
      <c r="F1388" s="62">
        <v>2019</v>
      </c>
      <c r="G1388" s="62">
        <v>2019</v>
      </c>
      <c r="H1388" s="168">
        <v>0</v>
      </c>
      <c r="I1388" s="168">
        <v>0</v>
      </c>
      <c r="J1388" s="168">
        <v>0</v>
      </c>
      <c r="K1388" s="168">
        <v>0</v>
      </c>
      <c r="L1388" s="168">
        <v>0</v>
      </c>
      <c r="M1388" s="168">
        <v>0</v>
      </c>
      <c r="N1388" s="168">
        <v>0</v>
      </c>
      <c r="O1388" s="168">
        <v>0</v>
      </c>
      <c r="P1388" s="168">
        <v>0</v>
      </c>
      <c r="Q1388" s="168">
        <v>0</v>
      </c>
      <c r="R1388" s="168">
        <v>0</v>
      </c>
      <c r="S1388" s="168">
        <v>0</v>
      </c>
      <c r="T1388" s="168">
        <v>0</v>
      </c>
      <c r="U1388" s="168">
        <v>0</v>
      </c>
      <c r="V1388" s="168">
        <v>0</v>
      </c>
      <c r="W1388" s="168">
        <v>0</v>
      </c>
      <c r="X1388" s="168">
        <v>0</v>
      </c>
      <c r="Y1388" s="168">
        <v>0</v>
      </c>
      <c r="Z1388" s="168">
        <v>0</v>
      </c>
      <c r="AA1388" s="168">
        <v>0</v>
      </c>
      <c r="AB1388" s="168">
        <v>0</v>
      </c>
      <c r="AC1388" s="168">
        <v>0</v>
      </c>
      <c r="AD1388" s="168">
        <v>0</v>
      </c>
      <c r="AE1388" s="168">
        <v>0</v>
      </c>
      <c r="AF1388" s="168">
        <v>0</v>
      </c>
      <c r="AG1388" s="168">
        <v>0</v>
      </c>
      <c r="AH1388" s="43">
        <v>0</v>
      </c>
    </row>
    <row r="1389" spans="1:34">
      <c r="A1389" s="52">
        <v>0</v>
      </c>
      <c r="D1389" s="62">
        <v>2019</v>
      </c>
      <c r="E1389" s="62">
        <v>1</v>
      </c>
      <c r="F1389" s="62">
        <v>2019</v>
      </c>
      <c r="G1389" s="62">
        <v>2019</v>
      </c>
      <c r="H1389" s="168">
        <v>0</v>
      </c>
      <c r="I1389" s="168">
        <v>0</v>
      </c>
      <c r="J1389" s="168">
        <v>0</v>
      </c>
      <c r="K1389" s="168">
        <v>0</v>
      </c>
      <c r="L1389" s="168">
        <v>0</v>
      </c>
      <c r="M1389" s="168">
        <v>0</v>
      </c>
      <c r="N1389" s="168">
        <v>0</v>
      </c>
      <c r="O1389" s="168">
        <v>0</v>
      </c>
      <c r="P1389" s="168">
        <v>0</v>
      </c>
      <c r="Q1389" s="168">
        <v>0</v>
      </c>
      <c r="R1389" s="168">
        <v>0</v>
      </c>
      <c r="S1389" s="168">
        <v>0</v>
      </c>
      <c r="T1389" s="168">
        <v>0</v>
      </c>
      <c r="U1389" s="168">
        <v>0</v>
      </c>
      <c r="V1389" s="168">
        <v>0</v>
      </c>
      <c r="W1389" s="168">
        <v>0</v>
      </c>
      <c r="X1389" s="168">
        <v>0</v>
      </c>
      <c r="Y1389" s="168">
        <v>0</v>
      </c>
      <c r="Z1389" s="168">
        <v>0</v>
      </c>
      <c r="AA1389" s="168">
        <v>0</v>
      </c>
      <c r="AB1389" s="168">
        <v>0</v>
      </c>
      <c r="AC1389" s="168">
        <v>0</v>
      </c>
      <c r="AD1389" s="168">
        <v>0</v>
      </c>
      <c r="AE1389" s="168">
        <v>0</v>
      </c>
      <c r="AF1389" s="168">
        <v>0</v>
      </c>
      <c r="AG1389" s="168">
        <v>0</v>
      </c>
      <c r="AH1389" s="43">
        <v>0</v>
      </c>
    </row>
    <row r="1390" spans="1:34">
      <c r="A1390" s="52">
        <v>0</v>
      </c>
      <c r="D1390" s="62">
        <v>2019</v>
      </c>
      <c r="E1390" s="62">
        <v>2</v>
      </c>
      <c r="F1390" s="62">
        <v>2019</v>
      </c>
      <c r="G1390" s="62">
        <v>2019</v>
      </c>
      <c r="H1390" s="168">
        <v>0</v>
      </c>
      <c r="I1390" s="168">
        <v>0</v>
      </c>
      <c r="J1390" s="168">
        <v>0</v>
      </c>
      <c r="K1390" s="168">
        <v>0</v>
      </c>
      <c r="L1390" s="168">
        <v>0</v>
      </c>
      <c r="M1390" s="168">
        <v>0</v>
      </c>
      <c r="N1390" s="168">
        <v>0</v>
      </c>
      <c r="O1390" s="168">
        <v>0</v>
      </c>
      <c r="P1390" s="168">
        <v>0</v>
      </c>
      <c r="Q1390" s="168">
        <v>0</v>
      </c>
      <c r="R1390" s="168">
        <v>0</v>
      </c>
      <c r="S1390" s="168">
        <v>0</v>
      </c>
      <c r="T1390" s="168">
        <v>0</v>
      </c>
      <c r="U1390" s="168">
        <v>0</v>
      </c>
      <c r="V1390" s="168">
        <v>0</v>
      </c>
      <c r="W1390" s="168">
        <v>0</v>
      </c>
      <c r="X1390" s="168">
        <v>0</v>
      </c>
      <c r="Y1390" s="168">
        <v>0</v>
      </c>
      <c r="Z1390" s="168">
        <v>0</v>
      </c>
      <c r="AA1390" s="168">
        <v>0</v>
      </c>
      <c r="AB1390" s="168">
        <v>0</v>
      </c>
      <c r="AC1390" s="168">
        <v>0</v>
      </c>
      <c r="AD1390" s="168">
        <v>0</v>
      </c>
      <c r="AE1390" s="168">
        <v>0</v>
      </c>
      <c r="AF1390" s="168">
        <v>0</v>
      </c>
      <c r="AG1390" s="168">
        <v>0</v>
      </c>
      <c r="AH1390" s="43">
        <v>0</v>
      </c>
    </row>
    <row r="1391" spans="1:34">
      <c r="A1391" s="52">
        <v>0</v>
      </c>
      <c r="D1391" s="62">
        <v>2019</v>
      </c>
      <c r="E1391" s="62">
        <v>3</v>
      </c>
      <c r="F1391" s="62">
        <v>2019</v>
      </c>
      <c r="G1391" s="62">
        <v>2019</v>
      </c>
      <c r="H1391" s="168">
        <v>0</v>
      </c>
      <c r="I1391" s="168">
        <v>0</v>
      </c>
      <c r="J1391" s="168">
        <v>0</v>
      </c>
      <c r="K1391" s="168">
        <v>0</v>
      </c>
      <c r="L1391" s="168">
        <v>0</v>
      </c>
      <c r="M1391" s="168">
        <v>0</v>
      </c>
      <c r="N1391" s="168">
        <v>0</v>
      </c>
      <c r="O1391" s="168">
        <v>0</v>
      </c>
      <c r="P1391" s="168">
        <v>0</v>
      </c>
      <c r="Q1391" s="168">
        <v>0</v>
      </c>
      <c r="R1391" s="168">
        <v>0</v>
      </c>
      <c r="S1391" s="168">
        <v>0</v>
      </c>
      <c r="T1391" s="168">
        <v>0</v>
      </c>
      <c r="U1391" s="168">
        <v>0</v>
      </c>
      <c r="V1391" s="168">
        <v>0</v>
      </c>
      <c r="W1391" s="168">
        <v>0</v>
      </c>
      <c r="X1391" s="168">
        <v>0</v>
      </c>
      <c r="Y1391" s="168">
        <v>0</v>
      </c>
      <c r="Z1391" s="168">
        <v>0</v>
      </c>
      <c r="AA1391" s="168">
        <v>0</v>
      </c>
      <c r="AB1391" s="168">
        <v>0</v>
      </c>
      <c r="AC1391" s="168">
        <v>0</v>
      </c>
      <c r="AD1391" s="168">
        <v>0</v>
      </c>
      <c r="AE1391" s="168">
        <v>0</v>
      </c>
      <c r="AF1391" s="168">
        <v>0</v>
      </c>
      <c r="AG1391" s="168">
        <v>0</v>
      </c>
      <c r="AH1391" s="43">
        <v>0</v>
      </c>
    </row>
    <row r="1392" spans="1:34">
      <c r="A1392" s="52">
        <v>0</v>
      </c>
      <c r="D1392" s="62">
        <v>2019</v>
      </c>
      <c r="E1392" s="62">
        <v>4</v>
      </c>
      <c r="F1392" s="62">
        <v>2019</v>
      </c>
      <c r="G1392" s="62">
        <v>2019</v>
      </c>
      <c r="H1392" s="168">
        <v>0</v>
      </c>
      <c r="I1392" s="168">
        <v>0</v>
      </c>
      <c r="J1392" s="168">
        <v>0</v>
      </c>
      <c r="K1392" s="168">
        <v>0</v>
      </c>
      <c r="L1392" s="168">
        <v>0</v>
      </c>
      <c r="M1392" s="168">
        <v>0</v>
      </c>
      <c r="N1392" s="168">
        <v>0</v>
      </c>
      <c r="O1392" s="168">
        <v>0</v>
      </c>
      <c r="P1392" s="168">
        <v>0</v>
      </c>
      <c r="Q1392" s="168">
        <v>0</v>
      </c>
      <c r="R1392" s="168">
        <v>0</v>
      </c>
      <c r="S1392" s="168">
        <v>0</v>
      </c>
      <c r="T1392" s="168">
        <v>0</v>
      </c>
      <c r="U1392" s="168">
        <v>0</v>
      </c>
      <c r="V1392" s="168">
        <v>0</v>
      </c>
      <c r="W1392" s="168">
        <v>0</v>
      </c>
      <c r="X1392" s="168">
        <v>0</v>
      </c>
      <c r="Y1392" s="168">
        <v>0</v>
      </c>
      <c r="Z1392" s="168">
        <v>0</v>
      </c>
      <c r="AA1392" s="168">
        <v>0</v>
      </c>
      <c r="AB1392" s="168">
        <v>0</v>
      </c>
      <c r="AC1392" s="168">
        <v>0</v>
      </c>
      <c r="AD1392" s="168">
        <v>0</v>
      </c>
      <c r="AE1392" s="168">
        <v>0</v>
      </c>
      <c r="AF1392" s="168">
        <v>0</v>
      </c>
      <c r="AG1392" s="168">
        <v>0</v>
      </c>
      <c r="AH1392" s="43">
        <v>0</v>
      </c>
    </row>
    <row r="1393" spans="1:34">
      <c r="A1393" s="52">
        <v>0</v>
      </c>
      <c r="D1393" s="62">
        <v>2019</v>
      </c>
      <c r="E1393" s="62">
        <v>5</v>
      </c>
      <c r="F1393" s="62">
        <v>2019</v>
      </c>
      <c r="G1393" s="62">
        <v>2020</v>
      </c>
      <c r="H1393" s="168">
        <v>0</v>
      </c>
      <c r="I1393" s="168">
        <v>0</v>
      </c>
      <c r="J1393" s="168">
        <v>0</v>
      </c>
      <c r="K1393" s="168">
        <v>0</v>
      </c>
      <c r="L1393" s="168">
        <v>0</v>
      </c>
      <c r="M1393" s="168">
        <v>0</v>
      </c>
      <c r="N1393" s="168">
        <v>0</v>
      </c>
      <c r="O1393" s="168">
        <v>0</v>
      </c>
      <c r="P1393" s="168">
        <v>0</v>
      </c>
      <c r="Q1393" s="168">
        <v>0</v>
      </c>
      <c r="R1393" s="168">
        <v>0</v>
      </c>
      <c r="S1393" s="168">
        <v>0</v>
      </c>
      <c r="T1393" s="168">
        <v>0</v>
      </c>
      <c r="U1393" s="168">
        <v>0</v>
      </c>
      <c r="V1393" s="168">
        <v>0</v>
      </c>
      <c r="W1393" s="168">
        <v>0</v>
      </c>
      <c r="X1393" s="168">
        <v>0</v>
      </c>
      <c r="Y1393" s="168">
        <v>0</v>
      </c>
      <c r="Z1393" s="168">
        <v>0</v>
      </c>
      <c r="AA1393" s="168">
        <v>0</v>
      </c>
      <c r="AB1393" s="168">
        <v>0</v>
      </c>
      <c r="AC1393" s="168">
        <v>0</v>
      </c>
      <c r="AD1393" s="168">
        <v>0</v>
      </c>
      <c r="AE1393" s="168">
        <v>0</v>
      </c>
      <c r="AF1393" s="168">
        <v>0</v>
      </c>
      <c r="AG1393" s="168">
        <v>0</v>
      </c>
      <c r="AH1393" s="43">
        <v>0</v>
      </c>
    </row>
    <row r="1394" spans="1:34">
      <c r="A1394" s="52">
        <v>0</v>
      </c>
      <c r="D1394" s="62">
        <v>2019</v>
      </c>
      <c r="E1394" s="62">
        <v>6</v>
      </c>
      <c r="F1394" s="62">
        <v>2019</v>
      </c>
      <c r="G1394" s="62">
        <v>2020</v>
      </c>
      <c r="H1394" s="168">
        <v>0</v>
      </c>
      <c r="I1394" s="168">
        <v>0</v>
      </c>
      <c r="J1394" s="168">
        <v>0</v>
      </c>
      <c r="K1394" s="168">
        <v>0</v>
      </c>
      <c r="L1394" s="168">
        <v>0</v>
      </c>
      <c r="M1394" s="168">
        <v>0</v>
      </c>
      <c r="N1394" s="168">
        <v>0</v>
      </c>
      <c r="O1394" s="168">
        <v>0</v>
      </c>
      <c r="P1394" s="168">
        <v>0</v>
      </c>
      <c r="Q1394" s="168">
        <v>0</v>
      </c>
      <c r="R1394" s="168">
        <v>0</v>
      </c>
      <c r="S1394" s="168">
        <v>0</v>
      </c>
      <c r="T1394" s="168">
        <v>0</v>
      </c>
      <c r="U1394" s="168">
        <v>0</v>
      </c>
      <c r="V1394" s="168">
        <v>0</v>
      </c>
      <c r="W1394" s="168">
        <v>0</v>
      </c>
      <c r="X1394" s="168">
        <v>0</v>
      </c>
      <c r="Y1394" s="168">
        <v>0</v>
      </c>
      <c r="Z1394" s="168">
        <v>0</v>
      </c>
      <c r="AA1394" s="168">
        <v>0</v>
      </c>
      <c r="AB1394" s="168">
        <v>0</v>
      </c>
      <c r="AC1394" s="168">
        <v>0</v>
      </c>
      <c r="AD1394" s="168">
        <v>0</v>
      </c>
      <c r="AE1394" s="168">
        <v>0</v>
      </c>
      <c r="AF1394" s="168">
        <v>0</v>
      </c>
      <c r="AG1394" s="168">
        <v>0</v>
      </c>
      <c r="AH1394" s="43">
        <v>0</v>
      </c>
    </row>
    <row r="1395" spans="1:34">
      <c r="A1395" s="52">
        <v>0</v>
      </c>
      <c r="D1395" s="62">
        <v>2019</v>
      </c>
      <c r="E1395" s="62">
        <v>7</v>
      </c>
      <c r="F1395" s="62">
        <v>2020</v>
      </c>
      <c r="G1395" s="62">
        <v>2020</v>
      </c>
      <c r="H1395" s="168">
        <v>0</v>
      </c>
      <c r="I1395" s="168">
        <v>0</v>
      </c>
      <c r="J1395" s="168">
        <v>0</v>
      </c>
      <c r="K1395" s="168">
        <v>0</v>
      </c>
      <c r="L1395" s="168">
        <v>0</v>
      </c>
      <c r="M1395" s="168">
        <v>0</v>
      </c>
      <c r="N1395" s="168">
        <v>0</v>
      </c>
      <c r="O1395" s="168">
        <v>0</v>
      </c>
      <c r="P1395" s="168">
        <v>0</v>
      </c>
      <c r="Q1395" s="168">
        <v>0</v>
      </c>
      <c r="R1395" s="168">
        <v>0</v>
      </c>
      <c r="S1395" s="168">
        <v>0</v>
      </c>
      <c r="T1395" s="168">
        <v>0</v>
      </c>
      <c r="U1395" s="168">
        <v>0</v>
      </c>
      <c r="V1395" s="168">
        <v>0</v>
      </c>
      <c r="W1395" s="168">
        <v>0</v>
      </c>
      <c r="X1395" s="168">
        <v>0</v>
      </c>
      <c r="Y1395" s="168">
        <v>0</v>
      </c>
      <c r="Z1395" s="168">
        <v>0</v>
      </c>
      <c r="AA1395" s="168">
        <v>0</v>
      </c>
      <c r="AB1395" s="168">
        <v>0</v>
      </c>
      <c r="AC1395" s="168">
        <v>0</v>
      </c>
      <c r="AD1395" s="168">
        <v>0</v>
      </c>
      <c r="AE1395" s="168">
        <v>0</v>
      </c>
      <c r="AF1395" s="168">
        <v>0</v>
      </c>
      <c r="AG1395" s="168">
        <v>0</v>
      </c>
      <c r="AH1395" s="43">
        <v>0</v>
      </c>
    </row>
    <row r="1396" spans="1:34">
      <c r="A1396" s="52">
        <v>0</v>
      </c>
      <c r="D1396" s="62">
        <v>2019</v>
      </c>
      <c r="E1396" s="62">
        <v>8</v>
      </c>
      <c r="F1396" s="62">
        <v>2020</v>
      </c>
      <c r="G1396" s="62">
        <v>2020</v>
      </c>
      <c r="H1396" s="168">
        <v>0</v>
      </c>
      <c r="I1396" s="168">
        <v>0</v>
      </c>
      <c r="J1396" s="168">
        <v>0</v>
      </c>
      <c r="K1396" s="168">
        <v>0</v>
      </c>
      <c r="L1396" s="168">
        <v>0</v>
      </c>
      <c r="M1396" s="168">
        <v>0</v>
      </c>
      <c r="N1396" s="168">
        <v>0</v>
      </c>
      <c r="O1396" s="168">
        <v>0</v>
      </c>
      <c r="P1396" s="168">
        <v>0</v>
      </c>
      <c r="Q1396" s="168">
        <v>0</v>
      </c>
      <c r="R1396" s="168">
        <v>0</v>
      </c>
      <c r="S1396" s="168">
        <v>0</v>
      </c>
      <c r="T1396" s="168">
        <v>0</v>
      </c>
      <c r="U1396" s="168">
        <v>0</v>
      </c>
      <c r="V1396" s="168">
        <v>0</v>
      </c>
      <c r="W1396" s="168">
        <v>0</v>
      </c>
      <c r="X1396" s="168">
        <v>0</v>
      </c>
      <c r="Y1396" s="168">
        <v>0</v>
      </c>
      <c r="Z1396" s="168">
        <v>0</v>
      </c>
      <c r="AA1396" s="168">
        <v>0</v>
      </c>
      <c r="AB1396" s="168">
        <v>0</v>
      </c>
      <c r="AC1396" s="168">
        <v>0</v>
      </c>
      <c r="AD1396" s="168">
        <v>0</v>
      </c>
      <c r="AE1396" s="168">
        <v>0</v>
      </c>
      <c r="AF1396" s="168">
        <v>0</v>
      </c>
      <c r="AG1396" s="168">
        <v>0</v>
      </c>
      <c r="AH1396" s="43">
        <v>0</v>
      </c>
    </row>
    <row r="1397" spans="1:34">
      <c r="A1397" s="52">
        <v>0</v>
      </c>
      <c r="D1397" s="62">
        <v>2019</v>
      </c>
      <c r="E1397" s="62">
        <v>9</v>
      </c>
      <c r="F1397" s="62">
        <v>2020</v>
      </c>
      <c r="G1397" s="62">
        <v>2020</v>
      </c>
      <c r="H1397" s="168">
        <v>0</v>
      </c>
      <c r="I1397" s="168">
        <v>0</v>
      </c>
      <c r="J1397" s="168">
        <v>0</v>
      </c>
      <c r="K1397" s="168">
        <v>0</v>
      </c>
      <c r="L1397" s="168">
        <v>0</v>
      </c>
      <c r="M1397" s="168">
        <v>0</v>
      </c>
      <c r="N1397" s="168">
        <v>0</v>
      </c>
      <c r="O1397" s="168">
        <v>0</v>
      </c>
      <c r="P1397" s="168">
        <v>0</v>
      </c>
      <c r="Q1397" s="168">
        <v>0</v>
      </c>
      <c r="R1397" s="168">
        <v>0</v>
      </c>
      <c r="S1397" s="168">
        <v>0</v>
      </c>
      <c r="T1397" s="168">
        <v>0</v>
      </c>
      <c r="U1397" s="168">
        <v>0</v>
      </c>
      <c r="V1397" s="168">
        <v>0</v>
      </c>
      <c r="W1397" s="168">
        <v>0</v>
      </c>
      <c r="X1397" s="168">
        <v>0</v>
      </c>
      <c r="Y1397" s="168">
        <v>0</v>
      </c>
      <c r="Z1397" s="168">
        <v>0</v>
      </c>
      <c r="AA1397" s="168">
        <v>0</v>
      </c>
      <c r="AB1397" s="168">
        <v>0</v>
      </c>
      <c r="AC1397" s="168">
        <v>0</v>
      </c>
      <c r="AD1397" s="168">
        <v>0</v>
      </c>
      <c r="AE1397" s="168">
        <v>0</v>
      </c>
      <c r="AF1397" s="168">
        <v>0</v>
      </c>
      <c r="AG1397" s="168">
        <v>0</v>
      </c>
      <c r="AH1397" s="43">
        <v>0</v>
      </c>
    </row>
    <row r="1398" spans="1:34">
      <c r="A1398" s="52">
        <v>0</v>
      </c>
      <c r="D1398" s="62">
        <v>2019</v>
      </c>
      <c r="E1398" s="62">
        <v>10</v>
      </c>
      <c r="F1398" s="62">
        <v>2020</v>
      </c>
      <c r="G1398" s="62">
        <v>2020</v>
      </c>
      <c r="H1398" s="168">
        <v>0</v>
      </c>
      <c r="I1398" s="168">
        <v>0</v>
      </c>
      <c r="J1398" s="168">
        <v>0</v>
      </c>
      <c r="K1398" s="168">
        <v>0</v>
      </c>
      <c r="L1398" s="168">
        <v>0</v>
      </c>
      <c r="M1398" s="168">
        <v>0</v>
      </c>
      <c r="N1398" s="168">
        <v>0</v>
      </c>
      <c r="O1398" s="168">
        <v>0</v>
      </c>
      <c r="P1398" s="168">
        <v>0</v>
      </c>
      <c r="Q1398" s="168">
        <v>0</v>
      </c>
      <c r="R1398" s="168">
        <v>0</v>
      </c>
      <c r="S1398" s="168">
        <v>0</v>
      </c>
      <c r="T1398" s="168">
        <v>0</v>
      </c>
      <c r="U1398" s="168">
        <v>0</v>
      </c>
      <c r="V1398" s="168">
        <v>0</v>
      </c>
      <c r="W1398" s="168">
        <v>0</v>
      </c>
      <c r="X1398" s="168">
        <v>0</v>
      </c>
      <c r="Y1398" s="168">
        <v>0</v>
      </c>
      <c r="Z1398" s="168">
        <v>0</v>
      </c>
      <c r="AA1398" s="168">
        <v>0</v>
      </c>
      <c r="AB1398" s="168">
        <v>0</v>
      </c>
      <c r="AC1398" s="168">
        <v>0</v>
      </c>
      <c r="AD1398" s="168">
        <v>0</v>
      </c>
      <c r="AE1398" s="168">
        <v>0</v>
      </c>
      <c r="AF1398" s="168">
        <v>0</v>
      </c>
      <c r="AG1398" s="168">
        <v>0</v>
      </c>
      <c r="AH1398" s="43">
        <v>0</v>
      </c>
    </row>
    <row r="1399" spans="1:34">
      <c r="A1399" s="52">
        <v>0</v>
      </c>
      <c r="D1399" s="62">
        <v>2019</v>
      </c>
      <c r="E1399" s="62">
        <v>11</v>
      </c>
      <c r="F1399" s="62">
        <v>2020</v>
      </c>
      <c r="G1399" s="62">
        <v>2020</v>
      </c>
      <c r="H1399" s="168">
        <v>0</v>
      </c>
      <c r="I1399" s="168">
        <v>0</v>
      </c>
      <c r="J1399" s="168">
        <v>0</v>
      </c>
      <c r="K1399" s="168">
        <v>0</v>
      </c>
      <c r="L1399" s="168">
        <v>0</v>
      </c>
      <c r="M1399" s="168">
        <v>0</v>
      </c>
      <c r="N1399" s="168">
        <v>0</v>
      </c>
      <c r="O1399" s="168">
        <v>0</v>
      </c>
      <c r="P1399" s="168">
        <v>0</v>
      </c>
      <c r="Q1399" s="168">
        <v>0</v>
      </c>
      <c r="R1399" s="168">
        <v>0</v>
      </c>
      <c r="S1399" s="168">
        <v>0</v>
      </c>
      <c r="T1399" s="168">
        <v>0</v>
      </c>
      <c r="U1399" s="168">
        <v>0</v>
      </c>
      <c r="V1399" s="168">
        <v>0</v>
      </c>
      <c r="W1399" s="168">
        <v>0</v>
      </c>
      <c r="X1399" s="168">
        <v>0</v>
      </c>
      <c r="Y1399" s="168">
        <v>0</v>
      </c>
      <c r="Z1399" s="168">
        <v>0</v>
      </c>
      <c r="AA1399" s="168">
        <v>0</v>
      </c>
      <c r="AB1399" s="168">
        <v>0</v>
      </c>
      <c r="AC1399" s="168">
        <v>0</v>
      </c>
      <c r="AD1399" s="168">
        <v>0</v>
      </c>
      <c r="AE1399" s="168">
        <v>0</v>
      </c>
      <c r="AF1399" s="168">
        <v>0</v>
      </c>
      <c r="AG1399" s="168">
        <v>0</v>
      </c>
      <c r="AH1399" s="43">
        <v>0</v>
      </c>
    </row>
    <row r="1400" spans="1:34">
      <c r="A1400" s="52">
        <v>0</v>
      </c>
      <c r="D1400" s="62">
        <v>2019</v>
      </c>
      <c r="E1400" s="62">
        <v>12</v>
      </c>
      <c r="F1400" s="62">
        <v>2020</v>
      </c>
      <c r="G1400" s="62">
        <v>2020</v>
      </c>
      <c r="H1400" s="168">
        <v>0</v>
      </c>
      <c r="I1400" s="168">
        <v>0</v>
      </c>
      <c r="J1400" s="168">
        <v>0</v>
      </c>
      <c r="K1400" s="168">
        <v>0</v>
      </c>
      <c r="L1400" s="168">
        <v>0</v>
      </c>
      <c r="M1400" s="168">
        <v>0</v>
      </c>
      <c r="N1400" s="168">
        <v>0</v>
      </c>
      <c r="O1400" s="168">
        <v>0</v>
      </c>
      <c r="P1400" s="168">
        <v>0</v>
      </c>
      <c r="Q1400" s="168">
        <v>0</v>
      </c>
      <c r="R1400" s="168">
        <v>0</v>
      </c>
      <c r="S1400" s="168">
        <v>0</v>
      </c>
      <c r="T1400" s="168">
        <v>0</v>
      </c>
      <c r="U1400" s="168">
        <v>0</v>
      </c>
      <c r="V1400" s="168">
        <v>0</v>
      </c>
      <c r="W1400" s="168">
        <v>0</v>
      </c>
      <c r="X1400" s="168">
        <v>0</v>
      </c>
      <c r="Y1400" s="168">
        <v>0</v>
      </c>
      <c r="Z1400" s="168">
        <v>0</v>
      </c>
      <c r="AA1400" s="168">
        <v>0</v>
      </c>
      <c r="AB1400" s="168">
        <v>0</v>
      </c>
      <c r="AC1400" s="168">
        <v>0</v>
      </c>
      <c r="AD1400" s="168">
        <v>0</v>
      </c>
      <c r="AE1400" s="168">
        <v>0</v>
      </c>
      <c r="AF1400" s="168">
        <v>0</v>
      </c>
      <c r="AG1400" s="168">
        <v>0</v>
      </c>
      <c r="AH1400" s="43">
        <v>0</v>
      </c>
    </row>
    <row r="1401" spans="1:34">
      <c r="A1401" s="52">
        <v>0</v>
      </c>
      <c r="D1401" s="62">
        <v>2020</v>
      </c>
      <c r="E1401" s="62">
        <v>1</v>
      </c>
      <c r="F1401" s="62">
        <v>2020</v>
      </c>
      <c r="G1401" s="62">
        <v>2020</v>
      </c>
      <c r="H1401" s="168">
        <v>0</v>
      </c>
      <c r="I1401" s="168">
        <v>0</v>
      </c>
      <c r="J1401" s="168">
        <v>0</v>
      </c>
      <c r="K1401" s="168">
        <v>0</v>
      </c>
      <c r="L1401" s="168">
        <v>0</v>
      </c>
      <c r="M1401" s="168">
        <v>0</v>
      </c>
      <c r="N1401" s="168">
        <v>0</v>
      </c>
      <c r="O1401" s="168">
        <v>0</v>
      </c>
      <c r="P1401" s="168">
        <v>0</v>
      </c>
      <c r="Q1401" s="168">
        <v>0</v>
      </c>
      <c r="R1401" s="168">
        <v>0</v>
      </c>
      <c r="S1401" s="168">
        <v>0</v>
      </c>
      <c r="T1401" s="168">
        <v>0</v>
      </c>
      <c r="U1401" s="168">
        <v>0</v>
      </c>
      <c r="V1401" s="168">
        <v>0</v>
      </c>
      <c r="W1401" s="168">
        <v>0</v>
      </c>
      <c r="X1401" s="168">
        <v>0</v>
      </c>
      <c r="Y1401" s="168">
        <v>0</v>
      </c>
      <c r="Z1401" s="168">
        <v>0</v>
      </c>
      <c r="AA1401" s="168">
        <v>0</v>
      </c>
      <c r="AB1401" s="168">
        <v>0</v>
      </c>
      <c r="AC1401" s="168">
        <v>0</v>
      </c>
      <c r="AD1401" s="168">
        <v>0</v>
      </c>
      <c r="AE1401" s="168">
        <v>0</v>
      </c>
      <c r="AF1401" s="168">
        <v>0</v>
      </c>
      <c r="AG1401" s="168">
        <v>0</v>
      </c>
      <c r="AH1401" s="43">
        <v>0</v>
      </c>
    </row>
    <row r="1402" spans="1:34">
      <c r="A1402" s="52">
        <v>0</v>
      </c>
      <c r="D1402" s="62">
        <v>2020</v>
      </c>
      <c r="E1402" s="62">
        <v>2</v>
      </c>
      <c r="F1402" s="62">
        <v>2020</v>
      </c>
      <c r="G1402" s="62">
        <v>2020</v>
      </c>
      <c r="H1402" s="168">
        <v>0</v>
      </c>
      <c r="I1402" s="168">
        <v>0</v>
      </c>
      <c r="J1402" s="168">
        <v>0</v>
      </c>
      <c r="K1402" s="168">
        <v>0</v>
      </c>
      <c r="L1402" s="168">
        <v>0</v>
      </c>
      <c r="M1402" s="168">
        <v>0</v>
      </c>
      <c r="N1402" s="168">
        <v>0</v>
      </c>
      <c r="O1402" s="168">
        <v>0</v>
      </c>
      <c r="P1402" s="168">
        <v>0</v>
      </c>
      <c r="Q1402" s="168">
        <v>0</v>
      </c>
      <c r="R1402" s="168">
        <v>0</v>
      </c>
      <c r="S1402" s="168">
        <v>0</v>
      </c>
      <c r="T1402" s="168">
        <v>0</v>
      </c>
      <c r="U1402" s="168">
        <v>0</v>
      </c>
      <c r="V1402" s="168">
        <v>0</v>
      </c>
      <c r="W1402" s="168">
        <v>0</v>
      </c>
      <c r="X1402" s="168">
        <v>0</v>
      </c>
      <c r="Y1402" s="168">
        <v>0</v>
      </c>
      <c r="Z1402" s="168">
        <v>0</v>
      </c>
      <c r="AA1402" s="168">
        <v>0</v>
      </c>
      <c r="AB1402" s="168">
        <v>0</v>
      </c>
      <c r="AC1402" s="168">
        <v>0</v>
      </c>
      <c r="AD1402" s="168">
        <v>0</v>
      </c>
      <c r="AE1402" s="168">
        <v>0</v>
      </c>
      <c r="AF1402" s="168">
        <v>0</v>
      </c>
      <c r="AG1402" s="168">
        <v>0</v>
      </c>
      <c r="AH1402" s="43">
        <v>0</v>
      </c>
    </row>
    <row r="1403" spans="1:34">
      <c r="A1403" s="52">
        <v>0</v>
      </c>
      <c r="D1403" s="62">
        <v>2020</v>
      </c>
      <c r="E1403" s="62">
        <v>3</v>
      </c>
      <c r="F1403" s="62">
        <v>2020</v>
      </c>
      <c r="G1403" s="62">
        <v>2020</v>
      </c>
      <c r="H1403" s="168">
        <v>0</v>
      </c>
      <c r="I1403" s="168">
        <v>0</v>
      </c>
      <c r="J1403" s="168">
        <v>0</v>
      </c>
      <c r="K1403" s="168">
        <v>0</v>
      </c>
      <c r="L1403" s="168">
        <v>0</v>
      </c>
      <c r="M1403" s="168">
        <v>0</v>
      </c>
      <c r="N1403" s="168">
        <v>0</v>
      </c>
      <c r="O1403" s="168">
        <v>0</v>
      </c>
      <c r="P1403" s="168">
        <v>0</v>
      </c>
      <c r="Q1403" s="168">
        <v>0</v>
      </c>
      <c r="R1403" s="168">
        <v>0</v>
      </c>
      <c r="S1403" s="168">
        <v>0</v>
      </c>
      <c r="T1403" s="168">
        <v>0</v>
      </c>
      <c r="U1403" s="168">
        <v>0</v>
      </c>
      <c r="V1403" s="168">
        <v>0</v>
      </c>
      <c r="W1403" s="168">
        <v>0</v>
      </c>
      <c r="X1403" s="168">
        <v>0</v>
      </c>
      <c r="Y1403" s="168">
        <v>0</v>
      </c>
      <c r="Z1403" s="168">
        <v>0</v>
      </c>
      <c r="AA1403" s="168">
        <v>0</v>
      </c>
      <c r="AB1403" s="168">
        <v>0</v>
      </c>
      <c r="AC1403" s="168">
        <v>0</v>
      </c>
      <c r="AD1403" s="168">
        <v>0</v>
      </c>
      <c r="AE1403" s="168">
        <v>0</v>
      </c>
      <c r="AF1403" s="168">
        <v>0</v>
      </c>
      <c r="AG1403" s="168">
        <v>0</v>
      </c>
      <c r="AH1403" s="43">
        <v>0</v>
      </c>
    </row>
    <row r="1404" spans="1:34">
      <c r="A1404" s="52">
        <v>0</v>
      </c>
      <c r="D1404" s="62">
        <v>2020</v>
      </c>
      <c r="E1404" s="62">
        <v>4</v>
      </c>
      <c r="F1404" s="62">
        <v>2020</v>
      </c>
      <c r="G1404" s="62">
        <v>2020</v>
      </c>
      <c r="H1404" s="168">
        <v>0</v>
      </c>
      <c r="I1404" s="168">
        <v>0</v>
      </c>
      <c r="J1404" s="168">
        <v>0</v>
      </c>
      <c r="K1404" s="168">
        <v>0</v>
      </c>
      <c r="L1404" s="168">
        <v>0</v>
      </c>
      <c r="M1404" s="168">
        <v>0</v>
      </c>
      <c r="N1404" s="168">
        <v>0</v>
      </c>
      <c r="O1404" s="168">
        <v>0</v>
      </c>
      <c r="P1404" s="168">
        <v>0</v>
      </c>
      <c r="Q1404" s="168">
        <v>0</v>
      </c>
      <c r="R1404" s="168">
        <v>0</v>
      </c>
      <c r="S1404" s="168">
        <v>0</v>
      </c>
      <c r="T1404" s="168">
        <v>0</v>
      </c>
      <c r="U1404" s="168">
        <v>0</v>
      </c>
      <c r="V1404" s="168">
        <v>0</v>
      </c>
      <c r="W1404" s="168">
        <v>0</v>
      </c>
      <c r="X1404" s="168">
        <v>0</v>
      </c>
      <c r="Y1404" s="168">
        <v>0</v>
      </c>
      <c r="Z1404" s="168">
        <v>0</v>
      </c>
      <c r="AA1404" s="168">
        <v>0</v>
      </c>
      <c r="AB1404" s="168">
        <v>0</v>
      </c>
      <c r="AC1404" s="168">
        <v>0</v>
      </c>
      <c r="AD1404" s="168">
        <v>0</v>
      </c>
      <c r="AE1404" s="168">
        <v>0</v>
      </c>
      <c r="AF1404" s="168">
        <v>0</v>
      </c>
      <c r="AG1404" s="168">
        <v>0</v>
      </c>
      <c r="AH1404" s="43">
        <v>0</v>
      </c>
    </row>
    <row r="1405" spans="1:34">
      <c r="A1405" s="52">
        <v>0</v>
      </c>
      <c r="D1405" s="62">
        <v>2020</v>
      </c>
      <c r="E1405" s="62">
        <v>5</v>
      </c>
      <c r="F1405" s="62">
        <v>2020</v>
      </c>
      <c r="G1405" s="62">
        <v>2021</v>
      </c>
      <c r="H1405" s="168">
        <v>0</v>
      </c>
      <c r="I1405" s="168">
        <v>0</v>
      </c>
      <c r="J1405" s="168">
        <v>0</v>
      </c>
      <c r="K1405" s="168">
        <v>0</v>
      </c>
      <c r="L1405" s="168">
        <v>0</v>
      </c>
      <c r="M1405" s="168">
        <v>0</v>
      </c>
      <c r="N1405" s="168">
        <v>0</v>
      </c>
      <c r="O1405" s="168">
        <v>0</v>
      </c>
      <c r="P1405" s="168">
        <v>0</v>
      </c>
      <c r="Q1405" s="168">
        <v>0</v>
      </c>
      <c r="R1405" s="168">
        <v>0</v>
      </c>
      <c r="S1405" s="168">
        <v>0</v>
      </c>
      <c r="T1405" s="168">
        <v>0</v>
      </c>
      <c r="U1405" s="168">
        <v>0</v>
      </c>
      <c r="V1405" s="168">
        <v>0</v>
      </c>
      <c r="W1405" s="168">
        <v>0</v>
      </c>
      <c r="X1405" s="168">
        <v>0</v>
      </c>
      <c r="Y1405" s="168">
        <v>0</v>
      </c>
      <c r="Z1405" s="168">
        <v>0</v>
      </c>
      <c r="AA1405" s="168">
        <v>0</v>
      </c>
      <c r="AB1405" s="168">
        <v>0</v>
      </c>
      <c r="AC1405" s="168">
        <v>0</v>
      </c>
      <c r="AD1405" s="168">
        <v>0</v>
      </c>
      <c r="AE1405" s="168">
        <v>0</v>
      </c>
      <c r="AF1405" s="168">
        <v>0</v>
      </c>
      <c r="AG1405" s="168">
        <v>0</v>
      </c>
      <c r="AH1405" s="43">
        <v>0</v>
      </c>
    </row>
    <row r="1406" spans="1:34">
      <c r="A1406" s="52">
        <v>0</v>
      </c>
      <c r="D1406" s="62">
        <v>2020</v>
      </c>
      <c r="E1406" s="62">
        <v>6</v>
      </c>
      <c r="F1406" s="62">
        <v>2020</v>
      </c>
      <c r="G1406" s="62">
        <v>2021</v>
      </c>
      <c r="H1406" s="168">
        <v>0</v>
      </c>
      <c r="I1406" s="168">
        <v>0</v>
      </c>
      <c r="J1406" s="168">
        <v>0</v>
      </c>
      <c r="K1406" s="168">
        <v>0</v>
      </c>
      <c r="L1406" s="168">
        <v>0</v>
      </c>
      <c r="M1406" s="168">
        <v>0</v>
      </c>
      <c r="N1406" s="168">
        <v>0</v>
      </c>
      <c r="O1406" s="168">
        <v>0</v>
      </c>
      <c r="P1406" s="168">
        <v>0</v>
      </c>
      <c r="Q1406" s="168">
        <v>0</v>
      </c>
      <c r="R1406" s="168">
        <v>0</v>
      </c>
      <c r="S1406" s="168">
        <v>0</v>
      </c>
      <c r="T1406" s="168">
        <v>0</v>
      </c>
      <c r="U1406" s="168">
        <v>0</v>
      </c>
      <c r="V1406" s="168">
        <v>0</v>
      </c>
      <c r="W1406" s="168">
        <v>0</v>
      </c>
      <c r="X1406" s="168">
        <v>0</v>
      </c>
      <c r="Y1406" s="168">
        <v>0</v>
      </c>
      <c r="Z1406" s="168">
        <v>0</v>
      </c>
      <c r="AA1406" s="168">
        <v>0</v>
      </c>
      <c r="AB1406" s="168">
        <v>0</v>
      </c>
      <c r="AC1406" s="168">
        <v>0</v>
      </c>
      <c r="AD1406" s="168">
        <v>0</v>
      </c>
      <c r="AE1406" s="168">
        <v>0</v>
      </c>
      <c r="AF1406" s="168">
        <v>0</v>
      </c>
      <c r="AG1406" s="168">
        <v>0</v>
      </c>
      <c r="AH1406" s="43">
        <v>0</v>
      </c>
    </row>
    <row r="1407" spans="1:34">
      <c r="A1407" s="52">
        <v>0</v>
      </c>
      <c r="D1407" s="62">
        <v>2020</v>
      </c>
      <c r="E1407" s="62">
        <v>7</v>
      </c>
      <c r="F1407" s="62">
        <v>2021</v>
      </c>
      <c r="G1407" s="62">
        <v>2021</v>
      </c>
      <c r="H1407" s="168">
        <v>0</v>
      </c>
      <c r="I1407" s="168">
        <v>0</v>
      </c>
      <c r="J1407" s="168">
        <v>0</v>
      </c>
      <c r="K1407" s="168">
        <v>0</v>
      </c>
      <c r="L1407" s="168">
        <v>0</v>
      </c>
      <c r="M1407" s="168">
        <v>0</v>
      </c>
      <c r="N1407" s="168">
        <v>0</v>
      </c>
      <c r="O1407" s="168">
        <v>0</v>
      </c>
      <c r="P1407" s="168">
        <v>0</v>
      </c>
      <c r="Q1407" s="168">
        <v>0</v>
      </c>
      <c r="R1407" s="168">
        <v>0</v>
      </c>
      <c r="S1407" s="168">
        <v>0</v>
      </c>
      <c r="T1407" s="168">
        <v>0</v>
      </c>
      <c r="U1407" s="168">
        <v>0</v>
      </c>
      <c r="V1407" s="168">
        <v>0</v>
      </c>
      <c r="W1407" s="168">
        <v>0</v>
      </c>
      <c r="X1407" s="168">
        <v>0</v>
      </c>
      <c r="Y1407" s="168">
        <v>0</v>
      </c>
      <c r="Z1407" s="168">
        <v>0</v>
      </c>
      <c r="AA1407" s="168">
        <v>0</v>
      </c>
      <c r="AB1407" s="168">
        <v>0</v>
      </c>
      <c r="AC1407" s="168">
        <v>0</v>
      </c>
      <c r="AD1407" s="168">
        <v>0</v>
      </c>
      <c r="AE1407" s="168">
        <v>0</v>
      </c>
      <c r="AF1407" s="168">
        <v>0</v>
      </c>
      <c r="AG1407" s="168">
        <v>0</v>
      </c>
      <c r="AH1407" s="43">
        <v>0</v>
      </c>
    </row>
    <row r="1408" spans="1:34">
      <c r="A1408" s="52">
        <v>0</v>
      </c>
      <c r="D1408" s="62">
        <v>2020</v>
      </c>
      <c r="E1408" s="62">
        <v>8</v>
      </c>
      <c r="F1408" s="62">
        <v>2021</v>
      </c>
      <c r="G1408" s="62">
        <v>2021</v>
      </c>
      <c r="H1408" s="168">
        <v>0</v>
      </c>
      <c r="I1408" s="168">
        <v>0</v>
      </c>
      <c r="J1408" s="168">
        <v>0</v>
      </c>
      <c r="K1408" s="168">
        <v>0</v>
      </c>
      <c r="L1408" s="168">
        <v>0</v>
      </c>
      <c r="M1408" s="168">
        <v>0</v>
      </c>
      <c r="N1408" s="168">
        <v>0</v>
      </c>
      <c r="O1408" s="168">
        <v>0</v>
      </c>
      <c r="P1408" s="168">
        <v>0</v>
      </c>
      <c r="Q1408" s="168">
        <v>0</v>
      </c>
      <c r="R1408" s="168">
        <v>0</v>
      </c>
      <c r="S1408" s="168">
        <v>0</v>
      </c>
      <c r="T1408" s="168">
        <v>0</v>
      </c>
      <c r="U1408" s="168">
        <v>0</v>
      </c>
      <c r="V1408" s="168">
        <v>0</v>
      </c>
      <c r="W1408" s="168">
        <v>0</v>
      </c>
      <c r="X1408" s="168">
        <v>0</v>
      </c>
      <c r="Y1408" s="168">
        <v>0</v>
      </c>
      <c r="Z1408" s="168">
        <v>0</v>
      </c>
      <c r="AA1408" s="168">
        <v>0</v>
      </c>
      <c r="AB1408" s="168">
        <v>0</v>
      </c>
      <c r="AC1408" s="168">
        <v>0</v>
      </c>
      <c r="AD1408" s="168">
        <v>0</v>
      </c>
      <c r="AE1408" s="168">
        <v>0</v>
      </c>
      <c r="AF1408" s="168">
        <v>0</v>
      </c>
      <c r="AG1408" s="168">
        <v>0</v>
      </c>
      <c r="AH1408" s="43">
        <v>0</v>
      </c>
    </row>
    <row r="1409" spans="1:34">
      <c r="A1409" s="52">
        <v>0</v>
      </c>
      <c r="D1409" s="62">
        <v>2020</v>
      </c>
      <c r="E1409" s="62">
        <v>9</v>
      </c>
      <c r="F1409" s="62">
        <v>2021</v>
      </c>
      <c r="G1409" s="62">
        <v>2021</v>
      </c>
      <c r="H1409" s="168">
        <v>0</v>
      </c>
      <c r="I1409" s="168">
        <v>0</v>
      </c>
      <c r="J1409" s="168">
        <v>0</v>
      </c>
      <c r="K1409" s="168">
        <v>0</v>
      </c>
      <c r="L1409" s="168">
        <v>0</v>
      </c>
      <c r="M1409" s="168">
        <v>0</v>
      </c>
      <c r="N1409" s="168">
        <v>0</v>
      </c>
      <c r="O1409" s="168">
        <v>0</v>
      </c>
      <c r="P1409" s="168">
        <v>0</v>
      </c>
      <c r="Q1409" s="168">
        <v>0</v>
      </c>
      <c r="R1409" s="168">
        <v>0</v>
      </c>
      <c r="S1409" s="168">
        <v>0</v>
      </c>
      <c r="T1409" s="168">
        <v>0</v>
      </c>
      <c r="U1409" s="168">
        <v>0</v>
      </c>
      <c r="V1409" s="168">
        <v>0</v>
      </c>
      <c r="W1409" s="168">
        <v>0</v>
      </c>
      <c r="X1409" s="168">
        <v>0</v>
      </c>
      <c r="Y1409" s="168">
        <v>0</v>
      </c>
      <c r="Z1409" s="168">
        <v>0</v>
      </c>
      <c r="AA1409" s="168">
        <v>0</v>
      </c>
      <c r="AB1409" s="168">
        <v>0</v>
      </c>
      <c r="AC1409" s="168">
        <v>0</v>
      </c>
      <c r="AD1409" s="168">
        <v>0</v>
      </c>
      <c r="AE1409" s="168">
        <v>0</v>
      </c>
      <c r="AF1409" s="168">
        <v>0</v>
      </c>
      <c r="AG1409" s="168">
        <v>0</v>
      </c>
      <c r="AH1409" s="43">
        <v>0</v>
      </c>
    </row>
    <row r="1410" spans="1:34">
      <c r="A1410" s="52">
        <v>0</v>
      </c>
      <c r="D1410" s="62">
        <v>2020</v>
      </c>
      <c r="E1410" s="62">
        <v>10</v>
      </c>
      <c r="F1410" s="62">
        <v>2021</v>
      </c>
      <c r="G1410" s="62">
        <v>2021</v>
      </c>
      <c r="H1410" s="168">
        <v>0</v>
      </c>
      <c r="I1410" s="168">
        <v>0</v>
      </c>
      <c r="J1410" s="168">
        <v>0</v>
      </c>
      <c r="K1410" s="168">
        <v>0</v>
      </c>
      <c r="L1410" s="168">
        <v>0</v>
      </c>
      <c r="M1410" s="168">
        <v>0</v>
      </c>
      <c r="N1410" s="168">
        <v>0</v>
      </c>
      <c r="O1410" s="168">
        <v>0</v>
      </c>
      <c r="P1410" s="168">
        <v>0</v>
      </c>
      <c r="Q1410" s="168">
        <v>0</v>
      </c>
      <c r="R1410" s="168">
        <v>0</v>
      </c>
      <c r="S1410" s="168">
        <v>0</v>
      </c>
      <c r="T1410" s="168">
        <v>0</v>
      </c>
      <c r="U1410" s="168">
        <v>0</v>
      </c>
      <c r="V1410" s="168">
        <v>0</v>
      </c>
      <c r="W1410" s="168">
        <v>0</v>
      </c>
      <c r="X1410" s="168">
        <v>0</v>
      </c>
      <c r="Y1410" s="168">
        <v>0</v>
      </c>
      <c r="Z1410" s="168">
        <v>0</v>
      </c>
      <c r="AA1410" s="168">
        <v>0</v>
      </c>
      <c r="AB1410" s="168">
        <v>0</v>
      </c>
      <c r="AC1410" s="168">
        <v>0</v>
      </c>
      <c r="AD1410" s="168">
        <v>0</v>
      </c>
      <c r="AE1410" s="168">
        <v>0</v>
      </c>
      <c r="AF1410" s="168">
        <v>0</v>
      </c>
      <c r="AG1410" s="168">
        <v>0</v>
      </c>
      <c r="AH1410" s="43">
        <v>0</v>
      </c>
    </row>
    <row r="1411" spans="1:34">
      <c r="A1411" s="52">
        <v>0</v>
      </c>
      <c r="D1411" s="62">
        <v>2020</v>
      </c>
      <c r="E1411" s="62">
        <v>11</v>
      </c>
      <c r="F1411" s="62">
        <v>2021</v>
      </c>
      <c r="G1411" s="62">
        <v>2021</v>
      </c>
      <c r="H1411" s="168">
        <v>0</v>
      </c>
      <c r="I1411" s="168">
        <v>0</v>
      </c>
      <c r="J1411" s="168">
        <v>0</v>
      </c>
      <c r="K1411" s="168">
        <v>0</v>
      </c>
      <c r="L1411" s="168">
        <v>0</v>
      </c>
      <c r="M1411" s="168">
        <v>0</v>
      </c>
      <c r="N1411" s="168">
        <v>0</v>
      </c>
      <c r="O1411" s="168">
        <v>0</v>
      </c>
      <c r="P1411" s="168">
        <v>0</v>
      </c>
      <c r="Q1411" s="168">
        <v>0</v>
      </c>
      <c r="R1411" s="168">
        <v>0</v>
      </c>
      <c r="S1411" s="168">
        <v>0</v>
      </c>
      <c r="T1411" s="168">
        <v>0</v>
      </c>
      <c r="U1411" s="168">
        <v>0</v>
      </c>
      <c r="V1411" s="168">
        <v>0</v>
      </c>
      <c r="W1411" s="168">
        <v>0</v>
      </c>
      <c r="X1411" s="168">
        <v>0</v>
      </c>
      <c r="Y1411" s="168">
        <v>0</v>
      </c>
      <c r="Z1411" s="168">
        <v>0</v>
      </c>
      <c r="AA1411" s="168">
        <v>0</v>
      </c>
      <c r="AB1411" s="168">
        <v>0</v>
      </c>
      <c r="AC1411" s="168">
        <v>0</v>
      </c>
      <c r="AD1411" s="168">
        <v>0</v>
      </c>
      <c r="AE1411" s="168">
        <v>0</v>
      </c>
      <c r="AF1411" s="168">
        <v>0</v>
      </c>
      <c r="AG1411" s="168">
        <v>0</v>
      </c>
      <c r="AH1411" s="43">
        <v>0</v>
      </c>
    </row>
    <row r="1412" spans="1:34">
      <c r="A1412" s="52">
        <v>0</v>
      </c>
      <c r="D1412" s="62">
        <v>2020</v>
      </c>
      <c r="E1412" s="62">
        <v>12</v>
      </c>
      <c r="F1412" s="62">
        <v>2021</v>
      </c>
      <c r="G1412" s="62">
        <v>2021</v>
      </c>
      <c r="H1412" s="168">
        <v>0</v>
      </c>
      <c r="I1412" s="168">
        <v>0</v>
      </c>
      <c r="J1412" s="168">
        <v>0</v>
      </c>
      <c r="K1412" s="168">
        <v>0</v>
      </c>
      <c r="L1412" s="168">
        <v>0</v>
      </c>
      <c r="M1412" s="168">
        <v>0</v>
      </c>
      <c r="N1412" s="168">
        <v>0</v>
      </c>
      <c r="O1412" s="168">
        <v>0</v>
      </c>
      <c r="P1412" s="168">
        <v>0</v>
      </c>
      <c r="Q1412" s="168">
        <v>0</v>
      </c>
      <c r="R1412" s="168">
        <v>0</v>
      </c>
      <c r="S1412" s="168">
        <v>0</v>
      </c>
      <c r="T1412" s="168">
        <v>0</v>
      </c>
      <c r="U1412" s="168">
        <v>0</v>
      </c>
      <c r="V1412" s="168">
        <v>0</v>
      </c>
      <c r="W1412" s="168">
        <v>0</v>
      </c>
      <c r="X1412" s="168">
        <v>0</v>
      </c>
      <c r="Y1412" s="168">
        <v>0</v>
      </c>
      <c r="Z1412" s="168">
        <v>0</v>
      </c>
      <c r="AA1412" s="168">
        <v>0</v>
      </c>
      <c r="AB1412" s="168">
        <v>0</v>
      </c>
      <c r="AC1412" s="168">
        <v>0</v>
      </c>
      <c r="AD1412" s="168">
        <v>0</v>
      </c>
      <c r="AE1412" s="168">
        <v>0</v>
      </c>
      <c r="AF1412" s="168">
        <v>0</v>
      </c>
      <c r="AG1412" s="168">
        <v>0</v>
      </c>
      <c r="AH1412" s="43">
        <v>0</v>
      </c>
    </row>
    <row r="1413" spans="1:34">
      <c r="A1413" s="52">
        <v>0</v>
      </c>
      <c r="D1413" s="62">
        <v>2021</v>
      </c>
      <c r="E1413" s="62">
        <v>1</v>
      </c>
      <c r="F1413" s="62">
        <v>2021</v>
      </c>
      <c r="G1413" s="62">
        <v>2021</v>
      </c>
      <c r="H1413" s="168">
        <v>0</v>
      </c>
      <c r="I1413" s="168">
        <v>0</v>
      </c>
      <c r="J1413" s="168">
        <v>0</v>
      </c>
      <c r="K1413" s="168">
        <v>0</v>
      </c>
      <c r="L1413" s="168">
        <v>0</v>
      </c>
      <c r="M1413" s="168">
        <v>0</v>
      </c>
      <c r="N1413" s="168">
        <v>0</v>
      </c>
      <c r="O1413" s="168">
        <v>0</v>
      </c>
      <c r="P1413" s="168">
        <v>0</v>
      </c>
      <c r="Q1413" s="168">
        <v>0</v>
      </c>
      <c r="R1413" s="168">
        <v>0</v>
      </c>
      <c r="S1413" s="168">
        <v>0</v>
      </c>
      <c r="T1413" s="168">
        <v>0</v>
      </c>
      <c r="U1413" s="168">
        <v>0</v>
      </c>
      <c r="V1413" s="168">
        <v>0</v>
      </c>
      <c r="W1413" s="168">
        <v>0</v>
      </c>
      <c r="X1413" s="168">
        <v>0</v>
      </c>
      <c r="Y1413" s="168">
        <v>0</v>
      </c>
      <c r="Z1413" s="168">
        <v>0</v>
      </c>
      <c r="AA1413" s="168">
        <v>0</v>
      </c>
      <c r="AB1413" s="168">
        <v>0</v>
      </c>
      <c r="AC1413" s="168">
        <v>0</v>
      </c>
      <c r="AD1413" s="168">
        <v>0</v>
      </c>
      <c r="AE1413" s="168">
        <v>0</v>
      </c>
      <c r="AF1413" s="168">
        <v>0</v>
      </c>
      <c r="AG1413" s="168">
        <v>0</v>
      </c>
      <c r="AH1413" s="43">
        <v>0</v>
      </c>
    </row>
    <row r="1414" spans="1:34">
      <c r="A1414" s="52">
        <v>0</v>
      </c>
      <c r="D1414" s="62">
        <v>2021</v>
      </c>
      <c r="E1414" s="62">
        <v>2</v>
      </c>
      <c r="F1414" s="62">
        <v>2021</v>
      </c>
      <c r="G1414" s="62">
        <v>2021</v>
      </c>
      <c r="H1414" s="168">
        <v>0</v>
      </c>
      <c r="I1414" s="168">
        <v>0</v>
      </c>
      <c r="J1414" s="168">
        <v>0</v>
      </c>
      <c r="K1414" s="168">
        <v>0</v>
      </c>
      <c r="L1414" s="168">
        <v>0</v>
      </c>
      <c r="M1414" s="168">
        <v>0</v>
      </c>
      <c r="N1414" s="168">
        <v>0</v>
      </c>
      <c r="O1414" s="168">
        <v>0</v>
      </c>
      <c r="P1414" s="168">
        <v>0</v>
      </c>
      <c r="Q1414" s="168">
        <v>0</v>
      </c>
      <c r="R1414" s="168">
        <v>0</v>
      </c>
      <c r="S1414" s="168">
        <v>0</v>
      </c>
      <c r="T1414" s="168">
        <v>0</v>
      </c>
      <c r="U1414" s="168">
        <v>0</v>
      </c>
      <c r="V1414" s="168">
        <v>0</v>
      </c>
      <c r="W1414" s="168">
        <v>0</v>
      </c>
      <c r="X1414" s="168">
        <v>0</v>
      </c>
      <c r="Y1414" s="168">
        <v>0</v>
      </c>
      <c r="Z1414" s="168">
        <v>0</v>
      </c>
      <c r="AA1414" s="168">
        <v>0</v>
      </c>
      <c r="AB1414" s="168">
        <v>0</v>
      </c>
      <c r="AC1414" s="168">
        <v>0</v>
      </c>
      <c r="AD1414" s="168">
        <v>0</v>
      </c>
      <c r="AE1414" s="168">
        <v>0</v>
      </c>
      <c r="AF1414" s="168">
        <v>0</v>
      </c>
      <c r="AG1414" s="168">
        <v>0</v>
      </c>
      <c r="AH1414" s="43">
        <v>0</v>
      </c>
    </row>
    <row r="1415" spans="1:34">
      <c r="A1415" s="52">
        <v>0</v>
      </c>
      <c r="D1415" s="62">
        <v>2021</v>
      </c>
      <c r="E1415" s="62">
        <v>3</v>
      </c>
      <c r="F1415" s="62">
        <v>2021</v>
      </c>
      <c r="G1415" s="62">
        <v>2021</v>
      </c>
      <c r="H1415" s="168">
        <v>0</v>
      </c>
      <c r="I1415" s="168">
        <v>0</v>
      </c>
      <c r="J1415" s="168">
        <v>0</v>
      </c>
      <c r="K1415" s="168">
        <v>0</v>
      </c>
      <c r="L1415" s="168">
        <v>0</v>
      </c>
      <c r="M1415" s="168">
        <v>0</v>
      </c>
      <c r="N1415" s="168">
        <v>0</v>
      </c>
      <c r="O1415" s="168">
        <v>0</v>
      </c>
      <c r="P1415" s="168">
        <v>0</v>
      </c>
      <c r="Q1415" s="168">
        <v>0</v>
      </c>
      <c r="R1415" s="168">
        <v>0</v>
      </c>
      <c r="S1415" s="168">
        <v>0</v>
      </c>
      <c r="T1415" s="168">
        <v>0</v>
      </c>
      <c r="U1415" s="168">
        <v>0</v>
      </c>
      <c r="V1415" s="168">
        <v>0</v>
      </c>
      <c r="W1415" s="168">
        <v>0</v>
      </c>
      <c r="X1415" s="168">
        <v>0</v>
      </c>
      <c r="Y1415" s="168">
        <v>0</v>
      </c>
      <c r="Z1415" s="168">
        <v>0</v>
      </c>
      <c r="AA1415" s="168">
        <v>0</v>
      </c>
      <c r="AB1415" s="168">
        <v>0</v>
      </c>
      <c r="AC1415" s="168">
        <v>0</v>
      </c>
      <c r="AD1415" s="168">
        <v>0</v>
      </c>
      <c r="AE1415" s="168">
        <v>0</v>
      </c>
      <c r="AF1415" s="168">
        <v>0</v>
      </c>
      <c r="AG1415" s="168">
        <v>0</v>
      </c>
      <c r="AH1415" s="43">
        <v>0</v>
      </c>
    </row>
    <row r="1416" spans="1:34">
      <c r="A1416" s="52">
        <v>0</v>
      </c>
      <c r="D1416" s="62">
        <v>2021</v>
      </c>
      <c r="E1416" s="62">
        <v>4</v>
      </c>
      <c r="F1416" s="62">
        <v>2021</v>
      </c>
      <c r="G1416" s="62">
        <v>2021</v>
      </c>
      <c r="H1416" s="168">
        <v>0</v>
      </c>
      <c r="I1416" s="168">
        <v>0</v>
      </c>
      <c r="J1416" s="168">
        <v>0</v>
      </c>
      <c r="K1416" s="168">
        <v>0</v>
      </c>
      <c r="L1416" s="168">
        <v>0</v>
      </c>
      <c r="M1416" s="168">
        <v>0</v>
      </c>
      <c r="N1416" s="168">
        <v>0</v>
      </c>
      <c r="O1416" s="168">
        <v>0</v>
      </c>
      <c r="P1416" s="168">
        <v>0</v>
      </c>
      <c r="Q1416" s="168">
        <v>0</v>
      </c>
      <c r="R1416" s="168">
        <v>0</v>
      </c>
      <c r="S1416" s="168">
        <v>0</v>
      </c>
      <c r="T1416" s="168">
        <v>0</v>
      </c>
      <c r="U1416" s="168">
        <v>0</v>
      </c>
      <c r="V1416" s="168">
        <v>0</v>
      </c>
      <c r="W1416" s="168">
        <v>0</v>
      </c>
      <c r="X1416" s="168">
        <v>0</v>
      </c>
      <c r="Y1416" s="168">
        <v>0</v>
      </c>
      <c r="Z1416" s="168">
        <v>0</v>
      </c>
      <c r="AA1416" s="168">
        <v>0</v>
      </c>
      <c r="AB1416" s="168">
        <v>0</v>
      </c>
      <c r="AC1416" s="168">
        <v>0</v>
      </c>
      <c r="AD1416" s="168">
        <v>0</v>
      </c>
      <c r="AE1416" s="168">
        <v>0</v>
      </c>
      <c r="AF1416" s="168">
        <v>0</v>
      </c>
      <c r="AG1416" s="168">
        <v>0</v>
      </c>
      <c r="AH1416" s="43">
        <v>0</v>
      </c>
    </row>
    <row r="1417" spans="1:34">
      <c r="A1417" s="52">
        <v>0</v>
      </c>
      <c r="D1417" s="62">
        <v>2021</v>
      </c>
      <c r="E1417" s="62">
        <v>5</v>
      </c>
      <c r="F1417" s="62">
        <v>2021</v>
      </c>
      <c r="G1417" s="62">
        <v>2022</v>
      </c>
      <c r="H1417" s="168">
        <v>0</v>
      </c>
      <c r="I1417" s="168">
        <v>0</v>
      </c>
      <c r="J1417" s="168">
        <v>0</v>
      </c>
      <c r="K1417" s="168">
        <v>0</v>
      </c>
      <c r="L1417" s="168">
        <v>0</v>
      </c>
      <c r="M1417" s="168">
        <v>0</v>
      </c>
      <c r="N1417" s="168">
        <v>0</v>
      </c>
      <c r="O1417" s="168">
        <v>0</v>
      </c>
      <c r="P1417" s="168">
        <v>0</v>
      </c>
      <c r="Q1417" s="168">
        <v>0</v>
      </c>
      <c r="R1417" s="168">
        <v>0</v>
      </c>
      <c r="S1417" s="168">
        <v>0</v>
      </c>
      <c r="T1417" s="168">
        <v>0</v>
      </c>
      <c r="U1417" s="168">
        <v>0</v>
      </c>
      <c r="V1417" s="168">
        <v>0</v>
      </c>
      <c r="W1417" s="168">
        <v>0</v>
      </c>
      <c r="X1417" s="168">
        <v>0</v>
      </c>
      <c r="Y1417" s="168">
        <v>0</v>
      </c>
      <c r="Z1417" s="168">
        <v>0</v>
      </c>
      <c r="AA1417" s="168">
        <v>0</v>
      </c>
      <c r="AB1417" s="168">
        <v>0</v>
      </c>
      <c r="AC1417" s="168">
        <v>0</v>
      </c>
      <c r="AD1417" s="168">
        <v>0</v>
      </c>
      <c r="AE1417" s="168">
        <v>0</v>
      </c>
      <c r="AF1417" s="168">
        <v>0</v>
      </c>
      <c r="AG1417" s="168">
        <v>0</v>
      </c>
      <c r="AH1417" s="43">
        <v>0</v>
      </c>
    </row>
    <row r="1418" spans="1:34">
      <c r="A1418" s="52">
        <v>0</v>
      </c>
      <c r="D1418" s="62">
        <v>2021</v>
      </c>
      <c r="E1418" s="62">
        <v>6</v>
      </c>
      <c r="F1418" s="62">
        <v>2021</v>
      </c>
      <c r="G1418" s="62">
        <v>2022</v>
      </c>
      <c r="H1418" s="168">
        <v>0</v>
      </c>
      <c r="I1418" s="168">
        <v>0</v>
      </c>
      <c r="J1418" s="168">
        <v>0</v>
      </c>
      <c r="K1418" s="168">
        <v>0</v>
      </c>
      <c r="L1418" s="168">
        <v>0</v>
      </c>
      <c r="M1418" s="168">
        <v>0</v>
      </c>
      <c r="N1418" s="168">
        <v>0</v>
      </c>
      <c r="O1418" s="168">
        <v>0</v>
      </c>
      <c r="P1418" s="168">
        <v>0</v>
      </c>
      <c r="Q1418" s="168">
        <v>0</v>
      </c>
      <c r="R1418" s="168">
        <v>0</v>
      </c>
      <c r="S1418" s="168">
        <v>0</v>
      </c>
      <c r="T1418" s="168">
        <v>0</v>
      </c>
      <c r="U1418" s="168">
        <v>0</v>
      </c>
      <c r="V1418" s="168">
        <v>0</v>
      </c>
      <c r="W1418" s="168">
        <v>0</v>
      </c>
      <c r="X1418" s="168">
        <v>0</v>
      </c>
      <c r="Y1418" s="168">
        <v>0</v>
      </c>
      <c r="Z1418" s="168">
        <v>0</v>
      </c>
      <c r="AA1418" s="168">
        <v>0</v>
      </c>
      <c r="AB1418" s="168">
        <v>0</v>
      </c>
      <c r="AC1418" s="168">
        <v>0</v>
      </c>
      <c r="AD1418" s="168">
        <v>0</v>
      </c>
      <c r="AE1418" s="168">
        <v>0</v>
      </c>
      <c r="AF1418" s="168">
        <v>0</v>
      </c>
      <c r="AG1418" s="168">
        <v>0</v>
      </c>
      <c r="AH1418" s="43">
        <v>0</v>
      </c>
    </row>
    <row r="1419" spans="1:34">
      <c r="A1419" s="52">
        <v>0</v>
      </c>
      <c r="D1419" s="62">
        <v>2021</v>
      </c>
      <c r="E1419" s="62">
        <v>7</v>
      </c>
      <c r="F1419" s="62">
        <v>2022</v>
      </c>
      <c r="G1419" s="62">
        <v>2022</v>
      </c>
      <c r="H1419" s="168">
        <v>0</v>
      </c>
      <c r="I1419" s="168">
        <v>0</v>
      </c>
      <c r="J1419" s="168">
        <v>0</v>
      </c>
      <c r="K1419" s="168">
        <v>0</v>
      </c>
      <c r="L1419" s="168">
        <v>0</v>
      </c>
      <c r="M1419" s="168">
        <v>0</v>
      </c>
      <c r="N1419" s="168">
        <v>0</v>
      </c>
      <c r="O1419" s="168">
        <v>0</v>
      </c>
      <c r="P1419" s="168">
        <v>0</v>
      </c>
      <c r="Q1419" s="168">
        <v>0</v>
      </c>
      <c r="R1419" s="168">
        <v>0</v>
      </c>
      <c r="S1419" s="168">
        <v>0</v>
      </c>
      <c r="T1419" s="168">
        <v>0</v>
      </c>
      <c r="U1419" s="168">
        <v>0</v>
      </c>
      <c r="V1419" s="168">
        <v>0</v>
      </c>
      <c r="W1419" s="168">
        <v>0</v>
      </c>
      <c r="X1419" s="168">
        <v>0</v>
      </c>
      <c r="Y1419" s="168">
        <v>0</v>
      </c>
      <c r="Z1419" s="168">
        <v>0</v>
      </c>
      <c r="AA1419" s="168">
        <v>0</v>
      </c>
      <c r="AB1419" s="168">
        <v>0</v>
      </c>
      <c r="AC1419" s="168">
        <v>0</v>
      </c>
      <c r="AD1419" s="168">
        <v>0</v>
      </c>
      <c r="AE1419" s="168">
        <v>0</v>
      </c>
      <c r="AF1419" s="168">
        <v>0</v>
      </c>
      <c r="AG1419" s="168">
        <v>0</v>
      </c>
      <c r="AH1419" s="43">
        <v>0</v>
      </c>
    </row>
    <row r="1420" spans="1:34">
      <c r="A1420" s="52">
        <v>0</v>
      </c>
      <c r="D1420" s="62">
        <v>2021</v>
      </c>
      <c r="E1420" s="62">
        <v>8</v>
      </c>
      <c r="F1420" s="62">
        <v>2022</v>
      </c>
      <c r="G1420" s="62">
        <v>2022</v>
      </c>
      <c r="H1420" s="168">
        <v>0</v>
      </c>
      <c r="I1420" s="168">
        <v>0</v>
      </c>
      <c r="J1420" s="168">
        <v>0</v>
      </c>
      <c r="K1420" s="168">
        <v>0</v>
      </c>
      <c r="L1420" s="168">
        <v>0</v>
      </c>
      <c r="M1420" s="168">
        <v>0</v>
      </c>
      <c r="N1420" s="168">
        <v>0</v>
      </c>
      <c r="O1420" s="168">
        <v>0</v>
      </c>
      <c r="P1420" s="168">
        <v>0</v>
      </c>
      <c r="Q1420" s="168">
        <v>0</v>
      </c>
      <c r="R1420" s="168">
        <v>0</v>
      </c>
      <c r="S1420" s="168">
        <v>0</v>
      </c>
      <c r="T1420" s="168">
        <v>0</v>
      </c>
      <c r="U1420" s="168">
        <v>0</v>
      </c>
      <c r="V1420" s="168">
        <v>0</v>
      </c>
      <c r="W1420" s="168">
        <v>0</v>
      </c>
      <c r="X1420" s="168">
        <v>0</v>
      </c>
      <c r="Y1420" s="168">
        <v>0</v>
      </c>
      <c r="Z1420" s="168">
        <v>0</v>
      </c>
      <c r="AA1420" s="168">
        <v>0</v>
      </c>
      <c r="AB1420" s="168">
        <v>0</v>
      </c>
      <c r="AC1420" s="168">
        <v>0</v>
      </c>
      <c r="AD1420" s="168">
        <v>0</v>
      </c>
      <c r="AE1420" s="168">
        <v>0</v>
      </c>
      <c r="AF1420" s="168">
        <v>0</v>
      </c>
      <c r="AG1420" s="168">
        <v>0</v>
      </c>
      <c r="AH1420" s="43">
        <v>0</v>
      </c>
    </row>
    <row r="1421" spans="1:34">
      <c r="A1421" s="52">
        <v>0</v>
      </c>
      <c r="D1421" s="62">
        <v>2021</v>
      </c>
      <c r="E1421" s="62">
        <v>9</v>
      </c>
      <c r="F1421" s="62">
        <v>2022</v>
      </c>
      <c r="G1421" s="62">
        <v>2022</v>
      </c>
      <c r="H1421" s="168">
        <v>0</v>
      </c>
      <c r="I1421" s="168">
        <v>0</v>
      </c>
      <c r="J1421" s="168">
        <v>0</v>
      </c>
      <c r="K1421" s="168">
        <v>0</v>
      </c>
      <c r="L1421" s="168">
        <v>0</v>
      </c>
      <c r="M1421" s="168">
        <v>0</v>
      </c>
      <c r="N1421" s="168">
        <v>0</v>
      </c>
      <c r="O1421" s="168">
        <v>0</v>
      </c>
      <c r="P1421" s="168">
        <v>0</v>
      </c>
      <c r="Q1421" s="168">
        <v>0</v>
      </c>
      <c r="R1421" s="168">
        <v>0</v>
      </c>
      <c r="S1421" s="168">
        <v>0</v>
      </c>
      <c r="T1421" s="168">
        <v>0</v>
      </c>
      <c r="U1421" s="168">
        <v>0</v>
      </c>
      <c r="V1421" s="168">
        <v>0</v>
      </c>
      <c r="W1421" s="168">
        <v>0</v>
      </c>
      <c r="X1421" s="168">
        <v>0</v>
      </c>
      <c r="Y1421" s="168">
        <v>0</v>
      </c>
      <c r="Z1421" s="168">
        <v>0</v>
      </c>
      <c r="AA1421" s="168">
        <v>0</v>
      </c>
      <c r="AB1421" s="168">
        <v>0</v>
      </c>
      <c r="AC1421" s="168">
        <v>0</v>
      </c>
      <c r="AD1421" s="168">
        <v>0</v>
      </c>
      <c r="AE1421" s="168">
        <v>0</v>
      </c>
      <c r="AF1421" s="168">
        <v>0</v>
      </c>
      <c r="AG1421" s="168">
        <v>0</v>
      </c>
      <c r="AH1421" s="43">
        <v>0</v>
      </c>
    </row>
    <row r="1422" spans="1:34">
      <c r="A1422" s="52">
        <v>0</v>
      </c>
      <c r="D1422" s="62">
        <v>2021</v>
      </c>
      <c r="E1422" s="62">
        <v>10</v>
      </c>
      <c r="F1422" s="62">
        <v>2022</v>
      </c>
      <c r="G1422" s="62">
        <v>2022</v>
      </c>
      <c r="H1422" s="168">
        <v>0</v>
      </c>
      <c r="I1422" s="168">
        <v>0</v>
      </c>
      <c r="J1422" s="168">
        <v>0</v>
      </c>
      <c r="K1422" s="168">
        <v>0</v>
      </c>
      <c r="L1422" s="168">
        <v>0</v>
      </c>
      <c r="M1422" s="168">
        <v>0</v>
      </c>
      <c r="N1422" s="168">
        <v>0</v>
      </c>
      <c r="O1422" s="168">
        <v>0</v>
      </c>
      <c r="P1422" s="168">
        <v>0</v>
      </c>
      <c r="Q1422" s="168">
        <v>0</v>
      </c>
      <c r="R1422" s="168">
        <v>0</v>
      </c>
      <c r="S1422" s="168">
        <v>0</v>
      </c>
      <c r="T1422" s="168">
        <v>0</v>
      </c>
      <c r="U1422" s="168">
        <v>0</v>
      </c>
      <c r="V1422" s="168">
        <v>0</v>
      </c>
      <c r="W1422" s="168">
        <v>0</v>
      </c>
      <c r="X1422" s="168">
        <v>0</v>
      </c>
      <c r="Y1422" s="168">
        <v>0</v>
      </c>
      <c r="Z1422" s="168">
        <v>0</v>
      </c>
      <c r="AA1422" s="168">
        <v>0</v>
      </c>
      <c r="AB1422" s="168">
        <v>0</v>
      </c>
      <c r="AC1422" s="168">
        <v>0</v>
      </c>
      <c r="AD1422" s="168">
        <v>0</v>
      </c>
      <c r="AE1422" s="168">
        <v>0</v>
      </c>
      <c r="AF1422" s="168">
        <v>0</v>
      </c>
      <c r="AG1422" s="168">
        <v>0</v>
      </c>
      <c r="AH1422" s="43">
        <v>0</v>
      </c>
    </row>
    <row r="1423" spans="1:34">
      <c r="A1423" s="52">
        <v>0</v>
      </c>
      <c r="D1423" s="62">
        <v>2021</v>
      </c>
      <c r="E1423" s="62">
        <v>11</v>
      </c>
      <c r="F1423" s="62">
        <v>2022</v>
      </c>
      <c r="G1423" s="62">
        <v>2022</v>
      </c>
      <c r="H1423" s="168">
        <v>0</v>
      </c>
      <c r="I1423" s="168">
        <v>0</v>
      </c>
      <c r="J1423" s="168">
        <v>0</v>
      </c>
      <c r="K1423" s="168">
        <v>0</v>
      </c>
      <c r="L1423" s="168">
        <v>0</v>
      </c>
      <c r="M1423" s="168">
        <v>0</v>
      </c>
      <c r="N1423" s="168">
        <v>0</v>
      </c>
      <c r="O1423" s="168">
        <v>0</v>
      </c>
      <c r="P1423" s="168">
        <v>0</v>
      </c>
      <c r="Q1423" s="168">
        <v>0</v>
      </c>
      <c r="R1423" s="168">
        <v>0</v>
      </c>
      <c r="S1423" s="168">
        <v>0</v>
      </c>
      <c r="T1423" s="168">
        <v>0</v>
      </c>
      <c r="U1423" s="168">
        <v>0</v>
      </c>
      <c r="V1423" s="168">
        <v>0</v>
      </c>
      <c r="W1423" s="168">
        <v>0</v>
      </c>
      <c r="X1423" s="168">
        <v>0</v>
      </c>
      <c r="Y1423" s="168">
        <v>0</v>
      </c>
      <c r="Z1423" s="168">
        <v>0</v>
      </c>
      <c r="AA1423" s="168">
        <v>0</v>
      </c>
      <c r="AB1423" s="168">
        <v>0</v>
      </c>
      <c r="AC1423" s="168">
        <v>0</v>
      </c>
      <c r="AD1423" s="168">
        <v>0</v>
      </c>
      <c r="AE1423" s="168">
        <v>0</v>
      </c>
      <c r="AF1423" s="168">
        <v>0</v>
      </c>
      <c r="AG1423" s="168">
        <v>0</v>
      </c>
      <c r="AH1423" s="43">
        <v>0</v>
      </c>
    </row>
    <row r="1424" spans="1:34">
      <c r="A1424" s="52">
        <v>0</v>
      </c>
      <c r="D1424" s="62">
        <v>2021</v>
      </c>
      <c r="E1424" s="62">
        <v>12</v>
      </c>
      <c r="F1424" s="62">
        <v>2022</v>
      </c>
      <c r="G1424" s="62">
        <v>2022</v>
      </c>
      <c r="H1424" s="168">
        <v>0</v>
      </c>
      <c r="I1424" s="168">
        <v>0</v>
      </c>
      <c r="J1424" s="168">
        <v>0</v>
      </c>
      <c r="K1424" s="168">
        <v>0</v>
      </c>
      <c r="L1424" s="168">
        <v>0</v>
      </c>
      <c r="M1424" s="168">
        <v>0</v>
      </c>
      <c r="N1424" s="168">
        <v>0</v>
      </c>
      <c r="O1424" s="168">
        <v>0</v>
      </c>
      <c r="P1424" s="168">
        <v>0</v>
      </c>
      <c r="Q1424" s="168">
        <v>0</v>
      </c>
      <c r="R1424" s="168">
        <v>0</v>
      </c>
      <c r="S1424" s="168">
        <v>0</v>
      </c>
      <c r="T1424" s="168">
        <v>0</v>
      </c>
      <c r="U1424" s="168">
        <v>0</v>
      </c>
      <c r="V1424" s="168">
        <v>0</v>
      </c>
      <c r="W1424" s="168">
        <v>0</v>
      </c>
      <c r="X1424" s="168">
        <v>0</v>
      </c>
      <c r="Y1424" s="168">
        <v>0</v>
      </c>
      <c r="Z1424" s="168">
        <v>0</v>
      </c>
      <c r="AA1424" s="168">
        <v>0</v>
      </c>
      <c r="AB1424" s="168">
        <v>0</v>
      </c>
      <c r="AC1424" s="168">
        <v>0</v>
      </c>
      <c r="AD1424" s="168">
        <v>0</v>
      </c>
      <c r="AE1424" s="168">
        <v>0</v>
      </c>
      <c r="AF1424" s="168">
        <v>0</v>
      </c>
      <c r="AG1424" s="168">
        <v>0</v>
      </c>
      <c r="AH1424" s="43">
        <v>0</v>
      </c>
    </row>
    <row r="1425" spans="1:34">
      <c r="A1425" s="52">
        <v>0</v>
      </c>
      <c r="D1425" s="62">
        <v>2022</v>
      </c>
      <c r="E1425" s="62">
        <v>1</v>
      </c>
      <c r="F1425" s="62">
        <v>2022</v>
      </c>
      <c r="G1425" s="62">
        <v>2022</v>
      </c>
      <c r="H1425" s="168">
        <v>0</v>
      </c>
      <c r="I1425" s="168">
        <v>0</v>
      </c>
      <c r="J1425" s="168">
        <v>0</v>
      </c>
      <c r="K1425" s="168">
        <v>0</v>
      </c>
      <c r="L1425" s="168">
        <v>0</v>
      </c>
      <c r="M1425" s="168">
        <v>0</v>
      </c>
      <c r="N1425" s="168">
        <v>0</v>
      </c>
      <c r="O1425" s="168">
        <v>0</v>
      </c>
      <c r="P1425" s="168">
        <v>0</v>
      </c>
      <c r="Q1425" s="168">
        <v>0</v>
      </c>
      <c r="R1425" s="168">
        <v>0</v>
      </c>
      <c r="S1425" s="168">
        <v>0</v>
      </c>
      <c r="T1425" s="168">
        <v>0</v>
      </c>
      <c r="U1425" s="168">
        <v>0</v>
      </c>
      <c r="V1425" s="168">
        <v>0</v>
      </c>
      <c r="W1425" s="168">
        <v>0</v>
      </c>
      <c r="X1425" s="168">
        <v>0</v>
      </c>
      <c r="Y1425" s="168">
        <v>0</v>
      </c>
      <c r="Z1425" s="168">
        <v>0</v>
      </c>
      <c r="AA1425" s="168">
        <v>0</v>
      </c>
      <c r="AB1425" s="168">
        <v>0</v>
      </c>
      <c r="AC1425" s="168">
        <v>0</v>
      </c>
      <c r="AD1425" s="168">
        <v>0</v>
      </c>
      <c r="AE1425" s="168">
        <v>0</v>
      </c>
      <c r="AF1425" s="168">
        <v>0</v>
      </c>
      <c r="AG1425" s="168">
        <v>0</v>
      </c>
      <c r="AH1425" s="43">
        <v>0</v>
      </c>
    </row>
    <row r="1426" spans="1:34">
      <c r="A1426" s="52">
        <v>0</v>
      </c>
      <c r="D1426" s="62">
        <v>2022</v>
      </c>
      <c r="E1426" s="62">
        <v>2</v>
      </c>
      <c r="F1426" s="62">
        <v>2022</v>
      </c>
      <c r="G1426" s="62">
        <v>2022</v>
      </c>
      <c r="H1426" s="168">
        <v>0</v>
      </c>
      <c r="I1426" s="168">
        <v>0</v>
      </c>
      <c r="J1426" s="168">
        <v>0</v>
      </c>
      <c r="K1426" s="168">
        <v>0</v>
      </c>
      <c r="L1426" s="168">
        <v>0</v>
      </c>
      <c r="M1426" s="168">
        <v>0</v>
      </c>
      <c r="N1426" s="168">
        <v>0</v>
      </c>
      <c r="O1426" s="168">
        <v>0</v>
      </c>
      <c r="P1426" s="168">
        <v>0</v>
      </c>
      <c r="Q1426" s="168">
        <v>0</v>
      </c>
      <c r="R1426" s="168">
        <v>0</v>
      </c>
      <c r="S1426" s="168">
        <v>0</v>
      </c>
      <c r="T1426" s="168">
        <v>0</v>
      </c>
      <c r="U1426" s="168">
        <v>0</v>
      </c>
      <c r="V1426" s="168">
        <v>0</v>
      </c>
      <c r="W1426" s="168">
        <v>0</v>
      </c>
      <c r="X1426" s="168">
        <v>0</v>
      </c>
      <c r="Y1426" s="168">
        <v>0</v>
      </c>
      <c r="Z1426" s="168">
        <v>0</v>
      </c>
      <c r="AA1426" s="168">
        <v>0</v>
      </c>
      <c r="AB1426" s="168">
        <v>0</v>
      </c>
      <c r="AC1426" s="168">
        <v>0</v>
      </c>
      <c r="AD1426" s="168">
        <v>0</v>
      </c>
      <c r="AE1426" s="168">
        <v>0</v>
      </c>
      <c r="AF1426" s="168">
        <v>0</v>
      </c>
      <c r="AG1426" s="168">
        <v>0</v>
      </c>
      <c r="AH1426" s="43">
        <v>0</v>
      </c>
    </row>
    <row r="1427" spans="1:34">
      <c r="A1427" s="52">
        <v>0</v>
      </c>
      <c r="D1427" s="62">
        <v>2022</v>
      </c>
      <c r="E1427" s="62">
        <v>3</v>
      </c>
      <c r="F1427" s="62">
        <v>2022</v>
      </c>
      <c r="G1427" s="62">
        <v>2022</v>
      </c>
      <c r="H1427" s="168">
        <v>0</v>
      </c>
      <c r="I1427" s="168">
        <v>0</v>
      </c>
      <c r="J1427" s="168">
        <v>0</v>
      </c>
      <c r="K1427" s="168">
        <v>0</v>
      </c>
      <c r="L1427" s="168">
        <v>0</v>
      </c>
      <c r="M1427" s="168">
        <v>0</v>
      </c>
      <c r="N1427" s="168">
        <v>0</v>
      </c>
      <c r="O1427" s="168">
        <v>0</v>
      </c>
      <c r="P1427" s="168">
        <v>0</v>
      </c>
      <c r="Q1427" s="168">
        <v>0</v>
      </c>
      <c r="R1427" s="168">
        <v>0</v>
      </c>
      <c r="S1427" s="168">
        <v>0</v>
      </c>
      <c r="T1427" s="168">
        <v>0</v>
      </c>
      <c r="U1427" s="168">
        <v>0</v>
      </c>
      <c r="V1427" s="168">
        <v>0</v>
      </c>
      <c r="W1427" s="168">
        <v>0</v>
      </c>
      <c r="X1427" s="168">
        <v>0</v>
      </c>
      <c r="Y1427" s="168">
        <v>0</v>
      </c>
      <c r="Z1427" s="168">
        <v>0</v>
      </c>
      <c r="AA1427" s="168">
        <v>0</v>
      </c>
      <c r="AB1427" s="168">
        <v>0</v>
      </c>
      <c r="AC1427" s="168">
        <v>0</v>
      </c>
      <c r="AD1427" s="168">
        <v>0</v>
      </c>
      <c r="AE1427" s="168">
        <v>0</v>
      </c>
      <c r="AF1427" s="168">
        <v>0</v>
      </c>
      <c r="AG1427" s="168">
        <v>0</v>
      </c>
      <c r="AH1427" s="43">
        <v>0</v>
      </c>
    </row>
    <row r="1428" spans="1:34">
      <c r="A1428" s="52">
        <v>0</v>
      </c>
      <c r="D1428" s="62">
        <v>2022</v>
      </c>
      <c r="E1428" s="62">
        <v>4</v>
      </c>
      <c r="F1428" s="62">
        <v>2022</v>
      </c>
      <c r="G1428" s="62">
        <v>2022</v>
      </c>
      <c r="H1428" s="168">
        <v>0</v>
      </c>
      <c r="I1428" s="168">
        <v>0</v>
      </c>
      <c r="J1428" s="168">
        <v>0</v>
      </c>
      <c r="K1428" s="168">
        <v>0</v>
      </c>
      <c r="L1428" s="168">
        <v>0</v>
      </c>
      <c r="M1428" s="168">
        <v>0</v>
      </c>
      <c r="N1428" s="168">
        <v>0</v>
      </c>
      <c r="O1428" s="168">
        <v>0</v>
      </c>
      <c r="P1428" s="168">
        <v>0</v>
      </c>
      <c r="Q1428" s="168">
        <v>0</v>
      </c>
      <c r="R1428" s="168">
        <v>0</v>
      </c>
      <c r="S1428" s="168">
        <v>0</v>
      </c>
      <c r="T1428" s="168">
        <v>0</v>
      </c>
      <c r="U1428" s="168">
        <v>0</v>
      </c>
      <c r="V1428" s="168">
        <v>0</v>
      </c>
      <c r="W1428" s="168">
        <v>0</v>
      </c>
      <c r="X1428" s="168">
        <v>0</v>
      </c>
      <c r="Y1428" s="168">
        <v>0</v>
      </c>
      <c r="Z1428" s="168">
        <v>0</v>
      </c>
      <c r="AA1428" s="168">
        <v>0</v>
      </c>
      <c r="AB1428" s="168">
        <v>0</v>
      </c>
      <c r="AC1428" s="168">
        <v>0</v>
      </c>
      <c r="AD1428" s="168">
        <v>0</v>
      </c>
      <c r="AE1428" s="168">
        <v>0</v>
      </c>
      <c r="AF1428" s="168">
        <v>0</v>
      </c>
      <c r="AG1428" s="168">
        <v>0</v>
      </c>
      <c r="AH1428" s="43">
        <v>0</v>
      </c>
    </row>
    <row r="1429" spans="1:34">
      <c r="A1429" s="52">
        <v>0</v>
      </c>
      <c r="D1429" s="62">
        <v>2022</v>
      </c>
      <c r="E1429" s="62">
        <v>5</v>
      </c>
      <c r="F1429" s="62">
        <v>2022</v>
      </c>
      <c r="G1429" s="62">
        <v>2023</v>
      </c>
      <c r="H1429" s="168">
        <v>0</v>
      </c>
      <c r="I1429" s="168">
        <v>0</v>
      </c>
      <c r="J1429" s="168">
        <v>0</v>
      </c>
      <c r="K1429" s="168">
        <v>0</v>
      </c>
      <c r="L1429" s="168">
        <v>0</v>
      </c>
      <c r="M1429" s="168">
        <v>0</v>
      </c>
      <c r="N1429" s="168">
        <v>0</v>
      </c>
      <c r="O1429" s="168">
        <v>0</v>
      </c>
      <c r="P1429" s="168">
        <v>0</v>
      </c>
      <c r="Q1429" s="168">
        <v>0</v>
      </c>
      <c r="R1429" s="168">
        <v>0</v>
      </c>
      <c r="S1429" s="168">
        <v>0</v>
      </c>
      <c r="T1429" s="168">
        <v>0</v>
      </c>
      <c r="U1429" s="168">
        <v>0</v>
      </c>
      <c r="V1429" s="168">
        <v>0</v>
      </c>
      <c r="W1429" s="168">
        <v>0</v>
      </c>
      <c r="X1429" s="168">
        <v>0</v>
      </c>
      <c r="Y1429" s="168">
        <v>0</v>
      </c>
      <c r="Z1429" s="168">
        <v>0</v>
      </c>
      <c r="AA1429" s="168">
        <v>0</v>
      </c>
      <c r="AB1429" s="168">
        <v>0</v>
      </c>
      <c r="AC1429" s="168">
        <v>0</v>
      </c>
      <c r="AD1429" s="168">
        <v>0</v>
      </c>
      <c r="AE1429" s="168">
        <v>0</v>
      </c>
      <c r="AF1429" s="168">
        <v>0</v>
      </c>
      <c r="AG1429" s="168">
        <v>0</v>
      </c>
      <c r="AH1429" s="43">
        <v>0</v>
      </c>
    </row>
    <row r="1430" spans="1:34">
      <c r="A1430" s="52">
        <v>0</v>
      </c>
      <c r="D1430" s="62">
        <v>2022</v>
      </c>
      <c r="E1430" s="62">
        <v>6</v>
      </c>
      <c r="F1430" s="62">
        <v>2022</v>
      </c>
      <c r="G1430" s="62">
        <v>2023</v>
      </c>
      <c r="H1430" s="168">
        <v>0</v>
      </c>
      <c r="I1430" s="168">
        <v>0</v>
      </c>
      <c r="J1430" s="168">
        <v>0</v>
      </c>
      <c r="K1430" s="168">
        <v>0</v>
      </c>
      <c r="L1430" s="168">
        <v>0</v>
      </c>
      <c r="M1430" s="168">
        <v>0</v>
      </c>
      <c r="N1430" s="168">
        <v>0</v>
      </c>
      <c r="O1430" s="168">
        <v>0</v>
      </c>
      <c r="P1430" s="168">
        <v>0</v>
      </c>
      <c r="Q1430" s="168">
        <v>0</v>
      </c>
      <c r="R1430" s="168">
        <v>0</v>
      </c>
      <c r="S1430" s="168">
        <v>0</v>
      </c>
      <c r="T1430" s="168">
        <v>0</v>
      </c>
      <c r="U1430" s="168">
        <v>0</v>
      </c>
      <c r="V1430" s="168">
        <v>0</v>
      </c>
      <c r="W1430" s="168">
        <v>0</v>
      </c>
      <c r="X1430" s="168">
        <v>0</v>
      </c>
      <c r="Y1430" s="168">
        <v>0</v>
      </c>
      <c r="Z1430" s="168">
        <v>0</v>
      </c>
      <c r="AA1430" s="168">
        <v>0</v>
      </c>
      <c r="AB1430" s="168">
        <v>0</v>
      </c>
      <c r="AC1430" s="168">
        <v>0</v>
      </c>
      <c r="AD1430" s="168">
        <v>0</v>
      </c>
      <c r="AE1430" s="168">
        <v>0</v>
      </c>
      <c r="AF1430" s="168">
        <v>0</v>
      </c>
      <c r="AG1430" s="168">
        <v>0</v>
      </c>
      <c r="AH1430" s="43">
        <v>0</v>
      </c>
    </row>
    <row r="1431" spans="1:34">
      <c r="A1431" s="52">
        <v>0</v>
      </c>
      <c r="D1431" s="62">
        <v>2022</v>
      </c>
      <c r="E1431" s="62">
        <v>7</v>
      </c>
      <c r="F1431" s="62">
        <v>2023</v>
      </c>
      <c r="G1431" s="62">
        <v>2023</v>
      </c>
      <c r="H1431" s="168">
        <v>0</v>
      </c>
      <c r="I1431" s="168">
        <v>0</v>
      </c>
      <c r="J1431" s="168">
        <v>0</v>
      </c>
      <c r="K1431" s="168">
        <v>0</v>
      </c>
      <c r="L1431" s="168">
        <v>0</v>
      </c>
      <c r="M1431" s="168">
        <v>0</v>
      </c>
      <c r="N1431" s="168">
        <v>0</v>
      </c>
      <c r="O1431" s="168">
        <v>0</v>
      </c>
      <c r="P1431" s="168">
        <v>0</v>
      </c>
      <c r="Q1431" s="168">
        <v>0</v>
      </c>
      <c r="R1431" s="168">
        <v>0</v>
      </c>
      <c r="S1431" s="168">
        <v>0</v>
      </c>
      <c r="T1431" s="168">
        <v>0</v>
      </c>
      <c r="U1431" s="168">
        <v>0</v>
      </c>
      <c r="V1431" s="168">
        <v>0</v>
      </c>
      <c r="W1431" s="168">
        <v>0</v>
      </c>
      <c r="X1431" s="168">
        <v>0</v>
      </c>
      <c r="Y1431" s="168">
        <v>0</v>
      </c>
      <c r="Z1431" s="168">
        <v>0</v>
      </c>
      <c r="AA1431" s="168">
        <v>0</v>
      </c>
      <c r="AB1431" s="168">
        <v>0</v>
      </c>
      <c r="AC1431" s="168">
        <v>0</v>
      </c>
      <c r="AD1431" s="168">
        <v>0</v>
      </c>
      <c r="AE1431" s="168">
        <v>0</v>
      </c>
      <c r="AF1431" s="168">
        <v>0</v>
      </c>
      <c r="AG1431" s="168">
        <v>0</v>
      </c>
      <c r="AH1431" s="43">
        <v>0</v>
      </c>
    </row>
    <row r="1432" spans="1:34">
      <c r="A1432" s="52">
        <v>0</v>
      </c>
      <c r="D1432" s="62">
        <v>2022</v>
      </c>
      <c r="E1432" s="62">
        <v>8</v>
      </c>
      <c r="F1432" s="62">
        <v>2023</v>
      </c>
      <c r="G1432" s="62">
        <v>2023</v>
      </c>
      <c r="H1432" s="168">
        <v>0</v>
      </c>
      <c r="I1432" s="168">
        <v>0</v>
      </c>
      <c r="J1432" s="168">
        <v>0</v>
      </c>
      <c r="K1432" s="168">
        <v>0</v>
      </c>
      <c r="L1432" s="168">
        <v>0</v>
      </c>
      <c r="M1432" s="168">
        <v>0</v>
      </c>
      <c r="N1432" s="168">
        <v>0</v>
      </c>
      <c r="O1432" s="168">
        <v>0</v>
      </c>
      <c r="P1432" s="168">
        <v>0</v>
      </c>
      <c r="Q1432" s="168">
        <v>0</v>
      </c>
      <c r="R1432" s="168">
        <v>0</v>
      </c>
      <c r="S1432" s="168">
        <v>0</v>
      </c>
      <c r="T1432" s="168">
        <v>0</v>
      </c>
      <c r="U1432" s="168">
        <v>0</v>
      </c>
      <c r="V1432" s="168">
        <v>0</v>
      </c>
      <c r="W1432" s="168">
        <v>0</v>
      </c>
      <c r="X1432" s="168">
        <v>0</v>
      </c>
      <c r="Y1432" s="168">
        <v>0</v>
      </c>
      <c r="Z1432" s="168">
        <v>0</v>
      </c>
      <c r="AA1432" s="168">
        <v>0</v>
      </c>
      <c r="AB1432" s="168">
        <v>0</v>
      </c>
      <c r="AC1432" s="168">
        <v>0</v>
      </c>
      <c r="AD1432" s="168">
        <v>0</v>
      </c>
      <c r="AE1432" s="168">
        <v>0</v>
      </c>
      <c r="AF1432" s="168">
        <v>0</v>
      </c>
      <c r="AG1432" s="168">
        <v>0</v>
      </c>
      <c r="AH1432" s="43">
        <v>0</v>
      </c>
    </row>
    <row r="1433" spans="1:34">
      <c r="A1433" s="52">
        <v>0</v>
      </c>
      <c r="D1433" s="62">
        <v>2022</v>
      </c>
      <c r="E1433" s="62">
        <v>9</v>
      </c>
      <c r="F1433" s="62">
        <v>2023</v>
      </c>
      <c r="G1433" s="62">
        <v>2023</v>
      </c>
      <c r="H1433" s="168">
        <v>0</v>
      </c>
      <c r="I1433" s="168">
        <v>0</v>
      </c>
      <c r="J1433" s="168">
        <v>0</v>
      </c>
      <c r="K1433" s="168">
        <v>0</v>
      </c>
      <c r="L1433" s="168">
        <v>0</v>
      </c>
      <c r="M1433" s="168">
        <v>0</v>
      </c>
      <c r="N1433" s="168">
        <v>0</v>
      </c>
      <c r="O1433" s="168">
        <v>0</v>
      </c>
      <c r="P1433" s="168">
        <v>0</v>
      </c>
      <c r="Q1433" s="168">
        <v>0</v>
      </c>
      <c r="R1433" s="168">
        <v>0</v>
      </c>
      <c r="S1433" s="168">
        <v>0</v>
      </c>
      <c r="T1433" s="168">
        <v>0</v>
      </c>
      <c r="U1433" s="168">
        <v>0</v>
      </c>
      <c r="V1433" s="168">
        <v>0</v>
      </c>
      <c r="W1433" s="168">
        <v>0</v>
      </c>
      <c r="X1433" s="168">
        <v>0</v>
      </c>
      <c r="Y1433" s="168">
        <v>0</v>
      </c>
      <c r="Z1433" s="168">
        <v>0</v>
      </c>
      <c r="AA1433" s="168">
        <v>0</v>
      </c>
      <c r="AB1433" s="168">
        <v>0</v>
      </c>
      <c r="AC1433" s="168">
        <v>0</v>
      </c>
      <c r="AD1433" s="168">
        <v>0</v>
      </c>
      <c r="AE1433" s="168">
        <v>0</v>
      </c>
      <c r="AF1433" s="168">
        <v>0</v>
      </c>
      <c r="AG1433" s="168">
        <v>0</v>
      </c>
      <c r="AH1433" s="43">
        <v>0</v>
      </c>
    </row>
    <row r="1434" spans="1:34">
      <c r="A1434" s="52">
        <v>0</v>
      </c>
      <c r="D1434" s="62">
        <v>2022</v>
      </c>
      <c r="E1434" s="62">
        <v>10</v>
      </c>
      <c r="F1434" s="62">
        <v>2023</v>
      </c>
      <c r="G1434" s="62">
        <v>2023</v>
      </c>
      <c r="H1434" s="168">
        <v>0</v>
      </c>
      <c r="I1434" s="168">
        <v>0</v>
      </c>
      <c r="J1434" s="168">
        <v>0</v>
      </c>
      <c r="K1434" s="168">
        <v>0</v>
      </c>
      <c r="L1434" s="168">
        <v>0</v>
      </c>
      <c r="M1434" s="168">
        <v>0</v>
      </c>
      <c r="N1434" s="168">
        <v>0</v>
      </c>
      <c r="O1434" s="168">
        <v>0</v>
      </c>
      <c r="P1434" s="168">
        <v>0</v>
      </c>
      <c r="Q1434" s="168">
        <v>0</v>
      </c>
      <c r="R1434" s="168">
        <v>0</v>
      </c>
      <c r="S1434" s="168">
        <v>0</v>
      </c>
      <c r="T1434" s="168">
        <v>0</v>
      </c>
      <c r="U1434" s="168">
        <v>0</v>
      </c>
      <c r="V1434" s="168">
        <v>0</v>
      </c>
      <c r="W1434" s="168">
        <v>0</v>
      </c>
      <c r="X1434" s="168">
        <v>0</v>
      </c>
      <c r="Y1434" s="168">
        <v>0</v>
      </c>
      <c r="Z1434" s="168">
        <v>0</v>
      </c>
      <c r="AA1434" s="168">
        <v>0</v>
      </c>
      <c r="AB1434" s="168">
        <v>0</v>
      </c>
      <c r="AC1434" s="168">
        <v>0</v>
      </c>
      <c r="AD1434" s="168">
        <v>0</v>
      </c>
      <c r="AE1434" s="168">
        <v>0</v>
      </c>
      <c r="AF1434" s="168">
        <v>0</v>
      </c>
      <c r="AG1434" s="168">
        <v>0</v>
      </c>
      <c r="AH1434" s="43">
        <v>0</v>
      </c>
    </row>
    <row r="1435" spans="1:34">
      <c r="A1435" s="52">
        <v>0</v>
      </c>
      <c r="D1435" s="62">
        <v>2022</v>
      </c>
      <c r="E1435" s="62">
        <v>11</v>
      </c>
      <c r="F1435" s="62">
        <v>2023</v>
      </c>
      <c r="G1435" s="62">
        <v>2023</v>
      </c>
      <c r="H1435" s="168">
        <v>0</v>
      </c>
      <c r="I1435" s="168">
        <v>0</v>
      </c>
      <c r="J1435" s="168">
        <v>0</v>
      </c>
      <c r="K1435" s="168">
        <v>0</v>
      </c>
      <c r="L1435" s="168">
        <v>0</v>
      </c>
      <c r="M1435" s="168">
        <v>0</v>
      </c>
      <c r="N1435" s="168">
        <v>0</v>
      </c>
      <c r="O1435" s="168">
        <v>0</v>
      </c>
      <c r="P1435" s="168">
        <v>0</v>
      </c>
      <c r="Q1435" s="168">
        <v>0</v>
      </c>
      <c r="R1435" s="168">
        <v>0</v>
      </c>
      <c r="S1435" s="168">
        <v>0</v>
      </c>
      <c r="T1435" s="168">
        <v>0</v>
      </c>
      <c r="U1435" s="168">
        <v>0</v>
      </c>
      <c r="V1435" s="168">
        <v>0</v>
      </c>
      <c r="W1435" s="168">
        <v>0</v>
      </c>
      <c r="X1435" s="168">
        <v>0</v>
      </c>
      <c r="Y1435" s="168">
        <v>0</v>
      </c>
      <c r="Z1435" s="168">
        <v>0</v>
      </c>
      <c r="AA1435" s="168">
        <v>0</v>
      </c>
      <c r="AB1435" s="168">
        <v>0</v>
      </c>
      <c r="AC1435" s="168">
        <v>0</v>
      </c>
      <c r="AD1435" s="168">
        <v>0</v>
      </c>
      <c r="AE1435" s="168">
        <v>0</v>
      </c>
      <c r="AF1435" s="168">
        <v>0</v>
      </c>
      <c r="AG1435" s="168">
        <v>0</v>
      </c>
      <c r="AH1435" s="43">
        <v>0</v>
      </c>
    </row>
    <row r="1436" spans="1:34">
      <c r="A1436" s="52">
        <v>0</v>
      </c>
      <c r="D1436" s="62">
        <v>2022</v>
      </c>
      <c r="E1436" s="62">
        <v>12</v>
      </c>
      <c r="F1436" s="62">
        <v>2023</v>
      </c>
      <c r="G1436" s="62">
        <v>2023</v>
      </c>
      <c r="H1436" s="168">
        <v>0</v>
      </c>
      <c r="I1436" s="168">
        <v>0</v>
      </c>
      <c r="J1436" s="168">
        <v>0</v>
      </c>
      <c r="K1436" s="168">
        <v>0</v>
      </c>
      <c r="L1436" s="168">
        <v>0</v>
      </c>
      <c r="M1436" s="168">
        <v>0</v>
      </c>
      <c r="N1436" s="168">
        <v>0</v>
      </c>
      <c r="O1436" s="168">
        <v>0</v>
      </c>
      <c r="P1436" s="168">
        <v>0</v>
      </c>
      <c r="Q1436" s="168">
        <v>0</v>
      </c>
      <c r="R1436" s="168">
        <v>0</v>
      </c>
      <c r="S1436" s="168">
        <v>0</v>
      </c>
      <c r="T1436" s="168">
        <v>0</v>
      </c>
      <c r="U1436" s="168">
        <v>0</v>
      </c>
      <c r="V1436" s="168">
        <v>0</v>
      </c>
      <c r="W1436" s="168">
        <v>0</v>
      </c>
      <c r="X1436" s="168">
        <v>0</v>
      </c>
      <c r="Y1436" s="168">
        <v>0</v>
      </c>
      <c r="Z1436" s="168">
        <v>0</v>
      </c>
      <c r="AA1436" s="168">
        <v>0</v>
      </c>
      <c r="AB1436" s="168">
        <v>0</v>
      </c>
      <c r="AC1436" s="168">
        <v>0</v>
      </c>
      <c r="AD1436" s="168">
        <v>0</v>
      </c>
      <c r="AE1436" s="168">
        <v>0</v>
      </c>
      <c r="AF1436" s="168">
        <v>0</v>
      </c>
      <c r="AG1436" s="168">
        <v>0</v>
      </c>
      <c r="AH1436" s="43">
        <v>0</v>
      </c>
    </row>
    <row r="1437" spans="1:34">
      <c r="A1437" s="52">
        <v>0</v>
      </c>
      <c r="D1437" s="62">
        <v>2023</v>
      </c>
      <c r="E1437" s="62">
        <v>1</v>
      </c>
      <c r="F1437" s="62">
        <v>2023</v>
      </c>
      <c r="G1437" s="62">
        <v>2023</v>
      </c>
      <c r="H1437" s="168">
        <v>0</v>
      </c>
      <c r="I1437" s="168">
        <v>0</v>
      </c>
      <c r="J1437" s="168">
        <v>0</v>
      </c>
      <c r="K1437" s="168">
        <v>0</v>
      </c>
      <c r="L1437" s="168">
        <v>0</v>
      </c>
      <c r="M1437" s="168">
        <v>0</v>
      </c>
      <c r="N1437" s="168">
        <v>0</v>
      </c>
      <c r="O1437" s="168">
        <v>0</v>
      </c>
      <c r="P1437" s="168">
        <v>0</v>
      </c>
      <c r="Q1437" s="168">
        <v>0</v>
      </c>
      <c r="R1437" s="168">
        <v>0</v>
      </c>
      <c r="S1437" s="168">
        <v>0</v>
      </c>
      <c r="T1437" s="168">
        <v>0</v>
      </c>
      <c r="U1437" s="168">
        <v>0</v>
      </c>
      <c r="V1437" s="168">
        <v>0</v>
      </c>
      <c r="W1437" s="168">
        <v>0</v>
      </c>
      <c r="X1437" s="168">
        <v>0</v>
      </c>
      <c r="Y1437" s="168">
        <v>0</v>
      </c>
      <c r="Z1437" s="168">
        <v>0</v>
      </c>
      <c r="AA1437" s="168">
        <v>0</v>
      </c>
      <c r="AB1437" s="168">
        <v>0</v>
      </c>
      <c r="AC1437" s="168">
        <v>0</v>
      </c>
      <c r="AD1437" s="168">
        <v>0</v>
      </c>
      <c r="AE1437" s="168">
        <v>0</v>
      </c>
      <c r="AF1437" s="168">
        <v>0</v>
      </c>
      <c r="AG1437" s="168">
        <v>0</v>
      </c>
      <c r="AH1437" s="43">
        <v>0</v>
      </c>
    </row>
    <row r="1438" spans="1:34">
      <c r="A1438" s="52">
        <v>0</v>
      </c>
      <c r="D1438" s="62">
        <v>2023</v>
      </c>
      <c r="E1438" s="62">
        <v>2</v>
      </c>
      <c r="F1438" s="62">
        <v>2023</v>
      </c>
      <c r="G1438" s="62">
        <v>2023</v>
      </c>
      <c r="H1438" s="168">
        <v>0</v>
      </c>
      <c r="I1438" s="168">
        <v>0</v>
      </c>
      <c r="J1438" s="168">
        <v>0</v>
      </c>
      <c r="K1438" s="168">
        <v>0</v>
      </c>
      <c r="L1438" s="168">
        <v>0</v>
      </c>
      <c r="M1438" s="168">
        <v>0</v>
      </c>
      <c r="N1438" s="168">
        <v>0</v>
      </c>
      <c r="O1438" s="168">
        <v>0</v>
      </c>
      <c r="P1438" s="168">
        <v>0</v>
      </c>
      <c r="Q1438" s="168">
        <v>0</v>
      </c>
      <c r="R1438" s="168">
        <v>0</v>
      </c>
      <c r="S1438" s="168">
        <v>0</v>
      </c>
      <c r="T1438" s="168">
        <v>0</v>
      </c>
      <c r="U1438" s="168">
        <v>0</v>
      </c>
      <c r="V1438" s="168">
        <v>0</v>
      </c>
      <c r="W1438" s="168">
        <v>0</v>
      </c>
      <c r="X1438" s="168">
        <v>0</v>
      </c>
      <c r="Y1438" s="168">
        <v>0</v>
      </c>
      <c r="Z1438" s="168">
        <v>0</v>
      </c>
      <c r="AA1438" s="168">
        <v>0</v>
      </c>
      <c r="AB1438" s="168">
        <v>0</v>
      </c>
      <c r="AC1438" s="168">
        <v>0</v>
      </c>
      <c r="AD1438" s="168">
        <v>0</v>
      </c>
      <c r="AE1438" s="168">
        <v>0</v>
      </c>
      <c r="AF1438" s="168">
        <v>0</v>
      </c>
      <c r="AG1438" s="168">
        <v>0</v>
      </c>
      <c r="AH1438" s="43">
        <v>0</v>
      </c>
    </row>
    <row r="1439" spans="1:34">
      <c r="A1439" s="52">
        <v>0</v>
      </c>
      <c r="D1439" s="62">
        <v>2023</v>
      </c>
      <c r="E1439" s="62">
        <v>3</v>
      </c>
      <c r="F1439" s="62">
        <v>2023</v>
      </c>
      <c r="G1439" s="62">
        <v>2023</v>
      </c>
      <c r="H1439" s="168">
        <v>0</v>
      </c>
      <c r="I1439" s="168">
        <v>0</v>
      </c>
      <c r="J1439" s="168">
        <v>0</v>
      </c>
      <c r="K1439" s="168">
        <v>0</v>
      </c>
      <c r="L1439" s="168">
        <v>0</v>
      </c>
      <c r="M1439" s="168">
        <v>0</v>
      </c>
      <c r="N1439" s="168">
        <v>0</v>
      </c>
      <c r="O1439" s="168">
        <v>0</v>
      </c>
      <c r="P1439" s="168">
        <v>0</v>
      </c>
      <c r="Q1439" s="168">
        <v>0</v>
      </c>
      <c r="R1439" s="168">
        <v>0</v>
      </c>
      <c r="S1439" s="168">
        <v>0</v>
      </c>
      <c r="T1439" s="168">
        <v>0</v>
      </c>
      <c r="U1439" s="168">
        <v>0</v>
      </c>
      <c r="V1439" s="168">
        <v>0</v>
      </c>
      <c r="W1439" s="168">
        <v>0</v>
      </c>
      <c r="X1439" s="168">
        <v>0</v>
      </c>
      <c r="Y1439" s="168">
        <v>0</v>
      </c>
      <c r="Z1439" s="168">
        <v>0</v>
      </c>
      <c r="AA1439" s="168">
        <v>0</v>
      </c>
      <c r="AB1439" s="168">
        <v>0</v>
      </c>
      <c r="AC1439" s="168">
        <v>0</v>
      </c>
      <c r="AD1439" s="168">
        <v>0</v>
      </c>
      <c r="AE1439" s="168">
        <v>0</v>
      </c>
      <c r="AF1439" s="168">
        <v>0</v>
      </c>
      <c r="AG1439" s="168">
        <v>0</v>
      </c>
      <c r="AH1439" s="43">
        <v>0</v>
      </c>
    </row>
    <row r="1440" spans="1:34">
      <c r="A1440" s="52">
        <v>0</v>
      </c>
      <c r="D1440" s="62">
        <v>2023</v>
      </c>
      <c r="E1440" s="62">
        <v>4</v>
      </c>
      <c r="F1440" s="62">
        <v>2023</v>
      </c>
      <c r="G1440" s="62">
        <v>2023</v>
      </c>
      <c r="H1440" s="168">
        <v>0</v>
      </c>
      <c r="I1440" s="168">
        <v>0</v>
      </c>
      <c r="J1440" s="168">
        <v>0</v>
      </c>
      <c r="K1440" s="168">
        <v>0</v>
      </c>
      <c r="L1440" s="168">
        <v>0</v>
      </c>
      <c r="M1440" s="168">
        <v>0</v>
      </c>
      <c r="N1440" s="168">
        <v>0</v>
      </c>
      <c r="O1440" s="168">
        <v>0</v>
      </c>
      <c r="P1440" s="168">
        <v>0</v>
      </c>
      <c r="Q1440" s="168">
        <v>0</v>
      </c>
      <c r="R1440" s="168">
        <v>0</v>
      </c>
      <c r="S1440" s="168">
        <v>0</v>
      </c>
      <c r="T1440" s="168">
        <v>0</v>
      </c>
      <c r="U1440" s="168">
        <v>0</v>
      </c>
      <c r="V1440" s="168">
        <v>0</v>
      </c>
      <c r="W1440" s="168">
        <v>0</v>
      </c>
      <c r="X1440" s="168">
        <v>0</v>
      </c>
      <c r="Y1440" s="168">
        <v>0</v>
      </c>
      <c r="Z1440" s="168">
        <v>0</v>
      </c>
      <c r="AA1440" s="168">
        <v>0</v>
      </c>
      <c r="AB1440" s="168">
        <v>0</v>
      </c>
      <c r="AC1440" s="168">
        <v>0</v>
      </c>
      <c r="AD1440" s="168">
        <v>0</v>
      </c>
      <c r="AE1440" s="168">
        <v>0</v>
      </c>
      <c r="AF1440" s="168">
        <v>0</v>
      </c>
      <c r="AG1440" s="168">
        <v>0</v>
      </c>
      <c r="AH1440" s="43">
        <v>0</v>
      </c>
    </row>
    <row r="1441" spans="1:34">
      <c r="A1441" s="52">
        <v>0</v>
      </c>
      <c r="D1441" s="62">
        <v>2023</v>
      </c>
      <c r="E1441" s="62">
        <v>5</v>
      </c>
      <c r="F1441" s="62">
        <v>2023</v>
      </c>
      <c r="G1441" s="62">
        <v>2024</v>
      </c>
      <c r="H1441" s="168">
        <v>0</v>
      </c>
      <c r="I1441" s="168">
        <v>0</v>
      </c>
      <c r="J1441" s="168">
        <v>0</v>
      </c>
      <c r="K1441" s="168">
        <v>0</v>
      </c>
      <c r="L1441" s="168">
        <v>0</v>
      </c>
      <c r="M1441" s="168">
        <v>0</v>
      </c>
      <c r="N1441" s="168">
        <v>0</v>
      </c>
      <c r="O1441" s="168">
        <v>0</v>
      </c>
      <c r="P1441" s="168">
        <v>0</v>
      </c>
      <c r="Q1441" s="168">
        <v>0</v>
      </c>
      <c r="R1441" s="168">
        <v>0</v>
      </c>
      <c r="S1441" s="168">
        <v>0</v>
      </c>
      <c r="T1441" s="168">
        <v>0</v>
      </c>
      <c r="U1441" s="168">
        <v>0</v>
      </c>
      <c r="V1441" s="168">
        <v>0</v>
      </c>
      <c r="W1441" s="168">
        <v>0</v>
      </c>
      <c r="X1441" s="168">
        <v>0</v>
      </c>
      <c r="Y1441" s="168">
        <v>0</v>
      </c>
      <c r="Z1441" s="168">
        <v>0</v>
      </c>
      <c r="AA1441" s="168">
        <v>0</v>
      </c>
      <c r="AB1441" s="168">
        <v>0</v>
      </c>
      <c r="AC1441" s="168">
        <v>0</v>
      </c>
      <c r="AD1441" s="168">
        <v>0</v>
      </c>
      <c r="AE1441" s="168">
        <v>0</v>
      </c>
      <c r="AF1441" s="168">
        <v>0</v>
      </c>
      <c r="AG1441" s="168">
        <v>0</v>
      </c>
      <c r="AH1441" s="43">
        <v>0</v>
      </c>
    </row>
    <row r="1442" spans="1:34">
      <c r="A1442" s="52">
        <v>0</v>
      </c>
      <c r="D1442" s="62">
        <v>2023</v>
      </c>
      <c r="E1442" s="62">
        <v>6</v>
      </c>
      <c r="F1442" s="62">
        <v>2023</v>
      </c>
      <c r="G1442" s="62">
        <v>2024</v>
      </c>
      <c r="H1442" s="168">
        <v>0</v>
      </c>
      <c r="I1442" s="168">
        <v>0</v>
      </c>
      <c r="J1442" s="168">
        <v>0</v>
      </c>
      <c r="K1442" s="168">
        <v>0</v>
      </c>
      <c r="L1442" s="168">
        <v>0</v>
      </c>
      <c r="M1442" s="168">
        <v>0</v>
      </c>
      <c r="N1442" s="168">
        <v>0</v>
      </c>
      <c r="O1442" s="168">
        <v>0</v>
      </c>
      <c r="P1442" s="168">
        <v>0</v>
      </c>
      <c r="Q1442" s="168">
        <v>0</v>
      </c>
      <c r="R1442" s="168">
        <v>0</v>
      </c>
      <c r="S1442" s="168">
        <v>0</v>
      </c>
      <c r="T1442" s="168">
        <v>0</v>
      </c>
      <c r="U1442" s="168">
        <v>0</v>
      </c>
      <c r="V1442" s="168">
        <v>0</v>
      </c>
      <c r="W1442" s="168">
        <v>0</v>
      </c>
      <c r="X1442" s="168">
        <v>0</v>
      </c>
      <c r="Y1442" s="168">
        <v>0</v>
      </c>
      <c r="Z1442" s="168">
        <v>0</v>
      </c>
      <c r="AA1442" s="168">
        <v>0</v>
      </c>
      <c r="AB1442" s="168">
        <v>0</v>
      </c>
      <c r="AC1442" s="168">
        <v>0</v>
      </c>
      <c r="AD1442" s="168">
        <v>0</v>
      </c>
      <c r="AE1442" s="168">
        <v>0</v>
      </c>
      <c r="AF1442" s="168">
        <v>0</v>
      </c>
      <c r="AG1442" s="168">
        <v>0</v>
      </c>
      <c r="AH1442" s="43">
        <v>0</v>
      </c>
    </row>
    <row r="1443" spans="1:34">
      <c r="A1443" s="52">
        <v>0</v>
      </c>
      <c r="D1443" s="62">
        <v>2023</v>
      </c>
      <c r="E1443" s="62">
        <v>7</v>
      </c>
      <c r="F1443" s="62">
        <v>2024</v>
      </c>
      <c r="G1443" s="62">
        <v>2024</v>
      </c>
      <c r="H1443" s="168">
        <v>0</v>
      </c>
      <c r="I1443" s="168">
        <v>0</v>
      </c>
      <c r="J1443" s="168">
        <v>0</v>
      </c>
      <c r="K1443" s="168">
        <v>0</v>
      </c>
      <c r="L1443" s="168">
        <v>0</v>
      </c>
      <c r="M1443" s="168">
        <v>0</v>
      </c>
      <c r="N1443" s="168">
        <v>0</v>
      </c>
      <c r="O1443" s="168">
        <v>0</v>
      </c>
      <c r="P1443" s="168">
        <v>0</v>
      </c>
      <c r="Q1443" s="168">
        <v>0</v>
      </c>
      <c r="R1443" s="168">
        <v>0</v>
      </c>
      <c r="S1443" s="168">
        <v>0</v>
      </c>
      <c r="T1443" s="168">
        <v>0</v>
      </c>
      <c r="U1443" s="168">
        <v>0</v>
      </c>
      <c r="V1443" s="168">
        <v>0</v>
      </c>
      <c r="W1443" s="168">
        <v>0</v>
      </c>
      <c r="X1443" s="168">
        <v>0</v>
      </c>
      <c r="Y1443" s="168">
        <v>0</v>
      </c>
      <c r="Z1443" s="168">
        <v>0</v>
      </c>
      <c r="AA1443" s="168">
        <v>0</v>
      </c>
      <c r="AB1443" s="168">
        <v>0</v>
      </c>
      <c r="AC1443" s="168">
        <v>0</v>
      </c>
      <c r="AD1443" s="168">
        <v>0</v>
      </c>
      <c r="AE1443" s="168">
        <v>0</v>
      </c>
      <c r="AF1443" s="168">
        <v>0</v>
      </c>
      <c r="AG1443" s="168">
        <v>0</v>
      </c>
      <c r="AH1443" s="43">
        <v>0</v>
      </c>
    </row>
    <row r="1444" spans="1:34">
      <c r="A1444" s="52">
        <v>0</v>
      </c>
      <c r="D1444" s="62">
        <v>2023</v>
      </c>
      <c r="E1444" s="62">
        <v>8</v>
      </c>
      <c r="F1444" s="62">
        <v>2024</v>
      </c>
      <c r="G1444" s="62">
        <v>2024</v>
      </c>
      <c r="H1444" s="168">
        <v>0</v>
      </c>
      <c r="I1444" s="168">
        <v>0</v>
      </c>
      <c r="J1444" s="168">
        <v>0</v>
      </c>
      <c r="K1444" s="168">
        <v>0</v>
      </c>
      <c r="L1444" s="168">
        <v>0</v>
      </c>
      <c r="M1444" s="168">
        <v>0</v>
      </c>
      <c r="N1444" s="168">
        <v>0</v>
      </c>
      <c r="O1444" s="168">
        <v>0</v>
      </c>
      <c r="P1444" s="168">
        <v>0</v>
      </c>
      <c r="Q1444" s="168">
        <v>0</v>
      </c>
      <c r="R1444" s="168">
        <v>0</v>
      </c>
      <c r="S1444" s="168">
        <v>0</v>
      </c>
      <c r="T1444" s="168">
        <v>0</v>
      </c>
      <c r="U1444" s="168">
        <v>0</v>
      </c>
      <c r="V1444" s="168">
        <v>0</v>
      </c>
      <c r="W1444" s="168">
        <v>0</v>
      </c>
      <c r="X1444" s="168">
        <v>0</v>
      </c>
      <c r="Y1444" s="168">
        <v>0</v>
      </c>
      <c r="Z1444" s="168">
        <v>0</v>
      </c>
      <c r="AA1444" s="168">
        <v>0</v>
      </c>
      <c r="AB1444" s="168">
        <v>0</v>
      </c>
      <c r="AC1444" s="168">
        <v>0</v>
      </c>
      <c r="AD1444" s="168">
        <v>0</v>
      </c>
      <c r="AE1444" s="168">
        <v>0</v>
      </c>
      <c r="AF1444" s="168">
        <v>0</v>
      </c>
      <c r="AG1444" s="168">
        <v>0</v>
      </c>
      <c r="AH1444" s="43">
        <v>0</v>
      </c>
    </row>
    <row r="1445" spans="1:34">
      <c r="A1445" s="52">
        <v>0</v>
      </c>
      <c r="D1445" s="62">
        <v>2023</v>
      </c>
      <c r="E1445" s="62">
        <v>9</v>
      </c>
      <c r="F1445" s="62">
        <v>2024</v>
      </c>
      <c r="G1445" s="62">
        <v>2024</v>
      </c>
      <c r="H1445" s="168">
        <v>0</v>
      </c>
      <c r="I1445" s="168">
        <v>0</v>
      </c>
      <c r="J1445" s="168">
        <v>0</v>
      </c>
      <c r="K1445" s="168">
        <v>0</v>
      </c>
      <c r="L1445" s="168">
        <v>0</v>
      </c>
      <c r="M1445" s="168">
        <v>0</v>
      </c>
      <c r="N1445" s="168">
        <v>0</v>
      </c>
      <c r="O1445" s="168">
        <v>0</v>
      </c>
      <c r="P1445" s="168">
        <v>0</v>
      </c>
      <c r="Q1445" s="168">
        <v>0</v>
      </c>
      <c r="R1445" s="168">
        <v>0</v>
      </c>
      <c r="S1445" s="168">
        <v>0</v>
      </c>
      <c r="T1445" s="168">
        <v>0</v>
      </c>
      <c r="U1445" s="168">
        <v>0</v>
      </c>
      <c r="V1445" s="168">
        <v>0</v>
      </c>
      <c r="W1445" s="168">
        <v>0</v>
      </c>
      <c r="X1445" s="168">
        <v>0</v>
      </c>
      <c r="Y1445" s="168">
        <v>0</v>
      </c>
      <c r="Z1445" s="168">
        <v>0</v>
      </c>
      <c r="AA1445" s="168">
        <v>0</v>
      </c>
      <c r="AB1445" s="168">
        <v>0</v>
      </c>
      <c r="AC1445" s="168">
        <v>0</v>
      </c>
      <c r="AD1445" s="168">
        <v>0</v>
      </c>
      <c r="AE1445" s="168">
        <v>0</v>
      </c>
      <c r="AF1445" s="168">
        <v>0</v>
      </c>
      <c r="AG1445" s="168">
        <v>0</v>
      </c>
      <c r="AH1445" s="43">
        <v>0</v>
      </c>
    </row>
    <row r="1446" spans="1:34">
      <c r="A1446" s="52">
        <v>0</v>
      </c>
      <c r="D1446" s="62">
        <v>2023</v>
      </c>
      <c r="E1446" s="62">
        <v>10</v>
      </c>
      <c r="F1446" s="62">
        <v>2024</v>
      </c>
      <c r="G1446" s="62">
        <v>2024</v>
      </c>
      <c r="H1446" s="168">
        <v>0</v>
      </c>
      <c r="I1446" s="168">
        <v>0</v>
      </c>
      <c r="J1446" s="168">
        <v>0</v>
      </c>
      <c r="K1446" s="168">
        <v>0</v>
      </c>
      <c r="L1446" s="168">
        <v>0</v>
      </c>
      <c r="M1446" s="168">
        <v>0</v>
      </c>
      <c r="N1446" s="168">
        <v>0</v>
      </c>
      <c r="O1446" s="168">
        <v>0</v>
      </c>
      <c r="P1446" s="168">
        <v>0</v>
      </c>
      <c r="Q1446" s="168">
        <v>0</v>
      </c>
      <c r="R1446" s="168">
        <v>0</v>
      </c>
      <c r="S1446" s="168">
        <v>0</v>
      </c>
      <c r="T1446" s="168">
        <v>0</v>
      </c>
      <c r="U1446" s="168">
        <v>0</v>
      </c>
      <c r="V1446" s="168">
        <v>0</v>
      </c>
      <c r="W1446" s="168">
        <v>0</v>
      </c>
      <c r="X1446" s="168">
        <v>0</v>
      </c>
      <c r="Y1446" s="168">
        <v>0</v>
      </c>
      <c r="Z1446" s="168">
        <v>0</v>
      </c>
      <c r="AA1446" s="168">
        <v>0</v>
      </c>
      <c r="AB1446" s="168">
        <v>0</v>
      </c>
      <c r="AC1446" s="168">
        <v>0</v>
      </c>
      <c r="AD1446" s="168">
        <v>0</v>
      </c>
      <c r="AE1446" s="168">
        <v>0</v>
      </c>
      <c r="AF1446" s="168">
        <v>0</v>
      </c>
      <c r="AG1446" s="168">
        <v>0</v>
      </c>
      <c r="AH1446" s="43">
        <v>0</v>
      </c>
    </row>
    <row r="1447" spans="1:34">
      <c r="A1447" s="52">
        <v>0</v>
      </c>
      <c r="D1447" s="62">
        <v>2023</v>
      </c>
      <c r="E1447" s="62">
        <v>11</v>
      </c>
      <c r="F1447" s="62">
        <v>2024</v>
      </c>
      <c r="G1447" s="62">
        <v>2024</v>
      </c>
      <c r="H1447" s="168">
        <v>0</v>
      </c>
      <c r="I1447" s="168">
        <v>0</v>
      </c>
      <c r="J1447" s="168">
        <v>0</v>
      </c>
      <c r="K1447" s="168">
        <v>0</v>
      </c>
      <c r="L1447" s="168">
        <v>0</v>
      </c>
      <c r="M1447" s="168">
        <v>0</v>
      </c>
      <c r="N1447" s="168">
        <v>0</v>
      </c>
      <c r="O1447" s="168">
        <v>0</v>
      </c>
      <c r="P1447" s="168">
        <v>0</v>
      </c>
      <c r="Q1447" s="168">
        <v>0</v>
      </c>
      <c r="R1447" s="168">
        <v>0</v>
      </c>
      <c r="S1447" s="168">
        <v>0</v>
      </c>
      <c r="T1447" s="168">
        <v>0</v>
      </c>
      <c r="U1447" s="168">
        <v>0</v>
      </c>
      <c r="V1447" s="168">
        <v>0</v>
      </c>
      <c r="W1447" s="168">
        <v>0</v>
      </c>
      <c r="X1447" s="168">
        <v>0</v>
      </c>
      <c r="Y1447" s="168">
        <v>0</v>
      </c>
      <c r="Z1447" s="168">
        <v>0</v>
      </c>
      <c r="AA1447" s="168">
        <v>0</v>
      </c>
      <c r="AB1447" s="168">
        <v>0</v>
      </c>
      <c r="AC1447" s="168">
        <v>0</v>
      </c>
      <c r="AD1447" s="168">
        <v>0</v>
      </c>
      <c r="AE1447" s="168">
        <v>0</v>
      </c>
      <c r="AF1447" s="168">
        <v>0</v>
      </c>
      <c r="AG1447" s="168">
        <v>0</v>
      </c>
      <c r="AH1447" s="43">
        <v>0</v>
      </c>
    </row>
    <row r="1448" spans="1:34">
      <c r="A1448" s="52">
        <v>0</v>
      </c>
      <c r="D1448" s="62">
        <v>2023</v>
      </c>
      <c r="E1448" s="62">
        <v>12</v>
      </c>
      <c r="F1448" s="62">
        <v>2024</v>
      </c>
      <c r="G1448" s="62">
        <v>2024</v>
      </c>
      <c r="H1448" s="168">
        <v>0</v>
      </c>
      <c r="I1448" s="168">
        <v>0</v>
      </c>
      <c r="J1448" s="168">
        <v>0</v>
      </c>
      <c r="K1448" s="168">
        <v>0</v>
      </c>
      <c r="L1448" s="168">
        <v>0</v>
      </c>
      <c r="M1448" s="168">
        <v>0</v>
      </c>
      <c r="N1448" s="168">
        <v>0</v>
      </c>
      <c r="O1448" s="168">
        <v>0</v>
      </c>
      <c r="P1448" s="168">
        <v>0</v>
      </c>
      <c r="Q1448" s="168">
        <v>0</v>
      </c>
      <c r="R1448" s="168">
        <v>0</v>
      </c>
      <c r="S1448" s="168">
        <v>0</v>
      </c>
      <c r="T1448" s="168">
        <v>0</v>
      </c>
      <c r="U1448" s="168">
        <v>0</v>
      </c>
      <c r="V1448" s="168">
        <v>0</v>
      </c>
      <c r="W1448" s="168">
        <v>0</v>
      </c>
      <c r="X1448" s="168">
        <v>0</v>
      </c>
      <c r="Y1448" s="168">
        <v>0</v>
      </c>
      <c r="Z1448" s="168">
        <v>0</v>
      </c>
      <c r="AA1448" s="168">
        <v>0</v>
      </c>
      <c r="AB1448" s="168">
        <v>0</v>
      </c>
      <c r="AC1448" s="168">
        <v>0</v>
      </c>
      <c r="AD1448" s="168">
        <v>0</v>
      </c>
      <c r="AE1448" s="168">
        <v>0</v>
      </c>
      <c r="AF1448" s="168">
        <v>0</v>
      </c>
      <c r="AG1448" s="168">
        <v>0</v>
      </c>
      <c r="AH1448" s="43">
        <v>0</v>
      </c>
    </row>
    <row r="1449" spans="1:34">
      <c r="A1449" s="52">
        <v>0</v>
      </c>
      <c r="D1449" s="62">
        <v>2024</v>
      </c>
      <c r="E1449" s="62">
        <v>1</v>
      </c>
      <c r="F1449" s="62">
        <v>2024</v>
      </c>
      <c r="G1449" s="62">
        <v>2024</v>
      </c>
      <c r="H1449" s="168">
        <v>0</v>
      </c>
      <c r="I1449" s="168">
        <v>0</v>
      </c>
      <c r="J1449" s="168">
        <v>0</v>
      </c>
      <c r="K1449" s="168">
        <v>0</v>
      </c>
      <c r="L1449" s="168">
        <v>0</v>
      </c>
      <c r="M1449" s="168">
        <v>0</v>
      </c>
      <c r="N1449" s="168">
        <v>0</v>
      </c>
      <c r="O1449" s="168">
        <v>0</v>
      </c>
      <c r="P1449" s="168">
        <v>0</v>
      </c>
      <c r="Q1449" s="168">
        <v>0</v>
      </c>
      <c r="R1449" s="168">
        <v>0</v>
      </c>
      <c r="S1449" s="168">
        <v>0</v>
      </c>
      <c r="T1449" s="168">
        <v>0</v>
      </c>
      <c r="U1449" s="168">
        <v>0</v>
      </c>
      <c r="V1449" s="168">
        <v>0</v>
      </c>
      <c r="W1449" s="168">
        <v>0</v>
      </c>
      <c r="X1449" s="168">
        <v>0</v>
      </c>
      <c r="Y1449" s="168">
        <v>0</v>
      </c>
      <c r="Z1449" s="168">
        <v>0</v>
      </c>
      <c r="AA1449" s="168">
        <v>0</v>
      </c>
      <c r="AB1449" s="168">
        <v>0</v>
      </c>
      <c r="AC1449" s="168">
        <v>0</v>
      </c>
      <c r="AD1449" s="168">
        <v>0</v>
      </c>
      <c r="AE1449" s="168">
        <v>0</v>
      </c>
      <c r="AF1449" s="168">
        <v>0</v>
      </c>
      <c r="AG1449" s="168">
        <v>0</v>
      </c>
      <c r="AH1449" s="43">
        <v>0</v>
      </c>
    </row>
    <row r="1450" spans="1:34">
      <c r="A1450" s="52">
        <v>0</v>
      </c>
      <c r="D1450" s="62">
        <v>2024</v>
      </c>
      <c r="E1450" s="62">
        <v>2</v>
      </c>
      <c r="F1450" s="62">
        <v>2024</v>
      </c>
      <c r="G1450" s="62">
        <v>2024</v>
      </c>
      <c r="H1450" s="168">
        <v>0</v>
      </c>
      <c r="I1450" s="168">
        <v>0</v>
      </c>
      <c r="J1450" s="168">
        <v>0</v>
      </c>
      <c r="K1450" s="168">
        <v>0</v>
      </c>
      <c r="L1450" s="168">
        <v>0</v>
      </c>
      <c r="M1450" s="168">
        <v>0</v>
      </c>
      <c r="N1450" s="168">
        <v>0</v>
      </c>
      <c r="O1450" s="168">
        <v>0</v>
      </c>
      <c r="P1450" s="168">
        <v>0</v>
      </c>
      <c r="Q1450" s="168">
        <v>0</v>
      </c>
      <c r="R1450" s="168">
        <v>0</v>
      </c>
      <c r="S1450" s="168">
        <v>0</v>
      </c>
      <c r="T1450" s="168">
        <v>0</v>
      </c>
      <c r="U1450" s="168">
        <v>0</v>
      </c>
      <c r="V1450" s="168">
        <v>0</v>
      </c>
      <c r="W1450" s="168">
        <v>0</v>
      </c>
      <c r="X1450" s="168">
        <v>0</v>
      </c>
      <c r="Y1450" s="168">
        <v>0</v>
      </c>
      <c r="Z1450" s="168">
        <v>0</v>
      </c>
      <c r="AA1450" s="168">
        <v>0</v>
      </c>
      <c r="AB1450" s="168">
        <v>0</v>
      </c>
      <c r="AC1450" s="168">
        <v>0</v>
      </c>
      <c r="AD1450" s="168">
        <v>0</v>
      </c>
      <c r="AE1450" s="168">
        <v>0</v>
      </c>
      <c r="AF1450" s="168">
        <v>0</v>
      </c>
      <c r="AG1450" s="168">
        <v>0</v>
      </c>
      <c r="AH1450" s="43">
        <v>0</v>
      </c>
    </row>
    <row r="1451" spans="1:34">
      <c r="A1451" s="52">
        <v>0</v>
      </c>
      <c r="D1451" s="62">
        <v>2024</v>
      </c>
      <c r="E1451" s="62">
        <v>3</v>
      </c>
      <c r="F1451" s="62">
        <v>2024</v>
      </c>
      <c r="G1451" s="62">
        <v>2024</v>
      </c>
      <c r="H1451" s="168">
        <v>0</v>
      </c>
      <c r="I1451" s="168">
        <v>0</v>
      </c>
      <c r="J1451" s="168">
        <v>0</v>
      </c>
      <c r="K1451" s="168">
        <v>0</v>
      </c>
      <c r="L1451" s="168">
        <v>0</v>
      </c>
      <c r="M1451" s="168">
        <v>0</v>
      </c>
      <c r="N1451" s="168">
        <v>0</v>
      </c>
      <c r="O1451" s="168">
        <v>0</v>
      </c>
      <c r="P1451" s="168">
        <v>0</v>
      </c>
      <c r="Q1451" s="168">
        <v>0</v>
      </c>
      <c r="R1451" s="168">
        <v>0</v>
      </c>
      <c r="S1451" s="168">
        <v>0</v>
      </c>
      <c r="T1451" s="168">
        <v>0</v>
      </c>
      <c r="U1451" s="168">
        <v>0</v>
      </c>
      <c r="V1451" s="168">
        <v>0</v>
      </c>
      <c r="W1451" s="168">
        <v>0</v>
      </c>
      <c r="X1451" s="168">
        <v>0</v>
      </c>
      <c r="Y1451" s="168">
        <v>0</v>
      </c>
      <c r="Z1451" s="168">
        <v>0</v>
      </c>
      <c r="AA1451" s="168">
        <v>0</v>
      </c>
      <c r="AB1451" s="168">
        <v>0</v>
      </c>
      <c r="AC1451" s="168">
        <v>0</v>
      </c>
      <c r="AD1451" s="168">
        <v>0</v>
      </c>
      <c r="AE1451" s="168">
        <v>0</v>
      </c>
      <c r="AF1451" s="168">
        <v>0</v>
      </c>
      <c r="AG1451" s="168">
        <v>0</v>
      </c>
      <c r="AH1451" s="43">
        <v>0</v>
      </c>
    </row>
    <row r="1452" spans="1:34">
      <c r="A1452" s="52">
        <v>0</v>
      </c>
      <c r="D1452" s="62">
        <v>2024</v>
      </c>
      <c r="E1452" s="62">
        <v>4</v>
      </c>
      <c r="F1452" s="62">
        <v>2024</v>
      </c>
      <c r="G1452" s="62">
        <v>2024</v>
      </c>
      <c r="H1452" s="168">
        <v>0</v>
      </c>
      <c r="I1452" s="168">
        <v>0</v>
      </c>
      <c r="J1452" s="168">
        <v>0</v>
      </c>
      <c r="K1452" s="168">
        <v>0</v>
      </c>
      <c r="L1452" s="168">
        <v>0</v>
      </c>
      <c r="M1452" s="168">
        <v>0</v>
      </c>
      <c r="N1452" s="168">
        <v>0</v>
      </c>
      <c r="O1452" s="168">
        <v>0</v>
      </c>
      <c r="P1452" s="168">
        <v>0</v>
      </c>
      <c r="Q1452" s="168">
        <v>0</v>
      </c>
      <c r="R1452" s="168">
        <v>0</v>
      </c>
      <c r="S1452" s="168">
        <v>0</v>
      </c>
      <c r="T1452" s="168">
        <v>0</v>
      </c>
      <c r="U1452" s="168">
        <v>0</v>
      </c>
      <c r="V1452" s="168">
        <v>0</v>
      </c>
      <c r="W1452" s="168">
        <v>0</v>
      </c>
      <c r="X1452" s="168">
        <v>0</v>
      </c>
      <c r="Y1452" s="168">
        <v>0</v>
      </c>
      <c r="Z1452" s="168">
        <v>0</v>
      </c>
      <c r="AA1452" s="168">
        <v>0</v>
      </c>
      <c r="AB1452" s="168">
        <v>0</v>
      </c>
      <c r="AC1452" s="168">
        <v>0</v>
      </c>
      <c r="AD1452" s="168">
        <v>0</v>
      </c>
      <c r="AE1452" s="168">
        <v>0</v>
      </c>
      <c r="AF1452" s="168">
        <v>0</v>
      </c>
      <c r="AG1452" s="168">
        <v>0</v>
      </c>
      <c r="AH1452" s="43">
        <v>0</v>
      </c>
    </row>
    <row r="1453" spans="1:34">
      <c r="A1453" s="52">
        <v>0</v>
      </c>
      <c r="D1453" s="62">
        <v>2024</v>
      </c>
      <c r="E1453" s="62">
        <v>5</v>
      </c>
      <c r="F1453" s="62">
        <v>2024</v>
      </c>
      <c r="G1453" s="62">
        <v>2025</v>
      </c>
      <c r="H1453" s="168">
        <v>0</v>
      </c>
      <c r="I1453" s="168">
        <v>0</v>
      </c>
      <c r="J1453" s="168">
        <v>0</v>
      </c>
      <c r="K1453" s="168">
        <v>0</v>
      </c>
      <c r="L1453" s="168">
        <v>0</v>
      </c>
      <c r="M1453" s="168">
        <v>0</v>
      </c>
      <c r="N1453" s="168">
        <v>0</v>
      </c>
      <c r="O1453" s="168">
        <v>0</v>
      </c>
      <c r="P1453" s="168">
        <v>0</v>
      </c>
      <c r="Q1453" s="168">
        <v>0</v>
      </c>
      <c r="R1453" s="168">
        <v>0</v>
      </c>
      <c r="S1453" s="168">
        <v>0</v>
      </c>
      <c r="T1453" s="168">
        <v>0</v>
      </c>
      <c r="U1453" s="168">
        <v>0</v>
      </c>
      <c r="V1453" s="168">
        <v>0</v>
      </c>
      <c r="W1453" s="168">
        <v>0</v>
      </c>
      <c r="X1453" s="168">
        <v>0</v>
      </c>
      <c r="Y1453" s="168">
        <v>0</v>
      </c>
      <c r="Z1453" s="168">
        <v>0</v>
      </c>
      <c r="AA1453" s="168">
        <v>0</v>
      </c>
      <c r="AB1453" s="168">
        <v>0</v>
      </c>
      <c r="AC1453" s="168">
        <v>0</v>
      </c>
      <c r="AD1453" s="168">
        <v>0</v>
      </c>
      <c r="AE1453" s="168">
        <v>0</v>
      </c>
      <c r="AF1453" s="168">
        <v>0</v>
      </c>
      <c r="AG1453" s="168">
        <v>0</v>
      </c>
      <c r="AH1453" s="43">
        <v>0</v>
      </c>
    </row>
    <row r="1454" spans="1:34">
      <c r="A1454" s="52">
        <v>0</v>
      </c>
      <c r="D1454" s="62">
        <v>2024</v>
      </c>
      <c r="E1454" s="62">
        <v>6</v>
      </c>
      <c r="F1454" s="62">
        <v>2024</v>
      </c>
      <c r="G1454" s="62">
        <v>2025</v>
      </c>
      <c r="H1454" s="168">
        <v>0</v>
      </c>
      <c r="I1454" s="168">
        <v>0</v>
      </c>
      <c r="J1454" s="168">
        <v>0</v>
      </c>
      <c r="K1454" s="168">
        <v>0</v>
      </c>
      <c r="L1454" s="168">
        <v>0</v>
      </c>
      <c r="M1454" s="168">
        <v>0</v>
      </c>
      <c r="N1454" s="168">
        <v>0</v>
      </c>
      <c r="O1454" s="168">
        <v>0</v>
      </c>
      <c r="P1454" s="168">
        <v>0</v>
      </c>
      <c r="Q1454" s="168">
        <v>0</v>
      </c>
      <c r="R1454" s="168">
        <v>0</v>
      </c>
      <c r="S1454" s="168">
        <v>0</v>
      </c>
      <c r="T1454" s="168">
        <v>0</v>
      </c>
      <c r="U1454" s="168">
        <v>0</v>
      </c>
      <c r="V1454" s="168">
        <v>0</v>
      </c>
      <c r="W1454" s="168">
        <v>0</v>
      </c>
      <c r="X1454" s="168">
        <v>0</v>
      </c>
      <c r="Y1454" s="168">
        <v>0</v>
      </c>
      <c r="Z1454" s="168">
        <v>0</v>
      </c>
      <c r="AA1454" s="168">
        <v>0</v>
      </c>
      <c r="AB1454" s="168">
        <v>0</v>
      </c>
      <c r="AC1454" s="168">
        <v>0</v>
      </c>
      <c r="AD1454" s="168">
        <v>0</v>
      </c>
      <c r="AE1454" s="168">
        <v>0</v>
      </c>
      <c r="AF1454" s="168">
        <v>0</v>
      </c>
      <c r="AG1454" s="168">
        <v>0</v>
      </c>
      <c r="AH1454" s="43">
        <v>0</v>
      </c>
    </row>
    <row r="1455" spans="1:34">
      <c r="A1455" s="52">
        <v>0</v>
      </c>
      <c r="D1455" s="62">
        <v>2024</v>
      </c>
      <c r="E1455" s="62">
        <v>7</v>
      </c>
      <c r="F1455" s="62">
        <v>2025</v>
      </c>
      <c r="G1455" s="62">
        <v>2025</v>
      </c>
      <c r="H1455" s="168">
        <v>0</v>
      </c>
      <c r="I1455" s="168">
        <v>0</v>
      </c>
      <c r="J1455" s="168">
        <v>0</v>
      </c>
      <c r="K1455" s="168">
        <v>0</v>
      </c>
      <c r="L1455" s="168">
        <v>0</v>
      </c>
      <c r="M1455" s="168">
        <v>0</v>
      </c>
      <c r="N1455" s="168">
        <v>0</v>
      </c>
      <c r="O1455" s="168">
        <v>0</v>
      </c>
      <c r="P1455" s="168">
        <v>0</v>
      </c>
      <c r="Q1455" s="168">
        <v>0</v>
      </c>
      <c r="R1455" s="168">
        <v>0</v>
      </c>
      <c r="S1455" s="168">
        <v>0</v>
      </c>
      <c r="T1455" s="168">
        <v>0</v>
      </c>
      <c r="U1455" s="168">
        <v>0</v>
      </c>
      <c r="V1455" s="168">
        <v>0</v>
      </c>
      <c r="W1455" s="168">
        <v>0</v>
      </c>
      <c r="X1455" s="168">
        <v>0</v>
      </c>
      <c r="Y1455" s="168">
        <v>0</v>
      </c>
      <c r="Z1455" s="168">
        <v>0</v>
      </c>
      <c r="AA1455" s="168">
        <v>0</v>
      </c>
      <c r="AB1455" s="168">
        <v>0</v>
      </c>
      <c r="AC1455" s="168">
        <v>0</v>
      </c>
      <c r="AD1455" s="168">
        <v>0</v>
      </c>
      <c r="AE1455" s="168">
        <v>0</v>
      </c>
      <c r="AF1455" s="168">
        <v>0</v>
      </c>
      <c r="AG1455" s="168">
        <v>0</v>
      </c>
      <c r="AH1455" s="43">
        <v>0</v>
      </c>
    </row>
    <row r="1456" spans="1:34">
      <c r="A1456" s="52">
        <v>0</v>
      </c>
      <c r="D1456" s="62">
        <v>2024</v>
      </c>
      <c r="E1456" s="62">
        <v>8</v>
      </c>
      <c r="F1456" s="62">
        <v>2025</v>
      </c>
      <c r="G1456" s="62">
        <v>2025</v>
      </c>
      <c r="H1456" s="168">
        <v>0</v>
      </c>
      <c r="I1456" s="168">
        <v>0</v>
      </c>
      <c r="J1456" s="168">
        <v>0</v>
      </c>
      <c r="K1456" s="168">
        <v>0</v>
      </c>
      <c r="L1456" s="168">
        <v>0</v>
      </c>
      <c r="M1456" s="168">
        <v>0</v>
      </c>
      <c r="N1456" s="168">
        <v>0</v>
      </c>
      <c r="O1456" s="168">
        <v>0</v>
      </c>
      <c r="P1456" s="168">
        <v>0</v>
      </c>
      <c r="Q1456" s="168">
        <v>0</v>
      </c>
      <c r="R1456" s="168">
        <v>0</v>
      </c>
      <c r="S1456" s="168">
        <v>0</v>
      </c>
      <c r="T1456" s="168">
        <v>0</v>
      </c>
      <c r="U1456" s="168">
        <v>0</v>
      </c>
      <c r="V1456" s="168">
        <v>0</v>
      </c>
      <c r="W1456" s="168">
        <v>0</v>
      </c>
      <c r="X1456" s="168">
        <v>0</v>
      </c>
      <c r="Y1456" s="168">
        <v>0</v>
      </c>
      <c r="Z1456" s="168">
        <v>0</v>
      </c>
      <c r="AA1456" s="168">
        <v>0</v>
      </c>
      <c r="AB1456" s="168">
        <v>0</v>
      </c>
      <c r="AC1456" s="168">
        <v>0</v>
      </c>
      <c r="AD1456" s="168">
        <v>0</v>
      </c>
      <c r="AE1456" s="168">
        <v>0</v>
      </c>
      <c r="AF1456" s="168">
        <v>0</v>
      </c>
      <c r="AG1456" s="168">
        <v>0</v>
      </c>
      <c r="AH1456" s="43">
        <v>0</v>
      </c>
    </row>
    <row r="1457" spans="1:34">
      <c r="A1457" s="52">
        <v>0</v>
      </c>
      <c r="D1457" s="62">
        <v>2024</v>
      </c>
      <c r="E1457" s="62">
        <v>9</v>
      </c>
      <c r="F1457" s="62">
        <v>2025</v>
      </c>
      <c r="G1457" s="62">
        <v>2025</v>
      </c>
      <c r="H1457" s="168">
        <v>0</v>
      </c>
      <c r="I1457" s="168">
        <v>0</v>
      </c>
      <c r="J1457" s="168">
        <v>0</v>
      </c>
      <c r="K1457" s="168">
        <v>0</v>
      </c>
      <c r="L1457" s="168">
        <v>0</v>
      </c>
      <c r="M1457" s="168">
        <v>0</v>
      </c>
      <c r="N1457" s="168">
        <v>0</v>
      </c>
      <c r="O1457" s="168">
        <v>0</v>
      </c>
      <c r="P1457" s="168">
        <v>0</v>
      </c>
      <c r="Q1457" s="168">
        <v>0</v>
      </c>
      <c r="R1457" s="168">
        <v>0</v>
      </c>
      <c r="S1457" s="168">
        <v>0</v>
      </c>
      <c r="T1457" s="168">
        <v>0</v>
      </c>
      <c r="U1457" s="168">
        <v>0</v>
      </c>
      <c r="V1457" s="168">
        <v>0</v>
      </c>
      <c r="W1457" s="168">
        <v>0</v>
      </c>
      <c r="X1457" s="168">
        <v>0</v>
      </c>
      <c r="Y1457" s="168">
        <v>0</v>
      </c>
      <c r="Z1457" s="168">
        <v>0</v>
      </c>
      <c r="AA1457" s="168">
        <v>0</v>
      </c>
      <c r="AB1457" s="168">
        <v>0</v>
      </c>
      <c r="AC1457" s="168">
        <v>0</v>
      </c>
      <c r="AD1457" s="168">
        <v>0</v>
      </c>
      <c r="AE1457" s="168">
        <v>0</v>
      </c>
      <c r="AF1457" s="168">
        <v>0</v>
      </c>
      <c r="AG1457" s="168">
        <v>0</v>
      </c>
      <c r="AH1457" s="43">
        <v>0</v>
      </c>
    </row>
    <row r="1458" spans="1:34">
      <c r="A1458" s="52">
        <v>0</v>
      </c>
      <c r="D1458" s="62">
        <v>2024</v>
      </c>
      <c r="E1458" s="62">
        <v>10</v>
      </c>
      <c r="F1458" s="62">
        <v>2025</v>
      </c>
      <c r="G1458" s="62">
        <v>2025</v>
      </c>
      <c r="H1458" s="168">
        <v>0</v>
      </c>
      <c r="I1458" s="168">
        <v>0</v>
      </c>
      <c r="J1458" s="168">
        <v>0</v>
      </c>
      <c r="K1458" s="168">
        <v>0</v>
      </c>
      <c r="L1458" s="168">
        <v>0</v>
      </c>
      <c r="M1458" s="168">
        <v>0</v>
      </c>
      <c r="N1458" s="168">
        <v>0</v>
      </c>
      <c r="O1458" s="168">
        <v>0</v>
      </c>
      <c r="P1458" s="168">
        <v>0</v>
      </c>
      <c r="Q1458" s="168">
        <v>0</v>
      </c>
      <c r="R1458" s="168">
        <v>0</v>
      </c>
      <c r="S1458" s="168">
        <v>0</v>
      </c>
      <c r="T1458" s="168">
        <v>0</v>
      </c>
      <c r="U1458" s="168">
        <v>0</v>
      </c>
      <c r="V1458" s="168">
        <v>0</v>
      </c>
      <c r="W1458" s="168">
        <v>0</v>
      </c>
      <c r="X1458" s="168">
        <v>0</v>
      </c>
      <c r="Y1458" s="168">
        <v>0</v>
      </c>
      <c r="Z1458" s="168">
        <v>0</v>
      </c>
      <c r="AA1458" s="168">
        <v>0</v>
      </c>
      <c r="AB1458" s="168">
        <v>0</v>
      </c>
      <c r="AC1458" s="168">
        <v>0</v>
      </c>
      <c r="AD1458" s="168">
        <v>0</v>
      </c>
      <c r="AE1458" s="168">
        <v>0</v>
      </c>
      <c r="AF1458" s="168">
        <v>0</v>
      </c>
      <c r="AG1458" s="168">
        <v>0</v>
      </c>
      <c r="AH1458" s="43">
        <v>0</v>
      </c>
    </row>
    <row r="1459" spans="1:34">
      <c r="A1459" s="52">
        <v>0</v>
      </c>
      <c r="D1459" s="62">
        <v>2024</v>
      </c>
      <c r="E1459" s="62">
        <v>11</v>
      </c>
      <c r="F1459" s="62">
        <v>2025</v>
      </c>
      <c r="G1459" s="62">
        <v>2025</v>
      </c>
      <c r="H1459" s="168">
        <v>0</v>
      </c>
      <c r="I1459" s="168">
        <v>0</v>
      </c>
      <c r="J1459" s="168">
        <v>0</v>
      </c>
      <c r="K1459" s="168">
        <v>0</v>
      </c>
      <c r="L1459" s="168">
        <v>0</v>
      </c>
      <c r="M1459" s="168">
        <v>0</v>
      </c>
      <c r="N1459" s="168">
        <v>0</v>
      </c>
      <c r="O1459" s="168">
        <v>0</v>
      </c>
      <c r="P1459" s="168">
        <v>0</v>
      </c>
      <c r="Q1459" s="168">
        <v>0</v>
      </c>
      <c r="R1459" s="168">
        <v>0</v>
      </c>
      <c r="S1459" s="168">
        <v>0</v>
      </c>
      <c r="T1459" s="168">
        <v>0</v>
      </c>
      <c r="U1459" s="168">
        <v>0</v>
      </c>
      <c r="V1459" s="168">
        <v>0</v>
      </c>
      <c r="W1459" s="168">
        <v>0</v>
      </c>
      <c r="X1459" s="168">
        <v>0</v>
      </c>
      <c r="Y1459" s="168">
        <v>0</v>
      </c>
      <c r="Z1459" s="168">
        <v>0</v>
      </c>
      <c r="AA1459" s="168">
        <v>0</v>
      </c>
      <c r="AB1459" s="168">
        <v>0</v>
      </c>
      <c r="AC1459" s="168">
        <v>0</v>
      </c>
      <c r="AD1459" s="168">
        <v>0</v>
      </c>
      <c r="AE1459" s="168">
        <v>0</v>
      </c>
      <c r="AF1459" s="168">
        <v>0</v>
      </c>
      <c r="AG1459" s="168">
        <v>0</v>
      </c>
      <c r="AH1459" s="43">
        <v>0</v>
      </c>
    </row>
    <row r="1460" spans="1:34">
      <c r="A1460" s="52">
        <v>0</v>
      </c>
      <c r="D1460" s="62">
        <v>2024</v>
      </c>
      <c r="E1460" s="62">
        <v>12</v>
      </c>
      <c r="F1460" s="62">
        <v>2025</v>
      </c>
      <c r="G1460" s="62">
        <v>2025</v>
      </c>
      <c r="H1460" s="168">
        <v>0</v>
      </c>
      <c r="I1460" s="168">
        <v>0</v>
      </c>
      <c r="J1460" s="168">
        <v>0</v>
      </c>
      <c r="K1460" s="168">
        <v>0</v>
      </c>
      <c r="L1460" s="168">
        <v>0</v>
      </c>
      <c r="M1460" s="168">
        <v>0</v>
      </c>
      <c r="N1460" s="168">
        <v>0</v>
      </c>
      <c r="O1460" s="168">
        <v>0</v>
      </c>
      <c r="P1460" s="168">
        <v>0</v>
      </c>
      <c r="Q1460" s="168">
        <v>0</v>
      </c>
      <c r="R1460" s="168">
        <v>0</v>
      </c>
      <c r="S1460" s="168">
        <v>0</v>
      </c>
      <c r="T1460" s="168">
        <v>0</v>
      </c>
      <c r="U1460" s="168">
        <v>0</v>
      </c>
      <c r="V1460" s="168">
        <v>0</v>
      </c>
      <c r="W1460" s="168">
        <v>0</v>
      </c>
      <c r="X1460" s="168">
        <v>0</v>
      </c>
      <c r="Y1460" s="168">
        <v>0</v>
      </c>
      <c r="Z1460" s="168">
        <v>0</v>
      </c>
      <c r="AA1460" s="168">
        <v>0</v>
      </c>
      <c r="AB1460" s="168">
        <v>0</v>
      </c>
      <c r="AC1460" s="168">
        <v>0</v>
      </c>
      <c r="AD1460" s="168">
        <v>0</v>
      </c>
      <c r="AE1460" s="168">
        <v>0</v>
      </c>
      <c r="AF1460" s="168">
        <v>0</v>
      </c>
      <c r="AG1460" s="168">
        <v>0</v>
      </c>
      <c r="AH1460" s="43">
        <v>0</v>
      </c>
    </row>
    <row r="1461" spans="1:34">
      <c r="A1461" s="52">
        <v>0</v>
      </c>
      <c r="D1461" s="62">
        <v>2025</v>
      </c>
      <c r="E1461" s="62">
        <v>1</v>
      </c>
      <c r="F1461" s="62">
        <v>2025</v>
      </c>
      <c r="G1461" s="62">
        <v>2025</v>
      </c>
      <c r="H1461" s="168">
        <v>0</v>
      </c>
      <c r="I1461" s="168">
        <v>0</v>
      </c>
      <c r="J1461" s="168">
        <v>0</v>
      </c>
      <c r="K1461" s="168">
        <v>0</v>
      </c>
      <c r="L1461" s="168">
        <v>0</v>
      </c>
      <c r="M1461" s="168">
        <v>0</v>
      </c>
      <c r="N1461" s="168">
        <v>0</v>
      </c>
      <c r="O1461" s="168">
        <v>0</v>
      </c>
      <c r="P1461" s="168">
        <v>0</v>
      </c>
      <c r="Q1461" s="168">
        <v>0</v>
      </c>
      <c r="R1461" s="168">
        <v>0</v>
      </c>
      <c r="S1461" s="168">
        <v>0</v>
      </c>
      <c r="T1461" s="168">
        <v>0</v>
      </c>
      <c r="U1461" s="168">
        <v>0</v>
      </c>
      <c r="V1461" s="168">
        <v>0</v>
      </c>
      <c r="W1461" s="168">
        <v>0</v>
      </c>
      <c r="X1461" s="168">
        <v>0</v>
      </c>
      <c r="Y1461" s="168">
        <v>0</v>
      </c>
      <c r="Z1461" s="168">
        <v>0</v>
      </c>
      <c r="AA1461" s="168">
        <v>0</v>
      </c>
      <c r="AB1461" s="168">
        <v>0</v>
      </c>
      <c r="AC1461" s="168">
        <v>0</v>
      </c>
      <c r="AD1461" s="168">
        <v>0</v>
      </c>
      <c r="AE1461" s="168">
        <v>0</v>
      </c>
      <c r="AF1461" s="168">
        <v>0</v>
      </c>
      <c r="AG1461" s="168">
        <v>0</v>
      </c>
      <c r="AH1461" s="43">
        <v>0</v>
      </c>
    </row>
    <row r="1462" spans="1:34">
      <c r="A1462" s="52">
        <v>0</v>
      </c>
      <c r="D1462" s="62">
        <v>2025</v>
      </c>
      <c r="E1462" s="62">
        <v>2</v>
      </c>
      <c r="F1462" s="62">
        <v>2025</v>
      </c>
      <c r="G1462" s="62">
        <v>2025</v>
      </c>
      <c r="H1462" s="168">
        <v>0</v>
      </c>
      <c r="I1462" s="168">
        <v>0</v>
      </c>
      <c r="J1462" s="168">
        <v>0</v>
      </c>
      <c r="K1462" s="168">
        <v>0</v>
      </c>
      <c r="L1462" s="168">
        <v>0</v>
      </c>
      <c r="M1462" s="168">
        <v>0</v>
      </c>
      <c r="N1462" s="168">
        <v>0</v>
      </c>
      <c r="O1462" s="168">
        <v>0</v>
      </c>
      <c r="P1462" s="168">
        <v>0</v>
      </c>
      <c r="Q1462" s="168">
        <v>0</v>
      </c>
      <c r="R1462" s="168">
        <v>0</v>
      </c>
      <c r="S1462" s="168">
        <v>0</v>
      </c>
      <c r="T1462" s="168">
        <v>0</v>
      </c>
      <c r="U1462" s="168">
        <v>0</v>
      </c>
      <c r="V1462" s="168">
        <v>0</v>
      </c>
      <c r="W1462" s="168">
        <v>0</v>
      </c>
      <c r="X1462" s="168">
        <v>0</v>
      </c>
      <c r="Y1462" s="168">
        <v>0</v>
      </c>
      <c r="Z1462" s="168">
        <v>0</v>
      </c>
      <c r="AA1462" s="168">
        <v>0</v>
      </c>
      <c r="AB1462" s="168">
        <v>0</v>
      </c>
      <c r="AC1462" s="168">
        <v>0</v>
      </c>
      <c r="AD1462" s="168">
        <v>0</v>
      </c>
      <c r="AE1462" s="168">
        <v>0</v>
      </c>
      <c r="AF1462" s="168">
        <v>0</v>
      </c>
      <c r="AG1462" s="168">
        <v>0</v>
      </c>
      <c r="AH1462" s="43">
        <v>0</v>
      </c>
    </row>
    <row r="1463" spans="1:34">
      <c r="A1463" s="52">
        <v>0</v>
      </c>
      <c r="D1463" s="62">
        <v>2025</v>
      </c>
      <c r="E1463" s="62">
        <v>3</v>
      </c>
      <c r="F1463" s="62">
        <v>2025</v>
      </c>
      <c r="G1463" s="62">
        <v>2025</v>
      </c>
      <c r="H1463" s="168">
        <v>0</v>
      </c>
      <c r="I1463" s="168">
        <v>0</v>
      </c>
      <c r="J1463" s="168">
        <v>0</v>
      </c>
      <c r="K1463" s="168">
        <v>0</v>
      </c>
      <c r="L1463" s="168">
        <v>0</v>
      </c>
      <c r="M1463" s="168">
        <v>0</v>
      </c>
      <c r="N1463" s="168">
        <v>0</v>
      </c>
      <c r="O1463" s="168">
        <v>0</v>
      </c>
      <c r="P1463" s="168">
        <v>0</v>
      </c>
      <c r="Q1463" s="168">
        <v>0</v>
      </c>
      <c r="R1463" s="168">
        <v>0</v>
      </c>
      <c r="S1463" s="168">
        <v>0</v>
      </c>
      <c r="T1463" s="168">
        <v>0</v>
      </c>
      <c r="U1463" s="168">
        <v>0</v>
      </c>
      <c r="V1463" s="168">
        <v>0</v>
      </c>
      <c r="W1463" s="168">
        <v>0</v>
      </c>
      <c r="X1463" s="168">
        <v>0</v>
      </c>
      <c r="Y1463" s="168">
        <v>0</v>
      </c>
      <c r="Z1463" s="168">
        <v>0</v>
      </c>
      <c r="AA1463" s="168">
        <v>0</v>
      </c>
      <c r="AB1463" s="168">
        <v>0</v>
      </c>
      <c r="AC1463" s="168">
        <v>0</v>
      </c>
      <c r="AD1463" s="168">
        <v>0</v>
      </c>
      <c r="AE1463" s="168">
        <v>0</v>
      </c>
      <c r="AF1463" s="168">
        <v>0</v>
      </c>
      <c r="AG1463" s="168">
        <v>0</v>
      </c>
      <c r="AH1463" s="43">
        <v>0</v>
      </c>
    </row>
    <row r="1464" spans="1:34">
      <c r="A1464" s="52">
        <v>0</v>
      </c>
      <c r="D1464" s="62">
        <v>2025</v>
      </c>
      <c r="E1464" s="62">
        <v>4</v>
      </c>
      <c r="F1464" s="62">
        <v>2025</v>
      </c>
      <c r="G1464" s="62">
        <v>2025</v>
      </c>
      <c r="H1464" s="168">
        <v>0</v>
      </c>
      <c r="I1464" s="168">
        <v>0</v>
      </c>
      <c r="J1464" s="168">
        <v>0</v>
      </c>
      <c r="K1464" s="168">
        <v>0</v>
      </c>
      <c r="L1464" s="168">
        <v>0</v>
      </c>
      <c r="M1464" s="168">
        <v>0</v>
      </c>
      <c r="N1464" s="168">
        <v>0</v>
      </c>
      <c r="O1464" s="168">
        <v>0</v>
      </c>
      <c r="P1464" s="168">
        <v>0</v>
      </c>
      <c r="Q1464" s="168">
        <v>0</v>
      </c>
      <c r="R1464" s="168">
        <v>0</v>
      </c>
      <c r="S1464" s="168">
        <v>0</v>
      </c>
      <c r="T1464" s="168">
        <v>0</v>
      </c>
      <c r="U1464" s="168">
        <v>0</v>
      </c>
      <c r="V1464" s="168">
        <v>0</v>
      </c>
      <c r="W1464" s="168">
        <v>0</v>
      </c>
      <c r="X1464" s="168">
        <v>0</v>
      </c>
      <c r="Y1464" s="168">
        <v>0</v>
      </c>
      <c r="Z1464" s="168">
        <v>0</v>
      </c>
      <c r="AA1464" s="168">
        <v>0</v>
      </c>
      <c r="AB1464" s="168">
        <v>0</v>
      </c>
      <c r="AC1464" s="168">
        <v>0</v>
      </c>
      <c r="AD1464" s="168">
        <v>0</v>
      </c>
      <c r="AE1464" s="168">
        <v>0</v>
      </c>
      <c r="AF1464" s="168">
        <v>0</v>
      </c>
      <c r="AG1464" s="168">
        <v>0</v>
      </c>
      <c r="AH1464" s="43">
        <v>0</v>
      </c>
    </row>
    <row r="1465" spans="1:34">
      <c r="A1465" s="52">
        <v>0</v>
      </c>
      <c r="D1465" s="62">
        <v>2025</v>
      </c>
      <c r="E1465" s="62">
        <v>5</v>
      </c>
      <c r="F1465" s="62">
        <v>2025</v>
      </c>
      <c r="G1465" s="62">
        <v>2026</v>
      </c>
      <c r="H1465" s="168">
        <v>0</v>
      </c>
      <c r="I1465" s="168">
        <v>0</v>
      </c>
      <c r="J1465" s="168">
        <v>0</v>
      </c>
      <c r="K1465" s="168">
        <v>0</v>
      </c>
      <c r="L1465" s="168">
        <v>0</v>
      </c>
      <c r="M1465" s="168">
        <v>0</v>
      </c>
      <c r="N1465" s="168">
        <v>0</v>
      </c>
      <c r="O1465" s="168">
        <v>0</v>
      </c>
      <c r="P1465" s="168">
        <v>0</v>
      </c>
      <c r="Q1465" s="168">
        <v>0</v>
      </c>
      <c r="R1465" s="168">
        <v>0</v>
      </c>
      <c r="S1465" s="168">
        <v>0</v>
      </c>
      <c r="T1465" s="168">
        <v>0</v>
      </c>
      <c r="U1465" s="168">
        <v>0</v>
      </c>
      <c r="V1465" s="168">
        <v>0</v>
      </c>
      <c r="W1465" s="168">
        <v>0</v>
      </c>
      <c r="X1465" s="168">
        <v>0</v>
      </c>
      <c r="Y1465" s="168">
        <v>0</v>
      </c>
      <c r="Z1465" s="168">
        <v>0</v>
      </c>
      <c r="AA1465" s="168">
        <v>0</v>
      </c>
      <c r="AB1465" s="168">
        <v>0</v>
      </c>
      <c r="AC1465" s="168">
        <v>0</v>
      </c>
      <c r="AD1465" s="168">
        <v>0</v>
      </c>
      <c r="AE1465" s="168">
        <v>0</v>
      </c>
      <c r="AF1465" s="168">
        <v>0</v>
      </c>
      <c r="AG1465" s="168">
        <v>0</v>
      </c>
      <c r="AH1465" s="43">
        <v>0</v>
      </c>
    </row>
    <row r="1466" spans="1:34">
      <c r="A1466" s="52">
        <v>0</v>
      </c>
      <c r="D1466" s="62">
        <v>2025</v>
      </c>
      <c r="E1466" s="62">
        <v>6</v>
      </c>
      <c r="F1466" s="62">
        <v>2025</v>
      </c>
      <c r="G1466" s="62">
        <v>2026</v>
      </c>
      <c r="H1466" s="168">
        <v>0</v>
      </c>
      <c r="I1466" s="168">
        <v>0</v>
      </c>
      <c r="J1466" s="168">
        <v>0</v>
      </c>
      <c r="K1466" s="168">
        <v>0</v>
      </c>
      <c r="L1466" s="168">
        <v>0</v>
      </c>
      <c r="M1466" s="168">
        <v>0</v>
      </c>
      <c r="N1466" s="168">
        <v>0</v>
      </c>
      <c r="O1466" s="168">
        <v>0</v>
      </c>
      <c r="P1466" s="168">
        <v>0</v>
      </c>
      <c r="Q1466" s="168">
        <v>0</v>
      </c>
      <c r="R1466" s="168">
        <v>0</v>
      </c>
      <c r="S1466" s="168">
        <v>0</v>
      </c>
      <c r="T1466" s="168">
        <v>0</v>
      </c>
      <c r="U1466" s="168">
        <v>0</v>
      </c>
      <c r="V1466" s="168">
        <v>0</v>
      </c>
      <c r="W1466" s="168">
        <v>0</v>
      </c>
      <c r="X1466" s="168">
        <v>0</v>
      </c>
      <c r="Y1466" s="168">
        <v>0</v>
      </c>
      <c r="Z1466" s="168">
        <v>0</v>
      </c>
      <c r="AA1466" s="168">
        <v>0</v>
      </c>
      <c r="AB1466" s="168">
        <v>0</v>
      </c>
      <c r="AC1466" s="168">
        <v>0</v>
      </c>
      <c r="AD1466" s="168">
        <v>0</v>
      </c>
      <c r="AE1466" s="168">
        <v>0</v>
      </c>
      <c r="AF1466" s="168">
        <v>0</v>
      </c>
      <c r="AG1466" s="168">
        <v>0</v>
      </c>
      <c r="AH1466" s="43">
        <v>0</v>
      </c>
    </row>
    <row r="1467" spans="1:34">
      <c r="A1467" s="52">
        <v>0</v>
      </c>
      <c r="D1467" s="62">
        <v>2025</v>
      </c>
      <c r="E1467" s="62">
        <v>7</v>
      </c>
      <c r="F1467" s="62">
        <v>2026</v>
      </c>
      <c r="G1467" s="62">
        <v>2026</v>
      </c>
      <c r="H1467" s="168">
        <v>0</v>
      </c>
      <c r="I1467" s="168">
        <v>0</v>
      </c>
      <c r="J1467" s="168">
        <v>0</v>
      </c>
      <c r="K1467" s="168">
        <v>0</v>
      </c>
      <c r="L1467" s="168">
        <v>0</v>
      </c>
      <c r="M1467" s="168">
        <v>0</v>
      </c>
      <c r="N1467" s="168">
        <v>0</v>
      </c>
      <c r="O1467" s="168">
        <v>0</v>
      </c>
      <c r="P1467" s="168">
        <v>0</v>
      </c>
      <c r="Q1467" s="168">
        <v>0</v>
      </c>
      <c r="R1467" s="168">
        <v>0</v>
      </c>
      <c r="S1467" s="168">
        <v>0</v>
      </c>
      <c r="T1467" s="168">
        <v>0</v>
      </c>
      <c r="U1467" s="168">
        <v>0</v>
      </c>
      <c r="V1467" s="168">
        <v>0</v>
      </c>
      <c r="W1467" s="168">
        <v>0</v>
      </c>
      <c r="X1467" s="168">
        <v>0</v>
      </c>
      <c r="Y1467" s="168">
        <v>0</v>
      </c>
      <c r="Z1467" s="168">
        <v>0</v>
      </c>
      <c r="AA1467" s="168">
        <v>0</v>
      </c>
      <c r="AB1467" s="168">
        <v>0</v>
      </c>
      <c r="AC1467" s="168">
        <v>0</v>
      </c>
      <c r="AD1467" s="168">
        <v>0</v>
      </c>
      <c r="AE1467" s="168">
        <v>0</v>
      </c>
      <c r="AF1467" s="168">
        <v>0</v>
      </c>
      <c r="AG1467" s="168">
        <v>0</v>
      </c>
      <c r="AH1467" s="43">
        <v>0</v>
      </c>
    </row>
    <row r="1468" spans="1:34">
      <c r="A1468" s="52">
        <v>0</v>
      </c>
      <c r="D1468" s="62">
        <v>2025</v>
      </c>
      <c r="E1468" s="62">
        <v>8</v>
      </c>
      <c r="F1468" s="62">
        <v>2026</v>
      </c>
      <c r="G1468" s="62">
        <v>2026</v>
      </c>
      <c r="H1468" s="168">
        <v>0</v>
      </c>
      <c r="I1468" s="168">
        <v>0</v>
      </c>
      <c r="J1468" s="168">
        <v>0</v>
      </c>
      <c r="K1468" s="168">
        <v>0</v>
      </c>
      <c r="L1468" s="168">
        <v>0</v>
      </c>
      <c r="M1468" s="168">
        <v>0</v>
      </c>
      <c r="N1468" s="168">
        <v>0</v>
      </c>
      <c r="O1468" s="168">
        <v>0</v>
      </c>
      <c r="P1468" s="168">
        <v>0</v>
      </c>
      <c r="Q1468" s="168">
        <v>0</v>
      </c>
      <c r="R1468" s="168">
        <v>0</v>
      </c>
      <c r="S1468" s="168">
        <v>0</v>
      </c>
      <c r="T1468" s="168">
        <v>0</v>
      </c>
      <c r="U1468" s="168">
        <v>0</v>
      </c>
      <c r="V1468" s="168">
        <v>0</v>
      </c>
      <c r="W1468" s="168">
        <v>0</v>
      </c>
      <c r="X1468" s="168">
        <v>0</v>
      </c>
      <c r="Y1468" s="168">
        <v>0</v>
      </c>
      <c r="Z1468" s="168">
        <v>0</v>
      </c>
      <c r="AA1468" s="168">
        <v>0</v>
      </c>
      <c r="AB1468" s="168">
        <v>0</v>
      </c>
      <c r="AC1468" s="168">
        <v>0</v>
      </c>
      <c r="AD1468" s="168">
        <v>0</v>
      </c>
      <c r="AE1468" s="168">
        <v>0</v>
      </c>
      <c r="AF1468" s="168">
        <v>0</v>
      </c>
      <c r="AG1468" s="168">
        <v>0</v>
      </c>
      <c r="AH1468" s="43">
        <v>0</v>
      </c>
    </row>
    <row r="1469" spans="1:34">
      <c r="A1469" s="52">
        <v>0</v>
      </c>
      <c r="D1469" s="62">
        <v>2025</v>
      </c>
      <c r="E1469" s="62">
        <v>9</v>
      </c>
      <c r="F1469" s="62">
        <v>2026</v>
      </c>
      <c r="G1469" s="62">
        <v>2026</v>
      </c>
      <c r="H1469" s="168">
        <v>0</v>
      </c>
      <c r="I1469" s="168">
        <v>0</v>
      </c>
      <c r="J1469" s="168">
        <v>0</v>
      </c>
      <c r="K1469" s="168">
        <v>0</v>
      </c>
      <c r="L1469" s="168">
        <v>0</v>
      </c>
      <c r="M1469" s="168">
        <v>0</v>
      </c>
      <c r="N1469" s="168">
        <v>0</v>
      </c>
      <c r="O1469" s="168">
        <v>0</v>
      </c>
      <c r="P1469" s="168">
        <v>0</v>
      </c>
      <c r="Q1469" s="168">
        <v>0</v>
      </c>
      <c r="R1469" s="168">
        <v>0</v>
      </c>
      <c r="S1469" s="168">
        <v>0</v>
      </c>
      <c r="T1469" s="168">
        <v>0</v>
      </c>
      <c r="U1469" s="168">
        <v>0</v>
      </c>
      <c r="V1469" s="168">
        <v>0</v>
      </c>
      <c r="W1469" s="168">
        <v>0</v>
      </c>
      <c r="X1469" s="168">
        <v>0</v>
      </c>
      <c r="Y1469" s="168">
        <v>0</v>
      </c>
      <c r="Z1469" s="168">
        <v>0</v>
      </c>
      <c r="AA1469" s="168">
        <v>0</v>
      </c>
      <c r="AB1469" s="168">
        <v>0</v>
      </c>
      <c r="AC1469" s="168">
        <v>0</v>
      </c>
      <c r="AD1469" s="168">
        <v>0</v>
      </c>
      <c r="AE1469" s="168">
        <v>0</v>
      </c>
      <c r="AF1469" s="168">
        <v>0</v>
      </c>
      <c r="AG1469" s="168">
        <v>0</v>
      </c>
      <c r="AH1469" s="43">
        <v>0</v>
      </c>
    </row>
    <row r="1470" spans="1:34">
      <c r="A1470" s="52">
        <v>0</v>
      </c>
      <c r="D1470" s="62">
        <v>2025</v>
      </c>
      <c r="E1470" s="62">
        <v>10</v>
      </c>
      <c r="F1470" s="62">
        <v>2026</v>
      </c>
      <c r="G1470" s="62">
        <v>2026</v>
      </c>
      <c r="H1470" s="168">
        <v>0</v>
      </c>
      <c r="I1470" s="168">
        <v>0</v>
      </c>
      <c r="J1470" s="168">
        <v>0</v>
      </c>
      <c r="K1470" s="168">
        <v>0</v>
      </c>
      <c r="L1470" s="168">
        <v>0</v>
      </c>
      <c r="M1470" s="168">
        <v>0</v>
      </c>
      <c r="N1470" s="168">
        <v>0</v>
      </c>
      <c r="O1470" s="168">
        <v>0</v>
      </c>
      <c r="P1470" s="168">
        <v>0</v>
      </c>
      <c r="Q1470" s="168">
        <v>0</v>
      </c>
      <c r="R1470" s="168">
        <v>0</v>
      </c>
      <c r="S1470" s="168">
        <v>0</v>
      </c>
      <c r="T1470" s="168">
        <v>0</v>
      </c>
      <c r="U1470" s="168">
        <v>0</v>
      </c>
      <c r="V1470" s="168">
        <v>0</v>
      </c>
      <c r="W1470" s="168">
        <v>0</v>
      </c>
      <c r="X1470" s="168">
        <v>0</v>
      </c>
      <c r="Y1470" s="168">
        <v>0</v>
      </c>
      <c r="Z1470" s="168">
        <v>0</v>
      </c>
      <c r="AA1470" s="168">
        <v>0</v>
      </c>
      <c r="AB1470" s="168">
        <v>0</v>
      </c>
      <c r="AC1470" s="168">
        <v>0</v>
      </c>
      <c r="AD1470" s="168">
        <v>0</v>
      </c>
      <c r="AE1470" s="168">
        <v>0</v>
      </c>
      <c r="AF1470" s="168">
        <v>0</v>
      </c>
      <c r="AG1470" s="168">
        <v>0</v>
      </c>
      <c r="AH1470" s="43">
        <v>0</v>
      </c>
    </row>
    <row r="1471" spans="1:34">
      <c r="A1471" s="52">
        <v>0</v>
      </c>
      <c r="D1471" s="62">
        <v>2025</v>
      </c>
      <c r="E1471" s="62">
        <v>11</v>
      </c>
      <c r="F1471" s="62">
        <v>2026</v>
      </c>
      <c r="G1471" s="62">
        <v>2026</v>
      </c>
      <c r="H1471" s="168">
        <v>0</v>
      </c>
      <c r="I1471" s="168">
        <v>0</v>
      </c>
      <c r="J1471" s="168">
        <v>0</v>
      </c>
      <c r="K1471" s="168">
        <v>0</v>
      </c>
      <c r="L1471" s="168">
        <v>0</v>
      </c>
      <c r="M1471" s="168">
        <v>0</v>
      </c>
      <c r="N1471" s="168">
        <v>0</v>
      </c>
      <c r="O1471" s="168">
        <v>0</v>
      </c>
      <c r="P1471" s="168">
        <v>0</v>
      </c>
      <c r="Q1471" s="168">
        <v>0</v>
      </c>
      <c r="R1471" s="168">
        <v>0</v>
      </c>
      <c r="S1471" s="168">
        <v>0</v>
      </c>
      <c r="T1471" s="168">
        <v>0</v>
      </c>
      <c r="U1471" s="168">
        <v>0</v>
      </c>
      <c r="V1471" s="168">
        <v>0</v>
      </c>
      <c r="W1471" s="168">
        <v>0</v>
      </c>
      <c r="X1471" s="168">
        <v>0</v>
      </c>
      <c r="Y1471" s="168">
        <v>0</v>
      </c>
      <c r="Z1471" s="168">
        <v>0</v>
      </c>
      <c r="AA1471" s="168">
        <v>0</v>
      </c>
      <c r="AB1471" s="168">
        <v>0</v>
      </c>
      <c r="AC1471" s="168">
        <v>0</v>
      </c>
      <c r="AD1471" s="168">
        <v>0</v>
      </c>
      <c r="AE1471" s="168">
        <v>0</v>
      </c>
      <c r="AF1471" s="168">
        <v>0</v>
      </c>
      <c r="AG1471" s="168">
        <v>0</v>
      </c>
      <c r="AH1471" s="43">
        <v>0</v>
      </c>
    </row>
    <row r="1472" spans="1:34">
      <c r="A1472" s="52">
        <v>0</v>
      </c>
      <c r="D1472" s="62">
        <v>2025</v>
      </c>
      <c r="E1472" s="62">
        <v>12</v>
      </c>
      <c r="F1472" s="62">
        <v>2026</v>
      </c>
      <c r="G1472" s="62">
        <v>2026</v>
      </c>
      <c r="H1472" s="168">
        <v>0</v>
      </c>
      <c r="I1472" s="168">
        <v>0</v>
      </c>
      <c r="J1472" s="168">
        <v>0</v>
      </c>
      <c r="K1472" s="168">
        <v>0</v>
      </c>
      <c r="L1472" s="168">
        <v>0</v>
      </c>
      <c r="M1472" s="168">
        <v>0</v>
      </c>
      <c r="N1472" s="168">
        <v>0</v>
      </c>
      <c r="O1472" s="168">
        <v>0</v>
      </c>
      <c r="P1472" s="168">
        <v>0</v>
      </c>
      <c r="Q1472" s="168">
        <v>0</v>
      </c>
      <c r="R1472" s="168">
        <v>0</v>
      </c>
      <c r="S1472" s="168">
        <v>0</v>
      </c>
      <c r="T1472" s="168">
        <v>0</v>
      </c>
      <c r="U1472" s="168">
        <v>0</v>
      </c>
      <c r="V1472" s="168">
        <v>0</v>
      </c>
      <c r="W1472" s="168">
        <v>0</v>
      </c>
      <c r="X1472" s="168">
        <v>0</v>
      </c>
      <c r="Y1472" s="168">
        <v>0</v>
      </c>
      <c r="Z1472" s="168">
        <v>0</v>
      </c>
      <c r="AA1472" s="168">
        <v>0</v>
      </c>
      <c r="AB1472" s="168">
        <v>0</v>
      </c>
      <c r="AC1472" s="168">
        <v>0</v>
      </c>
      <c r="AD1472" s="168">
        <v>0</v>
      </c>
      <c r="AE1472" s="168">
        <v>0</v>
      </c>
      <c r="AF1472" s="168">
        <v>0</v>
      </c>
      <c r="AG1472" s="168">
        <v>0</v>
      </c>
      <c r="AH1472" s="43">
        <v>0</v>
      </c>
    </row>
    <row r="1473" spans="1:34">
      <c r="A1473" s="52">
        <v>0</v>
      </c>
      <c r="D1473" s="62">
        <v>2026</v>
      </c>
      <c r="E1473" s="62">
        <v>1</v>
      </c>
      <c r="F1473" s="62">
        <v>2026</v>
      </c>
      <c r="G1473" s="62">
        <v>2026</v>
      </c>
      <c r="H1473" s="168">
        <v>0</v>
      </c>
      <c r="I1473" s="168">
        <v>0</v>
      </c>
      <c r="J1473" s="168">
        <v>0</v>
      </c>
      <c r="K1473" s="168">
        <v>0</v>
      </c>
      <c r="L1473" s="168">
        <v>0</v>
      </c>
      <c r="M1473" s="168">
        <v>0</v>
      </c>
      <c r="N1473" s="168">
        <v>0</v>
      </c>
      <c r="O1473" s="168">
        <v>0</v>
      </c>
      <c r="P1473" s="168">
        <v>0</v>
      </c>
      <c r="Q1473" s="168">
        <v>0</v>
      </c>
      <c r="R1473" s="168">
        <v>0</v>
      </c>
      <c r="S1473" s="168">
        <v>0</v>
      </c>
      <c r="T1473" s="168">
        <v>0</v>
      </c>
      <c r="U1473" s="168">
        <v>0</v>
      </c>
      <c r="V1473" s="168">
        <v>0</v>
      </c>
      <c r="W1473" s="168">
        <v>0</v>
      </c>
      <c r="X1473" s="168">
        <v>0</v>
      </c>
      <c r="Y1473" s="168">
        <v>0</v>
      </c>
      <c r="Z1473" s="168">
        <v>0</v>
      </c>
      <c r="AA1473" s="168">
        <v>0</v>
      </c>
      <c r="AB1473" s="168">
        <v>0</v>
      </c>
      <c r="AC1473" s="168">
        <v>0</v>
      </c>
      <c r="AD1473" s="168">
        <v>0</v>
      </c>
      <c r="AE1473" s="168">
        <v>0</v>
      </c>
      <c r="AF1473" s="168">
        <v>0</v>
      </c>
      <c r="AG1473" s="168">
        <v>0</v>
      </c>
      <c r="AH1473" s="43">
        <v>0</v>
      </c>
    </row>
    <row r="1474" spans="1:34">
      <c r="A1474" s="52">
        <v>0</v>
      </c>
      <c r="D1474" s="62">
        <v>2026</v>
      </c>
      <c r="E1474" s="62">
        <v>2</v>
      </c>
      <c r="F1474" s="62">
        <v>2026</v>
      </c>
      <c r="G1474" s="62">
        <v>2026</v>
      </c>
      <c r="H1474" s="168">
        <v>0</v>
      </c>
      <c r="I1474" s="168">
        <v>0</v>
      </c>
      <c r="J1474" s="168">
        <v>0</v>
      </c>
      <c r="K1474" s="168">
        <v>0</v>
      </c>
      <c r="L1474" s="168">
        <v>0</v>
      </c>
      <c r="M1474" s="168">
        <v>0</v>
      </c>
      <c r="N1474" s="168">
        <v>0</v>
      </c>
      <c r="O1474" s="168">
        <v>0</v>
      </c>
      <c r="P1474" s="168">
        <v>0</v>
      </c>
      <c r="Q1474" s="168">
        <v>0</v>
      </c>
      <c r="R1474" s="168">
        <v>0</v>
      </c>
      <c r="S1474" s="168">
        <v>0</v>
      </c>
      <c r="T1474" s="168">
        <v>0</v>
      </c>
      <c r="U1474" s="168">
        <v>0</v>
      </c>
      <c r="V1474" s="168">
        <v>0</v>
      </c>
      <c r="W1474" s="168">
        <v>0</v>
      </c>
      <c r="X1474" s="168">
        <v>0</v>
      </c>
      <c r="Y1474" s="168">
        <v>0</v>
      </c>
      <c r="Z1474" s="168">
        <v>0</v>
      </c>
      <c r="AA1474" s="168">
        <v>0</v>
      </c>
      <c r="AB1474" s="168">
        <v>0</v>
      </c>
      <c r="AC1474" s="168">
        <v>0</v>
      </c>
      <c r="AD1474" s="168">
        <v>0</v>
      </c>
      <c r="AE1474" s="168">
        <v>0</v>
      </c>
      <c r="AF1474" s="168">
        <v>0</v>
      </c>
      <c r="AG1474" s="168">
        <v>0</v>
      </c>
      <c r="AH1474" s="43">
        <v>0</v>
      </c>
    </row>
    <row r="1475" spans="1:34">
      <c r="A1475" s="52">
        <v>0</v>
      </c>
      <c r="D1475" s="62">
        <v>2026</v>
      </c>
      <c r="E1475" s="62">
        <v>3</v>
      </c>
      <c r="F1475" s="62">
        <v>2026</v>
      </c>
      <c r="G1475" s="62">
        <v>2026</v>
      </c>
      <c r="H1475" s="168">
        <v>0</v>
      </c>
      <c r="I1475" s="168">
        <v>0</v>
      </c>
      <c r="J1475" s="168">
        <v>0</v>
      </c>
      <c r="K1475" s="168">
        <v>0</v>
      </c>
      <c r="L1475" s="168">
        <v>0</v>
      </c>
      <c r="M1475" s="168">
        <v>0</v>
      </c>
      <c r="N1475" s="168">
        <v>0</v>
      </c>
      <c r="O1475" s="168">
        <v>0</v>
      </c>
      <c r="P1475" s="168">
        <v>0</v>
      </c>
      <c r="Q1475" s="168">
        <v>0</v>
      </c>
      <c r="R1475" s="168">
        <v>0</v>
      </c>
      <c r="S1475" s="168">
        <v>0</v>
      </c>
      <c r="T1475" s="168">
        <v>0</v>
      </c>
      <c r="U1475" s="168">
        <v>0</v>
      </c>
      <c r="V1475" s="168">
        <v>0</v>
      </c>
      <c r="W1475" s="168">
        <v>0</v>
      </c>
      <c r="X1475" s="168">
        <v>0</v>
      </c>
      <c r="Y1475" s="168">
        <v>0</v>
      </c>
      <c r="Z1475" s="168">
        <v>0</v>
      </c>
      <c r="AA1475" s="168">
        <v>0</v>
      </c>
      <c r="AB1475" s="168">
        <v>0</v>
      </c>
      <c r="AC1475" s="168">
        <v>0</v>
      </c>
      <c r="AD1475" s="168">
        <v>0</v>
      </c>
      <c r="AE1475" s="168">
        <v>0</v>
      </c>
      <c r="AF1475" s="168">
        <v>0</v>
      </c>
      <c r="AG1475" s="168">
        <v>0</v>
      </c>
      <c r="AH1475" s="43">
        <v>0</v>
      </c>
    </row>
    <row r="1476" spans="1:34">
      <c r="A1476" s="52">
        <v>0</v>
      </c>
      <c r="D1476" s="62">
        <v>2026</v>
      </c>
      <c r="E1476" s="62">
        <v>4</v>
      </c>
      <c r="F1476" s="62">
        <v>2026</v>
      </c>
      <c r="G1476" s="62">
        <v>2026</v>
      </c>
      <c r="H1476" s="168">
        <v>0</v>
      </c>
      <c r="I1476" s="168">
        <v>0</v>
      </c>
      <c r="J1476" s="168">
        <v>0</v>
      </c>
      <c r="K1476" s="168">
        <v>0</v>
      </c>
      <c r="L1476" s="168">
        <v>0</v>
      </c>
      <c r="M1476" s="168">
        <v>0</v>
      </c>
      <c r="N1476" s="168">
        <v>0</v>
      </c>
      <c r="O1476" s="168">
        <v>0</v>
      </c>
      <c r="P1476" s="168">
        <v>0</v>
      </c>
      <c r="Q1476" s="168">
        <v>0</v>
      </c>
      <c r="R1476" s="168">
        <v>0</v>
      </c>
      <c r="S1476" s="168">
        <v>0</v>
      </c>
      <c r="T1476" s="168">
        <v>0</v>
      </c>
      <c r="U1476" s="168">
        <v>0</v>
      </c>
      <c r="V1476" s="168">
        <v>0</v>
      </c>
      <c r="W1476" s="168">
        <v>0</v>
      </c>
      <c r="X1476" s="168">
        <v>0</v>
      </c>
      <c r="Y1476" s="168">
        <v>0</v>
      </c>
      <c r="Z1476" s="168">
        <v>0</v>
      </c>
      <c r="AA1476" s="168">
        <v>0</v>
      </c>
      <c r="AB1476" s="168">
        <v>0</v>
      </c>
      <c r="AC1476" s="168">
        <v>0</v>
      </c>
      <c r="AD1476" s="168">
        <v>0</v>
      </c>
      <c r="AE1476" s="168">
        <v>0</v>
      </c>
      <c r="AF1476" s="168">
        <v>0</v>
      </c>
      <c r="AG1476" s="168">
        <v>0</v>
      </c>
      <c r="AH1476" s="43">
        <v>0</v>
      </c>
    </row>
    <row r="1477" spans="1:34">
      <c r="A1477" s="52">
        <v>0</v>
      </c>
      <c r="D1477" s="62">
        <v>2026</v>
      </c>
      <c r="E1477" s="62">
        <v>5</v>
      </c>
      <c r="F1477" s="62">
        <v>2026</v>
      </c>
      <c r="G1477" s="62">
        <v>2027</v>
      </c>
      <c r="H1477" s="168">
        <v>0</v>
      </c>
      <c r="I1477" s="168">
        <v>0</v>
      </c>
      <c r="J1477" s="168">
        <v>0</v>
      </c>
      <c r="K1477" s="168">
        <v>0</v>
      </c>
      <c r="L1477" s="168">
        <v>0</v>
      </c>
      <c r="M1477" s="168">
        <v>0</v>
      </c>
      <c r="N1477" s="168">
        <v>0</v>
      </c>
      <c r="O1477" s="168">
        <v>0</v>
      </c>
      <c r="P1477" s="168">
        <v>0</v>
      </c>
      <c r="Q1477" s="168">
        <v>0</v>
      </c>
      <c r="R1477" s="168">
        <v>0</v>
      </c>
      <c r="S1477" s="168">
        <v>0</v>
      </c>
      <c r="T1477" s="168">
        <v>0</v>
      </c>
      <c r="U1477" s="168">
        <v>0</v>
      </c>
      <c r="V1477" s="168">
        <v>0</v>
      </c>
      <c r="W1477" s="168">
        <v>0</v>
      </c>
      <c r="X1477" s="168">
        <v>0</v>
      </c>
      <c r="Y1477" s="168">
        <v>0</v>
      </c>
      <c r="Z1477" s="168">
        <v>0</v>
      </c>
      <c r="AA1477" s="168">
        <v>0</v>
      </c>
      <c r="AB1477" s="168">
        <v>0</v>
      </c>
      <c r="AC1477" s="168">
        <v>0</v>
      </c>
      <c r="AD1477" s="168">
        <v>0</v>
      </c>
      <c r="AE1477" s="168">
        <v>0</v>
      </c>
      <c r="AF1477" s="168">
        <v>0</v>
      </c>
      <c r="AG1477" s="168">
        <v>0</v>
      </c>
      <c r="AH1477" s="43">
        <v>0</v>
      </c>
    </row>
    <row r="1478" spans="1:34">
      <c r="A1478" s="52">
        <v>0</v>
      </c>
      <c r="D1478" s="62">
        <v>2026</v>
      </c>
      <c r="E1478" s="62">
        <v>6</v>
      </c>
      <c r="F1478" s="62">
        <v>2026</v>
      </c>
      <c r="G1478" s="62">
        <v>2027</v>
      </c>
      <c r="H1478" s="168">
        <v>0</v>
      </c>
      <c r="I1478" s="168">
        <v>0</v>
      </c>
      <c r="J1478" s="168">
        <v>0</v>
      </c>
      <c r="K1478" s="168">
        <v>0</v>
      </c>
      <c r="L1478" s="168">
        <v>0</v>
      </c>
      <c r="M1478" s="168">
        <v>0</v>
      </c>
      <c r="N1478" s="168">
        <v>0</v>
      </c>
      <c r="O1478" s="168">
        <v>0</v>
      </c>
      <c r="P1478" s="168">
        <v>0</v>
      </c>
      <c r="Q1478" s="168">
        <v>0</v>
      </c>
      <c r="R1478" s="168">
        <v>0</v>
      </c>
      <c r="S1478" s="168">
        <v>0</v>
      </c>
      <c r="T1478" s="168">
        <v>0</v>
      </c>
      <c r="U1478" s="168">
        <v>0</v>
      </c>
      <c r="V1478" s="168">
        <v>0</v>
      </c>
      <c r="W1478" s="168">
        <v>0</v>
      </c>
      <c r="X1478" s="168">
        <v>0</v>
      </c>
      <c r="Y1478" s="168">
        <v>0</v>
      </c>
      <c r="Z1478" s="168">
        <v>0</v>
      </c>
      <c r="AA1478" s="168">
        <v>0</v>
      </c>
      <c r="AB1478" s="168">
        <v>0</v>
      </c>
      <c r="AC1478" s="168">
        <v>0</v>
      </c>
      <c r="AD1478" s="168">
        <v>0</v>
      </c>
      <c r="AE1478" s="168">
        <v>0</v>
      </c>
      <c r="AF1478" s="168">
        <v>0</v>
      </c>
      <c r="AG1478" s="168">
        <v>0</v>
      </c>
      <c r="AH1478" s="43">
        <v>0</v>
      </c>
    </row>
    <row r="1479" spans="1:34">
      <c r="A1479" s="52">
        <v>0</v>
      </c>
      <c r="D1479" s="62">
        <v>2026</v>
      </c>
      <c r="E1479" s="62">
        <v>7</v>
      </c>
      <c r="F1479" s="62">
        <v>2027</v>
      </c>
      <c r="G1479" s="62">
        <v>2027</v>
      </c>
      <c r="H1479" s="168">
        <v>0</v>
      </c>
      <c r="I1479" s="168">
        <v>0</v>
      </c>
      <c r="J1479" s="168">
        <v>0</v>
      </c>
      <c r="K1479" s="168">
        <v>0</v>
      </c>
      <c r="L1479" s="168">
        <v>0</v>
      </c>
      <c r="M1479" s="168">
        <v>0</v>
      </c>
      <c r="N1479" s="168">
        <v>0</v>
      </c>
      <c r="O1479" s="168">
        <v>0</v>
      </c>
      <c r="P1479" s="168">
        <v>0</v>
      </c>
      <c r="Q1479" s="168">
        <v>0</v>
      </c>
      <c r="R1479" s="168">
        <v>0</v>
      </c>
      <c r="S1479" s="168">
        <v>0</v>
      </c>
      <c r="T1479" s="168">
        <v>0</v>
      </c>
      <c r="U1479" s="168">
        <v>0</v>
      </c>
      <c r="V1479" s="168">
        <v>0</v>
      </c>
      <c r="W1479" s="168">
        <v>0</v>
      </c>
      <c r="X1479" s="168">
        <v>0</v>
      </c>
      <c r="Y1479" s="168">
        <v>0</v>
      </c>
      <c r="Z1479" s="168">
        <v>0</v>
      </c>
      <c r="AA1479" s="168">
        <v>0</v>
      </c>
      <c r="AB1479" s="168">
        <v>0</v>
      </c>
      <c r="AC1479" s="168">
        <v>0</v>
      </c>
      <c r="AD1479" s="168">
        <v>0</v>
      </c>
      <c r="AE1479" s="168">
        <v>0</v>
      </c>
      <c r="AF1479" s="168">
        <v>0</v>
      </c>
      <c r="AG1479" s="168">
        <v>0</v>
      </c>
      <c r="AH1479" s="43">
        <v>0</v>
      </c>
    </row>
    <row r="1480" spans="1:34">
      <c r="A1480" s="52">
        <v>0</v>
      </c>
      <c r="D1480" s="62">
        <v>2026</v>
      </c>
      <c r="E1480" s="62">
        <v>8</v>
      </c>
      <c r="F1480" s="62">
        <v>2027</v>
      </c>
      <c r="G1480" s="62">
        <v>2027</v>
      </c>
      <c r="H1480" s="168">
        <v>0</v>
      </c>
      <c r="I1480" s="168">
        <v>0</v>
      </c>
      <c r="J1480" s="168">
        <v>0</v>
      </c>
      <c r="K1480" s="168">
        <v>0</v>
      </c>
      <c r="L1480" s="168">
        <v>0</v>
      </c>
      <c r="M1480" s="168">
        <v>0</v>
      </c>
      <c r="N1480" s="168">
        <v>0</v>
      </c>
      <c r="O1480" s="168">
        <v>0</v>
      </c>
      <c r="P1480" s="168">
        <v>0</v>
      </c>
      <c r="Q1480" s="168">
        <v>0</v>
      </c>
      <c r="R1480" s="168">
        <v>0</v>
      </c>
      <c r="S1480" s="168">
        <v>0</v>
      </c>
      <c r="T1480" s="168">
        <v>0</v>
      </c>
      <c r="U1480" s="168">
        <v>0</v>
      </c>
      <c r="V1480" s="168">
        <v>0</v>
      </c>
      <c r="W1480" s="168">
        <v>0</v>
      </c>
      <c r="X1480" s="168">
        <v>0</v>
      </c>
      <c r="Y1480" s="168">
        <v>0</v>
      </c>
      <c r="Z1480" s="168">
        <v>0</v>
      </c>
      <c r="AA1480" s="168">
        <v>0</v>
      </c>
      <c r="AB1480" s="168">
        <v>0</v>
      </c>
      <c r="AC1480" s="168">
        <v>0</v>
      </c>
      <c r="AD1480" s="168">
        <v>0</v>
      </c>
      <c r="AE1480" s="168">
        <v>0</v>
      </c>
      <c r="AF1480" s="168">
        <v>0</v>
      </c>
      <c r="AG1480" s="168">
        <v>0</v>
      </c>
      <c r="AH1480" s="43">
        <v>0</v>
      </c>
    </row>
    <row r="1481" spans="1:34">
      <c r="A1481" s="52">
        <v>0</v>
      </c>
      <c r="D1481" s="62">
        <v>2026</v>
      </c>
      <c r="E1481" s="62">
        <v>9</v>
      </c>
      <c r="F1481" s="62">
        <v>2027</v>
      </c>
      <c r="G1481" s="62">
        <v>2027</v>
      </c>
      <c r="H1481" s="168">
        <v>0</v>
      </c>
      <c r="I1481" s="168">
        <v>0</v>
      </c>
      <c r="J1481" s="168">
        <v>0</v>
      </c>
      <c r="K1481" s="168">
        <v>0</v>
      </c>
      <c r="L1481" s="168">
        <v>0</v>
      </c>
      <c r="M1481" s="168">
        <v>0</v>
      </c>
      <c r="N1481" s="168">
        <v>0</v>
      </c>
      <c r="O1481" s="168">
        <v>0</v>
      </c>
      <c r="P1481" s="168">
        <v>0</v>
      </c>
      <c r="Q1481" s="168">
        <v>0</v>
      </c>
      <c r="R1481" s="168">
        <v>0</v>
      </c>
      <c r="S1481" s="168">
        <v>0</v>
      </c>
      <c r="T1481" s="168">
        <v>0</v>
      </c>
      <c r="U1481" s="168">
        <v>0</v>
      </c>
      <c r="V1481" s="168">
        <v>0</v>
      </c>
      <c r="W1481" s="168">
        <v>0</v>
      </c>
      <c r="X1481" s="168">
        <v>0</v>
      </c>
      <c r="Y1481" s="168">
        <v>0</v>
      </c>
      <c r="Z1481" s="168">
        <v>0</v>
      </c>
      <c r="AA1481" s="168">
        <v>0</v>
      </c>
      <c r="AB1481" s="168">
        <v>0</v>
      </c>
      <c r="AC1481" s="168">
        <v>0</v>
      </c>
      <c r="AD1481" s="168">
        <v>0</v>
      </c>
      <c r="AE1481" s="168">
        <v>0</v>
      </c>
      <c r="AF1481" s="168">
        <v>0</v>
      </c>
      <c r="AG1481" s="168">
        <v>0</v>
      </c>
      <c r="AH1481" s="43">
        <v>0</v>
      </c>
    </row>
    <row r="1482" spans="1:34">
      <c r="A1482" s="52">
        <v>0</v>
      </c>
      <c r="D1482" s="62">
        <v>2026</v>
      </c>
      <c r="E1482" s="62">
        <v>10</v>
      </c>
      <c r="F1482" s="62">
        <v>2027</v>
      </c>
      <c r="G1482" s="62">
        <v>2027</v>
      </c>
      <c r="H1482" s="168">
        <v>0</v>
      </c>
      <c r="I1482" s="168">
        <v>0</v>
      </c>
      <c r="J1482" s="168">
        <v>0</v>
      </c>
      <c r="K1482" s="168">
        <v>0</v>
      </c>
      <c r="L1482" s="168">
        <v>0</v>
      </c>
      <c r="M1482" s="168">
        <v>0</v>
      </c>
      <c r="N1482" s="168">
        <v>0</v>
      </c>
      <c r="O1482" s="168">
        <v>0</v>
      </c>
      <c r="P1482" s="168">
        <v>0</v>
      </c>
      <c r="Q1482" s="168">
        <v>0</v>
      </c>
      <c r="R1482" s="168">
        <v>0</v>
      </c>
      <c r="S1482" s="168">
        <v>0</v>
      </c>
      <c r="T1482" s="168">
        <v>0</v>
      </c>
      <c r="U1482" s="168">
        <v>0</v>
      </c>
      <c r="V1482" s="168">
        <v>0</v>
      </c>
      <c r="W1482" s="168">
        <v>0</v>
      </c>
      <c r="X1482" s="168">
        <v>0</v>
      </c>
      <c r="Y1482" s="168">
        <v>0</v>
      </c>
      <c r="Z1482" s="168">
        <v>0</v>
      </c>
      <c r="AA1482" s="168">
        <v>0</v>
      </c>
      <c r="AB1482" s="168">
        <v>0</v>
      </c>
      <c r="AC1482" s="168">
        <v>0</v>
      </c>
      <c r="AD1482" s="168">
        <v>0</v>
      </c>
      <c r="AE1482" s="168">
        <v>0</v>
      </c>
      <c r="AF1482" s="168">
        <v>0</v>
      </c>
      <c r="AG1482" s="168">
        <v>0</v>
      </c>
      <c r="AH1482" s="43">
        <v>0</v>
      </c>
    </row>
    <row r="1483" spans="1:34">
      <c r="A1483" s="52">
        <v>0</v>
      </c>
      <c r="D1483" s="62">
        <v>2026</v>
      </c>
      <c r="E1483" s="62">
        <v>11</v>
      </c>
      <c r="F1483" s="62">
        <v>2027</v>
      </c>
      <c r="G1483" s="62">
        <v>2027</v>
      </c>
      <c r="H1483" s="168">
        <v>0</v>
      </c>
      <c r="I1483" s="168">
        <v>0</v>
      </c>
      <c r="J1483" s="168">
        <v>0</v>
      </c>
      <c r="K1483" s="168">
        <v>0</v>
      </c>
      <c r="L1483" s="168">
        <v>0</v>
      </c>
      <c r="M1483" s="168">
        <v>0</v>
      </c>
      <c r="N1483" s="168">
        <v>0</v>
      </c>
      <c r="O1483" s="168">
        <v>0</v>
      </c>
      <c r="P1483" s="168">
        <v>0</v>
      </c>
      <c r="Q1483" s="168">
        <v>0</v>
      </c>
      <c r="R1483" s="168">
        <v>0</v>
      </c>
      <c r="S1483" s="168">
        <v>0</v>
      </c>
      <c r="T1483" s="168">
        <v>0</v>
      </c>
      <c r="U1483" s="168">
        <v>0</v>
      </c>
      <c r="V1483" s="168">
        <v>0</v>
      </c>
      <c r="W1483" s="168">
        <v>0</v>
      </c>
      <c r="X1483" s="168">
        <v>0</v>
      </c>
      <c r="Y1483" s="168">
        <v>0</v>
      </c>
      <c r="Z1483" s="168">
        <v>0</v>
      </c>
      <c r="AA1483" s="168">
        <v>0</v>
      </c>
      <c r="AB1483" s="168">
        <v>0</v>
      </c>
      <c r="AC1483" s="168">
        <v>0</v>
      </c>
      <c r="AD1483" s="168">
        <v>0</v>
      </c>
      <c r="AE1483" s="168">
        <v>0</v>
      </c>
      <c r="AF1483" s="168">
        <v>0</v>
      </c>
      <c r="AG1483" s="168">
        <v>0</v>
      </c>
      <c r="AH1483" s="43">
        <v>0</v>
      </c>
    </row>
    <row r="1484" spans="1:34">
      <c r="A1484" s="52">
        <v>0</v>
      </c>
      <c r="D1484" s="62">
        <v>2026</v>
      </c>
      <c r="E1484" s="62">
        <v>12</v>
      </c>
      <c r="F1484" s="62">
        <v>2027</v>
      </c>
      <c r="G1484" s="62">
        <v>2027</v>
      </c>
      <c r="H1484" s="168">
        <v>0</v>
      </c>
      <c r="I1484" s="168">
        <v>0</v>
      </c>
      <c r="J1484" s="168">
        <v>0</v>
      </c>
      <c r="K1484" s="168">
        <v>0</v>
      </c>
      <c r="L1484" s="168">
        <v>0</v>
      </c>
      <c r="M1484" s="168">
        <v>0</v>
      </c>
      <c r="N1484" s="168">
        <v>0</v>
      </c>
      <c r="O1484" s="168">
        <v>0</v>
      </c>
      <c r="P1484" s="168">
        <v>0</v>
      </c>
      <c r="Q1484" s="168">
        <v>0</v>
      </c>
      <c r="R1484" s="168">
        <v>0</v>
      </c>
      <c r="S1484" s="168">
        <v>0</v>
      </c>
      <c r="T1484" s="168">
        <v>0</v>
      </c>
      <c r="U1484" s="168">
        <v>0</v>
      </c>
      <c r="V1484" s="168">
        <v>0</v>
      </c>
      <c r="W1484" s="168">
        <v>0</v>
      </c>
      <c r="X1484" s="168">
        <v>0</v>
      </c>
      <c r="Y1484" s="168">
        <v>0</v>
      </c>
      <c r="Z1484" s="168">
        <v>0</v>
      </c>
      <c r="AA1484" s="168">
        <v>0</v>
      </c>
      <c r="AB1484" s="168">
        <v>0</v>
      </c>
      <c r="AC1484" s="168">
        <v>0</v>
      </c>
      <c r="AD1484" s="168">
        <v>0</v>
      </c>
      <c r="AE1484" s="168">
        <v>0</v>
      </c>
      <c r="AF1484" s="168">
        <v>0</v>
      </c>
      <c r="AG1484" s="168">
        <v>0</v>
      </c>
      <c r="AH1484" s="43">
        <v>0</v>
      </c>
    </row>
    <row r="1485" spans="1:34">
      <c r="A1485" s="52">
        <v>0</v>
      </c>
      <c r="D1485" s="62">
        <v>2027</v>
      </c>
      <c r="E1485" s="62">
        <v>1</v>
      </c>
      <c r="F1485" s="62">
        <v>2027</v>
      </c>
      <c r="G1485" s="62">
        <v>2027</v>
      </c>
      <c r="H1485" s="168">
        <v>0</v>
      </c>
      <c r="I1485" s="168">
        <v>0</v>
      </c>
      <c r="J1485" s="168">
        <v>0</v>
      </c>
      <c r="K1485" s="168">
        <v>0</v>
      </c>
      <c r="L1485" s="168">
        <v>0</v>
      </c>
      <c r="M1485" s="168">
        <v>0</v>
      </c>
      <c r="N1485" s="168">
        <v>0</v>
      </c>
      <c r="O1485" s="168">
        <v>0</v>
      </c>
      <c r="P1485" s="168">
        <v>0</v>
      </c>
      <c r="Q1485" s="168">
        <v>0</v>
      </c>
      <c r="R1485" s="168">
        <v>0</v>
      </c>
      <c r="S1485" s="168">
        <v>0</v>
      </c>
      <c r="T1485" s="168">
        <v>0</v>
      </c>
      <c r="U1485" s="168">
        <v>0</v>
      </c>
      <c r="V1485" s="168">
        <v>0</v>
      </c>
      <c r="W1485" s="168">
        <v>0</v>
      </c>
      <c r="X1485" s="168">
        <v>0</v>
      </c>
      <c r="Y1485" s="168">
        <v>0</v>
      </c>
      <c r="Z1485" s="168">
        <v>0</v>
      </c>
      <c r="AA1485" s="168">
        <v>0</v>
      </c>
      <c r="AB1485" s="168">
        <v>0</v>
      </c>
      <c r="AC1485" s="168">
        <v>0</v>
      </c>
      <c r="AD1485" s="168">
        <v>0</v>
      </c>
      <c r="AE1485" s="168">
        <v>0</v>
      </c>
      <c r="AF1485" s="168">
        <v>0</v>
      </c>
      <c r="AG1485" s="168">
        <v>0</v>
      </c>
      <c r="AH1485" s="43">
        <v>0</v>
      </c>
    </row>
    <row r="1486" spans="1:34">
      <c r="A1486" s="52">
        <v>0</v>
      </c>
      <c r="D1486" s="62">
        <v>2027</v>
      </c>
      <c r="E1486" s="62">
        <v>2</v>
      </c>
      <c r="F1486" s="62">
        <v>2027</v>
      </c>
      <c r="G1486" s="62">
        <v>2027</v>
      </c>
      <c r="H1486" s="168">
        <v>0</v>
      </c>
      <c r="I1486" s="168">
        <v>0</v>
      </c>
      <c r="J1486" s="168">
        <v>0</v>
      </c>
      <c r="K1486" s="168">
        <v>0</v>
      </c>
      <c r="L1486" s="168">
        <v>0</v>
      </c>
      <c r="M1486" s="168">
        <v>0</v>
      </c>
      <c r="N1486" s="168">
        <v>0</v>
      </c>
      <c r="O1486" s="168">
        <v>0</v>
      </c>
      <c r="P1486" s="168">
        <v>0</v>
      </c>
      <c r="Q1486" s="168">
        <v>0</v>
      </c>
      <c r="R1486" s="168">
        <v>0</v>
      </c>
      <c r="S1486" s="168">
        <v>0</v>
      </c>
      <c r="T1486" s="168">
        <v>0</v>
      </c>
      <c r="U1486" s="168">
        <v>0</v>
      </c>
      <c r="V1486" s="168">
        <v>0</v>
      </c>
      <c r="W1486" s="168">
        <v>0</v>
      </c>
      <c r="X1486" s="168">
        <v>0</v>
      </c>
      <c r="Y1486" s="168">
        <v>0</v>
      </c>
      <c r="Z1486" s="168">
        <v>0</v>
      </c>
      <c r="AA1486" s="168">
        <v>0</v>
      </c>
      <c r="AB1486" s="168">
        <v>0</v>
      </c>
      <c r="AC1486" s="168">
        <v>0</v>
      </c>
      <c r="AD1486" s="168">
        <v>0</v>
      </c>
      <c r="AE1486" s="168">
        <v>0</v>
      </c>
      <c r="AF1486" s="168">
        <v>0</v>
      </c>
      <c r="AG1486" s="168">
        <v>0</v>
      </c>
      <c r="AH1486" s="43">
        <v>0</v>
      </c>
    </row>
    <row r="1487" spans="1:34">
      <c r="A1487" s="52">
        <v>0</v>
      </c>
      <c r="D1487" s="62">
        <v>2027</v>
      </c>
      <c r="E1487" s="62">
        <v>3</v>
      </c>
      <c r="F1487" s="62">
        <v>2027</v>
      </c>
      <c r="G1487" s="62">
        <v>2027</v>
      </c>
      <c r="H1487" s="168">
        <v>0</v>
      </c>
      <c r="I1487" s="168">
        <v>0</v>
      </c>
      <c r="J1487" s="168">
        <v>0</v>
      </c>
      <c r="K1487" s="168">
        <v>0</v>
      </c>
      <c r="L1487" s="168">
        <v>0</v>
      </c>
      <c r="M1487" s="168">
        <v>0</v>
      </c>
      <c r="N1487" s="168">
        <v>0</v>
      </c>
      <c r="O1487" s="168">
        <v>0</v>
      </c>
      <c r="P1487" s="168">
        <v>0</v>
      </c>
      <c r="Q1487" s="168">
        <v>0</v>
      </c>
      <c r="R1487" s="168">
        <v>0</v>
      </c>
      <c r="S1487" s="168">
        <v>0</v>
      </c>
      <c r="T1487" s="168">
        <v>0</v>
      </c>
      <c r="U1487" s="168">
        <v>0</v>
      </c>
      <c r="V1487" s="168">
        <v>0</v>
      </c>
      <c r="W1487" s="168">
        <v>0</v>
      </c>
      <c r="X1487" s="168">
        <v>0</v>
      </c>
      <c r="Y1487" s="168">
        <v>0</v>
      </c>
      <c r="Z1487" s="168">
        <v>0</v>
      </c>
      <c r="AA1487" s="168">
        <v>0</v>
      </c>
      <c r="AB1487" s="168">
        <v>0</v>
      </c>
      <c r="AC1487" s="168">
        <v>0</v>
      </c>
      <c r="AD1487" s="168">
        <v>0</v>
      </c>
      <c r="AE1487" s="168">
        <v>0</v>
      </c>
      <c r="AF1487" s="168">
        <v>0</v>
      </c>
      <c r="AG1487" s="168">
        <v>0</v>
      </c>
      <c r="AH1487" s="43">
        <v>0</v>
      </c>
    </row>
    <row r="1488" spans="1:34">
      <c r="A1488" s="52">
        <v>0</v>
      </c>
      <c r="D1488" s="62">
        <v>2027</v>
      </c>
      <c r="E1488" s="62">
        <v>4</v>
      </c>
      <c r="F1488" s="62">
        <v>2027</v>
      </c>
      <c r="G1488" s="62">
        <v>2027</v>
      </c>
      <c r="H1488" s="168">
        <v>0</v>
      </c>
      <c r="I1488" s="168">
        <v>0</v>
      </c>
      <c r="J1488" s="168">
        <v>0</v>
      </c>
      <c r="K1488" s="168">
        <v>0</v>
      </c>
      <c r="L1488" s="168">
        <v>0</v>
      </c>
      <c r="M1488" s="168">
        <v>0</v>
      </c>
      <c r="N1488" s="168">
        <v>0</v>
      </c>
      <c r="O1488" s="168">
        <v>0</v>
      </c>
      <c r="P1488" s="168">
        <v>0</v>
      </c>
      <c r="Q1488" s="168">
        <v>0</v>
      </c>
      <c r="R1488" s="168">
        <v>0</v>
      </c>
      <c r="S1488" s="168">
        <v>0</v>
      </c>
      <c r="T1488" s="168">
        <v>0</v>
      </c>
      <c r="U1488" s="168">
        <v>0</v>
      </c>
      <c r="V1488" s="168">
        <v>0</v>
      </c>
      <c r="W1488" s="168">
        <v>0</v>
      </c>
      <c r="X1488" s="168">
        <v>0</v>
      </c>
      <c r="Y1488" s="168">
        <v>0</v>
      </c>
      <c r="Z1488" s="168">
        <v>0</v>
      </c>
      <c r="AA1488" s="168">
        <v>0</v>
      </c>
      <c r="AB1488" s="168">
        <v>0</v>
      </c>
      <c r="AC1488" s="168">
        <v>0</v>
      </c>
      <c r="AD1488" s="168">
        <v>0</v>
      </c>
      <c r="AE1488" s="168">
        <v>0</v>
      </c>
      <c r="AF1488" s="168">
        <v>0</v>
      </c>
      <c r="AG1488" s="168">
        <v>0</v>
      </c>
      <c r="AH1488" s="43">
        <v>0</v>
      </c>
    </row>
    <row r="1489" spans="1:34">
      <c r="A1489" s="52">
        <v>0</v>
      </c>
      <c r="D1489" s="62">
        <v>2027</v>
      </c>
      <c r="E1489" s="62">
        <v>5</v>
      </c>
      <c r="F1489" s="62">
        <v>2027</v>
      </c>
      <c r="G1489" s="62">
        <v>2028</v>
      </c>
      <c r="H1489" s="168">
        <v>0</v>
      </c>
      <c r="I1489" s="168">
        <v>0</v>
      </c>
      <c r="J1489" s="168">
        <v>0</v>
      </c>
      <c r="K1489" s="168">
        <v>0</v>
      </c>
      <c r="L1489" s="168">
        <v>0</v>
      </c>
      <c r="M1489" s="168">
        <v>0</v>
      </c>
      <c r="N1489" s="168">
        <v>0</v>
      </c>
      <c r="O1489" s="168">
        <v>0</v>
      </c>
      <c r="P1489" s="168">
        <v>0</v>
      </c>
      <c r="Q1489" s="168">
        <v>0</v>
      </c>
      <c r="R1489" s="168">
        <v>0</v>
      </c>
      <c r="S1489" s="168">
        <v>0</v>
      </c>
      <c r="T1489" s="168">
        <v>0</v>
      </c>
      <c r="U1489" s="168">
        <v>0</v>
      </c>
      <c r="V1489" s="168">
        <v>0</v>
      </c>
      <c r="W1489" s="168">
        <v>0</v>
      </c>
      <c r="X1489" s="168">
        <v>0</v>
      </c>
      <c r="Y1489" s="168">
        <v>0</v>
      </c>
      <c r="Z1489" s="168">
        <v>0</v>
      </c>
      <c r="AA1489" s="168">
        <v>0</v>
      </c>
      <c r="AB1489" s="168">
        <v>0</v>
      </c>
      <c r="AC1489" s="168">
        <v>0</v>
      </c>
      <c r="AD1489" s="168">
        <v>0</v>
      </c>
      <c r="AE1489" s="168">
        <v>0</v>
      </c>
      <c r="AF1489" s="168">
        <v>0</v>
      </c>
      <c r="AG1489" s="168">
        <v>0</v>
      </c>
      <c r="AH1489" s="43">
        <v>0</v>
      </c>
    </row>
    <row r="1490" spans="1:34">
      <c r="A1490" s="52">
        <v>0</v>
      </c>
      <c r="D1490" s="62">
        <v>2027</v>
      </c>
      <c r="E1490" s="62">
        <v>6</v>
      </c>
      <c r="F1490" s="62">
        <v>2027</v>
      </c>
      <c r="G1490" s="62">
        <v>2028</v>
      </c>
      <c r="H1490" s="168">
        <v>0</v>
      </c>
      <c r="I1490" s="168">
        <v>0</v>
      </c>
      <c r="J1490" s="168">
        <v>0</v>
      </c>
      <c r="K1490" s="168">
        <v>0</v>
      </c>
      <c r="L1490" s="168">
        <v>0</v>
      </c>
      <c r="M1490" s="168">
        <v>0</v>
      </c>
      <c r="N1490" s="168">
        <v>0</v>
      </c>
      <c r="O1490" s="168">
        <v>0</v>
      </c>
      <c r="P1490" s="168">
        <v>0</v>
      </c>
      <c r="Q1490" s="168">
        <v>0</v>
      </c>
      <c r="R1490" s="168">
        <v>0</v>
      </c>
      <c r="S1490" s="168">
        <v>0</v>
      </c>
      <c r="T1490" s="168">
        <v>0</v>
      </c>
      <c r="U1490" s="168">
        <v>0</v>
      </c>
      <c r="V1490" s="168">
        <v>0</v>
      </c>
      <c r="W1490" s="168">
        <v>0</v>
      </c>
      <c r="X1490" s="168">
        <v>0</v>
      </c>
      <c r="Y1490" s="168">
        <v>0</v>
      </c>
      <c r="Z1490" s="168">
        <v>0</v>
      </c>
      <c r="AA1490" s="168">
        <v>0</v>
      </c>
      <c r="AB1490" s="168">
        <v>0</v>
      </c>
      <c r="AC1490" s="168">
        <v>0</v>
      </c>
      <c r="AD1490" s="168">
        <v>0</v>
      </c>
      <c r="AE1490" s="168">
        <v>0</v>
      </c>
      <c r="AF1490" s="168">
        <v>0</v>
      </c>
      <c r="AG1490" s="168">
        <v>0</v>
      </c>
      <c r="AH1490" s="43">
        <v>0</v>
      </c>
    </row>
    <row r="1491" spans="1:34">
      <c r="A1491" s="52">
        <v>0</v>
      </c>
      <c r="D1491" s="62">
        <v>2027</v>
      </c>
      <c r="E1491" s="62">
        <v>7</v>
      </c>
      <c r="F1491" s="62">
        <v>2028</v>
      </c>
      <c r="G1491" s="62">
        <v>2028</v>
      </c>
      <c r="H1491" s="168">
        <v>0</v>
      </c>
      <c r="I1491" s="168">
        <v>0</v>
      </c>
      <c r="J1491" s="168">
        <v>0</v>
      </c>
      <c r="K1491" s="168">
        <v>0</v>
      </c>
      <c r="L1491" s="168">
        <v>0</v>
      </c>
      <c r="M1491" s="168">
        <v>0</v>
      </c>
      <c r="N1491" s="168">
        <v>0</v>
      </c>
      <c r="O1491" s="168">
        <v>0</v>
      </c>
      <c r="P1491" s="168">
        <v>0</v>
      </c>
      <c r="Q1491" s="168">
        <v>0</v>
      </c>
      <c r="R1491" s="168">
        <v>0</v>
      </c>
      <c r="S1491" s="168">
        <v>0</v>
      </c>
      <c r="T1491" s="168">
        <v>0</v>
      </c>
      <c r="U1491" s="168">
        <v>0</v>
      </c>
      <c r="V1491" s="168">
        <v>0</v>
      </c>
      <c r="W1491" s="168">
        <v>0</v>
      </c>
      <c r="X1491" s="168">
        <v>0</v>
      </c>
      <c r="Y1491" s="168">
        <v>0</v>
      </c>
      <c r="Z1491" s="168">
        <v>0</v>
      </c>
      <c r="AA1491" s="168">
        <v>0</v>
      </c>
      <c r="AB1491" s="168">
        <v>0</v>
      </c>
      <c r="AC1491" s="168">
        <v>0</v>
      </c>
      <c r="AD1491" s="168">
        <v>0</v>
      </c>
      <c r="AE1491" s="168">
        <v>0</v>
      </c>
      <c r="AF1491" s="168">
        <v>0</v>
      </c>
      <c r="AG1491" s="168">
        <v>0</v>
      </c>
      <c r="AH1491" s="43">
        <v>0</v>
      </c>
    </row>
    <row r="1492" spans="1:34">
      <c r="A1492" s="52">
        <v>0</v>
      </c>
      <c r="D1492" s="62">
        <v>2027</v>
      </c>
      <c r="E1492" s="62">
        <v>8</v>
      </c>
      <c r="F1492" s="62">
        <v>2028</v>
      </c>
      <c r="G1492" s="62">
        <v>2028</v>
      </c>
      <c r="H1492" s="168">
        <v>0</v>
      </c>
      <c r="I1492" s="168">
        <v>0</v>
      </c>
      <c r="J1492" s="168">
        <v>0</v>
      </c>
      <c r="K1492" s="168">
        <v>0</v>
      </c>
      <c r="L1492" s="168">
        <v>0</v>
      </c>
      <c r="M1492" s="168">
        <v>0</v>
      </c>
      <c r="N1492" s="168">
        <v>0</v>
      </c>
      <c r="O1492" s="168">
        <v>0</v>
      </c>
      <c r="P1492" s="168">
        <v>0</v>
      </c>
      <c r="Q1492" s="168">
        <v>0</v>
      </c>
      <c r="R1492" s="168">
        <v>0</v>
      </c>
      <c r="S1492" s="168">
        <v>0</v>
      </c>
      <c r="T1492" s="168">
        <v>0</v>
      </c>
      <c r="U1492" s="168">
        <v>0</v>
      </c>
      <c r="V1492" s="168">
        <v>0</v>
      </c>
      <c r="W1492" s="168">
        <v>0</v>
      </c>
      <c r="X1492" s="168">
        <v>0</v>
      </c>
      <c r="Y1492" s="168">
        <v>0</v>
      </c>
      <c r="Z1492" s="168">
        <v>0</v>
      </c>
      <c r="AA1492" s="168">
        <v>0</v>
      </c>
      <c r="AB1492" s="168">
        <v>0</v>
      </c>
      <c r="AC1492" s="168">
        <v>0</v>
      </c>
      <c r="AD1492" s="168">
        <v>0</v>
      </c>
      <c r="AE1492" s="168">
        <v>0</v>
      </c>
      <c r="AF1492" s="168">
        <v>0</v>
      </c>
      <c r="AG1492" s="168">
        <v>0</v>
      </c>
      <c r="AH1492" s="43">
        <v>0</v>
      </c>
    </row>
    <row r="1493" spans="1:34">
      <c r="A1493" s="52">
        <v>0</v>
      </c>
      <c r="D1493" s="62">
        <v>2027</v>
      </c>
      <c r="E1493" s="62">
        <v>9</v>
      </c>
      <c r="F1493" s="62">
        <v>2028</v>
      </c>
      <c r="G1493" s="62">
        <v>2028</v>
      </c>
      <c r="H1493" s="168">
        <v>0</v>
      </c>
      <c r="I1493" s="168">
        <v>0</v>
      </c>
      <c r="J1493" s="168">
        <v>0</v>
      </c>
      <c r="K1493" s="168">
        <v>0</v>
      </c>
      <c r="L1493" s="168">
        <v>0</v>
      </c>
      <c r="M1493" s="168">
        <v>0</v>
      </c>
      <c r="N1493" s="168">
        <v>0</v>
      </c>
      <c r="O1493" s="168">
        <v>0</v>
      </c>
      <c r="P1493" s="168">
        <v>0</v>
      </c>
      <c r="Q1493" s="168">
        <v>0</v>
      </c>
      <c r="R1493" s="168">
        <v>0</v>
      </c>
      <c r="S1493" s="168">
        <v>0</v>
      </c>
      <c r="T1493" s="168">
        <v>0</v>
      </c>
      <c r="U1493" s="168">
        <v>0</v>
      </c>
      <c r="V1493" s="168">
        <v>0</v>
      </c>
      <c r="W1493" s="168">
        <v>0</v>
      </c>
      <c r="X1493" s="168">
        <v>0</v>
      </c>
      <c r="Y1493" s="168">
        <v>0</v>
      </c>
      <c r="Z1493" s="168">
        <v>0</v>
      </c>
      <c r="AA1493" s="168">
        <v>0</v>
      </c>
      <c r="AB1493" s="168">
        <v>0</v>
      </c>
      <c r="AC1493" s="168">
        <v>0</v>
      </c>
      <c r="AD1493" s="168">
        <v>0</v>
      </c>
      <c r="AE1493" s="168">
        <v>0</v>
      </c>
      <c r="AF1493" s="168">
        <v>0</v>
      </c>
      <c r="AG1493" s="168">
        <v>0</v>
      </c>
      <c r="AH1493" s="43">
        <v>0</v>
      </c>
    </row>
    <row r="1494" spans="1:34">
      <c r="A1494" s="52">
        <v>0</v>
      </c>
      <c r="D1494" s="62">
        <v>2027</v>
      </c>
      <c r="E1494" s="62">
        <v>10</v>
      </c>
      <c r="F1494" s="62">
        <v>2028</v>
      </c>
      <c r="G1494" s="62">
        <v>2028</v>
      </c>
      <c r="H1494" s="168">
        <v>0</v>
      </c>
      <c r="I1494" s="168">
        <v>0</v>
      </c>
      <c r="J1494" s="168">
        <v>0</v>
      </c>
      <c r="K1494" s="168">
        <v>0</v>
      </c>
      <c r="L1494" s="168">
        <v>0</v>
      </c>
      <c r="M1494" s="168">
        <v>0</v>
      </c>
      <c r="N1494" s="168">
        <v>0</v>
      </c>
      <c r="O1494" s="168">
        <v>0</v>
      </c>
      <c r="P1494" s="168">
        <v>0</v>
      </c>
      <c r="Q1494" s="168">
        <v>0</v>
      </c>
      <c r="R1494" s="168">
        <v>0</v>
      </c>
      <c r="S1494" s="168">
        <v>0</v>
      </c>
      <c r="T1494" s="168">
        <v>0</v>
      </c>
      <c r="U1494" s="168">
        <v>0</v>
      </c>
      <c r="V1494" s="168">
        <v>0</v>
      </c>
      <c r="W1494" s="168">
        <v>0</v>
      </c>
      <c r="X1494" s="168">
        <v>0</v>
      </c>
      <c r="Y1494" s="168">
        <v>0</v>
      </c>
      <c r="Z1494" s="168">
        <v>0</v>
      </c>
      <c r="AA1494" s="168">
        <v>0</v>
      </c>
      <c r="AB1494" s="168">
        <v>0</v>
      </c>
      <c r="AC1494" s="168">
        <v>0</v>
      </c>
      <c r="AD1494" s="168">
        <v>0</v>
      </c>
      <c r="AE1494" s="168">
        <v>0</v>
      </c>
      <c r="AF1494" s="168">
        <v>0</v>
      </c>
      <c r="AG1494" s="168">
        <v>0</v>
      </c>
      <c r="AH1494" s="43">
        <v>0</v>
      </c>
    </row>
    <row r="1495" spans="1:34">
      <c r="A1495" s="52">
        <v>0</v>
      </c>
      <c r="D1495" s="62">
        <v>2027</v>
      </c>
      <c r="E1495" s="62">
        <v>11</v>
      </c>
      <c r="F1495" s="62">
        <v>2028</v>
      </c>
      <c r="G1495" s="62">
        <v>2028</v>
      </c>
      <c r="H1495" s="168">
        <v>0</v>
      </c>
      <c r="I1495" s="168">
        <v>0</v>
      </c>
      <c r="J1495" s="168">
        <v>0</v>
      </c>
      <c r="K1495" s="168">
        <v>0</v>
      </c>
      <c r="L1495" s="168">
        <v>0</v>
      </c>
      <c r="M1495" s="168">
        <v>0</v>
      </c>
      <c r="N1495" s="168">
        <v>0</v>
      </c>
      <c r="O1495" s="168">
        <v>0</v>
      </c>
      <c r="P1495" s="168">
        <v>0</v>
      </c>
      <c r="Q1495" s="168">
        <v>0</v>
      </c>
      <c r="R1495" s="168">
        <v>0</v>
      </c>
      <c r="S1495" s="168">
        <v>0</v>
      </c>
      <c r="T1495" s="168">
        <v>0</v>
      </c>
      <c r="U1495" s="168">
        <v>0</v>
      </c>
      <c r="V1495" s="168">
        <v>0</v>
      </c>
      <c r="W1495" s="168">
        <v>0</v>
      </c>
      <c r="X1495" s="168">
        <v>0</v>
      </c>
      <c r="Y1495" s="168">
        <v>0</v>
      </c>
      <c r="Z1495" s="168">
        <v>0</v>
      </c>
      <c r="AA1495" s="168">
        <v>0</v>
      </c>
      <c r="AB1495" s="168">
        <v>0</v>
      </c>
      <c r="AC1495" s="168">
        <v>0</v>
      </c>
      <c r="AD1495" s="168">
        <v>0</v>
      </c>
      <c r="AE1495" s="168">
        <v>0</v>
      </c>
      <c r="AF1495" s="168">
        <v>0</v>
      </c>
      <c r="AG1495" s="168">
        <v>0</v>
      </c>
      <c r="AH1495" s="43">
        <v>0</v>
      </c>
    </row>
    <row r="1496" spans="1:34">
      <c r="A1496" s="52">
        <v>0</v>
      </c>
      <c r="D1496" s="62">
        <v>2027</v>
      </c>
      <c r="E1496" s="62">
        <v>12</v>
      </c>
      <c r="F1496" s="62">
        <v>2028</v>
      </c>
      <c r="G1496" s="62">
        <v>2028</v>
      </c>
      <c r="H1496" s="168">
        <v>0</v>
      </c>
      <c r="I1496" s="168">
        <v>0</v>
      </c>
      <c r="J1496" s="168">
        <v>0</v>
      </c>
      <c r="K1496" s="168">
        <v>0</v>
      </c>
      <c r="L1496" s="168">
        <v>0</v>
      </c>
      <c r="M1496" s="168">
        <v>0</v>
      </c>
      <c r="N1496" s="168">
        <v>0</v>
      </c>
      <c r="O1496" s="168">
        <v>0</v>
      </c>
      <c r="P1496" s="168">
        <v>0</v>
      </c>
      <c r="Q1496" s="168">
        <v>0</v>
      </c>
      <c r="R1496" s="168">
        <v>0</v>
      </c>
      <c r="S1496" s="168">
        <v>0</v>
      </c>
      <c r="T1496" s="168">
        <v>0</v>
      </c>
      <c r="U1496" s="168">
        <v>0</v>
      </c>
      <c r="V1496" s="168">
        <v>0</v>
      </c>
      <c r="W1496" s="168">
        <v>0</v>
      </c>
      <c r="X1496" s="168">
        <v>0</v>
      </c>
      <c r="Y1496" s="168">
        <v>0</v>
      </c>
      <c r="Z1496" s="168">
        <v>0</v>
      </c>
      <c r="AA1496" s="168">
        <v>0</v>
      </c>
      <c r="AB1496" s="168">
        <v>0</v>
      </c>
      <c r="AC1496" s="168">
        <v>0</v>
      </c>
      <c r="AD1496" s="168">
        <v>0</v>
      </c>
      <c r="AE1496" s="168">
        <v>0</v>
      </c>
      <c r="AF1496" s="168">
        <v>0</v>
      </c>
      <c r="AG1496" s="168">
        <v>0</v>
      </c>
      <c r="AH1496" s="43">
        <v>0</v>
      </c>
    </row>
    <row r="1497" spans="1:34">
      <c r="A1497" s="52">
        <v>0</v>
      </c>
      <c r="D1497" s="62">
        <v>2028</v>
      </c>
      <c r="E1497" s="62">
        <v>1</v>
      </c>
      <c r="F1497" s="62">
        <v>2028</v>
      </c>
      <c r="G1497" s="62">
        <v>2028</v>
      </c>
      <c r="H1497" s="168">
        <v>0</v>
      </c>
      <c r="I1497" s="168">
        <v>0</v>
      </c>
      <c r="J1497" s="168">
        <v>0</v>
      </c>
      <c r="K1497" s="168">
        <v>0</v>
      </c>
      <c r="L1497" s="168">
        <v>0</v>
      </c>
      <c r="M1497" s="168">
        <v>0</v>
      </c>
      <c r="N1497" s="168">
        <v>0</v>
      </c>
      <c r="O1497" s="168">
        <v>0</v>
      </c>
      <c r="P1497" s="168">
        <v>0</v>
      </c>
      <c r="Q1497" s="168">
        <v>0</v>
      </c>
      <c r="R1497" s="168">
        <v>0</v>
      </c>
      <c r="S1497" s="168">
        <v>0</v>
      </c>
      <c r="T1497" s="168">
        <v>0</v>
      </c>
      <c r="U1497" s="168">
        <v>0</v>
      </c>
      <c r="V1497" s="168">
        <v>0</v>
      </c>
      <c r="W1497" s="168">
        <v>0</v>
      </c>
      <c r="X1497" s="168">
        <v>0</v>
      </c>
      <c r="Y1497" s="168">
        <v>0</v>
      </c>
      <c r="Z1497" s="168">
        <v>0</v>
      </c>
      <c r="AA1497" s="168">
        <v>0</v>
      </c>
      <c r="AB1497" s="168">
        <v>0</v>
      </c>
      <c r="AC1497" s="168">
        <v>0</v>
      </c>
      <c r="AD1497" s="168">
        <v>0</v>
      </c>
      <c r="AE1497" s="168">
        <v>0</v>
      </c>
      <c r="AF1497" s="168">
        <v>0</v>
      </c>
      <c r="AG1497" s="168">
        <v>0</v>
      </c>
      <c r="AH1497" s="43">
        <v>0</v>
      </c>
    </row>
    <row r="1498" spans="1:34">
      <c r="A1498" s="52">
        <v>0</v>
      </c>
      <c r="D1498" s="62">
        <v>2028</v>
      </c>
      <c r="E1498" s="62">
        <v>2</v>
      </c>
      <c r="F1498" s="62">
        <v>2028</v>
      </c>
      <c r="G1498" s="62">
        <v>2028</v>
      </c>
      <c r="H1498" s="168">
        <v>0</v>
      </c>
      <c r="I1498" s="168">
        <v>0</v>
      </c>
      <c r="J1498" s="168">
        <v>0</v>
      </c>
      <c r="K1498" s="168">
        <v>0</v>
      </c>
      <c r="L1498" s="168">
        <v>0</v>
      </c>
      <c r="M1498" s="168">
        <v>0</v>
      </c>
      <c r="N1498" s="168">
        <v>0</v>
      </c>
      <c r="O1498" s="168">
        <v>0</v>
      </c>
      <c r="P1498" s="168">
        <v>0</v>
      </c>
      <c r="Q1498" s="168">
        <v>0</v>
      </c>
      <c r="R1498" s="168">
        <v>0</v>
      </c>
      <c r="S1498" s="168">
        <v>0</v>
      </c>
      <c r="T1498" s="168">
        <v>0</v>
      </c>
      <c r="U1498" s="168">
        <v>0</v>
      </c>
      <c r="V1498" s="168">
        <v>0</v>
      </c>
      <c r="W1498" s="168">
        <v>0</v>
      </c>
      <c r="X1498" s="168">
        <v>0</v>
      </c>
      <c r="Y1498" s="168">
        <v>0</v>
      </c>
      <c r="Z1498" s="168">
        <v>0</v>
      </c>
      <c r="AA1498" s="168">
        <v>0</v>
      </c>
      <c r="AB1498" s="168">
        <v>0</v>
      </c>
      <c r="AC1498" s="168">
        <v>0</v>
      </c>
      <c r="AD1498" s="168">
        <v>0</v>
      </c>
      <c r="AE1498" s="168">
        <v>0</v>
      </c>
      <c r="AF1498" s="168">
        <v>0</v>
      </c>
      <c r="AG1498" s="168">
        <v>0</v>
      </c>
      <c r="AH1498" s="43">
        <v>0</v>
      </c>
    </row>
    <row r="1499" spans="1:34">
      <c r="A1499" s="52">
        <v>0</v>
      </c>
      <c r="D1499" s="62">
        <v>2028</v>
      </c>
      <c r="E1499" s="62">
        <v>3</v>
      </c>
      <c r="F1499" s="62">
        <v>2028</v>
      </c>
      <c r="G1499" s="62">
        <v>2028</v>
      </c>
      <c r="H1499" s="168">
        <v>0</v>
      </c>
      <c r="I1499" s="168">
        <v>0</v>
      </c>
      <c r="J1499" s="168">
        <v>0</v>
      </c>
      <c r="K1499" s="168">
        <v>0</v>
      </c>
      <c r="L1499" s="168">
        <v>0</v>
      </c>
      <c r="M1499" s="168">
        <v>0</v>
      </c>
      <c r="N1499" s="168">
        <v>0</v>
      </c>
      <c r="O1499" s="168">
        <v>0</v>
      </c>
      <c r="P1499" s="168">
        <v>0</v>
      </c>
      <c r="Q1499" s="168">
        <v>0</v>
      </c>
      <c r="R1499" s="168">
        <v>0</v>
      </c>
      <c r="S1499" s="168">
        <v>0</v>
      </c>
      <c r="T1499" s="168">
        <v>0</v>
      </c>
      <c r="U1499" s="168">
        <v>0</v>
      </c>
      <c r="V1499" s="168">
        <v>0</v>
      </c>
      <c r="W1499" s="168">
        <v>0</v>
      </c>
      <c r="X1499" s="168">
        <v>0</v>
      </c>
      <c r="Y1499" s="168">
        <v>0</v>
      </c>
      <c r="Z1499" s="168">
        <v>0</v>
      </c>
      <c r="AA1499" s="168">
        <v>0</v>
      </c>
      <c r="AB1499" s="168">
        <v>0</v>
      </c>
      <c r="AC1499" s="168">
        <v>0</v>
      </c>
      <c r="AD1499" s="168">
        <v>0</v>
      </c>
      <c r="AE1499" s="168">
        <v>0</v>
      </c>
      <c r="AF1499" s="168">
        <v>0</v>
      </c>
      <c r="AG1499" s="168">
        <v>0</v>
      </c>
      <c r="AH1499" s="43">
        <v>0</v>
      </c>
    </row>
    <row r="1500" spans="1:34">
      <c r="A1500" s="52">
        <v>0</v>
      </c>
      <c r="D1500" s="62">
        <v>2028</v>
      </c>
      <c r="E1500" s="62">
        <v>4</v>
      </c>
      <c r="F1500" s="62">
        <v>2028</v>
      </c>
      <c r="G1500" s="62">
        <v>2028</v>
      </c>
      <c r="H1500" s="168">
        <v>0</v>
      </c>
      <c r="I1500" s="168">
        <v>0</v>
      </c>
      <c r="J1500" s="168">
        <v>0</v>
      </c>
      <c r="K1500" s="168">
        <v>0</v>
      </c>
      <c r="L1500" s="168">
        <v>0</v>
      </c>
      <c r="M1500" s="168">
        <v>0</v>
      </c>
      <c r="N1500" s="168">
        <v>0</v>
      </c>
      <c r="O1500" s="168">
        <v>0</v>
      </c>
      <c r="P1500" s="168">
        <v>0</v>
      </c>
      <c r="Q1500" s="168">
        <v>0</v>
      </c>
      <c r="R1500" s="168">
        <v>0</v>
      </c>
      <c r="S1500" s="168">
        <v>0</v>
      </c>
      <c r="T1500" s="168">
        <v>0</v>
      </c>
      <c r="U1500" s="168">
        <v>0</v>
      </c>
      <c r="V1500" s="168">
        <v>0</v>
      </c>
      <c r="W1500" s="168">
        <v>0</v>
      </c>
      <c r="X1500" s="168">
        <v>0</v>
      </c>
      <c r="Y1500" s="168">
        <v>0</v>
      </c>
      <c r="Z1500" s="168">
        <v>0</v>
      </c>
      <c r="AA1500" s="168">
        <v>0</v>
      </c>
      <c r="AB1500" s="168">
        <v>0</v>
      </c>
      <c r="AC1500" s="168">
        <v>0</v>
      </c>
      <c r="AD1500" s="168">
        <v>0</v>
      </c>
      <c r="AE1500" s="168">
        <v>0</v>
      </c>
      <c r="AF1500" s="168">
        <v>0</v>
      </c>
      <c r="AG1500" s="168">
        <v>0</v>
      </c>
      <c r="AH1500" s="43">
        <v>0</v>
      </c>
    </row>
    <row r="1501" spans="1:34">
      <c r="A1501" s="52">
        <v>0</v>
      </c>
      <c r="D1501" s="62">
        <v>2028</v>
      </c>
      <c r="E1501" s="62">
        <v>5</v>
      </c>
      <c r="F1501" s="62">
        <v>2028</v>
      </c>
      <c r="G1501" s="62">
        <v>2029</v>
      </c>
      <c r="H1501" s="168">
        <v>0</v>
      </c>
      <c r="I1501" s="168">
        <v>0</v>
      </c>
      <c r="J1501" s="168">
        <v>0</v>
      </c>
      <c r="K1501" s="168">
        <v>0</v>
      </c>
      <c r="L1501" s="168">
        <v>0</v>
      </c>
      <c r="M1501" s="168">
        <v>0</v>
      </c>
      <c r="N1501" s="168">
        <v>0</v>
      </c>
      <c r="O1501" s="168">
        <v>0</v>
      </c>
      <c r="P1501" s="168">
        <v>0</v>
      </c>
      <c r="Q1501" s="168">
        <v>0</v>
      </c>
      <c r="R1501" s="168">
        <v>0</v>
      </c>
      <c r="S1501" s="168">
        <v>0</v>
      </c>
      <c r="T1501" s="168">
        <v>0</v>
      </c>
      <c r="U1501" s="168">
        <v>0</v>
      </c>
      <c r="V1501" s="168">
        <v>0</v>
      </c>
      <c r="W1501" s="168">
        <v>0</v>
      </c>
      <c r="X1501" s="168">
        <v>0</v>
      </c>
      <c r="Y1501" s="168">
        <v>0</v>
      </c>
      <c r="Z1501" s="168">
        <v>0</v>
      </c>
      <c r="AA1501" s="168">
        <v>0</v>
      </c>
      <c r="AB1501" s="168">
        <v>0</v>
      </c>
      <c r="AC1501" s="168">
        <v>0</v>
      </c>
      <c r="AD1501" s="168">
        <v>0</v>
      </c>
      <c r="AE1501" s="168">
        <v>0</v>
      </c>
      <c r="AF1501" s="168">
        <v>0</v>
      </c>
      <c r="AG1501" s="168">
        <v>0</v>
      </c>
      <c r="AH1501" s="43">
        <v>0</v>
      </c>
    </row>
    <row r="1502" spans="1:34">
      <c r="A1502" s="52">
        <v>0</v>
      </c>
      <c r="D1502" s="62">
        <v>2028</v>
      </c>
      <c r="E1502" s="62">
        <v>6</v>
      </c>
      <c r="F1502" s="62">
        <v>2028</v>
      </c>
      <c r="G1502" s="62">
        <v>2029</v>
      </c>
      <c r="H1502" s="168">
        <v>0</v>
      </c>
      <c r="I1502" s="168">
        <v>0</v>
      </c>
      <c r="J1502" s="168">
        <v>0</v>
      </c>
      <c r="K1502" s="168">
        <v>0</v>
      </c>
      <c r="L1502" s="168">
        <v>0</v>
      </c>
      <c r="M1502" s="168">
        <v>0</v>
      </c>
      <c r="N1502" s="168">
        <v>0</v>
      </c>
      <c r="O1502" s="168">
        <v>0</v>
      </c>
      <c r="P1502" s="168">
        <v>0</v>
      </c>
      <c r="Q1502" s="168">
        <v>0</v>
      </c>
      <c r="R1502" s="168">
        <v>0</v>
      </c>
      <c r="S1502" s="168">
        <v>0</v>
      </c>
      <c r="T1502" s="168">
        <v>0</v>
      </c>
      <c r="U1502" s="168">
        <v>0</v>
      </c>
      <c r="V1502" s="168">
        <v>0</v>
      </c>
      <c r="W1502" s="168">
        <v>0</v>
      </c>
      <c r="X1502" s="168">
        <v>0</v>
      </c>
      <c r="Y1502" s="168">
        <v>0</v>
      </c>
      <c r="Z1502" s="168">
        <v>0</v>
      </c>
      <c r="AA1502" s="168">
        <v>0</v>
      </c>
      <c r="AB1502" s="168">
        <v>0</v>
      </c>
      <c r="AC1502" s="168">
        <v>0</v>
      </c>
      <c r="AD1502" s="168">
        <v>0</v>
      </c>
      <c r="AE1502" s="168">
        <v>0</v>
      </c>
      <c r="AF1502" s="168">
        <v>0</v>
      </c>
      <c r="AG1502" s="168">
        <v>0</v>
      </c>
      <c r="AH1502" s="43">
        <v>0</v>
      </c>
    </row>
    <row r="1503" spans="1:34">
      <c r="A1503" s="52">
        <v>0</v>
      </c>
      <c r="D1503" s="62">
        <v>2028</v>
      </c>
      <c r="E1503" s="62">
        <v>7</v>
      </c>
      <c r="F1503" s="62">
        <v>2029</v>
      </c>
      <c r="G1503" s="62">
        <v>2029</v>
      </c>
      <c r="H1503" s="168">
        <v>0</v>
      </c>
      <c r="I1503" s="168">
        <v>0</v>
      </c>
      <c r="J1503" s="168">
        <v>0</v>
      </c>
      <c r="K1503" s="168">
        <v>0</v>
      </c>
      <c r="L1503" s="168">
        <v>0</v>
      </c>
      <c r="M1503" s="168">
        <v>0</v>
      </c>
      <c r="N1503" s="168">
        <v>0</v>
      </c>
      <c r="O1503" s="168">
        <v>0</v>
      </c>
      <c r="P1503" s="168">
        <v>0</v>
      </c>
      <c r="Q1503" s="168">
        <v>0</v>
      </c>
      <c r="R1503" s="168">
        <v>0</v>
      </c>
      <c r="S1503" s="168">
        <v>0</v>
      </c>
      <c r="T1503" s="168">
        <v>0</v>
      </c>
      <c r="U1503" s="168">
        <v>0</v>
      </c>
      <c r="V1503" s="168">
        <v>0</v>
      </c>
      <c r="W1503" s="168">
        <v>0</v>
      </c>
      <c r="X1503" s="168">
        <v>0</v>
      </c>
      <c r="Y1503" s="168">
        <v>0</v>
      </c>
      <c r="Z1503" s="168">
        <v>0</v>
      </c>
      <c r="AA1503" s="168">
        <v>0</v>
      </c>
      <c r="AB1503" s="168">
        <v>0</v>
      </c>
      <c r="AC1503" s="168">
        <v>0</v>
      </c>
      <c r="AD1503" s="168">
        <v>0</v>
      </c>
      <c r="AE1503" s="168">
        <v>0</v>
      </c>
      <c r="AF1503" s="168">
        <v>0</v>
      </c>
      <c r="AG1503" s="168">
        <v>0</v>
      </c>
      <c r="AH1503" s="43">
        <v>0</v>
      </c>
    </row>
    <row r="1504" spans="1:34">
      <c r="A1504" s="52">
        <v>0</v>
      </c>
      <c r="D1504" s="62">
        <v>2028</v>
      </c>
      <c r="E1504" s="62">
        <v>8</v>
      </c>
      <c r="F1504" s="62">
        <v>2029</v>
      </c>
      <c r="G1504" s="62">
        <v>2029</v>
      </c>
      <c r="H1504" s="168">
        <v>0</v>
      </c>
      <c r="I1504" s="168">
        <v>0</v>
      </c>
      <c r="J1504" s="168">
        <v>0</v>
      </c>
      <c r="K1504" s="168">
        <v>0</v>
      </c>
      <c r="L1504" s="168">
        <v>0</v>
      </c>
      <c r="M1504" s="168">
        <v>0</v>
      </c>
      <c r="N1504" s="168">
        <v>0</v>
      </c>
      <c r="O1504" s="168">
        <v>0</v>
      </c>
      <c r="P1504" s="168">
        <v>0</v>
      </c>
      <c r="Q1504" s="168">
        <v>0</v>
      </c>
      <c r="R1504" s="168">
        <v>0</v>
      </c>
      <c r="S1504" s="168">
        <v>0</v>
      </c>
      <c r="T1504" s="168">
        <v>0</v>
      </c>
      <c r="U1504" s="168">
        <v>0</v>
      </c>
      <c r="V1504" s="168">
        <v>0</v>
      </c>
      <c r="W1504" s="168">
        <v>0</v>
      </c>
      <c r="X1504" s="168">
        <v>0</v>
      </c>
      <c r="Y1504" s="168">
        <v>0</v>
      </c>
      <c r="Z1504" s="168">
        <v>0</v>
      </c>
      <c r="AA1504" s="168">
        <v>0</v>
      </c>
      <c r="AB1504" s="168">
        <v>0</v>
      </c>
      <c r="AC1504" s="168">
        <v>0</v>
      </c>
      <c r="AD1504" s="168">
        <v>0</v>
      </c>
      <c r="AE1504" s="168">
        <v>0</v>
      </c>
      <c r="AF1504" s="168">
        <v>0</v>
      </c>
      <c r="AG1504" s="168">
        <v>0</v>
      </c>
      <c r="AH1504" s="43">
        <v>0</v>
      </c>
    </row>
    <row r="1505" spans="1:34">
      <c r="A1505" s="52">
        <v>0</v>
      </c>
      <c r="D1505" s="62">
        <v>2028</v>
      </c>
      <c r="E1505" s="62">
        <v>9</v>
      </c>
      <c r="F1505" s="62">
        <v>2029</v>
      </c>
      <c r="G1505" s="62">
        <v>2029</v>
      </c>
      <c r="H1505" s="168">
        <v>0</v>
      </c>
      <c r="I1505" s="168">
        <v>0</v>
      </c>
      <c r="J1505" s="168">
        <v>0</v>
      </c>
      <c r="K1505" s="168">
        <v>0</v>
      </c>
      <c r="L1505" s="168">
        <v>0</v>
      </c>
      <c r="M1505" s="168">
        <v>0</v>
      </c>
      <c r="N1505" s="168">
        <v>0</v>
      </c>
      <c r="O1505" s="168">
        <v>0</v>
      </c>
      <c r="P1505" s="168">
        <v>0</v>
      </c>
      <c r="Q1505" s="168">
        <v>0</v>
      </c>
      <c r="R1505" s="168">
        <v>0</v>
      </c>
      <c r="S1505" s="168">
        <v>0</v>
      </c>
      <c r="T1505" s="168">
        <v>0</v>
      </c>
      <c r="U1505" s="168">
        <v>0</v>
      </c>
      <c r="V1505" s="168">
        <v>0</v>
      </c>
      <c r="W1505" s="168">
        <v>0</v>
      </c>
      <c r="X1505" s="168">
        <v>0</v>
      </c>
      <c r="Y1505" s="168">
        <v>0</v>
      </c>
      <c r="Z1505" s="168">
        <v>0</v>
      </c>
      <c r="AA1505" s="168">
        <v>0</v>
      </c>
      <c r="AB1505" s="168">
        <v>0</v>
      </c>
      <c r="AC1505" s="168">
        <v>0</v>
      </c>
      <c r="AD1505" s="168">
        <v>0</v>
      </c>
      <c r="AE1505" s="168">
        <v>0</v>
      </c>
      <c r="AF1505" s="168">
        <v>0</v>
      </c>
      <c r="AG1505" s="168">
        <v>0</v>
      </c>
      <c r="AH1505" s="43">
        <v>0</v>
      </c>
    </row>
    <row r="1506" spans="1:34">
      <c r="A1506" s="52">
        <v>0</v>
      </c>
      <c r="D1506" s="62">
        <v>2028</v>
      </c>
      <c r="E1506" s="62">
        <v>10</v>
      </c>
      <c r="F1506" s="62">
        <v>2029</v>
      </c>
      <c r="G1506" s="62">
        <v>2029</v>
      </c>
      <c r="H1506" s="168">
        <v>0</v>
      </c>
      <c r="I1506" s="168">
        <v>0</v>
      </c>
      <c r="J1506" s="168">
        <v>0</v>
      </c>
      <c r="K1506" s="168">
        <v>0</v>
      </c>
      <c r="L1506" s="168">
        <v>0</v>
      </c>
      <c r="M1506" s="168">
        <v>0</v>
      </c>
      <c r="N1506" s="168">
        <v>0</v>
      </c>
      <c r="O1506" s="168">
        <v>0</v>
      </c>
      <c r="P1506" s="168">
        <v>0</v>
      </c>
      <c r="Q1506" s="168">
        <v>0</v>
      </c>
      <c r="R1506" s="168">
        <v>0</v>
      </c>
      <c r="S1506" s="168">
        <v>0</v>
      </c>
      <c r="T1506" s="168">
        <v>0</v>
      </c>
      <c r="U1506" s="168">
        <v>0</v>
      </c>
      <c r="V1506" s="168">
        <v>0</v>
      </c>
      <c r="W1506" s="168">
        <v>0</v>
      </c>
      <c r="X1506" s="168">
        <v>0</v>
      </c>
      <c r="Y1506" s="168">
        <v>0</v>
      </c>
      <c r="Z1506" s="168">
        <v>0</v>
      </c>
      <c r="AA1506" s="168">
        <v>0</v>
      </c>
      <c r="AB1506" s="168">
        <v>0</v>
      </c>
      <c r="AC1506" s="168">
        <v>0</v>
      </c>
      <c r="AD1506" s="168">
        <v>0</v>
      </c>
      <c r="AE1506" s="168">
        <v>0</v>
      </c>
      <c r="AF1506" s="168">
        <v>0</v>
      </c>
      <c r="AG1506" s="168">
        <v>0</v>
      </c>
      <c r="AH1506" s="43">
        <v>0</v>
      </c>
    </row>
    <row r="1507" spans="1:34">
      <c r="A1507" s="52">
        <v>0</v>
      </c>
      <c r="D1507" s="62">
        <v>2028</v>
      </c>
      <c r="E1507" s="62">
        <v>11</v>
      </c>
      <c r="F1507" s="62">
        <v>2029</v>
      </c>
      <c r="G1507" s="62">
        <v>2029</v>
      </c>
      <c r="H1507" s="168">
        <v>0</v>
      </c>
      <c r="I1507" s="168">
        <v>0</v>
      </c>
      <c r="J1507" s="168">
        <v>0</v>
      </c>
      <c r="K1507" s="168">
        <v>0</v>
      </c>
      <c r="L1507" s="168">
        <v>0</v>
      </c>
      <c r="M1507" s="168">
        <v>0</v>
      </c>
      <c r="N1507" s="168">
        <v>0</v>
      </c>
      <c r="O1507" s="168">
        <v>0</v>
      </c>
      <c r="P1507" s="168">
        <v>0</v>
      </c>
      <c r="Q1507" s="168">
        <v>0</v>
      </c>
      <c r="R1507" s="168">
        <v>0</v>
      </c>
      <c r="S1507" s="168">
        <v>0</v>
      </c>
      <c r="T1507" s="168">
        <v>0</v>
      </c>
      <c r="U1507" s="168">
        <v>0</v>
      </c>
      <c r="V1507" s="168">
        <v>0</v>
      </c>
      <c r="W1507" s="168">
        <v>0</v>
      </c>
      <c r="X1507" s="168">
        <v>0</v>
      </c>
      <c r="Y1507" s="168">
        <v>0</v>
      </c>
      <c r="Z1507" s="168">
        <v>0</v>
      </c>
      <c r="AA1507" s="168">
        <v>0</v>
      </c>
      <c r="AB1507" s="168">
        <v>0</v>
      </c>
      <c r="AC1507" s="168">
        <v>0</v>
      </c>
      <c r="AD1507" s="168">
        <v>0</v>
      </c>
      <c r="AE1507" s="168">
        <v>0</v>
      </c>
      <c r="AF1507" s="168">
        <v>0</v>
      </c>
      <c r="AG1507" s="168">
        <v>0</v>
      </c>
      <c r="AH1507" s="43">
        <v>0</v>
      </c>
    </row>
    <row r="1508" spans="1:34">
      <c r="A1508" s="52">
        <v>0</v>
      </c>
      <c r="D1508" s="62">
        <v>2028</v>
      </c>
      <c r="E1508" s="62">
        <v>12</v>
      </c>
      <c r="F1508" s="62">
        <v>2029</v>
      </c>
      <c r="G1508" s="62">
        <v>2029</v>
      </c>
      <c r="H1508" s="168">
        <v>0</v>
      </c>
      <c r="I1508" s="168">
        <v>0</v>
      </c>
      <c r="J1508" s="168">
        <v>0</v>
      </c>
      <c r="K1508" s="168">
        <v>0</v>
      </c>
      <c r="L1508" s="168">
        <v>0</v>
      </c>
      <c r="M1508" s="168">
        <v>0</v>
      </c>
      <c r="N1508" s="168">
        <v>0</v>
      </c>
      <c r="O1508" s="168">
        <v>0</v>
      </c>
      <c r="P1508" s="168">
        <v>0</v>
      </c>
      <c r="Q1508" s="168">
        <v>0</v>
      </c>
      <c r="R1508" s="168">
        <v>0</v>
      </c>
      <c r="S1508" s="168">
        <v>0</v>
      </c>
      <c r="T1508" s="168">
        <v>0</v>
      </c>
      <c r="U1508" s="168">
        <v>0</v>
      </c>
      <c r="V1508" s="168">
        <v>0</v>
      </c>
      <c r="W1508" s="168">
        <v>0</v>
      </c>
      <c r="X1508" s="168">
        <v>0</v>
      </c>
      <c r="Y1508" s="168">
        <v>0</v>
      </c>
      <c r="Z1508" s="168">
        <v>0</v>
      </c>
      <c r="AA1508" s="168">
        <v>0</v>
      </c>
      <c r="AB1508" s="168">
        <v>0</v>
      </c>
      <c r="AC1508" s="168">
        <v>0</v>
      </c>
      <c r="AD1508" s="168">
        <v>0</v>
      </c>
      <c r="AE1508" s="168">
        <v>0</v>
      </c>
      <c r="AF1508" s="168">
        <v>0</v>
      </c>
      <c r="AG1508" s="168">
        <v>0</v>
      </c>
      <c r="AH1508" s="43">
        <v>0</v>
      </c>
    </row>
    <row r="1509" spans="1:34">
      <c r="A1509" s="52">
        <v>0</v>
      </c>
      <c r="D1509" s="62">
        <v>2029</v>
      </c>
      <c r="E1509" s="62">
        <v>1</v>
      </c>
      <c r="F1509" s="62">
        <v>2029</v>
      </c>
      <c r="G1509" s="62">
        <v>2029</v>
      </c>
      <c r="H1509" s="168">
        <v>0</v>
      </c>
      <c r="I1509" s="168">
        <v>0</v>
      </c>
      <c r="J1509" s="168">
        <v>0</v>
      </c>
      <c r="K1509" s="168">
        <v>0</v>
      </c>
      <c r="L1509" s="168">
        <v>0</v>
      </c>
      <c r="M1509" s="168">
        <v>0</v>
      </c>
      <c r="N1509" s="168">
        <v>0</v>
      </c>
      <c r="O1509" s="168">
        <v>0</v>
      </c>
      <c r="P1509" s="168">
        <v>0</v>
      </c>
      <c r="Q1509" s="168">
        <v>0</v>
      </c>
      <c r="R1509" s="168">
        <v>0</v>
      </c>
      <c r="S1509" s="168">
        <v>0</v>
      </c>
      <c r="T1509" s="168">
        <v>0</v>
      </c>
      <c r="U1509" s="168">
        <v>0</v>
      </c>
      <c r="V1509" s="168">
        <v>0</v>
      </c>
      <c r="W1509" s="168">
        <v>0</v>
      </c>
      <c r="X1509" s="168">
        <v>0</v>
      </c>
      <c r="Y1509" s="168">
        <v>0</v>
      </c>
      <c r="Z1509" s="168">
        <v>0</v>
      </c>
      <c r="AA1509" s="168">
        <v>0</v>
      </c>
      <c r="AB1509" s="168">
        <v>0</v>
      </c>
      <c r="AC1509" s="168">
        <v>0</v>
      </c>
      <c r="AD1509" s="168">
        <v>0</v>
      </c>
      <c r="AE1509" s="168">
        <v>0</v>
      </c>
      <c r="AF1509" s="168">
        <v>0</v>
      </c>
      <c r="AG1509" s="168">
        <v>0</v>
      </c>
      <c r="AH1509" s="43">
        <v>0</v>
      </c>
    </row>
    <row r="1510" spans="1:34">
      <c r="A1510" s="52">
        <v>0</v>
      </c>
      <c r="D1510" s="62">
        <v>2029</v>
      </c>
      <c r="E1510" s="62">
        <v>2</v>
      </c>
      <c r="F1510" s="62">
        <v>2029</v>
      </c>
      <c r="G1510" s="62">
        <v>2029</v>
      </c>
      <c r="H1510" s="168">
        <v>0</v>
      </c>
      <c r="I1510" s="168">
        <v>0</v>
      </c>
      <c r="J1510" s="168">
        <v>0</v>
      </c>
      <c r="K1510" s="168">
        <v>0</v>
      </c>
      <c r="L1510" s="168">
        <v>0</v>
      </c>
      <c r="M1510" s="168">
        <v>0</v>
      </c>
      <c r="N1510" s="168">
        <v>0</v>
      </c>
      <c r="O1510" s="168">
        <v>0</v>
      </c>
      <c r="P1510" s="168">
        <v>0</v>
      </c>
      <c r="Q1510" s="168">
        <v>0</v>
      </c>
      <c r="R1510" s="168">
        <v>0</v>
      </c>
      <c r="S1510" s="168">
        <v>0</v>
      </c>
      <c r="T1510" s="168">
        <v>0</v>
      </c>
      <c r="U1510" s="168">
        <v>0</v>
      </c>
      <c r="V1510" s="168">
        <v>0</v>
      </c>
      <c r="W1510" s="168">
        <v>0</v>
      </c>
      <c r="X1510" s="168">
        <v>0</v>
      </c>
      <c r="Y1510" s="168">
        <v>0</v>
      </c>
      <c r="Z1510" s="168">
        <v>0</v>
      </c>
      <c r="AA1510" s="168">
        <v>0</v>
      </c>
      <c r="AB1510" s="168">
        <v>0</v>
      </c>
      <c r="AC1510" s="168">
        <v>0</v>
      </c>
      <c r="AD1510" s="168">
        <v>0</v>
      </c>
      <c r="AE1510" s="168">
        <v>0</v>
      </c>
      <c r="AF1510" s="168">
        <v>0</v>
      </c>
      <c r="AG1510" s="168">
        <v>0</v>
      </c>
      <c r="AH1510" s="43">
        <v>0</v>
      </c>
    </row>
    <row r="1511" spans="1:34">
      <c r="A1511" s="52">
        <v>0</v>
      </c>
      <c r="D1511" s="62">
        <v>2029</v>
      </c>
      <c r="E1511" s="62">
        <v>3</v>
      </c>
      <c r="F1511" s="62">
        <v>2029</v>
      </c>
      <c r="G1511" s="62">
        <v>2029</v>
      </c>
      <c r="H1511" s="168">
        <v>0</v>
      </c>
      <c r="I1511" s="168">
        <v>0</v>
      </c>
      <c r="J1511" s="168">
        <v>0</v>
      </c>
      <c r="K1511" s="168">
        <v>0</v>
      </c>
      <c r="L1511" s="168">
        <v>0</v>
      </c>
      <c r="M1511" s="168">
        <v>0</v>
      </c>
      <c r="N1511" s="168">
        <v>0</v>
      </c>
      <c r="O1511" s="168">
        <v>0</v>
      </c>
      <c r="P1511" s="168">
        <v>0</v>
      </c>
      <c r="Q1511" s="168">
        <v>0</v>
      </c>
      <c r="R1511" s="168">
        <v>0</v>
      </c>
      <c r="S1511" s="168">
        <v>0</v>
      </c>
      <c r="T1511" s="168">
        <v>0</v>
      </c>
      <c r="U1511" s="168">
        <v>0</v>
      </c>
      <c r="V1511" s="168">
        <v>0</v>
      </c>
      <c r="W1511" s="168">
        <v>0</v>
      </c>
      <c r="X1511" s="168">
        <v>0</v>
      </c>
      <c r="Y1511" s="168">
        <v>0</v>
      </c>
      <c r="Z1511" s="168">
        <v>0</v>
      </c>
      <c r="AA1511" s="168">
        <v>0</v>
      </c>
      <c r="AB1511" s="168">
        <v>0</v>
      </c>
      <c r="AC1511" s="168">
        <v>0</v>
      </c>
      <c r="AD1511" s="168">
        <v>0</v>
      </c>
      <c r="AE1511" s="168">
        <v>0</v>
      </c>
      <c r="AF1511" s="168">
        <v>0</v>
      </c>
      <c r="AG1511" s="168">
        <v>0</v>
      </c>
      <c r="AH1511" s="43">
        <v>0</v>
      </c>
    </row>
    <row r="1512" spans="1:34">
      <c r="A1512" s="52">
        <v>0</v>
      </c>
      <c r="D1512" s="62">
        <v>2029</v>
      </c>
      <c r="E1512" s="62">
        <v>4</v>
      </c>
      <c r="F1512" s="62">
        <v>2029</v>
      </c>
      <c r="G1512" s="62">
        <v>2029</v>
      </c>
      <c r="H1512" s="168">
        <v>0</v>
      </c>
      <c r="I1512" s="168">
        <v>0</v>
      </c>
      <c r="J1512" s="168">
        <v>0</v>
      </c>
      <c r="K1512" s="168">
        <v>0</v>
      </c>
      <c r="L1512" s="168">
        <v>0</v>
      </c>
      <c r="M1512" s="168">
        <v>0</v>
      </c>
      <c r="N1512" s="168">
        <v>0</v>
      </c>
      <c r="O1512" s="168">
        <v>0</v>
      </c>
      <c r="P1512" s="168">
        <v>0</v>
      </c>
      <c r="Q1512" s="168">
        <v>0</v>
      </c>
      <c r="R1512" s="168">
        <v>0</v>
      </c>
      <c r="S1512" s="168">
        <v>0</v>
      </c>
      <c r="T1512" s="168">
        <v>0</v>
      </c>
      <c r="U1512" s="168">
        <v>0</v>
      </c>
      <c r="V1512" s="168">
        <v>0</v>
      </c>
      <c r="W1512" s="168">
        <v>0</v>
      </c>
      <c r="X1512" s="168">
        <v>0</v>
      </c>
      <c r="Y1512" s="168">
        <v>0</v>
      </c>
      <c r="Z1512" s="168">
        <v>0</v>
      </c>
      <c r="AA1512" s="168">
        <v>0</v>
      </c>
      <c r="AB1512" s="168">
        <v>0</v>
      </c>
      <c r="AC1512" s="168">
        <v>0</v>
      </c>
      <c r="AD1512" s="168">
        <v>0</v>
      </c>
      <c r="AE1512" s="168">
        <v>0</v>
      </c>
      <c r="AF1512" s="168">
        <v>0</v>
      </c>
      <c r="AG1512" s="168">
        <v>0</v>
      </c>
      <c r="AH1512" s="43">
        <v>0</v>
      </c>
    </row>
    <row r="1513" spans="1:34">
      <c r="A1513" s="52">
        <v>0</v>
      </c>
      <c r="D1513" s="62">
        <v>2029</v>
      </c>
      <c r="E1513" s="62">
        <v>5</v>
      </c>
      <c r="F1513" s="62">
        <v>2029</v>
      </c>
      <c r="G1513" s="62">
        <v>2030</v>
      </c>
      <c r="H1513" s="168">
        <v>0</v>
      </c>
      <c r="I1513" s="168">
        <v>0</v>
      </c>
      <c r="J1513" s="168">
        <v>0</v>
      </c>
      <c r="K1513" s="168">
        <v>0</v>
      </c>
      <c r="L1513" s="168">
        <v>0</v>
      </c>
      <c r="M1513" s="168">
        <v>0</v>
      </c>
      <c r="N1513" s="168">
        <v>0</v>
      </c>
      <c r="O1513" s="168">
        <v>0</v>
      </c>
      <c r="P1513" s="168">
        <v>0</v>
      </c>
      <c r="Q1513" s="168">
        <v>0</v>
      </c>
      <c r="R1513" s="168">
        <v>0</v>
      </c>
      <c r="S1513" s="168">
        <v>0</v>
      </c>
      <c r="T1513" s="168">
        <v>0</v>
      </c>
      <c r="U1513" s="168">
        <v>0</v>
      </c>
      <c r="V1513" s="168">
        <v>0</v>
      </c>
      <c r="W1513" s="168">
        <v>0</v>
      </c>
      <c r="X1513" s="168">
        <v>0</v>
      </c>
      <c r="Y1513" s="168">
        <v>0</v>
      </c>
      <c r="Z1513" s="168">
        <v>0</v>
      </c>
      <c r="AA1513" s="168">
        <v>0</v>
      </c>
      <c r="AB1513" s="168">
        <v>0</v>
      </c>
      <c r="AC1513" s="168">
        <v>0</v>
      </c>
      <c r="AD1513" s="168">
        <v>0</v>
      </c>
      <c r="AE1513" s="168">
        <v>0</v>
      </c>
      <c r="AF1513" s="168">
        <v>0</v>
      </c>
      <c r="AG1513" s="168">
        <v>0</v>
      </c>
      <c r="AH1513" s="43">
        <v>0</v>
      </c>
    </row>
    <row r="1514" spans="1:34">
      <c r="A1514" s="52">
        <v>0</v>
      </c>
      <c r="D1514" s="62">
        <v>2029</v>
      </c>
      <c r="E1514" s="62">
        <v>6</v>
      </c>
      <c r="F1514" s="62">
        <v>2029</v>
      </c>
      <c r="G1514" s="62">
        <v>2030</v>
      </c>
      <c r="H1514" s="168">
        <v>0</v>
      </c>
      <c r="I1514" s="168">
        <v>0</v>
      </c>
      <c r="J1514" s="168">
        <v>0</v>
      </c>
      <c r="K1514" s="168">
        <v>0</v>
      </c>
      <c r="L1514" s="168">
        <v>0</v>
      </c>
      <c r="M1514" s="168">
        <v>0</v>
      </c>
      <c r="N1514" s="168">
        <v>0</v>
      </c>
      <c r="O1514" s="168">
        <v>0</v>
      </c>
      <c r="P1514" s="168">
        <v>0</v>
      </c>
      <c r="Q1514" s="168">
        <v>0</v>
      </c>
      <c r="R1514" s="168">
        <v>0</v>
      </c>
      <c r="S1514" s="168">
        <v>0</v>
      </c>
      <c r="T1514" s="168">
        <v>0</v>
      </c>
      <c r="U1514" s="168">
        <v>0</v>
      </c>
      <c r="V1514" s="168">
        <v>0</v>
      </c>
      <c r="W1514" s="168">
        <v>0</v>
      </c>
      <c r="X1514" s="168">
        <v>0</v>
      </c>
      <c r="Y1514" s="168">
        <v>0</v>
      </c>
      <c r="Z1514" s="168">
        <v>0</v>
      </c>
      <c r="AA1514" s="168">
        <v>0</v>
      </c>
      <c r="AB1514" s="168">
        <v>0</v>
      </c>
      <c r="AC1514" s="168">
        <v>0</v>
      </c>
      <c r="AD1514" s="168">
        <v>0</v>
      </c>
      <c r="AE1514" s="168">
        <v>0</v>
      </c>
      <c r="AF1514" s="168">
        <v>0</v>
      </c>
      <c r="AG1514" s="168">
        <v>0</v>
      </c>
      <c r="AH1514" s="43">
        <v>0</v>
      </c>
    </row>
    <row r="1515" spans="1:34">
      <c r="A1515" s="52">
        <v>0</v>
      </c>
      <c r="D1515" s="62">
        <v>2029</v>
      </c>
      <c r="E1515" s="62">
        <v>7</v>
      </c>
      <c r="F1515" s="62">
        <v>2030</v>
      </c>
      <c r="G1515" s="62">
        <v>2030</v>
      </c>
      <c r="H1515" s="168">
        <v>0</v>
      </c>
      <c r="I1515" s="168">
        <v>0</v>
      </c>
      <c r="J1515" s="168">
        <v>0</v>
      </c>
      <c r="K1515" s="168">
        <v>0</v>
      </c>
      <c r="L1515" s="168">
        <v>0</v>
      </c>
      <c r="M1515" s="168">
        <v>0</v>
      </c>
      <c r="N1515" s="168">
        <v>0</v>
      </c>
      <c r="O1515" s="168">
        <v>0</v>
      </c>
      <c r="P1515" s="168">
        <v>0</v>
      </c>
      <c r="Q1515" s="168">
        <v>0</v>
      </c>
      <c r="R1515" s="168">
        <v>0</v>
      </c>
      <c r="S1515" s="168">
        <v>0</v>
      </c>
      <c r="T1515" s="168">
        <v>0</v>
      </c>
      <c r="U1515" s="168">
        <v>0</v>
      </c>
      <c r="V1515" s="168">
        <v>0</v>
      </c>
      <c r="W1515" s="168">
        <v>0</v>
      </c>
      <c r="X1515" s="168">
        <v>0</v>
      </c>
      <c r="Y1515" s="168">
        <v>0</v>
      </c>
      <c r="Z1515" s="168">
        <v>0</v>
      </c>
      <c r="AA1515" s="168">
        <v>0</v>
      </c>
      <c r="AB1515" s="168">
        <v>0</v>
      </c>
      <c r="AC1515" s="168">
        <v>0</v>
      </c>
      <c r="AD1515" s="168">
        <v>0</v>
      </c>
      <c r="AE1515" s="168">
        <v>0</v>
      </c>
      <c r="AF1515" s="168">
        <v>0</v>
      </c>
      <c r="AG1515" s="168">
        <v>0</v>
      </c>
      <c r="AH1515" s="43">
        <v>0</v>
      </c>
    </row>
    <row r="1516" spans="1:34">
      <c r="A1516" s="52">
        <v>0</v>
      </c>
      <c r="D1516" s="62">
        <v>2029</v>
      </c>
      <c r="E1516" s="62">
        <v>8</v>
      </c>
      <c r="F1516" s="62">
        <v>2030</v>
      </c>
      <c r="G1516" s="62">
        <v>2030</v>
      </c>
      <c r="H1516" s="168">
        <v>0</v>
      </c>
      <c r="I1516" s="168">
        <v>0</v>
      </c>
      <c r="J1516" s="168">
        <v>0</v>
      </c>
      <c r="K1516" s="168">
        <v>0</v>
      </c>
      <c r="L1516" s="168">
        <v>0</v>
      </c>
      <c r="M1516" s="168">
        <v>0</v>
      </c>
      <c r="N1516" s="168">
        <v>0</v>
      </c>
      <c r="O1516" s="168">
        <v>0</v>
      </c>
      <c r="P1516" s="168">
        <v>0</v>
      </c>
      <c r="Q1516" s="168">
        <v>0</v>
      </c>
      <c r="R1516" s="168">
        <v>0</v>
      </c>
      <c r="S1516" s="168">
        <v>0</v>
      </c>
      <c r="T1516" s="168">
        <v>0</v>
      </c>
      <c r="U1516" s="168">
        <v>0</v>
      </c>
      <c r="V1516" s="168">
        <v>0</v>
      </c>
      <c r="W1516" s="168">
        <v>0</v>
      </c>
      <c r="X1516" s="168">
        <v>0</v>
      </c>
      <c r="Y1516" s="168">
        <v>0</v>
      </c>
      <c r="Z1516" s="168">
        <v>0</v>
      </c>
      <c r="AA1516" s="168">
        <v>0</v>
      </c>
      <c r="AB1516" s="168">
        <v>0</v>
      </c>
      <c r="AC1516" s="168">
        <v>0</v>
      </c>
      <c r="AD1516" s="168">
        <v>0</v>
      </c>
      <c r="AE1516" s="168">
        <v>0</v>
      </c>
      <c r="AF1516" s="168">
        <v>0</v>
      </c>
      <c r="AG1516" s="168">
        <v>0</v>
      </c>
      <c r="AH1516" s="43">
        <v>0</v>
      </c>
    </row>
    <row r="1517" spans="1:34">
      <c r="A1517" s="52">
        <v>0</v>
      </c>
      <c r="D1517" s="62">
        <v>2029</v>
      </c>
      <c r="E1517" s="62">
        <v>9</v>
      </c>
      <c r="F1517" s="62">
        <v>2030</v>
      </c>
      <c r="G1517" s="62">
        <v>2030</v>
      </c>
      <c r="H1517" s="168">
        <v>0</v>
      </c>
      <c r="I1517" s="168">
        <v>0</v>
      </c>
      <c r="J1517" s="168">
        <v>0</v>
      </c>
      <c r="K1517" s="168">
        <v>0</v>
      </c>
      <c r="L1517" s="168">
        <v>0</v>
      </c>
      <c r="M1517" s="168">
        <v>0</v>
      </c>
      <c r="N1517" s="168">
        <v>0</v>
      </c>
      <c r="O1517" s="168">
        <v>0</v>
      </c>
      <c r="P1517" s="168">
        <v>0</v>
      </c>
      <c r="Q1517" s="168">
        <v>0</v>
      </c>
      <c r="R1517" s="168">
        <v>0</v>
      </c>
      <c r="S1517" s="168">
        <v>0</v>
      </c>
      <c r="T1517" s="168">
        <v>0</v>
      </c>
      <c r="U1517" s="168">
        <v>0</v>
      </c>
      <c r="V1517" s="168">
        <v>0</v>
      </c>
      <c r="W1517" s="168">
        <v>0</v>
      </c>
      <c r="X1517" s="168">
        <v>0</v>
      </c>
      <c r="Y1517" s="168">
        <v>0</v>
      </c>
      <c r="Z1517" s="168">
        <v>0</v>
      </c>
      <c r="AA1517" s="168">
        <v>0</v>
      </c>
      <c r="AB1517" s="168">
        <v>0</v>
      </c>
      <c r="AC1517" s="168">
        <v>0</v>
      </c>
      <c r="AD1517" s="168">
        <v>0</v>
      </c>
      <c r="AE1517" s="168">
        <v>0</v>
      </c>
      <c r="AF1517" s="168">
        <v>0</v>
      </c>
      <c r="AG1517" s="168">
        <v>0</v>
      </c>
      <c r="AH1517" s="43">
        <v>0</v>
      </c>
    </row>
    <row r="1518" spans="1:34">
      <c r="A1518" s="52">
        <v>0</v>
      </c>
      <c r="D1518" s="62">
        <v>2029</v>
      </c>
      <c r="E1518" s="62">
        <v>10</v>
      </c>
      <c r="F1518" s="62">
        <v>2030</v>
      </c>
      <c r="G1518" s="62">
        <v>2030</v>
      </c>
      <c r="H1518" s="168">
        <v>0</v>
      </c>
      <c r="I1518" s="168">
        <v>0</v>
      </c>
      <c r="J1518" s="168">
        <v>0</v>
      </c>
      <c r="K1518" s="168">
        <v>0</v>
      </c>
      <c r="L1518" s="168">
        <v>0</v>
      </c>
      <c r="M1518" s="168">
        <v>0</v>
      </c>
      <c r="N1518" s="168">
        <v>0</v>
      </c>
      <c r="O1518" s="168">
        <v>0</v>
      </c>
      <c r="P1518" s="168">
        <v>0</v>
      </c>
      <c r="Q1518" s="168">
        <v>0</v>
      </c>
      <c r="R1518" s="168">
        <v>0</v>
      </c>
      <c r="S1518" s="168">
        <v>0</v>
      </c>
      <c r="T1518" s="168">
        <v>0</v>
      </c>
      <c r="U1518" s="168">
        <v>0</v>
      </c>
      <c r="V1518" s="168">
        <v>0</v>
      </c>
      <c r="W1518" s="168">
        <v>0</v>
      </c>
      <c r="X1518" s="168">
        <v>0</v>
      </c>
      <c r="Y1518" s="168">
        <v>0</v>
      </c>
      <c r="Z1518" s="168">
        <v>0</v>
      </c>
      <c r="AA1518" s="168">
        <v>0</v>
      </c>
      <c r="AB1518" s="168">
        <v>0</v>
      </c>
      <c r="AC1518" s="168">
        <v>0</v>
      </c>
      <c r="AD1518" s="168">
        <v>0</v>
      </c>
      <c r="AE1518" s="168">
        <v>0</v>
      </c>
      <c r="AF1518" s="168">
        <v>0</v>
      </c>
      <c r="AG1518" s="168">
        <v>0</v>
      </c>
      <c r="AH1518" s="43">
        <v>0</v>
      </c>
    </row>
    <row r="1519" spans="1:34">
      <c r="A1519" s="52">
        <v>0</v>
      </c>
      <c r="D1519" s="62">
        <v>2029</v>
      </c>
      <c r="E1519" s="62">
        <v>11</v>
      </c>
      <c r="F1519" s="62">
        <v>2030</v>
      </c>
      <c r="G1519" s="62">
        <v>2030</v>
      </c>
      <c r="H1519" s="168">
        <v>0</v>
      </c>
      <c r="I1519" s="168">
        <v>0</v>
      </c>
      <c r="J1519" s="168">
        <v>0</v>
      </c>
      <c r="K1519" s="168">
        <v>0</v>
      </c>
      <c r="L1519" s="168">
        <v>0</v>
      </c>
      <c r="M1519" s="168">
        <v>0</v>
      </c>
      <c r="N1519" s="168">
        <v>0</v>
      </c>
      <c r="O1519" s="168">
        <v>0</v>
      </c>
      <c r="P1519" s="168">
        <v>0</v>
      </c>
      <c r="Q1519" s="168">
        <v>0</v>
      </c>
      <c r="R1519" s="168">
        <v>0</v>
      </c>
      <c r="S1519" s="168">
        <v>0</v>
      </c>
      <c r="T1519" s="168">
        <v>0</v>
      </c>
      <c r="U1519" s="168">
        <v>0</v>
      </c>
      <c r="V1519" s="168">
        <v>0</v>
      </c>
      <c r="W1519" s="168">
        <v>0</v>
      </c>
      <c r="X1519" s="168">
        <v>0</v>
      </c>
      <c r="Y1519" s="168">
        <v>0</v>
      </c>
      <c r="Z1519" s="168">
        <v>0</v>
      </c>
      <c r="AA1519" s="168">
        <v>0</v>
      </c>
      <c r="AB1519" s="168">
        <v>0</v>
      </c>
      <c r="AC1519" s="168">
        <v>0</v>
      </c>
      <c r="AD1519" s="168">
        <v>0</v>
      </c>
      <c r="AE1519" s="168">
        <v>0</v>
      </c>
      <c r="AF1519" s="168">
        <v>0</v>
      </c>
      <c r="AG1519" s="168">
        <v>0</v>
      </c>
      <c r="AH1519" s="43">
        <v>0</v>
      </c>
    </row>
    <row r="1520" spans="1:34">
      <c r="A1520" s="52">
        <v>0</v>
      </c>
      <c r="D1520" s="62">
        <v>2029</v>
      </c>
      <c r="E1520" s="62">
        <v>12</v>
      </c>
      <c r="F1520" s="62">
        <v>2030</v>
      </c>
      <c r="G1520" s="62">
        <v>2030</v>
      </c>
      <c r="H1520" s="168">
        <v>0</v>
      </c>
      <c r="I1520" s="168">
        <v>0</v>
      </c>
      <c r="J1520" s="168">
        <v>0</v>
      </c>
      <c r="K1520" s="168">
        <v>0</v>
      </c>
      <c r="L1520" s="168">
        <v>0</v>
      </c>
      <c r="M1520" s="168">
        <v>0</v>
      </c>
      <c r="N1520" s="168">
        <v>0</v>
      </c>
      <c r="O1520" s="168">
        <v>0</v>
      </c>
      <c r="P1520" s="168">
        <v>0</v>
      </c>
      <c r="Q1520" s="168">
        <v>0</v>
      </c>
      <c r="R1520" s="168">
        <v>0</v>
      </c>
      <c r="S1520" s="168">
        <v>0</v>
      </c>
      <c r="T1520" s="168">
        <v>0</v>
      </c>
      <c r="U1520" s="168">
        <v>0</v>
      </c>
      <c r="V1520" s="168">
        <v>0</v>
      </c>
      <c r="W1520" s="168">
        <v>0</v>
      </c>
      <c r="X1520" s="168">
        <v>0</v>
      </c>
      <c r="Y1520" s="168">
        <v>0</v>
      </c>
      <c r="Z1520" s="168">
        <v>0</v>
      </c>
      <c r="AA1520" s="168">
        <v>0</v>
      </c>
      <c r="AB1520" s="168">
        <v>0</v>
      </c>
      <c r="AC1520" s="168">
        <v>0</v>
      </c>
      <c r="AD1520" s="168">
        <v>0</v>
      </c>
      <c r="AE1520" s="168">
        <v>0</v>
      </c>
      <c r="AF1520" s="168">
        <v>0</v>
      </c>
      <c r="AG1520" s="168">
        <v>0</v>
      </c>
      <c r="AH1520" s="43">
        <v>0</v>
      </c>
    </row>
    <row r="1521" spans="1:34">
      <c r="A1521" s="52">
        <v>0</v>
      </c>
      <c r="D1521" s="62">
        <v>2030</v>
      </c>
      <c r="E1521" s="62">
        <v>1</v>
      </c>
      <c r="F1521" s="62">
        <v>2030</v>
      </c>
      <c r="G1521" s="62">
        <v>2030</v>
      </c>
      <c r="H1521" s="168">
        <v>0</v>
      </c>
      <c r="I1521" s="168">
        <v>0</v>
      </c>
      <c r="J1521" s="168">
        <v>0</v>
      </c>
      <c r="K1521" s="168">
        <v>0</v>
      </c>
      <c r="L1521" s="168">
        <v>0</v>
      </c>
      <c r="M1521" s="168">
        <v>0</v>
      </c>
      <c r="N1521" s="168">
        <v>0</v>
      </c>
      <c r="O1521" s="168">
        <v>0</v>
      </c>
      <c r="P1521" s="168">
        <v>0</v>
      </c>
      <c r="Q1521" s="168">
        <v>0</v>
      </c>
      <c r="R1521" s="168">
        <v>0</v>
      </c>
      <c r="S1521" s="168">
        <v>0</v>
      </c>
      <c r="T1521" s="168">
        <v>0</v>
      </c>
      <c r="U1521" s="168">
        <v>0</v>
      </c>
      <c r="V1521" s="168">
        <v>0</v>
      </c>
      <c r="W1521" s="168">
        <v>0</v>
      </c>
      <c r="X1521" s="168">
        <v>0</v>
      </c>
      <c r="Y1521" s="168">
        <v>0</v>
      </c>
      <c r="Z1521" s="168">
        <v>0</v>
      </c>
      <c r="AA1521" s="168">
        <v>0</v>
      </c>
      <c r="AB1521" s="168">
        <v>0</v>
      </c>
      <c r="AC1521" s="168">
        <v>0</v>
      </c>
      <c r="AD1521" s="168">
        <v>0</v>
      </c>
      <c r="AE1521" s="168">
        <v>0</v>
      </c>
      <c r="AF1521" s="168">
        <v>0</v>
      </c>
      <c r="AG1521" s="168">
        <v>0</v>
      </c>
      <c r="AH1521" s="43">
        <v>0</v>
      </c>
    </row>
    <row r="1522" spans="1:34">
      <c r="A1522" s="52">
        <v>0</v>
      </c>
      <c r="D1522" s="62">
        <v>2030</v>
      </c>
      <c r="E1522" s="62">
        <v>2</v>
      </c>
      <c r="F1522" s="62">
        <v>2030</v>
      </c>
      <c r="G1522" s="62">
        <v>2030</v>
      </c>
      <c r="H1522" s="168">
        <v>0</v>
      </c>
      <c r="I1522" s="168">
        <v>0</v>
      </c>
      <c r="J1522" s="168">
        <v>0</v>
      </c>
      <c r="K1522" s="168">
        <v>0</v>
      </c>
      <c r="L1522" s="168">
        <v>0</v>
      </c>
      <c r="M1522" s="168">
        <v>0</v>
      </c>
      <c r="N1522" s="168">
        <v>0</v>
      </c>
      <c r="O1522" s="168">
        <v>0</v>
      </c>
      <c r="P1522" s="168">
        <v>0</v>
      </c>
      <c r="Q1522" s="168">
        <v>0</v>
      </c>
      <c r="R1522" s="168">
        <v>0</v>
      </c>
      <c r="S1522" s="168">
        <v>0</v>
      </c>
      <c r="T1522" s="168">
        <v>0</v>
      </c>
      <c r="U1522" s="168">
        <v>0</v>
      </c>
      <c r="V1522" s="168">
        <v>0</v>
      </c>
      <c r="W1522" s="168">
        <v>0</v>
      </c>
      <c r="X1522" s="168">
        <v>0</v>
      </c>
      <c r="Y1522" s="168">
        <v>0</v>
      </c>
      <c r="Z1522" s="168">
        <v>0</v>
      </c>
      <c r="AA1522" s="168">
        <v>0</v>
      </c>
      <c r="AB1522" s="168">
        <v>0</v>
      </c>
      <c r="AC1522" s="168">
        <v>0</v>
      </c>
      <c r="AD1522" s="168">
        <v>0</v>
      </c>
      <c r="AE1522" s="168">
        <v>0</v>
      </c>
      <c r="AF1522" s="168">
        <v>0</v>
      </c>
      <c r="AG1522" s="168">
        <v>0</v>
      </c>
      <c r="AH1522" s="43">
        <v>0</v>
      </c>
    </row>
    <row r="1523" spans="1:34">
      <c r="A1523" s="52">
        <v>0</v>
      </c>
      <c r="D1523" s="62">
        <v>2030</v>
      </c>
      <c r="E1523" s="62">
        <v>3</v>
      </c>
      <c r="F1523" s="62">
        <v>2030</v>
      </c>
      <c r="G1523" s="62">
        <v>2030</v>
      </c>
      <c r="H1523" s="168">
        <v>0</v>
      </c>
      <c r="I1523" s="168">
        <v>0</v>
      </c>
      <c r="J1523" s="168">
        <v>0</v>
      </c>
      <c r="K1523" s="168">
        <v>0</v>
      </c>
      <c r="L1523" s="168">
        <v>0</v>
      </c>
      <c r="M1523" s="168">
        <v>0</v>
      </c>
      <c r="N1523" s="168">
        <v>0</v>
      </c>
      <c r="O1523" s="168">
        <v>0</v>
      </c>
      <c r="P1523" s="168">
        <v>0</v>
      </c>
      <c r="Q1523" s="168">
        <v>0</v>
      </c>
      <c r="R1523" s="168">
        <v>0</v>
      </c>
      <c r="S1523" s="168">
        <v>0</v>
      </c>
      <c r="T1523" s="168">
        <v>0</v>
      </c>
      <c r="U1523" s="168">
        <v>0</v>
      </c>
      <c r="V1523" s="168">
        <v>0</v>
      </c>
      <c r="W1523" s="168">
        <v>0</v>
      </c>
      <c r="X1523" s="168">
        <v>0</v>
      </c>
      <c r="Y1523" s="168">
        <v>0</v>
      </c>
      <c r="Z1523" s="168">
        <v>0</v>
      </c>
      <c r="AA1523" s="168">
        <v>0</v>
      </c>
      <c r="AB1523" s="168">
        <v>0</v>
      </c>
      <c r="AC1523" s="168">
        <v>0</v>
      </c>
      <c r="AD1523" s="168">
        <v>0</v>
      </c>
      <c r="AE1523" s="168">
        <v>0</v>
      </c>
      <c r="AF1523" s="168">
        <v>0</v>
      </c>
      <c r="AG1523" s="168">
        <v>0</v>
      </c>
      <c r="AH1523" s="43">
        <v>0</v>
      </c>
    </row>
    <row r="1524" spans="1:34">
      <c r="A1524" s="52">
        <v>0</v>
      </c>
      <c r="D1524" s="62">
        <v>2030</v>
      </c>
      <c r="E1524" s="62">
        <v>4</v>
      </c>
      <c r="F1524" s="62">
        <v>2030</v>
      </c>
      <c r="G1524" s="62">
        <v>2030</v>
      </c>
      <c r="H1524" s="168">
        <v>0</v>
      </c>
      <c r="I1524" s="168">
        <v>0</v>
      </c>
      <c r="J1524" s="168">
        <v>0</v>
      </c>
      <c r="K1524" s="168">
        <v>0</v>
      </c>
      <c r="L1524" s="168">
        <v>0</v>
      </c>
      <c r="M1524" s="168">
        <v>0</v>
      </c>
      <c r="N1524" s="168">
        <v>0</v>
      </c>
      <c r="O1524" s="168">
        <v>0</v>
      </c>
      <c r="P1524" s="168">
        <v>0</v>
      </c>
      <c r="Q1524" s="168">
        <v>0</v>
      </c>
      <c r="R1524" s="168">
        <v>0</v>
      </c>
      <c r="S1524" s="168">
        <v>0</v>
      </c>
      <c r="T1524" s="168">
        <v>0</v>
      </c>
      <c r="U1524" s="168">
        <v>0</v>
      </c>
      <c r="V1524" s="168">
        <v>0</v>
      </c>
      <c r="W1524" s="168">
        <v>0</v>
      </c>
      <c r="X1524" s="168">
        <v>0</v>
      </c>
      <c r="Y1524" s="168">
        <v>0</v>
      </c>
      <c r="Z1524" s="168">
        <v>0</v>
      </c>
      <c r="AA1524" s="168">
        <v>0</v>
      </c>
      <c r="AB1524" s="168">
        <v>0</v>
      </c>
      <c r="AC1524" s="168">
        <v>0</v>
      </c>
      <c r="AD1524" s="168">
        <v>0</v>
      </c>
      <c r="AE1524" s="168">
        <v>0</v>
      </c>
      <c r="AF1524" s="168">
        <v>0</v>
      </c>
      <c r="AG1524" s="168">
        <v>0</v>
      </c>
      <c r="AH1524" s="43">
        <v>0</v>
      </c>
    </row>
    <row r="1525" spans="1:34">
      <c r="A1525" s="52">
        <v>0</v>
      </c>
      <c r="D1525" s="62">
        <v>2030</v>
      </c>
      <c r="E1525" s="62">
        <v>5</v>
      </c>
      <c r="F1525" s="62">
        <v>2030</v>
      </c>
      <c r="G1525" s="62">
        <v>2031</v>
      </c>
      <c r="H1525" s="168">
        <v>0</v>
      </c>
      <c r="I1525" s="168">
        <v>0</v>
      </c>
      <c r="J1525" s="168">
        <v>0</v>
      </c>
      <c r="K1525" s="168">
        <v>0</v>
      </c>
      <c r="L1525" s="168">
        <v>0</v>
      </c>
      <c r="M1525" s="168">
        <v>0</v>
      </c>
      <c r="N1525" s="168">
        <v>0</v>
      </c>
      <c r="O1525" s="168">
        <v>0</v>
      </c>
      <c r="P1525" s="168">
        <v>0</v>
      </c>
      <c r="Q1525" s="168">
        <v>0</v>
      </c>
      <c r="R1525" s="168">
        <v>0</v>
      </c>
      <c r="S1525" s="168">
        <v>0</v>
      </c>
      <c r="T1525" s="168">
        <v>0</v>
      </c>
      <c r="U1525" s="168">
        <v>0</v>
      </c>
      <c r="V1525" s="168">
        <v>0</v>
      </c>
      <c r="W1525" s="168">
        <v>0</v>
      </c>
      <c r="X1525" s="168">
        <v>0</v>
      </c>
      <c r="Y1525" s="168">
        <v>0</v>
      </c>
      <c r="Z1525" s="168">
        <v>0</v>
      </c>
      <c r="AA1525" s="168">
        <v>0</v>
      </c>
      <c r="AB1525" s="168">
        <v>0</v>
      </c>
      <c r="AC1525" s="168">
        <v>0</v>
      </c>
      <c r="AD1525" s="168">
        <v>0</v>
      </c>
      <c r="AE1525" s="168">
        <v>0</v>
      </c>
      <c r="AF1525" s="168">
        <v>0</v>
      </c>
      <c r="AG1525" s="168">
        <v>0</v>
      </c>
      <c r="AH1525" s="43">
        <v>0</v>
      </c>
    </row>
    <row r="1526" spans="1:34">
      <c r="A1526" s="52">
        <v>0</v>
      </c>
      <c r="D1526" s="62">
        <v>2030</v>
      </c>
      <c r="E1526" s="62">
        <v>6</v>
      </c>
      <c r="F1526" s="62">
        <v>2030</v>
      </c>
      <c r="G1526" s="62">
        <v>2031</v>
      </c>
      <c r="H1526" s="168">
        <v>0</v>
      </c>
      <c r="I1526" s="168">
        <v>0</v>
      </c>
      <c r="J1526" s="168">
        <v>0</v>
      </c>
      <c r="K1526" s="168">
        <v>0</v>
      </c>
      <c r="L1526" s="168">
        <v>0</v>
      </c>
      <c r="M1526" s="168">
        <v>0</v>
      </c>
      <c r="N1526" s="168">
        <v>0</v>
      </c>
      <c r="O1526" s="168">
        <v>0</v>
      </c>
      <c r="P1526" s="168">
        <v>0</v>
      </c>
      <c r="Q1526" s="168">
        <v>0</v>
      </c>
      <c r="R1526" s="168">
        <v>0</v>
      </c>
      <c r="S1526" s="168">
        <v>0</v>
      </c>
      <c r="T1526" s="168">
        <v>0</v>
      </c>
      <c r="U1526" s="168">
        <v>0</v>
      </c>
      <c r="V1526" s="168">
        <v>0</v>
      </c>
      <c r="W1526" s="168">
        <v>0</v>
      </c>
      <c r="X1526" s="168">
        <v>0</v>
      </c>
      <c r="Y1526" s="168">
        <v>0</v>
      </c>
      <c r="Z1526" s="168">
        <v>0</v>
      </c>
      <c r="AA1526" s="168">
        <v>0</v>
      </c>
      <c r="AB1526" s="168">
        <v>0</v>
      </c>
      <c r="AC1526" s="168">
        <v>0</v>
      </c>
      <c r="AD1526" s="168">
        <v>0</v>
      </c>
      <c r="AE1526" s="168">
        <v>0</v>
      </c>
      <c r="AF1526" s="168">
        <v>0</v>
      </c>
      <c r="AG1526" s="168">
        <v>0</v>
      </c>
      <c r="AH1526" s="43">
        <v>0</v>
      </c>
    </row>
    <row r="1527" spans="1:34">
      <c r="A1527" s="52">
        <v>0</v>
      </c>
      <c r="D1527" s="62">
        <v>2030</v>
      </c>
      <c r="E1527" s="62">
        <v>7</v>
      </c>
      <c r="F1527" s="62">
        <v>2031</v>
      </c>
      <c r="G1527" s="62">
        <v>2031</v>
      </c>
      <c r="H1527" s="168">
        <v>0</v>
      </c>
      <c r="I1527" s="168">
        <v>0</v>
      </c>
      <c r="J1527" s="168">
        <v>0</v>
      </c>
      <c r="K1527" s="168">
        <v>0</v>
      </c>
      <c r="L1527" s="168">
        <v>0</v>
      </c>
      <c r="M1527" s="168">
        <v>0</v>
      </c>
      <c r="N1527" s="168">
        <v>0</v>
      </c>
      <c r="O1527" s="168">
        <v>0</v>
      </c>
      <c r="P1527" s="168">
        <v>0</v>
      </c>
      <c r="Q1527" s="168">
        <v>0</v>
      </c>
      <c r="R1527" s="168">
        <v>0</v>
      </c>
      <c r="S1527" s="168">
        <v>0</v>
      </c>
      <c r="T1527" s="168">
        <v>0</v>
      </c>
      <c r="U1527" s="168">
        <v>0</v>
      </c>
      <c r="V1527" s="168">
        <v>0</v>
      </c>
      <c r="W1527" s="168">
        <v>0</v>
      </c>
      <c r="X1527" s="168">
        <v>0</v>
      </c>
      <c r="Y1527" s="168">
        <v>0</v>
      </c>
      <c r="Z1527" s="168">
        <v>0</v>
      </c>
      <c r="AA1527" s="168">
        <v>0</v>
      </c>
      <c r="AB1527" s="168">
        <v>0</v>
      </c>
      <c r="AC1527" s="168">
        <v>0</v>
      </c>
      <c r="AD1527" s="168">
        <v>0</v>
      </c>
      <c r="AE1527" s="168">
        <v>0</v>
      </c>
      <c r="AF1527" s="168">
        <v>0</v>
      </c>
      <c r="AG1527" s="168">
        <v>0</v>
      </c>
      <c r="AH1527" s="43">
        <v>0</v>
      </c>
    </row>
    <row r="1528" spans="1:34">
      <c r="A1528" s="52">
        <v>0</v>
      </c>
      <c r="D1528" s="62">
        <v>2030</v>
      </c>
      <c r="E1528" s="62">
        <v>8</v>
      </c>
      <c r="F1528" s="62">
        <v>2031</v>
      </c>
      <c r="G1528" s="62">
        <v>2031</v>
      </c>
      <c r="H1528" s="168">
        <v>0</v>
      </c>
      <c r="I1528" s="168">
        <v>0</v>
      </c>
      <c r="J1528" s="168">
        <v>0</v>
      </c>
      <c r="K1528" s="168">
        <v>0</v>
      </c>
      <c r="L1528" s="168">
        <v>0</v>
      </c>
      <c r="M1528" s="168">
        <v>0</v>
      </c>
      <c r="N1528" s="168">
        <v>0</v>
      </c>
      <c r="O1528" s="168">
        <v>0</v>
      </c>
      <c r="P1528" s="168">
        <v>0</v>
      </c>
      <c r="Q1528" s="168">
        <v>0</v>
      </c>
      <c r="R1528" s="168">
        <v>0</v>
      </c>
      <c r="S1528" s="168">
        <v>0</v>
      </c>
      <c r="T1528" s="168">
        <v>0</v>
      </c>
      <c r="U1528" s="168">
        <v>0</v>
      </c>
      <c r="V1528" s="168">
        <v>0</v>
      </c>
      <c r="W1528" s="168">
        <v>0</v>
      </c>
      <c r="X1528" s="168">
        <v>0</v>
      </c>
      <c r="Y1528" s="168">
        <v>0</v>
      </c>
      <c r="Z1528" s="168">
        <v>0</v>
      </c>
      <c r="AA1528" s="168">
        <v>0</v>
      </c>
      <c r="AB1528" s="168">
        <v>0</v>
      </c>
      <c r="AC1528" s="168">
        <v>0</v>
      </c>
      <c r="AD1528" s="168">
        <v>0</v>
      </c>
      <c r="AE1528" s="168">
        <v>0</v>
      </c>
      <c r="AF1528" s="168">
        <v>0</v>
      </c>
      <c r="AG1528" s="168">
        <v>0</v>
      </c>
      <c r="AH1528" s="43">
        <v>0</v>
      </c>
    </row>
    <row r="1529" spans="1:34">
      <c r="A1529" s="52">
        <v>0</v>
      </c>
      <c r="D1529" s="62">
        <v>2030</v>
      </c>
      <c r="E1529" s="62">
        <v>9</v>
      </c>
      <c r="F1529" s="62">
        <v>2031</v>
      </c>
      <c r="G1529" s="62">
        <v>2031</v>
      </c>
      <c r="H1529" s="168">
        <v>0</v>
      </c>
      <c r="I1529" s="168">
        <v>0</v>
      </c>
      <c r="J1529" s="168">
        <v>0</v>
      </c>
      <c r="K1529" s="168">
        <v>0</v>
      </c>
      <c r="L1529" s="168">
        <v>0</v>
      </c>
      <c r="M1529" s="168">
        <v>0</v>
      </c>
      <c r="N1529" s="168">
        <v>0</v>
      </c>
      <c r="O1529" s="168">
        <v>0</v>
      </c>
      <c r="P1529" s="168">
        <v>0</v>
      </c>
      <c r="Q1529" s="168">
        <v>0</v>
      </c>
      <c r="R1529" s="168">
        <v>0</v>
      </c>
      <c r="S1529" s="168">
        <v>0</v>
      </c>
      <c r="T1529" s="168">
        <v>0</v>
      </c>
      <c r="U1529" s="168">
        <v>0</v>
      </c>
      <c r="V1529" s="168">
        <v>0</v>
      </c>
      <c r="W1529" s="168">
        <v>0</v>
      </c>
      <c r="X1529" s="168">
        <v>0</v>
      </c>
      <c r="Y1529" s="168">
        <v>0</v>
      </c>
      <c r="Z1529" s="168">
        <v>0</v>
      </c>
      <c r="AA1529" s="168">
        <v>0</v>
      </c>
      <c r="AB1529" s="168">
        <v>0</v>
      </c>
      <c r="AC1529" s="168">
        <v>0</v>
      </c>
      <c r="AD1529" s="168">
        <v>0</v>
      </c>
      <c r="AE1529" s="168">
        <v>0</v>
      </c>
      <c r="AF1529" s="168">
        <v>0</v>
      </c>
      <c r="AG1529" s="168">
        <v>0</v>
      </c>
      <c r="AH1529" s="43">
        <v>0</v>
      </c>
    </row>
    <row r="1530" spans="1:34">
      <c r="A1530" s="52">
        <v>0</v>
      </c>
      <c r="D1530" s="62">
        <v>2030</v>
      </c>
      <c r="E1530" s="62">
        <v>10</v>
      </c>
      <c r="F1530" s="62">
        <v>2031</v>
      </c>
      <c r="G1530" s="62">
        <v>2031</v>
      </c>
      <c r="H1530" s="168">
        <v>0</v>
      </c>
      <c r="I1530" s="168">
        <v>0</v>
      </c>
      <c r="J1530" s="168">
        <v>0</v>
      </c>
      <c r="K1530" s="168">
        <v>0</v>
      </c>
      <c r="L1530" s="168">
        <v>0</v>
      </c>
      <c r="M1530" s="168">
        <v>0</v>
      </c>
      <c r="N1530" s="168">
        <v>0</v>
      </c>
      <c r="O1530" s="168">
        <v>0</v>
      </c>
      <c r="P1530" s="168">
        <v>0</v>
      </c>
      <c r="Q1530" s="168">
        <v>0</v>
      </c>
      <c r="R1530" s="168">
        <v>0</v>
      </c>
      <c r="S1530" s="168">
        <v>0</v>
      </c>
      <c r="T1530" s="168">
        <v>0</v>
      </c>
      <c r="U1530" s="168">
        <v>0</v>
      </c>
      <c r="V1530" s="168">
        <v>0</v>
      </c>
      <c r="W1530" s="168">
        <v>0</v>
      </c>
      <c r="X1530" s="168">
        <v>0</v>
      </c>
      <c r="Y1530" s="168">
        <v>0</v>
      </c>
      <c r="Z1530" s="168">
        <v>0</v>
      </c>
      <c r="AA1530" s="168">
        <v>0</v>
      </c>
      <c r="AB1530" s="168">
        <v>0</v>
      </c>
      <c r="AC1530" s="168">
        <v>0</v>
      </c>
      <c r="AD1530" s="168">
        <v>0</v>
      </c>
      <c r="AE1530" s="168">
        <v>0</v>
      </c>
      <c r="AF1530" s="168">
        <v>0</v>
      </c>
      <c r="AG1530" s="168">
        <v>0</v>
      </c>
      <c r="AH1530" s="43">
        <v>0</v>
      </c>
    </row>
    <row r="1531" spans="1:34">
      <c r="A1531" s="52">
        <v>0</v>
      </c>
      <c r="D1531" s="62">
        <v>2030</v>
      </c>
      <c r="E1531" s="62">
        <v>11</v>
      </c>
      <c r="F1531" s="62">
        <v>2031</v>
      </c>
      <c r="G1531" s="62">
        <v>2031</v>
      </c>
      <c r="H1531" s="168">
        <v>0</v>
      </c>
      <c r="I1531" s="168">
        <v>0</v>
      </c>
      <c r="J1531" s="168">
        <v>0</v>
      </c>
      <c r="K1531" s="168">
        <v>0</v>
      </c>
      <c r="L1531" s="168">
        <v>0</v>
      </c>
      <c r="M1531" s="168">
        <v>0</v>
      </c>
      <c r="N1531" s="168">
        <v>0</v>
      </c>
      <c r="O1531" s="168">
        <v>0</v>
      </c>
      <c r="P1531" s="168">
        <v>0</v>
      </c>
      <c r="Q1531" s="168">
        <v>0</v>
      </c>
      <c r="R1531" s="168">
        <v>0</v>
      </c>
      <c r="S1531" s="168">
        <v>0</v>
      </c>
      <c r="T1531" s="168">
        <v>0</v>
      </c>
      <c r="U1531" s="168">
        <v>0</v>
      </c>
      <c r="V1531" s="168">
        <v>0</v>
      </c>
      <c r="W1531" s="168">
        <v>0</v>
      </c>
      <c r="X1531" s="168">
        <v>0</v>
      </c>
      <c r="Y1531" s="168">
        <v>0</v>
      </c>
      <c r="Z1531" s="168">
        <v>0</v>
      </c>
      <c r="AA1531" s="168">
        <v>0</v>
      </c>
      <c r="AB1531" s="168">
        <v>0</v>
      </c>
      <c r="AC1531" s="168">
        <v>0</v>
      </c>
      <c r="AD1531" s="168">
        <v>0</v>
      </c>
      <c r="AE1531" s="168">
        <v>0</v>
      </c>
      <c r="AF1531" s="168">
        <v>0</v>
      </c>
      <c r="AG1531" s="168">
        <v>0</v>
      </c>
      <c r="AH1531" s="43">
        <v>0</v>
      </c>
    </row>
    <row r="1532" spans="1:34">
      <c r="A1532" s="52">
        <v>0</v>
      </c>
      <c r="D1532" s="62">
        <v>2030</v>
      </c>
      <c r="E1532" s="62">
        <v>12</v>
      </c>
      <c r="F1532" s="62">
        <v>2031</v>
      </c>
      <c r="G1532" s="62">
        <v>2031</v>
      </c>
      <c r="H1532" s="168">
        <v>0</v>
      </c>
      <c r="I1532" s="168">
        <v>0</v>
      </c>
      <c r="J1532" s="168">
        <v>0</v>
      </c>
      <c r="K1532" s="168">
        <v>0</v>
      </c>
      <c r="L1532" s="168">
        <v>0</v>
      </c>
      <c r="M1532" s="168">
        <v>0</v>
      </c>
      <c r="N1532" s="168">
        <v>0</v>
      </c>
      <c r="O1532" s="168">
        <v>0</v>
      </c>
      <c r="P1532" s="168">
        <v>0</v>
      </c>
      <c r="Q1532" s="168">
        <v>0</v>
      </c>
      <c r="R1532" s="168">
        <v>0</v>
      </c>
      <c r="S1532" s="168">
        <v>0</v>
      </c>
      <c r="T1532" s="168">
        <v>0</v>
      </c>
      <c r="U1532" s="168">
        <v>0</v>
      </c>
      <c r="V1532" s="168">
        <v>0</v>
      </c>
      <c r="W1532" s="168">
        <v>0</v>
      </c>
      <c r="X1532" s="168">
        <v>0</v>
      </c>
      <c r="Y1532" s="168">
        <v>0</v>
      </c>
      <c r="Z1532" s="168">
        <v>0</v>
      </c>
      <c r="AA1532" s="168">
        <v>0</v>
      </c>
      <c r="AB1532" s="168">
        <v>0</v>
      </c>
      <c r="AC1532" s="168">
        <v>0</v>
      </c>
      <c r="AD1532" s="168">
        <v>0</v>
      </c>
      <c r="AE1532" s="168">
        <v>0</v>
      </c>
      <c r="AF1532" s="168">
        <v>0</v>
      </c>
      <c r="AG1532" s="168">
        <v>0</v>
      </c>
      <c r="AH1532" s="43">
        <v>0</v>
      </c>
    </row>
    <row r="1536" spans="1:34" ht="15.75">
      <c r="D1536" s="54" t="s">
        <v>82</v>
      </c>
    </row>
    <row r="1537" spans="1:34" ht="15.75">
      <c r="D1537" s="60" t="s">
        <v>45</v>
      </c>
      <c r="E1537" s="60" t="s">
        <v>46</v>
      </c>
      <c r="F1537" s="60" t="s">
        <v>157</v>
      </c>
      <c r="G1537" s="60" t="s">
        <v>47</v>
      </c>
      <c r="H1537" s="61" t="s">
        <v>48</v>
      </c>
      <c r="I1537" s="61" t="s">
        <v>49</v>
      </c>
      <c r="J1537" s="61" t="s">
        <v>50</v>
      </c>
      <c r="K1537" s="61" t="s">
        <v>51</v>
      </c>
      <c r="L1537" s="61" t="s">
        <v>52</v>
      </c>
      <c r="M1537" s="61" t="s">
        <v>53</v>
      </c>
      <c r="N1537" s="61" t="s">
        <v>54</v>
      </c>
      <c r="O1537" s="61" t="s">
        <v>55</v>
      </c>
      <c r="P1537" s="61" t="s">
        <v>56</v>
      </c>
      <c r="Q1537" s="61" t="s">
        <v>57</v>
      </c>
      <c r="R1537" s="61" t="s">
        <v>58</v>
      </c>
      <c r="S1537" s="61" t="s">
        <v>59</v>
      </c>
      <c r="T1537" s="61" t="s">
        <v>60</v>
      </c>
      <c r="U1537" s="61" t="s">
        <v>61</v>
      </c>
      <c r="V1537" s="61" t="s">
        <v>62</v>
      </c>
      <c r="W1537" s="61" t="s">
        <v>63</v>
      </c>
      <c r="X1537" s="61" t="s">
        <v>64</v>
      </c>
      <c r="Y1537" s="61" t="s">
        <v>65</v>
      </c>
      <c r="Z1537" s="61" t="s">
        <v>66</v>
      </c>
      <c r="AA1537" s="61" t="s">
        <v>67</v>
      </c>
      <c r="AB1537" s="61" t="s">
        <v>68</v>
      </c>
      <c r="AC1537" s="61" t="s">
        <v>69</v>
      </c>
      <c r="AD1537" s="61" t="s">
        <v>70</v>
      </c>
      <c r="AE1537" s="61" t="s">
        <v>71</v>
      </c>
      <c r="AF1537" s="61" t="s">
        <v>72</v>
      </c>
      <c r="AG1537" s="61" t="s">
        <v>73</v>
      </c>
      <c r="AH1537" s="61" t="s">
        <v>74</v>
      </c>
    </row>
    <row r="1538" spans="1:34">
      <c r="A1538" s="52">
        <v>0</v>
      </c>
      <c r="D1538" s="62">
        <v>1989</v>
      </c>
      <c r="E1538" s="62">
        <v>1</v>
      </c>
      <c r="F1538" s="62">
        <v>1989</v>
      </c>
      <c r="G1538" s="62">
        <v>1989</v>
      </c>
      <c r="H1538" s="167">
        <v>0</v>
      </c>
      <c r="I1538" s="167">
        <v>0</v>
      </c>
      <c r="J1538" s="167">
        <v>0</v>
      </c>
      <c r="K1538" s="167">
        <v>0</v>
      </c>
      <c r="L1538" s="167">
        <v>0</v>
      </c>
      <c r="M1538" s="167">
        <v>0</v>
      </c>
      <c r="N1538" s="167">
        <v>0</v>
      </c>
      <c r="O1538" s="167">
        <v>0</v>
      </c>
      <c r="P1538" s="167">
        <v>0</v>
      </c>
      <c r="Q1538" s="167">
        <v>0</v>
      </c>
      <c r="R1538" s="167">
        <v>0</v>
      </c>
      <c r="S1538" s="167">
        <v>0</v>
      </c>
      <c r="T1538" s="167">
        <v>0</v>
      </c>
      <c r="U1538" s="167">
        <v>0</v>
      </c>
      <c r="V1538" s="167">
        <v>0</v>
      </c>
      <c r="W1538" s="167">
        <v>0</v>
      </c>
      <c r="X1538" s="167">
        <v>0</v>
      </c>
      <c r="Y1538" s="167">
        <v>0</v>
      </c>
      <c r="Z1538" s="167">
        <v>0</v>
      </c>
      <c r="AA1538" s="167">
        <v>0</v>
      </c>
      <c r="AB1538" s="167">
        <v>0</v>
      </c>
      <c r="AC1538" s="167">
        <v>0</v>
      </c>
      <c r="AD1538" s="167">
        <v>0</v>
      </c>
      <c r="AE1538" s="167">
        <v>0</v>
      </c>
      <c r="AF1538" s="167">
        <v>0</v>
      </c>
      <c r="AG1538" s="167">
        <v>0</v>
      </c>
      <c r="AH1538" s="43">
        <v>0</v>
      </c>
    </row>
    <row r="1539" spans="1:34">
      <c r="A1539" s="52">
        <v>0</v>
      </c>
      <c r="D1539" s="62">
        <v>1989</v>
      </c>
      <c r="E1539" s="62">
        <v>2</v>
      </c>
      <c r="F1539" s="62">
        <v>1989</v>
      </c>
      <c r="G1539" s="62">
        <v>1989</v>
      </c>
      <c r="H1539" s="167">
        <v>0</v>
      </c>
      <c r="I1539" s="167">
        <v>0</v>
      </c>
      <c r="J1539" s="167">
        <v>0</v>
      </c>
      <c r="K1539" s="167">
        <v>0</v>
      </c>
      <c r="L1539" s="167">
        <v>0</v>
      </c>
      <c r="M1539" s="167">
        <v>0</v>
      </c>
      <c r="N1539" s="167">
        <v>0</v>
      </c>
      <c r="O1539" s="167">
        <v>0</v>
      </c>
      <c r="P1539" s="167">
        <v>0</v>
      </c>
      <c r="Q1539" s="167">
        <v>0</v>
      </c>
      <c r="R1539" s="167">
        <v>0</v>
      </c>
      <c r="S1539" s="167">
        <v>0</v>
      </c>
      <c r="T1539" s="167">
        <v>0</v>
      </c>
      <c r="U1539" s="167">
        <v>0</v>
      </c>
      <c r="V1539" s="167">
        <v>0</v>
      </c>
      <c r="W1539" s="167">
        <v>0</v>
      </c>
      <c r="X1539" s="167">
        <v>0</v>
      </c>
      <c r="Y1539" s="167">
        <v>0</v>
      </c>
      <c r="Z1539" s="167">
        <v>0</v>
      </c>
      <c r="AA1539" s="167">
        <v>0</v>
      </c>
      <c r="AB1539" s="167">
        <v>0</v>
      </c>
      <c r="AC1539" s="167">
        <v>0</v>
      </c>
      <c r="AD1539" s="167">
        <v>0</v>
      </c>
      <c r="AE1539" s="167">
        <v>0</v>
      </c>
      <c r="AF1539" s="167">
        <v>0</v>
      </c>
      <c r="AG1539" s="167">
        <v>0</v>
      </c>
      <c r="AH1539" s="43">
        <v>0</v>
      </c>
    </row>
    <row r="1540" spans="1:34">
      <c r="A1540" s="52">
        <v>0</v>
      </c>
      <c r="D1540" s="62">
        <v>1989</v>
      </c>
      <c r="E1540" s="62">
        <v>3</v>
      </c>
      <c r="F1540" s="62">
        <v>1989</v>
      </c>
      <c r="G1540" s="62">
        <v>1989</v>
      </c>
      <c r="H1540" s="167">
        <v>0</v>
      </c>
      <c r="I1540" s="167">
        <v>0</v>
      </c>
      <c r="J1540" s="167">
        <v>0</v>
      </c>
      <c r="K1540" s="167">
        <v>0</v>
      </c>
      <c r="L1540" s="167">
        <v>0</v>
      </c>
      <c r="M1540" s="167">
        <v>0</v>
      </c>
      <c r="N1540" s="167">
        <v>0</v>
      </c>
      <c r="O1540" s="167">
        <v>0</v>
      </c>
      <c r="P1540" s="167">
        <v>0</v>
      </c>
      <c r="Q1540" s="167">
        <v>0</v>
      </c>
      <c r="R1540" s="167">
        <v>0</v>
      </c>
      <c r="S1540" s="167">
        <v>0</v>
      </c>
      <c r="T1540" s="167">
        <v>0</v>
      </c>
      <c r="U1540" s="167">
        <v>0</v>
      </c>
      <c r="V1540" s="167">
        <v>0</v>
      </c>
      <c r="W1540" s="167">
        <v>0</v>
      </c>
      <c r="X1540" s="167">
        <v>0</v>
      </c>
      <c r="Y1540" s="167">
        <v>0</v>
      </c>
      <c r="Z1540" s="167">
        <v>0</v>
      </c>
      <c r="AA1540" s="167">
        <v>0</v>
      </c>
      <c r="AB1540" s="167">
        <v>0</v>
      </c>
      <c r="AC1540" s="167">
        <v>0</v>
      </c>
      <c r="AD1540" s="167">
        <v>0</v>
      </c>
      <c r="AE1540" s="167">
        <v>0</v>
      </c>
      <c r="AF1540" s="167">
        <v>0</v>
      </c>
      <c r="AG1540" s="167">
        <v>0</v>
      </c>
      <c r="AH1540" s="43">
        <v>0</v>
      </c>
    </row>
    <row r="1541" spans="1:34">
      <c r="A1541" s="52">
        <v>0</v>
      </c>
      <c r="D1541" s="62">
        <v>1989</v>
      </c>
      <c r="E1541" s="62">
        <v>4</v>
      </c>
      <c r="F1541" s="62">
        <v>1989</v>
      </c>
      <c r="G1541" s="62">
        <v>1989</v>
      </c>
      <c r="H1541" s="167">
        <v>0</v>
      </c>
      <c r="I1541" s="167">
        <v>0</v>
      </c>
      <c r="J1541" s="167">
        <v>0</v>
      </c>
      <c r="K1541" s="167">
        <v>0</v>
      </c>
      <c r="L1541" s="167">
        <v>0</v>
      </c>
      <c r="M1541" s="167">
        <v>0</v>
      </c>
      <c r="N1541" s="167">
        <v>0</v>
      </c>
      <c r="O1541" s="167">
        <v>0</v>
      </c>
      <c r="P1541" s="167">
        <v>0</v>
      </c>
      <c r="Q1541" s="167">
        <v>0</v>
      </c>
      <c r="R1541" s="167">
        <v>0</v>
      </c>
      <c r="S1541" s="167">
        <v>0</v>
      </c>
      <c r="T1541" s="167">
        <v>0</v>
      </c>
      <c r="U1541" s="167">
        <v>0</v>
      </c>
      <c r="V1541" s="167">
        <v>0</v>
      </c>
      <c r="W1541" s="167">
        <v>0</v>
      </c>
      <c r="X1541" s="167">
        <v>0</v>
      </c>
      <c r="Y1541" s="167">
        <v>0</v>
      </c>
      <c r="Z1541" s="167">
        <v>0</v>
      </c>
      <c r="AA1541" s="167">
        <v>0</v>
      </c>
      <c r="AB1541" s="167">
        <v>0</v>
      </c>
      <c r="AC1541" s="167">
        <v>0</v>
      </c>
      <c r="AD1541" s="167">
        <v>0</v>
      </c>
      <c r="AE1541" s="167">
        <v>0</v>
      </c>
      <c r="AF1541" s="167">
        <v>0</v>
      </c>
      <c r="AG1541" s="167">
        <v>0</v>
      </c>
      <c r="AH1541" s="43">
        <v>0</v>
      </c>
    </row>
    <row r="1542" spans="1:34">
      <c r="A1542" s="52">
        <v>0</v>
      </c>
      <c r="D1542" s="62">
        <v>1989</v>
      </c>
      <c r="E1542" s="62">
        <v>5</v>
      </c>
      <c r="F1542" s="62">
        <v>1989</v>
      </c>
      <c r="G1542" s="62">
        <v>1990</v>
      </c>
      <c r="H1542" s="167">
        <v>0</v>
      </c>
      <c r="I1542" s="167">
        <v>0</v>
      </c>
      <c r="J1542" s="167">
        <v>0</v>
      </c>
      <c r="K1542" s="167">
        <v>0</v>
      </c>
      <c r="L1542" s="167">
        <v>0</v>
      </c>
      <c r="M1542" s="167">
        <v>0</v>
      </c>
      <c r="N1542" s="167">
        <v>0</v>
      </c>
      <c r="O1542" s="167">
        <v>0</v>
      </c>
      <c r="P1542" s="167">
        <v>0</v>
      </c>
      <c r="Q1542" s="167">
        <v>0</v>
      </c>
      <c r="R1542" s="167">
        <v>0</v>
      </c>
      <c r="S1542" s="167">
        <v>0</v>
      </c>
      <c r="T1542" s="167">
        <v>0</v>
      </c>
      <c r="U1542" s="167">
        <v>0</v>
      </c>
      <c r="V1542" s="167">
        <v>0</v>
      </c>
      <c r="W1542" s="167">
        <v>0</v>
      </c>
      <c r="X1542" s="167">
        <v>0</v>
      </c>
      <c r="Y1542" s="167">
        <v>0</v>
      </c>
      <c r="Z1542" s="167">
        <v>0</v>
      </c>
      <c r="AA1542" s="167">
        <v>0</v>
      </c>
      <c r="AB1542" s="167">
        <v>0</v>
      </c>
      <c r="AC1542" s="167">
        <v>0</v>
      </c>
      <c r="AD1542" s="167">
        <v>0</v>
      </c>
      <c r="AE1542" s="167">
        <v>0</v>
      </c>
      <c r="AF1542" s="167">
        <v>0</v>
      </c>
      <c r="AG1542" s="167">
        <v>0</v>
      </c>
      <c r="AH1542" s="43">
        <v>0</v>
      </c>
    </row>
    <row r="1543" spans="1:34">
      <c r="A1543" s="52">
        <v>0</v>
      </c>
      <c r="D1543" s="62">
        <v>1989</v>
      </c>
      <c r="E1543" s="62">
        <v>6</v>
      </c>
      <c r="F1543" s="62">
        <v>1989</v>
      </c>
      <c r="G1543" s="62">
        <v>1990</v>
      </c>
      <c r="H1543" s="167">
        <v>0</v>
      </c>
      <c r="I1543" s="167">
        <v>0</v>
      </c>
      <c r="J1543" s="167">
        <v>0</v>
      </c>
      <c r="K1543" s="167">
        <v>0</v>
      </c>
      <c r="L1543" s="167">
        <v>0</v>
      </c>
      <c r="M1543" s="167">
        <v>0</v>
      </c>
      <c r="N1543" s="167">
        <v>0</v>
      </c>
      <c r="O1543" s="167">
        <v>0</v>
      </c>
      <c r="P1543" s="167">
        <v>0</v>
      </c>
      <c r="Q1543" s="167">
        <v>0</v>
      </c>
      <c r="R1543" s="167">
        <v>0</v>
      </c>
      <c r="S1543" s="167">
        <v>0</v>
      </c>
      <c r="T1543" s="167">
        <v>0</v>
      </c>
      <c r="U1543" s="167">
        <v>0</v>
      </c>
      <c r="V1543" s="167">
        <v>0</v>
      </c>
      <c r="W1543" s="167">
        <v>0</v>
      </c>
      <c r="X1543" s="167">
        <v>0</v>
      </c>
      <c r="Y1543" s="167">
        <v>0</v>
      </c>
      <c r="Z1543" s="167">
        <v>0</v>
      </c>
      <c r="AA1543" s="167">
        <v>0</v>
      </c>
      <c r="AB1543" s="167">
        <v>0</v>
      </c>
      <c r="AC1543" s="167">
        <v>0</v>
      </c>
      <c r="AD1543" s="167">
        <v>0</v>
      </c>
      <c r="AE1543" s="167">
        <v>0</v>
      </c>
      <c r="AF1543" s="167">
        <v>0</v>
      </c>
      <c r="AG1543" s="167">
        <v>0</v>
      </c>
      <c r="AH1543" s="43">
        <v>0</v>
      </c>
    </row>
    <row r="1544" spans="1:34">
      <c r="A1544" s="52">
        <v>0</v>
      </c>
      <c r="D1544" s="62">
        <v>1989</v>
      </c>
      <c r="E1544" s="62">
        <v>7</v>
      </c>
      <c r="F1544" s="62">
        <v>1990</v>
      </c>
      <c r="G1544" s="62">
        <v>1990</v>
      </c>
      <c r="H1544" s="167">
        <v>0</v>
      </c>
      <c r="I1544" s="167">
        <v>0</v>
      </c>
      <c r="J1544" s="167">
        <v>0</v>
      </c>
      <c r="K1544" s="167">
        <v>0</v>
      </c>
      <c r="L1544" s="167">
        <v>0</v>
      </c>
      <c r="M1544" s="167">
        <v>0</v>
      </c>
      <c r="N1544" s="167">
        <v>0</v>
      </c>
      <c r="O1544" s="167">
        <v>0</v>
      </c>
      <c r="P1544" s="167">
        <v>0</v>
      </c>
      <c r="Q1544" s="167">
        <v>0</v>
      </c>
      <c r="R1544" s="167">
        <v>0</v>
      </c>
      <c r="S1544" s="167">
        <v>0</v>
      </c>
      <c r="T1544" s="167">
        <v>0</v>
      </c>
      <c r="U1544" s="167">
        <v>0</v>
      </c>
      <c r="V1544" s="167">
        <v>0</v>
      </c>
      <c r="W1544" s="167">
        <v>0</v>
      </c>
      <c r="X1544" s="167">
        <v>0</v>
      </c>
      <c r="Y1544" s="167">
        <v>0</v>
      </c>
      <c r="Z1544" s="167">
        <v>0</v>
      </c>
      <c r="AA1544" s="167">
        <v>0</v>
      </c>
      <c r="AB1544" s="167">
        <v>0</v>
      </c>
      <c r="AC1544" s="167">
        <v>0</v>
      </c>
      <c r="AD1544" s="167">
        <v>0</v>
      </c>
      <c r="AE1544" s="167">
        <v>0</v>
      </c>
      <c r="AF1544" s="167">
        <v>0</v>
      </c>
      <c r="AG1544" s="167">
        <v>0</v>
      </c>
      <c r="AH1544" s="43">
        <v>0</v>
      </c>
    </row>
    <row r="1545" spans="1:34">
      <c r="A1545" s="52">
        <v>0</v>
      </c>
      <c r="D1545" s="62">
        <v>1989</v>
      </c>
      <c r="E1545" s="62">
        <v>8</v>
      </c>
      <c r="F1545" s="62">
        <v>1990</v>
      </c>
      <c r="G1545" s="62">
        <v>1990</v>
      </c>
      <c r="H1545" s="167">
        <v>0</v>
      </c>
      <c r="I1545" s="167">
        <v>0</v>
      </c>
      <c r="J1545" s="167">
        <v>0</v>
      </c>
      <c r="K1545" s="167">
        <v>0</v>
      </c>
      <c r="L1545" s="167">
        <v>0</v>
      </c>
      <c r="M1545" s="167">
        <v>0</v>
      </c>
      <c r="N1545" s="167">
        <v>0</v>
      </c>
      <c r="O1545" s="167">
        <v>0</v>
      </c>
      <c r="P1545" s="167">
        <v>0</v>
      </c>
      <c r="Q1545" s="167">
        <v>0</v>
      </c>
      <c r="R1545" s="167">
        <v>0</v>
      </c>
      <c r="S1545" s="167">
        <v>0</v>
      </c>
      <c r="T1545" s="167">
        <v>0</v>
      </c>
      <c r="U1545" s="167">
        <v>0</v>
      </c>
      <c r="V1545" s="167">
        <v>0</v>
      </c>
      <c r="W1545" s="167">
        <v>0</v>
      </c>
      <c r="X1545" s="167">
        <v>0</v>
      </c>
      <c r="Y1545" s="167">
        <v>0</v>
      </c>
      <c r="Z1545" s="167">
        <v>0</v>
      </c>
      <c r="AA1545" s="167">
        <v>0</v>
      </c>
      <c r="AB1545" s="167">
        <v>0</v>
      </c>
      <c r="AC1545" s="167">
        <v>0</v>
      </c>
      <c r="AD1545" s="167">
        <v>0</v>
      </c>
      <c r="AE1545" s="167">
        <v>0</v>
      </c>
      <c r="AF1545" s="167">
        <v>0</v>
      </c>
      <c r="AG1545" s="167">
        <v>0</v>
      </c>
      <c r="AH1545" s="43">
        <v>0</v>
      </c>
    </row>
    <row r="1546" spans="1:34">
      <c r="A1546" s="52">
        <v>0</v>
      </c>
      <c r="D1546" s="62">
        <v>1989</v>
      </c>
      <c r="E1546" s="62">
        <v>9</v>
      </c>
      <c r="F1546" s="62">
        <v>1990</v>
      </c>
      <c r="G1546" s="62">
        <v>1990</v>
      </c>
      <c r="H1546" s="167">
        <v>0</v>
      </c>
      <c r="I1546" s="167">
        <v>0</v>
      </c>
      <c r="J1546" s="167">
        <v>0</v>
      </c>
      <c r="K1546" s="167">
        <v>0</v>
      </c>
      <c r="L1546" s="167">
        <v>0</v>
      </c>
      <c r="M1546" s="167">
        <v>0</v>
      </c>
      <c r="N1546" s="167">
        <v>0</v>
      </c>
      <c r="O1546" s="167">
        <v>0</v>
      </c>
      <c r="P1546" s="167">
        <v>0</v>
      </c>
      <c r="Q1546" s="167">
        <v>0</v>
      </c>
      <c r="R1546" s="167">
        <v>0</v>
      </c>
      <c r="S1546" s="167">
        <v>0</v>
      </c>
      <c r="T1546" s="167">
        <v>0</v>
      </c>
      <c r="U1546" s="167">
        <v>0</v>
      </c>
      <c r="V1546" s="167">
        <v>0</v>
      </c>
      <c r="W1546" s="167">
        <v>0</v>
      </c>
      <c r="X1546" s="167">
        <v>0</v>
      </c>
      <c r="Y1546" s="167">
        <v>0</v>
      </c>
      <c r="Z1546" s="167">
        <v>0</v>
      </c>
      <c r="AA1546" s="167">
        <v>0</v>
      </c>
      <c r="AB1546" s="167">
        <v>0</v>
      </c>
      <c r="AC1546" s="167">
        <v>0</v>
      </c>
      <c r="AD1546" s="167">
        <v>0</v>
      </c>
      <c r="AE1546" s="167">
        <v>0</v>
      </c>
      <c r="AF1546" s="167">
        <v>0</v>
      </c>
      <c r="AG1546" s="167">
        <v>0</v>
      </c>
      <c r="AH1546" s="43">
        <v>0</v>
      </c>
    </row>
    <row r="1547" spans="1:34">
      <c r="A1547" s="52">
        <v>0</v>
      </c>
      <c r="D1547" s="62">
        <v>1989</v>
      </c>
      <c r="E1547" s="62">
        <v>10</v>
      </c>
      <c r="F1547" s="62">
        <v>1990</v>
      </c>
      <c r="G1547" s="62">
        <v>1990</v>
      </c>
      <c r="H1547" s="167">
        <v>1259.8761039999999</v>
      </c>
      <c r="I1547" s="167">
        <v>0</v>
      </c>
      <c r="J1547" s="167">
        <v>0</v>
      </c>
      <c r="K1547" s="167">
        <v>641.50617399999999</v>
      </c>
      <c r="L1547" s="167">
        <v>983.70251250000001</v>
      </c>
      <c r="M1547" s="167">
        <v>0</v>
      </c>
      <c r="N1547" s="167">
        <v>0</v>
      </c>
      <c r="O1547" s="167">
        <v>0</v>
      </c>
      <c r="P1547" s="167">
        <v>0</v>
      </c>
      <c r="Q1547" s="167">
        <v>0</v>
      </c>
      <c r="R1547" s="167">
        <v>0</v>
      </c>
      <c r="S1547" s="167">
        <v>0</v>
      </c>
      <c r="T1547" s="167">
        <v>314.46960239999999</v>
      </c>
      <c r="U1547" s="167">
        <v>3304.0006159999998</v>
      </c>
      <c r="V1547" s="167">
        <v>1910.1773949999999</v>
      </c>
      <c r="W1547" s="167">
        <v>0</v>
      </c>
      <c r="X1547" s="167">
        <v>0</v>
      </c>
      <c r="Y1547" s="167">
        <v>146.4585635</v>
      </c>
      <c r="Z1547" s="167">
        <v>0</v>
      </c>
      <c r="AA1547" s="167">
        <v>627</v>
      </c>
      <c r="AB1547" s="167">
        <v>0</v>
      </c>
      <c r="AC1547" s="167">
        <v>0</v>
      </c>
      <c r="AD1547" s="167">
        <v>0</v>
      </c>
      <c r="AE1547" s="167">
        <v>0</v>
      </c>
      <c r="AF1547" s="167">
        <v>128.43136999999999</v>
      </c>
      <c r="AG1547" s="167">
        <v>0</v>
      </c>
      <c r="AH1547" s="43">
        <v>9315.6223374000001</v>
      </c>
    </row>
    <row r="1548" spans="1:34">
      <c r="A1548" s="52">
        <v>0</v>
      </c>
      <c r="D1548" s="62">
        <v>1989</v>
      </c>
      <c r="E1548" s="62">
        <v>11</v>
      </c>
      <c r="F1548" s="62">
        <v>1990</v>
      </c>
      <c r="G1548" s="62">
        <v>1990</v>
      </c>
      <c r="H1548" s="167">
        <v>1232.0060430000001</v>
      </c>
      <c r="I1548" s="167">
        <v>0</v>
      </c>
      <c r="J1548" s="167">
        <v>0</v>
      </c>
      <c r="K1548" s="167">
        <v>240.85854520000001</v>
      </c>
      <c r="L1548" s="167">
        <v>1032.8736690000001</v>
      </c>
      <c r="M1548" s="167">
        <v>0</v>
      </c>
      <c r="N1548" s="167">
        <v>0</v>
      </c>
      <c r="O1548" s="167">
        <v>0</v>
      </c>
      <c r="P1548" s="167">
        <v>0</v>
      </c>
      <c r="Q1548" s="167">
        <v>0</v>
      </c>
      <c r="R1548" s="167">
        <v>0</v>
      </c>
      <c r="S1548" s="167">
        <v>0</v>
      </c>
      <c r="T1548" s="167">
        <v>276.67926390000002</v>
      </c>
      <c r="U1548" s="167">
        <v>3699.5748400000002</v>
      </c>
      <c r="V1548" s="167">
        <v>2202.9322350000002</v>
      </c>
      <c r="W1548" s="167">
        <v>0</v>
      </c>
      <c r="X1548" s="167">
        <v>0</v>
      </c>
      <c r="Y1548" s="167">
        <v>128.7739411</v>
      </c>
      <c r="Z1548" s="167">
        <v>0</v>
      </c>
      <c r="AA1548" s="167">
        <v>892</v>
      </c>
      <c r="AB1548" s="167">
        <v>0</v>
      </c>
      <c r="AC1548" s="167">
        <v>0</v>
      </c>
      <c r="AD1548" s="167">
        <v>0</v>
      </c>
      <c r="AE1548" s="167">
        <v>0</v>
      </c>
      <c r="AF1548" s="167">
        <v>128.72432480000001</v>
      </c>
      <c r="AG1548" s="167">
        <v>0</v>
      </c>
      <c r="AH1548" s="43">
        <v>9834.4228620000013</v>
      </c>
    </row>
    <row r="1549" spans="1:34">
      <c r="A1549" s="52">
        <v>0</v>
      </c>
      <c r="D1549" s="62">
        <v>1989</v>
      </c>
      <c r="E1549" s="62">
        <v>12</v>
      </c>
      <c r="F1549" s="62">
        <v>1990</v>
      </c>
      <c r="G1549" s="62">
        <v>1990</v>
      </c>
      <c r="H1549" s="167">
        <v>948.90925240000001</v>
      </c>
      <c r="I1549" s="167">
        <v>0</v>
      </c>
      <c r="J1549" s="167">
        <v>0</v>
      </c>
      <c r="K1549" s="167">
        <v>173.88812039999999</v>
      </c>
      <c r="L1549" s="167">
        <v>886.29147130000001</v>
      </c>
      <c r="M1549" s="167">
        <v>0</v>
      </c>
      <c r="N1549" s="167">
        <v>0</v>
      </c>
      <c r="O1549" s="167">
        <v>0</v>
      </c>
      <c r="P1549" s="167">
        <v>0</v>
      </c>
      <c r="Q1549" s="167">
        <v>0</v>
      </c>
      <c r="R1549" s="167">
        <v>0</v>
      </c>
      <c r="S1549" s="167">
        <v>0</v>
      </c>
      <c r="T1549" s="167">
        <v>208.7466316</v>
      </c>
      <c r="U1549" s="167">
        <v>2303.7419289999998</v>
      </c>
      <c r="V1549" s="167">
        <v>2844.5330330000002</v>
      </c>
      <c r="W1549" s="167">
        <v>0</v>
      </c>
      <c r="X1549" s="167">
        <v>0</v>
      </c>
      <c r="Y1549" s="167">
        <v>49.367495400000003</v>
      </c>
      <c r="Z1549" s="167">
        <v>0</v>
      </c>
      <c r="AA1549" s="167">
        <v>786</v>
      </c>
      <c r="AB1549" s="167">
        <v>0</v>
      </c>
      <c r="AC1549" s="167">
        <v>0</v>
      </c>
      <c r="AD1549" s="167">
        <v>0</v>
      </c>
      <c r="AE1549" s="167">
        <v>0</v>
      </c>
      <c r="AF1549" s="167">
        <v>157.72684670000001</v>
      </c>
      <c r="AG1549" s="167">
        <v>0</v>
      </c>
      <c r="AH1549" s="43">
        <v>8359.2047797999985</v>
      </c>
    </row>
    <row r="1550" spans="1:34">
      <c r="D1550" s="62">
        <v>1990</v>
      </c>
      <c r="E1550" s="62">
        <v>1</v>
      </c>
      <c r="F1550" s="62">
        <v>1990</v>
      </c>
      <c r="G1550" s="62">
        <v>1990</v>
      </c>
      <c r="H1550" s="167">
        <v>1365.0524097428147</v>
      </c>
      <c r="I1550" s="167">
        <v>0</v>
      </c>
      <c r="J1550" s="167">
        <v>0</v>
      </c>
      <c r="K1550" s="167">
        <v>117.58235170272118</v>
      </c>
      <c r="L1550" s="167">
        <v>401.471317943744</v>
      </c>
      <c r="M1550" s="167">
        <v>0</v>
      </c>
      <c r="N1550" s="167">
        <v>0</v>
      </c>
      <c r="O1550" s="167">
        <v>0</v>
      </c>
      <c r="P1550" s="167">
        <v>0</v>
      </c>
      <c r="Q1550" s="167">
        <v>0</v>
      </c>
      <c r="R1550" s="167">
        <v>0</v>
      </c>
      <c r="S1550" s="167">
        <v>0</v>
      </c>
      <c r="T1550" s="167">
        <v>130.91652974038777</v>
      </c>
      <c r="U1550" s="167">
        <v>769.67861962462234</v>
      </c>
      <c r="V1550" s="167">
        <v>2391.4366445390688</v>
      </c>
      <c r="W1550" s="167">
        <v>0</v>
      </c>
      <c r="X1550" s="167">
        <v>0</v>
      </c>
      <c r="Y1550" s="167">
        <v>0</v>
      </c>
      <c r="Z1550" s="167">
        <v>0</v>
      </c>
      <c r="AA1550" s="167">
        <v>1121</v>
      </c>
      <c r="AB1550" s="167">
        <v>0</v>
      </c>
      <c r="AC1550" s="167">
        <v>0</v>
      </c>
      <c r="AD1550" s="167">
        <v>0</v>
      </c>
      <c r="AE1550" s="167">
        <v>0</v>
      </c>
      <c r="AF1550" s="167">
        <v>121.28327367393426</v>
      </c>
      <c r="AG1550" s="167">
        <v>0</v>
      </c>
      <c r="AH1550" s="43">
        <v>6418.4211469672937</v>
      </c>
    </row>
    <row r="1551" spans="1:34">
      <c r="D1551" s="62">
        <v>1990</v>
      </c>
      <c r="E1551" s="62">
        <v>2</v>
      </c>
      <c r="F1551" s="62">
        <v>1990</v>
      </c>
      <c r="G1551" s="62">
        <v>1990</v>
      </c>
      <c r="H1551" s="167">
        <v>965.58152165134004</v>
      </c>
      <c r="I1551" s="167">
        <v>0</v>
      </c>
      <c r="J1551" s="167">
        <v>0</v>
      </c>
      <c r="K1551" s="167">
        <v>132.49479446286645</v>
      </c>
      <c r="L1551" s="167">
        <v>121.15847474943421</v>
      </c>
      <c r="M1551" s="167">
        <v>0</v>
      </c>
      <c r="N1551" s="167">
        <v>0</v>
      </c>
      <c r="O1551" s="167">
        <v>0</v>
      </c>
      <c r="P1551" s="167">
        <v>0</v>
      </c>
      <c r="Q1551" s="167">
        <v>0</v>
      </c>
      <c r="R1551" s="167">
        <v>0</v>
      </c>
      <c r="S1551" s="167">
        <v>0</v>
      </c>
      <c r="T1551" s="167">
        <v>160.1590535655603</v>
      </c>
      <c r="U1551" s="167">
        <v>1647.5886997084958</v>
      </c>
      <c r="V1551" s="167">
        <v>1264.5006383077036</v>
      </c>
      <c r="W1551" s="167">
        <v>0</v>
      </c>
      <c r="X1551" s="167">
        <v>0</v>
      </c>
      <c r="Y1551" s="167">
        <v>0</v>
      </c>
      <c r="Z1551" s="167">
        <v>0</v>
      </c>
      <c r="AA1551" s="167">
        <v>817.1</v>
      </c>
      <c r="AB1551" s="167">
        <v>0</v>
      </c>
      <c r="AC1551" s="167">
        <v>0</v>
      </c>
      <c r="AD1551" s="167">
        <v>0</v>
      </c>
      <c r="AE1551" s="167">
        <v>0</v>
      </c>
      <c r="AF1551" s="167">
        <v>67.555369345916034</v>
      </c>
      <c r="AG1551" s="167">
        <v>0</v>
      </c>
      <c r="AH1551" s="43">
        <v>5176.1385517913168</v>
      </c>
    </row>
    <row r="1552" spans="1:34">
      <c r="D1552" s="62">
        <v>1990</v>
      </c>
      <c r="E1552" s="62">
        <v>3</v>
      </c>
      <c r="F1552" s="62">
        <v>1990</v>
      </c>
      <c r="G1552" s="62">
        <v>1990</v>
      </c>
      <c r="H1552" s="167">
        <v>0</v>
      </c>
      <c r="I1552" s="167">
        <v>0</v>
      </c>
      <c r="J1552" s="167">
        <v>0</v>
      </c>
      <c r="K1552" s="167">
        <v>178.67817779883151</v>
      </c>
      <c r="L1552" s="167">
        <v>149.65539502101518</v>
      </c>
      <c r="M1552" s="167">
        <v>0</v>
      </c>
      <c r="N1552" s="167">
        <v>0</v>
      </c>
      <c r="O1552" s="167">
        <v>0</v>
      </c>
      <c r="P1552" s="167">
        <v>0</v>
      </c>
      <c r="Q1552" s="167">
        <v>0</v>
      </c>
      <c r="R1552" s="167">
        <v>0</v>
      </c>
      <c r="S1552" s="167">
        <v>0</v>
      </c>
      <c r="T1552" s="167">
        <v>228.09168583634568</v>
      </c>
      <c r="U1552" s="167">
        <v>2166.6879597915904</v>
      </c>
      <c r="V1552" s="167">
        <v>1693.1907825870408</v>
      </c>
      <c r="W1552" s="167">
        <v>0</v>
      </c>
      <c r="X1552" s="167">
        <v>0</v>
      </c>
      <c r="Y1552" s="167">
        <v>0</v>
      </c>
      <c r="Z1552" s="167">
        <v>0</v>
      </c>
      <c r="AA1552" s="167">
        <v>0</v>
      </c>
      <c r="AB1552" s="167">
        <v>0</v>
      </c>
      <c r="AC1552" s="167">
        <v>0</v>
      </c>
      <c r="AD1552" s="167">
        <v>0</v>
      </c>
      <c r="AE1552" s="167">
        <v>0</v>
      </c>
      <c r="AF1552" s="167">
        <v>64.860185486495283</v>
      </c>
      <c r="AG1552" s="167">
        <v>0</v>
      </c>
      <c r="AH1552" s="43">
        <v>4481.1641865213187</v>
      </c>
    </row>
    <row r="1553" spans="4:34">
      <c r="D1553" s="62">
        <v>1990</v>
      </c>
      <c r="E1553" s="62">
        <v>4</v>
      </c>
      <c r="F1553" s="62">
        <v>1990</v>
      </c>
      <c r="G1553" s="62">
        <v>1990</v>
      </c>
      <c r="H1553" s="167">
        <v>191.77256920006002</v>
      </c>
      <c r="I1553" s="167">
        <v>0</v>
      </c>
      <c r="J1553" s="167">
        <v>0</v>
      </c>
      <c r="K1553" s="167">
        <v>232.09183641244277</v>
      </c>
      <c r="L1553" s="167">
        <v>277.70528186226954</v>
      </c>
      <c r="M1553" s="167">
        <v>0</v>
      </c>
      <c r="N1553" s="167">
        <v>0</v>
      </c>
      <c r="O1553" s="167">
        <v>0</v>
      </c>
      <c r="P1553" s="167">
        <v>0</v>
      </c>
      <c r="Q1553" s="167">
        <v>0</v>
      </c>
      <c r="R1553" s="167">
        <v>0</v>
      </c>
      <c r="S1553" s="167">
        <v>0</v>
      </c>
      <c r="T1553" s="167">
        <v>49.937232993756162</v>
      </c>
      <c r="U1553" s="167">
        <v>2715.7273358386838</v>
      </c>
      <c r="V1553" s="167">
        <v>2020.1202605877645</v>
      </c>
      <c r="W1553" s="167">
        <v>0</v>
      </c>
      <c r="X1553" s="167">
        <v>0</v>
      </c>
      <c r="Y1553" s="167">
        <v>0</v>
      </c>
      <c r="Z1553" s="167">
        <v>0</v>
      </c>
      <c r="AA1553" s="167">
        <v>0</v>
      </c>
      <c r="AB1553" s="167">
        <v>0</v>
      </c>
      <c r="AC1553" s="167">
        <v>0</v>
      </c>
      <c r="AD1553" s="167">
        <v>0</v>
      </c>
      <c r="AE1553" s="167">
        <v>0</v>
      </c>
      <c r="AF1553" s="167">
        <v>51.61863000325414</v>
      </c>
      <c r="AG1553" s="167">
        <v>0</v>
      </c>
      <c r="AH1553" s="43">
        <v>5538.9731468982309</v>
      </c>
    </row>
    <row r="1554" spans="4:34">
      <c r="D1554" s="62">
        <v>1990</v>
      </c>
      <c r="E1554" s="62">
        <v>5</v>
      </c>
      <c r="F1554" s="62">
        <v>1990</v>
      </c>
      <c r="G1554" s="62">
        <v>1991</v>
      </c>
      <c r="H1554" s="167">
        <v>0</v>
      </c>
      <c r="I1554" s="167">
        <v>0</v>
      </c>
      <c r="J1554" s="167">
        <v>0</v>
      </c>
      <c r="K1554" s="167">
        <v>0</v>
      </c>
      <c r="L1554" s="167">
        <v>0</v>
      </c>
      <c r="M1554" s="167">
        <v>0</v>
      </c>
      <c r="N1554" s="167">
        <v>0</v>
      </c>
      <c r="O1554" s="167">
        <v>0</v>
      </c>
      <c r="P1554" s="167">
        <v>0</v>
      </c>
      <c r="Q1554" s="167">
        <v>0</v>
      </c>
      <c r="R1554" s="167">
        <v>0</v>
      </c>
      <c r="S1554" s="167">
        <v>0</v>
      </c>
      <c r="T1554" s="167">
        <v>0</v>
      </c>
      <c r="U1554" s="167">
        <v>0</v>
      </c>
      <c r="V1554" s="167">
        <v>0</v>
      </c>
      <c r="W1554" s="167">
        <v>0</v>
      </c>
      <c r="X1554" s="167">
        <v>0</v>
      </c>
      <c r="Y1554" s="167">
        <v>0</v>
      </c>
      <c r="Z1554" s="167">
        <v>0</v>
      </c>
      <c r="AA1554" s="167">
        <v>0</v>
      </c>
      <c r="AB1554" s="167">
        <v>0</v>
      </c>
      <c r="AC1554" s="167">
        <v>0</v>
      </c>
      <c r="AD1554" s="167">
        <v>0</v>
      </c>
      <c r="AE1554" s="167">
        <v>0</v>
      </c>
      <c r="AF1554" s="167">
        <v>0</v>
      </c>
      <c r="AG1554" s="167">
        <v>0</v>
      </c>
      <c r="AH1554" s="43">
        <v>0</v>
      </c>
    </row>
    <row r="1555" spans="4:34">
      <c r="D1555" s="62">
        <v>1990</v>
      </c>
      <c r="E1555" s="62">
        <v>6</v>
      </c>
      <c r="F1555" s="62">
        <v>1990</v>
      </c>
      <c r="G1555" s="62">
        <v>1991</v>
      </c>
      <c r="H1555" s="167">
        <v>0</v>
      </c>
      <c r="I1555" s="167">
        <v>0</v>
      </c>
      <c r="J1555" s="167">
        <v>0</v>
      </c>
      <c r="K1555" s="167">
        <v>0</v>
      </c>
      <c r="L1555" s="167">
        <v>0</v>
      </c>
      <c r="M1555" s="167">
        <v>0</v>
      </c>
      <c r="N1555" s="167">
        <v>0</v>
      </c>
      <c r="O1555" s="167">
        <v>0</v>
      </c>
      <c r="P1555" s="167">
        <v>0</v>
      </c>
      <c r="Q1555" s="167">
        <v>0</v>
      </c>
      <c r="R1555" s="167">
        <v>0</v>
      </c>
      <c r="S1555" s="167">
        <v>0</v>
      </c>
      <c r="T1555" s="167">
        <v>0</v>
      </c>
      <c r="U1555" s="167">
        <v>0</v>
      </c>
      <c r="V1555" s="167">
        <v>0</v>
      </c>
      <c r="W1555" s="167">
        <v>0</v>
      </c>
      <c r="X1555" s="167">
        <v>0</v>
      </c>
      <c r="Y1555" s="167">
        <v>0</v>
      </c>
      <c r="Z1555" s="167">
        <v>0</v>
      </c>
      <c r="AA1555" s="167">
        <v>0</v>
      </c>
      <c r="AB1555" s="167">
        <v>0</v>
      </c>
      <c r="AC1555" s="167">
        <v>0</v>
      </c>
      <c r="AD1555" s="167">
        <v>0</v>
      </c>
      <c r="AE1555" s="167">
        <v>0</v>
      </c>
      <c r="AF1555" s="167">
        <v>0</v>
      </c>
      <c r="AG1555" s="167">
        <v>0</v>
      </c>
      <c r="AH1555" s="43">
        <v>0</v>
      </c>
    </row>
    <row r="1556" spans="4:34">
      <c r="D1556" s="62">
        <v>1990</v>
      </c>
      <c r="E1556" s="62">
        <v>7</v>
      </c>
      <c r="F1556" s="62">
        <v>1991</v>
      </c>
      <c r="G1556" s="62">
        <v>1991</v>
      </c>
      <c r="H1556" s="167">
        <v>0</v>
      </c>
      <c r="I1556" s="167">
        <v>0</v>
      </c>
      <c r="J1556" s="167">
        <v>0</v>
      </c>
      <c r="K1556" s="167">
        <v>0</v>
      </c>
      <c r="L1556" s="167">
        <v>0</v>
      </c>
      <c r="M1556" s="167">
        <v>0</v>
      </c>
      <c r="N1556" s="167">
        <v>0</v>
      </c>
      <c r="O1556" s="167">
        <v>0</v>
      </c>
      <c r="P1556" s="167">
        <v>0</v>
      </c>
      <c r="Q1556" s="167">
        <v>0</v>
      </c>
      <c r="R1556" s="167">
        <v>0</v>
      </c>
      <c r="S1556" s="167">
        <v>0</v>
      </c>
      <c r="T1556" s="167">
        <v>0</v>
      </c>
      <c r="U1556" s="167">
        <v>0</v>
      </c>
      <c r="V1556" s="167">
        <v>0</v>
      </c>
      <c r="W1556" s="167">
        <v>0</v>
      </c>
      <c r="X1556" s="167">
        <v>0</v>
      </c>
      <c r="Y1556" s="167">
        <v>0</v>
      </c>
      <c r="Z1556" s="167">
        <v>0</v>
      </c>
      <c r="AA1556" s="167">
        <v>0</v>
      </c>
      <c r="AB1556" s="167">
        <v>0</v>
      </c>
      <c r="AC1556" s="167">
        <v>0</v>
      </c>
      <c r="AD1556" s="167">
        <v>0</v>
      </c>
      <c r="AE1556" s="167">
        <v>0</v>
      </c>
      <c r="AF1556" s="167">
        <v>0</v>
      </c>
      <c r="AG1556" s="167">
        <v>0</v>
      </c>
      <c r="AH1556" s="43">
        <v>0</v>
      </c>
    </row>
    <row r="1557" spans="4:34">
      <c r="D1557" s="62">
        <v>1990</v>
      </c>
      <c r="E1557" s="62">
        <v>8</v>
      </c>
      <c r="F1557" s="62">
        <v>1991</v>
      </c>
      <c r="G1557" s="62">
        <v>1991</v>
      </c>
      <c r="H1557" s="167">
        <v>0</v>
      </c>
      <c r="I1557" s="167">
        <v>0</v>
      </c>
      <c r="J1557" s="167">
        <v>0</v>
      </c>
      <c r="K1557" s="167">
        <v>0</v>
      </c>
      <c r="L1557" s="167">
        <v>0</v>
      </c>
      <c r="M1557" s="167">
        <v>0</v>
      </c>
      <c r="N1557" s="167">
        <v>0</v>
      </c>
      <c r="O1557" s="167">
        <v>0</v>
      </c>
      <c r="P1557" s="167">
        <v>0</v>
      </c>
      <c r="Q1557" s="167">
        <v>0</v>
      </c>
      <c r="R1557" s="167">
        <v>0</v>
      </c>
      <c r="S1557" s="167">
        <v>0</v>
      </c>
      <c r="T1557" s="167">
        <v>0</v>
      </c>
      <c r="U1557" s="167">
        <v>0</v>
      </c>
      <c r="V1557" s="167">
        <v>0</v>
      </c>
      <c r="W1557" s="167">
        <v>0</v>
      </c>
      <c r="X1557" s="167">
        <v>0</v>
      </c>
      <c r="Y1557" s="167">
        <v>0</v>
      </c>
      <c r="Z1557" s="167">
        <v>0</v>
      </c>
      <c r="AA1557" s="167">
        <v>0</v>
      </c>
      <c r="AB1557" s="167">
        <v>0</v>
      </c>
      <c r="AC1557" s="167">
        <v>0</v>
      </c>
      <c r="AD1557" s="167">
        <v>0</v>
      </c>
      <c r="AE1557" s="167">
        <v>0</v>
      </c>
      <c r="AF1557" s="167">
        <v>0</v>
      </c>
      <c r="AG1557" s="167">
        <v>0</v>
      </c>
      <c r="AH1557" s="43">
        <v>0</v>
      </c>
    </row>
    <row r="1558" spans="4:34">
      <c r="D1558" s="62">
        <v>1990</v>
      </c>
      <c r="E1558" s="62">
        <v>9</v>
      </c>
      <c r="F1558" s="62">
        <v>1991</v>
      </c>
      <c r="G1558" s="62">
        <v>1991</v>
      </c>
      <c r="H1558" s="167">
        <v>0</v>
      </c>
      <c r="I1558" s="167">
        <v>0</v>
      </c>
      <c r="J1558" s="167">
        <v>0</v>
      </c>
      <c r="K1558" s="167">
        <v>0</v>
      </c>
      <c r="L1558" s="167">
        <v>0</v>
      </c>
      <c r="M1558" s="167">
        <v>0</v>
      </c>
      <c r="N1558" s="167">
        <v>0</v>
      </c>
      <c r="O1558" s="167">
        <v>0</v>
      </c>
      <c r="P1558" s="167">
        <v>0</v>
      </c>
      <c r="Q1558" s="167">
        <v>0</v>
      </c>
      <c r="R1558" s="167">
        <v>0</v>
      </c>
      <c r="S1558" s="167">
        <v>0</v>
      </c>
      <c r="T1558" s="167">
        <v>0</v>
      </c>
      <c r="U1558" s="167">
        <v>0</v>
      </c>
      <c r="V1558" s="167">
        <v>0</v>
      </c>
      <c r="W1558" s="167">
        <v>0</v>
      </c>
      <c r="X1558" s="167">
        <v>0</v>
      </c>
      <c r="Y1558" s="167">
        <v>0</v>
      </c>
      <c r="Z1558" s="167">
        <v>0</v>
      </c>
      <c r="AA1558" s="167">
        <v>0</v>
      </c>
      <c r="AB1558" s="167">
        <v>0</v>
      </c>
      <c r="AC1558" s="167">
        <v>0</v>
      </c>
      <c r="AD1558" s="167">
        <v>0</v>
      </c>
      <c r="AE1558" s="167">
        <v>0</v>
      </c>
      <c r="AF1558" s="167">
        <v>0</v>
      </c>
      <c r="AG1558" s="167">
        <v>0</v>
      </c>
      <c r="AH1558" s="43">
        <v>0</v>
      </c>
    </row>
    <row r="1559" spans="4:34">
      <c r="D1559" s="62">
        <v>1990</v>
      </c>
      <c r="E1559" s="62">
        <v>10</v>
      </c>
      <c r="F1559" s="62">
        <v>1991</v>
      </c>
      <c r="G1559" s="62">
        <v>1991</v>
      </c>
      <c r="H1559" s="167">
        <v>0</v>
      </c>
      <c r="I1559" s="167">
        <v>0</v>
      </c>
      <c r="J1559" s="167">
        <v>0</v>
      </c>
      <c r="K1559" s="167">
        <v>927.17724170561746</v>
      </c>
      <c r="L1559" s="167">
        <v>663.32159301784577</v>
      </c>
      <c r="M1559" s="167">
        <v>0</v>
      </c>
      <c r="N1559" s="167">
        <v>0</v>
      </c>
      <c r="O1559" s="167">
        <v>0</v>
      </c>
      <c r="P1559" s="167">
        <v>0</v>
      </c>
      <c r="Q1559" s="167">
        <v>0</v>
      </c>
      <c r="R1559" s="167">
        <v>0</v>
      </c>
      <c r="S1559" s="167">
        <v>0</v>
      </c>
      <c r="T1559" s="167">
        <v>0</v>
      </c>
      <c r="U1559" s="167">
        <v>0</v>
      </c>
      <c r="V1559" s="167">
        <v>1947.2281827195072</v>
      </c>
      <c r="W1559" s="167">
        <v>0</v>
      </c>
      <c r="X1559" s="167">
        <v>0</v>
      </c>
      <c r="Y1559" s="167">
        <v>-0.15775700934580072</v>
      </c>
      <c r="Z1559" s="167">
        <v>0</v>
      </c>
      <c r="AA1559" s="167">
        <v>0</v>
      </c>
      <c r="AB1559" s="167">
        <v>0</v>
      </c>
      <c r="AC1559" s="167">
        <v>0</v>
      </c>
      <c r="AD1559" s="167">
        <v>0</v>
      </c>
      <c r="AE1559" s="167">
        <v>0</v>
      </c>
      <c r="AF1559" s="167">
        <v>10.245986394557775</v>
      </c>
      <c r="AG1559" s="167">
        <v>0</v>
      </c>
      <c r="AH1559" s="43">
        <v>3547.8152468281824</v>
      </c>
    </row>
    <row r="1560" spans="4:34">
      <c r="D1560" s="62">
        <v>1990</v>
      </c>
      <c r="E1560" s="62">
        <v>11</v>
      </c>
      <c r="F1560" s="62">
        <v>1991</v>
      </c>
      <c r="G1560" s="62">
        <v>1991</v>
      </c>
      <c r="H1560" s="167">
        <v>0</v>
      </c>
      <c r="I1560" s="167">
        <v>0</v>
      </c>
      <c r="J1560" s="167">
        <v>0</v>
      </c>
      <c r="K1560" s="167">
        <v>1104.6785794167408</v>
      </c>
      <c r="L1560" s="167">
        <v>610.40416918461312</v>
      </c>
      <c r="M1560" s="167">
        <v>0</v>
      </c>
      <c r="N1560" s="167">
        <v>0</v>
      </c>
      <c r="O1560" s="167">
        <v>0</v>
      </c>
      <c r="P1560" s="167">
        <v>0</v>
      </c>
      <c r="Q1560" s="167">
        <v>0</v>
      </c>
      <c r="R1560" s="167">
        <v>0</v>
      </c>
      <c r="S1560" s="167">
        <v>0</v>
      </c>
      <c r="T1560" s="167">
        <v>0</v>
      </c>
      <c r="U1560" s="167">
        <v>0</v>
      </c>
      <c r="V1560" s="167">
        <v>1582.5480528292962</v>
      </c>
      <c r="W1560" s="167">
        <v>0</v>
      </c>
      <c r="X1560" s="167">
        <v>0</v>
      </c>
      <c r="Y1560" s="167">
        <v>-0.13657320872275136</v>
      </c>
      <c r="Z1560" s="167">
        <v>0</v>
      </c>
      <c r="AA1560" s="167">
        <v>0</v>
      </c>
      <c r="AB1560" s="167">
        <v>0</v>
      </c>
      <c r="AC1560" s="167">
        <v>0</v>
      </c>
      <c r="AD1560" s="167">
        <v>0</v>
      </c>
      <c r="AE1560" s="167">
        <v>0</v>
      </c>
      <c r="AF1560" s="167">
        <v>14.503745076978078</v>
      </c>
      <c r="AG1560" s="167">
        <v>0</v>
      </c>
      <c r="AH1560" s="43">
        <v>3311.9979732989059</v>
      </c>
    </row>
    <row r="1561" spans="4:34">
      <c r="D1561" s="62">
        <v>1990</v>
      </c>
      <c r="E1561" s="62">
        <v>12</v>
      </c>
      <c r="F1561" s="62">
        <v>1991</v>
      </c>
      <c r="G1561" s="62">
        <v>1991</v>
      </c>
      <c r="H1561" s="167">
        <v>0</v>
      </c>
      <c r="I1561" s="167">
        <v>0</v>
      </c>
      <c r="J1561" s="167">
        <v>0</v>
      </c>
      <c r="K1561" s="167">
        <v>507.18151865339951</v>
      </c>
      <c r="L1561" s="167">
        <v>689.35898786572625</v>
      </c>
      <c r="M1561" s="167">
        <v>0</v>
      </c>
      <c r="N1561" s="167">
        <v>0</v>
      </c>
      <c r="O1561" s="167">
        <v>0</v>
      </c>
      <c r="P1561" s="167">
        <v>0</v>
      </c>
      <c r="Q1561" s="167">
        <v>0</v>
      </c>
      <c r="R1561" s="167">
        <v>0</v>
      </c>
      <c r="S1561" s="167">
        <v>0</v>
      </c>
      <c r="T1561" s="167">
        <v>0</v>
      </c>
      <c r="U1561" s="167">
        <v>0</v>
      </c>
      <c r="V1561" s="167">
        <v>1675.2705161953443</v>
      </c>
      <c r="W1561" s="167">
        <v>0</v>
      </c>
      <c r="X1561" s="167">
        <v>0</v>
      </c>
      <c r="Y1561" s="167">
        <v>-0.14193146417446201</v>
      </c>
      <c r="Z1561" s="167">
        <v>0</v>
      </c>
      <c r="AA1561" s="167">
        <v>0</v>
      </c>
      <c r="AB1561" s="167">
        <v>0</v>
      </c>
      <c r="AC1561" s="167">
        <v>0</v>
      </c>
      <c r="AD1561" s="167">
        <v>0</v>
      </c>
      <c r="AE1561" s="167">
        <v>0</v>
      </c>
      <c r="AF1561" s="167">
        <v>18.431507339777966</v>
      </c>
      <c r="AG1561" s="167">
        <v>0</v>
      </c>
      <c r="AH1561" s="43">
        <v>2890.1005985900733</v>
      </c>
    </row>
    <row r="1562" spans="4:34">
      <c r="D1562" s="62">
        <v>1991</v>
      </c>
      <c r="E1562" s="62">
        <v>1</v>
      </c>
      <c r="F1562" s="62">
        <v>1991</v>
      </c>
      <c r="G1562" s="62">
        <v>1991</v>
      </c>
      <c r="H1562" s="167">
        <v>0</v>
      </c>
      <c r="I1562" s="167">
        <v>0</v>
      </c>
      <c r="J1562" s="167">
        <v>0</v>
      </c>
      <c r="K1562" s="167">
        <v>259.9315444613311</v>
      </c>
      <c r="L1562" s="167">
        <v>776.90867474905212</v>
      </c>
      <c r="M1562" s="167">
        <v>0</v>
      </c>
      <c r="N1562" s="167">
        <v>0</v>
      </c>
      <c r="O1562" s="167">
        <v>0</v>
      </c>
      <c r="P1562" s="167">
        <v>0</v>
      </c>
      <c r="Q1562" s="167">
        <v>0</v>
      </c>
      <c r="R1562" s="167">
        <v>0</v>
      </c>
      <c r="S1562" s="167">
        <v>0</v>
      </c>
      <c r="T1562" s="167">
        <v>0</v>
      </c>
      <c r="U1562" s="167">
        <v>0</v>
      </c>
      <c r="V1562" s="167">
        <v>65.286775575546429</v>
      </c>
      <c r="W1562" s="167">
        <v>0</v>
      </c>
      <c r="X1562" s="167">
        <v>0</v>
      </c>
      <c r="Y1562" s="167">
        <v>-4.2056074766350093E-2</v>
      </c>
      <c r="Z1562" s="167">
        <v>0</v>
      </c>
      <c r="AA1562" s="167">
        <v>0</v>
      </c>
      <c r="AB1562" s="167">
        <v>0</v>
      </c>
      <c r="AC1562" s="167">
        <v>0</v>
      </c>
      <c r="AD1562" s="167">
        <v>0</v>
      </c>
      <c r="AE1562" s="167">
        <v>0</v>
      </c>
      <c r="AF1562" s="167">
        <v>22.966945936269212</v>
      </c>
      <c r="AG1562" s="167">
        <v>0</v>
      </c>
      <c r="AH1562" s="43">
        <v>1125.0518846474324</v>
      </c>
    </row>
    <row r="1563" spans="4:34">
      <c r="D1563" s="62">
        <v>1991</v>
      </c>
      <c r="E1563" s="62">
        <v>2</v>
      </c>
      <c r="F1563" s="62">
        <v>1991</v>
      </c>
      <c r="G1563" s="62">
        <v>1991</v>
      </c>
      <c r="H1563" s="167">
        <v>0</v>
      </c>
      <c r="I1563" s="167">
        <v>0</v>
      </c>
      <c r="J1563" s="167">
        <v>0</v>
      </c>
      <c r="K1563" s="167">
        <v>35.931115762911134</v>
      </c>
      <c r="L1563" s="167">
        <v>1067.8702424180844</v>
      </c>
      <c r="M1563" s="167">
        <v>0</v>
      </c>
      <c r="N1563" s="167">
        <v>0</v>
      </c>
      <c r="O1563" s="167">
        <v>0</v>
      </c>
      <c r="P1563" s="167">
        <v>0</v>
      </c>
      <c r="Q1563" s="167">
        <v>0</v>
      </c>
      <c r="R1563" s="167">
        <v>0</v>
      </c>
      <c r="S1563" s="167">
        <v>0</v>
      </c>
      <c r="T1563" s="167">
        <v>0</v>
      </c>
      <c r="U1563" s="167">
        <v>0</v>
      </c>
      <c r="V1563" s="167">
        <v>157.61407471415961</v>
      </c>
      <c r="W1563" s="167">
        <v>0</v>
      </c>
      <c r="X1563" s="167">
        <v>0</v>
      </c>
      <c r="Y1563" s="167">
        <v>-2.168224299065713E-2</v>
      </c>
      <c r="Z1563" s="167">
        <v>0</v>
      </c>
      <c r="AA1563" s="167">
        <v>0</v>
      </c>
      <c r="AB1563" s="167">
        <v>0</v>
      </c>
      <c r="AC1563" s="167">
        <v>0</v>
      </c>
      <c r="AD1563" s="167">
        <v>0</v>
      </c>
      <c r="AE1563" s="167">
        <v>0</v>
      </c>
      <c r="AF1563" s="167">
        <v>27.381654135338295</v>
      </c>
      <c r="AG1563" s="167">
        <v>0</v>
      </c>
      <c r="AH1563" s="43">
        <v>1288.7754047875028</v>
      </c>
    </row>
    <row r="1564" spans="4:34">
      <c r="D1564" s="62">
        <v>1991</v>
      </c>
      <c r="E1564" s="62">
        <v>3</v>
      </c>
      <c r="F1564" s="62">
        <v>1991</v>
      </c>
      <c r="G1564" s="62">
        <v>1991</v>
      </c>
      <c r="H1564" s="167">
        <v>0</v>
      </c>
      <c r="I1564" s="167">
        <v>0</v>
      </c>
      <c r="J1564" s="167">
        <v>60.96383922570238</v>
      </c>
      <c r="K1564" s="167">
        <v>0</v>
      </c>
      <c r="L1564" s="167">
        <v>140.04579364782262</v>
      </c>
      <c r="M1564" s="167">
        <v>0</v>
      </c>
      <c r="N1564" s="167">
        <v>0</v>
      </c>
      <c r="O1564" s="167">
        <v>0</v>
      </c>
      <c r="P1564" s="167">
        <v>0</v>
      </c>
      <c r="Q1564" s="167">
        <v>0</v>
      </c>
      <c r="R1564" s="167">
        <v>0</v>
      </c>
      <c r="S1564" s="167">
        <v>0</v>
      </c>
      <c r="T1564" s="167">
        <v>0</v>
      </c>
      <c r="U1564" s="167">
        <v>0</v>
      </c>
      <c r="V1564" s="167">
        <v>535.24994606099744</v>
      </c>
      <c r="W1564" s="167">
        <v>0</v>
      </c>
      <c r="X1564" s="167">
        <v>0</v>
      </c>
      <c r="Y1564" s="167">
        <v>0</v>
      </c>
      <c r="Z1564" s="167">
        <v>0</v>
      </c>
      <c r="AA1564" s="167">
        <v>0</v>
      </c>
      <c r="AB1564" s="167">
        <v>0</v>
      </c>
      <c r="AC1564" s="167">
        <v>49.806896551724151</v>
      </c>
      <c r="AD1564" s="167">
        <v>0</v>
      </c>
      <c r="AE1564" s="167">
        <v>48.142907970233772</v>
      </c>
      <c r="AF1564" s="167">
        <v>2.8250912996777515</v>
      </c>
      <c r="AG1564" s="167">
        <v>97.802469135802468</v>
      </c>
      <c r="AH1564" s="43">
        <v>934.83694389196057</v>
      </c>
    </row>
    <row r="1565" spans="4:34">
      <c r="D1565" s="62">
        <v>1991</v>
      </c>
      <c r="E1565" s="62">
        <v>4</v>
      </c>
      <c r="F1565" s="62">
        <v>1991</v>
      </c>
      <c r="G1565" s="62">
        <v>1991</v>
      </c>
      <c r="H1565" s="167">
        <v>0</v>
      </c>
      <c r="I1565" s="167">
        <v>0</v>
      </c>
      <c r="J1565" s="167">
        <v>101.60639870950396</v>
      </c>
      <c r="K1565" s="167">
        <v>0</v>
      </c>
      <c r="L1565" s="167">
        <v>1011.1609649662282</v>
      </c>
      <c r="M1565" s="167">
        <v>0</v>
      </c>
      <c r="N1565" s="167">
        <v>0</v>
      </c>
      <c r="O1565" s="167">
        <v>0</v>
      </c>
      <c r="P1565" s="167">
        <v>0</v>
      </c>
      <c r="Q1565" s="167">
        <v>0</v>
      </c>
      <c r="R1565" s="167">
        <v>0</v>
      </c>
      <c r="S1565" s="167">
        <v>0</v>
      </c>
      <c r="T1565" s="167">
        <v>0</v>
      </c>
      <c r="U1565" s="167">
        <v>0</v>
      </c>
      <c r="V1565" s="167">
        <v>637.68215901545375</v>
      </c>
      <c r="W1565" s="167">
        <v>0</v>
      </c>
      <c r="X1565" s="167">
        <v>0</v>
      </c>
      <c r="Y1565" s="167">
        <v>0</v>
      </c>
      <c r="Z1565" s="167">
        <v>0</v>
      </c>
      <c r="AA1565" s="167">
        <v>0</v>
      </c>
      <c r="AB1565" s="167">
        <v>0</v>
      </c>
      <c r="AC1565" s="167">
        <v>44.942528735632195</v>
      </c>
      <c r="AD1565" s="167">
        <v>0</v>
      </c>
      <c r="AE1565" s="167">
        <v>99.468818120317692</v>
      </c>
      <c r="AF1565" s="167">
        <v>16.045069817400588</v>
      </c>
      <c r="AG1565" s="167">
        <v>404.65771604938271</v>
      </c>
      <c r="AH1565" s="43">
        <v>2315.5636554139192</v>
      </c>
    </row>
    <row r="1566" spans="4:34">
      <c r="D1566" s="62">
        <v>1991</v>
      </c>
      <c r="E1566" s="62">
        <v>5</v>
      </c>
      <c r="F1566" s="62">
        <v>1991</v>
      </c>
      <c r="G1566" s="62">
        <v>1992</v>
      </c>
      <c r="H1566" s="167">
        <v>0</v>
      </c>
      <c r="I1566" s="167">
        <v>0</v>
      </c>
      <c r="J1566" s="167">
        <v>0</v>
      </c>
      <c r="K1566" s="167">
        <v>0</v>
      </c>
      <c r="L1566" s="167">
        <v>0</v>
      </c>
      <c r="M1566" s="167">
        <v>0</v>
      </c>
      <c r="N1566" s="167">
        <v>0</v>
      </c>
      <c r="O1566" s="167">
        <v>0</v>
      </c>
      <c r="P1566" s="167">
        <v>0</v>
      </c>
      <c r="Q1566" s="167">
        <v>0</v>
      </c>
      <c r="R1566" s="167">
        <v>0</v>
      </c>
      <c r="S1566" s="167">
        <v>0</v>
      </c>
      <c r="T1566" s="167">
        <v>0</v>
      </c>
      <c r="U1566" s="167">
        <v>0</v>
      </c>
      <c r="V1566" s="167">
        <v>0</v>
      </c>
      <c r="W1566" s="167">
        <v>0</v>
      </c>
      <c r="X1566" s="167">
        <v>0</v>
      </c>
      <c r="Y1566" s="167">
        <v>0</v>
      </c>
      <c r="Z1566" s="167">
        <v>0</v>
      </c>
      <c r="AA1566" s="167">
        <v>0</v>
      </c>
      <c r="AB1566" s="167">
        <v>0</v>
      </c>
      <c r="AC1566" s="167">
        <v>0</v>
      </c>
      <c r="AD1566" s="167">
        <v>0</v>
      </c>
      <c r="AE1566" s="167">
        <v>0</v>
      </c>
      <c r="AF1566" s="167">
        <v>0</v>
      </c>
      <c r="AG1566" s="167">
        <v>0</v>
      </c>
      <c r="AH1566" s="43">
        <v>0</v>
      </c>
    </row>
    <row r="1567" spans="4:34">
      <c r="D1567" s="62">
        <v>1991</v>
      </c>
      <c r="E1567" s="62">
        <v>6</v>
      </c>
      <c r="F1567" s="62">
        <v>1991</v>
      </c>
      <c r="G1567" s="62">
        <v>1992</v>
      </c>
      <c r="H1567" s="167">
        <v>0</v>
      </c>
      <c r="I1567" s="167">
        <v>0</v>
      </c>
      <c r="J1567" s="167">
        <v>0</v>
      </c>
      <c r="K1567" s="167">
        <v>0</v>
      </c>
      <c r="L1567" s="167">
        <v>0</v>
      </c>
      <c r="M1567" s="167">
        <v>0</v>
      </c>
      <c r="N1567" s="167">
        <v>0</v>
      </c>
      <c r="O1567" s="167">
        <v>0</v>
      </c>
      <c r="P1567" s="167">
        <v>0</v>
      </c>
      <c r="Q1567" s="167">
        <v>0</v>
      </c>
      <c r="R1567" s="167">
        <v>0</v>
      </c>
      <c r="S1567" s="167">
        <v>0</v>
      </c>
      <c r="T1567" s="167">
        <v>0</v>
      </c>
      <c r="U1567" s="167">
        <v>0</v>
      </c>
      <c r="V1567" s="167">
        <v>0</v>
      </c>
      <c r="W1567" s="167">
        <v>0</v>
      </c>
      <c r="X1567" s="167">
        <v>0</v>
      </c>
      <c r="Y1567" s="167">
        <v>0</v>
      </c>
      <c r="Z1567" s="167">
        <v>0</v>
      </c>
      <c r="AA1567" s="167">
        <v>0</v>
      </c>
      <c r="AB1567" s="167">
        <v>0</v>
      </c>
      <c r="AC1567" s="167">
        <v>0</v>
      </c>
      <c r="AD1567" s="167">
        <v>0</v>
      </c>
      <c r="AE1567" s="167">
        <v>0</v>
      </c>
      <c r="AF1567" s="167">
        <v>0</v>
      </c>
      <c r="AG1567" s="167">
        <v>0</v>
      </c>
      <c r="AH1567" s="43">
        <v>0</v>
      </c>
    </row>
    <row r="1568" spans="4:34">
      <c r="D1568" s="62">
        <v>1991</v>
      </c>
      <c r="E1568" s="62">
        <v>7</v>
      </c>
      <c r="F1568" s="62">
        <v>1992</v>
      </c>
      <c r="G1568" s="62">
        <v>1992</v>
      </c>
      <c r="H1568" s="167">
        <v>0</v>
      </c>
      <c r="I1568" s="167">
        <v>0</v>
      </c>
      <c r="J1568" s="167">
        <v>0</v>
      </c>
      <c r="K1568" s="167">
        <v>0</v>
      </c>
      <c r="L1568" s="167">
        <v>0</v>
      </c>
      <c r="M1568" s="167">
        <v>0</v>
      </c>
      <c r="N1568" s="167">
        <v>0</v>
      </c>
      <c r="O1568" s="167">
        <v>0</v>
      </c>
      <c r="P1568" s="167">
        <v>0</v>
      </c>
      <c r="Q1568" s="167">
        <v>0</v>
      </c>
      <c r="R1568" s="167">
        <v>0</v>
      </c>
      <c r="S1568" s="167">
        <v>0</v>
      </c>
      <c r="T1568" s="167">
        <v>0</v>
      </c>
      <c r="U1568" s="167">
        <v>0</v>
      </c>
      <c r="V1568" s="167">
        <v>0</v>
      </c>
      <c r="W1568" s="167">
        <v>0</v>
      </c>
      <c r="X1568" s="167">
        <v>0</v>
      </c>
      <c r="Y1568" s="167">
        <v>0</v>
      </c>
      <c r="Z1568" s="167">
        <v>0</v>
      </c>
      <c r="AA1568" s="167">
        <v>0</v>
      </c>
      <c r="AB1568" s="167">
        <v>0</v>
      </c>
      <c r="AC1568" s="167">
        <v>0</v>
      </c>
      <c r="AD1568" s="167">
        <v>0</v>
      </c>
      <c r="AE1568" s="167">
        <v>0</v>
      </c>
      <c r="AF1568" s="167">
        <v>0</v>
      </c>
      <c r="AG1568" s="167">
        <v>0</v>
      </c>
      <c r="AH1568" s="43">
        <v>0</v>
      </c>
    </row>
    <row r="1569" spans="4:34">
      <c r="D1569" s="62">
        <v>1991</v>
      </c>
      <c r="E1569" s="62">
        <v>8</v>
      </c>
      <c r="F1569" s="62">
        <v>1992</v>
      </c>
      <c r="G1569" s="62">
        <v>1992</v>
      </c>
      <c r="H1569" s="167">
        <v>0</v>
      </c>
      <c r="I1569" s="167">
        <v>0</v>
      </c>
      <c r="J1569" s="167">
        <v>0</v>
      </c>
      <c r="K1569" s="167">
        <v>0</v>
      </c>
      <c r="L1569" s="167">
        <v>0</v>
      </c>
      <c r="M1569" s="167">
        <v>0</v>
      </c>
      <c r="N1569" s="167">
        <v>0</v>
      </c>
      <c r="O1569" s="167">
        <v>0</v>
      </c>
      <c r="P1569" s="167">
        <v>0</v>
      </c>
      <c r="Q1569" s="167">
        <v>0</v>
      </c>
      <c r="R1569" s="167">
        <v>0</v>
      </c>
      <c r="S1569" s="167">
        <v>0</v>
      </c>
      <c r="T1569" s="167">
        <v>0</v>
      </c>
      <c r="U1569" s="167">
        <v>0</v>
      </c>
      <c r="V1569" s="167">
        <v>0</v>
      </c>
      <c r="W1569" s="167">
        <v>0</v>
      </c>
      <c r="X1569" s="167">
        <v>0</v>
      </c>
      <c r="Y1569" s="167">
        <v>0</v>
      </c>
      <c r="Z1569" s="167">
        <v>0</v>
      </c>
      <c r="AA1569" s="167">
        <v>0</v>
      </c>
      <c r="AB1569" s="167">
        <v>0</v>
      </c>
      <c r="AC1569" s="167">
        <v>0</v>
      </c>
      <c r="AD1569" s="167">
        <v>0</v>
      </c>
      <c r="AE1569" s="167">
        <v>0</v>
      </c>
      <c r="AF1569" s="167">
        <v>0</v>
      </c>
      <c r="AG1569" s="167">
        <v>0</v>
      </c>
      <c r="AH1569" s="43">
        <v>0</v>
      </c>
    </row>
    <row r="1570" spans="4:34">
      <c r="D1570" s="62">
        <v>1991</v>
      </c>
      <c r="E1570" s="62">
        <v>9</v>
      </c>
      <c r="F1570" s="62">
        <v>1992</v>
      </c>
      <c r="G1570" s="62">
        <v>1992</v>
      </c>
      <c r="H1570" s="167">
        <v>0</v>
      </c>
      <c r="I1570" s="167">
        <v>0</v>
      </c>
      <c r="J1570" s="167">
        <v>0</v>
      </c>
      <c r="K1570" s="167">
        <v>0</v>
      </c>
      <c r="L1570" s="167">
        <v>0</v>
      </c>
      <c r="M1570" s="167">
        <v>0</v>
      </c>
      <c r="N1570" s="167">
        <v>0</v>
      </c>
      <c r="O1570" s="167">
        <v>0</v>
      </c>
      <c r="P1570" s="167">
        <v>0</v>
      </c>
      <c r="Q1570" s="167">
        <v>0</v>
      </c>
      <c r="R1570" s="167">
        <v>0</v>
      </c>
      <c r="S1570" s="167">
        <v>0</v>
      </c>
      <c r="T1570" s="167">
        <v>0</v>
      </c>
      <c r="U1570" s="167">
        <v>0</v>
      </c>
      <c r="V1570" s="167">
        <v>0</v>
      </c>
      <c r="W1570" s="167">
        <v>0</v>
      </c>
      <c r="X1570" s="167">
        <v>0</v>
      </c>
      <c r="Y1570" s="167">
        <v>0</v>
      </c>
      <c r="Z1570" s="167">
        <v>0</v>
      </c>
      <c r="AA1570" s="167">
        <v>0</v>
      </c>
      <c r="AB1570" s="167">
        <v>0</v>
      </c>
      <c r="AC1570" s="167">
        <v>0</v>
      </c>
      <c r="AD1570" s="167">
        <v>0</v>
      </c>
      <c r="AE1570" s="167">
        <v>0</v>
      </c>
      <c r="AF1570" s="167">
        <v>0</v>
      </c>
      <c r="AG1570" s="167">
        <v>0</v>
      </c>
      <c r="AH1570" s="43">
        <v>0</v>
      </c>
    </row>
    <row r="1571" spans="4:34">
      <c r="D1571" s="62">
        <v>1991</v>
      </c>
      <c r="E1571" s="62">
        <v>10</v>
      </c>
      <c r="F1571" s="62">
        <v>1992</v>
      </c>
      <c r="G1571" s="62">
        <v>1992</v>
      </c>
      <c r="H1571" s="167">
        <v>3356.1</v>
      </c>
      <c r="I1571" s="167">
        <v>0</v>
      </c>
      <c r="J1571" s="167">
        <v>301.10000000000002</v>
      </c>
      <c r="K1571" s="167">
        <v>794.63766371971201</v>
      </c>
      <c r="L1571" s="167">
        <v>2106.3000000000002</v>
      </c>
      <c r="M1571" s="167">
        <v>0</v>
      </c>
      <c r="N1571" s="167">
        <v>0</v>
      </c>
      <c r="O1571" s="167">
        <v>0</v>
      </c>
      <c r="P1571" s="167">
        <v>0</v>
      </c>
      <c r="Q1571" s="167">
        <v>0</v>
      </c>
      <c r="R1571" s="167">
        <v>0</v>
      </c>
      <c r="S1571" s="167">
        <v>0</v>
      </c>
      <c r="T1571" s="167">
        <v>1484</v>
      </c>
      <c r="U1571" s="167">
        <v>5194.8942648126085</v>
      </c>
      <c r="V1571" s="167">
        <v>2958.2048288943333</v>
      </c>
      <c r="W1571" s="167">
        <v>1890.8</v>
      </c>
      <c r="X1571" s="167">
        <v>0</v>
      </c>
      <c r="Y1571" s="167">
        <v>51.303376406836179</v>
      </c>
      <c r="Z1571" s="167">
        <v>0</v>
      </c>
      <c r="AA1571" s="167">
        <v>2083.5</v>
      </c>
      <c r="AB1571" s="167">
        <v>0</v>
      </c>
      <c r="AC1571" s="167">
        <v>0</v>
      </c>
      <c r="AD1571" s="167">
        <v>0</v>
      </c>
      <c r="AE1571" s="167">
        <v>0</v>
      </c>
      <c r="AF1571" s="167">
        <v>492.21206429632218</v>
      </c>
      <c r="AG1571" s="167">
        <v>0</v>
      </c>
      <c r="AH1571" s="43">
        <v>20713.052198129812</v>
      </c>
    </row>
    <row r="1572" spans="4:34">
      <c r="D1572" s="62">
        <v>1991</v>
      </c>
      <c r="E1572" s="62">
        <v>11</v>
      </c>
      <c r="F1572" s="62">
        <v>1992</v>
      </c>
      <c r="G1572" s="62">
        <v>1992</v>
      </c>
      <c r="H1572" s="167">
        <v>3071.1</v>
      </c>
      <c r="I1572" s="167">
        <v>0</v>
      </c>
      <c r="J1572" s="167">
        <v>270.7</v>
      </c>
      <c r="K1572" s="167">
        <v>25.559855926653569</v>
      </c>
      <c r="L1572" s="167">
        <v>2419.9</v>
      </c>
      <c r="M1572" s="167">
        <v>0</v>
      </c>
      <c r="N1572" s="167">
        <v>0</v>
      </c>
      <c r="O1572" s="167">
        <v>0</v>
      </c>
      <c r="P1572" s="167">
        <v>0</v>
      </c>
      <c r="Q1572" s="167">
        <v>225</v>
      </c>
      <c r="R1572" s="167">
        <v>0</v>
      </c>
      <c r="S1572" s="167">
        <v>0</v>
      </c>
      <c r="T1572" s="167">
        <v>574</v>
      </c>
      <c r="U1572" s="167">
        <v>3108.4143937760045</v>
      </c>
      <c r="V1572" s="167">
        <v>6725.1597960957879</v>
      </c>
      <c r="W1572" s="167">
        <v>2007.8</v>
      </c>
      <c r="X1572" s="167">
        <v>0</v>
      </c>
      <c r="Y1572" s="167">
        <v>44.517215506461014</v>
      </c>
      <c r="Z1572" s="167">
        <v>0</v>
      </c>
      <c r="AA1572" s="167">
        <v>2505.6999999999998</v>
      </c>
      <c r="AB1572" s="167">
        <v>0</v>
      </c>
      <c r="AC1572" s="167">
        <v>0</v>
      </c>
      <c r="AD1572" s="167">
        <v>0</v>
      </c>
      <c r="AE1572" s="167">
        <v>0</v>
      </c>
      <c r="AF1572" s="167">
        <v>296.47089484872311</v>
      </c>
      <c r="AG1572" s="167">
        <v>0</v>
      </c>
      <c r="AH1572" s="43">
        <v>21274.32215615363</v>
      </c>
    </row>
    <row r="1573" spans="4:34">
      <c r="D1573" s="62">
        <v>1991</v>
      </c>
      <c r="E1573" s="62">
        <v>12</v>
      </c>
      <c r="F1573" s="62">
        <v>1992</v>
      </c>
      <c r="G1573" s="62">
        <v>1992</v>
      </c>
      <c r="H1573" s="167">
        <v>2193</v>
      </c>
      <c r="I1573" s="167">
        <v>0</v>
      </c>
      <c r="J1573" s="167">
        <v>229</v>
      </c>
      <c r="K1573" s="167">
        <v>69.587409954158488</v>
      </c>
      <c r="L1573" s="167">
        <v>2511.3000000000002</v>
      </c>
      <c r="M1573" s="167">
        <v>0</v>
      </c>
      <c r="N1573" s="167">
        <v>0</v>
      </c>
      <c r="O1573" s="167">
        <v>0</v>
      </c>
      <c r="P1573" s="167">
        <v>0</v>
      </c>
      <c r="Q1573" s="167">
        <v>45.8</v>
      </c>
      <c r="R1573" s="167">
        <v>0</v>
      </c>
      <c r="S1573" s="167">
        <v>0</v>
      </c>
      <c r="T1573" s="167">
        <v>168</v>
      </c>
      <c r="U1573" s="167">
        <v>3116.3472602362331</v>
      </c>
      <c r="V1573" s="167">
        <v>5996.0093179483119</v>
      </c>
      <c r="W1573" s="167">
        <v>1547.5</v>
      </c>
      <c r="X1573" s="167">
        <v>0</v>
      </c>
      <c r="Y1573" s="167">
        <v>63.654189245518964</v>
      </c>
      <c r="Z1573" s="167">
        <v>0</v>
      </c>
      <c r="AA1573" s="167">
        <v>2557.6</v>
      </c>
      <c r="AB1573" s="167">
        <v>0</v>
      </c>
      <c r="AC1573" s="167">
        <v>0</v>
      </c>
      <c r="AD1573" s="167">
        <v>0</v>
      </c>
      <c r="AE1573" s="167">
        <v>0</v>
      </c>
      <c r="AF1573" s="167">
        <v>273.94966366733638</v>
      </c>
      <c r="AG1573" s="167">
        <v>0</v>
      </c>
      <c r="AH1573" s="43">
        <v>18771.747841051558</v>
      </c>
    </row>
    <row r="1574" spans="4:34">
      <c r="D1574" s="62">
        <v>1992</v>
      </c>
      <c r="E1574" s="62">
        <v>1</v>
      </c>
      <c r="F1574" s="62">
        <v>1992</v>
      </c>
      <c r="G1574" s="62">
        <v>1992</v>
      </c>
      <c r="H1574" s="167">
        <v>0</v>
      </c>
      <c r="I1574" s="167">
        <v>0</v>
      </c>
      <c r="J1574" s="167">
        <v>213.8</v>
      </c>
      <c r="K1574" s="167">
        <v>97.569834643091014</v>
      </c>
      <c r="L1574" s="167">
        <v>2004.5</v>
      </c>
      <c r="M1574" s="167">
        <v>0</v>
      </c>
      <c r="N1574" s="167">
        <v>0</v>
      </c>
      <c r="O1574" s="167">
        <v>0</v>
      </c>
      <c r="P1574" s="167">
        <v>0</v>
      </c>
      <c r="Q1574" s="167">
        <v>194.6</v>
      </c>
      <c r="R1574" s="167">
        <v>0</v>
      </c>
      <c r="S1574" s="167">
        <v>0</v>
      </c>
      <c r="T1574" s="167">
        <v>0</v>
      </c>
      <c r="U1574" s="167">
        <v>490.06982458018422</v>
      </c>
      <c r="V1574" s="167">
        <v>4763.9297162728208</v>
      </c>
      <c r="W1574" s="167">
        <v>24.4</v>
      </c>
      <c r="X1574" s="167">
        <v>0</v>
      </c>
      <c r="Y1574" s="167">
        <v>3.325218841183827</v>
      </c>
      <c r="Z1574" s="167">
        <v>0</v>
      </c>
      <c r="AA1574" s="167">
        <v>2318.6</v>
      </c>
      <c r="AB1574" s="167">
        <v>0</v>
      </c>
      <c r="AC1574" s="167">
        <v>0</v>
      </c>
      <c r="AD1574" s="167">
        <v>0</v>
      </c>
      <c r="AE1574" s="167">
        <v>0</v>
      </c>
      <c r="AF1574" s="167">
        <v>244.21460062316183</v>
      </c>
      <c r="AG1574" s="167">
        <v>0</v>
      </c>
      <c r="AH1574" s="43">
        <v>10355.009194960439</v>
      </c>
    </row>
    <row r="1575" spans="4:34">
      <c r="D1575" s="62">
        <v>1992</v>
      </c>
      <c r="E1575" s="62">
        <v>2</v>
      </c>
      <c r="F1575" s="62">
        <v>1992</v>
      </c>
      <c r="G1575" s="62">
        <v>1992</v>
      </c>
      <c r="H1575" s="167">
        <v>0</v>
      </c>
      <c r="I1575" s="167">
        <v>0</v>
      </c>
      <c r="J1575" s="167">
        <v>199.5</v>
      </c>
      <c r="K1575" s="167">
        <v>0</v>
      </c>
      <c r="L1575" s="167">
        <v>881.7</v>
      </c>
      <c r="M1575" s="167">
        <v>0</v>
      </c>
      <c r="N1575" s="167">
        <v>0</v>
      </c>
      <c r="O1575" s="167">
        <v>0</v>
      </c>
      <c r="P1575" s="167">
        <v>0</v>
      </c>
      <c r="Q1575" s="167">
        <v>158.80000000000001</v>
      </c>
      <c r="R1575" s="167">
        <v>0</v>
      </c>
      <c r="S1575" s="167">
        <v>0</v>
      </c>
      <c r="T1575" s="167">
        <v>0</v>
      </c>
      <c r="U1575" s="167">
        <v>1898.7655852548492</v>
      </c>
      <c r="V1575" s="167">
        <v>310.57060776100531</v>
      </c>
      <c r="W1575" s="167">
        <v>582.70000000000005</v>
      </c>
      <c r="X1575" s="167">
        <v>0</v>
      </c>
      <c r="Y1575" s="167">
        <v>0</v>
      </c>
      <c r="Z1575" s="167">
        <v>0</v>
      </c>
      <c r="AA1575" s="167">
        <v>0.7</v>
      </c>
      <c r="AB1575" s="167">
        <v>0</v>
      </c>
      <c r="AC1575" s="167">
        <v>0</v>
      </c>
      <c r="AD1575" s="167">
        <v>0</v>
      </c>
      <c r="AE1575" s="167">
        <v>0</v>
      </c>
      <c r="AF1575" s="167">
        <v>65.188407442998155</v>
      </c>
      <c r="AG1575" s="167">
        <v>0</v>
      </c>
      <c r="AH1575" s="43">
        <v>4097.9246004588522</v>
      </c>
    </row>
    <row r="1576" spans="4:34">
      <c r="D1576" s="62">
        <v>1992</v>
      </c>
      <c r="E1576" s="62">
        <v>3</v>
      </c>
      <c r="F1576" s="62">
        <v>1992</v>
      </c>
      <c r="G1576" s="62">
        <v>1992</v>
      </c>
      <c r="H1576" s="167">
        <v>0</v>
      </c>
      <c r="I1576" s="167">
        <v>0</v>
      </c>
      <c r="J1576" s="167">
        <v>195.2</v>
      </c>
      <c r="K1576" s="167">
        <v>114.87891290111332</v>
      </c>
      <c r="L1576" s="167">
        <v>137.6</v>
      </c>
      <c r="M1576" s="167">
        <v>0</v>
      </c>
      <c r="N1576" s="167">
        <v>0</v>
      </c>
      <c r="O1576" s="167">
        <v>0</v>
      </c>
      <c r="P1576" s="167">
        <v>0</v>
      </c>
      <c r="Q1576" s="167">
        <v>0</v>
      </c>
      <c r="R1576" s="167">
        <v>0</v>
      </c>
      <c r="S1576" s="167">
        <v>0</v>
      </c>
      <c r="T1576" s="167">
        <v>0</v>
      </c>
      <c r="U1576" s="167">
        <v>597.91147777380718</v>
      </c>
      <c r="V1576" s="167">
        <v>210.82915514107324</v>
      </c>
      <c r="W1576" s="167">
        <v>959.3</v>
      </c>
      <c r="X1576" s="167">
        <v>0</v>
      </c>
      <c r="Y1576" s="167">
        <v>0</v>
      </c>
      <c r="Z1576" s="167">
        <v>0</v>
      </c>
      <c r="AA1576" s="167">
        <v>0</v>
      </c>
      <c r="AB1576" s="167">
        <v>0</v>
      </c>
      <c r="AC1576" s="167">
        <v>0</v>
      </c>
      <c r="AD1576" s="167">
        <v>0</v>
      </c>
      <c r="AE1576" s="167">
        <v>0</v>
      </c>
      <c r="AF1576" s="167">
        <v>580.97738563233452</v>
      </c>
      <c r="AG1576" s="167">
        <v>0</v>
      </c>
      <c r="AH1576" s="43">
        <v>2796.6969314483281</v>
      </c>
    </row>
    <row r="1577" spans="4:34">
      <c r="D1577" s="62">
        <v>1992</v>
      </c>
      <c r="E1577" s="62">
        <v>4</v>
      </c>
      <c r="F1577" s="62">
        <v>1992</v>
      </c>
      <c r="G1577" s="62">
        <v>1992</v>
      </c>
      <c r="H1577" s="167">
        <v>0</v>
      </c>
      <c r="I1577" s="167">
        <v>0</v>
      </c>
      <c r="J1577" s="167">
        <v>242.4</v>
      </c>
      <c r="K1577" s="167">
        <v>184.46632285527181</v>
      </c>
      <c r="L1577" s="167">
        <v>1249.8</v>
      </c>
      <c r="M1577" s="167">
        <v>0</v>
      </c>
      <c r="N1577" s="167">
        <v>0</v>
      </c>
      <c r="O1577" s="167">
        <v>0</v>
      </c>
      <c r="P1577" s="167">
        <v>0</v>
      </c>
      <c r="Q1577" s="167">
        <v>61.3</v>
      </c>
      <c r="R1577" s="167">
        <v>0</v>
      </c>
      <c r="S1577" s="167">
        <v>0</v>
      </c>
      <c r="T1577" s="167">
        <v>316</v>
      </c>
      <c r="U1577" s="167">
        <v>1591.6503265802819</v>
      </c>
      <c r="V1577" s="167">
        <v>361.05702205010675</v>
      </c>
      <c r="W1577" s="167">
        <v>1611.7</v>
      </c>
      <c r="X1577" s="167">
        <v>0</v>
      </c>
      <c r="Y1577" s="167">
        <v>0</v>
      </c>
      <c r="Z1577" s="167">
        <v>0</v>
      </c>
      <c r="AA1577" s="167">
        <v>0</v>
      </c>
      <c r="AB1577" s="167">
        <v>0</v>
      </c>
      <c r="AC1577" s="167">
        <v>0</v>
      </c>
      <c r="AD1577" s="167">
        <v>0</v>
      </c>
      <c r="AE1577" s="167">
        <v>0</v>
      </c>
      <c r="AF1577" s="167">
        <v>1068.0869834891237</v>
      </c>
      <c r="AG1577" s="167">
        <v>0</v>
      </c>
      <c r="AH1577" s="43">
        <v>6686.4606549747841</v>
      </c>
    </row>
    <row r="1578" spans="4:34">
      <c r="D1578" s="62">
        <v>1992</v>
      </c>
      <c r="E1578" s="62">
        <v>5</v>
      </c>
      <c r="F1578" s="62">
        <v>1992</v>
      </c>
      <c r="G1578" s="62">
        <v>1993</v>
      </c>
      <c r="H1578" s="167">
        <v>0</v>
      </c>
      <c r="I1578" s="167">
        <v>0</v>
      </c>
      <c r="J1578" s="167">
        <v>0</v>
      </c>
      <c r="K1578" s="167">
        <v>0</v>
      </c>
      <c r="L1578" s="167">
        <v>0</v>
      </c>
      <c r="M1578" s="167">
        <v>0</v>
      </c>
      <c r="N1578" s="167">
        <v>0</v>
      </c>
      <c r="O1578" s="167">
        <v>0</v>
      </c>
      <c r="P1578" s="167">
        <v>0</v>
      </c>
      <c r="Q1578" s="167">
        <v>0</v>
      </c>
      <c r="R1578" s="167">
        <v>0</v>
      </c>
      <c r="S1578" s="167">
        <v>0</v>
      </c>
      <c r="T1578" s="167">
        <v>0</v>
      </c>
      <c r="U1578" s="167">
        <v>0</v>
      </c>
      <c r="V1578" s="167">
        <v>0</v>
      </c>
      <c r="W1578" s="167">
        <v>0</v>
      </c>
      <c r="X1578" s="167">
        <v>0</v>
      </c>
      <c r="Y1578" s="167">
        <v>0</v>
      </c>
      <c r="Z1578" s="167">
        <v>0</v>
      </c>
      <c r="AA1578" s="167">
        <v>0</v>
      </c>
      <c r="AB1578" s="167">
        <v>0</v>
      </c>
      <c r="AC1578" s="167">
        <v>0</v>
      </c>
      <c r="AD1578" s="167">
        <v>0</v>
      </c>
      <c r="AE1578" s="167">
        <v>0</v>
      </c>
      <c r="AF1578" s="167">
        <v>0</v>
      </c>
      <c r="AG1578" s="167">
        <v>0</v>
      </c>
      <c r="AH1578" s="43">
        <v>0</v>
      </c>
    </row>
    <row r="1579" spans="4:34">
      <c r="D1579" s="62">
        <v>1992</v>
      </c>
      <c r="E1579" s="62">
        <v>6</v>
      </c>
      <c r="F1579" s="62">
        <v>1992</v>
      </c>
      <c r="G1579" s="62">
        <v>1993</v>
      </c>
      <c r="H1579" s="167">
        <v>0</v>
      </c>
      <c r="I1579" s="167">
        <v>0</v>
      </c>
      <c r="J1579" s="167">
        <v>0</v>
      </c>
      <c r="K1579" s="167">
        <v>0</v>
      </c>
      <c r="L1579" s="167">
        <v>0</v>
      </c>
      <c r="M1579" s="167">
        <v>0</v>
      </c>
      <c r="N1579" s="167">
        <v>0</v>
      </c>
      <c r="O1579" s="167">
        <v>0</v>
      </c>
      <c r="P1579" s="167">
        <v>0</v>
      </c>
      <c r="Q1579" s="167">
        <v>0</v>
      </c>
      <c r="R1579" s="167">
        <v>0</v>
      </c>
      <c r="S1579" s="167">
        <v>0</v>
      </c>
      <c r="T1579" s="167">
        <v>0</v>
      </c>
      <c r="U1579" s="167">
        <v>0</v>
      </c>
      <c r="V1579" s="167">
        <v>0</v>
      </c>
      <c r="W1579" s="167">
        <v>0</v>
      </c>
      <c r="X1579" s="167">
        <v>0</v>
      </c>
      <c r="Y1579" s="167">
        <v>0</v>
      </c>
      <c r="Z1579" s="167">
        <v>0</v>
      </c>
      <c r="AA1579" s="167">
        <v>0</v>
      </c>
      <c r="AB1579" s="167">
        <v>0</v>
      </c>
      <c r="AC1579" s="167">
        <v>0</v>
      </c>
      <c r="AD1579" s="167">
        <v>0</v>
      </c>
      <c r="AE1579" s="167">
        <v>0</v>
      </c>
      <c r="AF1579" s="167">
        <v>0</v>
      </c>
      <c r="AG1579" s="167">
        <v>0</v>
      </c>
      <c r="AH1579" s="43">
        <v>0</v>
      </c>
    </row>
    <row r="1580" spans="4:34">
      <c r="D1580" s="62">
        <v>1992</v>
      </c>
      <c r="E1580" s="62">
        <v>7</v>
      </c>
      <c r="F1580" s="62">
        <v>1993</v>
      </c>
      <c r="G1580" s="62">
        <v>1993</v>
      </c>
      <c r="H1580" s="167">
        <v>0</v>
      </c>
      <c r="I1580" s="167">
        <v>0</v>
      </c>
      <c r="J1580" s="167">
        <v>0</v>
      </c>
      <c r="K1580" s="167">
        <v>0</v>
      </c>
      <c r="L1580" s="167">
        <v>0</v>
      </c>
      <c r="M1580" s="167">
        <v>0</v>
      </c>
      <c r="N1580" s="167">
        <v>0</v>
      </c>
      <c r="O1580" s="167">
        <v>0</v>
      </c>
      <c r="P1580" s="167">
        <v>0</v>
      </c>
      <c r="Q1580" s="167">
        <v>0</v>
      </c>
      <c r="R1580" s="167">
        <v>0</v>
      </c>
      <c r="S1580" s="167">
        <v>0</v>
      </c>
      <c r="T1580" s="167">
        <v>0</v>
      </c>
      <c r="U1580" s="167">
        <v>0</v>
      </c>
      <c r="V1580" s="167">
        <v>0</v>
      </c>
      <c r="W1580" s="167">
        <v>0</v>
      </c>
      <c r="X1580" s="167">
        <v>0</v>
      </c>
      <c r="Y1580" s="167">
        <v>0</v>
      </c>
      <c r="Z1580" s="167">
        <v>0</v>
      </c>
      <c r="AA1580" s="167">
        <v>0</v>
      </c>
      <c r="AB1580" s="167">
        <v>0</v>
      </c>
      <c r="AC1580" s="167">
        <v>0</v>
      </c>
      <c r="AD1580" s="167">
        <v>0</v>
      </c>
      <c r="AE1580" s="167">
        <v>0</v>
      </c>
      <c r="AF1580" s="167">
        <v>0</v>
      </c>
      <c r="AG1580" s="167">
        <v>0</v>
      </c>
      <c r="AH1580" s="43">
        <v>0</v>
      </c>
    </row>
    <row r="1581" spans="4:34">
      <c r="D1581" s="62">
        <v>1992</v>
      </c>
      <c r="E1581" s="62">
        <v>8</v>
      </c>
      <c r="F1581" s="62">
        <v>1993</v>
      </c>
      <c r="G1581" s="62">
        <v>1993</v>
      </c>
      <c r="H1581" s="167">
        <v>0</v>
      </c>
      <c r="I1581" s="167">
        <v>0</v>
      </c>
      <c r="J1581" s="167">
        <v>0</v>
      </c>
      <c r="K1581" s="167">
        <v>0</v>
      </c>
      <c r="L1581" s="167">
        <v>0</v>
      </c>
      <c r="M1581" s="167">
        <v>0</v>
      </c>
      <c r="N1581" s="167">
        <v>0</v>
      </c>
      <c r="O1581" s="167">
        <v>0</v>
      </c>
      <c r="P1581" s="167">
        <v>0</v>
      </c>
      <c r="Q1581" s="167">
        <v>0</v>
      </c>
      <c r="R1581" s="167">
        <v>0</v>
      </c>
      <c r="S1581" s="167">
        <v>0</v>
      </c>
      <c r="T1581" s="167">
        <v>0</v>
      </c>
      <c r="U1581" s="167">
        <v>0</v>
      </c>
      <c r="V1581" s="167">
        <v>0</v>
      </c>
      <c r="W1581" s="167">
        <v>0</v>
      </c>
      <c r="X1581" s="167">
        <v>0</v>
      </c>
      <c r="Y1581" s="167">
        <v>0</v>
      </c>
      <c r="Z1581" s="167">
        <v>0</v>
      </c>
      <c r="AA1581" s="167">
        <v>0</v>
      </c>
      <c r="AB1581" s="167">
        <v>0</v>
      </c>
      <c r="AC1581" s="167">
        <v>0</v>
      </c>
      <c r="AD1581" s="167">
        <v>0</v>
      </c>
      <c r="AE1581" s="167">
        <v>0</v>
      </c>
      <c r="AF1581" s="167">
        <v>0</v>
      </c>
      <c r="AG1581" s="167">
        <v>0</v>
      </c>
      <c r="AH1581" s="43">
        <v>0</v>
      </c>
    </row>
    <row r="1582" spans="4:34">
      <c r="D1582" s="62">
        <v>1992</v>
      </c>
      <c r="E1582" s="62">
        <v>9</v>
      </c>
      <c r="F1582" s="62">
        <v>1993</v>
      </c>
      <c r="G1582" s="62">
        <v>1993</v>
      </c>
      <c r="H1582" s="167">
        <v>0</v>
      </c>
      <c r="I1582" s="167">
        <v>0</v>
      </c>
      <c r="J1582" s="167">
        <v>0</v>
      </c>
      <c r="K1582" s="167">
        <v>118.67767138792867</v>
      </c>
      <c r="L1582" s="167">
        <v>0</v>
      </c>
      <c r="M1582" s="167">
        <v>0</v>
      </c>
      <c r="N1582" s="167">
        <v>0</v>
      </c>
      <c r="O1582" s="167">
        <v>0</v>
      </c>
      <c r="P1582" s="167">
        <v>0</v>
      </c>
      <c r="Q1582" s="167">
        <v>0</v>
      </c>
      <c r="R1582" s="167">
        <v>0</v>
      </c>
      <c r="S1582" s="167">
        <v>0</v>
      </c>
      <c r="T1582" s="167">
        <v>0</v>
      </c>
      <c r="U1582" s="167">
        <v>0</v>
      </c>
      <c r="V1582" s="167">
        <v>0</v>
      </c>
      <c r="W1582" s="167">
        <v>0</v>
      </c>
      <c r="X1582" s="167">
        <v>0</v>
      </c>
      <c r="Y1582" s="167">
        <v>0</v>
      </c>
      <c r="Z1582" s="167">
        <v>0</v>
      </c>
      <c r="AA1582" s="167">
        <v>0</v>
      </c>
      <c r="AB1582" s="167">
        <v>0</v>
      </c>
      <c r="AC1582" s="167">
        <v>0</v>
      </c>
      <c r="AD1582" s="167">
        <v>0</v>
      </c>
      <c r="AE1582" s="167">
        <v>0</v>
      </c>
      <c r="AF1582" s="167">
        <v>0</v>
      </c>
      <c r="AG1582" s="167">
        <v>0</v>
      </c>
      <c r="AH1582" s="43">
        <v>118.67767138792867</v>
      </c>
    </row>
    <row r="1583" spans="4:34">
      <c r="D1583" s="62">
        <v>1992</v>
      </c>
      <c r="E1583" s="62">
        <v>10</v>
      </c>
      <c r="F1583" s="62">
        <v>1993</v>
      </c>
      <c r="G1583" s="62">
        <v>1993</v>
      </c>
      <c r="H1583" s="167">
        <v>0</v>
      </c>
      <c r="I1583" s="167">
        <v>0</v>
      </c>
      <c r="J1583" s="167">
        <v>0</v>
      </c>
      <c r="K1583" s="167">
        <v>681.39290892960935</v>
      </c>
      <c r="L1583" s="167">
        <v>2047.6</v>
      </c>
      <c r="M1583" s="167">
        <v>0</v>
      </c>
      <c r="N1583" s="167">
        <v>0</v>
      </c>
      <c r="O1583" s="167">
        <v>0</v>
      </c>
      <c r="P1583" s="167">
        <v>0</v>
      </c>
      <c r="Q1583" s="167">
        <v>0</v>
      </c>
      <c r="R1583" s="167">
        <v>0</v>
      </c>
      <c r="S1583" s="167">
        <v>3.9181568088032748</v>
      </c>
      <c r="T1583" s="167">
        <v>606</v>
      </c>
      <c r="U1583" s="167">
        <v>13937</v>
      </c>
      <c r="V1583" s="167">
        <v>2935.9971211514044</v>
      </c>
      <c r="W1583" s="167">
        <v>2000</v>
      </c>
      <c r="X1583" s="167">
        <v>110.65452442654941</v>
      </c>
      <c r="Y1583" s="167">
        <v>0</v>
      </c>
      <c r="Z1583" s="167">
        <v>0</v>
      </c>
      <c r="AA1583" s="167">
        <v>0</v>
      </c>
      <c r="AB1583" s="167">
        <v>0</v>
      </c>
      <c r="AC1583" s="167">
        <v>0</v>
      </c>
      <c r="AD1583" s="167">
        <v>0</v>
      </c>
      <c r="AE1583" s="167">
        <v>0</v>
      </c>
      <c r="AF1583" s="167">
        <v>1655.8</v>
      </c>
      <c r="AG1583" s="167">
        <v>0</v>
      </c>
      <c r="AH1583" s="43">
        <v>23978.362711316367</v>
      </c>
    </row>
    <row r="1584" spans="4:34">
      <c r="D1584" s="62">
        <v>1992</v>
      </c>
      <c r="E1584" s="62">
        <v>11</v>
      </c>
      <c r="F1584" s="62">
        <v>1993</v>
      </c>
      <c r="G1584" s="62">
        <v>1993</v>
      </c>
      <c r="H1584" s="167">
        <v>0</v>
      </c>
      <c r="I1584" s="167">
        <v>0</v>
      </c>
      <c r="J1584" s="167">
        <v>0</v>
      </c>
      <c r="K1584" s="167">
        <v>328.57173972896078</v>
      </c>
      <c r="L1584" s="167">
        <v>2279.1</v>
      </c>
      <c r="M1584" s="167">
        <v>0</v>
      </c>
      <c r="N1584" s="167">
        <v>0</v>
      </c>
      <c r="O1584" s="167">
        <v>0</v>
      </c>
      <c r="P1584" s="167">
        <v>0</v>
      </c>
      <c r="Q1584" s="167">
        <v>0</v>
      </c>
      <c r="R1584" s="167">
        <v>0</v>
      </c>
      <c r="S1584" s="167">
        <v>5.7658184319118959</v>
      </c>
      <c r="T1584" s="167">
        <v>620</v>
      </c>
      <c r="U1584" s="167">
        <v>0</v>
      </c>
      <c r="V1584" s="167">
        <v>2783.6849309370546</v>
      </c>
      <c r="W1584" s="167">
        <v>2000</v>
      </c>
      <c r="X1584" s="167">
        <v>87.776877770877206</v>
      </c>
      <c r="Y1584" s="167">
        <v>0</v>
      </c>
      <c r="Z1584" s="167">
        <v>0</v>
      </c>
      <c r="AA1584" s="167">
        <v>0</v>
      </c>
      <c r="AB1584" s="167">
        <v>0</v>
      </c>
      <c r="AC1584" s="167">
        <v>0</v>
      </c>
      <c r="AD1584" s="167">
        <v>0</v>
      </c>
      <c r="AE1584" s="167">
        <v>0</v>
      </c>
      <c r="AF1584" s="167">
        <v>1635.3</v>
      </c>
      <c r="AG1584" s="167">
        <v>0</v>
      </c>
      <c r="AH1584" s="43">
        <v>9740.1993668688046</v>
      </c>
    </row>
    <row r="1585" spans="4:34">
      <c r="D1585" s="62">
        <v>1992</v>
      </c>
      <c r="E1585" s="62">
        <v>12</v>
      </c>
      <c r="F1585" s="62">
        <v>1993</v>
      </c>
      <c r="G1585" s="62">
        <v>1993</v>
      </c>
      <c r="H1585" s="167">
        <v>0</v>
      </c>
      <c r="I1585" s="167">
        <v>0</v>
      </c>
      <c r="J1585" s="167">
        <v>0</v>
      </c>
      <c r="K1585" s="167">
        <v>325.27959864174494</v>
      </c>
      <c r="L1585" s="167">
        <v>2234.9</v>
      </c>
      <c r="M1585" s="167">
        <v>0</v>
      </c>
      <c r="N1585" s="167">
        <v>0</v>
      </c>
      <c r="O1585" s="167">
        <v>0</v>
      </c>
      <c r="P1585" s="167">
        <v>0</v>
      </c>
      <c r="Q1585" s="167">
        <v>0</v>
      </c>
      <c r="R1585" s="167">
        <v>0</v>
      </c>
      <c r="S1585" s="167">
        <v>0.39924346629986118</v>
      </c>
      <c r="T1585" s="167">
        <v>388</v>
      </c>
      <c r="U1585" s="167">
        <v>0</v>
      </c>
      <c r="V1585" s="167">
        <v>2848.9741033822161</v>
      </c>
      <c r="W1585" s="167">
        <v>1700</v>
      </c>
      <c r="X1585" s="167">
        <v>117.82014735173847</v>
      </c>
      <c r="Y1585" s="167">
        <v>0</v>
      </c>
      <c r="Z1585" s="167">
        <v>0</v>
      </c>
      <c r="AA1585" s="167">
        <v>0</v>
      </c>
      <c r="AB1585" s="167">
        <v>0</v>
      </c>
      <c r="AC1585" s="167">
        <v>0</v>
      </c>
      <c r="AD1585" s="167">
        <v>0</v>
      </c>
      <c r="AE1585" s="167">
        <v>0</v>
      </c>
      <c r="AF1585" s="167">
        <v>1526.9</v>
      </c>
      <c r="AG1585" s="167">
        <v>0</v>
      </c>
      <c r="AH1585" s="43">
        <v>9142.2730928419987</v>
      </c>
    </row>
    <row r="1586" spans="4:34">
      <c r="D1586" s="62">
        <v>1993</v>
      </c>
      <c r="E1586" s="62">
        <v>1</v>
      </c>
      <c r="F1586" s="62">
        <v>1993</v>
      </c>
      <c r="G1586" s="62">
        <v>1993</v>
      </c>
      <c r="H1586" s="167">
        <v>0</v>
      </c>
      <c r="I1586" s="167">
        <v>0</v>
      </c>
      <c r="J1586" s="167">
        <v>0</v>
      </c>
      <c r="K1586" s="167">
        <v>384.37754596347395</v>
      </c>
      <c r="L1586" s="167">
        <v>2018.5</v>
      </c>
      <c r="M1586" s="167">
        <v>0</v>
      </c>
      <c r="N1586" s="167">
        <v>0</v>
      </c>
      <c r="O1586" s="167">
        <v>0</v>
      </c>
      <c r="P1586" s="167">
        <v>0</v>
      </c>
      <c r="Q1586" s="167">
        <v>0</v>
      </c>
      <c r="R1586" s="167">
        <v>0</v>
      </c>
      <c r="S1586" s="167">
        <v>0</v>
      </c>
      <c r="T1586" s="167">
        <v>234</v>
      </c>
      <c r="U1586" s="167">
        <v>4435</v>
      </c>
      <c r="V1586" s="167">
        <v>3478.4668895212681</v>
      </c>
      <c r="W1586" s="167">
        <v>1400</v>
      </c>
      <c r="X1586" s="167">
        <v>61.697001563470785</v>
      </c>
      <c r="Y1586" s="167">
        <v>0</v>
      </c>
      <c r="Z1586" s="167">
        <v>0</v>
      </c>
      <c r="AA1586" s="167">
        <v>0</v>
      </c>
      <c r="AB1586" s="167">
        <v>0</v>
      </c>
      <c r="AC1586" s="167">
        <v>0</v>
      </c>
      <c r="AD1586" s="167">
        <v>0</v>
      </c>
      <c r="AE1586" s="167">
        <v>0</v>
      </c>
      <c r="AF1586" s="167">
        <v>1230.5999999999999</v>
      </c>
      <c r="AG1586" s="167">
        <v>0</v>
      </c>
      <c r="AH1586" s="43">
        <v>13242.641437048213</v>
      </c>
    </row>
    <row r="1587" spans="4:34">
      <c r="D1587" s="62">
        <v>1993</v>
      </c>
      <c r="E1587" s="62">
        <v>2</v>
      </c>
      <c r="F1587" s="62">
        <v>1993</v>
      </c>
      <c r="G1587" s="62">
        <v>1993</v>
      </c>
      <c r="H1587" s="167">
        <v>0</v>
      </c>
      <c r="I1587" s="167">
        <v>0</v>
      </c>
      <c r="J1587" s="167">
        <v>0</v>
      </c>
      <c r="K1587" s="167">
        <v>205.71866988895346</v>
      </c>
      <c r="L1587" s="167">
        <v>1951.1</v>
      </c>
      <c r="M1587" s="167">
        <v>0</v>
      </c>
      <c r="N1587" s="167">
        <v>0</v>
      </c>
      <c r="O1587" s="167">
        <v>0</v>
      </c>
      <c r="P1587" s="167">
        <v>0</v>
      </c>
      <c r="Q1587" s="167">
        <v>0</v>
      </c>
      <c r="R1587" s="167">
        <v>0</v>
      </c>
      <c r="S1587" s="167">
        <v>0</v>
      </c>
      <c r="T1587" s="167">
        <v>192</v>
      </c>
      <c r="U1587" s="167">
        <v>2275.9</v>
      </c>
      <c r="V1587" s="167">
        <v>3523.1614907924527</v>
      </c>
      <c r="W1587" s="167">
        <v>1300</v>
      </c>
      <c r="X1587" s="167">
        <v>31.108898931271668</v>
      </c>
      <c r="Y1587" s="167">
        <v>21.2</v>
      </c>
      <c r="Z1587" s="167">
        <v>0</v>
      </c>
      <c r="AA1587" s="167">
        <v>0</v>
      </c>
      <c r="AB1587" s="167">
        <v>0</v>
      </c>
      <c r="AC1587" s="167">
        <v>0</v>
      </c>
      <c r="AD1587" s="167">
        <v>0</v>
      </c>
      <c r="AE1587" s="167">
        <v>0</v>
      </c>
      <c r="AF1587" s="167">
        <v>1067.0999999999999</v>
      </c>
      <c r="AG1587" s="167">
        <v>0</v>
      </c>
      <c r="AH1587" s="43">
        <v>10567.28905961268</v>
      </c>
    </row>
    <row r="1588" spans="4:34">
      <c r="D1588" s="62">
        <v>1993</v>
      </c>
      <c r="E1588" s="62">
        <v>3</v>
      </c>
      <c r="F1588" s="62">
        <v>1993</v>
      </c>
      <c r="G1588" s="62">
        <v>1993</v>
      </c>
      <c r="H1588" s="167">
        <v>0</v>
      </c>
      <c r="I1588" s="167">
        <v>0</v>
      </c>
      <c r="J1588" s="167">
        <v>0</v>
      </c>
      <c r="K1588" s="167">
        <v>122.61218146777202</v>
      </c>
      <c r="L1588" s="167">
        <v>2533.3000000000002</v>
      </c>
      <c r="M1588" s="167">
        <v>0</v>
      </c>
      <c r="N1588" s="167">
        <v>0</v>
      </c>
      <c r="O1588" s="167">
        <v>0</v>
      </c>
      <c r="P1588" s="167">
        <v>0</v>
      </c>
      <c r="Q1588" s="167">
        <v>0</v>
      </c>
      <c r="R1588" s="167">
        <v>0</v>
      </c>
      <c r="S1588" s="167">
        <v>8.3748280605225887</v>
      </c>
      <c r="T1588" s="167">
        <v>376</v>
      </c>
      <c r="U1588" s="167">
        <v>0</v>
      </c>
      <c r="V1588" s="167">
        <v>3608.6946885192683</v>
      </c>
      <c r="W1588" s="167">
        <v>1500</v>
      </c>
      <c r="X1588" s="167">
        <v>3.9340151206871101</v>
      </c>
      <c r="Y1588" s="167">
        <v>91.8</v>
      </c>
      <c r="Z1588" s="167">
        <v>0</v>
      </c>
      <c r="AA1588" s="167">
        <v>0</v>
      </c>
      <c r="AB1588" s="167">
        <v>0</v>
      </c>
      <c r="AC1588" s="167">
        <v>0</v>
      </c>
      <c r="AD1588" s="167">
        <v>0</v>
      </c>
      <c r="AE1588" s="167">
        <v>0</v>
      </c>
      <c r="AF1588" s="167">
        <v>1296.5999999999999</v>
      </c>
      <c r="AG1588" s="167">
        <v>0</v>
      </c>
      <c r="AH1588" s="43">
        <v>9541.315713168251</v>
      </c>
    </row>
    <row r="1589" spans="4:34">
      <c r="D1589" s="62">
        <v>1993</v>
      </c>
      <c r="E1589" s="62">
        <v>4</v>
      </c>
      <c r="F1589" s="62">
        <v>1993</v>
      </c>
      <c r="G1589" s="62">
        <v>1993</v>
      </c>
      <c r="H1589" s="167">
        <v>0</v>
      </c>
      <c r="I1589" s="167">
        <v>0</v>
      </c>
      <c r="J1589" s="167">
        <v>0</v>
      </c>
      <c r="K1589" s="167">
        <v>405.1742420997889</v>
      </c>
      <c r="L1589" s="167">
        <v>2631.6</v>
      </c>
      <c r="M1589" s="167">
        <v>0</v>
      </c>
      <c r="N1589" s="167">
        <v>0</v>
      </c>
      <c r="O1589" s="167">
        <v>0</v>
      </c>
      <c r="P1589" s="167">
        <v>0</v>
      </c>
      <c r="Q1589" s="167">
        <v>0</v>
      </c>
      <c r="R1589" s="167">
        <v>0</v>
      </c>
      <c r="S1589" s="167">
        <v>8.0368638239339134</v>
      </c>
      <c r="T1589" s="167">
        <v>502</v>
      </c>
      <c r="U1589" s="167">
        <v>174</v>
      </c>
      <c r="V1589" s="167">
        <v>3380.1387667246631</v>
      </c>
      <c r="W1589" s="167">
        <v>1979.8</v>
      </c>
      <c r="X1589" s="167">
        <v>13.169469490908428</v>
      </c>
      <c r="Y1589" s="167">
        <v>34.9</v>
      </c>
      <c r="Z1589" s="167">
        <v>0</v>
      </c>
      <c r="AA1589" s="167">
        <v>0</v>
      </c>
      <c r="AB1589" s="167">
        <v>0</v>
      </c>
      <c r="AC1589" s="167">
        <v>0</v>
      </c>
      <c r="AD1589" s="167">
        <v>0</v>
      </c>
      <c r="AE1589" s="167">
        <v>0</v>
      </c>
      <c r="AF1589" s="167">
        <v>1455.5</v>
      </c>
      <c r="AG1589" s="167">
        <v>0</v>
      </c>
      <c r="AH1589" s="43">
        <v>10584.319342139293</v>
      </c>
    </row>
    <row r="1590" spans="4:34">
      <c r="D1590" s="62">
        <v>1993</v>
      </c>
      <c r="E1590" s="62">
        <v>5</v>
      </c>
      <c r="F1590" s="62">
        <v>1993</v>
      </c>
      <c r="G1590" s="62">
        <v>1994</v>
      </c>
      <c r="H1590" s="167">
        <v>1550.9131149239811</v>
      </c>
      <c r="I1590" s="167">
        <v>0</v>
      </c>
      <c r="J1590" s="167">
        <v>0</v>
      </c>
      <c r="K1590" s="167">
        <v>52.995441891767868</v>
      </c>
      <c r="L1590" s="167">
        <v>2252.6999999999998</v>
      </c>
      <c r="M1590" s="167">
        <v>0</v>
      </c>
      <c r="N1590" s="167">
        <v>0</v>
      </c>
      <c r="O1590" s="167">
        <v>0</v>
      </c>
      <c r="P1590" s="167">
        <v>1824</v>
      </c>
      <c r="Q1590" s="167">
        <v>0</v>
      </c>
      <c r="R1590" s="167">
        <v>0</v>
      </c>
      <c r="S1590" s="167">
        <v>0.25254470426409625</v>
      </c>
      <c r="T1590" s="167">
        <v>2032</v>
      </c>
      <c r="U1590" s="167">
        <v>4484.7</v>
      </c>
      <c r="V1590" s="167">
        <v>2879.208686595076</v>
      </c>
      <c r="W1590" s="167">
        <v>0</v>
      </c>
      <c r="X1590" s="167">
        <v>12.469732924974934</v>
      </c>
      <c r="Y1590" s="167">
        <v>128.9</v>
      </c>
      <c r="Z1590" s="167">
        <v>0</v>
      </c>
      <c r="AA1590" s="167">
        <v>2243.6999999999998</v>
      </c>
      <c r="AB1590" s="167">
        <v>0</v>
      </c>
      <c r="AC1590" s="167">
        <v>0</v>
      </c>
      <c r="AD1590" s="167">
        <v>0</v>
      </c>
      <c r="AE1590" s="167">
        <v>0</v>
      </c>
      <c r="AF1590" s="167">
        <v>2173.1</v>
      </c>
      <c r="AG1590" s="167">
        <v>0</v>
      </c>
      <c r="AH1590" s="43">
        <v>19634.939521040062</v>
      </c>
    </row>
    <row r="1591" spans="4:34">
      <c r="D1591" s="62">
        <v>1993</v>
      </c>
      <c r="E1591" s="62">
        <v>6</v>
      </c>
      <c r="F1591" s="62">
        <v>1993</v>
      </c>
      <c r="G1591" s="62">
        <v>1994</v>
      </c>
      <c r="H1591" s="167">
        <v>2635.8437563842544</v>
      </c>
      <c r="I1591" s="167">
        <v>0</v>
      </c>
      <c r="J1591" s="167">
        <v>0</v>
      </c>
      <c r="K1591" s="167">
        <v>0</v>
      </c>
      <c r="L1591" s="167">
        <v>2804.1</v>
      </c>
      <c r="M1591" s="167">
        <v>0</v>
      </c>
      <c r="N1591" s="167">
        <v>0</v>
      </c>
      <c r="O1591" s="167">
        <v>0</v>
      </c>
      <c r="P1591" s="167">
        <v>1608.4</v>
      </c>
      <c r="Q1591" s="167">
        <v>0</v>
      </c>
      <c r="R1591" s="167">
        <v>0</v>
      </c>
      <c r="S1591" s="167">
        <v>0.25254470426409625</v>
      </c>
      <c r="T1591" s="167">
        <v>2206</v>
      </c>
      <c r="U1591" s="167">
        <v>7836.9</v>
      </c>
      <c r="V1591" s="167">
        <v>3348.7649093617524</v>
      </c>
      <c r="W1591" s="167">
        <v>0</v>
      </c>
      <c r="X1591" s="167">
        <v>10.453316484975728</v>
      </c>
      <c r="Y1591" s="167">
        <v>147.9</v>
      </c>
      <c r="Z1591" s="167">
        <v>0</v>
      </c>
      <c r="AA1591" s="167">
        <v>2370.1</v>
      </c>
      <c r="AB1591" s="167">
        <v>0</v>
      </c>
      <c r="AC1591" s="167">
        <v>418.5</v>
      </c>
      <c r="AD1591" s="167">
        <v>0</v>
      </c>
      <c r="AE1591" s="167">
        <v>0</v>
      </c>
      <c r="AF1591" s="167">
        <v>2224.1999999999998</v>
      </c>
      <c r="AG1591" s="167">
        <v>0</v>
      </c>
      <c r="AH1591" s="43">
        <v>25611.414526935245</v>
      </c>
    </row>
    <row r="1592" spans="4:34">
      <c r="D1592" s="62">
        <v>1993</v>
      </c>
      <c r="E1592" s="62">
        <v>7</v>
      </c>
      <c r="F1592" s="62">
        <v>1994</v>
      </c>
      <c r="G1592" s="62">
        <v>1994</v>
      </c>
      <c r="H1592" s="167">
        <v>0</v>
      </c>
      <c r="I1592" s="167">
        <v>0</v>
      </c>
      <c r="J1592" s="167">
        <v>0</v>
      </c>
      <c r="K1592" s="167">
        <v>0</v>
      </c>
      <c r="L1592" s="167">
        <v>3216.3</v>
      </c>
      <c r="M1592" s="167">
        <v>0</v>
      </c>
      <c r="N1592" s="167">
        <v>0</v>
      </c>
      <c r="O1592" s="167">
        <v>0</v>
      </c>
      <c r="P1592" s="167">
        <v>0</v>
      </c>
      <c r="Q1592" s="167">
        <v>0</v>
      </c>
      <c r="R1592" s="167">
        <v>0</v>
      </c>
      <c r="S1592" s="167">
        <v>0</v>
      </c>
      <c r="T1592" s="167">
        <v>2610</v>
      </c>
      <c r="U1592" s="167">
        <v>2414.0973393824802</v>
      </c>
      <c r="V1592" s="167">
        <v>0</v>
      </c>
      <c r="W1592" s="167">
        <v>0</v>
      </c>
      <c r="X1592" s="167">
        <v>96.522167963150551</v>
      </c>
      <c r="Y1592" s="167">
        <v>0</v>
      </c>
      <c r="Z1592" s="167">
        <v>0</v>
      </c>
      <c r="AA1592" s="167">
        <v>995.15501987339894</v>
      </c>
      <c r="AB1592" s="167">
        <v>0</v>
      </c>
      <c r="AC1592" s="167">
        <v>715.9</v>
      </c>
      <c r="AD1592" s="167">
        <v>0</v>
      </c>
      <c r="AE1592" s="167">
        <v>0</v>
      </c>
      <c r="AF1592" s="167">
        <v>2305.4</v>
      </c>
      <c r="AG1592" s="167">
        <v>0</v>
      </c>
      <c r="AH1592" s="43">
        <v>12353.374527219028</v>
      </c>
    </row>
    <row r="1593" spans="4:34">
      <c r="D1593" s="62">
        <v>1993</v>
      </c>
      <c r="E1593" s="62">
        <v>8</v>
      </c>
      <c r="F1593" s="62">
        <v>1994</v>
      </c>
      <c r="G1593" s="62">
        <v>1994</v>
      </c>
      <c r="H1593" s="167">
        <v>0</v>
      </c>
      <c r="I1593" s="167">
        <v>0</v>
      </c>
      <c r="J1593" s="167">
        <v>0</v>
      </c>
      <c r="K1593" s="167">
        <v>0</v>
      </c>
      <c r="L1593" s="167">
        <v>3180.3</v>
      </c>
      <c r="M1593" s="167">
        <v>0</v>
      </c>
      <c r="N1593" s="167">
        <v>0</v>
      </c>
      <c r="O1593" s="167">
        <v>0</v>
      </c>
      <c r="P1593" s="167">
        <v>0</v>
      </c>
      <c r="Q1593" s="167">
        <v>0</v>
      </c>
      <c r="R1593" s="167">
        <v>0</v>
      </c>
      <c r="S1593" s="167">
        <v>0</v>
      </c>
      <c r="T1593" s="167">
        <v>2662</v>
      </c>
      <c r="U1593" s="167">
        <v>1683.1420252434386</v>
      </c>
      <c r="V1593" s="167">
        <v>0</v>
      </c>
      <c r="W1593" s="167">
        <v>0</v>
      </c>
      <c r="X1593" s="167">
        <v>36.395885973127427</v>
      </c>
      <c r="Y1593" s="167">
        <v>296.39999999999998</v>
      </c>
      <c r="Z1593" s="167">
        <v>0</v>
      </c>
      <c r="AA1593" s="167">
        <v>441.95017665243631</v>
      </c>
      <c r="AB1593" s="167">
        <v>0</v>
      </c>
      <c r="AC1593" s="167">
        <v>548.9</v>
      </c>
      <c r="AD1593" s="167">
        <v>0</v>
      </c>
      <c r="AE1593" s="167">
        <v>0</v>
      </c>
      <c r="AF1593" s="167">
        <v>2369.3000000000002</v>
      </c>
      <c r="AG1593" s="167">
        <v>0</v>
      </c>
      <c r="AH1593" s="43">
        <v>11218.388087869003</v>
      </c>
    </row>
    <row r="1594" spans="4:34">
      <c r="D1594" s="62">
        <v>1993</v>
      </c>
      <c r="E1594" s="62">
        <v>9</v>
      </c>
      <c r="F1594" s="62">
        <v>1994</v>
      </c>
      <c r="G1594" s="62">
        <v>1994</v>
      </c>
      <c r="H1594" s="167">
        <v>0</v>
      </c>
      <c r="I1594" s="167">
        <v>0</v>
      </c>
      <c r="J1594" s="167">
        <v>0</v>
      </c>
      <c r="K1594" s="167">
        <v>0</v>
      </c>
      <c r="L1594" s="167">
        <v>3102.4</v>
      </c>
      <c r="M1594" s="167">
        <v>0</v>
      </c>
      <c r="N1594" s="167">
        <v>0</v>
      </c>
      <c r="O1594" s="167">
        <v>0</v>
      </c>
      <c r="P1594" s="167">
        <v>0</v>
      </c>
      <c r="Q1594" s="167">
        <v>0</v>
      </c>
      <c r="R1594" s="167">
        <v>0</v>
      </c>
      <c r="S1594" s="167">
        <v>0</v>
      </c>
      <c r="T1594" s="167">
        <v>2517</v>
      </c>
      <c r="U1594" s="167">
        <v>1272.3125370250832</v>
      </c>
      <c r="V1594" s="167">
        <v>0</v>
      </c>
      <c r="W1594" s="167">
        <v>0</v>
      </c>
      <c r="X1594" s="167">
        <v>69.080273057981813</v>
      </c>
      <c r="Y1594" s="167">
        <v>235.7</v>
      </c>
      <c r="Z1594" s="167">
        <v>0</v>
      </c>
      <c r="AA1594" s="167">
        <v>357.43520535845721</v>
      </c>
      <c r="AB1594" s="167">
        <v>0</v>
      </c>
      <c r="AC1594" s="167">
        <v>720.9</v>
      </c>
      <c r="AD1594" s="167">
        <v>0</v>
      </c>
      <c r="AE1594" s="167">
        <v>0</v>
      </c>
      <c r="AF1594" s="167">
        <v>2274.6</v>
      </c>
      <c r="AG1594" s="167">
        <v>0</v>
      </c>
      <c r="AH1594" s="43">
        <v>10549.428015441523</v>
      </c>
    </row>
    <row r="1595" spans="4:34">
      <c r="D1595" s="62">
        <v>1993</v>
      </c>
      <c r="E1595" s="62">
        <v>10</v>
      </c>
      <c r="F1595" s="62">
        <v>1994</v>
      </c>
      <c r="G1595" s="62">
        <v>1994</v>
      </c>
      <c r="H1595" s="167">
        <v>0</v>
      </c>
      <c r="I1595" s="167">
        <v>0</v>
      </c>
      <c r="J1595" s="167">
        <v>0</v>
      </c>
      <c r="K1595" s="167">
        <v>140.65983183928438</v>
      </c>
      <c r="L1595" s="167">
        <v>3619.4</v>
      </c>
      <c r="M1595" s="167">
        <v>128.70763116057233</v>
      </c>
      <c r="N1595" s="167">
        <v>0</v>
      </c>
      <c r="O1595" s="167">
        <v>165.72837397658242</v>
      </c>
      <c r="P1595" s="167">
        <v>0</v>
      </c>
      <c r="Q1595" s="167">
        <v>0</v>
      </c>
      <c r="R1595" s="167">
        <v>0</v>
      </c>
      <c r="S1595" s="167">
        <v>0</v>
      </c>
      <c r="T1595" s="167">
        <v>2367</v>
      </c>
      <c r="U1595" s="167">
        <v>2574.9268758230974</v>
      </c>
      <c r="V1595" s="167">
        <v>3923.0268774383771</v>
      </c>
      <c r="W1595" s="167">
        <v>1374.8990710458279</v>
      </c>
      <c r="X1595" s="167">
        <v>40.339353541917525</v>
      </c>
      <c r="Y1595" s="167">
        <v>0</v>
      </c>
      <c r="Z1595" s="167">
        <v>0</v>
      </c>
      <c r="AA1595" s="167">
        <v>1409.7518033269541</v>
      </c>
      <c r="AB1595" s="167">
        <v>0</v>
      </c>
      <c r="AC1595" s="167">
        <v>0</v>
      </c>
      <c r="AD1595" s="167">
        <v>0</v>
      </c>
      <c r="AE1595" s="167">
        <v>0</v>
      </c>
      <c r="AF1595" s="167">
        <v>2541.9</v>
      </c>
      <c r="AG1595" s="167">
        <v>0</v>
      </c>
      <c r="AH1595" s="43">
        <v>18286.339818152614</v>
      </c>
    </row>
    <row r="1596" spans="4:34">
      <c r="D1596" s="62">
        <v>1993</v>
      </c>
      <c r="E1596" s="62">
        <v>11</v>
      </c>
      <c r="F1596" s="62">
        <v>1994</v>
      </c>
      <c r="G1596" s="62">
        <v>1994</v>
      </c>
      <c r="H1596" s="167">
        <v>0</v>
      </c>
      <c r="I1596" s="167">
        <v>0</v>
      </c>
      <c r="J1596" s="167">
        <v>0</v>
      </c>
      <c r="K1596" s="167">
        <v>8.4152200423610921</v>
      </c>
      <c r="L1596" s="167">
        <v>3394.3</v>
      </c>
      <c r="M1596" s="167">
        <v>161.69332273449919</v>
      </c>
      <c r="N1596" s="167">
        <v>0</v>
      </c>
      <c r="O1596" s="167">
        <v>161.77343075974997</v>
      </c>
      <c r="P1596" s="167">
        <v>0</v>
      </c>
      <c r="Q1596" s="167">
        <v>0</v>
      </c>
      <c r="R1596" s="167">
        <v>0</v>
      </c>
      <c r="S1596" s="167">
        <v>0</v>
      </c>
      <c r="T1596" s="167">
        <v>2112.8000000000002</v>
      </c>
      <c r="U1596" s="167">
        <v>2582.7545050427361</v>
      </c>
      <c r="V1596" s="167">
        <v>4206.4168921122855</v>
      </c>
      <c r="W1596" s="167">
        <v>974.92843219613246</v>
      </c>
      <c r="X1596" s="167">
        <v>800.03678223530403</v>
      </c>
      <c r="Y1596" s="167">
        <v>0</v>
      </c>
      <c r="Z1596" s="167">
        <v>0</v>
      </c>
      <c r="AA1596" s="167">
        <v>1248.8752760194318</v>
      </c>
      <c r="AB1596" s="167">
        <v>0</v>
      </c>
      <c r="AC1596" s="167">
        <v>0</v>
      </c>
      <c r="AD1596" s="167">
        <v>0</v>
      </c>
      <c r="AE1596" s="167">
        <v>0</v>
      </c>
      <c r="AF1596" s="167">
        <v>2586.1999999999998</v>
      </c>
      <c r="AG1596" s="167">
        <v>0</v>
      </c>
      <c r="AH1596" s="43">
        <v>18238.193861142499</v>
      </c>
    </row>
    <row r="1597" spans="4:34">
      <c r="D1597" s="62">
        <v>1993</v>
      </c>
      <c r="E1597" s="62">
        <v>12</v>
      </c>
      <c r="F1597" s="62">
        <v>1994</v>
      </c>
      <c r="G1597" s="62">
        <v>1994</v>
      </c>
      <c r="H1597" s="167">
        <v>0</v>
      </c>
      <c r="I1597" s="167">
        <v>0</v>
      </c>
      <c r="J1597" s="167">
        <v>0</v>
      </c>
      <c r="K1597" s="167">
        <v>63.342617830170468</v>
      </c>
      <c r="L1597" s="167">
        <v>3291.8</v>
      </c>
      <c r="M1597" s="167">
        <v>108.47217806041334</v>
      </c>
      <c r="N1597" s="167">
        <v>0</v>
      </c>
      <c r="O1597" s="167">
        <v>188.2119552777533</v>
      </c>
      <c r="P1597" s="167">
        <v>0</v>
      </c>
      <c r="Q1597" s="167">
        <v>0</v>
      </c>
      <c r="R1597" s="167">
        <v>0</v>
      </c>
      <c r="S1597" s="167">
        <v>0</v>
      </c>
      <c r="T1597" s="167">
        <v>1908</v>
      </c>
      <c r="U1597" s="167">
        <v>2524.4507719376952</v>
      </c>
      <c r="V1597" s="167">
        <v>4235.1733256798507</v>
      </c>
      <c r="W1597" s="167">
        <v>849.93760755560265</v>
      </c>
      <c r="X1597" s="167">
        <v>644.59456942081908</v>
      </c>
      <c r="Y1597" s="167">
        <v>0</v>
      </c>
      <c r="Z1597" s="167">
        <v>0</v>
      </c>
      <c r="AA1597" s="167">
        <v>1003.3961062858825</v>
      </c>
      <c r="AB1597" s="167">
        <v>0</v>
      </c>
      <c r="AC1597" s="167">
        <v>0</v>
      </c>
      <c r="AD1597" s="167">
        <v>0</v>
      </c>
      <c r="AE1597" s="167">
        <v>0</v>
      </c>
      <c r="AF1597" s="167">
        <v>2146.6999999999998</v>
      </c>
      <c r="AG1597" s="167">
        <v>0</v>
      </c>
      <c r="AH1597" s="43">
        <v>16964.079132048188</v>
      </c>
    </row>
    <row r="1598" spans="4:34">
      <c r="D1598" s="62">
        <v>1994</v>
      </c>
      <c r="E1598" s="62">
        <v>1</v>
      </c>
      <c r="F1598" s="62">
        <v>1994</v>
      </c>
      <c r="G1598" s="62">
        <v>1994</v>
      </c>
      <c r="H1598" s="167">
        <v>0</v>
      </c>
      <c r="I1598" s="167">
        <v>0</v>
      </c>
      <c r="J1598" s="167">
        <v>0</v>
      </c>
      <c r="K1598" s="167">
        <v>11.252024988767879</v>
      </c>
      <c r="L1598" s="167">
        <v>3580.2</v>
      </c>
      <c r="M1598" s="167">
        <v>120.14403815580286</v>
      </c>
      <c r="N1598" s="167">
        <v>0</v>
      </c>
      <c r="O1598" s="167">
        <v>188.15777797341315</v>
      </c>
      <c r="P1598" s="167">
        <v>0</v>
      </c>
      <c r="Q1598" s="167">
        <v>0</v>
      </c>
      <c r="R1598" s="167">
        <v>0</v>
      </c>
      <c r="S1598" s="167">
        <v>0</v>
      </c>
      <c r="T1598" s="167">
        <v>1122</v>
      </c>
      <c r="U1598" s="167">
        <v>4693.0672032156317</v>
      </c>
      <c r="V1598" s="167">
        <v>4029.7039697051509</v>
      </c>
      <c r="W1598" s="167">
        <v>1033.7741124368938</v>
      </c>
      <c r="X1598" s="167">
        <v>1082.3890601606749</v>
      </c>
      <c r="Y1598" s="167">
        <v>0</v>
      </c>
      <c r="Z1598" s="167">
        <v>0</v>
      </c>
      <c r="AA1598" s="167">
        <v>279.40789783600763</v>
      </c>
      <c r="AB1598" s="167">
        <v>0</v>
      </c>
      <c r="AC1598" s="167">
        <v>0</v>
      </c>
      <c r="AD1598" s="167">
        <v>0</v>
      </c>
      <c r="AE1598" s="167">
        <v>0</v>
      </c>
      <c r="AF1598" s="167">
        <v>2234.1999999999998</v>
      </c>
      <c r="AG1598" s="167">
        <v>0</v>
      </c>
      <c r="AH1598" s="43">
        <v>18374.296084472342</v>
      </c>
    </row>
    <row r="1599" spans="4:34">
      <c r="D1599" s="62">
        <v>1994</v>
      </c>
      <c r="E1599" s="62">
        <v>2</v>
      </c>
      <c r="F1599" s="62">
        <v>1994</v>
      </c>
      <c r="G1599" s="62">
        <v>1994</v>
      </c>
      <c r="H1599" s="167">
        <v>0</v>
      </c>
      <c r="I1599" s="167">
        <v>0</v>
      </c>
      <c r="J1599" s="167">
        <v>0</v>
      </c>
      <c r="K1599" s="167">
        <v>6.7778695363813277</v>
      </c>
      <c r="L1599" s="167">
        <v>3180.4</v>
      </c>
      <c r="M1599" s="167">
        <v>0</v>
      </c>
      <c r="N1599" s="167">
        <v>0</v>
      </c>
      <c r="O1599" s="167">
        <v>152.99670745664227</v>
      </c>
      <c r="P1599" s="167">
        <v>0</v>
      </c>
      <c r="Q1599" s="167">
        <v>0</v>
      </c>
      <c r="R1599" s="167">
        <v>0</v>
      </c>
      <c r="S1599" s="167">
        <v>0</v>
      </c>
      <c r="T1599" s="167">
        <v>1012.2</v>
      </c>
      <c r="U1599" s="167">
        <v>3443.2691873480653</v>
      </c>
      <c r="V1599" s="167">
        <v>3279.9031551031221</v>
      </c>
      <c r="W1599" s="167">
        <v>684.54974839125362</v>
      </c>
      <c r="X1599" s="167">
        <v>376.13721545842003</v>
      </c>
      <c r="Y1599" s="167">
        <v>0</v>
      </c>
      <c r="Z1599" s="167">
        <v>0</v>
      </c>
      <c r="AA1599" s="167">
        <v>362.69547328131898</v>
      </c>
      <c r="AB1599" s="167">
        <v>0</v>
      </c>
      <c r="AC1599" s="167">
        <v>0</v>
      </c>
      <c r="AD1599" s="167">
        <v>0</v>
      </c>
      <c r="AE1599" s="167">
        <v>0</v>
      </c>
      <c r="AF1599" s="167">
        <v>1885.4</v>
      </c>
      <c r="AG1599" s="167">
        <v>0</v>
      </c>
      <c r="AH1599" s="43">
        <v>14384.329356575205</v>
      </c>
    </row>
    <row r="1600" spans="4:34">
      <c r="D1600" s="62">
        <v>1994</v>
      </c>
      <c r="E1600" s="62">
        <v>3</v>
      </c>
      <c r="F1600" s="62">
        <v>1994</v>
      </c>
      <c r="G1600" s="62">
        <v>1994</v>
      </c>
      <c r="H1600" s="167">
        <v>0</v>
      </c>
      <c r="I1600" s="167">
        <v>0</v>
      </c>
      <c r="J1600" s="167">
        <v>0</v>
      </c>
      <c r="K1600" s="167">
        <v>305.82280439014949</v>
      </c>
      <c r="L1600" s="167">
        <v>3628.1</v>
      </c>
      <c r="M1600" s="167">
        <v>97.244356120826708</v>
      </c>
      <c r="N1600" s="167">
        <v>0</v>
      </c>
      <c r="O1600" s="167">
        <v>229.44088388062326</v>
      </c>
      <c r="P1600" s="167">
        <v>0</v>
      </c>
      <c r="Q1600" s="167">
        <v>0</v>
      </c>
      <c r="R1600" s="167">
        <v>0</v>
      </c>
      <c r="S1600" s="167">
        <v>0</v>
      </c>
      <c r="T1600" s="167">
        <v>1887.4</v>
      </c>
      <c r="U1600" s="167">
        <v>5528.0815676507973</v>
      </c>
      <c r="V1600" s="167">
        <v>3438.9911666140065</v>
      </c>
      <c r="W1600" s="167">
        <v>523.66155891396374</v>
      </c>
      <c r="X1600" s="167">
        <v>527.38079515554648</v>
      </c>
      <c r="Y1600" s="167">
        <v>0</v>
      </c>
      <c r="Z1600" s="167">
        <v>0</v>
      </c>
      <c r="AA1600" s="167">
        <v>777.99362579125568</v>
      </c>
      <c r="AB1600" s="167">
        <v>0</v>
      </c>
      <c r="AC1600" s="167">
        <v>0</v>
      </c>
      <c r="AD1600" s="167">
        <v>0</v>
      </c>
      <c r="AE1600" s="167">
        <v>0</v>
      </c>
      <c r="AF1600" s="167">
        <v>2409.9</v>
      </c>
      <c r="AG1600" s="167">
        <v>0</v>
      </c>
      <c r="AH1600" s="43">
        <v>19354.016758517169</v>
      </c>
    </row>
    <row r="1601" spans="4:34">
      <c r="D1601" s="62">
        <v>1994</v>
      </c>
      <c r="E1601" s="62">
        <v>4</v>
      </c>
      <c r="F1601" s="62">
        <v>1994</v>
      </c>
      <c r="G1601" s="62">
        <v>1994</v>
      </c>
      <c r="H1601" s="167">
        <v>2199.4</v>
      </c>
      <c r="I1601" s="167">
        <v>0</v>
      </c>
      <c r="J1601" s="167">
        <v>0</v>
      </c>
      <c r="K1601" s="167">
        <v>312.06758306411893</v>
      </c>
      <c r="L1601" s="167">
        <v>3339.5</v>
      </c>
      <c r="M1601" s="167">
        <v>73.900635930047684</v>
      </c>
      <c r="N1601" s="167">
        <v>0</v>
      </c>
      <c r="O1601" s="167">
        <v>144.49087067523547</v>
      </c>
      <c r="P1601" s="167">
        <v>0</v>
      </c>
      <c r="Q1601" s="167">
        <v>0</v>
      </c>
      <c r="R1601" s="167">
        <v>0</v>
      </c>
      <c r="S1601" s="167">
        <v>0</v>
      </c>
      <c r="T1601" s="167">
        <v>1646</v>
      </c>
      <c r="U1601" s="167">
        <v>4419.9878498212274</v>
      </c>
      <c r="V1601" s="167">
        <v>4402.1461657495829</v>
      </c>
      <c r="W1601" s="167">
        <v>688.34946946032574</v>
      </c>
      <c r="X1601" s="167">
        <v>5.8456107490300262</v>
      </c>
      <c r="Y1601" s="167">
        <v>0</v>
      </c>
      <c r="Z1601" s="167">
        <v>0</v>
      </c>
      <c r="AA1601" s="167">
        <v>269.93941557485647</v>
      </c>
      <c r="AB1601" s="167">
        <v>0</v>
      </c>
      <c r="AC1601" s="167">
        <v>0</v>
      </c>
      <c r="AD1601" s="167">
        <v>0</v>
      </c>
      <c r="AE1601" s="167">
        <v>0</v>
      </c>
      <c r="AF1601" s="167">
        <v>2344.6999999999998</v>
      </c>
      <c r="AG1601" s="167">
        <v>0</v>
      </c>
      <c r="AH1601" s="43">
        <v>19846.327601024426</v>
      </c>
    </row>
    <row r="1602" spans="4:34">
      <c r="D1602" s="62">
        <v>1994</v>
      </c>
      <c r="E1602" s="62">
        <v>5</v>
      </c>
      <c r="F1602" s="62">
        <v>1994</v>
      </c>
      <c r="G1602" s="62">
        <v>1995</v>
      </c>
      <c r="H1602" s="167">
        <v>3272.9</v>
      </c>
      <c r="I1602" s="167">
        <v>0</v>
      </c>
      <c r="J1602" s="167">
        <v>0</v>
      </c>
      <c r="K1602" s="167">
        <v>11.023557476305591</v>
      </c>
      <c r="L1602" s="167">
        <v>2705.4</v>
      </c>
      <c r="M1602" s="167">
        <v>67.937837837837833</v>
      </c>
      <c r="N1602" s="167">
        <v>0</v>
      </c>
      <c r="O1602" s="167">
        <v>0</v>
      </c>
      <c r="P1602" s="167">
        <v>1500</v>
      </c>
      <c r="Q1602" s="167">
        <v>0</v>
      </c>
      <c r="R1602" s="167">
        <v>0</v>
      </c>
      <c r="S1602" s="167">
        <v>0</v>
      </c>
      <c r="T1602" s="167">
        <v>0</v>
      </c>
      <c r="U1602" s="167">
        <v>0</v>
      </c>
      <c r="V1602" s="167">
        <v>4242.6730725698426</v>
      </c>
      <c r="W1602" s="167">
        <v>0</v>
      </c>
      <c r="X1602" s="167">
        <v>542.04121576422472</v>
      </c>
      <c r="Y1602" s="167">
        <v>0</v>
      </c>
      <c r="Z1602" s="167">
        <v>0</v>
      </c>
      <c r="AA1602" s="167">
        <v>0</v>
      </c>
      <c r="AB1602" s="167">
        <v>0</v>
      </c>
      <c r="AC1602" s="167">
        <v>0</v>
      </c>
      <c r="AD1602" s="167">
        <v>0</v>
      </c>
      <c r="AE1602" s="167">
        <v>0</v>
      </c>
      <c r="AF1602" s="167">
        <v>2357.3000000000002</v>
      </c>
      <c r="AG1602" s="167">
        <v>0</v>
      </c>
      <c r="AH1602" s="43">
        <v>14699.275683648211</v>
      </c>
    </row>
    <row r="1603" spans="4:34">
      <c r="D1603" s="62">
        <v>1994</v>
      </c>
      <c r="E1603" s="62">
        <v>6</v>
      </c>
      <c r="F1603" s="62">
        <v>1994</v>
      </c>
      <c r="G1603" s="62">
        <v>1995</v>
      </c>
      <c r="H1603" s="167">
        <v>2883.5</v>
      </c>
      <c r="I1603" s="167">
        <v>0</v>
      </c>
      <c r="J1603" s="167">
        <v>0</v>
      </c>
      <c r="K1603" s="167">
        <v>30.538490832459701</v>
      </c>
      <c r="L1603" s="167">
        <v>2574.3000000000002</v>
      </c>
      <c r="M1603" s="167">
        <v>0</v>
      </c>
      <c r="N1603" s="167">
        <v>0</v>
      </c>
      <c r="O1603" s="167">
        <v>0</v>
      </c>
      <c r="P1603" s="167">
        <v>1510</v>
      </c>
      <c r="Q1603" s="167">
        <v>0</v>
      </c>
      <c r="R1603" s="167">
        <v>0</v>
      </c>
      <c r="S1603" s="167">
        <v>0</v>
      </c>
      <c r="T1603" s="167">
        <v>0</v>
      </c>
      <c r="U1603" s="167">
        <v>0</v>
      </c>
      <c r="V1603" s="167">
        <v>4587.9961140970863</v>
      </c>
      <c r="W1603" s="167">
        <v>0</v>
      </c>
      <c r="X1603" s="167">
        <v>168.15409650682014</v>
      </c>
      <c r="Y1603" s="167">
        <v>0</v>
      </c>
      <c r="Z1603" s="167">
        <v>0</v>
      </c>
      <c r="AA1603" s="167">
        <v>0</v>
      </c>
      <c r="AB1603" s="167">
        <v>0</v>
      </c>
      <c r="AC1603" s="167">
        <v>0</v>
      </c>
      <c r="AD1603" s="167">
        <v>0</v>
      </c>
      <c r="AE1603" s="167">
        <v>0</v>
      </c>
      <c r="AF1603" s="167">
        <v>2200.6999999999998</v>
      </c>
      <c r="AG1603" s="167">
        <v>0</v>
      </c>
      <c r="AH1603" s="43">
        <v>13955.188701436367</v>
      </c>
    </row>
    <row r="1604" spans="4:34">
      <c r="D1604" s="62">
        <v>1994</v>
      </c>
      <c r="E1604" s="62">
        <v>7</v>
      </c>
      <c r="F1604" s="62">
        <v>1995</v>
      </c>
      <c r="G1604" s="62">
        <v>1995</v>
      </c>
      <c r="H1604" s="167">
        <v>0</v>
      </c>
      <c r="I1604" s="167">
        <v>0</v>
      </c>
      <c r="J1604" s="167">
        <v>0</v>
      </c>
      <c r="K1604" s="167">
        <v>0</v>
      </c>
      <c r="L1604" s="167">
        <v>0</v>
      </c>
      <c r="M1604" s="167">
        <v>0</v>
      </c>
      <c r="N1604" s="167">
        <v>0</v>
      </c>
      <c r="O1604" s="167">
        <v>0</v>
      </c>
      <c r="P1604" s="167">
        <v>0</v>
      </c>
      <c r="Q1604" s="167">
        <v>0</v>
      </c>
      <c r="R1604" s="167">
        <v>0</v>
      </c>
      <c r="S1604" s="167">
        <v>0</v>
      </c>
      <c r="T1604" s="167">
        <v>0</v>
      </c>
      <c r="U1604" s="167">
        <v>0</v>
      </c>
      <c r="V1604" s="167">
        <v>483.12964983283484</v>
      </c>
      <c r="W1604" s="167">
        <v>0</v>
      </c>
      <c r="X1604" s="167">
        <v>0</v>
      </c>
      <c r="Y1604" s="167">
        <v>0</v>
      </c>
      <c r="Z1604" s="167">
        <v>0</v>
      </c>
      <c r="AA1604" s="167">
        <v>0</v>
      </c>
      <c r="AB1604" s="167">
        <v>0</v>
      </c>
      <c r="AC1604" s="167">
        <v>0</v>
      </c>
      <c r="AD1604" s="167">
        <v>0</v>
      </c>
      <c r="AE1604" s="167">
        <v>0</v>
      </c>
      <c r="AF1604" s="167">
        <v>0</v>
      </c>
      <c r="AG1604" s="167">
        <v>0</v>
      </c>
      <c r="AH1604" s="43">
        <v>483.12964983283484</v>
      </c>
    </row>
    <row r="1605" spans="4:34">
      <c r="D1605" s="62">
        <v>1994</v>
      </c>
      <c r="E1605" s="62">
        <v>8</v>
      </c>
      <c r="F1605" s="62">
        <v>1995</v>
      </c>
      <c r="G1605" s="62">
        <v>1995</v>
      </c>
      <c r="H1605" s="167">
        <v>0</v>
      </c>
      <c r="I1605" s="167">
        <v>0</v>
      </c>
      <c r="J1605" s="167">
        <v>0</v>
      </c>
      <c r="K1605" s="167">
        <v>0</v>
      </c>
      <c r="L1605" s="167">
        <v>0</v>
      </c>
      <c r="M1605" s="167">
        <v>0</v>
      </c>
      <c r="N1605" s="167">
        <v>0</v>
      </c>
      <c r="O1605" s="167">
        <v>0</v>
      </c>
      <c r="P1605" s="167">
        <v>0</v>
      </c>
      <c r="Q1605" s="167">
        <v>0</v>
      </c>
      <c r="R1605" s="167">
        <v>0</v>
      </c>
      <c r="S1605" s="167">
        <v>0</v>
      </c>
      <c r="T1605" s="167">
        <v>0</v>
      </c>
      <c r="U1605" s="167">
        <v>0</v>
      </c>
      <c r="V1605" s="167">
        <v>0</v>
      </c>
      <c r="W1605" s="167">
        <v>0</v>
      </c>
      <c r="X1605" s="167">
        <v>0</v>
      </c>
      <c r="Y1605" s="167">
        <v>0</v>
      </c>
      <c r="Z1605" s="167">
        <v>0</v>
      </c>
      <c r="AA1605" s="167">
        <v>0</v>
      </c>
      <c r="AB1605" s="167">
        <v>0</v>
      </c>
      <c r="AC1605" s="167">
        <v>0</v>
      </c>
      <c r="AD1605" s="167">
        <v>0</v>
      </c>
      <c r="AE1605" s="167">
        <v>0</v>
      </c>
      <c r="AF1605" s="167">
        <v>0</v>
      </c>
      <c r="AG1605" s="167">
        <v>0</v>
      </c>
      <c r="AH1605" s="43">
        <v>0</v>
      </c>
    </row>
    <row r="1606" spans="4:34">
      <c r="D1606" s="62">
        <v>1994</v>
      </c>
      <c r="E1606" s="62">
        <v>9</v>
      </c>
      <c r="F1606" s="62">
        <v>1995</v>
      </c>
      <c r="G1606" s="62">
        <v>1995</v>
      </c>
      <c r="H1606" s="167">
        <v>0</v>
      </c>
      <c r="I1606" s="167">
        <v>0</v>
      </c>
      <c r="J1606" s="167">
        <v>0</v>
      </c>
      <c r="K1606" s="167">
        <v>0</v>
      </c>
      <c r="L1606" s="167">
        <v>0</v>
      </c>
      <c r="M1606" s="167">
        <v>0</v>
      </c>
      <c r="N1606" s="167">
        <v>0</v>
      </c>
      <c r="O1606" s="167">
        <v>0</v>
      </c>
      <c r="P1606" s="167">
        <v>0</v>
      </c>
      <c r="Q1606" s="167">
        <v>0</v>
      </c>
      <c r="R1606" s="167">
        <v>0</v>
      </c>
      <c r="S1606" s="167">
        <v>0</v>
      </c>
      <c r="T1606" s="167">
        <v>0</v>
      </c>
      <c r="U1606" s="167">
        <v>0</v>
      </c>
      <c r="V1606" s="167">
        <v>0</v>
      </c>
      <c r="W1606" s="167">
        <v>0</v>
      </c>
      <c r="X1606" s="167">
        <v>0</v>
      </c>
      <c r="Y1606" s="167">
        <v>0</v>
      </c>
      <c r="Z1606" s="167">
        <v>0</v>
      </c>
      <c r="AA1606" s="167">
        <v>0</v>
      </c>
      <c r="AB1606" s="167">
        <v>0</v>
      </c>
      <c r="AC1606" s="167">
        <v>0</v>
      </c>
      <c r="AD1606" s="167">
        <v>0</v>
      </c>
      <c r="AE1606" s="167">
        <v>0</v>
      </c>
      <c r="AF1606" s="167">
        <v>0</v>
      </c>
      <c r="AG1606" s="167">
        <v>0</v>
      </c>
      <c r="AH1606" s="43">
        <v>0</v>
      </c>
    </row>
    <row r="1607" spans="4:34">
      <c r="D1607" s="62">
        <v>1994</v>
      </c>
      <c r="E1607" s="62">
        <v>10</v>
      </c>
      <c r="F1607" s="62">
        <v>1995</v>
      </c>
      <c r="G1607" s="62">
        <v>1995</v>
      </c>
      <c r="H1607" s="167">
        <v>2851.5</v>
      </c>
      <c r="I1607" s="167">
        <v>0</v>
      </c>
      <c r="J1607" s="167">
        <v>0</v>
      </c>
      <c r="K1607" s="167">
        <v>603.43175886360973</v>
      </c>
      <c r="L1607" s="167">
        <v>1333.0815450643779</v>
      </c>
      <c r="M1607" s="167">
        <v>0</v>
      </c>
      <c r="N1607" s="167">
        <v>0</v>
      </c>
      <c r="O1607" s="167">
        <v>8.2102539376406298</v>
      </c>
      <c r="P1607" s="167">
        <v>0</v>
      </c>
      <c r="Q1607" s="167">
        <v>0</v>
      </c>
      <c r="R1607" s="167">
        <v>0</v>
      </c>
      <c r="S1607" s="167">
        <v>0</v>
      </c>
      <c r="T1607" s="167">
        <v>2291</v>
      </c>
      <c r="U1607" s="167">
        <v>0</v>
      </c>
      <c r="V1607" s="167">
        <v>4604.7955037024431</v>
      </c>
      <c r="W1607" s="167">
        <v>2106.1</v>
      </c>
      <c r="X1607" s="167">
        <v>0</v>
      </c>
      <c r="Y1607" s="167">
        <v>0</v>
      </c>
      <c r="Z1607" s="167">
        <v>0</v>
      </c>
      <c r="AA1607" s="167">
        <v>363.1</v>
      </c>
      <c r="AB1607" s="167">
        <v>0</v>
      </c>
      <c r="AC1607" s="167">
        <v>0</v>
      </c>
      <c r="AD1607" s="167">
        <v>0</v>
      </c>
      <c r="AE1607" s="167">
        <v>0</v>
      </c>
      <c r="AF1607" s="167">
        <v>0</v>
      </c>
      <c r="AG1607" s="167">
        <v>0</v>
      </c>
      <c r="AH1607" s="43">
        <v>14161.219061568072</v>
      </c>
    </row>
    <row r="1608" spans="4:34">
      <c r="D1608" s="62">
        <v>1994</v>
      </c>
      <c r="E1608" s="62">
        <v>11</v>
      </c>
      <c r="F1608" s="62">
        <v>1995</v>
      </c>
      <c r="G1608" s="62">
        <v>1995</v>
      </c>
      <c r="H1608" s="167">
        <v>1119.0999999999999</v>
      </c>
      <c r="I1608" s="167">
        <v>0</v>
      </c>
      <c r="J1608" s="167">
        <v>0</v>
      </c>
      <c r="K1608" s="167">
        <v>672.84396004157497</v>
      </c>
      <c r="L1608" s="167">
        <v>1305.3707296137338</v>
      </c>
      <c r="M1608" s="167">
        <v>0</v>
      </c>
      <c r="N1608" s="167">
        <v>0</v>
      </c>
      <c r="O1608" s="167">
        <v>8.7643201542912266</v>
      </c>
      <c r="P1608" s="167">
        <v>0</v>
      </c>
      <c r="Q1608" s="167">
        <v>0</v>
      </c>
      <c r="R1608" s="167">
        <v>0</v>
      </c>
      <c r="S1608" s="167">
        <v>0</v>
      </c>
      <c r="T1608" s="167">
        <v>1972</v>
      </c>
      <c r="U1608" s="167">
        <v>0</v>
      </c>
      <c r="V1608" s="167">
        <v>5440.1392473381929</v>
      </c>
      <c r="W1608" s="167">
        <v>1665.9</v>
      </c>
      <c r="X1608" s="167">
        <v>0</v>
      </c>
      <c r="Y1608" s="167">
        <v>0</v>
      </c>
      <c r="Z1608" s="167">
        <v>0</v>
      </c>
      <c r="AA1608" s="167">
        <v>563.4</v>
      </c>
      <c r="AB1608" s="167">
        <v>0</v>
      </c>
      <c r="AC1608" s="167">
        <v>0</v>
      </c>
      <c r="AD1608" s="167">
        <v>0</v>
      </c>
      <c r="AE1608" s="167">
        <v>0</v>
      </c>
      <c r="AF1608" s="167">
        <v>0</v>
      </c>
      <c r="AG1608" s="167">
        <v>0</v>
      </c>
      <c r="AH1608" s="43">
        <v>12747.518257147793</v>
      </c>
    </row>
    <row r="1609" spans="4:34">
      <c r="D1609" s="62">
        <v>1994</v>
      </c>
      <c r="E1609" s="62">
        <v>12</v>
      </c>
      <c r="F1609" s="62">
        <v>1995</v>
      </c>
      <c r="G1609" s="62">
        <v>1995</v>
      </c>
      <c r="H1609" s="167">
        <v>0</v>
      </c>
      <c r="I1609" s="167">
        <v>0</v>
      </c>
      <c r="J1609" s="167">
        <v>0</v>
      </c>
      <c r="K1609" s="167">
        <v>381.72010047349556</v>
      </c>
      <c r="L1609" s="167">
        <v>1325.675536480687</v>
      </c>
      <c r="M1609" s="167">
        <v>0</v>
      </c>
      <c r="N1609" s="167">
        <v>0</v>
      </c>
      <c r="O1609" s="167">
        <v>39.338701382192212</v>
      </c>
      <c r="P1609" s="167">
        <v>0</v>
      </c>
      <c r="Q1609" s="167">
        <v>0</v>
      </c>
      <c r="R1609" s="167">
        <v>0</v>
      </c>
      <c r="S1609" s="167">
        <v>0</v>
      </c>
      <c r="T1609" s="167">
        <v>1603</v>
      </c>
      <c r="U1609" s="167">
        <v>0</v>
      </c>
      <c r="V1609" s="167">
        <v>681.21125329210213</v>
      </c>
      <c r="W1609" s="167">
        <v>1494.2</v>
      </c>
      <c r="X1609" s="167">
        <v>0</v>
      </c>
      <c r="Y1609" s="167">
        <v>0</v>
      </c>
      <c r="Z1609" s="167">
        <v>0</v>
      </c>
      <c r="AA1609" s="167">
        <v>277.8</v>
      </c>
      <c r="AB1609" s="167">
        <v>0</v>
      </c>
      <c r="AC1609" s="167">
        <v>0</v>
      </c>
      <c r="AD1609" s="167">
        <v>0</v>
      </c>
      <c r="AE1609" s="167">
        <v>0</v>
      </c>
      <c r="AF1609" s="167">
        <v>0</v>
      </c>
      <c r="AG1609" s="167">
        <v>0</v>
      </c>
      <c r="AH1609" s="43">
        <v>5802.9455916284769</v>
      </c>
    </row>
    <row r="1610" spans="4:34">
      <c r="D1610" s="62">
        <v>1995</v>
      </c>
      <c r="E1610" s="62">
        <v>1</v>
      </c>
      <c r="F1610" s="62">
        <v>1995</v>
      </c>
      <c r="G1610" s="62">
        <v>1995</v>
      </c>
      <c r="H1610" s="167">
        <v>0</v>
      </c>
      <c r="I1610" s="167">
        <v>0</v>
      </c>
      <c r="J1610" s="167">
        <v>0</v>
      </c>
      <c r="K1610" s="167">
        <v>223.56056126573498</v>
      </c>
      <c r="L1610" s="167">
        <v>1115.5300429184551</v>
      </c>
      <c r="M1610" s="167">
        <v>0</v>
      </c>
      <c r="N1610" s="167">
        <v>0</v>
      </c>
      <c r="O1610" s="167">
        <v>82.606235936997791</v>
      </c>
      <c r="P1610" s="167">
        <v>0</v>
      </c>
      <c r="Q1610" s="167">
        <v>0</v>
      </c>
      <c r="R1610" s="167">
        <v>0</v>
      </c>
      <c r="S1610" s="167">
        <v>0</v>
      </c>
      <c r="T1610" s="167">
        <v>1020</v>
      </c>
      <c r="U1610" s="167">
        <v>0</v>
      </c>
      <c r="V1610" s="167">
        <v>418.52600652506902</v>
      </c>
      <c r="W1610" s="167">
        <v>1001.8</v>
      </c>
      <c r="X1610" s="167">
        <v>0</v>
      </c>
      <c r="Y1610" s="167">
        <v>0</v>
      </c>
      <c r="Z1610" s="167">
        <v>0</v>
      </c>
      <c r="AA1610" s="167">
        <v>24.9</v>
      </c>
      <c r="AB1610" s="167">
        <v>0</v>
      </c>
      <c r="AC1610" s="167">
        <v>0</v>
      </c>
      <c r="AD1610" s="167">
        <v>0</v>
      </c>
      <c r="AE1610" s="167">
        <v>0</v>
      </c>
      <c r="AF1610" s="167">
        <v>0</v>
      </c>
      <c r="AG1610" s="167">
        <v>0</v>
      </c>
      <c r="AH1610" s="43">
        <v>3886.9228466462569</v>
      </c>
    </row>
    <row r="1611" spans="4:34">
      <c r="D1611" s="62">
        <v>1995</v>
      </c>
      <c r="E1611" s="62">
        <v>2</v>
      </c>
      <c r="F1611" s="62">
        <v>1995</v>
      </c>
      <c r="G1611" s="62">
        <v>1995</v>
      </c>
      <c r="H1611" s="167">
        <v>0</v>
      </c>
      <c r="I1611" s="167">
        <v>0</v>
      </c>
      <c r="J1611" s="167">
        <v>0</v>
      </c>
      <c r="K1611" s="167">
        <v>38.356900334911643</v>
      </c>
      <c r="L1611" s="167">
        <v>1058.7506437768243</v>
      </c>
      <c r="M1611" s="167">
        <v>0</v>
      </c>
      <c r="N1611" s="167">
        <v>0</v>
      </c>
      <c r="O1611" s="167">
        <v>82.152909032465487</v>
      </c>
      <c r="P1611" s="167">
        <v>0</v>
      </c>
      <c r="Q1611" s="167">
        <v>0</v>
      </c>
      <c r="R1611" s="167">
        <v>0</v>
      </c>
      <c r="S1611" s="167">
        <v>0</v>
      </c>
      <c r="T1611" s="167">
        <v>621</v>
      </c>
      <c r="U1611" s="167">
        <v>0</v>
      </c>
      <c r="V1611" s="167">
        <v>419.30249262251812</v>
      </c>
      <c r="W1611" s="167">
        <v>500.2</v>
      </c>
      <c r="X1611" s="167">
        <v>0</v>
      </c>
      <c r="Y1611" s="167">
        <v>0</v>
      </c>
      <c r="Z1611" s="167">
        <v>0</v>
      </c>
      <c r="AA1611" s="167">
        <v>65.900000000000006</v>
      </c>
      <c r="AB1611" s="167">
        <v>0</v>
      </c>
      <c r="AC1611" s="167">
        <v>0</v>
      </c>
      <c r="AD1611" s="167">
        <v>0</v>
      </c>
      <c r="AE1611" s="167">
        <v>0</v>
      </c>
      <c r="AF1611" s="167">
        <v>0</v>
      </c>
      <c r="AG1611" s="167">
        <v>0</v>
      </c>
      <c r="AH1611" s="43">
        <v>2785.6629457667195</v>
      </c>
    </row>
    <row r="1612" spans="4:34">
      <c r="D1612" s="62">
        <v>1995</v>
      </c>
      <c r="E1612" s="62">
        <v>3</v>
      </c>
      <c r="F1612" s="62">
        <v>1995</v>
      </c>
      <c r="G1612" s="62">
        <v>1995</v>
      </c>
      <c r="H1612" s="167">
        <v>0</v>
      </c>
      <c r="I1612" s="167">
        <v>0</v>
      </c>
      <c r="J1612" s="167">
        <v>0</v>
      </c>
      <c r="K1612" s="167">
        <v>88.590651345420923</v>
      </c>
      <c r="L1612" s="167">
        <v>1307.0370815450647</v>
      </c>
      <c r="M1612" s="167">
        <v>0</v>
      </c>
      <c r="N1612" s="167">
        <v>0</v>
      </c>
      <c r="O1612" s="167">
        <v>92.327579556412786</v>
      </c>
      <c r="P1612" s="167">
        <v>0</v>
      </c>
      <c r="Q1612" s="167">
        <v>0</v>
      </c>
      <c r="R1612" s="167">
        <v>0</v>
      </c>
      <c r="S1612" s="167">
        <v>0</v>
      </c>
      <c r="T1612" s="167">
        <v>681</v>
      </c>
      <c r="U1612" s="167">
        <v>0</v>
      </c>
      <c r="V1612" s="167">
        <v>357.02830760709969</v>
      </c>
      <c r="W1612" s="167">
        <v>162.69999999999999</v>
      </c>
      <c r="X1612" s="167">
        <v>0</v>
      </c>
      <c r="Y1612" s="167">
        <v>0</v>
      </c>
      <c r="Z1612" s="167">
        <v>0</v>
      </c>
      <c r="AA1612" s="167">
        <v>172.2</v>
      </c>
      <c r="AB1612" s="167">
        <v>0</v>
      </c>
      <c r="AC1612" s="167">
        <v>0</v>
      </c>
      <c r="AD1612" s="167">
        <v>0</v>
      </c>
      <c r="AE1612" s="167">
        <v>0</v>
      </c>
      <c r="AF1612" s="167">
        <v>0</v>
      </c>
      <c r="AG1612" s="167">
        <v>0</v>
      </c>
      <c r="AH1612" s="43">
        <v>2860.8836200539977</v>
      </c>
    </row>
    <row r="1613" spans="4:34">
      <c r="D1613" s="62">
        <v>1995</v>
      </c>
      <c r="E1613" s="62">
        <v>4</v>
      </c>
      <c r="F1613" s="62">
        <v>1995</v>
      </c>
      <c r="G1613" s="62">
        <v>1995</v>
      </c>
      <c r="H1613" s="167">
        <v>195</v>
      </c>
      <c r="I1613" s="167">
        <v>0</v>
      </c>
      <c r="J1613" s="167">
        <v>0</v>
      </c>
      <c r="K1613" s="167">
        <v>162.29606767525109</v>
      </c>
      <c r="L1613" s="167">
        <v>1362.7672961373391</v>
      </c>
      <c r="M1613" s="167">
        <v>0</v>
      </c>
      <c r="N1613" s="167">
        <v>0</v>
      </c>
      <c r="O1613" s="167">
        <v>0</v>
      </c>
      <c r="P1613" s="167">
        <v>0</v>
      </c>
      <c r="Q1613" s="167">
        <v>0</v>
      </c>
      <c r="R1613" s="167">
        <v>0</v>
      </c>
      <c r="S1613" s="167">
        <v>0</v>
      </c>
      <c r="T1613" s="167">
        <v>1072.2</v>
      </c>
      <c r="U1613" s="167">
        <v>0</v>
      </c>
      <c r="V1613" s="167">
        <v>721.89912479843542</v>
      </c>
      <c r="W1613" s="167">
        <v>0</v>
      </c>
      <c r="X1613" s="167">
        <v>0</v>
      </c>
      <c r="Y1613" s="167">
        <v>0</v>
      </c>
      <c r="Z1613" s="167">
        <v>0</v>
      </c>
      <c r="AA1613" s="167">
        <v>274.60000000000002</v>
      </c>
      <c r="AB1613" s="167">
        <v>0</v>
      </c>
      <c r="AC1613" s="167">
        <v>0</v>
      </c>
      <c r="AD1613" s="167">
        <v>0</v>
      </c>
      <c r="AE1613" s="167">
        <v>0</v>
      </c>
      <c r="AF1613" s="167">
        <v>0</v>
      </c>
      <c r="AG1613" s="167">
        <v>0</v>
      </c>
      <c r="AH1613" s="43">
        <v>3788.7624886110257</v>
      </c>
    </row>
    <row r="1614" spans="4:34">
      <c r="D1614" s="62">
        <v>1995</v>
      </c>
      <c r="E1614" s="62">
        <v>5</v>
      </c>
      <c r="F1614" s="62">
        <v>1995</v>
      </c>
      <c r="G1614" s="62">
        <v>1996</v>
      </c>
      <c r="H1614" s="167">
        <v>0</v>
      </c>
      <c r="I1614" s="167">
        <v>0</v>
      </c>
      <c r="J1614" s="167">
        <v>0</v>
      </c>
      <c r="K1614" s="167">
        <v>0</v>
      </c>
      <c r="L1614" s="167">
        <v>0</v>
      </c>
      <c r="M1614" s="167">
        <v>0</v>
      </c>
      <c r="N1614" s="167">
        <v>0</v>
      </c>
      <c r="O1614" s="167">
        <v>0</v>
      </c>
      <c r="P1614" s="167">
        <v>0</v>
      </c>
      <c r="Q1614" s="167">
        <v>0</v>
      </c>
      <c r="R1614" s="167">
        <v>0</v>
      </c>
      <c r="S1614" s="167">
        <v>0</v>
      </c>
      <c r="T1614" s="167">
        <v>0</v>
      </c>
      <c r="U1614" s="167">
        <v>0</v>
      </c>
      <c r="V1614" s="167">
        <v>0</v>
      </c>
      <c r="W1614" s="167">
        <v>0</v>
      </c>
      <c r="X1614" s="167">
        <v>0</v>
      </c>
      <c r="Y1614" s="167">
        <v>0</v>
      </c>
      <c r="Z1614" s="167">
        <v>0</v>
      </c>
      <c r="AA1614" s="167">
        <v>0</v>
      </c>
      <c r="AB1614" s="167">
        <v>0</v>
      </c>
      <c r="AC1614" s="167">
        <v>0</v>
      </c>
      <c r="AD1614" s="167">
        <v>0</v>
      </c>
      <c r="AE1614" s="167">
        <v>0</v>
      </c>
      <c r="AF1614" s="167">
        <v>0</v>
      </c>
      <c r="AG1614" s="167">
        <v>0</v>
      </c>
      <c r="AH1614" s="43">
        <v>0</v>
      </c>
    </row>
    <row r="1615" spans="4:34">
      <c r="D1615" s="62">
        <v>1995</v>
      </c>
      <c r="E1615" s="62">
        <v>6</v>
      </c>
      <c r="F1615" s="62">
        <v>1995</v>
      </c>
      <c r="G1615" s="62">
        <v>1996</v>
      </c>
      <c r="H1615" s="167">
        <v>0</v>
      </c>
      <c r="I1615" s="167">
        <v>0</v>
      </c>
      <c r="J1615" s="167">
        <v>0</v>
      </c>
      <c r="K1615" s="167">
        <v>0</v>
      </c>
      <c r="L1615" s="167">
        <v>0</v>
      </c>
      <c r="M1615" s="167">
        <v>0</v>
      </c>
      <c r="N1615" s="167">
        <v>0</v>
      </c>
      <c r="O1615" s="167">
        <v>0</v>
      </c>
      <c r="P1615" s="167">
        <v>0</v>
      </c>
      <c r="Q1615" s="167">
        <v>0</v>
      </c>
      <c r="R1615" s="167">
        <v>0</v>
      </c>
      <c r="S1615" s="167">
        <v>0</v>
      </c>
      <c r="T1615" s="167">
        <v>0</v>
      </c>
      <c r="U1615" s="167">
        <v>0</v>
      </c>
      <c r="V1615" s="167">
        <v>0</v>
      </c>
      <c r="W1615" s="167">
        <v>0</v>
      </c>
      <c r="X1615" s="167">
        <v>0</v>
      </c>
      <c r="Y1615" s="167">
        <v>0</v>
      </c>
      <c r="Z1615" s="167">
        <v>0</v>
      </c>
      <c r="AA1615" s="167">
        <v>0</v>
      </c>
      <c r="AB1615" s="167">
        <v>0</v>
      </c>
      <c r="AC1615" s="167">
        <v>0</v>
      </c>
      <c r="AD1615" s="167">
        <v>0</v>
      </c>
      <c r="AE1615" s="167">
        <v>0</v>
      </c>
      <c r="AF1615" s="167">
        <v>0</v>
      </c>
      <c r="AG1615" s="167">
        <v>0</v>
      </c>
      <c r="AH1615" s="43">
        <v>0</v>
      </c>
    </row>
    <row r="1616" spans="4:34">
      <c r="D1616" s="62">
        <v>1995</v>
      </c>
      <c r="E1616" s="62">
        <v>7</v>
      </c>
      <c r="F1616" s="62">
        <v>1996</v>
      </c>
      <c r="G1616" s="62">
        <v>1996</v>
      </c>
      <c r="H1616" s="167">
        <v>0</v>
      </c>
      <c r="I1616" s="167">
        <v>0</v>
      </c>
      <c r="J1616" s="167">
        <v>0</v>
      </c>
      <c r="K1616" s="167">
        <v>0</v>
      </c>
      <c r="L1616" s="167">
        <v>0</v>
      </c>
      <c r="M1616" s="167">
        <v>0</v>
      </c>
      <c r="N1616" s="167">
        <v>0</v>
      </c>
      <c r="O1616" s="167">
        <v>0</v>
      </c>
      <c r="P1616" s="167">
        <v>0</v>
      </c>
      <c r="Q1616" s="167">
        <v>0</v>
      </c>
      <c r="R1616" s="167">
        <v>0</v>
      </c>
      <c r="S1616" s="167">
        <v>0</v>
      </c>
      <c r="T1616" s="167">
        <v>0</v>
      </c>
      <c r="U1616" s="167">
        <v>0</v>
      </c>
      <c r="V1616" s="167">
        <v>0</v>
      </c>
      <c r="W1616" s="167">
        <v>0</v>
      </c>
      <c r="X1616" s="167">
        <v>0</v>
      </c>
      <c r="Y1616" s="167">
        <v>0</v>
      </c>
      <c r="Z1616" s="167">
        <v>0</v>
      </c>
      <c r="AA1616" s="167">
        <v>0</v>
      </c>
      <c r="AB1616" s="167">
        <v>0</v>
      </c>
      <c r="AC1616" s="167">
        <v>0</v>
      </c>
      <c r="AD1616" s="167">
        <v>0</v>
      </c>
      <c r="AE1616" s="167">
        <v>0</v>
      </c>
      <c r="AF1616" s="167">
        <v>0</v>
      </c>
      <c r="AG1616" s="167">
        <v>0</v>
      </c>
      <c r="AH1616" s="43">
        <v>0</v>
      </c>
    </row>
    <row r="1617" spans="4:34">
      <c r="D1617" s="62">
        <v>1995</v>
      </c>
      <c r="E1617" s="62">
        <v>8</v>
      </c>
      <c r="F1617" s="62">
        <v>1996</v>
      </c>
      <c r="G1617" s="62">
        <v>1996</v>
      </c>
      <c r="H1617" s="167">
        <v>0</v>
      </c>
      <c r="I1617" s="167">
        <v>0</v>
      </c>
      <c r="J1617" s="167">
        <v>0</v>
      </c>
      <c r="K1617" s="167">
        <v>0</v>
      </c>
      <c r="L1617" s="167">
        <v>0</v>
      </c>
      <c r="M1617" s="167">
        <v>0</v>
      </c>
      <c r="N1617" s="167">
        <v>0</v>
      </c>
      <c r="O1617" s="167">
        <v>0</v>
      </c>
      <c r="P1617" s="167">
        <v>0</v>
      </c>
      <c r="Q1617" s="167">
        <v>0</v>
      </c>
      <c r="R1617" s="167">
        <v>0</v>
      </c>
      <c r="S1617" s="167">
        <v>0</v>
      </c>
      <c r="T1617" s="167">
        <v>0</v>
      </c>
      <c r="U1617" s="167">
        <v>0</v>
      </c>
      <c r="V1617" s="167">
        <v>0</v>
      </c>
      <c r="W1617" s="167">
        <v>0</v>
      </c>
      <c r="X1617" s="167">
        <v>0</v>
      </c>
      <c r="Y1617" s="167">
        <v>0</v>
      </c>
      <c r="Z1617" s="167">
        <v>0</v>
      </c>
      <c r="AA1617" s="167">
        <v>0</v>
      </c>
      <c r="AB1617" s="167">
        <v>0</v>
      </c>
      <c r="AC1617" s="167">
        <v>0</v>
      </c>
      <c r="AD1617" s="167">
        <v>0</v>
      </c>
      <c r="AE1617" s="167">
        <v>0</v>
      </c>
      <c r="AF1617" s="167">
        <v>0</v>
      </c>
      <c r="AG1617" s="167">
        <v>0</v>
      </c>
      <c r="AH1617" s="43">
        <v>0</v>
      </c>
    </row>
    <row r="1618" spans="4:34">
      <c r="D1618" s="62">
        <v>1995</v>
      </c>
      <c r="E1618" s="62">
        <v>9</v>
      </c>
      <c r="F1618" s="62">
        <v>1996</v>
      </c>
      <c r="G1618" s="62">
        <v>1996</v>
      </c>
      <c r="H1618" s="167">
        <v>0</v>
      </c>
      <c r="I1618" s="167">
        <v>0</v>
      </c>
      <c r="J1618" s="167">
        <v>0</v>
      </c>
      <c r="K1618" s="167">
        <v>0</v>
      </c>
      <c r="L1618" s="167">
        <v>0</v>
      </c>
      <c r="M1618" s="167">
        <v>0</v>
      </c>
      <c r="N1618" s="167">
        <v>0</v>
      </c>
      <c r="O1618" s="167">
        <v>0</v>
      </c>
      <c r="P1618" s="167">
        <v>0</v>
      </c>
      <c r="Q1618" s="167">
        <v>0</v>
      </c>
      <c r="R1618" s="167">
        <v>0</v>
      </c>
      <c r="S1618" s="167">
        <v>0</v>
      </c>
      <c r="T1618" s="167">
        <v>0</v>
      </c>
      <c r="U1618" s="167">
        <v>0</v>
      </c>
      <c r="V1618" s="167">
        <v>0</v>
      </c>
      <c r="W1618" s="167">
        <v>0</v>
      </c>
      <c r="X1618" s="167">
        <v>0</v>
      </c>
      <c r="Y1618" s="167">
        <v>0</v>
      </c>
      <c r="Z1618" s="167">
        <v>0</v>
      </c>
      <c r="AA1618" s="167">
        <v>0</v>
      </c>
      <c r="AB1618" s="167">
        <v>0</v>
      </c>
      <c r="AC1618" s="167">
        <v>0</v>
      </c>
      <c r="AD1618" s="167">
        <v>0</v>
      </c>
      <c r="AE1618" s="167">
        <v>0</v>
      </c>
      <c r="AF1618" s="167">
        <v>0</v>
      </c>
      <c r="AG1618" s="167">
        <v>0</v>
      </c>
      <c r="AH1618" s="43">
        <v>0</v>
      </c>
    </row>
    <row r="1619" spans="4:34">
      <c r="D1619" s="62">
        <v>1995</v>
      </c>
      <c r="E1619" s="62">
        <v>10</v>
      </c>
      <c r="F1619" s="62">
        <v>1996</v>
      </c>
      <c r="G1619" s="62">
        <v>1996</v>
      </c>
      <c r="H1619" s="167">
        <v>0</v>
      </c>
      <c r="I1619" s="167">
        <v>0</v>
      </c>
      <c r="J1619" s="167">
        <v>0</v>
      </c>
      <c r="K1619" s="167">
        <v>27.255127037149521</v>
      </c>
      <c r="L1619" s="167">
        <v>2505.75741746532</v>
      </c>
      <c r="M1619" s="167">
        <v>0</v>
      </c>
      <c r="N1619" s="167">
        <v>0</v>
      </c>
      <c r="O1619" s="167">
        <v>5.1109329221279882</v>
      </c>
      <c r="P1619" s="167">
        <v>0</v>
      </c>
      <c r="Q1619" s="167">
        <v>0</v>
      </c>
      <c r="R1619" s="167">
        <v>0</v>
      </c>
      <c r="S1619" s="167">
        <v>0</v>
      </c>
      <c r="T1619" s="167">
        <v>1760.5</v>
      </c>
      <c r="U1619" s="167">
        <v>516.80129925151812</v>
      </c>
      <c r="V1619" s="167">
        <v>215.2949379191889</v>
      </c>
      <c r="W1619" s="167">
        <v>0</v>
      </c>
      <c r="X1619" s="167">
        <v>0</v>
      </c>
      <c r="Y1619" s="167">
        <v>0</v>
      </c>
      <c r="Z1619" s="167">
        <v>0</v>
      </c>
      <c r="AA1619" s="167">
        <v>0</v>
      </c>
      <c r="AB1619" s="167">
        <v>0</v>
      </c>
      <c r="AC1619" s="167">
        <v>0</v>
      </c>
      <c r="AD1619" s="167">
        <v>0</v>
      </c>
      <c r="AE1619" s="167">
        <v>0</v>
      </c>
      <c r="AF1619" s="167">
        <v>335.96359126476756</v>
      </c>
      <c r="AG1619" s="167">
        <v>0</v>
      </c>
      <c r="AH1619" s="43">
        <v>5366.6833058600714</v>
      </c>
    </row>
    <row r="1620" spans="4:34">
      <c r="D1620" s="62">
        <v>1995</v>
      </c>
      <c r="E1620" s="62">
        <v>11</v>
      </c>
      <c r="F1620" s="62">
        <v>1996</v>
      </c>
      <c r="G1620" s="62">
        <v>1996</v>
      </c>
      <c r="H1620" s="167">
        <v>0</v>
      </c>
      <c r="I1620" s="167">
        <v>0</v>
      </c>
      <c r="J1620" s="167">
        <v>0</v>
      </c>
      <c r="K1620" s="167">
        <v>64.592590343152096</v>
      </c>
      <c r="L1620" s="167">
        <v>2353.3932851773402</v>
      </c>
      <c r="M1620" s="167">
        <v>0</v>
      </c>
      <c r="N1620" s="167">
        <v>0</v>
      </c>
      <c r="O1620" s="167">
        <v>12.060555127216656</v>
      </c>
      <c r="P1620" s="167">
        <v>0</v>
      </c>
      <c r="Q1620" s="167">
        <v>0</v>
      </c>
      <c r="R1620" s="167">
        <v>0</v>
      </c>
      <c r="S1620" s="167">
        <v>0</v>
      </c>
      <c r="T1620" s="167">
        <v>1551.3</v>
      </c>
      <c r="U1620" s="167">
        <v>511.82008190933487</v>
      </c>
      <c r="V1620" s="167">
        <v>744.33845046573651</v>
      </c>
      <c r="W1620" s="167">
        <v>0</v>
      </c>
      <c r="X1620" s="167">
        <v>0</v>
      </c>
      <c r="Y1620" s="167">
        <v>0</v>
      </c>
      <c r="Z1620" s="167">
        <v>0</v>
      </c>
      <c r="AA1620" s="167">
        <v>0</v>
      </c>
      <c r="AB1620" s="167">
        <v>0</v>
      </c>
      <c r="AC1620" s="167">
        <v>0</v>
      </c>
      <c r="AD1620" s="167">
        <v>0</v>
      </c>
      <c r="AE1620" s="167">
        <v>0</v>
      </c>
      <c r="AF1620" s="167">
        <v>290.93654682145961</v>
      </c>
      <c r="AG1620" s="167">
        <v>0</v>
      </c>
      <c r="AH1620" s="43">
        <v>5528.4415098442405</v>
      </c>
    </row>
    <row r="1621" spans="4:34">
      <c r="D1621" s="62">
        <v>1995</v>
      </c>
      <c r="E1621" s="62">
        <v>12</v>
      </c>
      <c r="F1621" s="62">
        <v>1996</v>
      </c>
      <c r="G1621" s="62">
        <v>1996</v>
      </c>
      <c r="H1621" s="167">
        <v>0</v>
      </c>
      <c r="I1621" s="167">
        <v>0</v>
      </c>
      <c r="J1621" s="167">
        <v>0</v>
      </c>
      <c r="K1621" s="167">
        <v>53.403563113675432</v>
      </c>
      <c r="L1621" s="167">
        <v>2295.9129536824157</v>
      </c>
      <c r="M1621" s="167">
        <v>0</v>
      </c>
      <c r="N1621" s="167">
        <v>0</v>
      </c>
      <c r="O1621" s="167">
        <v>38.487818041634554</v>
      </c>
      <c r="P1621" s="167">
        <v>0</v>
      </c>
      <c r="Q1621" s="167">
        <v>0</v>
      </c>
      <c r="R1621" s="167">
        <v>0</v>
      </c>
      <c r="S1621" s="167">
        <v>0</v>
      </c>
      <c r="T1621" s="167">
        <v>1525.5</v>
      </c>
      <c r="U1621" s="167">
        <v>333.11890975850872</v>
      </c>
      <c r="V1621" s="167">
        <v>1190.3479032297321</v>
      </c>
      <c r="W1621" s="167">
        <v>0</v>
      </c>
      <c r="X1621" s="167">
        <v>0</v>
      </c>
      <c r="Y1621" s="167">
        <v>195.82024560238966</v>
      </c>
      <c r="Z1621" s="167">
        <v>0</v>
      </c>
      <c r="AA1621" s="167">
        <v>0</v>
      </c>
      <c r="AB1621" s="167">
        <v>0</v>
      </c>
      <c r="AC1621" s="167">
        <v>0</v>
      </c>
      <c r="AD1621" s="167">
        <v>0</v>
      </c>
      <c r="AE1621" s="167">
        <v>0</v>
      </c>
      <c r="AF1621" s="167">
        <v>289.39055387920013</v>
      </c>
      <c r="AG1621" s="167">
        <v>0</v>
      </c>
      <c r="AH1621" s="43">
        <v>5921.9819473075568</v>
      </c>
    </row>
    <row r="1622" spans="4:34">
      <c r="D1622" s="62">
        <v>1996</v>
      </c>
      <c r="E1622" s="62">
        <v>1</v>
      </c>
      <c r="F1622" s="62">
        <v>1996</v>
      </c>
      <c r="G1622" s="62">
        <v>1996</v>
      </c>
      <c r="H1622" s="167">
        <v>0</v>
      </c>
      <c r="I1622" s="167">
        <v>0</v>
      </c>
      <c r="J1622" s="167">
        <v>0</v>
      </c>
      <c r="K1622" s="167">
        <v>51.655754631035506</v>
      </c>
      <c r="L1622" s="167">
        <v>2293.1626985869648</v>
      </c>
      <c r="M1622" s="167">
        <v>0</v>
      </c>
      <c r="N1622" s="167">
        <v>0</v>
      </c>
      <c r="O1622" s="167">
        <v>107.54774094063222</v>
      </c>
      <c r="P1622" s="167">
        <v>0</v>
      </c>
      <c r="Q1622" s="167">
        <v>0</v>
      </c>
      <c r="R1622" s="167">
        <v>0</v>
      </c>
      <c r="S1622" s="167">
        <v>0</v>
      </c>
      <c r="T1622" s="167">
        <v>813.7</v>
      </c>
      <c r="U1622" s="167">
        <v>0</v>
      </c>
      <c r="V1622" s="167">
        <v>1278.087467707895</v>
      </c>
      <c r="W1622" s="167">
        <v>0</v>
      </c>
      <c r="X1622" s="167">
        <v>0</v>
      </c>
      <c r="Y1622" s="167">
        <v>240.29770992366412</v>
      </c>
      <c r="Z1622" s="167">
        <v>0</v>
      </c>
      <c r="AA1622" s="167">
        <v>0</v>
      </c>
      <c r="AB1622" s="167">
        <v>0</v>
      </c>
      <c r="AC1622" s="167">
        <v>0</v>
      </c>
      <c r="AD1622" s="167">
        <v>0</v>
      </c>
      <c r="AE1622" s="167">
        <v>0</v>
      </c>
      <c r="AF1622" s="167">
        <v>265.52428783306908</v>
      </c>
      <c r="AG1622" s="167">
        <v>0</v>
      </c>
      <c r="AH1622" s="43">
        <v>5049.9756596232601</v>
      </c>
    </row>
    <row r="1623" spans="4:34">
      <c r="D1623" s="62">
        <v>1996</v>
      </c>
      <c r="E1623" s="62">
        <v>2</v>
      </c>
      <c r="F1623" s="62">
        <v>1996</v>
      </c>
      <c r="G1623" s="62">
        <v>1996</v>
      </c>
      <c r="H1623" s="167">
        <v>0</v>
      </c>
      <c r="I1623" s="167">
        <v>0</v>
      </c>
      <c r="J1623" s="167">
        <v>0</v>
      </c>
      <c r="K1623" s="167">
        <v>4.4343961939467604</v>
      </c>
      <c r="L1623" s="167">
        <v>2123.5636343674923</v>
      </c>
      <c r="M1623" s="167">
        <v>0</v>
      </c>
      <c r="N1623" s="167">
        <v>0</v>
      </c>
      <c r="O1623" s="167">
        <v>89.378997686969939</v>
      </c>
      <c r="P1623" s="167">
        <v>0</v>
      </c>
      <c r="Q1623" s="167">
        <v>0</v>
      </c>
      <c r="R1623" s="167">
        <v>0</v>
      </c>
      <c r="S1623" s="167">
        <v>0</v>
      </c>
      <c r="T1623" s="167">
        <v>1257.7</v>
      </c>
      <c r="U1623" s="167">
        <v>0</v>
      </c>
      <c r="V1623" s="167">
        <v>623.37078359856616</v>
      </c>
      <c r="W1623" s="167">
        <v>0</v>
      </c>
      <c r="X1623" s="167">
        <v>0</v>
      </c>
      <c r="Y1623" s="167">
        <v>163.48204447394625</v>
      </c>
      <c r="Z1623" s="167">
        <v>0</v>
      </c>
      <c r="AA1623" s="167">
        <v>0</v>
      </c>
      <c r="AB1623" s="167">
        <v>0</v>
      </c>
      <c r="AC1623" s="167">
        <v>0</v>
      </c>
      <c r="AD1623" s="167">
        <v>0</v>
      </c>
      <c r="AE1623" s="167">
        <v>0</v>
      </c>
      <c r="AF1623" s="167">
        <v>224.36222574540989</v>
      </c>
      <c r="AG1623" s="167">
        <v>0</v>
      </c>
      <c r="AH1623" s="43">
        <v>4486.2920820663312</v>
      </c>
    </row>
    <row r="1624" spans="4:34">
      <c r="D1624" s="62">
        <v>1996</v>
      </c>
      <c r="E1624" s="62">
        <v>3</v>
      </c>
      <c r="F1624" s="62">
        <v>1996</v>
      </c>
      <c r="G1624" s="62">
        <v>1996</v>
      </c>
      <c r="H1624" s="167">
        <v>0</v>
      </c>
      <c r="I1624" s="167">
        <v>0</v>
      </c>
      <c r="J1624" s="167">
        <v>0</v>
      </c>
      <c r="K1624" s="167">
        <v>4.1519991902014368</v>
      </c>
      <c r="L1624" s="167">
        <v>2177.2546973082585</v>
      </c>
      <c r="M1624" s="167">
        <v>0</v>
      </c>
      <c r="N1624" s="167">
        <v>0</v>
      </c>
      <c r="O1624" s="167">
        <v>95.113215111796478</v>
      </c>
      <c r="P1624" s="167">
        <v>0</v>
      </c>
      <c r="Q1624" s="167">
        <v>0</v>
      </c>
      <c r="R1624" s="167">
        <v>0</v>
      </c>
      <c r="S1624" s="167">
        <v>0</v>
      </c>
      <c r="T1624" s="167">
        <v>1489</v>
      </c>
      <c r="U1624" s="167">
        <v>2326.0417031492725</v>
      </c>
      <c r="V1624" s="167">
        <v>2439.0440646850411</v>
      </c>
      <c r="W1624" s="167">
        <v>0</v>
      </c>
      <c r="X1624" s="167">
        <v>0</v>
      </c>
      <c r="Y1624" s="167">
        <v>0</v>
      </c>
      <c r="Z1624" s="167">
        <v>0</v>
      </c>
      <c r="AA1624" s="167">
        <v>0</v>
      </c>
      <c r="AB1624" s="167">
        <v>0</v>
      </c>
      <c r="AC1624" s="167">
        <v>0</v>
      </c>
      <c r="AD1624" s="167">
        <v>0</v>
      </c>
      <c r="AE1624" s="167">
        <v>0</v>
      </c>
      <c r="AF1624" s="167">
        <v>175.9533217409093</v>
      </c>
      <c r="AG1624" s="167">
        <v>0</v>
      </c>
      <c r="AH1624" s="43">
        <v>8706.5590011854783</v>
      </c>
    </row>
    <row r="1625" spans="4:34">
      <c r="D1625" s="62">
        <v>1996</v>
      </c>
      <c r="E1625" s="62">
        <v>4</v>
      </c>
      <c r="F1625" s="62">
        <v>1996</v>
      </c>
      <c r="G1625" s="62">
        <v>1996</v>
      </c>
      <c r="H1625" s="167">
        <v>0</v>
      </c>
      <c r="I1625" s="167">
        <v>0</v>
      </c>
      <c r="J1625" s="167">
        <v>0</v>
      </c>
      <c r="K1625" s="167">
        <v>246.90656949083859</v>
      </c>
      <c r="L1625" s="167">
        <v>2262.8909557360957</v>
      </c>
      <c r="M1625" s="167">
        <v>0</v>
      </c>
      <c r="N1625" s="167">
        <v>0</v>
      </c>
      <c r="O1625" s="167">
        <v>56.500740169622219</v>
      </c>
      <c r="P1625" s="167">
        <v>0</v>
      </c>
      <c r="Q1625" s="167">
        <v>0</v>
      </c>
      <c r="R1625" s="167">
        <v>0</v>
      </c>
      <c r="S1625" s="167">
        <v>0</v>
      </c>
      <c r="T1625" s="167">
        <v>1709.5</v>
      </c>
      <c r="U1625" s="167">
        <v>493.76316904392036</v>
      </c>
      <c r="V1625" s="167">
        <v>3269.6018396503591</v>
      </c>
      <c r="W1625" s="167">
        <v>0</v>
      </c>
      <c r="X1625" s="167">
        <v>0</v>
      </c>
      <c r="Y1625" s="167">
        <v>0</v>
      </c>
      <c r="Z1625" s="167">
        <v>0</v>
      </c>
      <c r="AA1625" s="167">
        <v>0</v>
      </c>
      <c r="AB1625" s="167">
        <v>0</v>
      </c>
      <c r="AC1625" s="167">
        <v>0</v>
      </c>
      <c r="AD1625" s="167">
        <v>0</v>
      </c>
      <c r="AE1625" s="167">
        <v>0</v>
      </c>
      <c r="AF1625" s="167">
        <v>307.16947271518433</v>
      </c>
      <c r="AG1625" s="167">
        <v>0</v>
      </c>
      <c r="AH1625" s="43">
        <v>8346.3327468060197</v>
      </c>
    </row>
    <row r="1626" spans="4:34">
      <c r="D1626" s="62">
        <v>1996</v>
      </c>
      <c r="E1626" s="62">
        <v>5</v>
      </c>
      <c r="F1626" s="62">
        <v>1996</v>
      </c>
      <c r="G1626" s="62">
        <v>1997</v>
      </c>
      <c r="H1626" s="167">
        <v>0</v>
      </c>
      <c r="I1626" s="167">
        <v>0</v>
      </c>
      <c r="J1626" s="167">
        <v>0</v>
      </c>
      <c r="K1626" s="167">
        <v>0</v>
      </c>
      <c r="L1626" s="167">
        <v>0</v>
      </c>
      <c r="M1626" s="167">
        <v>0</v>
      </c>
      <c r="N1626" s="167">
        <v>0</v>
      </c>
      <c r="O1626" s="167">
        <v>0</v>
      </c>
      <c r="P1626" s="167">
        <v>0</v>
      </c>
      <c r="Q1626" s="167">
        <v>0</v>
      </c>
      <c r="R1626" s="167">
        <v>0</v>
      </c>
      <c r="S1626" s="167">
        <v>0</v>
      </c>
      <c r="T1626" s="167">
        <v>0</v>
      </c>
      <c r="U1626" s="167">
        <v>0</v>
      </c>
      <c r="V1626" s="167">
        <v>0</v>
      </c>
      <c r="W1626" s="167">
        <v>0</v>
      </c>
      <c r="X1626" s="167">
        <v>0</v>
      </c>
      <c r="Y1626" s="167">
        <v>0</v>
      </c>
      <c r="Z1626" s="167">
        <v>0</v>
      </c>
      <c r="AA1626" s="167">
        <v>0</v>
      </c>
      <c r="AB1626" s="167">
        <v>0</v>
      </c>
      <c r="AC1626" s="167">
        <v>0</v>
      </c>
      <c r="AD1626" s="167">
        <v>0</v>
      </c>
      <c r="AE1626" s="167">
        <v>0</v>
      </c>
      <c r="AF1626" s="167">
        <v>0</v>
      </c>
      <c r="AG1626" s="167">
        <v>0</v>
      </c>
      <c r="AH1626" s="43">
        <v>0</v>
      </c>
    </row>
    <row r="1627" spans="4:34">
      <c r="D1627" s="62">
        <v>1996</v>
      </c>
      <c r="E1627" s="62">
        <v>6</v>
      </c>
      <c r="F1627" s="62">
        <v>1996</v>
      </c>
      <c r="G1627" s="62">
        <v>1997</v>
      </c>
      <c r="H1627" s="167">
        <v>0</v>
      </c>
      <c r="I1627" s="167">
        <v>0</v>
      </c>
      <c r="J1627" s="167">
        <v>0</v>
      </c>
      <c r="K1627" s="167">
        <v>0</v>
      </c>
      <c r="L1627" s="167">
        <v>0</v>
      </c>
      <c r="M1627" s="167">
        <v>0</v>
      </c>
      <c r="N1627" s="167">
        <v>0</v>
      </c>
      <c r="O1627" s="167">
        <v>0</v>
      </c>
      <c r="P1627" s="167">
        <v>0</v>
      </c>
      <c r="Q1627" s="167">
        <v>0</v>
      </c>
      <c r="R1627" s="167">
        <v>0</v>
      </c>
      <c r="S1627" s="167">
        <v>0</v>
      </c>
      <c r="T1627" s="167">
        <v>0</v>
      </c>
      <c r="U1627" s="167">
        <v>0</v>
      </c>
      <c r="V1627" s="167">
        <v>0</v>
      </c>
      <c r="W1627" s="167">
        <v>0</v>
      </c>
      <c r="X1627" s="167">
        <v>0</v>
      </c>
      <c r="Y1627" s="167">
        <v>0</v>
      </c>
      <c r="Z1627" s="167">
        <v>0</v>
      </c>
      <c r="AA1627" s="167">
        <v>0</v>
      </c>
      <c r="AB1627" s="167">
        <v>0</v>
      </c>
      <c r="AC1627" s="167">
        <v>0</v>
      </c>
      <c r="AD1627" s="167">
        <v>0</v>
      </c>
      <c r="AE1627" s="167">
        <v>0</v>
      </c>
      <c r="AF1627" s="167">
        <v>0</v>
      </c>
      <c r="AG1627" s="167">
        <v>0</v>
      </c>
      <c r="AH1627" s="43">
        <v>0</v>
      </c>
    </row>
    <row r="1628" spans="4:34">
      <c r="D1628" s="62">
        <v>1996</v>
      </c>
      <c r="E1628" s="62">
        <v>7</v>
      </c>
      <c r="F1628" s="62">
        <v>1997</v>
      </c>
      <c r="G1628" s="62">
        <v>1997</v>
      </c>
      <c r="H1628" s="167">
        <v>0</v>
      </c>
      <c r="I1628" s="167">
        <v>0</v>
      </c>
      <c r="J1628" s="167">
        <v>0</v>
      </c>
      <c r="K1628" s="167">
        <v>0</v>
      </c>
      <c r="L1628" s="167">
        <v>0</v>
      </c>
      <c r="M1628" s="167">
        <v>0</v>
      </c>
      <c r="N1628" s="167">
        <v>0</v>
      </c>
      <c r="O1628" s="167">
        <v>0</v>
      </c>
      <c r="P1628" s="167">
        <v>0</v>
      </c>
      <c r="Q1628" s="167">
        <v>0</v>
      </c>
      <c r="R1628" s="167">
        <v>0</v>
      </c>
      <c r="S1628" s="167">
        <v>0</v>
      </c>
      <c r="T1628" s="167">
        <v>0</v>
      </c>
      <c r="U1628" s="167">
        <v>0</v>
      </c>
      <c r="V1628" s="167">
        <v>0</v>
      </c>
      <c r="W1628" s="167">
        <v>0</v>
      </c>
      <c r="X1628" s="167">
        <v>0</v>
      </c>
      <c r="Y1628" s="167">
        <v>0</v>
      </c>
      <c r="Z1628" s="167">
        <v>0</v>
      </c>
      <c r="AA1628" s="167">
        <v>0</v>
      </c>
      <c r="AB1628" s="167">
        <v>0</v>
      </c>
      <c r="AC1628" s="167">
        <v>0</v>
      </c>
      <c r="AD1628" s="167">
        <v>0</v>
      </c>
      <c r="AE1628" s="167">
        <v>0</v>
      </c>
      <c r="AF1628" s="167">
        <v>0</v>
      </c>
      <c r="AG1628" s="167">
        <v>0</v>
      </c>
      <c r="AH1628" s="43">
        <v>0</v>
      </c>
    </row>
    <row r="1629" spans="4:34">
      <c r="D1629" s="62">
        <v>1996</v>
      </c>
      <c r="E1629" s="62">
        <v>8</v>
      </c>
      <c r="F1629" s="62">
        <v>1997</v>
      </c>
      <c r="G1629" s="62">
        <v>1997</v>
      </c>
      <c r="H1629" s="167">
        <v>0</v>
      </c>
      <c r="I1629" s="167">
        <v>0</v>
      </c>
      <c r="J1629" s="167">
        <v>0</v>
      </c>
      <c r="K1629" s="167">
        <v>0</v>
      </c>
      <c r="L1629" s="167">
        <v>0</v>
      </c>
      <c r="M1629" s="167">
        <v>0</v>
      </c>
      <c r="N1629" s="167">
        <v>0</v>
      </c>
      <c r="O1629" s="167">
        <v>0</v>
      </c>
      <c r="P1629" s="167">
        <v>0</v>
      </c>
      <c r="Q1629" s="167">
        <v>0</v>
      </c>
      <c r="R1629" s="167">
        <v>0</v>
      </c>
      <c r="S1629" s="167">
        <v>0</v>
      </c>
      <c r="T1629" s="167">
        <v>0</v>
      </c>
      <c r="U1629" s="167">
        <v>0</v>
      </c>
      <c r="V1629" s="167">
        <v>0</v>
      </c>
      <c r="W1629" s="167">
        <v>0</v>
      </c>
      <c r="X1629" s="167">
        <v>0</v>
      </c>
      <c r="Y1629" s="167">
        <v>0</v>
      </c>
      <c r="Z1629" s="167">
        <v>0</v>
      </c>
      <c r="AA1629" s="167">
        <v>0</v>
      </c>
      <c r="AB1629" s="167">
        <v>0</v>
      </c>
      <c r="AC1629" s="167">
        <v>0</v>
      </c>
      <c r="AD1629" s="167">
        <v>0</v>
      </c>
      <c r="AE1629" s="167">
        <v>0</v>
      </c>
      <c r="AF1629" s="167">
        <v>0</v>
      </c>
      <c r="AG1629" s="167">
        <v>0</v>
      </c>
      <c r="AH1629" s="43">
        <v>0</v>
      </c>
    </row>
    <row r="1630" spans="4:34">
      <c r="D1630" s="62">
        <v>1996</v>
      </c>
      <c r="E1630" s="62">
        <v>9</v>
      </c>
      <c r="F1630" s="62">
        <v>1997</v>
      </c>
      <c r="G1630" s="62">
        <v>1997</v>
      </c>
      <c r="H1630" s="167">
        <v>0</v>
      </c>
      <c r="I1630" s="167">
        <v>0</v>
      </c>
      <c r="J1630" s="167">
        <v>0</v>
      </c>
      <c r="K1630" s="167">
        <v>0</v>
      </c>
      <c r="L1630" s="167">
        <v>0</v>
      </c>
      <c r="M1630" s="167">
        <v>0</v>
      </c>
      <c r="N1630" s="167">
        <v>0</v>
      </c>
      <c r="O1630" s="167">
        <v>0</v>
      </c>
      <c r="P1630" s="167">
        <v>0</v>
      </c>
      <c r="Q1630" s="167">
        <v>0</v>
      </c>
      <c r="R1630" s="167">
        <v>0</v>
      </c>
      <c r="S1630" s="167">
        <v>0</v>
      </c>
      <c r="T1630" s="167">
        <v>0</v>
      </c>
      <c r="U1630" s="167">
        <v>0</v>
      </c>
      <c r="V1630" s="167">
        <v>0</v>
      </c>
      <c r="W1630" s="167">
        <v>0</v>
      </c>
      <c r="X1630" s="167">
        <v>0</v>
      </c>
      <c r="Y1630" s="167">
        <v>0</v>
      </c>
      <c r="Z1630" s="167">
        <v>0</v>
      </c>
      <c r="AA1630" s="167">
        <v>0</v>
      </c>
      <c r="AB1630" s="167">
        <v>0</v>
      </c>
      <c r="AC1630" s="167">
        <v>0</v>
      </c>
      <c r="AD1630" s="167">
        <v>0</v>
      </c>
      <c r="AE1630" s="167">
        <v>0</v>
      </c>
      <c r="AF1630" s="167">
        <v>0</v>
      </c>
      <c r="AG1630" s="167">
        <v>0</v>
      </c>
      <c r="AH1630" s="43">
        <v>0</v>
      </c>
    </row>
    <row r="1631" spans="4:34">
      <c r="D1631" s="62">
        <v>1996</v>
      </c>
      <c r="E1631" s="62">
        <v>10</v>
      </c>
      <c r="F1631" s="62">
        <v>1997</v>
      </c>
      <c r="G1631" s="62">
        <v>1997</v>
      </c>
      <c r="H1631" s="167">
        <v>0</v>
      </c>
      <c r="I1631" s="167">
        <v>0</v>
      </c>
      <c r="J1631" s="167">
        <v>0</v>
      </c>
      <c r="K1631" s="167">
        <v>66.8</v>
      </c>
      <c r="L1631" s="167">
        <v>1733.2</v>
      </c>
      <c r="M1631" s="167">
        <v>0</v>
      </c>
      <c r="N1631" s="167">
        <v>0</v>
      </c>
      <c r="O1631" s="167">
        <v>80.599999999999994</v>
      </c>
      <c r="P1631" s="167">
        <v>0</v>
      </c>
      <c r="Q1631" s="167">
        <v>0</v>
      </c>
      <c r="R1631" s="167">
        <v>0</v>
      </c>
      <c r="S1631" s="167">
        <v>0</v>
      </c>
      <c r="T1631" s="167">
        <v>2252.9</v>
      </c>
      <c r="U1631" s="167">
        <v>0</v>
      </c>
      <c r="V1631" s="167">
        <v>1702</v>
      </c>
      <c r="W1631" s="167">
        <v>0</v>
      </c>
      <c r="X1631" s="167">
        <v>0</v>
      </c>
      <c r="Y1631" s="167">
        <v>0</v>
      </c>
      <c r="Z1631" s="167">
        <v>0</v>
      </c>
      <c r="AA1631" s="167">
        <v>0</v>
      </c>
      <c r="AB1631" s="167">
        <v>0</v>
      </c>
      <c r="AC1631" s="167">
        <v>0</v>
      </c>
      <c r="AD1631" s="167">
        <v>0</v>
      </c>
      <c r="AE1631" s="167">
        <v>0</v>
      </c>
      <c r="AF1631" s="167">
        <v>149.4</v>
      </c>
      <c r="AG1631" s="167">
        <v>0</v>
      </c>
      <c r="AH1631" s="43">
        <v>5984.9</v>
      </c>
    </row>
    <row r="1632" spans="4:34">
      <c r="D1632" s="62">
        <v>1996</v>
      </c>
      <c r="E1632" s="62">
        <v>11</v>
      </c>
      <c r="F1632" s="62">
        <v>1997</v>
      </c>
      <c r="G1632" s="62">
        <v>1997</v>
      </c>
      <c r="H1632" s="167">
        <v>0</v>
      </c>
      <c r="I1632" s="167">
        <v>0</v>
      </c>
      <c r="J1632" s="167">
        <v>0</v>
      </c>
      <c r="K1632" s="167">
        <v>90.7</v>
      </c>
      <c r="L1632" s="167">
        <v>1848.1</v>
      </c>
      <c r="M1632" s="167">
        <v>0</v>
      </c>
      <c r="N1632" s="167">
        <v>0</v>
      </c>
      <c r="O1632" s="167">
        <v>108</v>
      </c>
      <c r="P1632" s="167">
        <v>0</v>
      </c>
      <c r="Q1632" s="167">
        <v>0</v>
      </c>
      <c r="R1632" s="167">
        <v>0</v>
      </c>
      <c r="S1632" s="167">
        <v>0</v>
      </c>
      <c r="T1632" s="167">
        <v>2009.1</v>
      </c>
      <c r="U1632" s="167">
        <v>0</v>
      </c>
      <c r="V1632" s="167">
        <v>1484.6</v>
      </c>
      <c r="W1632" s="167">
        <v>0</v>
      </c>
      <c r="X1632" s="167">
        <v>0</v>
      </c>
      <c r="Y1632" s="167">
        <v>0</v>
      </c>
      <c r="Z1632" s="167">
        <v>0</v>
      </c>
      <c r="AA1632" s="167">
        <v>0</v>
      </c>
      <c r="AB1632" s="167">
        <v>0</v>
      </c>
      <c r="AC1632" s="167">
        <v>0</v>
      </c>
      <c r="AD1632" s="167">
        <v>0</v>
      </c>
      <c r="AE1632" s="167">
        <v>0</v>
      </c>
      <c r="AF1632" s="167">
        <v>223.6</v>
      </c>
      <c r="AG1632" s="167">
        <v>239</v>
      </c>
      <c r="AH1632" s="43">
        <v>6003.1</v>
      </c>
    </row>
    <row r="1633" spans="4:34">
      <c r="D1633" s="62">
        <v>1996</v>
      </c>
      <c r="E1633" s="62">
        <v>12</v>
      </c>
      <c r="F1633" s="62">
        <v>1997</v>
      </c>
      <c r="G1633" s="62">
        <v>1997</v>
      </c>
      <c r="H1633" s="167">
        <v>0</v>
      </c>
      <c r="I1633" s="167">
        <v>0</v>
      </c>
      <c r="J1633" s="167">
        <v>0</v>
      </c>
      <c r="K1633" s="167">
        <v>92.2</v>
      </c>
      <c r="L1633" s="167">
        <v>1648.9</v>
      </c>
      <c r="M1633" s="167">
        <v>0</v>
      </c>
      <c r="N1633" s="167">
        <v>0</v>
      </c>
      <c r="O1633" s="167">
        <v>37.1</v>
      </c>
      <c r="P1633" s="167">
        <v>0</v>
      </c>
      <c r="Q1633" s="167">
        <v>0</v>
      </c>
      <c r="R1633" s="167">
        <v>0</v>
      </c>
      <c r="S1633" s="167">
        <v>0</v>
      </c>
      <c r="T1633" s="167">
        <v>1966.1</v>
      </c>
      <c r="U1633" s="167">
        <v>0</v>
      </c>
      <c r="V1633" s="167">
        <v>1267.2</v>
      </c>
      <c r="W1633" s="167">
        <v>0</v>
      </c>
      <c r="X1633" s="167">
        <v>0</v>
      </c>
      <c r="Y1633" s="167">
        <v>0</v>
      </c>
      <c r="Z1633" s="167">
        <v>0</v>
      </c>
      <c r="AA1633" s="167">
        <v>0</v>
      </c>
      <c r="AB1633" s="167">
        <v>0</v>
      </c>
      <c r="AC1633" s="167">
        <v>0</v>
      </c>
      <c r="AD1633" s="167">
        <v>0</v>
      </c>
      <c r="AE1633" s="167">
        <v>0</v>
      </c>
      <c r="AF1633" s="167">
        <v>97.8</v>
      </c>
      <c r="AG1633" s="167">
        <v>596.1</v>
      </c>
      <c r="AH1633" s="43">
        <v>5705.4000000000005</v>
      </c>
    </row>
    <row r="1634" spans="4:34">
      <c r="D1634" s="62">
        <v>1997</v>
      </c>
      <c r="E1634" s="62">
        <v>1</v>
      </c>
      <c r="F1634" s="62">
        <v>1997</v>
      </c>
      <c r="G1634" s="62">
        <v>1997</v>
      </c>
      <c r="H1634" s="167">
        <v>0</v>
      </c>
      <c r="I1634" s="167">
        <v>0</v>
      </c>
      <c r="J1634" s="167">
        <v>0</v>
      </c>
      <c r="K1634" s="167">
        <v>92.5</v>
      </c>
      <c r="L1634" s="167">
        <v>1943.1</v>
      </c>
      <c r="M1634" s="167">
        <v>0</v>
      </c>
      <c r="N1634" s="167">
        <v>0</v>
      </c>
      <c r="O1634" s="167">
        <v>99.6</v>
      </c>
      <c r="P1634" s="167">
        <v>0</v>
      </c>
      <c r="Q1634" s="167">
        <v>0</v>
      </c>
      <c r="R1634" s="167">
        <v>0</v>
      </c>
      <c r="S1634" s="167">
        <v>0</v>
      </c>
      <c r="T1634" s="167">
        <v>1934.8</v>
      </c>
      <c r="U1634" s="167">
        <v>0</v>
      </c>
      <c r="V1634" s="167">
        <v>934.6</v>
      </c>
      <c r="W1634" s="167">
        <v>0</v>
      </c>
      <c r="X1634" s="167">
        <v>0</v>
      </c>
      <c r="Y1634" s="167">
        <v>0</v>
      </c>
      <c r="Z1634" s="167">
        <v>0</v>
      </c>
      <c r="AA1634" s="167">
        <v>0</v>
      </c>
      <c r="AB1634" s="167">
        <v>0</v>
      </c>
      <c r="AC1634" s="167">
        <v>0</v>
      </c>
      <c r="AD1634" s="167">
        <v>0</v>
      </c>
      <c r="AE1634" s="167">
        <v>0</v>
      </c>
      <c r="AF1634" s="167">
        <v>237.1</v>
      </c>
      <c r="AG1634" s="167">
        <v>224.5</v>
      </c>
      <c r="AH1634" s="43">
        <v>5466.2000000000007</v>
      </c>
    </row>
    <row r="1635" spans="4:34">
      <c r="D1635" s="62">
        <v>1997</v>
      </c>
      <c r="E1635" s="62">
        <v>2</v>
      </c>
      <c r="F1635" s="62">
        <v>1997</v>
      </c>
      <c r="G1635" s="62">
        <v>1997</v>
      </c>
      <c r="H1635" s="167">
        <v>0</v>
      </c>
      <c r="I1635" s="167">
        <v>0</v>
      </c>
      <c r="J1635" s="167">
        <v>0</v>
      </c>
      <c r="K1635" s="167">
        <v>77.400000000000006</v>
      </c>
      <c r="L1635" s="167">
        <v>2046.8</v>
      </c>
      <c r="M1635" s="167">
        <v>0</v>
      </c>
      <c r="N1635" s="167">
        <v>0</v>
      </c>
      <c r="O1635" s="167">
        <v>96.3</v>
      </c>
      <c r="P1635" s="167">
        <v>0</v>
      </c>
      <c r="Q1635" s="167">
        <v>0</v>
      </c>
      <c r="R1635" s="167">
        <v>0</v>
      </c>
      <c r="S1635" s="167">
        <v>0</v>
      </c>
      <c r="T1635" s="167">
        <v>1880.1</v>
      </c>
      <c r="U1635" s="167">
        <v>0</v>
      </c>
      <c r="V1635" s="167">
        <v>0</v>
      </c>
      <c r="W1635" s="167">
        <v>0</v>
      </c>
      <c r="X1635" s="167">
        <v>0</v>
      </c>
      <c r="Y1635" s="167">
        <v>0</v>
      </c>
      <c r="Z1635" s="167">
        <v>0</v>
      </c>
      <c r="AA1635" s="167">
        <v>0</v>
      </c>
      <c r="AB1635" s="167">
        <v>0</v>
      </c>
      <c r="AC1635" s="167">
        <v>0</v>
      </c>
      <c r="AD1635" s="167">
        <v>0</v>
      </c>
      <c r="AE1635" s="167">
        <v>0</v>
      </c>
      <c r="AF1635" s="167">
        <v>225.4</v>
      </c>
      <c r="AG1635" s="167">
        <v>0</v>
      </c>
      <c r="AH1635" s="43">
        <v>4326</v>
      </c>
    </row>
    <row r="1636" spans="4:34">
      <c r="D1636" s="62">
        <v>1997</v>
      </c>
      <c r="E1636" s="62">
        <v>3</v>
      </c>
      <c r="F1636" s="62">
        <v>1997</v>
      </c>
      <c r="G1636" s="62">
        <v>1997</v>
      </c>
      <c r="H1636" s="167">
        <v>0</v>
      </c>
      <c r="I1636" s="167">
        <v>0</v>
      </c>
      <c r="J1636" s="167">
        <v>0</v>
      </c>
      <c r="K1636" s="167">
        <v>78.7</v>
      </c>
      <c r="L1636" s="167">
        <v>2344.8000000000002</v>
      </c>
      <c r="M1636" s="167">
        <v>0</v>
      </c>
      <c r="N1636" s="167">
        <v>0</v>
      </c>
      <c r="O1636" s="167">
        <v>105.3</v>
      </c>
      <c r="P1636" s="167">
        <v>0</v>
      </c>
      <c r="Q1636" s="167">
        <v>0</v>
      </c>
      <c r="R1636" s="167">
        <v>0</v>
      </c>
      <c r="S1636" s="167">
        <v>0</v>
      </c>
      <c r="T1636" s="167">
        <v>1855.6</v>
      </c>
      <c r="U1636" s="167">
        <v>0</v>
      </c>
      <c r="V1636" s="167">
        <v>1196.8</v>
      </c>
      <c r="W1636" s="167">
        <v>392</v>
      </c>
      <c r="X1636" s="167">
        <v>0</v>
      </c>
      <c r="Y1636" s="167">
        <v>0</v>
      </c>
      <c r="Z1636" s="167">
        <v>0</v>
      </c>
      <c r="AA1636" s="167">
        <v>0</v>
      </c>
      <c r="AB1636" s="167">
        <v>0</v>
      </c>
      <c r="AC1636" s="167">
        <v>0</v>
      </c>
      <c r="AD1636" s="167">
        <v>0</v>
      </c>
      <c r="AE1636" s="167">
        <v>0</v>
      </c>
      <c r="AF1636" s="167">
        <v>278.89999999999998</v>
      </c>
      <c r="AG1636" s="167">
        <v>0</v>
      </c>
      <c r="AH1636" s="43">
        <v>6252.0999999999995</v>
      </c>
    </row>
    <row r="1637" spans="4:34">
      <c r="D1637" s="62">
        <v>1997</v>
      </c>
      <c r="E1637" s="62">
        <v>4</v>
      </c>
      <c r="F1637" s="62">
        <v>1997</v>
      </c>
      <c r="G1637" s="62">
        <v>1997</v>
      </c>
      <c r="H1637" s="167">
        <v>0</v>
      </c>
      <c r="I1637" s="167">
        <v>0</v>
      </c>
      <c r="J1637" s="167">
        <v>0</v>
      </c>
      <c r="K1637" s="167">
        <v>0</v>
      </c>
      <c r="L1637" s="167">
        <v>2305.1999999999998</v>
      </c>
      <c r="M1637" s="167">
        <v>0</v>
      </c>
      <c r="N1637" s="167">
        <v>0</v>
      </c>
      <c r="O1637" s="167">
        <v>98.8</v>
      </c>
      <c r="P1637" s="167">
        <v>0</v>
      </c>
      <c r="Q1637" s="167">
        <v>0</v>
      </c>
      <c r="R1637" s="167">
        <v>0</v>
      </c>
      <c r="S1637" s="167">
        <v>0</v>
      </c>
      <c r="T1637" s="167">
        <v>708.9</v>
      </c>
      <c r="U1637" s="167">
        <v>1884.6</v>
      </c>
      <c r="V1637" s="167">
        <v>1297.8</v>
      </c>
      <c r="W1637" s="167">
        <v>416.3</v>
      </c>
      <c r="X1637" s="167">
        <v>0</v>
      </c>
      <c r="Y1637" s="167">
        <v>0</v>
      </c>
      <c r="Z1637" s="167">
        <v>0</v>
      </c>
      <c r="AA1637" s="167">
        <v>0</v>
      </c>
      <c r="AB1637" s="167">
        <v>0</v>
      </c>
      <c r="AC1637" s="167">
        <v>0</v>
      </c>
      <c r="AD1637" s="167">
        <v>0</v>
      </c>
      <c r="AE1637" s="167">
        <v>0</v>
      </c>
      <c r="AF1637" s="167">
        <v>266.8</v>
      </c>
      <c r="AG1637" s="167">
        <v>0</v>
      </c>
      <c r="AH1637" s="43">
        <v>6978.4000000000005</v>
      </c>
    </row>
    <row r="1638" spans="4:34">
      <c r="D1638" s="62">
        <v>1997</v>
      </c>
      <c r="E1638" s="62">
        <v>5</v>
      </c>
      <c r="F1638" s="62">
        <v>1997</v>
      </c>
      <c r="G1638" s="62">
        <v>1998</v>
      </c>
      <c r="H1638" s="167">
        <v>0</v>
      </c>
      <c r="I1638" s="167">
        <v>0</v>
      </c>
      <c r="J1638" s="167">
        <v>0</v>
      </c>
      <c r="K1638" s="167">
        <v>0</v>
      </c>
      <c r="L1638" s="167">
        <v>0</v>
      </c>
      <c r="M1638" s="167">
        <v>0</v>
      </c>
      <c r="N1638" s="167">
        <v>0</v>
      </c>
      <c r="O1638" s="167">
        <v>0</v>
      </c>
      <c r="P1638" s="167">
        <v>0</v>
      </c>
      <c r="Q1638" s="167">
        <v>0</v>
      </c>
      <c r="R1638" s="167">
        <v>0</v>
      </c>
      <c r="S1638" s="167">
        <v>0</v>
      </c>
      <c r="T1638" s="167">
        <v>0</v>
      </c>
      <c r="U1638" s="167">
        <v>0</v>
      </c>
      <c r="V1638" s="167">
        <v>0</v>
      </c>
      <c r="W1638" s="167">
        <v>0</v>
      </c>
      <c r="X1638" s="167">
        <v>0</v>
      </c>
      <c r="Y1638" s="167">
        <v>0</v>
      </c>
      <c r="Z1638" s="167">
        <v>0</v>
      </c>
      <c r="AA1638" s="167">
        <v>0</v>
      </c>
      <c r="AB1638" s="167">
        <v>0</v>
      </c>
      <c r="AC1638" s="167">
        <v>0</v>
      </c>
      <c r="AD1638" s="167">
        <v>0</v>
      </c>
      <c r="AE1638" s="167">
        <v>0</v>
      </c>
      <c r="AF1638" s="167">
        <v>0</v>
      </c>
      <c r="AG1638" s="167">
        <v>0</v>
      </c>
      <c r="AH1638" s="43">
        <v>0</v>
      </c>
    </row>
    <row r="1639" spans="4:34">
      <c r="D1639" s="62">
        <v>1997</v>
      </c>
      <c r="E1639" s="62">
        <v>6</v>
      </c>
      <c r="F1639" s="62">
        <v>1997</v>
      </c>
      <c r="G1639" s="62">
        <v>1998</v>
      </c>
      <c r="H1639" s="167">
        <v>0</v>
      </c>
      <c r="I1639" s="167">
        <v>0</v>
      </c>
      <c r="J1639" s="167">
        <v>0</v>
      </c>
      <c r="K1639" s="167">
        <v>0</v>
      </c>
      <c r="L1639" s="167">
        <v>0</v>
      </c>
      <c r="M1639" s="167">
        <v>0</v>
      </c>
      <c r="N1639" s="167">
        <v>0</v>
      </c>
      <c r="O1639" s="167">
        <v>0</v>
      </c>
      <c r="P1639" s="167">
        <v>0</v>
      </c>
      <c r="Q1639" s="167">
        <v>0</v>
      </c>
      <c r="R1639" s="167">
        <v>0</v>
      </c>
      <c r="S1639" s="167">
        <v>0</v>
      </c>
      <c r="T1639" s="167">
        <v>0</v>
      </c>
      <c r="U1639" s="167">
        <v>0</v>
      </c>
      <c r="V1639" s="167">
        <v>0</v>
      </c>
      <c r="W1639" s="167">
        <v>0</v>
      </c>
      <c r="X1639" s="167">
        <v>0</v>
      </c>
      <c r="Y1639" s="167">
        <v>0</v>
      </c>
      <c r="Z1639" s="167">
        <v>0</v>
      </c>
      <c r="AA1639" s="167">
        <v>0</v>
      </c>
      <c r="AB1639" s="167">
        <v>0</v>
      </c>
      <c r="AC1639" s="167">
        <v>0</v>
      </c>
      <c r="AD1639" s="167">
        <v>0</v>
      </c>
      <c r="AE1639" s="167">
        <v>0</v>
      </c>
      <c r="AF1639" s="167">
        <v>0</v>
      </c>
      <c r="AG1639" s="167">
        <v>0</v>
      </c>
      <c r="AH1639" s="43">
        <v>0</v>
      </c>
    </row>
    <row r="1640" spans="4:34">
      <c r="D1640" s="62">
        <v>1997</v>
      </c>
      <c r="E1640" s="62">
        <v>7</v>
      </c>
      <c r="F1640" s="62">
        <v>1998</v>
      </c>
      <c r="G1640" s="62">
        <v>1998</v>
      </c>
      <c r="H1640" s="167">
        <v>0</v>
      </c>
      <c r="I1640" s="167">
        <v>0</v>
      </c>
      <c r="J1640" s="167">
        <v>0</v>
      </c>
      <c r="K1640" s="167">
        <v>0</v>
      </c>
      <c r="L1640" s="167">
        <v>0</v>
      </c>
      <c r="M1640" s="167">
        <v>0</v>
      </c>
      <c r="N1640" s="167">
        <v>0</v>
      </c>
      <c r="O1640" s="167">
        <v>0</v>
      </c>
      <c r="P1640" s="167">
        <v>0</v>
      </c>
      <c r="Q1640" s="167">
        <v>0</v>
      </c>
      <c r="R1640" s="167">
        <v>0</v>
      </c>
      <c r="S1640" s="167">
        <v>0</v>
      </c>
      <c r="T1640" s="167">
        <v>0</v>
      </c>
      <c r="U1640" s="167">
        <v>0</v>
      </c>
      <c r="V1640" s="167">
        <v>0</v>
      </c>
      <c r="W1640" s="167">
        <v>0</v>
      </c>
      <c r="X1640" s="167">
        <v>0</v>
      </c>
      <c r="Y1640" s="167">
        <v>0</v>
      </c>
      <c r="Z1640" s="167">
        <v>0</v>
      </c>
      <c r="AA1640" s="167">
        <v>0</v>
      </c>
      <c r="AB1640" s="167">
        <v>0</v>
      </c>
      <c r="AC1640" s="167">
        <v>0</v>
      </c>
      <c r="AD1640" s="167">
        <v>0</v>
      </c>
      <c r="AE1640" s="167">
        <v>0</v>
      </c>
      <c r="AF1640" s="167">
        <v>0</v>
      </c>
      <c r="AG1640" s="167">
        <v>0</v>
      </c>
      <c r="AH1640" s="43">
        <v>0</v>
      </c>
    </row>
    <row r="1641" spans="4:34">
      <c r="D1641" s="62">
        <v>1997</v>
      </c>
      <c r="E1641" s="62">
        <v>8</v>
      </c>
      <c r="F1641" s="62">
        <v>1998</v>
      </c>
      <c r="G1641" s="62">
        <v>1998</v>
      </c>
      <c r="H1641" s="167">
        <v>0</v>
      </c>
      <c r="I1641" s="167">
        <v>0</v>
      </c>
      <c r="J1641" s="167">
        <v>0</v>
      </c>
      <c r="K1641" s="167">
        <v>0</v>
      </c>
      <c r="L1641" s="167">
        <v>0</v>
      </c>
      <c r="M1641" s="167">
        <v>0</v>
      </c>
      <c r="N1641" s="167">
        <v>0</v>
      </c>
      <c r="O1641" s="167">
        <v>0</v>
      </c>
      <c r="P1641" s="167">
        <v>0</v>
      </c>
      <c r="Q1641" s="167">
        <v>0</v>
      </c>
      <c r="R1641" s="167">
        <v>0</v>
      </c>
      <c r="S1641" s="167">
        <v>0</v>
      </c>
      <c r="T1641" s="167">
        <v>0</v>
      </c>
      <c r="U1641" s="167">
        <v>0</v>
      </c>
      <c r="V1641" s="167">
        <v>0</v>
      </c>
      <c r="W1641" s="167">
        <v>0</v>
      </c>
      <c r="X1641" s="167">
        <v>0</v>
      </c>
      <c r="Y1641" s="167">
        <v>0</v>
      </c>
      <c r="Z1641" s="167">
        <v>0</v>
      </c>
      <c r="AA1641" s="167">
        <v>0</v>
      </c>
      <c r="AB1641" s="167">
        <v>0</v>
      </c>
      <c r="AC1641" s="167">
        <v>0</v>
      </c>
      <c r="AD1641" s="167">
        <v>0</v>
      </c>
      <c r="AE1641" s="167">
        <v>0</v>
      </c>
      <c r="AF1641" s="167">
        <v>0</v>
      </c>
      <c r="AG1641" s="167">
        <v>0</v>
      </c>
      <c r="AH1641" s="43">
        <v>0</v>
      </c>
    </row>
    <row r="1642" spans="4:34">
      <c r="D1642" s="62">
        <v>1997</v>
      </c>
      <c r="E1642" s="62">
        <v>9</v>
      </c>
      <c r="F1642" s="62">
        <v>1998</v>
      </c>
      <c r="G1642" s="62">
        <v>1998</v>
      </c>
      <c r="H1642" s="167">
        <v>0</v>
      </c>
      <c r="I1642" s="167">
        <v>0</v>
      </c>
      <c r="J1642" s="167">
        <v>0</v>
      </c>
      <c r="K1642" s="167">
        <v>0</v>
      </c>
      <c r="L1642" s="167">
        <v>0</v>
      </c>
      <c r="M1642" s="167">
        <v>0</v>
      </c>
      <c r="N1642" s="167">
        <v>0</v>
      </c>
      <c r="O1642" s="167">
        <v>0</v>
      </c>
      <c r="P1642" s="167">
        <v>0</v>
      </c>
      <c r="Q1642" s="167">
        <v>0</v>
      </c>
      <c r="R1642" s="167">
        <v>0</v>
      </c>
      <c r="S1642" s="167">
        <v>0</v>
      </c>
      <c r="T1642" s="167">
        <v>0</v>
      </c>
      <c r="U1642" s="167">
        <v>0</v>
      </c>
      <c r="V1642" s="167">
        <v>0</v>
      </c>
      <c r="W1642" s="167">
        <v>0</v>
      </c>
      <c r="X1642" s="167">
        <v>0</v>
      </c>
      <c r="Y1642" s="167">
        <v>0</v>
      </c>
      <c r="Z1642" s="167">
        <v>0</v>
      </c>
      <c r="AA1642" s="167">
        <v>0</v>
      </c>
      <c r="AB1642" s="167">
        <v>0</v>
      </c>
      <c r="AC1642" s="167">
        <v>0</v>
      </c>
      <c r="AD1642" s="167">
        <v>0</v>
      </c>
      <c r="AE1642" s="167">
        <v>0</v>
      </c>
      <c r="AF1642" s="167">
        <v>0</v>
      </c>
      <c r="AG1642" s="167">
        <v>0</v>
      </c>
      <c r="AH1642" s="43">
        <v>0</v>
      </c>
    </row>
    <row r="1643" spans="4:34">
      <c r="D1643" s="62">
        <v>1997</v>
      </c>
      <c r="E1643" s="62">
        <v>10</v>
      </c>
      <c r="F1643" s="62">
        <v>1998</v>
      </c>
      <c r="G1643" s="62">
        <v>1998</v>
      </c>
      <c r="H1643" s="167">
        <v>0</v>
      </c>
      <c r="I1643" s="167">
        <v>0</v>
      </c>
      <c r="J1643" s="167">
        <v>0</v>
      </c>
      <c r="K1643" s="167">
        <v>0</v>
      </c>
      <c r="L1643" s="167">
        <v>910.6</v>
      </c>
      <c r="M1643" s="167">
        <v>0</v>
      </c>
      <c r="N1643" s="167">
        <v>0</v>
      </c>
      <c r="O1643" s="167">
        <v>83.4</v>
      </c>
      <c r="P1643" s="167">
        <v>0</v>
      </c>
      <c r="Q1643" s="167">
        <v>0</v>
      </c>
      <c r="R1643" s="167">
        <v>0</v>
      </c>
      <c r="S1643" s="167">
        <v>0</v>
      </c>
      <c r="T1643" s="167">
        <v>1220</v>
      </c>
      <c r="U1643" s="167">
        <v>960</v>
      </c>
      <c r="V1643" s="167">
        <v>0</v>
      </c>
      <c r="W1643" s="167">
        <v>0</v>
      </c>
      <c r="X1643" s="167">
        <v>0</v>
      </c>
      <c r="Y1643" s="167">
        <v>0</v>
      </c>
      <c r="Z1643" s="167">
        <v>0</v>
      </c>
      <c r="AA1643" s="167">
        <v>0</v>
      </c>
      <c r="AB1643" s="167">
        <v>0</v>
      </c>
      <c r="AC1643" s="167">
        <v>0</v>
      </c>
      <c r="AD1643" s="167">
        <v>0</v>
      </c>
      <c r="AE1643" s="167">
        <v>0</v>
      </c>
      <c r="AF1643" s="167">
        <v>257</v>
      </c>
      <c r="AG1643" s="167">
        <v>0</v>
      </c>
      <c r="AH1643" s="43">
        <v>3431</v>
      </c>
    </row>
    <row r="1644" spans="4:34">
      <c r="D1644" s="62">
        <v>1997</v>
      </c>
      <c r="E1644" s="62">
        <v>11</v>
      </c>
      <c r="F1644" s="62">
        <v>1998</v>
      </c>
      <c r="G1644" s="62">
        <v>1998</v>
      </c>
      <c r="H1644" s="167">
        <v>0</v>
      </c>
      <c r="I1644" s="167">
        <v>0</v>
      </c>
      <c r="J1644" s="167">
        <v>0</v>
      </c>
      <c r="K1644" s="167">
        <v>0</v>
      </c>
      <c r="L1644" s="167">
        <v>58.6</v>
      </c>
      <c r="M1644" s="167">
        <v>0</v>
      </c>
      <c r="N1644" s="167">
        <v>0</v>
      </c>
      <c r="O1644" s="167">
        <v>211.1</v>
      </c>
      <c r="P1644" s="167">
        <v>0</v>
      </c>
      <c r="Q1644" s="167">
        <v>0</v>
      </c>
      <c r="R1644" s="167">
        <v>0</v>
      </c>
      <c r="S1644" s="167">
        <v>0</v>
      </c>
      <c r="T1644" s="167">
        <v>1343</v>
      </c>
      <c r="U1644" s="167">
        <v>315</v>
      </c>
      <c r="V1644" s="167">
        <v>0</v>
      </c>
      <c r="W1644" s="167">
        <v>0</v>
      </c>
      <c r="X1644" s="167">
        <v>0</v>
      </c>
      <c r="Y1644" s="167">
        <v>0</v>
      </c>
      <c r="Z1644" s="167">
        <v>0</v>
      </c>
      <c r="AA1644" s="167">
        <v>0</v>
      </c>
      <c r="AB1644" s="167">
        <v>0</v>
      </c>
      <c r="AC1644" s="167">
        <v>0</v>
      </c>
      <c r="AD1644" s="167">
        <v>0</v>
      </c>
      <c r="AE1644" s="167">
        <v>0</v>
      </c>
      <c r="AF1644" s="167">
        <v>17.600000000000001</v>
      </c>
      <c r="AG1644" s="167">
        <v>0</v>
      </c>
      <c r="AH1644" s="43">
        <v>1945.3</v>
      </c>
    </row>
    <row r="1645" spans="4:34">
      <c r="D1645" s="62">
        <v>1997</v>
      </c>
      <c r="E1645" s="62">
        <v>12</v>
      </c>
      <c r="F1645" s="62">
        <v>1998</v>
      </c>
      <c r="G1645" s="62">
        <v>1998</v>
      </c>
      <c r="H1645" s="167">
        <v>0</v>
      </c>
      <c r="I1645" s="167">
        <v>0</v>
      </c>
      <c r="J1645" s="167">
        <v>0</v>
      </c>
      <c r="K1645" s="167">
        <v>0</v>
      </c>
      <c r="L1645" s="167">
        <v>903.9</v>
      </c>
      <c r="M1645" s="167">
        <v>0</v>
      </c>
      <c r="N1645" s="167">
        <v>0</v>
      </c>
      <c r="O1645" s="167">
        <v>133</v>
      </c>
      <c r="P1645" s="167">
        <v>0</v>
      </c>
      <c r="Q1645" s="167">
        <v>0</v>
      </c>
      <c r="R1645" s="167">
        <v>0</v>
      </c>
      <c r="S1645" s="167">
        <v>0</v>
      </c>
      <c r="T1645" s="167">
        <v>1343</v>
      </c>
      <c r="U1645" s="167">
        <v>0</v>
      </c>
      <c r="V1645" s="167">
        <v>0</v>
      </c>
      <c r="W1645" s="167">
        <v>0</v>
      </c>
      <c r="X1645" s="167">
        <v>0</v>
      </c>
      <c r="Y1645" s="167">
        <v>0</v>
      </c>
      <c r="Z1645" s="167">
        <v>0</v>
      </c>
      <c r="AA1645" s="167">
        <v>0</v>
      </c>
      <c r="AB1645" s="167">
        <v>0</v>
      </c>
      <c r="AC1645" s="167">
        <v>0</v>
      </c>
      <c r="AD1645" s="167">
        <v>0</v>
      </c>
      <c r="AE1645" s="167">
        <v>0</v>
      </c>
      <c r="AF1645" s="167">
        <v>206.2</v>
      </c>
      <c r="AG1645" s="167">
        <v>0</v>
      </c>
      <c r="AH1645" s="43">
        <v>2586.1</v>
      </c>
    </row>
    <row r="1646" spans="4:34">
      <c r="D1646" s="62">
        <v>1998</v>
      </c>
      <c r="E1646" s="62">
        <v>1</v>
      </c>
      <c r="F1646" s="62">
        <v>1998</v>
      </c>
      <c r="G1646" s="62">
        <v>1998</v>
      </c>
      <c r="H1646" s="167">
        <v>0</v>
      </c>
      <c r="I1646" s="167">
        <v>0</v>
      </c>
      <c r="J1646" s="167">
        <v>0</v>
      </c>
      <c r="K1646" s="167">
        <v>0</v>
      </c>
      <c r="L1646" s="167">
        <v>855.3</v>
      </c>
      <c r="M1646" s="167">
        <v>0</v>
      </c>
      <c r="N1646" s="167">
        <v>0</v>
      </c>
      <c r="O1646" s="167">
        <v>1</v>
      </c>
      <c r="P1646" s="167">
        <v>0</v>
      </c>
      <c r="Q1646" s="167">
        <v>0</v>
      </c>
      <c r="R1646" s="167">
        <v>0</v>
      </c>
      <c r="S1646" s="167">
        <v>0</v>
      </c>
      <c r="T1646" s="167">
        <v>1343</v>
      </c>
      <c r="U1646" s="167">
        <v>715.8</v>
      </c>
      <c r="V1646" s="167">
        <v>0</v>
      </c>
      <c r="W1646" s="167">
        <v>0</v>
      </c>
      <c r="X1646" s="167">
        <v>0</v>
      </c>
      <c r="Y1646" s="167">
        <v>0</v>
      </c>
      <c r="Z1646" s="167">
        <v>0</v>
      </c>
      <c r="AA1646" s="167">
        <v>0</v>
      </c>
      <c r="AB1646" s="167">
        <v>0</v>
      </c>
      <c r="AC1646" s="167">
        <v>0</v>
      </c>
      <c r="AD1646" s="167">
        <v>0</v>
      </c>
      <c r="AE1646" s="167">
        <v>0</v>
      </c>
      <c r="AF1646" s="167">
        <v>204.1</v>
      </c>
      <c r="AG1646" s="167">
        <v>0</v>
      </c>
      <c r="AH1646" s="43">
        <v>3119.2000000000003</v>
      </c>
    </row>
    <row r="1647" spans="4:34">
      <c r="D1647" s="62">
        <v>1998</v>
      </c>
      <c r="E1647" s="62">
        <v>2</v>
      </c>
      <c r="F1647" s="62">
        <v>1998</v>
      </c>
      <c r="G1647" s="62">
        <v>1998</v>
      </c>
      <c r="H1647" s="167">
        <v>0</v>
      </c>
      <c r="I1647" s="167">
        <v>0</v>
      </c>
      <c r="J1647" s="167">
        <v>0</v>
      </c>
      <c r="K1647" s="167">
        <v>0</v>
      </c>
      <c r="L1647" s="167">
        <v>848.8</v>
      </c>
      <c r="M1647" s="167">
        <v>0</v>
      </c>
      <c r="N1647" s="167">
        <v>0</v>
      </c>
      <c r="O1647" s="167">
        <v>0</v>
      </c>
      <c r="P1647" s="167">
        <v>0</v>
      </c>
      <c r="Q1647" s="167">
        <v>0</v>
      </c>
      <c r="R1647" s="167">
        <v>0</v>
      </c>
      <c r="S1647" s="167">
        <v>0</v>
      </c>
      <c r="T1647" s="167">
        <v>1343</v>
      </c>
      <c r="U1647" s="167">
        <v>0</v>
      </c>
      <c r="V1647" s="167">
        <v>0</v>
      </c>
      <c r="W1647" s="167">
        <v>0</v>
      </c>
      <c r="X1647" s="167">
        <v>0</v>
      </c>
      <c r="Y1647" s="167">
        <v>0</v>
      </c>
      <c r="Z1647" s="167">
        <v>0</v>
      </c>
      <c r="AA1647" s="167">
        <v>0</v>
      </c>
      <c r="AB1647" s="167">
        <v>0</v>
      </c>
      <c r="AC1647" s="167">
        <v>0</v>
      </c>
      <c r="AD1647" s="167">
        <v>0</v>
      </c>
      <c r="AE1647" s="167">
        <v>0</v>
      </c>
      <c r="AF1647" s="167">
        <v>172.1</v>
      </c>
      <c r="AG1647" s="167">
        <v>0</v>
      </c>
      <c r="AH1647" s="43">
        <v>2363.9</v>
      </c>
    </row>
    <row r="1648" spans="4:34">
      <c r="D1648" s="62">
        <v>1998</v>
      </c>
      <c r="E1648" s="62">
        <v>3</v>
      </c>
      <c r="F1648" s="62">
        <v>1998</v>
      </c>
      <c r="G1648" s="62">
        <v>1998</v>
      </c>
      <c r="H1648" s="167">
        <v>0</v>
      </c>
      <c r="I1648" s="167">
        <v>0</v>
      </c>
      <c r="J1648" s="167">
        <v>0</v>
      </c>
      <c r="K1648" s="167">
        <v>0</v>
      </c>
      <c r="L1648" s="167">
        <v>982.4</v>
      </c>
      <c r="M1648" s="167">
        <v>0</v>
      </c>
      <c r="N1648" s="167">
        <v>0</v>
      </c>
      <c r="O1648" s="167">
        <v>99</v>
      </c>
      <c r="P1648" s="167">
        <v>0</v>
      </c>
      <c r="Q1648" s="167">
        <v>0</v>
      </c>
      <c r="R1648" s="167">
        <v>0</v>
      </c>
      <c r="S1648" s="167">
        <v>0</v>
      </c>
      <c r="T1648" s="167">
        <v>1466</v>
      </c>
      <c r="U1648" s="167">
        <v>0</v>
      </c>
      <c r="V1648" s="167">
        <v>0</v>
      </c>
      <c r="W1648" s="167">
        <v>0</v>
      </c>
      <c r="X1648" s="167">
        <v>0</v>
      </c>
      <c r="Y1648" s="167">
        <v>0</v>
      </c>
      <c r="Z1648" s="167">
        <v>0</v>
      </c>
      <c r="AA1648" s="167">
        <v>0</v>
      </c>
      <c r="AB1648" s="167">
        <v>0</v>
      </c>
      <c r="AC1648" s="167">
        <v>0</v>
      </c>
      <c r="AD1648" s="167">
        <v>0</v>
      </c>
      <c r="AE1648" s="167">
        <v>0</v>
      </c>
      <c r="AF1648" s="167">
        <v>244.4</v>
      </c>
      <c r="AG1648" s="167">
        <v>0</v>
      </c>
      <c r="AH1648" s="43">
        <v>2791.8</v>
      </c>
    </row>
    <row r="1649" spans="4:34">
      <c r="D1649" s="62">
        <v>1998</v>
      </c>
      <c r="E1649" s="62">
        <v>4</v>
      </c>
      <c r="F1649" s="62">
        <v>1998</v>
      </c>
      <c r="G1649" s="62">
        <v>1998</v>
      </c>
      <c r="H1649" s="167">
        <v>0</v>
      </c>
      <c r="I1649" s="167">
        <v>0</v>
      </c>
      <c r="J1649" s="167">
        <v>0</v>
      </c>
      <c r="K1649" s="167">
        <v>0</v>
      </c>
      <c r="L1649" s="167">
        <v>946</v>
      </c>
      <c r="M1649" s="167">
        <v>0</v>
      </c>
      <c r="N1649" s="167">
        <v>0</v>
      </c>
      <c r="O1649" s="167">
        <v>97.8</v>
      </c>
      <c r="P1649" s="167">
        <v>0</v>
      </c>
      <c r="Q1649" s="167">
        <v>0</v>
      </c>
      <c r="R1649" s="167">
        <v>0</v>
      </c>
      <c r="S1649" s="167">
        <v>0</v>
      </c>
      <c r="T1649" s="167">
        <v>1342</v>
      </c>
      <c r="U1649" s="167">
        <v>0</v>
      </c>
      <c r="V1649" s="167">
        <v>0</v>
      </c>
      <c r="W1649" s="167">
        <v>0</v>
      </c>
      <c r="X1649" s="167">
        <v>0</v>
      </c>
      <c r="Y1649" s="167">
        <v>0</v>
      </c>
      <c r="Z1649" s="167">
        <v>0</v>
      </c>
      <c r="AA1649" s="167">
        <v>0</v>
      </c>
      <c r="AB1649" s="167">
        <v>0</v>
      </c>
      <c r="AC1649" s="167">
        <v>0</v>
      </c>
      <c r="AD1649" s="167">
        <v>0</v>
      </c>
      <c r="AE1649" s="167">
        <v>0</v>
      </c>
      <c r="AF1649" s="167">
        <v>268</v>
      </c>
      <c r="AG1649" s="167">
        <v>0</v>
      </c>
      <c r="AH1649" s="43">
        <v>2653.8</v>
      </c>
    </row>
    <row r="1650" spans="4:34">
      <c r="D1650" s="62">
        <v>1998</v>
      </c>
      <c r="E1650" s="62">
        <v>5</v>
      </c>
      <c r="F1650" s="62">
        <v>1998</v>
      </c>
      <c r="G1650" s="62">
        <v>1999</v>
      </c>
      <c r="H1650" s="167">
        <v>0</v>
      </c>
      <c r="I1650" s="167">
        <v>0</v>
      </c>
      <c r="J1650" s="167">
        <v>0</v>
      </c>
      <c r="K1650" s="167">
        <v>0</v>
      </c>
      <c r="L1650" s="167">
        <v>0</v>
      </c>
      <c r="M1650" s="167">
        <v>0</v>
      </c>
      <c r="N1650" s="167">
        <v>0</v>
      </c>
      <c r="O1650" s="167">
        <v>0</v>
      </c>
      <c r="P1650" s="167">
        <v>0</v>
      </c>
      <c r="Q1650" s="167">
        <v>0</v>
      </c>
      <c r="R1650" s="167">
        <v>0</v>
      </c>
      <c r="S1650" s="167">
        <v>0</v>
      </c>
      <c r="T1650" s="167">
        <v>0</v>
      </c>
      <c r="U1650" s="167">
        <v>0</v>
      </c>
      <c r="V1650" s="167">
        <v>0</v>
      </c>
      <c r="W1650" s="167">
        <v>0</v>
      </c>
      <c r="X1650" s="167">
        <v>0</v>
      </c>
      <c r="Y1650" s="167">
        <v>0</v>
      </c>
      <c r="Z1650" s="167">
        <v>0</v>
      </c>
      <c r="AA1650" s="167">
        <v>0</v>
      </c>
      <c r="AB1650" s="167">
        <v>0</v>
      </c>
      <c r="AC1650" s="167">
        <v>0</v>
      </c>
      <c r="AD1650" s="167">
        <v>0</v>
      </c>
      <c r="AE1650" s="167">
        <v>0</v>
      </c>
      <c r="AF1650" s="167">
        <v>0</v>
      </c>
      <c r="AG1650" s="167">
        <v>0</v>
      </c>
      <c r="AH1650" s="43">
        <v>0</v>
      </c>
    </row>
    <row r="1651" spans="4:34">
      <c r="D1651" s="62">
        <v>1998</v>
      </c>
      <c r="E1651" s="62">
        <v>6</v>
      </c>
      <c r="F1651" s="62">
        <v>1998</v>
      </c>
      <c r="G1651" s="62">
        <v>1999</v>
      </c>
      <c r="H1651" s="167">
        <v>0</v>
      </c>
      <c r="I1651" s="167">
        <v>0</v>
      </c>
      <c r="J1651" s="167">
        <v>0</v>
      </c>
      <c r="K1651" s="167">
        <v>0</v>
      </c>
      <c r="L1651" s="167">
        <v>0</v>
      </c>
      <c r="M1651" s="167">
        <v>0</v>
      </c>
      <c r="N1651" s="167">
        <v>0</v>
      </c>
      <c r="O1651" s="167">
        <v>0</v>
      </c>
      <c r="P1651" s="167">
        <v>0</v>
      </c>
      <c r="Q1651" s="167">
        <v>0</v>
      </c>
      <c r="R1651" s="167">
        <v>0</v>
      </c>
      <c r="S1651" s="167">
        <v>0</v>
      </c>
      <c r="T1651" s="167">
        <v>0</v>
      </c>
      <c r="U1651" s="167">
        <v>0</v>
      </c>
      <c r="V1651" s="167">
        <v>0</v>
      </c>
      <c r="W1651" s="167">
        <v>0</v>
      </c>
      <c r="X1651" s="167">
        <v>0</v>
      </c>
      <c r="Y1651" s="167">
        <v>0</v>
      </c>
      <c r="Z1651" s="167">
        <v>0</v>
      </c>
      <c r="AA1651" s="167">
        <v>0</v>
      </c>
      <c r="AB1651" s="167">
        <v>0</v>
      </c>
      <c r="AC1651" s="167">
        <v>0</v>
      </c>
      <c r="AD1651" s="167">
        <v>0</v>
      </c>
      <c r="AE1651" s="167">
        <v>0</v>
      </c>
      <c r="AF1651" s="167">
        <v>0</v>
      </c>
      <c r="AG1651" s="167">
        <v>0</v>
      </c>
      <c r="AH1651" s="43">
        <v>0</v>
      </c>
    </row>
    <row r="1652" spans="4:34">
      <c r="D1652" s="62">
        <v>1998</v>
      </c>
      <c r="E1652" s="62">
        <v>7</v>
      </c>
      <c r="F1652" s="62">
        <v>1999</v>
      </c>
      <c r="G1652" s="62">
        <v>1999</v>
      </c>
      <c r="H1652" s="167">
        <v>0</v>
      </c>
      <c r="I1652" s="167">
        <v>0</v>
      </c>
      <c r="J1652" s="167">
        <v>0</v>
      </c>
      <c r="K1652" s="167">
        <v>0</v>
      </c>
      <c r="L1652" s="167">
        <v>0</v>
      </c>
      <c r="M1652" s="167">
        <v>0</v>
      </c>
      <c r="N1652" s="167">
        <v>0</v>
      </c>
      <c r="O1652" s="167">
        <v>0</v>
      </c>
      <c r="P1652" s="167">
        <v>0</v>
      </c>
      <c r="Q1652" s="167">
        <v>0</v>
      </c>
      <c r="R1652" s="167">
        <v>0</v>
      </c>
      <c r="S1652" s="167">
        <v>0</v>
      </c>
      <c r="T1652" s="167">
        <v>0</v>
      </c>
      <c r="U1652" s="167">
        <v>0</v>
      </c>
      <c r="V1652" s="167">
        <v>0</v>
      </c>
      <c r="W1652" s="167">
        <v>0</v>
      </c>
      <c r="X1652" s="167">
        <v>0</v>
      </c>
      <c r="Y1652" s="167">
        <v>0</v>
      </c>
      <c r="Z1652" s="167">
        <v>0</v>
      </c>
      <c r="AA1652" s="167">
        <v>0</v>
      </c>
      <c r="AB1652" s="167">
        <v>0</v>
      </c>
      <c r="AC1652" s="167">
        <v>0</v>
      </c>
      <c r="AD1652" s="167">
        <v>0</v>
      </c>
      <c r="AE1652" s="167">
        <v>0</v>
      </c>
      <c r="AF1652" s="167">
        <v>0</v>
      </c>
      <c r="AG1652" s="167">
        <v>0</v>
      </c>
      <c r="AH1652" s="43">
        <v>0</v>
      </c>
    </row>
    <row r="1653" spans="4:34">
      <c r="D1653" s="62">
        <v>1998</v>
      </c>
      <c r="E1653" s="62">
        <v>8</v>
      </c>
      <c r="F1653" s="62">
        <v>1999</v>
      </c>
      <c r="G1653" s="62">
        <v>1999</v>
      </c>
      <c r="H1653" s="167">
        <v>0</v>
      </c>
      <c r="I1653" s="167">
        <v>0</v>
      </c>
      <c r="J1653" s="167">
        <v>0</v>
      </c>
      <c r="K1653" s="167">
        <v>0</v>
      </c>
      <c r="L1653" s="167">
        <v>0</v>
      </c>
      <c r="M1653" s="167">
        <v>0</v>
      </c>
      <c r="N1653" s="167">
        <v>0</v>
      </c>
      <c r="O1653" s="167">
        <v>0</v>
      </c>
      <c r="P1653" s="167">
        <v>0</v>
      </c>
      <c r="Q1653" s="167">
        <v>0</v>
      </c>
      <c r="R1653" s="167">
        <v>0</v>
      </c>
      <c r="S1653" s="167">
        <v>0</v>
      </c>
      <c r="T1653" s="167">
        <v>0</v>
      </c>
      <c r="U1653" s="167">
        <v>0</v>
      </c>
      <c r="V1653" s="167">
        <v>0</v>
      </c>
      <c r="W1653" s="167">
        <v>0</v>
      </c>
      <c r="X1653" s="167">
        <v>0</v>
      </c>
      <c r="Y1653" s="167">
        <v>0</v>
      </c>
      <c r="Z1653" s="167">
        <v>0</v>
      </c>
      <c r="AA1653" s="167">
        <v>0</v>
      </c>
      <c r="AB1653" s="167">
        <v>0</v>
      </c>
      <c r="AC1653" s="167">
        <v>0</v>
      </c>
      <c r="AD1653" s="167">
        <v>0</v>
      </c>
      <c r="AE1653" s="167">
        <v>0</v>
      </c>
      <c r="AF1653" s="167">
        <v>0</v>
      </c>
      <c r="AG1653" s="167">
        <v>0</v>
      </c>
      <c r="AH1653" s="43">
        <v>0</v>
      </c>
    </row>
    <row r="1654" spans="4:34">
      <c r="D1654" s="62">
        <v>1998</v>
      </c>
      <c r="E1654" s="62">
        <v>9</v>
      </c>
      <c r="F1654" s="62">
        <v>1999</v>
      </c>
      <c r="G1654" s="62">
        <v>1999</v>
      </c>
      <c r="H1654" s="167">
        <v>0</v>
      </c>
      <c r="I1654" s="167">
        <v>0</v>
      </c>
      <c r="J1654" s="167">
        <v>0</v>
      </c>
      <c r="K1654" s="167">
        <v>0</v>
      </c>
      <c r="L1654" s="167">
        <v>0</v>
      </c>
      <c r="M1654" s="167">
        <v>0</v>
      </c>
      <c r="N1654" s="167">
        <v>0</v>
      </c>
      <c r="O1654" s="167">
        <v>0</v>
      </c>
      <c r="P1654" s="167">
        <v>0</v>
      </c>
      <c r="Q1654" s="167">
        <v>0</v>
      </c>
      <c r="R1654" s="167">
        <v>0</v>
      </c>
      <c r="S1654" s="167">
        <v>0</v>
      </c>
      <c r="T1654" s="167">
        <v>0</v>
      </c>
      <c r="U1654" s="167">
        <v>0</v>
      </c>
      <c r="V1654" s="167">
        <v>0</v>
      </c>
      <c r="W1654" s="167">
        <v>0</v>
      </c>
      <c r="X1654" s="167">
        <v>0</v>
      </c>
      <c r="Y1654" s="167">
        <v>0</v>
      </c>
      <c r="Z1654" s="167">
        <v>0</v>
      </c>
      <c r="AA1654" s="167">
        <v>0</v>
      </c>
      <c r="AB1654" s="167">
        <v>0</v>
      </c>
      <c r="AC1654" s="167">
        <v>0</v>
      </c>
      <c r="AD1654" s="167">
        <v>0</v>
      </c>
      <c r="AE1654" s="167">
        <v>0</v>
      </c>
      <c r="AF1654" s="167">
        <v>0</v>
      </c>
      <c r="AG1654" s="167">
        <v>0</v>
      </c>
      <c r="AH1654" s="43">
        <v>0</v>
      </c>
    </row>
    <row r="1655" spans="4:34">
      <c r="D1655" s="62">
        <v>1998</v>
      </c>
      <c r="E1655" s="62">
        <v>10</v>
      </c>
      <c r="F1655" s="62">
        <v>1999</v>
      </c>
      <c r="G1655" s="62">
        <v>1999</v>
      </c>
      <c r="H1655" s="167">
        <v>0</v>
      </c>
      <c r="I1655" s="167">
        <v>0</v>
      </c>
      <c r="J1655" s="167">
        <v>0</v>
      </c>
      <c r="K1655" s="167">
        <v>0</v>
      </c>
      <c r="L1655" s="167">
        <v>442.2</v>
      </c>
      <c r="M1655" s="167">
        <v>0</v>
      </c>
      <c r="N1655" s="167">
        <v>0</v>
      </c>
      <c r="O1655" s="167">
        <v>0</v>
      </c>
      <c r="P1655" s="167">
        <v>0</v>
      </c>
      <c r="Q1655" s="167">
        <v>0</v>
      </c>
      <c r="R1655" s="167">
        <v>0</v>
      </c>
      <c r="S1655" s="167">
        <v>0</v>
      </c>
      <c r="T1655" s="167">
        <v>1300</v>
      </c>
      <c r="U1655" s="167">
        <v>0</v>
      </c>
      <c r="V1655" s="167">
        <v>0</v>
      </c>
      <c r="W1655" s="167">
        <v>0</v>
      </c>
      <c r="X1655" s="167">
        <v>0</v>
      </c>
      <c r="Y1655" s="167">
        <v>0</v>
      </c>
      <c r="Z1655" s="167">
        <v>0</v>
      </c>
      <c r="AA1655" s="167">
        <v>0</v>
      </c>
      <c r="AB1655" s="167">
        <v>0</v>
      </c>
      <c r="AC1655" s="167">
        <v>0</v>
      </c>
      <c r="AD1655" s="167">
        <v>0</v>
      </c>
      <c r="AE1655" s="167">
        <v>0</v>
      </c>
      <c r="AF1655" s="167">
        <v>241.8</v>
      </c>
      <c r="AG1655" s="167">
        <v>0</v>
      </c>
      <c r="AH1655" s="43">
        <v>1984</v>
      </c>
    </row>
    <row r="1656" spans="4:34">
      <c r="D1656" s="62">
        <v>1998</v>
      </c>
      <c r="E1656" s="62">
        <v>11</v>
      </c>
      <c r="F1656" s="62">
        <v>1999</v>
      </c>
      <c r="G1656" s="62">
        <v>1999</v>
      </c>
      <c r="H1656" s="167">
        <v>0</v>
      </c>
      <c r="I1656" s="167">
        <v>0</v>
      </c>
      <c r="J1656" s="167">
        <v>0</v>
      </c>
      <c r="K1656" s="167">
        <v>0</v>
      </c>
      <c r="L1656" s="167">
        <v>449.2</v>
      </c>
      <c r="M1656" s="167">
        <v>0</v>
      </c>
      <c r="N1656" s="167">
        <v>0</v>
      </c>
      <c r="O1656" s="167">
        <v>0</v>
      </c>
      <c r="P1656" s="167">
        <v>0</v>
      </c>
      <c r="Q1656" s="167">
        <v>0</v>
      </c>
      <c r="R1656" s="167">
        <v>0</v>
      </c>
      <c r="S1656" s="167">
        <v>0</v>
      </c>
      <c r="T1656" s="167">
        <v>1300</v>
      </c>
      <c r="U1656" s="167">
        <v>0</v>
      </c>
      <c r="V1656" s="167">
        <v>0</v>
      </c>
      <c r="W1656" s="167">
        <v>0</v>
      </c>
      <c r="X1656" s="167">
        <v>0</v>
      </c>
      <c r="Y1656" s="167">
        <v>0</v>
      </c>
      <c r="Z1656" s="167">
        <v>0</v>
      </c>
      <c r="AA1656" s="167">
        <v>0</v>
      </c>
      <c r="AB1656" s="167">
        <v>0</v>
      </c>
      <c r="AC1656" s="167">
        <v>0</v>
      </c>
      <c r="AD1656" s="167">
        <v>0</v>
      </c>
      <c r="AE1656" s="167">
        <v>0</v>
      </c>
      <c r="AF1656" s="167">
        <v>202.5</v>
      </c>
      <c r="AG1656" s="167">
        <v>0</v>
      </c>
      <c r="AH1656" s="43">
        <v>1951.7</v>
      </c>
    </row>
    <row r="1657" spans="4:34">
      <c r="D1657" s="62">
        <v>1998</v>
      </c>
      <c r="E1657" s="62">
        <v>12</v>
      </c>
      <c r="F1657" s="62">
        <v>1999</v>
      </c>
      <c r="G1657" s="62">
        <v>1999</v>
      </c>
      <c r="H1657" s="167">
        <v>0</v>
      </c>
      <c r="I1657" s="167">
        <v>0</v>
      </c>
      <c r="J1657" s="167">
        <v>0</v>
      </c>
      <c r="K1657" s="167">
        <v>0</v>
      </c>
      <c r="L1657" s="167">
        <v>943.1</v>
      </c>
      <c r="M1657" s="167">
        <v>0</v>
      </c>
      <c r="N1657" s="167">
        <v>0</v>
      </c>
      <c r="O1657" s="167">
        <v>98</v>
      </c>
      <c r="P1657" s="167">
        <v>0</v>
      </c>
      <c r="Q1657" s="167">
        <v>0</v>
      </c>
      <c r="R1657" s="167">
        <v>0</v>
      </c>
      <c r="S1657" s="167">
        <v>0</v>
      </c>
      <c r="T1657" s="167">
        <v>1300</v>
      </c>
      <c r="U1657" s="167">
        <v>0</v>
      </c>
      <c r="V1657" s="167">
        <v>0</v>
      </c>
      <c r="W1657" s="167">
        <v>0</v>
      </c>
      <c r="X1657" s="167">
        <v>0</v>
      </c>
      <c r="Y1657" s="167">
        <v>0</v>
      </c>
      <c r="Z1657" s="167">
        <v>0</v>
      </c>
      <c r="AA1657" s="167">
        <v>0</v>
      </c>
      <c r="AB1657" s="167">
        <v>0</v>
      </c>
      <c r="AC1657" s="167">
        <v>0</v>
      </c>
      <c r="AD1657" s="167">
        <v>0</v>
      </c>
      <c r="AE1657" s="167">
        <v>0</v>
      </c>
      <c r="AF1657" s="167">
        <v>189.3</v>
      </c>
      <c r="AG1657" s="167">
        <v>0</v>
      </c>
      <c r="AH1657" s="43">
        <v>2530.4</v>
      </c>
    </row>
    <row r="1658" spans="4:34">
      <c r="D1658" s="62">
        <v>1999</v>
      </c>
      <c r="E1658" s="62">
        <v>1</v>
      </c>
      <c r="F1658" s="62">
        <v>1999</v>
      </c>
      <c r="G1658" s="62">
        <v>1999</v>
      </c>
      <c r="H1658" s="167">
        <v>0</v>
      </c>
      <c r="I1658" s="167">
        <v>0</v>
      </c>
      <c r="J1658" s="167">
        <v>0</v>
      </c>
      <c r="K1658" s="167">
        <v>0</v>
      </c>
      <c r="L1658" s="167">
        <v>529.6</v>
      </c>
      <c r="M1658" s="167">
        <v>0</v>
      </c>
      <c r="N1658" s="167">
        <v>0</v>
      </c>
      <c r="O1658" s="167">
        <v>100.4</v>
      </c>
      <c r="P1658" s="167">
        <v>0</v>
      </c>
      <c r="Q1658" s="167">
        <v>0</v>
      </c>
      <c r="R1658" s="167">
        <v>0</v>
      </c>
      <c r="S1658" s="167">
        <v>0</v>
      </c>
      <c r="T1658" s="167">
        <v>1300</v>
      </c>
      <c r="U1658" s="167">
        <v>0</v>
      </c>
      <c r="V1658" s="167">
        <v>0</v>
      </c>
      <c r="W1658" s="167">
        <v>0</v>
      </c>
      <c r="X1658" s="167">
        <v>0</v>
      </c>
      <c r="Y1658" s="167">
        <v>0</v>
      </c>
      <c r="Z1658" s="167">
        <v>0</v>
      </c>
      <c r="AA1658" s="167">
        <v>0</v>
      </c>
      <c r="AB1658" s="167">
        <v>0</v>
      </c>
      <c r="AC1658" s="167">
        <v>0</v>
      </c>
      <c r="AD1658" s="167">
        <v>0</v>
      </c>
      <c r="AE1658" s="167">
        <v>0</v>
      </c>
      <c r="AF1658" s="167">
        <v>291.10000000000002</v>
      </c>
      <c r="AG1658" s="167">
        <v>0</v>
      </c>
      <c r="AH1658" s="43">
        <v>2221.1</v>
      </c>
    </row>
    <row r="1659" spans="4:34">
      <c r="D1659" s="62">
        <v>1999</v>
      </c>
      <c r="E1659" s="62">
        <v>2</v>
      </c>
      <c r="F1659" s="62">
        <v>1999</v>
      </c>
      <c r="G1659" s="62">
        <v>1999</v>
      </c>
      <c r="H1659" s="167">
        <v>0</v>
      </c>
      <c r="I1659" s="167">
        <v>0</v>
      </c>
      <c r="J1659" s="167">
        <v>0</v>
      </c>
      <c r="K1659" s="167">
        <v>0</v>
      </c>
      <c r="L1659" s="167">
        <v>454.9</v>
      </c>
      <c r="M1659" s="167">
        <v>0</v>
      </c>
      <c r="N1659" s="167">
        <v>0</v>
      </c>
      <c r="O1659" s="167">
        <v>91.9</v>
      </c>
      <c r="P1659" s="167">
        <v>0</v>
      </c>
      <c r="Q1659" s="167">
        <v>0</v>
      </c>
      <c r="R1659" s="167">
        <v>0</v>
      </c>
      <c r="S1659" s="167">
        <v>0</v>
      </c>
      <c r="T1659" s="167">
        <v>1300</v>
      </c>
      <c r="U1659" s="167">
        <v>476.8</v>
      </c>
      <c r="V1659" s="167">
        <v>0</v>
      </c>
      <c r="W1659" s="167">
        <v>0</v>
      </c>
      <c r="X1659" s="167">
        <v>0</v>
      </c>
      <c r="Y1659" s="167">
        <v>0</v>
      </c>
      <c r="Z1659" s="167">
        <v>0</v>
      </c>
      <c r="AA1659" s="167">
        <v>0</v>
      </c>
      <c r="AB1659" s="167">
        <v>0</v>
      </c>
      <c r="AC1659" s="167">
        <v>0</v>
      </c>
      <c r="AD1659" s="167">
        <v>0</v>
      </c>
      <c r="AE1659" s="167">
        <v>0</v>
      </c>
      <c r="AF1659" s="167">
        <v>246.3</v>
      </c>
      <c r="AG1659" s="167">
        <v>0</v>
      </c>
      <c r="AH1659" s="43">
        <v>2569.9</v>
      </c>
    </row>
    <row r="1660" spans="4:34">
      <c r="D1660" s="62">
        <v>1999</v>
      </c>
      <c r="E1660" s="62">
        <v>3</v>
      </c>
      <c r="F1660" s="62">
        <v>1999</v>
      </c>
      <c r="G1660" s="62">
        <v>1999</v>
      </c>
      <c r="H1660" s="167">
        <v>0</v>
      </c>
      <c r="I1660" s="167">
        <v>0</v>
      </c>
      <c r="J1660" s="167">
        <v>0</v>
      </c>
      <c r="K1660" s="167">
        <v>0</v>
      </c>
      <c r="L1660" s="167">
        <v>540.20000000000005</v>
      </c>
      <c r="M1660" s="167">
        <v>0</v>
      </c>
      <c r="N1660" s="167">
        <v>0</v>
      </c>
      <c r="O1660" s="167">
        <v>101.3</v>
      </c>
      <c r="P1660" s="167">
        <v>0</v>
      </c>
      <c r="Q1660" s="167">
        <v>0</v>
      </c>
      <c r="R1660" s="167">
        <v>0</v>
      </c>
      <c r="S1660" s="167">
        <v>0</v>
      </c>
      <c r="T1660" s="167">
        <v>1400</v>
      </c>
      <c r="U1660" s="167">
        <v>466.7</v>
      </c>
      <c r="V1660" s="167">
        <v>0</v>
      </c>
      <c r="W1660" s="167">
        <v>0</v>
      </c>
      <c r="X1660" s="167">
        <v>0</v>
      </c>
      <c r="Y1660" s="167">
        <v>0</v>
      </c>
      <c r="Z1660" s="167">
        <v>0</v>
      </c>
      <c r="AA1660" s="167">
        <v>0</v>
      </c>
      <c r="AB1660" s="167">
        <v>0</v>
      </c>
      <c r="AC1660" s="167">
        <v>0</v>
      </c>
      <c r="AD1660" s="167">
        <v>0</v>
      </c>
      <c r="AE1660" s="167">
        <v>0</v>
      </c>
      <c r="AF1660" s="167">
        <v>356.5</v>
      </c>
      <c r="AG1660" s="167">
        <v>0</v>
      </c>
      <c r="AH1660" s="43">
        <v>2864.7</v>
      </c>
    </row>
    <row r="1661" spans="4:34">
      <c r="D1661" s="62">
        <v>1999</v>
      </c>
      <c r="E1661" s="62">
        <v>4</v>
      </c>
      <c r="F1661" s="62">
        <v>1999</v>
      </c>
      <c r="G1661" s="62">
        <v>1999</v>
      </c>
      <c r="H1661" s="167">
        <v>0</v>
      </c>
      <c r="I1661" s="167">
        <v>0</v>
      </c>
      <c r="J1661" s="167">
        <v>0</v>
      </c>
      <c r="K1661" s="167">
        <v>0</v>
      </c>
      <c r="L1661" s="167">
        <v>434.8</v>
      </c>
      <c r="M1661" s="167">
        <v>0</v>
      </c>
      <c r="N1661" s="167">
        <v>0</v>
      </c>
      <c r="O1661" s="167">
        <v>94.2</v>
      </c>
      <c r="P1661" s="167">
        <v>0</v>
      </c>
      <c r="Q1661" s="167">
        <v>0</v>
      </c>
      <c r="R1661" s="167">
        <v>0</v>
      </c>
      <c r="S1661" s="167">
        <v>0</v>
      </c>
      <c r="T1661" s="167">
        <v>1400</v>
      </c>
      <c r="U1661" s="167">
        <v>889.7</v>
      </c>
      <c r="V1661" s="167">
        <v>0</v>
      </c>
      <c r="W1661" s="167">
        <v>0</v>
      </c>
      <c r="X1661" s="167">
        <v>250.1</v>
      </c>
      <c r="Y1661" s="167">
        <v>0</v>
      </c>
      <c r="Z1661" s="167">
        <v>0</v>
      </c>
      <c r="AA1661" s="167">
        <v>0</v>
      </c>
      <c r="AB1661" s="167">
        <v>0</v>
      </c>
      <c r="AC1661" s="167">
        <v>0</v>
      </c>
      <c r="AD1661" s="167">
        <v>0</v>
      </c>
      <c r="AE1661" s="167">
        <v>0</v>
      </c>
      <c r="AF1661" s="167">
        <v>414</v>
      </c>
      <c r="AG1661" s="167">
        <v>0</v>
      </c>
      <c r="AH1661" s="43">
        <v>3482.7999999999997</v>
      </c>
    </row>
    <row r="1662" spans="4:34">
      <c r="D1662" s="62">
        <v>1999</v>
      </c>
      <c r="E1662" s="62">
        <v>5</v>
      </c>
      <c r="F1662" s="62">
        <v>1999</v>
      </c>
      <c r="G1662" s="62">
        <v>2000</v>
      </c>
      <c r="H1662" s="167">
        <v>0</v>
      </c>
      <c r="I1662" s="167">
        <v>0</v>
      </c>
      <c r="J1662" s="167">
        <v>0</v>
      </c>
      <c r="K1662" s="167">
        <v>0</v>
      </c>
      <c r="L1662" s="167">
        <v>0</v>
      </c>
      <c r="M1662" s="167">
        <v>0</v>
      </c>
      <c r="N1662" s="167">
        <v>0</v>
      </c>
      <c r="O1662" s="167">
        <v>0</v>
      </c>
      <c r="P1662" s="167">
        <v>0</v>
      </c>
      <c r="Q1662" s="167">
        <v>0</v>
      </c>
      <c r="R1662" s="167">
        <v>0</v>
      </c>
      <c r="S1662" s="167">
        <v>0</v>
      </c>
      <c r="T1662" s="167">
        <v>0</v>
      </c>
      <c r="U1662" s="167">
        <v>0</v>
      </c>
      <c r="V1662" s="167">
        <v>0</v>
      </c>
      <c r="W1662" s="167">
        <v>0</v>
      </c>
      <c r="X1662" s="167">
        <v>0</v>
      </c>
      <c r="Y1662" s="167">
        <v>0</v>
      </c>
      <c r="Z1662" s="167">
        <v>0</v>
      </c>
      <c r="AA1662" s="167">
        <v>0</v>
      </c>
      <c r="AB1662" s="167">
        <v>0</v>
      </c>
      <c r="AC1662" s="167">
        <v>0</v>
      </c>
      <c r="AD1662" s="167">
        <v>0</v>
      </c>
      <c r="AE1662" s="167">
        <v>0</v>
      </c>
      <c r="AF1662" s="167">
        <v>0</v>
      </c>
      <c r="AG1662" s="167">
        <v>0</v>
      </c>
      <c r="AH1662" s="43">
        <v>0</v>
      </c>
    </row>
    <row r="1663" spans="4:34">
      <c r="D1663" s="62">
        <v>1999</v>
      </c>
      <c r="E1663" s="62">
        <v>6</v>
      </c>
      <c r="F1663" s="62">
        <v>1999</v>
      </c>
      <c r="G1663" s="62">
        <v>2000</v>
      </c>
      <c r="H1663" s="167">
        <v>0</v>
      </c>
      <c r="I1663" s="167">
        <v>0</v>
      </c>
      <c r="J1663" s="167">
        <v>0</v>
      </c>
      <c r="K1663" s="167">
        <v>0</v>
      </c>
      <c r="L1663" s="167">
        <v>0</v>
      </c>
      <c r="M1663" s="167">
        <v>0</v>
      </c>
      <c r="N1663" s="167">
        <v>0</v>
      </c>
      <c r="O1663" s="167">
        <v>0</v>
      </c>
      <c r="P1663" s="167">
        <v>0</v>
      </c>
      <c r="Q1663" s="167">
        <v>0</v>
      </c>
      <c r="R1663" s="167">
        <v>0</v>
      </c>
      <c r="S1663" s="167">
        <v>0</v>
      </c>
      <c r="T1663" s="167">
        <v>0</v>
      </c>
      <c r="U1663" s="167">
        <v>0</v>
      </c>
      <c r="V1663" s="167">
        <v>0</v>
      </c>
      <c r="W1663" s="167">
        <v>0</v>
      </c>
      <c r="X1663" s="167">
        <v>0</v>
      </c>
      <c r="Y1663" s="167">
        <v>0</v>
      </c>
      <c r="Z1663" s="167">
        <v>0</v>
      </c>
      <c r="AA1663" s="167">
        <v>0</v>
      </c>
      <c r="AB1663" s="167">
        <v>0</v>
      </c>
      <c r="AC1663" s="167">
        <v>0</v>
      </c>
      <c r="AD1663" s="167">
        <v>0</v>
      </c>
      <c r="AE1663" s="167">
        <v>0</v>
      </c>
      <c r="AF1663" s="167">
        <v>0</v>
      </c>
      <c r="AG1663" s="167">
        <v>0</v>
      </c>
      <c r="AH1663" s="43">
        <v>0</v>
      </c>
    </row>
    <row r="1664" spans="4:34">
      <c r="D1664" s="62">
        <v>1999</v>
      </c>
      <c r="E1664" s="62">
        <v>7</v>
      </c>
      <c r="F1664" s="62">
        <v>2000</v>
      </c>
      <c r="G1664" s="62">
        <v>2000</v>
      </c>
      <c r="H1664" s="167">
        <v>0</v>
      </c>
      <c r="I1664" s="167">
        <v>0</v>
      </c>
      <c r="J1664" s="167">
        <v>0</v>
      </c>
      <c r="K1664" s="167">
        <v>0</v>
      </c>
      <c r="L1664" s="167">
        <v>0</v>
      </c>
      <c r="M1664" s="167">
        <v>0</v>
      </c>
      <c r="N1664" s="167">
        <v>0</v>
      </c>
      <c r="O1664" s="167">
        <v>0</v>
      </c>
      <c r="P1664" s="167">
        <v>0</v>
      </c>
      <c r="Q1664" s="167">
        <v>0</v>
      </c>
      <c r="R1664" s="167">
        <v>0</v>
      </c>
      <c r="S1664" s="167">
        <v>0</v>
      </c>
      <c r="T1664" s="167">
        <v>0</v>
      </c>
      <c r="U1664" s="167">
        <v>0</v>
      </c>
      <c r="V1664" s="167">
        <v>0</v>
      </c>
      <c r="W1664" s="167">
        <v>0</v>
      </c>
      <c r="X1664" s="167">
        <v>0</v>
      </c>
      <c r="Y1664" s="167">
        <v>0</v>
      </c>
      <c r="Z1664" s="167">
        <v>0</v>
      </c>
      <c r="AA1664" s="167">
        <v>0</v>
      </c>
      <c r="AB1664" s="167">
        <v>0</v>
      </c>
      <c r="AC1664" s="167">
        <v>0</v>
      </c>
      <c r="AD1664" s="167">
        <v>0</v>
      </c>
      <c r="AE1664" s="167">
        <v>0</v>
      </c>
      <c r="AF1664" s="167">
        <v>0</v>
      </c>
      <c r="AG1664" s="167">
        <v>0</v>
      </c>
      <c r="AH1664" s="43">
        <v>0</v>
      </c>
    </row>
    <row r="1665" spans="4:34">
      <c r="D1665" s="62">
        <v>1999</v>
      </c>
      <c r="E1665" s="62">
        <v>8</v>
      </c>
      <c r="F1665" s="62">
        <v>2000</v>
      </c>
      <c r="G1665" s="62">
        <v>2000</v>
      </c>
      <c r="H1665" s="167">
        <v>0</v>
      </c>
      <c r="I1665" s="167">
        <v>0</v>
      </c>
      <c r="J1665" s="167">
        <v>0</v>
      </c>
      <c r="K1665" s="167">
        <v>0</v>
      </c>
      <c r="L1665" s="167">
        <v>0</v>
      </c>
      <c r="M1665" s="167">
        <v>0</v>
      </c>
      <c r="N1665" s="167">
        <v>0</v>
      </c>
      <c r="O1665" s="167">
        <v>0</v>
      </c>
      <c r="P1665" s="167">
        <v>0</v>
      </c>
      <c r="Q1665" s="167">
        <v>0</v>
      </c>
      <c r="R1665" s="167">
        <v>0</v>
      </c>
      <c r="S1665" s="167">
        <v>0</v>
      </c>
      <c r="T1665" s="167">
        <v>0</v>
      </c>
      <c r="U1665" s="167">
        <v>0</v>
      </c>
      <c r="V1665" s="167">
        <v>0</v>
      </c>
      <c r="W1665" s="167">
        <v>0</v>
      </c>
      <c r="X1665" s="167">
        <v>0</v>
      </c>
      <c r="Y1665" s="167">
        <v>0</v>
      </c>
      <c r="Z1665" s="167">
        <v>0</v>
      </c>
      <c r="AA1665" s="167">
        <v>0</v>
      </c>
      <c r="AB1665" s="167">
        <v>0</v>
      </c>
      <c r="AC1665" s="167">
        <v>0</v>
      </c>
      <c r="AD1665" s="167">
        <v>0</v>
      </c>
      <c r="AE1665" s="167">
        <v>0</v>
      </c>
      <c r="AF1665" s="167">
        <v>0</v>
      </c>
      <c r="AG1665" s="167">
        <v>0</v>
      </c>
      <c r="AH1665" s="43">
        <v>0</v>
      </c>
    </row>
    <row r="1666" spans="4:34">
      <c r="D1666" s="62">
        <v>1999</v>
      </c>
      <c r="E1666" s="62">
        <v>9</v>
      </c>
      <c r="F1666" s="62">
        <v>2000</v>
      </c>
      <c r="G1666" s="62">
        <v>2000</v>
      </c>
      <c r="H1666" s="167">
        <v>0</v>
      </c>
      <c r="I1666" s="167">
        <v>0</v>
      </c>
      <c r="J1666" s="167">
        <v>0</v>
      </c>
      <c r="K1666" s="167">
        <v>0</v>
      </c>
      <c r="L1666" s="167">
        <v>0</v>
      </c>
      <c r="M1666" s="167">
        <v>0</v>
      </c>
      <c r="N1666" s="167">
        <v>0</v>
      </c>
      <c r="O1666" s="167">
        <v>0</v>
      </c>
      <c r="P1666" s="167">
        <v>0</v>
      </c>
      <c r="Q1666" s="167">
        <v>0</v>
      </c>
      <c r="R1666" s="167">
        <v>0</v>
      </c>
      <c r="S1666" s="167">
        <v>0</v>
      </c>
      <c r="T1666" s="167">
        <v>0</v>
      </c>
      <c r="U1666" s="167">
        <v>0</v>
      </c>
      <c r="V1666" s="167">
        <v>0</v>
      </c>
      <c r="W1666" s="167">
        <v>0</v>
      </c>
      <c r="X1666" s="167">
        <v>0</v>
      </c>
      <c r="Y1666" s="167">
        <v>0</v>
      </c>
      <c r="Z1666" s="167">
        <v>0</v>
      </c>
      <c r="AA1666" s="167">
        <v>0</v>
      </c>
      <c r="AB1666" s="167">
        <v>0</v>
      </c>
      <c r="AC1666" s="167">
        <v>0</v>
      </c>
      <c r="AD1666" s="167">
        <v>0</v>
      </c>
      <c r="AE1666" s="167">
        <v>0</v>
      </c>
      <c r="AF1666" s="167">
        <v>0</v>
      </c>
      <c r="AG1666" s="167">
        <v>0</v>
      </c>
      <c r="AH1666" s="43">
        <v>0</v>
      </c>
    </row>
    <row r="1667" spans="4:34">
      <c r="D1667" s="62">
        <v>1999</v>
      </c>
      <c r="E1667" s="62">
        <v>10</v>
      </c>
      <c r="F1667" s="62">
        <v>2000</v>
      </c>
      <c r="G1667" s="62">
        <v>2000</v>
      </c>
      <c r="H1667" s="167">
        <v>0</v>
      </c>
      <c r="I1667" s="167">
        <v>0</v>
      </c>
      <c r="J1667" s="167">
        <v>0</v>
      </c>
      <c r="K1667" s="167">
        <v>0</v>
      </c>
      <c r="L1667" s="167">
        <v>782.7</v>
      </c>
      <c r="M1667" s="167">
        <v>0</v>
      </c>
      <c r="N1667" s="167">
        <v>0</v>
      </c>
      <c r="O1667" s="167">
        <v>0</v>
      </c>
      <c r="P1667" s="167">
        <v>0</v>
      </c>
      <c r="Q1667" s="167">
        <v>0</v>
      </c>
      <c r="R1667" s="167">
        <v>0</v>
      </c>
      <c r="S1667" s="167">
        <v>0</v>
      </c>
      <c r="T1667" s="167">
        <v>1286</v>
      </c>
      <c r="U1667" s="167">
        <v>0</v>
      </c>
      <c r="V1667" s="167">
        <v>0</v>
      </c>
      <c r="W1667" s="167">
        <v>0</v>
      </c>
      <c r="X1667" s="167">
        <v>0</v>
      </c>
      <c r="Y1667" s="167">
        <v>0</v>
      </c>
      <c r="Z1667" s="167">
        <v>0</v>
      </c>
      <c r="AA1667" s="167">
        <v>0</v>
      </c>
      <c r="AB1667" s="167">
        <v>0</v>
      </c>
      <c r="AC1667" s="167">
        <v>0</v>
      </c>
      <c r="AD1667" s="167">
        <v>0</v>
      </c>
      <c r="AE1667" s="167">
        <v>0</v>
      </c>
      <c r="AF1667" s="167">
        <v>188.6</v>
      </c>
      <c r="AG1667" s="167">
        <v>0</v>
      </c>
      <c r="AH1667" s="43">
        <v>2257.2999999999997</v>
      </c>
    </row>
    <row r="1668" spans="4:34">
      <c r="D1668" s="62">
        <v>1999</v>
      </c>
      <c r="E1668" s="62">
        <v>11</v>
      </c>
      <c r="F1668" s="62">
        <v>2000</v>
      </c>
      <c r="G1668" s="62">
        <v>2000</v>
      </c>
      <c r="H1668" s="167">
        <v>0</v>
      </c>
      <c r="I1668" s="167">
        <v>0</v>
      </c>
      <c r="J1668" s="167">
        <v>0</v>
      </c>
      <c r="K1668" s="167">
        <v>0</v>
      </c>
      <c r="L1668" s="167">
        <v>779.1</v>
      </c>
      <c r="M1668" s="167">
        <v>0</v>
      </c>
      <c r="N1668" s="167">
        <v>0</v>
      </c>
      <c r="O1668" s="167">
        <v>99</v>
      </c>
      <c r="P1668" s="167">
        <v>0</v>
      </c>
      <c r="Q1668" s="167">
        <v>0</v>
      </c>
      <c r="R1668" s="167">
        <v>0</v>
      </c>
      <c r="S1668" s="167">
        <v>0</v>
      </c>
      <c r="T1668" s="167">
        <v>1314</v>
      </c>
      <c r="U1668" s="167">
        <v>0</v>
      </c>
      <c r="V1668" s="167">
        <v>717</v>
      </c>
      <c r="W1668" s="167">
        <v>0</v>
      </c>
      <c r="X1668" s="167">
        <v>0</v>
      </c>
      <c r="Y1668" s="167">
        <v>0</v>
      </c>
      <c r="Z1668" s="167">
        <v>0</v>
      </c>
      <c r="AA1668" s="167">
        <v>0</v>
      </c>
      <c r="AB1668" s="167">
        <v>0</v>
      </c>
      <c r="AC1668" s="167">
        <v>0</v>
      </c>
      <c r="AD1668" s="167">
        <v>0</v>
      </c>
      <c r="AE1668" s="167">
        <v>0</v>
      </c>
      <c r="AF1668" s="167">
        <v>246.8</v>
      </c>
      <c r="AG1668" s="167">
        <v>0</v>
      </c>
      <c r="AH1668" s="43">
        <v>3155.9</v>
      </c>
    </row>
    <row r="1669" spans="4:34">
      <c r="D1669" s="62">
        <v>1999</v>
      </c>
      <c r="E1669" s="62">
        <v>12</v>
      </c>
      <c r="F1669" s="62">
        <v>2000</v>
      </c>
      <c r="G1669" s="62">
        <v>2000</v>
      </c>
      <c r="H1669" s="167">
        <v>470.4</v>
      </c>
      <c r="I1669" s="167">
        <v>0</v>
      </c>
      <c r="J1669" s="167">
        <v>0</v>
      </c>
      <c r="K1669" s="167">
        <v>0</v>
      </c>
      <c r="L1669" s="167">
        <v>793.1</v>
      </c>
      <c r="M1669" s="167">
        <v>0</v>
      </c>
      <c r="N1669" s="167">
        <v>0</v>
      </c>
      <c r="O1669" s="167">
        <v>104.6</v>
      </c>
      <c r="P1669" s="167">
        <v>0</v>
      </c>
      <c r="Q1669" s="167">
        <v>0</v>
      </c>
      <c r="R1669" s="167">
        <v>0</v>
      </c>
      <c r="S1669" s="167">
        <v>0</v>
      </c>
      <c r="T1669" s="167">
        <v>1300</v>
      </c>
      <c r="U1669" s="167">
        <v>0</v>
      </c>
      <c r="V1669" s="167">
        <v>1870</v>
      </c>
      <c r="W1669" s="167">
        <v>0</v>
      </c>
      <c r="X1669" s="167">
        <v>0</v>
      </c>
      <c r="Y1669" s="167">
        <v>0</v>
      </c>
      <c r="Z1669" s="167">
        <v>0</v>
      </c>
      <c r="AA1669" s="167">
        <v>0</v>
      </c>
      <c r="AB1669" s="167">
        <v>0</v>
      </c>
      <c r="AC1669" s="167">
        <v>0</v>
      </c>
      <c r="AD1669" s="167">
        <v>0</v>
      </c>
      <c r="AE1669" s="167">
        <v>0</v>
      </c>
      <c r="AF1669" s="167">
        <v>316.10000000000002</v>
      </c>
      <c r="AG1669" s="167">
        <v>0</v>
      </c>
      <c r="AH1669" s="43">
        <v>4854.2000000000007</v>
      </c>
    </row>
    <row r="1670" spans="4:34">
      <c r="D1670" s="62">
        <v>2000</v>
      </c>
      <c r="E1670" s="62">
        <v>1</v>
      </c>
      <c r="F1670" s="62">
        <v>2000</v>
      </c>
      <c r="G1670" s="62">
        <v>2000</v>
      </c>
      <c r="H1670" s="167">
        <v>2166.6</v>
      </c>
      <c r="I1670" s="167">
        <v>0</v>
      </c>
      <c r="J1670" s="167">
        <v>0</v>
      </c>
      <c r="K1670" s="167">
        <v>0</v>
      </c>
      <c r="L1670" s="167">
        <v>847.1</v>
      </c>
      <c r="M1670" s="167">
        <v>0</v>
      </c>
      <c r="N1670" s="167">
        <v>0</v>
      </c>
      <c r="O1670" s="167">
        <v>99.4</v>
      </c>
      <c r="P1670" s="167">
        <v>0</v>
      </c>
      <c r="Q1670" s="167">
        <v>0</v>
      </c>
      <c r="R1670" s="167">
        <v>0</v>
      </c>
      <c r="S1670" s="167">
        <v>0</v>
      </c>
      <c r="T1670" s="167">
        <v>1300</v>
      </c>
      <c r="U1670" s="167">
        <v>0</v>
      </c>
      <c r="V1670" s="167">
        <v>3383.8</v>
      </c>
      <c r="W1670" s="167">
        <v>0</v>
      </c>
      <c r="X1670" s="167">
        <v>0</v>
      </c>
      <c r="Y1670" s="167">
        <v>0</v>
      </c>
      <c r="Z1670" s="167">
        <v>0</v>
      </c>
      <c r="AA1670" s="167">
        <v>0</v>
      </c>
      <c r="AB1670" s="167">
        <v>0</v>
      </c>
      <c r="AC1670" s="167">
        <v>0</v>
      </c>
      <c r="AD1670" s="167">
        <v>0</v>
      </c>
      <c r="AE1670" s="167">
        <v>0</v>
      </c>
      <c r="AF1670" s="167">
        <v>338.4</v>
      </c>
      <c r="AG1670" s="167">
        <v>0</v>
      </c>
      <c r="AH1670" s="43">
        <v>8135.3</v>
      </c>
    </row>
    <row r="1671" spans="4:34">
      <c r="D1671" s="62">
        <v>2000</v>
      </c>
      <c r="E1671" s="62">
        <v>2</v>
      </c>
      <c r="F1671" s="62">
        <v>2000</v>
      </c>
      <c r="G1671" s="62">
        <v>2000</v>
      </c>
      <c r="H1671" s="167">
        <v>1230</v>
      </c>
      <c r="I1671" s="167">
        <v>0</v>
      </c>
      <c r="J1671" s="167">
        <v>0</v>
      </c>
      <c r="K1671" s="167">
        <v>0</v>
      </c>
      <c r="L1671" s="167">
        <v>881</v>
      </c>
      <c r="M1671" s="167">
        <v>0</v>
      </c>
      <c r="N1671" s="167">
        <v>0</v>
      </c>
      <c r="O1671" s="167">
        <v>96.9</v>
      </c>
      <c r="P1671" s="167">
        <v>0</v>
      </c>
      <c r="Q1671" s="167">
        <v>0</v>
      </c>
      <c r="R1671" s="167">
        <v>0</v>
      </c>
      <c r="S1671" s="167">
        <v>0</v>
      </c>
      <c r="T1671" s="167">
        <v>1300</v>
      </c>
      <c r="U1671" s="167">
        <v>0</v>
      </c>
      <c r="V1671" s="167">
        <v>3044.4</v>
      </c>
      <c r="W1671" s="167">
        <v>0</v>
      </c>
      <c r="X1671" s="167">
        <v>0</v>
      </c>
      <c r="Y1671" s="167">
        <v>0</v>
      </c>
      <c r="Z1671" s="167">
        <v>0</v>
      </c>
      <c r="AA1671" s="167">
        <v>0</v>
      </c>
      <c r="AB1671" s="167">
        <v>0</v>
      </c>
      <c r="AC1671" s="167">
        <v>0</v>
      </c>
      <c r="AD1671" s="167">
        <v>0</v>
      </c>
      <c r="AE1671" s="167">
        <v>0</v>
      </c>
      <c r="AF1671" s="167">
        <v>393.5</v>
      </c>
      <c r="AG1671" s="167">
        <v>0</v>
      </c>
      <c r="AH1671" s="43">
        <v>6945.8</v>
      </c>
    </row>
    <row r="1672" spans="4:34">
      <c r="D1672" s="62">
        <v>2000</v>
      </c>
      <c r="E1672" s="62">
        <v>3</v>
      </c>
      <c r="F1672" s="62">
        <v>2000</v>
      </c>
      <c r="G1672" s="62">
        <v>2000</v>
      </c>
      <c r="H1672" s="167">
        <v>1500</v>
      </c>
      <c r="I1672" s="167">
        <v>0</v>
      </c>
      <c r="J1672" s="167">
        <v>0</v>
      </c>
      <c r="K1672" s="167">
        <v>0</v>
      </c>
      <c r="L1672" s="167">
        <v>1027.3</v>
      </c>
      <c r="M1672" s="167">
        <v>0</v>
      </c>
      <c r="N1672" s="167">
        <v>0</v>
      </c>
      <c r="O1672" s="167">
        <v>83.9</v>
      </c>
      <c r="P1672" s="167">
        <v>0</v>
      </c>
      <c r="Q1672" s="167">
        <v>0</v>
      </c>
      <c r="R1672" s="167">
        <v>0</v>
      </c>
      <c r="S1672" s="167">
        <v>0</v>
      </c>
      <c r="T1672" s="167">
        <v>1300</v>
      </c>
      <c r="U1672" s="167">
        <v>0</v>
      </c>
      <c r="V1672" s="167">
        <v>4360.8</v>
      </c>
      <c r="W1672" s="167">
        <v>0</v>
      </c>
      <c r="X1672" s="167">
        <v>0</v>
      </c>
      <c r="Y1672" s="167">
        <v>0</v>
      </c>
      <c r="Z1672" s="167">
        <v>0</v>
      </c>
      <c r="AA1672" s="167">
        <v>0</v>
      </c>
      <c r="AB1672" s="167">
        <v>0</v>
      </c>
      <c r="AC1672" s="167">
        <v>0</v>
      </c>
      <c r="AD1672" s="167">
        <v>0</v>
      </c>
      <c r="AE1672" s="167">
        <v>0</v>
      </c>
      <c r="AF1672" s="167">
        <v>307.2</v>
      </c>
      <c r="AG1672" s="167">
        <v>0</v>
      </c>
      <c r="AH1672" s="43">
        <v>8579.2000000000007</v>
      </c>
    </row>
    <row r="1673" spans="4:34">
      <c r="D1673" s="62">
        <v>2000</v>
      </c>
      <c r="E1673" s="62">
        <v>4</v>
      </c>
      <c r="F1673" s="62">
        <v>2000</v>
      </c>
      <c r="G1673" s="62">
        <v>2000</v>
      </c>
      <c r="H1673" s="167">
        <v>1962.6</v>
      </c>
      <c r="I1673" s="167">
        <v>0</v>
      </c>
      <c r="J1673" s="167">
        <v>0</v>
      </c>
      <c r="K1673" s="167">
        <v>0</v>
      </c>
      <c r="L1673" s="167">
        <v>881.4</v>
      </c>
      <c r="M1673" s="167">
        <v>0</v>
      </c>
      <c r="N1673" s="167">
        <v>0</v>
      </c>
      <c r="O1673" s="167">
        <v>36</v>
      </c>
      <c r="P1673" s="167">
        <v>0</v>
      </c>
      <c r="Q1673" s="167">
        <v>0</v>
      </c>
      <c r="R1673" s="167">
        <v>0</v>
      </c>
      <c r="S1673" s="167">
        <v>0</v>
      </c>
      <c r="T1673" s="167">
        <v>600</v>
      </c>
      <c r="U1673" s="167">
        <v>0</v>
      </c>
      <c r="V1673" s="167">
        <v>4023.6</v>
      </c>
      <c r="W1673" s="167">
        <v>0</v>
      </c>
      <c r="X1673" s="167">
        <v>969.3</v>
      </c>
      <c r="Y1673" s="167">
        <v>0</v>
      </c>
      <c r="Z1673" s="167">
        <v>0</v>
      </c>
      <c r="AA1673" s="167">
        <v>0</v>
      </c>
      <c r="AB1673" s="167">
        <v>0</v>
      </c>
      <c r="AC1673" s="167">
        <v>0</v>
      </c>
      <c r="AD1673" s="167">
        <v>0</v>
      </c>
      <c r="AE1673" s="167">
        <v>0</v>
      </c>
      <c r="AF1673" s="167">
        <v>253.9</v>
      </c>
      <c r="AG1673" s="167">
        <v>0</v>
      </c>
      <c r="AH1673" s="43">
        <v>8726.7999999999993</v>
      </c>
    </row>
    <row r="1674" spans="4:34">
      <c r="D1674" s="62">
        <v>2000</v>
      </c>
      <c r="E1674" s="62">
        <v>5</v>
      </c>
      <c r="F1674" s="62">
        <v>2000</v>
      </c>
      <c r="G1674" s="62">
        <v>2001</v>
      </c>
      <c r="H1674" s="167">
        <v>0</v>
      </c>
      <c r="I1674" s="167">
        <v>0</v>
      </c>
      <c r="J1674" s="167">
        <v>0</v>
      </c>
      <c r="K1674" s="167">
        <v>0</v>
      </c>
      <c r="L1674" s="167">
        <v>0</v>
      </c>
      <c r="M1674" s="167">
        <v>0</v>
      </c>
      <c r="N1674" s="167">
        <v>0</v>
      </c>
      <c r="O1674" s="167">
        <v>0</v>
      </c>
      <c r="P1674" s="167">
        <v>0</v>
      </c>
      <c r="Q1674" s="167">
        <v>0</v>
      </c>
      <c r="R1674" s="167">
        <v>0</v>
      </c>
      <c r="S1674" s="167">
        <v>0</v>
      </c>
      <c r="T1674" s="167">
        <v>0</v>
      </c>
      <c r="U1674" s="167">
        <v>0</v>
      </c>
      <c r="V1674" s="167">
        <v>0</v>
      </c>
      <c r="W1674" s="167">
        <v>0</v>
      </c>
      <c r="X1674" s="167">
        <v>0</v>
      </c>
      <c r="Y1674" s="167">
        <v>0</v>
      </c>
      <c r="Z1674" s="167">
        <v>0</v>
      </c>
      <c r="AA1674" s="167">
        <v>0</v>
      </c>
      <c r="AB1674" s="167">
        <v>0</v>
      </c>
      <c r="AC1674" s="167">
        <v>0</v>
      </c>
      <c r="AD1674" s="167">
        <v>0</v>
      </c>
      <c r="AE1674" s="167">
        <v>0</v>
      </c>
      <c r="AF1674" s="167">
        <v>0</v>
      </c>
      <c r="AG1674" s="167">
        <v>0</v>
      </c>
      <c r="AH1674" s="43">
        <v>0</v>
      </c>
    </row>
    <row r="1675" spans="4:34">
      <c r="D1675" s="62">
        <v>2000</v>
      </c>
      <c r="E1675" s="62">
        <v>6</v>
      </c>
      <c r="F1675" s="62">
        <v>2000</v>
      </c>
      <c r="G1675" s="62">
        <v>2001</v>
      </c>
      <c r="H1675" s="167">
        <v>0</v>
      </c>
      <c r="I1675" s="167">
        <v>0</v>
      </c>
      <c r="J1675" s="167">
        <v>0</v>
      </c>
      <c r="K1675" s="167">
        <v>0</v>
      </c>
      <c r="L1675" s="167">
        <v>0</v>
      </c>
      <c r="M1675" s="167">
        <v>0</v>
      </c>
      <c r="N1675" s="167">
        <v>0</v>
      </c>
      <c r="O1675" s="167">
        <v>0</v>
      </c>
      <c r="P1675" s="167">
        <v>0</v>
      </c>
      <c r="Q1675" s="167">
        <v>0</v>
      </c>
      <c r="R1675" s="167">
        <v>0</v>
      </c>
      <c r="S1675" s="167">
        <v>0</v>
      </c>
      <c r="T1675" s="167">
        <v>0</v>
      </c>
      <c r="U1675" s="167">
        <v>0</v>
      </c>
      <c r="V1675" s="167">
        <v>0</v>
      </c>
      <c r="W1675" s="167">
        <v>0</v>
      </c>
      <c r="X1675" s="167">
        <v>0</v>
      </c>
      <c r="Y1675" s="167">
        <v>0</v>
      </c>
      <c r="Z1675" s="167">
        <v>0</v>
      </c>
      <c r="AA1675" s="167">
        <v>0</v>
      </c>
      <c r="AB1675" s="167">
        <v>0</v>
      </c>
      <c r="AC1675" s="167">
        <v>0</v>
      </c>
      <c r="AD1675" s="167">
        <v>0</v>
      </c>
      <c r="AE1675" s="167">
        <v>0</v>
      </c>
      <c r="AF1675" s="167">
        <v>0</v>
      </c>
      <c r="AG1675" s="167">
        <v>0</v>
      </c>
      <c r="AH1675" s="43">
        <v>0</v>
      </c>
    </row>
    <row r="1676" spans="4:34">
      <c r="D1676" s="62">
        <v>2000</v>
      </c>
      <c r="E1676" s="62">
        <v>7</v>
      </c>
      <c r="F1676" s="62">
        <v>2001</v>
      </c>
      <c r="G1676" s="62">
        <v>2001</v>
      </c>
      <c r="H1676" s="167">
        <v>0</v>
      </c>
      <c r="I1676" s="167">
        <v>0</v>
      </c>
      <c r="J1676" s="167">
        <v>0</v>
      </c>
      <c r="K1676" s="167">
        <v>0</v>
      </c>
      <c r="L1676" s="167">
        <v>0</v>
      </c>
      <c r="M1676" s="167">
        <v>0</v>
      </c>
      <c r="N1676" s="167">
        <v>0</v>
      </c>
      <c r="O1676" s="167">
        <v>0</v>
      </c>
      <c r="P1676" s="167">
        <v>0</v>
      </c>
      <c r="Q1676" s="167">
        <v>0</v>
      </c>
      <c r="R1676" s="167">
        <v>0</v>
      </c>
      <c r="S1676" s="167">
        <v>0</v>
      </c>
      <c r="T1676" s="167">
        <v>0</v>
      </c>
      <c r="U1676" s="167">
        <v>0</v>
      </c>
      <c r="V1676" s="167">
        <v>0</v>
      </c>
      <c r="W1676" s="167">
        <v>0</v>
      </c>
      <c r="X1676" s="167">
        <v>0</v>
      </c>
      <c r="Y1676" s="167">
        <v>0</v>
      </c>
      <c r="Z1676" s="167">
        <v>0</v>
      </c>
      <c r="AA1676" s="167">
        <v>0</v>
      </c>
      <c r="AB1676" s="167">
        <v>0</v>
      </c>
      <c r="AC1676" s="167">
        <v>0</v>
      </c>
      <c r="AD1676" s="167">
        <v>0</v>
      </c>
      <c r="AE1676" s="167">
        <v>0</v>
      </c>
      <c r="AF1676" s="167">
        <v>0</v>
      </c>
      <c r="AG1676" s="167">
        <v>0</v>
      </c>
      <c r="AH1676" s="43">
        <v>0</v>
      </c>
    </row>
    <row r="1677" spans="4:34">
      <c r="D1677" s="62">
        <v>2000</v>
      </c>
      <c r="E1677" s="62">
        <v>8</v>
      </c>
      <c r="F1677" s="62">
        <v>2001</v>
      </c>
      <c r="G1677" s="62">
        <v>2001</v>
      </c>
      <c r="H1677" s="167">
        <v>0</v>
      </c>
      <c r="I1677" s="167">
        <v>0</v>
      </c>
      <c r="J1677" s="167">
        <v>0</v>
      </c>
      <c r="K1677" s="167">
        <v>0</v>
      </c>
      <c r="L1677" s="167">
        <v>0</v>
      </c>
      <c r="M1677" s="167">
        <v>0</v>
      </c>
      <c r="N1677" s="167">
        <v>0</v>
      </c>
      <c r="O1677" s="167">
        <v>0</v>
      </c>
      <c r="P1677" s="167">
        <v>0</v>
      </c>
      <c r="Q1677" s="167">
        <v>0</v>
      </c>
      <c r="R1677" s="167">
        <v>0</v>
      </c>
      <c r="S1677" s="167">
        <v>0</v>
      </c>
      <c r="T1677" s="167">
        <v>0</v>
      </c>
      <c r="U1677" s="167">
        <v>0</v>
      </c>
      <c r="V1677" s="167">
        <v>0</v>
      </c>
      <c r="W1677" s="167">
        <v>0</v>
      </c>
      <c r="X1677" s="167">
        <v>0</v>
      </c>
      <c r="Y1677" s="167">
        <v>0</v>
      </c>
      <c r="Z1677" s="167">
        <v>0</v>
      </c>
      <c r="AA1677" s="167">
        <v>0</v>
      </c>
      <c r="AB1677" s="167">
        <v>0</v>
      </c>
      <c r="AC1677" s="167">
        <v>0</v>
      </c>
      <c r="AD1677" s="167">
        <v>0</v>
      </c>
      <c r="AE1677" s="167">
        <v>0</v>
      </c>
      <c r="AF1677" s="167">
        <v>0</v>
      </c>
      <c r="AG1677" s="167">
        <v>0</v>
      </c>
      <c r="AH1677" s="43">
        <v>0</v>
      </c>
    </row>
    <row r="1678" spans="4:34">
      <c r="D1678" s="62">
        <v>2000</v>
      </c>
      <c r="E1678" s="62">
        <v>9</v>
      </c>
      <c r="F1678" s="62">
        <v>2001</v>
      </c>
      <c r="G1678" s="62">
        <v>2001</v>
      </c>
      <c r="H1678" s="167">
        <v>0</v>
      </c>
      <c r="I1678" s="167">
        <v>0</v>
      </c>
      <c r="J1678" s="167">
        <v>0</v>
      </c>
      <c r="K1678" s="167">
        <v>0</v>
      </c>
      <c r="L1678" s="167">
        <v>0</v>
      </c>
      <c r="M1678" s="167">
        <v>0</v>
      </c>
      <c r="N1678" s="167">
        <v>0</v>
      </c>
      <c r="O1678" s="167">
        <v>0</v>
      </c>
      <c r="P1678" s="167">
        <v>0</v>
      </c>
      <c r="Q1678" s="167">
        <v>0</v>
      </c>
      <c r="R1678" s="167">
        <v>0</v>
      </c>
      <c r="S1678" s="167">
        <v>0</v>
      </c>
      <c r="T1678" s="167">
        <v>0</v>
      </c>
      <c r="U1678" s="167">
        <v>0</v>
      </c>
      <c r="V1678" s="167">
        <v>0</v>
      </c>
      <c r="W1678" s="167">
        <v>0</v>
      </c>
      <c r="X1678" s="167">
        <v>0</v>
      </c>
      <c r="Y1678" s="167">
        <v>0</v>
      </c>
      <c r="Z1678" s="167">
        <v>0</v>
      </c>
      <c r="AA1678" s="167">
        <v>0</v>
      </c>
      <c r="AB1678" s="167">
        <v>0</v>
      </c>
      <c r="AC1678" s="167">
        <v>0</v>
      </c>
      <c r="AD1678" s="167">
        <v>0</v>
      </c>
      <c r="AE1678" s="167">
        <v>0</v>
      </c>
      <c r="AF1678" s="167">
        <v>0</v>
      </c>
      <c r="AG1678" s="167">
        <v>0</v>
      </c>
      <c r="AH1678" s="43">
        <v>0</v>
      </c>
    </row>
    <row r="1679" spans="4:34">
      <c r="D1679" s="62">
        <v>2000</v>
      </c>
      <c r="E1679" s="62">
        <v>10</v>
      </c>
      <c r="F1679" s="62">
        <v>2001</v>
      </c>
      <c r="G1679" s="62">
        <v>2001</v>
      </c>
      <c r="H1679" s="167">
        <v>0</v>
      </c>
      <c r="I1679" s="167">
        <v>0</v>
      </c>
      <c r="J1679" s="167">
        <v>0</v>
      </c>
      <c r="K1679" s="167">
        <v>0</v>
      </c>
      <c r="L1679" s="167">
        <v>583.6</v>
      </c>
      <c r="M1679" s="167">
        <v>0</v>
      </c>
      <c r="N1679" s="167">
        <v>0</v>
      </c>
      <c r="O1679" s="167">
        <v>67.2</v>
      </c>
      <c r="P1679" s="167">
        <v>0</v>
      </c>
      <c r="Q1679" s="167">
        <v>0</v>
      </c>
      <c r="R1679" s="167">
        <v>0</v>
      </c>
      <c r="S1679" s="167">
        <v>0</v>
      </c>
      <c r="T1679" s="167">
        <v>1190</v>
      </c>
      <c r="U1679" s="167">
        <v>0</v>
      </c>
      <c r="V1679" s="167">
        <v>1956.3</v>
      </c>
      <c r="W1679" s="167">
        <v>0</v>
      </c>
      <c r="X1679" s="167">
        <v>0</v>
      </c>
      <c r="Y1679" s="167">
        <v>0</v>
      </c>
      <c r="Z1679" s="167">
        <v>0</v>
      </c>
      <c r="AA1679" s="167">
        <v>0</v>
      </c>
      <c r="AB1679" s="167">
        <v>0</v>
      </c>
      <c r="AC1679" s="167">
        <v>0</v>
      </c>
      <c r="AD1679" s="167">
        <v>0</v>
      </c>
      <c r="AE1679" s="167">
        <v>0</v>
      </c>
      <c r="AF1679" s="167">
        <v>237</v>
      </c>
      <c r="AG1679" s="167">
        <v>0</v>
      </c>
      <c r="AH1679" s="43">
        <v>4034.1000000000004</v>
      </c>
    </row>
    <row r="1680" spans="4:34">
      <c r="D1680" s="62">
        <v>2000</v>
      </c>
      <c r="E1680" s="62">
        <v>11</v>
      </c>
      <c r="F1680" s="62">
        <v>2001</v>
      </c>
      <c r="G1680" s="62">
        <v>2001</v>
      </c>
      <c r="H1680" s="167">
        <v>0</v>
      </c>
      <c r="I1680" s="167">
        <v>0</v>
      </c>
      <c r="J1680" s="167">
        <v>0</v>
      </c>
      <c r="K1680" s="167">
        <v>0</v>
      </c>
      <c r="L1680" s="167">
        <v>807.4</v>
      </c>
      <c r="M1680" s="167">
        <v>0</v>
      </c>
      <c r="N1680" s="167">
        <v>0</v>
      </c>
      <c r="O1680" s="167">
        <v>105.2</v>
      </c>
      <c r="P1680" s="167">
        <v>0</v>
      </c>
      <c r="Q1680" s="167">
        <v>0</v>
      </c>
      <c r="R1680" s="167">
        <v>0</v>
      </c>
      <c r="S1680" s="167">
        <v>0</v>
      </c>
      <c r="T1680" s="167">
        <v>1973</v>
      </c>
      <c r="U1680" s="167">
        <v>0</v>
      </c>
      <c r="V1680" s="167">
        <v>2415.5</v>
      </c>
      <c r="W1680" s="167">
        <v>0</v>
      </c>
      <c r="X1680" s="167">
        <v>0</v>
      </c>
      <c r="Y1680" s="167">
        <v>0</v>
      </c>
      <c r="Z1680" s="167">
        <v>0</v>
      </c>
      <c r="AA1680" s="167">
        <v>0</v>
      </c>
      <c r="AB1680" s="167">
        <v>0</v>
      </c>
      <c r="AC1680" s="167">
        <v>0</v>
      </c>
      <c r="AD1680" s="167">
        <v>0</v>
      </c>
      <c r="AE1680" s="167">
        <v>0</v>
      </c>
      <c r="AF1680" s="167">
        <v>223.1</v>
      </c>
      <c r="AG1680" s="167">
        <v>0</v>
      </c>
      <c r="AH1680" s="43">
        <v>5524.2000000000007</v>
      </c>
    </row>
    <row r="1681" spans="4:34">
      <c r="D1681" s="62">
        <v>2000</v>
      </c>
      <c r="E1681" s="62">
        <v>12</v>
      </c>
      <c r="F1681" s="62">
        <v>2001</v>
      </c>
      <c r="G1681" s="62">
        <v>2001</v>
      </c>
      <c r="H1681" s="167">
        <v>0</v>
      </c>
      <c r="I1681" s="167">
        <v>0</v>
      </c>
      <c r="J1681" s="167">
        <v>0</v>
      </c>
      <c r="K1681" s="167">
        <v>0</v>
      </c>
      <c r="L1681" s="167">
        <v>1002.2</v>
      </c>
      <c r="M1681" s="167">
        <v>0</v>
      </c>
      <c r="N1681" s="167">
        <v>0</v>
      </c>
      <c r="O1681" s="167">
        <v>103.5</v>
      </c>
      <c r="P1681" s="167">
        <v>0</v>
      </c>
      <c r="Q1681" s="167">
        <v>0</v>
      </c>
      <c r="R1681" s="167">
        <v>0</v>
      </c>
      <c r="S1681" s="167">
        <v>0</v>
      </c>
      <c r="T1681" s="167">
        <v>1971</v>
      </c>
      <c r="U1681" s="167">
        <v>0</v>
      </c>
      <c r="V1681" s="167">
        <v>3374.1</v>
      </c>
      <c r="W1681" s="167">
        <v>0</v>
      </c>
      <c r="X1681" s="167">
        <v>0</v>
      </c>
      <c r="Y1681" s="167">
        <v>0</v>
      </c>
      <c r="Z1681" s="167">
        <v>0</v>
      </c>
      <c r="AA1681" s="167">
        <v>0</v>
      </c>
      <c r="AB1681" s="167">
        <v>0</v>
      </c>
      <c r="AC1681" s="167">
        <v>0</v>
      </c>
      <c r="AD1681" s="167">
        <v>0</v>
      </c>
      <c r="AE1681" s="167">
        <v>0</v>
      </c>
      <c r="AF1681" s="167">
        <v>215.8</v>
      </c>
      <c r="AG1681" s="167">
        <v>0</v>
      </c>
      <c r="AH1681" s="43">
        <v>6666.5999999999995</v>
      </c>
    </row>
    <row r="1682" spans="4:34">
      <c r="D1682" s="62">
        <v>2001</v>
      </c>
      <c r="E1682" s="62">
        <v>1</v>
      </c>
      <c r="F1682" s="62">
        <v>2001</v>
      </c>
      <c r="G1682" s="62">
        <v>2001</v>
      </c>
      <c r="H1682" s="167">
        <v>0</v>
      </c>
      <c r="I1682" s="167">
        <v>0</v>
      </c>
      <c r="J1682" s="167">
        <v>0</v>
      </c>
      <c r="K1682" s="167">
        <v>0</v>
      </c>
      <c r="L1682" s="167">
        <v>1214.3</v>
      </c>
      <c r="M1682" s="167">
        <v>0</v>
      </c>
      <c r="N1682" s="167">
        <v>0</v>
      </c>
      <c r="O1682" s="167">
        <v>103.2</v>
      </c>
      <c r="P1682" s="167">
        <v>0</v>
      </c>
      <c r="Q1682" s="167">
        <v>0</v>
      </c>
      <c r="R1682" s="167">
        <v>0</v>
      </c>
      <c r="S1682" s="167">
        <v>0</v>
      </c>
      <c r="T1682" s="167">
        <v>1200</v>
      </c>
      <c r="U1682" s="167">
        <v>0</v>
      </c>
      <c r="V1682" s="167">
        <v>2418.6</v>
      </c>
      <c r="W1682" s="167">
        <v>0</v>
      </c>
      <c r="X1682" s="167">
        <v>0</v>
      </c>
      <c r="Y1682" s="167">
        <v>0</v>
      </c>
      <c r="Z1682" s="167">
        <v>0</v>
      </c>
      <c r="AA1682" s="167">
        <v>0</v>
      </c>
      <c r="AB1682" s="167">
        <v>0</v>
      </c>
      <c r="AC1682" s="167">
        <v>0</v>
      </c>
      <c r="AD1682" s="167">
        <v>0</v>
      </c>
      <c r="AE1682" s="167">
        <v>0</v>
      </c>
      <c r="AF1682" s="167">
        <v>200.9</v>
      </c>
      <c r="AG1682" s="167">
        <v>0</v>
      </c>
      <c r="AH1682" s="43">
        <v>5137</v>
      </c>
    </row>
    <row r="1683" spans="4:34">
      <c r="D1683" s="62">
        <v>2001</v>
      </c>
      <c r="E1683" s="62">
        <v>2</v>
      </c>
      <c r="F1683" s="62">
        <v>2001</v>
      </c>
      <c r="G1683" s="62">
        <v>2001</v>
      </c>
      <c r="H1683" s="167">
        <v>0</v>
      </c>
      <c r="I1683" s="167">
        <v>0</v>
      </c>
      <c r="J1683" s="167">
        <v>0</v>
      </c>
      <c r="K1683" s="167">
        <v>0</v>
      </c>
      <c r="L1683" s="167">
        <v>1150.8</v>
      </c>
      <c r="M1683" s="167">
        <v>0</v>
      </c>
      <c r="N1683" s="167">
        <v>0</v>
      </c>
      <c r="O1683" s="167">
        <v>71.5</v>
      </c>
      <c r="P1683" s="167">
        <v>0</v>
      </c>
      <c r="Q1683" s="167">
        <v>0</v>
      </c>
      <c r="R1683" s="167">
        <v>0</v>
      </c>
      <c r="S1683" s="167">
        <v>0</v>
      </c>
      <c r="T1683" s="167">
        <v>0</v>
      </c>
      <c r="U1683" s="167">
        <v>0</v>
      </c>
      <c r="V1683" s="167">
        <v>478.6</v>
      </c>
      <c r="W1683" s="167">
        <v>0</v>
      </c>
      <c r="X1683" s="167">
        <v>0</v>
      </c>
      <c r="Y1683" s="167">
        <v>0</v>
      </c>
      <c r="Z1683" s="167">
        <v>0</v>
      </c>
      <c r="AA1683" s="167">
        <v>0</v>
      </c>
      <c r="AB1683" s="167">
        <v>0</v>
      </c>
      <c r="AC1683" s="167">
        <v>0</v>
      </c>
      <c r="AD1683" s="167">
        <v>0</v>
      </c>
      <c r="AE1683" s="167">
        <v>0</v>
      </c>
      <c r="AF1683" s="167">
        <v>181.4</v>
      </c>
      <c r="AG1683" s="167">
        <v>0</v>
      </c>
      <c r="AH1683" s="43">
        <v>1882.3000000000002</v>
      </c>
    </row>
    <row r="1684" spans="4:34">
      <c r="D1684" s="62">
        <v>2001</v>
      </c>
      <c r="E1684" s="62">
        <v>3</v>
      </c>
      <c r="F1684" s="62">
        <v>2001</v>
      </c>
      <c r="G1684" s="62">
        <v>2001</v>
      </c>
      <c r="H1684" s="167">
        <v>0</v>
      </c>
      <c r="I1684" s="167">
        <v>0</v>
      </c>
      <c r="J1684" s="167">
        <v>0</v>
      </c>
      <c r="K1684" s="167">
        <v>0</v>
      </c>
      <c r="L1684" s="167">
        <v>994.4</v>
      </c>
      <c r="M1684" s="167">
        <v>0</v>
      </c>
      <c r="N1684" s="167">
        <v>0</v>
      </c>
      <c r="O1684" s="167">
        <v>0</v>
      </c>
      <c r="P1684" s="167">
        <v>0</v>
      </c>
      <c r="Q1684" s="167">
        <v>0</v>
      </c>
      <c r="R1684" s="167">
        <v>0</v>
      </c>
      <c r="S1684" s="167">
        <v>0</v>
      </c>
      <c r="T1684" s="167">
        <v>0</v>
      </c>
      <c r="U1684" s="167">
        <v>174.3</v>
      </c>
      <c r="V1684" s="167">
        <v>245.5</v>
      </c>
      <c r="W1684" s="167">
        <v>0</v>
      </c>
      <c r="X1684" s="167">
        <v>0</v>
      </c>
      <c r="Y1684" s="167">
        <v>0</v>
      </c>
      <c r="Z1684" s="167">
        <v>0</v>
      </c>
      <c r="AA1684" s="167">
        <v>0</v>
      </c>
      <c r="AB1684" s="167">
        <v>0</v>
      </c>
      <c r="AC1684" s="167">
        <v>0</v>
      </c>
      <c r="AD1684" s="167">
        <v>0</v>
      </c>
      <c r="AE1684" s="167">
        <v>0</v>
      </c>
      <c r="AF1684" s="167">
        <v>204.6</v>
      </c>
      <c r="AG1684" s="167">
        <v>0</v>
      </c>
      <c r="AH1684" s="43">
        <v>1618.8</v>
      </c>
    </row>
    <row r="1685" spans="4:34">
      <c r="D1685" s="62">
        <v>2001</v>
      </c>
      <c r="E1685" s="62">
        <v>4</v>
      </c>
      <c r="F1685" s="62">
        <v>2001</v>
      </c>
      <c r="G1685" s="62">
        <v>2001</v>
      </c>
      <c r="H1685" s="167">
        <v>0</v>
      </c>
      <c r="I1685" s="167">
        <v>0</v>
      </c>
      <c r="J1685" s="167">
        <v>0</v>
      </c>
      <c r="K1685" s="167">
        <v>0</v>
      </c>
      <c r="L1685" s="167">
        <v>2723.7</v>
      </c>
      <c r="M1685" s="167">
        <v>0</v>
      </c>
      <c r="N1685" s="167">
        <v>0</v>
      </c>
      <c r="O1685" s="167">
        <v>52.5</v>
      </c>
      <c r="P1685" s="167">
        <v>0</v>
      </c>
      <c r="Q1685" s="167">
        <v>0</v>
      </c>
      <c r="R1685" s="167">
        <v>0</v>
      </c>
      <c r="S1685" s="167">
        <v>0</v>
      </c>
      <c r="T1685" s="167">
        <v>666</v>
      </c>
      <c r="U1685" s="167">
        <v>1590</v>
      </c>
      <c r="V1685" s="167">
        <v>302.39999999999998</v>
      </c>
      <c r="W1685" s="167">
        <v>0</v>
      </c>
      <c r="X1685" s="167">
        <v>0</v>
      </c>
      <c r="Y1685" s="167">
        <v>0</v>
      </c>
      <c r="Z1685" s="167">
        <v>0</v>
      </c>
      <c r="AA1685" s="167">
        <v>0</v>
      </c>
      <c r="AB1685" s="167">
        <v>0</v>
      </c>
      <c r="AC1685" s="167">
        <v>0</v>
      </c>
      <c r="AD1685" s="167">
        <v>0</v>
      </c>
      <c r="AE1685" s="167">
        <v>0</v>
      </c>
      <c r="AF1685" s="167">
        <v>192.1</v>
      </c>
      <c r="AG1685" s="167">
        <v>0</v>
      </c>
      <c r="AH1685" s="43">
        <v>5526.7</v>
      </c>
    </row>
    <row r="1686" spans="4:34">
      <c r="D1686" s="62">
        <v>2001</v>
      </c>
      <c r="E1686" s="62">
        <v>5</v>
      </c>
      <c r="F1686" s="62">
        <v>2001</v>
      </c>
      <c r="G1686" s="62">
        <v>2002</v>
      </c>
      <c r="H1686" s="167">
        <v>0</v>
      </c>
      <c r="I1686" s="167">
        <v>0</v>
      </c>
      <c r="J1686" s="167">
        <v>0</v>
      </c>
      <c r="K1686" s="167">
        <v>0</v>
      </c>
      <c r="L1686" s="167">
        <v>0</v>
      </c>
      <c r="M1686" s="167">
        <v>0</v>
      </c>
      <c r="N1686" s="167">
        <v>0</v>
      </c>
      <c r="O1686" s="167">
        <v>0</v>
      </c>
      <c r="P1686" s="167">
        <v>0</v>
      </c>
      <c r="Q1686" s="167">
        <v>0</v>
      </c>
      <c r="R1686" s="167">
        <v>0</v>
      </c>
      <c r="S1686" s="167">
        <v>0</v>
      </c>
      <c r="T1686" s="167">
        <v>0</v>
      </c>
      <c r="U1686" s="167">
        <v>0</v>
      </c>
      <c r="V1686" s="167">
        <v>0</v>
      </c>
      <c r="W1686" s="167">
        <v>0</v>
      </c>
      <c r="X1686" s="167">
        <v>0</v>
      </c>
      <c r="Y1686" s="167">
        <v>0</v>
      </c>
      <c r="Z1686" s="167">
        <v>0</v>
      </c>
      <c r="AA1686" s="167">
        <v>0</v>
      </c>
      <c r="AB1686" s="167">
        <v>0</v>
      </c>
      <c r="AC1686" s="167">
        <v>0</v>
      </c>
      <c r="AD1686" s="167">
        <v>0</v>
      </c>
      <c r="AE1686" s="167">
        <v>0</v>
      </c>
      <c r="AF1686" s="167">
        <v>0</v>
      </c>
      <c r="AG1686" s="167">
        <v>0</v>
      </c>
      <c r="AH1686" s="43">
        <v>0</v>
      </c>
    </row>
    <row r="1687" spans="4:34">
      <c r="D1687" s="62">
        <v>2001</v>
      </c>
      <c r="E1687" s="62">
        <v>6</v>
      </c>
      <c r="F1687" s="62">
        <v>2001</v>
      </c>
      <c r="G1687" s="62">
        <v>2002</v>
      </c>
      <c r="H1687" s="167">
        <v>0</v>
      </c>
      <c r="I1687" s="167">
        <v>0</v>
      </c>
      <c r="J1687" s="167">
        <v>0</v>
      </c>
      <c r="K1687" s="167">
        <v>0</v>
      </c>
      <c r="L1687" s="167">
        <v>0</v>
      </c>
      <c r="M1687" s="167">
        <v>0</v>
      </c>
      <c r="N1687" s="167">
        <v>0</v>
      </c>
      <c r="O1687" s="167">
        <v>0</v>
      </c>
      <c r="P1687" s="167">
        <v>0</v>
      </c>
      <c r="Q1687" s="167">
        <v>0</v>
      </c>
      <c r="R1687" s="167">
        <v>0</v>
      </c>
      <c r="S1687" s="167">
        <v>0</v>
      </c>
      <c r="T1687" s="167">
        <v>0</v>
      </c>
      <c r="U1687" s="167">
        <v>0</v>
      </c>
      <c r="V1687" s="167">
        <v>0</v>
      </c>
      <c r="W1687" s="167">
        <v>0</v>
      </c>
      <c r="X1687" s="167">
        <v>0</v>
      </c>
      <c r="Y1687" s="167">
        <v>0</v>
      </c>
      <c r="Z1687" s="167">
        <v>0</v>
      </c>
      <c r="AA1687" s="167">
        <v>0</v>
      </c>
      <c r="AB1687" s="167">
        <v>0</v>
      </c>
      <c r="AC1687" s="167">
        <v>0</v>
      </c>
      <c r="AD1687" s="167">
        <v>0</v>
      </c>
      <c r="AE1687" s="167">
        <v>0</v>
      </c>
      <c r="AF1687" s="167">
        <v>0</v>
      </c>
      <c r="AG1687" s="167">
        <v>0</v>
      </c>
      <c r="AH1687" s="43">
        <v>0</v>
      </c>
    </row>
    <row r="1688" spans="4:34">
      <c r="D1688" s="62">
        <v>2001</v>
      </c>
      <c r="E1688" s="62">
        <v>7</v>
      </c>
      <c r="F1688" s="62">
        <v>2002</v>
      </c>
      <c r="G1688" s="62">
        <v>2002</v>
      </c>
      <c r="H1688" s="167">
        <v>0</v>
      </c>
      <c r="I1688" s="167">
        <v>0</v>
      </c>
      <c r="J1688" s="167">
        <v>0</v>
      </c>
      <c r="K1688" s="167">
        <v>0</v>
      </c>
      <c r="L1688" s="167">
        <v>0</v>
      </c>
      <c r="M1688" s="167">
        <v>0</v>
      </c>
      <c r="N1688" s="167">
        <v>0</v>
      </c>
      <c r="O1688" s="167">
        <v>0</v>
      </c>
      <c r="P1688" s="167">
        <v>0</v>
      </c>
      <c r="Q1688" s="167">
        <v>0</v>
      </c>
      <c r="R1688" s="167">
        <v>0</v>
      </c>
      <c r="S1688" s="167">
        <v>0</v>
      </c>
      <c r="T1688" s="167">
        <v>0</v>
      </c>
      <c r="U1688" s="167">
        <v>0</v>
      </c>
      <c r="V1688" s="167">
        <v>0</v>
      </c>
      <c r="W1688" s="167">
        <v>0</v>
      </c>
      <c r="X1688" s="167">
        <v>0</v>
      </c>
      <c r="Y1688" s="167">
        <v>0</v>
      </c>
      <c r="Z1688" s="167">
        <v>0</v>
      </c>
      <c r="AA1688" s="167">
        <v>0</v>
      </c>
      <c r="AB1688" s="167">
        <v>0</v>
      </c>
      <c r="AC1688" s="167">
        <v>0</v>
      </c>
      <c r="AD1688" s="167">
        <v>0</v>
      </c>
      <c r="AE1688" s="167">
        <v>0</v>
      </c>
      <c r="AF1688" s="167">
        <v>0</v>
      </c>
      <c r="AG1688" s="167">
        <v>0</v>
      </c>
      <c r="AH1688" s="43">
        <v>0</v>
      </c>
    </row>
    <row r="1689" spans="4:34">
      <c r="D1689" s="62">
        <v>2001</v>
      </c>
      <c r="E1689" s="62">
        <v>8</v>
      </c>
      <c r="F1689" s="62">
        <v>2002</v>
      </c>
      <c r="G1689" s="62">
        <v>2002</v>
      </c>
      <c r="H1689" s="167">
        <v>0</v>
      </c>
      <c r="I1689" s="167">
        <v>0</v>
      </c>
      <c r="J1689" s="167">
        <v>0</v>
      </c>
      <c r="K1689" s="167">
        <v>0</v>
      </c>
      <c r="L1689" s="167">
        <v>0</v>
      </c>
      <c r="M1689" s="167">
        <v>0</v>
      </c>
      <c r="N1689" s="167">
        <v>0</v>
      </c>
      <c r="O1689" s="167">
        <v>0</v>
      </c>
      <c r="P1689" s="167">
        <v>0</v>
      </c>
      <c r="Q1689" s="167">
        <v>0</v>
      </c>
      <c r="R1689" s="167">
        <v>0</v>
      </c>
      <c r="S1689" s="167">
        <v>0</v>
      </c>
      <c r="T1689" s="167">
        <v>0</v>
      </c>
      <c r="U1689" s="167">
        <v>0</v>
      </c>
      <c r="V1689" s="167">
        <v>0</v>
      </c>
      <c r="W1689" s="167">
        <v>0</v>
      </c>
      <c r="X1689" s="167">
        <v>0</v>
      </c>
      <c r="Y1689" s="167">
        <v>0</v>
      </c>
      <c r="Z1689" s="167">
        <v>0</v>
      </c>
      <c r="AA1689" s="167">
        <v>0</v>
      </c>
      <c r="AB1689" s="167">
        <v>0</v>
      </c>
      <c r="AC1689" s="167">
        <v>0</v>
      </c>
      <c r="AD1689" s="167">
        <v>0</v>
      </c>
      <c r="AE1689" s="167">
        <v>0</v>
      </c>
      <c r="AF1689" s="167">
        <v>0</v>
      </c>
      <c r="AG1689" s="167">
        <v>0</v>
      </c>
      <c r="AH1689" s="43">
        <v>0</v>
      </c>
    </row>
    <row r="1690" spans="4:34">
      <c r="D1690" s="62">
        <v>2001</v>
      </c>
      <c r="E1690" s="62">
        <v>9</v>
      </c>
      <c r="F1690" s="62">
        <v>2002</v>
      </c>
      <c r="G1690" s="62">
        <v>2002</v>
      </c>
      <c r="H1690" s="167">
        <v>0</v>
      </c>
      <c r="I1690" s="167">
        <v>0</v>
      </c>
      <c r="J1690" s="167">
        <v>0</v>
      </c>
      <c r="K1690" s="167">
        <v>0</v>
      </c>
      <c r="L1690" s="167">
        <v>0</v>
      </c>
      <c r="M1690" s="167">
        <v>0</v>
      </c>
      <c r="N1690" s="167">
        <v>0</v>
      </c>
      <c r="O1690" s="167">
        <v>0</v>
      </c>
      <c r="P1690" s="167">
        <v>0</v>
      </c>
      <c r="Q1690" s="167">
        <v>0</v>
      </c>
      <c r="R1690" s="167">
        <v>0</v>
      </c>
      <c r="S1690" s="167">
        <v>0</v>
      </c>
      <c r="T1690" s="167">
        <v>0</v>
      </c>
      <c r="U1690" s="167">
        <v>0</v>
      </c>
      <c r="V1690" s="167">
        <v>0</v>
      </c>
      <c r="W1690" s="167">
        <v>0</v>
      </c>
      <c r="X1690" s="167">
        <v>0</v>
      </c>
      <c r="Y1690" s="167">
        <v>0</v>
      </c>
      <c r="Z1690" s="167">
        <v>0</v>
      </c>
      <c r="AA1690" s="167">
        <v>0</v>
      </c>
      <c r="AB1690" s="167">
        <v>0</v>
      </c>
      <c r="AC1690" s="167">
        <v>0</v>
      </c>
      <c r="AD1690" s="167">
        <v>0</v>
      </c>
      <c r="AE1690" s="167">
        <v>0</v>
      </c>
      <c r="AF1690" s="167">
        <v>0</v>
      </c>
      <c r="AG1690" s="167">
        <v>0</v>
      </c>
      <c r="AH1690" s="43">
        <v>0</v>
      </c>
    </row>
    <row r="1691" spans="4:34">
      <c r="D1691" s="62">
        <v>2001</v>
      </c>
      <c r="E1691" s="62">
        <v>10</v>
      </c>
      <c r="F1691" s="62">
        <v>2002</v>
      </c>
      <c r="G1691" s="62">
        <v>2002</v>
      </c>
      <c r="H1691" s="167">
        <v>0</v>
      </c>
      <c r="I1691" s="167">
        <v>0</v>
      </c>
      <c r="J1691" s="167">
        <v>0</v>
      </c>
      <c r="K1691" s="167">
        <v>0</v>
      </c>
      <c r="L1691" s="167">
        <v>628.6</v>
      </c>
      <c r="M1691" s="167">
        <v>0</v>
      </c>
      <c r="N1691" s="167">
        <v>0</v>
      </c>
      <c r="O1691" s="167">
        <v>51.3</v>
      </c>
      <c r="P1691" s="167">
        <v>0</v>
      </c>
      <c r="Q1691" s="167">
        <v>0</v>
      </c>
      <c r="R1691" s="167">
        <v>0</v>
      </c>
      <c r="S1691" s="167">
        <v>0</v>
      </c>
      <c r="T1691" s="167">
        <v>1212.4000000000001</v>
      </c>
      <c r="U1691" s="167">
        <v>0</v>
      </c>
      <c r="V1691" s="167">
        <v>2587</v>
      </c>
      <c r="W1691" s="167">
        <v>0</v>
      </c>
      <c r="X1691" s="167">
        <v>0</v>
      </c>
      <c r="Y1691" s="167">
        <v>0</v>
      </c>
      <c r="Z1691" s="167">
        <v>0</v>
      </c>
      <c r="AA1691" s="167">
        <v>341.6</v>
      </c>
      <c r="AB1691" s="167">
        <v>0</v>
      </c>
      <c r="AC1691" s="167">
        <v>0</v>
      </c>
      <c r="AD1691" s="167">
        <v>0</v>
      </c>
      <c r="AE1691" s="167">
        <v>0</v>
      </c>
      <c r="AF1691" s="167">
        <v>947.6</v>
      </c>
      <c r="AG1691" s="167">
        <v>0</v>
      </c>
      <c r="AH1691" s="43">
        <v>5768.5000000000009</v>
      </c>
    </row>
    <row r="1692" spans="4:34">
      <c r="D1692" s="62">
        <v>2001</v>
      </c>
      <c r="E1692" s="62">
        <v>11</v>
      </c>
      <c r="F1692" s="62">
        <v>2002</v>
      </c>
      <c r="G1692" s="62">
        <v>2002</v>
      </c>
      <c r="H1692" s="167">
        <v>0</v>
      </c>
      <c r="I1692" s="167">
        <v>0</v>
      </c>
      <c r="J1692" s="167">
        <v>0</v>
      </c>
      <c r="K1692" s="167">
        <v>0</v>
      </c>
      <c r="L1692" s="167">
        <v>580.29999999999995</v>
      </c>
      <c r="M1692" s="167">
        <v>0</v>
      </c>
      <c r="N1692" s="167">
        <v>0</v>
      </c>
      <c r="O1692" s="167">
        <v>104.8</v>
      </c>
      <c r="P1692" s="167">
        <v>0</v>
      </c>
      <c r="Q1692" s="167">
        <v>0</v>
      </c>
      <c r="R1692" s="167">
        <v>0</v>
      </c>
      <c r="S1692" s="167">
        <v>0</v>
      </c>
      <c r="T1692" s="167">
        <v>1868.4</v>
      </c>
      <c r="U1692" s="167">
        <v>0</v>
      </c>
      <c r="V1692" s="167">
        <v>2167.3000000000002</v>
      </c>
      <c r="W1692" s="167">
        <v>0</v>
      </c>
      <c r="X1692" s="167">
        <v>0</v>
      </c>
      <c r="Y1692" s="167">
        <v>0</v>
      </c>
      <c r="Z1692" s="167">
        <v>0</v>
      </c>
      <c r="AA1692" s="167">
        <v>1438.2</v>
      </c>
      <c r="AB1692" s="167">
        <v>0</v>
      </c>
      <c r="AC1692" s="167">
        <v>0</v>
      </c>
      <c r="AD1692" s="167">
        <v>0</v>
      </c>
      <c r="AE1692" s="167">
        <v>0</v>
      </c>
      <c r="AF1692" s="167">
        <v>942.5</v>
      </c>
      <c r="AG1692" s="167">
        <v>0</v>
      </c>
      <c r="AH1692" s="43">
        <v>7101.5</v>
      </c>
    </row>
    <row r="1693" spans="4:34">
      <c r="D1693" s="62">
        <v>2001</v>
      </c>
      <c r="E1693" s="62">
        <v>12</v>
      </c>
      <c r="F1693" s="62">
        <v>2002</v>
      </c>
      <c r="G1693" s="62">
        <v>2002</v>
      </c>
      <c r="H1693" s="167">
        <v>0</v>
      </c>
      <c r="I1693" s="167">
        <v>0</v>
      </c>
      <c r="J1693" s="167">
        <v>0</v>
      </c>
      <c r="K1693" s="167">
        <v>0</v>
      </c>
      <c r="L1693" s="167">
        <v>490.4</v>
      </c>
      <c r="M1693" s="167">
        <v>0</v>
      </c>
      <c r="N1693" s="167">
        <v>0</v>
      </c>
      <c r="O1693" s="167">
        <v>106.7</v>
      </c>
      <c r="P1693" s="167">
        <v>0</v>
      </c>
      <c r="Q1693" s="167">
        <v>0</v>
      </c>
      <c r="R1693" s="167">
        <v>0</v>
      </c>
      <c r="S1693" s="167">
        <v>0</v>
      </c>
      <c r="T1693" s="167">
        <v>1712.7</v>
      </c>
      <c r="U1693" s="167">
        <v>0</v>
      </c>
      <c r="V1693" s="167">
        <v>1591.1</v>
      </c>
      <c r="W1693" s="167">
        <v>0</v>
      </c>
      <c r="X1693" s="167">
        <v>0</v>
      </c>
      <c r="Y1693" s="167">
        <v>0</v>
      </c>
      <c r="Z1693" s="167">
        <v>0</v>
      </c>
      <c r="AA1693" s="167">
        <v>1615.4</v>
      </c>
      <c r="AB1693" s="167">
        <v>0</v>
      </c>
      <c r="AC1693" s="167">
        <v>0</v>
      </c>
      <c r="AD1693" s="167">
        <v>0</v>
      </c>
      <c r="AE1693" s="167">
        <v>0</v>
      </c>
      <c r="AF1693" s="167">
        <v>954.6</v>
      </c>
      <c r="AG1693" s="167">
        <v>0</v>
      </c>
      <c r="AH1693" s="43">
        <v>6470.9000000000005</v>
      </c>
    </row>
    <row r="1694" spans="4:34">
      <c r="D1694" s="62">
        <v>2002</v>
      </c>
      <c r="E1694" s="62">
        <v>1</v>
      </c>
      <c r="F1694" s="62">
        <v>2002</v>
      </c>
      <c r="G1694" s="62">
        <v>2002</v>
      </c>
      <c r="H1694" s="167">
        <v>0</v>
      </c>
      <c r="I1694" s="167">
        <v>0</v>
      </c>
      <c r="J1694" s="167">
        <v>0</v>
      </c>
      <c r="K1694" s="167">
        <v>0</v>
      </c>
      <c r="L1694" s="167">
        <v>464.4</v>
      </c>
      <c r="M1694" s="167">
        <v>0</v>
      </c>
      <c r="N1694" s="167">
        <v>0</v>
      </c>
      <c r="O1694" s="167">
        <v>104</v>
      </c>
      <c r="P1694" s="167">
        <v>0</v>
      </c>
      <c r="Q1694" s="167">
        <v>0</v>
      </c>
      <c r="R1694" s="167">
        <v>0</v>
      </c>
      <c r="S1694" s="167">
        <v>0</v>
      </c>
      <c r="T1694" s="167">
        <v>1685</v>
      </c>
      <c r="U1694" s="167">
        <v>0</v>
      </c>
      <c r="V1694" s="167">
        <v>1651.4</v>
      </c>
      <c r="W1694" s="167">
        <v>0</v>
      </c>
      <c r="X1694" s="167">
        <v>0</v>
      </c>
      <c r="Y1694" s="167">
        <v>0</v>
      </c>
      <c r="Z1694" s="167">
        <v>0</v>
      </c>
      <c r="AA1694" s="167">
        <v>1603.1</v>
      </c>
      <c r="AB1694" s="167">
        <v>0</v>
      </c>
      <c r="AC1694" s="167">
        <v>0</v>
      </c>
      <c r="AD1694" s="167">
        <v>0</v>
      </c>
      <c r="AE1694" s="167">
        <v>0</v>
      </c>
      <c r="AF1694" s="167">
        <v>1151.8</v>
      </c>
      <c r="AG1694" s="167">
        <v>0</v>
      </c>
      <c r="AH1694" s="43">
        <v>6659.7</v>
      </c>
    </row>
    <row r="1695" spans="4:34">
      <c r="D1695" s="62">
        <v>2002</v>
      </c>
      <c r="E1695" s="62">
        <v>2</v>
      </c>
      <c r="F1695" s="62">
        <v>2002</v>
      </c>
      <c r="G1695" s="62">
        <v>2002</v>
      </c>
      <c r="H1695" s="167">
        <v>0</v>
      </c>
      <c r="I1695" s="167">
        <v>0</v>
      </c>
      <c r="J1695" s="167">
        <v>0</v>
      </c>
      <c r="K1695" s="167">
        <v>0</v>
      </c>
      <c r="L1695" s="167">
        <v>481.8</v>
      </c>
      <c r="M1695" s="167">
        <v>0</v>
      </c>
      <c r="N1695" s="167">
        <v>0</v>
      </c>
      <c r="O1695" s="167">
        <v>92.1</v>
      </c>
      <c r="P1695" s="167">
        <v>0</v>
      </c>
      <c r="Q1695" s="167">
        <v>0</v>
      </c>
      <c r="R1695" s="167">
        <v>0</v>
      </c>
      <c r="S1695" s="167">
        <v>0</v>
      </c>
      <c r="T1695" s="167">
        <v>600</v>
      </c>
      <c r="U1695" s="167">
        <v>0</v>
      </c>
      <c r="V1695" s="167">
        <v>1728.3</v>
      </c>
      <c r="W1695" s="167">
        <v>0</v>
      </c>
      <c r="X1695" s="167">
        <v>0</v>
      </c>
      <c r="Y1695" s="167">
        <v>0</v>
      </c>
      <c r="Z1695" s="167">
        <v>0</v>
      </c>
      <c r="AA1695" s="167">
        <v>1356</v>
      </c>
      <c r="AB1695" s="167">
        <v>0</v>
      </c>
      <c r="AC1695" s="167">
        <v>0</v>
      </c>
      <c r="AD1695" s="167">
        <v>0</v>
      </c>
      <c r="AE1695" s="167">
        <v>0</v>
      </c>
      <c r="AF1695" s="167">
        <v>807.1</v>
      </c>
      <c r="AG1695" s="167">
        <v>0</v>
      </c>
      <c r="AH1695" s="43">
        <v>5065.3</v>
      </c>
    </row>
    <row r="1696" spans="4:34">
      <c r="D1696" s="62">
        <v>2002</v>
      </c>
      <c r="E1696" s="62">
        <v>3</v>
      </c>
      <c r="F1696" s="62">
        <v>2002</v>
      </c>
      <c r="G1696" s="62">
        <v>2002</v>
      </c>
      <c r="H1696" s="167">
        <v>0</v>
      </c>
      <c r="I1696" s="167">
        <v>0</v>
      </c>
      <c r="J1696" s="167">
        <v>0</v>
      </c>
      <c r="K1696" s="167">
        <v>0</v>
      </c>
      <c r="L1696" s="167">
        <v>641.6</v>
      </c>
      <c r="M1696" s="167">
        <v>0</v>
      </c>
      <c r="N1696" s="167">
        <v>0</v>
      </c>
      <c r="O1696" s="167">
        <v>101.7</v>
      </c>
      <c r="P1696" s="167">
        <v>0</v>
      </c>
      <c r="Q1696" s="167">
        <v>0</v>
      </c>
      <c r="R1696" s="167">
        <v>0</v>
      </c>
      <c r="S1696" s="167">
        <v>0</v>
      </c>
      <c r="T1696" s="167">
        <v>921.5</v>
      </c>
      <c r="U1696" s="167">
        <v>0</v>
      </c>
      <c r="V1696" s="167">
        <v>309.60000000000002</v>
      </c>
      <c r="W1696" s="167">
        <v>0</v>
      </c>
      <c r="X1696" s="167">
        <v>0</v>
      </c>
      <c r="Y1696" s="167">
        <v>0</v>
      </c>
      <c r="Z1696" s="167">
        <v>0</v>
      </c>
      <c r="AA1696" s="167">
        <v>1681.3</v>
      </c>
      <c r="AB1696" s="167">
        <v>0</v>
      </c>
      <c r="AC1696" s="167">
        <v>0</v>
      </c>
      <c r="AD1696" s="167">
        <v>0</v>
      </c>
      <c r="AE1696" s="167">
        <v>0</v>
      </c>
      <c r="AF1696" s="167">
        <v>459.8</v>
      </c>
      <c r="AG1696" s="167">
        <v>0</v>
      </c>
      <c r="AH1696" s="43">
        <v>4115.5</v>
      </c>
    </row>
    <row r="1697" spans="4:34">
      <c r="D1697" s="62">
        <v>2002</v>
      </c>
      <c r="E1697" s="62">
        <v>4</v>
      </c>
      <c r="F1697" s="62">
        <v>2002</v>
      </c>
      <c r="G1697" s="62">
        <v>2002</v>
      </c>
      <c r="H1697" s="167">
        <v>0</v>
      </c>
      <c r="I1697" s="167">
        <v>0</v>
      </c>
      <c r="J1697" s="167">
        <v>0</v>
      </c>
      <c r="K1697" s="167">
        <v>0</v>
      </c>
      <c r="L1697" s="167">
        <v>863.7</v>
      </c>
      <c r="M1697" s="167">
        <v>0</v>
      </c>
      <c r="N1697" s="167">
        <v>0</v>
      </c>
      <c r="O1697" s="167">
        <v>94.3</v>
      </c>
      <c r="P1697" s="167">
        <v>0</v>
      </c>
      <c r="Q1697" s="167">
        <v>0</v>
      </c>
      <c r="R1697" s="167">
        <v>0</v>
      </c>
      <c r="S1697" s="167">
        <v>0</v>
      </c>
      <c r="T1697" s="167">
        <v>0</v>
      </c>
      <c r="U1697" s="167">
        <v>0</v>
      </c>
      <c r="V1697" s="167">
        <v>100</v>
      </c>
      <c r="W1697" s="167">
        <v>0</v>
      </c>
      <c r="X1697" s="167">
        <v>0</v>
      </c>
      <c r="Y1697" s="167">
        <v>0</v>
      </c>
      <c r="Z1697" s="167">
        <v>0</v>
      </c>
      <c r="AA1697" s="167">
        <v>1227.8</v>
      </c>
      <c r="AB1697" s="167">
        <v>0</v>
      </c>
      <c r="AC1697" s="167">
        <v>0</v>
      </c>
      <c r="AD1697" s="167">
        <v>0</v>
      </c>
      <c r="AE1697" s="167">
        <v>0</v>
      </c>
      <c r="AF1697" s="167">
        <v>462.2</v>
      </c>
      <c r="AG1697" s="167">
        <v>0</v>
      </c>
      <c r="AH1697" s="43">
        <v>2748</v>
      </c>
    </row>
    <row r="1698" spans="4:34">
      <c r="D1698" s="62">
        <v>2002</v>
      </c>
      <c r="E1698" s="62">
        <v>5</v>
      </c>
      <c r="F1698" s="62">
        <v>2002</v>
      </c>
      <c r="G1698" s="62">
        <v>2003</v>
      </c>
      <c r="H1698" s="167">
        <v>0</v>
      </c>
      <c r="I1698" s="167">
        <v>0</v>
      </c>
      <c r="J1698" s="167">
        <v>0</v>
      </c>
      <c r="K1698" s="167">
        <v>0</v>
      </c>
      <c r="L1698" s="167">
        <v>0</v>
      </c>
      <c r="M1698" s="167">
        <v>0</v>
      </c>
      <c r="N1698" s="167">
        <v>0</v>
      </c>
      <c r="O1698" s="167">
        <v>103.8</v>
      </c>
      <c r="P1698" s="167">
        <v>0</v>
      </c>
      <c r="Q1698" s="167">
        <v>0</v>
      </c>
      <c r="R1698" s="167">
        <v>0</v>
      </c>
      <c r="S1698" s="167">
        <v>0</v>
      </c>
      <c r="T1698" s="167">
        <v>0</v>
      </c>
      <c r="U1698" s="167">
        <v>0</v>
      </c>
      <c r="V1698" s="167">
        <v>0</v>
      </c>
      <c r="W1698" s="167">
        <v>0</v>
      </c>
      <c r="X1698" s="167">
        <v>0</v>
      </c>
      <c r="Y1698" s="167">
        <v>0</v>
      </c>
      <c r="Z1698" s="167">
        <v>0</v>
      </c>
      <c r="AA1698" s="167">
        <v>0</v>
      </c>
      <c r="AB1698" s="167">
        <v>0</v>
      </c>
      <c r="AC1698" s="167">
        <v>0</v>
      </c>
      <c r="AD1698" s="167">
        <v>0</v>
      </c>
      <c r="AE1698" s="167">
        <v>0</v>
      </c>
      <c r="AF1698" s="167">
        <v>0</v>
      </c>
      <c r="AG1698" s="167">
        <v>0</v>
      </c>
      <c r="AH1698" s="43">
        <v>103.8</v>
      </c>
    </row>
    <row r="1699" spans="4:34">
      <c r="D1699" s="62">
        <v>2002</v>
      </c>
      <c r="E1699" s="62">
        <v>6</v>
      </c>
      <c r="F1699" s="62">
        <v>2002</v>
      </c>
      <c r="G1699" s="62">
        <v>2003</v>
      </c>
      <c r="H1699" s="167">
        <v>0</v>
      </c>
      <c r="I1699" s="167">
        <v>0</v>
      </c>
      <c r="J1699" s="167">
        <v>0</v>
      </c>
      <c r="K1699" s="167">
        <v>0</v>
      </c>
      <c r="L1699" s="167">
        <v>0</v>
      </c>
      <c r="M1699" s="167">
        <v>0</v>
      </c>
      <c r="N1699" s="167">
        <v>0</v>
      </c>
      <c r="O1699" s="167">
        <v>103.4</v>
      </c>
      <c r="P1699" s="167">
        <v>0</v>
      </c>
      <c r="Q1699" s="167">
        <v>0</v>
      </c>
      <c r="R1699" s="167">
        <v>0</v>
      </c>
      <c r="S1699" s="167">
        <v>0</v>
      </c>
      <c r="T1699" s="167">
        <v>0</v>
      </c>
      <c r="U1699" s="167">
        <v>0</v>
      </c>
      <c r="V1699" s="167">
        <v>0</v>
      </c>
      <c r="W1699" s="167">
        <v>0</v>
      </c>
      <c r="X1699" s="167">
        <v>0</v>
      </c>
      <c r="Y1699" s="167">
        <v>0</v>
      </c>
      <c r="Z1699" s="167">
        <v>0</v>
      </c>
      <c r="AA1699" s="167">
        <v>0</v>
      </c>
      <c r="AB1699" s="167">
        <v>0</v>
      </c>
      <c r="AC1699" s="167">
        <v>0</v>
      </c>
      <c r="AD1699" s="167">
        <v>0</v>
      </c>
      <c r="AE1699" s="167">
        <v>0</v>
      </c>
      <c r="AF1699" s="167">
        <v>0</v>
      </c>
      <c r="AG1699" s="167">
        <v>0</v>
      </c>
      <c r="AH1699" s="43">
        <v>103.4</v>
      </c>
    </row>
    <row r="1700" spans="4:34">
      <c r="D1700" s="62">
        <v>2002</v>
      </c>
      <c r="E1700" s="62">
        <v>7</v>
      </c>
      <c r="F1700" s="62">
        <v>2003</v>
      </c>
      <c r="G1700" s="62">
        <v>2003</v>
      </c>
      <c r="H1700" s="167">
        <v>0</v>
      </c>
      <c r="I1700" s="167">
        <v>0</v>
      </c>
      <c r="J1700" s="167">
        <v>0</v>
      </c>
      <c r="K1700" s="167">
        <v>0</v>
      </c>
      <c r="L1700" s="167">
        <v>0</v>
      </c>
      <c r="M1700" s="167">
        <v>0</v>
      </c>
      <c r="N1700" s="167">
        <v>0</v>
      </c>
      <c r="O1700" s="167">
        <v>101.1</v>
      </c>
      <c r="P1700" s="167">
        <v>0</v>
      </c>
      <c r="Q1700" s="167">
        <v>0</v>
      </c>
      <c r="R1700" s="167">
        <v>0</v>
      </c>
      <c r="S1700" s="167">
        <v>0</v>
      </c>
      <c r="T1700" s="167">
        <v>0</v>
      </c>
      <c r="U1700" s="167">
        <v>0</v>
      </c>
      <c r="V1700" s="167">
        <v>0</v>
      </c>
      <c r="W1700" s="167">
        <v>0</v>
      </c>
      <c r="X1700" s="167">
        <v>0</v>
      </c>
      <c r="Y1700" s="167">
        <v>0</v>
      </c>
      <c r="Z1700" s="167">
        <v>0</v>
      </c>
      <c r="AA1700" s="167">
        <v>0</v>
      </c>
      <c r="AB1700" s="167">
        <v>0</v>
      </c>
      <c r="AC1700" s="167">
        <v>0</v>
      </c>
      <c r="AD1700" s="167">
        <v>0</v>
      </c>
      <c r="AE1700" s="167">
        <v>0</v>
      </c>
      <c r="AF1700" s="167">
        <v>0</v>
      </c>
      <c r="AG1700" s="167">
        <v>0</v>
      </c>
      <c r="AH1700" s="43">
        <v>101.1</v>
      </c>
    </row>
    <row r="1701" spans="4:34">
      <c r="D1701" s="62">
        <v>2002</v>
      </c>
      <c r="E1701" s="62">
        <v>8</v>
      </c>
      <c r="F1701" s="62">
        <v>2003</v>
      </c>
      <c r="G1701" s="62">
        <v>2003</v>
      </c>
      <c r="H1701" s="167">
        <v>0</v>
      </c>
      <c r="I1701" s="167">
        <v>0</v>
      </c>
      <c r="J1701" s="167">
        <v>0</v>
      </c>
      <c r="K1701" s="167">
        <v>0</v>
      </c>
      <c r="L1701" s="167">
        <v>0</v>
      </c>
      <c r="M1701" s="167">
        <v>0</v>
      </c>
      <c r="N1701" s="167">
        <v>0</v>
      </c>
      <c r="O1701" s="167">
        <v>109</v>
      </c>
      <c r="P1701" s="167">
        <v>0</v>
      </c>
      <c r="Q1701" s="167">
        <v>0</v>
      </c>
      <c r="R1701" s="167">
        <v>0</v>
      </c>
      <c r="S1701" s="167">
        <v>0</v>
      </c>
      <c r="T1701" s="167">
        <v>0</v>
      </c>
      <c r="U1701" s="167">
        <v>0</v>
      </c>
      <c r="V1701" s="167">
        <v>0</v>
      </c>
      <c r="W1701" s="167">
        <v>0</v>
      </c>
      <c r="X1701" s="167">
        <v>0</v>
      </c>
      <c r="Y1701" s="167">
        <v>0</v>
      </c>
      <c r="Z1701" s="167">
        <v>0</v>
      </c>
      <c r="AA1701" s="167">
        <v>0</v>
      </c>
      <c r="AB1701" s="167">
        <v>0</v>
      </c>
      <c r="AC1701" s="167">
        <v>0</v>
      </c>
      <c r="AD1701" s="167">
        <v>0</v>
      </c>
      <c r="AE1701" s="167">
        <v>0</v>
      </c>
      <c r="AF1701" s="167">
        <v>0</v>
      </c>
      <c r="AG1701" s="167">
        <v>0</v>
      </c>
      <c r="AH1701" s="43">
        <v>109</v>
      </c>
    </row>
    <row r="1702" spans="4:34">
      <c r="D1702" s="62">
        <v>2002</v>
      </c>
      <c r="E1702" s="62">
        <v>9</v>
      </c>
      <c r="F1702" s="62">
        <v>2003</v>
      </c>
      <c r="G1702" s="62">
        <v>2003</v>
      </c>
      <c r="H1702" s="167">
        <v>0</v>
      </c>
      <c r="I1702" s="167">
        <v>0</v>
      </c>
      <c r="J1702" s="167">
        <v>0</v>
      </c>
      <c r="K1702" s="167">
        <v>0</v>
      </c>
      <c r="L1702" s="167">
        <v>0</v>
      </c>
      <c r="M1702" s="167">
        <v>0</v>
      </c>
      <c r="N1702" s="167">
        <v>0</v>
      </c>
      <c r="O1702" s="167">
        <v>106.2</v>
      </c>
      <c r="P1702" s="167">
        <v>0</v>
      </c>
      <c r="Q1702" s="167">
        <v>0</v>
      </c>
      <c r="R1702" s="167">
        <v>0</v>
      </c>
      <c r="S1702" s="167">
        <v>0</v>
      </c>
      <c r="T1702" s="167">
        <v>0</v>
      </c>
      <c r="U1702" s="167">
        <v>0</v>
      </c>
      <c r="V1702" s="167">
        <v>0</v>
      </c>
      <c r="W1702" s="167">
        <v>0</v>
      </c>
      <c r="X1702" s="167">
        <v>0</v>
      </c>
      <c r="Y1702" s="167">
        <v>0</v>
      </c>
      <c r="Z1702" s="167">
        <v>0</v>
      </c>
      <c r="AA1702" s="167">
        <v>0</v>
      </c>
      <c r="AB1702" s="167">
        <v>0</v>
      </c>
      <c r="AC1702" s="167">
        <v>0</v>
      </c>
      <c r="AD1702" s="167">
        <v>0</v>
      </c>
      <c r="AE1702" s="167">
        <v>0</v>
      </c>
      <c r="AF1702" s="167">
        <v>0</v>
      </c>
      <c r="AG1702" s="167">
        <v>0</v>
      </c>
      <c r="AH1702" s="43">
        <v>106.2</v>
      </c>
    </row>
    <row r="1703" spans="4:34">
      <c r="D1703" s="62">
        <v>2002</v>
      </c>
      <c r="E1703" s="62">
        <v>10</v>
      </c>
      <c r="F1703" s="62">
        <v>2003</v>
      </c>
      <c r="G1703" s="62">
        <v>2003</v>
      </c>
      <c r="H1703" s="167">
        <v>0</v>
      </c>
      <c r="I1703" s="167">
        <v>0</v>
      </c>
      <c r="J1703" s="167">
        <v>0</v>
      </c>
      <c r="K1703" s="167">
        <v>0</v>
      </c>
      <c r="L1703" s="167">
        <v>0</v>
      </c>
      <c r="M1703" s="167">
        <v>0</v>
      </c>
      <c r="N1703" s="167">
        <v>0</v>
      </c>
      <c r="O1703" s="167">
        <v>105.4</v>
      </c>
      <c r="P1703" s="167">
        <v>874.1</v>
      </c>
      <c r="Q1703" s="167">
        <v>0</v>
      </c>
      <c r="R1703" s="167">
        <v>0</v>
      </c>
      <c r="S1703" s="167">
        <v>0</v>
      </c>
      <c r="T1703" s="167">
        <v>946.1</v>
      </c>
      <c r="U1703" s="167">
        <v>0</v>
      </c>
      <c r="V1703" s="167">
        <v>3785.9</v>
      </c>
      <c r="W1703" s="167">
        <v>0</v>
      </c>
      <c r="X1703" s="167">
        <v>0</v>
      </c>
      <c r="Y1703" s="167">
        <v>0</v>
      </c>
      <c r="Z1703" s="167">
        <v>0</v>
      </c>
      <c r="AA1703" s="167">
        <v>0</v>
      </c>
      <c r="AB1703" s="167">
        <v>0</v>
      </c>
      <c r="AC1703" s="167">
        <v>0</v>
      </c>
      <c r="AD1703" s="167">
        <v>0</v>
      </c>
      <c r="AE1703" s="167">
        <v>0</v>
      </c>
      <c r="AF1703" s="167">
        <v>406.6</v>
      </c>
      <c r="AG1703" s="167">
        <v>0</v>
      </c>
      <c r="AH1703" s="43">
        <v>6118.1</v>
      </c>
    </row>
    <row r="1704" spans="4:34">
      <c r="D1704" s="62">
        <v>2002</v>
      </c>
      <c r="E1704" s="62">
        <v>11</v>
      </c>
      <c r="F1704" s="62">
        <v>2003</v>
      </c>
      <c r="G1704" s="62">
        <v>2003</v>
      </c>
      <c r="H1704" s="167">
        <v>2268.1</v>
      </c>
      <c r="I1704" s="167">
        <v>0</v>
      </c>
      <c r="J1704" s="167">
        <v>0</v>
      </c>
      <c r="K1704" s="167">
        <v>0</v>
      </c>
      <c r="L1704" s="167">
        <v>0</v>
      </c>
      <c r="M1704" s="167">
        <v>0</v>
      </c>
      <c r="N1704" s="167">
        <v>0</v>
      </c>
      <c r="O1704" s="167">
        <v>100.9</v>
      </c>
      <c r="P1704" s="167">
        <v>884.8</v>
      </c>
      <c r="Q1704" s="167">
        <v>0</v>
      </c>
      <c r="R1704" s="167">
        <v>0</v>
      </c>
      <c r="S1704" s="167">
        <v>0</v>
      </c>
      <c r="T1704" s="167">
        <v>1957.8</v>
      </c>
      <c r="U1704" s="167">
        <v>0</v>
      </c>
      <c r="V1704" s="167">
        <v>3741.5</v>
      </c>
      <c r="W1704" s="167">
        <v>0</v>
      </c>
      <c r="X1704" s="167">
        <v>0</v>
      </c>
      <c r="Y1704" s="167">
        <v>118.3</v>
      </c>
      <c r="Z1704" s="167">
        <v>0</v>
      </c>
      <c r="AA1704" s="167">
        <v>0</v>
      </c>
      <c r="AB1704" s="167">
        <v>0</v>
      </c>
      <c r="AC1704" s="167">
        <v>0</v>
      </c>
      <c r="AD1704" s="167">
        <v>0</v>
      </c>
      <c r="AE1704" s="167">
        <v>0</v>
      </c>
      <c r="AF1704" s="167">
        <v>469.1</v>
      </c>
      <c r="AG1704" s="167">
        <v>0</v>
      </c>
      <c r="AH1704" s="43">
        <v>9540.5</v>
      </c>
    </row>
    <row r="1705" spans="4:34">
      <c r="D1705" s="62">
        <v>2002</v>
      </c>
      <c r="E1705" s="62">
        <v>12</v>
      </c>
      <c r="F1705" s="62">
        <v>2003</v>
      </c>
      <c r="G1705" s="62">
        <v>2003</v>
      </c>
      <c r="H1705" s="167">
        <v>2237</v>
      </c>
      <c r="I1705" s="167">
        <v>0</v>
      </c>
      <c r="J1705" s="167">
        <v>0</v>
      </c>
      <c r="K1705" s="167">
        <v>0</v>
      </c>
      <c r="L1705" s="167">
        <v>0</v>
      </c>
      <c r="M1705" s="167">
        <v>0</v>
      </c>
      <c r="N1705" s="167">
        <v>0</v>
      </c>
      <c r="O1705" s="167">
        <v>103.3</v>
      </c>
      <c r="P1705" s="167">
        <v>0</v>
      </c>
      <c r="Q1705" s="167">
        <v>0</v>
      </c>
      <c r="R1705" s="167">
        <v>0</v>
      </c>
      <c r="S1705" s="167">
        <v>0</v>
      </c>
      <c r="T1705" s="167">
        <v>1612.8</v>
      </c>
      <c r="U1705" s="167">
        <v>0</v>
      </c>
      <c r="V1705" s="167">
        <v>3505.8</v>
      </c>
      <c r="W1705" s="167">
        <v>0</v>
      </c>
      <c r="X1705" s="167">
        <v>0</v>
      </c>
      <c r="Y1705" s="167">
        <v>251</v>
      </c>
      <c r="Z1705" s="167">
        <v>0</v>
      </c>
      <c r="AA1705" s="167">
        <v>0</v>
      </c>
      <c r="AB1705" s="167">
        <v>0</v>
      </c>
      <c r="AC1705" s="167">
        <v>0</v>
      </c>
      <c r="AD1705" s="167">
        <v>0</v>
      </c>
      <c r="AE1705" s="167">
        <v>0</v>
      </c>
      <c r="AF1705" s="167">
        <v>674.7</v>
      </c>
      <c r="AG1705" s="167">
        <v>0</v>
      </c>
      <c r="AH1705" s="43">
        <v>8384.6</v>
      </c>
    </row>
    <row r="1706" spans="4:34">
      <c r="D1706" s="62">
        <v>2003</v>
      </c>
      <c r="E1706" s="62">
        <v>1</v>
      </c>
      <c r="F1706" s="62">
        <v>2003</v>
      </c>
      <c r="G1706" s="62">
        <v>2003</v>
      </c>
      <c r="H1706" s="167">
        <v>840.3</v>
      </c>
      <c r="I1706" s="167">
        <v>0</v>
      </c>
      <c r="J1706" s="167">
        <v>0</v>
      </c>
      <c r="K1706" s="167">
        <v>0</v>
      </c>
      <c r="L1706" s="167">
        <v>0</v>
      </c>
      <c r="M1706" s="167">
        <v>0</v>
      </c>
      <c r="N1706" s="167">
        <v>0</v>
      </c>
      <c r="O1706" s="167">
        <v>101.5</v>
      </c>
      <c r="P1706" s="167">
        <v>0</v>
      </c>
      <c r="Q1706" s="167">
        <v>0</v>
      </c>
      <c r="R1706" s="167">
        <v>0</v>
      </c>
      <c r="S1706" s="167">
        <v>0</v>
      </c>
      <c r="T1706" s="167">
        <v>1200</v>
      </c>
      <c r="U1706" s="167">
        <v>0</v>
      </c>
      <c r="V1706" s="167">
        <v>2895.2</v>
      </c>
      <c r="W1706" s="167">
        <v>0</v>
      </c>
      <c r="X1706" s="167">
        <v>0</v>
      </c>
      <c r="Y1706" s="167">
        <v>10.4</v>
      </c>
      <c r="Z1706" s="167">
        <v>0</v>
      </c>
      <c r="AA1706" s="167">
        <v>0</v>
      </c>
      <c r="AB1706" s="167">
        <v>0</v>
      </c>
      <c r="AC1706" s="167">
        <v>0</v>
      </c>
      <c r="AD1706" s="167">
        <v>0</v>
      </c>
      <c r="AE1706" s="167">
        <v>0</v>
      </c>
      <c r="AF1706" s="167">
        <v>313.8</v>
      </c>
      <c r="AG1706" s="167">
        <v>0</v>
      </c>
      <c r="AH1706" s="43">
        <v>5361.2</v>
      </c>
    </row>
    <row r="1707" spans="4:34">
      <c r="D1707" s="62">
        <v>2003</v>
      </c>
      <c r="E1707" s="62">
        <v>2</v>
      </c>
      <c r="F1707" s="62">
        <v>2003</v>
      </c>
      <c r="G1707" s="62">
        <v>2003</v>
      </c>
      <c r="H1707" s="167">
        <v>0</v>
      </c>
      <c r="I1707" s="167">
        <v>0</v>
      </c>
      <c r="J1707" s="167">
        <v>0</v>
      </c>
      <c r="K1707" s="167">
        <v>0</v>
      </c>
      <c r="L1707" s="167">
        <v>0</v>
      </c>
      <c r="M1707" s="167">
        <v>0</v>
      </c>
      <c r="N1707" s="167">
        <v>0</v>
      </c>
      <c r="O1707" s="167">
        <v>0</v>
      </c>
      <c r="P1707" s="167">
        <v>0</v>
      </c>
      <c r="Q1707" s="167">
        <v>0</v>
      </c>
      <c r="R1707" s="167">
        <v>0</v>
      </c>
      <c r="S1707" s="167">
        <v>0</v>
      </c>
      <c r="T1707" s="167">
        <v>0</v>
      </c>
      <c r="U1707" s="167">
        <v>285.2</v>
      </c>
      <c r="V1707" s="167">
        <v>0</v>
      </c>
      <c r="W1707" s="167">
        <v>0</v>
      </c>
      <c r="X1707" s="167">
        <v>0</v>
      </c>
      <c r="Y1707" s="167">
        <v>0</v>
      </c>
      <c r="Z1707" s="167">
        <v>0</v>
      </c>
      <c r="AA1707" s="167">
        <v>0</v>
      </c>
      <c r="AB1707" s="167">
        <v>0</v>
      </c>
      <c r="AC1707" s="167">
        <v>0</v>
      </c>
      <c r="AD1707" s="167">
        <v>0</v>
      </c>
      <c r="AE1707" s="167">
        <v>0</v>
      </c>
      <c r="AF1707" s="167">
        <v>0</v>
      </c>
      <c r="AG1707" s="167">
        <v>0</v>
      </c>
      <c r="AH1707" s="43">
        <v>285.2</v>
      </c>
    </row>
    <row r="1708" spans="4:34">
      <c r="D1708" s="62">
        <v>2003</v>
      </c>
      <c r="E1708" s="62">
        <v>3</v>
      </c>
      <c r="F1708" s="62">
        <v>2003</v>
      </c>
      <c r="G1708" s="62">
        <v>2003</v>
      </c>
      <c r="H1708" s="167">
        <v>0</v>
      </c>
      <c r="I1708" s="167">
        <v>0</v>
      </c>
      <c r="J1708" s="167">
        <v>0</v>
      </c>
      <c r="K1708" s="167">
        <v>0</v>
      </c>
      <c r="L1708" s="167">
        <v>0</v>
      </c>
      <c r="M1708" s="167">
        <v>0</v>
      </c>
      <c r="N1708" s="167">
        <v>0</v>
      </c>
      <c r="O1708" s="167">
        <v>0</v>
      </c>
      <c r="P1708" s="167">
        <v>0</v>
      </c>
      <c r="Q1708" s="167">
        <v>0</v>
      </c>
      <c r="R1708" s="167">
        <v>0</v>
      </c>
      <c r="S1708" s="167">
        <v>0</v>
      </c>
      <c r="T1708" s="167">
        <v>0</v>
      </c>
      <c r="U1708" s="167">
        <v>9.3000000000000007</v>
      </c>
      <c r="V1708" s="167">
        <v>0</v>
      </c>
      <c r="W1708" s="167">
        <v>0</v>
      </c>
      <c r="X1708" s="167">
        <v>0</v>
      </c>
      <c r="Y1708" s="167">
        <v>0</v>
      </c>
      <c r="Z1708" s="167">
        <v>0</v>
      </c>
      <c r="AA1708" s="167">
        <v>0</v>
      </c>
      <c r="AB1708" s="167">
        <v>0</v>
      </c>
      <c r="AC1708" s="167">
        <v>0</v>
      </c>
      <c r="AD1708" s="167">
        <v>0</v>
      </c>
      <c r="AE1708" s="167">
        <v>0</v>
      </c>
      <c r="AF1708" s="167">
        <v>0</v>
      </c>
      <c r="AG1708" s="167">
        <v>0</v>
      </c>
      <c r="AH1708" s="43">
        <v>9.3000000000000007</v>
      </c>
    </row>
    <row r="1709" spans="4:34">
      <c r="D1709" s="62">
        <v>2003</v>
      </c>
      <c r="E1709" s="62">
        <v>4</v>
      </c>
      <c r="F1709" s="62">
        <v>2003</v>
      </c>
      <c r="G1709" s="62">
        <v>2003</v>
      </c>
      <c r="H1709" s="167">
        <v>214.8</v>
      </c>
      <c r="I1709" s="167">
        <v>0</v>
      </c>
      <c r="J1709" s="167">
        <v>0</v>
      </c>
      <c r="K1709" s="167">
        <v>0</v>
      </c>
      <c r="L1709" s="167">
        <v>0</v>
      </c>
      <c r="M1709" s="167">
        <v>0</v>
      </c>
      <c r="N1709" s="167">
        <v>0</v>
      </c>
      <c r="O1709" s="167">
        <v>0</v>
      </c>
      <c r="P1709" s="167">
        <v>0</v>
      </c>
      <c r="Q1709" s="167">
        <v>0</v>
      </c>
      <c r="R1709" s="167">
        <v>0</v>
      </c>
      <c r="S1709" s="167">
        <v>0</v>
      </c>
      <c r="T1709" s="167">
        <v>5.6</v>
      </c>
      <c r="U1709" s="167">
        <v>0</v>
      </c>
      <c r="V1709" s="167">
        <v>0</v>
      </c>
      <c r="W1709" s="167">
        <v>0</v>
      </c>
      <c r="X1709" s="167">
        <v>0</v>
      </c>
      <c r="Y1709" s="167">
        <v>0</v>
      </c>
      <c r="Z1709" s="167">
        <v>0</v>
      </c>
      <c r="AA1709" s="167">
        <v>0</v>
      </c>
      <c r="AB1709" s="167">
        <v>0</v>
      </c>
      <c r="AC1709" s="167">
        <v>0</v>
      </c>
      <c r="AD1709" s="167">
        <v>0</v>
      </c>
      <c r="AE1709" s="167">
        <v>0</v>
      </c>
      <c r="AF1709" s="167">
        <v>0</v>
      </c>
      <c r="AG1709" s="167">
        <v>0</v>
      </c>
      <c r="AH1709" s="43">
        <v>220.4</v>
      </c>
    </row>
    <row r="1710" spans="4:34">
      <c r="D1710" s="62">
        <v>2003</v>
      </c>
      <c r="E1710" s="62">
        <v>5</v>
      </c>
      <c r="F1710" s="62">
        <v>2003</v>
      </c>
      <c r="G1710" s="62">
        <v>2004</v>
      </c>
      <c r="H1710" s="167">
        <v>0</v>
      </c>
      <c r="I1710" s="167">
        <v>0</v>
      </c>
      <c r="J1710" s="167">
        <v>0</v>
      </c>
      <c r="K1710" s="167">
        <v>0</v>
      </c>
      <c r="L1710" s="167">
        <v>0</v>
      </c>
      <c r="M1710" s="167">
        <v>0</v>
      </c>
      <c r="N1710" s="167">
        <v>0</v>
      </c>
      <c r="O1710" s="167">
        <v>0</v>
      </c>
      <c r="P1710" s="167">
        <v>0</v>
      </c>
      <c r="Q1710" s="167">
        <v>0</v>
      </c>
      <c r="R1710" s="167">
        <v>0</v>
      </c>
      <c r="S1710" s="167">
        <v>0</v>
      </c>
      <c r="T1710" s="167">
        <v>0</v>
      </c>
      <c r="U1710" s="167">
        <v>0</v>
      </c>
      <c r="V1710" s="167">
        <v>0</v>
      </c>
      <c r="W1710" s="167">
        <v>0</v>
      </c>
      <c r="X1710" s="167">
        <v>0</v>
      </c>
      <c r="Y1710" s="167">
        <v>0</v>
      </c>
      <c r="Z1710" s="167">
        <v>0</v>
      </c>
      <c r="AA1710" s="167">
        <v>0</v>
      </c>
      <c r="AB1710" s="167">
        <v>0</v>
      </c>
      <c r="AC1710" s="167">
        <v>0</v>
      </c>
      <c r="AD1710" s="167">
        <v>0</v>
      </c>
      <c r="AE1710" s="167">
        <v>0</v>
      </c>
      <c r="AF1710" s="167">
        <v>0</v>
      </c>
      <c r="AG1710" s="167">
        <v>0</v>
      </c>
      <c r="AH1710" s="43">
        <v>0</v>
      </c>
    </row>
    <row r="1711" spans="4:34">
      <c r="D1711" s="62">
        <v>2003</v>
      </c>
      <c r="E1711" s="62">
        <v>6</v>
      </c>
      <c r="F1711" s="62">
        <v>2003</v>
      </c>
      <c r="G1711" s="62">
        <v>2004</v>
      </c>
      <c r="H1711" s="167">
        <v>0</v>
      </c>
      <c r="I1711" s="167">
        <v>0</v>
      </c>
      <c r="J1711" s="167">
        <v>0</v>
      </c>
      <c r="K1711" s="167">
        <v>0</v>
      </c>
      <c r="L1711" s="167">
        <v>0</v>
      </c>
      <c r="M1711" s="167">
        <v>0</v>
      </c>
      <c r="N1711" s="167">
        <v>0</v>
      </c>
      <c r="O1711" s="167">
        <v>0</v>
      </c>
      <c r="P1711" s="167">
        <v>0</v>
      </c>
      <c r="Q1711" s="167">
        <v>0</v>
      </c>
      <c r="R1711" s="167">
        <v>0</v>
      </c>
      <c r="S1711" s="167">
        <v>0</v>
      </c>
      <c r="T1711" s="167">
        <v>0</v>
      </c>
      <c r="U1711" s="167">
        <v>0</v>
      </c>
      <c r="V1711" s="167">
        <v>0</v>
      </c>
      <c r="W1711" s="167">
        <v>0</v>
      </c>
      <c r="X1711" s="167">
        <v>0</v>
      </c>
      <c r="Y1711" s="167">
        <v>0</v>
      </c>
      <c r="Z1711" s="167">
        <v>0</v>
      </c>
      <c r="AA1711" s="167">
        <v>0</v>
      </c>
      <c r="AB1711" s="167">
        <v>0</v>
      </c>
      <c r="AC1711" s="167">
        <v>0</v>
      </c>
      <c r="AD1711" s="167">
        <v>0</v>
      </c>
      <c r="AE1711" s="167">
        <v>0</v>
      </c>
      <c r="AF1711" s="167">
        <v>0</v>
      </c>
      <c r="AG1711" s="167">
        <v>0</v>
      </c>
      <c r="AH1711" s="43">
        <v>0</v>
      </c>
    </row>
    <row r="1712" spans="4:34">
      <c r="D1712" s="62">
        <v>2003</v>
      </c>
      <c r="E1712" s="62">
        <v>7</v>
      </c>
      <c r="F1712" s="62">
        <v>2004</v>
      </c>
      <c r="G1712" s="62">
        <v>2004</v>
      </c>
      <c r="H1712" s="167">
        <v>0</v>
      </c>
      <c r="I1712" s="167">
        <v>0</v>
      </c>
      <c r="J1712" s="167">
        <v>0</v>
      </c>
      <c r="K1712" s="167">
        <v>0</v>
      </c>
      <c r="L1712" s="167">
        <v>0</v>
      </c>
      <c r="M1712" s="167">
        <v>0</v>
      </c>
      <c r="N1712" s="167">
        <v>0</v>
      </c>
      <c r="O1712" s="167">
        <v>87.6</v>
      </c>
      <c r="P1712" s="167">
        <v>0</v>
      </c>
      <c r="Q1712" s="167">
        <v>0</v>
      </c>
      <c r="R1712" s="167">
        <v>0</v>
      </c>
      <c r="S1712" s="167">
        <v>0</v>
      </c>
      <c r="T1712" s="167">
        <v>0</v>
      </c>
      <c r="U1712" s="167">
        <v>922.9</v>
      </c>
      <c r="V1712" s="167">
        <v>2315.1999999999998</v>
      </c>
      <c r="W1712" s="167">
        <v>0</v>
      </c>
      <c r="X1712" s="167">
        <v>0</v>
      </c>
      <c r="Y1712" s="167">
        <v>0</v>
      </c>
      <c r="Z1712" s="167">
        <v>0</v>
      </c>
      <c r="AA1712" s="167">
        <v>0</v>
      </c>
      <c r="AB1712" s="167">
        <v>0</v>
      </c>
      <c r="AC1712" s="167">
        <v>0</v>
      </c>
      <c r="AD1712" s="167">
        <v>0</v>
      </c>
      <c r="AE1712" s="167">
        <v>0</v>
      </c>
      <c r="AF1712" s="167">
        <v>0</v>
      </c>
      <c r="AG1712" s="167">
        <v>0</v>
      </c>
      <c r="AH1712" s="43">
        <v>3325.7</v>
      </c>
    </row>
    <row r="1713" spans="4:34">
      <c r="D1713" s="62">
        <v>2003</v>
      </c>
      <c r="E1713" s="62">
        <v>8</v>
      </c>
      <c r="F1713" s="62">
        <v>2004</v>
      </c>
      <c r="G1713" s="62">
        <v>2004</v>
      </c>
      <c r="H1713" s="167">
        <v>0</v>
      </c>
      <c r="I1713" s="167">
        <v>0</v>
      </c>
      <c r="J1713" s="167">
        <v>0</v>
      </c>
      <c r="K1713" s="167">
        <v>0</v>
      </c>
      <c r="L1713" s="167">
        <v>0</v>
      </c>
      <c r="M1713" s="167">
        <v>0</v>
      </c>
      <c r="N1713" s="167">
        <v>0</v>
      </c>
      <c r="O1713" s="167">
        <v>60.7</v>
      </c>
      <c r="P1713" s="167">
        <v>0</v>
      </c>
      <c r="Q1713" s="167">
        <v>0</v>
      </c>
      <c r="R1713" s="167">
        <v>0</v>
      </c>
      <c r="S1713" s="167">
        <v>0</v>
      </c>
      <c r="T1713" s="167">
        <v>0</v>
      </c>
      <c r="U1713" s="167">
        <v>971.9</v>
      </c>
      <c r="V1713" s="167">
        <v>2457.5</v>
      </c>
      <c r="W1713" s="167">
        <v>0</v>
      </c>
      <c r="X1713" s="167">
        <v>0</v>
      </c>
      <c r="Y1713" s="167">
        <v>0</v>
      </c>
      <c r="Z1713" s="167">
        <v>0</v>
      </c>
      <c r="AA1713" s="167">
        <v>0</v>
      </c>
      <c r="AB1713" s="167">
        <v>0</v>
      </c>
      <c r="AC1713" s="167">
        <v>0</v>
      </c>
      <c r="AD1713" s="167">
        <v>0</v>
      </c>
      <c r="AE1713" s="167">
        <v>0</v>
      </c>
      <c r="AF1713" s="167">
        <v>0</v>
      </c>
      <c r="AG1713" s="167">
        <v>0</v>
      </c>
      <c r="AH1713" s="43">
        <v>3490.1</v>
      </c>
    </row>
    <row r="1714" spans="4:34">
      <c r="D1714" s="62">
        <v>2003</v>
      </c>
      <c r="E1714" s="62">
        <v>9</v>
      </c>
      <c r="F1714" s="62">
        <v>2004</v>
      </c>
      <c r="G1714" s="62">
        <v>2004</v>
      </c>
      <c r="H1714" s="167">
        <v>0</v>
      </c>
      <c r="I1714" s="167">
        <v>0</v>
      </c>
      <c r="J1714" s="167">
        <v>0</v>
      </c>
      <c r="K1714" s="167">
        <v>0</v>
      </c>
      <c r="L1714" s="167">
        <v>0</v>
      </c>
      <c r="M1714" s="167">
        <v>0</v>
      </c>
      <c r="N1714" s="167">
        <v>0</v>
      </c>
      <c r="O1714" s="167">
        <v>62.5</v>
      </c>
      <c r="P1714" s="167">
        <v>0</v>
      </c>
      <c r="Q1714" s="167">
        <v>0</v>
      </c>
      <c r="R1714" s="167">
        <v>0</v>
      </c>
      <c r="S1714" s="167">
        <v>0</v>
      </c>
      <c r="T1714" s="167">
        <v>0</v>
      </c>
      <c r="U1714" s="167">
        <v>1031.7</v>
      </c>
      <c r="V1714" s="167">
        <v>2791</v>
      </c>
      <c r="W1714" s="167">
        <v>0</v>
      </c>
      <c r="X1714" s="167">
        <v>0</v>
      </c>
      <c r="Y1714" s="167">
        <v>0</v>
      </c>
      <c r="Z1714" s="167">
        <v>0</v>
      </c>
      <c r="AA1714" s="167">
        <v>0</v>
      </c>
      <c r="AB1714" s="167">
        <v>0</v>
      </c>
      <c r="AC1714" s="167">
        <v>0</v>
      </c>
      <c r="AD1714" s="167">
        <v>0</v>
      </c>
      <c r="AE1714" s="167">
        <v>0</v>
      </c>
      <c r="AF1714" s="167">
        <v>0</v>
      </c>
      <c r="AG1714" s="167">
        <v>0</v>
      </c>
      <c r="AH1714" s="43">
        <v>3885.2</v>
      </c>
    </row>
    <row r="1715" spans="4:34">
      <c r="D1715" s="62">
        <v>2003</v>
      </c>
      <c r="E1715" s="62">
        <v>10</v>
      </c>
      <c r="F1715" s="62">
        <v>2004</v>
      </c>
      <c r="G1715" s="62">
        <v>2004</v>
      </c>
      <c r="H1715" s="167">
        <v>0</v>
      </c>
      <c r="I1715" s="167">
        <v>0</v>
      </c>
      <c r="J1715" s="167">
        <v>0</v>
      </c>
      <c r="K1715" s="167">
        <v>0</v>
      </c>
      <c r="L1715" s="167">
        <v>0</v>
      </c>
      <c r="M1715" s="167">
        <v>0</v>
      </c>
      <c r="N1715" s="167">
        <v>0</v>
      </c>
      <c r="O1715" s="167">
        <v>102</v>
      </c>
      <c r="P1715" s="167">
        <v>186.4</v>
      </c>
      <c r="Q1715" s="167">
        <v>0</v>
      </c>
      <c r="R1715" s="167">
        <v>0</v>
      </c>
      <c r="S1715" s="167">
        <v>0</v>
      </c>
      <c r="T1715" s="167">
        <v>0</v>
      </c>
      <c r="U1715" s="167">
        <v>1023.4</v>
      </c>
      <c r="V1715" s="167">
        <v>2882</v>
      </c>
      <c r="W1715" s="167">
        <v>0</v>
      </c>
      <c r="X1715" s="167">
        <v>0</v>
      </c>
      <c r="Y1715" s="167">
        <v>0</v>
      </c>
      <c r="Z1715" s="167">
        <v>0</v>
      </c>
      <c r="AA1715" s="167">
        <v>231.2</v>
      </c>
      <c r="AB1715" s="167">
        <v>0</v>
      </c>
      <c r="AC1715" s="167">
        <v>0</v>
      </c>
      <c r="AD1715" s="167">
        <v>0</v>
      </c>
      <c r="AE1715" s="167">
        <v>0</v>
      </c>
      <c r="AF1715" s="167">
        <v>0</v>
      </c>
      <c r="AG1715" s="167">
        <v>0</v>
      </c>
      <c r="AH1715" s="43">
        <v>4425</v>
      </c>
    </row>
    <row r="1716" spans="4:34">
      <c r="D1716" s="62">
        <v>2003</v>
      </c>
      <c r="E1716" s="62">
        <v>11</v>
      </c>
      <c r="F1716" s="62">
        <v>2004</v>
      </c>
      <c r="G1716" s="62">
        <v>2004</v>
      </c>
      <c r="H1716" s="167">
        <v>239.6</v>
      </c>
      <c r="I1716" s="167">
        <v>0</v>
      </c>
      <c r="J1716" s="167">
        <v>0</v>
      </c>
      <c r="K1716" s="167">
        <v>0</v>
      </c>
      <c r="L1716" s="167">
        <v>0</v>
      </c>
      <c r="M1716" s="167">
        <v>0</v>
      </c>
      <c r="N1716" s="167">
        <v>0</v>
      </c>
      <c r="O1716" s="167">
        <v>98.3</v>
      </c>
      <c r="P1716" s="167">
        <v>474.5</v>
      </c>
      <c r="Q1716" s="167">
        <v>0</v>
      </c>
      <c r="R1716" s="167">
        <v>0</v>
      </c>
      <c r="S1716" s="167">
        <v>0</v>
      </c>
      <c r="T1716" s="167">
        <v>0</v>
      </c>
      <c r="U1716" s="167">
        <v>924.7</v>
      </c>
      <c r="V1716" s="167">
        <v>5439.7</v>
      </c>
      <c r="W1716" s="167">
        <v>0</v>
      </c>
      <c r="X1716" s="167">
        <v>0</v>
      </c>
      <c r="Y1716" s="167">
        <v>144.19999999999999</v>
      </c>
      <c r="Z1716" s="167">
        <v>0</v>
      </c>
      <c r="AA1716" s="167">
        <v>888.6</v>
      </c>
      <c r="AB1716" s="167">
        <v>0</v>
      </c>
      <c r="AC1716" s="167">
        <v>0</v>
      </c>
      <c r="AD1716" s="167">
        <v>0</v>
      </c>
      <c r="AE1716" s="167">
        <v>0</v>
      </c>
      <c r="AF1716" s="167">
        <v>0</v>
      </c>
      <c r="AG1716" s="167">
        <v>0</v>
      </c>
      <c r="AH1716" s="43">
        <v>8209.5999999999985</v>
      </c>
    </row>
    <row r="1717" spans="4:34">
      <c r="D1717" s="62">
        <v>2003</v>
      </c>
      <c r="E1717" s="62">
        <v>12</v>
      </c>
      <c r="F1717" s="62">
        <v>2004</v>
      </c>
      <c r="G1717" s="62">
        <v>2004</v>
      </c>
      <c r="H1717" s="167">
        <v>2136.1</v>
      </c>
      <c r="I1717" s="167">
        <v>0</v>
      </c>
      <c r="J1717" s="167">
        <v>0</v>
      </c>
      <c r="K1717" s="167">
        <v>0</v>
      </c>
      <c r="L1717" s="167">
        <v>0</v>
      </c>
      <c r="M1717" s="167">
        <v>0</v>
      </c>
      <c r="N1717" s="167">
        <v>0</v>
      </c>
      <c r="O1717" s="167">
        <v>99.3</v>
      </c>
      <c r="P1717" s="167">
        <v>509.8</v>
      </c>
      <c r="Q1717" s="167">
        <v>0</v>
      </c>
      <c r="R1717" s="167">
        <v>0</v>
      </c>
      <c r="S1717" s="167">
        <v>0</v>
      </c>
      <c r="T1717" s="167">
        <v>0</v>
      </c>
      <c r="U1717" s="167">
        <v>884</v>
      </c>
      <c r="V1717" s="167">
        <v>5717.4</v>
      </c>
      <c r="W1717" s="167">
        <v>0</v>
      </c>
      <c r="X1717" s="167">
        <v>0</v>
      </c>
      <c r="Y1717" s="167">
        <v>148.19999999999999</v>
      </c>
      <c r="Z1717" s="167">
        <v>0</v>
      </c>
      <c r="AA1717" s="167">
        <v>883</v>
      </c>
      <c r="AB1717" s="167">
        <v>0</v>
      </c>
      <c r="AC1717" s="167">
        <v>0</v>
      </c>
      <c r="AD1717" s="167">
        <v>0</v>
      </c>
      <c r="AE1717" s="167">
        <v>0</v>
      </c>
      <c r="AF1717" s="167">
        <v>0</v>
      </c>
      <c r="AG1717" s="167">
        <v>0</v>
      </c>
      <c r="AH1717" s="43">
        <v>10377.800000000001</v>
      </c>
    </row>
    <row r="1718" spans="4:34">
      <c r="D1718" s="62">
        <v>2004</v>
      </c>
      <c r="E1718" s="62">
        <v>1</v>
      </c>
      <c r="F1718" s="62">
        <v>2004</v>
      </c>
      <c r="G1718" s="62">
        <v>2004</v>
      </c>
      <c r="H1718" s="167">
        <v>1079.2</v>
      </c>
      <c r="I1718" s="167">
        <v>0</v>
      </c>
      <c r="J1718" s="167">
        <v>0</v>
      </c>
      <c r="K1718" s="167">
        <v>0</v>
      </c>
      <c r="L1718" s="167">
        <v>0</v>
      </c>
      <c r="M1718" s="167">
        <v>0</v>
      </c>
      <c r="N1718" s="167">
        <v>0</v>
      </c>
      <c r="O1718" s="167">
        <v>98.3</v>
      </c>
      <c r="P1718" s="167">
        <v>513.5</v>
      </c>
      <c r="Q1718" s="167">
        <v>0</v>
      </c>
      <c r="R1718" s="167">
        <v>0</v>
      </c>
      <c r="S1718" s="167">
        <v>0</v>
      </c>
      <c r="T1718" s="167">
        <v>0</v>
      </c>
      <c r="U1718" s="167">
        <v>960.3</v>
      </c>
      <c r="V1718" s="167">
        <v>3870.8</v>
      </c>
      <c r="W1718" s="167">
        <v>0</v>
      </c>
      <c r="X1718" s="167">
        <v>0</v>
      </c>
      <c r="Y1718" s="167">
        <v>0</v>
      </c>
      <c r="Z1718" s="167">
        <v>0</v>
      </c>
      <c r="AA1718" s="167">
        <v>966.9</v>
      </c>
      <c r="AB1718" s="167">
        <v>0</v>
      </c>
      <c r="AC1718" s="167">
        <v>0</v>
      </c>
      <c r="AD1718" s="167">
        <v>0</v>
      </c>
      <c r="AE1718" s="167">
        <v>0</v>
      </c>
      <c r="AF1718" s="167">
        <v>0</v>
      </c>
      <c r="AG1718" s="167">
        <v>0</v>
      </c>
      <c r="AH1718" s="43">
        <v>7489</v>
      </c>
    </row>
    <row r="1719" spans="4:34">
      <c r="D1719" s="62">
        <v>2004</v>
      </c>
      <c r="E1719" s="62">
        <v>2</v>
      </c>
      <c r="F1719" s="62">
        <v>2004</v>
      </c>
      <c r="G1719" s="62">
        <v>2004</v>
      </c>
      <c r="H1719" s="167">
        <v>1182.9000000000001</v>
      </c>
      <c r="I1719" s="167">
        <v>0</v>
      </c>
      <c r="J1719" s="167">
        <v>0</v>
      </c>
      <c r="K1719" s="167">
        <v>0</v>
      </c>
      <c r="L1719" s="167">
        <v>0</v>
      </c>
      <c r="M1719" s="167">
        <v>0</v>
      </c>
      <c r="N1719" s="167">
        <v>0</v>
      </c>
      <c r="O1719" s="167">
        <v>90.9</v>
      </c>
      <c r="P1719" s="167">
        <v>265.39999999999998</v>
      </c>
      <c r="Q1719" s="167">
        <v>0</v>
      </c>
      <c r="R1719" s="167">
        <v>0</v>
      </c>
      <c r="S1719" s="167">
        <v>0</v>
      </c>
      <c r="T1719" s="167">
        <v>0</v>
      </c>
      <c r="U1719" s="167">
        <v>911.8</v>
      </c>
      <c r="V1719" s="167">
        <v>1107.2</v>
      </c>
      <c r="W1719" s="167">
        <v>0</v>
      </c>
      <c r="X1719" s="167">
        <v>0</v>
      </c>
      <c r="Y1719" s="167">
        <v>0</v>
      </c>
      <c r="Z1719" s="167">
        <v>0</v>
      </c>
      <c r="AA1719" s="167">
        <v>885.8</v>
      </c>
      <c r="AB1719" s="167">
        <v>0</v>
      </c>
      <c r="AC1719" s="167">
        <v>0</v>
      </c>
      <c r="AD1719" s="167">
        <v>0</v>
      </c>
      <c r="AE1719" s="167">
        <v>0</v>
      </c>
      <c r="AF1719" s="167">
        <v>0</v>
      </c>
      <c r="AG1719" s="167">
        <v>0</v>
      </c>
      <c r="AH1719" s="43">
        <v>4444</v>
      </c>
    </row>
    <row r="1720" spans="4:34">
      <c r="D1720" s="62">
        <v>2004</v>
      </c>
      <c r="E1720" s="62">
        <v>3</v>
      </c>
      <c r="F1720" s="62">
        <v>2004</v>
      </c>
      <c r="G1720" s="62">
        <v>2004</v>
      </c>
      <c r="H1720" s="167">
        <v>1389.5</v>
      </c>
      <c r="I1720" s="167">
        <v>0</v>
      </c>
      <c r="J1720" s="167">
        <v>0</v>
      </c>
      <c r="K1720" s="167">
        <v>0</v>
      </c>
      <c r="L1720" s="167">
        <v>0</v>
      </c>
      <c r="M1720" s="167">
        <v>0</v>
      </c>
      <c r="N1720" s="167">
        <v>0</v>
      </c>
      <c r="O1720" s="167">
        <v>94.2</v>
      </c>
      <c r="P1720" s="167">
        <v>1046.9000000000001</v>
      </c>
      <c r="Q1720" s="167">
        <v>0</v>
      </c>
      <c r="R1720" s="167">
        <v>0</v>
      </c>
      <c r="S1720" s="167">
        <v>0</v>
      </c>
      <c r="T1720" s="167">
        <v>0</v>
      </c>
      <c r="U1720" s="167">
        <v>530.6</v>
      </c>
      <c r="V1720" s="167">
        <v>2746.6</v>
      </c>
      <c r="W1720" s="167">
        <v>0</v>
      </c>
      <c r="X1720" s="167">
        <v>0</v>
      </c>
      <c r="Y1720" s="167">
        <v>0</v>
      </c>
      <c r="Z1720" s="167">
        <v>0</v>
      </c>
      <c r="AA1720" s="167">
        <v>917.3</v>
      </c>
      <c r="AB1720" s="167">
        <v>0</v>
      </c>
      <c r="AC1720" s="167">
        <v>0</v>
      </c>
      <c r="AD1720" s="167">
        <v>0</v>
      </c>
      <c r="AE1720" s="167">
        <v>0</v>
      </c>
      <c r="AF1720" s="167">
        <v>0</v>
      </c>
      <c r="AG1720" s="167">
        <v>0</v>
      </c>
      <c r="AH1720" s="43">
        <v>6725.1</v>
      </c>
    </row>
    <row r="1721" spans="4:34">
      <c r="D1721" s="62">
        <v>2004</v>
      </c>
      <c r="E1721" s="62">
        <v>4</v>
      </c>
      <c r="F1721" s="62">
        <v>2004</v>
      </c>
      <c r="G1721" s="62">
        <v>2004</v>
      </c>
      <c r="H1721" s="167">
        <v>138.6</v>
      </c>
      <c r="I1721" s="167">
        <v>0</v>
      </c>
      <c r="J1721" s="167">
        <v>0</v>
      </c>
      <c r="K1721" s="167">
        <v>0</v>
      </c>
      <c r="L1721" s="167">
        <v>0</v>
      </c>
      <c r="M1721" s="167">
        <v>0</v>
      </c>
      <c r="N1721" s="167">
        <v>0</v>
      </c>
      <c r="O1721" s="167">
        <v>79.3</v>
      </c>
      <c r="P1721" s="167">
        <v>441.1</v>
      </c>
      <c r="Q1721" s="167">
        <v>0</v>
      </c>
      <c r="R1721" s="167">
        <v>0</v>
      </c>
      <c r="S1721" s="167">
        <v>0</v>
      </c>
      <c r="T1721" s="167">
        <v>0</v>
      </c>
      <c r="U1721" s="167">
        <v>294.3</v>
      </c>
      <c r="V1721" s="167">
        <v>648.20000000000005</v>
      </c>
      <c r="W1721" s="167">
        <v>0</v>
      </c>
      <c r="X1721" s="167">
        <v>0</v>
      </c>
      <c r="Y1721" s="167">
        <v>0</v>
      </c>
      <c r="Z1721" s="167">
        <v>0</v>
      </c>
      <c r="AA1721" s="167">
        <v>822.5</v>
      </c>
      <c r="AB1721" s="167">
        <v>0</v>
      </c>
      <c r="AC1721" s="167">
        <v>0</v>
      </c>
      <c r="AD1721" s="167">
        <v>0</v>
      </c>
      <c r="AE1721" s="167">
        <v>0</v>
      </c>
      <c r="AF1721" s="167">
        <v>0</v>
      </c>
      <c r="AG1721" s="167">
        <v>0</v>
      </c>
      <c r="AH1721" s="43">
        <v>2424</v>
      </c>
    </row>
    <row r="1722" spans="4:34">
      <c r="D1722" s="62">
        <v>2004</v>
      </c>
      <c r="E1722" s="62">
        <v>5</v>
      </c>
      <c r="F1722" s="62">
        <v>2004</v>
      </c>
      <c r="G1722" s="62">
        <v>2005</v>
      </c>
      <c r="H1722" s="167">
        <v>0</v>
      </c>
      <c r="I1722" s="167">
        <v>0</v>
      </c>
      <c r="J1722" s="167">
        <v>0</v>
      </c>
      <c r="K1722" s="167">
        <v>0</v>
      </c>
      <c r="L1722" s="167">
        <v>0</v>
      </c>
      <c r="M1722" s="167">
        <v>0</v>
      </c>
      <c r="N1722" s="167">
        <v>0</v>
      </c>
      <c r="O1722" s="167">
        <v>91.3</v>
      </c>
      <c r="P1722" s="167">
        <v>550.29999999999995</v>
      </c>
      <c r="Q1722" s="167">
        <v>0</v>
      </c>
      <c r="R1722" s="167">
        <v>0</v>
      </c>
      <c r="S1722" s="167">
        <v>0</v>
      </c>
      <c r="T1722" s="167">
        <v>0</v>
      </c>
      <c r="U1722" s="167">
        <v>264.8</v>
      </c>
      <c r="V1722" s="167">
        <v>1034</v>
      </c>
      <c r="W1722" s="167">
        <v>0</v>
      </c>
      <c r="X1722" s="167">
        <v>0</v>
      </c>
      <c r="Y1722" s="167">
        <v>0</v>
      </c>
      <c r="Z1722" s="167">
        <v>0</v>
      </c>
      <c r="AA1722" s="167">
        <v>1043.5</v>
      </c>
      <c r="AB1722" s="167">
        <v>0</v>
      </c>
      <c r="AC1722" s="167">
        <v>0</v>
      </c>
      <c r="AD1722" s="167">
        <v>0</v>
      </c>
      <c r="AE1722" s="167">
        <v>0</v>
      </c>
      <c r="AF1722" s="167">
        <v>0</v>
      </c>
      <c r="AG1722" s="167">
        <v>0</v>
      </c>
      <c r="AH1722" s="43">
        <v>2983.8999999999996</v>
      </c>
    </row>
    <row r="1723" spans="4:34">
      <c r="D1723" s="62">
        <v>2004</v>
      </c>
      <c r="E1723" s="62">
        <v>6</v>
      </c>
      <c r="F1723" s="62">
        <v>2004</v>
      </c>
      <c r="G1723" s="62">
        <v>2005</v>
      </c>
      <c r="H1723" s="167">
        <v>0</v>
      </c>
      <c r="I1723" s="167">
        <v>0</v>
      </c>
      <c r="J1723" s="167">
        <v>0</v>
      </c>
      <c r="K1723" s="167">
        <v>0</v>
      </c>
      <c r="L1723" s="167">
        <v>0</v>
      </c>
      <c r="M1723" s="167">
        <v>0</v>
      </c>
      <c r="N1723" s="167">
        <v>0</v>
      </c>
      <c r="O1723" s="167">
        <v>98.9</v>
      </c>
      <c r="P1723" s="167">
        <v>530.1</v>
      </c>
      <c r="Q1723" s="167">
        <v>0</v>
      </c>
      <c r="R1723" s="167">
        <v>0</v>
      </c>
      <c r="S1723" s="167">
        <v>0</v>
      </c>
      <c r="T1723" s="167">
        <v>0</v>
      </c>
      <c r="U1723" s="167">
        <v>545.6</v>
      </c>
      <c r="V1723" s="167">
        <v>0</v>
      </c>
      <c r="W1723" s="167">
        <v>0</v>
      </c>
      <c r="X1723" s="167">
        <v>0</v>
      </c>
      <c r="Y1723" s="167">
        <v>0</v>
      </c>
      <c r="Z1723" s="167">
        <v>0</v>
      </c>
      <c r="AA1723" s="167">
        <v>1153.0999999999999</v>
      </c>
      <c r="AB1723" s="167">
        <v>0</v>
      </c>
      <c r="AC1723" s="167">
        <v>0</v>
      </c>
      <c r="AD1723" s="167">
        <v>0</v>
      </c>
      <c r="AE1723" s="167">
        <v>0</v>
      </c>
      <c r="AF1723" s="167">
        <v>0</v>
      </c>
      <c r="AG1723" s="167">
        <v>0</v>
      </c>
      <c r="AH1723" s="43">
        <v>2327.6999999999998</v>
      </c>
    </row>
    <row r="1724" spans="4:34">
      <c r="D1724" s="62">
        <v>2004</v>
      </c>
      <c r="E1724" s="62">
        <v>7</v>
      </c>
      <c r="F1724" s="62">
        <v>2005</v>
      </c>
      <c r="G1724" s="62">
        <v>2005</v>
      </c>
      <c r="H1724" s="167">
        <v>0</v>
      </c>
      <c r="I1724" s="167">
        <v>0</v>
      </c>
      <c r="J1724" s="167">
        <v>0</v>
      </c>
      <c r="K1724" s="167">
        <v>0</v>
      </c>
      <c r="L1724" s="167">
        <v>0</v>
      </c>
      <c r="M1724" s="167">
        <v>0</v>
      </c>
      <c r="N1724" s="167">
        <v>60</v>
      </c>
      <c r="O1724" s="167">
        <v>104.1</v>
      </c>
      <c r="P1724" s="167">
        <v>570.4</v>
      </c>
      <c r="Q1724" s="167">
        <v>0</v>
      </c>
      <c r="R1724" s="167">
        <v>0</v>
      </c>
      <c r="S1724" s="167">
        <v>0</v>
      </c>
      <c r="T1724" s="167">
        <v>0</v>
      </c>
      <c r="U1724" s="167">
        <v>0</v>
      </c>
      <c r="V1724" s="167">
        <v>800.5</v>
      </c>
      <c r="W1724" s="167">
        <v>0</v>
      </c>
      <c r="X1724" s="167">
        <v>0</v>
      </c>
      <c r="Y1724" s="167">
        <v>0</v>
      </c>
      <c r="Z1724" s="167">
        <v>0</v>
      </c>
      <c r="AA1724" s="167">
        <v>282.10000000000002</v>
      </c>
      <c r="AB1724" s="167">
        <v>0</v>
      </c>
      <c r="AC1724" s="167">
        <v>0</v>
      </c>
      <c r="AD1724" s="167">
        <v>0</v>
      </c>
      <c r="AE1724" s="167">
        <v>0</v>
      </c>
      <c r="AF1724" s="167">
        <v>0</v>
      </c>
      <c r="AG1724" s="167">
        <v>0</v>
      </c>
      <c r="AH1724" s="43">
        <v>1817.1</v>
      </c>
    </row>
    <row r="1725" spans="4:34">
      <c r="D1725" s="62">
        <v>2004</v>
      </c>
      <c r="E1725" s="62">
        <v>8</v>
      </c>
      <c r="F1725" s="62">
        <v>2005</v>
      </c>
      <c r="G1725" s="62">
        <v>2005</v>
      </c>
      <c r="H1725" s="167">
        <v>0</v>
      </c>
      <c r="I1725" s="167">
        <v>0</v>
      </c>
      <c r="J1725" s="167">
        <v>0</v>
      </c>
      <c r="K1725" s="167">
        <v>0</v>
      </c>
      <c r="L1725" s="167">
        <v>0</v>
      </c>
      <c r="M1725" s="167">
        <v>0</v>
      </c>
      <c r="N1725" s="167">
        <v>186</v>
      </c>
      <c r="O1725" s="167">
        <v>85.3</v>
      </c>
      <c r="P1725" s="167">
        <v>605.20000000000005</v>
      </c>
      <c r="Q1725" s="167">
        <v>0</v>
      </c>
      <c r="R1725" s="167">
        <v>0</v>
      </c>
      <c r="S1725" s="167">
        <v>0</v>
      </c>
      <c r="T1725" s="167">
        <v>0</v>
      </c>
      <c r="U1725" s="167">
        <v>1903.6</v>
      </c>
      <c r="V1725" s="167">
        <v>844.5</v>
      </c>
      <c r="W1725" s="167">
        <v>0</v>
      </c>
      <c r="X1725" s="167">
        <v>0</v>
      </c>
      <c r="Y1725" s="167">
        <v>0</v>
      </c>
      <c r="Z1725" s="167">
        <v>0</v>
      </c>
      <c r="AA1725" s="167">
        <v>207.9</v>
      </c>
      <c r="AB1725" s="167">
        <v>0</v>
      </c>
      <c r="AC1725" s="167">
        <v>0</v>
      </c>
      <c r="AD1725" s="167">
        <v>0</v>
      </c>
      <c r="AE1725" s="167">
        <v>0</v>
      </c>
      <c r="AF1725" s="167">
        <v>0</v>
      </c>
      <c r="AG1725" s="167">
        <v>0</v>
      </c>
      <c r="AH1725" s="43">
        <v>3832.5</v>
      </c>
    </row>
    <row r="1726" spans="4:34">
      <c r="D1726" s="62">
        <v>2004</v>
      </c>
      <c r="E1726" s="62">
        <v>9</v>
      </c>
      <c r="F1726" s="62">
        <v>2005</v>
      </c>
      <c r="G1726" s="62">
        <v>2005</v>
      </c>
      <c r="H1726" s="167">
        <v>0</v>
      </c>
      <c r="I1726" s="167">
        <v>0</v>
      </c>
      <c r="J1726" s="167">
        <v>0</v>
      </c>
      <c r="K1726" s="167">
        <v>0</v>
      </c>
      <c r="L1726" s="167">
        <v>0</v>
      </c>
      <c r="M1726" s="167">
        <v>0</v>
      </c>
      <c r="N1726" s="167">
        <v>142</v>
      </c>
      <c r="O1726" s="167">
        <v>0</v>
      </c>
      <c r="P1726" s="167">
        <v>613.5</v>
      </c>
      <c r="Q1726" s="167">
        <v>0</v>
      </c>
      <c r="R1726" s="167">
        <v>0</v>
      </c>
      <c r="S1726" s="167">
        <v>0</v>
      </c>
      <c r="T1726" s="167">
        <v>0</v>
      </c>
      <c r="U1726" s="167">
        <v>0</v>
      </c>
      <c r="V1726" s="167">
        <v>671.7</v>
      </c>
      <c r="W1726" s="167">
        <v>0</v>
      </c>
      <c r="X1726" s="167">
        <v>0</v>
      </c>
      <c r="Y1726" s="167">
        <v>0</v>
      </c>
      <c r="Z1726" s="167">
        <v>0</v>
      </c>
      <c r="AA1726" s="167">
        <v>207.2</v>
      </c>
      <c r="AB1726" s="167">
        <v>0</v>
      </c>
      <c r="AC1726" s="167">
        <v>0</v>
      </c>
      <c r="AD1726" s="167">
        <v>0</v>
      </c>
      <c r="AE1726" s="167">
        <v>0</v>
      </c>
      <c r="AF1726" s="167">
        <v>0</v>
      </c>
      <c r="AG1726" s="167">
        <v>0</v>
      </c>
      <c r="AH1726" s="43">
        <v>1634.4</v>
      </c>
    </row>
    <row r="1727" spans="4:34">
      <c r="D1727" s="62">
        <v>2004</v>
      </c>
      <c r="E1727" s="62">
        <v>10</v>
      </c>
      <c r="F1727" s="62">
        <v>2005</v>
      </c>
      <c r="G1727" s="62">
        <v>2005</v>
      </c>
      <c r="H1727" s="167">
        <v>651.6</v>
      </c>
      <c r="I1727" s="167">
        <v>0</v>
      </c>
      <c r="J1727" s="167">
        <v>0</v>
      </c>
      <c r="K1727" s="167">
        <v>0</v>
      </c>
      <c r="L1727" s="167">
        <v>0</v>
      </c>
      <c r="M1727" s="167">
        <v>0</v>
      </c>
      <c r="N1727" s="167">
        <v>58</v>
      </c>
      <c r="O1727" s="167">
        <v>21.2</v>
      </c>
      <c r="P1727" s="167">
        <v>506.6</v>
      </c>
      <c r="Q1727" s="167">
        <v>0</v>
      </c>
      <c r="R1727" s="167">
        <v>0</v>
      </c>
      <c r="S1727" s="167">
        <v>0</v>
      </c>
      <c r="T1727" s="167">
        <v>0</v>
      </c>
      <c r="U1727" s="167">
        <v>0</v>
      </c>
      <c r="V1727" s="167">
        <v>1954</v>
      </c>
      <c r="W1727" s="167">
        <v>0</v>
      </c>
      <c r="X1727" s="167">
        <v>0</v>
      </c>
      <c r="Y1727" s="167">
        <v>0</v>
      </c>
      <c r="Z1727" s="167">
        <v>0</v>
      </c>
      <c r="AA1727" s="167">
        <v>444.7</v>
      </c>
      <c r="AB1727" s="167">
        <v>0</v>
      </c>
      <c r="AC1727" s="167">
        <v>0</v>
      </c>
      <c r="AD1727" s="167">
        <v>0</v>
      </c>
      <c r="AE1727" s="167">
        <v>0</v>
      </c>
      <c r="AF1727" s="167">
        <v>0</v>
      </c>
      <c r="AG1727" s="167">
        <v>0</v>
      </c>
      <c r="AH1727" s="43">
        <v>3636.1</v>
      </c>
    </row>
    <row r="1728" spans="4:34">
      <c r="D1728" s="62">
        <v>2004</v>
      </c>
      <c r="E1728" s="62">
        <v>11</v>
      </c>
      <c r="F1728" s="62">
        <v>2005</v>
      </c>
      <c r="G1728" s="62">
        <v>2005</v>
      </c>
      <c r="H1728" s="167">
        <v>481</v>
      </c>
      <c r="I1728" s="167">
        <v>0</v>
      </c>
      <c r="J1728" s="167">
        <v>0</v>
      </c>
      <c r="K1728" s="167">
        <v>0</v>
      </c>
      <c r="L1728" s="167">
        <v>0</v>
      </c>
      <c r="M1728" s="167">
        <v>0</v>
      </c>
      <c r="N1728" s="167">
        <v>45</v>
      </c>
      <c r="O1728" s="167">
        <v>179.1</v>
      </c>
      <c r="P1728" s="167">
        <v>601</v>
      </c>
      <c r="Q1728" s="167">
        <v>0</v>
      </c>
      <c r="R1728" s="167">
        <v>0</v>
      </c>
      <c r="S1728" s="167">
        <v>0</v>
      </c>
      <c r="T1728" s="167">
        <v>0</v>
      </c>
      <c r="U1728" s="167">
        <v>629.4</v>
      </c>
      <c r="V1728" s="167">
        <v>4979.8999999999996</v>
      </c>
      <c r="W1728" s="167">
        <v>0</v>
      </c>
      <c r="X1728" s="167">
        <v>0</v>
      </c>
      <c r="Y1728" s="167">
        <v>0</v>
      </c>
      <c r="Z1728" s="167">
        <v>0</v>
      </c>
      <c r="AA1728" s="167">
        <v>2.6</v>
      </c>
      <c r="AB1728" s="167">
        <v>0</v>
      </c>
      <c r="AC1728" s="167">
        <v>0</v>
      </c>
      <c r="AD1728" s="167">
        <v>0</v>
      </c>
      <c r="AE1728" s="167">
        <v>0</v>
      </c>
      <c r="AF1728" s="167">
        <v>0</v>
      </c>
      <c r="AG1728" s="167">
        <v>0</v>
      </c>
      <c r="AH1728" s="43">
        <v>6918</v>
      </c>
    </row>
    <row r="1729" spans="4:34">
      <c r="D1729" s="62">
        <v>2004</v>
      </c>
      <c r="E1729" s="62">
        <v>12</v>
      </c>
      <c r="F1729" s="62">
        <v>2005</v>
      </c>
      <c r="G1729" s="62">
        <v>2005</v>
      </c>
      <c r="H1729" s="167">
        <v>514.29999999999995</v>
      </c>
      <c r="I1729" s="167">
        <v>0</v>
      </c>
      <c r="J1729" s="167">
        <v>0</v>
      </c>
      <c r="K1729" s="167">
        <v>0</v>
      </c>
      <c r="L1729" s="167">
        <v>0</v>
      </c>
      <c r="M1729" s="167">
        <v>0</v>
      </c>
      <c r="N1729" s="167">
        <v>0</v>
      </c>
      <c r="O1729" s="167">
        <v>184.4</v>
      </c>
      <c r="P1729" s="167">
        <v>688.8</v>
      </c>
      <c r="Q1729" s="167">
        <v>0</v>
      </c>
      <c r="R1729" s="167">
        <v>0</v>
      </c>
      <c r="S1729" s="167">
        <v>0</v>
      </c>
      <c r="T1729" s="167">
        <v>0</v>
      </c>
      <c r="U1729" s="167">
        <v>907.8</v>
      </c>
      <c r="V1729" s="167">
        <v>4962</v>
      </c>
      <c r="W1729" s="167">
        <v>0</v>
      </c>
      <c r="X1729" s="167">
        <v>0</v>
      </c>
      <c r="Y1729" s="167">
        <v>0</v>
      </c>
      <c r="Z1729" s="167">
        <v>0</v>
      </c>
      <c r="AA1729" s="167">
        <v>85</v>
      </c>
      <c r="AB1729" s="167">
        <v>0</v>
      </c>
      <c r="AC1729" s="167">
        <v>0</v>
      </c>
      <c r="AD1729" s="167">
        <v>0</v>
      </c>
      <c r="AE1729" s="167">
        <v>0</v>
      </c>
      <c r="AF1729" s="167">
        <v>0</v>
      </c>
      <c r="AG1729" s="167">
        <v>0</v>
      </c>
      <c r="AH1729" s="43">
        <v>7342.3</v>
      </c>
    </row>
    <row r="1730" spans="4:34">
      <c r="D1730" s="62">
        <v>2005</v>
      </c>
      <c r="E1730" s="62">
        <v>1</v>
      </c>
      <c r="F1730" s="62">
        <v>2005</v>
      </c>
      <c r="G1730" s="62">
        <v>2005</v>
      </c>
      <c r="H1730" s="167">
        <v>586.5</v>
      </c>
      <c r="I1730" s="167">
        <v>0</v>
      </c>
      <c r="J1730" s="167">
        <v>0</v>
      </c>
      <c r="K1730" s="167">
        <v>0</v>
      </c>
      <c r="L1730" s="167">
        <v>0</v>
      </c>
      <c r="M1730" s="167">
        <v>0</v>
      </c>
      <c r="N1730" s="167">
        <v>0</v>
      </c>
      <c r="O1730" s="167">
        <v>136.5</v>
      </c>
      <c r="P1730" s="167">
        <v>666.4</v>
      </c>
      <c r="Q1730" s="167">
        <v>0</v>
      </c>
      <c r="R1730" s="167">
        <v>0</v>
      </c>
      <c r="S1730" s="167">
        <v>0</v>
      </c>
      <c r="T1730" s="167">
        <v>1098.9000000000001</v>
      </c>
      <c r="U1730" s="167">
        <v>3025.4</v>
      </c>
      <c r="V1730" s="167">
        <v>3624.8</v>
      </c>
      <c r="W1730" s="167">
        <v>0</v>
      </c>
      <c r="X1730" s="167">
        <v>0</v>
      </c>
      <c r="Y1730" s="167">
        <v>0</v>
      </c>
      <c r="Z1730" s="167">
        <v>0</v>
      </c>
      <c r="AA1730" s="167">
        <v>76.599999999999994</v>
      </c>
      <c r="AB1730" s="167">
        <v>0</v>
      </c>
      <c r="AC1730" s="167">
        <v>0</v>
      </c>
      <c r="AD1730" s="167">
        <v>0</v>
      </c>
      <c r="AE1730" s="167">
        <v>0</v>
      </c>
      <c r="AF1730" s="167">
        <v>0</v>
      </c>
      <c r="AG1730" s="167">
        <v>0</v>
      </c>
      <c r="AH1730" s="43">
        <v>9215.1</v>
      </c>
    </row>
    <row r="1731" spans="4:34">
      <c r="D1731" s="62">
        <v>2005</v>
      </c>
      <c r="E1731" s="62">
        <v>2</v>
      </c>
      <c r="F1731" s="62">
        <v>2005</v>
      </c>
      <c r="G1731" s="62">
        <v>2005</v>
      </c>
      <c r="H1731" s="167">
        <v>416</v>
      </c>
      <c r="I1731" s="167">
        <v>0</v>
      </c>
      <c r="J1731" s="167">
        <v>0</v>
      </c>
      <c r="K1731" s="167">
        <v>0</v>
      </c>
      <c r="L1731" s="167">
        <v>0</v>
      </c>
      <c r="M1731" s="167">
        <v>0</v>
      </c>
      <c r="N1731" s="167">
        <v>0</v>
      </c>
      <c r="O1731" s="167">
        <v>108</v>
      </c>
      <c r="P1731" s="167">
        <v>447.4</v>
      </c>
      <c r="Q1731" s="167">
        <v>0</v>
      </c>
      <c r="R1731" s="167">
        <v>0</v>
      </c>
      <c r="S1731" s="167">
        <v>0</v>
      </c>
      <c r="T1731" s="167">
        <v>753.8</v>
      </c>
      <c r="U1731" s="167">
        <v>1615.1</v>
      </c>
      <c r="V1731" s="167">
        <v>3673.1</v>
      </c>
      <c r="W1731" s="167">
        <v>0</v>
      </c>
      <c r="X1731" s="167">
        <v>0</v>
      </c>
      <c r="Y1731" s="167">
        <v>0</v>
      </c>
      <c r="Z1731" s="167">
        <v>0</v>
      </c>
      <c r="AA1731" s="167">
        <v>0</v>
      </c>
      <c r="AB1731" s="167">
        <v>0</v>
      </c>
      <c r="AC1731" s="167">
        <v>0</v>
      </c>
      <c r="AD1731" s="167">
        <v>0</v>
      </c>
      <c r="AE1731" s="167">
        <v>0</v>
      </c>
      <c r="AF1731" s="167">
        <v>0</v>
      </c>
      <c r="AG1731" s="167">
        <v>0</v>
      </c>
      <c r="AH1731" s="43">
        <v>7013.4</v>
      </c>
    </row>
    <row r="1732" spans="4:34">
      <c r="D1732" s="62">
        <v>2005</v>
      </c>
      <c r="E1732" s="62">
        <v>3</v>
      </c>
      <c r="F1732" s="62">
        <v>2005</v>
      </c>
      <c r="G1732" s="62">
        <v>2005</v>
      </c>
      <c r="H1732" s="167">
        <v>699.3</v>
      </c>
      <c r="I1732" s="167">
        <v>0</v>
      </c>
      <c r="J1732" s="167">
        <v>0</v>
      </c>
      <c r="K1732" s="167">
        <v>0</v>
      </c>
      <c r="L1732" s="167">
        <v>0</v>
      </c>
      <c r="M1732" s="167">
        <v>0</v>
      </c>
      <c r="N1732" s="167">
        <v>0</v>
      </c>
      <c r="O1732" s="167">
        <v>143.5</v>
      </c>
      <c r="P1732" s="167">
        <v>537.6</v>
      </c>
      <c r="Q1732" s="167">
        <v>0</v>
      </c>
      <c r="R1732" s="167">
        <v>0</v>
      </c>
      <c r="S1732" s="167">
        <v>0</v>
      </c>
      <c r="T1732" s="167">
        <v>700</v>
      </c>
      <c r="U1732" s="167">
        <v>389</v>
      </c>
      <c r="V1732" s="167">
        <v>2054.9</v>
      </c>
      <c r="W1732" s="167">
        <v>0</v>
      </c>
      <c r="X1732" s="167">
        <v>0</v>
      </c>
      <c r="Y1732" s="167">
        <v>0</v>
      </c>
      <c r="Z1732" s="167">
        <v>0</v>
      </c>
      <c r="AA1732" s="167">
        <v>0</v>
      </c>
      <c r="AB1732" s="167">
        <v>0</v>
      </c>
      <c r="AC1732" s="167">
        <v>0</v>
      </c>
      <c r="AD1732" s="167">
        <v>0</v>
      </c>
      <c r="AE1732" s="167">
        <v>0</v>
      </c>
      <c r="AF1732" s="167">
        <v>0</v>
      </c>
      <c r="AG1732" s="167">
        <v>0</v>
      </c>
      <c r="AH1732" s="43">
        <v>4524.3</v>
      </c>
    </row>
    <row r="1733" spans="4:34">
      <c r="D1733" s="62">
        <v>2005</v>
      </c>
      <c r="E1733" s="62">
        <v>4</v>
      </c>
      <c r="F1733" s="62">
        <v>2005</v>
      </c>
      <c r="G1733" s="62">
        <v>2005</v>
      </c>
      <c r="H1733" s="167">
        <v>316.8</v>
      </c>
      <c r="I1733" s="167">
        <v>0</v>
      </c>
      <c r="J1733" s="167">
        <v>0</v>
      </c>
      <c r="K1733" s="167">
        <v>0</v>
      </c>
      <c r="L1733" s="167">
        <v>0</v>
      </c>
      <c r="M1733" s="167">
        <v>0</v>
      </c>
      <c r="N1733" s="167">
        <v>0</v>
      </c>
      <c r="O1733" s="167">
        <v>150.19999999999999</v>
      </c>
      <c r="P1733" s="167">
        <v>500</v>
      </c>
      <c r="Q1733" s="167">
        <v>0</v>
      </c>
      <c r="R1733" s="167">
        <v>0</v>
      </c>
      <c r="S1733" s="167">
        <v>0</v>
      </c>
      <c r="T1733" s="167">
        <v>1496.3</v>
      </c>
      <c r="U1733" s="167">
        <v>3048.2</v>
      </c>
      <c r="V1733" s="167">
        <v>4172.7</v>
      </c>
      <c r="W1733" s="167">
        <v>0</v>
      </c>
      <c r="X1733" s="167">
        <v>0</v>
      </c>
      <c r="Y1733" s="167">
        <v>0</v>
      </c>
      <c r="Z1733" s="167">
        <v>0</v>
      </c>
      <c r="AA1733" s="167">
        <v>596</v>
      </c>
      <c r="AB1733" s="167">
        <v>0</v>
      </c>
      <c r="AC1733" s="167">
        <v>0</v>
      </c>
      <c r="AD1733" s="167">
        <v>0</v>
      </c>
      <c r="AE1733" s="167">
        <v>0</v>
      </c>
      <c r="AF1733" s="167">
        <v>0</v>
      </c>
      <c r="AG1733" s="167">
        <v>0</v>
      </c>
      <c r="AH1733" s="43">
        <v>10280.200000000001</v>
      </c>
    </row>
    <row r="1734" spans="4:34">
      <c r="D1734" s="62">
        <v>2005</v>
      </c>
      <c r="E1734" s="62">
        <v>5</v>
      </c>
      <c r="F1734" s="62">
        <v>2005</v>
      </c>
      <c r="G1734" s="62">
        <v>2006</v>
      </c>
      <c r="H1734" s="167">
        <v>0</v>
      </c>
      <c r="I1734" s="167">
        <v>0</v>
      </c>
      <c r="J1734" s="167">
        <v>0</v>
      </c>
      <c r="K1734" s="167">
        <v>0</v>
      </c>
      <c r="L1734" s="167">
        <v>0</v>
      </c>
      <c r="M1734" s="167">
        <v>0</v>
      </c>
      <c r="N1734" s="167">
        <v>0</v>
      </c>
      <c r="O1734" s="167">
        <v>171.7</v>
      </c>
      <c r="P1734" s="167">
        <v>350</v>
      </c>
      <c r="Q1734" s="167">
        <v>0</v>
      </c>
      <c r="R1734" s="167">
        <v>0</v>
      </c>
      <c r="S1734" s="167">
        <v>0</v>
      </c>
      <c r="T1734" s="167">
        <v>1647</v>
      </c>
      <c r="U1734" s="167">
        <v>2696</v>
      </c>
      <c r="V1734" s="167">
        <v>5288.9</v>
      </c>
      <c r="W1734" s="167">
        <v>0</v>
      </c>
      <c r="X1734" s="167">
        <v>0</v>
      </c>
      <c r="Y1734" s="167">
        <v>0</v>
      </c>
      <c r="Z1734" s="167">
        <v>0</v>
      </c>
      <c r="AA1734" s="167">
        <v>1226.7</v>
      </c>
      <c r="AB1734" s="167">
        <v>0</v>
      </c>
      <c r="AC1734" s="167">
        <v>0</v>
      </c>
      <c r="AD1734" s="167">
        <v>0</v>
      </c>
      <c r="AE1734" s="167">
        <v>0</v>
      </c>
      <c r="AF1734" s="167">
        <v>0</v>
      </c>
      <c r="AG1734" s="167">
        <v>0</v>
      </c>
      <c r="AH1734" s="43">
        <v>11380.3</v>
      </c>
    </row>
    <row r="1735" spans="4:34">
      <c r="D1735" s="62">
        <v>2005</v>
      </c>
      <c r="E1735" s="62">
        <v>6</v>
      </c>
      <c r="F1735" s="62">
        <v>2005</v>
      </c>
      <c r="G1735" s="62">
        <v>2006</v>
      </c>
      <c r="H1735" s="167">
        <v>0</v>
      </c>
      <c r="I1735" s="167">
        <v>0</v>
      </c>
      <c r="J1735" s="167">
        <v>0</v>
      </c>
      <c r="K1735" s="167">
        <v>0</v>
      </c>
      <c r="L1735" s="167">
        <v>0</v>
      </c>
      <c r="M1735" s="167">
        <v>0</v>
      </c>
      <c r="N1735" s="167">
        <v>0</v>
      </c>
      <c r="O1735" s="167">
        <v>173.3</v>
      </c>
      <c r="P1735" s="167">
        <v>761.5</v>
      </c>
      <c r="Q1735" s="167">
        <v>0</v>
      </c>
      <c r="R1735" s="167">
        <v>0</v>
      </c>
      <c r="S1735" s="167">
        <v>0</v>
      </c>
      <c r="T1735" s="167">
        <v>2549</v>
      </c>
      <c r="U1735" s="167">
        <v>3825.6</v>
      </c>
      <c r="V1735" s="167">
        <v>6589.8</v>
      </c>
      <c r="W1735" s="167">
        <v>0</v>
      </c>
      <c r="X1735" s="167">
        <v>0</v>
      </c>
      <c r="Y1735" s="167">
        <v>0</v>
      </c>
      <c r="Z1735" s="167">
        <v>0</v>
      </c>
      <c r="AA1735" s="167">
        <v>884.2</v>
      </c>
      <c r="AB1735" s="167">
        <v>0</v>
      </c>
      <c r="AC1735" s="167">
        <v>0</v>
      </c>
      <c r="AD1735" s="167">
        <v>0</v>
      </c>
      <c r="AE1735" s="167">
        <v>0</v>
      </c>
      <c r="AF1735" s="167">
        <v>0</v>
      </c>
      <c r="AG1735" s="167">
        <v>0</v>
      </c>
      <c r="AH1735" s="43">
        <v>14783.400000000001</v>
      </c>
    </row>
    <row r="1736" spans="4:34">
      <c r="D1736" s="62">
        <v>2005</v>
      </c>
      <c r="E1736" s="62">
        <v>7</v>
      </c>
      <c r="F1736" s="62">
        <v>2006</v>
      </c>
      <c r="G1736" s="62">
        <v>2006</v>
      </c>
      <c r="H1736" s="167">
        <v>1606.8</v>
      </c>
      <c r="I1736" s="167">
        <v>0</v>
      </c>
      <c r="J1736" s="167">
        <v>0</v>
      </c>
      <c r="K1736" s="167">
        <v>0</v>
      </c>
      <c r="L1736" s="167">
        <v>0</v>
      </c>
      <c r="M1736" s="167">
        <v>0</v>
      </c>
      <c r="N1736" s="167">
        <v>0</v>
      </c>
      <c r="O1736" s="167">
        <v>88.5</v>
      </c>
      <c r="P1736" s="167">
        <v>650</v>
      </c>
      <c r="Q1736" s="167">
        <v>0</v>
      </c>
      <c r="R1736" s="167">
        <v>0</v>
      </c>
      <c r="S1736" s="167">
        <v>0</v>
      </c>
      <c r="T1736" s="167">
        <v>1208</v>
      </c>
      <c r="U1736" s="167">
        <v>1041.0999999999999</v>
      </c>
      <c r="V1736" s="167">
        <v>7344</v>
      </c>
      <c r="W1736" s="167">
        <v>0</v>
      </c>
      <c r="X1736" s="167">
        <v>0</v>
      </c>
      <c r="Y1736" s="167">
        <v>0</v>
      </c>
      <c r="Z1736" s="167">
        <v>0</v>
      </c>
      <c r="AA1736" s="167">
        <v>243.1</v>
      </c>
      <c r="AB1736" s="167">
        <v>0</v>
      </c>
      <c r="AC1736" s="167">
        <v>0</v>
      </c>
      <c r="AD1736" s="167">
        <v>0</v>
      </c>
      <c r="AE1736" s="167">
        <v>0</v>
      </c>
      <c r="AF1736" s="167">
        <v>0</v>
      </c>
      <c r="AG1736" s="167">
        <v>0</v>
      </c>
      <c r="AH1736" s="43">
        <v>12181.5</v>
      </c>
    </row>
    <row r="1737" spans="4:34">
      <c r="D1737" s="62">
        <v>2005</v>
      </c>
      <c r="E1737" s="62">
        <v>8</v>
      </c>
      <c r="F1737" s="62">
        <v>2006</v>
      </c>
      <c r="G1737" s="62">
        <v>2006</v>
      </c>
      <c r="H1737" s="167">
        <v>0</v>
      </c>
      <c r="I1737" s="167">
        <v>0</v>
      </c>
      <c r="J1737" s="167">
        <v>0</v>
      </c>
      <c r="K1737" s="167">
        <v>0</v>
      </c>
      <c r="L1737" s="167">
        <v>0</v>
      </c>
      <c r="M1737" s="167">
        <v>0</v>
      </c>
      <c r="N1737" s="167">
        <v>0</v>
      </c>
      <c r="O1737" s="167">
        <v>90.4</v>
      </c>
      <c r="P1737" s="167">
        <v>140.9</v>
      </c>
      <c r="Q1737" s="167">
        <v>0</v>
      </c>
      <c r="R1737" s="167">
        <v>0</v>
      </c>
      <c r="S1737" s="167">
        <v>0</v>
      </c>
      <c r="T1737" s="167">
        <v>539</v>
      </c>
      <c r="U1737" s="167">
        <v>363</v>
      </c>
      <c r="V1737" s="167">
        <v>4318.7</v>
      </c>
      <c r="W1737" s="167">
        <v>0</v>
      </c>
      <c r="X1737" s="167">
        <v>0</v>
      </c>
      <c r="Y1737" s="167">
        <v>0</v>
      </c>
      <c r="Z1737" s="167">
        <v>0</v>
      </c>
      <c r="AA1737" s="167">
        <v>223.7</v>
      </c>
      <c r="AB1737" s="167">
        <v>0</v>
      </c>
      <c r="AC1737" s="167">
        <v>0</v>
      </c>
      <c r="AD1737" s="167">
        <v>0</v>
      </c>
      <c r="AE1737" s="167">
        <v>0</v>
      </c>
      <c r="AF1737" s="167">
        <v>0</v>
      </c>
      <c r="AG1737" s="167">
        <v>0</v>
      </c>
      <c r="AH1737" s="43">
        <v>5675.7</v>
      </c>
    </row>
    <row r="1738" spans="4:34">
      <c r="D1738" s="62">
        <v>2005</v>
      </c>
      <c r="E1738" s="62">
        <v>9</v>
      </c>
      <c r="F1738" s="62">
        <v>2006</v>
      </c>
      <c r="G1738" s="62">
        <v>2006</v>
      </c>
      <c r="H1738" s="167">
        <v>433</v>
      </c>
      <c r="I1738" s="167">
        <v>0</v>
      </c>
      <c r="J1738" s="167">
        <v>0</v>
      </c>
      <c r="K1738" s="167">
        <v>0</v>
      </c>
      <c r="L1738" s="167">
        <v>42</v>
      </c>
      <c r="M1738" s="167">
        <v>0</v>
      </c>
      <c r="N1738" s="167">
        <v>0</v>
      </c>
      <c r="O1738" s="167">
        <v>88</v>
      </c>
      <c r="P1738" s="167">
        <v>329.6</v>
      </c>
      <c r="Q1738" s="167">
        <v>0</v>
      </c>
      <c r="R1738" s="167">
        <v>0</v>
      </c>
      <c r="S1738" s="167">
        <v>0</v>
      </c>
      <c r="T1738" s="167">
        <v>1000</v>
      </c>
      <c r="U1738" s="167">
        <v>368</v>
      </c>
      <c r="V1738" s="167">
        <v>2439.1999999999998</v>
      </c>
      <c r="W1738" s="167">
        <v>0</v>
      </c>
      <c r="X1738" s="167">
        <v>0</v>
      </c>
      <c r="Y1738" s="167">
        <v>0</v>
      </c>
      <c r="Z1738" s="167">
        <v>0</v>
      </c>
      <c r="AA1738" s="167">
        <v>425.7</v>
      </c>
      <c r="AB1738" s="167">
        <v>0</v>
      </c>
      <c r="AC1738" s="167">
        <v>0</v>
      </c>
      <c r="AD1738" s="167">
        <v>0</v>
      </c>
      <c r="AE1738" s="167">
        <v>0</v>
      </c>
      <c r="AF1738" s="167">
        <v>0</v>
      </c>
      <c r="AG1738" s="167">
        <v>0</v>
      </c>
      <c r="AH1738" s="43">
        <v>5125.4999999999991</v>
      </c>
    </row>
    <row r="1739" spans="4:34">
      <c r="D1739" s="62">
        <v>2005</v>
      </c>
      <c r="E1739" s="62">
        <v>10</v>
      </c>
      <c r="F1739" s="62">
        <v>2006</v>
      </c>
      <c r="G1739" s="62">
        <v>2006</v>
      </c>
      <c r="H1739" s="167">
        <v>619.1</v>
      </c>
      <c r="I1739" s="167">
        <v>0</v>
      </c>
      <c r="J1739" s="167">
        <v>0</v>
      </c>
      <c r="K1739" s="167">
        <v>0</v>
      </c>
      <c r="L1739" s="167">
        <v>110</v>
      </c>
      <c r="M1739" s="167">
        <v>0</v>
      </c>
      <c r="N1739" s="167">
        <v>0</v>
      </c>
      <c r="O1739" s="167">
        <v>81.8</v>
      </c>
      <c r="P1739" s="167">
        <v>697.9</v>
      </c>
      <c r="Q1739" s="167">
        <v>0</v>
      </c>
      <c r="R1739" s="167">
        <v>0</v>
      </c>
      <c r="S1739" s="167">
        <v>0</v>
      </c>
      <c r="T1739" s="167">
        <v>100</v>
      </c>
      <c r="U1739" s="167">
        <v>1783</v>
      </c>
      <c r="V1739" s="167">
        <v>6075.8</v>
      </c>
      <c r="W1739" s="167">
        <v>0</v>
      </c>
      <c r="X1739" s="167">
        <v>0</v>
      </c>
      <c r="Y1739" s="167">
        <v>66</v>
      </c>
      <c r="Z1739" s="167">
        <v>0</v>
      </c>
      <c r="AA1739" s="167">
        <v>980.1</v>
      </c>
      <c r="AB1739" s="167">
        <v>0</v>
      </c>
      <c r="AC1739" s="167">
        <v>0</v>
      </c>
      <c r="AD1739" s="167">
        <v>0</v>
      </c>
      <c r="AE1739" s="167">
        <v>0</v>
      </c>
      <c r="AF1739" s="167">
        <v>0</v>
      </c>
      <c r="AG1739" s="167">
        <v>0</v>
      </c>
      <c r="AH1739" s="43">
        <v>10513.7</v>
      </c>
    </row>
    <row r="1740" spans="4:34">
      <c r="D1740" s="62">
        <v>2005</v>
      </c>
      <c r="E1740" s="62">
        <v>11</v>
      </c>
      <c r="F1740" s="62">
        <v>2006</v>
      </c>
      <c r="G1740" s="62">
        <v>2006</v>
      </c>
      <c r="H1740" s="167">
        <v>598.6</v>
      </c>
      <c r="I1740" s="167">
        <v>0</v>
      </c>
      <c r="J1740" s="167">
        <v>0</v>
      </c>
      <c r="K1740" s="167">
        <v>0</v>
      </c>
      <c r="L1740" s="167">
        <v>163</v>
      </c>
      <c r="M1740" s="167">
        <v>0</v>
      </c>
      <c r="N1740" s="167">
        <v>0</v>
      </c>
      <c r="O1740" s="167">
        <v>79.2</v>
      </c>
      <c r="P1740" s="167">
        <v>678.8</v>
      </c>
      <c r="Q1740" s="167">
        <v>0</v>
      </c>
      <c r="R1740" s="167">
        <v>0</v>
      </c>
      <c r="S1740" s="167">
        <v>0</v>
      </c>
      <c r="T1740" s="167">
        <v>1383</v>
      </c>
      <c r="U1740" s="167">
        <v>2607.4</v>
      </c>
      <c r="V1740" s="167">
        <v>7356.4</v>
      </c>
      <c r="W1740" s="167">
        <v>0</v>
      </c>
      <c r="X1740" s="167">
        <v>0</v>
      </c>
      <c r="Y1740" s="167">
        <v>139</v>
      </c>
      <c r="Z1740" s="167">
        <v>0</v>
      </c>
      <c r="AA1740" s="167">
        <v>799.3</v>
      </c>
      <c r="AB1740" s="167">
        <v>0</v>
      </c>
      <c r="AC1740" s="167">
        <v>0</v>
      </c>
      <c r="AD1740" s="167">
        <v>0</v>
      </c>
      <c r="AE1740" s="167">
        <v>0</v>
      </c>
      <c r="AF1740" s="167">
        <v>0</v>
      </c>
      <c r="AG1740" s="167">
        <v>0</v>
      </c>
      <c r="AH1740" s="43">
        <v>13804.699999999999</v>
      </c>
    </row>
    <row r="1741" spans="4:34">
      <c r="D1741" s="62">
        <v>2005</v>
      </c>
      <c r="E1741" s="62">
        <v>12</v>
      </c>
      <c r="F1741" s="62">
        <v>2006</v>
      </c>
      <c r="G1741" s="62">
        <v>2006</v>
      </c>
      <c r="H1741" s="167">
        <v>831.5</v>
      </c>
      <c r="I1741" s="167">
        <v>0</v>
      </c>
      <c r="J1741" s="167">
        <v>0</v>
      </c>
      <c r="K1741" s="167">
        <v>0</v>
      </c>
      <c r="L1741" s="167">
        <v>162</v>
      </c>
      <c r="M1741" s="167">
        <v>0</v>
      </c>
      <c r="N1741" s="167">
        <v>0</v>
      </c>
      <c r="O1741" s="167">
        <v>83</v>
      </c>
      <c r="P1741" s="167">
        <v>786.3</v>
      </c>
      <c r="Q1741" s="167">
        <v>0</v>
      </c>
      <c r="R1741" s="167">
        <v>0</v>
      </c>
      <c r="S1741" s="167">
        <v>0</v>
      </c>
      <c r="T1741" s="167">
        <v>1503</v>
      </c>
      <c r="U1741" s="167">
        <v>1407.4</v>
      </c>
      <c r="V1741" s="167">
        <v>7509.9</v>
      </c>
      <c r="W1741" s="167">
        <v>0</v>
      </c>
      <c r="X1741" s="167">
        <v>0</v>
      </c>
      <c r="Y1741" s="167">
        <v>83</v>
      </c>
      <c r="Z1741" s="167">
        <v>0</v>
      </c>
      <c r="AA1741" s="167">
        <v>968.8</v>
      </c>
      <c r="AB1741" s="167">
        <v>0</v>
      </c>
      <c r="AC1741" s="167">
        <v>0</v>
      </c>
      <c r="AD1741" s="167">
        <v>0</v>
      </c>
      <c r="AE1741" s="167">
        <v>0</v>
      </c>
      <c r="AF1741" s="167">
        <v>168</v>
      </c>
      <c r="AG1741" s="167">
        <v>0</v>
      </c>
      <c r="AH1741" s="43">
        <v>13502.9</v>
      </c>
    </row>
    <row r="1742" spans="4:34">
      <c r="D1742" s="62">
        <v>2006</v>
      </c>
      <c r="E1742" s="62">
        <v>1</v>
      </c>
      <c r="F1742" s="62">
        <v>2006</v>
      </c>
      <c r="G1742" s="62">
        <v>2006</v>
      </c>
      <c r="H1742" s="167">
        <v>564.5</v>
      </c>
      <c r="I1742" s="167">
        <v>0</v>
      </c>
      <c r="J1742" s="167">
        <v>0</v>
      </c>
      <c r="K1742" s="167">
        <v>0</v>
      </c>
      <c r="L1742" s="167">
        <v>165.7</v>
      </c>
      <c r="M1742" s="167">
        <v>0</v>
      </c>
      <c r="N1742" s="167">
        <v>0</v>
      </c>
      <c r="O1742" s="167">
        <v>81</v>
      </c>
      <c r="P1742" s="167">
        <v>727.7</v>
      </c>
      <c r="Q1742" s="167">
        <v>0</v>
      </c>
      <c r="R1742" s="167">
        <v>0</v>
      </c>
      <c r="S1742" s="167">
        <v>0</v>
      </c>
      <c r="T1742" s="167">
        <v>1479</v>
      </c>
      <c r="U1742" s="167">
        <v>485.1</v>
      </c>
      <c r="V1742" s="167">
        <v>4000.6</v>
      </c>
      <c r="W1742" s="167">
        <v>0</v>
      </c>
      <c r="X1742" s="167">
        <v>0</v>
      </c>
      <c r="Y1742" s="167">
        <v>205</v>
      </c>
      <c r="Z1742" s="167">
        <v>0</v>
      </c>
      <c r="AA1742" s="167">
        <v>1084</v>
      </c>
      <c r="AB1742" s="167">
        <v>0</v>
      </c>
      <c r="AC1742" s="167">
        <v>0</v>
      </c>
      <c r="AD1742" s="167">
        <v>0</v>
      </c>
      <c r="AE1742" s="167">
        <v>0</v>
      </c>
      <c r="AF1742" s="167">
        <v>174</v>
      </c>
      <c r="AG1742" s="167">
        <v>0</v>
      </c>
      <c r="AH1742" s="43">
        <v>8966.6</v>
      </c>
    </row>
    <row r="1743" spans="4:34">
      <c r="D1743" s="62">
        <v>2006</v>
      </c>
      <c r="E1743" s="62">
        <v>2</v>
      </c>
      <c r="F1743" s="62">
        <v>2006</v>
      </c>
      <c r="G1743" s="62">
        <v>2006</v>
      </c>
      <c r="H1743" s="167">
        <v>0</v>
      </c>
      <c r="I1743" s="167">
        <v>0</v>
      </c>
      <c r="J1743" s="167">
        <v>0</v>
      </c>
      <c r="K1743" s="167">
        <v>0</v>
      </c>
      <c r="L1743" s="167">
        <v>129</v>
      </c>
      <c r="M1743" s="167">
        <v>0</v>
      </c>
      <c r="N1743" s="167">
        <v>0</v>
      </c>
      <c r="O1743" s="167">
        <v>72.8</v>
      </c>
      <c r="P1743" s="167">
        <v>489.4</v>
      </c>
      <c r="Q1743" s="167">
        <v>0</v>
      </c>
      <c r="R1743" s="167">
        <v>0</v>
      </c>
      <c r="S1743" s="167">
        <v>0</v>
      </c>
      <c r="T1743" s="167">
        <v>474</v>
      </c>
      <c r="U1743" s="167">
        <v>0</v>
      </c>
      <c r="V1743" s="167">
        <v>923</v>
      </c>
      <c r="W1743" s="167">
        <v>0</v>
      </c>
      <c r="X1743" s="167">
        <v>0</v>
      </c>
      <c r="Y1743" s="167">
        <v>0</v>
      </c>
      <c r="Z1743" s="167">
        <v>0</v>
      </c>
      <c r="AA1743" s="167">
        <v>241.3</v>
      </c>
      <c r="AB1743" s="167">
        <v>0</v>
      </c>
      <c r="AC1743" s="167">
        <v>0</v>
      </c>
      <c r="AD1743" s="167">
        <v>0</v>
      </c>
      <c r="AE1743" s="167">
        <v>0</v>
      </c>
      <c r="AF1743" s="167">
        <v>63</v>
      </c>
      <c r="AG1743" s="167">
        <v>0</v>
      </c>
      <c r="AH1743" s="43">
        <v>2392.5</v>
      </c>
    </row>
    <row r="1744" spans="4:34">
      <c r="D1744" s="62">
        <v>2006</v>
      </c>
      <c r="E1744" s="62">
        <v>3</v>
      </c>
      <c r="F1744" s="62">
        <v>2006</v>
      </c>
      <c r="G1744" s="62">
        <v>2006</v>
      </c>
      <c r="H1744" s="167">
        <v>338.5</v>
      </c>
      <c r="I1744" s="167">
        <v>0</v>
      </c>
      <c r="J1744" s="167">
        <v>0</v>
      </c>
      <c r="K1744" s="167">
        <v>0</v>
      </c>
      <c r="L1744" s="167">
        <v>142</v>
      </c>
      <c r="M1744" s="167">
        <v>0</v>
      </c>
      <c r="N1744" s="167">
        <v>0</v>
      </c>
      <c r="O1744" s="167">
        <v>0</v>
      </c>
      <c r="P1744" s="167">
        <v>404.5</v>
      </c>
      <c r="Q1744" s="167">
        <v>0</v>
      </c>
      <c r="R1744" s="167">
        <v>0</v>
      </c>
      <c r="S1744" s="167">
        <v>0</v>
      </c>
      <c r="T1744" s="167">
        <v>226</v>
      </c>
      <c r="U1744" s="167">
        <v>0</v>
      </c>
      <c r="V1744" s="167">
        <v>281.7</v>
      </c>
      <c r="W1744" s="167">
        <v>0</v>
      </c>
      <c r="X1744" s="167">
        <v>0</v>
      </c>
      <c r="Y1744" s="167">
        <v>0</v>
      </c>
      <c r="Z1744" s="167">
        <v>0</v>
      </c>
      <c r="AA1744" s="167">
        <v>65</v>
      </c>
      <c r="AB1744" s="167">
        <v>0</v>
      </c>
      <c r="AC1744" s="167">
        <v>0</v>
      </c>
      <c r="AD1744" s="167">
        <v>0</v>
      </c>
      <c r="AE1744" s="167">
        <v>0</v>
      </c>
      <c r="AF1744" s="167">
        <v>74</v>
      </c>
      <c r="AG1744" s="167">
        <v>0</v>
      </c>
      <c r="AH1744" s="43">
        <v>1531.7</v>
      </c>
    </row>
    <row r="1745" spans="4:34">
      <c r="D1745" s="62">
        <v>2006</v>
      </c>
      <c r="E1745" s="62">
        <v>4</v>
      </c>
      <c r="F1745" s="62">
        <v>2006</v>
      </c>
      <c r="G1745" s="62">
        <v>2006</v>
      </c>
      <c r="H1745" s="167">
        <v>157.19999999999999</v>
      </c>
      <c r="I1745" s="167">
        <v>0</v>
      </c>
      <c r="J1745" s="167">
        <v>0</v>
      </c>
      <c r="K1745" s="167">
        <v>0</v>
      </c>
      <c r="L1745" s="167">
        <v>154</v>
      </c>
      <c r="M1745" s="167">
        <v>0</v>
      </c>
      <c r="N1745" s="167">
        <v>0</v>
      </c>
      <c r="O1745" s="167">
        <v>0</v>
      </c>
      <c r="P1745" s="167">
        <v>200</v>
      </c>
      <c r="Q1745" s="167">
        <v>0</v>
      </c>
      <c r="R1745" s="167">
        <v>0</v>
      </c>
      <c r="S1745" s="167">
        <v>0</v>
      </c>
      <c r="T1745" s="167">
        <v>820</v>
      </c>
      <c r="U1745" s="167">
        <v>0</v>
      </c>
      <c r="V1745" s="167">
        <v>0</v>
      </c>
      <c r="W1745" s="167">
        <v>0</v>
      </c>
      <c r="X1745" s="167">
        <v>0</v>
      </c>
      <c r="Y1745" s="167">
        <v>0</v>
      </c>
      <c r="Z1745" s="167">
        <v>0</v>
      </c>
      <c r="AA1745" s="167">
        <v>342</v>
      </c>
      <c r="AB1745" s="167">
        <v>0</v>
      </c>
      <c r="AC1745" s="167">
        <v>0</v>
      </c>
      <c r="AD1745" s="167">
        <v>0</v>
      </c>
      <c r="AE1745" s="167">
        <v>0</v>
      </c>
      <c r="AF1745" s="167">
        <v>83.7</v>
      </c>
      <c r="AG1745" s="167">
        <v>0</v>
      </c>
      <c r="AH1745" s="43">
        <v>1756.9</v>
      </c>
    </row>
    <row r="1746" spans="4:34">
      <c r="D1746" s="62">
        <v>2006</v>
      </c>
      <c r="E1746" s="62">
        <v>5</v>
      </c>
      <c r="F1746" s="62">
        <v>2006</v>
      </c>
      <c r="G1746" s="62">
        <v>2007</v>
      </c>
      <c r="H1746" s="167">
        <v>0</v>
      </c>
      <c r="I1746" s="167">
        <v>0</v>
      </c>
      <c r="J1746" s="167">
        <v>0</v>
      </c>
      <c r="K1746" s="167">
        <v>0</v>
      </c>
      <c r="L1746" s="167">
        <v>174</v>
      </c>
      <c r="M1746" s="167">
        <v>0</v>
      </c>
      <c r="N1746" s="167">
        <v>0</v>
      </c>
      <c r="O1746" s="167">
        <v>0</v>
      </c>
      <c r="P1746" s="167">
        <v>600</v>
      </c>
      <c r="Q1746" s="167">
        <v>0</v>
      </c>
      <c r="R1746" s="167">
        <v>0</v>
      </c>
      <c r="S1746" s="167">
        <v>0</v>
      </c>
      <c r="T1746" s="167">
        <v>0</v>
      </c>
      <c r="U1746" s="167">
        <v>0</v>
      </c>
      <c r="V1746" s="167">
        <v>0</v>
      </c>
      <c r="W1746" s="167">
        <v>0</v>
      </c>
      <c r="X1746" s="167">
        <v>0</v>
      </c>
      <c r="Y1746" s="167">
        <v>0</v>
      </c>
      <c r="Z1746" s="167">
        <v>0</v>
      </c>
      <c r="AA1746" s="167">
        <v>444.1</v>
      </c>
      <c r="AB1746" s="167">
        <v>0</v>
      </c>
      <c r="AC1746" s="167">
        <v>0</v>
      </c>
      <c r="AD1746" s="167">
        <v>0</v>
      </c>
      <c r="AE1746" s="167">
        <v>0</v>
      </c>
      <c r="AF1746" s="167">
        <v>182</v>
      </c>
      <c r="AG1746" s="167">
        <v>0</v>
      </c>
      <c r="AH1746" s="43">
        <v>1400.1</v>
      </c>
    </row>
    <row r="1747" spans="4:34">
      <c r="D1747" s="62">
        <v>2006</v>
      </c>
      <c r="E1747" s="62">
        <v>6</v>
      </c>
      <c r="F1747" s="62">
        <v>2006</v>
      </c>
      <c r="G1747" s="62">
        <v>2007</v>
      </c>
      <c r="H1747" s="167">
        <v>0</v>
      </c>
      <c r="I1747" s="167">
        <v>0</v>
      </c>
      <c r="J1747" s="167">
        <v>0</v>
      </c>
      <c r="K1747" s="167">
        <v>0</v>
      </c>
      <c r="L1747" s="167">
        <v>211.1</v>
      </c>
      <c r="M1747" s="167">
        <v>0</v>
      </c>
      <c r="N1747" s="167">
        <v>0</v>
      </c>
      <c r="O1747" s="167">
        <v>87.5</v>
      </c>
      <c r="P1747" s="167">
        <v>640</v>
      </c>
      <c r="Q1747" s="167">
        <v>0</v>
      </c>
      <c r="R1747" s="167">
        <v>0</v>
      </c>
      <c r="S1747" s="167">
        <v>0</v>
      </c>
      <c r="T1747" s="167">
        <v>0</v>
      </c>
      <c r="U1747" s="167">
        <v>1370</v>
      </c>
      <c r="V1747" s="167">
        <v>0</v>
      </c>
      <c r="W1747" s="167">
        <v>0</v>
      </c>
      <c r="X1747" s="167">
        <v>0</v>
      </c>
      <c r="Y1747" s="167">
        <v>0</v>
      </c>
      <c r="Z1747" s="167">
        <v>0</v>
      </c>
      <c r="AA1747" s="167">
        <v>202.3</v>
      </c>
      <c r="AB1747" s="167">
        <v>0</v>
      </c>
      <c r="AC1747" s="167">
        <v>0</v>
      </c>
      <c r="AD1747" s="167">
        <v>0</v>
      </c>
      <c r="AE1747" s="167">
        <v>0</v>
      </c>
      <c r="AF1747" s="167">
        <v>165.8</v>
      </c>
      <c r="AG1747" s="167">
        <v>0</v>
      </c>
      <c r="AH1747" s="43">
        <v>2676.7000000000003</v>
      </c>
    </row>
    <row r="1748" spans="4:34">
      <c r="D1748" s="62">
        <v>2006</v>
      </c>
      <c r="E1748" s="62">
        <v>7</v>
      </c>
      <c r="F1748" s="62">
        <v>2007</v>
      </c>
      <c r="G1748" s="62">
        <v>2007</v>
      </c>
      <c r="H1748" s="167">
        <v>0</v>
      </c>
      <c r="I1748" s="167">
        <v>0</v>
      </c>
      <c r="J1748" s="167">
        <v>0</v>
      </c>
      <c r="K1748" s="167">
        <v>0</v>
      </c>
      <c r="L1748" s="167">
        <v>0</v>
      </c>
      <c r="M1748" s="167">
        <v>0</v>
      </c>
      <c r="N1748" s="167">
        <v>0</v>
      </c>
      <c r="O1748" s="167">
        <v>47.3</v>
      </c>
      <c r="P1748" s="167">
        <v>1384</v>
      </c>
      <c r="Q1748" s="167">
        <v>0</v>
      </c>
      <c r="R1748" s="167">
        <v>0</v>
      </c>
      <c r="S1748" s="167">
        <v>0</v>
      </c>
      <c r="T1748" s="167">
        <v>0</v>
      </c>
      <c r="U1748" s="167">
        <v>64.099999999999994</v>
      </c>
      <c r="V1748" s="167">
        <v>5161.6000000000004</v>
      </c>
      <c r="W1748" s="167">
        <v>0</v>
      </c>
      <c r="X1748" s="167">
        <v>0</v>
      </c>
      <c r="Y1748" s="167">
        <v>0</v>
      </c>
      <c r="Z1748" s="167">
        <v>0</v>
      </c>
      <c r="AA1748" s="167">
        <v>507.6</v>
      </c>
      <c r="AB1748" s="167">
        <v>0</v>
      </c>
      <c r="AC1748" s="167">
        <v>0</v>
      </c>
      <c r="AD1748" s="167">
        <v>0</v>
      </c>
      <c r="AE1748" s="167">
        <v>0</v>
      </c>
      <c r="AF1748" s="167">
        <v>142.6</v>
      </c>
      <c r="AG1748" s="167">
        <v>0</v>
      </c>
      <c r="AH1748" s="43">
        <v>7307.2000000000007</v>
      </c>
    </row>
    <row r="1749" spans="4:34">
      <c r="D1749" s="62">
        <v>2006</v>
      </c>
      <c r="E1749" s="62">
        <v>8</v>
      </c>
      <c r="F1749" s="62">
        <v>2007</v>
      </c>
      <c r="G1749" s="62">
        <v>2007</v>
      </c>
      <c r="H1749" s="167">
        <v>0</v>
      </c>
      <c r="I1749" s="167">
        <v>0</v>
      </c>
      <c r="J1749" s="167">
        <v>0</v>
      </c>
      <c r="K1749" s="167">
        <v>0</v>
      </c>
      <c r="L1749" s="167">
        <v>0</v>
      </c>
      <c r="M1749" s="167">
        <v>0</v>
      </c>
      <c r="N1749" s="167">
        <v>0</v>
      </c>
      <c r="O1749" s="167">
        <v>27.8</v>
      </c>
      <c r="P1749" s="167">
        <v>1248.0999999999999</v>
      </c>
      <c r="Q1749" s="167">
        <v>0</v>
      </c>
      <c r="R1749" s="167">
        <v>0</v>
      </c>
      <c r="S1749" s="167">
        <v>0</v>
      </c>
      <c r="T1749" s="167">
        <v>0</v>
      </c>
      <c r="U1749" s="167">
        <v>66.599999999999994</v>
      </c>
      <c r="V1749" s="167">
        <v>3582.6</v>
      </c>
      <c r="W1749" s="167">
        <v>0</v>
      </c>
      <c r="X1749" s="167">
        <v>0</v>
      </c>
      <c r="Y1749" s="167">
        <v>0</v>
      </c>
      <c r="Z1749" s="167">
        <v>0</v>
      </c>
      <c r="AA1749" s="167">
        <v>974.2</v>
      </c>
      <c r="AB1749" s="167">
        <v>0</v>
      </c>
      <c r="AC1749" s="167">
        <v>0</v>
      </c>
      <c r="AD1749" s="167">
        <v>0</v>
      </c>
      <c r="AE1749" s="167">
        <v>0</v>
      </c>
      <c r="AF1749" s="167">
        <v>159.5</v>
      </c>
      <c r="AG1749" s="167">
        <v>0</v>
      </c>
      <c r="AH1749" s="43">
        <v>6058.7999999999993</v>
      </c>
    </row>
    <row r="1750" spans="4:34">
      <c r="D1750" s="62">
        <v>2006</v>
      </c>
      <c r="E1750" s="62">
        <v>9</v>
      </c>
      <c r="F1750" s="62">
        <v>2007</v>
      </c>
      <c r="G1750" s="62">
        <v>2007</v>
      </c>
      <c r="H1750" s="167">
        <v>0</v>
      </c>
      <c r="I1750" s="167">
        <v>0</v>
      </c>
      <c r="J1750" s="167">
        <v>0</v>
      </c>
      <c r="K1750" s="167">
        <v>0</v>
      </c>
      <c r="L1750" s="167">
        <v>0</v>
      </c>
      <c r="M1750" s="167">
        <v>0</v>
      </c>
      <c r="N1750" s="167">
        <v>0</v>
      </c>
      <c r="O1750" s="167">
        <v>44.3</v>
      </c>
      <c r="P1750" s="167">
        <v>1223.9000000000001</v>
      </c>
      <c r="Q1750" s="167">
        <v>0</v>
      </c>
      <c r="R1750" s="167">
        <v>0</v>
      </c>
      <c r="S1750" s="167">
        <v>0</v>
      </c>
      <c r="T1750" s="167">
        <v>0</v>
      </c>
      <c r="U1750" s="167">
        <v>73.599999999999994</v>
      </c>
      <c r="V1750" s="167">
        <v>4478.3999999999996</v>
      </c>
      <c r="W1750" s="167">
        <v>0</v>
      </c>
      <c r="X1750" s="167">
        <v>0</v>
      </c>
      <c r="Y1750" s="167">
        <v>0</v>
      </c>
      <c r="Z1750" s="167">
        <v>0</v>
      </c>
      <c r="AA1750" s="167">
        <v>607.4</v>
      </c>
      <c r="AB1750" s="167">
        <v>0</v>
      </c>
      <c r="AC1750" s="167">
        <v>0</v>
      </c>
      <c r="AD1750" s="167">
        <v>0</v>
      </c>
      <c r="AE1750" s="167">
        <v>0</v>
      </c>
      <c r="AF1750" s="167">
        <v>154.5</v>
      </c>
      <c r="AG1750" s="167">
        <v>0</v>
      </c>
      <c r="AH1750" s="43">
        <v>6582.0999999999995</v>
      </c>
    </row>
    <row r="1751" spans="4:34">
      <c r="D1751" s="62">
        <v>2006</v>
      </c>
      <c r="E1751" s="62">
        <v>10</v>
      </c>
      <c r="F1751" s="62">
        <v>2007</v>
      </c>
      <c r="G1751" s="62">
        <v>2007</v>
      </c>
      <c r="H1751" s="167">
        <v>0</v>
      </c>
      <c r="I1751" s="167">
        <v>0</v>
      </c>
      <c r="J1751" s="167">
        <v>0</v>
      </c>
      <c r="K1751" s="167">
        <v>0</v>
      </c>
      <c r="L1751" s="167">
        <v>0</v>
      </c>
      <c r="M1751" s="167">
        <v>0</v>
      </c>
      <c r="N1751" s="167">
        <v>0</v>
      </c>
      <c r="O1751" s="167">
        <v>56.1</v>
      </c>
      <c r="P1751" s="167">
        <v>983.8</v>
      </c>
      <c r="Q1751" s="167">
        <v>0</v>
      </c>
      <c r="R1751" s="167">
        <v>0</v>
      </c>
      <c r="S1751" s="167">
        <v>0</v>
      </c>
      <c r="T1751" s="167">
        <v>1000</v>
      </c>
      <c r="U1751" s="167">
        <v>118.8</v>
      </c>
      <c r="V1751" s="167">
        <v>4426.3999999999996</v>
      </c>
      <c r="W1751" s="167">
        <v>0</v>
      </c>
      <c r="X1751" s="167">
        <v>0</v>
      </c>
      <c r="Y1751" s="167">
        <v>0</v>
      </c>
      <c r="Z1751" s="167">
        <v>0</v>
      </c>
      <c r="AA1751" s="167">
        <v>671.5</v>
      </c>
      <c r="AB1751" s="167">
        <v>0</v>
      </c>
      <c r="AC1751" s="167">
        <v>0</v>
      </c>
      <c r="AD1751" s="167">
        <v>0</v>
      </c>
      <c r="AE1751" s="167">
        <v>0</v>
      </c>
      <c r="AF1751" s="167">
        <v>85.2</v>
      </c>
      <c r="AG1751" s="167">
        <v>0</v>
      </c>
      <c r="AH1751" s="43">
        <v>7341.7999999999993</v>
      </c>
    </row>
    <row r="1752" spans="4:34">
      <c r="D1752" s="62">
        <v>2006</v>
      </c>
      <c r="E1752" s="62">
        <v>11</v>
      </c>
      <c r="F1752" s="62">
        <v>2007</v>
      </c>
      <c r="G1752" s="62">
        <v>2007</v>
      </c>
      <c r="H1752" s="167">
        <v>0</v>
      </c>
      <c r="I1752" s="167">
        <v>0</v>
      </c>
      <c r="J1752" s="167">
        <v>0</v>
      </c>
      <c r="K1752" s="167">
        <v>0</v>
      </c>
      <c r="L1752" s="167">
        <v>0</v>
      </c>
      <c r="M1752" s="167">
        <v>0</v>
      </c>
      <c r="N1752" s="167">
        <v>0</v>
      </c>
      <c r="O1752" s="167">
        <v>89.6</v>
      </c>
      <c r="P1752" s="167">
        <v>680</v>
      </c>
      <c r="Q1752" s="167">
        <v>0</v>
      </c>
      <c r="R1752" s="167">
        <v>0</v>
      </c>
      <c r="S1752" s="167">
        <v>0</v>
      </c>
      <c r="T1752" s="167">
        <v>1000</v>
      </c>
      <c r="U1752" s="167">
        <v>1028.7</v>
      </c>
      <c r="V1752" s="167">
        <v>2588</v>
      </c>
      <c r="W1752" s="167">
        <v>0</v>
      </c>
      <c r="X1752" s="167">
        <v>0</v>
      </c>
      <c r="Y1752" s="167">
        <v>0</v>
      </c>
      <c r="Z1752" s="167">
        <v>0</v>
      </c>
      <c r="AA1752" s="167">
        <v>0</v>
      </c>
      <c r="AB1752" s="167">
        <v>0</v>
      </c>
      <c r="AC1752" s="167">
        <v>0</v>
      </c>
      <c r="AD1752" s="167">
        <v>0</v>
      </c>
      <c r="AE1752" s="167">
        <v>0</v>
      </c>
      <c r="AF1752" s="167">
        <v>451.2</v>
      </c>
      <c r="AG1752" s="167">
        <v>0</v>
      </c>
      <c r="AH1752" s="43">
        <v>5837.5</v>
      </c>
    </row>
    <row r="1753" spans="4:34">
      <c r="D1753" s="62">
        <v>2006</v>
      </c>
      <c r="E1753" s="62">
        <v>12</v>
      </c>
      <c r="F1753" s="62">
        <v>2007</v>
      </c>
      <c r="G1753" s="62">
        <v>2007</v>
      </c>
      <c r="H1753" s="167">
        <v>0</v>
      </c>
      <c r="I1753" s="167">
        <v>0</v>
      </c>
      <c r="J1753" s="167">
        <v>0</v>
      </c>
      <c r="K1753" s="167">
        <v>0</v>
      </c>
      <c r="L1753" s="167">
        <v>0</v>
      </c>
      <c r="M1753" s="167">
        <v>0</v>
      </c>
      <c r="N1753" s="167">
        <v>0</v>
      </c>
      <c r="O1753" s="167">
        <v>70.2</v>
      </c>
      <c r="P1753" s="167">
        <v>587.9</v>
      </c>
      <c r="Q1753" s="167">
        <v>0</v>
      </c>
      <c r="R1753" s="167">
        <v>0</v>
      </c>
      <c r="S1753" s="167">
        <v>0</v>
      </c>
      <c r="T1753" s="167">
        <v>1000</v>
      </c>
      <c r="U1753" s="167">
        <v>298.10000000000002</v>
      </c>
      <c r="V1753" s="167">
        <v>1380.4</v>
      </c>
      <c r="W1753" s="167">
        <v>0</v>
      </c>
      <c r="X1753" s="167">
        <v>0</v>
      </c>
      <c r="Y1753" s="167">
        <v>0</v>
      </c>
      <c r="Z1753" s="167">
        <v>0</v>
      </c>
      <c r="AA1753" s="167">
        <v>0</v>
      </c>
      <c r="AB1753" s="167">
        <v>0</v>
      </c>
      <c r="AC1753" s="167">
        <v>0</v>
      </c>
      <c r="AD1753" s="167">
        <v>0</v>
      </c>
      <c r="AE1753" s="167">
        <v>0</v>
      </c>
      <c r="AF1753" s="167">
        <v>327.39999999999998</v>
      </c>
      <c r="AG1753" s="167">
        <v>0</v>
      </c>
      <c r="AH1753" s="43">
        <v>3664</v>
      </c>
    </row>
    <row r="1754" spans="4:34">
      <c r="D1754" s="62">
        <v>2007</v>
      </c>
      <c r="E1754" s="62">
        <v>1</v>
      </c>
      <c r="F1754" s="62">
        <v>2007</v>
      </c>
      <c r="G1754" s="62">
        <v>2007</v>
      </c>
      <c r="H1754" s="167">
        <v>0</v>
      </c>
      <c r="I1754" s="167">
        <v>0</v>
      </c>
      <c r="J1754" s="167">
        <v>0</v>
      </c>
      <c r="K1754" s="167">
        <v>0</v>
      </c>
      <c r="L1754" s="167">
        <v>0</v>
      </c>
      <c r="M1754" s="167">
        <v>0</v>
      </c>
      <c r="N1754" s="167">
        <v>0</v>
      </c>
      <c r="O1754" s="167">
        <v>87.2</v>
      </c>
      <c r="P1754" s="167">
        <v>0</v>
      </c>
      <c r="Q1754" s="167">
        <v>0</v>
      </c>
      <c r="R1754" s="167">
        <v>0</v>
      </c>
      <c r="S1754" s="167">
        <v>0</v>
      </c>
      <c r="T1754" s="167">
        <v>500</v>
      </c>
      <c r="U1754" s="167">
        <v>0</v>
      </c>
      <c r="V1754" s="167">
        <v>0</v>
      </c>
      <c r="W1754" s="167">
        <v>0</v>
      </c>
      <c r="X1754" s="167">
        <v>0</v>
      </c>
      <c r="Y1754" s="167">
        <v>0</v>
      </c>
      <c r="Z1754" s="167">
        <v>0</v>
      </c>
      <c r="AA1754" s="167">
        <v>0</v>
      </c>
      <c r="AB1754" s="167">
        <v>0</v>
      </c>
      <c r="AC1754" s="167">
        <v>0</v>
      </c>
      <c r="AD1754" s="167">
        <v>0</v>
      </c>
      <c r="AE1754" s="167">
        <v>0</v>
      </c>
      <c r="AF1754" s="167">
        <v>57.2</v>
      </c>
      <c r="AG1754" s="167">
        <v>0</v>
      </c>
      <c r="AH1754" s="43">
        <v>644.40000000000009</v>
      </c>
    </row>
    <row r="1755" spans="4:34">
      <c r="D1755" s="62">
        <v>2007</v>
      </c>
      <c r="E1755" s="62">
        <v>2</v>
      </c>
      <c r="F1755" s="62">
        <v>2007</v>
      </c>
      <c r="G1755" s="62">
        <v>2007</v>
      </c>
      <c r="H1755" s="167">
        <v>0</v>
      </c>
      <c r="I1755" s="167">
        <v>0</v>
      </c>
      <c r="J1755" s="167">
        <v>0</v>
      </c>
      <c r="K1755" s="167">
        <v>0</v>
      </c>
      <c r="L1755" s="167">
        <v>0</v>
      </c>
      <c r="M1755" s="167">
        <v>0</v>
      </c>
      <c r="N1755" s="167">
        <v>0</v>
      </c>
      <c r="O1755" s="167">
        <v>78</v>
      </c>
      <c r="P1755" s="167">
        <v>0</v>
      </c>
      <c r="Q1755" s="167">
        <v>0</v>
      </c>
      <c r="R1755" s="167">
        <v>0</v>
      </c>
      <c r="S1755" s="167">
        <v>0</v>
      </c>
      <c r="T1755" s="167">
        <v>800</v>
      </c>
      <c r="U1755" s="167">
        <v>0</v>
      </c>
      <c r="V1755" s="167">
        <v>0</v>
      </c>
      <c r="W1755" s="167">
        <v>0</v>
      </c>
      <c r="X1755" s="167">
        <v>0</v>
      </c>
      <c r="Y1755" s="167">
        <v>197.6</v>
      </c>
      <c r="Z1755" s="167">
        <v>0</v>
      </c>
      <c r="AA1755" s="167">
        <v>0</v>
      </c>
      <c r="AB1755" s="167">
        <v>0</v>
      </c>
      <c r="AC1755" s="167">
        <v>0</v>
      </c>
      <c r="AD1755" s="167">
        <v>0</v>
      </c>
      <c r="AE1755" s="167">
        <v>0</v>
      </c>
      <c r="AF1755" s="167">
        <v>8.6999999999999993</v>
      </c>
      <c r="AG1755" s="167">
        <v>0</v>
      </c>
      <c r="AH1755" s="43">
        <v>1084.3</v>
      </c>
    </row>
    <row r="1756" spans="4:34">
      <c r="D1756" s="62">
        <v>2007</v>
      </c>
      <c r="E1756" s="62">
        <v>3</v>
      </c>
      <c r="F1756" s="62">
        <v>2007</v>
      </c>
      <c r="G1756" s="62">
        <v>2007</v>
      </c>
      <c r="H1756" s="167">
        <v>0</v>
      </c>
      <c r="I1756" s="167">
        <v>0</v>
      </c>
      <c r="J1756" s="167">
        <v>0</v>
      </c>
      <c r="K1756" s="167">
        <v>0</v>
      </c>
      <c r="L1756" s="167">
        <v>0</v>
      </c>
      <c r="M1756" s="167">
        <v>0</v>
      </c>
      <c r="N1756" s="167">
        <v>0</v>
      </c>
      <c r="O1756" s="167">
        <v>88.3</v>
      </c>
      <c r="P1756" s="167">
        <v>0</v>
      </c>
      <c r="Q1756" s="167">
        <v>0</v>
      </c>
      <c r="R1756" s="167">
        <v>0</v>
      </c>
      <c r="S1756" s="167">
        <v>0</v>
      </c>
      <c r="T1756" s="167">
        <v>1000</v>
      </c>
      <c r="U1756" s="167">
        <v>0</v>
      </c>
      <c r="V1756" s="167">
        <v>0</v>
      </c>
      <c r="W1756" s="167">
        <v>0</v>
      </c>
      <c r="X1756" s="167">
        <v>0</v>
      </c>
      <c r="Y1756" s="167">
        <v>269.2</v>
      </c>
      <c r="Z1756" s="167">
        <v>0</v>
      </c>
      <c r="AA1756" s="167">
        <v>0</v>
      </c>
      <c r="AB1756" s="167">
        <v>0</v>
      </c>
      <c r="AC1756" s="167">
        <v>0</v>
      </c>
      <c r="AD1756" s="167">
        <v>0</v>
      </c>
      <c r="AE1756" s="167">
        <v>0</v>
      </c>
      <c r="AF1756" s="167">
        <v>55</v>
      </c>
      <c r="AG1756" s="167">
        <v>0</v>
      </c>
      <c r="AH1756" s="43">
        <v>1412.5</v>
      </c>
    </row>
    <row r="1757" spans="4:34">
      <c r="D1757" s="62">
        <v>2007</v>
      </c>
      <c r="E1757" s="62">
        <v>4</v>
      </c>
      <c r="F1757" s="62">
        <v>2007</v>
      </c>
      <c r="G1757" s="62">
        <v>2007</v>
      </c>
      <c r="H1757" s="167">
        <v>955</v>
      </c>
      <c r="I1757" s="167">
        <v>0</v>
      </c>
      <c r="J1757" s="167">
        <v>0</v>
      </c>
      <c r="K1757" s="167">
        <v>0</v>
      </c>
      <c r="L1757" s="167">
        <v>0</v>
      </c>
      <c r="M1757" s="167">
        <v>0</v>
      </c>
      <c r="N1757" s="167">
        <v>0</v>
      </c>
      <c r="O1757" s="167">
        <v>4.0999999999999996</v>
      </c>
      <c r="P1757" s="167">
        <v>888.7</v>
      </c>
      <c r="Q1757" s="167">
        <v>0</v>
      </c>
      <c r="R1757" s="167">
        <v>0</v>
      </c>
      <c r="S1757" s="167">
        <v>0</v>
      </c>
      <c r="T1757" s="167">
        <v>778.5</v>
      </c>
      <c r="U1757" s="167">
        <v>83.6</v>
      </c>
      <c r="V1757" s="167">
        <v>3018.4</v>
      </c>
      <c r="W1757" s="167">
        <v>0</v>
      </c>
      <c r="X1757" s="167">
        <v>0</v>
      </c>
      <c r="Y1757" s="167">
        <v>278.10000000000002</v>
      </c>
      <c r="Z1757" s="167">
        <v>0</v>
      </c>
      <c r="AA1757" s="167">
        <v>1322.3</v>
      </c>
      <c r="AB1757" s="167">
        <v>0</v>
      </c>
      <c r="AC1757" s="167">
        <v>0</v>
      </c>
      <c r="AD1757" s="167">
        <v>0</v>
      </c>
      <c r="AE1757" s="167">
        <v>0</v>
      </c>
      <c r="AF1757" s="167">
        <v>540.20000000000005</v>
      </c>
      <c r="AG1757" s="167">
        <v>0</v>
      </c>
      <c r="AH1757" s="43">
        <v>7868.9000000000005</v>
      </c>
    </row>
    <row r="1758" spans="4:34">
      <c r="D1758" s="62">
        <v>2007</v>
      </c>
      <c r="E1758" s="62">
        <v>5</v>
      </c>
      <c r="F1758" s="62">
        <v>2007</v>
      </c>
      <c r="G1758" s="62">
        <v>2008</v>
      </c>
      <c r="H1758" s="167">
        <v>0</v>
      </c>
      <c r="I1758" s="167">
        <v>0</v>
      </c>
      <c r="J1758" s="167">
        <v>0</v>
      </c>
      <c r="K1758" s="167">
        <v>0</v>
      </c>
      <c r="L1758" s="167">
        <v>0</v>
      </c>
      <c r="M1758" s="167">
        <v>0</v>
      </c>
      <c r="N1758" s="167">
        <v>0</v>
      </c>
      <c r="O1758" s="167">
        <v>0</v>
      </c>
      <c r="P1758" s="167">
        <v>0</v>
      </c>
      <c r="Q1758" s="167">
        <v>0</v>
      </c>
      <c r="R1758" s="167">
        <v>0</v>
      </c>
      <c r="S1758" s="167">
        <v>0</v>
      </c>
      <c r="T1758" s="167">
        <v>0</v>
      </c>
      <c r="U1758" s="167">
        <v>0</v>
      </c>
      <c r="V1758" s="167">
        <v>0</v>
      </c>
      <c r="W1758" s="167">
        <v>0</v>
      </c>
      <c r="X1758" s="167">
        <v>0</v>
      </c>
      <c r="Y1758" s="167">
        <v>0</v>
      </c>
      <c r="Z1758" s="167">
        <v>0</v>
      </c>
      <c r="AA1758" s="167">
        <v>0</v>
      </c>
      <c r="AB1758" s="167">
        <v>0</v>
      </c>
      <c r="AC1758" s="167">
        <v>0</v>
      </c>
      <c r="AD1758" s="167">
        <v>0</v>
      </c>
      <c r="AE1758" s="167">
        <v>0</v>
      </c>
      <c r="AF1758" s="167">
        <v>0</v>
      </c>
      <c r="AG1758" s="167">
        <v>0</v>
      </c>
      <c r="AH1758" s="43">
        <v>0</v>
      </c>
    </row>
    <row r="1759" spans="4:34">
      <c r="D1759" s="62">
        <v>2007</v>
      </c>
      <c r="E1759" s="62">
        <v>6</v>
      </c>
      <c r="F1759" s="62">
        <v>2007</v>
      </c>
      <c r="G1759" s="62">
        <v>2008</v>
      </c>
      <c r="H1759" s="167">
        <v>0</v>
      </c>
      <c r="I1759" s="167">
        <v>0</v>
      </c>
      <c r="J1759" s="167">
        <v>0</v>
      </c>
      <c r="K1759" s="167">
        <v>0</v>
      </c>
      <c r="L1759" s="167">
        <v>0</v>
      </c>
      <c r="M1759" s="167">
        <v>0</v>
      </c>
      <c r="N1759" s="167">
        <v>0</v>
      </c>
      <c r="O1759" s="167">
        <v>0</v>
      </c>
      <c r="P1759" s="167">
        <v>0</v>
      </c>
      <c r="Q1759" s="167">
        <v>0</v>
      </c>
      <c r="R1759" s="167">
        <v>0</v>
      </c>
      <c r="S1759" s="167">
        <v>0</v>
      </c>
      <c r="T1759" s="167">
        <v>0</v>
      </c>
      <c r="U1759" s="167">
        <v>0</v>
      </c>
      <c r="V1759" s="167">
        <v>0</v>
      </c>
      <c r="W1759" s="167">
        <v>0</v>
      </c>
      <c r="X1759" s="167">
        <v>0</v>
      </c>
      <c r="Y1759" s="167">
        <v>0</v>
      </c>
      <c r="Z1759" s="167">
        <v>0</v>
      </c>
      <c r="AA1759" s="167">
        <v>0</v>
      </c>
      <c r="AB1759" s="167">
        <v>0</v>
      </c>
      <c r="AC1759" s="167">
        <v>0</v>
      </c>
      <c r="AD1759" s="167">
        <v>0</v>
      </c>
      <c r="AE1759" s="167">
        <v>0</v>
      </c>
      <c r="AF1759" s="167">
        <v>0</v>
      </c>
      <c r="AG1759" s="167">
        <v>0</v>
      </c>
      <c r="AH1759" s="43">
        <v>0</v>
      </c>
    </row>
    <row r="1760" spans="4:34">
      <c r="D1760" s="62">
        <v>2007</v>
      </c>
      <c r="E1760" s="62">
        <v>7</v>
      </c>
      <c r="F1760" s="62">
        <v>2008</v>
      </c>
      <c r="G1760" s="62">
        <v>2008</v>
      </c>
      <c r="H1760" s="167">
        <v>0</v>
      </c>
      <c r="I1760" s="167">
        <v>0</v>
      </c>
      <c r="J1760" s="167">
        <v>0</v>
      </c>
      <c r="K1760" s="167">
        <v>0</v>
      </c>
      <c r="L1760" s="167">
        <v>0</v>
      </c>
      <c r="M1760" s="167">
        <v>0</v>
      </c>
      <c r="N1760" s="167">
        <v>0</v>
      </c>
      <c r="O1760" s="167">
        <v>0</v>
      </c>
      <c r="P1760" s="167">
        <v>0</v>
      </c>
      <c r="Q1760" s="167">
        <v>0</v>
      </c>
      <c r="R1760" s="167">
        <v>0</v>
      </c>
      <c r="S1760" s="167">
        <v>0</v>
      </c>
      <c r="T1760" s="167">
        <v>0</v>
      </c>
      <c r="U1760" s="167">
        <v>0</v>
      </c>
      <c r="V1760" s="167">
        <v>0</v>
      </c>
      <c r="W1760" s="167">
        <v>0</v>
      </c>
      <c r="X1760" s="167">
        <v>0</v>
      </c>
      <c r="Y1760" s="167">
        <v>0</v>
      </c>
      <c r="Z1760" s="167">
        <v>0</v>
      </c>
      <c r="AA1760" s="167">
        <v>0</v>
      </c>
      <c r="AB1760" s="167">
        <v>0</v>
      </c>
      <c r="AC1760" s="167">
        <v>0</v>
      </c>
      <c r="AD1760" s="167">
        <v>0</v>
      </c>
      <c r="AE1760" s="167">
        <v>0</v>
      </c>
      <c r="AF1760" s="167">
        <v>0</v>
      </c>
      <c r="AG1760" s="167">
        <v>0</v>
      </c>
      <c r="AH1760" s="43">
        <v>0</v>
      </c>
    </row>
    <row r="1761" spans="4:34">
      <c r="D1761" s="62">
        <v>2007</v>
      </c>
      <c r="E1761" s="62">
        <v>8</v>
      </c>
      <c r="F1761" s="62">
        <v>2008</v>
      </c>
      <c r="G1761" s="62">
        <v>2008</v>
      </c>
      <c r="H1761" s="167">
        <v>0</v>
      </c>
      <c r="I1761" s="167">
        <v>0</v>
      </c>
      <c r="J1761" s="167">
        <v>0</v>
      </c>
      <c r="K1761" s="167">
        <v>0</v>
      </c>
      <c r="L1761" s="167">
        <v>0</v>
      </c>
      <c r="M1761" s="167">
        <v>0</v>
      </c>
      <c r="N1761" s="167">
        <v>0</v>
      </c>
      <c r="O1761" s="167">
        <v>0</v>
      </c>
      <c r="P1761" s="167">
        <v>0</v>
      </c>
      <c r="Q1761" s="167">
        <v>0</v>
      </c>
      <c r="R1761" s="167">
        <v>0</v>
      </c>
      <c r="S1761" s="167">
        <v>0</v>
      </c>
      <c r="T1761" s="167">
        <v>0</v>
      </c>
      <c r="U1761" s="167">
        <v>0</v>
      </c>
      <c r="V1761" s="167">
        <v>0</v>
      </c>
      <c r="W1761" s="167">
        <v>0</v>
      </c>
      <c r="X1761" s="167">
        <v>0</v>
      </c>
      <c r="Y1761" s="167">
        <v>0</v>
      </c>
      <c r="Z1761" s="167">
        <v>0</v>
      </c>
      <c r="AA1761" s="167">
        <v>0</v>
      </c>
      <c r="AB1761" s="167">
        <v>0</v>
      </c>
      <c r="AC1761" s="167">
        <v>0</v>
      </c>
      <c r="AD1761" s="167">
        <v>0</v>
      </c>
      <c r="AE1761" s="167">
        <v>0</v>
      </c>
      <c r="AF1761" s="167">
        <v>0</v>
      </c>
      <c r="AG1761" s="167">
        <v>0</v>
      </c>
      <c r="AH1761" s="43">
        <v>0</v>
      </c>
    </row>
    <row r="1762" spans="4:34">
      <c r="D1762" s="62">
        <v>2007</v>
      </c>
      <c r="E1762" s="62">
        <v>9</v>
      </c>
      <c r="F1762" s="62">
        <v>2008</v>
      </c>
      <c r="G1762" s="62">
        <v>2008</v>
      </c>
      <c r="H1762" s="167">
        <v>0</v>
      </c>
      <c r="I1762" s="167">
        <v>0</v>
      </c>
      <c r="J1762" s="167">
        <v>0</v>
      </c>
      <c r="K1762" s="167">
        <v>0</v>
      </c>
      <c r="L1762" s="167">
        <v>0</v>
      </c>
      <c r="M1762" s="167">
        <v>0</v>
      </c>
      <c r="N1762" s="167">
        <v>0</v>
      </c>
      <c r="O1762" s="167">
        <v>0</v>
      </c>
      <c r="P1762" s="167">
        <v>0</v>
      </c>
      <c r="Q1762" s="167">
        <v>0</v>
      </c>
      <c r="R1762" s="167">
        <v>0</v>
      </c>
      <c r="S1762" s="167">
        <v>0</v>
      </c>
      <c r="T1762" s="167">
        <v>0</v>
      </c>
      <c r="U1762" s="167">
        <v>0</v>
      </c>
      <c r="V1762" s="167">
        <v>0</v>
      </c>
      <c r="W1762" s="167">
        <v>0</v>
      </c>
      <c r="X1762" s="167">
        <v>0</v>
      </c>
      <c r="Y1762" s="167">
        <v>0</v>
      </c>
      <c r="Z1762" s="167">
        <v>0</v>
      </c>
      <c r="AA1762" s="167">
        <v>0</v>
      </c>
      <c r="AB1762" s="167">
        <v>0</v>
      </c>
      <c r="AC1762" s="167">
        <v>0</v>
      </c>
      <c r="AD1762" s="167">
        <v>0</v>
      </c>
      <c r="AE1762" s="167">
        <v>0</v>
      </c>
      <c r="AF1762" s="167">
        <v>0</v>
      </c>
      <c r="AG1762" s="167">
        <v>0</v>
      </c>
      <c r="AH1762" s="43">
        <v>0</v>
      </c>
    </row>
    <row r="1763" spans="4:34">
      <c r="D1763" s="62">
        <v>2007</v>
      </c>
      <c r="E1763" s="62">
        <v>10</v>
      </c>
      <c r="F1763" s="62">
        <v>2008</v>
      </c>
      <c r="G1763" s="62">
        <v>2008</v>
      </c>
      <c r="H1763" s="167">
        <v>0</v>
      </c>
      <c r="I1763" s="167">
        <v>0</v>
      </c>
      <c r="J1763" s="167">
        <v>0</v>
      </c>
      <c r="K1763" s="167">
        <v>0</v>
      </c>
      <c r="L1763" s="167">
        <v>0</v>
      </c>
      <c r="M1763" s="167">
        <v>0</v>
      </c>
      <c r="N1763" s="167">
        <v>0</v>
      </c>
      <c r="O1763" s="167">
        <v>0</v>
      </c>
      <c r="P1763" s="167">
        <v>0</v>
      </c>
      <c r="Q1763" s="167">
        <v>0</v>
      </c>
      <c r="R1763" s="167">
        <v>0</v>
      </c>
      <c r="S1763" s="167">
        <v>0</v>
      </c>
      <c r="T1763" s="167">
        <v>0</v>
      </c>
      <c r="U1763" s="167">
        <v>0</v>
      </c>
      <c r="V1763" s="167">
        <v>0</v>
      </c>
      <c r="W1763" s="167">
        <v>0</v>
      </c>
      <c r="X1763" s="167">
        <v>0</v>
      </c>
      <c r="Y1763" s="167">
        <v>0</v>
      </c>
      <c r="Z1763" s="167">
        <v>0</v>
      </c>
      <c r="AA1763" s="167">
        <v>0</v>
      </c>
      <c r="AB1763" s="167">
        <v>0</v>
      </c>
      <c r="AC1763" s="167">
        <v>0</v>
      </c>
      <c r="AD1763" s="167">
        <v>0</v>
      </c>
      <c r="AE1763" s="167">
        <v>0</v>
      </c>
      <c r="AF1763" s="167">
        <v>0</v>
      </c>
      <c r="AG1763" s="167">
        <v>0</v>
      </c>
      <c r="AH1763" s="43">
        <v>0</v>
      </c>
    </row>
    <row r="1764" spans="4:34">
      <c r="D1764" s="62">
        <v>2007</v>
      </c>
      <c r="E1764" s="62">
        <v>11</v>
      </c>
      <c r="F1764" s="62">
        <v>2008</v>
      </c>
      <c r="G1764" s="62">
        <v>2008</v>
      </c>
      <c r="H1764" s="167">
        <v>0</v>
      </c>
      <c r="I1764" s="167">
        <v>0</v>
      </c>
      <c r="J1764" s="167">
        <v>0</v>
      </c>
      <c r="K1764" s="167">
        <v>0</v>
      </c>
      <c r="L1764" s="167">
        <v>0</v>
      </c>
      <c r="M1764" s="167">
        <v>0</v>
      </c>
      <c r="N1764" s="167">
        <v>0</v>
      </c>
      <c r="O1764" s="167">
        <v>0</v>
      </c>
      <c r="P1764" s="167">
        <v>0</v>
      </c>
      <c r="Q1764" s="167">
        <v>0</v>
      </c>
      <c r="R1764" s="167">
        <v>0</v>
      </c>
      <c r="S1764" s="167">
        <v>0</v>
      </c>
      <c r="T1764" s="167">
        <v>0</v>
      </c>
      <c r="U1764" s="167">
        <v>0</v>
      </c>
      <c r="V1764" s="167">
        <v>0</v>
      </c>
      <c r="W1764" s="167">
        <v>0</v>
      </c>
      <c r="X1764" s="167">
        <v>0</v>
      </c>
      <c r="Y1764" s="167">
        <v>0</v>
      </c>
      <c r="Z1764" s="167">
        <v>0</v>
      </c>
      <c r="AA1764" s="167">
        <v>0</v>
      </c>
      <c r="AB1764" s="167">
        <v>0</v>
      </c>
      <c r="AC1764" s="167">
        <v>0</v>
      </c>
      <c r="AD1764" s="167">
        <v>0</v>
      </c>
      <c r="AE1764" s="167">
        <v>0</v>
      </c>
      <c r="AF1764" s="167">
        <v>0</v>
      </c>
      <c r="AG1764" s="167">
        <v>0</v>
      </c>
      <c r="AH1764" s="43">
        <v>0</v>
      </c>
    </row>
    <row r="1765" spans="4:34">
      <c r="D1765" s="62">
        <v>2007</v>
      </c>
      <c r="E1765" s="62">
        <v>12</v>
      </c>
      <c r="F1765" s="62">
        <v>2008</v>
      </c>
      <c r="G1765" s="62">
        <v>2008</v>
      </c>
      <c r="H1765" s="167">
        <v>0</v>
      </c>
      <c r="I1765" s="167">
        <v>0</v>
      </c>
      <c r="J1765" s="167">
        <v>0</v>
      </c>
      <c r="K1765" s="167">
        <v>0</v>
      </c>
      <c r="L1765" s="167">
        <v>0</v>
      </c>
      <c r="M1765" s="167">
        <v>0</v>
      </c>
      <c r="N1765" s="167">
        <v>0</v>
      </c>
      <c r="O1765" s="167">
        <v>0</v>
      </c>
      <c r="P1765" s="167">
        <v>0</v>
      </c>
      <c r="Q1765" s="167">
        <v>0</v>
      </c>
      <c r="R1765" s="167">
        <v>0</v>
      </c>
      <c r="S1765" s="167">
        <v>0</v>
      </c>
      <c r="T1765" s="167">
        <v>0</v>
      </c>
      <c r="U1765" s="167">
        <v>0</v>
      </c>
      <c r="V1765" s="167">
        <v>0</v>
      </c>
      <c r="W1765" s="167">
        <v>0</v>
      </c>
      <c r="X1765" s="167">
        <v>0</v>
      </c>
      <c r="Y1765" s="167">
        <v>0</v>
      </c>
      <c r="Z1765" s="167">
        <v>0</v>
      </c>
      <c r="AA1765" s="167">
        <v>0</v>
      </c>
      <c r="AB1765" s="167">
        <v>0</v>
      </c>
      <c r="AC1765" s="167">
        <v>0</v>
      </c>
      <c r="AD1765" s="167">
        <v>0</v>
      </c>
      <c r="AE1765" s="167">
        <v>0</v>
      </c>
      <c r="AF1765" s="167">
        <v>0</v>
      </c>
      <c r="AG1765" s="167">
        <v>0</v>
      </c>
      <c r="AH1765" s="43">
        <v>0</v>
      </c>
    </row>
    <row r="1766" spans="4:34">
      <c r="D1766" s="62">
        <v>2008</v>
      </c>
      <c r="E1766" s="62">
        <v>1</v>
      </c>
      <c r="F1766" s="62">
        <v>2008</v>
      </c>
      <c r="G1766" s="62">
        <v>2008</v>
      </c>
      <c r="H1766" s="167">
        <v>0</v>
      </c>
      <c r="I1766" s="167">
        <v>0</v>
      </c>
      <c r="J1766" s="167">
        <v>0</v>
      </c>
      <c r="K1766" s="167">
        <v>0</v>
      </c>
      <c r="L1766" s="167">
        <v>0</v>
      </c>
      <c r="M1766" s="167">
        <v>0</v>
      </c>
      <c r="N1766" s="167">
        <v>0</v>
      </c>
      <c r="O1766" s="167">
        <v>0</v>
      </c>
      <c r="P1766" s="167">
        <v>0</v>
      </c>
      <c r="Q1766" s="167">
        <v>0</v>
      </c>
      <c r="R1766" s="167">
        <v>0</v>
      </c>
      <c r="S1766" s="167">
        <v>0</v>
      </c>
      <c r="T1766" s="167">
        <v>0</v>
      </c>
      <c r="U1766" s="167">
        <v>0</v>
      </c>
      <c r="V1766" s="167">
        <v>0</v>
      </c>
      <c r="W1766" s="167">
        <v>0</v>
      </c>
      <c r="X1766" s="167">
        <v>0</v>
      </c>
      <c r="Y1766" s="167">
        <v>0</v>
      </c>
      <c r="Z1766" s="167">
        <v>0</v>
      </c>
      <c r="AA1766" s="167">
        <v>0</v>
      </c>
      <c r="AB1766" s="167">
        <v>0</v>
      </c>
      <c r="AC1766" s="167">
        <v>0</v>
      </c>
      <c r="AD1766" s="167">
        <v>0</v>
      </c>
      <c r="AE1766" s="167">
        <v>0</v>
      </c>
      <c r="AF1766" s="167">
        <v>0</v>
      </c>
      <c r="AG1766" s="167">
        <v>0</v>
      </c>
      <c r="AH1766" s="43">
        <v>0</v>
      </c>
    </row>
    <row r="1767" spans="4:34">
      <c r="D1767" s="62">
        <v>2008</v>
      </c>
      <c r="E1767" s="62">
        <v>2</v>
      </c>
      <c r="F1767" s="62">
        <v>2008</v>
      </c>
      <c r="G1767" s="62">
        <v>2008</v>
      </c>
      <c r="H1767" s="167">
        <v>0</v>
      </c>
      <c r="I1767" s="167">
        <v>0</v>
      </c>
      <c r="J1767" s="167">
        <v>0</v>
      </c>
      <c r="K1767" s="167">
        <v>0</v>
      </c>
      <c r="L1767" s="167">
        <v>0</v>
      </c>
      <c r="M1767" s="167">
        <v>0</v>
      </c>
      <c r="N1767" s="167">
        <v>0</v>
      </c>
      <c r="O1767" s="167">
        <v>0</v>
      </c>
      <c r="P1767" s="167">
        <v>0</v>
      </c>
      <c r="Q1767" s="167">
        <v>0</v>
      </c>
      <c r="R1767" s="167">
        <v>0</v>
      </c>
      <c r="S1767" s="167">
        <v>0</v>
      </c>
      <c r="T1767" s="167">
        <v>0</v>
      </c>
      <c r="U1767" s="167">
        <v>0</v>
      </c>
      <c r="V1767" s="167">
        <v>0</v>
      </c>
      <c r="W1767" s="167">
        <v>0</v>
      </c>
      <c r="X1767" s="167">
        <v>0</v>
      </c>
      <c r="Y1767" s="167">
        <v>0</v>
      </c>
      <c r="Z1767" s="167">
        <v>0</v>
      </c>
      <c r="AA1767" s="167">
        <v>0</v>
      </c>
      <c r="AB1767" s="167">
        <v>0</v>
      </c>
      <c r="AC1767" s="167">
        <v>0</v>
      </c>
      <c r="AD1767" s="167">
        <v>0</v>
      </c>
      <c r="AE1767" s="167">
        <v>0</v>
      </c>
      <c r="AF1767" s="167">
        <v>0</v>
      </c>
      <c r="AG1767" s="167">
        <v>0</v>
      </c>
      <c r="AH1767" s="43">
        <v>0</v>
      </c>
    </row>
    <row r="1768" spans="4:34">
      <c r="D1768" s="62">
        <v>2008</v>
      </c>
      <c r="E1768" s="62">
        <v>3</v>
      </c>
      <c r="F1768" s="62">
        <v>2008</v>
      </c>
      <c r="G1768" s="62">
        <v>2008</v>
      </c>
      <c r="H1768" s="167">
        <v>0</v>
      </c>
      <c r="I1768" s="167">
        <v>0</v>
      </c>
      <c r="J1768" s="167">
        <v>0</v>
      </c>
      <c r="K1768" s="167">
        <v>0</v>
      </c>
      <c r="L1768" s="167">
        <v>0</v>
      </c>
      <c r="M1768" s="167">
        <v>0</v>
      </c>
      <c r="N1768" s="167">
        <v>0</v>
      </c>
      <c r="O1768" s="167">
        <v>0</v>
      </c>
      <c r="P1768" s="167">
        <v>0</v>
      </c>
      <c r="Q1768" s="167">
        <v>0</v>
      </c>
      <c r="R1768" s="167">
        <v>0</v>
      </c>
      <c r="S1768" s="167">
        <v>0</v>
      </c>
      <c r="T1768" s="167">
        <v>0</v>
      </c>
      <c r="U1768" s="167">
        <v>0</v>
      </c>
      <c r="V1768" s="167">
        <v>0</v>
      </c>
      <c r="W1768" s="167">
        <v>0</v>
      </c>
      <c r="X1768" s="167">
        <v>0</v>
      </c>
      <c r="Y1768" s="167">
        <v>0</v>
      </c>
      <c r="Z1768" s="167">
        <v>0</v>
      </c>
      <c r="AA1768" s="167">
        <v>0</v>
      </c>
      <c r="AB1768" s="167">
        <v>0</v>
      </c>
      <c r="AC1768" s="167">
        <v>0</v>
      </c>
      <c r="AD1768" s="167">
        <v>0</v>
      </c>
      <c r="AE1768" s="167">
        <v>0</v>
      </c>
      <c r="AF1768" s="167">
        <v>0</v>
      </c>
      <c r="AG1768" s="167">
        <v>0</v>
      </c>
      <c r="AH1768" s="43">
        <v>0</v>
      </c>
    </row>
    <row r="1769" spans="4:34">
      <c r="D1769" s="62">
        <v>2008</v>
      </c>
      <c r="E1769" s="62">
        <v>4</v>
      </c>
      <c r="F1769" s="62">
        <v>2008</v>
      </c>
      <c r="G1769" s="62">
        <v>2008</v>
      </c>
      <c r="H1769" s="167">
        <v>0</v>
      </c>
      <c r="I1769" s="167">
        <v>0</v>
      </c>
      <c r="J1769" s="167">
        <v>0</v>
      </c>
      <c r="K1769" s="167">
        <v>0</v>
      </c>
      <c r="L1769" s="167">
        <v>0</v>
      </c>
      <c r="M1769" s="167">
        <v>0</v>
      </c>
      <c r="N1769" s="167">
        <v>0</v>
      </c>
      <c r="O1769" s="167">
        <v>0</v>
      </c>
      <c r="P1769" s="167">
        <v>0</v>
      </c>
      <c r="Q1769" s="167">
        <v>0</v>
      </c>
      <c r="R1769" s="167">
        <v>0</v>
      </c>
      <c r="S1769" s="167">
        <v>0</v>
      </c>
      <c r="T1769" s="167">
        <v>0</v>
      </c>
      <c r="U1769" s="167">
        <v>0</v>
      </c>
      <c r="V1769" s="167">
        <v>0</v>
      </c>
      <c r="W1769" s="167">
        <v>0</v>
      </c>
      <c r="X1769" s="167">
        <v>0</v>
      </c>
      <c r="Y1769" s="167">
        <v>0</v>
      </c>
      <c r="Z1769" s="167">
        <v>0</v>
      </c>
      <c r="AA1769" s="167">
        <v>0</v>
      </c>
      <c r="AB1769" s="167">
        <v>0</v>
      </c>
      <c r="AC1769" s="167">
        <v>0</v>
      </c>
      <c r="AD1769" s="167">
        <v>0</v>
      </c>
      <c r="AE1769" s="167">
        <v>0</v>
      </c>
      <c r="AF1769" s="167">
        <v>0</v>
      </c>
      <c r="AG1769" s="167">
        <v>0</v>
      </c>
      <c r="AH1769" s="43">
        <v>0</v>
      </c>
    </row>
    <row r="1770" spans="4:34">
      <c r="D1770" s="62">
        <v>2008</v>
      </c>
      <c r="E1770" s="62">
        <v>5</v>
      </c>
      <c r="F1770" s="62">
        <v>2008</v>
      </c>
      <c r="G1770" s="62">
        <v>2009</v>
      </c>
      <c r="H1770" s="167">
        <v>0</v>
      </c>
      <c r="I1770" s="167">
        <v>0</v>
      </c>
      <c r="J1770" s="167">
        <v>0</v>
      </c>
      <c r="K1770" s="167">
        <v>0</v>
      </c>
      <c r="L1770" s="167">
        <v>0</v>
      </c>
      <c r="M1770" s="167">
        <v>0</v>
      </c>
      <c r="N1770" s="167">
        <v>0</v>
      </c>
      <c r="O1770" s="167">
        <v>0</v>
      </c>
      <c r="P1770" s="167">
        <v>0</v>
      </c>
      <c r="Q1770" s="167">
        <v>0</v>
      </c>
      <c r="R1770" s="167">
        <v>0</v>
      </c>
      <c r="S1770" s="167">
        <v>0</v>
      </c>
      <c r="T1770" s="167">
        <v>0</v>
      </c>
      <c r="U1770" s="167">
        <v>0</v>
      </c>
      <c r="V1770" s="167">
        <v>0</v>
      </c>
      <c r="W1770" s="167">
        <v>0</v>
      </c>
      <c r="X1770" s="167">
        <v>0</v>
      </c>
      <c r="Y1770" s="167">
        <v>0</v>
      </c>
      <c r="Z1770" s="167">
        <v>0</v>
      </c>
      <c r="AA1770" s="167">
        <v>0</v>
      </c>
      <c r="AB1770" s="167">
        <v>0</v>
      </c>
      <c r="AC1770" s="167">
        <v>0</v>
      </c>
      <c r="AD1770" s="167">
        <v>0</v>
      </c>
      <c r="AE1770" s="167">
        <v>0</v>
      </c>
      <c r="AF1770" s="167">
        <v>0</v>
      </c>
      <c r="AG1770" s="167">
        <v>0</v>
      </c>
      <c r="AH1770" s="43">
        <v>0</v>
      </c>
    </row>
    <row r="1771" spans="4:34">
      <c r="D1771" s="62">
        <v>2008</v>
      </c>
      <c r="E1771" s="62">
        <v>6</v>
      </c>
      <c r="F1771" s="62">
        <v>2008</v>
      </c>
      <c r="G1771" s="62">
        <v>2009</v>
      </c>
      <c r="H1771" s="167">
        <v>0</v>
      </c>
      <c r="I1771" s="167">
        <v>0</v>
      </c>
      <c r="J1771" s="167">
        <v>0</v>
      </c>
      <c r="K1771" s="167">
        <v>0</v>
      </c>
      <c r="L1771" s="167">
        <v>0</v>
      </c>
      <c r="M1771" s="167">
        <v>0</v>
      </c>
      <c r="N1771" s="167">
        <v>0</v>
      </c>
      <c r="O1771" s="167">
        <v>0</v>
      </c>
      <c r="P1771" s="167">
        <v>0</v>
      </c>
      <c r="Q1771" s="167">
        <v>0</v>
      </c>
      <c r="R1771" s="167">
        <v>0</v>
      </c>
      <c r="S1771" s="167">
        <v>0</v>
      </c>
      <c r="T1771" s="167">
        <v>0</v>
      </c>
      <c r="U1771" s="167">
        <v>0</v>
      </c>
      <c r="V1771" s="167">
        <v>0</v>
      </c>
      <c r="W1771" s="167">
        <v>0</v>
      </c>
      <c r="X1771" s="167">
        <v>0</v>
      </c>
      <c r="Y1771" s="167">
        <v>0</v>
      </c>
      <c r="Z1771" s="167">
        <v>0</v>
      </c>
      <c r="AA1771" s="167">
        <v>0</v>
      </c>
      <c r="AB1771" s="167">
        <v>0</v>
      </c>
      <c r="AC1771" s="167">
        <v>0</v>
      </c>
      <c r="AD1771" s="167">
        <v>0</v>
      </c>
      <c r="AE1771" s="167">
        <v>0</v>
      </c>
      <c r="AF1771" s="167">
        <v>0</v>
      </c>
      <c r="AG1771" s="167">
        <v>0</v>
      </c>
      <c r="AH1771" s="43">
        <v>0</v>
      </c>
    </row>
    <row r="1772" spans="4:34">
      <c r="D1772" s="62">
        <v>2008</v>
      </c>
      <c r="E1772" s="62">
        <v>7</v>
      </c>
      <c r="F1772" s="62">
        <v>2009</v>
      </c>
      <c r="G1772" s="62">
        <v>2009</v>
      </c>
      <c r="H1772" s="167">
        <v>0</v>
      </c>
      <c r="I1772" s="167">
        <v>0</v>
      </c>
      <c r="J1772" s="167">
        <v>0</v>
      </c>
      <c r="K1772" s="167">
        <v>0</v>
      </c>
      <c r="L1772" s="167">
        <v>0</v>
      </c>
      <c r="M1772" s="167">
        <v>0</v>
      </c>
      <c r="N1772" s="167">
        <v>0</v>
      </c>
      <c r="O1772" s="167">
        <v>0</v>
      </c>
      <c r="P1772" s="167">
        <v>0</v>
      </c>
      <c r="Q1772" s="167">
        <v>0</v>
      </c>
      <c r="R1772" s="167">
        <v>0</v>
      </c>
      <c r="S1772" s="167">
        <v>0</v>
      </c>
      <c r="T1772" s="167">
        <v>0</v>
      </c>
      <c r="U1772" s="167">
        <v>0</v>
      </c>
      <c r="V1772" s="167">
        <v>0</v>
      </c>
      <c r="W1772" s="167">
        <v>0</v>
      </c>
      <c r="X1772" s="167">
        <v>0</v>
      </c>
      <c r="Y1772" s="167">
        <v>0</v>
      </c>
      <c r="Z1772" s="167">
        <v>0</v>
      </c>
      <c r="AA1772" s="167">
        <v>0</v>
      </c>
      <c r="AB1772" s="167">
        <v>0</v>
      </c>
      <c r="AC1772" s="167">
        <v>0</v>
      </c>
      <c r="AD1772" s="167">
        <v>0</v>
      </c>
      <c r="AE1772" s="167">
        <v>0</v>
      </c>
      <c r="AF1772" s="167">
        <v>0</v>
      </c>
      <c r="AG1772" s="167">
        <v>0</v>
      </c>
      <c r="AH1772" s="43">
        <v>0</v>
      </c>
    </row>
    <row r="1773" spans="4:34">
      <c r="D1773" s="62">
        <v>2008</v>
      </c>
      <c r="E1773" s="62">
        <v>8</v>
      </c>
      <c r="F1773" s="62">
        <v>2009</v>
      </c>
      <c r="G1773" s="62">
        <v>2009</v>
      </c>
      <c r="H1773" s="167">
        <v>0</v>
      </c>
      <c r="I1773" s="167">
        <v>0</v>
      </c>
      <c r="J1773" s="167">
        <v>0</v>
      </c>
      <c r="K1773" s="167">
        <v>0</v>
      </c>
      <c r="L1773" s="167">
        <v>0</v>
      </c>
      <c r="M1773" s="167">
        <v>0</v>
      </c>
      <c r="N1773" s="167">
        <v>0</v>
      </c>
      <c r="O1773" s="167">
        <v>0</v>
      </c>
      <c r="P1773" s="167">
        <v>0</v>
      </c>
      <c r="Q1773" s="167">
        <v>0</v>
      </c>
      <c r="R1773" s="167">
        <v>0</v>
      </c>
      <c r="S1773" s="167">
        <v>0</v>
      </c>
      <c r="T1773" s="167">
        <v>0</v>
      </c>
      <c r="U1773" s="167">
        <v>0</v>
      </c>
      <c r="V1773" s="167">
        <v>0</v>
      </c>
      <c r="W1773" s="167">
        <v>0</v>
      </c>
      <c r="X1773" s="167">
        <v>0</v>
      </c>
      <c r="Y1773" s="167">
        <v>0</v>
      </c>
      <c r="Z1773" s="167">
        <v>0</v>
      </c>
      <c r="AA1773" s="167">
        <v>0</v>
      </c>
      <c r="AB1773" s="167">
        <v>0</v>
      </c>
      <c r="AC1773" s="167">
        <v>0</v>
      </c>
      <c r="AD1773" s="167">
        <v>0</v>
      </c>
      <c r="AE1773" s="167">
        <v>0</v>
      </c>
      <c r="AF1773" s="167">
        <v>0</v>
      </c>
      <c r="AG1773" s="167">
        <v>0</v>
      </c>
      <c r="AH1773" s="43">
        <v>0</v>
      </c>
    </row>
    <row r="1774" spans="4:34">
      <c r="D1774" s="62">
        <v>2008</v>
      </c>
      <c r="E1774" s="62">
        <v>9</v>
      </c>
      <c r="F1774" s="62">
        <v>2009</v>
      </c>
      <c r="G1774" s="62">
        <v>2009</v>
      </c>
      <c r="H1774" s="167">
        <v>0</v>
      </c>
      <c r="I1774" s="167">
        <v>0</v>
      </c>
      <c r="J1774" s="167">
        <v>0</v>
      </c>
      <c r="K1774" s="167">
        <v>0</v>
      </c>
      <c r="L1774" s="167">
        <v>0</v>
      </c>
      <c r="M1774" s="167">
        <v>0</v>
      </c>
      <c r="N1774" s="167">
        <v>0</v>
      </c>
      <c r="O1774" s="167">
        <v>0</v>
      </c>
      <c r="P1774" s="167">
        <v>0</v>
      </c>
      <c r="Q1774" s="167">
        <v>0</v>
      </c>
      <c r="R1774" s="167">
        <v>0</v>
      </c>
      <c r="S1774" s="167">
        <v>0</v>
      </c>
      <c r="T1774" s="167">
        <v>0</v>
      </c>
      <c r="U1774" s="167">
        <v>0</v>
      </c>
      <c r="V1774" s="167">
        <v>0</v>
      </c>
      <c r="W1774" s="167">
        <v>0</v>
      </c>
      <c r="X1774" s="167">
        <v>0</v>
      </c>
      <c r="Y1774" s="167">
        <v>0</v>
      </c>
      <c r="Z1774" s="167">
        <v>0</v>
      </c>
      <c r="AA1774" s="167">
        <v>0</v>
      </c>
      <c r="AB1774" s="167">
        <v>0</v>
      </c>
      <c r="AC1774" s="167">
        <v>0</v>
      </c>
      <c r="AD1774" s="167">
        <v>0</v>
      </c>
      <c r="AE1774" s="167">
        <v>0</v>
      </c>
      <c r="AF1774" s="167">
        <v>0</v>
      </c>
      <c r="AG1774" s="167">
        <v>0</v>
      </c>
      <c r="AH1774" s="43">
        <v>0</v>
      </c>
    </row>
    <row r="1775" spans="4:34">
      <c r="D1775" s="62">
        <v>2008</v>
      </c>
      <c r="E1775" s="62">
        <v>10</v>
      </c>
      <c r="F1775" s="62">
        <v>2009</v>
      </c>
      <c r="G1775" s="62">
        <v>2009</v>
      </c>
      <c r="H1775" s="167">
        <v>0</v>
      </c>
      <c r="I1775" s="167">
        <v>0</v>
      </c>
      <c r="J1775" s="167">
        <v>0</v>
      </c>
      <c r="K1775" s="167">
        <v>0</v>
      </c>
      <c r="L1775" s="167">
        <v>0</v>
      </c>
      <c r="M1775" s="167">
        <v>0</v>
      </c>
      <c r="N1775" s="167">
        <v>0</v>
      </c>
      <c r="O1775" s="167">
        <v>0</v>
      </c>
      <c r="P1775" s="167">
        <v>0</v>
      </c>
      <c r="Q1775" s="167">
        <v>0</v>
      </c>
      <c r="R1775" s="167">
        <v>0</v>
      </c>
      <c r="S1775" s="167">
        <v>0</v>
      </c>
      <c r="T1775" s="167">
        <v>0</v>
      </c>
      <c r="U1775" s="167">
        <v>0</v>
      </c>
      <c r="V1775" s="167">
        <v>0</v>
      </c>
      <c r="W1775" s="167">
        <v>0</v>
      </c>
      <c r="X1775" s="167">
        <v>0</v>
      </c>
      <c r="Y1775" s="167">
        <v>0</v>
      </c>
      <c r="Z1775" s="167">
        <v>0</v>
      </c>
      <c r="AA1775" s="167">
        <v>0</v>
      </c>
      <c r="AB1775" s="167">
        <v>0</v>
      </c>
      <c r="AC1775" s="167">
        <v>0</v>
      </c>
      <c r="AD1775" s="167">
        <v>0</v>
      </c>
      <c r="AE1775" s="167">
        <v>0</v>
      </c>
      <c r="AF1775" s="167">
        <v>0</v>
      </c>
      <c r="AG1775" s="167">
        <v>0</v>
      </c>
      <c r="AH1775" s="43">
        <v>0</v>
      </c>
    </row>
    <row r="1776" spans="4:34">
      <c r="D1776" s="62">
        <v>2008</v>
      </c>
      <c r="E1776" s="62">
        <v>11</v>
      </c>
      <c r="F1776" s="62">
        <v>2009</v>
      </c>
      <c r="G1776" s="62">
        <v>2009</v>
      </c>
      <c r="H1776" s="167">
        <v>0</v>
      </c>
      <c r="I1776" s="167">
        <v>0</v>
      </c>
      <c r="J1776" s="167">
        <v>0</v>
      </c>
      <c r="K1776" s="167">
        <v>0</v>
      </c>
      <c r="L1776" s="167">
        <v>0</v>
      </c>
      <c r="M1776" s="167">
        <v>0</v>
      </c>
      <c r="N1776" s="167">
        <v>0</v>
      </c>
      <c r="O1776" s="167">
        <v>0</v>
      </c>
      <c r="P1776" s="167">
        <v>0</v>
      </c>
      <c r="Q1776" s="167">
        <v>0</v>
      </c>
      <c r="R1776" s="167">
        <v>0</v>
      </c>
      <c r="S1776" s="167">
        <v>0</v>
      </c>
      <c r="T1776" s="167">
        <v>0</v>
      </c>
      <c r="U1776" s="167">
        <v>0</v>
      </c>
      <c r="V1776" s="167">
        <v>0</v>
      </c>
      <c r="W1776" s="167">
        <v>0</v>
      </c>
      <c r="X1776" s="167">
        <v>0</v>
      </c>
      <c r="Y1776" s="167">
        <v>0</v>
      </c>
      <c r="Z1776" s="167">
        <v>0</v>
      </c>
      <c r="AA1776" s="167">
        <v>0</v>
      </c>
      <c r="AB1776" s="167">
        <v>0</v>
      </c>
      <c r="AC1776" s="167">
        <v>0</v>
      </c>
      <c r="AD1776" s="167">
        <v>0</v>
      </c>
      <c r="AE1776" s="167">
        <v>0</v>
      </c>
      <c r="AF1776" s="167">
        <v>0</v>
      </c>
      <c r="AG1776" s="167">
        <v>0</v>
      </c>
      <c r="AH1776" s="43">
        <v>0</v>
      </c>
    </row>
    <row r="1777" spans="1:34">
      <c r="A1777" s="52">
        <v>0</v>
      </c>
      <c r="D1777" s="62">
        <v>2008</v>
      </c>
      <c r="E1777" s="62">
        <v>12</v>
      </c>
      <c r="F1777" s="62">
        <v>2009</v>
      </c>
      <c r="G1777" s="62">
        <v>2009</v>
      </c>
      <c r="H1777" s="167">
        <v>0</v>
      </c>
      <c r="I1777" s="167">
        <v>0</v>
      </c>
      <c r="J1777" s="167">
        <v>0</v>
      </c>
      <c r="K1777" s="167">
        <v>0</v>
      </c>
      <c r="L1777" s="167">
        <v>0</v>
      </c>
      <c r="M1777" s="167">
        <v>0</v>
      </c>
      <c r="N1777" s="167">
        <v>0</v>
      </c>
      <c r="O1777" s="167">
        <v>0</v>
      </c>
      <c r="P1777" s="167">
        <v>0</v>
      </c>
      <c r="Q1777" s="167">
        <v>0</v>
      </c>
      <c r="R1777" s="167">
        <v>0</v>
      </c>
      <c r="S1777" s="167">
        <v>0</v>
      </c>
      <c r="T1777" s="167">
        <v>0</v>
      </c>
      <c r="U1777" s="167">
        <v>0</v>
      </c>
      <c r="V1777" s="167">
        <v>0</v>
      </c>
      <c r="W1777" s="167">
        <v>0</v>
      </c>
      <c r="X1777" s="167">
        <v>0</v>
      </c>
      <c r="Y1777" s="167">
        <v>0</v>
      </c>
      <c r="Z1777" s="167">
        <v>0</v>
      </c>
      <c r="AA1777" s="167">
        <v>0</v>
      </c>
      <c r="AB1777" s="167">
        <v>0</v>
      </c>
      <c r="AC1777" s="167">
        <v>0</v>
      </c>
      <c r="AD1777" s="167">
        <v>0</v>
      </c>
      <c r="AE1777" s="167">
        <v>0</v>
      </c>
      <c r="AF1777" s="167">
        <v>0</v>
      </c>
      <c r="AG1777" s="167">
        <v>0</v>
      </c>
      <c r="AH1777" s="43">
        <v>0</v>
      </c>
    </row>
    <row r="1778" spans="1:34">
      <c r="A1778" s="52">
        <v>0</v>
      </c>
      <c r="D1778" s="62">
        <v>2009</v>
      </c>
      <c r="E1778" s="62">
        <v>1</v>
      </c>
      <c r="F1778" s="62">
        <v>2009</v>
      </c>
      <c r="G1778" s="62">
        <v>2009</v>
      </c>
      <c r="H1778" s="167">
        <v>0</v>
      </c>
      <c r="I1778" s="167">
        <v>0</v>
      </c>
      <c r="J1778" s="167">
        <v>0</v>
      </c>
      <c r="K1778" s="167">
        <v>0</v>
      </c>
      <c r="L1778" s="167">
        <v>0</v>
      </c>
      <c r="M1778" s="167">
        <v>0</v>
      </c>
      <c r="N1778" s="167">
        <v>0</v>
      </c>
      <c r="O1778" s="167">
        <v>0</v>
      </c>
      <c r="P1778" s="167">
        <v>0</v>
      </c>
      <c r="Q1778" s="167">
        <v>0</v>
      </c>
      <c r="R1778" s="167">
        <v>0</v>
      </c>
      <c r="S1778" s="167">
        <v>0</v>
      </c>
      <c r="T1778" s="167">
        <v>0</v>
      </c>
      <c r="U1778" s="167">
        <v>0</v>
      </c>
      <c r="V1778" s="167">
        <v>0</v>
      </c>
      <c r="W1778" s="167">
        <v>0</v>
      </c>
      <c r="X1778" s="167">
        <v>0</v>
      </c>
      <c r="Y1778" s="167">
        <v>0</v>
      </c>
      <c r="Z1778" s="167">
        <v>0</v>
      </c>
      <c r="AA1778" s="167">
        <v>0</v>
      </c>
      <c r="AB1778" s="167">
        <v>0</v>
      </c>
      <c r="AC1778" s="167">
        <v>0</v>
      </c>
      <c r="AD1778" s="167">
        <v>0</v>
      </c>
      <c r="AE1778" s="167">
        <v>0</v>
      </c>
      <c r="AF1778" s="167">
        <v>0</v>
      </c>
      <c r="AG1778" s="167">
        <v>0</v>
      </c>
      <c r="AH1778" s="43">
        <v>0</v>
      </c>
    </row>
    <row r="1779" spans="1:34">
      <c r="A1779" s="52">
        <v>0</v>
      </c>
      <c r="D1779" s="62">
        <v>2009</v>
      </c>
      <c r="E1779" s="62">
        <v>2</v>
      </c>
      <c r="F1779" s="62">
        <v>2009</v>
      </c>
      <c r="G1779" s="62">
        <v>2009</v>
      </c>
      <c r="H1779" s="167">
        <v>0</v>
      </c>
      <c r="I1779" s="167">
        <v>0</v>
      </c>
      <c r="J1779" s="167">
        <v>0</v>
      </c>
      <c r="K1779" s="167">
        <v>0</v>
      </c>
      <c r="L1779" s="167">
        <v>0</v>
      </c>
      <c r="M1779" s="167">
        <v>0</v>
      </c>
      <c r="N1779" s="167">
        <v>0</v>
      </c>
      <c r="O1779" s="167">
        <v>0</v>
      </c>
      <c r="P1779" s="167">
        <v>0</v>
      </c>
      <c r="Q1779" s="167">
        <v>0</v>
      </c>
      <c r="R1779" s="167">
        <v>0</v>
      </c>
      <c r="S1779" s="167">
        <v>0</v>
      </c>
      <c r="T1779" s="167">
        <v>0</v>
      </c>
      <c r="U1779" s="167">
        <v>0</v>
      </c>
      <c r="V1779" s="167">
        <v>0</v>
      </c>
      <c r="W1779" s="167">
        <v>0</v>
      </c>
      <c r="X1779" s="167">
        <v>0</v>
      </c>
      <c r="Y1779" s="167">
        <v>0</v>
      </c>
      <c r="Z1779" s="167">
        <v>0</v>
      </c>
      <c r="AA1779" s="167">
        <v>0</v>
      </c>
      <c r="AB1779" s="167">
        <v>0</v>
      </c>
      <c r="AC1779" s="167">
        <v>0</v>
      </c>
      <c r="AD1779" s="167">
        <v>0</v>
      </c>
      <c r="AE1779" s="167">
        <v>0</v>
      </c>
      <c r="AF1779" s="167">
        <v>0</v>
      </c>
      <c r="AG1779" s="167">
        <v>0</v>
      </c>
      <c r="AH1779" s="43">
        <v>0</v>
      </c>
    </row>
    <row r="1780" spans="1:34">
      <c r="A1780" s="52">
        <v>0</v>
      </c>
      <c r="D1780" s="62">
        <v>2009</v>
      </c>
      <c r="E1780" s="62">
        <v>3</v>
      </c>
      <c r="F1780" s="62">
        <v>2009</v>
      </c>
      <c r="G1780" s="62">
        <v>2009</v>
      </c>
      <c r="H1780" s="167">
        <v>0</v>
      </c>
      <c r="I1780" s="167">
        <v>0</v>
      </c>
      <c r="J1780" s="167">
        <v>0</v>
      </c>
      <c r="K1780" s="167">
        <v>0</v>
      </c>
      <c r="L1780" s="167">
        <v>0</v>
      </c>
      <c r="M1780" s="167">
        <v>0</v>
      </c>
      <c r="N1780" s="167">
        <v>0</v>
      </c>
      <c r="O1780" s="167">
        <v>0</v>
      </c>
      <c r="P1780" s="167">
        <v>0</v>
      </c>
      <c r="Q1780" s="167">
        <v>0</v>
      </c>
      <c r="R1780" s="167">
        <v>0</v>
      </c>
      <c r="S1780" s="167">
        <v>0</v>
      </c>
      <c r="T1780" s="167">
        <v>0</v>
      </c>
      <c r="U1780" s="167">
        <v>0</v>
      </c>
      <c r="V1780" s="167">
        <v>0</v>
      </c>
      <c r="W1780" s="167">
        <v>0</v>
      </c>
      <c r="X1780" s="167">
        <v>0</v>
      </c>
      <c r="Y1780" s="167">
        <v>0</v>
      </c>
      <c r="Z1780" s="167">
        <v>0</v>
      </c>
      <c r="AA1780" s="167">
        <v>0</v>
      </c>
      <c r="AB1780" s="167">
        <v>0</v>
      </c>
      <c r="AC1780" s="167">
        <v>0</v>
      </c>
      <c r="AD1780" s="167">
        <v>0</v>
      </c>
      <c r="AE1780" s="167">
        <v>0</v>
      </c>
      <c r="AF1780" s="167">
        <v>0</v>
      </c>
      <c r="AG1780" s="167">
        <v>0</v>
      </c>
      <c r="AH1780" s="43">
        <v>0</v>
      </c>
    </row>
    <row r="1781" spans="1:34">
      <c r="A1781" s="52">
        <v>0</v>
      </c>
      <c r="D1781" s="62">
        <v>2009</v>
      </c>
      <c r="E1781" s="62">
        <v>4</v>
      </c>
      <c r="F1781" s="62">
        <v>2009</v>
      </c>
      <c r="G1781" s="62">
        <v>2009</v>
      </c>
      <c r="H1781" s="167">
        <v>0</v>
      </c>
      <c r="I1781" s="167">
        <v>0</v>
      </c>
      <c r="J1781" s="167">
        <v>0</v>
      </c>
      <c r="K1781" s="167">
        <v>0</v>
      </c>
      <c r="L1781" s="167">
        <v>0</v>
      </c>
      <c r="M1781" s="167">
        <v>0</v>
      </c>
      <c r="N1781" s="167">
        <v>0</v>
      </c>
      <c r="O1781" s="167">
        <v>0</v>
      </c>
      <c r="P1781" s="167">
        <v>0</v>
      </c>
      <c r="Q1781" s="167">
        <v>0</v>
      </c>
      <c r="R1781" s="167">
        <v>0</v>
      </c>
      <c r="S1781" s="167">
        <v>0</v>
      </c>
      <c r="T1781" s="167">
        <v>0</v>
      </c>
      <c r="U1781" s="167">
        <v>0</v>
      </c>
      <c r="V1781" s="167">
        <v>0</v>
      </c>
      <c r="W1781" s="167">
        <v>0</v>
      </c>
      <c r="X1781" s="167">
        <v>0</v>
      </c>
      <c r="Y1781" s="167">
        <v>0</v>
      </c>
      <c r="Z1781" s="167">
        <v>0</v>
      </c>
      <c r="AA1781" s="167">
        <v>0</v>
      </c>
      <c r="AB1781" s="167">
        <v>0</v>
      </c>
      <c r="AC1781" s="167">
        <v>0</v>
      </c>
      <c r="AD1781" s="167">
        <v>0</v>
      </c>
      <c r="AE1781" s="167">
        <v>0</v>
      </c>
      <c r="AF1781" s="167">
        <v>0</v>
      </c>
      <c r="AG1781" s="167">
        <v>0</v>
      </c>
      <c r="AH1781" s="43">
        <v>0</v>
      </c>
    </row>
    <row r="1782" spans="1:34">
      <c r="A1782" s="52">
        <v>0</v>
      </c>
      <c r="D1782" s="62">
        <v>2009</v>
      </c>
      <c r="E1782" s="62">
        <v>5</v>
      </c>
      <c r="F1782" s="62">
        <v>2009</v>
      </c>
      <c r="G1782" s="62">
        <v>2010</v>
      </c>
      <c r="H1782" s="167">
        <v>0</v>
      </c>
      <c r="I1782" s="167">
        <v>0</v>
      </c>
      <c r="J1782" s="167">
        <v>0</v>
      </c>
      <c r="K1782" s="167">
        <v>0</v>
      </c>
      <c r="L1782" s="167">
        <v>0</v>
      </c>
      <c r="M1782" s="167">
        <v>0</v>
      </c>
      <c r="N1782" s="167">
        <v>0</v>
      </c>
      <c r="O1782" s="167">
        <v>0</v>
      </c>
      <c r="P1782" s="167">
        <v>0</v>
      </c>
      <c r="Q1782" s="167">
        <v>0</v>
      </c>
      <c r="R1782" s="167">
        <v>0</v>
      </c>
      <c r="S1782" s="167">
        <v>0</v>
      </c>
      <c r="T1782" s="167">
        <v>0</v>
      </c>
      <c r="U1782" s="167">
        <v>0</v>
      </c>
      <c r="V1782" s="167">
        <v>0</v>
      </c>
      <c r="W1782" s="167">
        <v>0</v>
      </c>
      <c r="X1782" s="167">
        <v>0</v>
      </c>
      <c r="Y1782" s="167">
        <v>0</v>
      </c>
      <c r="Z1782" s="167">
        <v>0</v>
      </c>
      <c r="AA1782" s="167">
        <v>0</v>
      </c>
      <c r="AB1782" s="167">
        <v>0</v>
      </c>
      <c r="AC1782" s="167">
        <v>0</v>
      </c>
      <c r="AD1782" s="167">
        <v>0</v>
      </c>
      <c r="AE1782" s="167">
        <v>0</v>
      </c>
      <c r="AF1782" s="167">
        <v>0</v>
      </c>
      <c r="AG1782" s="167">
        <v>0</v>
      </c>
      <c r="AH1782" s="43">
        <v>0</v>
      </c>
    </row>
    <row r="1783" spans="1:34">
      <c r="A1783" s="52">
        <v>0</v>
      </c>
      <c r="D1783" s="62">
        <v>2009</v>
      </c>
      <c r="E1783" s="62">
        <v>6</v>
      </c>
      <c r="F1783" s="62">
        <v>2009</v>
      </c>
      <c r="G1783" s="62">
        <v>2010</v>
      </c>
      <c r="H1783" s="167">
        <v>0</v>
      </c>
      <c r="I1783" s="167">
        <v>0</v>
      </c>
      <c r="J1783" s="167">
        <v>0</v>
      </c>
      <c r="K1783" s="167">
        <v>0</v>
      </c>
      <c r="L1783" s="167">
        <v>0</v>
      </c>
      <c r="M1783" s="167">
        <v>0</v>
      </c>
      <c r="N1783" s="167">
        <v>0</v>
      </c>
      <c r="O1783" s="167">
        <v>0</v>
      </c>
      <c r="P1783" s="167">
        <v>0</v>
      </c>
      <c r="Q1783" s="167">
        <v>0</v>
      </c>
      <c r="R1783" s="167">
        <v>0</v>
      </c>
      <c r="S1783" s="167">
        <v>0</v>
      </c>
      <c r="T1783" s="167">
        <v>0</v>
      </c>
      <c r="U1783" s="167">
        <v>0</v>
      </c>
      <c r="V1783" s="167">
        <v>0</v>
      </c>
      <c r="W1783" s="167">
        <v>0</v>
      </c>
      <c r="X1783" s="167">
        <v>0</v>
      </c>
      <c r="Y1783" s="167">
        <v>0</v>
      </c>
      <c r="Z1783" s="167">
        <v>0</v>
      </c>
      <c r="AA1783" s="167">
        <v>0</v>
      </c>
      <c r="AB1783" s="167">
        <v>0</v>
      </c>
      <c r="AC1783" s="167">
        <v>0</v>
      </c>
      <c r="AD1783" s="167">
        <v>0</v>
      </c>
      <c r="AE1783" s="167">
        <v>0</v>
      </c>
      <c r="AF1783" s="167">
        <v>0</v>
      </c>
      <c r="AG1783" s="167">
        <v>0</v>
      </c>
      <c r="AH1783" s="43">
        <v>0</v>
      </c>
    </row>
    <row r="1784" spans="1:34">
      <c r="A1784" s="52">
        <v>0</v>
      </c>
      <c r="D1784" s="62">
        <v>2009</v>
      </c>
      <c r="E1784" s="62">
        <v>7</v>
      </c>
      <c r="F1784" s="62">
        <v>2010</v>
      </c>
      <c r="G1784" s="62">
        <v>2010</v>
      </c>
      <c r="H1784" s="167">
        <v>0</v>
      </c>
      <c r="I1784" s="167">
        <v>0</v>
      </c>
      <c r="J1784" s="167">
        <v>0</v>
      </c>
      <c r="K1784" s="167">
        <v>0</v>
      </c>
      <c r="L1784" s="167">
        <v>0</v>
      </c>
      <c r="M1784" s="167">
        <v>0</v>
      </c>
      <c r="N1784" s="167">
        <v>0</v>
      </c>
      <c r="O1784" s="167">
        <v>0</v>
      </c>
      <c r="P1784" s="167">
        <v>0</v>
      </c>
      <c r="Q1784" s="167">
        <v>0</v>
      </c>
      <c r="R1784" s="167">
        <v>0</v>
      </c>
      <c r="S1784" s="167">
        <v>0</v>
      </c>
      <c r="T1784" s="167">
        <v>0</v>
      </c>
      <c r="U1784" s="167">
        <v>0</v>
      </c>
      <c r="V1784" s="167">
        <v>0</v>
      </c>
      <c r="W1784" s="167">
        <v>0</v>
      </c>
      <c r="X1784" s="167">
        <v>0</v>
      </c>
      <c r="Y1784" s="167">
        <v>0</v>
      </c>
      <c r="Z1784" s="167">
        <v>0</v>
      </c>
      <c r="AA1784" s="167">
        <v>0</v>
      </c>
      <c r="AB1784" s="167">
        <v>0</v>
      </c>
      <c r="AC1784" s="167">
        <v>0</v>
      </c>
      <c r="AD1784" s="167">
        <v>0</v>
      </c>
      <c r="AE1784" s="167">
        <v>0</v>
      </c>
      <c r="AF1784" s="167">
        <v>0</v>
      </c>
      <c r="AG1784" s="167">
        <v>0</v>
      </c>
      <c r="AH1784" s="43">
        <v>0</v>
      </c>
    </row>
    <row r="1785" spans="1:34">
      <c r="A1785" s="52">
        <v>0</v>
      </c>
      <c r="D1785" s="62">
        <v>2009</v>
      </c>
      <c r="E1785" s="62">
        <v>8</v>
      </c>
      <c r="F1785" s="62">
        <v>2010</v>
      </c>
      <c r="G1785" s="62">
        <v>2010</v>
      </c>
      <c r="H1785" s="167">
        <v>0</v>
      </c>
      <c r="I1785" s="167">
        <v>0</v>
      </c>
      <c r="J1785" s="167">
        <v>0</v>
      </c>
      <c r="K1785" s="167">
        <v>0</v>
      </c>
      <c r="L1785" s="167">
        <v>0</v>
      </c>
      <c r="M1785" s="167">
        <v>0</v>
      </c>
      <c r="N1785" s="167">
        <v>0</v>
      </c>
      <c r="O1785" s="167">
        <v>0</v>
      </c>
      <c r="P1785" s="167">
        <v>0</v>
      </c>
      <c r="Q1785" s="167">
        <v>0</v>
      </c>
      <c r="R1785" s="167">
        <v>0</v>
      </c>
      <c r="S1785" s="167">
        <v>0</v>
      </c>
      <c r="T1785" s="167">
        <v>0</v>
      </c>
      <c r="U1785" s="167">
        <v>0</v>
      </c>
      <c r="V1785" s="167">
        <v>0</v>
      </c>
      <c r="W1785" s="167">
        <v>0</v>
      </c>
      <c r="X1785" s="167">
        <v>0</v>
      </c>
      <c r="Y1785" s="167">
        <v>0</v>
      </c>
      <c r="Z1785" s="167">
        <v>0</v>
      </c>
      <c r="AA1785" s="167">
        <v>0</v>
      </c>
      <c r="AB1785" s="167">
        <v>0</v>
      </c>
      <c r="AC1785" s="167">
        <v>0</v>
      </c>
      <c r="AD1785" s="167">
        <v>0</v>
      </c>
      <c r="AE1785" s="167">
        <v>0</v>
      </c>
      <c r="AF1785" s="167">
        <v>0</v>
      </c>
      <c r="AG1785" s="167">
        <v>0</v>
      </c>
      <c r="AH1785" s="43">
        <v>0</v>
      </c>
    </row>
    <row r="1786" spans="1:34">
      <c r="A1786" s="52">
        <v>0</v>
      </c>
      <c r="D1786" s="62">
        <v>2009</v>
      </c>
      <c r="E1786" s="62">
        <v>9</v>
      </c>
      <c r="F1786" s="62">
        <v>2010</v>
      </c>
      <c r="G1786" s="62">
        <v>2010</v>
      </c>
      <c r="H1786" s="167">
        <v>0</v>
      </c>
      <c r="I1786" s="167">
        <v>0</v>
      </c>
      <c r="J1786" s="167">
        <v>0</v>
      </c>
      <c r="K1786" s="167">
        <v>0</v>
      </c>
      <c r="L1786" s="167">
        <v>0</v>
      </c>
      <c r="M1786" s="167">
        <v>0</v>
      </c>
      <c r="N1786" s="167">
        <v>0</v>
      </c>
      <c r="O1786" s="167">
        <v>0</v>
      </c>
      <c r="P1786" s="167">
        <v>0</v>
      </c>
      <c r="Q1786" s="167">
        <v>0</v>
      </c>
      <c r="R1786" s="167">
        <v>0</v>
      </c>
      <c r="S1786" s="167">
        <v>0</v>
      </c>
      <c r="T1786" s="167">
        <v>0</v>
      </c>
      <c r="U1786" s="167">
        <v>0</v>
      </c>
      <c r="V1786" s="167">
        <v>0</v>
      </c>
      <c r="W1786" s="167">
        <v>0</v>
      </c>
      <c r="X1786" s="167">
        <v>0</v>
      </c>
      <c r="Y1786" s="167">
        <v>0</v>
      </c>
      <c r="Z1786" s="167">
        <v>0</v>
      </c>
      <c r="AA1786" s="167">
        <v>0</v>
      </c>
      <c r="AB1786" s="167">
        <v>0</v>
      </c>
      <c r="AC1786" s="167">
        <v>0</v>
      </c>
      <c r="AD1786" s="167">
        <v>0</v>
      </c>
      <c r="AE1786" s="167">
        <v>0</v>
      </c>
      <c r="AF1786" s="167">
        <v>0</v>
      </c>
      <c r="AG1786" s="167">
        <v>0</v>
      </c>
      <c r="AH1786" s="43">
        <v>0</v>
      </c>
    </row>
    <row r="1787" spans="1:34">
      <c r="A1787" s="52">
        <v>0</v>
      </c>
      <c r="D1787" s="62">
        <v>2009</v>
      </c>
      <c r="E1787" s="62">
        <v>10</v>
      </c>
      <c r="F1787" s="62">
        <v>2010</v>
      </c>
      <c r="G1787" s="62">
        <v>2010</v>
      </c>
      <c r="H1787" s="167">
        <v>0</v>
      </c>
      <c r="I1787" s="167">
        <v>0</v>
      </c>
      <c r="J1787" s="167">
        <v>0</v>
      </c>
      <c r="K1787" s="167">
        <v>0</v>
      </c>
      <c r="L1787" s="167">
        <v>0</v>
      </c>
      <c r="M1787" s="167">
        <v>0</v>
      </c>
      <c r="N1787" s="167">
        <v>0</v>
      </c>
      <c r="O1787" s="167">
        <v>0</v>
      </c>
      <c r="P1787" s="167">
        <v>0</v>
      </c>
      <c r="Q1787" s="167">
        <v>0</v>
      </c>
      <c r="R1787" s="167">
        <v>0</v>
      </c>
      <c r="S1787" s="167">
        <v>0</v>
      </c>
      <c r="T1787" s="167">
        <v>0</v>
      </c>
      <c r="U1787" s="167">
        <v>0</v>
      </c>
      <c r="V1787" s="167">
        <v>0</v>
      </c>
      <c r="W1787" s="167">
        <v>0</v>
      </c>
      <c r="X1787" s="167">
        <v>0</v>
      </c>
      <c r="Y1787" s="167">
        <v>0</v>
      </c>
      <c r="Z1787" s="167">
        <v>0</v>
      </c>
      <c r="AA1787" s="167">
        <v>0</v>
      </c>
      <c r="AB1787" s="167">
        <v>0</v>
      </c>
      <c r="AC1787" s="167">
        <v>0</v>
      </c>
      <c r="AD1787" s="167">
        <v>0</v>
      </c>
      <c r="AE1787" s="167">
        <v>0</v>
      </c>
      <c r="AF1787" s="167">
        <v>0</v>
      </c>
      <c r="AG1787" s="167">
        <v>0</v>
      </c>
      <c r="AH1787" s="43">
        <v>0</v>
      </c>
    </row>
    <row r="1788" spans="1:34">
      <c r="A1788" s="52">
        <v>0</v>
      </c>
      <c r="D1788" s="62">
        <v>2009</v>
      </c>
      <c r="E1788" s="62">
        <v>11</v>
      </c>
      <c r="F1788" s="62">
        <v>2010</v>
      </c>
      <c r="G1788" s="62">
        <v>2010</v>
      </c>
      <c r="H1788" s="167">
        <v>0</v>
      </c>
      <c r="I1788" s="167">
        <v>0</v>
      </c>
      <c r="J1788" s="167">
        <v>0</v>
      </c>
      <c r="K1788" s="167">
        <v>0</v>
      </c>
      <c r="L1788" s="167">
        <v>0</v>
      </c>
      <c r="M1788" s="167">
        <v>0</v>
      </c>
      <c r="N1788" s="167">
        <v>0</v>
      </c>
      <c r="O1788" s="167">
        <v>0</v>
      </c>
      <c r="P1788" s="167">
        <v>0</v>
      </c>
      <c r="Q1788" s="167">
        <v>0</v>
      </c>
      <c r="R1788" s="167">
        <v>0</v>
      </c>
      <c r="S1788" s="167">
        <v>0</v>
      </c>
      <c r="T1788" s="167">
        <v>0</v>
      </c>
      <c r="U1788" s="167">
        <v>0</v>
      </c>
      <c r="V1788" s="167">
        <v>0</v>
      </c>
      <c r="W1788" s="167">
        <v>0</v>
      </c>
      <c r="X1788" s="167">
        <v>0</v>
      </c>
      <c r="Y1788" s="167">
        <v>0</v>
      </c>
      <c r="Z1788" s="167">
        <v>0</v>
      </c>
      <c r="AA1788" s="167">
        <v>0</v>
      </c>
      <c r="AB1788" s="167">
        <v>0</v>
      </c>
      <c r="AC1788" s="167">
        <v>0</v>
      </c>
      <c r="AD1788" s="167">
        <v>0</v>
      </c>
      <c r="AE1788" s="167">
        <v>0</v>
      </c>
      <c r="AF1788" s="167">
        <v>0</v>
      </c>
      <c r="AG1788" s="167">
        <v>0</v>
      </c>
      <c r="AH1788" s="43">
        <v>0</v>
      </c>
    </row>
    <row r="1789" spans="1:34">
      <c r="A1789" s="52">
        <v>0</v>
      </c>
      <c r="D1789" s="62">
        <v>2009</v>
      </c>
      <c r="E1789" s="62">
        <v>12</v>
      </c>
      <c r="F1789" s="62">
        <v>2010</v>
      </c>
      <c r="G1789" s="62">
        <v>2010</v>
      </c>
      <c r="H1789" s="167">
        <v>0</v>
      </c>
      <c r="I1789" s="167">
        <v>0</v>
      </c>
      <c r="J1789" s="167">
        <v>0</v>
      </c>
      <c r="K1789" s="167">
        <v>0</v>
      </c>
      <c r="L1789" s="167">
        <v>0</v>
      </c>
      <c r="M1789" s="167">
        <v>0</v>
      </c>
      <c r="N1789" s="167">
        <v>0</v>
      </c>
      <c r="O1789" s="167">
        <v>0</v>
      </c>
      <c r="P1789" s="167">
        <v>0</v>
      </c>
      <c r="Q1789" s="167">
        <v>0</v>
      </c>
      <c r="R1789" s="167">
        <v>0</v>
      </c>
      <c r="S1789" s="167">
        <v>0</v>
      </c>
      <c r="T1789" s="167">
        <v>0</v>
      </c>
      <c r="U1789" s="167">
        <v>0</v>
      </c>
      <c r="V1789" s="167">
        <v>0</v>
      </c>
      <c r="W1789" s="167">
        <v>0</v>
      </c>
      <c r="X1789" s="167">
        <v>0</v>
      </c>
      <c r="Y1789" s="167">
        <v>0</v>
      </c>
      <c r="Z1789" s="167">
        <v>0</v>
      </c>
      <c r="AA1789" s="167">
        <v>0</v>
      </c>
      <c r="AB1789" s="167">
        <v>0</v>
      </c>
      <c r="AC1789" s="167">
        <v>0</v>
      </c>
      <c r="AD1789" s="167">
        <v>0</v>
      </c>
      <c r="AE1789" s="167">
        <v>0</v>
      </c>
      <c r="AF1789" s="167">
        <v>0</v>
      </c>
      <c r="AG1789" s="167">
        <v>0</v>
      </c>
      <c r="AH1789" s="43">
        <v>0</v>
      </c>
    </row>
    <row r="1790" spans="1:34">
      <c r="A1790" s="52">
        <v>0</v>
      </c>
      <c r="D1790" s="62">
        <v>2010</v>
      </c>
      <c r="E1790" s="62">
        <v>1</v>
      </c>
      <c r="F1790" s="62">
        <v>2010</v>
      </c>
      <c r="G1790" s="62">
        <v>2010</v>
      </c>
      <c r="H1790" s="167">
        <v>0</v>
      </c>
      <c r="I1790" s="167">
        <v>0</v>
      </c>
      <c r="J1790" s="167">
        <v>0</v>
      </c>
      <c r="K1790" s="167">
        <v>0</v>
      </c>
      <c r="L1790" s="167">
        <v>0</v>
      </c>
      <c r="M1790" s="167">
        <v>0</v>
      </c>
      <c r="N1790" s="167">
        <v>0</v>
      </c>
      <c r="O1790" s="167">
        <v>0</v>
      </c>
      <c r="P1790" s="167">
        <v>0</v>
      </c>
      <c r="Q1790" s="167">
        <v>0</v>
      </c>
      <c r="R1790" s="167">
        <v>0</v>
      </c>
      <c r="S1790" s="167">
        <v>0</v>
      </c>
      <c r="T1790" s="167">
        <v>0</v>
      </c>
      <c r="U1790" s="167">
        <v>0</v>
      </c>
      <c r="V1790" s="167">
        <v>0</v>
      </c>
      <c r="W1790" s="167">
        <v>0</v>
      </c>
      <c r="X1790" s="167">
        <v>0</v>
      </c>
      <c r="Y1790" s="167">
        <v>0</v>
      </c>
      <c r="Z1790" s="167">
        <v>0</v>
      </c>
      <c r="AA1790" s="167">
        <v>0</v>
      </c>
      <c r="AB1790" s="167">
        <v>0</v>
      </c>
      <c r="AC1790" s="167">
        <v>0</v>
      </c>
      <c r="AD1790" s="167">
        <v>0</v>
      </c>
      <c r="AE1790" s="167">
        <v>0</v>
      </c>
      <c r="AF1790" s="167">
        <v>0</v>
      </c>
      <c r="AG1790" s="167">
        <v>0</v>
      </c>
      <c r="AH1790" s="43">
        <v>0</v>
      </c>
    </row>
    <row r="1791" spans="1:34">
      <c r="A1791" s="52">
        <v>0</v>
      </c>
      <c r="D1791" s="62">
        <v>2010</v>
      </c>
      <c r="E1791" s="62">
        <v>2</v>
      </c>
      <c r="F1791" s="62">
        <v>2010</v>
      </c>
      <c r="G1791" s="62">
        <v>2010</v>
      </c>
      <c r="H1791" s="167">
        <v>0</v>
      </c>
      <c r="I1791" s="167">
        <v>0</v>
      </c>
      <c r="J1791" s="167">
        <v>0</v>
      </c>
      <c r="K1791" s="167">
        <v>0</v>
      </c>
      <c r="L1791" s="167">
        <v>0</v>
      </c>
      <c r="M1791" s="167">
        <v>0</v>
      </c>
      <c r="N1791" s="167">
        <v>0</v>
      </c>
      <c r="O1791" s="167">
        <v>0</v>
      </c>
      <c r="P1791" s="167">
        <v>0</v>
      </c>
      <c r="Q1791" s="167">
        <v>0</v>
      </c>
      <c r="R1791" s="167">
        <v>0</v>
      </c>
      <c r="S1791" s="167">
        <v>0</v>
      </c>
      <c r="T1791" s="167">
        <v>0</v>
      </c>
      <c r="U1791" s="167">
        <v>0</v>
      </c>
      <c r="V1791" s="167">
        <v>0</v>
      </c>
      <c r="W1791" s="167">
        <v>0</v>
      </c>
      <c r="X1791" s="167">
        <v>0</v>
      </c>
      <c r="Y1791" s="167">
        <v>0</v>
      </c>
      <c r="Z1791" s="167">
        <v>0</v>
      </c>
      <c r="AA1791" s="167">
        <v>0</v>
      </c>
      <c r="AB1791" s="167">
        <v>0</v>
      </c>
      <c r="AC1791" s="167">
        <v>0</v>
      </c>
      <c r="AD1791" s="167">
        <v>0</v>
      </c>
      <c r="AE1791" s="167">
        <v>0</v>
      </c>
      <c r="AF1791" s="167">
        <v>0</v>
      </c>
      <c r="AG1791" s="167">
        <v>0</v>
      </c>
      <c r="AH1791" s="43">
        <v>0</v>
      </c>
    </row>
    <row r="1792" spans="1:34">
      <c r="A1792" s="52">
        <v>0</v>
      </c>
      <c r="D1792" s="62">
        <v>2010</v>
      </c>
      <c r="E1792" s="62">
        <v>3</v>
      </c>
      <c r="F1792" s="62">
        <v>2010</v>
      </c>
      <c r="G1792" s="62">
        <v>2010</v>
      </c>
      <c r="H1792" s="167">
        <v>0</v>
      </c>
      <c r="I1792" s="167">
        <v>0</v>
      </c>
      <c r="J1792" s="167">
        <v>0</v>
      </c>
      <c r="K1792" s="167">
        <v>0</v>
      </c>
      <c r="L1792" s="167">
        <v>0</v>
      </c>
      <c r="M1792" s="167">
        <v>0</v>
      </c>
      <c r="N1792" s="167">
        <v>0</v>
      </c>
      <c r="O1792" s="167">
        <v>0</v>
      </c>
      <c r="P1792" s="167">
        <v>0</v>
      </c>
      <c r="Q1792" s="167">
        <v>0</v>
      </c>
      <c r="R1792" s="167">
        <v>0</v>
      </c>
      <c r="S1792" s="167">
        <v>0</v>
      </c>
      <c r="T1792" s="167">
        <v>0</v>
      </c>
      <c r="U1792" s="167">
        <v>0</v>
      </c>
      <c r="V1792" s="167">
        <v>0</v>
      </c>
      <c r="W1792" s="167">
        <v>0</v>
      </c>
      <c r="X1792" s="167">
        <v>0</v>
      </c>
      <c r="Y1792" s="167">
        <v>0</v>
      </c>
      <c r="Z1792" s="167">
        <v>0</v>
      </c>
      <c r="AA1792" s="167">
        <v>0</v>
      </c>
      <c r="AB1792" s="167">
        <v>0</v>
      </c>
      <c r="AC1792" s="167">
        <v>0</v>
      </c>
      <c r="AD1792" s="167">
        <v>0</v>
      </c>
      <c r="AE1792" s="167">
        <v>0</v>
      </c>
      <c r="AF1792" s="167">
        <v>0</v>
      </c>
      <c r="AG1792" s="167">
        <v>0</v>
      </c>
      <c r="AH1792" s="43">
        <v>0</v>
      </c>
    </row>
    <row r="1793" spans="1:34">
      <c r="A1793" s="52">
        <v>0</v>
      </c>
      <c r="D1793" s="62">
        <v>2010</v>
      </c>
      <c r="E1793" s="62">
        <v>4</v>
      </c>
      <c r="F1793" s="62">
        <v>2010</v>
      </c>
      <c r="G1793" s="62">
        <v>2010</v>
      </c>
      <c r="H1793" s="167">
        <v>0</v>
      </c>
      <c r="I1793" s="167">
        <v>0</v>
      </c>
      <c r="J1793" s="167">
        <v>0</v>
      </c>
      <c r="K1793" s="167">
        <v>0</v>
      </c>
      <c r="L1793" s="167">
        <v>0</v>
      </c>
      <c r="M1793" s="167">
        <v>0</v>
      </c>
      <c r="N1793" s="167">
        <v>0</v>
      </c>
      <c r="O1793" s="167">
        <v>0</v>
      </c>
      <c r="P1793" s="167">
        <v>0</v>
      </c>
      <c r="Q1793" s="167">
        <v>0</v>
      </c>
      <c r="R1793" s="167">
        <v>0</v>
      </c>
      <c r="S1793" s="167">
        <v>0</v>
      </c>
      <c r="T1793" s="167">
        <v>0</v>
      </c>
      <c r="U1793" s="167">
        <v>0</v>
      </c>
      <c r="V1793" s="167">
        <v>0</v>
      </c>
      <c r="W1793" s="167">
        <v>0</v>
      </c>
      <c r="X1793" s="167">
        <v>0</v>
      </c>
      <c r="Y1793" s="167">
        <v>0</v>
      </c>
      <c r="Z1793" s="167">
        <v>0</v>
      </c>
      <c r="AA1793" s="167">
        <v>0</v>
      </c>
      <c r="AB1793" s="167">
        <v>0</v>
      </c>
      <c r="AC1793" s="167">
        <v>0</v>
      </c>
      <c r="AD1793" s="167">
        <v>0</v>
      </c>
      <c r="AE1793" s="167">
        <v>0</v>
      </c>
      <c r="AF1793" s="167">
        <v>0</v>
      </c>
      <c r="AG1793" s="167">
        <v>0</v>
      </c>
      <c r="AH1793" s="43">
        <v>0</v>
      </c>
    </row>
    <row r="1794" spans="1:34">
      <c r="A1794" s="52">
        <v>0</v>
      </c>
      <c r="D1794" s="62">
        <v>2010</v>
      </c>
      <c r="E1794" s="62">
        <v>5</v>
      </c>
      <c r="F1794" s="62">
        <v>2010</v>
      </c>
      <c r="G1794" s="62">
        <v>2011</v>
      </c>
      <c r="H1794" s="167">
        <v>0</v>
      </c>
      <c r="I1794" s="167">
        <v>0</v>
      </c>
      <c r="J1794" s="167">
        <v>0</v>
      </c>
      <c r="K1794" s="167">
        <v>0</v>
      </c>
      <c r="L1794" s="167">
        <v>0</v>
      </c>
      <c r="M1794" s="167">
        <v>0</v>
      </c>
      <c r="N1794" s="167">
        <v>0</v>
      </c>
      <c r="O1794" s="167">
        <v>0</v>
      </c>
      <c r="P1794" s="167">
        <v>0</v>
      </c>
      <c r="Q1794" s="167">
        <v>0</v>
      </c>
      <c r="R1794" s="167">
        <v>0</v>
      </c>
      <c r="S1794" s="167">
        <v>0</v>
      </c>
      <c r="T1794" s="167">
        <v>0</v>
      </c>
      <c r="U1794" s="167">
        <v>0</v>
      </c>
      <c r="V1794" s="167">
        <v>0</v>
      </c>
      <c r="W1794" s="167">
        <v>0</v>
      </c>
      <c r="X1794" s="167">
        <v>0</v>
      </c>
      <c r="Y1794" s="167">
        <v>0</v>
      </c>
      <c r="Z1794" s="167">
        <v>0</v>
      </c>
      <c r="AA1794" s="167">
        <v>0</v>
      </c>
      <c r="AB1794" s="167">
        <v>0</v>
      </c>
      <c r="AC1794" s="167">
        <v>0</v>
      </c>
      <c r="AD1794" s="167">
        <v>0</v>
      </c>
      <c r="AE1794" s="167">
        <v>0</v>
      </c>
      <c r="AF1794" s="167">
        <v>0</v>
      </c>
      <c r="AG1794" s="167">
        <v>0</v>
      </c>
      <c r="AH1794" s="43">
        <v>0</v>
      </c>
    </row>
    <row r="1795" spans="1:34">
      <c r="A1795" s="52">
        <v>0</v>
      </c>
      <c r="D1795" s="62">
        <v>2010</v>
      </c>
      <c r="E1795" s="62">
        <v>6</v>
      </c>
      <c r="F1795" s="62">
        <v>2010</v>
      </c>
      <c r="G1795" s="62">
        <v>2011</v>
      </c>
      <c r="H1795" s="167">
        <v>0</v>
      </c>
      <c r="I1795" s="167">
        <v>0</v>
      </c>
      <c r="J1795" s="167">
        <v>0</v>
      </c>
      <c r="K1795" s="167">
        <v>0</v>
      </c>
      <c r="L1795" s="167">
        <v>0</v>
      </c>
      <c r="M1795" s="167">
        <v>0</v>
      </c>
      <c r="N1795" s="167">
        <v>0</v>
      </c>
      <c r="O1795" s="167">
        <v>0</v>
      </c>
      <c r="P1795" s="167">
        <v>0</v>
      </c>
      <c r="Q1795" s="167">
        <v>0</v>
      </c>
      <c r="R1795" s="167">
        <v>0</v>
      </c>
      <c r="S1795" s="167">
        <v>0</v>
      </c>
      <c r="T1795" s="167">
        <v>0</v>
      </c>
      <c r="U1795" s="167">
        <v>0</v>
      </c>
      <c r="V1795" s="167">
        <v>0</v>
      </c>
      <c r="W1795" s="167">
        <v>0</v>
      </c>
      <c r="X1795" s="167">
        <v>0</v>
      </c>
      <c r="Y1795" s="167">
        <v>0</v>
      </c>
      <c r="Z1795" s="167">
        <v>0</v>
      </c>
      <c r="AA1795" s="167">
        <v>0</v>
      </c>
      <c r="AB1795" s="167">
        <v>0</v>
      </c>
      <c r="AC1795" s="167">
        <v>0</v>
      </c>
      <c r="AD1795" s="167">
        <v>0</v>
      </c>
      <c r="AE1795" s="167">
        <v>0</v>
      </c>
      <c r="AF1795" s="167">
        <v>0</v>
      </c>
      <c r="AG1795" s="167">
        <v>0</v>
      </c>
      <c r="AH1795" s="43">
        <v>0</v>
      </c>
    </row>
    <row r="1796" spans="1:34">
      <c r="A1796" s="52">
        <v>0</v>
      </c>
      <c r="D1796" s="62">
        <v>2010</v>
      </c>
      <c r="E1796" s="62">
        <v>7</v>
      </c>
      <c r="F1796" s="62">
        <v>2011</v>
      </c>
      <c r="G1796" s="62">
        <v>2011</v>
      </c>
      <c r="H1796" s="167">
        <v>0</v>
      </c>
      <c r="I1796" s="167">
        <v>0</v>
      </c>
      <c r="J1796" s="167">
        <v>0</v>
      </c>
      <c r="K1796" s="167">
        <v>0</v>
      </c>
      <c r="L1796" s="167">
        <v>0</v>
      </c>
      <c r="M1796" s="167">
        <v>0</v>
      </c>
      <c r="N1796" s="167">
        <v>0</v>
      </c>
      <c r="O1796" s="167">
        <v>0</v>
      </c>
      <c r="P1796" s="167">
        <v>0</v>
      </c>
      <c r="Q1796" s="167">
        <v>0</v>
      </c>
      <c r="R1796" s="167">
        <v>0</v>
      </c>
      <c r="S1796" s="167">
        <v>0</v>
      </c>
      <c r="T1796" s="167">
        <v>0</v>
      </c>
      <c r="U1796" s="167">
        <v>0</v>
      </c>
      <c r="V1796" s="167">
        <v>0</v>
      </c>
      <c r="W1796" s="167">
        <v>0</v>
      </c>
      <c r="X1796" s="167">
        <v>0</v>
      </c>
      <c r="Y1796" s="167">
        <v>0</v>
      </c>
      <c r="Z1796" s="167">
        <v>0</v>
      </c>
      <c r="AA1796" s="167">
        <v>0</v>
      </c>
      <c r="AB1796" s="167">
        <v>0</v>
      </c>
      <c r="AC1796" s="167">
        <v>0</v>
      </c>
      <c r="AD1796" s="167">
        <v>0</v>
      </c>
      <c r="AE1796" s="167">
        <v>0</v>
      </c>
      <c r="AF1796" s="167">
        <v>0</v>
      </c>
      <c r="AG1796" s="167">
        <v>0</v>
      </c>
      <c r="AH1796" s="43">
        <v>0</v>
      </c>
    </row>
    <row r="1797" spans="1:34">
      <c r="A1797" s="52">
        <v>0</v>
      </c>
      <c r="D1797" s="62">
        <v>2010</v>
      </c>
      <c r="E1797" s="62">
        <v>8</v>
      </c>
      <c r="F1797" s="62">
        <v>2011</v>
      </c>
      <c r="G1797" s="62">
        <v>2011</v>
      </c>
      <c r="H1797" s="167">
        <v>0</v>
      </c>
      <c r="I1797" s="167">
        <v>0</v>
      </c>
      <c r="J1797" s="167">
        <v>0</v>
      </c>
      <c r="K1797" s="167">
        <v>0</v>
      </c>
      <c r="L1797" s="167">
        <v>0</v>
      </c>
      <c r="M1797" s="167">
        <v>0</v>
      </c>
      <c r="N1797" s="167">
        <v>0</v>
      </c>
      <c r="O1797" s="167">
        <v>0</v>
      </c>
      <c r="P1797" s="167">
        <v>0</v>
      </c>
      <c r="Q1797" s="167">
        <v>0</v>
      </c>
      <c r="R1797" s="167">
        <v>0</v>
      </c>
      <c r="S1797" s="167">
        <v>0</v>
      </c>
      <c r="T1797" s="167">
        <v>0</v>
      </c>
      <c r="U1797" s="167">
        <v>0</v>
      </c>
      <c r="V1797" s="167">
        <v>0</v>
      </c>
      <c r="W1797" s="167">
        <v>0</v>
      </c>
      <c r="X1797" s="167">
        <v>0</v>
      </c>
      <c r="Y1797" s="167">
        <v>0</v>
      </c>
      <c r="Z1797" s="167">
        <v>0</v>
      </c>
      <c r="AA1797" s="167">
        <v>0</v>
      </c>
      <c r="AB1797" s="167">
        <v>0</v>
      </c>
      <c r="AC1797" s="167">
        <v>0</v>
      </c>
      <c r="AD1797" s="167">
        <v>0</v>
      </c>
      <c r="AE1797" s="167">
        <v>0</v>
      </c>
      <c r="AF1797" s="167">
        <v>0</v>
      </c>
      <c r="AG1797" s="167">
        <v>0</v>
      </c>
      <c r="AH1797" s="43">
        <v>0</v>
      </c>
    </row>
    <row r="1798" spans="1:34">
      <c r="A1798" s="52">
        <v>0</v>
      </c>
      <c r="D1798" s="62">
        <v>2010</v>
      </c>
      <c r="E1798" s="62">
        <v>9</v>
      </c>
      <c r="F1798" s="62">
        <v>2011</v>
      </c>
      <c r="G1798" s="62">
        <v>2011</v>
      </c>
      <c r="H1798" s="167">
        <v>0</v>
      </c>
      <c r="I1798" s="167">
        <v>0</v>
      </c>
      <c r="J1798" s="167">
        <v>0</v>
      </c>
      <c r="K1798" s="167">
        <v>0</v>
      </c>
      <c r="L1798" s="167">
        <v>0</v>
      </c>
      <c r="M1798" s="167">
        <v>0</v>
      </c>
      <c r="N1798" s="167">
        <v>0</v>
      </c>
      <c r="O1798" s="167">
        <v>0</v>
      </c>
      <c r="P1798" s="167">
        <v>0</v>
      </c>
      <c r="Q1798" s="167">
        <v>0</v>
      </c>
      <c r="R1798" s="167">
        <v>0</v>
      </c>
      <c r="S1798" s="167">
        <v>0</v>
      </c>
      <c r="T1798" s="167">
        <v>0</v>
      </c>
      <c r="U1798" s="167">
        <v>0</v>
      </c>
      <c r="V1798" s="167">
        <v>0</v>
      </c>
      <c r="W1798" s="167">
        <v>0</v>
      </c>
      <c r="X1798" s="167">
        <v>0</v>
      </c>
      <c r="Y1798" s="167">
        <v>0</v>
      </c>
      <c r="Z1798" s="167">
        <v>0</v>
      </c>
      <c r="AA1798" s="167">
        <v>0</v>
      </c>
      <c r="AB1798" s="167">
        <v>0</v>
      </c>
      <c r="AC1798" s="167">
        <v>0</v>
      </c>
      <c r="AD1798" s="167">
        <v>0</v>
      </c>
      <c r="AE1798" s="167">
        <v>0</v>
      </c>
      <c r="AF1798" s="167">
        <v>0</v>
      </c>
      <c r="AG1798" s="167">
        <v>0</v>
      </c>
      <c r="AH1798" s="43">
        <v>0</v>
      </c>
    </row>
    <row r="1799" spans="1:34">
      <c r="A1799" s="52">
        <v>0</v>
      </c>
      <c r="D1799" s="62">
        <v>2010</v>
      </c>
      <c r="E1799" s="62">
        <v>10</v>
      </c>
      <c r="F1799" s="62">
        <v>2011</v>
      </c>
      <c r="G1799" s="62">
        <v>2011</v>
      </c>
      <c r="H1799" s="167">
        <v>0</v>
      </c>
      <c r="I1799" s="167">
        <v>0</v>
      </c>
      <c r="J1799" s="167">
        <v>0</v>
      </c>
      <c r="K1799" s="167">
        <v>0</v>
      </c>
      <c r="L1799" s="167">
        <v>0</v>
      </c>
      <c r="M1799" s="167">
        <v>0</v>
      </c>
      <c r="N1799" s="167">
        <v>0</v>
      </c>
      <c r="O1799" s="167">
        <v>0</v>
      </c>
      <c r="P1799" s="167">
        <v>0</v>
      </c>
      <c r="Q1799" s="167">
        <v>0</v>
      </c>
      <c r="R1799" s="167">
        <v>0</v>
      </c>
      <c r="S1799" s="167">
        <v>0</v>
      </c>
      <c r="T1799" s="167">
        <v>0</v>
      </c>
      <c r="U1799" s="167">
        <v>0</v>
      </c>
      <c r="V1799" s="167">
        <v>0</v>
      </c>
      <c r="W1799" s="167">
        <v>0</v>
      </c>
      <c r="X1799" s="167">
        <v>0</v>
      </c>
      <c r="Y1799" s="167">
        <v>0</v>
      </c>
      <c r="Z1799" s="167">
        <v>0</v>
      </c>
      <c r="AA1799" s="167">
        <v>0</v>
      </c>
      <c r="AB1799" s="167">
        <v>0</v>
      </c>
      <c r="AC1799" s="167">
        <v>0</v>
      </c>
      <c r="AD1799" s="167">
        <v>0</v>
      </c>
      <c r="AE1799" s="167">
        <v>0</v>
      </c>
      <c r="AF1799" s="167">
        <v>0</v>
      </c>
      <c r="AG1799" s="167">
        <v>0</v>
      </c>
      <c r="AH1799" s="43">
        <v>0</v>
      </c>
    </row>
    <row r="1800" spans="1:34">
      <c r="A1800" s="52">
        <v>0</v>
      </c>
      <c r="D1800" s="62">
        <v>2010</v>
      </c>
      <c r="E1800" s="62">
        <v>11</v>
      </c>
      <c r="F1800" s="62">
        <v>2011</v>
      </c>
      <c r="G1800" s="62">
        <v>2011</v>
      </c>
      <c r="H1800" s="167">
        <v>0</v>
      </c>
      <c r="I1800" s="167">
        <v>0</v>
      </c>
      <c r="J1800" s="167">
        <v>0</v>
      </c>
      <c r="K1800" s="167">
        <v>0</v>
      </c>
      <c r="L1800" s="167">
        <v>0</v>
      </c>
      <c r="M1800" s="167">
        <v>0</v>
      </c>
      <c r="N1800" s="167">
        <v>0</v>
      </c>
      <c r="O1800" s="167">
        <v>0</v>
      </c>
      <c r="P1800" s="167">
        <v>0</v>
      </c>
      <c r="Q1800" s="167">
        <v>0</v>
      </c>
      <c r="R1800" s="167">
        <v>0</v>
      </c>
      <c r="S1800" s="167">
        <v>0</v>
      </c>
      <c r="T1800" s="167">
        <v>0</v>
      </c>
      <c r="U1800" s="167">
        <v>0</v>
      </c>
      <c r="V1800" s="167">
        <v>0</v>
      </c>
      <c r="W1800" s="167">
        <v>0</v>
      </c>
      <c r="X1800" s="167">
        <v>0</v>
      </c>
      <c r="Y1800" s="167">
        <v>0</v>
      </c>
      <c r="Z1800" s="167">
        <v>0</v>
      </c>
      <c r="AA1800" s="167">
        <v>0</v>
      </c>
      <c r="AB1800" s="167">
        <v>0</v>
      </c>
      <c r="AC1800" s="167">
        <v>0</v>
      </c>
      <c r="AD1800" s="167">
        <v>0</v>
      </c>
      <c r="AE1800" s="167">
        <v>0</v>
      </c>
      <c r="AF1800" s="167">
        <v>0</v>
      </c>
      <c r="AG1800" s="167">
        <v>0</v>
      </c>
      <c r="AH1800" s="43">
        <v>0</v>
      </c>
    </row>
    <row r="1801" spans="1:34">
      <c r="A1801" s="52">
        <v>0</v>
      </c>
      <c r="D1801" s="62">
        <v>2010</v>
      </c>
      <c r="E1801" s="62">
        <v>12</v>
      </c>
      <c r="F1801" s="62">
        <v>2011</v>
      </c>
      <c r="G1801" s="62">
        <v>2011</v>
      </c>
      <c r="H1801" s="167">
        <v>0</v>
      </c>
      <c r="I1801" s="167">
        <v>0</v>
      </c>
      <c r="J1801" s="167">
        <v>0</v>
      </c>
      <c r="K1801" s="167">
        <v>0</v>
      </c>
      <c r="L1801" s="167">
        <v>0</v>
      </c>
      <c r="M1801" s="167">
        <v>0</v>
      </c>
      <c r="N1801" s="167">
        <v>0</v>
      </c>
      <c r="O1801" s="167">
        <v>0</v>
      </c>
      <c r="P1801" s="167">
        <v>0</v>
      </c>
      <c r="Q1801" s="167">
        <v>0</v>
      </c>
      <c r="R1801" s="167">
        <v>0</v>
      </c>
      <c r="S1801" s="167">
        <v>0</v>
      </c>
      <c r="T1801" s="167">
        <v>0</v>
      </c>
      <c r="U1801" s="167">
        <v>0</v>
      </c>
      <c r="V1801" s="167">
        <v>0</v>
      </c>
      <c r="W1801" s="167">
        <v>0</v>
      </c>
      <c r="X1801" s="167">
        <v>0</v>
      </c>
      <c r="Y1801" s="167">
        <v>0</v>
      </c>
      <c r="Z1801" s="167">
        <v>0</v>
      </c>
      <c r="AA1801" s="167">
        <v>0</v>
      </c>
      <c r="AB1801" s="167">
        <v>0</v>
      </c>
      <c r="AC1801" s="167">
        <v>0</v>
      </c>
      <c r="AD1801" s="167">
        <v>0</v>
      </c>
      <c r="AE1801" s="167">
        <v>0</v>
      </c>
      <c r="AF1801" s="167">
        <v>0</v>
      </c>
      <c r="AG1801" s="167">
        <v>0</v>
      </c>
      <c r="AH1801" s="43">
        <v>0</v>
      </c>
    </row>
    <row r="1802" spans="1:34">
      <c r="A1802" s="52">
        <v>0</v>
      </c>
      <c r="D1802" s="62">
        <v>2011</v>
      </c>
      <c r="E1802" s="62">
        <v>1</v>
      </c>
      <c r="F1802" s="62">
        <v>2011</v>
      </c>
      <c r="G1802" s="62">
        <v>2011</v>
      </c>
      <c r="H1802" s="167">
        <v>0</v>
      </c>
      <c r="I1802" s="167">
        <v>0</v>
      </c>
      <c r="J1802" s="167">
        <v>0</v>
      </c>
      <c r="K1802" s="167">
        <v>0</v>
      </c>
      <c r="L1802" s="167">
        <v>0</v>
      </c>
      <c r="M1802" s="167">
        <v>0</v>
      </c>
      <c r="N1802" s="167">
        <v>0</v>
      </c>
      <c r="O1802" s="167">
        <v>0</v>
      </c>
      <c r="P1802" s="167">
        <v>0</v>
      </c>
      <c r="Q1802" s="167">
        <v>0</v>
      </c>
      <c r="R1802" s="167">
        <v>0</v>
      </c>
      <c r="S1802" s="167">
        <v>0</v>
      </c>
      <c r="T1802" s="167">
        <v>0</v>
      </c>
      <c r="U1802" s="167">
        <v>0</v>
      </c>
      <c r="V1802" s="167">
        <v>0</v>
      </c>
      <c r="W1802" s="167">
        <v>0</v>
      </c>
      <c r="X1802" s="167">
        <v>0</v>
      </c>
      <c r="Y1802" s="167">
        <v>0</v>
      </c>
      <c r="Z1802" s="167">
        <v>0</v>
      </c>
      <c r="AA1802" s="167">
        <v>0</v>
      </c>
      <c r="AB1802" s="167">
        <v>0</v>
      </c>
      <c r="AC1802" s="167">
        <v>0</v>
      </c>
      <c r="AD1802" s="167">
        <v>0</v>
      </c>
      <c r="AE1802" s="167">
        <v>0</v>
      </c>
      <c r="AF1802" s="167">
        <v>0</v>
      </c>
      <c r="AG1802" s="167">
        <v>0</v>
      </c>
      <c r="AH1802" s="43">
        <v>0</v>
      </c>
    </row>
    <row r="1803" spans="1:34">
      <c r="A1803" s="52">
        <v>0</v>
      </c>
      <c r="D1803" s="62">
        <v>2011</v>
      </c>
      <c r="E1803" s="62">
        <v>2</v>
      </c>
      <c r="F1803" s="62">
        <v>2011</v>
      </c>
      <c r="G1803" s="62">
        <v>2011</v>
      </c>
      <c r="H1803" s="167">
        <v>0</v>
      </c>
      <c r="I1803" s="167">
        <v>0</v>
      </c>
      <c r="J1803" s="167">
        <v>0</v>
      </c>
      <c r="K1803" s="167">
        <v>0</v>
      </c>
      <c r="L1803" s="167">
        <v>0</v>
      </c>
      <c r="M1803" s="167">
        <v>0</v>
      </c>
      <c r="N1803" s="167">
        <v>0</v>
      </c>
      <c r="O1803" s="167">
        <v>0</v>
      </c>
      <c r="P1803" s="167">
        <v>0</v>
      </c>
      <c r="Q1803" s="167">
        <v>0</v>
      </c>
      <c r="R1803" s="167">
        <v>0</v>
      </c>
      <c r="S1803" s="167">
        <v>0</v>
      </c>
      <c r="T1803" s="167">
        <v>0</v>
      </c>
      <c r="U1803" s="167">
        <v>0</v>
      </c>
      <c r="V1803" s="167">
        <v>0</v>
      </c>
      <c r="W1803" s="167">
        <v>0</v>
      </c>
      <c r="X1803" s="167">
        <v>0</v>
      </c>
      <c r="Y1803" s="167">
        <v>0</v>
      </c>
      <c r="Z1803" s="167">
        <v>0</v>
      </c>
      <c r="AA1803" s="167">
        <v>0</v>
      </c>
      <c r="AB1803" s="167">
        <v>0</v>
      </c>
      <c r="AC1803" s="167">
        <v>0</v>
      </c>
      <c r="AD1803" s="167">
        <v>0</v>
      </c>
      <c r="AE1803" s="167">
        <v>0</v>
      </c>
      <c r="AF1803" s="167">
        <v>0</v>
      </c>
      <c r="AG1803" s="167">
        <v>0</v>
      </c>
      <c r="AH1803" s="43">
        <v>0</v>
      </c>
    </row>
    <row r="1804" spans="1:34">
      <c r="A1804" s="52">
        <v>0</v>
      </c>
      <c r="D1804" s="62">
        <v>2011</v>
      </c>
      <c r="E1804" s="62">
        <v>3</v>
      </c>
      <c r="F1804" s="62">
        <v>2011</v>
      </c>
      <c r="G1804" s="62">
        <v>2011</v>
      </c>
      <c r="H1804" s="167">
        <v>0</v>
      </c>
      <c r="I1804" s="167">
        <v>0</v>
      </c>
      <c r="J1804" s="167">
        <v>0</v>
      </c>
      <c r="K1804" s="167">
        <v>0</v>
      </c>
      <c r="L1804" s="167">
        <v>0</v>
      </c>
      <c r="M1804" s="167">
        <v>0</v>
      </c>
      <c r="N1804" s="167">
        <v>0</v>
      </c>
      <c r="O1804" s="167">
        <v>0</v>
      </c>
      <c r="P1804" s="167">
        <v>0</v>
      </c>
      <c r="Q1804" s="167">
        <v>0</v>
      </c>
      <c r="R1804" s="167">
        <v>0</v>
      </c>
      <c r="S1804" s="167">
        <v>0</v>
      </c>
      <c r="T1804" s="167">
        <v>0</v>
      </c>
      <c r="U1804" s="167">
        <v>0</v>
      </c>
      <c r="V1804" s="167">
        <v>0</v>
      </c>
      <c r="W1804" s="167">
        <v>0</v>
      </c>
      <c r="X1804" s="167">
        <v>0</v>
      </c>
      <c r="Y1804" s="167">
        <v>0</v>
      </c>
      <c r="Z1804" s="167">
        <v>0</v>
      </c>
      <c r="AA1804" s="167">
        <v>0</v>
      </c>
      <c r="AB1804" s="167">
        <v>0</v>
      </c>
      <c r="AC1804" s="167">
        <v>0</v>
      </c>
      <c r="AD1804" s="167">
        <v>0</v>
      </c>
      <c r="AE1804" s="167">
        <v>0</v>
      </c>
      <c r="AF1804" s="167">
        <v>0</v>
      </c>
      <c r="AG1804" s="167">
        <v>0</v>
      </c>
      <c r="AH1804" s="43">
        <v>0</v>
      </c>
    </row>
    <row r="1805" spans="1:34">
      <c r="A1805" s="52">
        <v>0</v>
      </c>
      <c r="D1805" s="62">
        <v>2011</v>
      </c>
      <c r="E1805" s="62">
        <v>4</v>
      </c>
      <c r="F1805" s="62">
        <v>2011</v>
      </c>
      <c r="G1805" s="62">
        <v>2011</v>
      </c>
      <c r="H1805" s="167">
        <v>0</v>
      </c>
      <c r="I1805" s="167">
        <v>0</v>
      </c>
      <c r="J1805" s="167">
        <v>0</v>
      </c>
      <c r="K1805" s="167">
        <v>0</v>
      </c>
      <c r="L1805" s="167">
        <v>0</v>
      </c>
      <c r="M1805" s="167">
        <v>0</v>
      </c>
      <c r="N1805" s="167">
        <v>0</v>
      </c>
      <c r="O1805" s="167">
        <v>0</v>
      </c>
      <c r="P1805" s="167">
        <v>0</v>
      </c>
      <c r="Q1805" s="167">
        <v>0</v>
      </c>
      <c r="R1805" s="167">
        <v>0</v>
      </c>
      <c r="S1805" s="167">
        <v>0</v>
      </c>
      <c r="T1805" s="167">
        <v>0</v>
      </c>
      <c r="U1805" s="167">
        <v>0</v>
      </c>
      <c r="V1805" s="167">
        <v>0</v>
      </c>
      <c r="W1805" s="167">
        <v>0</v>
      </c>
      <c r="X1805" s="167">
        <v>0</v>
      </c>
      <c r="Y1805" s="167">
        <v>0</v>
      </c>
      <c r="Z1805" s="167">
        <v>0</v>
      </c>
      <c r="AA1805" s="167">
        <v>0</v>
      </c>
      <c r="AB1805" s="167">
        <v>0</v>
      </c>
      <c r="AC1805" s="167">
        <v>0</v>
      </c>
      <c r="AD1805" s="167">
        <v>0</v>
      </c>
      <c r="AE1805" s="167">
        <v>0</v>
      </c>
      <c r="AF1805" s="167">
        <v>0</v>
      </c>
      <c r="AG1805" s="167">
        <v>0</v>
      </c>
      <c r="AH1805" s="43">
        <v>0</v>
      </c>
    </row>
    <row r="1806" spans="1:34">
      <c r="A1806" s="52">
        <v>0</v>
      </c>
      <c r="D1806" s="62">
        <v>2011</v>
      </c>
      <c r="E1806" s="62">
        <v>5</v>
      </c>
      <c r="F1806" s="62">
        <v>2011</v>
      </c>
      <c r="G1806" s="62">
        <v>2012</v>
      </c>
      <c r="H1806" s="167">
        <v>738.2</v>
      </c>
      <c r="I1806" s="167">
        <v>0</v>
      </c>
      <c r="J1806" s="167">
        <v>0</v>
      </c>
      <c r="K1806" s="167">
        <v>0</v>
      </c>
      <c r="L1806" s="167">
        <v>0</v>
      </c>
      <c r="M1806" s="167">
        <v>0</v>
      </c>
      <c r="N1806" s="167">
        <v>0</v>
      </c>
      <c r="O1806" s="167">
        <v>0</v>
      </c>
      <c r="P1806" s="167">
        <v>0</v>
      </c>
      <c r="Q1806" s="167">
        <v>0</v>
      </c>
      <c r="R1806" s="167">
        <v>0</v>
      </c>
      <c r="S1806" s="167">
        <v>0</v>
      </c>
      <c r="T1806" s="167">
        <v>1767</v>
      </c>
      <c r="U1806" s="167">
        <v>0</v>
      </c>
      <c r="V1806" s="167">
        <v>1569.7</v>
      </c>
      <c r="W1806" s="167">
        <v>0</v>
      </c>
      <c r="X1806" s="167">
        <v>0</v>
      </c>
      <c r="Y1806" s="167">
        <v>0</v>
      </c>
      <c r="Z1806" s="167">
        <v>0</v>
      </c>
      <c r="AA1806" s="167">
        <v>0</v>
      </c>
      <c r="AB1806" s="167">
        <v>0</v>
      </c>
      <c r="AC1806" s="167">
        <v>0</v>
      </c>
      <c r="AD1806" s="167">
        <v>0</v>
      </c>
      <c r="AE1806" s="167">
        <v>0</v>
      </c>
      <c r="AF1806" s="167">
        <v>0</v>
      </c>
      <c r="AG1806" s="167">
        <v>0</v>
      </c>
      <c r="AH1806" s="43">
        <v>4074.8999999999996</v>
      </c>
    </row>
    <row r="1807" spans="1:34">
      <c r="A1807" s="52">
        <v>0</v>
      </c>
      <c r="D1807" s="62">
        <v>2011</v>
      </c>
      <c r="E1807" s="62">
        <v>6</v>
      </c>
      <c r="F1807" s="62">
        <v>2011</v>
      </c>
      <c r="G1807" s="62">
        <v>2012</v>
      </c>
      <c r="H1807" s="167">
        <v>1026.0999999999999</v>
      </c>
      <c r="I1807" s="167">
        <v>0</v>
      </c>
      <c r="J1807" s="167">
        <v>0</v>
      </c>
      <c r="K1807" s="167">
        <v>0</v>
      </c>
      <c r="L1807" s="167">
        <v>0</v>
      </c>
      <c r="M1807" s="167">
        <v>0</v>
      </c>
      <c r="N1807" s="167">
        <v>0</v>
      </c>
      <c r="O1807" s="167">
        <v>0</v>
      </c>
      <c r="P1807" s="167">
        <v>0</v>
      </c>
      <c r="Q1807" s="167">
        <v>0</v>
      </c>
      <c r="R1807" s="167">
        <v>0</v>
      </c>
      <c r="S1807" s="167">
        <v>0</v>
      </c>
      <c r="T1807" s="167">
        <v>2408.6</v>
      </c>
      <c r="U1807" s="167">
        <v>0</v>
      </c>
      <c r="V1807" s="167">
        <v>5817.2</v>
      </c>
      <c r="W1807" s="167">
        <v>0</v>
      </c>
      <c r="X1807" s="167">
        <v>0</v>
      </c>
      <c r="Y1807" s="167">
        <v>0</v>
      </c>
      <c r="Z1807" s="167">
        <v>0</v>
      </c>
      <c r="AA1807" s="167">
        <v>888</v>
      </c>
      <c r="AB1807" s="167">
        <v>0</v>
      </c>
      <c r="AC1807" s="167">
        <v>0</v>
      </c>
      <c r="AD1807" s="167">
        <v>0</v>
      </c>
      <c r="AE1807" s="167">
        <v>0</v>
      </c>
      <c r="AF1807" s="167">
        <v>0</v>
      </c>
      <c r="AG1807" s="167">
        <v>0</v>
      </c>
      <c r="AH1807" s="43">
        <v>10139.9</v>
      </c>
    </row>
    <row r="1808" spans="1:34">
      <c r="A1808" s="52">
        <v>0</v>
      </c>
      <c r="D1808" s="62">
        <v>2011</v>
      </c>
      <c r="E1808" s="62">
        <v>7</v>
      </c>
      <c r="F1808" s="62">
        <v>2012</v>
      </c>
      <c r="G1808" s="62">
        <v>2012</v>
      </c>
      <c r="H1808" s="167">
        <v>2089.3000000000002</v>
      </c>
      <c r="I1808" s="167">
        <v>0</v>
      </c>
      <c r="J1808" s="167">
        <v>0</v>
      </c>
      <c r="K1808" s="167">
        <v>0</v>
      </c>
      <c r="L1808" s="167">
        <v>0</v>
      </c>
      <c r="M1808" s="167">
        <v>0</v>
      </c>
      <c r="N1808" s="167">
        <v>0</v>
      </c>
      <c r="O1808" s="167">
        <v>0</v>
      </c>
      <c r="P1808" s="167">
        <v>278.39999999999998</v>
      </c>
      <c r="Q1808" s="167">
        <v>0</v>
      </c>
      <c r="R1808" s="167">
        <v>0</v>
      </c>
      <c r="S1808" s="167">
        <v>0</v>
      </c>
      <c r="T1808" s="167">
        <v>2736.5</v>
      </c>
      <c r="U1808" s="167">
        <v>0</v>
      </c>
      <c r="V1808" s="167">
        <v>6744.6</v>
      </c>
      <c r="W1808" s="167">
        <v>0</v>
      </c>
      <c r="X1808" s="167">
        <v>0</v>
      </c>
      <c r="Y1808" s="167">
        <v>0</v>
      </c>
      <c r="Z1808" s="167">
        <v>0</v>
      </c>
      <c r="AA1808" s="167">
        <v>948</v>
      </c>
      <c r="AB1808" s="167">
        <v>0</v>
      </c>
      <c r="AC1808" s="167">
        <v>0</v>
      </c>
      <c r="AD1808" s="167">
        <v>0</v>
      </c>
      <c r="AE1808" s="167">
        <v>0</v>
      </c>
      <c r="AF1808" s="167">
        <v>0</v>
      </c>
      <c r="AG1808" s="167">
        <v>0</v>
      </c>
      <c r="AH1808" s="43">
        <v>12796.800000000001</v>
      </c>
    </row>
    <row r="1809" spans="1:34">
      <c r="A1809" s="52">
        <v>0</v>
      </c>
      <c r="D1809" s="62">
        <v>2011</v>
      </c>
      <c r="E1809" s="62">
        <v>8</v>
      </c>
      <c r="F1809" s="62">
        <v>2012</v>
      </c>
      <c r="G1809" s="62">
        <v>2012</v>
      </c>
      <c r="H1809" s="167">
        <v>2355.1</v>
      </c>
      <c r="I1809" s="167">
        <v>0</v>
      </c>
      <c r="J1809" s="167">
        <v>0</v>
      </c>
      <c r="K1809" s="167">
        <v>0</v>
      </c>
      <c r="L1809" s="167">
        <v>0</v>
      </c>
      <c r="M1809" s="167">
        <v>0</v>
      </c>
      <c r="N1809" s="167">
        <v>0</v>
      </c>
      <c r="O1809" s="167">
        <v>0</v>
      </c>
      <c r="P1809" s="167">
        <v>191</v>
      </c>
      <c r="Q1809" s="167">
        <v>0</v>
      </c>
      <c r="R1809" s="167">
        <v>0</v>
      </c>
      <c r="S1809" s="167">
        <v>0</v>
      </c>
      <c r="T1809" s="167">
        <v>2607.5</v>
      </c>
      <c r="U1809" s="167">
        <v>0</v>
      </c>
      <c r="V1809" s="167">
        <v>7143.1</v>
      </c>
      <c r="W1809" s="167">
        <v>0</v>
      </c>
      <c r="X1809" s="167">
        <v>0</v>
      </c>
      <c r="Y1809" s="167">
        <v>0</v>
      </c>
      <c r="Z1809" s="167">
        <v>0</v>
      </c>
      <c r="AA1809" s="167">
        <v>963.7</v>
      </c>
      <c r="AB1809" s="167">
        <v>0</v>
      </c>
      <c r="AC1809" s="167">
        <v>0</v>
      </c>
      <c r="AD1809" s="167">
        <v>0</v>
      </c>
      <c r="AE1809" s="167">
        <v>0</v>
      </c>
      <c r="AF1809" s="167">
        <v>0</v>
      </c>
      <c r="AG1809" s="167">
        <v>0</v>
      </c>
      <c r="AH1809" s="43">
        <v>13260.400000000001</v>
      </c>
    </row>
    <row r="1810" spans="1:34">
      <c r="A1810" s="52">
        <v>0</v>
      </c>
      <c r="D1810" s="62">
        <v>2011</v>
      </c>
      <c r="E1810" s="62">
        <v>9</v>
      </c>
      <c r="F1810" s="62">
        <v>2012</v>
      </c>
      <c r="G1810" s="62">
        <v>2012</v>
      </c>
      <c r="H1810" s="167">
        <v>2500.4</v>
      </c>
      <c r="I1810" s="167">
        <v>0</v>
      </c>
      <c r="J1810" s="167">
        <v>0</v>
      </c>
      <c r="K1810" s="167">
        <v>0</v>
      </c>
      <c r="L1810" s="167">
        <v>0</v>
      </c>
      <c r="M1810" s="167">
        <v>0</v>
      </c>
      <c r="N1810" s="167">
        <v>0</v>
      </c>
      <c r="O1810" s="167">
        <v>0</v>
      </c>
      <c r="P1810" s="167">
        <v>229.8</v>
      </c>
      <c r="Q1810" s="167">
        <v>0</v>
      </c>
      <c r="R1810" s="167">
        <v>0</v>
      </c>
      <c r="S1810" s="167">
        <v>0</v>
      </c>
      <c r="T1810" s="167">
        <v>2870.9</v>
      </c>
      <c r="U1810" s="167">
        <v>0</v>
      </c>
      <c r="V1810" s="167">
        <v>6525.7</v>
      </c>
      <c r="W1810" s="167">
        <v>0</v>
      </c>
      <c r="X1810" s="167">
        <v>0</v>
      </c>
      <c r="Y1810" s="167">
        <v>0</v>
      </c>
      <c r="Z1810" s="167">
        <v>0</v>
      </c>
      <c r="AA1810" s="167">
        <v>881</v>
      </c>
      <c r="AB1810" s="167">
        <v>0</v>
      </c>
      <c r="AC1810" s="167">
        <v>0</v>
      </c>
      <c r="AD1810" s="167">
        <v>0</v>
      </c>
      <c r="AE1810" s="167">
        <v>0</v>
      </c>
      <c r="AF1810" s="167">
        <v>0</v>
      </c>
      <c r="AG1810" s="167">
        <v>0</v>
      </c>
      <c r="AH1810" s="43">
        <v>13007.8</v>
      </c>
    </row>
    <row r="1811" spans="1:34">
      <c r="A1811" s="52">
        <v>0</v>
      </c>
      <c r="D1811" s="62">
        <v>2011</v>
      </c>
      <c r="E1811" s="62">
        <v>10</v>
      </c>
      <c r="F1811" s="62">
        <v>2012</v>
      </c>
      <c r="G1811" s="62">
        <v>2012</v>
      </c>
      <c r="H1811" s="167">
        <v>0</v>
      </c>
      <c r="I1811" s="167">
        <v>0</v>
      </c>
      <c r="J1811" s="167">
        <v>0</v>
      </c>
      <c r="K1811" s="167">
        <v>0</v>
      </c>
      <c r="L1811" s="167">
        <v>0</v>
      </c>
      <c r="M1811" s="167">
        <v>0</v>
      </c>
      <c r="N1811" s="167">
        <v>0</v>
      </c>
      <c r="O1811" s="167">
        <v>0</v>
      </c>
      <c r="P1811" s="167">
        <v>0</v>
      </c>
      <c r="Q1811" s="167">
        <v>0</v>
      </c>
      <c r="R1811" s="167">
        <v>0</v>
      </c>
      <c r="S1811" s="167">
        <v>0</v>
      </c>
      <c r="T1811" s="167">
        <v>0</v>
      </c>
      <c r="U1811" s="167">
        <v>0</v>
      </c>
      <c r="V1811" s="167">
        <v>0</v>
      </c>
      <c r="W1811" s="167">
        <v>0</v>
      </c>
      <c r="X1811" s="167">
        <v>0</v>
      </c>
      <c r="Y1811" s="167">
        <v>0</v>
      </c>
      <c r="Z1811" s="167">
        <v>0</v>
      </c>
      <c r="AA1811" s="167">
        <v>0</v>
      </c>
      <c r="AB1811" s="167">
        <v>0</v>
      </c>
      <c r="AC1811" s="167">
        <v>0</v>
      </c>
      <c r="AD1811" s="167">
        <v>0</v>
      </c>
      <c r="AE1811" s="167">
        <v>0</v>
      </c>
      <c r="AF1811" s="167">
        <v>0</v>
      </c>
      <c r="AG1811" s="167">
        <v>0</v>
      </c>
      <c r="AH1811" s="43">
        <v>0</v>
      </c>
    </row>
    <row r="1812" spans="1:34">
      <c r="A1812" s="52">
        <v>0</v>
      </c>
      <c r="D1812" s="62">
        <v>2011</v>
      </c>
      <c r="E1812" s="62">
        <v>11</v>
      </c>
      <c r="F1812" s="62">
        <v>2012</v>
      </c>
      <c r="G1812" s="62">
        <v>2012</v>
      </c>
      <c r="H1812" s="167">
        <v>0</v>
      </c>
      <c r="I1812" s="167">
        <v>0</v>
      </c>
      <c r="J1812" s="167">
        <v>0</v>
      </c>
      <c r="K1812" s="167">
        <v>0</v>
      </c>
      <c r="L1812" s="167">
        <v>0</v>
      </c>
      <c r="M1812" s="167">
        <v>0</v>
      </c>
      <c r="N1812" s="167">
        <v>0</v>
      </c>
      <c r="O1812" s="167">
        <v>0</v>
      </c>
      <c r="P1812" s="167">
        <v>0</v>
      </c>
      <c r="Q1812" s="167">
        <v>0</v>
      </c>
      <c r="R1812" s="167">
        <v>0</v>
      </c>
      <c r="S1812" s="167">
        <v>0</v>
      </c>
      <c r="T1812" s="167">
        <v>0</v>
      </c>
      <c r="U1812" s="167">
        <v>0</v>
      </c>
      <c r="V1812" s="167">
        <v>0</v>
      </c>
      <c r="W1812" s="167">
        <v>0</v>
      </c>
      <c r="X1812" s="167">
        <v>0</v>
      </c>
      <c r="Y1812" s="167">
        <v>0</v>
      </c>
      <c r="Z1812" s="167">
        <v>0</v>
      </c>
      <c r="AA1812" s="167">
        <v>0</v>
      </c>
      <c r="AB1812" s="167">
        <v>0</v>
      </c>
      <c r="AC1812" s="167">
        <v>0</v>
      </c>
      <c r="AD1812" s="167">
        <v>0</v>
      </c>
      <c r="AE1812" s="167">
        <v>0</v>
      </c>
      <c r="AF1812" s="167">
        <v>0</v>
      </c>
      <c r="AG1812" s="167">
        <v>0</v>
      </c>
      <c r="AH1812" s="43">
        <v>0</v>
      </c>
    </row>
    <row r="1813" spans="1:34">
      <c r="A1813" s="52">
        <v>0</v>
      </c>
      <c r="D1813" s="62">
        <v>2011</v>
      </c>
      <c r="E1813" s="62">
        <v>12</v>
      </c>
      <c r="F1813" s="62">
        <v>2012</v>
      </c>
      <c r="G1813" s="62">
        <v>2012</v>
      </c>
      <c r="H1813" s="167">
        <v>0</v>
      </c>
      <c r="I1813" s="167">
        <v>0</v>
      </c>
      <c r="J1813" s="167">
        <v>0</v>
      </c>
      <c r="K1813" s="167">
        <v>0</v>
      </c>
      <c r="L1813" s="167">
        <v>0</v>
      </c>
      <c r="M1813" s="167">
        <v>0</v>
      </c>
      <c r="N1813" s="167">
        <v>0</v>
      </c>
      <c r="O1813" s="167">
        <v>0</v>
      </c>
      <c r="P1813" s="167">
        <v>0</v>
      </c>
      <c r="Q1813" s="167">
        <v>0</v>
      </c>
      <c r="R1813" s="167">
        <v>0</v>
      </c>
      <c r="S1813" s="167">
        <v>0</v>
      </c>
      <c r="T1813" s="167">
        <v>0</v>
      </c>
      <c r="U1813" s="167">
        <v>0</v>
      </c>
      <c r="V1813" s="167">
        <v>0</v>
      </c>
      <c r="W1813" s="167">
        <v>0</v>
      </c>
      <c r="X1813" s="167">
        <v>0</v>
      </c>
      <c r="Y1813" s="167">
        <v>0</v>
      </c>
      <c r="Z1813" s="167">
        <v>0</v>
      </c>
      <c r="AA1813" s="167">
        <v>0</v>
      </c>
      <c r="AB1813" s="167">
        <v>0</v>
      </c>
      <c r="AC1813" s="167">
        <v>0</v>
      </c>
      <c r="AD1813" s="167">
        <v>0</v>
      </c>
      <c r="AE1813" s="167">
        <v>0</v>
      </c>
      <c r="AF1813" s="167">
        <v>0</v>
      </c>
      <c r="AG1813" s="167">
        <v>0</v>
      </c>
      <c r="AH1813" s="43">
        <v>0</v>
      </c>
    </row>
    <row r="1814" spans="1:34">
      <c r="A1814" s="52">
        <v>0</v>
      </c>
      <c r="D1814" s="62">
        <v>2012</v>
      </c>
      <c r="E1814" s="62">
        <v>1</v>
      </c>
      <c r="F1814" s="62">
        <v>2012</v>
      </c>
      <c r="G1814" s="62">
        <v>2012</v>
      </c>
      <c r="H1814" s="167">
        <v>0</v>
      </c>
      <c r="I1814" s="167">
        <v>0</v>
      </c>
      <c r="J1814" s="167">
        <v>0</v>
      </c>
      <c r="K1814" s="167">
        <v>0</v>
      </c>
      <c r="L1814" s="167">
        <v>0</v>
      </c>
      <c r="M1814" s="167">
        <v>0</v>
      </c>
      <c r="N1814" s="167">
        <v>0</v>
      </c>
      <c r="O1814" s="167">
        <v>0</v>
      </c>
      <c r="P1814" s="167">
        <v>0</v>
      </c>
      <c r="Q1814" s="167">
        <v>0</v>
      </c>
      <c r="R1814" s="167">
        <v>0</v>
      </c>
      <c r="S1814" s="167">
        <v>0</v>
      </c>
      <c r="T1814" s="167">
        <v>0</v>
      </c>
      <c r="U1814" s="167">
        <v>0</v>
      </c>
      <c r="V1814" s="167">
        <v>0</v>
      </c>
      <c r="W1814" s="167">
        <v>0</v>
      </c>
      <c r="X1814" s="167">
        <v>0</v>
      </c>
      <c r="Y1814" s="167">
        <v>0</v>
      </c>
      <c r="Z1814" s="167">
        <v>0</v>
      </c>
      <c r="AA1814" s="167">
        <v>0</v>
      </c>
      <c r="AB1814" s="167">
        <v>0</v>
      </c>
      <c r="AC1814" s="167">
        <v>0</v>
      </c>
      <c r="AD1814" s="167">
        <v>0</v>
      </c>
      <c r="AE1814" s="167">
        <v>0</v>
      </c>
      <c r="AF1814" s="167">
        <v>0</v>
      </c>
      <c r="AG1814" s="167">
        <v>0</v>
      </c>
      <c r="AH1814" s="43">
        <v>0</v>
      </c>
    </row>
    <row r="1815" spans="1:34">
      <c r="A1815" s="52">
        <v>0</v>
      </c>
      <c r="D1815" s="62">
        <v>2012</v>
      </c>
      <c r="E1815" s="62">
        <v>2</v>
      </c>
      <c r="F1815" s="62">
        <v>2012</v>
      </c>
      <c r="G1815" s="62">
        <v>2012</v>
      </c>
      <c r="H1815" s="167">
        <v>0</v>
      </c>
      <c r="I1815" s="167">
        <v>0</v>
      </c>
      <c r="J1815" s="167">
        <v>0</v>
      </c>
      <c r="K1815" s="167">
        <v>0</v>
      </c>
      <c r="L1815" s="167">
        <v>0</v>
      </c>
      <c r="M1815" s="167">
        <v>0</v>
      </c>
      <c r="N1815" s="167">
        <v>0</v>
      </c>
      <c r="O1815" s="167">
        <v>0</v>
      </c>
      <c r="P1815" s="167">
        <v>0</v>
      </c>
      <c r="Q1815" s="167">
        <v>0</v>
      </c>
      <c r="R1815" s="167">
        <v>0</v>
      </c>
      <c r="S1815" s="167">
        <v>0</v>
      </c>
      <c r="T1815" s="167">
        <v>0</v>
      </c>
      <c r="U1815" s="167">
        <v>0</v>
      </c>
      <c r="V1815" s="167">
        <v>0</v>
      </c>
      <c r="W1815" s="167">
        <v>0</v>
      </c>
      <c r="X1815" s="167">
        <v>0</v>
      </c>
      <c r="Y1815" s="167">
        <v>0</v>
      </c>
      <c r="Z1815" s="167">
        <v>0</v>
      </c>
      <c r="AA1815" s="167">
        <v>0</v>
      </c>
      <c r="AB1815" s="167">
        <v>0</v>
      </c>
      <c r="AC1815" s="167">
        <v>0</v>
      </c>
      <c r="AD1815" s="167">
        <v>0</v>
      </c>
      <c r="AE1815" s="167">
        <v>0</v>
      </c>
      <c r="AF1815" s="167">
        <v>0</v>
      </c>
      <c r="AG1815" s="167">
        <v>0</v>
      </c>
      <c r="AH1815" s="43">
        <v>0</v>
      </c>
    </row>
    <row r="1816" spans="1:34">
      <c r="A1816" s="52">
        <v>0</v>
      </c>
      <c r="D1816" s="62">
        <v>2012</v>
      </c>
      <c r="E1816" s="62">
        <v>3</v>
      </c>
      <c r="F1816" s="62">
        <v>2012</v>
      </c>
      <c r="G1816" s="62">
        <v>2012</v>
      </c>
      <c r="H1816" s="167">
        <v>0</v>
      </c>
      <c r="I1816" s="167">
        <v>0</v>
      </c>
      <c r="J1816" s="167">
        <v>0</v>
      </c>
      <c r="K1816" s="167">
        <v>0</v>
      </c>
      <c r="L1816" s="167">
        <v>0</v>
      </c>
      <c r="M1816" s="167">
        <v>0</v>
      </c>
      <c r="N1816" s="167">
        <v>0</v>
      </c>
      <c r="O1816" s="167">
        <v>0</v>
      </c>
      <c r="P1816" s="167">
        <v>0</v>
      </c>
      <c r="Q1816" s="167">
        <v>0</v>
      </c>
      <c r="R1816" s="167">
        <v>0</v>
      </c>
      <c r="S1816" s="167">
        <v>0</v>
      </c>
      <c r="T1816" s="167">
        <v>0</v>
      </c>
      <c r="U1816" s="167">
        <v>0</v>
      </c>
      <c r="V1816" s="167">
        <v>0</v>
      </c>
      <c r="W1816" s="167">
        <v>0</v>
      </c>
      <c r="X1816" s="167">
        <v>0</v>
      </c>
      <c r="Y1816" s="167">
        <v>0</v>
      </c>
      <c r="Z1816" s="167">
        <v>0</v>
      </c>
      <c r="AA1816" s="167">
        <v>0</v>
      </c>
      <c r="AB1816" s="167">
        <v>0</v>
      </c>
      <c r="AC1816" s="167">
        <v>0</v>
      </c>
      <c r="AD1816" s="167">
        <v>0</v>
      </c>
      <c r="AE1816" s="167">
        <v>0</v>
      </c>
      <c r="AF1816" s="167">
        <v>0</v>
      </c>
      <c r="AG1816" s="167">
        <v>0</v>
      </c>
      <c r="AH1816" s="43">
        <v>0</v>
      </c>
    </row>
    <row r="1817" spans="1:34">
      <c r="A1817" s="52">
        <v>0</v>
      </c>
      <c r="D1817" s="62">
        <v>2012</v>
      </c>
      <c r="E1817" s="62">
        <v>4</v>
      </c>
      <c r="F1817" s="62">
        <v>2012</v>
      </c>
      <c r="G1817" s="62">
        <v>2012</v>
      </c>
      <c r="H1817" s="167">
        <v>0</v>
      </c>
      <c r="I1817" s="167">
        <v>0</v>
      </c>
      <c r="J1817" s="167">
        <v>0</v>
      </c>
      <c r="K1817" s="167">
        <v>0</v>
      </c>
      <c r="L1817" s="167">
        <v>0</v>
      </c>
      <c r="M1817" s="167">
        <v>0</v>
      </c>
      <c r="N1817" s="167">
        <v>0</v>
      </c>
      <c r="O1817" s="167">
        <v>0</v>
      </c>
      <c r="P1817" s="167">
        <v>0</v>
      </c>
      <c r="Q1817" s="167">
        <v>0</v>
      </c>
      <c r="R1817" s="167">
        <v>0</v>
      </c>
      <c r="S1817" s="167">
        <v>0</v>
      </c>
      <c r="T1817" s="167">
        <v>0</v>
      </c>
      <c r="U1817" s="167">
        <v>0</v>
      </c>
      <c r="V1817" s="167">
        <v>0</v>
      </c>
      <c r="W1817" s="167">
        <v>0</v>
      </c>
      <c r="X1817" s="167">
        <v>0</v>
      </c>
      <c r="Y1817" s="167">
        <v>0</v>
      </c>
      <c r="Z1817" s="167">
        <v>0</v>
      </c>
      <c r="AA1817" s="167">
        <v>0</v>
      </c>
      <c r="AB1817" s="167">
        <v>0</v>
      </c>
      <c r="AC1817" s="167">
        <v>0</v>
      </c>
      <c r="AD1817" s="167">
        <v>0</v>
      </c>
      <c r="AE1817" s="167">
        <v>0</v>
      </c>
      <c r="AF1817" s="167">
        <v>0</v>
      </c>
      <c r="AG1817" s="167">
        <v>0</v>
      </c>
      <c r="AH1817" s="43">
        <v>0</v>
      </c>
    </row>
    <row r="1818" spans="1:34">
      <c r="A1818" s="52">
        <v>0</v>
      </c>
      <c r="D1818" s="62">
        <v>2012</v>
      </c>
      <c r="E1818" s="62">
        <v>5</v>
      </c>
      <c r="F1818" s="62">
        <v>2012</v>
      </c>
      <c r="G1818" s="62">
        <v>2013</v>
      </c>
      <c r="H1818" s="167">
        <v>0</v>
      </c>
      <c r="I1818" s="167">
        <v>0</v>
      </c>
      <c r="J1818" s="167">
        <v>0</v>
      </c>
      <c r="K1818" s="167">
        <v>0</v>
      </c>
      <c r="L1818" s="167">
        <v>0</v>
      </c>
      <c r="M1818" s="167">
        <v>0</v>
      </c>
      <c r="N1818" s="167">
        <v>0</v>
      </c>
      <c r="O1818" s="167">
        <v>0</v>
      </c>
      <c r="P1818" s="167">
        <v>0</v>
      </c>
      <c r="Q1818" s="167">
        <v>0</v>
      </c>
      <c r="R1818" s="167">
        <v>0</v>
      </c>
      <c r="S1818" s="167">
        <v>0</v>
      </c>
      <c r="T1818" s="167">
        <v>0</v>
      </c>
      <c r="U1818" s="167">
        <v>0</v>
      </c>
      <c r="V1818" s="167">
        <v>0</v>
      </c>
      <c r="W1818" s="167">
        <v>0</v>
      </c>
      <c r="X1818" s="167">
        <v>0</v>
      </c>
      <c r="Y1818" s="167">
        <v>0</v>
      </c>
      <c r="Z1818" s="167">
        <v>0</v>
      </c>
      <c r="AA1818" s="167">
        <v>0</v>
      </c>
      <c r="AB1818" s="167">
        <v>0</v>
      </c>
      <c r="AC1818" s="167">
        <v>0</v>
      </c>
      <c r="AD1818" s="167">
        <v>0</v>
      </c>
      <c r="AE1818" s="167">
        <v>0</v>
      </c>
      <c r="AF1818" s="167">
        <v>0</v>
      </c>
      <c r="AG1818" s="167">
        <v>0</v>
      </c>
      <c r="AH1818" s="43">
        <v>0</v>
      </c>
    </row>
    <row r="1819" spans="1:34">
      <c r="A1819" s="52">
        <v>0</v>
      </c>
      <c r="D1819" s="62">
        <v>2012</v>
      </c>
      <c r="E1819" s="62">
        <v>6</v>
      </c>
      <c r="F1819" s="62">
        <v>2012</v>
      </c>
      <c r="G1819" s="62">
        <v>2013</v>
      </c>
      <c r="H1819" s="167">
        <v>0</v>
      </c>
      <c r="I1819" s="167">
        <v>0</v>
      </c>
      <c r="J1819" s="167">
        <v>0</v>
      </c>
      <c r="K1819" s="167">
        <v>0</v>
      </c>
      <c r="L1819" s="167">
        <v>0</v>
      </c>
      <c r="M1819" s="167">
        <v>0</v>
      </c>
      <c r="N1819" s="167">
        <v>0</v>
      </c>
      <c r="O1819" s="167">
        <v>0</v>
      </c>
      <c r="P1819" s="167">
        <v>0</v>
      </c>
      <c r="Q1819" s="167">
        <v>0</v>
      </c>
      <c r="R1819" s="167">
        <v>0</v>
      </c>
      <c r="S1819" s="167">
        <v>0</v>
      </c>
      <c r="T1819" s="167">
        <v>0</v>
      </c>
      <c r="U1819" s="167">
        <v>0</v>
      </c>
      <c r="V1819" s="167">
        <v>0</v>
      </c>
      <c r="W1819" s="167">
        <v>0</v>
      </c>
      <c r="X1819" s="167">
        <v>0</v>
      </c>
      <c r="Y1819" s="167">
        <v>0</v>
      </c>
      <c r="Z1819" s="167">
        <v>0</v>
      </c>
      <c r="AA1819" s="167">
        <v>0</v>
      </c>
      <c r="AB1819" s="167">
        <v>0</v>
      </c>
      <c r="AC1819" s="167">
        <v>0</v>
      </c>
      <c r="AD1819" s="167">
        <v>0</v>
      </c>
      <c r="AE1819" s="167">
        <v>0</v>
      </c>
      <c r="AF1819" s="167">
        <v>0</v>
      </c>
      <c r="AG1819" s="167">
        <v>0</v>
      </c>
      <c r="AH1819" s="43">
        <v>0</v>
      </c>
    </row>
    <row r="1820" spans="1:34">
      <c r="A1820" s="52">
        <v>0</v>
      </c>
      <c r="D1820" s="62">
        <v>2012</v>
      </c>
      <c r="E1820" s="62">
        <v>7</v>
      </c>
      <c r="F1820" s="62">
        <v>2013</v>
      </c>
      <c r="G1820" s="62">
        <v>2013</v>
      </c>
      <c r="H1820" s="167">
        <v>0</v>
      </c>
      <c r="I1820" s="167">
        <v>0</v>
      </c>
      <c r="J1820" s="167">
        <v>0</v>
      </c>
      <c r="K1820" s="167">
        <v>0</v>
      </c>
      <c r="L1820" s="167">
        <v>0</v>
      </c>
      <c r="M1820" s="167">
        <v>0</v>
      </c>
      <c r="N1820" s="167">
        <v>0</v>
      </c>
      <c r="O1820" s="167">
        <v>0</v>
      </c>
      <c r="P1820" s="167">
        <v>0</v>
      </c>
      <c r="Q1820" s="167">
        <v>0</v>
      </c>
      <c r="R1820" s="167">
        <v>0</v>
      </c>
      <c r="S1820" s="167">
        <v>0</v>
      </c>
      <c r="T1820" s="167">
        <v>0</v>
      </c>
      <c r="U1820" s="167">
        <v>0</v>
      </c>
      <c r="V1820" s="167">
        <v>0</v>
      </c>
      <c r="W1820" s="167">
        <v>0</v>
      </c>
      <c r="X1820" s="167">
        <v>0</v>
      </c>
      <c r="Y1820" s="167">
        <v>0</v>
      </c>
      <c r="Z1820" s="167">
        <v>0</v>
      </c>
      <c r="AA1820" s="167">
        <v>0</v>
      </c>
      <c r="AB1820" s="167">
        <v>0</v>
      </c>
      <c r="AC1820" s="167">
        <v>0</v>
      </c>
      <c r="AD1820" s="167">
        <v>0</v>
      </c>
      <c r="AE1820" s="167">
        <v>0</v>
      </c>
      <c r="AF1820" s="167">
        <v>0</v>
      </c>
      <c r="AG1820" s="167">
        <v>0</v>
      </c>
      <c r="AH1820" s="43">
        <v>0</v>
      </c>
    </row>
    <row r="1821" spans="1:34">
      <c r="A1821" s="52">
        <v>0</v>
      </c>
      <c r="D1821" s="62">
        <v>2012</v>
      </c>
      <c r="E1821" s="62">
        <v>8</v>
      </c>
      <c r="F1821" s="62">
        <v>2013</v>
      </c>
      <c r="G1821" s="62">
        <v>2013</v>
      </c>
      <c r="H1821" s="167">
        <v>0</v>
      </c>
      <c r="I1821" s="167">
        <v>0</v>
      </c>
      <c r="J1821" s="167">
        <v>0</v>
      </c>
      <c r="K1821" s="167">
        <v>0</v>
      </c>
      <c r="L1821" s="167">
        <v>0</v>
      </c>
      <c r="M1821" s="167">
        <v>0</v>
      </c>
      <c r="N1821" s="167">
        <v>0</v>
      </c>
      <c r="O1821" s="167">
        <v>0</v>
      </c>
      <c r="P1821" s="167">
        <v>0</v>
      </c>
      <c r="Q1821" s="167">
        <v>0</v>
      </c>
      <c r="R1821" s="167">
        <v>0</v>
      </c>
      <c r="S1821" s="167">
        <v>0</v>
      </c>
      <c r="T1821" s="167">
        <v>0</v>
      </c>
      <c r="U1821" s="167">
        <v>0</v>
      </c>
      <c r="V1821" s="167">
        <v>0</v>
      </c>
      <c r="W1821" s="167">
        <v>0</v>
      </c>
      <c r="X1821" s="167">
        <v>0</v>
      </c>
      <c r="Y1821" s="167">
        <v>0</v>
      </c>
      <c r="Z1821" s="167">
        <v>0</v>
      </c>
      <c r="AA1821" s="167">
        <v>0</v>
      </c>
      <c r="AB1821" s="167">
        <v>0</v>
      </c>
      <c r="AC1821" s="167">
        <v>0</v>
      </c>
      <c r="AD1821" s="167">
        <v>0</v>
      </c>
      <c r="AE1821" s="167">
        <v>0</v>
      </c>
      <c r="AF1821" s="167">
        <v>0</v>
      </c>
      <c r="AG1821" s="167">
        <v>0</v>
      </c>
      <c r="AH1821" s="43">
        <v>0</v>
      </c>
    </row>
    <row r="1822" spans="1:34">
      <c r="A1822" s="52">
        <v>0</v>
      </c>
      <c r="D1822" s="62">
        <v>2012</v>
      </c>
      <c r="E1822" s="62">
        <v>9</v>
      </c>
      <c r="F1822" s="62">
        <v>2013</v>
      </c>
      <c r="G1822" s="62">
        <v>2013</v>
      </c>
      <c r="H1822" s="167">
        <v>0</v>
      </c>
      <c r="I1822" s="167">
        <v>0</v>
      </c>
      <c r="J1822" s="167">
        <v>0</v>
      </c>
      <c r="K1822" s="167">
        <v>0</v>
      </c>
      <c r="L1822" s="167">
        <v>0</v>
      </c>
      <c r="M1822" s="167">
        <v>0</v>
      </c>
      <c r="N1822" s="167">
        <v>0</v>
      </c>
      <c r="O1822" s="167">
        <v>0</v>
      </c>
      <c r="P1822" s="167">
        <v>0</v>
      </c>
      <c r="Q1822" s="167">
        <v>0</v>
      </c>
      <c r="R1822" s="167">
        <v>0</v>
      </c>
      <c r="S1822" s="167">
        <v>0</v>
      </c>
      <c r="T1822" s="167">
        <v>0</v>
      </c>
      <c r="U1822" s="167">
        <v>0</v>
      </c>
      <c r="V1822" s="167">
        <v>0</v>
      </c>
      <c r="W1822" s="167">
        <v>0</v>
      </c>
      <c r="X1822" s="167">
        <v>0</v>
      </c>
      <c r="Y1822" s="167">
        <v>0</v>
      </c>
      <c r="Z1822" s="167">
        <v>0</v>
      </c>
      <c r="AA1822" s="167">
        <v>0</v>
      </c>
      <c r="AB1822" s="167">
        <v>0</v>
      </c>
      <c r="AC1822" s="167">
        <v>0</v>
      </c>
      <c r="AD1822" s="167">
        <v>0</v>
      </c>
      <c r="AE1822" s="167">
        <v>0</v>
      </c>
      <c r="AF1822" s="167">
        <v>0</v>
      </c>
      <c r="AG1822" s="167">
        <v>0</v>
      </c>
      <c r="AH1822" s="43">
        <v>0</v>
      </c>
    </row>
    <row r="1823" spans="1:34">
      <c r="A1823" s="52">
        <v>0</v>
      </c>
      <c r="D1823" s="62">
        <v>2012</v>
      </c>
      <c r="E1823" s="62">
        <v>10</v>
      </c>
      <c r="F1823" s="62">
        <v>2013</v>
      </c>
      <c r="G1823" s="62">
        <v>2013</v>
      </c>
      <c r="H1823" s="167">
        <v>0</v>
      </c>
      <c r="I1823" s="167">
        <v>0</v>
      </c>
      <c r="J1823" s="167">
        <v>0</v>
      </c>
      <c r="K1823" s="167">
        <v>0</v>
      </c>
      <c r="L1823" s="167">
        <v>0</v>
      </c>
      <c r="M1823" s="167">
        <v>0</v>
      </c>
      <c r="N1823" s="167">
        <v>0</v>
      </c>
      <c r="O1823" s="167">
        <v>0</v>
      </c>
      <c r="P1823" s="167">
        <v>0</v>
      </c>
      <c r="Q1823" s="167">
        <v>0</v>
      </c>
      <c r="R1823" s="167">
        <v>0</v>
      </c>
      <c r="S1823" s="167">
        <v>0</v>
      </c>
      <c r="T1823" s="167">
        <v>0</v>
      </c>
      <c r="U1823" s="167">
        <v>0</v>
      </c>
      <c r="V1823" s="167">
        <v>0</v>
      </c>
      <c r="W1823" s="167">
        <v>0</v>
      </c>
      <c r="X1823" s="167">
        <v>0</v>
      </c>
      <c r="Y1823" s="167">
        <v>0</v>
      </c>
      <c r="Z1823" s="167">
        <v>0</v>
      </c>
      <c r="AA1823" s="167">
        <v>0</v>
      </c>
      <c r="AB1823" s="167">
        <v>0</v>
      </c>
      <c r="AC1823" s="167">
        <v>0</v>
      </c>
      <c r="AD1823" s="167">
        <v>0</v>
      </c>
      <c r="AE1823" s="167">
        <v>0</v>
      </c>
      <c r="AF1823" s="167">
        <v>0</v>
      </c>
      <c r="AG1823" s="167">
        <v>0</v>
      </c>
      <c r="AH1823" s="43">
        <v>0</v>
      </c>
    </row>
    <row r="1824" spans="1:34">
      <c r="A1824" s="52">
        <v>0</v>
      </c>
      <c r="D1824" s="62">
        <v>2012</v>
      </c>
      <c r="E1824" s="62">
        <v>11</v>
      </c>
      <c r="F1824" s="62">
        <v>2013</v>
      </c>
      <c r="G1824" s="62">
        <v>2013</v>
      </c>
      <c r="H1824" s="167">
        <v>0</v>
      </c>
      <c r="I1824" s="167">
        <v>0</v>
      </c>
      <c r="J1824" s="167">
        <v>0</v>
      </c>
      <c r="K1824" s="167">
        <v>0</v>
      </c>
      <c r="L1824" s="167">
        <v>0</v>
      </c>
      <c r="M1824" s="167">
        <v>0</v>
      </c>
      <c r="N1824" s="167">
        <v>0</v>
      </c>
      <c r="O1824" s="167">
        <v>0</v>
      </c>
      <c r="P1824" s="167">
        <v>0</v>
      </c>
      <c r="Q1824" s="167">
        <v>0</v>
      </c>
      <c r="R1824" s="167">
        <v>0</v>
      </c>
      <c r="S1824" s="167">
        <v>0</v>
      </c>
      <c r="T1824" s="167">
        <v>0</v>
      </c>
      <c r="U1824" s="167">
        <v>0</v>
      </c>
      <c r="V1824" s="167">
        <v>0</v>
      </c>
      <c r="W1824" s="167">
        <v>0</v>
      </c>
      <c r="X1824" s="167">
        <v>0</v>
      </c>
      <c r="Y1824" s="167">
        <v>0</v>
      </c>
      <c r="Z1824" s="167">
        <v>0</v>
      </c>
      <c r="AA1824" s="167">
        <v>0</v>
      </c>
      <c r="AB1824" s="167">
        <v>0</v>
      </c>
      <c r="AC1824" s="167">
        <v>0</v>
      </c>
      <c r="AD1824" s="167">
        <v>0</v>
      </c>
      <c r="AE1824" s="167">
        <v>0</v>
      </c>
      <c r="AF1824" s="167">
        <v>0</v>
      </c>
      <c r="AG1824" s="167">
        <v>0</v>
      </c>
      <c r="AH1824" s="43">
        <v>0</v>
      </c>
    </row>
    <row r="1825" spans="1:34">
      <c r="A1825" s="52">
        <v>0</v>
      </c>
      <c r="D1825" s="62">
        <v>2012</v>
      </c>
      <c r="E1825" s="62">
        <v>12</v>
      </c>
      <c r="F1825" s="62">
        <v>2013</v>
      </c>
      <c r="G1825" s="62">
        <v>2013</v>
      </c>
      <c r="H1825" s="167">
        <v>0</v>
      </c>
      <c r="I1825" s="167">
        <v>0</v>
      </c>
      <c r="J1825" s="167">
        <v>0</v>
      </c>
      <c r="K1825" s="167">
        <v>0</v>
      </c>
      <c r="L1825" s="167">
        <v>0</v>
      </c>
      <c r="M1825" s="167">
        <v>0</v>
      </c>
      <c r="N1825" s="167">
        <v>0</v>
      </c>
      <c r="O1825" s="167">
        <v>0</v>
      </c>
      <c r="P1825" s="167">
        <v>0</v>
      </c>
      <c r="Q1825" s="167">
        <v>0</v>
      </c>
      <c r="R1825" s="167">
        <v>0</v>
      </c>
      <c r="S1825" s="167">
        <v>0</v>
      </c>
      <c r="T1825" s="167">
        <v>0</v>
      </c>
      <c r="U1825" s="167">
        <v>0</v>
      </c>
      <c r="V1825" s="167">
        <v>0</v>
      </c>
      <c r="W1825" s="167">
        <v>0</v>
      </c>
      <c r="X1825" s="167">
        <v>0</v>
      </c>
      <c r="Y1825" s="167">
        <v>0</v>
      </c>
      <c r="Z1825" s="167">
        <v>0</v>
      </c>
      <c r="AA1825" s="167">
        <v>0</v>
      </c>
      <c r="AB1825" s="167">
        <v>0</v>
      </c>
      <c r="AC1825" s="167">
        <v>0</v>
      </c>
      <c r="AD1825" s="167">
        <v>0</v>
      </c>
      <c r="AE1825" s="167">
        <v>0</v>
      </c>
      <c r="AF1825" s="167">
        <v>0</v>
      </c>
      <c r="AG1825" s="167">
        <v>0</v>
      </c>
      <c r="AH1825" s="43">
        <v>0</v>
      </c>
    </row>
    <row r="1826" spans="1:34">
      <c r="A1826" s="52">
        <v>0</v>
      </c>
      <c r="D1826" s="62">
        <v>2013</v>
      </c>
      <c r="E1826" s="62">
        <v>1</v>
      </c>
      <c r="F1826" s="62">
        <v>2013</v>
      </c>
      <c r="G1826" s="62">
        <v>2013</v>
      </c>
      <c r="H1826" s="167">
        <v>0</v>
      </c>
      <c r="I1826" s="167">
        <v>0</v>
      </c>
      <c r="J1826" s="167">
        <v>0</v>
      </c>
      <c r="K1826" s="167">
        <v>0</v>
      </c>
      <c r="L1826" s="167">
        <v>0</v>
      </c>
      <c r="M1826" s="167">
        <v>0</v>
      </c>
      <c r="N1826" s="167">
        <v>0</v>
      </c>
      <c r="O1826" s="167">
        <v>0</v>
      </c>
      <c r="P1826" s="167">
        <v>0</v>
      </c>
      <c r="Q1826" s="167">
        <v>0</v>
      </c>
      <c r="R1826" s="167">
        <v>0</v>
      </c>
      <c r="S1826" s="167">
        <v>0</v>
      </c>
      <c r="T1826" s="167">
        <v>0</v>
      </c>
      <c r="U1826" s="167">
        <v>0</v>
      </c>
      <c r="V1826" s="167">
        <v>0</v>
      </c>
      <c r="W1826" s="167">
        <v>0</v>
      </c>
      <c r="X1826" s="167">
        <v>0</v>
      </c>
      <c r="Y1826" s="167">
        <v>0</v>
      </c>
      <c r="Z1826" s="167">
        <v>0</v>
      </c>
      <c r="AA1826" s="167">
        <v>0</v>
      </c>
      <c r="AB1826" s="167">
        <v>0</v>
      </c>
      <c r="AC1826" s="167">
        <v>0</v>
      </c>
      <c r="AD1826" s="167">
        <v>0</v>
      </c>
      <c r="AE1826" s="167">
        <v>0</v>
      </c>
      <c r="AF1826" s="167">
        <v>0</v>
      </c>
      <c r="AG1826" s="167">
        <v>0</v>
      </c>
      <c r="AH1826" s="43">
        <v>0</v>
      </c>
    </row>
    <row r="1827" spans="1:34">
      <c r="A1827" s="52">
        <v>0</v>
      </c>
      <c r="D1827" s="62">
        <v>2013</v>
      </c>
      <c r="E1827" s="62">
        <v>2</v>
      </c>
      <c r="F1827" s="62">
        <v>2013</v>
      </c>
      <c r="G1827" s="62">
        <v>2013</v>
      </c>
      <c r="H1827" s="167">
        <v>0</v>
      </c>
      <c r="I1827" s="167">
        <v>0</v>
      </c>
      <c r="J1827" s="167">
        <v>0</v>
      </c>
      <c r="K1827" s="167">
        <v>0</v>
      </c>
      <c r="L1827" s="167">
        <v>0</v>
      </c>
      <c r="M1827" s="167">
        <v>0</v>
      </c>
      <c r="N1827" s="167">
        <v>0</v>
      </c>
      <c r="O1827" s="167">
        <v>0</v>
      </c>
      <c r="P1827" s="167">
        <v>0</v>
      </c>
      <c r="Q1827" s="167">
        <v>0</v>
      </c>
      <c r="R1827" s="167">
        <v>0</v>
      </c>
      <c r="S1827" s="167">
        <v>0</v>
      </c>
      <c r="T1827" s="167">
        <v>0</v>
      </c>
      <c r="U1827" s="167">
        <v>0</v>
      </c>
      <c r="V1827" s="167">
        <v>0</v>
      </c>
      <c r="W1827" s="167">
        <v>0</v>
      </c>
      <c r="X1827" s="167">
        <v>0</v>
      </c>
      <c r="Y1827" s="167">
        <v>0</v>
      </c>
      <c r="Z1827" s="167">
        <v>0</v>
      </c>
      <c r="AA1827" s="167">
        <v>0</v>
      </c>
      <c r="AB1827" s="167">
        <v>0</v>
      </c>
      <c r="AC1827" s="167">
        <v>0</v>
      </c>
      <c r="AD1827" s="167">
        <v>0</v>
      </c>
      <c r="AE1827" s="167">
        <v>0</v>
      </c>
      <c r="AF1827" s="167">
        <v>0</v>
      </c>
      <c r="AG1827" s="167">
        <v>0</v>
      </c>
      <c r="AH1827" s="43">
        <v>0</v>
      </c>
    </row>
    <row r="1828" spans="1:34">
      <c r="A1828" s="52">
        <v>0</v>
      </c>
      <c r="D1828" s="62">
        <v>2013</v>
      </c>
      <c r="E1828" s="62">
        <v>3</v>
      </c>
      <c r="F1828" s="62">
        <v>2013</v>
      </c>
      <c r="G1828" s="62">
        <v>2013</v>
      </c>
      <c r="H1828" s="167">
        <v>0</v>
      </c>
      <c r="I1828" s="167">
        <v>0</v>
      </c>
      <c r="J1828" s="167">
        <v>0</v>
      </c>
      <c r="K1828" s="167">
        <v>0</v>
      </c>
      <c r="L1828" s="167">
        <v>0</v>
      </c>
      <c r="M1828" s="167">
        <v>0</v>
      </c>
      <c r="N1828" s="167">
        <v>0</v>
      </c>
      <c r="O1828" s="167">
        <v>0</v>
      </c>
      <c r="P1828" s="167">
        <v>0</v>
      </c>
      <c r="Q1828" s="167">
        <v>0</v>
      </c>
      <c r="R1828" s="167">
        <v>0</v>
      </c>
      <c r="S1828" s="167">
        <v>0</v>
      </c>
      <c r="T1828" s="167">
        <v>0</v>
      </c>
      <c r="U1828" s="167">
        <v>0</v>
      </c>
      <c r="V1828" s="167">
        <v>0</v>
      </c>
      <c r="W1828" s="167">
        <v>0</v>
      </c>
      <c r="X1828" s="167">
        <v>0</v>
      </c>
      <c r="Y1828" s="167">
        <v>0</v>
      </c>
      <c r="Z1828" s="167">
        <v>0</v>
      </c>
      <c r="AA1828" s="167">
        <v>0</v>
      </c>
      <c r="AB1828" s="167">
        <v>0</v>
      </c>
      <c r="AC1828" s="167">
        <v>0</v>
      </c>
      <c r="AD1828" s="167">
        <v>0</v>
      </c>
      <c r="AE1828" s="167">
        <v>0</v>
      </c>
      <c r="AF1828" s="167">
        <v>0</v>
      </c>
      <c r="AG1828" s="167">
        <v>0</v>
      </c>
      <c r="AH1828" s="43">
        <v>0</v>
      </c>
    </row>
    <row r="1829" spans="1:34">
      <c r="A1829" s="52">
        <v>0</v>
      </c>
      <c r="D1829" s="62">
        <v>2013</v>
      </c>
      <c r="E1829" s="62">
        <v>4</v>
      </c>
      <c r="F1829" s="62">
        <v>2013</v>
      </c>
      <c r="G1829" s="62">
        <v>2013</v>
      </c>
      <c r="H1829" s="167">
        <v>0</v>
      </c>
      <c r="I1829" s="167">
        <v>0</v>
      </c>
      <c r="J1829" s="167">
        <v>0</v>
      </c>
      <c r="K1829" s="167">
        <v>0</v>
      </c>
      <c r="L1829" s="167">
        <v>0</v>
      </c>
      <c r="M1829" s="167">
        <v>0</v>
      </c>
      <c r="N1829" s="167">
        <v>0</v>
      </c>
      <c r="O1829" s="167">
        <v>0</v>
      </c>
      <c r="P1829" s="167">
        <v>0</v>
      </c>
      <c r="Q1829" s="167">
        <v>0</v>
      </c>
      <c r="R1829" s="167">
        <v>0</v>
      </c>
      <c r="S1829" s="167">
        <v>0</v>
      </c>
      <c r="T1829" s="167">
        <v>0</v>
      </c>
      <c r="U1829" s="167">
        <v>0</v>
      </c>
      <c r="V1829" s="167">
        <v>0</v>
      </c>
      <c r="W1829" s="167">
        <v>0</v>
      </c>
      <c r="X1829" s="167">
        <v>0</v>
      </c>
      <c r="Y1829" s="167">
        <v>0</v>
      </c>
      <c r="Z1829" s="167">
        <v>0</v>
      </c>
      <c r="AA1829" s="167">
        <v>0</v>
      </c>
      <c r="AB1829" s="167">
        <v>0</v>
      </c>
      <c r="AC1829" s="167">
        <v>0</v>
      </c>
      <c r="AD1829" s="167">
        <v>0</v>
      </c>
      <c r="AE1829" s="167">
        <v>0</v>
      </c>
      <c r="AF1829" s="167">
        <v>0</v>
      </c>
      <c r="AG1829" s="167">
        <v>0</v>
      </c>
      <c r="AH1829" s="43">
        <v>0</v>
      </c>
    </row>
    <row r="1830" spans="1:34">
      <c r="A1830" s="52">
        <v>0</v>
      </c>
      <c r="D1830" s="62">
        <v>2013</v>
      </c>
      <c r="E1830" s="62">
        <v>5</v>
      </c>
      <c r="F1830" s="62">
        <v>2013</v>
      </c>
      <c r="G1830" s="62">
        <v>2014</v>
      </c>
      <c r="H1830" s="167">
        <v>0</v>
      </c>
      <c r="I1830" s="167">
        <v>0</v>
      </c>
      <c r="J1830" s="167">
        <v>0</v>
      </c>
      <c r="K1830" s="167">
        <v>0</v>
      </c>
      <c r="L1830" s="167">
        <v>0</v>
      </c>
      <c r="M1830" s="167">
        <v>0</v>
      </c>
      <c r="N1830" s="167">
        <v>0</v>
      </c>
      <c r="O1830" s="167">
        <v>0</v>
      </c>
      <c r="P1830" s="167">
        <v>0</v>
      </c>
      <c r="Q1830" s="167">
        <v>0</v>
      </c>
      <c r="R1830" s="167">
        <v>0</v>
      </c>
      <c r="S1830" s="167">
        <v>0</v>
      </c>
      <c r="T1830" s="167">
        <v>0</v>
      </c>
      <c r="U1830" s="167">
        <v>0</v>
      </c>
      <c r="V1830" s="167">
        <v>0</v>
      </c>
      <c r="W1830" s="167">
        <v>0</v>
      </c>
      <c r="X1830" s="167">
        <v>0</v>
      </c>
      <c r="Y1830" s="167">
        <v>0</v>
      </c>
      <c r="Z1830" s="167">
        <v>0</v>
      </c>
      <c r="AA1830" s="167">
        <v>0</v>
      </c>
      <c r="AB1830" s="167">
        <v>0</v>
      </c>
      <c r="AC1830" s="167">
        <v>0</v>
      </c>
      <c r="AD1830" s="167">
        <v>0</v>
      </c>
      <c r="AE1830" s="167">
        <v>0</v>
      </c>
      <c r="AF1830" s="167">
        <v>0</v>
      </c>
      <c r="AG1830" s="167">
        <v>0</v>
      </c>
      <c r="AH1830" s="43">
        <v>0</v>
      </c>
    </row>
    <row r="1831" spans="1:34">
      <c r="A1831" s="52">
        <v>0</v>
      </c>
      <c r="D1831" s="62">
        <v>2013</v>
      </c>
      <c r="E1831" s="62">
        <v>6</v>
      </c>
      <c r="F1831" s="62">
        <v>2013</v>
      </c>
      <c r="G1831" s="62">
        <v>2014</v>
      </c>
      <c r="H1831" s="167">
        <v>0</v>
      </c>
      <c r="I1831" s="167">
        <v>0</v>
      </c>
      <c r="J1831" s="167">
        <v>0</v>
      </c>
      <c r="K1831" s="167">
        <v>0</v>
      </c>
      <c r="L1831" s="167">
        <v>0</v>
      </c>
      <c r="M1831" s="167">
        <v>0</v>
      </c>
      <c r="N1831" s="167">
        <v>0</v>
      </c>
      <c r="O1831" s="167">
        <v>0</v>
      </c>
      <c r="P1831" s="167">
        <v>0</v>
      </c>
      <c r="Q1831" s="167">
        <v>0</v>
      </c>
      <c r="R1831" s="167">
        <v>0</v>
      </c>
      <c r="S1831" s="167">
        <v>0</v>
      </c>
      <c r="T1831" s="167">
        <v>0</v>
      </c>
      <c r="U1831" s="167">
        <v>0</v>
      </c>
      <c r="V1831" s="167">
        <v>0</v>
      </c>
      <c r="W1831" s="167">
        <v>0</v>
      </c>
      <c r="X1831" s="167">
        <v>0</v>
      </c>
      <c r="Y1831" s="167">
        <v>0</v>
      </c>
      <c r="Z1831" s="167">
        <v>0</v>
      </c>
      <c r="AA1831" s="167">
        <v>0</v>
      </c>
      <c r="AB1831" s="167">
        <v>0</v>
      </c>
      <c r="AC1831" s="167">
        <v>0</v>
      </c>
      <c r="AD1831" s="167">
        <v>0</v>
      </c>
      <c r="AE1831" s="167">
        <v>0</v>
      </c>
      <c r="AF1831" s="167">
        <v>0</v>
      </c>
      <c r="AG1831" s="167">
        <v>0</v>
      </c>
      <c r="AH1831" s="43">
        <v>0</v>
      </c>
    </row>
    <row r="1832" spans="1:34">
      <c r="A1832" s="52">
        <v>0</v>
      </c>
      <c r="D1832" s="62">
        <v>2013</v>
      </c>
      <c r="E1832" s="62">
        <v>7</v>
      </c>
      <c r="F1832" s="62">
        <v>2014</v>
      </c>
      <c r="G1832" s="62">
        <v>2014</v>
      </c>
      <c r="H1832" s="167">
        <v>0</v>
      </c>
      <c r="I1832" s="167">
        <v>0</v>
      </c>
      <c r="J1832" s="167">
        <v>0</v>
      </c>
      <c r="K1832" s="167">
        <v>0</v>
      </c>
      <c r="L1832" s="167">
        <v>0</v>
      </c>
      <c r="M1832" s="167">
        <v>0</v>
      </c>
      <c r="N1832" s="167">
        <v>0</v>
      </c>
      <c r="O1832" s="167">
        <v>0</v>
      </c>
      <c r="P1832" s="167">
        <v>0</v>
      </c>
      <c r="Q1832" s="167">
        <v>0</v>
      </c>
      <c r="R1832" s="167">
        <v>0</v>
      </c>
      <c r="S1832" s="167">
        <v>0</v>
      </c>
      <c r="T1832" s="167">
        <v>0</v>
      </c>
      <c r="U1832" s="167">
        <v>0</v>
      </c>
      <c r="V1832" s="167">
        <v>0</v>
      </c>
      <c r="W1832" s="167">
        <v>0</v>
      </c>
      <c r="X1832" s="167">
        <v>0</v>
      </c>
      <c r="Y1832" s="167">
        <v>0</v>
      </c>
      <c r="Z1832" s="167">
        <v>0</v>
      </c>
      <c r="AA1832" s="167">
        <v>0</v>
      </c>
      <c r="AB1832" s="167">
        <v>0</v>
      </c>
      <c r="AC1832" s="167">
        <v>0</v>
      </c>
      <c r="AD1832" s="167">
        <v>0</v>
      </c>
      <c r="AE1832" s="167">
        <v>0</v>
      </c>
      <c r="AF1832" s="167">
        <v>0</v>
      </c>
      <c r="AG1832" s="167">
        <v>0</v>
      </c>
      <c r="AH1832" s="43">
        <v>0</v>
      </c>
    </row>
    <row r="1833" spans="1:34">
      <c r="A1833" s="52">
        <v>0</v>
      </c>
      <c r="D1833" s="62">
        <v>2013</v>
      </c>
      <c r="E1833" s="62">
        <v>8</v>
      </c>
      <c r="F1833" s="62">
        <v>2014</v>
      </c>
      <c r="G1833" s="62">
        <v>2014</v>
      </c>
      <c r="H1833" s="168">
        <v>0</v>
      </c>
      <c r="I1833" s="168">
        <v>0</v>
      </c>
      <c r="J1833" s="168">
        <v>0</v>
      </c>
      <c r="K1833" s="168">
        <v>0</v>
      </c>
      <c r="L1833" s="168">
        <v>0</v>
      </c>
      <c r="M1833" s="168">
        <v>0</v>
      </c>
      <c r="N1833" s="168">
        <v>0</v>
      </c>
      <c r="O1833" s="168">
        <v>0</v>
      </c>
      <c r="P1833" s="168">
        <v>0</v>
      </c>
      <c r="Q1833" s="168">
        <v>0</v>
      </c>
      <c r="R1833" s="168">
        <v>0</v>
      </c>
      <c r="S1833" s="168">
        <v>0</v>
      </c>
      <c r="T1833" s="168">
        <v>0</v>
      </c>
      <c r="U1833" s="168">
        <v>0</v>
      </c>
      <c r="V1833" s="168">
        <v>0</v>
      </c>
      <c r="W1833" s="168">
        <v>0</v>
      </c>
      <c r="X1833" s="168">
        <v>0</v>
      </c>
      <c r="Y1833" s="168">
        <v>0</v>
      </c>
      <c r="Z1833" s="168">
        <v>0</v>
      </c>
      <c r="AA1833" s="168">
        <v>0</v>
      </c>
      <c r="AB1833" s="168">
        <v>0</v>
      </c>
      <c r="AC1833" s="168">
        <v>0</v>
      </c>
      <c r="AD1833" s="168">
        <v>0</v>
      </c>
      <c r="AE1833" s="168">
        <v>0</v>
      </c>
      <c r="AF1833" s="168">
        <v>0</v>
      </c>
      <c r="AG1833" s="168">
        <v>0</v>
      </c>
      <c r="AH1833" s="43">
        <v>0</v>
      </c>
    </row>
    <row r="1834" spans="1:34">
      <c r="A1834" s="52">
        <v>0</v>
      </c>
      <c r="D1834" s="62">
        <v>2013</v>
      </c>
      <c r="E1834" s="62">
        <v>9</v>
      </c>
      <c r="F1834" s="62">
        <v>2014</v>
      </c>
      <c r="G1834" s="62">
        <v>2014</v>
      </c>
      <c r="H1834" s="168">
        <v>0</v>
      </c>
      <c r="I1834" s="168">
        <v>0</v>
      </c>
      <c r="J1834" s="168">
        <v>0</v>
      </c>
      <c r="K1834" s="168">
        <v>0</v>
      </c>
      <c r="L1834" s="168">
        <v>0</v>
      </c>
      <c r="M1834" s="168">
        <v>0</v>
      </c>
      <c r="N1834" s="168">
        <v>0</v>
      </c>
      <c r="O1834" s="168">
        <v>0</v>
      </c>
      <c r="P1834" s="168">
        <v>0</v>
      </c>
      <c r="Q1834" s="168">
        <v>0</v>
      </c>
      <c r="R1834" s="168">
        <v>0</v>
      </c>
      <c r="S1834" s="168">
        <v>0</v>
      </c>
      <c r="T1834" s="168">
        <v>0</v>
      </c>
      <c r="U1834" s="168">
        <v>0</v>
      </c>
      <c r="V1834" s="168">
        <v>0</v>
      </c>
      <c r="W1834" s="168">
        <v>0</v>
      </c>
      <c r="X1834" s="168">
        <v>0</v>
      </c>
      <c r="Y1834" s="168">
        <v>0</v>
      </c>
      <c r="Z1834" s="168">
        <v>0</v>
      </c>
      <c r="AA1834" s="168">
        <v>0</v>
      </c>
      <c r="AB1834" s="168">
        <v>0</v>
      </c>
      <c r="AC1834" s="168">
        <v>0</v>
      </c>
      <c r="AD1834" s="168">
        <v>0</v>
      </c>
      <c r="AE1834" s="168">
        <v>0</v>
      </c>
      <c r="AF1834" s="168">
        <v>0</v>
      </c>
      <c r="AG1834" s="168">
        <v>0</v>
      </c>
      <c r="AH1834" s="43">
        <v>0</v>
      </c>
    </row>
    <row r="1835" spans="1:34">
      <c r="A1835" s="52">
        <v>0</v>
      </c>
      <c r="D1835" s="62">
        <v>2013</v>
      </c>
      <c r="E1835" s="62">
        <v>10</v>
      </c>
      <c r="F1835" s="62">
        <v>2014</v>
      </c>
      <c r="G1835" s="62">
        <v>2014</v>
      </c>
      <c r="H1835" s="168">
        <v>0</v>
      </c>
      <c r="I1835" s="168">
        <v>0</v>
      </c>
      <c r="J1835" s="168">
        <v>0</v>
      </c>
      <c r="K1835" s="168">
        <v>0</v>
      </c>
      <c r="L1835" s="168">
        <v>0</v>
      </c>
      <c r="M1835" s="168">
        <v>0</v>
      </c>
      <c r="N1835" s="168">
        <v>0</v>
      </c>
      <c r="O1835" s="168">
        <v>0</v>
      </c>
      <c r="P1835" s="168">
        <v>0</v>
      </c>
      <c r="Q1835" s="168">
        <v>0</v>
      </c>
      <c r="R1835" s="168">
        <v>0</v>
      </c>
      <c r="S1835" s="168">
        <v>0</v>
      </c>
      <c r="T1835" s="168">
        <v>0</v>
      </c>
      <c r="U1835" s="168">
        <v>0</v>
      </c>
      <c r="V1835" s="168">
        <v>0</v>
      </c>
      <c r="W1835" s="168">
        <v>0</v>
      </c>
      <c r="X1835" s="168">
        <v>0</v>
      </c>
      <c r="Y1835" s="168">
        <v>0</v>
      </c>
      <c r="Z1835" s="168">
        <v>0</v>
      </c>
      <c r="AA1835" s="168">
        <v>0</v>
      </c>
      <c r="AB1835" s="168">
        <v>0</v>
      </c>
      <c r="AC1835" s="168">
        <v>0</v>
      </c>
      <c r="AD1835" s="168">
        <v>0</v>
      </c>
      <c r="AE1835" s="168">
        <v>0</v>
      </c>
      <c r="AF1835" s="168">
        <v>0</v>
      </c>
      <c r="AG1835" s="168">
        <v>0</v>
      </c>
      <c r="AH1835" s="43">
        <v>0</v>
      </c>
    </row>
    <row r="1836" spans="1:34">
      <c r="A1836" s="52">
        <v>0</v>
      </c>
      <c r="D1836" s="62">
        <v>2013</v>
      </c>
      <c r="E1836" s="62">
        <v>11</v>
      </c>
      <c r="F1836" s="62">
        <v>2014</v>
      </c>
      <c r="G1836" s="62">
        <v>2014</v>
      </c>
      <c r="H1836" s="168">
        <v>0</v>
      </c>
      <c r="I1836" s="168">
        <v>0</v>
      </c>
      <c r="J1836" s="168">
        <v>0</v>
      </c>
      <c r="K1836" s="168">
        <v>0</v>
      </c>
      <c r="L1836" s="168">
        <v>0</v>
      </c>
      <c r="M1836" s="168">
        <v>0</v>
      </c>
      <c r="N1836" s="168">
        <v>0</v>
      </c>
      <c r="O1836" s="168">
        <v>0</v>
      </c>
      <c r="P1836" s="168">
        <v>0</v>
      </c>
      <c r="Q1836" s="168">
        <v>0</v>
      </c>
      <c r="R1836" s="168">
        <v>0</v>
      </c>
      <c r="S1836" s="168">
        <v>0</v>
      </c>
      <c r="T1836" s="168">
        <v>0</v>
      </c>
      <c r="U1836" s="168">
        <v>0</v>
      </c>
      <c r="V1836" s="168">
        <v>0</v>
      </c>
      <c r="W1836" s="168">
        <v>0</v>
      </c>
      <c r="X1836" s="168">
        <v>0</v>
      </c>
      <c r="Y1836" s="168">
        <v>0</v>
      </c>
      <c r="Z1836" s="168">
        <v>0</v>
      </c>
      <c r="AA1836" s="168">
        <v>0</v>
      </c>
      <c r="AB1836" s="168">
        <v>0</v>
      </c>
      <c r="AC1836" s="168">
        <v>0</v>
      </c>
      <c r="AD1836" s="168">
        <v>0</v>
      </c>
      <c r="AE1836" s="168">
        <v>0</v>
      </c>
      <c r="AF1836" s="168">
        <v>0</v>
      </c>
      <c r="AG1836" s="168">
        <v>0</v>
      </c>
      <c r="AH1836" s="43">
        <v>0</v>
      </c>
    </row>
    <row r="1837" spans="1:34">
      <c r="A1837" s="52">
        <v>0</v>
      </c>
      <c r="D1837" s="62">
        <v>2013</v>
      </c>
      <c r="E1837" s="62">
        <v>12</v>
      </c>
      <c r="F1837" s="62">
        <v>2014</v>
      </c>
      <c r="G1837" s="62">
        <v>2014</v>
      </c>
      <c r="H1837" s="168">
        <v>0</v>
      </c>
      <c r="I1837" s="168">
        <v>0</v>
      </c>
      <c r="J1837" s="168">
        <v>0</v>
      </c>
      <c r="K1837" s="168">
        <v>0</v>
      </c>
      <c r="L1837" s="168">
        <v>0</v>
      </c>
      <c r="M1837" s="168">
        <v>0</v>
      </c>
      <c r="N1837" s="168">
        <v>0</v>
      </c>
      <c r="O1837" s="168">
        <v>0</v>
      </c>
      <c r="P1837" s="168">
        <v>0</v>
      </c>
      <c r="Q1837" s="168">
        <v>0</v>
      </c>
      <c r="R1837" s="168">
        <v>0</v>
      </c>
      <c r="S1837" s="168">
        <v>0</v>
      </c>
      <c r="T1837" s="168">
        <v>0</v>
      </c>
      <c r="U1837" s="168">
        <v>0</v>
      </c>
      <c r="V1837" s="168">
        <v>0</v>
      </c>
      <c r="W1837" s="168">
        <v>0</v>
      </c>
      <c r="X1837" s="168">
        <v>0</v>
      </c>
      <c r="Y1837" s="168">
        <v>0</v>
      </c>
      <c r="Z1837" s="168">
        <v>0</v>
      </c>
      <c r="AA1837" s="168">
        <v>0</v>
      </c>
      <c r="AB1837" s="168">
        <v>0</v>
      </c>
      <c r="AC1837" s="168">
        <v>0</v>
      </c>
      <c r="AD1837" s="168">
        <v>0</v>
      </c>
      <c r="AE1837" s="168">
        <v>0</v>
      </c>
      <c r="AF1837" s="168">
        <v>0</v>
      </c>
      <c r="AG1837" s="168">
        <v>0</v>
      </c>
      <c r="AH1837" s="43">
        <v>0</v>
      </c>
    </row>
    <row r="1838" spans="1:34">
      <c r="A1838" s="52">
        <v>0</v>
      </c>
      <c r="D1838" s="62">
        <v>2014</v>
      </c>
      <c r="E1838" s="62">
        <v>1</v>
      </c>
      <c r="F1838" s="62">
        <v>2014</v>
      </c>
      <c r="G1838" s="62">
        <v>2014</v>
      </c>
      <c r="H1838" s="168">
        <v>0</v>
      </c>
      <c r="I1838" s="168">
        <v>0</v>
      </c>
      <c r="J1838" s="168">
        <v>0</v>
      </c>
      <c r="K1838" s="168">
        <v>0</v>
      </c>
      <c r="L1838" s="168">
        <v>0</v>
      </c>
      <c r="M1838" s="168">
        <v>0</v>
      </c>
      <c r="N1838" s="168">
        <v>0</v>
      </c>
      <c r="O1838" s="168">
        <v>0</v>
      </c>
      <c r="P1838" s="168">
        <v>0</v>
      </c>
      <c r="Q1838" s="168">
        <v>0</v>
      </c>
      <c r="R1838" s="168">
        <v>0</v>
      </c>
      <c r="S1838" s="168">
        <v>0</v>
      </c>
      <c r="T1838" s="168">
        <v>0</v>
      </c>
      <c r="U1838" s="168">
        <v>0</v>
      </c>
      <c r="V1838" s="168">
        <v>0</v>
      </c>
      <c r="W1838" s="168">
        <v>0</v>
      </c>
      <c r="X1838" s="168">
        <v>0</v>
      </c>
      <c r="Y1838" s="168">
        <v>0</v>
      </c>
      <c r="Z1838" s="168">
        <v>0</v>
      </c>
      <c r="AA1838" s="168">
        <v>0</v>
      </c>
      <c r="AB1838" s="168">
        <v>0</v>
      </c>
      <c r="AC1838" s="168">
        <v>0</v>
      </c>
      <c r="AD1838" s="168">
        <v>0</v>
      </c>
      <c r="AE1838" s="168">
        <v>0</v>
      </c>
      <c r="AF1838" s="168">
        <v>0</v>
      </c>
      <c r="AG1838" s="168">
        <v>0</v>
      </c>
      <c r="AH1838" s="43">
        <v>0</v>
      </c>
    </row>
    <row r="1839" spans="1:34">
      <c r="A1839" s="52">
        <v>0</v>
      </c>
      <c r="D1839" s="62">
        <v>2014</v>
      </c>
      <c r="E1839" s="62">
        <v>2</v>
      </c>
      <c r="F1839" s="62">
        <v>2014</v>
      </c>
      <c r="G1839" s="62">
        <v>2014</v>
      </c>
      <c r="H1839" s="168">
        <v>0</v>
      </c>
      <c r="I1839" s="168">
        <v>0</v>
      </c>
      <c r="J1839" s="168">
        <v>0</v>
      </c>
      <c r="K1839" s="168">
        <v>0</v>
      </c>
      <c r="L1839" s="168">
        <v>0</v>
      </c>
      <c r="M1839" s="168">
        <v>0</v>
      </c>
      <c r="N1839" s="168">
        <v>0</v>
      </c>
      <c r="O1839" s="168">
        <v>0</v>
      </c>
      <c r="P1839" s="168">
        <v>0</v>
      </c>
      <c r="Q1839" s="168">
        <v>0</v>
      </c>
      <c r="R1839" s="168">
        <v>0</v>
      </c>
      <c r="S1839" s="168">
        <v>0</v>
      </c>
      <c r="T1839" s="168">
        <v>0</v>
      </c>
      <c r="U1839" s="168">
        <v>0</v>
      </c>
      <c r="V1839" s="168">
        <v>0</v>
      </c>
      <c r="W1839" s="168">
        <v>0</v>
      </c>
      <c r="X1839" s="168">
        <v>0</v>
      </c>
      <c r="Y1839" s="168">
        <v>0</v>
      </c>
      <c r="Z1839" s="168">
        <v>0</v>
      </c>
      <c r="AA1839" s="168">
        <v>0</v>
      </c>
      <c r="AB1839" s="168">
        <v>0</v>
      </c>
      <c r="AC1839" s="168">
        <v>0</v>
      </c>
      <c r="AD1839" s="168">
        <v>0</v>
      </c>
      <c r="AE1839" s="168">
        <v>0</v>
      </c>
      <c r="AF1839" s="168">
        <v>0</v>
      </c>
      <c r="AG1839" s="168">
        <v>0</v>
      </c>
      <c r="AH1839" s="43">
        <v>0</v>
      </c>
    </row>
    <row r="1840" spans="1:34">
      <c r="A1840" s="52">
        <v>0</v>
      </c>
      <c r="D1840" s="62">
        <v>2014</v>
      </c>
      <c r="E1840" s="62">
        <v>3</v>
      </c>
      <c r="F1840" s="62">
        <v>2014</v>
      </c>
      <c r="G1840" s="62">
        <v>2014</v>
      </c>
      <c r="H1840" s="168">
        <v>0</v>
      </c>
      <c r="I1840" s="168">
        <v>0</v>
      </c>
      <c r="J1840" s="168">
        <v>0</v>
      </c>
      <c r="K1840" s="168">
        <v>0</v>
      </c>
      <c r="L1840" s="168">
        <v>0</v>
      </c>
      <c r="M1840" s="168">
        <v>0</v>
      </c>
      <c r="N1840" s="168">
        <v>0</v>
      </c>
      <c r="O1840" s="168">
        <v>0</v>
      </c>
      <c r="P1840" s="168">
        <v>0</v>
      </c>
      <c r="Q1840" s="168">
        <v>0</v>
      </c>
      <c r="R1840" s="168">
        <v>0</v>
      </c>
      <c r="S1840" s="168">
        <v>0</v>
      </c>
      <c r="T1840" s="168">
        <v>0</v>
      </c>
      <c r="U1840" s="168">
        <v>0</v>
      </c>
      <c r="V1840" s="168">
        <v>0</v>
      </c>
      <c r="W1840" s="168">
        <v>0</v>
      </c>
      <c r="X1840" s="168">
        <v>0</v>
      </c>
      <c r="Y1840" s="168">
        <v>0</v>
      </c>
      <c r="Z1840" s="168">
        <v>0</v>
      </c>
      <c r="AA1840" s="168">
        <v>0</v>
      </c>
      <c r="AB1840" s="168">
        <v>0</v>
      </c>
      <c r="AC1840" s="168">
        <v>0</v>
      </c>
      <c r="AD1840" s="168">
        <v>0</v>
      </c>
      <c r="AE1840" s="168">
        <v>0</v>
      </c>
      <c r="AF1840" s="168">
        <v>0</v>
      </c>
      <c r="AG1840" s="168">
        <v>0</v>
      </c>
      <c r="AH1840" s="43">
        <v>0</v>
      </c>
    </row>
    <row r="1841" spans="1:34">
      <c r="A1841" s="52">
        <v>0</v>
      </c>
      <c r="D1841" s="62">
        <v>2014</v>
      </c>
      <c r="E1841" s="62">
        <v>4</v>
      </c>
      <c r="F1841" s="62">
        <v>2014</v>
      </c>
      <c r="G1841" s="62">
        <v>2014</v>
      </c>
      <c r="H1841" s="168">
        <v>0</v>
      </c>
      <c r="I1841" s="168">
        <v>0</v>
      </c>
      <c r="J1841" s="168">
        <v>0</v>
      </c>
      <c r="K1841" s="168">
        <v>0</v>
      </c>
      <c r="L1841" s="168">
        <v>0</v>
      </c>
      <c r="M1841" s="168">
        <v>0</v>
      </c>
      <c r="N1841" s="168">
        <v>0</v>
      </c>
      <c r="O1841" s="168">
        <v>0</v>
      </c>
      <c r="P1841" s="168">
        <v>0</v>
      </c>
      <c r="Q1841" s="168">
        <v>0</v>
      </c>
      <c r="R1841" s="168">
        <v>0</v>
      </c>
      <c r="S1841" s="168">
        <v>0</v>
      </c>
      <c r="T1841" s="168">
        <v>0</v>
      </c>
      <c r="U1841" s="168">
        <v>0</v>
      </c>
      <c r="V1841" s="168">
        <v>0</v>
      </c>
      <c r="W1841" s="168">
        <v>0</v>
      </c>
      <c r="X1841" s="168">
        <v>0</v>
      </c>
      <c r="Y1841" s="168">
        <v>0</v>
      </c>
      <c r="Z1841" s="168">
        <v>0</v>
      </c>
      <c r="AA1841" s="168">
        <v>0</v>
      </c>
      <c r="AB1841" s="168">
        <v>0</v>
      </c>
      <c r="AC1841" s="168">
        <v>0</v>
      </c>
      <c r="AD1841" s="168">
        <v>0</v>
      </c>
      <c r="AE1841" s="168">
        <v>0</v>
      </c>
      <c r="AF1841" s="168">
        <v>0</v>
      </c>
      <c r="AG1841" s="168">
        <v>0</v>
      </c>
      <c r="AH1841" s="43">
        <v>0</v>
      </c>
    </row>
    <row r="1842" spans="1:34">
      <c r="A1842" s="52">
        <v>0</v>
      </c>
      <c r="D1842" s="62">
        <v>2014</v>
      </c>
      <c r="E1842" s="62">
        <v>5</v>
      </c>
      <c r="F1842" s="62">
        <v>2014</v>
      </c>
      <c r="G1842" s="62">
        <v>2015</v>
      </c>
      <c r="H1842" s="168">
        <v>0</v>
      </c>
      <c r="I1842" s="168">
        <v>0</v>
      </c>
      <c r="J1842" s="168">
        <v>0</v>
      </c>
      <c r="K1842" s="168">
        <v>0</v>
      </c>
      <c r="L1842" s="168">
        <v>0</v>
      </c>
      <c r="M1842" s="168">
        <v>0</v>
      </c>
      <c r="N1842" s="168">
        <v>0</v>
      </c>
      <c r="O1842" s="168">
        <v>0</v>
      </c>
      <c r="P1842" s="168">
        <v>0</v>
      </c>
      <c r="Q1842" s="168">
        <v>0</v>
      </c>
      <c r="R1842" s="168">
        <v>0</v>
      </c>
      <c r="S1842" s="168">
        <v>0</v>
      </c>
      <c r="T1842" s="168">
        <v>0</v>
      </c>
      <c r="U1842" s="168">
        <v>0</v>
      </c>
      <c r="V1842" s="168">
        <v>0</v>
      </c>
      <c r="W1842" s="168">
        <v>0</v>
      </c>
      <c r="X1842" s="168">
        <v>0</v>
      </c>
      <c r="Y1842" s="168">
        <v>0</v>
      </c>
      <c r="Z1842" s="168">
        <v>0</v>
      </c>
      <c r="AA1842" s="168">
        <v>0</v>
      </c>
      <c r="AB1842" s="168">
        <v>0</v>
      </c>
      <c r="AC1842" s="168">
        <v>0</v>
      </c>
      <c r="AD1842" s="168">
        <v>0</v>
      </c>
      <c r="AE1842" s="168">
        <v>0</v>
      </c>
      <c r="AF1842" s="168">
        <v>0</v>
      </c>
      <c r="AG1842" s="168">
        <v>0</v>
      </c>
      <c r="AH1842" s="43">
        <v>0</v>
      </c>
    </row>
    <row r="1843" spans="1:34">
      <c r="A1843" s="52">
        <v>0</v>
      </c>
      <c r="D1843" s="62">
        <v>2014</v>
      </c>
      <c r="E1843" s="62">
        <v>6</v>
      </c>
      <c r="F1843" s="62">
        <v>2014</v>
      </c>
      <c r="G1843" s="62">
        <v>2015</v>
      </c>
      <c r="H1843" s="168">
        <v>0</v>
      </c>
      <c r="I1843" s="168">
        <v>0</v>
      </c>
      <c r="J1843" s="168">
        <v>0</v>
      </c>
      <c r="K1843" s="168">
        <v>0</v>
      </c>
      <c r="L1843" s="168">
        <v>0</v>
      </c>
      <c r="M1843" s="168">
        <v>0</v>
      </c>
      <c r="N1843" s="168">
        <v>0</v>
      </c>
      <c r="O1843" s="168">
        <v>0</v>
      </c>
      <c r="P1843" s="168">
        <v>0</v>
      </c>
      <c r="Q1843" s="168">
        <v>0</v>
      </c>
      <c r="R1843" s="168">
        <v>0</v>
      </c>
      <c r="S1843" s="168">
        <v>0</v>
      </c>
      <c r="T1843" s="168">
        <v>0</v>
      </c>
      <c r="U1843" s="168">
        <v>0</v>
      </c>
      <c r="V1843" s="168">
        <v>0</v>
      </c>
      <c r="W1843" s="168">
        <v>0</v>
      </c>
      <c r="X1843" s="168">
        <v>0</v>
      </c>
      <c r="Y1843" s="168">
        <v>0</v>
      </c>
      <c r="Z1843" s="168">
        <v>0</v>
      </c>
      <c r="AA1843" s="168">
        <v>0</v>
      </c>
      <c r="AB1843" s="168">
        <v>0</v>
      </c>
      <c r="AC1843" s="168">
        <v>0</v>
      </c>
      <c r="AD1843" s="168">
        <v>0</v>
      </c>
      <c r="AE1843" s="168">
        <v>0</v>
      </c>
      <c r="AF1843" s="168">
        <v>0</v>
      </c>
      <c r="AG1843" s="168">
        <v>0</v>
      </c>
      <c r="AH1843" s="43">
        <v>0</v>
      </c>
    </row>
    <row r="1844" spans="1:34">
      <c r="A1844" s="52">
        <v>0</v>
      </c>
      <c r="D1844" s="62">
        <v>2014</v>
      </c>
      <c r="E1844" s="62">
        <v>7</v>
      </c>
      <c r="F1844" s="62">
        <v>2015</v>
      </c>
      <c r="G1844" s="62">
        <v>2015</v>
      </c>
      <c r="H1844" s="168">
        <v>0</v>
      </c>
      <c r="I1844" s="168">
        <v>0</v>
      </c>
      <c r="J1844" s="168">
        <v>0</v>
      </c>
      <c r="K1844" s="168">
        <v>0</v>
      </c>
      <c r="L1844" s="168">
        <v>0</v>
      </c>
      <c r="M1844" s="168">
        <v>0</v>
      </c>
      <c r="N1844" s="168">
        <v>0</v>
      </c>
      <c r="O1844" s="168">
        <v>0</v>
      </c>
      <c r="P1844" s="168">
        <v>0</v>
      </c>
      <c r="Q1844" s="168">
        <v>0</v>
      </c>
      <c r="R1844" s="168">
        <v>0</v>
      </c>
      <c r="S1844" s="168">
        <v>0</v>
      </c>
      <c r="T1844" s="168">
        <v>0</v>
      </c>
      <c r="U1844" s="168">
        <v>0</v>
      </c>
      <c r="V1844" s="168">
        <v>0</v>
      </c>
      <c r="W1844" s="168">
        <v>0</v>
      </c>
      <c r="X1844" s="168">
        <v>0</v>
      </c>
      <c r="Y1844" s="168">
        <v>0</v>
      </c>
      <c r="Z1844" s="168">
        <v>0</v>
      </c>
      <c r="AA1844" s="168">
        <v>0</v>
      </c>
      <c r="AB1844" s="168">
        <v>0</v>
      </c>
      <c r="AC1844" s="168">
        <v>0</v>
      </c>
      <c r="AD1844" s="168">
        <v>0</v>
      </c>
      <c r="AE1844" s="168">
        <v>0</v>
      </c>
      <c r="AF1844" s="168">
        <v>0</v>
      </c>
      <c r="AG1844" s="168">
        <v>0</v>
      </c>
      <c r="AH1844" s="43">
        <v>0</v>
      </c>
    </row>
    <row r="1845" spans="1:34">
      <c r="A1845" s="52">
        <v>0</v>
      </c>
      <c r="D1845" s="62">
        <v>2014</v>
      </c>
      <c r="E1845" s="62">
        <v>8</v>
      </c>
      <c r="F1845" s="62">
        <v>2015</v>
      </c>
      <c r="G1845" s="62">
        <v>2015</v>
      </c>
      <c r="H1845" s="168">
        <v>0</v>
      </c>
      <c r="I1845" s="168">
        <v>0</v>
      </c>
      <c r="J1845" s="168">
        <v>0</v>
      </c>
      <c r="K1845" s="168">
        <v>0</v>
      </c>
      <c r="L1845" s="168">
        <v>0</v>
      </c>
      <c r="M1845" s="168">
        <v>0</v>
      </c>
      <c r="N1845" s="168">
        <v>0</v>
      </c>
      <c r="O1845" s="168">
        <v>0</v>
      </c>
      <c r="P1845" s="168">
        <v>0</v>
      </c>
      <c r="Q1845" s="168">
        <v>0</v>
      </c>
      <c r="R1845" s="168">
        <v>0</v>
      </c>
      <c r="S1845" s="168">
        <v>0</v>
      </c>
      <c r="T1845" s="168">
        <v>0</v>
      </c>
      <c r="U1845" s="168">
        <v>0</v>
      </c>
      <c r="V1845" s="168">
        <v>0</v>
      </c>
      <c r="W1845" s="168">
        <v>0</v>
      </c>
      <c r="X1845" s="168">
        <v>0</v>
      </c>
      <c r="Y1845" s="168">
        <v>0</v>
      </c>
      <c r="Z1845" s="168">
        <v>0</v>
      </c>
      <c r="AA1845" s="168">
        <v>0</v>
      </c>
      <c r="AB1845" s="168">
        <v>0</v>
      </c>
      <c r="AC1845" s="168">
        <v>0</v>
      </c>
      <c r="AD1845" s="168">
        <v>0</v>
      </c>
      <c r="AE1845" s="168">
        <v>0</v>
      </c>
      <c r="AF1845" s="168">
        <v>0</v>
      </c>
      <c r="AG1845" s="168">
        <v>0</v>
      </c>
      <c r="AH1845" s="43">
        <v>0</v>
      </c>
    </row>
    <row r="1846" spans="1:34">
      <c r="A1846" s="52">
        <v>0</v>
      </c>
      <c r="D1846" s="62">
        <v>2014</v>
      </c>
      <c r="E1846" s="62">
        <v>9</v>
      </c>
      <c r="F1846" s="62">
        <v>2015</v>
      </c>
      <c r="G1846" s="62">
        <v>2015</v>
      </c>
      <c r="H1846" s="168">
        <v>0</v>
      </c>
      <c r="I1846" s="168">
        <v>0</v>
      </c>
      <c r="J1846" s="168">
        <v>0</v>
      </c>
      <c r="K1846" s="168">
        <v>0</v>
      </c>
      <c r="L1846" s="168">
        <v>0</v>
      </c>
      <c r="M1846" s="168">
        <v>0</v>
      </c>
      <c r="N1846" s="168">
        <v>0</v>
      </c>
      <c r="O1846" s="168">
        <v>0</v>
      </c>
      <c r="P1846" s="168">
        <v>0</v>
      </c>
      <c r="Q1846" s="168">
        <v>0</v>
      </c>
      <c r="R1846" s="168">
        <v>0</v>
      </c>
      <c r="S1846" s="168">
        <v>0</v>
      </c>
      <c r="T1846" s="168">
        <v>0</v>
      </c>
      <c r="U1846" s="168">
        <v>0</v>
      </c>
      <c r="V1846" s="168">
        <v>0</v>
      </c>
      <c r="W1846" s="168">
        <v>0</v>
      </c>
      <c r="X1846" s="168">
        <v>0</v>
      </c>
      <c r="Y1846" s="168">
        <v>0</v>
      </c>
      <c r="Z1846" s="168">
        <v>0</v>
      </c>
      <c r="AA1846" s="168">
        <v>0</v>
      </c>
      <c r="AB1846" s="168">
        <v>0</v>
      </c>
      <c r="AC1846" s="168">
        <v>0</v>
      </c>
      <c r="AD1846" s="168">
        <v>0</v>
      </c>
      <c r="AE1846" s="168">
        <v>0</v>
      </c>
      <c r="AF1846" s="168">
        <v>0</v>
      </c>
      <c r="AG1846" s="168">
        <v>0</v>
      </c>
      <c r="AH1846" s="43">
        <v>0</v>
      </c>
    </row>
    <row r="1847" spans="1:34">
      <c r="A1847" s="52">
        <v>0</v>
      </c>
      <c r="D1847" s="62">
        <v>2014</v>
      </c>
      <c r="E1847" s="62">
        <v>10</v>
      </c>
      <c r="F1847" s="62">
        <v>2015</v>
      </c>
      <c r="G1847" s="62">
        <v>2015</v>
      </c>
      <c r="H1847" s="168">
        <v>0</v>
      </c>
      <c r="I1847" s="168">
        <v>0</v>
      </c>
      <c r="J1847" s="168">
        <v>0</v>
      </c>
      <c r="K1847" s="168">
        <v>0</v>
      </c>
      <c r="L1847" s="168">
        <v>0</v>
      </c>
      <c r="M1847" s="168">
        <v>0</v>
      </c>
      <c r="N1847" s="168">
        <v>0</v>
      </c>
      <c r="O1847" s="168">
        <v>0</v>
      </c>
      <c r="P1847" s="168">
        <v>0</v>
      </c>
      <c r="Q1847" s="168">
        <v>0</v>
      </c>
      <c r="R1847" s="168">
        <v>0</v>
      </c>
      <c r="S1847" s="168">
        <v>0</v>
      </c>
      <c r="T1847" s="168">
        <v>0</v>
      </c>
      <c r="U1847" s="168">
        <v>0</v>
      </c>
      <c r="V1847" s="168">
        <v>0</v>
      </c>
      <c r="W1847" s="168">
        <v>0</v>
      </c>
      <c r="X1847" s="168">
        <v>0</v>
      </c>
      <c r="Y1847" s="168">
        <v>0</v>
      </c>
      <c r="Z1847" s="168">
        <v>0</v>
      </c>
      <c r="AA1847" s="168">
        <v>0</v>
      </c>
      <c r="AB1847" s="168">
        <v>0</v>
      </c>
      <c r="AC1847" s="168">
        <v>0</v>
      </c>
      <c r="AD1847" s="168">
        <v>0</v>
      </c>
      <c r="AE1847" s="168">
        <v>0</v>
      </c>
      <c r="AF1847" s="168">
        <v>0</v>
      </c>
      <c r="AG1847" s="168">
        <v>0</v>
      </c>
      <c r="AH1847" s="43">
        <v>0</v>
      </c>
    </row>
    <row r="1848" spans="1:34">
      <c r="A1848" s="52">
        <v>0</v>
      </c>
      <c r="D1848" s="62">
        <v>2014</v>
      </c>
      <c r="E1848" s="62">
        <v>11</v>
      </c>
      <c r="F1848" s="62">
        <v>2015</v>
      </c>
      <c r="G1848" s="62">
        <v>2015</v>
      </c>
      <c r="H1848" s="168">
        <v>0</v>
      </c>
      <c r="I1848" s="168">
        <v>0</v>
      </c>
      <c r="J1848" s="168">
        <v>0</v>
      </c>
      <c r="K1848" s="168">
        <v>0</v>
      </c>
      <c r="L1848" s="168">
        <v>0</v>
      </c>
      <c r="M1848" s="168">
        <v>0</v>
      </c>
      <c r="N1848" s="168">
        <v>0</v>
      </c>
      <c r="O1848" s="168">
        <v>0</v>
      </c>
      <c r="P1848" s="168">
        <v>0</v>
      </c>
      <c r="Q1848" s="168">
        <v>0</v>
      </c>
      <c r="R1848" s="168">
        <v>0</v>
      </c>
      <c r="S1848" s="168">
        <v>0</v>
      </c>
      <c r="T1848" s="168">
        <v>0</v>
      </c>
      <c r="U1848" s="168">
        <v>0</v>
      </c>
      <c r="V1848" s="168">
        <v>0</v>
      </c>
      <c r="W1848" s="168">
        <v>0</v>
      </c>
      <c r="X1848" s="168">
        <v>0</v>
      </c>
      <c r="Y1848" s="168">
        <v>0</v>
      </c>
      <c r="Z1848" s="168">
        <v>0</v>
      </c>
      <c r="AA1848" s="168">
        <v>0</v>
      </c>
      <c r="AB1848" s="168">
        <v>0</v>
      </c>
      <c r="AC1848" s="168">
        <v>0</v>
      </c>
      <c r="AD1848" s="168">
        <v>0</v>
      </c>
      <c r="AE1848" s="168">
        <v>0</v>
      </c>
      <c r="AF1848" s="168">
        <v>0</v>
      </c>
      <c r="AG1848" s="168">
        <v>0</v>
      </c>
      <c r="AH1848" s="43">
        <v>0</v>
      </c>
    </row>
    <row r="1849" spans="1:34">
      <c r="A1849" s="52">
        <v>0</v>
      </c>
      <c r="D1849" s="62">
        <v>2014</v>
      </c>
      <c r="E1849" s="62">
        <v>12</v>
      </c>
      <c r="F1849" s="62">
        <v>2015</v>
      </c>
      <c r="G1849" s="62">
        <v>2015</v>
      </c>
      <c r="H1849" s="168">
        <v>0</v>
      </c>
      <c r="I1849" s="168">
        <v>0</v>
      </c>
      <c r="J1849" s="168">
        <v>0</v>
      </c>
      <c r="K1849" s="168">
        <v>0</v>
      </c>
      <c r="L1849" s="168">
        <v>0</v>
      </c>
      <c r="M1849" s="168">
        <v>0</v>
      </c>
      <c r="N1849" s="168">
        <v>0</v>
      </c>
      <c r="O1849" s="168">
        <v>0</v>
      </c>
      <c r="P1849" s="168">
        <v>0</v>
      </c>
      <c r="Q1849" s="168">
        <v>0</v>
      </c>
      <c r="R1849" s="168">
        <v>0</v>
      </c>
      <c r="S1849" s="168">
        <v>0</v>
      </c>
      <c r="T1849" s="168">
        <v>0</v>
      </c>
      <c r="U1849" s="168">
        <v>0</v>
      </c>
      <c r="V1849" s="168">
        <v>0</v>
      </c>
      <c r="W1849" s="168">
        <v>0</v>
      </c>
      <c r="X1849" s="168">
        <v>0</v>
      </c>
      <c r="Y1849" s="168">
        <v>0</v>
      </c>
      <c r="Z1849" s="168">
        <v>0</v>
      </c>
      <c r="AA1849" s="168">
        <v>0</v>
      </c>
      <c r="AB1849" s="168">
        <v>0</v>
      </c>
      <c r="AC1849" s="168">
        <v>0</v>
      </c>
      <c r="AD1849" s="168">
        <v>0</v>
      </c>
      <c r="AE1849" s="168">
        <v>0</v>
      </c>
      <c r="AF1849" s="168">
        <v>0</v>
      </c>
      <c r="AG1849" s="168">
        <v>0</v>
      </c>
      <c r="AH1849" s="43">
        <v>0</v>
      </c>
    </row>
    <row r="1850" spans="1:34">
      <c r="A1850" s="52">
        <v>0</v>
      </c>
      <c r="D1850" s="62">
        <v>2015</v>
      </c>
      <c r="E1850" s="62">
        <v>1</v>
      </c>
      <c r="F1850" s="62">
        <v>2015</v>
      </c>
      <c r="G1850" s="62">
        <v>2015</v>
      </c>
      <c r="H1850" s="168">
        <v>0</v>
      </c>
      <c r="I1850" s="168">
        <v>0</v>
      </c>
      <c r="J1850" s="168">
        <v>0</v>
      </c>
      <c r="K1850" s="168">
        <v>0</v>
      </c>
      <c r="L1850" s="168">
        <v>0</v>
      </c>
      <c r="M1850" s="168">
        <v>0</v>
      </c>
      <c r="N1850" s="168">
        <v>0</v>
      </c>
      <c r="O1850" s="168">
        <v>0</v>
      </c>
      <c r="P1850" s="168">
        <v>0</v>
      </c>
      <c r="Q1850" s="168">
        <v>0</v>
      </c>
      <c r="R1850" s="168">
        <v>0</v>
      </c>
      <c r="S1850" s="168">
        <v>0</v>
      </c>
      <c r="T1850" s="168">
        <v>0</v>
      </c>
      <c r="U1850" s="168">
        <v>0</v>
      </c>
      <c r="V1850" s="168">
        <v>0</v>
      </c>
      <c r="W1850" s="168">
        <v>0</v>
      </c>
      <c r="X1850" s="168">
        <v>0</v>
      </c>
      <c r="Y1850" s="168">
        <v>0</v>
      </c>
      <c r="Z1850" s="168">
        <v>0</v>
      </c>
      <c r="AA1850" s="168">
        <v>0</v>
      </c>
      <c r="AB1850" s="168">
        <v>0</v>
      </c>
      <c r="AC1850" s="168">
        <v>0</v>
      </c>
      <c r="AD1850" s="168">
        <v>0</v>
      </c>
      <c r="AE1850" s="168">
        <v>0</v>
      </c>
      <c r="AF1850" s="168">
        <v>0</v>
      </c>
      <c r="AG1850" s="168">
        <v>0</v>
      </c>
      <c r="AH1850" s="43">
        <v>0</v>
      </c>
    </row>
    <row r="1851" spans="1:34">
      <c r="A1851" s="52">
        <v>0</v>
      </c>
      <c r="D1851" s="62">
        <v>2015</v>
      </c>
      <c r="E1851" s="62">
        <v>2</v>
      </c>
      <c r="F1851" s="62">
        <v>2015</v>
      </c>
      <c r="G1851" s="62">
        <v>2015</v>
      </c>
      <c r="H1851" s="168">
        <v>0</v>
      </c>
      <c r="I1851" s="168">
        <v>0</v>
      </c>
      <c r="J1851" s="168">
        <v>0</v>
      </c>
      <c r="K1851" s="168">
        <v>0</v>
      </c>
      <c r="L1851" s="168">
        <v>0</v>
      </c>
      <c r="M1851" s="168">
        <v>0</v>
      </c>
      <c r="N1851" s="168">
        <v>0</v>
      </c>
      <c r="O1851" s="168">
        <v>0</v>
      </c>
      <c r="P1851" s="168">
        <v>0</v>
      </c>
      <c r="Q1851" s="168">
        <v>0</v>
      </c>
      <c r="R1851" s="168">
        <v>0</v>
      </c>
      <c r="S1851" s="168">
        <v>0</v>
      </c>
      <c r="T1851" s="168">
        <v>0</v>
      </c>
      <c r="U1851" s="168">
        <v>0</v>
      </c>
      <c r="V1851" s="168">
        <v>0</v>
      </c>
      <c r="W1851" s="168">
        <v>0</v>
      </c>
      <c r="X1851" s="168">
        <v>0</v>
      </c>
      <c r="Y1851" s="168">
        <v>0</v>
      </c>
      <c r="Z1851" s="168">
        <v>0</v>
      </c>
      <c r="AA1851" s="168">
        <v>0</v>
      </c>
      <c r="AB1851" s="168">
        <v>0</v>
      </c>
      <c r="AC1851" s="168">
        <v>0</v>
      </c>
      <c r="AD1851" s="168">
        <v>0</v>
      </c>
      <c r="AE1851" s="168">
        <v>0</v>
      </c>
      <c r="AF1851" s="168">
        <v>0</v>
      </c>
      <c r="AG1851" s="168">
        <v>0</v>
      </c>
      <c r="AH1851" s="43">
        <v>0</v>
      </c>
    </row>
    <row r="1852" spans="1:34">
      <c r="A1852" s="52">
        <v>0</v>
      </c>
      <c r="D1852" s="62">
        <v>2015</v>
      </c>
      <c r="E1852" s="62">
        <v>3</v>
      </c>
      <c r="F1852" s="62">
        <v>2015</v>
      </c>
      <c r="G1852" s="62">
        <v>2015</v>
      </c>
      <c r="H1852" s="168">
        <v>0</v>
      </c>
      <c r="I1852" s="168">
        <v>0</v>
      </c>
      <c r="J1852" s="168">
        <v>0</v>
      </c>
      <c r="K1852" s="168">
        <v>0</v>
      </c>
      <c r="L1852" s="168">
        <v>0</v>
      </c>
      <c r="M1852" s="168">
        <v>0</v>
      </c>
      <c r="N1852" s="168">
        <v>0</v>
      </c>
      <c r="O1852" s="168">
        <v>0</v>
      </c>
      <c r="P1852" s="168">
        <v>0</v>
      </c>
      <c r="Q1852" s="168">
        <v>0</v>
      </c>
      <c r="R1852" s="168">
        <v>0</v>
      </c>
      <c r="S1852" s="168">
        <v>0</v>
      </c>
      <c r="T1852" s="168">
        <v>0</v>
      </c>
      <c r="U1852" s="168">
        <v>0</v>
      </c>
      <c r="V1852" s="168">
        <v>0</v>
      </c>
      <c r="W1852" s="168">
        <v>0</v>
      </c>
      <c r="X1852" s="168">
        <v>0</v>
      </c>
      <c r="Y1852" s="168">
        <v>0</v>
      </c>
      <c r="Z1852" s="168">
        <v>0</v>
      </c>
      <c r="AA1852" s="168">
        <v>0</v>
      </c>
      <c r="AB1852" s="168">
        <v>0</v>
      </c>
      <c r="AC1852" s="168">
        <v>0</v>
      </c>
      <c r="AD1852" s="168">
        <v>0</v>
      </c>
      <c r="AE1852" s="168">
        <v>0</v>
      </c>
      <c r="AF1852" s="168">
        <v>0</v>
      </c>
      <c r="AG1852" s="168">
        <v>0</v>
      </c>
      <c r="AH1852" s="43">
        <v>0</v>
      </c>
    </row>
    <row r="1853" spans="1:34">
      <c r="A1853" s="52">
        <v>0</v>
      </c>
      <c r="D1853" s="62">
        <v>2015</v>
      </c>
      <c r="E1853" s="62">
        <v>4</v>
      </c>
      <c r="F1853" s="62">
        <v>2015</v>
      </c>
      <c r="G1853" s="62">
        <v>2015</v>
      </c>
      <c r="H1853" s="168">
        <v>0</v>
      </c>
      <c r="I1853" s="168">
        <v>0</v>
      </c>
      <c r="J1853" s="168">
        <v>0</v>
      </c>
      <c r="K1853" s="168">
        <v>0</v>
      </c>
      <c r="L1853" s="168">
        <v>0</v>
      </c>
      <c r="M1853" s="168">
        <v>0</v>
      </c>
      <c r="N1853" s="168">
        <v>0</v>
      </c>
      <c r="O1853" s="168">
        <v>0</v>
      </c>
      <c r="P1853" s="168">
        <v>0</v>
      </c>
      <c r="Q1853" s="168">
        <v>0</v>
      </c>
      <c r="R1853" s="168">
        <v>0</v>
      </c>
      <c r="S1853" s="168">
        <v>0</v>
      </c>
      <c r="T1853" s="168">
        <v>0</v>
      </c>
      <c r="U1853" s="168">
        <v>0</v>
      </c>
      <c r="V1853" s="168">
        <v>0</v>
      </c>
      <c r="W1853" s="168">
        <v>0</v>
      </c>
      <c r="X1853" s="168">
        <v>0</v>
      </c>
      <c r="Y1853" s="168">
        <v>0</v>
      </c>
      <c r="Z1853" s="168">
        <v>0</v>
      </c>
      <c r="AA1853" s="168">
        <v>0</v>
      </c>
      <c r="AB1853" s="168">
        <v>0</v>
      </c>
      <c r="AC1853" s="168">
        <v>0</v>
      </c>
      <c r="AD1853" s="168">
        <v>0</v>
      </c>
      <c r="AE1853" s="168">
        <v>0</v>
      </c>
      <c r="AF1853" s="168">
        <v>0</v>
      </c>
      <c r="AG1853" s="168">
        <v>0</v>
      </c>
      <c r="AH1853" s="43">
        <v>0</v>
      </c>
    </row>
    <row r="1854" spans="1:34">
      <c r="A1854" s="52">
        <v>0</v>
      </c>
      <c r="D1854" s="62">
        <v>2015</v>
      </c>
      <c r="E1854" s="62">
        <v>5</v>
      </c>
      <c r="F1854" s="62">
        <v>2015</v>
      </c>
      <c r="G1854" s="62">
        <v>2016</v>
      </c>
      <c r="H1854" s="168">
        <v>0</v>
      </c>
      <c r="I1854" s="168">
        <v>0</v>
      </c>
      <c r="J1854" s="168">
        <v>0</v>
      </c>
      <c r="K1854" s="168">
        <v>0</v>
      </c>
      <c r="L1854" s="168">
        <v>0</v>
      </c>
      <c r="M1854" s="168">
        <v>0</v>
      </c>
      <c r="N1854" s="168">
        <v>0</v>
      </c>
      <c r="O1854" s="168">
        <v>0</v>
      </c>
      <c r="P1854" s="168">
        <v>0</v>
      </c>
      <c r="Q1854" s="168">
        <v>0</v>
      </c>
      <c r="R1854" s="168">
        <v>0</v>
      </c>
      <c r="S1854" s="168">
        <v>0</v>
      </c>
      <c r="T1854" s="168">
        <v>0</v>
      </c>
      <c r="U1854" s="168">
        <v>0</v>
      </c>
      <c r="V1854" s="168">
        <v>0</v>
      </c>
      <c r="W1854" s="168">
        <v>0</v>
      </c>
      <c r="X1854" s="168">
        <v>0</v>
      </c>
      <c r="Y1854" s="168">
        <v>0</v>
      </c>
      <c r="Z1854" s="168">
        <v>0</v>
      </c>
      <c r="AA1854" s="168">
        <v>0</v>
      </c>
      <c r="AB1854" s="168">
        <v>0</v>
      </c>
      <c r="AC1854" s="168">
        <v>0</v>
      </c>
      <c r="AD1854" s="168">
        <v>0</v>
      </c>
      <c r="AE1854" s="168">
        <v>0</v>
      </c>
      <c r="AF1854" s="168">
        <v>0</v>
      </c>
      <c r="AG1854" s="168">
        <v>0</v>
      </c>
      <c r="AH1854" s="43">
        <v>0</v>
      </c>
    </row>
    <row r="1855" spans="1:34">
      <c r="A1855" s="52">
        <v>0</v>
      </c>
      <c r="D1855" s="62">
        <v>2015</v>
      </c>
      <c r="E1855" s="62">
        <v>6</v>
      </c>
      <c r="F1855" s="62">
        <v>2015</v>
      </c>
      <c r="G1855" s="62">
        <v>2016</v>
      </c>
      <c r="H1855" s="168">
        <v>0</v>
      </c>
      <c r="I1855" s="168">
        <v>0</v>
      </c>
      <c r="J1855" s="168">
        <v>0</v>
      </c>
      <c r="K1855" s="168">
        <v>0</v>
      </c>
      <c r="L1855" s="168">
        <v>0</v>
      </c>
      <c r="M1855" s="168">
        <v>0</v>
      </c>
      <c r="N1855" s="168">
        <v>0</v>
      </c>
      <c r="O1855" s="168">
        <v>0</v>
      </c>
      <c r="P1855" s="168">
        <v>0</v>
      </c>
      <c r="Q1855" s="168">
        <v>0</v>
      </c>
      <c r="R1855" s="168">
        <v>0</v>
      </c>
      <c r="S1855" s="168">
        <v>0</v>
      </c>
      <c r="T1855" s="168">
        <v>0</v>
      </c>
      <c r="U1855" s="168">
        <v>0</v>
      </c>
      <c r="V1855" s="168">
        <v>0</v>
      </c>
      <c r="W1855" s="168">
        <v>0</v>
      </c>
      <c r="X1855" s="168">
        <v>0</v>
      </c>
      <c r="Y1855" s="168">
        <v>0</v>
      </c>
      <c r="Z1855" s="168">
        <v>0</v>
      </c>
      <c r="AA1855" s="168">
        <v>0</v>
      </c>
      <c r="AB1855" s="168">
        <v>0</v>
      </c>
      <c r="AC1855" s="168">
        <v>0</v>
      </c>
      <c r="AD1855" s="168">
        <v>0</v>
      </c>
      <c r="AE1855" s="168">
        <v>0</v>
      </c>
      <c r="AF1855" s="168">
        <v>0</v>
      </c>
      <c r="AG1855" s="168">
        <v>0</v>
      </c>
      <c r="AH1855" s="43">
        <v>0</v>
      </c>
    </row>
    <row r="1856" spans="1:34">
      <c r="A1856" s="52">
        <v>0</v>
      </c>
      <c r="D1856" s="62">
        <v>2015</v>
      </c>
      <c r="E1856" s="62">
        <v>7</v>
      </c>
      <c r="F1856" s="62">
        <v>2016</v>
      </c>
      <c r="G1856" s="62">
        <v>2016</v>
      </c>
      <c r="H1856" s="168">
        <v>0</v>
      </c>
      <c r="I1856" s="168">
        <v>0</v>
      </c>
      <c r="J1856" s="168">
        <v>0</v>
      </c>
      <c r="K1856" s="168">
        <v>0</v>
      </c>
      <c r="L1856" s="168">
        <v>0</v>
      </c>
      <c r="M1856" s="168">
        <v>0</v>
      </c>
      <c r="N1856" s="168">
        <v>0</v>
      </c>
      <c r="O1856" s="168">
        <v>0</v>
      </c>
      <c r="P1856" s="168">
        <v>0</v>
      </c>
      <c r="Q1856" s="168">
        <v>0</v>
      </c>
      <c r="R1856" s="168">
        <v>0</v>
      </c>
      <c r="S1856" s="168">
        <v>0</v>
      </c>
      <c r="T1856" s="168">
        <v>0</v>
      </c>
      <c r="U1856" s="168">
        <v>0</v>
      </c>
      <c r="V1856" s="168">
        <v>0</v>
      </c>
      <c r="W1856" s="168">
        <v>0</v>
      </c>
      <c r="X1856" s="168">
        <v>0</v>
      </c>
      <c r="Y1856" s="168">
        <v>0</v>
      </c>
      <c r="Z1856" s="168">
        <v>0</v>
      </c>
      <c r="AA1856" s="168">
        <v>0</v>
      </c>
      <c r="AB1856" s="168">
        <v>0</v>
      </c>
      <c r="AC1856" s="168">
        <v>0</v>
      </c>
      <c r="AD1856" s="168">
        <v>0</v>
      </c>
      <c r="AE1856" s="168">
        <v>0</v>
      </c>
      <c r="AF1856" s="168">
        <v>0</v>
      </c>
      <c r="AG1856" s="168">
        <v>0</v>
      </c>
      <c r="AH1856" s="43">
        <v>0</v>
      </c>
    </row>
    <row r="1857" spans="1:34">
      <c r="A1857" s="52">
        <v>0</v>
      </c>
      <c r="D1857" s="62">
        <v>2015</v>
      </c>
      <c r="E1857" s="62">
        <v>8</v>
      </c>
      <c r="F1857" s="62">
        <v>2016</v>
      </c>
      <c r="G1857" s="62">
        <v>2016</v>
      </c>
      <c r="H1857" s="168">
        <v>0</v>
      </c>
      <c r="I1857" s="168">
        <v>0</v>
      </c>
      <c r="J1857" s="168">
        <v>0</v>
      </c>
      <c r="K1857" s="168">
        <v>0</v>
      </c>
      <c r="L1857" s="168">
        <v>0</v>
      </c>
      <c r="M1857" s="168">
        <v>0</v>
      </c>
      <c r="N1857" s="168">
        <v>0</v>
      </c>
      <c r="O1857" s="168">
        <v>0</v>
      </c>
      <c r="P1857" s="168">
        <v>0</v>
      </c>
      <c r="Q1857" s="168">
        <v>0</v>
      </c>
      <c r="R1857" s="168">
        <v>0</v>
      </c>
      <c r="S1857" s="168">
        <v>0</v>
      </c>
      <c r="T1857" s="168">
        <v>0</v>
      </c>
      <c r="U1857" s="168">
        <v>0</v>
      </c>
      <c r="V1857" s="168">
        <v>0</v>
      </c>
      <c r="W1857" s="168">
        <v>0</v>
      </c>
      <c r="X1857" s="168">
        <v>0</v>
      </c>
      <c r="Y1857" s="168">
        <v>0</v>
      </c>
      <c r="Z1857" s="168">
        <v>0</v>
      </c>
      <c r="AA1857" s="168">
        <v>0</v>
      </c>
      <c r="AB1857" s="168">
        <v>0</v>
      </c>
      <c r="AC1857" s="168">
        <v>0</v>
      </c>
      <c r="AD1857" s="168">
        <v>0</v>
      </c>
      <c r="AE1857" s="168">
        <v>0</v>
      </c>
      <c r="AF1857" s="168">
        <v>0</v>
      </c>
      <c r="AG1857" s="168">
        <v>0</v>
      </c>
      <c r="AH1857" s="43">
        <v>0</v>
      </c>
    </row>
    <row r="1858" spans="1:34">
      <c r="A1858" s="52">
        <v>0</v>
      </c>
      <c r="D1858" s="62">
        <v>2015</v>
      </c>
      <c r="E1858" s="62">
        <v>9</v>
      </c>
      <c r="F1858" s="62">
        <v>2016</v>
      </c>
      <c r="G1858" s="62">
        <v>2016</v>
      </c>
      <c r="H1858" s="168">
        <v>0</v>
      </c>
      <c r="I1858" s="168">
        <v>0</v>
      </c>
      <c r="J1858" s="168">
        <v>0</v>
      </c>
      <c r="K1858" s="168">
        <v>0</v>
      </c>
      <c r="L1858" s="168">
        <v>0</v>
      </c>
      <c r="M1858" s="168">
        <v>0</v>
      </c>
      <c r="N1858" s="168">
        <v>0</v>
      </c>
      <c r="O1858" s="168">
        <v>0</v>
      </c>
      <c r="P1858" s="168">
        <v>0</v>
      </c>
      <c r="Q1858" s="168">
        <v>0</v>
      </c>
      <c r="R1858" s="168">
        <v>0</v>
      </c>
      <c r="S1858" s="168">
        <v>0</v>
      </c>
      <c r="T1858" s="168">
        <v>0</v>
      </c>
      <c r="U1858" s="168">
        <v>0</v>
      </c>
      <c r="V1858" s="168">
        <v>0</v>
      </c>
      <c r="W1858" s="168">
        <v>0</v>
      </c>
      <c r="X1858" s="168">
        <v>0</v>
      </c>
      <c r="Y1858" s="168">
        <v>0</v>
      </c>
      <c r="Z1858" s="168">
        <v>0</v>
      </c>
      <c r="AA1858" s="168">
        <v>0</v>
      </c>
      <c r="AB1858" s="168">
        <v>0</v>
      </c>
      <c r="AC1858" s="168">
        <v>0</v>
      </c>
      <c r="AD1858" s="168">
        <v>0</v>
      </c>
      <c r="AE1858" s="168">
        <v>0</v>
      </c>
      <c r="AF1858" s="168">
        <v>0</v>
      </c>
      <c r="AG1858" s="168">
        <v>0</v>
      </c>
      <c r="AH1858" s="43">
        <v>0</v>
      </c>
    </row>
    <row r="1859" spans="1:34">
      <c r="A1859" s="52">
        <v>0</v>
      </c>
      <c r="D1859" s="62">
        <v>2015</v>
      </c>
      <c r="E1859" s="62">
        <v>10</v>
      </c>
      <c r="F1859" s="62">
        <v>2016</v>
      </c>
      <c r="G1859" s="62">
        <v>2016</v>
      </c>
      <c r="H1859" s="168">
        <v>0</v>
      </c>
      <c r="I1859" s="168">
        <v>0</v>
      </c>
      <c r="J1859" s="168">
        <v>0</v>
      </c>
      <c r="K1859" s="168">
        <v>0</v>
      </c>
      <c r="L1859" s="168">
        <v>0</v>
      </c>
      <c r="M1859" s="168">
        <v>0</v>
      </c>
      <c r="N1859" s="168">
        <v>0</v>
      </c>
      <c r="O1859" s="168">
        <v>0</v>
      </c>
      <c r="P1859" s="168">
        <v>0</v>
      </c>
      <c r="Q1859" s="168">
        <v>0</v>
      </c>
      <c r="R1859" s="168">
        <v>0</v>
      </c>
      <c r="S1859" s="168">
        <v>0</v>
      </c>
      <c r="T1859" s="168">
        <v>0</v>
      </c>
      <c r="U1859" s="168">
        <v>0</v>
      </c>
      <c r="V1859" s="168">
        <v>0</v>
      </c>
      <c r="W1859" s="168">
        <v>0</v>
      </c>
      <c r="X1859" s="168">
        <v>0</v>
      </c>
      <c r="Y1859" s="168">
        <v>0</v>
      </c>
      <c r="Z1859" s="168">
        <v>0</v>
      </c>
      <c r="AA1859" s="168">
        <v>0</v>
      </c>
      <c r="AB1859" s="168">
        <v>0</v>
      </c>
      <c r="AC1859" s="168">
        <v>0</v>
      </c>
      <c r="AD1859" s="168">
        <v>0</v>
      </c>
      <c r="AE1859" s="168">
        <v>0</v>
      </c>
      <c r="AF1859" s="168">
        <v>0</v>
      </c>
      <c r="AG1859" s="168">
        <v>0</v>
      </c>
      <c r="AH1859" s="43">
        <v>0</v>
      </c>
    </row>
    <row r="1860" spans="1:34">
      <c r="A1860" s="52">
        <v>0</v>
      </c>
      <c r="D1860" s="62">
        <v>2015</v>
      </c>
      <c r="E1860" s="62">
        <v>11</v>
      </c>
      <c r="F1860" s="62">
        <v>2016</v>
      </c>
      <c r="G1860" s="62">
        <v>2016</v>
      </c>
      <c r="H1860" s="168">
        <v>0</v>
      </c>
      <c r="I1860" s="168">
        <v>0</v>
      </c>
      <c r="J1860" s="168">
        <v>0</v>
      </c>
      <c r="K1860" s="168">
        <v>0</v>
      </c>
      <c r="L1860" s="168">
        <v>0</v>
      </c>
      <c r="M1860" s="168">
        <v>0</v>
      </c>
      <c r="N1860" s="168">
        <v>0</v>
      </c>
      <c r="O1860" s="168">
        <v>0</v>
      </c>
      <c r="P1860" s="168">
        <v>0</v>
      </c>
      <c r="Q1860" s="168">
        <v>0</v>
      </c>
      <c r="R1860" s="168">
        <v>0</v>
      </c>
      <c r="S1860" s="168">
        <v>0</v>
      </c>
      <c r="T1860" s="168">
        <v>0</v>
      </c>
      <c r="U1860" s="168">
        <v>0</v>
      </c>
      <c r="V1860" s="168">
        <v>0</v>
      </c>
      <c r="W1860" s="168">
        <v>0</v>
      </c>
      <c r="X1860" s="168">
        <v>0</v>
      </c>
      <c r="Y1860" s="168">
        <v>0</v>
      </c>
      <c r="Z1860" s="168">
        <v>0</v>
      </c>
      <c r="AA1860" s="168">
        <v>0</v>
      </c>
      <c r="AB1860" s="168">
        <v>0</v>
      </c>
      <c r="AC1860" s="168">
        <v>0</v>
      </c>
      <c r="AD1860" s="168">
        <v>0</v>
      </c>
      <c r="AE1860" s="168">
        <v>0</v>
      </c>
      <c r="AF1860" s="168">
        <v>0</v>
      </c>
      <c r="AG1860" s="168">
        <v>0</v>
      </c>
      <c r="AH1860" s="43">
        <v>0</v>
      </c>
    </row>
    <row r="1861" spans="1:34">
      <c r="A1861" s="52">
        <v>0</v>
      </c>
      <c r="D1861" s="62">
        <v>2015</v>
      </c>
      <c r="E1861" s="62">
        <v>12</v>
      </c>
      <c r="F1861" s="62">
        <v>2016</v>
      </c>
      <c r="G1861" s="62">
        <v>2016</v>
      </c>
      <c r="H1861" s="168">
        <v>0</v>
      </c>
      <c r="I1861" s="168">
        <v>0</v>
      </c>
      <c r="J1861" s="168">
        <v>0</v>
      </c>
      <c r="K1861" s="168">
        <v>0</v>
      </c>
      <c r="L1861" s="168">
        <v>0</v>
      </c>
      <c r="M1861" s="168">
        <v>0</v>
      </c>
      <c r="N1861" s="168">
        <v>0</v>
      </c>
      <c r="O1861" s="168">
        <v>0</v>
      </c>
      <c r="P1861" s="168">
        <v>0</v>
      </c>
      <c r="Q1861" s="168">
        <v>0</v>
      </c>
      <c r="R1861" s="168">
        <v>0</v>
      </c>
      <c r="S1861" s="168">
        <v>0</v>
      </c>
      <c r="T1861" s="168">
        <v>0</v>
      </c>
      <c r="U1861" s="168">
        <v>0</v>
      </c>
      <c r="V1861" s="168">
        <v>0</v>
      </c>
      <c r="W1861" s="168">
        <v>0</v>
      </c>
      <c r="X1861" s="168">
        <v>0</v>
      </c>
      <c r="Y1861" s="168">
        <v>0</v>
      </c>
      <c r="Z1861" s="168">
        <v>0</v>
      </c>
      <c r="AA1861" s="168">
        <v>0</v>
      </c>
      <c r="AB1861" s="168">
        <v>0</v>
      </c>
      <c r="AC1861" s="168">
        <v>0</v>
      </c>
      <c r="AD1861" s="168">
        <v>0</v>
      </c>
      <c r="AE1861" s="168">
        <v>0</v>
      </c>
      <c r="AF1861" s="168">
        <v>0</v>
      </c>
      <c r="AG1861" s="168">
        <v>0</v>
      </c>
      <c r="AH1861" s="43">
        <v>0</v>
      </c>
    </row>
    <row r="1862" spans="1:34">
      <c r="A1862" s="52">
        <v>0</v>
      </c>
      <c r="D1862" s="62">
        <v>2016</v>
      </c>
      <c r="E1862" s="62">
        <v>1</v>
      </c>
      <c r="F1862" s="62">
        <v>2016</v>
      </c>
      <c r="G1862" s="62">
        <v>2016</v>
      </c>
      <c r="H1862" s="168">
        <v>0</v>
      </c>
      <c r="I1862" s="168">
        <v>0</v>
      </c>
      <c r="J1862" s="168">
        <v>0</v>
      </c>
      <c r="K1862" s="168">
        <v>0</v>
      </c>
      <c r="L1862" s="168">
        <v>0</v>
      </c>
      <c r="M1862" s="168">
        <v>0</v>
      </c>
      <c r="N1862" s="168">
        <v>0</v>
      </c>
      <c r="O1862" s="168">
        <v>0</v>
      </c>
      <c r="P1862" s="168">
        <v>0</v>
      </c>
      <c r="Q1862" s="168">
        <v>0</v>
      </c>
      <c r="R1862" s="168">
        <v>0</v>
      </c>
      <c r="S1862" s="168">
        <v>0</v>
      </c>
      <c r="T1862" s="168">
        <v>0</v>
      </c>
      <c r="U1862" s="168">
        <v>0</v>
      </c>
      <c r="V1862" s="168">
        <v>0</v>
      </c>
      <c r="W1862" s="168">
        <v>0</v>
      </c>
      <c r="X1862" s="168">
        <v>0</v>
      </c>
      <c r="Y1862" s="168">
        <v>0</v>
      </c>
      <c r="Z1862" s="168">
        <v>0</v>
      </c>
      <c r="AA1862" s="168">
        <v>0</v>
      </c>
      <c r="AB1862" s="168">
        <v>0</v>
      </c>
      <c r="AC1862" s="168">
        <v>0</v>
      </c>
      <c r="AD1862" s="168">
        <v>0</v>
      </c>
      <c r="AE1862" s="168">
        <v>0</v>
      </c>
      <c r="AF1862" s="168">
        <v>0</v>
      </c>
      <c r="AG1862" s="168">
        <v>0</v>
      </c>
      <c r="AH1862" s="43">
        <v>0</v>
      </c>
    </row>
    <row r="1863" spans="1:34">
      <c r="A1863" s="52">
        <v>0</v>
      </c>
      <c r="D1863" s="62">
        <v>2016</v>
      </c>
      <c r="E1863" s="62">
        <v>2</v>
      </c>
      <c r="F1863" s="62">
        <v>2016</v>
      </c>
      <c r="G1863" s="62">
        <v>2016</v>
      </c>
      <c r="H1863" s="168">
        <v>0</v>
      </c>
      <c r="I1863" s="168">
        <v>0</v>
      </c>
      <c r="J1863" s="168">
        <v>0</v>
      </c>
      <c r="K1863" s="168">
        <v>0</v>
      </c>
      <c r="L1863" s="168">
        <v>0</v>
      </c>
      <c r="M1863" s="168">
        <v>0</v>
      </c>
      <c r="N1863" s="168">
        <v>0</v>
      </c>
      <c r="O1863" s="168">
        <v>0</v>
      </c>
      <c r="P1863" s="168">
        <v>0</v>
      </c>
      <c r="Q1863" s="168">
        <v>0</v>
      </c>
      <c r="R1863" s="168">
        <v>0</v>
      </c>
      <c r="S1863" s="168">
        <v>0</v>
      </c>
      <c r="T1863" s="168">
        <v>0</v>
      </c>
      <c r="U1863" s="168">
        <v>0</v>
      </c>
      <c r="V1863" s="168">
        <v>0</v>
      </c>
      <c r="W1863" s="168">
        <v>0</v>
      </c>
      <c r="X1863" s="168">
        <v>0</v>
      </c>
      <c r="Y1863" s="168">
        <v>0</v>
      </c>
      <c r="Z1863" s="168">
        <v>0</v>
      </c>
      <c r="AA1863" s="168">
        <v>0</v>
      </c>
      <c r="AB1863" s="168">
        <v>0</v>
      </c>
      <c r="AC1863" s="168">
        <v>0</v>
      </c>
      <c r="AD1863" s="168">
        <v>0</v>
      </c>
      <c r="AE1863" s="168">
        <v>0</v>
      </c>
      <c r="AF1863" s="168">
        <v>0</v>
      </c>
      <c r="AG1863" s="168">
        <v>0</v>
      </c>
      <c r="AH1863" s="43">
        <v>0</v>
      </c>
    </row>
    <row r="1864" spans="1:34">
      <c r="A1864" s="52">
        <v>0</v>
      </c>
      <c r="D1864" s="62">
        <v>2016</v>
      </c>
      <c r="E1864" s="62">
        <v>3</v>
      </c>
      <c r="F1864" s="62">
        <v>2016</v>
      </c>
      <c r="G1864" s="62">
        <v>2016</v>
      </c>
      <c r="H1864" s="168">
        <v>0</v>
      </c>
      <c r="I1864" s="168">
        <v>0</v>
      </c>
      <c r="J1864" s="168">
        <v>0</v>
      </c>
      <c r="K1864" s="168">
        <v>0</v>
      </c>
      <c r="L1864" s="168">
        <v>0</v>
      </c>
      <c r="M1864" s="168">
        <v>0</v>
      </c>
      <c r="N1864" s="168">
        <v>0</v>
      </c>
      <c r="O1864" s="168">
        <v>0</v>
      </c>
      <c r="P1864" s="168">
        <v>0</v>
      </c>
      <c r="Q1864" s="168">
        <v>0</v>
      </c>
      <c r="R1864" s="168">
        <v>0</v>
      </c>
      <c r="S1864" s="168">
        <v>0</v>
      </c>
      <c r="T1864" s="168">
        <v>0</v>
      </c>
      <c r="U1864" s="168">
        <v>0</v>
      </c>
      <c r="V1864" s="168">
        <v>0</v>
      </c>
      <c r="W1864" s="168">
        <v>0</v>
      </c>
      <c r="X1864" s="168">
        <v>0</v>
      </c>
      <c r="Y1864" s="168">
        <v>0</v>
      </c>
      <c r="Z1864" s="168">
        <v>0</v>
      </c>
      <c r="AA1864" s="168">
        <v>0</v>
      </c>
      <c r="AB1864" s="168">
        <v>0</v>
      </c>
      <c r="AC1864" s="168">
        <v>0</v>
      </c>
      <c r="AD1864" s="168">
        <v>0</v>
      </c>
      <c r="AE1864" s="168">
        <v>0</v>
      </c>
      <c r="AF1864" s="168">
        <v>0</v>
      </c>
      <c r="AG1864" s="168">
        <v>0</v>
      </c>
      <c r="AH1864" s="43">
        <v>0</v>
      </c>
    </row>
    <row r="1865" spans="1:34">
      <c r="A1865" s="52">
        <v>0</v>
      </c>
      <c r="D1865" s="62">
        <v>2016</v>
      </c>
      <c r="E1865" s="62">
        <v>4</v>
      </c>
      <c r="F1865" s="62">
        <v>2016</v>
      </c>
      <c r="G1865" s="62">
        <v>2016</v>
      </c>
      <c r="H1865" s="168">
        <v>0</v>
      </c>
      <c r="I1865" s="168">
        <v>0</v>
      </c>
      <c r="J1865" s="168">
        <v>0</v>
      </c>
      <c r="K1865" s="168">
        <v>0</v>
      </c>
      <c r="L1865" s="168">
        <v>0</v>
      </c>
      <c r="M1865" s="168">
        <v>0</v>
      </c>
      <c r="N1865" s="168">
        <v>0</v>
      </c>
      <c r="O1865" s="168">
        <v>0</v>
      </c>
      <c r="P1865" s="168">
        <v>0</v>
      </c>
      <c r="Q1865" s="168">
        <v>0</v>
      </c>
      <c r="R1865" s="168">
        <v>0</v>
      </c>
      <c r="S1865" s="168">
        <v>0</v>
      </c>
      <c r="T1865" s="168">
        <v>0</v>
      </c>
      <c r="U1865" s="168">
        <v>0</v>
      </c>
      <c r="V1865" s="168">
        <v>0</v>
      </c>
      <c r="W1865" s="168">
        <v>0</v>
      </c>
      <c r="X1865" s="168">
        <v>0</v>
      </c>
      <c r="Y1865" s="168">
        <v>0</v>
      </c>
      <c r="Z1865" s="168">
        <v>0</v>
      </c>
      <c r="AA1865" s="168">
        <v>0</v>
      </c>
      <c r="AB1865" s="168">
        <v>0</v>
      </c>
      <c r="AC1865" s="168">
        <v>0</v>
      </c>
      <c r="AD1865" s="168">
        <v>0</v>
      </c>
      <c r="AE1865" s="168">
        <v>0</v>
      </c>
      <c r="AF1865" s="168">
        <v>0</v>
      </c>
      <c r="AG1865" s="168">
        <v>0</v>
      </c>
      <c r="AH1865" s="43">
        <v>0</v>
      </c>
    </row>
    <row r="1866" spans="1:34">
      <c r="A1866" s="52">
        <v>0</v>
      </c>
      <c r="D1866" s="62">
        <v>2016</v>
      </c>
      <c r="E1866" s="62">
        <v>5</v>
      </c>
      <c r="F1866" s="62">
        <v>2016</v>
      </c>
      <c r="G1866" s="62">
        <v>2017</v>
      </c>
      <c r="H1866" s="168">
        <v>0</v>
      </c>
      <c r="I1866" s="168">
        <v>0</v>
      </c>
      <c r="J1866" s="168">
        <v>0</v>
      </c>
      <c r="K1866" s="168">
        <v>0</v>
      </c>
      <c r="L1866" s="168">
        <v>0</v>
      </c>
      <c r="M1866" s="168">
        <v>0</v>
      </c>
      <c r="N1866" s="168">
        <v>0</v>
      </c>
      <c r="O1866" s="168">
        <v>0</v>
      </c>
      <c r="P1866" s="168">
        <v>0</v>
      </c>
      <c r="Q1866" s="168">
        <v>0</v>
      </c>
      <c r="R1866" s="168">
        <v>0</v>
      </c>
      <c r="S1866" s="168">
        <v>0</v>
      </c>
      <c r="T1866" s="168">
        <v>0</v>
      </c>
      <c r="U1866" s="168">
        <v>0</v>
      </c>
      <c r="V1866" s="168">
        <v>0</v>
      </c>
      <c r="W1866" s="168">
        <v>0</v>
      </c>
      <c r="X1866" s="168">
        <v>0</v>
      </c>
      <c r="Y1866" s="168">
        <v>0</v>
      </c>
      <c r="Z1866" s="168">
        <v>0</v>
      </c>
      <c r="AA1866" s="168">
        <v>0</v>
      </c>
      <c r="AB1866" s="168">
        <v>0</v>
      </c>
      <c r="AC1866" s="168">
        <v>0</v>
      </c>
      <c r="AD1866" s="168">
        <v>0</v>
      </c>
      <c r="AE1866" s="168">
        <v>0</v>
      </c>
      <c r="AF1866" s="168">
        <v>0</v>
      </c>
      <c r="AG1866" s="168">
        <v>0</v>
      </c>
      <c r="AH1866" s="43">
        <v>0</v>
      </c>
    </row>
    <row r="1867" spans="1:34">
      <c r="A1867" s="52">
        <v>0</v>
      </c>
      <c r="D1867" s="62">
        <v>2016</v>
      </c>
      <c r="E1867" s="62">
        <v>6</v>
      </c>
      <c r="F1867" s="62">
        <v>2016</v>
      </c>
      <c r="G1867" s="62">
        <v>2017</v>
      </c>
      <c r="H1867" s="168">
        <v>0</v>
      </c>
      <c r="I1867" s="168">
        <v>0</v>
      </c>
      <c r="J1867" s="168">
        <v>0</v>
      </c>
      <c r="K1867" s="168">
        <v>0</v>
      </c>
      <c r="L1867" s="168">
        <v>0</v>
      </c>
      <c r="M1867" s="168">
        <v>0</v>
      </c>
      <c r="N1867" s="168">
        <v>0</v>
      </c>
      <c r="O1867" s="168">
        <v>0</v>
      </c>
      <c r="P1867" s="168">
        <v>0</v>
      </c>
      <c r="Q1867" s="168">
        <v>0</v>
      </c>
      <c r="R1867" s="168">
        <v>0</v>
      </c>
      <c r="S1867" s="168">
        <v>0</v>
      </c>
      <c r="T1867" s="168">
        <v>0</v>
      </c>
      <c r="U1867" s="168">
        <v>0</v>
      </c>
      <c r="V1867" s="168">
        <v>0</v>
      </c>
      <c r="W1867" s="168">
        <v>0</v>
      </c>
      <c r="X1867" s="168">
        <v>0</v>
      </c>
      <c r="Y1867" s="168">
        <v>0</v>
      </c>
      <c r="Z1867" s="168">
        <v>0</v>
      </c>
      <c r="AA1867" s="168">
        <v>0</v>
      </c>
      <c r="AB1867" s="168">
        <v>0</v>
      </c>
      <c r="AC1867" s="168">
        <v>0</v>
      </c>
      <c r="AD1867" s="168">
        <v>0</v>
      </c>
      <c r="AE1867" s="168">
        <v>0</v>
      </c>
      <c r="AF1867" s="168">
        <v>0</v>
      </c>
      <c r="AG1867" s="168">
        <v>0</v>
      </c>
      <c r="AH1867" s="43">
        <v>0</v>
      </c>
    </row>
    <row r="1868" spans="1:34">
      <c r="A1868" s="52">
        <v>0</v>
      </c>
      <c r="D1868" s="62">
        <v>2016</v>
      </c>
      <c r="E1868" s="62">
        <v>7</v>
      </c>
      <c r="F1868" s="62">
        <v>2017</v>
      </c>
      <c r="G1868" s="62">
        <v>2017</v>
      </c>
      <c r="H1868" s="168">
        <v>0</v>
      </c>
      <c r="I1868" s="168">
        <v>0</v>
      </c>
      <c r="J1868" s="168">
        <v>0</v>
      </c>
      <c r="K1868" s="168">
        <v>0</v>
      </c>
      <c r="L1868" s="168">
        <v>0</v>
      </c>
      <c r="M1868" s="168">
        <v>0</v>
      </c>
      <c r="N1868" s="168">
        <v>0</v>
      </c>
      <c r="O1868" s="168">
        <v>0</v>
      </c>
      <c r="P1868" s="168">
        <v>0</v>
      </c>
      <c r="Q1868" s="168">
        <v>0</v>
      </c>
      <c r="R1868" s="168">
        <v>0</v>
      </c>
      <c r="S1868" s="168">
        <v>0</v>
      </c>
      <c r="T1868" s="168">
        <v>0</v>
      </c>
      <c r="U1868" s="168">
        <v>0</v>
      </c>
      <c r="V1868" s="168">
        <v>0</v>
      </c>
      <c r="W1868" s="168">
        <v>0</v>
      </c>
      <c r="X1868" s="168">
        <v>0</v>
      </c>
      <c r="Y1868" s="168">
        <v>0</v>
      </c>
      <c r="Z1868" s="168">
        <v>0</v>
      </c>
      <c r="AA1868" s="168">
        <v>0</v>
      </c>
      <c r="AB1868" s="168">
        <v>0</v>
      </c>
      <c r="AC1868" s="168">
        <v>0</v>
      </c>
      <c r="AD1868" s="168">
        <v>0</v>
      </c>
      <c r="AE1868" s="168">
        <v>0</v>
      </c>
      <c r="AF1868" s="168">
        <v>0</v>
      </c>
      <c r="AG1868" s="168">
        <v>0</v>
      </c>
      <c r="AH1868" s="43">
        <v>0</v>
      </c>
    </row>
    <row r="1869" spans="1:34">
      <c r="A1869" s="52">
        <v>0</v>
      </c>
      <c r="D1869" s="62">
        <v>2016</v>
      </c>
      <c r="E1869" s="62">
        <v>8</v>
      </c>
      <c r="F1869" s="62">
        <v>2017</v>
      </c>
      <c r="G1869" s="62">
        <v>2017</v>
      </c>
      <c r="H1869" s="168">
        <v>0</v>
      </c>
      <c r="I1869" s="168">
        <v>0</v>
      </c>
      <c r="J1869" s="168">
        <v>0</v>
      </c>
      <c r="K1869" s="168">
        <v>0</v>
      </c>
      <c r="L1869" s="168">
        <v>0</v>
      </c>
      <c r="M1869" s="168">
        <v>0</v>
      </c>
      <c r="N1869" s="168">
        <v>0</v>
      </c>
      <c r="O1869" s="168">
        <v>0</v>
      </c>
      <c r="P1869" s="168">
        <v>0</v>
      </c>
      <c r="Q1869" s="168">
        <v>0</v>
      </c>
      <c r="R1869" s="168">
        <v>0</v>
      </c>
      <c r="S1869" s="168">
        <v>0</v>
      </c>
      <c r="T1869" s="168">
        <v>0</v>
      </c>
      <c r="U1869" s="168">
        <v>0</v>
      </c>
      <c r="V1869" s="168">
        <v>0</v>
      </c>
      <c r="W1869" s="168">
        <v>0</v>
      </c>
      <c r="X1869" s="168">
        <v>0</v>
      </c>
      <c r="Y1869" s="168">
        <v>0</v>
      </c>
      <c r="Z1869" s="168">
        <v>0</v>
      </c>
      <c r="AA1869" s="168">
        <v>0</v>
      </c>
      <c r="AB1869" s="168">
        <v>0</v>
      </c>
      <c r="AC1869" s="168">
        <v>0</v>
      </c>
      <c r="AD1869" s="168">
        <v>0</v>
      </c>
      <c r="AE1869" s="168">
        <v>0</v>
      </c>
      <c r="AF1869" s="168">
        <v>0</v>
      </c>
      <c r="AG1869" s="168">
        <v>0</v>
      </c>
      <c r="AH1869" s="43">
        <v>0</v>
      </c>
    </row>
    <row r="1870" spans="1:34">
      <c r="A1870" s="52">
        <v>0</v>
      </c>
      <c r="D1870" s="62">
        <v>2016</v>
      </c>
      <c r="E1870" s="62">
        <v>9</v>
      </c>
      <c r="F1870" s="62">
        <v>2017</v>
      </c>
      <c r="G1870" s="62">
        <v>2017</v>
      </c>
      <c r="H1870" s="168">
        <v>0</v>
      </c>
      <c r="I1870" s="168">
        <v>0</v>
      </c>
      <c r="J1870" s="168">
        <v>0</v>
      </c>
      <c r="K1870" s="168">
        <v>0</v>
      </c>
      <c r="L1870" s="168">
        <v>0</v>
      </c>
      <c r="M1870" s="168">
        <v>0</v>
      </c>
      <c r="N1870" s="168">
        <v>0</v>
      </c>
      <c r="O1870" s="168">
        <v>0</v>
      </c>
      <c r="P1870" s="168">
        <v>0</v>
      </c>
      <c r="Q1870" s="168">
        <v>0</v>
      </c>
      <c r="R1870" s="168">
        <v>0</v>
      </c>
      <c r="S1870" s="168">
        <v>0</v>
      </c>
      <c r="T1870" s="168">
        <v>0</v>
      </c>
      <c r="U1870" s="168">
        <v>0</v>
      </c>
      <c r="V1870" s="168">
        <v>0</v>
      </c>
      <c r="W1870" s="168">
        <v>0</v>
      </c>
      <c r="X1870" s="168">
        <v>0</v>
      </c>
      <c r="Y1870" s="168">
        <v>0</v>
      </c>
      <c r="Z1870" s="168">
        <v>0</v>
      </c>
      <c r="AA1870" s="168">
        <v>0</v>
      </c>
      <c r="AB1870" s="168">
        <v>0</v>
      </c>
      <c r="AC1870" s="168">
        <v>0</v>
      </c>
      <c r="AD1870" s="168">
        <v>0</v>
      </c>
      <c r="AE1870" s="168">
        <v>0</v>
      </c>
      <c r="AF1870" s="168">
        <v>0</v>
      </c>
      <c r="AG1870" s="168">
        <v>0</v>
      </c>
      <c r="AH1870" s="43">
        <v>0</v>
      </c>
    </row>
    <row r="1871" spans="1:34">
      <c r="A1871" s="52">
        <v>0</v>
      </c>
      <c r="D1871" s="62">
        <v>2016</v>
      </c>
      <c r="E1871" s="62">
        <v>10</v>
      </c>
      <c r="F1871" s="62">
        <v>2017</v>
      </c>
      <c r="G1871" s="62">
        <v>2017</v>
      </c>
      <c r="H1871" s="168">
        <v>0</v>
      </c>
      <c r="I1871" s="168">
        <v>0</v>
      </c>
      <c r="J1871" s="168">
        <v>0</v>
      </c>
      <c r="K1871" s="168">
        <v>0</v>
      </c>
      <c r="L1871" s="168">
        <v>0</v>
      </c>
      <c r="M1871" s="168">
        <v>0</v>
      </c>
      <c r="N1871" s="168">
        <v>0</v>
      </c>
      <c r="O1871" s="168">
        <v>0</v>
      </c>
      <c r="P1871" s="168">
        <v>0</v>
      </c>
      <c r="Q1871" s="168">
        <v>0</v>
      </c>
      <c r="R1871" s="168">
        <v>0</v>
      </c>
      <c r="S1871" s="168">
        <v>0</v>
      </c>
      <c r="T1871" s="168">
        <v>0</v>
      </c>
      <c r="U1871" s="168">
        <v>0</v>
      </c>
      <c r="V1871" s="168">
        <v>0</v>
      </c>
      <c r="W1871" s="168">
        <v>0</v>
      </c>
      <c r="X1871" s="168">
        <v>0</v>
      </c>
      <c r="Y1871" s="168">
        <v>0</v>
      </c>
      <c r="Z1871" s="168">
        <v>0</v>
      </c>
      <c r="AA1871" s="168">
        <v>0</v>
      </c>
      <c r="AB1871" s="168">
        <v>0</v>
      </c>
      <c r="AC1871" s="168">
        <v>0</v>
      </c>
      <c r="AD1871" s="168">
        <v>0</v>
      </c>
      <c r="AE1871" s="168">
        <v>0</v>
      </c>
      <c r="AF1871" s="168">
        <v>0</v>
      </c>
      <c r="AG1871" s="168">
        <v>0</v>
      </c>
      <c r="AH1871" s="43">
        <v>0</v>
      </c>
    </row>
    <row r="1872" spans="1:34">
      <c r="A1872" s="52">
        <v>0</v>
      </c>
      <c r="D1872" s="62">
        <v>2016</v>
      </c>
      <c r="E1872" s="62">
        <v>11</v>
      </c>
      <c r="F1872" s="62">
        <v>2017</v>
      </c>
      <c r="G1872" s="62">
        <v>2017</v>
      </c>
      <c r="H1872" s="168">
        <v>0</v>
      </c>
      <c r="I1872" s="168">
        <v>0</v>
      </c>
      <c r="J1872" s="168">
        <v>0</v>
      </c>
      <c r="K1872" s="168">
        <v>0</v>
      </c>
      <c r="L1872" s="168">
        <v>0</v>
      </c>
      <c r="M1872" s="168">
        <v>0</v>
      </c>
      <c r="N1872" s="168">
        <v>0</v>
      </c>
      <c r="O1872" s="168">
        <v>0</v>
      </c>
      <c r="P1872" s="168">
        <v>0</v>
      </c>
      <c r="Q1872" s="168">
        <v>0</v>
      </c>
      <c r="R1872" s="168">
        <v>0</v>
      </c>
      <c r="S1872" s="168">
        <v>0</v>
      </c>
      <c r="T1872" s="168">
        <v>0</v>
      </c>
      <c r="U1872" s="168">
        <v>0</v>
      </c>
      <c r="V1872" s="168">
        <v>0</v>
      </c>
      <c r="W1872" s="168">
        <v>0</v>
      </c>
      <c r="X1872" s="168">
        <v>0</v>
      </c>
      <c r="Y1872" s="168">
        <v>0</v>
      </c>
      <c r="Z1872" s="168">
        <v>0</v>
      </c>
      <c r="AA1872" s="168">
        <v>0</v>
      </c>
      <c r="AB1872" s="168">
        <v>0</v>
      </c>
      <c r="AC1872" s="168">
        <v>0</v>
      </c>
      <c r="AD1872" s="168">
        <v>0</v>
      </c>
      <c r="AE1872" s="168">
        <v>0</v>
      </c>
      <c r="AF1872" s="168">
        <v>0</v>
      </c>
      <c r="AG1872" s="168">
        <v>0</v>
      </c>
      <c r="AH1872" s="43">
        <v>0</v>
      </c>
    </row>
    <row r="1873" spans="1:34">
      <c r="A1873" s="52">
        <v>0</v>
      </c>
      <c r="D1873" s="62">
        <v>2016</v>
      </c>
      <c r="E1873" s="62">
        <v>12</v>
      </c>
      <c r="F1873" s="62">
        <v>2017</v>
      </c>
      <c r="G1873" s="62">
        <v>2017</v>
      </c>
      <c r="H1873" s="168">
        <v>0</v>
      </c>
      <c r="I1873" s="168">
        <v>0</v>
      </c>
      <c r="J1873" s="168">
        <v>0</v>
      </c>
      <c r="K1873" s="168">
        <v>0</v>
      </c>
      <c r="L1873" s="168">
        <v>0</v>
      </c>
      <c r="M1873" s="168">
        <v>0</v>
      </c>
      <c r="N1873" s="168">
        <v>0</v>
      </c>
      <c r="O1873" s="168">
        <v>0</v>
      </c>
      <c r="P1873" s="168">
        <v>0</v>
      </c>
      <c r="Q1873" s="168">
        <v>0</v>
      </c>
      <c r="R1873" s="168">
        <v>0</v>
      </c>
      <c r="S1873" s="168">
        <v>0</v>
      </c>
      <c r="T1873" s="168">
        <v>0</v>
      </c>
      <c r="U1873" s="168">
        <v>0</v>
      </c>
      <c r="V1873" s="168">
        <v>0</v>
      </c>
      <c r="W1873" s="168">
        <v>0</v>
      </c>
      <c r="X1873" s="168">
        <v>0</v>
      </c>
      <c r="Y1873" s="168">
        <v>0</v>
      </c>
      <c r="Z1873" s="168">
        <v>0</v>
      </c>
      <c r="AA1873" s="168">
        <v>0</v>
      </c>
      <c r="AB1873" s="168">
        <v>0</v>
      </c>
      <c r="AC1873" s="168">
        <v>0</v>
      </c>
      <c r="AD1873" s="168">
        <v>0</v>
      </c>
      <c r="AE1873" s="168">
        <v>0</v>
      </c>
      <c r="AF1873" s="168">
        <v>0</v>
      </c>
      <c r="AG1873" s="168">
        <v>0</v>
      </c>
      <c r="AH1873" s="43">
        <v>0</v>
      </c>
    </row>
    <row r="1874" spans="1:34">
      <c r="A1874" s="52">
        <v>0</v>
      </c>
      <c r="D1874" s="62">
        <v>2017</v>
      </c>
      <c r="E1874" s="62">
        <v>1</v>
      </c>
      <c r="F1874" s="62">
        <v>2017</v>
      </c>
      <c r="G1874" s="62">
        <v>2017</v>
      </c>
      <c r="H1874" s="168">
        <v>0</v>
      </c>
      <c r="I1874" s="168">
        <v>0</v>
      </c>
      <c r="J1874" s="168">
        <v>0</v>
      </c>
      <c r="K1874" s="168">
        <v>0</v>
      </c>
      <c r="L1874" s="168">
        <v>0</v>
      </c>
      <c r="M1874" s="168">
        <v>0</v>
      </c>
      <c r="N1874" s="168">
        <v>0</v>
      </c>
      <c r="O1874" s="168">
        <v>0</v>
      </c>
      <c r="P1874" s="168">
        <v>0</v>
      </c>
      <c r="Q1874" s="168">
        <v>0</v>
      </c>
      <c r="R1874" s="168">
        <v>0</v>
      </c>
      <c r="S1874" s="168">
        <v>0</v>
      </c>
      <c r="T1874" s="168">
        <v>0</v>
      </c>
      <c r="U1874" s="168">
        <v>0</v>
      </c>
      <c r="V1874" s="168">
        <v>0</v>
      </c>
      <c r="W1874" s="168">
        <v>0</v>
      </c>
      <c r="X1874" s="168">
        <v>0</v>
      </c>
      <c r="Y1874" s="168">
        <v>0</v>
      </c>
      <c r="Z1874" s="168">
        <v>0</v>
      </c>
      <c r="AA1874" s="168">
        <v>0</v>
      </c>
      <c r="AB1874" s="168">
        <v>0</v>
      </c>
      <c r="AC1874" s="168">
        <v>0</v>
      </c>
      <c r="AD1874" s="168">
        <v>0</v>
      </c>
      <c r="AE1874" s="168">
        <v>0</v>
      </c>
      <c r="AF1874" s="168">
        <v>0</v>
      </c>
      <c r="AG1874" s="168">
        <v>0</v>
      </c>
      <c r="AH1874" s="43">
        <v>0</v>
      </c>
    </row>
    <row r="1875" spans="1:34">
      <c r="A1875" s="52">
        <v>0</v>
      </c>
      <c r="D1875" s="62">
        <v>2017</v>
      </c>
      <c r="E1875" s="62">
        <v>2</v>
      </c>
      <c r="F1875" s="62">
        <v>2017</v>
      </c>
      <c r="G1875" s="62">
        <v>2017</v>
      </c>
      <c r="H1875" s="168">
        <v>0</v>
      </c>
      <c r="I1875" s="168">
        <v>0</v>
      </c>
      <c r="J1875" s="168">
        <v>0</v>
      </c>
      <c r="K1875" s="168">
        <v>0</v>
      </c>
      <c r="L1875" s="168">
        <v>0</v>
      </c>
      <c r="M1875" s="168">
        <v>0</v>
      </c>
      <c r="N1875" s="168">
        <v>0</v>
      </c>
      <c r="O1875" s="168">
        <v>0</v>
      </c>
      <c r="P1875" s="168">
        <v>0</v>
      </c>
      <c r="Q1875" s="168">
        <v>0</v>
      </c>
      <c r="R1875" s="168">
        <v>0</v>
      </c>
      <c r="S1875" s="168">
        <v>0</v>
      </c>
      <c r="T1875" s="168">
        <v>0</v>
      </c>
      <c r="U1875" s="168">
        <v>0</v>
      </c>
      <c r="V1875" s="168">
        <v>0</v>
      </c>
      <c r="W1875" s="168">
        <v>0</v>
      </c>
      <c r="X1875" s="168">
        <v>0</v>
      </c>
      <c r="Y1875" s="168">
        <v>0</v>
      </c>
      <c r="Z1875" s="168">
        <v>0</v>
      </c>
      <c r="AA1875" s="168">
        <v>0</v>
      </c>
      <c r="AB1875" s="168">
        <v>0</v>
      </c>
      <c r="AC1875" s="168">
        <v>0</v>
      </c>
      <c r="AD1875" s="168">
        <v>0</v>
      </c>
      <c r="AE1875" s="168">
        <v>0</v>
      </c>
      <c r="AF1875" s="168">
        <v>0</v>
      </c>
      <c r="AG1875" s="168">
        <v>0</v>
      </c>
      <c r="AH1875" s="43">
        <v>0</v>
      </c>
    </row>
    <row r="1876" spans="1:34">
      <c r="A1876" s="52">
        <v>0</v>
      </c>
      <c r="D1876" s="62">
        <v>2017</v>
      </c>
      <c r="E1876" s="62">
        <v>3</v>
      </c>
      <c r="F1876" s="62">
        <v>2017</v>
      </c>
      <c r="G1876" s="62">
        <v>2017</v>
      </c>
      <c r="H1876" s="168">
        <v>0</v>
      </c>
      <c r="I1876" s="168">
        <v>0</v>
      </c>
      <c r="J1876" s="168">
        <v>0</v>
      </c>
      <c r="K1876" s="168">
        <v>0</v>
      </c>
      <c r="L1876" s="168">
        <v>0</v>
      </c>
      <c r="M1876" s="168">
        <v>0</v>
      </c>
      <c r="N1876" s="168">
        <v>0</v>
      </c>
      <c r="O1876" s="168">
        <v>0</v>
      </c>
      <c r="P1876" s="168">
        <v>0</v>
      </c>
      <c r="Q1876" s="168">
        <v>0</v>
      </c>
      <c r="R1876" s="168">
        <v>0</v>
      </c>
      <c r="S1876" s="168">
        <v>0</v>
      </c>
      <c r="T1876" s="168">
        <v>0</v>
      </c>
      <c r="U1876" s="168">
        <v>0</v>
      </c>
      <c r="V1876" s="168">
        <v>0</v>
      </c>
      <c r="W1876" s="168">
        <v>0</v>
      </c>
      <c r="X1876" s="168">
        <v>0</v>
      </c>
      <c r="Y1876" s="168">
        <v>0</v>
      </c>
      <c r="Z1876" s="168">
        <v>0</v>
      </c>
      <c r="AA1876" s="168">
        <v>0</v>
      </c>
      <c r="AB1876" s="168">
        <v>0</v>
      </c>
      <c r="AC1876" s="168">
        <v>0</v>
      </c>
      <c r="AD1876" s="168">
        <v>0</v>
      </c>
      <c r="AE1876" s="168">
        <v>0</v>
      </c>
      <c r="AF1876" s="168">
        <v>0</v>
      </c>
      <c r="AG1876" s="168">
        <v>0</v>
      </c>
      <c r="AH1876" s="43">
        <v>0</v>
      </c>
    </row>
    <row r="1877" spans="1:34">
      <c r="A1877" s="52">
        <v>0</v>
      </c>
      <c r="D1877" s="62">
        <v>2017</v>
      </c>
      <c r="E1877" s="62">
        <v>4</v>
      </c>
      <c r="F1877" s="62">
        <v>2017</v>
      </c>
      <c r="G1877" s="62">
        <v>2017</v>
      </c>
      <c r="H1877" s="168">
        <v>0</v>
      </c>
      <c r="I1877" s="168">
        <v>0</v>
      </c>
      <c r="J1877" s="168">
        <v>0</v>
      </c>
      <c r="K1877" s="168">
        <v>0</v>
      </c>
      <c r="L1877" s="168">
        <v>0</v>
      </c>
      <c r="M1877" s="168">
        <v>0</v>
      </c>
      <c r="N1877" s="168">
        <v>0</v>
      </c>
      <c r="O1877" s="168">
        <v>0</v>
      </c>
      <c r="P1877" s="168">
        <v>0</v>
      </c>
      <c r="Q1877" s="168">
        <v>0</v>
      </c>
      <c r="R1877" s="168">
        <v>0</v>
      </c>
      <c r="S1877" s="168">
        <v>0</v>
      </c>
      <c r="T1877" s="168">
        <v>0</v>
      </c>
      <c r="U1877" s="168">
        <v>0</v>
      </c>
      <c r="V1877" s="168">
        <v>0</v>
      </c>
      <c r="W1877" s="168">
        <v>0</v>
      </c>
      <c r="X1877" s="168">
        <v>0</v>
      </c>
      <c r="Y1877" s="168">
        <v>0</v>
      </c>
      <c r="Z1877" s="168">
        <v>0</v>
      </c>
      <c r="AA1877" s="168">
        <v>0</v>
      </c>
      <c r="AB1877" s="168">
        <v>0</v>
      </c>
      <c r="AC1877" s="168">
        <v>0</v>
      </c>
      <c r="AD1877" s="168">
        <v>0</v>
      </c>
      <c r="AE1877" s="168">
        <v>0</v>
      </c>
      <c r="AF1877" s="168">
        <v>0</v>
      </c>
      <c r="AG1877" s="168">
        <v>0</v>
      </c>
      <c r="AH1877" s="43">
        <v>0</v>
      </c>
    </row>
    <row r="1878" spans="1:34">
      <c r="A1878" s="52">
        <v>0</v>
      </c>
      <c r="D1878" s="62">
        <v>2017</v>
      </c>
      <c r="E1878" s="62">
        <v>5</v>
      </c>
      <c r="F1878" s="62">
        <v>2017</v>
      </c>
      <c r="G1878" s="62">
        <v>2018</v>
      </c>
      <c r="H1878" s="168">
        <v>0</v>
      </c>
      <c r="I1878" s="168">
        <v>0</v>
      </c>
      <c r="J1878" s="168">
        <v>0</v>
      </c>
      <c r="K1878" s="168">
        <v>0</v>
      </c>
      <c r="L1878" s="168">
        <v>0</v>
      </c>
      <c r="M1878" s="168">
        <v>0</v>
      </c>
      <c r="N1878" s="168">
        <v>0</v>
      </c>
      <c r="O1878" s="168">
        <v>0</v>
      </c>
      <c r="P1878" s="168">
        <v>0</v>
      </c>
      <c r="Q1878" s="168">
        <v>0</v>
      </c>
      <c r="R1878" s="168">
        <v>0</v>
      </c>
      <c r="S1878" s="168">
        <v>0</v>
      </c>
      <c r="T1878" s="168">
        <v>0</v>
      </c>
      <c r="U1878" s="168">
        <v>0</v>
      </c>
      <c r="V1878" s="168">
        <v>0</v>
      </c>
      <c r="W1878" s="168">
        <v>0</v>
      </c>
      <c r="X1878" s="168">
        <v>0</v>
      </c>
      <c r="Y1878" s="168">
        <v>0</v>
      </c>
      <c r="Z1878" s="168">
        <v>0</v>
      </c>
      <c r="AA1878" s="168">
        <v>0</v>
      </c>
      <c r="AB1878" s="168">
        <v>0</v>
      </c>
      <c r="AC1878" s="168">
        <v>0</v>
      </c>
      <c r="AD1878" s="168">
        <v>0</v>
      </c>
      <c r="AE1878" s="168">
        <v>0</v>
      </c>
      <c r="AF1878" s="168">
        <v>0</v>
      </c>
      <c r="AG1878" s="168">
        <v>0</v>
      </c>
      <c r="AH1878" s="43">
        <v>0</v>
      </c>
    </row>
    <row r="1879" spans="1:34">
      <c r="A1879" s="52">
        <v>0</v>
      </c>
      <c r="D1879" s="62">
        <v>2017</v>
      </c>
      <c r="E1879" s="62">
        <v>6</v>
      </c>
      <c r="F1879" s="62">
        <v>2017</v>
      </c>
      <c r="G1879" s="62">
        <v>2018</v>
      </c>
      <c r="H1879" s="168">
        <v>0</v>
      </c>
      <c r="I1879" s="168">
        <v>0</v>
      </c>
      <c r="J1879" s="168">
        <v>0</v>
      </c>
      <c r="K1879" s="168">
        <v>0</v>
      </c>
      <c r="L1879" s="168">
        <v>0</v>
      </c>
      <c r="M1879" s="168">
        <v>0</v>
      </c>
      <c r="N1879" s="168">
        <v>0</v>
      </c>
      <c r="O1879" s="168">
        <v>0</v>
      </c>
      <c r="P1879" s="168">
        <v>0</v>
      </c>
      <c r="Q1879" s="168">
        <v>0</v>
      </c>
      <c r="R1879" s="168">
        <v>0</v>
      </c>
      <c r="S1879" s="168">
        <v>0</v>
      </c>
      <c r="T1879" s="168">
        <v>0</v>
      </c>
      <c r="U1879" s="168">
        <v>0</v>
      </c>
      <c r="V1879" s="168">
        <v>0</v>
      </c>
      <c r="W1879" s="168">
        <v>0</v>
      </c>
      <c r="X1879" s="168">
        <v>0</v>
      </c>
      <c r="Y1879" s="168">
        <v>0</v>
      </c>
      <c r="Z1879" s="168">
        <v>0</v>
      </c>
      <c r="AA1879" s="168">
        <v>0</v>
      </c>
      <c r="AB1879" s="168">
        <v>0</v>
      </c>
      <c r="AC1879" s="168">
        <v>0</v>
      </c>
      <c r="AD1879" s="168">
        <v>0</v>
      </c>
      <c r="AE1879" s="168">
        <v>0</v>
      </c>
      <c r="AF1879" s="168">
        <v>0</v>
      </c>
      <c r="AG1879" s="168">
        <v>0</v>
      </c>
      <c r="AH1879" s="43">
        <v>0</v>
      </c>
    </row>
    <row r="1880" spans="1:34">
      <c r="A1880" s="52">
        <v>0</v>
      </c>
      <c r="D1880" s="62">
        <v>2017</v>
      </c>
      <c r="E1880" s="62">
        <v>7</v>
      </c>
      <c r="F1880" s="62">
        <v>2018</v>
      </c>
      <c r="G1880" s="62">
        <v>2018</v>
      </c>
      <c r="H1880" s="168">
        <v>0</v>
      </c>
      <c r="I1880" s="168">
        <v>0</v>
      </c>
      <c r="J1880" s="168">
        <v>0</v>
      </c>
      <c r="K1880" s="168">
        <v>0</v>
      </c>
      <c r="L1880" s="168">
        <v>0</v>
      </c>
      <c r="M1880" s="168">
        <v>0</v>
      </c>
      <c r="N1880" s="168">
        <v>0</v>
      </c>
      <c r="O1880" s="168">
        <v>0</v>
      </c>
      <c r="P1880" s="168">
        <v>0</v>
      </c>
      <c r="Q1880" s="168">
        <v>0</v>
      </c>
      <c r="R1880" s="168">
        <v>0</v>
      </c>
      <c r="S1880" s="168">
        <v>0</v>
      </c>
      <c r="T1880" s="168">
        <v>0</v>
      </c>
      <c r="U1880" s="168">
        <v>0</v>
      </c>
      <c r="V1880" s="168">
        <v>0</v>
      </c>
      <c r="W1880" s="168">
        <v>0</v>
      </c>
      <c r="X1880" s="168">
        <v>0</v>
      </c>
      <c r="Y1880" s="168">
        <v>0</v>
      </c>
      <c r="Z1880" s="168">
        <v>0</v>
      </c>
      <c r="AA1880" s="168">
        <v>0</v>
      </c>
      <c r="AB1880" s="168">
        <v>0</v>
      </c>
      <c r="AC1880" s="168">
        <v>0</v>
      </c>
      <c r="AD1880" s="168">
        <v>0</v>
      </c>
      <c r="AE1880" s="168">
        <v>0</v>
      </c>
      <c r="AF1880" s="168">
        <v>0</v>
      </c>
      <c r="AG1880" s="168">
        <v>0</v>
      </c>
      <c r="AH1880" s="43">
        <v>0</v>
      </c>
    </row>
    <row r="1881" spans="1:34">
      <c r="A1881" s="52">
        <v>0</v>
      </c>
      <c r="D1881" s="62">
        <v>2017</v>
      </c>
      <c r="E1881" s="62">
        <v>8</v>
      </c>
      <c r="F1881" s="62">
        <v>2018</v>
      </c>
      <c r="G1881" s="62">
        <v>2018</v>
      </c>
      <c r="H1881" s="168">
        <v>0</v>
      </c>
      <c r="I1881" s="168">
        <v>0</v>
      </c>
      <c r="J1881" s="168">
        <v>0</v>
      </c>
      <c r="K1881" s="168">
        <v>0</v>
      </c>
      <c r="L1881" s="168">
        <v>0</v>
      </c>
      <c r="M1881" s="168">
        <v>0</v>
      </c>
      <c r="N1881" s="168">
        <v>0</v>
      </c>
      <c r="O1881" s="168">
        <v>0</v>
      </c>
      <c r="P1881" s="168">
        <v>0</v>
      </c>
      <c r="Q1881" s="168">
        <v>0</v>
      </c>
      <c r="R1881" s="168">
        <v>0</v>
      </c>
      <c r="S1881" s="168">
        <v>0</v>
      </c>
      <c r="T1881" s="168">
        <v>0</v>
      </c>
      <c r="U1881" s="168">
        <v>0</v>
      </c>
      <c r="V1881" s="168">
        <v>0</v>
      </c>
      <c r="W1881" s="168">
        <v>0</v>
      </c>
      <c r="X1881" s="168">
        <v>0</v>
      </c>
      <c r="Y1881" s="168">
        <v>0</v>
      </c>
      <c r="Z1881" s="168">
        <v>0</v>
      </c>
      <c r="AA1881" s="168">
        <v>0</v>
      </c>
      <c r="AB1881" s="168">
        <v>0</v>
      </c>
      <c r="AC1881" s="168">
        <v>0</v>
      </c>
      <c r="AD1881" s="168">
        <v>0</v>
      </c>
      <c r="AE1881" s="168">
        <v>0</v>
      </c>
      <c r="AF1881" s="168">
        <v>0</v>
      </c>
      <c r="AG1881" s="168">
        <v>0</v>
      </c>
      <c r="AH1881" s="43">
        <v>0</v>
      </c>
    </row>
    <row r="1882" spans="1:34">
      <c r="A1882" s="52">
        <v>0</v>
      </c>
      <c r="D1882" s="62">
        <v>2017</v>
      </c>
      <c r="E1882" s="62">
        <v>9</v>
      </c>
      <c r="F1882" s="62">
        <v>2018</v>
      </c>
      <c r="G1882" s="62">
        <v>2018</v>
      </c>
      <c r="H1882" s="168">
        <v>0</v>
      </c>
      <c r="I1882" s="168">
        <v>0</v>
      </c>
      <c r="J1882" s="168">
        <v>0</v>
      </c>
      <c r="K1882" s="168">
        <v>0</v>
      </c>
      <c r="L1882" s="168">
        <v>0</v>
      </c>
      <c r="M1882" s="168">
        <v>0</v>
      </c>
      <c r="N1882" s="168">
        <v>0</v>
      </c>
      <c r="O1882" s="168">
        <v>0</v>
      </c>
      <c r="P1882" s="168">
        <v>0</v>
      </c>
      <c r="Q1882" s="168">
        <v>0</v>
      </c>
      <c r="R1882" s="168">
        <v>0</v>
      </c>
      <c r="S1882" s="168">
        <v>0</v>
      </c>
      <c r="T1882" s="168">
        <v>0</v>
      </c>
      <c r="U1882" s="168">
        <v>0</v>
      </c>
      <c r="V1882" s="168">
        <v>0</v>
      </c>
      <c r="W1882" s="168">
        <v>0</v>
      </c>
      <c r="X1882" s="168">
        <v>0</v>
      </c>
      <c r="Y1882" s="168">
        <v>0</v>
      </c>
      <c r="Z1882" s="168">
        <v>0</v>
      </c>
      <c r="AA1882" s="168">
        <v>0</v>
      </c>
      <c r="AB1882" s="168">
        <v>0</v>
      </c>
      <c r="AC1882" s="168">
        <v>0</v>
      </c>
      <c r="AD1882" s="168">
        <v>0</v>
      </c>
      <c r="AE1882" s="168">
        <v>0</v>
      </c>
      <c r="AF1882" s="168">
        <v>0</v>
      </c>
      <c r="AG1882" s="168">
        <v>0</v>
      </c>
      <c r="AH1882" s="43">
        <v>0</v>
      </c>
    </row>
    <row r="1883" spans="1:34">
      <c r="A1883" s="52">
        <v>0</v>
      </c>
      <c r="D1883" s="62">
        <v>2017</v>
      </c>
      <c r="E1883" s="62">
        <v>10</v>
      </c>
      <c r="F1883" s="62">
        <v>2018</v>
      </c>
      <c r="G1883" s="62">
        <v>2018</v>
      </c>
      <c r="H1883" s="168">
        <v>0</v>
      </c>
      <c r="I1883" s="168">
        <v>0</v>
      </c>
      <c r="J1883" s="168">
        <v>0</v>
      </c>
      <c r="K1883" s="168">
        <v>0</v>
      </c>
      <c r="L1883" s="168">
        <v>0</v>
      </c>
      <c r="M1883" s="168">
        <v>0</v>
      </c>
      <c r="N1883" s="168">
        <v>0</v>
      </c>
      <c r="O1883" s="168">
        <v>0</v>
      </c>
      <c r="P1883" s="168">
        <v>0</v>
      </c>
      <c r="Q1883" s="168">
        <v>0</v>
      </c>
      <c r="R1883" s="168">
        <v>0</v>
      </c>
      <c r="S1883" s="168">
        <v>0</v>
      </c>
      <c r="T1883" s="168">
        <v>0</v>
      </c>
      <c r="U1883" s="168">
        <v>0</v>
      </c>
      <c r="V1883" s="168">
        <v>0</v>
      </c>
      <c r="W1883" s="168">
        <v>0</v>
      </c>
      <c r="X1883" s="168">
        <v>0</v>
      </c>
      <c r="Y1883" s="168">
        <v>0</v>
      </c>
      <c r="Z1883" s="168">
        <v>0</v>
      </c>
      <c r="AA1883" s="168">
        <v>0</v>
      </c>
      <c r="AB1883" s="168">
        <v>0</v>
      </c>
      <c r="AC1883" s="168">
        <v>0</v>
      </c>
      <c r="AD1883" s="168">
        <v>0</v>
      </c>
      <c r="AE1883" s="168">
        <v>0</v>
      </c>
      <c r="AF1883" s="168">
        <v>0</v>
      </c>
      <c r="AG1883" s="168">
        <v>0</v>
      </c>
      <c r="AH1883" s="43">
        <v>0</v>
      </c>
    </row>
    <row r="1884" spans="1:34">
      <c r="A1884" s="52">
        <v>0</v>
      </c>
      <c r="D1884" s="62">
        <v>2017</v>
      </c>
      <c r="E1884" s="62">
        <v>11</v>
      </c>
      <c r="F1884" s="62">
        <v>2018</v>
      </c>
      <c r="G1884" s="62">
        <v>2018</v>
      </c>
      <c r="H1884" s="168">
        <v>0</v>
      </c>
      <c r="I1884" s="168">
        <v>0</v>
      </c>
      <c r="J1884" s="168">
        <v>0</v>
      </c>
      <c r="K1884" s="168">
        <v>0</v>
      </c>
      <c r="L1884" s="168">
        <v>0</v>
      </c>
      <c r="M1884" s="168">
        <v>0</v>
      </c>
      <c r="N1884" s="168">
        <v>0</v>
      </c>
      <c r="O1884" s="168">
        <v>0</v>
      </c>
      <c r="P1884" s="168">
        <v>0</v>
      </c>
      <c r="Q1884" s="168">
        <v>0</v>
      </c>
      <c r="R1884" s="168">
        <v>0</v>
      </c>
      <c r="S1884" s="168">
        <v>0</v>
      </c>
      <c r="T1884" s="168">
        <v>0</v>
      </c>
      <c r="U1884" s="168">
        <v>0</v>
      </c>
      <c r="V1884" s="168">
        <v>0</v>
      </c>
      <c r="W1884" s="168">
        <v>0</v>
      </c>
      <c r="X1884" s="168">
        <v>0</v>
      </c>
      <c r="Y1884" s="168">
        <v>0</v>
      </c>
      <c r="Z1884" s="168">
        <v>0</v>
      </c>
      <c r="AA1884" s="168">
        <v>0</v>
      </c>
      <c r="AB1884" s="168">
        <v>0</v>
      </c>
      <c r="AC1884" s="168">
        <v>0</v>
      </c>
      <c r="AD1884" s="168">
        <v>0</v>
      </c>
      <c r="AE1884" s="168">
        <v>0</v>
      </c>
      <c r="AF1884" s="168">
        <v>0</v>
      </c>
      <c r="AG1884" s="168">
        <v>0</v>
      </c>
      <c r="AH1884" s="43">
        <v>0</v>
      </c>
    </row>
    <row r="1885" spans="1:34">
      <c r="A1885" s="52">
        <v>0</v>
      </c>
      <c r="D1885" s="62">
        <v>2017</v>
      </c>
      <c r="E1885" s="62">
        <v>12</v>
      </c>
      <c r="F1885" s="62">
        <v>2018</v>
      </c>
      <c r="G1885" s="62">
        <v>2018</v>
      </c>
      <c r="H1885" s="168">
        <v>0</v>
      </c>
      <c r="I1885" s="168">
        <v>0</v>
      </c>
      <c r="J1885" s="168">
        <v>0</v>
      </c>
      <c r="K1885" s="168">
        <v>0</v>
      </c>
      <c r="L1885" s="168">
        <v>0</v>
      </c>
      <c r="M1885" s="168">
        <v>0</v>
      </c>
      <c r="N1885" s="168">
        <v>0</v>
      </c>
      <c r="O1885" s="168">
        <v>0</v>
      </c>
      <c r="P1885" s="168">
        <v>0</v>
      </c>
      <c r="Q1885" s="168">
        <v>0</v>
      </c>
      <c r="R1885" s="168">
        <v>0</v>
      </c>
      <c r="S1885" s="168">
        <v>0</v>
      </c>
      <c r="T1885" s="168">
        <v>0</v>
      </c>
      <c r="U1885" s="168">
        <v>0</v>
      </c>
      <c r="V1885" s="168">
        <v>0</v>
      </c>
      <c r="W1885" s="168">
        <v>0</v>
      </c>
      <c r="X1885" s="168">
        <v>0</v>
      </c>
      <c r="Y1885" s="168">
        <v>0</v>
      </c>
      <c r="Z1885" s="168">
        <v>0</v>
      </c>
      <c r="AA1885" s="168">
        <v>0</v>
      </c>
      <c r="AB1885" s="168">
        <v>0</v>
      </c>
      <c r="AC1885" s="168">
        <v>0</v>
      </c>
      <c r="AD1885" s="168">
        <v>0</v>
      </c>
      <c r="AE1885" s="168">
        <v>0</v>
      </c>
      <c r="AF1885" s="168">
        <v>0</v>
      </c>
      <c r="AG1885" s="168">
        <v>0</v>
      </c>
      <c r="AH1885" s="43">
        <v>0</v>
      </c>
    </row>
    <row r="1886" spans="1:34">
      <c r="A1886" s="52">
        <v>0</v>
      </c>
      <c r="D1886" s="62">
        <v>2018</v>
      </c>
      <c r="E1886" s="62">
        <v>1</v>
      </c>
      <c r="F1886" s="62">
        <v>2018</v>
      </c>
      <c r="G1886" s="62">
        <v>2018</v>
      </c>
      <c r="H1886" s="168">
        <v>0</v>
      </c>
      <c r="I1886" s="168">
        <v>0</v>
      </c>
      <c r="J1886" s="168">
        <v>0</v>
      </c>
      <c r="K1886" s="168">
        <v>0</v>
      </c>
      <c r="L1886" s="168">
        <v>0</v>
      </c>
      <c r="M1886" s="168">
        <v>0</v>
      </c>
      <c r="N1886" s="168">
        <v>0</v>
      </c>
      <c r="O1886" s="168">
        <v>0</v>
      </c>
      <c r="P1886" s="168">
        <v>0</v>
      </c>
      <c r="Q1886" s="168">
        <v>0</v>
      </c>
      <c r="R1886" s="168">
        <v>0</v>
      </c>
      <c r="S1886" s="168">
        <v>0</v>
      </c>
      <c r="T1886" s="168">
        <v>0</v>
      </c>
      <c r="U1886" s="168">
        <v>0</v>
      </c>
      <c r="V1886" s="168">
        <v>0</v>
      </c>
      <c r="W1886" s="168">
        <v>0</v>
      </c>
      <c r="X1886" s="168">
        <v>0</v>
      </c>
      <c r="Y1886" s="168">
        <v>0</v>
      </c>
      <c r="Z1886" s="168">
        <v>0</v>
      </c>
      <c r="AA1886" s="168">
        <v>0</v>
      </c>
      <c r="AB1886" s="168">
        <v>0</v>
      </c>
      <c r="AC1886" s="168">
        <v>0</v>
      </c>
      <c r="AD1886" s="168">
        <v>0</v>
      </c>
      <c r="AE1886" s="168">
        <v>0</v>
      </c>
      <c r="AF1886" s="168">
        <v>0</v>
      </c>
      <c r="AG1886" s="168">
        <v>0</v>
      </c>
      <c r="AH1886" s="43">
        <v>0</v>
      </c>
    </row>
    <row r="1887" spans="1:34">
      <c r="A1887" s="52">
        <v>0</v>
      </c>
      <c r="D1887" s="62">
        <v>2018</v>
      </c>
      <c r="E1887" s="62">
        <v>2</v>
      </c>
      <c r="F1887" s="62">
        <v>2018</v>
      </c>
      <c r="G1887" s="62">
        <v>2018</v>
      </c>
      <c r="H1887" s="168">
        <v>0</v>
      </c>
      <c r="I1887" s="168">
        <v>0</v>
      </c>
      <c r="J1887" s="168">
        <v>0</v>
      </c>
      <c r="K1887" s="168">
        <v>0</v>
      </c>
      <c r="L1887" s="168">
        <v>0</v>
      </c>
      <c r="M1887" s="168">
        <v>0</v>
      </c>
      <c r="N1887" s="168">
        <v>0</v>
      </c>
      <c r="O1887" s="168">
        <v>0</v>
      </c>
      <c r="P1887" s="168">
        <v>0</v>
      </c>
      <c r="Q1887" s="168">
        <v>0</v>
      </c>
      <c r="R1887" s="168">
        <v>0</v>
      </c>
      <c r="S1887" s="168">
        <v>0</v>
      </c>
      <c r="T1887" s="168">
        <v>0</v>
      </c>
      <c r="U1887" s="168">
        <v>0</v>
      </c>
      <c r="V1887" s="168">
        <v>0</v>
      </c>
      <c r="W1887" s="168">
        <v>0</v>
      </c>
      <c r="X1887" s="168">
        <v>0</v>
      </c>
      <c r="Y1887" s="168">
        <v>0</v>
      </c>
      <c r="Z1887" s="168">
        <v>0</v>
      </c>
      <c r="AA1887" s="168">
        <v>0</v>
      </c>
      <c r="AB1887" s="168">
        <v>0</v>
      </c>
      <c r="AC1887" s="168">
        <v>0</v>
      </c>
      <c r="AD1887" s="168">
        <v>0</v>
      </c>
      <c r="AE1887" s="168">
        <v>0</v>
      </c>
      <c r="AF1887" s="168">
        <v>0</v>
      </c>
      <c r="AG1887" s="168">
        <v>0</v>
      </c>
      <c r="AH1887" s="43">
        <v>0</v>
      </c>
    </row>
    <row r="1888" spans="1:34">
      <c r="A1888" s="52">
        <v>0</v>
      </c>
      <c r="D1888" s="62">
        <v>2018</v>
      </c>
      <c r="E1888" s="62">
        <v>3</v>
      </c>
      <c r="F1888" s="62">
        <v>2018</v>
      </c>
      <c r="G1888" s="62">
        <v>2018</v>
      </c>
      <c r="H1888" s="168">
        <v>0</v>
      </c>
      <c r="I1888" s="168">
        <v>0</v>
      </c>
      <c r="J1888" s="168">
        <v>0</v>
      </c>
      <c r="K1888" s="168">
        <v>0</v>
      </c>
      <c r="L1888" s="168">
        <v>0</v>
      </c>
      <c r="M1888" s="168">
        <v>0</v>
      </c>
      <c r="N1888" s="168">
        <v>0</v>
      </c>
      <c r="O1888" s="168">
        <v>0</v>
      </c>
      <c r="P1888" s="168">
        <v>0</v>
      </c>
      <c r="Q1888" s="168">
        <v>0</v>
      </c>
      <c r="R1888" s="168">
        <v>0</v>
      </c>
      <c r="S1888" s="168">
        <v>0</v>
      </c>
      <c r="T1888" s="168">
        <v>0</v>
      </c>
      <c r="U1888" s="168">
        <v>0</v>
      </c>
      <c r="V1888" s="168">
        <v>0</v>
      </c>
      <c r="W1888" s="168">
        <v>0</v>
      </c>
      <c r="X1888" s="168">
        <v>0</v>
      </c>
      <c r="Y1888" s="168">
        <v>0</v>
      </c>
      <c r="Z1888" s="168">
        <v>0</v>
      </c>
      <c r="AA1888" s="168">
        <v>0</v>
      </c>
      <c r="AB1888" s="168">
        <v>0</v>
      </c>
      <c r="AC1888" s="168">
        <v>0</v>
      </c>
      <c r="AD1888" s="168">
        <v>0</v>
      </c>
      <c r="AE1888" s="168">
        <v>0</v>
      </c>
      <c r="AF1888" s="168">
        <v>0</v>
      </c>
      <c r="AG1888" s="168">
        <v>0</v>
      </c>
      <c r="AH1888" s="43">
        <v>0</v>
      </c>
    </row>
    <row r="1889" spans="1:34">
      <c r="A1889" s="52">
        <v>0</v>
      </c>
      <c r="D1889" s="62">
        <v>2018</v>
      </c>
      <c r="E1889" s="62">
        <v>4</v>
      </c>
      <c r="F1889" s="62">
        <v>2018</v>
      </c>
      <c r="G1889" s="62">
        <v>2018</v>
      </c>
      <c r="H1889" s="168">
        <v>0</v>
      </c>
      <c r="I1889" s="168">
        <v>0</v>
      </c>
      <c r="J1889" s="168">
        <v>0</v>
      </c>
      <c r="K1889" s="168">
        <v>0</v>
      </c>
      <c r="L1889" s="168">
        <v>0</v>
      </c>
      <c r="M1889" s="168">
        <v>0</v>
      </c>
      <c r="N1889" s="168">
        <v>0</v>
      </c>
      <c r="O1889" s="168">
        <v>0</v>
      </c>
      <c r="P1889" s="168">
        <v>0</v>
      </c>
      <c r="Q1889" s="168">
        <v>0</v>
      </c>
      <c r="R1889" s="168">
        <v>0</v>
      </c>
      <c r="S1889" s="168">
        <v>0</v>
      </c>
      <c r="T1889" s="168">
        <v>0</v>
      </c>
      <c r="U1889" s="168">
        <v>0</v>
      </c>
      <c r="V1889" s="168">
        <v>0</v>
      </c>
      <c r="W1889" s="168">
        <v>0</v>
      </c>
      <c r="X1889" s="168">
        <v>0</v>
      </c>
      <c r="Y1889" s="168">
        <v>0</v>
      </c>
      <c r="Z1889" s="168">
        <v>0</v>
      </c>
      <c r="AA1889" s="168">
        <v>0</v>
      </c>
      <c r="AB1889" s="168">
        <v>0</v>
      </c>
      <c r="AC1889" s="168">
        <v>0</v>
      </c>
      <c r="AD1889" s="168">
        <v>0</v>
      </c>
      <c r="AE1889" s="168">
        <v>0</v>
      </c>
      <c r="AF1889" s="168">
        <v>0</v>
      </c>
      <c r="AG1889" s="168">
        <v>0</v>
      </c>
      <c r="AH1889" s="43">
        <v>0</v>
      </c>
    </row>
    <row r="1890" spans="1:34">
      <c r="A1890" s="52">
        <v>0</v>
      </c>
      <c r="D1890" s="62">
        <v>2018</v>
      </c>
      <c r="E1890" s="62">
        <v>5</v>
      </c>
      <c r="F1890" s="62">
        <v>2018</v>
      </c>
      <c r="G1890" s="62">
        <v>2019</v>
      </c>
      <c r="H1890" s="168">
        <v>0</v>
      </c>
      <c r="I1890" s="168">
        <v>0</v>
      </c>
      <c r="J1890" s="168">
        <v>0</v>
      </c>
      <c r="K1890" s="168">
        <v>0</v>
      </c>
      <c r="L1890" s="168">
        <v>0</v>
      </c>
      <c r="M1890" s="168">
        <v>0</v>
      </c>
      <c r="N1890" s="168">
        <v>0</v>
      </c>
      <c r="O1890" s="168">
        <v>0</v>
      </c>
      <c r="P1890" s="168">
        <v>0</v>
      </c>
      <c r="Q1890" s="168">
        <v>0</v>
      </c>
      <c r="R1890" s="168">
        <v>0</v>
      </c>
      <c r="S1890" s="168">
        <v>0</v>
      </c>
      <c r="T1890" s="168">
        <v>0</v>
      </c>
      <c r="U1890" s="168">
        <v>0</v>
      </c>
      <c r="V1890" s="168">
        <v>0</v>
      </c>
      <c r="W1890" s="168">
        <v>0</v>
      </c>
      <c r="X1890" s="168">
        <v>0</v>
      </c>
      <c r="Y1890" s="168">
        <v>0</v>
      </c>
      <c r="Z1890" s="168">
        <v>0</v>
      </c>
      <c r="AA1890" s="168">
        <v>0</v>
      </c>
      <c r="AB1890" s="168">
        <v>0</v>
      </c>
      <c r="AC1890" s="168">
        <v>0</v>
      </c>
      <c r="AD1890" s="168">
        <v>0</v>
      </c>
      <c r="AE1890" s="168">
        <v>0</v>
      </c>
      <c r="AF1890" s="168">
        <v>0</v>
      </c>
      <c r="AG1890" s="168">
        <v>0</v>
      </c>
      <c r="AH1890" s="43">
        <v>0</v>
      </c>
    </row>
    <row r="1891" spans="1:34">
      <c r="A1891" s="52">
        <v>0</v>
      </c>
      <c r="D1891" s="62">
        <v>2018</v>
      </c>
      <c r="E1891" s="62">
        <v>6</v>
      </c>
      <c r="F1891" s="62">
        <v>2018</v>
      </c>
      <c r="G1891" s="62">
        <v>2019</v>
      </c>
      <c r="H1891" s="168">
        <v>0</v>
      </c>
      <c r="I1891" s="168">
        <v>0</v>
      </c>
      <c r="J1891" s="168">
        <v>0</v>
      </c>
      <c r="K1891" s="168">
        <v>0</v>
      </c>
      <c r="L1891" s="168">
        <v>0</v>
      </c>
      <c r="M1891" s="168">
        <v>0</v>
      </c>
      <c r="N1891" s="168">
        <v>0</v>
      </c>
      <c r="O1891" s="168">
        <v>0</v>
      </c>
      <c r="P1891" s="168">
        <v>0</v>
      </c>
      <c r="Q1891" s="168">
        <v>0</v>
      </c>
      <c r="R1891" s="168">
        <v>0</v>
      </c>
      <c r="S1891" s="168">
        <v>0</v>
      </c>
      <c r="T1891" s="168">
        <v>0</v>
      </c>
      <c r="U1891" s="168">
        <v>0</v>
      </c>
      <c r="V1891" s="168">
        <v>0</v>
      </c>
      <c r="W1891" s="168">
        <v>0</v>
      </c>
      <c r="X1891" s="168">
        <v>0</v>
      </c>
      <c r="Y1891" s="168">
        <v>0</v>
      </c>
      <c r="Z1891" s="168">
        <v>0</v>
      </c>
      <c r="AA1891" s="168">
        <v>0</v>
      </c>
      <c r="AB1891" s="168">
        <v>0</v>
      </c>
      <c r="AC1891" s="168">
        <v>0</v>
      </c>
      <c r="AD1891" s="168">
        <v>0</v>
      </c>
      <c r="AE1891" s="168">
        <v>0</v>
      </c>
      <c r="AF1891" s="168">
        <v>0</v>
      </c>
      <c r="AG1891" s="168">
        <v>0</v>
      </c>
      <c r="AH1891" s="43">
        <v>0</v>
      </c>
    </row>
    <row r="1892" spans="1:34">
      <c r="A1892" s="52">
        <v>0</v>
      </c>
      <c r="D1892" s="62">
        <v>2018</v>
      </c>
      <c r="E1892" s="62">
        <v>7</v>
      </c>
      <c r="F1892" s="62">
        <v>2019</v>
      </c>
      <c r="G1892" s="62">
        <v>2019</v>
      </c>
      <c r="H1892" s="168">
        <v>0</v>
      </c>
      <c r="I1892" s="168">
        <v>0</v>
      </c>
      <c r="J1892" s="168">
        <v>0</v>
      </c>
      <c r="K1892" s="168">
        <v>0</v>
      </c>
      <c r="L1892" s="168">
        <v>0</v>
      </c>
      <c r="M1892" s="168">
        <v>0</v>
      </c>
      <c r="N1892" s="168">
        <v>0</v>
      </c>
      <c r="O1892" s="168">
        <v>0</v>
      </c>
      <c r="P1892" s="168">
        <v>0</v>
      </c>
      <c r="Q1892" s="168">
        <v>0</v>
      </c>
      <c r="R1892" s="168">
        <v>0</v>
      </c>
      <c r="S1892" s="168">
        <v>0</v>
      </c>
      <c r="T1892" s="168">
        <v>0</v>
      </c>
      <c r="U1892" s="168">
        <v>0</v>
      </c>
      <c r="V1892" s="168">
        <v>0</v>
      </c>
      <c r="W1892" s="168">
        <v>0</v>
      </c>
      <c r="X1892" s="168">
        <v>0</v>
      </c>
      <c r="Y1892" s="168">
        <v>0</v>
      </c>
      <c r="Z1892" s="168">
        <v>0</v>
      </c>
      <c r="AA1892" s="168">
        <v>0</v>
      </c>
      <c r="AB1892" s="168">
        <v>0</v>
      </c>
      <c r="AC1892" s="168">
        <v>0</v>
      </c>
      <c r="AD1892" s="168">
        <v>0</v>
      </c>
      <c r="AE1892" s="168">
        <v>0</v>
      </c>
      <c r="AF1892" s="168">
        <v>0</v>
      </c>
      <c r="AG1892" s="168">
        <v>0</v>
      </c>
      <c r="AH1892" s="43">
        <v>0</v>
      </c>
    </row>
    <row r="1893" spans="1:34">
      <c r="A1893" s="52">
        <v>0</v>
      </c>
      <c r="D1893" s="62">
        <v>2018</v>
      </c>
      <c r="E1893" s="62">
        <v>8</v>
      </c>
      <c r="F1893" s="62">
        <v>2019</v>
      </c>
      <c r="G1893" s="62">
        <v>2019</v>
      </c>
      <c r="H1893" s="168">
        <v>0</v>
      </c>
      <c r="I1893" s="168">
        <v>0</v>
      </c>
      <c r="J1893" s="168">
        <v>0</v>
      </c>
      <c r="K1893" s="168">
        <v>0</v>
      </c>
      <c r="L1893" s="168">
        <v>0</v>
      </c>
      <c r="M1893" s="168">
        <v>0</v>
      </c>
      <c r="N1893" s="168">
        <v>0</v>
      </c>
      <c r="O1893" s="168">
        <v>0</v>
      </c>
      <c r="P1893" s="168">
        <v>0</v>
      </c>
      <c r="Q1893" s="168">
        <v>0</v>
      </c>
      <c r="R1893" s="168">
        <v>0</v>
      </c>
      <c r="S1893" s="168">
        <v>0</v>
      </c>
      <c r="T1893" s="168">
        <v>0</v>
      </c>
      <c r="U1893" s="168">
        <v>0</v>
      </c>
      <c r="V1893" s="168">
        <v>0</v>
      </c>
      <c r="W1893" s="168">
        <v>0</v>
      </c>
      <c r="X1893" s="168">
        <v>0</v>
      </c>
      <c r="Y1893" s="168">
        <v>0</v>
      </c>
      <c r="Z1893" s="168">
        <v>0</v>
      </c>
      <c r="AA1893" s="168">
        <v>0</v>
      </c>
      <c r="AB1893" s="168">
        <v>0</v>
      </c>
      <c r="AC1893" s="168">
        <v>0</v>
      </c>
      <c r="AD1893" s="168">
        <v>0</v>
      </c>
      <c r="AE1893" s="168">
        <v>0</v>
      </c>
      <c r="AF1893" s="168">
        <v>0</v>
      </c>
      <c r="AG1893" s="168">
        <v>0</v>
      </c>
      <c r="AH1893" s="43">
        <v>0</v>
      </c>
    </row>
    <row r="1894" spans="1:34">
      <c r="A1894" s="52">
        <v>0</v>
      </c>
      <c r="D1894" s="62">
        <v>2018</v>
      </c>
      <c r="E1894" s="62">
        <v>9</v>
      </c>
      <c r="F1894" s="62">
        <v>2019</v>
      </c>
      <c r="G1894" s="62">
        <v>2019</v>
      </c>
      <c r="H1894" s="168">
        <v>0</v>
      </c>
      <c r="I1894" s="168">
        <v>0</v>
      </c>
      <c r="J1894" s="168">
        <v>0</v>
      </c>
      <c r="K1894" s="168">
        <v>0</v>
      </c>
      <c r="L1894" s="168">
        <v>0</v>
      </c>
      <c r="M1894" s="168">
        <v>0</v>
      </c>
      <c r="N1894" s="168">
        <v>0</v>
      </c>
      <c r="O1894" s="168">
        <v>0</v>
      </c>
      <c r="P1894" s="168">
        <v>0</v>
      </c>
      <c r="Q1894" s="168">
        <v>0</v>
      </c>
      <c r="R1894" s="168">
        <v>0</v>
      </c>
      <c r="S1894" s="168">
        <v>0</v>
      </c>
      <c r="T1894" s="168">
        <v>0</v>
      </c>
      <c r="U1894" s="168">
        <v>0</v>
      </c>
      <c r="V1894" s="168">
        <v>0</v>
      </c>
      <c r="W1894" s="168">
        <v>0</v>
      </c>
      <c r="X1894" s="168">
        <v>0</v>
      </c>
      <c r="Y1894" s="168">
        <v>0</v>
      </c>
      <c r="Z1894" s="168">
        <v>0</v>
      </c>
      <c r="AA1894" s="168">
        <v>0</v>
      </c>
      <c r="AB1894" s="168">
        <v>0</v>
      </c>
      <c r="AC1894" s="168">
        <v>0</v>
      </c>
      <c r="AD1894" s="168">
        <v>0</v>
      </c>
      <c r="AE1894" s="168">
        <v>0</v>
      </c>
      <c r="AF1894" s="168">
        <v>0</v>
      </c>
      <c r="AG1894" s="168">
        <v>0</v>
      </c>
      <c r="AH1894" s="43">
        <v>0</v>
      </c>
    </row>
    <row r="1895" spans="1:34">
      <c r="A1895" s="52">
        <v>0</v>
      </c>
      <c r="D1895" s="62">
        <v>2018</v>
      </c>
      <c r="E1895" s="62">
        <v>10</v>
      </c>
      <c r="F1895" s="62">
        <v>2019</v>
      </c>
      <c r="G1895" s="62">
        <v>2019</v>
      </c>
      <c r="H1895" s="168">
        <v>0</v>
      </c>
      <c r="I1895" s="168">
        <v>0</v>
      </c>
      <c r="J1895" s="168">
        <v>0</v>
      </c>
      <c r="K1895" s="168">
        <v>0</v>
      </c>
      <c r="L1895" s="168">
        <v>0</v>
      </c>
      <c r="M1895" s="168">
        <v>0</v>
      </c>
      <c r="N1895" s="168">
        <v>0</v>
      </c>
      <c r="O1895" s="168">
        <v>0</v>
      </c>
      <c r="P1895" s="168">
        <v>0</v>
      </c>
      <c r="Q1895" s="168">
        <v>0</v>
      </c>
      <c r="R1895" s="168">
        <v>0</v>
      </c>
      <c r="S1895" s="168">
        <v>0</v>
      </c>
      <c r="T1895" s="168">
        <v>0</v>
      </c>
      <c r="U1895" s="168">
        <v>0</v>
      </c>
      <c r="V1895" s="168">
        <v>0</v>
      </c>
      <c r="W1895" s="168">
        <v>0</v>
      </c>
      <c r="X1895" s="168">
        <v>0</v>
      </c>
      <c r="Y1895" s="168">
        <v>0</v>
      </c>
      <c r="Z1895" s="168">
        <v>0</v>
      </c>
      <c r="AA1895" s="168">
        <v>0</v>
      </c>
      <c r="AB1895" s="168">
        <v>0</v>
      </c>
      <c r="AC1895" s="168">
        <v>0</v>
      </c>
      <c r="AD1895" s="168">
        <v>0</v>
      </c>
      <c r="AE1895" s="168">
        <v>0</v>
      </c>
      <c r="AF1895" s="168">
        <v>0</v>
      </c>
      <c r="AG1895" s="168">
        <v>0</v>
      </c>
      <c r="AH1895" s="43">
        <v>0</v>
      </c>
    </row>
    <row r="1896" spans="1:34">
      <c r="A1896" s="52">
        <v>0</v>
      </c>
      <c r="D1896" s="62">
        <v>2018</v>
      </c>
      <c r="E1896" s="62">
        <v>11</v>
      </c>
      <c r="F1896" s="62">
        <v>2019</v>
      </c>
      <c r="G1896" s="62">
        <v>2019</v>
      </c>
      <c r="H1896" s="168">
        <v>0</v>
      </c>
      <c r="I1896" s="168">
        <v>0</v>
      </c>
      <c r="J1896" s="168">
        <v>0</v>
      </c>
      <c r="K1896" s="168">
        <v>0</v>
      </c>
      <c r="L1896" s="168">
        <v>0</v>
      </c>
      <c r="M1896" s="168">
        <v>0</v>
      </c>
      <c r="N1896" s="168">
        <v>0</v>
      </c>
      <c r="O1896" s="168">
        <v>0</v>
      </c>
      <c r="P1896" s="168">
        <v>0</v>
      </c>
      <c r="Q1896" s="168">
        <v>0</v>
      </c>
      <c r="R1896" s="168">
        <v>0</v>
      </c>
      <c r="S1896" s="168">
        <v>0</v>
      </c>
      <c r="T1896" s="168">
        <v>0</v>
      </c>
      <c r="U1896" s="168">
        <v>0</v>
      </c>
      <c r="V1896" s="168">
        <v>0</v>
      </c>
      <c r="W1896" s="168">
        <v>0</v>
      </c>
      <c r="X1896" s="168">
        <v>0</v>
      </c>
      <c r="Y1896" s="168">
        <v>0</v>
      </c>
      <c r="Z1896" s="168">
        <v>0</v>
      </c>
      <c r="AA1896" s="168">
        <v>0</v>
      </c>
      <c r="AB1896" s="168">
        <v>0</v>
      </c>
      <c r="AC1896" s="168">
        <v>0</v>
      </c>
      <c r="AD1896" s="168">
        <v>0</v>
      </c>
      <c r="AE1896" s="168">
        <v>0</v>
      </c>
      <c r="AF1896" s="168">
        <v>0</v>
      </c>
      <c r="AG1896" s="168">
        <v>0</v>
      </c>
      <c r="AH1896" s="43">
        <v>0</v>
      </c>
    </row>
    <row r="1897" spans="1:34">
      <c r="A1897" s="52">
        <v>0</v>
      </c>
      <c r="D1897" s="62">
        <v>2018</v>
      </c>
      <c r="E1897" s="62">
        <v>12</v>
      </c>
      <c r="F1897" s="62">
        <v>2019</v>
      </c>
      <c r="G1897" s="62">
        <v>2019</v>
      </c>
      <c r="H1897" s="168">
        <v>0</v>
      </c>
      <c r="I1897" s="168">
        <v>0</v>
      </c>
      <c r="J1897" s="168">
        <v>0</v>
      </c>
      <c r="K1897" s="168">
        <v>0</v>
      </c>
      <c r="L1897" s="168">
        <v>0</v>
      </c>
      <c r="M1897" s="168">
        <v>0</v>
      </c>
      <c r="N1897" s="168">
        <v>0</v>
      </c>
      <c r="O1897" s="168">
        <v>0</v>
      </c>
      <c r="P1897" s="168">
        <v>0</v>
      </c>
      <c r="Q1897" s="168">
        <v>0</v>
      </c>
      <c r="R1897" s="168">
        <v>0</v>
      </c>
      <c r="S1897" s="168">
        <v>0</v>
      </c>
      <c r="T1897" s="168">
        <v>0</v>
      </c>
      <c r="U1897" s="168">
        <v>0</v>
      </c>
      <c r="V1897" s="168">
        <v>0</v>
      </c>
      <c r="W1897" s="168">
        <v>0</v>
      </c>
      <c r="X1897" s="168">
        <v>0</v>
      </c>
      <c r="Y1897" s="168">
        <v>0</v>
      </c>
      <c r="Z1897" s="168">
        <v>0</v>
      </c>
      <c r="AA1897" s="168">
        <v>0</v>
      </c>
      <c r="AB1897" s="168">
        <v>0</v>
      </c>
      <c r="AC1897" s="168">
        <v>0</v>
      </c>
      <c r="AD1897" s="168">
        <v>0</v>
      </c>
      <c r="AE1897" s="168">
        <v>0</v>
      </c>
      <c r="AF1897" s="168">
        <v>0</v>
      </c>
      <c r="AG1897" s="168">
        <v>0</v>
      </c>
      <c r="AH1897" s="43">
        <v>0</v>
      </c>
    </row>
    <row r="1898" spans="1:34">
      <c r="A1898" s="52">
        <v>0</v>
      </c>
      <c r="D1898" s="62">
        <v>2019</v>
      </c>
      <c r="E1898" s="62">
        <v>1</v>
      </c>
      <c r="F1898" s="62">
        <v>2019</v>
      </c>
      <c r="G1898" s="62">
        <v>2019</v>
      </c>
      <c r="H1898" s="168">
        <v>0</v>
      </c>
      <c r="I1898" s="168">
        <v>0</v>
      </c>
      <c r="J1898" s="168">
        <v>0</v>
      </c>
      <c r="K1898" s="168">
        <v>0</v>
      </c>
      <c r="L1898" s="168">
        <v>0</v>
      </c>
      <c r="M1898" s="168">
        <v>0</v>
      </c>
      <c r="N1898" s="168">
        <v>0</v>
      </c>
      <c r="O1898" s="168">
        <v>0</v>
      </c>
      <c r="P1898" s="168">
        <v>0</v>
      </c>
      <c r="Q1898" s="168">
        <v>0</v>
      </c>
      <c r="R1898" s="168">
        <v>0</v>
      </c>
      <c r="S1898" s="168">
        <v>0</v>
      </c>
      <c r="T1898" s="168">
        <v>0</v>
      </c>
      <c r="U1898" s="168">
        <v>0</v>
      </c>
      <c r="V1898" s="168">
        <v>0</v>
      </c>
      <c r="W1898" s="168">
        <v>0</v>
      </c>
      <c r="X1898" s="168">
        <v>0</v>
      </c>
      <c r="Y1898" s="168">
        <v>0</v>
      </c>
      <c r="Z1898" s="168">
        <v>0</v>
      </c>
      <c r="AA1898" s="168">
        <v>0</v>
      </c>
      <c r="AB1898" s="168">
        <v>0</v>
      </c>
      <c r="AC1898" s="168">
        <v>0</v>
      </c>
      <c r="AD1898" s="168">
        <v>0</v>
      </c>
      <c r="AE1898" s="168">
        <v>0</v>
      </c>
      <c r="AF1898" s="168">
        <v>0</v>
      </c>
      <c r="AG1898" s="168">
        <v>0</v>
      </c>
      <c r="AH1898" s="43">
        <v>0</v>
      </c>
    </row>
    <row r="1899" spans="1:34">
      <c r="A1899" s="52">
        <v>0</v>
      </c>
      <c r="D1899" s="62">
        <v>2019</v>
      </c>
      <c r="E1899" s="62">
        <v>2</v>
      </c>
      <c r="F1899" s="62">
        <v>2019</v>
      </c>
      <c r="G1899" s="62">
        <v>2019</v>
      </c>
      <c r="H1899" s="168">
        <v>0</v>
      </c>
      <c r="I1899" s="168">
        <v>0</v>
      </c>
      <c r="J1899" s="168">
        <v>0</v>
      </c>
      <c r="K1899" s="168">
        <v>0</v>
      </c>
      <c r="L1899" s="168">
        <v>0</v>
      </c>
      <c r="M1899" s="168">
        <v>0</v>
      </c>
      <c r="N1899" s="168">
        <v>0</v>
      </c>
      <c r="O1899" s="168">
        <v>0</v>
      </c>
      <c r="P1899" s="168">
        <v>0</v>
      </c>
      <c r="Q1899" s="168">
        <v>0</v>
      </c>
      <c r="R1899" s="168">
        <v>0</v>
      </c>
      <c r="S1899" s="168">
        <v>0</v>
      </c>
      <c r="T1899" s="168">
        <v>0</v>
      </c>
      <c r="U1899" s="168">
        <v>0</v>
      </c>
      <c r="V1899" s="168">
        <v>0</v>
      </c>
      <c r="W1899" s="168">
        <v>0</v>
      </c>
      <c r="X1899" s="168">
        <v>0</v>
      </c>
      <c r="Y1899" s="168">
        <v>0</v>
      </c>
      <c r="Z1899" s="168">
        <v>0</v>
      </c>
      <c r="AA1899" s="168">
        <v>0</v>
      </c>
      <c r="AB1899" s="168">
        <v>0</v>
      </c>
      <c r="AC1899" s="168">
        <v>0</v>
      </c>
      <c r="AD1899" s="168">
        <v>0</v>
      </c>
      <c r="AE1899" s="168">
        <v>0</v>
      </c>
      <c r="AF1899" s="168">
        <v>0</v>
      </c>
      <c r="AG1899" s="168">
        <v>0</v>
      </c>
      <c r="AH1899" s="43">
        <v>0</v>
      </c>
    </row>
    <row r="1900" spans="1:34">
      <c r="A1900" s="52">
        <v>0</v>
      </c>
      <c r="D1900" s="62">
        <v>2019</v>
      </c>
      <c r="E1900" s="62">
        <v>3</v>
      </c>
      <c r="F1900" s="62">
        <v>2019</v>
      </c>
      <c r="G1900" s="62">
        <v>2019</v>
      </c>
      <c r="H1900" s="168">
        <v>0</v>
      </c>
      <c r="I1900" s="168">
        <v>0</v>
      </c>
      <c r="J1900" s="168">
        <v>0</v>
      </c>
      <c r="K1900" s="168">
        <v>0</v>
      </c>
      <c r="L1900" s="168">
        <v>0</v>
      </c>
      <c r="M1900" s="168">
        <v>0</v>
      </c>
      <c r="N1900" s="168">
        <v>0</v>
      </c>
      <c r="O1900" s="168">
        <v>0</v>
      </c>
      <c r="P1900" s="168">
        <v>0</v>
      </c>
      <c r="Q1900" s="168">
        <v>0</v>
      </c>
      <c r="R1900" s="168">
        <v>0</v>
      </c>
      <c r="S1900" s="168">
        <v>0</v>
      </c>
      <c r="T1900" s="168">
        <v>0</v>
      </c>
      <c r="U1900" s="168">
        <v>0</v>
      </c>
      <c r="V1900" s="168">
        <v>0</v>
      </c>
      <c r="W1900" s="168">
        <v>0</v>
      </c>
      <c r="X1900" s="168">
        <v>0</v>
      </c>
      <c r="Y1900" s="168">
        <v>0</v>
      </c>
      <c r="Z1900" s="168">
        <v>0</v>
      </c>
      <c r="AA1900" s="168">
        <v>0</v>
      </c>
      <c r="AB1900" s="168">
        <v>0</v>
      </c>
      <c r="AC1900" s="168">
        <v>0</v>
      </c>
      <c r="AD1900" s="168">
        <v>0</v>
      </c>
      <c r="AE1900" s="168">
        <v>0</v>
      </c>
      <c r="AF1900" s="168">
        <v>0</v>
      </c>
      <c r="AG1900" s="168">
        <v>0</v>
      </c>
      <c r="AH1900" s="43">
        <v>0</v>
      </c>
    </row>
    <row r="1901" spans="1:34">
      <c r="A1901" s="52">
        <v>0</v>
      </c>
      <c r="D1901" s="62">
        <v>2019</v>
      </c>
      <c r="E1901" s="62">
        <v>4</v>
      </c>
      <c r="F1901" s="62">
        <v>2019</v>
      </c>
      <c r="G1901" s="62">
        <v>2019</v>
      </c>
      <c r="H1901" s="168">
        <v>0</v>
      </c>
      <c r="I1901" s="168">
        <v>0</v>
      </c>
      <c r="J1901" s="168">
        <v>0</v>
      </c>
      <c r="K1901" s="168">
        <v>0</v>
      </c>
      <c r="L1901" s="168">
        <v>0</v>
      </c>
      <c r="M1901" s="168">
        <v>0</v>
      </c>
      <c r="N1901" s="168">
        <v>0</v>
      </c>
      <c r="O1901" s="168">
        <v>0</v>
      </c>
      <c r="P1901" s="168">
        <v>0</v>
      </c>
      <c r="Q1901" s="168">
        <v>0</v>
      </c>
      <c r="R1901" s="168">
        <v>0</v>
      </c>
      <c r="S1901" s="168">
        <v>0</v>
      </c>
      <c r="T1901" s="168">
        <v>0</v>
      </c>
      <c r="U1901" s="168">
        <v>0</v>
      </c>
      <c r="V1901" s="168">
        <v>0</v>
      </c>
      <c r="W1901" s="168">
        <v>0</v>
      </c>
      <c r="X1901" s="168">
        <v>0</v>
      </c>
      <c r="Y1901" s="168">
        <v>0</v>
      </c>
      <c r="Z1901" s="168">
        <v>0</v>
      </c>
      <c r="AA1901" s="168">
        <v>0</v>
      </c>
      <c r="AB1901" s="168">
        <v>0</v>
      </c>
      <c r="AC1901" s="168">
        <v>0</v>
      </c>
      <c r="AD1901" s="168">
        <v>0</v>
      </c>
      <c r="AE1901" s="168">
        <v>0</v>
      </c>
      <c r="AF1901" s="168">
        <v>0</v>
      </c>
      <c r="AG1901" s="168">
        <v>0</v>
      </c>
      <c r="AH1901" s="43">
        <v>0</v>
      </c>
    </row>
    <row r="1902" spans="1:34">
      <c r="A1902" s="52">
        <v>0</v>
      </c>
      <c r="D1902" s="62">
        <v>2019</v>
      </c>
      <c r="E1902" s="62">
        <v>5</v>
      </c>
      <c r="F1902" s="62">
        <v>2019</v>
      </c>
      <c r="G1902" s="62">
        <v>2020</v>
      </c>
      <c r="H1902" s="168">
        <v>0</v>
      </c>
      <c r="I1902" s="168">
        <v>0</v>
      </c>
      <c r="J1902" s="168">
        <v>0</v>
      </c>
      <c r="K1902" s="168">
        <v>0</v>
      </c>
      <c r="L1902" s="168">
        <v>0</v>
      </c>
      <c r="M1902" s="168">
        <v>0</v>
      </c>
      <c r="N1902" s="168">
        <v>0</v>
      </c>
      <c r="O1902" s="168">
        <v>0</v>
      </c>
      <c r="P1902" s="168">
        <v>0</v>
      </c>
      <c r="Q1902" s="168">
        <v>0</v>
      </c>
      <c r="R1902" s="168">
        <v>0</v>
      </c>
      <c r="S1902" s="168">
        <v>0</v>
      </c>
      <c r="T1902" s="168">
        <v>0</v>
      </c>
      <c r="U1902" s="168">
        <v>0</v>
      </c>
      <c r="V1902" s="168">
        <v>0</v>
      </c>
      <c r="W1902" s="168">
        <v>0</v>
      </c>
      <c r="X1902" s="168">
        <v>0</v>
      </c>
      <c r="Y1902" s="168">
        <v>0</v>
      </c>
      <c r="Z1902" s="168">
        <v>0</v>
      </c>
      <c r="AA1902" s="168">
        <v>0</v>
      </c>
      <c r="AB1902" s="168">
        <v>0</v>
      </c>
      <c r="AC1902" s="168">
        <v>0</v>
      </c>
      <c r="AD1902" s="168">
        <v>0</v>
      </c>
      <c r="AE1902" s="168">
        <v>0</v>
      </c>
      <c r="AF1902" s="168">
        <v>0</v>
      </c>
      <c r="AG1902" s="168">
        <v>0</v>
      </c>
      <c r="AH1902" s="43">
        <v>0</v>
      </c>
    </row>
    <row r="1903" spans="1:34">
      <c r="A1903" s="52">
        <v>0</v>
      </c>
      <c r="D1903" s="62">
        <v>2019</v>
      </c>
      <c r="E1903" s="62">
        <v>6</v>
      </c>
      <c r="F1903" s="62">
        <v>2019</v>
      </c>
      <c r="G1903" s="62">
        <v>2020</v>
      </c>
      <c r="H1903" s="168">
        <v>0</v>
      </c>
      <c r="I1903" s="168">
        <v>0</v>
      </c>
      <c r="J1903" s="168">
        <v>0</v>
      </c>
      <c r="K1903" s="168">
        <v>0</v>
      </c>
      <c r="L1903" s="168">
        <v>0</v>
      </c>
      <c r="M1903" s="168">
        <v>0</v>
      </c>
      <c r="N1903" s="168">
        <v>0</v>
      </c>
      <c r="O1903" s="168">
        <v>0</v>
      </c>
      <c r="P1903" s="168">
        <v>0</v>
      </c>
      <c r="Q1903" s="168">
        <v>0</v>
      </c>
      <c r="R1903" s="168">
        <v>0</v>
      </c>
      <c r="S1903" s="168">
        <v>0</v>
      </c>
      <c r="T1903" s="168">
        <v>0</v>
      </c>
      <c r="U1903" s="168">
        <v>0</v>
      </c>
      <c r="V1903" s="168">
        <v>0</v>
      </c>
      <c r="W1903" s="168">
        <v>0</v>
      </c>
      <c r="X1903" s="168">
        <v>0</v>
      </c>
      <c r="Y1903" s="168">
        <v>0</v>
      </c>
      <c r="Z1903" s="168">
        <v>0</v>
      </c>
      <c r="AA1903" s="168">
        <v>0</v>
      </c>
      <c r="AB1903" s="168">
        <v>0</v>
      </c>
      <c r="AC1903" s="168">
        <v>0</v>
      </c>
      <c r="AD1903" s="168">
        <v>0</v>
      </c>
      <c r="AE1903" s="168">
        <v>0</v>
      </c>
      <c r="AF1903" s="168">
        <v>0</v>
      </c>
      <c r="AG1903" s="168">
        <v>0</v>
      </c>
      <c r="AH1903" s="43">
        <v>0</v>
      </c>
    </row>
    <row r="1904" spans="1:34">
      <c r="A1904" s="52">
        <v>0</v>
      </c>
      <c r="D1904" s="62">
        <v>2019</v>
      </c>
      <c r="E1904" s="62">
        <v>7</v>
      </c>
      <c r="F1904" s="62">
        <v>2020</v>
      </c>
      <c r="G1904" s="62">
        <v>2020</v>
      </c>
      <c r="H1904" s="168">
        <v>0</v>
      </c>
      <c r="I1904" s="168">
        <v>0</v>
      </c>
      <c r="J1904" s="168">
        <v>0</v>
      </c>
      <c r="K1904" s="168">
        <v>0</v>
      </c>
      <c r="L1904" s="168">
        <v>0</v>
      </c>
      <c r="M1904" s="168">
        <v>0</v>
      </c>
      <c r="N1904" s="168">
        <v>0</v>
      </c>
      <c r="O1904" s="168">
        <v>0</v>
      </c>
      <c r="P1904" s="168">
        <v>0</v>
      </c>
      <c r="Q1904" s="168">
        <v>0</v>
      </c>
      <c r="R1904" s="168">
        <v>0</v>
      </c>
      <c r="S1904" s="168">
        <v>0</v>
      </c>
      <c r="T1904" s="168">
        <v>0</v>
      </c>
      <c r="U1904" s="168">
        <v>0</v>
      </c>
      <c r="V1904" s="168">
        <v>0</v>
      </c>
      <c r="W1904" s="168">
        <v>0</v>
      </c>
      <c r="X1904" s="168">
        <v>0</v>
      </c>
      <c r="Y1904" s="168">
        <v>0</v>
      </c>
      <c r="Z1904" s="168">
        <v>0</v>
      </c>
      <c r="AA1904" s="168">
        <v>0</v>
      </c>
      <c r="AB1904" s="168">
        <v>0</v>
      </c>
      <c r="AC1904" s="168">
        <v>0</v>
      </c>
      <c r="AD1904" s="168">
        <v>0</v>
      </c>
      <c r="AE1904" s="168">
        <v>0</v>
      </c>
      <c r="AF1904" s="168">
        <v>0</v>
      </c>
      <c r="AG1904" s="168">
        <v>0</v>
      </c>
      <c r="AH1904" s="43">
        <v>0</v>
      </c>
    </row>
    <row r="1905" spans="1:34">
      <c r="A1905" s="52">
        <v>0</v>
      </c>
      <c r="D1905" s="62">
        <v>2019</v>
      </c>
      <c r="E1905" s="62">
        <v>8</v>
      </c>
      <c r="F1905" s="62">
        <v>2020</v>
      </c>
      <c r="G1905" s="62">
        <v>2020</v>
      </c>
      <c r="H1905" s="168">
        <v>0</v>
      </c>
      <c r="I1905" s="168">
        <v>0</v>
      </c>
      <c r="J1905" s="168">
        <v>0</v>
      </c>
      <c r="K1905" s="168">
        <v>0</v>
      </c>
      <c r="L1905" s="168">
        <v>0</v>
      </c>
      <c r="M1905" s="168">
        <v>0</v>
      </c>
      <c r="N1905" s="168">
        <v>0</v>
      </c>
      <c r="O1905" s="168">
        <v>0</v>
      </c>
      <c r="P1905" s="168">
        <v>0</v>
      </c>
      <c r="Q1905" s="168">
        <v>0</v>
      </c>
      <c r="R1905" s="168">
        <v>0</v>
      </c>
      <c r="S1905" s="168">
        <v>0</v>
      </c>
      <c r="T1905" s="168">
        <v>0</v>
      </c>
      <c r="U1905" s="168">
        <v>0</v>
      </c>
      <c r="V1905" s="168">
        <v>0</v>
      </c>
      <c r="W1905" s="168">
        <v>0</v>
      </c>
      <c r="X1905" s="168">
        <v>0</v>
      </c>
      <c r="Y1905" s="168">
        <v>0</v>
      </c>
      <c r="Z1905" s="168">
        <v>0</v>
      </c>
      <c r="AA1905" s="168">
        <v>0</v>
      </c>
      <c r="AB1905" s="168">
        <v>0</v>
      </c>
      <c r="AC1905" s="168">
        <v>0</v>
      </c>
      <c r="AD1905" s="168">
        <v>0</v>
      </c>
      <c r="AE1905" s="168">
        <v>0</v>
      </c>
      <c r="AF1905" s="168">
        <v>0</v>
      </c>
      <c r="AG1905" s="168">
        <v>0</v>
      </c>
      <c r="AH1905" s="43">
        <v>0</v>
      </c>
    </row>
    <row r="1906" spans="1:34">
      <c r="A1906" s="52">
        <v>0</v>
      </c>
      <c r="D1906" s="62">
        <v>2019</v>
      </c>
      <c r="E1906" s="62">
        <v>9</v>
      </c>
      <c r="F1906" s="62">
        <v>2020</v>
      </c>
      <c r="G1906" s="62">
        <v>2020</v>
      </c>
      <c r="H1906" s="168">
        <v>0</v>
      </c>
      <c r="I1906" s="168">
        <v>0</v>
      </c>
      <c r="J1906" s="168">
        <v>0</v>
      </c>
      <c r="K1906" s="168">
        <v>0</v>
      </c>
      <c r="L1906" s="168">
        <v>0</v>
      </c>
      <c r="M1906" s="168">
        <v>0</v>
      </c>
      <c r="N1906" s="168">
        <v>0</v>
      </c>
      <c r="O1906" s="168">
        <v>0</v>
      </c>
      <c r="P1906" s="168">
        <v>0</v>
      </c>
      <c r="Q1906" s="168">
        <v>0</v>
      </c>
      <c r="R1906" s="168">
        <v>0</v>
      </c>
      <c r="S1906" s="168">
        <v>0</v>
      </c>
      <c r="T1906" s="168">
        <v>0</v>
      </c>
      <c r="U1906" s="168">
        <v>0</v>
      </c>
      <c r="V1906" s="168">
        <v>0</v>
      </c>
      <c r="W1906" s="168">
        <v>0</v>
      </c>
      <c r="X1906" s="168">
        <v>0</v>
      </c>
      <c r="Y1906" s="168">
        <v>0</v>
      </c>
      <c r="Z1906" s="168">
        <v>0</v>
      </c>
      <c r="AA1906" s="168">
        <v>0</v>
      </c>
      <c r="AB1906" s="168">
        <v>0</v>
      </c>
      <c r="AC1906" s="168">
        <v>0</v>
      </c>
      <c r="AD1906" s="168">
        <v>0</v>
      </c>
      <c r="AE1906" s="168">
        <v>0</v>
      </c>
      <c r="AF1906" s="168">
        <v>0</v>
      </c>
      <c r="AG1906" s="168">
        <v>0</v>
      </c>
      <c r="AH1906" s="43">
        <v>0</v>
      </c>
    </row>
    <row r="1907" spans="1:34">
      <c r="A1907" s="52">
        <v>0</v>
      </c>
      <c r="D1907" s="62">
        <v>2019</v>
      </c>
      <c r="E1907" s="62">
        <v>10</v>
      </c>
      <c r="F1907" s="62">
        <v>2020</v>
      </c>
      <c r="G1907" s="62">
        <v>2020</v>
      </c>
      <c r="H1907" s="168">
        <v>0</v>
      </c>
      <c r="I1907" s="168">
        <v>0</v>
      </c>
      <c r="J1907" s="168">
        <v>0</v>
      </c>
      <c r="K1907" s="168">
        <v>0</v>
      </c>
      <c r="L1907" s="168">
        <v>0</v>
      </c>
      <c r="M1907" s="168">
        <v>0</v>
      </c>
      <c r="N1907" s="168">
        <v>0</v>
      </c>
      <c r="O1907" s="168">
        <v>0</v>
      </c>
      <c r="P1907" s="168">
        <v>0</v>
      </c>
      <c r="Q1907" s="168">
        <v>0</v>
      </c>
      <c r="R1907" s="168">
        <v>0</v>
      </c>
      <c r="S1907" s="168">
        <v>0</v>
      </c>
      <c r="T1907" s="168">
        <v>0</v>
      </c>
      <c r="U1907" s="168">
        <v>0</v>
      </c>
      <c r="V1907" s="168">
        <v>0</v>
      </c>
      <c r="W1907" s="168">
        <v>0</v>
      </c>
      <c r="X1907" s="168">
        <v>0</v>
      </c>
      <c r="Y1907" s="168">
        <v>0</v>
      </c>
      <c r="Z1907" s="168">
        <v>0</v>
      </c>
      <c r="AA1907" s="168">
        <v>0</v>
      </c>
      <c r="AB1907" s="168">
        <v>0</v>
      </c>
      <c r="AC1907" s="168">
        <v>0</v>
      </c>
      <c r="AD1907" s="168">
        <v>0</v>
      </c>
      <c r="AE1907" s="168">
        <v>0</v>
      </c>
      <c r="AF1907" s="168">
        <v>0</v>
      </c>
      <c r="AG1907" s="168">
        <v>0</v>
      </c>
      <c r="AH1907" s="43">
        <v>0</v>
      </c>
    </row>
    <row r="1908" spans="1:34">
      <c r="A1908" s="52">
        <v>0</v>
      </c>
      <c r="D1908" s="62">
        <v>2019</v>
      </c>
      <c r="E1908" s="62">
        <v>11</v>
      </c>
      <c r="F1908" s="62">
        <v>2020</v>
      </c>
      <c r="G1908" s="62">
        <v>2020</v>
      </c>
      <c r="H1908" s="168">
        <v>0</v>
      </c>
      <c r="I1908" s="168">
        <v>0</v>
      </c>
      <c r="J1908" s="168">
        <v>0</v>
      </c>
      <c r="K1908" s="168">
        <v>0</v>
      </c>
      <c r="L1908" s="168">
        <v>0</v>
      </c>
      <c r="M1908" s="168">
        <v>0</v>
      </c>
      <c r="N1908" s="168">
        <v>0</v>
      </c>
      <c r="O1908" s="168">
        <v>0</v>
      </c>
      <c r="P1908" s="168">
        <v>0</v>
      </c>
      <c r="Q1908" s="168">
        <v>0</v>
      </c>
      <c r="R1908" s="168">
        <v>0</v>
      </c>
      <c r="S1908" s="168">
        <v>0</v>
      </c>
      <c r="T1908" s="168">
        <v>0</v>
      </c>
      <c r="U1908" s="168">
        <v>0</v>
      </c>
      <c r="V1908" s="168">
        <v>0</v>
      </c>
      <c r="W1908" s="168">
        <v>0</v>
      </c>
      <c r="X1908" s="168">
        <v>0</v>
      </c>
      <c r="Y1908" s="168">
        <v>0</v>
      </c>
      <c r="Z1908" s="168">
        <v>0</v>
      </c>
      <c r="AA1908" s="168">
        <v>0</v>
      </c>
      <c r="AB1908" s="168">
        <v>0</v>
      </c>
      <c r="AC1908" s="168">
        <v>0</v>
      </c>
      <c r="AD1908" s="168">
        <v>0</v>
      </c>
      <c r="AE1908" s="168">
        <v>0</v>
      </c>
      <c r="AF1908" s="168">
        <v>0</v>
      </c>
      <c r="AG1908" s="168">
        <v>0</v>
      </c>
      <c r="AH1908" s="43">
        <v>0</v>
      </c>
    </row>
    <row r="1909" spans="1:34">
      <c r="A1909" s="52">
        <v>0</v>
      </c>
      <c r="D1909" s="62">
        <v>2019</v>
      </c>
      <c r="E1909" s="62">
        <v>12</v>
      </c>
      <c r="F1909" s="62">
        <v>2020</v>
      </c>
      <c r="G1909" s="62">
        <v>2020</v>
      </c>
      <c r="H1909" s="168">
        <v>0</v>
      </c>
      <c r="I1909" s="168">
        <v>0</v>
      </c>
      <c r="J1909" s="168">
        <v>0</v>
      </c>
      <c r="K1909" s="168">
        <v>0</v>
      </c>
      <c r="L1909" s="168">
        <v>0</v>
      </c>
      <c r="M1909" s="168">
        <v>0</v>
      </c>
      <c r="N1909" s="168">
        <v>0</v>
      </c>
      <c r="O1909" s="168">
        <v>0</v>
      </c>
      <c r="P1909" s="168">
        <v>0</v>
      </c>
      <c r="Q1909" s="168">
        <v>0</v>
      </c>
      <c r="R1909" s="168">
        <v>0</v>
      </c>
      <c r="S1909" s="168">
        <v>0</v>
      </c>
      <c r="T1909" s="168">
        <v>0</v>
      </c>
      <c r="U1909" s="168">
        <v>0</v>
      </c>
      <c r="V1909" s="168">
        <v>0</v>
      </c>
      <c r="W1909" s="168">
        <v>0</v>
      </c>
      <c r="X1909" s="168">
        <v>0</v>
      </c>
      <c r="Y1909" s="168">
        <v>0</v>
      </c>
      <c r="Z1909" s="168">
        <v>0</v>
      </c>
      <c r="AA1909" s="168">
        <v>0</v>
      </c>
      <c r="AB1909" s="168">
        <v>0</v>
      </c>
      <c r="AC1909" s="168">
        <v>0</v>
      </c>
      <c r="AD1909" s="168">
        <v>0</v>
      </c>
      <c r="AE1909" s="168">
        <v>0</v>
      </c>
      <c r="AF1909" s="168">
        <v>0</v>
      </c>
      <c r="AG1909" s="168">
        <v>0</v>
      </c>
      <c r="AH1909" s="43">
        <v>0</v>
      </c>
    </row>
    <row r="1910" spans="1:34">
      <c r="A1910" s="52">
        <v>0</v>
      </c>
      <c r="D1910" s="62">
        <v>2020</v>
      </c>
      <c r="E1910" s="62">
        <v>1</v>
      </c>
      <c r="F1910" s="62">
        <v>2020</v>
      </c>
      <c r="G1910" s="62">
        <v>2020</v>
      </c>
      <c r="H1910" s="168">
        <v>0</v>
      </c>
      <c r="I1910" s="168">
        <v>0</v>
      </c>
      <c r="J1910" s="168">
        <v>0</v>
      </c>
      <c r="K1910" s="168">
        <v>0</v>
      </c>
      <c r="L1910" s="168">
        <v>0</v>
      </c>
      <c r="M1910" s="168">
        <v>0</v>
      </c>
      <c r="N1910" s="168">
        <v>0</v>
      </c>
      <c r="O1910" s="168">
        <v>0</v>
      </c>
      <c r="P1910" s="168">
        <v>0</v>
      </c>
      <c r="Q1910" s="168">
        <v>0</v>
      </c>
      <c r="R1910" s="168">
        <v>0</v>
      </c>
      <c r="S1910" s="168">
        <v>0</v>
      </c>
      <c r="T1910" s="168">
        <v>0</v>
      </c>
      <c r="U1910" s="168">
        <v>0</v>
      </c>
      <c r="V1910" s="168">
        <v>0</v>
      </c>
      <c r="W1910" s="168">
        <v>0</v>
      </c>
      <c r="X1910" s="168">
        <v>0</v>
      </c>
      <c r="Y1910" s="168">
        <v>0</v>
      </c>
      <c r="Z1910" s="168">
        <v>0</v>
      </c>
      <c r="AA1910" s="168">
        <v>0</v>
      </c>
      <c r="AB1910" s="168">
        <v>0</v>
      </c>
      <c r="AC1910" s="168">
        <v>0</v>
      </c>
      <c r="AD1910" s="168">
        <v>0</v>
      </c>
      <c r="AE1910" s="168">
        <v>0</v>
      </c>
      <c r="AF1910" s="168">
        <v>0</v>
      </c>
      <c r="AG1910" s="168">
        <v>0</v>
      </c>
      <c r="AH1910" s="43">
        <v>0</v>
      </c>
    </row>
    <row r="1911" spans="1:34">
      <c r="A1911" s="52">
        <v>0</v>
      </c>
      <c r="D1911" s="62">
        <v>2020</v>
      </c>
      <c r="E1911" s="62">
        <v>2</v>
      </c>
      <c r="F1911" s="62">
        <v>2020</v>
      </c>
      <c r="G1911" s="62">
        <v>2020</v>
      </c>
      <c r="H1911" s="168">
        <v>0</v>
      </c>
      <c r="I1911" s="168">
        <v>0</v>
      </c>
      <c r="J1911" s="168">
        <v>0</v>
      </c>
      <c r="K1911" s="168">
        <v>0</v>
      </c>
      <c r="L1911" s="168">
        <v>0</v>
      </c>
      <c r="M1911" s="168">
        <v>0</v>
      </c>
      <c r="N1911" s="168">
        <v>0</v>
      </c>
      <c r="O1911" s="168">
        <v>0</v>
      </c>
      <c r="P1911" s="168">
        <v>0</v>
      </c>
      <c r="Q1911" s="168">
        <v>0</v>
      </c>
      <c r="R1911" s="168">
        <v>0</v>
      </c>
      <c r="S1911" s="168">
        <v>0</v>
      </c>
      <c r="T1911" s="168">
        <v>0</v>
      </c>
      <c r="U1911" s="168">
        <v>0</v>
      </c>
      <c r="V1911" s="168">
        <v>0</v>
      </c>
      <c r="W1911" s="168">
        <v>0</v>
      </c>
      <c r="X1911" s="168">
        <v>0</v>
      </c>
      <c r="Y1911" s="168">
        <v>0</v>
      </c>
      <c r="Z1911" s="168">
        <v>0</v>
      </c>
      <c r="AA1911" s="168">
        <v>0</v>
      </c>
      <c r="AB1911" s="168">
        <v>0</v>
      </c>
      <c r="AC1911" s="168">
        <v>0</v>
      </c>
      <c r="AD1911" s="168">
        <v>0</v>
      </c>
      <c r="AE1911" s="168">
        <v>0</v>
      </c>
      <c r="AF1911" s="168">
        <v>0</v>
      </c>
      <c r="AG1911" s="168">
        <v>0</v>
      </c>
      <c r="AH1911" s="43">
        <v>0</v>
      </c>
    </row>
    <row r="1912" spans="1:34">
      <c r="A1912" s="52">
        <v>0</v>
      </c>
      <c r="D1912" s="62">
        <v>2020</v>
      </c>
      <c r="E1912" s="62">
        <v>3</v>
      </c>
      <c r="F1912" s="62">
        <v>2020</v>
      </c>
      <c r="G1912" s="62">
        <v>2020</v>
      </c>
      <c r="H1912" s="168">
        <v>0</v>
      </c>
      <c r="I1912" s="168">
        <v>0</v>
      </c>
      <c r="J1912" s="168">
        <v>0</v>
      </c>
      <c r="K1912" s="168">
        <v>0</v>
      </c>
      <c r="L1912" s="168">
        <v>0</v>
      </c>
      <c r="M1912" s="168">
        <v>0</v>
      </c>
      <c r="N1912" s="168">
        <v>0</v>
      </c>
      <c r="O1912" s="168">
        <v>0</v>
      </c>
      <c r="P1912" s="168">
        <v>0</v>
      </c>
      <c r="Q1912" s="168">
        <v>0</v>
      </c>
      <c r="R1912" s="168">
        <v>0</v>
      </c>
      <c r="S1912" s="168">
        <v>0</v>
      </c>
      <c r="T1912" s="168">
        <v>0</v>
      </c>
      <c r="U1912" s="168">
        <v>0</v>
      </c>
      <c r="V1912" s="168">
        <v>0</v>
      </c>
      <c r="W1912" s="168">
        <v>0</v>
      </c>
      <c r="X1912" s="168">
        <v>0</v>
      </c>
      <c r="Y1912" s="168">
        <v>0</v>
      </c>
      <c r="Z1912" s="168">
        <v>0</v>
      </c>
      <c r="AA1912" s="168">
        <v>0</v>
      </c>
      <c r="AB1912" s="168">
        <v>0</v>
      </c>
      <c r="AC1912" s="168">
        <v>0</v>
      </c>
      <c r="AD1912" s="168">
        <v>0</v>
      </c>
      <c r="AE1912" s="168">
        <v>0</v>
      </c>
      <c r="AF1912" s="168">
        <v>0</v>
      </c>
      <c r="AG1912" s="168">
        <v>0</v>
      </c>
      <c r="AH1912" s="43">
        <v>0</v>
      </c>
    </row>
    <row r="1913" spans="1:34">
      <c r="A1913" s="52">
        <v>0</v>
      </c>
      <c r="D1913" s="62">
        <v>2020</v>
      </c>
      <c r="E1913" s="62">
        <v>4</v>
      </c>
      <c r="F1913" s="62">
        <v>2020</v>
      </c>
      <c r="G1913" s="62">
        <v>2020</v>
      </c>
      <c r="H1913" s="168">
        <v>0</v>
      </c>
      <c r="I1913" s="168">
        <v>0</v>
      </c>
      <c r="J1913" s="168">
        <v>0</v>
      </c>
      <c r="K1913" s="168">
        <v>0</v>
      </c>
      <c r="L1913" s="168">
        <v>0</v>
      </c>
      <c r="M1913" s="168">
        <v>0</v>
      </c>
      <c r="N1913" s="168">
        <v>0</v>
      </c>
      <c r="O1913" s="168">
        <v>0</v>
      </c>
      <c r="P1913" s="168">
        <v>0</v>
      </c>
      <c r="Q1913" s="168">
        <v>0</v>
      </c>
      <c r="R1913" s="168">
        <v>0</v>
      </c>
      <c r="S1913" s="168">
        <v>0</v>
      </c>
      <c r="T1913" s="168">
        <v>0</v>
      </c>
      <c r="U1913" s="168">
        <v>0</v>
      </c>
      <c r="V1913" s="168">
        <v>0</v>
      </c>
      <c r="W1913" s="168">
        <v>0</v>
      </c>
      <c r="X1913" s="168">
        <v>0</v>
      </c>
      <c r="Y1913" s="168">
        <v>0</v>
      </c>
      <c r="Z1913" s="168">
        <v>0</v>
      </c>
      <c r="AA1913" s="168">
        <v>0</v>
      </c>
      <c r="AB1913" s="168">
        <v>0</v>
      </c>
      <c r="AC1913" s="168">
        <v>0</v>
      </c>
      <c r="AD1913" s="168">
        <v>0</v>
      </c>
      <c r="AE1913" s="168">
        <v>0</v>
      </c>
      <c r="AF1913" s="168">
        <v>0</v>
      </c>
      <c r="AG1913" s="168">
        <v>0</v>
      </c>
      <c r="AH1913" s="43">
        <v>0</v>
      </c>
    </row>
    <row r="1914" spans="1:34">
      <c r="A1914" s="52">
        <v>0</v>
      </c>
      <c r="D1914" s="62">
        <v>2020</v>
      </c>
      <c r="E1914" s="62">
        <v>5</v>
      </c>
      <c r="F1914" s="62">
        <v>2020</v>
      </c>
      <c r="G1914" s="62">
        <v>2021</v>
      </c>
      <c r="H1914" s="168">
        <v>0</v>
      </c>
      <c r="I1914" s="168">
        <v>0</v>
      </c>
      <c r="J1914" s="168">
        <v>0</v>
      </c>
      <c r="K1914" s="168">
        <v>0</v>
      </c>
      <c r="L1914" s="168">
        <v>0</v>
      </c>
      <c r="M1914" s="168">
        <v>0</v>
      </c>
      <c r="N1914" s="168">
        <v>0</v>
      </c>
      <c r="O1914" s="168">
        <v>0</v>
      </c>
      <c r="P1914" s="168">
        <v>0</v>
      </c>
      <c r="Q1914" s="168">
        <v>0</v>
      </c>
      <c r="R1914" s="168">
        <v>0</v>
      </c>
      <c r="S1914" s="168">
        <v>0</v>
      </c>
      <c r="T1914" s="168">
        <v>0</v>
      </c>
      <c r="U1914" s="168">
        <v>0</v>
      </c>
      <c r="V1914" s="168">
        <v>0</v>
      </c>
      <c r="W1914" s="168">
        <v>0</v>
      </c>
      <c r="X1914" s="168">
        <v>0</v>
      </c>
      <c r="Y1914" s="168">
        <v>0</v>
      </c>
      <c r="Z1914" s="168">
        <v>0</v>
      </c>
      <c r="AA1914" s="168">
        <v>0</v>
      </c>
      <c r="AB1914" s="168">
        <v>0</v>
      </c>
      <c r="AC1914" s="168">
        <v>0</v>
      </c>
      <c r="AD1914" s="168">
        <v>0</v>
      </c>
      <c r="AE1914" s="168">
        <v>0</v>
      </c>
      <c r="AF1914" s="168">
        <v>0</v>
      </c>
      <c r="AG1914" s="168">
        <v>0</v>
      </c>
      <c r="AH1914" s="43">
        <v>0</v>
      </c>
    </row>
    <row r="1915" spans="1:34">
      <c r="A1915" s="52">
        <v>0</v>
      </c>
      <c r="D1915" s="62">
        <v>2020</v>
      </c>
      <c r="E1915" s="62">
        <v>6</v>
      </c>
      <c r="F1915" s="62">
        <v>2020</v>
      </c>
      <c r="G1915" s="62">
        <v>2021</v>
      </c>
      <c r="H1915" s="168">
        <v>0</v>
      </c>
      <c r="I1915" s="168">
        <v>0</v>
      </c>
      <c r="J1915" s="168">
        <v>0</v>
      </c>
      <c r="K1915" s="168">
        <v>0</v>
      </c>
      <c r="L1915" s="168">
        <v>0</v>
      </c>
      <c r="M1915" s="168">
        <v>0</v>
      </c>
      <c r="N1915" s="168">
        <v>0</v>
      </c>
      <c r="O1915" s="168">
        <v>0</v>
      </c>
      <c r="P1915" s="168">
        <v>0</v>
      </c>
      <c r="Q1915" s="168">
        <v>0</v>
      </c>
      <c r="R1915" s="168">
        <v>0</v>
      </c>
      <c r="S1915" s="168">
        <v>0</v>
      </c>
      <c r="T1915" s="168">
        <v>0</v>
      </c>
      <c r="U1915" s="168">
        <v>0</v>
      </c>
      <c r="V1915" s="168">
        <v>0</v>
      </c>
      <c r="W1915" s="168">
        <v>0</v>
      </c>
      <c r="X1915" s="168">
        <v>0</v>
      </c>
      <c r="Y1915" s="168">
        <v>0</v>
      </c>
      <c r="Z1915" s="168">
        <v>0</v>
      </c>
      <c r="AA1915" s="168">
        <v>0</v>
      </c>
      <c r="AB1915" s="168">
        <v>0</v>
      </c>
      <c r="AC1915" s="168">
        <v>0</v>
      </c>
      <c r="AD1915" s="168">
        <v>0</v>
      </c>
      <c r="AE1915" s="168">
        <v>0</v>
      </c>
      <c r="AF1915" s="168">
        <v>0</v>
      </c>
      <c r="AG1915" s="168">
        <v>0</v>
      </c>
      <c r="AH1915" s="43">
        <v>0</v>
      </c>
    </row>
    <row r="1916" spans="1:34">
      <c r="A1916" s="52">
        <v>0</v>
      </c>
      <c r="D1916" s="62">
        <v>2020</v>
      </c>
      <c r="E1916" s="62">
        <v>7</v>
      </c>
      <c r="F1916" s="62">
        <v>2021</v>
      </c>
      <c r="G1916" s="62">
        <v>2021</v>
      </c>
      <c r="H1916" s="168">
        <v>0</v>
      </c>
      <c r="I1916" s="168">
        <v>0</v>
      </c>
      <c r="J1916" s="168">
        <v>0</v>
      </c>
      <c r="K1916" s="168">
        <v>0</v>
      </c>
      <c r="L1916" s="168">
        <v>0</v>
      </c>
      <c r="M1916" s="168">
        <v>0</v>
      </c>
      <c r="N1916" s="168">
        <v>0</v>
      </c>
      <c r="O1916" s="168">
        <v>0</v>
      </c>
      <c r="P1916" s="168">
        <v>0</v>
      </c>
      <c r="Q1916" s="168">
        <v>0</v>
      </c>
      <c r="R1916" s="168">
        <v>0</v>
      </c>
      <c r="S1916" s="168">
        <v>0</v>
      </c>
      <c r="T1916" s="168">
        <v>0</v>
      </c>
      <c r="U1916" s="168">
        <v>0</v>
      </c>
      <c r="V1916" s="168">
        <v>0</v>
      </c>
      <c r="W1916" s="168">
        <v>0</v>
      </c>
      <c r="X1916" s="168">
        <v>0</v>
      </c>
      <c r="Y1916" s="168">
        <v>0</v>
      </c>
      <c r="Z1916" s="168">
        <v>0</v>
      </c>
      <c r="AA1916" s="168">
        <v>0</v>
      </c>
      <c r="AB1916" s="168">
        <v>0</v>
      </c>
      <c r="AC1916" s="168">
        <v>0</v>
      </c>
      <c r="AD1916" s="168">
        <v>0</v>
      </c>
      <c r="AE1916" s="168">
        <v>0</v>
      </c>
      <c r="AF1916" s="168">
        <v>0</v>
      </c>
      <c r="AG1916" s="168">
        <v>0</v>
      </c>
      <c r="AH1916" s="43">
        <v>0</v>
      </c>
    </row>
    <row r="1917" spans="1:34">
      <c r="A1917" s="52">
        <v>0</v>
      </c>
      <c r="D1917" s="62">
        <v>2020</v>
      </c>
      <c r="E1917" s="62">
        <v>8</v>
      </c>
      <c r="F1917" s="62">
        <v>2021</v>
      </c>
      <c r="G1917" s="62">
        <v>2021</v>
      </c>
      <c r="H1917" s="168">
        <v>0</v>
      </c>
      <c r="I1917" s="168">
        <v>0</v>
      </c>
      <c r="J1917" s="168">
        <v>0</v>
      </c>
      <c r="K1917" s="168">
        <v>0</v>
      </c>
      <c r="L1917" s="168">
        <v>0</v>
      </c>
      <c r="M1917" s="168">
        <v>0</v>
      </c>
      <c r="N1917" s="168">
        <v>0</v>
      </c>
      <c r="O1917" s="168">
        <v>0</v>
      </c>
      <c r="P1917" s="168">
        <v>0</v>
      </c>
      <c r="Q1917" s="168">
        <v>0</v>
      </c>
      <c r="R1917" s="168">
        <v>0</v>
      </c>
      <c r="S1917" s="168">
        <v>0</v>
      </c>
      <c r="T1917" s="168">
        <v>0</v>
      </c>
      <c r="U1917" s="168">
        <v>0</v>
      </c>
      <c r="V1917" s="168">
        <v>0</v>
      </c>
      <c r="W1917" s="168">
        <v>0</v>
      </c>
      <c r="X1917" s="168">
        <v>0</v>
      </c>
      <c r="Y1917" s="168">
        <v>0</v>
      </c>
      <c r="Z1917" s="168">
        <v>0</v>
      </c>
      <c r="AA1917" s="168">
        <v>0</v>
      </c>
      <c r="AB1917" s="168">
        <v>0</v>
      </c>
      <c r="AC1917" s="168">
        <v>0</v>
      </c>
      <c r="AD1917" s="168">
        <v>0</v>
      </c>
      <c r="AE1917" s="168">
        <v>0</v>
      </c>
      <c r="AF1917" s="168">
        <v>0</v>
      </c>
      <c r="AG1917" s="168">
        <v>0</v>
      </c>
      <c r="AH1917" s="43">
        <v>0</v>
      </c>
    </row>
    <row r="1918" spans="1:34">
      <c r="A1918" s="52">
        <v>0</v>
      </c>
      <c r="D1918" s="62">
        <v>2020</v>
      </c>
      <c r="E1918" s="62">
        <v>9</v>
      </c>
      <c r="F1918" s="62">
        <v>2021</v>
      </c>
      <c r="G1918" s="62">
        <v>2021</v>
      </c>
      <c r="H1918" s="168">
        <v>0</v>
      </c>
      <c r="I1918" s="168">
        <v>0</v>
      </c>
      <c r="J1918" s="168">
        <v>0</v>
      </c>
      <c r="K1918" s="168">
        <v>0</v>
      </c>
      <c r="L1918" s="168">
        <v>0</v>
      </c>
      <c r="M1918" s="168">
        <v>0</v>
      </c>
      <c r="N1918" s="168">
        <v>0</v>
      </c>
      <c r="O1918" s="168">
        <v>0</v>
      </c>
      <c r="P1918" s="168">
        <v>0</v>
      </c>
      <c r="Q1918" s="168">
        <v>0</v>
      </c>
      <c r="R1918" s="168">
        <v>0</v>
      </c>
      <c r="S1918" s="168">
        <v>0</v>
      </c>
      <c r="T1918" s="168">
        <v>0</v>
      </c>
      <c r="U1918" s="168">
        <v>0</v>
      </c>
      <c r="V1918" s="168">
        <v>0</v>
      </c>
      <c r="W1918" s="168">
        <v>0</v>
      </c>
      <c r="X1918" s="168">
        <v>0</v>
      </c>
      <c r="Y1918" s="168">
        <v>0</v>
      </c>
      <c r="Z1918" s="168">
        <v>0</v>
      </c>
      <c r="AA1918" s="168">
        <v>0</v>
      </c>
      <c r="AB1918" s="168">
        <v>0</v>
      </c>
      <c r="AC1918" s="168">
        <v>0</v>
      </c>
      <c r="AD1918" s="168">
        <v>0</v>
      </c>
      <c r="AE1918" s="168">
        <v>0</v>
      </c>
      <c r="AF1918" s="168">
        <v>0</v>
      </c>
      <c r="AG1918" s="168">
        <v>0</v>
      </c>
      <c r="AH1918" s="43">
        <v>0</v>
      </c>
    </row>
    <row r="1919" spans="1:34">
      <c r="A1919" s="52">
        <v>0</v>
      </c>
      <c r="D1919" s="62">
        <v>2020</v>
      </c>
      <c r="E1919" s="62">
        <v>10</v>
      </c>
      <c r="F1919" s="62">
        <v>2021</v>
      </c>
      <c r="G1919" s="62">
        <v>2021</v>
      </c>
      <c r="H1919" s="168">
        <v>0</v>
      </c>
      <c r="I1919" s="168">
        <v>0</v>
      </c>
      <c r="J1919" s="168">
        <v>0</v>
      </c>
      <c r="K1919" s="168">
        <v>0</v>
      </c>
      <c r="L1919" s="168">
        <v>0</v>
      </c>
      <c r="M1919" s="168">
        <v>0</v>
      </c>
      <c r="N1919" s="168">
        <v>0</v>
      </c>
      <c r="O1919" s="168">
        <v>0</v>
      </c>
      <c r="P1919" s="168">
        <v>0</v>
      </c>
      <c r="Q1919" s="168">
        <v>0</v>
      </c>
      <c r="R1919" s="168">
        <v>0</v>
      </c>
      <c r="S1919" s="168">
        <v>0</v>
      </c>
      <c r="T1919" s="168">
        <v>0</v>
      </c>
      <c r="U1919" s="168">
        <v>0</v>
      </c>
      <c r="V1919" s="168">
        <v>0</v>
      </c>
      <c r="W1919" s="168">
        <v>0</v>
      </c>
      <c r="X1919" s="168">
        <v>0</v>
      </c>
      <c r="Y1919" s="168">
        <v>0</v>
      </c>
      <c r="Z1919" s="168">
        <v>0</v>
      </c>
      <c r="AA1919" s="168">
        <v>0</v>
      </c>
      <c r="AB1919" s="168">
        <v>0</v>
      </c>
      <c r="AC1919" s="168">
        <v>0</v>
      </c>
      <c r="AD1919" s="168">
        <v>0</v>
      </c>
      <c r="AE1919" s="168">
        <v>0</v>
      </c>
      <c r="AF1919" s="168">
        <v>0</v>
      </c>
      <c r="AG1919" s="168">
        <v>0</v>
      </c>
      <c r="AH1919" s="43">
        <v>0</v>
      </c>
    </row>
    <row r="1920" spans="1:34">
      <c r="A1920" s="52">
        <v>0</v>
      </c>
      <c r="D1920" s="62">
        <v>2020</v>
      </c>
      <c r="E1920" s="62">
        <v>11</v>
      </c>
      <c r="F1920" s="62">
        <v>2021</v>
      </c>
      <c r="G1920" s="62">
        <v>2021</v>
      </c>
      <c r="H1920" s="168">
        <v>0</v>
      </c>
      <c r="I1920" s="168">
        <v>0</v>
      </c>
      <c r="J1920" s="168">
        <v>0</v>
      </c>
      <c r="K1920" s="168">
        <v>0</v>
      </c>
      <c r="L1920" s="168">
        <v>0</v>
      </c>
      <c r="M1920" s="168">
        <v>0</v>
      </c>
      <c r="N1920" s="168">
        <v>0</v>
      </c>
      <c r="O1920" s="168">
        <v>0</v>
      </c>
      <c r="P1920" s="168">
        <v>0</v>
      </c>
      <c r="Q1920" s="168">
        <v>0</v>
      </c>
      <c r="R1920" s="168">
        <v>0</v>
      </c>
      <c r="S1920" s="168">
        <v>0</v>
      </c>
      <c r="T1920" s="168">
        <v>0</v>
      </c>
      <c r="U1920" s="168">
        <v>0</v>
      </c>
      <c r="V1920" s="168">
        <v>0</v>
      </c>
      <c r="W1920" s="168">
        <v>0</v>
      </c>
      <c r="X1920" s="168">
        <v>0</v>
      </c>
      <c r="Y1920" s="168">
        <v>0</v>
      </c>
      <c r="Z1920" s="168">
        <v>0</v>
      </c>
      <c r="AA1920" s="168">
        <v>0</v>
      </c>
      <c r="AB1920" s="168">
        <v>0</v>
      </c>
      <c r="AC1920" s="168">
        <v>0</v>
      </c>
      <c r="AD1920" s="168">
        <v>0</v>
      </c>
      <c r="AE1920" s="168">
        <v>0</v>
      </c>
      <c r="AF1920" s="168">
        <v>0</v>
      </c>
      <c r="AG1920" s="168">
        <v>0</v>
      </c>
      <c r="AH1920" s="43">
        <v>0</v>
      </c>
    </row>
    <row r="1921" spans="1:34">
      <c r="A1921" s="52">
        <v>0</v>
      </c>
      <c r="D1921" s="62">
        <v>2020</v>
      </c>
      <c r="E1921" s="62">
        <v>12</v>
      </c>
      <c r="F1921" s="62">
        <v>2021</v>
      </c>
      <c r="G1921" s="62">
        <v>2021</v>
      </c>
      <c r="H1921" s="168">
        <v>0</v>
      </c>
      <c r="I1921" s="168">
        <v>0</v>
      </c>
      <c r="J1921" s="168">
        <v>0</v>
      </c>
      <c r="K1921" s="168">
        <v>0</v>
      </c>
      <c r="L1921" s="168">
        <v>0</v>
      </c>
      <c r="M1921" s="168">
        <v>0</v>
      </c>
      <c r="N1921" s="168">
        <v>0</v>
      </c>
      <c r="O1921" s="168">
        <v>0</v>
      </c>
      <c r="P1921" s="168">
        <v>0</v>
      </c>
      <c r="Q1921" s="168">
        <v>0</v>
      </c>
      <c r="R1921" s="168">
        <v>0</v>
      </c>
      <c r="S1921" s="168">
        <v>0</v>
      </c>
      <c r="T1921" s="168">
        <v>0</v>
      </c>
      <c r="U1921" s="168">
        <v>0</v>
      </c>
      <c r="V1921" s="168">
        <v>0</v>
      </c>
      <c r="W1921" s="168">
        <v>0</v>
      </c>
      <c r="X1921" s="168">
        <v>0</v>
      </c>
      <c r="Y1921" s="168">
        <v>0</v>
      </c>
      <c r="Z1921" s="168">
        <v>0</v>
      </c>
      <c r="AA1921" s="168">
        <v>0</v>
      </c>
      <c r="AB1921" s="168">
        <v>0</v>
      </c>
      <c r="AC1921" s="168">
        <v>0</v>
      </c>
      <c r="AD1921" s="168">
        <v>0</v>
      </c>
      <c r="AE1921" s="168">
        <v>0</v>
      </c>
      <c r="AF1921" s="168">
        <v>0</v>
      </c>
      <c r="AG1921" s="168">
        <v>0</v>
      </c>
      <c r="AH1921" s="43">
        <v>0</v>
      </c>
    </row>
    <row r="1922" spans="1:34">
      <c r="A1922" s="52">
        <v>0</v>
      </c>
      <c r="D1922" s="62">
        <v>2021</v>
      </c>
      <c r="E1922" s="62">
        <v>1</v>
      </c>
      <c r="F1922" s="62">
        <v>2021</v>
      </c>
      <c r="G1922" s="62">
        <v>2021</v>
      </c>
      <c r="H1922" s="168">
        <v>0</v>
      </c>
      <c r="I1922" s="168">
        <v>0</v>
      </c>
      <c r="J1922" s="168">
        <v>0</v>
      </c>
      <c r="K1922" s="168">
        <v>0</v>
      </c>
      <c r="L1922" s="168">
        <v>0</v>
      </c>
      <c r="M1922" s="168">
        <v>0</v>
      </c>
      <c r="N1922" s="168">
        <v>0</v>
      </c>
      <c r="O1922" s="168">
        <v>0</v>
      </c>
      <c r="P1922" s="168">
        <v>0</v>
      </c>
      <c r="Q1922" s="168">
        <v>0</v>
      </c>
      <c r="R1922" s="168">
        <v>0</v>
      </c>
      <c r="S1922" s="168">
        <v>0</v>
      </c>
      <c r="T1922" s="168">
        <v>0</v>
      </c>
      <c r="U1922" s="168">
        <v>0</v>
      </c>
      <c r="V1922" s="168">
        <v>0</v>
      </c>
      <c r="W1922" s="168">
        <v>0</v>
      </c>
      <c r="X1922" s="168">
        <v>0</v>
      </c>
      <c r="Y1922" s="168">
        <v>0</v>
      </c>
      <c r="Z1922" s="168">
        <v>0</v>
      </c>
      <c r="AA1922" s="168">
        <v>0</v>
      </c>
      <c r="AB1922" s="168">
        <v>0</v>
      </c>
      <c r="AC1922" s="168">
        <v>0</v>
      </c>
      <c r="AD1922" s="168">
        <v>0</v>
      </c>
      <c r="AE1922" s="168">
        <v>0</v>
      </c>
      <c r="AF1922" s="168">
        <v>0</v>
      </c>
      <c r="AG1922" s="168">
        <v>0</v>
      </c>
      <c r="AH1922" s="43">
        <v>0</v>
      </c>
    </row>
    <row r="1923" spans="1:34">
      <c r="A1923" s="52">
        <v>0</v>
      </c>
      <c r="D1923" s="62">
        <v>2021</v>
      </c>
      <c r="E1923" s="62">
        <v>2</v>
      </c>
      <c r="F1923" s="62">
        <v>2021</v>
      </c>
      <c r="G1923" s="62">
        <v>2021</v>
      </c>
      <c r="H1923" s="168">
        <v>0</v>
      </c>
      <c r="I1923" s="168">
        <v>0</v>
      </c>
      <c r="J1923" s="168">
        <v>0</v>
      </c>
      <c r="K1923" s="168">
        <v>0</v>
      </c>
      <c r="L1923" s="168">
        <v>0</v>
      </c>
      <c r="M1923" s="168">
        <v>0</v>
      </c>
      <c r="N1923" s="168">
        <v>0</v>
      </c>
      <c r="O1923" s="168">
        <v>0</v>
      </c>
      <c r="P1923" s="168">
        <v>0</v>
      </c>
      <c r="Q1923" s="168">
        <v>0</v>
      </c>
      <c r="R1923" s="168">
        <v>0</v>
      </c>
      <c r="S1923" s="168">
        <v>0</v>
      </c>
      <c r="T1923" s="168">
        <v>0</v>
      </c>
      <c r="U1923" s="168">
        <v>0</v>
      </c>
      <c r="V1923" s="168">
        <v>0</v>
      </c>
      <c r="W1923" s="168">
        <v>0</v>
      </c>
      <c r="X1923" s="168">
        <v>0</v>
      </c>
      <c r="Y1923" s="168">
        <v>0</v>
      </c>
      <c r="Z1923" s="168">
        <v>0</v>
      </c>
      <c r="AA1923" s="168">
        <v>0</v>
      </c>
      <c r="AB1923" s="168">
        <v>0</v>
      </c>
      <c r="AC1923" s="168">
        <v>0</v>
      </c>
      <c r="AD1923" s="168">
        <v>0</v>
      </c>
      <c r="AE1923" s="168">
        <v>0</v>
      </c>
      <c r="AF1923" s="168">
        <v>0</v>
      </c>
      <c r="AG1923" s="168">
        <v>0</v>
      </c>
      <c r="AH1923" s="43">
        <v>0</v>
      </c>
    </row>
    <row r="1924" spans="1:34">
      <c r="A1924" s="52">
        <v>0</v>
      </c>
      <c r="D1924" s="62">
        <v>2021</v>
      </c>
      <c r="E1924" s="62">
        <v>3</v>
      </c>
      <c r="F1924" s="62">
        <v>2021</v>
      </c>
      <c r="G1924" s="62">
        <v>2021</v>
      </c>
      <c r="H1924" s="168">
        <v>0</v>
      </c>
      <c r="I1924" s="168">
        <v>0</v>
      </c>
      <c r="J1924" s="168">
        <v>0</v>
      </c>
      <c r="K1924" s="168">
        <v>0</v>
      </c>
      <c r="L1924" s="168">
        <v>0</v>
      </c>
      <c r="M1924" s="168">
        <v>0</v>
      </c>
      <c r="N1924" s="168">
        <v>0</v>
      </c>
      <c r="O1924" s="168">
        <v>0</v>
      </c>
      <c r="P1924" s="168">
        <v>0</v>
      </c>
      <c r="Q1924" s="168">
        <v>0</v>
      </c>
      <c r="R1924" s="168">
        <v>0</v>
      </c>
      <c r="S1924" s="168">
        <v>0</v>
      </c>
      <c r="T1924" s="168">
        <v>0</v>
      </c>
      <c r="U1924" s="168">
        <v>0</v>
      </c>
      <c r="V1924" s="168">
        <v>0</v>
      </c>
      <c r="W1924" s="168">
        <v>0</v>
      </c>
      <c r="X1924" s="168">
        <v>0</v>
      </c>
      <c r="Y1924" s="168">
        <v>0</v>
      </c>
      <c r="Z1924" s="168">
        <v>0</v>
      </c>
      <c r="AA1924" s="168">
        <v>0</v>
      </c>
      <c r="AB1924" s="168">
        <v>0</v>
      </c>
      <c r="AC1924" s="168">
        <v>0</v>
      </c>
      <c r="AD1924" s="168">
        <v>0</v>
      </c>
      <c r="AE1924" s="168">
        <v>0</v>
      </c>
      <c r="AF1924" s="168">
        <v>0</v>
      </c>
      <c r="AG1924" s="168">
        <v>0</v>
      </c>
      <c r="AH1924" s="43">
        <v>0</v>
      </c>
    </row>
    <row r="1925" spans="1:34">
      <c r="A1925" s="52">
        <v>0</v>
      </c>
      <c r="D1925" s="62">
        <v>2021</v>
      </c>
      <c r="E1925" s="62">
        <v>4</v>
      </c>
      <c r="F1925" s="62">
        <v>2021</v>
      </c>
      <c r="G1925" s="62">
        <v>2021</v>
      </c>
      <c r="H1925" s="168">
        <v>0</v>
      </c>
      <c r="I1925" s="168">
        <v>0</v>
      </c>
      <c r="J1925" s="168">
        <v>0</v>
      </c>
      <c r="K1925" s="168">
        <v>0</v>
      </c>
      <c r="L1925" s="168">
        <v>0</v>
      </c>
      <c r="M1925" s="168">
        <v>0</v>
      </c>
      <c r="N1925" s="168">
        <v>0</v>
      </c>
      <c r="O1925" s="168">
        <v>0</v>
      </c>
      <c r="P1925" s="168">
        <v>0</v>
      </c>
      <c r="Q1925" s="168">
        <v>0</v>
      </c>
      <c r="R1925" s="168">
        <v>0</v>
      </c>
      <c r="S1925" s="168">
        <v>0</v>
      </c>
      <c r="T1925" s="168">
        <v>0</v>
      </c>
      <c r="U1925" s="168">
        <v>0</v>
      </c>
      <c r="V1925" s="168">
        <v>0</v>
      </c>
      <c r="W1925" s="168">
        <v>0</v>
      </c>
      <c r="X1925" s="168">
        <v>0</v>
      </c>
      <c r="Y1925" s="168">
        <v>0</v>
      </c>
      <c r="Z1925" s="168">
        <v>0</v>
      </c>
      <c r="AA1925" s="168">
        <v>0</v>
      </c>
      <c r="AB1925" s="168">
        <v>0</v>
      </c>
      <c r="AC1925" s="168">
        <v>0</v>
      </c>
      <c r="AD1925" s="168">
        <v>0</v>
      </c>
      <c r="AE1925" s="168">
        <v>0</v>
      </c>
      <c r="AF1925" s="168">
        <v>0</v>
      </c>
      <c r="AG1925" s="168">
        <v>0</v>
      </c>
      <c r="AH1925" s="43">
        <v>0</v>
      </c>
    </row>
    <row r="1926" spans="1:34">
      <c r="A1926" s="52">
        <v>0</v>
      </c>
      <c r="D1926" s="62">
        <v>2021</v>
      </c>
      <c r="E1926" s="62">
        <v>5</v>
      </c>
      <c r="F1926" s="62">
        <v>2021</v>
      </c>
      <c r="G1926" s="62">
        <v>2022</v>
      </c>
      <c r="H1926" s="168">
        <v>0</v>
      </c>
      <c r="I1926" s="168">
        <v>0</v>
      </c>
      <c r="J1926" s="168">
        <v>0</v>
      </c>
      <c r="K1926" s="168">
        <v>0</v>
      </c>
      <c r="L1926" s="168">
        <v>0</v>
      </c>
      <c r="M1926" s="168">
        <v>0</v>
      </c>
      <c r="N1926" s="168">
        <v>0</v>
      </c>
      <c r="O1926" s="168">
        <v>0</v>
      </c>
      <c r="P1926" s="168">
        <v>0</v>
      </c>
      <c r="Q1926" s="168">
        <v>0</v>
      </c>
      <c r="R1926" s="168">
        <v>0</v>
      </c>
      <c r="S1926" s="168">
        <v>0</v>
      </c>
      <c r="T1926" s="168">
        <v>0</v>
      </c>
      <c r="U1926" s="168">
        <v>0</v>
      </c>
      <c r="V1926" s="168">
        <v>0</v>
      </c>
      <c r="W1926" s="168">
        <v>0</v>
      </c>
      <c r="X1926" s="168">
        <v>0</v>
      </c>
      <c r="Y1926" s="168">
        <v>0</v>
      </c>
      <c r="Z1926" s="168">
        <v>0</v>
      </c>
      <c r="AA1926" s="168">
        <v>0</v>
      </c>
      <c r="AB1926" s="168">
        <v>0</v>
      </c>
      <c r="AC1926" s="168">
        <v>0</v>
      </c>
      <c r="AD1926" s="168">
        <v>0</v>
      </c>
      <c r="AE1926" s="168">
        <v>0</v>
      </c>
      <c r="AF1926" s="168">
        <v>0</v>
      </c>
      <c r="AG1926" s="168">
        <v>0</v>
      </c>
      <c r="AH1926" s="43">
        <v>0</v>
      </c>
    </row>
    <row r="1927" spans="1:34">
      <c r="A1927" s="52">
        <v>0</v>
      </c>
      <c r="D1927" s="62">
        <v>2021</v>
      </c>
      <c r="E1927" s="62">
        <v>6</v>
      </c>
      <c r="F1927" s="62">
        <v>2021</v>
      </c>
      <c r="G1927" s="62">
        <v>2022</v>
      </c>
      <c r="H1927" s="168">
        <v>0</v>
      </c>
      <c r="I1927" s="168">
        <v>0</v>
      </c>
      <c r="J1927" s="168">
        <v>0</v>
      </c>
      <c r="K1927" s="168">
        <v>0</v>
      </c>
      <c r="L1927" s="168">
        <v>0</v>
      </c>
      <c r="M1927" s="168">
        <v>0</v>
      </c>
      <c r="N1927" s="168">
        <v>0</v>
      </c>
      <c r="O1927" s="168">
        <v>0</v>
      </c>
      <c r="P1927" s="168">
        <v>0</v>
      </c>
      <c r="Q1927" s="168">
        <v>0</v>
      </c>
      <c r="R1927" s="168">
        <v>0</v>
      </c>
      <c r="S1927" s="168">
        <v>0</v>
      </c>
      <c r="T1927" s="168">
        <v>0</v>
      </c>
      <c r="U1927" s="168">
        <v>0</v>
      </c>
      <c r="V1927" s="168">
        <v>0</v>
      </c>
      <c r="W1927" s="168">
        <v>0</v>
      </c>
      <c r="X1927" s="168">
        <v>0</v>
      </c>
      <c r="Y1927" s="168">
        <v>0</v>
      </c>
      <c r="Z1927" s="168">
        <v>0</v>
      </c>
      <c r="AA1927" s="168">
        <v>0</v>
      </c>
      <c r="AB1927" s="168">
        <v>0</v>
      </c>
      <c r="AC1927" s="168">
        <v>0</v>
      </c>
      <c r="AD1927" s="168">
        <v>0</v>
      </c>
      <c r="AE1927" s="168">
        <v>0</v>
      </c>
      <c r="AF1927" s="168">
        <v>0</v>
      </c>
      <c r="AG1927" s="168">
        <v>0</v>
      </c>
      <c r="AH1927" s="43">
        <v>0</v>
      </c>
    </row>
    <row r="1928" spans="1:34">
      <c r="A1928" s="52">
        <v>0</v>
      </c>
      <c r="D1928" s="62">
        <v>2021</v>
      </c>
      <c r="E1928" s="62">
        <v>7</v>
      </c>
      <c r="F1928" s="62">
        <v>2022</v>
      </c>
      <c r="G1928" s="62">
        <v>2022</v>
      </c>
      <c r="H1928" s="168">
        <v>0</v>
      </c>
      <c r="I1928" s="168">
        <v>0</v>
      </c>
      <c r="J1928" s="168">
        <v>0</v>
      </c>
      <c r="K1928" s="168">
        <v>0</v>
      </c>
      <c r="L1928" s="168">
        <v>0</v>
      </c>
      <c r="M1928" s="168">
        <v>0</v>
      </c>
      <c r="N1928" s="168">
        <v>0</v>
      </c>
      <c r="O1928" s="168">
        <v>0</v>
      </c>
      <c r="P1928" s="168">
        <v>0</v>
      </c>
      <c r="Q1928" s="168">
        <v>0</v>
      </c>
      <c r="R1928" s="168">
        <v>0</v>
      </c>
      <c r="S1928" s="168">
        <v>0</v>
      </c>
      <c r="T1928" s="168">
        <v>0</v>
      </c>
      <c r="U1928" s="168">
        <v>0</v>
      </c>
      <c r="V1928" s="168">
        <v>0</v>
      </c>
      <c r="W1928" s="168">
        <v>0</v>
      </c>
      <c r="X1928" s="168">
        <v>0</v>
      </c>
      <c r="Y1928" s="168">
        <v>0</v>
      </c>
      <c r="Z1928" s="168">
        <v>0</v>
      </c>
      <c r="AA1928" s="168">
        <v>0</v>
      </c>
      <c r="AB1928" s="168">
        <v>0</v>
      </c>
      <c r="AC1928" s="168">
        <v>0</v>
      </c>
      <c r="AD1928" s="168">
        <v>0</v>
      </c>
      <c r="AE1928" s="168">
        <v>0</v>
      </c>
      <c r="AF1928" s="168">
        <v>0</v>
      </c>
      <c r="AG1928" s="168">
        <v>0</v>
      </c>
      <c r="AH1928" s="43">
        <v>0</v>
      </c>
    </row>
    <row r="1929" spans="1:34">
      <c r="A1929" s="52">
        <v>0</v>
      </c>
      <c r="D1929" s="62">
        <v>2021</v>
      </c>
      <c r="E1929" s="62">
        <v>8</v>
      </c>
      <c r="F1929" s="62">
        <v>2022</v>
      </c>
      <c r="G1929" s="62">
        <v>2022</v>
      </c>
      <c r="H1929" s="168">
        <v>0</v>
      </c>
      <c r="I1929" s="168">
        <v>0</v>
      </c>
      <c r="J1929" s="168">
        <v>0</v>
      </c>
      <c r="K1929" s="168">
        <v>0</v>
      </c>
      <c r="L1929" s="168">
        <v>0</v>
      </c>
      <c r="M1929" s="168">
        <v>0</v>
      </c>
      <c r="N1929" s="168">
        <v>0</v>
      </c>
      <c r="O1929" s="168">
        <v>0</v>
      </c>
      <c r="P1929" s="168">
        <v>0</v>
      </c>
      <c r="Q1929" s="168">
        <v>0</v>
      </c>
      <c r="R1929" s="168">
        <v>0</v>
      </c>
      <c r="S1929" s="168">
        <v>0</v>
      </c>
      <c r="T1929" s="168">
        <v>0</v>
      </c>
      <c r="U1929" s="168">
        <v>0</v>
      </c>
      <c r="V1929" s="168">
        <v>0</v>
      </c>
      <c r="W1929" s="168">
        <v>0</v>
      </c>
      <c r="X1929" s="168">
        <v>0</v>
      </c>
      <c r="Y1929" s="168">
        <v>0</v>
      </c>
      <c r="Z1929" s="168">
        <v>0</v>
      </c>
      <c r="AA1929" s="168">
        <v>0</v>
      </c>
      <c r="AB1929" s="168">
        <v>0</v>
      </c>
      <c r="AC1929" s="168">
        <v>0</v>
      </c>
      <c r="AD1929" s="168">
        <v>0</v>
      </c>
      <c r="AE1929" s="168">
        <v>0</v>
      </c>
      <c r="AF1929" s="168">
        <v>0</v>
      </c>
      <c r="AG1929" s="168">
        <v>0</v>
      </c>
      <c r="AH1929" s="43">
        <v>0</v>
      </c>
    </row>
    <row r="1930" spans="1:34">
      <c r="A1930" s="52">
        <v>0</v>
      </c>
      <c r="D1930" s="62">
        <v>2021</v>
      </c>
      <c r="E1930" s="62">
        <v>9</v>
      </c>
      <c r="F1930" s="62">
        <v>2022</v>
      </c>
      <c r="G1930" s="62">
        <v>2022</v>
      </c>
      <c r="H1930" s="168">
        <v>0</v>
      </c>
      <c r="I1930" s="168">
        <v>0</v>
      </c>
      <c r="J1930" s="168">
        <v>0</v>
      </c>
      <c r="K1930" s="168">
        <v>0</v>
      </c>
      <c r="L1930" s="168">
        <v>0</v>
      </c>
      <c r="M1930" s="168">
        <v>0</v>
      </c>
      <c r="N1930" s="168">
        <v>0</v>
      </c>
      <c r="O1930" s="168">
        <v>0</v>
      </c>
      <c r="P1930" s="168">
        <v>0</v>
      </c>
      <c r="Q1930" s="168">
        <v>0</v>
      </c>
      <c r="R1930" s="168">
        <v>0</v>
      </c>
      <c r="S1930" s="168">
        <v>0</v>
      </c>
      <c r="T1930" s="168">
        <v>0</v>
      </c>
      <c r="U1930" s="168">
        <v>0</v>
      </c>
      <c r="V1930" s="168">
        <v>0</v>
      </c>
      <c r="W1930" s="168">
        <v>0</v>
      </c>
      <c r="X1930" s="168">
        <v>0</v>
      </c>
      <c r="Y1930" s="168">
        <v>0</v>
      </c>
      <c r="Z1930" s="168">
        <v>0</v>
      </c>
      <c r="AA1930" s="168">
        <v>0</v>
      </c>
      <c r="AB1930" s="168">
        <v>0</v>
      </c>
      <c r="AC1930" s="168">
        <v>0</v>
      </c>
      <c r="AD1930" s="168">
        <v>0</v>
      </c>
      <c r="AE1930" s="168">
        <v>0</v>
      </c>
      <c r="AF1930" s="168">
        <v>0</v>
      </c>
      <c r="AG1930" s="168">
        <v>0</v>
      </c>
      <c r="AH1930" s="43">
        <v>0</v>
      </c>
    </row>
    <row r="1931" spans="1:34">
      <c r="A1931" s="52">
        <v>0</v>
      </c>
      <c r="D1931" s="62">
        <v>2021</v>
      </c>
      <c r="E1931" s="62">
        <v>10</v>
      </c>
      <c r="F1931" s="62">
        <v>2022</v>
      </c>
      <c r="G1931" s="62">
        <v>2022</v>
      </c>
      <c r="H1931" s="168">
        <v>0</v>
      </c>
      <c r="I1931" s="168">
        <v>0</v>
      </c>
      <c r="J1931" s="168">
        <v>0</v>
      </c>
      <c r="K1931" s="168">
        <v>0</v>
      </c>
      <c r="L1931" s="168">
        <v>0</v>
      </c>
      <c r="M1931" s="168">
        <v>0</v>
      </c>
      <c r="N1931" s="168">
        <v>0</v>
      </c>
      <c r="O1931" s="168">
        <v>0</v>
      </c>
      <c r="P1931" s="168">
        <v>0</v>
      </c>
      <c r="Q1931" s="168">
        <v>0</v>
      </c>
      <c r="R1931" s="168">
        <v>0</v>
      </c>
      <c r="S1931" s="168">
        <v>0</v>
      </c>
      <c r="T1931" s="168">
        <v>0</v>
      </c>
      <c r="U1931" s="168">
        <v>0</v>
      </c>
      <c r="V1931" s="168">
        <v>0</v>
      </c>
      <c r="W1931" s="168">
        <v>0</v>
      </c>
      <c r="X1931" s="168">
        <v>0</v>
      </c>
      <c r="Y1931" s="168">
        <v>0</v>
      </c>
      <c r="Z1931" s="168">
        <v>0</v>
      </c>
      <c r="AA1931" s="168">
        <v>0</v>
      </c>
      <c r="AB1931" s="168">
        <v>0</v>
      </c>
      <c r="AC1931" s="168">
        <v>0</v>
      </c>
      <c r="AD1931" s="168">
        <v>0</v>
      </c>
      <c r="AE1931" s="168">
        <v>0</v>
      </c>
      <c r="AF1931" s="168">
        <v>0</v>
      </c>
      <c r="AG1931" s="168">
        <v>0</v>
      </c>
      <c r="AH1931" s="43">
        <v>0</v>
      </c>
    </row>
    <row r="1932" spans="1:34">
      <c r="A1932" s="52">
        <v>0</v>
      </c>
      <c r="D1932" s="62">
        <v>2021</v>
      </c>
      <c r="E1932" s="62">
        <v>11</v>
      </c>
      <c r="F1932" s="62">
        <v>2022</v>
      </c>
      <c r="G1932" s="62">
        <v>2022</v>
      </c>
      <c r="H1932" s="168">
        <v>0</v>
      </c>
      <c r="I1932" s="168">
        <v>0</v>
      </c>
      <c r="J1932" s="168">
        <v>0</v>
      </c>
      <c r="K1932" s="168">
        <v>0</v>
      </c>
      <c r="L1932" s="168">
        <v>0</v>
      </c>
      <c r="M1932" s="168">
        <v>0</v>
      </c>
      <c r="N1932" s="168">
        <v>0</v>
      </c>
      <c r="O1932" s="168">
        <v>0</v>
      </c>
      <c r="P1932" s="168">
        <v>0</v>
      </c>
      <c r="Q1932" s="168">
        <v>0</v>
      </c>
      <c r="R1932" s="168">
        <v>0</v>
      </c>
      <c r="S1932" s="168">
        <v>0</v>
      </c>
      <c r="T1932" s="168">
        <v>0</v>
      </c>
      <c r="U1932" s="168">
        <v>0</v>
      </c>
      <c r="V1932" s="168">
        <v>0</v>
      </c>
      <c r="W1932" s="168">
        <v>0</v>
      </c>
      <c r="X1932" s="168">
        <v>0</v>
      </c>
      <c r="Y1932" s="168">
        <v>0</v>
      </c>
      <c r="Z1932" s="168">
        <v>0</v>
      </c>
      <c r="AA1932" s="168">
        <v>0</v>
      </c>
      <c r="AB1932" s="168">
        <v>0</v>
      </c>
      <c r="AC1932" s="168">
        <v>0</v>
      </c>
      <c r="AD1932" s="168">
        <v>0</v>
      </c>
      <c r="AE1932" s="168">
        <v>0</v>
      </c>
      <c r="AF1932" s="168">
        <v>0</v>
      </c>
      <c r="AG1932" s="168">
        <v>0</v>
      </c>
      <c r="AH1932" s="43">
        <v>0</v>
      </c>
    </row>
    <row r="1933" spans="1:34">
      <c r="A1933" s="52">
        <v>0</v>
      </c>
      <c r="D1933" s="62">
        <v>2021</v>
      </c>
      <c r="E1933" s="62">
        <v>12</v>
      </c>
      <c r="F1933" s="62">
        <v>2022</v>
      </c>
      <c r="G1933" s="62">
        <v>2022</v>
      </c>
      <c r="H1933" s="168">
        <v>0</v>
      </c>
      <c r="I1933" s="168">
        <v>0</v>
      </c>
      <c r="J1933" s="168">
        <v>0</v>
      </c>
      <c r="K1933" s="168">
        <v>0</v>
      </c>
      <c r="L1933" s="168">
        <v>0</v>
      </c>
      <c r="M1933" s="168">
        <v>0</v>
      </c>
      <c r="N1933" s="168">
        <v>0</v>
      </c>
      <c r="O1933" s="168">
        <v>0</v>
      </c>
      <c r="P1933" s="168">
        <v>0</v>
      </c>
      <c r="Q1933" s="168">
        <v>0</v>
      </c>
      <c r="R1933" s="168">
        <v>0</v>
      </c>
      <c r="S1933" s="168">
        <v>0</v>
      </c>
      <c r="T1933" s="168">
        <v>0</v>
      </c>
      <c r="U1933" s="168">
        <v>0</v>
      </c>
      <c r="V1933" s="168">
        <v>0</v>
      </c>
      <c r="W1933" s="168">
        <v>0</v>
      </c>
      <c r="X1933" s="168">
        <v>0</v>
      </c>
      <c r="Y1933" s="168">
        <v>0</v>
      </c>
      <c r="Z1933" s="168">
        <v>0</v>
      </c>
      <c r="AA1933" s="168">
        <v>0</v>
      </c>
      <c r="AB1933" s="168">
        <v>0</v>
      </c>
      <c r="AC1933" s="168">
        <v>0</v>
      </c>
      <c r="AD1933" s="168">
        <v>0</v>
      </c>
      <c r="AE1933" s="168">
        <v>0</v>
      </c>
      <c r="AF1933" s="168">
        <v>0</v>
      </c>
      <c r="AG1933" s="168">
        <v>0</v>
      </c>
      <c r="AH1933" s="43">
        <v>0</v>
      </c>
    </row>
    <row r="1934" spans="1:34">
      <c r="A1934" s="52">
        <v>0</v>
      </c>
      <c r="D1934" s="62">
        <v>2022</v>
      </c>
      <c r="E1934" s="62">
        <v>1</v>
      </c>
      <c r="F1934" s="62">
        <v>2022</v>
      </c>
      <c r="G1934" s="62">
        <v>2022</v>
      </c>
      <c r="H1934" s="168">
        <v>0</v>
      </c>
      <c r="I1934" s="168">
        <v>0</v>
      </c>
      <c r="J1934" s="168">
        <v>0</v>
      </c>
      <c r="K1934" s="168">
        <v>0</v>
      </c>
      <c r="L1934" s="168">
        <v>0</v>
      </c>
      <c r="M1934" s="168">
        <v>0</v>
      </c>
      <c r="N1934" s="168">
        <v>0</v>
      </c>
      <c r="O1934" s="168">
        <v>0</v>
      </c>
      <c r="P1934" s="168">
        <v>0</v>
      </c>
      <c r="Q1934" s="168">
        <v>0</v>
      </c>
      <c r="R1934" s="168">
        <v>0</v>
      </c>
      <c r="S1934" s="168">
        <v>0</v>
      </c>
      <c r="T1934" s="168">
        <v>0</v>
      </c>
      <c r="U1934" s="168">
        <v>0</v>
      </c>
      <c r="V1934" s="168">
        <v>0</v>
      </c>
      <c r="W1934" s="168">
        <v>0</v>
      </c>
      <c r="X1934" s="168">
        <v>0</v>
      </c>
      <c r="Y1934" s="168">
        <v>0</v>
      </c>
      <c r="Z1934" s="168">
        <v>0</v>
      </c>
      <c r="AA1934" s="168">
        <v>0</v>
      </c>
      <c r="AB1934" s="168">
        <v>0</v>
      </c>
      <c r="AC1934" s="168">
        <v>0</v>
      </c>
      <c r="AD1934" s="168">
        <v>0</v>
      </c>
      <c r="AE1934" s="168">
        <v>0</v>
      </c>
      <c r="AF1934" s="168">
        <v>0</v>
      </c>
      <c r="AG1934" s="168">
        <v>0</v>
      </c>
      <c r="AH1934" s="43">
        <v>0</v>
      </c>
    </row>
    <row r="1935" spans="1:34">
      <c r="A1935" s="52">
        <v>0</v>
      </c>
      <c r="D1935" s="62">
        <v>2022</v>
      </c>
      <c r="E1935" s="62">
        <v>2</v>
      </c>
      <c r="F1935" s="62">
        <v>2022</v>
      </c>
      <c r="G1935" s="62">
        <v>2022</v>
      </c>
      <c r="H1935" s="168">
        <v>0</v>
      </c>
      <c r="I1935" s="168">
        <v>0</v>
      </c>
      <c r="J1935" s="168">
        <v>0</v>
      </c>
      <c r="K1935" s="168">
        <v>0</v>
      </c>
      <c r="L1935" s="168">
        <v>0</v>
      </c>
      <c r="M1935" s="168">
        <v>0</v>
      </c>
      <c r="N1935" s="168">
        <v>0</v>
      </c>
      <c r="O1935" s="168">
        <v>0</v>
      </c>
      <c r="P1935" s="168">
        <v>0</v>
      </c>
      <c r="Q1935" s="168">
        <v>0</v>
      </c>
      <c r="R1935" s="168">
        <v>0</v>
      </c>
      <c r="S1935" s="168">
        <v>0</v>
      </c>
      <c r="T1935" s="168">
        <v>0</v>
      </c>
      <c r="U1935" s="168">
        <v>0</v>
      </c>
      <c r="V1935" s="168">
        <v>0</v>
      </c>
      <c r="W1935" s="168">
        <v>0</v>
      </c>
      <c r="X1935" s="168">
        <v>0</v>
      </c>
      <c r="Y1935" s="168">
        <v>0</v>
      </c>
      <c r="Z1935" s="168">
        <v>0</v>
      </c>
      <c r="AA1935" s="168">
        <v>0</v>
      </c>
      <c r="AB1935" s="168">
        <v>0</v>
      </c>
      <c r="AC1935" s="168">
        <v>0</v>
      </c>
      <c r="AD1935" s="168">
        <v>0</v>
      </c>
      <c r="AE1935" s="168">
        <v>0</v>
      </c>
      <c r="AF1935" s="168">
        <v>0</v>
      </c>
      <c r="AG1935" s="168">
        <v>0</v>
      </c>
      <c r="AH1935" s="43">
        <v>0</v>
      </c>
    </row>
    <row r="1936" spans="1:34">
      <c r="A1936" s="52">
        <v>0</v>
      </c>
      <c r="D1936" s="62">
        <v>2022</v>
      </c>
      <c r="E1936" s="62">
        <v>3</v>
      </c>
      <c r="F1936" s="62">
        <v>2022</v>
      </c>
      <c r="G1936" s="62">
        <v>2022</v>
      </c>
      <c r="H1936" s="168">
        <v>0</v>
      </c>
      <c r="I1936" s="168">
        <v>0</v>
      </c>
      <c r="J1936" s="168">
        <v>0</v>
      </c>
      <c r="K1936" s="168">
        <v>0</v>
      </c>
      <c r="L1936" s="168">
        <v>0</v>
      </c>
      <c r="M1936" s="168">
        <v>0</v>
      </c>
      <c r="N1936" s="168">
        <v>0</v>
      </c>
      <c r="O1936" s="168">
        <v>0</v>
      </c>
      <c r="P1936" s="168">
        <v>0</v>
      </c>
      <c r="Q1936" s="168">
        <v>0</v>
      </c>
      <c r="R1936" s="168">
        <v>0</v>
      </c>
      <c r="S1936" s="168">
        <v>0</v>
      </c>
      <c r="T1936" s="168">
        <v>0</v>
      </c>
      <c r="U1936" s="168">
        <v>0</v>
      </c>
      <c r="V1936" s="168">
        <v>0</v>
      </c>
      <c r="W1936" s="168">
        <v>0</v>
      </c>
      <c r="X1936" s="168">
        <v>0</v>
      </c>
      <c r="Y1936" s="168">
        <v>0</v>
      </c>
      <c r="Z1936" s="168">
        <v>0</v>
      </c>
      <c r="AA1936" s="168">
        <v>0</v>
      </c>
      <c r="AB1936" s="168">
        <v>0</v>
      </c>
      <c r="AC1936" s="168">
        <v>0</v>
      </c>
      <c r="AD1936" s="168">
        <v>0</v>
      </c>
      <c r="AE1936" s="168">
        <v>0</v>
      </c>
      <c r="AF1936" s="168">
        <v>0</v>
      </c>
      <c r="AG1936" s="168">
        <v>0</v>
      </c>
      <c r="AH1936" s="43">
        <v>0</v>
      </c>
    </row>
    <row r="1937" spans="1:34">
      <c r="A1937" s="52">
        <v>0</v>
      </c>
      <c r="D1937" s="62">
        <v>2022</v>
      </c>
      <c r="E1937" s="62">
        <v>4</v>
      </c>
      <c r="F1937" s="62">
        <v>2022</v>
      </c>
      <c r="G1937" s="62">
        <v>2022</v>
      </c>
      <c r="H1937" s="168">
        <v>0</v>
      </c>
      <c r="I1937" s="168">
        <v>0</v>
      </c>
      <c r="J1937" s="168">
        <v>0</v>
      </c>
      <c r="K1937" s="168">
        <v>0</v>
      </c>
      <c r="L1937" s="168">
        <v>0</v>
      </c>
      <c r="M1937" s="168">
        <v>0</v>
      </c>
      <c r="N1937" s="168">
        <v>0</v>
      </c>
      <c r="O1937" s="168">
        <v>0</v>
      </c>
      <c r="P1937" s="168">
        <v>0</v>
      </c>
      <c r="Q1937" s="168">
        <v>0</v>
      </c>
      <c r="R1937" s="168">
        <v>0</v>
      </c>
      <c r="S1937" s="168">
        <v>0</v>
      </c>
      <c r="T1937" s="168">
        <v>0</v>
      </c>
      <c r="U1937" s="168">
        <v>0</v>
      </c>
      <c r="V1937" s="168">
        <v>0</v>
      </c>
      <c r="W1937" s="168">
        <v>0</v>
      </c>
      <c r="X1937" s="168">
        <v>0</v>
      </c>
      <c r="Y1937" s="168">
        <v>0</v>
      </c>
      <c r="Z1937" s="168">
        <v>0</v>
      </c>
      <c r="AA1937" s="168">
        <v>0</v>
      </c>
      <c r="AB1937" s="168">
        <v>0</v>
      </c>
      <c r="AC1937" s="168">
        <v>0</v>
      </c>
      <c r="AD1937" s="168">
        <v>0</v>
      </c>
      <c r="AE1937" s="168">
        <v>0</v>
      </c>
      <c r="AF1937" s="168">
        <v>0</v>
      </c>
      <c r="AG1937" s="168">
        <v>0</v>
      </c>
      <c r="AH1937" s="43">
        <v>0</v>
      </c>
    </row>
    <row r="1938" spans="1:34">
      <c r="A1938" s="52">
        <v>0</v>
      </c>
      <c r="D1938" s="62">
        <v>2022</v>
      </c>
      <c r="E1938" s="62">
        <v>5</v>
      </c>
      <c r="F1938" s="62">
        <v>2022</v>
      </c>
      <c r="G1938" s="62">
        <v>2023</v>
      </c>
      <c r="H1938" s="168">
        <v>0</v>
      </c>
      <c r="I1938" s="168">
        <v>0</v>
      </c>
      <c r="J1938" s="168">
        <v>0</v>
      </c>
      <c r="K1938" s="168">
        <v>0</v>
      </c>
      <c r="L1938" s="168">
        <v>0</v>
      </c>
      <c r="M1938" s="168">
        <v>0</v>
      </c>
      <c r="N1938" s="168">
        <v>0</v>
      </c>
      <c r="O1938" s="168">
        <v>0</v>
      </c>
      <c r="P1938" s="168">
        <v>0</v>
      </c>
      <c r="Q1938" s="168">
        <v>0</v>
      </c>
      <c r="R1938" s="168">
        <v>0</v>
      </c>
      <c r="S1938" s="168">
        <v>0</v>
      </c>
      <c r="T1938" s="168">
        <v>0</v>
      </c>
      <c r="U1938" s="168">
        <v>0</v>
      </c>
      <c r="V1938" s="168">
        <v>0</v>
      </c>
      <c r="W1938" s="168">
        <v>0</v>
      </c>
      <c r="X1938" s="168">
        <v>0</v>
      </c>
      <c r="Y1938" s="168">
        <v>0</v>
      </c>
      <c r="Z1938" s="168">
        <v>0</v>
      </c>
      <c r="AA1938" s="168">
        <v>0</v>
      </c>
      <c r="AB1938" s="168">
        <v>0</v>
      </c>
      <c r="AC1938" s="168">
        <v>0</v>
      </c>
      <c r="AD1938" s="168">
        <v>0</v>
      </c>
      <c r="AE1938" s="168">
        <v>0</v>
      </c>
      <c r="AF1938" s="168">
        <v>0</v>
      </c>
      <c r="AG1938" s="168">
        <v>0</v>
      </c>
      <c r="AH1938" s="43">
        <v>0</v>
      </c>
    </row>
    <row r="1939" spans="1:34">
      <c r="A1939" s="52">
        <v>0</v>
      </c>
      <c r="D1939" s="62">
        <v>2022</v>
      </c>
      <c r="E1939" s="62">
        <v>6</v>
      </c>
      <c r="F1939" s="62">
        <v>2022</v>
      </c>
      <c r="G1939" s="62">
        <v>2023</v>
      </c>
      <c r="H1939" s="168">
        <v>0</v>
      </c>
      <c r="I1939" s="168">
        <v>0</v>
      </c>
      <c r="J1939" s="168">
        <v>0</v>
      </c>
      <c r="K1939" s="168">
        <v>0</v>
      </c>
      <c r="L1939" s="168">
        <v>0</v>
      </c>
      <c r="M1939" s="168">
        <v>0</v>
      </c>
      <c r="N1939" s="168">
        <v>0</v>
      </c>
      <c r="O1939" s="168">
        <v>0</v>
      </c>
      <c r="P1939" s="168">
        <v>0</v>
      </c>
      <c r="Q1939" s="168">
        <v>0</v>
      </c>
      <c r="R1939" s="168">
        <v>0</v>
      </c>
      <c r="S1939" s="168">
        <v>0</v>
      </c>
      <c r="T1939" s="168">
        <v>0</v>
      </c>
      <c r="U1939" s="168">
        <v>0</v>
      </c>
      <c r="V1939" s="168">
        <v>0</v>
      </c>
      <c r="W1939" s="168">
        <v>0</v>
      </c>
      <c r="X1939" s="168">
        <v>0</v>
      </c>
      <c r="Y1939" s="168">
        <v>0</v>
      </c>
      <c r="Z1939" s="168">
        <v>0</v>
      </c>
      <c r="AA1939" s="168">
        <v>0</v>
      </c>
      <c r="AB1939" s="168">
        <v>0</v>
      </c>
      <c r="AC1939" s="168">
        <v>0</v>
      </c>
      <c r="AD1939" s="168">
        <v>0</v>
      </c>
      <c r="AE1939" s="168">
        <v>0</v>
      </c>
      <c r="AF1939" s="168">
        <v>0</v>
      </c>
      <c r="AG1939" s="168">
        <v>0</v>
      </c>
      <c r="AH1939" s="43">
        <v>0</v>
      </c>
    </row>
    <row r="1940" spans="1:34">
      <c r="A1940" s="52">
        <v>0</v>
      </c>
      <c r="D1940" s="62">
        <v>2022</v>
      </c>
      <c r="E1940" s="62">
        <v>7</v>
      </c>
      <c r="F1940" s="62">
        <v>2023</v>
      </c>
      <c r="G1940" s="62">
        <v>2023</v>
      </c>
      <c r="H1940" s="168">
        <v>0</v>
      </c>
      <c r="I1940" s="168">
        <v>0</v>
      </c>
      <c r="J1940" s="168">
        <v>0</v>
      </c>
      <c r="K1940" s="168">
        <v>0</v>
      </c>
      <c r="L1940" s="168">
        <v>0</v>
      </c>
      <c r="M1940" s="168">
        <v>0</v>
      </c>
      <c r="N1940" s="168">
        <v>0</v>
      </c>
      <c r="O1940" s="168">
        <v>0</v>
      </c>
      <c r="P1940" s="168">
        <v>0</v>
      </c>
      <c r="Q1940" s="168">
        <v>0</v>
      </c>
      <c r="R1940" s="168">
        <v>0</v>
      </c>
      <c r="S1940" s="168">
        <v>0</v>
      </c>
      <c r="T1940" s="168">
        <v>0</v>
      </c>
      <c r="U1940" s="168">
        <v>0</v>
      </c>
      <c r="V1940" s="168">
        <v>0</v>
      </c>
      <c r="W1940" s="168">
        <v>0</v>
      </c>
      <c r="X1940" s="168">
        <v>0</v>
      </c>
      <c r="Y1940" s="168">
        <v>0</v>
      </c>
      <c r="Z1940" s="168">
        <v>0</v>
      </c>
      <c r="AA1940" s="168">
        <v>0</v>
      </c>
      <c r="AB1940" s="168">
        <v>0</v>
      </c>
      <c r="AC1940" s="168">
        <v>0</v>
      </c>
      <c r="AD1940" s="168">
        <v>0</v>
      </c>
      <c r="AE1940" s="168">
        <v>0</v>
      </c>
      <c r="AF1940" s="168">
        <v>0</v>
      </c>
      <c r="AG1940" s="168">
        <v>0</v>
      </c>
      <c r="AH1940" s="43">
        <v>0</v>
      </c>
    </row>
    <row r="1941" spans="1:34">
      <c r="A1941" s="52">
        <v>0</v>
      </c>
      <c r="D1941" s="62">
        <v>2022</v>
      </c>
      <c r="E1941" s="62">
        <v>8</v>
      </c>
      <c r="F1941" s="62">
        <v>2023</v>
      </c>
      <c r="G1941" s="62">
        <v>2023</v>
      </c>
      <c r="H1941" s="168">
        <v>0</v>
      </c>
      <c r="I1941" s="168">
        <v>0</v>
      </c>
      <c r="J1941" s="168">
        <v>0</v>
      </c>
      <c r="K1941" s="168">
        <v>0</v>
      </c>
      <c r="L1941" s="168">
        <v>0</v>
      </c>
      <c r="M1941" s="168">
        <v>0</v>
      </c>
      <c r="N1941" s="168">
        <v>0</v>
      </c>
      <c r="O1941" s="168">
        <v>0</v>
      </c>
      <c r="P1941" s="168">
        <v>0</v>
      </c>
      <c r="Q1941" s="168">
        <v>0</v>
      </c>
      <c r="R1941" s="168">
        <v>0</v>
      </c>
      <c r="S1941" s="168">
        <v>0</v>
      </c>
      <c r="T1941" s="168">
        <v>0</v>
      </c>
      <c r="U1941" s="168">
        <v>0</v>
      </c>
      <c r="V1941" s="168">
        <v>0</v>
      </c>
      <c r="W1941" s="168">
        <v>0</v>
      </c>
      <c r="X1941" s="168">
        <v>0</v>
      </c>
      <c r="Y1941" s="168">
        <v>0</v>
      </c>
      <c r="Z1941" s="168">
        <v>0</v>
      </c>
      <c r="AA1941" s="168">
        <v>0</v>
      </c>
      <c r="AB1941" s="168">
        <v>0</v>
      </c>
      <c r="AC1941" s="168">
        <v>0</v>
      </c>
      <c r="AD1941" s="168">
        <v>0</v>
      </c>
      <c r="AE1941" s="168">
        <v>0</v>
      </c>
      <c r="AF1941" s="168">
        <v>0</v>
      </c>
      <c r="AG1941" s="168">
        <v>0</v>
      </c>
      <c r="AH1941" s="43">
        <v>0</v>
      </c>
    </row>
    <row r="1942" spans="1:34">
      <c r="A1942" s="52">
        <v>0</v>
      </c>
      <c r="D1942" s="62">
        <v>2022</v>
      </c>
      <c r="E1942" s="62">
        <v>9</v>
      </c>
      <c r="F1942" s="62">
        <v>2023</v>
      </c>
      <c r="G1942" s="62">
        <v>2023</v>
      </c>
      <c r="H1942" s="168">
        <v>0</v>
      </c>
      <c r="I1942" s="168">
        <v>0</v>
      </c>
      <c r="J1942" s="168">
        <v>0</v>
      </c>
      <c r="K1942" s="168">
        <v>0</v>
      </c>
      <c r="L1942" s="168">
        <v>0</v>
      </c>
      <c r="M1942" s="168">
        <v>0</v>
      </c>
      <c r="N1942" s="168">
        <v>0</v>
      </c>
      <c r="O1942" s="168">
        <v>0</v>
      </c>
      <c r="P1942" s="168">
        <v>0</v>
      </c>
      <c r="Q1942" s="168">
        <v>0</v>
      </c>
      <c r="R1942" s="168">
        <v>0</v>
      </c>
      <c r="S1942" s="168">
        <v>0</v>
      </c>
      <c r="T1942" s="168">
        <v>0</v>
      </c>
      <c r="U1942" s="168">
        <v>0</v>
      </c>
      <c r="V1942" s="168">
        <v>0</v>
      </c>
      <c r="W1942" s="168">
        <v>0</v>
      </c>
      <c r="X1942" s="168">
        <v>0</v>
      </c>
      <c r="Y1942" s="168">
        <v>0</v>
      </c>
      <c r="Z1942" s="168">
        <v>0</v>
      </c>
      <c r="AA1942" s="168">
        <v>0</v>
      </c>
      <c r="AB1942" s="168">
        <v>0</v>
      </c>
      <c r="AC1942" s="168">
        <v>0</v>
      </c>
      <c r="AD1942" s="168">
        <v>0</v>
      </c>
      <c r="AE1942" s="168">
        <v>0</v>
      </c>
      <c r="AF1942" s="168">
        <v>0</v>
      </c>
      <c r="AG1942" s="168">
        <v>0</v>
      </c>
      <c r="AH1942" s="43">
        <v>0</v>
      </c>
    </row>
    <row r="1943" spans="1:34">
      <c r="A1943" s="52">
        <v>0</v>
      </c>
      <c r="D1943" s="62">
        <v>2022</v>
      </c>
      <c r="E1943" s="62">
        <v>10</v>
      </c>
      <c r="F1943" s="62">
        <v>2023</v>
      </c>
      <c r="G1943" s="62">
        <v>2023</v>
      </c>
      <c r="H1943" s="168">
        <v>0</v>
      </c>
      <c r="I1943" s="168">
        <v>0</v>
      </c>
      <c r="J1943" s="168">
        <v>0</v>
      </c>
      <c r="K1943" s="168">
        <v>0</v>
      </c>
      <c r="L1943" s="168">
        <v>0</v>
      </c>
      <c r="M1943" s="168">
        <v>0</v>
      </c>
      <c r="N1943" s="168">
        <v>0</v>
      </c>
      <c r="O1943" s="168">
        <v>0</v>
      </c>
      <c r="P1943" s="168">
        <v>0</v>
      </c>
      <c r="Q1943" s="168">
        <v>0</v>
      </c>
      <c r="R1943" s="168">
        <v>0</v>
      </c>
      <c r="S1943" s="168">
        <v>0</v>
      </c>
      <c r="T1943" s="168">
        <v>0</v>
      </c>
      <c r="U1943" s="168">
        <v>0</v>
      </c>
      <c r="V1943" s="168">
        <v>0</v>
      </c>
      <c r="W1943" s="168">
        <v>0</v>
      </c>
      <c r="X1943" s="168">
        <v>0</v>
      </c>
      <c r="Y1943" s="168">
        <v>0</v>
      </c>
      <c r="Z1943" s="168">
        <v>0</v>
      </c>
      <c r="AA1943" s="168">
        <v>0</v>
      </c>
      <c r="AB1943" s="168">
        <v>0</v>
      </c>
      <c r="AC1943" s="168">
        <v>0</v>
      </c>
      <c r="AD1943" s="168">
        <v>0</v>
      </c>
      <c r="AE1943" s="168">
        <v>0</v>
      </c>
      <c r="AF1943" s="168">
        <v>0</v>
      </c>
      <c r="AG1943" s="168">
        <v>0</v>
      </c>
      <c r="AH1943" s="43">
        <v>0</v>
      </c>
    </row>
    <row r="1944" spans="1:34">
      <c r="A1944" s="52">
        <v>0</v>
      </c>
      <c r="D1944" s="62">
        <v>2022</v>
      </c>
      <c r="E1944" s="62">
        <v>11</v>
      </c>
      <c r="F1944" s="62">
        <v>2023</v>
      </c>
      <c r="G1944" s="62">
        <v>2023</v>
      </c>
      <c r="H1944" s="168">
        <v>0</v>
      </c>
      <c r="I1944" s="168">
        <v>0</v>
      </c>
      <c r="J1944" s="168">
        <v>0</v>
      </c>
      <c r="K1944" s="168">
        <v>0</v>
      </c>
      <c r="L1944" s="168">
        <v>0</v>
      </c>
      <c r="M1944" s="168">
        <v>0</v>
      </c>
      <c r="N1944" s="168">
        <v>0</v>
      </c>
      <c r="O1944" s="168">
        <v>0</v>
      </c>
      <c r="P1944" s="168">
        <v>0</v>
      </c>
      <c r="Q1944" s="168">
        <v>0</v>
      </c>
      <c r="R1944" s="168">
        <v>0</v>
      </c>
      <c r="S1944" s="168">
        <v>0</v>
      </c>
      <c r="T1944" s="168">
        <v>0</v>
      </c>
      <c r="U1944" s="168">
        <v>0</v>
      </c>
      <c r="V1944" s="168">
        <v>0</v>
      </c>
      <c r="W1944" s="168">
        <v>0</v>
      </c>
      <c r="X1944" s="168">
        <v>0</v>
      </c>
      <c r="Y1944" s="168">
        <v>0</v>
      </c>
      <c r="Z1944" s="168">
        <v>0</v>
      </c>
      <c r="AA1944" s="168">
        <v>0</v>
      </c>
      <c r="AB1944" s="168">
        <v>0</v>
      </c>
      <c r="AC1944" s="168">
        <v>0</v>
      </c>
      <c r="AD1944" s="168">
        <v>0</v>
      </c>
      <c r="AE1944" s="168">
        <v>0</v>
      </c>
      <c r="AF1944" s="168">
        <v>0</v>
      </c>
      <c r="AG1944" s="168">
        <v>0</v>
      </c>
      <c r="AH1944" s="43">
        <v>0</v>
      </c>
    </row>
    <row r="1945" spans="1:34">
      <c r="A1945" s="52">
        <v>0</v>
      </c>
      <c r="D1945" s="62">
        <v>2022</v>
      </c>
      <c r="E1945" s="62">
        <v>12</v>
      </c>
      <c r="F1945" s="62">
        <v>2023</v>
      </c>
      <c r="G1945" s="62">
        <v>2023</v>
      </c>
      <c r="H1945" s="168">
        <v>0</v>
      </c>
      <c r="I1945" s="168">
        <v>0</v>
      </c>
      <c r="J1945" s="168">
        <v>0</v>
      </c>
      <c r="K1945" s="168">
        <v>0</v>
      </c>
      <c r="L1945" s="168">
        <v>0</v>
      </c>
      <c r="M1945" s="168">
        <v>0</v>
      </c>
      <c r="N1945" s="168">
        <v>0</v>
      </c>
      <c r="O1945" s="168">
        <v>0</v>
      </c>
      <c r="P1945" s="168">
        <v>0</v>
      </c>
      <c r="Q1945" s="168">
        <v>0</v>
      </c>
      <c r="R1945" s="168">
        <v>0</v>
      </c>
      <c r="S1945" s="168">
        <v>0</v>
      </c>
      <c r="T1945" s="168">
        <v>0</v>
      </c>
      <c r="U1945" s="168">
        <v>0</v>
      </c>
      <c r="V1945" s="168">
        <v>0</v>
      </c>
      <c r="W1945" s="168">
        <v>0</v>
      </c>
      <c r="X1945" s="168">
        <v>0</v>
      </c>
      <c r="Y1945" s="168">
        <v>0</v>
      </c>
      <c r="Z1945" s="168">
        <v>0</v>
      </c>
      <c r="AA1945" s="168">
        <v>0</v>
      </c>
      <c r="AB1945" s="168">
        <v>0</v>
      </c>
      <c r="AC1945" s="168">
        <v>0</v>
      </c>
      <c r="AD1945" s="168">
        <v>0</v>
      </c>
      <c r="AE1945" s="168">
        <v>0</v>
      </c>
      <c r="AF1945" s="168">
        <v>0</v>
      </c>
      <c r="AG1945" s="168">
        <v>0</v>
      </c>
      <c r="AH1945" s="43">
        <v>0</v>
      </c>
    </row>
    <row r="1946" spans="1:34">
      <c r="A1946" s="52">
        <v>0</v>
      </c>
      <c r="D1946" s="62">
        <v>2023</v>
      </c>
      <c r="E1946" s="62">
        <v>1</v>
      </c>
      <c r="F1946" s="62">
        <v>2023</v>
      </c>
      <c r="G1946" s="62">
        <v>2023</v>
      </c>
      <c r="H1946" s="168">
        <v>0</v>
      </c>
      <c r="I1946" s="168">
        <v>0</v>
      </c>
      <c r="J1946" s="168">
        <v>0</v>
      </c>
      <c r="K1946" s="168">
        <v>0</v>
      </c>
      <c r="L1946" s="168">
        <v>0</v>
      </c>
      <c r="M1946" s="168">
        <v>0</v>
      </c>
      <c r="N1946" s="168">
        <v>0</v>
      </c>
      <c r="O1946" s="168">
        <v>0</v>
      </c>
      <c r="P1946" s="168">
        <v>0</v>
      </c>
      <c r="Q1946" s="168">
        <v>0</v>
      </c>
      <c r="R1946" s="168">
        <v>0</v>
      </c>
      <c r="S1946" s="168">
        <v>0</v>
      </c>
      <c r="T1946" s="168">
        <v>0</v>
      </c>
      <c r="U1946" s="168">
        <v>0</v>
      </c>
      <c r="V1946" s="168">
        <v>0</v>
      </c>
      <c r="W1946" s="168">
        <v>0</v>
      </c>
      <c r="X1946" s="168">
        <v>0</v>
      </c>
      <c r="Y1946" s="168">
        <v>0</v>
      </c>
      <c r="Z1946" s="168">
        <v>0</v>
      </c>
      <c r="AA1946" s="168">
        <v>0</v>
      </c>
      <c r="AB1946" s="168">
        <v>0</v>
      </c>
      <c r="AC1946" s="168">
        <v>0</v>
      </c>
      <c r="AD1946" s="168">
        <v>0</v>
      </c>
      <c r="AE1946" s="168">
        <v>0</v>
      </c>
      <c r="AF1946" s="168">
        <v>0</v>
      </c>
      <c r="AG1946" s="168">
        <v>0</v>
      </c>
      <c r="AH1946" s="43">
        <v>0</v>
      </c>
    </row>
    <row r="1947" spans="1:34">
      <c r="A1947" s="52">
        <v>0</v>
      </c>
      <c r="D1947" s="62">
        <v>2023</v>
      </c>
      <c r="E1947" s="62">
        <v>2</v>
      </c>
      <c r="F1947" s="62">
        <v>2023</v>
      </c>
      <c r="G1947" s="62">
        <v>2023</v>
      </c>
      <c r="H1947" s="168">
        <v>0</v>
      </c>
      <c r="I1947" s="168">
        <v>0</v>
      </c>
      <c r="J1947" s="168">
        <v>0</v>
      </c>
      <c r="K1947" s="168">
        <v>0</v>
      </c>
      <c r="L1947" s="168">
        <v>0</v>
      </c>
      <c r="M1947" s="168">
        <v>0</v>
      </c>
      <c r="N1947" s="168">
        <v>0</v>
      </c>
      <c r="O1947" s="168">
        <v>0</v>
      </c>
      <c r="P1947" s="168">
        <v>0</v>
      </c>
      <c r="Q1947" s="168">
        <v>0</v>
      </c>
      <c r="R1947" s="168">
        <v>0</v>
      </c>
      <c r="S1947" s="168">
        <v>0</v>
      </c>
      <c r="T1947" s="168">
        <v>0</v>
      </c>
      <c r="U1947" s="168">
        <v>0</v>
      </c>
      <c r="V1947" s="168">
        <v>0</v>
      </c>
      <c r="W1947" s="168">
        <v>0</v>
      </c>
      <c r="X1947" s="168">
        <v>0</v>
      </c>
      <c r="Y1947" s="168">
        <v>0</v>
      </c>
      <c r="Z1947" s="168">
        <v>0</v>
      </c>
      <c r="AA1947" s="168">
        <v>0</v>
      </c>
      <c r="AB1947" s="168">
        <v>0</v>
      </c>
      <c r="AC1947" s="168">
        <v>0</v>
      </c>
      <c r="AD1947" s="168">
        <v>0</v>
      </c>
      <c r="AE1947" s="168">
        <v>0</v>
      </c>
      <c r="AF1947" s="168">
        <v>0</v>
      </c>
      <c r="AG1947" s="168">
        <v>0</v>
      </c>
      <c r="AH1947" s="43">
        <v>0</v>
      </c>
    </row>
    <row r="1948" spans="1:34">
      <c r="A1948" s="52">
        <v>0</v>
      </c>
      <c r="D1948" s="62">
        <v>2023</v>
      </c>
      <c r="E1948" s="62">
        <v>3</v>
      </c>
      <c r="F1948" s="62">
        <v>2023</v>
      </c>
      <c r="G1948" s="62">
        <v>2023</v>
      </c>
      <c r="H1948" s="168">
        <v>0</v>
      </c>
      <c r="I1948" s="168">
        <v>0</v>
      </c>
      <c r="J1948" s="168">
        <v>0</v>
      </c>
      <c r="K1948" s="168">
        <v>0</v>
      </c>
      <c r="L1948" s="168">
        <v>0</v>
      </c>
      <c r="M1948" s="168">
        <v>0</v>
      </c>
      <c r="N1948" s="168">
        <v>0</v>
      </c>
      <c r="O1948" s="168">
        <v>0</v>
      </c>
      <c r="P1948" s="168">
        <v>0</v>
      </c>
      <c r="Q1948" s="168">
        <v>0</v>
      </c>
      <c r="R1948" s="168">
        <v>0</v>
      </c>
      <c r="S1948" s="168">
        <v>0</v>
      </c>
      <c r="T1948" s="168">
        <v>0</v>
      </c>
      <c r="U1948" s="168">
        <v>0</v>
      </c>
      <c r="V1948" s="168">
        <v>0</v>
      </c>
      <c r="W1948" s="168">
        <v>0</v>
      </c>
      <c r="X1948" s="168">
        <v>0</v>
      </c>
      <c r="Y1948" s="168">
        <v>0</v>
      </c>
      <c r="Z1948" s="168">
        <v>0</v>
      </c>
      <c r="AA1948" s="168">
        <v>0</v>
      </c>
      <c r="AB1948" s="168">
        <v>0</v>
      </c>
      <c r="AC1948" s="168">
        <v>0</v>
      </c>
      <c r="AD1948" s="168">
        <v>0</v>
      </c>
      <c r="AE1948" s="168">
        <v>0</v>
      </c>
      <c r="AF1948" s="168">
        <v>0</v>
      </c>
      <c r="AG1948" s="168">
        <v>0</v>
      </c>
      <c r="AH1948" s="43">
        <v>0</v>
      </c>
    </row>
    <row r="1949" spans="1:34">
      <c r="A1949" s="52">
        <v>0</v>
      </c>
      <c r="D1949" s="62">
        <v>2023</v>
      </c>
      <c r="E1949" s="62">
        <v>4</v>
      </c>
      <c r="F1949" s="62">
        <v>2023</v>
      </c>
      <c r="G1949" s="62">
        <v>2023</v>
      </c>
      <c r="H1949" s="168">
        <v>0</v>
      </c>
      <c r="I1949" s="168">
        <v>0</v>
      </c>
      <c r="J1949" s="168">
        <v>0</v>
      </c>
      <c r="K1949" s="168">
        <v>0</v>
      </c>
      <c r="L1949" s="168">
        <v>0</v>
      </c>
      <c r="M1949" s="168">
        <v>0</v>
      </c>
      <c r="N1949" s="168">
        <v>0</v>
      </c>
      <c r="O1949" s="168">
        <v>0</v>
      </c>
      <c r="P1949" s="168">
        <v>0</v>
      </c>
      <c r="Q1949" s="168">
        <v>0</v>
      </c>
      <c r="R1949" s="168">
        <v>0</v>
      </c>
      <c r="S1949" s="168">
        <v>0</v>
      </c>
      <c r="T1949" s="168">
        <v>0</v>
      </c>
      <c r="U1949" s="168">
        <v>0</v>
      </c>
      <c r="V1949" s="168">
        <v>0</v>
      </c>
      <c r="W1949" s="168">
        <v>0</v>
      </c>
      <c r="X1949" s="168">
        <v>0</v>
      </c>
      <c r="Y1949" s="168">
        <v>0</v>
      </c>
      <c r="Z1949" s="168">
        <v>0</v>
      </c>
      <c r="AA1949" s="168">
        <v>0</v>
      </c>
      <c r="AB1949" s="168">
        <v>0</v>
      </c>
      <c r="AC1949" s="168">
        <v>0</v>
      </c>
      <c r="AD1949" s="168">
        <v>0</v>
      </c>
      <c r="AE1949" s="168">
        <v>0</v>
      </c>
      <c r="AF1949" s="168">
        <v>0</v>
      </c>
      <c r="AG1949" s="168">
        <v>0</v>
      </c>
      <c r="AH1949" s="43">
        <v>0</v>
      </c>
    </row>
    <row r="1950" spans="1:34">
      <c r="A1950" s="52">
        <v>0</v>
      </c>
      <c r="D1950" s="62">
        <v>2023</v>
      </c>
      <c r="E1950" s="62">
        <v>5</v>
      </c>
      <c r="F1950" s="62">
        <v>2023</v>
      </c>
      <c r="G1950" s="62">
        <v>2024</v>
      </c>
      <c r="H1950" s="168">
        <v>0</v>
      </c>
      <c r="I1950" s="168">
        <v>0</v>
      </c>
      <c r="J1950" s="168">
        <v>0</v>
      </c>
      <c r="K1950" s="168">
        <v>0</v>
      </c>
      <c r="L1950" s="168">
        <v>0</v>
      </c>
      <c r="M1950" s="168">
        <v>0</v>
      </c>
      <c r="N1950" s="168">
        <v>0</v>
      </c>
      <c r="O1950" s="168">
        <v>0</v>
      </c>
      <c r="P1950" s="168">
        <v>0</v>
      </c>
      <c r="Q1950" s="168">
        <v>0</v>
      </c>
      <c r="R1950" s="168">
        <v>0</v>
      </c>
      <c r="S1950" s="168">
        <v>0</v>
      </c>
      <c r="T1950" s="168">
        <v>0</v>
      </c>
      <c r="U1950" s="168">
        <v>0</v>
      </c>
      <c r="V1950" s="168">
        <v>0</v>
      </c>
      <c r="W1950" s="168">
        <v>0</v>
      </c>
      <c r="X1950" s="168">
        <v>0</v>
      </c>
      <c r="Y1950" s="168">
        <v>0</v>
      </c>
      <c r="Z1950" s="168">
        <v>0</v>
      </c>
      <c r="AA1950" s="168">
        <v>0</v>
      </c>
      <c r="AB1950" s="168">
        <v>0</v>
      </c>
      <c r="AC1950" s="168">
        <v>0</v>
      </c>
      <c r="AD1950" s="168">
        <v>0</v>
      </c>
      <c r="AE1950" s="168">
        <v>0</v>
      </c>
      <c r="AF1950" s="168">
        <v>0</v>
      </c>
      <c r="AG1950" s="168">
        <v>0</v>
      </c>
      <c r="AH1950" s="43">
        <v>0</v>
      </c>
    </row>
    <row r="1951" spans="1:34">
      <c r="A1951" s="52">
        <v>0</v>
      </c>
      <c r="D1951" s="62">
        <v>2023</v>
      </c>
      <c r="E1951" s="62">
        <v>6</v>
      </c>
      <c r="F1951" s="62">
        <v>2023</v>
      </c>
      <c r="G1951" s="62">
        <v>2024</v>
      </c>
      <c r="H1951" s="168">
        <v>0</v>
      </c>
      <c r="I1951" s="168">
        <v>0</v>
      </c>
      <c r="J1951" s="168">
        <v>0</v>
      </c>
      <c r="K1951" s="168">
        <v>0</v>
      </c>
      <c r="L1951" s="168">
        <v>0</v>
      </c>
      <c r="M1951" s="168">
        <v>0</v>
      </c>
      <c r="N1951" s="168">
        <v>0</v>
      </c>
      <c r="O1951" s="168">
        <v>0</v>
      </c>
      <c r="P1951" s="168">
        <v>0</v>
      </c>
      <c r="Q1951" s="168">
        <v>0</v>
      </c>
      <c r="R1951" s="168">
        <v>0</v>
      </c>
      <c r="S1951" s="168">
        <v>0</v>
      </c>
      <c r="T1951" s="168">
        <v>0</v>
      </c>
      <c r="U1951" s="168">
        <v>0</v>
      </c>
      <c r="V1951" s="168">
        <v>0</v>
      </c>
      <c r="W1951" s="168">
        <v>0</v>
      </c>
      <c r="X1951" s="168">
        <v>0</v>
      </c>
      <c r="Y1951" s="168">
        <v>0</v>
      </c>
      <c r="Z1951" s="168">
        <v>0</v>
      </c>
      <c r="AA1951" s="168">
        <v>0</v>
      </c>
      <c r="AB1951" s="168">
        <v>0</v>
      </c>
      <c r="AC1951" s="168">
        <v>0</v>
      </c>
      <c r="AD1951" s="168">
        <v>0</v>
      </c>
      <c r="AE1951" s="168">
        <v>0</v>
      </c>
      <c r="AF1951" s="168">
        <v>0</v>
      </c>
      <c r="AG1951" s="168">
        <v>0</v>
      </c>
      <c r="AH1951" s="43">
        <v>0</v>
      </c>
    </row>
    <row r="1952" spans="1:34">
      <c r="A1952" s="52">
        <v>0</v>
      </c>
      <c r="D1952" s="62">
        <v>2023</v>
      </c>
      <c r="E1952" s="62">
        <v>7</v>
      </c>
      <c r="F1952" s="62">
        <v>2024</v>
      </c>
      <c r="G1952" s="62">
        <v>2024</v>
      </c>
      <c r="H1952" s="168">
        <v>0</v>
      </c>
      <c r="I1952" s="168">
        <v>0</v>
      </c>
      <c r="J1952" s="168">
        <v>0</v>
      </c>
      <c r="K1952" s="168">
        <v>0</v>
      </c>
      <c r="L1952" s="168">
        <v>0</v>
      </c>
      <c r="M1952" s="168">
        <v>0</v>
      </c>
      <c r="N1952" s="168">
        <v>0</v>
      </c>
      <c r="O1952" s="168">
        <v>0</v>
      </c>
      <c r="P1952" s="168">
        <v>0</v>
      </c>
      <c r="Q1952" s="168">
        <v>0</v>
      </c>
      <c r="R1952" s="168">
        <v>0</v>
      </c>
      <c r="S1952" s="168">
        <v>0</v>
      </c>
      <c r="T1952" s="168">
        <v>0</v>
      </c>
      <c r="U1952" s="168">
        <v>0</v>
      </c>
      <c r="V1952" s="168">
        <v>0</v>
      </c>
      <c r="W1952" s="168">
        <v>0</v>
      </c>
      <c r="X1952" s="168">
        <v>0</v>
      </c>
      <c r="Y1952" s="168">
        <v>0</v>
      </c>
      <c r="Z1952" s="168">
        <v>0</v>
      </c>
      <c r="AA1952" s="168">
        <v>0</v>
      </c>
      <c r="AB1952" s="168">
        <v>0</v>
      </c>
      <c r="AC1952" s="168">
        <v>0</v>
      </c>
      <c r="AD1952" s="168">
        <v>0</v>
      </c>
      <c r="AE1952" s="168">
        <v>0</v>
      </c>
      <c r="AF1952" s="168">
        <v>0</v>
      </c>
      <c r="AG1952" s="168">
        <v>0</v>
      </c>
      <c r="AH1952" s="43">
        <v>0</v>
      </c>
    </row>
    <row r="1953" spans="1:34">
      <c r="A1953" s="52">
        <v>0</v>
      </c>
      <c r="D1953" s="62">
        <v>2023</v>
      </c>
      <c r="E1953" s="62">
        <v>8</v>
      </c>
      <c r="F1953" s="62">
        <v>2024</v>
      </c>
      <c r="G1953" s="62">
        <v>2024</v>
      </c>
      <c r="H1953" s="168">
        <v>0</v>
      </c>
      <c r="I1953" s="168">
        <v>0</v>
      </c>
      <c r="J1953" s="168">
        <v>0</v>
      </c>
      <c r="K1953" s="168">
        <v>0</v>
      </c>
      <c r="L1953" s="168">
        <v>0</v>
      </c>
      <c r="M1953" s="168">
        <v>0</v>
      </c>
      <c r="N1953" s="168">
        <v>0</v>
      </c>
      <c r="O1953" s="168">
        <v>0</v>
      </c>
      <c r="P1953" s="168">
        <v>0</v>
      </c>
      <c r="Q1953" s="168">
        <v>0</v>
      </c>
      <c r="R1953" s="168">
        <v>0</v>
      </c>
      <c r="S1953" s="168">
        <v>0</v>
      </c>
      <c r="T1953" s="168">
        <v>0</v>
      </c>
      <c r="U1953" s="168">
        <v>0</v>
      </c>
      <c r="V1953" s="168">
        <v>0</v>
      </c>
      <c r="W1953" s="168">
        <v>0</v>
      </c>
      <c r="X1953" s="168">
        <v>0</v>
      </c>
      <c r="Y1953" s="168">
        <v>0</v>
      </c>
      <c r="Z1953" s="168">
        <v>0</v>
      </c>
      <c r="AA1953" s="168">
        <v>0</v>
      </c>
      <c r="AB1953" s="168">
        <v>0</v>
      </c>
      <c r="AC1953" s="168">
        <v>0</v>
      </c>
      <c r="AD1953" s="168">
        <v>0</v>
      </c>
      <c r="AE1953" s="168">
        <v>0</v>
      </c>
      <c r="AF1953" s="168">
        <v>0</v>
      </c>
      <c r="AG1953" s="168">
        <v>0</v>
      </c>
      <c r="AH1953" s="43">
        <v>0</v>
      </c>
    </row>
    <row r="1954" spans="1:34">
      <c r="A1954" s="52">
        <v>0</v>
      </c>
      <c r="D1954" s="62">
        <v>2023</v>
      </c>
      <c r="E1954" s="62">
        <v>9</v>
      </c>
      <c r="F1954" s="62">
        <v>2024</v>
      </c>
      <c r="G1954" s="62">
        <v>2024</v>
      </c>
      <c r="H1954" s="168">
        <v>0</v>
      </c>
      <c r="I1954" s="168">
        <v>0</v>
      </c>
      <c r="J1954" s="168">
        <v>0</v>
      </c>
      <c r="K1954" s="168">
        <v>0</v>
      </c>
      <c r="L1954" s="168">
        <v>0</v>
      </c>
      <c r="M1954" s="168">
        <v>0</v>
      </c>
      <c r="N1954" s="168">
        <v>0</v>
      </c>
      <c r="O1954" s="168">
        <v>0</v>
      </c>
      <c r="P1954" s="168">
        <v>0</v>
      </c>
      <c r="Q1954" s="168">
        <v>0</v>
      </c>
      <c r="R1954" s="168">
        <v>0</v>
      </c>
      <c r="S1954" s="168">
        <v>0</v>
      </c>
      <c r="T1954" s="168">
        <v>0</v>
      </c>
      <c r="U1954" s="168">
        <v>0</v>
      </c>
      <c r="V1954" s="168">
        <v>0</v>
      </c>
      <c r="W1954" s="168">
        <v>0</v>
      </c>
      <c r="X1954" s="168">
        <v>0</v>
      </c>
      <c r="Y1954" s="168">
        <v>0</v>
      </c>
      <c r="Z1954" s="168">
        <v>0</v>
      </c>
      <c r="AA1954" s="168">
        <v>0</v>
      </c>
      <c r="AB1954" s="168">
        <v>0</v>
      </c>
      <c r="AC1954" s="168">
        <v>0</v>
      </c>
      <c r="AD1954" s="168">
        <v>0</v>
      </c>
      <c r="AE1954" s="168">
        <v>0</v>
      </c>
      <c r="AF1954" s="168">
        <v>0</v>
      </c>
      <c r="AG1954" s="168">
        <v>0</v>
      </c>
      <c r="AH1954" s="43">
        <v>0</v>
      </c>
    </row>
    <row r="1955" spans="1:34">
      <c r="A1955" s="52">
        <v>0</v>
      </c>
      <c r="D1955" s="62">
        <v>2023</v>
      </c>
      <c r="E1955" s="62">
        <v>10</v>
      </c>
      <c r="F1955" s="62">
        <v>2024</v>
      </c>
      <c r="G1955" s="62">
        <v>2024</v>
      </c>
      <c r="H1955" s="168">
        <v>0</v>
      </c>
      <c r="I1955" s="168">
        <v>0</v>
      </c>
      <c r="J1955" s="168">
        <v>0</v>
      </c>
      <c r="K1955" s="168">
        <v>0</v>
      </c>
      <c r="L1955" s="168">
        <v>0</v>
      </c>
      <c r="M1955" s="168">
        <v>0</v>
      </c>
      <c r="N1955" s="168">
        <v>0</v>
      </c>
      <c r="O1955" s="168">
        <v>0</v>
      </c>
      <c r="P1955" s="168">
        <v>0</v>
      </c>
      <c r="Q1955" s="168">
        <v>0</v>
      </c>
      <c r="R1955" s="168">
        <v>0</v>
      </c>
      <c r="S1955" s="168">
        <v>0</v>
      </c>
      <c r="T1955" s="168">
        <v>0</v>
      </c>
      <c r="U1955" s="168">
        <v>0</v>
      </c>
      <c r="V1955" s="168">
        <v>0</v>
      </c>
      <c r="W1955" s="168">
        <v>0</v>
      </c>
      <c r="X1955" s="168">
        <v>0</v>
      </c>
      <c r="Y1955" s="168">
        <v>0</v>
      </c>
      <c r="Z1955" s="168">
        <v>0</v>
      </c>
      <c r="AA1955" s="168">
        <v>0</v>
      </c>
      <c r="AB1955" s="168">
        <v>0</v>
      </c>
      <c r="AC1955" s="168">
        <v>0</v>
      </c>
      <c r="AD1955" s="168">
        <v>0</v>
      </c>
      <c r="AE1955" s="168">
        <v>0</v>
      </c>
      <c r="AF1955" s="168">
        <v>0</v>
      </c>
      <c r="AG1955" s="168">
        <v>0</v>
      </c>
      <c r="AH1955" s="43">
        <v>0</v>
      </c>
    </row>
    <row r="1956" spans="1:34">
      <c r="A1956" s="52">
        <v>0</v>
      </c>
      <c r="D1956" s="62">
        <v>2023</v>
      </c>
      <c r="E1956" s="62">
        <v>11</v>
      </c>
      <c r="F1956" s="62">
        <v>2024</v>
      </c>
      <c r="G1956" s="62">
        <v>2024</v>
      </c>
      <c r="H1956" s="168">
        <v>0</v>
      </c>
      <c r="I1956" s="168">
        <v>0</v>
      </c>
      <c r="J1956" s="168">
        <v>0</v>
      </c>
      <c r="K1956" s="168">
        <v>0</v>
      </c>
      <c r="L1956" s="168">
        <v>0</v>
      </c>
      <c r="M1956" s="168">
        <v>0</v>
      </c>
      <c r="N1956" s="168">
        <v>0</v>
      </c>
      <c r="O1956" s="168">
        <v>0</v>
      </c>
      <c r="P1956" s="168">
        <v>0</v>
      </c>
      <c r="Q1956" s="168">
        <v>0</v>
      </c>
      <c r="R1956" s="168">
        <v>0</v>
      </c>
      <c r="S1956" s="168">
        <v>0</v>
      </c>
      <c r="T1956" s="168">
        <v>0</v>
      </c>
      <c r="U1956" s="168">
        <v>0</v>
      </c>
      <c r="V1956" s="168">
        <v>0</v>
      </c>
      <c r="W1956" s="168">
        <v>0</v>
      </c>
      <c r="X1956" s="168">
        <v>0</v>
      </c>
      <c r="Y1956" s="168">
        <v>0</v>
      </c>
      <c r="Z1956" s="168">
        <v>0</v>
      </c>
      <c r="AA1956" s="168">
        <v>0</v>
      </c>
      <c r="AB1956" s="168">
        <v>0</v>
      </c>
      <c r="AC1956" s="168">
        <v>0</v>
      </c>
      <c r="AD1956" s="168">
        <v>0</v>
      </c>
      <c r="AE1956" s="168">
        <v>0</v>
      </c>
      <c r="AF1956" s="168">
        <v>0</v>
      </c>
      <c r="AG1956" s="168">
        <v>0</v>
      </c>
      <c r="AH1956" s="43">
        <v>0</v>
      </c>
    </row>
    <row r="1957" spans="1:34">
      <c r="A1957" s="52">
        <v>0</v>
      </c>
      <c r="D1957" s="62">
        <v>2023</v>
      </c>
      <c r="E1957" s="62">
        <v>12</v>
      </c>
      <c r="F1957" s="62">
        <v>2024</v>
      </c>
      <c r="G1957" s="62">
        <v>2024</v>
      </c>
      <c r="H1957" s="168">
        <v>0</v>
      </c>
      <c r="I1957" s="168">
        <v>0</v>
      </c>
      <c r="J1957" s="168">
        <v>0</v>
      </c>
      <c r="K1957" s="168">
        <v>0</v>
      </c>
      <c r="L1957" s="168">
        <v>0</v>
      </c>
      <c r="M1957" s="168">
        <v>0</v>
      </c>
      <c r="N1957" s="168">
        <v>0</v>
      </c>
      <c r="O1957" s="168">
        <v>0</v>
      </c>
      <c r="P1957" s="168">
        <v>0</v>
      </c>
      <c r="Q1957" s="168">
        <v>0</v>
      </c>
      <c r="R1957" s="168">
        <v>0</v>
      </c>
      <c r="S1957" s="168">
        <v>0</v>
      </c>
      <c r="T1957" s="168">
        <v>0</v>
      </c>
      <c r="U1957" s="168">
        <v>0</v>
      </c>
      <c r="V1957" s="168">
        <v>0</v>
      </c>
      <c r="W1957" s="168">
        <v>0</v>
      </c>
      <c r="X1957" s="168">
        <v>0</v>
      </c>
      <c r="Y1957" s="168">
        <v>0</v>
      </c>
      <c r="Z1957" s="168">
        <v>0</v>
      </c>
      <c r="AA1957" s="168">
        <v>0</v>
      </c>
      <c r="AB1957" s="168">
        <v>0</v>
      </c>
      <c r="AC1957" s="168">
        <v>0</v>
      </c>
      <c r="AD1957" s="168">
        <v>0</v>
      </c>
      <c r="AE1957" s="168">
        <v>0</v>
      </c>
      <c r="AF1957" s="168">
        <v>0</v>
      </c>
      <c r="AG1957" s="168">
        <v>0</v>
      </c>
      <c r="AH1957" s="43">
        <v>0</v>
      </c>
    </row>
    <row r="1958" spans="1:34">
      <c r="A1958" s="52">
        <v>0</v>
      </c>
      <c r="D1958" s="62">
        <v>2024</v>
      </c>
      <c r="E1958" s="62">
        <v>1</v>
      </c>
      <c r="F1958" s="62">
        <v>2024</v>
      </c>
      <c r="G1958" s="62">
        <v>2024</v>
      </c>
      <c r="H1958" s="168">
        <v>0</v>
      </c>
      <c r="I1958" s="168">
        <v>0</v>
      </c>
      <c r="J1958" s="168">
        <v>0</v>
      </c>
      <c r="K1958" s="168">
        <v>0</v>
      </c>
      <c r="L1958" s="168">
        <v>0</v>
      </c>
      <c r="M1958" s="168">
        <v>0</v>
      </c>
      <c r="N1958" s="168">
        <v>0</v>
      </c>
      <c r="O1958" s="168">
        <v>0</v>
      </c>
      <c r="P1958" s="168">
        <v>0</v>
      </c>
      <c r="Q1958" s="168">
        <v>0</v>
      </c>
      <c r="R1958" s="168">
        <v>0</v>
      </c>
      <c r="S1958" s="168">
        <v>0</v>
      </c>
      <c r="T1958" s="168">
        <v>0</v>
      </c>
      <c r="U1958" s="168">
        <v>0</v>
      </c>
      <c r="V1958" s="168">
        <v>0</v>
      </c>
      <c r="W1958" s="168">
        <v>0</v>
      </c>
      <c r="X1958" s="168">
        <v>0</v>
      </c>
      <c r="Y1958" s="168">
        <v>0</v>
      </c>
      <c r="Z1958" s="168">
        <v>0</v>
      </c>
      <c r="AA1958" s="168">
        <v>0</v>
      </c>
      <c r="AB1958" s="168">
        <v>0</v>
      </c>
      <c r="AC1958" s="168">
        <v>0</v>
      </c>
      <c r="AD1958" s="168">
        <v>0</v>
      </c>
      <c r="AE1958" s="168">
        <v>0</v>
      </c>
      <c r="AF1958" s="168">
        <v>0</v>
      </c>
      <c r="AG1958" s="168">
        <v>0</v>
      </c>
      <c r="AH1958" s="43">
        <v>0</v>
      </c>
    </row>
    <row r="1959" spans="1:34">
      <c r="A1959" s="52">
        <v>0</v>
      </c>
      <c r="D1959" s="62">
        <v>2024</v>
      </c>
      <c r="E1959" s="62">
        <v>2</v>
      </c>
      <c r="F1959" s="62">
        <v>2024</v>
      </c>
      <c r="G1959" s="62">
        <v>2024</v>
      </c>
      <c r="H1959" s="168">
        <v>0</v>
      </c>
      <c r="I1959" s="168">
        <v>0</v>
      </c>
      <c r="J1959" s="168">
        <v>0</v>
      </c>
      <c r="K1959" s="168">
        <v>0</v>
      </c>
      <c r="L1959" s="168">
        <v>0</v>
      </c>
      <c r="M1959" s="168">
        <v>0</v>
      </c>
      <c r="N1959" s="168">
        <v>0</v>
      </c>
      <c r="O1959" s="168">
        <v>0</v>
      </c>
      <c r="P1959" s="168">
        <v>0</v>
      </c>
      <c r="Q1959" s="168">
        <v>0</v>
      </c>
      <c r="R1959" s="168">
        <v>0</v>
      </c>
      <c r="S1959" s="168">
        <v>0</v>
      </c>
      <c r="T1959" s="168">
        <v>0</v>
      </c>
      <c r="U1959" s="168">
        <v>0</v>
      </c>
      <c r="V1959" s="168">
        <v>0</v>
      </c>
      <c r="W1959" s="168">
        <v>0</v>
      </c>
      <c r="X1959" s="168">
        <v>0</v>
      </c>
      <c r="Y1959" s="168">
        <v>0</v>
      </c>
      <c r="Z1959" s="168">
        <v>0</v>
      </c>
      <c r="AA1959" s="168">
        <v>0</v>
      </c>
      <c r="AB1959" s="168">
        <v>0</v>
      </c>
      <c r="AC1959" s="168">
        <v>0</v>
      </c>
      <c r="AD1959" s="168">
        <v>0</v>
      </c>
      <c r="AE1959" s="168">
        <v>0</v>
      </c>
      <c r="AF1959" s="168">
        <v>0</v>
      </c>
      <c r="AG1959" s="168">
        <v>0</v>
      </c>
      <c r="AH1959" s="43">
        <v>0</v>
      </c>
    </row>
    <row r="1960" spans="1:34">
      <c r="A1960" s="52">
        <v>0</v>
      </c>
      <c r="D1960" s="62">
        <v>2024</v>
      </c>
      <c r="E1960" s="62">
        <v>3</v>
      </c>
      <c r="F1960" s="62">
        <v>2024</v>
      </c>
      <c r="G1960" s="62">
        <v>2024</v>
      </c>
      <c r="H1960" s="168">
        <v>0</v>
      </c>
      <c r="I1960" s="168">
        <v>0</v>
      </c>
      <c r="J1960" s="168">
        <v>0</v>
      </c>
      <c r="K1960" s="168">
        <v>0</v>
      </c>
      <c r="L1960" s="168">
        <v>0</v>
      </c>
      <c r="M1960" s="168">
        <v>0</v>
      </c>
      <c r="N1960" s="168">
        <v>0</v>
      </c>
      <c r="O1960" s="168">
        <v>0</v>
      </c>
      <c r="P1960" s="168">
        <v>0</v>
      </c>
      <c r="Q1960" s="168">
        <v>0</v>
      </c>
      <c r="R1960" s="168">
        <v>0</v>
      </c>
      <c r="S1960" s="168">
        <v>0</v>
      </c>
      <c r="T1960" s="168">
        <v>0</v>
      </c>
      <c r="U1960" s="168">
        <v>0</v>
      </c>
      <c r="V1960" s="168">
        <v>0</v>
      </c>
      <c r="W1960" s="168">
        <v>0</v>
      </c>
      <c r="X1960" s="168">
        <v>0</v>
      </c>
      <c r="Y1960" s="168">
        <v>0</v>
      </c>
      <c r="Z1960" s="168">
        <v>0</v>
      </c>
      <c r="AA1960" s="168">
        <v>0</v>
      </c>
      <c r="AB1960" s="168">
        <v>0</v>
      </c>
      <c r="AC1960" s="168">
        <v>0</v>
      </c>
      <c r="AD1960" s="168">
        <v>0</v>
      </c>
      <c r="AE1960" s="168">
        <v>0</v>
      </c>
      <c r="AF1960" s="168">
        <v>0</v>
      </c>
      <c r="AG1960" s="168">
        <v>0</v>
      </c>
      <c r="AH1960" s="43">
        <v>0</v>
      </c>
    </row>
    <row r="1961" spans="1:34">
      <c r="A1961" s="52">
        <v>0</v>
      </c>
      <c r="D1961" s="62">
        <v>2024</v>
      </c>
      <c r="E1961" s="62">
        <v>4</v>
      </c>
      <c r="F1961" s="62">
        <v>2024</v>
      </c>
      <c r="G1961" s="62">
        <v>2024</v>
      </c>
      <c r="H1961" s="168">
        <v>0</v>
      </c>
      <c r="I1961" s="168">
        <v>0</v>
      </c>
      <c r="J1961" s="168">
        <v>0</v>
      </c>
      <c r="K1961" s="168">
        <v>0</v>
      </c>
      <c r="L1961" s="168">
        <v>0</v>
      </c>
      <c r="M1961" s="168">
        <v>0</v>
      </c>
      <c r="N1961" s="168">
        <v>0</v>
      </c>
      <c r="O1961" s="168">
        <v>0</v>
      </c>
      <c r="P1961" s="168">
        <v>0</v>
      </c>
      <c r="Q1961" s="168">
        <v>0</v>
      </c>
      <c r="R1961" s="168">
        <v>0</v>
      </c>
      <c r="S1961" s="168">
        <v>0</v>
      </c>
      <c r="T1961" s="168">
        <v>0</v>
      </c>
      <c r="U1961" s="168">
        <v>0</v>
      </c>
      <c r="V1961" s="168">
        <v>0</v>
      </c>
      <c r="W1961" s="168">
        <v>0</v>
      </c>
      <c r="X1961" s="168">
        <v>0</v>
      </c>
      <c r="Y1961" s="168">
        <v>0</v>
      </c>
      <c r="Z1961" s="168">
        <v>0</v>
      </c>
      <c r="AA1961" s="168">
        <v>0</v>
      </c>
      <c r="AB1961" s="168">
        <v>0</v>
      </c>
      <c r="AC1961" s="168">
        <v>0</v>
      </c>
      <c r="AD1961" s="168">
        <v>0</v>
      </c>
      <c r="AE1961" s="168">
        <v>0</v>
      </c>
      <c r="AF1961" s="168">
        <v>0</v>
      </c>
      <c r="AG1961" s="168">
        <v>0</v>
      </c>
      <c r="AH1961" s="43">
        <v>0</v>
      </c>
    </row>
    <row r="1962" spans="1:34">
      <c r="A1962" s="52">
        <v>0</v>
      </c>
      <c r="D1962" s="62">
        <v>2024</v>
      </c>
      <c r="E1962" s="62">
        <v>5</v>
      </c>
      <c r="F1962" s="62">
        <v>2024</v>
      </c>
      <c r="G1962" s="62">
        <v>2025</v>
      </c>
      <c r="H1962" s="168">
        <v>0</v>
      </c>
      <c r="I1962" s="168">
        <v>0</v>
      </c>
      <c r="J1962" s="168">
        <v>0</v>
      </c>
      <c r="K1962" s="168">
        <v>0</v>
      </c>
      <c r="L1962" s="168">
        <v>0</v>
      </c>
      <c r="M1962" s="168">
        <v>0</v>
      </c>
      <c r="N1962" s="168">
        <v>0</v>
      </c>
      <c r="O1962" s="168">
        <v>0</v>
      </c>
      <c r="P1962" s="168">
        <v>0</v>
      </c>
      <c r="Q1962" s="168">
        <v>0</v>
      </c>
      <c r="R1962" s="168">
        <v>0</v>
      </c>
      <c r="S1962" s="168">
        <v>0</v>
      </c>
      <c r="T1962" s="168">
        <v>0</v>
      </c>
      <c r="U1962" s="168">
        <v>0</v>
      </c>
      <c r="V1962" s="168">
        <v>0</v>
      </c>
      <c r="W1962" s="168">
        <v>0</v>
      </c>
      <c r="X1962" s="168">
        <v>0</v>
      </c>
      <c r="Y1962" s="168">
        <v>0</v>
      </c>
      <c r="Z1962" s="168">
        <v>0</v>
      </c>
      <c r="AA1962" s="168">
        <v>0</v>
      </c>
      <c r="AB1962" s="168">
        <v>0</v>
      </c>
      <c r="AC1962" s="168">
        <v>0</v>
      </c>
      <c r="AD1962" s="168">
        <v>0</v>
      </c>
      <c r="AE1962" s="168">
        <v>0</v>
      </c>
      <c r="AF1962" s="168">
        <v>0</v>
      </c>
      <c r="AG1962" s="168">
        <v>0</v>
      </c>
      <c r="AH1962" s="43">
        <v>0</v>
      </c>
    </row>
    <row r="1963" spans="1:34">
      <c r="A1963" s="52">
        <v>0</v>
      </c>
      <c r="D1963" s="62">
        <v>2024</v>
      </c>
      <c r="E1963" s="62">
        <v>6</v>
      </c>
      <c r="F1963" s="62">
        <v>2024</v>
      </c>
      <c r="G1963" s="62">
        <v>2025</v>
      </c>
      <c r="H1963" s="168">
        <v>0</v>
      </c>
      <c r="I1963" s="168">
        <v>0</v>
      </c>
      <c r="J1963" s="168">
        <v>0</v>
      </c>
      <c r="K1963" s="168">
        <v>0</v>
      </c>
      <c r="L1963" s="168">
        <v>0</v>
      </c>
      <c r="M1963" s="168">
        <v>0</v>
      </c>
      <c r="N1963" s="168">
        <v>0</v>
      </c>
      <c r="O1963" s="168">
        <v>0</v>
      </c>
      <c r="P1963" s="168">
        <v>0</v>
      </c>
      <c r="Q1963" s="168">
        <v>0</v>
      </c>
      <c r="R1963" s="168">
        <v>0</v>
      </c>
      <c r="S1963" s="168">
        <v>0</v>
      </c>
      <c r="T1963" s="168">
        <v>0</v>
      </c>
      <c r="U1963" s="168">
        <v>0</v>
      </c>
      <c r="V1963" s="168">
        <v>0</v>
      </c>
      <c r="W1963" s="168">
        <v>0</v>
      </c>
      <c r="X1963" s="168">
        <v>0</v>
      </c>
      <c r="Y1963" s="168">
        <v>0</v>
      </c>
      <c r="Z1963" s="168">
        <v>0</v>
      </c>
      <c r="AA1963" s="168">
        <v>0</v>
      </c>
      <c r="AB1963" s="168">
        <v>0</v>
      </c>
      <c r="AC1963" s="168">
        <v>0</v>
      </c>
      <c r="AD1963" s="168">
        <v>0</v>
      </c>
      <c r="AE1963" s="168">
        <v>0</v>
      </c>
      <c r="AF1963" s="168">
        <v>0</v>
      </c>
      <c r="AG1963" s="168">
        <v>0</v>
      </c>
      <c r="AH1963" s="43">
        <v>0</v>
      </c>
    </row>
    <row r="1964" spans="1:34">
      <c r="A1964" s="52">
        <v>0</v>
      </c>
      <c r="D1964" s="62">
        <v>2024</v>
      </c>
      <c r="E1964" s="62">
        <v>7</v>
      </c>
      <c r="F1964" s="62">
        <v>2025</v>
      </c>
      <c r="G1964" s="62">
        <v>2025</v>
      </c>
      <c r="H1964" s="168">
        <v>0</v>
      </c>
      <c r="I1964" s="168">
        <v>0</v>
      </c>
      <c r="J1964" s="168">
        <v>0</v>
      </c>
      <c r="K1964" s="168">
        <v>0</v>
      </c>
      <c r="L1964" s="168">
        <v>0</v>
      </c>
      <c r="M1964" s="168">
        <v>0</v>
      </c>
      <c r="N1964" s="168">
        <v>0</v>
      </c>
      <c r="O1964" s="168">
        <v>0</v>
      </c>
      <c r="P1964" s="168">
        <v>0</v>
      </c>
      <c r="Q1964" s="168">
        <v>0</v>
      </c>
      <c r="R1964" s="168">
        <v>0</v>
      </c>
      <c r="S1964" s="168">
        <v>0</v>
      </c>
      <c r="T1964" s="168">
        <v>0</v>
      </c>
      <c r="U1964" s="168">
        <v>0</v>
      </c>
      <c r="V1964" s="168">
        <v>0</v>
      </c>
      <c r="W1964" s="168">
        <v>0</v>
      </c>
      <c r="X1964" s="168">
        <v>0</v>
      </c>
      <c r="Y1964" s="168">
        <v>0</v>
      </c>
      <c r="Z1964" s="168">
        <v>0</v>
      </c>
      <c r="AA1964" s="168">
        <v>0</v>
      </c>
      <c r="AB1964" s="168">
        <v>0</v>
      </c>
      <c r="AC1964" s="168">
        <v>0</v>
      </c>
      <c r="AD1964" s="168">
        <v>0</v>
      </c>
      <c r="AE1964" s="168">
        <v>0</v>
      </c>
      <c r="AF1964" s="168">
        <v>0</v>
      </c>
      <c r="AG1964" s="168">
        <v>0</v>
      </c>
      <c r="AH1964" s="43">
        <v>0</v>
      </c>
    </row>
    <row r="1965" spans="1:34">
      <c r="A1965" s="52">
        <v>0</v>
      </c>
      <c r="D1965" s="62">
        <v>2024</v>
      </c>
      <c r="E1965" s="62">
        <v>8</v>
      </c>
      <c r="F1965" s="62">
        <v>2025</v>
      </c>
      <c r="G1965" s="62">
        <v>2025</v>
      </c>
      <c r="H1965" s="168">
        <v>0</v>
      </c>
      <c r="I1965" s="168">
        <v>0</v>
      </c>
      <c r="J1965" s="168">
        <v>0</v>
      </c>
      <c r="K1965" s="168">
        <v>0</v>
      </c>
      <c r="L1965" s="168">
        <v>0</v>
      </c>
      <c r="M1965" s="168">
        <v>0</v>
      </c>
      <c r="N1965" s="168">
        <v>0</v>
      </c>
      <c r="O1965" s="168">
        <v>0</v>
      </c>
      <c r="P1965" s="168">
        <v>0</v>
      </c>
      <c r="Q1965" s="168">
        <v>0</v>
      </c>
      <c r="R1965" s="168">
        <v>0</v>
      </c>
      <c r="S1965" s="168">
        <v>0</v>
      </c>
      <c r="T1965" s="168">
        <v>0</v>
      </c>
      <c r="U1965" s="168">
        <v>0</v>
      </c>
      <c r="V1965" s="168">
        <v>0</v>
      </c>
      <c r="W1965" s="168">
        <v>0</v>
      </c>
      <c r="X1965" s="168">
        <v>0</v>
      </c>
      <c r="Y1965" s="168">
        <v>0</v>
      </c>
      <c r="Z1965" s="168">
        <v>0</v>
      </c>
      <c r="AA1965" s="168">
        <v>0</v>
      </c>
      <c r="AB1965" s="168">
        <v>0</v>
      </c>
      <c r="AC1965" s="168">
        <v>0</v>
      </c>
      <c r="AD1965" s="168">
        <v>0</v>
      </c>
      <c r="AE1965" s="168">
        <v>0</v>
      </c>
      <c r="AF1965" s="168">
        <v>0</v>
      </c>
      <c r="AG1965" s="168">
        <v>0</v>
      </c>
      <c r="AH1965" s="43">
        <v>0</v>
      </c>
    </row>
    <row r="1966" spans="1:34">
      <c r="A1966" s="52">
        <v>0</v>
      </c>
      <c r="D1966" s="62">
        <v>2024</v>
      </c>
      <c r="E1966" s="62">
        <v>9</v>
      </c>
      <c r="F1966" s="62">
        <v>2025</v>
      </c>
      <c r="G1966" s="62">
        <v>2025</v>
      </c>
      <c r="H1966" s="168">
        <v>0</v>
      </c>
      <c r="I1966" s="168">
        <v>0</v>
      </c>
      <c r="J1966" s="168">
        <v>0</v>
      </c>
      <c r="K1966" s="168">
        <v>0</v>
      </c>
      <c r="L1966" s="168">
        <v>0</v>
      </c>
      <c r="M1966" s="168">
        <v>0</v>
      </c>
      <c r="N1966" s="168">
        <v>0</v>
      </c>
      <c r="O1966" s="168">
        <v>0</v>
      </c>
      <c r="P1966" s="168">
        <v>0</v>
      </c>
      <c r="Q1966" s="168">
        <v>0</v>
      </c>
      <c r="R1966" s="168">
        <v>0</v>
      </c>
      <c r="S1966" s="168">
        <v>0</v>
      </c>
      <c r="T1966" s="168">
        <v>0</v>
      </c>
      <c r="U1966" s="168">
        <v>0</v>
      </c>
      <c r="V1966" s="168">
        <v>0</v>
      </c>
      <c r="W1966" s="168">
        <v>0</v>
      </c>
      <c r="X1966" s="168">
        <v>0</v>
      </c>
      <c r="Y1966" s="168">
        <v>0</v>
      </c>
      <c r="Z1966" s="168">
        <v>0</v>
      </c>
      <c r="AA1966" s="168">
        <v>0</v>
      </c>
      <c r="AB1966" s="168">
        <v>0</v>
      </c>
      <c r="AC1966" s="168">
        <v>0</v>
      </c>
      <c r="AD1966" s="168">
        <v>0</v>
      </c>
      <c r="AE1966" s="168">
        <v>0</v>
      </c>
      <c r="AF1966" s="168">
        <v>0</v>
      </c>
      <c r="AG1966" s="168">
        <v>0</v>
      </c>
      <c r="AH1966" s="43">
        <v>0</v>
      </c>
    </row>
    <row r="1967" spans="1:34">
      <c r="A1967" s="52">
        <v>0</v>
      </c>
      <c r="D1967" s="62">
        <v>2024</v>
      </c>
      <c r="E1967" s="62">
        <v>10</v>
      </c>
      <c r="F1967" s="62">
        <v>2025</v>
      </c>
      <c r="G1967" s="62">
        <v>2025</v>
      </c>
      <c r="H1967" s="168">
        <v>0</v>
      </c>
      <c r="I1967" s="168">
        <v>0</v>
      </c>
      <c r="J1967" s="168">
        <v>0</v>
      </c>
      <c r="K1967" s="168">
        <v>0</v>
      </c>
      <c r="L1967" s="168">
        <v>0</v>
      </c>
      <c r="M1967" s="168">
        <v>0</v>
      </c>
      <c r="N1967" s="168">
        <v>0</v>
      </c>
      <c r="O1967" s="168">
        <v>0</v>
      </c>
      <c r="P1967" s="168">
        <v>0</v>
      </c>
      <c r="Q1967" s="168">
        <v>0</v>
      </c>
      <c r="R1967" s="168">
        <v>0</v>
      </c>
      <c r="S1967" s="168">
        <v>0</v>
      </c>
      <c r="T1967" s="168">
        <v>0</v>
      </c>
      <c r="U1967" s="168">
        <v>0</v>
      </c>
      <c r="V1967" s="168">
        <v>0</v>
      </c>
      <c r="W1967" s="168">
        <v>0</v>
      </c>
      <c r="X1967" s="168">
        <v>0</v>
      </c>
      <c r="Y1967" s="168">
        <v>0</v>
      </c>
      <c r="Z1967" s="168">
        <v>0</v>
      </c>
      <c r="AA1967" s="168">
        <v>0</v>
      </c>
      <c r="AB1967" s="168">
        <v>0</v>
      </c>
      <c r="AC1967" s="168">
        <v>0</v>
      </c>
      <c r="AD1967" s="168">
        <v>0</v>
      </c>
      <c r="AE1967" s="168">
        <v>0</v>
      </c>
      <c r="AF1967" s="168">
        <v>0</v>
      </c>
      <c r="AG1967" s="168">
        <v>0</v>
      </c>
      <c r="AH1967" s="43">
        <v>0</v>
      </c>
    </row>
    <row r="1968" spans="1:34">
      <c r="A1968" s="52">
        <v>0</v>
      </c>
      <c r="D1968" s="62">
        <v>2024</v>
      </c>
      <c r="E1968" s="62">
        <v>11</v>
      </c>
      <c r="F1968" s="62">
        <v>2025</v>
      </c>
      <c r="G1968" s="62">
        <v>2025</v>
      </c>
      <c r="H1968" s="168">
        <v>0</v>
      </c>
      <c r="I1968" s="168">
        <v>0</v>
      </c>
      <c r="J1968" s="168">
        <v>0</v>
      </c>
      <c r="K1968" s="168">
        <v>0</v>
      </c>
      <c r="L1968" s="168">
        <v>0</v>
      </c>
      <c r="M1968" s="168">
        <v>0</v>
      </c>
      <c r="N1968" s="168">
        <v>0</v>
      </c>
      <c r="O1968" s="168">
        <v>0</v>
      </c>
      <c r="P1968" s="168">
        <v>0</v>
      </c>
      <c r="Q1968" s="168">
        <v>0</v>
      </c>
      <c r="R1968" s="168">
        <v>0</v>
      </c>
      <c r="S1968" s="168">
        <v>0</v>
      </c>
      <c r="T1968" s="168">
        <v>0</v>
      </c>
      <c r="U1968" s="168">
        <v>0</v>
      </c>
      <c r="V1968" s="168">
        <v>0</v>
      </c>
      <c r="W1968" s="168">
        <v>0</v>
      </c>
      <c r="X1968" s="168">
        <v>0</v>
      </c>
      <c r="Y1968" s="168">
        <v>0</v>
      </c>
      <c r="Z1968" s="168">
        <v>0</v>
      </c>
      <c r="AA1968" s="168">
        <v>0</v>
      </c>
      <c r="AB1968" s="168">
        <v>0</v>
      </c>
      <c r="AC1968" s="168">
        <v>0</v>
      </c>
      <c r="AD1968" s="168">
        <v>0</v>
      </c>
      <c r="AE1968" s="168">
        <v>0</v>
      </c>
      <c r="AF1968" s="168">
        <v>0</v>
      </c>
      <c r="AG1968" s="168">
        <v>0</v>
      </c>
      <c r="AH1968" s="43">
        <v>0</v>
      </c>
    </row>
    <row r="1969" spans="1:34">
      <c r="A1969" s="52">
        <v>0</v>
      </c>
      <c r="D1969" s="62">
        <v>2024</v>
      </c>
      <c r="E1969" s="62">
        <v>12</v>
      </c>
      <c r="F1969" s="62">
        <v>2025</v>
      </c>
      <c r="G1969" s="62">
        <v>2025</v>
      </c>
      <c r="H1969" s="168">
        <v>0</v>
      </c>
      <c r="I1969" s="168">
        <v>0</v>
      </c>
      <c r="J1969" s="168">
        <v>0</v>
      </c>
      <c r="K1969" s="168">
        <v>0</v>
      </c>
      <c r="L1969" s="168">
        <v>0</v>
      </c>
      <c r="M1969" s="168">
        <v>0</v>
      </c>
      <c r="N1969" s="168">
        <v>0</v>
      </c>
      <c r="O1969" s="168">
        <v>0</v>
      </c>
      <c r="P1969" s="168">
        <v>0</v>
      </c>
      <c r="Q1969" s="168">
        <v>0</v>
      </c>
      <c r="R1969" s="168">
        <v>0</v>
      </c>
      <c r="S1969" s="168">
        <v>0</v>
      </c>
      <c r="T1969" s="168">
        <v>0</v>
      </c>
      <c r="U1969" s="168">
        <v>0</v>
      </c>
      <c r="V1969" s="168">
        <v>0</v>
      </c>
      <c r="W1969" s="168">
        <v>0</v>
      </c>
      <c r="X1969" s="168">
        <v>0</v>
      </c>
      <c r="Y1969" s="168">
        <v>0</v>
      </c>
      <c r="Z1969" s="168">
        <v>0</v>
      </c>
      <c r="AA1969" s="168">
        <v>0</v>
      </c>
      <c r="AB1969" s="168">
        <v>0</v>
      </c>
      <c r="AC1969" s="168">
        <v>0</v>
      </c>
      <c r="AD1969" s="168">
        <v>0</v>
      </c>
      <c r="AE1969" s="168">
        <v>0</v>
      </c>
      <c r="AF1969" s="168">
        <v>0</v>
      </c>
      <c r="AG1969" s="168">
        <v>0</v>
      </c>
      <c r="AH1969" s="43">
        <v>0</v>
      </c>
    </row>
    <row r="1970" spans="1:34">
      <c r="A1970" s="52">
        <v>0</v>
      </c>
      <c r="D1970" s="62">
        <v>2025</v>
      </c>
      <c r="E1970" s="62">
        <v>1</v>
      </c>
      <c r="F1970" s="62">
        <v>2025</v>
      </c>
      <c r="G1970" s="62">
        <v>2025</v>
      </c>
      <c r="H1970" s="168">
        <v>0</v>
      </c>
      <c r="I1970" s="168">
        <v>0</v>
      </c>
      <c r="J1970" s="168">
        <v>0</v>
      </c>
      <c r="K1970" s="168">
        <v>0</v>
      </c>
      <c r="L1970" s="168">
        <v>0</v>
      </c>
      <c r="M1970" s="168">
        <v>0</v>
      </c>
      <c r="N1970" s="168">
        <v>0</v>
      </c>
      <c r="O1970" s="168">
        <v>0</v>
      </c>
      <c r="P1970" s="168">
        <v>0</v>
      </c>
      <c r="Q1970" s="168">
        <v>0</v>
      </c>
      <c r="R1970" s="168">
        <v>0</v>
      </c>
      <c r="S1970" s="168">
        <v>0</v>
      </c>
      <c r="T1970" s="168">
        <v>0</v>
      </c>
      <c r="U1970" s="168">
        <v>0</v>
      </c>
      <c r="V1970" s="168">
        <v>0</v>
      </c>
      <c r="W1970" s="168">
        <v>0</v>
      </c>
      <c r="X1970" s="168">
        <v>0</v>
      </c>
      <c r="Y1970" s="168">
        <v>0</v>
      </c>
      <c r="Z1970" s="168">
        <v>0</v>
      </c>
      <c r="AA1970" s="168">
        <v>0</v>
      </c>
      <c r="AB1970" s="168">
        <v>0</v>
      </c>
      <c r="AC1970" s="168">
        <v>0</v>
      </c>
      <c r="AD1970" s="168">
        <v>0</v>
      </c>
      <c r="AE1970" s="168">
        <v>0</v>
      </c>
      <c r="AF1970" s="168">
        <v>0</v>
      </c>
      <c r="AG1970" s="168">
        <v>0</v>
      </c>
      <c r="AH1970" s="43">
        <v>0</v>
      </c>
    </row>
    <row r="1971" spans="1:34">
      <c r="A1971" s="52">
        <v>0</v>
      </c>
      <c r="D1971" s="62">
        <v>2025</v>
      </c>
      <c r="E1971" s="62">
        <v>2</v>
      </c>
      <c r="F1971" s="62">
        <v>2025</v>
      </c>
      <c r="G1971" s="62">
        <v>2025</v>
      </c>
      <c r="H1971" s="168">
        <v>0</v>
      </c>
      <c r="I1971" s="168">
        <v>0</v>
      </c>
      <c r="J1971" s="168">
        <v>0</v>
      </c>
      <c r="K1971" s="168">
        <v>0</v>
      </c>
      <c r="L1971" s="168">
        <v>0</v>
      </c>
      <c r="M1971" s="168">
        <v>0</v>
      </c>
      <c r="N1971" s="168">
        <v>0</v>
      </c>
      <c r="O1971" s="168">
        <v>0</v>
      </c>
      <c r="P1971" s="168">
        <v>0</v>
      </c>
      <c r="Q1971" s="168">
        <v>0</v>
      </c>
      <c r="R1971" s="168">
        <v>0</v>
      </c>
      <c r="S1971" s="168">
        <v>0</v>
      </c>
      <c r="T1971" s="168">
        <v>0</v>
      </c>
      <c r="U1971" s="168">
        <v>0</v>
      </c>
      <c r="V1971" s="168">
        <v>0</v>
      </c>
      <c r="W1971" s="168">
        <v>0</v>
      </c>
      <c r="X1971" s="168">
        <v>0</v>
      </c>
      <c r="Y1971" s="168">
        <v>0</v>
      </c>
      <c r="Z1971" s="168">
        <v>0</v>
      </c>
      <c r="AA1971" s="168">
        <v>0</v>
      </c>
      <c r="AB1971" s="168">
        <v>0</v>
      </c>
      <c r="AC1971" s="168">
        <v>0</v>
      </c>
      <c r="AD1971" s="168">
        <v>0</v>
      </c>
      <c r="AE1971" s="168">
        <v>0</v>
      </c>
      <c r="AF1971" s="168">
        <v>0</v>
      </c>
      <c r="AG1971" s="168">
        <v>0</v>
      </c>
      <c r="AH1971" s="43">
        <v>0</v>
      </c>
    </row>
    <row r="1972" spans="1:34">
      <c r="A1972" s="52">
        <v>0</v>
      </c>
      <c r="D1972" s="62">
        <v>2025</v>
      </c>
      <c r="E1972" s="62">
        <v>3</v>
      </c>
      <c r="F1972" s="62">
        <v>2025</v>
      </c>
      <c r="G1972" s="62">
        <v>2025</v>
      </c>
      <c r="H1972" s="168">
        <v>0</v>
      </c>
      <c r="I1972" s="168">
        <v>0</v>
      </c>
      <c r="J1972" s="168">
        <v>0</v>
      </c>
      <c r="K1972" s="168">
        <v>0</v>
      </c>
      <c r="L1972" s="168">
        <v>0</v>
      </c>
      <c r="M1972" s="168">
        <v>0</v>
      </c>
      <c r="N1972" s="168">
        <v>0</v>
      </c>
      <c r="O1972" s="168">
        <v>0</v>
      </c>
      <c r="P1972" s="168">
        <v>0</v>
      </c>
      <c r="Q1972" s="168">
        <v>0</v>
      </c>
      <c r="R1972" s="168">
        <v>0</v>
      </c>
      <c r="S1972" s="168">
        <v>0</v>
      </c>
      <c r="T1972" s="168">
        <v>0</v>
      </c>
      <c r="U1972" s="168">
        <v>0</v>
      </c>
      <c r="V1972" s="168">
        <v>0</v>
      </c>
      <c r="W1972" s="168">
        <v>0</v>
      </c>
      <c r="X1972" s="168">
        <v>0</v>
      </c>
      <c r="Y1972" s="168">
        <v>0</v>
      </c>
      <c r="Z1972" s="168">
        <v>0</v>
      </c>
      <c r="AA1972" s="168">
        <v>0</v>
      </c>
      <c r="AB1972" s="168">
        <v>0</v>
      </c>
      <c r="AC1972" s="168">
        <v>0</v>
      </c>
      <c r="AD1972" s="168">
        <v>0</v>
      </c>
      <c r="AE1972" s="168">
        <v>0</v>
      </c>
      <c r="AF1972" s="168">
        <v>0</v>
      </c>
      <c r="AG1972" s="168">
        <v>0</v>
      </c>
      <c r="AH1972" s="43">
        <v>0</v>
      </c>
    </row>
    <row r="1973" spans="1:34">
      <c r="A1973" s="52">
        <v>0</v>
      </c>
      <c r="D1973" s="62">
        <v>2025</v>
      </c>
      <c r="E1973" s="62">
        <v>4</v>
      </c>
      <c r="F1973" s="62">
        <v>2025</v>
      </c>
      <c r="G1973" s="62">
        <v>2025</v>
      </c>
      <c r="H1973" s="168">
        <v>0</v>
      </c>
      <c r="I1973" s="168">
        <v>0</v>
      </c>
      <c r="J1973" s="168">
        <v>0</v>
      </c>
      <c r="K1973" s="168">
        <v>0</v>
      </c>
      <c r="L1973" s="168">
        <v>0</v>
      </c>
      <c r="M1973" s="168">
        <v>0</v>
      </c>
      <c r="N1973" s="168">
        <v>0</v>
      </c>
      <c r="O1973" s="168">
        <v>0</v>
      </c>
      <c r="P1973" s="168">
        <v>0</v>
      </c>
      <c r="Q1973" s="168">
        <v>0</v>
      </c>
      <c r="R1973" s="168">
        <v>0</v>
      </c>
      <c r="S1973" s="168">
        <v>0</v>
      </c>
      <c r="T1973" s="168">
        <v>0</v>
      </c>
      <c r="U1973" s="168">
        <v>0</v>
      </c>
      <c r="V1973" s="168">
        <v>0</v>
      </c>
      <c r="W1973" s="168">
        <v>0</v>
      </c>
      <c r="X1973" s="168">
        <v>0</v>
      </c>
      <c r="Y1973" s="168">
        <v>0</v>
      </c>
      <c r="Z1973" s="168">
        <v>0</v>
      </c>
      <c r="AA1973" s="168">
        <v>0</v>
      </c>
      <c r="AB1973" s="168">
        <v>0</v>
      </c>
      <c r="AC1973" s="168">
        <v>0</v>
      </c>
      <c r="AD1973" s="168">
        <v>0</v>
      </c>
      <c r="AE1973" s="168">
        <v>0</v>
      </c>
      <c r="AF1973" s="168">
        <v>0</v>
      </c>
      <c r="AG1973" s="168">
        <v>0</v>
      </c>
      <c r="AH1973" s="43">
        <v>0</v>
      </c>
    </row>
    <row r="1974" spans="1:34">
      <c r="A1974" s="52">
        <v>0</v>
      </c>
      <c r="D1974" s="62">
        <v>2025</v>
      </c>
      <c r="E1974" s="62">
        <v>5</v>
      </c>
      <c r="F1974" s="62">
        <v>2025</v>
      </c>
      <c r="G1974" s="62">
        <v>2026</v>
      </c>
      <c r="H1974" s="168">
        <v>0</v>
      </c>
      <c r="I1974" s="168">
        <v>0</v>
      </c>
      <c r="J1974" s="168">
        <v>0</v>
      </c>
      <c r="K1974" s="168">
        <v>0</v>
      </c>
      <c r="L1974" s="168">
        <v>0</v>
      </c>
      <c r="M1974" s="168">
        <v>0</v>
      </c>
      <c r="N1974" s="168">
        <v>0</v>
      </c>
      <c r="O1974" s="168">
        <v>0</v>
      </c>
      <c r="P1974" s="168">
        <v>0</v>
      </c>
      <c r="Q1974" s="168">
        <v>0</v>
      </c>
      <c r="R1974" s="168">
        <v>0</v>
      </c>
      <c r="S1974" s="168">
        <v>0</v>
      </c>
      <c r="T1974" s="168">
        <v>0</v>
      </c>
      <c r="U1974" s="168">
        <v>0</v>
      </c>
      <c r="V1974" s="168">
        <v>0</v>
      </c>
      <c r="W1974" s="168">
        <v>0</v>
      </c>
      <c r="X1974" s="168">
        <v>0</v>
      </c>
      <c r="Y1974" s="168">
        <v>0</v>
      </c>
      <c r="Z1974" s="168">
        <v>0</v>
      </c>
      <c r="AA1974" s="168">
        <v>0</v>
      </c>
      <c r="AB1974" s="168">
        <v>0</v>
      </c>
      <c r="AC1974" s="168">
        <v>0</v>
      </c>
      <c r="AD1974" s="168">
        <v>0</v>
      </c>
      <c r="AE1974" s="168">
        <v>0</v>
      </c>
      <c r="AF1974" s="168">
        <v>0</v>
      </c>
      <c r="AG1974" s="168">
        <v>0</v>
      </c>
      <c r="AH1974" s="43">
        <v>0</v>
      </c>
    </row>
    <row r="1975" spans="1:34">
      <c r="A1975" s="52">
        <v>0</v>
      </c>
      <c r="D1975" s="62">
        <v>2025</v>
      </c>
      <c r="E1975" s="62">
        <v>6</v>
      </c>
      <c r="F1975" s="62">
        <v>2025</v>
      </c>
      <c r="G1975" s="62">
        <v>2026</v>
      </c>
      <c r="H1975" s="168">
        <v>0</v>
      </c>
      <c r="I1975" s="168">
        <v>0</v>
      </c>
      <c r="J1975" s="168">
        <v>0</v>
      </c>
      <c r="K1975" s="168">
        <v>0</v>
      </c>
      <c r="L1975" s="168">
        <v>0</v>
      </c>
      <c r="M1975" s="168">
        <v>0</v>
      </c>
      <c r="N1975" s="168">
        <v>0</v>
      </c>
      <c r="O1975" s="168">
        <v>0</v>
      </c>
      <c r="P1975" s="168">
        <v>0</v>
      </c>
      <c r="Q1975" s="168">
        <v>0</v>
      </c>
      <c r="R1975" s="168">
        <v>0</v>
      </c>
      <c r="S1975" s="168">
        <v>0</v>
      </c>
      <c r="T1975" s="168">
        <v>0</v>
      </c>
      <c r="U1975" s="168">
        <v>0</v>
      </c>
      <c r="V1975" s="168">
        <v>0</v>
      </c>
      <c r="W1975" s="168">
        <v>0</v>
      </c>
      <c r="X1975" s="168">
        <v>0</v>
      </c>
      <c r="Y1975" s="168">
        <v>0</v>
      </c>
      <c r="Z1975" s="168">
        <v>0</v>
      </c>
      <c r="AA1975" s="168">
        <v>0</v>
      </c>
      <c r="AB1975" s="168">
        <v>0</v>
      </c>
      <c r="AC1975" s="168">
        <v>0</v>
      </c>
      <c r="AD1975" s="168">
        <v>0</v>
      </c>
      <c r="AE1975" s="168">
        <v>0</v>
      </c>
      <c r="AF1975" s="168">
        <v>0</v>
      </c>
      <c r="AG1975" s="168">
        <v>0</v>
      </c>
      <c r="AH1975" s="43">
        <v>0</v>
      </c>
    </row>
    <row r="1976" spans="1:34">
      <c r="A1976" s="52">
        <v>0</v>
      </c>
      <c r="D1976" s="62">
        <v>2025</v>
      </c>
      <c r="E1976" s="62">
        <v>7</v>
      </c>
      <c r="F1976" s="62">
        <v>2026</v>
      </c>
      <c r="G1976" s="62">
        <v>2026</v>
      </c>
      <c r="H1976" s="168">
        <v>0</v>
      </c>
      <c r="I1976" s="168">
        <v>0</v>
      </c>
      <c r="J1976" s="168">
        <v>0</v>
      </c>
      <c r="K1976" s="168">
        <v>0</v>
      </c>
      <c r="L1976" s="168">
        <v>0</v>
      </c>
      <c r="M1976" s="168">
        <v>0</v>
      </c>
      <c r="N1976" s="168">
        <v>0</v>
      </c>
      <c r="O1976" s="168">
        <v>0</v>
      </c>
      <c r="P1976" s="168">
        <v>0</v>
      </c>
      <c r="Q1976" s="168">
        <v>0</v>
      </c>
      <c r="R1976" s="168">
        <v>0</v>
      </c>
      <c r="S1976" s="168">
        <v>0</v>
      </c>
      <c r="T1976" s="168">
        <v>0</v>
      </c>
      <c r="U1976" s="168">
        <v>0</v>
      </c>
      <c r="V1976" s="168">
        <v>0</v>
      </c>
      <c r="W1976" s="168">
        <v>0</v>
      </c>
      <c r="X1976" s="168">
        <v>0</v>
      </c>
      <c r="Y1976" s="168">
        <v>0</v>
      </c>
      <c r="Z1976" s="168">
        <v>0</v>
      </c>
      <c r="AA1976" s="168">
        <v>0</v>
      </c>
      <c r="AB1976" s="168">
        <v>0</v>
      </c>
      <c r="AC1976" s="168">
        <v>0</v>
      </c>
      <c r="AD1976" s="168">
        <v>0</v>
      </c>
      <c r="AE1976" s="168">
        <v>0</v>
      </c>
      <c r="AF1976" s="168">
        <v>0</v>
      </c>
      <c r="AG1976" s="168">
        <v>0</v>
      </c>
      <c r="AH1976" s="43">
        <v>0</v>
      </c>
    </row>
    <row r="1977" spans="1:34">
      <c r="A1977" s="52">
        <v>0</v>
      </c>
      <c r="D1977" s="62">
        <v>2025</v>
      </c>
      <c r="E1977" s="62">
        <v>8</v>
      </c>
      <c r="F1977" s="62">
        <v>2026</v>
      </c>
      <c r="G1977" s="62">
        <v>2026</v>
      </c>
      <c r="H1977" s="168">
        <v>0</v>
      </c>
      <c r="I1977" s="168">
        <v>0</v>
      </c>
      <c r="J1977" s="168">
        <v>0</v>
      </c>
      <c r="K1977" s="168">
        <v>0</v>
      </c>
      <c r="L1977" s="168">
        <v>0</v>
      </c>
      <c r="M1977" s="168">
        <v>0</v>
      </c>
      <c r="N1977" s="168">
        <v>0</v>
      </c>
      <c r="O1977" s="168">
        <v>0</v>
      </c>
      <c r="P1977" s="168">
        <v>0</v>
      </c>
      <c r="Q1977" s="168">
        <v>0</v>
      </c>
      <c r="R1977" s="168">
        <v>0</v>
      </c>
      <c r="S1977" s="168">
        <v>0</v>
      </c>
      <c r="T1977" s="168">
        <v>0</v>
      </c>
      <c r="U1977" s="168">
        <v>0</v>
      </c>
      <c r="V1977" s="168">
        <v>0</v>
      </c>
      <c r="W1977" s="168">
        <v>0</v>
      </c>
      <c r="X1977" s="168">
        <v>0</v>
      </c>
      <c r="Y1977" s="168">
        <v>0</v>
      </c>
      <c r="Z1977" s="168">
        <v>0</v>
      </c>
      <c r="AA1977" s="168">
        <v>0</v>
      </c>
      <c r="AB1977" s="168">
        <v>0</v>
      </c>
      <c r="AC1977" s="168">
        <v>0</v>
      </c>
      <c r="AD1977" s="168">
        <v>0</v>
      </c>
      <c r="AE1977" s="168">
        <v>0</v>
      </c>
      <c r="AF1977" s="168">
        <v>0</v>
      </c>
      <c r="AG1977" s="168">
        <v>0</v>
      </c>
      <c r="AH1977" s="43">
        <v>0</v>
      </c>
    </row>
    <row r="1978" spans="1:34">
      <c r="A1978" s="52">
        <v>0</v>
      </c>
      <c r="D1978" s="62">
        <v>2025</v>
      </c>
      <c r="E1978" s="62">
        <v>9</v>
      </c>
      <c r="F1978" s="62">
        <v>2026</v>
      </c>
      <c r="G1978" s="62">
        <v>2026</v>
      </c>
      <c r="H1978" s="168">
        <v>0</v>
      </c>
      <c r="I1978" s="168">
        <v>0</v>
      </c>
      <c r="J1978" s="168">
        <v>0</v>
      </c>
      <c r="K1978" s="168">
        <v>0</v>
      </c>
      <c r="L1978" s="168">
        <v>0</v>
      </c>
      <c r="M1978" s="168">
        <v>0</v>
      </c>
      <c r="N1978" s="168">
        <v>0</v>
      </c>
      <c r="O1978" s="168">
        <v>0</v>
      </c>
      <c r="P1978" s="168">
        <v>0</v>
      </c>
      <c r="Q1978" s="168">
        <v>0</v>
      </c>
      <c r="R1978" s="168">
        <v>0</v>
      </c>
      <c r="S1978" s="168">
        <v>0</v>
      </c>
      <c r="T1978" s="168">
        <v>0</v>
      </c>
      <c r="U1978" s="168">
        <v>0</v>
      </c>
      <c r="V1978" s="168">
        <v>0</v>
      </c>
      <c r="W1978" s="168">
        <v>0</v>
      </c>
      <c r="X1978" s="168">
        <v>0</v>
      </c>
      <c r="Y1978" s="168">
        <v>0</v>
      </c>
      <c r="Z1978" s="168">
        <v>0</v>
      </c>
      <c r="AA1978" s="168">
        <v>0</v>
      </c>
      <c r="AB1978" s="168">
        <v>0</v>
      </c>
      <c r="AC1978" s="168">
        <v>0</v>
      </c>
      <c r="AD1978" s="168">
        <v>0</v>
      </c>
      <c r="AE1978" s="168">
        <v>0</v>
      </c>
      <c r="AF1978" s="168">
        <v>0</v>
      </c>
      <c r="AG1978" s="168">
        <v>0</v>
      </c>
      <c r="AH1978" s="43">
        <v>0</v>
      </c>
    </row>
    <row r="1979" spans="1:34">
      <c r="A1979" s="52">
        <v>0</v>
      </c>
      <c r="D1979" s="62">
        <v>2025</v>
      </c>
      <c r="E1979" s="62">
        <v>10</v>
      </c>
      <c r="F1979" s="62">
        <v>2026</v>
      </c>
      <c r="G1979" s="62">
        <v>2026</v>
      </c>
      <c r="H1979" s="168">
        <v>0</v>
      </c>
      <c r="I1979" s="168">
        <v>0</v>
      </c>
      <c r="J1979" s="168">
        <v>0</v>
      </c>
      <c r="K1979" s="168">
        <v>0</v>
      </c>
      <c r="L1979" s="168">
        <v>0</v>
      </c>
      <c r="M1979" s="168">
        <v>0</v>
      </c>
      <c r="N1979" s="168">
        <v>0</v>
      </c>
      <c r="O1979" s="168">
        <v>0</v>
      </c>
      <c r="P1979" s="168">
        <v>0</v>
      </c>
      <c r="Q1979" s="168">
        <v>0</v>
      </c>
      <c r="R1979" s="168">
        <v>0</v>
      </c>
      <c r="S1979" s="168">
        <v>0</v>
      </c>
      <c r="T1979" s="168">
        <v>0</v>
      </c>
      <c r="U1979" s="168">
        <v>0</v>
      </c>
      <c r="V1979" s="168">
        <v>0</v>
      </c>
      <c r="W1979" s="168">
        <v>0</v>
      </c>
      <c r="X1979" s="168">
        <v>0</v>
      </c>
      <c r="Y1979" s="168">
        <v>0</v>
      </c>
      <c r="Z1979" s="168">
        <v>0</v>
      </c>
      <c r="AA1979" s="168">
        <v>0</v>
      </c>
      <c r="AB1979" s="168">
        <v>0</v>
      </c>
      <c r="AC1979" s="168">
        <v>0</v>
      </c>
      <c r="AD1979" s="168">
        <v>0</v>
      </c>
      <c r="AE1979" s="168">
        <v>0</v>
      </c>
      <c r="AF1979" s="168">
        <v>0</v>
      </c>
      <c r="AG1979" s="168">
        <v>0</v>
      </c>
      <c r="AH1979" s="43">
        <v>0</v>
      </c>
    </row>
    <row r="1980" spans="1:34">
      <c r="A1980" s="52">
        <v>0</v>
      </c>
      <c r="D1980" s="62">
        <v>2025</v>
      </c>
      <c r="E1980" s="62">
        <v>11</v>
      </c>
      <c r="F1980" s="62">
        <v>2026</v>
      </c>
      <c r="G1980" s="62">
        <v>2026</v>
      </c>
      <c r="H1980" s="168">
        <v>0</v>
      </c>
      <c r="I1980" s="168">
        <v>0</v>
      </c>
      <c r="J1980" s="168">
        <v>0</v>
      </c>
      <c r="K1980" s="168">
        <v>0</v>
      </c>
      <c r="L1980" s="168">
        <v>0</v>
      </c>
      <c r="M1980" s="168">
        <v>0</v>
      </c>
      <c r="N1980" s="168">
        <v>0</v>
      </c>
      <c r="O1980" s="168">
        <v>0</v>
      </c>
      <c r="P1980" s="168">
        <v>0</v>
      </c>
      <c r="Q1980" s="168">
        <v>0</v>
      </c>
      <c r="R1980" s="168">
        <v>0</v>
      </c>
      <c r="S1980" s="168">
        <v>0</v>
      </c>
      <c r="T1980" s="168">
        <v>0</v>
      </c>
      <c r="U1980" s="168">
        <v>0</v>
      </c>
      <c r="V1980" s="168">
        <v>0</v>
      </c>
      <c r="W1980" s="168">
        <v>0</v>
      </c>
      <c r="X1980" s="168">
        <v>0</v>
      </c>
      <c r="Y1980" s="168">
        <v>0</v>
      </c>
      <c r="Z1980" s="168">
        <v>0</v>
      </c>
      <c r="AA1980" s="168">
        <v>0</v>
      </c>
      <c r="AB1980" s="168">
        <v>0</v>
      </c>
      <c r="AC1980" s="168">
        <v>0</v>
      </c>
      <c r="AD1980" s="168">
        <v>0</v>
      </c>
      <c r="AE1980" s="168">
        <v>0</v>
      </c>
      <c r="AF1980" s="168">
        <v>0</v>
      </c>
      <c r="AG1980" s="168">
        <v>0</v>
      </c>
      <c r="AH1980" s="43">
        <v>0</v>
      </c>
    </row>
    <row r="1981" spans="1:34">
      <c r="A1981" s="52">
        <v>0</v>
      </c>
      <c r="D1981" s="62">
        <v>2025</v>
      </c>
      <c r="E1981" s="62">
        <v>12</v>
      </c>
      <c r="F1981" s="62">
        <v>2026</v>
      </c>
      <c r="G1981" s="62">
        <v>2026</v>
      </c>
      <c r="H1981" s="168">
        <v>0</v>
      </c>
      <c r="I1981" s="168">
        <v>0</v>
      </c>
      <c r="J1981" s="168">
        <v>0</v>
      </c>
      <c r="K1981" s="168">
        <v>0</v>
      </c>
      <c r="L1981" s="168">
        <v>0</v>
      </c>
      <c r="M1981" s="168">
        <v>0</v>
      </c>
      <c r="N1981" s="168">
        <v>0</v>
      </c>
      <c r="O1981" s="168">
        <v>0</v>
      </c>
      <c r="P1981" s="168">
        <v>0</v>
      </c>
      <c r="Q1981" s="168">
        <v>0</v>
      </c>
      <c r="R1981" s="168">
        <v>0</v>
      </c>
      <c r="S1981" s="168">
        <v>0</v>
      </c>
      <c r="T1981" s="168">
        <v>0</v>
      </c>
      <c r="U1981" s="168">
        <v>0</v>
      </c>
      <c r="V1981" s="168">
        <v>0</v>
      </c>
      <c r="W1981" s="168">
        <v>0</v>
      </c>
      <c r="X1981" s="168">
        <v>0</v>
      </c>
      <c r="Y1981" s="168">
        <v>0</v>
      </c>
      <c r="Z1981" s="168">
        <v>0</v>
      </c>
      <c r="AA1981" s="168">
        <v>0</v>
      </c>
      <c r="AB1981" s="168">
        <v>0</v>
      </c>
      <c r="AC1981" s="168">
        <v>0</v>
      </c>
      <c r="AD1981" s="168">
        <v>0</v>
      </c>
      <c r="AE1981" s="168">
        <v>0</v>
      </c>
      <c r="AF1981" s="168">
        <v>0</v>
      </c>
      <c r="AG1981" s="168">
        <v>0</v>
      </c>
      <c r="AH1981" s="43">
        <v>0</v>
      </c>
    </row>
    <row r="1982" spans="1:34">
      <c r="A1982" s="52">
        <v>0</v>
      </c>
      <c r="D1982" s="62">
        <v>2026</v>
      </c>
      <c r="E1982" s="62">
        <v>1</v>
      </c>
      <c r="F1982" s="62">
        <v>2026</v>
      </c>
      <c r="G1982" s="62">
        <v>2026</v>
      </c>
      <c r="H1982" s="168">
        <v>0</v>
      </c>
      <c r="I1982" s="168">
        <v>0</v>
      </c>
      <c r="J1982" s="168">
        <v>0</v>
      </c>
      <c r="K1982" s="168">
        <v>0</v>
      </c>
      <c r="L1982" s="168">
        <v>0</v>
      </c>
      <c r="M1982" s="168">
        <v>0</v>
      </c>
      <c r="N1982" s="168">
        <v>0</v>
      </c>
      <c r="O1982" s="168">
        <v>0</v>
      </c>
      <c r="P1982" s="168">
        <v>0</v>
      </c>
      <c r="Q1982" s="168">
        <v>0</v>
      </c>
      <c r="R1982" s="168">
        <v>0</v>
      </c>
      <c r="S1982" s="168">
        <v>0</v>
      </c>
      <c r="T1982" s="168">
        <v>0</v>
      </c>
      <c r="U1982" s="168">
        <v>0</v>
      </c>
      <c r="V1982" s="168">
        <v>0</v>
      </c>
      <c r="W1982" s="168">
        <v>0</v>
      </c>
      <c r="X1982" s="168">
        <v>0</v>
      </c>
      <c r="Y1982" s="168">
        <v>0</v>
      </c>
      <c r="Z1982" s="168">
        <v>0</v>
      </c>
      <c r="AA1982" s="168">
        <v>0</v>
      </c>
      <c r="AB1982" s="168">
        <v>0</v>
      </c>
      <c r="AC1982" s="168">
        <v>0</v>
      </c>
      <c r="AD1982" s="168">
        <v>0</v>
      </c>
      <c r="AE1982" s="168">
        <v>0</v>
      </c>
      <c r="AF1982" s="168">
        <v>0</v>
      </c>
      <c r="AG1982" s="168">
        <v>0</v>
      </c>
      <c r="AH1982" s="43">
        <v>0</v>
      </c>
    </row>
    <row r="1983" spans="1:34">
      <c r="A1983" s="52">
        <v>0</v>
      </c>
      <c r="D1983" s="62">
        <v>2026</v>
      </c>
      <c r="E1983" s="62">
        <v>2</v>
      </c>
      <c r="F1983" s="62">
        <v>2026</v>
      </c>
      <c r="G1983" s="62">
        <v>2026</v>
      </c>
      <c r="H1983" s="168">
        <v>0</v>
      </c>
      <c r="I1983" s="168">
        <v>0</v>
      </c>
      <c r="J1983" s="168">
        <v>0</v>
      </c>
      <c r="K1983" s="168">
        <v>0</v>
      </c>
      <c r="L1983" s="168">
        <v>0</v>
      </c>
      <c r="M1983" s="168">
        <v>0</v>
      </c>
      <c r="N1983" s="168">
        <v>0</v>
      </c>
      <c r="O1983" s="168">
        <v>0</v>
      </c>
      <c r="P1983" s="168">
        <v>0</v>
      </c>
      <c r="Q1983" s="168">
        <v>0</v>
      </c>
      <c r="R1983" s="168">
        <v>0</v>
      </c>
      <c r="S1983" s="168">
        <v>0</v>
      </c>
      <c r="T1983" s="168">
        <v>0</v>
      </c>
      <c r="U1983" s="168">
        <v>0</v>
      </c>
      <c r="V1983" s="168">
        <v>0</v>
      </c>
      <c r="W1983" s="168">
        <v>0</v>
      </c>
      <c r="X1983" s="168">
        <v>0</v>
      </c>
      <c r="Y1983" s="168">
        <v>0</v>
      </c>
      <c r="Z1983" s="168">
        <v>0</v>
      </c>
      <c r="AA1983" s="168">
        <v>0</v>
      </c>
      <c r="AB1983" s="168">
        <v>0</v>
      </c>
      <c r="AC1983" s="168">
        <v>0</v>
      </c>
      <c r="AD1983" s="168">
        <v>0</v>
      </c>
      <c r="AE1983" s="168">
        <v>0</v>
      </c>
      <c r="AF1983" s="168">
        <v>0</v>
      </c>
      <c r="AG1983" s="168">
        <v>0</v>
      </c>
      <c r="AH1983" s="43">
        <v>0</v>
      </c>
    </row>
    <row r="1984" spans="1:34">
      <c r="A1984" s="52">
        <v>0</v>
      </c>
      <c r="D1984" s="62">
        <v>2026</v>
      </c>
      <c r="E1984" s="62">
        <v>3</v>
      </c>
      <c r="F1984" s="62">
        <v>2026</v>
      </c>
      <c r="G1984" s="62">
        <v>2026</v>
      </c>
      <c r="H1984" s="168">
        <v>0</v>
      </c>
      <c r="I1984" s="168">
        <v>0</v>
      </c>
      <c r="J1984" s="168">
        <v>0</v>
      </c>
      <c r="K1984" s="168">
        <v>0</v>
      </c>
      <c r="L1984" s="168">
        <v>0</v>
      </c>
      <c r="M1984" s="168">
        <v>0</v>
      </c>
      <c r="N1984" s="168">
        <v>0</v>
      </c>
      <c r="O1984" s="168">
        <v>0</v>
      </c>
      <c r="P1984" s="168">
        <v>0</v>
      </c>
      <c r="Q1984" s="168">
        <v>0</v>
      </c>
      <c r="R1984" s="168">
        <v>0</v>
      </c>
      <c r="S1984" s="168">
        <v>0</v>
      </c>
      <c r="T1984" s="168">
        <v>0</v>
      </c>
      <c r="U1984" s="168">
        <v>0</v>
      </c>
      <c r="V1984" s="168">
        <v>0</v>
      </c>
      <c r="W1984" s="168">
        <v>0</v>
      </c>
      <c r="X1984" s="168">
        <v>0</v>
      </c>
      <c r="Y1984" s="168">
        <v>0</v>
      </c>
      <c r="Z1984" s="168">
        <v>0</v>
      </c>
      <c r="AA1984" s="168">
        <v>0</v>
      </c>
      <c r="AB1984" s="168">
        <v>0</v>
      </c>
      <c r="AC1984" s="168">
        <v>0</v>
      </c>
      <c r="AD1984" s="168">
        <v>0</v>
      </c>
      <c r="AE1984" s="168">
        <v>0</v>
      </c>
      <c r="AF1984" s="168">
        <v>0</v>
      </c>
      <c r="AG1984" s="168">
        <v>0</v>
      </c>
      <c r="AH1984" s="43">
        <v>0</v>
      </c>
    </row>
    <row r="1985" spans="1:34">
      <c r="A1985" s="52">
        <v>0</v>
      </c>
      <c r="D1985" s="62">
        <v>2026</v>
      </c>
      <c r="E1985" s="62">
        <v>4</v>
      </c>
      <c r="F1985" s="62">
        <v>2026</v>
      </c>
      <c r="G1985" s="62">
        <v>2026</v>
      </c>
      <c r="H1985" s="168">
        <v>0</v>
      </c>
      <c r="I1985" s="168">
        <v>0</v>
      </c>
      <c r="J1985" s="168">
        <v>0</v>
      </c>
      <c r="K1985" s="168">
        <v>0</v>
      </c>
      <c r="L1985" s="168">
        <v>0</v>
      </c>
      <c r="M1985" s="168">
        <v>0</v>
      </c>
      <c r="N1985" s="168">
        <v>0</v>
      </c>
      <c r="O1985" s="168">
        <v>0</v>
      </c>
      <c r="P1985" s="168">
        <v>0</v>
      </c>
      <c r="Q1985" s="168">
        <v>0</v>
      </c>
      <c r="R1985" s="168">
        <v>0</v>
      </c>
      <c r="S1985" s="168">
        <v>0</v>
      </c>
      <c r="T1985" s="168">
        <v>0</v>
      </c>
      <c r="U1985" s="168">
        <v>0</v>
      </c>
      <c r="V1985" s="168">
        <v>0</v>
      </c>
      <c r="W1985" s="168">
        <v>0</v>
      </c>
      <c r="X1985" s="168">
        <v>0</v>
      </c>
      <c r="Y1985" s="168">
        <v>0</v>
      </c>
      <c r="Z1985" s="168">
        <v>0</v>
      </c>
      <c r="AA1985" s="168">
        <v>0</v>
      </c>
      <c r="AB1985" s="168">
        <v>0</v>
      </c>
      <c r="AC1985" s="168">
        <v>0</v>
      </c>
      <c r="AD1985" s="168">
        <v>0</v>
      </c>
      <c r="AE1985" s="168">
        <v>0</v>
      </c>
      <c r="AF1985" s="168">
        <v>0</v>
      </c>
      <c r="AG1985" s="168">
        <v>0</v>
      </c>
      <c r="AH1985" s="43">
        <v>0</v>
      </c>
    </row>
    <row r="1986" spans="1:34">
      <c r="A1986" s="52">
        <v>0</v>
      </c>
      <c r="D1986" s="62">
        <v>2026</v>
      </c>
      <c r="E1986" s="62">
        <v>5</v>
      </c>
      <c r="F1986" s="62">
        <v>2026</v>
      </c>
      <c r="G1986" s="62">
        <v>2027</v>
      </c>
      <c r="H1986" s="168">
        <v>0</v>
      </c>
      <c r="I1986" s="168">
        <v>0</v>
      </c>
      <c r="J1986" s="168">
        <v>0</v>
      </c>
      <c r="K1986" s="168">
        <v>0</v>
      </c>
      <c r="L1986" s="168">
        <v>0</v>
      </c>
      <c r="M1986" s="168">
        <v>0</v>
      </c>
      <c r="N1986" s="168">
        <v>0</v>
      </c>
      <c r="O1986" s="168">
        <v>0</v>
      </c>
      <c r="P1986" s="168">
        <v>0</v>
      </c>
      <c r="Q1986" s="168">
        <v>0</v>
      </c>
      <c r="R1986" s="168">
        <v>0</v>
      </c>
      <c r="S1986" s="168">
        <v>0</v>
      </c>
      <c r="T1986" s="168">
        <v>0</v>
      </c>
      <c r="U1986" s="168">
        <v>0</v>
      </c>
      <c r="V1986" s="168">
        <v>0</v>
      </c>
      <c r="W1986" s="168">
        <v>0</v>
      </c>
      <c r="X1986" s="168">
        <v>0</v>
      </c>
      <c r="Y1986" s="168">
        <v>0</v>
      </c>
      <c r="Z1986" s="168">
        <v>0</v>
      </c>
      <c r="AA1986" s="168">
        <v>0</v>
      </c>
      <c r="AB1986" s="168">
        <v>0</v>
      </c>
      <c r="AC1986" s="168">
        <v>0</v>
      </c>
      <c r="AD1986" s="168">
        <v>0</v>
      </c>
      <c r="AE1986" s="168">
        <v>0</v>
      </c>
      <c r="AF1986" s="168">
        <v>0</v>
      </c>
      <c r="AG1986" s="168">
        <v>0</v>
      </c>
      <c r="AH1986" s="43">
        <v>0</v>
      </c>
    </row>
    <row r="1987" spans="1:34">
      <c r="A1987" s="52">
        <v>0</v>
      </c>
      <c r="D1987" s="62">
        <v>2026</v>
      </c>
      <c r="E1987" s="62">
        <v>6</v>
      </c>
      <c r="F1987" s="62">
        <v>2026</v>
      </c>
      <c r="G1987" s="62">
        <v>2027</v>
      </c>
      <c r="H1987" s="168">
        <v>0</v>
      </c>
      <c r="I1987" s="168">
        <v>0</v>
      </c>
      <c r="J1987" s="168">
        <v>0</v>
      </c>
      <c r="K1987" s="168">
        <v>0</v>
      </c>
      <c r="L1987" s="168">
        <v>0</v>
      </c>
      <c r="M1987" s="168">
        <v>0</v>
      </c>
      <c r="N1987" s="168">
        <v>0</v>
      </c>
      <c r="O1987" s="168">
        <v>0</v>
      </c>
      <c r="P1987" s="168">
        <v>0</v>
      </c>
      <c r="Q1987" s="168">
        <v>0</v>
      </c>
      <c r="R1987" s="168">
        <v>0</v>
      </c>
      <c r="S1987" s="168">
        <v>0</v>
      </c>
      <c r="T1987" s="168">
        <v>0</v>
      </c>
      <c r="U1987" s="168">
        <v>0</v>
      </c>
      <c r="V1987" s="168">
        <v>0</v>
      </c>
      <c r="W1987" s="168">
        <v>0</v>
      </c>
      <c r="X1987" s="168">
        <v>0</v>
      </c>
      <c r="Y1987" s="168">
        <v>0</v>
      </c>
      <c r="Z1987" s="168">
        <v>0</v>
      </c>
      <c r="AA1987" s="168">
        <v>0</v>
      </c>
      <c r="AB1987" s="168">
        <v>0</v>
      </c>
      <c r="AC1987" s="168">
        <v>0</v>
      </c>
      <c r="AD1987" s="168">
        <v>0</v>
      </c>
      <c r="AE1987" s="168">
        <v>0</v>
      </c>
      <c r="AF1987" s="168">
        <v>0</v>
      </c>
      <c r="AG1987" s="168">
        <v>0</v>
      </c>
      <c r="AH1987" s="43">
        <v>0</v>
      </c>
    </row>
    <row r="1988" spans="1:34">
      <c r="A1988" s="52">
        <v>0</v>
      </c>
      <c r="D1988" s="62">
        <v>2026</v>
      </c>
      <c r="E1988" s="62">
        <v>7</v>
      </c>
      <c r="F1988" s="62">
        <v>2027</v>
      </c>
      <c r="G1988" s="62">
        <v>2027</v>
      </c>
      <c r="H1988" s="168">
        <v>0</v>
      </c>
      <c r="I1988" s="168">
        <v>0</v>
      </c>
      <c r="J1988" s="168">
        <v>0</v>
      </c>
      <c r="K1988" s="168">
        <v>0</v>
      </c>
      <c r="L1988" s="168">
        <v>0</v>
      </c>
      <c r="M1988" s="168">
        <v>0</v>
      </c>
      <c r="N1988" s="168">
        <v>0</v>
      </c>
      <c r="O1988" s="168">
        <v>0</v>
      </c>
      <c r="P1988" s="168">
        <v>0</v>
      </c>
      <c r="Q1988" s="168">
        <v>0</v>
      </c>
      <c r="R1988" s="168">
        <v>0</v>
      </c>
      <c r="S1988" s="168">
        <v>0</v>
      </c>
      <c r="T1988" s="168">
        <v>0</v>
      </c>
      <c r="U1988" s="168">
        <v>0</v>
      </c>
      <c r="V1988" s="168">
        <v>0</v>
      </c>
      <c r="W1988" s="168">
        <v>0</v>
      </c>
      <c r="X1988" s="168">
        <v>0</v>
      </c>
      <c r="Y1988" s="168">
        <v>0</v>
      </c>
      <c r="Z1988" s="168">
        <v>0</v>
      </c>
      <c r="AA1988" s="168">
        <v>0</v>
      </c>
      <c r="AB1988" s="168">
        <v>0</v>
      </c>
      <c r="AC1988" s="168">
        <v>0</v>
      </c>
      <c r="AD1988" s="168">
        <v>0</v>
      </c>
      <c r="AE1988" s="168">
        <v>0</v>
      </c>
      <c r="AF1988" s="168">
        <v>0</v>
      </c>
      <c r="AG1988" s="168">
        <v>0</v>
      </c>
      <c r="AH1988" s="43">
        <v>0</v>
      </c>
    </row>
    <row r="1989" spans="1:34">
      <c r="A1989" s="52">
        <v>0</v>
      </c>
      <c r="D1989" s="62">
        <v>2026</v>
      </c>
      <c r="E1989" s="62">
        <v>8</v>
      </c>
      <c r="F1989" s="62">
        <v>2027</v>
      </c>
      <c r="G1989" s="62">
        <v>2027</v>
      </c>
      <c r="H1989" s="168">
        <v>0</v>
      </c>
      <c r="I1989" s="168">
        <v>0</v>
      </c>
      <c r="J1989" s="168">
        <v>0</v>
      </c>
      <c r="K1989" s="168">
        <v>0</v>
      </c>
      <c r="L1989" s="168">
        <v>0</v>
      </c>
      <c r="M1989" s="168">
        <v>0</v>
      </c>
      <c r="N1989" s="168">
        <v>0</v>
      </c>
      <c r="O1989" s="168">
        <v>0</v>
      </c>
      <c r="P1989" s="168">
        <v>0</v>
      </c>
      <c r="Q1989" s="168">
        <v>0</v>
      </c>
      <c r="R1989" s="168">
        <v>0</v>
      </c>
      <c r="S1989" s="168">
        <v>0</v>
      </c>
      <c r="T1989" s="168">
        <v>0</v>
      </c>
      <c r="U1989" s="168">
        <v>0</v>
      </c>
      <c r="V1989" s="168">
        <v>0</v>
      </c>
      <c r="W1989" s="168">
        <v>0</v>
      </c>
      <c r="X1989" s="168">
        <v>0</v>
      </c>
      <c r="Y1989" s="168">
        <v>0</v>
      </c>
      <c r="Z1989" s="168">
        <v>0</v>
      </c>
      <c r="AA1989" s="168">
        <v>0</v>
      </c>
      <c r="AB1989" s="168">
        <v>0</v>
      </c>
      <c r="AC1989" s="168">
        <v>0</v>
      </c>
      <c r="AD1989" s="168">
        <v>0</v>
      </c>
      <c r="AE1989" s="168">
        <v>0</v>
      </c>
      <c r="AF1989" s="168">
        <v>0</v>
      </c>
      <c r="AG1989" s="168">
        <v>0</v>
      </c>
      <c r="AH1989" s="43">
        <v>0</v>
      </c>
    </row>
    <row r="1990" spans="1:34">
      <c r="A1990" s="52">
        <v>0</v>
      </c>
      <c r="D1990" s="62">
        <v>2026</v>
      </c>
      <c r="E1990" s="62">
        <v>9</v>
      </c>
      <c r="F1990" s="62">
        <v>2027</v>
      </c>
      <c r="G1990" s="62">
        <v>2027</v>
      </c>
      <c r="H1990" s="168">
        <v>0</v>
      </c>
      <c r="I1990" s="168">
        <v>0</v>
      </c>
      <c r="J1990" s="168">
        <v>0</v>
      </c>
      <c r="K1990" s="168">
        <v>0</v>
      </c>
      <c r="L1990" s="168">
        <v>0</v>
      </c>
      <c r="M1990" s="168">
        <v>0</v>
      </c>
      <c r="N1990" s="168">
        <v>0</v>
      </c>
      <c r="O1990" s="168">
        <v>0</v>
      </c>
      <c r="P1990" s="168">
        <v>0</v>
      </c>
      <c r="Q1990" s="168">
        <v>0</v>
      </c>
      <c r="R1990" s="168">
        <v>0</v>
      </c>
      <c r="S1990" s="168">
        <v>0</v>
      </c>
      <c r="T1990" s="168">
        <v>0</v>
      </c>
      <c r="U1990" s="168">
        <v>0</v>
      </c>
      <c r="V1990" s="168">
        <v>0</v>
      </c>
      <c r="W1990" s="168">
        <v>0</v>
      </c>
      <c r="X1990" s="168">
        <v>0</v>
      </c>
      <c r="Y1990" s="168">
        <v>0</v>
      </c>
      <c r="Z1990" s="168">
        <v>0</v>
      </c>
      <c r="AA1990" s="168">
        <v>0</v>
      </c>
      <c r="AB1990" s="168">
        <v>0</v>
      </c>
      <c r="AC1990" s="168">
        <v>0</v>
      </c>
      <c r="AD1990" s="168">
        <v>0</v>
      </c>
      <c r="AE1990" s="168">
        <v>0</v>
      </c>
      <c r="AF1990" s="168">
        <v>0</v>
      </c>
      <c r="AG1990" s="168">
        <v>0</v>
      </c>
      <c r="AH1990" s="43">
        <v>0</v>
      </c>
    </row>
    <row r="1991" spans="1:34">
      <c r="A1991" s="52">
        <v>0</v>
      </c>
      <c r="D1991" s="62">
        <v>2026</v>
      </c>
      <c r="E1991" s="62">
        <v>10</v>
      </c>
      <c r="F1991" s="62">
        <v>2027</v>
      </c>
      <c r="G1991" s="62">
        <v>2027</v>
      </c>
      <c r="H1991" s="168">
        <v>0</v>
      </c>
      <c r="I1991" s="168">
        <v>0</v>
      </c>
      <c r="J1991" s="168">
        <v>0</v>
      </c>
      <c r="K1991" s="168">
        <v>0</v>
      </c>
      <c r="L1991" s="168">
        <v>0</v>
      </c>
      <c r="M1991" s="168">
        <v>0</v>
      </c>
      <c r="N1991" s="168">
        <v>0</v>
      </c>
      <c r="O1991" s="168">
        <v>0</v>
      </c>
      <c r="P1991" s="168">
        <v>0</v>
      </c>
      <c r="Q1991" s="168">
        <v>0</v>
      </c>
      <c r="R1991" s="168">
        <v>0</v>
      </c>
      <c r="S1991" s="168">
        <v>0</v>
      </c>
      <c r="T1991" s="168">
        <v>0</v>
      </c>
      <c r="U1991" s="168">
        <v>0</v>
      </c>
      <c r="V1991" s="168">
        <v>0</v>
      </c>
      <c r="W1991" s="168">
        <v>0</v>
      </c>
      <c r="X1991" s="168">
        <v>0</v>
      </c>
      <c r="Y1991" s="168">
        <v>0</v>
      </c>
      <c r="Z1991" s="168">
        <v>0</v>
      </c>
      <c r="AA1991" s="168">
        <v>0</v>
      </c>
      <c r="AB1991" s="168">
        <v>0</v>
      </c>
      <c r="AC1991" s="168">
        <v>0</v>
      </c>
      <c r="AD1991" s="168">
        <v>0</v>
      </c>
      <c r="AE1991" s="168">
        <v>0</v>
      </c>
      <c r="AF1991" s="168">
        <v>0</v>
      </c>
      <c r="AG1991" s="168">
        <v>0</v>
      </c>
      <c r="AH1991" s="43">
        <v>0</v>
      </c>
    </row>
    <row r="1992" spans="1:34">
      <c r="A1992" s="52">
        <v>0</v>
      </c>
      <c r="D1992" s="62">
        <v>2026</v>
      </c>
      <c r="E1992" s="62">
        <v>11</v>
      </c>
      <c r="F1992" s="62">
        <v>2027</v>
      </c>
      <c r="G1992" s="62">
        <v>2027</v>
      </c>
      <c r="H1992" s="168">
        <v>0</v>
      </c>
      <c r="I1992" s="168">
        <v>0</v>
      </c>
      <c r="J1992" s="168">
        <v>0</v>
      </c>
      <c r="K1992" s="168">
        <v>0</v>
      </c>
      <c r="L1992" s="168">
        <v>0</v>
      </c>
      <c r="M1992" s="168">
        <v>0</v>
      </c>
      <c r="N1992" s="168">
        <v>0</v>
      </c>
      <c r="O1992" s="168">
        <v>0</v>
      </c>
      <c r="P1992" s="168">
        <v>0</v>
      </c>
      <c r="Q1992" s="168">
        <v>0</v>
      </c>
      <c r="R1992" s="168">
        <v>0</v>
      </c>
      <c r="S1992" s="168">
        <v>0</v>
      </c>
      <c r="T1992" s="168">
        <v>0</v>
      </c>
      <c r="U1992" s="168">
        <v>0</v>
      </c>
      <c r="V1992" s="168">
        <v>0</v>
      </c>
      <c r="W1992" s="168">
        <v>0</v>
      </c>
      <c r="X1992" s="168">
        <v>0</v>
      </c>
      <c r="Y1992" s="168">
        <v>0</v>
      </c>
      <c r="Z1992" s="168">
        <v>0</v>
      </c>
      <c r="AA1992" s="168">
        <v>0</v>
      </c>
      <c r="AB1992" s="168">
        <v>0</v>
      </c>
      <c r="AC1992" s="168">
        <v>0</v>
      </c>
      <c r="AD1992" s="168">
        <v>0</v>
      </c>
      <c r="AE1992" s="168">
        <v>0</v>
      </c>
      <c r="AF1992" s="168">
        <v>0</v>
      </c>
      <c r="AG1992" s="168">
        <v>0</v>
      </c>
      <c r="AH1992" s="43">
        <v>0</v>
      </c>
    </row>
    <row r="1993" spans="1:34">
      <c r="A1993" s="52">
        <v>0</v>
      </c>
      <c r="D1993" s="62">
        <v>2026</v>
      </c>
      <c r="E1993" s="62">
        <v>12</v>
      </c>
      <c r="F1993" s="62">
        <v>2027</v>
      </c>
      <c r="G1993" s="62">
        <v>2027</v>
      </c>
      <c r="H1993" s="168">
        <v>0</v>
      </c>
      <c r="I1993" s="168">
        <v>0</v>
      </c>
      <c r="J1993" s="168">
        <v>0</v>
      </c>
      <c r="K1993" s="168">
        <v>0</v>
      </c>
      <c r="L1993" s="168">
        <v>0</v>
      </c>
      <c r="M1993" s="168">
        <v>0</v>
      </c>
      <c r="N1993" s="168">
        <v>0</v>
      </c>
      <c r="O1993" s="168">
        <v>0</v>
      </c>
      <c r="P1993" s="168">
        <v>0</v>
      </c>
      <c r="Q1993" s="168">
        <v>0</v>
      </c>
      <c r="R1993" s="168">
        <v>0</v>
      </c>
      <c r="S1993" s="168">
        <v>0</v>
      </c>
      <c r="T1993" s="168">
        <v>0</v>
      </c>
      <c r="U1993" s="168">
        <v>0</v>
      </c>
      <c r="V1993" s="168">
        <v>0</v>
      </c>
      <c r="W1993" s="168">
        <v>0</v>
      </c>
      <c r="X1993" s="168">
        <v>0</v>
      </c>
      <c r="Y1993" s="168">
        <v>0</v>
      </c>
      <c r="Z1993" s="168">
        <v>0</v>
      </c>
      <c r="AA1993" s="168">
        <v>0</v>
      </c>
      <c r="AB1993" s="168">
        <v>0</v>
      </c>
      <c r="AC1993" s="168">
        <v>0</v>
      </c>
      <c r="AD1993" s="168">
        <v>0</v>
      </c>
      <c r="AE1993" s="168">
        <v>0</v>
      </c>
      <c r="AF1993" s="168">
        <v>0</v>
      </c>
      <c r="AG1993" s="168">
        <v>0</v>
      </c>
      <c r="AH1993" s="43">
        <v>0</v>
      </c>
    </row>
    <row r="1994" spans="1:34">
      <c r="A1994" s="52">
        <v>0</v>
      </c>
      <c r="D1994" s="62">
        <v>2027</v>
      </c>
      <c r="E1994" s="62">
        <v>1</v>
      </c>
      <c r="F1994" s="62">
        <v>2027</v>
      </c>
      <c r="G1994" s="62">
        <v>2027</v>
      </c>
      <c r="H1994" s="168">
        <v>0</v>
      </c>
      <c r="I1994" s="168">
        <v>0</v>
      </c>
      <c r="J1994" s="168">
        <v>0</v>
      </c>
      <c r="K1994" s="168">
        <v>0</v>
      </c>
      <c r="L1994" s="168">
        <v>0</v>
      </c>
      <c r="M1994" s="168">
        <v>0</v>
      </c>
      <c r="N1994" s="168">
        <v>0</v>
      </c>
      <c r="O1994" s="168">
        <v>0</v>
      </c>
      <c r="P1994" s="168">
        <v>0</v>
      </c>
      <c r="Q1994" s="168">
        <v>0</v>
      </c>
      <c r="R1994" s="168">
        <v>0</v>
      </c>
      <c r="S1994" s="168">
        <v>0</v>
      </c>
      <c r="T1994" s="168">
        <v>0</v>
      </c>
      <c r="U1994" s="168">
        <v>0</v>
      </c>
      <c r="V1994" s="168">
        <v>0</v>
      </c>
      <c r="W1994" s="168">
        <v>0</v>
      </c>
      <c r="X1994" s="168">
        <v>0</v>
      </c>
      <c r="Y1994" s="168">
        <v>0</v>
      </c>
      <c r="Z1994" s="168">
        <v>0</v>
      </c>
      <c r="AA1994" s="168">
        <v>0</v>
      </c>
      <c r="AB1994" s="168">
        <v>0</v>
      </c>
      <c r="AC1994" s="168">
        <v>0</v>
      </c>
      <c r="AD1994" s="168">
        <v>0</v>
      </c>
      <c r="AE1994" s="168">
        <v>0</v>
      </c>
      <c r="AF1994" s="168">
        <v>0</v>
      </c>
      <c r="AG1994" s="168">
        <v>0</v>
      </c>
      <c r="AH1994" s="43">
        <v>0</v>
      </c>
    </row>
    <row r="1995" spans="1:34">
      <c r="A1995" s="52">
        <v>0</v>
      </c>
      <c r="D1995" s="62">
        <v>2027</v>
      </c>
      <c r="E1995" s="62">
        <v>2</v>
      </c>
      <c r="F1995" s="62">
        <v>2027</v>
      </c>
      <c r="G1995" s="62">
        <v>2027</v>
      </c>
      <c r="H1995" s="168">
        <v>0</v>
      </c>
      <c r="I1995" s="168">
        <v>0</v>
      </c>
      <c r="J1995" s="168">
        <v>0</v>
      </c>
      <c r="K1995" s="168">
        <v>0</v>
      </c>
      <c r="L1995" s="168">
        <v>0</v>
      </c>
      <c r="M1995" s="168">
        <v>0</v>
      </c>
      <c r="N1995" s="168">
        <v>0</v>
      </c>
      <c r="O1995" s="168">
        <v>0</v>
      </c>
      <c r="P1995" s="168">
        <v>0</v>
      </c>
      <c r="Q1995" s="168">
        <v>0</v>
      </c>
      <c r="R1995" s="168">
        <v>0</v>
      </c>
      <c r="S1995" s="168">
        <v>0</v>
      </c>
      <c r="T1995" s="168">
        <v>0</v>
      </c>
      <c r="U1995" s="168">
        <v>0</v>
      </c>
      <c r="V1995" s="168">
        <v>0</v>
      </c>
      <c r="W1995" s="168">
        <v>0</v>
      </c>
      <c r="X1995" s="168">
        <v>0</v>
      </c>
      <c r="Y1995" s="168">
        <v>0</v>
      </c>
      <c r="Z1995" s="168">
        <v>0</v>
      </c>
      <c r="AA1995" s="168">
        <v>0</v>
      </c>
      <c r="AB1995" s="168">
        <v>0</v>
      </c>
      <c r="AC1995" s="168">
        <v>0</v>
      </c>
      <c r="AD1995" s="168">
        <v>0</v>
      </c>
      <c r="AE1995" s="168">
        <v>0</v>
      </c>
      <c r="AF1995" s="168">
        <v>0</v>
      </c>
      <c r="AG1995" s="168">
        <v>0</v>
      </c>
      <c r="AH1995" s="43">
        <v>0</v>
      </c>
    </row>
    <row r="1996" spans="1:34">
      <c r="A1996" s="52">
        <v>0</v>
      </c>
      <c r="D1996" s="62">
        <v>2027</v>
      </c>
      <c r="E1996" s="62">
        <v>3</v>
      </c>
      <c r="F1996" s="62">
        <v>2027</v>
      </c>
      <c r="G1996" s="62">
        <v>2027</v>
      </c>
      <c r="H1996" s="168">
        <v>0</v>
      </c>
      <c r="I1996" s="168">
        <v>0</v>
      </c>
      <c r="J1996" s="168">
        <v>0</v>
      </c>
      <c r="K1996" s="168">
        <v>0</v>
      </c>
      <c r="L1996" s="168">
        <v>0</v>
      </c>
      <c r="M1996" s="168">
        <v>0</v>
      </c>
      <c r="N1996" s="168">
        <v>0</v>
      </c>
      <c r="O1996" s="168">
        <v>0</v>
      </c>
      <c r="P1996" s="168">
        <v>0</v>
      </c>
      <c r="Q1996" s="168">
        <v>0</v>
      </c>
      <c r="R1996" s="168">
        <v>0</v>
      </c>
      <c r="S1996" s="168">
        <v>0</v>
      </c>
      <c r="T1996" s="168">
        <v>0</v>
      </c>
      <c r="U1996" s="168">
        <v>0</v>
      </c>
      <c r="V1996" s="168">
        <v>0</v>
      </c>
      <c r="W1996" s="168">
        <v>0</v>
      </c>
      <c r="X1996" s="168">
        <v>0</v>
      </c>
      <c r="Y1996" s="168">
        <v>0</v>
      </c>
      <c r="Z1996" s="168">
        <v>0</v>
      </c>
      <c r="AA1996" s="168">
        <v>0</v>
      </c>
      <c r="AB1996" s="168">
        <v>0</v>
      </c>
      <c r="AC1996" s="168">
        <v>0</v>
      </c>
      <c r="AD1996" s="168">
        <v>0</v>
      </c>
      <c r="AE1996" s="168">
        <v>0</v>
      </c>
      <c r="AF1996" s="168">
        <v>0</v>
      </c>
      <c r="AG1996" s="168">
        <v>0</v>
      </c>
      <c r="AH1996" s="43">
        <v>0</v>
      </c>
    </row>
    <row r="1997" spans="1:34">
      <c r="A1997" s="52">
        <v>0</v>
      </c>
      <c r="D1997" s="62">
        <v>2027</v>
      </c>
      <c r="E1997" s="62">
        <v>4</v>
      </c>
      <c r="F1997" s="62">
        <v>2027</v>
      </c>
      <c r="G1997" s="62">
        <v>2027</v>
      </c>
      <c r="H1997" s="168">
        <v>0</v>
      </c>
      <c r="I1997" s="168">
        <v>0</v>
      </c>
      <c r="J1997" s="168">
        <v>0</v>
      </c>
      <c r="K1997" s="168">
        <v>0</v>
      </c>
      <c r="L1997" s="168">
        <v>0</v>
      </c>
      <c r="M1997" s="168">
        <v>0</v>
      </c>
      <c r="N1997" s="168">
        <v>0</v>
      </c>
      <c r="O1997" s="168">
        <v>0</v>
      </c>
      <c r="P1997" s="168">
        <v>0</v>
      </c>
      <c r="Q1997" s="168">
        <v>0</v>
      </c>
      <c r="R1997" s="168">
        <v>0</v>
      </c>
      <c r="S1997" s="168">
        <v>0</v>
      </c>
      <c r="T1997" s="168">
        <v>0</v>
      </c>
      <c r="U1997" s="168">
        <v>0</v>
      </c>
      <c r="V1997" s="168">
        <v>0</v>
      </c>
      <c r="W1997" s="168">
        <v>0</v>
      </c>
      <c r="X1997" s="168">
        <v>0</v>
      </c>
      <c r="Y1997" s="168">
        <v>0</v>
      </c>
      <c r="Z1997" s="168">
        <v>0</v>
      </c>
      <c r="AA1997" s="168">
        <v>0</v>
      </c>
      <c r="AB1997" s="168">
        <v>0</v>
      </c>
      <c r="AC1997" s="168">
        <v>0</v>
      </c>
      <c r="AD1997" s="168">
        <v>0</v>
      </c>
      <c r="AE1997" s="168">
        <v>0</v>
      </c>
      <c r="AF1997" s="168">
        <v>0</v>
      </c>
      <c r="AG1997" s="168">
        <v>0</v>
      </c>
      <c r="AH1997" s="43">
        <v>0</v>
      </c>
    </row>
    <row r="1998" spans="1:34">
      <c r="A1998" s="52">
        <v>0</v>
      </c>
      <c r="D1998" s="62">
        <v>2027</v>
      </c>
      <c r="E1998" s="62">
        <v>5</v>
      </c>
      <c r="F1998" s="62">
        <v>2027</v>
      </c>
      <c r="G1998" s="62">
        <v>2028</v>
      </c>
      <c r="H1998" s="168">
        <v>0</v>
      </c>
      <c r="I1998" s="168">
        <v>0</v>
      </c>
      <c r="J1998" s="168">
        <v>0</v>
      </c>
      <c r="K1998" s="168">
        <v>0</v>
      </c>
      <c r="L1998" s="168">
        <v>0</v>
      </c>
      <c r="M1998" s="168">
        <v>0</v>
      </c>
      <c r="N1998" s="168">
        <v>0</v>
      </c>
      <c r="O1998" s="168">
        <v>0</v>
      </c>
      <c r="P1998" s="168">
        <v>0</v>
      </c>
      <c r="Q1998" s="168">
        <v>0</v>
      </c>
      <c r="R1998" s="168">
        <v>0</v>
      </c>
      <c r="S1998" s="168">
        <v>0</v>
      </c>
      <c r="T1998" s="168">
        <v>0</v>
      </c>
      <c r="U1998" s="168">
        <v>0</v>
      </c>
      <c r="V1998" s="168">
        <v>0</v>
      </c>
      <c r="W1998" s="168">
        <v>0</v>
      </c>
      <c r="X1998" s="168">
        <v>0</v>
      </c>
      <c r="Y1998" s="168">
        <v>0</v>
      </c>
      <c r="Z1998" s="168">
        <v>0</v>
      </c>
      <c r="AA1998" s="168">
        <v>0</v>
      </c>
      <c r="AB1998" s="168">
        <v>0</v>
      </c>
      <c r="AC1998" s="168">
        <v>0</v>
      </c>
      <c r="AD1998" s="168">
        <v>0</v>
      </c>
      <c r="AE1998" s="168">
        <v>0</v>
      </c>
      <c r="AF1998" s="168">
        <v>0</v>
      </c>
      <c r="AG1998" s="168">
        <v>0</v>
      </c>
      <c r="AH1998" s="43">
        <v>0</v>
      </c>
    </row>
    <row r="1999" spans="1:34">
      <c r="A1999" s="52">
        <v>0</v>
      </c>
      <c r="D1999" s="62">
        <v>2027</v>
      </c>
      <c r="E1999" s="62">
        <v>6</v>
      </c>
      <c r="F1999" s="62">
        <v>2027</v>
      </c>
      <c r="G1999" s="62">
        <v>2028</v>
      </c>
      <c r="H1999" s="168">
        <v>0</v>
      </c>
      <c r="I1999" s="168">
        <v>0</v>
      </c>
      <c r="J1999" s="168">
        <v>0</v>
      </c>
      <c r="K1999" s="168">
        <v>0</v>
      </c>
      <c r="L1999" s="168">
        <v>0</v>
      </c>
      <c r="M1999" s="168">
        <v>0</v>
      </c>
      <c r="N1999" s="168">
        <v>0</v>
      </c>
      <c r="O1999" s="168">
        <v>0</v>
      </c>
      <c r="P1999" s="168">
        <v>0</v>
      </c>
      <c r="Q1999" s="168">
        <v>0</v>
      </c>
      <c r="R1999" s="168">
        <v>0</v>
      </c>
      <c r="S1999" s="168">
        <v>0</v>
      </c>
      <c r="T1999" s="168">
        <v>0</v>
      </c>
      <c r="U1999" s="168">
        <v>0</v>
      </c>
      <c r="V1999" s="168">
        <v>0</v>
      </c>
      <c r="W1999" s="168">
        <v>0</v>
      </c>
      <c r="X1999" s="168">
        <v>0</v>
      </c>
      <c r="Y1999" s="168">
        <v>0</v>
      </c>
      <c r="Z1999" s="168">
        <v>0</v>
      </c>
      <c r="AA1999" s="168">
        <v>0</v>
      </c>
      <c r="AB1999" s="168">
        <v>0</v>
      </c>
      <c r="AC1999" s="168">
        <v>0</v>
      </c>
      <c r="AD1999" s="168">
        <v>0</v>
      </c>
      <c r="AE1999" s="168">
        <v>0</v>
      </c>
      <c r="AF1999" s="168">
        <v>0</v>
      </c>
      <c r="AG1999" s="168">
        <v>0</v>
      </c>
      <c r="AH1999" s="43">
        <v>0</v>
      </c>
    </row>
    <row r="2000" spans="1:34">
      <c r="A2000" s="52">
        <v>0</v>
      </c>
      <c r="D2000" s="62">
        <v>2027</v>
      </c>
      <c r="E2000" s="62">
        <v>7</v>
      </c>
      <c r="F2000" s="62">
        <v>2028</v>
      </c>
      <c r="G2000" s="62">
        <v>2028</v>
      </c>
      <c r="H2000" s="168">
        <v>0</v>
      </c>
      <c r="I2000" s="168">
        <v>0</v>
      </c>
      <c r="J2000" s="168">
        <v>0</v>
      </c>
      <c r="K2000" s="168">
        <v>0</v>
      </c>
      <c r="L2000" s="168">
        <v>0</v>
      </c>
      <c r="M2000" s="168">
        <v>0</v>
      </c>
      <c r="N2000" s="168">
        <v>0</v>
      </c>
      <c r="O2000" s="168">
        <v>0</v>
      </c>
      <c r="P2000" s="168">
        <v>0</v>
      </c>
      <c r="Q2000" s="168">
        <v>0</v>
      </c>
      <c r="R2000" s="168">
        <v>0</v>
      </c>
      <c r="S2000" s="168">
        <v>0</v>
      </c>
      <c r="T2000" s="168">
        <v>0</v>
      </c>
      <c r="U2000" s="168">
        <v>0</v>
      </c>
      <c r="V2000" s="168">
        <v>0</v>
      </c>
      <c r="W2000" s="168">
        <v>0</v>
      </c>
      <c r="X2000" s="168">
        <v>0</v>
      </c>
      <c r="Y2000" s="168">
        <v>0</v>
      </c>
      <c r="Z2000" s="168">
        <v>0</v>
      </c>
      <c r="AA2000" s="168">
        <v>0</v>
      </c>
      <c r="AB2000" s="168">
        <v>0</v>
      </c>
      <c r="AC2000" s="168">
        <v>0</v>
      </c>
      <c r="AD2000" s="168">
        <v>0</v>
      </c>
      <c r="AE2000" s="168">
        <v>0</v>
      </c>
      <c r="AF2000" s="168">
        <v>0</v>
      </c>
      <c r="AG2000" s="168">
        <v>0</v>
      </c>
      <c r="AH2000" s="43">
        <v>0</v>
      </c>
    </row>
    <row r="2001" spans="1:34">
      <c r="A2001" s="52">
        <v>0</v>
      </c>
      <c r="D2001" s="62">
        <v>2027</v>
      </c>
      <c r="E2001" s="62">
        <v>8</v>
      </c>
      <c r="F2001" s="62">
        <v>2028</v>
      </c>
      <c r="G2001" s="62">
        <v>2028</v>
      </c>
      <c r="H2001" s="168">
        <v>0</v>
      </c>
      <c r="I2001" s="168">
        <v>0</v>
      </c>
      <c r="J2001" s="168">
        <v>0</v>
      </c>
      <c r="K2001" s="168">
        <v>0</v>
      </c>
      <c r="L2001" s="168">
        <v>0</v>
      </c>
      <c r="M2001" s="168">
        <v>0</v>
      </c>
      <c r="N2001" s="168">
        <v>0</v>
      </c>
      <c r="O2001" s="168">
        <v>0</v>
      </c>
      <c r="P2001" s="168">
        <v>0</v>
      </c>
      <c r="Q2001" s="168">
        <v>0</v>
      </c>
      <c r="R2001" s="168">
        <v>0</v>
      </c>
      <c r="S2001" s="168">
        <v>0</v>
      </c>
      <c r="T2001" s="168">
        <v>0</v>
      </c>
      <c r="U2001" s="168">
        <v>0</v>
      </c>
      <c r="V2001" s="168">
        <v>0</v>
      </c>
      <c r="W2001" s="168">
        <v>0</v>
      </c>
      <c r="X2001" s="168">
        <v>0</v>
      </c>
      <c r="Y2001" s="168">
        <v>0</v>
      </c>
      <c r="Z2001" s="168">
        <v>0</v>
      </c>
      <c r="AA2001" s="168">
        <v>0</v>
      </c>
      <c r="AB2001" s="168">
        <v>0</v>
      </c>
      <c r="AC2001" s="168">
        <v>0</v>
      </c>
      <c r="AD2001" s="168">
        <v>0</v>
      </c>
      <c r="AE2001" s="168">
        <v>0</v>
      </c>
      <c r="AF2001" s="168">
        <v>0</v>
      </c>
      <c r="AG2001" s="168">
        <v>0</v>
      </c>
      <c r="AH2001" s="43">
        <v>0</v>
      </c>
    </row>
    <row r="2002" spans="1:34">
      <c r="A2002" s="52">
        <v>0</v>
      </c>
      <c r="D2002" s="62">
        <v>2027</v>
      </c>
      <c r="E2002" s="62">
        <v>9</v>
      </c>
      <c r="F2002" s="62">
        <v>2028</v>
      </c>
      <c r="G2002" s="62">
        <v>2028</v>
      </c>
      <c r="H2002" s="168">
        <v>0</v>
      </c>
      <c r="I2002" s="168">
        <v>0</v>
      </c>
      <c r="J2002" s="168">
        <v>0</v>
      </c>
      <c r="K2002" s="168">
        <v>0</v>
      </c>
      <c r="L2002" s="168">
        <v>0</v>
      </c>
      <c r="M2002" s="168">
        <v>0</v>
      </c>
      <c r="N2002" s="168">
        <v>0</v>
      </c>
      <c r="O2002" s="168">
        <v>0</v>
      </c>
      <c r="P2002" s="168">
        <v>0</v>
      </c>
      <c r="Q2002" s="168">
        <v>0</v>
      </c>
      <c r="R2002" s="168">
        <v>0</v>
      </c>
      <c r="S2002" s="168">
        <v>0</v>
      </c>
      <c r="T2002" s="168">
        <v>0</v>
      </c>
      <c r="U2002" s="168">
        <v>0</v>
      </c>
      <c r="V2002" s="168">
        <v>0</v>
      </c>
      <c r="W2002" s="168">
        <v>0</v>
      </c>
      <c r="X2002" s="168">
        <v>0</v>
      </c>
      <c r="Y2002" s="168">
        <v>0</v>
      </c>
      <c r="Z2002" s="168">
        <v>0</v>
      </c>
      <c r="AA2002" s="168">
        <v>0</v>
      </c>
      <c r="AB2002" s="168">
        <v>0</v>
      </c>
      <c r="AC2002" s="168">
        <v>0</v>
      </c>
      <c r="AD2002" s="168">
        <v>0</v>
      </c>
      <c r="AE2002" s="168">
        <v>0</v>
      </c>
      <c r="AF2002" s="168">
        <v>0</v>
      </c>
      <c r="AG2002" s="168">
        <v>0</v>
      </c>
      <c r="AH2002" s="43">
        <v>0</v>
      </c>
    </row>
    <row r="2003" spans="1:34">
      <c r="A2003" s="52">
        <v>0</v>
      </c>
      <c r="D2003" s="62">
        <v>2027</v>
      </c>
      <c r="E2003" s="62">
        <v>10</v>
      </c>
      <c r="F2003" s="62">
        <v>2028</v>
      </c>
      <c r="G2003" s="62">
        <v>2028</v>
      </c>
      <c r="H2003" s="168">
        <v>0</v>
      </c>
      <c r="I2003" s="168">
        <v>0</v>
      </c>
      <c r="J2003" s="168">
        <v>0</v>
      </c>
      <c r="K2003" s="168">
        <v>0</v>
      </c>
      <c r="L2003" s="168">
        <v>0</v>
      </c>
      <c r="M2003" s="168">
        <v>0</v>
      </c>
      <c r="N2003" s="168">
        <v>0</v>
      </c>
      <c r="O2003" s="168">
        <v>0</v>
      </c>
      <c r="P2003" s="168">
        <v>0</v>
      </c>
      <c r="Q2003" s="168">
        <v>0</v>
      </c>
      <c r="R2003" s="168">
        <v>0</v>
      </c>
      <c r="S2003" s="168">
        <v>0</v>
      </c>
      <c r="T2003" s="168">
        <v>0</v>
      </c>
      <c r="U2003" s="168">
        <v>0</v>
      </c>
      <c r="V2003" s="168">
        <v>0</v>
      </c>
      <c r="W2003" s="168">
        <v>0</v>
      </c>
      <c r="X2003" s="168">
        <v>0</v>
      </c>
      <c r="Y2003" s="168">
        <v>0</v>
      </c>
      <c r="Z2003" s="168">
        <v>0</v>
      </c>
      <c r="AA2003" s="168">
        <v>0</v>
      </c>
      <c r="AB2003" s="168">
        <v>0</v>
      </c>
      <c r="AC2003" s="168">
        <v>0</v>
      </c>
      <c r="AD2003" s="168">
        <v>0</v>
      </c>
      <c r="AE2003" s="168">
        <v>0</v>
      </c>
      <c r="AF2003" s="168">
        <v>0</v>
      </c>
      <c r="AG2003" s="168">
        <v>0</v>
      </c>
      <c r="AH2003" s="43">
        <v>0</v>
      </c>
    </row>
    <row r="2004" spans="1:34">
      <c r="A2004" s="52">
        <v>0</v>
      </c>
      <c r="D2004" s="62">
        <v>2027</v>
      </c>
      <c r="E2004" s="62">
        <v>11</v>
      </c>
      <c r="F2004" s="62">
        <v>2028</v>
      </c>
      <c r="G2004" s="62">
        <v>2028</v>
      </c>
      <c r="H2004" s="168">
        <v>0</v>
      </c>
      <c r="I2004" s="168">
        <v>0</v>
      </c>
      <c r="J2004" s="168">
        <v>0</v>
      </c>
      <c r="K2004" s="168">
        <v>0</v>
      </c>
      <c r="L2004" s="168">
        <v>0</v>
      </c>
      <c r="M2004" s="168">
        <v>0</v>
      </c>
      <c r="N2004" s="168">
        <v>0</v>
      </c>
      <c r="O2004" s="168">
        <v>0</v>
      </c>
      <c r="P2004" s="168">
        <v>0</v>
      </c>
      <c r="Q2004" s="168">
        <v>0</v>
      </c>
      <c r="R2004" s="168">
        <v>0</v>
      </c>
      <c r="S2004" s="168">
        <v>0</v>
      </c>
      <c r="T2004" s="168">
        <v>0</v>
      </c>
      <c r="U2004" s="168">
        <v>0</v>
      </c>
      <c r="V2004" s="168">
        <v>0</v>
      </c>
      <c r="W2004" s="168">
        <v>0</v>
      </c>
      <c r="X2004" s="168">
        <v>0</v>
      </c>
      <c r="Y2004" s="168">
        <v>0</v>
      </c>
      <c r="Z2004" s="168">
        <v>0</v>
      </c>
      <c r="AA2004" s="168">
        <v>0</v>
      </c>
      <c r="AB2004" s="168">
        <v>0</v>
      </c>
      <c r="AC2004" s="168">
        <v>0</v>
      </c>
      <c r="AD2004" s="168">
        <v>0</v>
      </c>
      <c r="AE2004" s="168">
        <v>0</v>
      </c>
      <c r="AF2004" s="168">
        <v>0</v>
      </c>
      <c r="AG2004" s="168">
        <v>0</v>
      </c>
      <c r="AH2004" s="43">
        <v>0</v>
      </c>
    </row>
    <row r="2005" spans="1:34">
      <c r="A2005" s="52">
        <v>0</v>
      </c>
      <c r="D2005" s="62">
        <v>2027</v>
      </c>
      <c r="E2005" s="62">
        <v>12</v>
      </c>
      <c r="F2005" s="62">
        <v>2028</v>
      </c>
      <c r="G2005" s="62">
        <v>2028</v>
      </c>
      <c r="H2005" s="168">
        <v>0</v>
      </c>
      <c r="I2005" s="168">
        <v>0</v>
      </c>
      <c r="J2005" s="168">
        <v>0</v>
      </c>
      <c r="K2005" s="168">
        <v>0</v>
      </c>
      <c r="L2005" s="168">
        <v>0</v>
      </c>
      <c r="M2005" s="168">
        <v>0</v>
      </c>
      <c r="N2005" s="168">
        <v>0</v>
      </c>
      <c r="O2005" s="168">
        <v>0</v>
      </c>
      <c r="P2005" s="168">
        <v>0</v>
      </c>
      <c r="Q2005" s="168">
        <v>0</v>
      </c>
      <c r="R2005" s="168">
        <v>0</v>
      </c>
      <c r="S2005" s="168">
        <v>0</v>
      </c>
      <c r="T2005" s="168">
        <v>0</v>
      </c>
      <c r="U2005" s="168">
        <v>0</v>
      </c>
      <c r="V2005" s="168">
        <v>0</v>
      </c>
      <c r="W2005" s="168">
        <v>0</v>
      </c>
      <c r="X2005" s="168">
        <v>0</v>
      </c>
      <c r="Y2005" s="168">
        <v>0</v>
      </c>
      <c r="Z2005" s="168">
        <v>0</v>
      </c>
      <c r="AA2005" s="168">
        <v>0</v>
      </c>
      <c r="AB2005" s="168">
        <v>0</v>
      </c>
      <c r="AC2005" s="168">
        <v>0</v>
      </c>
      <c r="AD2005" s="168">
        <v>0</v>
      </c>
      <c r="AE2005" s="168">
        <v>0</v>
      </c>
      <c r="AF2005" s="168">
        <v>0</v>
      </c>
      <c r="AG2005" s="168">
        <v>0</v>
      </c>
      <c r="AH2005" s="43">
        <v>0</v>
      </c>
    </row>
    <row r="2006" spans="1:34">
      <c r="A2006" s="52">
        <v>0</v>
      </c>
      <c r="D2006" s="62">
        <v>2028</v>
      </c>
      <c r="E2006" s="62">
        <v>1</v>
      </c>
      <c r="F2006" s="62">
        <v>2028</v>
      </c>
      <c r="G2006" s="62">
        <v>2028</v>
      </c>
      <c r="H2006" s="168">
        <v>0</v>
      </c>
      <c r="I2006" s="168">
        <v>0</v>
      </c>
      <c r="J2006" s="168">
        <v>0</v>
      </c>
      <c r="K2006" s="168">
        <v>0</v>
      </c>
      <c r="L2006" s="168">
        <v>0</v>
      </c>
      <c r="M2006" s="168">
        <v>0</v>
      </c>
      <c r="N2006" s="168">
        <v>0</v>
      </c>
      <c r="O2006" s="168">
        <v>0</v>
      </c>
      <c r="P2006" s="168">
        <v>0</v>
      </c>
      <c r="Q2006" s="168">
        <v>0</v>
      </c>
      <c r="R2006" s="168">
        <v>0</v>
      </c>
      <c r="S2006" s="168">
        <v>0</v>
      </c>
      <c r="T2006" s="168">
        <v>0</v>
      </c>
      <c r="U2006" s="168">
        <v>0</v>
      </c>
      <c r="V2006" s="168">
        <v>0</v>
      </c>
      <c r="W2006" s="168">
        <v>0</v>
      </c>
      <c r="X2006" s="168">
        <v>0</v>
      </c>
      <c r="Y2006" s="168">
        <v>0</v>
      </c>
      <c r="Z2006" s="168">
        <v>0</v>
      </c>
      <c r="AA2006" s="168">
        <v>0</v>
      </c>
      <c r="AB2006" s="168">
        <v>0</v>
      </c>
      <c r="AC2006" s="168">
        <v>0</v>
      </c>
      <c r="AD2006" s="168">
        <v>0</v>
      </c>
      <c r="AE2006" s="168">
        <v>0</v>
      </c>
      <c r="AF2006" s="168">
        <v>0</v>
      </c>
      <c r="AG2006" s="168">
        <v>0</v>
      </c>
      <c r="AH2006" s="43">
        <v>0</v>
      </c>
    </row>
    <row r="2007" spans="1:34">
      <c r="A2007" s="52">
        <v>0</v>
      </c>
      <c r="D2007" s="62">
        <v>2028</v>
      </c>
      <c r="E2007" s="62">
        <v>2</v>
      </c>
      <c r="F2007" s="62">
        <v>2028</v>
      </c>
      <c r="G2007" s="62">
        <v>2028</v>
      </c>
      <c r="H2007" s="168">
        <v>0</v>
      </c>
      <c r="I2007" s="168">
        <v>0</v>
      </c>
      <c r="J2007" s="168">
        <v>0</v>
      </c>
      <c r="K2007" s="168">
        <v>0</v>
      </c>
      <c r="L2007" s="168">
        <v>0</v>
      </c>
      <c r="M2007" s="168">
        <v>0</v>
      </c>
      <c r="N2007" s="168">
        <v>0</v>
      </c>
      <c r="O2007" s="168">
        <v>0</v>
      </c>
      <c r="P2007" s="168">
        <v>0</v>
      </c>
      <c r="Q2007" s="168">
        <v>0</v>
      </c>
      <c r="R2007" s="168">
        <v>0</v>
      </c>
      <c r="S2007" s="168">
        <v>0</v>
      </c>
      <c r="T2007" s="168">
        <v>0</v>
      </c>
      <c r="U2007" s="168">
        <v>0</v>
      </c>
      <c r="V2007" s="168">
        <v>0</v>
      </c>
      <c r="W2007" s="168">
        <v>0</v>
      </c>
      <c r="X2007" s="168">
        <v>0</v>
      </c>
      <c r="Y2007" s="168">
        <v>0</v>
      </c>
      <c r="Z2007" s="168">
        <v>0</v>
      </c>
      <c r="AA2007" s="168">
        <v>0</v>
      </c>
      <c r="AB2007" s="168">
        <v>0</v>
      </c>
      <c r="AC2007" s="168">
        <v>0</v>
      </c>
      <c r="AD2007" s="168">
        <v>0</v>
      </c>
      <c r="AE2007" s="168">
        <v>0</v>
      </c>
      <c r="AF2007" s="168">
        <v>0</v>
      </c>
      <c r="AG2007" s="168">
        <v>0</v>
      </c>
      <c r="AH2007" s="43">
        <v>0</v>
      </c>
    </row>
    <row r="2008" spans="1:34">
      <c r="A2008" s="52">
        <v>0</v>
      </c>
      <c r="D2008" s="62">
        <v>2028</v>
      </c>
      <c r="E2008" s="62">
        <v>3</v>
      </c>
      <c r="F2008" s="62">
        <v>2028</v>
      </c>
      <c r="G2008" s="62">
        <v>2028</v>
      </c>
      <c r="H2008" s="168">
        <v>0</v>
      </c>
      <c r="I2008" s="168">
        <v>0</v>
      </c>
      <c r="J2008" s="168">
        <v>0</v>
      </c>
      <c r="K2008" s="168">
        <v>0</v>
      </c>
      <c r="L2008" s="168">
        <v>0</v>
      </c>
      <c r="M2008" s="168">
        <v>0</v>
      </c>
      <c r="N2008" s="168">
        <v>0</v>
      </c>
      <c r="O2008" s="168">
        <v>0</v>
      </c>
      <c r="P2008" s="168">
        <v>0</v>
      </c>
      <c r="Q2008" s="168">
        <v>0</v>
      </c>
      <c r="R2008" s="168">
        <v>0</v>
      </c>
      <c r="S2008" s="168">
        <v>0</v>
      </c>
      <c r="T2008" s="168">
        <v>0</v>
      </c>
      <c r="U2008" s="168">
        <v>0</v>
      </c>
      <c r="V2008" s="168">
        <v>0</v>
      </c>
      <c r="W2008" s="168">
        <v>0</v>
      </c>
      <c r="X2008" s="168">
        <v>0</v>
      </c>
      <c r="Y2008" s="168">
        <v>0</v>
      </c>
      <c r="Z2008" s="168">
        <v>0</v>
      </c>
      <c r="AA2008" s="168">
        <v>0</v>
      </c>
      <c r="AB2008" s="168">
        <v>0</v>
      </c>
      <c r="AC2008" s="168">
        <v>0</v>
      </c>
      <c r="AD2008" s="168">
        <v>0</v>
      </c>
      <c r="AE2008" s="168">
        <v>0</v>
      </c>
      <c r="AF2008" s="168">
        <v>0</v>
      </c>
      <c r="AG2008" s="168">
        <v>0</v>
      </c>
      <c r="AH2008" s="43">
        <v>0</v>
      </c>
    </row>
    <row r="2009" spans="1:34">
      <c r="A2009" s="52">
        <v>0</v>
      </c>
      <c r="D2009" s="62">
        <v>2028</v>
      </c>
      <c r="E2009" s="62">
        <v>4</v>
      </c>
      <c r="F2009" s="62">
        <v>2028</v>
      </c>
      <c r="G2009" s="62">
        <v>2028</v>
      </c>
      <c r="H2009" s="168">
        <v>0</v>
      </c>
      <c r="I2009" s="168">
        <v>0</v>
      </c>
      <c r="J2009" s="168">
        <v>0</v>
      </c>
      <c r="K2009" s="168">
        <v>0</v>
      </c>
      <c r="L2009" s="168">
        <v>0</v>
      </c>
      <c r="M2009" s="168">
        <v>0</v>
      </c>
      <c r="N2009" s="168">
        <v>0</v>
      </c>
      <c r="O2009" s="168">
        <v>0</v>
      </c>
      <c r="P2009" s="168">
        <v>0</v>
      </c>
      <c r="Q2009" s="168">
        <v>0</v>
      </c>
      <c r="R2009" s="168">
        <v>0</v>
      </c>
      <c r="S2009" s="168">
        <v>0</v>
      </c>
      <c r="T2009" s="168">
        <v>0</v>
      </c>
      <c r="U2009" s="168">
        <v>0</v>
      </c>
      <c r="V2009" s="168">
        <v>0</v>
      </c>
      <c r="W2009" s="168">
        <v>0</v>
      </c>
      <c r="X2009" s="168">
        <v>0</v>
      </c>
      <c r="Y2009" s="168">
        <v>0</v>
      </c>
      <c r="Z2009" s="168">
        <v>0</v>
      </c>
      <c r="AA2009" s="168">
        <v>0</v>
      </c>
      <c r="AB2009" s="168">
        <v>0</v>
      </c>
      <c r="AC2009" s="168">
        <v>0</v>
      </c>
      <c r="AD2009" s="168">
        <v>0</v>
      </c>
      <c r="AE2009" s="168">
        <v>0</v>
      </c>
      <c r="AF2009" s="168">
        <v>0</v>
      </c>
      <c r="AG2009" s="168">
        <v>0</v>
      </c>
      <c r="AH2009" s="43">
        <v>0</v>
      </c>
    </row>
    <row r="2010" spans="1:34">
      <c r="A2010" s="52">
        <v>0</v>
      </c>
      <c r="D2010" s="62">
        <v>2028</v>
      </c>
      <c r="E2010" s="62">
        <v>5</v>
      </c>
      <c r="F2010" s="62">
        <v>2028</v>
      </c>
      <c r="G2010" s="62">
        <v>2029</v>
      </c>
      <c r="H2010" s="168">
        <v>0</v>
      </c>
      <c r="I2010" s="168">
        <v>0</v>
      </c>
      <c r="J2010" s="168">
        <v>0</v>
      </c>
      <c r="K2010" s="168">
        <v>0</v>
      </c>
      <c r="L2010" s="168">
        <v>0</v>
      </c>
      <c r="M2010" s="168">
        <v>0</v>
      </c>
      <c r="N2010" s="168">
        <v>0</v>
      </c>
      <c r="O2010" s="168">
        <v>0</v>
      </c>
      <c r="P2010" s="168">
        <v>0</v>
      </c>
      <c r="Q2010" s="168">
        <v>0</v>
      </c>
      <c r="R2010" s="168">
        <v>0</v>
      </c>
      <c r="S2010" s="168">
        <v>0</v>
      </c>
      <c r="T2010" s="168">
        <v>0</v>
      </c>
      <c r="U2010" s="168">
        <v>0</v>
      </c>
      <c r="V2010" s="168">
        <v>0</v>
      </c>
      <c r="W2010" s="168">
        <v>0</v>
      </c>
      <c r="X2010" s="168">
        <v>0</v>
      </c>
      <c r="Y2010" s="168">
        <v>0</v>
      </c>
      <c r="Z2010" s="168">
        <v>0</v>
      </c>
      <c r="AA2010" s="168">
        <v>0</v>
      </c>
      <c r="AB2010" s="168">
        <v>0</v>
      </c>
      <c r="AC2010" s="168">
        <v>0</v>
      </c>
      <c r="AD2010" s="168">
        <v>0</v>
      </c>
      <c r="AE2010" s="168">
        <v>0</v>
      </c>
      <c r="AF2010" s="168">
        <v>0</v>
      </c>
      <c r="AG2010" s="168">
        <v>0</v>
      </c>
      <c r="AH2010" s="43">
        <v>0</v>
      </c>
    </row>
    <row r="2011" spans="1:34">
      <c r="A2011" s="52">
        <v>0</v>
      </c>
      <c r="D2011" s="62">
        <v>2028</v>
      </c>
      <c r="E2011" s="62">
        <v>6</v>
      </c>
      <c r="F2011" s="62">
        <v>2028</v>
      </c>
      <c r="G2011" s="62">
        <v>2029</v>
      </c>
      <c r="H2011" s="168">
        <v>0</v>
      </c>
      <c r="I2011" s="168">
        <v>0</v>
      </c>
      <c r="J2011" s="168">
        <v>0</v>
      </c>
      <c r="K2011" s="168">
        <v>0</v>
      </c>
      <c r="L2011" s="168">
        <v>0</v>
      </c>
      <c r="M2011" s="168">
        <v>0</v>
      </c>
      <c r="N2011" s="168">
        <v>0</v>
      </c>
      <c r="O2011" s="168">
        <v>0</v>
      </c>
      <c r="P2011" s="168">
        <v>0</v>
      </c>
      <c r="Q2011" s="168">
        <v>0</v>
      </c>
      <c r="R2011" s="168">
        <v>0</v>
      </c>
      <c r="S2011" s="168">
        <v>0</v>
      </c>
      <c r="T2011" s="168">
        <v>0</v>
      </c>
      <c r="U2011" s="168">
        <v>0</v>
      </c>
      <c r="V2011" s="168">
        <v>0</v>
      </c>
      <c r="W2011" s="168">
        <v>0</v>
      </c>
      <c r="X2011" s="168">
        <v>0</v>
      </c>
      <c r="Y2011" s="168">
        <v>0</v>
      </c>
      <c r="Z2011" s="168">
        <v>0</v>
      </c>
      <c r="AA2011" s="168">
        <v>0</v>
      </c>
      <c r="AB2011" s="168">
        <v>0</v>
      </c>
      <c r="AC2011" s="168">
        <v>0</v>
      </c>
      <c r="AD2011" s="168">
        <v>0</v>
      </c>
      <c r="AE2011" s="168">
        <v>0</v>
      </c>
      <c r="AF2011" s="168">
        <v>0</v>
      </c>
      <c r="AG2011" s="168">
        <v>0</v>
      </c>
      <c r="AH2011" s="43">
        <v>0</v>
      </c>
    </row>
    <row r="2012" spans="1:34">
      <c r="A2012" s="52">
        <v>0</v>
      </c>
      <c r="D2012" s="62">
        <v>2028</v>
      </c>
      <c r="E2012" s="62">
        <v>7</v>
      </c>
      <c r="F2012" s="62">
        <v>2029</v>
      </c>
      <c r="G2012" s="62">
        <v>2029</v>
      </c>
      <c r="H2012" s="168">
        <v>0</v>
      </c>
      <c r="I2012" s="168">
        <v>0</v>
      </c>
      <c r="J2012" s="168">
        <v>0</v>
      </c>
      <c r="K2012" s="168">
        <v>0</v>
      </c>
      <c r="L2012" s="168">
        <v>0</v>
      </c>
      <c r="M2012" s="168">
        <v>0</v>
      </c>
      <c r="N2012" s="168">
        <v>0</v>
      </c>
      <c r="O2012" s="168">
        <v>0</v>
      </c>
      <c r="P2012" s="168">
        <v>0</v>
      </c>
      <c r="Q2012" s="168">
        <v>0</v>
      </c>
      <c r="R2012" s="168">
        <v>0</v>
      </c>
      <c r="S2012" s="168">
        <v>0</v>
      </c>
      <c r="T2012" s="168">
        <v>0</v>
      </c>
      <c r="U2012" s="168">
        <v>0</v>
      </c>
      <c r="V2012" s="168">
        <v>0</v>
      </c>
      <c r="W2012" s="168">
        <v>0</v>
      </c>
      <c r="X2012" s="168">
        <v>0</v>
      </c>
      <c r="Y2012" s="168">
        <v>0</v>
      </c>
      <c r="Z2012" s="168">
        <v>0</v>
      </c>
      <c r="AA2012" s="168">
        <v>0</v>
      </c>
      <c r="AB2012" s="168">
        <v>0</v>
      </c>
      <c r="AC2012" s="168">
        <v>0</v>
      </c>
      <c r="AD2012" s="168">
        <v>0</v>
      </c>
      <c r="AE2012" s="168">
        <v>0</v>
      </c>
      <c r="AF2012" s="168">
        <v>0</v>
      </c>
      <c r="AG2012" s="168">
        <v>0</v>
      </c>
      <c r="AH2012" s="43">
        <v>0</v>
      </c>
    </row>
    <row r="2013" spans="1:34">
      <c r="A2013" s="52">
        <v>0</v>
      </c>
      <c r="D2013" s="62">
        <v>2028</v>
      </c>
      <c r="E2013" s="62">
        <v>8</v>
      </c>
      <c r="F2013" s="62">
        <v>2029</v>
      </c>
      <c r="G2013" s="62">
        <v>2029</v>
      </c>
      <c r="H2013" s="168">
        <v>0</v>
      </c>
      <c r="I2013" s="168">
        <v>0</v>
      </c>
      <c r="J2013" s="168">
        <v>0</v>
      </c>
      <c r="K2013" s="168">
        <v>0</v>
      </c>
      <c r="L2013" s="168">
        <v>0</v>
      </c>
      <c r="M2013" s="168">
        <v>0</v>
      </c>
      <c r="N2013" s="168">
        <v>0</v>
      </c>
      <c r="O2013" s="168">
        <v>0</v>
      </c>
      <c r="P2013" s="168">
        <v>0</v>
      </c>
      <c r="Q2013" s="168">
        <v>0</v>
      </c>
      <c r="R2013" s="168">
        <v>0</v>
      </c>
      <c r="S2013" s="168">
        <v>0</v>
      </c>
      <c r="T2013" s="168">
        <v>0</v>
      </c>
      <c r="U2013" s="168">
        <v>0</v>
      </c>
      <c r="V2013" s="168">
        <v>0</v>
      </c>
      <c r="W2013" s="168">
        <v>0</v>
      </c>
      <c r="X2013" s="168">
        <v>0</v>
      </c>
      <c r="Y2013" s="168">
        <v>0</v>
      </c>
      <c r="Z2013" s="168">
        <v>0</v>
      </c>
      <c r="AA2013" s="168">
        <v>0</v>
      </c>
      <c r="AB2013" s="168">
        <v>0</v>
      </c>
      <c r="AC2013" s="168">
        <v>0</v>
      </c>
      <c r="AD2013" s="168">
        <v>0</v>
      </c>
      <c r="AE2013" s="168">
        <v>0</v>
      </c>
      <c r="AF2013" s="168">
        <v>0</v>
      </c>
      <c r="AG2013" s="168">
        <v>0</v>
      </c>
      <c r="AH2013" s="43">
        <v>0</v>
      </c>
    </row>
    <row r="2014" spans="1:34">
      <c r="A2014" s="52">
        <v>0</v>
      </c>
      <c r="D2014" s="62">
        <v>2028</v>
      </c>
      <c r="E2014" s="62">
        <v>9</v>
      </c>
      <c r="F2014" s="62">
        <v>2029</v>
      </c>
      <c r="G2014" s="62">
        <v>2029</v>
      </c>
      <c r="H2014" s="168">
        <v>0</v>
      </c>
      <c r="I2014" s="168">
        <v>0</v>
      </c>
      <c r="J2014" s="168">
        <v>0</v>
      </c>
      <c r="K2014" s="168">
        <v>0</v>
      </c>
      <c r="L2014" s="168">
        <v>0</v>
      </c>
      <c r="M2014" s="168">
        <v>0</v>
      </c>
      <c r="N2014" s="168">
        <v>0</v>
      </c>
      <c r="O2014" s="168">
        <v>0</v>
      </c>
      <c r="P2014" s="168">
        <v>0</v>
      </c>
      <c r="Q2014" s="168">
        <v>0</v>
      </c>
      <c r="R2014" s="168">
        <v>0</v>
      </c>
      <c r="S2014" s="168">
        <v>0</v>
      </c>
      <c r="T2014" s="168">
        <v>0</v>
      </c>
      <c r="U2014" s="168">
        <v>0</v>
      </c>
      <c r="V2014" s="168">
        <v>0</v>
      </c>
      <c r="W2014" s="168">
        <v>0</v>
      </c>
      <c r="X2014" s="168">
        <v>0</v>
      </c>
      <c r="Y2014" s="168">
        <v>0</v>
      </c>
      <c r="Z2014" s="168">
        <v>0</v>
      </c>
      <c r="AA2014" s="168">
        <v>0</v>
      </c>
      <c r="AB2014" s="168">
        <v>0</v>
      </c>
      <c r="AC2014" s="168">
        <v>0</v>
      </c>
      <c r="AD2014" s="168">
        <v>0</v>
      </c>
      <c r="AE2014" s="168">
        <v>0</v>
      </c>
      <c r="AF2014" s="168">
        <v>0</v>
      </c>
      <c r="AG2014" s="168">
        <v>0</v>
      </c>
      <c r="AH2014" s="43">
        <v>0</v>
      </c>
    </row>
    <row r="2015" spans="1:34">
      <c r="A2015" s="52">
        <v>0</v>
      </c>
      <c r="D2015" s="62">
        <v>2028</v>
      </c>
      <c r="E2015" s="62">
        <v>10</v>
      </c>
      <c r="F2015" s="62">
        <v>2029</v>
      </c>
      <c r="G2015" s="62">
        <v>2029</v>
      </c>
      <c r="H2015" s="168">
        <v>0</v>
      </c>
      <c r="I2015" s="168">
        <v>0</v>
      </c>
      <c r="J2015" s="168">
        <v>0</v>
      </c>
      <c r="K2015" s="168">
        <v>0</v>
      </c>
      <c r="L2015" s="168">
        <v>0</v>
      </c>
      <c r="M2015" s="168">
        <v>0</v>
      </c>
      <c r="N2015" s="168">
        <v>0</v>
      </c>
      <c r="O2015" s="168">
        <v>0</v>
      </c>
      <c r="P2015" s="168">
        <v>0</v>
      </c>
      <c r="Q2015" s="168">
        <v>0</v>
      </c>
      <c r="R2015" s="168">
        <v>0</v>
      </c>
      <c r="S2015" s="168">
        <v>0</v>
      </c>
      <c r="T2015" s="168">
        <v>0</v>
      </c>
      <c r="U2015" s="168">
        <v>0</v>
      </c>
      <c r="V2015" s="168">
        <v>0</v>
      </c>
      <c r="W2015" s="168">
        <v>0</v>
      </c>
      <c r="X2015" s="168">
        <v>0</v>
      </c>
      <c r="Y2015" s="168">
        <v>0</v>
      </c>
      <c r="Z2015" s="168">
        <v>0</v>
      </c>
      <c r="AA2015" s="168">
        <v>0</v>
      </c>
      <c r="AB2015" s="168">
        <v>0</v>
      </c>
      <c r="AC2015" s="168">
        <v>0</v>
      </c>
      <c r="AD2015" s="168">
        <v>0</v>
      </c>
      <c r="AE2015" s="168">
        <v>0</v>
      </c>
      <c r="AF2015" s="168">
        <v>0</v>
      </c>
      <c r="AG2015" s="168">
        <v>0</v>
      </c>
      <c r="AH2015" s="43">
        <v>0</v>
      </c>
    </row>
    <row r="2016" spans="1:34">
      <c r="A2016" s="52">
        <v>0</v>
      </c>
      <c r="D2016" s="62">
        <v>2028</v>
      </c>
      <c r="E2016" s="62">
        <v>11</v>
      </c>
      <c r="F2016" s="62">
        <v>2029</v>
      </c>
      <c r="G2016" s="62">
        <v>2029</v>
      </c>
      <c r="H2016" s="168">
        <v>0</v>
      </c>
      <c r="I2016" s="168">
        <v>0</v>
      </c>
      <c r="J2016" s="168">
        <v>0</v>
      </c>
      <c r="K2016" s="168">
        <v>0</v>
      </c>
      <c r="L2016" s="168">
        <v>0</v>
      </c>
      <c r="M2016" s="168">
        <v>0</v>
      </c>
      <c r="N2016" s="168">
        <v>0</v>
      </c>
      <c r="O2016" s="168">
        <v>0</v>
      </c>
      <c r="P2016" s="168">
        <v>0</v>
      </c>
      <c r="Q2016" s="168">
        <v>0</v>
      </c>
      <c r="R2016" s="168">
        <v>0</v>
      </c>
      <c r="S2016" s="168">
        <v>0</v>
      </c>
      <c r="T2016" s="168">
        <v>0</v>
      </c>
      <c r="U2016" s="168">
        <v>0</v>
      </c>
      <c r="V2016" s="168">
        <v>0</v>
      </c>
      <c r="W2016" s="168">
        <v>0</v>
      </c>
      <c r="X2016" s="168">
        <v>0</v>
      </c>
      <c r="Y2016" s="168">
        <v>0</v>
      </c>
      <c r="Z2016" s="168">
        <v>0</v>
      </c>
      <c r="AA2016" s="168">
        <v>0</v>
      </c>
      <c r="AB2016" s="168">
        <v>0</v>
      </c>
      <c r="AC2016" s="168">
        <v>0</v>
      </c>
      <c r="AD2016" s="168">
        <v>0</v>
      </c>
      <c r="AE2016" s="168">
        <v>0</v>
      </c>
      <c r="AF2016" s="168">
        <v>0</v>
      </c>
      <c r="AG2016" s="168">
        <v>0</v>
      </c>
      <c r="AH2016" s="43">
        <v>0</v>
      </c>
    </row>
    <row r="2017" spans="1:34">
      <c r="A2017" s="52">
        <v>0</v>
      </c>
      <c r="D2017" s="62">
        <v>2028</v>
      </c>
      <c r="E2017" s="62">
        <v>12</v>
      </c>
      <c r="F2017" s="62">
        <v>2029</v>
      </c>
      <c r="G2017" s="62">
        <v>2029</v>
      </c>
      <c r="H2017" s="168">
        <v>0</v>
      </c>
      <c r="I2017" s="168">
        <v>0</v>
      </c>
      <c r="J2017" s="168">
        <v>0</v>
      </c>
      <c r="K2017" s="168">
        <v>0</v>
      </c>
      <c r="L2017" s="168">
        <v>0</v>
      </c>
      <c r="M2017" s="168">
        <v>0</v>
      </c>
      <c r="N2017" s="168">
        <v>0</v>
      </c>
      <c r="O2017" s="168">
        <v>0</v>
      </c>
      <c r="P2017" s="168">
        <v>0</v>
      </c>
      <c r="Q2017" s="168">
        <v>0</v>
      </c>
      <c r="R2017" s="168">
        <v>0</v>
      </c>
      <c r="S2017" s="168">
        <v>0</v>
      </c>
      <c r="T2017" s="168">
        <v>0</v>
      </c>
      <c r="U2017" s="168">
        <v>0</v>
      </c>
      <c r="V2017" s="168">
        <v>0</v>
      </c>
      <c r="W2017" s="168">
        <v>0</v>
      </c>
      <c r="X2017" s="168">
        <v>0</v>
      </c>
      <c r="Y2017" s="168">
        <v>0</v>
      </c>
      <c r="Z2017" s="168">
        <v>0</v>
      </c>
      <c r="AA2017" s="168">
        <v>0</v>
      </c>
      <c r="AB2017" s="168">
        <v>0</v>
      </c>
      <c r="AC2017" s="168">
        <v>0</v>
      </c>
      <c r="AD2017" s="168">
        <v>0</v>
      </c>
      <c r="AE2017" s="168">
        <v>0</v>
      </c>
      <c r="AF2017" s="168">
        <v>0</v>
      </c>
      <c r="AG2017" s="168">
        <v>0</v>
      </c>
      <c r="AH2017" s="43">
        <v>0</v>
      </c>
    </row>
    <row r="2018" spans="1:34">
      <c r="A2018" s="52">
        <v>0</v>
      </c>
      <c r="D2018" s="62">
        <v>2029</v>
      </c>
      <c r="E2018" s="62">
        <v>1</v>
      </c>
      <c r="F2018" s="62">
        <v>2029</v>
      </c>
      <c r="G2018" s="62">
        <v>2029</v>
      </c>
      <c r="H2018" s="168">
        <v>0</v>
      </c>
      <c r="I2018" s="168">
        <v>0</v>
      </c>
      <c r="J2018" s="168">
        <v>0</v>
      </c>
      <c r="K2018" s="168">
        <v>0</v>
      </c>
      <c r="L2018" s="168">
        <v>0</v>
      </c>
      <c r="M2018" s="168">
        <v>0</v>
      </c>
      <c r="N2018" s="168">
        <v>0</v>
      </c>
      <c r="O2018" s="168">
        <v>0</v>
      </c>
      <c r="P2018" s="168">
        <v>0</v>
      </c>
      <c r="Q2018" s="168">
        <v>0</v>
      </c>
      <c r="R2018" s="168">
        <v>0</v>
      </c>
      <c r="S2018" s="168">
        <v>0</v>
      </c>
      <c r="T2018" s="168">
        <v>0</v>
      </c>
      <c r="U2018" s="168">
        <v>0</v>
      </c>
      <c r="V2018" s="168">
        <v>0</v>
      </c>
      <c r="W2018" s="168">
        <v>0</v>
      </c>
      <c r="X2018" s="168">
        <v>0</v>
      </c>
      <c r="Y2018" s="168">
        <v>0</v>
      </c>
      <c r="Z2018" s="168">
        <v>0</v>
      </c>
      <c r="AA2018" s="168">
        <v>0</v>
      </c>
      <c r="AB2018" s="168">
        <v>0</v>
      </c>
      <c r="AC2018" s="168">
        <v>0</v>
      </c>
      <c r="AD2018" s="168">
        <v>0</v>
      </c>
      <c r="AE2018" s="168">
        <v>0</v>
      </c>
      <c r="AF2018" s="168">
        <v>0</v>
      </c>
      <c r="AG2018" s="168">
        <v>0</v>
      </c>
      <c r="AH2018" s="43">
        <v>0</v>
      </c>
    </row>
    <row r="2019" spans="1:34">
      <c r="A2019" s="52">
        <v>0</v>
      </c>
      <c r="D2019" s="62">
        <v>2029</v>
      </c>
      <c r="E2019" s="62">
        <v>2</v>
      </c>
      <c r="F2019" s="62">
        <v>2029</v>
      </c>
      <c r="G2019" s="62">
        <v>2029</v>
      </c>
      <c r="H2019" s="168">
        <v>0</v>
      </c>
      <c r="I2019" s="168">
        <v>0</v>
      </c>
      <c r="J2019" s="168">
        <v>0</v>
      </c>
      <c r="K2019" s="168">
        <v>0</v>
      </c>
      <c r="L2019" s="168">
        <v>0</v>
      </c>
      <c r="M2019" s="168">
        <v>0</v>
      </c>
      <c r="N2019" s="168">
        <v>0</v>
      </c>
      <c r="O2019" s="168">
        <v>0</v>
      </c>
      <c r="P2019" s="168">
        <v>0</v>
      </c>
      <c r="Q2019" s="168">
        <v>0</v>
      </c>
      <c r="R2019" s="168">
        <v>0</v>
      </c>
      <c r="S2019" s="168">
        <v>0</v>
      </c>
      <c r="T2019" s="168">
        <v>0</v>
      </c>
      <c r="U2019" s="168">
        <v>0</v>
      </c>
      <c r="V2019" s="168">
        <v>0</v>
      </c>
      <c r="W2019" s="168">
        <v>0</v>
      </c>
      <c r="X2019" s="168">
        <v>0</v>
      </c>
      <c r="Y2019" s="168">
        <v>0</v>
      </c>
      <c r="Z2019" s="168">
        <v>0</v>
      </c>
      <c r="AA2019" s="168">
        <v>0</v>
      </c>
      <c r="AB2019" s="168">
        <v>0</v>
      </c>
      <c r="AC2019" s="168">
        <v>0</v>
      </c>
      <c r="AD2019" s="168">
        <v>0</v>
      </c>
      <c r="AE2019" s="168">
        <v>0</v>
      </c>
      <c r="AF2019" s="168">
        <v>0</v>
      </c>
      <c r="AG2019" s="168">
        <v>0</v>
      </c>
      <c r="AH2019" s="43">
        <v>0</v>
      </c>
    </row>
    <row r="2020" spans="1:34">
      <c r="A2020" s="52">
        <v>0</v>
      </c>
      <c r="D2020" s="62">
        <v>2029</v>
      </c>
      <c r="E2020" s="62">
        <v>3</v>
      </c>
      <c r="F2020" s="62">
        <v>2029</v>
      </c>
      <c r="G2020" s="62">
        <v>2029</v>
      </c>
      <c r="H2020" s="168">
        <v>0</v>
      </c>
      <c r="I2020" s="168">
        <v>0</v>
      </c>
      <c r="J2020" s="168">
        <v>0</v>
      </c>
      <c r="K2020" s="168">
        <v>0</v>
      </c>
      <c r="L2020" s="168">
        <v>0</v>
      </c>
      <c r="M2020" s="168">
        <v>0</v>
      </c>
      <c r="N2020" s="168">
        <v>0</v>
      </c>
      <c r="O2020" s="168">
        <v>0</v>
      </c>
      <c r="P2020" s="168">
        <v>0</v>
      </c>
      <c r="Q2020" s="168">
        <v>0</v>
      </c>
      <c r="R2020" s="168">
        <v>0</v>
      </c>
      <c r="S2020" s="168">
        <v>0</v>
      </c>
      <c r="T2020" s="168">
        <v>0</v>
      </c>
      <c r="U2020" s="168">
        <v>0</v>
      </c>
      <c r="V2020" s="168">
        <v>0</v>
      </c>
      <c r="W2020" s="168">
        <v>0</v>
      </c>
      <c r="X2020" s="168">
        <v>0</v>
      </c>
      <c r="Y2020" s="168">
        <v>0</v>
      </c>
      <c r="Z2020" s="168">
        <v>0</v>
      </c>
      <c r="AA2020" s="168">
        <v>0</v>
      </c>
      <c r="AB2020" s="168">
        <v>0</v>
      </c>
      <c r="AC2020" s="168">
        <v>0</v>
      </c>
      <c r="AD2020" s="168">
        <v>0</v>
      </c>
      <c r="AE2020" s="168">
        <v>0</v>
      </c>
      <c r="AF2020" s="168">
        <v>0</v>
      </c>
      <c r="AG2020" s="168">
        <v>0</v>
      </c>
      <c r="AH2020" s="43">
        <v>0</v>
      </c>
    </row>
    <row r="2021" spans="1:34">
      <c r="A2021" s="52">
        <v>0</v>
      </c>
      <c r="D2021" s="62">
        <v>2029</v>
      </c>
      <c r="E2021" s="62">
        <v>4</v>
      </c>
      <c r="F2021" s="62">
        <v>2029</v>
      </c>
      <c r="G2021" s="62">
        <v>2029</v>
      </c>
      <c r="H2021" s="168">
        <v>0</v>
      </c>
      <c r="I2021" s="168">
        <v>0</v>
      </c>
      <c r="J2021" s="168">
        <v>0</v>
      </c>
      <c r="K2021" s="168">
        <v>0</v>
      </c>
      <c r="L2021" s="168">
        <v>0</v>
      </c>
      <c r="M2021" s="168">
        <v>0</v>
      </c>
      <c r="N2021" s="168">
        <v>0</v>
      </c>
      <c r="O2021" s="168">
        <v>0</v>
      </c>
      <c r="P2021" s="168">
        <v>0</v>
      </c>
      <c r="Q2021" s="168">
        <v>0</v>
      </c>
      <c r="R2021" s="168">
        <v>0</v>
      </c>
      <c r="S2021" s="168">
        <v>0</v>
      </c>
      <c r="T2021" s="168">
        <v>0</v>
      </c>
      <c r="U2021" s="168">
        <v>0</v>
      </c>
      <c r="V2021" s="168">
        <v>0</v>
      </c>
      <c r="W2021" s="168">
        <v>0</v>
      </c>
      <c r="X2021" s="168">
        <v>0</v>
      </c>
      <c r="Y2021" s="168">
        <v>0</v>
      </c>
      <c r="Z2021" s="168">
        <v>0</v>
      </c>
      <c r="AA2021" s="168">
        <v>0</v>
      </c>
      <c r="AB2021" s="168">
        <v>0</v>
      </c>
      <c r="AC2021" s="168">
        <v>0</v>
      </c>
      <c r="AD2021" s="168">
        <v>0</v>
      </c>
      <c r="AE2021" s="168">
        <v>0</v>
      </c>
      <c r="AF2021" s="168">
        <v>0</v>
      </c>
      <c r="AG2021" s="168">
        <v>0</v>
      </c>
      <c r="AH2021" s="43">
        <v>0</v>
      </c>
    </row>
    <row r="2022" spans="1:34">
      <c r="A2022" s="52">
        <v>0</v>
      </c>
      <c r="D2022" s="62">
        <v>2029</v>
      </c>
      <c r="E2022" s="62">
        <v>5</v>
      </c>
      <c r="F2022" s="62">
        <v>2029</v>
      </c>
      <c r="G2022" s="62">
        <v>2030</v>
      </c>
      <c r="H2022" s="168">
        <v>0</v>
      </c>
      <c r="I2022" s="168">
        <v>0</v>
      </c>
      <c r="J2022" s="168">
        <v>0</v>
      </c>
      <c r="K2022" s="168">
        <v>0</v>
      </c>
      <c r="L2022" s="168">
        <v>0</v>
      </c>
      <c r="M2022" s="168">
        <v>0</v>
      </c>
      <c r="N2022" s="168">
        <v>0</v>
      </c>
      <c r="O2022" s="168">
        <v>0</v>
      </c>
      <c r="P2022" s="168">
        <v>0</v>
      </c>
      <c r="Q2022" s="168">
        <v>0</v>
      </c>
      <c r="R2022" s="168">
        <v>0</v>
      </c>
      <c r="S2022" s="168">
        <v>0</v>
      </c>
      <c r="T2022" s="168">
        <v>0</v>
      </c>
      <c r="U2022" s="168">
        <v>0</v>
      </c>
      <c r="V2022" s="168">
        <v>0</v>
      </c>
      <c r="W2022" s="168">
        <v>0</v>
      </c>
      <c r="X2022" s="168">
        <v>0</v>
      </c>
      <c r="Y2022" s="168">
        <v>0</v>
      </c>
      <c r="Z2022" s="168">
        <v>0</v>
      </c>
      <c r="AA2022" s="168">
        <v>0</v>
      </c>
      <c r="AB2022" s="168">
        <v>0</v>
      </c>
      <c r="AC2022" s="168">
        <v>0</v>
      </c>
      <c r="AD2022" s="168">
        <v>0</v>
      </c>
      <c r="AE2022" s="168">
        <v>0</v>
      </c>
      <c r="AF2022" s="168">
        <v>0</v>
      </c>
      <c r="AG2022" s="168">
        <v>0</v>
      </c>
      <c r="AH2022" s="43">
        <v>0</v>
      </c>
    </row>
    <row r="2023" spans="1:34">
      <c r="A2023" s="52">
        <v>0</v>
      </c>
      <c r="D2023" s="62">
        <v>2029</v>
      </c>
      <c r="E2023" s="62">
        <v>6</v>
      </c>
      <c r="F2023" s="62">
        <v>2029</v>
      </c>
      <c r="G2023" s="62">
        <v>2030</v>
      </c>
      <c r="H2023" s="168">
        <v>0</v>
      </c>
      <c r="I2023" s="168">
        <v>0</v>
      </c>
      <c r="J2023" s="168">
        <v>0</v>
      </c>
      <c r="K2023" s="168">
        <v>0</v>
      </c>
      <c r="L2023" s="168">
        <v>0</v>
      </c>
      <c r="M2023" s="168">
        <v>0</v>
      </c>
      <c r="N2023" s="168">
        <v>0</v>
      </c>
      <c r="O2023" s="168">
        <v>0</v>
      </c>
      <c r="P2023" s="168">
        <v>0</v>
      </c>
      <c r="Q2023" s="168">
        <v>0</v>
      </c>
      <c r="R2023" s="168">
        <v>0</v>
      </c>
      <c r="S2023" s="168">
        <v>0</v>
      </c>
      <c r="T2023" s="168">
        <v>0</v>
      </c>
      <c r="U2023" s="168">
        <v>0</v>
      </c>
      <c r="V2023" s="168">
        <v>0</v>
      </c>
      <c r="W2023" s="168">
        <v>0</v>
      </c>
      <c r="X2023" s="168">
        <v>0</v>
      </c>
      <c r="Y2023" s="168">
        <v>0</v>
      </c>
      <c r="Z2023" s="168">
        <v>0</v>
      </c>
      <c r="AA2023" s="168">
        <v>0</v>
      </c>
      <c r="AB2023" s="168">
        <v>0</v>
      </c>
      <c r="AC2023" s="168">
        <v>0</v>
      </c>
      <c r="AD2023" s="168">
        <v>0</v>
      </c>
      <c r="AE2023" s="168">
        <v>0</v>
      </c>
      <c r="AF2023" s="168">
        <v>0</v>
      </c>
      <c r="AG2023" s="168">
        <v>0</v>
      </c>
      <c r="AH2023" s="43">
        <v>0</v>
      </c>
    </row>
    <row r="2024" spans="1:34">
      <c r="A2024" s="52">
        <v>0</v>
      </c>
      <c r="D2024" s="62">
        <v>2029</v>
      </c>
      <c r="E2024" s="62">
        <v>7</v>
      </c>
      <c r="F2024" s="62">
        <v>2030</v>
      </c>
      <c r="G2024" s="62">
        <v>2030</v>
      </c>
      <c r="H2024" s="168">
        <v>0</v>
      </c>
      <c r="I2024" s="168">
        <v>0</v>
      </c>
      <c r="J2024" s="168">
        <v>0</v>
      </c>
      <c r="K2024" s="168">
        <v>0</v>
      </c>
      <c r="L2024" s="168">
        <v>0</v>
      </c>
      <c r="M2024" s="168">
        <v>0</v>
      </c>
      <c r="N2024" s="168">
        <v>0</v>
      </c>
      <c r="O2024" s="168">
        <v>0</v>
      </c>
      <c r="P2024" s="168">
        <v>0</v>
      </c>
      <c r="Q2024" s="168">
        <v>0</v>
      </c>
      <c r="R2024" s="168">
        <v>0</v>
      </c>
      <c r="S2024" s="168">
        <v>0</v>
      </c>
      <c r="T2024" s="168">
        <v>0</v>
      </c>
      <c r="U2024" s="168">
        <v>0</v>
      </c>
      <c r="V2024" s="168">
        <v>0</v>
      </c>
      <c r="W2024" s="168">
        <v>0</v>
      </c>
      <c r="X2024" s="168">
        <v>0</v>
      </c>
      <c r="Y2024" s="168">
        <v>0</v>
      </c>
      <c r="Z2024" s="168">
        <v>0</v>
      </c>
      <c r="AA2024" s="168">
        <v>0</v>
      </c>
      <c r="AB2024" s="168">
        <v>0</v>
      </c>
      <c r="AC2024" s="168">
        <v>0</v>
      </c>
      <c r="AD2024" s="168">
        <v>0</v>
      </c>
      <c r="AE2024" s="168">
        <v>0</v>
      </c>
      <c r="AF2024" s="168">
        <v>0</v>
      </c>
      <c r="AG2024" s="168">
        <v>0</v>
      </c>
      <c r="AH2024" s="43">
        <v>0</v>
      </c>
    </row>
    <row r="2025" spans="1:34">
      <c r="A2025" s="52">
        <v>0</v>
      </c>
      <c r="D2025" s="62">
        <v>2029</v>
      </c>
      <c r="E2025" s="62">
        <v>8</v>
      </c>
      <c r="F2025" s="62">
        <v>2030</v>
      </c>
      <c r="G2025" s="62">
        <v>2030</v>
      </c>
      <c r="H2025" s="168">
        <v>0</v>
      </c>
      <c r="I2025" s="168">
        <v>0</v>
      </c>
      <c r="J2025" s="168">
        <v>0</v>
      </c>
      <c r="K2025" s="168">
        <v>0</v>
      </c>
      <c r="L2025" s="168">
        <v>0</v>
      </c>
      <c r="M2025" s="168">
        <v>0</v>
      </c>
      <c r="N2025" s="168">
        <v>0</v>
      </c>
      <c r="O2025" s="168">
        <v>0</v>
      </c>
      <c r="P2025" s="168">
        <v>0</v>
      </c>
      <c r="Q2025" s="168">
        <v>0</v>
      </c>
      <c r="R2025" s="168">
        <v>0</v>
      </c>
      <c r="S2025" s="168">
        <v>0</v>
      </c>
      <c r="T2025" s="168">
        <v>0</v>
      </c>
      <c r="U2025" s="168">
        <v>0</v>
      </c>
      <c r="V2025" s="168">
        <v>0</v>
      </c>
      <c r="W2025" s="168">
        <v>0</v>
      </c>
      <c r="X2025" s="168">
        <v>0</v>
      </c>
      <c r="Y2025" s="168">
        <v>0</v>
      </c>
      <c r="Z2025" s="168">
        <v>0</v>
      </c>
      <c r="AA2025" s="168">
        <v>0</v>
      </c>
      <c r="AB2025" s="168">
        <v>0</v>
      </c>
      <c r="AC2025" s="168">
        <v>0</v>
      </c>
      <c r="AD2025" s="168">
        <v>0</v>
      </c>
      <c r="AE2025" s="168">
        <v>0</v>
      </c>
      <c r="AF2025" s="168">
        <v>0</v>
      </c>
      <c r="AG2025" s="168">
        <v>0</v>
      </c>
      <c r="AH2025" s="43">
        <v>0</v>
      </c>
    </row>
    <row r="2026" spans="1:34">
      <c r="A2026" s="52">
        <v>0</v>
      </c>
      <c r="D2026" s="62">
        <v>2029</v>
      </c>
      <c r="E2026" s="62">
        <v>9</v>
      </c>
      <c r="F2026" s="62">
        <v>2030</v>
      </c>
      <c r="G2026" s="62">
        <v>2030</v>
      </c>
      <c r="H2026" s="168">
        <v>0</v>
      </c>
      <c r="I2026" s="168">
        <v>0</v>
      </c>
      <c r="J2026" s="168">
        <v>0</v>
      </c>
      <c r="K2026" s="168">
        <v>0</v>
      </c>
      <c r="L2026" s="168">
        <v>0</v>
      </c>
      <c r="M2026" s="168">
        <v>0</v>
      </c>
      <c r="N2026" s="168">
        <v>0</v>
      </c>
      <c r="O2026" s="168">
        <v>0</v>
      </c>
      <c r="P2026" s="168">
        <v>0</v>
      </c>
      <c r="Q2026" s="168">
        <v>0</v>
      </c>
      <c r="R2026" s="168">
        <v>0</v>
      </c>
      <c r="S2026" s="168">
        <v>0</v>
      </c>
      <c r="T2026" s="168">
        <v>0</v>
      </c>
      <c r="U2026" s="168">
        <v>0</v>
      </c>
      <c r="V2026" s="168">
        <v>0</v>
      </c>
      <c r="W2026" s="168">
        <v>0</v>
      </c>
      <c r="X2026" s="168">
        <v>0</v>
      </c>
      <c r="Y2026" s="168">
        <v>0</v>
      </c>
      <c r="Z2026" s="168">
        <v>0</v>
      </c>
      <c r="AA2026" s="168">
        <v>0</v>
      </c>
      <c r="AB2026" s="168">
        <v>0</v>
      </c>
      <c r="AC2026" s="168">
        <v>0</v>
      </c>
      <c r="AD2026" s="168">
        <v>0</v>
      </c>
      <c r="AE2026" s="168">
        <v>0</v>
      </c>
      <c r="AF2026" s="168">
        <v>0</v>
      </c>
      <c r="AG2026" s="168">
        <v>0</v>
      </c>
      <c r="AH2026" s="43">
        <v>0</v>
      </c>
    </row>
    <row r="2027" spans="1:34">
      <c r="A2027" s="52">
        <v>0</v>
      </c>
      <c r="D2027" s="62">
        <v>2029</v>
      </c>
      <c r="E2027" s="62">
        <v>10</v>
      </c>
      <c r="F2027" s="62">
        <v>2030</v>
      </c>
      <c r="G2027" s="62">
        <v>2030</v>
      </c>
      <c r="H2027" s="168">
        <v>0</v>
      </c>
      <c r="I2027" s="168">
        <v>0</v>
      </c>
      <c r="J2027" s="168">
        <v>0</v>
      </c>
      <c r="K2027" s="168">
        <v>0</v>
      </c>
      <c r="L2027" s="168">
        <v>0</v>
      </c>
      <c r="M2027" s="168">
        <v>0</v>
      </c>
      <c r="N2027" s="168">
        <v>0</v>
      </c>
      <c r="O2027" s="168">
        <v>0</v>
      </c>
      <c r="P2027" s="168">
        <v>0</v>
      </c>
      <c r="Q2027" s="168">
        <v>0</v>
      </c>
      <c r="R2027" s="168">
        <v>0</v>
      </c>
      <c r="S2027" s="168">
        <v>0</v>
      </c>
      <c r="T2027" s="168">
        <v>0</v>
      </c>
      <c r="U2027" s="168">
        <v>0</v>
      </c>
      <c r="V2027" s="168">
        <v>0</v>
      </c>
      <c r="W2027" s="168">
        <v>0</v>
      </c>
      <c r="X2027" s="168">
        <v>0</v>
      </c>
      <c r="Y2027" s="168">
        <v>0</v>
      </c>
      <c r="Z2027" s="168">
        <v>0</v>
      </c>
      <c r="AA2027" s="168">
        <v>0</v>
      </c>
      <c r="AB2027" s="168">
        <v>0</v>
      </c>
      <c r="AC2027" s="168">
        <v>0</v>
      </c>
      <c r="AD2027" s="168">
        <v>0</v>
      </c>
      <c r="AE2027" s="168">
        <v>0</v>
      </c>
      <c r="AF2027" s="168">
        <v>0</v>
      </c>
      <c r="AG2027" s="168">
        <v>0</v>
      </c>
      <c r="AH2027" s="43">
        <v>0</v>
      </c>
    </row>
    <row r="2028" spans="1:34">
      <c r="A2028" s="52">
        <v>0</v>
      </c>
      <c r="D2028" s="62">
        <v>2029</v>
      </c>
      <c r="E2028" s="62">
        <v>11</v>
      </c>
      <c r="F2028" s="62">
        <v>2030</v>
      </c>
      <c r="G2028" s="62">
        <v>2030</v>
      </c>
      <c r="H2028" s="168">
        <v>0</v>
      </c>
      <c r="I2028" s="168">
        <v>0</v>
      </c>
      <c r="J2028" s="168">
        <v>0</v>
      </c>
      <c r="K2028" s="168">
        <v>0</v>
      </c>
      <c r="L2028" s="168">
        <v>0</v>
      </c>
      <c r="M2028" s="168">
        <v>0</v>
      </c>
      <c r="N2028" s="168">
        <v>0</v>
      </c>
      <c r="O2028" s="168">
        <v>0</v>
      </c>
      <c r="P2028" s="168">
        <v>0</v>
      </c>
      <c r="Q2028" s="168">
        <v>0</v>
      </c>
      <c r="R2028" s="168">
        <v>0</v>
      </c>
      <c r="S2028" s="168">
        <v>0</v>
      </c>
      <c r="T2028" s="168">
        <v>0</v>
      </c>
      <c r="U2028" s="168">
        <v>0</v>
      </c>
      <c r="V2028" s="168">
        <v>0</v>
      </c>
      <c r="W2028" s="168">
        <v>0</v>
      </c>
      <c r="X2028" s="168">
        <v>0</v>
      </c>
      <c r="Y2028" s="168">
        <v>0</v>
      </c>
      <c r="Z2028" s="168">
        <v>0</v>
      </c>
      <c r="AA2028" s="168">
        <v>0</v>
      </c>
      <c r="AB2028" s="168">
        <v>0</v>
      </c>
      <c r="AC2028" s="168">
        <v>0</v>
      </c>
      <c r="AD2028" s="168">
        <v>0</v>
      </c>
      <c r="AE2028" s="168">
        <v>0</v>
      </c>
      <c r="AF2028" s="168">
        <v>0</v>
      </c>
      <c r="AG2028" s="168">
        <v>0</v>
      </c>
      <c r="AH2028" s="43">
        <v>0</v>
      </c>
    </row>
    <row r="2029" spans="1:34">
      <c r="A2029" s="52">
        <v>0</v>
      </c>
      <c r="D2029" s="62">
        <v>2029</v>
      </c>
      <c r="E2029" s="62">
        <v>12</v>
      </c>
      <c r="F2029" s="62">
        <v>2030</v>
      </c>
      <c r="G2029" s="62">
        <v>2030</v>
      </c>
      <c r="H2029" s="168">
        <v>0</v>
      </c>
      <c r="I2029" s="168">
        <v>0</v>
      </c>
      <c r="J2029" s="168">
        <v>0</v>
      </c>
      <c r="K2029" s="168">
        <v>0</v>
      </c>
      <c r="L2029" s="168">
        <v>0</v>
      </c>
      <c r="M2029" s="168">
        <v>0</v>
      </c>
      <c r="N2029" s="168">
        <v>0</v>
      </c>
      <c r="O2029" s="168">
        <v>0</v>
      </c>
      <c r="P2029" s="168">
        <v>0</v>
      </c>
      <c r="Q2029" s="168">
        <v>0</v>
      </c>
      <c r="R2029" s="168">
        <v>0</v>
      </c>
      <c r="S2029" s="168">
        <v>0</v>
      </c>
      <c r="T2029" s="168">
        <v>0</v>
      </c>
      <c r="U2029" s="168">
        <v>0</v>
      </c>
      <c r="V2029" s="168">
        <v>0</v>
      </c>
      <c r="W2029" s="168">
        <v>0</v>
      </c>
      <c r="X2029" s="168">
        <v>0</v>
      </c>
      <c r="Y2029" s="168">
        <v>0</v>
      </c>
      <c r="Z2029" s="168">
        <v>0</v>
      </c>
      <c r="AA2029" s="168">
        <v>0</v>
      </c>
      <c r="AB2029" s="168">
        <v>0</v>
      </c>
      <c r="AC2029" s="168">
        <v>0</v>
      </c>
      <c r="AD2029" s="168">
        <v>0</v>
      </c>
      <c r="AE2029" s="168">
        <v>0</v>
      </c>
      <c r="AF2029" s="168">
        <v>0</v>
      </c>
      <c r="AG2029" s="168">
        <v>0</v>
      </c>
      <c r="AH2029" s="43">
        <v>0</v>
      </c>
    </row>
    <row r="2030" spans="1:34">
      <c r="A2030" s="52">
        <v>0</v>
      </c>
      <c r="D2030" s="62">
        <v>2030</v>
      </c>
      <c r="E2030" s="62">
        <v>1</v>
      </c>
      <c r="F2030" s="62">
        <v>2030</v>
      </c>
      <c r="G2030" s="62">
        <v>2030</v>
      </c>
      <c r="H2030" s="168">
        <v>0</v>
      </c>
      <c r="I2030" s="168">
        <v>0</v>
      </c>
      <c r="J2030" s="168">
        <v>0</v>
      </c>
      <c r="K2030" s="168">
        <v>0</v>
      </c>
      <c r="L2030" s="168">
        <v>0</v>
      </c>
      <c r="M2030" s="168">
        <v>0</v>
      </c>
      <c r="N2030" s="168">
        <v>0</v>
      </c>
      <c r="O2030" s="168">
        <v>0</v>
      </c>
      <c r="P2030" s="168">
        <v>0</v>
      </c>
      <c r="Q2030" s="168">
        <v>0</v>
      </c>
      <c r="R2030" s="168">
        <v>0</v>
      </c>
      <c r="S2030" s="168">
        <v>0</v>
      </c>
      <c r="T2030" s="168">
        <v>0</v>
      </c>
      <c r="U2030" s="168">
        <v>0</v>
      </c>
      <c r="V2030" s="168">
        <v>0</v>
      </c>
      <c r="W2030" s="168">
        <v>0</v>
      </c>
      <c r="X2030" s="168">
        <v>0</v>
      </c>
      <c r="Y2030" s="168">
        <v>0</v>
      </c>
      <c r="Z2030" s="168">
        <v>0</v>
      </c>
      <c r="AA2030" s="168">
        <v>0</v>
      </c>
      <c r="AB2030" s="168">
        <v>0</v>
      </c>
      <c r="AC2030" s="168">
        <v>0</v>
      </c>
      <c r="AD2030" s="168">
        <v>0</v>
      </c>
      <c r="AE2030" s="168">
        <v>0</v>
      </c>
      <c r="AF2030" s="168">
        <v>0</v>
      </c>
      <c r="AG2030" s="168">
        <v>0</v>
      </c>
      <c r="AH2030" s="43">
        <v>0</v>
      </c>
    </row>
    <row r="2031" spans="1:34">
      <c r="A2031" s="52">
        <v>0</v>
      </c>
      <c r="D2031" s="62">
        <v>2030</v>
      </c>
      <c r="E2031" s="62">
        <v>2</v>
      </c>
      <c r="F2031" s="62">
        <v>2030</v>
      </c>
      <c r="G2031" s="62">
        <v>2030</v>
      </c>
      <c r="H2031" s="168">
        <v>0</v>
      </c>
      <c r="I2031" s="168">
        <v>0</v>
      </c>
      <c r="J2031" s="168">
        <v>0</v>
      </c>
      <c r="K2031" s="168">
        <v>0</v>
      </c>
      <c r="L2031" s="168">
        <v>0</v>
      </c>
      <c r="M2031" s="168">
        <v>0</v>
      </c>
      <c r="N2031" s="168">
        <v>0</v>
      </c>
      <c r="O2031" s="168">
        <v>0</v>
      </c>
      <c r="P2031" s="168">
        <v>0</v>
      </c>
      <c r="Q2031" s="168">
        <v>0</v>
      </c>
      <c r="R2031" s="168">
        <v>0</v>
      </c>
      <c r="S2031" s="168">
        <v>0</v>
      </c>
      <c r="T2031" s="168">
        <v>0</v>
      </c>
      <c r="U2031" s="168">
        <v>0</v>
      </c>
      <c r="V2031" s="168">
        <v>0</v>
      </c>
      <c r="W2031" s="168">
        <v>0</v>
      </c>
      <c r="X2031" s="168">
        <v>0</v>
      </c>
      <c r="Y2031" s="168">
        <v>0</v>
      </c>
      <c r="Z2031" s="168">
        <v>0</v>
      </c>
      <c r="AA2031" s="168">
        <v>0</v>
      </c>
      <c r="AB2031" s="168">
        <v>0</v>
      </c>
      <c r="AC2031" s="168">
        <v>0</v>
      </c>
      <c r="AD2031" s="168">
        <v>0</v>
      </c>
      <c r="AE2031" s="168">
        <v>0</v>
      </c>
      <c r="AF2031" s="168">
        <v>0</v>
      </c>
      <c r="AG2031" s="168">
        <v>0</v>
      </c>
      <c r="AH2031" s="43">
        <v>0</v>
      </c>
    </row>
    <row r="2032" spans="1:34">
      <c r="A2032" s="52">
        <v>0</v>
      </c>
      <c r="D2032" s="62">
        <v>2030</v>
      </c>
      <c r="E2032" s="62">
        <v>3</v>
      </c>
      <c r="F2032" s="62">
        <v>2030</v>
      </c>
      <c r="G2032" s="62">
        <v>2030</v>
      </c>
      <c r="H2032" s="168">
        <v>0</v>
      </c>
      <c r="I2032" s="168">
        <v>0</v>
      </c>
      <c r="J2032" s="168">
        <v>0</v>
      </c>
      <c r="K2032" s="168">
        <v>0</v>
      </c>
      <c r="L2032" s="168">
        <v>0</v>
      </c>
      <c r="M2032" s="168">
        <v>0</v>
      </c>
      <c r="N2032" s="168">
        <v>0</v>
      </c>
      <c r="O2032" s="168">
        <v>0</v>
      </c>
      <c r="P2032" s="168">
        <v>0</v>
      </c>
      <c r="Q2032" s="168">
        <v>0</v>
      </c>
      <c r="R2032" s="168">
        <v>0</v>
      </c>
      <c r="S2032" s="168">
        <v>0</v>
      </c>
      <c r="T2032" s="168">
        <v>0</v>
      </c>
      <c r="U2032" s="168">
        <v>0</v>
      </c>
      <c r="V2032" s="168">
        <v>0</v>
      </c>
      <c r="W2032" s="168">
        <v>0</v>
      </c>
      <c r="X2032" s="168">
        <v>0</v>
      </c>
      <c r="Y2032" s="168">
        <v>0</v>
      </c>
      <c r="Z2032" s="168">
        <v>0</v>
      </c>
      <c r="AA2032" s="168">
        <v>0</v>
      </c>
      <c r="AB2032" s="168">
        <v>0</v>
      </c>
      <c r="AC2032" s="168">
        <v>0</v>
      </c>
      <c r="AD2032" s="168">
        <v>0</v>
      </c>
      <c r="AE2032" s="168">
        <v>0</v>
      </c>
      <c r="AF2032" s="168">
        <v>0</v>
      </c>
      <c r="AG2032" s="168">
        <v>0</v>
      </c>
      <c r="AH2032" s="43">
        <v>0</v>
      </c>
    </row>
    <row r="2033" spans="1:34">
      <c r="A2033" s="52">
        <v>0</v>
      </c>
      <c r="D2033" s="62">
        <v>2030</v>
      </c>
      <c r="E2033" s="62">
        <v>4</v>
      </c>
      <c r="F2033" s="62">
        <v>2030</v>
      </c>
      <c r="G2033" s="62">
        <v>2030</v>
      </c>
      <c r="H2033" s="168">
        <v>0</v>
      </c>
      <c r="I2033" s="168">
        <v>0</v>
      </c>
      <c r="J2033" s="168">
        <v>0</v>
      </c>
      <c r="K2033" s="168">
        <v>0</v>
      </c>
      <c r="L2033" s="168">
        <v>0</v>
      </c>
      <c r="M2033" s="168">
        <v>0</v>
      </c>
      <c r="N2033" s="168">
        <v>0</v>
      </c>
      <c r="O2033" s="168">
        <v>0</v>
      </c>
      <c r="P2033" s="168">
        <v>0</v>
      </c>
      <c r="Q2033" s="168">
        <v>0</v>
      </c>
      <c r="R2033" s="168">
        <v>0</v>
      </c>
      <c r="S2033" s="168">
        <v>0</v>
      </c>
      <c r="T2033" s="168">
        <v>0</v>
      </c>
      <c r="U2033" s="168">
        <v>0</v>
      </c>
      <c r="V2033" s="168">
        <v>0</v>
      </c>
      <c r="W2033" s="168">
        <v>0</v>
      </c>
      <c r="X2033" s="168">
        <v>0</v>
      </c>
      <c r="Y2033" s="168">
        <v>0</v>
      </c>
      <c r="Z2033" s="168">
        <v>0</v>
      </c>
      <c r="AA2033" s="168">
        <v>0</v>
      </c>
      <c r="AB2033" s="168">
        <v>0</v>
      </c>
      <c r="AC2033" s="168">
        <v>0</v>
      </c>
      <c r="AD2033" s="168">
        <v>0</v>
      </c>
      <c r="AE2033" s="168">
        <v>0</v>
      </c>
      <c r="AF2033" s="168">
        <v>0</v>
      </c>
      <c r="AG2033" s="168">
        <v>0</v>
      </c>
      <c r="AH2033" s="43">
        <v>0</v>
      </c>
    </row>
    <row r="2034" spans="1:34">
      <c r="A2034" s="52">
        <v>0</v>
      </c>
      <c r="D2034" s="62">
        <v>2030</v>
      </c>
      <c r="E2034" s="62">
        <v>5</v>
      </c>
      <c r="F2034" s="62">
        <v>2030</v>
      </c>
      <c r="G2034" s="62">
        <v>2031</v>
      </c>
      <c r="H2034" s="168">
        <v>0</v>
      </c>
      <c r="I2034" s="168">
        <v>0</v>
      </c>
      <c r="J2034" s="168">
        <v>0</v>
      </c>
      <c r="K2034" s="168">
        <v>0</v>
      </c>
      <c r="L2034" s="168">
        <v>0</v>
      </c>
      <c r="M2034" s="168">
        <v>0</v>
      </c>
      <c r="N2034" s="168">
        <v>0</v>
      </c>
      <c r="O2034" s="168">
        <v>0</v>
      </c>
      <c r="P2034" s="168">
        <v>0</v>
      </c>
      <c r="Q2034" s="168">
        <v>0</v>
      </c>
      <c r="R2034" s="168">
        <v>0</v>
      </c>
      <c r="S2034" s="168">
        <v>0</v>
      </c>
      <c r="T2034" s="168">
        <v>0</v>
      </c>
      <c r="U2034" s="168">
        <v>0</v>
      </c>
      <c r="V2034" s="168">
        <v>0</v>
      </c>
      <c r="W2034" s="168">
        <v>0</v>
      </c>
      <c r="X2034" s="168">
        <v>0</v>
      </c>
      <c r="Y2034" s="168">
        <v>0</v>
      </c>
      <c r="Z2034" s="168">
        <v>0</v>
      </c>
      <c r="AA2034" s="168">
        <v>0</v>
      </c>
      <c r="AB2034" s="168">
        <v>0</v>
      </c>
      <c r="AC2034" s="168">
        <v>0</v>
      </c>
      <c r="AD2034" s="168">
        <v>0</v>
      </c>
      <c r="AE2034" s="168">
        <v>0</v>
      </c>
      <c r="AF2034" s="168">
        <v>0</v>
      </c>
      <c r="AG2034" s="168">
        <v>0</v>
      </c>
      <c r="AH2034" s="43">
        <v>0</v>
      </c>
    </row>
    <row r="2035" spans="1:34">
      <c r="A2035" s="52">
        <v>0</v>
      </c>
      <c r="D2035" s="62">
        <v>2030</v>
      </c>
      <c r="E2035" s="62">
        <v>6</v>
      </c>
      <c r="F2035" s="62">
        <v>2030</v>
      </c>
      <c r="G2035" s="62">
        <v>2031</v>
      </c>
      <c r="H2035" s="168">
        <v>0</v>
      </c>
      <c r="I2035" s="168">
        <v>0</v>
      </c>
      <c r="J2035" s="168">
        <v>0</v>
      </c>
      <c r="K2035" s="168">
        <v>0</v>
      </c>
      <c r="L2035" s="168">
        <v>0</v>
      </c>
      <c r="M2035" s="168">
        <v>0</v>
      </c>
      <c r="N2035" s="168">
        <v>0</v>
      </c>
      <c r="O2035" s="168">
        <v>0</v>
      </c>
      <c r="P2035" s="168">
        <v>0</v>
      </c>
      <c r="Q2035" s="168">
        <v>0</v>
      </c>
      <c r="R2035" s="168">
        <v>0</v>
      </c>
      <c r="S2035" s="168">
        <v>0</v>
      </c>
      <c r="T2035" s="168">
        <v>0</v>
      </c>
      <c r="U2035" s="168">
        <v>0</v>
      </c>
      <c r="V2035" s="168">
        <v>0</v>
      </c>
      <c r="W2035" s="168">
        <v>0</v>
      </c>
      <c r="X2035" s="168">
        <v>0</v>
      </c>
      <c r="Y2035" s="168">
        <v>0</v>
      </c>
      <c r="Z2035" s="168">
        <v>0</v>
      </c>
      <c r="AA2035" s="168">
        <v>0</v>
      </c>
      <c r="AB2035" s="168">
        <v>0</v>
      </c>
      <c r="AC2035" s="168">
        <v>0</v>
      </c>
      <c r="AD2035" s="168">
        <v>0</v>
      </c>
      <c r="AE2035" s="168">
        <v>0</v>
      </c>
      <c r="AF2035" s="168">
        <v>0</v>
      </c>
      <c r="AG2035" s="168">
        <v>0</v>
      </c>
      <c r="AH2035" s="43">
        <v>0</v>
      </c>
    </row>
    <row r="2036" spans="1:34">
      <c r="A2036" s="52">
        <v>0</v>
      </c>
      <c r="D2036" s="62">
        <v>2030</v>
      </c>
      <c r="E2036" s="62">
        <v>7</v>
      </c>
      <c r="F2036" s="62">
        <v>2031</v>
      </c>
      <c r="G2036" s="62">
        <v>2031</v>
      </c>
      <c r="H2036" s="168">
        <v>0</v>
      </c>
      <c r="I2036" s="168">
        <v>0</v>
      </c>
      <c r="J2036" s="168">
        <v>0</v>
      </c>
      <c r="K2036" s="168">
        <v>0</v>
      </c>
      <c r="L2036" s="168">
        <v>0</v>
      </c>
      <c r="M2036" s="168">
        <v>0</v>
      </c>
      <c r="N2036" s="168">
        <v>0</v>
      </c>
      <c r="O2036" s="168">
        <v>0</v>
      </c>
      <c r="P2036" s="168">
        <v>0</v>
      </c>
      <c r="Q2036" s="168">
        <v>0</v>
      </c>
      <c r="R2036" s="168">
        <v>0</v>
      </c>
      <c r="S2036" s="168">
        <v>0</v>
      </c>
      <c r="T2036" s="168">
        <v>0</v>
      </c>
      <c r="U2036" s="168">
        <v>0</v>
      </c>
      <c r="V2036" s="168">
        <v>0</v>
      </c>
      <c r="W2036" s="168">
        <v>0</v>
      </c>
      <c r="X2036" s="168">
        <v>0</v>
      </c>
      <c r="Y2036" s="168">
        <v>0</v>
      </c>
      <c r="Z2036" s="168">
        <v>0</v>
      </c>
      <c r="AA2036" s="168">
        <v>0</v>
      </c>
      <c r="AB2036" s="168">
        <v>0</v>
      </c>
      <c r="AC2036" s="168">
        <v>0</v>
      </c>
      <c r="AD2036" s="168">
        <v>0</v>
      </c>
      <c r="AE2036" s="168">
        <v>0</v>
      </c>
      <c r="AF2036" s="168">
        <v>0</v>
      </c>
      <c r="AG2036" s="168">
        <v>0</v>
      </c>
      <c r="AH2036" s="43">
        <v>0</v>
      </c>
    </row>
    <row r="2037" spans="1:34">
      <c r="A2037" s="52">
        <v>0</v>
      </c>
      <c r="D2037" s="62">
        <v>2030</v>
      </c>
      <c r="E2037" s="62">
        <v>8</v>
      </c>
      <c r="F2037" s="62">
        <v>2031</v>
      </c>
      <c r="G2037" s="62">
        <v>2031</v>
      </c>
      <c r="H2037" s="168">
        <v>0</v>
      </c>
      <c r="I2037" s="168">
        <v>0</v>
      </c>
      <c r="J2037" s="168">
        <v>0</v>
      </c>
      <c r="K2037" s="168">
        <v>0</v>
      </c>
      <c r="L2037" s="168">
        <v>0</v>
      </c>
      <c r="M2037" s="168">
        <v>0</v>
      </c>
      <c r="N2037" s="168">
        <v>0</v>
      </c>
      <c r="O2037" s="168">
        <v>0</v>
      </c>
      <c r="P2037" s="168">
        <v>0</v>
      </c>
      <c r="Q2037" s="168">
        <v>0</v>
      </c>
      <c r="R2037" s="168">
        <v>0</v>
      </c>
      <c r="S2037" s="168">
        <v>0</v>
      </c>
      <c r="T2037" s="168">
        <v>0</v>
      </c>
      <c r="U2037" s="168">
        <v>0</v>
      </c>
      <c r="V2037" s="168">
        <v>0</v>
      </c>
      <c r="W2037" s="168">
        <v>0</v>
      </c>
      <c r="X2037" s="168">
        <v>0</v>
      </c>
      <c r="Y2037" s="168">
        <v>0</v>
      </c>
      <c r="Z2037" s="168">
        <v>0</v>
      </c>
      <c r="AA2037" s="168">
        <v>0</v>
      </c>
      <c r="AB2037" s="168">
        <v>0</v>
      </c>
      <c r="AC2037" s="168">
        <v>0</v>
      </c>
      <c r="AD2037" s="168">
        <v>0</v>
      </c>
      <c r="AE2037" s="168">
        <v>0</v>
      </c>
      <c r="AF2037" s="168">
        <v>0</v>
      </c>
      <c r="AG2037" s="168">
        <v>0</v>
      </c>
      <c r="AH2037" s="43">
        <v>0</v>
      </c>
    </row>
    <row r="2038" spans="1:34">
      <c r="A2038" s="52">
        <v>0</v>
      </c>
      <c r="D2038" s="62">
        <v>2030</v>
      </c>
      <c r="E2038" s="62">
        <v>9</v>
      </c>
      <c r="F2038" s="62">
        <v>2031</v>
      </c>
      <c r="G2038" s="62">
        <v>2031</v>
      </c>
      <c r="H2038" s="168">
        <v>0</v>
      </c>
      <c r="I2038" s="168">
        <v>0</v>
      </c>
      <c r="J2038" s="168">
        <v>0</v>
      </c>
      <c r="K2038" s="168">
        <v>0</v>
      </c>
      <c r="L2038" s="168">
        <v>0</v>
      </c>
      <c r="M2038" s="168">
        <v>0</v>
      </c>
      <c r="N2038" s="168">
        <v>0</v>
      </c>
      <c r="O2038" s="168">
        <v>0</v>
      </c>
      <c r="P2038" s="168">
        <v>0</v>
      </c>
      <c r="Q2038" s="168">
        <v>0</v>
      </c>
      <c r="R2038" s="168">
        <v>0</v>
      </c>
      <c r="S2038" s="168">
        <v>0</v>
      </c>
      <c r="T2038" s="168">
        <v>0</v>
      </c>
      <c r="U2038" s="168">
        <v>0</v>
      </c>
      <c r="V2038" s="168">
        <v>0</v>
      </c>
      <c r="W2038" s="168">
        <v>0</v>
      </c>
      <c r="X2038" s="168">
        <v>0</v>
      </c>
      <c r="Y2038" s="168">
        <v>0</v>
      </c>
      <c r="Z2038" s="168">
        <v>0</v>
      </c>
      <c r="AA2038" s="168">
        <v>0</v>
      </c>
      <c r="AB2038" s="168">
        <v>0</v>
      </c>
      <c r="AC2038" s="168">
        <v>0</v>
      </c>
      <c r="AD2038" s="168">
        <v>0</v>
      </c>
      <c r="AE2038" s="168">
        <v>0</v>
      </c>
      <c r="AF2038" s="168">
        <v>0</v>
      </c>
      <c r="AG2038" s="168">
        <v>0</v>
      </c>
      <c r="AH2038" s="43">
        <v>0</v>
      </c>
    </row>
    <row r="2039" spans="1:34">
      <c r="A2039" s="52">
        <v>0</v>
      </c>
      <c r="D2039" s="62">
        <v>2030</v>
      </c>
      <c r="E2039" s="62">
        <v>10</v>
      </c>
      <c r="F2039" s="62">
        <v>2031</v>
      </c>
      <c r="G2039" s="62">
        <v>2031</v>
      </c>
      <c r="H2039" s="168">
        <v>0</v>
      </c>
      <c r="I2039" s="168">
        <v>0</v>
      </c>
      <c r="J2039" s="168">
        <v>0</v>
      </c>
      <c r="K2039" s="168">
        <v>0</v>
      </c>
      <c r="L2039" s="168">
        <v>0</v>
      </c>
      <c r="M2039" s="168">
        <v>0</v>
      </c>
      <c r="N2039" s="168">
        <v>0</v>
      </c>
      <c r="O2039" s="168">
        <v>0</v>
      </c>
      <c r="P2039" s="168">
        <v>0</v>
      </c>
      <c r="Q2039" s="168">
        <v>0</v>
      </c>
      <c r="R2039" s="168">
        <v>0</v>
      </c>
      <c r="S2039" s="168">
        <v>0</v>
      </c>
      <c r="T2039" s="168">
        <v>0</v>
      </c>
      <c r="U2039" s="168">
        <v>0</v>
      </c>
      <c r="V2039" s="168">
        <v>0</v>
      </c>
      <c r="W2039" s="168">
        <v>0</v>
      </c>
      <c r="X2039" s="168">
        <v>0</v>
      </c>
      <c r="Y2039" s="168">
        <v>0</v>
      </c>
      <c r="Z2039" s="168">
        <v>0</v>
      </c>
      <c r="AA2039" s="168">
        <v>0</v>
      </c>
      <c r="AB2039" s="168">
        <v>0</v>
      </c>
      <c r="AC2039" s="168">
        <v>0</v>
      </c>
      <c r="AD2039" s="168">
        <v>0</v>
      </c>
      <c r="AE2039" s="168">
        <v>0</v>
      </c>
      <c r="AF2039" s="168">
        <v>0</v>
      </c>
      <c r="AG2039" s="168">
        <v>0</v>
      </c>
      <c r="AH2039" s="43">
        <v>0</v>
      </c>
    </row>
    <row r="2040" spans="1:34">
      <c r="A2040" s="52">
        <v>0</v>
      </c>
      <c r="D2040" s="62">
        <v>2030</v>
      </c>
      <c r="E2040" s="62">
        <v>11</v>
      </c>
      <c r="F2040" s="62">
        <v>2031</v>
      </c>
      <c r="G2040" s="62">
        <v>2031</v>
      </c>
      <c r="H2040" s="168">
        <v>0</v>
      </c>
      <c r="I2040" s="168">
        <v>0</v>
      </c>
      <c r="J2040" s="168">
        <v>0</v>
      </c>
      <c r="K2040" s="168">
        <v>0</v>
      </c>
      <c r="L2040" s="168">
        <v>0</v>
      </c>
      <c r="M2040" s="168">
        <v>0</v>
      </c>
      <c r="N2040" s="168">
        <v>0</v>
      </c>
      <c r="O2040" s="168">
        <v>0</v>
      </c>
      <c r="P2040" s="168">
        <v>0</v>
      </c>
      <c r="Q2040" s="168">
        <v>0</v>
      </c>
      <c r="R2040" s="168">
        <v>0</v>
      </c>
      <c r="S2040" s="168">
        <v>0</v>
      </c>
      <c r="T2040" s="168">
        <v>0</v>
      </c>
      <c r="U2040" s="168">
        <v>0</v>
      </c>
      <c r="V2040" s="168">
        <v>0</v>
      </c>
      <c r="W2040" s="168">
        <v>0</v>
      </c>
      <c r="X2040" s="168">
        <v>0</v>
      </c>
      <c r="Y2040" s="168">
        <v>0</v>
      </c>
      <c r="Z2040" s="168">
        <v>0</v>
      </c>
      <c r="AA2040" s="168">
        <v>0</v>
      </c>
      <c r="AB2040" s="168">
        <v>0</v>
      </c>
      <c r="AC2040" s="168">
        <v>0</v>
      </c>
      <c r="AD2040" s="168">
        <v>0</v>
      </c>
      <c r="AE2040" s="168">
        <v>0</v>
      </c>
      <c r="AF2040" s="168">
        <v>0</v>
      </c>
      <c r="AG2040" s="168">
        <v>0</v>
      </c>
      <c r="AH2040" s="43">
        <v>0</v>
      </c>
    </row>
    <row r="2041" spans="1:34">
      <c r="A2041" s="52">
        <v>0</v>
      </c>
      <c r="D2041" s="62">
        <v>2030</v>
      </c>
      <c r="E2041" s="62">
        <v>12</v>
      </c>
      <c r="F2041" s="62">
        <v>2031</v>
      </c>
      <c r="G2041" s="62">
        <v>2031</v>
      </c>
      <c r="H2041" s="168">
        <v>0</v>
      </c>
      <c r="I2041" s="168">
        <v>0</v>
      </c>
      <c r="J2041" s="168">
        <v>0</v>
      </c>
      <c r="K2041" s="168">
        <v>0</v>
      </c>
      <c r="L2041" s="168">
        <v>0</v>
      </c>
      <c r="M2041" s="168">
        <v>0</v>
      </c>
      <c r="N2041" s="168">
        <v>0</v>
      </c>
      <c r="O2041" s="168">
        <v>0</v>
      </c>
      <c r="P2041" s="168">
        <v>0</v>
      </c>
      <c r="Q2041" s="168">
        <v>0</v>
      </c>
      <c r="R2041" s="168">
        <v>0</v>
      </c>
      <c r="S2041" s="168">
        <v>0</v>
      </c>
      <c r="T2041" s="168">
        <v>0</v>
      </c>
      <c r="U2041" s="168">
        <v>0</v>
      </c>
      <c r="V2041" s="168">
        <v>0</v>
      </c>
      <c r="W2041" s="168">
        <v>0</v>
      </c>
      <c r="X2041" s="168">
        <v>0</v>
      </c>
      <c r="Y2041" s="168">
        <v>0</v>
      </c>
      <c r="Z2041" s="168">
        <v>0</v>
      </c>
      <c r="AA2041" s="168">
        <v>0</v>
      </c>
      <c r="AB2041" s="168">
        <v>0</v>
      </c>
      <c r="AC2041" s="168">
        <v>0</v>
      </c>
      <c r="AD2041" s="168">
        <v>0</v>
      </c>
      <c r="AE2041" s="168">
        <v>0</v>
      </c>
      <c r="AF2041" s="168">
        <v>0</v>
      </c>
      <c r="AG2041" s="168">
        <v>0</v>
      </c>
      <c r="AH2041" s="43">
        <v>0</v>
      </c>
    </row>
    <row r="2042" spans="1:34">
      <c r="H2042" s="2"/>
      <c r="I2042" s="2"/>
      <c r="J2042" s="2"/>
      <c r="K2042" s="2"/>
      <c r="L2042" s="2"/>
    </row>
    <row r="2043" spans="1:34">
      <c r="H2043" s="2"/>
      <c r="I2043" s="2"/>
      <c r="J2043" s="2"/>
      <c r="K2043" s="2"/>
      <c r="L2043" s="2"/>
    </row>
    <row r="2044" spans="1:34">
      <c r="H2044" s="2"/>
      <c r="I2044" s="2"/>
      <c r="J2044" s="2"/>
      <c r="K2044" s="2"/>
      <c r="L2044" s="2"/>
    </row>
    <row r="2045" spans="1:34" ht="15.75">
      <c r="D2045" s="54" t="s">
        <v>95</v>
      </c>
      <c r="X2045" s="53"/>
    </row>
    <row r="2046" spans="1:34" ht="15.75">
      <c r="D2046" s="60" t="s">
        <v>45</v>
      </c>
      <c r="E2046" s="60" t="s">
        <v>46</v>
      </c>
      <c r="F2046" s="60" t="s">
        <v>157</v>
      </c>
      <c r="G2046" s="60" t="s">
        <v>47</v>
      </c>
      <c r="H2046" s="61" t="s">
        <v>48</v>
      </c>
      <c r="I2046" s="61" t="s">
        <v>49</v>
      </c>
      <c r="J2046" s="61" t="s">
        <v>50</v>
      </c>
      <c r="K2046" s="61" t="s">
        <v>51</v>
      </c>
      <c r="L2046" s="61" t="s">
        <v>52</v>
      </c>
      <c r="M2046" s="61" t="s">
        <v>53</v>
      </c>
      <c r="N2046" s="61" t="s">
        <v>54</v>
      </c>
      <c r="O2046" s="61" t="s">
        <v>55</v>
      </c>
      <c r="P2046" s="61" t="s">
        <v>56</v>
      </c>
      <c r="Q2046" s="61" t="s">
        <v>57</v>
      </c>
      <c r="R2046" s="61" t="s">
        <v>58</v>
      </c>
      <c r="S2046" s="61" t="s">
        <v>59</v>
      </c>
      <c r="T2046" s="61" t="s">
        <v>60</v>
      </c>
      <c r="U2046" s="61" t="s">
        <v>61</v>
      </c>
      <c r="V2046" s="61" t="s">
        <v>62</v>
      </c>
      <c r="W2046" s="61" t="s">
        <v>63</v>
      </c>
      <c r="X2046" s="61" t="s">
        <v>64</v>
      </c>
      <c r="Y2046" s="61" t="s">
        <v>65</v>
      </c>
      <c r="Z2046" s="61" t="s">
        <v>66</v>
      </c>
      <c r="AA2046" s="61" t="s">
        <v>67</v>
      </c>
      <c r="AB2046" s="61" t="s">
        <v>68</v>
      </c>
      <c r="AC2046" s="61" t="s">
        <v>69</v>
      </c>
      <c r="AD2046" s="61" t="s">
        <v>70</v>
      </c>
      <c r="AE2046" s="61" t="s">
        <v>71</v>
      </c>
      <c r="AF2046" s="61" t="s">
        <v>72</v>
      </c>
      <c r="AG2046" s="61" t="s">
        <v>73</v>
      </c>
      <c r="AH2046" s="61" t="s">
        <v>74</v>
      </c>
    </row>
    <row r="2047" spans="1:34">
      <c r="A2047" s="52">
        <v>0</v>
      </c>
      <c r="D2047" s="62">
        <v>1989</v>
      </c>
      <c r="E2047" s="62">
        <v>1</v>
      </c>
      <c r="F2047" s="62">
        <v>1989</v>
      </c>
      <c r="G2047" s="62">
        <v>1989</v>
      </c>
      <c r="H2047" s="170">
        <v>759.4</v>
      </c>
      <c r="I2047" s="170">
        <v>0</v>
      </c>
      <c r="J2047" s="170">
        <v>0</v>
      </c>
      <c r="K2047" s="170">
        <v>0</v>
      </c>
      <c r="L2047" s="170">
        <v>0</v>
      </c>
      <c r="M2047" s="170">
        <v>0</v>
      </c>
      <c r="N2047" s="170">
        <v>145.1</v>
      </c>
      <c r="O2047" s="170">
        <v>0</v>
      </c>
      <c r="P2047" s="170">
        <v>0</v>
      </c>
      <c r="Q2047" s="170">
        <v>0</v>
      </c>
      <c r="R2047" s="170">
        <v>958.3</v>
      </c>
      <c r="S2047" s="170">
        <v>0</v>
      </c>
      <c r="T2047" s="170">
        <v>0</v>
      </c>
      <c r="U2047" s="170">
        <v>0</v>
      </c>
      <c r="V2047" s="170">
        <v>324.3</v>
      </c>
      <c r="W2047" s="170">
        <v>0</v>
      </c>
      <c r="X2047" s="170">
        <v>10614.4</v>
      </c>
      <c r="Y2047" s="170">
        <v>0</v>
      </c>
      <c r="Z2047" s="170">
        <v>0</v>
      </c>
      <c r="AA2047" s="170">
        <v>0</v>
      </c>
      <c r="AB2047" s="170">
        <v>0</v>
      </c>
      <c r="AC2047" s="170">
        <v>1333.3</v>
      </c>
      <c r="AD2047" s="170">
        <v>0</v>
      </c>
      <c r="AE2047" s="170">
        <v>0</v>
      </c>
      <c r="AF2047" s="170">
        <v>0</v>
      </c>
      <c r="AG2047" s="170">
        <v>675.8</v>
      </c>
      <c r="AH2047" s="43">
        <v>14810.599999999999</v>
      </c>
    </row>
    <row r="2048" spans="1:34">
      <c r="A2048" s="52">
        <v>0</v>
      </c>
      <c r="D2048" s="62">
        <v>1989</v>
      </c>
      <c r="E2048" s="62">
        <v>2</v>
      </c>
      <c r="F2048" s="62">
        <v>1989</v>
      </c>
      <c r="G2048" s="62">
        <v>1989</v>
      </c>
      <c r="H2048" s="170">
        <v>513.70000000000005</v>
      </c>
      <c r="I2048" s="170">
        <v>0</v>
      </c>
      <c r="J2048" s="170">
        <v>0</v>
      </c>
      <c r="K2048" s="170">
        <v>0</v>
      </c>
      <c r="L2048" s="170">
        <v>0</v>
      </c>
      <c r="M2048" s="170">
        <v>0</v>
      </c>
      <c r="N2048" s="170">
        <v>221</v>
      </c>
      <c r="O2048" s="170">
        <v>0</v>
      </c>
      <c r="P2048" s="170">
        <v>0</v>
      </c>
      <c r="Q2048" s="170">
        <v>0</v>
      </c>
      <c r="R2048" s="170">
        <v>584.29999999999995</v>
      </c>
      <c r="S2048" s="170">
        <v>0</v>
      </c>
      <c r="T2048" s="170">
        <v>0</v>
      </c>
      <c r="U2048" s="170">
        <v>0</v>
      </c>
      <c r="V2048" s="170">
        <v>200.7</v>
      </c>
      <c r="W2048" s="170">
        <v>0</v>
      </c>
      <c r="X2048" s="170">
        <v>10220.299999999999</v>
      </c>
      <c r="Y2048" s="170">
        <v>0</v>
      </c>
      <c r="Z2048" s="170">
        <v>0</v>
      </c>
      <c r="AA2048" s="170">
        <v>0</v>
      </c>
      <c r="AB2048" s="170">
        <v>0</v>
      </c>
      <c r="AC2048" s="170">
        <v>1165.5999999999999</v>
      </c>
      <c r="AD2048" s="170">
        <v>0</v>
      </c>
      <c r="AE2048" s="170">
        <v>0</v>
      </c>
      <c r="AF2048" s="170">
        <v>0</v>
      </c>
      <c r="AG2048" s="170">
        <v>539.79999999999995</v>
      </c>
      <c r="AH2048" s="43">
        <v>13445.4</v>
      </c>
    </row>
    <row r="2049" spans="1:34">
      <c r="A2049" s="52">
        <v>0</v>
      </c>
      <c r="D2049" s="62">
        <v>1989</v>
      </c>
      <c r="E2049" s="62">
        <v>3</v>
      </c>
      <c r="F2049" s="62">
        <v>1989</v>
      </c>
      <c r="G2049" s="62">
        <v>1989</v>
      </c>
      <c r="H2049" s="170">
        <v>880.9</v>
      </c>
      <c r="I2049" s="170">
        <v>0</v>
      </c>
      <c r="J2049" s="170">
        <v>0</v>
      </c>
      <c r="K2049" s="170">
        <v>0</v>
      </c>
      <c r="L2049" s="170">
        <v>0</v>
      </c>
      <c r="M2049" s="170">
        <v>0</v>
      </c>
      <c r="N2049" s="170">
        <v>987.9</v>
      </c>
      <c r="O2049" s="170">
        <v>0</v>
      </c>
      <c r="P2049" s="170">
        <v>0</v>
      </c>
      <c r="Q2049" s="170">
        <v>0</v>
      </c>
      <c r="R2049" s="170">
        <v>737.8</v>
      </c>
      <c r="S2049" s="170">
        <v>0</v>
      </c>
      <c r="T2049" s="170">
        <v>0</v>
      </c>
      <c r="U2049" s="170">
        <v>0</v>
      </c>
      <c r="V2049" s="170">
        <v>551.20000000000005</v>
      </c>
      <c r="W2049" s="170">
        <v>0</v>
      </c>
      <c r="X2049" s="170">
        <v>22628.9</v>
      </c>
      <c r="Y2049" s="170">
        <v>0</v>
      </c>
      <c r="Z2049" s="170">
        <v>0</v>
      </c>
      <c r="AA2049" s="170">
        <v>0</v>
      </c>
      <c r="AB2049" s="170">
        <v>0</v>
      </c>
      <c r="AC2049" s="170">
        <v>1136.2</v>
      </c>
      <c r="AD2049" s="170">
        <v>0</v>
      </c>
      <c r="AE2049" s="170">
        <v>0</v>
      </c>
      <c r="AF2049" s="170">
        <v>0</v>
      </c>
      <c r="AG2049" s="170">
        <v>923.2</v>
      </c>
      <c r="AH2049" s="43">
        <v>27846.100000000002</v>
      </c>
    </row>
    <row r="2050" spans="1:34">
      <c r="A2050" s="52">
        <v>0</v>
      </c>
      <c r="D2050" s="62">
        <v>1989</v>
      </c>
      <c r="E2050" s="62">
        <v>4</v>
      </c>
      <c r="F2050" s="62">
        <v>1989</v>
      </c>
      <c r="G2050" s="62">
        <v>1989</v>
      </c>
      <c r="H2050" s="170">
        <v>933</v>
      </c>
      <c r="I2050" s="170">
        <v>0</v>
      </c>
      <c r="J2050" s="170">
        <v>0</v>
      </c>
      <c r="K2050" s="170">
        <v>0</v>
      </c>
      <c r="L2050" s="170">
        <v>0</v>
      </c>
      <c r="M2050" s="170">
        <v>0</v>
      </c>
      <c r="N2050" s="170">
        <v>830.8</v>
      </c>
      <c r="O2050" s="170">
        <v>0</v>
      </c>
      <c r="P2050" s="170">
        <v>0</v>
      </c>
      <c r="Q2050" s="170">
        <v>0</v>
      </c>
      <c r="R2050" s="170">
        <v>1376</v>
      </c>
      <c r="S2050" s="170">
        <v>0</v>
      </c>
      <c r="T2050" s="170">
        <v>0</v>
      </c>
      <c r="U2050" s="170">
        <v>0</v>
      </c>
      <c r="V2050" s="170">
        <v>856.1</v>
      </c>
      <c r="W2050" s="170">
        <v>0</v>
      </c>
      <c r="X2050" s="170">
        <v>22353.4</v>
      </c>
      <c r="Y2050" s="170">
        <v>0</v>
      </c>
      <c r="Z2050" s="170">
        <v>0</v>
      </c>
      <c r="AA2050" s="170">
        <v>0</v>
      </c>
      <c r="AB2050" s="170">
        <v>0</v>
      </c>
      <c r="AC2050" s="170">
        <v>1551</v>
      </c>
      <c r="AD2050" s="170">
        <v>0</v>
      </c>
      <c r="AE2050" s="170">
        <v>0</v>
      </c>
      <c r="AF2050" s="170">
        <v>0</v>
      </c>
      <c r="AG2050" s="170">
        <v>3027.5</v>
      </c>
      <c r="AH2050" s="43">
        <v>30927.800000000003</v>
      </c>
    </row>
    <row r="2051" spans="1:34">
      <c r="A2051" s="52">
        <v>0</v>
      </c>
      <c r="D2051" s="62">
        <v>1989</v>
      </c>
      <c r="E2051" s="62">
        <v>5</v>
      </c>
      <c r="F2051" s="62">
        <v>1989</v>
      </c>
      <c r="G2051" s="62">
        <v>1990</v>
      </c>
      <c r="H2051" s="170">
        <v>1196.5999999999999</v>
      </c>
      <c r="I2051" s="170">
        <v>0</v>
      </c>
      <c r="J2051" s="170">
        <v>0</v>
      </c>
      <c r="K2051" s="170">
        <v>0</v>
      </c>
      <c r="L2051" s="170">
        <v>0</v>
      </c>
      <c r="M2051" s="170">
        <v>0</v>
      </c>
      <c r="N2051" s="170">
        <v>272.5</v>
      </c>
      <c r="O2051" s="170">
        <v>0</v>
      </c>
      <c r="P2051" s="170">
        <v>0</v>
      </c>
      <c r="Q2051" s="170">
        <v>0</v>
      </c>
      <c r="R2051" s="170">
        <v>1639.3</v>
      </c>
      <c r="S2051" s="170">
        <v>0</v>
      </c>
      <c r="T2051" s="170">
        <v>0</v>
      </c>
      <c r="U2051" s="170">
        <v>8294.7999999999993</v>
      </c>
      <c r="V2051" s="170">
        <v>820.8</v>
      </c>
      <c r="W2051" s="170">
        <v>0</v>
      </c>
      <c r="X2051" s="170">
        <v>41401.300000000003</v>
      </c>
      <c r="Y2051" s="170">
        <v>0</v>
      </c>
      <c r="Z2051" s="170">
        <v>0</v>
      </c>
      <c r="AA2051" s="170">
        <v>0</v>
      </c>
      <c r="AB2051" s="170">
        <v>0</v>
      </c>
      <c r="AC2051" s="170">
        <v>1770.1</v>
      </c>
      <c r="AD2051" s="170">
        <v>0</v>
      </c>
      <c r="AE2051" s="170">
        <v>0</v>
      </c>
      <c r="AF2051" s="170">
        <v>0</v>
      </c>
      <c r="AG2051" s="170">
        <v>1695.3</v>
      </c>
      <c r="AH2051" s="43">
        <v>57090.700000000004</v>
      </c>
    </row>
    <row r="2052" spans="1:34">
      <c r="A2052" s="52">
        <v>0</v>
      </c>
      <c r="D2052" s="62">
        <v>1989</v>
      </c>
      <c r="E2052" s="62">
        <v>6</v>
      </c>
      <c r="F2052" s="62">
        <v>1989</v>
      </c>
      <c r="G2052" s="62">
        <v>1990</v>
      </c>
      <c r="H2052" s="170">
        <v>1306.5</v>
      </c>
      <c r="I2052" s="170">
        <v>0</v>
      </c>
      <c r="J2052" s="170">
        <v>0</v>
      </c>
      <c r="K2052" s="170">
        <v>0</v>
      </c>
      <c r="L2052" s="170">
        <v>0</v>
      </c>
      <c r="M2052" s="170">
        <v>0</v>
      </c>
      <c r="N2052" s="170">
        <v>677.6</v>
      </c>
      <c r="O2052" s="170">
        <v>0</v>
      </c>
      <c r="P2052" s="170">
        <v>0</v>
      </c>
      <c r="Q2052" s="170">
        <v>0</v>
      </c>
      <c r="R2052" s="170">
        <v>1550.9</v>
      </c>
      <c r="S2052" s="170">
        <v>0</v>
      </c>
      <c r="T2052" s="170">
        <v>0</v>
      </c>
      <c r="U2052" s="170">
        <v>14525.9</v>
      </c>
      <c r="V2052" s="170">
        <v>827.2</v>
      </c>
      <c r="W2052" s="170">
        <v>0</v>
      </c>
      <c r="X2052" s="170">
        <v>26815</v>
      </c>
      <c r="Y2052" s="170">
        <v>0</v>
      </c>
      <c r="Z2052" s="170">
        <v>0</v>
      </c>
      <c r="AA2052" s="170">
        <v>0</v>
      </c>
      <c r="AB2052" s="170">
        <v>0</v>
      </c>
      <c r="AC2052" s="170">
        <v>1898.3</v>
      </c>
      <c r="AD2052" s="170">
        <v>0</v>
      </c>
      <c r="AE2052" s="170">
        <v>0</v>
      </c>
      <c r="AF2052" s="170">
        <v>0</v>
      </c>
      <c r="AG2052" s="170">
        <v>1947.2</v>
      </c>
      <c r="AH2052" s="43">
        <v>49548.600000000006</v>
      </c>
    </row>
    <row r="2053" spans="1:34">
      <c r="A2053" s="52">
        <v>0</v>
      </c>
      <c r="D2053" s="62">
        <v>1989</v>
      </c>
      <c r="E2053" s="62">
        <v>7</v>
      </c>
      <c r="F2053" s="62">
        <v>1990</v>
      </c>
      <c r="G2053" s="62">
        <v>1990</v>
      </c>
      <c r="H2053" s="170">
        <v>18</v>
      </c>
      <c r="I2053" s="170">
        <v>0</v>
      </c>
      <c r="J2053" s="170">
        <v>0</v>
      </c>
      <c r="K2053" s="170">
        <v>0</v>
      </c>
      <c r="L2053" s="170">
        <v>0</v>
      </c>
      <c r="M2053" s="170">
        <v>0</v>
      </c>
      <c r="N2053" s="170">
        <v>1120.5999999999999</v>
      </c>
      <c r="O2053" s="170">
        <v>0</v>
      </c>
      <c r="P2053" s="170">
        <v>0</v>
      </c>
      <c r="Q2053" s="170">
        <v>0</v>
      </c>
      <c r="R2053" s="170">
        <v>3184.1</v>
      </c>
      <c r="S2053" s="170">
        <v>0</v>
      </c>
      <c r="T2053" s="170">
        <v>0</v>
      </c>
      <c r="U2053" s="170">
        <v>0</v>
      </c>
      <c r="V2053" s="170">
        <v>886.8</v>
      </c>
      <c r="W2053" s="170">
        <v>0</v>
      </c>
      <c r="X2053" s="170">
        <v>9715.4</v>
      </c>
      <c r="Y2053" s="170">
        <v>0</v>
      </c>
      <c r="Z2053" s="170">
        <v>0</v>
      </c>
      <c r="AA2053" s="170">
        <v>0</v>
      </c>
      <c r="AB2053" s="170">
        <v>0</v>
      </c>
      <c r="AC2053" s="170">
        <v>2221.9</v>
      </c>
      <c r="AD2053" s="170">
        <v>0</v>
      </c>
      <c r="AE2053" s="170">
        <v>0</v>
      </c>
      <c r="AF2053" s="170">
        <v>0</v>
      </c>
      <c r="AG2053" s="170">
        <v>5025.2</v>
      </c>
      <c r="AH2053" s="43">
        <v>22172</v>
      </c>
    </row>
    <row r="2054" spans="1:34">
      <c r="A2054" s="52">
        <v>0</v>
      </c>
      <c r="D2054" s="62">
        <v>1989</v>
      </c>
      <c r="E2054" s="62">
        <v>8</v>
      </c>
      <c r="F2054" s="62">
        <v>1990</v>
      </c>
      <c r="G2054" s="62">
        <v>1990</v>
      </c>
      <c r="H2054" s="170">
        <v>232.7</v>
      </c>
      <c r="I2054" s="170">
        <v>0</v>
      </c>
      <c r="J2054" s="170">
        <v>0</v>
      </c>
      <c r="K2054" s="170">
        <v>0</v>
      </c>
      <c r="L2054" s="170">
        <v>0</v>
      </c>
      <c r="M2054" s="170">
        <v>0</v>
      </c>
      <c r="N2054" s="170">
        <v>758.6</v>
      </c>
      <c r="O2054" s="170">
        <v>0</v>
      </c>
      <c r="P2054" s="170">
        <v>0</v>
      </c>
      <c r="Q2054" s="170">
        <v>0</v>
      </c>
      <c r="R2054" s="170">
        <v>3174.3</v>
      </c>
      <c r="S2054" s="170">
        <v>0</v>
      </c>
      <c r="T2054" s="170">
        <v>0</v>
      </c>
      <c r="U2054" s="170">
        <v>0</v>
      </c>
      <c r="V2054" s="170">
        <v>865.5</v>
      </c>
      <c r="W2054" s="170">
        <v>0</v>
      </c>
      <c r="X2054" s="170">
        <v>10780.4</v>
      </c>
      <c r="Y2054" s="170">
        <v>0</v>
      </c>
      <c r="Z2054" s="170">
        <v>0</v>
      </c>
      <c r="AA2054" s="170">
        <v>0</v>
      </c>
      <c r="AB2054" s="170">
        <v>0</v>
      </c>
      <c r="AC2054" s="170">
        <v>2060.1</v>
      </c>
      <c r="AD2054" s="170">
        <v>0</v>
      </c>
      <c r="AE2054" s="170">
        <v>0</v>
      </c>
      <c r="AF2054" s="170">
        <v>0</v>
      </c>
      <c r="AG2054" s="170">
        <v>3046.6</v>
      </c>
      <c r="AH2054" s="43">
        <v>20918.199999999997</v>
      </c>
    </row>
    <row r="2055" spans="1:34">
      <c r="A2055" s="52">
        <v>0</v>
      </c>
      <c r="D2055" s="62">
        <v>1989</v>
      </c>
      <c r="E2055" s="62">
        <v>9</v>
      </c>
      <c r="F2055" s="62">
        <v>1990</v>
      </c>
      <c r="G2055" s="62">
        <v>1990</v>
      </c>
      <c r="H2055" s="170">
        <v>572.79999999999995</v>
      </c>
      <c r="I2055" s="170">
        <v>0</v>
      </c>
      <c r="J2055" s="170">
        <v>0</v>
      </c>
      <c r="K2055" s="170">
        <v>0</v>
      </c>
      <c r="L2055" s="170">
        <v>0</v>
      </c>
      <c r="M2055" s="170">
        <v>0</v>
      </c>
      <c r="N2055" s="170">
        <v>494.6</v>
      </c>
      <c r="O2055" s="170">
        <v>0</v>
      </c>
      <c r="P2055" s="170">
        <v>0</v>
      </c>
      <c r="Q2055" s="170">
        <v>0</v>
      </c>
      <c r="R2055" s="170">
        <v>2791.6</v>
      </c>
      <c r="S2055" s="170">
        <v>0</v>
      </c>
      <c r="T2055" s="170">
        <v>0</v>
      </c>
      <c r="U2055" s="170">
        <v>0</v>
      </c>
      <c r="V2055" s="170">
        <v>724</v>
      </c>
      <c r="W2055" s="170">
        <v>0</v>
      </c>
      <c r="X2055" s="170">
        <v>10519.8</v>
      </c>
      <c r="Y2055" s="170">
        <v>0</v>
      </c>
      <c r="Z2055" s="170">
        <v>0</v>
      </c>
      <c r="AA2055" s="170">
        <v>0</v>
      </c>
      <c r="AB2055" s="170">
        <v>0</v>
      </c>
      <c r="AC2055" s="170">
        <v>1749.7</v>
      </c>
      <c r="AD2055" s="170">
        <v>0</v>
      </c>
      <c r="AE2055" s="170">
        <v>0</v>
      </c>
      <c r="AF2055" s="170">
        <v>0</v>
      </c>
      <c r="AG2055" s="170">
        <v>1964.2</v>
      </c>
      <c r="AH2055" s="43">
        <v>18816.7</v>
      </c>
    </row>
    <row r="2056" spans="1:34">
      <c r="A2056" s="52">
        <v>0</v>
      </c>
      <c r="D2056" s="62">
        <v>1989</v>
      </c>
      <c r="E2056" s="62">
        <v>10</v>
      </c>
      <c r="F2056" s="62">
        <v>1990</v>
      </c>
      <c r="G2056" s="62">
        <v>1990</v>
      </c>
      <c r="H2056" s="170">
        <v>1091.4824297</v>
      </c>
      <c r="I2056" s="170">
        <v>0</v>
      </c>
      <c r="J2056" s="170">
        <v>0</v>
      </c>
      <c r="K2056" s="170">
        <v>0</v>
      </c>
      <c r="L2056" s="170">
        <v>328.25225790000002</v>
      </c>
      <c r="M2056" s="170">
        <v>0</v>
      </c>
      <c r="N2056" s="170">
        <v>318.7</v>
      </c>
      <c r="O2056" s="170">
        <v>0</v>
      </c>
      <c r="P2056" s="170">
        <v>0</v>
      </c>
      <c r="Q2056" s="170">
        <v>0</v>
      </c>
      <c r="R2056" s="170">
        <v>899.3</v>
      </c>
      <c r="S2056" s="170">
        <v>0</v>
      </c>
      <c r="T2056" s="170">
        <v>0</v>
      </c>
      <c r="U2056" s="170">
        <v>0</v>
      </c>
      <c r="V2056" s="170">
        <v>1655.494512</v>
      </c>
      <c r="W2056" s="170">
        <v>0</v>
      </c>
      <c r="X2056" s="170">
        <v>32629.5</v>
      </c>
      <c r="Y2056" s="170">
        <v>0</v>
      </c>
      <c r="Z2056" s="170">
        <v>0</v>
      </c>
      <c r="AA2056" s="170">
        <v>0</v>
      </c>
      <c r="AB2056" s="170">
        <v>0</v>
      </c>
      <c r="AC2056" s="170">
        <v>1677.4</v>
      </c>
      <c r="AD2056" s="170">
        <v>0</v>
      </c>
      <c r="AE2056" s="170">
        <v>0</v>
      </c>
      <c r="AF2056" s="170">
        <v>0</v>
      </c>
      <c r="AG2056" s="170">
        <v>1709</v>
      </c>
      <c r="AH2056" s="43">
        <v>40309.1291996</v>
      </c>
    </row>
    <row r="2057" spans="1:34">
      <c r="A2057" s="52">
        <v>0</v>
      </c>
      <c r="D2057" s="62">
        <v>1989</v>
      </c>
      <c r="E2057" s="62">
        <v>11</v>
      </c>
      <c r="F2057" s="62">
        <v>1990</v>
      </c>
      <c r="G2057" s="62">
        <v>1990</v>
      </c>
      <c r="H2057" s="170">
        <v>756.5</v>
      </c>
      <c r="I2057" s="170">
        <v>0</v>
      </c>
      <c r="J2057" s="170">
        <v>0</v>
      </c>
      <c r="K2057" s="170">
        <v>0</v>
      </c>
      <c r="L2057" s="170">
        <v>414.25859680000002</v>
      </c>
      <c r="M2057" s="170">
        <v>0</v>
      </c>
      <c r="N2057" s="170">
        <v>29.8</v>
      </c>
      <c r="O2057" s="170">
        <v>0</v>
      </c>
      <c r="P2057" s="170">
        <v>0</v>
      </c>
      <c r="Q2057" s="170">
        <v>0</v>
      </c>
      <c r="R2057" s="170">
        <v>773.1</v>
      </c>
      <c r="S2057" s="170">
        <v>0</v>
      </c>
      <c r="T2057" s="170">
        <v>0</v>
      </c>
      <c r="U2057" s="170">
        <v>18795.2</v>
      </c>
      <c r="V2057" s="170">
        <v>1037.6747946999999</v>
      </c>
      <c r="W2057" s="170">
        <v>0</v>
      </c>
      <c r="X2057" s="170">
        <v>28460.800000000003</v>
      </c>
      <c r="Y2057" s="170">
        <v>0</v>
      </c>
      <c r="Z2057" s="170">
        <v>0</v>
      </c>
      <c r="AA2057" s="170">
        <v>0</v>
      </c>
      <c r="AB2057" s="170">
        <v>0</v>
      </c>
      <c r="AC2057" s="170">
        <v>1675.4</v>
      </c>
      <c r="AD2057" s="170">
        <v>0</v>
      </c>
      <c r="AE2057" s="170">
        <v>0</v>
      </c>
      <c r="AF2057" s="170">
        <v>0</v>
      </c>
      <c r="AG2057" s="170">
        <v>1464.3</v>
      </c>
      <c r="AH2057" s="43">
        <v>53407.033391500008</v>
      </c>
    </row>
    <row r="2058" spans="1:34">
      <c r="A2058" s="52">
        <v>0</v>
      </c>
      <c r="D2058" s="62">
        <v>1989</v>
      </c>
      <c r="E2058" s="62">
        <v>12</v>
      </c>
      <c r="F2058" s="62">
        <v>1990</v>
      </c>
      <c r="G2058" s="62">
        <v>1990</v>
      </c>
      <c r="H2058" s="170">
        <v>838.3</v>
      </c>
      <c r="I2058" s="170">
        <v>0</v>
      </c>
      <c r="J2058" s="170">
        <v>0</v>
      </c>
      <c r="K2058" s="170">
        <v>0</v>
      </c>
      <c r="L2058" s="170">
        <v>14.68719405</v>
      </c>
      <c r="M2058" s="170">
        <v>0</v>
      </c>
      <c r="N2058" s="170">
        <v>1355.8</v>
      </c>
      <c r="O2058" s="170">
        <v>0</v>
      </c>
      <c r="P2058" s="170">
        <v>0</v>
      </c>
      <c r="Q2058" s="170">
        <v>0</v>
      </c>
      <c r="R2058" s="170">
        <v>420.6</v>
      </c>
      <c r="S2058" s="170">
        <v>0</v>
      </c>
      <c r="T2058" s="170">
        <v>0</v>
      </c>
      <c r="U2058" s="170">
        <v>21582.6</v>
      </c>
      <c r="V2058" s="170">
        <v>738.59119019000002</v>
      </c>
      <c r="W2058" s="170">
        <v>0</v>
      </c>
      <c r="X2058" s="170">
        <v>30867.300000000003</v>
      </c>
      <c r="Y2058" s="170">
        <v>0</v>
      </c>
      <c r="Z2058" s="170">
        <v>0</v>
      </c>
      <c r="AA2058" s="170">
        <v>0</v>
      </c>
      <c r="AB2058" s="170">
        <v>0</v>
      </c>
      <c r="AC2058" s="170">
        <v>869.8</v>
      </c>
      <c r="AD2058" s="170">
        <v>0</v>
      </c>
      <c r="AE2058" s="170">
        <v>0</v>
      </c>
      <c r="AF2058" s="170">
        <v>0</v>
      </c>
      <c r="AG2058" s="170">
        <v>1467.5</v>
      </c>
      <c r="AH2058" s="43">
        <v>58155.178384240004</v>
      </c>
    </row>
    <row r="2059" spans="1:34">
      <c r="A2059" s="52">
        <v>0</v>
      </c>
      <c r="D2059" s="62">
        <v>1990</v>
      </c>
      <c r="E2059" s="62">
        <v>1</v>
      </c>
      <c r="F2059" s="62">
        <v>1990</v>
      </c>
      <c r="G2059" s="62">
        <v>1990</v>
      </c>
      <c r="H2059" s="170">
        <v>945.1</v>
      </c>
      <c r="I2059" s="170">
        <v>0</v>
      </c>
      <c r="J2059" s="170">
        <v>0</v>
      </c>
      <c r="K2059" s="170">
        <v>0</v>
      </c>
      <c r="L2059" s="170">
        <v>143.72419372777239</v>
      </c>
      <c r="M2059" s="170">
        <v>0</v>
      </c>
      <c r="N2059" s="170">
        <v>267.8</v>
      </c>
      <c r="O2059" s="170">
        <v>0</v>
      </c>
      <c r="P2059" s="170">
        <v>0</v>
      </c>
      <c r="Q2059" s="170">
        <v>0</v>
      </c>
      <c r="R2059" s="170">
        <v>550.5</v>
      </c>
      <c r="S2059" s="170">
        <v>0</v>
      </c>
      <c r="T2059" s="170">
        <v>0</v>
      </c>
      <c r="U2059" s="170">
        <v>21583.599999999999</v>
      </c>
      <c r="V2059" s="170">
        <v>837.80464064822263</v>
      </c>
      <c r="W2059" s="170">
        <v>0</v>
      </c>
      <c r="X2059" s="170">
        <v>25819.200000000001</v>
      </c>
      <c r="Y2059" s="170">
        <v>0</v>
      </c>
      <c r="Z2059" s="170">
        <v>0</v>
      </c>
      <c r="AA2059" s="170">
        <v>0</v>
      </c>
      <c r="AB2059" s="170">
        <v>0</v>
      </c>
      <c r="AC2059" s="170">
        <v>736.7</v>
      </c>
      <c r="AD2059" s="170">
        <v>0</v>
      </c>
      <c r="AE2059" s="170">
        <v>0</v>
      </c>
      <c r="AF2059" s="170">
        <v>0</v>
      </c>
      <c r="AG2059" s="170">
        <v>2055.5</v>
      </c>
      <c r="AH2059" s="43">
        <v>52939.928834375998</v>
      </c>
    </row>
    <row r="2060" spans="1:34">
      <c r="A2060" s="52">
        <v>0</v>
      </c>
      <c r="D2060" s="62">
        <v>1990</v>
      </c>
      <c r="E2060" s="62">
        <v>2</v>
      </c>
      <c r="F2060" s="62">
        <v>1990</v>
      </c>
      <c r="G2060" s="62">
        <v>1990</v>
      </c>
      <c r="H2060" s="170">
        <v>96.2</v>
      </c>
      <c r="I2060" s="170">
        <v>0</v>
      </c>
      <c r="J2060" s="170">
        <v>0</v>
      </c>
      <c r="K2060" s="170">
        <v>0</v>
      </c>
      <c r="L2060" s="170">
        <v>0</v>
      </c>
      <c r="M2060" s="170">
        <v>0</v>
      </c>
      <c r="N2060" s="170">
        <v>166.6</v>
      </c>
      <c r="O2060" s="170">
        <v>0</v>
      </c>
      <c r="P2060" s="170">
        <v>0</v>
      </c>
      <c r="Q2060" s="170">
        <v>0</v>
      </c>
      <c r="R2060" s="170">
        <v>98.8</v>
      </c>
      <c r="S2060" s="170">
        <v>0</v>
      </c>
      <c r="T2060" s="170">
        <v>0</v>
      </c>
      <c r="U2060" s="170">
        <v>18269.2</v>
      </c>
      <c r="V2060" s="170">
        <v>755.48614581379741</v>
      </c>
      <c r="W2060" s="170">
        <v>0</v>
      </c>
      <c r="X2060" s="170">
        <v>21208.9</v>
      </c>
      <c r="Y2060" s="170">
        <v>0</v>
      </c>
      <c r="Z2060" s="170">
        <v>0</v>
      </c>
      <c r="AA2060" s="170">
        <v>0</v>
      </c>
      <c r="AB2060" s="170">
        <v>0</v>
      </c>
      <c r="AC2060" s="170">
        <v>1160.7</v>
      </c>
      <c r="AD2060" s="170">
        <v>0</v>
      </c>
      <c r="AE2060" s="170">
        <v>0</v>
      </c>
      <c r="AF2060" s="170">
        <v>0</v>
      </c>
      <c r="AG2060" s="170">
        <v>862.4</v>
      </c>
      <c r="AH2060" s="43">
        <v>42618.2861458138</v>
      </c>
    </row>
    <row r="2061" spans="1:34">
      <c r="A2061" s="52">
        <v>0</v>
      </c>
      <c r="D2061" s="62">
        <v>1990</v>
      </c>
      <c r="E2061" s="62">
        <v>3</v>
      </c>
      <c r="F2061" s="62">
        <v>1990</v>
      </c>
      <c r="G2061" s="62">
        <v>1990</v>
      </c>
      <c r="H2061" s="170">
        <v>1017.1</v>
      </c>
      <c r="I2061" s="170">
        <v>0</v>
      </c>
      <c r="J2061" s="170">
        <v>0</v>
      </c>
      <c r="K2061" s="170">
        <v>0</v>
      </c>
      <c r="L2061" s="170">
        <v>683.40469240219841</v>
      </c>
      <c r="M2061" s="170">
        <v>0</v>
      </c>
      <c r="N2061" s="170">
        <v>0</v>
      </c>
      <c r="O2061" s="170">
        <v>0</v>
      </c>
      <c r="P2061" s="170">
        <v>0</v>
      </c>
      <c r="Q2061" s="170">
        <v>0</v>
      </c>
      <c r="R2061" s="170">
        <v>61.4</v>
      </c>
      <c r="S2061" s="170">
        <v>0</v>
      </c>
      <c r="T2061" s="170">
        <v>0</v>
      </c>
      <c r="U2061" s="170">
        <v>21060.400000000001</v>
      </c>
      <c r="V2061" s="170">
        <v>2314.8389933834669</v>
      </c>
      <c r="W2061" s="170">
        <v>0</v>
      </c>
      <c r="X2061" s="170">
        <v>29788.799999999999</v>
      </c>
      <c r="Y2061" s="170">
        <v>0</v>
      </c>
      <c r="Z2061" s="170">
        <v>0</v>
      </c>
      <c r="AA2061" s="170">
        <v>0</v>
      </c>
      <c r="AB2061" s="170">
        <v>0</v>
      </c>
      <c r="AC2061" s="170">
        <v>1506.4</v>
      </c>
      <c r="AD2061" s="170">
        <v>0</v>
      </c>
      <c r="AE2061" s="170">
        <v>0</v>
      </c>
      <c r="AF2061" s="170">
        <v>0</v>
      </c>
      <c r="AG2061" s="170">
        <v>1142.8</v>
      </c>
      <c r="AH2061" s="43">
        <v>57575.143685785668</v>
      </c>
    </row>
    <row r="2062" spans="1:34">
      <c r="A2062" s="52">
        <v>0</v>
      </c>
      <c r="D2062" s="62">
        <v>1990</v>
      </c>
      <c r="E2062" s="62">
        <v>4</v>
      </c>
      <c r="F2062" s="62">
        <v>1990</v>
      </c>
      <c r="G2062" s="62">
        <v>1990</v>
      </c>
      <c r="H2062" s="170">
        <v>1295.6154703527213</v>
      </c>
      <c r="I2062" s="170">
        <v>0</v>
      </c>
      <c r="J2062" s="170">
        <v>0</v>
      </c>
      <c r="K2062" s="170">
        <v>0</v>
      </c>
      <c r="L2062" s="170">
        <v>788.53118758486892</v>
      </c>
      <c r="M2062" s="170">
        <v>0</v>
      </c>
      <c r="N2062" s="170">
        <v>62.7</v>
      </c>
      <c r="O2062" s="170">
        <v>0</v>
      </c>
      <c r="P2062" s="170">
        <v>0</v>
      </c>
      <c r="Q2062" s="170">
        <v>0</v>
      </c>
      <c r="R2062" s="170">
        <v>552.70000000000005</v>
      </c>
      <c r="S2062" s="170">
        <v>0</v>
      </c>
      <c r="T2062" s="170">
        <v>0</v>
      </c>
      <c r="U2062" s="170">
        <v>14751.7</v>
      </c>
      <c r="V2062" s="170">
        <v>3581.9007120688721</v>
      </c>
      <c r="W2062" s="170">
        <v>0</v>
      </c>
      <c r="X2062" s="170">
        <v>45543.5</v>
      </c>
      <c r="Y2062" s="170">
        <v>0</v>
      </c>
      <c r="Z2062" s="170">
        <v>0</v>
      </c>
      <c r="AA2062" s="170">
        <v>0</v>
      </c>
      <c r="AB2062" s="170">
        <v>0</v>
      </c>
      <c r="AC2062" s="170">
        <v>1501.6</v>
      </c>
      <c r="AD2062" s="170">
        <v>0</v>
      </c>
      <c r="AE2062" s="170">
        <v>0</v>
      </c>
      <c r="AF2062" s="170">
        <v>0</v>
      </c>
      <c r="AG2062" s="170">
        <v>1302.8</v>
      </c>
      <c r="AH2062" s="43">
        <v>69381.047370006476</v>
      </c>
    </row>
    <row r="2063" spans="1:34">
      <c r="A2063" s="52">
        <v>0</v>
      </c>
      <c r="D2063" s="62">
        <v>1990</v>
      </c>
      <c r="E2063" s="62">
        <v>5</v>
      </c>
      <c r="F2063" s="62">
        <v>1990</v>
      </c>
      <c r="G2063" s="62">
        <v>1991</v>
      </c>
      <c r="H2063" s="170">
        <v>37.6</v>
      </c>
      <c r="I2063" s="170">
        <v>0</v>
      </c>
      <c r="J2063" s="170">
        <v>0</v>
      </c>
      <c r="K2063" s="170">
        <v>0</v>
      </c>
      <c r="L2063" s="170">
        <v>0</v>
      </c>
      <c r="M2063" s="170">
        <v>0</v>
      </c>
      <c r="N2063" s="170">
        <v>111.5</v>
      </c>
      <c r="O2063" s="170">
        <v>0</v>
      </c>
      <c r="P2063" s="170">
        <v>0</v>
      </c>
      <c r="Q2063" s="170">
        <v>0</v>
      </c>
      <c r="R2063" s="170">
        <v>27.8</v>
      </c>
      <c r="S2063" s="170">
        <v>0</v>
      </c>
      <c r="T2063" s="170">
        <v>0</v>
      </c>
      <c r="U2063" s="170">
        <v>19249.099999999999</v>
      </c>
      <c r="V2063" s="170">
        <v>812.2</v>
      </c>
      <c r="W2063" s="170">
        <v>0</v>
      </c>
      <c r="X2063" s="170">
        <v>36642.1</v>
      </c>
      <c r="Y2063" s="170">
        <v>0</v>
      </c>
      <c r="Z2063" s="170">
        <v>0</v>
      </c>
      <c r="AA2063" s="170">
        <v>0</v>
      </c>
      <c r="AB2063" s="170">
        <v>0</v>
      </c>
      <c r="AC2063" s="170">
        <v>1810.4</v>
      </c>
      <c r="AD2063" s="170">
        <v>0</v>
      </c>
      <c r="AE2063" s="170">
        <v>0</v>
      </c>
      <c r="AF2063" s="170">
        <v>0</v>
      </c>
      <c r="AG2063" s="170">
        <v>2869.9</v>
      </c>
      <c r="AH2063" s="43">
        <v>61560.600000000006</v>
      </c>
    </row>
    <row r="2064" spans="1:34">
      <c r="A2064" s="52">
        <v>0</v>
      </c>
      <c r="D2064" s="62">
        <v>1990</v>
      </c>
      <c r="E2064" s="62">
        <v>6</v>
      </c>
      <c r="F2064" s="62">
        <v>1990</v>
      </c>
      <c r="G2064" s="62">
        <v>1991</v>
      </c>
      <c r="H2064" s="170">
        <v>746.9</v>
      </c>
      <c r="I2064" s="170">
        <v>0</v>
      </c>
      <c r="J2064" s="170">
        <v>0</v>
      </c>
      <c r="K2064" s="170">
        <v>0</v>
      </c>
      <c r="L2064" s="170">
        <v>0</v>
      </c>
      <c r="M2064" s="170">
        <v>0</v>
      </c>
      <c r="N2064" s="170">
        <v>576.9</v>
      </c>
      <c r="O2064" s="170">
        <v>0</v>
      </c>
      <c r="P2064" s="170">
        <v>0</v>
      </c>
      <c r="Q2064" s="170">
        <v>0</v>
      </c>
      <c r="R2064" s="170">
        <v>3238.8</v>
      </c>
      <c r="S2064" s="170">
        <v>0</v>
      </c>
      <c r="T2064" s="170">
        <v>0</v>
      </c>
      <c r="U2064" s="170">
        <v>19958.3</v>
      </c>
      <c r="V2064" s="170">
        <v>823.6</v>
      </c>
      <c r="W2064" s="170">
        <v>0</v>
      </c>
      <c r="X2064" s="170">
        <v>33582.1</v>
      </c>
      <c r="Y2064" s="170">
        <v>0</v>
      </c>
      <c r="Z2064" s="170">
        <v>0</v>
      </c>
      <c r="AA2064" s="170">
        <v>0</v>
      </c>
      <c r="AB2064" s="170">
        <v>0</v>
      </c>
      <c r="AC2064" s="170">
        <v>1930.9</v>
      </c>
      <c r="AD2064" s="170">
        <v>0</v>
      </c>
      <c r="AE2064" s="170">
        <v>0</v>
      </c>
      <c r="AF2064" s="170">
        <v>0</v>
      </c>
      <c r="AG2064" s="170">
        <v>2204.1</v>
      </c>
      <c r="AH2064" s="43">
        <v>63061.599999999999</v>
      </c>
    </row>
    <row r="2065" spans="1:34">
      <c r="A2065" s="52">
        <v>0</v>
      </c>
      <c r="D2065" s="62">
        <v>1990</v>
      </c>
      <c r="E2065" s="62">
        <v>7</v>
      </c>
      <c r="F2065" s="62">
        <v>1991</v>
      </c>
      <c r="G2065" s="62">
        <v>1991</v>
      </c>
      <c r="H2065" s="170">
        <v>222.6</v>
      </c>
      <c r="I2065" s="170">
        <v>0</v>
      </c>
      <c r="J2065" s="170">
        <v>0</v>
      </c>
      <c r="K2065" s="170">
        <v>0</v>
      </c>
      <c r="L2065" s="170">
        <v>0</v>
      </c>
      <c r="M2065" s="170">
        <v>0</v>
      </c>
      <c r="N2065" s="170">
        <v>754.1</v>
      </c>
      <c r="O2065" s="170">
        <v>0</v>
      </c>
      <c r="P2065" s="170">
        <v>0</v>
      </c>
      <c r="Q2065" s="170">
        <v>0</v>
      </c>
      <c r="R2065" s="170">
        <v>2942.1</v>
      </c>
      <c r="S2065" s="170">
        <v>0</v>
      </c>
      <c r="T2065" s="170">
        <v>0</v>
      </c>
      <c r="U2065" s="170">
        <v>0</v>
      </c>
      <c r="V2065" s="170">
        <v>810.4</v>
      </c>
      <c r="W2065" s="170">
        <v>0</v>
      </c>
      <c r="X2065" s="170">
        <v>14373.3</v>
      </c>
      <c r="Y2065" s="170">
        <v>0</v>
      </c>
      <c r="Z2065" s="170">
        <v>0</v>
      </c>
      <c r="AA2065" s="170">
        <v>0</v>
      </c>
      <c r="AB2065" s="170">
        <v>0</v>
      </c>
      <c r="AC2065" s="170">
        <v>2138.5</v>
      </c>
      <c r="AD2065" s="170">
        <v>0</v>
      </c>
      <c r="AE2065" s="170">
        <v>0</v>
      </c>
      <c r="AF2065" s="170">
        <v>0</v>
      </c>
      <c r="AG2065" s="170">
        <v>2502.6999999999998</v>
      </c>
      <c r="AH2065" s="43">
        <v>23743.7</v>
      </c>
    </row>
    <row r="2066" spans="1:34">
      <c r="A2066" s="52">
        <v>0</v>
      </c>
      <c r="D2066" s="62">
        <v>1990</v>
      </c>
      <c r="E2066" s="62">
        <v>8</v>
      </c>
      <c r="F2066" s="62">
        <v>1991</v>
      </c>
      <c r="G2066" s="62">
        <v>1991</v>
      </c>
      <c r="H2066" s="170">
        <v>1095.4000000000001</v>
      </c>
      <c r="I2066" s="170">
        <v>0</v>
      </c>
      <c r="J2066" s="170">
        <v>0</v>
      </c>
      <c r="K2066" s="170">
        <v>0</v>
      </c>
      <c r="L2066" s="170">
        <v>0</v>
      </c>
      <c r="M2066" s="170">
        <v>0</v>
      </c>
      <c r="N2066" s="170">
        <v>596.9</v>
      </c>
      <c r="O2066" s="170">
        <v>0</v>
      </c>
      <c r="P2066" s="170">
        <v>0</v>
      </c>
      <c r="Q2066" s="170">
        <v>0</v>
      </c>
      <c r="R2066" s="170">
        <v>24.3</v>
      </c>
      <c r="S2066" s="170">
        <v>0</v>
      </c>
      <c r="T2066" s="170">
        <v>0</v>
      </c>
      <c r="U2066" s="170">
        <v>0</v>
      </c>
      <c r="V2066" s="170">
        <v>880.6</v>
      </c>
      <c r="W2066" s="170">
        <v>0</v>
      </c>
      <c r="X2066" s="170">
        <v>21994.400000000001</v>
      </c>
      <c r="Y2066" s="170">
        <v>0</v>
      </c>
      <c r="Z2066" s="170">
        <v>0</v>
      </c>
      <c r="AA2066" s="170">
        <v>0</v>
      </c>
      <c r="AB2066" s="170">
        <v>0</v>
      </c>
      <c r="AC2066" s="170">
        <v>2162.1</v>
      </c>
      <c r="AD2066" s="170">
        <v>0</v>
      </c>
      <c r="AE2066" s="170">
        <v>0</v>
      </c>
      <c r="AF2066" s="170">
        <v>0</v>
      </c>
      <c r="AG2066" s="170">
        <v>2493</v>
      </c>
      <c r="AH2066" s="43">
        <v>29246.7</v>
      </c>
    </row>
    <row r="2067" spans="1:34">
      <c r="A2067" s="52">
        <v>0</v>
      </c>
      <c r="D2067" s="62">
        <v>1990</v>
      </c>
      <c r="E2067" s="62">
        <v>9</v>
      </c>
      <c r="F2067" s="62">
        <v>1991</v>
      </c>
      <c r="G2067" s="62">
        <v>1991</v>
      </c>
      <c r="H2067" s="170">
        <v>396.5</v>
      </c>
      <c r="I2067" s="170">
        <v>0</v>
      </c>
      <c r="J2067" s="170">
        <v>0</v>
      </c>
      <c r="K2067" s="170">
        <v>0</v>
      </c>
      <c r="L2067" s="170">
        <v>675.82343321336316</v>
      </c>
      <c r="M2067" s="170">
        <v>0</v>
      </c>
      <c r="N2067" s="170">
        <v>514.70000000000005</v>
      </c>
      <c r="O2067" s="170">
        <v>0</v>
      </c>
      <c r="P2067" s="170">
        <v>0</v>
      </c>
      <c r="Q2067" s="170">
        <v>0</v>
      </c>
      <c r="R2067" s="170">
        <v>23.8</v>
      </c>
      <c r="S2067" s="170">
        <v>0</v>
      </c>
      <c r="T2067" s="170">
        <v>0</v>
      </c>
      <c r="U2067" s="170">
        <v>9719.1</v>
      </c>
      <c r="V2067" s="170">
        <v>2589.9425223078251</v>
      </c>
      <c r="W2067" s="170">
        <v>0</v>
      </c>
      <c r="X2067" s="170">
        <v>19900.5</v>
      </c>
      <c r="Y2067" s="170">
        <v>0</v>
      </c>
      <c r="Z2067" s="170">
        <v>0</v>
      </c>
      <c r="AA2067" s="170">
        <v>0</v>
      </c>
      <c r="AB2067" s="170">
        <v>0</v>
      </c>
      <c r="AC2067" s="170">
        <v>2065.3000000000002</v>
      </c>
      <c r="AD2067" s="170">
        <v>0</v>
      </c>
      <c r="AE2067" s="170">
        <v>20.372949813334671</v>
      </c>
      <c r="AF2067" s="170">
        <v>0</v>
      </c>
      <c r="AG2067" s="170">
        <v>3263.9</v>
      </c>
      <c r="AH2067" s="43">
        <v>39169.938905334529</v>
      </c>
    </row>
    <row r="2068" spans="1:34">
      <c r="A2068" s="52">
        <v>0</v>
      </c>
      <c r="D2068" s="62">
        <v>1990</v>
      </c>
      <c r="E2068" s="62">
        <v>10</v>
      </c>
      <c r="F2068" s="62">
        <v>1991</v>
      </c>
      <c r="G2068" s="62">
        <v>1991</v>
      </c>
      <c r="H2068" s="170">
        <v>1011</v>
      </c>
      <c r="I2068" s="170">
        <v>0</v>
      </c>
      <c r="J2068" s="170">
        <v>0</v>
      </c>
      <c r="K2068" s="170">
        <v>0</v>
      </c>
      <c r="L2068" s="170">
        <v>1392.325941890251</v>
      </c>
      <c r="M2068" s="170">
        <v>0</v>
      </c>
      <c r="N2068" s="170">
        <v>371.7</v>
      </c>
      <c r="O2068" s="170">
        <v>0</v>
      </c>
      <c r="P2068" s="170">
        <v>0</v>
      </c>
      <c r="Q2068" s="170">
        <v>0</v>
      </c>
      <c r="R2068" s="170">
        <v>549.67332053742803</v>
      </c>
      <c r="S2068" s="170">
        <v>0</v>
      </c>
      <c r="T2068" s="170">
        <v>0</v>
      </c>
      <c r="U2068" s="170">
        <v>20850.8</v>
      </c>
      <c r="V2068" s="170">
        <v>9321.8120570498177</v>
      </c>
      <c r="W2068" s="170">
        <v>0</v>
      </c>
      <c r="X2068" s="170">
        <v>20685.900000000001</v>
      </c>
      <c r="Y2068" s="170">
        <v>0</v>
      </c>
      <c r="Z2068" s="170">
        <v>0</v>
      </c>
      <c r="AA2068" s="170">
        <v>0</v>
      </c>
      <c r="AB2068" s="170">
        <v>0</v>
      </c>
      <c r="AC2068" s="170">
        <v>1934.9</v>
      </c>
      <c r="AD2068" s="170">
        <v>0</v>
      </c>
      <c r="AE2068" s="170">
        <v>38.06555586179249</v>
      </c>
      <c r="AF2068" s="170">
        <v>0</v>
      </c>
      <c r="AG2068" s="170">
        <v>2012.9</v>
      </c>
      <c r="AH2068" s="43">
        <v>58169.076875339291</v>
      </c>
    </row>
    <row r="2069" spans="1:34">
      <c r="A2069" s="52">
        <v>0</v>
      </c>
      <c r="D2069" s="62">
        <v>1990</v>
      </c>
      <c r="E2069" s="62">
        <v>11</v>
      </c>
      <c r="F2069" s="62">
        <v>1991</v>
      </c>
      <c r="G2069" s="62">
        <v>1991</v>
      </c>
      <c r="H2069" s="170">
        <v>1071.0999999999999</v>
      </c>
      <c r="I2069" s="170">
        <v>0</v>
      </c>
      <c r="J2069" s="170">
        <v>0</v>
      </c>
      <c r="K2069" s="170">
        <v>0</v>
      </c>
      <c r="L2069" s="170">
        <v>514.3503216732355</v>
      </c>
      <c r="M2069" s="170">
        <v>0</v>
      </c>
      <c r="N2069" s="170">
        <v>15.6</v>
      </c>
      <c r="O2069" s="170">
        <v>0</v>
      </c>
      <c r="P2069" s="170">
        <v>0</v>
      </c>
      <c r="Q2069" s="170">
        <v>0</v>
      </c>
      <c r="R2069" s="170">
        <v>75.845454545454544</v>
      </c>
      <c r="S2069" s="170">
        <v>0</v>
      </c>
      <c r="T2069" s="170">
        <v>0</v>
      </c>
      <c r="U2069" s="170">
        <v>19909.900000000001</v>
      </c>
      <c r="V2069" s="170">
        <v>6598.5501410782344</v>
      </c>
      <c r="W2069" s="170">
        <v>0</v>
      </c>
      <c r="X2069" s="170">
        <v>20137.5</v>
      </c>
      <c r="Y2069" s="170">
        <v>0</v>
      </c>
      <c r="Z2069" s="170">
        <v>0</v>
      </c>
      <c r="AA2069" s="170">
        <v>0</v>
      </c>
      <c r="AB2069" s="170">
        <v>0</v>
      </c>
      <c r="AC2069" s="170">
        <v>1736.4</v>
      </c>
      <c r="AD2069" s="170">
        <v>0</v>
      </c>
      <c r="AE2069" s="170">
        <v>0</v>
      </c>
      <c r="AF2069" s="170">
        <v>0</v>
      </c>
      <c r="AG2069" s="170">
        <v>2478.4</v>
      </c>
      <c r="AH2069" s="43">
        <v>52537.645917296933</v>
      </c>
    </row>
    <row r="2070" spans="1:34">
      <c r="A2070" s="52">
        <v>0</v>
      </c>
      <c r="D2070" s="62">
        <v>1990</v>
      </c>
      <c r="E2070" s="62">
        <v>12</v>
      </c>
      <c r="F2070" s="62">
        <v>1991</v>
      </c>
      <c r="G2070" s="62">
        <v>1991</v>
      </c>
      <c r="H2070" s="170">
        <v>1655.1</v>
      </c>
      <c r="I2070" s="170">
        <v>0</v>
      </c>
      <c r="J2070" s="170">
        <v>0</v>
      </c>
      <c r="K2070" s="170">
        <v>0</v>
      </c>
      <c r="L2070" s="170">
        <v>325.16508174190199</v>
      </c>
      <c r="M2070" s="170">
        <v>0</v>
      </c>
      <c r="N2070" s="170">
        <v>3.1</v>
      </c>
      <c r="O2070" s="170">
        <v>0</v>
      </c>
      <c r="P2070" s="170">
        <v>0</v>
      </c>
      <c r="Q2070" s="170">
        <v>0</v>
      </c>
      <c r="R2070" s="170">
        <v>2043.7</v>
      </c>
      <c r="S2070" s="170">
        <v>0</v>
      </c>
      <c r="T2070" s="170">
        <v>0</v>
      </c>
      <c r="U2070" s="170">
        <v>21045.200000000001</v>
      </c>
      <c r="V2070" s="170">
        <v>1766.1584864333863</v>
      </c>
      <c r="W2070" s="170">
        <v>0</v>
      </c>
      <c r="X2070" s="170">
        <v>19871.5</v>
      </c>
      <c r="Y2070" s="170">
        <v>0</v>
      </c>
      <c r="Z2070" s="170">
        <v>0</v>
      </c>
      <c r="AA2070" s="170">
        <v>0</v>
      </c>
      <c r="AB2070" s="170">
        <v>0</v>
      </c>
      <c r="AC2070" s="170">
        <v>1546</v>
      </c>
      <c r="AD2070" s="170">
        <v>0</v>
      </c>
      <c r="AE2070" s="170">
        <v>0</v>
      </c>
      <c r="AF2070" s="170">
        <v>0</v>
      </c>
      <c r="AG2070" s="170">
        <v>1853.5</v>
      </c>
      <c r="AH2070" s="43">
        <v>50109.423568175291</v>
      </c>
    </row>
    <row r="2071" spans="1:34">
      <c r="A2071" s="52">
        <v>0</v>
      </c>
      <c r="D2071" s="62">
        <v>1991</v>
      </c>
      <c r="E2071" s="62">
        <v>1</v>
      </c>
      <c r="F2071" s="62">
        <v>1991</v>
      </c>
      <c r="G2071" s="62">
        <v>1991</v>
      </c>
      <c r="H2071" s="170">
        <v>786</v>
      </c>
      <c r="I2071" s="170">
        <v>0</v>
      </c>
      <c r="J2071" s="170">
        <v>162.57023793520636</v>
      </c>
      <c r="K2071" s="170">
        <v>0</v>
      </c>
      <c r="L2071" s="170">
        <v>825.84030996144179</v>
      </c>
      <c r="M2071" s="170">
        <v>0</v>
      </c>
      <c r="N2071" s="170">
        <v>330.5</v>
      </c>
      <c r="O2071" s="170">
        <v>0</v>
      </c>
      <c r="P2071" s="170">
        <v>0</v>
      </c>
      <c r="Q2071" s="170">
        <v>0</v>
      </c>
      <c r="R2071" s="170">
        <v>2278.1</v>
      </c>
      <c r="S2071" s="170">
        <v>0</v>
      </c>
      <c r="T2071" s="170">
        <v>0</v>
      </c>
      <c r="U2071" s="170">
        <v>21130.7</v>
      </c>
      <c r="V2071" s="170">
        <v>3849.0301356206628</v>
      </c>
      <c r="W2071" s="170">
        <v>0</v>
      </c>
      <c r="X2071" s="170">
        <v>18125.900000000001</v>
      </c>
      <c r="Y2071" s="170">
        <v>0</v>
      </c>
      <c r="Z2071" s="170">
        <v>0</v>
      </c>
      <c r="AA2071" s="170">
        <v>0</v>
      </c>
      <c r="AB2071" s="170">
        <v>0</v>
      </c>
      <c r="AC2071" s="170">
        <v>1332.9</v>
      </c>
      <c r="AD2071" s="170">
        <v>0</v>
      </c>
      <c r="AE2071" s="170">
        <v>19.520934078324274</v>
      </c>
      <c r="AF2071" s="170">
        <v>0</v>
      </c>
      <c r="AG2071" s="170">
        <v>1362.4</v>
      </c>
      <c r="AH2071" s="43">
        <v>50203.46161759564</v>
      </c>
    </row>
    <row r="2072" spans="1:34">
      <c r="A2072" s="52">
        <v>0</v>
      </c>
      <c r="D2072" s="62">
        <v>1991</v>
      </c>
      <c r="E2072" s="62">
        <v>2</v>
      </c>
      <c r="F2072" s="62">
        <v>1991</v>
      </c>
      <c r="G2072" s="62">
        <v>1991</v>
      </c>
      <c r="H2072" s="170">
        <v>390.5</v>
      </c>
      <c r="I2072" s="170">
        <v>0</v>
      </c>
      <c r="J2072" s="170">
        <v>0</v>
      </c>
      <c r="K2072" s="170">
        <v>0</v>
      </c>
      <c r="L2072" s="170">
        <v>281.70063051162884</v>
      </c>
      <c r="M2072" s="170">
        <v>0</v>
      </c>
      <c r="N2072" s="170">
        <v>0</v>
      </c>
      <c r="O2072" s="170">
        <v>0</v>
      </c>
      <c r="P2072" s="170">
        <v>0</v>
      </c>
      <c r="Q2072" s="170">
        <v>0</v>
      </c>
      <c r="R2072" s="170">
        <v>2188.5</v>
      </c>
      <c r="S2072" s="170">
        <v>0</v>
      </c>
      <c r="T2072" s="170">
        <v>0</v>
      </c>
      <c r="U2072" s="170">
        <v>17065.3</v>
      </c>
      <c r="V2072" s="170">
        <v>1189.7160310717763</v>
      </c>
      <c r="W2072" s="170">
        <v>0</v>
      </c>
      <c r="X2072" s="170">
        <v>16631.7</v>
      </c>
      <c r="Y2072" s="170">
        <v>0</v>
      </c>
      <c r="Z2072" s="170">
        <v>0</v>
      </c>
      <c r="AA2072" s="170">
        <v>0</v>
      </c>
      <c r="AB2072" s="170">
        <v>0</v>
      </c>
      <c r="AC2072" s="170">
        <v>836.2</v>
      </c>
      <c r="AD2072" s="170">
        <v>0</v>
      </c>
      <c r="AE2072" s="170">
        <v>0</v>
      </c>
      <c r="AF2072" s="170">
        <v>0</v>
      </c>
      <c r="AG2072" s="170">
        <v>1350.7</v>
      </c>
      <c r="AH2072" s="43">
        <v>39934.316661583405</v>
      </c>
    </row>
    <row r="2073" spans="1:34">
      <c r="A2073" s="52">
        <v>0</v>
      </c>
      <c r="D2073" s="62">
        <v>1991</v>
      </c>
      <c r="E2073" s="62">
        <v>3</v>
      </c>
      <c r="F2073" s="62">
        <v>1991</v>
      </c>
      <c r="G2073" s="62">
        <v>1991</v>
      </c>
      <c r="H2073" s="170">
        <v>660</v>
      </c>
      <c r="I2073" s="170">
        <v>0</v>
      </c>
      <c r="J2073" s="170">
        <v>0</v>
      </c>
      <c r="K2073" s="170">
        <v>0</v>
      </c>
      <c r="L2073" s="170">
        <v>567.90192469156261</v>
      </c>
      <c r="M2073" s="170">
        <v>0</v>
      </c>
      <c r="N2073" s="170">
        <v>0</v>
      </c>
      <c r="O2073" s="170">
        <v>0</v>
      </c>
      <c r="P2073" s="170">
        <v>0</v>
      </c>
      <c r="Q2073" s="170">
        <v>0</v>
      </c>
      <c r="R2073" s="170">
        <v>1391.6071540743326</v>
      </c>
      <c r="S2073" s="170">
        <v>0</v>
      </c>
      <c r="T2073" s="170">
        <v>0</v>
      </c>
      <c r="U2073" s="170">
        <v>553</v>
      </c>
      <c r="V2073" s="170">
        <v>1109.3367172704864</v>
      </c>
      <c r="W2073" s="170">
        <v>0</v>
      </c>
      <c r="X2073" s="170">
        <v>9798.6999999999989</v>
      </c>
      <c r="Y2073" s="170">
        <v>0</v>
      </c>
      <c r="Z2073" s="170">
        <v>0</v>
      </c>
      <c r="AA2073" s="170">
        <v>0</v>
      </c>
      <c r="AB2073" s="170">
        <v>0</v>
      </c>
      <c r="AC2073" s="170">
        <v>633.1</v>
      </c>
      <c r="AD2073" s="170">
        <v>0</v>
      </c>
      <c r="AE2073" s="170">
        <v>46.326496454611508</v>
      </c>
      <c r="AF2073" s="170">
        <v>0</v>
      </c>
      <c r="AG2073" s="170">
        <v>729.60246913580238</v>
      </c>
      <c r="AH2073" s="43">
        <v>15489.574761626794</v>
      </c>
    </row>
    <row r="2074" spans="1:34">
      <c r="A2074" s="52">
        <v>0</v>
      </c>
      <c r="D2074" s="62">
        <v>1991</v>
      </c>
      <c r="E2074" s="62">
        <v>4</v>
      </c>
      <c r="F2074" s="62">
        <v>1991</v>
      </c>
      <c r="G2074" s="62">
        <v>1991</v>
      </c>
      <c r="H2074" s="170">
        <v>676.4</v>
      </c>
      <c r="I2074" s="170">
        <v>0</v>
      </c>
      <c r="J2074" s="170">
        <v>0</v>
      </c>
      <c r="K2074" s="170">
        <v>0</v>
      </c>
      <c r="L2074" s="170">
        <v>375.96278216598648</v>
      </c>
      <c r="M2074" s="170">
        <v>0</v>
      </c>
      <c r="N2074" s="170">
        <v>0</v>
      </c>
      <c r="O2074" s="170">
        <v>0</v>
      </c>
      <c r="P2074" s="170">
        <v>0</v>
      </c>
      <c r="Q2074" s="170">
        <v>0</v>
      </c>
      <c r="R2074" s="170">
        <v>2346.8740708427849</v>
      </c>
      <c r="S2074" s="170">
        <v>0</v>
      </c>
      <c r="T2074" s="170">
        <v>0</v>
      </c>
      <c r="U2074" s="170">
        <v>961.2</v>
      </c>
      <c r="V2074" s="170">
        <v>562.53361627811785</v>
      </c>
      <c r="W2074" s="170">
        <v>0</v>
      </c>
      <c r="X2074" s="170">
        <v>18456.7</v>
      </c>
      <c r="Y2074" s="170">
        <v>0</v>
      </c>
      <c r="Z2074" s="170">
        <v>0</v>
      </c>
      <c r="AA2074" s="170">
        <v>0</v>
      </c>
      <c r="AB2074" s="170">
        <v>0</v>
      </c>
      <c r="AC2074" s="170">
        <v>1063.7494252873564</v>
      </c>
      <c r="AD2074" s="170">
        <v>0</v>
      </c>
      <c r="AE2074" s="170">
        <v>23.325789882488536</v>
      </c>
      <c r="AF2074" s="170">
        <v>0</v>
      </c>
      <c r="AG2074" s="170">
        <v>1167.1577160493828</v>
      </c>
      <c r="AH2074" s="43">
        <v>25633.903400506115</v>
      </c>
    </row>
    <row r="2075" spans="1:34">
      <c r="A2075" s="52">
        <v>0</v>
      </c>
      <c r="D2075" s="62">
        <v>1991</v>
      </c>
      <c r="E2075" s="62">
        <v>5</v>
      </c>
      <c r="F2075" s="62">
        <v>1991</v>
      </c>
      <c r="G2075" s="62">
        <v>1992</v>
      </c>
      <c r="H2075" s="170">
        <v>659.2</v>
      </c>
      <c r="I2075" s="170">
        <v>0</v>
      </c>
      <c r="J2075" s="170">
        <v>0</v>
      </c>
      <c r="K2075" s="170">
        <v>0</v>
      </c>
      <c r="L2075" s="170">
        <v>0</v>
      </c>
      <c r="M2075" s="170">
        <v>0</v>
      </c>
      <c r="N2075" s="170">
        <v>6.4</v>
      </c>
      <c r="O2075" s="170">
        <v>0</v>
      </c>
      <c r="P2075" s="170">
        <v>0</v>
      </c>
      <c r="Q2075" s="170">
        <v>0</v>
      </c>
      <c r="R2075" s="170">
        <v>3035.7</v>
      </c>
      <c r="S2075" s="170">
        <v>0</v>
      </c>
      <c r="T2075" s="170">
        <v>0</v>
      </c>
      <c r="U2075" s="170">
        <v>9522.9</v>
      </c>
      <c r="V2075" s="170">
        <v>766.2</v>
      </c>
      <c r="W2075" s="170">
        <v>0</v>
      </c>
      <c r="X2075" s="170">
        <v>25334.5</v>
      </c>
      <c r="Y2075" s="170">
        <v>0</v>
      </c>
      <c r="Z2075" s="170">
        <v>0</v>
      </c>
      <c r="AA2075" s="170">
        <v>0</v>
      </c>
      <c r="AB2075" s="170">
        <v>0</v>
      </c>
      <c r="AC2075" s="170">
        <v>1364.9</v>
      </c>
      <c r="AD2075" s="170">
        <v>0</v>
      </c>
      <c r="AE2075" s="170">
        <v>0</v>
      </c>
      <c r="AF2075" s="170">
        <v>0</v>
      </c>
      <c r="AG2075" s="170">
        <v>1723.8</v>
      </c>
      <c r="AH2075" s="43">
        <v>42413.600000000006</v>
      </c>
    </row>
    <row r="2076" spans="1:34">
      <c r="A2076" s="52">
        <v>0</v>
      </c>
      <c r="D2076" s="62">
        <v>1991</v>
      </c>
      <c r="E2076" s="62">
        <v>6</v>
      </c>
      <c r="F2076" s="62">
        <v>1991</v>
      </c>
      <c r="G2076" s="62">
        <v>1992</v>
      </c>
      <c r="H2076" s="170">
        <v>949.2</v>
      </c>
      <c r="I2076" s="170">
        <v>0</v>
      </c>
      <c r="J2076" s="170">
        <v>0</v>
      </c>
      <c r="K2076" s="170">
        <v>0</v>
      </c>
      <c r="L2076" s="170">
        <v>0</v>
      </c>
      <c r="M2076" s="170">
        <v>0</v>
      </c>
      <c r="N2076" s="170">
        <v>6.7</v>
      </c>
      <c r="O2076" s="170">
        <v>0</v>
      </c>
      <c r="P2076" s="170">
        <v>0</v>
      </c>
      <c r="Q2076" s="170">
        <v>0</v>
      </c>
      <c r="R2076" s="170">
        <v>3836.7</v>
      </c>
      <c r="S2076" s="170">
        <v>0</v>
      </c>
      <c r="T2076" s="170">
        <v>0</v>
      </c>
      <c r="U2076" s="170">
        <v>2021.4</v>
      </c>
      <c r="V2076" s="170">
        <v>769.7</v>
      </c>
      <c r="W2076" s="170">
        <v>0</v>
      </c>
      <c r="X2076" s="170">
        <v>28368</v>
      </c>
      <c r="Y2076" s="170">
        <v>0</v>
      </c>
      <c r="Z2076" s="170">
        <v>0</v>
      </c>
      <c r="AA2076" s="170">
        <v>0</v>
      </c>
      <c r="AB2076" s="170">
        <v>0</v>
      </c>
      <c r="AC2076" s="170">
        <v>1431.2</v>
      </c>
      <c r="AD2076" s="170">
        <v>0</v>
      </c>
      <c r="AE2076" s="170">
        <v>0</v>
      </c>
      <c r="AF2076" s="170">
        <v>0</v>
      </c>
      <c r="AG2076" s="170">
        <v>1740.3</v>
      </c>
      <c r="AH2076" s="43">
        <v>39123.199999999997</v>
      </c>
    </row>
    <row r="2077" spans="1:34">
      <c r="A2077" s="52">
        <v>0</v>
      </c>
      <c r="D2077" s="62">
        <v>1991</v>
      </c>
      <c r="E2077" s="62">
        <v>7</v>
      </c>
      <c r="F2077" s="62">
        <v>1992</v>
      </c>
      <c r="G2077" s="62">
        <v>1992</v>
      </c>
      <c r="H2077" s="170">
        <v>1676.5</v>
      </c>
      <c r="I2077" s="170">
        <v>0</v>
      </c>
      <c r="J2077" s="170">
        <v>0</v>
      </c>
      <c r="K2077" s="170">
        <v>0</v>
      </c>
      <c r="L2077" s="170">
        <v>0</v>
      </c>
      <c r="M2077" s="170">
        <v>0</v>
      </c>
      <c r="N2077" s="170">
        <v>29.7</v>
      </c>
      <c r="O2077" s="170">
        <v>0</v>
      </c>
      <c r="P2077" s="170">
        <v>0</v>
      </c>
      <c r="Q2077" s="170">
        <v>0</v>
      </c>
      <c r="R2077" s="170">
        <v>3760.7</v>
      </c>
      <c r="S2077" s="170">
        <v>0</v>
      </c>
      <c r="T2077" s="170">
        <v>0</v>
      </c>
      <c r="U2077" s="170">
        <v>14147.8</v>
      </c>
      <c r="V2077" s="170">
        <v>770.5</v>
      </c>
      <c r="W2077" s="170">
        <v>0</v>
      </c>
      <c r="X2077" s="170">
        <v>22452.799999999999</v>
      </c>
      <c r="Y2077" s="170">
        <v>0</v>
      </c>
      <c r="Z2077" s="170">
        <v>0</v>
      </c>
      <c r="AA2077" s="170">
        <v>0</v>
      </c>
      <c r="AB2077" s="170">
        <v>0</v>
      </c>
      <c r="AC2077" s="170">
        <v>1624.4</v>
      </c>
      <c r="AD2077" s="170">
        <v>0</v>
      </c>
      <c r="AE2077" s="170">
        <v>0</v>
      </c>
      <c r="AF2077" s="170">
        <v>0</v>
      </c>
      <c r="AG2077" s="170">
        <v>2896.2</v>
      </c>
      <c r="AH2077" s="43">
        <v>47358.6</v>
      </c>
    </row>
    <row r="2078" spans="1:34">
      <c r="A2078" s="52">
        <v>0</v>
      </c>
      <c r="D2078" s="62">
        <v>1991</v>
      </c>
      <c r="E2078" s="62">
        <v>8</v>
      </c>
      <c r="F2078" s="62">
        <v>1992</v>
      </c>
      <c r="G2078" s="62">
        <v>1992</v>
      </c>
      <c r="H2078" s="170">
        <v>407.7</v>
      </c>
      <c r="I2078" s="170">
        <v>0</v>
      </c>
      <c r="J2078" s="170">
        <v>0</v>
      </c>
      <c r="K2078" s="170">
        <v>0</v>
      </c>
      <c r="L2078" s="170">
        <v>0</v>
      </c>
      <c r="M2078" s="170">
        <v>0</v>
      </c>
      <c r="N2078" s="170">
        <v>50.4</v>
      </c>
      <c r="O2078" s="170">
        <v>0</v>
      </c>
      <c r="P2078" s="170">
        <v>0</v>
      </c>
      <c r="Q2078" s="170">
        <v>0</v>
      </c>
      <c r="R2078" s="170">
        <v>3702.2</v>
      </c>
      <c r="S2078" s="170">
        <v>0</v>
      </c>
      <c r="T2078" s="170">
        <v>0</v>
      </c>
      <c r="U2078" s="170">
        <v>5954.4</v>
      </c>
      <c r="V2078" s="170">
        <v>1114.1908006006481</v>
      </c>
      <c r="W2078" s="170">
        <v>0</v>
      </c>
      <c r="X2078" s="170">
        <v>15816.8</v>
      </c>
      <c r="Y2078" s="170">
        <v>0</v>
      </c>
      <c r="Z2078" s="170">
        <v>0</v>
      </c>
      <c r="AA2078" s="170">
        <v>0</v>
      </c>
      <c r="AB2078" s="170">
        <v>0</v>
      </c>
      <c r="AC2078" s="170">
        <v>1772.7</v>
      </c>
      <c r="AD2078" s="170">
        <v>0</v>
      </c>
      <c r="AE2078" s="170">
        <v>0</v>
      </c>
      <c r="AF2078" s="170">
        <v>0</v>
      </c>
      <c r="AG2078" s="170">
        <v>2956.9</v>
      </c>
      <c r="AH2078" s="43">
        <v>31775.290800600651</v>
      </c>
    </row>
    <row r="2079" spans="1:34">
      <c r="A2079" s="52">
        <v>0</v>
      </c>
      <c r="D2079" s="62">
        <v>1991</v>
      </c>
      <c r="E2079" s="62">
        <v>9</v>
      </c>
      <c r="F2079" s="62">
        <v>1992</v>
      </c>
      <c r="G2079" s="62">
        <v>1992</v>
      </c>
      <c r="H2079" s="170">
        <v>19.7</v>
      </c>
      <c r="I2079" s="170">
        <v>0</v>
      </c>
      <c r="J2079" s="170">
        <v>0</v>
      </c>
      <c r="K2079" s="170">
        <v>0</v>
      </c>
      <c r="L2079" s="170">
        <v>0</v>
      </c>
      <c r="M2079" s="170">
        <v>0</v>
      </c>
      <c r="N2079" s="170">
        <v>104.9</v>
      </c>
      <c r="O2079" s="170">
        <v>0</v>
      </c>
      <c r="P2079" s="170">
        <v>0</v>
      </c>
      <c r="Q2079" s="170">
        <v>0</v>
      </c>
      <c r="R2079" s="170">
        <v>3516.3</v>
      </c>
      <c r="S2079" s="170">
        <v>0</v>
      </c>
      <c r="T2079" s="170">
        <v>0</v>
      </c>
      <c r="U2079" s="170">
        <v>961.5</v>
      </c>
      <c r="V2079" s="170">
        <v>2018.5335256460919</v>
      </c>
      <c r="W2079" s="170">
        <v>0</v>
      </c>
      <c r="X2079" s="170">
        <v>20083.8</v>
      </c>
      <c r="Y2079" s="170">
        <v>0</v>
      </c>
      <c r="Z2079" s="170">
        <v>0</v>
      </c>
      <c r="AA2079" s="170">
        <v>0</v>
      </c>
      <c r="AB2079" s="170">
        <v>0</v>
      </c>
      <c r="AC2079" s="170">
        <v>1728.9</v>
      </c>
      <c r="AD2079" s="170">
        <v>0</v>
      </c>
      <c r="AE2079" s="170">
        <v>0</v>
      </c>
      <c r="AF2079" s="170">
        <v>0</v>
      </c>
      <c r="AG2079" s="170">
        <v>2295.8000000000002</v>
      </c>
      <c r="AH2079" s="43">
        <v>30729.433525646091</v>
      </c>
    </row>
    <row r="2080" spans="1:34">
      <c r="A2080" s="52">
        <v>0</v>
      </c>
      <c r="D2080" s="62">
        <v>1991</v>
      </c>
      <c r="E2080" s="62">
        <v>10</v>
      </c>
      <c r="F2080" s="62">
        <v>1992</v>
      </c>
      <c r="G2080" s="62">
        <v>1992</v>
      </c>
      <c r="H2080" s="170">
        <v>1021.2</v>
      </c>
      <c r="I2080" s="170">
        <v>0</v>
      </c>
      <c r="J2080" s="170">
        <v>0</v>
      </c>
      <c r="K2080" s="170">
        <v>0</v>
      </c>
      <c r="L2080" s="170">
        <v>0</v>
      </c>
      <c r="M2080" s="170">
        <v>0</v>
      </c>
      <c r="N2080" s="170">
        <v>5.5</v>
      </c>
      <c r="O2080" s="170">
        <v>0</v>
      </c>
      <c r="P2080" s="170">
        <v>0</v>
      </c>
      <c r="Q2080" s="170">
        <v>0</v>
      </c>
      <c r="R2080" s="170">
        <v>2994.5</v>
      </c>
      <c r="S2080" s="170">
        <v>0</v>
      </c>
      <c r="T2080" s="170">
        <v>0</v>
      </c>
      <c r="U2080" s="170">
        <v>21380.6</v>
      </c>
      <c r="V2080" s="170">
        <v>2851.566324191891</v>
      </c>
      <c r="W2080" s="170">
        <v>0</v>
      </c>
      <c r="X2080" s="170">
        <v>29625.599999999999</v>
      </c>
      <c r="Y2080" s="170">
        <v>0</v>
      </c>
      <c r="Z2080" s="170">
        <v>0</v>
      </c>
      <c r="AA2080" s="170">
        <v>0</v>
      </c>
      <c r="AB2080" s="170">
        <v>0</v>
      </c>
      <c r="AC2080" s="170">
        <v>1714.9</v>
      </c>
      <c r="AD2080" s="170">
        <v>0</v>
      </c>
      <c r="AE2080" s="170">
        <v>0</v>
      </c>
      <c r="AF2080" s="170">
        <v>0</v>
      </c>
      <c r="AG2080" s="170">
        <v>1627</v>
      </c>
      <c r="AH2080" s="43">
        <v>61220.866324191891</v>
      </c>
    </row>
    <row r="2081" spans="1:34">
      <c r="A2081" s="52">
        <v>0</v>
      </c>
      <c r="D2081" s="62">
        <v>1991</v>
      </c>
      <c r="E2081" s="62">
        <v>11</v>
      </c>
      <c r="F2081" s="62">
        <v>1992</v>
      </c>
      <c r="G2081" s="62">
        <v>1992</v>
      </c>
      <c r="H2081" s="170">
        <v>1024</v>
      </c>
      <c r="I2081" s="170">
        <v>0</v>
      </c>
      <c r="J2081" s="170">
        <v>0</v>
      </c>
      <c r="K2081" s="170">
        <v>0</v>
      </c>
      <c r="L2081" s="170">
        <v>0</v>
      </c>
      <c r="M2081" s="170">
        <v>0</v>
      </c>
      <c r="N2081" s="170">
        <v>2.2000000000000002</v>
      </c>
      <c r="O2081" s="170">
        <v>0</v>
      </c>
      <c r="P2081" s="170">
        <v>0</v>
      </c>
      <c r="Q2081" s="170">
        <v>0</v>
      </c>
      <c r="R2081" s="170">
        <v>2931.5</v>
      </c>
      <c r="S2081" s="170">
        <v>0</v>
      </c>
      <c r="T2081" s="170">
        <v>0</v>
      </c>
      <c r="U2081" s="170">
        <v>20909.3</v>
      </c>
      <c r="V2081" s="170">
        <v>1751.4609420690745</v>
      </c>
      <c r="W2081" s="170">
        <v>0</v>
      </c>
      <c r="X2081" s="170">
        <v>24026.5</v>
      </c>
      <c r="Y2081" s="170">
        <v>0</v>
      </c>
      <c r="Z2081" s="170">
        <v>0</v>
      </c>
      <c r="AA2081" s="170">
        <v>0</v>
      </c>
      <c r="AB2081" s="170">
        <v>0</v>
      </c>
      <c r="AC2081" s="170">
        <v>1136.7</v>
      </c>
      <c r="AD2081" s="170">
        <v>0</v>
      </c>
      <c r="AE2081" s="170">
        <v>0</v>
      </c>
      <c r="AF2081" s="170">
        <v>0</v>
      </c>
      <c r="AG2081" s="170">
        <v>1356.8</v>
      </c>
      <c r="AH2081" s="43">
        <v>53138.460942069076</v>
      </c>
    </row>
    <row r="2082" spans="1:34">
      <c r="A2082" s="52">
        <v>0</v>
      </c>
      <c r="D2082" s="62">
        <v>1991</v>
      </c>
      <c r="E2082" s="62">
        <v>12</v>
      </c>
      <c r="F2082" s="62">
        <v>1992</v>
      </c>
      <c r="G2082" s="62">
        <v>1992</v>
      </c>
      <c r="H2082" s="170">
        <v>903</v>
      </c>
      <c r="I2082" s="170">
        <v>0</v>
      </c>
      <c r="J2082" s="170">
        <v>0</v>
      </c>
      <c r="K2082" s="170">
        <v>0</v>
      </c>
      <c r="L2082" s="170">
        <v>0</v>
      </c>
      <c r="M2082" s="170">
        <v>0</v>
      </c>
      <c r="N2082" s="170">
        <v>3.1</v>
      </c>
      <c r="O2082" s="170">
        <v>0</v>
      </c>
      <c r="P2082" s="170">
        <v>0</v>
      </c>
      <c r="Q2082" s="170">
        <v>0</v>
      </c>
      <c r="R2082" s="170">
        <v>2734.6</v>
      </c>
      <c r="S2082" s="170">
        <v>0</v>
      </c>
      <c r="T2082" s="170">
        <v>0</v>
      </c>
      <c r="U2082" s="170">
        <v>17966.099999999999</v>
      </c>
      <c r="V2082" s="170">
        <v>1879.9587607681974</v>
      </c>
      <c r="W2082" s="170">
        <v>0</v>
      </c>
      <c r="X2082" s="170">
        <v>18702.2</v>
      </c>
      <c r="Y2082" s="170">
        <v>0</v>
      </c>
      <c r="Z2082" s="170">
        <v>0</v>
      </c>
      <c r="AA2082" s="170">
        <v>0</v>
      </c>
      <c r="AB2082" s="170">
        <v>0</v>
      </c>
      <c r="AC2082" s="170">
        <v>1297.2</v>
      </c>
      <c r="AD2082" s="170">
        <v>0</v>
      </c>
      <c r="AE2082" s="170">
        <v>0</v>
      </c>
      <c r="AF2082" s="170">
        <v>0</v>
      </c>
      <c r="AG2082" s="170">
        <v>1082.7</v>
      </c>
      <c r="AH2082" s="43">
        <v>44568.858760768191</v>
      </c>
    </row>
    <row r="2083" spans="1:34">
      <c r="A2083" s="52">
        <v>0</v>
      </c>
      <c r="D2083" s="62">
        <v>1992</v>
      </c>
      <c r="E2083" s="62">
        <v>1</v>
      </c>
      <c r="F2083" s="62">
        <v>1992</v>
      </c>
      <c r="G2083" s="62">
        <v>1992</v>
      </c>
      <c r="H2083" s="170">
        <v>62.2</v>
      </c>
      <c r="I2083" s="170">
        <v>0</v>
      </c>
      <c r="J2083" s="170">
        <v>0</v>
      </c>
      <c r="K2083" s="170">
        <v>0</v>
      </c>
      <c r="L2083" s="170">
        <v>0</v>
      </c>
      <c r="M2083" s="170">
        <v>0</v>
      </c>
      <c r="N2083" s="170">
        <v>0</v>
      </c>
      <c r="O2083" s="170">
        <v>0</v>
      </c>
      <c r="P2083" s="170">
        <v>0</v>
      </c>
      <c r="Q2083" s="170">
        <v>0</v>
      </c>
      <c r="R2083" s="170">
        <v>2194.6999999999998</v>
      </c>
      <c r="S2083" s="170">
        <v>0</v>
      </c>
      <c r="T2083" s="170">
        <v>0</v>
      </c>
      <c r="U2083" s="170">
        <v>9013.5</v>
      </c>
      <c r="V2083" s="170">
        <v>619.5</v>
      </c>
      <c r="W2083" s="170">
        <v>0</v>
      </c>
      <c r="X2083" s="170">
        <v>16240.099999999999</v>
      </c>
      <c r="Y2083" s="170">
        <v>0</v>
      </c>
      <c r="Z2083" s="170">
        <v>0</v>
      </c>
      <c r="AA2083" s="170">
        <v>0</v>
      </c>
      <c r="AB2083" s="170">
        <v>0</v>
      </c>
      <c r="AC2083" s="170">
        <v>395.9</v>
      </c>
      <c r="AD2083" s="170">
        <v>0</v>
      </c>
      <c r="AE2083" s="170">
        <v>0</v>
      </c>
      <c r="AF2083" s="170">
        <v>0</v>
      </c>
      <c r="AG2083" s="170">
        <v>859.30000000000007</v>
      </c>
      <c r="AH2083" s="43">
        <v>29385.200000000001</v>
      </c>
    </row>
    <row r="2084" spans="1:34">
      <c r="A2084" s="52">
        <v>0</v>
      </c>
      <c r="D2084" s="62">
        <v>1992</v>
      </c>
      <c r="E2084" s="62">
        <v>2</v>
      </c>
      <c r="F2084" s="62">
        <v>1992</v>
      </c>
      <c r="G2084" s="62">
        <v>1992</v>
      </c>
      <c r="H2084" s="170">
        <v>706.2</v>
      </c>
      <c r="I2084" s="170">
        <v>0</v>
      </c>
      <c r="J2084" s="170">
        <v>0</v>
      </c>
      <c r="K2084" s="170">
        <v>0</v>
      </c>
      <c r="L2084" s="170">
        <v>0</v>
      </c>
      <c r="M2084" s="170">
        <v>0</v>
      </c>
      <c r="N2084" s="170">
        <v>0</v>
      </c>
      <c r="O2084" s="170">
        <v>0</v>
      </c>
      <c r="P2084" s="170">
        <v>0</v>
      </c>
      <c r="Q2084" s="170">
        <v>0</v>
      </c>
      <c r="R2084" s="170">
        <v>1703.6</v>
      </c>
      <c r="S2084" s="170">
        <v>0</v>
      </c>
      <c r="T2084" s="170">
        <v>0</v>
      </c>
      <c r="U2084" s="170">
        <v>10475.9</v>
      </c>
      <c r="V2084" s="170">
        <v>395.6</v>
      </c>
      <c r="W2084" s="170">
        <v>0</v>
      </c>
      <c r="X2084" s="170">
        <v>13139.199999999999</v>
      </c>
      <c r="Y2084" s="170">
        <v>0</v>
      </c>
      <c r="Z2084" s="170">
        <v>0</v>
      </c>
      <c r="AA2084" s="170">
        <v>0</v>
      </c>
      <c r="AB2084" s="170">
        <v>0</v>
      </c>
      <c r="AC2084" s="170">
        <v>1016.3</v>
      </c>
      <c r="AD2084" s="170">
        <v>0</v>
      </c>
      <c r="AE2084" s="170">
        <v>0</v>
      </c>
      <c r="AF2084" s="170">
        <v>0</v>
      </c>
      <c r="AG2084" s="170">
        <v>730.90000000000009</v>
      </c>
      <c r="AH2084" s="43">
        <v>28167.7</v>
      </c>
    </row>
    <row r="2085" spans="1:34">
      <c r="A2085" s="52">
        <v>0</v>
      </c>
      <c r="D2085" s="62">
        <v>1992</v>
      </c>
      <c r="E2085" s="62">
        <v>3</v>
      </c>
      <c r="F2085" s="62">
        <v>1992</v>
      </c>
      <c r="G2085" s="62">
        <v>1992</v>
      </c>
      <c r="H2085" s="170">
        <v>614.70000000000005</v>
      </c>
      <c r="I2085" s="170">
        <v>0</v>
      </c>
      <c r="J2085" s="170">
        <v>0</v>
      </c>
      <c r="K2085" s="170">
        <v>0</v>
      </c>
      <c r="L2085" s="170">
        <v>0</v>
      </c>
      <c r="M2085" s="170">
        <v>0</v>
      </c>
      <c r="N2085" s="170">
        <v>0</v>
      </c>
      <c r="O2085" s="170">
        <v>0</v>
      </c>
      <c r="P2085" s="170">
        <v>0</v>
      </c>
      <c r="Q2085" s="170">
        <v>0</v>
      </c>
      <c r="R2085" s="170">
        <v>1472.9</v>
      </c>
      <c r="S2085" s="170">
        <v>0</v>
      </c>
      <c r="T2085" s="170">
        <v>0</v>
      </c>
      <c r="U2085" s="170">
        <v>5189.3</v>
      </c>
      <c r="V2085" s="170">
        <v>446.7</v>
      </c>
      <c r="W2085" s="170">
        <v>0</v>
      </c>
      <c r="X2085" s="170">
        <v>22863.8</v>
      </c>
      <c r="Y2085" s="170">
        <v>0</v>
      </c>
      <c r="Z2085" s="170">
        <v>0</v>
      </c>
      <c r="AA2085" s="170">
        <v>0</v>
      </c>
      <c r="AB2085" s="170">
        <v>0</v>
      </c>
      <c r="AC2085" s="170">
        <v>1046.9000000000001</v>
      </c>
      <c r="AD2085" s="170">
        <v>0</v>
      </c>
      <c r="AE2085" s="170">
        <v>0</v>
      </c>
      <c r="AF2085" s="170">
        <v>0</v>
      </c>
      <c r="AG2085" s="170">
        <v>682.5</v>
      </c>
      <c r="AH2085" s="43">
        <v>32316.800000000003</v>
      </c>
    </row>
    <row r="2086" spans="1:34">
      <c r="A2086" s="52">
        <v>0</v>
      </c>
      <c r="D2086" s="62">
        <v>1992</v>
      </c>
      <c r="E2086" s="62">
        <v>4</v>
      </c>
      <c r="F2086" s="62">
        <v>1992</v>
      </c>
      <c r="G2086" s="62">
        <v>1992</v>
      </c>
      <c r="H2086" s="170">
        <v>656.3</v>
      </c>
      <c r="I2086" s="170">
        <v>0</v>
      </c>
      <c r="J2086" s="170">
        <v>0</v>
      </c>
      <c r="K2086" s="170">
        <v>0</v>
      </c>
      <c r="L2086" s="170">
        <v>0</v>
      </c>
      <c r="M2086" s="170">
        <v>0</v>
      </c>
      <c r="N2086" s="170">
        <v>109.6</v>
      </c>
      <c r="O2086" s="170">
        <v>0</v>
      </c>
      <c r="P2086" s="170">
        <v>0</v>
      </c>
      <c r="Q2086" s="170">
        <v>0</v>
      </c>
      <c r="R2086" s="170">
        <v>456</v>
      </c>
      <c r="S2086" s="170">
        <v>0</v>
      </c>
      <c r="T2086" s="170">
        <v>0</v>
      </c>
      <c r="U2086" s="170">
        <v>31764.453133013965</v>
      </c>
      <c r="V2086" s="170">
        <v>792.45009088753648</v>
      </c>
      <c r="W2086" s="170">
        <v>0</v>
      </c>
      <c r="X2086" s="170">
        <v>23528.2</v>
      </c>
      <c r="Y2086" s="170">
        <v>0</v>
      </c>
      <c r="Z2086" s="170">
        <v>0</v>
      </c>
      <c r="AA2086" s="170">
        <v>0</v>
      </c>
      <c r="AB2086" s="170">
        <v>0</v>
      </c>
      <c r="AC2086" s="170">
        <v>671.5</v>
      </c>
      <c r="AD2086" s="170">
        <v>0</v>
      </c>
      <c r="AE2086" s="170">
        <v>0</v>
      </c>
      <c r="AF2086" s="170">
        <v>0</v>
      </c>
      <c r="AG2086" s="170">
        <v>1033</v>
      </c>
      <c r="AH2086" s="43">
        <v>59011.503223901498</v>
      </c>
    </row>
    <row r="2087" spans="1:34">
      <c r="A2087" s="52">
        <v>0</v>
      </c>
      <c r="D2087" s="62">
        <v>1992</v>
      </c>
      <c r="E2087" s="62">
        <v>5</v>
      </c>
      <c r="F2087" s="62">
        <v>1992</v>
      </c>
      <c r="G2087" s="62">
        <v>1993</v>
      </c>
      <c r="H2087" s="170">
        <v>606.29999999999995</v>
      </c>
      <c r="I2087" s="170">
        <v>0</v>
      </c>
      <c r="J2087" s="170">
        <v>0</v>
      </c>
      <c r="K2087" s="170">
        <v>0</v>
      </c>
      <c r="L2087" s="170">
        <v>0</v>
      </c>
      <c r="M2087" s="170">
        <v>0</v>
      </c>
      <c r="N2087" s="170">
        <v>0</v>
      </c>
      <c r="O2087" s="170">
        <v>0</v>
      </c>
      <c r="P2087" s="170">
        <v>0</v>
      </c>
      <c r="Q2087" s="170">
        <v>0</v>
      </c>
      <c r="R2087" s="170">
        <v>3414.8</v>
      </c>
      <c r="S2087" s="170">
        <v>0</v>
      </c>
      <c r="T2087" s="170">
        <v>0</v>
      </c>
      <c r="U2087" s="170">
        <v>13425</v>
      </c>
      <c r="V2087" s="170">
        <v>903.2</v>
      </c>
      <c r="W2087" s="170">
        <v>0</v>
      </c>
      <c r="X2087" s="170">
        <v>26277.200000000001</v>
      </c>
      <c r="Y2087" s="170">
        <v>0</v>
      </c>
      <c r="Z2087" s="170">
        <v>0</v>
      </c>
      <c r="AA2087" s="170">
        <v>0</v>
      </c>
      <c r="AB2087" s="170">
        <v>0</v>
      </c>
      <c r="AC2087" s="170">
        <v>828.6</v>
      </c>
      <c r="AD2087" s="170">
        <v>0</v>
      </c>
      <c r="AE2087" s="170">
        <v>0</v>
      </c>
      <c r="AF2087" s="170">
        <v>0</v>
      </c>
      <c r="AG2087" s="170">
        <v>1619.5</v>
      </c>
      <c r="AH2087" s="43">
        <v>47074.6</v>
      </c>
    </row>
    <row r="2088" spans="1:34">
      <c r="A2088" s="52">
        <v>0</v>
      </c>
      <c r="D2088" s="62">
        <v>1992</v>
      </c>
      <c r="E2088" s="62">
        <v>6</v>
      </c>
      <c r="F2088" s="62">
        <v>1992</v>
      </c>
      <c r="G2088" s="62">
        <v>1993</v>
      </c>
      <c r="H2088" s="170">
        <v>1073.3</v>
      </c>
      <c r="I2088" s="170">
        <v>0</v>
      </c>
      <c r="J2088" s="170">
        <v>0</v>
      </c>
      <c r="K2088" s="170">
        <v>0</v>
      </c>
      <c r="L2088" s="170">
        <v>0</v>
      </c>
      <c r="M2088" s="170">
        <v>0</v>
      </c>
      <c r="N2088" s="170">
        <v>3.1</v>
      </c>
      <c r="O2088" s="170">
        <v>0</v>
      </c>
      <c r="P2088" s="170">
        <v>0</v>
      </c>
      <c r="Q2088" s="170">
        <v>0</v>
      </c>
      <c r="R2088" s="170">
        <v>3042.7</v>
      </c>
      <c r="S2088" s="170">
        <v>0</v>
      </c>
      <c r="T2088" s="170">
        <v>0</v>
      </c>
      <c r="U2088" s="170">
        <v>16492.400000000001</v>
      </c>
      <c r="V2088" s="170">
        <v>930.1</v>
      </c>
      <c r="W2088" s="170">
        <v>0</v>
      </c>
      <c r="X2088" s="170">
        <v>30870.3</v>
      </c>
      <c r="Y2088" s="170">
        <v>0</v>
      </c>
      <c r="Z2088" s="170">
        <v>0</v>
      </c>
      <c r="AA2088" s="170">
        <v>0</v>
      </c>
      <c r="AB2088" s="170">
        <v>0</v>
      </c>
      <c r="AC2088" s="170">
        <v>1018.9</v>
      </c>
      <c r="AD2088" s="170">
        <v>0</v>
      </c>
      <c r="AE2088" s="170">
        <v>0</v>
      </c>
      <c r="AF2088" s="170">
        <v>0</v>
      </c>
      <c r="AG2088" s="170">
        <v>1878.8</v>
      </c>
      <c r="AH2088" s="43">
        <v>55309.599999999999</v>
      </c>
    </row>
    <row r="2089" spans="1:34">
      <c r="A2089" s="52">
        <v>0</v>
      </c>
      <c r="D2089" s="62">
        <v>1992</v>
      </c>
      <c r="E2089" s="62">
        <v>7</v>
      </c>
      <c r="F2089" s="62">
        <v>1993</v>
      </c>
      <c r="G2089" s="62">
        <v>1993</v>
      </c>
      <c r="H2089" s="170">
        <v>906.3</v>
      </c>
      <c r="I2089" s="170">
        <v>0</v>
      </c>
      <c r="J2089" s="170">
        <v>0</v>
      </c>
      <c r="K2089" s="170">
        <v>0</v>
      </c>
      <c r="L2089" s="170">
        <v>0</v>
      </c>
      <c r="M2089" s="170">
        <v>0</v>
      </c>
      <c r="N2089" s="170">
        <v>0</v>
      </c>
      <c r="O2089" s="170">
        <v>0</v>
      </c>
      <c r="P2089" s="170">
        <v>0</v>
      </c>
      <c r="Q2089" s="170">
        <v>0</v>
      </c>
      <c r="R2089" s="170">
        <v>4870.2</v>
      </c>
      <c r="S2089" s="170">
        <v>0</v>
      </c>
      <c r="T2089" s="170">
        <v>0</v>
      </c>
      <c r="U2089" s="170">
        <v>14148.2</v>
      </c>
      <c r="V2089" s="170">
        <v>1369.2042342374332</v>
      </c>
      <c r="W2089" s="170">
        <v>0</v>
      </c>
      <c r="X2089" s="170">
        <v>22129.4</v>
      </c>
      <c r="Y2089" s="170">
        <v>0</v>
      </c>
      <c r="Z2089" s="170">
        <v>0</v>
      </c>
      <c r="AA2089" s="170">
        <v>0</v>
      </c>
      <c r="AB2089" s="170">
        <v>0</v>
      </c>
      <c r="AC2089" s="170">
        <v>1741.2</v>
      </c>
      <c r="AD2089" s="170">
        <v>0</v>
      </c>
      <c r="AE2089" s="170">
        <v>0</v>
      </c>
      <c r="AF2089" s="170">
        <v>0</v>
      </c>
      <c r="AG2089" s="170">
        <v>2041.8</v>
      </c>
      <c r="AH2089" s="43">
        <v>47206.304234237439</v>
      </c>
    </row>
    <row r="2090" spans="1:34">
      <c r="A2090" s="52">
        <v>0</v>
      </c>
      <c r="D2090" s="62">
        <v>1992</v>
      </c>
      <c r="E2090" s="62">
        <v>8</v>
      </c>
      <c r="F2090" s="62">
        <v>1993</v>
      </c>
      <c r="G2090" s="62">
        <v>1993</v>
      </c>
      <c r="H2090" s="170">
        <v>1084.5</v>
      </c>
      <c r="I2090" s="170">
        <v>0</v>
      </c>
      <c r="J2090" s="170">
        <v>0</v>
      </c>
      <c r="K2090" s="170">
        <v>0</v>
      </c>
      <c r="L2090" s="170">
        <v>0</v>
      </c>
      <c r="M2090" s="170">
        <v>0</v>
      </c>
      <c r="N2090" s="170">
        <v>0</v>
      </c>
      <c r="O2090" s="170">
        <v>0</v>
      </c>
      <c r="P2090" s="170">
        <v>0</v>
      </c>
      <c r="Q2090" s="170">
        <v>0</v>
      </c>
      <c r="R2090" s="170">
        <v>4098.1000000000004</v>
      </c>
      <c r="S2090" s="170">
        <v>0</v>
      </c>
      <c r="T2090" s="170">
        <v>0</v>
      </c>
      <c r="U2090" s="170">
        <v>20234.3</v>
      </c>
      <c r="V2090" s="170">
        <v>2086.0124526349427</v>
      </c>
      <c r="W2090" s="170">
        <v>0</v>
      </c>
      <c r="X2090" s="170">
        <v>22750.400000000001</v>
      </c>
      <c r="Y2090" s="170">
        <v>0</v>
      </c>
      <c r="Z2090" s="170">
        <v>0</v>
      </c>
      <c r="AA2090" s="170">
        <v>0</v>
      </c>
      <c r="AB2090" s="170">
        <v>0</v>
      </c>
      <c r="AC2090" s="170">
        <v>1614.3</v>
      </c>
      <c r="AD2090" s="170">
        <v>0</v>
      </c>
      <c r="AE2090" s="170">
        <v>0</v>
      </c>
      <c r="AF2090" s="170">
        <v>0</v>
      </c>
      <c r="AG2090" s="170">
        <v>2271.4</v>
      </c>
      <c r="AH2090" s="43">
        <v>54139.012452634946</v>
      </c>
    </row>
    <row r="2091" spans="1:34">
      <c r="A2091" s="52">
        <v>0</v>
      </c>
      <c r="D2091" s="62">
        <v>1992</v>
      </c>
      <c r="E2091" s="62">
        <v>9</v>
      </c>
      <c r="F2091" s="62">
        <v>1993</v>
      </c>
      <c r="G2091" s="62">
        <v>1993</v>
      </c>
      <c r="H2091" s="170">
        <v>450.5</v>
      </c>
      <c r="I2091" s="170">
        <v>0</v>
      </c>
      <c r="J2091" s="170">
        <v>0</v>
      </c>
      <c r="K2091" s="170">
        <v>0</v>
      </c>
      <c r="L2091" s="170">
        <v>0</v>
      </c>
      <c r="M2091" s="170">
        <v>0</v>
      </c>
      <c r="N2091" s="170">
        <v>0</v>
      </c>
      <c r="O2091" s="170">
        <v>0</v>
      </c>
      <c r="P2091" s="170">
        <v>0</v>
      </c>
      <c r="Q2091" s="170">
        <v>0</v>
      </c>
      <c r="R2091" s="170">
        <v>3497.1</v>
      </c>
      <c r="S2091" s="170">
        <v>0</v>
      </c>
      <c r="T2091" s="170">
        <v>0</v>
      </c>
      <c r="U2091" s="170">
        <v>17980.599999999999</v>
      </c>
      <c r="V2091" s="170">
        <v>1254.6504649004003</v>
      </c>
      <c r="W2091" s="170">
        <v>0</v>
      </c>
      <c r="X2091" s="170">
        <v>17240.599999999999</v>
      </c>
      <c r="Y2091" s="170">
        <v>0</v>
      </c>
      <c r="Z2091" s="170">
        <v>0</v>
      </c>
      <c r="AA2091" s="170">
        <v>0</v>
      </c>
      <c r="AB2091" s="170">
        <v>0</v>
      </c>
      <c r="AC2091" s="170">
        <v>1001.2</v>
      </c>
      <c r="AD2091" s="170">
        <v>0</v>
      </c>
      <c r="AE2091" s="170">
        <v>0</v>
      </c>
      <c r="AF2091" s="170">
        <v>0</v>
      </c>
      <c r="AG2091" s="170">
        <v>2023.4</v>
      </c>
      <c r="AH2091" s="43">
        <v>43448.050464900392</v>
      </c>
    </row>
    <row r="2092" spans="1:34">
      <c r="A2092" s="52">
        <v>0</v>
      </c>
      <c r="D2092" s="62">
        <v>1992</v>
      </c>
      <c r="E2092" s="62">
        <v>10</v>
      </c>
      <c r="F2092" s="62">
        <v>1993</v>
      </c>
      <c r="G2092" s="62">
        <v>1993</v>
      </c>
      <c r="H2092" s="170">
        <v>1122.4009933529733</v>
      </c>
      <c r="I2092" s="170">
        <v>0</v>
      </c>
      <c r="J2092" s="170">
        <v>0</v>
      </c>
      <c r="K2092" s="170">
        <v>0</v>
      </c>
      <c r="L2092" s="170">
        <v>0</v>
      </c>
      <c r="M2092" s="170">
        <v>0</v>
      </c>
      <c r="N2092" s="170">
        <v>0</v>
      </c>
      <c r="O2092" s="170">
        <v>0</v>
      </c>
      <c r="P2092" s="170">
        <v>0</v>
      </c>
      <c r="Q2092" s="170">
        <v>0</v>
      </c>
      <c r="R2092" s="170">
        <v>3800.9135305656105</v>
      </c>
      <c r="S2092" s="170">
        <v>0</v>
      </c>
      <c r="T2092" s="170">
        <v>0</v>
      </c>
      <c r="U2092" s="170">
        <v>19975.599999999999</v>
      </c>
      <c r="V2092" s="170">
        <v>947.84467287886559</v>
      </c>
      <c r="W2092" s="170">
        <v>0</v>
      </c>
      <c r="X2092" s="170">
        <v>27003.898646420079</v>
      </c>
      <c r="Y2092" s="170">
        <v>0</v>
      </c>
      <c r="Z2092" s="170">
        <v>0</v>
      </c>
      <c r="AA2092" s="170">
        <v>0</v>
      </c>
      <c r="AB2092" s="170">
        <v>0</v>
      </c>
      <c r="AC2092" s="170">
        <v>1800.4</v>
      </c>
      <c r="AD2092" s="170">
        <v>0</v>
      </c>
      <c r="AE2092" s="170">
        <v>0</v>
      </c>
      <c r="AF2092" s="170">
        <v>0</v>
      </c>
      <c r="AG2092" s="170">
        <v>1572.2</v>
      </c>
      <c r="AH2092" s="43">
        <v>56223.257843217529</v>
      </c>
    </row>
    <row r="2093" spans="1:34">
      <c r="A2093" s="52">
        <v>0</v>
      </c>
      <c r="D2093" s="62">
        <v>1992</v>
      </c>
      <c r="E2093" s="62">
        <v>11</v>
      </c>
      <c r="F2093" s="62">
        <v>1993</v>
      </c>
      <c r="G2093" s="62">
        <v>1993</v>
      </c>
      <c r="H2093" s="170">
        <v>1013.8677700632134</v>
      </c>
      <c r="I2093" s="170">
        <v>0</v>
      </c>
      <c r="J2093" s="170">
        <v>0</v>
      </c>
      <c r="K2093" s="170">
        <v>0</v>
      </c>
      <c r="L2093" s="170">
        <v>0</v>
      </c>
      <c r="M2093" s="170">
        <v>0</v>
      </c>
      <c r="N2093" s="170">
        <v>0</v>
      </c>
      <c r="O2093" s="170">
        <v>0</v>
      </c>
      <c r="P2093" s="170">
        <v>0</v>
      </c>
      <c r="Q2093" s="170">
        <v>0</v>
      </c>
      <c r="R2093" s="170">
        <v>3316.5851327576793</v>
      </c>
      <c r="S2093" s="170">
        <v>0</v>
      </c>
      <c r="T2093" s="170">
        <v>0</v>
      </c>
      <c r="U2093" s="170">
        <v>19056.900000000001</v>
      </c>
      <c r="V2093" s="170">
        <v>1129.9816368146332</v>
      </c>
      <c r="W2093" s="170">
        <v>0</v>
      </c>
      <c r="X2093" s="170">
        <v>19614.899869353838</v>
      </c>
      <c r="Y2093" s="170">
        <v>0</v>
      </c>
      <c r="Z2093" s="170">
        <v>0</v>
      </c>
      <c r="AA2093" s="170">
        <v>0</v>
      </c>
      <c r="AB2093" s="170">
        <v>0</v>
      </c>
      <c r="AC2093" s="170">
        <v>1344.2</v>
      </c>
      <c r="AD2093" s="170">
        <v>0</v>
      </c>
      <c r="AE2093" s="170">
        <v>0</v>
      </c>
      <c r="AF2093" s="170">
        <v>0</v>
      </c>
      <c r="AG2093" s="170">
        <v>1439.7</v>
      </c>
      <c r="AH2093" s="43">
        <v>46916.134408989361</v>
      </c>
    </row>
    <row r="2094" spans="1:34">
      <c r="A2094" s="52">
        <v>0</v>
      </c>
      <c r="D2094" s="62">
        <v>1992</v>
      </c>
      <c r="E2094" s="62">
        <v>12</v>
      </c>
      <c r="F2094" s="62">
        <v>1993</v>
      </c>
      <c r="G2094" s="62">
        <v>1993</v>
      </c>
      <c r="H2094" s="170">
        <v>816.34758323587323</v>
      </c>
      <c r="I2094" s="170">
        <v>0</v>
      </c>
      <c r="J2094" s="170">
        <v>0</v>
      </c>
      <c r="K2094" s="170">
        <v>0</v>
      </c>
      <c r="L2094" s="170">
        <v>0</v>
      </c>
      <c r="M2094" s="170">
        <v>0</v>
      </c>
      <c r="N2094" s="170">
        <v>193.4</v>
      </c>
      <c r="O2094" s="170">
        <v>0</v>
      </c>
      <c r="P2094" s="170">
        <v>0</v>
      </c>
      <c r="Q2094" s="170">
        <v>0</v>
      </c>
      <c r="R2094" s="170">
        <v>1445.8941497644132</v>
      </c>
      <c r="S2094" s="170">
        <v>0</v>
      </c>
      <c r="T2094" s="170">
        <v>0</v>
      </c>
      <c r="U2094" s="170">
        <v>16728.8</v>
      </c>
      <c r="V2094" s="170">
        <v>1422.8918353716583</v>
      </c>
      <c r="W2094" s="170">
        <v>0</v>
      </c>
      <c r="X2094" s="170">
        <v>21555.251633077038</v>
      </c>
      <c r="Y2094" s="170">
        <v>0</v>
      </c>
      <c r="Z2094" s="170">
        <v>0</v>
      </c>
      <c r="AA2094" s="170">
        <v>0</v>
      </c>
      <c r="AB2094" s="170">
        <v>0</v>
      </c>
      <c r="AC2094" s="170">
        <v>1116.8</v>
      </c>
      <c r="AD2094" s="170">
        <v>0</v>
      </c>
      <c r="AE2094" s="170">
        <v>0</v>
      </c>
      <c r="AF2094" s="170">
        <v>0</v>
      </c>
      <c r="AG2094" s="170">
        <v>985.5</v>
      </c>
      <c r="AH2094" s="43">
        <v>44264.885201448982</v>
      </c>
    </row>
    <row r="2095" spans="1:34">
      <c r="A2095" s="52">
        <v>0</v>
      </c>
      <c r="D2095" s="62">
        <v>1993</v>
      </c>
      <c r="E2095" s="62">
        <v>1</v>
      </c>
      <c r="F2095" s="62">
        <v>1993</v>
      </c>
      <c r="G2095" s="62">
        <v>1993</v>
      </c>
      <c r="H2095" s="170">
        <v>451.71401797213878</v>
      </c>
      <c r="I2095" s="170">
        <v>0</v>
      </c>
      <c r="J2095" s="170">
        <v>0</v>
      </c>
      <c r="K2095" s="170">
        <v>0</v>
      </c>
      <c r="L2095" s="170">
        <v>0</v>
      </c>
      <c r="M2095" s="170">
        <v>0</v>
      </c>
      <c r="N2095" s="170">
        <v>0</v>
      </c>
      <c r="O2095" s="170">
        <v>0</v>
      </c>
      <c r="P2095" s="170">
        <v>0</v>
      </c>
      <c r="Q2095" s="170">
        <v>0</v>
      </c>
      <c r="R2095" s="170">
        <v>1310.8317991547187</v>
      </c>
      <c r="S2095" s="170">
        <v>0</v>
      </c>
      <c r="T2095" s="170">
        <v>0</v>
      </c>
      <c r="U2095" s="170">
        <v>18125.900000000001</v>
      </c>
      <c r="V2095" s="170">
        <v>568.2176127842115</v>
      </c>
      <c r="W2095" s="170">
        <v>0</v>
      </c>
      <c r="X2095" s="170">
        <v>11234.84875243623</v>
      </c>
      <c r="Y2095" s="170">
        <v>0</v>
      </c>
      <c r="Z2095" s="170">
        <v>0</v>
      </c>
      <c r="AA2095" s="170">
        <v>0</v>
      </c>
      <c r="AB2095" s="170">
        <v>0</v>
      </c>
      <c r="AC2095" s="170">
        <v>1208.8</v>
      </c>
      <c r="AD2095" s="170">
        <v>0</v>
      </c>
      <c r="AE2095" s="170">
        <v>0</v>
      </c>
      <c r="AF2095" s="170">
        <v>0</v>
      </c>
      <c r="AG2095" s="170">
        <v>595.14478756476683</v>
      </c>
      <c r="AH2095" s="43">
        <v>33495.456969912069</v>
      </c>
    </row>
    <row r="2096" spans="1:34">
      <c r="A2096" s="52">
        <v>0</v>
      </c>
      <c r="D2096" s="62">
        <v>1993</v>
      </c>
      <c r="E2096" s="62">
        <v>2</v>
      </c>
      <c r="F2096" s="62">
        <v>1993</v>
      </c>
      <c r="G2096" s="62">
        <v>1993</v>
      </c>
      <c r="H2096" s="170">
        <v>499.07102695820811</v>
      </c>
      <c r="I2096" s="170">
        <v>0</v>
      </c>
      <c r="J2096" s="170">
        <v>0</v>
      </c>
      <c r="K2096" s="170">
        <v>0</v>
      </c>
      <c r="L2096" s="170">
        <v>0</v>
      </c>
      <c r="M2096" s="170">
        <v>0</v>
      </c>
      <c r="N2096" s="170">
        <v>4.8</v>
      </c>
      <c r="O2096" s="170">
        <v>0</v>
      </c>
      <c r="P2096" s="170">
        <v>0</v>
      </c>
      <c r="Q2096" s="170">
        <v>0</v>
      </c>
      <c r="R2096" s="170">
        <v>1852.2233409503008</v>
      </c>
      <c r="S2096" s="170">
        <v>0</v>
      </c>
      <c r="T2096" s="170">
        <v>0</v>
      </c>
      <c r="U2096" s="170">
        <v>16299.5</v>
      </c>
      <c r="V2096" s="170">
        <v>513.97561957130074</v>
      </c>
      <c r="W2096" s="170">
        <v>0</v>
      </c>
      <c r="X2096" s="170">
        <v>4947.0570923732621</v>
      </c>
      <c r="Y2096" s="170">
        <v>0</v>
      </c>
      <c r="Z2096" s="170">
        <v>0</v>
      </c>
      <c r="AA2096" s="170">
        <v>0</v>
      </c>
      <c r="AB2096" s="170">
        <v>0</v>
      </c>
      <c r="AC2096" s="170">
        <v>1108</v>
      </c>
      <c r="AD2096" s="170">
        <v>0</v>
      </c>
      <c r="AE2096" s="170">
        <v>0</v>
      </c>
      <c r="AF2096" s="170">
        <v>0</v>
      </c>
      <c r="AG2096" s="170">
        <v>466.44536787564766</v>
      </c>
      <c r="AH2096" s="43">
        <v>25691.072447728722</v>
      </c>
    </row>
    <row r="2097" spans="1:34">
      <c r="A2097" s="52">
        <v>0</v>
      </c>
      <c r="D2097" s="62">
        <v>1993</v>
      </c>
      <c r="E2097" s="62">
        <v>3</v>
      </c>
      <c r="F2097" s="62">
        <v>1993</v>
      </c>
      <c r="G2097" s="62">
        <v>1993</v>
      </c>
      <c r="H2097" s="170">
        <v>688.7</v>
      </c>
      <c r="I2097" s="170">
        <v>0</v>
      </c>
      <c r="J2097" s="170">
        <v>0</v>
      </c>
      <c r="K2097" s="170">
        <v>0</v>
      </c>
      <c r="L2097" s="170">
        <v>0</v>
      </c>
      <c r="M2097" s="170">
        <v>0</v>
      </c>
      <c r="N2097" s="170">
        <v>17</v>
      </c>
      <c r="O2097" s="170">
        <v>0</v>
      </c>
      <c r="P2097" s="170">
        <v>0</v>
      </c>
      <c r="Q2097" s="170">
        <v>0</v>
      </c>
      <c r="R2097" s="170">
        <v>2098.917434767076</v>
      </c>
      <c r="S2097" s="170">
        <v>0</v>
      </c>
      <c r="T2097" s="170">
        <v>0</v>
      </c>
      <c r="U2097" s="170">
        <v>1777.2</v>
      </c>
      <c r="V2097" s="170">
        <v>483.4</v>
      </c>
      <c r="W2097" s="170">
        <v>0</v>
      </c>
      <c r="X2097" s="170">
        <v>8894.0628857809861</v>
      </c>
      <c r="Y2097" s="170">
        <v>0</v>
      </c>
      <c r="Z2097" s="170">
        <v>0</v>
      </c>
      <c r="AA2097" s="170">
        <v>0</v>
      </c>
      <c r="AB2097" s="170">
        <v>0</v>
      </c>
      <c r="AC2097" s="170">
        <v>985.8</v>
      </c>
      <c r="AD2097" s="170">
        <v>0</v>
      </c>
      <c r="AE2097" s="170">
        <v>0</v>
      </c>
      <c r="AF2097" s="170">
        <v>0</v>
      </c>
      <c r="AG2097" s="170">
        <v>513.22317098445592</v>
      </c>
      <c r="AH2097" s="43">
        <v>15458.303491532517</v>
      </c>
    </row>
    <row r="2098" spans="1:34">
      <c r="A2098" s="52">
        <v>0</v>
      </c>
      <c r="D2098" s="62">
        <v>1993</v>
      </c>
      <c r="E2098" s="62">
        <v>4</v>
      </c>
      <c r="F2098" s="62">
        <v>1993</v>
      </c>
      <c r="G2098" s="62">
        <v>1993</v>
      </c>
      <c r="H2098" s="170">
        <v>1008.3554797258287</v>
      </c>
      <c r="I2098" s="170">
        <v>0</v>
      </c>
      <c r="J2098" s="170">
        <v>0</v>
      </c>
      <c r="K2098" s="170">
        <v>0</v>
      </c>
      <c r="L2098" s="170">
        <v>0</v>
      </c>
      <c r="M2098" s="170">
        <v>0</v>
      </c>
      <c r="N2098" s="170">
        <v>0</v>
      </c>
      <c r="O2098" s="170">
        <v>0</v>
      </c>
      <c r="P2098" s="170">
        <v>0</v>
      </c>
      <c r="Q2098" s="170">
        <v>0</v>
      </c>
      <c r="R2098" s="170">
        <v>877.10700019547971</v>
      </c>
      <c r="S2098" s="170">
        <v>0</v>
      </c>
      <c r="T2098" s="170">
        <v>0</v>
      </c>
      <c r="U2098" s="170">
        <v>13480.3</v>
      </c>
      <c r="V2098" s="170">
        <v>634.79999999999995</v>
      </c>
      <c r="W2098" s="170">
        <v>0</v>
      </c>
      <c r="X2098" s="170">
        <v>12320.154323102954</v>
      </c>
      <c r="Y2098" s="170">
        <v>0</v>
      </c>
      <c r="Z2098" s="170">
        <v>0</v>
      </c>
      <c r="AA2098" s="170">
        <v>0</v>
      </c>
      <c r="AB2098" s="170">
        <v>0</v>
      </c>
      <c r="AC2098" s="170">
        <v>817.5</v>
      </c>
      <c r="AD2098" s="170">
        <v>0</v>
      </c>
      <c r="AE2098" s="170">
        <v>0</v>
      </c>
      <c r="AF2098" s="170">
        <v>0</v>
      </c>
      <c r="AG2098" s="170">
        <v>1056.0893056994819</v>
      </c>
      <c r="AH2098" s="43">
        <v>30194.306108723744</v>
      </c>
    </row>
    <row r="2099" spans="1:34">
      <c r="A2099" s="52">
        <v>0</v>
      </c>
      <c r="D2099" s="62">
        <v>1993</v>
      </c>
      <c r="E2099" s="62">
        <v>5</v>
      </c>
      <c r="F2099" s="62">
        <v>1993</v>
      </c>
      <c r="G2099" s="62">
        <v>1994</v>
      </c>
      <c r="H2099" s="170">
        <v>1.9</v>
      </c>
      <c r="I2099" s="170">
        <v>0</v>
      </c>
      <c r="J2099" s="170">
        <v>0</v>
      </c>
      <c r="K2099" s="170">
        <v>0</v>
      </c>
      <c r="L2099" s="170">
        <v>0</v>
      </c>
      <c r="M2099" s="170">
        <v>0</v>
      </c>
      <c r="N2099" s="170">
        <v>0</v>
      </c>
      <c r="O2099" s="170">
        <v>0</v>
      </c>
      <c r="P2099" s="170">
        <v>0</v>
      </c>
      <c r="Q2099" s="170">
        <v>0</v>
      </c>
      <c r="R2099" s="170">
        <v>2388.8346133883374</v>
      </c>
      <c r="S2099" s="170">
        <v>0</v>
      </c>
      <c r="T2099" s="170">
        <v>0</v>
      </c>
      <c r="U2099" s="170">
        <v>24.6</v>
      </c>
      <c r="V2099" s="170">
        <v>847.6</v>
      </c>
      <c r="W2099" s="170">
        <v>0</v>
      </c>
      <c r="X2099" s="170">
        <v>15576.555522477565</v>
      </c>
      <c r="Y2099" s="170">
        <v>0</v>
      </c>
      <c r="Z2099" s="170">
        <v>0</v>
      </c>
      <c r="AA2099" s="170">
        <v>0</v>
      </c>
      <c r="AB2099" s="170">
        <v>0</v>
      </c>
      <c r="AC2099" s="170">
        <v>1674.7</v>
      </c>
      <c r="AD2099" s="170">
        <v>0</v>
      </c>
      <c r="AE2099" s="170">
        <v>0</v>
      </c>
      <c r="AF2099" s="170">
        <v>0</v>
      </c>
      <c r="AG2099" s="170">
        <v>1525.4105284974094</v>
      </c>
      <c r="AH2099" s="43">
        <v>22039.600664363315</v>
      </c>
    </row>
    <row r="2100" spans="1:34">
      <c r="A2100" s="52">
        <v>0</v>
      </c>
      <c r="D2100" s="62">
        <v>1993</v>
      </c>
      <c r="E2100" s="62">
        <v>6</v>
      </c>
      <c r="F2100" s="62">
        <v>1993</v>
      </c>
      <c r="G2100" s="62">
        <v>1994</v>
      </c>
      <c r="H2100" s="170">
        <v>931.3</v>
      </c>
      <c r="I2100" s="170">
        <v>0</v>
      </c>
      <c r="J2100" s="170">
        <v>0</v>
      </c>
      <c r="K2100" s="170">
        <v>0</v>
      </c>
      <c r="L2100" s="170">
        <v>0</v>
      </c>
      <c r="M2100" s="170">
        <v>0</v>
      </c>
      <c r="N2100" s="170">
        <v>3.1</v>
      </c>
      <c r="O2100" s="170">
        <v>0</v>
      </c>
      <c r="P2100" s="170">
        <v>0</v>
      </c>
      <c r="Q2100" s="170">
        <v>0</v>
      </c>
      <c r="R2100" s="170">
        <v>2254.2929984563843</v>
      </c>
      <c r="S2100" s="170">
        <v>0</v>
      </c>
      <c r="T2100" s="170">
        <v>0</v>
      </c>
      <c r="U2100" s="170">
        <v>12.6</v>
      </c>
      <c r="V2100" s="170">
        <v>1166.1130577917104</v>
      </c>
      <c r="W2100" s="170">
        <v>0</v>
      </c>
      <c r="X2100" s="170">
        <v>16922.755259043501</v>
      </c>
      <c r="Y2100" s="170">
        <v>0</v>
      </c>
      <c r="Z2100" s="170">
        <v>0</v>
      </c>
      <c r="AA2100" s="170">
        <v>0</v>
      </c>
      <c r="AB2100" s="170">
        <v>0</v>
      </c>
      <c r="AC2100" s="170">
        <v>1646.9</v>
      </c>
      <c r="AD2100" s="170">
        <v>0</v>
      </c>
      <c r="AE2100" s="170">
        <v>0</v>
      </c>
      <c r="AF2100" s="170">
        <v>0</v>
      </c>
      <c r="AG2100" s="170">
        <v>1583.1868393782383</v>
      </c>
      <c r="AH2100" s="43">
        <v>24520.248154669836</v>
      </c>
    </row>
    <row r="2101" spans="1:34">
      <c r="A2101" s="52">
        <v>0</v>
      </c>
      <c r="D2101" s="62">
        <v>1993</v>
      </c>
      <c r="E2101" s="62">
        <v>7</v>
      </c>
      <c r="F2101" s="62">
        <v>1994</v>
      </c>
      <c r="G2101" s="62">
        <v>1994</v>
      </c>
      <c r="H2101" s="170">
        <v>0</v>
      </c>
      <c r="I2101" s="170">
        <v>0</v>
      </c>
      <c r="J2101" s="170">
        <v>0</v>
      </c>
      <c r="K2101" s="170">
        <v>0</v>
      </c>
      <c r="L2101" s="170">
        <v>0</v>
      </c>
      <c r="M2101" s="170">
        <v>0</v>
      </c>
      <c r="N2101" s="170">
        <v>0</v>
      </c>
      <c r="O2101" s="170">
        <v>0</v>
      </c>
      <c r="P2101" s="170">
        <v>0</v>
      </c>
      <c r="Q2101" s="170">
        <v>0</v>
      </c>
      <c r="R2101" s="170">
        <v>2865.2</v>
      </c>
      <c r="S2101" s="170">
        <v>0</v>
      </c>
      <c r="T2101" s="170">
        <v>0</v>
      </c>
      <c r="U2101" s="170">
        <v>5916.119037874314</v>
      </c>
      <c r="V2101" s="170">
        <v>885.66634037164249</v>
      </c>
      <c r="W2101" s="170">
        <v>0</v>
      </c>
      <c r="X2101" s="170">
        <v>19076.009196753374</v>
      </c>
      <c r="Y2101" s="170">
        <v>0</v>
      </c>
      <c r="Z2101" s="170">
        <v>0</v>
      </c>
      <c r="AA2101" s="170">
        <v>0</v>
      </c>
      <c r="AB2101" s="170">
        <v>0</v>
      </c>
      <c r="AC2101" s="170">
        <v>1737</v>
      </c>
      <c r="AD2101" s="170">
        <v>0</v>
      </c>
      <c r="AE2101" s="170">
        <v>0</v>
      </c>
      <c r="AF2101" s="170">
        <v>0</v>
      </c>
      <c r="AG2101" s="170">
        <v>881.3</v>
      </c>
      <c r="AH2101" s="43">
        <v>31361.294574999327</v>
      </c>
    </row>
    <row r="2102" spans="1:34">
      <c r="A2102" s="52">
        <v>0</v>
      </c>
      <c r="D2102" s="62">
        <v>1993</v>
      </c>
      <c r="E2102" s="62">
        <v>8</v>
      </c>
      <c r="F2102" s="62">
        <v>1994</v>
      </c>
      <c r="G2102" s="62">
        <v>1994</v>
      </c>
      <c r="H2102" s="170">
        <v>189.1</v>
      </c>
      <c r="I2102" s="170">
        <v>0</v>
      </c>
      <c r="J2102" s="170">
        <v>0</v>
      </c>
      <c r="K2102" s="170">
        <v>0</v>
      </c>
      <c r="L2102" s="170">
        <v>0</v>
      </c>
      <c r="M2102" s="170">
        <v>0</v>
      </c>
      <c r="N2102" s="170">
        <v>0</v>
      </c>
      <c r="O2102" s="170">
        <v>0</v>
      </c>
      <c r="P2102" s="170">
        <v>0</v>
      </c>
      <c r="Q2102" s="170">
        <v>0</v>
      </c>
      <c r="R2102" s="170">
        <v>3221.9</v>
      </c>
      <c r="S2102" s="170">
        <v>0</v>
      </c>
      <c r="T2102" s="170">
        <v>0</v>
      </c>
      <c r="U2102" s="170">
        <v>11390.3</v>
      </c>
      <c r="V2102" s="170">
        <v>1578.8855231635685</v>
      </c>
      <c r="W2102" s="170">
        <v>0</v>
      </c>
      <c r="X2102" s="170">
        <v>19619.92127284774</v>
      </c>
      <c r="Y2102" s="170">
        <v>0</v>
      </c>
      <c r="Z2102" s="170">
        <v>0</v>
      </c>
      <c r="AA2102" s="170">
        <v>0</v>
      </c>
      <c r="AB2102" s="170">
        <v>0</v>
      </c>
      <c r="AC2102" s="170">
        <v>1480.5</v>
      </c>
      <c r="AD2102" s="170">
        <v>0</v>
      </c>
      <c r="AE2102" s="170">
        <v>0</v>
      </c>
      <c r="AF2102" s="170">
        <v>0</v>
      </c>
      <c r="AG2102" s="170">
        <v>1019</v>
      </c>
      <c r="AH2102" s="43">
        <v>38499.606796011307</v>
      </c>
    </row>
    <row r="2103" spans="1:34">
      <c r="A2103" s="52">
        <v>0</v>
      </c>
      <c r="D2103" s="62">
        <v>1993</v>
      </c>
      <c r="E2103" s="62">
        <v>9</v>
      </c>
      <c r="F2103" s="62">
        <v>1994</v>
      </c>
      <c r="G2103" s="62">
        <v>1994</v>
      </c>
      <c r="H2103" s="170">
        <v>0</v>
      </c>
      <c r="I2103" s="170">
        <v>0</v>
      </c>
      <c r="J2103" s="170">
        <v>0</v>
      </c>
      <c r="K2103" s="170">
        <v>0</v>
      </c>
      <c r="L2103" s="170">
        <v>0</v>
      </c>
      <c r="M2103" s="170">
        <v>0</v>
      </c>
      <c r="N2103" s="170">
        <v>0</v>
      </c>
      <c r="O2103" s="170">
        <v>0</v>
      </c>
      <c r="P2103" s="170">
        <v>0</v>
      </c>
      <c r="Q2103" s="170">
        <v>0</v>
      </c>
      <c r="R2103" s="170">
        <v>2875.5</v>
      </c>
      <c r="S2103" s="170">
        <v>0</v>
      </c>
      <c r="T2103" s="170">
        <v>0</v>
      </c>
      <c r="U2103" s="170">
        <v>13095.50001236077</v>
      </c>
      <c r="V2103" s="170">
        <v>1235.1935472277555</v>
      </c>
      <c r="W2103" s="170">
        <v>0</v>
      </c>
      <c r="X2103" s="170">
        <v>17406.00042494091</v>
      </c>
      <c r="Y2103" s="170">
        <v>0</v>
      </c>
      <c r="Z2103" s="170">
        <v>0</v>
      </c>
      <c r="AA2103" s="170">
        <v>0</v>
      </c>
      <c r="AB2103" s="170">
        <v>0</v>
      </c>
      <c r="AC2103" s="170">
        <v>1614.2</v>
      </c>
      <c r="AD2103" s="170">
        <v>0</v>
      </c>
      <c r="AE2103" s="170">
        <v>0</v>
      </c>
      <c r="AF2103" s="170">
        <v>0</v>
      </c>
      <c r="AG2103" s="170">
        <v>1366.8</v>
      </c>
      <c r="AH2103" s="43">
        <v>37593.19398452944</v>
      </c>
    </row>
    <row r="2104" spans="1:34">
      <c r="A2104" s="52">
        <v>0</v>
      </c>
      <c r="D2104" s="62">
        <v>1993</v>
      </c>
      <c r="E2104" s="62">
        <v>10</v>
      </c>
      <c r="F2104" s="62">
        <v>1994</v>
      </c>
      <c r="G2104" s="62">
        <v>1994</v>
      </c>
      <c r="H2104" s="170">
        <v>0</v>
      </c>
      <c r="I2104" s="170">
        <v>0</v>
      </c>
      <c r="J2104" s="170">
        <v>0</v>
      </c>
      <c r="K2104" s="170">
        <v>0</v>
      </c>
      <c r="L2104" s="170">
        <v>0</v>
      </c>
      <c r="M2104" s="170">
        <v>0</v>
      </c>
      <c r="N2104" s="170">
        <v>0</v>
      </c>
      <c r="O2104" s="170">
        <v>0</v>
      </c>
      <c r="P2104" s="170">
        <v>0</v>
      </c>
      <c r="Q2104" s="170">
        <v>0</v>
      </c>
      <c r="R2104" s="170">
        <v>2937.2</v>
      </c>
      <c r="S2104" s="170">
        <v>0</v>
      </c>
      <c r="T2104" s="170">
        <v>0</v>
      </c>
      <c r="U2104" s="170">
        <v>20632.599236379119</v>
      </c>
      <c r="V2104" s="170">
        <v>749.1</v>
      </c>
      <c r="W2104" s="170">
        <v>0</v>
      </c>
      <c r="X2104" s="170">
        <v>15031.965451412116</v>
      </c>
      <c r="Y2104" s="170">
        <v>0</v>
      </c>
      <c r="Z2104" s="170">
        <v>0</v>
      </c>
      <c r="AA2104" s="170">
        <v>0</v>
      </c>
      <c r="AB2104" s="170">
        <v>0</v>
      </c>
      <c r="AC2104" s="170">
        <v>1484.7</v>
      </c>
      <c r="AD2104" s="170">
        <v>0</v>
      </c>
      <c r="AE2104" s="170">
        <v>0</v>
      </c>
      <c r="AF2104" s="170">
        <v>0</v>
      </c>
      <c r="AG2104" s="170">
        <v>1151.2</v>
      </c>
      <c r="AH2104" s="43">
        <v>41986.764687791227</v>
      </c>
    </row>
    <row r="2105" spans="1:34">
      <c r="A2105" s="52">
        <v>0</v>
      </c>
      <c r="D2105" s="62">
        <v>1993</v>
      </c>
      <c r="E2105" s="62">
        <v>11</v>
      </c>
      <c r="F2105" s="62">
        <v>1994</v>
      </c>
      <c r="G2105" s="62">
        <v>1994</v>
      </c>
      <c r="H2105" s="170">
        <v>0</v>
      </c>
      <c r="I2105" s="170">
        <v>0</v>
      </c>
      <c r="J2105" s="170">
        <v>0</v>
      </c>
      <c r="K2105" s="170">
        <v>0</v>
      </c>
      <c r="L2105" s="170">
        <v>0</v>
      </c>
      <c r="M2105" s="170">
        <v>0</v>
      </c>
      <c r="N2105" s="170">
        <v>0</v>
      </c>
      <c r="O2105" s="170">
        <v>0</v>
      </c>
      <c r="P2105" s="170">
        <v>0</v>
      </c>
      <c r="Q2105" s="170">
        <v>0</v>
      </c>
      <c r="R2105" s="170">
        <v>2307.1999999999998</v>
      </c>
      <c r="S2105" s="170">
        <v>0</v>
      </c>
      <c r="T2105" s="170">
        <v>0</v>
      </c>
      <c r="U2105" s="170">
        <v>25276.982137772226</v>
      </c>
      <c r="V2105" s="170">
        <v>632.5</v>
      </c>
      <c r="W2105" s="170">
        <v>0</v>
      </c>
      <c r="X2105" s="170">
        <v>10008.88814943649</v>
      </c>
      <c r="Y2105" s="170">
        <v>0</v>
      </c>
      <c r="Z2105" s="170">
        <v>0</v>
      </c>
      <c r="AA2105" s="170">
        <v>0</v>
      </c>
      <c r="AB2105" s="170">
        <v>0</v>
      </c>
      <c r="AC2105" s="170">
        <v>1791.6</v>
      </c>
      <c r="AD2105" s="170">
        <v>0</v>
      </c>
      <c r="AE2105" s="170">
        <v>0</v>
      </c>
      <c r="AF2105" s="170">
        <v>0</v>
      </c>
      <c r="AG2105" s="170">
        <v>775</v>
      </c>
      <c r="AH2105" s="43">
        <v>40792.170287208712</v>
      </c>
    </row>
    <row r="2106" spans="1:34">
      <c r="A2106" s="52">
        <v>0</v>
      </c>
      <c r="D2106" s="62">
        <v>1993</v>
      </c>
      <c r="E2106" s="62">
        <v>12</v>
      </c>
      <c r="F2106" s="62">
        <v>1994</v>
      </c>
      <c r="G2106" s="62">
        <v>1994</v>
      </c>
      <c r="H2106" s="170">
        <v>0</v>
      </c>
      <c r="I2106" s="170">
        <v>0</v>
      </c>
      <c r="J2106" s="170">
        <v>0</v>
      </c>
      <c r="K2106" s="170">
        <v>0</v>
      </c>
      <c r="L2106" s="170">
        <v>0</v>
      </c>
      <c r="M2106" s="170">
        <v>0</v>
      </c>
      <c r="N2106" s="170">
        <v>3.1</v>
      </c>
      <c r="O2106" s="170">
        <v>0</v>
      </c>
      <c r="P2106" s="170">
        <v>0</v>
      </c>
      <c r="Q2106" s="170">
        <v>0</v>
      </c>
      <c r="R2106" s="170">
        <v>741.1</v>
      </c>
      <c r="S2106" s="170">
        <v>0</v>
      </c>
      <c r="T2106" s="170">
        <v>0</v>
      </c>
      <c r="U2106" s="170">
        <v>16765.299784678446</v>
      </c>
      <c r="V2106" s="170">
        <v>422.2</v>
      </c>
      <c r="W2106" s="170">
        <v>0</v>
      </c>
      <c r="X2106" s="170">
        <v>10457.329341628281</v>
      </c>
      <c r="Y2106" s="170">
        <v>0</v>
      </c>
      <c r="Z2106" s="170">
        <v>0</v>
      </c>
      <c r="AA2106" s="170">
        <v>0</v>
      </c>
      <c r="AB2106" s="170">
        <v>0</v>
      </c>
      <c r="AC2106" s="170">
        <v>727.3</v>
      </c>
      <c r="AD2106" s="170">
        <v>0</v>
      </c>
      <c r="AE2106" s="170">
        <v>0</v>
      </c>
      <c r="AF2106" s="170">
        <v>0</v>
      </c>
      <c r="AG2106" s="170">
        <v>642.79999999999995</v>
      </c>
      <c r="AH2106" s="43">
        <v>29759.129126306725</v>
      </c>
    </row>
    <row r="2107" spans="1:34">
      <c r="A2107" s="52">
        <v>0</v>
      </c>
      <c r="D2107" s="62">
        <v>1994</v>
      </c>
      <c r="E2107" s="62">
        <v>1</v>
      </c>
      <c r="F2107" s="62">
        <v>1994</v>
      </c>
      <c r="G2107" s="62">
        <v>1994</v>
      </c>
      <c r="H2107" s="170">
        <v>0</v>
      </c>
      <c r="I2107" s="170">
        <v>0</v>
      </c>
      <c r="J2107" s="170">
        <v>0</v>
      </c>
      <c r="K2107" s="170">
        <v>0</v>
      </c>
      <c r="L2107" s="170">
        <v>0</v>
      </c>
      <c r="M2107" s="170">
        <v>0</v>
      </c>
      <c r="N2107" s="170">
        <v>0</v>
      </c>
      <c r="O2107" s="170">
        <v>0</v>
      </c>
      <c r="P2107" s="170">
        <v>0</v>
      </c>
      <c r="Q2107" s="170">
        <v>0</v>
      </c>
      <c r="R2107" s="170">
        <v>1872.1</v>
      </c>
      <c r="S2107" s="170">
        <v>0</v>
      </c>
      <c r="T2107" s="170">
        <v>0</v>
      </c>
      <c r="U2107" s="170">
        <v>14147.4</v>
      </c>
      <c r="V2107" s="170">
        <v>604.04684851638524</v>
      </c>
      <c r="W2107" s="170">
        <v>0</v>
      </c>
      <c r="X2107" s="170">
        <v>12743.533423800513</v>
      </c>
      <c r="Y2107" s="170">
        <v>0</v>
      </c>
      <c r="Z2107" s="170">
        <v>0</v>
      </c>
      <c r="AA2107" s="170">
        <v>0</v>
      </c>
      <c r="AB2107" s="170">
        <v>0</v>
      </c>
      <c r="AC2107" s="170">
        <v>1371.4</v>
      </c>
      <c r="AD2107" s="170">
        <v>0</v>
      </c>
      <c r="AE2107" s="170">
        <v>0</v>
      </c>
      <c r="AF2107" s="170">
        <v>0</v>
      </c>
      <c r="AG2107" s="170">
        <v>923.3</v>
      </c>
      <c r="AH2107" s="43">
        <v>31661.780272316897</v>
      </c>
    </row>
    <row r="2108" spans="1:34">
      <c r="A2108" s="52">
        <v>0</v>
      </c>
      <c r="D2108" s="62">
        <v>1994</v>
      </c>
      <c r="E2108" s="62">
        <v>2</v>
      </c>
      <c r="F2108" s="62">
        <v>1994</v>
      </c>
      <c r="G2108" s="62">
        <v>1994</v>
      </c>
      <c r="H2108" s="170">
        <v>232.6</v>
      </c>
      <c r="I2108" s="170">
        <v>0</v>
      </c>
      <c r="J2108" s="170">
        <v>0</v>
      </c>
      <c r="K2108" s="170">
        <v>0</v>
      </c>
      <c r="L2108" s="170">
        <v>0</v>
      </c>
      <c r="M2108" s="170">
        <v>0</v>
      </c>
      <c r="N2108" s="170">
        <v>0</v>
      </c>
      <c r="O2108" s="170">
        <v>0</v>
      </c>
      <c r="P2108" s="170">
        <v>0</v>
      </c>
      <c r="Q2108" s="170">
        <v>0</v>
      </c>
      <c r="R2108" s="170">
        <v>1427.6</v>
      </c>
      <c r="S2108" s="170">
        <v>0</v>
      </c>
      <c r="T2108" s="170">
        <v>0</v>
      </c>
      <c r="U2108" s="170">
        <v>2293.5</v>
      </c>
      <c r="V2108" s="170">
        <v>278</v>
      </c>
      <c r="W2108" s="170">
        <v>0</v>
      </c>
      <c r="X2108" s="170">
        <v>8997.7820429018302</v>
      </c>
      <c r="Y2108" s="170">
        <v>0</v>
      </c>
      <c r="Z2108" s="170">
        <v>0</v>
      </c>
      <c r="AA2108" s="170">
        <v>0</v>
      </c>
      <c r="AB2108" s="170">
        <v>0</v>
      </c>
      <c r="AC2108" s="170">
        <v>1252.9000000000001</v>
      </c>
      <c r="AD2108" s="170">
        <v>0</v>
      </c>
      <c r="AE2108" s="170">
        <v>0</v>
      </c>
      <c r="AF2108" s="170">
        <v>0</v>
      </c>
      <c r="AG2108" s="170">
        <v>538.9</v>
      </c>
      <c r="AH2108" s="43">
        <v>15021.282042901828</v>
      </c>
    </row>
    <row r="2109" spans="1:34">
      <c r="A2109" s="52">
        <v>0</v>
      </c>
      <c r="D2109" s="62">
        <v>1994</v>
      </c>
      <c r="E2109" s="62">
        <v>3</v>
      </c>
      <c r="F2109" s="62">
        <v>1994</v>
      </c>
      <c r="G2109" s="62">
        <v>1994</v>
      </c>
      <c r="H2109" s="170">
        <v>0</v>
      </c>
      <c r="I2109" s="170">
        <v>0</v>
      </c>
      <c r="J2109" s="170">
        <v>0</v>
      </c>
      <c r="K2109" s="170">
        <v>0</v>
      </c>
      <c r="L2109" s="170">
        <v>0</v>
      </c>
      <c r="M2109" s="170">
        <v>0</v>
      </c>
      <c r="N2109" s="170">
        <v>0</v>
      </c>
      <c r="O2109" s="170">
        <v>0</v>
      </c>
      <c r="P2109" s="170">
        <v>0</v>
      </c>
      <c r="Q2109" s="170">
        <v>0</v>
      </c>
      <c r="R2109" s="170">
        <v>1626.9</v>
      </c>
      <c r="S2109" s="170">
        <v>0</v>
      </c>
      <c r="T2109" s="170">
        <v>0</v>
      </c>
      <c r="U2109" s="170">
        <v>5457.1</v>
      </c>
      <c r="V2109" s="170">
        <v>801.27861288561587</v>
      </c>
      <c r="W2109" s="170">
        <v>0</v>
      </c>
      <c r="X2109" s="170">
        <v>13035.829592642851</v>
      </c>
      <c r="Y2109" s="170">
        <v>0</v>
      </c>
      <c r="Z2109" s="170">
        <v>0</v>
      </c>
      <c r="AA2109" s="170">
        <v>0</v>
      </c>
      <c r="AB2109" s="170">
        <v>0</v>
      </c>
      <c r="AC2109" s="170">
        <v>1431.3</v>
      </c>
      <c r="AD2109" s="170">
        <v>0</v>
      </c>
      <c r="AE2109" s="170">
        <v>0</v>
      </c>
      <c r="AF2109" s="170">
        <v>0</v>
      </c>
      <c r="AG2109" s="170">
        <v>825.9</v>
      </c>
      <c r="AH2109" s="43">
        <v>23178.308205528469</v>
      </c>
    </row>
    <row r="2110" spans="1:34">
      <c r="A2110" s="52">
        <v>0</v>
      </c>
      <c r="D2110" s="62">
        <v>1994</v>
      </c>
      <c r="E2110" s="62">
        <v>4</v>
      </c>
      <c r="F2110" s="62">
        <v>1994</v>
      </c>
      <c r="G2110" s="62">
        <v>1994</v>
      </c>
      <c r="H2110" s="170">
        <v>0</v>
      </c>
      <c r="I2110" s="170">
        <v>0</v>
      </c>
      <c r="J2110" s="170">
        <v>0</v>
      </c>
      <c r="K2110" s="170">
        <v>0</v>
      </c>
      <c r="L2110" s="170">
        <v>0</v>
      </c>
      <c r="M2110" s="170">
        <v>0</v>
      </c>
      <c r="N2110" s="170">
        <v>0</v>
      </c>
      <c r="O2110" s="170">
        <v>0</v>
      </c>
      <c r="P2110" s="170">
        <v>0</v>
      </c>
      <c r="Q2110" s="170">
        <v>0</v>
      </c>
      <c r="R2110" s="170">
        <v>1989</v>
      </c>
      <c r="S2110" s="170">
        <v>0</v>
      </c>
      <c r="T2110" s="170">
        <v>0</v>
      </c>
      <c r="U2110" s="170">
        <v>32278.024438462442</v>
      </c>
      <c r="V2110" s="170">
        <v>1410.5630141722868</v>
      </c>
      <c r="W2110" s="170">
        <v>0</v>
      </c>
      <c r="X2110" s="170">
        <v>13088.726429158463</v>
      </c>
      <c r="Y2110" s="170">
        <v>0</v>
      </c>
      <c r="Z2110" s="170">
        <v>0</v>
      </c>
      <c r="AA2110" s="170">
        <v>0</v>
      </c>
      <c r="AB2110" s="170">
        <v>0</v>
      </c>
      <c r="AC2110" s="170">
        <v>1597.2</v>
      </c>
      <c r="AD2110" s="170">
        <v>0</v>
      </c>
      <c r="AE2110" s="170">
        <v>0</v>
      </c>
      <c r="AF2110" s="170">
        <v>0</v>
      </c>
      <c r="AG2110" s="170">
        <v>993</v>
      </c>
      <c r="AH2110" s="43">
        <v>51356.513881793187</v>
      </c>
    </row>
    <row r="2111" spans="1:34">
      <c r="A2111" s="52">
        <v>0</v>
      </c>
      <c r="D2111" s="62">
        <v>1994</v>
      </c>
      <c r="E2111" s="62">
        <v>5</v>
      </c>
      <c r="F2111" s="62">
        <v>1994</v>
      </c>
      <c r="G2111" s="62">
        <v>1995</v>
      </c>
      <c r="H2111" s="170">
        <v>0</v>
      </c>
      <c r="I2111" s="170">
        <v>0</v>
      </c>
      <c r="J2111" s="170">
        <v>0</v>
      </c>
      <c r="K2111" s="170">
        <v>0</v>
      </c>
      <c r="L2111" s="170">
        <v>0</v>
      </c>
      <c r="M2111" s="170">
        <v>0</v>
      </c>
      <c r="N2111" s="170">
        <v>0</v>
      </c>
      <c r="O2111" s="170">
        <v>0</v>
      </c>
      <c r="P2111" s="170">
        <v>0</v>
      </c>
      <c r="Q2111" s="170">
        <v>0</v>
      </c>
      <c r="R2111" s="170">
        <v>2711.1</v>
      </c>
      <c r="S2111" s="170">
        <v>0</v>
      </c>
      <c r="T2111" s="170">
        <v>0</v>
      </c>
      <c r="U2111" s="170">
        <v>9429.9673089688822</v>
      </c>
      <c r="V2111" s="170">
        <v>1672.9477848190199</v>
      </c>
      <c r="W2111" s="170">
        <v>0</v>
      </c>
      <c r="X2111" s="170">
        <v>15871.200069761664</v>
      </c>
      <c r="Y2111" s="170">
        <v>0</v>
      </c>
      <c r="Z2111" s="170">
        <v>0</v>
      </c>
      <c r="AA2111" s="170">
        <v>0</v>
      </c>
      <c r="AB2111" s="170">
        <v>0</v>
      </c>
      <c r="AC2111" s="170">
        <v>1829</v>
      </c>
      <c r="AD2111" s="170">
        <v>0</v>
      </c>
      <c r="AE2111" s="170">
        <v>0</v>
      </c>
      <c r="AF2111" s="170">
        <v>0</v>
      </c>
      <c r="AG2111" s="170">
        <v>998</v>
      </c>
      <c r="AH2111" s="43">
        <v>32512.215163549568</v>
      </c>
    </row>
    <row r="2112" spans="1:34">
      <c r="A2112" s="52">
        <v>0</v>
      </c>
      <c r="D2112" s="62">
        <v>1994</v>
      </c>
      <c r="E2112" s="62">
        <v>6</v>
      </c>
      <c r="F2112" s="62">
        <v>1994</v>
      </c>
      <c r="G2112" s="62">
        <v>1995</v>
      </c>
      <c r="H2112" s="170">
        <v>0</v>
      </c>
      <c r="I2112" s="170">
        <v>0</v>
      </c>
      <c r="J2112" s="170">
        <v>0</v>
      </c>
      <c r="K2112" s="170">
        <v>0</v>
      </c>
      <c r="L2112" s="170">
        <v>0</v>
      </c>
      <c r="M2112" s="170">
        <v>0</v>
      </c>
      <c r="N2112" s="170">
        <v>3.1</v>
      </c>
      <c r="O2112" s="170">
        <v>0</v>
      </c>
      <c r="P2112" s="170">
        <v>0</v>
      </c>
      <c r="Q2112" s="170">
        <v>0</v>
      </c>
      <c r="R2112" s="170">
        <v>4322.3</v>
      </c>
      <c r="S2112" s="170">
        <v>0</v>
      </c>
      <c r="T2112" s="170">
        <v>0</v>
      </c>
      <c r="U2112" s="170">
        <v>15007.797905994057</v>
      </c>
      <c r="V2112" s="170">
        <v>2128.749067913026</v>
      </c>
      <c r="W2112" s="170">
        <v>0</v>
      </c>
      <c r="X2112" s="170">
        <v>29316.73163070278</v>
      </c>
      <c r="Y2112" s="170">
        <v>0</v>
      </c>
      <c r="Z2112" s="170">
        <v>0</v>
      </c>
      <c r="AA2112" s="170">
        <v>0</v>
      </c>
      <c r="AB2112" s="170">
        <v>0</v>
      </c>
      <c r="AC2112" s="170">
        <v>2095.1999999999998</v>
      </c>
      <c r="AD2112" s="170">
        <v>0</v>
      </c>
      <c r="AE2112" s="170">
        <v>0</v>
      </c>
      <c r="AF2112" s="170">
        <v>0</v>
      </c>
      <c r="AG2112" s="170">
        <v>1529.1</v>
      </c>
      <c r="AH2112" s="43">
        <v>54402.97860460986</v>
      </c>
    </row>
    <row r="2113" spans="1:34">
      <c r="A2113" s="52">
        <v>0</v>
      </c>
      <c r="D2113" s="62">
        <v>1994</v>
      </c>
      <c r="E2113" s="62">
        <v>7</v>
      </c>
      <c r="F2113" s="62">
        <v>1995</v>
      </c>
      <c r="G2113" s="62">
        <v>1995</v>
      </c>
      <c r="H2113" s="170">
        <v>118.7</v>
      </c>
      <c r="I2113" s="170">
        <v>0</v>
      </c>
      <c r="J2113" s="170">
        <v>0</v>
      </c>
      <c r="K2113" s="170">
        <v>0</v>
      </c>
      <c r="L2113" s="170">
        <v>416.36875536480676</v>
      </c>
      <c r="M2113" s="170">
        <v>0</v>
      </c>
      <c r="N2113" s="170">
        <v>0</v>
      </c>
      <c r="O2113" s="170">
        <v>0</v>
      </c>
      <c r="P2113" s="170">
        <v>0</v>
      </c>
      <c r="Q2113" s="170">
        <v>0</v>
      </c>
      <c r="R2113" s="170">
        <v>5425.5</v>
      </c>
      <c r="S2113" s="170">
        <v>0</v>
      </c>
      <c r="T2113" s="170">
        <v>0</v>
      </c>
      <c r="U2113" s="170">
        <v>16565.400000000001</v>
      </c>
      <c r="V2113" s="170">
        <v>725.4</v>
      </c>
      <c r="W2113" s="170">
        <v>0</v>
      </c>
      <c r="X2113" s="170">
        <v>23156.9</v>
      </c>
      <c r="Y2113" s="170">
        <v>0</v>
      </c>
      <c r="Z2113" s="170">
        <v>0</v>
      </c>
      <c r="AA2113" s="170">
        <v>0</v>
      </c>
      <c r="AB2113" s="170">
        <v>0</v>
      </c>
      <c r="AC2113" s="170">
        <v>2088.6</v>
      </c>
      <c r="AD2113" s="170">
        <v>0</v>
      </c>
      <c r="AE2113" s="170">
        <v>0</v>
      </c>
      <c r="AF2113" s="170">
        <v>0</v>
      </c>
      <c r="AG2113" s="170">
        <v>1833.8</v>
      </c>
      <c r="AH2113" s="43">
        <v>50330.668755364815</v>
      </c>
    </row>
    <row r="2114" spans="1:34">
      <c r="A2114" s="52">
        <v>0</v>
      </c>
      <c r="D2114" s="62">
        <v>1994</v>
      </c>
      <c r="E2114" s="62">
        <v>8</v>
      </c>
      <c r="F2114" s="62">
        <v>1995</v>
      </c>
      <c r="G2114" s="62">
        <v>1995</v>
      </c>
      <c r="H2114" s="170">
        <v>254.2</v>
      </c>
      <c r="I2114" s="170">
        <v>0</v>
      </c>
      <c r="J2114" s="170">
        <v>0</v>
      </c>
      <c r="K2114" s="170">
        <v>0</v>
      </c>
      <c r="L2114" s="170">
        <v>0</v>
      </c>
      <c r="M2114" s="170">
        <v>0</v>
      </c>
      <c r="N2114" s="170">
        <v>0</v>
      </c>
      <c r="O2114" s="170">
        <v>0</v>
      </c>
      <c r="P2114" s="170">
        <v>0</v>
      </c>
      <c r="Q2114" s="170">
        <v>0</v>
      </c>
      <c r="R2114" s="170">
        <v>6089.1</v>
      </c>
      <c r="S2114" s="170">
        <v>0</v>
      </c>
      <c r="T2114" s="170">
        <v>0</v>
      </c>
      <c r="U2114" s="170">
        <v>17549</v>
      </c>
      <c r="V2114" s="170">
        <v>681</v>
      </c>
      <c r="W2114" s="170">
        <v>0</v>
      </c>
      <c r="X2114" s="170">
        <v>22448.5</v>
      </c>
      <c r="Y2114" s="170">
        <v>0</v>
      </c>
      <c r="Z2114" s="170">
        <v>0</v>
      </c>
      <c r="AA2114" s="170">
        <v>0</v>
      </c>
      <c r="AB2114" s="170">
        <v>0</v>
      </c>
      <c r="AC2114" s="170">
        <v>2227.5</v>
      </c>
      <c r="AD2114" s="170">
        <v>0</v>
      </c>
      <c r="AE2114" s="170">
        <v>0</v>
      </c>
      <c r="AF2114" s="170">
        <v>0</v>
      </c>
      <c r="AG2114" s="170">
        <v>1991.2</v>
      </c>
      <c r="AH2114" s="43">
        <v>51240.5</v>
      </c>
    </row>
    <row r="2115" spans="1:34">
      <c r="A2115" s="52">
        <v>0</v>
      </c>
      <c r="D2115" s="62">
        <v>1994</v>
      </c>
      <c r="E2115" s="62">
        <v>9</v>
      </c>
      <c r="F2115" s="62">
        <v>1995</v>
      </c>
      <c r="G2115" s="62">
        <v>1995</v>
      </c>
      <c r="H2115" s="170">
        <v>204.3</v>
      </c>
      <c r="I2115" s="170">
        <v>0</v>
      </c>
      <c r="J2115" s="170">
        <v>0</v>
      </c>
      <c r="K2115" s="170">
        <v>0</v>
      </c>
      <c r="L2115" s="170">
        <v>32.04309012875536</v>
      </c>
      <c r="M2115" s="170">
        <v>0</v>
      </c>
      <c r="N2115" s="170">
        <v>0</v>
      </c>
      <c r="O2115" s="170">
        <v>0</v>
      </c>
      <c r="P2115" s="170">
        <v>0</v>
      </c>
      <c r="Q2115" s="170">
        <v>0</v>
      </c>
      <c r="R2115" s="170">
        <v>4671.5</v>
      </c>
      <c r="S2115" s="170">
        <v>0</v>
      </c>
      <c r="T2115" s="170">
        <v>0</v>
      </c>
      <c r="U2115" s="170">
        <v>9940.4</v>
      </c>
      <c r="V2115" s="170">
        <v>650.1</v>
      </c>
      <c r="W2115" s="170">
        <v>0</v>
      </c>
      <c r="X2115" s="170">
        <v>18548.2</v>
      </c>
      <c r="Y2115" s="170">
        <v>0</v>
      </c>
      <c r="Z2115" s="170">
        <v>0</v>
      </c>
      <c r="AA2115" s="170">
        <v>0</v>
      </c>
      <c r="AB2115" s="170">
        <v>0</v>
      </c>
      <c r="AC2115" s="170">
        <v>2175.5</v>
      </c>
      <c r="AD2115" s="170">
        <v>0</v>
      </c>
      <c r="AE2115" s="170">
        <v>0</v>
      </c>
      <c r="AF2115" s="170">
        <v>0</v>
      </c>
      <c r="AG2115" s="170">
        <v>1685.9</v>
      </c>
      <c r="AH2115" s="43">
        <v>37907.943090128756</v>
      </c>
    </row>
    <row r="2116" spans="1:34">
      <c r="A2116" s="52">
        <v>0</v>
      </c>
      <c r="D2116" s="62">
        <v>1994</v>
      </c>
      <c r="E2116" s="62">
        <v>10</v>
      </c>
      <c r="F2116" s="62">
        <v>1995</v>
      </c>
      <c r="G2116" s="62">
        <v>1995</v>
      </c>
      <c r="H2116" s="170">
        <v>0</v>
      </c>
      <c r="I2116" s="170">
        <v>0</v>
      </c>
      <c r="J2116" s="170">
        <v>0</v>
      </c>
      <c r="K2116" s="170">
        <v>0</v>
      </c>
      <c r="L2116" s="170">
        <v>3163.1927896995703</v>
      </c>
      <c r="M2116" s="170">
        <v>0</v>
      </c>
      <c r="N2116" s="170">
        <v>0</v>
      </c>
      <c r="O2116" s="170">
        <v>0</v>
      </c>
      <c r="P2116" s="170">
        <v>0</v>
      </c>
      <c r="Q2116" s="170">
        <v>0</v>
      </c>
      <c r="R2116" s="170">
        <v>4087.0931940487499</v>
      </c>
      <c r="S2116" s="170">
        <v>0</v>
      </c>
      <c r="T2116" s="170">
        <v>0</v>
      </c>
      <c r="U2116" s="170">
        <v>18427.599999999999</v>
      </c>
      <c r="V2116" s="170">
        <v>1965.3797598820754</v>
      </c>
      <c r="W2116" s="170">
        <v>0</v>
      </c>
      <c r="X2116" s="170">
        <v>21207.899999999998</v>
      </c>
      <c r="Y2116" s="170">
        <v>0</v>
      </c>
      <c r="Z2116" s="170">
        <v>0</v>
      </c>
      <c r="AA2116" s="170">
        <v>0</v>
      </c>
      <c r="AB2116" s="170">
        <v>0</v>
      </c>
      <c r="AC2116" s="170">
        <v>1944.4</v>
      </c>
      <c r="AD2116" s="170">
        <v>0</v>
      </c>
      <c r="AE2116" s="170">
        <v>0</v>
      </c>
      <c r="AF2116" s="170">
        <v>0</v>
      </c>
      <c r="AG2116" s="170">
        <v>1278.9000000000001</v>
      </c>
      <c r="AH2116" s="43">
        <v>52074.465743630397</v>
      </c>
    </row>
    <row r="2117" spans="1:34">
      <c r="A2117" s="52">
        <v>0</v>
      </c>
      <c r="D2117" s="62">
        <v>1994</v>
      </c>
      <c r="E2117" s="62">
        <v>11</v>
      </c>
      <c r="F2117" s="62">
        <v>1995</v>
      </c>
      <c r="G2117" s="62">
        <v>1995</v>
      </c>
      <c r="H2117" s="170">
        <v>0</v>
      </c>
      <c r="I2117" s="170">
        <v>0</v>
      </c>
      <c r="J2117" s="170">
        <v>0</v>
      </c>
      <c r="K2117" s="170">
        <v>0</v>
      </c>
      <c r="L2117" s="170">
        <v>2519.8042918454935</v>
      </c>
      <c r="M2117" s="170">
        <v>0</v>
      </c>
      <c r="N2117" s="170">
        <v>0</v>
      </c>
      <c r="O2117" s="170">
        <v>0</v>
      </c>
      <c r="P2117" s="170">
        <v>0</v>
      </c>
      <c r="Q2117" s="170">
        <v>0</v>
      </c>
      <c r="R2117" s="170">
        <v>1816.353972776195</v>
      </c>
      <c r="S2117" s="170">
        <v>0</v>
      </c>
      <c r="T2117" s="170">
        <v>0</v>
      </c>
      <c r="U2117" s="170">
        <v>26755.8</v>
      </c>
      <c r="V2117" s="170">
        <v>2689.6974026648354</v>
      </c>
      <c r="W2117" s="170">
        <v>0</v>
      </c>
      <c r="X2117" s="170">
        <v>17459.5</v>
      </c>
      <c r="Y2117" s="170">
        <v>0</v>
      </c>
      <c r="Z2117" s="170">
        <v>0</v>
      </c>
      <c r="AA2117" s="170">
        <v>0</v>
      </c>
      <c r="AB2117" s="170">
        <v>0</v>
      </c>
      <c r="AC2117" s="170">
        <v>1159.2</v>
      </c>
      <c r="AD2117" s="170">
        <v>0</v>
      </c>
      <c r="AE2117" s="170">
        <v>0</v>
      </c>
      <c r="AF2117" s="170">
        <v>0</v>
      </c>
      <c r="AG2117" s="170">
        <v>827.5</v>
      </c>
      <c r="AH2117" s="43">
        <v>53227.855667286523</v>
      </c>
    </row>
    <row r="2118" spans="1:34">
      <c r="A2118" s="52">
        <v>0</v>
      </c>
      <c r="D2118" s="62">
        <v>1994</v>
      </c>
      <c r="E2118" s="62">
        <v>12</v>
      </c>
      <c r="F2118" s="62">
        <v>1995</v>
      </c>
      <c r="G2118" s="62">
        <v>1995</v>
      </c>
      <c r="H2118" s="170">
        <v>0</v>
      </c>
      <c r="I2118" s="170">
        <v>0</v>
      </c>
      <c r="J2118" s="170">
        <v>0</v>
      </c>
      <c r="K2118" s="170">
        <v>0</v>
      </c>
      <c r="L2118" s="170">
        <v>2408.3617167381967</v>
      </c>
      <c r="M2118" s="170">
        <v>0</v>
      </c>
      <c r="N2118" s="170">
        <v>3.1</v>
      </c>
      <c r="O2118" s="170">
        <v>0</v>
      </c>
      <c r="P2118" s="170">
        <v>0</v>
      </c>
      <c r="Q2118" s="170">
        <v>0</v>
      </c>
      <c r="R2118" s="170">
        <v>2891.7783792339351</v>
      </c>
      <c r="S2118" s="170">
        <v>0</v>
      </c>
      <c r="T2118" s="170">
        <v>0</v>
      </c>
      <c r="U2118" s="170">
        <v>33524.1</v>
      </c>
      <c r="V2118" s="170">
        <v>898.05442317178347</v>
      </c>
      <c r="W2118" s="170">
        <v>0</v>
      </c>
      <c r="X2118" s="170">
        <v>16848.599999999999</v>
      </c>
      <c r="Y2118" s="170">
        <v>0</v>
      </c>
      <c r="Z2118" s="170">
        <v>0</v>
      </c>
      <c r="AA2118" s="170">
        <v>0</v>
      </c>
      <c r="AB2118" s="170">
        <v>0</v>
      </c>
      <c r="AC2118" s="170">
        <v>1805.2</v>
      </c>
      <c r="AD2118" s="170">
        <v>0</v>
      </c>
      <c r="AE2118" s="170">
        <v>0</v>
      </c>
      <c r="AF2118" s="170">
        <v>0</v>
      </c>
      <c r="AG2118" s="170">
        <v>692</v>
      </c>
      <c r="AH2118" s="43">
        <v>59071.194519143915</v>
      </c>
    </row>
    <row r="2119" spans="1:34">
      <c r="A2119" s="52">
        <v>0</v>
      </c>
      <c r="D2119" s="62">
        <v>1995</v>
      </c>
      <c r="E2119" s="62">
        <v>1</v>
      </c>
      <c r="F2119" s="62">
        <v>1995</v>
      </c>
      <c r="G2119" s="62">
        <v>1995</v>
      </c>
      <c r="H2119" s="170">
        <v>0</v>
      </c>
      <c r="I2119" s="170">
        <v>0</v>
      </c>
      <c r="J2119" s="170">
        <v>0</v>
      </c>
      <c r="K2119" s="170">
        <v>0</v>
      </c>
      <c r="L2119" s="170">
        <v>268.44223175965658</v>
      </c>
      <c r="M2119" s="170">
        <v>0</v>
      </c>
      <c r="N2119" s="170">
        <v>0</v>
      </c>
      <c r="O2119" s="170">
        <v>0</v>
      </c>
      <c r="P2119" s="170">
        <v>0</v>
      </c>
      <c r="Q2119" s="170">
        <v>0</v>
      </c>
      <c r="R2119" s="170">
        <v>2274.9557138334917</v>
      </c>
      <c r="S2119" s="170">
        <v>0</v>
      </c>
      <c r="T2119" s="170">
        <v>0</v>
      </c>
      <c r="U2119" s="170">
        <v>6168.3</v>
      </c>
      <c r="V2119" s="170">
        <v>101.2</v>
      </c>
      <c r="W2119" s="170">
        <v>0</v>
      </c>
      <c r="X2119" s="170">
        <v>12687.5</v>
      </c>
      <c r="Y2119" s="170">
        <v>0</v>
      </c>
      <c r="Z2119" s="170">
        <v>0</v>
      </c>
      <c r="AA2119" s="170">
        <v>0</v>
      </c>
      <c r="AB2119" s="170">
        <v>0</v>
      </c>
      <c r="AC2119" s="170">
        <v>1611.5</v>
      </c>
      <c r="AD2119" s="170">
        <v>0</v>
      </c>
      <c r="AE2119" s="170">
        <v>0</v>
      </c>
      <c r="AF2119" s="170">
        <v>0</v>
      </c>
      <c r="AG2119" s="170">
        <v>200.8</v>
      </c>
      <c r="AH2119" s="43">
        <v>23312.697945593147</v>
      </c>
    </row>
    <row r="2120" spans="1:34">
      <c r="A2120" s="52">
        <v>0</v>
      </c>
      <c r="D2120" s="62">
        <v>1995</v>
      </c>
      <c r="E2120" s="62">
        <v>2</v>
      </c>
      <c r="F2120" s="62">
        <v>1995</v>
      </c>
      <c r="G2120" s="62">
        <v>1995</v>
      </c>
      <c r="H2120" s="170">
        <v>0</v>
      </c>
      <c r="I2120" s="170">
        <v>0</v>
      </c>
      <c r="J2120" s="170">
        <v>0</v>
      </c>
      <c r="K2120" s="170">
        <v>0</v>
      </c>
      <c r="L2120" s="170">
        <v>0</v>
      </c>
      <c r="M2120" s="170">
        <v>0</v>
      </c>
      <c r="N2120" s="170">
        <v>0</v>
      </c>
      <c r="O2120" s="170">
        <v>0</v>
      </c>
      <c r="P2120" s="170">
        <v>0</v>
      </c>
      <c r="Q2120" s="170">
        <v>0</v>
      </c>
      <c r="R2120" s="170">
        <v>1468.2575498575497</v>
      </c>
      <c r="S2120" s="170">
        <v>0</v>
      </c>
      <c r="T2120" s="170">
        <v>0</v>
      </c>
      <c r="U2120" s="170">
        <v>1666.5</v>
      </c>
      <c r="V2120" s="170">
        <v>123.9</v>
      </c>
      <c r="W2120" s="170">
        <v>0</v>
      </c>
      <c r="X2120" s="170">
        <v>10599.1</v>
      </c>
      <c r="Y2120" s="170">
        <v>0</v>
      </c>
      <c r="Z2120" s="170">
        <v>0</v>
      </c>
      <c r="AA2120" s="170">
        <v>0</v>
      </c>
      <c r="AB2120" s="170">
        <v>0</v>
      </c>
      <c r="AC2120" s="170">
        <v>1472.9</v>
      </c>
      <c r="AD2120" s="170">
        <v>0</v>
      </c>
      <c r="AE2120" s="170">
        <v>0</v>
      </c>
      <c r="AF2120" s="170">
        <v>0</v>
      </c>
      <c r="AG2120" s="170">
        <v>269.8</v>
      </c>
      <c r="AH2120" s="43">
        <v>15600.457549857549</v>
      </c>
    </row>
    <row r="2121" spans="1:34">
      <c r="A2121" s="52">
        <v>0</v>
      </c>
      <c r="D2121" s="62">
        <v>1995</v>
      </c>
      <c r="E2121" s="62">
        <v>3</v>
      </c>
      <c r="F2121" s="62">
        <v>1995</v>
      </c>
      <c r="G2121" s="62">
        <v>1995</v>
      </c>
      <c r="H2121" s="170">
        <v>0</v>
      </c>
      <c r="I2121" s="170">
        <v>0</v>
      </c>
      <c r="J2121" s="170">
        <v>0</v>
      </c>
      <c r="K2121" s="170">
        <v>0</v>
      </c>
      <c r="L2121" s="170">
        <v>0</v>
      </c>
      <c r="M2121" s="170">
        <v>0</v>
      </c>
      <c r="N2121" s="170">
        <v>0</v>
      </c>
      <c r="O2121" s="170">
        <v>0</v>
      </c>
      <c r="P2121" s="170">
        <v>0</v>
      </c>
      <c r="Q2121" s="170">
        <v>0</v>
      </c>
      <c r="R2121" s="170">
        <v>1358.0611902500791</v>
      </c>
      <c r="S2121" s="170">
        <v>0</v>
      </c>
      <c r="T2121" s="170">
        <v>0</v>
      </c>
      <c r="U2121" s="170">
        <v>0</v>
      </c>
      <c r="V2121" s="170">
        <v>241.8</v>
      </c>
      <c r="W2121" s="170">
        <v>0</v>
      </c>
      <c r="X2121" s="170">
        <v>5693.8</v>
      </c>
      <c r="Y2121" s="170">
        <v>0</v>
      </c>
      <c r="Z2121" s="170">
        <v>0</v>
      </c>
      <c r="AA2121" s="170">
        <v>0</v>
      </c>
      <c r="AB2121" s="170">
        <v>0</v>
      </c>
      <c r="AC2121" s="170">
        <v>1543.9</v>
      </c>
      <c r="AD2121" s="170">
        <v>0</v>
      </c>
      <c r="AE2121" s="170">
        <v>0</v>
      </c>
      <c r="AF2121" s="170">
        <v>0</v>
      </c>
      <c r="AG2121" s="170">
        <v>352</v>
      </c>
      <c r="AH2121" s="43">
        <v>9189.5611902500787</v>
      </c>
    </row>
    <row r="2122" spans="1:34">
      <c r="A2122" s="52">
        <v>0</v>
      </c>
      <c r="D2122" s="62">
        <v>1995</v>
      </c>
      <c r="E2122" s="62">
        <v>4</v>
      </c>
      <c r="F2122" s="62">
        <v>1995</v>
      </c>
      <c r="G2122" s="62">
        <v>1995</v>
      </c>
      <c r="H2122" s="170">
        <v>474.2</v>
      </c>
      <c r="I2122" s="170">
        <v>0</v>
      </c>
      <c r="J2122" s="170">
        <v>0</v>
      </c>
      <c r="K2122" s="170">
        <v>0</v>
      </c>
      <c r="L2122" s="170">
        <v>0</v>
      </c>
      <c r="M2122" s="170">
        <v>0</v>
      </c>
      <c r="N2122" s="170">
        <v>0</v>
      </c>
      <c r="O2122" s="170">
        <v>0</v>
      </c>
      <c r="P2122" s="170">
        <v>0</v>
      </c>
      <c r="Q2122" s="170">
        <v>0</v>
      </c>
      <c r="R2122" s="170">
        <v>2024.7</v>
      </c>
      <c r="S2122" s="170">
        <v>0</v>
      </c>
      <c r="T2122" s="170">
        <v>0</v>
      </c>
      <c r="U2122" s="170">
        <v>0</v>
      </c>
      <c r="V2122" s="170">
        <v>497.9</v>
      </c>
      <c r="W2122" s="170">
        <v>0</v>
      </c>
      <c r="X2122" s="170">
        <v>11467.6</v>
      </c>
      <c r="Y2122" s="170">
        <v>0</v>
      </c>
      <c r="Z2122" s="170">
        <v>0</v>
      </c>
      <c r="AA2122" s="170">
        <v>0</v>
      </c>
      <c r="AB2122" s="170">
        <v>0</v>
      </c>
      <c r="AC2122" s="170">
        <v>1282.8</v>
      </c>
      <c r="AD2122" s="170">
        <v>0</v>
      </c>
      <c r="AE2122" s="170">
        <v>0</v>
      </c>
      <c r="AF2122" s="170">
        <v>0</v>
      </c>
      <c r="AG2122" s="170">
        <v>787</v>
      </c>
      <c r="AH2122" s="43">
        <v>16534.2</v>
      </c>
    </row>
    <row r="2123" spans="1:34">
      <c r="A2123" s="52">
        <v>0</v>
      </c>
      <c r="D2123" s="62">
        <v>1995</v>
      </c>
      <c r="E2123" s="62">
        <v>5</v>
      </c>
      <c r="F2123" s="62">
        <v>1995</v>
      </c>
      <c r="G2123" s="62">
        <v>1996</v>
      </c>
      <c r="H2123" s="170">
        <v>28.9</v>
      </c>
      <c r="I2123" s="170">
        <v>0</v>
      </c>
      <c r="J2123" s="170">
        <v>0</v>
      </c>
      <c r="K2123" s="170">
        <v>0</v>
      </c>
      <c r="L2123" s="170">
        <v>0</v>
      </c>
      <c r="M2123" s="170">
        <v>0</v>
      </c>
      <c r="N2123" s="170">
        <v>0</v>
      </c>
      <c r="O2123" s="170">
        <v>0</v>
      </c>
      <c r="P2123" s="170">
        <v>0</v>
      </c>
      <c r="Q2123" s="170">
        <v>0</v>
      </c>
      <c r="R2123" s="170">
        <v>1761.2</v>
      </c>
      <c r="S2123" s="170">
        <v>0</v>
      </c>
      <c r="T2123" s="170">
        <v>0</v>
      </c>
      <c r="U2123" s="170">
        <v>0</v>
      </c>
      <c r="V2123" s="170">
        <v>646.20000000000005</v>
      </c>
      <c r="W2123" s="170">
        <v>0</v>
      </c>
      <c r="X2123" s="170">
        <v>14664.3</v>
      </c>
      <c r="Y2123" s="170">
        <v>0</v>
      </c>
      <c r="Z2123" s="170">
        <v>0</v>
      </c>
      <c r="AA2123" s="170">
        <v>0</v>
      </c>
      <c r="AB2123" s="170">
        <v>0</v>
      </c>
      <c r="AC2123" s="170">
        <v>1364</v>
      </c>
      <c r="AD2123" s="170">
        <v>0</v>
      </c>
      <c r="AE2123" s="170">
        <v>0</v>
      </c>
      <c r="AF2123" s="170">
        <v>0</v>
      </c>
      <c r="AG2123" s="170">
        <v>892.2</v>
      </c>
      <c r="AH2123" s="43">
        <v>19356.8</v>
      </c>
    </row>
    <row r="2124" spans="1:34">
      <c r="A2124" s="52">
        <v>0</v>
      </c>
      <c r="D2124" s="62">
        <v>1995</v>
      </c>
      <c r="E2124" s="62">
        <v>6</v>
      </c>
      <c r="F2124" s="62">
        <v>1995</v>
      </c>
      <c r="G2124" s="62">
        <v>1996</v>
      </c>
      <c r="H2124" s="170">
        <v>0</v>
      </c>
      <c r="I2124" s="170">
        <v>0</v>
      </c>
      <c r="J2124" s="170">
        <v>0</v>
      </c>
      <c r="K2124" s="170">
        <v>0</v>
      </c>
      <c r="L2124" s="170">
        <v>0</v>
      </c>
      <c r="M2124" s="170">
        <v>0</v>
      </c>
      <c r="N2124" s="170">
        <v>0</v>
      </c>
      <c r="O2124" s="170">
        <v>0</v>
      </c>
      <c r="P2124" s="170">
        <v>0</v>
      </c>
      <c r="Q2124" s="170">
        <v>0</v>
      </c>
      <c r="R2124" s="170">
        <v>3142.3</v>
      </c>
      <c r="S2124" s="170">
        <v>0</v>
      </c>
      <c r="T2124" s="170">
        <v>0</v>
      </c>
      <c r="U2124" s="170">
        <v>0</v>
      </c>
      <c r="V2124" s="170">
        <v>688.8</v>
      </c>
      <c r="W2124" s="170">
        <v>0</v>
      </c>
      <c r="X2124" s="170">
        <v>15259.1</v>
      </c>
      <c r="Y2124" s="170">
        <v>0</v>
      </c>
      <c r="Z2124" s="170">
        <v>0</v>
      </c>
      <c r="AA2124" s="170">
        <v>0</v>
      </c>
      <c r="AB2124" s="170">
        <v>0</v>
      </c>
      <c r="AC2124" s="170">
        <v>2019</v>
      </c>
      <c r="AD2124" s="170">
        <v>0</v>
      </c>
      <c r="AE2124" s="170">
        <v>0</v>
      </c>
      <c r="AF2124" s="170">
        <v>0</v>
      </c>
      <c r="AG2124" s="170">
        <v>1268.8</v>
      </c>
      <c r="AH2124" s="43">
        <v>22378</v>
      </c>
    </row>
    <row r="2125" spans="1:34">
      <c r="A2125" s="52">
        <v>0</v>
      </c>
      <c r="D2125" s="62">
        <v>1995</v>
      </c>
      <c r="E2125" s="62">
        <v>7</v>
      </c>
      <c r="F2125" s="62">
        <v>1996</v>
      </c>
      <c r="G2125" s="62">
        <v>1996</v>
      </c>
      <c r="H2125" s="170">
        <v>0</v>
      </c>
      <c r="I2125" s="170">
        <v>0</v>
      </c>
      <c r="J2125" s="170">
        <v>0</v>
      </c>
      <c r="K2125" s="170">
        <v>0</v>
      </c>
      <c r="L2125" s="170">
        <v>0</v>
      </c>
      <c r="M2125" s="170">
        <v>0</v>
      </c>
      <c r="N2125" s="170">
        <v>0</v>
      </c>
      <c r="O2125" s="170">
        <v>0</v>
      </c>
      <c r="P2125" s="170">
        <v>0</v>
      </c>
      <c r="Q2125" s="170">
        <v>0</v>
      </c>
      <c r="R2125" s="170">
        <v>3959.4</v>
      </c>
      <c r="S2125" s="170">
        <v>0</v>
      </c>
      <c r="T2125" s="170">
        <v>0</v>
      </c>
      <c r="U2125" s="170">
        <v>0</v>
      </c>
      <c r="V2125" s="170">
        <v>765.6</v>
      </c>
      <c r="W2125" s="170">
        <v>0</v>
      </c>
      <c r="X2125" s="170">
        <v>20521.2</v>
      </c>
      <c r="Y2125" s="170">
        <v>0</v>
      </c>
      <c r="Z2125" s="170">
        <v>0</v>
      </c>
      <c r="AA2125" s="170">
        <v>0</v>
      </c>
      <c r="AB2125" s="170">
        <v>0</v>
      </c>
      <c r="AC2125" s="170">
        <v>2270.3000000000002</v>
      </c>
      <c r="AD2125" s="170">
        <v>0</v>
      </c>
      <c r="AE2125" s="170">
        <v>0</v>
      </c>
      <c r="AF2125" s="170">
        <v>0</v>
      </c>
      <c r="AG2125" s="170">
        <v>1794.6</v>
      </c>
      <c r="AH2125" s="43">
        <v>29311.1</v>
      </c>
    </row>
    <row r="2126" spans="1:34">
      <c r="A2126" s="52">
        <v>0</v>
      </c>
      <c r="D2126" s="62">
        <v>1995</v>
      </c>
      <c r="E2126" s="62">
        <v>8</v>
      </c>
      <c r="F2126" s="62">
        <v>1996</v>
      </c>
      <c r="G2126" s="62">
        <v>1996</v>
      </c>
      <c r="H2126" s="170">
        <v>0</v>
      </c>
      <c r="I2126" s="170">
        <v>0</v>
      </c>
      <c r="J2126" s="170">
        <v>0</v>
      </c>
      <c r="K2126" s="170">
        <v>0</v>
      </c>
      <c r="L2126" s="170">
        <v>0</v>
      </c>
      <c r="M2126" s="170">
        <v>0</v>
      </c>
      <c r="N2126" s="170">
        <v>0</v>
      </c>
      <c r="O2126" s="170">
        <v>0</v>
      </c>
      <c r="P2126" s="170">
        <v>0</v>
      </c>
      <c r="Q2126" s="170">
        <v>0</v>
      </c>
      <c r="R2126" s="170">
        <v>4438.7</v>
      </c>
      <c r="S2126" s="170">
        <v>0</v>
      </c>
      <c r="T2126" s="170">
        <v>0</v>
      </c>
      <c r="U2126" s="170">
        <v>0</v>
      </c>
      <c r="V2126" s="170">
        <v>683.8</v>
      </c>
      <c r="W2126" s="170">
        <v>0</v>
      </c>
      <c r="X2126" s="170">
        <v>19804.099999999999</v>
      </c>
      <c r="Y2126" s="170">
        <v>0</v>
      </c>
      <c r="Z2126" s="170">
        <v>0</v>
      </c>
      <c r="AA2126" s="170">
        <v>0</v>
      </c>
      <c r="AB2126" s="170">
        <v>0</v>
      </c>
      <c r="AC2126" s="170">
        <v>2163.9</v>
      </c>
      <c r="AD2126" s="170">
        <v>0</v>
      </c>
      <c r="AE2126" s="170">
        <v>0</v>
      </c>
      <c r="AF2126" s="170">
        <v>0</v>
      </c>
      <c r="AG2126" s="170">
        <v>1989.7</v>
      </c>
      <c r="AH2126" s="43">
        <v>29080.2</v>
      </c>
    </row>
    <row r="2127" spans="1:34">
      <c r="A2127" s="52">
        <v>0</v>
      </c>
      <c r="D2127" s="62">
        <v>1995</v>
      </c>
      <c r="E2127" s="62">
        <v>9</v>
      </c>
      <c r="F2127" s="62">
        <v>1996</v>
      </c>
      <c r="G2127" s="62">
        <v>1996</v>
      </c>
      <c r="H2127" s="170">
        <v>0</v>
      </c>
      <c r="I2127" s="170">
        <v>0</v>
      </c>
      <c r="J2127" s="170">
        <v>0</v>
      </c>
      <c r="K2127" s="170">
        <v>0</v>
      </c>
      <c r="L2127" s="170">
        <v>0</v>
      </c>
      <c r="M2127" s="170">
        <v>0</v>
      </c>
      <c r="N2127" s="170">
        <v>0</v>
      </c>
      <c r="O2127" s="170">
        <v>0</v>
      </c>
      <c r="P2127" s="170">
        <v>0</v>
      </c>
      <c r="Q2127" s="170">
        <v>0</v>
      </c>
      <c r="R2127" s="170">
        <v>4227.8999999999996</v>
      </c>
      <c r="S2127" s="170">
        <v>0</v>
      </c>
      <c r="T2127" s="170">
        <v>0</v>
      </c>
      <c r="U2127" s="170">
        <v>0</v>
      </c>
      <c r="V2127" s="170">
        <v>685.5</v>
      </c>
      <c r="W2127" s="170">
        <v>0</v>
      </c>
      <c r="X2127" s="170">
        <v>19714.099999999999</v>
      </c>
      <c r="Y2127" s="170">
        <v>0</v>
      </c>
      <c r="Z2127" s="170">
        <v>0</v>
      </c>
      <c r="AA2127" s="170">
        <v>0</v>
      </c>
      <c r="AB2127" s="170">
        <v>0</v>
      </c>
      <c r="AC2127" s="170">
        <v>2087.5</v>
      </c>
      <c r="AD2127" s="170">
        <v>0</v>
      </c>
      <c r="AE2127" s="170">
        <v>0</v>
      </c>
      <c r="AF2127" s="170">
        <v>0</v>
      </c>
      <c r="AG2127" s="170">
        <v>1768.7</v>
      </c>
      <c r="AH2127" s="43">
        <v>28483.7</v>
      </c>
    </row>
    <row r="2128" spans="1:34">
      <c r="A2128" s="52">
        <v>0</v>
      </c>
      <c r="D2128" s="62">
        <v>1995</v>
      </c>
      <c r="E2128" s="62">
        <v>10</v>
      </c>
      <c r="F2128" s="62">
        <v>1996</v>
      </c>
      <c r="G2128" s="62">
        <v>1996</v>
      </c>
      <c r="H2128" s="170">
        <v>0</v>
      </c>
      <c r="I2128" s="170">
        <v>0</v>
      </c>
      <c r="J2128" s="170">
        <v>0</v>
      </c>
      <c r="K2128" s="170">
        <v>0</v>
      </c>
      <c r="L2128" s="170">
        <v>0</v>
      </c>
      <c r="M2128" s="170">
        <v>0</v>
      </c>
      <c r="N2128" s="170">
        <v>0</v>
      </c>
      <c r="O2128" s="170">
        <v>0</v>
      </c>
      <c r="P2128" s="170">
        <v>0</v>
      </c>
      <c r="Q2128" s="170">
        <v>0</v>
      </c>
      <c r="R2128" s="170">
        <v>3164.2627290872801</v>
      </c>
      <c r="S2128" s="170">
        <v>0</v>
      </c>
      <c r="T2128" s="170">
        <v>0</v>
      </c>
      <c r="U2128" s="170">
        <v>0</v>
      </c>
      <c r="V2128" s="170">
        <v>621.79999999999995</v>
      </c>
      <c r="W2128" s="170">
        <v>0</v>
      </c>
      <c r="X2128" s="170">
        <v>20582</v>
      </c>
      <c r="Y2128" s="170">
        <v>0</v>
      </c>
      <c r="Z2128" s="170">
        <v>0</v>
      </c>
      <c r="AA2128" s="170">
        <v>0</v>
      </c>
      <c r="AB2128" s="170">
        <v>0</v>
      </c>
      <c r="AC2128" s="170">
        <v>2046.6</v>
      </c>
      <c r="AD2128" s="170">
        <v>0</v>
      </c>
      <c r="AE2128" s="170">
        <v>0</v>
      </c>
      <c r="AF2128" s="170">
        <v>0</v>
      </c>
      <c r="AG2128" s="170">
        <v>1244.4000000000001</v>
      </c>
      <c r="AH2128" s="43">
        <v>27659.06272908728</v>
      </c>
    </row>
    <row r="2129" spans="1:34">
      <c r="A2129" s="52">
        <v>0</v>
      </c>
      <c r="D2129" s="62">
        <v>1995</v>
      </c>
      <c r="E2129" s="62">
        <v>11</v>
      </c>
      <c r="F2129" s="62">
        <v>1996</v>
      </c>
      <c r="G2129" s="62">
        <v>1996</v>
      </c>
      <c r="H2129" s="170">
        <v>0</v>
      </c>
      <c r="I2129" s="170">
        <v>0</v>
      </c>
      <c r="J2129" s="170">
        <v>0</v>
      </c>
      <c r="K2129" s="170">
        <v>0</v>
      </c>
      <c r="L2129" s="170">
        <v>87.64381183642891</v>
      </c>
      <c r="M2129" s="170">
        <v>0</v>
      </c>
      <c r="N2129" s="170">
        <v>0</v>
      </c>
      <c r="O2129" s="170">
        <v>0</v>
      </c>
      <c r="P2129" s="170">
        <v>0</v>
      </c>
      <c r="Q2129" s="170">
        <v>0</v>
      </c>
      <c r="R2129" s="170">
        <v>2067.0414579931048</v>
      </c>
      <c r="S2129" s="170">
        <v>0</v>
      </c>
      <c r="T2129" s="170">
        <v>0</v>
      </c>
      <c r="U2129" s="170">
        <v>0</v>
      </c>
      <c r="V2129" s="170">
        <v>527.29999999999995</v>
      </c>
      <c r="W2129" s="170">
        <v>0</v>
      </c>
      <c r="X2129" s="170">
        <v>16201.199999999999</v>
      </c>
      <c r="Y2129" s="170">
        <v>0</v>
      </c>
      <c r="Z2129" s="170">
        <v>0</v>
      </c>
      <c r="AA2129" s="170">
        <v>0</v>
      </c>
      <c r="AB2129" s="170">
        <v>0</v>
      </c>
      <c r="AC2129" s="170">
        <v>1785.6</v>
      </c>
      <c r="AD2129" s="170">
        <v>0</v>
      </c>
      <c r="AE2129" s="170">
        <v>0</v>
      </c>
      <c r="AF2129" s="170">
        <v>0</v>
      </c>
      <c r="AG2129" s="170">
        <v>881.3</v>
      </c>
      <c r="AH2129" s="43">
        <v>21550.085269829531</v>
      </c>
    </row>
    <row r="2130" spans="1:34">
      <c r="A2130" s="52">
        <v>0</v>
      </c>
      <c r="D2130" s="62">
        <v>1995</v>
      </c>
      <c r="E2130" s="62">
        <v>12</v>
      </c>
      <c r="F2130" s="62">
        <v>1996</v>
      </c>
      <c r="G2130" s="62">
        <v>1996</v>
      </c>
      <c r="H2130" s="170">
        <v>715.2</v>
      </c>
      <c r="I2130" s="170">
        <v>0</v>
      </c>
      <c r="J2130" s="170">
        <v>0</v>
      </c>
      <c r="K2130" s="170">
        <v>0</v>
      </c>
      <c r="L2130" s="170">
        <v>60.121923355118724</v>
      </c>
      <c r="M2130" s="170">
        <v>0</v>
      </c>
      <c r="N2130" s="170">
        <v>0</v>
      </c>
      <c r="O2130" s="170">
        <v>0</v>
      </c>
      <c r="P2130" s="170">
        <v>0</v>
      </c>
      <c r="Q2130" s="170">
        <v>0</v>
      </c>
      <c r="R2130" s="170">
        <v>2043.916054255126</v>
      </c>
      <c r="S2130" s="170">
        <v>0</v>
      </c>
      <c r="T2130" s="170">
        <v>0</v>
      </c>
      <c r="U2130" s="170">
        <v>0</v>
      </c>
      <c r="V2130" s="170">
        <v>273.7</v>
      </c>
      <c r="W2130" s="170">
        <v>0</v>
      </c>
      <c r="X2130" s="170">
        <v>11131.7</v>
      </c>
      <c r="Y2130" s="170">
        <v>0</v>
      </c>
      <c r="Z2130" s="170">
        <v>0</v>
      </c>
      <c r="AA2130" s="170">
        <v>0</v>
      </c>
      <c r="AB2130" s="170">
        <v>0</v>
      </c>
      <c r="AC2130" s="170">
        <v>1234.8</v>
      </c>
      <c r="AD2130" s="170">
        <v>0</v>
      </c>
      <c r="AE2130" s="170">
        <v>0</v>
      </c>
      <c r="AF2130" s="170">
        <v>0</v>
      </c>
      <c r="AG2130" s="170">
        <v>601.6</v>
      </c>
      <c r="AH2130" s="43">
        <v>16061.037977610245</v>
      </c>
    </row>
    <row r="2131" spans="1:34">
      <c r="A2131" s="52">
        <v>0</v>
      </c>
      <c r="D2131" s="62">
        <v>1996</v>
      </c>
      <c r="E2131" s="62">
        <v>1</v>
      </c>
      <c r="F2131" s="62">
        <v>1996</v>
      </c>
      <c r="G2131" s="62">
        <v>1996</v>
      </c>
      <c r="H2131" s="170">
        <v>476.6</v>
      </c>
      <c r="I2131" s="170">
        <v>0</v>
      </c>
      <c r="J2131" s="170">
        <v>0</v>
      </c>
      <c r="K2131" s="170">
        <v>0</v>
      </c>
      <c r="L2131" s="170">
        <v>115.70681427759553</v>
      </c>
      <c r="M2131" s="170">
        <v>0</v>
      </c>
      <c r="N2131" s="170">
        <v>0</v>
      </c>
      <c r="O2131" s="170">
        <v>0</v>
      </c>
      <c r="P2131" s="170">
        <v>0</v>
      </c>
      <c r="Q2131" s="170">
        <v>0</v>
      </c>
      <c r="R2131" s="170">
        <v>2845.3481400834694</v>
      </c>
      <c r="S2131" s="170">
        <v>0</v>
      </c>
      <c r="T2131" s="170">
        <v>0</v>
      </c>
      <c r="U2131" s="170">
        <v>1426.8</v>
      </c>
      <c r="V2131" s="170">
        <v>428.5</v>
      </c>
      <c r="W2131" s="170">
        <v>0</v>
      </c>
      <c r="X2131" s="170">
        <v>14083.8</v>
      </c>
      <c r="Y2131" s="170">
        <v>0</v>
      </c>
      <c r="Z2131" s="170">
        <v>0</v>
      </c>
      <c r="AA2131" s="170">
        <v>0</v>
      </c>
      <c r="AB2131" s="170">
        <v>0</v>
      </c>
      <c r="AC2131" s="170">
        <v>1096.7</v>
      </c>
      <c r="AD2131" s="170">
        <v>0</v>
      </c>
      <c r="AE2131" s="170">
        <v>0</v>
      </c>
      <c r="AF2131" s="170">
        <v>0</v>
      </c>
      <c r="AG2131" s="170">
        <v>718.5</v>
      </c>
      <c r="AH2131" s="43">
        <v>21191.954954361066</v>
      </c>
    </row>
    <row r="2132" spans="1:34">
      <c r="A2132" s="52">
        <v>0</v>
      </c>
      <c r="D2132" s="62">
        <v>1996</v>
      </c>
      <c r="E2132" s="62">
        <v>2</v>
      </c>
      <c r="F2132" s="62">
        <v>1996</v>
      </c>
      <c r="G2132" s="62">
        <v>1996</v>
      </c>
      <c r="H2132" s="170">
        <v>767</v>
      </c>
      <c r="I2132" s="170">
        <v>0</v>
      </c>
      <c r="J2132" s="170">
        <v>0</v>
      </c>
      <c r="K2132" s="170">
        <v>0</v>
      </c>
      <c r="L2132" s="170">
        <v>1.2570493528970985</v>
      </c>
      <c r="M2132" s="170">
        <v>0</v>
      </c>
      <c r="N2132" s="170">
        <v>0</v>
      </c>
      <c r="O2132" s="170">
        <v>0</v>
      </c>
      <c r="P2132" s="170">
        <v>0</v>
      </c>
      <c r="Q2132" s="170">
        <v>0</v>
      </c>
      <c r="R2132" s="170">
        <v>2176.9633278896754</v>
      </c>
      <c r="S2132" s="170">
        <v>0</v>
      </c>
      <c r="T2132" s="170">
        <v>0</v>
      </c>
      <c r="U2132" s="170">
        <v>0</v>
      </c>
      <c r="V2132" s="170">
        <v>282.2</v>
      </c>
      <c r="W2132" s="170">
        <v>0</v>
      </c>
      <c r="X2132" s="170">
        <v>12347.9</v>
      </c>
      <c r="Y2132" s="170">
        <v>0</v>
      </c>
      <c r="Z2132" s="170">
        <v>0</v>
      </c>
      <c r="AA2132" s="170">
        <v>0</v>
      </c>
      <c r="AB2132" s="170">
        <v>0</v>
      </c>
      <c r="AC2132" s="170">
        <v>340.6</v>
      </c>
      <c r="AD2132" s="170">
        <v>0</v>
      </c>
      <c r="AE2132" s="170">
        <v>0</v>
      </c>
      <c r="AF2132" s="170">
        <v>0</v>
      </c>
      <c r="AG2132" s="170">
        <v>545.4</v>
      </c>
      <c r="AH2132" s="43">
        <v>16461.320377242573</v>
      </c>
    </row>
    <row r="2133" spans="1:34">
      <c r="A2133" s="52">
        <v>0</v>
      </c>
      <c r="D2133" s="62">
        <v>1996</v>
      </c>
      <c r="E2133" s="62">
        <v>3</v>
      </c>
      <c r="F2133" s="62">
        <v>1996</v>
      </c>
      <c r="G2133" s="62">
        <v>1996</v>
      </c>
      <c r="H2133" s="170">
        <v>319.60000000000002</v>
      </c>
      <c r="I2133" s="170">
        <v>0</v>
      </c>
      <c r="J2133" s="170">
        <v>0</v>
      </c>
      <c r="K2133" s="170">
        <v>0</v>
      </c>
      <c r="L2133" s="170">
        <v>0</v>
      </c>
      <c r="M2133" s="170">
        <v>0</v>
      </c>
      <c r="N2133" s="170">
        <v>0</v>
      </c>
      <c r="O2133" s="170">
        <v>0</v>
      </c>
      <c r="P2133" s="170">
        <v>0</v>
      </c>
      <c r="Q2133" s="170">
        <v>0</v>
      </c>
      <c r="R2133" s="170">
        <v>1020.6227907820722</v>
      </c>
      <c r="S2133" s="170">
        <v>0</v>
      </c>
      <c r="T2133" s="170">
        <v>0</v>
      </c>
      <c r="U2133" s="170">
        <v>163.74516311255493</v>
      </c>
      <c r="V2133" s="170">
        <v>407.1</v>
      </c>
      <c r="W2133" s="170">
        <v>0</v>
      </c>
      <c r="X2133" s="170">
        <v>12797.8</v>
      </c>
      <c r="Y2133" s="170">
        <v>0</v>
      </c>
      <c r="Z2133" s="170">
        <v>0</v>
      </c>
      <c r="AA2133" s="170">
        <v>0</v>
      </c>
      <c r="AB2133" s="170">
        <v>0</v>
      </c>
      <c r="AC2133" s="170">
        <v>407.8</v>
      </c>
      <c r="AD2133" s="170">
        <v>0</v>
      </c>
      <c r="AE2133" s="170">
        <v>0</v>
      </c>
      <c r="AF2133" s="170">
        <v>0</v>
      </c>
      <c r="AG2133" s="170">
        <v>551.5</v>
      </c>
      <c r="AH2133" s="43">
        <v>15668.167953894626</v>
      </c>
    </row>
    <row r="2134" spans="1:34">
      <c r="A2134" s="52">
        <v>0</v>
      </c>
      <c r="D2134" s="62">
        <v>1996</v>
      </c>
      <c r="E2134" s="62">
        <v>4</v>
      </c>
      <c r="F2134" s="62">
        <v>1996</v>
      </c>
      <c r="G2134" s="62">
        <v>1996</v>
      </c>
      <c r="H2134" s="170">
        <v>908.69999999999993</v>
      </c>
      <c r="I2134" s="170">
        <v>0</v>
      </c>
      <c r="J2134" s="170">
        <v>0</v>
      </c>
      <c r="K2134" s="170">
        <v>0</v>
      </c>
      <c r="L2134" s="170">
        <v>328.03993212523568</v>
      </c>
      <c r="M2134" s="170">
        <v>0</v>
      </c>
      <c r="N2134" s="170">
        <v>0</v>
      </c>
      <c r="O2134" s="170">
        <v>0</v>
      </c>
      <c r="P2134" s="170">
        <v>0</v>
      </c>
      <c r="Q2134" s="170">
        <v>0</v>
      </c>
      <c r="R2134" s="170">
        <v>1343.3454999092723</v>
      </c>
      <c r="S2134" s="170">
        <v>0</v>
      </c>
      <c r="T2134" s="170">
        <v>0</v>
      </c>
      <c r="U2134" s="170">
        <v>0</v>
      </c>
      <c r="V2134" s="170">
        <v>1486.9404208491387</v>
      </c>
      <c r="W2134" s="170">
        <v>0</v>
      </c>
      <c r="X2134" s="170">
        <v>19194.3</v>
      </c>
      <c r="Y2134" s="170">
        <v>0</v>
      </c>
      <c r="Z2134" s="170">
        <v>0</v>
      </c>
      <c r="AA2134" s="170">
        <v>0</v>
      </c>
      <c r="AB2134" s="170">
        <v>0</v>
      </c>
      <c r="AC2134" s="170">
        <v>701.3</v>
      </c>
      <c r="AD2134" s="170">
        <v>0</v>
      </c>
      <c r="AE2134" s="170">
        <v>0</v>
      </c>
      <c r="AF2134" s="170">
        <v>0</v>
      </c>
      <c r="AG2134" s="170">
        <v>1119</v>
      </c>
      <c r="AH2134" s="43">
        <v>25081.625852883644</v>
      </c>
    </row>
    <row r="2135" spans="1:34">
      <c r="A2135" s="52">
        <v>0</v>
      </c>
      <c r="D2135" s="62">
        <v>1996</v>
      </c>
      <c r="E2135" s="62">
        <v>5</v>
      </c>
      <c r="F2135" s="62">
        <v>1996</v>
      </c>
      <c r="G2135" s="62">
        <v>1997</v>
      </c>
      <c r="H2135" s="170">
        <v>0</v>
      </c>
      <c r="I2135" s="170">
        <v>0</v>
      </c>
      <c r="J2135" s="170">
        <v>0</v>
      </c>
      <c r="K2135" s="170">
        <v>0</v>
      </c>
      <c r="L2135" s="170">
        <v>354.71268793107902</v>
      </c>
      <c r="M2135" s="170">
        <v>0</v>
      </c>
      <c r="N2135" s="170">
        <v>0</v>
      </c>
      <c r="O2135" s="170">
        <v>0</v>
      </c>
      <c r="P2135" s="170">
        <v>0</v>
      </c>
      <c r="Q2135" s="170">
        <v>0</v>
      </c>
      <c r="R2135" s="170">
        <v>3581.8</v>
      </c>
      <c r="S2135" s="170">
        <v>0</v>
      </c>
      <c r="T2135" s="170">
        <v>0</v>
      </c>
      <c r="U2135" s="170">
        <v>0</v>
      </c>
      <c r="V2135" s="170">
        <v>2319.3925158809352</v>
      </c>
      <c r="W2135" s="170">
        <v>0</v>
      </c>
      <c r="X2135" s="170">
        <v>22736.2</v>
      </c>
      <c r="Y2135" s="170">
        <v>0</v>
      </c>
      <c r="Z2135" s="170">
        <v>0</v>
      </c>
      <c r="AA2135" s="170">
        <v>0</v>
      </c>
      <c r="AB2135" s="170">
        <v>0</v>
      </c>
      <c r="AC2135" s="170">
        <v>1012.9</v>
      </c>
      <c r="AD2135" s="170">
        <v>0</v>
      </c>
      <c r="AE2135" s="170">
        <v>0</v>
      </c>
      <c r="AF2135" s="170">
        <v>0</v>
      </c>
      <c r="AG2135" s="170">
        <v>1518.3</v>
      </c>
      <c r="AH2135" s="43">
        <v>31523.305203812015</v>
      </c>
    </row>
    <row r="2136" spans="1:34">
      <c r="A2136" s="52">
        <v>0</v>
      </c>
      <c r="D2136" s="62">
        <v>1996</v>
      </c>
      <c r="E2136" s="62">
        <v>6</v>
      </c>
      <c r="F2136" s="62">
        <v>1996</v>
      </c>
      <c r="G2136" s="62">
        <v>1997</v>
      </c>
      <c r="H2136" s="170">
        <v>938.9</v>
      </c>
      <c r="I2136" s="170">
        <v>0</v>
      </c>
      <c r="J2136" s="170">
        <v>0</v>
      </c>
      <c r="K2136" s="170">
        <v>0</v>
      </c>
      <c r="L2136" s="170">
        <v>192.45342344553231</v>
      </c>
      <c r="M2136" s="170">
        <v>0</v>
      </c>
      <c r="N2136" s="170">
        <v>0</v>
      </c>
      <c r="O2136" s="170">
        <v>0</v>
      </c>
      <c r="P2136" s="170">
        <v>0</v>
      </c>
      <c r="Q2136" s="170">
        <v>0</v>
      </c>
      <c r="R2136" s="170">
        <v>4707.8</v>
      </c>
      <c r="S2136" s="170">
        <v>0</v>
      </c>
      <c r="T2136" s="170">
        <v>0</v>
      </c>
      <c r="U2136" s="170">
        <v>0</v>
      </c>
      <c r="V2136" s="170">
        <v>2174.6525105264436</v>
      </c>
      <c r="W2136" s="170">
        <v>0</v>
      </c>
      <c r="X2136" s="170">
        <v>22121.5</v>
      </c>
      <c r="Y2136" s="170">
        <v>0</v>
      </c>
      <c r="Z2136" s="170">
        <v>0</v>
      </c>
      <c r="AA2136" s="170">
        <v>0</v>
      </c>
      <c r="AB2136" s="170">
        <v>0</v>
      </c>
      <c r="AC2136" s="170">
        <v>1472.2</v>
      </c>
      <c r="AD2136" s="170">
        <v>0</v>
      </c>
      <c r="AE2136" s="170">
        <v>0</v>
      </c>
      <c r="AF2136" s="170">
        <v>0</v>
      </c>
      <c r="AG2136" s="170">
        <v>1684.6</v>
      </c>
      <c r="AH2136" s="43">
        <v>33292.10593397198</v>
      </c>
    </row>
    <row r="2137" spans="1:34">
      <c r="A2137" s="52">
        <v>0</v>
      </c>
      <c r="D2137" s="62">
        <v>1996</v>
      </c>
      <c r="E2137" s="62">
        <v>7</v>
      </c>
      <c r="F2137" s="62">
        <v>1997</v>
      </c>
      <c r="G2137" s="62">
        <v>1997</v>
      </c>
      <c r="H2137" s="170">
        <v>2113.1999999999998</v>
      </c>
      <c r="I2137" s="170">
        <v>0</v>
      </c>
      <c r="J2137" s="170">
        <v>0</v>
      </c>
      <c r="K2137" s="170">
        <v>0</v>
      </c>
      <c r="L2137" s="170">
        <v>0</v>
      </c>
      <c r="M2137" s="170">
        <v>0</v>
      </c>
      <c r="N2137" s="170">
        <v>0</v>
      </c>
      <c r="O2137" s="170">
        <v>0</v>
      </c>
      <c r="P2137" s="170">
        <v>0</v>
      </c>
      <c r="Q2137" s="170">
        <v>0</v>
      </c>
      <c r="R2137" s="170">
        <v>6011.4</v>
      </c>
      <c r="S2137" s="170">
        <v>0</v>
      </c>
      <c r="T2137" s="170">
        <v>0</v>
      </c>
      <c r="U2137" s="170">
        <v>0</v>
      </c>
      <c r="V2137" s="170">
        <v>635.5</v>
      </c>
      <c r="W2137" s="170">
        <v>0</v>
      </c>
      <c r="X2137" s="170">
        <v>22779.3</v>
      </c>
      <c r="Y2137" s="170">
        <v>0</v>
      </c>
      <c r="Z2137" s="170">
        <v>0</v>
      </c>
      <c r="AA2137" s="170">
        <v>0</v>
      </c>
      <c r="AB2137" s="170">
        <v>0</v>
      </c>
      <c r="AC2137" s="170">
        <v>1979.1</v>
      </c>
      <c r="AD2137" s="170">
        <v>0</v>
      </c>
      <c r="AE2137" s="170">
        <v>0</v>
      </c>
      <c r="AF2137" s="170">
        <v>0</v>
      </c>
      <c r="AG2137" s="170">
        <v>1982</v>
      </c>
      <c r="AH2137" s="43">
        <v>35500.5</v>
      </c>
    </row>
    <row r="2138" spans="1:34">
      <c r="A2138" s="52">
        <v>0</v>
      </c>
      <c r="D2138" s="62">
        <v>1996</v>
      </c>
      <c r="E2138" s="62">
        <v>8</v>
      </c>
      <c r="F2138" s="62">
        <v>1997</v>
      </c>
      <c r="G2138" s="62">
        <v>1997</v>
      </c>
      <c r="H2138" s="170">
        <v>631.6</v>
      </c>
      <c r="I2138" s="170">
        <v>0</v>
      </c>
      <c r="J2138" s="170">
        <v>0</v>
      </c>
      <c r="K2138" s="170">
        <v>0</v>
      </c>
      <c r="L2138" s="170">
        <v>0</v>
      </c>
      <c r="M2138" s="170">
        <v>0</v>
      </c>
      <c r="N2138" s="170">
        <v>0</v>
      </c>
      <c r="O2138" s="170">
        <v>0</v>
      </c>
      <c r="P2138" s="170">
        <v>0</v>
      </c>
      <c r="Q2138" s="170">
        <v>0</v>
      </c>
      <c r="R2138" s="170">
        <v>6379.7</v>
      </c>
      <c r="S2138" s="170">
        <v>0</v>
      </c>
      <c r="T2138" s="170">
        <v>0</v>
      </c>
      <c r="U2138" s="170">
        <v>0</v>
      </c>
      <c r="V2138" s="170">
        <v>706.4</v>
      </c>
      <c r="W2138" s="170">
        <v>0</v>
      </c>
      <c r="X2138" s="170">
        <v>22232.400000000001</v>
      </c>
      <c r="Y2138" s="170">
        <v>0</v>
      </c>
      <c r="Z2138" s="170">
        <v>0</v>
      </c>
      <c r="AA2138" s="170">
        <v>0</v>
      </c>
      <c r="AB2138" s="170">
        <v>0</v>
      </c>
      <c r="AC2138" s="170">
        <v>2102</v>
      </c>
      <c r="AD2138" s="170">
        <v>0</v>
      </c>
      <c r="AE2138" s="170">
        <v>0</v>
      </c>
      <c r="AF2138" s="170">
        <v>0</v>
      </c>
      <c r="AG2138" s="170">
        <v>2133.8000000000002</v>
      </c>
      <c r="AH2138" s="43">
        <v>34185.9</v>
      </c>
    </row>
    <row r="2139" spans="1:34">
      <c r="A2139" s="52">
        <v>0</v>
      </c>
      <c r="D2139" s="62">
        <v>1996</v>
      </c>
      <c r="E2139" s="62">
        <v>9</v>
      </c>
      <c r="F2139" s="62">
        <v>1997</v>
      </c>
      <c r="G2139" s="62">
        <v>1997</v>
      </c>
      <c r="H2139" s="170">
        <v>938.6</v>
      </c>
      <c r="I2139" s="170">
        <v>0</v>
      </c>
      <c r="J2139" s="170">
        <v>0</v>
      </c>
      <c r="K2139" s="170">
        <v>0</v>
      </c>
      <c r="L2139" s="170">
        <v>0</v>
      </c>
      <c r="M2139" s="170">
        <v>0</v>
      </c>
      <c r="N2139" s="170">
        <v>0</v>
      </c>
      <c r="O2139" s="170">
        <v>0</v>
      </c>
      <c r="P2139" s="170">
        <v>0</v>
      </c>
      <c r="Q2139" s="170">
        <v>0</v>
      </c>
      <c r="R2139" s="170">
        <v>5139.3999999999996</v>
      </c>
      <c r="S2139" s="170">
        <v>0</v>
      </c>
      <c r="T2139" s="170">
        <v>0</v>
      </c>
      <c r="U2139" s="170">
        <v>0</v>
      </c>
      <c r="V2139" s="170">
        <v>695</v>
      </c>
      <c r="W2139" s="170">
        <v>0</v>
      </c>
      <c r="X2139" s="170">
        <v>22947</v>
      </c>
      <c r="Y2139" s="170">
        <v>0</v>
      </c>
      <c r="Z2139" s="170">
        <v>0</v>
      </c>
      <c r="AA2139" s="170">
        <v>0</v>
      </c>
      <c r="AB2139" s="170">
        <v>0</v>
      </c>
      <c r="AC2139" s="170">
        <v>2015</v>
      </c>
      <c r="AD2139" s="170">
        <v>0</v>
      </c>
      <c r="AE2139" s="170">
        <v>0</v>
      </c>
      <c r="AF2139" s="170">
        <v>0</v>
      </c>
      <c r="AG2139" s="170">
        <v>1730.4</v>
      </c>
      <c r="AH2139" s="43">
        <v>33465.4</v>
      </c>
    </row>
    <row r="2140" spans="1:34">
      <c r="A2140" s="52">
        <v>0</v>
      </c>
      <c r="D2140" s="62">
        <v>1996</v>
      </c>
      <c r="E2140" s="62">
        <v>10</v>
      </c>
      <c r="F2140" s="62">
        <v>1997</v>
      </c>
      <c r="G2140" s="62">
        <v>1997</v>
      </c>
      <c r="H2140" s="170">
        <v>2253.6999999999998</v>
      </c>
      <c r="I2140" s="170">
        <v>0</v>
      </c>
      <c r="J2140" s="170">
        <v>0</v>
      </c>
      <c r="K2140" s="170">
        <v>0</v>
      </c>
      <c r="L2140" s="170">
        <v>0</v>
      </c>
      <c r="M2140" s="170">
        <v>0</v>
      </c>
      <c r="N2140" s="170">
        <v>0</v>
      </c>
      <c r="O2140" s="170">
        <v>0</v>
      </c>
      <c r="P2140" s="170">
        <v>0</v>
      </c>
      <c r="Q2140" s="170">
        <v>0</v>
      </c>
      <c r="R2140" s="170">
        <v>4619.8</v>
      </c>
      <c r="S2140" s="170">
        <v>0</v>
      </c>
      <c r="T2140" s="170">
        <v>0</v>
      </c>
      <c r="U2140" s="170">
        <v>0</v>
      </c>
      <c r="V2140" s="170">
        <v>606.1</v>
      </c>
      <c r="W2140" s="170">
        <v>0</v>
      </c>
      <c r="X2140" s="170">
        <v>23174.9</v>
      </c>
      <c r="Y2140" s="170">
        <v>0</v>
      </c>
      <c r="Z2140" s="170">
        <v>0</v>
      </c>
      <c r="AA2140" s="170">
        <v>0</v>
      </c>
      <c r="AB2140" s="170">
        <v>0</v>
      </c>
      <c r="AC2140" s="170">
        <v>2024.4</v>
      </c>
      <c r="AD2140" s="170">
        <v>0</v>
      </c>
      <c r="AE2140" s="170">
        <v>0</v>
      </c>
      <c r="AF2140" s="170">
        <v>0</v>
      </c>
      <c r="AG2140" s="170">
        <v>1327.3</v>
      </c>
      <c r="AH2140" s="43">
        <v>34006.200000000004</v>
      </c>
    </row>
    <row r="2141" spans="1:34">
      <c r="A2141" s="52">
        <v>0</v>
      </c>
      <c r="D2141" s="62">
        <v>1996</v>
      </c>
      <c r="E2141" s="62">
        <v>11</v>
      </c>
      <c r="F2141" s="62">
        <v>1997</v>
      </c>
      <c r="G2141" s="62">
        <v>1997</v>
      </c>
      <c r="H2141" s="170">
        <v>1633.3</v>
      </c>
      <c r="I2141" s="170">
        <v>0</v>
      </c>
      <c r="J2141" s="170">
        <v>0</v>
      </c>
      <c r="K2141" s="170">
        <v>0</v>
      </c>
      <c r="L2141" s="170">
        <v>0</v>
      </c>
      <c r="M2141" s="170">
        <v>0</v>
      </c>
      <c r="N2141" s="170">
        <v>0</v>
      </c>
      <c r="O2141" s="170">
        <v>0</v>
      </c>
      <c r="P2141" s="170">
        <v>0</v>
      </c>
      <c r="Q2141" s="170">
        <v>0</v>
      </c>
      <c r="R2141" s="170">
        <v>3612.7000000000003</v>
      </c>
      <c r="S2141" s="170">
        <v>0</v>
      </c>
      <c r="T2141" s="170">
        <v>0</v>
      </c>
      <c r="U2141" s="170">
        <v>3059.1</v>
      </c>
      <c r="V2141" s="170">
        <v>449</v>
      </c>
      <c r="W2141" s="170">
        <v>0</v>
      </c>
      <c r="X2141" s="170">
        <v>16316.7</v>
      </c>
      <c r="Y2141" s="170">
        <v>0</v>
      </c>
      <c r="Z2141" s="170">
        <v>0</v>
      </c>
      <c r="AA2141" s="170">
        <v>0</v>
      </c>
      <c r="AB2141" s="170">
        <v>0</v>
      </c>
      <c r="AC2141" s="170">
        <v>1188.8</v>
      </c>
      <c r="AD2141" s="170">
        <v>0</v>
      </c>
      <c r="AE2141" s="170">
        <v>0</v>
      </c>
      <c r="AF2141" s="170">
        <v>0</v>
      </c>
      <c r="AG2141" s="170">
        <v>704.2</v>
      </c>
      <c r="AH2141" s="43">
        <v>26963.800000000003</v>
      </c>
    </row>
    <row r="2142" spans="1:34">
      <c r="A2142" s="52">
        <v>0</v>
      </c>
      <c r="D2142" s="62">
        <v>1996</v>
      </c>
      <c r="E2142" s="62">
        <v>12</v>
      </c>
      <c r="F2142" s="62">
        <v>1997</v>
      </c>
      <c r="G2142" s="62">
        <v>1997</v>
      </c>
      <c r="H2142" s="170">
        <v>646.9</v>
      </c>
      <c r="I2142" s="170">
        <v>0</v>
      </c>
      <c r="J2142" s="170">
        <v>0</v>
      </c>
      <c r="K2142" s="170">
        <v>0</v>
      </c>
      <c r="L2142" s="170">
        <v>0</v>
      </c>
      <c r="M2142" s="170">
        <v>0</v>
      </c>
      <c r="N2142" s="170">
        <v>0</v>
      </c>
      <c r="O2142" s="170">
        <v>0</v>
      </c>
      <c r="P2142" s="170">
        <v>0</v>
      </c>
      <c r="Q2142" s="170">
        <v>0</v>
      </c>
      <c r="R2142" s="170">
        <v>2937.8</v>
      </c>
      <c r="S2142" s="170">
        <v>0</v>
      </c>
      <c r="T2142" s="170">
        <v>0</v>
      </c>
      <c r="U2142" s="170">
        <v>5183.6000000000004</v>
      </c>
      <c r="V2142" s="170">
        <v>367</v>
      </c>
      <c r="W2142" s="170">
        <v>0</v>
      </c>
      <c r="X2142" s="170">
        <v>15291.8</v>
      </c>
      <c r="Y2142" s="170">
        <v>0</v>
      </c>
      <c r="Z2142" s="170">
        <v>0</v>
      </c>
      <c r="AA2142" s="170">
        <v>0</v>
      </c>
      <c r="AB2142" s="170">
        <v>0</v>
      </c>
      <c r="AC2142" s="170">
        <v>951.2</v>
      </c>
      <c r="AD2142" s="170">
        <v>0</v>
      </c>
      <c r="AE2142" s="170">
        <v>0</v>
      </c>
      <c r="AF2142" s="170">
        <v>0</v>
      </c>
      <c r="AG2142" s="170">
        <v>351.3</v>
      </c>
      <c r="AH2142" s="43">
        <v>25729.599999999999</v>
      </c>
    </row>
    <row r="2143" spans="1:34">
      <c r="A2143" s="52">
        <v>0</v>
      </c>
      <c r="D2143" s="62">
        <v>1997</v>
      </c>
      <c r="E2143" s="62">
        <v>1</v>
      </c>
      <c r="F2143" s="62">
        <v>1997</v>
      </c>
      <c r="G2143" s="62">
        <v>1997</v>
      </c>
      <c r="H2143" s="170">
        <v>0</v>
      </c>
      <c r="I2143" s="170">
        <v>0</v>
      </c>
      <c r="J2143" s="170">
        <v>0</v>
      </c>
      <c r="K2143" s="170">
        <v>0</v>
      </c>
      <c r="L2143" s="170">
        <v>0</v>
      </c>
      <c r="M2143" s="170">
        <v>0</v>
      </c>
      <c r="N2143" s="170">
        <v>0</v>
      </c>
      <c r="O2143" s="170">
        <v>0</v>
      </c>
      <c r="P2143" s="170">
        <v>0</v>
      </c>
      <c r="Q2143" s="170">
        <v>0</v>
      </c>
      <c r="R2143" s="170">
        <v>1788.6999999999998</v>
      </c>
      <c r="S2143" s="170">
        <v>0</v>
      </c>
      <c r="T2143" s="170">
        <v>0</v>
      </c>
      <c r="U2143" s="170">
        <v>0</v>
      </c>
      <c r="V2143" s="170">
        <v>163.4</v>
      </c>
      <c r="W2143" s="170">
        <v>0</v>
      </c>
      <c r="X2143" s="170">
        <v>17368.099999999999</v>
      </c>
      <c r="Y2143" s="170">
        <v>0</v>
      </c>
      <c r="Z2143" s="170">
        <v>0</v>
      </c>
      <c r="AA2143" s="170">
        <v>0</v>
      </c>
      <c r="AB2143" s="170">
        <v>0</v>
      </c>
      <c r="AC2143" s="170">
        <v>587.70000000000005</v>
      </c>
      <c r="AD2143" s="170">
        <v>0</v>
      </c>
      <c r="AE2143" s="170">
        <v>0</v>
      </c>
      <c r="AF2143" s="170">
        <v>0</v>
      </c>
      <c r="AG2143" s="170">
        <v>212.2</v>
      </c>
      <c r="AH2143" s="43">
        <v>20120.099999999999</v>
      </c>
    </row>
    <row r="2144" spans="1:34">
      <c r="A2144" s="52">
        <v>0</v>
      </c>
      <c r="D2144" s="62">
        <v>1997</v>
      </c>
      <c r="E2144" s="62">
        <v>2</v>
      </c>
      <c r="F2144" s="62">
        <v>1997</v>
      </c>
      <c r="G2144" s="62">
        <v>1997</v>
      </c>
      <c r="H2144" s="170">
        <v>752.6</v>
      </c>
      <c r="I2144" s="170">
        <v>0</v>
      </c>
      <c r="J2144" s="170">
        <v>0</v>
      </c>
      <c r="K2144" s="170">
        <v>0</v>
      </c>
      <c r="L2144" s="170">
        <v>0</v>
      </c>
      <c r="M2144" s="170">
        <v>0</v>
      </c>
      <c r="N2144" s="170">
        <v>0</v>
      </c>
      <c r="O2144" s="170">
        <v>0</v>
      </c>
      <c r="P2144" s="170">
        <v>0</v>
      </c>
      <c r="Q2144" s="170">
        <v>0</v>
      </c>
      <c r="R2144" s="170">
        <v>591.6</v>
      </c>
      <c r="S2144" s="170">
        <v>0</v>
      </c>
      <c r="T2144" s="170">
        <v>0</v>
      </c>
      <c r="U2144" s="170">
        <v>0</v>
      </c>
      <c r="V2144" s="170">
        <v>92.7</v>
      </c>
      <c r="W2144" s="170">
        <v>0</v>
      </c>
      <c r="X2144" s="170">
        <v>16869.400000000001</v>
      </c>
      <c r="Y2144" s="170">
        <v>0</v>
      </c>
      <c r="Z2144" s="170">
        <v>0</v>
      </c>
      <c r="AA2144" s="170">
        <v>0</v>
      </c>
      <c r="AB2144" s="170">
        <v>0</v>
      </c>
      <c r="AC2144" s="170">
        <v>667</v>
      </c>
      <c r="AD2144" s="170">
        <v>0</v>
      </c>
      <c r="AE2144" s="170">
        <v>0</v>
      </c>
      <c r="AF2144" s="170">
        <v>0</v>
      </c>
      <c r="AG2144" s="170">
        <v>381.1</v>
      </c>
      <c r="AH2144" s="43">
        <v>19354.400000000001</v>
      </c>
    </row>
    <row r="2145" spans="1:34">
      <c r="A2145" s="52">
        <v>0</v>
      </c>
      <c r="D2145" s="62">
        <v>1997</v>
      </c>
      <c r="E2145" s="62">
        <v>3</v>
      </c>
      <c r="F2145" s="62">
        <v>1997</v>
      </c>
      <c r="G2145" s="62">
        <v>1997</v>
      </c>
      <c r="H2145" s="170">
        <v>588.4</v>
      </c>
      <c r="I2145" s="170">
        <v>0</v>
      </c>
      <c r="J2145" s="170">
        <v>0</v>
      </c>
      <c r="K2145" s="170">
        <v>0</v>
      </c>
      <c r="L2145" s="170">
        <v>0</v>
      </c>
      <c r="M2145" s="170">
        <v>0</v>
      </c>
      <c r="N2145" s="170">
        <v>0</v>
      </c>
      <c r="O2145" s="170">
        <v>0</v>
      </c>
      <c r="P2145" s="170">
        <v>0</v>
      </c>
      <c r="Q2145" s="170">
        <v>0</v>
      </c>
      <c r="R2145" s="170">
        <v>2056.9</v>
      </c>
      <c r="S2145" s="170">
        <v>0</v>
      </c>
      <c r="T2145" s="170">
        <v>0</v>
      </c>
      <c r="U2145" s="170">
        <v>0</v>
      </c>
      <c r="V2145" s="170">
        <v>3313.5</v>
      </c>
      <c r="W2145" s="170">
        <v>0</v>
      </c>
      <c r="X2145" s="170">
        <v>20312.2</v>
      </c>
      <c r="Y2145" s="170">
        <v>0</v>
      </c>
      <c r="Z2145" s="170">
        <v>0</v>
      </c>
      <c r="AA2145" s="170">
        <v>0</v>
      </c>
      <c r="AB2145" s="170">
        <v>0</v>
      </c>
      <c r="AC2145" s="170">
        <v>1160.8</v>
      </c>
      <c r="AD2145" s="170">
        <v>0</v>
      </c>
      <c r="AE2145" s="170">
        <v>0</v>
      </c>
      <c r="AF2145" s="170">
        <v>0</v>
      </c>
      <c r="AG2145" s="170">
        <v>1135.9000000000001</v>
      </c>
      <c r="AH2145" s="43">
        <v>28567.7</v>
      </c>
    </row>
    <row r="2146" spans="1:34">
      <c r="A2146" s="52">
        <v>0</v>
      </c>
      <c r="D2146" s="62">
        <v>1997</v>
      </c>
      <c r="E2146" s="62">
        <v>4</v>
      </c>
      <c r="F2146" s="62">
        <v>1997</v>
      </c>
      <c r="G2146" s="62">
        <v>1997</v>
      </c>
      <c r="H2146" s="170">
        <v>1858.8</v>
      </c>
      <c r="I2146" s="170">
        <v>0</v>
      </c>
      <c r="J2146" s="170">
        <v>0</v>
      </c>
      <c r="K2146" s="170">
        <v>0</v>
      </c>
      <c r="L2146" s="170">
        <v>0</v>
      </c>
      <c r="M2146" s="170">
        <v>0</v>
      </c>
      <c r="N2146" s="170">
        <v>0</v>
      </c>
      <c r="O2146" s="170">
        <v>0</v>
      </c>
      <c r="P2146" s="170">
        <v>0</v>
      </c>
      <c r="Q2146" s="170">
        <v>0</v>
      </c>
      <c r="R2146" s="170">
        <v>4219.8</v>
      </c>
      <c r="S2146" s="170">
        <v>0</v>
      </c>
      <c r="T2146" s="170">
        <v>0</v>
      </c>
      <c r="U2146" s="170">
        <v>327.7</v>
      </c>
      <c r="V2146" s="170">
        <v>2729.2</v>
      </c>
      <c r="W2146" s="170">
        <v>0</v>
      </c>
      <c r="X2146" s="170">
        <v>25968.6</v>
      </c>
      <c r="Y2146" s="170">
        <v>0</v>
      </c>
      <c r="Z2146" s="170">
        <v>0</v>
      </c>
      <c r="AA2146" s="170">
        <v>0</v>
      </c>
      <c r="AB2146" s="170">
        <v>0</v>
      </c>
      <c r="AC2146" s="170">
        <v>1966.1</v>
      </c>
      <c r="AD2146" s="170">
        <v>0</v>
      </c>
      <c r="AE2146" s="170">
        <v>0</v>
      </c>
      <c r="AF2146" s="170">
        <v>0</v>
      </c>
      <c r="AG2146" s="170">
        <v>1519.9</v>
      </c>
      <c r="AH2146" s="43">
        <v>38590.1</v>
      </c>
    </row>
    <row r="2147" spans="1:34">
      <c r="A2147" s="52">
        <v>0</v>
      </c>
      <c r="D2147" s="62">
        <v>1997</v>
      </c>
      <c r="E2147" s="62">
        <v>5</v>
      </c>
      <c r="F2147" s="62">
        <v>1997</v>
      </c>
      <c r="G2147" s="62">
        <v>1998</v>
      </c>
      <c r="H2147" s="170">
        <v>0</v>
      </c>
      <c r="I2147" s="170">
        <v>0</v>
      </c>
      <c r="J2147" s="170">
        <v>0</v>
      </c>
      <c r="K2147" s="170">
        <v>0</v>
      </c>
      <c r="L2147" s="170">
        <v>0</v>
      </c>
      <c r="M2147" s="170">
        <v>0</v>
      </c>
      <c r="N2147" s="170">
        <v>0</v>
      </c>
      <c r="O2147" s="170">
        <v>0</v>
      </c>
      <c r="P2147" s="170">
        <v>0</v>
      </c>
      <c r="Q2147" s="170">
        <v>0</v>
      </c>
      <c r="R2147" s="170">
        <v>5361.6</v>
      </c>
      <c r="S2147" s="170">
        <v>0</v>
      </c>
      <c r="T2147" s="170">
        <v>0</v>
      </c>
      <c r="U2147" s="170">
        <v>0</v>
      </c>
      <c r="V2147" s="170">
        <v>270.60000000000002</v>
      </c>
      <c r="W2147" s="170">
        <v>0</v>
      </c>
      <c r="X2147" s="170">
        <v>22878.7</v>
      </c>
      <c r="Y2147" s="170">
        <v>0</v>
      </c>
      <c r="Z2147" s="170">
        <v>0</v>
      </c>
      <c r="AA2147" s="170">
        <v>0</v>
      </c>
      <c r="AB2147" s="170">
        <v>0</v>
      </c>
      <c r="AC2147" s="170">
        <v>2182.4</v>
      </c>
      <c r="AD2147" s="170">
        <v>0</v>
      </c>
      <c r="AE2147" s="170">
        <v>0</v>
      </c>
      <c r="AF2147" s="170">
        <v>0</v>
      </c>
      <c r="AG2147" s="170">
        <v>1998.1</v>
      </c>
      <c r="AH2147" s="43">
        <v>32691.4</v>
      </c>
    </row>
    <row r="2148" spans="1:34">
      <c r="A2148" s="52">
        <v>0</v>
      </c>
      <c r="D2148" s="62">
        <v>1997</v>
      </c>
      <c r="E2148" s="62">
        <v>6</v>
      </c>
      <c r="F2148" s="62">
        <v>1997</v>
      </c>
      <c r="G2148" s="62">
        <v>1998</v>
      </c>
      <c r="H2148" s="170">
        <v>416.1</v>
      </c>
      <c r="I2148" s="170">
        <v>0</v>
      </c>
      <c r="J2148" s="170">
        <v>0</v>
      </c>
      <c r="K2148" s="170">
        <v>0</v>
      </c>
      <c r="L2148" s="170">
        <v>0</v>
      </c>
      <c r="M2148" s="170">
        <v>0</v>
      </c>
      <c r="N2148" s="170">
        <v>0</v>
      </c>
      <c r="O2148" s="170">
        <v>0</v>
      </c>
      <c r="P2148" s="170">
        <v>0</v>
      </c>
      <c r="Q2148" s="170">
        <v>0</v>
      </c>
      <c r="R2148" s="170">
        <v>5565.6</v>
      </c>
      <c r="S2148" s="170">
        <v>0</v>
      </c>
      <c r="T2148" s="170">
        <v>0</v>
      </c>
      <c r="U2148" s="170">
        <v>0</v>
      </c>
      <c r="V2148" s="170">
        <v>2031.2</v>
      </c>
      <c r="W2148" s="170">
        <v>0</v>
      </c>
      <c r="X2148" s="170">
        <v>22861.200000000001</v>
      </c>
      <c r="Y2148" s="170">
        <v>0</v>
      </c>
      <c r="Z2148" s="170">
        <v>0</v>
      </c>
      <c r="AA2148" s="170">
        <v>0</v>
      </c>
      <c r="AB2148" s="170">
        <v>0</v>
      </c>
      <c r="AC2148" s="170">
        <v>2008.7</v>
      </c>
      <c r="AD2148" s="170">
        <v>0</v>
      </c>
      <c r="AE2148" s="170">
        <v>0</v>
      </c>
      <c r="AF2148" s="170">
        <v>0</v>
      </c>
      <c r="AG2148" s="170">
        <v>1939.3</v>
      </c>
      <c r="AH2148" s="43">
        <v>34822.100000000006</v>
      </c>
    </row>
    <row r="2149" spans="1:34">
      <c r="A2149" s="52">
        <v>0</v>
      </c>
      <c r="D2149" s="62">
        <v>1997</v>
      </c>
      <c r="E2149" s="62">
        <v>7</v>
      </c>
      <c r="F2149" s="62">
        <v>1998</v>
      </c>
      <c r="G2149" s="62">
        <v>1998</v>
      </c>
      <c r="H2149" s="170">
        <v>1908.6</v>
      </c>
      <c r="I2149" s="170">
        <v>0</v>
      </c>
      <c r="J2149" s="170">
        <v>0</v>
      </c>
      <c r="K2149" s="170">
        <v>0</v>
      </c>
      <c r="L2149" s="170">
        <v>0</v>
      </c>
      <c r="M2149" s="170">
        <v>0</v>
      </c>
      <c r="N2149" s="170">
        <v>0</v>
      </c>
      <c r="O2149" s="170">
        <v>0</v>
      </c>
      <c r="P2149" s="170">
        <v>0</v>
      </c>
      <c r="Q2149" s="170">
        <v>0</v>
      </c>
      <c r="R2149" s="170">
        <v>6226.1</v>
      </c>
      <c r="S2149" s="170">
        <v>0</v>
      </c>
      <c r="T2149" s="170">
        <v>0</v>
      </c>
      <c r="U2149" s="170">
        <v>0</v>
      </c>
      <c r="V2149" s="170">
        <v>306.7</v>
      </c>
      <c r="W2149" s="170">
        <v>0</v>
      </c>
      <c r="X2149" s="170">
        <v>25426.3</v>
      </c>
      <c r="Y2149" s="170">
        <v>0</v>
      </c>
      <c r="Z2149" s="170">
        <v>0</v>
      </c>
      <c r="AA2149" s="170">
        <v>0</v>
      </c>
      <c r="AB2149" s="170">
        <v>0</v>
      </c>
      <c r="AC2149" s="170">
        <v>2046</v>
      </c>
      <c r="AD2149" s="170">
        <v>0</v>
      </c>
      <c r="AE2149" s="170">
        <v>0</v>
      </c>
      <c r="AF2149" s="170">
        <v>0</v>
      </c>
      <c r="AG2149" s="170">
        <v>2187.4</v>
      </c>
      <c r="AH2149" s="43">
        <v>38101.1</v>
      </c>
    </row>
    <row r="2150" spans="1:34">
      <c r="A2150" s="52">
        <v>0</v>
      </c>
      <c r="D2150" s="62">
        <v>1997</v>
      </c>
      <c r="E2150" s="62">
        <v>8</v>
      </c>
      <c r="F2150" s="62">
        <v>1998</v>
      </c>
      <c r="G2150" s="62">
        <v>1998</v>
      </c>
      <c r="H2150" s="170">
        <v>1210.8</v>
      </c>
      <c r="I2150" s="170">
        <v>0</v>
      </c>
      <c r="J2150" s="170">
        <v>0</v>
      </c>
      <c r="K2150" s="170">
        <v>0</v>
      </c>
      <c r="L2150" s="170">
        <v>0</v>
      </c>
      <c r="M2150" s="170">
        <v>0</v>
      </c>
      <c r="N2150" s="170">
        <v>0</v>
      </c>
      <c r="O2150" s="170">
        <v>0</v>
      </c>
      <c r="P2150" s="170">
        <v>0</v>
      </c>
      <c r="Q2150" s="170">
        <v>0</v>
      </c>
      <c r="R2150" s="170">
        <v>6827.4</v>
      </c>
      <c r="S2150" s="170">
        <v>0</v>
      </c>
      <c r="T2150" s="170">
        <v>0</v>
      </c>
      <c r="U2150" s="170">
        <v>0</v>
      </c>
      <c r="V2150" s="170">
        <v>331.2</v>
      </c>
      <c r="W2150" s="170">
        <v>0</v>
      </c>
      <c r="X2150" s="170">
        <v>26564.7</v>
      </c>
      <c r="Y2150" s="170">
        <v>0</v>
      </c>
      <c r="Z2150" s="170">
        <v>0</v>
      </c>
      <c r="AA2150" s="170">
        <v>0</v>
      </c>
      <c r="AB2150" s="170">
        <v>0</v>
      </c>
      <c r="AC2150" s="170">
        <v>2161.6</v>
      </c>
      <c r="AD2150" s="170">
        <v>0</v>
      </c>
      <c r="AE2150" s="170">
        <v>0</v>
      </c>
      <c r="AF2150" s="170">
        <v>0</v>
      </c>
      <c r="AG2150" s="170">
        <v>2175.9</v>
      </c>
      <c r="AH2150" s="43">
        <v>39271.599999999999</v>
      </c>
    </row>
    <row r="2151" spans="1:34">
      <c r="A2151" s="52">
        <v>0</v>
      </c>
      <c r="D2151" s="62">
        <v>1997</v>
      </c>
      <c r="E2151" s="62">
        <v>9</v>
      </c>
      <c r="F2151" s="62">
        <v>1998</v>
      </c>
      <c r="G2151" s="62">
        <v>1998</v>
      </c>
      <c r="H2151" s="170">
        <v>426.4</v>
      </c>
      <c r="I2151" s="170">
        <v>0</v>
      </c>
      <c r="J2151" s="170">
        <v>0</v>
      </c>
      <c r="K2151" s="170">
        <v>0</v>
      </c>
      <c r="L2151" s="170">
        <v>0</v>
      </c>
      <c r="M2151" s="170">
        <v>0</v>
      </c>
      <c r="N2151" s="170">
        <v>0</v>
      </c>
      <c r="O2151" s="170">
        <v>0</v>
      </c>
      <c r="P2151" s="170">
        <v>0</v>
      </c>
      <c r="Q2151" s="170">
        <v>0</v>
      </c>
      <c r="R2151" s="170">
        <v>5914.4</v>
      </c>
      <c r="S2151" s="170">
        <v>0</v>
      </c>
      <c r="T2151" s="170">
        <v>0</v>
      </c>
      <c r="U2151" s="170">
        <v>0</v>
      </c>
      <c r="V2151" s="170">
        <v>283.7</v>
      </c>
      <c r="W2151" s="170">
        <v>0</v>
      </c>
      <c r="X2151" s="170">
        <v>23333.7</v>
      </c>
      <c r="Y2151" s="170">
        <v>0</v>
      </c>
      <c r="Z2151" s="170">
        <v>0</v>
      </c>
      <c r="AA2151" s="170">
        <v>0</v>
      </c>
      <c r="AB2151" s="170">
        <v>0</v>
      </c>
      <c r="AC2151" s="170">
        <v>1928.6</v>
      </c>
      <c r="AD2151" s="170">
        <v>0</v>
      </c>
      <c r="AE2151" s="170">
        <v>0</v>
      </c>
      <c r="AF2151" s="170">
        <v>0</v>
      </c>
      <c r="AG2151" s="170">
        <v>1543.5</v>
      </c>
      <c r="AH2151" s="43">
        <v>33430.300000000003</v>
      </c>
    </row>
    <row r="2152" spans="1:34">
      <c r="A2152" s="52">
        <v>0</v>
      </c>
      <c r="D2152" s="62">
        <v>1997</v>
      </c>
      <c r="E2152" s="62">
        <v>10</v>
      </c>
      <c r="F2152" s="62">
        <v>1998</v>
      </c>
      <c r="G2152" s="62">
        <v>1998</v>
      </c>
      <c r="H2152" s="170">
        <v>2242.3999999999996</v>
      </c>
      <c r="I2152" s="170">
        <v>0</v>
      </c>
      <c r="J2152" s="170">
        <v>0</v>
      </c>
      <c r="K2152" s="170">
        <v>0</v>
      </c>
      <c r="L2152" s="170">
        <v>0</v>
      </c>
      <c r="M2152" s="170">
        <v>0</v>
      </c>
      <c r="N2152" s="170">
        <v>0</v>
      </c>
      <c r="O2152" s="170">
        <v>0</v>
      </c>
      <c r="P2152" s="170">
        <v>0</v>
      </c>
      <c r="Q2152" s="170">
        <v>0</v>
      </c>
      <c r="R2152" s="170">
        <v>4385.3</v>
      </c>
      <c r="S2152" s="170">
        <v>0</v>
      </c>
      <c r="T2152" s="170">
        <v>0</v>
      </c>
      <c r="U2152" s="170">
        <v>12012.5</v>
      </c>
      <c r="V2152" s="170">
        <v>304.7</v>
      </c>
      <c r="W2152" s="170">
        <v>0</v>
      </c>
      <c r="X2152" s="170">
        <v>27581.4</v>
      </c>
      <c r="Y2152" s="170">
        <v>0</v>
      </c>
      <c r="Z2152" s="170">
        <v>0</v>
      </c>
      <c r="AA2152" s="170">
        <v>0</v>
      </c>
      <c r="AB2152" s="170">
        <v>0</v>
      </c>
      <c r="AC2152" s="170">
        <v>1756.3</v>
      </c>
      <c r="AD2152" s="170">
        <v>0</v>
      </c>
      <c r="AE2152" s="170">
        <v>0</v>
      </c>
      <c r="AF2152" s="170">
        <v>0</v>
      </c>
      <c r="AG2152" s="170">
        <v>1240</v>
      </c>
      <c r="AH2152" s="43">
        <v>49522.600000000006</v>
      </c>
    </row>
    <row r="2153" spans="1:34">
      <c r="A2153" s="52">
        <v>0</v>
      </c>
      <c r="D2153" s="62">
        <v>1997</v>
      </c>
      <c r="E2153" s="62">
        <v>11</v>
      </c>
      <c r="F2153" s="62">
        <v>1998</v>
      </c>
      <c r="G2153" s="62">
        <v>1998</v>
      </c>
      <c r="H2153" s="170">
        <v>688.3</v>
      </c>
      <c r="I2153" s="170">
        <v>0</v>
      </c>
      <c r="J2153" s="170">
        <v>0</v>
      </c>
      <c r="K2153" s="170">
        <v>0</v>
      </c>
      <c r="L2153" s="170">
        <v>0</v>
      </c>
      <c r="M2153" s="170">
        <v>0</v>
      </c>
      <c r="N2153" s="170">
        <v>0</v>
      </c>
      <c r="O2153" s="170">
        <v>0</v>
      </c>
      <c r="P2153" s="170">
        <v>0</v>
      </c>
      <c r="Q2153" s="170">
        <v>0</v>
      </c>
      <c r="R2153" s="170">
        <v>2549.6999999999998</v>
      </c>
      <c r="S2153" s="170">
        <v>0</v>
      </c>
      <c r="T2153" s="170">
        <v>0</v>
      </c>
      <c r="U2153" s="170">
        <v>14959.6</v>
      </c>
      <c r="V2153" s="170">
        <v>169.4</v>
      </c>
      <c r="W2153" s="170">
        <v>0</v>
      </c>
      <c r="X2153" s="170">
        <v>22515.200000000001</v>
      </c>
      <c r="Y2153" s="170">
        <v>0</v>
      </c>
      <c r="Z2153" s="170">
        <v>0</v>
      </c>
      <c r="AA2153" s="170">
        <v>0</v>
      </c>
      <c r="AB2153" s="170">
        <v>0</v>
      </c>
      <c r="AC2153" s="170">
        <v>1589.8</v>
      </c>
      <c r="AD2153" s="170">
        <v>0</v>
      </c>
      <c r="AE2153" s="170">
        <v>0</v>
      </c>
      <c r="AF2153" s="170">
        <v>0</v>
      </c>
      <c r="AG2153" s="170">
        <v>777.2</v>
      </c>
      <c r="AH2153" s="43">
        <v>43249.2</v>
      </c>
    </row>
    <row r="2154" spans="1:34">
      <c r="A2154" s="52">
        <v>0</v>
      </c>
      <c r="D2154" s="62">
        <v>1997</v>
      </c>
      <c r="E2154" s="62">
        <v>12</v>
      </c>
      <c r="F2154" s="62">
        <v>1998</v>
      </c>
      <c r="G2154" s="62">
        <v>1998</v>
      </c>
      <c r="H2154" s="170">
        <v>576</v>
      </c>
      <c r="I2154" s="170">
        <v>0</v>
      </c>
      <c r="J2154" s="170">
        <v>0</v>
      </c>
      <c r="K2154" s="170">
        <v>0</v>
      </c>
      <c r="L2154" s="170">
        <v>0</v>
      </c>
      <c r="M2154" s="170">
        <v>0</v>
      </c>
      <c r="N2154" s="170">
        <v>0</v>
      </c>
      <c r="O2154" s="170">
        <v>0</v>
      </c>
      <c r="P2154" s="170">
        <v>0</v>
      </c>
      <c r="Q2154" s="170">
        <v>0</v>
      </c>
      <c r="R2154" s="170">
        <v>1579.2</v>
      </c>
      <c r="S2154" s="170">
        <v>0</v>
      </c>
      <c r="T2154" s="170">
        <v>0</v>
      </c>
      <c r="U2154" s="170">
        <v>4411.5</v>
      </c>
      <c r="V2154" s="170">
        <v>96.5</v>
      </c>
      <c r="W2154" s="170">
        <v>0</v>
      </c>
      <c r="X2154" s="170">
        <v>20400.900000000001</v>
      </c>
      <c r="Y2154" s="170">
        <v>0</v>
      </c>
      <c r="Z2154" s="170">
        <v>0</v>
      </c>
      <c r="AA2154" s="170">
        <v>0</v>
      </c>
      <c r="AB2154" s="170">
        <v>0</v>
      </c>
      <c r="AC2154" s="170">
        <v>1340.7</v>
      </c>
      <c r="AD2154" s="170">
        <v>0</v>
      </c>
      <c r="AE2154" s="170">
        <v>0</v>
      </c>
      <c r="AF2154" s="170">
        <v>0</v>
      </c>
      <c r="AG2154" s="170">
        <v>587.5</v>
      </c>
      <c r="AH2154" s="43">
        <v>28992.300000000003</v>
      </c>
    </row>
    <row r="2155" spans="1:34">
      <c r="A2155" s="52">
        <v>0</v>
      </c>
      <c r="D2155" s="62">
        <v>1998</v>
      </c>
      <c r="E2155" s="62">
        <v>1</v>
      </c>
      <c r="F2155" s="62">
        <v>1998</v>
      </c>
      <c r="G2155" s="62">
        <v>1998</v>
      </c>
      <c r="H2155" s="170">
        <v>442.8</v>
      </c>
      <c r="I2155" s="170">
        <v>0</v>
      </c>
      <c r="J2155" s="170">
        <v>0</v>
      </c>
      <c r="K2155" s="170">
        <v>0</v>
      </c>
      <c r="L2155" s="170">
        <v>0</v>
      </c>
      <c r="M2155" s="170">
        <v>0</v>
      </c>
      <c r="N2155" s="170">
        <v>0</v>
      </c>
      <c r="O2155" s="170">
        <v>0</v>
      </c>
      <c r="P2155" s="170">
        <v>0</v>
      </c>
      <c r="Q2155" s="170">
        <v>0</v>
      </c>
      <c r="R2155" s="170">
        <v>1394.8</v>
      </c>
      <c r="S2155" s="170">
        <v>0</v>
      </c>
      <c r="T2155" s="170">
        <v>0</v>
      </c>
      <c r="U2155" s="170">
        <v>7475.2</v>
      </c>
      <c r="V2155" s="170">
        <v>53.8</v>
      </c>
      <c r="W2155" s="170">
        <v>0</v>
      </c>
      <c r="X2155" s="170">
        <v>25407</v>
      </c>
      <c r="Y2155" s="170">
        <v>0</v>
      </c>
      <c r="Z2155" s="170">
        <v>0</v>
      </c>
      <c r="AA2155" s="170">
        <v>0</v>
      </c>
      <c r="AB2155" s="170">
        <v>0</v>
      </c>
      <c r="AC2155" s="170">
        <v>1217.0999999999999</v>
      </c>
      <c r="AD2155" s="170">
        <v>0</v>
      </c>
      <c r="AE2155" s="170">
        <v>0</v>
      </c>
      <c r="AF2155" s="170">
        <v>0</v>
      </c>
      <c r="AG2155" s="170">
        <v>472.7</v>
      </c>
      <c r="AH2155" s="43">
        <v>36463.399999999994</v>
      </c>
    </row>
    <row r="2156" spans="1:34">
      <c r="A2156" s="52">
        <v>0</v>
      </c>
      <c r="D2156" s="62">
        <v>1998</v>
      </c>
      <c r="E2156" s="62">
        <v>2</v>
      </c>
      <c r="F2156" s="62">
        <v>1998</v>
      </c>
      <c r="G2156" s="62">
        <v>1998</v>
      </c>
      <c r="H2156" s="170">
        <v>512.6</v>
      </c>
      <c r="I2156" s="170">
        <v>0</v>
      </c>
      <c r="J2156" s="170">
        <v>0</v>
      </c>
      <c r="K2156" s="170">
        <v>0</v>
      </c>
      <c r="L2156" s="170">
        <v>0</v>
      </c>
      <c r="M2156" s="170">
        <v>0</v>
      </c>
      <c r="N2156" s="170">
        <v>0</v>
      </c>
      <c r="O2156" s="170">
        <v>0</v>
      </c>
      <c r="P2156" s="170">
        <v>0</v>
      </c>
      <c r="Q2156" s="170">
        <v>0</v>
      </c>
      <c r="R2156" s="170">
        <v>1062.8</v>
      </c>
      <c r="S2156" s="170">
        <v>0</v>
      </c>
      <c r="T2156" s="170">
        <v>0</v>
      </c>
      <c r="U2156" s="170">
        <v>3179.3999999999996</v>
      </c>
      <c r="V2156" s="170">
        <v>16</v>
      </c>
      <c r="W2156" s="170">
        <v>0</v>
      </c>
      <c r="X2156" s="170">
        <v>15603.8</v>
      </c>
      <c r="Y2156" s="170">
        <v>0</v>
      </c>
      <c r="Z2156" s="170">
        <v>0</v>
      </c>
      <c r="AA2156" s="170">
        <v>0</v>
      </c>
      <c r="AB2156" s="170">
        <v>0</v>
      </c>
      <c r="AC2156" s="170">
        <v>1358</v>
      </c>
      <c r="AD2156" s="170">
        <v>0</v>
      </c>
      <c r="AE2156" s="170">
        <v>0</v>
      </c>
      <c r="AF2156" s="170">
        <v>0</v>
      </c>
      <c r="AG2156" s="170">
        <v>144.4</v>
      </c>
      <c r="AH2156" s="43">
        <v>21877</v>
      </c>
    </row>
    <row r="2157" spans="1:34">
      <c r="A2157" s="52">
        <v>0</v>
      </c>
      <c r="D2157" s="62">
        <v>1998</v>
      </c>
      <c r="E2157" s="62">
        <v>3</v>
      </c>
      <c r="F2157" s="62">
        <v>1998</v>
      </c>
      <c r="G2157" s="62">
        <v>1998</v>
      </c>
      <c r="H2157" s="170">
        <v>726</v>
      </c>
      <c r="I2157" s="170">
        <v>0</v>
      </c>
      <c r="J2157" s="170">
        <v>0</v>
      </c>
      <c r="K2157" s="170">
        <v>0</v>
      </c>
      <c r="L2157" s="170">
        <v>0</v>
      </c>
      <c r="M2157" s="170">
        <v>0</v>
      </c>
      <c r="N2157" s="170">
        <v>0</v>
      </c>
      <c r="O2157" s="170">
        <v>0</v>
      </c>
      <c r="P2157" s="170">
        <v>0</v>
      </c>
      <c r="Q2157" s="170">
        <v>0</v>
      </c>
      <c r="R2157" s="170">
        <v>1537.6</v>
      </c>
      <c r="S2157" s="170">
        <v>0</v>
      </c>
      <c r="T2157" s="170">
        <v>0</v>
      </c>
      <c r="U2157" s="170">
        <v>0</v>
      </c>
      <c r="V2157" s="170">
        <v>2</v>
      </c>
      <c r="W2157" s="170">
        <v>0</v>
      </c>
      <c r="X2157" s="170">
        <v>12767.9</v>
      </c>
      <c r="Y2157" s="170">
        <v>0</v>
      </c>
      <c r="Z2157" s="170">
        <v>0</v>
      </c>
      <c r="AA2157" s="170">
        <v>0</v>
      </c>
      <c r="AB2157" s="170">
        <v>0</v>
      </c>
      <c r="AC2157" s="170">
        <v>919.6</v>
      </c>
      <c r="AD2157" s="170">
        <v>0</v>
      </c>
      <c r="AE2157" s="170">
        <v>0</v>
      </c>
      <c r="AF2157" s="170">
        <v>0</v>
      </c>
      <c r="AG2157" s="170">
        <v>364.3</v>
      </c>
      <c r="AH2157" s="43">
        <v>16317.4</v>
      </c>
    </row>
    <row r="2158" spans="1:34">
      <c r="A2158" s="52">
        <v>0</v>
      </c>
      <c r="D2158" s="62">
        <v>1998</v>
      </c>
      <c r="E2158" s="62">
        <v>4</v>
      </c>
      <c r="F2158" s="62">
        <v>1998</v>
      </c>
      <c r="G2158" s="62">
        <v>1998</v>
      </c>
      <c r="H2158" s="170">
        <v>1083.2</v>
      </c>
      <c r="I2158" s="170">
        <v>0</v>
      </c>
      <c r="J2158" s="170">
        <v>0</v>
      </c>
      <c r="K2158" s="170">
        <v>0</v>
      </c>
      <c r="L2158" s="170">
        <v>0</v>
      </c>
      <c r="M2158" s="170">
        <v>0</v>
      </c>
      <c r="N2158" s="170">
        <v>0</v>
      </c>
      <c r="O2158" s="170">
        <v>0</v>
      </c>
      <c r="P2158" s="170">
        <v>0</v>
      </c>
      <c r="Q2158" s="170">
        <v>0</v>
      </c>
      <c r="R2158" s="170">
        <v>2339.9</v>
      </c>
      <c r="S2158" s="170">
        <v>0</v>
      </c>
      <c r="T2158" s="170">
        <v>0</v>
      </c>
      <c r="U2158" s="170">
        <v>0</v>
      </c>
      <c r="V2158" s="170">
        <v>0</v>
      </c>
      <c r="W2158" s="170">
        <v>0</v>
      </c>
      <c r="X2158" s="170">
        <v>11182</v>
      </c>
      <c r="Y2158" s="170">
        <v>0</v>
      </c>
      <c r="Z2158" s="170">
        <v>0</v>
      </c>
      <c r="AA2158" s="170">
        <v>0</v>
      </c>
      <c r="AB2158" s="170">
        <v>0</v>
      </c>
      <c r="AC2158" s="170">
        <v>1569.3</v>
      </c>
      <c r="AD2158" s="170">
        <v>0</v>
      </c>
      <c r="AE2158" s="170">
        <v>0</v>
      </c>
      <c r="AF2158" s="170">
        <v>0</v>
      </c>
      <c r="AG2158" s="170">
        <v>639.20000000000005</v>
      </c>
      <c r="AH2158" s="43">
        <v>16813.599999999999</v>
      </c>
    </row>
    <row r="2159" spans="1:34">
      <c r="A2159" s="52">
        <v>0</v>
      </c>
      <c r="D2159" s="62">
        <v>1998</v>
      </c>
      <c r="E2159" s="62">
        <v>5</v>
      </c>
      <c r="F2159" s="62">
        <v>1998</v>
      </c>
      <c r="G2159" s="62">
        <v>1999</v>
      </c>
      <c r="H2159" s="170">
        <v>24.2</v>
      </c>
      <c r="I2159" s="170">
        <v>0</v>
      </c>
      <c r="J2159" s="170">
        <v>0</v>
      </c>
      <c r="K2159" s="170">
        <v>0</v>
      </c>
      <c r="L2159" s="170">
        <v>0</v>
      </c>
      <c r="M2159" s="170">
        <v>0</v>
      </c>
      <c r="N2159" s="170">
        <v>0</v>
      </c>
      <c r="O2159" s="170">
        <v>0</v>
      </c>
      <c r="P2159" s="170">
        <v>0</v>
      </c>
      <c r="Q2159" s="170">
        <v>0</v>
      </c>
      <c r="R2159" s="170">
        <v>2620.3000000000002</v>
      </c>
      <c r="S2159" s="170">
        <v>0</v>
      </c>
      <c r="T2159" s="170">
        <v>0</v>
      </c>
      <c r="U2159" s="170">
        <v>0</v>
      </c>
      <c r="V2159" s="170">
        <v>0</v>
      </c>
      <c r="W2159" s="170">
        <v>0</v>
      </c>
      <c r="X2159" s="170">
        <v>15150</v>
      </c>
      <c r="Y2159" s="170">
        <v>0</v>
      </c>
      <c r="Z2159" s="170">
        <v>0</v>
      </c>
      <c r="AA2159" s="170">
        <v>0</v>
      </c>
      <c r="AB2159" s="170">
        <v>0</v>
      </c>
      <c r="AC2159" s="170">
        <v>1890.6</v>
      </c>
      <c r="AD2159" s="170">
        <v>0</v>
      </c>
      <c r="AE2159" s="170">
        <v>0</v>
      </c>
      <c r="AF2159" s="170">
        <v>0</v>
      </c>
      <c r="AG2159" s="170">
        <v>847.8</v>
      </c>
      <c r="AH2159" s="43">
        <v>20532.899999999998</v>
      </c>
    </row>
    <row r="2160" spans="1:34">
      <c r="A2160" s="52">
        <v>0</v>
      </c>
      <c r="D2160" s="62">
        <v>1998</v>
      </c>
      <c r="E2160" s="62">
        <v>6</v>
      </c>
      <c r="F2160" s="62">
        <v>1998</v>
      </c>
      <c r="G2160" s="62">
        <v>1999</v>
      </c>
      <c r="H2160" s="170">
        <v>363.3</v>
      </c>
      <c r="I2160" s="170">
        <v>0</v>
      </c>
      <c r="J2160" s="170">
        <v>0</v>
      </c>
      <c r="K2160" s="170">
        <v>0</v>
      </c>
      <c r="L2160" s="170">
        <v>0</v>
      </c>
      <c r="M2160" s="170">
        <v>0</v>
      </c>
      <c r="N2160" s="170">
        <v>0</v>
      </c>
      <c r="O2160" s="170">
        <v>0</v>
      </c>
      <c r="P2160" s="170">
        <v>0</v>
      </c>
      <c r="Q2160" s="170">
        <v>0</v>
      </c>
      <c r="R2160" s="170">
        <v>3277</v>
      </c>
      <c r="S2160" s="170">
        <v>0</v>
      </c>
      <c r="T2160" s="170">
        <v>0</v>
      </c>
      <c r="U2160" s="170">
        <v>0</v>
      </c>
      <c r="V2160" s="170">
        <v>0</v>
      </c>
      <c r="W2160" s="170">
        <v>0</v>
      </c>
      <c r="X2160" s="170">
        <v>19771.7</v>
      </c>
      <c r="Y2160" s="170">
        <v>0</v>
      </c>
      <c r="Z2160" s="170">
        <v>0</v>
      </c>
      <c r="AA2160" s="170">
        <v>0</v>
      </c>
      <c r="AB2160" s="170">
        <v>0</v>
      </c>
      <c r="AC2160" s="170">
        <v>2030.4</v>
      </c>
      <c r="AD2160" s="170">
        <v>0</v>
      </c>
      <c r="AE2160" s="170">
        <v>0</v>
      </c>
      <c r="AF2160" s="170">
        <v>0</v>
      </c>
      <c r="AG2160" s="170">
        <v>1240.8</v>
      </c>
      <c r="AH2160" s="43">
        <v>26683.200000000001</v>
      </c>
    </row>
    <row r="2161" spans="1:34">
      <c r="A2161" s="52">
        <v>0</v>
      </c>
      <c r="D2161" s="62">
        <v>1998</v>
      </c>
      <c r="E2161" s="62">
        <v>7</v>
      </c>
      <c r="F2161" s="62">
        <v>1999</v>
      </c>
      <c r="G2161" s="62">
        <v>1999</v>
      </c>
      <c r="H2161" s="170">
        <v>1907.9</v>
      </c>
      <c r="I2161" s="170">
        <v>0</v>
      </c>
      <c r="J2161" s="170">
        <v>0</v>
      </c>
      <c r="K2161" s="170">
        <v>0</v>
      </c>
      <c r="L2161" s="170">
        <v>0</v>
      </c>
      <c r="M2161" s="170">
        <v>0</v>
      </c>
      <c r="N2161" s="170">
        <v>0</v>
      </c>
      <c r="O2161" s="170">
        <v>0</v>
      </c>
      <c r="P2161" s="170">
        <v>0</v>
      </c>
      <c r="Q2161" s="170">
        <v>0</v>
      </c>
      <c r="R2161" s="170">
        <v>5528.1</v>
      </c>
      <c r="S2161" s="170">
        <v>0</v>
      </c>
      <c r="T2161" s="170">
        <v>0</v>
      </c>
      <c r="U2161" s="170">
        <v>0</v>
      </c>
      <c r="V2161" s="170">
        <v>0</v>
      </c>
      <c r="W2161" s="170">
        <v>0</v>
      </c>
      <c r="X2161" s="170">
        <v>21364.2</v>
      </c>
      <c r="Y2161" s="170">
        <v>0</v>
      </c>
      <c r="Z2161" s="170">
        <v>0</v>
      </c>
      <c r="AA2161" s="170">
        <v>0</v>
      </c>
      <c r="AB2161" s="170">
        <v>0</v>
      </c>
      <c r="AC2161" s="170">
        <v>2133.9</v>
      </c>
      <c r="AD2161" s="170">
        <v>0</v>
      </c>
      <c r="AE2161" s="170">
        <v>0</v>
      </c>
      <c r="AF2161" s="170">
        <v>0</v>
      </c>
      <c r="AG2161" s="170">
        <v>1833.8</v>
      </c>
      <c r="AH2161" s="43">
        <v>32767.9</v>
      </c>
    </row>
    <row r="2162" spans="1:34">
      <c r="A2162" s="52">
        <v>0</v>
      </c>
      <c r="D2162" s="62">
        <v>1998</v>
      </c>
      <c r="E2162" s="62">
        <v>8</v>
      </c>
      <c r="F2162" s="62">
        <v>1999</v>
      </c>
      <c r="G2162" s="62">
        <v>1999</v>
      </c>
      <c r="H2162" s="170">
        <v>827.8</v>
      </c>
      <c r="I2162" s="170">
        <v>0</v>
      </c>
      <c r="J2162" s="170">
        <v>0</v>
      </c>
      <c r="K2162" s="170">
        <v>0</v>
      </c>
      <c r="L2162" s="170">
        <v>0</v>
      </c>
      <c r="M2162" s="170">
        <v>0</v>
      </c>
      <c r="N2162" s="170">
        <v>0</v>
      </c>
      <c r="O2162" s="170">
        <v>0</v>
      </c>
      <c r="P2162" s="170">
        <v>0</v>
      </c>
      <c r="Q2162" s="170">
        <v>0</v>
      </c>
      <c r="R2162" s="170">
        <v>6312.9</v>
      </c>
      <c r="S2162" s="170">
        <v>0</v>
      </c>
      <c r="T2162" s="170">
        <v>0</v>
      </c>
      <c r="U2162" s="170">
        <v>0</v>
      </c>
      <c r="V2162" s="170">
        <v>99.6</v>
      </c>
      <c r="W2162" s="170">
        <v>0</v>
      </c>
      <c r="X2162" s="170">
        <v>21926.2</v>
      </c>
      <c r="Y2162" s="170">
        <v>0</v>
      </c>
      <c r="Z2162" s="170">
        <v>0</v>
      </c>
      <c r="AA2162" s="170">
        <v>0</v>
      </c>
      <c r="AB2162" s="170">
        <v>0</v>
      </c>
      <c r="AC2162" s="170">
        <v>1761.2</v>
      </c>
      <c r="AD2162" s="170">
        <v>0</v>
      </c>
      <c r="AE2162" s="170">
        <v>0</v>
      </c>
      <c r="AF2162" s="170">
        <v>0</v>
      </c>
      <c r="AG2162" s="170">
        <v>2031.5</v>
      </c>
      <c r="AH2162" s="43">
        <v>32959.199999999997</v>
      </c>
    </row>
    <row r="2163" spans="1:34">
      <c r="A2163" s="52">
        <v>0</v>
      </c>
      <c r="D2163" s="62">
        <v>1998</v>
      </c>
      <c r="E2163" s="62">
        <v>9</v>
      </c>
      <c r="F2163" s="62">
        <v>1999</v>
      </c>
      <c r="G2163" s="62">
        <v>1999</v>
      </c>
      <c r="H2163" s="170">
        <v>494.4</v>
      </c>
      <c r="I2163" s="170">
        <v>0</v>
      </c>
      <c r="J2163" s="170">
        <v>0</v>
      </c>
      <c r="K2163" s="170">
        <v>0</v>
      </c>
      <c r="L2163" s="170">
        <v>0</v>
      </c>
      <c r="M2163" s="170">
        <v>0</v>
      </c>
      <c r="N2163" s="170">
        <v>0</v>
      </c>
      <c r="O2163" s="170">
        <v>0</v>
      </c>
      <c r="P2163" s="170">
        <v>0</v>
      </c>
      <c r="Q2163" s="170">
        <v>0</v>
      </c>
      <c r="R2163" s="170">
        <v>4638.1000000000004</v>
      </c>
      <c r="S2163" s="170">
        <v>0</v>
      </c>
      <c r="T2163" s="170">
        <v>0</v>
      </c>
      <c r="U2163" s="170">
        <v>0</v>
      </c>
      <c r="V2163" s="170">
        <v>182.5</v>
      </c>
      <c r="W2163" s="170">
        <v>0</v>
      </c>
      <c r="X2163" s="170">
        <v>19172.3</v>
      </c>
      <c r="Y2163" s="170">
        <v>0</v>
      </c>
      <c r="Z2163" s="170">
        <v>0</v>
      </c>
      <c r="AA2163" s="170">
        <v>0</v>
      </c>
      <c r="AB2163" s="170">
        <v>0</v>
      </c>
      <c r="AC2163" s="170">
        <v>1758.2</v>
      </c>
      <c r="AD2163" s="170">
        <v>0</v>
      </c>
      <c r="AE2163" s="170">
        <v>0</v>
      </c>
      <c r="AF2163" s="170">
        <v>0</v>
      </c>
      <c r="AG2163" s="170">
        <v>1410.2</v>
      </c>
      <c r="AH2163" s="43">
        <v>27655.7</v>
      </c>
    </row>
    <row r="2164" spans="1:34">
      <c r="A2164" s="52">
        <v>0</v>
      </c>
      <c r="D2164" s="62">
        <v>1998</v>
      </c>
      <c r="E2164" s="62">
        <v>10</v>
      </c>
      <c r="F2164" s="62">
        <v>1999</v>
      </c>
      <c r="G2164" s="62">
        <v>1999</v>
      </c>
      <c r="H2164" s="170">
        <v>734.8</v>
      </c>
      <c r="I2164" s="170">
        <v>0</v>
      </c>
      <c r="J2164" s="170">
        <v>0</v>
      </c>
      <c r="K2164" s="170">
        <v>0</v>
      </c>
      <c r="L2164" s="170">
        <v>0</v>
      </c>
      <c r="M2164" s="170">
        <v>0</v>
      </c>
      <c r="N2164" s="170">
        <v>0</v>
      </c>
      <c r="O2164" s="170">
        <v>0</v>
      </c>
      <c r="P2164" s="170">
        <v>0</v>
      </c>
      <c r="Q2164" s="170">
        <v>0</v>
      </c>
      <c r="R2164" s="170">
        <v>3335.4</v>
      </c>
      <c r="S2164" s="170">
        <v>0</v>
      </c>
      <c r="T2164" s="170">
        <v>0</v>
      </c>
      <c r="U2164" s="170">
        <v>0</v>
      </c>
      <c r="V2164" s="170">
        <v>29.5</v>
      </c>
      <c r="W2164" s="170">
        <v>0</v>
      </c>
      <c r="X2164" s="170">
        <v>20866.599999999999</v>
      </c>
      <c r="Y2164" s="170">
        <v>0</v>
      </c>
      <c r="Z2164" s="170">
        <v>0</v>
      </c>
      <c r="AA2164" s="170">
        <v>0</v>
      </c>
      <c r="AB2164" s="170">
        <v>0</v>
      </c>
      <c r="AC2164" s="170">
        <v>2068.6999999999998</v>
      </c>
      <c r="AD2164" s="170">
        <v>0</v>
      </c>
      <c r="AE2164" s="170">
        <v>0</v>
      </c>
      <c r="AF2164" s="170">
        <v>0</v>
      </c>
      <c r="AG2164" s="170">
        <v>1017.9</v>
      </c>
      <c r="AH2164" s="43">
        <v>28052.9</v>
      </c>
    </row>
    <row r="2165" spans="1:34">
      <c r="A2165" s="52">
        <v>0</v>
      </c>
      <c r="D2165" s="62">
        <v>1998</v>
      </c>
      <c r="E2165" s="62">
        <v>11</v>
      </c>
      <c r="F2165" s="62">
        <v>1999</v>
      </c>
      <c r="G2165" s="62">
        <v>1999</v>
      </c>
      <c r="H2165" s="170">
        <v>739.80000000000007</v>
      </c>
      <c r="I2165" s="170">
        <v>0</v>
      </c>
      <c r="J2165" s="170">
        <v>0</v>
      </c>
      <c r="K2165" s="170">
        <v>0</v>
      </c>
      <c r="L2165" s="170">
        <v>0</v>
      </c>
      <c r="M2165" s="170">
        <v>0</v>
      </c>
      <c r="N2165" s="170">
        <v>0</v>
      </c>
      <c r="O2165" s="170">
        <v>0</v>
      </c>
      <c r="P2165" s="170">
        <v>0</v>
      </c>
      <c r="Q2165" s="170">
        <v>0</v>
      </c>
      <c r="R2165" s="170">
        <v>2936.9</v>
      </c>
      <c r="S2165" s="170">
        <v>0</v>
      </c>
      <c r="T2165" s="170">
        <v>0</v>
      </c>
      <c r="U2165" s="170">
        <v>0</v>
      </c>
      <c r="V2165" s="170">
        <v>58.5</v>
      </c>
      <c r="W2165" s="170">
        <v>0</v>
      </c>
      <c r="X2165" s="170">
        <v>14649.3</v>
      </c>
      <c r="Y2165" s="170">
        <v>0</v>
      </c>
      <c r="Z2165" s="170">
        <v>0</v>
      </c>
      <c r="AA2165" s="170">
        <v>0</v>
      </c>
      <c r="AB2165" s="170">
        <v>0</v>
      </c>
      <c r="AC2165" s="170">
        <v>1876</v>
      </c>
      <c r="AD2165" s="170">
        <v>0</v>
      </c>
      <c r="AE2165" s="170">
        <v>0</v>
      </c>
      <c r="AF2165" s="170">
        <v>0</v>
      </c>
      <c r="AG2165" s="170">
        <v>782</v>
      </c>
      <c r="AH2165" s="43">
        <v>21042.5</v>
      </c>
    </row>
    <row r="2166" spans="1:34">
      <c r="A2166" s="52">
        <v>0</v>
      </c>
      <c r="D2166" s="62">
        <v>1998</v>
      </c>
      <c r="E2166" s="62">
        <v>12</v>
      </c>
      <c r="F2166" s="62">
        <v>1999</v>
      </c>
      <c r="G2166" s="62">
        <v>1999</v>
      </c>
      <c r="H2166" s="170">
        <v>723.1</v>
      </c>
      <c r="I2166" s="170">
        <v>0</v>
      </c>
      <c r="J2166" s="170">
        <v>0</v>
      </c>
      <c r="K2166" s="170">
        <v>0</v>
      </c>
      <c r="L2166" s="170">
        <v>0</v>
      </c>
      <c r="M2166" s="170">
        <v>0</v>
      </c>
      <c r="N2166" s="170">
        <v>0</v>
      </c>
      <c r="O2166" s="170">
        <v>0</v>
      </c>
      <c r="P2166" s="170">
        <v>0</v>
      </c>
      <c r="Q2166" s="170">
        <v>0</v>
      </c>
      <c r="R2166" s="170">
        <v>2124.9</v>
      </c>
      <c r="S2166" s="170">
        <v>0</v>
      </c>
      <c r="T2166" s="170">
        <v>0</v>
      </c>
      <c r="U2166" s="170">
        <v>0</v>
      </c>
      <c r="V2166" s="170">
        <v>0.1</v>
      </c>
      <c r="W2166" s="170">
        <v>0</v>
      </c>
      <c r="X2166" s="170">
        <v>16486.099999999999</v>
      </c>
      <c r="Y2166" s="170">
        <v>0</v>
      </c>
      <c r="Z2166" s="170">
        <v>0</v>
      </c>
      <c r="AA2166" s="170">
        <v>0</v>
      </c>
      <c r="AB2166" s="170">
        <v>0</v>
      </c>
      <c r="AC2166" s="170">
        <v>759.3</v>
      </c>
      <c r="AD2166" s="170">
        <v>0</v>
      </c>
      <c r="AE2166" s="170">
        <v>0</v>
      </c>
      <c r="AF2166" s="170">
        <v>0</v>
      </c>
      <c r="AG2166" s="170">
        <v>707.1</v>
      </c>
      <c r="AH2166" s="43">
        <v>20800.599999999995</v>
      </c>
    </row>
    <row r="2167" spans="1:34">
      <c r="A2167" s="52">
        <v>0</v>
      </c>
      <c r="D2167" s="62">
        <v>1999</v>
      </c>
      <c r="E2167" s="62">
        <v>1</v>
      </c>
      <c r="F2167" s="62">
        <v>1999</v>
      </c>
      <c r="G2167" s="62">
        <v>1999</v>
      </c>
      <c r="H2167" s="170">
        <v>681.1</v>
      </c>
      <c r="I2167" s="170">
        <v>0</v>
      </c>
      <c r="J2167" s="170">
        <v>0</v>
      </c>
      <c r="K2167" s="170">
        <v>0</v>
      </c>
      <c r="L2167" s="170">
        <v>0</v>
      </c>
      <c r="M2167" s="170">
        <v>0</v>
      </c>
      <c r="N2167" s="170">
        <v>0</v>
      </c>
      <c r="O2167" s="170">
        <v>0</v>
      </c>
      <c r="P2167" s="170">
        <v>0</v>
      </c>
      <c r="Q2167" s="170">
        <v>0</v>
      </c>
      <c r="R2167" s="170">
        <v>2290.5</v>
      </c>
      <c r="S2167" s="170">
        <v>0</v>
      </c>
      <c r="T2167" s="170">
        <v>0</v>
      </c>
      <c r="U2167" s="170">
        <v>506.5</v>
      </c>
      <c r="V2167" s="170">
        <v>2.5</v>
      </c>
      <c r="W2167" s="170">
        <v>0</v>
      </c>
      <c r="X2167" s="170">
        <v>14268.2</v>
      </c>
      <c r="Y2167" s="170">
        <v>0</v>
      </c>
      <c r="Z2167" s="170">
        <v>0</v>
      </c>
      <c r="AA2167" s="170">
        <v>0</v>
      </c>
      <c r="AB2167" s="170">
        <v>0</v>
      </c>
      <c r="AC2167" s="170">
        <v>1259.7</v>
      </c>
      <c r="AD2167" s="170">
        <v>0</v>
      </c>
      <c r="AE2167" s="170">
        <v>0</v>
      </c>
      <c r="AF2167" s="170">
        <v>0</v>
      </c>
      <c r="AG2167" s="170">
        <v>841</v>
      </c>
      <c r="AH2167" s="43">
        <v>19849.5</v>
      </c>
    </row>
    <row r="2168" spans="1:34">
      <c r="A2168" s="52">
        <v>0</v>
      </c>
      <c r="D2168" s="62">
        <v>1999</v>
      </c>
      <c r="E2168" s="62">
        <v>2</v>
      </c>
      <c r="F2168" s="62">
        <v>1999</v>
      </c>
      <c r="G2168" s="62">
        <v>1999</v>
      </c>
      <c r="H2168" s="170">
        <v>842</v>
      </c>
      <c r="I2168" s="170">
        <v>0</v>
      </c>
      <c r="J2168" s="170">
        <v>0</v>
      </c>
      <c r="K2168" s="170">
        <v>0</v>
      </c>
      <c r="L2168" s="170">
        <v>0</v>
      </c>
      <c r="M2168" s="170">
        <v>0</v>
      </c>
      <c r="N2168" s="170">
        <v>0</v>
      </c>
      <c r="O2168" s="170">
        <v>0</v>
      </c>
      <c r="P2168" s="170">
        <v>0</v>
      </c>
      <c r="Q2168" s="170">
        <v>0</v>
      </c>
      <c r="R2168" s="170">
        <v>1811.8</v>
      </c>
      <c r="S2168" s="170">
        <v>0</v>
      </c>
      <c r="T2168" s="170">
        <v>0</v>
      </c>
      <c r="U2168" s="170">
        <v>5916.8</v>
      </c>
      <c r="V2168" s="170">
        <v>0</v>
      </c>
      <c r="W2168" s="170">
        <v>0</v>
      </c>
      <c r="X2168" s="170">
        <v>9256.2000000000007</v>
      </c>
      <c r="Y2168" s="170">
        <v>0</v>
      </c>
      <c r="Z2168" s="170">
        <v>0</v>
      </c>
      <c r="AA2168" s="170">
        <v>0</v>
      </c>
      <c r="AB2168" s="170">
        <v>0</v>
      </c>
      <c r="AC2168" s="170">
        <v>736.5</v>
      </c>
      <c r="AD2168" s="170">
        <v>0</v>
      </c>
      <c r="AE2168" s="170">
        <v>0</v>
      </c>
      <c r="AF2168" s="170">
        <v>0</v>
      </c>
      <c r="AG2168" s="170">
        <v>587.79999999999995</v>
      </c>
      <c r="AH2168" s="43">
        <v>19151.100000000002</v>
      </c>
    </row>
    <row r="2169" spans="1:34">
      <c r="A2169" s="52">
        <v>0</v>
      </c>
      <c r="D2169" s="62">
        <v>1999</v>
      </c>
      <c r="E2169" s="62">
        <v>3</v>
      </c>
      <c r="F2169" s="62">
        <v>1999</v>
      </c>
      <c r="G2169" s="62">
        <v>1999</v>
      </c>
      <c r="H2169" s="170">
        <v>1323.3</v>
      </c>
      <c r="I2169" s="170">
        <v>0</v>
      </c>
      <c r="J2169" s="170">
        <v>0</v>
      </c>
      <c r="K2169" s="170">
        <v>0</v>
      </c>
      <c r="L2169" s="170">
        <v>0</v>
      </c>
      <c r="M2169" s="170">
        <v>0</v>
      </c>
      <c r="N2169" s="170">
        <v>0</v>
      </c>
      <c r="O2169" s="170">
        <v>0</v>
      </c>
      <c r="P2169" s="170">
        <v>0</v>
      </c>
      <c r="Q2169" s="170">
        <v>0</v>
      </c>
      <c r="R2169" s="170">
        <v>2519</v>
      </c>
      <c r="S2169" s="170">
        <v>0</v>
      </c>
      <c r="T2169" s="170">
        <v>0</v>
      </c>
      <c r="U2169" s="170">
        <v>7529.7999999999993</v>
      </c>
      <c r="V2169" s="170">
        <v>0.9</v>
      </c>
      <c r="W2169" s="170">
        <v>0</v>
      </c>
      <c r="X2169" s="170">
        <v>27293.599999999999</v>
      </c>
      <c r="Y2169" s="170">
        <v>0</v>
      </c>
      <c r="Z2169" s="170">
        <v>0</v>
      </c>
      <c r="AA2169" s="170">
        <v>0</v>
      </c>
      <c r="AB2169" s="170">
        <v>0</v>
      </c>
      <c r="AC2169" s="170">
        <v>1632.8</v>
      </c>
      <c r="AD2169" s="170">
        <v>0</v>
      </c>
      <c r="AE2169" s="170">
        <v>0</v>
      </c>
      <c r="AF2169" s="170">
        <v>0</v>
      </c>
      <c r="AG2169" s="170">
        <v>824.7</v>
      </c>
      <c r="AH2169" s="43">
        <v>41124.1</v>
      </c>
    </row>
    <row r="2170" spans="1:34">
      <c r="A2170" s="52">
        <v>0</v>
      </c>
      <c r="D2170" s="62">
        <v>1999</v>
      </c>
      <c r="E2170" s="62">
        <v>4</v>
      </c>
      <c r="F2170" s="62">
        <v>1999</v>
      </c>
      <c r="G2170" s="62">
        <v>1999</v>
      </c>
      <c r="H2170" s="170">
        <v>1544.3000000000002</v>
      </c>
      <c r="I2170" s="170">
        <v>0</v>
      </c>
      <c r="J2170" s="170">
        <v>0</v>
      </c>
      <c r="K2170" s="170">
        <v>0</v>
      </c>
      <c r="L2170" s="170">
        <v>0</v>
      </c>
      <c r="M2170" s="170">
        <v>0</v>
      </c>
      <c r="N2170" s="170">
        <v>0</v>
      </c>
      <c r="O2170" s="170">
        <v>0</v>
      </c>
      <c r="P2170" s="170">
        <v>0</v>
      </c>
      <c r="Q2170" s="170">
        <v>0</v>
      </c>
      <c r="R2170" s="170">
        <v>1817.2</v>
      </c>
      <c r="S2170" s="170">
        <v>0</v>
      </c>
      <c r="T2170" s="170">
        <v>0</v>
      </c>
      <c r="U2170" s="170">
        <v>6026.1</v>
      </c>
      <c r="V2170" s="170">
        <v>8.8000000000000007</v>
      </c>
      <c r="W2170" s="170">
        <v>0</v>
      </c>
      <c r="X2170" s="170">
        <v>26652.400000000001</v>
      </c>
      <c r="Y2170" s="170">
        <v>0</v>
      </c>
      <c r="Z2170" s="170">
        <v>0</v>
      </c>
      <c r="AA2170" s="170">
        <v>0</v>
      </c>
      <c r="AB2170" s="170">
        <v>0</v>
      </c>
      <c r="AC2170" s="170">
        <v>1802.9</v>
      </c>
      <c r="AD2170" s="170">
        <v>0</v>
      </c>
      <c r="AE2170" s="170">
        <v>0</v>
      </c>
      <c r="AF2170" s="170">
        <v>0</v>
      </c>
      <c r="AG2170" s="170">
        <v>888.4</v>
      </c>
      <c r="AH2170" s="43">
        <v>38740.100000000006</v>
      </c>
    </row>
    <row r="2171" spans="1:34">
      <c r="A2171" s="52">
        <v>0</v>
      </c>
      <c r="D2171" s="62">
        <v>1999</v>
      </c>
      <c r="E2171" s="62">
        <v>5</v>
      </c>
      <c r="F2171" s="62">
        <v>1999</v>
      </c>
      <c r="G2171" s="62">
        <v>2000</v>
      </c>
      <c r="H2171" s="170">
        <v>107.6</v>
      </c>
      <c r="I2171" s="170">
        <v>0</v>
      </c>
      <c r="J2171" s="170">
        <v>0</v>
      </c>
      <c r="K2171" s="170">
        <v>0</v>
      </c>
      <c r="L2171" s="170">
        <v>0</v>
      </c>
      <c r="M2171" s="170">
        <v>0</v>
      </c>
      <c r="N2171" s="170">
        <v>0</v>
      </c>
      <c r="O2171" s="170">
        <v>0</v>
      </c>
      <c r="P2171" s="170">
        <v>0</v>
      </c>
      <c r="Q2171" s="170">
        <v>0</v>
      </c>
      <c r="R2171" s="170">
        <v>3460.5</v>
      </c>
      <c r="S2171" s="170">
        <v>0</v>
      </c>
      <c r="T2171" s="170">
        <v>0</v>
      </c>
      <c r="U2171" s="170">
        <v>0</v>
      </c>
      <c r="V2171" s="170">
        <v>128</v>
      </c>
      <c r="W2171" s="170">
        <v>0</v>
      </c>
      <c r="X2171" s="170">
        <v>21076.7</v>
      </c>
      <c r="Y2171" s="170">
        <v>0</v>
      </c>
      <c r="Z2171" s="170">
        <v>0</v>
      </c>
      <c r="AA2171" s="170">
        <v>0</v>
      </c>
      <c r="AB2171" s="170">
        <v>0</v>
      </c>
      <c r="AC2171" s="170">
        <v>2006.3</v>
      </c>
      <c r="AD2171" s="170">
        <v>0</v>
      </c>
      <c r="AE2171" s="170">
        <v>0</v>
      </c>
      <c r="AF2171" s="170">
        <v>0</v>
      </c>
      <c r="AG2171" s="170">
        <v>1528.7</v>
      </c>
      <c r="AH2171" s="43">
        <v>28307.8</v>
      </c>
    </row>
    <row r="2172" spans="1:34">
      <c r="A2172" s="52">
        <v>0</v>
      </c>
      <c r="D2172" s="62">
        <v>1999</v>
      </c>
      <c r="E2172" s="62">
        <v>6</v>
      </c>
      <c r="F2172" s="62">
        <v>1999</v>
      </c>
      <c r="G2172" s="62">
        <v>2000</v>
      </c>
      <c r="H2172" s="170">
        <v>671.3</v>
      </c>
      <c r="I2172" s="170">
        <v>0</v>
      </c>
      <c r="J2172" s="170">
        <v>0</v>
      </c>
      <c r="K2172" s="170">
        <v>0</v>
      </c>
      <c r="L2172" s="170">
        <v>0</v>
      </c>
      <c r="M2172" s="170">
        <v>0</v>
      </c>
      <c r="N2172" s="170">
        <v>0</v>
      </c>
      <c r="O2172" s="170">
        <v>0</v>
      </c>
      <c r="P2172" s="170">
        <v>0</v>
      </c>
      <c r="Q2172" s="170">
        <v>0</v>
      </c>
      <c r="R2172" s="170">
        <v>4856.5</v>
      </c>
      <c r="S2172" s="170">
        <v>0</v>
      </c>
      <c r="T2172" s="170">
        <v>0</v>
      </c>
      <c r="U2172" s="170">
        <v>0</v>
      </c>
      <c r="V2172" s="170">
        <v>187.2</v>
      </c>
      <c r="W2172" s="170">
        <v>0</v>
      </c>
      <c r="X2172" s="170">
        <v>21376.6</v>
      </c>
      <c r="Y2172" s="170">
        <v>0</v>
      </c>
      <c r="Z2172" s="170">
        <v>0</v>
      </c>
      <c r="AA2172" s="170">
        <v>0</v>
      </c>
      <c r="AB2172" s="170">
        <v>0</v>
      </c>
      <c r="AC2172" s="170">
        <v>2111.3000000000002</v>
      </c>
      <c r="AD2172" s="170">
        <v>0</v>
      </c>
      <c r="AE2172" s="170">
        <v>0</v>
      </c>
      <c r="AF2172" s="170">
        <v>0</v>
      </c>
      <c r="AG2172" s="170">
        <v>1664.7</v>
      </c>
      <c r="AH2172" s="43">
        <v>30867.599999999999</v>
      </c>
    </row>
    <row r="2173" spans="1:34">
      <c r="A2173" s="52">
        <v>0</v>
      </c>
      <c r="D2173" s="62">
        <v>1999</v>
      </c>
      <c r="E2173" s="62">
        <v>7</v>
      </c>
      <c r="F2173" s="62">
        <v>2000</v>
      </c>
      <c r="G2173" s="62">
        <v>2000</v>
      </c>
      <c r="H2173" s="170">
        <v>1764</v>
      </c>
      <c r="I2173" s="170">
        <v>0</v>
      </c>
      <c r="J2173" s="170">
        <v>0</v>
      </c>
      <c r="K2173" s="170">
        <v>0</v>
      </c>
      <c r="L2173" s="170">
        <v>0</v>
      </c>
      <c r="M2173" s="170">
        <v>0</v>
      </c>
      <c r="N2173" s="170">
        <v>0</v>
      </c>
      <c r="O2173" s="170">
        <v>0</v>
      </c>
      <c r="P2173" s="170">
        <v>0</v>
      </c>
      <c r="Q2173" s="170">
        <v>0</v>
      </c>
      <c r="R2173" s="170">
        <v>7289.3</v>
      </c>
      <c r="S2173" s="170">
        <v>0</v>
      </c>
      <c r="T2173" s="170">
        <v>0</v>
      </c>
      <c r="U2173" s="170">
        <v>0</v>
      </c>
      <c r="V2173" s="170">
        <v>327.7</v>
      </c>
      <c r="W2173" s="170">
        <v>0</v>
      </c>
      <c r="X2173" s="170">
        <v>25786.6</v>
      </c>
      <c r="Y2173" s="170">
        <v>0</v>
      </c>
      <c r="Z2173" s="170">
        <v>0</v>
      </c>
      <c r="AA2173" s="170">
        <v>0</v>
      </c>
      <c r="AB2173" s="170">
        <v>0</v>
      </c>
      <c r="AC2173" s="170">
        <v>2278.8000000000002</v>
      </c>
      <c r="AD2173" s="170">
        <v>0</v>
      </c>
      <c r="AE2173" s="170">
        <v>0</v>
      </c>
      <c r="AF2173" s="170">
        <v>0</v>
      </c>
      <c r="AG2173" s="170">
        <v>2257.5</v>
      </c>
      <c r="AH2173" s="43">
        <v>39703.9</v>
      </c>
    </row>
    <row r="2174" spans="1:34">
      <c r="A2174" s="52">
        <v>0</v>
      </c>
      <c r="D2174" s="62">
        <v>1999</v>
      </c>
      <c r="E2174" s="62">
        <v>8</v>
      </c>
      <c r="F2174" s="62">
        <v>2000</v>
      </c>
      <c r="G2174" s="62">
        <v>2000</v>
      </c>
      <c r="H2174" s="170">
        <v>1059.7</v>
      </c>
      <c r="I2174" s="170">
        <v>0</v>
      </c>
      <c r="J2174" s="170">
        <v>0</v>
      </c>
      <c r="K2174" s="170">
        <v>0</v>
      </c>
      <c r="L2174" s="170">
        <v>0</v>
      </c>
      <c r="M2174" s="170">
        <v>0</v>
      </c>
      <c r="N2174" s="170">
        <v>0</v>
      </c>
      <c r="O2174" s="170">
        <v>0</v>
      </c>
      <c r="P2174" s="170">
        <v>0</v>
      </c>
      <c r="Q2174" s="170">
        <v>0</v>
      </c>
      <c r="R2174" s="170">
        <v>7775.3</v>
      </c>
      <c r="S2174" s="170">
        <v>0</v>
      </c>
      <c r="T2174" s="170">
        <v>0</v>
      </c>
      <c r="U2174" s="170">
        <v>0</v>
      </c>
      <c r="V2174" s="170">
        <v>414.7</v>
      </c>
      <c r="W2174" s="170">
        <v>0</v>
      </c>
      <c r="X2174" s="170">
        <v>24405.8</v>
      </c>
      <c r="Y2174" s="170">
        <v>0</v>
      </c>
      <c r="Z2174" s="170">
        <v>0</v>
      </c>
      <c r="AA2174" s="170">
        <v>0</v>
      </c>
      <c r="AB2174" s="170">
        <v>0</v>
      </c>
      <c r="AC2174" s="170">
        <v>2169</v>
      </c>
      <c r="AD2174" s="170">
        <v>0</v>
      </c>
      <c r="AE2174" s="170">
        <v>0</v>
      </c>
      <c r="AF2174" s="170">
        <v>0</v>
      </c>
      <c r="AG2174" s="170">
        <v>2522.6999999999998</v>
      </c>
      <c r="AH2174" s="43">
        <v>38347.199999999997</v>
      </c>
    </row>
    <row r="2175" spans="1:34">
      <c r="A2175" s="52">
        <v>0</v>
      </c>
      <c r="D2175" s="62">
        <v>1999</v>
      </c>
      <c r="E2175" s="62">
        <v>9</v>
      </c>
      <c r="F2175" s="62">
        <v>2000</v>
      </c>
      <c r="G2175" s="62">
        <v>2000</v>
      </c>
      <c r="H2175" s="170">
        <v>840.1</v>
      </c>
      <c r="I2175" s="170">
        <v>0</v>
      </c>
      <c r="J2175" s="170">
        <v>0</v>
      </c>
      <c r="K2175" s="170">
        <v>0</v>
      </c>
      <c r="L2175" s="170">
        <v>0</v>
      </c>
      <c r="M2175" s="170">
        <v>0</v>
      </c>
      <c r="N2175" s="170">
        <v>0</v>
      </c>
      <c r="O2175" s="170">
        <v>0</v>
      </c>
      <c r="P2175" s="170">
        <v>0</v>
      </c>
      <c r="Q2175" s="170">
        <v>0</v>
      </c>
      <c r="R2175" s="170">
        <v>6016.9</v>
      </c>
      <c r="S2175" s="170">
        <v>0</v>
      </c>
      <c r="T2175" s="170">
        <v>0</v>
      </c>
      <c r="U2175" s="170">
        <v>0</v>
      </c>
      <c r="V2175" s="170">
        <v>321.8</v>
      </c>
      <c r="W2175" s="170">
        <v>0</v>
      </c>
      <c r="X2175" s="170">
        <v>25132</v>
      </c>
      <c r="Y2175" s="170">
        <v>0</v>
      </c>
      <c r="Z2175" s="170">
        <v>0</v>
      </c>
      <c r="AA2175" s="170">
        <v>0</v>
      </c>
      <c r="AB2175" s="170">
        <v>0</v>
      </c>
      <c r="AC2175" s="170">
        <v>1884.7</v>
      </c>
      <c r="AD2175" s="170">
        <v>0</v>
      </c>
      <c r="AE2175" s="170">
        <v>0</v>
      </c>
      <c r="AF2175" s="170">
        <v>0</v>
      </c>
      <c r="AG2175" s="170">
        <v>2113.6</v>
      </c>
      <c r="AH2175" s="43">
        <v>36309.1</v>
      </c>
    </row>
    <row r="2176" spans="1:34">
      <c r="A2176" s="52">
        <v>0</v>
      </c>
      <c r="D2176" s="62">
        <v>1999</v>
      </c>
      <c r="E2176" s="62">
        <v>10</v>
      </c>
      <c r="F2176" s="62">
        <v>2000</v>
      </c>
      <c r="G2176" s="62">
        <v>2000</v>
      </c>
      <c r="H2176" s="170">
        <v>1532.4</v>
      </c>
      <c r="I2176" s="170">
        <v>0</v>
      </c>
      <c r="J2176" s="170">
        <v>0</v>
      </c>
      <c r="K2176" s="170">
        <v>0</v>
      </c>
      <c r="L2176" s="170">
        <v>0</v>
      </c>
      <c r="M2176" s="170">
        <v>0</v>
      </c>
      <c r="N2176" s="170">
        <v>0</v>
      </c>
      <c r="O2176" s="170">
        <v>0</v>
      </c>
      <c r="P2176" s="170">
        <v>0</v>
      </c>
      <c r="Q2176" s="170">
        <v>0</v>
      </c>
      <c r="R2176" s="170">
        <v>5898.1</v>
      </c>
      <c r="S2176" s="170">
        <v>0</v>
      </c>
      <c r="T2176" s="170">
        <v>0</v>
      </c>
      <c r="U2176" s="170">
        <v>25680.5</v>
      </c>
      <c r="V2176" s="170">
        <v>2264.3000000000002</v>
      </c>
      <c r="W2176" s="170">
        <v>0</v>
      </c>
      <c r="X2176" s="170">
        <v>31769.4</v>
      </c>
      <c r="Y2176" s="170">
        <v>0</v>
      </c>
      <c r="Z2176" s="170">
        <v>0</v>
      </c>
      <c r="AA2176" s="170">
        <v>0</v>
      </c>
      <c r="AB2176" s="170">
        <v>0</v>
      </c>
      <c r="AC2176" s="170">
        <v>1972.4</v>
      </c>
      <c r="AD2176" s="170">
        <v>0</v>
      </c>
      <c r="AE2176" s="170">
        <v>0</v>
      </c>
      <c r="AF2176" s="170">
        <v>0</v>
      </c>
      <c r="AG2176" s="170">
        <v>2060.5</v>
      </c>
      <c r="AH2176" s="43">
        <v>71177.600000000006</v>
      </c>
    </row>
    <row r="2177" spans="1:34">
      <c r="A2177" s="52">
        <v>0</v>
      </c>
      <c r="D2177" s="62">
        <v>1999</v>
      </c>
      <c r="E2177" s="62">
        <v>11</v>
      </c>
      <c r="F2177" s="62">
        <v>2000</v>
      </c>
      <c r="G2177" s="62">
        <v>2000</v>
      </c>
      <c r="H2177" s="170">
        <v>1291.0999999999999</v>
      </c>
      <c r="I2177" s="170">
        <v>0</v>
      </c>
      <c r="J2177" s="170">
        <v>0</v>
      </c>
      <c r="K2177" s="170">
        <v>0</v>
      </c>
      <c r="L2177" s="170">
        <v>0</v>
      </c>
      <c r="M2177" s="170">
        <v>0</v>
      </c>
      <c r="N2177" s="170">
        <v>0</v>
      </c>
      <c r="O2177" s="170">
        <v>0</v>
      </c>
      <c r="P2177" s="170">
        <v>0</v>
      </c>
      <c r="Q2177" s="170">
        <v>0</v>
      </c>
      <c r="R2177" s="170">
        <v>3450.1</v>
      </c>
      <c r="S2177" s="170">
        <v>0</v>
      </c>
      <c r="T2177" s="170">
        <v>0</v>
      </c>
      <c r="U2177" s="170">
        <v>21520.800000000003</v>
      </c>
      <c r="V2177" s="170">
        <v>1325.3</v>
      </c>
      <c r="W2177" s="170">
        <v>0</v>
      </c>
      <c r="X2177" s="170">
        <v>26202.1</v>
      </c>
      <c r="Y2177" s="170">
        <v>0</v>
      </c>
      <c r="Z2177" s="170">
        <v>0</v>
      </c>
      <c r="AA2177" s="170">
        <v>0</v>
      </c>
      <c r="AB2177" s="170">
        <v>0</v>
      </c>
      <c r="AC2177" s="170">
        <v>1817.6</v>
      </c>
      <c r="AD2177" s="170">
        <v>0</v>
      </c>
      <c r="AE2177" s="170">
        <v>0</v>
      </c>
      <c r="AF2177" s="170">
        <v>0</v>
      </c>
      <c r="AG2177" s="170">
        <v>1317.3</v>
      </c>
      <c r="AH2177" s="43">
        <v>56924.3</v>
      </c>
    </row>
    <row r="2178" spans="1:34">
      <c r="A2178" s="52">
        <v>0</v>
      </c>
      <c r="D2178" s="62">
        <v>1999</v>
      </c>
      <c r="E2178" s="62">
        <v>12</v>
      </c>
      <c r="F2178" s="62">
        <v>2000</v>
      </c>
      <c r="G2178" s="62">
        <v>2000</v>
      </c>
      <c r="H2178" s="170">
        <v>1717</v>
      </c>
      <c r="I2178" s="170">
        <v>0</v>
      </c>
      <c r="J2178" s="170">
        <v>0</v>
      </c>
      <c r="K2178" s="170">
        <v>0</v>
      </c>
      <c r="L2178" s="170">
        <v>0</v>
      </c>
      <c r="M2178" s="170">
        <v>0</v>
      </c>
      <c r="N2178" s="170">
        <v>0</v>
      </c>
      <c r="O2178" s="170">
        <v>0</v>
      </c>
      <c r="P2178" s="170">
        <v>0</v>
      </c>
      <c r="Q2178" s="170">
        <v>0</v>
      </c>
      <c r="R2178" s="170">
        <v>3087.4</v>
      </c>
      <c r="S2178" s="170">
        <v>0</v>
      </c>
      <c r="T2178" s="170">
        <v>0</v>
      </c>
      <c r="U2178" s="170">
        <v>13051</v>
      </c>
      <c r="V2178" s="170">
        <v>671.5</v>
      </c>
      <c r="W2178" s="170">
        <v>0</v>
      </c>
      <c r="X2178" s="170">
        <v>25937.5</v>
      </c>
      <c r="Y2178" s="170">
        <v>0</v>
      </c>
      <c r="Z2178" s="170">
        <v>0</v>
      </c>
      <c r="AA2178" s="170">
        <v>0</v>
      </c>
      <c r="AB2178" s="170">
        <v>0</v>
      </c>
      <c r="AC2178" s="170">
        <v>1963.8</v>
      </c>
      <c r="AD2178" s="170">
        <v>0</v>
      </c>
      <c r="AE2178" s="170">
        <v>0</v>
      </c>
      <c r="AF2178" s="170">
        <v>0</v>
      </c>
      <c r="AG2178" s="170">
        <v>1331.6</v>
      </c>
      <c r="AH2178" s="43">
        <v>47759.8</v>
      </c>
    </row>
    <row r="2179" spans="1:34">
      <c r="A2179" s="52">
        <v>0</v>
      </c>
      <c r="D2179" s="62">
        <v>2000</v>
      </c>
      <c r="E2179" s="62">
        <v>1</v>
      </c>
      <c r="F2179" s="62">
        <v>2000</v>
      </c>
      <c r="G2179" s="62">
        <v>2000</v>
      </c>
      <c r="H2179" s="170">
        <v>305.10000000000002</v>
      </c>
      <c r="I2179" s="170">
        <v>0</v>
      </c>
      <c r="J2179" s="170">
        <v>0</v>
      </c>
      <c r="K2179" s="170">
        <v>0</v>
      </c>
      <c r="L2179" s="170">
        <v>0</v>
      </c>
      <c r="M2179" s="170">
        <v>0</v>
      </c>
      <c r="N2179" s="170">
        <v>0</v>
      </c>
      <c r="O2179" s="170">
        <v>0</v>
      </c>
      <c r="P2179" s="170">
        <v>0</v>
      </c>
      <c r="Q2179" s="170">
        <v>0</v>
      </c>
      <c r="R2179" s="170">
        <v>2591.9</v>
      </c>
      <c r="S2179" s="170">
        <v>0</v>
      </c>
      <c r="T2179" s="170">
        <v>0</v>
      </c>
      <c r="U2179" s="170">
        <v>16726.7</v>
      </c>
      <c r="V2179" s="170">
        <v>459.2</v>
      </c>
      <c r="W2179" s="170">
        <v>0</v>
      </c>
      <c r="X2179" s="170">
        <v>24024.400000000001</v>
      </c>
      <c r="Y2179" s="170">
        <v>0</v>
      </c>
      <c r="Z2179" s="170">
        <v>0</v>
      </c>
      <c r="AA2179" s="170">
        <v>0</v>
      </c>
      <c r="AB2179" s="170">
        <v>0</v>
      </c>
      <c r="AC2179" s="170">
        <v>1718.8</v>
      </c>
      <c r="AD2179" s="170">
        <v>0</v>
      </c>
      <c r="AE2179" s="170">
        <v>0</v>
      </c>
      <c r="AF2179" s="170">
        <v>0</v>
      </c>
      <c r="AG2179" s="170">
        <v>1261.5999999999999</v>
      </c>
      <c r="AH2179" s="43">
        <v>47087.700000000004</v>
      </c>
    </row>
    <row r="2180" spans="1:34">
      <c r="A2180" s="52">
        <v>0</v>
      </c>
      <c r="D2180" s="62">
        <v>2000</v>
      </c>
      <c r="E2180" s="62">
        <v>2</v>
      </c>
      <c r="F2180" s="62">
        <v>2000</v>
      </c>
      <c r="G2180" s="62">
        <v>2000</v>
      </c>
      <c r="H2180" s="170">
        <v>1006.0999999999999</v>
      </c>
      <c r="I2180" s="170">
        <v>0</v>
      </c>
      <c r="J2180" s="170">
        <v>0</v>
      </c>
      <c r="K2180" s="170">
        <v>0</v>
      </c>
      <c r="L2180" s="170">
        <v>0</v>
      </c>
      <c r="M2180" s="170">
        <v>0</v>
      </c>
      <c r="N2180" s="170">
        <v>0</v>
      </c>
      <c r="O2180" s="170">
        <v>0</v>
      </c>
      <c r="P2180" s="170">
        <v>0</v>
      </c>
      <c r="Q2180" s="170">
        <v>0</v>
      </c>
      <c r="R2180" s="170">
        <v>1709.8</v>
      </c>
      <c r="S2180" s="170">
        <v>0</v>
      </c>
      <c r="T2180" s="170">
        <v>0</v>
      </c>
      <c r="U2180" s="170">
        <v>12933.099999999999</v>
      </c>
      <c r="V2180" s="170">
        <v>238.4</v>
      </c>
      <c r="W2180" s="170">
        <v>0</v>
      </c>
      <c r="X2180" s="170">
        <v>25848.5</v>
      </c>
      <c r="Y2180" s="170">
        <v>0</v>
      </c>
      <c r="Z2180" s="170">
        <v>0</v>
      </c>
      <c r="AA2180" s="170">
        <v>0</v>
      </c>
      <c r="AB2180" s="170">
        <v>0</v>
      </c>
      <c r="AC2180" s="170">
        <v>1422</v>
      </c>
      <c r="AD2180" s="170">
        <v>0</v>
      </c>
      <c r="AE2180" s="170">
        <v>0</v>
      </c>
      <c r="AF2180" s="170">
        <v>0</v>
      </c>
      <c r="AG2180" s="170">
        <v>891.4</v>
      </c>
      <c r="AH2180" s="43">
        <v>44049.299999999996</v>
      </c>
    </row>
    <row r="2181" spans="1:34">
      <c r="A2181" s="52">
        <v>0</v>
      </c>
      <c r="D2181" s="62">
        <v>2000</v>
      </c>
      <c r="E2181" s="62">
        <v>3</v>
      </c>
      <c r="F2181" s="62">
        <v>2000</v>
      </c>
      <c r="G2181" s="62">
        <v>2000</v>
      </c>
      <c r="H2181" s="170">
        <v>207.8</v>
      </c>
      <c r="I2181" s="170">
        <v>0</v>
      </c>
      <c r="J2181" s="170">
        <v>0</v>
      </c>
      <c r="K2181" s="170">
        <v>0</v>
      </c>
      <c r="L2181" s="170">
        <v>0</v>
      </c>
      <c r="M2181" s="170">
        <v>0</v>
      </c>
      <c r="N2181" s="170">
        <v>0</v>
      </c>
      <c r="O2181" s="170">
        <v>0</v>
      </c>
      <c r="P2181" s="170">
        <v>0</v>
      </c>
      <c r="Q2181" s="170">
        <v>0</v>
      </c>
      <c r="R2181" s="170">
        <v>2118.7000000000003</v>
      </c>
      <c r="S2181" s="170">
        <v>0</v>
      </c>
      <c r="T2181" s="170">
        <v>0</v>
      </c>
      <c r="U2181" s="170">
        <v>16403.3</v>
      </c>
      <c r="V2181" s="170">
        <v>793</v>
      </c>
      <c r="W2181" s="170">
        <v>0</v>
      </c>
      <c r="X2181" s="170">
        <v>23645.7</v>
      </c>
      <c r="Y2181" s="170">
        <v>0</v>
      </c>
      <c r="Z2181" s="170">
        <v>0</v>
      </c>
      <c r="AA2181" s="170">
        <v>0</v>
      </c>
      <c r="AB2181" s="170">
        <v>0</v>
      </c>
      <c r="AC2181" s="170">
        <v>1720.8</v>
      </c>
      <c r="AD2181" s="170">
        <v>0</v>
      </c>
      <c r="AE2181" s="170">
        <v>0</v>
      </c>
      <c r="AF2181" s="170">
        <v>0</v>
      </c>
      <c r="AG2181" s="170">
        <v>1197.3</v>
      </c>
      <c r="AH2181" s="43">
        <v>46086.600000000006</v>
      </c>
    </row>
    <row r="2182" spans="1:34">
      <c r="A2182" s="52">
        <v>0</v>
      </c>
      <c r="D2182" s="62">
        <v>2000</v>
      </c>
      <c r="E2182" s="62">
        <v>4</v>
      </c>
      <c r="F2182" s="62">
        <v>2000</v>
      </c>
      <c r="G2182" s="62">
        <v>2000</v>
      </c>
      <c r="H2182" s="170">
        <v>1148.5</v>
      </c>
      <c r="I2182" s="170">
        <v>0</v>
      </c>
      <c r="J2182" s="170">
        <v>0</v>
      </c>
      <c r="K2182" s="170">
        <v>0</v>
      </c>
      <c r="L2182" s="170">
        <v>0</v>
      </c>
      <c r="M2182" s="170">
        <v>0</v>
      </c>
      <c r="N2182" s="170">
        <v>0</v>
      </c>
      <c r="O2182" s="170">
        <v>0</v>
      </c>
      <c r="P2182" s="170">
        <v>0</v>
      </c>
      <c r="Q2182" s="170">
        <v>0</v>
      </c>
      <c r="R2182" s="170">
        <v>3818.7</v>
      </c>
      <c r="S2182" s="170">
        <v>0</v>
      </c>
      <c r="T2182" s="170">
        <v>0</v>
      </c>
      <c r="U2182" s="170">
        <v>29628.799999999999</v>
      </c>
      <c r="V2182" s="170">
        <v>6673.6</v>
      </c>
      <c r="W2182" s="170">
        <v>0</v>
      </c>
      <c r="X2182" s="170">
        <v>31302.2</v>
      </c>
      <c r="Y2182" s="170">
        <v>0</v>
      </c>
      <c r="Z2182" s="170">
        <v>0</v>
      </c>
      <c r="AA2182" s="170">
        <v>0</v>
      </c>
      <c r="AB2182" s="170">
        <v>0</v>
      </c>
      <c r="AC2182" s="170">
        <v>1841.7</v>
      </c>
      <c r="AD2182" s="170">
        <v>0</v>
      </c>
      <c r="AE2182" s="170">
        <v>0</v>
      </c>
      <c r="AF2182" s="170">
        <v>0</v>
      </c>
      <c r="AG2182" s="170">
        <v>1758.7</v>
      </c>
      <c r="AH2182" s="43">
        <v>76172.2</v>
      </c>
    </row>
    <row r="2183" spans="1:34">
      <c r="A2183" s="52">
        <v>0</v>
      </c>
      <c r="D2183" s="62">
        <v>2000</v>
      </c>
      <c r="E2183" s="62">
        <v>5</v>
      </c>
      <c r="F2183" s="62">
        <v>2000</v>
      </c>
      <c r="G2183" s="62">
        <v>2001</v>
      </c>
      <c r="H2183" s="170">
        <v>0</v>
      </c>
      <c r="I2183" s="170">
        <v>0</v>
      </c>
      <c r="J2183" s="170">
        <v>0</v>
      </c>
      <c r="K2183" s="170">
        <v>0</v>
      </c>
      <c r="L2183" s="170">
        <v>0</v>
      </c>
      <c r="M2183" s="170">
        <v>0</v>
      </c>
      <c r="N2183" s="170">
        <v>0</v>
      </c>
      <c r="O2183" s="170">
        <v>0</v>
      </c>
      <c r="P2183" s="170">
        <v>0</v>
      </c>
      <c r="Q2183" s="170">
        <v>0</v>
      </c>
      <c r="R2183" s="170">
        <v>5989.1</v>
      </c>
      <c r="S2183" s="170">
        <v>0</v>
      </c>
      <c r="T2183" s="170">
        <v>0</v>
      </c>
      <c r="U2183" s="170">
        <v>10519.1</v>
      </c>
      <c r="V2183" s="170">
        <v>117.9</v>
      </c>
      <c r="W2183" s="170">
        <v>0</v>
      </c>
      <c r="X2183" s="170">
        <v>25548.400000000001</v>
      </c>
      <c r="Y2183" s="170">
        <v>0</v>
      </c>
      <c r="Z2183" s="170">
        <v>0</v>
      </c>
      <c r="AA2183" s="170">
        <v>0</v>
      </c>
      <c r="AB2183" s="170">
        <v>0</v>
      </c>
      <c r="AC2183" s="170">
        <v>1892.3</v>
      </c>
      <c r="AD2183" s="170">
        <v>0</v>
      </c>
      <c r="AE2183" s="170">
        <v>0</v>
      </c>
      <c r="AF2183" s="170">
        <v>0</v>
      </c>
      <c r="AG2183" s="170">
        <v>2071.8000000000002</v>
      </c>
      <c r="AH2183" s="43">
        <v>46138.600000000006</v>
      </c>
    </row>
    <row r="2184" spans="1:34">
      <c r="A2184" s="52">
        <v>0</v>
      </c>
      <c r="D2184" s="62">
        <v>2000</v>
      </c>
      <c r="E2184" s="62">
        <v>6</v>
      </c>
      <c r="F2184" s="62">
        <v>2000</v>
      </c>
      <c r="G2184" s="62">
        <v>2001</v>
      </c>
      <c r="H2184" s="170">
        <v>310.39999999999998</v>
      </c>
      <c r="I2184" s="170">
        <v>0</v>
      </c>
      <c r="J2184" s="170">
        <v>0</v>
      </c>
      <c r="K2184" s="170">
        <v>0</v>
      </c>
      <c r="L2184" s="170">
        <v>0</v>
      </c>
      <c r="M2184" s="170">
        <v>0</v>
      </c>
      <c r="N2184" s="170">
        <v>0</v>
      </c>
      <c r="O2184" s="170">
        <v>0</v>
      </c>
      <c r="P2184" s="170">
        <v>0</v>
      </c>
      <c r="Q2184" s="170">
        <v>0</v>
      </c>
      <c r="R2184" s="170">
        <v>7472.8</v>
      </c>
      <c r="S2184" s="170">
        <v>0</v>
      </c>
      <c r="T2184" s="170">
        <v>0</v>
      </c>
      <c r="U2184" s="170">
        <v>11587.9</v>
      </c>
      <c r="V2184" s="170">
        <v>393.9</v>
      </c>
      <c r="W2184" s="170">
        <v>0</v>
      </c>
      <c r="X2184" s="170">
        <v>29159.8</v>
      </c>
      <c r="Y2184" s="170">
        <v>0</v>
      </c>
      <c r="Z2184" s="170">
        <v>0</v>
      </c>
      <c r="AA2184" s="170">
        <v>0</v>
      </c>
      <c r="AB2184" s="170">
        <v>0</v>
      </c>
      <c r="AC2184" s="170">
        <v>1773.9</v>
      </c>
      <c r="AD2184" s="170">
        <v>0</v>
      </c>
      <c r="AE2184" s="170">
        <v>0</v>
      </c>
      <c r="AF2184" s="170">
        <v>0</v>
      </c>
      <c r="AG2184" s="170">
        <v>2311.6999999999998</v>
      </c>
      <c r="AH2184" s="43">
        <v>53010.400000000001</v>
      </c>
    </row>
    <row r="2185" spans="1:34">
      <c r="A2185" s="52">
        <v>0</v>
      </c>
      <c r="D2185" s="62">
        <v>2000</v>
      </c>
      <c r="E2185" s="62">
        <v>7</v>
      </c>
      <c r="F2185" s="62">
        <v>2001</v>
      </c>
      <c r="G2185" s="62">
        <v>2001</v>
      </c>
      <c r="H2185" s="170">
        <v>1365.8</v>
      </c>
      <c r="I2185" s="170">
        <v>0</v>
      </c>
      <c r="J2185" s="170">
        <v>0</v>
      </c>
      <c r="K2185" s="170">
        <v>0</v>
      </c>
      <c r="L2185" s="170">
        <v>0</v>
      </c>
      <c r="M2185" s="170">
        <v>0</v>
      </c>
      <c r="N2185" s="170">
        <v>0</v>
      </c>
      <c r="O2185" s="170">
        <v>0</v>
      </c>
      <c r="P2185" s="170">
        <v>0</v>
      </c>
      <c r="Q2185" s="170">
        <v>0</v>
      </c>
      <c r="R2185" s="170">
        <v>8616.9</v>
      </c>
      <c r="S2185" s="170">
        <v>0</v>
      </c>
      <c r="T2185" s="170">
        <v>0</v>
      </c>
      <c r="U2185" s="170">
        <v>10333.799999999999</v>
      </c>
      <c r="V2185" s="170">
        <v>391.4</v>
      </c>
      <c r="W2185" s="170">
        <v>0</v>
      </c>
      <c r="X2185" s="170">
        <v>28049.8</v>
      </c>
      <c r="Y2185" s="170">
        <v>0</v>
      </c>
      <c r="Z2185" s="170">
        <v>0</v>
      </c>
      <c r="AA2185" s="170">
        <v>0</v>
      </c>
      <c r="AB2185" s="170">
        <v>0</v>
      </c>
      <c r="AC2185" s="170">
        <v>2105.8000000000002</v>
      </c>
      <c r="AD2185" s="170">
        <v>0</v>
      </c>
      <c r="AE2185" s="170">
        <v>0</v>
      </c>
      <c r="AF2185" s="170">
        <v>0</v>
      </c>
      <c r="AG2185" s="170">
        <v>2572.6999999999998</v>
      </c>
      <c r="AH2185" s="43">
        <v>53436.2</v>
      </c>
    </row>
    <row r="2186" spans="1:34">
      <c r="A2186" s="52">
        <v>0</v>
      </c>
      <c r="D2186" s="62">
        <v>2000</v>
      </c>
      <c r="E2186" s="62">
        <v>8</v>
      </c>
      <c r="F2186" s="62">
        <v>2001</v>
      </c>
      <c r="G2186" s="62">
        <v>2001</v>
      </c>
      <c r="H2186" s="170">
        <v>1382.2</v>
      </c>
      <c r="I2186" s="170">
        <v>0</v>
      </c>
      <c r="J2186" s="170">
        <v>0</v>
      </c>
      <c r="K2186" s="170">
        <v>0</v>
      </c>
      <c r="L2186" s="170">
        <v>0</v>
      </c>
      <c r="M2186" s="170">
        <v>0</v>
      </c>
      <c r="N2186" s="170">
        <v>0</v>
      </c>
      <c r="O2186" s="170">
        <v>0</v>
      </c>
      <c r="P2186" s="170">
        <v>0</v>
      </c>
      <c r="Q2186" s="170">
        <v>0</v>
      </c>
      <c r="R2186" s="170">
        <v>9409.6</v>
      </c>
      <c r="S2186" s="170">
        <v>0</v>
      </c>
      <c r="T2186" s="170">
        <v>0</v>
      </c>
      <c r="U2186" s="170">
        <v>19492.900000000001</v>
      </c>
      <c r="V2186" s="170">
        <v>354.9</v>
      </c>
      <c r="W2186" s="170">
        <v>0</v>
      </c>
      <c r="X2186" s="170">
        <v>29720.5</v>
      </c>
      <c r="Y2186" s="170">
        <v>0</v>
      </c>
      <c r="Z2186" s="170">
        <v>0</v>
      </c>
      <c r="AA2186" s="170">
        <v>0</v>
      </c>
      <c r="AB2186" s="170">
        <v>0</v>
      </c>
      <c r="AC2186" s="170">
        <v>2070.1</v>
      </c>
      <c r="AD2186" s="170">
        <v>0</v>
      </c>
      <c r="AE2186" s="170">
        <v>0</v>
      </c>
      <c r="AF2186" s="170">
        <v>0</v>
      </c>
      <c r="AG2186" s="170">
        <v>2516</v>
      </c>
      <c r="AH2186" s="43">
        <v>64946.200000000004</v>
      </c>
    </row>
    <row r="2187" spans="1:34">
      <c r="A2187" s="52">
        <v>0</v>
      </c>
      <c r="D2187" s="62">
        <v>2000</v>
      </c>
      <c r="E2187" s="62">
        <v>9</v>
      </c>
      <c r="F2187" s="62">
        <v>2001</v>
      </c>
      <c r="G2187" s="62">
        <v>2001</v>
      </c>
      <c r="H2187" s="170">
        <v>815</v>
      </c>
      <c r="I2187" s="170">
        <v>0</v>
      </c>
      <c r="J2187" s="170">
        <v>0</v>
      </c>
      <c r="K2187" s="170">
        <v>0</v>
      </c>
      <c r="L2187" s="170">
        <v>0</v>
      </c>
      <c r="M2187" s="170">
        <v>0</v>
      </c>
      <c r="N2187" s="170">
        <v>0</v>
      </c>
      <c r="O2187" s="170">
        <v>0</v>
      </c>
      <c r="P2187" s="170">
        <v>0</v>
      </c>
      <c r="Q2187" s="170">
        <v>0</v>
      </c>
      <c r="R2187" s="170">
        <v>7692.4</v>
      </c>
      <c r="S2187" s="170">
        <v>0</v>
      </c>
      <c r="T2187" s="170">
        <v>0</v>
      </c>
      <c r="U2187" s="170">
        <v>27278.7</v>
      </c>
      <c r="V2187" s="170">
        <v>331</v>
      </c>
      <c r="W2187" s="170">
        <v>0</v>
      </c>
      <c r="X2187" s="170">
        <v>25863.9</v>
      </c>
      <c r="Y2187" s="170">
        <v>0</v>
      </c>
      <c r="Z2187" s="170">
        <v>0</v>
      </c>
      <c r="AA2187" s="170">
        <v>0</v>
      </c>
      <c r="AB2187" s="170">
        <v>0</v>
      </c>
      <c r="AC2187" s="170">
        <v>1796.8</v>
      </c>
      <c r="AD2187" s="170">
        <v>0</v>
      </c>
      <c r="AE2187" s="170">
        <v>0</v>
      </c>
      <c r="AF2187" s="170">
        <v>0</v>
      </c>
      <c r="AG2187" s="170">
        <v>2157.9</v>
      </c>
      <c r="AH2187" s="43">
        <v>65935.7</v>
      </c>
    </row>
    <row r="2188" spans="1:34">
      <c r="A2188" s="52">
        <v>0</v>
      </c>
      <c r="D2188" s="62">
        <v>2000</v>
      </c>
      <c r="E2188" s="62">
        <v>10</v>
      </c>
      <c r="F2188" s="62">
        <v>2001</v>
      </c>
      <c r="G2188" s="62">
        <v>2001</v>
      </c>
      <c r="H2188" s="170">
        <v>1136.9000000000001</v>
      </c>
      <c r="I2188" s="170">
        <v>0</v>
      </c>
      <c r="J2188" s="170">
        <v>0</v>
      </c>
      <c r="K2188" s="170">
        <v>0</v>
      </c>
      <c r="L2188" s="170">
        <v>0</v>
      </c>
      <c r="M2188" s="170">
        <v>0</v>
      </c>
      <c r="N2188" s="170">
        <v>0</v>
      </c>
      <c r="O2188" s="170">
        <v>0</v>
      </c>
      <c r="P2188" s="170">
        <v>0</v>
      </c>
      <c r="Q2188" s="170">
        <v>0</v>
      </c>
      <c r="R2188" s="170">
        <v>4434.7999999999993</v>
      </c>
      <c r="S2188" s="170">
        <v>0</v>
      </c>
      <c r="T2188" s="170">
        <v>0</v>
      </c>
      <c r="U2188" s="170">
        <v>39525.599999999999</v>
      </c>
      <c r="V2188" s="170">
        <v>1254.5999999999999</v>
      </c>
      <c r="W2188" s="170">
        <v>0</v>
      </c>
      <c r="X2188" s="170">
        <v>31235.1</v>
      </c>
      <c r="Y2188" s="170">
        <v>0</v>
      </c>
      <c r="Z2188" s="170">
        <v>0</v>
      </c>
      <c r="AA2188" s="170">
        <v>0</v>
      </c>
      <c r="AB2188" s="170">
        <v>0</v>
      </c>
      <c r="AC2188" s="170">
        <v>1496</v>
      </c>
      <c r="AD2188" s="170">
        <v>0</v>
      </c>
      <c r="AE2188" s="170">
        <v>0</v>
      </c>
      <c r="AF2188" s="170">
        <v>0</v>
      </c>
      <c r="AG2188" s="170">
        <v>1625.3</v>
      </c>
      <c r="AH2188" s="43">
        <v>80708.3</v>
      </c>
    </row>
    <row r="2189" spans="1:34">
      <c r="A2189" s="52">
        <v>0</v>
      </c>
      <c r="D2189" s="62">
        <v>2000</v>
      </c>
      <c r="E2189" s="62">
        <v>11</v>
      </c>
      <c r="F2189" s="62">
        <v>2001</v>
      </c>
      <c r="G2189" s="62">
        <v>2001</v>
      </c>
      <c r="H2189" s="170">
        <v>1067.7</v>
      </c>
      <c r="I2189" s="170">
        <v>0</v>
      </c>
      <c r="J2189" s="170">
        <v>0</v>
      </c>
      <c r="K2189" s="170">
        <v>0</v>
      </c>
      <c r="L2189" s="170">
        <v>0</v>
      </c>
      <c r="M2189" s="170">
        <v>0</v>
      </c>
      <c r="N2189" s="170">
        <v>0</v>
      </c>
      <c r="O2189" s="170">
        <v>0</v>
      </c>
      <c r="P2189" s="170">
        <v>0</v>
      </c>
      <c r="Q2189" s="170">
        <v>0</v>
      </c>
      <c r="R2189" s="170">
        <v>3115.9</v>
      </c>
      <c r="S2189" s="170">
        <v>0</v>
      </c>
      <c r="T2189" s="170">
        <v>0</v>
      </c>
      <c r="U2189" s="170">
        <v>30877.5</v>
      </c>
      <c r="V2189" s="170">
        <v>1133.9000000000001</v>
      </c>
      <c r="W2189" s="170">
        <v>0</v>
      </c>
      <c r="X2189" s="170">
        <v>20985.699999999997</v>
      </c>
      <c r="Y2189" s="170">
        <v>0</v>
      </c>
      <c r="Z2189" s="170">
        <v>0</v>
      </c>
      <c r="AA2189" s="170">
        <v>0</v>
      </c>
      <c r="AB2189" s="170">
        <v>0</v>
      </c>
      <c r="AC2189" s="170">
        <v>1952.2</v>
      </c>
      <c r="AD2189" s="170">
        <v>0</v>
      </c>
      <c r="AE2189" s="170">
        <v>0</v>
      </c>
      <c r="AF2189" s="170">
        <v>0</v>
      </c>
      <c r="AG2189" s="170">
        <v>1561</v>
      </c>
      <c r="AH2189" s="43">
        <v>60693.899999999994</v>
      </c>
    </row>
    <row r="2190" spans="1:34">
      <c r="A2190" s="52">
        <v>0</v>
      </c>
      <c r="D2190" s="62">
        <v>2000</v>
      </c>
      <c r="E2190" s="62">
        <v>12</v>
      </c>
      <c r="F2190" s="62">
        <v>2001</v>
      </c>
      <c r="G2190" s="62">
        <v>2001</v>
      </c>
      <c r="H2190" s="170">
        <v>1247.5999999999999</v>
      </c>
      <c r="I2190" s="170">
        <v>0</v>
      </c>
      <c r="J2190" s="170">
        <v>0</v>
      </c>
      <c r="K2190" s="170">
        <v>0</v>
      </c>
      <c r="L2190" s="170">
        <v>0</v>
      </c>
      <c r="M2190" s="170">
        <v>0</v>
      </c>
      <c r="N2190" s="170">
        <v>0</v>
      </c>
      <c r="O2190" s="170">
        <v>0</v>
      </c>
      <c r="P2190" s="170">
        <v>0</v>
      </c>
      <c r="Q2190" s="170">
        <v>0</v>
      </c>
      <c r="R2190" s="170">
        <v>3226.6000000000004</v>
      </c>
      <c r="S2190" s="170">
        <v>0</v>
      </c>
      <c r="T2190" s="170">
        <v>0</v>
      </c>
      <c r="U2190" s="170">
        <v>37416</v>
      </c>
      <c r="V2190" s="170">
        <v>1229.4000000000001</v>
      </c>
      <c r="W2190" s="170">
        <v>0</v>
      </c>
      <c r="X2190" s="170">
        <v>19626.8</v>
      </c>
      <c r="Y2190" s="170">
        <v>0</v>
      </c>
      <c r="Z2190" s="170">
        <v>0</v>
      </c>
      <c r="AA2190" s="170">
        <v>0</v>
      </c>
      <c r="AB2190" s="170">
        <v>0</v>
      </c>
      <c r="AC2190" s="170">
        <v>1962.7</v>
      </c>
      <c r="AD2190" s="170">
        <v>0</v>
      </c>
      <c r="AE2190" s="170">
        <v>0</v>
      </c>
      <c r="AF2190" s="170">
        <v>0</v>
      </c>
      <c r="AG2190" s="170">
        <v>1198.9000000000001</v>
      </c>
      <c r="AH2190" s="43">
        <v>65907.999999999985</v>
      </c>
    </row>
    <row r="2191" spans="1:34">
      <c r="A2191" s="52">
        <v>0</v>
      </c>
      <c r="D2191" s="62">
        <v>2001</v>
      </c>
      <c r="E2191" s="62">
        <v>1</v>
      </c>
      <c r="F2191" s="62">
        <v>2001</v>
      </c>
      <c r="G2191" s="62">
        <v>2001</v>
      </c>
      <c r="H2191" s="170">
        <v>1292.8000000000002</v>
      </c>
      <c r="I2191" s="170">
        <v>0</v>
      </c>
      <c r="J2191" s="170">
        <v>0</v>
      </c>
      <c r="K2191" s="170">
        <v>0</v>
      </c>
      <c r="L2191" s="170">
        <v>0</v>
      </c>
      <c r="M2191" s="170">
        <v>0</v>
      </c>
      <c r="N2191" s="170">
        <v>0</v>
      </c>
      <c r="O2191" s="170">
        <v>0</v>
      </c>
      <c r="P2191" s="170">
        <v>0</v>
      </c>
      <c r="Q2191" s="170">
        <v>0</v>
      </c>
      <c r="R2191" s="170">
        <v>2872.9</v>
      </c>
      <c r="S2191" s="170">
        <v>0</v>
      </c>
      <c r="T2191" s="170">
        <v>0</v>
      </c>
      <c r="U2191" s="170">
        <v>14909.6</v>
      </c>
      <c r="V2191" s="170">
        <v>696.2</v>
      </c>
      <c r="W2191" s="170">
        <v>0</v>
      </c>
      <c r="X2191" s="170">
        <v>21844.9</v>
      </c>
      <c r="Y2191" s="170">
        <v>0</v>
      </c>
      <c r="Z2191" s="170">
        <v>0</v>
      </c>
      <c r="AA2191" s="170">
        <v>0</v>
      </c>
      <c r="AB2191" s="170">
        <v>0</v>
      </c>
      <c r="AC2191" s="170">
        <v>1787.9</v>
      </c>
      <c r="AD2191" s="170">
        <v>0</v>
      </c>
      <c r="AE2191" s="170">
        <v>0</v>
      </c>
      <c r="AF2191" s="170">
        <v>0</v>
      </c>
      <c r="AG2191" s="170">
        <v>981.6</v>
      </c>
      <c r="AH2191" s="43">
        <v>44385.900000000009</v>
      </c>
    </row>
    <row r="2192" spans="1:34">
      <c r="A2192" s="52">
        <v>0</v>
      </c>
      <c r="D2192" s="62">
        <v>2001</v>
      </c>
      <c r="E2192" s="62">
        <v>2</v>
      </c>
      <c r="F2192" s="62">
        <v>2001</v>
      </c>
      <c r="G2192" s="62">
        <v>2001</v>
      </c>
      <c r="H2192" s="170">
        <v>795.8</v>
      </c>
      <c r="I2192" s="170">
        <v>0</v>
      </c>
      <c r="J2192" s="170">
        <v>0</v>
      </c>
      <c r="K2192" s="170">
        <v>0</v>
      </c>
      <c r="L2192" s="170">
        <v>0</v>
      </c>
      <c r="M2192" s="170">
        <v>0</v>
      </c>
      <c r="N2192" s="170">
        <v>0</v>
      </c>
      <c r="O2192" s="170">
        <v>0</v>
      </c>
      <c r="P2192" s="170">
        <v>0</v>
      </c>
      <c r="Q2192" s="170">
        <v>0</v>
      </c>
      <c r="R2192" s="170">
        <v>2077.6999999999998</v>
      </c>
      <c r="S2192" s="170">
        <v>0</v>
      </c>
      <c r="T2192" s="170">
        <v>0</v>
      </c>
      <c r="U2192" s="170">
        <v>12234.900000000001</v>
      </c>
      <c r="V2192" s="170">
        <v>868.7</v>
      </c>
      <c r="W2192" s="170">
        <v>0</v>
      </c>
      <c r="X2192" s="170">
        <v>20200.8</v>
      </c>
      <c r="Y2192" s="170">
        <v>0</v>
      </c>
      <c r="Z2192" s="170">
        <v>0</v>
      </c>
      <c r="AA2192" s="170">
        <v>0</v>
      </c>
      <c r="AB2192" s="170">
        <v>0</v>
      </c>
      <c r="AC2192" s="170">
        <v>652.4</v>
      </c>
      <c r="AD2192" s="170">
        <v>0</v>
      </c>
      <c r="AE2192" s="170">
        <v>0</v>
      </c>
      <c r="AF2192" s="170">
        <v>0</v>
      </c>
      <c r="AG2192" s="170">
        <v>793.8</v>
      </c>
      <c r="AH2192" s="43">
        <v>37624.100000000006</v>
      </c>
    </row>
    <row r="2193" spans="1:34">
      <c r="A2193" s="52">
        <v>0</v>
      </c>
      <c r="D2193" s="62">
        <v>2001</v>
      </c>
      <c r="E2193" s="62">
        <v>3</v>
      </c>
      <c r="F2193" s="62">
        <v>2001</v>
      </c>
      <c r="G2193" s="62">
        <v>2001</v>
      </c>
      <c r="H2193" s="170">
        <v>408.8</v>
      </c>
      <c r="I2193" s="170">
        <v>0</v>
      </c>
      <c r="J2193" s="170">
        <v>0</v>
      </c>
      <c r="K2193" s="170">
        <v>0</v>
      </c>
      <c r="L2193" s="170">
        <v>0</v>
      </c>
      <c r="M2193" s="170">
        <v>0</v>
      </c>
      <c r="N2193" s="170">
        <v>0</v>
      </c>
      <c r="O2193" s="170">
        <v>0</v>
      </c>
      <c r="P2193" s="170">
        <v>0</v>
      </c>
      <c r="Q2193" s="170">
        <v>0</v>
      </c>
      <c r="R2193" s="170">
        <v>2215</v>
      </c>
      <c r="S2193" s="170">
        <v>0</v>
      </c>
      <c r="T2193" s="170">
        <v>0</v>
      </c>
      <c r="U2193" s="170">
        <v>17198.5</v>
      </c>
      <c r="V2193" s="170">
        <v>6681.5999999999995</v>
      </c>
      <c r="W2193" s="170">
        <v>0</v>
      </c>
      <c r="X2193" s="170">
        <v>16993.599999999999</v>
      </c>
      <c r="Y2193" s="170">
        <v>0</v>
      </c>
      <c r="Z2193" s="170">
        <v>0</v>
      </c>
      <c r="AA2193" s="170">
        <v>0</v>
      </c>
      <c r="AB2193" s="170">
        <v>0</v>
      </c>
      <c r="AC2193" s="170">
        <v>1511.5</v>
      </c>
      <c r="AD2193" s="170">
        <v>0</v>
      </c>
      <c r="AE2193" s="170">
        <v>0</v>
      </c>
      <c r="AF2193" s="170">
        <v>0</v>
      </c>
      <c r="AG2193" s="170">
        <v>1061.0999999999999</v>
      </c>
      <c r="AH2193" s="43">
        <v>46070.1</v>
      </c>
    </row>
    <row r="2194" spans="1:34">
      <c r="A2194" s="52">
        <v>0</v>
      </c>
      <c r="D2194" s="62">
        <v>2001</v>
      </c>
      <c r="E2194" s="62">
        <v>4</v>
      </c>
      <c r="F2194" s="62">
        <v>2001</v>
      </c>
      <c r="G2194" s="62">
        <v>2001</v>
      </c>
      <c r="H2194" s="170">
        <v>1145.1999999999998</v>
      </c>
      <c r="I2194" s="170">
        <v>0</v>
      </c>
      <c r="J2194" s="170">
        <v>0</v>
      </c>
      <c r="K2194" s="170">
        <v>0</v>
      </c>
      <c r="L2194" s="170">
        <v>0</v>
      </c>
      <c r="M2194" s="170">
        <v>0</v>
      </c>
      <c r="N2194" s="170">
        <v>0</v>
      </c>
      <c r="O2194" s="170">
        <v>0</v>
      </c>
      <c r="P2194" s="170">
        <v>0</v>
      </c>
      <c r="Q2194" s="170">
        <v>0</v>
      </c>
      <c r="R2194" s="170">
        <v>2825.7</v>
      </c>
      <c r="S2194" s="170">
        <v>0</v>
      </c>
      <c r="T2194" s="170">
        <v>0</v>
      </c>
      <c r="U2194" s="170">
        <v>23847.5</v>
      </c>
      <c r="V2194" s="170">
        <v>4066.3</v>
      </c>
      <c r="W2194" s="170">
        <v>0</v>
      </c>
      <c r="X2194" s="170">
        <v>21649.1</v>
      </c>
      <c r="Y2194" s="170">
        <v>0</v>
      </c>
      <c r="Z2194" s="170">
        <v>0</v>
      </c>
      <c r="AA2194" s="170">
        <v>0</v>
      </c>
      <c r="AB2194" s="170">
        <v>0</v>
      </c>
      <c r="AC2194" s="170">
        <v>1846</v>
      </c>
      <c r="AD2194" s="170">
        <v>0</v>
      </c>
      <c r="AE2194" s="170">
        <v>0</v>
      </c>
      <c r="AF2194" s="170">
        <v>0</v>
      </c>
      <c r="AG2194" s="170">
        <v>1434.7</v>
      </c>
      <c r="AH2194" s="43">
        <v>56814.5</v>
      </c>
    </row>
    <row r="2195" spans="1:34">
      <c r="A2195" s="52">
        <v>0</v>
      </c>
      <c r="D2195" s="62">
        <v>2001</v>
      </c>
      <c r="E2195" s="62">
        <v>5</v>
      </c>
      <c r="F2195" s="62">
        <v>2001</v>
      </c>
      <c r="G2195" s="62">
        <v>2002</v>
      </c>
      <c r="H2195" s="170">
        <v>10.9</v>
      </c>
      <c r="I2195" s="170">
        <v>0</v>
      </c>
      <c r="J2195" s="170">
        <v>0</v>
      </c>
      <c r="K2195" s="170">
        <v>0</v>
      </c>
      <c r="L2195" s="170">
        <v>0</v>
      </c>
      <c r="M2195" s="170">
        <v>0</v>
      </c>
      <c r="N2195" s="170">
        <v>663.8</v>
      </c>
      <c r="O2195" s="170">
        <v>0</v>
      </c>
      <c r="P2195" s="170">
        <v>0</v>
      </c>
      <c r="Q2195" s="170">
        <v>0</v>
      </c>
      <c r="R2195" s="170">
        <v>5296.8</v>
      </c>
      <c r="S2195" s="170">
        <v>0</v>
      </c>
      <c r="T2195" s="170">
        <v>0</v>
      </c>
      <c r="U2195" s="170">
        <v>11473</v>
      </c>
      <c r="V2195" s="170">
        <v>394.5</v>
      </c>
      <c r="W2195" s="170">
        <v>0</v>
      </c>
      <c r="X2195" s="170">
        <v>29958.7</v>
      </c>
      <c r="Y2195" s="170">
        <v>0</v>
      </c>
      <c r="Z2195" s="170">
        <v>0</v>
      </c>
      <c r="AA2195" s="170">
        <v>0</v>
      </c>
      <c r="AB2195" s="170">
        <v>0</v>
      </c>
      <c r="AC2195" s="170">
        <v>2174.8000000000002</v>
      </c>
      <c r="AD2195" s="170">
        <v>0</v>
      </c>
      <c r="AE2195" s="170">
        <v>0</v>
      </c>
      <c r="AF2195" s="170">
        <v>0</v>
      </c>
      <c r="AG2195" s="170">
        <v>2199.5</v>
      </c>
      <c r="AH2195" s="43">
        <v>52172</v>
      </c>
    </row>
    <row r="2196" spans="1:34">
      <c r="A2196" s="52">
        <v>0</v>
      </c>
      <c r="D2196" s="62">
        <v>2001</v>
      </c>
      <c r="E2196" s="62">
        <v>6</v>
      </c>
      <c r="F2196" s="62">
        <v>2001</v>
      </c>
      <c r="G2196" s="62">
        <v>2002</v>
      </c>
      <c r="H2196" s="170">
        <v>413</v>
      </c>
      <c r="I2196" s="170">
        <v>0</v>
      </c>
      <c r="J2196" s="170">
        <v>0</v>
      </c>
      <c r="K2196" s="170">
        <v>0</v>
      </c>
      <c r="L2196" s="170">
        <v>0</v>
      </c>
      <c r="M2196" s="170">
        <v>0</v>
      </c>
      <c r="N2196" s="170">
        <v>624.29999999999995</v>
      </c>
      <c r="O2196" s="170">
        <v>0</v>
      </c>
      <c r="P2196" s="170">
        <v>0</v>
      </c>
      <c r="Q2196" s="170">
        <v>0</v>
      </c>
      <c r="R2196" s="170">
        <v>6415.9</v>
      </c>
      <c r="S2196" s="170">
        <v>0</v>
      </c>
      <c r="T2196" s="170">
        <v>0</v>
      </c>
      <c r="U2196" s="170">
        <v>7432.9</v>
      </c>
      <c r="V2196" s="170">
        <v>385</v>
      </c>
      <c r="W2196" s="170">
        <v>0</v>
      </c>
      <c r="X2196" s="170">
        <v>30441.1</v>
      </c>
      <c r="Y2196" s="170">
        <v>0</v>
      </c>
      <c r="Z2196" s="170">
        <v>0</v>
      </c>
      <c r="AA2196" s="170">
        <v>0</v>
      </c>
      <c r="AB2196" s="170">
        <v>0</v>
      </c>
      <c r="AC2196" s="170">
        <v>2119.6</v>
      </c>
      <c r="AD2196" s="170">
        <v>0</v>
      </c>
      <c r="AE2196" s="170">
        <v>0</v>
      </c>
      <c r="AF2196" s="170">
        <v>0</v>
      </c>
      <c r="AG2196" s="170">
        <v>2424.1</v>
      </c>
      <c r="AH2196" s="43">
        <v>50255.899999999994</v>
      </c>
    </row>
    <row r="2197" spans="1:34">
      <c r="A2197" s="52">
        <v>0</v>
      </c>
      <c r="D2197" s="62">
        <v>2001</v>
      </c>
      <c r="E2197" s="62">
        <v>7</v>
      </c>
      <c r="F2197" s="62">
        <v>2002</v>
      </c>
      <c r="G2197" s="62">
        <v>2002</v>
      </c>
      <c r="H2197" s="170">
        <v>1255.8</v>
      </c>
      <c r="I2197" s="170">
        <v>0</v>
      </c>
      <c r="J2197" s="170">
        <v>0</v>
      </c>
      <c r="K2197" s="170">
        <v>0</v>
      </c>
      <c r="L2197" s="170">
        <v>0</v>
      </c>
      <c r="M2197" s="170">
        <v>0</v>
      </c>
      <c r="N2197" s="170">
        <v>770.4</v>
      </c>
      <c r="O2197" s="170">
        <v>0</v>
      </c>
      <c r="P2197" s="170">
        <v>0</v>
      </c>
      <c r="Q2197" s="170">
        <v>0</v>
      </c>
      <c r="R2197" s="170">
        <v>8016.2</v>
      </c>
      <c r="S2197" s="170">
        <v>0</v>
      </c>
      <c r="T2197" s="170">
        <v>0</v>
      </c>
      <c r="U2197" s="170">
        <v>11493.1</v>
      </c>
      <c r="V2197" s="170">
        <v>386.8</v>
      </c>
      <c r="W2197" s="170">
        <v>0</v>
      </c>
      <c r="X2197" s="170">
        <v>27819.7</v>
      </c>
      <c r="Y2197" s="170">
        <v>0</v>
      </c>
      <c r="Z2197" s="170">
        <v>0</v>
      </c>
      <c r="AA2197" s="170">
        <v>0</v>
      </c>
      <c r="AB2197" s="170">
        <v>0</v>
      </c>
      <c r="AC2197" s="170">
        <v>2423.1</v>
      </c>
      <c r="AD2197" s="170">
        <v>0</v>
      </c>
      <c r="AE2197" s="170">
        <v>0</v>
      </c>
      <c r="AF2197" s="170">
        <v>0</v>
      </c>
      <c r="AG2197" s="170">
        <v>2614.1</v>
      </c>
      <c r="AH2197" s="43">
        <v>54779.199999999997</v>
      </c>
    </row>
    <row r="2198" spans="1:34">
      <c r="A2198" s="52">
        <v>0</v>
      </c>
      <c r="D2198" s="62">
        <v>2001</v>
      </c>
      <c r="E2198" s="62">
        <v>8</v>
      </c>
      <c r="F2198" s="62">
        <v>2002</v>
      </c>
      <c r="G2198" s="62">
        <v>2002</v>
      </c>
      <c r="H2198" s="170">
        <v>1369</v>
      </c>
      <c r="I2198" s="170">
        <v>0</v>
      </c>
      <c r="J2198" s="170">
        <v>0</v>
      </c>
      <c r="K2198" s="170">
        <v>0</v>
      </c>
      <c r="L2198" s="170">
        <v>0</v>
      </c>
      <c r="M2198" s="170">
        <v>0</v>
      </c>
      <c r="N2198" s="170">
        <v>799.6</v>
      </c>
      <c r="O2198" s="170">
        <v>0</v>
      </c>
      <c r="P2198" s="170">
        <v>0</v>
      </c>
      <c r="Q2198" s="170">
        <v>0</v>
      </c>
      <c r="R2198" s="170">
        <v>9364.7000000000007</v>
      </c>
      <c r="S2198" s="170">
        <v>0</v>
      </c>
      <c r="T2198" s="170">
        <v>0</v>
      </c>
      <c r="U2198" s="170">
        <v>11448.1</v>
      </c>
      <c r="V2198" s="170">
        <v>946.9</v>
      </c>
      <c r="W2198" s="170">
        <v>0</v>
      </c>
      <c r="X2198" s="170">
        <v>30035.5</v>
      </c>
      <c r="Y2198" s="170">
        <v>0</v>
      </c>
      <c r="Z2198" s="170">
        <v>0</v>
      </c>
      <c r="AA2198" s="170">
        <v>0</v>
      </c>
      <c r="AB2198" s="170">
        <v>0</v>
      </c>
      <c r="AC2198" s="170">
        <v>2315.4</v>
      </c>
      <c r="AD2198" s="170">
        <v>0</v>
      </c>
      <c r="AE2198" s="170">
        <v>0</v>
      </c>
      <c r="AF2198" s="170">
        <v>0</v>
      </c>
      <c r="AG2198" s="170">
        <v>2598.1999999999998</v>
      </c>
      <c r="AH2198" s="43">
        <v>58877.4</v>
      </c>
    </row>
    <row r="2199" spans="1:34">
      <c r="A2199" s="52">
        <v>0</v>
      </c>
      <c r="D2199" s="62">
        <v>2001</v>
      </c>
      <c r="E2199" s="62">
        <v>9</v>
      </c>
      <c r="F2199" s="62">
        <v>2002</v>
      </c>
      <c r="G2199" s="62">
        <v>2002</v>
      </c>
      <c r="H2199" s="170">
        <v>611.29999999999995</v>
      </c>
      <c r="I2199" s="170">
        <v>0</v>
      </c>
      <c r="J2199" s="170">
        <v>0</v>
      </c>
      <c r="K2199" s="170">
        <v>0</v>
      </c>
      <c r="L2199" s="170">
        <v>0</v>
      </c>
      <c r="M2199" s="170">
        <v>0</v>
      </c>
      <c r="N2199" s="170">
        <v>748.1</v>
      </c>
      <c r="O2199" s="170">
        <v>0</v>
      </c>
      <c r="P2199" s="170">
        <v>0</v>
      </c>
      <c r="Q2199" s="170">
        <v>0</v>
      </c>
      <c r="R2199" s="170">
        <v>7339.4</v>
      </c>
      <c r="S2199" s="170">
        <v>0</v>
      </c>
      <c r="T2199" s="170">
        <v>0</v>
      </c>
      <c r="U2199" s="170">
        <v>9148</v>
      </c>
      <c r="V2199" s="170">
        <v>331.1</v>
      </c>
      <c r="W2199" s="170">
        <v>0</v>
      </c>
      <c r="X2199" s="170">
        <v>25435.599999999999</v>
      </c>
      <c r="Y2199" s="170">
        <v>0</v>
      </c>
      <c r="Z2199" s="170">
        <v>0</v>
      </c>
      <c r="AA2199" s="170">
        <v>0</v>
      </c>
      <c r="AB2199" s="170">
        <v>0</v>
      </c>
      <c r="AC2199" s="170">
        <v>2002.8</v>
      </c>
      <c r="AD2199" s="170">
        <v>0</v>
      </c>
      <c r="AE2199" s="170">
        <v>0</v>
      </c>
      <c r="AF2199" s="170">
        <v>0</v>
      </c>
      <c r="AG2199" s="170">
        <v>2144</v>
      </c>
      <c r="AH2199" s="43">
        <v>47760.3</v>
      </c>
    </row>
    <row r="2200" spans="1:34">
      <c r="A2200" s="52">
        <v>0</v>
      </c>
      <c r="D2200" s="62">
        <v>2001</v>
      </c>
      <c r="E2200" s="62">
        <v>10</v>
      </c>
      <c r="F2200" s="62">
        <v>2002</v>
      </c>
      <c r="G2200" s="62">
        <v>2002</v>
      </c>
      <c r="H2200" s="170">
        <v>1061.5999999999999</v>
      </c>
      <c r="I2200" s="170">
        <v>0</v>
      </c>
      <c r="J2200" s="170">
        <v>0</v>
      </c>
      <c r="K2200" s="170">
        <v>0</v>
      </c>
      <c r="L2200" s="170">
        <v>0</v>
      </c>
      <c r="M2200" s="170">
        <v>0</v>
      </c>
      <c r="N2200" s="170">
        <v>762.6</v>
      </c>
      <c r="O2200" s="170">
        <v>0</v>
      </c>
      <c r="P2200" s="170">
        <v>0</v>
      </c>
      <c r="Q2200" s="170">
        <v>0</v>
      </c>
      <c r="R2200" s="170">
        <v>5491.5</v>
      </c>
      <c r="S2200" s="170">
        <v>0</v>
      </c>
      <c r="T2200" s="170">
        <v>0</v>
      </c>
      <c r="U2200" s="170">
        <v>33567.9</v>
      </c>
      <c r="V2200" s="170">
        <v>462.2</v>
      </c>
      <c r="W2200" s="170">
        <v>0</v>
      </c>
      <c r="X2200" s="170">
        <v>32312.1</v>
      </c>
      <c r="Y2200" s="170">
        <v>0</v>
      </c>
      <c r="Z2200" s="170">
        <v>0</v>
      </c>
      <c r="AA2200" s="170">
        <v>0</v>
      </c>
      <c r="AB2200" s="170">
        <v>0</v>
      </c>
      <c r="AC2200" s="170">
        <v>2050.1</v>
      </c>
      <c r="AD2200" s="170">
        <v>0</v>
      </c>
      <c r="AE2200" s="170">
        <v>0</v>
      </c>
      <c r="AF2200" s="170">
        <v>0</v>
      </c>
      <c r="AG2200" s="170">
        <v>1772.9</v>
      </c>
      <c r="AH2200" s="43">
        <v>77480.899999999994</v>
      </c>
    </row>
    <row r="2201" spans="1:34">
      <c r="A2201" s="52">
        <v>0</v>
      </c>
      <c r="D2201" s="62">
        <v>2001</v>
      </c>
      <c r="E2201" s="62">
        <v>11</v>
      </c>
      <c r="F2201" s="62">
        <v>2002</v>
      </c>
      <c r="G2201" s="62">
        <v>2002</v>
      </c>
      <c r="H2201" s="170">
        <v>962.1</v>
      </c>
      <c r="I2201" s="170">
        <v>0</v>
      </c>
      <c r="J2201" s="170">
        <v>0</v>
      </c>
      <c r="K2201" s="170">
        <v>0</v>
      </c>
      <c r="L2201" s="170">
        <v>0</v>
      </c>
      <c r="M2201" s="170">
        <v>0</v>
      </c>
      <c r="N2201" s="170">
        <v>734.6</v>
      </c>
      <c r="O2201" s="170">
        <v>0</v>
      </c>
      <c r="P2201" s="170">
        <v>0</v>
      </c>
      <c r="Q2201" s="170">
        <v>0</v>
      </c>
      <c r="R2201" s="170">
        <v>3412.3</v>
      </c>
      <c r="S2201" s="170">
        <v>0</v>
      </c>
      <c r="T2201" s="170">
        <v>0</v>
      </c>
      <c r="U2201" s="170">
        <v>33879.699999999997</v>
      </c>
      <c r="V2201" s="170">
        <v>345.1</v>
      </c>
      <c r="W2201" s="170">
        <v>0</v>
      </c>
      <c r="X2201" s="170">
        <v>27404.6</v>
      </c>
      <c r="Y2201" s="170">
        <v>0</v>
      </c>
      <c r="Z2201" s="170">
        <v>0</v>
      </c>
      <c r="AA2201" s="170">
        <v>0</v>
      </c>
      <c r="AB2201" s="170">
        <v>0</v>
      </c>
      <c r="AC2201" s="170">
        <v>1964.9</v>
      </c>
      <c r="AD2201" s="170">
        <v>0</v>
      </c>
      <c r="AE2201" s="170">
        <v>0</v>
      </c>
      <c r="AF2201" s="170">
        <v>0</v>
      </c>
      <c r="AG2201" s="170">
        <v>983.6</v>
      </c>
      <c r="AH2201" s="43">
        <v>69686.899999999994</v>
      </c>
    </row>
    <row r="2202" spans="1:34">
      <c r="A2202" s="52">
        <v>0</v>
      </c>
      <c r="D2202" s="62">
        <v>2001</v>
      </c>
      <c r="E2202" s="62">
        <v>12</v>
      </c>
      <c r="F2202" s="62">
        <v>2002</v>
      </c>
      <c r="G2202" s="62">
        <v>2002</v>
      </c>
      <c r="H2202" s="170">
        <v>912.8</v>
      </c>
      <c r="I2202" s="170">
        <v>0</v>
      </c>
      <c r="J2202" s="170">
        <v>0</v>
      </c>
      <c r="K2202" s="170">
        <v>0</v>
      </c>
      <c r="L2202" s="170">
        <v>0</v>
      </c>
      <c r="M2202" s="170">
        <v>0</v>
      </c>
      <c r="N2202" s="170">
        <v>487.7</v>
      </c>
      <c r="O2202" s="170">
        <v>0</v>
      </c>
      <c r="P2202" s="170">
        <v>0</v>
      </c>
      <c r="Q2202" s="170">
        <v>0</v>
      </c>
      <c r="R2202" s="170">
        <v>2968.3</v>
      </c>
      <c r="S2202" s="170">
        <v>0</v>
      </c>
      <c r="T2202" s="170">
        <v>0</v>
      </c>
      <c r="U2202" s="170">
        <v>25041.9</v>
      </c>
      <c r="V2202" s="170">
        <v>318.89999999999998</v>
      </c>
      <c r="W2202" s="170">
        <v>0</v>
      </c>
      <c r="X2202" s="170">
        <v>14349.8</v>
      </c>
      <c r="Y2202" s="170">
        <v>0</v>
      </c>
      <c r="Z2202" s="170">
        <v>0</v>
      </c>
      <c r="AA2202" s="170">
        <v>0</v>
      </c>
      <c r="AB2202" s="170">
        <v>0</v>
      </c>
      <c r="AC2202" s="170">
        <v>1126.5</v>
      </c>
      <c r="AD2202" s="170">
        <v>0</v>
      </c>
      <c r="AE2202" s="170">
        <v>0</v>
      </c>
      <c r="AF2202" s="170">
        <v>0</v>
      </c>
      <c r="AG2202" s="170">
        <v>613.20000000000005</v>
      </c>
      <c r="AH2202" s="43">
        <v>45819.1</v>
      </c>
    </row>
    <row r="2203" spans="1:34">
      <c r="A2203" s="52">
        <v>0</v>
      </c>
      <c r="D2203" s="62">
        <v>2002</v>
      </c>
      <c r="E2203" s="62">
        <v>1</v>
      </c>
      <c r="F2203" s="62">
        <v>2002</v>
      </c>
      <c r="G2203" s="62">
        <v>2002</v>
      </c>
      <c r="H2203" s="170">
        <v>1507.3</v>
      </c>
      <c r="I2203" s="170">
        <v>0</v>
      </c>
      <c r="J2203" s="170">
        <v>0</v>
      </c>
      <c r="K2203" s="170">
        <v>0</v>
      </c>
      <c r="L2203" s="170">
        <v>0</v>
      </c>
      <c r="M2203" s="170">
        <v>0</v>
      </c>
      <c r="N2203" s="170">
        <v>814.7</v>
      </c>
      <c r="O2203" s="170">
        <v>0</v>
      </c>
      <c r="P2203" s="170">
        <v>0</v>
      </c>
      <c r="Q2203" s="170">
        <v>0</v>
      </c>
      <c r="R2203" s="170">
        <v>3443</v>
      </c>
      <c r="S2203" s="170">
        <v>0</v>
      </c>
      <c r="T2203" s="170">
        <v>0</v>
      </c>
      <c r="U2203" s="170">
        <v>11701.5</v>
      </c>
      <c r="V2203" s="170">
        <v>374</v>
      </c>
      <c r="W2203" s="170">
        <v>0</v>
      </c>
      <c r="X2203" s="170">
        <v>26541.8</v>
      </c>
      <c r="Y2203" s="170">
        <v>0</v>
      </c>
      <c r="Z2203" s="170">
        <v>0</v>
      </c>
      <c r="AA2203" s="170">
        <v>0</v>
      </c>
      <c r="AB2203" s="170">
        <v>0</v>
      </c>
      <c r="AC2203" s="170">
        <v>1149.4000000000001</v>
      </c>
      <c r="AD2203" s="170">
        <v>0</v>
      </c>
      <c r="AE2203" s="170">
        <v>0</v>
      </c>
      <c r="AF2203" s="170">
        <v>0</v>
      </c>
      <c r="AG2203" s="170">
        <v>744</v>
      </c>
      <c r="AH2203" s="43">
        <v>46275.700000000004</v>
      </c>
    </row>
    <row r="2204" spans="1:34">
      <c r="A2204" s="52">
        <v>0</v>
      </c>
      <c r="D2204" s="62">
        <v>2002</v>
      </c>
      <c r="E2204" s="62">
        <v>2</v>
      </c>
      <c r="F2204" s="62">
        <v>2002</v>
      </c>
      <c r="G2204" s="62">
        <v>2002</v>
      </c>
      <c r="H2204" s="170">
        <v>328.1</v>
      </c>
      <c r="I2204" s="170">
        <v>0</v>
      </c>
      <c r="J2204" s="170">
        <v>0</v>
      </c>
      <c r="K2204" s="170">
        <v>0</v>
      </c>
      <c r="L2204" s="170">
        <v>0</v>
      </c>
      <c r="M2204" s="170">
        <v>0</v>
      </c>
      <c r="N2204" s="170">
        <v>1005</v>
      </c>
      <c r="O2204" s="170">
        <v>0</v>
      </c>
      <c r="P2204" s="170">
        <v>0</v>
      </c>
      <c r="Q2204" s="170">
        <v>0</v>
      </c>
      <c r="R2204" s="170">
        <v>3342.3</v>
      </c>
      <c r="S2204" s="170">
        <v>0</v>
      </c>
      <c r="T2204" s="170">
        <v>0</v>
      </c>
      <c r="U2204" s="170">
        <v>25666.400000000001</v>
      </c>
      <c r="V2204" s="170">
        <v>348.8</v>
      </c>
      <c r="W2204" s="170">
        <v>0</v>
      </c>
      <c r="X2204" s="170">
        <v>32973.9</v>
      </c>
      <c r="Y2204" s="170">
        <v>0</v>
      </c>
      <c r="Z2204" s="170">
        <v>0</v>
      </c>
      <c r="AA2204" s="170">
        <v>0</v>
      </c>
      <c r="AB2204" s="170">
        <v>0</v>
      </c>
      <c r="AC2204" s="170">
        <v>1081.7</v>
      </c>
      <c r="AD2204" s="170">
        <v>0</v>
      </c>
      <c r="AE2204" s="170">
        <v>0</v>
      </c>
      <c r="AF2204" s="170">
        <v>0</v>
      </c>
      <c r="AG2204" s="170">
        <v>939.6</v>
      </c>
      <c r="AH2204" s="43">
        <v>65685.8</v>
      </c>
    </row>
    <row r="2205" spans="1:34">
      <c r="A2205" s="52">
        <v>0</v>
      </c>
      <c r="D2205" s="62">
        <v>2002</v>
      </c>
      <c r="E2205" s="62">
        <v>3</v>
      </c>
      <c r="F2205" s="62">
        <v>2002</v>
      </c>
      <c r="G2205" s="62">
        <v>2002</v>
      </c>
      <c r="H2205" s="170">
        <v>346</v>
      </c>
      <c r="I2205" s="170">
        <v>0</v>
      </c>
      <c r="J2205" s="170">
        <v>0</v>
      </c>
      <c r="K2205" s="170">
        <v>0</v>
      </c>
      <c r="L2205" s="170">
        <v>0</v>
      </c>
      <c r="M2205" s="170">
        <v>0</v>
      </c>
      <c r="N2205" s="170">
        <v>824.1</v>
      </c>
      <c r="O2205" s="170">
        <v>0</v>
      </c>
      <c r="P2205" s="170">
        <v>0</v>
      </c>
      <c r="Q2205" s="170">
        <v>0</v>
      </c>
      <c r="R2205" s="170">
        <v>4648.8999999999996</v>
      </c>
      <c r="S2205" s="170">
        <v>0</v>
      </c>
      <c r="T2205" s="170">
        <v>0</v>
      </c>
      <c r="U2205" s="170">
        <v>38149.800000000003</v>
      </c>
      <c r="V2205" s="170">
        <v>6573.2</v>
      </c>
      <c r="W2205" s="170">
        <v>0</v>
      </c>
      <c r="X2205" s="170">
        <v>23476.7</v>
      </c>
      <c r="Y2205" s="170">
        <v>0</v>
      </c>
      <c r="Z2205" s="170">
        <v>0</v>
      </c>
      <c r="AA2205" s="170">
        <v>0</v>
      </c>
      <c r="AB2205" s="170">
        <v>0</v>
      </c>
      <c r="AC2205" s="170">
        <v>1284.5</v>
      </c>
      <c r="AD2205" s="170">
        <v>0</v>
      </c>
      <c r="AE2205" s="170">
        <v>0</v>
      </c>
      <c r="AF2205" s="170">
        <v>0</v>
      </c>
      <c r="AG2205" s="170">
        <v>1599.4</v>
      </c>
      <c r="AH2205" s="43">
        <v>76902.599999999991</v>
      </c>
    </row>
    <row r="2206" spans="1:34">
      <c r="A2206" s="52">
        <v>0</v>
      </c>
      <c r="D2206" s="62">
        <v>2002</v>
      </c>
      <c r="E2206" s="62">
        <v>4</v>
      </c>
      <c r="F2206" s="62">
        <v>2002</v>
      </c>
      <c r="G2206" s="62">
        <v>2002</v>
      </c>
      <c r="H2206" s="170">
        <v>890.3</v>
      </c>
      <c r="I2206" s="170">
        <v>0</v>
      </c>
      <c r="J2206" s="170">
        <v>0</v>
      </c>
      <c r="K2206" s="170">
        <v>0</v>
      </c>
      <c r="L2206" s="170">
        <v>0</v>
      </c>
      <c r="M2206" s="170">
        <v>0</v>
      </c>
      <c r="N2206" s="170">
        <v>712.9</v>
      </c>
      <c r="O2206" s="170">
        <v>0</v>
      </c>
      <c r="P2206" s="170">
        <v>0</v>
      </c>
      <c r="Q2206" s="170">
        <v>0</v>
      </c>
      <c r="R2206" s="170">
        <v>4826.7</v>
      </c>
      <c r="S2206" s="170">
        <v>0</v>
      </c>
      <c r="T2206" s="170">
        <v>0</v>
      </c>
      <c r="U2206" s="170">
        <v>34721.5</v>
      </c>
      <c r="V2206" s="170">
        <v>6073.2999999999993</v>
      </c>
      <c r="W2206" s="170">
        <v>0</v>
      </c>
      <c r="X2206" s="170">
        <v>33387.4</v>
      </c>
      <c r="Y2206" s="170">
        <v>0</v>
      </c>
      <c r="Z2206" s="170">
        <v>0</v>
      </c>
      <c r="AA2206" s="170">
        <v>0</v>
      </c>
      <c r="AB2206" s="170">
        <v>0</v>
      </c>
      <c r="AC2206" s="170">
        <v>1738.7</v>
      </c>
      <c r="AD2206" s="170">
        <v>0</v>
      </c>
      <c r="AE2206" s="170">
        <v>0</v>
      </c>
      <c r="AF2206" s="170">
        <v>0</v>
      </c>
      <c r="AG2206" s="170">
        <v>2096.5</v>
      </c>
      <c r="AH2206" s="43">
        <v>84447.3</v>
      </c>
    </row>
    <row r="2207" spans="1:34">
      <c r="A2207" s="52">
        <v>0</v>
      </c>
      <c r="D2207" s="62">
        <v>2002</v>
      </c>
      <c r="E2207" s="62">
        <v>5</v>
      </c>
      <c r="F2207" s="62">
        <v>2002</v>
      </c>
      <c r="G2207" s="62">
        <v>2003</v>
      </c>
      <c r="H2207" s="170">
        <v>900.8</v>
      </c>
      <c r="I2207" s="170">
        <v>0</v>
      </c>
      <c r="J2207" s="170">
        <v>0</v>
      </c>
      <c r="K2207" s="170">
        <v>0</v>
      </c>
      <c r="L2207" s="170">
        <v>0</v>
      </c>
      <c r="M2207" s="170">
        <v>0</v>
      </c>
      <c r="N2207" s="170">
        <v>891.7</v>
      </c>
      <c r="O2207" s="170">
        <v>0</v>
      </c>
      <c r="P2207" s="170">
        <v>0</v>
      </c>
      <c r="Q2207" s="170">
        <v>0</v>
      </c>
      <c r="R2207" s="170">
        <v>6184.6</v>
      </c>
      <c r="S2207" s="170">
        <v>0</v>
      </c>
      <c r="T2207" s="170">
        <v>0</v>
      </c>
      <c r="U2207" s="170">
        <v>21747.599999999999</v>
      </c>
      <c r="V2207" s="170">
        <v>366.6</v>
      </c>
      <c r="W2207" s="170">
        <v>0</v>
      </c>
      <c r="X2207" s="170">
        <v>37718.6</v>
      </c>
      <c r="Y2207" s="170">
        <v>0</v>
      </c>
      <c r="Z2207" s="170">
        <v>0</v>
      </c>
      <c r="AA2207" s="170">
        <v>0</v>
      </c>
      <c r="AB2207" s="170">
        <v>0</v>
      </c>
      <c r="AC2207" s="170">
        <v>2003.8</v>
      </c>
      <c r="AD2207" s="170">
        <v>0</v>
      </c>
      <c r="AE2207" s="170">
        <v>0</v>
      </c>
      <c r="AF2207" s="170">
        <v>0</v>
      </c>
      <c r="AG2207" s="170">
        <v>1731.4</v>
      </c>
      <c r="AH2207" s="43">
        <v>71545.099999999991</v>
      </c>
    </row>
    <row r="2208" spans="1:34">
      <c r="A2208" s="52">
        <v>0</v>
      </c>
      <c r="D2208" s="62">
        <v>2002</v>
      </c>
      <c r="E2208" s="62">
        <v>6</v>
      </c>
      <c r="F2208" s="62">
        <v>2002</v>
      </c>
      <c r="G2208" s="62">
        <v>2003</v>
      </c>
      <c r="H2208" s="170">
        <v>929.8</v>
      </c>
      <c r="I2208" s="170">
        <v>0</v>
      </c>
      <c r="J2208" s="170">
        <v>0</v>
      </c>
      <c r="K2208" s="170">
        <v>0</v>
      </c>
      <c r="L2208" s="170">
        <v>0</v>
      </c>
      <c r="M2208" s="170">
        <v>0</v>
      </c>
      <c r="N2208" s="170">
        <v>1217.4000000000001</v>
      </c>
      <c r="O2208" s="170">
        <v>0</v>
      </c>
      <c r="P2208" s="170">
        <v>0</v>
      </c>
      <c r="Q2208" s="170">
        <v>0</v>
      </c>
      <c r="R2208" s="170">
        <v>7347.6</v>
      </c>
      <c r="S2208" s="170">
        <v>0</v>
      </c>
      <c r="T2208" s="170">
        <v>0</v>
      </c>
      <c r="U2208" s="170">
        <v>17595.099999999999</v>
      </c>
      <c r="V2208" s="170">
        <v>415.1</v>
      </c>
      <c r="W2208" s="170">
        <v>0</v>
      </c>
      <c r="X2208" s="170">
        <v>30746</v>
      </c>
      <c r="Y2208" s="170">
        <v>0</v>
      </c>
      <c r="Z2208" s="170">
        <v>0</v>
      </c>
      <c r="AA2208" s="170">
        <v>0</v>
      </c>
      <c r="AB2208" s="170">
        <v>0</v>
      </c>
      <c r="AC2208" s="170">
        <v>1961.6</v>
      </c>
      <c r="AD2208" s="170">
        <v>0</v>
      </c>
      <c r="AE2208" s="170">
        <v>0</v>
      </c>
      <c r="AF2208" s="170">
        <v>0</v>
      </c>
      <c r="AG2208" s="170">
        <v>1928.3</v>
      </c>
      <c r="AH2208" s="43">
        <v>62140.9</v>
      </c>
    </row>
    <row r="2209" spans="1:34">
      <c r="A2209" s="52">
        <v>0</v>
      </c>
      <c r="D2209" s="62">
        <v>2002</v>
      </c>
      <c r="E2209" s="62">
        <v>7</v>
      </c>
      <c r="F2209" s="62">
        <v>2003</v>
      </c>
      <c r="G2209" s="62">
        <v>2003</v>
      </c>
      <c r="H2209" s="170">
        <v>1277.4000000000001</v>
      </c>
      <c r="I2209" s="170">
        <v>0</v>
      </c>
      <c r="J2209" s="170">
        <v>0</v>
      </c>
      <c r="K2209" s="170">
        <v>0</v>
      </c>
      <c r="L2209" s="170">
        <v>0</v>
      </c>
      <c r="M2209" s="170">
        <v>0</v>
      </c>
      <c r="N2209" s="170">
        <v>1002</v>
      </c>
      <c r="O2209" s="170">
        <v>0</v>
      </c>
      <c r="P2209" s="170">
        <v>0</v>
      </c>
      <c r="Q2209" s="170">
        <v>0</v>
      </c>
      <c r="R2209" s="170">
        <v>8786.9</v>
      </c>
      <c r="S2209" s="170">
        <v>0</v>
      </c>
      <c r="T2209" s="170">
        <v>0</v>
      </c>
      <c r="U2209" s="170">
        <v>25856.6</v>
      </c>
      <c r="V2209" s="170">
        <v>377.6</v>
      </c>
      <c r="W2209" s="170">
        <v>0</v>
      </c>
      <c r="X2209" s="170">
        <v>30001.1</v>
      </c>
      <c r="Y2209" s="170">
        <v>0</v>
      </c>
      <c r="Z2209" s="170">
        <v>0</v>
      </c>
      <c r="AA2209" s="170">
        <v>0</v>
      </c>
      <c r="AB2209" s="170">
        <v>0</v>
      </c>
      <c r="AC2209" s="170">
        <v>2223.1999999999998</v>
      </c>
      <c r="AD2209" s="170">
        <v>0</v>
      </c>
      <c r="AE2209" s="170">
        <v>0</v>
      </c>
      <c r="AF2209" s="170">
        <v>0</v>
      </c>
      <c r="AG2209" s="170">
        <v>2246.8000000000002</v>
      </c>
      <c r="AH2209" s="43">
        <v>71771.599999999991</v>
      </c>
    </row>
    <row r="2210" spans="1:34">
      <c r="A2210" s="52">
        <v>0</v>
      </c>
      <c r="D2210" s="62">
        <v>2002</v>
      </c>
      <c r="E2210" s="62">
        <v>8</v>
      </c>
      <c r="F2210" s="62">
        <v>2003</v>
      </c>
      <c r="G2210" s="62">
        <v>2003</v>
      </c>
      <c r="H2210" s="170">
        <v>1107.4000000000001</v>
      </c>
      <c r="I2210" s="170">
        <v>0</v>
      </c>
      <c r="J2210" s="170">
        <v>0</v>
      </c>
      <c r="K2210" s="170">
        <v>0</v>
      </c>
      <c r="L2210" s="170">
        <v>0</v>
      </c>
      <c r="M2210" s="170">
        <v>0</v>
      </c>
      <c r="N2210" s="170">
        <v>1018</v>
      </c>
      <c r="O2210" s="170">
        <v>0</v>
      </c>
      <c r="P2210" s="170">
        <v>0</v>
      </c>
      <c r="Q2210" s="170">
        <v>0</v>
      </c>
      <c r="R2210" s="170">
        <v>8114.5</v>
      </c>
      <c r="S2210" s="170">
        <v>0</v>
      </c>
      <c r="T2210" s="170">
        <v>0</v>
      </c>
      <c r="U2210" s="170">
        <v>21459</v>
      </c>
      <c r="V2210" s="170">
        <v>355.3</v>
      </c>
      <c r="W2210" s="170">
        <v>0</v>
      </c>
      <c r="X2210" s="170">
        <v>30041</v>
      </c>
      <c r="Y2210" s="170">
        <v>0</v>
      </c>
      <c r="Z2210" s="170">
        <v>0</v>
      </c>
      <c r="AA2210" s="170">
        <v>0</v>
      </c>
      <c r="AB2210" s="170">
        <v>0</v>
      </c>
      <c r="AC2210" s="170">
        <v>2193.8000000000002</v>
      </c>
      <c r="AD2210" s="170">
        <v>0</v>
      </c>
      <c r="AE2210" s="170">
        <v>0</v>
      </c>
      <c r="AF2210" s="170">
        <v>0</v>
      </c>
      <c r="AG2210" s="170">
        <v>2122.8000000000002</v>
      </c>
      <c r="AH2210" s="43">
        <v>66411.8</v>
      </c>
    </row>
    <row r="2211" spans="1:34">
      <c r="A2211" s="52">
        <v>0</v>
      </c>
      <c r="D2211" s="62">
        <v>2002</v>
      </c>
      <c r="E2211" s="62">
        <v>9</v>
      </c>
      <c r="F2211" s="62">
        <v>2003</v>
      </c>
      <c r="G2211" s="62">
        <v>2003</v>
      </c>
      <c r="H2211" s="170">
        <v>888.3</v>
      </c>
      <c r="I2211" s="170">
        <v>0</v>
      </c>
      <c r="J2211" s="170">
        <v>0</v>
      </c>
      <c r="K2211" s="170">
        <v>0</v>
      </c>
      <c r="L2211" s="170">
        <v>0</v>
      </c>
      <c r="M2211" s="170">
        <v>0</v>
      </c>
      <c r="N2211" s="170">
        <v>797.3</v>
      </c>
      <c r="O2211" s="170">
        <v>0</v>
      </c>
      <c r="P2211" s="170">
        <v>0</v>
      </c>
      <c r="Q2211" s="170">
        <v>0</v>
      </c>
      <c r="R2211" s="170">
        <v>7834.8</v>
      </c>
      <c r="S2211" s="170">
        <v>0</v>
      </c>
      <c r="T2211" s="170">
        <v>0</v>
      </c>
      <c r="U2211" s="170">
        <v>21980.2</v>
      </c>
      <c r="V2211" s="170">
        <v>1539.5</v>
      </c>
      <c r="W2211" s="170">
        <v>0</v>
      </c>
      <c r="X2211" s="170">
        <v>26525.4</v>
      </c>
      <c r="Y2211" s="170">
        <v>0</v>
      </c>
      <c r="Z2211" s="170">
        <v>0</v>
      </c>
      <c r="AA2211" s="170">
        <v>0</v>
      </c>
      <c r="AB2211" s="170">
        <v>0</v>
      </c>
      <c r="AC2211" s="170">
        <v>2122.1</v>
      </c>
      <c r="AD2211" s="170">
        <v>0</v>
      </c>
      <c r="AE2211" s="170">
        <v>0</v>
      </c>
      <c r="AF2211" s="170">
        <v>0</v>
      </c>
      <c r="AG2211" s="170">
        <v>1840.2</v>
      </c>
      <c r="AH2211" s="43">
        <v>63527.799999999996</v>
      </c>
    </row>
    <row r="2212" spans="1:34">
      <c r="A2212" s="52">
        <v>0</v>
      </c>
      <c r="D2212" s="62">
        <v>2002</v>
      </c>
      <c r="E2212" s="62">
        <v>10</v>
      </c>
      <c r="F2212" s="62">
        <v>2003</v>
      </c>
      <c r="G2212" s="62">
        <v>2003</v>
      </c>
      <c r="H2212" s="170">
        <v>1124.8</v>
      </c>
      <c r="I2212" s="170">
        <v>0</v>
      </c>
      <c r="J2212" s="170">
        <v>0</v>
      </c>
      <c r="K2212" s="170">
        <v>0</v>
      </c>
      <c r="L2212" s="170">
        <v>0</v>
      </c>
      <c r="M2212" s="170">
        <v>0</v>
      </c>
      <c r="N2212" s="170">
        <v>906.1</v>
      </c>
      <c r="O2212" s="170">
        <v>0</v>
      </c>
      <c r="P2212" s="170">
        <v>0</v>
      </c>
      <c r="Q2212" s="170">
        <v>0</v>
      </c>
      <c r="R2212" s="170">
        <v>5528.2</v>
      </c>
      <c r="S2212" s="170">
        <v>0</v>
      </c>
      <c r="T2212" s="170">
        <v>0</v>
      </c>
      <c r="U2212" s="170">
        <v>33950.9</v>
      </c>
      <c r="V2212" s="170">
        <v>1144.8</v>
      </c>
      <c r="W2212" s="170">
        <v>0</v>
      </c>
      <c r="X2212" s="170">
        <v>31177.3</v>
      </c>
      <c r="Y2212" s="170">
        <v>0</v>
      </c>
      <c r="Z2212" s="170">
        <v>0</v>
      </c>
      <c r="AA2212" s="170">
        <v>0</v>
      </c>
      <c r="AB2212" s="170">
        <v>0</v>
      </c>
      <c r="AC2212" s="170">
        <v>1994</v>
      </c>
      <c r="AD2212" s="170">
        <v>0</v>
      </c>
      <c r="AE2212" s="170">
        <v>0</v>
      </c>
      <c r="AF2212" s="170">
        <v>0</v>
      </c>
      <c r="AG2212" s="170">
        <v>1305</v>
      </c>
      <c r="AH2212" s="43">
        <v>77131.100000000006</v>
      </c>
    </row>
    <row r="2213" spans="1:34">
      <c r="A2213" s="52">
        <v>0</v>
      </c>
      <c r="D2213" s="62">
        <v>2002</v>
      </c>
      <c r="E2213" s="62">
        <v>11</v>
      </c>
      <c r="F2213" s="62">
        <v>2003</v>
      </c>
      <c r="G2213" s="62">
        <v>2003</v>
      </c>
      <c r="H2213" s="170">
        <v>482</v>
      </c>
      <c r="I2213" s="170">
        <v>0</v>
      </c>
      <c r="J2213" s="170">
        <v>0</v>
      </c>
      <c r="K2213" s="170">
        <v>0</v>
      </c>
      <c r="L2213" s="170">
        <v>0</v>
      </c>
      <c r="M2213" s="170">
        <v>0</v>
      </c>
      <c r="N2213" s="170">
        <v>667.2</v>
      </c>
      <c r="O2213" s="170">
        <v>0</v>
      </c>
      <c r="P2213" s="170">
        <v>0</v>
      </c>
      <c r="Q2213" s="170">
        <v>0</v>
      </c>
      <c r="R2213" s="170">
        <v>3332.3</v>
      </c>
      <c r="S2213" s="170">
        <v>0</v>
      </c>
      <c r="T2213" s="170">
        <v>0</v>
      </c>
      <c r="U2213" s="170">
        <v>34056.1</v>
      </c>
      <c r="V2213" s="170">
        <v>1079.7</v>
      </c>
      <c r="W2213" s="170">
        <v>0</v>
      </c>
      <c r="X2213" s="170">
        <v>24613</v>
      </c>
      <c r="Y2213" s="170">
        <v>0</v>
      </c>
      <c r="Z2213" s="170">
        <v>0</v>
      </c>
      <c r="AA2213" s="170">
        <v>0</v>
      </c>
      <c r="AB2213" s="170">
        <v>0</v>
      </c>
      <c r="AC2213" s="170">
        <v>1302.2</v>
      </c>
      <c r="AD2213" s="170">
        <v>0</v>
      </c>
      <c r="AE2213" s="170">
        <v>0</v>
      </c>
      <c r="AF2213" s="170">
        <v>0</v>
      </c>
      <c r="AG2213" s="170">
        <v>885.6</v>
      </c>
      <c r="AH2213" s="43">
        <v>66418.099999999991</v>
      </c>
    </row>
    <row r="2214" spans="1:34">
      <c r="A2214" s="52">
        <v>0</v>
      </c>
      <c r="D2214" s="62">
        <v>2002</v>
      </c>
      <c r="E2214" s="62">
        <v>12</v>
      </c>
      <c r="F2214" s="62">
        <v>2003</v>
      </c>
      <c r="G2214" s="62">
        <v>2003</v>
      </c>
      <c r="H2214" s="170">
        <v>919</v>
      </c>
      <c r="I2214" s="170">
        <v>0</v>
      </c>
      <c r="J2214" s="170">
        <v>0</v>
      </c>
      <c r="K2214" s="170">
        <v>0</v>
      </c>
      <c r="L2214" s="170">
        <v>0</v>
      </c>
      <c r="M2214" s="170">
        <v>0</v>
      </c>
      <c r="N2214" s="170">
        <v>663.7</v>
      </c>
      <c r="O2214" s="170">
        <v>0</v>
      </c>
      <c r="P2214" s="170">
        <v>0</v>
      </c>
      <c r="Q2214" s="170">
        <v>0</v>
      </c>
      <c r="R2214" s="170">
        <v>2341.8000000000002</v>
      </c>
      <c r="S2214" s="170">
        <v>0</v>
      </c>
      <c r="T2214" s="170">
        <v>0</v>
      </c>
      <c r="U2214" s="170">
        <v>25584.6</v>
      </c>
      <c r="V2214" s="170">
        <v>420.1</v>
      </c>
      <c r="W2214" s="170">
        <v>0</v>
      </c>
      <c r="X2214" s="170">
        <v>23596.399999999998</v>
      </c>
      <c r="Y2214" s="170">
        <v>0</v>
      </c>
      <c r="Z2214" s="170">
        <v>0</v>
      </c>
      <c r="AA2214" s="170">
        <v>0</v>
      </c>
      <c r="AB2214" s="170">
        <v>0</v>
      </c>
      <c r="AC2214" s="170">
        <v>588</v>
      </c>
      <c r="AD2214" s="170">
        <v>0</v>
      </c>
      <c r="AE2214" s="170">
        <v>0</v>
      </c>
      <c r="AF2214" s="170">
        <v>0</v>
      </c>
      <c r="AG2214" s="170">
        <v>730.3</v>
      </c>
      <c r="AH2214" s="43">
        <v>54843.899999999994</v>
      </c>
    </row>
    <row r="2215" spans="1:34">
      <c r="A2215" s="52">
        <v>0</v>
      </c>
      <c r="D2215" s="62">
        <v>2003</v>
      </c>
      <c r="E2215" s="62">
        <v>1</v>
      </c>
      <c r="F2215" s="62">
        <v>2003</v>
      </c>
      <c r="G2215" s="62">
        <v>2003</v>
      </c>
      <c r="H2215" s="170">
        <v>62.4</v>
      </c>
      <c r="I2215" s="170">
        <v>0</v>
      </c>
      <c r="J2215" s="170">
        <v>0</v>
      </c>
      <c r="K2215" s="170">
        <v>0</v>
      </c>
      <c r="L2215" s="170">
        <v>0</v>
      </c>
      <c r="M2215" s="170">
        <v>0</v>
      </c>
      <c r="N2215" s="170">
        <v>871.2</v>
      </c>
      <c r="O2215" s="170">
        <v>0</v>
      </c>
      <c r="P2215" s="170">
        <v>0</v>
      </c>
      <c r="Q2215" s="170">
        <v>0</v>
      </c>
      <c r="R2215" s="170">
        <v>3301.5</v>
      </c>
      <c r="S2215" s="170">
        <v>0</v>
      </c>
      <c r="T2215" s="170">
        <v>0</v>
      </c>
      <c r="U2215" s="170">
        <v>10395.200000000001</v>
      </c>
      <c r="V2215" s="170">
        <v>1740.8</v>
      </c>
      <c r="W2215" s="170">
        <v>0</v>
      </c>
      <c r="X2215" s="170">
        <v>28772.7</v>
      </c>
      <c r="Y2215" s="170">
        <v>0</v>
      </c>
      <c r="Z2215" s="170">
        <v>0</v>
      </c>
      <c r="AA2215" s="170">
        <v>0</v>
      </c>
      <c r="AB2215" s="170">
        <v>0</v>
      </c>
      <c r="AC2215" s="170">
        <v>739.4</v>
      </c>
      <c r="AD2215" s="170">
        <v>0</v>
      </c>
      <c r="AE2215" s="170">
        <v>0</v>
      </c>
      <c r="AF2215" s="170">
        <v>0</v>
      </c>
      <c r="AG2215" s="170">
        <v>1292.8</v>
      </c>
      <c r="AH2215" s="43">
        <v>47176.000000000007</v>
      </c>
    </row>
    <row r="2216" spans="1:34">
      <c r="A2216" s="52">
        <v>0</v>
      </c>
      <c r="D2216" s="62">
        <v>2003</v>
      </c>
      <c r="E2216" s="62">
        <v>2</v>
      </c>
      <c r="F2216" s="62">
        <v>2003</v>
      </c>
      <c r="G2216" s="62">
        <v>2003</v>
      </c>
      <c r="H2216" s="170">
        <v>0</v>
      </c>
      <c r="I2216" s="170">
        <v>0</v>
      </c>
      <c r="J2216" s="170">
        <v>0</v>
      </c>
      <c r="K2216" s="170">
        <v>0</v>
      </c>
      <c r="L2216" s="170">
        <v>0</v>
      </c>
      <c r="M2216" s="170">
        <v>0</v>
      </c>
      <c r="N2216" s="170">
        <v>674.7</v>
      </c>
      <c r="O2216" s="170">
        <v>0</v>
      </c>
      <c r="P2216" s="170">
        <v>0</v>
      </c>
      <c r="Q2216" s="170">
        <v>0</v>
      </c>
      <c r="R2216" s="170">
        <v>2731.6</v>
      </c>
      <c r="S2216" s="170">
        <v>0</v>
      </c>
      <c r="T2216" s="170">
        <v>0</v>
      </c>
      <c r="U2216" s="170">
        <v>20549.2</v>
      </c>
      <c r="V2216" s="170">
        <v>104.3</v>
      </c>
      <c r="W2216" s="170">
        <v>0</v>
      </c>
      <c r="X2216" s="170">
        <v>27113.9</v>
      </c>
      <c r="Y2216" s="170">
        <v>0</v>
      </c>
      <c r="Z2216" s="170">
        <v>0</v>
      </c>
      <c r="AA2216" s="170">
        <v>0</v>
      </c>
      <c r="AB2216" s="170">
        <v>0</v>
      </c>
      <c r="AC2216" s="170">
        <v>1208.7</v>
      </c>
      <c r="AD2216" s="170">
        <v>0</v>
      </c>
      <c r="AE2216" s="170">
        <v>0</v>
      </c>
      <c r="AF2216" s="170">
        <v>0</v>
      </c>
      <c r="AG2216" s="170">
        <v>1035.3</v>
      </c>
      <c r="AH2216" s="43">
        <v>53417.7</v>
      </c>
    </row>
    <row r="2217" spans="1:34">
      <c r="A2217" s="52">
        <v>0</v>
      </c>
      <c r="D2217" s="62">
        <v>2003</v>
      </c>
      <c r="E2217" s="62">
        <v>3</v>
      </c>
      <c r="F2217" s="62">
        <v>2003</v>
      </c>
      <c r="G2217" s="62">
        <v>2003</v>
      </c>
      <c r="H2217" s="170">
        <v>0</v>
      </c>
      <c r="I2217" s="170">
        <v>0</v>
      </c>
      <c r="J2217" s="170">
        <v>0</v>
      </c>
      <c r="K2217" s="170">
        <v>0</v>
      </c>
      <c r="L2217" s="170">
        <v>0</v>
      </c>
      <c r="M2217" s="170">
        <v>0</v>
      </c>
      <c r="N2217" s="170">
        <v>897.2</v>
      </c>
      <c r="O2217" s="170">
        <v>0</v>
      </c>
      <c r="P2217" s="170">
        <v>0</v>
      </c>
      <c r="Q2217" s="170">
        <v>0</v>
      </c>
      <c r="R2217" s="170">
        <v>2918.1</v>
      </c>
      <c r="S2217" s="170">
        <v>0</v>
      </c>
      <c r="T2217" s="170">
        <v>0</v>
      </c>
      <c r="U2217" s="170">
        <v>24896.699999999997</v>
      </c>
      <c r="V2217" s="170">
        <v>46.9</v>
      </c>
      <c r="W2217" s="170">
        <v>0</v>
      </c>
      <c r="X2217" s="170">
        <v>32363.1</v>
      </c>
      <c r="Y2217" s="170">
        <v>0</v>
      </c>
      <c r="Z2217" s="170">
        <v>0</v>
      </c>
      <c r="AA2217" s="170">
        <v>0</v>
      </c>
      <c r="AB2217" s="170">
        <v>0</v>
      </c>
      <c r="AC2217" s="170">
        <v>1509.9</v>
      </c>
      <c r="AD2217" s="170">
        <v>0</v>
      </c>
      <c r="AE2217" s="170">
        <v>0</v>
      </c>
      <c r="AF2217" s="170">
        <v>0</v>
      </c>
      <c r="AG2217" s="170">
        <v>1163.4000000000001</v>
      </c>
      <c r="AH2217" s="43">
        <v>63795.3</v>
      </c>
    </row>
    <row r="2218" spans="1:34">
      <c r="A2218" s="52">
        <v>0</v>
      </c>
      <c r="D2218" s="62">
        <v>2003</v>
      </c>
      <c r="E2218" s="62">
        <v>4</v>
      </c>
      <c r="F2218" s="62">
        <v>2003</v>
      </c>
      <c r="G2218" s="62">
        <v>2003</v>
      </c>
      <c r="H2218" s="170">
        <v>0</v>
      </c>
      <c r="I2218" s="170">
        <v>0</v>
      </c>
      <c r="J2218" s="170">
        <v>0</v>
      </c>
      <c r="K2218" s="170">
        <v>0</v>
      </c>
      <c r="L2218" s="170">
        <v>0</v>
      </c>
      <c r="M2218" s="170">
        <v>0</v>
      </c>
      <c r="N2218" s="170">
        <v>885.2</v>
      </c>
      <c r="O2218" s="170">
        <v>0</v>
      </c>
      <c r="P2218" s="170">
        <v>0</v>
      </c>
      <c r="Q2218" s="170">
        <v>0</v>
      </c>
      <c r="R2218" s="170">
        <v>3839.8</v>
      </c>
      <c r="S2218" s="170">
        <v>0</v>
      </c>
      <c r="T2218" s="170">
        <v>0</v>
      </c>
      <c r="U2218" s="170">
        <v>32854.400000000001</v>
      </c>
      <c r="V2218" s="170">
        <v>9279.5</v>
      </c>
      <c r="W2218" s="170">
        <v>0</v>
      </c>
      <c r="X2218" s="170">
        <v>34650.300000000003</v>
      </c>
      <c r="Y2218" s="170">
        <v>0</v>
      </c>
      <c r="Z2218" s="170">
        <v>0</v>
      </c>
      <c r="AA2218" s="170">
        <v>0</v>
      </c>
      <c r="AB2218" s="170">
        <v>0</v>
      </c>
      <c r="AC2218" s="170">
        <v>1462.2</v>
      </c>
      <c r="AD2218" s="170">
        <v>0</v>
      </c>
      <c r="AE2218" s="170">
        <v>0</v>
      </c>
      <c r="AF2218" s="170">
        <v>0</v>
      </c>
      <c r="AG2218" s="170">
        <v>2007</v>
      </c>
      <c r="AH2218" s="43">
        <v>84978.400000000009</v>
      </c>
    </row>
    <row r="2219" spans="1:34">
      <c r="A2219" s="52">
        <v>0</v>
      </c>
      <c r="D2219" s="62">
        <v>2003</v>
      </c>
      <c r="E2219" s="62">
        <v>5</v>
      </c>
      <c r="F2219" s="62">
        <v>2003</v>
      </c>
      <c r="G2219" s="62">
        <v>2004</v>
      </c>
      <c r="H2219" s="170">
        <v>56</v>
      </c>
      <c r="I2219" s="170">
        <v>0</v>
      </c>
      <c r="J2219" s="170">
        <v>0</v>
      </c>
      <c r="K2219" s="170">
        <v>0</v>
      </c>
      <c r="L2219" s="170">
        <v>0</v>
      </c>
      <c r="M2219" s="170">
        <v>0</v>
      </c>
      <c r="N2219" s="170">
        <v>903.1</v>
      </c>
      <c r="O2219" s="170">
        <v>0</v>
      </c>
      <c r="P2219" s="170">
        <v>0</v>
      </c>
      <c r="Q2219" s="170">
        <v>0</v>
      </c>
      <c r="R2219" s="170">
        <v>2321.1999999999998</v>
      </c>
      <c r="S2219" s="170">
        <v>0</v>
      </c>
      <c r="T2219" s="170">
        <v>0</v>
      </c>
      <c r="U2219" s="170">
        <v>23291.599999999999</v>
      </c>
      <c r="V2219" s="170">
        <v>349.1</v>
      </c>
      <c r="W2219" s="170">
        <v>0</v>
      </c>
      <c r="X2219" s="170">
        <v>21925.599999999999</v>
      </c>
      <c r="Y2219" s="170">
        <v>0</v>
      </c>
      <c r="Z2219" s="170">
        <v>0</v>
      </c>
      <c r="AA2219" s="170">
        <v>0</v>
      </c>
      <c r="AB2219" s="170">
        <v>0</v>
      </c>
      <c r="AC2219" s="170">
        <v>1835.7</v>
      </c>
      <c r="AD2219" s="170">
        <v>0</v>
      </c>
      <c r="AE2219" s="170">
        <v>0</v>
      </c>
      <c r="AF2219" s="170">
        <v>0</v>
      </c>
      <c r="AG2219" s="170">
        <v>2321.6999999999998</v>
      </c>
      <c r="AH2219" s="43">
        <v>53003.999999999985</v>
      </c>
    </row>
    <row r="2220" spans="1:34">
      <c r="A2220" s="52">
        <v>0</v>
      </c>
      <c r="D2220" s="62">
        <v>2003</v>
      </c>
      <c r="E2220" s="62">
        <v>6</v>
      </c>
      <c r="F2220" s="62">
        <v>2003</v>
      </c>
      <c r="G2220" s="62">
        <v>2004</v>
      </c>
      <c r="H2220" s="170">
        <v>414.6</v>
      </c>
      <c r="I2220" s="170">
        <v>0</v>
      </c>
      <c r="J2220" s="170">
        <v>0</v>
      </c>
      <c r="K2220" s="170">
        <v>0</v>
      </c>
      <c r="L2220" s="170">
        <v>0</v>
      </c>
      <c r="M2220" s="170">
        <v>0</v>
      </c>
      <c r="N2220" s="170">
        <v>874.7</v>
      </c>
      <c r="O2220" s="170">
        <v>0</v>
      </c>
      <c r="P2220" s="170">
        <v>0</v>
      </c>
      <c r="Q2220" s="170">
        <v>0</v>
      </c>
      <c r="R2220" s="170">
        <v>6373.8</v>
      </c>
      <c r="S2220" s="170">
        <v>0</v>
      </c>
      <c r="T2220" s="170">
        <v>0</v>
      </c>
      <c r="U2220" s="170">
        <v>10583.5</v>
      </c>
      <c r="V2220" s="170">
        <v>386</v>
      </c>
      <c r="W2220" s="170">
        <v>0</v>
      </c>
      <c r="X2220" s="170">
        <v>20974</v>
      </c>
      <c r="Y2220" s="170">
        <v>0</v>
      </c>
      <c r="Z2220" s="170">
        <v>0</v>
      </c>
      <c r="AA2220" s="170">
        <v>0</v>
      </c>
      <c r="AB2220" s="170">
        <v>0</v>
      </c>
      <c r="AC2220" s="170">
        <v>2067.4</v>
      </c>
      <c r="AD2220" s="170">
        <v>0</v>
      </c>
      <c r="AE2220" s="170">
        <v>0</v>
      </c>
      <c r="AF2220" s="170">
        <v>0</v>
      </c>
      <c r="AG2220" s="170">
        <v>2193.9</v>
      </c>
      <c r="AH2220" s="43">
        <v>43867.9</v>
      </c>
    </row>
    <row r="2221" spans="1:34">
      <c r="A2221" s="52">
        <v>0</v>
      </c>
      <c r="D2221" s="62">
        <v>2003</v>
      </c>
      <c r="E2221" s="62">
        <v>7</v>
      </c>
      <c r="F2221" s="62">
        <v>2004</v>
      </c>
      <c r="G2221" s="62">
        <v>2004</v>
      </c>
      <c r="H2221" s="170">
        <v>302.39999999999998</v>
      </c>
      <c r="I2221" s="170">
        <v>0</v>
      </c>
      <c r="J2221" s="170">
        <v>0</v>
      </c>
      <c r="K2221" s="170">
        <v>0</v>
      </c>
      <c r="L2221" s="170">
        <v>0</v>
      </c>
      <c r="M2221" s="170">
        <v>0</v>
      </c>
      <c r="N2221" s="170">
        <v>1197.5</v>
      </c>
      <c r="O2221" s="170">
        <v>0</v>
      </c>
      <c r="P2221" s="170">
        <v>0</v>
      </c>
      <c r="Q2221" s="170">
        <v>0</v>
      </c>
      <c r="R2221" s="170">
        <v>9200.2000000000007</v>
      </c>
      <c r="S2221" s="170">
        <v>0</v>
      </c>
      <c r="T2221" s="170">
        <v>0</v>
      </c>
      <c r="U2221" s="170">
        <v>22495.4</v>
      </c>
      <c r="V2221" s="170">
        <v>545.9</v>
      </c>
      <c r="W2221" s="170">
        <v>0</v>
      </c>
      <c r="X2221" s="170">
        <v>32942.6</v>
      </c>
      <c r="Y2221" s="170">
        <v>0</v>
      </c>
      <c r="Z2221" s="170">
        <v>0</v>
      </c>
      <c r="AA2221" s="170">
        <v>0</v>
      </c>
      <c r="AB2221" s="170">
        <v>0</v>
      </c>
      <c r="AC2221" s="170">
        <v>2254</v>
      </c>
      <c r="AD2221" s="170">
        <v>0</v>
      </c>
      <c r="AE2221" s="170">
        <v>0</v>
      </c>
      <c r="AF2221" s="170">
        <v>0</v>
      </c>
      <c r="AG2221" s="170">
        <v>2555.1999999999998</v>
      </c>
      <c r="AH2221" s="43">
        <v>71493.2</v>
      </c>
    </row>
    <row r="2222" spans="1:34">
      <c r="A2222" s="52">
        <v>0</v>
      </c>
      <c r="D2222" s="62">
        <v>2003</v>
      </c>
      <c r="E2222" s="62">
        <v>8</v>
      </c>
      <c r="F2222" s="62">
        <v>2004</v>
      </c>
      <c r="G2222" s="62">
        <v>2004</v>
      </c>
      <c r="H2222" s="170">
        <v>755.5</v>
      </c>
      <c r="I2222" s="170">
        <v>0</v>
      </c>
      <c r="J2222" s="170">
        <v>0</v>
      </c>
      <c r="K2222" s="170">
        <v>0</v>
      </c>
      <c r="L2222" s="170">
        <v>0</v>
      </c>
      <c r="M2222" s="170">
        <v>0</v>
      </c>
      <c r="N2222" s="170">
        <v>1656.9</v>
      </c>
      <c r="O2222" s="170">
        <v>0</v>
      </c>
      <c r="P2222" s="170">
        <v>0</v>
      </c>
      <c r="Q2222" s="170">
        <v>0</v>
      </c>
      <c r="R2222" s="170">
        <v>10177.299999999999</v>
      </c>
      <c r="S2222" s="170">
        <v>0</v>
      </c>
      <c r="T2222" s="170">
        <v>0</v>
      </c>
      <c r="U2222" s="170">
        <v>19211.2</v>
      </c>
      <c r="V2222" s="170">
        <v>614.79999999999995</v>
      </c>
      <c r="W2222" s="170">
        <v>0</v>
      </c>
      <c r="X2222" s="170">
        <v>36652.1</v>
      </c>
      <c r="Y2222" s="170">
        <v>0</v>
      </c>
      <c r="Z2222" s="170">
        <v>0</v>
      </c>
      <c r="AA2222" s="170">
        <v>0</v>
      </c>
      <c r="AB2222" s="170">
        <v>0</v>
      </c>
      <c r="AC2222" s="170">
        <v>2271.6</v>
      </c>
      <c r="AD2222" s="170">
        <v>0</v>
      </c>
      <c r="AE2222" s="170">
        <v>0</v>
      </c>
      <c r="AF2222" s="170">
        <v>0</v>
      </c>
      <c r="AG2222" s="170">
        <v>2880.3</v>
      </c>
      <c r="AH2222" s="43">
        <v>74219.700000000012</v>
      </c>
    </row>
    <row r="2223" spans="1:34">
      <c r="A2223" s="52">
        <v>0</v>
      </c>
      <c r="D2223" s="62">
        <v>2003</v>
      </c>
      <c r="E2223" s="62">
        <v>9</v>
      </c>
      <c r="F2223" s="62">
        <v>2004</v>
      </c>
      <c r="G2223" s="62">
        <v>2004</v>
      </c>
      <c r="H2223" s="170">
        <v>681.9</v>
      </c>
      <c r="I2223" s="170">
        <v>0</v>
      </c>
      <c r="J2223" s="170">
        <v>0</v>
      </c>
      <c r="K2223" s="170">
        <v>0</v>
      </c>
      <c r="L2223" s="170">
        <v>0</v>
      </c>
      <c r="M2223" s="170">
        <v>0</v>
      </c>
      <c r="N2223" s="170">
        <v>1363.4</v>
      </c>
      <c r="O2223" s="170">
        <v>0</v>
      </c>
      <c r="P2223" s="170">
        <v>0</v>
      </c>
      <c r="Q2223" s="170">
        <v>0</v>
      </c>
      <c r="R2223" s="170">
        <v>8773.5</v>
      </c>
      <c r="S2223" s="170">
        <v>0</v>
      </c>
      <c r="T2223" s="170">
        <v>0</v>
      </c>
      <c r="U2223" s="170">
        <v>16584</v>
      </c>
      <c r="V2223" s="170">
        <v>569.6</v>
      </c>
      <c r="W2223" s="170">
        <v>0</v>
      </c>
      <c r="X2223" s="170">
        <v>34482.400000000001</v>
      </c>
      <c r="Y2223" s="170">
        <v>0</v>
      </c>
      <c r="Z2223" s="170">
        <v>0</v>
      </c>
      <c r="AA2223" s="170">
        <v>0</v>
      </c>
      <c r="AB2223" s="170">
        <v>0</v>
      </c>
      <c r="AC2223" s="170">
        <v>2201.8000000000002</v>
      </c>
      <c r="AD2223" s="170">
        <v>0</v>
      </c>
      <c r="AE2223" s="170">
        <v>0</v>
      </c>
      <c r="AF2223" s="170">
        <v>0</v>
      </c>
      <c r="AG2223" s="170">
        <v>2187</v>
      </c>
      <c r="AH2223" s="43">
        <v>66843.600000000006</v>
      </c>
    </row>
    <row r="2224" spans="1:34">
      <c r="A2224" s="52">
        <v>0</v>
      </c>
      <c r="D2224" s="62">
        <v>2003</v>
      </c>
      <c r="E2224" s="62">
        <v>10</v>
      </c>
      <c r="F2224" s="62">
        <v>2004</v>
      </c>
      <c r="G2224" s="62">
        <v>2004</v>
      </c>
      <c r="H2224" s="170">
        <v>1327.6</v>
      </c>
      <c r="I2224" s="170">
        <v>0</v>
      </c>
      <c r="J2224" s="170">
        <v>0</v>
      </c>
      <c r="K2224" s="170">
        <v>0</v>
      </c>
      <c r="L2224" s="170">
        <v>0</v>
      </c>
      <c r="M2224" s="170">
        <v>0</v>
      </c>
      <c r="N2224" s="170">
        <v>1483.6</v>
      </c>
      <c r="O2224" s="170">
        <v>0</v>
      </c>
      <c r="P2224" s="170">
        <v>0</v>
      </c>
      <c r="Q2224" s="170">
        <v>0</v>
      </c>
      <c r="R2224" s="170">
        <v>7577.6</v>
      </c>
      <c r="S2224" s="170">
        <v>0</v>
      </c>
      <c r="T2224" s="170">
        <v>0</v>
      </c>
      <c r="U2224" s="170">
        <v>25738.1</v>
      </c>
      <c r="V2224" s="170">
        <v>566.9</v>
      </c>
      <c r="W2224" s="170">
        <v>0</v>
      </c>
      <c r="X2224" s="170">
        <v>31986.7</v>
      </c>
      <c r="Y2224" s="170">
        <v>0</v>
      </c>
      <c r="Z2224" s="170">
        <v>0</v>
      </c>
      <c r="AA2224" s="170">
        <v>0</v>
      </c>
      <c r="AB2224" s="170">
        <v>0</v>
      </c>
      <c r="AC2224" s="170">
        <v>1864</v>
      </c>
      <c r="AD2224" s="170">
        <v>0</v>
      </c>
      <c r="AE2224" s="170">
        <v>0</v>
      </c>
      <c r="AF2224" s="170">
        <v>0</v>
      </c>
      <c r="AG2224" s="170">
        <v>1768.1</v>
      </c>
      <c r="AH2224" s="43">
        <v>72312.600000000006</v>
      </c>
    </row>
    <row r="2225" spans="1:34">
      <c r="A2225" s="52">
        <v>0</v>
      </c>
      <c r="D2225" s="62">
        <v>2003</v>
      </c>
      <c r="E2225" s="62">
        <v>11</v>
      </c>
      <c r="F2225" s="62">
        <v>2004</v>
      </c>
      <c r="G2225" s="62">
        <v>2004</v>
      </c>
      <c r="H2225" s="170">
        <v>906.5</v>
      </c>
      <c r="I2225" s="170">
        <v>0</v>
      </c>
      <c r="J2225" s="170">
        <v>0</v>
      </c>
      <c r="K2225" s="170">
        <v>0</v>
      </c>
      <c r="L2225" s="170">
        <v>0</v>
      </c>
      <c r="M2225" s="170">
        <v>0</v>
      </c>
      <c r="N2225" s="170">
        <v>1525.8</v>
      </c>
      <c r="O2225" s="170">
        <v>0</v>
      </c>
      <c r="P2225" s="170">
        <v>0</v>
      </c>
      <c r="Q2225" s="170">
        <v>0</v>
      </c>
      <c r="R2225" s="170">
        <v>3013.2</v>
      </c>
      <c r="S2225" s="170">
        <v>0</v>
      </c>
      <c r="T2225" s="170">
        <v>0</v>
      </c>
      <c r="U2225" s="170">
        <v>22243.3</v>
      </c>
      <c r="V2225" s="170">
        <v>302.7</v>
      </c>
      <c r="W2225" s="170">
        <v>0</v>
      </c>
      <c r="X2225" s="170">
        <v>22432.799999999999</v>
      </c>
      <c r="Y2225" s="170">
        <v>0</v>
      </c>
      <c r="Z2225" s="170">
        <v>0</v>
      </c>
      <c r="AA2225" s="170">
        <v>0</v>
      </c>
      <c r="AB2225" s="170">
        <v>0</v>
      </c>
      <c r="AC2225" s="170">
        <v>1867.8</v>
      </c>
      <c r="AD2225" s="170">
        <v>0</v>
      </c>
      <c r="AE2225" s="170">
        <v>0</v>
      </c>
      <c r="AF2225" s="170">
        <v>0</v>
      </c>
      <c r="AG2225" s="170">
        <v>931.8</v>
      </c>
      <c r="AH2225" s="43">
        <v>53223.900000000009</v>
      </c>
    </row>
    <row r="2226" spans="1:34">
      <c r="A2226" s="52">
        <v>0</v>
      </c>
      <c r="D2226" s="62">
        <v>2003</v>
      </c>
      <c r="E2226" s="62">
        <v>12</v>
      </c>
      <c r="F2226" s="62">
        <v>2004</v>
      </c>
      <c r="G2226" s="62">
        <v>2004</v>
      </c>
      <c r="H2226" s="170">
        <v>515.1</v>
      </c>
      <c r="I2226" s="170">
        <v>0</v>
      </c>
      <c r="J2226" s="170">
        <v>0</v>
      </c>
      <c r="K2226" s="170">
        <v>0</v>
      </c>
      <c r="L2226" s="170">
        <v>0</v>
      </c>
      <c r="M2226" s="170">
        <v>0</v>
      </c>
      <c r="N2226" s="170">
        <v>1666.9</v>
      </c>
      <c r="O2226" s="170">
        <v>0</v>
      </c>
      <c r="P2226" s="170">
        <v>0</v>
      </c>
      <c r="Q2226" s="170">
        <v>0</v>
      </c>
      <c r="R2226" s="170">
        <v>2293.6999999999998</v>
      </c>
      <c r="S2226" s="170">
        <v>0</v>
      </c>
      <c r="T2226" s="170">
        <v>0</v>
      </c>
      <c r="U2226" s="170">
        <v>13907.5</v>
      </c>
      <c r="V2226" s="170">
        <v>235.7</v>
      </c>
      <c r="W2226" s="170">
        <v>0</v>
      </c>
      <c r="X2226" s="170">
        <v>8163</v>
      </c>
      <c r="Y2226" s="170">
        <v>0</v>
      </c>
      <c r="Z2226" s="170">
        <v>0</v>
      </c>
      <c r="AA2226" s="170">
        <v>0</v>
      </c>
      <c r="AB2226" s="170">
        <v>0</v>
      </c>
      <c r="AC2226" s="170">
        <v>1673.6</v>
      </c>
      <c r="AD2226" s="170">
        <v>0</v>
      </c>
      <c r="AE2226" s="170">
        <v>0</v>
      </c>
      <c r="AF2226" s="170">
        <v>0</v>
      </c>
      <c r="AG2226" s="170">
        <v>850.7</v>
      </c>
      <c r="AH2226" s="43">
        <v>29306.2</v>
      </c>
    </row>
    <row r="2227" spans="1:34">
      <c r="A2227" s="52">
        <v>0</v>
      </c>
      <c r="D2227" s="62">
        <v>2004</v>
      </c>
      <c r="E2227" s="62">
        <v>1</v>
      </c>
      <c r="F2227" s="62">
        <v>2004</v>
      </c>
      <c r="G2227" s="62">
        <v>2004</v>
      </c>
      <c r="H2227" s="170">
        <v>679.5</v>
      </c>
      <c r="I2227" s="170">
        <v>0</v>
      </c>
      <c r="J2227" s="170">
        <v>0</v>
      </c>
      <c r="K2227" s="170">
        <v>0</v>
      </c>
      <c r="L2227" s="170">
        <v>0</v>
      </c>
      <c r="M2227" s="170">
        <v>0</v>
      </c>
      <c r="N2227" s="170">
        <v>1539.8</v>
      </c>
      <c r="O2227" s="170">
        <v>0</v>
      </c>
      <c r="P2227" s="170">
        <v>0</v>
      </c>
      <c r="Q2227" s="170">
        <v>0</v>
      </c>
      <c r="R2227" s="170">
        <v>2825.3</v>
      </c>
      <c r="S2227" s="170">
        <v>0</v>
      </c>
      <c r="T2227" s="170">
        <v>0</v>
      </c>
      <c r="U2227" s="170">
        <v>13494.5</v>
      </c>
      <c r="V2227" s="170">
        <v>224.8</v>
      </c>
      <c r="W2227" s="170">
        <v>0</v>
      </c>
      <c r="X2227" s="170">
        <v>23147</v>
      </c>
      <c r="Y2227" s="170">
        <v>0</v>
      </c>
      <c r="Z2227" s="170">
        <v>0</v>
      </c>
      <c r="AA2227" s="170">
        <v>0</v>
      </c>
      <c r="AB2227" s="170">
        <v>0</v>
      </c>
      <c r="AC2227" s="170">
        <v>1275.0999999999999</v>
      </c>
      <c r="AD2227" s="170">
        <v>0</v>
      </c>
      <c r="AE2227" s="170">
        <v>0</v>
      </c>
      <c r="AF2227" s="170">
        <v>0</v>
      </c>
      <c r="AG2227" s="170">
        <v>887.8</v>
      </c>
      <c r="AH2227" s="43">
        <v>44073.799999999996</v>
      </c>
    </row>
    <row r="2228" spans="1:34">
      <c r="A2228" s="52">
        <v>0</v>
      </c>
      <c r="D2228" s="62">
        <v>2004</v>
      </c>
      <c r="E2228" s="62">
        <v>2</v>
      </c>
      <c r="F2228" s="62">
        <v>2004</v>
      </c>
      <c r="G2228" s="62">
        <v>2004</v>
      </c>
      <c r="H2228" s="170">
        <v>560.6</v>
      </c>
      <c r="I2228" s="170">
        <v>0</v>
      </c>
      <c r="J2228" s="170">
        <v>0</v>
      </c>
      <c r="K2228" s="170">
        <v>0</v>
      </c>
      <c r="L2228" s="170">
        <v>0</v>
      </c>
      <c r="M2228" s="170">
        <v>0</v>
      </c>
      <c r="N2228" s="170">
        <v>1560.9</v>
      </c>
      <c r="O2228" s="170">
        <v>0</v>
      </c>
      <c r="P2228" s="170">
        <v>0</v>
      </c>
      <c r="Q2228" s="170">
        <v>0</v>
      </c>
      <c r="R2228" s="170">
        <v>1650.3</v>
      </c>
      <c r="S2228" s="170">
        <v>0</v>
      </c>
      <c r="T2228" s="170">
        <v>0</v>
      </c>
      <c r="U2228" s="170">
        <v>19225</v>
      </c>
      <c r="V2228" s="170">
        <v>178.6</v>
      </c>
      <c r="W2228" s="170">
        <v>0</v>
      </c>
      <c r="X2228" s="170">
        <v>18827.099999999999</v>
      </c>
      <c r="Y2228" s="170">
        <v>0</v>
      </c>
      <c r="Z2228" s="170">
        <v>0</v>
      </c>
      <c r="AA2228" s="170">
        <v>0</v>
      </c>
      <c r="AB2228" s="170">
        <v>0</v>
      </c>
      <c r="AC2228" s="170">
        <v>1672.3</v>
      </c>
      <c r="AD2228" s="170">
        <v>0</v>
      </c>
      <c r="AE2228" s="170">
        <v>0</v>
      </c>
      <c r="AF2228" s="170">
        <v>0</v>
      </c>
      <c r="AG2228" s="170">
        <v>708.8</v>
      </c>
      <c r="AH2228" s="43">
        <v>44383.600000000006</v>
      </c>
    </row>
    <row r="2229" spans="1:34">
      <c r="A2229" s="52">
        <v>0</v>
      </c>
      <c r="D2229" s="62">
        <v>2004</v>
      </c>
      <c r="E2229" s="62">
        <v>3</v>
      </c>
      <c r="F2229" s="62">
        <v>2004</v>
      </c>
      <c r="G2229" s="62">
        <v>2004</v>
      </c>
      <c r="H2229" s="170">
        <v>382.3</v>
      </c>
      <c r="I2229" s="170">
        <v>0</v>
      </c>
      <c r="J2229" s="170">
        <v>0</v>
      </c>
      <c r="K2229" s="170">
        <v>0</v>
      </c>
      <c r="L2229" s="170">
        <v>0</v>
      </c>
      <c r="M2229" s="170">
        <v>0</v>
      </c>
      <c r="N2229" s="170">
        <v>1790.2</v>
      </c>
      <c r="O2229" s="170">
        <v>0</v>
      </c>
      <c r="P2229" s="170">
        <v>0</v>
      </c>
      <c r="Q2229" s="170">
        <v>0</v>
      </c>
      <c r="R2229" s="170">
        <v>3051.5</v>
      </c>
      <c r="S2229" s="170">
        <v>0</v>
      </c>
      <c r="T2229" s="170">
        <v>0</v>
      </c>
      <c r="U2229" s="170">
        <v>20748.900000000001</v>
      </c>
      <c r="V2229" s="170">
        <v>4158.1000000000004</v>
      </c>
      <c r="W2229" s="170">
        <v>0</v>
      </c>
      <c r="X2229" s="170">
        <v>20374.2</v>
      </c>
      <c r="Y2229" s="170">
        <v>0</v>
      </c>
      <c r="Z2229" s="170">
        <v>0</v>
      </c>
      <c r="AA2229" s="170">
        <v>0</v>
      </c>
      <c r="AB2229" s="170">
        <v>0</v>
      </c>
      <c r="AC2229" s="170">
        <v>1792.1</v>
      </c>
      <c r="AD2229" s="170">
        <v>0</v>
      </c>
      <c r="AE2229" s="170">
        <v>0</v>
      </c>
      <c r="AF2229" s="170">
        <v>0</v>
      </c>
      <c r="AG2229" s="170">
        <v>1159.3</v>
      </c>
      <c r="AH2229" s="43">
        <v>53456.6</v>
      </c>
    </row>
    <row r="2230" spans="1:34">
      <c r="A2230" s="52">
        <v>0</v>
      </c>
      <c r="D2230" s="62">
        <v>2004</v>
      </c>
      <c r="E2230" s="62">
        <v>4</v>
      </c>
      <c r="F2230" s="62">
        <v>2004</v>
      </c>
      <c r="G2230" s="62">
        <v>2004</v>
      </c>
      <c r="H2230" s="170">
        <v>517.9</v>
      </c>
      <c r="I2230" s="170">
        <v>0</v>
      </c>
      <c r="J2230" s="170">
        <v>0</v>
      </c>
      <c r="K2230" s="170">
        <v>0</v>
      </c>
      <c r="L2230" s="170">
        <v>0</v>
      </c>
      <c r="M2230" s="170">
        <v>0</v>
      </c>
      <c r="N2230" s="170">
        <v>1630.9</v>
      </c>
      <c r="O2230" s="170">
        <v>0</v>
      </c>
      <c r="P2230" s="170">
        <v>0</v>
      </c>
      <c r="Q2230" s="170">
        <v>0</v>
      </c>
      <c r="R2230" s="170">
        <v>3761.7</v>
      </c>
      <c r="S2230" s="170">
        <v>0</v>
      </c>
      <c r="T2230" s="170">
        <v>0</v>
      </c>
      <c r="U2230" s="170">
        <v>30017.200000000001</v>
      </c>
      <c r="V2230" s="170">
        <v>4946.3</v>
      </c>
      <c r="W2230" s="170">
        <v>0</v>
      </c>
      <c r="X2230" s="170">
        <v>28654.5</v>
      </c>
      <c r="Y2230" s="170">
        <v>0</v>
      </c>
      <c r="Z2230" s="170">
        <v>0</v>
      </c>
      <c r="AA2230" s="170">
        <v>0</v>
      </c>
      <c r="AB2230" s="170">
        <v>0</v>
      </c>
      <c r="AC2230" s="170">
        <v>1726.7</v>
      </c>
      <c r="AD2230" s="170">
        <v>0</v>
      </c>
      <c r="AE2230" s="170">
        <v>0</v>
      </c>
      <c r="AF2230" s="170">
        <v>0</v>
      </c>
      <c r="AG2230" s="170">
        <v>1876.2</v>
      </c>
      <c r="AH2230" s="43">
        <v>73131.399999999994</v>
      </c>
    </row>
    <row r="2231" spans="1:34">
      <c r="A2231" s="52">
        <v>0</v>
      </c>
      <c r="D2231" s="62">
        <v>2004</v>
      </c>
      <c r="E2231" s="62">
        <v>5</v>
      </c>
      <c r="F2231" s="62">
        <v>2004</v>
      </c>
      <c r="G2231" s="62">
        <v>2005</v>
      </c>
      <c r="H2231" s="170">
        <v>1154</v>
      </c>
      <c r="I2231" s="170">
        <v>0</v>
      </c>
      <c r="J2231" s="170">
        <v>0</v>
      </c>
      <c r="K2231" s="170">
        <v>0</v>
      </c>
      <c r="L2231" s="170">
        <v>0</v>
      </c>
      <c r="M2231" s="170">
        <v>0</v>
      </c>
      <c r="N2231" s="170">
        <v>1523.3</v>
      </c>
      <c r="O2231" s="170">
        <v>0</v>
      </c>
      <c r="P2231" s="170">
        <v>0</v>
      </c>
      <c r="Q2231" s="170">
        <v>0</v>
      </c>
      <c r="R2231" s="170">
        <v>6440.7</v>
      </c>
      <c r="S2231" s="170">
        <v>0</v>
      </c>
      <c r="T2231" s="170">
        <v>0</v>
      </c>
      <c r="U2231" s="170">
        <v>35982.1</v>
      </c>
      <c r="V2231" s="170">
        <v>442.8</v>
      </c>
      <c r="W2231" s="170">
        <v>0</v>
      </c>
      <c r="X2231" s="170">
        <v>32097.599999999999</v>
      </c>
      <c r="Y2231" s="170">
        <v>0</v>
      </c>
      <c r="Z2231" s="170">
        <v>0</v>
      </c>
      <c r="AA2231" s="170">
        <v>0</v>
      </c>
      <c r="AB2231" s="170">
        <v>0</v>
      </c>
      <c r="AC2231" s="170">
        <v>2111.1</v>
      </c>
      <c r="AD2231" s="170">
        <v>0</v>
      </c>
      <c r="AE2231" s="170">
        <v>0</v>
      </c>
      <c r="AF2231" s="170">
        <v>0</v>
      </c>
      <c r="AG2231" s="170">
        <v>2075.6999999999998</v>
      </c>
      <c r="AH2231" s="43">
        <v>81827.3</v>
      </c>
    </row>
    <row r="2232" spans="1:34">
      <c r="A2232" s="52">
        <v>0</v>
      </c>
      <c r="D2232" s="62">
        <v>2004</v>
      </c>
      <c r="E2232" s="62">
        <v>6</v>
      </c>
      <c r="F2232" s="62">
        <v>2004</v>
      </c>
      <c r="G2232" s="62">
        <v>2005</v>
      </c>
      <c r="H2232" s="170">
        <v>679.1</v>
      </c>
      <c r="I2232" s="170">
        <v>0</v>
      </c>
      <c r="J2232" s="170">
        <v>0</v>
      </c>
      <c r="K2232" s="170">
        <v>0</v>
      </c>
      <c r="L2232" s="170">
        <v>0</v>
      </c>
      <c r="M2232" s="170">
        <v>0</v>
      </c>
      <c r="N2232" s="170">
        <v>1096.7</v>
      </c>
      <c r="O2232" s="170">
        <v>0</v>
      </c>
      <c r="P2232" s="170">
        <v>0</v>
      </c>
      <c r="Q2232" s="170">
        <v>0</v>
      </c>
      <c r="R2232" s="170">
        <v>5259.7</v>
      </c>
      <c r="S2232" s="170">
        <v>0</v>
      </c>
      <c r="T2232" s="170">
        <v>0</v>
      </c>
      <c r="U2232" s="170">
        <v>34699.5</v>
      </c>
      <c r="V2232" s="170">
        <v>367.3</v>
      </c>
      <c r="W2232" s="170">
        <v>0</v>
      </c>
      <c r="X2232" s="170">
        <v>40198.6</v>
      </c>
      <c r="Y2232" s="170">
        <v>0</v>
      </c>
      <c r="Z2232" s="170">
        <v>0</v>
      </c>
      <c r="AA2232" s="170">
        <v>0</v>
      </c>
      <c r="AB2232" s="170">
        <v>0</v>
      </c>
      <c r="AC2232" s="170">
        <v>1515.3</v>
      </c>
      <c r="AD2232" s="170">
        <v>0</v>
      </c>
      <c r="AE2232" s="170">
        <v>0</v>
      </c>
      <c r="AF2232" s="170">
        <v>0</v>
      </c>
      <c r="AG2232" s="170">
        <v>1983.8</v>
      </c>
      <c r="AH2232" s="43">
        <v>85800</v>
      </c>
    </row>
    <row r="2233" spans="1:34">
      <c r="A2233" s="52">
        <v>0</v>
      </c>
      <c r="D2233" s="62">
        <v>2004</v>
      </c>
      <c r="E2233" s="62">
        <v>7</v>
      </c>
      <c r="F2233" s="62">
        <v>2005</v>
      </c>
      <c r="G2233" s="62">
        <v>2005</v>
      </c>
      <c r="H2233" s="170">
        <v>1204.8</v>
      </c>
      <c r="I2233" s="170">
        <v>0</v>
      </c>
      <c r="J2233" s="170">
        <v>0</v>
      </c>
      <c r="K2233" s="170">
        <v>0</v>
      </c>
      <c r="L2233" s="170">
        <v>0</v>
      </c>
      <c r="M2233" s="170">
        <v>0</v>
      </c>
      <c r="N2233" s="170">
        <v>1519.4</v>
      </c>
      <c r="O2233" s="170">
        <v>0</v>
      </c>
      <c r="P2233" s="170">
        <v>0</v>
      </c>
      <c r="Q2233" s="170">
        <v>0</v>
      </c>
      <c r="R2233" s="170">
        <v>9354.2000000000007</v>
      </c>
      <c r="S2233" s="170">
        <v>0</v>
      </c>
      <c r="T2233" s="170">
        <v>0</v>
      </c>
      <c r="U2233" s="170">
        <v>18950.3</v>
      </c>
      <c r="V2233" s="170">
        <v>392.6</v>
      </c>
      <c r="W2233" s="170">
        <v>0</v>
      </c>
      <c r="X2233" s="170">
        <v>42480.6</v>
      </c>
      <c r="Y2233" s="170">
        <v>0</v>
      </c>
      <c r="Z2233" s="170">
        <v>0</v>
      </c>
      <c r="AA2233" s="170">
        <v>0</v>
      </c>
      <c r="AB2233" s="170">
        <v>0</v>
      </c>
      <c r="AC2233" s="170">
        <v>2244.4</v>
      </c>
      <c r="AD2233" s="170">
        <v>0</v>
      </c>
      <c r="AE2233" s="170">
        <v>0</v>
      </c>
      <c r="AF2233" s="170">
        <v>0</v>
      </c>
      <c r="AG2233" s="170">
        <v>2355.1</v>
      </c>
      <c r="AH2233" s="43">
        <v>78501.399999999994</v>
      </c>
    </row>
    <row r="2234" spans="1:34">
      <c r="A2234" s="52">
        <v>0</v>
      </c>
      <c r="D2234" s="62">
        <v>2004</v>
      </c>
      <c r="E2234" s="62">
        <v>8</v>
      </c>
      <c r="F2234" s="62">
        <v>2005</v>
      </c>
      <c r="G2234" s="62">
        <v>2005</v>
      </c>
      <c r="H2234" s="170">
        <v>1141.0999999999999</v>
      </c>
      <c r="I2234" s="170">
        <v>0</v>
      </c>
      <c r="J2234" s="170">
        <v>0</v>
      </c>
      <c r="K2234" s="170">
        <v>0</v>
      </c>
      <c r="L2234" s="170">
        <v>0</v>
      </c>
      <c r="M2234" s="170">
        <v>0</v>
      </c>
      <c r="N2234" s="170">
        <v>1740</v>
      </c>
      <c r="O2234" s="170">
        <v>0</v>
      </c>
      <c r="P2234" s="170">
        <v>0</v>
      </c>
      <c r="Q2234" s="170">
        <v>0</v>
      </c>
      <c r="R2234" s="170">
        <v>9241.9</v>
      </c>
      <c r="S2234" s="170">
        <v>0</v>
      </c>
      <c r="T2234" s="170">
        <v>0</v>
      </c>
      <c r="U2234" s="170">
        <v>14643.2</v>
      </c>
      <c r="V2234" s="170">
        <v>364.7</v>
      </c>
      <c r="W2234" s="170">
        <v>0</v>
      </c>
      <c r="X2234" s="170">
        <v>41541.5</v>
      </c>
      <c r="Y2234" s="170">
        <v>0</v>
      </c>
      <c r="Z2234" s="170">
        <v>0</v>
      </c>
      <c r="AA2234" s="170">
        <v>0</v>
      </c>
      <c r="AB2234" s="170">
        <v>0</v>
      </c>
      <c r="AC2234" s="170">
        <v>2240.6999999999998</v>
      </c>
      <c r="AD2234" s="170">
        <v>0</v>
      </c>
      <c r="AE2234" s="170">
        <v>0</v>
      </c>
      <c r="AF2234" s="170">
        <v>0</v>
      </c>
      <c r="AG2234" s="170">
        <v>2309.1999999999998</v>
      </c>
      <c r="AH2234" s="43">
        <v>73222.299999999988</v>
      </c>
    </row>
    <row r="2235" spans="1:34">
      <c r="A2235" s="52">
        <v>0</v>
      </c>
      <c r="D2235" s="62">
        <v>2004</v>
      </c>
      <c r="E2235" s="62">
        <v>9</v>
      </c>
      <c r="F2235" s="62">
        <v>2005</v>
      </c>
      <c r="G2235" s="62">
        <v>2005</v>
      </c>
      <c r="H2235" s="170">
        <v>759</v>
      </c>
      <c r="I2235" s="170">
        <v>0</v>
      </c>
      <c r="J2235" s="170">
        <v>0</v>
      </c>
      <c r="K2235" s="170">
        <v>0</v>
      </c>
      <c r="L2235" s="170">
        <v>0</v>
      </c>
      <c r="M2235" s="170">
        <v>0</v>
      </c>
      <c r="N2235" s="170">
        <v>1614</v>
      </c>
      <c r="O2235" s="170">
        <v>0</v>
      </c>
      <c r="P2235" s="170">
        <v>0</v>
      </c>
      <c r="Q2235" s="170">
        <v>0</v>
      </c>
      <c r="R2235" s="170">
        <v>8158.9</v>
      </c>
      <c r="S2235" s="170">
        <v>0</v>
      </c>
      <c r="T2235" s="170">
        <v>0</v>
      </c>
      <c r="U2235" s="170">
        <v>20804.099999999999</v>
      </c>
      <c r="V2235" s="170">
        <v>331.6</v>
      </c>
      <c r="W2235" s="170">
        <v>0</v>
      </c>
      <c r="X2235" s="170">
        <v>42018.1</v>
      </c>
      <c r="Y2235" s="170">
        <v>0</v>
      </c>
      <c r="Z2235" s="170">
        <v>0</v>
      </c>
      <c r="AA2235" s="170">
        <v>0</v>
      </c>
      <c r="AB2235" s="170">
        <v>0</v>
      </c>
      <c r="AC2235" s="170">
        <v>2194.6</v>
      </c>
      <c r="AD2235" s="170">
        <v>0</v>
      </c>
      <c r="AE2235" s="170">
        <v>0</v>
      </c>
      <c r="AF2235" s="170">
        <v>0</v>
      </c>
      <c r="AG2235" s="170">
        <v>2137.1999999999998</v>
      </c>
      <c r="AH2235" s="43">
        <v>78017.5</v>
      </c>
    </row>
    <row r="2236" spans="1:34">
      <c r="A2236" s="52">
        <v>0</v>
      </c>
      <c r="D2236" s="62">
        <v>2004</v>
      </c>
      <c r="E2236" s="62">
        <v>10</v>
      </c>
      <c r="F2236" s="62">
        <v>2005</v>
      </c>
      <c r="G2236" s="62">
        <v>2005</v>
      </c>
      <c r="H2236" s="170">
        <v>938.1</v>
      </c>
      <c r="I2236" s="170">
        <v>0</v>
      </c>
      <c r="J2236" s="170">
        <v>0</v>
      </c>
      <c r="K2236" s="170">
        <v>0</v>
      </c>
      <c r="L2236" s="170">
        <v>0</v>
      </c>
      <c r="M2236" s="170">
        <v>0</v>
      </c>
      <c r="N2236" s="170">
        <v>1669.6</v>
      </c>
      <c r="O2236" s="170">
        <v>0</v>
      </c>
      <c r="P2236" s="170">
        <v>0</v>
      </c>
      <c r="Q2236" s="170">
        <v>0</v>
      </c>
      <c r="R2236" s="170">
        <v>5105.5</v>
      </c>
      <c r="S2236" s="170">
        <v>0</v>
      </c>
      <c r="T2236" s="170">
        <v>0</v>
      </c>
      <c r="U2236" s="170">
        <v>21550.7</v>
      </c>
      <c r="V2236" s="170">
        <v>1227.8</v>
      </c>
      <c r="W2236" s="170">
        <v>0</v>
      </c>
      <c r="X2236" s="170">
        <v>25433.200000000001</v>
      </c>
      <c r="Y2236" s="170">
        <v>0</v>
      </c>
      <c r="Z2236" s="170">
        <v>0</v>
      </c>
      <c r="AA2236" s="170">
        <v>0</v>
      </c>
      <c r="AB2236" s="170">
        <v>0</v>
      </c>
      <c r="AC2236" s="170">
        <v>1854.6</v>
      </c>
      <c r="AD2236" s="170">
        <v>0</v>
      </c>
      <c r="AE2236" s="170">
        <v>0</v>
      </c>
      <c r="AF2236" s="170">
        <v>0</v>
      </c>
      <c r="AG2236" s="170">
        <v>1279.5999999999999</v>
      </c>
      <c r="AH2236" s="43">
        <v>59059.1</v>
      </c>
    </row>
    <row r="2237" spans="1:34">
      <c r="A2237" s="52">
        <v>0</v>
      </c>
      <c r="D2237" s="62">
        <v>2004</v>
      </c>
      <c r="E2237" s="62">
        <v>11</v>
      </c>
      <c r="F2237" s="62">
        <v>2005</v>
      </c>
      <c r="G2237" s="62">
        <v>2005</v>
      </c>
      <c r="H2237" s="170">
        <v>788.2</v>
      </c>
      <c r="I2237" s="170">
        <v>0</v>
      </c>
      <c r="J2237" s="170">
        <v>0</v>
      </c>
      <c r="K2237" s="170">
        <v>0</v>
      </c>
      <c r="L2237" s="170">
        <v>0</v>
      </c>
      <c r="M2237" s="170">
        <v>0</v>
      </c>
      <c r="N2237" s="170">
        <v>1256.7</v>
      </c>
      <c r="O2237" s="170">
        <v>0</v>
      </c>
      <c r="P2237" s="170">
        <v>0</v>
      </c>
      <c r="Q2237" s="170">
        <v>0</v>
      </c>
      <c r="R2237" s="170">
        <v>2769.6</v>
      </c>
      <c r="S2237" s="170">
        <v>0</v>
      </c>
      <c r="T2237" s="170">
        <v>0</v>
      </c>
      <c r="U2237" s="170">
        <v>19723.599999999999</v>
      </c>
      <c r="V2237" s="170">
        <v>145.19999999999999</v>
      </c>
      <c r="W2237" s="170">
        <v>0</v>
      </c>
      <c r="X2237" s="170">
        <v>11871</v>
      </c>
      <c r="Y2237" s="170">
        <v>0</v>
      </c>
      <c r="Z2237" s="170">
        <v>0</v>
      </c>
      <c r="AA2237" s="170">
        <v>0</v>
      </c>
      <c r="AB2237" s="170">
        <v>0</v>
      </c>
      <c r="AC2237" s="170">
        <v>1821.8</v>
      </c>
      <c r="AD2237" s="170">
        <v>0</v>
      </c>
      <c r="AE2237" s="170">
        <v>0</v>
      </c>
      <c r="AF2237" s="170">
        <v>0</v>
      </c>
      <c r="AG2237" s="170">
        <v>134.1</v>
      </c>
      <c r="AH2237" s="43">
        <v>38510.200000000004</v>
      </c>
    </row>
    <row r="2238" spans="1:34">
      <c r="A2238" s="52">
        <v>0</v>
      </c>
      <c r="D2238" s="62">
        <v>2004</v>
      </c>
      <c r="E2238" s="62">
        <v>12</v>
      </c>
      <c r="F2238" s="62">
        <v>2005</v>
      </c>
      <c r="G2238" s="62">
        <v>2005</v>
      </c>
      <c r="H2238" s="170">
        <v>851.8</v>
      </c>
      <c r="I2238" s="170">
        <v>0</v>
      </c>
      <c r="J2238" s="170">
        <v>0</v>
      </c>
      <c r="K2238" s="170">
        <v>0</v>
      </c>
      <c r="L2238" s="170">
        <v>0</v>
      </c>
      <c r="M2238" s="170">
        <v>0</v>
      </c>
      <c r="N2238" s="170">
        <v>1196.5999999999999</v>
      </c>
      <c r="O2238" s="170">
        <v>0</v>
      </c>
      <c r="P2238" s="170">
        <v>0</v>
      </c>
      <c r="Q2238" s="170">
        <v>0</v>
      </c>
      <c r="R2238" s="170">
        <v>2839.8</v>
      </c>
      <c r="S2238" s="170">
        <v>0</v>
      </c>
      <c r="T2238" s="170">
        <v>0</v>
      </c>
      <c r="U2238" s="170">
        <v>25808.799999999999</v>
      </c>
      <c r="V2238" s="170">
        <v>62.7</v>
      </c>
      <c r="W2238" s="170">
        <v>0</v>
      </c>
      <c r="X2238" s="170">
        <v>22586.9</v>
      </c>
      <c r="Y2238" s="170">
        <v>0</v>
      </c>
      <c r="Z2238" s="170">
        <v>0</v>
      </c>
      <c r="AA2238" s="170">
        <v>0</v>
      </c>
      <c r="AB2238" s="170">
        <v>0</v>
      </c>
      <c r="AC2238" s="170">
        <v>1819.6</v>
      </c>
      <c r="AD2238" s="170">
        <v>0</v>
      </c>
      <c r="AE2238" s="170">
        <v>0</v>
      </c>
      <c r="AF2238" s="170">
        <v>0</v>
      </c>
      <c r="AG2238" s="170">
        <v>90.2</v>
      </c>
      <c r="AH2238" s="43">
        <v>55256.4</v>
      </c>
    </row>
    <row r="2239" spans="1:34">
      <c r="A2239" s="52">
        <v>0</v>
      </c>
      <c r="D2239" s="62">
        <v>2005</v>
      </c>
      <c r="E2239" s="62">
        <v>1</v>
      </c>
      <c r="F2239" s="62">
        <v>2005</v>
      </c>
      <c r="G2239" s="62">
        <v>2005</v>
      </c>
      <c r="H2239" s="170">
        <v>431.2</v>
      </c>
      <c r="I2239" s="170">
        <v>0</v>
      </c>
      <c r="J2239" s="170">
        <v>0</v>
      </c>
      <c r="K2239" s="170">
        <v>0</v>
      </c>
      <c r="L2239" s="170">
        <v>0</v>
      </c>
      <c r="M2239" s="170">
        <v>0</v>
      </c>
      <c r="N2239" s="170">
        <v>344.3</v>
      </c>
      <c r="O2239" s="170">
        <v>0</v>
      </c>
      <c r="P2239" s="170">
        <v>0</v>
      </c>
      <c r="Q2239" s="170">
        <v>0</v>
      </c>
      <c r="R2239" s="170">
        <v>1818.5</v>
      </c>
      <c r="S2239" s="170">
        <v>0</v>
      </c>
      <c r="T2239" s="170">
        <v>0</v>
      </c>
      <c r="U2239" s="170">
        <v>9025</v>
      </c>
      <c r="V2239" s="170">
        <v>58.8</v>
      </c>
      <c r="W2239" s="170">
        <v>0</v>
      </c>
      <c r="X2239" s="170">
        <v>13882.4</v>
      </c>
      <c r="Y2239" s="170">
        <v>0</v>
      </c>
      <c r="Z2239" s="170">
        <v>0</v>
      </c>
      <c r="AA2239" s="170">
        <v>0</v>
      </c>
      <c r="AB2239" s="170">
        <v>0</v>
      </c>
      <c r="AC2239" s="170">
        <v>1305</v>
      </c>
      <c r="AD2239" s="170">
        <v>0</v>
      </c>
      <c r="AE2239" s="170">
        <v>0</v>
      </c>
      <c r="AF2239" s="170">
        <v>0</v>
      </c>
      <c r="AG2239" s="170">
        <v>76.599999999999994</v>
      </c>
      <c r="AH2239" s="43">
        <v>26941.799999999996</v>
      </c>
    </row>
    <row r="2240" spans="1:34">
      <c r="A2240" s="52">
        <v>0</v>
      </c>
      <c r="D2240" s="62">
        <v>2005</v>
      </c>
      <c r="E2240" s="62">
        <v>2</v>
      </c>
      <c r="F2240" s="62">
        <v>2005</v>
      </c>
      <c r="G2240" s="62">
        <v>2005</v>
      </c>
      <c r="H2240" s="170">
        <v>463.8</v>
      </c>
      <c r="I2240" s="170">
        <v>0</v>
      </c>
      <c r="J2240" s="170">
        <v>0</v>
      </c>
      <c r="K2240" s="170">
        <v>0</v>
      </c>
      <c r="L2240" s="170">
        <v>0</v>
      </c>
      <c r="M2240" s="170">
        <v>0</v>
      </c>
      <c r="N2240" s="170">
        <v>380.1</v>
      </c>
      <c r="O2240" s="170">
        <v>0</v>
      </c>
      <c r="P2240" s="170">
        <v>0</v>
      </c>
      <c r="Q2240" s="170">
        <v>0</v>
      </c>
      <c r="R2240" s="170">
        <v>558.29999999999995</v>
      </c>
      <c r="S2240" s="170">
        <v>0</v>
      </c>
      <c r="T2240" s="170">
        <v>0</v>
      </c>
      <c r="U2240" s="170">
        <v>5845.3</v>
      </c>
      <c r="V2240" s="170">
        <v>17.100000000000001</v>
      </c>
      <c r="W2240" s="170">
        <v>0</v>
      </c>
      <c r="X2240" s="170">
        <v>11693.3</v>
      </c>
      <c r="Y2240" s="170">
        <v>0</v>
      </c>
      <c r="Z2240" s="170">
        <v>0</v>
      </c>
      <c r="AA2240" s="170">
        <v>0</v>
      </c>
      <c r="AB2240" s="170">
        <v>0</v>
      </c>
      <c r="AC2240" s="170">
        <v>714</v>
      </c>
      <c r="AD2240" s="170">
        <v>0</v>
      </c>
      <c r="AE2240" s="170">
        <v>0</v>
      </c>
      <c r="AF2240" s="170">
        <v>0</v>
      </c>
      <c r="AG2240" s="170">
        <v>352</v>
      </c>
      <c r="AH2240" s="43">
        <v>20023.900000000001</v>
      </c>
    </row>
    <row r="2241" spans="1:34">
      <c r="A2241" s="52">
        <v>0</v>
      </c>
      <c r="D2241" s="62">
        <v>2005</v>
      </c>
      <c r="E2241" s="62">
        <v>3</v>
      </c>
      <c r="F2241" s="62">
        <v>2005</v>
      </c>
      <c r="G2241" s="62">
        <v>2005</v>
      </c>
      <c r="H2241" s="170">
        <v>554.4</v>
      </c>
      <c r="I2241" s="170">
        <v>0</v>
      </c>
      <c r="J2241" s="170">
        <v>0</v>
      </c>
      <c r="K2241" s="170">
        <v>0</v>
      </c>
      <c r="L2241" s="170">
        <v>0</v>
      </c>
      <c r="M2241" s="170">
        <v>0</v>
      </c>
      <c r="N2241" s="170">
        <v>465.5</v>
      </c>
      <c r="O2241" s="170">
        <v>0</v>
      </c>
      <c r="P2241" s="170">
        <v>0</v>
      </c>
      <c r="Q2241" s="170">
        <v>0</v>
      </c>
      <c r="R2241" s="170">
        <v>992.6</v>
      </c>
      <c r="S2241" s="170">
        <v>0</v>
      </c>
      <c r="T2241" s="170">
        <v>0</v>
      </c>
      <c r="U2241" s="170">
        <v>0</v>
      </c>
      <c r="V2241" s="170">
        <v>111.9</v>
      </c>
      <c r="W2241" s="170">
        <v>0</v>
      </c>
      <c r="X2241" s="170">
        <v>12673.3</v>
      </c>
      <c r="Y2241" s="170">
        <v>0</v>
      </c>
      <c r="Z2241" s="170">
        <v>0</v>
      </c>
      <c r="AA2241" s="170">
        <v>0</v>
      </c>
      <c r="AB2241" s="170">
        <v>0</v>
      </c>
      <c r="AC2241" s="170">
        <v>1315.9</v>
      </c>
      <c r="AD2241" s="170">
        <v>0</v>
      </c>
      <c r="AE2241" s="170">
        <v>0</v>
      </c>
      <c r="AF2241" s="170">
        <v>0</v>
      </c>
      <c r="AG2241" s="170">
        <v>156.1</v>
      </c>
      <c r="AH2241" s="43">
        <v>16269.699999999999</v>
      </c>
    </row>
    <row r="2242" spans="1:34">
      <c r="A2242" s="52">
        <v>0</v>
      </c>
      <c r="D2242" s="62">
        <v>2005</v>
      </c>
      <c r="E2242" s="62">
        <v>4</v>
      </c>
      <c r="F2242" s="62">
        <v>2005</v>
      </c>
      <c r="G2242" s="62">
        <v>2005</v>
      </c>
      <c r="H2242" s="170">
        <v>782.90000000000009</v>
      </c>
      <c r="I2242" s="170">
        <v>0</v>
      </c>
      <c r="J2242" s="170">
        <v>0</v>
      </c>
      <c r="K2242" s="170">
        <v>0</v>
      </c>
      <c r="L2242" s="170">
        <v>0</v>
      </c>
      <c r="M2242" s="170">
        <v>0</v>
      </c>
      <c r="N2242" s="170">
        <v>478.1</v>
      </c>
      <c r="O2242" s="170">
        <v>0</v>
      </c>
      <c r="P2242" s="170">
        <v>0</v>
      </c>
      <c r="Q2242" s="170">
        <v>0</v>
      </c>
      <c r="R2242" s="170">
        <v>3284.7</v>
      </c>
      <c r="S2242" s="170">
        <v>0</v>
      </c>
      <c r="T2242" s="170">
        <v>0</v>
      </c>
      <c r="U2242" s="170">
        <v>3415.8</v>
      </c>
      <c r="V2242" s="170">
        <v>166.8</v>
      </c>
      <c r="W2242" s="170">
        <v>0</v>
      </c>
      <c r="X2242" s="170">
        <v>12331.1</v>
      </c>
      <c r="Y2242" s="170">
        <v>0</v>
      </c>
      <c r="Z2242" s="170">
        <v>0</v>
      </c>
      <c r="AA2242" s="170">
        <v>0</v>
      </c>
      <c r="AB2242" s="170">
        <v>0</v>
      </c>
      <c r="AC2242" s="170">
        <v>1548.1</v>
      </c>
      <c r="AD2242" s="170">
        <v>0</v>
      </c>
      <c r="AE2242" s="170">
        <v>0</v>
      </c>
      <c r="AF2242" s="170">
        <v>0</v>
      </c>
      <c r="AG2242" s="170">
        <v>1152.3</v>
      </c>
      <c r="AH2242" s="43">
        <v>23159.8</v>
      </c>
    </row>
    <row r="2243" spans="1:34">
      <c r="A2243" s="52">
        <v>0</v>
      </c>
      <c r="D2243" s="62">
        <v>2005</v>
      </c>
      <c r="E2243" s="62">
        <v>5</v>
      </c>
      <c r="F2243" s="62">
        <v>2005</v>
      </c>
      <c r="G2243" s="62">
        <v>2006</v>
      </c>
      <c r="H2243" s="170">
        <v>746</v>
      </c>
      <c r="I2243" s="170">
        <v>0</v>
      </c>
      <c r="J2243" s="170">
        <v>0</v>
      </c>
      <c r="K2243" s="170">
        <v>0</v>
      </c>
      <c r="L2243" s="170">
        <v>0</v>
      </c>
      <c r="M2243" s="170">
        <v>0</v>
      </c>
      <c r="N2243" s="170">
        <v>582.20000000000005</v>
      </c>
      <c r="O2243" s="170">
        <v>0</v>
      </c>
      <c r="P2243" s="170">
        <v>0</v>
      </c>
      <c r="Q2243" s="170">
        <v>0</v>
      </c>
      <c r="R2243" s="170">
        <v>4786</v>
      </c>
      <c r="S2243" s="170">
        <v>0</v>
      </c>
      <c r="T2243" s="170">
        <v>0</v>
      </c>
      <c r="U2243" s="170">
        <v>0</v>
      </c>
      <c r="V2243" s="170">
        <v>160.1</v>
      </c>
      <c r="W2243" s="170">
        <v>0</v>
      </c>
      <c r="X2243" s="170">
        <v>15107.6</v>
      </c>
      <c r="Y2243" s="170">
        <v>0</v>
      </c>
      <c r="Z2243" s="170">
        <v>0</v>
      </c>
      <c r="AA2243" s="170">
        <v>0</v>
      </c>
      <c r="AB2243" s="170">
        <v>0</v>
      </c>
      <c r="AC2243" s="170">
        <v>1836.1</v>
      </c>
      <c r="AD2243" s="170">
        <v>0</v>
      </c>
      <c r="AE2243" s="170">
        <v>0</v>
      </c>
      <c r="AF2243" s="170">
        <v>0</v>
      </c>
      <c r="AG2243" s="170">
        <v>1912.8</v>
      </c>
      <c r="AH2243" s="43">
        <v>25130.799999999999</v>
      </c>
    </row>
    <row r="2244" spans="1:34">
      <c r="A2244" s="52">
        <v>0</v>
      </c>
      <c r="D2244" s="62">
        <v>2005</v>
      </c>
      <c r="E2244" s="62">
        <v>6</v>
      </c>
      <c r="F2244" s="62">
        <v>2005</v>
      </c>
      <c r="G2244" s="62">
        <v>2006</v>
      </c>
      <c r="H2244" s="170">
        <v>945.7</v>
      </c>
      <c r="I2244" s="170">
        <v>0</v>
      </c>
      <c r="J2244" s="170">
        <v>0</v>
      </c>
      <c r="K2244" s="170">
        <v>0</v>
      </c>
      <c r="L2244" s="170">
        <v>0</v>
      </c>
      <c r="M2244" s="170">
        <v>0</v>
      </c>
      <c r="N2244" s="170">
        <v>422.4</v>
      </c>
      <c r="O2244" s="170">
        <v>0</v>
      </c>
      <c r="P2244" s="170">
        <v>0</v>
      </c>
      <c r="Q2244" s="170">
        <v>0</v>
      </c>
      <c r="R2244" s="170">
        <v>5931.4</v>
      </c>
      <c r="S2244" s="170">
        <v>0</v>
      </c>
      <c r="T2244" s="170">
        <v>0</v>
      </c>
      <c r="U2244" s="170">
        <v>5420.1</v>
      </c>
      <c r="V2244" s="170">
        <v>245.8</v>
      </c>
      <c r="W2244" s="170">
        <v>0</v>
      </c>
      <c r="X2244" s="170">
        <v>33447.1</v>
      </c>
      <c r="Y2244" s="170">
        <v>0</v>
      </c>
      <c r="Z2244" s="170">
        <v>0</v>
      </c>
      <c r="AA2244" s="170">
        <v>0</v>
      </c>
      <c r="AB2244" s="170">
        <v>0</v>
      </c>
      <c r="AC2244" s="170">
        <v>2160.6999999999998</v>
      </c>
      <c r="AD2244" s="170">
        <v>0</v>
      </c>
      <c r="AE2244" s="170">
        <v>0</v>
      </c>
      <c r="AF2244" s="170">
        <v>0</v>
      </c>
      <c r="AG2244" s="170">
        <v>2277.9</v>
      </c>
      <c r="AH2244" s="43">
        <v>50851.1</v>
      </c>
    </row>
    <row r="2245" spans="1:34">
      <c r="A2245" s="52">
        <v>0</v>
      </c>
      <c r="D2245" s="62">
        <v>2005</v>
      </c>
      <c r="E2245" s="62">
        <v>7</v>
      </c>
      <c r="F2245" s="62">
        <v>2006</v>
      </c>
      <c r="G2245" s="62">
        <v>2006</v>
      </c>
      <c r="H2245" s="170">
        <v>1369.4</v>
      </c>
      <c r="I2245" s="170">
        <v>0</v>
      </c>
      <c r="J2245" s="170">
        <v>0</v>
      </c>
      <c r="K2245" s="170">
        <v>0</v>
      </c>
      <c r="L2245" s="170">
        <v>0</v>
      </c>
      <c r="M2245" s="170">
        <v>0</v>
      </c>
      <c r="N2245" s="170">
        <v>673.1</v>
      </c>
      <c r="O2245" s="170">
        <v>0</v>
      </c>
      <c r="P2245" s="170">
        <v>0</v>
      </c>
      <c r="Q2245" s="170">
        <v>0</v>
      </c>
      <c r="R2245" s="170">
        <v>7311.1</v>
      </c>
      <c r="S2245" s="170">
        <v>0</v>
      </c>
      <c r="T2245" s="170">
        <v>0</v>
      </c>
      <c r="U2245" s="170">
        <v>5389.9</v>
      </c>
      <c r="V2245" s="170">
        <v>375.5</v>
      </c>
      <c r="W2245" s="170">
        <v>0</v>
      </c>
      <c r="X2245" s="170">
        <v>36608</v>
      </c>
      <c r="Y2245" s="170">
        <v>0</v>
      </c>
      <c r="Z2245" s="170">
        <v>0</v>
      </c>
      <c r="AA2245" s="170">
        <v>0</v>
      </c>
      <c r="AB2245" s="170">
        <v>0</v>
      </c>
      <c r="AC2245" s="170">
        <v>2282.3000000000002</v>
      </c>
      <c r="AD2245" s="170">
        <v>0</v>
      </c>
      <c r="AE2245" s="170">
        <v>0</v>
      </c>
      <c r="AF2245" s="170">
        <v>0</v>
      </c>
      <c r="AG2245" s="170">
        <v>2593.1999999999998</v>
      </c>
      <c r="AH2245" s="43">
        <v>56602.5</v>
      </c>
    </row>
    <row r="2246" spans="1:34">
      <c r="A2246" s="52">
        <v>0</v>
      </c>
      <c r="D2246" s="62">
        <v>2005</v>
      </c>
      <c r="E2246" s="62">
        <v>8</v>
      </c>
      <c r="F2246" s="62">
        <v>2006</v>
      </c>
      <c r="G2246" s="62">
        <v>2006</v>
      </c>
      <c r="H2246" s="170">
        <v>1232.5</v>
      </c>
      <c r="I2246" s="170">
        <v>0</v>
      </c>
      <c r="J2246" s="170">
        <v>0</v>
      </c>
      <c r="K2246" s="170">
        <v>0</v>
      </c>
      <c r="L2246" s="170">
        <v>0</v>
      </c>
      <c r="M2246" s="170">
        <v>0</v>
      </c>
      <c r="N2246" s="170">
        <v>584.1</v>
      </c>
      <c r="O2246" s="170">
        <v>0</v>
      </c>
      <c r="P2246" s="170">
        <v>0</v>
      </c>
      <c r="Q2246" s="170">
        <v>0</v>
      </c>
      <c r="R2246" s="170">
        <v>6750.3</v>
      </c>
      <c r="S2246" s="170">
        <v>0</v>
      </c>
      <c r="T2246" s="170">
        <v>0</v>
      </c>
      <c r="U2246" s="170">
        <v>3301.2</v>
      </c>
      <c r="V2246" s="170">
        <v>389.1</v>
      </c>
      <c r="W2246" s="170">
        <v>0</v>
      </c>
      <c r="X2246" s="170">
        <v>37403.5</v>
      </c>
      <c r="Y2246" s="170">
        <v>0</v>
      </c>
      <c r="Z2246" s="170">
        <v>0</v>
      </c>
      <c r="AA2246" s="170">
        <v>0</v>
      </c>
      <c r="AB2246" s="170">
        <v>0</v>
      </c>
      <c r="AC2246" s="170">
        <v>2283</v>
      </c>
      <c r="AD2246" s="170">
        <v>0</v>
      </c>
      <c r="AE2246" s="170">
        <v>0</v>
      </c>
      <c r="AF2246" s="170">
        <v>0</v>
      </c>
      <c r="AG2246" s="170">
        <v>2595.8000000000002</v>
      </c>
      <c r="AH2246" s="43">
        <v>54539.5</v>
      </c>
    </row>
    <row r="2247" spans="1:34">
      <c r="A2247" s="52">
        <v>0</v>
      </c>
      <c r="D2247" s="62">
        <v>2005</v>
      </c>
      <c r="E2247" s="62">
        <v>9</v>
      </c>
      <c r="F2247" s="62">
        <v>2006</v>
      </c>
      <c r="G2247" s="62">
        <v>2006</v>
      </c>
      <c r="H2247" s="170">
        <v>739.8</v>
      </c>
      <c r="I2247" s="170">
        <v>0</v>
      </c>
      <c r="J2247" s="170">
        <v>0</v>
      </c>
      <c r="K2247" s="170">
        <v>0</v>
      </c>
      <c r="L2247" s="170">
        <v>0</v>
      </c>
      <c r="M2247" s="170">
        <v>0</v>
      </c>
      <c r="N2247" s="170">
        <v>628.9</v>
      </c>
      <c r="O2247" s="170">
        <v>0</v>
      </c>
      <c r="P2247" s="170">
        <v>0</v>
      </c>
      <c r="Q2247" s="170">
        <v>0</v>
      </c>
      <c r="R2247" s="170">
        <v>6174.4</v>
      </c>
      <c r="S2247" s="170">
        <v>0</v>
      </c>
      <c r="T2247" s="170">
        <v>0</v>
      </c>
      <c r="U2247" s="170">
        <v>13561.9</v>
      </c>
      <c r="V2247" s="170">
        <v>370.1</v>
      </c>
      <c r="W2247" s="170">
        <v>0</v>
      </c>
      <c r="X2247" s="170">
        <v>35007.699999999997</v>
      </c>
      <c r="Y2247" s="170">
        <v>0</v>
      </c>
      <c r="Z2247" s="170">
        <v>0</v>
      </c>
      <c r="AA2247" s="170">
        <v>0</v>
      </c>
      <c r="AB2247" s="170">
        <v>0</v>
      </c>
      <c r="AC2247" s="170">
        <v>1913.3</v>
      </c>
      <c r="AD2247" s="170">
        <v>0</v>
      </c>
      <c r="AE2247" s="170">
        <v>0</v>
      </c>
      <c r="AF2247" s="170">
        <v>0</v>
      </c>
      <c r="AG2247" s="170">
        <v>2225.9</v>
      </c>
      <c r="AH2247" s="43">
        <v>60622</v>
      </c>
    </row>
    <row r="2248" spans="1:34">
      <c r="A2248" s="52">
        <v>0</v>
      </c>
      <c r="D2248" s="62">
        <v>2005</v>
      </c>
      <c r="E2248" s="62">
        <v>10</v>
      </c>
      <c r="F2248" s="62">
        <v>2006</v>
      </c>
      <c r="G2248" s="62">
        <v>2006</v>
      </c>
      <c r="H2248" s="170">
        <v>479.3</v>
      </c>
      <c r="I2248" s="170">
        <v>0</v>
      </c>
      <c r="J2248" s="170">
        <v>0</v>
      </c>
      <c r="K2248" s="170">
        <v>0</v>
      </c>
      <c r="L2248" s="170">
        <v>0</v>
      </c>
      <c r="M2248" s="170">
        <v>0</v>
      </c>
      <c r="N2248" s="170">
        <v>477.1</v>
      </c>
      <c r="O2248" s="170">
        <v>0</v>
      </c>
      <c r="P2248" s="170">
        <v>0</v>
      </c>
      <c r="Q2248" s="170">
        <v>0</v>
      </c>
      <c r="R2248" s="170">
        <v>4750.8</v>
      </c>
      <c r="S2248" s="170">
        <v>0</v>
      </c>
      <c r="T2248" s="170">
        <v>0</v>
      </c>
      <c r="U2248" s="170">
        <v>8358.5</v>
      </c>
      <c r="V2248" s="170">
        <v>303</v>
      </c>
      <c r="W2248" s="170">
        <v>0</v>
      </c>
      <c r="X2248" s="170">
        <v>30008.7</v>
      </c>
      <c r="Y2248" s="170">
        <v>0</v>
      </c>
      <c r="Z2248" s="170">
        <v>0</v>
      </c>
      <c r="AA2248" s="170">
        <v>0</v>
      </c>
      <c r="AB2248" s="170">
        <v>0</v>
      </c>
      <c r="AC2248" s="170">
        <v>1738</v>
      </c>
      <c r="AD2248" s="170">
        <v>0</v>
      </c>
      <c r="AE2248" s="170">
        <v>0</v>
      </c>
      <c r="AF2248" s="170">
        <v>0</v>
      </c>
      <c r="AG2248" s="170">
        <v>1746.8</v>
      </c>
      <c r="AH2248" s="43">
        <v>47862.200000000004</v>
      </c>
    </row>
    <row r="2249" spans="1:34">
      <c r="A2249" s="52">
        <v>0</v>
      </c>
      <c r="D2249" s="62">
        <v>2005</v>
      </c>
      <c r="E2249" s="62">
        <v>11</v>
      </c>
      <c r="F2249" s="62">
        <v>2006</v>
      </c>
      <c r="G2249" s="62">
        <v>2006</v>
      </c>
      <c r="H2249" s="170">
        <v>123.6</v>
      </c>
      <c r="I2249" s="170">
        <v>0</v>
      </c>
      <c r="J2249" s="170">
        <v>0</v>
      </c>
      <c r="K2249" s="170">
        <v>0</v>
      </c>
      <c r="L2249" s="170">
        <v>0</v>
      </c>
      <c r="M2249" s="170">
        <v>0</v>
      </c>
      <c r="N2249" s="170">
        <v>426.5</v>
      </c>
      <c r="O2249" s="170">
        <v>0</v>
      </c>
      <c r="P2249" s="170">
        <v>0</v>
      </c>
      <c r="Q2249" s="170">
        <v>0</v>
      </c>
      <c r="R2249" s="170">
        <v>3758.9</v>
      </c>
      <c r="S2249" s="170">
        <v>0</v>
      </c>
      <c r="T2249" s="170">
        <v>0</v>
      </c>
      <c r="U2249" s="170">
        <v>5900.1</v>
      </c>
      <c r="V2249" s="170">
        <v>298.10000000000002</v>
      </c>
      <c r="W2249" s="170">
        <v>0</v>
      </c>
      <c r="X2249" s="170">
        <v>20001.400000000001</v>
      </c>
      <c r="Y2249" s="170">
        <v>0</v>
      </c>
      <c r="Z2249" s="170">
        <v>0</v>
      </c>
      <c r="AA2249" s="170">
        <v>0</v>
      </c>
      <c r="AB2249" s="170">
        <v>0</v>
      </c>
      <c r="AC2249" s="170">
        <v>1712.1</v>
      </c>
      <c r="AD2249" s="170">
        <v>0</v>
      </c>
      <c r="AE2249" s="170">
        <v>0</v>
      </c>
      <c r="AF2249" s="170">
        <v>0</v>
      </c>
      <c r="AG2249" s="170">
        <v>1295.5999999999999</v>
      </c>
      <c r="AH2249" s="43">
        <v>33516.300000000003</v>
      </c>
    </row>
    <row r="2250" spans="1:34">
      <c r="A2250" s="52">
        <v>0</v>
      </c>
      <c r="D2250" s="62">
        <v>2005</v>
      </c>
      <c r="E2250" s="62">
        <v>12</v>
      </c>
      <c r="F2250" s="62">
        <v>2006</v>
      </c>
      <c r="G2250" s="62">
        <v>2006</v>
      </c>
      <c r="H2250" s="170">
        <v>0</v>
      </c>
      <c r="I2250" s="170">
        <v>0</v>
      </c>
      <c r="J2250" s="170">
        <v>0</v>
      </c>
      <c r="K2250" s="170">
        <v>0</v>
      </c>
      <c r="L2250" s="170">
        <v>0</v>
      </c>
      <c r="M2250" s="170">
        <v>0</v>
      </c>
      <c r="N2250" s="170">
        <v>539</v>
      </c>
      <c r="O2250" s="170">
        <v>0</v>
      </c>
      <c r="P2250" s="170">
        <v>0</v>
      </c>
      <c r="Q2250" s="170">
        <v>0</v>
      </c>
      <c r="R2250" s="170">
        <v>3516.3</v>
      </c>
      <c r="S2250" s="170">
        <v>0</v>
      </c>
      <c r="T2250" s="170">
        <v>0</v>
      </c>
      <c r="U2250" s="170">
        <v>20564.099999999999</v>
      </c>
      <c r="V2250" s="170">
        <v>256.3</v>
      </c>
      <c r="W2250" s="170">
        <v>0</v>
      </c>
      <c r="X2250" s="170">
        <v>19550.7</v>
      </c>
      <c r="Y2250" s="170">
        <v>0</v>
      </c>
      <c r="Z2250" s="170">
        <v>0</v>
      </c>
      <c r="AA2250" s="170">
        <v>0</v>
      </c>
      <c r="AB2250" s="170">
        <v>0</v>
      </c>
      <c r="AC2250" s="170">
        <v>1848.8</v>
      </c>
      <c r="AD2250" s="170">
        <v>0</v>
      </c>
      <c r="AE2250" s="170">
        <v>0</v>
      </c>
      <c r="AF2250" s="170">
        <v>0</v>
      </c>
      <c r="AG2250" s="170">
        <v>1071.9000000000001</v>
      </c>
      <c r="AH2250" s="43">
        <v>47347.1</v>
      </c>
    </row>
    <row r="2251" spans="1:34">
      <c r="A2251" s="52">
        <v>0</v>
      </c>
      <c r="D2251" s="62">
        <v>2006</v>
      </c>
      <c r="E2251" s="62">
        <v>1</v>
      </c>
      <c r="F2251" s="62">
        <v>2006</v>
      </c>
      <c r="G2251" s="62">
        <v>2006</v>
      </c>
      <c r="H2251" s="170">
        <v>815.4</v>
      </c>
      <c r="I2251" s="170">
        <v>0</v>
      </c>
      <c r="J2251" s="170">
        <v>0</v>
      </c>
      <c r="K2251" s="170">
        <v>0</v>
      </c>
      <c r="L2251" s="170">
        <v>0</v>
      </c>
      <c r="M2251" s="170">
        <v>0</v>
      </c>
      <c r="N2251" s="170">
        <v>464.6</v>
      </c>
      <c r="O2251" s="170">
        <v>0</v>
      </c>
      <c r="P2251" s="170">
        <v>0</v>
      </c>
      <c r="Q2251" s="170">
        <v>0</v>
      </c>
      <c r="R2251" s="170">
        <v>2597.9</v>
      </c>
      <c r="S2251" s="170">
        <v>0</v>
      </c>
      <c r="T2251" s="170">
        <v>0</v>
      </c>
      <c r="U2251" s="170">
        <v>7099.7</v>
      </c>
      <c r="V2251" s="170">
        <v>225.4</v>
      </c>
      <c r="W2251" s="170">
        <v>0</v>
      </c>
      <c r="X2251" s="170">
        <v>10621.8</v>
      </c>
      <c r="Y2251" s="170">
        <v>0</v>
      </c>
      <c r="Z2251" s="170">
        <v>0</v>
      </c>
      <c r="AA2251" s="170">
        <v>0</v>
      </c>
      <c r="AB2251" s="170">
        <v>0</v>
      </c>
      <c r="AC2251" s="170">
        <v>1763.8</v>
      </c>
      <c r="AD2251" s="170">
        <v>0</v>
      </c>
      <c r="AE2251" s="170">
        <v>0</v>
      </c>
      <c r="AF2251" s="170">
        <v>0</v>
      </c>
      <c r="AG2251" s="170">
        <v>427</v>
      </c>
      <c r="AH2251" s="43">
        <v>24015.599999999999</v>
      </c>
    </row>
    <row r="2252" spans="1:34">
      <c r="A2252" s="52">
        <v>0</v>
      </c>
      <c r="D2252" s="62">
        <v>2006</v>
      </c>
      <c r="E2252" s="62">
        <v>2</v>
      </c>
      <c r="F2252" s="62">
        <v>2006</v>
      </c>
      <c r="G2252" s="62">
        <v>2006</v>
      </c>
      <c r="H2252" s="170">
        <v>565.70000000000005</v>
      </c>
      <c r="I2252" s="170">
        <v>0</v>
      </c>
      <c r="J2252" s="170">
        <v>0</v>
      </c>
      <c r="K2252" s="170">
        <v>0</v>
      </c>
      <c r="L2252" s="170">
        <v>0</v>
      </c>
      <c r="M2252" s="170">
        <v>0</v>
      </c>
      <c r="N2252" s="170">
        <v>72.8</v>
      </c>
      <c r="O2252" s="170">
        <v>0</v>
      </c>
      <c r="P2252" s="170">
        <v>0</v>
      </c>
      <c r="Q2252" s="170">
        <v>0</v>
      </c>
      <c r="R2252" s="170">
        <v>2937.1</v>
      </c>
      <c r="S2252" s="170">
        <v>0</v>
      </c>
      <c r="T2252" s="170">
        <v>0</v>
      </c>
      <c r="U2252" s="170">
        <v>16337.7</v>
      </c>
      <c r="V2252" s="170">
        <v>244</v>
      </c>
      <c r="W2252" s="170">
        <v>0</v>
      </c>
      <c r="X2252" s="170">
        <v>18110.3</v>
      </c>
      <c r="Y2252" s="170">
        <v>0</v>
      </c>
      <c r="Z2252" s="170">
        <v>0</v>
      </c>
      <c r="AA2252" s="170">
        <v>0</v>
      </c>
      <c r="AB2252" s="170">
        <v>0</v>
      </c>
      <c r="AC2252" s="170">
        <v>1442.9</v>
      </c>
      <c r="AD2252" s="170">
        <v>0</v>
      </c>
      <c r="AE2252" s="170">
        <v>0</v>
      </c>
      <c r="AF2252" s="170">
        <v>0</v>
      </c>
      <c r="AG2252" s="170">
        <v>760.9</v>
      </c>
      <c r="AH2252" s="43">
        <v>40471.4</v>
      </c>
    </row>
    <row r="2253" spans="1:34">
      <c r="A2253" s="52">
        <v>0</v>
      </c>
      <c r="D2253" s="62">
        <v>2006</v>
      </c>
      <c r="E2253" s="62">
        <v>3</v>
      </c>
      <c r="F2253" s="62">
        <v>2006</v>
      </c>
      <c r="G2253" s="62">
        <v>2006</v>
      </c>
      <c r="H2253" s="170">
        <v>531</v>
      </c>
      <c r="I2253" s="170">
        <v>0</v>
      </c>
      <c r="J2253" s="170">
        <v>0</v>
      </c>
      <c r="K2253" s="170">
        <v>0</v>
      </c>
      <c r="L2253" s="170">
        <v>0</v>
      </c>
      <c r="M2253" s="170">
        <v>0</v>
      </c>
      <c r="N2253" s="170">
        <v>929.6</v>
      </c>
      <c r="O2253" s="170">
        <v>0</v>
      </c>
      <c r="P2253" s="170">
        <v>0</v>
      </c>
      <c r="Q2253" s="170">
        <v>0</v>
      </c>
      <c r="R2253" s="170">
        <v>1297.0999999999999</v>
      </c>
      <c r="S2253" s="170">
        <v>0</v>
      </c>
      <c r="T2253" s="170">
        <v>0</v>
      </c>
      <c r="U2253" s="170">
        <v>1061.0999999999999</v>
      </c>
      <c r="V2253" s="170">
        <v>129.4</v>
      </c>
      <c r="W2253" s="170">
        <v>0</v>
      </c>
      <c r="X2253" s="170">
        <v>10038.4</v>
      </c>
      <c r="Y2253" s="170">
        <v>0</v>
      </c>
      <c r="Z2253" s="170">
        <v>0</v>
      </c>
      <c r="AA2253" s="170">
        <v>0</v>
      </c>
      <c r="AB2253" s="170">
        <v>0</v>
      </c>
      <c r="AC2253" s="170">
        <v>1597.3</v>
      </c>
      <c r="AD2253" s="170">
        <v>0</v>
      </c>
      <c r="AE2253" s="170">
        <v>0</v>
      </c>
      <c r="AF2253" s="170">
        <v>0</v>
      </c>
      <c r="AG2253" s="170">
        <v>589.70000000000005</v>
      </c>
      <c r="AH2253" s="43">
        <v>16173.599999999999</v>
      </c>
    </row>
    <row r="2254" spans="1:34">
      <c r="A2254" s="52">
        <v>0</v>
      </c>
      <c r="D2254" s="62">
        <v>2006</v>
      </c>
      <c r="E2254" s="62">
        <v>4</v>
      </c>
      <c r="F2254" s="62">
        <v>2006</v>
      </c>
      <c r="G2254" s="62">
        <v>2006</v>
      </c>
      <c r="H2254" s="170">
        <v>764.5</v>
      </c>
      <c r="I2254" s="170">
        <v>0</v>
      </c>
      <c r="J2254" s="170">
        <v>0</v>
      </c>
      <c r="K2254" s="170">
        <v>0</v>
      </c>
      <c r="L2254" s="170">
        <v>0</v>
      </c>
      <c r="M2254" s="170">
        <v>0</v>
      </c>
      <c r="N2254" s="170">
        <v>1333.7</v>
      </c>
      <c r="O2254" s="170">
        <v>0</v>
      </c>
      <c r="P2254" s="170">
        <v>0</v>
      </c>
      <c r="Q2254" s="170">
        <v>0</v>
      </c>
      <c r="R2254" s="170">
        <v>1586.5</v>
      </c>
      <c r="S2254" s="170">
        <v>0</v>
      </c>
      <c r="T2254" s="170">
        <v>0</v>
      </c>
      <c r="U2254" s="170">
        <v>604.9</v>
      </c>
      <c r="V2254" s="170">
        <v>147.30000000000001</v>
      </c>
      <c r="W2254" s="170">
        <v>0</v>
      </c>
      <c r="X2254" s="170">
        <v>11961.7</v>
      </c>
      <c r="Y2254" s="170">
        <v>0</v>
      </c>
      <c r="Z2254" s="170">
        <v>0</v>
      </c>
      <c r="AA2254" s="170">
        <v>0</v>
      </c>
      <c r="AB2254" s="170">
        <v>0</v>
      </c>
      <c r="AC2254" s="170">
        <v>1341.2</v>
      </c>
      <c r="AD2254" s="170">
        <v>0</v>
      </c>
      <c r="AE2254" s="170">
        <v>0</v>
      </c>
      <c r="AF2254" s="170">
        <v>0</v>
      </c>
      <c r="AG2254" s="170">
        <v>1087</v>
      </c>
      <c r="AH2254" s="43">
        <v>18826.8</v>
      </c>
    </row>
    <row r="2255" spans="1:34">
      <c r="A2255" s="52">
        <v>0</v>
      </c>
      <c r="D2255" s="62">
        <v>2006</v>
      </c>
      <c r="E2255" s="62">
        <v>5</v>
      </c>
      <c r="F2255" s="62">
        <v>2006</v>
      </c>
      <c r="G2255" s="62">
        <v>2007</v>
      </c>
      <c r="H2255" s="170">
        <v>920.8</v>
      </c>
      <c r="I2255" s="170">
        <v>0</v>
      </c>
      <c r="J2255" s="170">
        <v>0</v>
      </c>
      <c r="K2255" s="170">
        <v>0</v>
      </c>
      <c r="L2255" s="170">
        <v>0</v>
      </c>
      <c r="M2255" s="170">
        <v>0</v>
      </c>
      <c r="N2255" s="170">
        <v>1760.3</v>
      </c>
      <c r="O2255" s="170">
        <v>0</v>
      </c>
      <c r="P2255" s="170">
        <v>0</v>
      </c>
      <c r="Q2255" s="170">
        <v>0</v>
      </c>
      <c r="R2255" s="170">
        <v>4285.1000000000004</v>
      </c>
      <c r="S2255" s="170">
        <v>0</v>
      </c>
      <c r="T2255" s="170">
        <v>0</v>
      </c>
      <c r="U2255" s="170">
        <v>292.39999999999998</v>
      </c>
      <c r="V2255" s="170">
        <v>124.5</v>
      </c>
      <c r="W2255" s="170">
        <v>0</v>
      </c>
      <c r="X2255" s="170">
        <v>17482.3</v>
      </c>
      <c r="Y2255" s="170">
        <v>0</v>
      </c>
      <c r="Z2255" s="170">
        <v>0</v>
      </c>
      <c r="AA2255" s="170">
        <v>0</v>
      </c>
      <c r="AB2255" s="170">
        <v>0</v>
      </c>
      <c r="AC2255" s="170">
        <v>2087.1</v>
      </c>
      <c r="AD2255" s="170">
        <v>0</v>
      </c>
      <c r="AE2255" s="170">
        <v>0</v>
      </c>
      <c r="AF2255" s="170">
        <v>0</v>
      </c>
      <c r="AG2255" s="170">
        <v>1938.4</v>
      </c>
      <c r="AH2255" s="43">
        <v>28890.9</v>
      </c>
    </row>
    <row r="2256" spans="1:34">
      <c r="A2256" s="52">
        <v>0</v>
      </c>
      <c r="D2256" s="62">
        <v>2006</v>
      </c>
      <c r="E2256" s="62">
        <v>6</v>
      </c>
      <c r="F2256" s="62">
        <v>2006</v>
      </c>
      <c r="G2256" s="62">
        <v>2007</v>
      </c>
      <c r="H2256" s="170">
        <v>500.7</v>
      </c>
      <c r="I2256" s="170">
        <v>0</v>
      </c>
      <c r="J2256" s="170">
        <v>0</v>
      </c>
      <c r="K2256" s="170">
        <v>0</v>
      </c>
      <c r="L2256" s="170">
        <v>0</v>
      </c>
      <c r="M2256" s="170">
        <v>0</v>
      </c>
      <c r="N2256" s="170">
        <v>1566.3</v>
      </c>
      <c r="O2256" s="170">
        <v>0</v>
      </c>
      <c r="P2256" s="170">
        <v>0</v>
      </c>
      <c r="Q2256" s="170">
        <v>0</v>
      </c>
      <c r="R2256" s="170">
        <v>5642.3</v>
      </c>
      <c r="S2256" s="170">
        <v>0</v>
      </c>
      <c r="T2256" s="170">
        <v>0</v>
      </c>
      <c r="U2256" s="170">
        <v>2863.8</v>
      </c>
      <c r="V2256" s="170">
        <v>247.3</v>
      </c>
      <c r="W2256" s="170">
        <v>0</v>
      </c>
      <c r="X2256" s="170">
        <v>34053.800000000003</v>
      </c>
      <c r="Y2256" s="170">
        <v>0</v>
      </c>
      <c r="Z2256" s="170">
        <v>0</v>
      </c>
      <c r="AA2256" s="170">
        <v>0</v>
      </c>
      <c r="AB2256" s="170">
        <v>0</v>
      </c>
      <c r="AC2256" s="170">
        <v>2110.1999999999998</v>
      </c>
      <c r="AD2256" s="170">
        <v>0</v>
      </c>
      <c r="AE2256" s="170">
        <v>0</v>
      </c>
      <c r="AF2256" s="170">
        <v>0</v>
      </c>
      <c r="AG2256" s="170">
        <v>2317.1</v>
      </c>
      <c r="AH2256" s="43">
        <v>49301.5</v>
      </c>
    </row>
    <row r="2257" spans="1:34">
      <c r="A2257" s="52">
        <v>0</v>
      </c>
      <c r="D2257" s="62">
        <v>2006</v>
      </c>
      <c r="E2257" s="62">
        <v>7</v>
      </c>
      <c r="F2257" s="62">
        <v>2007</v>
      </c>
      <c r="G2257" s="62">
        <v>2007</v>
      </c>
      <c r="H2257" s="170">
        <v>1026.5</v>
      </c>
      <c r="I2257" s="170">
        <v>0</v>
      </c>
      <c r="J2257" s="170">
        <v>0</v>
      </c>
      <c r="K2257" s="170">
        <v>0</v>
      </c>
      <c r="L2257" s="170">
        <v>0</v>
      </c>
      <c r="M2257" s="170">
        <v>0</v>
      </c>
      <c r="N2257" s="170">
        <v>753.7</v>
      </c>
      <c r="O2257" s="170">
        <v>0</v>
      </c>
      <c r="P2257" s="170">
        <v>0</v>
      </c>
      <c r="Q2257" s="170">
        <v>0</v>
      </c>
      <c r="R2257" s="170">
        <v>6067.6</v>
      </c>
      <c r="S2257" s="170">
        <v>0</v>
      </c>
      <c r="T2257" s="170">
        <v>0</v>
      </c>
      <c r="U2257" s="170">
        <v>7202</v>
      </c>
      <c r="V2257" s="170">
        <v>391.3</v>
      </c>
      <c r="W2257" s="170">
        <v>0</v>
      </c>
      <c r="X2257" s="170">
        <v>39928.199999999997</v>
      </c>
      <c r="Y2257" s="170">
        <v>0</v>
      </c>
      <c r="Z2257" s="170">
        <v>0</v>
      </c>
      <c r="AA2257" s="170">
        <v>0</v>
      </c>
      <c r="AB2257" s="170">
        <v>0</v>
      </c>
      <c r="AC2257" s="170">
        <v>2250.1999999999998</v>
      </c>
      <c r="AD2257" s="170">
        <v>0</v>
      </c>
      <c r="AE2257" s="170">
        <v>0</v>
      </c>
      <c r="AF2257" s="170">
        <v>0</v>
      </c>
      <c r="AG2257" s="170">
        <v>2740.2</v>
      </c>
      <c r="AH2257" s="43">
        <v>60359.69999999999</v>
      </c>
    </row>
    <row r="2258" spans="1:34">
      <c r="A2258" s="52">
        <v>0</v>
      </c>
      <c r="D2258" s="62">
        <v>2006</v>
      </c>
      <c r="E2258" s="62">
        <v>8</v>
      </c>
      <c r="F2258" s="62">
        <v>2007</v>
      </c>
      <c r="G2258" s="62">
        <v>2007</v>
      </c>
      <c r="H2258" s="170">
        <v>1015.7</v>
      </c>
      <c r="I2258" s="170">
        <v>0</v>
      </c>
      <c r="J2258" s="170">
        <v>0</v>
      </c>
      <c r="K2258" s="170">
        <v>0</v>
      </c>
      <c r="L2258" s="170">
        <v>0</v>
      </c>
      <c r="M2258" s="170">
        <v>0</v>
      </c>
      <c r="N2258" s="170">
        <v>730.1</v>
      </c>
      <c r="O2258" s="170">
        <v>0</v>
      </c>
      <c r="P2258" s="170">
        <v>0</v>
      </c>
      <c r="Q2258" s="170">
        <v>0</v>
      </c>
      <c r="R2258" s="170">
        <v>5223</v>
      </c>
      <c r="S2258" s="170">
        <v>0</v>
      </c>
      <c r="T2258" s="170">
        <v>0</v>
      </c>
      <c r="U2258" s="170">
        <v>3822.5</v>
      </c>
      <c r="V2258" s="170">
        <v>442.6</v>
      </c>
      <c r="W2258" s="170">
        <v>0</v>
      </c>
      <c r="X2258" s="170">
        <v>38548.6</v>
      </c>
      <c r="Y2258" s="170">
        <v>0</v>
      </c>
      <c r="Z2258" s="170">
        <v>0</v>
      </c>
      <c r="AA2258" s="170">
        <v>0</v>
      </c>
      <c r="AB2258" s="170">
        <v>0</v>
      </c>
      <c r="AC2258" s="170">
        <v>2216.4</v>
      </c>
      <c r="AD2258" s="170">
        <v>0</v>
      </c>
      <c r="AE2258" s="170">
        <v>0</v>
      </c>
      <c r="AF2258" s="170">
        <v>0</v>
      </c>
      <c r="AG2258" s="170">
        <v>2607.8000000000002</v>
      </c>
      <c r="AH2258" s="43">
        <v>54606.700000000004</v>
      </c>
    </row>
    <row r="2259" spans="1:34">
      <c r="A2259" s="52">
        <v>0</v>
      </c>
      <c r="D2259" s="62">
        <v>2006</v>
      </c>
      <c r="E2259" s="62">
        <v>9</v>
      </c>
      <c r="F2259" s="62">
        <v>2007</v>
      </c>
      <c r="G2259" s="62">
        <v>2007</v>
      </c>
      <c r="H2259" s="170">
        <v>652.9</v>
      </c>
      <c r="I2259" s="170">
        <v>0</v>
      </c>
      <c r="J2259" s="170">
        <v>0</v>
      </c>
      <c r="K2259" s="170">
        <v>0</v>
      </c>
      <c r="L2259" s="170">
        <v>0</v>
      </c>
      <c r="M2259" s="170">
        <v>0</v>
      </c>
      <c r="N2259" s="170">
        <v>1234.8</v>
      </c>
      <c r="O2259" s="170">
        <v>0</v>
      </c>
      <c r="P2259" s="170">
        <v>0</v>
      </c>
      <c r="Q2259" s="170">
        <v>0</v>
      </c>
      <c r="R2259" s="170">
        <v>4697.6000000000004</v>
      </c>
      <c r="S2259" s="170">
        <v>0</v>
      </c>
      <c r="T2259" s="170">
        <v>0</v>
      </c>
      <c r="U2259" s="170">
        <v>13948.6</v>
      </c>
      <c r="V2259" s="170">
        <v>409</v>
      </c>
      <c r="W2259" s="170">
        <v>0</v>
      </c>
      <c r="X2259" s="170">
        <v>35285</v>
      </c>
      <c r="Y2259" s="170">
        <v>0</v>
      </c>
      <c r="Z2259" s="170">
        <v>0</v>
      </c>
      <c r="AA2259" s="170">
        <v>0</v>
      </c>
      <c r="AB2259" s="170">
        <v>0</v>
      </c>
      <c r="AC2259" s="170">
        <v>2164.9</v>
      </c>
      <c r="AD2259" s="170">
        <v>0</v>
      </c>
      <c r="AE2259" s="170">
        <v>0</v>
      </c>
      <c r="AF2259" s="170">
        <v>0</v>
      </c>
      <c r="AG2259" s="170">
        <v>2412.5</v>
      </c>
      <c r="AH2259" s="43">
        <v>60805.3</v>
      </c>
    </row>
    <row r="2260" spans="1:34">
      <c r="A2260" s="52">
        <v>0</v>
      </c>
      <c r="D2260" s="62">
        <v>2006</v>
      </c>
      <c r="E2260" s="62">
        <v>10</v>
      </c>
      <c r="F2260" s="62">
        <v>2007</v>
      </c>
      <c r="G2260" s="62">
        <v>2007</v>
      </c>
      <c r="H2260" s="170">
        <v>931.6</v>
      </c>
      <c r="I2260" s="170">
        <v>0</v>
      </c>
      <c r="J2260" s="170">
        <v>0</v>
      </c>
      <c r="K2260" s="170">
        <v>0</v>
      </c>
      <c r="L2260" s="170">
        <v>0</v>
      </c>
      <c r="M2260" s="170">
        <v>0</v>
      </c>
      <c r="N2260" s="170">
        <v>1191.2</v>
      </c>
      <c r="O2260" s="170">
        <v>0</v>
      </c>
      <c r="P2260" s="170">
        <v>0</v>
      </c>
      <c r="Q2260" s="170">
        <v>0</v>
      </c>
      <c r="R2260" s="170">
        <v>4561.3999999999996</v>
      </c>
      <c r="S2260" s="170">
        <v>0</v>
      </c>
      <c r="T2260" s="170">
        <v>0</v>
      </c>
      <c r="U2260" s="170">
        <v>12993.8</v>
      </c>
      <c r="V2260" s="170">
        <v>387.5</v>
      </c>
      <c r="W2260" s="170">
        <v>0</v>
      </c>
      <c r="X2260" s="170">
        <v>32465</v>
      </c>
      <c r="Y2260" s="170">
        <v>0</v>
      </c>
      <c r="Z2260" s="170">
        <v>0</v>
      </c>
      <c r="AA2260" s="170">
        <v>0</v>
      </c>
      <c r="AB2260" s="170">
        <v>0</v>
      </c>
      <c r="AC2260" s="170">
        <v>2117.4</v>
      </c>
      <c r="AD2260" s="170">
        <v>0</v>
      </c>
      <c r="AE2260" s="170">
        <v>0</v>
      </c>
      <c r="AF2260" s="170">
        <v>0</v>
      </c>
      <c r="AG2260" s="170">
        <v>1831.7</v>
      </c>
      <c r="AH2260" s="43">
        <v>56479.6</v>
      </c>
    </row>
    <row r="2261" spans="1:34">
      <c r="A2261" s="52">
        <v>0</v>
      </c>
      <c r="D2261" s="62">
        <v>2006</v>
      </c>
      <c r="E2261" s="62">
        <v>11</v>
      </c>
      <c r="F2261" s="62">
        <v>2007</v>
      </c>
      <c r="G2261" s="62">
        <v>2007</v>
      </c>
      <c r="H2261" s="170">
        <v>586.29999999999995</v>
      </c>
      <c r="I2261" s="170">
        <v>0</v>
      </c>
      <c r="J2261" s="170">
        <v>0</v>
      </c>
      <c r="K2261" s="170">
        <v>0</v>
      </c>
      <c r="L2261" s="170">
        <v>0</v>
      </c>
      <c r="M2261" s="170">
        <v>0</v>
      </c>
      <c r="N2261" s="170">
        <v>1076.3</v>
      </c>
      <c r="O2261" s="170">
        <v>0</v>
      </c>
      <c r="P2261" s="170">
        <v>0</v>
      </c>
      <c r="Q2261" s="170">
        <v>0</v>
      </c>
      <c r="R2261" s="170">
        <v>3874.3</v>
      </c>
      <c r="S2261" s="170">
        <v>0</v>
      </c>
      <c r="T2261" s="170">
        <v>0</v>
      </c>
      <c r="U2261" s="170">
        <v>6098.5</v>
      </c>
      <c r="V2261" s="170">
        <v>318.10000000000002</v>
      </c>
      <c r="W2261" s="170">
        <v>0</v>
      </c>
      <c r="X2261" s="170">
        <v>27057.7</v>
      </c>
      <c r="Y2261" s="170">
        <v>0</v>
      </c>
      <c r="Z2261" s="170">
        <v>0</v>
      </c>
      <c r="AA2261" s="170">
        <v>0</v>
      </c>
      <c r="AB2261" s="170">
        <v>0</v>
      </c>
      <c r="AC2261" s="170">
        <v>1820.7</v>
      </c>
      <c r="AD2261" s="170">
        <v>0</v>
      </c>
      <c r="AE2261" s="170">
        <v>0</v>
      </c>
      <c r="AF2261" s="170">
        <v>0</v>
      </c>
      <c r="AG2261" s="170">
        <v>1667.3</v>
      </c>
      <c r="AH2261" s="43">
        <v>42499.199999999997</v>
      </c>
    </row>
    <row r="2262" spans="1:34">
      <c r="A2262" s="52">
        <v>0</v>
      </c>
      <c r="D2262" s="62">
        <v>2006</v>
      </c>
      <c r="E2262" s="62">
        <v>12</v>
      </c>
      <c r="F2262" s="62">
        <v>2007</v>
      </c>
      <c r="G2262" s="62">
        <v>2007</v>
      </c>
      <c r="H2262" s="170">
        <v>583</v>
      </c>
      <c r="I2262" s="170">
        <v>0</v>
      </c>
      <c r="J2262" s="170">
        <v>0</v>
      </c>
      <c r="K2262" s="170">
        <v>0</v>
      </c>
      <c r="L2262" s="170">
        <v>0</v>
      </c>
      <c r="M2262" s="170">
        <v>0</v>
      </c>
      <c r="N2262" s="170">
        <v>1327</v>
      </c>
      <c r="O2262" s="170">
        <v>0</v>
      </c>
      <c r="P2262" s="170">
        <v>0</v>
      </c>
      <c r="Q2262" s="170">
        <v>0</v>
      </c>
      <c r="R2262" s="170">
        <v>3146.2</v>
      </c>
      <c r="S2262" s="170">
        <v>0</v>
      </c>
      <c r="T2262" s="170">
        <v>0</v>
      </c>
      <c r="U2262" s="170">
        <v>6666.1</v>
      </c>
      <c r="V2262" s="170">
        <v>677.8</v>
      </c>
      <c r="W2262" s="170">
        <v>0</v>
      </c>
      <c r="X2262" s="170">
        <v>23210.6</v>
      </c>
      <c r="Y2262" s="170">
        <v>0</v>
      </c>
      <c r="Z2262" s="170">
        <v>0</v>
      </c>
      <c r="AA2262" s="170">
        <v>0</v>
      </c>
      <c r="AB2262" s="170">
        <v>0</v>
      </c>
      <c r="AC2262" s="170">
        <v>1838.9</v>
      </c>
      <c r="AD2262" s="170">
        <v>0</v>
      </c>
      <c r="AE2262" s="170">
        <v>0</v>
      </c>
      <c r="AF2262" s="170">
        <v>0</v>
      </c>
      <c r="AG2262" s="170">
        <v>1148.9000000000001</v>
      </c>
      <c r="AH2262" s="43">
        <v>38598.5</v>
      </c>
    </row>
    <row r="2263" spans="1:34">
      <c r="A2263" s="52">
        <v>0</v>
      </c>
      <c r="D2263" s="62">
        <v>2007</v>
      </c>
      <c r="E2263" s="62">
        <v>1</v>
      </c>
      <c r="F2263" s="62">
        <v>2007</v>
      </c>
      <c r="G2263" s="62">
        <v>2007</v>
      </c>
      <c r="H2263" s="170">
        <v>569</v>
      </c>
      <c r="I2263" s="170">
        <v>0</v>
      </c>
      <c r="J2263" s="170">
        <v>0</v>
      </c>
      <c r="K2263" s="170">
        <v>0</v>
      </c>
      <c r="L2263" s="170">
        <v>0</v>
      </c>
      <c r="M2263" s="170">
        <v>0</v>
      </c>
      <c r="N2263" s="170">
        <v>1782.9</v>
      </c>
      <c r="O2263" s="170">
        <v>0</v>
      </c>
      <c r="P2263" s="170">
        <v>0</v>
      </c>
      <c r="Q2263" s="170">
        <v>0</v>
      </c>
      <c r="R2263" s="170">
        <v>3290.5</v>
      </c>
      <c r="S2263" s="170">
        <v>0</v>
      </c>
      <c r="T2263" s="170">
        <v>0</v>
      </c>
      <c r="U2263" s="170">
        <v>4529.8999999999996</v>
      </c>
      <c r="V2263" s="170">
        <v>858.3</v>
      </c>
      <c r="W2263" s="170">
        <v>0</v>
      </c>
      <c r="X2263" s="170">
        <v>20144.8</v>
      </c>
      <c r="Y2263" s="170">
        <v>0</v>
      </c>
      <c r="Z2263" s="170">
        <v>0</v>
      </c>
      <c r="AA2263" s="170">
        <v>0</v>
      </c>
      <c r="AB2263" s="170">
        <v>0</v>
      </c>
      <c r="AC2263" s="170">
        <v>1356.1</v>
      </c>
      <c r="AD2263" s="170">
        <v>0</v>
      </c>
      <c r="AE2263" s="170">
        <v>0</v>
      </c>
      <c r="AF2263" s="170">
        <v>0</v>
      </c>
      <c r="AG2263" s="170">
        <v>1623</v>
      </c>
      <c r="AH2263" s="43">
        <v>34154.5</v>
      </c>
    </row>
    <row r="2264" spans="1:34">
      <c r="A2264" s="52">
        <v>0</v>
      </c>
      <c r="D2264" s="62">
        <v>2007</v>
      </c>
      <c r="E2264" s="62">
        <v>2</v>
      </c>
      <c r="F2264" s="62">
        <v>2007</v>
      </c>
      <c r="G2264" s="62">
        <v>2007</v>
      </c>
      <c r="H2264" s="170">
        <v>418.3</v>
      </c>
      <c r="I2264" s="170">
        <v>0</v>
      </c>
      <c r="J2264" s="170">
        <v>0</v>
      </c>
      <c r="K2264" s="170">
        <v>0</v>
      </c>
      <c r="L2264" s="170">
        <v>0</v>
      </c>
      <c r="M2264" s="170">
        <v>0</v>
      </c>
      <c r="N2264" s="170">
        <v>1284.2</v>
      </c>
      <c r="O2264" s="170">
        <v>0</v>
      </c>
      <c r="P2264" s="170">
        <v>0</v>
      </c>
      <c r="Q2264" s="170">
        <v>0</v>
      </c>
      <c r="R2264" s="170">
        <v>1004.5</v>
      </c>
      <c r="S2264" s="170">
        <v>0</v>
      </c>
      <c r="T2264" s="170">
        <v>0</v>
      </c>
      <c r="U2264" s="170">
        <v>10858.6</v>
      </c>
      <c r="V2264" s="170">
        <v>800.9</v>
      </c>
      <c r="W2264" s="170">
        <v>0</v>
      </c>
      <c r="X2264" s="170">
        <v>13904.8</v>
      </c>
      <c r="Y2264" s="170">
        <v>0</v>
      </c>
      <c r="Z2264" s="170">
        <v>0</v>
      </c>
      <c r="AA2264" s="170">
        <v>0</v>
      </c>
      <c r="AB2264" s="170">
        <v>0</v>
      </c>
      <c r="AC2264" s="170">
        <v>907.1</v>
      </c>
      <c r="AD2264" s="170">
        <v>0</v>
      </c>
      <c r="AE2264" s="170">
        <v>0</v>
      </c>
      <c r="AF2264" s="170">
        <v>0</v>
      </c>
      <c r="AG2264" s="170">
        <v>1251.5999999999999</v>
      </c>
      <c r="AH2264" s="43">
        <v>30429.999999999996</v>
      </c>
    </row>
    <row r="2265" spans="1:34">
      <c r="A2265" s="52">
        <v>0</v>
      </c>
      <c r="D2265" s="62">
        <v>2007</v>
      </c>
      <c r="E2265" s="62">
        <v>3</v>
      </c>
      <c r="F2265" s="62">
        <v>2007</v>
      </c>
      <c r="G2265" s="62">
        <v>2007</v>
      </c>
      <c r="H2265" s="170">
        <v>642.70000000000005</v>
      </c>
      <c r="I2265" s="170">
        <v>0</v>
      </c>
      <c r="J2265" s="170">
        <v>0</v>
      </c>
      <c r="K2265" s="170">
        <v>0</v>
      </c>
      <c r="L2265" s="170">
        <v>0</v>
      </c>
      <c r="M2265" s="170">
        <v>0</v>
      </c>
      <c r="N2265" s="170">
        <v>864.8</v>
      </c>
      <c r="O2265" s="170">
        <v>0</v>
      </c>
      <c r="P2265" s="170">
        <v>0</v>
      </c>
      <c r="Q2265" s="170">
        <v>0</v>
      </c>
      <c r="R2265" s="170">
        <v>3244.7</v>
      </c>
      <c r="S2265" s="170">
        <v>0</v>
      </c>
      <c r="T2265" s="170">
        <v>0</v>
      </c>
      <c r="U2265" s="170">
        <v>27028.9</v>
      </c>
      <c r="V2265" s="170">
        <v>5539.2000000000007</v>
      </c>
      <c r="W2265" s="170">
        <v>0</v>
      </c>
      <c r="X2265" s="170">
        <v>11427</v>
      </c>
      <c r="Y2265" s="170">
        <v>0</v>
      </c>
      <c r="Z2265" s="170">
        <v>0</v>
      </c>
      <c r="AA2265" s="170">
        <v>0</v>
      </c>
      <c r="AB2265" s="170">
        <v>0</v>
      </c>
      <c r="AC2265" s="170">
        <v>1899.1</v>
      </c>
      <c r="AD2265" s="170">
        <v>0</v>
      </c>
      <c r="AE2265" s="170">
        <v>0</v>
      </c>
      <c r="AF2265" s="170">
        <v>0</v>
      </c>
      <c r="AG2265" s="170">
        <v>1319.9</v>
      </c>
      <c r="AH2265" s="43">
        <v>51966.3</v>
      </c>
    </row>
    <row r="2266" spans="1:34">
      <c r="A2266" s="52">
        <v>0</v>
      </c>
      <c r="D2266" s="62">
        <v>2007</v>
      </c>
      <c r="E2266" s="62">
        <v>4</v>
      </c>
      <c r="F2266" s="62">
        <v>2007</v>
      </c>
      <c r="G2266" s="62">
        <v>2007</v>
      </c>
      <c r="H2266" s="170">
        <v>764.6</v>
      </c>
      <c r="I2266" s="170">
        <v>0</v>
      </c>
      <c r="J2266" s="170">
        <v>0</v>
      </c>
      <c r="K2266" s="170">
        <v>0</v>
      </c>
      <c r="L2266" s="170">
        <v>0</v>
      </c>
      <c r="M2266" s="170">
        <v>0</v>
      </c>
      <c r="N2266" s="170">
        <v>1629</v>
      </c>
      <c r="O2266" s="170">
        <v>0</v>
      </c>
      <c r="P2266" s="170">
        <v>0</v>
      </c>
      <c r="Q2266" s="170">
        <v>0</v>
      </c>
      <c r="R2266" s="170">
        <v>3934</v>
      </c>
      <c r="S2266" s="170">
        <v>0</v>
      </c>
      <c r="T2266" s="170">
        <v>0</v>
      </c>
      <c r="U2266" s="170">
        <v>34116</v>
      </c>
      <c r="V2266" s="170">
        <v>6521</v>
      </c>
      <c r="W2266" s="170">
        <v>0</v>
      </c>
      <c r="X2266" s="170">
        <v>24104.799999999999</v>
      </c>
      <c r="Y2266" s="170">
        <v>0</v>
      </c>
      <c r="Z2266" s="170">
        <v>0</v>
      </c>
      <c r="AA2266" s="170">
        <v>0</v>
      </c>
      <c r="AB2266" s="170">
        <v>0</v>
      </c>
      <c r="AC2266" s="170">
        <v>1369.3</v>
      </c>
      <c r="AD2266" s="170">
        <v>0</v>
      </c>
      <c r="AE2266" s="170">
        <v>0</v>
      </c>
      <c r="AF2266" s="170">
        <v>0</v>
      </c>
      <c r="AG2266" s="170">
        <v>2075.9</v>
      </c>
      <c r="AH2266" s="43">
        <v>74514.599999999991</v>
      </c>
    </row>
    <row r="2267" spans="1:34">
      <c r="A2267" s="52">
        <v>0</v>
      </c>
      <c r="D2267" s="62">
        <v>2007</v>
      </c>
      <c r="E2267" s="62">
        <v>5</v>
      </c>
      <c r="F2267" s="62">
        <v>2007</v>
      </c>
      <c r="G2267" s="62">
        <v>2008</v>
      </c>
      <c r="H2267" s="170">
        <v>893.1</v>
      </c>
      <c r="I2267" s="170">
        <v>0</v>
      </c>
      <c r="J2267" s="170">
        <v>0</v>
      </c>
      <c r="K2267" s="170">
        <v>0</v>
      </c>
      <c r="L2267" s="170">
        <v>0</v>
      </c>
      <c r="M2267" s="170">
        <v>0</v>
      </c>
      <c r="N2267" s="170">
        <v>2648.7</v>
      </c>
      <c r="O2267" s="170">
        <v>0</v>
      </c>
      <c r="P2267" s="170">
        <v>0</v>
      </c>
      <c r="Q2267" s="170">
        <v>0</v>
      </c>
      <c r="R2267" s="170">
        <v>6328.2</v>
      </c>
      <c r="S2267" s="170">
        <v>0</v>
      </c>
      <c r="T2267" s="170">
        <v>0</v>
      </c>
      <c r="U2267" s="170">
        <v>39250</v>
      </c>
      <c r="V2267" s="170">
        <v>397.9</v>
      </c>
      <c r="W2267" s="170">
        <v>0</v>
      </c>
      <c r="X2267" s="170">
        <v>23816</v>
      </c>
      <c r="Y2267" s="170">
        <v>0</v>
      </c>
      <c r="Z2267" s="170">
        <v>0</v>
      </c>
      <c r="AA2267" s="170">
        <v>0</v>
      </c>
      <c r="AB2267" s="170">
        <v>0</v>
      </c>
      <c r="AC2267" s="170">
        <v>2018.5</v>
      </c>
      <c r="AD2267" s="170">
        <v>0</v>
      </c>
      <c r="AE2267" s="170">
        <v>0</v>
      </c>
      <c r="AF2267" s="170">
        <v>0</v>
      </c>
      <c r="AG2267" s="170">
        <v>2580.6</v>
      </c>
      <c r="AH2267" s="43">
        <v>77933</v>
      </c>
    </row>
    <row r="2268" spans="1:34">
      <c r="A2268" s="52">
        <v>0</v>
      </c>
      <c r="D2268" s="62">
        <v>2007</v>
      </c>
      <c r="E2268" s="62">
        <v>6</v>
      </c>
      <c r="F2268" s="62">
        <v>2007</v>
      </c>
      <c r="G2268" s="62">
        <v>2008</v>
      </c>
      <c r="H2268" s="170">
        <v>825.4</v>
      </c>
      <c r="I2268" s="170">
        <v>0</v>
      </c>
      <c r="J2268" s="170">
        <v>0</v>
      </c>
      <c r="K2268" s="170">
        <v>0</v>
      </c>
      <c r="L2268" s="170">
        <v>0</v>
      </c>
      <c r="M2268" s="170">
        <v>0</v>
      </c>
      <c r="N2268" s="170">
        <v>2760.9</v>
      </c>
      <c r="O2268" s="170">
        <v>0</v>
      </c>
      <c r="P2268" s="170">
        <v>0</v>
      </c>
      <c r="Q2268" s="170">
        <v>0</v>
      </c>
      <c r="R2268" s="170">
        <v>7497.1</v>
      </c>
      <c r="S2268" s="170">
        <v>0</v>
      </c>
      <c r="T2268" s="170">
        <v>0</v>
      </c>
      <c r="U2268" s="170">
        <v>35325.5</v>
      </c>
      <c r="V2268" s="170">
        <v>374.6</v>
      </c>
      <c r="W2268" s="170">
        <v>0</v>
      </c>
      <c r="X2268" s="170">
        <v>38507.599999999999</v>
      </c>
      <c r="Y2268" s="170">
        <v>0</v>
      </c>
      <c r="Z2268" s="170">
        <v>0</v>
      </c>
      <c r="AA2268" s="170">
        <v>0</v>
      </c>
      <c r="AB2268" s="170">
        <v>0</v>
      </c>
      <c r="AC2268" s="170">
        <v>2026.2</v>
      </c>
      <c r="AD2268" s="170">
        <v>0</v>
      </c>
      <c r="AE2268" s="170">
        <v>0</v>
      </c>
      <c r="AF2268" s="170">
        <v>0</v>
      </c>
      <c r="AG2268" s="170">
        <v>2618.1</v>
      </c>
      <c r="AH2268" s="43">
        <v>89935.400000000009</v>
      </c>
    </row>
    <row r="2269" spans="1:34">
      <c r="A2269" s="52">
        <v>0</v>
      </c>
      <c r="D2269" s="62">
        <v>2007</v>
      </c>
      <c r="E2269" s="62">
        <v>7</v>
      </c>
      <c r="F2269" s="62">
        <v>2008</v>
      </c>
      <c r="G2269" s="62">
        <v>2008</v>
      </c>
      <c r="H2269" s="170">
        <v>881.8</v>
      </c>
      <c r="I2269" s="170">
        <v>0</v>
      </c>
      <c r="J2269" s="170">
        <v>0</v>
      </c>
      <c r="K2269" s="170">
        <v>0</v>
      </c>
      <c r="L2269" s="170">
        <v>0</v>
      </c>
      <c r="M2269" s="170">
        <v>0</v>
      </c>
      <c r="N2269" s="170">
        <v>2387</v>
      </c>
      <c r="O2269" s="170">
        <v>0</v>
      </c>
      <c r="P2269" s="170">
        <v>0</v>
      </c>
      <c r="Q2269" s="170">
        <v>0</v>
      </c>
      <c r="R2269" s="170">
        <v>9211.7000000000007</v>
      </c>
      <c r="S2269" s="170">
        <v>0</v>
      </c>
      <c r="T2269" s="170">
        <v>0</v>
      </c>
      <c r="U2269" s="170">
        <v>37080.1</v>
      </c>
      <c r="V2269" s="170">
        <v>798.6</v>
      </c>
      <c r="W2269" s="170">
        <v>0</v>
      </c>
      <c r="X2269" s="170">
        <v>42996.9</v>
      </c>
      <c r="Y2269" s="170">
        <v>0</v>
      </c>
      <c r="Z2269" s="170">
        <v>0</v>
      </c>
      <c r="AA2269" s="170">
        <v>0</v>
      </c>
      <c r="AB2269" s="170">
        <v>0</v>
      </c>
      <c r="AC2269" s="170">
        <v>2270.8000000000002</v>
      </c>
      <c r="AD2269" s="170">
        <v>0</v>
      </c>
      <c r="AE2269" s="170">
        <v>1733.8</v>
      </c>
      <c r="AF2269" s="170">
        <v>0</v>
      </c>
      <c r="AG2269" s="170">
        <v>2864.3</v>
      </c>
      <c r="AH2269" s="43">
        <v>100225.00000000001</v>
      </c>
    </row>
    <row r="2270" spans="1:34">
      <c r="A2270" s="52">
        <v>0</v>
      </c>
      <c r="D2270" s="62">
        <v>2007</v>
      </c>
      <c r="E2270" s="62">
        <v>8</v>
      </c>
      <c r="F2270" s="62">
        <v>2008</v>
      </c>
      <c r="G2270" s="62">
        <v>2008</v>
      </c>
      <c r="H2270" s="170">
        <v>918.2</v>
      </c>
      <c r="I2270" s="170">
        <v>0</v>
      </c>
      <c r="J2270" s="170">
        <v>0</v>
      </c>
      <c r="K2270" s="170">
        <v>0</v>
      </c>
      <c r="L2270" s="170">
        <v>0</v>
      </c>
      <c r="M2270" s="170">
        <v>0</v>
      </c>
      <c r="N2270" s="170">
        <v>3088.4</v>
      </c>
      <c r="O2270" s="170">
        <v>0</v>
      </c>
      <c r="P2270" s="170">
        <v>0</v>
      </c>
      <c r="Q2270" s="170">
        <v>0</v>
      </c>
      <c r="R2270" s="170">
        <v>9687.7000000000007</v>
      </c>
      <c r="S2270" s="170">
        <v>0</v>
      </c>
      <c r="T2270" s="170">
        <v>0</v>
      </c>
      <c r="U2270" s="170">
        <v>34718.5</v>
      </c>
      <c r="V2270" s="170">
        <v>1503.3</v>
      </c>
      <c r="W2270" s="170">
        <v>0</v>
      </c>
      <c r="X2270" s="170">
        <v>43834.1</v>
      </c>
      <c r="Y2270" s="170">
        <v>0</v>
      </c>
      <c r="Z2270" s="170">
        <v>0</v>
      </c>
      <c r="AA2270" s="170">
        <v>0</v>
      </c>
      <c r="AB2270" s="170">
        <v>0</v>
      </c>
      <c r="AC2270" s="170">
        <v>2256.6</v>
      </c>
      <c r="AD2270" s="170">
        <v>0</v>
      </c>
      <c r="AE2270" s="170">
        <v>1813.1</v>
      </c>
      <c r="AF2270" s="170">
        <v>0</v>
      </c>
      <c r="AG2270" s="170">
        <v>3192.5</v>
      </c>
      <c r="AH2270" s="43">
        <v>101012.40000000002</v>
      </c>
    </row>
    <row r="2271" spans="1:34">
      <c r="A2271" s="52">
        <v>0</v>
      </c>
      <c r="D2271" s="62">
        <v>2007</v>
      </c>
      <c r="E2271" s="62">
        <v>9</v>
      </c>
      <c r="F2271" s="62">
        <v>2008</v>
      </c>
      <c r="G2271" s="62">
        <v>2008</v>
      </c>
      <c r="H2271" s="170">
        <v>767.2</v>
      </c>
      <c r="I2271" s="170">
        <v>0</v>
      </c>
      <c r="J2271" s="170">
        <v>0</v>
      </c>
      <c r="K2271" s="170">
        <v>0</v>
      </c>
      <c r="L2271" s="170">
        <v>0</v>
      </c>
      <c r="M2271" s="170">
        <v>0</v>
      </c>
      <c r="N2271" s="170">
        <v>2709.4</v>
      </c>
      <c r="O2271" s="170">
        <v>0</v>
      </c>
      <c r="P2271" s="170">
        <v>0</v>
      </c>
      <c r="Q2271" s="170">
        <v>0</v>
      </c>
      <c r="R2271" s="170">
        <v>8012.8</v>
      </c>
      <c r="S2271" s="170">
        <v>0</v>
      </c>
      <c r="T2271" s="170">
        <v>0</v>
      </c>
      <c r="U2271" s="170">
        <v>29761</v>
      </c>
      <c r="V2271" s="170">
        <v>1614.4</v>
      </c>
      <c r="W2271" s="170">
        <v>0</v>
      </c>
      <c r="X2271" s="170">
        <v>36028.199999999997</v>
      </c>
      <c r="Y2271" s="170">
        <v>0</v>
      </c>
      <c r="Z2271" s="170">
        <v>0</v>
      </c>
      <c r="AA2271" s="170">
        <v>0</v>
      </c>
      <c r="AB2271" s="170">
        <v>0</v>
      </c>
      <c r="AC2271" s="170">
        <v>2096.4</v>
      </c>
      <c r="AD2271" s="170">
        <v>0</v>
      </c>
      <c r="AE2271" s="170">
        <v>1842.4</v>
      </c>
      <c r="AF2271" s="170">
        <v>0</v>
      </c>
      <c r="AG2271" s="170">
        <v>3796.9</v>
      </c>
      <c r="AH2271" s="43">
        <v>86628.699999999983</v>
      </c>
    </row>
    <row r="2272" spans="1:34">
      <c r="A2272" s="52">
        <v>0</v>
      </c>
      <c r="D2272" s="62">
        <v>2007</v>
      </c>
      <c r="E2272" s="62">
        <v>10</v>
      </c>
      <c r="F2272" s="62">
        <v>2008</v>
      </c>
      <c r="G2272" s="62">
        <v>2008</v>
      </c>
      <c r="H2272" s="170">
        <v>309.39999999999998</v>
      </c>
      <c r="I2272" s="170">
        <v>0</v>
      </c>
      <c r="J2272" s="170">
        <v>0</v>
      </c>
      <c r="K2272" s="170">
        <v>0</v>
      </c>
      <c r="L2272" s="170">
        <v>0</v>
      </c>
      <c r="M2272" s="170">
        <v>0</v>
      </c>
      <c r="N2272" s="170">
        <v>2301.4</v>
      </c>
      <c r="O2272" s="170">
        <v>0</v>
      </c>
      <c r="P2272" s="170">
        <v>0</v>
      </c>
      <c r="Q2272" s="170">
        <v>0</v>
      </c>
      <c r="R2272" s="170">
        <v>6960</v>
      </c>
      <c r="S2272" s="170">
        <v>0</v>
      </c>
      <c r="T2272" s="170">
        <v>0</v>
      </c>
      <c r="U2272" s="170">
        <v>34701.599999999999</v>
      </c>
      <c r="V2272" s="170">
        <v>2748.2</v>
      </c>
      <c r="W2272" s="170">
        <v>0</v>
      </c>
      <c r="X2272" s="170">
        <v>30669.5</v>
      </c>
      <c r="Y2272" s="170">
        <v>0</v>
      </c>
      <c r="Z2272" s="170">
        <v>0</v>
      </c>
      <c r="AA2272" s="170">
        <v>0</v>
      </c>
      <c r="AB2272" s="170">
        <v>0</v>
      </c>
      <c r="AC2272" s="170">
        <v>1994.9</v>
      </c>
      <c r="AD2272" s="170">
        <v>0</v>
      </c>
      <c r="AE2272" s="170">
        <v>1961.6</v>
      </c>
      <c r="AF2272" s="170">
        <v>0</v>
      </c>
      <c r="AG2272" s="170">
        <v>2941.6</v>
      </c>
      <c r="AH2272" s="43">
        <v>84588.2</v>
      </c>
    </row>
    <row r="2273" spans="1:34">
      <c r="A2273" s="52">
        <v>0</v>
      </c>
      <c r="D2273" s="62">
        <v>2007</v>
      </c>
      <c r="E2273" s="62">
        <v>11</v>
      </c>
      <c r="F2273" s="62">
        <v>2008</v>
      </c>
      <c r="G2273" s="62">
        <v>2008</v>
      </c>
      <c r="H2273" s="170">
        <v>519.1</v>
      </c>
      <c r="I2273" s="170">
        <v>0</v>
      </c>
      <c r="J2273" s="170">
        <v>0</v>
      </c>
      <c r="K2273" s="170">
        <v>0</v>
      </c>
      <c r="L2273" s="170">
        <v>750.3</v>
      </c>
      <c r="M2273" s="170">
        <v>0</v>
      </c>
      <c r="N2273" s="170">
        <v>2191</v>
      </c>
      <c r="O2273" s="170">
        <v>0</v>
      </c>
      <c r="P2273" s="170">
        <v>0</v>
      </c>
      <c r="Q2273" s="170">
        <v>0</v>
      </c>
      <c r="R2273" s="170">
        <v>5568.3</v>
      </c>
      <c r="S2273" s="170">
        <v>0</v>
      </c>
      <c r="T2273" s="170">
        <v>0</v>
      </c>
      <c r="U2273" s="170">
        <v>35977.300000000003</v>
      </c>
      <c r="V2273" s="170">
        <v>4893.5</v>
      </c>
      <c r="W2273" s="170">
        <v>0</v>
      </c>
      <c r="X2273" s="170">
        <v>23172.400000000001</v>
      </c>
      <c r="Y2273" s="170">
        <v>0</v>
      </c>
      <c r="Z2273" s="170">
        <v>0</v>
      </c>
      <c r="AA2273" s="170">
        <v>0</v>
      </c>
      <c r="AB2273" s="170">
        <v>0</v>
      </c>
      <c r="AC2273" s="170">
        <v>1982.5</v>
      </c>
      <c r="AD2273" s="170">
        <v>0</v>
      </c>
      <c r="AE2273" s="170">
        <v>2013.2</v>
      </c>
      <c r="AF2273" s="170">
        <v>0</v>
      </c>
      <c r="AG2273" s="170">
        <v>1405.5</v>
      </c>
      <c r="AH2273" s="43">
        <v>78473.099999999991</v>
      </c>
    </row>
    <row r="2274" spans="1:34">
      <c r="A2274" s="52">
        <v>0</v>
      </c>
      <c r="D2274" s="62">
        <v>2007</v>
      </c>
      <c r="E2274" s="62">
        <v>12</v>
      </c>
      <c r="F2274" s="62">
        <v>2008</v>
      </c>
      <c r="G2274" s="62">
        <v>2008</v>
      </c>
      <c r="H2274" s="170">
        <v>470.3</v>
      </c>
      <c r="I2274" s="170">
        <v>0</v>
      </c>
      <c r="J2274" s="170">
        <v>0</v>
      </c>
      <c r="K2274" s="170">
        <v>0</v>
      </c>
      <c r="L2274" s="170">
        <v>759.6</v>
      </c>
      <c r="M2274" s="170">
        <v>0</v>
      </c>
      <c r="N2274" s="170">
        <v>2362.5</v>
      </c>
      <c r="O2274" s="170">
        <v>0</v>
      </c>
      <c r="P2274" s="170">
        <v>0</v>
      </c>
      <c r="Q2274" s="170">
        <v>0</v>
      </c>
      <c r="R2274" s="170">
        <v>3922.5</v>
      </c>
      <c r="S2274" s="170">
        <v>0</v>
      </c>
      <c r="T2274" s="170">
        <v>0</v>
      </c>
      <c r="U2274" s="170">
        <v>25902.9</v>
      </c>
      <c r="V2274" s="170">
        <v>1149</v>
      </c>
      <c r="W2274" s="170">
        <v>0</v>
      </c>
      <c r="X2274" s="170">
        <v>13749.4</v>
      </c>
      <c r="Y2274" s="170">
        <v>0</v>
      </c>
      <c r="Z2274" s="170">
        <v>0</v>
      </c>
      <c r="AA2274" s="170">
        <v>0</v>
      </c>
      <c r="AB2274" s="170">
        <v>0</v>
      </c>
      <c r="AC2274" s="170">
        <v>1289.3</v>
      </c>
      <c r="AD2274" s="170">
        <v>0</v>
      </c>
      <c r="AE2274" s="170">
        <v>1965.3</v>
      </c>
      <c r="AF2274" s="170">
        <v>0</v>
      </c>
      <c r="AG2274" s="170">
        <v>593.70000000000005</v>
      </c>
      <c r="AH2274" s="43">
        <v>52164.500000000007</v>
      </c>
    </row>
    <row r="2275" spans="1:34">
      <c r="A2275" s="52">
        <v>0</v>
      </c>
      <c r="D2275" s="62">
        <v>2008</v>
      </c>
      <c r="E2275" s="62">
        <v>1</v>
      </c>
      <c r="F2275" s="62">
        <v>2008</v>
      </c>
      <c r="G2275" s="62">
        <v>2008</v>
      </c>
      <c r="H2275" s="170">
        <v>510.1</v>
      </c>
      <c r="I2275" s="170">
        <v>0</v>
      </c>
      <c r="J2275" s="170">
        <v>0</v>
      </c>
      <c r="K2275" s="170">
        <v>0</v>
      </c>
      <c r="L2275" s="170">
        <v>0</v>
      </c>
      <c r="M2275" s="170">
        <v>0</v>
      </c>
      <c r="N2275" s="170">
        <v>1345.3</v>
      </c>
      <c r="O2275" s="170">
        <v>0</v>
      </c>
      <c r="P2275" s="170">
        <v>0</v>
      </c>
      <c r="Q2275" s="170">
        <v>0</v>
      </c>
      <c r="R2275" s="170">
        <v>3630.4</v>
      </c>
      <c r="S2275" s="170">
        <v>0</v>
      </c>
      <c r="T2275" s="170">
        <v>0</v>
      </c>
      <c r="U2275" s="170">
        <v>10843</v>
      </c>
      <c r="V2275" s="170">
        <v>387.8</v>
      </c>
      <c r="W2275" s="170">
        <v>0</v>
      </c>
      <c r="X2275" s="170">
        <v>14652.7</v>
      </c>
      <c r="Y2275" s="170">
        <v>0</v>
      </c>
      <c r="Z2275" s="170">
        <v>0</v>
      </c>
      <c r="AA2275" s="170">
        <v>0</v>
      </c>
      <c r="AB2275" s="170">
        <v>0</v>
      </c>
      <c r="AC2275" s="170">
        <v>1424.7</v>
      </c>
      <c r="AD2275" s="170">
        <v>0</v>
      </c>
      <c r="AE2275" s="170">
        <v>1745.9</v>
      </c>
      <c r="AF2275" s="170">
        <v>0</v>
      </c>
      <c r="AG2275" s="170">
        <v>263.10000000000002</v>
      </c>
      <c r="AH2275" s="43">
        <v>34803</v>
      </c>
    </row>
    <row r="2276" spans="1:34">
      <c r="A2276" s="52">
        <v>0</v>
      </c>
      <c r="D2276" s="62">
        <v>2008</v>
      </c>
      <c r="E2276" s="62">
        <v>2</v>
      </c>
      <c r="F2276" s="62">
        <v>2008</v>
      </c>
      <c r="G2276" s="62">
        <v>2008</v>
      </c>
      <c r="H2276" s="170">
        <v>429</v>
      </c>
      <c r="I2276" s="170">
        <v>0</v>
      </c>
      <c r="J2276" s="170">
        <v>0</v>
      </c>
      <c r="K2276" s="170">
        <v>0</v>
      </c>
      <c r="L2276" s="170">
        <v>0</v>
      </c>
      <c r="M2276" s="170">
        <v>0</v>
      </c>
      <c r="N2276" s="170">
        <v>1030.9000000000001</v>
      </c>
      <c r="O2276" s="170">
        <v>0</v>
      </c>
      <c r="P2276" s="170">
        <v>0</v>
      </c>
      <c r="Q2276" s="170">
        <v>0</v>
      </c>
      <c r="R2276" s="170">
        <v>2228.6999999999998</v>
      </c>
      <c r="S2276" s="170">
        <v>0</v>
      </c>
      <c r="T2276" s="170">
        <v>0</v>
      </c>
      <c r="U2276" s="170">
        <v>14008.3</v>
      </c>
      <c r="V2276" s="170">
        <v>230.8</v>
      </c>
      <c r="W2276" s="170">
        <v>0</v>
      </c>
      <c r="X2276" s="170">
        <v>11166.7</v>
      </c>
      <c r="Y2276" s="170">
        <v>0</v>
      </c>
      <c r="Z2276" s="170">
        <v>0</v>
      </c>
      <c r="AA2276" s="170">
        <v>0</v>
      </c>
      <c r="AB2276" s="170">
        <v>0</v>
      </c>
      <c r="AC2276" s="170">
        <v>860.8</v>
      </c>
      <c r="AD2276" s="170">
        <v>0</v>
      </c>
      <c r="AE2276" s="170">
        <v>0</v>
      </c>
      <c r="AF2276" s="170">
        <v>0</v>
      </c>
      <c r="AG2276" s="170">
        <v>337.6</v>
      </c>
      <c r="AH2276" s="43">
        <v>30292.799999999996</v>
      </c>
    </row>
    <row r="2277" spans="1:34">
      <c r="A2277" s="52">
        <v>0</v>
      </c>
      <c r="D2277" s="62">
        <v>2008</v>
      </c>
      <c r="E2277" s="62">
        <v>3</v>
      </c>
      <c r="F2277" s="62">
        <v>2008</v>
      </c>
      <c r="G2277" s="62">
        <v>2008</v>
      </c>
      <c r="H2277" s="170">
        <v>596.9</v>
      </c>
      <c r="I2277" s="170">
        <v>0</v>
      </c>
      <c r="J2277" s="170">
        <v>0</v>
      </c>
      <c r="K2277" s="170">
        <v>0</v>
      </c>
      <c r="L2277" s="170">
        <v>0</v>
      </c>
      <c r="M2277" s="170">
        <v>0</v>
      </c>
      <c r="N2277" s="170">
        <v>1125.7</v>
      </c>
      <c r="O2277" s="170">
        <v>0</v>
      </c>
      <c r="P2277" s="170">
        <v>0</v>
      </c>
      <c r="Q2277" s="170">
        <v>0</v>
      </c>
      <c r="R2277" s="170">
        <v>4744.3</v>
      </c>
      <c r="S2277" s="170">
        <v>0</v>
      </c>
      <c r="T2277" s="170">
        <v>0</v>
      </c>
      <c r="U2277" s="170">
        <v>25857.9</v>
      </c>
      <c r="V2277" s="170">
        <v>887.9</v>
      </c>
      <c r="W2277" s="170">
        <v>0</v>
      </c>
      <c r="X2277" s="170">
        <v>22128.9</v>
      </c>
      <c r="Y2277" s="170">
        <v>0</v>
      </c>
      <c r="Z2277" s="170">
        <v>0</v>
      </c>
      <c r="AA2277" s="170">
        <v>0</v>
      </c>
      <c r="AB2277" s="170">
        <v>0</v>
      </c>
      <c r="AC2277" s="170">
        <v>1540</v>
      </c>
      <c r="AD2277" s="170">
        <v>0</v>
      </c>
      <c r="AE2277" s="170">
        <v>0</v>
      </c>
      <c r="AF2277" s="170">
        <v>0</v>
      </c>
      <c r="AG2277" s="170">
        <v>405.5</v>
      </c>
      <c r="AH2277" s="43">
        <v>57287.100000000006</v>
      </c>
    </row>
    <row r="2278" spans="1:34">
      <c r="A2278" s="52">
        <v>0</v>
      </c>
      <c r="D2278" s="62">
        <v>2008</v>
      </c>
      <c r="E2278" s="62">
        <v>4</v>
      </c>
      <c r="F2278" s="62">
        <v>2008</v>
      </c>
      <c r="G2278" s="62">
        <v>2008</v>
      </c>
      <c r="H2278" s="170">
        <v>751.6</v>
      </c>
      <c r="I2278" s="170">
        <v>0</v>
      </c>
      <c r="J2278" s="170">
        <v>0</v>
      </c>
      <c r="K2278" s="170">
        <v>0</v>
      </c>
      <c r="L2278" s="170">
        <v>0</v>
      </c>
      <c r="M2278" s="170">
        <v>0</v>
      </c>
      <c r="N2278" s="170">
        <v>2226.4</v>
      </c>
      <c r="O2278" s="170">
        <v>0</v>
      </c>
      <c r="P2278" s="170">
        <v>0</v>
      </c>
      <c r="Q2278" s="170">
        <v>0</v>
      </c>
      <c r="R2278" s="170">
        <v>5970.5</v>
      </c>
      <c r="S2278" s="170">
        <v>0</v>
      </c>
      <c r="T2278" s="170">
        <v>0</v>
      </c>
      <c r="U2278" s="170">
        <v>16964.400000000001</v>
      </c>
      <c r="V2278" s="170">
        <v>2276.3000000000002</v>
      </c>
      <c r="W2278" s="170">
        <v>0</v>
      </c>
      <c r="X2278" s="170">
        <v>24520.7</v>
      </c>
      <c r="Y2278" s="170">
        <v>0</v>
      </c>
      <c r="Z2278" s="170">
        <v>0</v>
      </c>
      <c r="AA2278" s="170">
        <v>0</v>
      </c>
      <c r="AB2278" s="170">
        <v>0</v>
      </c>
      <c r="AC2278" s="170">
        <v>1869.4</v>
      </c>
      <c r="AD2278" s="170">
        <v>0</v>
      </c>
      <c r="AE2278" s="170">
        <v>0</v>
      </c>
      <c r="AF2278" s="170">
        <v>0</v>
      </c>
      <c r="AG2278" s="170">
        <v>789.3</v>
      </c>
      <c r="AH2278" s="43">
        <v>55368.600000000006</v>
      </c>
    </row>
    <row r="2279" spans="1:34">
      <c r="A2279" s="52">
        <v>0</v>
      </c>
      <c r="D2279" s="62">
        <v>2008</v>
      </c>
      <c r="E2279" s="62">
        <v>5</v>
      </c>
      <c r="F2279" s="62">
        <v>2008</v>
      </c>
      <c r="G2279" s="62">
        <v>2009</v>
      </c>
      <c r="H2279" s="170">
        <v>588.9</v>
      </c>
      <c r="I2279" s="170">
        <v>0</v>
      </c>
      <c r="J2279" s="170">
        <v>0</v>
      </c>
      <c r="K2279" s="170">
        <v>0</v>
      </c>
      <c r="L2279" s="170">
        <v>0</v>
      </c>
      <c r="M2279" s="170">
        <v>0</v>
      </c>
      <c r="N2279" s="170">
        <v>2531.3000000000002</v>
      </c>
      <c r="O2279" s="170">
        <v>0</v>
      </c>
      <c r="P2279" s="170">
        <v>0</v>
      </c>
      <c r="Q2279" s="170">
        <v>0</v>
      </c>
      <c r="R2279" s="170">
        <v>4318.3999999999996</v>
      </c>
      <c r="S2279" s="170">
        <v>0</v>
      </c>
      <c r="T2279" s="170">
        <v>0</v>
      </c>
      <c r="U2279" s="170">
        <v>8972.7000000000007</v>
      </c>
      <c r="V2279" s="170">
        <v>273.3</v>
      </c>
      <c r="W2279" s="170">
        <v>0</v>
      </c>
      <c r="X2279" s="170">
        <v>23294.799999999999</v>
      </c>
      <c r="Y2279" s="170">
        <v>0</v>
      </c>
      <c r="Z2279" s="170">
        <v>0</v>
      </c>
      <c r="AA2279" s="170">
        <v>0</v>
      </c>
      <c r="AB2279" s="170">
        <v>0</v>
      </c>
      <c r="AC2279" s="170">
        <v>2052.8000000000002</v>
      </c>
      <c r="AD2279" s="170">
        <v>0</v>
      </c>
      <c r="AE2279" s="170">
        <v>0</v>
      </c>
      <c r="AF2279" s="170">
        <v>0</v>
      </c>
      <c r="AG2279" s="170">
        <v>1278.2</v>
      </c>
      <c r="AH2279" s="43">
        <v>43310.400000000001</v>
      </c>
    </row>
    <row r="2280" spans="1:34">
      <c r="A2280" s="52">
        <v>0</v>
      </c>
      <c r="D2280" s="62">
        <v>2008</v>
      </c>
      <c r="E2280" s="62">
        <v>6</v>
      </c>
      <c r="F2280" s="62">
        <v>2008</v>
      </c>
      <c r="G2280" s="62">
        <v>2009</v>
      </c>
      <c r="H2280" s="170">
        <v>837.1</v>
      </c>
      <c r="I2280" s="170">
        <v>0</v>
      </c>
      <c r="J2280" s="170">
        <v>0</v>
      </c>
      <c r="K2280" s="170">
        <v>0</v>
      </c>
      <c r="L2280" s="170">
        <v>0</v>
      </c>
      <c r="M2280" s="170">
        <v>0</v>
      </c>
      <c r="N2280" s="170">
        <v>2790.9</v>
      </c>
      <c r="O2280" s="170">
        <v>0</v>
      </c>
      <c r="P2280" s="170">
        <v>0</v>
      </c>
      <c r="Q2280" s="170">
        <v>0</v>
      </c>
      <c r="R2280" s="170">
        <v>6524.7</v>
      </c>
      <c r="S2280" s="170">
        <v>0</v>
      </c>
      <c r="T2280" s="170">
        <v>0</v>
      </c>
      <c r="U2280" s="170">
        <v>33566.6</v>
      </c>
      <c r="V2280" s="170">
        <v>354</v>
      </c>
      <c r="W2280" s="170">
        <v>0</v>
      </c>
      <c r="X2280" s="170">
        <v>35585</v>
      </c>
      <c r="Y2280" s="170">
        <v>0</v>
      </c>
      <c r="Z2280" s="170">
        <v>0</v>
      </c>
      <c r="AA2280" s="170">
        <v>0</v>
      </c>
      <c r="AB2280" s="170">
        <v>0</v>
      </c>
      <c r="AC2280" s="170">
        <v>2177.4</v>
      </c>
      <c r="AD2280" s="170">
        <v>0</v>
      </c>
      <c r="AE2280" s="170">
        <v>0</v>
      </c>
      <c r="AF2280" s="170">
        <v>0</v>
      </c>
      <c r="AG2280" s="170">
        <v>1627.5</v>
      </c>
      <c r="AH2280" s="43">
        <v>83463.199999999997</v>
      </c>
    </row>
    <row r="2281" spans="1:34">
      <c r="A2281" s="52">
        <v>0</v>
      </c>
      <c r="D2281" s="62">
        <v>2008</v>
      </c>
      <c r="E2281" s="62">
        <v>7</v>
      </c>
      <c r="F2281" s="62">
        <v>2009</v>
      </c>
      <c r="G2281" s="62">
        <v>2009</v>
      </c>
      <c r="H2281" s="170">
        <v>1311.8</v>
      </c>
      <c r="I2281" s="170">
        <v>0</v>
      </c>
      <c r="J2281" s="170">
        <v>0</v>
      </c>
      <c r="K2281" s="170">
        <v>0</v>
      </c>
      <c r="L2281" s="170">
        <v>0</v>
      </c>
      <c r="M2281" s="170">
        <v>0</v>
      </c>
      <c r="N2281" s="170">
        <v>2959.9</v>
      </c>
      <c r="O2281" s="170">
        <v>0</v>
      </c>
      <c r="P2281" s="170">
        <v>0</v>
      </c>
      <c r="Q2281" s="170">
        <v>0</v>
      </c>
      <c r="R2281" s="170">
        <v>12954.2</v>
      </c>
      <c r="S2281" s="170">
        <v>0</v>
      </c>
      <c r="T2281" s="170">
        <v>0</v>
      </c>
      <c r="U2281" s="170">
        <v>32472</v>
      </c>
      <c r="V2281" s="170">
        <v>1443.8</v>
      </c>
      <c r="W2281" s="170">
        <v>0</v>
      </c>
      <c r="X2281" s="170">
        <v>39230.400000000001</v>
      </c>
      <c r="Y2281" s="170">
        <v>0</v>
      </c>
      <c r="Z2281" s="170">
        <v>0</v>
      </c>
      <c r="AA2281" s="170">
        <v>0</v>
      </c>
      <c r="AB2281" s="170">
        <v>0</v>
      </c>
      <c r="AC2281" s="170">
        <v>2247.1</v>
      </c>
      <c r="AD2281" s="170">
        <v>0</v>
      </c>
      <c r="AE2281" s="170">
        <v>0</v>
      </c>
      <c r="AF2281" s="170">
        <v>0</v>
      </c>
      <c r="AG2281" s="170">
        <v>1939.3</v>
      </c>
      <c r="AH2281" s="43">
        <v>94558.500000000015</v>
      </c>
    </row>
    <row r="2282" spans="1:34">
      <c r="A2282" s="52">
        <v>0</v>
      </c>
      <c r="D2282" s="62">
        <v>2008</v>
      </c>
      <c r="E2282" s="62">
        <v>8</v>
      </c>
      <c r="F2282" s="62">
        <v>2009</v>
      </c>
      <c r="G2282" s="62">
        <v>2009</v>
      </c>
      <c r="H2282" s="170">
        <v>1112.3</v>
      </c>
      <c r="I2282" s="170">
        <v>0</v>
      </c>
      <c r="J2282" s="170">
        <v>0</v>
      </c>
      <c r="K2282" s="170">
        <v>0</v>
      </c>
      <c r="L2282" s="170">
        <v>0</v>
      </c>
      <c r="M2282" s="170">
        <v>0</v>
      </c>
      <c r="N2282" s="170">
        <v>3080.8</v>
      </c>
      <c r="O2282" s="170">
        <v>0</v>
      </c>
      <c r="P2282" s="170">
        <v>0</v>
      </c>
      <c r="Q2282" s="170">
        <v>0</v>
      </c>
      <c r="R2282" s="170">
        <v>12538.2</v>
      </c>
      <c r="S2282" s="170">
        <v>0</v>
      </c>
      <c r="T2282" s="170">
        <v>0</v>
      </c>
      <c r="U2282" s="170">
        <v>32300.5</v>
      </c>
      <c r="V2282" s="170">
        <v>1682.6</v>
      </c>
      <c r="W2282" s="170">
        <v>0</v>
      </c>
      <c r="X2282" s="170">
        <v>37767.699999999997</v>
      </c>
      <c r="Y2282" s="170">
        <v>0</v>
      </c>
      <c r="Z2282" s="170">
        <v>0</v>
      </c>
      <c r="AA2282" s="170">
        <v>0</v>
      </c>
      <c r="AB2282" s="170">
        <v>0</v>
      </c>
      <c r="AC2282" s="170">
        <v>2227</v>
      </c>
      <c r="AD2282" s="170">
        <v>0</v>
      </c>
      <c r="AE2282" s="170">
        <v>0</v>
      </c>
      <c r="AF2282" s="170">
        <v>0</v>
      </c>
      <c r="AG2282" s="170">
        <v>1850.7</v>
      </c>
      <c r="AH2282" s="43">
        <v>92559.8</v>
      </c>
    </row>
    <row r="2283" spans="1:34">
      <c r="A2283" s="52">
        <v>0</v>
      </c>
      <c r="D2283" s="62">
        <v>2008</v>
      </c>
      <c r="E2283" s="62">
        <v>9</v>
      </c>
      <c r="F2283" s="62">
        <v>2009</v>
      </c>
      <c r="G2283" s="62">
        <v>2009</v>
      </c>
      <c r="H2283" s="170">
        <v>1048.0999999999999</v>
      </c>
      <c r="I2283" s="170">
        <v>0</v>
      </c>
      <c r="J2283" s="170">
        <v>0</v>
      </c>
      <c r="K2283" s="170">
        <v>0</v>
      </c>
      <c r="L2283" s="170">
        <v>0</v>
      </c>
      <c r="M2283" s="170">
        <v>0</v>
      </c>
      <c r="N2283" s="170">
        <v>2511</v>
      </c>
      <c r="O2283" s="170">
        <v>0</v>
      </c>
      <c r="P2283" s="170">
        <v>0</v>
      </c>
      <c r="Q2283" s="170">
        <v>0</v>
      </c>
      <c r="R2283" s="170">
        <v>9021.7999999999993</v>
      </c>
      <c r="S2283" s="170">
        <v>0</v>
      </c>
      <c r="T2283" s="170">
        <v>0</v>
      </c>
      <c r="U2283" s="170">
        <v>32459.1</v>
      </c>
      <c r="V2283" s="170">
        <v>439.5</v>
      </c>
      <c r="W2283" s="170">
        <v>0</v>
      </c>
      <c r="X2283" s="170">
        <v>36778</v>
      </c>
      <c r="Y2283" s="170">
        <v>0</v>
      </c>
      <c r="Z2283" s="170">
        <v>0</v>
      </c>
      <c r="AA2283" s="170">
        <v>0</v>
      </c>
      <c r="AB2283" s="170">
        <v>0</v>
      </c>
      <c r="AC2283" s="170">
        <v>1856.4</v>
      </c>
      <c r="AD2283" s="170">
        <v>0</v>
      </c>
      <c r="AE2283" s="170">
        <v>0</v>
      </c>
      <c r="AF2283" s="170">
        <v>0</v>
      </c>
      <c r="AG2283" s="170">
        <v>1651.2</v>
      </c>
      <c r="AH2283" s="43">
        <v>85765.099999999991</v>
      </c>
    </row>
    <row r="2284" spans="1:34">
      <c r="A2284" s="52">
        <v>0</v>
      </c>
      <c r="D2284" s="62">
        <v>2008</v>
      </c>
      <c r="E2284" s="62">
        <v>10</v>
      </c>
      <c r="F2284" s="62">
        <v>2009</v>
      </c>
      <c r="G2284" s="62">
        <v>2009</v>
      </c>
      <c r="H2284" s="170">
        <v>958.4</v>
      </c>
      <c r="I2284" s="170">
        <v>0</v>
      </c>
      <c r="J2284" s="170">
        <v>0</v>
      </c>
      <c r="K2284" s="170">
        <v>0</v>
      </c>
      <c r="L2284" s="170">
        <v>0</v>
      </c>
      <c r="M2284" s="170">
        <v>0</v>
      </c>
      <c r="N2284" s="170">
        <v>2386.5</v>
      </c>
      <c r="O2284" s="170">
        <v>0</v>
      </c>
      <c r="P2284" s="170">
        <v>0</v>
      </c>
      <c r="Q2284" s="170">
        <v>0</v>
      </c>
      <c r="R2284" s="170">
        <v>7267.7</v>
      </c>
      <c r="S2284" s="170">
        <v>0</v>
      </c>
      <c r="T2284" s="170">
        <v>0</v>
      </c>
      <c r="U2284" s="170">
        <v>41553.5</v>
      </c>
      <c r="V2284" s="170">
        <v>2376.6999999999998</v>
      </c>
      <c r="W2284" s="170">
        <v>0</v>
      </c>
      <c r="X2284" s="170">
        <v>41666.5</v>
      </c>
      <c r="Y2284" s="170">
        <v>0</v>
      </c>
      <c r="Z2284" s="170">
        <v>0</v>
      </c>
      <c r="AA2284" s="170">
        <v>0</v>
      </c>
      <c r="AB2284" s="170">
        <v>0</v>
      </c>
      <c r="AC2284" s="170">
        <v>1904.7</v>
      </c>
      <c r="AD2284" s="170">
        <v>0</v>
      </c>
      <c r="AE2284" s="170">
        <v>0</v>
      </c>
      <c r="AF2284" s="170">
        <v>0</v>
      </c>
      <c r="AG2284" s="170">
        <v>1550.6</v>
      </c>
      <c r="AH2284" s="43">
        <v>99664.599999999991</v>
      </c>
    </row>
    <row r="2285" spans="1:34">
      <c r="A2285" s="52">
        <v>0</v>
      </c>
      <c r="D2285" s="62">
        <v>2008</v>
      </c>
      <c r="E2285" s="62">
        <v>11</v>
      </c>
      <c r="F2285" s="62">
        <v>2009</v>
      </c>
      <c r="G2285" s="62">
        <v>2009</v>
      </c>
      <c r="H2285" s="170">
        <v>500.4</v>
      </c>
      <c r="I2285" s="170">
        <v>0</v>
      </c>
      <c r="J2285" s="170">
        <v>0</v>
      </c>
      <c r="K2285" s="170">
        <v>0</v>
      </c>
      <c r="L2285" s="170">
        <v>0</v>
      </c>
      <c r="M2285" s="170">
        <v>0</v>
      </c>
      <c r="N2285" s="170">
        <v>1900.6</v>
      </c>
      <c r="O2285" s="170">
        <v>0</v>
      </c>
      <c r="P2285" s="170">
        <v>0</v>
      </c>
      <c r="Q2285" s="170">
        <v>0</v>
      </c>
      <c r="R2285" s="170">
        <v>6810.6</v>
      </c>
      <c r="S2285" s="170">
        <v>0</v>
      </c>
      <c r="T2285" s="170">
        <v>0</v>
      </c>
      <c r="U2285" s="170">
        <v>31850.3</v>
      </c>
      <c r="V2285" s="170">
        <v>5080.7</v>
      </c>
      <c r="W2285" s="170">
        <v>0</v>
      </c>
      <c r="X2285" s="170">
        <v>27455</v>
      </c>
      <c r="Y2285" s="170">
        <v>0</v>
      </c>
      <c r="Z2285" s="170">
        <v>0</v>
      </c>
      <c r="AA2285" s="170">
        <v>0</v>
      </c>
      <c r="AB2285" s="170">
        <v>0</v>
      </c>
      <c r="AC2285" s="170">
        <v>1867.8</v>
      </c>
      <c r="AD2285" s="170">
        <v>0</v>
      </c>
      <c r="AE2285" s="170">
        <v>0</v>
      </c>
      <c r="AF2285" s="170">
        <v>0</v>
      </c>
      <c r="AG2285" s="170">
        <v>1096.5</v>
      </c>
      <c r="AH2285" s="43">
        <v>76561.900000000009</v>
      </c>
    </row>
    <row r="2286" spans="1:34">
      <c r="A2286" s="52">
        <v>0</v>
      </c>
      <c r="D2286" s="62">
        <v>2008</v>
      </c>
      <c r="E2286" s="62">
        <v>12</v>
      </c>
      <c r="F2286" s="62">
        <v>2009</v>
      </c>
      <c r="G2286" s="62">
        <v>2009</v>
      </c>
      <c r="H2286" s="170">
        <v>588.29999999999995</v>
      </c>
      <c r="I2286" s="170">
        <v>0</v>
      </c>
      <c r="J2286" s="170">
        <v>0</v>
      </c>
      <c r="K2286" s="170">
        <v>0</v>
      </c>
      <c r="L2286" s="170">
        <v>0</v>
      </c>
      <c r="M2286" s="170">
        <v>0</v>
      </c>
      <c r="N2286" s="170">
        <v>1331.3</v>
      </c>
      <c r="O2286" s="170">
        <v>0</v>
      </c>
      <c r="P2286" s="170">
        <v>0</v>
      </c>
      <c r="Q2286" s="170">
        <v>0</v>
      </c>
      <c r="R2286" s="170">
        <v>4633.2</v>
      </c>
      <c r="S2286" s="170">
        <v>0</v>
      </c>
      <c r="T2286" s="170">
        <v>0</v>
      </c>
      <c r="U2286" s="170">
        <v>23672.9</v>
      </c>
      <c r="V2286" s="170">
        <v>2936.9</v>
      </c>
      <c r="W2286" s="170">
        <v>0</v>
      </c>
      <c r="X2286" s="170">
        <v>11056</v>
      </c>
      <c r="Y2286" s="170">
        <v>0</v>
      </c>
      <c r="Z2286" s="170">
        <v>0</v>
      </c>
      <c r="AA2286" s="170">
        <v>0</v>
      </c>
      <c r="AB2286" s="170">
        <v>0</v>
      </c>
      <c r="AC2286" s="170">
        <v>1952.8</v>
      </c>
      <c r="AD2286" s="170">
        <v>0</v>
      </c>
      <c r="AE2286" s="170">
        <v>0</v>
      </c>
      <c r="AF2286" s="170">
        <v>0</v>
      </c>
      <c r="AG2286" s="170">
        <v>421.7</v>
      </c>
      <c r="AH2286" s="43">
        <v>46593.1</v>
      </c>
    </row>
    <row r="2287" spans="1:34">
      <c r="A2287" s="52">
        <v>0</v>
      </c>
      <c r="D2287" s="62">
        <v>2009</v>
      </c>
      <c r="E2287" s="62">
        <v>1</v>
      </c>
      <c r="F2287" s="62">
        <v>2009</v>
      </c>
      <c r="G2287" s="62">
        <v>2009</v>
      </c>
      <c r="H2287" s="170">
        <v>770.9</v>
      </c>
      <c r="I2287" s="170">
        <v>0</v>
      </c>
      <c r="J2287" s="170">
        <v>0</v>
      </c>
      <c r="K2287" s="170">
        <v>0</v>
      </c>
      <c r="L2287" s="170">
        <v>0</v>
      </c>
      <c r="M2287" s="170">
        <v>0</v>
      </c>
      <c r="N2287" s="170">
        <v>2187.3000000000002</v>
      </c>
      <c r="O2287" s="170">
        <v>0</v>
      </c>
      <c r="P2287" s="170">
        <v>0</v>
      </c>
      <c r="Q2287" s="170">
        <v>0</v>
      </c>
      <c r="R2287" s="170">
        <v>2475</v>
      </c>
      <c r="S2287" s="170">
        <v>0</v>
      </c>
      <c r="T2287" s="170">
        <v>0</v>
      </c>
      <c r="U2287" s="170">
        <v>13410.2</v>
      </c>
      <c r="V2287" s="170">
        <v>383.4</v>
      </c>
      <c r="W2287" s="170">
        <v>0</v>
      </c>
      <c r="X2287" s="170">
        <v>13426.3</v>
      </c>
      <c r="Y2287" s="170">
        <v>0</v>
      </c>
      <c r="Z2287" s="170">
        <v>0</v>
      </c>
      <c r="AA2287" s="170">
        <v>0</v>
      </c>
      <c r="AB2287" s="170">
        <v>0</v>
      </c>
      <c r="AC2287" s="170">
        <v>496.5</v>
      </c>
      <c r="AD2287" s="170">
        <v>0</v>
      </c>
      <c r="AE2287" s="170">
        <v>0</v>
      </c>
      <c r="AF2287" s="170">
        <v>0</v>
      </c>
      <c r="AG2287" s="170">
        <v>1061.2</v>
      </c>
      <c r="AH2287" s="43">
        <v>34210.800000000003</v>
      </c>
    </row>
    <row r="2288" spans="1:34">
      <c r="A2288" s="52">
        <v>0</v>
      </c>
      <c r="D2288" s="62">
        <v>2009</v>
      </c>
      <c r="E2288" s="62">
        <v>2</v>
      </c>
      <c r="F2288" s="62">
        <v>2009</v>
      </c>
      <c r="G2288" s="62">
        <v>2009</v>
      </c>
      <c r="H2288" s="170">
        <v>948.2</v>
      </c>
      <c r="I2288" s="170">
        <v>0</v>
      </c>
      <c r="J2288" s="170">
        <v>0</v>
      </c>
      <c r="K2288" s="170">
        <v>0</v>
      </c>
      <c r="L2288" s="170">
        <v>0</v>
      </c>
      <c r="M2288" s="170">
        <v>0</v>
      </c>
      <c r="N2288" s="170">
        <v>1195.5</v>
      </c>
      <c r="O2288" s="170">
        <v>0</v>
      </c>
      <c r="P2288" s="170">
        <v>0</v>
      </c>
      <c r="Q2288" s="170">
        <v>0</v>
      </c>
      <c r="R2288" s="170">
        <v>121.5</v>
      </c>
      <c r="S2288" s="170">
        <v>0</v>
      </c>
      <c r="T2288" s="170">
        <v>0</v>
      </c>
      <c r="U2288" s="170">
        <v>7253.2</v>
      </c>
      <c r="V2288" s="170">
        <v>659</v>
      </c>
      <c r="W2288" s="170">
        <v>0</v>
      </c>
      <c r="X2288" s="170">
        <v>9419.5</v>
      </c>
      <c r="Y2288" s="170">
        <v>0</v>
      </c>
      <c r="Z2288" s="170">
        <v>0</v>
      </c>
      <c r="AA2288" s="170">
        <v>0</v>
      </c>
      <c r="AB2288" s="170">
        <v>0</v>
      </c>
      <c r="AC2288" s="170">
        <v>838.7</v>
      </c>
      <c r="AD2288" s="170">
        <v>0</v>
      </c>
      <c r="AE2288" s="170">
        <v>0</v>
      </c>
      <c r="AF2288" s="170">
        <v>0</v>
      </c>
      <c r="AG2288" s="170">
        <v>330.1</v>
      </c>
      <c r="AH2288" s="43">
        <v>20765.7</v>
      </c>
    </row>
    <row r="2289" spans="1:34">
      <c r="A2289" s="52">
        <v>0</v>
      </c>
      <c r="D2289" s="62">
        <v>2009</v>
      </c>
      <c r="E2289" s="62">
        <v>3</v>
      </c>
      <c r="F2289" s="62">
        <v>2009</v>
      </c>
      <c r="G2289" s="62">
        <v>2009</v>
      </c>
      <c r="H2289" s="170">
        <v>1734.4</v>
      </c>
      <c r="I2289" s="170">
        <v>0</v>
      </c>
      <c r="J2289" s="170">
        <v>0</v>
      </c>
      <c r="K2289" s="170">
        <v>0</v>
      </c>
      <c r="L2289" s="170">
        <v>0</v>
      </c>
      <c r="M2289" s="170">
        <v>0</v>
      </c>
      <c r="N2289" s="170">
        <v>2563.6</v>
      </c>
      <c r="O2289" s="170">
        <v>0</v>
      </c>
      <c r="P2289" s="170">
        <v>0</v>
      </c>
      <c r="Q2289" s="170">
        <v>0</v>
      </c>
      <c r="R2289" s="170">
        <v>82.1</v>
      </c>
      <c r="S2289" s="170">
        <v>0</v>
      </c>
      <c r="T2289" s="170">
        <v>0</v>
      </c>
      <c r="U2289" s="170">
        <v>22839.3</v>
      </c>
      <c r="V2289" s="170">
        <v>1601</v>
      </c>
      <c r="W2289" s="170">
        <v>0</v>
      </c>
      <c r="X2289" s="170">
        <v>21373.200000000001</v>
      </c>
      <c r="Y2289" s="170">
        <v>0</v>
      </c>
      <c r="Z2289" s="170">
        <v>0</v>
      </c>
      <c r="AA2289" s="170">
        <v>0</v>
      </c>
      <c r="AB2289" s="170">
        <v>0</v>
      </c>
      <c r="AC2289" s="170">
        <v>1300.3</v>
      </c>
      <c r="AD2289" s="170">
        <v>0</v>
      </c>
      <c r="AE2289" s="170">
        <v>0</v>
      </c>
      <c r="AF2289" s="170">
        <v>0</v>
      </c>
      <c r="AG2289" s="170">
        <v>1297.5999999999999</v>
      </c>
      <c r="AH2289" s="43">
        <v>52791.500000000007</v>
      </c>
    </row>
    <row r="2290" spans="1:34">
      <c r="A2290" s="52">
        <v>0</v>
      </c>
      <c r="D2290" s="62">
        <v>2009</v>
      </c>
      <c r="E2290" s="62">
        <v>4</v>
      </c>
      <c r="F2290" s="62">
        <v>2009</v>
      </c>
      <c r="G2290" s="62">
        <v>2009</v>
      </c>
      <c r="H2290" s="170">
        <v>1483.7</v>
      </c>
      <c r="I2290" s="170">
        <v>0</v>
      </c>
      <c r="J2290" s="170">
        <v>2000</v>
      </c>
      <c r="K2290" s="170">
        <v>0</v>
      </c>
      <c r="L2290" s="170">
        <v>0</v>
      </c>
      <c r="M2290" s="170">
        <v>0</v>
      </c>
      <c r="N2290" s="170">
        <v>2780.7</v>
      </c>
      <c r="O2290" s="170">
        <v>0</v>
      </c>
      <c r="P2290" s="170">
        <v>0</v>
      </c>
      <c r="Q2290" s="170">
        <v>0</v>
      </c>
      <c r="R2290" s="170">
        <v>2441.4</v>
      </c>
      <c r="S2290" s="170">
        <v>0</v>
      </c>
      <c r="T2290" s="170">
        <v>0</v>
      </c>
      <c r="U2290" s="170">
        <v>34970.400000000001</v>
      </c>
      <c r="V2290" s="170">
        <v>5409.7</v>
      </c>
      <c r="W2290" s="170">
        <v>0</v>
      </c>
      <c r="X2290" s="170">
        <v>26561.4</v>
      </c>
      <c r="Y2290" s="170">
        <v>0</v>
      </c>
      <c r="Z2290" s="170">
        <v>0</v>
      </c>
      <c r="AA2290" s="170">
        <v>0</v>
      </c>
      <c r="AB2290" s="170">
        <v>0</v>
      </c>
      <c r="AC2290" s="170">
        <v>1738.9</v>
      </c>
      <c r="AD2290" s="170">
        <v>0</v>
      </c>
      <c r="AE2290" s="170">
        <v>0</v>
      </c>
      <c r="AF2290" s="170">
        <v>0</v>
      </c>
      <c r="AG2290" s="170">
        <v>1631.6</v>
      </c>
      <c r="AH2290" s="43">
        <v>79017.799999999988</v>
      </c>
    </row>
    <row r="2291" spans="1:34">
      <c r="A2291" s="52">
        <v>0</v>
      </c>
      <c r="D2291" s="62">
        <v>2009</v>
      </c>
      <c r="E2291" s="62">
        <v>5</v>
      </c>
      <c r="F2291" s="62">
        <v>2009</v>
      </c>
      <c r="G2291" s="62">
        <v>2010</v>
      </c>
      <c r="H2291" s="170">
        <v>615</v>
      </c>
      <c r="I2291" s="170">
        <v>0</v>
      </c>
      <c r="J2291" s="170">
        <v>0</v>
      </c>
      <c r="K2291" s="170">
        <v>0</v>
      </c>
      <c r="L2291" s="170">
        <v>0</v>
      </c>
      <c r="M2291" s="170">
        <v>0</v>
      </c>
      <c r="N2291" s="170">
        <v>2967.6</v>
      </c>
      <c r="O2291" s="170">
        <v>0</v>
      </c>
      <c r="P2291" s="170">
        <v>0</v>
      </c>
      <c r="Q2291" s="170">
        <v>0</v>
      </c>
      <c r="R2291" s="170">
        <v>11978.2</v>
      </c>
      <c r="S2291" s="170">
        <v>0</v>
      </c>
      <c r="T2291" s="170">
        <v>0</v>
      </c>
      <c r="U2291" s="170">
        <v>33536.699999999997</v>
      </c>
      <c r="V2291" s="170">
        <v>10218.9</v>
      </c>
      <c r="W2291" s="170">
        <v>0</v>
      </c>
      <c r="X2291" s="170">
        <v>21741.3</v>
      </c>
      <c r="Y2291" s="170">
        <v>0</v>
      </c>
      <c r="Z2291" s="170">
        <v>0</v>
      </c>
      <c r="AA2291" s="170">
        <v>0</v>
      </c>
      <c r="AB2291" s="170">
        <v>0</v>
      </c>
      <c r="AC2291" s="170">
        <v>1879.6</v>
      </c>
      <c r="AD2291" s="170">
        <v>0</v>
      </c>
      <c r="AE2291" s="170">
        <v>0</v>
      </c>
      <c r="AF2291" s="170">
        <v>0</v>
      </c>
      <c r="AG2291" s="170">
        <v>1615.8</v>
      </c>
      <c r="AH2291" s="43">
        <v>84553.1</v>
      </c>
    </row>
    <row r="2292" spans="1:34">
      <c r="A2292" s="52">
        <v>0</v>
      </c>
      <c r="D2292" s="62">
        <v>2009</v>
      </c>
      <c r="E2292" s="62">
        <v>6</v>
      </c>
      <c r="F2292" s="62">
        <v>2009</v>
      </c>
      <c r="G2292" s="62">
        <v>2010</v>
      </c>
      <c r="H2292" s="170">
        <v>602.5</v>
      </c>
      <c r="I2292" s="170">
        <v>0</v>
      </c>
      <c r="J2292" s="170">
        <v>0</v>
      </c>
      <c r="K2292" s="170">
        <v>0</v>
      </c>
      <c r="L2292" s="170">
        <v>0</v>
      </c>
      <c r="M2292" s="170">
        <v>0</v>
      </c>
      <c r="N2292" s="170">
        <v>2972.7</v>
      </c>
      <c r="O2292" s="170">
        <v>0</v>
      </c>
      <c r="P2292" s="170">
        <v>0</v>
      </c>
      <c r="Q2292" s="170">
        <v>0</v>
      </c>
      <c r="R2292" s="170">
        <v>11292</v>
      </c>
      <c r="S2292" s="170">
        <v>0</v>
      </c>
      <c r="T2292" s="170">
        <v>0</v>
      </c>
      <c r="U2292" s="170">
        <v>27787.9</v>
      </c>
      <c r="V2292" s="170">
        <v>8480.6</v>
      </c>
      <c r="W2292" s="170">
        <v>0</v>
      </c>
      <c r="X2292" s="170">
        <v>26090.6</v>
      </c>
      <c r="Y2292" s="170">
        <v>0</v>
      </c>
      <c r="Z2292" s="170">
        <v>0</v>
      </c>
      <c r="AA2292" s="170">
        <v>0</v>
      </c>
      <c r="AB2292" s="170">
        <v>0</v>
      </c>
      <c r="AC2292" s="170">
        <v>1783</v>
      </c>
      <c r="AD2292" s="170">
        <v>0</v>
      </c>
      <c r="AE2292" s="170">
        <v>0</v>
      </c>
      <c r="AF2292" s="170">
        <v>0</v>
      </c>
      <c r="AG2292" s="170">
        <v>2041.1</v>
      </c>
      <c r="AH2292" s="43">
        <v>81050.400000000009</v>
      </c>
    </row>
    <row r="2293" spans="1:34">
      <c r="A2293" s="52">
        <v>0</v>
      </c>
      <c r="D2293" s="62">
        <v>2009</v>
      </c>
      <c r="E2293" s="62">
        <v>7</v>
      </c>
      <c r="F2293" s="62">
        <v>2010</v>
      </c>
      <c r="G2293" s="62">
        <v>2010</v>
      </c>
      <c r="H2293" s="170">
        <v>861.2</v>
      </c>
      <c r="I2293" s="170">
        <v>0</v>
      </c>
      <c r="J2293" s="170">
        <v>0</v>
      </c>
      <c r="K2293" s="170">
        <v>0</v>
      </c>
      <c r="L2293" s="170">
        <v>0</v>
      </c>
      <c r="M2293" s="170">
        <v>0</v>
      </c>
      <c r="N2293" s="170">
        <v>3663.2</v>
      </c>
      <c r="O2293" s="170">
        <v>0</v>
      </c>
      <c r="P2293" s="170">
        <v>0</v>
      </c>
      <c r="Q2293" s="170">
        <v>0</v>
      </c>
      <c r="R2293" s="170">
        <v>12047.7</v>
      </c>
      <c r="S2293" s="170">
        <v>0</v>
      </c>
      <c r="T2293" s="170">
        <v>0</v>
      </c>
      <c r="U2293" s="170">
        <v>27473.4</v>
      </c>
      <c r="V2293" s="170">
        <v>1720.1</v>
      </c>
      <c r="W2293" s="170">
        <v>0</v>
      </c>
      <c r="X2293" s="170">
        <v>29118.2</v>
      </c>
      <c r="Y2293" s="170">
        <v>0</v>
      </c>
      <c r="Z2293" s="170">
        <v>0</v>
      </c>
      <c r="AA2293" s="170">
        <v>0</v>
      </c>
      <c r="AB2293" s="170">
        <v>0</v>
      </c>
      <c r="AC2293" s="170">
        <v>2107.9</v>
      </c>
      <c r="AD2293" s="170">
        <v>0</v>
      </c>
      <c r="AE2293" s="170">
        <v>0</v>
      </c>
      <c r="AF2293" s="170">
        <v>0</v>
      </c>
      <c r="AG2293" s="170">
        <v>2610.3000000000002</v>
      </c>
      <c r="AH2293" s="43">
        <v>79602</v>
      </c>
    </row>
    <row r="2294" spans="1:34">
      <c r="A2294" s="52">
        <v>0</v>
      </c>
      <c r="D2294" s="62">
        <v>2009</v>
      </c>
      <c r="E2294" s="62">
        <v>8</v>
      </c>
      <c r="F2294" s="62">
        <v>2010</v>
      </c>
      <c r="G2294" s="62">
        <v>2010</v>
      </c>
      <c r="H2294" s="170">
        <v>758.9</v>
      </c>
      <c r="I2294" s="170">
        <v>0</v>
      </c>
      <c r="J2294" s="170">
        <v>0</v>
      </c>
      <c r="K2294" s="170">
        <v>0</v>
      </c>
      <c r="L2294" s="170">
        <v>0</v>
      </c>
      <c r="M2294" s="170">
        <v>0</v>
      </c>
      <c r="N2294" s="170">
        <v>3084.3</v>
      </c>
      <c r="O2294" s="170">
        <v>0</v>
      </c>
      <c r="P2294" s="170">
        <v>0</v>
      </c>
      <c r="Q2294" s="170">
        <v>0</v>
      </c>
      <c r="R2294" s="170">
        <v>9445.6</v>
      </c>
      <c r="S2294" s="170">
        <v>0</v>
      </c>
      <c r="T2294" s="170">
        <v>0</v>
      </c>
      <c r="U2294" s="170">
        <v>26643.9</v>
      </c>
      <c r="V2294" s="170">
        <v>5723.4</v>
      </c>
      <c r="W2294" s="170">
        <v>0</v>
      </c>
      <c r="X2294" s="170">
        <v>23964.3</v>
      </c>
      <c r="Y2294" s="170">
        <v>0</v>
      </c>
      <c r="Z2294" s="170">
        <v>0</v>
      </c>
      <c r="AA2294" s="170">
        <v>0</v>
      </c>
      <c r="AB2294" s="170">
        <v>0</v>
      </c>
      <c r="AC2294" s="170">
        <v>2027.8</v>
      </c>
      <c r="AD2294" s="170">
        <v>0</v>
      </c>
      <c r="AE2294" s="170">
        <v>0</v>
      </c>
      <c r="AF2294" s="170">
        <v>0</v>
      </c>
      <c r="AG2294" s="170">
        <v>2103.3000000000002</v>
      </c>
      <c r="AH2294" s="43">
        <v>73751.500000000015</v>
      </c>
    </row>
    <row r="2295" spans="1:34">
      <c r="A2295" s="52">
        <v>0</v>
      </c>
      <c r="D2295" s="62">
        <v>2009</v>
      </c>
      <c r="E2295" s="62">
        <v>9</v>
      </c>
      <c r="F2295" s="62">
        <v>2010</v>
      </c>
      <c r="G2295" s="62">
        <v>2010</v>
      </c>
      <c r="H2295" s="170">
        <v>960.3</v>
      </c>
      <c r="I2295" s="170">
        <v>0</v>
      </c>
      <c r="J2295" s="170">
        <v>0</v>
      </c>
      <c r="K2295" s="170">
        <v>0</v>
      </c>
      <c r="L2295" s="170">
        <v>0</v>
      </c>
      <c r="M2295" s="170">
        <v>0</v>
      </c>
      <c r="N2295" s="170">
        <v>2689.3</v>
      </c>
      <c r="O2295" s="170">
        <v>0</v>
      </c>
      <c r="P2295" s="170">
        <v>0</v>
      </c>
      <c r="Q2295" s="170">
        <v>0</v>
      </c>
      <c r="R2295" s="170">
        <v>6877.3</v>
      </c>
      <c r="S2295" s="170">
        <v>0</v>
      </c>
      <c r="T2295" s="170">
        <v>0</v>
      </c>
      <c r="U2295" s="170">
        <v>24370.3</v>
      </c>
      <c r="V2295" s="170">
        <v>516.1</v>
      </c>
      <c r="W2295" s="170">
        <v>0</v>
      </c>
      <c r="X2295" s="170">
        <v>16387.2</v>
      </c>
      <c r="Y2295" s="170">
        <v>0</v>
      </c>
      <c r="Z2295" s="170">
        <v>0</v>
      </c>
      <c r="AA2295" s="170">
        <v>0</v>
      </c>
      <c r="AB2295" s="170">
        <v>0</v>
      </c>
      <c r="AC2295" s="170">
        <v>2004.6</v>
      </c>
      <c r="AD2295" s="170">
        <v>0</v>
      </c>
      <c r="AE2295" s="170">
        <v>0</v>
      </c>
      <c r="AF2295" s="170">
        <v>0</v>
      </c>
      <c r="AG2295" s="170">
        <v>1967.1</v>
      </c>
      <c r="AH2295" s="43">
        <v>55772.2</v>
      </c>
    </row>
    <row r="2296" spans="1:34">
      <c r="A2296" s="52">
        <v>0</v>
      </c>
      <c r="D2296" s="62">
        <v>2009</v>
      </c>
      <c r="E2296" s="62">
        <v>10</v>
      </c>
      <c r="F2296" s="62">
        <v>2010</v>
      </c>
      <c r="G2296" s="62">
        <v>2010</v>
      </c>
      <c r="H2296" s="170">
        <v>953.7</v>
      </c>
      <c r="I2296" s="170">
        <v>0</v>
      </c>
      <c r="J2296" s="170">
        <v>0</v>
      </c>
      <c r="K2296" s="170">
        <v>0</v>
      </c>
      <c r="L2296" s="170">
        <v>0</v>
      </c>
      <c r="M2296" s="170">
        <v>0</v>
      </c>
      <c r="N2296" s="170">
        <v>2262.3000000000002</v>
      </c>
      <c r="O2296" s="170">
        <v>0</v>
      </c>
      <c r="P2296" s="170">
        <v>0</v>
      </c>
      <c r="Q2296" s="170">
        <v>0</v>
      </c>
      <c r="R2296" s="170">
        <v>4478.6000000000004</v>
      </c>
      <c r="S2296" s="170">
        <v>0</v>
      </c>
      <c r="T2296" s="170">
        <v>2390.6</v>
      </c>
      <c r="U2296" s="170">
        <v>18100.8</v>
      </c>
      <c r="V2296" s="170">
        <v>432.6</v>
      </c>
      <c r="W2296" s="170">
        <v>0</v>
      </c>
      <c r="X2296" s="170">
        <v>26595.5</v>
      </c>
      <c r="Y2296" s="170">
        <v>0</v>
      </c>
      <c r="Z2296" s="170">
        <v>0</v>
      </c>
      <c r="AA2296" s="170">
        <v>0</v>
      </c>
      <c r="AB2296" s="170">
        <v>0</v>
      </c>
      <c r="AC2296" s="170">
        <v>1786.8</v>
      </c>
      <c r="AD2296" s="170">
        <v>0</v>
      </c>
      <c r="AE2296" s="170">
        <v>0</v>
      </c>
      <c r="AF2296" s="170">
        <v>0</v>
      </c>
      <c r="AG2296" s="170">
        <v>1622.8</v>
      </c>
      <c r="AH2296" s="43">
        <v>58623.700000000004</v>
      </c>
    </row>
    <row r="2297" spans="1:34">
      <c r="A2297" s="52">
        <v>0</v>
      </c>
      <c r="D2297" s="62">
        <v>2009</v>
      </c>
      <c r="E2297" s="62">
        <v>11</v>
      </c>
      <c r="F2297" s="62">
        <v>2010</v>
      </c>
      <c r="G2297" s="62">
        <v>2010</v>
      </c>
      <c r="H2297" s="170">
        <v>1053.8</v>
      </c>
      <c r="I2297" s="170">
        <v>0</v>
      </c>
      <c r="J2297" s="170">
        <v>0</v>
      </c>
      <c r="K2297" s="170">
        <v>0</v>
      </c>
      <c r="L2297" s="170">
        <v>0</v>
      </c>
      <c r="M2297" s="170">
        <v>0</v>
      </c>
      <c r="N2297" s="170">
        <v>2038.1</v>
      </c>
      <c r="O2297" s="170">
        <v>0</v>
      </c>
      <c r="P2297" s="170">
        <v>0</v>
      </c>
      <c r="Q2297" s="170">
        <v>0</v>
      </c>
      <c r="R2297" s="170">
        <v>4135.8999999999996</v>
      </c>
      <c r="S2297" s="170">
        <v>0</v>
      </c>
      <c r="T2297" s="170">
        <v>611.20000000000005</v>
      </c>
      <c r="U2297" s="170">
        <v>19206.2</v>
      </c>
      <c r="V2297" s="170">
        <v>391.9</v>
      </c>
      <c r="W2297" s="170">
        <v>0</v>
      </c>
      <c r="X2297" s="170">
        <v>12295.9</v>
      </c>
      <c r="Y2297" s="170">
        <v>0</v>
      </c>
      <c r="Z2297" s="170">
        <v>0</v>
      </c>
      <c r="AA2297" s="170">
        <v>0</v>
      </c>
      <c r="AB2297" s="170">
        <v>0</v>
      </c>
      <c r="AC2297" s="170">
        <v>1873.8</v>
      </c>
      <c r="AD2297" s="170">
        <v>0</v>
      </c>
      <c r="AE2297" s="170">
        <v>0</v>
      </c>
      <c r="AF2297" s="170">
        <v>0</v>
      </c>
      <c r="AG2297" s="170">
        <v>1582.5</v>
      </c>
      <c r="AH2297" s="43">
        <v>43189.3</v>
      </c>
    </row>
    <row r="2298" spans="1:34">
      <c r="A2298" s="52">
        <v>0</v>
      </c>
      <c r="D2298" s="62">
        <v>2009</v>
      </c>
      <c r="E2298" s="62">
        <v>12</v>
      </c>
      <c r="F2298" s="62">
        <v>2010</v>
      </c>
      <c r="G2298" s="62">
        <v>2010</v>
      </c>
      <c r="H2298" s="170">
        <v>777.7</v>
      </c>
      <c r="I2298" s="170">
        <v>0</v>
      </c>
      <c r="J2298" s="170">
        <v>0</v>
      </c>
      <c r="K2298" s="170">
        <v>0</v>
      </c>
      <c r="L2298" s="170">
        <v>5069.8</v>
      </c>
      <c r="M2298" s="170">
        <v>0</v>
      </c>
      <c r="N2298" s="170">
        <v>1530.7</v>
      </c>
      <c r="O2298" s="170">
        <v>0</v>
      </c>
      <c r="P2298" s="170">
        <v>0</v>
      </c>
      <c r="Q2298" s="170">
        <v>0</v>
      </c>
      <c r="R2298" s="170">
        <v>2761.9</v>
      </c>
      <c r="S2298" s="170">
        <v>0</v>
      </c>
      <c r="T2298" s="170">
        <v>0</v>
      </c>
      <c r="U2298" s="170">
        <v>13242.7</v>
      </c>
      <c r="V2298" s="170">
        <v>216.2</v>
      </c>
      <c r="W2298" s="170">
        <v>0</v>
      </c>
      <c r="X2298" s="170">
        <v>13335.7</v>
      </c>
      <c r="Y2298" s="170">
        <v>0</v>
      </c>
      <c r="Z2298" s="170">
        <v>0</v>
      </c>
      <c r="AA2298" s="170">
        <v>0</v>
      </c>
      <c r="AB2298" s="170">
        <v>0</v>
      </c>
      <c r="AC2298" s="170">
        <v>1098.5999999999999</v>
      </c>
      <c r="AD2298" s="170">
        <v>0</v>
      </c>
      <c r="AE2298" s="170">
        <v>0</v>
      </c>
      <c r="AF2298" s="170">
        <v>0</v>
      </c>
      <c r="AG2298" s="170">
        <v>773.4</v>
      </c>
      <c r="AH2298" s="43">
        <v>38806.700000000004</v>
      </c>
    </row>
    <row r="2299" spans="1:34">
      <c r="A2299" s="52">
        <v>0</v>
      </c>
      <c r="D2299" s="62">
        <v>2010</v>
      </c>
      <c r="E2299" s="62">
        <v>1</v>
      </c>
      <c r="F2299" s="62">
        <v>2010</v>
      </c>
      <c r="G2299" s="62">
        <v>2010</v>
      </c>
      <c r="H2299" s="170">
        <v>603.29999999999995</v>
      </c>
      <c r="I2299" s="170">
        <v>0</v>
      </c>
      <c r="J2299" s="170">
        <v>0</v>
      </c>
      <c r="K2299" s="170">
        <v>0</v>
      </c>
      <c r="L2299" s="170">
        <v>1860.8</v>
      </c>
      <c r="M2299" s="170">
        <v>0</v>
      </c>
      <c r="N2299" s="170">
        <v>1890.3</v>
      </c>
      <c r="O2299" s="170">
        <v>0</v>
      </c>
      <c r="P2299" s="170">
        <v>0</v>
      </c>
      <c r="Q2299" s="170">
        <v>0</v>
      </c>
      <c r="R2299" s="170">
        <v>2749.3</v>
      </c>
      <c r="S2299" s="170">
        <v>0</v>
      </c>
      <c r="T2299" s="170">
        <v>0</v>
      </c>
      <c r="U2299" s="170">
        <v>10278.9</v>
      </c>
      <c r="V2299" s="170">
        <v>170.3</v>
      </c>
      <c r="W2299" s="170">
        <v>0</v>
      </c>
      <c r="X2299" s="170">
        <v>11677.2</v>
      </c>
      <c r="Y2299" s="170">
        <v>0</v>
      </c>
      <c r="Z2299" s="170">
        <v>0</v>
      </c>
      <c r="AA2299" s="170">
        <v>0</v>
      </c>
      <c r="AB2299" s="170">
        <v>0</v>
      </c>
      <c r="AC2299" s="170">
        <v>1064.5999999999999</v>
      </c>
      <c r="AD2299" s="170">
        <v>0</v>
      </c>
      <c r="AE2299" s="170">
        <v>579.5</v>
      </c>
      <c r="AF2299" s="170">
        <v>0</v>
      </c>
      <c r="AG2299" s="170">
        <v>824.5</v>
      </c>
      <c r="AH2299" s="43">
        <v>31698.699999999997</v>
      </c>
    </row>
    <row r="2300" spans="1:34">
      <c r="A2300" s="52">
        <v>0</v>
      </c>
      <c r="D2300" s="62">
        <v>2010</v>
      </c>
      <c r="E2300" s="62">
        <v>2</v>
      </c>
      <c r="F2300" s="62">
        <v>2010</v>
      </c>
      <c r="G2300" s="62">
        <v>2010</v>
      </c>
      <c r="H2300" s="170">
        <v>0</v>
      </c>
      <c r="I2300" s="170">
        <v>0</v>
      </c>
      <c r="J2300" s="170">
        <v>0</v>
      </c>
      <c r="K2300" s="170">
        <v>0</v>
      </c>
      <c r="L2300" s="170">
        <v>0</v>
      </c>
      <c r="M2300" s="170">
        <v>0</v>
      </c>
      <c r="N2300" s="170">
        <v>1853.2</v>
      </c>
      <c r="O2300" s="170">
        <v>0</v>
      </c>
      <c r="P2300" s="170">
        <v>0</v>
      </c>
      <c r="Q2300" s="170">
        <v>0</v>
      </c>
      <c r="R2300" s="170">
        <v>691.8</v>
      </c>
      <c r="S2300" s="170">
        <v>0</v>
      </c>
      <c r="T2300" s="170">
        <v>0</v>
      </c>
      <c r="U2300" s="170">
        <v>2741</v>
      </c>
      <c r="V2300" s="170">
        <v>41.6</v>
      </c>
      <c r="W2300" s="170">
        <v>0</v>
      </c>
      <c r="X2300" s="170">
        <v>5327.8</v>
      </c>
      <c r="Y2300" s="170">
        <v>0</v>
      </c>
      <c r="Z2300" s="170">
        <v>0</v>
      </c>
      <c r="AA2300" s="170">
        <v>0</v>
      </c>
      <c r="AB2300" s="170">
        <v>0</v>
      </c>
      <c r="AC2300" s="170">
        <v>354.5</v>
      </c>
      <c r="AD2300" s="170">
        <v>0</v>
      </c>
      <c r="AE2300" s="170">
        <v>0</v>
      </c>
      <c r="AF2300" s="170">
        <v>0</v>
      </c>
      <c r="AG2300" s="170">
        <v>459.8</v>
      </c>
      <c r="AH2300" s="43">
        <v>11469.7</v>
      </c>
    </row>
    <row r="2301" spans="1:34">
      <c r="A2301" s="52">
        <v>0</v>
      </c>
      <c r="D2301" s="62">
        <v>2010</v>
      </c>
      <c r="E2301" s="62">
        <v>3</v>
      </c>
      <c r="F2301" s="62">
        <v>2010</v>
      </c>
      <c r="G2301" s="62">
        <v>2010</v>
      </c>
      <c r="H2301" s="170">
        <v>112.3</v>
      </c>
      <c r="I2301" s="170">
        <v>0</v>
      </c>
      <c r="J2301" s="170">
        <v>0</v>
      </c>
      <c r="K2301" s="170">
        <v>0</v>
      </c>
      <c r="L2301" s="170">
        <v>4505.3999999999996</v>
      </c>
      <c r="M2301" s="170">
        <v>0</v>
      </c>
      <c r="N2301" s="170">
        <v>2073.8000000000002</v>
      </c>
      <c r="O2301" s="170">
        <v>0</v>
      </c>
      <c r="P2301" s="170">
        <v>0</v>
      </c>
      <c r="Q2301" s="170">
        <v>0</v>
      </c>
      <c r="R2301" s="170">
        <v>2153.5</v>
      </c>
      <c r="S2301" s="170">
        <v>0</v>
      </c>
      <c r="T2301" s="170">
        <v>0</v>
      </c>
      <c r="U2301" s="170">
        <v>13398.8</v>
      </c>
      <c r="V2301" s="170">
        <v>1655.3</v>
      </c>
      <c r="W2301" s="170">
        <v>0</v>
      </c>
      <c r="X2301" s="170">
        <v>10334.9</v>
      </c>
      <c r="Y2301" s="170">
        <v>0</v>
      </c>
      <c r="Z2301" s="170">
        <v>0</v>
      </c>
      <c r="AA2301" s="170">
        <v>0</v>
      </c>
      <c r="AB2301" s="170">
        <v>0</v>
      </c>
      <c r="AC2301" s="170">
        <v>1127.4000000000001</v>
      </c>
      <c r="AD2301" s="170">
        <v>0</v>
      </c>
      <c r="AE2301" s="170">
        <v>4620.8999999999996</v>
      </c>
      <c r="AF2301" s="170">
        <v>0</v>
      </c>
      <c r="AG2301" s="170">
        <v>1021.6</v>
      </c>
      <c r="AH2301" s="43">
        <v>41003.9</v>
      </c>
    </row>
    <row r="2302" spans="1:34">
      <c r="A2302" s="52">
        <v>0</v>
      </c>
      <c r="D2302" s="62">
        <v>2010</v>
      </c>
      <c r="E2302" s="62">
        <v>4</v>
      </c>
      <c r="F2302" s="62">
        <v>2010</v>
      </c>
      <c r="G2302" s="62">
        <v>2010</v>
      </c>
      <c r="H2302" s="170">
        <v>871</v>
      </c>
      <c r="I2302" s="170">
        <v>0</v>
      </c>
      <c r="J2302" s="170">
        <v>33.6</v>
      </c>
      <c r="K2302" s="170">
        <v>0</v>
      </c>
      <c r="L2302" s="170">
        <v>8859.2000000000007</v>
      </c>
      <c r="M2302" s="170">
        <v>0</v>
      </c>
      <c r="N2302" s="170">
        <v>1891</v>
      </c>
      <c r="O2302" s="170">
        <v>0</v>
      </c>
      <c r="P2302" s="170">
        <v>0</v>
      </c>
      <c r="Q2302" s="170">
        <v>0</v>
      </c>
      <c r="R2302" s="170">
        <v>2320.3000000000002</v>
      </c>
      <c r="S2302" s="170">
        <v>0</v>
      </c>
      <c r="T2302" s="170">
        <v>2988.6</v>
      </c>
      <c r="U2302" s="170">
        <v>8461.7000000000007</v>
      </c>
      <c r="V2302" s="170">
        <v>12438.3</v>
      </c>
      <c r="W2302" s="170">
        <v>0</v>
      </c>
      <c r="X2302" s="170">
        <v>14457</v>
      </c>
      <c r="Y2302" s="170">
        <v>0</v>
      </c>
      <c r="Z2302" s="170">
        <v>0</v>
      </c>
      <c r="AA2302" s="170">
        <v>0</v>
      </c>
      <c r="AB2302" s="170">
        <v>0</v>
      </c>
      <c r="AC2302" s="170">
        <v>2455.3000000000002</v>
      </c>
      <c r="AD2302" s="170">
        <v>0</v>
      </c>
      <c r="AE2302" s="170">
        <v>10876</v>
      </c>
      <c r="AF2302" s="170">
        <v>0</v>
      </c>
      <c r="AG2302" s="170">
        <v>1140</v>
      </c>
      <c r="AH2302" s="43">
        <v>66792</v>
      </c>
    </row>
    <row r="2303" spans="1:34">
      <c r="A2303" s="52">
        <v>0</v>
      </c>
      <c r="D2303" s="62">
        <v>2010</v>
      </c>
      <c r="E2303" s="62">
        <v>5</v>
      </c>
      <c r="F2303" s="62">
        <v>2010</v>
      </c>
      <c r="G2303" s="62">
        <v>2011</v>
      </c>
      <c r="H2303" s="170">
        <v>1473.8</v>
      </c>
      <c r="I2303" s="170">
        <v>0</v>
      </c>
      <c r="J2303" s="170">
        <v>0</v>
      </c>
      <c r="K2303" s="170">
        <v>0</v>
      </c>
      <c r="L2303" s="170">
        <v>0</v>
      </c>
      <c r="M2303" s="170">
        <v>0</v>
      </c>
      <c r="N2303" s="170">
        <v>2188.3000000000002</v>
      </c>
      <c r="O2303" s="170">
        <v>0</v>
      </c>
      <c r="P2303" s="170">
        <v>0</v>
      </c>
      <c r="Q2303" s="170">
        <v>0</v>
      </c>
      <c r="R2303" s="170">
        <v>8208.7999999999993</v>
      </c>
      <c r="S2303" s="170">
        <v>0</v>
      </c>
      <c r="T2303" s="170">
        <v>0</v>
      </c>
      <c r="U2303" s="170">
        <v>13952.5</v>
      </c>
      <c r="V2303" s="170">
        <v>4600.8999999999996</v>
      </c>
      <c r="W2303" s="170">
        <v>0</v>
      </c>
      <c r="X2303" s="170">
        <v>25091.1</v>
      </c>
      <c r="Y2303" s="170">
        <v>0</v>
      </c>
      <c r="Z2303" s="170">
        <v>0</v>
      </c>
      <c r="AA2303" s="170">
        <v>0</v>
      </c>
      <c r="AB2303" s="170">
        <v>0</v>
      </c>
      <c r="AC2303" s="170">
        <v>2921.6</v>
      </c>
      <c r="AD2303" s="170">
        <v>0</v>
      </c>
      <c r="AE2303" s="170">
        <v>0</v>
      </c>
      <c r="AF2303" s="170">
        <v>0</v>
      </c>
      <c r="AG2303" s="170">
        <v>1882.1</v>
      </c>
      <c r="AH2303" s="43">
        <v>60319.1</v>
      </c>
    </row>
    <row r="2304" spans="1:34">
      <c r="A2304" s="52">
        <v>0</v>
      </c>
      <c r="D2304" s="62">
        <v>2010</v>
      </c>
      <c r="E2304" s="62">
        <v>6</v>
      </c>
      <c r="F2304" s="62">
        <v>2010</v>
      </c>
      <c r="G2304" s="62">
        <v>2011</v>
      </c>
      <c r="H2304" s="170">
        <v>1032.2</v>
      </c>
      <c r="I2304" s="170">
        <v>0</v>
      </c>
      <c r="J2304" s="170">
        <v>0</v>
      </c>
      <c r="K2304" s="170">
        <v>0</v>
      </c>
      <c r="L2304" s="170">
        <v>0</v>
      </c>
      <c r="M2304" s="170">
        <v>0</v>
      </c>
      <c r="N2304" s="170">
        <v>3409.2</v>
      </c>
      <c r="O2304" s="170">
        <v>0</v>
      </c>
      <c r="P2304" s="170">
        <v>0</v>
      </c>
      <c r="Q2304" s="170">
        <v>0</v>
      </c>
      <c r="R2304" s="170">
        <v>9668.9</v>
      </c>
      <c r="S2304" s="170">
        <v>0</v>
      </c>
      <c r="T2304" s="170">
        <v>0</v>
      </c>
      <c r="U2304" s="170">
        <v>3875.3</v>
      </c>
      <c r="V2304" s="170">
        <v>520.20000000000005</v>
      </c>
      <c r="W2304" s="170">
        <v>0</v>
      </c>
      <c r="X2304" s="170">
        <v>25160</v>
      </c>
      <c r="Y2304" s="170">
        <v>0</v>
      </c>
      <c r="Z2304" s="170">
        <v>0</v>
      </c>
      <c r="AA2304" s="170">
        <v>0</v>
      </c>
      <c r="AB2304" s="170">
        <v>0</v>
      </c>
      <c r="AC2304" s="170">
        <v>2388.5</v>
      </c>
      <c r="AD2304" s="170">
        <v>0</v>
      </c>
      <c r="AE2304" s="170">
        <v>0</v>
      </c>
      <c r="AF2304" s="170">
        <v>0</v>
      </c>
      <c r="AG2304" s="170">
        <v>2150.8000000000002</v>
      </c>
      <c r="AH2304" s="43">
        <v>48205.100000000006</v>
      </c>
    </row>
    <row r="2305" spans="1:34">
      <c r="A2305" s="52">
        <v>0</v>
      </c>
      <c r="D2305" s="62">
        <v>2010</v>
      </c>
      <c r="E2305" s="62">
        <v>7</v>
      </c>
      <c r="F2305" s="62">
        <v>2011</v>
      </c>
      <c r="G2305" s="62">
        <v>2011</v>
      </c>
      <c r="H2305" s="170">
        <v>1266.9000000000001</v>
      </c>
      <c r="I2305" s="170">
        <v>0</v>
      </c>
      <c r="J2305" s="170">
        <v>0</v>
      </c>
      <c r="K2305" s="170">
        <v>0</v>
      </c>
      <c r="L2305" s="170">
        <v>0</v>
      </c>
      <c r="M2305" s="170">
        <v>0</v>
      </c>
      <c r="N2305" s="170">
        <v>3361.3</v>
      </c>
      <c r="O2305" s="170">
        <v>0</v>
      </c>
      <c r="P2305" s="170">
        <v>0</v>
      </c>
      <c r="Q2305" s="170">
        <v>0</v>
      </c>
      <c r="R2305" s="170">
        <v>7389.6</v>
      </c>
      <c r="S2305" s="170">
        <v>0</v>
      </c>
      <c r="T2305" s="170">
        <v>0</v>
      </c>
      <c r="U2305" s="170">
        <v>6303.7</v>
      </c>
      <c r="V2305" s="170">
        <v>497.4</v>
      </c>
      <c r="W2305" s="170">
        <v>0</v>
      </c>
      <c r="X2305" s="170">
        <v>23135.8</v>
      </c>
      <c r="Y2305" s="170">
        <v>0</v>
      </c>
      <c r="Z2305" s="170">
        <v>0</v>
      </c>
      <c r="AA2305" s="170">
        <v>0</v>
      </c>
      <c r="AB2305" s="170">
        <v>0</v>
      </c>
      <c r="AC2305" s="170">
        <v>1926.4</v>
      </c>
      <c r="AD2305" s="170">
        <v>0</v>
      </c>
      <c r="AE2305" s="170">
        <v>0</v>
      </c>
      <c r="AF2305" s="170">
        <v>0</v>
      </c>
      <c r="AG2305" s="170">
        <v>2481.1999999999998</v>
      </c>
      <c r="AH2305" s="43">
        <v>46362.299999999996</v>
      </c>
    </row>
    <row r="2306" spans="1:34">
      <c r="A2306" s="52">
        <v>0</v>
      </c>
      <c r="D2306" s="62">
        <v>2010</v>
      </c>
      <c r="E2306" s="62">
        <v>8</v>
      </c>
      <c r="F2306" s="62">
        <v>2011</v>
      </c>
      <c r="G2306" s="62">
        <v>2011</v>
      </c>
      <c r="H2306" s="170">
        <v>1000</v>
      </c>
      <c r="I2306" s="170">
        <v>0</v>
      </c>
      <c r="J2306" s="170">
        <v>0</v>
      </c>
      <c r="K2306" s="170">
        <v>0</v>
      </c>
      <c r="L2306" s="170">
        <v>0</v>
      </c>
      <c r="M2306" s="170">
        <v>0</v>
      </c>
      <c r="N2306" s="170">
        <v>3376.8</v>
      </c>
      <c r="O2306" s="170">
        <v>0</v>
      </c>
      <c r="P2306" s="170">
        <v>0</v>
      </c>
      <c r="Q2306" s="170">
        <v>0</v>
      </c>
      <c r="R2306" s="170">
        <v>9225.2000000000007</v>
      </c>
      <c r="S2306" s="170">
        <v>0</v>
      </c>
      <c r="T2306" s="170">
        <v>0</v>
      </c>
      <c r="U2306" s="170">
        <v>11357.9</v>
      </c>
      <c r="V2306" s="170">
        <v>497</v>
      </c>
      <c r="W2306" s="170">
        <v>0</v>
      </c>
      <c r="X2306" s="170">
        <v>22795.7</v>
      </c>
      <c r="Y2306" s="170">
        <v>0</v>
      </c>
      <c r="Z2306" s="170">
        <v>0</v>
      </c>
      <c r="AA2306" s="170">
        <v>0</v>
      </c>
      <c r="AB2306" s="170">
        <v>0</v>
      </c>
      <c r="AC2306" s="170">
        <v>2179.6</v>
      </c>
      <c r="AD2306" s="170">
        <v>0</v>
      </c>
      <c r="AE2306" s="170">
        <v>0</v>
      </c>
      <c r="AF2306" s="170">
        <v>0</v>
      </c>
      <c r="AG2306" s="170">
        <v>2590.6999999999998</v>
      </c>
      <c r="AH2306" s="43">
        <v>53022.9</v>
      </c>
    </row>
    <row r="2307" spans="1:34">
      <c r="A2307" s="52">
        <v>0</v>
      </c>
      <c r="D2307" s="62">
        <v>2010</v>
      </c>
      <c r="E2307" s="62">
        <v>9</v>
      </c>
      <c r="F2307" s="62">
        <v>2011</v>
      </c>
      <c r="G2307" s="62">
        <v>2011</v>
      </c>
      <c r="H2307" s="170">
        <v>803</v>
      </c>
      <c r="I2307" s="170">
        <v>0</v>
      </c>
      <c r="J2307" s="170">
        <v>0</v>
      </c>
      <c r="K2307" s="170">
        <v>0</v>
      </c>
      <c r="L2307" s="170">
        <v>0</v>
      </c>
      <c r="M2307" s="170">
        <v>0</v>
      </c>
      <c r="N2307" s="170">
        <v>2973.4</v>
      </c>
      <c r="O2307" s="170">
        <v>0</v>
      </c>
      <c r="P2307" s="170">
        <v>0</v>
      </c>
      <c r="Q2307" s="170">
        <v>0</v>
      </c>
      <c r="R2307" s="170">
        <v>7286.6</v>
      </c>
      <c r="S2307" s="170">
        <v>0</v>
      </c>
      <c r="T2307" s="170">
        <v>0</v>
      </c>
      <c r="U2307" s="170">
        <v>20430.400000000001</v>
      </c>
      <c r="V2307" s="170">
        <v>457.5</v>
      </c>
      <c r="W2307" s="170">
        <v>0</v>
      </c>
      <c r="X2307" s="170">
        <v>17882.5</v>
      </c>
      <c r="Y2307" s="170">
        <v>0</v>
      </c>
      <c r="Z2307" s="170">
        <v>0</v>
      </c>
      <c r="AA2307" s="170">
        <v>0</v>
      </c>
      <c r="AB2307" s="170">
        <v>0</v>
      </c>
      <c r="AC2307" s="170">
        <v>2112.4</v>
      </c>
      <c r="AD2307" s="170">
        <v>0</v>
      </c>
      <c r="AE2307" s="170">
        <v>2052.6999999999998</v>
      </c>
      <c r="AF2307" s="170">
        <v>0</v>
      </c>
      <c r="AG2307" s="170">
        <v>2642.3</v>
      </c>
      <c r="AH2307" s="43">
        <v>56640.800000000003</v>
      </c>
    </row>
    <row r="2308" spans="1:34">
      <c r="A2308" s="52">
        <v>0</v>
      </c>
      <c r="D2308" s="62">
        <v>2010</v>
      </c>
      <c r="E2308" s="62">
        <v>10</v>
      </c>
      <c r="F2308" s="62">
        <v>2011</v>
      </c>
      <c r="G2308" s="62">
        <v>2011</v>
      </c>
      <c r="H2308" s="170">
        <v>838.8</v>
      </c>
      <c r="I2308" s="170">
        <v>0</v>
      </c>
      <c r="J2308" s="170">
        <v>0</v>
      </c>
      <c r="K2308" s="170">
        <v>0</v>
      </c>
      <c r="L2308" s="170">
        <v>0</v>
      </c>
      <c r="M2308" s="170">
        <v>0</v>
      </c>
      <c r="N2308" s="170">
        <v>1918.5</v>
      </c>
      <c r="O2308" s="170">
        <v>0</v>
      </c>
      <c r="P2308" s="170">
        <v>0</v>
      </c>
      <c r="Q2308" s="170">
        <v>0</v>
      </c>
      <c r="R2308" s="170">
        <v>4418.6000000000004</v>
      </c>
      <c r="S2308" s="170">
        <v>0</v>
      </c>
      <c r="T2308" s="170">
        <v>0</v>
      </c>
      <c r="U2308" s="170">
        <v>12226.4</v>
      </c>
      <c r="V2308" s="170">
        <v>240.4</v>
      </c>
      <c r="W2308" s="170">
        <v>0</v>
      </c>
      <c r="X2308" s="170">
        <v>12982.9</v>
      </c>
      <c r="Y2308" s="170">
        <v>0</v>
      </c>
      <c r="Z2308" s="170">
        <v>0</v>
      </c>
      <c r="AA2308" s="170">
        <v>0</v>
      </c>
      <c r="AB2308" s="170">
        <v>0</v>
      </c>
      <c r="AC2308" s="170">
        <v>1910.8</v>
      </c>
      <c r="AD2308" s="170">
        <v>0</v>
      </c>
      <c r="AE2308" s="170">
        <v>10423.299999999999</v>
      </c>
      <c r="AF2308" s="170">
        <v>0</v>
      </c>
      <c r="AG2308" s="170">
        <v>1751</v>
      </c>
      <c r="AH2308" s="43">
        <v>46710.7</v>
      </c>
    </row>
    <row r="2309" spans="1:34">
      <c r="A2309" s="52">
        <v>0</v>
      </c>
      <c r="D2309" s="62">
        <v>2010</v>
      </c>
      <c r="E2309" s="62">
        <v>11</v>
      </c>
      <c r="F2309" s="62">
        <v>2011</v>
      </c>
      <c r="G2309" s="62">
        <v>2011</v>
      </c>
      <c r="H2309" s="170">
        <v>950.3</v>
      </c>
      <c r="I2309" s="170">
        <v>0</v>
      </c>
      <c r="J2309" s="170">
        <v>1728.4</v>
      </c>
      <c r="K2309" s="170">
        <v>0</v>
      </c>
      <c r="L2309" s="170">
        <v>6061.6</v>
      </c>
      <c r="M2309" s="170">
        <v>0</v>
      </c>
      <c r="N2309" s="170">
        <v>1480.5</v>
      </c>
      <c r="O2309" s="170">
        <v>0</v>
      </c>
      <c r="P2309" s="170">
        <v>0</v>
      </c>
      <c r="Q2309" s="170">
        <v>0</v>
      </c>
      <c r="R2309" s="170">
        <v>3665.6</v>
      </c>
      <c r="S2309" s="170">
        <v>0</v>
      </c>
      <c r="T2309" s="170">
        <v>0</v>
      </c>
      <c r="U2309" s="170">
        <v>12411.2</v>
      </c>
      <c r="V2309" s="170">
        <v>1911.5</v>
      </c>
      <c r="W2309" s="170">
        <v>0</v>
      </c>
      <c r="X2309" s="170">
        <v>13528.7</v>
      </c>
      <c r="Y2309" s="170">
        <v>0</v>
      </c>
      <c r="Z2309" s="170">
        <v>0</v>
      </c>
      <c r="AA2309" s="170">
        <v>0</v>
      </c>
      <c r="AB2309" s="170">
        <v>0</v>
      </c>
      <c r="AC2309" s="170">
        <v>2337.1</v>
      </c>
      <c r="AD2309" s="170">
        <v>0</v>
      </c>
      <c r="AE2309" s="170">
        <v>11439.5</v>
      </c>
      <c r="AF2309" s="170">
        <v>0</v>
      </c>
      <c r="AG2309" s="170">
        <v>967.1</v>
      </c>
      <c r="AH2309" s="43">
        <v>56481.5</v>
      </c>
    </row>
    <row r="2310" spans="1:34">
      <c r="A2310" s="52">
        <v>0</v>
      </c>
      <c r="D2310" s="62">
        <v>2010</v>
      </c>
      <c r="E2310" s="62">
        <v>12</v>
      </c>
      <c r="F2310" s="62">
        <v>2011</v>
      </c>
      <c r="G2310" s="62">
        <v>2011</v>
      </c>
      <c r="H2310" s="170">
        <v>252.3</v>
      </c>
      <c r="I2310" s="170">
        <v>0</v>
      </c>
      <c r="J2310" s="170">
        <v>271.60000000000002</v>
      </c>
      <c r="K2310" s="170">
        <v>0</v>
      </c>
      <c r="L2310" s="170">
        <v>3581.1</v>
      </c>
      <c r="M2310" s="170">
        <v>0</v>
      </c>
      <c r="N2310" s="170">
        <v>1796.2</v>
      </c>
      <c r="O2310" s="170">
        <v>0</v>
      </c>
      <c r="P2310" s="170">
        <v>0</v>
      </c>
      <c r="Q2310" s="170">
        <v>0</v>
      </c>
      <c r="R2310" s="170">
        <v>3314</v>
      </c>
      <c r="S2310" s="170">
        <v>0</v>
      </c>
      <c r="T2310" s="170">
        <v>0</v>
      </c>
      <c r="U2310" s="170">
        <v>11118.9</v>
      </c>
      <c r="V2310" s="170">
        <v>169.3</v>
      </c>
      <c r="W2310" s="170">
        <v>0</v>
      </c>
      <c r="X2310" s="170">
        <v>6716.7</v>
      </c>
      <c r="Y2310" s="170">
        <v>0</v>
      </c>
      <c r="Z2310" s="170">
        <v>0</v>
      </c>
      <c r="AA2310" s="170">
        <v>0</v>
      </c>
      <c r="AB2310" s="170">
        <v>0</v>
      </c>
      <c r="AC2310" s="170">
        <v>4795.8999999999996</v>
      </c>
      <c r="AD2310" s="170">
        <v>0</v>
      </c>
      <c r="AE2310" s="170">
        <v>1495.5</v>
      </c>
      <c r="AF2310" s="170">
        <v>0</v>
      </c>
      <c r="AG2310" s="170">
        <v>699.6</v>
      </c>
      <c r="AH2310" s="43">
        <v>34211.1</v>
      </c>
    </row>
    <row r="2311" spans="1:34">
      <c r="A2311" s="52">
        <v>0</v>
      </c>
      <c r="D2311" s="62">
        <v>2011</v>
      </c>
      <c r="E2311" s="62">
        <v>1</v>
      </c>
      <c r="F2311" s="62">
        <v>2011</v>
      </c>
      <c r="G2311" s="62">
        <v>2011</v>
      </c>
      <c r="H2311" s="170">
        <v>617.6</v>
      </c>
      <c r="I2311" s="170">
        <v>0</v>
      </c>
      <c r="J2311" s="170">
        <v>0</v>
      </c>
      <c r="K2311" s="170">
        <v>0</v>
      </c>
      <c r="L2311" s="170">
        <v>1568.7</v>
      </c>
      <c r="M2311" s="170">
        <v>0</v>
      </c>
      <c r="N2311" s="170">
        <v>2111.1</v>
      </c>
      <c r="O2311" s="170">
        <v>0</v>
      </c>
      <c r="P2311" s="170">
        <v>0</v>
      </c>
      <c r="Q2311" s="170">
        <v>0</v>
      </c>
      <c r="R2311" s="170">
        <v>2728.9</v>
      </c>
      <c r="S2311" s="170">
        <v>0</v>
      </c>
      <c r="T2311" s="170">
        <v>0</v>
      </c>
      <c r="U2311" s="170">
        <v>8705.5</v>
      </c>
      <c r="V2311" s="170">
        <v>184.9</v>
      </c>
      <c r="W2311" s="170">
        <v>0</v>
      </c>
      <c r="X2311" s="170">
        <v>2584.6999999999998</v>
      </c>
      <c r="Y2311" s="170">
        <v>0</v>
      </c>
      <c r="Z2311" s="170">
        <v>0</v>
      </c>
      <c r="AA2311" s="170">
        <v>0</v>
      </c>
      <c r="AB2311" s="170">
        <v>0</v>
      </c>
      <c r="AC2311" s="170">
        <v>3428.8</v>
      </c>
      <c r="AD2311" s="170">
        <v>0</v>
      </c>
      <c r="AE2311" s="170">
        <v>0</v>
      </c>
      <c r="AF2311" s="170">
        <v>0</v>
      </c>
      <c r="AG2311" s="170">
        <v>949.9</v>
      </c>
      <c r="AH2311" s="43">
        <v>22880.1</v>
      </c>
    </row>
    <row r="2312" spans="1:34">
      <c r="A2312" s="52">
        <v>0</v>
      </c>
      <c r="D2312" s="62">
        <v>2011</v>
      </c>
      <c r="E2312" s="62">
        <v>2</v>
      </c>
      <c r="F2312" s="62">
        <v>2011</v>
      </c>
      <c r="G2312" s="62">
        <v>2011</v>
      </c>
      <c r="H2312" s="170">
        <v>475.6</v>
      </c>
      <c r="I2312" s="170">
        <v>0</v>
      </c>
      <c r="J2312" s="170">
        <v>0</v>
      </c>
      <c r="K2312" s="170">
        <v>0</v>
      </c>
      <c r="L2312" s="170">
        <v>6817</v>
      </c>
      <c r="M2312" s="170">
        <v>0</v>
      </c>
      <c r="N2312" s="170">
        <v>1539.1</v>
      </c>
      <c r="O2312" s="170">
        <v>0</v>
      </c>
      <c r="P2312" s="170">
        <v>0</v>
      </c>
      <c r="Q2312" s="170">
        <v>0</v>
      </c>
      <c r="R2312" s="170">
        <v>1537</v>
      </c>
      <c r="S2312" s="170">
        <v>0</v>
      </c>
      <c r="T2312" s="170">
        <v>0</v>
      </c>
      <c r="U2312" s="170">
        <v>2577.6</v>
      </c>
      <c r="V2312" s="170">
        <v>149.4</v>
      </c>
      <c r="W2312" s="170">
        <v>0</v>
      </c>
      <c r="X2312" s="170">
        <v>6290</v>
      </c>
      <c r="Y2312" s="170">
        <v>0</v>
      </c>
      <c r="Z2312" s="170">
        <v>0</v>
      </c>
      <c r="AA2312" s="170">
        <v>0</v>
      </c>
      <c r="AB2312" s="170">
        <v>0</v>
      </c>
      <c r="AC2312" s="170">
        <v>5078.5</v>
      </c>
      <c r="AD2312" s="170">
        <v>0</v>
      </c>
      <c r="AE2312" s="170">
        <v>0</v>
      </c>
      <c r="AF2312" s="170">
        <v>0</v>
      </c>
      <c r="AG2312" s="170">
        <v>240.5</v>
      </c>
      <c r="AH2312" s="43">
        <v>24704.7</v>
      </c>
    </row>
    <row r="2313" spans="1:34">
      <c r="A2313" s="52">
        <v>0</v>
      </c>
      <c r="D2313" s="62">
        <v>2011</v>
      </c>
      <c r="E2313" s="62">
        <v>3</v>
      </c>
      <c r="F2313" s="62">
        <v>2011</v>
      </c>
      <c r="G2313" s="62">
        <v>2011</v>
      </c>
      <c r="H2313" s="170">
        <v>360.7</v>
      </c>
      <c r="I2313" s="170">
        <v>0</v>
      </c>
      <c r="J2313" s="170">
        <v>0</v>
      </c>
      <c r="K2313" s="170">
        <v>0</v>
      </c>
      <c r="L2313" s="170">
        <v>0</v>
      </c>
      <c r="M2313" s="170">
        <v>0</v>
      </c>
      <c r="N2313" s="170">
        <v>1325.6</v>
      </c>
      <c r="O2313" s="170">
        <v>0</v>
      </c>
      <c r="P2313" s="170">
        <v>0</v>
      </c>
      <c r="Q2313" s="170">
        <v>0</v>
      </c>
      <c r="R2313" s="170">
        <v>1399.4</v>
      </c>
      <c r="S2313" s="170">
        <v>0</v>
      </c>
      <c r="T2313" s="170">
        <v>0</v>
      </c>
      <c r="U2313" s="170">
        <v>4790.3999999999996</v>
      </c>
      <c r="V2313" s="170">
        <v>115.4</v>
      </c>
      <c r="W2313" s="170">
        <v>0</v>
      </c>
      <c r="X2313" s="170">
        <v>4154</v>
      </c>
      <c r="Y2313" s="170">
        <v>0</v>
      </c>
      <c r="Z2313" s="170">
        <v>0</v>
      </c>
      <c r="AA2313" s="170">
        <v>0</v>
      </c>
      <c r="AB2313" s="170">
        <v>0</v>
      </c>
      <c r="AC2313" s="170">
        <v>1283.5999999999999</v>
      </c>
      <c r="AD2313" s="170">
        <v>0</v>
      </c>
      <c r="AE2313" s="170">
        <v>1302.2</v>
      </c>
      <c r="AF2313" s="170">
        <v>0</v>
      </c>
      <c r="AG2313" s="170">
        <v>638.70000000000005</v>
      </c>
      <c r="AH2313" s="43">
        <v>15370.000000000002</v>
      </c>
    </row>
    <row r="2314" spans="1:34">
      <c r="A2314" s="52">
        <v>0</v>
      </c>
      <c r="D2314" s="62">
        <v>2011</v>
      </c>
      <c r="E2314" s="62">
        <v>4</v>
      </c>
      <c r="F2314" s="62">
        <v>2011</v>
      </c>
      <c r="G2314" s="62">
        <v>2011</v>
      </c>
      <c r="H2314" s="170">
        <v>528.9</v>
      </c>
      <c r="I2314" s="170">
        <v>0</v>
      </c>
      <c r="J2314" s="170">
        <v>477.1</v>
      </c>
      <c r="K2314" s="170">
        <v>0</v>
      </c>
      <c r="L2314" s="170">
        <v>0</v>
      </c>
      <c r="M2314" s="170">
        <v>0</v>
      </c>
      <c r="N2314" s="170">
        <v>2271.6999999999998</v>
      </c>
      <c r="O2314" s="170">
        <v>0</v>
      </c>
      <c r="P2314" s="170">
        <v>0</v>
      </c>
      <c r="Q2314" s="170">
        <v>0</v>
      </c>
      <c r="R2314" s="170">
        <v>2106.5</v>
      </c>
      <c r="S2314" s="170">
        <v>0</v>
      </c>
      <c r="T2314" s="170">
        <v>0</v>
      </c>
      <c r="U2314" s="170">
        <v>1338.6</v>
      </c>
      <c r="V2314" s="170">
        <v>88.8</v>
      </c>
      <c r="W2314" s="170">
        <v>0</v>
      </c>
      <c r="X2314" s="170">
        <v>7469</v>
      </c>
      <c r="Y2314" s="170">
        <v>0</v>
      </c>
      <c r="Z2314" s="170">
        <v>0</v>
      </c>
      <c r="AA2314" s="170">
        <v>0</v>
      </c>
      <c r="AB2314" s="170">
        <v>0</v>
      </c>
      <c r="AC2314" s="170">
        <v>1204.2</v>
      </c>
      <c r="AD2314" s="170">
        <v>0</v>
      </c>
      <c r="AE2314" s="170">
        <v>1441.7</v>
      </c>
      <c r="AF2314" s="170">
        <v>0</v>
      </c>
      <c r="AG2314" s="170">
        <v>1194.5999999999999</v>
      </c>
      <c r="AH2314" s="43">
        <v>18121.099999999999</v>
      </c>
    </row>
    <row r="2315" spans="1:34">
      <c r="A2315" s="52">
        <v>0</v>
      </c>
      <c r="D2315" s="62">
        <v>2011</v>
      </c>
      <c r="E2315" s="62">
        <v>5</v>
      </c>
      <c r="F2315" s="62">
        <v>2011</v>
      </c>
      <c r="G2315" s="62">
        <v>2012</v>
      </c>
      <c r="H2315" s="170">
        <v>643.5</v>
      </c>
      <c r="I2315" s="170">
        <v>0</v>
      </c>
      <c r="J2315" s="170">
        <v>348.4</v>
      </c>
      <c r="K2315" s="170">
        <v>0</v>
      </c>
      <c r="L2315" s="170">
        <v>0</v>
      </c>
      <c r="M2315" s="170">
        <v>0</v>
      </c>
      <c r="N2315" s="170">
        <v>2622.6</v>
      </c>
      <c r="O2315" s="170">
        <v>0</v>
      </c>
      <c r="P2315" s="170">
        <v>0</v>
      </c>
      <c r="Q2315" s="170">
        <v>0</v>
      </c>
      <c r="R2315" s="170">
        <v>3464.6</v>
      </c>
      <c r="S2315" s="170">
        <v>0</v>
      </c>
      <c r="T2315" s="170">
        <v>0</v>
      </c>
      <c r="U2315" s="170">
        <v>242.2</v>
      </c>
      <c r="V2315" s="170">
        <v>191.2</v>
      </c>
      <c r="W2315" s="170">
        <v>0</v>
      </c>
      <c r="X2315" s="170">
        <v>8997.7999999999993</v>
      </c>
      <c r="Y2315" s="170">
        <v>0</v>
      </c>
      <c r="Z2315" s="170">
        <v>0</v>
      </c>
      <c r="AA2315" s="170">
        <v>0</v>
      </c>
      <c r="AB2315" s="170">
        <v>0</v>
      </c>
      <c r="AC2315" s="170">
        <v>1112.2</v>
      </c>
      <c r="AD2315" s="170">
        <v>0</v>
      </c>
      <c r="AE2315" s="170">
        <v>0</v>
      </c>
      <c r="AF2315" s="170">
        <v>0</v>
      </c>
      <c r="AG2315" s="170">
        <v>1971.8</v>
      </c>
      <c r="AH2315" s="43">
        <v>19594.3</v>
      </c>
    </row>
    <row r="2316" spans="1:34">
      <c r="A2316" s="52">
        <v>0</v>
      </c>
      <c r="D2316" s="62">
        <v>2011</v>
      </c>
      <c r="E2316" s="62">
        <v>6</v>
      </c>
      <c r="F2316" s="62">
        <v>2011</v>
      </c>
      <c r="G2316" s="62">
        <v>2012</v>
      </c>
      <c r="H2316" s="170">
        <v>458.1</v>
      </c>
      <c r="I2316" s="170">
        <v>0</v>
      </c>
      <c r="J2316" s="170">
        <v>0</v>
      </c>
      <c r="K2316" s="170">
        <v>0</v>
      </c>
      <c r="L2316" s="170">
        <v>0</v>
      </c>
      <c r="M2316" s="170">
        <v>0</v>
      </c>
      <c r="N2316" s="170">
        <v>2875.7</v>
      </c>
      <c r="O2316" s="170">
        <v>0</v>
      </c>
      <c r="P2316" s="170">
        <v>0</v>
      </c>
      <c r="Q2316" s="170">
        <v>0</v>
      </c>
      <c r="R2316" s="170">
        <v>4598.3999999999996</v>
      </c>
      <c r="S2316" s="170">
        <v>0</v>
      </c>
      <c r="T2316" s="170">
        <v>0</v>
      </c>
      <c r="U2316" s="170">
        <v>574.79999999999995</v>
      </c>
      <c r="V2316" s="170">
        <v>217.7</v>
      </c>
      <c r="W2316" s="170">
        <v>0</v>
      </c>
      <c r="X2316" s="170">
        <v>16692.2</v>
      </c>
      <c r="Y2316" s="170">
        <v>0</v>
      </c>
      <c r="Z2316" s="170">
        <v>0</v>
      </c>
      <c r="AA2316" s="170">
        <v>0</v>
      </c>
      <c r="AB2316" s="170">
        <v>0</v>
      </c>
      <c r="AC2316" s="170">
        <v>752.6</v>
      </c>
      <c r="AD2316" s="170">
        <v>0</v>
      </c>
      <c r="AE2316" s="170">
        <v>0</v>
      </c>
      <c r="AF2316" s="170">
        <v>0</v>
      </c>
      <c r="AG2316" s="170">
        <v>2098.3000000000002</v>
      </c>
      <c r="AH2316" s="43">
        <v>28267.8</v>
      </c>
    </row>
    <row r="2317" spans="1:34">
      <c r="A2317" s="52">
        <v>0</v>
      </c>
      <c r="D2317" s="62">
        <v>2011</v>
      </c>
      <c r="E2317" s="62">
        <v>7</v>
      </c>
      <c r="F2317" s="62">
        <v>2012</v>
      </c>
      <c r="G2317" s="62">
        <v>2012</v>
      </c>
      <c r="H2317" s="170">
        <v>737.9</v>
      </c>
      <c r="I2317" s="170">
        <v>0</v>
      </c>
      <c r="J2317" s="170">
        <v>0</v>
      </c>
      <c r="K2317" s="170">
        <v>0</v>
      </c>
      <c r="L2317" s="170">
        <v>0</v>
      </c>
      <c r="M2317" s="170">
        <v>0</v>
      </c>
      <c r="N2317" s="170">
        <v>2170.3000000000002</v>
      </c>
      <c r="O2317" s="170">
        <v>0</v>
      </c>
      <c r="P2317" s="170">
        <v>0</v>
      </c>
      <c r="Q2317" s="170">
        <v>0</v>
      </c>
      <c r="R2317" s="170">
        <v>5327.6</v>
      </c>
      <c r="S2317" s="170">
        <v>0</v>
      </c>
      <c r="T2317" s="170">
        <v>0</v>
      </c>
      <c r="U2317" s="170">
        <v>1875.6</v>
      </c>
      <c r="V2317" s="170">
        <v>252.9</v>
      </c>
      <c r="W2317" s="170">
        <v>0</v>
      </c>
      <c r="X2317" s="170">
        <v>14995.2</v>
      </c>
      <c r="Y2317" s="170">
        <v>0</v>
      </c>
      <c r="Z2317" s="170">
        <v>0</v>
      </c>
      <c r="AA2317" s="170">
        <v>0</v>
      </c>
      <c r="AB2317" s="170">
        <v>0</v>
      </c>
      <c r="AC2317" s="170">
        <v>1630</v>
      </c>
      <c r="AD2317" s="170">
        <v>0</v>
      </c>
      <c r="AE2317" s="170">
        <v>0</v>
      </c>
      <c r="AF2317" s="170">
        <v>0</v>
      </c>
      <c r="AG2317" s="170">
        <v>2339.3000000000002</v>
      </c>
      <c r="AH2317" s="43">
        <v>29328.799999999999</v>
      </c>
    </row>
    <row r="2318" spans="1:34">
      <c r="A2318" s="52">
        <v>0</v>
      </c>
      <c r="D2318" s="62">
        <v>2011</v>
      </c>
      <c r="E2318" s="62">
        <v>8</v>
      </c>
      <c r="F2318" s="62">
        <v>2012</v>
      </c>
      <c r="G2318" s="62">
        <v>2012</v>
      </c>
      <c r="H2318" s="170">
        <v>736.7</v>
      </c>
      <c r="I2318" s="170">
        <v>0</v>
      </c>
      <c r="J2318" s="170">
        <v>0</v>
      </c>
      <c r="K2318" s="170">
        <v>0</v>
      </c>
      <c r="L2318" s="170">
        <v>0</v>
      </c>
      <c r="M2318" s="170">
        <v>0</v>
      </c>
      <c r="N2318" s="170">
        <v>2220.1999999999998</v>
      </c>
      <c r="O2318" s="170">
        <v>0</v>
      </c>
      <c r="P2318" s="170">
        <v>0</v>
      </c>
      <c r="Q2318" s="170">
        <v>0</v>
      </c>
      <c r="R2318" s="170">
        <v>5898.7</v>
      </c>
      <c r="S2318" s="170">
        <v>0</v>
      </c>
      <c r="T2318" s="170">
        <v>0</v>
      </c>
      <c r="U2318" s="170">
        <v>2049.1</v>
      </c>
      <c r="V2318" s="170">
        <v>307.89999999999998</v>
      </c>
      <c r="W2318" s="170">
        <v>0</v>
      </c>
      <c r="X2318" s="170">
        <v>14026.2</v>
      </c>
      <c r="Y2318" s="170">
        <v>0</v>
      </c>
      <c r="Z2318" s="170">
        <v>0</v>
      </c>
      <c r="AA2318" s="170">
        <v>0</v>
      </c>
      <c r="AB2318" s="170">
        <v>0</v>
      </c>
      <c r="AC2318" s="170">
        <v>2070.9</v>
      </c>
      <c r="AD2318" s="170">
        <v>0</v>
      </c>
      <c r="AE2318" s="170">
        <v>0</v>
      </c>
      <c r="AF2318" s="170">
        <v>0</v>
      </c>
      <c r="AG2318" s="170">
        <v>2312.5</v>
      </c>
      <c r="AH2318" s="43">
        <v>29622.2</v>
      </c>
    </row>
    <row r="2319" spans="1:34">
      <c r="A2319" s="52">
        <v>0</v>
      </c>
      <c r="D2319" s="62">
        <v>2011</v>
      </c>
      <c r="E2319" s="62">
        <v>9</v>
      </c>
      <c r="F2319" s="62">
        <v>2012</v>
      </c>
      <c r="G2319" s="62">
        <v>2012</v>
      </c>
      <c r="H2319" s="170">
        <v>1070.9000000000001</v>
      </c>
      <c r="I2319" s="170">
        <v>0</v>
      </c>
      <c r="J2319" s="170">
        <v>0</v>
      </c>
      <c r="K2319" s="170">
        <v>0</v>
      </c>
      <c r="L2319" s="170">
        <v>0</v>
      </c>
      <c r="M2319" s="170">
        <v>0</v>
      </c>
      <c r="N2319" s="170">
        <v>2517.8000000000002</v>
      </c>
      <c r="O2319" s="170">
        <v>0</v>
      </c>
      <c r="P2319" s="170">
        <v>0</v>
      </c>
      <c r="Q2319" s="170">
        <v>0</v>
      </c>
      <c r="R2319" s="170">
        <v>6467.1</v>
      </c>
      <c r="S2319" s="170">
        <v>0</v>
      </c>
      <c r="T2319" s="170">
        <v>0</v>
      </c>
      <c r="U2319" s="170">
        <v>11786.3</v>
      </c>
      <c r="V2319" s="170">
        <v>342.3</v>
      </c>
      <c r="W2319" s="170">
        <v>0</v>
      </c>
      <c r="X2319" s="170">
        <v>11468.3</v>
      </c>
      <c r="Y2319" s="170">
        <v>0</v>
      </c>
      <c r="Z2319" s="170">
        <v>0</v>
      </c>
      <c r="AA2319" s="170">
        <v>0</v>
      </c>
      <c r="AB2319" s="170">
        <v>0</v>
      </c>
      <c r="AC2319" s="170">
        <v>1838.7</v>
      </c>
      <c r="AD2319" s="170">
        <v>0</v>
      </c>
      <c r="AE2319" s="170">
        <v>0</v>
      </c>
      <c r="AF2319" s="170">
        <v>0</v>
      </c>
      <c r="AG2319" s="170">
        <v>2173.4</v>
      </c>
      <c r="AH2319" s="43">
        <v>37664.799999999996</v>
      </c>
    </row>
    <row r="2320" spans="1:34">
      <c r="A2320" s="52">
        <v>0</v>
      </c>
      <c r="D2320" s="62">
        <v>2011</v>
      </c>
      <c r="E2320" s="62">
        <v>10</v>
      </c>
      <c r="F2320" s="62">
        <v>2012</v>
      </c>
      <c r="G2320" s="62">
        <v>2012</v>
      </c>
      <c r="H2320" s="170">
        <v>1036.5999999999999</v>
      </c>
      <c r="I2320" s="170">
        <v>0</v>
      </c>
      <c r="J2320" s="170">
        <v>1219.2</v>
      </c>
      <c r="K2320" s="170">
        <v>0</v>
      </c>
      <c r="L2320" s="170">
        <v>0</v>
      </c>
      <c r="M2320" s="170">
        <v>0</v>
      </c>
      <c r="N2320" s="170">
        <v>2538.6999999999998</v>
      </c>
      <c r="O2320" s="170">
        <v>0</v>
      </c>
      <c r="P2320" s="170">
        <v>0</v>
      </c>
      <c r="Q2320" s="170">
        <v>0</v>
      </c>
      <c r="R2320" s="170">
        <v>2534.9</v>
      </c>
      <c r="S2320" s="170">
        <v>0</v>
      </c>
      <c r="T2320" s="170">
        <v>0</v>
      </c>
      <c r="U2320" s="170">
        <v>7948.8</v>
      </c>
      <c r="V2320" s="170">
        <v>305</v>
      </c>
      <c r="W2320" s="170">
        <v>0</v>
      </c>
      <c r="X2320" s="170">
        <v>21653.9</v>
      </c>
      <c r="Y2320" s="170">
        <v>0</v>
      </c>
      <c r="Z2320" s="170">
        <v>0</v>
      </c>
      <c r="AA2320" s="170">
        <v>0</v>
      </c>
      <c r="AB2320" s="170">
        <v>0</v>
      </c>
      <c r="AC2320" s="170">
        <v>5191</v>
      </c>
      <c r="AD2320" s="170">
        <v>0</v>
      </c>
      <c r="AE2320" s="170">
        <v>0</v>
      </c>
      <c r="AF2320" s="170">
        <v>0</v>
      </c>
      <c r="AG2320" s="170">
        <v>1775</v>
      </c>
      <c r="AH2320" s="43">
        <v>44203.100000000006</v>
      </c>
    </row>
    <row r="2321" spans="1:34">
      <c r="A2321" s="52">
        <v>0</v>
      </c>
      <c r="D2321" s="62">
        <v>2011</v>
      </c>
      <c r="E2321" s="62">
        <v>11</v>
      </c>
      <c r="F2321" s="62">
        <v>2012</v>
      </c>
      <c r="G2321" s="62">
        <v>2012</v>
      </c>
      <c r="H2321" s="170">
        <v>628.20000000000005</v>
      </c>
      <c r="I2321" s="170">
        <v>0</v>
      </c>
      <c r="J2321" s="170">
        <v>0</v>
      </c>
      <c r="K2321" s="170">
        <v>0</v>
      </c>
      <c r="L2321" s="170">
        <v>0</v>
      </c>
      <c r="M2321" s="170">
        <v>0</v>
      </c>
      <c r="N2321" s="170">
        <v>1780.6</v>
      </c>
      <c r="O2321" s="170">
        <v>0</v>
      </c>
      <c r="P2321" s="170">
        <v>0</v>
      </c>
      <c r="Q2321" s="170">
        <v>0</v>
      </c>
      <c r="R2321" s="170">
        <v>1920.5</v>
      </c>
      <c r="S2321" s="170">
        <v>0</v>
      </c>
      <c r="T2321" s="170">
        <v>0</v>
      </c>
      <c r="U2321" s="170">
        <v>4498.2</v>
      </c>
      <c r="V2321" s="170">
        <v>210.5</v>
      </c>
      <c r="W2321" s="170">
        <v>0</v>
      </c>
      <c r="X2321" s="170">
        <v>16171</v>
      </c>
      <c r="Y2321" s="170">
        <v>0</v>
      </c>
      <c r="Z2321" s="170">
        <v>0</v>
      </c>
      <c r="AA2321" s="170">
        <v>0</v>
      </c>
      <c r="AB2321" s="170">
        <v>0</v>
      </c>
      <c r="AC2321" s="170">
        <v>3361</v>
      </c>
      <c r="AD2321" s="170">
        <v>0</v>
      </c>
      <c r="AE2321" s="170">
        <v>0</v>
      </c>
      <c r="AF2321" s="170">
        <v>0</v>
      </c>
      <c r="AG2321" s="170">
        <v>923.4</v>
      </c>
      <c r="AH2321" s="43">
        <v>29493.4</v>
      </c>
    </row>
    <row r="2322" spans="1:34">
      <c r="A2322" s="52">
        <v>0</v>
      </c>
      <c r="D2322" s="62">
        <v>2011</v>
      </c>
      <c r="E2322" s="62">
        <v>12</v>
      </c>
      <c r="F2322" s="62">
        <v>2012</v>
      </c>
      <c r="G2322" s="62">
        <v>2012</v>
      </c>
      <c r="H2322" s="170">
        <v>706.7</v>
      </c>
      <c r="I2322" s="170">
        <v>0</v>
      </c>
      <c r="J2322" s="170">
        <v>0</v>
      </c>
      <c r="K2322" s="170">
        <v>0</v>
      </c>
      <c r="L2322" s="170">
        <v>0</v>
      </c>
      <c r="M2322" s="170">
        <v>0</v>
      </c>
      <c r="N2322" s="170">
        <v>1617.2</v>
      </c>
      <c r="O2322" s="170">
        <v>0</v>
      </c>
      <c r="P2322" s="170">
        <v>0</v>
      </c>
      <c r="Q2322" s="170">
        <v>0</v>
      </c>
      <c r="R2322" s="170">
        <v>2989.6</v>
      </c>
      <c r="S2322" s="170">
        <v>0</v>
      </c>
      <c r="T2322" s="170">
        <v>0</v>
      </c>
      <c r="U2322" s="170">
        <v>7792</v>
      </c>
      <c r="V2322" s="170">
        <v>226.8</v>
      </c>
      <c r="W2322" s="170">
        <v>0</v>
      </c>
      <c r="X2322" s="170">
        <v>7568.6</v>
      </c>
      <c r="Y2322" s="170">
        <v>0</v>
      </c>
      <c r="Z2322" s="170">
        <v>0</v>
      </c>
      <c r="AA2322" s="170">
        <v>0</v>
      </c>
      <c r="AB2322" s="170">
        <v>0</v>
      </c>
      <c r="AC2322" s="170">
        <v>4253.7</v>
      </c>
      <c r="AD2322" s="170">
        <v>0</v>
      </c>
      <c r="AE2322" s="170">
        <v>0</v>
      </c>
      <c r="AF2322" s="170">
        <v>0</v>
      </c>
      <c r="AG2322" s="170">
        <v>1237</v>
      </c>
      <c r="AH2322" s="43">
        <v>26391.600000000002</v>
      </c>
    </row>
    <row r="2323" spans="1:34">
      <c r="A2323" s="52">
        <v>0</v>
      </c>
      <c r="D2323" s="62">
        <v>2012</v>
      </c>
      <c r="E2323" s="62">
        <v>1</v>
      </c>
      <c r="F2323" s="62">
        <v>2012</v>
      </c>
      <c r="G2323" s="62">
        <v>2012</v>
      </c>
      <c r="H2323" s="170">
        <v>577.1</v>
      </c>
      <c r="I2323" s="170">
        <v>0</v>
      </c>
      <c r="J2323" s="170">
        <v>0</v>
      </c>
      <c r="K2323" s="170">
        <v>0</v>
      </c>
      <c r="L2323" s="170">
        <v>0</v>
      </c>
      <c r="M2323" s="170">
        <v>0</v>
      </c>
      <c r="N2323" s="170">
        <v>1692.4</v>
      </c>
      <c r="O2323" s="170">
        <v>0</v>
      </c>
      <c r="P2323" s="170">
        <v>0</v>
      </c>
      <c r="Q2323" s="170">
        <v>0</v>
      </c>
      <c r="R2323" s="170">
        <v>3253.4</v>
      </c>
      <c r="S2323" s="170">
        <v>0</v>
      </c>
      <c r="T2323" s="170">
        <v>0</v>
      </c>
      <c r="U2323" s="170">
        <v>5193.1000000000004</v>
      </c>
      <c r="V2323" s="170">
        <v>136.19999999999999</v>
      </c>
      <c r="W2323" s="170">
        <v>0</v>
      </c>
      <c r="X2323" s="170">
        <v>4024.3</v>
      </c>
      <c r="Y2323" s="170">
        <v>0</v>
      </c>
      <c r="Z2323" s="170">
        <v>0</v>
      </c>
      <c r="AA2323" s="170">
        <v>0</v>
      </c>
      <c r="AB2323" s="170">
        <v>0</v>
      </c>
      <c r="AC2323" s="170">
        <v>963.1</v>
      </c>
      <c r="AD2323" s="170">
        <v>0</v>
      </c>
      <c r="AE2323" s="170">
        <v>0</v>
      </c>
      <c r="AF2323" s="170">
        <v>0</v>
      </c>
      <c r="AG2323" s="170">
        <v>1164.0999999999999</v>
      </c>
      <c r="AH2323" s="43">
        <v>17003.7</v>
      </c>
    </row>
    <row r="2324" spans="1:34">
      <c r="A2324" s="52">
        <v>0</v>
      </c>
      <c r="D2324" s="62">
        <v>2012</v>
      </c>
      <c r="E2324" s="62">
        <v>2</v>
      </c>
      <c r="F2324" s="62">
        <v>2012</v>
      </c>
      <c r="G2324" s="62">
        <v>2012</v>
      </c>
      <c r="H2324" s="170">
        <v>275.3</v>
      </c>
      <c r="I2324" s="170">
        <v>0</v>
      </c>
      <c r="J2324" s="170">
        <v>41.8</v>
      </c>
      <c r="K2324" s="170">
        <v>0</v>
      </c>
      <c r="L2324" s="170">
        <v>0</v>
      </c>
      <c r="M2324" s="170">
        <v>0</v>
      </c>
      <c r="N2324" s="170">
        <v>1742</v>
      </c>
      <c r="O2324" s="170">
        <v>0</v>
      </c>
      <c r="P2324" s="170">
        <v>0</v>
      </c>
      <c r="Q2324" s="170">
        <v>0</v>
      </c>
      <c r="R2324" s="170">
        <v>3318.2</v>
      </c>
      <c r="S2324" s="170">
        <v>0</v>
      </c>
      <c r="T2324" s="170">
        <v>0</v>
      </c>
      <c r="U2324" s="170">
        <v>3156.6</v>
      </c>
      <c r="V2324" s="170">
        <v>180.3</v>
      </c>
      <c r="W2324" s="170">
        <v>0</v>
      </c>
      <c r="X2324" s="170">
        <v>4518.8999999999996</v>
      </c>
      <c r="Y2324" s="170">
        <v>0</v>
      </c>
      <c r="Z2324" s="170">
        <v>0</v>
      </c>
      <c r="AA2324" s="170">
        <v>0</v>
      </c>
      <c r="AB2324" s="170">
        <v>0</v>
      </c>
      <c r="AC2324" s="170">
        <v>343.5</v>
      </c>
      <c r="AD2324" s="170">
        <v>0</v>
      </c>
      <c r="AE2324" s="170">
        <v>0</v>
      </c>
      <c r="AF2324" s="170">
        <v>0</v>
      </c>
      <c r="AG2324" s="170">
        <v>413.5</v>
      </c>
      <c r="AH2324" s="43">
        <v>13990.099999999999</v>
      </c>
    </row>
    <row r="2325" spans="1:34">
      <c r="A2325" s="52">
        <v>0</v>
      </c>
      <c r="D2325" s="62">
        <v>2012</v>
      </c>
      <c r="E2325" s="62">
        <v>3</v>
      </c>
      <c r="F2325" s="62">
        <v>2012</v>
      </c>
      <c r="G2325" s="62">
        <v>2012</v>
      </c>
      <c r="H2325" s="170">
        <v>794.9</v>
      </c>
      <c r="I2325" s="170">
        <v>0</v>
      </c>
      <c r="J2325" s="170">
        <v>0</v>
      </c>
      <c r="K2325" s="170">
        <v>0</v>
      </c>
      <c r="L2325" s="170">
        <v>0</v>
      </c>
      <c r="M2325" s="170">
        <v>0</v>
      </c>
      <c r="N2325" s="170">
        <v>2027.3</v>
      </c>
      <c r="O2325" s="170">
        <v>0</v>
      </c>
      <c r="P2325" s="170">
        <v>0</v>
      </c>
      <c r="Q2325" s="170">
        <v>0</v>
      </c>
      <c r="R2325" s="170">
        <v>3950.1</v>
      </c>
      <c r="S2325" s="170">
        <v>0</v>
      </c>
      <c r="T2325" s="170">
        <v>0</v>
      </c>
      <c r="U2325" s="170">
        <v>23591.1</v>
      </c>
      <c r="V2325" s="170">
        <v>176.2</v>
      </c>
      <c r="W2325" s="170">
        <v>0</v>
      </c>
      <c r="X2325" s="170">
        <v>4036.7</v>
      </c>
      <c r="Y2325" s="170">
        <v>0</v>
      </c>
      <c r="Z2325" s="170">
        <v>0</v>
      </c>
      <c r="AA2325" s="170">
        <v>0</v>
      </c>
      <c r="AB2325" s="170">
        <v>0</v>
      </c>
      <c r="AC2325" s="170">
        <v>626.29999999999995</v>
      </c>
      <c r="AD2325" s="170">
        <v>0</v>
      </c>
      <c r="AE2325" s="170">
        <v>0</v>
      </c>
      <c r="AF2325" s="170">
        <v>0</v>
      </c>
      <c r="AG2325" s="170">
        <v>1223.5</v>
      </c>
      <c r="AH2325" s="43">
        <v>36426.1</v>
      </c>
    </row>
    <row r="2326" spans="1:34">
      <c r="A2326" s="52">
        <v>0</v>
      </c>
      <c r="D2326" s="62">
        <v>2012</v>
      </c>
      <c r="E2326" s="62">
        <v>4</v>
      </c>
      <c r="F2326" s="62">
        <v>2012</v>
      </c>
      <c r="G2326" s="62">
        <v>2012</v>
      </c>
      <c r="H2326" s="170">
        <v>654.79999999999995</v>
      </c>
      <c r="I2326" s="170">
        <v>0</v>
      </c>
      <c r="J2326" s="170">
        <v>110.1</v>
      </c>
      <c r="K2326" s="170">
        <v>0</v>
      </c>
      <c r="L2326" s="170">
        <v>0</v>
      </c>
      <c r="M2326" s="170">
        <v>0</v>
      </c>
      <c r="N2326" s="170">
        <v>1982.1</v>
      </c>
      <c r="O2326" s="170">
        <v>0</v>
      </c>
      <c r="P2326" s="170">
        <v>0</v>
      </c>
      <c r="Q2326" s="170">
        <v>0</v>
      </c>
      <c r="R2326" s="170">
        <v>3907.9</v>
      </c>
      <c r="S2326" s="170">
        <v>0</v>
      </c>
      <c r="T2326" s="170">
        <v>0</v>
      </c>
      <c r="U2326" s="170">
        <v>30803.3</v>
      </c>
      <c r="V2326" s="170">
        <v>151.80000000000001</v>
      </c>
      <c r="W2326" s="170">
        <v>0</v>
      </c>
      <c r="X2326" s="170">
        <v>8502.2999999999993</v>
      </c>
      <c r="Y2326" s="170">
        <v>0</v>
      </c>
      <c r="Z2326" s="170">
        <v>0</v>
      </c>
      <c r="AA2326" s="170">
        <v>0</v>
      </c>
      <c r="AB2326" s="170">
        <v>0</v>
      </c>
      <c r="AC2326" s="170">
        <v>2811.8</v>
      </c>
      <c r="AD2326" s="170">
        <v>0</v>
      </c>
      <c r="AE2326" s="170">
        <v>0</v>
      </c>
      <c r="AF2326" s="170">
        <v>0</v>
      </c>
      <c r="AG2326" s="170">
        <v>1395.3</v>
      </c>
      <c r="AH2326" s="43">
        <v>50319.400000000009</v>
      </c>
    </row>
    <row r="2327" spans="1:34">
      <c r="A2327" s="52">
        <v>0</v>
      </c>
      <c r="D2327" s="62">
        <v>2012</v>
      </c>
      <c r="E2327" s="62">
        <v>5</v>
      </c>
      <c r="F2327" s="62">
        <v>2012</v>
      </c>
      <c r="G2327" s="62">
        <v>2013</v>
      </c>
      <c r="H2327" s="170">
        <v>425.4</v>
      </c>
      <c r="I2327" s="170">
        <v>0</v>
      </c>
      <c r="J2327" s="170">
        <v>0</v>
      </c>
      <c r="K2327" s="170">
        <v>0</v>
      </c>
      <c r="L2327" s="170">
        <v>0</v>
      </c>
      <c r="M2327" s="170">
        <v>0</v>
      </c>
      <c r="N2327" s="170">
        <v>2502</v>
      </c>
      <c r="O2327" s="170">
        <v>0</v>
      </c>
      <c r="P2327" s="170">
        <v>0</v>
      </c>
      <c r="Q2327" s="170">
        <v>0</v>
      </c>
      <c r="R2327" s="170">
        <v>5618.2</v>
      </c>
      <c r="S2327" s="170">
        <v>0</v>
      </c>
      <c r="T2327" s="170">
        <v>0</v>
      </c>
      <c r="U2327" s="170">
        <v>25023.9</v>
      </c>
      <c r="V2327" s="170">
        <v>222.8</v>
      </c>
      <c r="W2327" s="170">
        <v>0</v>
      </c>
      <c r="X2327" s="170">
        <v>16525.900000000001</v>
      </c>
      <c r="Y2327" s="170">
        <v>0</v>
      </c>
      <c r="Z2327" s="170">
        <v>0</v>
      </c>
      <c r="AA2327" s="170">
        <v>0</v>
      </c>
      <c r="AB2327" s="170">
        <v>0</v>
      </c>
      <c r="AC2327" s="170">
        <v>1702</v>
      </c>
      <c r="AD2327" s="170">
        <v>0</v>
      </c>
      <c r="AE2327" s="170">
        <v>0</v>
      </c>
      <c r="AF2327" s="170">
        <v>0</v>
      </c>
      <c r="AG2327" s="170">
        <v>2013.6</v>
      </c>
      <c r="AH2327" s="43">
        <v>54033.8</v>
      </c>
    </row>
    <row r="2328" spans="1:34">
      <c r="A2328" s="52">
        <v>0</v>
      </c>
      <c r="D2328" s="62">
        <v>2012</v>
      </c>
      <c r="E2328" s="62">
        <v>6</v>
      </c>
      <c r="F2328" s="62">
        <v>2012</v>
      </c>
      <c r="G2328" s="62">
        <v>2013</v>
      </c>
      <c r="H2328" s="170">
        <v>772.3</v>
      </c>
      <c r="I2328" s="170">
        <v>0</v>
      </c>
      <c r="J2328" s="170">
        <v>0</v>
      </c>
      <c r="K2328" s="170">
        <v>0</v>
      </c>
      <c r="L2328" s="170">
        <v>0</v>
      </c>
      <c r="M2328" s="170">
        <v>0</v>
      </c>
      <c r="N2328" s="170">
        <v>2237.1999999999998</v>
      </c>
      <c r="O2328" s="170">
        <v>0</v>
      </c>
      <c r="P2328" s="170">
        <v>0</v>
      </c>
      <c r="Q2328" s="170">
        <v>0</v>
      </c>
      <c r="R2328" s="170">
        <v>6365.6</v>
      </c>
      <c r="S2328" s="170">
        <v>0</v>
      </c>
      <c r="T2328" s="170">
        <v>0</v>
      </c>
      <c r="U2328" s="170">
        <v>23764.2</v>
      </c>
      <c r="V2328" s="170">
        <v>335.3</v>
      </c>
      <c r="W2328" s="170">
        <v>0</v>
      </c>
      <c r="X2328" s="170">
        <v>23386.3</v>
      </c>
      <c r="Y2328" s="170">
        <v>0</v>
      </c>
      <c r="Z2328" s="170">
        <v>0</v>
      </c>
      <c r="AA2328" s="170">
        <v>0</v>
      </c>
      <c r="AB2328" s="170">
        <v>0</v>
      </c>
      <c r="AC2328" s="170">
        <v>2093.6999999999998</v>
      </c>
      <c r="AD2328" s="170">
        <v>0</v>
      </c>
      <c r="AE2328" s="170">
        <v>0</v>
      </c>
      <c r="AF2328" s="170">
        <v>0</v>
      </c>
      <c r="AG2328" s="170">
        <v>2609.6</v>
      </c>
      <c r="AH2328" s="43">
        <v>61564.200000000004</v>
      </c>
    </row>
    <row r="2329" spans="1:34">
      <c r="A2329" s="52">
        <v>0</v>
      </c>
      <c r="D2329" s="62">
        <v>2012</v>
      </c>
      <c r="E2329" s="62">
        <v>7</v>
      </c>
      <c r="F2329" s="62">
        <v>2013</v>
      </c>
      <c r="G2329" s="62">
        <v>2013</v>
      </c>
      <c r="H2329" s="170">
        <v>1414.4</v>
      </c>
      <c r="I2329" s="170">
        <v>0</v>
      </c>
      <c r="J2329" s="170">
        <v>0</v>
      </c>
      <c r="K2329" s="170">
        <v>0</v>
      </c>
      <c r="L2329" s="170">
        <v>0</v>
      </c>
      <c r="M2329" s="170">
        <v>0</v>
      </c>
      <c r="N2329" s="170">
        <v>3257.9</v>
      </c>
      <c r="O2329" s="170">
        <v>0</v>
      </c>
      <c r="P2329" s="170">
        <v>0</v>
      </c>
      <c r="Q2329" s="170">
        <v>0</v>
      </c>
      <c r="R2329" s="170">
        <v>5916.8</v>
      </c>
      <c r="S2329" s="170">
        <v>0</v>
      </c>
      <c r="T2329" s="170">
        <v>0</v>
      </c>
      <c r="U2329" s="170">
        <v>24703.9</v>
      </c>
      <c r="V2329" s="170">
        <v>409.9</v>
      </c>
      <c r="W2329" s="170">
        <v>0</v>
      </c>
      <c r="X2329" s="170">
        <v>19960.2</v>
      </c>
      <c r="Y2329" s="170">
        <v>0</v>
      </c>
      <c r="Z2329" s="170">
        <v>0</v>
      </c>
      <c r="AA2329" s="170">
        <v>0</v>
      </c>
      <c r="AB2329" s="170">
        <v>0</v>
      </c>
      <c r="AC2329" s="170">
        <v>1938.9</v>
      </c>
      <c r="AD2329" s="170">
        <v>0</v>
      </c>
      <c r="AE2329" s="170">
        <v>0</v>
      </c>
      <c r="AF2329" s="170">
        <v>0</v>
      </c>
      <c r="AG2329" s="170">
        <v>2508.1</v>
      </c>
      <c r="AH2329" s="43">
        <v>60110.100000000006</v>
      </c>
    </row>
    <row r="2330" spans="1:34">
      <c r="A2330" s="52">
        <v>0</v>
      </c>
      <c r="D2330" s="62">
        <v>2012</v>
      </c>
      <c r="E2330" s="62">
        <v>8</v>
      </c>
      <c r="F2330" s="62">
        <v>2013</v>
      </c>
      <c r="G2330" s="62">
        <v>2013</v>
      </c>
      <c r="H2330" s="170">
        <v>1314</v>
      </c>
      <c r="I2330" s="170">
        <v>0</v>
      </c>
      <c r="J2330" s="170">
        <v>0</v>
      </c>
      <c r="K2330" s="170">
        <v>0</v>
      </c>
      <c r="L2330" s="170">
        <v>0</v>
      </c>
      <c r="M2330" s="170">
        <v>0</v>
      </c>
      <c r="N2330" s="170">
        <v>3351.2</v>
      </c>
      <c r="O2330" s="170">
        <v>0</v>
      </c>
      <c r="P2330" s="170">
        <v>0</v>
      </c>
      <c r="Q2330" s="170">
        <v>0</v>
      </c>
      <c r="R2330" s="170">
        <v>6376.9</v>
      </c>
      <c r="S2330" s="170">
        <v>0</v>
      </c>
      <c r="T2330" s="170">
        <v>0</v>
      </c>
      <c r="U2330" s="170">
        <v>24261.7</v>
      </c>
      <c r="V2330" s="170">
        <v>456.3</v>
      </c>
      <c r="W2330" s="170">
        <v>0</v>
      </c>
      <c r="X2330" s="170">
        <v>22566.2</v>
      </c>
      <c r="Y2330" s="170">
        <v>0</v>
      </c>
      <c r="Z2330" s="170">
        <v>0</v>
      </c>
      <c r="AA2330" s="170">
        <v>0</v>
      </c>
      <c r="AB2330" s="170">
        <v>0</v>
      </c>
      <c r="AC2330" s="170">
        <v>1933.2</v>
      </c>
      <c r="AD2330" s="170">
        <v>0</v>
      </c>
      <c r="AE2330" s="170">
        <v>0</v>
      </c>
      <c r="AF2330" s="170">
        <v>0</v>
      </c>
      <c r="AG2330" s="170">
        <v>2671.3</v>
      </c>
      <c r="AH2330" s="43">
        <v>62930.8</v>
      </c>
    </row>
    <row r="2331" spans="1:34">
      <c r="A2331" s="52">
        <v>0</v>
      </c>
      <c r="D2331" s="62">
        <v>2012</v>
      </c>
      <c r="E2331" s="62">
        <v>9</v>
      </c>
      <c r="F2331" s="62">
        <v>2013</v>
      </c>
      <c r="G2331" s="62">
        <v>2013</v>
      </c>
      <c r="H2331" s="170">
        <v>1075.2</v>
      </c>
      <c r="I2331" s="170">
        <v>0</v>
      </c>
      <c r="J2331" s="170">
        <v>0</v>
      </c>
      <c r="K2331" s="170">
        <v>0</v>
      </c>
      <c r="L2331" s="170">
        <v>0</v>
      </c>
      <c r="M2331" s="170">
        <v>0</v>
      </c>
      <c r="N2331" s="170">
        <v>3149.2</v>
      </c>
      <c r="O2331" s="170">
        <v>0</v>
      </c>
      <c r="P2331" s="170">
        <v>0</v>
      </c>
      <c r="Q2331" s="170">
        <v>0</v>
      </c>
      <c r="R2331" s="170">
        <v>6494.6</v>
      </c>
      <c r="S2331" s="170">
        <v>0</v>
      </c>
      <c r="T2331" s="170">
        <v>0</v>
      </c>
      <c r="U2331" s="170">
        <v>22117.1</v>
      </c>
      <c r="V2331" s="170">
        <v>430.9</v>
      </c>
      <c r="W2331" s="170">
        <v>0</v>
      </c>
      <c r="X2331" s="170">
        <v>22835.4</v>
      </c>
      <c r="Y2331" s="170">
        <v>0</v>
      </c>
      <c r="Z2331" s="170">
        <v>0</v>
      </c>
      <c r="AA2331" s="170">
        <v>0</v>
      </c>
      <c r="AB2331" s="170">
        <v>0</v>
      </c>
      <c r="AC2331" s="170">
        <v>2064.9</v>
      </c>
      <c r="AD2331" s="170">
        <v>0</v>
      </c>
      <c r="AE2331" s="170">
        <v>0</v>
      </c>
      <c r="AF2331" s="170">
        <v>0</v>
      </c>
      <c r="AG2331" s="170">
        <v>2181.5</v>
      </c>
      <c r="AH2331" s="43">
        <v>60348.800000000003</v>
      </c>
    </row>
    <row r="2332" spans="1:34">
      <c r="A2332" s="52">
        <v>0</v>
      </c>
      <c r="D2332" s="62">
        <v>2012</v>
      </c>
      <c r="E2332" s="62">
        <v>10</v>
      </c>
      <c r="F2332" s="62">
        <v>2013</v>
      </c>
      <c r="G2332" s="62">
        <v>2013</v>
      </c>
      <c r="H2332" s="170">
        <v>1045.3</v>
      </c>
      <c r="I2332" s="170">
        <v>0</v>
      </c>
      <c r="J2332" s="170">
        <v>2045.2</v>
      </c>
      <c r="K2332" s="170">
        <v>0</v>
      </c>
      <c r="L2332" s="170">
        <v>0</v>
      </c>
      <c r="M2332" s="170">
        <v>0</v>
      </c>
      <c r="N2332" s="170">
        <v>2578.1</v>
      </c>
      <c r="O2332" s="170">
        <v>0</v>
      </c>
      <c r="P2332" s="170">
        <v>0</v>
      </c>
      <c r="Q2332" s="170">
        <v>0</v>
      </c>
      <c r="R2332" s="170">
        <v>5820</v>
      </c>
      <c r="S2332" s="170">
        <v>0</v>
      </c>
      <c r="T2332" s="170">
        <v>0</v>
      </c>
      <c r="U2332" s="170">
        <v>36932</v>
      </c>
      <c r="V2332" s="170">
        <v>9077.2999999999993</v>
      </c>
      <c r="W2332" s="170">
        <v>0</v>
      </c>
      <c r="X2332" s="170">
        <v>11552.9</v>
      </c>
      <c r="Y2332" s="170">
        <v>0</v>
      </c>
      <c r="Z2332" s="170">
        <v>0</v>
      </c>
      <c r="AA2332" s="170">
        <v>0</v>
      </c>
      <c r="AB2332" s="170">
        <v>0</v>
      </c>
      <c r="AC2332" s="170">
        <v>4661.3999999999996</v>
      </c>
      <c r="AD2332" s="170">
        <v>0</v>
      </c>
      <c r="AE2332" s="170">
        <v>8753.2999999999993</v>
      </c>
      <c r="AF2332" s="170">
        <v>0</v>
      </c>
      <c r="AG2332" s="170">
        <v>1329.8</v>
      </c>
      <c r="AH2332" s="43">
        <v>83795.299999999988</v>
      </c>
    </row>
    <row r="2333" spans="1:34">
      <c r="A2333" s="52">
        <v>0</v>
      </c>
      <c r="D2333" s="62">
        <v>2012</v>
      </c>
      <c r="E2333" s="62">
        <v>11</v>
      </c>
      <c r="F2333" s="62">
        <v>2013</v>
      </c>
      <c r="G2333" s="62">
        <v>2013</v>
      </c>
      <c r="H2333" s="170">
        <v>1237.3</v>
      </c>
      <c r="I2333" s="170">
        <v>0</v>
      </c>
      <c r="J2333" s="170">
        <v>2399.8000000000002</v>
      </c>
      <c r="K2333" s="170">
        <v>0</v>
      </c>
      <c r="L2333" s="170">
        <v>0</v>
      </c>
      <c r="M2333" s="170">
        <v>0</v>
      </c>
      <c r="N2333" s="170">
        <v>1444.5</v>
      </c>
      <c r="O2333" s="170">
        <v>0</v>
      </c>
      <c r="P2333" s="170">
        <v>0</v>
      </c>
      <c r="Q2333" s="170">
        <v>0</v>
      </c>
      <c r="R2333" s="170">
        <v>3385.1</v>
      </c>
      <c r="S2333" s="170">
        <v>0</v>
      </c>
      <c r="T2333" s="170">
        <v>0</v>
      </c>
      <c r="U2333" s="170">
        <v>26428.799999999999</v>
      </c>
      <c r="V2333" s="170">
        <v>4436.2</v>
      </c>
      <c r="W2333" s="170">
        <v>0</v>
      </c>
      <c r="X2333" s="170">
        <v>14558.2</v>
      </c>
      <c r="Y2333" s="170">
        <v>0</v>
      </c>
      <c r="Z2333" s="170">
        <v>0</v>
      </c>
      <c r="AA2333" s="170">
        <v>0</v>
      </c>
      <c r="AB2333" s="170">
        <v>0</v>
      </c>
      <c r="AC2333" s="170">
        <v>4120.8999999999996</v>
      </c>
      <c r="AD2333" s="170">
        <v>0</v>
      </c>
      <c r="AE2333" s="170">
        <v>3281.4</v>
      </c>
      <c r="AF2333" s="170">
        <v>0</v>
      </c>
      <c r="AG2333" s="170">
        <v>1112.5</v>
      </c>
      <c r="AH2333" s="43">
        <v>62404.7</v>
      </c>
    </row>
    <row r="2334" spans="1:34">
      <c r="A2334" s="52">
        <v>0</v>
      </c>
      <c r="D2334" s="62">
        <v>2012</v>
      </c>
      <c r="E2334" s="62">
        <v>12</v>
      </c>
      <c r="F2334" s="62">
        <v>2013</v>
      </c>
      <c r="G2334" s="62">
        <v>2013</v>
      </c>
      <c r="H2334" s="170">
        <v>1282.2</v>
      </c>
      <c r="I2334" s="170">
        <v>0</v>
      </c>
      <c r="J2334" s="170">
        <v>1757.1</v>
      </c>
      <c r="K2334" s="170">
        <v>0</v>
      </c>
      <c r="L2334" s="170">
        <v>0</v>
      </c>
      <c r="M2334" s="170">
        <v>0</v>
      </c>
      <c r="N2334" s="170">
        <v>1354.6</v>
      </c>
      <c r="O2334" s="170">
        <v>0</v>
      </c>
      <c r="P2334" s="170">
        <v>0</v>
      </c>
      <c r="Q2334" s="170">
        <v>0</v>
      </c>
      <c r="R2334" s="170">
        <v>2420</v>
      </c>
      <c r="S2334" s="170">
        <v>0</v>
      </c>
      <c r="T2334" s="170">
        <v>0</v>
      </c>
      <c r="U2334" s="170">
        <v>2376</v>
      </c>
      <c r="V2334" s="170">
        <v>2646.7</v>
      </c>
      <c r="W2334" s="170">
        <v>0</v>
      </c>
      <c r="X2334" s="170">
        <v>3759.1</v>
      </c>
      <c r="Y2334" s="170">
        <v>0</v>
      </c>
      <c r="Z2334" s="170">
        <v>0</v>
      </c>
      <c r="AA2334" s="170">
        <v>0</v>
      </c>
      <c r="AB2334" s="170">
        <v>0</v>
      </c>
      <c r="AC2334" s="170">
        <v>3015.4</v>
      </c>
      <c r="AD2334" s="170">
        <v>0</v>
      </c>
      <c r="AE2334" s="170">
        <v>0</v>
      </c>
      <c r="AF2334" s="170">
        <v>0</v>
      </c>
      <c r="AG2334" s="170">
        <v>576</v>
      </c>
      <c r="AH2334" s="43">
        <v>19187.099999999999</v>
      </c>
    </row>
    <row r="2335" spans="1:34">
      <c r="A2335" s="52">
        <v>0</v>
      </c>
      <c r="D2335" s="62">
        <v>2013</v>
      </c>
      <c r="E2335" s="62">
        <v>1</v>
      </c>
      <c r="F2335" s="62">
        <v>2013</v>
      </c>
      <c r="G2335" s="62">
        <v>2013</v>
      </c>
      <c r="H2335" s="168">
        <v>821.8</v>
      </c>
      <c r="I2335" s="168">
        <v>0</v>
      </c>
      <c r="J2335" s="168">
        <v>0</v>
      </c>
      <c r="K2335" s="168">
        <v>0</v>
      </c>
      <c r="L2335" s="168">
        <v>0</v>
      </c>
      <c r="M2335" s="168">
        <v>0</v>
      </c>
      <c r="N2335" s="168">
        <v>3015.1000000000004</v>
      </c>
      <c r="O2335" s="168">
        <v>0</v>
      </c>
      <c r="P2335" s="168">
        <v>0</v>
      </c>
      <c r="Q2335" s="168">
        <v>0</v>
      </c>
      <c r="R2335" s="168">
        <v>2440.6</v>
      </c>
      <c r="S2335" s="168">
        <v>0</v>
      </c>
      <c r="T2335" s="168">
        <v>0</v>
      </c>
      <c r="U2335" s="168">
        <v>17292</v>
      </c>
      <c r="V2335" s="168">
        <v>181.9</v>
      </c>
      <c r="W2335" s="168">
        <v>0</v>
      </c>
      <c r="X2335" s="168">
        <v>9518.249048166188</v>
      </c>
      <c r="Y2335" s="168">
        <v>0</v>
      </c>
      <c r="Z2335" s="168">
        <v>0</v>
      </c>
      <c r="AA2335" s="168">
        <v>0</v>
      </c>
      <c r="AB2335" s="168">
        <v>0</v>
      </c>
      <c r="AC2335" s="168">
        <v>1040.4000000000001</v>
      </c>
      <c r="AD2335" s="168">
        <v>0</v>
      </c>
      <c r="AE2335" s="168">
        <v>0</v>
      </c>
      <c r="AF2335" s="168">
        <v>0</v>
      </c>
      <c r="AG2335" s="168">
        <v>589.70000000000005</v>
      </c>
      <c r="AH2335" s="43">
        <v>34899.749048166188</v>
      </c>
    </row>
    <row r="2336" spans="1:34">
      <c r="A2336" s="52">
        <v>0</v>
      </c>
      <c r="D2336" s="62">
        <v>2013</v>
      </c>
      <c r="E2336" s="62">
        <v>2</v>
      </c>
      <c r="F2336" s="62">
        <v>2013</v>
      </c>
      <c r="G2336" s="62">
        <v>2013</v>
      </c>
      <c r="H2336" s="168">
        <v>729.3</v>
      </c>
      <c r="I2336" s="168">
        <v>0</v>
      </c>
      <c r="J2336" s="168">
        <v>0</v>
      </c>
      <c r="K2336" s="168">
        <v>0</v>
      </c>
      <c r="L2336" s="168">
        <v>0</v>
      </c>
      <c r="M2336" s="168">
        <v>0</v>
      </c>
      <c r="N2336" s="168">
        <v>2541.9</v>
      </c>
      <c r="O2336" s="168">
        <v>0</v>
      </c>
      <c r="P2336" s="168">
        <v>0</v>
      </c>
      <c r="Q2336" s="168">
        <v>0</v>
      </c>
      <c r="R2336" s="168">
        <v>1876</v>
      </c>
      <c r="S2336" s="168">
        <v>0</v>
      </c>
      <c r="T2336" s="168">
        <v>0</v>
      </c>
      <c r="U2336" s="168">
        <v>11473.6</v>
      </c>
      <c r="V2336" s="168">
        <v>170.6</v>
      </c>
      <c r="W2336" s="168">
        <v>0</v>
      </c>
      <c r="X2336" s="168">
        <v>9218.2394151347271</v>
      </c>
      <c r="Y2336" s="168">
        <v>0</v>
      </c>
      <c r="Z2336" s="168">
        <v>0</v>
      </c>
      <c r="AA2336" s="168">
        <v>0</v>
      </c>
      <c r="AB2336" s="168">
        <v>0</v>
      </c>
      <c r="AC2336" s="168">
        <v>972.3</v>
      </c>
      <c r="AD2336" s="168">
        <v>0</v>
      </c>
      <c r="AE2336" s="168">
        <v>0</v>
      </c>
      <c r="AF2336" s="168">
        <v>0</v>
      </c>
      <c r="AG2336" s="168">
        <v>522.79999999999995</v>
      </c>
      <c r="AH2336" s="43">
        <v>27504.739415134725</v>
      </c>
    </row>
    <row r="2337" spans="1:34">
      <c r="A2337" s="52">
        <v>0</v>
      </c>
      <c r="D2337" s="62">
        <v>2013</v>
      </c>
      <c r="E2337" s="62">
        <v>3</v>
      </c>
      <c r="F2337" s="62">
        <v>2013</v>
      </c>
      <c r="G2337" s="62">
        <v>2013</v>
      </c>
      <c r="H2337" s="168">
        <v>1040.8</v>
      </c>
      <c r="I2337" s="168">
        <v>0</v>
      </c>
      <c r="J2337" s="168">
        <v>0</v>
      </c>
      <c r="K2337" s="168">
        <v>0</v>
      </c>
      <c r="L2337" s="168">
        <v>0</v>
      </c>
      <c r="M2337" s="168">
        <v>0</v>
      </c>
      <c r="N2337" s="168">
        <v>3454.5</v>
      </c>
      <c r="O2337" s="168">
        <v>0</v>
      </c>
      <c r="P2337" s="168">
        <v>0</v>
      </c>
      <c r="Q2337" s="168">
        <v>0</v>
      </c>
      <c r="R2337" s="168">
        <v>3945.6</v>
      </c>
      <c r="S2337" s="168">
        <v>0</v>
      </c>
      <c r="T2337" s="168">
        <v>0</v>
      </c>
      <c r="U2337" s="168">
        <v>30760.3</v>
      </c>
      <c r="V2337" s="168">
        <v>3591.4</v>
      </c>
      <c r="W2337" s="168">
        <v>0</v>
      </c>
      <c r="X2337" s="168">
        <v>11707.696549734752</v>
      </c>
      <c r="Y2337" s="168">
        <v>0</v>
      </c>
      <c r="Z2337" s="168">
        <v>0</v>
      </c>
      <c r="AA2337" s="168">
        <v>0</v>
      </c>
      <c r="AB2337" s="168">
        <v>0</v>
      </c>
      <c r="AC2337" s="168">
        <v>2021.4</v>
      </c>
      <c r="AD2337" s="168">
        <v>0</v>
      </c>
      <c r="AE2337" s="168">
        <v>0</v>
      </c>
      <c r="AF2337" s="168">
        <v>0</v>
      </c>
      <c r="AG2337" s="168">
        <v>867.4</v>
      </c>
      <c r="AH2337" s="43">
        <v>57389.09654973475</v>
      </c>
    </row>
    <row r="2338" spans="1:34">
      <c r="A2338" s="52">
        <v>0</v>
      </c>
      <c r="D2338" s="62">
        <v>2013</v>
      </c>
      <c r="E2338" s="62">
        <v>4</v>
      </c>
      <c r="F2338" s="62">
        <v>2013</v>
      </c>
      <c r="G2338" s="62">
        <v>2013</v>
      </c>
      <c r="H2338" s="168">
        <v>1144.0999999999999</v>
      </c>
      <c r="I2338" s="168">
        <v>0</v>
      </c>
      <c r="J2338" s="168">
        <v>500.4</v>
      </c>
      <c r="K2338" s="168">
        <v>0</v>
      </c>
      <c r="L2338" s="168">
        <v>0</v>
      </c>
      <c r="M2338" s="168">
        <v>0</v>
      </c>
      <c r="N2338" s="168">
        <v>4525.8999999999996</v>
      </c>
      <c r="O2338" s="168">
        <v>0</v>
      </c>
      <c r="P2338" s="168">
        <v>0</v>
      </c>
      <c r="Q2338" s="168">
        <v>0</v>
      </c>
      <c r="R2338" s="168">
        <v>5724.3</v>
      </c>
      <c r="S2338" s="168">
        <v>0</v>
      </c>
      <c r="T2338" s="168">
        <v>0</v>
      </c>
      <c r="U2338" s="168">
        <v>33921</v>
      </c>
      <c r="V2338" s="168">
        <v>10820.5</v>
      </c>
      <c r="W2338" s="168">
        <v>0</v>
      </c>
      <c r="X2338" s="168">
        <v>14496.50771782823</v>
      </c>
      <c r="Y2338" s="168">
        <v>0</v>
      </c>
      <c r="Z2338" s="168">
        <v>0</v>
      </c>
      <c r="AA2338" s="168">
        <v>0</v>
      </c>
      <c r="AB2338" s="168">
        <v>0</v>
      </c>
      <c r="AC2338" s="168">
        <v>3870</v>
      </c>
      <c r="AD2338" s="168">
        <v>0</v>
      </c>
      <c r="AE2338" s="168">
        <v>0</v>
      </c>
      <c r="AF2338" s="168">
        <v>0</v>
      </c>
      <c r="AG2338" s="168">
        <v>1906.3</v>
      </c>
      <c r="AH2338" s="43">
        <v>76909.007717828223</v>
      </c>
    </row>
    <row r="2339" spans="1:34">
      <c r="A2339" s="52">
        <v>0</v>
      </c>
      <c r="D2339" s="62">
        <v>2013</v>
      </c>
      <c r="E2339" s="62">
        <v>5</v>
      </c>
      <c r="F2339" s="62">
        <v>2013</v>
      </c>
      <c r="G2339" s="62">
        <v>2014</v>
      </c>
      <c r="H2339" s="168">
        <v>961.4</v>
      </c>
      <c r="I2339" s="168">
        <v>0</v>
      </c>
      <c r="J2339" s="168">
        <v>0</v>
      </c>
      <c r="K2339" s="168">
        <v>0</v>
      </c>
      <c r="L2339" s="168">
        <v>0</v>
      </c>
      <c r="M2339" s="168">
        <v>0</v>
      </c>
      <c r="N2339" s="168">
        <v>4644.6000000000004</v>
      </c>
      <c r="O2339" s="168">
        <v>0</v>
      </c>
      <c r="P2339" s="168">
        <v>0</v>
      </c>
      <c r="Q2339" s="168">
        <v>0</v>
      </c>
      <c r="R2339" s="168">
        <v>6805</v>
      </c>
      <c r="S2339" s="168">
        <v>0</v>
      </c>
      <c r="T2339" s="168">
        <v>0</v>
      </c>
      <c r="U2339" s="168">
        <v>34551.4</v>
      </c>
      <c r="V2339" s="168">
        <v>277.60000000000002</v>
      </c>
      <c r="W2339" s="168">
        <v>0</v>
      </c>
      <c r="X2339" s="168">
        <v>17378.851086677416</v>
      </c>
      <c r="Y2339" s="168">
        <v>0</v>
      </c>
      <c r="Z2339" s="168">
        <v>0</v>
      </c>
      <c r="AA2339" s="168">
        <v>0</v>
      </c>
      <c r="AB2339" s="168">
        <v>0</v>
      </c>
      <c r="AC2339" s="168">
        <v>2198</v>
      </c>
      <c r="AD2339" s="168">
        <v>0</v>
      </c>
      <c r="AE2339" s="168">
        <v>0</v>
      </c>
      <c r="AF2339" s="168">
        <v>0</v>
      </c>
      <c r="AG2339" s="168">
        <v>2081.1</v>
      </c>
      <c r="AH2339" s="43">
        <v>68897.951086677422</v>
      </c>
    </row>
    <row r="2340" spans="1:34">
      <c r="A2340" s="52">
        <v>0</v>
      </c>
      <c r="D2340" s="62">
        <v>2013</v>
      </c>
      <c r="E2340" s="62">
        <v>6</v>
      </c>
      <c r="F2340" s="62">
        <v>2013</v>
      </c>
      <c r="G2340" s="62">
        <v>2014</v>
      </c>
      <c r="H2340" s="168">
        <v>909.9</v>
      </c>
      <c r="I2340" s="168">
        <v>0</v>
      </c>
      <c r="J2340" s="168">
        <v>0</v>
      </c>
      <c r="K2340" s="168">
        <v>0</v>
      </c>
      <c r="L2340" s="168">
        <v>0</v>
      </c>
      <c r="M2340" s="168">
        <v>0</v>
      </c>
      <c r="N2340" s="168">
        <v>5447.2</v>
      </c>
      <c r="O2340" s="168">
        <v>0</v>
      </c>
      <c r="P2340" s="168">
        <v>0</v>
      </c>
      <c r="Q2340" s="168">
        <v>0</v>
      </c>
      <c r="R2340" s="168">
        <v>7846</v>
      </c>
      <c r="S2340" s="168">
        <v>0</v>
      </c>
      <c r="T2340" s="168">
        <v>0</v>
      </c>
      <c r="U2340" s="168">
        <v>33109</v>
      </c>
      <c r="V2340" s="168">
        <v>372.8</v>
      </c>
      <c r="W2340" s="168">
        <v>0</v>
      </c>
      <c r="X2340" s="168">
        <v>17850.336421094351</v>
      </c>
      <c r="Y2340" s="168">
        <v>0</v>
      </c>
      <c r="Z2340" s="168">
        <v>0</v>
      </c>
      <c r="AA2340" s="168">
        <v>0</v>
      </c>
      <c r="AB2340" s="168">
        <v>0</v>
      </c>
      <c r="AC2340" s="168">
        <v>2194.1999999999998</v>
      </c>
      <c r="AD2340" s="168">
        <v>0</v>
      </c>
      <c r="AE2340" s="168">
        <v>0</v>
      </c>
      <c r="AF2340" s="168">
        <v>0</v>
      </c>
      <c r="AG2340" s="168">
        <v>2070</v>
      </c>
      <c r="AH2340" s="43">
        <v>69799.436421094346</v>
      </c>
    </row>
    <row r="2341" spans="1:34">
      <c r="A2341" s="52">
        <v>0</v>
      </c>
      <c r="D2341" s="62">
        <v>2013</v>
      </c>
      <c r="E2341" s="62">
        <v>7</v>
      </c>
      <c r="F2341" s="62">
        <v>2014</v>
      </c>
      <c r="G2341" s="62">
        <v>2014</v>
      </c>
      <c r="H2341" s="168">
        <v>1095.0999999999999</v>
      </c>
      <c r="I2341" s="168">
        <v>0</v>
      </c>
      <c r="J2341" s="168">
        <v>0</v>
      </c>
      <c r="K2341" s="168">
        <v>0</v>
      </c>
      <c r="L2341" s="168">
        <v>0</v>
      </c>
      <c r="M2341" s="168">
        <v>0</v>
      </c>
      <c r="N2341" s="168">
        <v>4487.5999999999995</v>
      </c>
      <c r="O2341" s="168">
        <v>0</v>
      </c>
      <c r="P2341" s="168">
        <v>0</v>
      </c>
      <c r="Q2341" s="168">
        <v>0</v>
      </c>
      <c r="R2341" s="168">
        <v>7667.1</v>
      </c>
      <c r="S2341" s="168">
        <v>0</v>
      </c>
      <c r="T2341" s="168">
        <v>0</v>
      </c>
      <c r="U2341" s="168">
        <v>33956.6</v>
      </c>
      <c r="V2341" s="168">
        <v>409</v>
      </c>
      <c r="W2341" s="168">
        <v>0</v>
      </c>
      <c r="X2341" s="168">
        <v>18412.804402508082</v>
      </c>
      <c r="Y2341" s="168">
        <v>0</v>
      </c>
      <c r="Z2341" s="168">
        <v>0</v>
      </c>
      <c r="AA2341" s="168">
        <v>0</v>
      </c>
      <c r="AB2341" s="168">
        <v>0</v>
      </c>
      <c r="AC2341" s="168">
        <v>2085.8000000000002</v>
      </c>
      <c r="AD2341" s="168">
        <v>0</v>
      </c>
      <c r="AE2341" s="168">
        <v>0</v>
      </c>
      <c r="AF2341" s="168">
        <v>0</v>
      </c>
      <c r="AG2341" s="168">
        <v>2152.1</v>
      </c>
      <c r="AH2341" s="43">
        <v>70266.104402508077</v>
      </c>
    </row>
    <row r="2342" spans="1:34">
      <c r="A2342" s="52">
        <v>0</v>
      </c>
      <c r="D2342" s="62">
        <v>2013</v>
      </c>
      <c r="E2342" s="62">
        <v>8</v>
      </c>
      <c r="F2342" s="62">
        <v>2014</v>
      </c>
      <c r="G2342" s="62">
        <v>2014</v>
      </c>
      <c r="H2342" s="168">
        <v>1329.8</v>
      </c>
      <c r="I2342" s="168">
        <v>0</v>
      </c>
      <c r="J2342" s="168">
        <v>0</v>
      </c>
      <c r="K2342" s="168">
        <v>0</v>
      </c>
      <c r="L2342" s="168">
        <v>0</v>
      </c>
      <c r="M2342" s="168">
        <v>0</v>
      </c>
      <c r="N2342" s="168">
        <v>3901.3</v>
      </c>
      <c r="O2342" s="168">
        <v>0</v>
      </c>
      <c r="P2342" s="168">
        <v>0</v>
      </c>
      <c r="Q2342" s="168">
        <v>0</v>
      </c>
      <c r="R2342" s="168">
        <v>7689.4</v>
      </c>
      <c r="S2342" s="168">
        <v>0</v>
      </c>
      <c r="T2342" s="168">
        <v>0</v>
      </c>
      <c r="U2342" s="168">
        <v>25979.599999999999</v>
      </c>
      <c r="V2342" s="168">
        <v>399.6</v>
      </c>
      <c r="W2342" s="168">
        <v>0</v>
      </c>
      <c r="X2342" s="168">
        <v>18852.201781759206</v>
      </c>
      <c r="Y2342" s="168">
        <v>0</v>
      </c>
      <c r="Z2342" s="168">
        <v>0</v>
      </c>
      <c r="AA2342" s="168">
        <v>0</v>
      </c>
      <c r="AB2342" s="168">
        <v>0</v>
      </c>
      <c r="AC2342" s="168">
        <v>3123.9</v>
      </c>
      <c r="AD2342" s="168">
        <v>0</v>
      </c>
      <c r="AE2342" s="168">
        <v>0</v>
      </c>
      <c r="AF2342" s="168">
        <v>0</v>
      </c>
      <c r="AG2342" s="168">
        <v>2239.1</v>
      </c>
      <c r="AH2342" s="43">
        <v>63514.901781759203</v>
      </c>
    </row>
    <row r="2343" spans="1:34">
      <c r="A2343" s="52">
        <v>0</v>
      </c>
      <c r="D2343" s="62">
        <v>2013</v>
      </c>
      <c r="E2343" s="62">
        <v>9</v>
      </c>
      <c r="F2343" s="62">
        <v>2014</v>
      </c>
      <c r="G2343" s="62">
        <v>2014</v>
      </c>
      <c r="H2343" s="168">
        <v>1312.1</v>
      </c>
      <c r="I2343" s="168">
        <v>0</v>
      </c>
      <c r="J2343" s="168">
        <v>0</v>
      </c>
      <c r="K2343" s="168">
        <v>0</v>
      </c>
      <c r="L2343" s="168">
        <v>0</v>
      </c>
      <c r="M2343" s="168">
        <v>0</v>
      </c>
      <c r="N2343" s="168">
        <v>3552.8</v>
      </c>
      <c r="O2343" s="168">
        <v>0</v>
      </c>
      <c r="P2343" s="168">
        <v>0</v>
      </c>
      <c r="Q2343" s="168">
        <v>0</v>
      </c>
      <c r="R2343" s="168">
        <v>7872</v>
      </c>
      <c r="S2343" s="168">
        <v>0</v>
      </c>
      <c r="T2343" s="168">
        <v>0</v>
      </c>
      <c r="U2343" s="168">
        <v>28368.9</v>
      </c>
      <c r="V2343" s="168">
        <v>387.5</v>
      </c>
      <c r="W2343" s="168">
        <v>0</v>
      </c>
      <c r="X2343" s="168">
        <v>21023.547451639457</v>
      </c>
      <c r="Y2343" s="168">
        <v>0</v>
      </c>
      <c r="Z2343" s="168">
        <v>0</v>
      </c>
      <c r="AA2343" s="168">
        <v>0</v>
      </c>
      <c r="AB2343" s="168">
        <v>0</v>
      </c>
      <c r="AC2343" s="168">
        <v>2395</v>
      </c>
      <c r="AD2343" s="168">
        <v>0</v>
      </c>
      <c r="AE2343" s="168">
        <v>0</v>
      </c>
      <c r="AF2343" s="168">
        <v>0</v>
      </c>
      <c r="AG2343" s="168">
        <v>2043.4</v>
      </c>
      <c r="AH2343" s="43">
        <v>66955.247451639458</v>
      </c>
    </row>
    <row r="2344" spans="1:34">
      <c r="A2344" s="52">
        <v>0</v>
      </c>
      <c r="D2344" s="62">
        <v>2013</v>
      </c>
      <c r="E2344" s="62">
        <v>10</v>
      </c>
      <c r="F2344" s="62">
        <v>2014</v>
      </c>
      <c r="G2344" s="62">
        <v>2014</v>
      </c>
      <c r="H2344" s="168">
        <v>1062</v>
      </c>
      <c r="I2344" s="168">
        <v>0</v>
      </c>
      <c r="J2344" s="168">
        <v>2000</v>
      </c>
      <c r="K2344" s="168">
        <v>0</v>
      </c>
      <c r="L2344" s="168">
        <v>0</v>
      </c>
      <c r="M2344" s="168">
        <v>0</v>
      </c>
      <c r="N2344" s="168">
        <v>2606</v>
      </c>
      <c r="O2344" s="168">
        <v>0</v>
      </c>
      <c r="P2344" s="168">
        <v>0</v>
      </c>
      <c r="Q2344" s="168">
        <v>0</v>
      </c>
      <c r="R2344" s="168">
        <v>6000</v>
      </c>
      <c r="S2344" s="168">
        <v>0</v>
      </c>
      <c r="T2344" s="168">
        <v>0</v>
      </c>
      <c r="U2344" s="168">
        <v>25000</v>
      </c>
      <c r="V2344" s="168">
        <v>5779</v>
      </c>
      <c r="W2344" s="168">
        <v>0</v>
      </c>
      <c r="X2344" s="168">
        <v>16572.099432962856</v>
      </c>
      <c r="Y2344" s="168">
        <v>0</v>
      </c>
      <c r="Z2344" s="168">
        <v>0</v>
      </c>
      <c r="AA2344" s="168">
        <v>0</v>
      </c>
      <c r="AB2344" s="168">
        <v>0</v>
      </c>
      <c r="AC2344" s="168">
        <v>3728</v>
      </c>
      <c r="AD2344" s="168">
        <v>0</v>
      </c>
      <c r="AE2344" s="168">
        <v>10000</v>
      </c>
      <c r="AF2344" s="168">
        <v>0</v>
      </c>
      <c r="AG2344" s="168">
        <v>1733</v>
      </c>
      <c r="AH2344" s="43">
        <v>74480.099432962859</v>
      </c>
    </row>
    <row r="2345" spans="1:34">
      <c r="A2345" s="52">
        <v>0</v>
      </c>
      <c r="D2345" s="62">
        <v>2013</v>
      </c>
      <c r="E2345" s="62">
        <v>11</v>
      </c>
      <c r="F2345" s="62">
        <v>2014</v>
      </c>
      <c r="G2345" s="62">
        <v>2014</v>
      </c>
      <c r="H2345" s="168">
        <v>824</v>
      </c>
      <c r="I2345" s="168">
        <v>0</v>
      </c>
      <c r="J2345" s="168">
        <v>2000</v>
      </c>
      <c r="K2345" s="168">
        <v>0</v>
      </c>
      <c r="L2345" s="168">
        <v>0</v>
      </c>
      <c r="M2345" s="168">
        <v>0</v>
      </c>
      <c r="N2345" s="168">
        <v>2826</v>
      </c>
      <c r="O2345" s="168">
        <v>0</v>
      </c>
      <c r="P2345" s="168">
        <v>0</v>
      </c>
      <c r="Q2345" s="168">
        <v>0</v>
      </c>
      <c r="R2345" s="168">
        <v>4000</v>
      </c>
      <c r="S2345" s="168">
        <v>0</v>
      </c>
      <c r="T2345" s="168">
        <v>0</v>
      </c>
      <c r="U2345" s="168">
        <v>21000</v>
      </c>
      <c r="V2345" s="168">
        <v>6206</v>
      </c>
      <c r="W2345" s="168">
        <v>0</v>
      </c>
      <c r="X2345" s="168">
        <v>13840.43469126568</v>
      </c>
      <c r="Y2345" s="168">
        <v>0</v>
      </c>
      <c r="Z2345" s="168">
        <v>0</v>
      </c>
      <c r="AA2345" s="168">
        <v>0</v>
      </c>
      <c r="AB2345" s="168">
        <v>0</v>
      </c>
      <c r="AC2345" s="168">
        <v>3587</v>
      </c>
      <c r="AD2345" s="168">
        <v>0</v>
      </c>
      <c r="AE2345" s="168">
        <v>10000</v>
      </c>
      <c r="AF2345" s="168">
        <v>0</v>
      </c>
      <c r="AG2345" s="168">
        <v>1300</v>
      </c>
      <c r="AH2345" s="43">
        <v>65583.434691265677</v>
      </c>
    </row>
    <row r="2346" spans="1:34">
      <c r="A2346" s="52">
        <v>0</v>
      </c>
      <c r="D2346" s="62">
        <v>2013</v>
      </c>
      <c r="E2346" s="62">
        <v>12</v>
      </c>
      <c r="F2346" s="62">
        <v>2014</v>
      </c>
      <c r="G2346" s="62">
        <v>2014</v>
      </c>
      <c r="H2346" s="168">
        <v>586</v>
      </c>
      <c r="I2346" s="168">
        <v>0</v>
      </c>
      <c r="J2346" s="168">
        <v>2000</v>
      </c>
      <c r="K2346" s="168">
        <v>0</v>
      </c>
      <c r="L2346" s="168">
        <v>0</v>
      </c>
      <c r="M2346" s="168">
        <v>0</v>
      </c>
      <c r="N2346" s="168">
        <v>2649</v>
      </c>
      <c r="O2346" s="168">
        <v>0</v>
      </c>
      <c r="P2346" s="168">
        <v>0</v>
      </c>
      <c r="Q2346" s="168">
        <v>0</v>
      </c>
      <c r="R2346" s="168">
        <v>4000</v>
      </c>
      <c r="S2346" s="168">
        <v>0</v>
      </c>
      <c r="T2346" s="168">
        <v>0</v>
      </c>
      <c r="U2346" s="168">
        <v>21000</v>
      </c>
      <c r="V2346" s="168">
        <v>1066</v>
      </c>
      <c r="W2346" s="168">
        <v>0</v>
      </c>
      <c r="X2346" s="168">
        <v>10562.437001229073</v>
      </c>
      <c r="Y2346" s="168">
        <v>0</v>
      </c>
      <c r="Z2346" s="168">
        <v>0</v>
      </c>
      <c r="AA2346" s="168">
        <v>0</v>
      </c>
      <c r="AB2346" s="168">
        <v>0</v>
      </c>
      <c r="AC2346" s="168">
        <v>3146</v>
      </c>
      <c r="AD2346" s="168">
        <v>0</v>
      </c>
      <c r="AE2346" s="168">
        <v>0</v>
      </c>
      <c r="AF2346" s="168">
        <v>0</v>
      </c>
      <c r="AG2346" s="168">
        <v>1256</v>
      </c>
      <c r="AH2346" s="43">
        <v>46265.437001229075</v>
      </c>
    </row>
    <row r="2347" spans="1:34">
      <c r="A2347" s="52">
        <v>0</v>
      </c>
      <c r="D2347" s="62">
        <v>2014</v>
      </c>
      <c r="E2347" s="62">
        <v>1</v>
      </c>
      <c r="F2347" s="62">
        <v>2014</v>
      </c>
      <c r="G2347" s="62">
        <v>2014</v>
      </c>
      <c r="H2347" s="168">
        <v>630.0025761445786</v>
      </c>
      <c r="I2347" s="168">
        <v>0</v>
      </c>
      <c r="J2347" s="168">
        <v>0</v>
      </c>
      <c r="K2347" s="168">
        <v>0</v>
      </c>
      <c r="L2347" s="168">
        <v>575.51712891566285</v>
      </c>
      <c r="M2347" s="168">
        <v>0</v>
      </c>
      <c r="N2347" s="168">
        <v>2576.8494640963863</v>
      </c>
      <c r="O2347" s="168">
        <v>0</v>
      </c>
      <c r="P2347" s="168">
        <v>0</v>
      </c>
      <c r="Q2347" s="168">
        <v>0</v>
      </c>
      <c r="R2347" s="168">
        <v>4862.9399963855431</v>
      </c>
      <c r="S2347" s="168">
        <v>0</v>
      </c>
      <c r="T2347" s="168">
        <v>0</v>
      </c>
      <c r="U2347" s="168">
        <v>10759.912267590362</v>
      </c>
      <c r="V2347" s="168">
        <v>242.49659277108441</v>
      </c>
      <c r="W2347" s="168">
        <v>0</v>
      </c>
      <c r="X2347" s="168">
        <v>10904.931637943371</v>
      </c>
      <c r="Y2347" s="168">
        <v>0</v>
      </c>
      <c r="Z2347" s="168">
        <v>0</v>
      </c>
      <c r="AA2347" s="168">
        <v>0</v>
      </c>
      <c r="AB2347" s="168">
        <v>0</v>
      </c>
      <c r="AC2347" s="168">
        <v>952.84650530120473</v>
      </c>
      <c r="AD2347" s="168">
        <v>0</v>
      </c>
      <c r="AE2347" s="168">
        <v>0</v>
      </c>
      <c r="AF2347" s="168">
        <v>0</v>
      </c>
      <c r="AG2347" s="168">
        <v>1116.1476645783134</v>
      </c>
      <c r="AH2347" s="43">
        <v>32621.643833726503</v>
      </c>
    </row>
    <row r="2348" spans="1:34">
      <c r="A2348" s="52">
        <v>0</v>
      </c>
      <c r="D2348" s="62">
        <v>2014</v>
      </c>
      <c r="E2348" s="62">
        <v>2</v>
      </c>
      <c r="F2348" s="62">
        <v>2014</v>
      </c>
      <c r="G2348" s="62">
        <v>2014</v>
      </c>
      <c r="H2348" s="168">
        <v>435.39865638554221</v>
      </c>
      <c r="I2348" s="168">
        <v>0</v>
      </c>
      <c r="J2348" s="168">
        <v>0</v>
      </c>
      <c r="K2348" s="168">
        <v>0</v>
      </c>
      <c r="L2348" s="168">
        <v>1144.1263253012048</v>
      </c>
      <c r="M2348" s="168">
        <v>0</v>
      </c>
      <c r="N2348" s="168">
        <v>2054.1619460240968</v>
      </c>
      <c r="O2348" s="168">
        <v>0</v>
      </c>
      <c r="P2348" s="168">
        <v>0</v>
      </c>
      <c r="Q2348" s="168">
        <v>0</v>
      </c>
      <c r="R2348" s="168">
        <v>2658.084614939758</v>
      </c>
      <c r="S2348" s="168">
        <v>0</v>
      </c>
      <c r="T2348" s="168">
        <v>0</v>
      </c>
      <c r="U2348" s="168">
        <v>6606.0649525301224</v>
      </c>
      <c r="V2348" s="168">
        <v>238.9821493975904</v>
      </c>
      <c r="W2348" s="168">
        <v>0</v>
      </c>
      <c r="X2348" s="168">
        <v>9603.0144590397595</v>
      </c>
      <c r="Y2348" s="168">
        <v>0</v>
      </c>
      <c r="Z2348" s="168">
        <v>0</v>
      </c>
      <c r="AA2348" s="168">
        <v>0</v>
      </c>
      <c r="AB2348" s="168">
        <v>0</v>
      </c>
      <c r="AC2348" s="168">
        <v>585.57373927710853</v>
      </c>
      <c r="AD2348" s="168">
        <v>0</v>
      </c>
      <c r="AE2348" s="168">
        <v>0</v>
      </c>
      <c r="AF2348" s="168">
        <v>0</v>
      </c>
      <c r="AG2348" s="168">
        <v>529.34662746987965</v>
      </c>
      <c r="AH2348" s="43">
        <v>23854.753470365064</v>
      </c>
    </row>
    <row r="2349" spans="1:34">
      <c r="A2349" s="52">
        <v>0</v>
      </c>
      <c r="D2349" s="62">
        <v>2014</v>
      </c>
      <c r="E2349" s="62">
        <v>3</v>
      </c>
      <c r="F2349" s="62">
        <v>2014</v>
      </c>
      <c r="G2349" s="62">
        <v>2014</v>
      </c>
      <c r="H2349" s="168">
        <v>736.44228457831355</v>
      </c>
      <c r="I2349" s="168">
        <v>0</v>
      </c>
      <c r="J2349" s="168">
        <v>0</v>
      </c>
      <c r="K2349" s="168">
        <v>0</v>
      </c>
      <c r="L2349" s="168">
        <v>755.98686626506048</v>
      </c>
      <c r="M2349" s="168">
        <v>0</v>
      </c>
      <c r="N2349" s="168">
        <v>2536.3411814457831</v>
      </c>
      <c r="O2349" s="168">
        <v>0</v>
      </c>
      <c r="P2349" s="168">
        <v>0</v>
      </c>
      <c r="Q2349" s="168">
        <v>0</v>
      </c>
      <c r="R2349" s="168">
        <v>4187.9348924096385</v>
      </c>
      <c r="S2349" s="168">
        <v>0</v>
      </c>
      <c r="T2349" s="168">
        <v>0</v>
      </c>
      <c r="U2349" s="168">
        <v>20103.284646506025</v>
      </c>
      <c r="V2349" s="168">
        <v>794.26420240963864</v>
      </c>
      <c r="W2349" s="168">
        <v>0</v>
      </c>
      <c r="X2349" s="168">
        <v>12720.28094373856</v>
      </c>
      <c r="Y2349" s="168">
        <v>0</v>
      </c>
      <c r="Z2349" s="168">
        <v>0</v>
      </c>
      <c r="AA2349" s="168">
        <v>0</v>
      </c>
      <c r="AB2349" s="168">
        <v>0</v>
      </c>
      <c r="AC2349" s="168">
        <v>1092.0778346987952</v>
      </c>
      <c r="AD2349" s="168">
        <v>0</v>
      </c>
      <c r="AE2349" s="168">
        <v>0</v>
      </c>
      <c r="AF2349" s="168">
        <v>0</v>
      </c>
      <c r="AG2349" s="168">
        <v>1131.4688404819283</v>
      </c>
      <c r="AH2349" s="43">
        <v>44058.081692533742</v>
      </c>
    </row>
    <row r="2350" spans="1:34">
      <c r="A2350" s="52">
        <v>0</v>
      </c>
      <c r="D2350" s="62">
        <v>2014</v>
      </c>
      <c r="E2350" s="62">
        <v>4</v>
      </c>
      <c r="F2350" s="62">
        <v>2014</v>
      </c>
      <c r="G2350" s="62">
        <v>2014</v>
      </c>
      <c r="H2350" s="168">
        <v>877.82635012048161</v>
      </c>
      <c r="I2350" s="168">
        <v>0</v>
      </c>
      <c r="J2350" s="168">
        <v>302.0625156626507</v>
      </c>
      <c r="K2350" s="168">
        <v>0</v>
      </c>
      <c r="L2350" s="168">
        <v>1486.5007313253011</v>
      </c>
      <c r="M2350" s="168">
        <v>0</v>
      </c>
      <c r="N2350" s="168">
        <v>3115.2176077108429</v>
      </c>
      <c r="O2350" s="168">
        <v>0</v>
      </c>
      <c r="P2350" s="168">
        <v>0</v>
      </c>
      <c r="Q2350" s="168">
        <v>0</v>
      </c>
      <c r="R2350" s="168">
        <v>5688.7526922891557</v>
      </c>
      <c r="S2350" s="168">
        <v>0</v>
      </c>
      <c r="T2350" s="168">
        <v>611.88501783132529</v>
      </c>
      <c r="U2350" s="168">
        <v>20559.873761566272</v>
      </c>
      <c r="V2350" s="168">
        <v>3533.772812048192</v>
      </c>
      <c r="W2350" s="168">
        <v>0</v>
      </c>
      <c r="X2350" s="168">
        <v>14746.504158792764</v>
      </c>
      <c r="Y2350" s="168">
        <v>0</v>
      </c>
      <c r="Z2350" s="168">
        <v>0</v>
      </c>
      <c r="AA2350" s="168">
        <v>0</v>
      </c>
      <c r="AB2350" s="168">
        <v>0</v>
      </c>
      <c r="AC2350" s="168">
        <v>1871.8878730120487</v>
      </c>
      <c r="AD2350" s="168">
        <v>0</v>
      </c>
      <c r="AE2350" s="168">
        <v>0</v>
      </c>
      <c r="AF2350" s="168">
        <v>0</v>
      </c>
      <c r="AG2350" s="168">
        <v>1499.1770621686742</v>
      </c>
      <c r="AH2350" s="43">
        <v>54293.46058252771</v>
      </c>
    </row>
    <row r="2351" spans="1:34">
      <c r="A2351" s="52">
        <v>0</v>
      </c>
      <c r="D2351" s="62">
        <v>2014</v>
      </c>
      <c r="E2351" s="62">
        <v>5</v>
      </c>
      <c r="F2351" s="62">
        <v>2014</v>
      </c>
      <c r="G2351" s="62">
        <v>2015</v>
      </c>
      <c r="H2351" s="168">
        <v>766.76755999999955</v>
      </c>
      <c r="I2351" s="168">
        <v>0</v>
      </c>
      <c r="J2351" s="168">
        <v>0</v>
      </c>
      <c r="K2351" s="168">
        <v>0</v>
      </c>
      <c r="L2351" s="168">
        <v>0</v>
      </c>
      <c r="M2351" s="168">
        <v>0</v>
      </c>
      <c r="N2351" s="168">
        <v>3605.237155903616</v>
      </c>
      <c r="O2351" s="168">
        <v>0</v>
      </c>
      <c r="P2351" s="168">
        <v>0</v>
      </c>
      <c r="Q2351" s="168">
        <v>0</v>
      </c>
      <c r="R2351" s="168">
        <v>7380.7009696385539</v>
      </c>
      <c r="S2351" s="168">
        <v>0</v>
      </c>
      <c r="T2351" s="168">
        <v>0</v>
      </c>
      <c r="U2351" s="168">
        <v>18158.883195542177</v>
      </c>
      <c r="V2351" s="168">
        <v>2646.3758602409634</v>
      </c>
      <c r="W2351" s="168">
        <v>0</v>
      </c>
      <c r="X2351" s="168">
        <v>16888.249602397591</v>
      </c>
      <c r="Y2351" s="168">
        <v>0</v>
      </c>
      <c r="Z2351" s="168">
        <v>0</v>
      </c>
      <c r="AA2351" s="168">
        <v>0</v>
      </c>
      <c r="AB2351" s="168">
        <v>0</v>
      </c>
      <c r="AC2351" s="168">
        <v>4370.5830713252972</v>
      </c>
      <c r="AD2351" s="168">
        <v>0</v>
      </c>
      <c r="AE2351" s="168">
        <v>1757.2049999999999</v>
      </c>
      <c r="AF2351" s="168">
        <v>0</v>
      </c>
      <c r="AG2351" s="168">
        <v>2088.2762756626512</v>
      </c>
      <c r="AH2351" s="43">
        <v>57662.278690710853</v>
      </c>
    </row>
    <row r="2352" spans="1:34">
      <c r="A2352" s="52">
        <v>0</v>
      </c>
      <c r="D2352" s="62">
        <v>2014</v>
      </c>
      <c r="E2352" s="62">
        <v>6</v>
      </c>
      <c r="F2352" s="62">
        <v>2014</v>
      </c>
      <c r="G2352" s="62">
        <v>2015</v>
      </c>
      <c r="H2352" s="168">
        <v>757.52939662650556</v>
      </c>
      <c r="I2352" s="168">
        <v>0</v>
      </c>
      <c r="J2352" s="168">
        <v>0</v>
      </c>
      <c r="K2352" s="168">
        <v>0</v>
      </c>
      <c r="L2352" s="168">
        <v>6746.25</v>
      </c>
      <c r="M2352" s="168">
        <v>0</v>
      </c>
      <c r="N2352" s="168">
        <v>4032.5342019277095</v>
      </c>
      <c r="O2352" s="168">
        <v>0</v>
      </c>
      <c r="P2352" s="168">
        <v>0</v>
      </c>
      <c r="Q2352" s="168">
        <v>0</v>
      </c>
      <c r="R2352" s="168">
        <v>8423.4507897590374</v>
      </c>
      <c r="S2352" s="168">
        <v>0</v>
      </c>
      <c r="T2352" s="168">
        <v>0</v>
      </c>
      <c r="U2352" s="168">
        <v>19900.603624698797</v>
      </c>
      <c r="V2352" s="168">
        <v>5771.6389277108437</v>
      </c>
      <c r="W2352" s="168">
        <v>0</v>
      </c>
      <c r="X2352" s="168">
        <v>18219.505759980726</v>
      </c>
      <c r="Y2352" s="168">
        <v>0</v>
      </c>
      <c r="Z2352" s="168">
        <v>0</v>
      </c>
      <c r="AA2352" s="168">
        <v>0</v>
      </c>
      <c r="AB2352" s="168">
        <v>0</v>
      </c>
      <c r="AC2352" s="168">
        <v>3418.1118693975905</v>
      </c>
      <c r="AD2352" s="168">
        <v>0</v>
      </c>
      <c r="AE2352" s="168">
        <v>4676.1900000000014</v>
      </c>
      <c r="AF2352" s="168">
        <v>0</v>
      </c>
      <c r="AG2352" s="168">
        <v>2462.1129677108433</v>
      </c>
      <c r="AH2352" s="43">
        <v>74407.927537812051</v>
      </c>
    </row>
    <row r="2353" spans="1:34">
      <c r="A2353" s="52">
        <v>0</v>
      </c>
      <c r="D2353" s="62">
        <v>2014</v>
      </c>
      <c r="E2353" s="62">
        <v>7</v>
      </c>
      <c r="F2353" s="62">
        <v>2015</v>
      </c>
      <c r="G2353" s="62">
        <v>2015</v>
      </c>
      <c r="H2353" s="168">
        <v>1144.9297693975902</v>
      </c>
      <c r="I2353" s="168">
        <v>0</v>
      </c>
      <c r="J2353" s="168">
        <v>0</v>
      </c>
      <c r="K2353" s="168">
        <v>0</v>
      </c>
      <c r="L2353" s="168">
        <v>1748.4600000000016</v>
      </c>
      <c r="M2353" s="168">
        <v>0</v>
      </c>
      <c r="N2353" s="168">
        <v>6987.8806180722822</v>
      </c>
      <c r="O2353" s="168">
        <v>0</v>
      </c>
      <c r="P2353" s="168">
        <v>0</v>
      </c>
      <c r="Q2353" s="168">
        <v>0</v>
      </c>
      <c r="R2353" s="168">
        <v>9504.1041222891599</v>
      </c>
      <c r="S2353" s="168">
        <v>0</v>
      </c>
      <c r="T2353" s="168">
        <v>0</v>
      </c>
      <c r="U2353" s="168">
        <v>20624.464416867479</v>
      </c>
      <c r="V2353" s="168">
        <v>7916.8114915662663</v>
      </c>
      <c r="W2353" s="168">
        <v>0</v>
      </c>
      <c r="X2353" s="168">
        <v>18914.472817451806</v>
      </c>
      <c r="Y2353" s="168">
        <v>0</v>
      </c>
      <c r="Z2353" s="168">
        <v>0</v>
      </c>
      <c r="AA2353" s="168">
        <v>0</v>
      </c>
      <c r="AB2353" s="168">
        <v>0</v>
      </c>
      <c r="AC2353" s="168">
        <v>2830.0811773493974</v>
      </c>
      <c r="AD2353" s="168">
        <v>0</v>
      </c>
      <c r="AE2353" s="168">
        <v>8174.5349999999989</v>
      </c>
      <c r="AF2353" s="168">
        <v>0</v>
      </c>
      <c r="AG2353" s="168">
        <v>2637.5404318072297</v>
      </c>
      <c r="AH2353" s="43">
        <v>80483.279844801204</v>
      </c>
    </row>
    <row r="2354" spans="1:34">
      <c r="A2354" s="52">
        <v>0</v>
      </c>
      <c r="D2354" s="62">
        <v>2014</v>
      </c>
      <c r="E2354" s="62">
        <v>8</v>
      </c>
      <c r="F2354" s="62">
        <v>2015</v>
      </c>
      <c r="G2354" s="62">
        <v>2015</v>
      </c>
      <c r="H2354" s="168">
        <v>1007.160637349398</v>
      </c>
      <c r="I2354" s="168">
        <v>0</v>
      </c>
      <c r="J2354" s="168">
        <v>0</v>
      </c>
      <c r="K2354" s="168">
        <v>0</v>
      </c>
      <c r="L2354" s="168">
        <v>12505.290000000015</v>
      </c>
      <c r="M2354" s="168">
        <v>0</v>
      </c>
      <c r="N2354" s="168">
        <v>7057.4174918072258</v>
      </c>
      <c r="O2354" s="168">
        <v>0</v>
      </c>
      <c r="P2354" s="168">
        <v>0</v>
      </c>
      <c r="Q2354" s="168">
        <v>0</v>
      </c>
      <c r="R2354" s="168">
        <v>10603.305982168677</v>
      </c>
      <c r="S2354" s="168">
        <v>0</v>
      </c>
      <c r="T2354" s="168">
        <v>0</v>
      </c>
      <c r="U2354" s="168">
        <v>21466.370199759036</v>
      </c>
      <c r="V2354" s="168">
        <v>8000.2685012048132</v>
      </c>
      <c r="W2354" s="168">
        <v>0</v>
      </c>
      <c r="X2354" s="168">
        <v>19798.309550172286</v>
      </c>
      <c r="Y2354" s="168">
        <v>0</v>
      </c>
      <c r="Z2354" s="168">
        <v>0</v>
      </c>
      <c r="AA2354" s="168">
        <v>0</v>
      </c>
      <c r="AB2354" s="168">
        <v>0</v>
      </c>
      <c r="AC2354" s="168">
        <v>2091.7451797590365</v>
      </c>
      <c r="AD2354" s="168">
        <v>0</v>
      </c>
      <c r="AE2354" s="168">
        <v>4312.0499999999929</v>
      </c>
      <c r="AF2354" s="168">
        <v>0</v>
      </c>
      <c r="AG2354" s="168">
        <v>2506.5443778313256</v>
      </c>
      <c r="AH2354" s="43">
        <v>89348.461920051792</v>
      </c>
    </row>
    <row r="2355" spans="1:34">
      <c r="A2355" s="52">
        <v>0</v>
      </c>
      <c r="D2355" s="62">
        <v>2014</v>
      </c>
      <c r="E2355" s="62">
        <v>9</v>
      </c>
      <c r="F2355" s="62">
        <v>2015</v>
      </c>
      <c r="G2355" s="62">
        <v>2015</v>
      </c>
      <c r="H2355" s="168">
        <v>1014.3905043373493</v>
      </c>
      <c r="I2355" s="168">
        <v>0</v>
      </c>
      <c r="J2355" s="168">
        <v>0</v>
      </c>
      <c r="K2355" s="168">
        <v>0</v>
      </c>
      <c r="L2355" s="168">
        <v>0</v>
      </c>
      <c r="M2355" s="168">
        <v>0</v>
      </c>
      <c r="N2355" s="168">
        <v>6102.4331086746952</v>
      </c>
      <c r="O2355" s="168">
        <v>0</v>
      </c>
      <c r="P2355" s="168">
        <v>0</v>
      </c>
      <c r="Q2355" s="168">
        <v>0</v>
      </c>
      <c r="R2355" s="168">
        <v>10231.528977469881</v>
      </c>
      <c r="S2355" s="168">
        <v>0</v>
      </c>
      <c r="T2355" s="168">
        <v>0</v>
      </c>
      <c r="U2355" s="168">
        <v>24698.130228795188</v>
      </c>
      <c r="V2355" s="168">
        <v>4411.1571060240994</v>
      </c>
      <c r="W2355" s="168">
        <v>0</v>
      </c>
      <c r="X2355" s="168">
        <v>18861.295918595177</v>
      </c>
      <c r="Y2355" s="168">
        <v>0</v>
      </c>
      <c r="Z2355" s="168">
        <v>0</v>
      </c>
      <c r="AA2355" s="168">
        <v>0</v>
      </c>
      <c r="AB2355" s="168">
        <v>0</v>
      </c>
      <c r="AC2355" s="168">
        <v>2397.3849248192773</v>
      </c>
      <c r="AD2355" s="168">
        <v>0</v>
      </c>
      <c r="AE2355" s="168">
        <v>6580.0200000000077</v>
      </c>
      <c r="AF2355" s="168">
        <v>0</v>
      </c>
      <c r="AG2355" s="168">
        <v>2344.9059720481932</v>
      </c>
      <c r="AH2355" s="43">
        <v>76641.246740763847</v>
      </c>
    </row>
    <row r="2356" spans="1:34">
      <c r="A2356" s="52">
        <v>0</v>
      </c>
      <c r="D2356" s="62">
        <v>2014</v>
      </c>
      <c r="E2356" s="62">
        <v>10</v>
      </c>
      <c r="F2356" s="62">
        <v>2015</v>
      </c>
      <c r="G2356" s="62">
        <v>2015</v>
      </c>
      <c r="H2356" s="168">
        <v>988.88514024096401</v>
      </c>
      <c r="I2356" s="168">
        <v>0</v>
      </c>
      <c r="J2356" s="168">
        <v>0</v>
      </c>
      <c r="K2356" s="168">
        <v>0</v>
      </c>
      <c r="L2356" s="168">
        <v>0</v>
      </c>
      <c r="M2356" s="168">
        <v>0</v>
      </c>
      <c r="N2356" s="168">
        <v>3363.4941787951807</v>
      </c>
      <c r="O2356" s="168">
        <v>0</v>
      </c>
      <c r="P2356" s="168">
        <v>0</v>
      </c>
      <c r="Q2356" s="168">
        <v>0</v>
      </c>
      <c r="R2356" s="168">
        <v>7358.9266114457796</v>
      </c>
      <c r="S2356" s="168">
        <v>0</v>
      </c>
      <c r="T2356" s="168">
        <v>489.38612481927714</v>
      </c>
      <c r="U2356" s="168">
        <v>25945.398055301215</v>
      </c>
      <c r="V2356" s="168">
        <v>2243.9720939759036</v>
      </c>
      <c r="W2356" s="168">
        <v>0</v>
      </c>
      <c r="X2356" s="168">
        <v>17409.016473959033</v>
      </c>
      <c r="Y2356" s="168">
        <v>0</v>
      </c>
      <c r="Z2356" s="168">
        <v>0</v>
      </c>
      <c r="AA2356" s="168">
        <v>0</v>
      </c>
      <c r="AB2356" s="168">
        <v>0</v>
      </c>
      <c r="AC2356" s="168">
        <v>2868.8529477108427</v>
      </c>
      <c r="AD2356" s="168">
        <v>0</v>
      </c>
      <c r="AE2356" s="168">
        <v>0</v>
      </c>
      <c r="AF2356" s="168">
        <v>0</v>
      </c>
      <c r="AG2356" s="168">
        <v>1951.917810120482</v>
      </c>
      <c r="AH2356" s="43">
        <v>62619.849436368684</v>
      </c>
    </row>
    <row r="2357" spans="1:34">
      <c r="A2357" s="52">
        <v>0</v>
      </c>
      <c r="D2357" s="62">
        <v>2014</v>
      </c>
      <c r="E2357" s="62">
        <v>11</v>
      </c>
      <c r="F2357" s="62">
        <v>2015</v>
      </c>
      <c r="G2357" s="62">
        <v>2015</v>
      </c>
      <c r="H2357" s="168">
        <v>894.29438048192787</v>
      </c>
      <c r="I2357" s="168">
        <v>0</v>
      </c>
      <c r="J2357" s="168">
        <v>0</v>
      </c>
      <c r="K2357" s="168">
        <v>0</v>
      </c>
      <c r="L2357" s="168">
        <v>1017.1930650602411</v>
      </c>
      <c r="M2357" s="168">
        <v>0</v>
      </c>
      <c r="N2357" s="168">
        <v>2451.4044597590364</v>
      </c>
      <c r="O2357" s="168">
        <v>0</v>
      </c>
      <c r="P2357" s="168">
        <v>0</v>
      </c>
      <c r="Q2357" s="168">
        <v>0</v>
      </c>
      <c r="R2357" s="168">
        <v>5249.2332398795206</v>
      </c>
      <c r="S2357" s="168">
        <v>0</v>
      </c>
      <c r="T2357" s="168">
        <v>125.24140554216872</v>
      </c>
      <c r="U2357" s="168">
        <v>20971.91759710843</v>
      </c>
      <c r="V2357" s="168">
        <v>2177.1976698795183</v>
      </c>
      <c r="W2357" s="168">
        <v>0</v>
      </c>
      <c r="X2357" s="168">
        <v>14322.922654107226</v>
      </c>
      <c r="Y2357" s="168">
        <v>0</v>
      </c>
      <c r="Z2357" s="168">
        <v>0</v>
      </c>
      <c r="AA2357" s="168">
        <v>0</v>
      </c>
      <c r="AB2357" s="168">
        <v>0</v>
      </c>
      <c r="AC2357" s="168">
        <v>2517.6232978313265</v>
      </c>
      <c r="AD2357" s="168">
        <v>0</v>
      </c>
      <c r="AE2357" s="168">
        <v>0</v>
      </c>
      <c r="AF2357" s="168">
        <v>0</v>
      </c>
      <c r="AG2357" s="168">
        <v>1383.5021840963857</v>
      </c>
      <c r="AH2357" s="43">
        <v>51110.529953745783</v>
      </c>
    </row>
    <row r="2358" spans="1:34">
      <c r="A2358" s="52">
        <v>0</v>
      </c>
      <c r="D2358" s="62">
        <v>2014</v>
      </c>
      <c r="E2358" s="62">
        <v>12</v>
      </c>
      <c r="F2358" s="62">
        <v>2015</v>
      </c>
      <c r="G2358" s="62">
        <v>2015</v>
      </c>
      <c r="H2358" s="168">
        <v>738.04892168674712</v>
      </c>
      <c r="I2358" s="168">
        <v>0</v>
      </c>
      <c r="J2358" s="168">
        <v>0</v>
      </c>
      <c r="K2358" s="168">
        <v>0</v>
      </c>
      <c r="L2358" s="168">
        <v>1451.5293228915664</v>
      </c>
      <c r="M2358" s="168">
        <v>0</v>
      </c>
      <c r="N2358" s="168">
        <v>2127.3381985542178</v>
      </c>
      <c r="O2358" s="168">
        <v>0</v>
      </c>
      <c r="P2358" s="168">
        <v>0</v>
      </c>
      <c r="Q2358" s="168">
        <v>0</v>
      </c>
      <c r="R2358" s="168">
        <v>4496.8081956626529</v>
      </c>
      <c r="S2358" s="168">
        <v>0</v>
      </c>
      <c r="T2358" s="168">
        <v>0</v>
      </c>
      <c r="U2358" s="168">
        <v>12931.49464409639</v>
      </c>
      <c r="V2358" s="168">
        <v>1105.2924409638551</v>
      </c>
      <c r="W2358" s="168">
        <v>0</v>
      </c>
      <c r="X2358" s="168">
        <v>10980.112770809637</v>
      </c>
      <c r="Y2358" s="168">
        <v>0</v>
      </c>
      <c r="Z2358" s="168">
        <v>0</v>
      </c>
      <c r="AA2358" s="168">
        <v>0</v>
      </c>
      <c r="AB2358" s="168">
        <v>0</v>
      </c>
      <c r="AC2358" s="168">
        <v>2805.8264199999999</v>
      </c>
      <c r="AD2358" s="168">
        <v>0</v>
      </c>
      <c r="AE2358" s="168">
        <v>0</v>
      </c>
      <c r="AF2358" s="168">
        <v>0</v>
      </c>
      <c r="AG2358" s="168">
        <v>1031.1151383132533</v>
      </c>
      <c r="AH2358" s="43">
        <v>37667.56605297832</v>
      </c>
    </row>
    <row r="2359" spans="1:34">
      <c r="A2359" s="52">
        <v>0</v>
      </c>
      <c r="D2359" s="62">
        <v>2015</v>
      </c>
      <c r="E2359" s="62">
        <v>1</v>
      </c>
      <c r="F2359" s="62">
        <v>2015</v>
      </c>
      <c r="G2359" s="62">
        <v>2015</v>
      </c>
      <c r="H2359" s="168">
        <v>579.85215084337392</v>
      </c>
      <c r="I2359" s="168">
        <v>0</v>
      </c>
      <c r="J2359" s="168">
        <v>0</v>
      </c>
      <c r="K2359" s="168">
        <v>0</v>
      </c>
      <c r="L2359" s="168">
        <v>593.608508554217</v>
      </c>
      <c r="M2359" s="168">
        <v>0</v>
      </c>
      <c r="N2359" s="168">
        <v>2638.3815662650609</v>
      </c>
      <c r="O2359" s="168">
        <v>0</v>
      </c>
      <c r="P2359" s="168">
        <v>0</v>
      </c>
      <c r="Q2359" s="168">
        <v>0</v>
      </c>
      <c r="R2359" s="168">
        <v>5485.770704819276</v>
      </c>
      <c r="S2359" s="168">
        <v>0</v>
      </c>
      <c r="T2359" s="168">
        <v>0</v>
      </c>
      <c r="U2359" s="168">
        <v>11427.280576746987</v>
      </c>
      <c r="V2359" s="168">
        <v>211.1716402409638</v>
      </c>
      <c r="W2359" s="168">
        <v>0</v>
      </c>
      <c r="X2359" s="168">
        <v>11145.724421222889</v>
      </c>
      <c r="Y2359" s="168">
        <v>0</v>
      </c>
      <c r="Z2359" s="168">
        <v>0</v>
      </c>
      <c r="AA2359" s="168">
        <v>0</v>
      </c>
      <c r="AB2359" s="168">
        <v>0</v>
      </c>
      <c r="AC2359" s="168">
        <v>975.01730072289138</v>
      </c>
      <c r="AD2359" s="168">
        <v>0</v>
      </c>
      <c r="AE2359" s="168">
        <v>0</v>
      </c>
      <c r="AF2359" s="168">
        <v>0</v>
      </c>
      <c r="AG2359" s="168">
        <v>1167.8065650602409</v>
      </c>
      <c r="AH2359" s="43">
        <v>34224.613434475898</v>
      </c>
    </row>
    <row r="2360" spans="1:34">
      <c r="A2360" s="52">
        <v>0</v>
      </c>
      <c r="D2360" s="62">
        <v>2015</v>
      </c>
      <c r="E2360" s="62">
        <v>2</v>
      </c>
      <c r="F2360" s="62">
        <v>2015</v>
      </c>
      <c r="G2360" s="62">
        <v>2015</v>
      </c>
      <c r="H2360" s="168">
        <v>400.73938891566297</v>
      </c>
      <c r="I2360" s="168">
        <v>0</v>
      </c>
      <c r="J2360" s="168">
        <v>0</v>
      </c>
      <c r="K2360" s="168">
        <v>0</v>
      </c>
      <c r="L2360" s="168">
        <v>1180.0919337349401</v>
      </c>
      <c r="M2360" s="168">
        <v>0</v>
      </c>
      <c r="N2360" s="168">
        <v>2103.2128915662647</v>
      </c>
      <c r="O2360" s="168">
        <v>0</v>
      </c>
      <c r="P2360" s="168">
        <v>0</v>
      </c>
      <c r="Q2360" s="168">
        <v>0</v>
      </c>
      <c r="R2360" s="168">
        <v>2998.5240867469884</v>
      </c>
      <c r="S2360" s="168">
        <v>0</v>
      </c>
      <c r="T2360" s="168">
        <v>0</v>
      </c>
      <c r="U2360" s="168">
        <v>7015.796768915664</v>
      </c>
      <c r="V2360" s="168">
        <v>208.11118168674696</v>
      </c>
      <c r="W2360" s="168">
        <v>0</v>
      </c>
      <c r="X2360" s="168">
        <v>9815.0594911626522</v>
      </c>
      <c r="Y2360" s="168">
        <v>0</v>
      </c>
      <c r="Z2360" s="168">
        <v>0</v>
      </c>
      <c r="AA2360" s="168">
        <v>0</v>
      </c>
      <c r="AB2360" s="168">
        <v>0</v>
      </c>
      <c r="AC2360" s="168">
        <v>599.1988462650603</v>
      </c>
      <c r="AD2360" s="168">
        <v>0</v>
      </c>
      <c r="AE2360" s="168">
        <v>0</v>
      </c>
      <c r="AF2360" s="168">
        <v>0</v>
      </c>
      <c r="AG2360" s="168">
        <v>553.84649036144572</v>
      </c>
      <c r="AH2360" s="43">
        <v>24874.581079355423</v>
      </c>
    </row>
    <row r="2361" spans="1:34">
      <c r="A2361" s="52">
        <v>0</v>
      </c>
      <c r="D2361" s="62">
        <v>2015</v>
      </c>
      <c r="E2361" s="62">
        <v>3</v>
      </c>
      <c r="F2361" s="62">
        <v>2015</v>
      </c>
      <c r="G2361" s="62">
        <v>2015</v>
      </c>
      <c r="H2361" s="168">
        <v>677.81888337349358</v>
      </c>
      <c r="I2361" s="168">
        <v>0</v>
      </c>
      <c r="J2361" s="168">
        <v>0</v>
      </c>
      <c r="K2361" s="168">
        <v>0</v>
      </c>
      <c r="L2361" s="168">
        <v>779.75131168674716</v>
      </c>
      <c r="M2361" s="168">
        <v>0</v>
      </c>
      <c r="N2361" s="168">
        <v>2596.9059939759045</v>
      </c>
      <c r="O2361" s="168">
        <v>0</v>
      </c>
      <c r="P2361" s="168">
        <v>0</v>
      </c>
      <c r="Q2361" s="168">
        <v>0</v>
      </c>
      <c r="R2361" s="168">
        <v>4724.3129801204823</v>
      </c>
      <c r="S2361" s="168">
        <v>0</v>
      </c>
      <c r="T2361" s="168">
        <v>0</v>
      </c>
      <c r="U2361" s="168">
        <v>21350.162385783129</v>
      </c>
      <c r="V2361" s="168">
        <v>691.66363325301222</v>
      </c>
      <c r="W2361" s="168">
        <v>0</v>
      </c>
      <c r="X2361" s="168">
        <v>13001.158619475904</v>
      </c>
      <c r="Y2361" s="168">
        <v>0</v>
      </c>
      <c r="Z2361" s="168">
        <v>0</v>
      </c>
      <c r="AA2361" s="168">
        <v>0</v>
      </c>
      <c r="AB2361" s="168">
        <v>0</v>
      </c>
      <c r="AC2361" s="168">
        <v>1117.4882592771082</v>
      </c>
      <c r="AD2361" s="168">
        <v>0</v>
      </c>
      <c r="AE2361" s="168">
        <v>0</v>
      </c>
      <c r="AF2361" s="168">
        <v>0</v>
      </c>
      <c r="AG2361" s="168">
        <v>1183.8368542168676</v>
      </c>
      <c r="AH2361" s="43">
        <v>46123.098921162644</v>
      </c>
    </row>
    <row r="2362" spans="1:34">
      <c r="A2362" s="52">
        <v>0</v>
      </c>
      <c r="D2362" s="62">
        <v>2015</v>
      </c>
      <c r="E2362" s="62">
        <v>4</v>
      </c>
      <c r="F2362" s="62">
        <v>2015</v>
      </c>
      <c r="G2362" s="62">
        <v>2015</v>
      </c>
      <c r="H2362" s="168">
        <v>807.94827903614407</v>
      </c>
      <c r="I2362" s="168">
        <v>0</v>
      </c>
      <c r="J2362" s="168">
        <v>295.06586216867476</v>
      </c>
      <c r="K2362" s="168">
        <v>0</v>
      </c>
      <c r="L2362" s="168">
        <v>1533.2288784337352</v>
      </c>
      <c r="M2362" s="168">
        <v>0</v>
      </c>
      <c r="N2362" s="168">
        <v>3189.6053012048205</v>
      </c>
      <c r="O2362" s="168">
        <v>0</v>
      </c>
      <c r="P2362" s="168">
        <v>0</v>
      </c>
      <c r="Q2362" s="168">
        <v>0</v>
      </c>
      <c r="R2362" s="168">
        <v>6417.351003614458</v>
      </c>
      <c r="S2362" s="168">
        <v>0</v>
      </c>
      <c r="T2362" s="168">
        <v>600.33514698795193</v>
      </c>
      <c r="U2362" s="168">
        <v>21835.070793614464</v>
      </c>
      <c r="V2362" s="168">
        <v>3077.291076265059</v>
      </c>
      <c r="W2362" s="168">
        <v>0</v>
      </c>
      <c r="X2362" s="168">
        <v>15072.123052879522</v>
      </c>
      <c r="Y2362" s="168">
        <v>0</v>
      </c>
      <c r="Z2362" s="168">
        <v>0</v>
      </c>
      <c r="AA2362" s="168">
        <v>0</v>
      </c>
      <c r="AB2362" s="168">
        <v>0</v>
      </c>
      <c r="AC2362" s="168">
        <v>1915.4428872289161</v>
      </c>
      <c r="AD2362" s="168">
        <v>0</v>
      </c>
      <c r="AE2362" s="168">
        <v>0</v>
      </c>
      <c r="AF2362" s="168">
        <v>0</v>
      </c>
      <c r="AG2362" s="168">
        <v>1568.5637939759031</v>
      </c>
      <c r="AH2362" s="43">
        <v>56312.026075409645</v>
      </c>
    </row>
    <row r="2363" spans="1:34">
      <c r="A2363" s="52">
        <v>0</v>
      </c>
      <c r="D2363" s="62">
        <v>2015</v>
      </c>
      <c r="E2363" s="62">
        <v>5</v>
      </c>
      <c r="F2363" s="62">
        <v>2015</v>
      </c>
      <c r="G2363" s="62">
        <v>2016</v>
      </c>
      <c r="H2363" s="168">
        <v>705.73015999999973</v>
      </c>
      <c r="I2363" s="168">
        <v>0</v>
      </c>
      <c r="J2363" s="168">
        <v>0</v>
      </c>
      <c r="K2363" s="168">
        <v>0</v>
      </c>
      <c r="L2363" s="168">
        <v>0</v>
      </c>
      <c r="M2363" s="168">
        <v>0</v>
      </c>
      <c r="N2363" s="168">
        <v>3691.3259337349391</v>
      </c>
      <c r="O2363" s="168">
        <v>0</v>
      </c>
      <c r="P2363" s="168">
        <v>0</v>
      </c>
      <c r="Q2363" s="168">
        <v>0</v>
      </c>
      <c r="R2363" s="168">
        <v>9027.2839204819265</v>
      </c>
      <c r="S2363" s="168">
        <v>0</v>
      </c>
      <c r="T2363" s="168">
        <v>0</v>
      </c>
      <c r="U2363" s="168">
        <v>19285.162190481929</v>
      </c>
      <c r="V2363" s="168">
        <v>2304.5252913253016</v>
      </c>
      <c r="W2363" s="168">
        <v>0</v>
      </c>
      <c r="X2363" s="168">
        <v>17261.160571626511</v>
      </c>
      <c r="Y2363" s="168">
        <v>0</v>
      </c>
      <c r="Z2363" s="168">
        <v>0</v>
      </c>
      <c r="AA2363" s="168">
        <v>0</v>
      </c>
      <c r="AB2363" s="168">
        <v>0</v>
      </c>
      <c r="AC2363" s="168">
        <v>4412.3649551807193</v>
      </c>
      <c r="AD2363" s="168">
        <v>0</v>
      </c>
      <c r="AE2363" s="168">
        <v>2274.0299999999993</v>
      </c>
      <c r="AF2363" s="168">
        <v>0</v>
      </c>
      <c r="AG2363" s="168">
        <v>2184.928412048193</v>
      </c>
      <c r="AH2363" s="43">
        <v>61146.51143487951</v>
      </c>
    </row>
    <row r="2364" spans="1:34">
      <c r="A2364" s="52">
        <v>0</v>
      </c>
      <c r="D2364" s="62">
        <v>2015</v>
      </c>
      <c r="E2364" s="62">
        <v>6</v>
      </c>
      <c r="F2364" s="62">
        <v>2015</v>
      </c>
      <c r="G2364" s="62">
        <v>2016</v>
      </c>
      <c r="H2364" s="168">
        <v>697.22738698795126</v>
      </c>
      <c r="I2364" s="168">
        <v>0</v>
      </c>
      <c r="J2364" s="168">
        <v>0</v>
      </c>
      <c r="K2364" s="168">
        <v>0</v>
      </c>
      <c r="L2364" s="168">
        <v>6746.25</v>
      </c>
      <c r="M2364" s="168">
        <v>0</v>
      </c>
      <c r="N2364" s="168">
        <v>4128.8263253012046</v>
      </c>
      <c r="O2364" s="168">
        <v>0</v>
      </c>
      <c r="P2364" s="168">
        <v>0</v>
      </c>
      <c r="Q2364" s="168">
        <v>0</v>
      </c>
      <c r="R2364" s="168">
        <v>10615.75099698795</v>
      </c>
      <c r="S2364" s="168">
        <v>0</v>
      </c>
      <c r="T2364" s="168">
        <v>0</v>
      </c>
      <c r="U2364" s="168">
        <v>21134.91036084338</v>
      </c>
      <c r="V2364" s="168">
        <v>5779.0312524096298</v>
      </c>
      <c r="W2364" s="168">
        <v>0</v>
      </c>
      <c r="X2364" s="168">
        <v>18621.812317012045</v>
      </c>
      <c r="Y2364" s="168">
        <v>0</v>
      </c>
      <c r="Z2364" s="168">
        <v>0</v>
      </c>
      <c r="AA2364" s="168">
        <v>0</v>
      </c>
      <c r="AB2364" s="168">
        <v>0</v>
      </c>
      <c r="AC2364" s="168">
        <v>3457.8673185542175</v>
      </c>
      <c r="AD2364" s="168">
        <v>0</v>
      </c>
      <c r="AE2364" s="168">
        <v>6051.5399999999918</v>
      </c>
      <c r="AF2364" s="168">
        <v>0</v>
      </c>
      <c r="AG2364" s="168">
        <v>2576.0674674698794</v>
      </c>
      <c r="AH2364" s="43">
        <v>79809.283425566246</v>
      </c>
    </row>
    <row r="2365" spans="1:34">
      <c r="A2365" s="52">
        <v>0</v>
      </c>
      <c r="D2365" s="62">
        <v>2015</v>
      </c>
      <c r="E2365" s="62">
        <v>7</v>
      </c>
      <c r="F2365" s="62">
        <v>2016</v>
      </c>
      <c r="G2365" s="62">
        <v>2016</v>
      </c>
      <c r="H2365" s="168">
        <v>1053.7893248192763</v>
      </c>
      <c r="I2365" s="168">
        <v>0</v>
      </c>
      <c r="J2365" s="168">
        <v>0</v>
      </c>
      <c r="K2365" s="168">
        <v>0</v>
      </c>
      <c r="L2365" s="168">
        <v>1748.4600000000016</v>
      </c>
      <c r="M2365" s="168">
        <v>0</v>
      </c>
      <c r="N2365" s="168">
        <v>7091.0061746987903</v>
      </c>
      <c r="O2365" s="168">
        <v>0</v>
      </c>
      <c r="P2365" s="168">
        <v>0</v>
      </c>
      <c r="Q2365" s="168">
        <v>0</v>
      </c>
      <c r="R2365" s="168">
        <v>12339.991153614461</v>
      </c>
      <c r="S2365" s="168">
        <v>0</v>
      </c>
      <c r="T2365" s="168">
        <v>0</v>
      </c>
      <c r="U2365" s="168">
        <v>21903.667592771086</v>
      </c>
      <c r="V2365" s="168">
        <v>8250.4849736144461</v>
      </c>
      <c r="W2365" s="168">
        <v>0</v>
      </c>
      <c r="X2365" s="168">
        <v>19332.125005030135</v>
      </c>
      <c r="Y2365" s="168">
        <v>0</v>
      </c>
      <c r="Z2365" s="168">
        <v>0</v>
      </c>
      <c r="AA2365" s="168">
        <v>0</v>
      </c>
      <c r="AB2365" s="168">
        <v>0</v>
      </c>
      <c r="AC2365" s="168">
        <v>2872.6629696385539</v>
      </c>
      <c r="AD2365" s="168">
        <v>0</v>
      </c>
      <c r="AE2365" s="168">
        <v>10578.810000000021</v>
      </c>
      <c r="AF2365" s="168">
        <v>0</v>
      </c>
      <c r="AG2365" s="168">
        <v>2759.6142783132532</v>
      </c>
      <c r="AH2365" s="43">
        <v>87930.611472500023</v>
      </c>
    </row>
    <row r="2366" spans="1:34">
      <c r="A2366" s="52">
        <v>0</v>
      </c>
      <c r="D2366" s="62">
        <v>2015</v>
      </c>
      <c r="E2366" s="62">
        <v>8</v>
      </c>
      <c r="F2366" s="62">
        <v>2016</v>
      </c>
      <c r="G2366" s="62">
        <v>2016</v>
      </c>
      <c r="H2366" s="168">
        <v>926.98710120481871</v>
      </c>
      <c r="I2366" s="168">
        <v>0</v>
      </c>
      <c r="J2366" s="168">
        <v>0</v>
      </c>
      <c r="K2366" s="168">
        <v>0</v>
      </c>
      <c r="L2366" s="168">
        <v>12505.290000000015</v>
      </c>
      <c r="M2366" s="168">
        <v>0</v>
      </c>
      <c r="N2366" s="168">
        <v>7159.6693674698763</v>
      </c>
      <c r="O2366" s="168">
        <v>0</v>
      </c>
      <c r="P2366" s="168">
        <v>0</v>
      </c>
      <c r="Q2366" s="168">
        <v>0</v>
      </c>
      <c r="R2366" s="168">
        <v>13363.850477108435</v>
      </c>
      <c r="S2366" s="168">
        <v>0</v>
      </c>
      <c r="T2366" s="168">
        <v>0</v>
      </c>
      <c r="U2366" s="168">
        <v>22797.791388674701</v>
      </c>
      <c r="V2366" s="168">
        <v>8209.705996626506</v>
      </c>
      <c r="W2366" s="168">
        <v>0</v>
      </c>
      <c r="X2366" s="168">
        <v>20235.477816704824</v>
      </c>
      <c r="Y2366" s="168">
        <v>0</v>
      </c>
      <c r="Z2366" s="168">
        <v>0</v>
      </c>
      <c r="AA2366" s="168">
        <v>0</v>
      </c>
      <c r="AB2366" s="168">
        <v>0</v>
      </c>
      <c r="AC2366" s="168">
        <v>2136.8600154216865</v>
      </c>
      <c r="AD2366" s="168">
        <v>0</v>
      </c>
      <c r="AE2366" s="168">
        <v>5580.2999999999929</v>
      </c>
      <c r="AF2366" s="168">
        <v>0</v>
      </c>
      <c r="AG2366" s="168">
        <v>2622.555306024095</v>
      </c>
      <c r="AH2366" s="43">
        <v>95538.48746923494</v>
      </c>
    </row>
    <row r="2367" spans="1:34">
      <c r="A2367" s="52">
        <v>0</v>
      </c>
      <c r="D2367" s="62">
        <v>2015</v>
      </c>
      <c r="E2367" s="62">
        <v>9</v>
      </c>
      <c r="F2367" s="62">
        <v>2016</v>
      </c>
      <c r="G2367" s="62">
        <v>2016</v>
      </c>
      <c r="H2367" s="168">
        <v>933.64144530120416</v>
      </c>
      <c r="I2367" s="168">
        <v>0</v>
      </c>
      <c r="J2367" s="168">
        <v>0</v>
      </c>
      <c r="K2367" s="168">
        <v>0</v>
      </c>
      <c r="L2367" s="168">
        <v>0</v>
      </c>
      <c r="M2367" s="168">
        <v>0</v>
      </c>
      <c r="N2367" s="168">
        <v>6199.0684638554203</v>
      </c>
      <c r="O2367" s="168">
        <v>0</v>
      </c>
      <c r="P2367" s="168">
        <v>0</v>
      </c>
      <c r="Q2367" s="168">
        <v>0</v>
      </c>
      <c r="R2367" s="168">
        <v>13206.082393373497</v>
      </c>
      <c r="S2367" s="168">
        <v>0</v>
      </c>
      <c r="T2367" s="168">
        <v>0</v>
      </c>
      <c r="U2367" s="168">
        <v>26229.996753373485</v>
      </c>
      <c r="V2367" s="168">
        <v>4585.7797531325232</v>
      </c>
      <c r="W2367" s="168">
        <v>0</v>
      </c>
      <c r="X2367" s="168">
        <v>19277.773902253011</v>
      </c>
      <c r="Y2367" s="168">
        <v>0</v>
      </c>
      <c r="Z2367" s="168">
        <v>0</v>
      </c>
      <c r="AA2367" s="168">
        <v>0</v>
      </c>
      <c r="AB2367" s="168">
        <v>0</v>
      </c>
      <c r="AC2367" s="168">
        <v>2440.0733715662655</v>
      </c>
      <c r="AD2367" s="168">
        <v>0</v>
      </c>
      <c r="AE2367" s="168">
        <v>8515.3199999999906</v>
      </c>
      <c r="AF2367" s="168">
        <v>0</v>
      </c>
      <c r="AG2367" s="168">
        <v>2453.4357554216858</v>
      </c>
      <c r="AH2367" s="43">
        <v>83841.171838277078</v>
      </c>
    </row>
    <row r="2368" spans="1:34">
      <c r="A2368" s="52">
        <v>0</v>
      </c>
      <c r="D2368" s="62">
        <v>2015</v>
      </c>
      <c r="E2368" s="62">
        <v>10</v>
      </c>
      <c r="F2368" s="62">
        <v>2016</v>
      </c>
      <c r="G2368" s="62">
        <v>2016</v>
      </c>
      <c r="H2368" s="168">
        <v>910.16639807228955</v>
      </c>
      <c r="I2368" s="168">
        <v>0</v>
      </c>
      <c r="J2368" s="168">
        <v>0</v>
      </c>
      <c r="K2368" s="168">
        <v>0</v>
      </c>
      <c r="L2368" s="168">
        <v>0</v>
      </c>
      <c r="M2368" s="168">
        <v>0</v>
      </c>
      <c r="N2368" s="168">
        <v>3443.8104216867473</v>
      </c>
      <c r="O2368" s="168">
        <v>0</v>
      </c>
      <c r="P2368" s="168">
        <v>0</v>
      </c>
      <c r="Q2368" s="168">
        <v>0</v>
      </c>
      <c r="R2368" s="168">
        <v>8301.4357680722896</v>
      </c>
      <c r="S2368" s="168">
        <v>0</v>
      </c>
      <c r="T2368" s="168">
        <v>480.14852891566278</v>
      </c>
      <c r="U2368" s="168">
        <v>27554.624599156614</v>
      </c>
      <c r="V2368" s="168">
        <v>1954.1027868674701</v>
      </c>
      <c r="W2368" s="168">
        <v>0</v>
      </c>
      <c r="X2368" s="168">
        <v>17793.426543650607</v>
      </c>
      <c r="Y2368" s="168">
        <v>0</v>
      </c>
      <c r="Z2368" s="168">
        <v>0</v>
      </c>
      <c r="AA2368" s="168">
        <v>0</v>
      </c>
      <c r="AB2368" s="168">
        <v>0</v>
      </c>
      <c r="AC2368" s="168">
        <v>2935.6053065060237</v>
      </c>
      <c r="AD2368" s="168">
        <v>0</v>
      </c>
      <c r="AE2368" s="168">
        <v>0</v>
      </c>
      <c r="AF2368" s="168">
        <v>0</v>
      </c>
      <c r="AG2368" s="168">
        <v>2042.2588385542169</v>
      </c>
      <c r="AH2368" s="43">
        <v>65415.579191481927</v>
      </c>
    </row>
    <row r="2369" spans="1:34">
      <c r="A2369" s="52">
        <v>0</v>
      </c>
      <c r="D2369" s="62">
        <v>2015</v>
      </c>
      <c r="E2369" s="62">
        <v>11</v>
      </c>
      <c r="F2369" s="62">
        <v>2016</v>
      </c>
      <c r="G2369" s="62">
        <v>2016</v>
      </c>
      <c r="H2369" s="168">
        <v>823.10539614457866</v>
      </c>
      <c r="I2369" s="168">
        <v>0</v>
      </c>
      <c r="J2369" s="168">
        <v>0</v>
      </c>
      <c r="K2369" s="168">
        <v>0</v>
      </c>
      <c r="L2369" s="168">
        <v>1049.1685267469879</v>
      </c>
      <c r="M2369" s="168">
        <v>0</v>
      </c>
      <c r="N2369" s="168">
        <v>2509.9410843373498</v>
      </c>
      <c r="O2369" s="168">
        <v>0</v>
      </c>
      <c r="P2369" s="168">
        <v>0</v>
      </c>
      <c r="Q2369" s="168">
        <v>0</v>
      </c>
      <c r="R2369" s="168">
        <v>5921.5392234939754</v>
      </c>
      <c r="S2369" s="168">
        <v>0</v>
      </c>
      <c r="T2369" s="168">
        <v>122.87736325301211</v>
      </c>
      <c r="U2369" s="168">
        <v>22272.671064096383</v>
      </c>
      <c r="V2369" s="168">
        <v>1895.9540743373489</v>
      </c>
      <c r="W2369" s="168">
        <v>0</v>
      </c>
      <c r="X2369" s="168">
        <v>14639.188406620484</v>
      </c>
      <c r="Y2369" s="168">
        <v>0</v>
      </c>
      <c r="Z2369" s="168">
        <v>0</v>
      </c>
      <c r="AA2369" s="168">
        <v>0</v>
      </c>
      <c r="AB2369" s="168">
        <v>0</v>
      </c>
      <c r="AC2369" s="168">
        <v>2576.2032587951808</v>
      </c>
      <c r="AD2369" s="168">
        <v>0</v>
      </c>
      <c r="AE2369" s="168">
        <v>0</v>
      </c>
      <c r="AF2369" s="168">
        <v>0</v>
      </c>
      <c r="AG2369" s="168">
        <v>1447.5351108433736</v>
      </c>
      <c r="AH2369" s="43">
        <v>53258.183508668684</v>
      </c>
    </row>
    <row r="2370" spans="1:34">
      <c r="A2370" s="52">
        <v>0</v>
      </c>
      <c r="D2370" s="62">
        <v>2015</v>
      </c>
      <c r="E2370" s="62">
        <v>12</v>
      </c>
      <c r="F2370" s="62">
        <v>2016</v>
      </c>
      <c r="G2370" s="62">
        <v>2016</v>
      </c>
      <c r="H2370" s="168">
        <v>679.29762650602413</v>
      </c>
      <c r="I2370" s="168">
        <v>0</v>
      </c>
      <c r="J2370" s="168">
        <v>0</v>
      </c>
      <c r="K2370" s="168">
        <v>0</v>
      </c>
      <c r="L2370" s="168">
        <v>1497.1581438554213</v>
      </c>
      <c r="M2370" s="168">
        <v>0</v>
      </c>
      <c r="N2370" s="168">
        <v>2178.1365060240964</v>
      </c>
      <c r="O2370" s="168">
        <v>0</v>
      </c>
      <c r="P2370" s="168">
        <v>0</v>
      </c>
      <c r="Q2370" s="168">
        <v>0</v>
      </c>
      <c r="R2370" s="168">
        <v>5072.7458457831308</v>
      </c>
      <c r="S2370" s="168">
        <v>0</v>
      </c>
      <c r="T2370" s="168">
        <v>0</v>
      </c>
      <c r="U2370" s="168">
        <v>13733.552272530122</v>
      </c>
      <c r="V2370" s="168">
        <v>962.51421530120479</v>
      </c>
      <c r="W2370" s="168">
        <v>0</v>
      </c>
      <c r="X2370" s="168">
        <v>11222.56563549398</v>
      </c>
      <c r="Y2370" s="168">
        <v>0</v>
      </c>
      <c r="Z2370" s="168">
        <v>0</v>
      </c>
      <c r="AA2370" s="168">
        <v>0</v>
      </c>
      <c r="AB2370" s="168">
        <v>0</v>
      </c>
      <c r="AC2370" s="168">
        <v>2871.1122799999989</v>
      </c>
      <c r="AD2370" s="168">
        <v>0</v>
      </c>
      <c r="AE2370" s="168">
        <v>0</v>
      </c>
      <c r="AF2370" s="168">
        <v>0</v>
      </c>
      <c r="AG2370" s="168">
        <v>1078.8384602409631</v>
      </c>
      <c r="AH2370" s="43">
        <v>39295.920985734941</v>
      </c>
    </row>
    <row r="2371" spans="1:34">
      <c r="A2371" s="52">
        <v>0</v>
      </c>
      <c r="D2371" s="62">
        <v>2016</v>
      </c>
      <c r="E2371" s="62">
        <v>1</v>
      </c>
      <c r="F2371" s="62">
        <v>2016</v>
      </c>
      <c r="G2371" s="62">
        <v>2016</v>
      </c>
      <c r="H2371" s="168">
        <v>575.56428759036226</v>
      </c>
      <c r="I2371" s="168">
        <v>0</v>
      </c>
      <c r="J2371" s="168">
        <v>0</v>
      </c>
      <c r="K2371" s="168">
        <v>0</v>
      </c>
      <c r="L2371" s="168">
        <v>616.43508963855425</v>
      </c>
      <c r="M2371" s="168">
        <v>0</v>
      </c>
      <c r="N2371" s="168">
        <v>2720.3029604819271</v>
      </c>
      <c r="O2371" s="168">
        <v>0</v>
      </c>
      <c r="P2371" s="168">
        <v>0</v>
      </c>
      <c r="Q2371" s="168">
        <v>0</v>
      </c>
      <c r="R2371" s="168">
        <v>5654.8054084337336</v>
      </c>
      <c r="S2371" s="168">
        <v>0</v>
      </c>
      <c r="T2371" s="168">
        <v>0</v>
      </c>
      <c r="U2371" s="168">
        <v>11427.172315783129</v>
      </c>
      <c r="V2371" s="168">
        <v>202.97919542168665</v>
      </c>
      <c r="W2371" s="168">
        <v>0</v>
      </c>
      <c r="X2371" s="168">
        <v>9484.6469264062471</v>
      </c>
      <c r="Y2371" s="168">
        <v>0</v>
      </c>
      <c r="Z2371" s="168">
        <v>0</v>
      </c>
      <c r="AA2371" s="168">
        <v>0</v>
      </c>
      <c r="AB2371" s="168">
        <v>0</v>
      </c>
      <c r="AC2371" s="168">
        <v>995.6176631325302</v>
      </c>
      <c r="AD2371" s="168">
        <v>0</v>
      </c>
      <c r="AE2371" s="168">
        <v>0</v>
      </c>
      <c r="AF2371" s="168">
        <v>0</v>
      </c>
      <c r="AG2371" s="168">
        <v>1130.3377913253012</v>
      </c>
      <c r="AH2371" s="43">
        <v>32807.861638213471</v>
      </c>
    </row>
    <row r="2372" spans="1:34">
      <c r="A2372" s="52">
        <v>0</v>
      </c>
      <c r="D2372" s="62">
        <v>2016</v>
      </c>
      <c r="E2372" s="62">
        <v>2</v>
      </c>
      <c r="F2372" s="62">
        <v>2016</v>
      </c>
      <c r="G2372" s="62">
        <v>2016</v>
      </c>
      <c r="H2372" s="168">
        <v>397.77602024096444</v>
      </c>
      <c r="I2372" s="168">
        <v>0</v>
      </c>
      <c r="J2372" s="168">
        <v>0</v>
      </c>
      <c r="K2372" s="168">
        <v>0</v>
      </c>
      <c r="L2372" s="168">
        <v>1225.4711084337353</v>
      </c>
      <c r="M2372" s="168">
        <v>0</v>
      </c>
      <c r="N2372" s="168">
        <v>2168.5173701204822</v>
      </c>
      <c r="O2372" s="168">
        <v>0</v>
      </c>
      <c r="P2372" s="168">
        <v>0</v>
      </c>
      <c r="Q2372" s="168">
        <v>0</v>
      </c>
      <c r="R2372" s="168">
        <v>3090.9185118072282</v>
      </c>
      <c r="S2372" s="168">
        <v>0</v>
      </c>
      <c r="T2372" s="168">
        <v>0</v>
      </c>
      <c r="U2372" s="168">
        <v>7015.7303019277097</v>
      </c>
      <c r="V2372" s="168">
        <v>200.03746795180723</v>
      </c>
      <c r="W2372" s="168">
        <v>0</v>
      </c>
      <c r="X2372" s="168">
        <v>8407.5519195991255</v>
      </c>
      <c r="Y2372" s="168">
        <v>0</v>
      </c>
      <c r="Z2372" s="168">
        <v>0</v>
      </c>
      <c r="AA2372" s="168">
        <v>0</v>
      </c>
      <c r="AB2372" s="168">
        <v>0</v>
      </c>
      <c r="AC2372" s="168">
        <v>611.85884048192759</v>
      </c>
      <c r="AD2372" s="168">
        <v>0</v>
      </c>
      <c r="AE2372" s="168">
        <v>0</v>
      </c>
      <c r="AF2372" s="168">
        <v>0</v>
      </c>
      <c r="AG2372" s="168">
        <v>536.07646795180722</v>
      </c>
      <c r="AH2372" s="43">
        <v>23653.938008514786</v>
      </c>
    </row>
    <row r="2373" spans="1:34">
      <c r="A2373" s="52">
        <v>0</v>
      </c>
      <c r="D2373" s="62">
        <v>2016</v>
      </c>
      <c r="E2373" s="62">
        <v>3</v>
      </c>
      <c r="F2373" s="62">
        <v>2016</v>
      </c>
      <c r="G2373" s="62">
        <v>2016</v>
      </c>
      <c r="H2373" s="168">
        <v>672.80658036144541</v>
      </c>
      <c r="I2373" s="168">
        <v>0</v>
      </c>
      <c r="J2373" s="168">
        <v>0</v>
      </c>
      <c r="K2373" s="168">
        <v>0</v>
      </c>
      <c r="L2373" s="168">
        <v>809.73581542168688</v>
      </c>
      <c r="M2373" s="168">
        <v>0</v>
      </c>
      <c r="N2373" s="168">
        <v>2677.5395772289153</v>
      </c>
      <c r="O2373" s="168">
        <v>0</v>
      </c>
      <c r="P2373" s="168">
        <v>0</v>
      </c>
      <c r="Q2373" s="168">
        <v>0</v>
      </c>
      <c r="R2373" s="168">
        <v>4869.8846577108416</v>
      </c>
      <c r="S2373" s="168">
        <v>0</v>
      </c>
      <c r="T2373" s="168">
        <v>0</v>
      </c>
      <c r="U2373" s="168">
        <v>21349.960116385551</v>
      </c>
      <c r="V2373" s="168">
        <v>664.83040819277107</v>
      </c>
      <c r="W2373" s="168">
        <v>0</v>
      </c>
      <c r="X2373" s="168">
        <v>11468.855330448498</v>
      </c>
      <c r="Y2373" s="168">
        <v>0</v>
      </c>
      <c r="Z2373" s="168">
        <v>0</v>
      </c>
      <c r="AA2373" s="168">
        <v>0</v>
      </c>
      <c r="AB2373" s="168">
        <v>0</v>
      </c>
      <c r="AC2373" s="168">
        <v>1141.0987768674697</v>
      </c>
      <c r="AD2373" s="168">
        <v>0</v>
      </c>
      <c r="AE2373" s="168">
        <v>0</v>
      </c>
      <c r="AF2373" s="168">
        <v>0</v>
      </c>
      <c r="AG2373" s="168">
        <v>1145.8537527710841</v>
      </c>
      <c r="AH2373" s="43">
        <v>44800.56501538826</v>
      </c>
    </row>
    <row r="2374" spans="1:34">
      <c r="A2374" s="52">
        <v>0</v>
      </c>
      <c r="D2374" s="62">
        <v>2016</v>
      </c>
      <c r="E2374" s="62">
        <v>4</v>
      </c>
      <c r="F2374" s="62">
        <v>2016</v>
      </c>
      <c r="G2374" s="62">
        <v>2016</v>
      </c>
      <c r="H2374" s="168">
        <v>801.97370132530057</v>
      </c>
      <c r="I2374" s="168">
        <v>0</v>
      </c>
      <c r="J2374" s="168">
        <v>290.70322891566286</v>
      </c>
      <c r="K2374" s="168">
        <v>0</v>
      </c>
      <c r="L2374" s="168">
        <v>1592.187557108434</v>
      </c>
      <c r="M2374" s="168">
        <v>0</v>
      </c>
      <c r="N2374" s="168">
        <v>3288.6421185542158</v>
      </c>
      <c r="O2374" s="168">
        <v>0</v>
      </c>
      <c r="P2374" s="168">
        <v>0</v>
      </c>
      <c r="Q2374" s="168">
        <v>0</v>
      </c>
      <c r="R2374" s="168">
        <v>6615.0907713253018</v>
      </c>
      <c r="S2374" s="168">
        <v>0</v>
      </c>
      <c r="T2374" s="168">
        <v>601.69115180722883</v>
      </c>
      <c r="U2374" s="168">
        <v>21834.863930240968</v>
      </c>
      <c r="V2374" s="168">
        <v>2957.9069709638575</v>
      </c>
      <c r="W2374" s="168">
        <v>0</v>
      </c>
      <c r="X2374" s="168">
        <v>13390.955069454831</v>
      </c>
      <c r="Y2374" s="168">
        <v>0</v>
      </c>
      <c r="Z2374" s="168">
        <v>0</v>
      </c>
      <c r="AA2374" s="168">
        <v>0</v>
      </c>
      <c r="AB2374" s="168">
        <v>0</v>
      </c>
      <c r="AC2374" s="168">
        <v>1955.9127513253013</v>
      </c>
      <c r="AD2374" s="168">
        <v>0</v>
      </c>
      <c r="AE2374" s="168">
        <v>0</v>
      </c>
      <c r="AF2374" s="168">
        <v>0</v>
      </c>
      <c r="AG2374" s="168">
        <v>1518.2368274698795</v>
      </c>
      <c r="AH2374" s="43">
        <v>54848.164078490983</v>
      </c>
    </row>
    <row r="2375" spans="1:34">
      <c r="A2375" s="52">
        <v>0</v>
      </c>
      <c r="D2375" s="62">
        <v>2016</v>
      </c>
      <c r="E2375" s="62">
        <v>5</v>
      </c>
      <c r="F2375" s="62">
        <v>2016</v>
      </c>
      <c r="G2375" s="62">
        <v>2017</v>
      </c>
      <c r="H2375" s="168">
        <v>700.5114599999996</v>
      </c>
      <c r="I2375" s="168">
        <v>0</v>
      </c>
      <c r="J2375" s="168">
        <v>0</v>
      </c>
      <c r="K2375" s="168">
        <v>0</v>
      </c>
      <c r="L2375" s="168">
        <v>0</v>
      </c>
      <c r="M2375" s="168">
        <v>0</v>
      </c>
      <c r="N2375" s="168">
        <v>3805.941109518074</v>
      </c>
      <c r="O2375" s="168">
        <v>0</v>
      </c>
      <c r="P2375" s="168">
        <v>0</v>
      </c>
      <c r="Q2375" s="168">
        <v>0</v>
      </c>
      <c r="R2375" s="168">
        <v>9283.8354308433791</v>
      </c>
      <c r="S2375" s="168">
        <v>0</v>
      </c>
      <c r="T2375" s="168">
        <v>0</v>
      </c>
      <c r="U2375" s="168">
        <v>19284.979484698797</v>
      </c>
      <c r="V2375" s="168">
        <v>2215.1207848192776</v>
      </c>
      <c r="W2375" s="168">
        <v>0</v>
      </c>
      <c r="X2375" s="168">
        <v>15165.955338639251</v>
      </c>
      <c r="Y2375" s="168">
        <v>0</v>
      </c>
      <c r="Z2375" s="168">
        <v>0</v>
      </c>
      <c r="AA2375" s="168">
        <v>0</v>
      </c>
      <c r="AB2375" s="168">
        <v>0</v>
      </c>
      <c r="AC2375" s="168">
        <v>4451.1872857831277</v>
      </c>
      <c r="AD2375" s="168">
        <v>0</v>
      </c>
      <c r="AE2375" s="168">
        <v>2170.665</v>
      </c>
      <c r="AF2375" s="168">
        <v>0</v>
      </c>
      <c r="AG2375" s="168">
        <v>2114.8255450602419</v>
      </c>
      <c r="AH2375" s="43">
        <v>59193.02143936215</v>
      </c>
    </row>
    <row r="2376" spans="1:34">
      <c r="A2376" s="52">
        <v>0</v>
      </c>
      <c r="D2376" s="62">
        <v>2016</v>
      </c>
      <c r="E2376" s="62">
        <v>6</v>
      </c>
      <c r="F2376" s="62">
        <v>2016</v>
      </c>
      <c r="G2376" s="62">
        <v>2017</v>
      </c>
      <c r="H2376" s="168">
        <v>692.07156289156558</v>
      </c>
      <c r="I2376" s="168">
        <v>0</v>
      </c>
      <c r="J2376" s="168">
        <v>0</v>
      </c>
      <c r="K2376" s="168">
        <v>0</v>
      </c>
      <c r="L2376" s="168">
        <v>6746.25</v>
      </c>
      <c r="M2376" s="168">
        <v>0</v>
      </c>
      <c r="N2376" s="168">
        <v>4257.0258296385528</v>
      </c>
      <c r="O2376" s="168">
        <v>0</v>
      </c>
      <c r="P2376" s="168">
        <v>0</v>
      </c>
      <c r="Q2376" s="168">
        <v>0</v>
      </c>
      <c r="R2376" s="168">
        <v>10908.548257228913</v>
      </c>
      <c r="S2376" s="168">
        <v>0</v>
      </c>
      <c r="T2376" s="168">
        <v>0</v>
      </c>
      <c r="U2376" s="168">
        <v>21134.710130722891</v>
      </c>
      <c r="V2376" s="168">
        <v>5948.1835042168605</v>
      </c>
      <c r="W2376" s="168">
        <v>0</v>
      </c>
      <c r="X2376" s="168">
        <v>16187.479434624758</v>
      </c>
      <c r="Y2376" s="168">
        <v>0</v>
      </c>
      <c r="Z2376" s="168">
        <v>0</v>
      </c>
      <c r="AA2376" s="168">
        <v>0</v>
      </c>
      <c r="AB2376" s="168">
        <v>0</v>
      </c>
      <c r="AC2376" s="168">
        <v>3494.8067537349398</v>
      </c>
      <c r="AD2376" s="168">
        <v>0</v>
      </c>
      <c r="AE2376" s="168">
        <v>5776.4699999999875</v>
      </c>
      <c r="AF2376" s="168">
        <v>0</v>
      </c>
      <c r="AG2376" s="168">
        <v>2493.4150043373506</v>
      </c>
      <c r="AH2376" s="43">
        <v>77638.960477395827</v>
      </c>
    </row>
    <row r="2377" spans="1:34">
      <c r="A2377" s="52">
        <v>0</v>
      </c>
      <c r="D2377" s="62">
        <v>2016</v>
      </c>
      <c r="E2377" s="62">
        <v>7</v>
      </c>
      <c r="F2377" s="62">
        <v>2017</v>
      </c>
      <c r="G2377" s="62">
        <v>2017</v>
      </c>
      <c r="H2377" s="168">
        <v>1045.9968133734928</v>
      </c>
      <c r="I2377" s="168">
        <v>0</v>
      </c>
      <c r="J2377" s="168">
        <v>0</v>
      </c>
      <c r="K2377" s="168">
        <v>0</v>
      </c>
      <c r="L2377" s="168">
        <v>1748.4600000000016</v>
      </c>
      <c r="M2377" s="168">
        <v>0</v>
      </c>
      <c r="N2377" s="168">
        <v>7228.303440361442</v>
      </c>
      <c r="O2377" s="168">
        <v>0</v>
      </c>
      <c r="P2377" s="168">
        <v>0</v>
      </c>
      <c r="Q2377" s="168">
        <v>0</v>
      </c>
      <c r="R2377" s="168">
        <v>12670.351681325305</v>
      </c>
      <c r="S2377" s="168">
        <v>0</v>
      </c>
      <c r="T2377" s="168">
        <v>0</v>
      </c>
      <c r="U2377" s="168">
        <v>21903.46007951807</v>
      </c>
      <c r="V2377" s="168">
        <v>8638.9724413253007</v>
      </c>
      <c r="W2377" s="168">
        <v>0</v>
      </c>
      <c r="X2377" s="168">
        <v>17759.958378387568</v>
      </c>
      <c r="Y2377" s="168">
        <v>0</v>
      </c>
      <c r="Z2377" s="168">
        <v>0</v>
      </c>
      <c r="AA2377" s="168">
        <v>0</v>
      </c>
      <c r="AB2377" s="168">
        <v>0</v>
      </c>
      <c r="AC2377" s="168">
        <v>2912.228548433734</v>
      </c>
      <c r="AD2377" s="168">
        <v>0</v>
      </c>
      <c r="AE2377" s="168">
        <v>10097.954999999987</v>
      </c>
      <c r="AF2377" s="168">
        <v>0</v>
      </c>
      <c r="AG2377" s="168">
        <v>2671.0727628915665</v>
      </c>
      <c r="AH2377" s="43">
        <v>86676.759145616466</v>
      </c>
    </row>
    <row r="2378" spans="1:34">
      <c r="A2378" s="52">
        <v>0</v>
      </c>
      <c r="D2378" s="62">
        <v>2016</v>
      </c>
      <c r="E2378" s="62">
        <v>8</v>
      </c>
      <c r="F2378" s="62">
        <v>2017</v>
      </c>
      <c r="G2378" s="62">
        <v>2017</v>
      </c>
      <c r="H2378" s="168">
        <v>920.13226084337248</v>
      </c>
      <c r="I2378" s="168">
        <v>0</v>
      </c>
      <c r="J2378" s="168">
        <v>0</v>
      </c>
      <c r="K2378" s="168">
        <v>0</v>
      </c>
      <c r="L2378" s="168">
        <v>12505.290000000015</v>
      </c>
      <c r="M2378" s="168">
        <v>0</v>
      </c>
      <c r="N2378" s="168">
        <v>7295.8034490361406</v>
      </c>
      <c r="O2378" s="168">
        <v>0</v>
      </c>
      <c r="P2378" s="168">
        <v>0</v>
      </c>
      <c r="Q2378" s="168">
        <v>0</v>
      </c>
      <c r="R2378" s="168">
        <v>13732.419014939762</v>
      </c>
      <c r="S2378" s="168">
        <v>0</v>
      </c>
      <c r="T2378" s="168">
        <v>0</v>
      </c>
      <c r="U2378" s="168">
        <v>22797.575404578296</v>
      </c>
      <c r="V2378" s="168">
        <v>8540.5053440963748</v>
      </c>
      <c r="W2378" s="168">
        <v>0</v>
      </c>
      <c r="X2378" s="168">
        <v>18464.401394979155</v>
      </c>
      <c r="Y2378" s="168">
        <v>0</v>
      </c>
      <c r="Z2378" s="168">
        <v>0</v>
      </c>
      <c r="AA2378" s="168">
        <v>0</v>
      </c>
      <c r="AB2378" s="168">
        <v>0</v>
      </c>
      <c r="AC2378" s="168">
        <v>2178.7792134939759</v>
      </c>
      <c r="AD2378" s="168">
        <v>0</v>
      </c>
      <c r="AE2378" s="168">
        <v>5326.6500000000069</v>
      </c>
      <c r="AF2378" s="168">
        <v>0</v>
      </c>
      <c r="AG2378" s="168">
        <v>2538.4112925301206</v>
      </c>
      <c r="AH2378" s="43">
        <v>94299.967374497224</v>
      </c>
    </row>
    <row r="2379" spans="1:34">
      <c r="A2379" s="52">
        <v>0</v>
      </c>
      <c r="D2379" s="62">
        <v>2016</v>
      </c>
      <c r="E2379" s="62">
        <v>9</v>
      </c>
      <c r="F2379" s="62">
        <v>2017</v>
      </c>
      <c r="G2379" s="62">
        <v>2017</v>
      </c>
      <c r="H2379" s="168">
        <v>926.73739771084286</v>
      </c>
      <c r="I2379" s="168">
        <v>0</v>
      </c>
      <c r="J2379" s="168">
        <v>0</v>
      </c>
      <c r="K2379" s="168">
        <v>0</v>
      </c>
      <c r="L2379" s="168">
        <v>0</v>
      </c>
      <c r="M2379" s="168">
        <v>0</v>
      </c>
      <c r="N2379" s="168">
        <v>6327.7249333734899</v>
      </c>
      <c r="O2379" s="168">
        <v>0</v>
      </c>
      <c r="P2379" s="168">
        <v>0</v>
      </c>
      <c r="Q2379" s="168">
        <v>0</v>
      </c>
      <c r="R2379" s="168">
        <v>13561.728045903619</v>
      </c>
      <c r="S2379" s="168">
        <v>0</v>
      </c>
      <c r="T2379" s="168">
        <v>0</v>
      </c>
      <c r="U2379" s="168">
        <v>26229.748252891564</v>
      </c>
      <c r="V2379" s="168">
        <v>4796.7774304819241</v>
      </c>
      <c r="W2379" s="168">
        <v>0</v>
      </c>
      <c r="X2379" s="168">
        <v>17668.429819387253</v>
      </c>
      <c r="Y2379" s="168">
        <v>0</v>
      </c>
      <c r="Z2379" s="168">
        <v>0</v>
      </c>
      <c r="AA2379" s="168">
        <v>0</v>
      </c>
      <c r="AB2379" s="168">
        <v>0</v>
      </c>
      <c r="AC2379" s="168">
        <v>2479.7380501204816</v>
      </c>
      <c r="AD2379" s="168">
        <v>0</v>
      </c>
      <c r="AE2379" s="168">
        <v>8128.2600000000066</v>
      </c>
      <c r="AF2379" s="168">
        <v>0</v>
      </c>
      <c r="AG2379" s="168">
        <v>2374.7178992771078</v>
      </c>
      <c r="AH2379" s="43">
        <v>82493.861829146277</v>
      </c>
    </row>
    <row r="2380" spans="1:34">
      <c r="A2380" s="52">
        <v>0</v>
      </c>
      <c r="D2380" s="62">
        <v>2016</v>
      </c>
      <c r="E2380" s="62">
        <v>10</v>
      </c>
      <c r="F2380" s="62">
        <v>2017</v>
      </c>
      <c r="G2380" s="62">
        <v>2017</v>
      </c>
      <c r="H2380" s="168">
        <v>903.43594265060278</v>
      </c>
      <c r="I2380" s="168">
        <v>0</v>
      </c>
      <c r="J2380" s="168">
        <v>0</v>
      </c>
      <c r="K2380" s="168">
        <v>0</v>
      </c>
      <c r="L2380" s="168">
        <v>0</v>
      </c>
      <c r="M2380" s="168">
        <v>0</v>
      </c>
      <c r="N2380" s="168">
        <v>3550.7402739759027</v>
      </c>
      <c r="O2380" s="168">
        <v>0</v>
      </c>
      <c r="P2380" s="168">
        <v>0</v>
      </c>
      <c r="Q2380" s="168">
        <v>0</v>
      </c>
      <c r="R2380" s="168">
        <v>8557.230406626506</v>
      </c>
      <c r="S2380" s="168">
        <v>0</v>
      </c>
      <c r="T2380" s="168">
        <v>481.23306265060233</v>
      </c>
      <c r="U2380" s="168">
        <v>27554.363549277103</v>
      </c>
      <c r="V2380" s="168">
        <v>1878.2929895180725</v>
      </c>
      <c r="W2380" s="168">
        <v>0</v>
      </c>
      <c r="X2380" s="168">
        <v>16548.839410187138</v>
      </c>
      <c r="Y2380" s="168">
        <v>0</v>
      </c>
      <c r="Z2380" s="168">
        <v>0</v>
      </c>
      <c r="AA2380" s="168">
        <v>0</v>
      </c>
      <c r="AB2380" s="168">
        <v>0</v>
      </c>
      <c r="AC2380" s="168">
        <v>2997.6293681927696</v>
      </c>
      <c r="AD2380" s="168">
        <v>0</v>
      </c>
      <c r="AE2380" s="168">
        <v>0</v>
      </c>
      <c r="AF2380" s="168">
        <v>0</v>
      </c>
      <c r="AG2380" s="168">
        <v>1976.7334881927707</v>
      </c>
      <c r="AH2380" s="43">
        <v>64448.498491271464</v>
      </c>
    </row>
    <row r="2381" spans="1:34">
      <c r="A2381" s="52">
        <v>0</v>
      </c>
      <c r="D2381" s="62">
        <v>2016</v>
      </c>
      <c r="E2381" s="62">
        <v>11</v>
      </c>
      <c r="F2381" s="62">
        <v>2017</v>
      </c>
      <c r="G2381" s="62">
        <v>2017</v>
      </c>
      <c r="H2381" s="168">
        <v>817.01873530120486</v>
      </c>
      <c r="I2381" s="168">
        <v>0</v>
      </c>
      <c r="J2381" s="168">
        <v>0</v>
      </c>
      <c r="K2381" s="168">
        <v>0</v>
      </c>
      <c r="L2381" s="168">
        <v>1089.5131816867467</v>
      </c>
      <c r="M2381" s="168">
        <v>0</v>
      </c>
      <c r="N2381" s="168">
        <v>2587.8744187951802</v>
      </c>
      <c r="O2381" s="168">
        <v>0</v>
      </c>
      <c r="P2381" s="168">
        <v>0</v>
      </c>
      <c r="Q2381" s="168">
        <v>0</v>
      </c>
      <c r="R2381" s="168">
        <v>6104.0013936144551</v>
      </c>
      <c r="S2381" s="168">
        <v>0</v>
      </c>
      <c r="T2381" s="168">
        <v>123.15491204819273</v>
      </c>
      <c r="U2381" s="168">
        <v>22272.460054939755</v>
      </c>
      <c r="V2381" s="168">
        <v>1822.4001675903614</v>
      </c>
      <c r="W2381" s="168">
        <v>0</v>
      </c>
      <c r="X2381" s="168">
        <v>13858.553550999701</v>
      </c>
      <c r="Y2381" s="168">
        <v>0</v>
      </c>
      <c r="Z2381" s="168">
        <v>0</v>
      </c>
      <c r="AA2381" s="168">
        <v>0</v>
      </c>
      <c r="AB2381" s="168">
        <v>0</v>
      </c>
      <c r="AC2381" s="168">
        <v>2630.6338014457824</v>
      </c>
      <c r="AD2381" s="168">
        <v>0</v>
      </c>
      <c r="AE2381" s="168">
        <v>0</v>
      </c>
      <c r="AF2381" s="168">
        <v>0</v>
      </c>
      <c r="AG2381" s="168">
        <v>1401.0913185542172</v>
      </c>
      <c r="AH2381" s="43">
        <v>52706.701534975589</v>
      </c>
    </row>
    <row r="2382" spans="1:34">
      <c r="A2382" s="52">
        <v>0</v>
      </c>
      <c r="D2382" s="62">
        <v>2016</v>
      </c>
      <c r="E2382" s="62">
        <v>12</v>
      </c>
      <c r="F2382" s="62">
        <v>2017</v>
      </c>
      <c r="G2382" s="62">
        <v>2017</v>
      </c>
      <c r="H2382" s="168">
        <v>674.27438855421667</v>
      </c>
      <c r="I2382" s="168">
        <v>0</v>
      </c>
      <c r="J2382" s="168">
        <v>0</v>
      </c>
      <c r="K2382" s="168">
        <v>0</v>
      </c>
      <c r="L2382" s="168">
        <v>1554.7297609638556</v>
      </c>
      <c r="M2382" s="168">
        <v>0</v>
      </c>
      <c r="N2382" s="168">
        <v>2245.7673527710836</v>
      </c>
      <c r="O2382" s="168">
        <v>0</v>
      </c>
      <c r="P2382" s="168">
        <v>0</v>
      </c>
      <c r="Q2382" s="168">
        <v>0</v>
      </c>
      <c r="R2382" s="168">
        <v>5229.0538901204818</v>
      </c>
      <c r="S2382" s="168">
        <v>0</v>
      </c>
      <c r="T2382" s="168">
        <v>0</v>
      </c>
      <c r="U2382" s="168">
        <v>13733.42216216867</v>
      </c>
      <c r="V2382" s="168">
        <v>925.17328927710844</v>
      </c>
      <c r="W2382" s="168">
        <v>0</v>
      </c>
      <c r="X2382" s="168">
        <v>10825.035595561139</v>
      </c>
      <c r="Y2382" s="168">
        <v>0</v>
      </c>
      <c r="Z2382" s="168">
        <v>0</v>
      </c>
      <c r="AA2382" s="168">
        <v>0</v>
      </c>
      <c r="AB2382" s="168">
        <v>0</v>
      </c>
      <c r="AC2382" s="168">
        <v>2931.7737199999997</v>
      </c>
      <c r="AD2382" s="168">
        <v>0</v>
      </c>
      <c r="AE2382" s="168">
        <v>0</v>
      </c>
      <c r="AF2382" s="168">
        <v>0</v>
      </c>
      <c r="AG2382" s="168">
        <v>1044.2242053012046</v>
      </c>
      <c r="AH2382" s="43">
        <v>39163.454364717756</v>
      </c>
    </row>
    <row r="2383" spans="1:34">
      <c r="A2383" s="52">
        <v>0</v>
      </c>
      <c r="D2383" s="62">
        <v>2017</v>
      </c>
      <c r="E2383" s="62">
        <v>1</v>
      </c>
      <c r="F2383" s="62">
        <v>2017</v>
      </c>
      <c r="G2383" s="62">
        <v>2017</v>
      </c>
      <c r="H2383" s="168">
        <v>572.39289397590449</v>
      </c>
      <c r="I2383" s="168">
        <v>0</v>
      </c>
      <c r="J2383" s="168">
        <v>0</v>
      </c>
      <c r="K2383" s="168">
        <v>0</v>
      </c>
      <c r="L2383" s="168">
        <v>639.47205987951804</v>
      </c>
      <c r="M2383" s="168">
        <v>0</v>
      </c>
      <c r="N2383" s="168">
        <v>2745.8826515662658</v>
      </c>
      <c r="O2383" s="168">
        <v>0</v>
      </c>
      <c r="P2383" s="168">
        <v>0</v>
      </c>
      <c r="Q2383" s="168">
        <v>0</v>
      </c>
      <c r="R2383" s="168">
        <v>5823.9004120481904</v>
      </c>
      <c r="S2383" s="168">
        <v>0</v>
      </c>
      <c r="T2383" s="168">
        <v>0</v>
      </c>
      <c r="U2383" s="168">
        <v>11268.676518554219</v>
      </c>
      <c r="V2383" s="168">
        <v>187.72803397590354</v>
      </c>
      <c r="W2383" s="168">
        <v>0</v>
      </c>
      <c r="X2383" s="168">
        <v>9755.1396200034524</v>
      </c>
      <c r="Y2383" s="168">
        <v>0</v>
      </c>
      <c r="Z2383" s="168">
        <v>0</v>
      </c>
      <c r="AA2383" s="168">
        <v>0</v>
      </c>
      <c r="AB2383" s="168">
        <v>0</v>
      </c>
      <c r="AC2383" s="168">
        <v>1002.9020038554219</v>
      </c>
      <c r="AD2383" s="168">
        <v>0</v>
      </c>
      <c r="AE2383" s="168">
        <v>0</v>
      </c>
      <c r="AF2383" s="168">
        <v>0</v>
      </c>
      <c r="AG2383" s="168">
        <v>1091.0772586746989</v>
      </c>
      <c r="AH2383" s="43">
        <v>33087.17145253357</v>
      </c>
    </row>
    <row r="2384" spans="1:34">
      <c r="A2384" s="52">
        <v>0</v>
      </c>
      <c r="D2384" s="62">
        <v>2017</v>
      </c>
      <c r="E2384" s="62">
        <v>2</v>
      </c>
      <c r="F2384" s="62">
        <v>2017</v>
      </c>
      <c r="G2384" s="62">
        <v>2017</v>
      </c>
      <c r="H2384" s="168">
        <v>395.58425060241018</v>
      </c>
      <c r="I2384" s="168">
        <v>0</v>
      </c>
      <c r="J2384" s="168">
        <v>0</v>
      </c>
      <c r="K2384" s="168">
        <v>0</v>
      </c>
      <c r="L2384" s="168">
        <v>1271.2685361445783</v>
      </c>
      <c r="M2384" s="168">
        <v>0</v>
      </c>
      <c r="N2384" s="168">
        <v>2188.9084828915666</v>
      </c>
      <c r="O2384" s="168">
        <v>0</v>
      </c>
      <c r="P2384" s="168">
        <v>0</v>
      </c>
      <c r="Q2384" s="168">
        <v>0</v>
      </c>
      <c r="R2384" s="168">
        <v>3183.345896867469</v>
      </c>
      <c r="S2384" s="168">
        <v>0</v>
      </c>
      <c r="T2384" s="168">
        <v>0</v>
      </c>
      <c r="U2384" s="168">
        <v>6918.4215595180731</v>
      </c>
      <c r="V2384" s="168">
        <v>185.00733783132534</v>
      </c>
      <c r="W2384" s="168">
        <v>0</v>
      </c>
      <c r="X2384" s="168">
        <v>8750.0916318317959</v>
      </c>
      <c r="Y2384" s="168">
        <v>0</v>
      </c>
      <c r="Z2384" s="168">
        <v>0</v>
      </c>
      <c r="AA2384" s="168">
        <v>0</v>
      </c>
      <c r="AB2384" s="168">
        <v>0</v>
      </c>
      <c r="AC2384" s="168">
        <v>616.33544674698771</v>
      </c>
      <c r="AD2384" s="168">
        <v>0</v>
      </c>
      <c r="AE2384" s="168">
        <v>0</v>
      </c>
      <c r="AF2384" s="168">
        <v>0</v>
      </c>
      <c r="AG2384" s="168">
        <v>517.45668204819265</v>
      </c>
      <c r="AH2384" s="43">
        <v>24026.419824482397</v>
      </c>
    </row>
    <row r="2385" spans="1:34">
      <c r="A2385" s="52">
        <v>0</v>
      </c>
      <c r="D2385" s="62">
        <v>2017</v>
      </c>
      <c r="E2385" s="62">
        <v>3</v>
      </c>
      <c r="F2385" s="62">
        <v>2017</v>
      </c>
      <c r="G2385" s="62">
        <v>2017</v>
      </c>
      <c r="H2385" s="168">
        <v>669.09937590361415</v>
      </c>
      <c r="I2385" s="168">
        <v>0</v>
      </c>
      <c r="J2385" s="168">
        <v>0</v>
      </c>
      <c r="K2385" s="168">
        <v>0</v>
      </c>
      <c r="L2385" s="168">
        <v>839.99668180722858</v>
      </c>
      <c r="M2385" s="168">
        <v>0</v>
      </c>
      <c r="N2385" s="168">
        <v>2702.7171534939762</v>
      </c>
      <c r="O2385" s="168">
        <v>0</v>
      </c>
      <c r="P2385" s="168">
        <v>0</v>
      </c>
      <c r="Q2385" s="168">
        <v>0</v>
      </c>
      <c r="R2385" s="168">
        <v>5015.5082653012041</v>
      </c>
      <c r="S2385" s="168">
        <v>0</v>
      </c>
      <c r="T2385" s="168">
        <v>0</v>
      </c>
      <c r="U2385" s="168">
        <v>21053.834455903612</v>
      </c>
      <c r="V2385" s="168">
        <v>614.87732867469879</v>
      </c>
      <c r="W2385" s="168">
        <v>0</v>
      </c>
      <c r="X2385" s="168">
        <v>11606.624077727858</v>
      </c>
      <c r="Y2385" s="168">
        <v>0</v>
      </c>
      <c r="Z2385" s="168">
        <v>0</v>
      </c>
      <c r="AA2385" s="168">
        <v>0</v>
      </c>
      <c r="AB2385" s="168">
        <v>0</v>
      </c>
      <c r="AC2385" s="168">
        <v>1149.4475161445787</v>
      </c>
      <c r="AD2385" s="168">
        <v>0</v>
      </c>
      <c r="AE2385" s="168">
        <v>0</v>
      </c>
      <c r="AF2385" s="168">
        <v>0</v>
      </c>
      <c r="AG2385" s="168">
        <v>1106.0542972289156</v>
      </c>
      <c r="AH2385" s="43">
        <v>44758.15915218569</v>
      </c>
    </row>
    <row r="2386" spans="1:34">
      <c r="A2386" s="52">
        <v>0</v>
      </c>
      <c r="D2386" s="62">
        <v>2017</v>
      </c>
      <c r="E2386" s="62">
        <v>4</v>
      </c>
      <c r="F2386" s="62">
        <v>2017</v>
      </c>
      <c r="G2386" s="62">
        <v>2017</v>
      </c>
      <c r="H2386" s="168">
        <v>797.55477831325254</v>
      </c>
      <c r="I2386" s="168">
        <v>0</v>
      </c>
      <c r="J2386" s="168">
        <v>287.07564337349407</v>
      </c>
      <c r="K2386" s="168">
        <v>0</v>
      </c>
      <c r="L2386" s="168">
        <v>1651.6896490361446</v>
      </c>
      <c r="M2386" s="168">
        <v>0</v>
      </c>
      <c r="N2386" s="168">
        <v>3319.5660453012056</v>
      </c>
      <c r="O2386" s="168">
        <v>0</v>
      </c>
      <c r="P2386" s="168">
        <v>0</v>
      </c>
      <c r="Q2386" s="168">
        <v>0</v>
      </c>
      <c r="R2386" s="168">
        <v>6812.9010790361435</v>
      </c>
      <c r="S2386" s="168">
        <v>0</v>
      </c>
      <c r="T2386" s="168">
        <v>611.76357012048186</v>
      </c>
      <c r="U2386" s="168">
        <v>21532.012614939755</v>
      </c>
      <c r="V2386" s="168">
        <v>2735.6599733734934</v>
      </c>
      <c r="W2386" s="168">
        <v>0</v>
      </c>
      <c r="X2386" s="168">
        <v>13400.154326726135</v>
      </c>
      <c r="Y2386" s="168">
        <v>0</v>
      </c>
      <c r="Z2386" s="168">
        <v>0</v>
      </c>
      <c r="AA2386" s="168">
        <v>0</v>
      </c>
      <c r="AB2386" s="168">
        <v>0</v>
      </c>
      <c r="AC2386" s="168">
        <v>1970.2229985542169</v>
      </c>
      <c r="AD2386" s="168">
        <v>0</v>
      </c>
      <c r="AE2386" s="168">
        <v>0</v>
      </c>
      <c r="AF2386" s="168">
        <v>0</v>
      </c>
      <c r="AG2386" s="168">
        <v>1465.5032225301204</v>
      </c>
      <c r="AH2386" s="43">
        <v>54584.103901304436</v>
      </c>
    </row>
    <row r="2387" spans="1:34">
      <c r="A2387" s="52">
        <v>0</v>
      </c>
      <c r="D2387" s="62">
        <v>2017</v>
      </c>
      <c r="E2387" s="62">
        <v>5</v>
      </c>
      <c r="F2387" s="62">
        <v>2017</v>
      </c>
      <c r="G2387" s="62">
        <v>2018</v>
      </c>
      <c r="H2387" s="168">
        <v>696.65159999999958</v>
      </c>
      <c r="I2387" s="168">
        <v>0</v>
      </c>
      <c r="J2387" s="168">
        <v>0</v>
      </c>
      <c r="K2387" s="168">
        <v>0</v>
      </c>
      <c r="L2387" s="168">
        <v>0</v>
      </c>
      <c r="M2387" s="168">
        <v>0</v>
      </c>
      <c r="N2387" s="168">
        <v>3841.7293284337334</v>
      </c>
      <c r="O2387" s="168">
        <v>0</v>
      </c>
      <c r="P2387" s="168">
        <v>0</v>
      </c>
      <c r="Q2387" s="168">
        <v>0</v>
      </c>
      <c r="R2387" s="168">
        <v>9540.4784612048206</v>
      </c>
      <c r="S2387" s="168">
        <v>0</v>
      </c>
      <c r="T2387" s="168">
        <v>0</v>
      </c>
      <c r="U2387" s="168">
        <v>19017.495271325301</v>
      </c>
      <c r="V2387" s="168">
        <v>2048.6841968674689</v>
      </c>
      <c r="W2387" s="168">
        <v>0</v>
      </c>
      <c r="X2387" s="168">
        <v>15056.424607688834</v>
      </c>
      <c r="Y2387" s="168">
        <v>0</v>
      </c>
      <c r="Z2387" s="168">
        <v>0</v>
      </c>
      <c r="AA2387" s="168">
        <v>0</v>
      </c>
      <c r="AB2387" s="168">
        <v>0</v>
      </c>
      <c r="AC2387" s="168">
        <v>4464.9149609638525</v>
      </c>
      <c r="AD2387" s="168">
        <v>0</v>
      </c>
      <c r="AE2387" s="168">
        <v>2067.2999999999988</v>
      </c>
      <c r="AF2387" s="168">
        <v>0</v>
      </c>
      <c r="AG2387" s="168">
        <v>2041.3703549397585</v>
      </c>
      <c r="AH2387" s="43">
        <v>58775.048781423779</v>
      </c>
    </row>
    <row r="2388" spans="1:34">
      <c r="A2388" s="52">
        <v>0</v>
      </c>
      <c r="D2388" s="62">
        <v>2017</v>
      </c>
      <c r="E2388" s="62">
        <v>6</v>
      </c>
      <c r="F2388" s="62">
        <v>2017</v>
      </c>
      <c r="G2388" s="62">
        <v>2018</v>
      </c>
      <c r="H2388" s="168">
        <v>688.25820722891513</v>
      </c>
      <c r="I2388" s="168">
        <v>0</v>
      </c>
      <c r="J2388" s="168">
        <v>0</v>
      </c>
      <c r="K2388" s="168">
        <v>0</v>
      </c>
      <c r="L2388" s="168">
        <v>6746.25</v>
      </c>
      <c r="M2388" s="168">
        <v>0</v>
      </c>
      <c r="N2388" s="168">
        <v>4297.0557113253017</v>
      </c>
      <c r="O2388" s="168">
        <v>0</v>
      </c>
      <c r="P2388" s="168">
        <v>0</v>
      </c>
      <c r="Q2388" s="168">
        <v>0</v>
      </c>
      <c r="R2388" s="168">
        <v>11201.44996746988</v>
      </c>
      <c r="S2388" s="168">
        <v>0</v>
      </c>
      <c r="T2388" s="168">
        <v>0</v>
      </c>
      <c r="U2388" s="168">
        <v>20841.570004819278</v>
      </c>
      <c r="V2388" s="168">
        <v>5841.5358897590286</v>
      </c>
      <c r="W2388" s="168">
        <v>0</v>
      </c>
      <c r="X2388" s="168">
        <v>16009.618830158155</v>
      </c>
      <c r="Y2388" s="168">
        <v>0</v>
      </c>
      <c r="Z2388" s="168">
        <v>0</v>
      </c>
      <c r="AA2388" s="168">
        <v>0</v>
      </c>
      <c r="AB2388" s="168">
        <v>0</v>
      </c>
      <c r="AC2388" s="168">
        <v>3507.8686322891567</v>
      </c>
      <c r="AD2388" s="168">
        <v>0</v>
      </c>
      <c r="AE2388" s="168">
        <v>5501.4000000000078</v>
      </c>
      <c r="AF2388" s="168">
        <v>0</v>
      </c>
      <c r="AG2388" s="168">
        <v>2406.8100956626513</v>
      </c>
      <c r="AH2388" s="43">
        <v>77041.817338712368</v>
      </c>
    </row>
    <row r="2389" spans="1:34">
      <c r="A2389" s="52">
        <v>0</v>
      </c>
      <c r="D2389" s="62">
        <v>2017</v>
      </c>
      <c r="E2389" s="62">
        <v>7</v>
      </c>
      <c r="F2389" s="62">
        <v>2018</v>
      </c>
      <c r="G2389" s="62">
        <v>2018</v>
      </c>
      <c r="H2389" s="168">
        <v>1040.233308433734</v>
      </c>
      <c r="I2389" s="168">
        <v>0</v>
      </c>
      <c r="J2389" s="168">
        <v>0</v>
      </c>
      <c r="K2389" s="168">
        <v>0</v>
      </c>
      <c r="L2389" s="168">
        <v>1748.4600000000016</v>
      </c>
      <c r="M2389" s="168">
        <v>0</v>
      </c>
      <c r="N2389" s="168">
        <v>7271.1740686746953</v>
      </c>
      <c r="O2389" s="168">
        <v>0</v>
      </c>
      <c r="P2389" s="168">
        <v>0</v>
      </c>
      <c r="Q2389" s="168">
        <v>0</v>
      </c>
      <c r="R2389" s="168">
        <v>13000.830059036147</v>
      </c>
      <c r="S2389" s="168">
        <v>0</v>
      </c>
      <c r="T2389" s="168">
        <v>0</v>
      </c>
      <c r="U2389" s="168">
        <v>21599.657330120477</v>
      </c>
      <c r="V2389" s="168">
        <v>8602.8338196385539</v>
      </c>
      <c r="W2389" s="168">
        <v>0</v>
      </c>
      <c r="X2389" s="168">
        <v>16576.960031371895</v>
      </c>
      <c r="Y2389" s="168">
        <v>0</v>
      </c>
      <c r="Z2389" s="168">
        <v>0</v>
      </c>
      <c r="AA2389" s="168">
        <v>0</v>
      </c>
      <c r="AB2389" s="168">
        <v>0</v>
      </c>
      <c r="AC2389" s="168">
        <v>2926.2190380722891</v>
      </c>
      <c r="AD2389" s="168">
        <v>0</v>
      </c>
      <c r="AE2389" s="168">
        <v>9617.0999999999858</v>
      </c>
      <c r="AF2389" s="168">
        <v>0</v>
      </c>
      <c r="AG2389" s="168">
        <v>2578.2971871084337</v>
      </c>
      <c r="AH2389" s="43">
        <v>84961.764842456207</v>
      </c>
    </row>
    <row r="2390" spans="1:34">
      <c r="A2390" s="52">
        <v>0</v>
      </c>
      <c r="D2390" s="62">
        <v>2017</v>
      </c>
      <c r="E2390" s="62">
        <v>8</v>
      </c>
      <c r="F2390" s="62">
        <v>2018</v>
      </c>
      <c r="G2390" s="62">
        <v>2018</v>
      </c>
      <c r="H2390" s="168">
        <v>915.0622771084328</v>
      </c>
      <c r="I2390" s="168">
        <v>0</v>
      </c>
      <c r="J2390" s="168">
        <v>0</v>
      </c>
      <c r="K2390" s="168">
        <v>0</v>
      </c>
      <c r="L2390" s="168">
        <v>12505.290000000015</v>
      </c>
      <c r="M2390" s="168">
        <v>0</v>
      </c>
      <c r="N2390" s="168">
        <v>7338.3108768674665</v>
      </c>
      <c r="O2390" s="168">
        <v>0</v>
      </c>
      <c r="P2390" s="168">
        <v>0</v>
      </c>
      <c r="Q2390" s="168">
        <v>0</v>
      </c>
      <c r="R2390" s="168">
        <v>14101.119032771081</v>
      </c>
      <c r="S2390" s="168">
        <v>0</v>
      </c>
      <c r="T2390" s="168">
        <v>0</v>
      </c>
      <c r="U2390" s="168">
        <v>22481.371203855415</v>
      </c>
      <c r="V2390" s="168">
        <v>8460.4920043373386</v>
      </c>
      <c r="W2390" s="168">
        <v>0</v>
      </c>
      <c r="X2390" s="168">
        <v>17234.282767186742</v>
      </c>
      <c r="Y2390" s="168">
        <v>0</v>
      </c>
      <c r="Z2390" s="168">
        <v>0</v>
      </c>
      <c r="AA2390" s="168">
        <v>0</v>
      </c>
      <c r="AB2390" s="168">
        <v>0</v>
      </c>
      <c r="AC2390" s="168">
        <v>2193.601948915662</v>
      </c>
      <c r="AD2390" s="168">
        <v>0</v>
      </c>
      <c r="AE2390" s="168">
        <v>5073</v>
      </c>
      <c r="AF2390" s="168">
        <v>0</v>
      </c>
      <c r="AG2390" s="168">
        <v>2450.2435074698783</v>
      </c>
      <c r="AH2390" s="43">
        <v>92752.77361851203</v>
      </c>
    </row>
    <row r="2391" spans="1:34">
      <c r="A2391" s="52">
        <v>0</v>
      </c>
      <c r="D2391" s="62">
        <v>2017</v>
      </c>
      <c r="E2391" s="62">
        <v>9</v>
      </c>
      <c r="F2391" s="62">
        <v>2018</v>
      </c>
      <c r="G2391" s="62">
        <v>2018</v>
      </c>
      <c r="H2391" s="168">
        <v>921.63101927710773</v>
      </c>
      <c r="I2391" s="168">
        <v>0</v>
      </c>
      <c r="J2391" s="168">
        <v>0</v>
      </c>
      <c r="K2391" s="168">
        <v>0</v>
      </c>
      <c r="L2391" s="168">
        <v>0</v>
      </c>
      <c r="M2391" s="168">
        <v>0</v>
      </c>
      <c r="N2391" s="168">
        <v>6367.8975009638534</v>
      </c>
      <c r="O2391" s="168">
        <v>0</v>
      </c>
      <c r="P2391" s="168">
        <v>0</v>
      </c>
      <c r="Q2391" s="168">
        <v>0</v>
      </c>
      <c r="R2391" s="168">
        <v>13917.500568433734</v>
      </c>
      <c r="S2391" s="168">
        <v>0</v>
      </c>
      <c r="T2391" s="168">
        <v>0</v>
      </c>
      <c r="U2391" s="168">
        <v>25865.939539277118</v>
      </c>
      <c r="V2391" s="168">
        <v>4772.7955316867428</v>
      </c>
      <c r="W2391" s="168">
        <v>0</v>
      </c>
      <c r="X2391" s="168">
        <v>16491.553829038639</v>
      </c>
      <c r="Y2391" s="168">
        <v>0</v>
      </c>
      <c r="Z2391" s="168">
        <v>0</v>
      </c>
      <c r="AA2391" s="168">
        <v>0</v>
      </c>
      <c r="AB2391" s="168">
        <v>0</v>
      </c>
      <c r="AC2391" s="168">
        <v>2493.7635816867473</v>
      </c>
      <c r="AD2391" s="168">
        <v>0</v>
      </c>
      <c r="AE2391" s="168">
        <v>7741.199999999998</v>
      </c>
      <c r="AF2391" s="168">
        <v>0</v>
      </c>
      <c r="AG2391" s="168">
        <v>2292.2357507228912</v>
      </c>
      <c r="AH2391" s="43">
        <v>80864.517321086823</v>
      </c>
    </row>
    <row r="2392" spans="1:34">
      <c r="A2392" s="52">
        <v>0</v>
      </c>
      <c r="D2392" s="62">
        <v>2017</v>
      </c>
      <c r="E2392" s="62">
        <v>10</v>
      </c>
      <c r="F2392" s="62">
        <v>2018</v>
      </c>
      <c r="G2392" s="62">
        <v>2018</v>
      </c>
      <c r="H2392" s="168">
        <v>898.45795662650653</v>
      </c>
      <c r="I2392" s="168">
        <v>0</v>
      </c>
      <c r="J2392" s="168">
        <v>0</v>
      </c>
      <c r="K2392" s="168">
        <v>0</v>
      </c>
      <c r="L2392" s="168">
        <v>0</v>
      </c>
      <c r="M2392" s="168">
        <v>0</v>
      </c>
      <c r="N2392" s="168">
        <v>3584.1287754216855</v>
      </c>
      <c r="O2392" s="168">
        <v>0</v>
      </c>
      <c r="P2392" s="168">
        <v>0</v>
      </c>
      <c r="Q2392" s="168">
        <v>0</v>
      </c>
      <c r="R2392" s="168">
        <v>8813.1162951807237</v>
      </c>
      <c r="S2392" s="168">
        <v>0</v>
      </c>
      <c r="T2392" s="168">
        <v>489.28899084337365</v>
      </c>
      <c r="U2392" s="168">
        <v>27172.182315180722</v>
      </c>
      <c r="V2392" s="168">
        <v>1737.1644883132535</v>
      </c>
      <c r="W2392" s="168">
        <v>0</v>
      </c>
      <c r="X2392" s="168">
        <v>15446.852961212264</v>
      </c>
      <c r="Y2392" s="168">
        <v>0</v>
      </c>
      <c r="Z2392" s="168">
        <v>0</v>
      </c>
      <c r="AA2392" s="168">
        <v>0</v>
      </c>
      <c r="AB2392" s="168">
        <v>0</v>
      </c>
      <c r="AC2392" s="168">
        <v>3019.5612346987955</v>
      </c>
      <c r="AD2392" s="168">
        <v>0</v>
      </c>
      <c r="AE2392" s="168">
        <v>0</v>
      </c>
      <c r="AF2392" s="168">
        <v>0</v>
      </c>
      <c r="AG2392" s="168">
        <v>1908.0747118072288</v>
      </c>
      <c r="AH2392" s="43">
        <v>63068.82772928456</v>
      </c>
    </row>
    <row r="2393" spans="1:34">
      <c r="A2393" s="52">
        <v>0</v>
      </c>
      <c r="D2393" s="62">
        <v>2017</v>
      </c>
      <c r="E2393" s="62">
        <v>11</v>
      </c>
      <c r="F2393" s="62">
        <v>2018</v>
      </c>
      <c r="G2393" s="62">
        <v>2018</v>
      </c>
      <c r="H2393" s="168">
        <v>812.51691325301238</v>
      </c>
      <c r="I2393" s="168">
        <v>0</v>
      </c>
      <c r="J2393" s="168">
        <v>0</v>
      </c>
      <c r="K2393" s="168">
        <v>0</v>
      </c>
      <c r="L2393" s="168">
        <v>1130.229687228916</v>
      </c>
      <c r="M2393" s="168">
        <v>0</v>
      </c>
      <c r="N2393" s="168">
        <v>2612.2088510843373</v>
      </c>
      <c r="O2393" s="168">
        <v>0</v>
      </c>
      <c r="P2393" s="168">
        <v>0</v>
      </c>
      <c r="Q2393" s="168">
        <v>0</v>
      </c>
      <c r="R2393" s="168">
        <v>6286.5286537349393</v>
      </c>
      <c r="S2393" s="168">
        <v>0</v>
      </c>
      <c r="T2393" s="168">
        <v>125.21654746987954</v>
      </c>
      <c r="U2393" s="168">
        <v>21963.539246265049</v>
      </c>
      <c r="V2393" s="168">
        <v>1685.471261566265</v>
      </c>
      <c r="W2393" s="168">
        <v>0</v>
      </c>
      <c r="X2393" s="168">
        <v>12936.52065691706</v>
      </c>
      <c r="Y2393" s="168">
        <v>0</v>
      </c>
      <c r="Z2393" s="168">
        <v>0</v>
      </c>
      <c r="AA2393" s="168">
        <v>0</v>
      </c>
      <c r="AB2393" s="168">
        <v>0</v>
      </c>
      <c r="AC2393" s="168">
        <v>2649.8805802409638</v>
      </c>
      <c r="AD2393" s="168">
        <v>0</v>
      </c>
      <c r="AE2393" s="168">
        <v>0</v>
      </c>
      <c r="AF2393" s="168">
        <v>0</v>
      </c>
      <c r="AG2393" s="168">
        <v>1352.4265814457831</v>
      </c>
      <c r="AH2393" s="43">
        <v>51554.538979206205</v>
      </c>
    </row>
    <row r="2394" spans="1:34">
      <c r="A2394" s="52">
        <v>0</v>
      </c>
      <c r="D2394" s="62">
        <v>2017</v>
      </c>
      <c r="E2394" s="62">
        <v>12</v>
      </c>
      <c r="F2394" s="62">
        <v>2018</v>
      </c>
      <c r="G2394" s="62">
        <v>2018</v>
      </c>
      <c r="H2394" s="168">
        <v>670.55909638554226</v>
      </c>
      <c r="I2394" s="168">
        <v>0</v>
      </c>
      <c r="J2394" s="168">
        <v>0</v>
      </c>
      <c r="K2394" s="168">
        <v>0</v>
      </c>
      <c r="L2394" s="168">
        <v>1612.8320069879519</v>
      </c>
      <c r="M2394" s="168">
        <v>0</v>
      </c>
      <c r="N2394" s="168">
        <v>2266.8848665060245</v>
      </c>
      <c r="O2394" s="168">
        <v>0</v>
      </c>
      <c r="P2394" s="168">
        <v>0</v>
      </c>
      <c r="Q2394" s="168">
        <v>0</v>
      </c>
      <c r="R2394" s="168">
        <v>5385.4176944578294</v>
      </c>
      <c r="S2394" s="168">
        <v>0</v>
      </c>
      <c r="T2394" s="168">
        <v>0</v>
      </c>
      <c r="U2394" s="168">
        <v>13542.938494457827</v>
      </c>
      <c r="V2394" s="168">
        <v>855.65893746987922</v>
      </c>
      <c r="W2394" s="168">
        <v>0</v>
      </c>
      <c r="X2394" s="168">
        <v>10105.915093872163</v>
      </c>
      <c r="Y2394" s="168">
        <v>0</v>
      </c>
      <c r="Z2394" s="168">
        <v>0</v>
      </c>
      <c r="AA2394" s="168">
        <v>0</v>
      </c>
      <c r="AB2394" s="168">
        <v>0</v>
      </c>
      <c r="AC2394" s="168">
        <v>2953.2237600000003</v>
      </c>
      <c r="AD2394" s="168">
        <v>0</v>
      </c>
      <c r="AE2394" s="168">
        <v>0</v>
      </c>
      <c r="AF2394" s="168">
        <v>0</v>
      </c>
      <c r="AG2394" s="168">
        <v>1007.954694698795</v>
      </c>
      <c r="AH2394" s="43">
        <v>38401.384644836013</v>
      </c>
    </row>
    <row r="2395" spans="1:34">
      <c r="A2395" s="52">
        <v>0</v>
      </c>
      <c r="D2395" s="62">
        <v>2018</v>
      </c>
      <c r="E2395" s="62">
        <v>1</v>
      </c>
      <c r="F2395" s="62">
        <v>2018</v>
      </c>
      <c r="G2395" s="62">
        <v>2018</v>
      </c>
      <c r="H2395" s="168">
        <v>569.60171987951878</v>
      </c>
      <c r="I2395" s="168">
        <v>0</v>
      </c>
      <c r="J2395" s="168">
        <v>0</v>
      </c>
      <c r="K2395" s="168">
        <v>0</v>
      </c>
      <c r="L2395" s="168">
        <v>662.50903012048207</v>
      </c>
      <c r="M2395" s="168">
        <v>0</v>
      </c>
      <c r="N2395" s="168">
        <v>2813.4809108433737</v>
      </c>
      <c r="O2395" s="168">
        <v>0</v>
      </c>
      <c r="P2395" s="168">
        <v>0</v>
      </c>
      <c r="Q2395" s="168">
        <v>0</v>
      </c>
      <c r="R2395" s="168">
        <v>5992.935115662649</v>
      </c>
      <c r="S2395" s="168">
        <v>0</v>
      </c>
      <c r="T2395" s="168">
        <v>0</v>
      </c>
      <c r="U2395" s="168">
        <v>11067.336153855422</v>
      </c>
      <c r="V2395" s="168">
        <v>187.5087802409638</v>
      </c>
      <c r="W2395" s="168">
        <v>0</v>
      </c>
      <c r="X2395" s="168">
        <v>7789.5536023902932</v>
      </c>
      <c r="Y2395" s="168">
        <v>0</v>
      </c>
      <c r="Z2395" s="168">
        <v>0</v>
      </c>
      <c r="AA2395" s="168">
        <v>0</v>
      </c>
      <c r="AB2395" s="168">
        <v>0</v>
      </c>
      <c r="AC2395" s="168">
        <v>989.43050168674642</v>
      </c>
      <c r="AD2395" s="168">
        <v>0</v>
      </c>
      <c r="AE2395" s="168">
        <v>0</v>
      </c>
      <c r="AF2395" s="168">
        <v>0</v>
      </c>
      <c r="AG2395" s="168">
        <v>1049.9501861445783</v>
      </c>
      <c r="AH2395" s="43">
        <v>31122.306000824028</v>
      </c>
    </row>
    <row r="2396" spans="1:34">
      <c r="A2396" s="52">
        <v>0</v>
      </c>
      <c r="D2396" s="62">
        <v>2018</v>
      </c>
      <c r="E2396" s="62">
        <v>2</v>
      </c>
      <c r="F2396" s="62">
        <v>2018</v>
      </c>
      <c r="G2396" s="62">
        <v>2018</v>
      </c>
      <c r="H2396" s="168">
        <v>393.65525301204872</v>
      </c>
      <c r="I2396" s="168">
        <v>0</v>
      </c>
      <c r="J2396" s="168">
        <v>0</v>
      </c>
      <c r="K2396" s="168">
        <v>0</v>
      </c>
      <c r="L2396" s="168">
        <v>1317.0659638554218</v>
      </c>
      <c r="M2396" s="168">
        <v>0</v>
      </c>
      <c r="N2396" s="168">
        <v>2242.7951277108436</v>
      </c>
      <c r="O2396" s="168">
        <v>0</v>
      </c>
      <c r="P2396" s="168">
        <v>0</v>
      </c>
      <c r="Q2396" s="168">
        <v>0</v>
      </c>
      <c r="R2396" s="168">
        <v>3275.7403219277116</v>
      </c>
      <c r="S2396" s="168">
        <v>0</v>
      </c>
      <c r="T2396" s="168">
        <v>0</v>
      </c>
      <c r="U2396" s="168">
        <v>6794.8083279518096</v>
      </c>
      <c r="V2396" s="168">
        <v>184.79126168674705</v>
      </c>
      <c r="W2396" s="168">
        <v>0</v>
      </c>
      <c r="X2396" s="168">
        <v>6987.671425100968</v>
      </c>
      <c r="Y2396" s="168">
        <v>0</v>
      </c>
      <c r="Z2396" s="168">
        <v>0</v>
      </c>
      <c r="AA2396" s="168">
        <v>0</v>
      </c>
      <c r="AB2396" s="168">
        <v>0</v>
      </c>
      <c r="AC2396" s="168">
        <v>608.05650795180702</v>
      </c>
      <c r="AD2396" s="168">
        <v>0</v>
      </c>
      <c r="AE2396" s="168">
        <v>0</v>
      </c>
      <c r="AF2396" s="168">
        <v>0</v>
      </c>
      <c r="AG2396" s="168">
        <v>497.95166686747007</v>
      </c>
      <c r="AH2396" s="43">
        <v>22302.535856064827</v>
      </c>
    </row>
    <row r="2397" spans="1:34">
      <c r="A2397" s="52">
        <v>0</v>
      </c>
      <c r="D2397" s="62">
        <v>2018</v>
      </c>
      <c r="E2397" s="62">
        <v>3</v>
      </c>
      <c r="F2397" s="62">
        <v>2018</v>
      </c>
      <c r="G2397" s="62">
        <v>2018</v>
      </c>
      <c r="H2397" s="168">
        <v>665.83662951807196</v>
      </c>
      <c r="I2397" s="168">
        <v>0</v>
      </c>
      <c r="J2397" s="168">
        <v>0</v>
      </c>
      <c r="K2397" s="168">
        <v>0</v>
      </c>
      <c r="L2397" s="168">
        <v>870.25754819277154</v>
      </c>
      <c r="M2397" s="168">
        <v>0</v>
      </c>
      <c r="N2397" s="168">
        <v>2769.252762650603</v>
      </c>
      <c r="O2397" s="168">
        <v>0</v>
      </c>
      <c r="P2397" s="168">
        <v>0</v>
      </c>
      <c r="Q2397" s="168">
        <v>0</v>
      </c>
      <c r="R2397" s="168">
        <v>5161.0799428915661</v>
      </c>
      <c r="S2397" s="168">
        <v>0</v>
      </c>
      <c r="T2397" s="168">
        <v>0</v>
      </c>
      <c r="U2397" s="168">
        <v>20677.660137590363</v>
      </c>
      <c r="V2397" s="168">
        <v>614.15919325301229</v>
      </c>
      <c r="W2397" s="168">
        <v>0</v>
      </c>
      <c r="X2397" s="168">
        <v>9266.7690245894573</v>
      </c>
      <c r="Y2397" s="168">
        <v>0</v>
      </c>
      <c r="Z2397" s="168">
        <v>0</v>
      </c>
      <c r="AA2397" s="168">
        <v>0</v>
      </c>
      <c r="AB2397" s="168">
        <v>0</v>
      </c>
      <c r="AC2397" s="168">
        <v>1134.007538313253</v>
      </c>
      <c r="AD2397" s="168">
        <v>0</v>
      </c>
      <c r="AE2397" s="168">
        <v>0</v>
      </c>
      <c r="AF2397" s="168">
        <v>0</v>
      </c>
      <c r="AG2397" s="168">
        <v>1064.3626801204821</v>
      </c>
      <c r="AH2397" s="43">
        <v>42223.385457119577</v>
      </c>
    </row>
    <row r="2398" spans="1:34">
      <c r="A2398" s="52">
        <v>0</v>
      </c>
      <c r="D2398" s="62">
        <v>2018</v>
      </c>
      <c r="E2398" s="62">
        <v>4</v>
      </c>
      <c r="F2398" s="62">
        <v>2018</v>
      </c>
      <c r="G2398" s="62">
        <v>2018</v>
      </c>
      <c r="H2398" s="168">
        <v>793.66564156626441</v>
      </c>
      <c r="I2398" s="168">
        <v>0</v>
      </c>
      <c r="J2398" s="168">
        <v>280.85533686746982</v>
      </c>
      <c r="K2398" s="168">
        <v>0</v>
      </c>
      <c r="L2398" s="168">
        <v>1711.1917409638556</v>
      </c>
      <c r="M2398" s="168">
        <v>0</v>
      </c>
      <c r="N2398" s="168">
        <v>3401.2872674698788</v>
      </c>
      <c r="O2398" s="168">
        <v>0</v>
      </c>
      <c r="P2398" s="168">
        <v>0</v>
      </c>
      <c r="Q2398" s="168">
        <v>0</v>
      </c>
      <c r="R2398" s="168">
        <v>7010.6408467469873</v>
      </c>
      <c r="S2398" s="168">
        <v>0</v>
      </c>
      <c r="T2398" s="168">
        <v>622.10718939759045</v>
      </c>
      <c r="U2398" s="168">
        <v>21147.294563493979</v>
      </c>
      <c r="V2398" s="168">
        <v>2732.4649062650601</v>
      </c>
      <c r="W2398" s="168">
        <v>0</v>
      </c>
      <c r="X2398" s="168">
        <v>10697.745413803801</v>
      </c>
      <c r="Y2398" s="168">
        <v>0</v>
      </c>
      <c r="Z2398" s="168">
        <v>0</v>
      </c>
      <c r="AA2398" s="168">
        <v>0</v>
      </c>
      <c r="AB2398" s="168">
        <v>0</v>
      </c>
      <c r="AC2398" s="168">
        <v>1943.7579368674701</v>
      </c>
      <c r="AD2398" s="168">
        <v>0</v>
      </c>
      <c r="AE2398" s="168">
        <v>0</v>
      </c>
      <c r="AF2398" s="168">
        <v>0</v>
      </c>
      <c r="AG2398" s="168">
        <v>1410.2625355421685</v>
      </c>
      <c r="AH2398" s="43">
        <v>51751.273378984522</v>
      </c>
    </row>
    <row r="2399" spans="1:34">
      <c r="A2399" s="52">
        <v>0</v>
      </c>
      <c r="D2399" s="62">
        <v>2018</v>
      </c>
      <c r="E2399" s="62">
        <v>5</v>
      </c>
      <c r="F2399" s="62">
        <v>2018</v>
      </c>
      <c r="G2399" s="62">
        <v>2019</v>
      </c>
      <c r="H2399" s="168">
        <v>693.25449999999978</v>
      </c>
      <c r="I2399" s="168">
        <v>0</v>
      </c>
      <c r="J2399" s="168">
        <v>0</v>
      </c>
      <c r="K2399" s="168">
        <v>0</v>
      </c>
      <c r="L2399" s="168">
        <v>0</v>
      </c>
      <c r="M2399" s="168">
        <v>0</v>
      </c>
      <c r="N2399" s="168">
        <v>3936.305189156627</v>
      </c>
      <c r="O2399" s="168">
        <v>0</v>
      </c>
      <c r="P2399" s="168">
        <v>0</v>
      </c>
      <c r="Q2399" s="168">
        <v>0</v>
      </c>
      <c r="R2399" s="168">
        <v>9797.0299715662677</v>
      </c>
      <c r="S2399" s="168">
        <v>0</v>
      </c>
      <c r="T2399" s="168">
        <v>0</v>
      </c>
      <c r="U2399" s="168">
        <v>18677.704753132537</v>
      </c>
      <c r="V2399" s="168">
        <v>2046.2914713253008</v>
      </c>
      <c r="W2399" s="168">
        <v>0</v>
      </c>
      <c r="X2399" s="168">
        <v>12019.208303843574</v>
      </c>
      <c r="Y2399" s="168">
        <v>0</v>
      </c>
      <c r="Z2399" s="168">
        <v>0</v>
      </c>
      <c r="AA2399" s="168">
        <v>0</v>
      </c>
      <c r="AB2399" s="168">
        <v>0</v>
      </c>
      <c r="AC2399" s="168">
        <v>4439.5272954216834</v>
      </c>
      <c r="AD2399" s="168">
        <v>0</v>
      </c>
      <c r="AE2399" s="168">
        <v>1963.9349999999984</v>
      </c>
      <c r="AF2399" s="168">
        <v>0</v>
      </c>
      <c r="AG2399" s="168">
        <v>1964.4229289156631</v>
      </c>
      <c r="AH2399" s="43">
        <v>55537.679413361649</v>
      </c>
    </row>
    <row r="2400" spans="1:34">
      <c r="A2400" s="52">
        <v>0</v>
      </c>
      <c r="D2400" s="62">
        <v>2018</v>
      </c>
      <c r="E2400" s="62">
        <v>6</v>
      </c>
      <c r="F2400" s="62">
        <v>2018</v>
      </c>
      <c r="G2400" s="62">
        <v>2019</v>
      </c>
      <c r="H2400" s="168">
        <v>684.90203614457778</v>
      </c>
      <c r="I2400" s="168">
        <v>0</v>
      </c>
      <c r="J2400" s="168">
        <v>0</v>
      </c>
      <c r="K2400" s="168">
        <v>0</v>
      </c>
      <c r="L2400" s="168">
        <v>0</v>
      </c>
      <c r="M2400" s="168">
        <v>0</v>
      </c>
      <c r="N2400" s="168">
        <v>4402.8408168674687</v>
      </c>
      <c r="O2400" s="168">
        <v>0</v>
      </c>
      <c r="P2400" s="168">
        <v>0</v>
      </c>
      <c r="Q2400" s="168">
        <v>0</v>
      </c>
      <c r="R2400" s="168">
        <v>11494.247227710843</v>
      </c>
      <c r="S2400" s="168">
        <v>0</v>
      </c>
      <c r="T2400" s="168">
        <v>0</v>
      </c>
      <c r="U2400" s="168">
        <v>20469.188270481925</v>
      </c>
      <c r="V2400" s="168">
        <v>5840.0027024096307</v>
      </c>
      <c r="W2400" s="168">
        <v>0</v>
      </c>
      <c r="X2400" s="168">
        <v>12779.718714778068</v>
      </c>
      <c r="Y2400" s="168">
        <v>0</v>
      </c>
      <c r="Z2400" s="168">
        <v>0</v>
      </c>
      <c r="AA2400" s="168">
        <v>0</v>
      </c>
      <c r="AB2400" s="168">
        <v>0</v>
      </c>
      <c r="AC2400" s="168">
        <v>3483.7122766265065</v>
      </c>
      <c r="AD2400" s="168">
        <v>0</v>
      </c>
      <c r="AE2400" s="168">
        <v>5226.3300000000027</v>
      </c>
      <c r="AF2400" s="168">
        <v>0</v>
      </c>
      <c r="AG2400" s="168">
        <v>2316.0877819277102</v>
      </c>
      <c r="AH2400" s="43">
        <v>66697.029826946731</v>
      </c>
    </row>
    <row r="2401" spans="1:34">
      <c r="A2401" s="52">
        <v>0</v>
      </c>
      <c r="D2401" s="62">
        <v>2018</v>
      </c>
      <c r="E2401" s="62">
        <v>7</v>
      </c>
      <c r="F2401" s="62">
        <v>2019</v>
      </c>
      <c r="G2401" s="62">
        <v>2019</v>
      </c>
      <c r="H2401" s="168">
        <v>1035.1607921686737</v>
      </c>
      <c r="I2401" s="168">
        <v>0</v>
      </c>
      <c r="J2401" s="168">
        <v>0</v>
      </c>
      <c r="K2401" s="168">
        <v>0</v>
      </c>
      <c r="L2401" s="168">
        <v>0</v>
      </c>
      <c r="M2401" s="168">
        <v>0</v>
      </c>
      <c r="N2401" s="168">
        <v>7384.4662831325277</v>
      </c>
      <c r="O2401" s="168">
        <v>0</v>
      </c>
      <c r="P2401" s="168">
        <v>0</v>
      </c>
      <c r="Q2401" s="168">
        <v>0</v>
      </c>
      <c r="R2401" s="168">
        <v>13331.190586746994</v>
      </c>
      <c r="S2401" s="168">
        <v>0</v>
      </c>
      <c r="T2401" s="168">
        <v>0</v>
      </c>
      <c r="U2401" s="168">
        <v>21213.730653012055</v>
      </c>
      <c r="V2401" s="168">
        <v>8602.314283614458</v>
      </c>
      <c r="W2401" s="168">
        <v>0</v>
      </c>
      <c r="X2401" s="168">
        <v>13232.374511366279</v>
      </c>
      <c r="Y2401" s="168">
        <v>0</v>
      </c>
      <c r="Z2401" s="168">
        <v>0</v>
      </c>
      <c r="AA2401" s="168">
        <v>0</v>
      </c>
      <c r="AB2401" s="168">
        <v>0</v>
      </c>
      <c r="AC2401" s="168">
        <v>2900.3453291566257</v>
      </c>
      <c r="AD2401" s="168">
        <v>0</v>
      </c>
      <c r="AE2401" s="168">
        <v>9136.2449999999972</v>
      </c>
      <c r="AF2401" s="168">
        <v>0</v>
      </c>
      <c r="AG2401" s="168">
        <v>2481.1108379518073</v>
      </c>
      <c r="AH2401" s="43">
        <v>79316.938277149413</v>
      </c>
    </row>
    <row r="2402" spans="1:34">
      <c r="A2402" s="52">
        <v>0</v>
      </c>
      <c r="D2402" s="62">
        <v>2018</v>
      </c>
      <c r="E2402" s="62">
        <v>8</v>
      </c>
      <c r="F2402" s="62">
        <v>2019</v>
      </c>
      <c r="G2402" s="62">
        <v>2019</v>
      </c>
      <c r="H2402" s="168">
        <v>910.60013554216744</v>
      </c>
      <c r="I2402" s="168">
        <v>0</v>
      </c>
      <c r="J2402" s="168">
        <v>0</v>
      </c>
      <c r="K2402" s="168">
        <v>0</v>
      </c>
      <c r="L2402" s="168">
        <v>0</v>
      </c>
      <c r="M2402" s="168">
        <v>0</v>
      </c>
      <c r="N2402" s="168">
        <v>7450.6432783132477</v>
      </c>
      <c r="O2402" s="168">
        <v>0</v>
      </c>
      <c r="P2402" s="168">
        <v>0</v>
      </c>
      <c r="Q2402" s="168">
        <v>0</v>
      </c>
      <c r="R2402" s="168">
        <v>14469.687570602411</v>
      </c>
      <c r="S2402" s="168">
        <v>0</v>
      </c>
      <c r="T2402" s="168">
        <v>0</v>
      </c>
      <c r="U2402" s="168">
        <v>22079.690716385543</v>
      </c>
      <c r="V2402" s="168">
        <v>8459.3417166264953</v>
      </c>
      <c r="W2402" s="168">
        <v>0</v>
      </c>
      <c r="X2402" s="168">
        <v>13756.822490746705</v>
      </c>
      <c r="Y2402" s="168">
        <v>0</v>
      </c>
      <c r="Z2402" s="168">
        <v>0</v>
      </c>
      <c r="AA2402" s="168">
        <v>0</v>
      </c>
      <c r="AB2402" s="168">
        <v>0</v>
      </c>
      <c r="AC2402" s="168">
        <v>2166.1891026506032</v>
      </c>
      <c r="AD2402" s="168">
        <v>0</v>
      </c>
      <c r="AE2402" s="168">
        <v>4819.3499999999949</v>
      </c>
      <c r="AF2402" s="168">
        <v>0</v>
      </c>
      <c r="AG2402" s="168">
        <v>2357.8840144578312</v>
      </c>
      <c r="AH2402" s="43">
        <v>76470.209025324992</v>
      </c>
    </row>
    <row r="2403" spans="1:34">
      <c r="A2403" s="52">
        <v>0</v>
      </c>
      <c r="D2403" s="62">
        <v>2018</v>
      </c>
      <c r="E2403" s="62">
        <v>9</v>
      </c>
      <c r="F2403" s="62">
        <v>2019</v>
      </c>
      <c r="G2403" s="62">
        <v>2019</v>
      </c>
      <c r="H2403" s="168">
        <v>917.1368463855415</v>
      </c>
      <c r="I2403" s="168">
        <v>0</v>
      </c>
      <c r="J2403" s="168">
        <v>0</v>
      </c>
      <c r="K2403" s="168">
        <v>0</v>
      </c>
      <c r="L2403" s="168">
        <v>0</v>
      </c>
      <c r="M2403" s="168">
        <v>0</v>
      </c>
      <c r="N2403" s="168">
        <v>6474.0596759036098</v>
      </c>
      <c r="O2403" s="168">
        <v>0</v>
      </c>
      <c r="P2403" s="168">
        <v>0</v>
      </c>
      <c r="Q2403" s="168">
        <v>0</v>
      </c>
      <c r="R2403" s="168">
        <v>14273.146220963859</v>
      </c>
      <c r="S2403" s="168">
        <v>0</v>
      </c>
      <c r="T2403" s="168">
        <v>0</v>
      </c>
      <c r="U2403" s="168">
        <v>25403.786091927708</v>
      </c>
      <c r="V2403" s="168">
        <v>4772.4507631325259</v>
      </c>
      <c r="W2403" s="168">
        <v>0</v>
      </c>
      <c r="X2403" s="168">
        <v>13164.232778546551</v>
      </c>
      <c r="Y2403" s="168">
        <v>0</v>
      </c>
      <c r="Z2403" s="168">
        <v>0</v>
      </c>
      <c r="AA2403" s="168">
        <v>0</v>
      </c>
      <c r="AB2403" s="168">
        <v>0</v>
      </c>
      <c r="AC2403" s="168">
        <v>2467.8250669879526</v>
      </c>
      <c r="AD2403" s="168">
        <v>0</v>
      </c>
      <c r="AE2403" s="168">
        <v>7354.1400000000094</v>
      </c>
      <c r="AF2403" s="168">
        <v>0</v>
      </c>
      <c r="AG2403" s="168">
        <v>2205.8322030120494</v>
      </c>
      <c r="AH2403" s="43">
        <v>77032.609646859812</v>
      </c>
    </row>
    <row r="2404" spans="1:34">
      <c r="A2404" s="52">
        <v>0</v>
      </c>
      <c r="D2404" s="62">
        <v>2018</v>
      </c>
      <c r="E2404" s="62">
        <v>10</v>
      </c>
      <c r="F2404" s="62">
        <v>2019</v>
      </c>
      <c r="G2404" s="62">
        <v>2019</v>
      </c>
      <c r="H2404" s="168">
        <v>894.07678313253075</v>
      </c>
      <c r="I2404" s="168">
        <v>0</v>
      </c>
      <c r="J2404" s="168">
        <v>0</v>
      </c>
      <c r="K2404" s="168">
        <v>0</v>
      </c>
      <c r="L2404" s="168">
        <v>0</v>
      </c>
      <c r="M2404" s="168">
        <v>0</v>
      </c>
      <c r="N2404" s="168">
        <v>3672.363014457831</v>
      </c>
      <c r="O2404" s="168">
        <v>0</v>
      </c>
      <c r="P2404" s="168">
        <v>0</v>
      </c>
      <c r="Q2404" s="168">
        <v>0</v>
      </c>
      <c r="R2404" s="168">
        <v>9068.9109337349437</v>
      </c>
      <c r="S2404" s="168">
        <v>0</v>
      </c>
      <c r="T2404" s="168">
        <v>497.56182578313258</v>
      </c>
      <c r="U2404" s="168">
        <v>26686.689889518068</v>
      </c>
      <c r="V2404" s="168">
        <v>1735.1355968674695</v>
      </c>
      <c r="W2404" s="168">
        <v>0</v>
      </c>
      <c r="X2404" s="168">
        <v>12330.713368162344</v>
      </c>
      <c r="Y2404" s="168">
        <v>0</v>
      </c>
      <c r="Z2404" s="168">
        <v>0</v>
      </c>
      <c r="AA2404" s="168">
        <v>0</v>
      </c>
      <c r="AB2404" s="168">
        <v>0</v>
      </c>
      <c r="AC2404" s="168">
        <v>2979.0009151807226</v>
      </c>
      <c r="AD2404" s="168">
        <v>0</v>
      </c>
      <c r="AE2404" s="168">
        <v>0</v>
      </c>
      <c r="AF2404" s="168">
        <v>0</v>
      </c>
      <c r="AG2404" s="168">
        <v>1836.1517325301202</v>
      </c>
      <c r="AH2404" s="43">
        <v>59700.604059367164</v>
      </c>
    </row>
    <row r="2405" spans="1:34">
      <c r="A2405" s="52">
        <v>0</v>
      </c>
      <c r="D2405" s="62">
        <v>2018</v>
      </c>
      <c r="E2405" s="62">
        <v>11</v>
      </c>
      <c r="F2405" s="62">
        <v>2019</v>
      </c>
      <c r="G2405" s="62">
        <v>2019</v>
      </c>
      <c r="H2405" s="168">
        <v>808.55481626506082</v>
      </c>
      <c r="I2405" s="168">
        <v>0</v>
      </c>
      <c r="J2405" s="168">
        <v>0</v>
      </c>
      <c r="K2405" s="168">
        <v>0</v>
      </c>
      <c r="L2405" s="168">
        <v>1170.9461927710843</v>
      </c>
      <c r="M2405" s="168">
        <v>0</v>
      </c>
      <c r="N2405" s="168">
        <v>2676.5163228915671</v>
      </c>
      <c r="O2405" s="168">
        <v>0</v>
      </c>
      <c r="P2405" s="168">
        <v>0</v>
      </c>
      <c r="Q2405" s="168">
        <v>0</v>
      </c>
      <c r="R2405" s="168">
        <v>6468.9908238554199</v>
      </c>
      <c r="S2405" s="168">
        <v>0</v>
      </c>
      <c r="T2405" s="168">
        <v>127.33369265060237</v>
      </c>
      <c r="U2405" s="168">
        <v>21571.110996626507</v>
      </c>
      <c r="V2405" s="168">
        <v>1683.5027443373499</v>
      </c>
      <c r="W2405" s="168">
        <v>0</v>
      </c>
      <c r="X2405" s="168">
        <v>10327.83314992526</v>
      </c>
      <c r="Y2405" s="168">
        <v>0</v>
      </c>
      <c r="Z2405" s="168">
        <v>0</v>
      </c>
      <c r="AA2405" s="168">
        <v>0</v>
      </c>
      <c r="AB2405" s="168">
        <v>0</v>
      </c>
      <c r="AC2405" s="168">
        <v>2614.2860038554218</v>
      </c>
      <c r="AD2405" s="168">
        <v>0</v>
      </c>
      <c r="AE2405" s="168">
        <v>0</v>
      </c>
      <c r="AF2405" s="168">
        <v>0</v>
      </c>
      <c r="AG2405" s="168">
        <v>1301.4482060240971</v>
      </c>
      <c r="AH2405" s="43">
        <v>48750.522949202365</v>
      </c>
    </row>
    <row r="2406" spans="1:34">
      <c r="A2406" s="52">
        <v>0</v>
      </c>
      <c r="D2406" s="62">
        <v>2018</v>
      </c>
      <c r="E2406" s="62">
        <v>12</v>
      </c>
      <c r="F2406" s="62">
        <v>2019</v>
      </c>
      <c r="G2406" s="62">
        <v>2019</v>
      </c>
      <c r="H2406" s="168">
        <v>667.2892319277106</v>
      </c>
      <c r="I2406" s="168">
        <v>0</v>
      </c>
      <c r="J2406" s="168">
        <v>0</v>
      </c>
      <c r="K2406" s="168">
        <v>0</v>
      </c>
      <c r="L2406" s="168">
        <v>1670.934253012048</v>
      </c>
      <c r="M2406" s="168">
        <v>0</v>
      </c>
      <c r="N2406" s="168">
        <v>2322.6911373493976</v>
      </c>
      <c r="O2406" s="168">
        <v>0</v>
      </c>
      <c r="P2406" s="168">
        <v>0</v>
      </c>
      <c r="Q2406" s="168">
        <v>0</v>
      </c>
      <c r="R2406" s="168">
        <v>5541.7257387951822</v>
      </c>
      <c r="S2406" s="168">
        <v>0</v>
      </c>
      <c r="T2406" s="168">
        <v>0</v>
      </c>
      <c r="U2406" s="168">
        <v>13300.963301445783</v>
      </c>
      <c r="V2406" s="168">
        <v>854.65958530120452</v>
      </c>
      <c r="W2406" s="168">
        <v>0</v>
      </c>
      <c r="X2406" s="168">
        <v>8069.4214336141904</v>
      </c>
      <c r="Y2406" s="168">
        <v>0</v>
      </c>
      <c r="Z2406" s="168">
        <v>0</v>
      </c>
      <c r="AA2406" s="168">
        <v>0</v>
      </c>
      <c r="AB2406" s="168">
        <v>0</v>
      </c>
      <c r="AC2406" s="168">
        <v>2913.5545199999997</v>
      </c>
      <c r="AD2406" s="168">
        <v>0</v>
      </c>
      <c r="AE2406" s="168">
        <v>0</v>
      </c>
      <c r="AF2406" s="168">
        <v>0</v>
      </c>
      <c r="AG2406" s="168">
        <v>969.96084457831319</v>
      </c>
      <c r="AH2406" s="43">
        <v>36311.200046023827</v>
      </c>
    </row>
    <row r="2407" spans="1:34">
      <c r="A2407" s="52">
        <v>0</v>
      </c>
      <c r="D2407" s="62">
        <v>2019</v>
      </c>
      <c r="E2407" s="62">
        <v>1</v>
      </c>
      <c r="F2407" s="62">
        <v>2019</v>
      </c>
      <c r="G2407" s="62">
        <v>2019</v>
      </c>
      <c r="H2407" s="168">
        <v>567.68437036144678</v>
      </c>
      <c r="I2407" s="168">
        <v>0</v>
      </c>
      <c r="J2407" s="168">
        <v>0</v>
      </c>
      <c r="K2407" s="168">
        <v>0</v>
      </c>
      <c r="L2407" s="168">
        <v>685.54503674698799</v>
      </c>
      <c r="M2407" s="168">
        <v>0</v>
      </c>
      <c r="N2407" s="168">
        <v>2886.6972318072285</v>
      </c>
      <c r="O2407" s="168">
        <v>0</v>
      </c>
      <c r="P2407" s="168">
        <v>0</v>
      </c>
      <c r="Q2407" s="168">
        <v>0</v>
      </c>
      <c r="R2407" s="168">
        <v>5836.1696457831331</v>
      </c>
      <c r="S2407" s="168">
        <v>0</v>
      </c>
      <c r="T2407" s="168">
        <v>0</v>
      </c>
      <c r="U2407" s="168">
        <v>10909.527755542162</v>
      </c>
      <c r="V2407" s="168">
        <v>187.28945999999991</v>
      </c>
      <c r="W2407" s="168">
        <v>0</v>
      </c>
      <c r="X2407" s="168">
        <v>5811.4265450468001</v>
      </c>
      <c r="Y2407" s="168">
        <v>0</v>
      </c>
      <c r="Z2407" s="168">
        <v>0</v>
      </c>
      <c r="AA2407" s="168">
        <v>0</v>
      </c>
      <c r="AB2407" s="168">
        <v>0</v>
      </c>
      <c r="AC2407" s="168">
        <v>974.45668939759059</v>
      </c>
      <c r="AD2407" s="168">
        <v>0</v>
      </c>
      <c r="AE2407" s="168">
        <v>0</v>
      </c>
      <c r="AF2407" s="168">
        <v>0</v>
      </c>
      <c r="AG2407" s="168">
        <v>1006.9546427710848</v>
      </c>
      <c r="AH2407" s="43">
        <v>28865.751377456436</v>
      </c>
    </row>
    <row r="2408" spans="1:34">
      <c r="A2408" s="52">
        <v>0</v>
      </c>
      <c r="D2408" s="62">
        <v>2019</v>
      </c>
      <c r="E2408" s="62">
        <v>2</v>
      </c>
      <c r="F2408" s="62">
        <v>2019</v>
      </c>
      <c r="G2408" s="62">
        <v>2019</v>
      </c>
      <c r="H2408" s="168">
        <v>392.33016096385609</v>
      </c>
      <c r="I2408" s="168">
        <v>0</v>
      </c>
      <c r="J2408" s="168">
        <v>0</v>
      </c>
      <c r="K2408" s="168">
        <v>0</v>
      </c>
      <c r="L2408" s="168">
        <v>1362.8614759036147</v>
      </c>
      <c r="M2408" s="168">
        <v>0</v>
      </c>
      <c r="N2408" s="168">
        <v>2301.1602679518073</v>
      </c>
      <c r="O2408" s="168">
        <v>0</v>
      </c>
      <c r="P2408" s="168">
        <v>0</v>
      </c>
      <c r="Q2408" s="168">
        <v>0</v>
      </c>
      <c r="R2408" s="168">
        <v>3190.0522640963845</v>
      </c>
      <c r="S2408" s="168">
        <v>0</v>
      </c>
      <c r="T2408" s="168">
        <v>0</v>
      </c>
      <c r="U2408" s="168">
        <v>6697.921615180725</v>
      </c>
      <c r="V2408" s="168">
        <v>184.57511999999994</v>
      </c>
      <c r="W2408" s="168">
        <v>0</v>
      </c>
      <c r="X2408" s="168">
        <v>5213.7102641478568</v>
      </c>
      <c r="Y2408" s="168">
        <v>0</v>
      </c>
      <c r="Z2408" s="168">
        <v>0</v>
      </c>
      <c r="AA2408" s="168">
        <v>0</v>
      </c>
      <c r="AB2408" s="168">
        <v>0</v>
      </c>
      <c r="AC2408" s="168">
        <v>598.85432144578306</v>
      </c>
      <c r="AD2408" s="168">
        <v>0</v>
      </c>
      <c r="AE2408" s="168">
        <v>0</v>
      </c>
      <c r="AF2408" s="168">
        <v>0</v>
      </c>
      <c r="AG2408" s="168">
        <v>477.56050662650591</v>
      </c>
      <c r="AH2408" s="43">
        <v>20419.025996316534</v>
      </c>
    </row>
    <row r="2409" spans="1:34">
      <c r="A2409" s="52">
        <v>0</v>
      </c>
      <c r="D2409" s="62">
        <v>2019</v>
      </c>
      <c r="E2409" s="62">
        <v>3</v>
      </c>
      <c r="F2409" s="62">
        <v>2019</v>
      </c>
      <c r="G2409" s="62">
        <v>2019</v>
      </c>
      <c r="H2409" s="168">
        <v>663.59534144578265</v>
      </c>
      <c r="I2409" s="168">
        <v>0</v>
      </c>
      <c r="J2409" s="168">
        <v>0</v>
      </c>
      <c r="K2409" s="168">
        <v>0</v>
      </c>
      <c r="L2409" s="168">
        <v>900.51714879518056</v>
      </c>
      <c r="M2409" s="168">
        <v>0</v>
      </c>
      <c r="N2409" s="168">
        <v>2841.3181171084339</v>
      </c>
      <c r="O2409" s="168">
        <v>0</v>
      </c>
      <c r="P2409" s="168">
        <v>0</v>
      </c>
      <c r="Q2409" s="168">
        <v>0</v>
      </c>
      <c r="R2409" s="168">
        <v>5026.0744561445772</v>
      </c>
      <c r="S2409" s="168">
        <v>0</v>
      </c>
      <c r="T2409" s="168">
        <v>0</v>
      </c>
      <c r="U2409" s="168">
        <v>20382.818779036148</v>
      </c>
      <c r="V2409" s="168">
        <v>613.44083999999998</v>
      </c>
      <c r="W2409" s="168">
        <v>0</v>
      </c>
      <c r="X2409" s="168">
        <v>6912.530589070052</v>
      </c>
      <c r="Y2409" s="168">
        <v>0</v>
      </c>
      <c r="Z2409" s="168">
        <v>0</v>
      </c>
      <c r="AA2409" s="168">
        <v>0</v>
      </c>
      <c r="AB2409" s="168">
        <v>0</v>
      </c>
      <c r="AC2409" s="168">
        <v>1116.84573060241</v>
      </c>
      <c r="AD2409" s="168">
        <v>0</v>
      </c>
      <c r="AE2409" s="168">
        <v>0</v>
      </c>
      <c r="AF2409" s="168">
        <v>0</v>
      </c>
      <c r="AG2409" s="168">
        <v>1020.7769439759043</v>
      </c>
      <c r="AH2409" s="43">
        <v>39477.917946178488</v>
      </c>
    </row>
    <row r="2410" spans="1:34">
      <c r="A2410" s="52">
        <v>0</v>
      </c>
      <c r="D2410" s="62">
        <v>2019</v>
      </c>
      <c r="E2410" s="62">
        <v>4</v>
      </c>
      <c r="F2410" s="62">
        <v>2019</v>
      </c>
      <c r="G2410" s="62">
        <v>2019</v>
      </c>
      <c r="H2410" s="168">
        <v>790.99406530120405</v>
      </c>
      <c r="I2410" s="168">
        <v>0</v>
      </c>
      <c r="J2410" s="168">
        <v>258.51203084337357</v>
      </c>
      <c r="K2410" s="168">
        <v>0</v>
      </c>
      <c r="L2410" s="168">
        <v>1770.6913439759046</v>
      </c>
      <c r="M2410" s="168">
        <v>0</v>
      </c>
      <c r="N2410" s="168">
        <v>3489.8003045783134</v>
      </c>
      <c r="O2410" s="168">
        <v>0</v>
      </c>
      <c r="P2410" s="168">
        <v>0</v>
      </c>
      <c r="Q2410" s="168">
        <v>0</v>
      </c>
      <c r="R2410" s="168">
        <v>6827.2538443373496</v>
      </c>
      <c r="S2410" s="168">
        <v>0</v>
      </c>
      <c r="T2410" s="168">
        <v>632.43024481927716</v>
      </c>
      <c r="U2410" s="168">
        <v>20845.756719397588</v>
      </c>
      <c r="V2410" s="168">
        <v>2729.2688700000008</v>
      </c>
      <c r="W2410" s="168">
        <v>0</v>
      </c>
      <c r="X2410" s="168">
        <v>7979.1684439064102</v>
      </c>
      <c r="Y2410" s="168">
        <v>0</v>
      </c>
      <c r="Z2410" s="168">
        <v>0</v>
      </c>
      <c r="AA2410" s="168">
        <v>0</v>
      </c>
      <c r="AB2410" s="168">
        <v>0</v>
      </c>
      <c r="AC2410" s="168">
        <v>1914.3415539759042</v>
      </c>
      <c r="AD2410" s="168">
        <v>0</v>
      </c>
      <c r="AE2410" s="168">
        <v>0</v>
      </c>
      <c r="AF2410" s="168">
        <v>0</v>
      </c>
      <c r="AG2410" s="168">
        <v>1352.5121728915658</v>
      </c>
      <c r="AH2410" s="43">
        <v>48590.729594026896</v>
      </c>
    </row>
    <row r="2411" spans="1:34">
      <c r="A2411" s="52">
        <v>0</v>
      </c>
      <c r="D2411" s="62">
        <v>2019</v>
      </c>
      <c r="E2411" s="62">
        <v>5</v>
      </c>
      <c r="F2411" s="62">
        <v>2019</v>
      </c>
      <c r="G2411" s="62">
        <v>2020</v>
      </c>
      <c r="H2411" s="168">
        <v>690.92091999999968</v>
      </c>
      <c r="I2411" s="168">
        <v>0</v>
      </c>
      <c r="J2411" s="168">
        <v>0</v>
      </c>
      <c r="K2411" s="168">
        <v>0</v>
      </c>
      <c r="L2411" s="168">
        <v>0</v>
      </c>
      <c r="M2411" s="168">
        <v>0</v>
      </c>
      <c r="N2411" s="168">
        <v>4038.741208192771</v>
      </c>
      <c r="O2411" s="168">
        <v>0</v>
      </c>
      <c r="P2411" s="168">
        <v>0</v>
      </c>
      <c r="Q2411" s="168">
        <v>0</v>
      </c>
      <c r="R2411" s="168">
        <v>9559.1000245783162</v>
      </c>
      <c r="S2411" s="168">
        <v>0</v>
      </c>
      <c r="T2411" s="168">
        <v>0</v>
      </c>
      <c r="U2411" s="168">
        <v>18411.380623253019</v>
      </c>
      <c r="V2411" s="168">
        <v>2043.8980200000003</v>
      </c>
      <c r="W2411" s="168">
        <v>0</v>
      </c>
      <c r="X2411" s="168">
        <v>8964.1758506685601</v>
      </c>
      <c r="Y2411" s="168">
        <v>0</v>
      </c>
      <c r="Z2411" s="168">
        <v>0</v>
      </c>
      <c r="AA2411" s="168">
        <v>0</v>
      </c>
      <c r="AB2411" s="168">
        <v>0</v>
      </c>
      <c r="AC2411" s="168">
        <v>4411.3084573493943</v>
      </c>
      <c r="AD2411" s="168">
        <v>0</v>
      </c>
      <c r="AE2411" s="168">
        <v>1860.5700000000038</v>
      </c>
      <c r="AF2411" s="168">
        <v>0</v>
      </c>
      <c r="AG2411" s="168">
        <v>1883.9796542168681</v>
      </c>
      <c r="AH2411" s="43">
        <v>51864.074758258932</v>
      </c>
    </row>
    <row r="2412" spans="1:34">
      <c r="A2412" s="52">
        <v>0</v>
      </c>
      <c r="D2412" s="62">
        <v>2019</v>
      </c>
      <c r="E2412" s="62">
        <v>6</v>
      </c>
      <c r="F2412" s="62">
        <v>2019</v>
      </c>
      <c r="G2412" s="62">
        <v>2020</v>
      </c>
      <c r="H2412" s="168">
        <v>682.59657156626429</v>
      </c>
      <c r="I2412" s="168">
        <v>0</v>
      </c>
      <c r="J2412" s="168">
        <v>0</v>
      </c>
      <c r="K2412" s="168">
        <v>0</v>
      </c>
      <c r="L2412" s="168">
        <v>0</v>
      </c>
      <c r="M2412" s="168">
        <v>0</v>
      </c>
      <c r="N2412" s="168">
        <v>4517.4176761445788</v>
      </c>
      <c r="O2412" s="168">
        <v>0</v>
      </c>
      <c r="P2412" s="168">
        <v>0</v>
      </c>
      <c r="Q2412" s="168">
        <v>0</v>
      </c>
      <c r="R2412" s="168">
        <v>11222.702396385543</v>
      </c>
      <c r="S2412" s="168">
        <v>0</v>
      </c>
      <c r="T2412" s="168">
        <v>0</v>
      </c>
      <c r="U2412" s="168">
        <v>20177.319498192777</v>
      </c>
      <c r="V2412" s="168">
        <v>5838.4690499999924</v>
      </c>
      <c r="W2412" s="168">
        <v>0</v>
      </c>
      <c r="X2412" s="168">
        <v>9531.0539622950273</v>
      </c>
      <c r="Y2412" s="168">
        <v>0</v>
      </c>
      <c r="Z2412" s="168">
        <v>0</v>
      </c>
      <c r="AA2412" s="168">
        <v>0</v>
      </c>
      <c r="AB2412" s="168">
        <v>0</v>
      </c>
      <c r="AC2412" s="168">
        <v>3456.8620612048198</v>
      </c>
      <c r="AD2412" s="168">
        <v>0</v>
      </c>
      <c r="AE2412" s="168">
        <v>4951.2600000000048</v>
      </c>
      <c r="AF2412" s="168">
        <v>0</v>
      </c>
      <c r="AG2412" s="168">
        <v>2221.2438036144572</v>
      </c>
      <c r="AH2412" s="43">
        <v>62598.925019403454</v>
      </c>
    </row>
    <row r="2413" spans="1:34">
      <c r="A2413" s="52">
        <v>0</v>
      </c>
      <c r="D2413" s="62">
        <v>2019</v>
      </c>
      <c r="E2413" s="62">
        <v>7</v>
      </c>
      <c r="F2413" s="62">
        <v>2020</v>
      </c>
      <c r="G2413" s="62">
        <v>2020</v>
      </c>
      <c r="H2413" s="168">
        <v>1031.6763134939745</v>
      </c>
      <c r="I2413" s="168">
        <v>0</v>
      </c>
      <c r="J2413" s="168">
        <v>0</v>
      </c>
      <c r="K2413" s="168">
        <v>0</v>
      </c>
      <c r="L2413" s="168">
        <v>0</v>
      </c>
      <c r="M2413" s="168">
        <v>0</v>
      </c>
      <c r="N2413" s="168">
        <v>7507.1741638554176</v>
      </c>
      <c r="O2413" s="168">
        <v>0</v>
      </c>
      <c r="P2413" s="168">
        <v>0</v>
      </c>
      <c r="Q2413" s="168">
        <v>0</v>
      </c>
      <c r="R2413" s="168">
        <v>13024.808984337349</v>
      </c>
      <c r="S2413" s="168">
        <v>0</v>
      </c>
      <c r="T2413" s="168">
        <v>0</v>
      </c>
      <c r="U2413" s="168">
        <v>20911.245501204816</v>
      </c>
      <c r="V2413" s="168">
        <v>8601.7945899999995</v>
      </c>
      <c r="W2413" s="168">
        <v>0</v>
      </c>
      <c r="X2413" s="168">
        <v>9868.4598143350995</v>
      </c>
      <c r="Y2413" s="168">
        <v>0</v>
      </c>
      <c r="Z2413" s="168">
        <v>0</v>
      </c>
      <c r="AA2413" s="168">
        <v>0</v>
      </c>
      <c r="AB2413" s="168">
        <v>0</v>
      </c>
      <c r="AC2413" s="168">
        <v>2871.5862453012041</v>
      </c>
      <c r="AD2413" s="168">
        <v>0</v>
      </c>
      <c r="AE2413" s="168">
        <v>8655.3900000000103</v>
      </c>
      <c r="AF2413" s="168">
        <v>0</v>
      </c>
      <c r="AG2413" s="168">
        <v>2379.5091524096397</v>
      </c>
      <c r="AH2413" s="43">
        <v>74851.64476493749</v>
      </c>
    </row>
    <row r="2414" spans="1:34">
      <c r="A2414" s="52">
        <v>0</v>
      </c>
      <c r="D2414" s="62">
        <v>2019</v>
      </c>
      <c r="E2414" s="62">
        <v>8</v>
      </c>
      <c r="F2414" s="62">
        <v>2020</v>
      </c>
      <c r="G2414" s="62">
        <v>2020</v>
      </c>
      <c r="H2414" s="168">
        <v>907.53494337349287</v>
      </c>
      <c r="I2414" s="168">
        <v>0</v>
      </c>
      <c r="J2414" s="168">
        <v>0</v>
      </c>
      <c r="K2414" s="168">
        <v>0</v>
      </c>
      <c r="L2414" s="168">
        <v>0</v>
      </c>
      <c r="M2414" s="168">
        <v>0</v>
      </c>
      <c r="N2414" s="168">
        <v>7572.3115763855367</v>
      </c>
      <c r="O2414" s="168">
        <v>0</v>
      </c>
      <c r="P2414" s="168">
        <v>0</v>
      </c>
      <c r="Q2414" s="168">
        <v>0</v>
      </c>
      <c r="R2414" s="168">
        <v>14127.87125253012</v>
      </c>
      <c r="S2414" s="168">
        <v>0</v>
      </c>
      <c r="T2414" s="168">
        <v>0</v>
      </c>
      <c r="U2414" s="168">
        <v>21764.857898554212</v>
      </c>
      <c r="V2414" s="168">
        <v>8458.1910799999896</v>
      </c>
      <c r="W2414" s="168">
        <v>0</v>
      </c>
      <c r="X2414" s="168">
        <v>10259.378960112706</v>
      </c>
      <c r="Y2414" s="168">
        <v>0</v>
      </c>
      <c r="Z2414" s="168">
        <v>0</v>
      </c>
      <c r="AA2414" s="168">
        <v>0</v>
      </c>
      <c r="AB2414" s="168">
        <v>0</v>
      </c>
      <c r="AC2414" s="168">
        <v>2135.719240481927</v>
      </c>
      <c r="AD2414" s="168">
        <v>0</v>
      </c>
      <c r="AE2414" s="168">
        <v>4565.7000000000071</v>
      </c>
      <c r="AF2414" s="168">
        <v>0</v>
      </c>
      <c r="AG2414" s="168">
        <v>2261.3284771084336</v>
      </c>
      <c r="AH2414" s="43">
        <v>72052.89342854642</v>
      </c>
    </row>
    <row r="2415" spans="1:34">
      <c r="A2415" s="52">
        <v>0</v>
      </c>
      <c r="D2415" s="62">
        <v>2019</v>
      </c>
      <c r="E2415" s="62">
        <v>9</v>
      </c>
      <c r="F2415" s="62">
        <v>2020</v>
      </c>
      <c r="G2415" s="62">
        <v>2020</v>
      </c>
      <c r="H2415" s="168">
        <v>914.04965084337266</v>
      </c>
      <c r="I2415" s="168">
        <v>0</v>
      </c>
      <c r="J2415" s="168">
        <v>0</v>
      </c>
      <c r="K2415" s="168">
        <v>0</v>
      </c>
      <c r="L2415" s="168">
        <v>0</v>
      </c>
      <c r="M2415" s="168">
        <v>0</v>
      </c>
      <c r="N2415" s="168">
        <v>6589.0449426506002</v>
      </c>
      <c r="O2415" s="168">
        <v>0</v>
      </c>
      <c r="P2415" s="168">
        <v>0</v>
      </c>
      <c r="Q2415" s="168">
        <v>0</v>
      </c>
      <c r="R2415" s="168">
        <v>13943.314792048193</v>
      </c>
      <c r="S2415" s="168">
        <v>0</v>
      </c>
      <c r="T2415" s="168">
        <v>0</v>
      </c>
      <c r="U2415" s="168">
        <v>25041.555222771072</v>
      </c>
      <c r="V2415" s="168">
        <v>4772.1058899999962</v>
      </c>
      <c r="W2415" s="168">
        <v>0</v>
      </c>
      <c r="X2415" s="168">
        <v>9817.6675355333682</v>
      </c>
      <c r="Y2415" s="168">
        <v>0</v>
      </c>
      <c r="Z2415" s="168">
        <v>0</v>
      </c>
      <c r="AA2415" s="168">
        <v>0</v>
      </c>
      <c r="AB2415" s="168">
        <v>0</v>
      </c>
      <c r="AC2415" s="168">
        <v>2438.9939503614451</v>
      </c>
      <c r="AD2415" s="168">
        <v>0</v>
      </c>
      <c r="AE2415" s="168">
        <v>6967.0800000000017</v>
      </c>
      <c r="AF2415" s="168">
        <v>0</v>
      </c>
      <c r="AG2415" s="168">
        <v>2115.503199397589</v>
      </c>
      <c r="AH2415" s="43">
        <v>72599.315183605635</v>
      </c>
    </row>
    <row r="2416" spans="1:34">
      <c r="A2416" s="52">
        <v>0</v>
      </c>
      <c r="D2416" s="62">
        <v>2019</v>
      </c>
      <c r="E2416" s="62">
        <v>10</v>
      </c>
      <c r="F2416" s="62">
        <v>2020</v>
      </c>
      <c r="G2416" s="62">
        <v>2020</v>
      </c>
      <c r="H2416" s="168">
        <v>891.06721060241011</v>
      </c>
      <c r="I2416" s="168">
        <v>0</v>
      </c>
      <c r="J2416" s="168">
        <v>0</v>
      </c>
      <c r="K2416" s="168">
        <v>0</v>
      </c>
      <c r="L2416" s="168">
        <v>0</v>
      </c>
      <c r="M2416" s="168">
        <v>0</v>
      </c>
      <c r="N2416" s="168">
        <v>3767.9303624096378</v>
      </c>
      <c r="O2416" s="168">
        <v>0</v>
      </c>
      <c r="P2416" s="168">
        <v>0</v>
      </c>
      <c r="Q2416" s="168">
        <v>0</v>
      </c>
      <c r="R2416" s="168">
        <v>8831.68292168675</v>
      </c>
      <c r="S2416" s="168">
        <v>0</v>
      </c>
      <c r="T2416" s="168">
        <v>505.81821373493977</v>
      </c>
      <c r="U2416" s="168">
        <v>26306.166181807217</v>
      </c>
      <c r="V2416" s="168">
        <v>1733.1060900000002</v>
      </c>
      <c r="W2416" s="168">
        <v>0</v>
      </c>
      <c r="X2416" s="168">
        <v>9196.369125190764</v>
      </c>
      <c r="Y2416" s="168">
        <v>0</v>
      </c>
      <c r="Z2416" s="168">
        <v>0</v>
      </c>
      <c r="AA2416" s="168">
        <v>0</v>
      </c>
      <c r="AB2416" s="168">
        <v>0</v>
      </c>
      <c r="AC2416" s="168">
        <v>2933.9174045783143</v>
      </c>
      <c r="AD2416" s="168">
        <v>0</v>
      </c>
      <c r="AE2416" s="168">
        <v>0</v>
      </c>
      <c r="AF2416" s="168">
        <v>0</v>
      </c>
      <c r="AG2416" s="168">
        <v>1760.9611734939758</v>
      </c>
      <c r="AH2416" s="43">
        <v>55927.018683504008</v>
      </c>
    </row>
    <row r="2417" spans="1:34">
      <c r="A2417" s="52">
        <v>0</v>
      </c>
      <c r="D2417" s="62">
        <v>2019</v>
      </c>
      <c r="E2417" s="62">
        <v>11</v>
      </c>
      <c r="F2417" s="62">
        <v>2020</v>
      </c>
      <c r="G2417" s="62">
        <v>2020</v>
      </c>
      <c r="H2417" s="168">
        <v>805.83312120481958</v>
      </c>
      <c r="I2417" s="168">
        <v>0</v>
      </c>
      <c r="J2417" s="168">
        <v>0</v>
      </c>
      <c r="K2417" s="168">
        <v>0</v>
      </c>
      <c r="L2417" s="168">
        <v>1211.6609951807231</v>
      </c>
      <c r="M2417" s="168">
        <v>0</v>
      </c>
      <c r="N2417" s="168">
        <v>2746.1683604819277</v>
      </c>
      <c r="O2417" s="168">
        <v>0</v>
      </c>
      <c r="P2417" s="168">
        <v>0</v>
      </c>
      <c r="Q2417" s="168">
        <v>0</v>
      </c>
      <c r="R2417" s="168">
        <v>6299.7725081927692</v>
      </c>
      <c r="S2417" s="168">
        <v>0</v>
      </c>
      <c r="T2417" s="168">
        <v>129.44662879518066</v>
      </c>
      <c r="U2417" s="168">
        <v>21263.529982650598</v>
      </c>
      <c r="V2417" s="168">
        <v>1681.5336300000004</v>
      </c>
      <c r="W2417" s="168">
        <v>0</v>
      </c>
      <c r="X2417" s="168">
        <v>7703.4389304112983</v>
      </c>
      <c r="Y2417" s="168">
        <v>0</v>
      </c>
      <c r="Z2417" s="168">
        <v>0</v>
      </c>
      <c r="AA2417" s="168">
        <v>0</v>
      </c>
      <c r="AB2417" s="168">
        <v>0</v>
      </c>
      <c r="AC2417" s="168">
        <v>2574.72200433735</v>
      </c>
      <c r="AD2417" s="168">
        <v>0</v>
      </c>
      <c r="AE2417" s="168">
        <v>0</v>
      </c>
      <c r="AF2417" s="168">
        <v>0</v>
      </c>
      <c r="AG2417" s="168">
        <v>1248.1537987951808</v>
      </c>
      <c r="AH2417" s="43">
        <v>45664.259960049851</v>
      </c>
    </row>
    <row r="2418" spans="1:34">
      <c r="A2418" s="52">
        <v>0</v>
      </c>
      <c r="D2418" s="62">
        <v>2019</v>
      </c>
      <c r="E2418" s="62">
        <v>12</v>
      </c>
      <c r="F2418" s="62">
        <v>2020</v>
      </c>
      <c r="G2418" s="62">
        <v>2020</v>
      </c>
      <c r="H2418" s="168">
        <v>665.0430542168674</v>
      </c>
      <c r="I2418" s="168">
        <v>0</v>
      </c>
      <c r="J2418" s="168">
        <v>0</v>
      </c>
      <c r="K2418" s="168">
        <v>0</v>
      </c>
      <c r="L2418" s="168">
        <v>1729.034068674699</v>
      </c>
      <c r="M2418" s="168">
        <v>0</v>
      </c>
      <c r="N2418" s="168">
        <v>2383.1354428915656</v>
      </c>
      <c r="O2418" s="168">
        <v>0</v>
      </c>
      <c r="P2418" s="168">
        <v>0</v>
      </c>
      <c r="Q2418" s="168">
        <v>0</v>
      </c>
      <c r="R2418" s="168">
        <v>5396.7631749397624</v>
      </c>
      <c r="S2418" s="168">
        <v>0</v>
      </c>
      <c r="T2418" s="168">
        <v>0</v>
      </c>
      <c r="U2418" s="168">
        <v>13111.305764578314</v>
      </c>
      <c r="V2418" s="168">
        <v>853.65993000000014</v>
      </c>
      <c r="W2418" s="168">
        <v>0</v>
      </c>
      <c r="X2418" s="168">
        <v>6020.0376901253458</v>
      </c>
      <c r="Y2418" s="168">
        <v>0</v>
      </c>
      <c r="Z2418" s="168">
        <v>0</v>
      </c>
      <c r="AA2418" s="168">
        <v>0</v>
      </c>
      <c r="AB2418" s="168">
        <v>0</v>
      </c>
      <c r="AC2418" s="168">
        <v>2869.46146</v>
      </c>
      <c r="AD2418" s="168">
        <v>0</v>
      </c>
      <c r="AE2418" s="168">
        <v>0</v>
      </c>
      <c r="AF2418" s="168">
        <v>0</v>
      </c>
      <c r="AG2418" s="168">
        <v>930.24087108433719</v>
      </c>
      <c r="AH2418" s="43">
        <v>33958.681456510894</v>
      </c>
    </row>
    <row r="2419" spans="1:34">
      <c r="A2419" s="52">
        <v>0</v>
      </c>
      <c r="D2419" s="62">
        <v>2020</v>
      </c>
      <c r="E2419" s="62">
        <v>1</v>
      </c>
      <c r="F2419" s="62">
        <v>2020</v>
      </c>
      <c r="G2419" s="62">
        <v>2020</v>
      </c>
      <c r="H2419" s="168">
        <v>566.35964927710938</v>
      </c>
      <c r="I2419" s="168">
        <v>0</v>
      </c>
      <c r="J2419" s="168">
        <v>0</v>
      </c>
      <c r="K2419" s="168">
        <v>0</v>
      </c>
      <c r="L2419" s="168">
        <v>642.1409507228916</v>
      </c>
      <c r="M2419" s="168">
        <v>0</v>
      </c>
      <c r="N2419" s="168">
        <v>2860.192601445784</v>
      </c>
      <c r="O2419" s="168">
        <v>0</v>
      </c>
      <c r="P2419" s="168">
        <v>0</v>
      </c>
      <c r="Q2419" s="168">
        <v>0</v>
      </c>
      <c r="R2419" s="168">
        <v>5547.0580265060235</v>
      </c>
      <c r="S2419" s="168">
        <v>0</v>
      </c>
      <c r="T2419" s="168">
        <v>0</v>
      </c>
      <c r="U2419" s="168">
        <v>8262.0588508433684</v>
      </c>
      <c r="V2419" s="168">
        <v>187.07027277108435</v>
      </c>
      <c r="W2419" s="168">
        <v>0</v>
      </c>
      <c r="X2419" s="168">
        <v>3669.3099250695032</v>
      </c>
      <c r="Y2419" s="168">
        <v>0</v>
      </c>
      <c r="Z2419" s="168">
        <v>0</v>
      </c>
      <c r="AA2419" s="168">
        <v>0</v>
      </c>
      <c r="AB2419" s="168">
        <v>0</v>
      </c>
      <c r="AC2419" s="168">
        <v>958.87057253012051</v>
      </c>
      <c r="AD2419" s="168">
        <v>0</v>
      </c>
      <c r="AE2419" s="168">
        <v>0</v>
      </c>
      <c r="AF2419" s="168">
        <v>0</v>
      </c>
      <c r="AG2419" s="168">
        <v>962.15944108433735</v>
      </c>
      <c r="AH2419" s="43">
        <v>23655.220290250225</v>
      </c>
    </row>
    <row r="2420" spans="1:34">
      <c r="A2420" s="52">
        <v>0</v>
      </c>
      <c r="D2420" s="62">
        <v>2020</v>
      </c>
      <c r="E2420" s="62">
        <v>2</v>
      </c>
      <c r="F2420" s="62">
        <v>2020</v>
      </c>
      <c r="G2420" s="62">
        <v>2020</v>
      </c>
      <c r="H2420" s="168">
        <v>391.41463807228979</v>
      </c>
      <c r="I2420" s="168">
        <v>0</v>
      </c>
      <c r="J2420" s="168">
        <v>0</v>
      </c>
      <c r="K2420" s="168">
        <v>0</v>
      </c>
      <c r="L2420" s="168">
        <v>1276.5742831325304</v>
      </c>
      <c r="M2420" s="168">
        <v>0</v>
      </c>
      <c r="N2420" s="168">
        <v>2280.0318303614463</v>
      </c>
      <c r="O2420" s="168">
        <v>0</v>
      </c>
      <c r="P2420" s="168">
        <v>0</v>
      </c>
      <c r="Q2420" s="168">
        <v>0</v>
      </c>
      <c r="R2420" s="168">
        <v>3032.0237571084344</v>
      </c>
      <c r="S2420" s="168">
        <v>0</v>
      </c>
      <c r="T2420" s="168">
        <v>0</v>
      </c>
      <c r="U2420" s="168">
        <v>5072.5039436144571</v>
      </c>
      <c r="V2420" s="168">
        <v>184.35910939759037</v>
      </c>
      <c r="W2420" s="168">
        <v>0</v>
      </c>
      <c r="X2420" s="168">
        <v>3292.280597547975</v>
      </c>
      <c r="Y2420" s="168">
        <v>0</v>
      </c>
      <c r="Z2420" s="168">
        <v>0</v>
      </c>
      <c r="AA2420" s="168">
        <v>0</v>
      </c>
      <c r="AB2420" s="168">
        <v>0</v>
      </c>
      <c r="AC2420" s="168">
        <v>589.27584192771099</v>
      </c>
      <c r="AD2420" s="168">
        <v>0</v>
      </c>
      <c r="AE2420" s="168">
        <v>0</v>
      </c>
      <c r="AF2420" s="168">
        <v>0</v>
      </c>
      <c r="AG2420" s="168">
        <v>456.31583650602403</v>
      </c>
      <c r="AH2420" s="43">
        <v>16574.779837668455</v>
      </c>
    </row>
    <row r="2421" spans="1:34">
      <c r="A2421" s="52">
        <v>0</v>
      </c>
      <c r="D2421" s="62">
        <v>2020</v>
      </c>
      <c r="E2421" s="62">
        <v>3</v>
      </c>
      <c r="F2421" s="62">
        <v>2020</v>
      </c>
      <c r="G2421" s="62">
        <v>2020</v>
      </c>
      <c r="H2421" s="168">
        <v>662.04680710843331</v>
      </c>
      <c r="I2421" s="168">
        <v>0</v>
      </c>
      <c r="J2421" s="168">
        <v>0</v>
      </c>
      <c r="K2421" s="168">
        <v>0</v>
      </c>
      <c r="L2421" s="168">
        <v>843.50247915662669</v>
      </c>
      <c r="M2421" s="168">
        <v>0</v>
      </c>
      <c r="N2421" s="168">
        <v>2815.2301416867467</v>
      </c>
      <c r="O2421" s="168">
        <v>0</v>
      </c>
      <c r="P2421" s="168">
        <v>0</v>
      </c>
      <c r="Q2421" s="168">
        <v>0</v>
      </c>
      <c r="R2421" s="168">
        <v>4777.0932556626503</v>
      </c>
      <c r="S2421" s="168">
        <v>0</v>
      </c>
      <c r="T2421" s="168">
        <v>0</v>
      </c>
      <c r="U2421" s="168">
        <v>15436.419620722885</v>
      </c>
      <c r="V2421" s="168">
        <v>612.72292240963816</v>
      </c>
      <c r="W2421" s="168">
        <v>0</v>
      </c>
      <c r="X2421" s="168">
        <v>4363.8677454202352</v>
      </c>
      <c r="Y2421" s="168">
        <v>0</v>
      </c>
      <c r="Z2421" s="168">
        <v>0</v>
      </c>
      <c r="AA2421" s="168">
        <v>0</v>
      </c>
      <c r="AB2421" s="168">
        <v>0</v>
      </c>
      <c r="AC2421" s="168">
        <v>1098.9821474698797</v>
      </c>
      <c r="AD2421" s="168">
        <v>0</v>
      </c>
      <c r="AE2421" s="168">
        <v>0</v>
      </c>
      <c r="AF2421" s="168">
        <v>0</v>
      </c>
      <c r="AG2421" s="168">
        <v>975.36684590361483</v>
      </c>
      <c r="AH2421" s="43">
        <v>31585.231965540712</v>
      </c>
    </row>
    <row r="2422" spans="1:34">
      <c r="A2422" s="52">
        <v>0</v>
      </c>
      <c r="D2422" s="62">
        <v>2020</v>
      </c>
      <c r="E2422" s="62">
        <v>4</v>
      </c>
      <c r="F2422" s="62">
        <v>2020</v>
      </c>
      <c r="G2422" s="62">
        <v>2020</v>
      </c>
      <c r="H2422" s="168">
        <v>789.14823939758958</v>
      </c>
      <c r="I2422" s="168">
        <v>0</v>
      </c>
      <c r="J2422" s="168">
        <v>235.87446746987948</v>
      </c>
      <c r="K2422" s="168">
        <v>0</v>
      </c>
      <c r="L2422" s="168">
        <v>1658.5831157831326</v>
      </c>
      <c r="M2422" s="168">
        <v>0</v>
      </c>
      <c r="N2422" s="168">
        <v>3457.75819566265</v>
      </c>
      <c r="O2422" s="168">
        <v>0</v>
      </c>
      <c r="P2422" s="168">
        <v>0</v>
      </c>
      <c r="Q2422" s="168">
        <v>0</v>
      </c>
      <c r="R2422" s="168">
        <v>6489.0459898795179</v>
      </c>
      <c r="S2422" s="168">
        <v>0</v>
      </c>
      <c r="T2422" s="168">
        <v>643.06490313252993</v>
      </c>
      <c r="U2422" s="168">
        <v>15787.014127951817</v>
      </c>
      <c r="V2422" s="168">
        <v>2726.0747720481936</v>
      </c>
      <c r="W2422" s="168">
        <v>0</v>
      </c>
      <c r="X2422" s="168">
        <v>5036.6848761718493</v>
      </c>
      <c r="Y2422" s="168">
        <v>0</v>
      </c>
      <c r="Z2422" s="168">
        <v>0</v>
      </c>
      <c r="AA2422" s="168">
        <v>0</v>
      </c>
      <c r="AB2422" s="168">
        <v>0</v>
      </c>
      <c r="AC2422" s="168">
        <v>1883.7222853012045</v>
      </c>
      <c r="AD2422" s="168">
        <v>0</v>
      </c>
      <c r="AE2422" s="168">
        <v>0</v>
      </c>
      <c r="AF2422" s="168">
        <v>0</v>
      </c>
      <c r="AG2422" s="168">
        <v>1292.3445615662652</v>
      </c>
      <c r="AH2422" s="43">
        <v>39999.315534364629</v>
      </c>
    </row>
    <row r="2423" spans="1:34">
      <c r="A2423" s="52">
        <v>0</v>
      </c>
      <c r="D2423" s="62">
        <v>2020</v>
      </c>
      <c r="E2423" s="62">
        <v>5</v>
      </c>
      <c r="F2423" s="62">
        <v>2020</v>
      </c>
      <c r="G2423" s="62">
        <v>2021</v>
      </c>
      <c r="H2423" s="168">
        <v>689.30861999999956</v>
      </c>
      <c r="I2423" s="168">
        <v>0</v>
      </c>
      <c r="J2423" s="168">
        <v>0</v>
      </c>
      <c r="K2423" s="168">
        <v>0</v>
      </c>
      <c r="L2423" s="168">
        <v>0</v>
      </c>
      <c r="M2423" s="168">
        <v>0</v>
      </c>
      <c r="N2423" s="168">
        <v>4001.658918554218</v>
      </c>
      <c r="O2423" s="168">
        <v>0</v>
      </c>
      <c r="P2423" s="168">
        <v>0</v>
      </c>
      <c r="Q2423" s="168">
        <v>0</v>
      </c>
      <c r="R2423" s="168">
        <v>9120.3024226506059</v>
      </c>
      <c r="S2423" s="168">
        <v>0</v>
      </c>
      <c r="T2423" s="168">
        <v>0</v>
      </c>
      <c r="U2423" s="168">
        <v>13943.40008506023</v>
      </c>
      <c r="V2423" s="168">
        <v>2041.5060202409641</v>
      </c>
      <c r="W2423" s="168">
        <v>0</v>
      </c>
      <c r="X2423" s="168">
        <v>5658.0108999781887</v>
      </c>
      <c r="Y2423" s="168">
        <v>0</v>
      </c>
      <c r="Z2423" s="168">
        <v>0</v>
      </c>
      <c r="AA2423" s="168">
        <v>0</v>
      </c>
      <c r="AB2423" s="168">
        <v>0</v>
      </c>
      <c r="AC2423" s="168">
        <v>4381.9357031325271</v>
      </c>
      <c r="AD2423" s="168">
        <v>0</v>
      </c>
      <c r="AE2423" s="168">
        <v>1757.2049999999999</v>
      </c>
      <c r="AF2423" s="168">
        <v>0</v>
      </c>
      <c r="AG2423" s="168">
        <v>1800.16927686747</v>
      </c>
      <c r="AH2423" s="43">
        <v>43393.496946484207</v>
      </c>
    </row>
    <row r="2424" spans="1:34">
      <c r="A2424" s="52">
        <v>0</v>
      </c>
      <c r="D2424" s="62">
        <v>2020</v>
      </c>
      <c r="E2424" s="62">
        <v>6</v>
      </c>
      <c r="F2424" s="62">
        <v>2020</v>
      </c>
      <c r="G2424" s="62">
        <v>2021</v>
      </c>
      <c r="H2424" s="168">
        <v>681.0036968674691</v>
      </c>
      <c r="I2424" s="168">
        <v>0</v>
      </c>
      <c r="J2424" s="168">
        <v>0</v>
      </c>
      <c r="K2424" s="168">
        <v>0</v>
      </c>
      <c r="L2424" s="168">
        <v>0</v>
      </c>
      <c r="M2424" s="168">
        <v>0</v>
      </c>
      <c r="N2424" s="168">
        <v>4475.940348915663</v>
      </c>
      <c r="O2424" s="168">
        <v>0</v>
      </c>
      <c r="P2424" s="168">
        <v>0</v>
      </c>
      <c r="Q2424" s="168">
        <v>0</v>
      </c>
      <c r="R2424" s="168">
        <v>10721.911208433732</v>
      </c>
      <c r="S2424" s="168">
        <v>0</v>
      </c>
      <c r="T2424" s="168">
        <v>0</v>
      </c>
      <c r="U2424" s="168">
        <v>15280.789863855423</v>
      </c>
      <c r="V2424" s="168">
        <v>5836.9363277108368</v>
      </c>
      <c r="W2424" s="168">
        <v>0</v>
      </c>
      <c r="X2424" s="168">
        <v>6015.5880315426102</v>
      </c>
      <c r="Y2424" s="168">
        <v>0</v>
      </c>
      <c r="Z2424" s="168">
        <v>0</v>
      </c>
      <c r="AA2424" s="168">
        <v>0</v>
      </c>
      <c r="AB2424" s="168">
        <v>0</v>
      </c>
      <c r="AC2424" s="168">
        <v>3428.9138949397593</v>
      </c>
      <c r="AD2424" s="168">
        <v>0</v>
      </c>
      <c r="AE2424" s="168">
        <v>4676.1900000000014</v>
      </c>
      <c r="AF2424" s="168">
        <v>0</v>
      </c>
      <c r="AG2424" s="168">
        <v>2122.4299544578307</v>
      </c>
      <c r="AH2424" s="43">
        <v>53239.703326723327</v>
      </c>
    </row>
    <row r="2425" spans="1:34">
      <c r="A2425" s="52">
        <v>0</v>
      </c>
      <c r="D2425" s="62">
        <v>2020</v>
      </c>
      <c r="E2425" s="62">
        <v>7</v>
      </c>
      <c r="F2425" s="62">
        <v>2021</v>
      </c>
      <c r="G2425" s="62">
        <v>2021</v>
      </c>
      <c r="H2425" s="168">
        <v>1029.2688430120468</v>
      </c>
      <c r="I2425" s="168">
        <v>0</v>
      </c>
      <c r="J2425" s="168">
        <v>0</v>
      </c>
      <c r="K2425" s="168">
        <v>0</v>
      </c>
      <c r="L2425" s="168">
        <v>0</v>
      </c>
      <c r="M2425" s="168">
        <v>0</v>
      </c>
      <c r="N2425" s="168">
        <v>7462.7533710843336</v>
      </c>
      <c r="O2425" s="168">
        <v>0</v>
      </c>
      <c r="P2425" s="168">
        <v>0</v>
      </c>
      <c r="Q2425" s="168">
        <v>0</v>
      </c>
      <c r="R2425" s="168">
        <v>12459.770769879517</v>
      </c>
      <c r="S2425" s="168">
        <v>0</v>
      </c>
      <c r="T2425" s="168">
        <v>0</v>
      </c>
      <c r="U2425" s="168">
        <v>15836.61042409639</v>
      </c>
      <c r="V2425" s="168">
        <v>8601.2752115662643</v>
      </c>
      <c r="W2425" s="168">
        <v>0</v>
      </c>
      <c r="X2425" s="168">
        <v>6228.4179402497521</v>
      </c>
      <c r="Y2425" s="168">
        <v>0</v>
      </c>
      <c r="Z2425" s="168">
        <v>0</v>
      </c>
      <c r="AA2425" s="168">
        <v>0</v>
      </c>
      <c r="AB2425" s="168">
        <v>0</v>
      </c>
      <c r="AC2425" s="168">
        <v>2841.6511537349393</v>
      </c>
      <c r="AD2425" s="168">
        <v>0</v>
      </c>
      <c r="AE2425" s="168">
        <v>8174.5349999999989</v>
      </c>
      <c r="AF2425" s="168">
        <v>0</v>
      </c>
      <c r="AG2425" s="168">
        <v>2273.6547396385549</v>
      </c>
      <c r="AH2425" s="43">
        <v>64907.937453261795</v>
      </c>
    </row>
    <row r="2426" spans="1:34">
      <c r="A2426" s="52">
        <v>0</v>
      </c>
      <c r="D2426" s="62">
        <v>2020</v>
      </c>
      <c r="E2426" s="62">
        <v>8</v>
      </c>
      <c r="F2426" s="62">
        <v>2021</v>
      </c>
      <c r="G2426" s="62">
        <v>2021</v>
      </c>
      <c r="H2426" s="168">
        <v>905.41716325301093</v>
      </c>
      <c r="I2426" s="168">
        <v>0</v>
      </c>
      <c r="J2426" s="168">
        <v>0</v>
      </c>
      <c r="K2426" s="168">
        <v>0</v>
      </c>
      <c r="L2426" s="168">
        <v>0</v>
      </c>
      <c r="M2426" s="168">
        <v>0</v>
      </c>
      <c r="N2426" s="168">
        <v>7528.2671171084294</v>
      </c>
      <c r="O2426" s="168">
        <v>0</v>
      </c>
      <c r="P2426" s="168">
        <v>0</v>
      </c>
      <c r="Q2426" s="168">
        <v>0</v>
      </c>
      <c r="R2426" s="168">
        <v>13497.483264096392</v>
      </c>
      <c r="S2426" s="168">
        <v>0</v>
      </c>
      <c r="T2426" s="168">
        <v>0</v>
      </c>
      <c r="U2426" s="168">
        <v>16483.072491084331</v>
      </c>
      <c r="V2426" s="168">
        <v>8457.0411412048088</v>
      </c>
      <c r="W2426" s="168">
        <v>0</v>
      </c>
      <c r="X2426" s="168">
        <v>6475.0031301765757</v>
      </c>
      <c r="Y2426" s="168">
        <v>0</v>
      </c>
      <c r="Z2426" s="168">
        <v>0</v>
      </c>
      <c r="AA2426" s="168">
        <v>0</v>
      </c>
      <c r="AB2426" s="168">
        <v>0</v>
      </c>
      <c r="AC2426" s="168">
        <v>2104.0034139759027</v>
      </c>
      <c r="AD2426" s="168">
        <v>0</v>
      </c>
      <c r="AE2426" s="168">
        <v>4312.0499999999929</v>
      </c>
      <c r="AF2426" s="168">
        <v>0</v>
      </c>
      <c r="AG2426" s="168">
        <v>2160.7314284337353</v>
      </c>
      <c r="AH2426" s="43">
        <v>61923.069149333176</v>
      </c>
    </row>
    <row r="2427" spans="1:34">
      <c r="A2427" s="52">
        <v>0</v>
      </c>
      <c r="D2427" s="62">
        <v>2020</v>
      </c>
      <c r="E2427" s="62">
        <v>9</v>
      </c>
      <c r="F2427" s="62">
        <v>2021</v>
      </c>
      <c r="G2427" s="62">
        <v>2021</v>
      </c>
      <c r="H2427" s="168">
        <v>911.91666831325233</v>
      </c>
      <c r="I2427" s="168">
        <v>0</v>
      </c>
      <c r="J2427" s="168">
        <v>0</v>
      </c>
      <c r="K2427" s="168">
        <v>0</v>
      </c>
      <c r="L2427" s="168">
        <v>0</v>
      </c>
      <c r="M2427" s="168">
        <v>0</v>
      </c>
      <c r="N2427" s="168">
        <v>6547.4197701204794</v>
      </c>
      <c r="O2427" s="168">
        <v>0</v>
      </c>
      <c r="P2427" s="168">
        <v>0</v>
      </c>
      <c r="Q2427" s="168">
        <v>0</v>
      </c>
      <c r="R2427" s="168">
        <v>13335.029698554215</v>
      </c>
      <c r="S2427" s="168">
        <v>0</v>
      </c>
      <c r="T2427" s="168">
        <v>0</v>
      </c>
      <c r="U2427" s="168">
        <v>18964.597515421687</v>
      </c>
      <c r="V2427" s="168">
        <v>4771.7612260240921</v>
      </c>
      <c r="W2427" s="168">
        <v>0</v>
      </c>
      <c r="X2427" s="168">
        <v>6196.3790292615813</v>
      </c>
      <c r="Y2427" s="168">
        <v>0</v>
      </c>
      <c r="Z2427" s="168">
        <v>0</v>
      </c>
      <c r="AA2427" s="168">
        <v>0</v>
      </c>
      <c r="AB2427" s="168">
        <v>0</v>
      </c>
      <c r="AC2427" s="168">
        <v>2408.9838804819283</v>
      </c>
      <c r="AD2427" s="168">
        <v>0</v>
      </c>
      <c r="AE2427" s="168">
        <v>6580.0200000000077</v>
      </c>
      <c r="AF2427" s="168">
        <v>0</v>
      </c>
      <c r="AG2427" s="168">
        <v>2021.3933075903612</v>
      </c>
      <c r="AH2427" s="43">
        <v>61737.501095767613</v>
      </c>
    </row>
    <row r="2428" spans="1:34">
      <c r="A2428" s="52">
        <v>0</v>
      </c>
      <c r="D2428" s="62">
        <v>2020</v>
      </c>
      <c r="E2428" s="62">
        <v>10</v>
      </c>
      <c r="F2428" s="62">
        <v>2021</v>
      </c>
      <c r="G2428" s="62">
        <v>2021</v>
      </c>
      <c r="H2428" s="168">
        <v>888.9878587951813</v>
      </c>
      <c r="I2428" s="168">
        <v>0</v>
      </c>
      <c r="J2428" s="168">
        <v>0</v>
      </c>
      <c r="K2428" s="168">
        <v>0</v>
      </c>
      <c r="L2428" s="168">
        <v>0</v>
      </c>
      <c r="M2428" s="168">
        <v>0</v>
      </c>
      <c r="N2428" s="168">
        <v>3733.3345619277111</v>
      </c>
      <c r="O2428" s="168">
        <v>0</v>
      </c>
      <c r="P2428" s="168">
        <v>0</v>
      </c>
      <c r="Q2428" s="168">
        <v>0</v>
      </c>
      <c r="R2428" s="168">
        <v>8394.1798493975894</v>
      </c>
      <c r="S2428" s="168">
        <v>0</v>
      </c>
      <c r="T2428" s="168">
        <v>514.32382192771092</v>
      </c>
      <c r="U2428" s="168">
        <v>19922.31909614458</v>
      </c>
      <c r="V2428" s="168">
        <v>1731.0778139759041</v>
      </c>
      <c r="W2428" s="168">
        <v>0</v>
      </c>
      <c r="X2428" s="168">
        <v>5804.4744930669758</v>
      </c>
      <c r="Y2428" s="168">
        <v>0</v>
      </c>
      <c r="Z2428" s="168">
        <v>0</v>
      </c>
      <c r="AA2428" s="168">
        <v>0</v>
      </c>
      <c r="AB2428" s="168">
        <v>0</v>
      </c>
      <c r="AC2428" s="168">
        <v>2886.9903527710858</v>
      </c>
      <c r="AD2428" s="168">
        <v>0</v>
      </c>
      <c r="AE2428" s="168">
        <v>0</v>
      </c>
      <c r="AF2428" s="168">
        <v>0</v>
      </c>
      <c r="AG2428" s="168">
        <v>1682.6233739759034</v>
      </c>
      <c r="AH2428" s="43">
        <v>45558.311221982643</v>
      </c>
    </row>
    <row r="2429" spans="1:34">
      <c r="A2429" s="52">
        <v>0</v>
      </c>
      <c r="D2429" s="62">
        <v>2020</v>
      </c>
      <c r="E2429" s="62">
        <v>11</v>
      </c>
      <c r="F2429" s="62">
        <v>2021</v>
      </c>
      <c r="G2429" s="62">
        <v>2021</v>
      </c>
      <c r="H2429" s="168">
        <v>803.95266759036201</v>
      </c>
      <c r="I2429" s="168">
        <v>0</v>
      </c>
      <c r="J2429" s="168">
        <v>0</v>
      </c>
      <c r="K2429" s="168">
        <v>0</v>
      </c>
      <c r="L2429" s="168">
        <v>1134.9467966265058</v>
      </c>
      <c r="M2429" s="168">
        <v>0</v>
      </c>
      <c r="N2429" s="168">
        <v>2720.9540163855427</v>
      </c>
      <c r="O2429" s="168">
        <v>0</v>
      </c>
      <c r="P2429" s="168">
        <v>0</v>
      </c>
      <c r="Q2429" s="168">
        <v>0</v>
      </c>
      <c r="R2429" s="168">
        <v>5987.6949742168672</v>
      </c>
      <c r="S2429" s="168">
        <v>0</v>
      </c>
      <c r="T2429" s="168">
        <v>131.62334421686745</v>
      </c>
      <c r="U2429" s="168">
        <v>16103.404293012034</v>
      </c>
      <c r="V2429" s="168">
        <v>1679.5657098795182</v>
      </c>
      <c r="W2429" s="168">
        <v>0</v>
      </c>
      <c r="X2429" s="168">
        <v>4862.7593593789152</v>
      </c>
      <c r="Y2429" s="168">
        <v>0</v>
      </c>
      <c r="Z2429" s="168">
        <v>0</v>
      </c>
      <c r="AA2429" s="168">
        <v>0</v>
      </c>
      <c r="AB2429" s="168">
        <v>0</v>
      </c>
      <c r="AC2429" s="168">
        <v>2533.5401657831321</v>
      </c>
      <c r="AD2429" s="168">
        <v>0</v>
      </c>
      <c r="AE2429" s="168">
        <v>0</v>
      </c>
      <c r="AF2429" s="168">
        <v>0</v>
      </c>
      <c r="AG2429" s="168">
        <v>1192.6286551807232</v>
      </c>
      <c r="AH2429" s="43">
        <v>37151.069982270463</v>
      </c>
    </row>
    <row r="2430" spans="1:34">
      <c r="A2430" s="52">
        <v>0</v>
      </c>
      <c r="D2430" s="62">
        <v>2020</v>
      </c>
      <c r="E2430" s="62">
        <v>12</v>
      </c>
      <c r="F2430" s="62">
        <v>2021</v>
      </c>
      <c r="G2430" s="62">
        <v>2021</v>
      </c>
      <c r="H2430" s="168">
        <v>663.49114156626501</v>
      </c>
      <c r="I2430" s="168">
        <v>0</v>
      </c>
      <c r="J2430" s="168">
        <v>0</v>
      </c>
      <c r="K2430" s="168">
        <v>0</v>
      </c>
      <c r="L2430" s="168">
        <v>1619.5632980722889</v>
      </c>
      <c r="M2430" s="168">
        <v>0</v>
      </c>
      <c r="N2430" s="168">
        <v>2361.2543383132534</v>
      </c>
      <c r="O2430" s="168">
        <v>0</v>
      </c>
      <c r="P2430" s="168">
        <v>0</v>
      </c>
      <c r="Q2430" s="168">
        <v>0</v>
      </c>
      <c r="R2430" s="168">
        <v>5129.4188318072293</v>
      </c>
      <c r="S2430" s="168">
        <v>0</v>
      </c>
      <c r="T2430" s="168">
        <v>0</v>
      </c>
      <c r="U2430" s="168">
        <v>9929.5205315662697</v>
      </c>
      <c r="V2430" s="168">
        <v>852.66088096385511</v>
      </c>
      <c r="W2430" s="168">
        <v>0</v>
      </c>
      <c r="X2430" s="168">
        <v>3800.8983094852088</v>
      </c>
      <c r="Y2430" s="168">
        <v>0</v>
      </c>
      <c r="Z2430" s="168">
        <v>0</v>
      </c>
      <c r="AA2430" s="168">
        <v>0</v>
      </c>
      <c r="AB2430" s="168">
        <v>0</v>
      </c>
      <c r="AC2430" s="168">
        <v>2823.5653599999996</v>
      </c>
      <c r="AD2430" s="168">
        <v>0</v>
      </c>
      <c r="AE2430" s="168">
        <v>0</v>
      </c>
      <c r="AF2430" s="168">
        <v>0</v>
      </c>
      <c r="AG2430" s="168">
        <v>888.85834433734931</v>
      </c>
      <c r="AH2430" s="43">
        <v>28069.23103611172</v>
      </c>
    </row>
    <row r="2431" spans="1:34">
      <c r="A2431" s="52">
        <v>0</v>
      </c>
      <c r="D2431" s="62">
        <v>2021</v>
      </c>
      <c r="E2431" s="62">
        <v>1</v>
      </c>
      <c r="F2431" s="62">
        <v>2021</v>
      </c>
      <c r="G2431" s="62">
        <v>2021</v>
      </c>
      <c r="H2431" s="168">
        <v>566.76292385542263</v>
      </c>
      <c r="I2431" s="168">
        <v>0</v>
      </c>
      <c r="J2431" s="168">
        <v>0</v>
      </c>
      <c r="K2431" s="168">
        <v>0</v>
      </c>
      <c r="L2431" s="168">
        <v>638.42734120481941</v>
      </c>
      <c r="M2431" s="168">
        <v>0</v>
      </c>
      <c r="N2431" s="168">
        <v>2910.7152414457819</v>
      </c>
      <c r="O2431" s="168">
        <v>0</v>
      </c>
      <c r="P2431" s="168">
        <v>0</v>
      </c>
      <c r="Q2431" s="168">
        <v>0</v>
      </c>
      <c r="R2431" s="168">
        <v>5589.5840566265051</v>
      </c>
      <c r="S2431" s="168">
        <v>0</v>
      </c>
      <c r="T2431" s="168">
        <v>0</v>
      </c>
      <c r="U2431" s="168">
        <v>8307.4388202409609</v>
      </c>
      <c r="V2431" s="168">
        <v>185.03372530120484</v>
      </c>
      <c r="W2431" s="168">
        <v>0</v>
      </c>
      <c r="X2431" s="168">
        <v>3145.9647474209228</v>
      </c>
      <c r="Y2431" s="168">
        <v>0</v>
      </c>
      <c r="Z2431" s="168">
        <v>0</v>
      </c>
      <c r="AA2431" s="168">
        <v>0</v>
      </c>
      <c r="AB2431" s="168">
        <v>0</v>
      </c>
      <c r="AC2431" s="168">
        <v>959.64837566265066</v>
      </c>
      <c r="AD2431" s="168">
        <v>0</v>
      </c>
      <c r="AE2431" s="168">
        <v>0</v>
      </c>
      <c r="AF2431" s="168">
        <v>0</v>
      </c>
      <c r="AG2431" s="168">
        <v>970.35181855421695</v>
      </c>
      <c r="AH2431" s="43">
        <v>23273.927050312483</v>
      </c>
    </row>
    <row r="2432" spans="1:34">
      <c r="A2432" s="52">
        <v>0</v>
      </c>
      <c r="D2432" s="62">
        <v>2021</v>
      </c>
      <c r="E2432" s="62">
        <v>2</v>
      </c>
      <c r="F2432" s="62">
        <v>2021</v>
      </c>
      <c r="G2432" s="62">
        <v>2021</v>
      </c>
      <c r="H2432" s="168">
        <v>391.6933436144584</v>
      </c>
      <c r="I2432" s="168">
        <v>0</v>
      </c>
      <c r="J2432" s="168">
        <v>0</v>
      </c>
      <c r="K2432" s="168">
        <v>0</v>
      </c>
      <c r="L2432" s="168">
        <v>1269.1916385542168</v>
      </c>
      <c r="M2432" s="168">
        <v>0</v>
      </c>
      <c r="N2432" s="168">
        <v>2320.306470361445</v>
      </c>
      <c r="O2432" s="168">
        <v>0</v>
      </c>
      <c r="P2432" s="168">
        <v>0</v>
      </c>
      <c r="Q2432" s="168">
        <v>0</v>
      </c>
      <c r="R2432" s="168">
        <v>3055.2684992771083</v>
      </c>
      <c r="S2432" s="168">
        <v>0</v>
      </c>
      <c r="T2432" s="168">
        <v>0</v>
      </c>
      <c r="U2432" s="168">
        <v>5100.3650467469888</v>
      </c>
      <c r="V2432" s="168">
        <v>182.3520771084338</v>
      </c>
      <c r="W2432" s="168">
        <v>0</v>
      </c>
      <c r="X2432" s="168">
        <v>2822.3608731540708</v>
      </c>
      <c r="Y2432" s="168">
        <v>0</v>
      </c>
      <c r="Z2432" s="168">
        <v>0</v>
      </c>
      <c r="AA2432" s="168">
        <v>0</v>
      </c>
      <c r="AB2432" s="168">
        <v>0</v>
      </c>
      <c r="AC2432" s="168">
        <v>589.75384240963854</v>
      </c>
      <c r="AD2432" s="168">
        <v>0</v>
      </c>
      <c r="AE2432" s="168">
        <v>0</v>
      </c>
      <c r="AF2432" s="168">
        <v>0</v>
      </c>
      <c r="AG2432" s="168">
        <v>460.20117132530106</v>
      </c>
      <c r="AH2432" s="43">
        <v>16191.49296255166</v>
      </c>
    </row>
    <row r="2433" spans="1:34">
      <c r="A2433" s="52">
        <v>0</v>
      </c>
      <c r="D2433" s="62">
        <v>2021</v>
      </c>
      <c r="E2433" s="62">
        <v>3</v>
      </c>
      <c r="F2433" s="62">
        <v>2021</v>
      </c>
      <c r="G2433" s="62">
        <v>2021</v>
      </c>
      <c r="H2433" s="168">
        <v>662.51821542168625</v>
      </c>
      <c r="I2433" s="168">
        <v>0</v>
      </c>
      <c r="J2433" s="168">
        <v>0</v>
      </c>
      <c r="K2433" s="168">
        <v>0</v>
      </c>
      <c r="L2433" s="168">
        <v>838.62436192771099</v>
      </c>
      <c r="M2433" s="168">
        <v>0</v>
      </c>
      <c r="N2433" s="168">
        <v>2864.9585616867466</v>
      </c>
      <c r="O2433" s="168">
        <v>0</v>
      </c>
      <c r="P2433" s="168">
        <v>0</v>
      </c>
      <c r="Q2433" s="168">
        <v>0</v>
      </c>
      <c r="R2433" s="168">
        <v>4813.7164189156629</v>
      </c>
      <c r="S2433" s="168">
        <v>0</v>
      </c>
      <c r="T2433" s="168">
        <v>0</v>
      </c>
      <c r="U2433" s="168">
        <v>15521.205297349392</v>
      </c>
      <c r="V2433" s="168">
        <v>606.05249156626496</v>
      </c>
      <c r="W2433" s="168">
        <v>0</v>
      </c>
      <c r="X2433" s="168">
        <v>3742.1029922767038</v>
      </c>
      <c r="Y2433" s="168">
        <v>0</v>
      </c>
      <c r="Z2433" s="168">
        <v>0</v>
      </c>
      <c r="AA2433" s="168">
        <v>0</v>
      </c>
      <c r="AB2433" s="168">
        <v>0</v>
      </c>
      <c r="AC2433" s="168">
        <v>1099.8736043373492</v>
      </c>
      <c r="AD2433" s="168">
        <v>0</v>
      </c>
      <c r="AE2433" s="168">
        <v>0</v>
      </c>
      <c r="AF2433" s="168">
        <v>0</v>
      </c>
      <c r="AG2433" s="168">
        <v>983.67167879518081</v>
      </c>
      <c r="AH2433" s="43">
        <v>31132.723622276699</v>
      </c>
    </row>
    <row r="2434" spans="1:34">
      <c r="A2434" s="52">
        <v>0</v>
      </c>
      <c r="D2434" s="62">
        <v>2021</v>
      </c>
      <c r="E2434" s="62">
        <v>4</v>
      </c>
      <c r="F2434" s="62">
        <v>2021</v>
      </c>
      <c r="G2434" s="62">
        <v>2021</v>
      </c>
      <c r="H2434" s="168">
        <v>789.71014987951753</v>
      </c>
      <c r="I2434" s="168">
        <v>0</v>
      </c>
      <c r="J2434" s="168">
        <v>223.31154506024103</v>
      </c>
      <c r="K2434" s="168">
        <v>0</v>
      </c>
      <c r="L2434" s="168">
        <v>1648.9912496385539</v>
      </c>
      <c r="M2434" s="168">
        <v>0</v>
      </c>
      <c r="N2434" s="168">
        <v>3518.8362756626511</v>
      </c>
      <c r="O2434" s="168">
        <v>0</v>
      </c>
      <c r="P2434" s="168">
        <v>0</v>
      </c>
      <c r="Q2434" s="168">
        <v>0</v>
      </c>
      <c r="R2434" s="168">
        <v>6538.7936874698798</v>
      </c>
      <c r="S2434" s="168">
        <v>0</v>
      </c>
      <c r="T2434" s="168">
        <v>642.35436144578341</v>
      </c>
      <c r="U2434" s="168">
        <v>15873.725470843377</v>
      </c>
      <c r="V2434" s="168">
        <v>2696.3972578313251</v>
      </c>
      <c r="W2434" s="168">
        <v>0</v>
      </c>
      <c r="X2434" s="168">
        <v>4319.5812261732417</v>
      </c>
      <c r="Y2434" s="168">
        <v>0</v>
      </c>
      <c r="Z2434" s="168">
        <v>0</v>
      </c>
      <c r="AA2434" s="168">
        <v>0</v>
      </c>
      <c r="AB2434" s="168">
        <v>0</v>
      </c>
      <c r="AC2434" s="168">
        <v>1885.2502966265065</v>
      </c>
      <c r="AD2434" s="168">
        <v>0</v>
      </c>
      <c r="AE2434" s="168">
        <v>0</v>
      </c>
      <c r="AF2434" s="168">
        <v>0</v>
      </c>
      <c r="AG2434" s="168">
        <v>1303.3483245783134</v>
      </c>
      <c r="AH2434" s="43">
        <v>39440.299845209396</v>
      </c>
    </row>
    <row r="2435" spans="1:34">
      <c r="A2435" s="52">
        <v>0</v>
      </c>
      <c r="D2435" s="62">
        <v>2021</v>
      </c>
      <c r="E2435" s="62">
        <v>5</v>
      </c>
      <c r="F2435" s="62">
        <v>2021</v>
      </c>
      <c r="G2435" s="62">
        <v>2022</v>
      </c>
      <c r="H2435" s="168">
        <v>689.79943999999966</v>
      </c>
      <c r="I2435" s="168">
        <v>0</v>
      </c>
      <c r="J2435" s="168">
        <v>0</v>
      </c>
      <c r="K2435" s="168">
        <v>0</v>
      </c>
      <c r="L2435" s="168">
        <v>0</v>
      </c>
      <c r="M2435" s="168">
        <v>0</v>
      </c>
      <c r="N2435" s="168">
        <v>4072.3444985542174</v>
      </c>
      <c r="O2435" s="168">
        <v>0</v>
      </c>
      <c r="P2435" s="168">
        <v>0</v>
      </c>
      <c r="Q2435" s="168">
        <v>0</v>
      </c>
      <c r="R2435" s="168">
        <v>9184.8460756626482</v>
      </c>
      <c r="S2435" s="168">
        <v>0</v>
      </c>
      <c r="T2435" s="168">
        <v>0</v>
      </c>
      <c r="U2435" s="168">
        <v>14019.985241445789</v>
      </c>
      <c r="V2435" s="168">
        <v>2019.2810891566266</v>
      </c>
      <c r="W2435" s="168">
        <v>0</v>
      </c>
      <c r="X2435" s="168">
        <v>4852.8646972715769</v>
      </c>
      <c r="Y2435" s="168">
        <v>0</v>
      </c>
      <c r="Z2435" s="168">
        <v>0</v>
      </c>
      <c r="AA2435" s="168">
        <v>0</v>
      </c>
      <c r="AB2435" s="168">
        <v>0</v>
      </c>
      <c r="AC2435" s="168">
        <v>4383.4015089156592</v>
      </c>
      <c r="AD2435" s="168">
        <v>0</v>
      </c>
      <c r="AE2435" s="168">
        <v>1653.8399999999976</v>
      </c>
      <c r="AF2435" s="168">
        <v>0</v>
      </c>
      <c r="AG2435" s="168">
        <v>1815.4969508433728</v>
      </c>
      <c r="AH2435" s="43">
        <v>42691.859501849889</v>
      </c>
    </row>
    <row r="2436" spans="1:34">
      <c r="A2436" s="52">
        <v>0</v>
      </c>
      <c r="D2436" s="62">
        <v>2021</v>
      </c>
      <c r="E2436" s="62">
        <v>6</v>
      </c>
      <c r="F2436" s="62">
        <v>2021</v>
      </c>
      <c r="G2436" s="62">
        <v>2022</v>
      </c>
      <c r="H2436" s="168">
        <v>681.48860337349333</v>
      </c>
      <c r="I2436" s="168">
        <v>0</v>
      </c>
      <c r="J2436" s="168">
        <v>0</v>
      </c>
      <c r="K2436" s="168">
        <v>0</v>
      </c>
      <c r="L2436" s="168">
        <v>0</v>
      </c>
      <c r="M2436" s="168">
        <v>0</v>
      </c>
      <c r="N2436" s="168">
        <v>4555.0036689156641</v>
      </c>
      <c r="O2436" s="168">
        <v>0</v>
      </c>
      <c r="P2436" s="168">
        <v>0</v>
      </c>
      <c r="Q2436" s="168">
        <v>0</v>
      </c>
      <c r="R2436" s="168">
        <v>10795.573627108432</v>
      </c>
      <c r="S2436" s="168">
        <v>0</v>
      </c>
      <c r="T2436" s="168">
        <v>0</v>
      </c>
      <c r="U2436" s="168">
        <v>15364.720732530122</v>
      </c>
      <c r="V2436" s="168">
        <v>5822.6952530120407</v>
      </c>
      <c r="W2436" s="168">
        <v>0</v>
      </c>
      <c r="X2436" s="168">
        <v>5159.7727722591089</v>
      </c>
      <c r="Y2436" s="168">
        <v>0</v>
      </c>
      <c r="Z2436" s="168">
        <v>0</v>
      </c>
      <c r="AA2436" s="168">
        <v>0</v>
      </c>
      <c r="AB2436" s="168">
        <v>0</v>
      </c>
      <c r="AC2436" s="168">
        <v>3430.3086086746989</v>
      </c>
      <c r="AD2436" s="168">
        <v>0</v>
      </c>
      <c r="AE2436" s="168">
        <v>4401.1199999999972</v>
      </c>
      <c r="AF2436" s="168">
        <v>0</v>
      </c>
      <c r="AG2436" s="168">
        <v>2140.5015407228921</v>
      </c>
      <c r="AH2436" s="43">
        <v>52351.184806596444</v>
      </c>
    </row>
    <row r="2437" spans="1:34">
      <c r="A2437" s="52">
        <v>0</v>
      </c>
      <c r="D2437" s="62">
        <v>2021</v>
      </c>
      <c r="E2437" s="62">
        <v>7</v>
      </c>
      <c r="F2437" s="62">
        <v>2022</v>
      </c>
      <c r="G2437" s="62">
        <v>2022</v>
      </c>
      <c r="H2437" s="168">
        <v>1030.0017306024081</v>
      </c>
      <c r="I2437" s="168">
        <v>0</v>
      </c>
      <c r="J2437" s="168">
        <v>0</v>
      </c>
      <c r="K2437" s="168">
        <v>0</v>
      </c>
      <c r="L2437" s="168">
        <v>0</v>
      </c>
      <c r="M2437" s="168">
        <v>0</v>
      </c>
      <c r="N2437" s="168">
        <v>7547.4274710843338</v>
      </c>
      <c r="O2437" s="168">
        <v>0</v>
      </c>
      <c r="P2437" s="168">
        <v>0</v>
      </c>
      <c r="Q2437" s="168">
        <v>0</v>
      </c>
      <c r="R2437" s="168">
        <v>12542.883417469879</v>
      </c>
      <c r="S2437" s="168">
        <v>0</v>
      </c>
      <c r="T2437" s="168">
        <v>0</v>
      </c>
      <c r="U2437" s="168">
        <v>15923.594178313258</v>
      </c>
      <c r="V2437" s="168">
        <v>8596.4494795180726</v>
      </c>
      <c r="W2437" s="168">
        <v>0</v>
      </c>
      <c r="X2437" s="168">
        <v>5342.4444584916864</v>
      </c>
      <c r="Y2437" s="168">
        <v>0</v>
      </c>
      <c r="Z2437" s="168">
        <v>0</v>
      </c>
      <c r="AA2437" s="168">
        <v>0</v>
      </c>
      <c r="AB2437" s="168">
        <v>0</v>
      </c>
      <c r="AC2437" s="168">
        <v>2843.1450221686746</v>
      </c>
      <c r="AD2437" s="168">
        <v>0</v>
      </c>
      <c r="AE2437" s="168">
        <v>7693.6800000000039</v>
      </c>
      <c r="AF2437" s="168">
        <v>0</v>
      </c>
      <c r="AG2437" s="168">
        <v>2293.0139404819279</v>
      </c>
      <c r="AH2437" s="43">
        <v>63812.639698130246</v>
      </c>
    </row>
    <row r="2438" spans="1:34">
      <c r="A2438" s="52">
        <v>0</v>
      </c>
      <c r="D2438" s="62">
        <v>2021</v>
      </c>
      <c r="E2438" s="62">
        <v>8</v>
      </c>
      <c r="F2438" s="62">
        <v>2022</v>
      </c>
      <c r="G2438" s="62">
        <v>2022</v>
      </c>
      <c r="H2438" s="168">
        <v>906.06186265060126</v>
      </c>
      <c r="I2438" s="168">
        <v>0</v>
      </c>
      <c r="J2438" s="168">
        <v>0</v>
      </c>
      <c r="K2438" s="168">
        <v>0</v>
      </c>
      <c r="L2438" s="168">
        <v>0</v>
      </c>
      <c r="M2438" s="168">
        <v>0</v>
      </c>
      <c r="N2438" s="168">
        <v>7612.2238571084308</v>
      </c>
      <c r="O2438" s="168">
        <v>0</v>
      </c>
      <c r="P2438" s="168">
        <v>0</v>
      </c>
      <c r="Q2438" s="168">
        <v>0</v>
      </c>
      <c r="R2438" s="168">
        <v>13590.208346024097</v>
      </c>
      <c r="S2438" s="168">
        <v>0</v>
      </c>
      <c r="T2438" s="168">
        <v>0</v>
      </c>
      <c r="U2438" s="168">
        <v>16573.606986024093</v>
      </c>
      <c r="V2438" s="168">
        <v>8446.3566457831221</v>
      </c>
      <c r="W2438" s="168">
        <v>0</v>
      </c>
      <c r="X2438" s="168">
        <v>5554.0882670030878</v>
      </c>
      <c r="Y2438" s="168">
        <v>0</v>
      </c>
      <c r="Z2438" s="168">
        <v>0</v>
      </c>
      <c r="AA2438" s="168">
        <v>0</v>
      </c>
      <c r="AB2438" s="168">
        <v>0</v>
      </c>
      <c r="AC2438" s="168">
        <v>2105.5861474698791</v>
      </c>
      <c r="AD2438" s="168">
        <v>0</v>
      </c>
      <c r="AE2438" s="168">
        <v>4058.4000000000024</v>
      </c>
      <c r="AF2438" s="168">
        <v>0</v>
      </c>
      <c r="AG2438" s="168">
        <v>2179.1291354216864</v>
      </c>
      <c r="AH2438" s="43">
        <v>61025.661247484997</v>
      </c>
    </row>
    <row r="2439" spans="1:34">
      <c r="A2439" s="52">
        <v>0</v>
      </c>
      <c r="D2439" s="62">
        <v>2021</v>
      </c>
      <c r="E2439" s="62">
        <v>9</v>
      </c>
      <c r="F2439" s="62">
        <v>2022</v>
      </c>
      <c r="G2439" s="62">
        <v>2022</v>
      </c>
      <c r="H2439" s="168">
        <v>912.56599566264993</v>
      </c>
      <c r="I2439" s="168">
        <v>0</v>
      </c>
      <c r="J2439" s="168">
        <v>0</v>
      </c>
      <c r="K2439" s="168">
        <v>0</v>
      </c>
      <c r="L2439" s="168">
        <v>0</v>
      </c>
      <c r="M2439" s="168">
        <v>0</v>
      </c>
      <c r="N2439" s="168">
        <v>6626.764910120477</v>
      </c>
      <c r="O2439" s="168">
        <v>0</v>
      </c>
      <c r="P2439" s="168">
        <v>0</v>
      </c>
      <c r="Q2439" s="168">
        <v>0</v>
      </c>
      <c r="R2439" s="168">
        <v>13424.503619638555</v>
      </c>
      <c r="S2439" s="168">
        <v>0</v>
      </c>
      <c r="T2439" s="168">
        <v>0</v>
      </c>
      <c r="U2439" s="168">
        <v>19068.761970120475</v>
      </c>
      <c r="V2439" s="168">
        <v>4768.5588289156585</v>
      </c>
      <c r="W2439" s="168">
        <v>0</v>
      </c>
      <c r="X2439" s="168">
        <v>5314.9454949728033</v>
      </c>
      <c r="Y2439" s="168">
        <v>0</v>
      </c>
      <c r="Z2439" s="168">
        <v>0</v>
      </c>
      <c r="AA2439" s="168">
        <v>0</v>
      </c>
      <c r="AB2439" s="168">
        <v>0</v>
      </c>
      <c r="AC2439" s="168">
        <v>2410.4814906024098</v>
      </c>
      <c r="AD2439" s="168">
        <v>0</v>
      </c>
      <c r="AE2439" s="168">
        <v>6192.9600000000091</v>
      </c>
      <c r="AF2439" s="168">
        <v>0</v>
      </c>
      <c r="AG2439" s="168">
        <v>2038.6046098795177</v>
      </c>
      <c r="AH2439" s="43">
        <v>60758.146919912557</v>
      </c>
    </row>
    <row r="2440" spans="1:34">
      <c r="A2440" s="52">
        <v>0</v>
      </c>
      <c r="D2440" s="62">
        <v>2021</v>
      </c>
      <c r="E2440" s="62">
        <v>10</v>
      </c>
      <c r="F2440" s="62">
        <v>2022</v>
      </c>
      <c r="G2440" s="62">
        <v>2022</v>
      </c>
      <c r="H2440" s="168">
        <v>889.62085975903676</v>
      </c>
      <c r="I2440" s="168">
        <v>0</v>
      </c>
      <c r="J2440" s="168">
        <v>0</v>
      </c>
      <c r="K2440" s="168">
        <v>0</v>
      </c>
      <c r="L2440" s="168">
        <v>0</v>
      </c>
      <c r="M2440" s="168">
        <v>0</v>
      </c>
      <c r="N2440" s="168">
        <v>3799.2804419277104</v>
      </c>
      <c r="O2440" s="168">
        <v>0</v>
      </c>
      <c r="P2440" s="168">
        <v>0</v>
      </c>
      <c r="Q2440" s="168">
        <v>0</v>
      </c>
      <c r="R2440" s="168">
        <v>8458.5330873493949</v>
      </c>
      <c r="S2440" s="168">
        <v>0</v>
      </c>
      <c r="T2440" s="168">
        <v>513.75553012048215</v>
      </c>
      <c r="U2440" s="168">
        <v>20031.743907469881</v>
      </c>
      <c r="V2440" s="168">
        <v>1712.2323710843366</v>
      </c>
      <c r="W2440" s="168">
        <v>0</v>
      </c>
      <c r="X2440" s="168">
        <v>4978.5742447864695</v>
      </c>
      <c r="Y2440" s="168">
        <v>0</v>
      </c>
      <c r="Z2440" s="168">
        <v>0</v>
      </c>
      <c r="AA2440" s="168">
        <v>0</v>
      </c>
      <c r="AB2440" s="168">
        <v>0</v>
      </c>
      <c r="AC2440" s="168">
        <v>2889.3321809638555</v>
      </c>
      <c r="AD2440" s="168">
        <v>0</v>
      </c>
      <c r="AE2440" s="168">
        <v>0</v>
      </c>
      <c r="AF2440" s="168">
        <v>0</v>
      </c>
      <c r="AG2440" s="168">
        <v>1696.9501946987955</v>
      </c>
      <c r="AH2440" s="43">
        <v>44970.02281815996</v>
      </c>
    </row>
    <row r="2441" spans="1:34">
      <c r="A2441" s="52">
        <v>0</v>
      </c>
      <c r="D2441" s="62">
        <v>2021</v>
      </c>
      <c r="E2441" s="62">
        <v>11</v>
      </c>
      <c r="F2441" s="62">
        <v>2022</v>
      </c>
      <c r="G2441" s="62">
        <v>2022</v>
      </c>
      <c r="H2441" s="168">
        <v>804.52511951807287</v>
      </c>
      <c r="I2441" s="168">
        <v>0</v>
      </c>
      <c r="J2441" s="168">
        <v>0</v>
      </c>
      <c r="K2441" s="168">
        <v>0</v>
      </c>
      <c r="L2441" s="168">
        <v>1128.3832077108432</v>
      </c>
      <c r="M2441" s="168">
        <v>0</v>
      </c>
      <c r="N2441" s="168">
        <v>2769.0171363855416</v>
      </c>
      <c r="O2441" s="168">
        <v>0</v>
      </c>
      <c r="P2441" s="168">
        <v>0</v>
      </c>
      <c r="Q2441" s="168">
        <v>0</v>
      </c>
      <c r="R2441" s="168">
        <v>6033.5991085542164</v>
      </c>
      <c r="S2441" s="168">
        <v>0</v>
      </c>
      <c r="T2441" s="168">
        <v>131.47790963855422</v>
      </c>
      <c r="U2441" s="168">
        <v>16191.85343228915</v>
      </c>
      <c r="V2441" s="168">
        <v>1661.2810554216869</v>
      </c>
      <c r="W2441" s="168">
        <v>0</v>
      </c>
      <c r="X2441" s="168">
        <v>4170.3011384993069</v>
      </c>
      <c r="Y2441" s="168">
        <v>0</v>
      </c>
      <c r="Z2441" s="168">
        <v>0</v>
      </c>
      <c r="AA2441" s="168">
        <v>0</v>
      </c>
      <c r="AB2441" s="168">
        <v>0</v>
      </c>
      <c r="AC2441" s="168">
        <v>2535.5952872289158</v>
      </c>
      <c r="AD2441" s="168">
        <v>0</v>
      </c>
      <c r="AE2441" s="168">
        <v>0</v>
      </c>
      <c r="AF2441" s="168">
        <v>0</v>
      </c>
      <c r="AG2441" s="168">
        <v>1202.7833797590358</v>
      </c>
      <c r="AH2441" s="43">
        <v>36628.816775005318</v>
      </c>
    </row>
    <row r="2442" spans="1:34">
      <c r="A2442" s="52">
        <v>0</v>
      </c>
      <c r="D2442" s="62">
        <v>2021</v>
      </c>
      <c r="E2442" s="62">
        <v>12</v>
      </c>
      <c r="F2442" s="62">
        <v>2022</v>
      </c>
      <c r="G2442" s="62">
        <v>2022</v>
      </c>
      <c r="H2442" s="168">
        <v>663.96357831325292</v>
      </c>
      <c r="I2442" s="168">
        <v>0</v>
      </c>
      <c r="J2442" s="168">
        <v>0</v>
      </c>
      <c r="K2442" s="168">
        <v>0</v>
      </c>
      <c r="L2442" s="168">
        <v>1610.1970901204822</v>
      </c>
      <c r="M2442" s="168">
        <v>0</v>
      </c>
      <c r="N2442" s="168">
        <v>2402.9636983132541</v>
      </c>
      <c r="O2442" s="168">
        <v>0</v>
      </c>
      <c r="P2442" s="168">
        <v>0</v>
      </c>
      <c r="Q2442" s="168">
        <v>0</v>
      </c>
      <c r="R2442" s="168">
        <v>5168.7430679518075</v>
      </c>
      <c r="S2442" s="168">
        <v>0</v>
      </c>
      <c r="T2442" s="168">
        <v>0</v>
      </c>
      <c r="U2442" s="168">
        <v>9984.0591575903636</v>
      </c>
      <c r="V2442" s="168">
        <v>843.37835662650593</v>
      </c>
      <c r="W2442" s="168">
        <v>0</v>
      </c>
      <c r="X2442" s="168">
        <v>3258.906919016335</v>
      </c>
      <c r="Y2442" s="168">
        <v>0</v>
      </c>
      <c r="Z2442" s="168">
        <v>0</v>
      </c>
      <c r="AA2442" s="168">
        <v>0</v>
      </c>
      <c r="AB2442" s="168">
        <v>0</v>
      </c>
      <c r="AC2442" s="168">
        <v>2825.8557400000004</v>
      </c>
      <c r="AD2442" s="168">
        <v>0</v>
      </c>
      <c r="AE2442" s="168">
        <v>0</v>
      </c>
      <c r="AF2442" s="168">
        <v>0</v>
      </c>
      <c r="AG2442" s="168">
        <v>896.42659421686744</v>
      </c>
      <c r="AH2442" s="43">
        <v>27654.494202148868</v>
      </c>
    </row>
    <row r="2443" spans="1:34">
      <c r="A2443" s="52">
        <v>0</v>
      </c>
      <c r="D2443" s="62">
        <v>2022</v>
      </c>
      <c r="E2443" s="62">
        <v>1</v>
      </c>
      <c r="F2443" s="62">
        <v>2022</v>
      </c>
      <c r="G2443" s="62">
        <v>2022</v>
      </c>
      <c r="H2443" s="168">
        <v>567.17791493975994</v>
      </c>
      <c r="I2443" s="168">
        <v>0</v>
      </c>
      <c r="J2443" s="168">
        <v>0</v>
      </c>
      <c r="K2443" s="168">
        <v>0</v>
      </c>
      <c r="L2443" s="168">
        <v>630.72597385542167</v>
      </c>
      <c r="M2443" s="168">
        <v>0</v>
      </c>
      <c r="N2443" s="168">
        <v>2966.2648183132537</v>
      </c>
      <c r="O2443" s="168">
        <v>0</v>
      </c>
      <c r="P2443" s="168">
        <v>0</v>
      </c>
      <c r="Q2443" s="168">
        <v>0</v>
      </c>
      <c r="R2443" s="168">
        <v>5632.1079072289176</v>
      </c>
      <c r="S2443" s="168">
        <v>0</v>
      </c>
      <c r="T2443" s="168">
        <v>0</v>
      </c>
      <c r="U2443" s="168">
        <v>8350.1407859036135</v>
      </c>
      <c r="V2443" s="168">
        <v>183.10062795180724</v>
      </c>
      <c r="W2443" s="168">
        <v>0</v>
      </c>
      <c r="X2443" s="168">
        <v>3522.6095527118314</v>
      </c>
      <c r="Y2443" s="168">
        <v>0</v>
      </c>
      <c r="Z2443" s="168">
        <v>0</v>
      </c>
      <c r="AA2443" s="168">
        <v>0</v>
      </c>
      <c r="AB2443" s="168">
        <v>0</v>
      </c>
      <c r="AC2443" s="168">
        <v>960.42778168674715</v>
      </c>
      <c r="AD2443" s="168">
        <v>0</v>
      </c>
      <c r="AE2443" s="168">
        <v>0</v>
      </c>
      <c r="AF2443" s="168">
        <v>0</v>
      </c>
      <c r="AG2443" s="168">
        <v>978.54893566265071</v>
      </c>
      <c r="AH2443" s="43">
        <v>23791.104298253998</v>
      </c>
    </row>
    <row r="2444" spans="1:34">
      <c r="A2444" s="52">
        <v>0</v>
      </c>
      <c r="D2444" s="62">
        <v>2022</v>
      </c>
      <c r="E2444" s="62">
        <v>2</v>
      </c>
      <c r="F2444" s="62">
        <v>2022</v>
      </c>
      <c r="G2444" s="62">
        <v>2022</v>
      </c>
      <c r="H2444" s="168">
        <v>391.98014650602471</v>
      </c>
      <c r="I2444" s="168">
        <v>0</v>
      </c>
      <c r="J2444" s="168">
        <v>0</v>
      </c>
      <c r="K2444" s="168">
        <v>0</v>
      </c>
      <c r="L2444" s="168">
        <v>1253.8813433734942</v>
      </c>
      <c r="M2444" s="168">
        <v>0</v>
      </c>
      <c r="N2444" s="168">
        <v>2364.5883845783133</v>
      </c>
      <c r="O2444" s="168">
        <v>0</v>
      </c>
      <c r="P2444" s="168">
        <v>0</v>
      </c>
      <c r="Q2444" s="168">
        <v>0</v>
      </c>
      <c r="R2444" s="168">
        <v>3078.5120501204815</v>
      </c>
      <c r="S2444" s="168">
        <v>0</v>
      </c>
      <c r="T2444" s="168">
        <v>0</v>
      </c>
      <c r="U2444" s="168">
        <v>5126.5819853012035</v>
      </c>
      <c r="V2444" s="168">
        <v>180.44699566265058</v>
      </c>
      <c r="W2444" s="168">
        <v>0</v>
      </c>
      <c r="X2444" s="168">
        <v>3159.8730489756981</v>
      </c>
      <c r="Y2444" s="168">
        <v>0</v>
      </c>
      <c r="Z2444" s="168">
        <v>0</v>
      </c>
      <c r="AA2444" s="168">
        <v>0</v>
      </c>
      <c r="AB2444" s="168">
        <v>0</v>
      </c>
      <c r="AC2444" s="168">
        <v>590.23282795180739</v>
      </c>
      <c r="AD2444" s="168">
        <v>0</v>
      </c>
      <c r="AE2444" s="168">
        <v>0</v>
      </c>
      <c r="AF2444" s="168">
        <v>0</v>
      </c>
      <c r="AG2444" s="168">
        <v>464.08875397590373</v>
      </c>
      <c r="AH2444" s="43">
        <v>16610.185536445577</v>
      </c>
    </row>
    <row r="2445" spans="1:34">
      <c r="A2445" s="52">
        <v>0</v>
      </c>
      <c r="D2445" s="62">
        <v>2022</v>
      </c>
      <c r="E2445" s="62">
        <v>3</v>
      </c>
      <c r="F2445" s="62">
        <v>2022</v>
      </c>
      <c r="G2445" s="62">
        <v>2022</v>
      </c>
      <c r="H2445" s="168">
        <v>663.00331975903566</v>
      </c>
      <c r="I2445" s="168">
        <v>0</v>
      </c>
      <c r="J2445" s="168">
        <v>0</v>
      </c>
      <c r="K2445" s="168">
        <v>0</v>
      </c>
      <c r="L2445" s="168">
        <v>828.50801216867467</v>
      </c>
      <c r="M2445" s="168">
        <v>0</v>
      </c>
      <c r="N2445" s="168">
        <v>2919.6348946987946</v>
      </c>
      <c r="O2445" s="168">
        <v>0</v>
      </c>
      <c r="P2445" s="168">
        <v>0</v>
      </c>
      <c r="Q2445" s="168">
        <v>0</v>
      </c>
      <c r="R2445" s="168">
        <v>4850.3377051807211</v>
      </c>
      <c r="S2445" s="168">
        <v>0</v>
      </c>
      <c r="T2445" s="168">
        <v>0</v>
      </c>
      <c r="U2445" s="168">
        <v>15600.987525060231</v>
      </c>
      <c r="V2445" s="168">
        <v>599.72089734939755</v>
      </c>
      <c r="W2445" s="168">
        <v>0</v>
      </c>
      <c r="X2445" s="168">
        <v>4190.8373456339386</v>
      </c>
      <c r="Y2445" s="168">
        <v>0</v>
      </c>
      <c r="Z2445" s="168">
        <v>0</v>
      </c>
      <c r="AA2445" s="168">
        <v>0</v>
      </c>
      <c r="AB2445" s="168">
        <v>0</v>
      </c>
      <c r="AC2445" s="168">
        <v>1100.7668983132528</v>
      </c>
      <c r="AD2445" s="168">
        <v>0</v>
      </c>
      <c r="AE2445" s="168">
        <v>0</v>
      </c>
      <c r="AF2445" s="168">
        <v>0</v>
      </c>
      <c r="AG2445" s="168">
        <v>991.98131638554207</v>
      </c>
      <c r="AH2445" s="43">
        <v>31745.777914549592</v>
      </c>
    </row>
    <row r="2446" spans="1:34">
      <c r="A2446" s="52">
        <v>0</v>
      </c>
      <c r="D2446" s="62">
        <v>2022</v>
      </c>
      <c r="E2446" s="62">
        <v>4</v>
      </c>
      <c r="F2446" s="62">
        <v>2022</v>
      </c>
      <c r="G2446" s="62">
        <v>2022</v>
      </c>
      <c r="H2446" s="168">
        <v>790.28838578313196</v>
      </c>
      <c r="I2446" s="168">
        <v>0</v>
      </c>
      <c r="J2446" s="168">
        <v>210.7569619277109</v>
      </c>
      <c r="K2446" s="168">
        <v>0</v>
      </c>
      <c r="L2446" s="168">
        <v>1629.0994208433735</v>
      </c>
      <c r="M2446" s="168">
        <v>0</v>
      </c>
      <c r="N2446" s="168">
        <v>3585.9915450602398</v>
      </c>
      <c r="O2446" s="168">
        <v>0</v>
      </c>
      <c r="P2446" s="168">
        <v>0</v>
      </c>
      <c r="Q2446" s="168">
        <v>0</v>
      </c>
      <c r="R2446" s="168">
        <v>6588.5388354216875</v>
      </c>
      <c r="S2446" s="168">
        <v>0</v>
      </c>
      <c r="T2446" s="168">
        <v>641.64333590361446</v>
      </c>
      <c r="U2446" s="168">
        <v>15955.319725662657</v>
      </c>
      <c r="V2446" s="168">
        <v>2668.2272667469874</v>
      </c>
      <c r="W2446" s="168">
        <v>0</v>
      </c>
      <c r="X2446" s="168">
        <v>4838.148617855024</v>
      </c>
      <c r="Y2446" s="168">
        <v>0</v>
      </c>
      <c r="Z2446" s="168">
        <v>0</v>
      </c>
      <c r="AA2446" s="168">
        <v>0</v>
      </c>
      <c r="AB2446" s="168">
        <v>0</v>
      </c>
      <c r="AC2446" s="168">
        <v>1886.7814568674701</v>
      </c>
      <c r="AD2446" s="168">
        <v>0</v>
      </c>
      <c r="AE2446" s="168">
        <v>0</v>
      </c>
      <c r="AF2446" s="168">
        <v>0</v>
      </c>
      <c r="AG2446" s="168">
        <v>1314.3584537349404</v>
      </c>
      <c r="AH2446" s="43">
        <v>40109.154005806835</v>
      </c>
    </row>
    <row r="2447" spans="1:34">
      <c r="A2447" s="52">
        <v>0</v>
      </c>
      <c r="D2447" s="62">
        <v>2022</v>
      </c>
      <c r="E2447" s="62">
        <v>5</v>
      </c>
      <c r="F2447" s="62">
        <v>2022</v>
      </c>
      <c r="G2447" s="62">
        <v>2023</v>
      </c>
      <c r="H2447" s="168">
        <v>690.30451999999957</v>
      </c>
      <c r="I2447" s="168">
        <v>0</v>
      </c>
      <c r="J2447" s="168">
        <v>0</v>
      </c>
      <c r="K2447" s="168">
        <v>0</v>
      </c>
      <c r="L2447" s="168">
        <v>0</v>
      </c>
      <c r="M2447" s="168">
        <v>0</v>
      </c>
      <c r="N2447" s="168">
        <v>4150.0632016867485</v>
      </c>
      <c r="O2447" s="168">
        <v>0</v>
      </c>
      <c r="P2447" s="168">
        <v>0</v>
      </c>
      <c r="Q2447" s="168">
        <v>0</v>
      </c>
      <c r="R2447" s="168">
        <v>9249.3864207228962</v>
      </c>
      <c r="S2447" s="168">
        <v>0</v>
      </c>
      <c r="T2447" s="168">
        <v>0</v>
      </c>
      <c r="U2447" s="168">
        <v>14092.050885421681</v>
      </c>
      <c r="V2447" s="168">
        <v>1998.1851137349408</v>
      </c>
      <c r="W2447" s="168">
        <v>0</v>
      </c>
      <c r="X2447" s="168">
        <v>5435.920762100005</v>
      </c>
      <c r="Y2447" s="168">
        <v>0</v>
      </c>
      <c r="Z2447" s="168">
        <v>0</v>
      </c>
      <c r="AA2447" s="168">
        <v>0</v>
      </c>
      <c r="AB2447" s="168">
        <v>0</v>
      </c>
      <c r="AC2447" s="168">
        <v>4384.8703354216823</v>
      </c>
      <c r="AD2447" s="168">
        <v>0</v>
      </c>
      <c r="AE2447" s="168">
        <v>1695.1860000000004</v>
      </c>
      <c r="AF2447" s="168">
        <v>0</v>
      </c>
      <c r="AG2447" s="168">
        <v>1830.8334925301212</v>
      </c>
      <c r="AH2447" s="43">
        <v>43526.800731618081</v>
      </c>
    </row>
    <row r="2448" spans="1:34">
      <c r="A2448" s="52">
        <v>0</v>
      </c>
      <c r="D2448" s="62">
        <v>2022</v>
      </c>
      <c r="E2448" s="62">
        <v>6</v>
      </c>
      <c r="F2448" s="62">
        <v>2022</v>
      </c>
      <c r="G2448" s="62">
        <v>2023</v>
      </c>
      <c r="H2448" s="168">
        <v>681.98759807228839</v>
      </c>
      <c r="I2448" s="168">
        <v>0</v>
      </c>
      <c r="J2448" s="168">
        <v>0</v>
      </c>
      <c r="K2448" s="168">
        <v>0</v>
      </c>
      <c r="L2448" s="168">
        <v>0</v>
      </c>
      <c r="M2448" s="168">
        <v>0</v>
      </c>
      <c r="N2448" s="168">
        <v>4641.9336862650616</v>
      </c>
      <c r="O2448" s="168">
        <v>0</v>
      </c>
      <c r="P2448" s="168">
        <v>0</v>
      </c>
      <c r="Q2448" s="168">
        <v>0</v>
      </c>
      <c r="R2448" s="168">
        <v>10869.232270481925</v>
      </c>
      <c r="S2448" s="168">
        <v>0</v>
      </c>
      <c r="T2448" s="168">
        <v>0</v>
      </c>
      <c r="U2448" s="168">
        <v>15443.698596987952</v>
      </c>
      <c r="V2448" s="168">
        <v>5809.1775795180647</v>
      </c>
      <c r="W2448" s="168">
        <v>0</v>
      </c>
      <c r="X2448" s="168">
        <v>5779.9424841562768</v>
      </c>
      <c r="Y2448" s="168">
        <v>0</v>
      </c>
      <c r="Z2448" s="168">
        <v>0</v>
      </c>
      <c r="AA2448" s="168">
        <v>0</v>
      </c>
      <c r="AB2448" s="168">
        <v>0</v>
      </c>
      <c r="AC2448" s="168">
        <v>3431.7061966265073</v>
      </c>
      <c r="AD2448" s="168">
        <v>0</v>
      </c>
      <c r="AE2448" s="168">
        <v>4511.147999999991</v>
      </c>
      <c r="AF2448" s="168">
        <v>0</v>
      </c>
      <c r="AG2448" s="168">
        <v>2158.5835821686746</v>
      </c>
      <c r="AH2448" s="43">
        <v>53327.40999427675</v>
      </c>
    </row>
    <row r="2449" spans="1:34">
      <c r="A2449" s="52">
        <v>0</v>
      </c>
      <c r="D2449" s="62">
        <v>2022</v>
      </c>
      <c r="E2449" s="62">
        <v>7</v>
      </c>
      <c r="F2449" s="62">
        <v>2023</v>
      </c>
      <c r="G2449" s="62">
        <v>2023</v>
      </c>
      <c r="H2449" s="168">
        <v>1030.755911084336</v>
      </c>
      <c r="I2449" s="168">
        <v>0</v>
      </c>
      <c r="J2449" s="168">
        <v>0</v>
      </c>
      <c r="K2449" s="168">
        <v>0</v>
      </c>
      <c r="L2449" s="168">
        <v>0</v>
      </c>
      <c r="M2449" s="168">
        <v>0</v>
      </c>
      <c r="N2449" s="168">
        <v>7640.5265337349383</v>
      </c>
      <c r="O2449" s="168">
        <v>0</v>
      </c>
      <c r="P2449" s="168">
        <v>0</v>
      </c>
      <c r="Q2449" s="168">
        <v>0</v>
      </c>
      <c r="R2449" s="168">
        <v>12625.991805421687</v>
      </c>
      <c r="S2449" s="168">
        <v>0</v>
      </c>
      <c r="T2449" s="168">
        <v>0</v>
      </c>
      <c r="U2449" s="168">
        <v>16005.444768674706</v>
      </c>
      <c r="V2449" s="168">
        <v>8591.8688792771081</v>
      </c>
      <c r="W2449" s="168">
        <v>0</v>
      </c>
      <c r="X2449" s="168">
        <v>5984.7042131241733</v>
      </c>
      <c r="Y2449" s="168">
        <v>0</v>
      </c>
      <c r="Z2449" s="168">
        <v>0</v>
      </c>
      <c r="AA2449" s="168">
        <v>0</v>
      </c>
      <c r="AB2449" s="168">
        <v>0</v>
      </c>
      <c r="AC2449" s="168">
        <v>2844.6419691566257</v>
      </c>
      <c r="AD2449" s="168">
        <v>0</v>
      </c>
      <c r="AE2449" s="168">
        <v>7886.021999999999</v>
      </c>
      <c r="AF2449" s="168">
        <v>0</v>
      </c>
      <c r="AG2449" s="168">
        <v>2312.3843414457842</v>
      </c>
      <c r="AH2449" s="43">
        <v>64922.340421919362</v>
      </c>
    </row>
    <row r="2450" spans="1:34">
      <c r="A2450" s="52">
        <v>0</v>
      </c>
      <c r="D2450" s="62">
        <v>2022</v>
      </c>
      <c r="E2450" s="62">
        <v>8</v>
      </c>
      <c r="F2450" s="62">
        <v>2023</v>
      </c>
      <c r="G2450" s="62">
        <v>2023</v>
      </c>
      <c r="H2450" s="168">
        <v>906.72529277108322</v>
      </c>
      <c r="I2450" s="168">
        <v>0</v>
      </c>
      <c r="J2450" s="168">
        <v>0</v>
      </c>
      <c r="K2450" s="168">
        <v>0</v>
      </c>
      <c r="L2450" s="168">
        <v>0</v>
      </c>
      <c r="M2450" s="168">
        <v>0</v>
      </c>
      <c r="N2450" s="168">
        <v>7704.534183373491</v>
      </c>
      <c r="O2450" s="168">
        <v>0</v>
      </c>
      <c r="P2450" s="168">
        <v>0</v>
      </c>
      <c r="Q2450" s="168">
        <v>0</v>
      </c>
      <c r="R2450" s="168">
        <v>13682.928675662655</v>
      </c>
      <c r="S2450" s="168">
        <v>0</v>
      </c>
      <c r="T2450" s="168">
        <v>0</v>
      </c>
      <c r="U2450" s="168">
        <v>16658.798777590353</v>
      </c>
      <c r="V2450" s="168">
        <v>8436.2148886746891</v>
      </c>
      <c r="W2450" s="168">
        <v>0</v>
      </c>
      <c r="X2450" s="168">
        <v>6221.9415926541787</v>
      </c>
      <c r="Y2450" s="168">
        <v>0</v>
      </c>
      <c r="Z2450" s="168">
        <v>0</v>
      </c>
      <c r="AA2450" s="168">
        <v>0</v>
      </c>
      <c r="AB2450" s="168">
        <v>0</v>
      </c>
      <c r="AC2450" s="168">
        <v>2107.1721426506028</v>
      </c>
      <c r="AD2450" s="168">
        <v>0</v>
      </c>
      <c r="AE2450" s="168">
        <v>4159.8599999999915</v>
      </c>
      <c r="AF2450" s="168">
        <v>0</v>
      </c>
      <c r="AG2450" s="168">
        <v>2197.5374862650592</v>
      </c>
      <c r="AH2450" s="43">
        <v>62075.713039642098</v>
      </c>
    </row>
    <row r="2451" spans="1:34">
      <c r="A2451" s="52">
        <v>0</v>
      </c>
      <c r="D2451" s="62">
        <v>2022</v>
      </c>
      <c r="E2451" s="62">
        <v>9</v>
      </c>
      <c r="F2451" s="62">
        <v>2023</v>
      </c>
      <c r="G2451" s="62">
        <v>2023</v>
      </c>
      <c r="H2451" s="168">
        <v>913.23418819277038</v>
      </c>
      <c r="I2451" s="168">
        <v>0</v>
      </c>
      <c r="J2451" s="168">
        <v>0</v>
      </c>
      <c r="K2451" s="168">
        <v>0</v>
      </c>
      <c r="L2451" s="168">
        <v>0</v>
      </c>
      <c r="M2451" s="168">
        <v>0</v>
      </c>
      <c r="N2451" s="168">
        <v>6714.0047881927676</v>
      </c>
      <c r="O2451" s="168">
        <v>0</v>
      </c>
      <c r="P2451" s="168">
        <v>0</v>
      </c>
      <c r="Q2451" s="168">
        <v>0</v>
      </c>
      <c r="R2451" s="168">
        <v>13513.972955060242</v>
      </c>
      <c r="S2451" s="168">
        <v>0</v>
      </c>
      <c r="T2451" s="168">
        <v>0</v>
      </c>
      <c r="U2451" s="168">
        <v>19166.7793779518</v>
      </c>
      <c r="V2451" s="168">
        <v>4765.51910337349</v>
      </c>
      <c r="W2451" s="168">
        <v>0</v>
      </c>
      <c r="X2451" s="168">
        <v>5953.8798668279296</v>
      </c>
      <c r="Y2451" s="168">
        <v>0</v>
      </c>
      <c r="Z2451" s="168">
        <v>0</v>
      </c>
      <c r="AA2451" s="168">
        <v>0</v>
      </c>
      <c r="AB2451" s="168">
        <v>0</v>
      </c>
      <c r="AC2451" s="168">
        <v>2411.9821869879524</v>
      </c>
      <c r="AD2451" s="168">
        <v>0</v>
      </c>
      <c r="AE2451" s="168">
        <v>6347.7839999999896</v>
      </c>
      <c r="AF2451" s="168">
        <v>0</v>
      </c>
      <c r="AG2451" s="168">
        <v>2055.8258696385533</v>
      </c>
      <c r="AH2451" s="43">
        <v>61842.98233622549</v>
      </c>
    </row>
    <row r="2452" spans="1:34">
      <c r="A2452" s="52">
        <v>0</v>
      </c>
      <c r="D2452" s="62">
        <v>2022</v>
      </c>
      <c r="E2452" s="62">
        <v>10</v>
      </c>
      <c r="F2452" s="62">
        <v>2023</v>
      </c>
      <c r="G2452" s="62">
        <v>2023</v>
      </c>
      <c r="H2452" s="168">
        <v>890.27225156626537</v>
      </c>
      <c r="I2452" s="168">
        <v>0</v>
      </c>
      <c r="J2452" s="168">
        <v>0</v>
      </c>
      <c r="K2452" s="168">
        <v>0</v>
      </c>
      <c r="L2452" s="168">
        <v>0</v>
      </c>
      <c r="M2452" s="168">
        <v>0</v>
      </c>
      <c r="N2452" s="168">
        <v>3871.7878510843357</v>
      </c>
      <c r="O2452" s="168">
        <v>0</v>
      </c>
      <c r="P2452" s="168">
        <v>0</v>
      </c>
      <c r="Q2452" s="168">
        <v>0</v>
      </c>
      <c r="R2452" s="168">
        <v>8522.8830271084353</v>
      </c>
      <c r="S2452" s="168">
        <v>0</v>
      </c>
      <c r="T2452" s="168">
        <v>513.18685132530106</v>
      </c>
      <c r="U2452" s="168">
        <v>20134.711243012054</v>
      </c>
      <c r="V2452" s="168">
        <v>1694.3442166265056</v>
      </c>
      <c r="W2452" s="168">
        <v>0</v>
      </c>
      <c r="X2452" s="168">
        <v>5576.8320594542529</v>
      </c>
      <c r="Y2452" s="168">
        <v>0</v>
      </c>
      <c r="Z2452" s="168">
        <v>0</v>
      </c>
      <c r="AA2452" s="168">
        <v>0</v>
      </c>
      <c r="AB2452" s="168">
        <v>0</v>
      </c>
      <c r="AC2452" s="168">
        <v>2891.6788351807222</v>
      </c>
      <c r="AD2452" s="168">
        <v>0</v>
      </c>
      <c r="AE2452" s="168">
        <v>0</v>
      </c>
      <c r="AF2452" s="168">
        <v>0</v>
      </c>
      <c r="AG2452" s="168">
        <v>1711.2853040963857</v>
      </c>
      <c r="AH2452" s="43">
        <v>45806.981639454265</v>
      </c>
    </row>
    <row r="2453" spans="1:34">
      <c r="A2453" s="52">
        <v>0</v>
      </c>
      <c r="D2453" s="62">
        <v>2022</v>
      </c>
      <c r="E2453" s="62">
        <v>11</v>
      </c>
      <c r="F2453" s="62">
        <v>2023</v>
      </c>
      <c r="G2453" s="62">
        <v>2023</v>
      </c>
      <c r="H2453" s="168">
        <v>805.11420313253063</v>
      </c>
      <c r="I2453" s="168">
        <v>0</v>
      </c>
      <c r="J2453" s="168">
        <v>0</v>
      </c>
      <c r="K2453" s="168">
        <v>0</v>
      </c>
      <c r="L2453" s="168">
        <v>1114.7714886746985</v>
      </c>
      <c r="M2453" s="168">
        <v>0</v>
      </c>
      <c r="N2453" s="168">
        <v>2821.8624742168677</v>
      </c>
      <c r="O2453" s="168">
        <v>0</v>
      </c>
      <c r="P2453" s="168">
        <v>0</v>
      </c>
      <c r="Q2453" s="168">
        <v>0</v>
      </c>
      <c r="R2453" s="168">
        <v>6079.5008902409636</v>
      </c>
      <c r="S2453" s="168">
        <v>0</v>
      </c>
      <c r="T2453" s="168">
        <v>131.33237602409639</v>
      </c>
      <c r="U2453" s="168">
        <v>16275.082931084329</v>
      </c>
      <c r="V2453" s="168">
        <v>1643.9252031325298</v>
      </c>
      <c r="W2453" s="168">
        <v>0</v>
      </c>
      <c r="X2453" s="168">
        <v>4670.8164522468524</v>
      </c>
      <c r="Y2453" s="168">
        <v>0</v>
      </c>
      <c r="Z2453" s="168">
        <v>0</v>
      </c>
      <c r="AA2453" s="168">
        <v>0</v>
      </c>
      <c r="AB2453" s="168">
        <v>0</v>
      </c>
      <c r="AC2453" s="168">
        <v>2537.6546438554215</v>
      </c>
      <c r="AD2453" s="168">
        <v>0</v>
      </c>
      <c r="AE2453" s="168">
        <v>0</v>
      </c>
      <c r="AF2453" s="168">
        <v>0</v>
      </c>
      <c r="AG2453" s="168">
        <v>1212.9439792771082</v>
      </c>
      <c r="AH2453" s="43">
        <v>37293.004641885396</v>
      </c>
    </row>
    <row r="2454" spans="1:34">
      <c r="A2454" s="52">
        <v>0</v>
      </c>
      <c r="D2454" s="62">
        <v>2022</v>
      </c>
      <c r="E2454" s="62">
        <v>12</v>
      </c>
      <c r="F2454" s="62">
        <v>2023</v>
      </c>
      <c r="G2454" s="62">
        <v>2023</v>
      </c>
      <c r="H2454" s="168">
        <v>664.44974096385533</v>
      </c>
      <c r="I2454" s="168">
        <v>0</v>
      </c>
      <c r="J2454" s="168">
        <v>0</v>
      </c>
      <c r="K2454" s="168">
        <v>0</v>
      </c>
      <c r="L2454" s="168">
        <v>1590.7732363855423</v>
      </c>
      <c r="M2454" s="168">
        <v>0</v>
      </c>
      <c r="N2454" s="168">
        <v>2448.8230853012046</v>
      </c>
      <c r="O2454" s="168">
        <v>0</v>
      </c>
      <c r="P2454" s="168">
        <v>0</v>
      </c>
      <c r="Q2454" s="168">
        <v>0</v>
      </c>
      <c r="R2454" s="168">
        <v>5208.0652886746984</v>
      </c>
      <c r="S2454" s="168">
        <v>0</v>
      </c>
      <c r="T2454" s="168">
        <v>0</v>
      </c>
      <c r="U2454" s="168">
        <v>10035.379300963854</v>
      </c>
      <c r="V2454" s="168">
        <v>834.56735493975896</v>
      </c>
      <c r="W2454" s="168">
        <v>0</v>
      </c>
      <c r="X2454" s="168">
        <v>3649.2095464285408</v>
      </c>
      <c r="Y2454" s="168">
        <v>0</v>
      </c>
      <c r="Z2454" s="168">
        <v>0</v>
      </c>
      <c r="AA2454" s="168">
        <v>0</v>
      </c>
      <c r="AB2454" s="168">
        <v>0</v>
      </c>
      <c r="AC2454" s="168">
        <v>2828.1508399999989</v>
      </c>
      <c r="AD2454" s="168">
        <v>0</v>
      </c>
      <c r="AE2454" s="168">
        <v>0</v>
      </c>
      <c r="AF2454" s="168">
        <v>0</v>
      </c>
      <c r="AG2454" s="168">
        <v>903.99922265060184</v>
      </c>
      <c r="AH2454" s="43">
        <v>28163.417616308052</v>
      </c>
    </row>
    <row r="2455" spans="1:34">
      <c r="A2455" s="52">
        <v>0</v>
      </c>
      <c r="D2455" s="62">
        <v>2023</v>
      </c>
      <c r="E2455" s="62">
        <v>1</v>
      </c>
      <c r="F2455" s="62">
        <v>2023</v>
      </c>
      <c r="G2455" s="62">
        <v>2023</v>
      </c>
      <c r="H2455" s="168">
        <v>567.62994530120579</v>
      </c>
      <c r="I2455" s="168">
        <v>0</v>
      </c>
      <c r="J2455" s="168">
        <v>0</v>
      </c>
      <c r="K2455" s="168">
        <v>0</v>
      </c>
      <c r="L2455" s="168">
        <v>623.03922132530124</v>
      </c>
      <c r="M2455" s="168">
        <v>0</v>
      </c>
      <c r="N2455" s="168">
        <v>3024.3048173493976</v>
      </c>
      <c r="O2455" s="168">
        <v>0</v>
      </c>
      <c r="P2455" s="168">
        <v>0</v>
      </c>
      <c r="Q2455" s="168">
        <v>0</v>
      </c>
      <c r="R2455" s="168">
        <v>5674.5634662650609</v>
      </c>
      <c r="S2455" s="168">
        <v>0</v>
      </c>
      <c r="T2455" s="168">
        <v>0</v>
      </c>
      <c r="U2455" s="168">
        <v>8368.0731086747019</v>
      </c>
      <c r="V2455" s="168">
        <v>181.20876433734946</v>
      </c>
      <c r="W2455" s="168">
        <v>0</v>
      </c>
      <c r="X2455" s="168">
        <v>3892.5317584541267</v>
      </c>
      <c r="Y2455" s="168">
        <v>0</v>
      </c>
      <c r="Z2455" s="168">
        <v>0</v>
      </c>
      <c r="AA2455" s="168">
        <v>0</v>
      </c>
      <c r="AB2455" s="168">
        <v>0</v>
      </c>
      <c r="AC2455" s="168">
        <v>961.18855409638559</v>
      </c>
      <c r="AD2455" s="168">
        <v>0</v>
      </c>
      <c r="AE2455" s="168">
        <v>0</v>
      </c>
      <c r="AF2455" s="168">
        <v>0</v>
      </c>
      <c r="AG2455" s="168">
        <v>986.76430915662615</v>
      </c>
      <c r="AH2455" s="43">
        <v>24279.303944960153</v>
      </c>
    </row>
    <row r="2456" spans="1:34">
      <c r="A2456" s="52">
        <v>0</v>
      </c>
      <c r="D2456" s="62">
        <v>2023</v>
      </c>
      <c r="E2456" s="62">
        <v>2</v>
      </c>
      <c r="F2456" s="62">
        <v>2023</v>
      </c>
      <c r="G2456" s="62">
        <v>2023</v>
      </c>
      <c r="H2456" s="168">
        <v>392.29254746988016</v>
      </c>
      <c r="I2456" s="168">
        <v>0</v>
      </c>
      <c r="J2456" s="168">
        <v>0</v>
      </c>
      <c r="K2456" s="168">
        <v>0</v>
      </c>
      <c r="L2456" s="168">
        <v>1238.6001024096388</v>
      </c>
      <c r="M2456" s="168">
        <v>0</v>
      </c>
      <c r="N2456" s="168">
        <v>2410.8555643373502</v>
      </c>
      <c r="O2456" s="168">
        <v>0</v>
      </c>
      <c r="P2456" s="168">
        <v>0</v>
      </c>
      <c r="Q2456" s="168">
        <v>0</v>
      </c>
      <c r="R2456" s="168">
        <v>3101.7182727710829</v>
      </c>
      <c r="S2456" s="168">
        <v>0</v>
      </c>
      <c r="T2456" s="168">
        <v>0</v>
      </c>
      <c r="U2456" s="168">
        <v>5137.5915628915664</v>
      </c>
      <c r="V2456" s="168">
        <v>178.58255036144578</v>
      </c>
      <c r="W2456" s="168">
        <v>0</v>
      </c>
      <c r="X2456" s="168">
        <v>3491.2930785279864</v>
      </c>
      <c r="Y2456" s="168">
        <v>0</v>
      </c>
      <c r="Z2456" s="168">
        <v>0</v>
      </c>
      <c r="AA2456" s="168">
        <v>0</v>
      </c>
      <c r="AB2456" s="168">
        <v>0</v>
      </c>
      <c r="AC2456" s="168">
        <v>590.70036216867459</v>
      </c>
      <c r="AD2456" s="168">
        <v>0</v>
      </c>
      <c r="AE2456" s="168">
        <v>0</v>
      </c>
      <c r="AF2456" s="168">
        <v>0</v>
      </c>
      <c r="AG2456" s="168">
        <v>467.98499493975885</v>
      </c>
      <c r="AH2456" s="43">
        <v>17009.619035877382</v>
      </c>
    </row>
    <row r="2457" spans="1:34">
      <c r="A2457" s="52">
        <v>0</v>
      </c>
      <c r="D2457" s="62">
        <v>2023</v>
      </c>
      <c r="E2457" s="62">
        <v>3</v>
      </c>
      <c r="F2457" s="62">
        <v>2023</v>
      </c>
      <c r="G2457" s="62">
        <v>2023</v>
      </c>
      <c r="H2457" s="168">
        <v>663.53172120481861</v>
      </c>
      <c r="I2457" s="168">
        <v>0</v>
      </c>
      <c r="J2457" s="168">
        <v>0</v>
      </c>
      <c r="K2457" s="168">
        <v>0</v>
      </c>
      <c r="L2457" s="168">
        <v>818.41086012048186</v>
      </c>
      <c r="M2457" s="168">
        <v>0</v>
      </c>
      <c r="N2457" s="168">
        <v>2976.7625002409641</v>
      </c>
      <c r="O2457" s="168">
        <v>0</v>
      </c>
      <c r="P2457" s="168">
        <v>0</v>
      </c>
      <c r="Q2457" s="168">
        <v>0</v>
      </c>
      <c r="R2457" s="168">
        <v>4886.9001791566261</v>
      </c>
      <c r="S2457" s="168">
        <v>0</v>
      </c>
      <c r="T2457" s="168">
        <v>0</v>
      </c>
      <c r="U2457" s="168">
        <v>15634.49138457831</v>
      </c>
      <c r="V2457" s="168">
        <v>593.52435855421675</v>
      </c>
      <c r="W2457" s="168">
        <v>0</v>
      </c>
      <c r="X2457" s="168">
        <v>4631.6876877869518</v>
      </c>
      <c r="Y2457" s="168">
        <v>0</v>
      </c>
      <c r="Z2457" s="168">
        <v>0</v>
      </c>
      <c r="AA2457" s="168">
        <v>0</v>
      </c>
      <c r="AB2457" s="168">
        <v>0</v>
      </c>
      <c r="AC2457" s="168">
        <v>1101.6388359036146</v>
      </c>
      <c r="AD2457" s="168">
        <v>0</v>
      </c>
      <c r="AE2457" s="168">
        <v>0</v>
      </c>
      <c r="AF2457" s="168">
        <v>0</v>
      </c>
      <c r="AG2457" s="168">
        <v>1000.3094609638557</v>
      </c>
      <c r="AH2457" s="43">
        <v>32307.256988509838</v>
      </c>
    </row>
    <row r="2458" spans="1:34">
      <c r="A2458" s="52">
        <v>0</v>
      </c>
      <c r="D2458" s="62">
        <v>2023</v>
      </c>
      <c r="E2458" s="62">
        <v>4</v>
      </c>
      <c r="F2458" s="62">
        <v>2023</v>
      </c>
      <c r="G2458" s="62">
        <v>2023</v>
      </c>
      <c r="H2458" s="168">
        <v>790.91823108433675</v>
      </c>
      <c r="I2458" s="168">
        <v>0</v>
      </c>
      <c r="J2458" s="168">
        <v>198.19840771084338</v>
      </c>
      <c r="K2458" s="168">
        <v>0</v>
      </c>
      <c r="L2458" s="168">
        <v>1609.2453406024099</v>
      </c>
      <c r="M2458" s="168">
        <v>0</v>
      </c>
      <c r="N2458" s="168">
        <v>3656.1575479518069</v>
      </c>
      <c r="O2458" s="168">
        <v>0</v>
      </c>
      <c r="P2458" s="168">
        <v>0</v>
      </c>
      <c r="Q2458" s="168">
        <v>0</v>
      </c>
      <c r="R2458" s="168">
        <v>6638.2040946987927</v>
      </c>
      <c r="S2458" s="168">
        <v>0</v>
      </c>
      <c r="T2458" s="168">
        <v>640.93158457831339</v>
      </c>
      <c r="U2458" s="168">
        <v>15989.584530361451</v>
      </c>
      <c r="V2458" s="168">
        <v>2640.6581527710828</v>
      </c>
      <c r="W2458" s="168">
        <v>0</v>
      </c>
      <c r="X2458" s="168">
        <v>5347.7069405838265</v>
      </c>
      <c r="Y2458" s="168">
        <v>0</v>
      </c>
      <c r="Z2458" s="168">
        <v>0</v>
      </c>
      <c r="AA2458" s="168">
        <v>0</v>
      </c>
      <c r="AB2458" s="168">
        <v>0</v>
      </c>
      <c r="AC2458" s="168">
        <v>1888.2760109638555</v>
      </c>
      <c r="AD2458" s="168">
        <v>0</v>
      </c>
      <c r="AE2458" s="168">
        <v>0</v>
      </c>
      <c r="AF2458" s="168">
        <v>0</v>
      </c>
      <c r="AG2458" s="168">
        <v>1325.3931043373484</v>
      </c>
      <c r="AH2458" s="43">
        <v>40725.273945644069</v>
      </c>
    </row>
    <row r="2459" spans="1:34">
      <c r="A2459" s="52">
        <v>0</v>
      </c>
      <c r="D2459" s="62">
        <v>2023</v>
      </c>
      <c r="E2459" s="62">
        <v>5</v>
      </c>
      <c r="F2459" s="62">
        <v>2023</v>
      </c>
      <c r="G2459" s="62">
        <v>2024</v>
      </c>
      <c r="H2459" s="168">
        <v>690.85467999999969</v>
      </c>
      <c r="I2459" s="168">
        <v>0</v>
      </c>
      <c r="J2459" s="168">
        <v>0</v>
      </c>
      <c r="K2459" s="168">
        <v>0</v>
      </c>
      <c r="L2459" s="168">
        <v>0</v>
      </c>
      <c r="M2459" s="168">
        <v>0</v>
      </c>
      <c r="N2459" s="168">
        <v>4231.2662226506009</v>
      </c>
      <c r="O2459" s="168">
        <v>0</v>
      </c>
      <c r="P2459" s="168">
        <v>0</v>
      </c>
      <c r="Q2459" s="168">
        <v>0</v>
      </c>
      <c r="R2459" s="168">
        <v>9313.8231166265086</v>
      </c>
      <c r="S2459" s="168">
        <v>0</v>
      </c>
      <c r="T2459" s="168">
        <v>0</v>
      </c>
      <c r="U2459" s="168">
        <v>14122.314232048195</v>
      </c>
      <c r="V2459" s="168">
        <v>1977.5391238554205</v>
      </c>
      <c r="W2459" s="168">
        <v>0</v>
      </c>
      <c r="X2459" s="168">
        <v>6008.9288015850225</v>
      </c>
      <c r="Y2459" s="168">
        <v>0</v>
      </c>
      <c r="Z2459" s="168">
        <v>0</v>
      </c>
      <c r="AA2459" s="168">
        <v>0</v>
      </c>
      <c r="AB2459" s="168">
        <v>0</v>
      </c>
      <c r="AC2459" s="168">
        <v>4386.3040460240927</v>
      </c>
      <c r="AD2459" s="168">
        <v>0</v>
      </c>
      <c r="AE2459" s="168">
        <v>1736.5320000000033</v>
      </c>
      <c r="AF2459" s="168">
        <v>0</v>
      </c>
      <c r="AG2459" s="168">
        <v>1846.2041913253011</v>
      </c>
      <c r="AH2459" s="43">
        <v>44313.766414115147</v>
      </c>
    </row>
    <row r="2460" spans="1:34">
      <c r="A2460" s="52">
        <v>0</v>
      </c>
      <c r="D2460" s="62">
        <v>2023</v>
      </c>
      <c r="E2460" s="62">
        <v>6</v>
      </c>
      <c r="F2460" s="62">
        <v>2023</v>
      </c>
      <c r="G2460" s="62">
        <v>2024</v>
      </c>
      <c r="H2460" s="168">
        <v>682.53112963855358</v>
      </c>
      <c r="I2460" s="168">
        <v>0</v>
      </c>
      <c r="J2460" s="168">
        <v>0</v>
      </c>
      <c r="K2460" s="168">
        <v>0</v>
      </c>
      <c r="L2460" s="168">
        <v>0</v>
      </c>
      <c r="M2460" s="168">
        <v>0</v>
      </c>
      <c r="N2460" s="168">
        <v>4732.7609869879489</v>
      </c>
      <c r="O2460" s="168">
        <v>0</v>
      </c>
      <c r="P2460" s="168">
        <v>0</v>
      </c>
      <c r="Q2460" s="168">
        <v>0</v>
      </c>
      <c r="R2460" s="168">
        <v>10942.772621084336</v>
      </c>
      <c r="S2460" s="168">
        <v>0</v>
      </c>
      <c r="T2460" s="168">
        <v>0</v>
      </c>
      <c r="U2460" s="168">
        <v>15476.86467108434</v>
      </c>
      <c r="V2460" s="168">
        <v>5795.9482433734865</v>
      </c>
      <c r="W2460" s="168">
        <v>0</v>
      </c>
      <c r="X2460" s="168">
        <v>6389.4662446105694</v>
      </c>
      <c r="Y2460" s="168">
        <v>0</v>
      </c>
      <c r="Z2460" s="168">
        <v>0</v>
      </c>
      <c r="AA2460" s="168">
        <v>0</v>
      </c>
      <c r="AB2460" s="168">
        <v>0</v>
      </c>
      <c r="AC2460" s="168">
        <v>3433.0703718072291</v>
      </c>
      <c r="AD2460" s="168">
        <v>0</v>
      </c>
      <c r="AE2460" s="168">
        <v>4621.1759999999958</v>
      </c>
      <c r="AF2460" s="168">
        <v>0</v>
      </c>
      <c r="AG2460" s="168">
        <v>2176.7058954216864</v>
      </c>
      <c r="AH2460" s="43">
        <v>54251.296164008141</v>
      </c>
    </row>
    <row r="2461" spans="1:34">
      <c r="A2461" s="52">
        <v>0</v>
      </c>
      <c r="D2461" s="62">
        <v>2023</v>
      </c>
      <c r="E2461" s="62">
        <v>7</v>
      </c>
      <c r="F2461" s="62">
        <v>2024</v>
      </c>
      <c r="G2461" s="62">
        <v>2024</v>
      </c>
      <c r="H2461" s="168">
        <v>1031.5774045783119</v>
      </c>
      <c r="I2461" s="168">
        <v>0</v>
      </c>
      <c r="J2461" s="168">
        <v>0</v>
      </c>
      <c r="K2461" s="168">
        <v>0</v>
      </c>
      <c r="L2461" s="168">
        <v>0</v>
      </c>
      <c r="M2461" s="168">
        <v>0</v>
      </c>
      <c r="N2461" s="168">
        <v>7737.7994530120422</v>
      </c>
      <c r="O2461" s="168">
        <v>0</v>
      </c>
      <c r="P2461" s="168">
        <v>0</v>
      </c>
      <c r="Q2461" s="168">
        <v>0</v>
      </c>
      <c r="R2461" s="168">
        <v>12708.966724698796</v>
      </c>
      <c r="S2461" s="168">
        <v>0</v>
      </c>
      <c r="T2461" s="168">
        <v>0</v>
      </c>
      <c r="U2461" s="168">
        <v>16039.817219277111</v>
      </c>
      <c r="V2461" s="168">
        <v>8587.3859850602403</v>
      </c>
      <c r="W2461" s="168">
        <v>0</v>
      </c>
      <c r="X2461" s="168">
        <v>6615.9621306993768</v>
      </c>
      <c r="Y2461" s="168">
        <v>0</v>
      </c>
      <c r="Z2461" s="168">
        <v>0</v>
      </c>
      <c r="AA2461" s="168">
        <v>0</v>
      </c>
      <c r="AB2461" s="168">
        <v>0</v>
      </c>
      <c r="AC2461" s="168">
        <v>2846.1031279518074</v>
      </c>
      <c r="AD2461" s="168">
        <v>0</v>
      </c>
      <c r="AE2461" s="168">
        <v>8078.3639999999878</v>
      </c>
      <c r="AF2461" s="168">
        <v>0</v>
      </c>
      <c r="AG2461" s="168">
        <v>2331.7978836144575</v>
      </c>
      <c r="AH2461" s="43">
        <v>65977.773928892129</v>
      </c>
    </row>
    <row r="2462" spans="1:34">
      <c r="A2462" s="52">
        <v>0</v>
      </c>
      <c r="D2462" s="62">
        <v>2023</v>
      </c>
      <c r="E2462" s="62">
        <v>8</v>
      </c>
      <c r="F2462" s="62">
        <v>2024</v>
      </c>
      <c r="G2462" s="62">
        <v>2024</v>
      </c>
      <c r="H2462" s="168">
        <v>907.44793614457717</v>
      </c>
      <c r="I2462" s="168">
        <v>0</v>
      </c>
      <c r="J2462" s="168">
        <v>0</v>
      </c>
      <c r="K2462" s="168">
        <v>0</v>
      </c>
      <c r="L2462" s="168">
        <v>0</v>
      </c>
      <c r="M2462" s="168">
        <v>0</v>
      </c>
      <c r="N2462" s="168">
        <v>7800.9830053011992</v>
      </c>
      <c r="O2462" s="168">
        <v>0</v>
      </c>
      <c r="P2462" s="168">
        <v>0</v>
      </c>
      <c r="Q2462" s="168">
        <v>0</v>
      </c>
      <c r="R2462" s="168">
        <v>13775.500100240963</v>
      </c>
      <c r="S2462" s="168">
        <v>0</v>
      </c>
      <c r="T2462" s="168">
        <v>0</v>
      </c>
      <c r="U2462" s="168">
        <v>16694.574336867467</v>
      </c>
      <c r="V2462" s="168">
        <v>8426.2894592770972</v>
      </c>
      <c r="W2462" s="168">
        <v>0</v>
      </c>
      <c r="X2462" s="168">
        <v>6878.3807514097962</v>
      </c>
      <c r="Y2462" s="168">
        <v>0</v>
      </c>
      <c r="Z2462" s="168">
        <v>0</v>
      </c>
      <c r="AA2462" s="168">
        <v>0</v>
      </c>
      <c r="AB2462" s="168">
        <v>0</v>
      </c>
      <c r="AC2462" s="168">
        <v>2108.7202207228925</v>
      </c>
      <c r="AD2462" s="168">
        <v>0</v>
      </c>
      <c r="AE2462" s="168">
        <v>4261.3200000000052</v>
      </c>
      <c r="AF2462" s="168">
        <v>0</v>
      </c>
      <c r="AG2462" s="168">
        <v>2215.9868356626507</v>
      </c>
      <c r="AH2462" s="43">
        <v>63069.202645626647</v>
      </c>
    </row>
    <row r="2463" spans="1:34">
      <c r="A2463" s="52">
        <v>0</v>
      </c>
      <c r="D2463" s="62">
        <v>2023</v>
      </c>
      <c r="E2463" s="62">
        <v>9</v>
      </c>
      <c r="F2463" s="62">
        <v>2024</v>
      </c>
      <c r="G2463" s="62">
        <v>2024</v>
      </c>
      <c r="H2463" s="168">
        <v>913.96201903614372</v>
      </c>
      <c r="I2463" s="168">
        <v>0</v>
      </c>
      <c r="J2463" s="168">
        <v>0</v>
      </c>
      <c r="K2463" s="168">
        <v>0</v>
      </c>
      <c r="L2463" s="168">
        <v>0</v>
      </c>
      <c r="M2463" s="168">
        <v>0</v>
      </c>
      <c r="N2463" s="168">
        <v>6805.1558414457804</v>
      </c>
      <c r="O2463" s="168">
        <v>0</v>
      </c>
      <c r="P2463" s="168">
        <v>0</v>
      </c>
      <c r="Q2463" s="168">
        <v>0</v>
      </c>
      <c r="R2463" s="168">
        <v>13603.298606385539</v>
      </c>
      <c r="S2463" s="168">
        <v>0</v>
      </c>
      <c r="T2463" s="168">
        <v>0</v>
      </c>
      <c r="U2463" s="168">
        <v>19207.940944337355</v>
      </c>
      <c r="V2463" s="168">
        <v>4762.5442163855378</v>
      </c>
      <c r="W2463" s="168">
        <v>0</v>
      </c>
      <c r="X2463" s="168">
        <v>6581.8659758042868</v>
      </c>
      <c r="Y2463" s="168">
        <v>0</v>
      </c>
      <c r="Z2463" s="168">
        <v>0</v>
      </c>
      <c r="AA2463" s="168">
        <v>0</v>
      </c>
      <c r="AB2463" s="168">
        <v>0</v>
      </c>
      <c r="AC2463" s="168">
        <v>2413.4470055421693</v>
      </c>
      <c r="AD2463" s="168">
        <v>0</v>
      </c>
      <c r="AE2463" s="168">
        <v>6502.6080000000056</v>
      </c>
      <c r="AF2463" s="168">
        <v>0</v>
      </c>
      <c r="AG2463" s="168">
        <v>2073.0854840963862</v>
      </c>
      <c r="AH2463" s="43">
        <v>62863.908093033213</v>
      </c>
    </row>
    <row r="2464" spans="1:34">
      <c r="A2464" s="52">
        <v>0</v>
      </c>
      <c r="D2464" s="62">
        <v>2023</v>
      </c>
      <c r="E2464" s="62">
        <v>10</v>
      </c>
      <c r="F2464" s="62">
        <v>2024</v>
      </c>
      <c r="G2464" s="62">
        <v>2024</v>
      </c>
      <c r="H2464" s="168">
        <v>890.98178216867518</v>
      </c>
      <c r="I2464" s="168">
        <v>0</v>
      </c>
      <c r="J2464" s="168">
        <v>0</v>
      </c>
      <c r="K2464" s="168">
        <v>0</v>
      </c>
      <c r="L2464" s="168">
        <v>0</v>
      </c>
      <c r="M2464" s="168">
        <v>0</v>
      </c>
      <c r="N2464" s="168">
        <v>3947.5459431325303</v>
      </c>
      <c r="O2464" s="168">
        <v>0</v>
      </c>
      <c r="P2464" s="168">
        <v>0</v>
      </c>
      <c r="Q2464" s="168">
        <v>0</v>
      </c>
      <c r="R2464" s="168">
        <v>8587.12962349398</v>
      </c>
      <c r="S2464" s="168">
        <v>0</v>
      </c>
      <c r="T2464" s="168">
        <v>512.61759204819282</v>
      </c>
      <c r="U2464" s="168">
        <v>20177.951488915674</v>
      </c>
      <c r="V2464" s="168">
        <v>1676.8376236144577</v>
      </c>
      <c r="W2464" s="168">
        <v>0</v>
      </c>
      <c r="X2464" s="168">
        <v>6164.7969382482852</v>
      </c>
      <c r="Y2464" s="168">
        <v>0</v>
      </c>
      <c r="Z2464" s="168">
        <v>0</v>
      </c>
      <c r="AA2464" s="168">
        <v>0</v>
      </c>
      <c r="AB2464" s="168">
        <v>0</v>
      </c>
      <c r="AC2464" s="168">
        <v>2893.969386867469</v>
      </c>
      <c r="AD2464" s="168">
        <v>0</v>
      </c>
      <c r="AE2464" s="168">
        <v>0</v>
      </c>
      <c r="AF2464" s="168">
        <v>0</v>
      </c>
      <c r="AG2464" s="168">
        <v>1725.6523402409641</v>
      </c>
      <c r="AH2464" s="43">
        <v>46577.482718730229</v>
      </c>
    </row>
    <row r="2465" spans="1:34">
      <c r="A2465" s="52">
        <v>0</v>
      </c>
      <c r="D2465" s="62">
        <v>2023</v>
      </c>
      <c r="E2465" s="62">
        <v>11</v>
      </c>
      <c r="F2465" s="62">
        <v>2024</v>
      </c>
      <c r="G2465" s="62">
        <v>2024</v>
      </c>
      <c r="H2465" s="168">
        <v>805.75586433734998</v>
      </c>
      <c r="I2465" s="168">
        <v>0</v>
      </c>
      <c r="J2465" s="168">
        <v>0</v>
      </c>
      <c r="K2465" s="168">
        <v>0</v>
      </c>
      <c r="L2465" s="168">
        <v>1101.1856004819278</v>
      </c>
      <c r="M2465" s="168">
        <v>0</v>
      </c>
      <c r="N2465" s="168">
        <v>2877.0769966265061</v>
      </c>
      <c r="O2465" s="168">
        <v>0</v>
      </c>
      <c r="P2465" s="168">
        <v>0</v>
      </c>
      <c r="Q2465" s="168">
        <v>0</v>
      </c>
      <c r="R2465" s="168">
        <v>6125.3289555421679</v>
      </c>
      <c r="S2465" s="168">
        <v>0</v>
      </c>
      <c r="T2465" s="168">
        <v>131.18669385542171</v>
      </c>
      <c r="U2465" s="168">
        <v>16310.034442409637</v>
      </c>
      <c r="V2465" s="168">
        <v>1626.9395580722894</v>
      </c>
      <c r="W2465" s="168">
        <v>0</v>
      </c>
      <c r="X2465" s="168">
        <v>5162.6135282961968</v>
      </c>
      <c r="Y2465" s="168">
        <v>0</v>
      </c>
      <c r="Z2465" s="168">
        <v>0</v>
      </c>
      <c r="AA2465" s="168">
        <v>0</v>
      </c>
      <c r="AB2465" s="168">
        <v>0</v>
      </c>
      <c r="AC2465" s="168">
        <v>2539.6647665060245</v>
      </c>
      <c r="AD2465" s="168">
        <v>0</v>
      </c>
      <c r="AE2465" s="168">
        <v>0</v>
      </c>
      <c r="AF2465" s="168">
        <v>0</v>
      </c>
      <c r="AG2465" s="168">
        <v>1223.1272081927711</v>
      </c>
      <c r="AH2465" s="43">
        <v>37902.913614320292</v>
      </c>
    </row>
    <row r="2466" spans="1:34">
      <c r="A2466" s="52">
        <v>0</v>
      </c>
      <c r="D2466" s="62">
        <v>2023</v>
      </c>
      <c r="E2466" s="62">
        <v>12</v>
      </c>
      <c r="F2466" s="62">
        <v>2024</v>
      </c>
      <c r="G2466" s="62">
        <v>2024</v>
      </c>
      <c r="H2466" s="168">
        <v>664.97929518072294</v>
      </c>
      <c r="I2466" s="168">
        <v>0</v>
      </c>
      <c r="J2466" s="168">
        <v>0</v>
      </c>
      <c r="K2466" s="168">
        <v>0</v>
      </c>
      <c r="L2466" s="168">
        <v>1571.3862431325306</v>
      </c>
      <c r="M2466" s="168">
        <v>0</v>
      </c>
      <c r="N2466" s="168">
        <v>2496.7384597590358</v>
      </c>
      <c r="O2466" s="168">
        <v>0</v>
      </c>
      <c r="P2466" s="168">
        <v>0</v>
      </c>
      <c r="Q2466" s="168">
        <v>0</v>
      </c>
      <c r="R2466" s="168">
        <v>5247.3243595180729</v>
      </c>
      <c r="S2466" s="168">
        <v>0</v>
      </c>
      <c r="T2466" s="168">
        <v>0</v>
      </c>
      <c r="U2466" s="168">
        <v>10056.930753253015</v>
      </c>
      <c r="V2466" s="168">
        <v>825.94429542168643</v>
      </c>
      <c r="W2466" s="168">
        <v>0</v>
      </c>
      <c r="X2466" s="168">
        <v>4032.5695374875268</v>
      </c>
      <c r="Y2466" s="168">
        <v>0</v>
      </c>
      <c r="Z2466" s="168">
        <v>0</v>
      </c>
      <c r="AA2466" s="168">
        <v>0</v>
      </c>
      <c r="AB2466" s="168">
        <v>0</v>
      </c>
      <c r="AC2466" s="168">
        <v>2830.3910699999992</v>
      </c>
      <c r="AD2466" s="168">
        <v>0</v>
      </c>
      <c r="AE2466" s="168">
        <v>0</v>
      </c>
      <c r="AF2466" s="168">
        <v>0</v>
      </c>
      <c r="AG2466" s="168">
        <v>911.5887166265062</v>
      </c>
      <c r="AH2466" s="43">
        <v>28637.852730379094</v>
      </c>
    </row>
    <row r="2467" spans="1:34">
      <c r="A2467" s="52">
        <v>0</v>
      </c>
      <c r="D2467" s="62">
        <v>2024</v>
      </c>
      <c r="E2467" s="62">
        <v>1</v>
      </c>
      <c r="F2467" s="62">
        <v>2024</v>
      </c>
      <c r="G2467" s="62">
        <v>2024</v>
      </c>
      <c r="H2467" s="168">
        <v>568.14358180722968</v>
      </c>
      <c r="I2467" s="168">
        <v>0</v>
      </c>
      <c r="J2467" s="168">
        <v>0</v>
      </c>
      <c r="K2467" s="168">
        <v>0</v>
      </c>
      <c r="L2467" s="168">
        <v>615.35054156626506</v>
      </c>
      <c r="M2467" s="168">
        <v>0</v>
      </c>
      <c r="N2467" s="168">
        <v>3085.8594906024096</v>
      </c>
      <c r="O2467" s="168">
        <v>0</v>
      </c>
      <c r="P2467" s="168">
        <v>0</v>
      </c>
      <c r="Q2467" s="168">
        <v>0</v>
      </c>
      <c r="R2467" s="168">
        <v>5717.0284698795158</v>
      </c>
      <c r="S2467" s="168">
        <v>0</v>
      </c>
      <c r="T2467" s="168">
        <v>0</v>
      </c>
      <c r="U2467" s="168">
        <v>8408.4404790361441</v>
      </c>
      <c r="V2467" s="168">
        <v>179.66239951807231</v>
      </c>
      <c r="W2467" s="168">
        <v>0</v>
      </c>
      <c r="X2467" s="168">
        <v>4121.4596137330273</v>
      </c>
      <c r="Y2467" s="168">
        <v>0</v>
      </c>
      <c r="Z2467" s="168">
        <v>0</v>
      </c>
      <c r="AA2467" s="168">
        <v>0</v>
      </c>
      <c r="AB2467" s="168">
        <v>0</v>
      </c>
      <c r="AC2467" s="168">
        <v>961.96715867469834</v>
      </c>
      <c r="AD2467" s="168">
        <v>0</v>
      </c>
      <c r="AE2467" s="168">
        <v>0</v>
      </c>
      <c r="AF2467" s="168">
        <v>0</v>
      </c>
      <c r="AG2467" s="168">
        <v>994.96879903614433</v>
      </c>
      <c r="AH2467" s="43">
        <v>24652.880533853506</v>
      </c>
    </row>
    <row r="2468" spans="1:34">
      <c r="A2468" s="52">
        <v>0</v>
      </c>
      <c r="D2468" s="62">
        <v>2024</v>
      </c>
      <c r="E2468" s="62">
        <v>2</v>
      </c>
      <c r="F2468" s="62">
        <v>2024</v>
      </c>
      <c r="G2468" s="62">
        <v>2024</v>
      </c>
      <c r="H2468" s="168">
        <v>392.64752481927769</v>
      </c>
      <c r="I2468" s="168">
        <v>0</v>
      </c>
      <c r="J2468" s="168">
        <v>0</v>
      </c>
      <c r="K2468" s="168">
        <v>0</v>
      </c>
      <c r="L2468" s="168">
        <v>1223.3150301204821</v>
      </c>
      <c r="M2468" s="168">
        <v>0</v>
      </c>
      <c r="N2468" s="168">
        <v>2459.9245026506028</v>
      </c>
      <c r="O2468" s="168">
        <v>0</v>
      </c>
      <c r="P2468" s="168">
        <v>0</v>
      </c>
      <c r="Q2468" s="168">
        <v>0</v>
      </c>
      <c r="R2468" s="168">
        <v>3124.929657831326</v>
      </c>
      <c r="S2468" s="168">
        <v>0</v>
      </c>
      <c r="T2468" s="168">
        <v>0</v>
      </c>
      <c r="U2468" s="168">
        <v>5162.3751730120475</v>
      </c>
      <c r="V2468" s="168">
        <v>177.05859662650604</v>
      </c>
      <c r="W2468" s="168">
        <v>0</v>
      </c>
      <c r="X2468" s="168">
        <v>3696.1817506478064</v>
      </c>
      <c r="Y2468" s="168">
        <v>0</v>
      </c>
      <c r="Z2468" s="168">
        <v>0</v>
      </c>
      <c r="AA2468" s="168">
        <v>0</v>
      </c>
      <c r="AB2468" s="168">
        <v>0</v>
      </c>
      <c r="AC2468" s="168">
        <v>591.17885518072285</v>
      </c>
      <c r="AD2468" s="168">
        <v>0</v>
      </c>
      <c r="AE2468" s="168">
        <v>0</v>
      </c>
      <c r="AF2468" s="168">
        <v>0</v>
      </c>
      <c r="AG2468" s="168">
        <v>471.87607421686778</v>
      </c>
      <c r="AH2468" s="43">
        <v>17299.487165105638</v>
      </c>
    </row>
    <row r="2469" spans="1:34">
      <c r="A2469" s="52">
        <v>0</v>
      </c>
      <c r="D2469" s="62">
        <v>2024</v>
      </c>
      <c r="E2469" s="62">
        <v>3</v>
      </c>
      <c r="F2469" s="62">
        <v>2024</v>
      </c>
      <c r="G2469" s="62">
        <v>2024</v>
      </c>
      <c r="H2469" s="168">
        <v>664.13213722891533</v>
      </c>
      <c r="I2469" s="168">
        <v>0</v>
      </c>
      <c r="J2469" s="168">
        <v>0</v>
      </c>
      <c r="K2469" s="168">
        <v>0</v>
      </c>
      <c r="L2469" s="168">
        <v>808.31117650602403</v>
      </c>
      <c r="M2469" s="168">
        <v>0</v>
      </c>
      <c r="N2469" s="168">
        <v>3037.3495290361448</v>
      </c>
      <c r="O2469" s="168">
        <v>0</v>
      </c>
      <c r="P2469" s="168">
        <v>0</v>
      </c>
      <c r="Q2469" s="168">
        <v>0</v>
      </c>
      <c r="R2469" s="168">
        <v>4923.470786746987</v>
      </c>
      <c r="S2469" s="168">
        <v>0</v>
      </c>
      <c r="T2469" s="168">
        <v>0</v>
      </c>
      <c r="U2469" s="168">
        <v>15709.911770602408</v>
      </c>
      <c r="V2469" s="168">
        <v>588.45945349397596</v>
      </c>
      <c r="W2469" s="168">
        <v>0</v>
      </c>
      <c r="X2469" s="168">
        <v>4904.9001687944219</v>
      </c>
      <c r="Y2469" s="168">
        <v>0</v>
      </c>
      <c r="Z2469" s="168">
        <v>0</v>
      </c>
      <c r="AA2469" s="168">
        <v>0</v>
      </c>
      <c r="AB2469" s="168">
        <v>0</v>
      </c>
      <c r="AC2469" s="168">
        <v>1102.5312113253015</v>
      </c>
      <c r="AD2469" s="168">
        <v>0</v>
      </c>
      <c r="AE2469" s="168">
        <v>0</v>
      </c>
      <c r="AF2469" s="168">
        <v>0</v>
      </c>
      <c r="AG2469" s="168">
        <v>1008.6265725301204</v>
      </c>
      <c r="AH2469" s="43">
        <v>32747.692806264298</v>
      </c>
    </row>
    <row r="2470" spans="1:34">
      <c r="A2470" s="52">
        <v>0</v>
      </c>
      <c r="D2470" s="62">
        <v>2024</v>
      </c>
      <c r="E2470" s="62">
        <v>4</v>
      </c>
      <c r="F2470" s="62">
        <v>2024</v>
      </c>
      <c r="G2470" s="62">
        <v>2024</v>
      </c>
      <c r="H2470" s="168">
        <v>791.63391650602318</v>
      </c>
      <c r="I2470" s="168">
        <v>0</v>
      </c>
      <c r="J2470" s="168">
        <v>185.62555759036152</v>
      </c>
      <c r="K2470" s="168">
        <v>0</v>
      </c>
      <c r="L2470" s="168">
        <v>1589.3862825301203</v>
      </c>
      <c r="M2470" s="168">
        <v>0</v>
      </c>
      <c r="N2470" s="168">
        <v>3730.5725281927712</v>
      </c>
      <c r="O2470" s="168">
        <v>0</v>
      </c>
      <c r="P2470" s="168">
        <v>0</v>
      </c>
      <c r="Q2470" s="168">
        <v>0</v>
      </c>
      <c r="R2470" s="168">
        <v>6687.8804024096371</v>
      </c>
      <c r="S2470" s="168">
        <v>0</v>
      </c>
      <c r="T2470" s="168">
        <v>640.24088096385572</v>
      </c>
      <c r="U2470" s="168">
        <v>16066.717876626513</v>
      </c>
      <c r="V2470" s="168">
        <v>2618.1238074698804</v>
      </c>
      <c r="W2470" s="168">
        <v>0</v>
      </c>
      <c r="X2470" s="168">
        <v>5663.8178728736675</v>
      </c>
      <c r="Y2470" s="168">
        <v>0</v>
      </c>
      <c r="Z2470" s="168">
        <v>0</v>
      </c>
      <c r="AA2470" s="168">
        <v>0</v>
      </c>
      <c r="AB2470" s="168">
        <v>0</v>
      </c>
      <c r="AC2470" s="168">
        <v>1889.8055967469875</v>
      </c>
      <c r="AD2470" s="168">
        <v>0</v>
      </c>
      <c r="AE2470" s="168">
        <v>0</v>
      </c>
      <c r="AF2470" s="168">
        <v>0</v>
      </c>
      <c r="AG2470" s="168">
        <v>1336.4131363855417</v>
      </c>
      <c r="AH2470" s="43">
        <v>41200.217858295364</v>
      </c>
    </row>
    <row r="2471" spans="1:34">
      <c r="A2471" s="52">
        <v>0</v>
      </c>
      <c r="D2471" s="62">
        <v>2024</v>
      </c>
      <c r="E2471" s="62">
        <v>5</v>
      </c>
      <c r="F2471" s="62">
        <v>2024</v>
      </c>
      <c r="G2471" s="62">
        <v>2025</v>
      </c>
      <c r="H2471" s="168">
        <v>691.47981999999968</v>
      </c>
      <c r="I2471" s="168">
        <v>0</v>
      </c>
      <c r="J2471" s="168">
        <v>0</v>
      </c>
      <c r="K2471" s="168">
        <v>0</v>
      </c>
      <c r="L2471" s="168">
        <v>0</v>
      </c>
      <c r="M2471" s="168">
        <v>0</v>
      </c>
      <c r="N2471" s="168">
        <v>4317.3865793975892</v>
      </c>
      <c r="O2471" s="168">
        <v>0</v>
      </c>
      <c r="P2471" s="168">
        <v>0</v>
      </c>
      <c r="Q2471" s="168">
        <v>0</v>
      </c>
      <c r="R2471" s="168">
        <v>9554.6742969879506</v>
      </c>
      <c r="S2471" s="168">
        <v>0</v>
      </c>
      <c r="T2471" s="168">
        <v>0</v>
      </c>
      <c r="U2471" s="168">
        <v>14190.439914216868</v>
      </c>
      <c r="V2471" s="168">
        <v>1960.6635773493979</v>
      </c>
      <c r="W2471" s="168">
        <v>0</v>
      </c>
      <c r="X2471" s="168">
        <v>6364.6551404162346</v>
      </c>
      <c r="Y2471" s="168">
        <v>0</v>
      </c>
      <c r="Z2471" s="168">
        <v>0</v>
      </c>
      <c r="AA2471" s="168">
        <v>0</v>
      </c>
      <c r="AB2471" s="168">
        <v>0</v>
      </c>
      <c r="AC2471" s="168">
        <v>4387.7713621686707</v>
      </c>
      <c r="AD2471" s="168">
        <v>0</v>
      </c>
      <c r="AE2471" s="168">
        <v>1777.8779999999981</v>
      </c>
      <c r="AF2471" s="168">
        <v>0</v>
      </c>
      <c r="AG2471" s="168">
        <v>1861.554527228916</v>
      </c>
      <c r="AH2471" s="43">
        <v>45106.503217765625</v>
      </c>
    </row>
    <row r="2472" spans="1:34">
      <c r="A2472" s="52">
        <v>0</v>
      </c>
      <c r="D2472" s="62">
        <v>2024</v>
      </c>
      <c r="E2472" s="62">
        <v>6</v>
      </c>
      <c r="F2472" s="62">
        <v>2024</v>
      </c>
      <c r="G2472" s="62">
        <v>2025</v>
      </c>
      <c r="H2472" s="168">
        <v>683.14873783132475</v>
      </c>
      <c r="I2472" s="168">
        <v>0</v>
      </c>
      <c r="J2472" s="168">
        <v>0</v>
      </c>
      <c r="K2472" s="168">
        <v>0</v>
      </c>
      <c r="L2472" s="168">
        <v>0</v>
      </c>
      <c r="M2472" s="168">
        <v>0</v>
      </c>
      <c r="N2472" s="168">
        <v>4829.0884320481919</v>
      </c>
      <c r="O2472" s="168">
        <v>0</v>
      </c>
      <c r="P2472" s="168">
        <v>0</v>
      </c>
      <c r="Q2472" s="168">
        <v>0</v>
      </c>
      <c r="R2472" s="168">
        <v>11296.404831325302</v>
      </c>
      <c r="S2472" s="168">
        <v>0</v>
      </c>
      <c r="T2472" s="168">
        <v>0</v>
      </c>
      <c r="U2472" s="168">
        <v>15551.524669879531</v>
      </c>
      <c r="V2472" s="168">
        <v>5785.1348951807158</v>
      </c>
      <c r="W2472" s="168">
        <v>0</v>
      </c>
      <c r="X2472" s="168">
        <v>6767.9915052542692</v>
      </c>
      <c r="Y2472" s="168">
        <v>0</v>
      </c>
      <c r="Z2472" s="168">
        <v>0</v>
      </c>
      <c r="AA2472" s="168">
        <v>0</v>
      </c>
      <c r="AB2472" s="168">
        <v>0</v>
      </c>
      <c r="AC2472" s="168">
        <v>3434.4665226506031</v>
      </c>
      <c r="AD2472" s="168">
        <v>0</v>
      </c>
      <c r="AE2472" s="168">
        <v>4731.2040000000079</v>
      </c>
      <c r="AF2472" s="168">
        <v>0</v>
      </c>
      <c r="AG2472" s="168">
        <v>2194.8042004819276</v>
      </c>
      <c r="AH2472" s="43">
        <v>55273.767794651874</v>
      </c>
    </row>
    <row r="2473" spans="1:34">
      <c r="A2473" s="52">
        <v>0</v>
      </c>
      <c r="D2473" s="62">
        <v>2024</v>
      </c>
      <c r="E2473" s="62">
        <v>7</v>
      </c>
      <c r="F2473" s="62">
        <v>2025</v>
      </c>
      <c r="G2473" s="62">
        <v>2025</v>
      </c>
      <c r="H2473" s="168">
        <v>1032.5108574698781</v>
      </c>
      <c r="I2473" s="168">
        <v>0</v>
      </c>
      <c r="J2473" s="168">
        <v>0</v>
      </c>
      <c r="K2473" s="168">
        <v>0</v>
      </c>
      <c r="L2473" s="168">
        <v>0</v>
      </c>
      <c r="M2473" s="168">
        <v>0</v>
      </c>
      <c r="N2473" s="168">
        <v>7840.9628379518035</v>
      </c>
      <c r="O2473" s="168">
        <v>0</v>
      </c>
      <c r="P2473" s="168">
        <v>0</v>
      </c>
      <c r="Q2473" s="168">
        <v>0</v>
      </c>
      <c r="R2473" s="168">
        <v>13199.107802409639</v>
      </c>
      <c r="S2473" s="168">
        <v>0</v>
      </c>
      <c r="T2473" s="168">
        <v>0</v>
      </c>
      <c r="U2473" s="168">
        <v>16117.192886746996</v>
      </c>
      <c r="V2473" s="168">
        <v>8583.7217727710849</v>
      </c>
      <c r="W2473" s="168">
        <v>0</v>
      </c>
      <c r="X2473" s="168">
        <v>7008.0573096058697</v>
      </c>
      <c r="Y2473" s="168">
        <v>0</v>
      </c>
      <c r="Z2473" s="168">
        <v>0</v>
      </c>
      <c r="AA2473" s="168">
        <v>0</v>
      </c>
      <c r="AB2473" s="168">
        <v>0</v>
      </c>
      <c r="AC2473" s="168">
        <v>2847.5985356626502</v>
      </c>
      <c r="AD2473" s="168">
        <v>0</v>
      </c>
      <c r="AE2473" s="168">
        <v>8270.7060000000038</v>
      </c>
      <c r="AF2473" s="168">
        <v>0</v>
      </c>
      <c r="AG2473" s="168">
        <v>2351.1857069879516</v>
      </c>
      <c r="AH2473" s="43">
        <v>67251.043709605889</v>
      </c>
    </row>
    <row r="2474" spans="1:34">
      <c r="A2474" s="52">
        <v>0</v>
      </c>
      <c r="D2474" s="62">
        <v>2024</v>
      </c>
      <c r="E2474" s="62">
        <v>8</v>
      </c>
      <c r="F2474" s="62">
        <v>2025</v>
      </c>
      <c r="G2474" s="62">
        <v>2025</v>
      </c>
      <c r="H2474" s="168">
        <v>908.26906686746872</v>
      </c>
      <c r="I2474" s="168">
        <v>0</v>
      </c>
      <c r="J2474" s="168">
        <v>0</v>
      </c>
      <c r="K2474" s="168">
        <v>0</v>
      </c>
      <c r="L2474" s="168">
        <v>0</v>
      </c>
      <c r="M2474" s="168">
        <v>0</v>
      </c>
      <c r="N2474" s="168">
        <v>7903.2723887951797</v>
      </c>
      <c r="O2474" s="168">
        <v>0</v>
      </c>
      <c r="P2474" s="168">
        <v>0</v>
      </c>
      <c r="Q2474" s="168">
        <v>0</v>
      </c>
      <c r="R2474" s="168">
        <v>14220.876068072292</v>
      </c>
      <c r="S2474" s="168">
        <v>0</v>
      </c>
      <c r="T2474" s="168">
        <v>0</v>
      </c>
      <c r="U2474" s="168">
        <v>16775.108535903604</v>
      </c>
      <c r="V2474" s="168">
        <v>8418.176646746977</v>
      </c>
      <c r="W2474" s="168">
        <v>0</v>
      </c>
      <c r="X2474" s="168">
        <v>7286.1980667981752</v>
      </c>
      <c r="Y2474" s="168">
        <v>0</v>
      </c>
      <c r="Z2474" s="168">
        <v>0</v>
      </c>
      <c r="AA2474" s="168">
        <v>0</v>
      </c>
      <c r="AB2474" s="168">
        <v>0</v>
      </c>
      <c r="AC2474" s="168">
        <v>2110.3045850602407</v>
      </c>
      <c r="AD2474" s="168">
        <v>0</v>
      </c>
      <c r="AE2474" s="168">
        <v>4362.780000000007</v>
      </c>
      <c r="AF2474" s="168">
        <v>0</v>
      </c>
      <c r="AG2474" s="168">
        <v>2234.4117436144584</v>
      </c>
      <c r="AH2474" s="43">
        <v>64219.397101858412</v>
      </c>
    </row>
    <row r="2475" spans="1:34">
      <c r="A2475" s="52">
        <v>0</v>
      </c>
      <c r="D2475" s="62">
        <v>2024</v>
      </c>
      <c r="E2475" s="62">
        <v>9</v>
      </c>
      <c r="F2475" s="62">
        <v>2025</v>
      </c>
      <c r="G2475" s="62">
        <v>2025</v>
      </c>
      <c r="H2475" s="168">
        <v>914.78904421686707</v>
      </c>
      <c r="I2475" s="168">
        <v>0</v>
      </c>
      <c r="J2475" s="168">
        <v>0</v>
      </c>
      <c r="K2475" s="168">
        <v>0</v>
      </c>
      <c r="L2475" s="168">
        <v>0</v>
      </c>
      <c r="M2475" s="168">
        <v>0</v>
      </c>
      <c r="N2475" s="168">
        <v>6901.8266442168642</v>
      </c>
      <c r="O2475" s="168">
        <v>0</v>
      </c>
      <c r="P2475" s="168">
        <v>0</v>
      </c>
      <c r="Q2475" s="168">
        <v>0</v>
      </c>
      <c r="R2475" s="168">
        <v>14111.236828915664</v>
      </c>
      <c r="S2475" s="168">
        <v>0</v>
      </c>
      <c r="T2475" s="168">
        <v>0</v>
      </c>
      <c r="U2475" s="168">
        <v>19300.599559518083</v>
      </c>
      <c r="V2475" s="168">
        <v>4760.1126137349356</v>
      </c>
      <c r="W2475" s="168">
        <v>0</v>
      </c>
      <c r="X2475" s="168">
        <v>6971.9183713163775</v>
      </c>
      <c r="Y2475" s="168">
        <v>0</v>
      </c>
      <c r="Z2475" s="168">
        <v>0</v>
      </c>
      <c r="AA2475" s="168">
        <v>0</v>
      </c>
      <c r="AB2475" s="168">
        <v>0</v>
      </c>
      <c r="AC2475" s="168">
        <v>2414.946158795181</v>
      </c>
      <c r="AD2475" s="168">
        <v>0</v>
      </c>
      <c r="AE2475" s="168">
        <v>6657.431999999988</v>
      </c>
      <c r="AF2475" s="168">
        <v>0</v>
      </c>
      <c r="AG2475" s="168">
        <v>2090.3222332530113</v>
      </c>
      <c r="AH2475" s="43">
        <v>64123.183453966973</v>
      </c>
    </row>
    <row r="2476" spans="1:34">
      <c r="A2476" s="52">
        <v>0</v>
      </c>
      <c r="D2476" s="62">
        <v>2024</v>
      </c>
      <c r="E2476" s="62">
        <v>10</v>
      </c>
      <c r="F2476" s="62">
        <v>2025</v>
      </c>
      <c r="G2476" s="62">
        <v>2025</v>
      </c>
      <c r="H2476" s="168">
        <v>891.78801301204874</v>
      </c>
      <c r="I2476" s="168">
        <v>0</v>
      </c>
      <c r="J2476" s="168">
        <v>0</v>
      </c>
      <c r="K2476" s="168">
        <v>0</v>
      </c>
      <c r="L2476" s="168">
        <v>0</v>
      </c>
      <c r="M2476" s="168">
        <v>0</v>
      </c>
      <c r="N2476" s="168">
        <v>4027.8916474698808</v>
      </c>
      <c r="O2476" s="168">
        <v>0</v>
      </c>
      <c r="P2476" s="168">
        <v>0</v>
      </c>
      <c r="Q2476" s="168">
        <v>0</v>
      </c>
      <c r="R2476" s="168">
        <v>8651.3905120481977</v>
      </c>
      <c r="S2476" s="168">
        <v>0</v>
      </c>
      <c r="T2476" s="168">
        <v>512.0651667469881</v>
      </c>
      <c r="U2476" s="168">
        <v>20275.289410120484</v>
      </c>
      <c r="V2476" s="168">
        <v>1662.5281462650603</v>
      </c>
      <c r="W2476" s="168">
        <v>0</v>
      </c>
      <c r="X2476" s="168">
        <v>6529.8617154538924</v>
      </c>
      <c r="Y2476" s="168">
        <v>0</v>
      </c>
      <c r="Z2476" s="168">
        <v>0</v>
      </c>
      <c r="AA2476" s="168">
        <v>0</v>
      </c>
      <c r="AB2476" s="168">
        <v>0</v>
      </c>
      <c r="AC2476" s="168">
        <v>2896.3136280722879</v>
      </c>
      <c r="AD2476" s="168">
        <v>0</v>
      </c>
      <c r="AE2476" s="168">
        <v>0</v>
      </c>
      <c r="AF2476" s="168">
        <v>0</v>
      </c>
      <c r="AG2476" s="168">
        <v>1740.0003431325306</v>
      </c>
      <c r="AH2476" s="43">
        <v>47187.128582321377</v>
      </c>
    </row>
    <row r="2477" spans="1:34">
      <c r="A2477" s="52">
        <v>0</v>
      </c>
      <c r="D2477" s="62">
        <v>2024</v>
      </c>
      <c r="E2477" s="62">
        <v>11</v>
      </c>
      <c r="F2477" s="62">
        <v>2025</v>
      </c>
      <c r="G2477" s="62">
        <v>2025</v>
      </c>
      <c r="H2477" s="168">
        <v>806.48497602409691</v>
      </c>
      <c r="I2477" s="168">
        <v>0</v>
      </c>
      <c r="J2477" s="168">
        <v>0</v>
      </c>
      <c r="K2477" s="168">
        <v>0</v>
      </c>
      <c r="L2477" s="168">
        <v>1087.5963060240963</v>
      </c>
      <c r="M2477" s="168">
        <v>0</v>
      </c>
      <c r="N2477" s="168">
        <v>2935.635093493976</v>
      </c>
      <c r="O2477" s="168">
        <v>0</v>
      </c>
      <c r="P2477" s="168">
        <v>0</v>
      </c>
      <c r="Q2477" s="168">
        <v>0</v>
      </c>
      <c r="R2477" s="168">
        <v>6171.1672156626491</v>
      </c>
      <c r="S2477" s="168">
        <v>0</v>
      </c>
      <c r="T2477" s="168">
        <v>131.0453197590362</v>
      </c>
      <c r="U2477" s="168">
        <v>16388.713630843358</v>
      </c>
      <c r="V2477" s="168">
        <v>1613.0558913253014</v>
      </c>
      <c r="W2477" s="168">
        <v>0</v>
      </c>
      <c r="X2477" s="168">
        <v>5467.6350650164495</v>
      </c>
      <c r="Y2477" s="168">
        <v>0</v>
      </c>
      <c r="Z2477" s="168">
        <v>0</v>
      </c>
      <c r="AA2477" s="168">
        <v>0</v>
      </c>
      <c r="AB2477" s="168">
        <v>0</v>
      </c>
      <c r="AC2477" s="168">
        <v>2541.722005542169</v>
      </c>
      <c r="AD2477" s="168">
        <v>0</v>
      </c>
      <c r="AE2477" s="168">
        <v>0</v>
      </c>
      <c r="AF2477" s="168">
        <v>0</v>
      </c>
      <c r="AG2477" s="168">
        <v>1233.2969465060246</v>
      </c>
      <c r="AH2477" s="43">
        <v>38376.352450197155</v>
      </c>
    </row>
    <row r="2478" spans="1:34">
      <c r="A2478" s="52">
        <v>0</v>
      </c>
      <c r="D2478" s="62">
        <v>2024</v>
      </c>
      <c r="E2478" s="62">
        <v>12</v>
      </c>
      <c r="F2478" s="62">
        <v>2025</v>
      </c>
      <c r="G2478" s="62">
        <v>2025</v>
      </c>
      <c r="H2478" s="168">
        <v>665.58102108433729</v>
      </c>
      <c r="I2478" s="168">
        <v>0</v>
      </c>
      <c r="J2478" s="168">
        <v>0</v>
      </c>
      <c r="K2478" s="168">
        <v>0</v>
      </c>
      <c r="L2478" s="168">
        <v>1551.9943891566265</v>
      </c>
      <c r="M2478" s="168">
        <v>0</v>
      </c>
      <c r="N2478" s="168">
        <v>2547.5554009638554</v>
      </c>
      <c r="O2478" s="168">
        <v>0</v>
      </c>
      <c r="P2478" s="168">
        <v>0</v>
      </c>
      <c r="Q2478" s="168">
        <v>0</v>
      </c>
      <c r="R2478" s="168">
        <v>5286.5921638554228</v>
      </c>
      <c r="S2478" s="168">
        <v>0</v>
      </c>
      <c r="T2478" s="168">
        <v>0</v>
      </c>
      <c r="U2478" s="168">
        <v>10105.445129638558</v>
      </c>
      <c r="V2478" s="168">
        <v>818.89600939759043</v>
      </c>
      <c r="W2478" s="168">
        <v>0</v>
      </c>
      <c r="X2478" s="168">
        <v>4269.8873959934244</v>
      </c>
      <c r="Y2478" s="168">
        <v>0</v>
      </c>
      <c r="Z2478" s="168">
        <v>0</v>
      </c>
      <c r="AA2478" s="168">
        <v>0</v>
      </c>
      <c r="AB2478" s="168">
        <v>0</v>
      </c>
      <c r="AC2478" s="168">
        <v>2832.6838100000009</v>
      </c>
      <c r="AD2478" s="168">
        <v>0</v>
      </c>
      <c r="AE2478" s="168">
        <v>0</v>
      </c>
      <c r="AF2478" s="168">
        <v>0</v>
      </c>
      <c r="AG2478" s="168">
        <v>919.16815614457823</v>
      </c>
      <c r="AH2478" s="43">
        <v>28997.803476234396</v>
      </c>
    </row>
    <row r="2479" spans="1:34">
      <c r="A2479" s="52">
        <v>0</v>
      </c>
      <c r="D2479" s="62">
        <v>2025</v>
      </c>
      <c r="E2479" s="62">
        <v>1</v>
      </c>
      <c r="F2479" s="62">
        <v>2025</v>
      </c>
      <c r="G2479" s="62">
        <v>2025</v>
      </c>
      <c r="H2479" s="168">
        <v>568.69387963855479</v>
      </c>
      <c r="I2479" s="168">
        <v>0</v>
      </c>
      <c r="J2479" s="168">
        <v>0</v>
      </c>
      <c r="K2479" s="168">
        <v>0</v>
      </c>
      <c r="L2479" s="168">
        <v>600.98545903614422</v>
      </c>
      <c r="M2479" s="168">
        <v>0</v>
      </c>
      <c r="N2479" s="168">
        <v>3147.7686486746989</v>
      </c>
      <c r="O2479" s="168">
        <v>0</v>
      </c>
      <c r="P2479" s="168">
        <v>0</v>
      </c>
      <c r="Q2479" s="168">
        <v>0</v>
      </c>
      <c r="R2479" s="168">
        <v>5759.5486879518085</v>
      </c>
      <c r="S2479" s="168">
        <v>0</v>
      </c>
      <c r="T2479" s="168">
        <v>0</v>
      </c>
      <c r="U2479" s="168">
        <v>7847.0730406024059</v>
      </c>
      <c r="V2479" s="168">
        <v>174.56615927710837</v>
      </c>
      <c r="W2479" s="168">
        <v>0</v>
      </c>
      <c r="X2479" s="168">
        <v>4350.2425303128603</v>
      </c>
      <c r="Y2479" s="168">
        <v>0</v>
      </c>
      <c r="Z2479" s="168">
        <v>0</v>
      </c>
      <c r="AA2479" s="168">
        <v>0</v>
      </c>
      <c r="AB2479" s="168">
        <v>0</v>
      </c>
      <c r="AC2479" s="168">
        <v>962.73053578313261</v>
      </c>
      <c r="AD2479" s="168">
        <v>0</v>
      </c>
      <c r="AE2479" s="168">
        <v>0</v>
      </c>
      <c r="AF2479" s="168">
        <v>0</v>
      </c>
      <c r="AG2479" s="168">
        <v>1003.1625808433733</v>
      </c>
      <c r="AH2479" s="43">
        <v>24414.771522120089</v>
      </c>
    </row>
    <row r="2480" spans="1:34">
      <c r="A2480" s="52">
        <v>0</v>
      </c>
      <c r="D2480" s="62">
        <v>2025</v>
      </c>
      <c r="E2480" s="62">
        <v>2</v>
      </c>
      <c r="F2480" s="62">
        <v>2025</v>
      </c>
      <c r="G2480" s="62">
        <v>2025</v>
      </c>
      <c r="H2480" s="168">
        <v>393.02783903614517</v>
      </c>
      <c r="I2480" s="168">
        <v>0</v>
      </c>
      <c r="J2480" s="168">
        <v>0</v>
      </c>
      <c r="K2480" s="168">
        <v>0</v>
      </c>
      <c r="L2480" s="168">
        <v>1194.7572891566267</v>
      </c>
      <c r="M2480" s="168">
        <v>0</v>
      </c>
      <c r="N2480" s="168">
        <v>2509.2760221686754</v>
      </c>
      <c r="O2480" s="168">
        <v>0</v>
      </c>
      <c r="P2480" s="168">
        <v>0</v>
      </c>
      <c r="Q2480" s="168">
        <v>0</v>
      </c>
      <c r="R2480" s="168">
        <v>3148.1712231325305</v>
      </c>
      <c r="S2480" s="168">
        <v>0</v>
      </c>
      <c r="T2480" s="168">
        <v>0</v>
      </c>
      <c r="U2480" s="168">
        <v>4817.7227568674716</v>
      </c>
      <c r="V2480" s="168">
        <v>172.03621493975902</v>
      </c>
      <c r="W2480" s="168">
        <v>0</v>
      </c>
      <c r="X2480" s="168">
        <v>3900.900907281256</v>
      </c>
      <c r="Y2480" s="168">
        <v>0</v>
      </c>
      <c r="Z2480" s="168">
        <v>0</v>
      </c>
      <c r="AA2480" s="168">
        <v>0</v>
      </c>
      <c r="AB2480" s="168">
        <v>0</v>
      </c>
      <c r="AC2480" s="168">
        <v>591.64799012048184</v>
      </c>
      <c r="AD2480" s="168">
        <v>0</v>
      </c>
      <c r="AE2480" s="168">
        <v>0</v>
      </c>
      <c r="AF2480" s="168">
        <v>0</v>
      </c>
      <c r="AG2480" s="168">
        <v>475.76207506024105</v>
      </c>
      <c r="AH2480" s="43">
        <v>17203.302317763184</v>
      </c>
    </row>
    <row r="2481" spans="1:34">
      <c r="A2481" s="52">
        <v>0</v>
      </c>
      <c r="D2481" s="62">
        <v>2025</v>
      </c>
      <c r="E2481" s="62">
        <v>3</v>
      </c>
      <c r="F2481" s="62">
        <v>2025</v>
      </c>
      <c r="G2481" s="62">
        <v>2025</v>
      </c>
      <c r="H2481" s="168">
        <v>664.7754085542166</v>
      </c>
      <c r="I2481" s="168">
        <v>0</v>
      </c>
      <c r="J2481" s="168">
        <v>0</v>
      </c>
      <c r="K2481" s="168">
        <v>0</v>
      </c>
      <c r="L2481" s="168">
        <v>789.4415144578312</v>
      </c>
      <c r="M2481" s="168">
        <v>0</v>
      </c>
      <c r="N2481" s="168">
        <v>3098.2854701204824</v>
      </c>
      <c r="O2481" s="168">
        <v>0</v>
      </c>
      <c r="P2481" s="168">
        <v>0</v>
      </c>
      <c r="Q2481" s="168">
        <v>0</v>
      </c>
      <c r="R2481" s="168">
        <v>4960.0889446987949</v>
      </c>
      <c r="S2481" s="168">
        <v>0</v>
      </c>
      <c r="T2481" s="168">
        <v>0</v>
      </c>
      <c r="U2481" s="168">
        <v>14661.080783373489</v>
      </c>
      <c r="V2481" s="168">
        <v>571.76742024096382</v>
      </c>
      <c r="W2481" s="168">
        <v>0</v>
      </c>
      <c r="X2481" s="168">
        <v>5178.0129860949073</v>
      </c>
      <c r="Y2481" s="168">
        <v>0</v>
      </c>
      <c r="Z2481" s="168">
        <v>0</v>
      </c>
      <c r="AA2481" s="168">
        <v>0</v>
      </c>
      <c r="AB2481" s="168">
        <v>0</v>
      </c>
      <c r="AC2481" s="168">
        <v>1103.4061342168677</v>
      </c>
      <c r="AD2481" s="168">
        <v>0</v>
      </c>
      <c r="AE2481" s="168">
        <v>0</v>
      </c>
      <c r="AF2481" s="168">
        <v>0</v>
      </c>
      <c r="AG2481" s="168">
        <v>1016.932829036144</v>
      </c>
      <c r="AH2481" s="43">
        <v>32043.791490793697</v>
      </c>
    </row>
    <row r="2482" spans="1:34">
      <c r="A2482" s="52">
        <v>0</v>
      </c>
      <c r="D2482" s="62">
        <v>2025</v>
      </c>
      <c r="E2482" s="62">
        <v>4</v>
      </c>
      <c r="F2482" s="62">
        <v>2025</v>
      </c>
      <c r="G2482" s="62">
        <v>2025</v>
      </c>
      <c r="H2482" s="168">
        <v>792.40068469879463</v>
      </c>
      <c r="I2482" s="168">
        <v>0</v>
      </c>
      <c r="J2482" s="168">
        <v>179.3615691566265</v>
      </c>
      <c r="K2482" s="168">
        <v>0</v>
      </c>
      <c r="L2482" s="168">
        <v>1552.2827722891564</v>
      </c>
      <c r="M2482" s="168">
        <v>0</v>
      </c>
      <c r="N2482" s="168">
        <v>3805.4160539759037</v>
      </c>
      <c r="O2482" s="168">
        <v>0</v>
      </c>
      <c r="P2482" s="168">
        <v>0</v>
      </c>
      <c r="Q2482" s="168">
        <v>0</v>
      </c>
      <c r="R2482" s="168">
        <v>6737.621300963855</v>
      </c>
      <c r="S2482" s="168">
        <v>0</v>
      </c>
      <c r="T2482" s="168">
        <v>639.52912963855431</v>
      </c>
      <c r="U2482" s="168">
        <v>14994.065667108442</v>
      </c>
      <c r="V2482" s="168">
        <v>2543.8590312048191</v>
      </c>
      <c r="W2482" s="168">
        <v>0</v>
      </c>
      <c r="X2482" s="168">
        <v>5979.8729992742183</v>
      </c>
      <c r="Y2482" s="168">
        <v>0</v>
      </c>
      <c r="Z2482" s="168">
        <v>0</v>
      </c>
      <c r="AA2482" s="168">
        <v>0</v>
      </c>
      <c r="AB2482" s="168">
        <v>0</v>
      </c>
      <c r="AC2482" s="168">
        <v>1891.3052678313256</v>
      </c>
      <c r="AD2482" s="168">
        <v>0</v>
      </c>
      <c r="AE2482" s="168">
        <v>0</v>
      </c>
      <c r="AF2482" s="168">
        <v>0</v>
      </c>
      <c r="AG2482" s="168">
        <v>1347.41878566265</v>
      </c>
      <c r="AH2482" s="43">
        <v>40463.133261804345</v>
      </c>
    </row>
    <row r="2483" spans="1:34">
      <c r="A2483" s="52">
        <v>0</v>
      </c>
      <c r="D2483" s="62">
        <v>2025</v>
      </c>
      <c r="E2483" s="62">
        <v>5</v>
      </c>
      <c r="F2483" s="62">
        <v>2025</v>
      </c>
      <c r="G2483" s="62">
        <v>2026</v>
      </c>
      <c r="H2483" s="168">
        <v>692.14957999999979</v>
      </c>
      <c r="I2483" s="168">
        <v>0</v>
      </c>
      <c r="J2483" s="168">
        <v>0</v>
      </c>
      <c r="K2483" s="168">
        <v>0</v>
      </c>
      <c r="L2483" s="168">
        <v>0</v>
      </c>
      <c r="M2483" s="168">
        <v>0</v>
      </c>
      <c r="N2483" s="168">
        <v>4404.0028913253018</v>
      </c>
      <c r="O2483" s="168">
        <v>0</v>
      </c>
      <c r="P2483" s="168">
        <v>0</v>
      </c>
      <c r="Q2483" s="168">
        <v>0</v>
      </c>
      <c r="R2483" s="168">
        <v>9954.4233587951858</v>
      </c>
      <c r="S2483" s="168">
        <v>0</v>
      </c>
      <c r="T2483" s="168">
        <v>0</v>
      </c>
      <c r="U2483" s="168">
        <v>13243.052473614454</v>
      </c>
      <c r="V2483" s="168">
        <v>1905.0480860240959</v>
      </c>
      <c r="W2483" s="168">
        <v>0</v>
      </c>
      <c r="X2483" s="168">
        <v>6720.3661747102151</v>
      </c>
      <c r="Y2483" s="168">
        <v>0</v>
      </c>
      <c r="Z2483" s="168">
        <v>0</v>
      </c>
      <c r="AA2483" s="168">
        <v>0</v>
      </c>
      <c r="AB2483" s="168">
        <v>0</v>
      </c>
      <c r="AC2483" s="168">
        <v>4389.2099814457806</v>
      </c>
      <c r="AD2483" s="168">
        <v>0</v>
      </c>
      <c r="AE2483" s="168">
        <v>1819.2239999999993</v>
      </c>
      <c r="AF2483" s="168">
        <v>0</v>
      </c>
      <c r="AG2483" s="168">
        <v>1876.8848286746982</v>
      </c>
      <c r="AH2483" s="43">
        <v>45004.361374589738</v>
      </c>
    </row>
    <row r="2484" spans="1:34">
      <c r="A2484" s="52">
        <v>0</v>
      </c>
      <c r="D2484" s="62">
        <v>2025</v>
      </c>
      <c r="E2484" s="62">
        <v>6</v>
      </c>
      <c r="F2484" s="62">
        <v>2025</v>
      </c>
      <c r="G2484" s="62">
        <v>2026</v>
      </c>
      <c r="H2484" s="168">
        <v>683.81042843373427</v>
      </c>
      <c r="I2484" s="168">
        <v>0</v>
      </c>
      <c r="J2484" s="168">
        <v>0</v>
      </c>
      <c r="K2484" s="168">
        <v>0</v>
      </c>
      <c r="L2484" s="168">
        <v>0</v>
      </c>
      <c r="M2484" s="168">
        <v>0</v>
      </c>
      <c r="N2484" s="168">
        <v>4925.9706134939752</v>
      </c>
      <c r="O2484" s="168">
        <v>0</v>
      </c>
      <c r="P2484" s="168">
        <v>0</v>
      </c>
      <c r="Q2484" s="168">
        <v>0</v>
      </c>
      <c r="R2484" s="168">
        <v>11902.28628253012</v>
      </c>
      <c r="S2484" s="168">
        <v>0</v>
      </c>
      <c r="T2484" s="168">
        <v>0</v>
      </c>
      <c r="U2484" s="168">
        <v>14513.267981325303</v>
      </c>
      <c r="V2484" s="168">
        <v>5749.4981427710773</v>
      </c>
      <c r="W2484" s="168">
        <v>0</v>
      </c>
      <c r="X2484" s="168">
        <v>7146.524770149902</v>
      </c>
      <c r="Y2484" s="168">
        <v>0</v>
      </c>
      <c r="Z2484" s="168">
        <v>0</v>
      </c>
      <c r="AA2484" s="168">
        <v>0</v>
      </c>
      <c r="AB2484" s="168">
        <v>0</v>
      </c>
      <c r="AC2484" s="168">
        <v>3435.8353684337353</v>
      </c>
      <c r="AD2484" s="168">
        <v>0</v>
      </c>
      <c r="AE2484" s="168">
        <v>4841.2320000000036</v>
      </c>
      <c r="AF2484" s="168">
        <v>0</v>
      </c>
      <c r="AG2484" s="168">
        <v>2212.8788845783138</v>
      </c>
      <c r="AH2484" s="43">
        <v>55411.304471716168</v>
      </c>
    </row>
    <row r="2485" spans="1:34">
      <c r="A2485" s="52">
        <v>0</v>
      </c>
      <c r="D2485" s="62">
        <v>2025</v>
      </c>
      <c r="E2485" s="62">
        <v>7</v>
      </c>
      <c r="F2485" s="62">
        <v>2026</v>
      </c>
      <c r="G2485" s="62">
        <v>2026</v>
      </c>
      <c r="H2485" s="168">
        <v>1033.510936506023</v>
      </c>
      <c r="I2485" s="168">
        <v>0</v>
      </c>
      <c r="J2485" s="168">
        <v>0</v>
      </c>
      <c r="K2485" s="168">
        <v>0</v>
      </c>
      <c r="L2485" s="168">
        <v>0</v>
      </c>
      <c r="M2485" s="168">
        <v>0</v>
      </c>
      <c r="N2485" s="168">
        <v>7944.7203265060207</v>
      </c>
      <c r="O2485" s="168">
        <v>0</v>
      </c>
      <c r="P2485" s="168">
        <v>0</v>
      </c>
      <c r="Q2485" s="168">
        <v>0</v>
      </c>
      <c r="R2485" s="168">
        <v>14055.914230963863</v>
      </c>
      <c r="S2485" s="168">
        <v>0</v>
      </c>
      <c r="T2485" s="168">
        <v>0</v>
      </c>
      <c r="U2485" s="168">
        <v>15041.170845783139</v>
      </c>
      <c r="V2485" s="168">
        <v>8571.6458991566269</v>
      </c>
      <c r="W2485" s="168">
        <v>0</v>
      </c>
      <c r="X2485" s="168">
        <v>7400.1743661556029</v>
      </c>
      <c r="Y2485" s="168">
        <v>0</v>
      </c>
      <c r="Z2485" s="168">
        <v>0</v>
      </c>
      <c r="AA2485" s="168">
        <v>0</v>
      </c>
      <c r="AB2485" s="168">
        <v>0</v>
      </c>
      <c r="AC2485" s="168">
        <v>2849.0646971084334</v>
      </c>
      <c r="AD2485" s="168">
        <v>0</v>
      </c>
      <c r="AE2485" s="168">
        <v>8463.0479999999916</v>
      </c>
      <c r="AF2485" s="168">
        <v>0</v>
      </c>
      <c r="AG2485" s="168">
        <v>2370.548226385542</v>
      </c>
      <c r="AH2485" s="43">
        <v>67729.797528565236</v>
      </c>
    </row>
    <row r="2486" spans="1:34">
      <c r="A2486" s="52">
        <v>0</v>
      </c>
      <c r="D2486" s="62">
        <v>2025</v>
      </c>
      <c r="E2486" s="62">
        <v>8</v>
      </c>
      <c r="F2486" s="62">
        <v>2026</v>
      </c>
      <c r="G2486" s="62">
        <v>2026</v>
      </c>
      <c r="H2486" s="168">
        <v>909.14880662650489</v>
      </c>
      <c r="I2486" s="168">
        <v>0</v>
      </c>
      <c r="J2486" s="168">
        <v>0</v>
      </c>
      <c r="K2486" s="168">
        <v>0</v>
      </c>
      <c r="L2486" s="168">
        <v>0</v>
      </c>
      <c r="M2486" s="168">
        <v>0</v>
      </c>
      <c r="N2486" s="168">
        <v>8006.150842650597</v>
      </c>
      <c r="O2486" s="168">
        <v>0</v>
      </c>
      <c r="P2486" s="168">
        <v>0</v>
      </c>
      <c r="Q2486" s="168">
        <v>0</v>
      </c>
      <c r="R2486" s="168">
        <v>14983.985867228916</v>
      </c>
      <c r="S2486" s="168">
        <v>0</v>
      </c>
      <c r="T2486" s="168">
        <v>0</v>
      </c>
      <c r="U2486" s="168">
        <v>15655.162485060231</v>
      </c>
      <c r="V2486" s="168">
        <v>8391.4398501204723</v>
      </c>
      <c r="W2486" s="168">
        <v>0</v>
      </c>
      <c r="X2486" s="168">
        <v>7694.0533335708124</v>
      </c>
      <c r="Y2486" s="168">
        <v>0</v>
      </c>
      <c r="Z2486" s="168">
        <v>0</v>
      </c>
      <c r="AA2486" s="168">
        <v>0</v>
      </c>
      <c r="AB2486" s="168">
        <v>0</v>
      </c>
      <c r="AC2486" s="168">
        <v>2111.8579633734939</v>
      </c>
      <c r="AD2486" s="168">
        <v>0</v>
      </c>
      <c r="AE2486" s="168">
        <v>4464.2399999999952</v>
      </c>
      <c r="AF2486" s="168">
        <v>0</v>
      </c>
      <c r="AG2486" s="168">
        <v>2252.81260433735</v>
      </c>
      <c r="AH2486" s="43">
        <v>64468.851752968367</v>
      </c>
    </row>
    <row r="2487" spans="1:34">
      <c r="A2487" s="52">
        <v>0</v>
      </c>
      <c r="D2487" s="62">
        <v>2025</v>
      </c>
      <c r="E2487" s="62">
        <v>9</v>
      </c>
      <c r="F2487" s="62">
        <v>2026</v>
      </c>
      <c r="G2487" s="62">
        <v>2026</v>
      </c>
      <c r="H2487" s="168">
        <v>915.67509915662583</v>
      </c>
      <c r="I2487" s="168">
        <v>0</v>
      </c>
      <c r="J2487" s="168">
        <v>0</v>
      </c>
      <c r="K2487" s="168">
        <v>0</v>
      </c>
      <c r="L2487" s="168">
        <v>0</v>
      </c>
      <c r="M2487" s="168">
        <v>0</v>
      </c>
      <c r="N2487" s="168">
        <v>6999.0541607228906</v>
      </c>
      <c r="O2487" s="168">
        <v>0</v>
      </c>
      <c r="P2487" s="168">
        <v>0</v>
      </c>
      <c r="Q2487" s="168">
        <v>0</v>
      </c>
      <c r="R2487" s="168">
        <v>14996.152661566262</v>
      </c>
      <c r="S2487" s="168">
        <v>0</v>
      </c>
      <c r="T2487" s="168">
        <v>0</v>
      </c>
      <c r="U2487" s="168">
        <v>18012.045735301192</v>
      </c>
      <c r="V2487" s="168">
        <v>4752.098960602405</v>
      </c>
      <c r="W2487" s="168">
        <v>0</v>
      </c>
      <c r="X2487" s="168">
        <v>7361.990556004208</v>
      </c>
      <c r="Y2487" s="168">
        <v>0</v>
      </c>
      <c r="Z2487" s="168">
        <v>0</v>
      </c>
      <c r="AA2487" s="168">
        <v>0</v>
      </c>
      <c r="AB2487" s="168">
        <v>0</v>
      </c>
      <c r="AC2487" s="168">
        <v>2416.4159925301205</v>
      </c>
      <c r="AD2487" s="168">
        <v>0</v>
      </c>
      <c r="AE2487" s="168">
        <v>6812.2559999999985</v>
      </c>
      <c r="AF2487" s="168">
        <v>0</v>
      </c>
      <c r="AG2487" s="168">
        <v>2107.5364859036149</v>
      </c>
      <c r="AH2487" s="43">
        <v>64373.225651787317</v>
      </c>
    </row>
    <row r="2488" spans="1:34">
      <c r="A2488" s="52">
        <v>0</v>
      </c>
      <c r="D2488" s="62">
        <v>2025</v>
      </c>
      <c r="E2488" s="62">
        <v>10</v>
      </c>
      <c r="F2488" s="62">
        <v>2026</v>
      </c>
      <c r="G2488" s="62">
        <v>2026</v>
      </c>
      <c r="H2488" s="168">
        <v>892.65178939759085</v>
      </c>
      <c r="I2488" s="168">
        <v>0</v>
      </c>
      <c r="J2488" s="168">
        <v>0</v>
      </c>
      <c r="K2488" s="168">
        <v>0</v>
      </c>
      <c r="L2488" s="168">
        <v>0</v>
      </c>
      <c r="M2488" s="168">
        <v>0</v>
      </c>
      <c r="N2488" s="168">
        <v>4108.7000515662648</v>
      </c>
      <c r="O2488" s="168">
        <v>0</v>
      </c>
      <c r="P2488" s="168">
        <v>0</v>
      </c>
      <c r="Q2488" s="168">
        <v>0</v>
      </c>
      <c r="R2488" s="168">
        <v>8715.7349548192797</v>
      </c>
      <c r="S2488" s="168">
        <v>0</v>
      </c>
      <c r="T2488" s="168">
        <v>511.49590746987946</v>
      </c>
      <c r="U2488" s="168">
        <v>18921.662978674707</v>
      </c>
      <c r="V2488" s="168">
        <v>1615.3694593975904</v>
      </c>
      <c r="W2488" s="168">
        <v>0</v>
      </c>
      <c r="X2488" s="168">
        <v>6894.9207354023101</v>
      </c>
      <c r="Y2488" s="168">
        <v>0</v>
      </c>
      <c r="Z2488" s="168">
        <v>0</v>
      </c>
      <c r="AA2488" s="168">
        <v>0</v>
      </c>
      <c r="AB2488" s="168">
        <v>0</v>
      </c>
      <c r="AC2488" s="168">
        <v>2898.6120220481939</v>
      </c>
      <c r="AD2488" s="168">
        <v>0</v>
      </c>
      <c r="AE2488" s="168">
        <v>0</v>
      </c>
      <c r="AF2488" s="168">
        <v>0</v>
      </c>
      <c r="AG2488" s="168">
        <v>1754.3296197590366</v>
      </c>
      <c r="AH2488" s="43">
        <v>46313.477518534855</v>
      </c>
    </row>
    <row r="2489" spans="1:34">
      <c r="A2489" s="52">
        <v>0</v>
      </c>
      <c r="D2489" s="62">
        <v>2025</v>
      </c>
      <c r="E2489" s="62">
        <v>11</v>
      </c>
      <c r="F2489" s="62">
        <v>2026</v>
      </c>
      <c r="G2489" s="62">
        <v>2026</v>
      </c>
      <c r="H2489" s="168">
        <v>807.26612879518109</v>
      </c>
      <c r="I2489" s="168">
        <v>0</v>
      </c>
      <c r="J2489" s="168">
        <v>0</v>
      </c>
      <c r="K2489" s="168">
        <v>0</v>
      </c>
      <c r="L2489" s="168">
        <v>1062.2068578313254</v>
      </c>
      <c r="M2489" s="168">
        <v>0</v>
      </c>
      <c r="N2489" s="168">
        <v>2994.5304183132516</v>
      </c>
      <c r="O2489" s="168">
        <v>0</v>
      </c>
      <c r="P2489" s="168">
        <v>0</v>
      </c>
      <c r="Q2489" s="168">
        <v>0</v>
      </c>
      <c r="R2489" s="168">
        <v>6217.0650762650603</v>
      </c>
      <c r="S2489" s="168">
        <v>0</v>
      </c>
      <c r="T2489" s="168">
        <v>130.89963759036144</v>
      </c>
      <c r="U2489" s="168">
        <v>15294.564220722883</v>
      </c>
      <c r="V2489" s="168">
        <v>1567.3005169879516</v>
      </c>
      <c r="W2489" s="168">
        <v>0</v>
      </c>
      <c r="X2489" s="168">
        <v>5772.5894584523548</v>
      </c>
      <c r="Y2489" s="168">
        <v>0</v>
      </c>
      <c r="Z2489" s="168">
        <v>0</v>
      </c>
      <c r="AA2489" s="168">
        <v>0</v>
      </c>
      <c r="AB2489" s="168">
        <v>0</v>
      </c>
      <c r="AC2489" s="168">
        <v>2543.7390103614466</v>
      </c>
      <c r="AD2489" s="168">
        <v>0</v>
      </c>
      <c r="AE2489" s="168">
        <v>0</v>
      </c>
      <c r="AF2489" s="168">
        <v>0</v>
      </c>
      <c r="AG2489" s="168">
        <v>1243.453411807229</v>
      </c>
      <c r="AH2489" s="43">
        <v>37633.614737127034</v>
      </c>
    </row>
    <row r="2490" spans="1:34">
      <c r="A2490" s="52">
        <v>0</v>
      </c>
      <c r="D2490" s="62">
        <v>2025</v>
      </c>
      <c r="E2490" s="62">
        <v>12</v>
      </c>
      <c r="F2490" s="62">
        <v>2026</v>
      </c>
      <c r="G2490" s="62">
        <v>2026</v>
      </c>
      <c r="H2490" s="168">
        <v>666.22569578313255</v>
      </c>
      <c r="I2490" s="168">
        <v>0</v>
      </c>
      <c r="J2490" s="168">
        <v>0</v>
      </c>
      <c r="K2490" s="168">
        <v>0</v>
      </c>
      <c r="L2490" s="168">
        <v>1515.7637759036143</v>
      </c>
      <c r="M2490" s="168">
        <v>0</v>
      </c>
      <c r="N2490" s="168">
        <v>2598.6649898795185</v>
      </c>
      <c r="O2490" s="168">
        <v>0</v>
      </c>
      <c r="P2490" s="168">
        <v>0</v>
      </c>
      <c r="Q2490" s="168">
        <v>0</v>
      </c>
      <c r="R2490" s="168">
        <v>5325.9110255421692</v>
      </c>
      <c r="S2490" s="168">
        <v>0</v>
      </c>
      <c r="T2490" s="168">
        <v>0</v>
      </c>
      <c r="U2490" s="168">
        <v>9430.7816339759047</v>
      </c>
      <c r="V2490" s="168">
        <v>795.66749409638578</v>
      </c>
      <c r="W2490" s="168">
        <v>0</v>
      </c>
      <c r="X2490" s="168">
        <v>4507.0688934346654</v>
      </c>
      <c r="Y2490" s="168">
        <v>0</v>
      </c>
      <c r="Z2490" s="168">
        <v>0</v>
      </c>
      <c r="AA2490" s="168">
        <v>0</v>
      </c>
      <c r="AB2490" s="168">
        <v>0</v>
      </c>
      <c r="AC2490" s="168">
        <v>2834.9317100000007</v>
      </c>
      <c r="AD2490" s="168">
        <v>0</v>
      </c>
      <c r="AE2490" s="168">
        <v>0</v>
      </c>
      <c r="AF2490" s="168">
        <v>0</v>
      </c>
      <c r="AG2490" s="168">
        <v>926.73770337349424</v>
      </c>
      <c r="AH2490" s="43">
        <v>28601.752921988886</v>
      </c>
    </row>
    <row r="2491" spans="1:34">
      <c r="A2491" s="52">
        <v>0</v>
      </c>
      <c r="D2491" s="62">
        <v>2026</v>
      </c>
      <c r="E2491" s="62">
        <v>1</v>
      </c>
      <c r="F2491" s="62">
        <v>2026</v>
      </c>
      <c r="G2491" s="62">
        <v>2026</v>
      </c>
      <c r="H2491" s="168">
        <v>568.85866662650699</v>
      </c>
      <c r="I2491" s="168">
        <v>0</v>
      </c>
      <c r="J2491" s="168">
        <v>0</v>
      </c>
      <c r="K2491" s="168">
        <v>0</v>
      </c>
      <c r="L2491" s="168">
        <v>599.42327939759036</v>
      </c>
      <c r="M2491" s="168">
        <v>0</v>
      </c>
      <c r="N2491" s="168">
        <v>3211.6065653012042</v>
      </c>
      <c r="O2491" s="168">
        <v>0</v>
      </c>
      <c r="P2491" s="168">
        <v>0</v>
      </c>
      <c r="Q2491" s="168">
        <v>0</v>
      </c>
      <c r="R2491" s="168">
        <v>5759.0248771084334</v>
      </c>
      <c r="S2491" s="168">
        <v>0</v>
      </c>
      <c r="T2491" s="168">
        <v>0</v>
      </c>
      <c r="U2491" s="168">
        <v>7874.2541091566263</v>
      </c>
      <c r="V2491" s="168">
        <v>172.88673253012047</v>
      </c>
      <c r="W2491" s="168">
        <v>0</v>
      </c>
      <c r="X2491" s="168">
        <v>4496.0159244599408</v>
      </c>
      <c r="Y2491" s="168">
        <v>0</v>
      </c>
      <c r="Z2491" s="168">
        <v>0</v>
      </c>
      <c r="AA2491" s="168">
        <v>0</v>
      </c>
      <c r="AB2491" s="168">
        <v>0</v>
      </c>
      <c r="AC2491" s="168">
        <v>969.55945493975889</v>
      </c>
      <c r="AD2491" s="168">
        <v>0</v>
      </c>
      <c r="AE2491" s="168">
        <v>0</v>
      </c>
      <c r="AF2491" s="168">
        <v>0</v>
      </c>
      <c r="AG2491" s="168">
        <v>1024.3721122891568</v>
      </c>
      <c r="AH2491" s="43">
        <v>24676.001721809342</v>
      </c>
    </row>
    <row r="2492" spans="1:34">
      <c r="A2492" s="52">
        <v>0</v>
      </c>
      <c r="D2492" s="62">
        <v>2026</v>
      </c>
      <c r="E2492" s="62">
        <v>2</v>
      </c>
      <c r="F2492" s="62">
        <v>2026</v>
      </c>
      <c r="G2492" s="62">
        <v>2026</v>
      </c>
      <c r="H2492" s="168">
        <v>393.14172433735001</v>
      </c>
      <c r="I2492" s="168">
        <v>0</v>
      </c>
      <c r="J2492" s="168">
        <v>0</v>
      </c>
      <c r="K2492" s="168">
        <v>0</v>
      </c>
      <c r="L2492" s="168">
        <v>1191.6516807228916</v>
      </c>
      <c r="M2492" s="168">
        <v>0</v>
      </c>
      <c r="N2492" s="168">
        <v>2560.1650713253011</v>
      </c>
      <c r="O2492" s="168">
        <v>0</v>
      </c>
      <c r="P2492" s="168">
        <v>0</v>
      </c>
      <c r="Q2492" s="168">
        <v>0</v>
      </c>
      <c r="R2492" s="168">
        <v>3147.8849079518077</v>
      </c>
      <c r="S2492" s="168">
        <v>0</v>
      </c>
      <c r="T2492" s="168">
        <v>0</v>
      </c>
      <c r="U2492" s="168">
        <v>4834.4106163855431</v>
      </c>
      <c r="V2492" s="168">
        <v>170.38112771084337</v>
      </c>
      <c r="W2492" s="168">
        <v>0</v>
      </c>
      <c r="X2492" s="168">
        <v>4031.321408340752</v>
      </c>
      <c r="Y2492" s="168">
        <v>0</v>
      </c>
      <c r="Z2492" s="168">
        <v>0</v>
      </c>
      <c r="AA2492" s="168">
        <v>0</v>
      </c>
      <c r="AB2492" s="168">
        <v>0</v>
      </c>
      <c r="AC2492" s="168">
        <v>595.84471614457834</v>
      </c>
      <c r="AD2492" s="168">
        <v>0</v>
      </c>
      <c r="AE2492" s="168">
        <v>0</v>
      </c>
      <c r="AF2492" s="168">
        <v>0</v>
      </c>
      <c r="AG2492" s="168">
        <v>485.82095373493985</v>
      </c>
      <c r="AH2492" s="43">
        <v>17410.622206654007</v>
      </c>
    </row>
    <row r="2493" spans="1:34">
      <c r="A2493" s="52">
        <v>0</v>
      </c>
      <c r="D2493" s="62">
        <v>2026</v>
      </c>
      <c r="E2493" s="62">
        <v>3</v>
      </c>
      <c r="F2493" s="62">
        <v>2026</v>
      </c>
      <c r="G2493" s="62">
        <v>2026</v>
      </c>
      <c r="H2493" s="168">
        <v>664.96803650602362</v>
      </c>
      <c r="I2493" s="168">
        <v>0</v>
      </c>
      <c r="J2493" s="168">
        <v>0</v>
      </c>
      <c r="K2493" s="168">
        <v>0</v>
      </c>
      <c r="L2493" s="168">
        <v>787.38946903614453</v>
      </c>
      <c r="M2493" s="168">
        <v>0</v>
      </c>
      <c r="N2493" s="168">
        <v>3161.119849518072</v>
      </c>
      <c r="O2493" s="168">
        <v>0</v>
      </c>
      <c r="P2493" s="168">
        <v>0</v>
      </c>
      <c r="Q2493" s="168">
        <v>0</v>
      </c>
      <c r="R2493" s="168">
        <v>4959.6378419277089</v>
      </c>
      <c r="S2493" s="168">
        <v>0</v>
      </c>
      <c r="T2493" s="168">
        <v>0</v>
      </c>
      <c r="U2493" s="168">
        <v>14711.864539277109</v>
      </c>
      <c r="V2493" s="168">
        <v>566.26668915662674</v>
      </c>
      <c r="W2493" s="168">
        <v>0</v>
      </c>
      <c r="X2493" s="168">
        <v>5352.0692515748078</v>
      </c>
      <c r="Y2493" s="168">
        <v>0</v>
      </c>
      <c r="Z2493" s="168">
        <v>0</v>
      </c>
      <c r="AA2493" s="168">
        <v>0</v>
      </c>
      <c r="AB2493" s="168">
        <v>0</v>
      </c>
      <c r="AC2493" s="168">
        <v>1111.2329050602409</v>
      </c>
      <c r="AD2493" s="168">
        <v>0</v>
      </c>
      <c r="AE2493" s="168">
        <v>0</v>
      </c>
      <c r="AF2493" s="168">
        <v>0</v>
      </c>
      <c r="AG2493" s="168">
        <v>1038.4335002409637</v>
      </c>
      <c r="AH2493" s="43">
        <v>32352.982082297698</v>
      </c>
    </row>
    <row r="2494" spans="1:34">
      <c r="A2494" s="52">
        <v>0</v>
      </c>
      <c r="D2494" s="62">
        <v>2026</v>
      </c>
      <c r="E2494" s="62">
        <v>4</v>
      </c>
      <c r="F2494" s="62">
        <v>2026</v>
      </c>
      <c r="G2494" s="62">
        <v>2026</v>
      </c>
      <c r="H2494" s="168">
        <v>792.6302938554212</v>
      </c>
      <c r="I2494" s="168">
        <v>0</v>
      </c>
      <c r="J2494" s="168">
        <v>179.70705349397591</v>
      </c>
      <c r="K2494" s="168">
        <v>0</v>
      </c>
      <c r="L2494" s="168">
        <v>1548.2478251807231</v>
      </c>
      <c r="M2494" s="168">
        <v>0</v>
      </c>
      <c r="N2494" s="168">
        <v>3882.5913040963828</v>
      </c>
      <c r="O2494" s="168">
        <v>0</v>
      </c>
      <c r="P2494" s="168">
        <v>0</v>
      </c>
      <c r="Q2494" s="168">
        <v>0</v>
      </c>
      <c r="R2494" s="168">
        <v>6737.0085378313261</v>
      </c>
      <c r="S2494" s="168">
        <v>0</v>
      </c>
      <c r="T2494" s="168">
        <v>641.1011759036146</v>
      </c>
      <c r="U2494" s="168">
        <v>15046.002832048191</v>
      </c>
      <c r="V2494" s="168">
        <v>2519.3856457831321</v>
      </c>
      <c r="W2494" s="168">
        <v>0</v>
      </c>
      <c r="X2494" s="168">
        <v>6181.3268402791564</v>
      </c>
      <c r="Y2494" s="168">
        <v>0</v>
      </c>
      <c r="Z2494" s="168">
        <v>0</v>
      </c>
      <c r="AA2494" s="168">
        <v>0</v>
      </c>
      <c r="AB2494" s="168">
        <v>0</v>
      </c>
      <c r="AC2494" s="168">
        <v>1904.72082939759</v>
      </c>
      <c r="AD2494" s="168">
        <v>0</v>
      </c>
      <c r="AE2494" s="168">
        <v>0</v>
      </c>
      <c r="AF2494" s="168">
        <v>0</v>
      </c>
      <c r="AG2494" s="168">
        <v>1375.9068110843375</v>
      </c>
      <c r="AH2494" s="43">
        <v>40808.629148953849</v>
      </c>
    </row>
    <row r="2495" spans="1:34">
      <c r="A2495" s="52">
        <v>0</v>
      </c>
      <c r="D2495" s="62">
        <v>2026</v>
      </c>
      <c r="E2495" s="62">
        <v>5</v>
      </c>
      <c r="F2495" s="62">
        <v>2026</v>
      </c>
      <c r="G2495" s="62">
        <v>2027</v>
      </c>
      <c r="H2495" s="168">
        <v>692.35013999999956</v>
      </c>
      <c r="I2495" s="168">
        <v>0</v>
      </c>
      <c r="J2495" s="168">
        <v>0</v>
      </c>
      <c r="K2495" s="168">
        <v>0</v>
      </c>
      <c r="L2495" s="168">
        <v>0</v>
      </c>
      <c r="M2495" s="168">
        <v>0</v>
      </c>
      <c r="N2495" s="168">
        <v>4493.3177046987948</v>
      </c>
      <c r="O2495" s="168">
        <v>0</v>
      </c>
      <c r="P2495" s="168">
        <v>0</v>
      </c>
      <c r="Q2495" s="168">
        <v>0</v>
      </c>
      <c r="R2495" s="168">
        <v>10276.327337710847</v>
      </c>
      <c r="S2495" s="168">
        <v>0</v>
      </c>
      <c r="T2495" s="168">
        <v>0</v>
      </c>
      <c r="U2495" s="168">
        <v>13288.924394939759</v>
      </c>
      <c r="V2495" s="168">
        <v>1886.7204289156625</v>
      </c>
      <c r="W2495" s="168">
        <v>0</v>
      </c>
      <c r="X2495" s="168">
        <v>6947.1208380112357</v>
      </c>
      <c r="Y2495" s="168">
        <v>0</v>
      </c>
      <c r="Z2495" s="168">
        <v>0</v>
      </c>
      <c r="AA2495" s="168">
        <v>0</v>
      </c>
      <c r="AB2495" s="168">
        <v>0</v>
      </c>
      <c r="AC2495" s="168">
        <v>4402.0793937349363</v>
      </c>
      <c r="AD2495" s="168">
        <v>0</v>
      </c>
      <c r="AE2495" s="168">
        <v>1860.5700000000038</v>
      </c>
      <c r="AF2495" s="168">
        <v>0</v>
      </c>
      <c r="AG2495" s="168">
        <v>1916.5671778313258</v>
      </c>
      <c r="AH2495" s="43">
        <v>45763.977415842564</v>
      </c>
    </row>
    <row r="2496" spans="1:34">
      <c r="A2496" s="52">
        <v>0</v>
      </c>
      <c r="D2496" s="62">
        <v>2026</v>
      </c>
      <c r="E2496" s="62">
        <v>6</v>
      </c>
      <c r="F2496" s="62">
        <v>2026</v>
      </c>
      <c r="G2496" s="62">
        <v>2027</v>
      </c>
      <c r="H2496" s="168">
        <v>684.00857204819215</v>
      </c>
      <c r="I2496" s="168">
        <v>0</v>
      </c>
      <c r="J2496" s="168">
        <v>0</v>
      </c>
      <c r="K2496" s="168">
        <v>0</v>
      </c>
      <c r="L2496" s="168">
        <v>0</v>
      </c>
      <c r="M2496" s="168">
        <v>0</v>
      </c>
      <c r="N2496" s="168">
        <v>5025.8711260240971</v>
      </c>
      <c r="O2496" s="168">
        <v>0</v>
      </c>
      <c r="P2496" s="168">
        <v>0</v>
      </c>
      <c r="Q2496" s="168">
        <v>0</v>
      </c>
      <c r="R2496" s="168">
        <v>12413.73725180723</v>
      </c>
      <c r="S2496" s="168">
        <v>0</v>
      </c>
      <c r="T2496" s="168">
        <v>0</v>
      </c>
      <c r="U2496" s="168">
        <v>14563.539736144587</v>
      </c>
      <c r="V2496" s="168">
        <v>5737.7543253011972</v>
      </c>
      <c r="W2496" s="168">
        <v>0</v>
      </c>
      <c r="X2496" s="168">
        <v>7387.840219763124</v>
      </c>
      <c r="Y2496" s="168">
        <v>0</v>
      </c>
      <c r="Z2496" s="168">
        <v>0</v>
      </c>
      <c r="AA2496" s="168">
        <v>0</v>
      </c>
      <c r="AB2496" s="168">
        <v>0</v>
      </c>
      <c r="AC2496" s="168">
        <v>3448.0806101204826</v>
      </c>
      <c r="AD2496" s="168">
        <v>0</v>
      </c>
      <c r="AE2496" s="168">
        <v>4951.2600000000048</v>
      </c>
      <c r="AF2496" s="168">
        <v>0</v>
      </c>
      <c r="AG2496" s="168">
        <v>2259.665043855422</v>
      </c>
      <c r="AH2496" s="43">
        <v>56471.756885064329</v>
      </c>
    </row>
    <row r="2497" spans="1:34">
      <c r="A2497" s="52">
        <v>0</v>
      </c>
      <c r="D2497" s="62">
        <v>2026</v>
      </c>
      <c r="E2497" s="62">
        <v>7</v>
      </c>
      <c r="F2497" s="62">
        <v>2027</v>
      </c>
      <c r="G2497" s="62">
        <v>2027</v>
      </c>
      <c r="H2497" s="168">
        <v>1033.8104107228903</v>
      </c>
      <c r="I2497" s="168">
        <v>0</v>
      </c>
      <c r="J2497" s="168">
        <v>0</v>
      </c>
      <c r="K2497" s="168">
        <v>0</v>
      </c>
      <c r="L2497" s="168">
        <v>0</v>
      </c>
      <c r="M2497" s="168">
        <v>0</v>
      </c>
      <c r="N2497" s="168">
        <v>8051.7103439759003</v>
      </c>
      <c r="O2497" s="168">
        <v>0</v>
      </c>
      <c r="P2497" s="168">
        <v>0</v>
      </c>
      <c r="Q2497" s="168">
        <v>0</v>
      </c>
      <c r="R2497" s="168">
        <v>14799.709317831326</v>
      </c>
      <c r="S2497" s="168">
        <v>0</v>
      </c>
      <c r="T2497" s="168">
        <v>0</v>
      </c>
      <c r="U2497" s="168">
        <v>15093.271175903614</v>
      </c>
      <c r="V2497" s="168">
        <v>8567.6663879518073</v>
      </c>
      <c r="W2497" s="168">
        <v>0</v>
      </c>
      <c r="X2497" s="168">
        <v>7650.1563957818489</v>
      </c>
      <c r="Y2497" s="168">
        <v>0</v>
      </c>
      <c r="Z2497" s="168">
        <v>0</v>
      </c>
      <c r="AA2497" s="168">
        <v>0</v>
      </c>
      <c r="AB2497" s="168">
        <v>0</v>
      </c>
      <c r="AC2497" s="168">
        <v>2862.1804925301194</v>
      </c>
      <c r="AD2497" s="168">
        <v>0</v>
      </c>
      <c r="AE2497" s="168">
        <v>8655.3900000000103</v>
      </c>
      <c r="AF2497" s="168">
        <v>0</v>
      </c>
      <c r="AG2497" s="168">
        <v>2420.6679359036152</v>
      </c>
      <c r="AH2497" s="43">
        <v>69134.562460601141</v>
      </c>
    </row>
    <row r="2498" spans="1:34">
      <c r="A2498" s="52">
        <v>0</v>
      </c>
      <c r="D2498" s="62">
        <v>2026</v>
      </c>
      <c r="E2498" s="62">
        <v>8</v>
      </c>
      <c r="F2498" s="62">
        <v>2027</v>
      </c>
      <c r="G2498" s="62">
        <v>2027</v>
      </c>
      <c r="H2498" s="168">
        <v>909.41224518072192</v>
      </c>
      <c r="I2498" s="168">
        <v>0</v>
      </c>
      <c r="J2498" s="168">
        <v>0</v>
      </c>
      <c r="K2498" s="168">
        <v>0</v>
      </c>
      <c r="L2498" s="168">
        <v>0</v>
      </c>
      <c r="M2498" s="168">
        <v>0</v>
      </c>
      <c r="N2498" s="168">
        <v>8112.2344393975854</v>
      </c>
      <c r="O2498" s="168">
        <v>0</v>
      </c>
      <c r="P2498" s="168">
        <v>0</v>
      </c>
      <c r="Q2498" s="168">
        <v>0</v>
      </c>
      <c r="R2498" s="168">
        <v>15628.211803734945</v>
      </c>
      <c r="S2498" s="168">
        <v>0</v>
      </c>
      <c r="T2498" s="168">
        <v>0</v>
      </c>
      <c r="U2498" s="168">
        <v>15709.38958891565</v>
      </c>
      <c r="V2498" s="168">
        <v>8382.6289445783023</v>
      </c>
      <c r="W2498" s="168">
        <v>0</v>
      </c>
      <c r="X2498" s="168">
        <v>7954.0764814379463</v>
      </c>
      <c r="Y2498" s="168">
        <v>0</v>
      </c>
      <c r="Z2498" s="168">
        <v>0</v>
      </c>
      <c r="AA2498" s="168">
        <v>0</v>
      </c>
      <c r="AB2498" s="168">
        <v>0</v>
      </c>
      <c r="AC2498" s="168">
        <v>2125.7539720481918</v>
      </c>
      <c r="AD2498" s="168">
        <v>0</v>
      </c>
      <c r="AE2498" s="168">
        <v>4565.7000000000071</v>
      </c>
      <c r="AF2498" s="168">
        <v>0</v>
      </c>
      <c r="AG2498" s="168">
        <v>2300.4430689156634</v>
      </c>
      <c r="AH2498" s="43">
        <v>65687.85054420901</v>
      </c>
    </row>
    <row r="2499" spans="1:34">
      <c r="A2499" s="52">
        <v>0</v>
      </c>
      <c r="D2499" s="62">
        <v>2026</v>
      </c>
      <c r="E2499" s="62">
        <v>9</v>
      </c>
      <c r="F2499" s="62">
        <v>2027</v>
      </c>
      <c r="G2499" s="62">
        <v>2027</v>
      </c>
      <c r="H2499" s="168">
        <v>915.94042879517986</v>
      </c>
      <c r="I2499" s="168">
        <v>0</v>
      </c>
      <c r="J2499" s="168">
        <v>0</v>
      </c>
      <c r="K2499" s="168">
        <v>0</v>
      </c>
      <c r="L2499" s="168">
        <v>0</v>
      </c>
      <c r="M2499" s="168">
        <v>0</v>
      </c>
      <c r="N2499" s="168">
        <v>7099.310767108429</v>
      </c>
      <c r="O2499" s="168">
        <v>0</v>
      </c>
      <c r="P2499" s="168">
        <v>0</v>
      </c>
      <c r="Q2499" s="168">
        <v>0</v>
      </c>
      <c r="R2499" s="168">
        <v>15760.806393975898</v>
      </c>
      <c r="S2499" s="168">
        <v>0</v>
      </c>
      <c r="T2499" s="168">
        <v>0</v>
      </c>
      <c r="U2499" s="168">
        <v>18074.436724578311</v>
      </c>
      <c r="V2499" s="168">
        <v>4749.4581228915622</v>
      </c>
      <c r="W2499" s="168">
        <v>0</v>
      </c>
      <c r="X2499" s="168">
        <v>7610.6679391768748</v>
      </c>
      <c r="Y2499" s="168">
        <v>0</v>
      </c>
      <c r="Z2499" s="168">
        <v>0</v>
      </c>
      <c r="AA2499" s="168">
        <v>0</v>
      </c>
      <c r="AB2499" s="168">
        <v>0</v>
      </c>
      <c r="AC2499" s="168">
        <v>2429.5646390361444</v>
      </c>
      <c r="AD2499" s="168">
        <v>0</v>
      </c>
      <c r="AE2499" s="168">
        <v>6967.0800000000017</v>
      </c>
      <c r="AF2499" s="168">
        <v>0</v>
      </c>
      <c r="AG2499" s="168">
        <v>2152.095426024096</v>
      </c>
      <c r="AH2499" s="43">
        <v>65759.360441586497</v>
      </c>
    </row>
    <row r="2500" spans="1:34">
      <c r="A2500" s="52">
        <v>0</v>
      </c>
      <c r="D2500" s="62">
        <v>2026</v>
      </c>
      <c r="E2500" s="62">
        <v>10</v>
      </c>
      <c r="F2500" s="62">
        <v>2027</v>
      </c>
      <c r="G2500" s="62">
        <v>2027</v>
      </c>
      <c r="H2500" s="168">
        <v>892.91044771084375</v>
      </c>
      <c r="I2500" s="168">
        <v>0</v>
      </c>
      <c r="J2500" s="168">
        <v>0</v>
      </c>
      <c r="K2500" s="168">
        <v>0</v>
      </c>
      <c r="L2500" s="168">
        <v>0</v>
      </c>
      <c r="M2500" s="168">
        <v>0</v>
      </c>
      <c r="N2500" s="168">
        <v>4192.0260137349405</v>
      </c>
      <c r="O2500" s="168">
        <v>0</v>
      </c>
      <c r="P2500" s="168">
        <v>0</v>
      </c>
      <c r="Q2500" s="168">
        <v>0</v>
      </c>
      <c r="R2500" s="168">
        <v>8714.9422891566264</v>
      </c>
      <c r="S2500" s="168">
        <v>0</v>
      </c>
      <c r="T2500" s="168">
        <v>512.75323132530104</v>
      </c>
      <c r="U2500" s="168">
        <v>18987.204743855429</v>
      </c>
      <c r="V2500" s="168">
        <v>1599.8286771084338</v>
      </c>
      <c r="W2500" s="168">
        <v>0</v>
      </c>
      <c r="X2500" s="168">
        <v>7127.639496776811</v>
      </c>
      <c r="Y2500" s="168">
        <v>0</v>
      </c>
      <c r="Z2500" s="168">
        <v>0</v>
      </c>
      <c r="AA2500" s="168">
        <v>0</v>
      </c>
      <c r="AB2500" s="168">
        <v>0</v>
      </c>
      <c r="AC2500" s="168">
        <v>2919.1726944578309</v>
      </c>
      <c r="AD2500" s="168">
        <v>0</v>
      </c>
      <c r="AE2500" s="168">
        <v>0</v>
      </c>
      <c r="AF2500" s="168">
        <v>0</v>
      </c>
      <c r="AG2500" s="168">
        <v>1791.4208250602414</v>
      </c>
      <c r="AH2500" s="43">
        <v>46737.898419186458</v>
      </c>
    </row>
    <row r="2501" spans="1:34">
      <c r="A2501" s="52">
        <v>0</v>
      </c>
      <c r="D2501" s="62">
        <v>2026</v>
      </c>
      <c r="E2501" s="62">
        <v>11</v>
      </c>
      <c r="F2501" s="62">
        <v>2027</v>
      </c>
      <c r="G2501" s="62">
        <v>2027</v>
      </c>
      <c r="H2501" s="168">
        <v>807.50004542168722</v>
      </c>
      <c r="I2501" s="168">
        <v>0</v>
      </c>
      <c r="J2501" s="168">
        <v>0</v>
      </c>
      <c r="K2501" s="168">
        <v>0</v>
      </c>
      <c r="L2501" s="168">
        <v>1059.4457961445776</v>
      </c>
      <c r="M2501" s="168">
        <v>0</v>
      </c>
      <c r="N2501" s="168">
        <v>3055.2606067469883</v>
      </c>
      <c r="O2501" s="168">
        <v>0</v>
      </c>
      <c r="P2501" s="168">
        <v>0</v>
      </c>
      <c r="Q2501" s="168">
        <v>0</v>
      </c>
      <c r="R2501" s="168">
        <v>6216.4996559036153</v>
      </c>
      <c r="S2501" s="168">
        <v>0</v>
      </c>
      <c r="T2501" s="168">
        <v>131.22140602409632</v>
      </c>
      <c r="U2501" s="168">
        <v>15347.542266987952</v>
      </c>
      <c r="V2501" s="168">
        <v>1552.2221855421685</v>
      </c>
      <c r="W2501" s="168">
        <v>0</v>
      </c>
      <c r="X2501" s="168">
        <v>5966.960932995039</v>
      </c>
      <c r="Y2501" s="168">
        <v>0</v>
      </c>
      <c r="Z2501" s="168">
        <v>0</v>
      </c>
      <c r="AA2501" s="168">
        <v>0</v>
      </c>
      <c r="AB2501" s="168">
        <v>0</v>
      </c>
      <c r="AC2501" s="168">
        <v>2561.7824684337347</v>
      </c>
      <c r="AD2501" s="168">
        <v>0</v>
      </c>
      <c r="AE2501" s="168">
        <v>0</v>
      </c>
      <c r="AF2501" s="168">
        <v>0</v>
      </c>
      <c r="AG2501" s="168">
        <v>1269.7433320481928</v>
      </c>
      <c r="AH2501" s="43">
        <v>37968.178696248047</v>
      </c>
    </row>
    <row r="2502" spans="1:34">
      <c r="A2502" s="52">
        <v>0</v>
      </c>
      <c r="D2502" s="62">
        <v>2026</v>
      </c>
      <c r="E2502" s="62">
        <v>12</v>
      </c>
      <c r="F2502" s="62">
        <v>2027</v>
      </c>
      <c r="G2502" s="62">
        <v>2027</v>
      </c>
      <c r="H2502" s="168">
        <v>666.41874397590357</v>
      </c>
      <c r="I2502" s="168">
        <v>0</v>
      </c>
      <c r="J2502" s="168">
        <v>0</v>
      </c>
      <c r="K2502" s="168">
        <v>0</v>
      </c>
      <c r="L2502" s="168">
        <v>1511.8237549397588</v>
      </c>
      <c r="M2502" s="168">
        <v>0</v>
      </c>
      <c r="N2502" s="168">
        <v>2651.3668804819285</v>
      </c>
      <c r="O2502" s="168">
        <v>0</v>
      </c>
      <c r="P2502" s="168">
        <v>0</v>
      </c>
      <c r="Q2502" s="168">
        <v>0</v>
      </c>
      <c r="R2502" s="168">
        <v>5325.4266525301209</v>
      </c>
      <c r="S2502" s="168">
        <v>0</v>
      </c>
      <c r="T2502" s="168">
        <v>0</v>
      </c>
      <c r="U2502" s="168">
        <v>9463.4484284337341</v>
      </c>
      <c r="V2502" s="168">
        <v>788.01271566265052</v>
      </c>
      <c r="W2502" s="168">
        <v>0</v>
      </c>
      <c r="X2502" s="168">
        <v>4658.2006569446376</v>
      </c>
      <c r="Y2502" s="168">
        <v>0</v>
      </c>
      <c r="Z2502" s="168">
        <v>0</v>
      </c>
      <c r="AA2502" s="168">
        <v>0</v>
      </c>
      <c r="AB2502" s="168">
        <v>0</v>
      </c>
      <c r="AC2502" s="168">
        <v>2855.0406800000001</v>
      </c>
      <c r="AD2502" s="168">
        <v>0</v>
      </c>
      <c r="AE2502" s="168">
        <v>0</v>
      </c>
      <c r="AF2502" s="168">
        <v>0</v>
      </c>
      <c r="AG2502" s="168">
        <v>946.33140915662671</v>
      </c>
      <c r="AH2502" s="43">
        <v>28866.069922125367</v>
      </c>
    </row>
    <row r="2503" spans="1:34">
      <c r="A2503" s="52">
        <v>0</v>
      </c>
      <c r="D2503" s="62">
        <v>2027</v>
      </c>
      <c r="E2503" s="62">
        <v>1</v>
      </c>
      <c r="F2503" s="62">
        <v>2027</v>
      </c>
      <c r="G2503" s="62">
        <v>2027</v>
      </c>
      <c r="H2503" s="168">
        <v>569.04877638554285</v>
      </c>
      <c r="I2503" s="168">
        <v>0</v>
      </c>
      <c r="J2503" s="168">
        <v>0</v>
      </c>
      <c r="K2503" s="168">
        <v>0</v>
      </c>
      <c r="L2503" s="168">
        <v>597.86222397590359</v>
      </c>
      <c r="M2503" s="168">
        <v>0</v>
      </c>
      <c r="N2503" s="168">
        <v>3275.6397812048194</v>
      </c>
      <c r="O2503" s="168">
        <v>0</v>
      </c>
      <c r="P2503" s="168">
        <v>0</v>
      </c>
      <c r="Q2503" s="168">
        <v>0</v>
      </c>
      <c r="R2503" s="168">
        <v>5758.507604819275</v>
      </c>
      <c r="S2503" s="168">
        <v>0</v>
      </c>
      <c r="T2503" s="168">
        <v>0</v>
      </c>
      <c r="U2503" s="168">
        <v>7879.3516872289156</v>
      </c>
      <c r="V2503" s="168">
        <v>171.20640795180728</v>
      </c>
      <c r="W2503" s="168">
        <v>0</v>
      </c>
      <c r="X2503" s="168">
        <v>4641.6184379590577</v>
      </c>
      <c r="Y2503" s="168">
        <v>0</v>
      </c>
      <c r="Z2503" s="168">
        <v>0</v>
      </c>
      <c r="AA2503" s="168">
        <v>0</v>
      </c>
      <c r="AB2503" s="168">
        <v>0</v>
      </c>
      <c r="AC2503" s="168">
        <v>976.40620626506029</v>
      </c>
      <c r="AD2503" s="168">
        <v>0</v>
      </c>
      <c r="AE2503" s="168">
        <v>0</v>
      </c>
      <c r="AF2503" s="168">
        <v>0</v>
      </c>
      <c r="AG2503" s="168">
        <v>1045.5984957831329</v>
      </c>
      <c r="AH2503" s="43">
        <v>24915.23962157351</v>
      </c>
    </row>
    <row r="2504" spans="1:34">
      <c r="A2504" s="52">
        <v>0</v>
      </c>
      <c r="D2504" s="62">
        <v>2027</v>
      </c>
      <c r="E2504" s="62">
        <v>2</v>
      </c>
      <c r="F2504" s="62">
        <v>2027</v>
      </c>
      <c r="G2504" s="62">
        <v>2027</v>
      </c>
      <c r="H2504" s="168">
        <v>393.2731103614463</v>
      </c>
      <c r="I2504" s="168">
        <v>0</v>
      </c>
      <c r="J2504" s="168">
        <v>0</v>
      </c>
      <c r="K2504" s="168">
        <v>0</v>
      </c>
      <c r="L2504" s="168">
        <v>1188.5483072289155</v>
      </c>
      <c r="M2504" s="168">
        <v>0</v>
      </c>
      <c r="N2504" s="168">
        <v>2611.2098053012051</v>
      </c>
      <c r="O2504" s="168">
        <v>0</v>
      </c>
      <c r="P2504" s="168">
        <v>0</v>
      </c>
      <c r="Q2504" s="168">
        <v>0</v>
      </c>
      <c r="R2504" s="168">
        <v>3147.6021667469881</v>
      </c>
      <c r="S2504" s="168">
        <v>0</v>
      </c>
      <c r="T2504" s="168">
        <v>0</v>
      </c>
      <c r="U2504" s="168">
        <v>4837.54028240964</v>
      </c>
      <c r="V2504" s="168">
        <v>168.72515566265059</v>
      </c>
      <c r="W2504" s="168">
        <v>0</v>
      </c>
      <c r="X2504" s="168">
        <v>4161.5736731267953</v>
      </c>
      <c r="Y2504" s="168">
        <v>0</v>
      </c>
      <c r="Z2504" s="168">
        <v>0</v>
      </c>
      <c r="AA2504" s="168">
        <v>0</v>
      </c>
      <c r="AB2504" s="168">
        <v>0</v>
      </c>
      <c r="AC2504" s="168">
        <v>600.05240096385546</v>
      </c>
      <c r="AD2504" s="168">
        <v>0</v>
      </c>
      <c r="AE2504" s="168">
        <v>0</v>
      </c>
      <c r="AF2504" s="168">
        <v>0</v>
      </c>
      <c r="AG2504" s="168">
        <v>495.88782469879516</v>
      </c>
      <c r="AH2504" s="43">
        <v>17604.41272650029</v>
      </c>
    </row>
    <row r="2505" spans="1:34">
      <c r="A2505" s="52">
        <v>0</v>
      </c>
      <c r="D2505" s="62">
        <v>2027</v>
      </c>
      <c r="E2505" s="62">
        <v>3</v>
      </c>
      <c r="F2505" s="62">
        <v>2027</v>
      </c>
      <c r="G2505" s="62">
        <v>2027</v>
      </c>
      <c r="H2505" s="168">
        <v>665.19026554216828</v>
      </c>
      <c r="I2505" s="168">
        <v>0</v>
      </c>
      <c r="J2505" s="168">
        <v>0</v>
      </c>
      <c r="K2505" s="168">
        <v>0</v>
      </c>
      <c r="L2505" s="168">
        <v>785.33890036144578</v>
      </c>
      <c r="M2505" s="168">
        <v>0</v>
      </c>
      <c r="N2505" s="168">
        <v>3224.1464580722882</v>
      </c>
      <c r="O2505" s="168">
        <v>0</v>
      </c>
      <c r="P2505" s="168">
        <v>0</v>
      </c>
      <c r="Q2505" s="168">
        <v>0</v>
      </c>
      <c r="R2505" s="168">
        <v>4959.1923701204842</v>
      </c>
      <c r="S2505" s="168">
        <v>0</v>
      </c>
      <c r="T2505" s="168">
        <v>0</v>
      </c>
      <c r="U2505" s="168">
        <v>14721.388600481923</v>
      </c>
      <c r="V2505" s="168">
        <v>560.7630173493975</v>
      </c>
      <c r="W2505" s="168">
        <v>0</v>
      </c>
      <c r="X2505" s="168">
        <v>5525.9497649793366</v>
      </c>
      <c r="Y2505" s="168">
        <v>0</v>
      </c>
      <c r="Z2505" s="168">
        <v>0</v>
      </c>
      <c r="AA2505" s="168">
        <v>0</v>
      </c>
      <c r="AB2505" s="168">
        <v>0</v>
      </c>
      <c r="AC2505" s="168">
        <v>1119.0801137349392</v>
      </c>
      <c r="AD2505" s="168">
        <v>0</v>
      </c>
      <c r="AE2505" s="168">
        <v>0</v>
      </c>
      <c r="AF2505" s="168">
        <v>0</v>
      </c>
      <c r="AG2505" s="168">
        <v>1059.9512548192768</v>
      </c>
      <c r="AH2505" s="43">
        <v>32621.000745461261</v>
      </c>
    </row>
    <row r="2506" spans="1:34">
      <c r="A2506" s="52">
        <v>0</v>
      </c>
      <c r="D2506" s="62">
        <v>2027</v>
      </c>
      <c r="E2506" s="62">
        <v>4</v>
      </c>
      <c r="F2506" s="62">
        <v>2027</v>
      </c>
      <c r="G2506" s="62">
        <v>2027</v>
      </c>
      <c r="H2506" s="168">
        <v>792.89518698795132</v>
      </c>
      <c r="I2506" s="168">
        <v>0</v>
      </c>
      <c r="J2506" s="168">
        <v>180.01481253012048</v>
      </c>
      <c r="K2506" s="168">
        <v>0</v>
      </c>
      <c r="L2506" s="168">
        <v>1544.215781807229</v>
      </c>
      <c r="M2506" s="168">
        <v>0</v>
      </c>
      <c r="N2506" s="168">
        <v>3960.002656385544</v>
      </c>
      <c r="O2506" s="168">
        <v>0</v>
      </c>
      <c r="P2506" s="168">
        <v>0</v>
      </c>
      <c r="Q2506" s="168">
        <v>0</v>
      </c>
      <c r="R2506" s="168">
        <v>6736.4034236144562</v>
      </c>
      <c r="S2506" s="168">
        <v>0</v>
      </c>
      <c r="T2506" s="168">
        <v>642.69209253012059</v>
      </c>
      <c r="U2506" s="168">
        <v>15055.743205301209</v>
      </c>
      <c r="V2506" s="168">
        <v>2494.8991767469879</v>
      </c>
      <c r="W2506" s="168">
        <v>0</v>
      </c>
      <c r="X2506" s="168">
        <v>6382.6002102642206</v>
      </c>
      <c r="Y2506" s="168">
        <v>0</v>
      </c>
      <c r="Z2506" s="168">
        <v>0</v>
      </c>
      <c r="AA2506" s="168">
        <v>0</v>
      </c>
      <c r="AB2506" s="168">
        <v>0</v>
      </c>
      <c r="AC2506" s="168">
        <v>1918.1714226506024</v>
      </c>
      <c r="AD2506" s="168">
        <v>0</v>
      </c>
      <c r="AE2506" s="168">
        <v>0</v>
      </c>
      <c r="AF2506" s="168">
        <v>0</v>
      </c>
      <c r="AG2506" s="168">
        <v>1404.4174716867467</v>
      </c>
      <c r="AH2506" s="43">
        <v>41112.055440505188</v>
      </c>
    </row>
    <row r="2507" spans="1:34">
      <c r="A2507" s="52">
        <v>0</v>
      </c>
      <c r="D2507" s="62">
        <v>2027</v>
      </c>
      <c r="E2507" s="62">
        <v>5</v>
      </c>
      <c r="F2507" s="62">
        <v>2027</v>
      </c>
      <c r="G2507" s="62">
        <v>2028</v>
      </c>
      <c r="H2507" s="168">
        <v>692.58151999999961</v>
      </c>
      <c r="I2507" s="168">
        <v>0</v>
      </c>
      <c r="J2507" s="168">
        <v>0</v>
      </c>
      <c r="K2507" s="168">
        <v>0</v>
      </c>
      <c r="L2507" s="168">
        <v>0</v>
      </c>
      <c r="M2507" s="168">
        <v>0</v>
      </c>
      <c r="N2507" s="168">
        <v>4582.9057587951793</v>
      </c>
      <c r="O2507" s="168">
        <v>0</v>
      </c>
      <c r="P2507" s="168">
        <v>0</v>
      </c>
      <c r="Q2507" s="168">
        <v>0</v>
      </c>
      <c r="R2507" s="168">
        <v>10591.875730481925</v>
      </c>
      <c r="S2507" s="168">
        <v>0</v>
      </c>
      <c r="T2507" s="168">
        <v>0</v>
      </c>
      <c r="U2507" s="168">
        <v>13297.527283373502</v>
      </c>
      <c r="V2507" s="168">
        <v>1868.3829737349402</v>
      </c>
      <c r="W2507" s="168">
        <v>0</v>
      </c>
      <c r="X2507" s="168">
        <v>7173.6906724915862</v>
      </c>
      <c r="Y2507" s="168">
        <v>0</v>
      </c>
      <c r="Z2507" s="168">
        <v>0</v>
      </c>
      <c r="AA2507" s="168">
        <v>0</v>
      </c>
      <c r="AB2507" s="168">
        <v>0</v>
      </c>
      <c r="AC2507" s="168">
        <v>4414.9824115662614</v>
      </c>
      <c r="AD2507" s="168">
        <v>0</v>
      </c>
      <c r="AE2507" s="168">
        <v>1915.6980000000015</v>
      </c>
      <c r="AF2507" s="168">
        <v>0</v>
      </c>
      <c r="AG2507" s="168">
        <v>1956.2810566265059</v>
      </c>
      <c r="AH2507" s="43">
        <v>46493.925407069903</v>
      </c>
    </row>
    <row r="2508" spans="1:34">
      <c r="A2508" s="52">
        <v>0</v>
      </c>
      <c r="D2508" s="62">
        <v>2027</v>
      </c>
      <c r="E2508" s="62">
        <v>6</v>
      </c>
      <c r="F2508" s="62">
        <v>2027</v>
      </c>
      <c r="G2508" s="62">
        <v>2028</v>
      </c>
      <c r="H2508" s="168">
        <v>684.23716433734876</v>
      </c>
      <c r="I2508" s="168">
        <v>0</v>
      </c>
      <c r="J2508" s="168">
        <v>0</v>
      </c>
      <c r="K2508" s="168">
        <v>0</v>
      </c>
      <c r="L2508" s="168">
        <v>0</v>
      </c>
      <c r="M2508" s="168">
        <v>0</v>
      </c>
      <c r="N2508" s="168">
        <v>5126.0772640963851</v>
      </c>
      <c r="O2508" s="168">
        <v>0</v>
      </c>
      <c r="P2508" s="168">
        <v>0</v>
      </c>
      <c r="Q2508" s="168">
        <v>0</v>
      </c>
      <c r="R2508" s="168">
        <v>12915.092846987951</v>
      </c>
      <c r="S2508" s="168">
        <v>0</v>
      </c>
      <c r="T2508" s="168">
        <v>0</v>
      </c>
      <c r="U2508" s="168">
        <v>14572.967775903617</v>
      </c>
      <c r="V2508" s="168">
        <v>5726.0042295180656</v>
      </c>
      <c r="W2508" s="168">
        <v>0</v>
      </c>
      <c r="X2508" s="168">
        <v>7628.9683326132299</v>
      </c>
      <c r="Y2508" s="168">
        <v>0</v>
      </c>
      <c r="Z2508" s="168">
        <v>0</v>
      </c>
      <c r="AA2508" s="168">
        <v>0</v>
      </c>
      <c r="AB2508" s="168">
        <v>0</v>
      </c>
      <c r="AC2508" s="168">
        <v>3460.3578274698798</v>
      </c>
      <c r="AD2508" s="168">
        <v>0</v>
      </c>
      <c r="AE2508" s="168">
        <v>5097.9639999999954</v>
      </c>
      <c r="AF2508" s="168">
        <v>0</v>
      </c>
      <c r="AG2508" s="168">
        <v>2306.4883771084333</v>
      </c>
      <c r="AH2508" s="43">
        <v>57518.15781803491</v>
      </c>
    </row>
    <row r="2509" spans="1:34">
      <c r="A2509" s="52">
        <v>0</v>
      </c>
      <c r="D2509" s="62">
        <v>2027</v>
      </c>
      <c r="E2509" s="62">
        <v>7</v>
      </c>
      <c r="F2509" s="62">
        <v>2028</v>
      </c>
      <c r="G2509" s="62">
        <v>2028</v>
      </c>
      <c r="H2509" s="168">
        <v>1034.1559050602398</v>
      </c>
      <c r="I2509" s="168">
        <v>0</v>
      </c>
      <c r="J2509" s="168">
        <v>0</v>
      </c>
      <c r="K2509" s="168">
        <v>0</v>
      </c>
      <c r="L2509" s="168">
        <v>0</v>
      </c>
      <c r="M2509" s="168">
        <v>0</v>
      </c>
      <c r="N2509" s="168">
        <v>8159.0276759036096</v>
      </c>
      <c r="O2509" s="168">
        <v>0</v>
      </c>
      <c r="P2509" s="168">
        <v>0</v>
      </c>
      <c r="Q2509" s="168">
        <v>0</v>
      </c>
      <c r="R2509" s="168">
        <v>15528.825003614467</v>
      </c>
      <c r="S2509" s="168">
        <v>0</v>
      </c>
      <c r="T2509" s="168">
        <v>0</v>
      </c>
      <c r="U2509" s="168">
        <v>15103.042149397592</v>
      </c>
      <c r="V2509" s="168">
        <v>8563.6847492771085</v>
      </c>
      <c r="W2509" s="168">
        <v>0</v>
      </c>
      <c r="X2509" s="168">
        <v>7899.9495959176311</v>
      </c>
      <c r="Y2509" s="168">
        <v>0</v>
      </c>
      <c r="Z2509" s="168">
        <v>0</v>
      </c>
      <c r="AA2509" s="168">
        <v>0</v>
      </c>
      <c r="AB2509" s="168">
        <v>0</v>
      </c>
      <c r="AC2509" s="168">
        <v>2875.3305368674683</v>
      </c>
      <c r="AD2509" s="168">
        <v>0</v>
      </c>
      <c r="AE2509" s="168">
        <v>8911.8460000000105</v>
      </c>
      <c r="AF2509" s="168">
        <v>0</v>
      </c>
      <c r="AG2509" s="168">
        <v>2470.8274680722902</v>
      </c>
      <c r="AH2509" s="43">
        <v>70546.689084110418</v>
      </c>
    </row>
    <row r="2510" spans="1:34">
      <c r="A2510" s="52">
        <v>0</v>
      </c>
      <c r="D2510" s="62">
        <v>2027</v>
      </c>
      <c r="E2510" s="62">
        <v>8</v>
      </c>
      <c r="F2510" s="62">
        <v>2028</v>
      </c>
      <c r="G2510" s="62">
        <v>2028</v>
      </c>
      <c r="H2510" s="168">
        <v>909.7161662650592</v>
      </c>
      <c r="I2510" s="168">
        <v>0</v>
      </c>
      <c r="J2510" s="168">
        <v>0</v>
      </c>
      <c r="K2510" s="168">
        <v>0</v>
      </c>
      <c r="L2510" s="168">
        <v>0</v>
      </c>
      <c r="M2510" s="168">
        <v>0</v>
      </c>
      <c r="N2510" s="168">
        <v>8218.6425775903554</v>
      </c>
      <c r="O2510" s="168">
        <v>0</v>
      </c>
      <c r="P2510" s="168">
        <v>0</v>
      </c>
      <c r="Q2510" s="168">
        <v>0</v>
      </c>
      <c r="R2510" s="168">
        <v>16259.721567108441</v>
      </c>
      <c r="S2510" s="168">
        <v>0</v>
      </c>
      <c r="T2510" s="168">
        <v>0</v>
      </c>
      <c r="U2510" s="168">
        <v>15719.55942072289</v>
      </c>
      <c r="V2510" s="168">
        <v>8373.8133286746888</v>
      </c>
      <c r="W2510" s="168">
        <v>0</v>
      </c>
      <c r="X2510" s="168">
        <v>8213.909070337515</v>
      </c>
      <c r="Y2510" s="168">
        <v>0</v>
      </c>
      <c r="Z2510" s="168">
        <v>0</v>
      </c>
      <c r="AA2510" s="168">
        <v>0</v>
      </c>
      <c r="AB2510" s="168">
        <v>0</v>
      </c>
      <c r="AC2510" s="168">
        <v>2139.6862669879511</v>
      </c>
      <c r="AD2510" s="168">
        <v>0</v>
      </c>
      <c r="AE2510" s="168">
        <v>4700.9799999999959</v>
      </c>
      <c r="AF2510" s="168">
        <v>0</v>
      </c>
      <c r="AG2510" s="168">
        <v>2348.1113783132528</v>
      </c>
      <c r="AH2510" s="43">
        <v>66884.139776000142</v>
      </c>
    </row>
    <row r="2511" spans="1:34">
      <c r="A2511" s="52">
        <v>0</v>
      </c>
      <c r="D2511" s="62">
        <v>2027</v>
      </c>
      <c r="E2511" s="62">
        <v>9</v>
      </c>
      <c r="F2511" s="62">
        <v>2028</v>
      </c>
      <c r="G2511" s="62">
        <v>2028</v>
      </c>
      <c r="H2511" s="168">
        <v>916.24653156626448</v>
      </c>
      <c r="I2511" s="168">
        <v>0</v>
      </c>
      <c r="J2511" s="168">
        <v>0</v>
      </c>
      <c r="K2511" s="168">
        <v>0</v>
      </c>
      <c r="L2511" s="168">
        <v>0</v>
      </c>
      <c r="M2511" s="168">
        <v>0</v>
      </c>
      <c r="N2511" s="168">
        <v>7199.874088433733</v>
      </c>
      <c r="O2511" s="168">
        <v>0</v>
      </c>
      <c r="P2511" s="168">
        <v>0</v>
      </c>
      <c r="Q2511" s="168">
        <v>0</v>
      </c>
      <c r="R2511" s="168">
        <v>16510.36870337349</v>
      </c>
      <c r="S2511" s="168">
        <v>0</v>
      </c>
      <c r="T2511" s="168">
        <v>0</v>
      </c>
      <c r="U2511" s="168">
        <v>18086.137623614453</v>
      </c>
      <c r="V2511" s="168">
        <v>4746.8158733734899</v>
      </c>
      <c r="W2511" s="168">
        <v>0</v>
      </c>
      <c r="X2511" s="168">
        <v>7859.1567175707314</v>
      </c>
      <c r="Y2511" s="168">
        <v>0</v>
      </c>
      <c r="Z2511" s="168">
        <v>0</v>
      </c>
      <c r="AA2511" s="168">
        <v>0</v>
      </c>
      <c r="AB2511" s="168">
        <v>0</v>
      </c>
      <c r="AC2511" s="168">
        <v>2442.7476202409644</v>
      </c>
      <c r="AD2511" s="168">
        <v>0</v>
      </c>
      <c r="AE2511" s="168">
        <v>7173.5119999999924</v>
      </c>
      <c r="AF2511" s="168">
        <v>0</v>
      </c>
      <c r="AG2511" s="168">
        <v>2196.6897704819285</v>
      </c>
      <c r="AH2511" s="43">
        <v>67131.548928655058</v>
      </c>
    </row>
    <row r="2512" spans="1:34">
      <c r="A2512" s="52">
        <v>0</v>
      </c>
      <c r="D2512" s="62">
        <v>2027</v>
      </c>
      <c r="E2512" s="62">
        <v>10</v>
      </c>
      <c r="F2512" s="62">
        <v>2028</v>
      </c>
      <c r="G2512" s="62">
        <v>2028</v>
      </c>
      <c r="H2512" s="168">
        <v>893.20885397590428</v>
      </c>
      <c r="I2512" s="168">
        <v>0</v>
      </c>
      <c r="J2512" s="168">
        <v>0</v>
      </c>
      <c r="K2512" s="168">
        <v>0</v>
      </c>
      <c r="L2512" s="168">
        <v>0</v>
      </c>
      <c r="M2512" s="168">
        <v>0</v>
      </c>
      <c r="N2512" s="168">
        <v>4275.6068949397595</v>
      </c>
      <c r="O2512" s="168">
        <v>0</v>
      </c>
      <c r="P2512" s="168">
        <v>0</v>
      </c>
      <c r="Q2512" s="168">
        <v>0</v>
      </c>
      <c r="R2512" s="168">
        <v>8714.1595180722907</v>
      </c>
      <c r="S2512" s="168">
        <v>0</v>
      </c>
      <c r="T2512" s="168">
        <v>514.02564771084349</v>
      </c>
      <c r="U2512" s="168">
        <v>18999.496544096386</v>
      </c>
      <c r="V2512" s="168">
        <v>1584.2795866265064</v>
      </c>
      <c r="W2512" s="168">
        <v>0</v>
      </c>
      <c r="X2512" s="168">
        <v>7360.1724020774127</v>
      </c>
      <c r="Y2512" s="168">
        <v>0</v>
      </c>
      <c r="Z2512" s="168">
        <v>0</v>
      </c>
      <c r="AA2512" s="168">
        <v>0</v>
      </c>
      <c r="AB2512" s="168">
        <v>0</v>
      </c>
      <c r="AC2512" s="168">
        <v>2939.7870563855413</v>
      </c>
      <c r="AD2512" s="168">
        <v>0</v>
      </c>
      <c r="AE2512" s="168">
        <v>0</v>
      </c>
      <c r="AF2512" s="168">
        <v>0</v>
      </c>
      <c r="AG2512" s="168">
        <v>1828.5415012048188</v>
      </c>
      <c r="AH2512" s="43">
        <v>47109.278005089465</v>
      </c>
    </row>
    <row r="2513" spans="1:34">
      <c r="A2513" s="52">
        <v>0</v>
      </c>
      <c r="D2513" s="62">
        <v>2027</v>
      </c>
      <c r="E2513" s="62">
        <v>11</v>
      </c>
      <c r="F2513" s="62">
        <v>2028</v>
      </c>
      <c r="G2513" s="62">
        <v>2028</v>
      </c>
      <c r="H2513" s="168">
        <v>807.76990795180768</v>
      </c>
      <c r="I2513" s="168">
        <v>0</v>
      </c>
      <c r="J2513" s="168">
        <v>0</v>
      </c>
      <c r="K2513" s="168">
        <v>0</v>
      </c>
      <c r="L2513" s="168">
        <v>1056.6867214457832</v>
      </c>
      <c r="M2513" s="168">
        <v>0</v>
      </c>
      <c r="N2513" s="168">
        <v>3116.1765869879519</v>
      </c>
      <c r="O2513" s="168">
        <v>0</v>
      </c>
      <c r="P2513" s="168">
        <v>0</v>
      </c>
      <c r="Q2513" s="168">
        <v>0</v>
      </c>
      <c r="R2513" s="168">
        <v>6215.9412934939728</v>
      </c>
      <c r="S2513" s="168">
        <v>0</v>
      </c>
      <c r="T2513" s="168">
        <v>131.54703686746984</v>
      </c>
      <c r="U2513" s="168">
        <v>15357.477848674687</v>
      </c>
      <c r="V2513" s="168">
        <v>1537.1357931325299</v>
      </c>
      <c r="W2513" s="168">
        <v>0</v>
      </c>
      <c r="X2513" s="168">
        <v>6161.1531563810495</v>
      </c>
      <c r="Y2513" s="168">
        <v>0</v>
      </c>
      <c r="Z2513" s="168">
        <v>0</v>
      </c>
      <c r="AA2513" s="168">
        <v>0</v>
      </c>
      <c r="AB2513" s="168">
        <v>0</v>
      </c>
      <c r="AC2513" s="168">
        <v>2579.8730428915655</v>
      </c>
      <c r="AD2513" s="168">
        <v>0</v>
      </c>
      <c r="AE2513" s="168">
        <v>0</v>
      </c>
      <c r="AF2513" s="168">
        <v>0</v>
      </c>
      <c r="AG2513" s="168">
        <v>1296.0541409638554</v>
      </c>
      <c r="AH2513" s="43">
        <v>38259.815528790677</v>
      </c>
    </row>
    <row r="2514" spans="1:34">
      <c r="A2514" s="52">
        <v>0</v>
      </c>
      <c r="D2514" s="62">
        <v>2027</v>
      </c>
      <c r="E2514" s="62">
        <v>12</v>
      </c>
      <c r="F2514" s="62">
        <v>2028</v>
      </c>
      <c r="G2514" s="62">
        <v>2028</v>
      </c>
      <c r="H2514" s="168">
        <v>666.64145783132528</v>
      </c>
      <c r="I2514" s="168">
        <v>0</v>
      </c>
      <c r="J2514" s="168">
        <v>0</v>
      </c>
      <c r="K2514" s="168">
        <v>0</v>
      </c>
      <c r="L2514" s="168">
        <v>1507.8865693975902</v>
      </c>
      <c r="M2514" s="168">
        <v>0</v>
      </c>
      <c r="N2514" s="168">
        <v>2704.2300019277113</v>
      </c>
      <c r="O2514" s="168">
        <v>0</v>
      </c>
      <c r="P2514" s="168">
        <v>0</v>
      </c>
      <c r="Q2514" s="168">
        <v>0</v>
      </c>
      <c r="R2514" s="168">
        <v>5324.9483257831325</v>
      </c>
      <c r="S2514" s="168">
        <v>0</v>
      </c>
      <c r="T2514" s="168">
        <v>0</v>
      </c>
      <c r="U2514" s="168">
        <v>9469.5748077108456</v>
      </c>
      <c r="V2514" s="168">
        <v>780.35384493975903</v>
      </c>
      <c r="W2514" s="168">
        <v>0</v>
      </c>
      <c r="X2514" s="168">
        <v>4809.1606168838234</v>
      </c>
      <c r="Y2514" s="168">
        <v>0</v>
      </c>
      <c r="Z2514" s="168">
        <v>0</v>
      </c>
      <c r="AA2514" s="168">
        <v>0</v>
      </c>
      <c r="AB2514" s="168">
        <v>0</v>
      </c>
      <c r="AC2514" s="168">
        <v>2875.2021600000007</v>
      </c>
      <c r="AD2514" s="168">
        <v>0</v>
      </c>
      <c r="AE2514" s="168">
        <v>0</v>
      </c>
      <c r="AF2514" s="168">
        <v>0</v>
      </c>
      <c r="AG2514" s="168">
        <v>965.94068313253035</v>
      </c>
      <c r="AH2514" s="43">
        <v>29103.938467606717</v>
      </c>
    </row>
    <row r="2515" spans="1:34">
      <c r="A2515" s="52">
        <v>0</v>
      </c>
      <c r="D2515" s="62">
        <v>2028</v>
      </c>
      <c r="E2515" s="62">
        <v>1</v>
      </c>
      <c r="F2515" s="62">
        <v>2028</v>
      </c>
      <c r="G2515" s="62">
        <v>2028</v>
      </c>
      <c r="H2515" s="168">
        <v>569.24644518072387</v>
      </c>
      <c r="I2515" s="168">
        <v>0</v>
      </c>
      <c r="J2515" s="168">
        <v>0</v>
      </c>
      <c r="K2515" s="168">
        <v>0</v>
      </c>
      <c r="L2515" s="168">
        <v>596.30068674698794</v>
      </c>
      <c r="M2515" s="168">
        <v>0</v>
      </c>
      <c r="N2515" s="168">
        <v>3339.8352713252998</v>
      </c>
      <c r="O2515" s="168">
        <v>0</v>
      </c>
      <c r="P2515" s="168">
        <v>0</v>
      </c>
      <c r="Q2515" s="168">
        <v>0</v>
      </c>
      <c r="R2515" s="168">
        <v>5757.9852469879479</v>
      </c>
      <c r="S2515" s="168">
        <v>0</v>
      </c>
      <c r="T2515" s="168">
        <v>0</v>
      </c>
      <c r="U2515" s="168">
        <v>7896.1414493975881</v>
      </c>
      <c r="V2515" s="168">
        <v>169.52614987951802</v>
      </c>
      <c r="W2515" s="168">
        <v>0</v>
      </c>
      <c r="X2515" s="168">
        <v>4787.2288348932316</v>
      </c>
      <c r="Y2515" s="168">
        <v>0</v>
      </c>
      <c r="Z2515" s="168">
        <v>0</v>
      </c>
      <c r="AA2515" s="168">
        <v>0</v>
      </c>
      <c r="AB2515" s="168">
        <v>0</v>
      </c>
      <c r="AC2515" s="168">
        <v>983.24494313253001</v>
      </c>
      <c r="AD2515" s="168">
        <v>0</v>
      </c>
      <c r="AE2515" s="168">
        <v>0</v>
      </c>
      <c r="AF2515" s="168">
        <v>0</v>
      </c>
      <c r="AG2515" s="168">
        <v>1066.8127668674697</v>
      </c>
      <c r="AH2515" s="43">
        <v>25166.321794411298</v>
      </c>
    </row>
    <row r="2516" spans="1:34">
      <c r="A2516" s="52">
        <v>0</v>
      </c>
      <c r="D2516" s="62">
        <v>2028</v>
      </c>
      <c r="E2516" s="62">
        <v>2</v>
      </c>
      <c r="F2516" s="62">
        <v>2028</v>
      </c>
      <c r="G2516" s="62">
        <v>2028</v>
      </c>
      <c r="H2516" s="168">
        <v>393.40972048192822</v>
      </c>
      <c r="I2516" s="168">
        <v>0</v>
      </c>
      <c r="J2516" s="168">
        <v>0</v>
      </c>
      <c r="K2516" s="168">
        <v>0</v>
      </c>
      <c r="L2516" s="168">
        <v>1185.4439759036143</v>
      </c>
      <c r="M2516" s="168">
        <v>0</v>
      </c>
      <c r="N2516" s="168">
        <v>2662.3838978313242</v>
      </c>
      <c r="O2516" s="168">
        <v>0</v>
      </c>
      <c r="P2516" s="168">
        <v>0</v>
      </c>
      <c r="Q2516" s="168">
        <v>0</v>
      </c>
      <c r="R2516" s="168">
        <v>3147.3166457831326</v>
      </c>
      <c r="S2516" s="168">
        <v>0</v>
      </c>
      <c r="T2516" s="168">
        <v>0</v>
      </c>
      <c r="U2516" s="168">
        <v>4847.8483831325311</v>
      </c>
      <c r="V2516" s="168">
        <v>167.06924915662657</v>
      </c>
      <c r="W2516" s="168">
        <v>0</v>
      </c>
      <c r="X2516" s="168">
        <v>4291.817931344588</v>
      </c>
      <c r="Y2516" s="168">
        <v>0</v>
      </c>
      <c r="Z2516" s="168">
        <v>0</v>
      </c>
      <c r="AA2516" s="168">
        <v>0</v>
      </c>
      <c r="AB2516" s="168">
        <v>0</v>
      </c>
      <c r="AC2516" s="168">
        <v>604.25516048192765</v>
      </c>
      <c r="AD2516" s="168">
        <v>0</v>
      </c>
      <c r="AE2516" s="168">
        <v>0</v>
      </c>
      <c r="AF2516" s="168">
        <v>0</v>
      </c>
      <c r="AG2516" s="168">
        <v>505.94895120481925</v>
      </c>
      <c r="AH2516" s="43">
        <v>17805.49391532049</v>
      </c>
    </row>
    <row r="2517" spans="1:34">
      <c r="A2517" s="52">
        <v>0</v>
      </c>
      <c r="D2517" s="62">
        <v>2028</v>
      </c>
      <c r="E2517" s="62">
        <v>3</v>
      </c>
      <c r="F2517" s="62">
        <v>2028</v>
      </c>
      <c r="G2517" s="62">
        <v>2028</v>
      </c>
      <c r="H2517" s="168">
        <v>665.42133072289107</v>
      </c>
      <c r="I2517" s="168">
        <v>0</v>
      </c>
      <c r="J2517" s="168">
        <v>0</v>
      </c>
      <c r="K2517" s="168">
        <v>0</v>
      </c>
      <c r="L2517" s="168">
        <v>783.28769879518063</v>
      </c>
      <c r="M2517" s="168">
        <v>0</v>
      </c>
      <c r="N2517" s="168">
        <v>3287.3327898795196</v>
      </c>
      <c r="O2517" s="168">
        <v>0</v>
      </c>
      <c r="P2517" s="168">
        <v>0</v>
      </c>
      <c r="Q2517" s="168">
        <v>0</v>
      </c>
      <c r="R2517" s="168">
        <v>4958.7425186746996</v>
      </c>
      <c r="S2517" s="168">
        <v>0</v>
      </c>
      <c r="T2517" s="168">
        <v>0</v>
      </c>
      <c r="U2517" s="168">
        <v>14752.757756626506</v>
      </c>
      <c r="V2517" s="168">
        <v>555.25956337349385</v>
      </c>
      <c r="W2517" s="168">
        <v>0</v>
      </c>
      <c r="X2517" s="168">
        <v>5699.8674341467286</v>
      </c>
      <c r="Y2517" s="168">
        <v>0</v>
      </c>
      <c r="Z2517" s="168">
        <v>0</v>
      </c>
      <c r="AA2517" s="168">
        <v>0</v>
      </c>
      <c r="AB2517" s="168">
        <v>0</v>
      </c>
      <c r="AC2517" s="168">
        <v>1126.9181368674697</v>
      </c>
      <c r="AD2517" s="168">
        <v>0</v>
      </c>
      <c r="AE2517" s="168">
        <v>0</v>
      </c>
      <c r="AF2517" s="168">
        <v>0</v>
      </c>
      <c r="AG2517" s="168">
        <v>1081.4567307228915</v>
      </c>
      <c r="AH2517" s="43">
        <v>32911.04395980938</v>
      </c>
    </row>
    <row r="2518" spans="1:34">
      <c r="A2518" s="52">
        <v>0</v>
      </c>
      <c r="D2518" s="62">
        <v>2028</v>
      </c>
      <c r="E2518" s="62">
        <v>4</v>
      </c>
      <c r="F2518" s="62">
        <v>2028</v>
      </c>
      <c r="G2518" s="62">
        <v>2028</v>
      </c>
      <c r="H2518" s="168">
        <v>793.1706126506017</v>
      </c>
      <c r="I2518" s="168">
        <v>0</v>
      </c>
      <c r="J2518" s="168">
        <v>180.35950265060245</v>
      </c>
      <c r="K2518" s="168">
        <v>0</v>
      </c>
      <c r="L2518" s="168">
        <v>1540.1824939759042</v>
      </c>
      <c r="M2518" s="168">
        <v>0</v>
      </c>
      <c r="N2518" s="168">
        <v>4037.6101860240979</v>
      </c>
      <c r="O2518" s="168">
        <v>0</v>
      </c>
      <c r="P2518" s="168">
        <v>0</v>
      </c>
      <c r="Q2518" s="168">
        <v>0</v>
      </c>
      <c r="R2518" s="168">
        <v>6735.7923602409628</v>
      </c>
      <c r="S2518" s="168">
        <v>0</v>
      </c>
      <c r="T2518" s="168">
        <v>644.26607421686765</v>
      </c>
      <c r="U2518" s="168">
        <v>15087.82482289158</v>
      </c>
      <c r="V2518" s="168">
        <v>2470.4136768674693</v>
      </c>
      <c r="W2518" s="168">
        <v>0</v>
      </c>
      <c r="X2518" s="168">
        <v>6583.9390920726883</v>
      </c>
      <c r="Y2518" s="168">
        <v>0</v>
      </c>
      <c r="Z2518" s="168">
        <v>0</v>
      </c>
      <c r="AA2518" s="168">
        <v>0</v>
      </c>
      <c r="AB2518" s="168">
        <v>0</v>
      </c>
      <c r="AC2518" s="168">
        <v>1931.6062713253016</v>
      </c>
      <c r="AD2518" s="168">
        <v>0</v>
      </c>
      <c r="AE2518" s="168">
        <v>0</v>
      </c>
      <c r="AF2518" s="168">
        <v>0</v>
      </c>
      <c r="AG2518" s="168">
        <v>1432.9118632530121</v>
      </c>
      <c r="AH2518" s="43">
        <v>41438.076956169098</v>
      </c>
    </row>
    <row r="2519" spans="1:34">
      <c r="A2519" s="52">
        <v>0</v>
      </c>
      <c r="D2519" s="62">
        <v>2028</v>
      </c>
      <c r="E2519" s="62">
        <v>5</v>
      </c>
      <c r="F2519" s="62">
        <v>2028</v>
      </c>
      <c r="G2519" s="62">
        <v>2029</v>
      </c>
      <c r="H2519" s="168">
        <v>692.82209999999975</v>
      </c>
      <c r="I2519" s="168">
        <v>0</v>
      </c>
      <c r="J2519" s="168">
        <v>0</v>
      </c>
      <c r="K2519" s="168">
        <v>0</v>
      </c>
      <c r="L2519" s="168">
        <v>0</v>
      </c>
      <c r="M2519" s="168">
        <v>0</v>
      </c>
      <c r="N2519" s="168">
        <v>4672.7208486746986</v>
      </c>
      <c r="O2519" s="168">
        <v>0</v>
      </c>
      <c r="P2519" s="168">
        <v>0</v>
      </c>
      <c r="Q2519" s="168">
        <v>0</v>
      </c>
      <c r="R2519" s="168">
        <v>10889.075104698792</v>
      </c>
      <c r="S2519" s="168">
        <v>0</v>
      </c>
      <c r="T2519" s="168">
        <v>0</v>
      </c>
      <c r="U2519" s="168">
        <v>13325.862396385541</v>
      </c>
      <c r="V2519" s="168">
        <v>1850.0462443373497</v>
      </c>
      <c r="W2519" s="168">
        <v>0</v>
      </c>
      <c r="X2519" s="168">
        <v>7400.3522047492079</v>
      </c>
      <c r="Y2519" s="168">
        <v>0</v>
      </c>
      <c r="Z2519" s="168">
        <v>0</v>
      </c>
      <c r="AA2519" s="168">
        <v>0</v>
      </c>
      <c r="AB2519" s="168">
        <v>0</v>
      </c>
      <c r="AC2519" s="168">
        <v>4427.8703257831294</v>
      </c>
      <c r="AD2519" s="168">
        <v>0</v>
      </c>
      <c r="AE2519" s="168">
        <v>1970.8260000000005</v>
      </c>
      <c r="AF2519" s="168">
        <v>0</v>
      </c>
      <c r="AG2519" s="168">
        <v>1995.972273493976</v>
      </c>
      <c r="AH2519" s="43">
        <v>47225.547498122702</v>
      </c>
    </row>
    <row r="2520" spans="1:34">
      <c r="A2520" s="52">
        <v>0</v>
      </c>
      <c r="D2520" s="62">
        <v>2028</v>
      </c>
      <c r="E2520" s="62">
        <v>6</v>
      </c>
      <c r="F2520" s="62">
        <v>2028</v>
      </c>
      <c r="G2520" s="62">
        <v>2029</v>
      </c>
      <c r="H2520" s="168">
        <v>684.47484578313185</v>
      </c>
      <c r="I2520" s="168">
        <v>0</v>
      </c>
      <c r="J2520" s="168">
        <v>0</v>
      </c>
      <c r="K2520" s="168">
        <v>0</v>
      </c>
      <c r="L2520" s="168">
        <v>0</v>
      </c>
      <c r="M2520" s="168">
        <v>0</v>
      </c>
      <c r="N2520" s="168">
        <v>5226.5373465060266</v>
      </c>
      <c r="O2520" s="168">
        <v>0</v>
      </c>
      <c r="P2520" s="168">
        <v>0</v>
      </c>
      <c r="Q2520" s="168">
        <v>0</v>
      </c>
      <c r="R2520" s="168">
        <v>13387.318633132529</v>
      </c>
      <c r="S2520" s="168">
        <v>0</v>
      </c>
      <c r="T2520" s="168">
        <v>0</v>
      </c>
      <c r="U2520" s="168">
        <v>14604.020668674701</v>
      </c>
      <c r="V2520" s="168">
        <v>5714.2545987951735</v>
      </c>
      <c r="W2520" s="168">
        <v>0</v>
      </c>
      <c r="X2520" s="168">
        <v>7870.2032134258416</v>
      </c>
      <c r="Y2520" s="168">
        <v>0</v>
      </c>
      <c r="Z2520" s="168">
        <v>0</v>
      </c>
      <c r="AA2520" s="168">
        <v>0</v>
      </c>
      <c r="AB2520" s="168">
        <v>0</v>
      </c>
      <c r="AC2520" s="168">
        <v>3472.6206737349403</v>
      </c>
      <c r="AD2520" s="168">
        <v>0</v>
      </c>
      <c r="AE2520" s="168">
        <v>5244.6680000000033</v>
      </c>
      <c r="AF2520" s="168">
        <v>0</v>
      </c>
      <c r="AG2520" s="168">
        <v>2353.2849915662641</v>
      </c>
      <c r="AH2520" s="43">
        <v>58557.382971618616</v>
      </c>
    </row>
    <row r="2521" spans="1:34">
      <c r="A2521" s="52">
        <v>0</v>
      </c>
      <c r="D2521" s="62">
        <v>2028</v>
      </c>
      <c r="E2521" s="62">
        <v>7</v>
      </c>
      <c r="F2521" s="62">
        <v>2029</v>
      </c>
      <c r="G2521" s="62">
        <v>2029</v>
      </c>
      <c r="H2521" s="168">
        <v>1034.5151367469866</v>
      </c>
      <c r="I2521" s="168">
        <v>0</v>
      </c>
      <c r="J2521" s="168">
        <v>0</v>
      </c>
      <c r="K2521" s="168">
        <v>0</v>
      </c>
      <c r="L2521" s="168">
        <v>0</v>
      </c>
      <c r="M2521" s="168">
        <v>0</v>
      </c>
      <c r="N2521" s="168">
        <v>8266.6169734939722</v>
      </c>
      <c r="O2521" s="168">
        <v>0</v>
      </c>
      <c r="P2521" s="168">
        <v>0</v>
      </c>
      <c r="Q2521" s="168">
        <v>0</v>
      </c>
      <c r="R2521" s="168">
        <v>16215.597350240965</v>
      </c>
      <c r="S2521" s="168">
        <v>0</v>
      </c>
      <c r="T2521" s="168">
        <v>0</v>
      </c>
      <c r="U2521" s="168">
        <v>15135.224554216873</v>
      </c>
      <c r="V2521" s="168">
        <v>8559.7032681927703</v>
      </c>
      <c r="W2521" s="168">
        <v>0</v>
      </c>
      <c r="X2521" s="168">
        <v>8149.8585337901768</v>
      </c>
      <c r="Y2521" s="168">
        <v>0</v>
      </c>
      <c r="Z2521" s="168">
        <v>0</v>
      </c>
      <c r="AA2521" s="168">
        <v>0</v>
      </c>
      <c r="AB2521" s="168">
        <v>0</v>
      </c>
      <c r="AC2521" s="168">
        <v>2888.4651884337341</v>
      </c>
      <c r="AD2521" s="168">
        <v>0</v>
      </c>
      <c r="AE2521" s="168">
        <v>9168.3020000000161</v>
      </c>
      <c r="AF2521" s="168">
        <v>0</v>
      </c>
      <c r="AG2521" s="168">
        <v>2520.9583777108437</v>
      </c>
      <c r="AH2521" s="43">
        <v>71939.241382826338</v>
      </c>
    </row>
    <row r="2522" spans="1:34">
      <c r="A2522" s="52">
        <v>0</v>
      </c>
      <c r="D2522" s="62">
        <v>2028</v>
      </c>
      <c r="E2522" s="62">
        <v>8</v>
      </c>
      <c r="F2522" s="62">
        <v>2029</v>
      </c>
      <c r="G2522" s="62">
        <v>2029</v>
      </c>
      <c r="H2522" s="168">
        <v>910.03217168674587</v>
      </c>
      <c r="I2522" s="168">
        <v>0</v>
      </c>
      <c r="J2522" s="168">
        <v>0</v>
      </c>
      <c r="K2522" s="168">
        <v>0</v>
      </c>
      <c r="L2522" s="168">
        <v>0</v>
      </c>
      <c r="M2522" s="168">
        <v>0</v>
      </c>
      <c r="N2522" s="168">
        <v>8325.3203773493933</v>
      </c>
      <c r="O2522" s="168">
        <v>0</v>
      </c>
      <c r="P2522" s="168">
        <v>0</v>
      </c>
      <c r="Q2522" s="168">
        <v>0</v>
      </c>
      <c r="R2522" s="168">
        <v>16854.539341807234</v>
      </c>
      <c r="S2522" s="168">
        <v>0</v>
      </c>
      <c r="T2522" s="168">
        <v>0</v>
      </c>
      <c r="U2522" s="168">
        <v>15753.055534939758</v>
      </c>
      <c r="V2522" s="168">
        <v>8364.998061686736</v>
      </c>
      <c r="W2522" s="168">
        <v>0</v>
      </c>
      <c r="X2522" s="168">
        <v>8473.8677893735858</v>
      </c>
      <c r="Y2522" s="168">
        <v>0</v>
      </c>
      <c r="Z2522" s="168">
        <v>0</v>
      </c>
      <c r="AA2522" s="168">
        <v>0</v>
      </c>
      <c r="AB2522" s="168">
        <v>0</v>
      </c>
      <c r="AC2522" s="168">
        <v>2153.6022534939757</v>
      </c>
      <c r="AD2522" s="168">
        <v>0</v>
      </c>
      <c r="AE2522" s="168">
        <v>4836.2600000000048</v>
      </c>
      <c r="AF2522" s="168">
        <v>0</v>
      </c>
      <c r="AG2522" s="168">
        <v>2395.7524867469888</v>
      </c>
      <c r="AH2522" s="43">
        <v>68067.428017084429</v>
      </c>
    </row>
    <row r="2523" spans="1:34">
      <c r="A2523" s="52">
        <v>0</v>
      </c>
      <c r="D2523" s="62">
        <v>2028</v>
      </c>
      <c r="E2523" s="62">
        <v>9</v>
      </c>
      <c r="F2523" s="62">
        <v>2029</v>
      </c>
      <c r="G2523" s="62">
        <v>2029</v>
      </c>
      <c r="H2523" s="168">
        <v>916.56480542168629</v>
      </c>
      <c r="I2523" s="168">
        <v>0</v>
      </c>
      <c r="J2523" s="168">
        <v>0</v>
      </c>
      <c r="K2523" s="168">
        <v>0</v>
      </c>
      <c r="L2523" s="168">
        <v>0</v>
      </c>
      <c r="M2523" s="168">
        <v>0</v>
      </c>
      <c r="N2523" s="168">
        <v>7300.6922592771061</v>
      </c>
      <c r="O2523" s="168">
        <v>0</v>
      </c>
      <c r="P2523" s="168">
        <v>0</v>
      </c>
      <c r="Q2523" s="168">
        <v>0</v>
      </c>
      <c r="R2523" s="168">
        <v>17216.396912891563</v>
      </c>
      <c r="S2523" s="168">
        <v>0</v>
      </c>
      <c r="T2523" s="168">
        <v>0</v>
      </c>
      <c r="U2523" s="168">
        <v>18124.676574698791</v>
      </c>
      <c r="V2523" s="168">
        <v>4744.1737284337305</v>
      </c>
      <c r="W2523" s="168">
        <v>0</v>
      </c>
      <c r="X2523" s="168">
        <v>8107.7598834127493</v>
      </c>
      <c r="Y2523" s="168">
        <v>0</v>
      </c>
      <c r="Z2523" s="168">
        <v>0</v>
      </c>
      <c r="AA2523" s="168">
        <v>0</v>
      </c>
      <c r="AB2523" s="168">
        <v>0</v>
      </c>
      <c r="AC2523" s="168">
        <v>2455.9151701204819</v>
      </c>
      <c r="AD2523" s="168">
        <v>0</v>
      </c>
      <c r="AE2523" s="168">
        <v>7379.9440000000077</v>
      </c>
      <c r="AF2523" s="168">
        <v>0</v>
      </c>
      <c r="AG2523" s="168">
        <v>2241.2586680722884</v>
      </c>
      <c r="AH2523" s="43">
        <v>68487.382002328406</v>
      </c>
    </row>
    <row r="2524" spans="1:34">
      <c r="A2524" s="52">
        <v>0</v>
      </c>
      <c r="D2524" s="62">
        <v>2028</v>
      </c>
      <c r="E2524" s="62">
        <v>10</v>
      </c>
      <c r="F2524" s="62">
        <v>2029</v>
      </c>
      <c r="G2524" s="62">
        <v>2029</v>
      </c>
      <c r="H2524" s="168">
        <v>893.51912530120535</v>
      </c>
      <c r="I2524" s="168">
        <v>0</v>
      </c>
      <c r="J2524" s="168">
        <v>0</v>
      </c>
      <c r="K2524" s="168">
        <v>0</v>
      </c>
      <c r="L2524" s="168">
        <v>0</v>
      </c>
      <c r="M2524" s="168">
        <v>0</v>
      </c>
      <c r="N2524" s="168">
        <v>4359.3995884337355</v>
      </c>
      <c r="O2524" s="168">
        <v>0</v>
      </c>
      <c r="P2524" s="168">
        <v>0</v>
      </c>
      <c r="Q2524" s="168">
        <v>0</v>
      </c>
      <c r="R2524" s="168">
        <v>8713.3690512048179</v>
      </c>
      <c r="S2524" s="168">
        <v>0</v>
      </c>
      <c r="T2524" s="168">
        <v>515.28451951807222</v>
      </c>
      <c r="U2524" s="168">
        <v>19039.981731325308</v>
      </c>
      <c r="V2524" s="168">
        <v>1568.7311115662646</v>
      </c>
      <c r="W2524" s="168">
        <v>0</v>
      </c>
      <c r="X2524" s="168">
        <v>7592.803177903158</v>
      </c>
      <c r="Y2524" s="168">
        <v>0</v>
      </c>
      <c r="Z2524" s="168">
        <v>0</v>
      </c>
      <c r="AA2524" s="168">
        <v>0</v>
      </c>
      <c r="AB2524" s="168">
        <v>0</v>
      </c>
      <c r="AC2524" s="168">
        <v>2960.3772881927716</v>
      </c>
      <c r="AD2524" s="168">
        <v>0</v>
      </c>
      <c r="AE2524" s="168">
        <v>0</v>
      </c>
      <c r="AF2524" s="168">
        <v>0</v>
      </c>
      <c r="AG2524" s="168">
        <v>1865.6409951807225</v>
      </c>
      <c r="AH2524" s="43">
        <v>47509.106588626062</v>
      </c>
    </row>
    <row r="2525" spans="1:34">
      <c r="A2525" s="52">
        <v>0</v>
      </c>
      <c r="D2525" s="62">
        <v>2028</v>
      </c>
      <c r="E2525" s="62">
        <v>11</v>
      </c>
      <c r="F2525" s="62">
        <v>2029</v>
      </c>
      <c r="G2525" s="62">
        <v>2029</v>
      </c>
      <c r="H2525" s="168">
        <v>808.05050060241024</v>
      </c>
      <c r="I2525" s="168">
        <v>0</v>
      </c>
      <c r="J2525" s="168">
        <v>0</v>
      </c>
      <c r="K2525" s="168">
        <v>0</v>
      </c>
      <c r="L2525" s="168">
        <v>1053.9267951807233</v>
      </c>
      <c r="M2525" s="168">
        <v>0</v>
      </c>
      <c r="N2525" s="168">
        <v>3177.2469416867475</v>
      </c>
      <c r="O2525" s="168">
        <v>0</v>
      </c>
      <c r="P2525" s="168">
        <v>0</v>
      </c>
      <c r="Q2525" s="168">
        <v>0</v>
      </c>
      <c r="R2525" s="168">
        <v>6215.3774415662674</v>
      </c>
      <c r="S2525" s="168">
        <v>0</v>
      </c>
      <c r="T2525" s="168">
        <v>131.86920144578309</v>
      </c>
      <c r="U2525" s="168">
        <v>15390.202419277106</v>
      </c>
      <c r="V2525" s="168">
        <v>1522.0499978313253</v>
      </c>
      <c r="W2525" s="168">
        <v>0</v>
      </c>
      <c r="X2525" s="168">
        <v>6355.40356145237</v>
      </c>
      <c r="Y2525" s="168">
        <v>0</v>
      </c>
      <c r="Z2525" s="168">
        <v>0</v>
      </c>
      <c r="AA2525" s="168">
        <v>0</v>
      </c>
      <c r="AB2525" s="168">
        <v>0</v>
      </c>
      <c r="AC2525" s="168">
        <v>2597.9424414457822</v>
      </c>
      <c r="AD2525" s="168">
        <v>0</v>
      </c>
      <c r="AE2525" s="168">
        <v>0</v>
      </c>
      <c r="AF2525" s="168">
        <v>0</v>
      </c>
      <c r="AG2525" s="168">
        <v>1322.3499361445786</v>
      </c>
      <c r="AH2525" s="43">
        <v>38574.41923663309</v>
      </c>
    </row>
    <row r="2526" spans="1:34">
      <c r="A2526" s="52">
        <v>0</v>
      </c>
      <c r="D2526" s="62">
        <v>2028</v>
      </c>
      <c r="E2526" s="62">
        <v>12</v>
      </c>
      <c r="F2526" s="62">
        <v>2029</v>
      </c>
      <c r="G2526" s="62">
        <v>2029</v>
      </c>
      <c r="H2526" s="168">
        <v>666.87302710843369</v>
      </c>
      <c r="I2526" s="168">
        <v>0</v>
      </c>
      <c r="J2526" s="168">
        <v>0</v>
      </c>
      <c r="K2526" s="168">
        <v>0</v>
      </c>
      <c r="L2526" s="168">
        <v>1503.9481686746988</v>
      </c>
      <c r="M2526" s="168">
        <v>0</v>
      </c>
      <c r="N2526" s="168">
        <v>2757.2270901204793</v>
      </c>
      <c r="O2526" s="168">
        <v>0</v>
      </c>
      <c r="P2526" s="168">
        <v>0</v>
      </c>
      <c r="Q2526" s="168">
        <v>0</v>
      </c>
      <c r="R2526" s="168">
        <v>5324.4652963855415</v>
      </c>
      <c r="S2526" s="168">
        <v>0</v>
      </c>
      <c r="T2526" s="168">
        <v>0</v>
      </c>
      <c r="U2526" s="168">
        <v>9489.7531060241017</v>
      </c>
      <c r="V2526" s="168">
        <v>772.69527734939743</v>
      </c>
      <c r="W2526" s="168">
        <v>0</v>
      </c>
      <c r="X2526" s="168">
        <v>4960.1340060862321</v>
      </c>
      <c r="Y2526" s="168">
        <v>0</v>
      </c>
      <c r="Z2526" s="168">
        <v>0</v>
      </c>
      <c r="AA2526" s="168">
        <v>0</v>
      </c>
      <c r="AB2526" s="168">
        <v>0</v>
      </c>
      <c r="AC2526" s="168">
        <v>2895.34004</v>
      </c>
      <c r="AD2526" s="168">
        <v>0</v>
      </c>
      <c r="AE2526" s="168">
        <v>0</v>
      </c>
      <c r="AF2526" s="168">
        <v>0</v>
      </c>
      <c r="AG2526" s="168">
        <v>985.53876746987942</v>
      </c>
      <c r="AH2526" s="43">
        <v>29355.974779218763</v>
      </c>
    </row>
    <row r="2527" spans="1:34">
      <c r="A2527" s="52">
        <v>0</v>
      </c>
      <c r="D2527" s="62">
        <v>2029</v>
      </c>
      <c r="E2527" s="62">
        <v>1</v>
      </c>
      <c r="F2527" s="62">
        <v>2029</v>
      </c>
      <c r="G2527" s="62">
        <v>2029</v>
      </c>
      <c r="H2527" s="168">
        <v>569.45545253012131</v>
      </c>
      <c r="I2527" s="168">
        <v>0</v>
      </c>
      <c r="J2527" s="168">
        <v>0</v>
      </c>
      <c r="K2527" s="168">
        <v>0</v>
      </c>
      <c r="L2527" s="168">
        <v>594.73947072289161</v>
      </c>
      <c r="M2527" s="168">
        <v>0</v>
      </c>
      <c r="N2527" s="168">
        <v>3405.3847889156627</v>
      </c>
      <c r="O2527" s="168">
        <v>0</v>
      </c>
      <c r="P2527" s="168">
        <v>0</v>
      </c>
      <c r="Q2527" s="168">
        <v>0</v>
      </c>
      <c r="R2527" s="168">
        <v>5757.4672481927691</v>
      </c>
      <c r="S2527" s="168">
        <v>0</v>
      </c>
      <c r="T2527" s="168">
        <v>0</v>
      </c>
      <c r="U2527" s="168">
        <v>7901.8379550602413</v>
      </c>
      <c r="V2527" s="168">
        <v>167.85518602409638</v>
      </c>
      <c r="W2527" s="168">
        <v>0</v>
      </c>
      <c r="X2527" s="168">
        <v>4932.8483925318442</v>
      </c>
      <c r="Y2527" s="168">
        <v>0</v>
      </c>
      <c r="Z2527" s="168">
        <v>0</v>
      </c>
      <c r="AA2527" s="168">
        <v>0</v>
      </c>
      <c r="AB2527" s="168">
        <v>0</v>
      </c>
      <c r="AC2527" s="168">
        <v>990.07766915662626</v>
      </c>
      <c r="AD2527" s="168">
        <v>0</v>
      </c>
      <c r="AE2527" s="168">
        <v>0</v>
      </c>
      <c r="AF2527" s="168">
        <v>0</v>
      </c>
      <c r="AG2527" s="168">
        <v>1088.028793373494</v>
      </c>
      <c r="AH2527" s="43">
        <v>25407.694956507745</v>
      </c>
    </row>
    <row r="2528" spans="1:34">
      <c r="A2528" s="52">
        <v>0</v>
      </c>
      <c r="D2528" s="62">
        <v>2029</v>
      </c>
      <c r="E2528" s="62">
        <v>2</v>
      </c>
      <c r="F2528" s="62">
        <v>2029</v>
      </c>
      <c r="G2528" s="62">
        <v>2029</v>
      </c>
      <c r="H2528" s="168">
        <v>393.55416674698853</v>
      </c>
      <c r="I2528" s="168">
        <v>0</v>
      </c>
      <c r="J2528" s="168">
        <v>0</v>
      </c>
      <c r="K2528" s="168">
        <v>0</v>
      </c>
      <c r="L2528" s="168">
        <v>1182.3402831325307</v>
      </c>
      <c r="M2528" s="168">
        <v>0</v>
      </c>
      <c r="N2528" s="168">
        <v>2714.6373672289155</v>
      </c>
      <c r="O2528" s="168">
        <v>0</v>
      </c>
      <c r="P2528" s="168">
        <v>0</v>
      </c>
      <c r="Q2528" s="168">
        <v>0</v>
      </c>
      <c r="R2528" s="168">
        <v>3147.0335074698801</v>
      </c>
      <c r="S2528" s="168">
        <v>0</v>
      </c>
      <c r="T2528" s="168">
        <v>0</v>
      </c>
      <c r="U2528" s="168">
        <v>4851.3457616867481</v>
      </c>
      <c r="V2528" s="168">
        <v>165.42250216867475</v>
      </c>
      <c r="W2528" s="168">
        <v>0</v>
      </c>
      <c r="X2528" s="168">
        <v>4422.0556020307968</v>
      </c>
      <c r="Y2528" s="168">
        <v>0</v>
      </c>
      <c r="Z2528" s="168">
        <v>0</v>
      </c>
      <c r="AA2528" s="168">
        <v>0</v>
      </c>
      <c r="AB2528" s="168">
        <v>0</v>
      </c>
      <c r="AC2528" s="168">
        <v>608.45422602409644</v>
      </c>
      <c r="AD2528" s="168">
        <v>0</v>
      </c>
      <c r="AE2528" s="168">
        <v>0</v>
      </c>
      <c r="AF2528" s="168">
        <v>0</v>
      </c>
      <c r="AG2528" s="168">
        <v>516.01091024096354</v>
      </c>
      <c r="AH2528" s="43">
        <v>18000.854326729594</v>
      </c>
    </row>
    <row r="2529" spans="1:34">
      <c r="A2529" s="52">
        <v>0</v>
      </c>
      <c r="D2529" s="62">
        <v>2029</v>
      </c>
      <c r="E2529" s="62">
        <v>3</v>
      </c>
      <c r="F2529" s="62">
        <v>2029</v>
      </c>
      <c r="G2529" s="62">
        <v>2029</v>
      </c>
      <c r="H2529" s="168">
        <v>665.66565012048159</v>
      </c>
      <c r="I2529" s="168">
        <v>0</v>
      </c>
      <c r="J2529" s="168">
        <v>0</v>
      </c>
      <c r="K2529" s="168">
        <v>0</v>
      </c>
      <c r="L2529" s="168">
        <v>781.23691915662675</v>
      </c>
      <c r="M2529" s="168">
        <v>0</v>
      </c>
      <c r="N2529" s="168">
        <v>3351.8518637349403</v>
      </c>
      <c r="O2529" s="168">
        <v>0</v>
      </c>
      <c r="P2529" s="168">
        <v>0</v>
      </c>
      <c r="Q2529" s="168">
        <v>0</v>
      </c>
      <c r="R2529" s="168">
        <v>4958.2964212048182</v>
      </c>
      <c r="S2529" s="168">
        <v>0</v>
      </c>
      <c r="T2529" s="168">
        <v>0</v>
      </c>
      <c r="U2529" s="168">
        <v>14763.400824337345</v>
      </c>
      <c r="V2529" s="168">
        <v>549.78655132530128</v>
      </c>
      <c r="W2529" s="168">
        <v>0</v>
      </c>
      <c r="X2529" s="168">
        <v>5873.8232751847645</v>
      </c>
      <c r="Y2529" s="168">
        <v>0</v>
      </c>
      <c r="Z2529" s="168">
        <v>0</v>
      </c>
      <c r="AA2529" s="168">
        <v>0</v>
      </c>
      <c r="AB2529" s="168">
        <v>0</v>
      </c>
      <c r="AC2529" s="168">
        <v>1134.7492708433736</v>
      </c>
      <c r="AD2529" s="168">
        <v>0</v>
      </c>
      <c r="AE2529" s="168">
        <v>0</v>
      </c>
      <c r="AF2529" s="168">
        <v>0</v>
      </c>
      <c r="AG2529" s="168">
        <v>1102.963986144578</v>
      </c>
      <c r="AH2529" s="43">
        <v>33181.774762052235</v>
      </c>
    </row>
    <row r="2530" spans="1:34">
      <c r="A2530" s="52">
        <v>0</v>
      </c>
      <c r="D2530" s="62">
        <v>2029</v>
      </c>
      <c r="E2530" s="62">
        <v>4</v>
      </c>
      <c r="F2530" s="62">
        <v>2029</v>
      </c>
      <c r="G2530" s="62">
        <v>2029</v>
      </c>
      <c r="H2530" s="168">
        <v>793.4618371084332</v>
      </c>
      <c r="I2530" s="168">
        <v>0</v>
      </c>
      <c r="J2530" s="168">
        <v>180.66924722891565</v>
      </c>
      <c r="K2530" s="168">
        <v>0</v>
      </c>
      <c r="L2530" s="168">
        <v>1536.1500357831326</v>
      </c>
      <c r="M2530" s="168">
        <v>0</v>
      </c>
      <c r="N2530" s="168">
        <v>4116.8546332530104</v>
      </c>
      <c r="O2530" s="168">
        <v>0</v>
      </c>
      <c r="P2530" s="168">
        <v>0</v>
      </c>
      <c r="Q2530" s="168">
        <v>0</v>
      </c>
      <c r="R2530" s="168">
        <v>6735.1863961445815</v>
      </c>
      <c r="S2530" s="168">
        <v>0</v>
      </c>
      <c r="T2530" s="168">
        <v>645.8388462650604</v>
      </c>
      <c r="U2530" s="168">
        <v>15098.709617710847</v>
      </c>
      <c r="V2530" s="168">
        <v>2446.0636166265062</v>
      </c>
      <c r="W2530" s="168">
        <v>0</v>
      </c>
      <c r="X2530" s="168">
        <v>6785.3442488254841</v>
      </c>
      <c r="Y2530" s="168">
        <v>0</v>
      </c>
      <c r="Z2530" s="168">
        <v>0</v>
      </c>
      <c r="AA2530" s="168">
        <v>0</v>
      </c>
      <c r="AB2530" s="168">
        <v>0</v>
      </c>
      <c r="AC2530" s="168">
        <v>1945.0293115662651</v>
      </c>
      <c r="AD2530" s="168">
        <v>0</v>
      </c>
      <c r="AE2530" s="168">
        <v>0</v>
      </c>
      <c r="AF2530" s="168">
        <v>0</v>
      </c>
      <c r="AG2530" s="168">
        <v>1461.4086126506029</v>
      </c>
      <c r="AH2530" s="43">
        <v>41744.716403162834</v>
      </c>
    </row>
    <row r="2531" spans="1:34">
      <c r="A2531" s="52">
        <v>0</v>
      </c>
      <c r="D2531" s="62">
        <v>2029</v>
      </c>
      <c r="E2531" s="62">
        <v>5</v>
      </c>
      <c r="F2531" s="62">
        <v>2029</v>
      </c>
      <c r="G2531" s="62">
        <v>2030</v>
      </c>
      <c r="H2531" s="168">
        <v>693.07647999999972</v>
      </c>
      <c r="I2531" s="168">
        <v>0</v>
      </c>
      <c r="J2531" s="168">
        <v>0</v>
      </c>
      <c r="K2531" s="168">
        <v>0</v>
      </c>
      <c r="L2531" s="168">
        <v>0</v>
      </c>
      <c r="M2531" s="168">
        <v>0</v>
      </c>
      <c r="N2531" s="168">
        <v>4764.4303410843368</v>
      </c>
      <c r="O2531" s="168">
        <v>0</v>
      </c>
      <c r="P2531" s="168">
        <v>0</v>
      </c>
      <c r="Q2531" s="168">
        <v>0</v>
      </c>
      <c r="R2531" s="168">
        <v>11169.018694819275</v>
      </c>
      <c r="S2531" s="168">
        <v>0</v>
      </c>
      <c r="T2531" s="168">
        <v>0</v>
      </c>
      <c r="U2531" s="168">
        <v>13335.47606036144</v>
      </c>
      <c r="V2531" s="168">
        <v>1831.8109431325304</v>
      </c>
      <c r="W2531" s="168">
        <v>0</v>
      </c>
      <c r="X2531" s="168">
        <v>7627.1059642794144</v>
      </c>
      <c r="Y2531" s="168">
        <v>0</v>
      </c>
      <c r="Z2531" s="168">
        <v>0</v>
      </c>
      <c r="AA2531" s="168">
        <v>0</v>
      </c>
      <c r="AB2531" s="168">
        <v>0</v>
      </c>
      <c r="AC2531" s="168">
        <v>4440.7469122891544</v>
      </c>
      <c r="AD2531" s="168">
        <v>0</v>
      </c>
      <c r="AE2531" s="168">
        <v>2025.9539999999986</v>
      </c>
      <c r="AF2531" s="168">
        <v>0</v>
      </c>
      <c r="AG2531" s="168">
        <v>2035.6667746987951</v>
      </c>
      <c r="AH2531" s="43">
        <v>47923.286170664949</v>
      </c>
    </row>
    <row r="2532" spans="1:34">
      <c r="A2532" s="52">
        <v>0</v>
      </c>
      <c r="D2532" s="62">
        <v>2029</v>
      </c>
      <c r="E2532" s="62">
        <v>6</v>
      </c>
      <c r="F2532" s="62">
        <v>2029</v>
      </c>
      <c r="G2532" s="62">
        <v>2030</v>
      </c>
      <c r="H2532" s="168">
        <v>684.72616096385468</v>
      </c>
      <c r="I2532" s="168">
        <v>0</v>
      </c>
      <c r="J2532" s="168">
        <v>0</v>
      </c>
      <c r="K2532" s="168">
        <v>0</v>
      </c>
      <c r="L2532" s="168">
        <v>0</v>
      </c>
      <c r="M2532" s="168">
        <v>0</v>
      </c>
      <c r="N2532" s="168">
        <v>5329.116358313252</v>
      </c>
      <c r="O2532" s="168">
        <v>0</v>
      </c>
      <c r="P2532" s="168">
        <v>0</v>
      </c>
      <c r="Q2532" s="168">
        <v>0</v>
      </c>
      <c r="R2532" s="168">
        <v>13832.143969879515</v>
      </c>
      <c r="S2532" s="168">
        <v>0</v>
      </c>
      <c r="T2532" s="168">
        <v>0</v>
      </c>
      <c r="U2532" s="168">
        <v>14614.556433132529</v>
      </c>
      <c r="V2532" s="168">
        <v>5702.5699602409568</v>
      </c>
      <c r="W2532" s="168">
        <v>0</v>
      </c>
      <c r="X2532" s="168">
        <v>8111.5452572432314</v>
      </c>
      <c r="Y2532" s="168">
        <v>0</v>
      </c>
      <c r="Z2532" s="168">
        <v>0</v>
      </c>
      <c r="AA2532" s="168">
        <v>0</v>
      </c>
      <c r="AB2532" s="168">
        <v>0</v>
      </c>
      <c r="AC2532" s="168">
        <v>3484.8727416867473</v>
      </c>
      <c r="AD2532" s="168">
        <v>0</v>
      </c>
      <c r="AE2532" s="168">
        <v>5391.3719999999912</v>
      </c>
      <c r="AF2532" s="168">
        <v>0</v>
      </c>
      <c r="AG2532" s="168">
        <v>2400.0854783132527</v>
      </c>
      <c r="AH2532" s="43">
        <v>59550.988359773335</v>
      </c>
    </row>
    <row r="2533" spans="1:34">
      <c r="A2533" s="52">
        <v>0</v>
      </c>
      <c r="D2533" s="62">
        <v>2029</v>
      </c>
      <c r="E2533" s="62">
        <v>7</v>
      </c>
      <c r="F2533" s="62">
        <v>2030</v>
      </c>
      <c r="G2533" s="62">
        <v>2030</v>
      </c>
      <c r="H2533" s="168">
        <v>1034.8949744578304</v>
      </c>
      <c r="I2533" s="168">
        <v>0</v>
      </c>
      <c r="J2533" s="168">
        <v>0</v>
      </c>
      <c r="K2533" s="168">
        <v>0</v>
      </c>
      <c r="L2533" s="168">
        <v>0</v>
      </c>
      <c r="M2533" s="168">
        <v>0</v>
      </c>
      <c r="N2533" s="168">
        <v>8376.4755716867439</v>
      </c>
      <c r="O2533" s="168">
        <v>0</v>
      </c>
      <c r="P2533" s="168">
        <v>0</v>
      </c>
      <c r="Q2533" s="168">
        <v>0</v>
      </c>
      <c r="R2533" s="168">
        <v>16862.535016144589</v>
      </c>
      <c r="S2533" s="168">
        <v>0</v>
      </c>
      <c r="T2533" s="168">
        <v>0</v>
      </c>
      <c r="U2533" s="168">
        <v>15146.143544578314</v>
      </c>
      <c r="V2533" s="168">
        <v>8555.7438103614459</v>
      </c>
      <c r="W2533" s="168">
        <v>0</v>
      </c>
      <c r="X2533" s="168">
        <v>8399.8835244152924</v>
      </c>
      <c r="Y2533" s="168">
        <v>0</v>
      </c>
      <c r="Z2533" s="168">
        <v>0</v>
      </c>
      <c r="AA2533" s="168">
        <v>0</v>
      </c>
      <c r="AB2533" s="168">
        <v>0</v>
      </c>
      <c r="AC2533" s="168">
        <v>2901.5882954216863</v>
      </c>
      <c r="AD2533" s="168">
        <v>0</v>
      </c>
      <c r="AE2533" s="168">
        <v>9424.7580000000016</v>
      </c>
      <c r="AF2533" s="168">
        <v>0</v>
      </c>
      <c r="AG2533" s="168">
        <v>2571.0934355421691</v>
      </c>
      <c r="AH2533" s="43">
        <v>73273.116172608075</v>
      </c>
    </row>
    <row r="2534" spans="1:34">
      <c r="A2534" s="52">
        <v>0</v>
      </c>
      <c r="D2534" s="62">
        <v>2029</v>
      </c>
      <c r="E2534" s="62">
        <v>8</v>
      </c>
      <c r="F2534" s="62">
        <v>2030</v>
      </c>
      <c r="G2534" s="62">
        <v>2030</v>
      </c>
      <c r="H2534" s="168">
        <v>910.3663036144568</v>
      </c>
      <c r="I2534" s="168">
        <v>0</v>
      </c>
      <c r="J2534" s="168">
        <v>0</v>
      </c>
      <c r="K2534" s="168">
        <v>0</v>
      </c>
      <c r="L2534" s="168">
        <v>0</v>
      </c>
      <c r="M2534" s="168">
        <v>0</v>
      </c>
      <c r="N2534" s="168">
        <v>8434.2482521686688</v>
      </c>
      <c r="O2534" s="168">
        <v>0</v>
      </c>
      <c r="P2534" s="168">
        <v>0</v>
      </c>
      <c r="Q2534" s="168">
        <v>0</v>
      </c>
      <c r="R2534" s="168">
        <v>17414.843421084341</v>
      </c>
      <c r="S2534" s="168">
        <v>0</v>
      </c>
      <c r="T2534" s="168">
        <v>0</v>
      </c>
      <c r="U2534" s="168">
        <v>15764.420246506017</v>
      </c>
      <c r="V2534" s="168">
        <v>8356.2315556626399</v>
      </c>
      <c r="W2534" s="168">
        <v>0</v>
      </c>
      <c r="X2534" s="168">
        <v>8733.9528608431447</v>
      </c>
      <c r="Y2534" s="168">
        <v>0</v>
      </c>
      <c r="Z2534" s="168">
        <v>0</v>
      </c>
      <c r="AA2534" s="168">
        <v>0</v>
      </c>
      <c r="AB2534" s="168">
        <v>0</v>
      </c>
      <c r="AC2534" s="168">
        <v>2167.5060086746985</v>
      </c>
      <c r="AD2534" s="168">
        <v>0</v>
      </c>
      <c r="AE2534" s="168">
        <v>4971.5399999999936</v>
      </c>
      <c r="AF2534" s="168">
        <v>0</v>
      </c>
      <c r="AG2534" s="168">
        <v>2443.3975373493986</v>
      </c>
      <c r="AH2534" s="43">
        <v>69196.506185903359</v>
      </c>
    </row>
    <row r="2535" spans="1:34">
      <c r="A2535" s="52">
        <v>0</v>
      </c>
      <c r="D2535" s="62">
        <v>2029</v>
      </c>
      <c r="E2535" s="62">
        <v>9</v>
      </c>
      <c r="F2535" s="62">
        <v>2030</v>
      </c>
      <c r="G2535" s="62">
        <v>2030</v>
      </c>
      <c r="H2535" s="168">
        <v>916.90133590361359</v>
      </c>
      <c r="I2535" s="168">
        <v>0</v>
      </c>
      <c r="J2535" s="168">
        <v>0</v>
      </c>
      <c r="K2535" s="168">
        <v>0</v>
      </c>
      <c r="L2535" s="168">
        <v>0</v>
      </c>
      <c r="M2535" s="168">
        <v>0</v>
      </c>
      <c r="N2535" s="168">
        <v>7403.6369124096364</v>
      </c>
      <c r="O2535" s="168">
        <v>0</v>
      </c>
      <c r="P2535" s="168">
        <v>0</v>
      </c>
      <c r="Q2535" s="168">
        <v>0</v>
      </c>
      <c r="R2535" s="168">
        <v>17881.471093734941</v>
      </c>
      <c r="S2535" s="168">
        <v>0</v>
      </c>
      <c r="T2535" s="168">
        <v>0</v>
      </c>
      <c r="U2535" s="168">
        <v>18137.752242530114</v>
      </c>
      <c r="V2535" s="168">
        <v>4741.5461983132491</v>
      </c>
      <c r="W2535" s="168">
        <v>0</v>
      </c>
      <c r="X2535" s="168">
        <v>8356.4777637657371</v>
      </c>
      <c r="Y2535" s="168">
        <v>0</v>
      </c>
      <c r="Z2535" s="168">
        <v>0</v>
      </c>
      <c r="AA2535" s="168">
        <v>0</v>
      </c>
      <c r="AB2535" s="168">
        <v>0</v>
      </c>
      <c r="AC2535" s="168">
        <v>2469.0711465060244</v>
      </c>
      <c r="AD2535" s="168">
        <v>0</v>
      </c>
      <c r="AE2535" s="168">
        <v>7586.3760000000011</v>
      </c>
      <c r="AF2535" s="168">
        <v>0</v>
      </c>
      <c r="AG2535" s="168">
        <v>2285.8312536144567</v>
      </c>
      <c r="AH2535" s="43">
        <v>69779.063946777766</v>
      </c>
    </row>
    <row r="2536" spans="1:34">
      <c r="A2536" s="52">
        <v>0</v>
      </c>
      <c r="D2536" s="62">
        <v>2029</v>
      </c>
      <c r="E2536" s="62">
        <v>10</v>
      </c>
      <c r="F2536" s="62">
        <v>2030</v>
      </c>
      <c r="G2536" s="62">
        <v>2030</v>
      </c>
      <c r="H2536" s="168">
        <v>893.84719421686771</v>
      </c>
      <c r="I2536" s="168">
        <v>0</v>
      </c>
      <c r="J2536" s="168">
        <v>0</v>
      </c>
      <c r="K2536" s="168">
        <v>0</v>
      </c>
      <c r="L2536" s="168">
        <v>0</v>
      </c>
      <c r="M2536" s="168">
        <v>0</v>
      </c>
      <c r="N2536" s="168">
        <v>4444.9596585542185</v>
      </c>
      <c r="O2536" s="168">
        <v>0</v>
      </c>
      <c r="P2536" s="168">
        <v>0</v>
      </c>
      <c r="Q2536" s="168">
        <v>0</v>
      </c>
      <c r="R2536" s="168">
        <v>8712.5851807228883</v>
      </c>
      <c r="S2536" s="168">
        <v>0</v>
      </c>
      <c r="T2536" s="168">
        <v>516.54242385542159</v>
      </c>
      <c r="U2536" s="168">
        <v>19053.717726867468</v>
      </c>
      <c r="V2536" s="168">
        <v>1553.2686416867473</v>
      </c>
      <c r="W2536" s="168">
        <v>0</v>
      </c>
      <c r="X2536" s="168">
        <v>7825.5322986773899</v>
      </c>
      <c r="Y2536" s="168">
        <v>0</v>
      </c>
      <c r="Z2536" s="168">
        <v>0</v>
      </c>
      <c r="AA2536" s="168">
        <v>0</v>
      </c>
      <c r="AB2536" s="168">
        <v>0</v>
      </c>
      <c r="AC2536" s="168">
        <v>2980.9494224096375</v>
      </c>
      <c r="AD2536" s="168">
        <v>0</v>
      </c>
      <c r="AE2536" s="168">
        <v>0</v>
      </c>
      <c r="AF2536" s="168">
        <v>0</v>
      </c>
      <c r="AG2536" s="168">
        <v>1902.7435590361451</v>
      </c>
      <c r="AH2536" s="43">
        <v>47884.146106026776</v>
      </c>
    </row>
    <row r="2537" spans="1:34">
      <c r="A2537" s="52">
        <v>0</v>
      </c>
      <c r="D2537" s="62">
        <v>2029</v>
      </c>
      <c r="E2537" s="62">
        <v>11</v>
      </c>
      <c r="F2537" s="62">
        <v>2030</v>
      </c>
      <c r="G2537" s="62">
        <v>2030</v>
      </c>
      <c r="H2537" s="168">
        <v>808.34718843373537</v>
      </c>
      <c r="I2537" s="168">
        <v>0</v>
      </c>
      <c r="J2537" s="168">
        <v>0</v>
      </c>
      <c r="K2537" s="168">
        <v>0</v>
      </c>
      <c r="L2537" s="168">
        <v>1051.1674366265056</v>
      </c>
      <c r="M2537" s="168">
        <v>0</v>
      </c>
      <c r="N2537" s="168">
        <v>3239.6054077108429</v>
      </c>
      <c r="O2537" s="168">
        <v>0</v>
      </c>
      <c r="P2537" s="168">
        <v>0</v>
      </c>
      <c r="Q2537" s="168">
        <v>0</v>
      </c>
      <c r="R2537" s="168">
        <v>6214.8182949397578</v>
      </c>
      <c r="S2537" s="168">
        <v>0</v>
      </c>
      <c r="T2537" s="168">
        <v>132.19111843373494</v>
      </c>
      <c r="U2537" s="168">
        <v>15401.305358072288</v>
      </c>
      <c r="V2537" s="168">
        <v>1507.047648433735</v>
      </c>
      <c r="W2537" s="168">
        <v>0</v>
      </c>
      <c r="X2537" s="168">
        <v>6549.712976727883</v>
      </c>
      <c r="Y2537" s="168">
        <v>0</v>
      </c>
      <c r="Z2537" s="168">
        <v>0</v>
      </c>
      <c r="AA2537" s="168">
        <v>0</v>
      </c>
      <c r="AB2537" s="168">
        <v>0</v>
      </c>
      <c r="AC2537" s="168">
        <v>2615.9959580722893</v>
      </c>
      <c r="AD2537" s="168">
        <v>0</v>
      </c>
      <c r="AE2537" s="168">
        <v>0</v>
      </c>
      <c r="AF2537" s="168">
        <v>0</v>
      </c>
      <c r="AG2537" s="168">
        <v>1348.647907228916</v>
      </c>
      <c r="AH2537" s="43">
        <v>38868.839294679681</v>
      </c>
    </row>
    <row r="2538" spans="1:34">
      <c r="A2538" s="52">
        <v>0</v>
      </c>
      <c r="D2538" s="62">
        <v>2029</v>
      </c>
      <c r="E2538" s="62">
        <v>12</v>
      </c>
      <c r="F2538" s="62">
        <v>2030</v>
      </c>
      <c r="G2538" s="62">
        <v>2030</v>
      </c>
      <c r="H2538" s="168">
        <v>667.1178795180723</v>
      </c>
      <c r="I2538" s="168">
        <v>0</v>
      </c>
      <c r="J2538" s="168">
        <v>0</v>
      </c>
      <c r="K2538" s="168">
        <v>0</v>
      </c>
      <c r="L2538" s="168">
        <v>1500.010578072289</v>
      </c>
      <c r="M2538" s="168">
        <v>0</v>
      </c>
      <c r="N2538" s="168">
        <v>2811.3420062650589</v>
      </c>
      <c r="O2538" s="168">
        <v>0</v>
      </c>
      <c r="P2538" s="168">
        <v>0</v>
      </c>
      <c r="Q2538" s="168">
        <v>0</v>
      </c>
      <c r="R2538" s="168">
        <v>5323.9862978313258</v>
      </c>
      <c r="S2538" s="168">
        <v>0</v>
      </c>
      <c r="T2538" s="168">
        <v>0</v>
      </c>
      <c r="U2538" s="168">
        <v>9496.599289397589</v>
      </c>
      <c r="V2538" s="168">
        <v>765.07907253012036</v>
      </c>
      <c r="W2538" s="168">
        <v>0</v>
      </c>
      <c r="X2538" s="168">
        <v>5111.1220523425291</v>
      </c>
      <c r="Y2538" s="168">
        <v>0</v>
      </c>
      <c r="Z2538" s="168">
        <v>0</v>
      </c>
      <c r="AA2538" s="168">
        <v>0</v>
      </c>
      <c r="AB2538" s="168">
        <v>0</v>
      </c>
      <c r="AC2538" s="168">
        <v>2915.4602200000004</v>
      </c>
      <c r="AD2538" s="168">
        <v>0</v>
      </c>
      <c r="AE2538" s="168">
        <v>0</v>
      </c>
      <c r="AF2538" s="168">
        <v>0</v>
      </c>
      <c r="AG2538" s="168">
        <v>1005.1384734939759</v>
      </c>
      <c r="AH2538" s="43">
        <v>29595.855869450959</v>
      </c>
    </row>
    <row r="2539" spans="1:34">
      <c r="A2539" s="52">
        <v>0</v>
      </c>
      <c r="D2539" s="62">
        <v>2030</v>
      </c>
      <c r="E2539" s="62">
        <v>1</v>
      </c>
      <c r="F2539" s="62">
        <v>2030</v>
      </c>
      <c r="G2539" s="62">
        <v>2030</v>
      </c>
      <c r="H2539" s="168">
        <v>569.66748349397653</v>
      </c>
      <c r="I2539" s="168">
        <v>0</v>
      </c>
      <c r="J2539" s="168">
        <v>0</v>
      </c>
      <c r="K2539" s="168">
        <v>0</v>
      </c>
      <c r="L2539" s="168">
        <v>593.17841530120472</v>
      </c>
      <c r="M2539" s="168">
        <v>0</v>
      </c>
      <c r="N2539" s="168">
        <v>3472.0987368674701</v>
      </c>
      <c r="O2539" s="168">
        <v>0</v>
      </c>
      <c r="P2539" s="168">
        <v>0</v>
      </c>
      <c r="Q2539" s="168">
        <v>0</v>
      </c>
      <c r="R2539" s="168">
        <v>5756.9485228915664</v>
      </c>
      <c r="S2539" s="168">
        <v>0</v>
      </c>
      <c r="T2539" s="168">
        <v>0</v>
      </c>
      <c r="U2539" s="168">
        <v>7908.2340826506024</v>
      </c>
      <c r="V2539" s="168">
        <v>166.24312987951808</v>
      </c>
      <c r="W2539" s="168">
        <v>0</v>
      </c>
      <c r="X2539" s="168">
        <v>5078.4741988557107</v>
      </c>
      <c r="Y2539" s="168">
        <v>0</v>
      </c>
      <c r="Z2539" s="168">
        <v>0</v>
      </c>
      <c r="AA2539" s="168">
        <v>0</v>
      </c>
      <c r="AB2539" s="168">
        <v>0</v>
      </c>
      <c r="AC2539" s="168">
        <v>996.92522192771105</v>
      </c>
      <c r="AD2539" s="168">
        <v>0</v>
      </c>
      <c r="AE2539" s="168">
        <v>0</v>
      </c>
      <c r="AF2539" s="168">
        <v>0</v>
      </c>
      <c r="AG2539" s="168">
        <v>1109.2607942168677</v>
      </c>
      <c r="AH2539" s="43">
        <v>25651.030586084627</v>
      </c>
    </row>
    <row r="2540" spans="1:34">
      <c r="A2540" s="52">
        <v>0</v>
      </c>
      <c r="D2540" s="62">
        <v>2030</v>
      </c>
      <c r="E2540" s="62">
        <v>2</v>
      </c>
      <c r="F2540" s="62">
        <v>2030</v>
      </c>
      <c r="G2540" s="62">
        <v>2030</v>
      </c>
      <c r="H2540" s="168">
        <v>393.70070265060298</v>
      </c>
      <c r="I2540" s="168">
        <v>0</v>
      </c>
      <c r="J2540" s="168">
        <v>0</v>
      </c>
      <c r="K2540" s="168">
        <v>0</v>
      </c>
      <c r="L2540" s="168">
        <v>1179.2369096385544</v>
      </c>
      <c r="M2540" s="168">
        <v>0</v>
      </c>
      <c r="N2540" s="168">
        <v>2767.8190742168676</v>
      </c>
      <c r="O2540" s="168">
        <v>0</v>
      </c>
      <c r="P2540" s="168">
        <v>0</v>
      </c>
      <c r="Q2540" s="168">
        <v>0</v>
      </c>
      <c r="R2540" s="168">
        <v>3146.7499720481915</v>
      </c>
      <c r="S2540" s="168">
        <v>0</v>
      </c>
      <c r="T2540" s="168">
        <v>0</v>
      </c>
      <c r="U2540" s="168">
        <v>4855.2726742168679</v>
      </c>
      <c r="V2540" s="168">
        <v>163.83380915662659</v>
      </c>
      <c r="W2540" s="168">
        <v>0</v>
      </c>
      <c r="X2540" s="168">
        <v>4552.2843509531285</v>
      </c>
      <c r="Y2540" s="168">
        <v>0</v>
      </c>
      <c r="Z2540" s="168">
        <v>0</v>
      </c>
      <c r="AA2540" s="168">
        <v>0</v>
      </c>
      <c r="AB2540" s="168">
        <v>0</v>
      </c>
      <c r="AC2540" s="168">
        <v>612.66240337349382</v>
      </c>
      <c r="AD2540" s="168">
        <v>0</v>
      </c>
      <c r="AE2540" s="168">
        <v>0</v>
      </c>
      <c r="AF2540" s="168">
        <v>0</v>
      </c>
      <c r="AG2540" s="168">
        <v>526.08044530120492</v>
      </c>
      <c r="AH2540" s="43">
        <v>18197.640341555543</v>
      </c>
    </row>
    <row r="2541" spans="1:34">
      <c r="A2541" s="52">
        <v>0</v>
      </c>
      <c r="D2541" s="62">
        <v>2030</v>
      </c>
      <c r="E2541" s="62">
        <v>3</v>
      </c>
      <c r="F2541" s="62">
        <v>2030</v>
      </c>
      <c r="G2541" s="62">
        <v>2030</v>
      </c>
      <c r="H2541" s="168">
        <v>665.91350397590327</v>
      </c>
      <c r="I2541" s="168">
        <v>0</v>
      </c>
      <c r="J2541" s="168">
        <v>0</v>
      </c>
      <c r="K2541" s="168">
        <v>0</v>
      </c>
      <c r="L2541" s="168">
        <v>779.186350481928</v>
      </c>
      <c r="M2541" s="168">
        <v>0</v>
      </c>
      <c r="N2541" s="168">
        <v>3417.5170630120469</v>
      </c>
      <c r="O2541" s="168">
        <v>0</v>
      </c>
      <c r="P2541" s="168">
        <v>0</v>
      </c>
      <c r="Q2541" s="168">
        <v>0</v>
      </c>
      <c r="R2541" s="168">
        <v>4957.8496980722884</v>
      </c>
      <c r="S2541" s="168">
        <v>0</v>
      </c>
      <c r="T2541" s="168">
        <v>0</v>
      </c>
      <c r="U2541" s="168">
        <v>14775.351030843369</v>
      </c>
      <c r="V2541" s="168">
        <v>544.50648337349401</v>
      </c>
      <c r="W2541" s="168">
        <v>0</v>
      </c>
      <c r="X2541" s="168">
        <v>6047.8133116838426</v>
      </c>
      <c r="Y2541" s="168">
        <v>0</v>
      </c>
      <c r="Z2541" s="168">
        <v>0</v>
      </c>
      <c r="AA2541" s="168">
        <v>0</v>
      </c>
      <c r="AB2541" s="168">
        <v>0</v>
      </c>
      <c r="AC2541" s="168">
        <v>1142.5973980722893</v>
      </c>
      <c r="AD2541" s="168">
        <v>0</v>
      </c>
      <c r="AE2541" s="168">
        <v>0</v>
      </c>
      <c r="AF2541" s="168">
        <v>0</v>
      </c>
      <c r="AG2541" s="168">
        <v>1124.4874351807227</v>
      </c>
      <c r="AH2541" s="43">
        <v>33455.22227469588</v>
      </c>
    </row>
    <row r="2542" spans="1:34">
      <c r="A2542" s="52">
        <v>0</v>
      </c>
      <c r="D2542" s="62">
        <v>2030</v>
      </c>
      <c r="E2542" s="62">
        <v>4</v>
      </c>
      <c r="F2542" s="62">
        <v>2030</v>
      </c>
      <c r="G2542" s="62">
        <v>2030</v>
      </c>
      <c r="H2542" s="168">
        <v>793.7572745783126</v>
      </c>
      <c r="I2542" s="168">
        <v>0</v>
      </c>
      <c r="J2542" s="168">
        <v>181.01076048192772</v>
      </c>
      <c r="K2542" s="168">
        <v>0</v>
      </c>
      <c r="L2542" s="168">
        <v>1532.1179924096389</v>
      </c>
      <c r="M2542" s="168">
        <v>0</v>
      </c>
      <c r="N2542" s="168">
        <v>4197.5067893975875</v>
      </c>
      <c r="O2542" s="168">
        <v>0</v>
      </c>
      <c r="P2542" s="168">
        <v>0</v>
      </c>
      <c r="Q2542" s="168">
        <v>0</v>
      </c>
      <c r="R2542" s="168">
        <v>6734.5795821686761</v>
      </c>
      <c r="S2542" s="168">
        <v>0</v>
      </c>
      <c r="T2542" s="168">
        <v>647.42903710843359</v>
      </c>
      <c r="U2542" s="168">
        <v>15110.931239277108</v>
      </c>
      <c r="V2542" s="168">
        <v>2422.571986867471</v>
      </c>
      <c r="W2542" s="168">
        <v>0</v>
      </c>
      <c r="X2542" s="168">
        <v>6986.8106730395921</v>
      </c>
      <c r="Y2542" s="168">
        <v>0</v>
      </c>
      <c r="Z2542" s="168">
        <v>0</v>
      </c>
      <c r="AA2542" s="168">
        <v>0</v>
      </c>
      <c r="AB2542" s="168">
        <v>0</v>
      </c>
      <c r="AC2542" s="168">
        <v>1958.4814792771074</v>
      </c>
      <c r="AD2542" s="168">
        <v>0</v>
      </c>
      <c r="AE2542" s="168">
        <v>0</v>
      </c>
      <c r="AF2542" s="168">
        <v>0</v>
      </c>
      <c r="AG2542" s="168">
        <v>1489.9268183132524</v>
      </c>
      <c r="AH2542" s="43">
        <v>42055.123632919102</v>
      </c>
    </row>
    <row r="2543" spans="1:34">
      <c r="A2543" s="52">
        <v>0</v>
      </c>
      <c r="D2543" s="62">
        <v>2030</v>
      </c>
      <c r="E2543" s="62">
        <v>5</v>
      </c>
      <c r="F2543" s="62">
        <v>2030</v>
      </c>
      <c r="G2543" s="62">
        <v>2031</v>
      </c>
      <c r="H2543" s="168">
        <v>693.33453999999972</v>
      </c>
      <c r="I2543" s="168">
        <v>0</v>
      </c>
      <c r="J2543" s="168">
        <v>0</v>
      </c>
      <c r="K2543" s="168">
        <v>0</v>
      </c>
      <c r="L2543" s="168">
        <v>0</v>
      </c>
      <c r="M2543" s="168">
        <v>0</v>
      </c>
      <c r="N2543" s="168">
        <v>4857.7689731325308</v>
      </c>
      <c r="O2543" s="168">
        <v>0</v>
      </c>
      <c r="P2543" s="168">
        <v>0</v>
      </c>
      <c r="Q2543" s="168">
        <v>0</v>
      </c>
      <c r="R2543" s="168">
        <v>11426.843732289155</v>
      </c>
      <c r="S2543" s="168">
        <v>0</v>
      </c>
      <c r="T2543" s="168">
        <v>0</v>
      </c>
      <c r="U2543" s="168">
        <v>13346.270435903611</v>
      </c>
      <c r="V2543" s="168">
        <v>1814.2185043373499</v>
      </c>
      <c r="W2543" s="168">
        <v>0</v>
      </c>
      <c r="X2543" s="168">
        <v>7853.9459914344407</v>
      </c>
      <c r="Y2543" s="168">
        <v>0</v>
      </c>
      <c r="Z2543" s="168">
        <v>0</v>
      </c>
      <c r="AA2543" s="168">
        <v>0</v>
      </c>
      <c r="AB2543" s="168">
        <v>0</v>
      </c>
      <c r="AC2543" s="168">
        <v>4453.6514404819245</v>
      </c>
      <c r="AD2543" s="168">
        <v>0</v>
      </c>
      <c r="AE2543" s="168">
        <v>2081.0819999999972</v>
      </c>
      <c r="AF2543" s="168">
        <v>0</v>
      </c>
      <c r="AG2543" s="168">
        <v>2075.3911633734947</v>
      </c>
      <c r="AH2543" s="43">
        <v>48602.506780952499</v>
      </c>
    </row>
    <row r="2544" spans="1:34">
      <c r="A2544" s="52">
        <v>0</v>
      </c>
      <c r="D2544" s="62">
        <v>2030</v>
      </c>
      <c r="E2544" s="62">
        <v>6</v>
      </c>
      <c r="F2544" s="62">
        <v>2030</v>
      </c>
      <c r="G2544" s="62">
        <v>2031</v>
      </c>
      <c r="H2544" s="168">
        <v>684.98111180722844</v>
      </c>
      <c r="I2544" s="168">
        <v>0</v>
      </c>
      <c r="J2544" s="168">
        <v>0</v>
      </c>
      <c r="K2544" s="168">
        <v>0</v>
      </c>
      <c r="L2544" s="168">
        <v>0</v>
      </c>
      <c r="M2544" s="168">
        <v>0</v>
      </c>
      <c r="N2544" s="168">
        <v>5433.5175973493988</v>
      </c>
      <c r="O2544" s="168">
        <v>0</v>
      </c>
      <c r="P2544" s="168">
        <v>0</v>
      </c>
      <c r="Q2544" s="168">
        <v>0</v>
      </c>
      <c r="R2544" s="168">
        <v>14241.851548192777</v>
      </c>
      <c r="S2544" s="168">
        <v>0</v>
      </c>
      <c r="T2544" s="168">
        <v>0</v>
      </c>
      <c r="U2544" s="168">
        <v>14626.386157831323</v>
      </c>
      <c r="V2544" s="168">
        <v>5691.2972487951738</v>
      </c>
      <c r="W2544" s="168">
        <v>0</v>
      </c>
      <c r="X2544" s="168">
        <v>8352.9879564406856</v>
      </c>
      <c r="Y2544" s="168">
        <v>0</v>
      </c>
      <c r="Z2544" s="168">
        <v>0</v>
      </c>
      <c r="AA2544" s="168">
        <v>0</v>
      </c>
      <c r="AB2544" s="168">
        <v>0</v>
      </c>
      <c r="AC2544" s="168">
        <v>3497.1513961445785</v>
      </c>
      <c r="AD2544" s="168">
        <v>0</v>
      </c>
      <c r="AE2544" s="168">
        <v>5538.076</v>
      </c>
      <c r="AF2544" s="168">
        <v>0</v>
      </c>
      <c r="AG2544" s="168">
        <v>2446.9212028915663</v>
      </c>
      <c r="AH2544" s="43">
        <v>60513.170219452739</v>
      </c>
    </row>
    <row r="2545" spans="1:34">
      <c r="A2545" s="52">
        <v>0</v>
      </c>
      <c r="D2545" s="62">
        <v>2030</v>
      </c>
      <c r="E2545" s="62">
        <v>7</v>
      </c>
      <c r="F2545" s="62">
        <v>2031</v>
      </c>
      <c r="G2545" s="62">
        <v>2031</v>
      </c>
      <c r="H2545" s="168">
        <v>1035.2803071084325</v>
      </c>
      <c r="I2545" s="168">
        <v>0</v>
      </c>
      <c r="J2545" s="168">
        <v>0</v>
      </c>
      <c r="K2545" s="168">
        <v>0</v>
      </c>
      <c r="L2545" s="168">
        <v>0</v>
      </c>
      <c r="M2545" s="168">
        <v>0</v>
      </c>
      <c r="N2545" s="168">
        <v>8488.2857126505987</v>
      </c>
      <c r="O2545" s="168">
        <v>0</v>
      </c>
      <c r="P2545" s="168">
        <v>0</v>
      </c>
      <c r="Q2545" s="168">
        <v>0</v>
      </c>
      <c r="R2545" s="168">
        <v>17458.422162168663</v>
      </c>
      <c r="S2545" s="168">
        <v>0</v>
      </c>
      <c r="T2545" s="168">
        <v>0</v>
      </c>
      <c r="U2545" s="168">
        <v>15158.403561445777</v>
      </c>
      <c r="V2545" s="168">
        <v>8551.9239381927709</v>
      </c>
      <c r="W2545" s="168">
        <v>0</v>
      </c>
      <c r="X2545" s="168">
        <v>8650.017734012401</v>
      </c>
      <c r="Y2545" s="168">
        <v>0</v>
      </c>
      <c r="Z2545" s="168">
        <v>0</v>
      </c>
      <c r="AA2545" s="168">
        <v>0</v>
      </c>
      <c r="AB2545" s="168">
        <v>0</v>
      </c>
      <c r="AC2545" s="168">
        <v>2914.739879036144</v>
      </c>
      <c r="AD2545" s="168">
        <v>0</v>
      </c>
      <c r="AE2545" s="168">
        <v>9681.2140000000072</v>
      </c>
      <c r="AF2545" s="168">
        <v>0</v>
      </c>
      <c r="AG2545" s="168">
        <v>2621.2662419277117</v>
      </c>
      <c r="AH2545" s="43">
        <v>74559.553536542502</v>
      </c>
    </row>
    <row r="2546" spans="1:34">
      <c r="A2546" s="52">
        <v>0</v>
      </c>
      <c r="D2546" s="62">
        <v>2030</v>
      </c>
      <c r="E2546" s="62">
        <v>8</v>
      </c>
      <c r="F2546" s="62">
        <v>2031</v>
      </c>
      <c r="G2546" s="62">
        <v>2031</v>
      </c>
      <c r="H2546" s="168">
        <v>910.7052692771075</v>
      </c>
      <c r="I2546" s="168">
        <v>0</v>
      </c>
      <c r="J2546" s="168">
        <v>0</v>
      </c>
      <c r="K2546" s="168">
        <v>0</v>
      </c>
      <c r="L2546" s="168">
        <v>0</v>
      </c>
      <c r="M2546" s="168">
        <v>0</v>
      </c>
      <c r="N2546" s="168">
        <v>8545.1111362650572</v>
      </c>
      <c r="O2546" s="168">
        <v>0</v>
      </c>
      <c r="P2546" s="168">
        <v>0</v>
      </c>
      <c r="Q2546" s="168">
        <v>0</v>
      </c>
      <c r="R2546" s="168">
        <v>17930.913066265053</v>
      </c>
      <c r="S2546" s="168">
        <v>0</v>
      </c>
      <c r="T2546" s="168">
        <v>0</v>
      </c>
      <c r="U2546" s="168">
        <v>15777.180726265058</v>
      </c>
      <c r="V2546" s="168">
        <v>8347.7741016867367</v>
      </c>
      <c r="W2546" s="168">
        <v>0</v>
      </c>
      <c r="X2546" s="168">
        <v>8994.1570730807034</v>
      </c>
      <c r="Y2546" s="168">
        <v>0</v>
      </c>
      <c r="Z2546" s="168">
        <v>0</v>
      </c>
      <c r="AA2546" s="168">
        <v>0</v>
      </c>
      <c r="AB2546" s="168">
        <v>0</v>
      </c>
      <c r="AC2546" s="168">
        <v>2181.4399344578305</v>
      </c>
      <c r="AD2546" s="168">
        <v>0</v>
      </c>
      <c r="AE2546" s="168">
        <v>5106.8200000000052</v>
      </c>
      <c r="AF2546" s="168">
        <v>0</v>
      </c>
      <c r="AG2546" s="168">
        <v>2491.0784616867463</v>
      </c>
      <c r="AH2546" s="43">
        <v>70285.179768984293</v>
      </c>
    </row>
    <row r="2547" spans="1:34">
      <c r="A2547" s="52">
        <v>0</v>
      </c>
      <c r="D2547" s="62">
        <v>2030</v>
      </c>
      <c r="E2547" s="62">
        <v>9</v>
      </c>
      <c r="F2547" s="62">
        <v>2031</v>
      </c>
      <c r="G2547" s="62">
        <v>2031</v>
      </c>
      <c r="H2547" s="168">
        <v>917.24273481927673</v>
      </c>
      <c r="I2547" s="168">
        <v>0</v>
      </c>
      <c r="J2547" s="168">
        <v>0</v>
      </c>
      <c r="K2547" s="168">
        <v>0</v>
      </c>
      <c r="L2547" s="168">
        <v>0</v>
      </c>
      <c r="M2547" s="168">
        <v>0</v>
      </c>
      <c r="N2547" s="168">
        <v>7508.4102880722858</v>
      </c>
      <c r="O2547" s="168">
        <v>0</v>
      </c>
      <c r="P2547" s="168">
        <v>0</v>
      </c>
      <c r="Q2547" s="168">
        <v>0</v>
      </c>
      <c r="R2547" s="168">
        <v>18494.059646024099</v>
      </c>
      <c r="S2547" s="168">
        <v>0</v>
      </c>
      <c r="T2547" s="168">
        <v>0</v>
      </c>
      <c r="U2547" s="168">
        <v>18152.4338113253</v>
      </c>
      <c r="V2547" s="168">
        <v>4739.0112984337311</v>
      </c>
      <c r="W2547" s="168">
        <v>0</v>
      </c>
      <c r="X2547" s="168">
        <v>8605.3035739478419</v>
      </c>
      <c r="Y2547" s="168">
        <v>0</v>
      </c>
      <c r="Z2547" s="168">
        <v>0</v>
      </c>
      <c r="AA2547" s="168">
        <v>0</v>
      </c>
      <c r="AB2547" s="168">
        <v>0</v>
      </c>
      <c r="AC2547" s="168">
        <v>2482.2556708433731</v>
      </c>
      <c r="AD2547" s="168">
        <v>0</v>
      </c>
      <c r="AE2547" s="168">
        <v>7792.8079999999991</v>
      </c>
      <c r="AF2547" s="168">
        <v>0</v>
      </c>
      <c r="AG2547" s="168">
        <v>2330.4373995180727</v>
      </c>
      <c r="AH2547" s="43">
        <v>71021.962422983997</v>
      </c>
    </row>
    <row r="2548" spans="1:34">
      <c r="A2548" s="52">
        <v>0</v>
      </c>
      <c r="D2548" s="62">
        <v>2030</v>
      </c>
      <c r="E2548" s="62">
        <v>10</v>
      </c>
      <c r="F2548" s="62">
        <v>2031</v>
      </c>
      <c r="G2548" s="62">
        <v>2031</v>
      </c>
      <c r="H2548" s="168">
        <v>894.18000915662697</v>
      </c>
      <c r="I2548" s="168">
        <v>0</v>
      </c>
      <c r="J2548" s="168">
        <v>0</v>
      </c>
      <c r="K2548" s="168">
        <v>0</v>
      </c>
      <c r="L2548" s="168">
        <v>0</v>
      </c>
      <c r="M2548" s="168">
        <v>0</v>
      </c>
      <c r="N2548" s="168">
        <v>4532.0396291566258</v>
      </c>
      <c r="O2548" s="168">
        <v>0</v>
      </c>
      <c r="P2548" s="168">
        <v>0</v>
      </c>
      <c r="Q2548" s="168">
        <v>0</v>
      </c>
      <c r="R2548" s="168">
        <v>8711.8002108433739</v>
      </c>
      <c r="S2548" s="168">
        <v>0</v>
      </c>
      <c r="T2548" s="168">
        <v>517.81425975903619</v>
      </c>
      <c r="U2548" s="168">
        <v>19069.140722168668</v>
      </c>
      <c r="V2548" s="168">
        <v>1538.3512815662652</v>
      </c>
      <c r="W2548" s="168">
        <v>0</v>
      </c>
      <c r="X2548" s="168">
        <v>8058.353580301</v>
      </c>
      <c r="Y2548" s="168">
        <v>0</v>
      </c>
      <c r="Z2548" s="168">
        <v>0</v>
      </c>
      <c r="AA2548" s="168">
        <v>0</v>
      </c>
      <c r="AB2548" s="168">
        <v>0</v>
      </c>
      <c r="AC2548" s="168">
        <v>3001.566197349398</v>
      </c>
      <c r="AD2548" s="168">
        <v>0</v>
      </c>
      <c r="AE2548" s="168">
        <v>0</v>
      </c>
      <c r="AF2548" s="168">
        <v>0</v>
      </c>
      <c r="AG2548" s="168">
        <v>1939.8740587951809</v>
      </c>
      <c r="AH2548" s="43">
        <v>48263.119949096181</v>
      </c>
    </row>
    <row r="2549" spans="1:34">
      <c r="A2549" s="52">
        <v>0</v>
      </c>
      <c r="D2549" s="62">
        <v>2030</v>
      </c>
      <c r="E2549" s="62">
        <v>11</v>
      </c>
      <c r="F2549" s="62">
        <v>2031</v>
      </c>
      <c r="G2549" s="62">
        <v>2031</v>
      </c>
      <c r="H2549" s="168">
        <v>808.64816831325356</v>
      </c>
      <c r="I2549" s="168">
        <v>0</v>
      </c>
      <c r="J2549" s="168">
        <v>0</v>
      </c>
      <c r="K2549" s="168">
        <v>0</v>
      </c>
      <c r="L2549" s="168">
        <v>1048.4083619277108</v>
      </c>
      <c r="M2549" s="168">
        <v>0</v>
      </c>
      <c r="N2549" s="168">
        <v>3303.0716178313251</v>
      </c>
      <c r="O2549" s="168">
        <v>0</v>
      </c>
      <c r="P2549" s="168">
        <v>0</v>
      </c>
      <c r="Q2549" s="168">
        <v>0</v>
      </c>
      <c r="R2549" s="168">
        <v>6214.258364096384</v>
      </c>
      <c r="S2549" s="168">
        <v>0</v>
      </c>
      <c r="T2549" s="168">
        <v>132.51660072289152</v>
      </c>
      <c r="U2549" s="168">
        <v>15413.771915180716</v>
      </c>
      <c r="V2549" s="168">
        <v>1492.5741878313247</v>
      </c>
      <c r="W2549" s="168">
        <v>0</v>
      </c>
      <c r="X2549" s="168">
        <v>6744.0766612605521</v>
      </c>
      <c r="Y2549" s="168">
        <v>0</v>
      </c>
      <c r="Z2549" s="168">
        <v>0</v>
      </c>
      <c r="AA2549" s="168">
        <v>0</v>
      </c>
      <c r="AB2549" s="168">
        <v>0</v>
      </c>
      <c r="AC2549" s="168">
        <v>2634.0886501204814</v>
      </c>
      <c r="AD2549" s="168">
        <v>0</v>
      </c>
      <c r="AE2549" s="168">
        <v>0</v>
      </c>
      <c r="AF2549" s="168">
        <v>0</v>
      </c>
      <c r="AG2549" s="168">
        <v>1374.9656790361446</v>
      </c>
      <c r="AH2549" s="43">
        <v>39166.380206320784</v>
      </c>
    </row>
    <row r="2550" spans="1:34">
      <c r="A2550" s="52">
        <v>0</v>
      </c>
      <c r="D2550" s="62">
        <v>2030</v>
      </c>
      <c r="E2550" s="62">
        <v>12</v>
      </c>
      <c r="F2550" s="62">
        <v>2031</v>
      </c>
      <c r="G2550" s="62">
        <v>2031</v>
      </c>
      <c r="H2550" s="168">
        <v>667.36627409638561</v>
      </c>
      <c r="I2550" s="168">
        <v>0</v>
      </c>
      <c r="J2550" s="168">
        <v>0</v>
      </c>
      <c r="K2550" s="168">
        <v>0</v>
      </c>
      <c r="L2550" s="168">
        <v>1496.0733925301201</v>
      </c>
      <c r="M2550" s="168">
        <v>0</v>
      </c>
      <c r="N2550" s="168">
        <v>2866.4182269879525</v>
      </c>
      <c r="O2550" s="168">
        <v>0</v>
      </c>
      <c r="P2550" s="168">
        <v>0</v>
      </c>
      <c r="Q2550" s="168">
        <v>0</v>
      </c>
      <c r="R2550" s="168">
        <v>5323.5066274698793</v>
      </c>
      <c r="S2550" s="168">
        <v>0</v>
      </c>
      <c r="T2550" s="168">
        <v>0</v>
      </c>
      <c r="U2550" s="168">
        <v>9504.2862934939749</v>
      </c>
      <c r="V2550" s="168">
        <v>757.7313673493976</v>
      </c>
      <c r="W2550" s="168">
        <v>0</v>
      </c>
      <c r="X2550" s="168">
        <v>5262.1216419780094</v>
      </c>
      <c r="Y2550" s="168">
        <v>0</v>
      </c>
      <c r="Z2550" s="168">
        <v>0</v>
      </c>
      <c r="AA2550" s="168">
        <v>0</v>
      </c>
      <c r="AB2550" s="168">
        <v>0</v>
      </c>
      <c r="AC2550" s="168">
        <v>2935.6240599999992</v>
      </c>
      <c r="AD2550" s="168">
        <v>0</v>
      </c>
      <c r="AE2550" s="168">
        <v>0</v>
      </c>
      <c r="AF2550" s="168">
        <v>0</v>
      </c>
      <c r="AG2550" s="168">
        <v>1024.7529368674698</v>
      </c>
      <c r="AH2550" s="43">
        <v>29837.880820773193</v>
      </c>
    </row>
    <row r="2554" spans="1:34" ht="15.75">
      <c r="D2554" s="54" t="s">
        <v>96</v>
      </c>
      <c r="X2554" s="53"/>
    </row>
    <row r="2555" spans="1:34" ht="15.75">
      <c r="D2555" s="60" t="s">
        <v>45</v>
      </c>
      <c r="E2555" s="60" t="s">
        <v>46</v>
      </c>
      <c r="F2555" s="60" t="s">
        <v>157</v>
      </c>
      <c r="G2555" s="60" t="s">
        <v>47</v>
      </c>
      <c r="H2555" s="61" t="s">
        <v>48</v>
      </c>
      <c r="I2555" s="61" t="s">
        <v>49</v>
      </c>
      <c r="J2555" s="61" t="s">
        <v>50</v>
      </c>
      <c r="K2555" s="61" t="s">
        <v>51</v>
      </c>
      <c r="L2555" s="61" t="s">
        <v>52</v>
      </c>
      <c r="M2555" s="61" t="s">
        <v>53</v>
      </c>
      <c r="N2555" s="61" t="s">
        <v>54</v>
      </c>
      <c r="O2555" s="61" t="s">
        <v>55</v>
      </c>
      <c r="P2555" s="61" t="s">
        <v>56</v>
      </c>
      <c r="Q2555" s="61" t="s">
        <v>57</v>
      </c>
      <c r="R2555" s="61" t="s">
        <v>58</v>
      </c>
      <c r="S2555" s="61" t="s">
        <v>59</v>
      </c>
      <c r="T2555" s="61" t="s">
        <v>60</v>
      </c>
      <c r="U2555" s="61" t="s">
        <v>61</v>
      </c>
      <c r="V2555" s="61" t="s">
        <v>62</v>
      </c>
      <c r="W2555" s="61" t="s">
        <v>63</v>
      </c>
      <c r="X2555" s="61" t="s">
        <v>64</v>
      </c>
      <c r="Y2555" s="61" t="s">
        <v>65</v>
      </c>
      <c r="Z2555" s="61" t="s">
        <v>66</v>
      </c>
      <c r="AA2555" s="61" t="s">
        <v>67</v>
      </c>
      <c r="AB2555" s="61" t="s">
        <v>68</v>
      </c>
      <c r="AC2555" s="61" t="s">
        <v>69</v>
      </c>
      <c r="AD2555" s="61" t="s">
        <v>70</v>
      </c>
      <c r="AE2555" s="61" t="s">
        <v>71</v>
      </c>
      <c r="AF2555" s="61" t="s">
        <v>72</v>
      </c>
      <c r="AG2555" s="61" t="s">
        <v>73</v>
      </c>
      <c r="AH2555" s="61" t="s">
        <v>74</v>
      </c>
    </row>
    <row r="2556" spans="1:34">
      <c r="A2556" s="52">
        <v>0</v>
      </c>
      <c r="D2556" s="62">
        <v>1989</v>
      </c>
      <c r="E2556" s="62">
        <v>1</v>
      </c>
      <c r="F2556" s="62">
        <v>1989</v>
      </c>
      <c r="G2556" s="62">
        <v>1989</v>
      </c>
      <c r="H2556" s="170">
        <v>106.8</v>
      </c>
      <c r="I2556" s="170">
        <v>1029.7</v>
      </c>
      <c r="J2556" s="170">
        <v>1004.2</v>
      </c>
      <c r="K2556" s="170">
        <v>4367.8999999999996</v>
      </c>
      <c r="L2556" s="170">
        <v>4898.2</v>
      </c>
      <c r="M2556" s="170">
        <v>347.5</v>
      </c>
      <c r="N2556" s="170">
        <v>1896.2</v>
      </c>
      <c r="O2556" s="170">
        <v>531.5</v>
      </c>
      <c r="P2556" s="170">
        <v>517.70000000000005</v>
      </c>
      <c r="Q2556" s="170">
        <v>1271.7</v>
      </c>
      <c r="R2556" s="170">
        <v>0</v>
      </c>
      <c r="S2556" s="170">
        <v>762.9</v>
      </c>
      <c r="T2556" s="170">
        <v>3027.9</v>
      </c>
      <c r="U2556" s="170">
        <v>8187.7</v>
      </c>
      <c r="V2556" s="170">
        <v>11423.1</v>
      </c>
      <c r="W2556" s="170">
        <v>900.7</v>
      </c>
      <c r="X2556" s="170">
        <v>7545.3</v>
      </c>
      <c r="Y2556" s="170">
        <v>245</v>
      </c>
      <c r="Z2556" s="170">
        <v>1.3</v>
      </c>
      <c r="AA2556" s="170">
        <v>426.2</v>
      </c>
      <c r="AB2556" s="170">
        <v>741.6</v>
      </c>
      <c r="AC2556" s="170">
        <v>1763.1</v>
      </c>
      <c r="AD2556" s="170">
        <v>1519</v>
      </c>
      <c r="AE2556" s="170">
        <v>678.4</v>
      </c>
      <c r="AF2556" s="170">
        <v>13446.9</v>
      </c>
      <c r="AG2556" s="170">
        <v>310.5</v>
      </c>
      <c r="AH2556" s="43">
        <v>66951</v>
      </c>
    </row>
    <row r="2557" spans="1:34">
      <c r="A2557" s="52">
        <v>0</v>
      </c>
      <c r="D2557" s="62">
        <v>1989</v>
      </c>
      <c r="E2557" s="62">
        <v>2</v>
      </c>
      <c r="F2557" s="62">
        <v>1989</v>
      </c>
      <c r="G2557" s="62">
        <v>1989</v>
      </c>
      <c r="H2557" s="170">
        <v>96.2</v>
      </c>
      <c r="I2557" s="170">
        <v>883.5</v>
      </c>
      <c r="J2557" s="170">
        <v>820</v>
      </c>
      <c r="K2557" s="170">
        <v>4872.1000000000004</v>
      </c>
      <c r="L2557" s="170">
        <v>4419.7</v>
      </c>
      <c r="M2557" s="170">
        <v>304.3</v>
      </c>
      <c r="N2557" s="170">
        <v>1561.1</v>
      </c>
      <c r="O2557" s="170">
        <v>478.4</v>
      </c>
      <c r="P2557" s="170">
        <v>462.3</v>
      </c>
      <c r="Q2557" s="170">
        <v>1120.7</v>
      </c>
      <c r="R2557" s="170">
        <v>0</v>
      </c>
      <c r="S2557" s="170">
        <v>425.2</v>
      </c>
      <c r="T2557" s="170">
        <v>2544.9</v>
      </c>
      <c r="U2557" s="170">
        <v>6821.5</v>
      </c>
      <c r="V2557" s="170">
        <v>9831.4</v>
      </c>
      <c r="W2557" s="170">
        <v>801.2</v>
      </c>
      <c r="X2557" s="170">
        <v>7506.3</v>
      </c>
      <c r="Y2557" s="170">
        <v>229.1</v>
      </c>
      <c r="Z2557" s="170">
        <v>0</v>
      </c>
      <c r="AA2557" s="170">
        <v>459.1</v>
      </c>
      <c r="AB2557" s="170">
        <v>591.20000000000005</v>
      </c>
      <c r="AC2557" s="170">
        <v>1653.1</v>
      </c>
      <c r="AD2557" s="170">
        <v>1215.4000000000001</v>
      </c>
      <c r="AE2557" s="170">
        <v>608.79999999999995</v>
      </c>
      <c r="AF2557" s="170">
        <v>11583.1</v>
      </c>
      <c r="AG2557" s="170">
        <v>246.3</v>
      </c>
      <c r="AH2557" s="43">
        <v>59534.9</v>
      </c>
    </row>
    <row r="2558" spans="1:34">
      <c r="A2558" s="52">
        <v>0</v>
      </c>
      <c r="D2558" s="62">
        <v>1989</v>
      </c>
      <c r="E2558" s="62">
        <v>3</v>
      </c>
      <c r="F2558" s="62">
        <v>1989</v>
      </c>
      <c r="G2558" s="62">
        <v>1989</v>
      </c>
      <c r="H2558" s="170">
        <v>135.5</v>
      </c>
      <c r="I2558" s="170">
        <v>1116.8</v>
      </c>
      <c r="J2558" s="170">
        <v>1148.5</v>
      </c>
      <c r="K2558" s="170">
        <v>6066.4</v>
      </c>
      <c r="L2558" s="170">
        <v>5088.3</v>
      </c>
      <c r="M2558" s="170">
        <v>344.9</v>
      </c>
      <c r="N2558" s="170">
        <v>1740.1</v>
      </c>
      <c r="O2558" s="170">
        <v>674.5</v>
      </c>
      <c r="P2558" s="170">
        <v>699.9</v>
      </c>
      <c r="Q2558" s="170">
        <v>1426</v>
      </c>
      <c r="R2558" s="170">
        <v>0</v>
      </c>
      <c r="S2558" s="170">
        <v>273.3</v>
      </c>
      <c r="T2558" s="170">
        <v>2882.2</v>
      </c>
      <c r="U2558" s="170">
        <v>7116.7</v>
      </c>
      <c r="V2558" s="170">
        <v>13445.8</v>
      </c>
      <c r="W2558" s="170">
        <v>791.1</v>
      </c>
      <c r="X2558" s="170">
        <v>7129.6</v>
      </c>
      <c r="Y2558" s="170">
        <v>0</v>
      </c>
      <c r="Z2558" s="170">
        <v>39.700000000000003</v>
      </c>
      <c r="AA2558" s="170">
        <v>709.6</v>
      </c>
      <c r="AB2558" s="170">
        <v>777.7</v>
      </c>
      <c r="AC2558" s="170">
        <v>2535.6999999999998</v>
      </c>
      <c r="AD2558" s="170">
        <v>1623.2</v>
      </c>
      <c r="AE2558" s="170">
        <v>818.5</v>
      </c>
      <c r="AF2558" s="170">
        <v>12614</v>
      </c>
      <c r="AG2558" s="170">
        <v>248.4</v>
      </c>
      <c r="AH2558" s="43">
        <v>69446.39999999998</v>
      </c>
    </row>
    <row r="2559" spans="1:34">
      <c r="A2559" s="52">
        <v>0</v>
      </c>
      <c r="D2559" s="62">
        <v>1989</v>
      </c>
      <c r="E2559" s="62">
        <v>4</v>
      </c>
      <c r="F2559" s="62">
        <v>1989</v>
      </c>
      <c r="G2559" s="62">
        <v>1989</v>
      </c>
      <c r="H2559" s="170">
        <v>113.3</v>
      </c>
      <c r="I2559" s="170">
        <v>1315.5</v>
      </c>
      <c r="J2559" s="170">
        <v>1571.4</v>
      </c>
      <c r="K2559" s="170">
        <v>7047.5</v>
      </c>
      <c r="L2559" s="170">
        <v>6550.2</v>
      </c>
      <c r="M2559" s="170">
        <v>408.5</v>
      </c>
      <c r="N2559" s="170">
        <v>2855.9</v>
      </c>
      <c r="O2559" s="170">
        <v>948.2</v>
      </c>
      <c r="P2559" s="170">
        <v>1208.7</v>
      </c>
      <c r="Q2559" s="170">
        <v>1917.5</v>
      </c>
      <c r="R2559" s="170">
        <v>0</v>
      </c>
      <c r="S2559" s="170">
        <v>1189.7</v>
      </c>
      <c r="T2559" s="170">
        <v>3454.8</v>
      </c>
      <c r="U2559" s="170">
        <v>13467.4</v>
      </c>
      <c r="V2559" s="170">
        <v>18573.5</v>
      </c>
      <c r="W2559" s="170">
        <v>492</v>
      </c>
      <c r="X2559" s="170">
        <v>9810.5</v>
      </c>
      <c r="Y2559" s="170">
        <v>0</v>
      </c>
      <c r="Z2559" s="170">
        <v>64.3</v>
      </c>
      <c r="AA2559" s="170">
        <v>1013.5</v>
      </c>
      <c r="AB2559" s="170">
        <v>860.6</v>
      </c>
      <c r="AC2559" s="170">
        <v>3499.5</v>
      </c>
      <c r="AD2559" s="170">
        <v>1562.4</v>
      </c>
      <c r="AE2559" s="170">
        <v>943.3</v>
      </c>
      <c r="AF2559" s="170">
        <v>13920.1</v>
      </c>
      <c r="AG2559" s="170">
        <v>505.6</v>
      </c>
      <c r="AH2559" s="43">
        <v>93293.900000000023</v>
      </c>
    </row>
    <row r="2560" spans="1:34">
      <c r="A2560" s="52">
        <v>0</v>
      </c>
      <c r="D2560" s="62">
        <v>1989</v>
      </c>
      <c r="E2560" s="62">
        <v>5</v>
      </c>
      <c r="F2560" s="62">
        <v>1989</v>
      </c>
      <c r="G2560" s="62">
        <v>1990</v>
      </c>
      <c r="H2560" s="170">
        <v>850.6</v>
      </c>
      <c r="I2560" s="170">
        <v>1344.2</v>
      </c>
      <c r="J2560" s="170">
        <v>1587.8</v>
      </c>
      <c r="K2560" s="170">
        <v>9658.9</v>
      </c>
      <c r="L2560" s="170">
        <v>7286.7</v>
      </c>
      <c r="M2560" s="170">
        <v>442.5</v>
      </c>
      <c r="N2560" s="170">
        <v>4418.6000000000004</v>
      </c>
      <c r="O2560" s="170">
        <v>962.6</v>
      </c>
      <c r="P2560" s="170">
        <v>1350.8</v>
      </c>
      <c r="Q2560" s="170">
        <v>2128.4</v>
      </c>
      <c r="R2560" s="170">
        <v>0</v>
      </c>
      <c r="S2560" s="170">
        <v>1084.8</v>
      </c>
      <c r="T2560" s="170">
        <v>3730.8</v>
      </c>
      <c r="U2560" s="170">
        <v>16243.2</v>
      </c>
      <c r="V2560" s="170">
        <v>23299.9</v>
      </c>
      <c r="W2560" s="170">
        <v>774.6</v>
      </c>
      <c r="X2560" s="170">
        <v>8888.4</v>
      </c>
      <c r="Y2560" s="170">
        <v>0</v>
      </c>
      <c r="Z2560" s="170">
        <v>75.900000000000006</v>
      </c>
      <c r="AA2560" s="170">
        <v>1217.5999999999999</v>
      </c>
      <c r="AB2560" s="170">
        <v>976.9</v>
      </c>
      <c r="AC2560" s="170">
        <v>5046</v>
      </c>
      <c r="AD2560" s="170">
        <v>1752.1</v>
      </c>
      <c r="AE2560" s="170">
        <v>1179.4000000000001</v>
      </c>
      <c r="AF2560" s="170">
        <v>15482.6</v>
      </c>
      <c r="AG2560" s="170">
        <v>730.1</v>
      </c>
      <c r="AH2560" s="43">
        <v>110513.40000000002</v>
      </c>
    </row>
    <row r="2561" spans="1:34">
      <c r="A2561" s="52">
        <v>0</v>
      </c>
      <c r="D2561" s="62">
        <v>1989</v>
      </c>
      <c r="E2561" s="62">
        <v>6</v>
      </c>
      <c r="F2561" s="62">
        <v>1989</v>
      </c>
      <c r="G2561" s="62">
        <v>1990</v>
      </c>
      <c r="H2561" s="170">
        <v>1506.6</v>
      </c>
      <c r="I2561" s="170">
        <v>1349.3</v>
      </c>
      <c r="J2561" s="170">
        <v>1701.8</v>
      </c>
      <c r="K2561" s="170">
        <v>11952.5</v>
      </c>
      <c r="L2561" s="170">
        <v>8142.7</v>
      </c>
      <c r="M2561" s="170">
        <v>558.5</v>
      </c>
      <c r="N2561" s="170">
        <v>4598.8999999999996</v>
      </c>
      <c r="O2561" s="170">
        <v>1135.8</v>
      </c>
      <c r="P2561" s="170">
        <v>1530.9</v>
      </c>
      <c r="Q2561" s="170">
        <v>2002</v>
      </c>
      <c r="R2561" s="170">
        <v>0</v>
      </c>
      <c r="S2561" s="170">
        <v>1156.4000000000001</v>
      </c>
      <c r="T2561" s="170">
        <v>4058.2</v>
      </c>
      <c r="U2561" s="170">
        <v>8456.4</v>
      </c>
      <c r="V2561" s="170">
        <v>23637.1</v>
      </c>
      <c r="W2561" s="170">
        <v>2709.1</v>
      </c>
      <c r="X2561" s="170">
        <v>9218.1</v>
      </c>
      <c r="Y2561" s="170">
        <v>1.9</v>
      </c>
      <c r="Z2561" s="170">
        <v>103</v>
      </c>
      <c r="AA2561" s="170">
        <v>1487.4</v>
      </c>
      <c r="AB2561" s="170">
        <v>1163</v>
      </c>
      <c r="AC2561" s="170">
        <v>5998.2</v>
      </c>
      <c r="AD2561" s="170">
        <v>1718</v>
      </c>
      <c r="AE2561" s="170">
        <v>1196.0999999999999</v>
      </c>
      <c r="AF2561" s="170">
        <v>16119.9</v>
      </c>
      <c r="AG2561" s="170">
        <v>1447.8</v>
      </c>
      <c r="AH2561" s="43">
        <v>112949.6</v>
      </c>
    </row>
    <row r="2562" spans="1:34">
      <c r="A2562" s="52">
        <v>0</v>
      </c>
      <c r="D2562" s="62">
        <v>1989</v>
      </c>
      <c r="E2562" s="62">
        <v>7</v>
      </c>
      <c r="F2562" s="62">
        <v>1990</v>
      </c>
      <c r="G2562" s="62">
        <v>1990</v>
      </c>
      <c r="H2562" s="170">
        <v>548</v>
      </c>
      <c r="I2562" s="170">
        <v>1534.7</v>
      </c>
      <c r="J2562" s="170">
        <v>379.4</v>
      </c>
      <c r="K2562" s="170">
        <v>8283.5</v>
      </c>
      <c r="L2562" s="170">
        <v>5307.4</v>
      </c>
      <c r="M2562" s="170">
        <v>443</v>
      </c>
      <c r="N2562" s="170">
        <v>5081.3999999999996</v>
      </c>
      <c r="O2562" s="170">
        <v>1288.5999999999999</v>
      </c>
      <c r="P2562" s="170">
        <v>1756.2</v>
      </c>
      <c r="Q2562" s="170">
        <v>0</v>
      </c>
      <c r="R2562" s="170">
        <v>0</v>
      </c>
      <c r="S2562" s="170">
        <v>62.6</v>
      </c>
      <c r="T2562" s="170">
        <v>2141.9</v>
      </c>
      <c r="U2562" s="170">
        <v>2868.5</v>
      </c>
      <c r="V2562" s="170">
        <v>20826.7</v>
      </c>
      <c r="W2562" s="170">
        <v>0</v>
      </c>
      <c r="X2562" s="170">
        <v>1247.7</v>
      </c>
      <c r="Y2562" s="170">
        <v>0</v>
      </c>
      <c r="Z2562" s="170">
        <v>150.80000000000001</v>
      </c>
      <c r="AA2562" s="170">
        <v>578.29999999999995</v>
      </c>
      <c r="AB2562" s="170">
        <v>1148.2</v>
      </c>
      <c r="AC2562" s="170">
        <v>6736.8</v>
      </c>
      <c r="AD2562" s="170">
        <v>1360.9</v>
      </c>
      <c r="AE2562" s="170">
        <v>1602.5</v>
      </c>
      <c r="AF2562" s="170">
        <v>14379.4</v>
      </c>
      <c r="AG2562" s="170">
        <v>2215</v>
      </c>
      <c r="AH2562" s="43">
        <v>79941.5</v>
      </c>
    </row>
    <row r="2563" spans="1:34">
      <c r="A2563" s="52">
        <v>0</v>
      </c>
      <c r="D2563" s="62">
        <v>1989</v>
      </c>
      <c r="E2563" s="62">
        <v>8</v>
      </c>
      <c r="F2563" s="62">
        <v>1990</v>
      </c>
      <c r="G2563" s="62">
        <v>1990</v>
      </c>
      <c r="H2563" s="170">
        <v>531.79999999999995</v>
      </c>
      <c r="I2563" s="170">
        <v>1481.4</v>
      </c>
      <c r="J2563" s="170">
        <v>261.5</v>
      </c>
      <c r="K2563" s="170">
        <v>9916.4</v>
      </c>
      <c r="L2563" s="170">
        <v>7075.9</v>
      </c>
      <c r="M2563" s="170">
        <v>591.29999999999995</v>
      </c>
      <c r="N2563" s="170">
        <v>5218.6000000000004</v>
      </c>
      <c r="O2563" s="170">
        <v>1371.3</v>
      </c>
      <c r="P2563" s="170">
        <v>1787.3</v>
      </c>
      <c r="Q2563" s="170">
        <v>0</v>
      </c>
      <c r="R2563" s="170">
        <v>0</v>
      </c>
      <c r="S2563" s="170">
        <v>59.6</v>
      </c>
      <c r="T2563" s="170">
        <v>2742</v>
      </c>
      <c r="U2563" s="170">
        <v>7616.3</v>
      </c>
      <c r="V2563" s="170">
        <v>27165.4</v>
      </c>
      <c r="W2563" s="170">
        <v>0</v>
      </c>
      <c r="X2563" s="170">
        <v>3288.1</v>
      </c>
      <c r="Y2563" s="170">
        <v>0.7</v>
      </c>
      <c r="Z2563" s="170">
        <v>101.6</v>
      </c>
      <c r="AA2563" s="170">
        <v>495.1</v>
      </c>
      <c r="AB2563" s="170">
        <v>1007.3</v>
      </c>
      <c r="AC2563" s="170">
        <v>7381</v>
      </c>
      <c r="AD2563" s="170">
        <v>1383.8</v>
      </c>
      <c r="AE2563" s="170">
        <v>1788.6</v>
      </c>
      <c r="AF2563" s="170">
        <v>15394.3</v>
      </c>
      <c r="AG2563" s="170">
        <v>2197.1</v>
      </c>
      <c r="AH2563" s="43">
        <v>98856.400000000038</v>
      </c>
    </row>
    <row r="2564" spans="1:34">
      <c r="A2564" s="52">
        <v>0</v>
      </c>
      <c r="D2564" s="62">
        <v>1989</v>
      </c>
      <c r="E2564" s="62">
        <v>9</v>
      </c>
      <c r="F2564" s="62">
        <v>1990</v>
      </c>
      <c r="G2564" s="62">
        <v>1990</v>
      </c>
      <c r="H2564" s="170">
        <v>399.2</v>
      </c>
      <c r="I2564" s="170">
        <v>1390.9</v>
      </c>
      <c r="J2564" s="170">
        <v>357.7</v>
      </c>
      <c r="K2564" s="170">
        <v>9305.4</v>
      </c>
      <c r="L2564" s="170">
        <v>7099.4</v>
      </c>
      <c r="M2564" s="170">
        <v>431.9</v>
      </c>
      <c r="N2564" s="170">
        <v>4586.3</v>
      </c>
      <c r="O2564" s="170">
        <v>1032.0999999999999</v>
      </c>
      <c r="P2564" s="170">
        <v>1455.8</v>
      </c>
      <c r="Q2564" s="170">
        <v>2021.7</v>
      </c>
      <c r="R2564" s="170">
        <v>0</v>
      </c>
      <c r="S2564" s="170">
        <v>1684.5</v>
      </c>
      <c r="T2564" s="170">
        <v>4185.6000000000004</v>
      </c>
      <c r="U2564" s="170">
        <v>2875.5</v>
      </c>
      <c r="V2564" s="170">
        <v>22501.8</v>
      </c>
      <c r="W2564" s="170">
        <v>2134.1</v>
      </c>
      <c r="X2564" s="170">
        <v>3008.4</v>
      </c>
      <c r="Y2564" s="170">
        <v>0</v>
      </c>
      <c r="Z2564" s="170">
        <v>142.4</v>
      </c>
      <c r="AA2564" s="170">
        <v>711.9</v>
      </c>
      <c r="AB2564" s="170">
        <v>945.2</v>
      </c>
      <c r="AC2564" s="170">
        <v>6222.4</v>
      </c>
      <c r="AD2564" s="170">
        <v>1211.9000000000001</v>
      </c>
      <c r="AE2564" s="170">
        <v>1424.7</v>
      </c>
      <c r="AF2564" s="170">
        <v>16132.6</v>
      </c>
      <c r="AG2564" s="170">
        <v>1685.5</v>
      </c>
      <c r="AH2564" s="43">
        <v>92946.9</v>
      </c>
    </row>
    <row r="2565" spans="1:34">
      <c r="A2565" s="52">
        <v>0</v>
      </c>
      <c r="D2565" s="62">
        <v>1989</v>
      </c>
      <c r="E2565" s="62">
        <v>10</v>
      </c>
      <c r="F2565" s="62">
        <v>1990</v>
      </c>
      <c r="G2565" s="62">
        <v>1990</v>
      </c>
      <c r="H2565" s="170">
        <v>525.42389549999996</v>
      </c>
      <c r="I2565" s="170">
        <v>1295.5</v>
      </c>
      <c r="J2565" s="170">
        <v>1908.3</v>
      </c>
      <c r="K2565" s="170">
        <v>9065.793826000001</v>
      </c>
      <c r="L2565" s="170">
        <v>6388.5974874900003</v>
      </c>
      <c r="M2565" s="170">
        <v>285.7</v>
      </c>
      <c r="N2565" s="170">
        <v>3303.3</v>
      </c>
      <c r="O2565" s="170">
        <v>916.90000000000009</v>
      </c>
      <c r="P2565" s="170">
        <v>410.3</v>
      </c>
      <c r="Q2565" s="170">
        <v>2322.8000000000002</v>
      </c>
      <c r="R2565" s="170">
        <v>0</v>
      </c>
      <c r="S2565" s="170">
        <v>1454.4</v>
      </c>
      <c r="T2565" s="170">
        <v>4510.0303975999996</v>
      </c>
      <c r="U2565" s="170">
        <v>16408.099384000001</v>
      </c>
      <c r="V2565" s="170">
        <v>21225.8226053</v>
      </c>
      <c r="W2565" s="170">
        <v>2308.6999999999998</v>
      </c>
      <c r="X2565" s="170">
        <v>11449.8</v>
      </c>
      <c r="Y2565" s="170">
        <v>165.5414365</v>
      </c>
      <c r="Z2565" s="170">
        <v>122.6</v>
      </c>
      <c r="AA2565" s="170">
        <v>462.8</v>
      </c>
      <c r="AB2565" s="170">
        <v>771.4</v>
      </c>
      <c r="AC2565" s="170">
        <v>4932.6000000000004</v>
      </c>
      <c r="AD2565" s="170">
        <v>1212.8</v>
      </c>
      <c r="AE2565" s="170">
        <v>1224.9000000000001</v>
      </c>
      <c r="AF2565" s="170">
        <v>15159.56863</v>
      </c>
      <c r="AG2565" s="170">
        <v>1210.0999999999999</v>
      </c>
      <c r="AH2565" s="43">
        <v>109041.77766239001</v>
      </c>
    </row>
    <row r="2566" spans="1:34">
      <c r="A2566" s="52">
        <v>0</v>
      </c>
      <c r="D2566" s="62">
        <v>1989</v>
      </c>
      <c r="E2566" s="62">
        <v>11</v>
      </c>
      <c r="F2566" s="62">
        <v>1990</v>
      </c>
      <c r="G2566" s="62">
        <v>1990</v>
      </c>
      <c r="H2566" s="170">
        <v>677.09395749999999</v>
      </c>
      <c r="I2566" s="170">
        <v>1255.5999999999999</v>
      </c>
      <c r="J2566" s="170">
        <v>1859.6</v>
      </c>
      <c r="K2566" s="170">
        <v>8407.4414548000004</v>
      </c>
      <c r="L2566" s="170">
        <v>6434.2263309399996</v>
      </c>
      <c r="M2566" s="170">
        <v>491</v>
      </c>
      <c r="N2566" s="170">
        <v>3234.6</v>
      </c>
      <c r="O2566" s="170">
        <v>895.8</v>
      </c>
      <c r="P2566" s="170">
        <v>375.5</v>
      </c>
      <c r="Q2566" s="170">
        <v>2250.6999999999998</v>
      </c>
      <c r="R2566" s="170">
        <v>0</v>
      </c>
      <c r="S2566" s="170">
        <v>1612.4</v>
      </c>
      <c r="T2566" s="170">
        <v>4194.9207360999999</v>
      </c>
      <c r="U2566" s="170">
        <v>12429.12516</v>
      </c>
      <c r="V2566" s="170">
        <v>19897.967764699999</v>
      </c>
      <c r="W2566" s="170">
        <v>2028.2</v>
      </c>
      <c r="X2566" s="170">
        <v>13764.800000000001</v>
      </c>
      <c r="Y2566" s="170">
        <v>145.82605889999999</v>
      </c>
      <c r="Z2566" s="170">
        <v>185.4</v>
      </c>
      <c r="AA2566" s="170">
        <v>694.3</v>
      </c>
      <c r="AB2566" s="170">
        <v>805.9</v>
      </c>
      <c r="AC2566" s="170">
        <v>4379.8</v>
      </c>
      <c r="AD2566" s="170">
        <v>1188.2</v>
      </c>
      <c r="AE2566" s="170">
        <v>986.2</v>
      </c>
      <c r="AF2566" s="170">
        <v>14966.27567524</v>
      </c>
      <c r="AG2566" s="170">
        <v>1092.9000000000001</v>
      </c>
      <c r="AH2566" s="43">
        <v>104253.77713817998</v>
      </c>
    </row>
    <row r="2567" spans="1:34">
      <c r="A2567" s="52">
        <v>0</v>
      </c>
      <c r="D2567" s="62">
        <v>1989</v>
      </c>
      <c r="E2567" s="62">
        <v>12</v>
      </c>
      <c r="F2567" s="62">
        <v>1990</v>
      </c>
      <c r="G2567" s="62">
        <v>1990</v>
      </c>
      <c r="H2567" s="170">
        <v>758.79074760000003</v>
      </c>
      <c r="I2567" s="170">
        <v>1184.7</v>
      </c>
      <c r="J2567" s="170">
        <v>1771.1</v>
      </c>
      <c r="K2567" s="170">
        <v>8146.2118796000004</v>
      </c>
      <c r="L2567" s="170">
        <v>6334.0085286800004</v>
      </c>
      <c r="M2567" s="170">
        <v>544.5</v>
      </c>
      <c r="N2567" s="170">
        <v>1706.5</v>
      </c>
      <c r="O2567" s="170">
        <v>882.4</v>
      </c>
      <c r="P2567" s="170">
        <v>320.8</v>
      </c>
      <c r="Q2567" s="170">
        <v>2149.6999999999998</v>
      </c>
      <c r="R2567" s="170">
        <v>0</v>
      </c>
      <c r="S2567" s="170">
        <v>1602.2</v>
      </c>
      <c r="T2567" s="170">
        <v>4022.1533684000001</v>
      </c>
      <c r="U2567" s="170">
        <v>10829.758071</v>
      </c>
      <c r="V2567" s="170">
        <v>18615.6669669</v>
      </c>
      <c r="W2567" s="170">
        <v>1768.8</v>
      </c>
      <c r="X2567" s="170">
        <v>13964.400000000001</v>
      </c>
      <c r="Y2567" s="170">
        <v>205.33250459999999</v>
      </c>
      <c r="Z2567" s="170">
        <v>139.30000000000001</v>
      </c>
      <c r="AA2567" s="170">
        <v>878.4</v>
      </c>
      <c r="AB2567" s="170">
        <v>824.2</v>
      </c>
      <c r="AC2567" s="170">
        <v>4316.1000000000004</v>
      </c>
      <c r="AD2567" s="170">
        <v>1539</v>
      </c>
      <c r="AE2567" s="170">
        <v>878.7</v>
      </c>
      <c r="AF2567" s="170">
        <v>14783.473153299999</v>
      </c>
      <c r="AG2567" s="170">
        <v>1344</v>
      </c>
      <c r="AH2567" s="43">
        <v>99510.195220079986</v>
      </c>
    </row>
    <row r="2568" spans="1:34">
      <c r="A2568" s="52">
        <v>0</v>
      </c>
      <c r="D2568" s="62">
        <v>1990</v>
      </c>
      <c r="E2568" s="62">
        <v>1</v>
      </c>
      <c r="F2568" s="62">
        <v>1990</v>
      </c>
      <c r="G2568" s="62">
        <v>1990</v>
      </c>
      <c r="H2568" s="170">
        <v>812.14759025718536</v>
      </c>
      <c r="I2568" s="170">
        <v>1092.0999999999999</v>
      </c>
      <c r="J2568" s="170">
        <v>1591.6</v>
      </c>
      <c r="K2568" s="170">
        <v>6235.1176482972787</v>
      </c>
      <c r="L2568" s="170">
        <v>5842.4286820562565</v>
      </c>
      <c r="M2568" s="170">
        <v>489.3</v>
      </c>
      <c r="N2568" s="170">
        <v>2105.6</v>
      </c>
      <c r="O2568" s="170">
        <v>688.3</v>
      </c>
      <c r="P2568" s="170">
        <v>341.2</v>
      </c>
      <c r="Q2568" s="170">
        <v>2102.6999999999998</v>
      </c>
      <c r="R2568" s="170">
        <v>0</v>
      </c>
      <c r="S2568" s="170">
        <v>1584.3</v>
      </c>
      <c r="T2568" s="170">
        <v>3632.3834702596123</v>
      </c>
      <c r="U2568" s="170">
        <v>8533.321380375377</v>
      </c>
      <c r="V2568" s="170">
        <v>14330.963355460932</v>
      </c>
      <c r="W2568" s="170">
        <v>764.8</v>
      </c>
      <c r="X2568" s="170">
        <v>9919.3000000000011</v>
      </c>
      <c r="Y2568" s="170">
        <v>93.1</v>
      </c>
      <c r="Z2568" s="170">
        <v>110.2</v>
      </c>
      <c r="AA2568" s="170">
        <v>749.7</v>
      </c>
      <c r="AB2568" s="170">
        <v>1057.3</v>
      </c>
      <c r="AC2568" s="170">
        <v>3241.1</v>
      </c>
      <c r="AD2568" s="170">
        <v>1638.9</v>
      </c>
      <c r="AE2568" s="170">
        <v>807</v>
      </c>
      <c r="AF2568" s="170">
        <v>12477.916726326066</v>
      </c>
      <c r="AG2568" s="170">
        <v>1399</v>
      </c>
      <c r="AH2568" s="43">
        <v>81639.778853032694</v>
      </c>
    </row>
    <row r="2569" spans="1:34">
      <c r="A2569" s="52">
        <v>0</v>
      </c>
      <c r="D2569" s="62">
        <v>1990</v>
      </c>
      <c r="E2569" s="62">
        <v>2</v>
      </c>
      <c r="F2569" s="62">
        <v>1990</v>
      </c>
      <c r="G2569" s="62">
        <v>1990</v>
      </c>
      <c r="H2569" s="170">
        <v>1220.6184783486599</v>
      </c>
      <c r="I2569" s="170">
        <v>954.3</v>
      </c>
      <c r="J2569" s="170">
        <v>1401.8</v>
      </c>
      <c r="K2569" s="170">
        <v>5326.3052055371336</v>
      </c>
      <c r="L2569" s="170">
        <v>5244.441525250566</v>
      </c>
      <c r="M2569" s="170">
        <v>448</v>
      </c>
      <c r="N2569" s="170">
        <v>1930.5</v>
      </c>
      <c r="O2569" s="170">
        <v>542</v>
      </c>
      <c r="P2569" s="170">
        <v>708.9</v>
      </c>
      <c r="Q2569" s="170">
        <v>1751</v>
      </c>
      <c r="R2569" s="170">
        <v>0</v>
      </c>
      <c r="S2569" s="170">
        <v>1324</v>
      </c>
      <c r="T2569" s="170">
        <v>3249.2409464344396</v>
      </c>
      <c r="U2569" s="170">
        <v>10572.011300291504</v>
      </c>
      <c r="V2569" s="170">
        <v>14269.899361692296</v>
      </c>
      <c r="W2569" s="170">
        <v>977.8</v>
      </c>
      <c r="X2569" s="170">
        <v>11368</v>
      </c>
      <c r="Y2569" s="170">
        <v>70.7</v>
      </c>
      <c r="Z2569" s="170">
        <v>122.4</v>
      </c>
      <c r="AA2569" s="170">
        <v>1140.5999999999999</v>
      </c>
      <c r="AB2569" s="170">
        <v>1133</v>
      </c>
      <c r="AC2569" s="170">
        <v>2152.8000000000002</v>
      </c>
      <c r="AD2569" s="170">
        <v>1526.8</v>
      </c>
      <c r="AE2569" s="170">
        <v>769.8</v>
      </c>
      <c r="AF2569" s="170">
        <v>11686.644630654084</v>
      </c>
      <c r="AG2569" s="170">
        <v>745.3</v>
      </c>
      <c r="AH2569" s="43">
        <v>80636.8614482087</v>
      </c>
    </row>
    <row r="2570" spans="1:34">
      <c r="A2570" s="52">
        <v>0</v>
      </c>
      <c r="D2570" s="62">
        <v>1990</v>
      </c>
      <c r="E2570" s="62">
        <v>3</v>
      </c>
      <c r="F2570" s="62">
        <v>1990</v>
      </c>
      <c r="G2570" s="62">
        <v>1990</v>
      </c>
      <c r="H2570" s="170">
        <v>504.8</v>
      </c>
      <c r="I2570" s="170">
        <v>1142.0999999999999</v>
      </c>
      <c r="J2570" s="170">
        <v>1655.7</v>
      </c>
      <c r="K2570" s="170">
        <v>7362.3218222011692</v>
      </c>
      <c r="L2570" s="170">
        <v>6803.444604978984</v>
      </c>
      <c r="M2570" s="170">
        <v>507.1</v>
      </c>
      <c r="N2570" s="170">
        <v>2968</v>
      </c>
      <c r="O2570" s="170">
        <v>775.9</v>
      </c>
      <c r="P2570" s="170">
        <v>1891.5</v>
      </c>
      <c r="Q2570" s="170">
        <v>2200.6</v>
      </c>
      <c r="R2570" s="170">
        <v>0</v>
      </c>
      <c r="S2570" s="170">
        <v>1633.3000000000002</v>
      </c>
      <c r="T2570" s="170">
        <v>3996.0083141636542</v>
      </c>
      <c r="U2570" s="170">
        <v>15910.212040208409</v>
      </c>
      <c r="V2570" s="170">
        <v>16129.40921741296</v>
      </c>
      <c r="W2570" s="170">
        <v>1556.5</v>
      </c>
      <c r="X2570" s="170">
        <v>13182.099999999999</v>
      </c>
      <c r="Y2570" s="170">
        <v>0</v>
      </c>
      <c r="Z2570" s="170">
        <v>94.8</v>
      </c>
      <c r="AA2570" s="170">
        <v>1207.7</v>
      </c>
      <c r="AB2570" s="170">
        <v>1282.2</v>
      </c>
      <c r="AC2570" s="170">
        <v>2563.4</v>
      </c>
      <c r="AD2570" s="170">
        <v>1837.5</v>
      </c>
      <c r="AE2570" s="170">
        <v>989.2</v>
      </c>
      <c r="AF2570" s="170">
        <v>14226.739814513505</v>
      </c>
      <c r="AG2570" s="170">
        <v>912.5</v>
      </c>
      <c r="AH2570" s="43">
        <v>101333.03581347867</v>
      </c>
    </row>
    <row r="2571" spans="1:34">
      <c r="A2571" s="52">
        <v>0</v>
      </c>
      <c r="D2571" s="62">
        <v>1990</v>
      </c>
      <c r="E2571" s="62">
        <v>4</v>
      </c>
      <c r="F2571" s="62">
        <v>1990</v>
      </c>
      <c r="G2571" s="62">
        <v>1990</v>
      </c>
      <c r="H2571" s="170">
        <v>414.52743079994002</v>
      </c>
      <c r="I2571" s="170">
        <v>1053.0999999999999</v>
      </c>
      <c r="J2571" s="170">
        <v>1618.6</v>
      </c>
      <c r="K2571" s="170">
        <v>5268.2081635875575</v>
      </c>
      <c r="L2571" s="170">
        <v>6883.4947181377302</v>
      </c>
      <c r="M2571" s="170">
        <v>446</v>
      </c>
      <c r="N2571" s="170">
        <v>3378.7</v>
      </c>
      <c r="O2571" s="170">
        <v>636.59999999999991</v>
      </c>
      <c r="P2571" s="170">
        <v>1137.9000000000001</v>
      </c>
      <c r="Q2571" s="170">
        <v>2057.4</v>
      </c>
      <c r="R2571" s="170">
        <v>0</v>
      </c>
      <c r="S2571" s="170">
        <v>1157.7</v>
      </c>
      <c r="T2571" s="170">
        <v>4023.562767006244</v>
      </c>
      <c r="U2571" s="170">
        <v>16849.572664161315</v>
      </c>
      <c r="V2571" s="170">
        <v>15590.479739412234</v>
      </c>
      <c r="W2571" s="170">
        <v>1670.1</v>
      </c>
      <c r="X2571" s="170">
        <v>11310.800000000001</v>
      </c>
      <c r="Y2571" s="170">
        <v>0</v>
      </c>
      <c r="Z2571" s="170">
        <v>134.9</v>
      </c>
      <c r="AA2571" s="170">
        <v>1201.4000000000001</v>
      </c>
      <c r="AB2571" s="170">
        <v>1225.3</v>
      </c>
      <c r="AC2571" s="170">
        <v>3336.8</v>
      </c>
      <c r="AD2571" s="170">
        <v>1832.6</v>
      </c>
      <c r="AE2571" s="170">
        <v>1089.8</v>
      </c>
      <c r="AF2571" s="170">
        <v>14082.081369996746</v>
      </c>
      <c r="AG2571" s="170">
        <v>1058.7</v>
      </c>
      <c r="AH2571" s="43">
        <v>97458.326853101767</v>
      </c>
    </row>
    <row r="2572" spans="1:34">
      <c r="A2572" s="52">
        <v>0</v>
      </c>
      <c r="D2572" s="62">
        <v>1990</v>
      </c>
      <c r="E2572" s="62">
        <v>5</v>
      </c>
      <c r="F2572" s="62">
        <v>1990</v>
      </c>
      <c r="G2572" s="62">
        <v>1991</v>
      </c>
      <c r="H2572" s="170">
        <v>909.1</v>
      </c>
      <c r="I2572" s="170">
        <v>1238.9000000000001</v>
      </c>
      <c r="J2572" s="170">
        <v>1962.1</v>
      </c>
      <c r="K2572" s="170">
        <v>10537.3</v>
      </c>
      <c r="L2572" s="170">
        <v>7330.5</v>
      </c>
      <c r="M2572" s="170">
        <v>343.4</v>
      </c>
      <c r="N2572" s="170">
        <v>4295.2</v>
      </c>
      <c r="O2572" s="170">
        <v>734.9</v>
      </c>
      <c r="P2572" s="170">
        <v>1119.5</v>
      </c>
      <c r="Q2572" s="170">
        <v>2436.1999999999998</v>
      </c>
      <c r="R2572" s="170">
        <v>0</v>
      </c>
      <c r="S2572" s="170">
        <v>1717.7</v>
      </c>
      <c r="T2572" s="170">
        <v>3483</v>
      </c>
      <c r="U2572" s="170">
        <v>13688.1</v>
      </c>
      <c r="V2572" s="170">
        <v>20440.599999999999</v>
      </c>
      <c r="W2572" s="170">
        <v>2330.1999999999998</v>
      </c>
      <c r="X2572" s="170">
        <v>13181.4</v>
      </c>
      <c r="Y2572" s="170">
        <v>0</v>
      </c>
      <c r="Z2572" s="170">
        <v>63.6</v>
      </c>
      <c r="AA2572" s="170">
        <v>1342.7</v>
      </c>
      <c r="AB2572" s="170">
        <v>777.8</v>
      </c>
      <c r="AC2572" s="170">
        <v>4770.5</v>
      </c>
      <c r="AD2572" s="170">
        <v>2062.5</v>
      </c>
      <c r="AE2572" s="170">
        <v>1158.3</v>
      </c>
      <c r="AF2572" s="170">
        <v>15144.4</v>
      </c>
      <c r="AG2572" s="170">
        <v>1752.7</v>
      </c>
      <c r="AH2572" s="43">
        <v>112820.59999999999</v>
      </c>
    </row>
    <row r="2573" spans="1:34">
      <c r="A2573" s="52">
        <v>0</v>
      </c>
      <c r="D2573" s="62">
        <v>1990</v>
      </c>
      <c r="E2573" s="62">
        <v>6</v>
      </c>
      <c r="F2573" s="62">
        <v>1990</v>
      </c>
      <c r="G2573" s="62">
        <v>1991</v>
      </c>
      <c r="H2573" s="170">
        <v>1598.6</v>
      </c>
      <c r="I2573" s="170">
        <v>1243.7</v>
      </c>
      <c r="J2573" s="170">
        <v>2071.6999999999998</v>
      </c>
      <c r="K2573" s="170">
        <v>7813.2</v>
      </c>
      <c r="L2573" s="170">
        <v>7283.3</v>
      </c>
      <c r="M2573" s="170">
        <v>315.2</v>
      </c>
      <c r="N2573" s="170">
        <v>4661.3</v>
      </c>
      <c r="O2573" s="170">
        <v>929.9</v>
      </c>
      <c r="P2573" s="170">
        <v>1248.8</v>
      </c>
      <c r="Q2573" s="170">
        <v>2554.8000000000002</v>
      </c>
      <c r="R2573" s="170">
        <v>0</v>
      </c>
      <c r="S2573" s="170">
        <v>1934.9</v>
      </c>
      <c r="T2573" s="170">
        <v>3227.8</v>
      </c>
      <c r="U2573" s="170">
        <v>6131.6</v>
      </c>
      <c r="V2573" s="170">
        <v>21664.9</v>
      </c>
      <c r="W2573" s="170">
        <v>1799.9</v>
      </c>
      <c r="X2573" s="170">
        <v>13242.8</v>
      </c>
      <c r="Y2573" s="170">
        <v>1.6</v>
      </c>
      <c r="Z2573" s="170">
        <v>58.8</v>
      </c>
      <c r="AA2573" s="170">
        <v>1422.1</v>
      </c>
      <c r="AB2573" s="170">
        <v>709</v>
      </c>
      <c r="AC2573" s="170">
        <v>6115.2</v>
      </c>
      <c r="AD2573" s="170">
        <v>2008.7</v>
      </c>
      <c r="AE2573" s="170">
        <v>1249.3</v>
      </c>
      <c r="AF2573" s="170">
        <v>15870.7</v>
      </c>
      <c r="AG2573" s="170">
        <v>2263.4</v>
      </c>
      <c r="AH2573" s="43">
        <v>107421.20000000001</v>
      </c>
    </row>
    <row r="2574" spans="1:34">
      <c r="A2574" s="52">
        <v>0</v>
      </c>
      <c r="D2574" s="62">
        <v>1990</v>
      </c>
      <c r="E2574" s="62">
        <v>7</v>
      </c>
      <c r="F2574" s="62">
        <v>1991</v>
      </c>
      <c r="G2574" s="62">
        <v>1991</v>
      </c>
      <c r="H2574" s="170">
        <v>612.4</v>
      </c>
      <c r="I2574" s="170">
        <v>1409.9</v>
      </c>
      <c r="J2574" s="170">
        <v>0</v>
      </c>
      <c r="K2574" s="170">
        <v>7267.4</v>
      </c>
      <c r="L2574" s="170">
        <v>5382</v>
      </c>
      <c r="M2574" s="170">
        <v>225.2</v>
      </c>
      <c r="N2574" s="170">
        <v>4954</v>
      </c>
      <c r="O2574" s="170">
        <v>1042</v>
      </c>
      <c r="P2574" s="170">
        <v>223.7</v>
      </c>
      <c r="Q2574" s="170">
        <v>0</v>
      </c>
      <c r="R2574" s="170">
        <v>0</v>
      </c>
      <c r="S2574" s="170">
        <v>542.79999999999995</v>
      </c>
      <c r="T2574" s="170">
        <v>2067.9</v>
      </c>
      <c r="U2574" s="170">
        <v>10900.5</v>
      </c>
      <c r="V2574" s="170">
        <v>20250.400000000001</v>
      </c>
      <c r="W2574" s="170">
        <v>0</v>
      </c>
      <c r="X2574" s="170">
        <v>2443</v>
      </c>
      <c r="Y2574" s="170">
        <v>0</v>
      </c>
      <c r="Z2574" s="170">
        <v>204.3</v>
      </c>
      <c r="AA2574" s="170">
        <v>658.4</v>
      </c>
      <c r="AB2574" s="170">
        <v>876.9</v>
      </c>
      <c r="AC2574" s="170">
        <v>7246.3</v>
      </c>
      <c r="AD2574" s="170">
        <v>1263.3</v>
      </c>
      <c r="AE2574" s="170">
        <v>2244.5</v>
      </c>
      <c r="AF2574" s="170">
        <v>13586.1</v>
      </c>
      <c r="AG2574" s="170">
        <v>3543.7</v>
      </c>
      <c r="AH2574" s="43">
        <v>86944.700000000012</v>
      </c>
    </row>
    <row r="2575" spans="1:34">
      <c r="A2575" s="52">
        <v>0</v>
      </c>
      <c r="D2575" s="62">
        <v>1990</v>
      </c>
      <c r="E2575" s="62">
        <v>8</v>
      </c>
      <c r="F2575" s="62">
        <v>1991</v>
      </c>
      <c r="G2575" s="62">
        <v>1991</v>
      </c>
      <c r="H2575" s="170">
        <v>608.9</v>
      </c>
      <c r="I2575" s="170">
        <v>1362.9</v>
      </c>
      <c r="J2575" s="170">
        <v>0</v>
      </c>
      <c r="K2575" s="170">
        <v>9877.1</v>
      </c>
      <c r="L2575" s="170">
        <v>6976.1</v>
      </c>
      <c r="M2575" s="170">
        <v>403.7</v>
      </c>
      <c r="N2575" s="170">
        <v>4556.3</v>
      </c>
      <c r="O2575" s="170">
        <v>965.9</v>
      </c>
      <c r="P2575" s="170">
        <v>366.8</v>
      </c>
      <c r="Q2575" s="170">
        <v>9.9</v>
      </c>
      <c r="R2575" s="170">
        <v>0</v>
      </c>
      <c r="S2575" s="170">
        <v>475.4</v>
      </c>
      <c r="T2575" s="170">
        <v>2062.3000000000002</v>
      </c>
      <c r="U2575" s="170">
        <v>9336.4</v>
      </c>
      <c r="V2575" s="170">
        <v>23568.1</v>
      </c>
      <c r="W2575" s="170">
        <v>0</v>
      </c>
      <c r="X2575" s="170">
        <v>1893.5</v>
      </c>
      <c r="Y2575" s="170">
        <v>0</v>
      </c>
      <c r="Z2575" s="170">
        <v>213.1</v>
      </c>
      <c r="AA2575" s="170">
        <v>659.4</v>
      </c>
      <c r="AB2575" s="170">
        <v>779.6</v>
      </c>
      <c r="AC2575" s="170">
        <v>7361.6</v>
      </c>
      <c r="AD2575" s="170">
        <v>1146.0999999999999</v>
      </c>
      <c r="AE2575" s="170">
        <v>1715.1</v>
      </c>
      <c r="AF2575" s="170">
        <v>15995.3</v>
      </c>
      <c r="AG2575" s="170">
        <v>3114.9</v>
      </c>
      <c r="AH2575" s="43">
        <v>93448.400000000009</v>
      </c>
    </row>
    <row r="2576" spans="1:34">
      <c r="A2576" s="52">
        <v>0</v>
      </c>
      <c r="D2576" s="62">
        <v>1990</v>
      </c>
      <c r="E2576" s="62">
        <v>9</v>
      </c>
      <c r="F2576" s="62">
        <v>1991</v>
      </c>
      <c r="G2576" s="62">
        <v>1991</v>
      </c>
      <c r="H2576" s="170">
        <v>1261.0999999999999</v>
      </c>
      <c r="I2576" s="170">
        <v>1319.4</v>
      </c>
      <c r="J2576" s="170">
        <v>1256.5999999999999</v>
      </c>
      <c r="K2576" s="170">
        <v>8780.2000000000007</v>
      </c>
      <c r="L2576" s="170">
        <v>7497.8</v>
      </c>
      <c r="M2576" s="170">
        <v>397.8</v>
      </c>
      <c r="N2576" s="170">
        <v>6070</v>
      </c>
      <c r="O2576" s="170">
        <v>973.1</v>
      </c>
      <c r="P2576" s="170">
        <v>320.2</v>
      </c>
      <c r="Q2576" s="170">
        <v>2665.6</v>
      </c>
      <c r="R2576" s="170">
        <v>0</v>
      </c>
      <c r="S2576" s="170">
        <v>409.6</v>
      </c>
      <c r="T2576" s="170">
        <v>2800</v>
      </c>
      <c r="U2576" s="170">
        <v>3919.7</v>
      </c>
      <c r="V2576" s="170">
        <v>22176.5</v>
      </c>
      <c r="W2576" s="170">
        <v>1439.8</v>
      </c>
      <c r="X2576" s="170">
        <v>10494.4</v>
      </c>
      <c r="Y2576" s="170">
        <v>0</v>
      </c>
      <c r="Z2576" s="170">
        <v>223</v>
      </c>
      <c r="AA2576" s="170">
        <v>482.4</v>
      </c>
      <c r="AB2576" s="170">
        <v>790.4</v>
      </c>
      <c r="AC2576" s="170">
        <v>6937.9</v>
      </c>
      <c r="AD2576" s="170">
        <v>1120.7</v>
      </c>
      <c r="AE2576" s="170">
        <v>1543.3</v>
      </c>
      <c r="AF2576" s="170">
        <v>15949.4</v>
      </c>
      <c r="AG2576" s="170">
        <v>2697.8</v>
      </c>
      <c r="AH2576" s="43">
        <v>101526.69999999997</v>
      </c>
    </row>
    <row r="2577" spans="1:34">
      <c r="A2577" s="52">
        <v>0</v>
      </c>
      <c r="D2577" s="62">
        <v>1990</v>
      </c>
      <c r="E2577" s="62">
        <v>10</v>
      </c>
      <c r="F2577" s="62">
        <v>1991</v>
      </c>
      <c r="G2577" s="62">
        <v>1991</v>
      </c>
      <c r="H2577" s="170">
        <v>3833.6</v>
      </c>
      <c r="I2577" s="170">
        <v>1319.3</v>
      </c>
      <c r="J2577" s="170">
        <v>1986.4</v>
      </c>
      <c r="K2577" s="170">
        <v>10718.022758294383</v>
      </c>
      <c r="L2577" s="170">
        <v>8055.378406982154</v>
      </c>
      <c r="M2577" s="170">
        <v>391</v>
      </c>
      <c r="N2577" s="170">
        <v>5065.8999999999996</v>
      </c>
      <c r="O2577" s="170">
        <v>1111.8</v>
      </c>
      <c r="P2577" s="170">
        <v>1683.4</v>
      </c>
      <c r="Q2577" s="170">
        <v>2643.6</v>
      </c>
      <c r="R2577" s="170">
        <v>0</v>
      </c>
      <c r="S2577" s="170">
        <v>1869.3</v>
      </c>
      <c r="T2577" s="170">
        <v>5403.3</v>
      </c>
      <c r="U2577" s="170">
        <v>37603.599999999999</v>
      </c>
      <c r="V2577" s="170">
        <v>26777.271817280493</v>
      </c>
      <c r="W2577" s="170">
        <v>1830.5</v>
      </c>
      <c r="X2577" s="170">
        <v>12637.6</v>
      </c>
      <c r="Y2577" s="170">
        <v>298.6577570093458</v>
      </c>
      <c r="Z2577" s="170">
        <v>322.10000000000002</v>
      </c>
      <c r="AA2577" s="170">
        <v>1880.2</v>
      </c>
      <c r="AB2577" s="170">
        <v>741.8</v>
      </c>
      <c r="AC2577" s="170">
        <v>5615.3</v>
      </c>
      <c r="AD2577" s="170">
        <v>1063</v>
      </c>
      <c r="AE2577" s="170">
        <v>1103.0999999999999</v>
      </c>
      <c r="AF2577" s="170">
        <v>16184.454013605442</v>
      </c>
      <c r="AG2577" s="170">
        <v>1556.8</v>
      </c>
      <c r="AH2577" s="43">
        <v>151695.38475317182</v>
      </c>
    </row>
    <row r="2578" spans="1:34">
      <c r="A2578" s="52">
        <v>0</v>
      </c>
      <c r="D2578" s="62">
        <v>1990</v>
      </c>
      <c r="E2578" s="62">
        <v>11</v>
      </c>
      <c r="F2578" s="62">
        <v>1991</v>
      </c>
      <c r="G2578" s="62">
        <v>1991</v>
      </c>
      <c r="H2578" s="170">
        <v>3767.8</v>
      </c>
      <c r="I2578" s="170">
        <v>1165.7</v>
      </c>
      <c r="J2578" s="170">
        <v>1700.9</v>
      </c>
      <c r="K2578" s="170">
        <v>9153.5214205832599</v>
      </c>
      <c r="L2578" s="170">
        <v>7436.4958308153864</v>
      </c>
      <c r="M2578" s="170">
        <v>463.6</v>
      </c>
      <c r="N2578" s="170">
        <v>3927.6</v>
      </c>
      <c r="O2578" s="170">
        <v>909</v>
      </c>
      <c r="P2578" s="170">
        <v>2020.9</v>
      </c>
      <c r="Q2578" s="170">
        <v>2239.6999999999998</v>
      </c>
      <c r="R2578" s="170">
        <v>0</v>
      </c>
      <c r="S2578" s="170">
        <v>1808.6</v>
      </c>
      <c r="T2578" s="170">
        <v>5000.2</v>
      </c>
      <c r="U2578" s="170">
        <v>44411.1</v>
      </c>
      <c r="V2578" s="170">
        <v>22727.051947170705</v>
      </c>
      <c r="W2578" s="170">
        <v>2079.4</v>
      </c>
      <c r="X2578" s="170">
        <v>11535.900000000001</v>
      </c>
      <c r="Y2578" s="170">
        <v>294.23657320872275</v>
      </c>
      <c r="Z2578" s="170">
        <v>265.39999999999998</v>
      </c>
      <c r="AA2578" s="170">
        <v>2274.5</v>
      </c>
      <c r="AB2578" s="170">
        <v>648.6</v>
      </c>
      <c r="AC2578" s="170">
        <v>4782.8999999999996</v>
      </c>
      <c r="AD2578" s="170">
        <v>1168.8</v>
      </c>
      <c r="AE2578" s="170">
        <v>965.8</v>
      </c>
      <c r="AF2578" s="170">
        <v>15135.596254923023</v>
      </c>
      <c r="AG2578" s="170">
        <v>1491.3</v>
      </c>
      <c r="AH2578" s="43">
        <v>147374.60202670106</v>
      </c>
    </row>
    <row r="2579" spans="1:34">
      <c r="A2579" s="52">
        <v>0</v>
      </c>
      <c r="D2579" s="62">
        <v>1990</v>
      </c>
      <c r="E2579" s="62">
        <v>12</v>
      </c>
      <c r="F2579" s="62">
        <v>1991</v>
      </c>
      <c r="G2579" s="62">
        <v>1991</v>
      </c>
      <c r="H2579" s="170">
        <v>3609.3</v>
      </c>
      <c r="I2579" s="170">
        <v>1167.2</v>
      </c>
      <c r="J2579" s="170">
        <v>1550.3</v>
      </c>
      <c r="K2579" s="170">
        <v>8057.6184813466007</v>
      </c>
      <c r="L2579" s="170">
        <v>7289.5410121342738</v>
      </c>
      <c r="M2579" s="170">
        <v>530.79999999999995</v>
      </c>
      <c r="N2579" s="170">
        <v>3069.3</v>
      </c>
      <c r="O2579" s="170">
        <v>816.40000000000009</v>
      </c>
      <c r="P2579" s="170">
        <v>1977.9</v>
      </c>
      <c r="Q2579" s="170">
        <v>2127.5</v>
      </c>
      <c r="R2579" s="170">
        <v>0</v>
      </c>
      <c r="S2579" s="170">
        <v>1945.4</v>
      </c>
      <c r="T2579" s="170">
        <v>4621.8999999999996</v>
      </c>
      <c r="U2579" s="170">
        <v>40520.799999999996</v>
      </c>
      <c r="V2579" s="170">
        <v>19156.829483804657</v>
      </c>
      <c r="W2579" s="170">
        <v>2131.6</v>
      </c>
      <c r="X2579" s="170">
        <v>7381.4</v>
      </c>
      <c r="Y2579" s="170">
        <v>273.64193146417449</v>
      </c>
      <c r="Z2579" s="170">
        <v>217.2</v>
      </c>
      <c r="AA2579" s="170">
        <v>2424.6999999999998</v>
      </c>
      <c r="AB2579" s="170">
        <v>1182.8</v>
      </c>
      <c r="AC2579" s="170">
        <v>4162.6000000000004</v>
      </c>
      <c r="AD2579" s="170">
        <v>1878.4</v>
      </c>
      <c r="AE2579" s="170">
        <v>813.8</v>
      </c>
      <c r="AF2579" s="170">
        <v>14831.168492660223</v>
      </c>
      <c r="AG2579" s="170">
        <v>1254</v>
      </c>
      <c r="AH2579" s="43">
        <v>132992.09940140994</v>
      </c>
    </row>
    <row r="2580" spans="1:34">
      <c r="A2580" s="52">
        <v>0</v>
      </c>
      <c r="D2580" s="62">
        <v>1991</v>
      </c>
      <c r="E2580" s="62">
        <v>1</v>
      </c>
      <c r="F2580" s="62">
        <v>1991</v>
      </c>
      <c r="G2580" s="62">
        <v>1991</v>
      </c>
      <c r="H2580" s="170">
        <v>976.3</v>
      </c>
      <c r="I2580" s="170">
        <v>1032.0999999999999</v>
      </c>
      <c r="J2580" s="170">
        <v>1471.2</v>
      </c>
      <c r="K2580" s="170">
        <v>6137.868455538669</v>
      </c>
      <c r="L2580" s="170">
        <v>7213.5913252509481</v>
      </c>
      <c r="M2580" s="170">
        <v>369.1</v>
      </c>
      <c r="N2580" s="170">
        <v>2370.3000000000002</v>
      </c>
      <c r="O2580" s="170">
        <v>721.90000000000009</v>
      </c>
      <c r="P2580" s="170">
        <v>660.6</v>
      </c>
      <c r="Q2580" s="170">
        <v>1745.1</v>
      </c>
      <c r="R2580" s="170">
        <v>0</v>
      </c>
      <c r="S2580" s="170">
        <v>1855.8</v>
      </c>
      <c r="T2580" s="170">
        <v>3819.6</v>
      </c>
      <c r="U2580" s="170">
        <v>14262.4</v>
      </c>
      <c r="V2580" s="170">
        <v>14944.813224424453</v>
      </c>
      <c r="W2580" s="170">
        <v>2303</v>
      </c>
      <c r="X2580" s="170">
        <v>12647.400000000001</v>
      </c>
      <c r="Y2580" s="170">
        <v>107.84205607476635</v>
      </c>
      <c r="Z2580" s="170">
        <v>99.7</v>
      </c>
      <c r="AA2580" s="170">
        <v>1037.3</v>
      </c>
      <c r="AB2580" s="170">
        <v>1147.8</v>
      </c>
      <c r="AC2580" s="170">
        <v>2937.6</v>
      </c>
      <c r="AD2580" s="170">
        <v>1748.3</v>
      </c>
      <c r="AE2580" s="170">
        <v>674.3</v>
      </c>
      <c r="AF2580" s="170">
        <v>14179.433054063731</v>
      </c>
      <c r="AG2580" s="170">
        <v>1272.7</v>
      </c>
      <c r="AH2580" s="43">
        <v>95736.048115352576</v>
      </c>
    </row>
    <row r="2581" spans="1:34">
      <c r="A2581" s="52">
        <v>0</v>
      </c>
      <c r="D2581" s="62">
        <v>1991</v>
      </c>
      <c r="E2581" s="62">
        <v>2</v>
      </c>
      <c r="F2581" s="62">
        <v>1991</v>
      </c>
      <c r="G2581" s="62">
        <v>1991</v>
      </c>
      <c r="H2581" s="170">
        <v>180.6</v>
      </c>
      <c r="I2581" s="170">
        <v>957.9</v>
      </c>
      <c r="J2581" s="170">
        <v>1191.4000000000001</v>
      </c>
      <c r="K2581" s="170">
        <v>5572.9688842370888</v>
      </c>
      <c r="L2581" s="170">
        <v>4023.7297575819157</v>
      </c>
      <c r="M2581" s="170">
        <v>265.10000000000002</v>
      </c>
      <c r="N2581" s="170">
        <v>2561.5</v>
      </c>
      <c r="O2581" s="170">
        <v>597.80000000000007</v>
      </c>
      <c r="P2581" s="170">
        <v>556.6</v>
      </c>
      <c r="Q2581" s="170">
        <v>1382.3</v>
      </c>
      <c r="R2581" s="170">
        <v>0</v>
      </c>
      <c r="S2581" s="170">
        <v>1773.6999999999998</v>
      </c>
      <c r="T2581" s="170">
        <v>2937.9</v>
      </c>
      <c r="U2581" s="170">
        <v>5331.5</v>
      </c>
      <c r="V2581" s="170">
        <v>12877.185925285839</v>
      </c>
      <c r="W2581" s="170">
        <v>1445.8</v>
      </c>
      <c r="X2581" s="170">
        <v>12850.7</v>
      </c>
      <c r="Y2581" s="170">
        <v>60.721682242990653</v>
      </c>
      <c r="Z2581" s="170">
        <v>56.1</v>
      </c>
      <c r="AA2581" s="170">
        <v>333</v>
      </c>
      <c r="AB2581" s="170">
        <v>1023.1</v>
      </c>
      <c r="AC2581" s="170">
        <v>2713.6</v>
      </c>
      <c r="AD2581" s="170">
        <v>1472.1</v>
      </c>
      <c r="AE2581" s="170">
        <v>730.8</v>
      </c>
      <c r="AF2581" s="170">
        <v>11745.718345864663</v>
      </c>
      <c r="AG2581" s="170">
        <v>1059.2</v>
      </c>
      <c r="AH2581" s="43">
        <v>73701.024595212497</v>
      </c>
    </row>
    <row r="2582" spans="1:34">
      <c r="A2582" s="52">
        <v>0</v>
      </c>
      <c r="D2582" s="62">
        <v>1991</v>
      </c>
      <c r="E2582" s="62">
        <v>3</v>
      </c>
      <c r="F2582" s="62">
        <v>1991</v>
      </c>
      <c r="G2582" s="62">
        <v>1991</v>
      </c>
      <c r="H2582" s="170">
        <v>0</v>
      </c>
      <c r="I2582" s="170">
        <v>775.9</v>
      </c>
      <c r="J2582" s="170">
        <v>798.33616077429758</v>
      </c>
      <c r="K2582" s="170">
        <v>2744.6</v>
      </c>
      <c r="L2582" s="170">
        <v>3913.7542063521773</v>
      </c>
      <c r="M2582" s="170">
        <v>333.1</v>
      </c>
      <c r="N2582" s="170">
        <v>1633.5</v>
      </c>
      <c r="O2582" s="170">
        <v>381.5</v>
      </c>
      <c r="P2582" s="170">
        <v>306.2</v>
      </c>
      <c r="Q2582" s="170">
        <v>1052</v>
      </c>
      <c r="R2582" s="170">
        <v>0</v>
      </c>
      <c r="S2582" s="170">
        <v>1222.0999999999999</v>
      </c>
      <c r="T2582" s="170">
        <v>3387.8</v>
      </c>
      <c r="U2582" s="170">
        <v>9223.0999999999985</v>
      </c>
      <c r="V2582" s="170">
        <v>8344.1500539390036</v>
      </c>
      <c r="W2582" s="170">
        <v>904.6</v>
      </c>
      <c r="X2582" s="170">
        <v>11351</v>
      </c>
      <c r="Y2582" s="170">
        <v>14.7</v>
      </c>
      <c r="Z2582" s="170">
        <v>37.799999999999997</v>
      </c>
      <c r="AA2582" s="170">
        <v>625.4</v>
      </c>
      <c r="AB2582" s="170">
        <v>925.3</v>
      </c>
      <c r="AC2582" s="170">
        <v>1589.7931034482758</v>
      </c>
      <c r="AD2582" s="170">
        <v>1134.3</v>
      </c>
      <c r="AE2582" s="170">
        <v>774.55709202976618</v>
      </c>
      <c r="AF2582" s="170">
        <v>10239.574908700322</v>
      </c>
      <c r="AG2582" s="170">
        <v>564.59753086419755</v>
      </c>
      <c r="AH2582" s="43">
        <v>62277.663056108053</v>
      </c>
    </row>
    <row r="2583" spans="1:34">
      <c r="A2583" s="52">
        <v>0</v>
      </c>
      <c r="D2583" s="62">
        <v>1991</v>
      </c>
      <c r="E2583" s="62">
        <v>4</v>
      </c>
      <c r="F2583" s="62">
        <v>1991</v>
      </c>
      <c r="G2583" s="62">
        <v>1991</v>
      </c>
      <c r="H2583" s="170">
        <v>2.2000000000000002</v>
      </c>
      <c r="I2583" s="170">
        <v>957.1</v>
      </c>
      <c r="J2583" s="170">
        <v>1050.4936012904961</v>
      </c>
      <c r="K2583" s="170">
        <v>5823.3</v>
      </c>
      <c r="L2583" s="170">
        <v>4164.4390350337717</v>
      </c>
      <c r="M2583" s="170">
        <v>259.60000000000002</v>
      </c>
      <c r="N2583" s="170">
        <v>2611.2999999999997</v>
      </c>
      <c r="O2583" s="170">
        <v>556.20000000000005</v>
      </c>
      <c r="P2583" s="170">
        <v>1211.7</v>
      </c>
      <c r="Q2583" s="170">
        <v>1551.8000000000002</v>
      </c>
      <c r="R2583" s="170">
        <v>0</v>
      </c>
      <c r="S2583" s="170">
        <v>772.3</v>
      </c>
      <c r="T2583" s="170">
        <v>2944.2</v>
      </c>
      <c r="U2583" s="170">
        <v>14670.2</v>
      </c>
      <c r="V2583" s="170">
        <v>12153.717840984547</v>
      </c>
      <c r="W2583" s="170">
        <v>1281.6000000000001</v>
      </c>
      <c r="X2583" s="170">
        <v>7044.9</v>
      </c>
      <c r="Y2583" s="170">
        <v>0</v>
      </c>
      <c r="Z2583" s="170">
        <v>42.6</v>
      </c>
      <c r="AA2583" s="170">
        <v>1260.4000000000001</v>
      </c>
      <c r="AB2583" s="170">
        <v>792.6</v>
      </c>
      <c r="AC2583" s="170">
        <v>2456.0574712643679</v>
      </c>
      <c r="AD2583" s="170">
        <v>1317.7</v>
      </c>
      <c r="AE2583" s="170">
        <v>683.23118187968237</v>
      </c>
      <c r="AF2583" s="170">
        <v>11261.854930182601</v>
      </c>
      <c r="AG2583" s="170">
        <v>1178.6422839506174</v>
      </c>
      <c r="AH2583" s="43">
        <v>76048.136344586077</v>
      </c>
    </row>
    <row r="2584" spans="1:34">
      <c r="A2584" s="52">
        <v>0</v>
      </c>
      <c r="D2584" s="62">
        <v>1991</v>
      </c>
      <c r="E2584" s="62">
        <v>5</v>
      </c>
      <c r="F2584" s="62">
        <v>1991</v>
      </c>
      <c r="G2584" s="62">
        <v>1992</v>
      </c>
      <c r="H2584" s="170">
        <v>110.9</v>
      </c>
      <c r="I2584" s="170">
        <v>1170.2</v>
      </c>
      <c r="J2584" s="170">
        <v>1337.5</v>
      </c>
      <c r="K2584" s="170">
        <v>7340.8</v>
      </c>
      <c r="L2584" s="170">
        <v>4015.9</v>
      </c>
      <c r="M2584" s="170">
        <v>278</v>
      </c>
      <c r="N2584" s="170">
        <v>3897.3</v>
      </c>
      <c r="O2584" s="170">
        <v>606.9</v>
      </c>
      <c r="P2584" s="170">
        <v>798.6</v>
      </c>
      <c r="Q2584" s="170">
        <v>1738.9</v>
      </c>
      <c r="R2584" s="170">
        <v>0</v>
      </c>
      <c r="S2584" s="170">
        <v>1151.7</v>
      </c>
      <c r="T2584" s="170">
        <v>1772.7</v>
      </c>
      <c r="U2584" s="170">
        <v>12236.9</v>
      </c>
      <c r="V2584" s="170">
        <v>14891.8</v>
      </c>
      <c r="W2584" s="170">
        <v>823.2</v>
      </c>
      <c r="X2584" s="170">
        <v>10774.7</v>
      </c>
      <c r="Y2584" s="170">
        <v>0</v>
      </c>
      <c r="Z2584" s="170">
        <v>18.7</v>
      </c>
      <c r="AA2584" s="170">
        <v>820.6</v>
      </c>
      <c r="AB2584" s="170">
        <v>474.1</v>
      </c>
      <c r="AC2584" s="170">
        <v>3315.7</v>
      </c>
      <c r="AD2584" s="170">
        <v>1363.8</v>
      </c>
      <c r="AE2584" s="170">
        <v>958.9</v>
      </c>
      <c r="AF2584" s="170">
        <v>12896.1</v>
      </c>
      <c r="AG2584" s="170">
        <v>1278.2</v>
      </c>
      <c r="AH2584" s="43">
        <v>84072.099999999991</v>
      </c>
    </row>
    <row r="2585" spans="1:34">
      <c r="A2585" s="52">
        <v>0</v>
      </c>
      <c r="D2585" s="62">
        <v>1991</v>
      </c>
      <c r="E2585" s="62">
        <v>6</v>
      </c>
      <c r="F2585" s="62">
        <v>1991</v>
      </c>
      <c r="G2585" s="62">
        <v>1992</v>
      </c>
      <c r="H2585" s="170">
        <v>175.2</v>
      </c>
      <c r="I2585" s="170">
        <v>1122.5</v>
      </c>
      <c r="J2585" s="170">
        <v>1485.5</v>
      </c>
      <c r="K2585" s="170">
        <v>6305.6</v>
      </c>
      <c r="L2585" s="170">
        <v>4130.7</v>
      </c>
      <c r="M2585" s="170">
        <v>237.2</v>
      </c>
      <c r="N2585" s="170">
        <v>4275</v>
      </c>
      <c r="O2585" s="170">
        <v>692.8</v>
      </c>
      <c r="P2585" s="170">
        <v>797.2</v>
      </c>
      <c r="Q2585" s="170">
        <v>1673.5</v>
      </c>
      <c r="R2585" s="170">
        <v>0</v>
      </c>
      <c r="S2585" s="170">
        <v>1223.0999999999999</v>
      </c>
      <c r="T2585" s="170">
        <v>1931</v>
      </c>
      <c r="U2585" s="170">
        <v>8912.7999999999993</v>
      </c>
      <c r="V2585" s="170">
        <v>15559.4</v>
      </c>
      <c r="W2585" s="170">
        <v>1153.0999999999999</v>
      </c>
      <c r="X2585" s="170">
        <v>8641.1</v>
      </c>
      <c r="Y2585" s="170">
        <v>0</v>
      </c>
      <c r="Z2585" s="170">
        <v>0</v>
      </c>
      <c r="AA2585" s="170">
        <v>1020.1</v>
      </c>
      <c r="AB2585" s="170">
        <v>419</v>
      </c>
      <c r="AC2585" s="170">
        <v>3837.7</v>
      </c>
      <c r="AD2585" s="170">
        <v>1334.5</v>
      </c>
      <c r="AE2585" s="170">
        <v>1035.4000000000001</v>
      </c>
      <c r="AF2585" s="170">
        <v>11587</v>
      </c>
      <c r="AG2585" s="170">
        <v>1399.1</v>
      </c>
      <c r="AH2585" s="43">
        <v>78948.5</v>
      </c>
    </row>
    <row r="2586" spans="1:34">
      <c r="A2586" s="52">
        <v>0</v>
      </c>
      <c r="D2586" s="62">
        <v>1991</v>
      </c>
      <c r="E2586" s="62">
        <v>7</v>
      </c>
      <c r="F2586" s="62">
        <v>1992</v>
      </c>
      <c r="G2586" s="62">
        <v>1992</v>
      </c>
      <c r="H2586" s="170">
        <v>170.6</v>
      </c>
      <c r="I2586" s="170">
        <v>1166.5</v>
      </c>
      <c r="J2586" s="170">
        <v>1741.9</v>
      </c>
      <c r="K2586" s="170">
        <v>7457.9</v>
      </c>
      <c r="L2586" s="170">
        <v>4873.1000000000004</v>
      </c>
      <c r="M2586" s="170">
        <v>401.8</v>
      </c>
      <c r="N2586" s="170">
        <v>5427.1</v>
      </c>
      <c r="O2586" s="170">
        <v>915.3</v>
      </c>
      <c r="P2586" s="170">
        <v>930.2</v>
      </c>
      <c r="Q2586" s="170">
        <v>2036.7</v>
      </c>
      <c r="R2586" s="170">
        <v>0</v>
      </c>
      <c r="S2586" s="170">
        <v>1755.7</v>
      </c>
      <c r="T2586" s="170">
        <v>3083.9</v>
      </c>
      <c r="U2586" s="170">
        <v>4429.3999999999996</v>
      </c>
      <c r="V2586" s="170">
        <v>17920.099999999999</v>
      </c>
      <c r="W2586" s="170">
        <v>1190.9000000000001</v>
      </c>
      <c r="X2586" s="170">
        <v>2423.5</v>
      </c>
      <c r="Y2586" s="170">
        <v>15.5</v>
      </c>
      <c r="Z2586" s="170">
        <v>23.4</v>
      </c>
      <c r="AA2586" s="170">
        <v>1125.9000000000001</v>
      </c>
      <c r="AB2586" s="170">
        <v>405</v>
      </c>
      <c r="AC2586" s="170">
        <v>4779.3999999999996</v>
      </c>
      <c r="AD2586" s="170">
        <v>1481.6</v>
      </c>
      <c r="AE2586" s="170">
        <v>1329.8</v>
      </c>
      <c r="AF2586" s="170">
        <v>11647.6</v>
      </c>
      <c r="AG2586" s="170">
        <v>1922.6</v>
      </c>
      <c r="AH2586" s="43">
        <v>78655.400000000023</v>
      </c>
    </row>
    <row r="2587" spans="1:34">
      <c r="A2587" s="52">
        <v>0</v>
      </c>
      <c r="D2587" s="62">
        <v>1991</v>
      </c>
      <c r="E2587" s="62">
        <v>8</v>
      </c>
      <c r="F2587" s="62">
        <v>1992</v>
      </c>
      <c r="G2587" s="62">
        <v>1992</v>
      </c>
      <c r="H2587" s="170">
        <v>281.89999999999998</v>
      </c>
      <c r="I2587" s="170">
        <v>1216.5999999999999</v>
      </c>
      <c r="J2587" s="170">
        <v>1616.5</v>
      </c>
      <c r="K2587" s="170">
        <v>6917.4</v>
      </c>
      <c r="L2587" s="170">
        <v>5924</v>
      </c>
      <c r="M2587" s="170">
        <v>418.9</v>
      </c>
      <c r="N2587" s="170">
        <v>5298.2</v>
      </c>
      <c r="O2587" s="170">
        <v>926.4</v>
      </c>
      <c r="P2587" s="170">
        <v>1088.3</v>
      </c>
      <c r="Q2587" s="170">
        <v>2143.9</v>
      </c>
      <c r="R2587" s="170">
        <v>0</v>
      </c>
      <c r="S2587" s="170">
        <v>1707.8</v>
      </c>
      <c r="T2587" s="170">
        <v>2689.8</v>
      </c>
      <c r="U2587" s="170">
        <v>5474.8</v>
      </c>
      <c r="V2587" s="170">
        <v>17729.7</v>
      </c>
      <c r="W2587" s="170">
        <v>1134.7</v>
      </c>
      <c r="X2587" s="170">
        <v>3227.6</v>
      </c>
      <c r="Y2587" s="170">
        <v>65.400000000000006</v>
      </c>
      <c r="Z2587" s="170">
        <v>13.6</v>
      </c>
      <c r="AA2587" s="170">
        <v>1119.8</v>
      </c>
      <c r="AB2587" s="170">
        <v>405.8</v>
      </c>
      <c r="AC2587" s="170">
        <v>4457.8999999999996</v>
      </c>
      <c r="AD2587" s="170">
        <v>1489</v>
      </c>
      <c r="AE2587" s="170">
        <v>1218.3</v>
      </c>
      <c r="AF2587" s="170">
        <v>12333.6</v>
      </c>
      <c r="AG2587" s="170">
        <v>1961.4</v>
      </c>
      <c r="AH2587" s="43">
        <v>80861.3</v>
      </c>
    </row>
    <row r="2588" spans="1:34">
      <c r="A2588" s="52">
        <v>0</v>
      </c>
      <c r="D2588" s="62">
        <v>1991</v>
      </c>
      <c r="E2588" s="62">
        <v>9</v>
      </c>
      <c r="F2588" s="62">
        <v>1992</v>
      </c>
      <c r="G2588" s="62">
        <v>1992</v>
      </c>
      <c r="H2588" s="170">
        <v>223.7</v>
      </c>
      <c r="I2588" s="170">
        <v>1102.9000000000001</v>
      </c>
      <c r="J2588" s="170">
        <v>1680.4</v>
      </c>
      <c r="K2588" s="170">
        <v>6936.2</v>
      </c>
      <c r="L2588" s="170">
        <v>5393.1</v>
      </c>
      <c r="M2588" s="170">
        <v>309.89999999999998</v>
      </c>
      <c r="N2588" s="170">
        <v>4713.1000000000004</v>
      </c>
      <c r="O2588" s="170">
        <v>1133.7</v>
      </c>
      <c r="P2588" s="170">
        <v>774.8</v>
      </c>
      <c r="Q2588" s="170">
        <v>2072.6999999999998</v>
      </c>
      <c r="R2588" s="170">
        <v>0</v>
      </c>
      <c r="S2588" s="170">
        <v>1552.9</v>
      </c>
      <c r="T2588" s="170">
        <v>2339.1999999999998</v>
      </c>
      <c r="U2588" s="170">
        <v>4409.8999999999996</v>
      </c>
      <c r="V2588" s="170">
        <v>15748</v>
      </c>
      <c r="W2588" s="170">
        <v>1002.6</v>
      </c>
      <c r="X2588" s="170">
        <v>4981.6000000000004</v>
      </c>
      <c r="Y2588" s="170">
        <v>0.1</v>
      </c>
      <c r="Z2588" s="170">
        <v>75</v>
      </c>
      <c r="AA2588" s="170">
        <v>956.8</v>
      </c>
      <c r="AB2588" s="170">
        <v>382.3</v>
      </c>
      <c r="AC2588" s="170">
        <v>4292.8</v>
      </c>
      <c r="AD2588" s="170">
        <v>1515.1</v>
      </c>
      <c r="AE2588" s="170">
        <v>913.1</v>
      </c>
      <c r="AF2588" s="170">
        <v>12798.1</v>
      </c>
      <c r="AG2588" s="170">
        <v>1481</v>
      </c>
      <c r="AH2588" s="43">
        <v>76789.000000000015</v>
      </c>
    </row>
    <row r="2589" spans="1:34">
      <c r="A2589" s="52">
        <v>0</v>
      </c>
      <c r="D2589" s="62">
        <v>1991</v>
      </c>
      <c r="E2589" s="62">
        <v>10</v>
      </c>
      <c r="F2589" s="62">
        <v>1992</v>
      </c>
      <c r="G2589" s="62">
        <v>1992</v>
      </c>
      <c r="H2589" s="170">
        <v>77.900000000000006</v>
      </c>
      <c r="I2589" s="170">
        <v>1141.4000000000001</v>
      </c>
      <c r="J2589" s="170">
        <v>1410.5</v>
      </c>
      <c r="K2589" s="170">
        <v>8897.3623362802882</v>
      </c>
      <c r="L2589" s="170">
        <v>4827.2</v>
      </c>
      <c r="M2589" s="170">
        <v>197.5</v>
      </c>
      <c r="N2589" s="170">
        <v>4185</v>
      </c>
      <c r="O2589" s="170">
        <v>742.9</v>
      </c>
      <c r="P2589" s="170">
        <v>633.1</v>
      </c>
      <c r="Q2589" s="170">
        <v>2007.4</v>
      </c>
      <c r="R2589" s="170">
        <v>0</v>
      </c>
      <c r="S2589" s="170">
        <v>1016.7</v>
      </c>
      <c r="T2589" s="170">
        <v>2452.5</v>
      </c>
      <c r="U2589" s="170">
        <v>9430.5057351873911</v>
      </c>
      <c r="V2589" s="170">
        <v>16298.295171105667</v>
      </c>
      <c r="W2589" s="170">
        <v>1359.4</v>
      </c>
      <c r="X2589" s="170">
        <v>4036.1</v>
      </c>
      <c r="Y2589" s="170">
        <v>122.69662359316381</v>
      </c>
      <c r="Z2589" s="170">
        <v>81.599999999999994</v>
      </c>
      <c r="AA2589" s="170">
        <v>686.5</v>
      </c>
      <c r="AB2589" s="170">
        <v>421.3</v>
      </c>
      <c r="AC2589" s="170">
        <v>4151.2</v>
      </c>
      <c r="AD2589" s="170">
        <v>1636</v>
      </c>
      <c r="AE2589" s="170">
        <v>802.9</v>
      </c>
      <c r="AF2589" s="170">
        <v>13401.087935703677</v>
      </c>
      <c r="AG2589" s="170">
        <v>1933.4</v>
      </c>
      <c r="AH2589" s="43">
        <v>81950.447801870163</v>
      </c>
    </row>
    <row r="2590" spans="1:34">
      <c r="A2590" s="52">
        <v>0</v>
      </c>
      <c r="D2590" s="62">
        <v>1991</v>
      </c>
      <c r="E2590" s="62">
        <v>11</v>
      </c>
      <c r="F2590" s="62">
        <v>1992</v>
      </c>
      <c r="G2590" s="62">
        <v>1992</v>
      </c>
      <c r="H2590" s="170">
        <v>0</v>
      </c>
      <c r="I2590" s="170">
        <v>1008</v>
      </c>
      <c r="J2590" s="170">
        <v>1268.3</v>
      </c>
      <c r="K2590" s="170">
        <v>6560.3401440733469</v>
      </c>
      <c r="L2590" s="170">
        <v>4219.2</v>
      </c>
      <c r="M2590" s="170">
        <v>334</v>
      </c>
      <c r="N2590" s="170">
        <v>3315.5</v>
      </c>
      <c r="O2590" s="170">
        <v>588.70000000000005</v>
      </c>
      <c r="P2590" s="170">
        <v>587.20000000000005</v>
      </c>
      <c r="Q2590" s="170">
        <v>1883.6</v>
      </c>
      <c r="R2590" s="170">
        <v>0</v>
      </c>
      <c r="S2590" s="170">
        <v>1715.6</v>
      </c>
      <c r="T2590" s="170">
        <v>2471</v>
      </c>
      <c r="U2590" s="170">
        <v>7019.0856062239955</v>
      </c>
      <c r="V2590" s="170">
        <v>14957.540203904213</v>
      </c>
      <c r="W2590" s="170">
        <v>855.2</v>
      </c>
      <c r="X2590" s="170">
        <v>4088.7999999999997</v>
      </c>
      <c r="Y2590" s="170">
        <v>103.98278449353897</v>
      </c>
      <c r="Z2590" s="170">
        <v>133.69999999999999</v>
      </c>
      <c r="AA2590" s="170">
        <v>636.79999999999995</v>
      </c>
      <c r="AB2590" s="170">
        <v>612.4</v>
      </c>
      <c r="AC2590" s="170">
        <v>3340.5</v>
      </c>
      <c r="AD2590" s="170">
        <v>1475.2</v>
      </c>
      <c r="AE2590" s="170">
        <v>596.29999999999995</v>
      </c>
      <c r="AF2590" s="170">
        <v>12930.729105151278</v>
      </c>
      <c r="AG2590" s="170">
        <v>1500.2</v>
      </c>
      <c r="AH2590" s="43">
        <v>72201.877843846363</v>
      </c>
    </row>
    <row r="2591" spans="1:34">
      <c r="A2591" s="52">
        <v>0</v>
      </c>
      <c r="D2591" s="62">
        <v>1991</v>
      </c>
      <c r="E2591" s="62">
        <v>12</v>
      </c>
      <c r="F2591" s="62">
        <v>1992</v>
      </c>
      <c r="G2591" s="62">
        <v>1992</v>
      </c>
      <c r="H2591" s="170">
        <v>691</v>
      </c>
      <c r="I2591" s="170">
        <v>952.8</v>
      </c>
      <c r="J2591" s="170">
        <v>1090.9000000000001</v>
      </c>
      <c r="K2591" s="170">
        <v>5852.6125900458419</v>
      </c>
      <c r="L2591" s="170">
        <v>3987.6</v>
      </c>
      <c r="M2591" s="170">
        <v>463.9</v>
      </c>
      <c r="N2591" s="170">
        <v>2412.6999999999998</v>
      </c>
      <c r="O2591" s="170">
        <v>492.6</v>
      </c>
      <c r="P2591" s="170">
        <v>395.9</v>
      </c>
      <c r="Q2591" s="170">
        <v>1628.8</v>
      </c>
      <c r="R2591" s="170">
        <v>0</v>
      </c>
      <c r="S2591" s="170">
        <v>1679.5</v>
      </c>
      <c r="T2591" s="170">
        <v>2839</v>
      </c>
      <c r="U2591" s="170">
        <v>4818.3527397637663</v>
      </c>
      <c r="V2591" s="170">
        <v>12520.290682051687</v>
      </c>
      <c r="W2591" s="170">
        <v>769.4</v>
      </c>
      <c r="X2591" s="170">
        <v>5024.5999999999995</v>
      </c>
      <c r="Y2591" s="170">
        <v>132.54581075448104</v>
      </c>
      <c r="Z2591" s="170">
        <v>106.8</v>
      </c>
      <c r="AA2591" s="170">
        <v>573.1</v>
      </c>
      <c r="AB2591" s="170">
        <v>395.5</v>
      </c>
      <c r="AC2591" s="170">
        <v>3126.7</v>
      </c>
      <c r="AD2591" s="170">
        <v>1136.0999999999999</v>
      </c>
      <c r="AE2591" s="170">
        <v>710</v>
      </c>
      <c r="AF2591" s="170">
        <v>11582.050336332664</v>
      </c>
      <c r="AG2591" s="170">
        <v>1299</v>
      </c>
      <c r="AH2591" s="43">
        <v>64681.752158948439</v>
      </c>
    </row>
    <row r="2592" spans="1:34">
      <c r="A2592" s="52">
        <v>0</v>
      </c>
      <c r="D2592" s="62">
        <v>1992</v>
      </c>
      <c r="E2592" s="62">
        <v>1</v>
      </c>
      <c r="F2592" s="62">
        <v>1992</v>
      </c>
      <c r="G2592" s="62">
        <v>1992</v>
      </c>
      <c r="H2592" s="170">
        <v>429.9</v>
      </c>
      <c r="I2592" s="170">
        <v>842.3</v>
      </c>
      <c r="J2592" s="170">
        <v>983.9</v>
      </c>
      <c r="K2592" s="170">
        <v>5019.9301653569091</v>
      </c>
      <c r="L2592" s="170">
        <v>3526</v>
      </c>
      <c r="M2592" s="170">
        <v>347.4</v>
      </c>
      <c r="N2592" s="170">
        <v>2142.9</v>
      </c>
      <c r="O2592" s="170">
        <v>511.5</v>
      </c>
      <c r="P2592" s="170">
        <v>96.3</v>
      </c>
      <c r="Q2592" s="170">
        <v>1540.7</v>
      </c>
      <c r="R2592" s="170">
        <v>0</v>
      </c>
      <c r="S2592" s="170">
        <v>927.5</v>
      </c>
      <c r="T2592" s="170">
        <v>2624.6</v>
      </c>
      <c r="U2592" s="170">
        <v>7836.8301754198155</v>
      </c>
      <c r="V2592" s="170">
        <v>10688.870283727179</v>
      </c>
      <c r="W2592" s="170">
        <v>548.79999999999995</v>
      </c>
      <c r="X2592" s="170">
        <v>7172.3</v>
      </c>
      <c r="Y2592" s="170">
        <v>49.074781158816172</v>
      </c>
      <c r="Z2592" s="170">
        <v>40.799999999999997</v>
      </c>
      <c r="AA2592" s="170">
        <v>500.7</v>
      </c>
      <c r="AB2592" s="170">
        <v>365.6</v>
      </c>
      <c r="AC2592" s="170">
        <v>2687.5</v>
      </c>
      <c r="AD2592" s="170">
        <v>1034.8</v>
      </c>
      <c r="AE2592" s="170">
        <v>622.4</v>
      </c>
      <c r="AF2592" s="170">
        <v>11246.485399376839</v>
      </c>
      <c r="AG2592" s="170">
        <v>943.1</v>
      </c>
      <c r="AH2592" s="43">
        <v>62730.190805039565</v>
      </c>
    </row>
    <row r="2593" spans="1:34">
      <c r="A2593" s="52">
        <v>0</v>
      </c>
      <c r="D2593" s="62">
        <v>1992</v>
      </c>
      <c r="E2593" s="62">
        <v>2</v>
      </c>
      <c r="F2593" s="62">
        <v>1992</v>
      </c>
      <c r="G2593" s="62">
        <v>1992</v>
      </c>
      <c r="H2593" s="170">
        <v>159.6</v>
      </c>
      <c r="I2593" s="170">
        <v>774.2</v>
      </c>
      <c r="J2593" s="170">
        <v>916.3</v>
      </c>
      <c r="K2593" s="170">
        <v>3710</v>
      </c>
      <c r="L2593" s="170">
        <v>3160.8</v>
      </c>
      <c r="M2593" s="170">
        <v>335.2</v>
      </c>
      <c r="N2593" s="170">
        <v>1882</v>
      </c>
      <c r="O2593" s="170">
        <v>467.7</v>
      </c>
      <c r="P2593" s="170">
        <v>139.80000000000001</v>
      </c>
      <c r="Q2593" s="170">
        <v>1338</v>
      </c>
      <c r="R2593" s="170">
        <v>0</v>
      </c>
      <c r="S2593" s="170">
        <v>575</v>
      </c>
      <c r="T2593" s="170">
        <v>2604.5</v>
      </c>
      <c r="U2593" s="170">
        <v>9740.1344147451509</v>
      </c>
      <c r="V2593" s="170">
        <v>9126.6293922389959</v>
      </c>
      <c r="W2593" s="170">
        <v>631.79999999999995</v>
      </c>
      <c r="X2593" s="170">
        <v>4562.5999999999995</v>
      </c>
      <c r="Y2593" s="170">
        <v>0</v>
      </c>
      <c r="Z2593" s="170">
        <v>29.1</v>
      </c>
      <c r="AA2593" s="170">
        <v>378.8</v>
      </c>
      <c r="AB2593" s="170">
        <v>294.5</v>
      </c>
      <c r="AC2593" s="170">
        <v>2135.3000000000002</v>
      </c>
      <c r="AD2593" s="170">
        <v>1020.6</v>
      </c>
      <c r="AE2593" s="170">
        <v>704.1</v>
      </c>
      <c r="AF2593" s="170">
        <v>9913.5115925570026</v>
      </c>
      <c r="AG2593" s="170">
        <v>872.5</v>
      </c>
      <c r="AH2593" s="43">
        <v>55472.675399541156</v>
      </c>
    </row>
    <row r="2594" spans="1:34">
      <c r="A2594" s="52">
        <v>0</v>
      </c>
      <c r="D2594" s="62">
        <v>1992</v>
      </c>
      <c r="E2594" s="62">
        <v>3</v>
      </c>
      <c r="F2594" s="62">
        <v>1992</v>
      </c>
      <c r="G2594" s="62">
        <v>1992</v>
      </c>
      <c r="H2594" s="170">
        <v>85.5</v>
      </c>
      <c r="I2594" s="170">
        <v>821.8</v>
      </c>
      <c r="J2594" s="170">
        <v>914.7</v>
      </c>
      <c r="K2594" s="170">
        <v>4126.6210870988871</v>
      </c>
      <c r="L2594" s="170">
        <v>2884.8</v>
      </c>
      <c r="M2594" s="170">
        <v>234.8</v>
      </c>
      <c r="N2594" s="170">
        <v>2043.1</v>
      </c>
      <c r="O2594" s="170">
        <v>440.1</v>
      </c>
      <c r="P2594" s="170">
        <v>132.6</v>
      </c>
      <c r="Q2594" s="170">
        <v>1286.7</v>
      </c>
      <c r="R2594" s="170">
        <v>0</v>
      </c>
      <c r="S2594" s="170">
        <v>551</v>
      </c>
      <c r="T2594" s="170">
        <v>2704.6</v>
      </c>
      <c r="U2594" s="170">
        <v>6439.788522226193</v>
      </c>
      <c r="V2594" s="170">
        <v>8792.1708448589252</v>
      </c>
      <c r="W2594" s="170">
        <v>621.5</v>
      </c>
      <c r="X2594" s="170">
        <v>3087.5</v>
      </c>
      <c r="Y2594" s="170">
        <v>0</v>
      </c>
      <c r="Z2594" s="170">
        <v>22.6</v>
      </c>
      <c r="AA2594" s="170">
        <v>602.6</v>
      </c>
      <c r="AB2594" s="170">
        <v>353.1</v>
      </c>
      <c r="AC2594" s="170">
        <v>1393.6</v>
      </c>
      <c r="AD2594" s="170">
        <v>1042.3</v>
      </c>
      <c r="AE2594" s="170">
        <v>844</v>
      </c>
      <c r="AF2594" s="170">
        <v>9383.3226143676657</v>
      </c>
      <c r="AG2594" s="170">
        <v>728.7</v>
      </c>
      <c r="AH2594" s="43">
        <v>49537.503068551669</v>
      </c>
    </row>
    <row r="2595" spans="1:34">
      <c r="A2595" s="52">
        <v>0</v>
      </c>
      <c r="D2595" s="62">
        <v>1992</v>
      </c>
      <c r="E2595" s="62">
        <v>4</v>
      </c>
      <c r="F2595" s="62">
        <v>1992</v>
      </c>
      <c r="G2595" s="62">
        <v>1992</v>
      </c>
      <c r="H2595" s="170">
        <v>175.5</v>
      </c>
      <c r="I2595" s="170">
        <v>959.3</v>
      </c>
      <c r="J2595" s="170">
        <v>1136</v>
      </c>
      <c r="K2595" s="170">
        <v>6313.6336771447277</v>
      </c>
      <c r="L2595" s="170">
        <v>3791.6</v>
      </c>
      <c r="M2595" s="170">
        <v>283.39999999999998</v>
      </c>
      <c r="N2595" s="170">
        <v>3035.6</v>
      </c>
      <c r="O2595" s="170">
        <v>728.30000000000007</v>
      </c>
      <c r="P2595" s="170">
        <v>485.9</v>
      </c>
      <c r="Q2595" s="170">
        <v>1794.3</v>
      </c>
      <c r="R2595" s="170">
        <v>0</v>
      </c>
      <c r="S2595" s="170">
        <v>1035</v>
      </c>
      <c r="T2595" s="170">
        <v>2830.9</v>
      </c>
      <c r="U2595" s="170">
        <v>7569.1496734197181</v>
      </c>
      <c r="V2595" s="170">
        <v>13162.342977949893</v>
      </c>
      <c r="W2595" s="170">
        <v>480.7</v>
      </c>
      <c r="X2595" s="170">
        <v>5756.4</v>
      </c>
      <c r="Y2595" s="170">
        <v>0</v>
      </c>
      <c r="Z2595" s="170">
        <v>74.3</v>
      </c>
      <c r="AA2595" s="170">
        <v>815.8</v>
      </c>
      <c r="AB2595" s="170">
        <v>410</v>
      </c>
      <c r="AC2595" s="170">
        <v>3096.1</v>
      </c>
      <c r="AD2595" s="170">
        <v>1221.4000000000001</v>
      </c>
      <c r="AE2595" s="170">
        <v>751.2</v>
      </c>
      <c r="AF2595" s="170">
        <v>11593.813016510876</v>
      </c>
      <c r="AG2595" s="170">
        <v>1493.5</v>
      </c>
      <c r="AH2595" s="43">
        <v>68994.139345025222</v>
      </c>
    </row>
    <row r="2596" spans="1:34">
      <c r="A2596" s="52">
        <v>0</v>
      </c>
      <c r="D2596" s="62">
        <v>1992</v>
      </c>
      <c r="E2596" s="62">
        <v>5</v>
      </c>
      <c r="F2596" s="62">
        <v>1992</v>
      </c>
      <c r="G2596" s="62">
        <v>1993</v>
      </c>
      <c r="H2596" s="170">
        <v>342.7</v>
      </c>
      <c r="I2596" s="170">
        <v>1093.2</v>
      </c>
      <c r="J2596" s="170">
        <v>1623.8</v>
      </c>
      <c r="K2596" s="170">
        <v>6193.9</v>
      </c>
      <c r="L2596" s="170">
        <v>5664.6</v>
      </c>
      <c r="M2596" s="170">
        <v>286.39999999999998</v>
      </c>
      <c r="N2596" s="170">
        <v>4587.8</v>
      </c>
      <c r="O2596" s="170">
        <v>690.7</v>
      </c>
      <c r="P2596" s="170">
        <v>686.8</v>
      </c>
      <c r="Q2596" s="170">
        <v>2218</v>
      </c>
      <c r="R2596" s="170">
        <v>0</v>
      </c>
      <c r="S2596" s="170">
        <v>1037.7</v>
      </c>
      <c r="T2596" s="170">
        <v>2799.5</v>
      </c>
      <c r="U2596" s="170">
        <v>8584.5</v>
      </c>
      <c r="V2596" s="170">
        <v>16142.7</v>
      </c>
      <c r="W2596" s="170">
        <v>459.1</v>
      </c>
      <c r="X2596" s="170">
        <v>13347.2</v>
      </c>
      <c r="Y2596" s="170">
        <v>0</v>
      </c>
      <c r="Z2596" s="170">
        <v>92.7</v>
      </c>
      <c r="AA2596" s="170">
        <v>874.5</v>
      </c>
      <c r="AB2596" s="170">
        <v>515.79999999999995</v>
      </c>
      <c r="AC2596" s="170">
        <v>4383.8999999999996</v>
      </c>
      <c r="AD2596" s="170">
        <v>1621.2</v>
      </c>
      <c r="AE2596" s="170">
        <v>1024.7</v>
      </c>
      <c r="AF2596" s="170">
        <v>13563.5</v>
      </c>
      <c r="AG2596" s="170">
        <v>1720.4</v>
      </c>
      <c r="AH2596" s="43">
        <v>89555.299999999988</v>
      </c>
    </row>
    <row r="2597" spans="1:34">
      <c r="A2597" s="52">
        <v>0</v>
      </c>
      <c r="D2597" s="62">
        <v>1992</v>
      </c>
      <c r="E2597" s="62">
        <v>6</v>
      </c>
      <c r="F2597" s="62">
        <v>1992</v>
      </c>
      <c r="G2597" s="62">
        <v>1993</v>
      </c>
      <c r="H2597" s="170">
        <v>648.20000000000005</v>
      </c>
      <c r="I2597" s="170">
        <v>1137</v>
      </c>
      <c r="J2597" s="170">
        <v>1787.6</v>
      </c>
      <c r="K2597" s="170">
        <v>9997.5</v>
      </c>
      <c r="L2597" s="170">
        <v>5849.9</v>
      </c>
      <c r="M2597" s="170">
        <v>292.10000000000002</v>
      </c>
      <c r="N2597" s="170">
        <v>5477.1</v>
      </c>
      <c r="O2597" s="170">
        <v>756</v>
      </c>
      <c r="P2597" s="170">
        <v>1102.3</v>
      </c>
      <c r="Q2597" s="170">
        <v>2365</v>
      </c>
      <c r="R2597" s="170">
        <v>0</v>
      </c>
      <c r="S2597" s="170">
        <v>1552</v>
      </c>
      <c r="T2597" s="170">
        <v>2718.9</v>
      </c>
      <c r="U2597" s="170">
        <v>15603.3</v>
      </c>
      <c r="V2597" s="170">
        <v>18415.5</v>
      </c>
      <c r="W2597" s="170">
        <v>721.2</v>
      </c>
      <c r="X2597" s="170">
        <v>14822.1</v>
      </c>
      <c r="Y2597" s="170">
        <v>0</v>
      </c>
      <c r="Z2597" s="170">
        <v>39.4</v>
      </c>
      <c r="AA2597" s="170">
        <v>1010.3</v>
      </c>
      <c r="AB2597" s="170">
        <v>612.9</v>
      </c>
      <c r="AC2597" s="170">
        <v>4894.5</v>
      </c>
      <c r="AD2597" s="170">
        <v>1713.1</v>
      </c>
      <c r="AE2597" s="170">
        <v>1105.0999999999999</v>
      </c>
      <c r="AF2597" s="170">
        <v>13921</v>
      </c>
      <c r="AG2597" s="170">
        <v>2075.5</v>
      </c>
      <c r="AH2597" s="43">
        <v>108617.5</v>
      </c>
    </row>
    <row r="2598" spans="1:34">
      <c r="A2598" s="52">
        <v>0</v>
      </c>
      <c r="D2598" s="62">
        <v>1992</v>
      </c>
      <c r="E2598" s="62">
        <v>7</v>
      </c>
      <c r="F2598" s="62">
        <v>1993</v>
      </c>
      <c r="G2598" s="62">
        <v>1993</v>
      </c>
      <c r="H2598" s="170">
        <v>913.5</v>
      </c>
      <c r="I2598" s="170">
        <v>1217.5999999999999</v>
      </c>
      <c r="J2598" s="170">
        <v>1958.6</v>
      </c>
      <c r="K2598" s="170">
        <v>8274.5</v>
      </c>
      <c r="L2598" s="170">
        <v>6722</v>
      </c>
      <c r="M2598" s="170">
        <v>488.8</v>
      </c>
      <c r="N2598" s="170">
        <v>5837.1</v>
      </c>
      <c r="O2598" s="170">
        <v>754.3</v>
      </c>
      <c r="P2598" s="170">
        <v>1110.4000000000001</v>
      </c>
      <c r="Q2598" s="170">
        <v>2515.9</v>
      </c>
      <c r="R2598" s="170">
        <v>0</v>
      </c>
      <c r="S2598" s="170">
        <v>1957.6</v>
      </c>
      <c r="T2598" s="170">
        <v>3211.4</v>
      </c>
      <c r="U2598" s="170">
        <v>5618.2</v>
      </c>
      <c r="V2598" s="170">
        <v>19974.599999999999</v>
      </c>
      <c r="W2598" s="170">
        <v>1049.0999999999999</v>
      </c>
      <c r="X2598" s="170">
        <v>14531.1</v>
      </c>
      <c r="Y2598" s="170">
        <v>0</v>
      </c>
      <c r="Z2598" s="170">
        <v>31.7</v>
      </c>
      <c r="AA2598" s="170">
        <v>1039</v>
      </c>
      <c r="AB2598" s="170">
        <v>659.6</v>
      </c>
      <c r="AC2598" s="170">
        <v>5365.4</v>
      </c>
      <c r="AD2598" s="170">
        <v>1856.7</v>
      </c>
      <c r="AE2598" s="170">
        <v>1228.0999999999999</v>
      </c>
      <c r="AF2598" s="170">
        <v>15300.2</v>
      </c>
      <c r="AG2598" s="170">
        <v>2767.6</v>
      </c>
      <c r="AH2598" s="43">
        <v>104383</v>
      </c>
    </row>
    <row r="2599" spans="1:34">
      <c r="A2599" s="52">
        <v>0</v>
      </c>
      <c r="D2599" s="62">
        <v>1992</v>
      </c>
      <c r="E2599" s="62">
        <v>8</v>
      </c>
      <c r="F2599" s="62">
        <v>1993</v>
      </c>
      <c r="G2599" s="62">
        <v>1993</v>
      </c>
      <c r="H2599" s="170">
        <v>1272.3</v>
      </c>
      <c r="I2599" s="170">
        <v>1306.4000000000001</v>
      </c>
      <c r="J2599" s="170">
        <v>2132.9</v>
      </c>
      <c r="K2599" s="170">
        <v>10116.9</v>
      </c>
      <c r="L2599" s="170">
        <v>6995.1</v>
      </c>
      <c r="M2599" s="170">
        <v>523.1</v>
      </c>
      <c r="N2599" s="170">
        <v>6497.9</v>
      </c>
      <c r="O2599" s="170">
        <v>1003.9</v>
      </c>
      <c r="P2599" s="170">
        <v>1233</v>
      </c>
      <c r="Q2599" s="170">
        <v>2823.4</v>
      </c>
      <c r="R2599" s="170">
        <v>0</v>
      </c>
      <c r="S2599" s="170">
        <v>2245.1</v>
      </c>
      <c r="T2599" s="170">
        <v>4484.7</v>
      </c>
      <c r="U2599" s="170">
        <v>8541.7000000000007</v>
      </c>
      <c r="V2599" s="170">
        <v>21821.1</v>
      </c>
      <c r="W2599" s="170">
        <v>1018.5</v>
      </c>
      <c r="X2599" s="170">
        <v>16021</v>
      </c>
      <c r="Y2599" s="170">
        <v>0</v>
      </c>
      <c r="Z2599" s="170">
        <v>53.6</v>
      </c>
      <c r="AA2599" s="170">
        <v>918.5</v>
      </c>
      <c r="AB2599" s="170">
        <v>723.2</v>
      </c>
      <c r="AC2599" s="170">
        <v>6314.9</v>
      </c>
      <c r="AD2599" s="170">
        <v>1866.5</v>
      </c>
      <c r="AE2599" s="170">
        <v>1349.7</v>
      </c>
      <c r="AF2599" s="170">
        <v>14720.6</v>
      </c>
      <c r="AG2599" s="170">
        <v>2435.1999999999998</v>
      </c>
      <c r="AH2599" s="43">
        <v>116419.2</v>
      </c>
    </row>
    <row r="2600" spans="1:34">
      <c r="A2600" s="52">
        <v>0</v>
      </c>
      <c r="D2600" s="62">
        <v>1992</v>
      </c>
      <c r="E2600" s="62">
        <v>9</v>
      </c>
      <c r="F2600" s="62">
        <v>1993</v>
      </c>
      <c r="G2600" s="62">
        <v>1993</v>
      </c>
      <c r="H2600" s="170">
        <v>731.1</v>
      </c>
      <c r="I2600" s="170">
        <v>1233.9000000000001</v>
      </c>
      <c r="J2600" s="170">
        <v>1954.9</v>
      </c>
      <c r="K2600" s="170">
        <v>9929.3223286120719</v>
      </c>
      <c r="L2600" s="170">
        <v>6147.3</v>
      </c>
      <c r="M2600" s="170">
        <v>328.4</v>
      </c>
      <c r="N2600" s="170">
        <v>5291</v>
      </c>
      <c r="O2600" s="170">
        <v>878.9</v>
      </c>
      <c r="P2600" s="170">
        <v>1169.3</v>
      </c>
      <c r="Q2600" s="170">
        <v>2544</v>
      </c>
      <c r="R2600" s="170">
        <v>0</v>
      </c>
      <c r="S2600" s="170">
        <v>1947.8</v>
      </c>
      <c r="T2600" s="170">
        <v>4251.3</v>
      </c>
      <c r="U2600" s="170">
        <v>8795.6</v>
      </c>
      <c r="V2600" s="170">
        <v>19242.7</v>
      </c>
      <c r="W2600" s="170">
        <v>724.1</v>
      </c>
      <c r="X2600" s="170">
        <v>13738.1</v>
      </c>
      <c r="Y2600" s="170">
        <v>0</v>
      </c>
      <c r="Z2600" s="170">
        <v>122.7</v>
      </c>
      <c r="AA2600" s="170">
        <v>873.5</v>
      </c>
      <c r="AB2600" s="170">
        <v>588.4</v>
      </c>
      <c r="AC2600" s="170">
        <v>5529</v>
      </c>
      <c r="AD2600" s="170">
        <v>1717.7</v>
      </c>
      <c r="AE2600" s="170">
        <v>1152</v>
      </c>
      <c r="AF2600" s="170">
        <v>14121.4</v>
      </c>
      <c r="AG2600" s="170">
        <v>1869.8</v>
      </c>
      <c r="AH2600" s="43">
        <v>104882.22232861206</v>
      </c>
    </row>
    <row r="2601" spans="1:34">
      <c r="A2601" s="52">
        <v>0</v>
      </c>
      <c r="D2601" s="62">
        <v>1992</v>
      </c>
      <c r="E2601" s="62">
        <v>10</v>
      </c>
      <c r="F2601" s="62">
        <v>1993</v>
      </c>
      <c r="G2601" s="62">
        <v>1993</v>
      </c>
      <c r="H2601" s="170">
        <v>311</v>
      </c>
      <c r="I2601" s="170">
        <v>1147.8</v>
      </c>
      <c r="J2601" s="170">
        <v>1720.4</v>
      </c>
      <c r="K2601" s="170">
        <v>7946.5070910703907</v>
      </c>
      <c r="L2601" s="170">
        <v>5347.1</v>
      </c>
      <c r="M2601" s="170">
        <v>447.8</v>
      </c>
      <c r="N2601" s="170">
        <v>4376.2</v>
      </c>
      <c r="O2601" s="170">
        <v>971.3</v>
      </c>
      <c r="P2601" s="170">
        <v>885.1</v>
      </c>
      <c r="Q2601" s="170">
        <v>2287.5</v>
      </c>
      <c r="R2601" s="170">
        <v>0</v>
      </c>
      <c r="S2601" s="170">
        <v>1852.3818431911966</v>
      </c>
      <c r="T2601" s="170">
        <v>3180.7</v>
      </c>
      <c r="U2601" s="170">
        <v>9274.6</v>
      </c>
      <c r="V2601" s="170">
        <v>17549.802878848594</v>
      </c>
      <c r="W2601" s="170">
        <v>1056.8</v>
      </c>
      <c r="X2601" s="170">
        <v>12091.345475573451</v>
      </c>
      <c r="Y2601" s="170">
        <v>0</v>
      </c>
      <c r="Z2601" s="170">
        <v>230.5</v>
      </c>
      <c r="AA2601" s="170">
        <v>777.7</v>
      </c>
      <c r="AB2601" s="170">
        <v>455.8</v>
      </c>
      <c r="AC2601" s="170">
        <v>4036.3</v>
      </c>
      <c r="AD2601" s="170">
        <v>1542</v>
      </c>
      <c r="AE2601" s="170">
        <v>1061.7</v>
      </c>
      <c r="AF2601" s="170">
        <v>13612.9</v>
      </c>
      <c r="AG2601" s="170">
        <v>1445.7</v>
      </c>
      <c r="AH2601" s="43">
        <v>93608.937288683635</v>
      </c>
    </row>
    <row r="2602" spans="1:34">
      <c r="A2602" s="52">
        <v>0</v>
      </c>
      <c r="D2602" s="62">
        <v>1992</v>
      </c>
      <c r="E2602" s="62">
        <v>11</v>
      </c>
      <c r="F2602" s="62">
        <v>1993</v>
      </c>
      <c r="G2602" s="62">
        <v>1993</v>
      </c>
      <c r="H2602" s="170">
        <v>111.5</v>
      </c>
      <c r="I2602" s="170">
        <v>1021.8</v>
      </c>
      <c r="J2602" s="170">
        <v>1322.2</v>
      </c>
      <c r="K2602" s="170">
        <v>6932.6282602710389</v>
      </c>
      <c r="L2602" s="170">
        <v>4745.2</v>
      </c>
      <c r="M2602" s="170">
        <v>527</v>
      </c>
      <c r="N2602" s="170">
        <v>3525.1</v>
      </c>
      <c r="O2602" s="170">
        <v>680.9</v>
      </c>
      <c r="P2602" s="170">
        <v>456.2</v>
      </c>
      <c r="Q2602" s="170">
        <v>2049.5</v>
      </c>
      <c r="R2602" s="170">
        <v>0</v>
      </c>
      <c r="S2602" s="170">
        <v>1697.0341815680881</v>
      </c>
      <c r="T2602" s="170">
        <v>2905.9</v>
      </c>
      <c r="U2602" s="170">
        <v>10155.6</v>
      </c>
      <c r="V2602" s="170">
        <v>14753.615069062946</v>
      </c>
      <c r="W2602" s="170">
        <v>538.5</v>
      </c>
      <c r="X2602" s="170">
        <v>14136.323122229123</v>
      </c>
      <c r="Y2602" s="170">
        <v>0</v>
      </c>
      <c r="Z2602" s="170">
        <v>134.69999999999999</v>
      </c>
      <c r="AA2602" s="170">
        <v>581.20000000000005</v>
      </c>
      <c r="AB2602" s="170">
        <v>325.3</v>
      </c>
      <c r="AC2602" s="170">
        <v>2542.9</v>
      </c>
      <c r="AD2602" s="170">
        <v>1546.4</v>
      </c>
      <c r="AE2602" s="170">
        <v>726.7</v>
      </c>
      <c r="AF2602" s="170">
        <v>12488.1</v>
      </c>
      <c r="AG2602" s="170">
        <v>1111.8</v>
      </c>
      <c r="AH2602" s="43">
        <v>85016.100633131195</v>
      </c>
    </row>
    <row r="2603" spans="1:34">
      <c r="A2603" s="52">
        <v>0</v>
      </c>
      <c r="D2603" s="62">
        <v>1992</v>
      </c>
      <c r="E2603" s="62">
        <v>12</v>
      </c>
      <c r="F2603" s="62">
        <v>1993</v>
      </c>
      <c r="G2603" s="62">
        <v>1993</v>
      </c>
      <c r="H2603" s="170">
        <v>28.5</v>
      </c>
      <c r="I2603" s="170">
        <v>880.8</v>
      </c>
      <c r="J2603" s="170">
        <v>1050.5</v>
      </c>
      <c r="K2603" s="170">
        <v>4612.3204013582554</v>
      </c>
      <c r="L2603" s="170">
        <v>4337.3999999999996</v>
      </c>
      <c r="M2603" s="170">
        <v>525.4</v>
      </c>
      <c r="N2603" s="170">
        <v>2180.1999999999998</v>
      </c>
      <c r="O2603" s="170">
        <v>563.6</v>
      </c>
      <c r="P2603" s="170">
        <v>220.1</v>
      </c>
      <c r="Q2603" s="170">
        <v>1791.3</v>
      </c>
      <c r="R2603" s="170">
        <v>0</v>
      </c>
      <c r="S2603" s="170">
        <v>923.50075653370016</v>
      </c>
      <c r="T2603" s="170">
        <v>2671</v>
      </c>
      <c r="U2603" s="170">
        <v>10310.799999999999</v>
      </c>
      <c r="V2603" s="170">
        <v>12120.625896617785</v>
      </c>
      <c r="W2603" s="170">
        <v>494</v>
      </c>
      <c r="X2603" s="170">
        <v>10427.279852648262</v>
      </c>
      <c r="Y2603" s="170">
        <v>37.299999999999997</v>
      </c>
      <c r="Z2603" s="170">
        <v>112.2</v>
      </c>
      <c r="AA2603" s="170">
        <v>488.9</v>
      </c>
      <c r="AB2603" s="170">
        <v>281.5</v>
      </c>
      <c r="AC2603" s="170">
        <v>1733.9</v>
      </c>
      <c r="AD2603" s="170">
        <v>1514.2</v>
      </c>
      <c r="AE2603" s="170">
        <v>643.70000000000005</v>
      </c>
      <c r="AF2603" s="170">
        <v>11464.7</v>
      </c>
      <c r="AG2603" s="170">
        <v>1075.8</v>
      </c>
      <c r="AH2603" s="43">
        <v>70489.526907157997</v>
      </c>
    </row>
    <row r="2604" spans="1:34">
      <c r="A2604" s="52">
        <v>0</v>
      </c>
      <c r="D2604" s="62">
        <v>1993</v>
      </c>
      <c r="E2604" s="62">
        <v>1</v>
      </c>
      <c r="F2604" s="62">
        <v>1993</v>
      </c>
      <c r="G2604" s="62">
        <v>1993</v>
      </c>
      <c r="H2604" s="170">
        <v>58.2</v>
      </c>
      <c r="I2604" s="170">
        <v>757.4</v>
      </c>
      <c r="J2604" s="170">
        <v>904.2</v>
      </c>
      <c r="K2604" s="170">
        <v>4158.9224540365258</v>
      </c>
      <c r="L2604" s="170">
        <v>3781.3</v>
      </c>
      <c r="M2604" s="170">
        <v>461.2</v>
      </c>
      <c r="N2604" s="170">
        <v>1922.5</v>
      </c>
      <c r="O2604" s="170">
        <v>459.4</v>
      </c>
      <c r="P2604" s="170">
        <v>111.2</v>
      </c>
      <c r="Q2604" s="170">
        <v>1537.5</v>
      </c>
      <c r="R2604" s="170">
        <v>0</v>
      </c>
      <c r="S2604" s="170">
        <v>461.3</v>
      </c>
      <c r="T2604" s="170">
        <v>2484.3000000000002</v>
      </c>
      <c r="U2604" s="170">
        <v>2402.1999999999998</v>
      </c>
      <c r="V2604" s="170">
        <v>8975.6331104787314</v>
      </c>
      <c r="W2604" s="170">
        <v>498.9</v>
      </c>
      <c r="X2604" s="170">
        <v>9176.3029984365294</v>
      </c>
      <c r="Y2604" s="170">
        <v>43.4</v>
      </c>
      <c r="Z2604" s="170">
        <v>27.3</v>
      </c>
      <c r="AA2604" s="170">
        <v>915.1</v>
      </c>
      <c r="AB2604" s="170">
        <v>119.1</v>
      </c>
      <c r="AC2604" s="170">
        <v>1246.4000000000001</v>
      </c>
      <c r="AD2604" s="170">
        <v>1247</v>
      </c>
      <c r="AE2604" s="170">
        <v>551.70000000000005</v>
      </c>
      <c r="AF2604" s="170">
        <v>10793</v>
      </c>
      <c r="AG2604" s="170">
        <v>897.8</v>
      </c>
      <c r="AH2604" s="43">
        <v>53991.258562951793</v>
      </c>
    </row>
    <row r="2605" spans="1:34">
      <c r="A2605" s="52">
        <v>0</v>
      </c>
      <c r="D2605" s="62">
        <v>1993</v>
      </c>
      <c r="E2605" s="62">
        <v>2</v>
      </c>
      <c r="F2605" s="62">
        <v>1993</v>
      </c>
      <c r="G2605" s="62">
        <v>1993</v>
      </c>
      <c r="H2605" s="170">
        <v>319.60000000000002</v>
      </c>
      <c r="I2605" s="170">
        <v>738.4</v>
      </c>
      <c r="J2605" s="170">
        <v>788.1</v>
      </c>
      <c r="K2605" s="170">
        <v>3496.9813301110466</v>
      </c>
      <c r="L2605" s="170">
        <v>3076.7</v>
      </c>
      <c r="M2605" s="170">
        <v>416.6</v>
      </c>
      <c r="N2605" s="170">
        <v>1730</v>
      </c>
      <c r="O2605" s="170">
        <v>387.20000000000005</v>
      </c>
      <c r="P2605" s="170">
        <v>271.89999999999998</v>
      </c>
      <c r="Q2605" s="170">
        <v>1415.8</v>
      </c>
      <c r="R2605" s="170">
        <v>0</v>
      </c>
      <c r="S2605" s="170">
        <v>438.9</v>
      </c>
      <c r="T2605" s="170">
        <v>2222.1</v>
      </c>
      <c r="U2605" s="170">
        <v>7273.7</v>
      </c>
      <c r="V2605" s="170">
        <v>8922.7385092075474</v>
      </c>
      <c r="W2605" s="170">
        <v>435.2</v>
      </c>
      <c r="X2605" s="170">
        <v>7510.5911010687278</v>
      </c>
      <c r="Y2605" s="170">
        <v>15.8</v>
      </c>
      <c r="Z2605" s="170">
        <v>45.6</v>
      </c>
      <c r="AA2605" s="170">
        <v>1790.4</v>
      </c>
      <c r="AB2605" s="170">
        <v>102.8</v>
      </c>
      <c r="AC2605" s="170">
        <v>1203.4000000000001</v>
      </c>
      <c r="AD2605" s="170">
        <v>1216.0999999999999</v>
      </c>
      <c r="AE2605" s="170">
        <v>525</v>
      </c>
      <c r="AF2605" s="170">
        <v>7875.9</v>
      </c>
      <c r="AG2605" s="170">
        <v>881</v>
      </c>
      <c r="AH2605" s="43">
        <v>53100.510940387336</v>
      </c>
    </row>
    <row r="2606" spans="1:34">
      <c r="A2606" s="52">
        <v>0</v>
      </c>
      <c r="D2606" s="62">
        <v>1993</v>
      </c>
      <c r="E2606" s="62">
        <v>3</v>
      </c>
      <c r="F2606" s="62">
        <v>1993</v>
      </c>
      <c r="G2606" s="62">
        <v>1993</v>
      </c>
      <c r="H2606" s="170">
        <v>920.4</v>
      </c>
      <c r="I2606" s="170">
        <v>916.8</v>
      </c>
      <c r="J2606" s="170">
        <v>1089.9000000000001</v>
      </c>
      <c r="K2606" s="170">
        <v>4747.5878185322281</v>
      </c>
      <c r="L2606" s="170">
        <v>3763</v>
      </c>
      <c r="M2606" s="170">
        <v>443.4</v>
      </c>
      <c r="N2606" s="170">
        <v>2557.1</v>
      </c>
      <c r="O2606" s="170">
        <v>670.8</v>
      </c>
      <c r="P2606" s="170">
        <v>443.7</v>
      </c>
      <c r="Q2606" s="170">
        <v>1868.4</v>
      </c>
      <c r="R2606" s="170">
        <v>0</v>
      </c>
      <c r="S2606" s="170">
        <v>599.92517193947742</v>
      </c>
      <c r="T2606" s="170">
        <v>2760.9</v>
      </c>
      <c r="U2606" s="170">
        <v>4939.8999999999996</v>
      </c>
      <c r="V2606" s="170">
        <v>12039.505311480731</v>
      </c>
      <c r="W2606" s="170">
        <v>630</v>
      </c>
      <c r="X2606" s="170">
        <v>11303.765984879312</v>
      </c>
      <c r="Y2606" s="170">
        <v>10.5</v>
      </c>
      <c r="Z2606" s="170">
        <v>31.5</v>
      </c>
      <c r="AA2606" s="170">
        <v>934.8</v>
      </c>
      <c r="AB2606" s="170">
        <v>316</v>
      </c>
      <c r="AC2606" s="170">
        <v>2132</v>
      </c>
      <c r="AD2606" s="170">
        <v>1563.2</v>
      </c>
      <c r="AE2606" s="170">
        <v>657</v>
      </c>
      <c r="AF2606" s="170">
        <v>11300.5</v>
      </c>
      <c r="AG2606" s="170">
        <v>1304.3</v>
      </c>
      <c r="AH2606" s="43">
        <v>67944.884286831759</v>
      </c>
    </row>
    <row r="2607" spans="1:34">
      <c r="A2607" s="52">
        <v>0</v>
      </c>
      <c r="D2607" s="62">
        <v>1993</v>
      </c>
      <c r="E2607" s="62">
        <v>4</v>
      </c>
      <c r="F2607" s="62">
        <v>1993</v>
      </c>
      <c r="G2607" s="62">
        <v>1993</v>
      </c>
      <c r="H2607" s="170">
        <v>198.9</v>
      </c>
      <c r="I2607" s="170">
        <v>1019.4</v>
      </c>
      <c r="J2607" s="170">
        <v>1460.5</v>
      </c>
      <c r="K2607" s="170">
        <v>7475.8257579002111</v>
      </c>
      <c r="L2607" s="170">
        <v>4245.7</v>
      </c>
      <c r="M2607" s="170">
        <v>476.9</v>
      </c>
      <c r="N2607" s="170">
        <v>3946.3</v>
      </c>
      <c r="O2607" s="170">
        <v>823.3</v>
      </c>
      <c r="P2607" s="170">
        <v>649.70000000000005</v>
      </c>
      <c r="Q2607" s="170">
        <v>2072.1</v>
      </c>
      <c r="R2607" s="170">
        <v>0</v>
      </c>
      <c r="S2607" s="170">
        <v>1368.5631361760661</v>
      </c>
      <c r="T2607" s="170">
        <v>2879.2</v>
      </c>
      <c r="U2607" s="170">
        <v>6936.2</v>
      </c>
      <c r="V2607" s="170">
        <v>14490.961233275337</v>
      </c>
      <c r="W2607" s="170">
        <v>412.2</v>
      </c>
      <c r="X2607" s="170">
        <v>14401.930530509091</v>
      </c>
      <c r="Y2607" s="170">
        <v>48.4</v>
      </c>
      <c r="Z2607" s="170">
        <v>62</v>
      </c>
      <c r="AA2607" s="170">
        <v>808</v>
      </c>
      <c r="AB2607" s="170">
        <v>509.6</v>
      </c>
      <c r="AC2607" s="170">
        <v>3179.9</v>
      </c>
      <c r="AD2607" s="170">
        <v>1667.8</v>
      </c>
      <c r="AE2607" s="170">
        <v>772.9</v>
      </c>
      <c r="AF2607" s="170">
        <v>12451.6</v>
      </c>
      <c r="AG2607" s="170">
        <v>1774.4</v>
      </c>
      <c r="AH2607" s="43">
        <v>84132.280657860698</v>
      </c>
    </row>
    <row r="2608" spans="1:34">
      <c r="A2608" s="52">
        <v>0</v>
      </c>
      <c r="D2608" s="62">
        <v>1993</v>
      </c>
      <c r="E2608" s="62">
        <v>5</v>
      </c>
      <c r="F2608" s="62">
        <v>1993</v>
      </c>
      <c r="G2608" s="62">
        <v>1994</v>
      </c>
      <c r="H2608" s="170">
        <v>1997.286885076019</v>
      </c>
      <c r="I2608" s="170">
        <v>1162.3</v>
      </c>
      <c r="J2608" s="170">
        <v>1888.7</v>
      </c>
      <c r="K2608" s="170">
        <v>8651.0045581082322</v>
      </c>
      <c r="L2608" s="170">
        <v>5230.2</v>
      </c>
      <c r="M2608" s="170">
        <v>532.9</v>
      </c>
      <c r="N2608" s="170">
        <v>5207.1000000000004</v>
      </c>
      <c r="O2608" s="170">
        <v>729.9</v>
      </c>
      <c r="P2608" s="170">
        <v>569.29999999999995</v>
      </c>
      <c r="Q2608" s="170">
        <v>2601.8000000000002</v>
      </c>
      <c r="R2608" s="170">
        <v>0</v>
      </c>
      <c r="S2608" s="170">
        <v>1884.8474552957359</v>
      </c>
      <c r="T2608" s="170">
        <v>3383.2</v>
      </c>
      <c r="U2608" s="170">
        <v>6189.2</v>
      </c>
      <c r="V2608" s="170">
        <v>18239.391313404925</v>
      </c>
      <c r="W2608" s="170">
        <v>302.7</v>
      </c>
      <c r="X2608" s="170">
        <v>13541.730267075025</v>
      </c>
      <c r="Y2608" s="170">
        <v>0</v>
      </c>
      <c r="Z2608" s="170">
        <v>101.6</v>
      </c>
      <c r="AA2608" s="170">
        <v>936.5</v>
      </c>
      <c r="AB2608" s="170">
        <v>733.2</v>
      </c>
      <c r="AC2608" s="170">
        <v>4244.3999999999996</v>
      </c>
      <c r="AD2608" s="170">
        <v>2031.7</v>
      </c>
      <c r="AE2608" s="170">
        <v>798.6</v>
      </c>
      <c r="AF2608" s="170">
        <v>13860.1</v>
      </c>
      <c r="AG2608" s="170">
        <v>2204.5</v>
      </c>
      <c r="AH2608" s="43">
        <v>97022.160478959937</v>
      </c>
    </row>
    <row r="2609" spans="1:34">
      <c r="A2609" s="52">
        <v>0</v>
      </c>
      <c r="D2609" s="62">
        <v>1993</v>
      </c>
      <c r="E2609" s="62">
        <v>6</v>
      </c>
      <c r="F2609" s="62">
        <v>1993</v>
      </c>
      <c r="G2609" s="62">
        <v>1994</v>
      </c>
      <c r="H2609" s="170">
        <v>1507.0562436157456</v>
      </c>
      <c r="I2609" s="170">
        <v>1156.0999999999999</v>
      </c>
      <c r="J2609" s="170">
        <v>1880.7</v>
      </c>
      <c r="K2609" s="170">
        <v>8311</v>
      </c>
      <c r="L2609" s="170">
        <v>5388.1</v>
      </c>
      <c r="M2609" s="170">
        <v>448.6</v>
      </c>
      <c r="N2609" s="170">
        <v>5411.4</v>
      </c>
      <c r="O2609" s="170">
        <v>691.7</v>
      </c>
      <c r="P2609" s="170">
        <v>544.1</v>
      </c>
      <c r="Q2609" s="170">
        <v>2427.5</v>
      </c>
      <c r="R2609" s="170">
        <v>0</v>
      </c>
      <c r="S2609" s="170">
        <v>1796.547455295736</v>
      </c>
      <c r="T2609" s="170">
        <v>3460.9</v>
      </c>
      <c r="U2609" s="170">
        <v>3973.3</v>
      </c>
      <c r="V2609" s="170">
        <v>17991.035090638245</v>
      </c>
      <c r="W2609" s="170">
        <v>531</v>
      </c>
      <c r="X2609" s="170">
        <v>11118.146683515024</v>
      </c>
      <c r="Y2609" s="170">
        <v>0</v>
      </c>
      <c r="Z2609" s="170">
        <v>63.2</v>
      </c>
      <c r="AA2609" s="170">
        <v>943.3</v>
      </c>
      <c r="AB2609" s="170">
        <v>484.8</v>
      </c>
      <c r="AC2609" s="170">
        <v>4782.5</v>
      </c>
      <c r="AD2609" s="170">
        <v>2099.4</v>
      </c>
      <c r="AE2609" s="170">
        <v>738</v>
      </c>
      <c r="AF2609" s="170">
        <v>13751.1</v>
      </c>
      <c r="AG2609" s="170">
        <v>2144.9</v>
      </c>
      <c r="AH2609" s="43">
        <v>91644.385473064744</v>
      </c>
    </row>
    <row r="2610" spans="1:34">
      <c r="A2610" s="52">
        <v>0</v>
      </c>
      <c r="D2610" s="62">
        <v>1993</v>
      </c>
      <c r="E2610" s="62">
        <v>7</v>
      </c>
      <c r="F2610" s="62">
        <v>1994</v>
      </c>
      <c r="G2610" s="62">
        <v>1994</v>
      </c>
      <c r="H2610" s="170">
        <v>2872.3</v>
      </c>
      <c r="I2610" s="170">
        <v>1243.7</v>
      </c>
      <c r="J2610" s="170">
        <v>1969.1</v>
      </c>
      <c r="K2610" s="170">
        <v>8062.4</v>
      </c>
      <c r="L2610" s="170">
        <v>5635</v>
      </c>
      <c r="M2610" s="170">
        <v>496.9</v>
      </c>
      <c r="N2610" s="170">
        <v>6078.7</v>
      </c>
      <c r="O2610" s="170">
        <v>733.6</v>
      </c>
      <c r="P2610" s="170">
        <v>1137.4000000000001</v>
      </c>
      <c r="Q2610" s="170">
        <v>2636.7</v>
      </c>
      <c r="R2610" s="170">
        <v>0</v>
      </c>
      <c r="S2610" s="170">
        <v>1690.1</v>
      </c>
      <c r="T2610" s="170">
        <v>3725.3</v>
      </c>
      <c r="U2610" s="170">
        <v>7861.5026606175197</v>
      </c>
      <c r="V2610" s="170">
        <v>20314.8</v>
      </c>
      <c r="W2610" s="170">
        <v>605.6</v>
      </c>
      <c r="X2610" s="170">
        <v>21326.577832036848</v>
      </c>
      <c r="Y2610" s="170">
        <v>173.9</v>
      </c>
      <c r="Z2610" s="170">
        <v>87.5</v>
      </c>
      <c r="AA2610" s="170">
        <v>1148.0449801266009</v>
      </c>
      <c r="AB2610" s="170">
        <v>455.5</v>
      </c>
      <c r="AC2610" s="170">
        <v>5256.9</v>
      </c>
      <c r="AD2610" s="170">
        <v>2174.3000000000002</v>
      </c>
      <c r="AE2610" s="170">
        <v>783.7</v>
      </c>
      <c r="AF2610" s="170">
        <v>14767.7</v>
      </c>
      <c r="AG2610" s="170">
        <v>3065.6</v>
      </c>
      <c r="AH2610" s="43">
        <v>114302.82547278097</v>
      </c>
    </row>
    <row r="2611" spans="1:34">
      <c r="A2611" s="52">
        <v>0</v>
      </c>
      <c r="D2611" s="62">
        <v>1993</v>
      </c>
      <c r="E2611" s="62">
        <v>8</v>
      </c>
      <c r="F2611" s="62">
        <v>1994</v>
      </c>
      <c r="G2611" s="62">
        <v>1994</v>
      </c>
      <c r="H2611" s="170">
        <v>2630.9</v>
      </c>
      <c r="I2611" s="170">
        <v>1307.2</v>
      </c>
      <c r="J2611" s="170">
        <v>2110.9</v>
      </c>
      <c r="K2611" s="170">
        <v>7801.2</v>
      </c>
      <c r="L2611" s="170">
        <v>6035.5</v>
      </c>
      <c r="M2611" s="170">
        <v>290.60000000000002</v>
      </c>
      <c r="N2611" s="170">
        <v>5800.3</v>
      </c>
      <c r="O2611" s="170">
        <v>827.6</v>
      </c>
      <c r="P2611" s="170">
        <v>1023.7</v>
      </c>
      <c r="Q2611" s="170">
        <v>2659.5</v>
      </c>
      <c r="R2611" s="170">
        <v>0</v>
      </c>
      <c r="S2611" s="170">
        <v>2090.9</v>
      </c>
      <c r="T2611" s="170">
        <v>3791.3</v>
      </c>
      <c r="U2611" s="170">
        <v>7009.2579747565615</v>
      </c>
      <c r="V2611" s="170">
        <v>21137.3</v>
      </c>
      <c r="W2611" s="170">
        <v>703.2</v>
      </c>
      <c r="X2611" s="170">
        <v>22675.204114026874</v>
      </c>
      <c r="Y2611" s="170">
        <v>0</v>
      </c>
      <c r="Z2611" s="170">
        <v>150.5</v>
      </c>
      <c r="AA2611" s="170">
        <v>1096.1498233475636</v>
      </c>
      <c r="AB2611" s="170">
        <v>493.4</v>
      </c>
      <c r="AC2611" s="170">
        <v>5962.3</v>
      </c>
      <c r="AD2611" s="170">
        <v>2263.8000000000002</v>
      </c>
      <c r="AE2611" s="170">
        <v>745.5</v>
      </c>
      <c r="AF2611" s="170">
        <v>14954.7</v>
      </c>
      <c r="AG2611" s="170">
        <v>1664.9</v>
      </c>
      <c r="AH2611" s="43">
        <v>115225.81191213097</v>
      </c>
    </row>
    <row r="2612" spans="1:34">
      <c r="A2612" s="52">
        <v>0</v>
      </c>
      <c r="D2612" s="62">
        <v>1993</v>
      </c>
      <c r="E2612" s="62">
        <v>9</v>
      </c>
      <c r="F2612" s="62">
        <v>1994</v>
      </c>
      <c r="G2612" s="62">
        <v>1994</v>
      </c>
      <c r="H2612" s="170">
        <v>2576</v>
      </c>
      <c r="I2612" s="170">
        <v>1174.3</v>
      </c>
      <c r="J2612" s="170">
        <v>1820.1</v>
      </c>
      <c r="K2612" s="170">
        <v>7540.1</v>
      </c>
      <c r="L2612" s="170">
        <v>5639.1</v>
      </c>
      <c r="M2612" s="170">
        <v>279.3</v>
      </c>
      <c r="N2612" s="170">
        <v>5379</v>
      </c>
      <c r="O2612" s="170">
        <v>791.9</v>
      </c>
      <c r="P2612" s="170">
        <v>958</v>
      </c>
      <c r="Q2612" s="170">
        <v>2631.3</v>
      </c>
      <c r="R2612" s="170">
        <v>0</v>
      </c>
      <c r="S2612" s="170">
        <v>1457.5</v>
      </c>
      <c r="T2612" s="170">
        <v>3577.4</v>
      </c>
      <c r="U2612" s="170">
        <v>5893.9874629749174</v>
      </c>
      <c r="V2612" s="170">
        <v>18548.099999999999</v>
      </c>
      <c r="W2612" s="170">
        <v>617.9</v>
      </c>
      <c r="X2612" s="170">
        <v>22755.619726942019</v>
      </c>
      <c r="Y2612" s="170">
        <v>0</v>
      </c>
      <c r="Z2612" s="170">
        <v>154.19999999999999</v>
      </c>
      <c r="AA2612" s="170">
        <v>1002.1647946415427</v>
      </c>
      <c r="AB2612" s="170">
        <v>445.8</v>
      </c>
      <c r="AC2612" s="170">
        <v>5141</v>
      </c>
      <c r="AD2612" s="170">
        <v>1902.4</v>
      </c>
      <c r="AE2612" s="170">
        <v>708.7</v>
      </c>
      <c r="AF2612" s="170">
        <v>13861.4</v>
      </c>
      <c r="AG2612" s="170">
        <v>1167.5</v>
      </c>
      <c r="AH2612" s="43">
        <v>106022.77198455847</v>
      </c>
    </row>
    <row r="2613" spans="1:34">
      <c r="A2613" s="52">
        <v>0</v>
      </c>
      <c r="D2613" s="62">
        <v>1993</v>
      </c>
      <c r="E2613" s="62">
        <v>10</v>
      </c>
      <c r="F2613" s="62">
        <v>1994</v>
      </c>
      <c r="G2613" s="62">
        <v>1994</v>
      </c>
      <c r="H2613" s="170">
        <v>2029</v>
      </c>
      <c r="I2613" s="170">
        <v>1111.3</v>
      </c>
      <c r="J2613" s="170">
        <v>1456.4</v>
      </c>
      <c r="K2613" s="170">
        <v>7566.440168160716</v>
      </c>
      <c r="L2613" s="170">
        <v>5094.7</v>
      </c>
      <c r="M2613" s="170">
        <v>408.89236883942766</v>
      </c>
      <c r="N2613" s="170">
        <v>4508.5</v>
      </c>
      <c r="O2613" s="170">
        <v>721.37162602341755</v>
      </c>
      <c r="P2613" s="170">
        <v>755.4</v>
      </c>
      <c r="Q2613" s="170">
        <v>2338.1999999999998</v>
      </c>
      <c r="R2613" s="170">
        <v>0</v>
      </c>
      <c r="S2613" s="170">
        <v>1662.5</v>
      </c>
      <c r="T2613" s="170">
        <v>3393.2</v>
      </c>
      <c r="U2613" s="170">
        <v>3833.773124176902</v>
      </c>
      <c r="V2613" s="170">
        <v>17828.17312256162</v>
      </c>
      <c r="W2613" s="170">
        <v>1953.3009289541722</v>
      </c>
      <c r="X2613" s="170">
        <v>20920.560646458081</v>
      </c>
      <c r="Y2613" s="170">
        <v>14.3</v>
      </c>
      <c r="Z2613" s="170">
        <v>246.5</v>
      </c>
      <c r="AA2613" s="170">
        <v>1089.8481966730458</v>
      </c>
      <c r="AB2613" s="170">
        <v>378</v>
      </c>
      <c r="AC2613" s="170">
        <v>3883.3</v>
      </c>
      <c r="AD2613" s="170">
        <v>1709.7</v>
      </c>
      <c r="AE2613" s="170">
        <v>659</v>
      </c>
      <c r="AF2613" s="170">
        <v>13300.2</v>
      </c>
      <c r="AG2613" s="170">
        <v>561</v>
      </c>
      <c r="AH2613" s="43">
        <v>97423.560181847395</v>
      </c>
    </row>
    <row r="2614" spans="1:34">
      <c r="A2614" s="52">
        <v>0</v>
      </c>
      <c r="D2614" s="62">
        <v>1993</v>
      </c>
      <c r="E2614" s="62">
        <v>11</v>
      </c>
      <c r="F2614" s="62">
        <v>1994</v>
      </c>
      <c r="G2614" s="62">
        <v>1994</v>
      </c>
      <c r="H2614" s="170">
        <v>1364.8</v>
      </c>
      <c r="I2614" s="170">
        <v>1090</v>
      </c>
      <c r="J2614" s="170">
        <v>1282.3</v>
      </c>
      <c r="K2614" s="170">
        <v>6737.5847799576395</v>
      </c>
      <c r="L2614" s="170">
        <v>4484.7</v>
      </c>
      <c r="M2614" s="170">
        <v>401.0066772655008</v>
      </c>
      <c r="N2614" s="170">
        <v>3401.8</v>
      </c>
      <c r="O2614" s="170">
        <v>647.92656924025005</v>
      </c>
      <c r="P2614" s="170">
        <v>611.5</v>
      </c>
      <c r="Q2614" s="170">
        <v>2308.9</v>
      </c>
      <c r="R2614" s="170">
        <v>0</v>
      </c>
      <c r="S2614" s="170">
        <v>1415.9</v>
      </c>
      <c r="T2614" s="170">
        <v>3046.3</v>
      </c>
      <c r="U2614" s="170">
        <v>3841.5454949572641</v>
      </c>
      <c r="V2614" s="170">
        <v>15214.483107887714</v>
      </c>
      <c r="W2614" s="170">
        <v>1879.3715678038675</v>
      </c>
      <c r="X2614" s="170">
        <v>16048.063217764697</v>
      </c>
      <c r="Y2614" s="170">
        <v>16.600000000000001</v>
      </c>
      <c r="Z2614" s="170">
        <v>220.3</v>
      </c>
      <c r="AA2614" s="170">
        <v>973.32472398056825</v>
      </c>
      <c r="AB2614" s="170">
        <v>368</v>
      </c>
      <c r="AC2614" s="170">
        <v>2207.5</v>
      </c>
      <c r="AD2614" s="170">
        <v>1527.9</v>
      </c>
      <c r="AE2614" s="170">
        <v>597.29999999999995</v>
      </c>
      <c r="AF2614" s="170">
        <v>12111.6</v>
      </c>
      <c r="AG2614" s="170">
        <v>1292.9000000000001</v>
      </c>
      <c r="AH2614" s="43">
        <v>83091.606138857504</v>
      </c>
    </row>
    <row r="2615" spans="1:34">
      <c r="A2615" s="52">
        <v>0</v>
      </c>
      <c r="D2615" s="62">
        <v>1993</v>
      </c>
      <c r="E2615" s="62">
        <v>12</v>
      </c>
      <c r="F2615" s="62">
        <v>1994</v>
      </c>
      <c r="G2615" s="62">
        <v>1994</v>
      </c>
      <c r="H2615" s="170">
        <v>690.4</v>
      </c>
      <c r="I2615" s="170">
        <v>940.8</v>
      </c>
      <c r="J2615" s="170">
        <v>1111.3</v>
      </c>
      <c r="K2615" s="170">
        <v>5856.4573821698295</v>
      </c>
      <c r="L2615" s="170">
        <v>4275</v>
      </c>
      <c r="M2615" s="170">
        <v>342.42782193958664</v>
      </c>
      <c r="N2615" s="170">
        <v>2812.8</v>
      </c>
      <c r="O2615" s="170">
        <v>498.7880447222467</v>
      </c>
      <c r="P2615" s="170">
        <v>344</v>
      </c>
      <c r="Q2615" s="170">
        <v>1911.6</v>
      </c>
      <c r="R2615" s="170">
        <v>0</v>
      </c>
      <c r="S2615" s="170">
        <v>1129.5</v>
      </c>
      <c r="T2615" s="170">
        <v>2796</v>
      </c>
      <c r="U2615" s="170">
        <v>3758.2492280623037</v>
      </c>
      <c r="V2615" s="170">
        <v>12961.326674320149</v>
      </c>
      <c r="W2615" s="170">
        <v>1476.6623924443975</v>
      </c>
      <c r="X2615" s="170">
        <v>13088.50543057918</v>
      </c>
      <c r="Y2615" s="170">
        <v>13.1</v>
      </c>
      <c r="Z2615" s="170">
        <v>117.6</v>
      </c>
      <c r="AA2615" s="170">
        <v>1083.2038937141176</v>
      </c>
      <c r="AB2615" s="170">
        <v>296.60000000000002</v>
      </c>
      <c r="AC2615" s="170">
        <v>2326.1</v>
      </c>
      <c r="AD2615" s="170">
        <v>1385.6</v>
      </c>
      <c r="AE2615" s="170">
        <v>578.4</v>
      </c>
      <c r="AF2615" s="170">
        <v>11383.1</v>
      </c>
      <c r="AG2615" s="170">
        <v>1242</v>
      </c>
      <c r="AH2615" s="43">
        <v>72419.520867951811</v>
      </c>
    </row>
    <row r="2616" spans="1:34">
      <c r="A2616" s="52">
        <v>0</v>
      </c>
      <c r="D2616" s="62">
        <v>1994</v>
      </c>
      <c r="E2616" s="62">
        <v>1</v>
      </c>
      <c r="F2616" s="62">
        <v>1994</v>
      </c>
      <c r="G2616" s="62">
        <v>1994</v>
      </c>
      <c r="H2616" s="170">
        <v>410.8</v>
      </c>
      <c r="I2616" s="170">
        <v>1020.2</v>
      </c>
      <c r="J2616" s="170">
        <v>1279.2</v>
      </c>
      <c r="K2616" s="170">
        <v>5385.7479750112316</v>
      </c>
      <c r="L2616" s="170">
        <v>4246</v>
      </c>
      <c r="M2616" s="170">
        <v>353.85596184419717</v>
      </c>
      <c r="N2616" s="170">
        <v>3074.3</v>
      </c>
      <c r="O2616" s="170">
        <v>529.3422220265868</v>
      </c>
      <c r="P2616" s="170">
        <v>387.6</v>
      </c>
      <c r="Q2616" s="170">
        <v>2058.6999999999998</v>
      </c>
      <c r="R2616" s="170">
        <v>0</v>
      </c>
      <c r="S2616" s="170">
        <v>1251.4000000000001</v>
      </c>
      <c r="T2616" s="170">
        <v>2938</v>
      </c>
      <c r="U2616" s="170">
        <v>7895.2327967843676</v>
      </c>
      <c r="V2616" s="170">
        <v>14397.196030294848</v>
      </c>
      <c r="W2616" s="170">
        <v>1537.1258875631061</v>
      </c>
      <c r="X2616" s="170">
        <v>15481.310939839326</v>
      </c>
      <c r="Y2616" s="170">
        <v>44.8</v>
      </c>
      <c r="Z2616" s="170">
        <v>116.2</v>
      </c>
      <c r="AA2616" s="170">
        <v>1472.3921021639921</v>
      </c>
      <c r="AB2616" s="170">
        <v>316.3</v>
      </c>
      <c r="AC2616" s="170">
        <v>2312.5</v>
      </c>
      <c r="AD2616" s="170">
        <v>1439.5</v>
      </c>
      <c r="AE2616" s="170">
        <v>571.5</v>
      </c>
      <c r="AF2616" s="170">
        <v>11758.6</v>
      </c>
      <c r="AG2616" s="170">
        <v>1493</v>
      </c>
      <c r="AH2616" s="43">
        <v>81770.803915527664</v>
      </c>
    </row>
    <row r="2617" spans="1:34">
      <c r="A2617" s="52">
        <v>0</v>
      </c>
      <c r="D2617" s="62">
        <v>1994</v>
      </c>
      <c r="E2617" s="62">
        <v>2</v>
      </c>
      <c r="F2617" s="62">
        <v>1994</v>
      </c>
      <c r="G2617" s="62">
        <v>1994</v>
      </c>
      <c r="H2617" s="170">
        <v>138.5</v>
      </c>
      <c r="I2617" s="170">
        <v>782.8</v>
      </c>
      <c r="J2617" s="170">
        <v>1176.5</v>
      </c>
      <c r="K2617" s="170">
        <v>3586.4221304636185</v>
      </c>
      <c r="L2617" s="170">
        <v>3438.5</v>
      </c>
      <c r="M2617" s="170">
        <v>402.9</v>
      </c>
      <c r="N2617" s="170">
        <v>1758.4</v>
      </c>
      <c r="O2617" s="170">
        <v>400.40329254335768</v>
      </c>
      <c r="P2617" s="170">
        <v>141.6</v>
      </c>
      <c r="Q2617" s="170">
        <v>1603.3</v>
      </c>
      <c r="R2617" s="170">
        <v>0</v>
      </c>
      <c r="S2617" s="170">
        <v>1189.5</v>
      </c>
      <c r="T2617" s="170">
        <v>2452.6999999999998</v>
      </c>
      <c r="U2617" s="170">
        <v>16653.130812651936</v>
      </c>
      <c r="V2617" s="170">
        <v>9714.0968448968797</v>
      </c>
      <c r="W2617" s="170">
        <v>685.15025160874643</v>
      </c>
      <c r="X2617" s="170">
        <v>6463.5627845415802</v>
      </c>
      <c r="Y2617" s="170">
        <v>3.7</v>
      </c>
      <c r="Z2617" s="170">
        <v>72.8</v>
      </c>
      <c r="AA2617" s="170">
        <v>1100.0045267186811</v>
      </c>
      <c r="AB2617" s="170">
        <v>214.7</v>
      </c>
      <c r="AC2617" s="170">
        <v>1392.5</v>
      </c>
      <c r="AD2617" s="170">
        <v>1210.4000000000001</v>
      </c>
      <c r="AE2617" s="170">
        <v>477.6</v>
      </c>
      <c r="AF2617" s="170">
        <v>9621.7000000000007</v>
      </c>
      <c r="AG2617" s="170">
        <v>982.6</v>
      </c>
      <c r="AH2617" s="43">
        <v>65663.470643424807</v>
      </c>
    </row>
    <row r="2618" spans="1:34">
      <c r="A2618" s="52">
        <v>0</v>
      </c>
      <c r="D2618" s="62">
        <v>1994</v>
      </c>
      <c r="E2618" s="62">
        <v>3</v>
      </c>
      <c r="F2618" s="62">
        <v>1994</v>
      </c>
      <c r="G2618" s="62">
        <v>1994</v>
      </c>
      <c r="H2618" s="170">
        <v>287.60000000000002</v>
      </c>
      <c r="I2618" s="170">
        <v>1016.7</v>
      </c>
      <c r="J2618" s="170">
        <v>1209.5</v>
      </c>
      <c r="K2618" s="170">
        <v>6408.1771956098501</v>
      </c>
      <c r="L2618" s="170">
        <v>4032.7</v>
      </c>
      <c r="M2618" s="170">
        <v>355.05564387917332</v>
      </c>
      <c r="N2618" s="170">
        <v>2625.5</v>
      </c>
      <c r="O2618" s="170">
        <v>524.05911611937677</v>
      </c>
      <c r="P2618" s="170">
        <v>168.6</v>
      </c>
      <c r="Q2618" s="170">
        <v>2046.2</v>
      </c>
      <c r="R2618" s="170">
        <v>0</v>
      </c>
      <c r="S2618" s="170">
        <v>937.1</v>
      </c>
      <c r="T2618" s="170">
        <v>2852</v>
      </c>
      <c r="U2618" s="170">
        <v>16591.318432349202</v>
      </c>
      <c r="V2618" s="170">
        <v>12359.508833385995</v>
      </c>
      <c r="W2618" s="170">
        <v>1025.1384410860364</v>
      </c>
      <c r="X2618" s="170">
        <v>11832.419204844453</v>
      </c>
      <c r="Y2618" s="170">
        <v>0</v>
      </c>
      <c r="Z2618" s="170">
        <v>124.3</v>
      </c>
      <c r="AA2618" s="170">
        <v>934.10637420874434</v>
      </c>
      <c r="AB2618" s="170">
        <v>271.39999999999998</v>
      </c>
      <c r="AC2618" s="170">
        <v>1785.3</v>
      </c>
      <c r="AD2618" s="170">
        <v>1620.8</v>
      </c>
      <c r="AE2618" s="170">
        <v>588.6</v>
      </c>
      <c r="AF2618" s="170">
        <v>11263</v>
      </c>
      <c r="AG2618" s="170">
        <v>1182.2</v>
      </c>
      <c r="AH2618" s="43">
        <v>82041.28324148283</v>
      </c>
    </row>
    <row r="2619" spans="1:34">
      <c r="A2619" s="52">
        <v>0</v>
      </c>
      <c r="D2619" s="62">
        <v>1994</v>
      </c>
      <c r="E2619" s="62">
        <v>4</v>
      </c>
      <c r="F2619" s="62">
        <v>1994</v>
      </c>
      <c r="G2619" s="62">
        <v>1994</v>
      </c>
      <c r="H2619" s="170">
        <v>480.4</v>
      </c>
      <c r="I2619" s="170">
        <v>1031.3</v>
      </c>
      <c r="J2619" s="170">
        <v>1283.5999999999999</v>
      </c>
      <c r="K2619" s="170">
        <v>7401.532416935881</v>
      </c>
      <c r="L2619" s="170">
        <v>4040.4</v>
      </c>
      <c r="M2619" s="170">
        <v>335.49936406995226</v>
      </c>
      <c r="N2619" s="170">
        <v>3583.3</v>
      </c>
      <c r="O2619" s="170">
        <v>519.30912932476451</v>
      </c>
      <c r="P2619" s="170">
        <v>347.3</v>
      </c>
      <c r="Q2619" s="170">
        <v>2051.1</v>
      </c>
      <c r="R2619" s="170">
        <v>0</v>
      </c>
      <c r="S2619" s="170">
        <v>1653</v>
      </c>
      <c r="T2619" s="170">
        <v>2849.7</v>
      </c>
      <c r="U2619" s="170">
        <v>7029.0121501787726</v>
      </c>
      <c r="V2619" s="170">
        <v>14174.053834250417</v>
      </c>
      <c r="W2619" s="170">
        <v>1225.1505305396743</v>
      </c>
      <c r="X2619" s="170">
        <v>15211.55438925097</v>
      </c>
      <c r="Y2619" s="170">
        <v>0</v>
      </c>
      <c r="Z2619" s="170">
        <v>131.4</v>
      </c>
      <c r="AA2619" s="170">
        <v>1428.8605844251435</v>
      </c>
      <c r="AB2619" s="170">
        <v>492.7</v>
      </c>
      <c r="AC2619" s="170">
        <v>2235.6999999999998</v>
      </c>
      <c r="AD2619" s="170">
        <v>1714.5</v>
      </c>
      <c r="AE2619" s="170">
        <v>582.4</v>
      </c>
      <c r="AF2619" s="170">
        <v>10062.6</v>
      </c>
      <c r="AG2619" s="170">
        <v>1447.1</v>
      </c>
      <c r="AH2619" s="43">
        <v>81311.472398975573</v>
      </c>
    </row>
    <row r="2620" spans="1:34">
      <c r="A2620" s="52">
        <v>0</v>
      </c>
      <c r="D2620" s="62">
        <v>1994</v>
      </c>
      <c r="E2620" s="62">
        <v>5</v>
      </c>
      <c r="F2620" s="62">
        <v>1994</v>
      </c>
      <c r="G2620" s="62">
        <v>1995</v>
      </c>
      <c r="H2620" s="170">
        <v>868.2</v>
      </c>
      <c r="I2620" s="170">
        <v>1081.4000000000001</v>
      </c>
      <c r="J2620" s="170">
        <v>1556</v>
      </c>
      <c r="K2620" s="170">
        <v>5255.6764425236943</v>
      </c>
      <c r="L2620" s="170">
        <v>3998.8</v>
      </c>
      <c r="M2620" s="170">
        <v>370.76216216216221</v>
      </c>
      <c r="N2620" s="170">
        <v>3845</v>
      </c>
      <c r="O2620" s="170">
        <v>206.8</v>
      </c>
      <c r="P2620" s="170">
        <v>652.5</v>
      </c>
      <c r="Q2620" s="170">
        <v>2076</v>
      </c>
      <c r="R2620" s="170">
        <v>0</v>
      </c>
      <c r="S2620" s="170">
        <v>1521.1</v>
      </c>
      <c r="T2620" s="170">
        <v>2871.6</v>
      </c>
      <c r="U2620" s="170">
        <v>36.9</v>
      </c>
      <c r="V2620" s="170">
        <v>12818.926927430159</v>
      </c>
      <c r="W2620" s="170">
        <v>0</v>
      </c>
      <c r="X2620" s="170">
        <v>11224.458784235774</v>
      </c>
      <c r="Y2620" s="170">
        <v>0</v>
      </c>
      <c r="Z2620" s="170">
        <v>126.5</v>
      </c>
      <c r="AA2620" s="170">
        <v>933.9</v>
      </c>
      <c r="AB2620" s="170">
        <v>416</v>
      </c>
      <c r="AC2620" s="170">
        <v>1975.8</v>
      </c>
      <c r="AD2620" s="170">
        <v>1779.5</v>
      </c>
      <c r="AE2620" s="170">
        <v>621.6</v>
      </c>
      <c r="AF2620" s="170">
        <v>10565.7</v>
      </c>
      <c r="AG2620" s="170">
        <v>1455.8</v>
      </c>
      <c r="AH2620" s="43">
        <v>66258.924316351797</v>
      </c>
    </row>
    <row r="2621" spans="1:34">
      <c r="A2621" s="52">
        <v>0</v>
      </c>
      <c r="D2621" s="62">
        <v>1994</v>
      </c>
      <c r="E2621" s="62">
        <v>6</v>
      </c>
      <c r="F2621" s="62">
        <v>1994</v>
      </c>
      <c r="G2621" s="62">
        <v>1995</v>
      </c>
      <c r="H2621" s="170">
        <v>1700.7</v>
      </c>
      <c r="I2621" s="170">
        <v>1214.0999999999999</v>
      </c>
      <c r="J2621" s="170">
        <v>1822.6</v>
      </c>
      <c r="K2621" s="170">
        <v>8926.8615091675401</v>
      </c>
      <c r="L2621" s="170">
        <v>5565.4</v>
      </c>
      <c r="M2621" s="170">
        <v>394.6</v>
      </c>
      <c r="N2621" s="170">
        <v>6073.4</v>
      </c>
      <c r="O2621" s="170">
        <v>664.9</v>
      </c>
      <c r="P2621" s="170">
        <v>1092.5999999999999</v>
      </c>
      <c r="Q2621" s="170">
        <v>2655.4</v>
      </c>
      <c r="R2621" s="170">
        <v>0</v>
      </c>
      <c r="S2621" s="170">
        <v>1702.1</v>
      </c>
      <c r="T2621" s="170">
        <v>3422</v>
      </c>
      <c r="U2621" s="170">
        <v>37.200000000000003</v>
      </c>
      <c r="V2621" s="170">
        <v>18668.103885902914</v>
      </c>
      <c r="W2621" s="170">
        <v>933.6</v>
      </c>
      <c r="X2621" s="170">
        <v>16007.64590349318</v>
      </c>
      <c r="Y2621" s="170">
        <v>0</v>
      </c>
      <c r="Z2621" s="170">
        <v>89.3</v>
      </c>
      <c r="AA2621" s="170">
        <v>1020.9</v>
      </c>
      <c r="AB2621" s="170">
        <v>587</v>
      </c>
      <c r="AC2621" s="170">
        <v>4180.6000000000004</v>
      </c>
      <c r="AD2621" s="170">
        <v>2025.2</v>
      </c>
      <c r="AE2621" s="170">
        <v>730.9</v>
      </c>
      <c r="AF2621" s="170">
        <v>13288.6</v>
      </c>
      <c r="AG2621" s="170">
        <v>3062.6</v>
      </c>
      <c r="AH2621" s="43">
        <v>95866.31129856364</v>
      </c>
    </row>
    <row r="2622" spans="1:34">
      <c r="A2622" s="52">
        <v>0</v>
      </c>
      <c r="D2622" s="62">
        <v>1994</v>
      </c>
      <c r="E2622" s="62">
        <v>7</v>
      </c>
      <c r="F2622" s="62">
        <v>1995</v>
      </c>
      <c r="G2622" s="62">
        <v>1995</v>
      </c>
      <c r="H2622" s="170">
        <v>2429.1999999999998</v>
      </c>
      <c r="I2622" s="170">
        <v>1295.9000000000001</v>
      </c>
      <c r="J2622" s="170">
        <v>1847</v>
      </c>
      <c r="K2622" s="170">
        <v>9438.9</v>
      </c>
      <c r="L2622" s="170">
        <v>6565</v>
      </c>
      <c r="M2622" s="170">
        <v>399.8</v>
      </c>
      <c r="N2622" s="170">
        <v>6153.9</v>
      </c>
      <c r="O2622" s="170">
        <v>850</v>
      </c>
      <c r="P2622" s="170">
        <v>1148.0999999999999</v>
      </c>
      <c r="Q2622" s="170">
        <v>2830</v>
      </c>
      <c r="R2622" s="170">
        <v>0</v>
      </c>
      <c r="S2622" s="170">
        <v>1637.9</v>
      </c>
      <c r="T2622" s="170">
        <v>3908.3</v>
      </c>
      <c r="U2622" s="170">
        <v>602.5</v>
      </c>
      <c r="V2622" s="170">
        <v>21803.170350167165</v>
      </c>
      <c r="W2622" s="170">
        <v>1376.6</v>
      </c>
      <c r="X2622" s="170">
        <v>18894.7</v>
      </c>
      <c r="Y2622" s="170">
        <v>0</v>
      </c>
      <c r="Z2622" s="170">
        <v>154.4</v>
      </c>
      <c r="AA2622" s="170">
        <v>1113.2</v>
      </c>
      <c r="AB2622" s="170">
        <v>509.5</v>
      </c>
      <c r="AC2622" s="170">
        <v>5981</v>
      </c>
      <c r="AD2622" s="170">
        <v>2141.6</v>
      </c>
      <c r="AE2622" s="170">
        <v>747.1</v>
      </c>
      <c r="AF2622" s="170">
        <v>15508.7</v>
      </c>
      <c r="AG2622" s="170">
        <v>3588.5</v>
      </c>
      <c r="AH2622" s="43">
        <v>110924.97035016716</v>
      </c>
    </row>
    <row r="2623" spans="1:34">
      <c r="A2623" s="52">
        <v>0</v>
      </c>
      <c r="D2623" s="62">
        <v>1994</v>
      </c>
      <c r="E2623" s="62">
        <v>8</v>
      </c>
      <c r="F2623" s="62">
        <v>1995</v>
      </c>
      <c r="G2623" s="62">
        <v>1995</v>
      </c>
      <c r="H2623" s="170">
        <v>1971</v>
      </c>
      <c r="I2623" s="170">
        <v>1384.4</v>
      </c>
      <c r="J2623" s="170">
        <v>2256.9</v>
      </c>
      <c r="K2623" s="170">
        <v>9123.1</v>
      </c>
      <c r="L2623" s="170">
        <v>6634.7</v>
      </c>
      <c r="M2623" s="170">
        <v>443.6</v>
      </c>
      <c r="N2623" s="170">
        <v>6594</v>
      </c>
      <c r="O2623" s="170">
        <v>972.5</v>
      </c>
      <c r="P2623" s="170">
        <v>1325.4</v>
      </c>
      <c r="Q2623" s="170">
        <v>2992.4</v>
      </c>
      <c r="R2623" s="170">
        <v>0</v>
      </c>
      <c r="S2623" s="170">
        <v>1985.1</v>
      </c>
      <c r="T2623" s="170">
        <v>4537.3999999999996</v>
      </c>
      <c r="U2623" s="170">
        <v>496.6</v>
      </c>
      <c r="V2623" s="170">
        <v>23745.5</v>
      </c>
      <c r="W2623" s="170">
        <v>1753.2</v>
      </c>
      <c r="X2623" s="170">
        <v>18998.8</v>
      </c>
      <c r="Y2623" s="170">
        <v>0.2</v>
      </c>
      <c r="Z2623" s="170">
        <v>249.9</v>
      </c>
      <c r="AA2623" s="170">
        <v>1554.1</v>
      </c>
      <c r="AB2623" s="170">
        <v>524.5</v>
      </c>
      <c r="AC2623" s="170">
        <v>6616.3</v>
      </c>
      <c r="AD2623" s="170">
        <v>2301.5</v>
      </c>
      <c r="AE2623" s="170">
        <v>812.2</v>
      </c>
      <c r="AF2623" s="170">
        <v>16431.099999999999</v>
      </c>
      <c r="AG2623" s="170">
        <v>3059.7</v>
      </c>
      <c r="AH2623" s="43">
        <v>116764.09999999999</v>
      </c>
    </row>
    <row r="2624" spans="1:34">
      <c r="A2624" s="52">
        <v>0</v>
      </c>
      <c r="D2624" s="62">
        <v>1994</v>
      </c>
      <c r="E2624" s="62">
        <v>9</v>
      </c>
      <c r="F2624" s="62">
        <v>1995</v>
      </c>
      <c r="G2624" s="62">
        <v>1995</v>
      </c>
      <c r="H2624" s="170">
        <v>1633</v>
      </c>
      <c r="I2624" s="170">
        <v>1232.7</v>
      </c>
      <c r="J2624" s="170">
        <v>1793.1</v>
      </c>
      <c r="K2624" s="170">
        <v>7640.4</v>
      </c>
      <c r="L2624" s="170">
        <v>5846.7</v>
      </c>
      <c r="M2624" s="170">
        <v>329.3</v>
      </c>
      <c r="N2624" s="170">
        <v>5457</v>
      </c>
      <c r="O2624" s="170">
        <v>879.4</v>
      </c>
      <c r="P2624" s="170">
        <v>967</v>
      </c>
      <c r="Q2624" s="170">
        <v>2777.6</v>
      </c>
      <c r="R2624" s="170">
        <v>0</v>
      </c>
      <c r="S2624" s="170">
        <v>2056.9</v>
      </c>
      <c r="T2624" s="170">
        <v>3617.5</v>
      </c>
      <c r="U2624" s="170">
        <v>1593</v>
      </c>
      <c r="V2624" s="170">
        <v>21517.7</v>
      </c>
      <c r="W2624" s="170">
        <v>1216.8</v>
      </c>
      <c r="X2624" s="170">
        <v>16308.1</v>
      </c>
      <c r="Y2624" s="170">
        <v>0</v>
      </c>
      <c r="Z2624" s="170">
        <v>250.1</v>
      </c>
      <c r="AA2624" s="170">
        <v>1003.5</v>
      </c>
      <c r="AB2624" s="170">
        <v>511.8</v>
      </c>
      <c r="AC2624" s="170">
        <v>4714.7</v>
      </c>
      <c r="AD2624" s="170">
        <v>2097.5</v>
      </c>
      <c r="AE2624" s="170">
        <v>760.1</v>
      </c>
      <c r="AF2624" s="170">
        <v>15154</v>
      </c>
      <c r="AG2624" s="170">
        <v>2684.3</v>
      </c>
      <c r="AH2624" s="43">
        <v>102042.20000000003</v>
      </c>
    </row>
    <row r="2625" spans="1:34">
      <c r="A2625" s="52">
        <v>0</v>
      </c>
      <c r="D2625" s="62">
        <v>1994</v>
      </c>
      <c r="E2625" s="62">
        <v>10</v>
      </c>
      <c r="F2625" s="62">
        <v>1995</v>
      </c>
      <c r="G2625" s="62">
        <v>1995</v>
      </c>
      <c r="H2625" s="170">
        <v>1561.6</v>
      </c>
      <c r="I2625" s="170">
        <v>1183.3</v>
      </c>
      <c r="J2625" s="170">
        <v>1377</v>
      </c>
      <c r="K2625" s="170">
        <v>9013.4682411363901</v>
      </c>
      <c r="L2625" s="170">
        <v>5972.9184549356223</v>
      </c>
      <c r="M2625" s="170">
        <v>404.4</v>
      </c>
      <c r="N2625" s="170">
        <v>4146.1000000000004</v>
      </c>
      <c r="O2625" s="170">
        <v>611.58974606235938</v>
      </c>
      <c r="P2625" s="170">
        <v>655.6</v>
      </c>
      <c r="Q2625" s="170">
        <v>2317.9</v>
      </c>
      <c r="R2625" s="170">
        <v>0</v>
      </c>
      <c r="S2625" s="170">
        <v>2047</v>
      </c>
      <c r="T2625" s="170">
        <v>3495.4</v>
      </c>
      <c r="U2625" s="170">
        <v>2541.5</v>
      </c>
      <c r="V2625" s="170">
        <v>19657.504496297555</v>
      </c>
      <c r="W2625" s="170">
        <v>857</v>
      </c>
      <c r="X2625" s="170">
        <v>14600.6</v>
      </c>
      <c r="Y2625" s="170">
        <v>0</v>
      </c>
      <c r="Z2625" s="170">
        <v>250.1</v>
      </c>
      <c r="AA2625" s="170">
        <v>1498.8</v>
      </c>
      <c r="AB2625" s="170">
        <v>466.4</v>
      </c>
      <c r="AC2625" s="170">
        <v>3759.5</v>
      </c>
      <c r="AD2625" s="170">
        <v>1844.4</v>
      </c>
      <c r="AE2625" s="170">
        <v>567.29999999999995</v>
      </c>
      <c r="AF2625" s="170">
        <v>15821.5</v>
      </c>
      <c r="AG2625" s="170">
        <v>1901.9</v>
      </c>
      <c r="AH2625" s="43">
        <v>96552.780938431926</v>
      </c>
    </row>
    <row r="2626" spans="1:34">
      <c r="A2626" s="52">
        <v>0</v>
      </c>
      <c r="D2626" s="62">
        <v>1994</v>
      </c>
      <c r="E2626" s="62">
        <v>11</v>
      </c>
      <c r="F2626" s="62">
        <v>1995</v>
      </c>
      <c r="G2626" s="62">
        <v>1995</v>
      </c>
      <c r="H2626" s="170">
        <v>2751.9</v>
      </c>
      <c r="I2626" s="170">
        <v>990.2</v>
      </c>
      <c r="J2626" s="170">
        <v>1275.9000000000001</v>
      </c>
      <c r="K2626" s="170">
        <v>7638.3560399584258</v>
      </c>
      <c r="L2626" s="170">
        <v>5109.4292703862657</v>
      </c>
      <c r="M2626" s="170">
        <v>323.7</v>
      </c>
      <c r="N2626" s="170">
        <v>3306.5</v>
      </c>
      <c r="O2626" s="170">
        <v>431.43567984570876</v>
      </c>
      <c r="P2626" s="170">
        <v>397.2</v>
      </c>
      <c r="Q2626" s="170">
        <v>2056</v>
      </c>
      <c r="R2626" s="170">
        <v>0</v>
      </c>
      <c r="S2626" s="170">
        <v>1775.1</v>
      </c>
      <c r="T2626" s="170">
        <v>3009.6</v>
      </c>
      <c r="U2626" s="170">
        <v>4006</v>
      </c>
      <c r="V2626" s="170">
        <v>15820.360752661807</v>
      </c>
      <c r="W2626" s="170">
        <v>653.1</v>
      </c>
      <c r="X2626" s="170">
        <v>10843.5</v>
      </c>
      <c r="Y2626" s="170">
        <v>0</v>
      </c>
      <c r="Z2626" s="170">
        <v>246.2</v>
      </c>
      <c r="AA2626" s="170">
        <v>1206.3</v>
      </c>
      <c r="AB2626" s="170">
        <v>325.60000000000002</v>
      </c>
      <c r="AC2626" s="170">
        <v>2544.3000000000002</v>
      </c>
      <c r="AD2626" s="170">
        <v>1546.1</v>
      </c>
      <c r="AE2626" s="170">
        <v>554.20000000000005</v>
      </c>
      <c r="AF2626" s="170">
        <v>13961.6</v>
      </c>
      <c r="AG2626" s="170">
        <v>1778.2</v>
      </c>
      <c r="AH2626" s="43">
        <v>82550.78174285221</v>
      </c>
    </row>
    <row r="2627" spans="1:34">
      <c r="A2627" s="52">
        <v>0</v>
      </c>
      <c r="D2627" s="62">
        <v>1994</v>
      </c>
      <c r="E2627" s="62">
        <v>12</v>
      </c>
      <c r="F2627" s="62">
        <v>1995</v>
      </c>
      <c r="G2627" s="62">
        <v>1995</v>
      </c>
      <c r="H2627" s="170">
        <v>1349.3</v>
      </c>
      <c r="I2627" s="170">
        <v>989.7</v>
      </c>
      <c r="J2627" s="170">
        <v>1280</v>
      </c>
      <c r="K2627" s="170">
        <v>6653.9798995265046</v>
      </c>
      <c r="L2627" s="170">
        <v>4854.2244635193128</v>
      </c>
      <c r="M2627" s="170">
        <v>358.8</v>
      </c>
      <c r="N2627" s="170">
        <v>3071.3</v>
      </c>
      <c r="O2627" s="170">
        <v>768.76129861780771</v>
      </c>
      <c r="P2627" s="170">
        <v>213.6</v>
      </c>
      <c r="Q2627" s="170">
        <v>1933.8</v>
      </c>
      <c r="R2627" s="170">
        <v>0</v>
      </c>
      <c r="S2627" s="170">
        <v>1564.4</v>
      </c>
      <c r="T2627" s="170">
        <v>2916.2</v>
      </c>
      <c r="U2627" s="170">
        <v>5489.9</v>
      </c>
      <c r="V2627" s="170">
        <v>14625.488746707897</v>
      </c>
      <c r="W2627" s="170">
        <v>585.20000000000005</v>
      </c>
      <c r="X2627" s="170">
        <v>10674.7</v>
      </c>
      <c r="Y2627" s="170">
        <v>0.2</v>
      </c>
      <c r="Z2627" s="170">
        <v>230.6</v>
      </c>
      <c r="AA2627" s="170">
        <v>994.7</v>
      </c>
      <c r="AB2627" s="170">
        <v>266.60000000000002</v>
      </c>
      <c r="AC2627" s="170">
        <v>1506</v>
      </c>
      <c r="AD2627" s="170">
        <v>1542.2</v>
      </c>
      <c r="AE2627" s="170">
        <v>596.70000000000005</v>
      </c>
      <c r="AF2627" s="170">
        <v>13859.5</v>
      </c>
      <c r="AG2627" s="170">
        <v>1770.2</v>
      </c>
      <c r="AH2627" s="43">
        <v>78096.054408371492</v>
      </c>
    </row>
    <row r="2628" spans="1:34">
      <c r="A2628" s="52">
        <v>0</v>
      </c>
      <c r="D2628" s="62">
        <v>1995</v>
      </c>
      <c r="E2628" s="62">
        <v>1</v>
      </c>
      <c r="F2628" s="62">
        <v>1995</v>
      </c>
      <c r="G2628" s="62">
        <v>1995</v>
      </c>
      <c r="H2628" s="170">
        <v>403.3</v>
      </c>
      <c r="I2628" s="170">
        <v>823.9</v>
      </c>
      <c r="J2628" s="170">
        <v>990.7</v>
      </c>
      <c r="K2628" s="170">
        <v>4258.1394387342652</v>
      </c>
      <c r="L2628" s="170">
        <v>4633.6699570815445</v>
      </c>
      <c r="M2628" s="170">
        <v>320.2</v>
      </c>
      <c r="N2628" s="170">
        <v>1792</v>
      </c>
      <c r="O2628" s="170">
        <v>487.49376406300223</v>
      </c>
      <c r="P2628" s="170">
        <v>176.4</v>
      </c>
      <c r="Q2628" s="170">
        <v>1613</v>
      </c>
      <c r="R2628" s="170">
        <v>0</v>
      </c>
      <c r="S2628" s="170">
        <v>1093</v>
      </c>
      <c r="T2628" s="170">
        <v>2554.5</v>
      </c>
      <c r="U2628" s="170">
        <v>4355.1000000000004</v>
      </c>
      <c r="V2628" s="170">
        <v>8511.8739934749319</v>
      </c>
      <c r="W2628" s="170">
        <v>392.1</v>
      </c>
      <c r="X2628" s="170">
        <v>6553.5</v>
      </c>
      <c r="Y2628" s="170">
        <v>0</v>
      </c>
      <c r="Z2628" s="170">
        <v>145.19999999999999</v>
      </c>
      <c r="AA2628" s="170">
        <v>739.2</v>
      </c>
      <c r="AB2628" s="170">
        <v>154.4</v>
      </c>
      <c r="AC2628" s="170">
        <v>947.1</v>
      </c>
      <c r="AD2628" s="170">
        <v>1217.9000000000001</v>
      </c>
      <c r="AE2628" s="170">
        <v>529.9</v>
      </c>
      <c r="AF2628" s="170">
        <v>11232</v>
      </c>
      <c r="AG2628" s="170">
        <v>1454.6999999999998</v>
      </c>
      <c r="AH2628" s="43">
        <v>55379.277153353738</v>
      </c>
    </row>
    <row r="2629" spans="1:34">
      <c r="A2629" s="52">
        <v>0</v>
      </c>
      <c r="D2629" s="62">
        <v>1995</v>
      </c>
      <c r="E2629" s="62">
        <v>2</v>
      </c>
      <c r="F2629" s="62">
        <v>1995</v>
      </c>
      <c r="G2629" s="62">
        <v>1995</v>
      </c>
      <c r="H2629" s="170">
        <v>512.9</v>
      </c>
      <c r="I2629" s="170">
        <v>769.5</v>
      </c>
      <c r="J2629" s="170">
        <v>929.3</v>
      </c>
      <c r="K2629" s="170">
        <v>4408.1430996650888</v>
      </c>
      <c r="L2629" s="170">
        <v>3763.0493562231759</v>
      </c>
      <c r="M2629" s="170">
        <v>235.6</v>
      </c>
      <c r="N2629" s="170">
        <v>2211.2999999999997</v>
      </c>
      <c r="O2629" s="170">
        <v>510.04709096753447</v>
      </c>
      <c r="P2629" s="170">
        <v>208.9</v>
      </c>
      <c r="Q2629" s="170">
        <v>1572.6</v>
      </c>
      <c r="R2629" s="170">
        <v>0</v>
      </c>
      <c r="S2629" s="170">
        <v>889.5</v>
      </c>
      <c r="T2629" s="170">
        <v>2429.3000000000002</v>
      </c>
      <c r="U2629" s="170">
        <v>3115</v>
      </c>
      <c r="V2629" s="170">
        <v>8216.2975073774815</v>
      </c>
      <c r="W2629" s="170">
        <v>388</v>
      </c>
      <c r="X2629" s="170">
        <v>7077.6</v>
      </c>
      <c r="Y2629" s="170">
        <v>0.2</v>
      </c>
      <c r="Z2629" s="170">
        <v>132.1</v>
      </c>
      <c r="AA2629" s="170">
        <v>601</v>
      </c>
      <c r="AB2629" s="170">
        <v>258.5</v>
      </c>
      <c r="AC2629" s="170">
        <v>1110.5</v>
      </c>
      <c r="AD2629" s="170">
        <v>1121.7</v>
      </c>
      <c r="AE2629" s="170">
        <v>484.5</v>
      </c>
      <c r="AF2629" s="170">
        <v>9677</v>
      </c>
      <c r="AG2629" s="170">
        <v>1135.2</v>
      </c>
      <c r="AH2629" s="43">
        <v>51757.737054233272</v>
      </c>
    </row>
    <row r="2630" spans="1:34">
      <c r="A2630" s="52">
        <v>0</v>
      </c>
      <c r="D2630" s="62">
        <v>1995</v>
      </c>
      <c r="E2630" s="62">
        <v>3</v>
      </c>
      <c r="F2630" s="62">
        <v>1995</v>
      </c>
      <c r="G2630" s="62">
        <v>1995</v>
      </c>
      <c r="H2630" s="170">
        <v>493.4</v>
      </c>
      <c r="I2630" s="170">
        <v>810.7</v>
      </c>
      <c r="J2630" s="170">
        <v>957.9</v>
      </c>
      <c r="K2630" s="170">
        <v>4277.4093486545789</v>
      </c>
      <c r="L2630" s="170">
        <v>4152.262918454936</v>
      </c>
      <c r="M2630" s="170">
        <v>213</v>
      </c>
      <c r="N2630" s="170">
        <v>2071.5</v>
      </c>
      <c r="O2630" s="170">
        <v>498.67242044358727</v>
      </c>
      <c r="P2630" s="170">
        <v>139.80000000000001</v>
      </c>
      <c r="Q2630" s="170">
        <v>1621.8</v>
      </c>
      <c r="R2630" s="170">
        <v>0</v>
      </c>
      <c r="S2630" s="170">
        <v>766.3</v>
      </c>
      <c r="T2630" s="170">
        <v>2680.9</v>
      </c>
      <c r="U2630" s="170">
        <v>4160</v>
      </c>
      <c r="V2630" s="170">
        <v>10278.571692392899</v>
      </c>
      <c r="W2630" s="170">
        <v>457.6</v>
      </c>
      <c r="X2630" s="170">
        <v>7929.8</v>
      </c>
      <c r="Y2630" s="170">
        <v>0</v>
      </c>
      <c r="Z2630" s="170">
        <v>97.9</v>
      </c>
      <c r="AA2630" s="170">
        <v>512.20000000000005</v>
      </c>
      <c r="AB2630" s="170">
        <v>568.1</v>
      </c>
      <c r="AC2630" s="170">
        <v>1200.2</v>
      </c>
      <c r="AD2630" s="170">
        <v>1190.5</v>
      </c>
      <c r="AE2630" s="170">
        <v>510.3</v>
      </c>
      <c r="AF2630" s="170">
        <v>10476.6</v>
      </c>
      <c r="AG2630" s="170">
        <v>953.3</v>
      </c>
      <c r="AH2630" s="43">
        <v>57018.716379945996</v>
      </c>
    </row>
    <row r="2631" spans="1:34">
      <c r="A2631" s="52">
        <v>0</v>
      </c>
      <c r="D2631" s="62">
        <v>1995</v>
      </c>
      <c r="E2631" s="62">
        <v>4</v>
      </c>
      <c r="F2631" s="62">
        <v>1995</v>
      </c>
      <c r="G2631" s="62">
        <v>1995</v>
      </c>
      <c r="H2631" s="170">
        <v>895.5</v>
      </c>
      <c r="I2631" s="170">
        <v>1069.7</v>
      </c>
      <c r="J2631" s="170">
        <v>1373.6</v>
      </c>
      <c r="K2631" s="170">
        <v>7125.3039323247485</v>
      </c>
      <c r="L2631" s="170">
        <v>4860.2327038626609</v>
      </c>
      <c r="M2631" s="170">
        <v>156.80000000000001</v>
      </c>
      <c r="N2631" s="170">
        <v>3415.5</v>
      </c>
      <c r="O2631" s="170">
        <v>491.8</v>
      </c>
      <c r="P2631" s="170">
        <v>441.2</v>
      </c>
      <c r="Q2631" s="170">
        <v>2113.8000000000002</v>
      </c>
      <c r="R2631" s="170">
        <v>0</v>
      </c>
      <c r="S2631" s="170">
        <v>1379.8</v>
      </c>
      <c r="T2631" s="170">
        <v>3049.9</v>
      </c>
      <c r="U2631" s="170">
        <v>5303.6</v>
      </c>
      <c r="V2631" s="170">
        <v>14614.400875201565</v>
      </c>
      <c r="W2631" s="170">
        <v>1266</v>
      </c>
      <c r="X2631" s="170">
        <v>12383.4</v>
      </c>
      <c r="Y2631" s="170">
        <v>0</v>
      </c>
      <c r="Z2631" s="170">
        <v>80.900000000000006</v>
      </c>
      <c r="AA2631" s="170">
        <v>530.29999999999995</v>
      </c>
      <c r="AB2631" s="170">
        <v>327.2</v>
      </c>
      <c r="AC2631" s="170">
        <v>2567.1</v>
      </c>
      <c r="AD2631" s="170">
        <v>1668</v>
      </c>
      <c r="AE2631" s="170">
        <v>583.20000000000005</v>
      </c>
      <c r="AF2631" s="170">
        <v>14312.8</v>
      </c>
      <c r="AG2631" s="170">
        <v>1241.9000000000001</v>
      </c>
      <c r="AH2631" s="43">
        <v>81251.937511388969</v>
      </c>
    </row>
    <row r="2632" spans="1:34">
      <c r="A2632" s="52">
        <v>0</v>
      </c>
      <c r="D2632" s="62">
        <v>1995</v>
      </c>
      <c r="E2632" s="62">
        <v>5</v>
      </c>
      <c r="F2632" s="62">
        <v>1995</v>
      </c>
      <c r="G2632" s="62">
        <v>1996</v>
      </c>
      <c r="H2632" s="170">
        <v>1227.3</v>
      </c>
      <c r="I2632" s="170">
        <v>824</v>
      </c>
      <c r="J2632" s="170">
        <v>1324.8</v>
      </c>
      <c r="K2632" s="170">
        <v>6017.3</v>
      </c>
      <c r="L2632" s="170">
        <v>4066.3</v>
      </c>
      <c r="M2632" s="170">
        <v>173.3</v>
      </c>
      <c r="N2632" s="170">
        <v>3760.4</v>
      </c>
      <c r="O2632" s="170">
        <v>430.8</v>
      </c>
      <c r="P2632" s="170">
        <v>553.5</v>
      </c>
      <c r="Q2632" s="170">
        <v>2123.8000000000002</v>
      </c>
      <c r="R2632" s="170">
        <v>0</v>
      </c>
      <c r="S2632" s="170">
        <v>856.7</v>
      </c>
      <c r="T2632" s="170">
        <v>4454.7</v>
      </c>
      <c r="U2632" s="170">
        <v>4673.3999999999996</v>
      </c>
      <c r="V2632" s="170">
        <v>14515.4</v>
      </c>
      <c r="W2632" s="170">
        <v>35.799999999999997</v>
      </c>
      <c r="X2632" s="170">
        <v>11679.1</v>
      </c>
      <c r="Y2632" s="170">
        <v>0</v>
      </c>
      <c r="Z2632" s="170">
        <v>80.8</v>
      </c>
      <c r="AA2632" s="170">
        <v>416.6</v>
      </c>
      <c r="AB2632" s="170">
        <v>328.1</v>
      </c>
      <c r="AC2632" s="170">
        <v>3181.6</v>
      </c>
      <c r="AD2632" s="170">
        <v>1936.8</v>
      </c>
      <c r="AE2632" s="170">
        <v>631.70000000000005</v>
      </c>
      <c r="AF2632" s="170">
        <v>13713.7</v>
      </c>
      <c r="AG2632" s="170">
        <v>1347.5</v>
      </c>
      <c r="AH2632" s="43">
        <v>78353.400000000009</v>
      </c>
    </row>
    <row r="2633" spans="1:34">
      <c r="A2633" s="52">
        <v>0</v>
      </c>
      <c r="D2633" s="62">
        <v>1995</v>
      </c>
      <c r="E2633" s="62">
        <v>6</v>
      </c>
      <c r="F2633" s="62">
        <v>1995</v>
      </c>
      <c r="G2633" s="62">
        <v>1996</v>
      </c>
      <c r="H2633" s="170">
        <v>1084.2</v>
      </c>
      <c r="I2633" s="170">
        <v>1068.0999999999999</v>
      </c>
      <c r="J2633" s="170">
        <v>1693</v>
      </c>
      <c r="K2633" s="170">
        <v>6428.4</v>
      </c>
      <c r="L2633" s="170">
        <v>4503.8</v>
      </c>
      <c r="M2633" s="170">
        <v>181.6</v>
      </c>
      <c r="N2633" s="170">
        <v>5187.2</v>
      </c>
      <c r="O2633" s="170">
        <v>519.70000000000005</v>
      </c>
      <c r="P2633" s="170">
        <v>616.5</v>
      </c>
      <c r="Q2633" s="170">
        <v>2246.5</v>
      </c>
      <c r="R2633" s="170">
        <v>0</v>
      </c>
      <c r="S2633" s="170">
        <v>1103.4000000000001</v>
      </c>
      <c r="T2633" s="170">
        <v>3504.1</v>
      </c>
      <c r="U2633" s="170">
        <v>4381</v>
      </c>
      <c r="V2633" s="170">
        <v>17626.400000000001</v>
      </c>
      <c r="W2633" s="170">
        <v>168.9</v>
      </c>
      <c r="X2633" s="170">
        <v>14877</v>
      </c>
      <c r="Y2633" s="170">
        <v>9</v>
      </c>
      <c r="Z2633" s="170">
        <v>79.3</v>
      </c>
      <c r="AA2633" s="170">
        <v>380.4</v>
      </c>
      <c r="AB2633" s="170">
        <v>448.6</v>
      </c>
      <c r="AC2633" s="170">
        <v>3249</v>
      </c>
      <c r="AD2633" s="170">
        <v>2095</v>
      </c>
      <c r="AE2633" s="170">
        <v>636.29999999999995</v>
      </c>
      <c r="AF2633" s="170">
        <v>13974.9</v>
      </c>
      <c r="AG2633" s="170">
        <v>2028.4</v>
      </c>
      <c r="AH2633" s="43">
        <v>88090.7</v>
      </c>
    </row>
    <row r="2634" spans="1:34">
      <c r="A2634" s="52">
        <v>0</v>
      </c>
      <c r="D2634" s="62">
        <v>1995</v>
      </c>
      <c r="E2634" s="62">
        <v>7</v>
      </c>
      <c r="F2634" s="62">
        <v>1996</v>
      </c>
      <c r="G2634" s="62">
        <v>1996</v>
      </c>
      <c r="H2634" s="170">
        <v>1193.2</v>
      </c>
      <c r="I2634" s="170">
        <v>1320.5</v>
      </c>
      <c r="J2634" s="170">
        <v>2034.1</v>
      </c>
      <c r="K2634" s="170">
        <v>8210.6</v>
      </c>
      <c r="L2634" s="170">
        <v>5487.6</v>
      </c>
      <c r="M2634" s="170">
        <v>258.8</v>
      </c>
      <c r="N2634" s="170">
        <v>6782.8</v>
      </c>
      <c r="O2634" s="170">
        <v>760</v>
      </c>
      <c r="P2634" s="170">
        <v>1054.5999999999999</v>
      </c>
      <c r="Q2634" s="170">
        <v>2743.4</v>
      </c>
      <c r="R2634" s="170">
        <v>0</v>
      </c>
      <c r="S2634" s="170">
        <v>1531.4</v>
      </c>
      <c r="T2634" s="170">
        <v>4301.8999999999996</v>
      </c>
      <c r="U2634" s="170">
        <v>5419.9</v>
      </c>
      <c r="V2634" s="170">
        <v>20205.099999999999</v>
      </c>
      <c r="W2634" s="170">
        <v>623.4</v>
      </c>
      <c r="X2634" s="170">
        <v>17405.400000000001</v>
      </c>
      <c r="Y2634" s="170">
        <v>0</v>
      </c>
      <c r="Z2634" s="170">
        <v>114.1</v>
      </c>
      <c r="AA2634" s="170">
        <v>358.2</v>
      </c>
      <c r="AB2634" s="170">
        <v>505.3</v>
      </c>
      <c r="AC2634" s="170">
        <v>4265.3999999999996</v>
      </c>
      <c r="AD2634" s="170">
        <v>2381.6999999999998</v>
      </c>
      <c r="AE2634" s="170">
        <v>724.6</v>
      </c>
      <c r="AF2634" s="170">
        <v>14802.8</v>
      </c>
      <c r="AG2634" s="170">
        <v>3062.4</v>
      </c>
      <c r="AH2634" s="43">
        <v>105547.20000000001</v>
      </c>
    </row>
    <row r="2635" spans="1:34">
      <c r="A2635" s="52">
        <v>0</v>
      </c>
      <c r="D2635" s="62">
        <v>1995</v>
      </c>
      <c r="E2635" s="62">
        <v>8</v>
      </c>
      <c r="F2635" s="62">
        <v>1996</v>
      </c>
      <c r="G2635" s="62">
        <v>1996</v>
      </c>
      <c r="H2635" s="170">
        <v>1430</v>
      </c>
      <c r="I2635" s="170">
        <v>1343</v>
      </c>
      <c r="J2635" s="170">
        <v>1986.5</v>
      </c>
      <c r="K2635" s="170">
        <v>9647.9</v>
      </c>
      <c r="L2635" s="170">
        <v>6231.5</v>
      </c>
      <c r="M2635" s="170">
        <v>342.8</v>
      </c>
      <c r="N2635" s="170">
        <v>7181.5</v>
      </c>
      <c r="O2635" s="170">
        <v>892.9</v>
      </c>
      <c r="P2635" s="170">
        <v>1253.8</v>
      </c>
      <c r="Q2635" s="170">
        <v>3027.6</v>
      </c>
      <c r="R2635" s="170">
        <v>0</v>
      </c>
      <c r="S2635" s="170">
        <v>1595.4</v>
      </c>
      <c r="T2635" s="170">
        <v>4508.8</v>
      </c>
      <c r="U2635" s="170">
        <v>6161.7</v>
      </c>
      <c r="V2635" s="170">
        <v>22592.400000000001</v>
      </c>
      <c r="W2635" s="170">
        <v>1092.9000000000001</v>
      </c>
      <c r="X2635" s="170">
        <v>19065.3</v>
      </c>
      <c r="Y2635" s="170">
        <v>0</v>
      </c>
      <c r="Z2635" s="170">
        <v>185</v>
      </c>
      <c r="AA2635" s="170">
        <v>341.8</v>
      </c>
      <c r="AB2635" s="170">
        <v>585.79999999999995</v>
      </c>
      <c r="AC2635" s="170">
        <v>5270</v>
      </c>
      <c r="AD2635" s="170">
        <v>2383.9</v>
      </c>
      <c r="AE2635" s="170">
        <v>771</v>
      </c>
      <c r="AF2635" s="170">
        <v>15201.1</v>
      </c>
      <c r="AG2635" s="170">
        <v>3547.9</v>
      </c>
      <c r="AH2635" s="43">
        <v>116640.5</v>
      </c>
    </row>
    <row r="2636" spans="1:34">
      <c r="A2636" s="52">
        <v>0</v>
      </c>
      <c r="D2636" s="62">
        <v>1995</v>
      </c>
      <c r="E2636" s="62">
        <v>9</v>
      </c>
      <c r="F2636" s="62">
        <v>1996</v>
      </c>
      <c r="G2636" s="62">
        <v>1996</v>
      </c>
      <c r="H2636" s="170">
        <v>1340.7</v>
      </c>
      <c r="I2636" s="170">
        <v>1268.0999999999999</v>
      </c>
      <c r="J2636" s="170">
        <v>1950</v>
      </c>
      <c r="K2636" s="170">
        <v>8451.2999999999993</v>
      </c>
      <c r="L2636" s="170">
        <v>5829</v>
      </c>
      <c r="M2636" s="170">
        <v>352.8</v>
      </c>
      <c r="N2636" s="170">
        <v>6085.7</v>
      </c>
      <c r="O2636" s="170">
        <v>952.2</v>
      </c>
      <c r="P2636" s="170">
        <v>988</v>
      </c>
      <c r="Q2636" s="170">
        <v>2836</v>
      </c>
      <c r="R2636" s="170">
        <v>0</v>
      </c>
      <c r="S2636" s="170">
        <v>2226.9</v>
      </c>
      <c r="T2636" s="170">
        <v>3831.4</v>
      </c>
      <c r="U2636" s="170">
        <v>6165.9</v>
      </c>
      <c r="V2636" s="170">
        <v>21548.1</v>
      </c>
      <c r="W2636" s="170">
        <v>1189.3</v>
      </c>
      <c r="X2636" s="170">
        <v>18512.5</v>
      </c>
      <c r="Y2636" s="170">
        <v>0</v>
      </c>
      <c r="Z2636" s="170">
        <v>196</v>
      </c>
      <c r="AA2636" s="170">
        <v>363.5</v>
      </c>
      <c r="AB2636" s="170">
        <v>657.4</v>
      </c>
      <c r="AC2636" s="170">
        <v>4983</v>
      </c>
      <c r="AD2636" s="170">
        <v>2294.3000000000002</v>
      </c>
      <c r="AE2636" s="170">
        <v>843.4</v>
      </c>
      <c r="AF2636" s="170">
        <v>14533.5</v>
      </c>
      <c r="AG2636" s="170">
        <v>3288.6</v>
      </c>
      <c r="AH2636" s="43">
        <v>110687.59999999999</v>
      </c>
    </row>
    <row r="2637" spans="1:34">
      <c r="A2637" s="52">
        <v>0</v>
      </c>
      <c r="D2637" s="62">
        <v>1995</v>
      </c>
      <c r="E2637" s="62">
        <v>10</v>
      </c>
      <c r="F2637" s="62">
        <v>1996</v>
      </c>
      <c r="G2637" s="62">
        <v>1996</v>
      </c>
      <c r="H2637" s="170">
        <v>1783.2</v>
      </c>
      <c r="I2637" s="170">
        <v>1186.3</v>
      </c>
      <c r="J2637" s="170">
        <v>1597.9</v>
      </c>
      <c r="K2637" s="170">
        <v>8690.7448729628504</v>
      </c>
      <c r="L2637" s="170">
        <v>5525.3425825346803</v>
      </c>
      <c r="M2637" s="170">
        <v>386.3</v>
      </c>
      <c r="N2637" s="170">
        <v>4687.5</v>
      </c>
      <c r="O2637" s="170">
        <v>701.18906707787198</v>
      </c>
      <c r="P2637" s="170">
        <v>731.4</v>
      </c>
      <c r="Q2637" s="170">
        <v>2547.6</v>
      </c>
      <c r="R2637" s="170">
        <v>0</v>
      </c>
      <c r="S2637" s="170">
        <v>2147</v>
      </c>
      <c r="T2637" s="170">
        <v>3949</v>
      </c>
      <c r="U2637" s="170">
        <v>6676.1987007484822</v>
      </c>
      <c r="V2637" s="170">
        <v>19473.705062080811</v>
      </c>
      <c r="W2637" s="170">
        <v>2502.3000000000002</v>
      </c>
      <c r="X2637" s="170">
        <v>14272.7</v>
      </c>
      <c r="Y2637" s="170">
        <v>0</v>
      </c>
      <c r="Z2637" s="170">
        <v>219.4</v>
      </c>
      <c r="AA2637" s="170">
        <v>1909.4</v>
      </c>
      <c r="AB2637" s="170">
        <v>354.4</v>
      </c>
      <c r="AC2637" s="170">
        <v>3241.6</v>
      </c>
      <c r="AD2637" s="170">
        <v>2274.1999999999998</v>
      </c>
      <c r="AE2637" s="170">
        <v>725.6</v>
      </c>
      <c r="AF2637" s="170">
        <v>13586.936408735233</v>
      </c>
      <c r="AG2637" s="170">
        <v>2192.4</v>
      </c>
      <c r="AH2637" s="43">
        <v>101362.31669413991</v>
      </c>
    </row>
    <row r="2638" spans="1:34">
      <c r="A2638" s="52">
        <v>0</v>
      </c>
      <c r="D2638" s="62">
        <v>1995</v>
      </c>
      <c r="E2638" s="62">
        <v>11</v>
      </c>
      <c r="F2638" s="62">
        <v>1996</v>
      </c>
      <c r="G2638" s="62">
        <v>1996</v>
      </c>
      <c r="H2638" s="170">
        <v>1514.5</v>
      </c>
      <c r="I2638" s="170">
        <v>1009.3</v>
      </c>
      <c r="J2638" s="170">
        <v>1363.3</v>
      </c>
      <c r="K2638" s="170">
        <v>7150.9074096568474</v>
      </c>
      <c r="L2638" s="170">
        <v>4723.4067148226604</v>
      </c>
      <c r="M2638" s="170">
        <v>163.80000000000001</v>
      </c>
      <c r="N2638" s="170">
        <v>3516.2</v>
      </c>
      <c r="O2638" s="170">
        <v>682.13944487278332</v>
      </c>
      <c r="P2638" s="170">
        <v>511.8</v>
      </c>
      <c r="Q2638" s="170">
        <v>1975</v>
      </c>
      <c r="R2638" s="170">
        <v>0</v>
      </c>
      <c r="S2638" s="170">
        <v>1837.8</v>
      </c>
      <c r="T2638" s="170">
        <v>3464.9</v>
      </c>
      <c r="U2638" s="170">
        <v>5143.1799180906655</v>
      </c>
      <c r="V2638" s="170">
        <v>14607.561549534264</v>
      </c>
      <c r="W2638" s="170">
        <v>2001.5</v>
      </c>
      <c r="X2638" s="170">
        <v>10202.1</v>
      </c>
      <c r="Y2638" s="170">
        <v>0.2</v>
      </c>
      <c r="Z2638" s="170">
        <v>71.3</v>
      </c>
      <c r="AA2638" s="170">
        <v>1804.8</v>
      </c>
      <c r="AB2638" s="170">
        <v>188.4</v>
      </c>
      <c r="AC2638" s="170">
        <v>2144.1999999999998</v>
      </c>
      <c r="AD2638" s="170">
        <v>2029</v>
      </c>
      <c r="AE2638" s="170">
        <v>585.70000000000005</v>
      </c>
      <c r="AF2638" s="170">
        <v>11175.66345317854</v>
      </c>
      <c r="AG2638" s="170">
        <v>1326</v>
      </c>
      <c r="AH2638" s="43">
        <v>79192.658490155751</v>
      </c>
    </row>
    <row r="2639" spans="1:34">
      <c r="A2639" s="52">
        <v>0</v>
      </c>
      <c r="D2639" s="62">
        <v>1995</v>
      </c>
      <c r="E2639" s="62">
        <v>12</v>
      </c>
      <c r="F2639" s="62">
        <v>1996</v>
      </c>
      <c r="G2639" s="62">
        <v>1996</v>
      </c>
      <c r="H2639" s="170">
        <v>746.1</v>
      </c>
      <c r="I2639" s="170">
        <v>980.1</v>
      </c>
      <c r="J2639" s="170">
        <v>1182.5</v>
      </c>
      <c r="K2639" s="170">
        <v>5759.8964368863253</v>
      </c>
      <c r="L2639" s="170">
        <v>4353.1870463175837</v>
      </c>
      <c r="M2639" s="170">
        <v>132.9</v>
      </c>
      <c r="N2639" s="170">
        <v>2871.3</v>
      </c>
      <c r="O2639" s="170">
        <v>774.71218195836548</v>
      </c>
      <c r="P2639" s="170">
        <v>341.4</v>
      </c>
      <c r="Q2639" s="170">
        <v>1923.4</v>
      </c>
      <c r="R2639" s="170">
        <v>0</v>
      </c>
      <c r="S2639" s="170">
        <v>1756.8</v>
      </c>
      <c r="T2639" s="170">
        <v>3361.8</v>
      </c>
      <c r="U2639" s="170">
        <v>4003.081090241491</v>
      </c>
      <c r="V2639" s="170">
        <v>12392.652096770267</v>
      </c>
      <c r="W2639" s="170">
        <v>293.8</v>
      </c>
      <c r="X2639" s="170">
        <v>12570.3</v>
      </c>
      <c r="Y2639" s="170">
        <v>5.1797543976103553</v>
      </c>
      <c r="Z2639" s="170">
        <v>58.5</v>
      </c>
      <c r="AA2639" s="170">
        <v>1712</v>
      </c>
      <c r="AB2639" s="170">
        <v>130.6</v>
      </c>
      <c r="AC2639" s="170">
        <v>2010.5</v>
      </c>
      <c r="AD2639" s="170">
        <v>1623.1</v>
      </c>
      <c r="AE2639" s="170">
        <v>438.2</v>
      </c>
      <c r="AF2639" s="170">
        <v>10137.3094461208</v>
      </c>
      <c r="AG2639" s="170">
        <v>1036.3</v>
      </c>
      <c r="AH2639" s="43">
        <v>70595.618052692444</v>
      </c>
    </row>
    <row r="2640" spans="1:34">
      <c r="A2640" s="52">
        <v>0</v>
      </c>
      <c r="D2640" s="62">
        <v>1996</v>
      </c>
      <c r="E2640" s="62">
        <v>1</v>
      </c>
      <c r="F2640" s="62">
        <v>1996</v>
      </c>
      <c r="G2640" s="62">
        <v>1996</v>
      </c>
      <c r="H2640" s="170">
        <v>517.1</v>
      </c>
      <c r="I2640" s="170">
        <v>953.5</v>
      </c>
      <c r="J2640" s="170">
        <v>635.29999999999995</v>
      </c>
      <c r="K2640" s="170">
        <v>6143.1442453689642</v>
      </c>
      <c r="L2640" s="170">
        <v>4245.0373014130355</v>
      </c>
      <c r="M2640" s="170">
        <v>234.4</v>
      </c>
      <c r="N2640" s="170">
        <v>2630</v>
      </c>
      <c r="O2640" s="170">
        <v>752.75225905936782</v>
      </c>
      <c r="P2640" s="170">
        <v>218.6</v>
      </c>
      <c r="Q2640" s="170">
        <v>2028.3</v>
      </c>
      <c r="R2640" s="170">
        <v>0</v>
      </c>
      <c r="S2640" s="170">
        <v>1733.6</v>
      </c>
      <c r="T2640" s="170">
        <v>3328.7</v>
      </c>
      <c r="U2640" s="170">
        <v>6445.6</v>
      </c>
      <c r="V2640" s="170">
        <v>12260.912532292105</v>
      </c>
      <c r="W2640" s="170">
        <v>1463.3</v>
      </c>
      <c r="X2640" s="170">
        <v>10268.5</v>
      </c>
      <c r="Y2640" s="170">
        <v>2.502290076335878</v>
      </c>
      <c r="Z2640" s="170">
        <v>46.5</v>
      </c>
      <c r="AA2640" s="170">
        <v>1650.2</v>
      </c>
      <c r="AB2640" s="170">
        <v>180.4</v>
      </c>
      <c r="AC2640" s="170">
        <v>1988.9</v>
      </c>
      <c r="AD2640" s="170">
        <v>1382.1</v>
      </c>
      <c r="AE2640" s="170">
        <v>198.5</v>
      </c>
      <c r="AF2640" s="170">
        <v>11072.375712166931</v>
      </c>
      <c r="AG2640" s="170">
        <v>839.7</v>
      </c>
      <c r="AH2640" s="43">
        <v>71219.924340376732</v>
      </c>
    </row>
    <row r="2641" spans="1:34">
      <c r="A2641" s="52">
        <v>0</v>
      </c>
      <c r="D2641" s="62">
        <v>1996</v>
      </c>
      <c r="E2641" s="62">
        <v>2</v>
      </c>
      <c r="F2641" s="62">
        <v>1996</v>
      </c>
      <c r="G2641" s="62">
        <v>1996</v>
      </c>
      <c r="H2641" s="170">
        <v>1553.6</v>
      </c>
      <c r="I2641" s="170">
        <v>792.8</v>
      </c>
      <c r="J2641" s="170">
        <v>530.1</v>
      </c>
      <c r="K2641" s="170">
        <v>4093.2656038060532</v>
      </c>
      <c r="L2641" s="170">
        <v>3900.2363656325078</v>
      </c>
      <c r="M2641" s="170">
        <v>249.2</v>
      </c>
      <c r="N2641" s="170">
        <v>2388.5</v>
      </c>
      <c r="O2641" s="170">
        <v>576.92100231303004</v>
      </c>
      <c r="P2641" s="170">
        <v>126.7</v>
      </c>
      <c r="Q2641" s="170">
        <v>1581.5</v>
      </c>
      <c r="R2641" s="170">
        <v>0</v>
      </c>
      <c r="S2641" s="170">
        <v>1559.7</v>
      </c>
      <c r="T2641" s="170">
        <v>2897</v>
      </c>
      <c r="U2641" s="170">
        <v>3908.9</v>
      </c>
      <c r="V2641" s="170">
        <v>10286.929216401433</v>
      </c>
      <c r="W2641" s="170">
        <v>1974.3</v>
      </c>
      <c r="X2641" s="170">
        <v>5349.9000000000005</v>
      </c>
      <c r="Y2641" s="170">
        <v>7.2179555260537676</v>
      </c>
      <c r="Z2641" s="170">
        <v>0</v>
      </c>
      <c r="AA2641" s="170">
        <v>1472.3</v>
      </c>
      <c r="AB2641" s="170">
        <v>238.4</v>
      </c>
      <c r="AC2641" s="170">
        <v>2279.5</v>
      </c>
      <c r="AD2641" s="170">
        <v>1275.5</v>
      </c>
      <c r="AE2641" s="170">
        <v>335.7</v>
      </c>
      <c r="AF2641" s="170">
        <v>9386.2377742545905</v>
      </c>
      <c r="AG2641" s="170">
        <v>766.3</v>
      </c>
      <c r="AH2641" s="43">
        <v>57530.707917933672</v>
      </c>
    </row>
    <row r="2642" spans="1:34">
      <c r="A2642" s="52">
        <v>0</v>
      </c>
      <c r="D2642" s="62">
        <v>1996</v>
      </c>
      <c r="E2642" s="62">
        <v>3</v>
      </c>
      <c r="F2642" s="62">
        <v>1996</v>
      </c>
      <c r="G2642" s="62">
        <v>1996</v>
      </c>
      <c r="H2642" s="170">
        <v>1442.8000000000002</v>
      </c>
      <c r="I2642" s="170">
        <v>910.2</v>
      </c>
      <c r="J2642" s="170">
        <v>539.20000000000005</v>
      </c>
      <c r="K2642" s="170">
        <v>4161.7480008097982</v>
      </c>
      <c r="L2642" s="170">
        <v>3764.3453026917414</v>
      </c>
      <c r="M2642" s="170">
        <v>256</v>
      </c>
      <c r="N2642" s="170">
        <v>2564.8000000000002</v>
      </c>
      <c r="O2642" s="170">
        <v>652.48678488820349</v>
      </c>
      <c r="P2642" s="170">
        <v>180.7</v>
      </c>
      <c r="Q2642" s="170">
        <v>1935.2</v>
      </c>
      <c r="R2642" s="170">
        <v>0</v>
      </c>
      <c r="S2642" s="170">
        <v>943.4</v>
      </c>
      <c r="T2642" s="170">
        <v>3178.9</v>
      </c>
      <c r="U2642" s="170">
        <v>1797.5582968507269</v>
      </c>
      <c r="V2642" s="170">
        <v>11084.555935314958</v>
      </c>
      <c r="W2642" s="170">
        <v>1813.3000000000002</v>
      </c>
      <c r="X2642" s="170">
        <v>6639.7000000000007</v>
      </c>
      <c r="Y2642" s="170">
        <v>0</v>
      </c>
      <c r="Z2642" s="170">
        <v>0</v>
      </c>
      <c r="AA2642" s="170">
        <v>1493.4</v>
      </c>
      <c r="AB2642" s="170">
        <v>342.1</v>
      </c>
      <c r="AC2642" s="170">
        <v>2502</v>
      </c>
      <c r="AD2642" s="170">
        <v>1427.6</v>
      </c>
      <c r="AE2642" s="170">
        <v>409.8</v>
      </c>
      <c r="AF2642" s="170">
        <v>10099.146678259091</v>
      </c>
      <c r="AG2642" s="170">
        <v>1425.8</v>
      </c>
      <c r="AH2642" s="43">
        <v>59564.740998814537</v>
      </c>
    </row>
    <row r="2643" spans="1:34">
      <c r="A2643" s="52">
        <v>0</v>
      </c>
      <c r="D2643" s="62">
        <v>1996</v>
      </c>
      <c r="E2643" s="62">
        <v>4</v>
      </c>
      <c r="F2643" s="62">
        <v>1996</v>
      </c>
      <c r="G2643" s="62">
        <v>1996</v>
      </c>
      <c r="H2643" s="170">
        <v>1028.2</v>
      </c>
      <c r="I2643" s="170">
        <v>1075.5</v>
      </c>
      <c r="J2643" s="170">
        <v>740.9</v>
      </c>
      <c r="K2643" s="170">
        <v>10025.893430509161</v>
      </c>
      <c r="L2643" s="170">
        <v>5097.2090442639046</v>
      </c>
      <c r="M2643" s="170">
        <v>237.5</v>
      </c>
      <c r="N2643" s="170">
        <v>4176.3</v>
      </c>
      <c r="O2643" s="170">
        <v>876.09925983037772</v>
      </c>
      <c r="P2643" s="170">
        <v>519.9</v>
      </c>
      <c r="Q2643" s="170">
        <v>2225.8000000000002</v>
      </c>
      <c r="R2643" s="170">
        <v>0</v>
      </c>
      <c r="S2643" s="170">
        <v>1544.5</v>
      </c>
      <c r="T2643" s="170">
        <v>3637.7</v>
      </c>
      <c r="U2643" s="170">
        <v>3954.5368309560799</v>
      </c>
      <c r="V2643" s="170">
        <v>17570.09816034964</v>
      </c>
      <c r="W2643" s="170">
        <v>851</v>
      </c>
      <c r="X2643" s="170">
        <v>13981.8</v>
      </c>
      <c r="Y2643" s="170">
        <v>0</v>
      </c>
      <c r="Z2643" s="170">
        <v>37.200000000000003</v>
      </c>
      <c r="AA2643" s="170">
        <v>1188.4000000000001</v>
      </c>
      <c r="AB2643" s="170">
        <v>633.20000000000005</v>
      </c>
      <c r="AC2643" s="170">
        <v>3726.4</v>
      </c>
      <c r="AD2643" s="170">
        <v>1647.6</v>
      </c>
      <c r="AE2643" s="170">
        <v>296.5</v>
      </c>
      <c r="AF2643" s="170">
        <v>11405.430527284816</v>
      </c>
      <c r="AG2643" s="170">
        <v>2577.6999999999998</v>
      </c>
      <c r="AH2643" s="43">
        <v>89055.367253193966</v>
      </c>
    </row>
    <row r="2644" spans="1:34">
      <c r="A2644" s="52">
        <v>0</v>
      </c>
      <c r="D2644" s="62">
        <v>1996</v>
      </c>
      <c r="E2644" s="62">
        <v>5</v>
      </c>
      <c r="F2644" s="62">
        <v>1996</v>
      </c>
      <c r="G2644" s="62">
        <v>1997</v>
      </c>
      <c r="H2644" s="170">
        <v>904.2</v>
      </c>
      <c r="I2644" s="170">
        <v>1271.7</v>
      </c>
      <c r="J2644" s="170">
        <v>823.7</v>
      </c>
      <c r="K2644" s="170">
        <v>8152</v>
      </c>
      <c r="L2644" s="170">
        <v>6103.7</v>
      </c>
      <c r="M2644" s="170">
        <v>261.5</v>
      </c>
      <c r="N2644" s="170">
        <v>4933.1000000000004</v>
      </c>
      <c r="O2644" s="170">
        <v>698.7</v>
      </c>
      <c r="P2644" s="170">
        <v>924</v>
      </c>
      <c r="Q2644" s="170">
        <v>2483.6</v>
      </c>
      <c r="R2644" s="170">
        <v>0</v>
      </c>
      <c r="S2644" s="170">
        <v>1055.8</v>
      </c>
      <c r="T2644" s="170">
        <v>3604</v>
      </c>
      <c r="U2644" s="170">
        <v>5501.8</v>
      </c>
      <c r="V2644" s="170">
        <v>20522.2</v>
      </c>
      <c r="W2644" s="170">
        <v>824.1</v>
      </c>
      <c r="X2644" s="170">
        <v>15660.8</v>
      </c>
      <c r="Y2644" s="170">
        <v>0</v>
      </c>
      <c r="Z2644" s="170">
        <v>70.2</v>
      </c>
      <c r="AA2644" s="170">
        <v>0.1</v>
      </c>
      <c r="AB2644" s="170">
        <v>827.6</v>
      </c>
      <c r="AC2644" s="170">
        <v>4980.8999999999996</v>
      </c>
      <c r="AD2644" s="170">
        <v>2281</v>
      </c>
      <c r="AE2644" s="170">
        <v>540</v>
      </c>
      <c r="AF2644" s="170">
        <v>13598</v>
      </c>
      <c r="AG2644" s="170">
        <v>3131.9</v>
      </c>
      <c r="AH2644" s="43">
        <v>99154.599999999991</v>
      </c>
    </row>
    <row r="2645" spans="1:34">
      <c r="A2645" s="52">
        <v>0</v>
      </c>
      <c r="D2645" s="62">
        <v>1996</v>
      </c>
      <c r="E2645" s="62">
        <v>6</v>
      </c>
      <c r="F2645" s="62">
        <v>1996</v>
      </c>
      <c r="G2645" s="62">
        <v>1997</v>
      </c>
      <c r="H2645" s="170">
        <v>271.3</v>
      </c>
      <c r="I2645" s="170">
        <v>1256.5999999999999</v>
      </c>
      <c r="J2645" s="170">
        <v>1008.5</v>
      </c>
      <c r="K2645" s="170">
        <v>8321.6</v>
      </c>
      <c r="L2645" s="170">
        <v>6474.7</v>
      </c>
      <c r="M2645" s="170">
        <v>327.10000000000002</v>
      </c>
      <c r="N2645" s="170">
        <v>5724.1</v>
      </c>
      <c r="O2645" s="170">
        <v>731</v>
      </c>
      <c r="P2645" s="170">
        <v>1001.8</v>
      </c>
      <c r="Q2645" s="170">
        <v>2597.6999999999998</v>
      </c>
      <c r="R2645" s="170">
        <v>0</v>
      </c>
      <c r="S2645" s="170">
        <v>1082.9000000000001</v>
      </c>
      <c r="T2645" s="170">
        <v>3793</v>
      </c>
      <c r="U2645" s="170">
        <v>5277.7</v>
      </c>
      <c r="V2645" s="170">
        <v>22322.9</v>
      </c>
      <c r="W2645" s="170">
        <v>1121.3</v>
      </c>
      <c r="X2645" s="170">
        <v>16484.900000000001</v>
      </c>
      <c r="Y2645" s="170">
        <v>0</v>
      </c>
      <c r="Z2645" s="170">
        <v>113.4</v>
      </c>
      <c r="AA2645" s="170">
        <v>30.5</v>
      </c>
      <c r="AB2645" s="170">
        <v>955.6</v>
      </c>
      <c r="AC2645" s="170">
        <v>5405.1</v>
      </c>
      <c r="AD2645" s="170">
        <v>2296.6</v>
      </c>
      <c r="AE2645" s="170">
        <v>560.9</v>
      </c>
      <c r="AF2645" s="170">
        <v>13524.1</v>
      </c>
      <c r="AG2645" s="170">
        <v>3100.1</v>
      </c>
      <c r="AH2645" s="43">
        <v>103783.40000000002</v>
      </c>
    </row>
    <row r="2646" spans="1:34">
      <c r="A2646" s="52">
        <v>0</v>
      </c>
      <c r="D2646" s="62">
        <v>1996</v>
      </c>
      <c r="E2646" s="62">
        <v>7</v>
      </c>
      <c r="F2646" s="62">
        <v>1997</v>
      </c>
      <c r="G2646" s="62">
        <v>1997</v>
      </c>
      <c r="H2646" s="170">
        <v>685.9</v>
      </c>
      <c r="I2646" s="170">
        <v>1308.5</v>
      </c>
      <c r="J2646" s="170">
        <v>1349.6</v>
      </c>
      <c r="K2646" s="170">
        <v>9348.7000000000007</v>
      </c>
      <c r="L2646" s="170">
        <v>6974.9</v>
      </c>
      <c r="M2646" s="170">
        <v>371.1</v>
      </c>
      <c r="N2646" s="170">
        <v>7246.5</v>
      </c>
      <c r="O2646" s="170">
        <v>1073.2</v>
      </c>
      <c r="P2646" s="170">
        <v>1215.9000000000001</v>
      </c>
      <c r="Q2646" s="170">
        <v>2951.3</v>
      </c>
      <c r="R2646" s="170">
        <v>0</v>
      </c>
      <c r="S2646" s="170">
        <v>1809</v>
      </c>
      <c r="T2646" s="170">
        <v>3963.9</v>
      </c>
      <c r="U2646" s="170">
        <v>5908.4</v>
      </c>
      <c r="V2646" s="170">
        <v>25174.2</v>
      </c>
      <c r="W2646" s="170">
        <v>1573.5</v>
      </c>
      <c r="X2646" s="170">
        <v>18559.8</v>
      </c>
      <c r="Y2646" s="170">
        <v>0</v>
      </c>
      <c r="Z2646" s="170">
        <v>212.1</v>
      </c>
      <c r="AA2646" s="170">
        <v>12.4</v>
      </c>
      <c r="AB2646" s="170">
        <v>1124.5</v>
      </c>
      <c r="AC2646" s="170">
        <v>6084.5</v>
      </c>
      <c r="AD2646" s="170">
        <v>2378.9</v>
      </c>
      <c r="AE2646" s="170">
        <v>826.5</v>
      </c>
      <c r="AF2646" s="170">
        <v>14503.4</v>
      </c>
      <c r="AG2646" s="170">
        <v>3737.4</v>
      </c>
      <c r="AH2646" s="43">
        <v>118394.09999999999</v>
      </c>
    </row>
    <row r="2647" spans="1:34">
      <c r="A2647" s="52">
        <v>0</v>
      </c>
      <c r="D2647" s="62">
        <v>1996</v>
      </c>
      <c r="E2647" s="62">
        <v>8</v>
      </c>
      <c r="F2647" s="62">
        <v>1997</v>
      </c>
      <c r="G2647" s="62">
        <v>1997</v>
      </c>
      <c r="H2647" s="170">
        <v>861.5</v>
      </c>
      <c r="I2647" s="170">
        <v>1354.7</v>
      </c>
      <c r="J2647" s="170">
        <v>1668.2</v>
      </c>
      <c r="K2647" s="170">
        <v>9654</v>
      </c>
      <c r="L2647" s="170">
        <v>7039.1</v>
      </c>
      <c r="M2647" s="170">
        <v>410.1</v>
      </c>
      <c r="N2647" s="170">
        <v>6666.3</v>
      </c>
      <c r="O2647" s="170">
        <v>1078.0999999999999</v>
      </c>
      <c r="P2647" s="170">
        <v>1286.0999999999999</v>
      </c>
      <c r="Q2647" s="170">
        <v>3015.3</v>
      </c>
      <c r="R2647" s="170">
        <v>0</v>
      </c>
      <c r="S2647" s="170">
        <v>1878</v>
      </c>
      <c r="T2647" s="170">
        <v>4410.6000000000004</v>
      </c>
      <c r="U2647" s="170">
        <v>5943.4</v>
      </c>
      <c r="V2647" s="170">
        <v>25914.1</v>
      </c>
      <c r="W2647" s="170">
        <v>1742.7</v>
      </c>
      <c r="X2647" s="170">
        <v>19469.3</v>
      </c>
      <c r="Y2647" s="170">
        <v>0</v>
      </c>
      <c r="Z2647" s="170">
        <v>272</v>
      </c>
      <c r="AA2647" s="170">
        <v>57.4</v>
      </c>
      <c r="AB2647" s="170">
        <v>1154.5999999999999</v>
      </c>
      <c r="AC2647" s="170">
        <v>6269.9</v>
      </c>
      <c r="AD2647" s="170">
        <v>2358.9</v>
      </c>
      <c r="AE2647" s="170">
        <v>882.3</v>
      </c>
      <c r="AF2647" s="170">
        <v>15060.1</v>
      </c>
      <c r="AG2647" s="170">
        <v>4250.5</v>
      </c>
      <c r="AH2647" s="43">
        <v>122697.2</v>
      </c>
    </row>
    <row r="2648" spans="1:34">
      <c r="A2648" s="52">
        <v>0</v>
      </c>
      <c r="D2648" s="62">
        <v>1996</v>
      </c>
      <c r="E2648" s="62">
        <v>9</v>
      </c>
      <c r="F2648" s="62">
        <v>1997</v>
      </c>
      <c r="G2648" s="62">
        <v>1997</v>
      </c>
      <c r="H2648" s="170">
        <v>522.70000000000005</v>
      </c>
      <c r="I2648" s="170">
        <v>1246.7</v>
      </c>
      <c r="J2648" s="170">
        <v>1497.8</v>
      </c>
      <c r="K2648" s="170">
        <v>7585.3</v>
      </c>
      <c r="L2648" s="170">
        <v>6097.3</v>
      </c>
      <c r="M2648" s="170">
        <v>389.5</v>
      </c>
      <c r="N2648" s="170">
        <v>5182.2</v>
      </c>
      <c r="O2648" s="170">
        <v>901.9</v>
      </c>
      <c r="P2648" s="170">
        <v>1016.4</v>
      </c>
      <c r="Q2648" s="170">
        <v>2762</v>
      </c>
      <c r="R2648" s="170">
        <v>0</v>
      </c>
      <c r="S2648" s="170">
        <v>1436.5</v>
      </c>
      <c r="T2648" s="170">
        <v>3685.9</v>
      </c>
      <c r="U2648" s="170">
        <v>5873.8</v>
      </c>
      <c r="V2648" s="170">
        <v>22145.200000000001</v>
      </c>
      <c r="W2648" s="170">
        <v>1334.2</v>
      </c>
      <c r="X2648" s="170">
        <v>15929.7</v>
      </c>
      <c r="Y2648" s="170">
        <v>0</v>
      </c>
      <c r="Z2648" s="170">
        <v>269.2</v>
      </c>
      <c r="AA2648" s="170">
        <v>0.1</v>
      </c>
      <c r="AB2648" s="170">
        <v>1094.0999999999999</v>
      </c>
      <c r="AC2648" s="170">
        <v>4907.5</v>
      </c>
      <c r="AD2648" s="170">
        <v>2240.5</v>
      </c>
      <c r="AE2648" s="170">
        <v>791.9</v>
      </c>
      <c r="AF2648" s="170">
        <v>13553.1</v>
      </c>
      <c r="AG2648" s="170">
        <v>3681.5</v>
      </c>
      <c r="AH2648" s="43">
        <v>104145.00000000001</v>
      </c>
    </row>
    <row r="2649" spans="1:34">
      <c r="A2649" s="52">
        <v>0</v>
      </c>
      <c r="D2649" s="62">
        <v>1996</v>
      </c>
      <c r="E2649" s="62">
        <v>10</v>
      </c>
      <c r="F2649" s="62">
        <v>1997</v>
      </c>
      <c r="G2649" s="62">
        <v>1997</v>
      </c>
      <c r="H2649" s="170">
        <v>192.6</v>
      </c>
      <c r="I2649" s="170">
        <v>1170.5999999999999</v>
      </c>
      <c r="J2649" s="170">
        <v>1703.8</v>
      </c>
      <c r="K2649" s="170">
        <v>10231.5</v>
      </c>
      <c r="L2649" s="170">
        <v>6305.2</v>
      </c>
      <c r="M2649" s="170">
        <v>291.8</v>
      </c>
      <c r="N2649" s="170">
        <v>4501.6000000000004</v>
      </c>
      <c r="O2649" s="170">
        <v>869.90000000000009</v>
      </c>
      <c r="P2649" s="170">
        <v>674</v>
      </c>
      <c r="Q2649" s="170">
        <v>2414.6999999999998</v>
      </c>
      <c r="R2649" s="170">
        <v>0</v>
      </c>
      <c r="S2649" s="170">
        <v>2172</v>
      </c>
      <c r="T2649" s="170">
        <v>3459.3</v>
      </c>
      <c r="U2649" s="170">
        <v>6118.6</v>
      </c>
      <c r="V2649" s="170">
        <v>21524.400000000001</v>
      </c>
      <c r="W2649" s="170">
        <v>1432.2</v>
      </c>
      <c r="X2649" s="170">
        <v>15313.7</v>
      </c>
      <c r="Y2649" s="170">
        <v>0.2</v>
      </c>
      <c r="Z2649" s="170">
        <v>177.9</v>
      </c>
      <c r="AA2649" s="170">
        <v>1677.1999999999998</v>
      </c>
      <c r="AB2649" s="170">
        <v>1054.3</v>
      </c>
      <c r="AC2649" s="170">
        <v>3465.2</v>
      </c>
      <c r="AD2649" s="170">
        <v>2021.3</v>
      </c>
      <c r="AE2649" s="170">
        <v>644.5</v>
      </c>
      <c r="AF2649" s="170">
        <v>12537.6</v>
      </c>
      <c r="AG2649" s="170">
        <v>2744.8</v>
      </c>
      <c r="AH2649" s="43">
        <v>102698.9</v>
      </c>
    </row>
    <row r="2650" spans="1:34">
      <c r="A2650" s="52">
        <v>0</v>
      </c>
      <c r="D2650" s="62">
        <v>1996</v>
      </c>
      <c r="E2650" s="62">
        <v>11</v>
      </c>
      <c r="F2650" s="62">
        <v>1997</v>
      </c>
      <c r="G2650" s="62">
        <v>1997</v>
      </c>
      <c r="H2650" s="170">
        <v>112.5</v>
      </c>
      <c r="I2650" s="170">
        <v>1026.0999999999999</v>
      </c>
      <c r="J2650" s="170">
        <v>1064.5999999999999</v>
      </c>
      <c r="K2650" s="170">
        <v>7208.8</v>
      </c>
      <c r="L2650" s="170">
        <v>5225.7000000000007</v>
      </c>
      <c r="M2650" s="170">
        <v>268.5</v>
      </c>
      <c r="N2650" s="170">
        <v>2735.6</v>
      </c>
      <c r="O2650" s="170">
        <v>784.4</v>
      </c>
      <c r="P2650" s="170">
        <v>307.39999999999998</v>
      </c>
      <c r="Q2650" s="170">
        <v>1872</v>
      </c>
      <c r="R2650" s="170">
        <v>0</v>
      </c>
      <c r="S2650" s="170">
        <v>1817.1000000000001</v>
      </c>
      <c r="T2650" s="170">
        <v>2961.4</v>
      </c>
      <c r="U2650" s="170">
        <v>13135.2</v>
      </c>
      <c r="V2650" s="170">
        <v>15440.800000000001</v>
      </c>
      <c r="W2650" s="170">
        <v>1698.6</v>
      </c>
      <c r="X2650" s="170">
        <v>10393.799999999999</v>
      </c>
      <c r="Y2650" s="170">
        <v>248.5</v>
      </c>
      <c r="Z2650" s="170">
        <v>91.4</v>
      </c>
      <c r="AA2650" s="170">
        <v>1651.4</v>
      </c>
      <c r="AB2650" s="170">
        <v>897.5</v>
      </c>
      <c r="AC2650" s="170">
        <v>2011.1</v>
      </c>
      <c r="AD2650" s="170">
        <v>1574.7</v>
      </c>
      <c r="AE2650" s="170">
        <v>584.9</v>
      </c>
      <c r="AF2650" s="170">
        <v>10592</v>
      </c>
      <c r="AG2650" s="170">
        <v>1562.4</v>
      </c>
      <c r="AH2650" s="43">
        <v>85266.39999999998</v>
      </c>
    </row>
    <row r="2651" spans="1:34">
      <c r="A2651" s="52">
        <v>0</v>
      </c>
      <c r="D2651" s="62">
        <v>1996</v>
      </c>
      <c r="E2651" s="62">
        <v>12</v>
      </c>
      <c r="F2651" s="62">
        <v>1997</v>
      </c>
      <c r="G2651" s="62">
        <v>1997</v>
      </c>
      <c r="H2651" s="170">
        <v>114.7</v>
      </c>
      <c r="I2651" s="170">
        <v>886.2</v>
      </c>
      <c r="J2651" s="170">
        <v>487.7</v>
      </c>
      <c r="K2651" s="170">
        <v>5982.2</v>
      </c>
      <c r="L2651" s="170">
        <v>4518.0999999999995</v>
      </c>
      <c r="M2651" s="170">
        <v>239.6</v>
      </c>
      <c r="N2651" s="170">
        <v>2011.5</v>
      </c>
      <c r="O2651" s="170">
        <v>552.70000000000005</v>
      </c>
      <c r="P2651" s="170">
        <v>317.60000000000002</v>
      </c>
      <c r="Q2651" s="170">
        <v>1693.5</v>
      </c>
      <c r="R2651" s="170">
        <v>0</v>
      </c>
      <c r="S2651" s="170">
        <v>1761.3000000000002</v>
      </c>
      <c r="T2651" s="170">
        <v>2819.7</v>
      </c>
      <c r="U2651" s="170">
        <v>4542</v>
      </c>
      <c r="V2651" s="170">
        <v>12706.5</v>
      </c>
      <c r="W2651" s="170">
        <v>1598.1</v>
      </c>
      <c r="X2651" s="170">
        <v>9988.4</v>
      </c>
      <c r="Y2651" s="170">
        <v>66.900000000000006</v>
      </c>
      <c r="Z2651" s="170">
        <v>16.100000000000001</v>
      </c>
      <c r="AA2651" s="170">
        <v>1688.6</v>
      </c>
      <c r="AB2651" s="170">
        <v>773.3</v>
      </c>
      <c r="AC2651" s="170">
        <v>1583.2</v>
      </c>
      <c r="AD2651" s="170">
        <v>1347.3</v>
      </c>
      <c r="AE2651" s="170">
        <v>642</v>
      </c>
      <c r="AF2651" s="170">
        <v>9845.6</v>
      </c>
      <c r="AG2651" s="170">
        <v>1103.8</v>
      </c>
      <c r="AH2651" s="43">
        <v>67286.600000000006</v>
      </c>
    </row>
    <row r="2652" spans="1:34">
      <c r="A2652" s="52">
        <v>0</v>
      </c>
      <c r="D2652" s="62">
        <v>1997</v>
      </c>
      <c r="E2652" s="62">
        <v>1</v>
      </c>
      <c r="F2652" s="62">
        <v>1997</v>
      </c>
      <c r="G2652" s="62">
        <v>1997</v>
      </c>
      <c r="H2652" s="170">
        <v>817.9</v>
      </c>
      <c r="I2652" s="170">
        <v>818</v>
      </c>
      <c r="J2652" s="170">
        <v>473.2</v>
      </c>
      <c r="K2652" s="170">
        <v>4731</v>
      </c>
      <c r="L2652" s="170">
        <v>4126.5</v>
      </c>
      <c r="M2652" s="170">
        <v>212.9</v>
      </c>
      <c r="N2652" s="170">
        <v>1759.6</v>
      </c>
      <c r="O2652" s="170">
        <v>444.5</v>
      </c>
      <c r="P2652" s="170">
        <v>68.099999999999994</v>
      </c>
      <c r="Q2652" s="170">
        <v>1720.7</v>
      </c>
      <c r="R2652" s="170">
        <v>0</v>
      </c>
      <c r="S2652" s="170">
        <v>1520.4</v>
      </c>
      <c r="T2652" s="170">
        <v>2713.7</v>
      </c>
      <c r="U2652" s="170">
        <v>3535.7</v>
      </c>
      <c r="V2652" s="170">
        <v>11571.4</v>
      </c>
      <c r="W2652" s="170">
        <v>1651.1</v>
      </c>
      <c r="X2652" s="170">
        <v>7741.2</v>
      </c>
      <c r="Y2652" s="170">
        <v>0</v>
      </c>
      <c r="Z2652" s="170">
        <v>2.7</v>
      </c>
      <c r="AA2652" s="170">
        <v>1809.6</v>
      </c>
      <c r="AB2652" s="170">
        <v>673.1</v>
      </c>
      <c r="AC2652" s="170">
        <v>1669.1</v>
      </c>
      <c r="AD2652" s="170">
        <v>1409.7</v>
      </c>
      <c r="AE2652" s="170">
        <v>518.5</v>
      </c>
      <c r="AF2652" s="170">
        <v>8775.2999999999993</v>
      </c>
      <c r="AG2652" s="170">
        <v>1194.2</v>
      </c>
      <c r="AH2652" s="43">
        <v>59958.099999999991</v>
      </c>
    </row>
    <row r="2653" spans="1:34">
      <c r="A2653" s="52">
        <v>0</v>
      </c>
      <c r="D2653" s="62">
        <v>1997</v>
      </c>
      <c r="E2653" s="62">
        <v>2</v>
      </c>
      <c r="F2653" s="62">
        <v>1997</v>
      </c>
      <c r="G2653" s="62">
        <v>1997</v>
      </c>
      <c r="H2653" s="170">
        <v>410.1</v>
      </c>
      <c r="I2653" s="170">
        <v>873.8</v>
      </c>
      <c r="J2653" s="170">
        <v>494.1</v>
      </c>
      <c r="K2653" s="170">
        <v>5302.2</v>
      </c>
      <c r="L2653" s="170">
        <v>4105.5</v>
      </c>
      <c r="M2653" s="170">
        <v>192.7</v>
      </c>
      <c r="N2653" s="170">
        <v>2038.8</v>
      </c>
      <c r="O2653" s="170">
        <v>632.6</v>
      </c>
      <c r="P2653" s="170">
        <v>336.1</v>
      </c>
      <c r="Q2653" s="170">
        <v>1584.7</v>
      </c>
      <c r="R2653" s="170">
        <v>0</v>
      </c>
      <c r="S2653" s="170">
        <v>1604.6</v>
      </c>
      <c r="T2653" s="170">
        <v>2624.3</v>
      </c>
      <c r="U2653" s="170">
        <v>2715.9</v>
      </c>
      <c r="V2653" s="170">
        <v>12669.5</v>
      </c>
      <c r="W2653" s="170">
        <v>1879.8000000000002</v>
      </c>
      <c r="X2653" s="170">
        <v>7548.9</v>
      </c>
      <c r="Y2653" s="170">
        <v>0</v>
      </c>
      <c r="Z2653" s="170">
        <v>6</v>
      </c>
      <c r="AA2653" s="170">
        <v>1633.5</v>
      </c>
      <c r="AB2653" s="170">
        <v>778.3</v>
      </c>
      <c r="AC2653" s="170">
        <v>1880.7</v>
      </c>
      <c r="AD2653" s="170">
        <v>1342.7</v>
      </c>
      <c r="AE2653" s="170">
        <v>246.3</v>
      </c>
      <c r="AF2653" s="170">
        <v>9322.9</v>
      </c>
      <c r="AG2653" s="170">
        <v>1742.1</v>
      </c>
      <c r="AH2653" s="43">
        <v>61966.100000000006</v>
      </c>
    </row>
    <row r="2654" spans="1:34">
      <c r="A2654" s="52">
        <v>0</v>
      </c>
      <c r="D2654" s="62">
        <v>1997</v>
      </c>
      <c r="E2654" s="62">
        <v>3</v>
      </c>
      <c r="F2654" s="62">
        <v>1997</v>
      </c>
      <c r="G2654" s="62">
        <v>1997</v>
      </c>
      <c r="H2654" s="170">
        <v>941.2</v>
      </c>
      <c r="I2654" s="170">
        <v>1163</v>
      </c>
      <c r="J2654" s="170">
        <v>855.4</v>
      </c>
      <c r="K2654" s="170">
        <v>8585.2000000000007</v>
      </c>
      <c r="L2654" s="170">
        <v>5530.3</v>
      </c>
      <c r="M2654" s="170">
        <v>223.4</v>
      </c>
      <c r="N2654" s="170">
        <v>3334</v>
      </c>
      <c r="O2654" s="170">
        <v>1078.3</v>
      </c>
      <c r="P2654" s="170">
        <v>599.4</v>
      </c>
      <c r="Q2654" s="170">
        <v>2327.8000000000002</v>
      </c>
      <c r="R2654" s="170">
        <v>0</v>
      </c>
      <c r="S2654" s="170">
        <v>2077.5</v>
      </c>
      <c r="T2654" s="170">
        <v>3472.8</v>
      </c>
      <c r="U2654" s="170">
        <v>4189.2</v>
      </c>
      <c r="V2654" s="170">
        <v>20044</v>
      </c>
      <c r="W2654" s="170">
        <v>1415.4</v>
      </c>
      <c r="X2654" s="170">
        <v>16990.599999999999</v>
      </c>
      <c r="Y2654" s="170">
        <v>0</v>
      </c>
      <c r="Z2654" s="170">
        <v>203.2</v>
      </c>
      <c r="AA2654" s="170">
        <v>2112.3000000000002</v>
      </c>
      <c r="AB2654" s="170">
        <v>972.5</v>
      </c>
      <c r="AC2654" s="170">
        <v>3080.1</v>
      </c>
      <c r="AD2654" s="170">
        <v>1851.1</v>
      </c>
      <c r="AE2654" s="170">
        <v>310.10000000000002</v>
      </c>
      <c r="AF2654" s="170">
        <v>12323.7</v>
      </c>
      <c r="AG2654" s="170">
        <v>2126.1999999999998</v>
      </c>
      <c r="AH2654" s="43">
        <v>95806.700000000012</v>
      </c>
    </row>
    <row r="2655" spans="1:34">
      <c r="A2655" s="52">
        <v>0</v>
      </c>
      <c r="D2655" s="62">
        <v>1997</v>
      </c>
      <c r="E2655" s="62">
        <v>4</v>
      </c>
      <c r="F2655" s="62">
        <v>1997</v>
      </c>
      <c r="G2655" s="62">
        <v>1997</v>
      </c>
      <c r="H2655" s="170">
        <v>256.5</v>
      </c>
      <c r="I2655" s="170">
        <v>1197.3</v>
      </c>
      <c r="J2655" s="170">
        <v>896.4</v>
      </c>
      <c r="K2655" s="170">
        <v>9224.4</v>
      </c>
      <c r="L2655" s="170">
        <v>5642.0999999999995</v>
      </c>
      <c r="M2655" s="170">
        <v>313.39999999999998</v>
      </c>
      <c r="N2655" s="170">
        <v>4046.2</v>
      </c>
      <c r="O2655" s="170">
        <v>1133.5</v>
      </c>
      <c r="P2655" s="170">
        <v>705.7</v>
      </c>
      <c r="Q2655" s="170">
        <v>2323.8000000000002</v>
      </c>
      <c r="R2655" s="170">
        <v>0</v>
      </c>
      <c r="S2655" s="170">
        <v>2073.1</v>
      </c>
      <c r="T2655" s="170">
        <v>3278.2</v>
      </c>
      <c r="U2655" s="170">
        <v>3074.4</v>
      </c>
      <c r="V2655" s="170">
        <v>21399</v>
      </c>
      <c r="W2655" s="170">
        <v>1175.9000000000001</v>
      </c>
      <c r="X2655" s="170">
        <v>17307.2</v>
      </c>
      <c r="Y2655" s="170">
        <v>0</v>
      </c>
      <c r="Z2655" s="170">
        <v>188.2</v>
      </c>
      <c r="AA2655" s="170">
        <v>2008.6999999999998</v>
      </c>
      <c r="AB2655" s="170">
        <v>1076.3</v>
      </c>
      <c r="AC2655" s="170">
        <v>3233.9</v>
      </c>
      <c r="AD2655" s="170">
        <v>2088.6999999999998</v>
      </c>
      <c r="AE2655" s="170">
        <v>493.5</v>
      </c>
      <c r="AF2655" s="170">
        <v>12838.5</v>
      </c>
      <c r="AG2655" s="170">
        <v>1947.7</v>
      </c>
      <c r="AH2655" s="43">
        <v>97922.599999999991</v>
      </c>
    </row>
    <row r="2656" spans="1:34">
      <c r="A2656" s="52">
        <v>0</v>
      </c>
      <c r="D2656" s="62">
        <v>1997</v>
      </c>
      <c r="E2656" s="62">
        <v>5</v>
      </c>
      <c r="F2656" s="62">
        <v>1997</v>
      </c>
      <c r="G2656" s="62">
        <v>1998</v>
      </c>
      <c r="H2656" s="170">
        <v>720.3</v>
      </c>
      <c r="I2656" s="170">
        <v>1330.9</v>
      </c>
      <c r="J2656" s="170">
        <v>849.1</v>
      </c>
      <c r="K2656" s="170">
        <v>9492.9</v>
      </c>
      <c r="L2656" s="170">
        <v>6372.5</v>
      </c>
      <c r="M2656" s="170">
        <v>386.3</v>
      </c>
      <c r="N2656" s="170">
        <v>5664.1</v>
      </c>
      <c r="O2656" s="170">
        <v>838.3</v>
      </c>
      <c r="P2656" s="170">
        <v>976.1</v>
      </c>
      <c r="Q2656" s="170">
        <v>2810.5</v>
      </c>
      <c r="R2656" s="170">
        <v>0</v>
      </c>
      <c r="S2656" s="170">
        <v>2139.8000000000002</v>
      </c>
      <c r="T2656" s="170">
        <v>2596.6999999999998</v>
      </c>
      <c r="U2656" s="170">
        <v>5186</v>
      </c>
      <c r="V2656" s="170">
        <v>20056.2</v>
      </c>
      <c r="W2656" s="170">
        <v>1441.2</v>
      </c>
      <c r="X2656" s="170">
        <v>17775.7</v>
      </c>
      <c r="Y2656" s="170">
        <v>0</v>
      </c>
      <c r="Z2656" s="170">
        <v>169</v>
      </c>
      <c r="AA2656" s="170">
        <v>0.1</v>
      </c>
      <c r="AB2656" s="170">
        <v>1079</v>
      </c>
      <c r="AC2656" s="170">
        <v>4934.5</v>
      </c>
      <c r="AD2656" s="170">
        <v>2172.6999999999998</v>
      </c>
      <c r="AE2656" s="170">
        <v>649.29999999999995</v>
      </c>
      <c r="AF2656" s="170">
        <v>13751.6</v>
      </c>
      <c r="AG2656" s="170">
        <v>3184.4</v>
      </c>
      <c r="AH2656" s="43">
        <v>104577.2</v>
      </c>
    </row>
    <row r="2657" spans="1:34">
      <c r="A2657" s="52">
        <v>0</v>
      </c>
      <c r="D2657" s="62">
        <v>1997</v>
      </c>
      <c r="E2657" s="62">
        <v>6</v>
      </c>
      <c r="F2657" s="62">
        <v>1997</v>
      </c>
      <c r="G2657" s="62">
        <v>1998</v>
      </c>
      <c r="H2657" s="170">
        <v>594.1</v>
      </c>
      <c r="I2657" s="170">
        <v>1283</v>
      </c>
      <c r="J2657" s="170">
        <v>821.2</v>
      </c>
      <c r="K2657" s="170">
        <v>9701.7000000000007</v>
      </c>
      <c r="L2657" s="170">
        <v>6573.8</v>
      </c>
      <c r="M2657" s="170">
        <v>407.4</v>
      </c>
      <c r="N2657" s="170">
        <v>5670.7</v>
      </c>
      <c r="O2657" s="170">
        <v>850.5</v>
      </c>
      <c r="P2657" s="170">
        <v>936.9</v>
      </c>
      <c r="Q2657" s="170">
        <v>2645.3</v>
      </c>
      <c r="R2657" s="170">
        <v>0</v>
      </c>
      <c r="S2657" s="170">
        <v>1860.7</v>
      </c>
      <c r="T2657" s="170">
        <v>2650</v>
      </c>
      <c r="U2657" s="170">
        <v>4863.1000000000004</v>
      </c>
      <c r="V2657" s="170">
        <v>22063.200000000001</v>
      </c>
      <c r="W2657" s="170">
        <v>1329.1</v>
      </c>
      <c r="X2657" s="170">
        <v>15887.5</v>
      </c>
      <c r="Y2657" s="170">
        <v>0</v>
      </c>
      <c r="Z2657" s="170">
        <v>151.4</v>
      </c>
      <c r="AA2657" s="170">
        <v>0.2</v>
      </c>
      <c r="AB2657" s="170">
        <v>1109.7</v>
      </c>
      <c r="AC2657" s="170">
        <v>5272.9</v>
      </c>
      <c r="AD2657" s="170">
        <v>2208.8000000000002</v>
      </c>
      <c r="AE2657" s="170">
        <v>334.8</v>
      </c>
      <c r="AF2657" s="170">
        <v>13974.8</v>
      </c>
      <c r="AG2657" s="170">
        <v>2973.7</v>
      </c>
      <c r="AH2657" s="43">
        <v>104164.5</v>
      </c>
    </row>
    <row r="2658" spans="1:34">
      <c r="A2658" s="52">
        <v>0</v>
      </c>
      <c r="D2658" s="62">
        <v>1997</v>
      </c>
      <c r="E2658" s="62">
        <v>7</v>
      </c>
      <c r="F2658" s="62">
        <v>1998</v>
      </c>
      <c r="G2658" s="62">
        <v>1998</v>
      </c>
      <c r="H2658" s="170">
        <v>719.2</v>
      </c>
      <c r="I2658" s="170">
        <v>1409.8</v>
      </c>
      <c r="J2658" s="170">
        <v>912</v>
      </c>
      <c r="K2658" s="170">
        <v>10535.2</v>
      </c>
      <c r="L2658" s="170">
        <v>6988.7</v>
      </c>
      <c r="M2658" s="170">
        <v>467</v>
      </c>
      <c r="N2658" s="170">
        <v>6732.9</v>
      </c>
      <c r="O2658" s="170">
        <v>1023.3</v>
      </c>
      <c r="P2658" s="170">
        <v>1157.5999999999999</v>
      </c>
      <c r="Q2658" s="170">
        <v>2890.3</v>
      </c>
      <c r="R2658" s="170">
        <v>0</v>
      </c>
      <c r="S2658" s="170">
        <v>1605.2</v>
      </c>
      <c r="T2658" s="170">
        <v>3070.8</v>
      </c>
      <c r="U2658" s="170">
        <v>5525</v>
      </c>
      <c r="V2658" s="170">
        <v>24458.3</v>
      </c>
      <c r="W2658" s="170">
        <v>2016.5</v>
      </c>
      <c r="X2658" s="170">
        <v>18292.8</v>
      </c>
      <c r="Y2658" s="170">
        <v>0</v>
      </c>
      <c r="Z2658" s="170">
        <v>219.5</v>
      </c>
      <c r="AA2658" s="170">
        <v>0.3</v>
      </c>
      <c r="AB2658" s="170">
        <v>1171.2</v>
      </c>
      <c r="AC2658" s="170">
        <v>6454.5</v>
      </c>
      <c r="AD2658" s="170">
        <v>2174.4</v>
      </c>
      <c r="AE2658" s="170">
        <v>886.1</v>
      </c>
      <c r="AF2658" s="170">
        <v>14870.3</v>
      </c>
      <c r="AG2658" s="170">
        <v>4106.3</v>
      </c>
      <c r="AH2658" s="43">
        <v>117687.20000000001</v>
      </c>
    </row>
    <row r="2659" spans="1:34">
      <c r="A2659" s="52">
        <v>0</v>
      </c>
      <c r="D2659" s="62">
        <v>1997</v>
      </c>
      <c r="E2659" s="62">
        <v>8</v>
      </c>
      <c r="F2659" s="62">
        <v>1998</v>
      </c>
      <c r="G2659" s="62">
        <v>1998</v>
      </c>
      <c r="H2659" s="170">
        <v>840</v>
      </c>
      <c r="I2659" s="170">
        <v>1450.6</v>
      </c>
      <c r="J2659" s="170">
        <v>1141.5</v>
      </c>
      <c r="K2659" s="170">
        <v>9279.4</v>
      </c>
      <c r="L2659" s="170">
        <v>7226.5</v>
      </c>
      <c r="M2659" s="170">
        <v>425</v>
      </c>
      <c r="N2659" s="170">
        <v>7076.6</v>
      </c>
      <c r="O2659" s="170">
        <v>1107.3</v>
      </c>
      <c r="P2659" s="170">
        <v>1116.5999999999999</v>
      </c>
      <c r="Q2659" s="170">
        <v>2987</v>
      </c>
      <c r="R2659" s="170">
        <v>0</v>
      </c>
      <c r="S2659" s="170">
        <v>1769</v>
      </c>
      <c r="T2659" s="170">
        <v>3098.9</v>
      </c>
      <c r="U2659" s="170">
        <v>6149.7</v>
      </c>
      <c r="V2659" s="170">
        <v>25188.3</v>
      </c>
      <c r="W2659" s="170">
        <v>2236.3000000000002</v>
      </c>
      <c r="X2659" s="170">
        <v>17444.3</v>
      </c>
      <c r="Y2659" s="170">
        <v>0</v>
      </c>
      <c r="Z2659" s="170">
        <v>311</v>
      </c>
      <c r="AA2659" s="170">
        <v>124.6</v>
      </c>
      <c r="AB2659" s="170">
        <v>1204.3</v>
      </c>
      <c r="AC2659" s="170">
        <v>6566.3</v>
      </c>
      <c r="AD2659" s="170">
        <v>2359.9</v>
      </c>
      <c r="AE2659" s="170">
        <v>963.5</v>
      </c>
      <c r="AF2659" s="170">
        <v>15166.5</v>
      </c>
      <c r="AG2659" s="170">
        <v>4753.8</v>
      </c>
      <c r="AH2659" s="43">
        <v>119986.90000000001</v>
      </c>
    </row>
    <row r="2660" spans="1:34">
      <c r="A2660" s="52">
        <v>0</v>
      </c>
      <c r="D2660" s="62">
        <v>1997</v>
      </c>
      <c r="E2660" s="62">
        <v>9</v>
      </c>
      <c r="F2660" s="62">
        <v>1998</v>
      </c>
      <c r="G2660" s="62">
        <v>1998</v>
      </c>
      <c r="H2660" s="170">
        <v>363.4</v>
      </c>
      <c r="I2660" s="170">
        <v>1358.3</v>
      </c>
      <c r="J2660" s="170">
        <v>825.6</v>
      </c>
      <c r="K2660" s="170">
        <v>8802.7999999999993</v>
      </c>
      <c r="L2660" s="170">
        <v>6477.9</v>
      </c>
      <c r="M2660" s="170">
        <v>395.8</v>
      </c>
      <c r="N2660" s="170">
        <v>4895.6000000000004</v>
      </c>
      <c r="O2660" s="170">
        <v>960.1</v>
      </c>
      <c r="P2660" s="170">
        <v>882.8</v>
      </c>
      <c r="Q2660" s="170">
        <v>2718.6</v>
      </c>
      <c r="R2660" s="170">
        <v>0</v>
      </c>
      <c r="S2660" s="170">
        <v>1541.6</v>
      </c>
      <c r="T2660" s="170">
        <v>2681</v>
      </c>
      <c r="U2660" s="170">
        <v>5280.6</v>
      </c>
      <c r="V2660" s="170">
        <v>21050.6</v>
      </c>
      <c r="W2660" s="170">
        <v>1862</v>
      </c>
      <c r="X2660" s="170">
        <v>14938.8</v>
      </c>
      <c r="Y2660" s="170">
        <v>0</v>
      </c>
      <c r="Z2660" s="170">
        <v>202.9</v>
      </c>
      <c r="AA2660" s="170">
        <v>55.8</v>
      </c>
      <c r="AB2660" s="170">
        <v>1037.5999999999999</v>
      </c>
      <c r="AC2660" s="170">
        <v>5259.8</v>
      </c>
      <c r="AD2660" s="170">
        <v>2049.4</v>
      </c>
      <c r="AE2660" s="170">
        <v>881.2</v>
      </c>
      <c r="AF2660" s="170">
        <v>14293.4</v>
      </c>
      <c r="AG2660" s="170">
        <v>3411.6</v>
      </c>
      <c r="AH2660" s="43">
        <v>102227.2</v>
      </c>
    </row>
    <row r="2661" spans="1:34">
      <c r="A2661" s="52">
        <v>0</v>
      </c>
      <c r="D2661" s="62">
        <v>1997</v>
      </c>
      <c r="E2661" s="62">
        <v>10</v>
      </c>
      <c r="F2661" s="62">
        <v>1998</v>
      </c>
      <c r="G2661" s="62">
        <v>1998</v>
      </c>
      <c r="H2661" s="170">
        <v>351.5</v>
      </c>
      <c r="I2661" s="170">
        <v>1288.9000000000001</v>
      </c>
      <c r="J2661" s="170">
        <v>796.6</v>
      </c>
      <c r="K2661" s="170">
        <v>12742.9</v>
      </c>
      <c r="L2661" s="170">
        <v>6690</v>
      </c>
      <c r="M2661" s="170">
        <v>274.7</v>
      </c>
      <c r="N2661" s="170">
        <v>4573.3999999999996</v>
      </c>
      <c r="O2661" s="170">
        <v>1056.0999999999999</v>
      </c>
      <c r="P2661" s="170">
        <v>751.3</v>
      </c>
      <c r="Q2661" s="170">
        <v>2582.8000000000002</v>
      </c>
      <c r="R2661" s="170">
        <v>0</v>
      </c>
      <c r="S2661" s="170">
        <v>2192.9</v>
      </c>
      <c r="T2661" s="170">
        <v>4144.7000000000007</v>
      </c>
      <c r="U2661" s="170">
        <v>4053.5</v>
      </c>
      <c r="V2661" s="170">
        <v>22615.5</v>
      </c>
      <c r="W2661" s="170">
        <v>1533.6</v>
      </c>
      <c r="X2661" s="170">
        <v>14283.699999999999</v>
      </c>
      <c r="Y2661" s="170">
        <v>0</v>
      </c>
      <c r="Z2661" s="170">
        <v>235.6</v>
      </c>
      <c r="AA2661" s="170">
        <v>2066.1999999999998</v>
      </c>
      <c r="AB2661" s="170">
        <v>1068.8</v>
      </c>
      <c r="AC2661" s="170">
        <v>3983.9</v>
      </c>
      <c r="AD2661" s="170">
        <v>1889.6</v>
      </c>
      <c r="AE2661" s="170">
        <v>685.7</v>
      </c>
      <c r="AF2661" s="170">
        <v>13787.9</v>
      </c>
      <c r="AG2661" s="170">
        <v>2365.2999999999997</v>
      </c>
      <c r="AH2661" s="43">
        <v>106015.1</v>
      </c>
    </row>
    <row r="2662" spans="1:34">
      <c r="A2662" s="52">
        <v>0</v>
      </c>
      <c r="D2662" s="62">
        <v>1997</v>
      </c>
      <c r="E2662" s="62">
        <v>11</v>
      </c>
      <c r="F2662" s="62">
        <v>1998</v>
      </c>
      <c r="G2662" s="62">
        <v>1998</v>
      </c>
      <c r="H2662" s="170">
        <v>625.1</v>
      </c>
      <c r="I2662" s="170">
        <v>1021.9</v>
      </c>
      <c r="J2662" s="170">
        <v>771</v>
      </c>
      <c r="K2662" s="170">
        <v>6510.4</v>
      </c>
      <c r="L2662" s="170">
        <v>6159.8</v>
      </c>
      <c r="M2662" s="170">
        <v>185.2</v>
      </c>
      <c r="N2662" s="170">
        <v>3277.7</v>
      </c>
      <c r="O2662" s="170">
        <v>747.90000000000009</v>
      </c>
      <c r="P2662" s="170">
        <v>288.60000000000002</v>
      </c>
      <c r="Q2662" s="170">
        <v>1944.6</v>
      </c>
      <c r="R2662" s="170">
        <v>0</v>
      </c>
      <c r="S2662" s="170">
        <v>1803.1999999999998</v>
      </c>
      <c r="T2662" s="170">
        <v>3205.6</v>
      </c>
      <c r="U2662" s="170">
        <v>4176.1000000000004</v>
      </c>
      <c r="V2662" s="170">
        <v>15327.3</v>
      </c>
      <c r="W2662" s="170">
        <v>672.7</v>
      </c>
      <c r="X2662" s="170">
        <v>10783.599999999999</v>
      </c>
      <c r="Y2662" s="170">
        <v>0.2</v>
      </c>
      <c r="Z2662" s="170">
        <v>160</v>
      </c>
      <c r="AA2662" s="170">
        <v>1722.1</v>
      </c>
      <c r="AB2662" s="170">
        <v>879.6</v>
      </c>
      <c r="AC2662" s="170">
        <v>2295.6999999999998</v>
      </c>
      <c r="AD2662" s="170">
        <v>1515.5</v>
      </c>
      <c r="AE2662" s="170">
        <v>483.7</v>
      </c>
      <c r="AF2662" s="170">
        <v>11302.199999999999</v>
      </c>
      <c r="AG2662" s="170">
        <v>2184.3000000000002</v>
      </c>
      <c r="AH2662" s="43">
        <v>78043.999999999985</v>
      </c>
    </row>
    <row r="2663" spans="1:34">
      <c r="A2663" s="52">
        <v>0</v>
      </c>
      <c r="D2663" s="62">
        <v>1997</v>
      </c>
      <c r="E2663" s="62">
        <v>12</v>
      </c>
      <c r="F2663" s="62">
        <v>1998</v>
      </c>
      <c r="G2663" s="62">
        <v>1998</v>
      </c>
      <c r="H2663" s="170">
        <v>1132.4000000000001</v>
      </c>
      <c r="I2663" s="170">
        <v>906.8</v>
      </c>
      <c r="J2663" s="170">
        <v>1119.4000000000001</v>
      </c>
      <c r="K2663" s="170">
        <v>4935.8999999999996</v>
      </c>
      <c r="L2663" s="170">
        <v>4464.9000000000005</v>
      </c>
      <c r="M2663" s="170">
        <v>204.3</v>
      </c>
      <c r="N2663" s="170">
        <v>2032.4</v>
      </c>
      <c r="O2663" s="170">
        <v>576.5</v>
      </c>
      <c r="P2663" s="170">
        <v>44.5</v>
      </c>
      <c r="Q2663" s="170">
        <v>1860.8</v>
      </c>
      <c r="R2663" s="170">
        <v>0</v>
      </c>
      <c r="S2663" s="170">
        <v>1760.3</v>
      </c>
      <c r="T2663" s="170">
        <v>3016.3</v>
      </c>
      <c r="U2663" s="170">
        <v>4264.2999999999993</v>
      </c>
      <c r="V2663" s="170">
        <v>11382.699999999999</v>
      </c>
      <c r="W2663" s="170">
        <v>395.4</v>
      </c>
      <c r="X2663" s="170">
        <v>9488.5</v>
      </c>
      <c r="Y2663" s="170">
        <v>0</v>
      </c>
      <c r="Z2663" s="170">
        <v>23.5</v>
      </c>
      <c r="AA2663" s="170">
        <v>1251</v>
      </c>
      <c r="AB2663" s="170">
        <v>732.5</v>
      </c>
      <c r="AC2663" s="170">
        <v>1376.6</v>
      </c>
      <c r="AD2663" s="170">
        <v>1309.2</v>
      </c>
      <c r="AE2663" s="170">
        <v>494.5</v>
      </c>
      <c r="AF2663" s="170">
        <v>10152.199999999999</v>
      </c>
      <c r="AG2663" s="170">
        <v>1287.7</v>
      </c>
      <c r="AH2663" s="43">
        <v>64212.599999999991</v>
      </c>
    </row>
    <row r="2664" spans="1:34">
      <c r="A2664" s="52">
        <v>0</v>
      </c>
      <c r="D2664" s="62">
        <v>1998</v>
      </c>
      <c r="E2664" s="62">
        <v>1</v>
      </c>
      <c r="F2664" s="62">
        <v>1998</v>
      </c>
      <c r="G2664" s="62">
        <v>1998</v>
      </c>
      <c r="H2664" s="170">
        <v>915.2</v>
      </c>
      <c r="I2664" s="170">
        <v>876.1</v>
      </c>
      <c r="J2664" s="170">
        <v>1597.3</v>
      </c>
      <c r="K2664" s="170">
        <v>4293.3</v>
      </c>
      <c r="L2664" s="170">
        <v>3831.5</v>
      </c>
      <c r="M2664" s="170">
        <v>256.3</v>
      </c>
      <c r="N2664" s="170">
        <v>2090.4</v>
      </c>
      <c r="O2664" s="170">
        <v>552.79999999999995</v>
      </c>
      <c r="P2664" s="170">
        <v>7.4</v>
      </c>
      <c r="Q2664" s="170">
        <v>1683.2</v>
      </c>
      <c r="R2664" s="170">
        <v>0</v>
      </c>
      <c r="S2664" s="170">
        <v>1581.3000000000002</v>
      </c>
      <c r="T2664" s="170">
        <v>3013</v>
      </c>
      <c r="U2664" s="170">
        <v>2012.7</v>
      </c>
      <c r="V2664" s="170">
        <v>11870.5</v>
      </c>
      <c r="W2664" s="170">
        <v>1698.3</v>
      </c>
      <c r="X2664" s="170">
        <v>6203.0999999999995</v>
      </c>
      <c r="Y2664" s="170">
        <v>0</v>
      </c>
      <c r="Z2664" s="170">
        <v>0</v>
      </c>
      <c r="AA2664" s="170">
        <v>1587.1</v>
      </c>
      <c r="AB2664" s="170">
        <v>765.7</v>
      </c>
      <c r="AC2664" s="170">
        <v>1265.3</v>
      </c>
      <c r="AD2664" s="170">
        <v>1315.7</v>
      </c>
      <c r="AE2664" s="170">
        <v>495.4</v>
      </c>
      <c r="AF2664" s="170">
        <v>9726.9</v>
      </c>
      <c r="AG2664" s="170">
        <v>997.1</v>
      </c>
      <c r="AH2664" s="43">
        <v>58635.6</v>
      </c>
    </row>
    <row r="2665" spans="1:34">
      <c r="A2665" s="52">
        <v>0</v>
      </c>
      <c r="D2665" s="62">
        <v>1998</v>
      </c>
      <c r="E2665" s="62">
        <v>2</v>
      </c>
      <c r="F2665" s="62">
        <v>1998</v>
      </c>
      <c r="G2665" s="62">
        <v>1998</v>
      </c>
      <c r="H2665" s="170">
        <v>362.2</v>
      </c>
      <c r="I2665" s="170">
        <v>706.9</v>
      </c>
      <c r="J2665" s="170">
        <v>1182.3</v>
      </c>
      <c r="K2665" s="170">
        <v>2826.7</v>
      </c>
      <c r="L2665" s="170">
        <v>3040.4</v>
      </c>
      <c r="M2665" s="170">
        <v>256.60000000000002</v>
      </c>
      <c r="N2665" s="170">
        <v>1792.1</v>
      </c>
      <c r="O2665" s="170">
        <v>363.1</v>
      </c>
      <c r="P2665" s="170">
        <v>0.1</v>
      </c>
      <c r="Q2665" s="170">
        <v>1367.1</v>
      </c>
      <c r="R2665" s="170">
        <v>0</v>
      </c>
      <c r="S2665" s="170">
        <v>790.3</v>
      </c>
      <c r="T2665" s="170">
        <v>2356.6999999999998</v>
      </c>
      <c r="U2665" s="170">
        <v>3532.8</v>
      </c>
      <c r="V2665" s="170">
        <v>8126.0999999999995</v>
      </c>
      <c r="W2665" s="170">
        <v>1663.5</v>
      </c>
      <c r="X2665" s="170">
        <v>6826.5</v>
      </c>
      <c r="Y2665" s="170">
        <v>0</v>
      </c>
      <c r="Z2665" s="170">
        <v>0</v>
      </c>
      <c r="AA2665" s="170">
        <v>1336.6999999999998</v>
      </c>
      <c r="AB2665" s="170">
        <v>629.1</v>
      </c>
      <c r="AC2665" s="170">
        <v>369.2</v>
      </c>
      <c r="AD2665" s="170">
        <v>1086.3</v>
      </c>
      <c r="AE2665" s="170">
        <v>448.8</v>
      </c>
      <c r="AF2665" s="170">
        <v>7778.8</v>
      </c>
      <c r="AG2665" s="170">
        <v>694.3</v>
      </c>
      <c r="AH2665" s="43">
        <v>47536.6</v>
      </c>
    </row>
    <row r="2666" spans="1:34">
      <c r="A2666" s="52">
        <v>0</v>
      </c>
      <c r="D2666" s="62">
        <v>1998</v>
      </c>
      <c r="E2666" s="62">
        <v>3</v>
      </c>
      <c r="F2666" s="62">
        <v>1998</v>
      </c>
      <c r="G2666" s="62">
        <v>1998</v>
      </c>
      <c r="H2666" s="170">
        <v>498.3</v>
      </c>
      <c r="I2666" s="170">
        <v>919.7</v>
      </c>
      <c r="J2666" s="170">
        <v>1328.3</v>
      </c>
      <c r="K2666" s="170">
        <v>3825.5</v>
      </c>
      <c r="L2666" s="170">
        <v>3505.4</v>
      </c>
      <c r="M2666" s="170">
        <v>308.7</v>
      </c>
      <c r="N2666" s="170">
        <v>2165.9</v>
      </c>
      <c r="O2666" s="170">
        <v>536.29999999999995</v>
      </c>
      <c r="P2666" s="170">
        <v>8.9</v>
      </c>
      <c r="Q2666" s="170">
        <v>1585</v>
      </c>
      <c r="R2666" s="170">
        <v>0</v>
      </c>
      <c r="S2666" s="170">
        <v>953.9</v>
      </c>
      <c r="T2666" s="170">
        <v>3180.8</v>
      </c>
      <c r="U2666" s="170">
        <v>3859.6</v>
      </c>
      <c r="V2666" s="170">
        <v>10673.4</v>
      </c>
      <c r="W2666" s="170">
        <v>1865.6</v>
      </c>
      <c r="X2666" s="170">
        <v>8451.1</v>
      </c>
      <c r="Y2666" s="170">
        <v>0</v>
      </c>
      <c r="Z2666" s="170">
        <v>0</v>
      </c>
      <c r="AA2666" s="170">
        <v>2103.8000000000002</v>
      </c>
      <c r="AB2666" s="170">
        <v>770.6</v>
      </c>
      <c r="AC2666" s="170">
        <v>1557.8</v>
      </c>
      <c r="AD2666" s="170">
        <v>1444.2</v>
      </c>
      <c r="AE2666" s="170">
        <v>521.79999999999995</v>
      </c>
      <c r="AF2666" s="170">
        <v>9328</v>
      </c>
      <c r="AG2666" s="170">
        <v>1235.3</v>
      </c>
      <c r="AH2666" s="43">
        <v>60627.9</v>
      </c>
    </row>
    <row r="2667" spans="1:34">
      <c r="A2667" s="52">
        <v>0</v>
      </c>
      <c r="D2667" s="62">
        <v>1998</v>
      </c>
      <c r="E2667" s="62">
        <v>4</v>
      </c>
      <c r="F2667" s="62">
        <v>1998</v>
      </c>
      <c r="G2667" s="62">
        <v>1998</v>
      </c>
      <c r="H2667" s="170">
        <v>606.1</v>
      </c>
      <c r="I2667" s="170">
        <v>940.1</v>
      </c>
      <c r="J2667" s="170">
        <v>1142.7</v>
      </c>
      <c r="K2667" s="170">
        <v>9934.2999999999993</v>
      </c>
      <c r="L2667" s="170">
        <v>3489.6</v>
      </c>
      <c r="M2667" s="170">
        <v>331.1</v>
      </c>
      <c r="N2667" s="170">
        <v>2243.4</v>
      </c>
      <c r="O2667" s="170">
        <v>491.1</v>
      </c>
      <c r="P2667" s="170">
        <v>256.7</v>
      </c>
      <c r="Q2667" s="170">
        <v>1797.5</v>
      </c>
      <c r="R2667" s="170">
        <v>0</v>
      </c>
      <c r="S2667" s="170">
        <v>1099.4000000000001</v>
      </c>
      <c r="T2667" s="170">
        <v>3132.1000000000004</v>
      </c>
      <c r="U2667" s="170">
        <v>2990.4</v>
      </c>
      <c r="V2667" s="170">
        <v>11454.4</v>
      </c>
      <c r="W2667" s="170">
        <v>1656.2</v>
      </c>
      <c r="X2667" s="170">
        <v>8417.5</v>
      </c>
      <c r="Y2667" s="170">
        <v>0</v>
      </c>
      <c r="Z2667" s="170">
        <v>37.9</v>
      </c>
      <c r="AA2667" s="170">
        <v>1764.9</v>
      </c>
      <c r="AB2667" s="170">
        <v>875.8</v>
      </c>
      <c r="AC2667" s="170">
        <v>1289.4000000000001</v>
      </c>
      <c r="AD2667" s="170">
        <v>1371.4</v>
      </c>
      <c r="AE2667" s="170">
        <v>517.79999999999995</v>
      </c>
      <c r="AF2667" s="170">
        <v>9587.6</v>
      </c>
      <c r="AG2667" s="170">
        <v>1379.9</v>
      </c>
      <c r="AH2667" s="43">
        <v>66807.3</v>
      </c>
    </row>
    <row r="2668" spans="1:34">
      <c r="A2668" s="52">
        <v>0</v>
      </c>
      <c r="D2668" s="62">
        <v>1998</v>
      </c>
      <c r="E2668" s="62">
        <v>5</v>
      </c>
      <c r="F2668" s="62">
        <v>1998</v>
      </c>
      <c r="G2668" s="62">
        <v>1999</v>
      </c>
      <c r="H2668" s="170">
        <v>422.7</v>
      </c>
      <c r="I2668" s="170">
        <v>1053</v>
      </c>
      <c r="J2668" s="170">
        <v>1378.8</v>
      </c>
      <c r="K2668" s="170">
        <v>5640.6</v>
      </c>
      <c r="L2668" s="170">
        <v>3789.9</v>
      </c>
      <c r="M2668" s="170">
        <v>359.1</v>
      </c>
      <c r="N2668" s="170">
        <v>2596.1</v>
      </c>
      <c r="O2668" s="170">
        <v>274.3</v>
      </c>
      <c r="P2668" s="170">
        <v>433.3</v>
      </c>
      <c r="Q2668" s="170">
        <v>1940</v>
      </c>
      <c r="R2668" s="170">
        <v>0</v>
      </c>
      <c r="S2668" s="170">
        <v>1329.9</v>
      </c>
      <c r="T2668" s="170">
        <v>1409.7</v>
      </c>
      <c r="U2668" s="170">
        <v>3019.7</v>
      </c>
      <c r="V2668" s="170">
        <v>12136.4</v>
      </c>
      <c r="W2668" s="170">
        <v>82.4</v>
      </c>
      <c r="X2668" s="170">
        <v>9584.1</v>
      </c>
      <c r="Y2668" s="170">
        <v>0</v>
      </c>
      <c r="Z2668" s="170">
        <v>92.5</v>
      </c>
      <c r="AA2668" s="170">
        <v>7.9</v>
      </c>
      <c r="AB2668" s="170">
        <v>1013.8</v>
      </c>
      <c r="AC2668" s="170">
        <v>1635.3</v>
      </c>
      <c r="AD2668" s="170">
        <v>1604.3</v>
      </c>
      <c r="AE2668" s="170">
        <v>520</v>
      </c>
      <c r="AF2668" s="170">
        <v>10431.5</v>
      </c>
      <c r="AG2668" s="170">
        <v>1539.7</v>
      </c>
      <c r="AH2668" s="43">
        <v>62295.000000000007</v>
      </c>
    </row>
    <row r="2669" spans="1:34">
      <c r="A2669" s="52">
        <v>0</v>
      </c>
      <c r="D2669" s="62">
        <v>1998</v>
      </c>
      <c r="E2669" s="62">
        <v>6</v>
      </c>
      <c r="F2669" s="62">
        <v>1998</v>
      </c>
      <c r="G2669" s="62">
        <v>1999</v>
      </c>
      <c r="H2669" s="170">
        <v>525.70000000000005</v>
      </c>
      <c r="I2669" s="170">
        <v>1206.8</v>
      </c>
      <c r="J2669" s="170">
        <v>1440.9</v>
      </c>
      <c r="K2669" s="170">
        <v>8792.4</v>
      </c>
      <c r="L2669" s="170">
        <v>4866.7</v>
      </c>
      <c r="M2669" s="170">
        <v>446.2</v>
      </c>
      <c r="N2669" s="170">
        <v>4654.8</v>
      </c>
      <c r="O2669" s="170">
        <v>409.8</v>
      </c>
      <c r="P2669" s="170">
        <v>759.8</v>
      </c>
      <c r="Q2669" s="170">
        <v>2256.4</v>
      </c>
      <c r="R2669" s="170">
        <v>0</v>
      </c>
      <c r="S2669" s="170">
        <v>1771.8</v>
      </c>
      <c r="T2669" s="170">
        <v>2068.1</v>
      </c>
      <c r="U2669" s="170">
        <v>3244.1</v>
      </c>
      <c r="V2669" s="170">
        <v>16682.3</v>
      </c>
      <c r="W2669" s="170">
        <v>432.8</v>
      </c>
      <c r="X2669" s="170">
        <v>12376.6</v>
      </c>
      <c r="Y2669" s="170">
        <v>0</v>
      </c>
      <c r="Z2669" s="170">
        <v>74.3</v>
      </c>
      <c r="AA2669" s="170">
        <v>10.7</v>
      </c>
      <c r="AB2669" s="170">
        <v>1094.7</v>
      </c>
      <c r="AC2669" s="170">
        <v>3101.3</v>
      </c>
      <c r="AD2669" s="170">
        <v>1951.6</v>
      </c>
      <c r="AE2669" s="170">
        <v>505.6</v>
      </c>
      <c r="AF2669" s="170">
        <v>12269.7</v>
      </c>
      <c r="AG2669" s="170">
        <v>1947.4</v>
      </c>
      <c r="AH2669" s="43">
        <v>82890.5</v>
      </c>
    </row>
    <row r="2670" spans="1:34">
      <c r="A2670" s="52">
        <v>0</v>
      </c>
      <c r="D2670" s="62">
        <v>1998</v>
      </c>
      <c r="E2670" s="62">
        <v>7</v>
      </c>
      <c r="F2670" s="62">
        <v>1999</v>
      </c>
      <c r="G2670" s="62">
        <v>1999</v>
      </c>
      <c r="H2670" s="170">
        <v>1096.5999999999999</v>
      </c>
      <c r="I2670" s="170">
        <v>1399.9</v>
      </c>
      <c r="J2670" s="170">
        <v>2082.4</v>
      </c>
      <c r="K2670" s="170">
        <v>11597.2</v>
      </c>
      <c r="L2670" s="170">
        <v>6454.1</v>
      </c>
      <c r="M2670" s="170">
        <v>557.5</v>
      </c>
      <c r="N2670" s="170">
        <v>6845</v>
      </c>
      <c r="O2670" s="170">
        <v>746.9</v>
      </c>
      <c r="P2670" s="170">
        <v>1098.9000000000001</v>
      </c>
      <c r="Q2670" s="170">
        <v>2851.8</v>
      </c>
      <c r="R2670" s="170">
        <v>0</v>
      </c>
      <c r="S2670" s="170">
        <v>1716.8</v>
      </c>
      <c r="T2670" s="170">
        <v>2659</v>
      </c>
      <c r="U2670" s="170">
        <v>4102.1000000000004</v>
      </c>
      <c r="V2670" s="170">
        <v>22728</v>
      </c>
      <c r="W2670" s="170">
        <v>1499</v>
      </c>
      <c r="X2670" s="170">
        <v>17100.599999999999</v>
      </c>
      <c r="Y2670" s="170">
        <v>0</v>
      </c>
      <c r="Z2670" s="170">
        <v>97.9</v>
      </c>
      <c r="AA2670" s="170">
        <v>0.3</v>
      </c>
      <c r="AB2670" s="170">
        <v>1228.8</v>
      </c>
      <c r="AC2670" s="170">
        <v>5984.2</v>
      </c>
      <c r="AD2670" s="170">
        <v>2326.6999999999998</v>
      </c>
      <c r="AE2670" s="170">
        <v>535.29999999999995</v>
      </c>
      <c r="AF2670" s="170">
        <v>14518.4</v>
      </c>
      <c r="AG2670" s="170">
        <v>4408.2</v>
      </c>
      <c r="AH2670" s="43">
        <v>113635.6</v>
      </c>
    </row>
    <row r="2671" spans="1:34">
      <c r="A2671" s="52">
        <v>0</v>
      </c>
      <c r="D2671" s="62">
        <v>1998</v>
      </c>
      <c r="E2671" s="62">
        <v>8</v>
      </c>
      <c r="F2671" s="62">
        <v>1999</v>
      </c>
      <c r="G2671" s="62">
        <v>1999</v>
      </c>
      <c r="H2671" s="170">
        <v>1125.2</v>
      </c>
      <c r="I2671" s="170">
        <v>1445.6</v>
      </c>
      <c r="J2671" s="170">
        <v>2208.8000000000002</v>
      </c>
      <c r="K2671" s="170">
        <v>9267.2999999999993</v>
      </c>
      <c r="L2671" s="170">
        <v>6883.5</v>
      </c>
      <c r="M2671" s="170">
        <v>580.79999999999995</v>
      </c>
      <c r="N2671" s="170">
        <v>6850.7</v>
      </c>
      <c r="O2671" s="170">
        <v>928.3</v>
      </c>
      <c r="P2671" s="170">
        <v>1207.0999999999999</v>
      </c>
      <c r="Q2671" s="170">
        <v>2984.4</v>
      </c>
      <c r="R2671" s="170">
        <v>0</v>
      </c>
      <c r="S2671" s="170">
        <v>1450.9</v>
      </c>
      <c r="T2671" s="170">
        <v>3092.4</v>
      </c>
      <c r="U2671" s="170">
        <v>4828.8999999999996</v>
      </c>
      <c r="V2671" s="170">
        <v>25257.5</v>
      </c>
      <c r="W2671" s="170">
        <v>1837.6</v>
      </c>
      <c r="X2671" s="170">
        <v>18794.2</v>
      </c>
      <c r="Y2671" s="170">
        <v>0</v>
      </c>
      <c r="Z2671" s="170">
        <v>210.2</v>
      </c>
      <c r="AA2671" s="170">
        <v>79.3</v>
      </c>
      <c r="AB2671" s="170">
        <v>1199</v>
      </c>
      <c r="AC2671" s="170">
        <v>7154</v>
      </c>
      <c r="AD2671" s="170">
        <v>2406</v>
      </c>
      <c r="AE2671" s="170">
        <v>692.8</v>
      </c>
      <c r="AF2671" s="170">
        <v>14557.1</v>
      </c>
      <c r="AG2671" s="170">
        <v>4844.3</v>
      </c>
      <c r="AH2671" s="43">
        <v>119885.90000000001</v>
      </c>
    </row>
    <row r="2672" spans="1:34">
      <c r="A2672" s="52">
        <v>0</v>
      </c>
      <c r="D2672" s="62">
        <v>1998</v>
      </c>
      <c r="E2672" s="62">
        <v>9</v>
      </c>
      <c r="F2672" s="62">
        <v>1999</v>
      </c>
      <c r="G2672" s="62">
        <v>1999</v>
      </c>
      <c r="H2672" s="170">
        <v>659.7</v>
      </c>
      <c r="I2672" s="170">
        <v>1284.4000000000001</v>
      </c>
      <c r="J2672" s="170">
        <v>1923.2</v>
      </c>
      <c r="K2672" s="170">
        <v>7054.8</v>
      </c>
      <c r="L2672" s="170">
        <v>5924.4</v>
      </c>
      <c r="M2672" s="170">
        <v>480.7</v>
      </c>
      <c r="N2672" s="170">
        <v>5180.8</v>
      </c>
      <c r="O2672" s="170">
        <v>697.7</v>
      </c>
      <c r="P2672" s="170">
        <v>771.5</v>
      </c>
      <c r="Q2672" s="170">
        <v>2476.1999999999998</v>
      </c>
      <c r="R2672" s="170">
        <v>0</v>
      </c>
      <c r="S2672" s="170">
        <v>1100.7</v>
      </c>
      <c r="T2672" s="170">
        <v>2405.4</v>
      </c>
      <c r="U2672" s="170">
        <v>4307.3</v>
      </c>
      <c r="V2672" s="170">
        <v>20143.7</v>
      </c>
      <c r="W2672" s="170">
        <v>1122.2</v>
      </c>
      <c r="X2672" s="170">
        <v>15632.5</v>
      </c>
      <c r="Y2672" s="170">
        <v>0</v>
      </c>
      <c r="Z2672" s="170">
        <v>211.8</v>
      </c>
      <c r="AA2672" s="170">
        <v>20.7</v>
      </c>
      <c r="AB2672" s="170">
        <v>1033.0999999999999</v>
      </c>
      <c r="AC2672" s="170">
        <v>4561.6000000000004</v>
      </c>
      <c r="AD2672" s="170">
        <v>2025.6</v>
      </c>
      <c r="AE2672" s="170">
        <v>553.29999999999995</v>
      </c>
      <c r="AF2672" s="170">
        <v>12950.4</v>
      </c>
      <c r="AG2672" s="170">
        <v>3768.6</v>
      </c>
      <c r="AH2672" s="43">
        <v>96290.300000000017</v>
      </c>
    </row>
    <row r="2673" spans="1:34">
      <c r="A2673" s="52">
        <v>0</v>
      </c>
      <c r="D2673" s="62">
        <v>1998</v>
      </c>
      <c r="E2673" s="62">
        <v>10</v>
      </c>
      <c r="F2673" s="62">
        <v>1999</v>
      </c>
      <c r="G2673" s="62">
        <v>1999</v>
      </c>
      <c r="H2673" s="170">
        <v>448.7</v>
      </c>
      <c r="I2673" s="170">
        <v>1255</v>
      </c>
      <c r="J2673" s="170">
        <v>1641.6</v>
      </c>
      <c r="K2673" s="170">
        <v>12469.6</v>
      </c>
      <c r="L2673" s="170">
        <v>6635</v>
      </c>
      <c r="M2673" s="170">
        <v>431.3</v>
      </c>
      <c r="N2673" s="170">
        <v>4412.7</v>
      </c>
      <c r="O2673" s="170">
        <v>731.80000000000007</v>
      </c>
      <c r="P2673" s="170">
        <v>687.9</v>
      </c>
      <c r="Q2673" s="170">
        <v>2362.4</v>
      </c>
      <c r="R2673" s="170">
        <v>0</v>
      </c>
      <c r="S2673" s="170">
        <v>2012.5</v>
      </c>
      <c r="T2673" s="170">
        <v>4026.2</v>
      </c>
      <c r="U2673" s="170">
        <v>3626.9</v>
      </c>
      <c r="V2673" s="170">
        <v>20490.7</v>
      </c>
      <c r="W2673" s="170">
        <v>963</v>
      </c>
      <c r="X2673" s="170">
        <v>14868.599999999999</v>
      </c>
      <c r="Y2673" s="170">
        <v>0</v>
      </c>
      <c r="Z2673" s="170">
        <v>155</v>
      </c>
      <c r="AA2673" s="170">
        <v>1898.5</v>
      </c>
      <c r="AB2673" s="170">
        <v>1063.0999999999999</v>
      </c>
      <c r="AC2673" s="170">
        <v>3560.3</v>
      </c>
      <c r="AD2673" s="170">
        <v>2028.1</v>
      </c>
      <c r="AE2673" s="170">
        <v>515.29999999999995</v>
      </c>
      <c r="AF2673" s="170">
        <v>12613.5</v>
      </c>
      <c r="AG2673" s="170">
        <v>2774.2</v>
      </c>
      <c r="AH2673" s="43">
        <v>101671.90000000001</v>
      </c>
    </row>
    <row r="2674" spans="1:34">
      <c r="A2674" s="52">
        <v>0</v>
      </c>
      <c r="D2674" s="62">
        <v>1998</v>
      </c>
      <c r="E2674" s="62">
        <v>11</v>
      </c>
      <c r="F2674" s="62">
        <v>1999</v>
      </c>
      <c r="G2674" s="62">
        <v>1999</v>
      </c>
      <c r="H2674" s="170">
        <v>187.2</v>
      </c>
      <c r="I2674" s="170">
        <v>1023.9</v>
      </c>
      <c r="J2674" s="170">
        <v>1385.9</v>
      </c>
      <c r="K2674" s="170">
        <v>7898.7999999999993</v>
      </c>
      <c r="L2674" s="170">
        <v>5069.3</v>
      </c>
      <c r="M2674" s="170">
        <v>344.6</v>
      </c>
      <c r="N2674" s="170">
        <v>2952.9</v>
      </c>
      <c r="O2674" s="170">
        <v>777.9</v>
      </c>
      <c r="P2674" s="170">
        <v>275.8</v>
      </c>
      <c r="Q2674" s="170">
        <v>2135.3000000000002</v>
      </c>
      <c r="R2674" s="170">
        <v>0</v>
      </c>
      <c r="S2674" s="170">
        <v>1866.6</v>
      </c>
      <c r="T2674" s="170">
        <v>3554</v>
      </c>
      <c r="U2674" s="170">
        <v>3015.8</v>
      </c>
      <c r="V2674" s="170">
        <v>15317.9</v>
      </c>
      <c r="W2674" s="170">
        <v>537.4</v>
      </c>
      <c r="X2674" s="170">
        <v>10911.6</v>
      </c>
      <c r="Y2674" s="170">
        <v>0</v>
      </c>
      <c r="Z2674" s="170">
        <v>114.7</v>
      </c>
      <c r="AA2674" s="170">
        <v>1809.6999999999998</v>
      </c>
      <c r="AB2674" s="170">
        <v>908.7</v>
      </c>
      <c r="AC2674" s="170">
        <v>1766.7</v>
      </c>
      <c r="AD2674" s="170">
        <v>1632.4</v>
      </c>
      <c r="AE2674" s="170">
        <v>481.7</v>
      </c>
      <c r="AF2674" s="170">
        <v>10450.699999999999</v>
      </c>
      <c r="AG2674" s="170">
        <v>1234.4000000000001</v>
      </c>
      <c r="AH2674" s="43">
        <v>75653.89999999998</v>
      </c>
    </row>
    <row r="2675" spans="1:34">
      <c r="A2675" s="52">
        <v>0</v>
      </c>
      <c r="D2675" s="62">
        <v>1998</v>
      </c>
      <c r="E2675" s="62">
        <v>12</v>
      </c>
      <c r="F2675" s="62">
        <v>1999</v>
      </c>
      <c r="G2675" s="62">
        <v>1999</v>
      </c>
      <c r="H2675" s="170">
        <v>106.6</v>
      </c>
      <c r="I2675" s="170">
        <v>1012.7</v>
      </c>
      <c r="J2675" s="170">
        <v>867.7</v>
      </c>
      <c r="K2675" s="170">
        <v>6378</v>
      </c>
      <c r="L2675" s="170">
        <v>4440.8999999999996</v>
      </c>
      <c r="M2675" s="170">
        <v>393.8</v>
      </c>
      <c r="N2675" s="170">
        <v>2436</v>
      </c>
      <c r="O2675" s="170">
        <v>737.5</v>
      </c>
      <c r="P2675" s="170">
        <v>135.69999999999999</v>
      </c>
      <c r="Q2675" s="170">
        <v>1940.1</v>
      </c>
      <c r="R2675" s="170">
        <v>0</v>
      </c>
      <c r="S2675" s="170">
        <v>1710.1</v>
      </c>
      <c r="T2675" s="170">
        <v>3596.3</v>
      </c>
      <c r="U2675" s="170">
        <v>1653.6</v>
      </c>
      <c r="V2675" s="170">
        <v>12395.699999999999</v>
      </c>
      <c r="W2675" s="170">
        <v>788</v>
      </c>
      <c r="X2675" s="170">
        <v>8523.7999999999993</v>
      </c>
      <c r="Y2675" s="170">
        <v>0</v>
      </c>
      <c r="Z2675" s="170">
        <v>9.1999999999999993</v>
      </c>
      <c r="AA2675" s="170">
        <v>1446.5</v>
      </c>
      <c r="AB2675" s="170">
        <v>835.7</v>
      </c>
      <c r="AC2675" s="170">
        <v>2303.1999999999998</v>
      </c>
      <c r="AD2675" s="170">
        <v>1503.9</v>
      </c>
      <c r="AE2675" s="170">
        <v>497.2</v>
      </c>
      <c r="AF2675" s="170">
        <v>11080.300000000001</v>
      </c>
      <c r="AG2675" s="170">
        <v>936.3</v>
      </c>
      <c r="AH2675" s="43">
        <v>65728.799999999974</v>
      </c>
    </row>
    <row r="2676" spans="1:34">
      <c r="A2676" s="52">
        <v>0</v>
      </c>
      <c r="D2676" s="62">
        <v>1999</v>
      </c>
      <c r="E2676" s="62">
        <v>1</v>
      </c>
      <c r="F2676" s="62">
        <v>1999</v>
      </c>
      <c r="G2676" s="62">
        <v>1999</v>
      </c>
      <c r="H2676" s="170">
        <v>104.1</v>
      </c>
      <c r="I2676" s="170">
        <v>990.5</v>
      </c>
      <c r="J2676" s="170">
        <v>645.5</v>
      </c>
      <c r="K2676" s="170">
        <v>7344.0999999999995</v>
      </c>
      <c r="L2676" s="170">
        <v>5061.5</v>
      </c>
      <c r="M2676" s="170">
        <v>359.8</v>
      </c>
      <c r="N2676" s="170">
        <v>2837.1</v>
      </c>
      <c r="O2676" s="170">
        <v>714.3</v>
      </c>
      <c r="P2676" s="170">
        <v>152.69999999999999</v>
      </c>
      <c r="Q2676" s="170">
        <v>2006.9</v>
      </c>
      <c r="R2676" s="170">
        <v>0</v>
      </c>
      <c r="S2676" s="170">
        <v>1869.6</v>
      </c>
      <c r="T2676" s="170">
        <v>3115.3</v>
      </c>
      <c r="U2676" s="170">
        <v>7145.7000000000007</v>
      </c>
      <c r="V2676" s="170">
        <v>11622.5</v>
      </c>
      <c r="W2676" s="170">
        <v>1539.4</v>
      </c>
      <c r="X2676" s="170">
        <v>10070</v>
      </c>
      <c r="Y2676" s="170">
        <v>0</v>
      </c>
      <c r="Z2676" s="170">
        <v>10.8</v>
      </c>
      <c r="AA2676" s="170">
        <v>1532.1</v>
      </c>
      <c r="AB2676" s="170">
        <v>964.2</v>
      </c>
      <c r="AC2676" s="170">
        <v>2028.7</v>
      </c>
      <c r="AD2676" s="170">
        <v>1523.6</v>
      </c>
      <c r="AE2676" s="170">
        <v>497.5</v>
      </c>
      <c r="AF2676" s="170">
        <v>10785.4</v>
      </c>
      <c r="AG2676" s="170">
        <v>1010.9</v>
      </c>
      <c r="AH2676" s="43">
        <v>73932.199999999983</v>
      </c>
    </row>
    <row r="2677" spans="1:34">
      <c r="A2677" s="52">
        <v>0</v>
      </c>
      <c r="D2677" s="62">
        <v>1999</v>
      </c>
      <c r="E2677" s="62">
        <v>2</v>
      </c>
      <c r="F2677" s="62">
        <v>1999</v>
      </c>
      <c r="G2677" s="62">
        <v>1999</v>
      </c>
      <c r="H2677" s="170">
        <v>95.7</v>
      </c>
      <c r="I2677" s="170">
        <v>879.8</v>
      </c>
      <c r="J2677" s="170">
        <v>738.4</v>
      </c>
      <c r="K2677" s="170">
        <v>5010.7</v>
      </c>
      <c r="L2677" s="170">
        <v>3560.3</v>
      </c>
      <c r="M2677" s="170">
        <v>292.8</v>
      </c>
      <c r="N2677" s="170">
        <v>1837.4</v>
      </c>
      <c r="O2677" s="170">
        <v>550.69999999999993</v>
      </c>
      <c r="P2677" s="170">
        <v>74.599999999999994</v>
      </c>
      <c r="Q2677" s="170">
        <v>1674.7</v>
      </c>
      <c r="R2677" s="170">
        <v>0</v>
      </c>
      <c r="S2677" s="170">
        <v>1603.9</v>
      </c>
      <c r="T2677" s="170">
        <v>2751.4</v>
      </c>
      <c r="U2677" s="170">
        <v>1821</v>
      </c>
      <c r="V2677" s="170">
        <v>10029.6</v>
      </c>
      <c r="W2677" s="170">
        <v>1763</v>
      </c>
      <c r="X2677" s="170">
        <v>9658.2999999999993</v>
      </c>
      <c r="Y2677" s="170">
        <v>0</v>
      </c>
      <c r="Z2677" s="170">
        <v>0</v>
      </c>
      <c r="AA2677" s="170">
        <v>1793.6</v>
      </c>
      <c r="AB2677" s="170">
        <v>763.1</v>
      </c>
      <c r="AC2677" s="170">
        <v>1823.2</v>
      </c>
      <c r="AD2677" s="170">
        <v>1307.2</v>
      </c>
      <c r="AE2677" s="170">
        <v>448.8</v>
      </c>
      <c r="AF2677" s="170">
        <v>9228.5999999999985</v>
      </c>
      <c r="AG2677" s="170">
        <v>1540.2</v>
      </c>
      <c r="AH2677" s="43">
        <v>59246.999999999993</v>
      </c>
    </row>
    <row r="2678" spans="1:34">
      <c r="A2678" s="52">
        <v>0</v>
      </c>
      <c r="D2678" s="62">
        <v>1999</v>
      </c>
      <c r="E2678" s="62">
        <v>3</v>
      </c>
      <c r="F2678" s="62">
        <v>1999</v>
      </c>
      <c r="G2678" s="62">
        <v>1999</v>
      </c>
      <c r="H2678" s="170">
        <v>108.3</v>
      </c>
      <c r="I2678" s="170">
        <v>942.7</v>
      </c>
      <c r="J2678" s="170">
        <v>708.9</v>
      </c>
      <c r="K2678" s="170">
        <v>4636.5999999999995</v>
      </c>
      <c r="L2678" s="170">
        <v>3943.4</v>
      </c>
      <c r="M2678" s="170">
        <v>322.39999999999998</v>
      </c>
      <c r="N2678" s="170">
        <v>2616.1999999999998</v>
      </c>
      <c r="O2678" s="170">
        <v>705.1</v>
      </c>
      <c r="P2678" s="170">
        <v>228.9</v>
      </c>
      <c r="Q2678" s="170">
        <v>1903</v>
      </c>
      <c r="R2678" s="170">
        <v>0</v>
      </c>
      <c r="S2678" s="170">
        <v>1889.9</v>
      </c>
      <c r="T2678" s="170">
        <v>3386.3</v>
      </c>
      <c r="U2678" s="170">
        <v>2287.6</v>
      </c>
      <c r="V2678" s="170">
        <v>13703.5</v>
      </c>
      <c r="W2678" s="170">
        <v>2076.5</v>
      </c>
      <c r="X2678" s="170">
        <v>6726.2</v>
      </c>
      <c r="Y2678" s="170">
        <v>0</v>
      </c>
      <c r="Z2678" s="170">
        <v>0</v>
      </c>
      <c r="AA2678" s="170">
        <v>1990.6999999999998</v>
      </c>
      <c r="AB2678" s="170">
        <v>810.1</v>
      </c>
      <c r="AC2678" s="170">
        <v>1497.9</v>
      </c>
      <c r="AD2678" s="170">
        <v>1460.7</v>
      </c>
      <c r="AE2678" s="170">
        <v>514.1</v>
      </c>
      <c r="AF2678" s="170">
        <v>10111.599999999999</v>
      </c>
      <c r="AG2678" s="170">
        <v>1884.7</v>
      </c>
      <c r="AH2678" s="43">
        <v>64455.299999999988</v>
      </c>
    </row>
    <row r="2679" spans="1:34">
      <c r="A2679" s="52">
        <v>0</v>
      </c>
      <c r="D2679" s="62">
        <v>1999</v>
      </c>
      <c r="E2679" s="62">
        <v>4</v>
      </c>
      <c r="F2679" s="62">
        <v>1999</v>
      </c>
      <c r="G2679" s="62">
        <v>1999</v>
      </c>
      <c r="H2679" s="170">
        <v>165</v>
      </c>
      <c r="I2679" s="170">
        <v>957.4</v>
      </c>
      <c r="J2679" s="170">
        <v>635</v>
      </c>
      <c r="K2679" s="170">
        <v>10565</v>
      </c>
      <c r="L2679" s="170">
        <v>3754.1</v>
      </c>
      <c r="M2679" s="170">
        <v>389.8</v>
      </c>
      <c r="N2679" s="170">
        <v>2856</v>
      </c>
      <c r="O2679" s="170">
        <v>642.6</v>
      </c>
      <c r="P2679" s="170">
        <v>342.5</v>
      </c>
      <c r="Q2679" s="170">
        <v>1897.1</v>
      </c>
      <c r="R2679" s="170">
        <v>0</v>
      </c>
      <c r="S2679" s="170">
        <v>1791.1</v>
      </c>
      <c r="T2679" s="170">
        <v>3102.2</v>
      </c>
      <c r="U2679" s="170">
        <v>4676</v>
      </c>
      <c r="V2679" s="170">
        <v>15031.3</v>
      </c>
      <c r="W2679" s="170">
        <v>1336.5</v>
      </c>
      <c r="X2679" s="170">
        <v>8093.5</v>
      </c>
      <c r="Y2679" s="170">
        <v>0</v>
      </c>
      <c r="Z2679" s="170">
        <v>15.2</v>
      </c>
      <c r="AA2679" s="170">
        <v>1863.2</v>
      </c>
      <c r="AB2679" s="170">
        <v>825.9</v>
      </c>
      <c r="AC2679" s="170">
        <v>1480.2</v>
      </c>
      <c r="AD2679" s="170">
        <v>1552.1</v>
      </c>
      <c r="AE2679" s="170">
        <v>612.79999999999995</v>
      </c>
      <c r="AF2679" s="170">
        <v>10665.3</v>
      </c>
      <c r="AG2679" s="170">
        <v>1450.6</v>
      </c>
      <c r="AH2679" s="43">
        <v>74700.399999999994</v>
      </c>
    </row>
    <row r="2680" spans="1:34">
      <c r="A2680" s="52">
        <v>0</v>
      </c>
      <c r="D2680" s="62">
        <v>1999</v>
      </c>
      <c r="E2680" s="62">
        <v>5</v>
      </c>
      <c r="F2680" s="62">
        <v>1999</v>
      </c>
      <c r="G2680" s="62">
        <v>2000</v>
      </c>
      <c r="H2680" s="170">
        <v>104.5</v>
      </c>
      <c r="I2680" s="170">
        <v>1151.8</v>
      </c>
      <c r="J2680" s="170">
        <v>620.20000000000005</v>
      </c>
      <c r="K2680" s="170">
        <v>7238.4</v>
      </c>
      <c r="L2680" s="170">
        <v>4279.7</v>
      </c>
      <c r="M2680" s="170">
        <v>288.10000000000002</v>
      </c>
      <c r="N2680" s="170">
        <v>5099.7</v>
      </c>
      <c r="O2680" s="170">
        <v>574.70000000000005</v>
      </c>
      <c r="P2680" s="170">
        <v>619</v>
      </c>
      <c r="Q2680" s="170">
        <v>2298.5</v>
      </c>
      <c r="R2680" s="170">
        <v>0</v>
      </c>
      <c r="S2680" s="170">
        <v>1094.7</v>
      </c>
      <c r="T2680" s="170">
        <v>1923.4</v>
      </c>
      <c r="U2680" s="170">
        <v>3186.7</v>
      </c>
      <c r="V2680" s="170">
        <v>16027.2</v>
      </c>
      <c r="W2680" s="170">
        <v>779.9</v>
      </c>
      <c r="X2680" s="170">
        <v>12182</v>
      </c>
      <c r="Y2680" s="170">
        <v>0</v>
      </c>
      <c r="Z2680" s="170">
        <v>47.6</v>
      </c>
      <c r="AA2680" s="170">
        <v>1.1000000000000001</v>
      </c>
      <c r="AB2680" s="170">
        <v>1045.9000000000001</v>
      </c>
      <c r="AC2680" s="170">
        <v>2827.5</v>
      </c>
      <c r="AD2680" s="170">
        <v>1951.9</v>
      </c>
      <c r="AE2680" s="170">
        <v>878.4</v>
      </c>
      <c r="AF2680" s="170">
        <v>12561.6</v>
      </c>
      <c r="AG2680" s="170">
        <v>2674.2</v>
      </c>
      <c r="AH2680" s="43">
        <v>79456.700000000012</v>
      </c>
    </row>
    <row r="2681" spans="1:34">
      <c r="A2681" s="52">
        <v>0</v>
      </c>
      <c r="D2681" s="62">
        <v>1999</v>
      </c>
      <c r="E2681" s="62">
        <v>6</v>
      </c>
      <c r="F2681" s="62">
        <v>1999</v>
      </c>
      <c r="G2681" s="62">
        <v>2000</v>
      </c>
      <c r="H2681" s="170">
        <v>439.1</v>
      </c>
      <c r="I2681" s="170">
        <v>1201.4000000000001</v>
      </c>
      <c r="J2681" s="170">
        <v>649.29999999999995</v>
      </c>
      <c r="K2681" s="170">
        <v>10194.299999999999</v>
      </c>
      <c r="L2681" s="170">
        <v>5254.1</v>
      </c>
      <c r="M2681" s="170">
        <v>292.60000000000002</v>
      </c>
      <c r="N2681" s="170">
        <v>5915.4</v>
      </c>
      <c r="O2681" s="170">
        <v>530.9</v>
      </c>
      <c r="P2681" s="170">
        <v>830.1</v>
      </c>
      <c r="Q2681" s="170">
        <v>2074.1</v>
      </c>
      <c r="R2681" s="170">
        <v>0</v>
      </c>
      <c r="S2681" s="170">
        <v>1264</v>
      </c>
      <c r="T2681" s="170">
        <v>1945</v>
      </c>
      <c r="U2681" s="170">
        <v>3239.1</v>
      </c>
      <c r="V2681" s="170">
        <v>17788.7</v>
      </c>
      <c r="W2681" s="170">
        <v>1265.8</v>
      </c>
      <c r="X2681" s="170">
        <v>14433.9</v>
      </c>
      <c r="Y2681" s="170">
        <v>0</v>
      </c>
      <c r="Z2681" s="170">
        <v>76.099999999999994</v>
      </c>
      <c r="AA2681" s="170">
        <v>0.7</v>
      </c>
      <c r="AB2681" s="170">
        <v>1043.7</v>
      </c>
      <c r="AC2681" s="170">
        <v>4122.3999999999996</v>
      </c>
      <c r="AD2681" s="170">
        <v>1964.6</v>
      </c>
      <c r="AE2681" s="170">
        <v>904</v>
      </c>
      <c r="AF2681" s="170">
        <v>12878</v>
      </c>
      <c r="AG2681" s="170">
        <v>3309.7</v>
      </c>
      <c r="AH2681" s="43">
        <v>91616.999999999985</v>
      </c>
    </row>
    <row r="2682" spans="1:34">
      <c r="A2682" s="52">
        <v>0</v>
      </c>
      <c r="D2682" s="62">
        <v>1999</v>
      </c>
      <c r="E2682" s="62">
        <v>7</v>
      </c>
      <c r="F2682" s="62">
        <v>2000</v>
      </c>
      <c r="G2682" s="62">
        <v>2000</v>
      </c>
      <c r="H2682" s="170">
        <v>1048.9000000000001</v>
      </c>
      <c r="I2682" s="170">
        <v>1384.3</v>
      </c>
      <c r="J2682" s="170">
        <v>904.1</v>
      </c>
      <c r="K2682" s="170">
        <v>9271</v>
      </c>
      <c r="L2682" s="170">
        <v>6639</v>
      </c>
      <c r="M2682" s="170">
        <v>324</v>
      </c>
      <c r="N2682" s="170">
        <v>7072.6</v>
      </c>
      <c r="O2682" s="170">
        <v>899</v>
      </c>
      <c r="P2682" s="170">
        <v>1114.5999999999999</v>
      </c>
      <c r="Q2682" s="170">
        <v>2729.3</v>
      </c>
      <c r="R2682" s="170">
        <v>0</v>
      </c>
      <c r="S2682" s="170">
        <v>1893</v>
      </c>
      <c r="T2682" s="170">
        <v>2703.2</v>
      </c>
      <c r="U2682" s="170">
        <v>4402.8999999999996</v>
      </c>
      <c r="V2682" s="170">
        <v>23340.3</v>
      </c>
      <c r="W2682" s="170">
        <v>2261.1</v>
      </c>
      <c r="X2682" s="170">
        <v>18739.599999999999</v>
      </c>
      <c r="Y2682" s="170">
        <v>0</v>
      </c>
      <c r="Z2682" s="170">
        <v>86.8</v>
      </c>
      <c r="AA2682" s="170">
        <v>36.200000000000003</v>
      </c>
      <c r="AB2682" s="170">
        <v>1196.0999999999999</v>
      </c>
      <c r="AC2682" s="170">
        <v>6775.9</v>
      </c>
      <c r="AD2682" s="170">
        <v>2159.5</v>
      </c>
      <c r="AE2682" s="170">
        <v>1408.8</v>
      </c>
      <c r="AF2682" s="170">
        <v>14886.9</v>
      </c>
      <c r="AG2682" s="170">
        <v>4710.7</v>
      </c>
      <c r="AH2682" s="43">
        <v>115987.79999999999</v>
      </c>
    </row>
    <row r="2683" spans="1:34">
      <c r="A2683" s="52">
        <v>0</v>
      </c>
      <c r="D2683" s="62">
        <v>1999</v>
      </c>
      <c r="E2683" s="62">
        <v>8</v>
      </c>
      <c r="F2683" s="62">
        <v>2000</v>
      </c>
      <c r="G2683" s="62">
        <v>2000</v>
      </c>
      <c r="H2683" s="170">
        <v>1090</v>
      </c>
      <c r="I2683" s="170">
        <v>1396.8</v>
      </c>
      <c r="J2683" s="170">
        <v>1118.2</v>
      </c>
      <c r="K2683" s="170">
        <v>11382.6</v>
      </c>
      <c r="L2683" s="170">
        <v>6934.3</v>
      </c>
      <c r="M2683" s="170">
        <v>354.1</v>
      </c>
      <c r="N2683" s="170">
        <v>7420.5</v>
      </c>
      <c r="O2683" s="170">
        <v>1026.5999999999999</v>
      </c>
      <c r="P2683" s="170">
        <v>1105.4000000000001</v>
      </c>
      <c r="Q2683" s="170">
        <v>2893.7</v>
      </c>
      <c r="R2683" s="170">
        <v>0</v>
      </c>
      <c r="S2683" s="170">
        <v>1976.8</v>
      </c>
      <c r="T2683" s="170">
        <v>2678.8</v>
      </c>
      <c r="U2683" s="170">
        <v>4683.8999999999996</v>
      </c>
      <c r="V2683" s="170">
        <v>23272.799999999999</v>
      </c>
      <c r="W2683" s="170">
        <v>2445.6</v>
      </c>
      <c r="X2683" s="170">
        <v>20050.7</v>
      </c>
      <c r="Y2683" s="170">
        <v>0</v>
      </c>
      <c r="Z2683" s="170">
        <v>73.5</v>
      </c>
      <c r="AA2683" s="170">
        <v>51.7</v>
      </c>
      <c r="AB2683" s="170">
        <v>1134</v>
      </c>
      <c r="AC2683" s="170">
        <v>7355.4</v>
      </c>
      <c r="AD2683" s="170">
        <v>2157.6999999999998</v>
      </c>
      <c r="AE2683" s="170">
        <v>1525.1</v>
      </c>
      <c r="AF2683" s="170">
        <v>14345.2</v>
      </c>
      <c r="AG2683" s="170">
        <v>4667.1000000000004</v>
      </c>
      <c r="AH2683" s="43">
        <v>121140.5</v>
      </c>
    </row>
    <row r="2684" spans="1:34">
      <c r="A2684" s="52">
        <v>0</v>
      </c>
      <c r="D2684" s="62">
        <v>1999</v>
      </c>
      <c r="E2684" s="62">
        <v>9</v>
      </c>
      <c r="F2684" s="62">
        <v>2000</v>
      </c>
      <c r="G2684" s="62">
        <v>2000</v>
      </c>
      <c r="H2684" s="170">
        <v>758.6</v>
      </c>
      <c r="I2684" s="170">
        <v>1252.4000000000001</v>
      </c>
      <c r="J2684" s="170">
        <v>620.70000000000005</v>
      </c>
      <c r="K2684" s="170">
        <v>8922.9</v>
      </c>
      <c r="L2684" s="170">
        <v>5874</v>
      </c>
      <c r="M2684" s="170">
        <v>257.8</v>
      </c>
      <c r="N2684" s="170">
        <v>5969.7</v>
      </c>
      <c r="O2684" s="170">
        <v>924.2</v>
      </c>
      <c r="P2684" s="170">
        <v>842.1</v>
      </c>
      <c r="Q2684" s="170">
        <v>2652.4</v>
      </c>
      <c r="R2684" s="170">
        <v>0</v>
      </c>
      <c r="S2684" s="170">
        <v>1800.2</v>
      </c>
      <c r="T2684" s="170">
        <v>2176.6</v>
      </c>
      <c r="U2684" s="170">
        <v>3436.7</v>
      </c>
      <c r="V2684" s="170">
        <v>19733.5</v>
      </c>
      <c r="W2684" s="170">
        <v>1879.7</v>
      </c>
      <c r="X2684" s="170">
        <v>15248.6</v>
      </c>
      <c r="Y2684" s="170">
        <v>0</v>
      </c>
      <c r="Z2684" s="170">
        <v>82.6</v>
      </c>
      <c r="AA2684" s="170">
        <v>0.2</v>
      </c>
      <c r="AB2684" s="170">
        <v>1002.7</v>
      </c>
      <c r="AC2684" s="170">
        <v>6115.5</v>
      </c>
      <c r="AD2684" s="170">
        <v>1990.8</v>
      </c>
      <c r="AE2684" s="170">
        <v>1161.5</v>
      </c>
      <c r="AF2684" s="170">
        <v>13514.1</v>
      </c>
      <c r="AG2684" s="170">
        <v>3976.9</v>
      </c>
      <c r="AH2684" s="43">
        <v>100194.4</v>
      </c>
    </row>
    <row r="2685" spans="1:34">
      <c r="A2685" s="52">
        <v>0</v>
      </c>
      <c r="D2685" s="62">
        <v>1999</v>
      </c>
      <c r="E2685" s="62">
        <v>10</v>
      </c>
      <c r="F2685" s="62">
        <v>2000</v>
      </c>
      <c r="G2685" s="62">
        <v>2000</v>
      </c>
      <c r="H2685" s="170">
        <v>628.9</v>
      </c>
      <c r="I2685" s="170">
        <v>1346.5</v>
      </c>
      <c r="J2685" s="170">
        <v>740.8</v>
      </c>
      <c r="K2685" s="170">
        <v>12771.9</v>
      </c>
      <c r="L2685" s="170">
        <v>7338.9000000000005</v>
      </c>
      <c r="M2685" s="170">
        <v>370.4</v>
      </c>
      <c r="N2685" s="170">
        <v>6212.6</v>
      </c>
      <c r="O2685" s="170">
        <v>1071.0999999999999</v>
      </c>
      <c r="P2685" s="170">
        <v>844</v>
      </c>
      <c r="Q2685" s="170">
        <v>2682.9</v>
      </c>
      <c r="R2685" s="170">
        <v>0</v>
      </c>
      <c r="S2685" s="170">
        <v>2340.9</v>
      </c>
      <c r="T2685" s="170">
        <v>4625.2</v>
      </c>
      <c r="U2685" s="170">
        <v>3825.5</v>
      </c>
      <c r="V2685" s="170">
        <v>22615.599999999999</v>
      </c>
      <c r="W2685" s="170">
        <v>2103.5</v>
      </c>
      <c r="X2685" s="170">
        <v>18478</v>
      </c>
      <c r="Y2685" s="170">
        <v>0</v>
      </c>
      <c r="Z2685" s="170">
        <v>85.6</v>
      </c>
      <c r="AA2685" s="170">
        <v>1962.1999999999998</v>
      </c>
      <c r="AB2685" s="170">
        <v>1090.8</v>
      </c>
      <c r="AC2685" s="170">
        <v>5627.2</v>
      </c>
      <c r="AD2685" s="170">
        <v>2004</v>
      </c>
      <c r="AE2685" s="170">
        <v>1071.4000000000001</v>
      </c>
      <c r="AF2685" s="170">
        <v>13284.7</v>
      </c>
      <c r="AG2685" s="170">
        <v>3465.4</v>
      </c>
      <c r="AH2685" s="43">
        <v>116587.99999999999</v>
      </c>
    </row>
    <row r="2686" spans="1:34">
      <c r="A2686" s="52">
        <v>0</v>
      </c>
      <c r="D2686" s="62">
        <v>1999</v>
      </c>
      <c r="E2686" s="62">
        <v>11</v>
      </c>
      <c r="F2686" s="62">
        <v>2000</v>
      </c>
      <c r="G2686" s="62">
        <v>2000</v>
      </c>
      <c r="H2686" s="170">
        <v>409.29999999999995</v>
      </c>
      <c r="I2686" s="170">
        <v>1062.0999999999999</v>
      </c>
      <c r="J2686" s="170">
        <v>557.1</v>
      </c>
      <c r="K2686" s="170">
        <v>10435.6</v>
      </c>
      <c r="L2686" s="170">
        <v>6184.6</v>
      </c>
      <c r="M2686" s="170">
        <v>277.10000000000002</v>
      </c>
      <c r="N2686" s="170">
        <v>4201.6000000000004</v>
      </c>
      <c r="O2686" s="170">
        <v>1073.9000000000001</v>
      </c>
      <c r="P2686" s="170">
        <v>410.8</v>
      </c>
      <c r="Q2686" s="170">
        <v>2208.8000000000002</v>
      </c>
      <c r="R2686" s="170">
        <v>0</v>
      </c>
      <c r="S2686" s="170">
        <v>2000</v>
      </c>
      <c r="T2686" s="170">
        <v>4098.3999999999996</v>
      </c>
      <c r="U2686" s="170">
        <v>4557.6000000000004</v>
      </c>
      <c r="V2686" s="170">
        <v>17105.2</v>
      </c>
      <c r="W2686" s="170">
        <v>1292.2</v>
      </c>
      <c r="X2686" s="170">
        <v>14622.1</v>
      </c>
      <c r="Y2686" s="170">
        <v>0</v>
      </c>
      <c r="Z2686" s="170">
        <v>70.3</v>
      </c>
      <c r="AA2686" s="170">
        <v>2174.8999999999996</v>
      </c>
      <c r="AB2686" s="170">
        <v>957.8</v>
      </c>
      <c r="AC2686" s="170">
        <v>2883.4</v>
      </c>
      <c r="AD2686" s="170">
        <v>1637.7</v>
      </c>
      <c r="AE2686" s="170">
        <v>1028</v>
      </c>
      <c r="AF2686" s="170">
        <v>11058.2</v>
      </c>
      <c r="AG2686" s="170">
        <v>2620.1999999999998</v>
      </c>
      <c r="AH2686" s="43">
        <v>92926.9</v>
      </c>
    </row>
    <row r="2687" spans="1:34">
      <c r="A2687" s="52">
        <v>0</v>
      </c>
      <c r="D2687" s="62">
        <v>1999</v>
      </c>
      <c r="E2687" s="62">
        <v>12</v>
      </c>
      <c r="F2687" s="62">
        <v>2000</v>
      </c>
      <c r="G2687" s="62">
        <v>2000</v>
      </c>
      <c r="H2687" s="170">
        <v>387</v>
      </c>
      <c r="I2687" s="170">
        <v>1171.4000000000001</v>
      </c>
      <c r="J2687" s="170">
        <v>588.70000000000005</v>
      </c>
      <c r="K2687" s="170">
        <v>9882.3000000000011</v>
      </c>
      <c r="L2687" s="170">
        <v>5834.3</v>
      </c>
      <c r="M2687" s="170">
        <v>279.2</v>
      </c>
      <c r="N2687" s="170">
        <v>3971.1</v>
      </c>
      <c r="O2687" s="170">
        <v>1185.5999999999999</v>
      </c>
      <c r="P2687" s="170">
        <v>357</v>
      </c>
      <c r="Q2687" s="170">
        <v>2509.9</v>
      </c>
      <c r="R2687" s="170">
        <v>0</v>
      </c>
      <c r="S2687" s="170">
        <v>1982.5</v>
      </c>
      <c r="T2687" s="170">
        <v>3724.2999999999997</v>
      </c>
      <c r="U2687" s="170">
        <v>14761.8</v>
      </c>
      <c r="V2687" s="170">
        <v>16972.3</v>
      </c>
      <c r="W2687" s="170">
        <v>1451</v>
      </c>
      <c r="X2687" s="170">
        <v>14227.4</v>
      </c>
      <c r="Y2687" s="170">
        <v>0.3</v>
      </c>
      <c r="Z2687" s="170">
        <v>28.6</v>
      </c>
      <c r="AA2687" s="170">
        <v>1743.8000000000002</v>
      </c>
      <c r="AB2687" s="170">
        <v>964.2</v>
      </c>
      <c r="AC2687" s="170">
        <v>2805.4</v>
      </c>
      <c r="AD2687" s="170">
        <v>1598.5</v>
      </c>
      <c r="AE2687" s="170">
        <v>834.6</v>
      </c>
      <c r="AF2687" s="170">
        <v>12142.5</v>
      </c>
      <c r="AG2687" s="170">
        <v>2424.1</v>
      </c>
      <c r="AH2687" s="43">
        <v>101827.8</v>
      </c>
    </row>
    <row r="2688" spans="1:34">
      <c r="A2688" s="52">
        <v>0</v>
      </c>
      <c r="D2688" s="62">
        <v>2000</v>
      </c>
      <c r="E2688" s="62">
        <v>1</v>
      </c>
      <c r="F2688" s="62">
        <v>2000</v>
      </c>
      <c r="G2688" s="62">
        <v>2000</v>
      </c>
      <c r="H2688" s="170">
        <v>624.20000000000005</v>
      </c>
      <c r="I2688" s="170">
        <v>1020.6</v>
      </c>
      <c r="J2688" s="170">
        <v>454.9</v>
      </c>
      <c r="K2688" s="170">
        <v>6061</v>
      </c>
      <c r="L2688" s="170">
        <v>4868.6000000000004</v>
      </c>
      <c r="M2688" s="170">
        <v>227.6</v>
      </c>
      <c r="N2688" s="170">
        <v>2875.5</v>
      </c>
      <c r="O2688" s="170">
        <v>956.9</v>
      </c>
      <c r="P2688" s="170">
        <v>172.9</v>
      </c>
      <c r="Q2688" s="170">
        <v>1907.9</v>
      </c>
      <c r="R2688" s="170">
        <v>0</v>
      </c>
      <c r="S2688" s="170">
        <v>1680.8999999999999</v>
      </c>
      <c r="T2688" s="170">
        <v>3143.2999999999997</v>
      </c>
      <c r="U2688" s="170">
        <v>2874.8</v>
      </c>
      <c r="V2688" s="170">
        <v>13654.5</v>
      </c>
      <c r="W2688" s="170">
        <v>1138</v>
      </c>
      <c r="X2688" s="170">
        <v>11476.800000000001</v>
      </c>
      <c r="Y2688" s="170">
        <v>0</v>
      </c>
      <c r="Z2688" s="170">
        <v>8.9</v>
      </c>
      <c r="AA2688" s="170">
        <v>1148.4000000000001</v>
      </c>
      <c r="AB2688" s="170">
        <v>885.1</v>
      </c>
      <c r="AC2688" s="170">
        <v>1936.3</v>
      </c>
      <c r="AD2688" s="170">
        <v>1482.6</v>
      </c>
      <c r="AE2688" s="170">
        <v>577.79999999999995</v>
      </c>
      <c r="AF2688" s="170">
        <v>10476</v>
      </c>
      <c r="AG2688" s="170">
        <v>1951.8</v>
      </c>
      <c r="AH2688" s="43">
        <v>71605.300000000017</v>
      </c>
    </row>
    <row r="2689" spans="1:34">
      <c r="A2689" s="52">
        <v>0</v>
      </c>
      <c r="D2689" s="62">
        <v>2000</v>
      </c>
      <c r="E2689" s="62">
        <v>2</v>
      </c>
      <c r="F2689" s="62">
        <v>2000</v>
      </c>
      <c r="G2689" s="62">
        <v>2000</v>
      </c>
      <c r="H2689" s="170">
        <v>1043.5999999999999</v>
      </c>
      <c r="I2689" s="170">
        <v>786</v>
      </c>
      <c r="J2689" s="170">
        <v>301.10000000000002</v>
      </c>
      <c r="K2689" s="170">
        <v>3820.9</v>
      </c>
      <c r="L2689" s="170">
        <v>3864.4</v>
      </c>
      <c r="M2689" s="170">
        <v>176.4</v>
      </c>
      <c r="N2689" s="170">
        <v>1978</v>
      </c>
      <c r="O2689" s="170">
        <v>643.1</v>
      </c>
      <c r="P2689" s="170">
        <v>11.1</v>
      </c>
      <c r="Q2689" s="170">
        <v>1642.6</v>
      </c>
      <c r="R2689" s="170">
        <v>0</v>
      </c>
      <c r="S2689" s="170">
        <v>1409.9</v>
      </c>
      <c r="T2689" s="170">
        <v>2474.2999999999997</v>
      </c>
      <c r="U2689" s="170">
        <v>2918.3</v>
      </c>
      <c r="V2689" s="170">
        <v>8838.6999999999989</v>
      </c>
      <c r="W2689" s="170">
        <v>1286.0999999999999</v>
      </c>
      <c r="X2689" s="170">
        <v>5809.1</v>
      </c>
      <c r="Y2689" s="170">
        <v>0</v>
      </c>
      <c r="Z2689" s="170">
        <v>37.299999999999997</v>
      </c>
      <c r="AA2689" s="170">
        <v>1396.4</v>
      </c>
      <c r="AB2689" s="170">
        <v>675.1</v>
      </c>
      <c r="AC2689" s="170">
        <v>1157.3</v>
      </c>
      <c r="AD2689" s="170">
        <v>1188.7</v>
      </c>
      <c r="AE2689" s="170">
        <v>302.89999999999998</v>
      </c>
      <c r="AF2689" s="170">
        <v>8581.5999999999985</v>
      </c>
      <c r="AG2689" s="170">
        <v>1061.5</v>
      </c>
      <c r="AH2689" s="43">
        <v>51404.4</v>
      </c>
    </row>
    <row r="2690" spans="1:34">
      <c r="A2690" s="52">
        <v>0</v>
      </c>
      <c r="D2690" s="62">
        <v>2000</v>
      </c>
      <c r="E2690" s="62">
        <v>3</v>
      </c>
      <c r="F2690" s="62">
        <v>2000</v>
      </c>
      <c r="G2690" s="62">
        <v>2000</v>
      </c>
      <c r="H2690" s="170">
        <v>822.3</v>
      </c>
      <c r="I2690" s="170">
        <v>968.9</v>
      </c>
      <c r="J2690" s="170">
        <v>413.8</v>
      </c>
      <c r="K2690" s="170">
        <v>7812.4000000000005</v>
      </c>
      <c r="L2690" s="170">
        <v>4104.5</v>
      </c>
      <c r="M2690" s="170">
        <v>223.5</v>
      </c>
      <c r="N2690" s="170">
        <v>2637.8</v>
      </c>
      <c r="O2690" s="170">
        <v>718.5</v>
      </c>
      <c r="P2690" s="170">
        <v>99.4</v>
      </c>
      <c r="Q2690" s="170">
        <v>2004.8</v>
      </c>
      <c r="R2690" s="170">
        <v>0</v>
      </c>
      <c r="S2690" s="170">
        <v>1640.3000000000002</v>
      </c>
      <c r="T2690" s="170">
        <v>3139.3</v>
      </c>
      <c r="U2690" s="170">
        <v>5830.9</v>
      </c>
      <c r="V2690" s="170">
        <v>10645.6</v>
      </c>
      <c r="W2690" s="170">
        <v>1342.3</v>
      </c>
      <c r="X2690" s="170">
        <v>8872.2999999999993</v>
      </c>
      <c r="Y2690" s="170">
        <v>0</v>
      </c>
      <c r="Z2690" s="170">
        <v>0</v>
      </c>
      <c r="AA2690" s="170">
        <v>2184.1999999999998</v>
      </c>
      <c r="AB2690" s="170">
        <v>845.4</v>
      </c>
      <c r="AC2690" s="170">
        <v>1712.2</v>
      </c>
      <c r="AD2690" s="170">
        <v>1310.2</v>
      </c>
      <c r="AE2690" s="170">
        <v>419.3</v>
      </c>
      <c r="AF2690" s="170">
        <v>10350.9</v>
      </c>
      <c r="AG2690" s="170">
        <v>1345</v>
      </c>
      <c r="AH2690" s="43">
        <v>69443.8</v>
      </c>
    </row>
    <row r="2691" spans="1:34">
      <c r="A2691" s="52">
        <v>0</v>
      </c>
      <c r="D2691" s="62">
        <v>2000</v>
      </c>
      <c r="E2691" s="62">
        <v>4</v>
      </c>
      <c r="F2691" s="62">
        <v>2000</v>
      </c>
      <c r="G2691" s="62">
        <v>2000</v>
      </c>
      <c r="H2691" s="170">
        <v>457.4</v>
      </c>
      <c r="I2691" s="170">
        <v>1112.5999999999999</v>
      </c>
      <c r="J2691" s="170">
        <v>526</v>
      </c>
      <c r="K2691" s="170">
        <v>9236.6</v>
      </c>
      <c r="L2691" s="170">
        <v>4849.9000000000005</v>
      </c>
      <c r="M2691" s="170">
        <v>311.39999999999998</v>
      </c>
      <c r="N2691" s="170">
        <v>3690.5</v>
      </c>
      <c r="O2691" s="170">
        <v>1129.5</v>
      </c>
      <c r="P2691" s="170">
        <v>569.6</v>
      </c>
      <c r="Q2691" s="170">
        <v>2373.5</v>
      </c>
      <c r="R2691" s="170">
        <v>0</v>
      </c>
      <c r="S2691" s="170">
        <v>1978</v>
      </c>
      <c r="T2691" s="170">
        <v>4378.3999999999996</v>
      </c>
      <c r="U2691" s="170">
        <v>8119.9</v>
      </c>
      <c r="V2691" s="170">
        <v>16201.699999999999</v>
      </c>
      <c r="W2691" s="170">
        <v>2317.6999999999998</v>
      </c>
      <c r="X2691" s="170">
        <v>12976.6</v>
      </c>
      <c r="Y2691" s="170">
        <v>0</v>
      </c>
      <c r="Z2691" s="170">
        <v>66</v>
      </c>
      <c r="AA2691" s="170">
        <v>1697.6999999999998</v>
      </c>
      <c r="AB2691" s="170">
        <v>929.9</v>
      </c>
      <c r="AC2691" s="170">
        <v>3267.9</v>
      </c>
      <c r="AD2691" s="170">
        <v>1608.7</v>
      </c>
      <c r="AE2691" s="170">
        <v>545.6</v>
      </c>
      <c r="AF2691" s="170">
        <v>11772</v>
      </c>
      <c r="AG2691" s="170">
        <v>2527.3000000000002</v>
      </c>
      <c r="AH2691" s="43">
        <v>92644.4</v>
      </c>
    </row>
    <row r="2692" spans="1:34">
      <c r="A2692" s="52">
        <v>0</v>
      </c>
      <c r="D2692" s="62">
        <v>2000</v>
      </c>
      <c r="E2692" s="62">
        <v>5</v>
      </c>
      <c r="F2692" s="62">
        <v>2000</v>
      </c>
      <c r="G2692" s="62">
        <v>2001</v>
      </c>
      <c r="H2692" s="170">
        <v>779.3</v>
      </c>
      <c r="I2692" s="170">
        <v>1239.7</v>
      </c>
      <c r="J2692" s="170">
        <v>695.9</v>
      </c>
      <c r="K2692" s="170">
        <v>9487.1</v>
      </c>
      <c r="L2692" s="170">
        <v>5352.6</v>
      </c>
      <c r="M2692" s="170">
        <v>407.5</v>
      </c>
      <c r="N2692" s="170">
        <v>6402.4</v>
      </c>
      <c r="O2692" s="170">
        <v>685.8</v>
      </c>
      <c r="P2692" s="170">
        <v>779.6</v>
      </c>
      <c r="Q2692" s="170">
        <v>2524.9</v>
      </c>
      <c r="R2692" s="170">
        <v>0</v>
      </c>
      <c r="S2692" s="170">
        <v>1942.5</v>
      </c>
      <c r="T2692" s="170">
        <v>1750.5</v>
      </c>
      <c r="U2692" s="170">
        <v>6581.9</v>
      </c>
      <c r="V2692" s="170">
        <v>17903.900000000001</v>
      </c>
      <c r="W2692" s="170">
        <v>1784.7</v>
      </c>
      <c r="X2692" s="170">
        <v>17567.599999999999</v>
      </c>
      <c r="Y2692" s="170">
        <v>0</v>
      </c>
      <c r="Z2692" s="170">
        <v>86.3</v>
      </c>
      <c r="AA2692" s="170">
        <v>1.4</v>
      </c>
      <c r="AB2692" s="170">
        <v>1053.4000000000001</v>
      </c>
      <c r="AC2692" s="170">
        <v>4446.2</v>
      </c>
      <c r="AD2692" s="170">
        <v>1869.9</v>
      </c>
      <c r="AE2692" s="170">
        <v>845.7</v>
      </c>
      <c r="AF2692" s="170">
        <v>13224.6</v>
      </c>
      <c r="AG2692" s="170">
        <v>3358.7</v>
      </c>
      <c r="AH2692" s="43">
        <v>100772.09999999998</v>
      </c>
    </row>
    <row r="2693" spans="1:34">
      <c r="A2693" s="52">
        <v>0</v>
      </c>
      <c r="D2693" s="62">
        <v>2000</v>
      </c>
      <c r="E2693" s="62">
        <v>6</v>
      </c>
      <c r="F2693" s="62">
        <v>2000</v>
      </c>
      <c r="G2693" s="62">
        <v>2001</v>
      </c>
      <c r="H2693" s="170">
        <v>592.4</v>
      </c>
      <c r="I2693" s="170">
        <v>1352</v>
      </c>
      <c r="J2693" s="170">
        <v>1233.0999999999999</v>
      </c>
      <c r="K2693" s="170">
        <v>11974.1</v>
      </c>
      <c r="L2693" s="170">
        <v>6743.1</v>
      </c>
      <c r="M2693" s="170">
        <v>477</v>
      </c>
      <c r="N2693" s="170">
        <v>7209.2</v>
      </c>
      <c r="O2693" s="170">
        <v>1067</v>
      </c>
      <c r="P2693" s="170">
        <v>1136.2</v>
      </c>
      <c r="Q2693" s="170">
        <v>2720.7</v>
      </c>
      <c r="R2693" s="170">
        <v>0</v>
      </c>
      <c r="S2693" s="170">
        <v>2180.6999999999998</v>
      </c>
      <c r="T2693" s="170">
        <v>2350.6</v>
      </c>
      <c r="U2693" s="170">
        <v>6233.9</v>
      </c>
      <c r="V2693" s="170">
        <v>21993.3</v>
      </c>
      <c r="W2693" s="170">
        <v>1832.8</v>
      </c>
      <c r="X2693" s="170">
        <v>20008.599999999999</v>
      </c>
      <c r="Y2693" s="170">
        <v>0</v>
      </c>
      <c r="Z2693" s="170">
        <v>131.30000000000001</v>
      </c>
      <c r="AA2693" s="170">
        <v>378.6</v>
      </c>
      <c r="AB2693" s="170">
        <v>1100.4000000000001</v>
      </c>
      <c r="AC2693" s="170">
        <v>6422</v>
      </c>
      <c r="AD2693" s="170">
        <v>2005</v>
      </c>
      <c r="AE2693" s="170">
        <v>1430.4</v>
      </c>
      <c r="AF2693" s="170">
        <v>14102.8</v>
      </c>
      <c r="AG2693" s="170">
        <v>4942.1000000000004</v>
      </c>
      <c r="AH2693" s="43">
        <v>119617.30000000002</v>
      </c>
    </row>
    <row r="2694" spans="1:34">
      <c r="A2694" s="52">
        <v>0</v>
      </c>
      <c r="D2694" s="62">
        <v>2000</v>
      </c>
      <c r="E2694" s="62">
        <v>7</v>
      </c>
      <c r="F2694" s="62">
        <v>2001</v>
      </c>
      <c r="G2694" s="62">
        <v>2001</v>
      </c>
      <c r="H2694" s="170">
        <v>1258.5</v>
      </c>
      <c r="I2694" s="170">
        <v>1396.6</v>
      </c>
      <c r="J2694" s="170">
        <v>2061.1999999999998</v>
      </c>
      <c r="K2694" s="170">
        <v>13002.8</v>
      </c>
      <c r="L2694" s="170">
        <v>7291.2</v>
      </c>
      <c r="M2694" s="170">
        <v>454.5</v>
      </c>
      <c r="N2694" s="170">
        <v>7640</v>
      </c>
      <c r="O2694" s="170">
        <v>971.7</v>
      </c>
      <c r="P2694" s="170">
        <v>1374.2</v>
      </c>
      <c r="Q2694" s="170">
        <v>3100.5</v>
      </c>
      <c r="R2694" s="170">
        <v>0</v>
      </c>
      <c r="S2694" s="170">
        <v>1957.4</v>
      </c>
      <c r="T2694" s="170">
        <v>2750.9</v>
      </c>
      <c r="U2694" s="170">
        <v>6235.8</v>
      </c>
      <c r="V2694" s="170">
        <v>24092.5</v>
      </c>
      <c r="W2694" s="170">
        <v>1976.9</v>
      </c>
      <c r="X2694" s="170">
        <v>22155.4</v>
      </c>
      <c r="Y2694" s="170">
        <v>0</v>
      </c>
      <c r="Z2694" s="170">
        <v>115.1</v>
      </c>
      <c r="AA2694" s="170">
        <v>828.3</v>
      </c>
      <c r="AB2694" s="170">
        <v>1264.9000000000001</v>
      </c>
      <c r="AC2694" s="170">
        <v>7713.5</v>
      </c>
      <c r="AD2694" s="170">
        <v>2135.3000000000002</v>
      </c>
      <c r="AE2694" s="170">
        <v>1639.1</v>
      </c>
      <c r="AF2694" s="170">
        <v>15046</v>
      </c>
      <c r="AG2694" s="170">
        <v>5901.8</v>
      </c>
      <c r="AH2694" s="43">
        <v>132364.1</v>
      </c>
    </row>
    <row r="2695" spans="1:34">
      <c r="A2695" s="52">
        <v>0</v>
      </c>
      <c r="D2695" s="62">
        <v>2000</v>
      </c>
      <c r="E2695" s="62">
        <v>8</v>
      </c>
      <c r="F2695" s="62">
        <v>2001</v>
      </c>
      <c r="G2695" s="62">
        <v>2001</v>
      </c>
      <c r="H2695" s="170">
        <v>1376.7</v>
      </c>
      <c r="I2695" s="170">
        <v>1405.2</v>
      </c>
      <c r="J2695" s="170">
        <v>1665.7</v>
      </c>
      <c r="K2695" s="170">
        <v>9421.6</v>
      </c>
      <c r="L2695" s="170">
        <v>7448.8</v>
      </c>
      <c r="M2695" s="170">
        <v>430.8</v>
      </c>
      <c r="N2695" s="170">
        <v>8156.7</v>
      </c>
      <c r="O2695" s="170">
        <v>1131</v>
      </c>
      <c r="P2695" s="170">
        <v>1239.5</v>
      </c>
      <c r="Q2695" s="170">
        <v>3133.4</v>
      </c>
      <c r="R2695" s="170">
        <v>0</v>
      </c>
      <c r="S2695" s="170">
        <v>1645.1</v>
      </c>
      <c r="T2695" s="170">
        <v>3004.3</v>
      </c>
      <c r="U2695" s="170">
        <v>6728</v>
      </c>
      <c r="V2695" s="170">
        <v>24325.8</v>
      </c>
      <c r="W2695" s="170">
        <v>2529.6999999999998</v>
      </c>
      <c r="X2695" s="170">
        <v>21022.799999999999</v>
      </c>
      <c r="Y2695" s="170">
        <v>0</v>
      </c>
      <c r="Z2695" s="170">
        <v>92.1</v>
      </c>
      <c r="AA2695" s="170">
        <v>1874.1</v>
      </c>
      <c r="AB2695" s="170">
        <v>1267.5999999999999</v>
      </c>
      <c r="AC2695" s="170">
        <v>8202.2999999999993</v>
      </c>
      <c r="AD2695" s="170">
        <v>2292.1</v>
      </c>
      <c r="AE2695" s="170">
        <v>1822.3</v>
      </c>
      <c r="AF2695" s="170">
        <v>15589.6</v>
      </c>
      <c r="AG2695" s="170">
        <v>6211.5</v>
      </c>
      <c r="AH2695" s="43">
        <v>132016.70000000004</v>
      </c>
    </row>
    <row r="2696" spans="1:34">
      <c r="A2696" s="52">
        <v>0</v>
      </c>
      <c r="D2696" s="62">
        <v>2000</v>
      </c>
      <c r="E2696" s="62">
        <v>9</v>
      </c>
      <c r="F2696" s="62">
        <v>2001</v>
      </c>
      <c r="G2696" s="62">
        <v>2001</v>
      </c>
      <c r="H2696" s="170">
        <v>601.79999999999995</v>
      </c>
      <c r="I2696" s="170">
        <v>1355.9</v>
      </c>
      <c r="J2696" s="170">
        <v>1232.3</v>
      </c>
      <c r="K2696" s="170">
        <v>8596.9</v>
      </c>
      <c r="L2696" s="170">
        <v>6594.7</v>
      </c>
      <c r="M2696" s="170">
        <v>283.60000000000002</v>
      </c>
      <c r="N2696" s="170">
        <v>6467.7</v>
      </c>
      <c r="O2696" s="170">
        <v>993.8</v>
      </c>
      <c r="P2696" s="170">
        <v>955.7</v>
      </c>
      <c r="Q2696" s="170">
        <v>2805</v>
      </c>
      <c r="R2696" s="170">
        <v>0</v>
      </c>
      <c r="S2696" s="170">
        <v>1906</v>
      </c>
      <c r="T2696" s="170">
        <v>2635.8</v>
      </c>
      <c r="U2696" s="170">
        <v>5915.1</v>
      </c>
      <c r="V2696" s="170">
        <v>20592</v>
      </c>
      <c r="W2696" s="170">
        <v>2406.1</v>
      </c>
      <c r="X2696" s="170">
        <v>18242.599999999999</v>
      </c>
      <c r="Y2696" s="170">
        <v>0</v>
      </c>
      <c r="Z2696" s="170">
        <v>79.599999999999994</v>
      </c>
      <c r="AA2696" s="170">
        <v>1322.1</v>
      </c>
      <c r="AB2696" s="170">
        <v>1090.4000000000001</v>
      </c>
      <c r="AC2696" s="170">
        <v>6606.7</v>
      </c>
      <c r="AD2696" s="170">
        <v>2021</v>
      </c>
      <c r="AE2696" s="170">
        <v>1411.3</v>
      </c>
      <c r="AF2696" s="170">
        <v>14093.4</v>
      </c>
      <c r="AG2696" s="170">
        <v>5181</v>
      </c>
      <c r="AH2696" s="43">
        <v>113390.5</v>
      </c>
    </row>
    <row r="2697" spans="1:34">
      <c r="A2697" s="52">
        <v>0</v>
      </c>
      <c r="D2697" s="62">
        <v>2000</v>
      </c>
      <c r="E2697" s="62">
        <v>10</v>
      </c>
      <c r="F2697" s="62">
        <v>2001</v>
      </c>
      <c r="G2697" s="62">
        <v>2001</v>
      </c>
      <c r="H2697" s="170">
        <v>83.2</v>
      </c>
      <c r="I2697" s="170">
        <v>1138</v>
      </c>
      <c r="J2697" s="170">
        <v>990.6</v>
      </c>
      <c r="K2697" s="170">
        <v>12231.1</v>
      </c>
      <c r="L2697" s="170">
        <v>6534.2</v>
      </c>
      <c r="M2697" s="170">
        <v>154.19999999999999</v>
      </c>
      <c r="N2697" s="170">
        <v>4604</v>
      </c>
      <c r="O2697" s="170">
        <v>1195.1000000000001</v>
      </c>
      <c r="P2697" s="170">
        <v>411.7</v>
      </c>
      <c r="Q2697" s="170">
        <v>2357.9</v>
      </c>
      <c r="R2697" s="170">
        <v>0</v>
      </c>
      <c r="S2697" s="170">
        <v>2105.1</v>
      </c>
      <c r="T2697" s="170">
        <v>3639.3</v>
      </c>
      <c r="U2697" s="170">
        <v>5306.2</v>
      </c>
      <c r="V2697" s="170">
        <v>17014.599999999999</v>
      </c>
      <c r="W2697" s="170">
        <v>2784</v>
      </c>
      <c r="X2697" s="170">
        <v>14397.3</v>
      </c>
      <c r="Y2697" s="170">
        <v>0</v>
      </c>
      <c r="Z2697" s="170">
        <v>82.1</v>
      </c>
      <c r="AA2697" s="170">
        <v>11</v>
      </c>
      <c r="AB2697" s="170">
        <v>1028.5</v>
      </c>
      <c r="AC2697" s="170">
        <v>4064.4</v>
      </c>
      <c r="AD2697" s="170">
        <v>1657.7</v>
      </c>
      <c r="AE2697" s="170">
        <v>555.29999999999995</v>
      </c>
      <c r="AF2697" s="170">
        <v>12370.6</v>
      </c>
      <c r="AG2697" s="170">
        <v>2612.3000000000002</v>
      </c>
      <c r="AH2697" s="43">
        <v>97328.400000000009</v>
      </c>
    </row>
    <row r="2698" spans="1:34">
      <c r="A2698" s="52">
        <v>0</v>
      </c>
      <c r="D2698" s="62">
        <v>2000</v>
      </c>
      <c r="E2698" s="62">
        <v>11</v>
      </c>
      <c r="F2698" s="62">
        <v>2001</v>
      </c>
      <c r="G2698" s="62">
        <v>2001</v>
      </c>
      <c r="H2698" s="170">
        <v>7.3</v>
      </c>
      <c r="I2698" s="170">
        <v>1062.2</v>
      </c>
      <c r="J2698" s="170">
        <v>810</v>
      </c>
      <c r="K2698" s="170">
        <v>8797.1999999999989</v>
      </c>
      <c r="L2698" s="170">
        <v>5697.9</v>
      </c>
      <c r="M2698" s="170">
        <v>232.1</v>
      </c>
      <c r="N2698" s="170">
        <v>3899.3</v>
      </c>
      <c r="O2698" s="170">
        <v>1112.2</v>
      </c>
      <c r="P2698" s="170">
        <v>271.8</v>
      </c>
      <c r="Q2698" s="170">
        <v>2290.1</v>
      </c>
      <c r="R2698" s="170">
        <v>0</v>
      </c>
      <c r="S2698" s="170">
        <v>2000</v>
      </c>
      <c r="T2698" s="170">
        <v>2945</v>
      </c>
      <c r="U2698" s="170">
        <v>5518.5</v>
      </c>
      <c r="V2698" s="170">
        <v>15197.800000000001</v>
      </c>
      <c r="W2698" s="170">
        <v>2502.6999999999998</v>
      </c>
      <c r="X2698" s="170">
        <v>13415.300000000001</v>
      </c>
      <c r="Y2698" s="170">
        <v>0</v>
      </c>
      <c r="Z2698" s="170">
        <v>60.8</v>
      </c>
      <c r="AA2698" s="170">
        <v>16.2</v>
      </c>
      <c r="AB2698" s="170">
        <v>910.4</v>
      </c>
      <c r="AC2698" s="170">
        <v>2417.4</v>
      </c>
      <c r="AD2698" s="170">
        <v>1485</v>
      </c>
      <c r="AE2698" s="170">
        <v>203.7</v>
      </c>
      <c r="AF2698" s="170">
        <v>11598.9</v>
      </c>
      <c r="AG2698" s="170">
        <v>2059.6</v>
      </c>
      <c r="AH2698" s="43">
        <v>84511.39999999998</v>
      </c>
    </row>
    <row r="2699" spans="1:34">
      <c r="A2699" s="52">
        <v>0</v>
      </c>
      <c r="D2699" s="62">
        <v>2000</v>
      </c>
      <c r="E2699" s="62">
        <v>12</v>
      </c>
      <c r="F2699" s="62">
        <v>2001</v>
      </c>
      <c r="G2699" s="62">
        <v>2001</v>
      </c>
      <c r="H2699" s="170">
        <v>4.2</v>
      </c>
      <c r="I2699" s="170">
        <v>1102</v>
      </c>
      <c r="J2699" s="170">
        <v>1118.7</v>
      </c>
      <c r="K2699" s="170">
        <v>9785.4000000000015</v>
      </c>
      <c r="L2699" s="170">
        <v>5076</v>
      </c>
      <c r="M2699" s="170">
        <v>381.5</v>
      </c>
      <c r="N2699" s="170">
        <v>3707.3</v>
      </c>
      <c r="O2699" s="170">
        <v>1220.5999999999999</v>
      </c>
      <c r="P2699" s="170">
        <v>232.5</v>
      </c>
      <c r="Q2699" s="170">
        <v>2375.3000000000002</v>
      </c>
      <c r="R2699" s="170">
        <v>0</v>
      </c>
      <c r="S2699" s="170">
        <v>2092.8000000000002</v>
      </c>
      <c r="T2699" s="170">
        <v>2645</v>
      </c>
      <c r="U2699" s="170">
        <v>5032.5</v>
      </c>
      <c r="V2699" s="170">
        <v>14420.1</v>
      </c>
      <c r="W2699" s="170">
        <v>2311.4</v>
      </c>
      <c r="X2699" s="170">
        <v>16138.8</v>
      </c>
      <c r="Y2699" s="170">
        <v>0</v>
      </c>
      <c r="Z2699" s="170">
        <v>0</v>
      </c>
      <c r="AA2699" s="170">
        <v>111.7</v>
      </c>
      <c r="AB2699" s="170">
        <v>1071.3</v>
      </c>
      <c r="AC2699" s="170">
        <v>2673.4</v>
      </c>
      <c r="AD2699" s="170">
        <v>1571.8</v>
      </c>
      <c r="AE2699" s="170">
        <v>276.39999999999998</v>
      </c>
      <c r="AF2699" s="170">
        <v>11900.2</v>
      </c>
      <c r="AG2699" s="170">
        <v>3056</v>
      </c>
      <c r="AH2699" s="43">
        <v>88304.9</v>
      </c>
    </row>
    <row r="2700" spans="1:34">
      <c r="A2700" s="52">
        <v>0</v>
      </c>
      <c r="D2700" s="62">
        <v>2001</v>
      </c>
      <c r="E2700" s="62">
        <v>1</v>
      </c>
      <c r="F2700" s="62">
        <v>2001</v>
      </c>
      <c r="G2700" s="62">
        <v>2001</v>
      </c>
      <c r="H2700" s="170">
        <v>1</v>
      </c>
      <c r="I2700" s="170">
        <v>910.9</v>
      </c>
      <c r="J2700" s="170">
        <v>639.1</v>
      </c>
      <c r="K2700" s="170">
        <v>4736.8</v>
      </c>
      <c r="L2700" s="170">
        <v>4039.9</v>
      </c>
      <c r="M2700" s="170">
        <v>376.3</v>
      </c>
      <c r="N2700" s="170">
        <v>2319.6999999999998</v>
      </c>
      <c r="O2700" s="170">
        <v>900</v>
      </c>
      <c r="P2700" s="170">
        <v>116.7</v>
      </c>
      <c r="Q2700" s="170">
        <v>2002.1</v>
      </c>
      <c r="R2700" s="170">
        <v>0</v>
      </c>
      <c r="S2700" s="170">
        <v>1781.9</v>
      </c>
      <c r="T2700" s="170">
        <v>2729.5</v>
      </c>
      <c r="U2700" s="170">
        <v>14111.9</v>
      </c>
      <c r="V2700" s="170">
        <v>12029.300000000001</v>
      </c>
      <c r="W2700" s="170">
        <v>1885.3</v>
      </c>
      <c r="X2700" s="170">
        <v>10904.199999999999</v>
      </c>
      <c r="Y2700" s="170">
        <v>0</v>
      </c>
      <c r="Z2700" s="170">
        <v>0</v>
      </c>
      <c r="AA2700" s="170">
        <v>0.5</v>
      </c>
      <c r="AB2700" s="170">
        <v>972.4</v>
      </c>
      <c r="AC2700" s="170">
        <v>1808.8</v>
      </c>
      <c r="AD2700" s="170">
        <v>1346.6</v>
      </c>
      <c r="AE2700" s="170">
        <v>259.3</v>
      </c>
      <c r="AF2700" s="170">
        <v>10777.3</v>
      </c>
      <c r="AG2700" s="170">
        <v>2053.6</v>
      </c>
      <c r="AH2700" s="43">
        <v>76703.10000000002</v>
      </c>
    </row>
    <row r="2701" spans="1:34">
      <c r="A2701" s="52">
        <v>0</v>
      </c>
      <c r="D2701" s="62">
        <v>2001</v>
      </c>
      <c r="E2701" s="62">
        <v>2</v>
      </c>
      <c r="F2701" s="62">
        <v>2001</v>
      </c>
      <c r="G2701" s="62">
        <v>2001</v>
      </c>
      <c r="H2701" s="170">
        <v>7.1</v>
      </c>
      <c r="I2701" s="170">
        <v>785.7</v>
      </c>
      <c r="J2701" s="170">
        <v>506.3</v>
      </c>
      <c r="K2701" s="170">
        <v>4018.2000000000003</v>
      </c>
      <c r="L2701" s="170">
        <v>3199.3</v>
      </c>
      <c r="M2701" s="170">
        <v>327.39999999999998</v>
      </c>
      <c r="N2701" s="170">
        <v>2227.1999999999998</v>
      </c>
      <c r="O2701" s="170">
        <v>585.20000000000005</v>
      </c>
      <c r="P2701" s="170">
        <v>40.299999999999997</v>
      </c>
      <c r="Q2701" s="170">
        <v>1662.3</v>
      </c>
      <c r="R2701" s="170">
        <v>0</v>
      </c>
      <c r="S2701" s="170">
        <v>1437.9</v>
      </c>
      <c r="T2701" s="170">
        <v>3480.7999999999997</v>
      </c>
      <c r="U2701" s="170">
        <v>5255.6</v>
      </c>
      <c r="V2701" s="170">
        <v>11104.1</v>
      </c>
      <c r="W2701" s="170">
        <v>1493.3000000000002</v>
      </c>
      <c r="X2701" s="170">
        <v>8815.5</v>
      </c>
      <c r="Y2701" s="170">
        <v>0</v>
      </c>
      <c r="Z2701" s="170">
        <v>0</v>
      </c>
      <c r="AA2701" s="170">
        <v>9.6</v>
      </c>
      <c r="AB2701" s="170">
        <v>691</v>
      </c>
      <c r="AC2701" s="170">
        <v>1961.7</v>
      </c>
      <c r="AD2701" s="170">
        <v>1250.2</v>
      </c>
      <c r="AE2701" s="170">
        <v>123.8</v>
      </c>
      <c r="AF2701" s="170">
        <v>8623</v>
      </c>
      <c r="AG2701" s="170">
        <v>1236</v>
      </c>
      <c r="AH2701" s="43">
        <v>58841.5</v>
      </c>
    </row>
    <row r="2702" spans="1:34">
      <c r="A2702" s="52">
        <v>0</v>
      </c>
      <c r="D2702" s="62">
        <v>2001</v>
      </c>
      <c r="E2702" s="62">
        <v>3</v>
      </c>
      <c r="F2702" s="62">
        <v>2001</v>
      </c>
      <c r="G2702" s="62">
        <v>2001</v>
      </c>
      <c r="H2702" s="170">
        <v>6</v>
      </c>
      <c r="I2702" s="170">
        <v>956.5</v>
      </c>
      <c r="J2702" s="170">
        <v>855.6</v>
      </c>
      <c r="K2702" s="170">
        <v>5943.1</v>
      </c>
      <c r="L2702" s="170">
        <v>3984.2</v>
      </c>
      <c r="M2702" s="170">
        <v>238</v>
      </c>
      <c r="N2702" s="170">
        <v>3017.8</v>
      </c>
      <c r="O2702" s="170">
        <v>638.90000000000009</v>
      </c>
      <c r="P2702" s="170">
        <v>196.4</v>
      </c>
      <c r="Q2702" s="170">
        <v>1949.5</v>
      </c>
      <c r="R2702" s="170">
        <v>0</v>
      </c>
      <c r="S2702" s="170">
        <v>1159.4000000000001</v>
      </c>
      <c r="T2702" s="170">
        <v>4519.1000000000004</v>
      </c>
      <c r="U2702" s="170">
        <v>4107.8</v>
      </c>
      <c r="V2702" s="170">
        <v>12974.3</v>
      </c>
      <c r="W2702" s="170">
        <v>1547.6999999999998</v>
      </c>
      <c r="X2702" s="170">
        <v>9698.6</v>
      </c>
      <c r="Y2702" s="170">
        <v>0</v>
      </c>
      <c r="Z2702" s="170">
        <v>0</v>
      </c>
      <c r="AA2702" s="170">
        <v>134.80000000000001</v>
      </c>
      <c r="AB2702" s="170">
        <v>827.7</v>
      </c>
      <c r="AC2702" s="170">
        <v>1649.5</v>
      </c>
      <c r="AD2702" s="170">
        <v>1432.7</v>
      </c>
      <c r="AE2702" s="170">
        <v>384.2</v>
      </c>
      <c r="AF2702" s="170">
        <v>10104.700000000001</v>
      </c>
      <c r="AG2702" s="170">
        <v>963.1</v>
      </c>
      <c r="AH2702" s="43">
        <v>67289.599999999991</v>
      </c>
    </row>
    <row r="2703" spans="1:34">
      <c r="A2703" s="52">
        <v>0</v>
      </c>
      <c r="D2703" s="62">
        <v>2001</v>
      </c>
      <c r="E2703" s="62">
        <v>4</v>
      </c>
      <c r="F2703" s="62">
        <v>2001</v>
      </c>
      <c r="G2703" s="62">
        <v>2001</v>
      </c>
      <c r="H2703" s="170">
        <v>24.4</v>
      </c>
      <c r="I2703" s="170">
        <v>1019.8</v>
      </c>
      <c r="J2703" s="170">
        <v>803.1</v>
      </c>
      <c r="K2703" s="170">
        <v>10742.099999999999</v>
      </c>
      <c r="L2703" s="170">
        <v>4178.7000000000007</v>
      </c>
      <c r="M2703" s="170">
        <v>310.39999999999998</v>
      </c>
      <c r="N2703" s="170">
        <v>3548.5</v>
      </c>
      <c r="O2703" s="170">
        <v>769.2</v>
      </c>
      <c r="P2703" s="170">
        <v>540</v>
      </c>
      <c r="Q2703" s="170">
        <v>2133</v>
      </c>
      <c r="R2703" s="170">
        <v>0</v>
      </c>
      <c r="S2703" s="170">
        <v>1792.8999999999999</v>
      </c>
      <c r="T2703" s="170">
        <v>4252.7</v>
      </c>
      <c r="U2703" s="170">
        <v>4640.6000000000004</v>
      </c>
      <c r="V2703" s="170">
        <v>15863.199999999999</v>
      </c>
      <c r="W2703" s="170">
        <v>1971.5</v>
      </c>
      <c r="X2703" s="170">
        <v>12685.4</v>
      </c>
      <c r="Y2703" s="170">
        <v>0</v>
      </c>
      <c r="Z2703" s="170">
        <v>28.7</v>
      </c>
      <c r="AA2703" s="170">
        <v>129.4</v>
      </c>
      <c r="AB2703" s="170">
        <v>899.7</v>
      </c>
      <c r="AC2703" s="170">
        <v>1970.9</v>
      </c>
      <c r="AD2703" s="170">
        <v>1702.8</v>
      </c>
      <c r="AE2703" s="170">
        <v>396.1</v>
      </c>
      <c r="AF2703" s="170">
        <v>10854.5</v>
      </c>
      <c r="AG2703" s="170">
        <v>1766.3</v>
      </c>
      <c r="AH2703" s="43">
        <v>83023.900000000009</v>
      </c>
    </row>
    <row r="2704" spans="1:34">
      <c r="A2704" s="52">
        <v>0</v>
      </c>
      <c r="D2704" s="62">
        <v>2001</v>
      </c>
      <c r="E2704" s="62">
        <v>5</v>
      </c>
      <c r="F2704" s="62">
        <v>2001</v>
      </c>
      <c r="G2704" s="62">
        <v>2002</v>
      </c>
      <c r="H2704" s="170">
        <v>1051.2</v>
      </c>
      <c r="I2704" s="170">
        <v>1177.5</v>
      </c>
      <c r="J2704" s="170">
        <v>1279.7</v>
      </c>
      <c r="K2704" s="170">
        <v>9050.7999999999993</v>
      </c>
      <c r="L2704" s="170">
        <v>5123.7</v>
      </c>
      <c r="M2704" s="170">
        <v>316.60000000000002</v>
      </c>
      <c r="N2704" s="170">
        <v>6002.5</v>
      </c>
      <c r="O2704" s="170">
        <v>870.2</v>
      </c>
      <c r="P2704" s="170">
        <v>1136</v>
      </c>
      <c r="Q2704" s="170">
        <v>2589.3000000000002</v>
      </c>
      <c r="R2704" s="170">
        <v>0</v>
      </c>
      <c r="S2704" s="170">
        <v>2009.6</v>
      </c>
      <c r="T2704" s="170">
        <v>2114.8000000000002</v>
      </c>
      <c r="U2704" s="170">
        <v>5020.8</v>
      </c>
      <c r="V2704" s="170">
        <v>18578.5</v>
      </c>
      <c r="W2704" s="170">
        <v>1027</v>
      </c>
      <c r="X2704" s="170">
        <v>15332.4</v>
      </c>
      <c r="Y2704" s="170">
        <v>0</v>
      </c>
      <c r="Z2704" s="170">
        <v>7.5</v>
      </c>
      <c r="AA2704" s="170">
        <v>1457.6</v>
      </c>
      <c r="AB2704" s="170">
        <v>999.1</v>
      </c>
      <c r="AC2704" s="170">
        <v>4048.8</v>
      </c>
      <c r="AD2704" s="170">
        <v>1992.4</v>
      </c>
      <c r="AE2704" s="170">
        <v>713.7</v>
      </c>
      <c r="AF2704" s="170">
        <v>12220.1</v>
      </c>
      <c r="AG2704" s="170">
        <v>3584.9</v>
      </c>
      <c r="AH2704" s="43">
        <v>97704.7</v>
      </c>
    </row>
    <row r="2705" spans="1:34">
      <c r="A2705" s="52">
        <v>0</v>
      </c>
      <c r="D2705" s="62">
        <v>2001</v>
      </c>
      <c r="E2705" s="62">
        <v>6</v>
      </c>
      <c r="F2705" s="62">
        <v>2001</v>
      </c>
      <c r="G2705" s="62">
        <v>2002</v>
      </c>
      <c r="H2705" s="170">
        <v>1058.2</v>
      </c>
      <c r="I2705" s="170">
        <v>1287.8</v>
      </c>
      <c r="J2705" s="170">
        <v>1515.4</v>
      </c>
      <c r="K2705" s="170">
        <v>11569.8</v>
      </c>
      <c r="L2705" s="170">
        <v>6587.3</v>
      </c>
      <c r="M2705" s="170">
        <v>387.2</v>
      </c>
      <c r="N2705" s="170">
        <v>6912.4</v>
      </c>
      <c r="O2705" s="170">
        <v>833</v>
      </c>
      <c r="P2705" s="170">
        <v>1181.5999999999999</v>
      </c>
      <c r="Q2705" s="170">
        <v>2736.5</v>
      </c>
      <c r="R2705" s="170">
        <v>0</v>
      </c>
      <c r="S2705" s="170">
        <v>1723.9</v>
      </c>
      <c r="T2705" s="170">
        <v>2331.1</v>
      </c>
      <c r="U2705" s="170">
        <v>6610.6</v>
      </c>
      <c r="V2705" s="170">
        <v>21096.400000000001</v>
      </c>
      <c r="W2705" s="170">
        <v>1097.2</v>
      </c>
      <c r="X2705" s="170">
        <v>18845.599999999999</v>
      </c>
      <c r="Y2705" s="170">
        <v>0</v>
      </c>
      <c r="Z2705" s="170">
        <v>75.7</v>
      </c>
      <c r="AA2705" s="170">
        <v>1239.4000000000001</v>
      </c>
      <c r="AB2705" s="170">
        <v>1067.4000000000001</v>
      </c>
      <c r="AC2705" s="170">
        <v>5550.2</v>
      </c>
      <c r="AD2705" s="170">
        <v>2065.8000000000002</v>
      </c>
      <c r="AE2705" s="170">
        <v>1285</v>
      </c>
      <c r="AF2705" s="170">
        <v>13243.1</v>
      </c>
      <c r="AG2705" s="170">
        <v>5330.5</v>
      </c>
      <c r="AH2705" s="43">
        <v>115631.09999999999</v>
      </c>
    </row>
    <row r="2706" spans="1:34">
      <c r="A2706" s="52">
        <v>0</v>
      </c>
      <c r="D2706" s="62">
        <v>2001</v>
      </c>
      <c r="E2706" s="62">
        <v>7</v>
      </c>
      <c r="F2706" s="62">
        <v>2002</v>
      </c>
      <c r="G2706" s="62">
        <v>2002</v>
      </c>
      <c r="H2706" s="170">
        <v>1178.9000000000001</v>
      </c>
      <c r="I2706" s="170">
        <v>1339.4</v>
      </c>
      <c r="J2706" s="170">
        <v>1188.9000000000001</v>
      </c>
      <c r="K2706" s="170">
        <v>12289.8</v>
      </c>
      <c r="L2706" s="170">
        <v>6616.8</v>
      </c>
      <c r="M2706" s="170">
        <v>443.4</v>
      </c>
      <c r="N2706" s="170">
        <v>7701.2</v>
      </c>
      <c r="O2706" s="170">
        <v>973.2</v>
      </c>
      <c r="P2706" s="170">
        <v>1197.4000000000001</v>
      </c>
      <c r="Q2706" s="170">
        <v>2891.7</v>
      </c>
      <c r="R2706" s="170">
        <v>0</v>
      </c>
      <c r="S2706" s="170">
        <v>1779.3</v>
      </c>
      <c r="T2706" s="170">
        <v>2881.2</v>
      </c>
      <c r="U2706" s="170">
        <v>7555.9</v>
      </c>
      <c r="V2706" s="170">
        <v>24003.9</v>
      </c>
      <c r="W2706" s="170">
        <v>1295.5</v>
      </c>
      <c r="X2706" s="170">
        <v>21563.7</v>
      </c>
      <c r="Y2706" s="170">
        <v>0.2</v>
      </c>
      <c r="Z2706" s="170">
        <v>99.9</v>
      </c>
      <c r="AA2706" s="170">
        <v>1401.7</v>
      </c>
      <c r="AB2706" s="170">
        <v>1144.5999999999999</v>
      </c>
      <c r="AC2706" s="170">
        <v>6875.4</v>
      </c>
      <c r="AD2706" s="170">
        <v>2221.5</v>
      </c>
      <c r="AE2706" s="170">
        <v>1521.7</v>
      </c>
      <c r="AF2706" s="170">
        <v>13726.9</v>
      </c>
      <c r="AG2706" s="170">
        <v>5653.7</v>
      </c>
      <c r="AH2706" s="43">
        <v>127545.79999999997</v>
      </c>
    </row>
    <row r="2707" spans="1:34">
      <c r="A2707" s="52">
        <v>0</v>
      </c>
      <c r="D2707" s="62">
        <v>2001</v>
      </c>
      <c r="E2707" s="62">
        <v>8</v>
      </c>
      <c r="F2707" s="62">
        <v>2002</v>
      </c>
      <c r="G2707" s="62">
        <v>2002</v>
      </c>
      <c r="H2707" s="170">
        <v>1236.0999999999999</v>
      </c>
      <c r="I2707" s="170">
        <v>1371.6</v>
      </c>
      <c r="J2707" s="170">
        <v>1402.5</v>
      </c>
      <c r="K2707" s="170">
        <v>9077.7000000000007</v>
      </c>
      <c r="L2707" s="170">
        <v>6511.2</v>
      </c>
      <c r="M2707" s="170">
        <v>450</v>
      </c>
      <c r="N2707" s="170">
        <v>8253.4</v>
      </c>
      <c r="O2707" s="170">
        <v>1065</v>
      </c>
      <c r="P2707" s="170">
        <v>1274.5</v>
      </c>
      <c r="Q2707" s="170">
        <v>3015.2</v>
      </c>
      <c r="R2707" s="170">
        <v>0</v>
      </c>
      <c r="S2707" s="170">
        <v>1770.7</v>
      </c>
      <c r="T2707" s="170">
        <v>2942</v>
      </c>
      <c r="U2707" s="170">
        <v>9178.2999999999993</v>
      </c>
      <c r="V2707" s="170">
        <v>25047.4</v>
      </c>
      <c r="W2707" s="170">
        <v>1868.9</v>
      </c>
      <c r="X2707" s="170">
        <v>21886.3</v>
      </c>
      <c r="Y2707" s="170">
        <v>0</v>
      </c>
      <c r="Z2707" s="170">
        <v>97.8</v>
      </c>
      <c r="AA2707" s="170">
        <v>1180.9000000000001</v>
      </c>
      <c r="AB2707" s="170">
        <v>1159.5</v>
      </c>
      <c r="AC2707" s="170">
        <v>7732.9</v>
      </c>
      <c r="AD2707" s="170">
        <v>2214.1999999999998</v>
      </c>
      <c r="AE2707" s="170">
        <v>1689.6</v>
      </c>
      <c r="AF2707" s="170">
        <v>13764.8</v>
      </c>
      <c r="AG2707" s="170">
        <v>6270.1</v>
      </c>
      <c r="AH2707" s="43">
        <v>130460.6</v>
      </c>
    </row>
    <row r="2708" spans="1:34">
      <c r="A2708" s="52">
        <v>0</v>
      </c>
      <c r="D2708" s="62">
        <v>2001</v>
      </c>
      <c r="E2708" s="62">
        <v>9</v>
      </c>
      <c r="F2708" s="62">
        <v>2002</v>
      </c>
      <c r="G2708" s="62">
        <v>2002</v>
      </c>
      <c r="H2708" s="170">
        <v>773.3</v>
      </c>
      <c r="I2708" s="170">
        <v>1275.3</v>
      </c>
      <c r="J2708" s="170">
        <v>1337.4</v>
      </c>
      <c r="K2708" s="170">
        <v>8669.9</v>
      </c>
      <c r="L2708" s="170">
        <v>5922.7</v>
      </c>
      <c r="M2708" s="170">
        <v>421.2</v>
      </c>
      <c r="N2708" s="170">
        <v>6967.8</v>
      </c>
      <c r="O2708" s="170">
        <v>1046.5</v>
      </c>
      <c r="P2708" s="170">
        <v>1046.0999999999999</v>
      </c>
      <c r="Q2708" s="170">
        <v>2787.7</v>
      </c>
      <c r="R2708" s="170">
        <v>0</v>
      </c>
      <c r="S2708" s="170">
        <v>1581.1</v>
      </c>
      <c r="T2708" s="170">
        <v>2636.1</v>
      </c>
      <c r="U2708" s="170">
        <v>6445.1</v>
      </c>
      <c r="V2708" s="170">
        <v>20742.3</v>
      </c>
      <c r="W2708" s="170">
        <v>1773.1</v>
      </c>
      <c r="X2708" s="170">
        <v>19900.599999999999</v>
      </c>
      <c r="Y2708" s="170">
        <v>0</v>
      </c>
      <c r="Z2708" s="170">
        <v>85.8</v>
      </c>
      <c r="AA2708" s="170">
        <v>569.20000000000005</v>
      </c>
      <c r="AB2708" s="170">
        <v>1077.3</v>
      </c>
      <c r="AC2708" s="170">
        <v>6485.7</v>
      </c>
      <c r="AD2708" s="170">
        <v>2083.1</v>
      </c>
      <c r="AE2708" s="170">
        <v>1477.4</v>
      </c>
      <c r="AF2708" s="170">
        <v>12238.3</v>
      </c>
      <c r="AG2708" s="170">
        <v>5476.5</v>
      </c>
      <c r="AH2708" s="43">
        <v>112819.5</v>
      </c>
    </row>
    <row r="2709" spans="1:34">
      <c r="A2709" s="52">
        <v>0</v>
      </c>
      <c r="D2709" s="62">
        <v>2001</v>
      </c>
      <c r="E2709" s="62">
        <v>10</v>
      </c>
      <c r="F2709" s="62">
        <v>2002</v>
      </c>
      <c r="G2709" s="62">
        <v>2002</v>
      </c>
      <c r="H2709" s="170">
        <v>348.3</v>
      </c>
      <c r="I2709" s="170">
        <v>1162</v>
      </c>
      <c r="J2709" s="170">
        <v>1099.9000000000001</v>
      </c>
      <c r="K2709" s="170">
        <v>14587.3</v>
      </c>
      <c r="L2709" s="170">
        <v>6607</v>
      </c>
      <c r="M2709" s="170">
        <v>404.1</v>
      </c>
      <c r="N2709" s="170">
        <v>6289.1</v>
      </c>
      <c r="O2709" s="170">
        <v>1369.8999999999999</v>
      </c>
      <c r="P2709" s="170">
        <v>843.5</v>
      </c>
      <c r="Q2709" s="170">
        <v>2682.5</v>
      </c>
      <c r="R2709" s="170">
        <v>0</v>
      </c>
      <c r="S2709" s="170">
        <v>2190.6999999999998</v>
      </c>
      <c r="T2709" s="170">
        <v>3755.8</v>
      </c>
      <c r="U2709" s="170">
        <v>6350.0999999999995</v>
      </c>
      <c r="V2709" s="170">
        <v>19490.3</v>
      </c>
      <c r="W2709" s="170">
        <v>1968.8</v>
      </c>
      <c r="X2709" s="170">
        <v>19012.699999999997</v>
      </c>
      <c r="Y2709" s="170">
        <v>0</v>
      </c>
      <c r="Z2709" s="170">
        <v>78.599999999999994</v>
      </c>
      <c r="AA2709" s="170">
        <v>1278.8</v>
      </c>
      <c r="AB2709" s="170">
        <v>1024.2</v>
      </c>
      <c r="AC2709" s="170">
        <v>4937.3999999999996</v>
      </c>
      <c r="AD2709" s="170">
        <v>2111.4</v>
      </c>
      <c r="AE2709" s="170">
        <v>1443.7</v>
      </c>
      <c r="AF2709" s="170">
        <v>12164.199999999999</v>
      </c>
      <c r="AG2709" s="170">
        <v>4073.7000000000003</v>
      </c>
      <c r="AH2709" s="43">
        <v>115273.99999999999</v>
      </c>
    </row>
    <row r="2710" spans="1:34">
      <c r="A2710" s="52">
        <v>0</v>
      </c>
      <c r="D2710" s="62">
        <v>2001</v>
      </c>
      <c r="E2710" s="62">
        <v>11</v>
      </c>
      <c r="F2710" s="62">
        <v>2002</v>
      </c>
      <c r="G2710" s="62">
        <v>2002</v>
      </c>
      <c r="H2710" s="170">
        <v>56.4</v>
      </c>
      <c r="I2710" s="170">
        <v>967.5</v>
      </c>
      <c r="J2710" s="170">
        <v>693.9</v>
      </c>
      <c r="K2710" s="170">
        <v>6702.6</v>
      </c>
      <c r="L2710" s="170">
        <v>5120.9000000000005</v>
      </c>
      <c r="M2710" s="170">
        <v>144.6</v>
      </c>
      <c r="N2710" s="170">
        <v>4178</v>
      </c>
      <c r="O2710" s="170">
        <v>1013.4000000000001</v>
      </c>
      <c r="P2710" s="170">
        <v>367.5</v>
      </c>
      <c r="Q2710" s="170">
        <v>2118</v>
      </c>
      <c r="R2710" s="170">
        <v>0</v>
      </c>
      <c r="S2710" s="170">
        <v>1855.2</v>
      </c>
      <c r="T2710" s="170">
        <v>2935.7</v>
      </c>
      <c r="U2710" s="170">
        <v>6460.4</v>
      </c>
      <c r="V2710" s="170">
        <v>13163.699999999999</v>
      </c>
      <c r="W2710" s="170">
        <v>1592.7</v>
      </c>
      <c r="X2710" s="170">
        <v>12338.5</v>
      </c>
      <c r="Y2710" s="170">
        <v>0</v>
      </c>
      <c r="Z2710" s="170">
        <v>0</v>
      </c>
      <c r="AA2710" s="170">
        <v>960</v>
      </c>
      <c r="AB2710" s="170">
        <v>833.1</v>
      </c>
      <c r="AC2710" s="170">
        <v>2161.1</v>
      </c>
      <c r="AD2710" s="170">
        <v>1845.3</v>
      </c>
      <c r="AE2710" s="170">
        <v>643.79999999999995</v>
      </c>
      <c r="AF2710" s="170">
        <v>9842.1</v>
      </c>
      <c r="AG2710" s="170">
        <v>2220.9</v>
      </c>
      <c r="AH2710" s="43">
        <v>78215.3</v>
      </c>
    </row>
    <row r="2711" spans="1:34">
      <c r="A2711" s="52">
        <v>0</v>
      </c>
      <c r="D2711" s="62">
        <v>2001</v>
      </c>
      <c r="E2711" s="62">
        <v>12</v>
      </c>
      <c r="F2711" s="62">
        <v>2002</v>
      </c>
      <c r="G2711" s="62">
        <v>2002</v>
      </c>
      <c r="H2711" s="170">
        <v>83.4</v>
      </c>
      <c r="I2711" s="170">
        <v>911.9</v>
      </c>
      <c r="J2711" s="170">
        <v>884</v>
      </c>
      <c r="K2711" s="170">
        <v>5876.2</v>
      </c>
      <c r="L2711" s="170">
        <v>4945</v>
      </c>
      <c r="M2711" s="170">
        <v>144.9</v>
      </c>
      <c r="N2711" s="170">
        <v>2981</v>
      </c>
      <c r="O2711" s="170">
        <v>796.6</v>
      </c>
      <c r="P2711" s="170">
        <v>116.2</v>
      </c>
      <c r="Q2711" s="170">
        <v>1891</v>
      </c>
      <c r="R2711" s="170">
        <v>0</v>
      </c>
      <c r="S2711" s="170">
        <v>1846.6</v>
      </c>
      <c r="T2711" s="170">
        <v>2525.6</v>
      </c>
      <c r="U2711" s="170">
        <v>6011</v>
      </c>
      <c r="V2711" s="170">
        <v>11119.4</v>
      </c>
      <c r="W2711" s="170">
        <v>1258.2</v>
      </c>
      <c r="X2711" s="170">
        <v>12255.800000000001</v>
      </c>
      <c r="Y2711" s="170">
        <v>0</v>
      </c>
      <c r="Z2711" s="170">
        <v>0</v>
      </c>
      <c r="AA2711" s="170">
        <v>873.5</v>
      </c>
      <c r="AB2711" s="170">
        <v>839.1</v>
      </c>
      <c r="AC2711" s="170">
        <v>1668.1</v>
      </c>
      <c r="AD2711" s="170">
        <v>1745.8</v>
      </c>
      <c r="AE2711" s="170">
        <v>543.4</v>
      </c>
      <c r="AF2711" s="170">
        <v>9556.4</v>
      </c>
      <c r="AG2711" s="170">
        <v>1774.8</v>
      </c>
      <c r="AH2711" s="43">
        <v>70647.899999999994</v>
      </c>
    </row>
    <row r="2712" spans="1:34">
      <c r="A2712" s="52">
        <v>0</v>
      </c>
      <c r="D2712" s="62">
        <v>2002</v>
      </c>
      <c r="E2712" s="62">
        <v>1</v>
      </c>
      <c r="F2712" s="62">
        <v>2002</v>
      </c>
      <c r="G2712" s="62">
        <v>2002</v>
      </c>
      <c r="H2712" s="170">
        <v>185.4</v>
      </c>
      <c r="I2712" s="170">
        <v>927.4</v>
      </c>
      <c r="J2712" s="170">
        <v>586.20000000000005</v>
      </c>
      <c r="K2712" s="170">
        <v>6453.8</v>
      </c>
      <c r="L2712" s="170">
        <v>4304.4000000000005</v>
      </c>
      <c r="M2712" s="170">
        <v>145.19999999999999</v>
      </c>
      <c r="N2712" s="170">
        <v>2828</v>
      </c>
      <c r="O2712" s="170">
        <v>840.09999999999991</v>
      </c>
      <c r="P2712" s="170">
        <v>174.7</v>
      </c>
      <c r="Q2712" s="170">
        <v>1718.1</v>
      </c>
      <c r="R2712" s="170">
        <v>0</v>
      </c>
      <c r="S2712" s="170">
        <v>1877.6000000000001</v>
      </c>
      <c r="T2712" s="170">
        <v>2358.4</v>
      </c>
      <c r="U2712" s="170">
        <v>17464.8</v>
      </c>
      <c r="V2712" s="170">
        <v>12186.5</v>
      </c>
      <c r="W2712" s="170">
        <v>1523.4</v>
      </c>
      <c r="X2712" s="170">
        <v>12172.8</v>
      </c>
      <c r="Y2712" s="170">
        <v>0</v>
      </c>
      <c r="Z2712" s="170">
        <v>0</v>
      </c>
      <c r="AA2712" s="170">
        <v>875.9</v>
      </c>
      <c r="AB2712" s="170">
        <v>856.6</v>
      </c>
      <c r="AC2712" s="170">
        <v>2121.9</v>
      </c>
      <c r="AD2712" s="170">
        <v>1681.5</v>
      </c>
      <c r="AE2712" s="170">
        <v>979.8</v>
      </c>
      <c r="AF2712" s="170">
        <v>9457.7000000000007</v>
      </c>
      <c r="AG2712" s="170">
        <v>2405.3000000000002</v>
      </c>
      <c r="AH2712" s="43">
        <v>84125.5</v>
      </c>
    </row>
    <row r="2713" spans="1:34">
      <c r="A2713" s="52">
        <v>0</v>
      </c>
      <c r="D2713" s="62">
        <v>2002</v>
      </c>
      <c r="E2713" s="62">
        <v>2</v>
      </c>
      <c r="F2713" s="62">
        <v>2002</v>
      </c>
      <c r="G2713" s="62">
        <v>2002</v>
      </c>
      <c r="H2713" s="170">
        <v>43.6</v>
      </c>
      <c r="I2713" s="170">
        <v>925.8</v>
      </c>
      <c r="J2713" s="170">
        <v>747.1</v>
      </c>
      <c r="K2713" s="170">
        <v>5488</v>
      </c>
      <c r="L2713" s="170">
        <v>4423</v>
      </c>
      <c r="M2713" s="170">
        <v>131.9</v>
      </c>
      <c r="N2713" s="170">
        <v>3932.5</v>
      </c>
      <c r="O2713" s="170">
        <v>918.6</v>
      </c>
      <c r="P2713" s="170">
        <v>449.5</v>
      </c>
      <c r="Q2713" s="170">
        <v>1464.4</v>
      </c>
      <c r="R2713" s="170">
        <v>0</v>
      </c>
      <c r="S2713" s="170">
        <v>1352.6</v>
      </c>
      <c r="T2713" s="170">
        <v>3190.6</v>
      </c>
      <c r="U2713" s="170">
        <v>6050</v>
      </c>
      <c r="V2713" s="170">
        <v>14785.4</v>
      </c>
      <c r="W2713" s="170">
        <v>1779.6</v>
      </c>
      <c r="X2713" s="170">
        <v>8926.9</v>
      </c>
      <c r="Y2713" s="170">
        <v>0</v>
      </c>
      <c r="Z2713" s="170">
        <v>0</v>
      </c>
      <c r="AA2713" s="170">
        <v>876.5</v>
      </c>
      <c r="AB2713" s="170">
        <v>873.2</v>
      </c>
      <c r="AC2713" s="170">
        <v>2725.6</v>
      </c>
      <c r="AD2713" s="170">
        <v>1574.8</v>
      </c>
      <c r="AE2713" s="170">
        <v>1420.8</v>
      </c>
      <c r="AF2713" s="170">
        <v>9849.2000000000007</v>
      </c>
      <c r="AG2713" s="170">
        <v>2037.2</v>
      </c>
      <c r="AH2713" s="43">
        <v>73966.8</v>
      </c>
    </row>
    <row r="2714" spans="1:34">
      <c r="A2714" s="52">
        <v>0</v>
      </c>
      <c r="D2714" s="62">
        <v>2002</v>
      </c>
      <c r="E2714" s="62">
        <v>3</v>
      </c>
      <c r="F2714" s="62">
        <v>2002</v>
      </c>
      <c r="G2714" s="62">
        <v>2002</v>
      </c>
      <c r="H2714" s="170">
        <v>177.1</v>
      </c>
      <c r="I2714" s="170">
        <v>1130.4000000000001</v>
      </c>
      <c r="J2714" s="170">
        <v>875.6</v>
      </c>
      <c r="K2714" s="170">
        <v>11429.599999999999</v>
      </c>
      <c r="L2714" s="170">
        <v>4880.9000000000005</v>
      </c>
      <c r="M2714" s="170">
        <v>143.5</v>
      </c>
      <c r="N2714" s="170">
        <v>4708</v>
      </c>
      <c r="O2714" s="170">
        <v>1103.0999999999999</v>
      </c>
      <c r="P2714" s="170">
        <v>476</v>
      </c>
      <c r="Q2714" s="170">
        <v>1702.9</v>
      </c>
      <c r="R2714" s="170">
        <v>0</v>
      </c>
      <c r="S2714" s="170">
        <v>2178.1999999999998</v>
      </c>
      <c r="T2714" s="170">
        <v>4439.1000000000004</v>
      </c>
      <c r="U2714" s="170">
        <v>6284.4000000000005</v>
      </c>
      <c r="V2714" s="170">
        <v>17118.2</v>
      </c>
      <c r="W2714" s="170">
        <v>1987.6999999999998</v>
      </c>
      <c r="X2714" s="170">
        <v>17394.2</v>
      </c>
      <c r="Y2714" s="170">
        <v>0.2</v>
      </c>
      <c r="Z2714" s="170">
        <v>0.1</v>
      </c>
      <c r="AA2714" s="170">
        <v>1028</v>
      </c>
      <c r="AB2714" s="170">
        <v>1058</v>
      </c>
      <c r="AC2714" s="170">
        <v>3840.7</v>
      </c>
      <c r="AD2714" s="170">
        <v>1799.7</v>
      </c>
      <c r="AE2714" s="170">
        <v>1925.2</v>
      </c>
      <c r="AF2714" s="170">
        <v>11318.900000000001</v>
      </c>
      <c r="AG2714" s="170">
        <v>2838.1</v>
      </c>
      <c r="AH2714" s="43">
        <v>99837.799999999988</v>
      </c>
    </row>
    <row r="2715" spans="1:34">
      <c r="A2715" s="52">
        <v>0</v>
      </c>
      <c r="D2715" s="62">
        <v>2002</v>
      </c>
      <c r="E2715" s="62">
        <v>4</v>
      </c>
      <c r="F2715" s="62">
        <v>2002</v>
      </c>
      <c r="G2715" s="62">
        <v>2002</v>
      </c>
      <c r="H2715" s="170">
        <v>393.5</v>
      </c>
      <c r="I2715" s="170">
        <v>1059</v>
      </c>
      <c r="J2715" s="170">
        <v>887</v>
      </c>
      <c r="K2715" s="170">
        <v>9922.3000000000011</v>
      </c>
      <c r="L2715" s="170">
        <v>4639</v>
      </c>
      <c r="M2715" s="170">
        <v>271.8</v>
      </c>
      <c r="N2715" s="170">
        <v>5383.1</v>
      </c>
      <c r="O2715" s="170">
        <v>1035.9000000000001</v>
      </c>
      <c r="P2715" s="170">
        <v>593.20000000000005</v>
      </c>
      <c r="Q2715" s="170">
        <v>1711.2</v>
      </c>
      <c r="R2715" s="170">
        <v>0</v>
      </c>
      <c r="S2715" s="170">
        <v>2203.5</v>
      </c>
      <c r="T2715" s="170">
        <v>5170.7</v>
      </c>
      <c r="U2715" s="170">
        <v>6219.5</v>
      </c>
      <c r="V2715" s="170">
        <v>18274.599999999999</v>
      </c>
      <c r="W2715" s="170">
        <v>2218.5</v>
      </c>
      <c r="X2715" s="170">
        <v>18338.599999999999</v>
      </c>
      <c r="Y2715" s="170">
        <v>0</v>
      </c>
      <c r="Z2715" s="170">
        <v>22.8</v>
      </c>
      <c r="AA2715" s="170">
        <v>1030.5999999999999</v>
      </c>
      <c r="AB2715" s="170">
        <v>1101.9000000000001</v>
      </c>
      <c r="AC2715" s="170">
        <v>4460.8999999999996</v>
      </c>
      <c r="AD2715" s="170">
        <v>1837.7</v>
      </c>
      <c r="AE2715" s="170">
        <v>2019.2</v>
      </c>
      <c r="AF2715" s="170">
        <v>11190.3</v>
      </c>
      <c r="AG2715" s="170">
        <v>3383</v>
      </c>
      <c r="AH2715" s="43">
        <v>103367.79999999999</v>
      </c>
    </row>
    <row r="2716" spans="1:34">
      <c r="A2716" s="52">
        <v>0</v>
      </c>
      <c r="D2716" s="62">
        <v>2002</v>
      </c>
      <c r="E2716" s="62">
        <v>5</v>
      </c>
      <c r="F2716" s="62">
        <v>2002</v>
      </c>
      <c r="G2716" s="62">
        <v>2003</v>
      </c>
      <c r="H2716" s="170">
        <v>589.79999999999995</v>
      </c>
      <c r="I2716" s="170">
        <v>1234.4000000000001</v>
      </c>
      <c r="J2716" s="170">
        <v>1103.3</v>
      </c>
      <c r="K2716" s="170">
        <v>10945.5</v>
      </c>
      <c r="L2716" s="170">
        <v>5744.7</v>
      </c>
      <c r="M2716" s="170">
        <v>295.5</v>
      </c>
      <c r="N2716" s="170">
        <v>7482.8</v>
      </c>
      <c r="O2716" s="170">
        <v>921.3</v>
      </c>
      <c r="P2716" s="170">
        <v>901</v>
      </c>
      <c r="Q2716" s="170">
        <v>1997.3</v>
      </c>
      <c r="R2716" s="170">
        <v>0</v>
      </c>
      <c r="S2716" s="170">
        <v>2086.1</v>
      </c>
      <c r="T2716" s="170">
        <v>2167.6999999999998</v>
      </c>
      <c r="U2716" s="170">
        <v>6904</v>
      </c>
      <c r="V2716" s="170">
        <v>19151.599999999999</v>
      </c>
      <c r="W2716" s="170">
        <v>2672.4</v>
      </c>
      <c r="X2716" s="170">
        <v>19026.3</v>
      </c>
      <c r="Y2716" s="170">
        <v>0</v>
      </c>
      <c r="Z2716" s="170">
        <v>71.099999999999994</v>
      </c>
      <c r="AA2716" s="170">
        <v>1250.5</v>
      </c>
      <c r="AB2716" s="170">
        <v>1100.4000000000001</v>
      </c>
      <c r="AC2716" s="170">
        <v>6241.7</v>
      </c>
      <c r="AD2716" s="170">
        <v>1889.6</v>
      </c>
      <c r="AE2716" s="170">
        <v>2348.6</v>
      </c>
      <c r="AF2716" s="170">
        <v>12449.6</v>
      </c>
      <c r="AG2716" s="170">
        <v>4322.8</v>
      </c>
      <c r="AH2716" s="43">
        <v>112898.00000000001</v>
      </c>
    </row>
    <row r="2717" spans="1:34">
      <c r="A2717" s="52">
        <v>0</v>
      </c>
      <c r="D2717" s="62">
        <v>2002</v>
      </c>
      <c r="E2717" s="62">
        <v>6</v>
      </c>
      <c r="F2717" s="62">
        <v>2002</v>
      </c>
      <c r="G2717" s="62">
        <v>2003</v>
      </c>
      <c r="H2717" s="170">
        <v>1105.4000000000001</v>
      </c>
      <c r="I2717" s="170">
        <v>1292.8</v>
      </c>
      <c r="J2717" s="170">
        <v>1133.2</v>
      </c>
      <c r="K2717" s="170">
        <v>12868.5</v>
      </c>
      <c r="L2717" s="170">
        <v>6555.7</v>
      </c>
      <c r="M2717" s="170">
        <v>338</v>
      </c>
      <c r="N2717" s="170">
        <v>9033.7000000000007</v>
      </c>
      <c r="O2717" s="170">
        <v>1031.7</v>
      </c>
      <c r="P2717" s="170">
        <v>1139.0999999999999</v>
      </c>
      <c r="Q2717" s="170">
        <v>2185</v>
      </c>
      <c r="R2717" s="170">
        <v>0</v>
      </c>
      <c r="S2717" s="170">
        <v>2084.1</v>
      </c>
      <c r="T2717" s="170">
        <v>2034.1</v>
      </c>
      <c r="U2717" s="170">
        <v>7130.3</v>
      </c>
      <c r="V2717" s="170">
        <v>21151</v>
      </c>
      <c r="W2717" s="170">
        <v>3003.6</v>
      </c>
      <c r="X2717" s="170">
        <v>22702.1</v>
      </c>
      <c r="Y2717" s="170">
        <v>0</v>
      </c>
      <c r="Z2717" s="170">
        <v>98.8</v>
      </c>
      <c r="AA2717" s="170">
        <v>1182.4000000000001</v>
      </c>
      <c r="AB2717" s="170">
        <v>1275.8</v>
      </c>
      <c r="AC2717" s="170">
        <v>7860.7</v>
      </c>
      <c r="AD2717" s="170">
        <v>1812.4</v>
      </c>
      <c r="AE2717" s="170">
        <v>2332.9</v>
      </c>
      <c r="AF2717" s="170">
        <v>13254.7</v>
      </c>
      <c r="AG2717" s="170">
        <v>5711</v>
      </c>
      <c r="AH2717" s="43">
        <v>128317</v>
      </c>
    </row>
    <row r="2718" spans="1:34">
      <c r="A2718" s="52">
        <v>0</v>
      </c>
      <c r="D2718" s="62">
        <v>2002</v>
      </c>
      <c r="E2718" s="62">
        <v>7</v>
      </c>
      <c r="F2718" s="62">
        <v>2003</v>
      </c>
      <c r="G2718" s="62">
        <v>2003</v>
      </c>
      <c r="H2718" s="170">
        <v>861.7</v>
      </c>
      <c r="I2718" s="170">
        <v>1369.7</v>
      </c>
      <c r="J2718" s="170">
        <v>1420</v>
      </c>
      <c r="K2718" s="170">
        <v>13125.9</v>
      </c>
      <c r="L2718" s="170">
        <v>6931</v>
      </c>
      <c r="M2718" s="170">
        <v>353.1</v>
      </c>
      <c r="N2718" s="170">
        <v>9088.1</v>
      </c>
      <c r="O2718" s="170">
        <v>1050.9000000000001</v>
      </c>
      <c r="P2718" s="170">
        <v>1410.7</v>
      </c>
      <c r="Q2718" s="170">
        <v>2349.1</v>
      </c>
      <c r="R2718" s="170">
        <v>0</v>
      </c>
      <c r="S2718" s="170">
        <v>1911.6</v>
      </c>
      <c r="T2718" s="170">
        <v>2526.9</v>
      </c>
      <c r="U2718" s="170">
        <v>8344.7999999999993</v>
      </c>
      <c r="V2718" s="170">
        <v>24910.7</v>
      </c>
      <c r="W2718" s="170">
        <v>3618.8</v>
      </c>
      <c r="X2718" s="170">
        <v>22696</v>
      </c>
      <c r="Y2718" s="170">
        <v>0</v>
      </c>
      <c r="Z2718" s="170">
        <v>101</v>
      </c>
      <c r="AA2718" s="170">
        <v>1806.2</v>
      </c>
      <c r="AB2718" s="170">
        <v>1400.5</v>
      </c>
      <c r="AC2718" s="170">
        <v>8881</v>
      </c>
      <c r="AD2718" s="170">
        <v>2093.1999999999998</v>
      </c>
      <c r="AE2718" s="170">
        <v>2611.5</v>
      </c>
      <c r="AF2718" s="170">
        <v>14657.3</v>
      </c>
      <c r="AG2718" s="170">
        <v>7209.6</v>
      </c>
      <c r="AH2718" s="43">
        <v>140729.29999999999</v>
      </c>
    </row>
    <row r="2719" spans="1:34">
      <c r="A2719" s="52">
        <v>0</v>
      </c>
      <c r="D2719" s="62">
        <v>2002</v>
      </c>
      <c r="E2719" s="62">
        <v>8</v>
      </c>
      <c r="F2719" s="62">
        <v>2003</v>
      </c>
      <c r="G2719" s="62">
        <v>2003</v>
      </c>
      <c r="H2719" s="170">
        <v>743.1</v>
      </c>
      <c r="I2719" s="170">
        <v>1387.3</v>
      </c>
      <c r="J2719" s="170">
        <v>1418.5</v>
      </c>
      <c r="K2719" s="170">
        <v>9781.4</v>
      </c>
      <c r="L2719" s="170">
        <v>6613.6</v>
      </c>
      <c r="M2719" s="170">
        <v>257.39999999999998</v>
      </c>
      <c r="N2719" s="170">
        <v>9600.4</v>
      </c>
      <c r="O2719" s="170">
        <v>1019</v>
      </c>
      <c r="P2719" s="170">
        <v>1328.4</v>
      </c>
      <c r="Q2719" s="170">
        <v>2307.3000000000002</v>
      </c>
      <c r="R2719" s="170">
        <v>0</v>
      </c>
      <c r="S2719" s="170">
        <v>1994.6</v>
      </c>
      <c r="T2719" s="170">
        <v>2326.8000000000002</v>
      </c>
      <c r="U2719" s="170">
        <v>6829.7</v>
      </c>
      <c r="V2719" s="170">
        <v>23711.5</v>
      </c>
      <c r="W2719" s="170">
        <v>3352.5</v>
      </c>
      <c r="X2719" s="170">
        <v>21788</v>
      </c>
      <c r="Y2719" s="170">
        <v>0</v>
      </c>
      <c r="Z2719" s="170">
        <v>82.6</v>
      </c>
      <c r="AA2719" s="170">
        <v>2103.4</v>
      </c>
      <c r="AB2719" s="170">
        <v>1250</v>
      </c>
      <c r="AC2719" s="170">
        <v>8708.9</v>
      </c>
      <c r="AD2719" s="170">
        <v>1970.5</v>
      </c>
      <c r="AE2719" s="170">
        <v>2210.6999999999998</v>
      </c>
      <c r="AF2719" s="170">
        <v>14420.9</v>
      </c>
      <c r="AG2719" s="170">
        <v>6536.1</v>
      </c>
      <c r="AH2719" s="43">
        <v>131742.59999999998</v>
      </c>
    </row>
    <row r="2720" spans="1:34">
      <c r="A2720" s="52">
        <v>0</v>
      </c>
      <c r="D2720" s="62">
        <v>2002</v>
      </c>
      <c r="E2720" s="62">
        <v>9</v>
      </c>
      <c r="F2720" s="62">
        <v>2003</v>
      </c>
      <c r="G2720" s="62">
        <v>2003</v>
      </c>
      <c r="H2720" s="170">
        <v>585.5</v>
      </c>
      <c r="I2720" s="170">
        <v>1301.8</v>
      </c>
      <c r="J2720" s="170">
        <v>1237.5</v>
      </c>
      <c r="K2720" s="170">
        <v>10263.799999999999</v>
      </c>
      <c r="L2720" s="170">
        <v>6700.2</v>
      </c>
      <c r="M2720" s="170">
        <v>223</v>
      </c>
      <c r="N2720" s="170">
        <v>8381.6</v>
      </c>
      <c r="O2720" s="170">
        <v>1081.7</v>
      </c>
      <c r="P2720" s="170">
        <v>1171.5999999999999</v>
      </c>
      <c r="Q2720" s="170">
        <v>2283.6</v>
      </c>
      <c r="R2720" s="170">
        <v>0</v>
      </c>
      <c r="S2720" s="170">
        <v>1521.3</v>
      </c>
      <c r="T2720" s="170">
        <v>2286.9</v>
      </c>
      <c r="U2720" s="170">
        <v>6008.7</v>
      </c>
      <c r="V2720" s="170">
        <v>21228.9</v>
      </c>
      <c r="W2720" s="170">
        <v>3071.5</v>
      </c>
      <c r="X2720" s="170">
        <v>19284.599999999999</v>
      </c>
      <c r="Y2720" s="170">
        <v>0.1</v>
      </c>
      <c r="Z2720" s="170">
        <v>87</v>
      </c>
      <c r="AA2720" s="170">
        <v>1948.4</v>
      </c>
      <c r="AB2720" s="170">
        <v>1094.2</v>
      </c>
      <c r="AC2720" s="170">
        <v>8743.9</v>
      </c>
      <c r="AD2720" s="170">
        <v>1904.1</v>
      </c>
      <c r="AE2720" s="170">
        <v>1655.1</v>
      </c>
      <c r="AF2720" s="170">
        <v>13441.7</v>
      </c>
      <c r="AG2720" s="170">
        <v>5684.6</v>
      </c>
      <c r="AH2720" s="43">
        <v>121191.30000000002</v>
      </c>
    </row>
    <row r="2721" spans="1:34">
      <c r="A2721" s="52">
        <v>0</v>
      </c>
      <c r="D2721" s="62">
        <v>2002</v>
      </c>
      <c r="E2721" s="62">
        <v>10</v>
      </c>
      <c r="F2721" s="62">
        <v>2003</v>
      </c>
      <c r="G2721" s="62">
        <v>2003</v>
      </c>
      <c r="H2721" s="170">
        <v>1088.8</v>
      </c>
      <c r="I2721" s="170">
        <v>1191.8</v>
      </c>
      <c r="J2721" s="170">
        <v>1073.0999999999999</v>
      </c>
      <c r="K2721" s="170">
        <v>11943.300000000001</v>
      </c>
      <c r="L2721" s="170">
        <v>6616.8</v>
      </c>
      <c r="M2721" s="170">
        <v>265.39999999999998</v>
      </c>
      <c r="N2721" s="170">
        <v>6247.4</v>
      </c>
      <c r="O2721" s="170">
        <v>1182.9000000000001</v>
      </c>
      <c r="P2721" s="170">
        <v>969.9</v>
      </c>
      <c r="Q2721" s="170">
        <v>1986.7</v>
      </c>
      <c r="R2721" s="170">
        <v>0</v>
      </c>
      <c r="S2721" s="170">
        <v>1917.4</v>
      </c>
      <c r="T2721" s="170">
        <v>3666.9</v>
      </c>
      <c r="U2721" s="170">
        <v>9349.1</v>
      </c>
      <c r="V2721" s="170">
        <v>19245</v>
      </c>
      <c r="W2721" s="170">
        <v>2418.8000000000002</v>
      </c>
      <c r="X2721" s="170">
        <v>19268.900000000001</v>
      </c>
      <c r="Y2721" s="170">
        <v>0</v>
      </c>
      <c r="Z2721" s="170">
        <v>32.200000000000003</v>
      </c>
      <c r="AA2721" s="170">
        <v>430</v>
      </c>
      <c r="AB2721" s="170">
        <v>1145.4000000000001</v>
      </c>
      <c r="AC2721" s="170">
        <v>5967</v>
      </c>
      <c r="AD2721" s="170">
        <v>1745.9</v>
      </c>
      <c r="AE2721" s="170">
        <v>1266.4000000000001</v>
      </c>
      <c r="AF2721" s="170">
        <v>12389.7</v>
      </c>
      <c r="AG2721" s="170">
        <v>4113.1000000000004</v>
      </c>
      <c r="AH2721" s="43">
        <v>115521.9</v>
      </c>
    </row>
    <row r="2722" spans="1:34">
      <c r="A2722" s="52">
        <v>0</v>
      </c>
      <c r="D2722" s="62">
        <v>2002</v>
      </c>
      <c r="E2722" s="62">
        <v>11</v>
      </c>
      <c r="F2722" s="62">
        <v>2003</v>
      </c>
      <c r="G2722" s="62">
        <v>2003</v>
      </c>
      <c r="H2722" s="170">
        <v>857.6</v>
      </c>
      <c r="I2722" s="170">
        <v>1024</v>
      </c>
      <c r="J2722" s="170">
        <v>943.7</v>
      </c>
      <c r="K2722" s="170">
        <v>8580.7000000000007</v>
      </c>
      <c r="L2722" s="170">
        <v>5842.7999999999993</v>
      </c>
      <c r="M2722" s="170">
        <v>218.2</v>
      </c>
      <c r="N2722" s="170">
        <v>5027</v>
      </c>
      <c r="O2722" s="170">
        <v>1134.8000000000002</v>
      </c>
      <c r="P2722" s="170">
        <v>827.9</v>
      </c>
      <c r="Q2722" s="170">
        <v>1730.2</v>
      </c>
      <c r="R2722" s="170">
        <v>0</v>
      </c>
      <c r="S2722" s="170">
        <v>1942.9</v>
      </c>
      <c r="T2722" s="170">
        <v>2920</v>
      </c>
      <c r="U2722" s="170">
        <v>5699.2</v>
      </c>
      <c r="V2722" s="170">
        <v>14766.3</v>
      </c>
      <c r="W2722" s="170">
        <v>1964.8</v>
      </c>
      <c r="X2722" s="170">
        <v>16259.900000000001</v>
      </c>
      <c r="Y2722" s="170">
        <v>0</v>
      </c>
      <c r="Z2722" s="170">
        <v>15.6</v>
      </c>
      <c r="AA2722" s="170">
        <v>479.8</v>
      </c>
      <c r="AB2722" s="170">
        <v>905.3</v>
      </c>
      <c r="AC2722" s="170">
        <v>3812.1</v>
      </c>
      <c r="AD2722" s="170">
        <v>1564.8</v>
      </c>
      <c r="AE2722" s="170">
        <v>1219.0999999999999</v>
      </c>
      <c r="AF2722" s="170">
        <v>10584.7</v>
      </c>
      <c r="AG2722" s="170">
        <v>2293.3000000000002</v>
      </c>
      <c r="AH2722" s="43">
        <v>90614.700000000026</v>
      </c>
    </row>
    <row r="2723" spans="1:34">
      <c r="A2723" s="52">
        <v>0</v>
      </c>
      <c r="D2723" s="62">
        <v>2002</v>
      </c>
      <c r="E2723" s="62">
        <v>12</v>
      </c>
      <c r="F2723" s="62">
        <v>2003</v>
      </c>
      <c r="G2723" s="62">
        <v>2003</v>
      </c>
      <c r="H2723" s="170">
        <v>737.9</v>
      </c>
      <c r="I2723" s="170">
        <v>943</v>
      </c>
      <c r="J2723" s="170">
        <v>810.5</v>
      </c>
      <c r="K2723" s="170">
        <v>8145.3</v>
      </c>
      <c r="L2723" s="170">
        <v>4944.5</v>
      </c>
      <c r="M2723" s="170">
        <v>199.1</v>
      </c>
      <c r="N2723" s="170">
        <v>3790.8</v>
      </c>
      <c r="O2723" s="170">
        <v>862.8</v>
      </c>
      <c r="P2723" s="170">
        <v>1495.1</v>
      </c>
      <c r="Q2723" s="170">
        <v>1394.4</v>
      </c>
      <c r="R2723" s="170">
        <v>0</v>
      </c>
      <c r="S2723" s="170">
        <v>1942.6</v>
      </c>
      <c r="T2723" s="170">
        <v>2349.6999999999998</v>
      </c>
      <c r="U2723" s="170">
        <v>4538.7</v>
      </c>
      <c r="V2723" s="170">
        <v>12012</v>
      </c>
      <c r="W2723" s="170">
        <v>1441.3</v>
      </c>
      <c r="X2723" s="170">
        <v>11591.6</v>
      </c>
      <c r="Y2723" s="170">
        <v>2.5</v>
      </c>
      <c r="Z2723" s="170">
        <v>0</v>
      </c>
      <c r="AA2723" s="170">
        <v>455.7</v>
      </c>
      <c r="AB2723" s="170">
        <v>766.4</v>
      </c>
      <c r="AC2723" s="170">
        <v>3088.5</v>
      </c>
      <c r="AD2723" s="170">
        <v>1501.1</v>
      </c>
      <c r="AE2723" s="170">
        <v>1167.0999999999999</v>
      </c>
      <c r="AF2723" s="170">
        <v>9573.9</v>
      </c>
      <c r="AG2723" s="170">
        <v>1787.7</v>
      </c>
      <c r="AH2723" s="43">
        <v>75542.2</v>
      </c>
    </row>
    <row r="2724" spans="1:34">
      <c r="A2724" s="52">
        <v>0</v>
      </c>
      <c r="D2724" s="62">
        <v>2003</v>
      </c>
      <c r="E2724" s="62">
        <v>1</v>
      </c>
      <c r="F2724" s="62">
        <v>2003</v>
      </c>
      <c r="G2724" s="62">
        <v>2003</v>
      </c>
      <c r="H2724" s="170">
        <v>1367.8999999999999</v>
      </c>
      <c r="I2724" s="170">
        <v>1038</v>
      </c>
      <c r="J2724" s="170">
        <v>987.3</v>
      </c>
      <c r="K2724" s="170">
        <v>8124.4</v>
      </c>
      <c r="L2724" s="170">
        <v>4815.3</v>
      </c>
      <c r="M2724" s="170">
        <v>159.69999999999999</v>
      </c>
      <c r="N2724" s="170">
        <v>4096</v>
      </c>
      <c r="O2724" s="170">
        <v>1110.9000000000001</v>
      </c>
      <c r="P2724" s="170">
        <v>1226.8</v>
      </c>
      <c r="Q2724" s="170">
        <v>1592.6</v>
      </c>
      <c r="R2724" s="170">
        <v>0</v>
      </c>
      <c r="S2724" s="170">
        <v>2088</v>
      </c>
      <c r="T2724" s="170">
        <v>3177.2999999999997</v>
      </c>
      <c r="U2724" s="170">
        <v>13171.7</v>
      </c>
      <c r="V2724" s="170">
        <v>13558.8</v>
      </c>
      <c r="W2724" s="170">
        <v>1621.4</v>
      </c>
      <c r="X2724" s="170">
        <v>12513.9</v>
      </c>
      <c r="Y2724" s="170">
        <v>0.1</v>
      </c>
      <c r="Z2724" s="170">
        <v>0</v>
      </c>
      <c r="AA2724" s="170">
        <v>471.1</v>
      </c>
      <c r="AB2724" s="170">
        <v>910.2</v>
      </c>
      <c r="AC2724" s="170">
        <v>4020.7</v>
      </c>
      <c r="AD2724" s="170">
        <v>1504.9</v>
      </c>
      <c r="AE2724" s="170">
        <v>1332.9</v>
      </c>
      <c r="AF2724" s="170">
        <v>10650.6</v>
      </c>
      <c r="AG2724" s="170">
        <v>2929</v>
      </c>
      <c r="AH2724" s="43">
        <v>92469.5</v>
      </c>
    </row>
    <row r="2725" spans="1:34">
      <c r="A2725" s="52">
        <v>0</v>
      </c>
      <c r="D2725" s="62">
        <v>2003</v>
      </c>
      <c r="E2725" s="62">
        <v>2</v>
      </c>
      <c r="F2725" s="62">
        <v>2003</v>
      </c>
      <c r="G2725" s="62">
        <v>2003</v>
      </c>
      <c r="H2725" s="170">
        <v>507.6</v>
      </c>
      <c r="I2725" s="170">
        <v>884</v>
      </c>
      <c r="J2725" s="170">
        <v>677.8</v>
      </c>
      <c r="K2725" s="170">
        <v>5293.9</v>
      </c>
      <c r="L2725" s="170">
        <v>3822.8999999999996</v>
      </c>
      <c r="M2725" s="170">
        <v>120.8</v>
      </c>
      <c r="N2725" s="170">
        <v>3113.7</v>
      </c>
      <c r="O2725" s="170">
        <v>850.4</v>
      </c>
      <c r="P2725" s="170">
        <v>276.7</v>
      </c>
      <c r="Q2725" s="170">
        <v>1305.5</v>
      </c>
      <c r="R2725" s="170">
        <v>0</v>
      </c>
      <c r="S2725" s="170">
        <v>1751.7</v>
      </c>
      <c r="T2725" s="170">
        <v>3362.2</v>
      </c>
      <c r="U2725" s="170">
        <v>4799.3</v>
      </c>
      <c r="V2725" s="170">
        <v>12646.2</v>
      </c>
      <c r="W2725" s="170">
        <v>802.4</v>
      </c>
      <c r="X2725" s="170">
        <v>10583.1</v>
      </c>
      <c r="Y2725" s="170">
        <v>0.2</v>
      </c>
      <c r="Z2725" s="170">
        <v>0.1</v>
      </c>
      <c r="AA2725" s="170">
        <v>420.8</v>
      </c>
      <c r="AB2725" s="170">
        <v>826.2</v>
      </c>
      <c r="AC2725" s="170">
        <v>2589.5</v>
      </c>
      <c r="AD2725" s="170">
        <v>1367</v>
      </c>
      <c r="AE2725" s="170">
        <v>1414.4</v>
      </c>
      <c r="AF2725" s="170">
        <v>9066.1</v>
      </c>
      <c r="AG2725" s="170">
        <v>1879.2</v>
      </c>
      <c r="AH2725" s="43">
        <v>68361.7</v>
      </c>
    </row>
    <row r="2726" spans="1:34">
      <c r="A2726" s="52">
        <v>0</v>
      </c>
      <c r="D2726" s="62">
        <v>2003</v>
      </c>
      <c r="E2726" s="62">
        <v>3</v>
      </c>
      <c r="F2726" s="62">
        <v>2003</v>
      </c>
      <c r="G2726" s="62">
        <v>2003</v>
      </c>
      <c r="H2726" s="170">
        <v>1061.5999999999999</v>
      </c>
      <c r="I2726" s="170">
        <v>995.8</v>
      </c>
      <c r="J2726" s="170">
        <v>702.8</v>
      </c>
      <c r="K2726" s="170">
        <v>6329.2</v>
      </c>
      <c r="L2726" s="170">
        <v>4122.1000000000004</v>
      </c>
      <c r="M2726" s="170">
        <v>189.9</v>
      </c>
      <c r="N2726" s="170">
        <v>3565.6</v>
      </c>
      <c r="O2726" s="170">
        <v>906.7</v>
      </c>
      <c r="P2726" s="170">
        <v>298.89999999999998</v>
      </c>
      <c r="Q2726" s="170">
        <v>1354.6</v>
      </c>
      <c r="R2726" s="170">
        <v>0</v>
      </c>
      <c r="S2726" s="170">
        <v>1195.9000000000001</v>
      </c>
      <c r="T2726" s="170">
        <v>4282.3999999999996</v>
      </c>
      <c r="U2726" s="170">
        <v>4142.1000000000004</v>
      </c>
      <c r="V2726" s="170">
        <v>13731.800000000001</v>
      </c>
      <c r="W2726" s="170">
        <v>796.9</v>
      </c>
      <c r="X2726" s="170">
        <v>10298.800000000001</v>
      </c>
      <c r="Y2726" s="170">
        <v>0</v>
      </c>
      <c r="Z2726" s="170">
        <v>0</v>
      </c>
      <c r="AA2726" s="170">
        <v>492.5</v>
      </c>
      <c r="AB2726" s="170">
        <v>1112.2</v>
      </c>
      <c r="AC2726" s="170">
        <v>2368.1</v>
      </c>
      <c r="AD2726" s="170">
        <v>1648</v>
      </c>
      <c r="AE2726" s="170">
        <v>1666.8</v>
      </c>
      <c r="AF2726" s="170">
        <v>10504.3</v>
      </c>
      <c r="AG2726" s="170">
        <v>1541.1</v>
      </c>
      <c r="AH2726" s="43">
        <v>73308.100000000006</v>
      </c>
    </row>
    <row r="2727" spans="1:34">
      <c r="A2727" s="52">
        <v>0</v>
      </c>
      <c r="D2727" s="62">
        <v>2003</v>
      </c>
      <c r="E2727" s="62">
        <v>4</v>
      </c>
      <c r="F2727" s="62">
        <v>2003</v>
      </c>
      <c r="G2727" s="62">
        <v>2003</v>
      </c>
      <c r="H2727" s="170">
        <v>1049.4000000000001</v>
      </c>
      <c r="I2727" s="170">
        <v>1037.5</v>
      </c>
      <c r="J2727" s="170">
        <v>807.2</v>
      </c>
      <c r="K2727" s="170">
        <v>9111.2000000000007</v>
      </c>
      <c r="L2727" s="170">
        <v>4381.9000000000005</v>
      </c>
      <c r="M2727" s="170">
        <v>160</v>
      </c>
      <c r="N2727" s="170">
        <v>4452.7</v>
      </c>
      <c r="O2727" s="170">
        <v>1016.5999999999999</v>
      </c>
      <c r="P2727" s="170">
        <v>445.4</v>
      </c>
      <c r="Q2727" s="170">
        <v>1759.2</v>
      </c>
      <c r="R2727" s="170">
        <v>0</v>
      </c>
      <c r="S2727" s="170">
        <v>2092.1</v>
      </c>
      <c r="T2727" s="170">
        <v>3801</v>
      </c>
      <c r="U2727" s="170">
        <v>4439</v>
      </c>
      <c r="V2727" s="170">
        <v>15200.1</v>
      </c>
      <c r="W2727" s="170">
        <v>1648.6</v>
      </c>
      <c r="X2727" s="170">
        <v>14814.4</v>
      </c>
      <c r="Y2727" s="170">
        <v>0</v>
      </c>
      <c r="Z2727" s="170">
        <v>0</v>
      </c>
      <c r="AA2727" s="170">
        <v>455.9</v>
      </c>
      <c r="AB2727" s="170">
        <v>1162.8</v>
      </c>
      <c r="AC2727" s="170">
        <v>3558</v>
      </c>
      <c r="AD2727" s="170">
        <v>1885.8</v>
      </c>
      <c r="AE2727" s="170">
        <v>1822.1</v>
      </c>
      <c r="AF2727" s="170">
        <v>11554.1</v>
      </c>
      <c r="AG2727" s="170">
        <v>2179.8000000000002</v>
      </c>
      <c r="AH2727" s="43">
        <v>88834.8</v>
      </c>
    </row>
    <row r="2728" spans="1:34">
      <c r="A2728" s="52">
        <v>0</v>
      </c>
      <c r="D2728" s="62">
        <v>2003</v>
      </c>
      <c r="E2728" s="62">
        <v>5</v>
      </c>
      <c r="F2728" s="62">
        <v>2003</v>
      </c>
      <c r="G2728" s="62">
        <v>2004</v>
      </c>
      <c r="H2728" s="170">
        <v>1651.3</v>
      </c>
      <c r="I2728" s="170">
        <v>1001.2</v>
      </c>
      <c r="J2728" s="170">
        <v>961.2</v>
      </c>
      <c r="K2728" s="170">
        <v>8936.5</v>
      </c>
      <c r="L2728" s="170">
        <v>4830.7</v>
      </c>
      <c r="M2728" s="170">
        <v>346.4</v>
      </c>
      <c r="N2728" s="170">
        <v>6556.2</v>
      </c>
      <c r="O2728" s="170">
        <v>819.8</v>
      </c>
      <c r="P2728" s="170">
        <v>607.20000000000005</v>
      </c>
      <c r="Q2728" s="170">
        <v>1933.3</v>
      </c>
      <c r="R2728" s="170">
        <v>0</v>
      </c>
      <c r="S2728" s="170">
        <v>1239.0999999999999</v>
      </c>
      <c r="T2728" s="170">
        <v>2117.1999999999998</v>
      </c>
      <c r="U2728" s="170">
        <v>5369</v>
      </c>
      <c r="V2728" s="170">
        <v>16435.099999999999</v>
      </c>
      <c r="W2728" s="170">
        <v>1953.8</v>
      </c>
      <c r="X2728" s="170">
        <v>18351</v>
      </c>
      <c r="Y2728" s="170">
        <v>0</v>
      </c>
      <c r="Z2728" s="170">
        <v>33.4</v>
      </c>
      <c r="AA2728" s="170">
        <v>1651.7</v>
      </c>
      <c r="AB2728" s="170">
        <v>1206.7</v>
      </c>
      <c r="AC2728" s="170">
        <v>4297</v>
      </c>
      <c r="AD2728" s="170">
        <v>1949.5</v>
      </c>
      <c r="AE2728" s="170">
        <v>1950.2</v>
      </c>
      <c r="AF2728" s="170">
        <v>12195.5</v>
      </c>
      <c r="AG2728" s="170">
        <v>4017.9</v>
      </c>
      <c r="AH2728" s="43">
        <v>100410.89999999998</v>
      </c>
    </row>
    <row r="2729" spans="1:34">
      <c r="A2729" s="52">
        <v>0</v>
      </c>
      <c r="D2729" s="62">
        <v>2003</v>
      </c>
      <c r="E2729" s="62">
        <v>6</v>
      </c>
      <c r="F2729" s="62">
        <v>2003</v>
      </c>
      <c r="G2729" s="62">
        <v>2004</v>
      </c>
      <c r="H2729" s="170">
        <v>1546.1</v>
      </c>
      <c r="I2729" s="170">
        <v>1004</v>
      </c>
      <c r="J2729" s="170">
        <v>1058.0999999999999</v>
      </c>
      <c r="K2729" s="170">
        <v>9548.2000000000007</v>
      </c>
      <c r="L2729" s="170">
        <v>5086.5</v>
      </c>
      <c r="M2729" s="170">
        <v>399.2</v>
      </c>
      <c r="N2729" s="170">
        <v>7512.7</v>
      </c>
      <c r="O2729" s="170">
        <v>749.8</v>
      </c>
      <c r="P2729" s="170">
        <v>716.8</v>
      </c>
      <c r="Q2729" s="170">
        <v>1951.6</v>
      </c>
      <c r="R2729" s="170">
        <v>0</v>
      </c>
      <c r="S2729" s="170">
        <v>1406</v>
      </c>
      <c r="T2729" s="170">
        <v>2249</v>
      </c>
      <c r="U2729" s="170">
        <v>4740</v>
      </c>
      <c r="V2729" s="170">
        <v>17116.5</v>
      </c>
      <c r="W2729" s="170">
        <v>1889.8</v>
      </c>
      <c r="X2729" s="170">
        <v>18916.599999999999</v>
      </c>
      <c r="Y2729" s="170">
        <v>0</v>
      </c>
      <c r="Z2729" s="170">
        <v>90.3</v>
      </c>
      <c r="AA2729" s="170">
        <v>1425</v>
      </c>
      <c r="AB2729" s="170">
        <v>1246.7</v>
      </c>
      <c r="AC2729" s="170">
        <v>5254.7</v>
      </c>
      <c r="AD2729" s="170">
        <v>1845.7</v>
      </c>
      <c r="AE2729" s="170">
        <v>2370.1999999999998</v>
      </c>
      <c r="AF2729" s="170">
        <v>12859.6</v>
      </c>
      <c r="AG2729" s="170">
        <v>5201.6000000000004</v>
      </c>
      <c r="AH2729" s="43">
        <v>106184.7</v>
      </c>
    </row>
    <row r="2730" spans="1:34">
      <c r="A2730" s="52">
        <v>0</v>
      </c>
      <c r="D2730" s="62">
        <v>2003</v>
      </c>
      <c r="E2730" s="62">
        <v>7</v>
      </c>
      <c r="F2730" s="62">
        <v>2004</v>
      </c>
      <c r="G2730" s="62">
        <v>2004</v>
      </c>
      <c r="H2730" s="170">
        <v>1682.4</v>
      </c>
      <c r="I2730" s="170">
        <v>1176</v>
      </c>
      <c r="J2730" s="170">
        <v>1735.5</v>
      </c>
      <c r="K2730" s="170">
        <v>11374.9</v>
      </c>
      <c r="L2730" s="170">
        <v>6629.6</v>
      </c>
      <c r="M2730" s="170">
        <v>382.3</v>
      </c>
      <c r="N2730" s="170">
        <v>9282</v>
      </c>
      <c r="O2730" s="170">
        <v>1333.1</v>
      </c>
      <c r="P2730" s="170">
        <v>1089.5</v>
      </c>
      <c r="Q2730" s="170">
        <v>2471.1</v>
      </c>
      <c r="R2730" s="170">
        <v>0</v>
      </c>
      <c r="S2730" s="170">
        <v>1792.5</v>
      </c>
      <c r="T2730" s="170">
        <v>3048.1</v>
      </c>
      <c r="U2730" s="170">
        <v>4582.8999999999996</v>
      </c>
      <c r="V2730" s="170">
        <v>25502.3</v>
      </c>
      <c r="W2730" s="170">
        <v>2792.7</v>
      </c>
      <c r="X2730" s="170">
        <v>20856.8</v>
      </c>
      <c r="Y2730" s="170">
        <v>0</v>
      </c>
      <c r="Z2730" s="170">
        <v>159.1</v>
      </c>
      <c r="AA2730" s="170">
        <v>1404.7</v>
      </c>
      <c r="AB2730" s="170">
        <v>1343.2</v>
      </c>
      <c r="AC2730" s="170">
        <v>9020.5</v>
      </c>
      <c r="AD2730" s="170">
        <v>2063.6</v>
      </c>
      <c r="AE2730" s="170">
        <v>3044.3</v>
      </c>
      <c r="AF2730" s="170">
        <v>14510.1</v>
      </c>
      <c r="AG2730" s="170">
        <v>6601.4</v>
      </c>
      <c r="AH2730" s="43">
        <v>133878.6</v>
      </c>
    </row>
    <row r="2731" spans="1:34">
      <c r="A2731" s="52">
        <v>0</v>
      </c>
      <c r="D2731" s="62">
        <v>2003</v>
      </c>
      <c r="E2731" s="62">
        <v>8</v>
      </c>
      <c r="F2731" s="62">
        <v>2004</v>
      </c>
      <c r="G2731" s="62">
        <v>2004</v>
      </c>
      <c r="H2731" s="170">
        <v>1608.3</v>
      </c>
      <c r="I2731" s="170">
        <v>1252.9000000000001</v>
      </c>
      <c r="J2731" s="170">
        <v>1863.2</v>
      </c>
      <c r="K2731" s="170">
        <v>12097.8</v>
      </c>
      <c r="L2731" s="170">
        <v>7003.6</v>
      </c>
      <c r="M2731" s="170">
        <v>464.8</v>
      </c>
      <c r="N2731" s="170">
        <v>9033.4</v>
      </c>
      <c r="O2731" s="170">
        <v>1387.8</v>
      </c>
      <c r="P2731" s="170">
        <v>1257.8</v>
      </c>
      <c r="Q2731" s="170">
        <v>3121.5</v>
      </c>
      <c r="R2731" s="170">
        <v>0</v>
      </c>
      <c r="S2731" s="170">
        <v>2050.3000000000002</v>
      </c>
      <c r="T2731" s="170">
        <v>3029.8</v>
      </c>
      <c r="U2731" s="170">
        <v>5850.1</v>
      </c>
      <c r="V2731" s="170">
        <v>29202.799999999999</v>
      </c>
      <c r="W2731" s="170">
        <v>3124.8</v>
      </c>
      <c r="X2731" s="170">
        <v>19961.900000000001</v>
      </c>
      <c r="Y2731" s="170">
        <v>0</v>
      </c>
      <c r="Z2731" s="170">
        <v>294</v>
      </c>
      <c r="AA2731" s="170">
        <v>1363</v>
      </c>
      <c r="AB2731" s="170">
        <v>1411.9</v>
      </c>
      <c r="AC2731" s="170">
        <v>9546.1</v>
      </c>
      <c r="AD2731" s="170">
        <v>1963.3</v>
      </c>
      <c r="AE2731" s="170">
        <v>3935</v>
      </c>
      <c r="AF2731" s="170">
        <v>14648.8</v>
      </c>
      <c r="AG2731" s="170">
        <v>6886.6</v>
      </c>
      <c r="AH2731" s="43">
        <v>142359.50000000003</v>
      </c>
    </row>
    <row r="2732" spans="1:34">
      <c r="A2732" s="52">
        <v>0</v>
      </c>
      <c r="D2732" s="62">
        <v>2003</v>
      </c>
      <c r="E2732" s="62">
        <v>9</v>
      </c>
      <c r="F2732" s="62">
        <v>2004</v>
      </c>
      <c r="G2732" s="62">
        <v>2004</v>
      </c>
      <c r="H2732" s="170">
        <v>1038.2</v>
      </c>
      <c r="I2732" s="170">
        <v>1120</v>
      </c>
      <c r="J2732" s="170">
        <v>1537.6</v>
      </c>
      <c r="K2732" s="170">
        <v>11202.7</v>
      </c>
      <c r="L2732" s="170">
        <v>6432.7</v>
      </c>
      <c r="M2732" s="170">
        <v>398.7</v>
      </c>
      <c r="N2732" s="170">
        <v>8376.2999999999993</v>
      </c>
      <c r="O2732" s="170">
        <v>1175.0999999999999</v>
      </c>
      <c r="P2732" s="170">
        <v>1021.4</v>
      </c>
      <c r="Q2732" s="170">
        <v>2270.9</v>
      </c>
      <c r="R2732" s="170">
        <v>0</v>
      </c>
      <c r="S2732" s="170">
        <v>1844.5</v>
      </c>
      <c r="T2732" s="170">
        <v>3197</v>
      </c>
      <c r="U2732" s="170">
        <v>5768.1</v>
      </c>
      <c r="V2732" s="170">
        <v>24626.799999999999</v>
      </c>
      <c r="W2732" s="170">
        <v>2655.5</v>
      </c>
      <c r="X2732" s="170">
        <v>17627.599999999999</v>
      </c>
      <c r="Y2732" s="170">
        <v>0</v>
      </c>
      <c r="Z2732" s="170">
        <v>214.4</v>
      </c>
      <c r="AA2732" s="170">
        <v>900.2</v>
      </c>
      <c r="AB2732" s="170">
        <v>1254.2</v>
      </c>
      <c r="AC2732" s="170">
        <v>8162.8</v>
      </c>
      <c r="AD2732" s="170">
        <v>1792.8</v>
      </c>
      <c r="AE2732" s="170">
        <v>3753.1</v>
      </c>
      <c r="AF2732" s="170">
        <v>13106.4</v>
      </c>
      <c r="AG2732" s="170">
        <v>6286.7</v>
      </c>
      <c r="AH2732" s="43">
        <v>125763.7</v>
      </c>
    </row>
    <row r="2733" spans="1:34">
      <c r="A2733" s="52">
        <v>0</v>
      </c>
      <c r="D2733" s="62">
        <v>2003</v>
      </c>
      <c r="E2733" s="62">
        <v>10</v>
      </c>
      <c r="F2733" s="62">
        <v>2004</v>
      </c>
      <c r="G2733" s="62">
        <v>2004</v>
      </c>
      <c r="H2733" s="170">
        <v>888.4</v>
      </c>
      <c r="I2733" s="170">
        <v>1094</v>
      </c>
      <c r="J2733" s="170">
        <v>1514.6</v>
      </c>
      <c r="K2733" s="170">
        <v>10821.1</v>
      </c>
      <c r="L2733" s="170">
        <v>6017.6</v>
      </c>
      <c r="M2733" s="170">
        <v>255.2</v>
      </c>
      <c r="N2733" s="170">
        <v>7105.5</v>
      </c>
      <c r="O2733" s="170">
        <v>1126.8</v>
      </c>
      <c r="P2733" s="170">
        <v>971.9</v>
      </c>
      <c r="Q2733" s="170">
        <v>2048.5</v>
      </c>
      <c r="R2733" s="170">
        <v>0</v>
      </c>
      <c r="S2733" s="170">
        <v>2294.1999999999998</v>
      </c>
      <c r="T2733" s="170">
        <v>4681.3</v>
      </c>
      <c r="U2733" s="170">
        <v>5272.8</v>
      </c>
      <c r="V2733" s="170">
        <v>21386.2</v>
      </c>
      <c r="W2733" s="170">
        <v>2440.5</v>
      </c>
      <c r="X2733" s="170">
        <v>15860.8</v>
      </c>
      <c r="Y2733" s="170">
        <v>0.2</v>
      </c>
      <c r="Z2733" s="170">
        <v>149.6</v>
      </c>
      <c r="AA2733" s="170">
        <v>1049.4000000000001</v>
      </c>
      <c r="AB2733" s="170">
        <v>1205.2</v>
      </c>
      <c r="AC2733" s="170">
        <v>6340.2</v>
      </c>
      <c r="AD2733" s="170">
        <v>1787.8</v>
      </c>
      <c r="AE2733" s="170">
        <v>3409.9</v>
      </c>
      <c r="AF2733" s="170">
        <v>13111.7</v>
      </c>
      <c r="AG2733" s="170">
        <v>4577.7</v>
      </c>
      <c r="AH2733" s="43">
        <v>115411.09999999999</v>
      </c>
    </row>
    <row r="2734" spans="1:34">
      <c r="A2734" s="52">
        <v>0</v>
      </c>
      <c r="D2734" s="62">
        <v>2003</v>
      </c>
      <c r="E2734" s="62">
        <v>11</v>
      </c>
      <c r="F2734" s="62">
        <v>2004</v>
      </c>
      <c r="G2734" s="62">
        <v>2004</v>
      </c>
      <c r="H2734" s="170">
        <v>317.2</v>
      </c>
      <c r="I2734" s="170">
        <v>858.8</v>
      </c>
      <c r="J2734" s="170">
        <v>889.1</v>
      </c>
      <c r="K2734" s="170">
        <v>7924.9</v>
      </c>
      <c r="L2734" s="170">
        <v>4289.2</v>
      </c>
      <c r="M2734" s="170">
        <v>145.6</v>
      </c>
      <c r="N2734" s="170">
        <v>3806</v>
      </c>
      <c r="O2734" s="170">
        <v>749.5</v>
      </c>
      <c r="P2734" s="170">
        <v>396.2</v>
      </c>
      <c r="Q2734" s="170">
        <v>1523.3</v>
      </c>
      <c r="R2734" s="170">
        <v>0</v>
      </c>
      <c r="S2734" s="170">
        <v>1904.9</v>
      </c>
      <c r="T2734" s="170">
        <v>3830.3999999999996</v>
      </c>
      <c r="U2734" s="170">
        <v>4979.8999999999996</v>
      </c>
      <c r="V2734" s="170">
        <v>15479.4</v>
      </c>
      <c r="W2734" s="170">
        <v>1604.1</v>
      </c>
      <c r="X2734" s="170">
        <v>13529.4</v>
      </c>
      <c r="Y2734" s="170">
        <v>115.7</v>
      </c>
      <c r="Z2734" s="170">
        <v>0</v>
      </c>
      <c r="AA2734" s="170">
        <v>876.8</v>
      </c>
      <c r="AB2734" s="170">
        <v>1070.2</v>
      </c>
      <c r="AC2734" s="170">
        <v>3004</v>
      </c>
      <c r="AD2734" s="170">
        <v>1711.6</v>
      </c>
      <c r="AE2734" s="170">
        <v>2061.6999999999998</v>
      </c>
      <c r="AF2734" s="170">
        <v>11299.7</v>
      </c>
      <c r="AG2734" s="170">
        <v>2438.9</v>
      </c>
      <c r="AH2734" s="43">
        <v>84806.5</v>
      </c>
    </row>
    <row r="2735" spans="1:34">
      <c r="A2735" s="52">
        <v>0</v>
      </c>
      <c r="D2735" s="62">
        <v>2003</v>
      </c>
      <c r="E2735" s="62">
        <v>12</v>
      </c>
      <c r="F2735" s="62">
        <v>2004</v>
      </c>
      <c r="G2735" s="62">
        <v>2004</v>
      </c>
      <c r="H2735" s="170">
        <v>155.5</v>
      </c>
      <c r="I2735" s="170">
        <v>823.5</v>
      </c>
      <c r="J2735" s="170">
        <v>893.4</v>
      </c>
      <c r="K2735" s="170">
        <v>7202.3</v>
      </c>
      <c r="L2735" s="170">
        <v>4096.3999999999996</v>
      </c>
      <c r="M2735" s="170">
        <v>137</v>
      </c>
      <c r="N2735" s="170">
        <v>3803</v>
      </c>
      <c r="O2735" s="170">
        <v>886.3</v>
      </c>
      <c r="P2735" s="170">
        <v>272.39999999999998</v>
      </c>
      <c r="Q2735" s="170">
        <v>1506.3</v>
      </c>
      <c r="R2735" s="170">
        <v>0</v>
      </c>
      <c r="S2735" s="170">
        <v>1843.4</v>
      </c>
      <c r="T2735" s="170">
        <v>3239.4</v>
      </c>
      <c r="U2735" s="170">
        <v>5006.8</v>
      </c>
      <c r="V2735" s="170">
        <v>13998.7</v>
      </c>
      <c r="W2735" s="170">
        <v>1432.8</v>
      </c>
      <c r="X2735" s="170">
        <v>13129.3</v>
      </c>
      <c r="Y2735" s="170">
        <v>100.1</v>
      </c>
      <c r="Z2735" s="170">
        <v>0</v>
      </c>
      <c r="AA2735" s="170">
        <v>834.9</v>
      </c>
      <c r="AB2735" s="170">
        <v>1085.8</v>
      </c>
      <c r="AC2735" s="170">
        <v>2527.1</v>
      </c>
      <c r="AD2735" s="170">
        <v>1340</v>
      </c>
      <c r="AE2735" s="170">
        <v>1887.3</v>
      </c>
      <c r="AF2735" s="170">
        <v>10745.8</v>
      </c>
      <c r="AG2735" s="170">
        <v>2331.9</v>
      </c>
      <c r="AH2735" s="43">
        <v>79279.399999999994</v>
      </c>
    </row>
    <row r="2736" spans="1:34">
      <c r="A2736" s="52">
        <v>0</v>
      </c>
      <c r="D2736" s="62">
        <v>2004</v>
      </c>
      <c r="E2736" s="62">
        <v>1</v>
      </c>
      <c r="F2736" s="62">
        <v>2004</v>
      </c>
      <c r="G2736" s="62">
        <v>2004</v>
      </c>
      <c r="H2736" s="170">
        <v>689</v>
      </c>
      <c r="I2736" s="170">
        <v>869.3</v>
      </c>
      <c r="J2736" s="170">
        <v>811.6</v>
      </c>
      <c r="K2736" s="170">
        <v>6472.9</v>
      </c>
      <c r="L2736" s="170">
        <v>4341.2</v>
      </c>
      <c r="M2736" s="170">
        <v>142.9</v>
      </c>
      <c r="N2736" s="170">
        <v>4621.3999999999996</v>
      </c>
      <c r="O2736" s="170">
        <v>1054.4000000000001</v>
      </c>
      <c r="P2736" s="170">
        <v>208.9</v>
      </c>
      <c r="Q2736" s="170">
        <v>1503.4</v>
      </c>
      <c r="R2736" s="170">
        <v>0</v>
      </c>
      <c r="S2736" s="170">
        <v>1973.3</v>
      </c>
      <c r="T2736" s="170">
        <v>3199.7000000000003</v>
      </c>
      <c r="U2736" s="170">
        <v>16552.099999999999</v>
      </c>
      <c r="V2736" s="170">
        <v>15236</v>
      </c>
      <c r="W2736" s="170">
        <v>1465.8</v>
      </c>
      <c r="X2736" s="170">
        <v>11571.1</v>
      </c>
      <c r="Y2736" s="170">
        <v>0</v>
      </c>
      <c r="Z2736" s="170">
        <v>25.1</v>
      </c>
      <c r="AA2736" s="170">
        <v>860.3</v>
      </c>
      <c r="AB2736" s="170">
        <v>1088.5999999999999</v>
      </c>
      <c r="AC2736" s="170">
        <v>3549.5</v>
      </c>
      <c r="AD2736" s="170">
        <v>1326.9</v>
      </c>
      <c r="AE2736" s="170">
        <v>1642.5</v>
      </c>
      <c r="AF2736" s="170">
        <v>10870.6</v>
      </c>
      <c r="AG2736" s="170">
        <v>2284.1999999999998</v>
      </c>
      <c r="AH2736" s="43">
        <v>92360.700000000026</v>
      </c>
    </row>
    <row r="2737" spans="1:34">
      <c r="A2737" s="52">
        <v>0</v>
      </c>
      <c r="D2737" s="62">
        <v>2004</v>
      </c>
      <c r="E2737" s="62">
        <v>2</v>
      </c>
      <c r="F2737" s="62">
        <v>2004</v>
      </c>
      <c r="G2737" s="62">
        <v>2004</v>
      </c>
      <c r="H2737" s="170">
        <v>732</v>
      </c>
      <c r="I2737" s="170">
        <v>714.5</v>
      </c>
      <c r="J2737" s="170">
        <v>578.9</v>
      </c>
      <c r="K2737" s="170">
        <v>5270.5</v>
      </c>
      <c r="L2737" s="170">
        <v>4240.8999999999996</v>
      </c>
      <c r="M2737" s="170">
        <v>176.9</v>
      </c>
      <c r="N2737" s="170">
        <v>3017.7</v>
      </c>
      <c r="O2737" s="170">
        <v>861.7</v>
      </c>
      <c r="P2737" s="170">
        <v>412</v>
      </c>
      <c r="Q2737" s="170">
        <v>1365.3</v>
      </c>
      <c r="R2737" s="170">
        <v>0</v>
      </c>
      <c r="S2737" s="170">
        <v>1847.1</v>
      </c>
      <c r="T2737" s="170">
        <v>3748.7999999999997</v>
      </c>
      <c r="U2737" s="170">
        <v>4473.3999999999996</v>
      </c>
      <c r="V2737" s="170">
        <v>12754</v>
      </c>
      <c r="W2737" s="170">
        <v>1114.2</v>
      </c>
      <c r="X2737" s="170">
        <v>6739.4</v>
      </c>
      <c r="Y2737" s="170">
        <v>0</v>
      </c>
      <c r="Z2737" s="170">
        <v>0</v>
      </c>
      <c r="AA2737" s="170">
        <v>787.1</v>
      </c>
      <c r="AB2737" s="170">
        <v>984.5</v>
      </c>
      <c r="AC2737" s="170">
        <v>1916.8</v>
      </c>
      <c r="AD2737" s="170">
        <v>1152.5999999999999</v>
      </c>
      <c r="AE2737" s="170">
        <v>1019.4</v>
      </c>
      <c r="AF2737" s="170">
        <v>9365.2000000000007</v>
      </c>
      <c r="AG2737" s="170">
        <v>2011.8</v>
      </c>
      <c r="AH2737" s="43">
        <v>65284.7</v>
      </c>
    </row>
    <row r="2738" spans="1:34">
      <c r="A2738" s="52">
        <v>0</v>
      </c>
      <c r="D2738" s="62">
        <v>2004</v>
      </c>
      <c r="E2738" s="62">
        <v>3</v>
      </c>
      <c r="F2738" s="62">
        <v>2004</v>
      </c>
      <c r="G2738" s="62">
        <v>2004</v>
      </c>
      <c r="H2738" s="170">
        <v>1067.0999999999999</v>
      </c>
      <c r="I2738" s="170">
        <v>892.4</v>
      </c>
      <c r="J2738" s="170">
        <v>994.5</v>
      </c>
      <c r="K2738" s="170">
        <v>7768.4</v>
      </c>
      <c r="L2738" s="170">
        <v>4786.6000000000004</v>
      </c>
      <c r="M2738" s="170">
        <v>237.1</v>
      </c>
      <c r="N2738" s="170">
        <v>5309.3</v>
      </c>
      <c r="O2738" s="170">
        <v>1210.8</v>
      </c>
      <c r="P2738" s="170">
        <v>584.9</v>
      </c>
      <c r="Q2738" s="170">
        <v>1682.4</v>
      </c>
      <c r="R2738" s="170">
        <v>0</v>
      </c>
      <c r="S2738" s="170">
        <v>2151.3000000000002</v>
      </c>
      <c r="T2738" s="170">
        <v>4425.2</v>
      </c>
      <c r="U2738" s="170">
        <v>6600.8</v>
      </c>
      <c r="V2738" s="170">
        <v>18890.900000000001</v>
      </c>
      <c r="W2738" s="170">
        <v>1412.6</v>
      </c>
      <c r="X2738" s="170">
        <v>15114.2</v>
      </c>
      <c r="Y2738" s="170">
        <v>0</v>
      </c>
      <c r="Z2738" s="170">
        <v>71.7</v>
      </c>
      <c r="AA2738" s="170">
        <v>910.2</v>
      </c>
      <c r="AB2738" s="170">
        <v>1106</v>
      </c>
      <c r="AC2738" s="170">
        <v>2986.6</v>
      </c>
      <c r="AD2738" s="170">
        <v>1442.2</v>
      </c>
      <c r="AE2738" s="170">
        <v>1198.0999999999999</v>
      </c>
      <c r="AF2738" s="170">
        <v>11906.4</v>
      </c>
      <c r="AG2738" s="170">
        <v>3137.7</v>
      </c>
      <c r="AH2738" s="43">
        <v>95887.4</v>
      </c>
    </row>
    <row r="2739" spans="1:34">
      <c r="A2739" s="52">
        <v>0</v>
      </c>
      <c r="D2739" s="62">
        <v>2004</v>
      </c>
      <c r="E2739" s="62">
        <v>4</v>
      </c>
      <c r="F2739" s="62">
        <v>2004</v>
      </c>
      <c r="G2739" s="62">
        <v>2004</v>
      </c>
      <c r="H2739" s="170">
        <v>1503.3</v>
      </c>
      <c r="I2739" s="170">
        <v>1024.0999999999999</v>
      </c>
      <c r="J2739" s="170">
        <v>913.4</v>
      </c>
      <c r="K2739" s="170">
        <v>10176.1</v>
      </c>
      <c r="L2739" s="170">
        <v>4970.3999999999996</v>
      </c>
      <c r="M2739" s="170">
        <v>186.4</v>
      </c>
      <c r="N2739" s="170">
        <v>6459.7</v>
      </c>
      <c r="O2739" s="170">
        <v>1375.3</v>
      </c>
      <c r="P2739" s="170">
        <v>825.4</v>
      </c>
      <c r="Q2739" s="170">
        <v>1948.4</v>
      </c>
      <c r="R2739" s="170">
        <v>0</v>
      </c>
      <c r="S2739" s="170">
        <v>2326.6</v>
      </c>
      <c r="T2739" s="170">
        <v>5284.1</v>
      </c>
      <c r="U2739" s="170">
        <v>6533.6</v>
      </c>
      <c r="V2739" s="170">
        <v>21255.3</v>
      </c>
      <c r="W2739" s="170">
        <v>1711</v>
      </c>
      <c r="X2739" s="170">
        <v>17019</v>
      </c>
      <c r="Y2739" s="170">
        <v>0</v>
      </c>
      <c r="Z2739" s="170">
        <v>151.4</v>
      </c>
      <c r="AA2739" s="170">
        <v>954.3</v>
      </c>
      <c r="AB2739" s="170">
        <v>1170.5</v>
      </c>
      <c r="AC2739" s="170">
        <v>4113.3999999999996</v>
      </c>
      <c r="AD2739" s="170">
        <v>1865.7</v>
      </c>
      <c r="AE2739" s="170">
        <v>1521.4</v>
      </c>
      <c r="AF2739" s="170">
        <v>12612.3</v>
      </c>
      <c r="AG2739" s="170">
        <v>4621.2</v>
      </c>
      <c r="AH2739" s="43">
        <v>110522.29999999999</v>
      </c>
    </row>
    <row r="2740" spans="1:34">
      <c r="A2740" s="52">
        <v>0</v>
      </c>
      <c r="D2740" s="62">
        <v>2004</v>
      </c>
      <c r="E2740" s="62">
        <v>5</v>
      </c>
      <c r="F2740" s="62">
        <v>2004</v>
      </c>
      <c r="G2740" s="62">
        <v>2005</v>
      </c>
      <c r="H2740" s="170">
        <v>363.4</v>
      </c>
      <c r="I2740" s="170">
        <v>1247.4000000000001</v>
      </c>
      <c r="J2740" s="170">
        <v>1290.5</v>
      </c>
      <c r="K2740" s="170">
        <v>12158.1</v>
      </c>
      <c r="L2740" s="170">
        <v>6314.2</v>
      </c>
      <c r="M2740" s="170">
        <v>186</v>
      </c>
      <c r="N2740" s="170">
        <v>9049.4</v>
      </c>
      <c r="O2740" s="170">
        <v>1431.9</v>
      </c>
      <c r="P2740" s="170">
        <v>1218.5</v>
      </c>
      <c r="Q2740" s="170">
        <v>2248.5</v>
      </c>
      <c r="R2740" s="170">
        <v>0</v>
      </c>
      <c r="S2740" s="170">
        <v>2618</v>
      </c>
      <c r="T2740" s="170">
        <v>2613.8000000000002</v>
      </c>
      <c r="U2740" s="170">
        <v>9809.6</v>
      </c>
      <c r="V2740" s="170">
        <v>25009.7</v>
      </c>
      <c r="W2740" s="170">
        <v>2467.3000000000002</v>
      </c>
      <c r="X2740" s="170">
        <v>21376.3</v>
      </c>
      <c r="Y2740" s="170">
        <v>0</v>
      </c>
      <c r="Z2740" s="170">
        <v>351.7</v>
      </c>
      <c r="AA2740" s="170">
        <v>1201.5</v>
      </c>
      <c r="AB2740" s="170">
        <v>1383.1</v>
      </c>
      <c r="AC2740" s="170">
        <v>7035.4</v>
      </c>
      <c r="AD2740" s="170">
        <v>2095.5</v>
      </c>
      <c r="AE2740" s="170">
        <v>2248.4</v>
      </c>
      <c r="AF2740" s="170">
        <v>14779.2</v>
      </c>
      <c r="AG2740" s="170">
        <v>6828.2</v>
      </c>
      <c r="AH2740" s="43">
        <v>135325.6</v>
      </c>
    </row>
    <row r="2741" spans="1:34">
      <c r="A2741" s="52">
        <v>0</v>
      </c>
      <c r="D2741" s="62">
        <v>2004</v>
      </c>
      <c r="E2741" s="62">
        <v>6</v>
      </c>
      <c r="F2741" s="62">
        <v>2004</v>
      </c>
      <c r="G2741" s="62">
        <v>2005</v>
      </c>
      <c r="H2741" s="170">
        <v>404.9</v>
      </c>
      <c r="I2741" s="170">
        <v>1115.4000000000001</v>
      </c>
      <c r="J2741" s="170">
        <v>1524.9</v>
      </c>
      <c r="K2741" s="170">
        <v>11861.2</v>
      </c>
      <c r="L2741" s="170">
        <v>6784.5</v>
      </c>
      <c r="M2741" s="170">
        <v>492</v>
      </c>
      <c r="N2741" s="170">
        <v>9106.2000000000007</v>
      </c>
      <c r="O2741" s="170">
        <v>1175.0999999999999</v>
      </c>
      <c r="P2741" s="170">
        <v>1189.7</v>
      </c>
      <c r="Q2741" s="170">
        <v>2106.1</v>
      </c>
      <c r="R2741" s="170">
        <v>0</v>
      </c>
      <c r="S2741" s="170">
        <v>2056.5</v>
      </c>
      <c r="T2741" s="170">
        <v>2760.3</v>
      </c>
      <c r="U2741" s="170">
        <v>8936.7000000000007</v>
      </c>
      <c r="V2741" s="170">
        <v>22454.9</v>
      </c>
      <c r="W2741" s="170">
        <v>2497.3000000000002</v>
      </c>
      <c r="X2741" s="170">
        <v>20072.2</v>
      </c>
      <c r="Y2741" s="170">
        <v>0</v>
      </c>
      <c r="Z2741" s="170">
        <v>184.7</v>
      </c>
      <c r="AA2741" s="170">
        <v>1043.0999999999999</v>
      </c>
      <c r="AB2741" s="170">
        <v>1340.3</v>
      </c>
      <c r="AC2741" s="170">
        <v>7221.7</v>
      </c>
      <c r="AD2741" s="170">
        <v>1975.1</v>
      </c>
      <c r="AE2741" s="170">
        <v>1953.4</v>
      </c>
      <c r="AF2741" s="170">
        <v>13507.6</v>
      </c>
      <c r="AG2741" s="170">
        <v>7067.9</v>
      </c>
      <c r="AH2741" s="43">
        <v>128831.7</v>
      </c>
    </row>
    <row r="2742" spans="1:34">
      <c r="A2742" s="52">
        <v>0</v>
      </c>
      <c r="D2742" s="62">
        <v>2004</v>
      </c>
      <c r="E2742" s="62">
        <v>7</v>
      </c>
      <c r="F2742" s="62">
        <v>2005</v>
      </c>
      <c r="G2742" s="62">
        <v>2005</v>
      </c>
      <c r="H2742" s="170">
        <v>890.8</v>
      </c>
      <c r="I2742" s="170">
        <v>1257.2</v>
      </c>
      <c r="J2742" s="170">
        <v>1539.6</v>
      </c>
      <c r="K2742" s="170">
        <v>13602.4</v>
      </c>
      <c r="L2742" s="170">
        <v>7902.7</v>
      </c>
      <c r="M2742" s="170">
        <v>301.2</v>
      </c>
      <c r="N2742" s="170">
        <v>11389.4</v>
      </c>
      <c r="O2742" s="170">
        <v>1416.1</v>
      </c>
      <c r="P2742" s="170">
        <v>1382.4</v>
      </c>
      <c r="Q2742" s="170">
        <v>2620.9</v>
      </c>
      <c r="R2742" s="170">
        <v>0</v>
      </c>
      <c r="S2742" s="170">
        <v>2264.1</v>
      </c>
      <c r="T2742" s="170">
        <v>3179.6</v>
      </c>
      <c r="U2742" s="170">
        <v>7697.1</v>
      </c>
      <c r="V2742" s="170">
        <v>25169.200000000001</v>
      </c>
      <c r="W2742" s="170">
        <v>2949.6</v>
      </c>
      <c r="X2742" s="170">
        <v>21898.9</v>
      </c>
      <c r="Y2742" s="170">
        <v>0</v>
      </c>
      <c r="Z2742" s="170">
        <v>254</v>
      </c>
      <c r="AA2742" s="170">
        <v>1168.0999999999999</v>
      </c>
      <c r="AB2742" s="170">
        <v>1405.1</v>
      </c>
      <c r="AC2742" s="170">
        <v>8346.9</v>
      </c>
      <c r="AD2742" s="170">
        <v>2250.3000000000002</v>
      </c>
      <c r="AE2742" s="170">
        <v>2232.6</v>
      </c>
      <c r="AF2742" s="170">
        <v>14048.9</v>
      </c>
      <c r="AG2742" s="170">
        <v>8358.2000000000007</v>
      </c>
      <c r="AH2742" s="43">
        <v>143525.30000000005</v>
      </c>
    </row>
    <row r="2743" spans="1:34">
      <c r="A2743" s="52">
        <v>0</v>
      </c>
      <c r="D2743" s="62">
        <v>2004</v>
      </c>
      <c r="E2743" s="62">
        <v>8</v>
      </c>
      <c r="F2743" s="62">
        <v>2005</v>
      </c>
      <c r="G2743" s="62">
        <v>2005</v>
      </c>
      <c r="H2743" s="170">
        <v>736.9</v>
      </c>
      <c r="I2743" s="170">
        <v>1248.4000000000001</v>
      </c>
      <c r="J2743" s="170">
        <v>1415.7</v>
      </c>
      <c r="K2743" s="170">
        <v>13364.6</v>
      </c>
      <c r="L2743" s="170">
        <v>7912.7</v>
      </c>
      <c r="M2743" s="170">
        <v>306.8</v>
      </c>
      <c r="N2743" s="170">
        <v>10146.6</v>
      </c>
      <c r="O2743" s="170">
        <v>1213.0999999999999</v>
      </c>
      <c r="P2743" s="170">
        <v>1244.2</v>
      </c>
      <c r="Q2743" s="170">
        <v>3027.9</v>
      </c>
      <c r="R2743" s="170">
        <v>0</v>
      </c>
      <c r="S2743" s="170">
        <v>2311.8000000000002</v>
      </c>
      <c r="T2743" s="170">
        <v>3060.3</v>
      </c>
      <c r="U2743" s="170">
        <v>6868.6</v>
      </c>
      <c r="V2743" s="170">
        <v>27621.599999999999</v>
      </c>
      <c r="W2743" s="170">
        <v>3010.3</v>
      </c>
      <c r="X2743" s="170">
        <v>21677.200000000001</v>
      </c>
      <c r="Y2743" s="170">
        <v>0</v>
      </c>
      <c r="Z2743" s="170">
        <v>264.8</v>
      </c>
      <c r="AA2743" s="170">
        <v>1168.9000000000001</v>
      </c>
      <c r="AB2743" s="170">
        <v>1372.6</v>
      </c>
      <c r="AC2743" s="170">
        <v>8117</v>
      </c>
      <c r="AD2743" s="170">
        <v>2118.6</v>
      </c>
      <c r="AE2743" s="170">
        <v>2200.1</v>
      </c>
      <c r="AF2743" s="170">
        <v>14334.5</v>
      </c>
      <c r="AG2743" s="170">
        <v>8248.7000000000007</v>
      </c>
      <c r="AH2743" s="43">
        <v>142991.90000000002</v>
      </c>
    </row>
    <row r="2744" spans="1:34">
      <c r="A2744" s="52">
        <v>0</v>
      </c>
      <c r="D2744" s="62">
        <v>2004</v>
      </c>
      <c r="E2744" s="62">
        <v>9</v>
      </c>
      <c r="F2744" s="62">
        <v>2005</v>
      </c>
      <c r="G2744" s="62">
        <v>2005</v>
      </c>
      <c r="H2744" s="170">
        <v>279.3</v>
      </c>
      <c r="I2744" s="170">
        <v>1267.2</v>
      </c>
      <c r="J2744" s="170">
        <v>1384.8</v>
      </c>
      <c r="K2744" s="170">
        <v>12232</v>
      </c>
      <c r="L2744" s="170">
        <v>6841.2</v>
      </c>
      <c r="M2744" s="170">
        <v>297.89999999999998</v>
      </c>
      <c r="N2744" s="170">
        <v>9896.7999999999993</v>
      </c>
      <c r="O2744" s="170">
        <v>1185.8</v>
      </c>
      <c r="P2744" s="170">
        <v>1121.2</v>
      </c>
      <c r="Q2744" s="170">
        <v>2985.5</v>
      </c>
      <c r="R2744" s="170">
        <v>0</v>
      </c>
      <c r="S2744" s="170">
        <v>2124.6</v>
      </c>
      <c r="T2744" s="170">
        <v>3110.1</v>
      </c>
      <c r="U2744" s="170">
        <v>6441.2</v>
      </c>
      <c r="V2744" s="170">
        <v>25825.200000000001</v>
      </c>
      <c r="W2744" s="170">
        <v>3046.8</v>
      </c>
      <c r="X2744" s="170">
        <v>19635.3</v>
      </c>
      <c r="Y2744" s="170">
        <v>0</v>
      </c>
      <c r="Z2744" s="170">
        <v>258.5</v>
      </c>
      <c r="AA2744" s="170">
        <v>1122.2</v>
      </c>
      <c r="AB2744" s="170">
        <v>1362.2</v>
      </c>
      <c r="AC2744" s="170">
        <v>7327.6</v>
      </c>
      <c r="AD2744" s="170">
        <v>1936.1</v>
      </c>
      <c r="AE2744" s="170">
        <v>1923.6</v>
      </c>
      <c r="AF2744" s="170">
        <v>13192.6</v>
      </c>
      <c r="AG2744" s="170">
        <v>6397.4</v>
      </c>
      <c r="AH2744" s="43">
        <v>131195.1</v>
      </c>
    </row>
    <row r="2745" spans="1:34">
      <c r="A2745" s="52">
        <v>0</v>
      </c>
      <c r="D2745" s="62">
        <v>2004</v>
      </c>
      <c r="E2745" s="62">
        <v>10</v>
      </c>
      <c r="F2745" s="62">
        <v>2005</v>
      </c>
      <c r="G2745" s="62">
        <v>2005</v>
      </c>
      <c r="H2745" s="170">
        <v>1677.3</v>
      </c>
      <c r="I2745" s="170">
        <v>944.5</v>
      </c>
      <c r="J2745" s="170">
        <v>964.8</v>
      </c>
      <c r="K2745" s="170">
        <v>8394.2999999999993</v>
      </c>
      <c r="L2745" s="170">
        <v>5053.2</v>
      </c>
      <c r="M2745" s="170">
        <v>278.5</v>
      </c>
      <c r="N2745" s="170">
        <v>5508.6</v>
      </c>
      <c r="O2745" s="170">
        <v>862.5</v>
      </c>
      <c r="P2745" s="170">
        <v>921.7</v>
      </c>
      <c r="Q2745" s="170">
        <v>1771.4</v>
      </c>
      <c r="R2745" s="170">
        <v>0</v>
      </c>
      <c r="S2745" s="170">
        <v>2223.6999999999998</v>
      </c>
      <c r="T2745" s="170">
        <v>4602</v>
      </c>
      <c r="U2745" s="170">
        <v>5384.7</v>
      </c>
      <c r="V2745" s="170">
        <v>18218.3</v>
      </c>
      <c r="W2745" s="170">
        <v>1851.9</v>
      </c>
      <c r="X2745" s="170">
        <v>12323.4</v>
      </c>
      <c r="Y2745" s="170">
        <v>0.2</v>
      </c>
      <c r="Z2745" s="170">
        <v>103.2</v>
      </c>
      <c r="AA2745" s="170">
        <v>935.2</v>
      </c>
      <c r="AB2745" s="170">
        <v>1161.5999999999999</v>
      </c>
      <c r="AC2745" s="170">
        <v>4170.6000000000004</v>
      </c>
      <c r="AD2745" s="170">
        <v>1648.2</v>
      </c>
      <c r="AE2745" s="170">
        <v>1110.5</v>
      </c>
      <c r="AF2745" s="170">
        <v>11007.7</v>
      </c>
      <c r="AG2745" s="170">
        <v>3979.3</v>
      </c>
      <c r="AH2745" s="43">
        <v>95097.3</v>
      </c>
    </row>
    <row r="2746" spans="1:34">
      <c r="A2746" s="52">
        <v>0</v>
      </c>
      <c r="D2746" s="62">
        <v>2004</v>
      </c>
      <c r="E2746" s="62">
        <v>11</v>
      </c>
      <c r="F2746" s="62">
        <v>2005</v>
      </c>
      <c r="G2746" s="62">
        <v>2005</v>
      </c>
      <c r="H2746" s="170">
        <v>1496</v>
      </c>
      <c r="I2746" s="170">
        <v>894.4</v>
      </c>
      <c r="J2746" s="170">
        <v>861.7</v>
      </c>
      <c r="K2746" s="170">
        <v>7483.6</v>
      </c>
      <c r="L2746" s="170">
        <v>4495.3999999999996</v>
      </c>
      <c r="M2746" s="170">
        <v>181.5</v>
      </c>
      <c r="N2746" s="170">
        <v>3524.9</v>
      </c>
      <c r="O2746" s="170">
        <v>664</v>
      </c>
      <c r="P2746" s="170">
        <v>657.9</v>
      </c>
      <c r="Q2746" s="170">
        <v>1451.7</v>
      </c>
      <c r="R2746" s="170">
        <v>0</v>
      </c>
      <c r="S2746" s="170">
        <v>2035.8</v>
      </c>
      <c r="T2746" s="170">
        <v>4189.6000000000004</v>
      </c>
      <c r="U2746" s="170">
        <v>4622.8</v>
      </c>
      <c r="V2746" s="170">
        <v>14999.400000000001</v>
      </c>
      <c r="W2746" s="170">
        <v>1473.7</v>
      </c>
      <c r="X2746" s="170">
        <v>11273.9</v>
      </c>
      <c r="Y2746" s="170">
        <v>252</v>
      </c>
      <c r="Z2746" s="170">
        <v>110.6</v>
      </c>
      <c r="AA2746" s="170">
        <v>1665.3</v>
      </c>
      <c r="AB2746" s="170">
        <v>1060.8</v>
      </c>
      <c r="AC2746" s="170">
        <v>2346.8000000000002</v>
      </c>
      <c r="AD2746" s="170">
        <v>1500.3</v>
      </c>
      <c r="AE2746" s="170">
        <v>406.7</v>
      </c>
      <c r="AF2746" s="170">
        <v>10700</v>
      </c>
      <c r="AG2746" s="170">
        <v>2450.8000000000002</v>
      </c>
      <c r="AH2746" s="43">
        <v>80799.600000000006</v>
      </c>
    </row>
    <row r="2747" spans="1:34">
      <c r="A2747" s="52">
        <v>0</v>
      </c>
      <c r="D2747" s="62">
        <v>2004</v>
      </c>
      <c r="E2747" s="62">
        <v>12</v>
      </c>
      <c r="F2747" s="62">
        <v>2005</v>
      </c>
      <c r="G2747" s="62">
        <v>2005</v>
      </c>
      <c r="H2747" s="170">
        <v>1423.7</v>
      </c>
      <c r="I2747" s="170">
        <v>880.4</v>
      </c>
      <c r="J2747" s="170">
        <v>822.8</v>
      </c>
      <c r="K2747" s="170">
        <v>6974.5</v>
      </c>
      <c r="L2747" s="170">
        <v>3882.2</v>
      </c>
      <c r="M2747" s="170">
        <v>223.7</v>
      </c>
      <c r="N2747" s="170">
        <v>4126.8</v>
      </c>
      <c r="O2747" s="170">
        <v>751.1</v>
      </c>
      <c r="P2747" s="170">
        <v>564.6</v>
      </c>
      <c r="Q2747" s="170">
        <v>1468.3</v>
      </c>
      <c r="R2747" s="170">
        <v>0</v>
      </c>
      <c r="S2747" s="170">
        <v>1988.6</v>
      </c>
      <c r="T2747" s="170">
        <v>2754.4</v>
      </c>
      <c r="U2747" s="170">
        <v>4605.2</v>
      </c>
      <c r="V2747" s="170">
        <v>14166.2</v>
      </c>
      <c r="W2747" s="170">
        <v>1250.4000000000001</v>
      </c>
      <c r="X2747" s="170">
        <v>10438.1</v>
      </c>
      <c r="Y2747" s="170">
        <v>247.8</v>
      </c>
      <c r="Z2747" s="170">
        <v>75.099999999999994</v>
      </c>
      <c r="AA2747" s="170">
        <v>1623.7</v>
      </c>
      <c r="AB2747" s="170">
        <v>965.8</v>
      </c>
      <c r="AC2747" s="170">
        <v>2112.6</v>
      </c>
      <c r="AD2747" s="170">
        <v>1353.6</v>
      </c>
      <c r="AE2747" s="170">
        <v>364.9</v>
      </c>
      <c r="AF2747" s="170">
        <v>10994.2</v>
      </c>
      <c r="AG2747" s="170">
        <v>2633.6</v>
      </c>
      <c r="AH2747" s="43">
        <v>76692.3</v>
      </c>
    </row>
    <row r="2748" spans="1:34">
      <c r="A2748" s="52">
        <v>0</v>
      </c>
      <c r="D2748" s="62">
        <v>2005</v>
      </c>
      <c r="E2748" s="62">
        <v>1</v>
      </c>
      <c r="F2748" s="62">
        <v>2005</v>
      </c>
      <c r="G2748" s="62">
        <v>2005</v>
      </c>
      <c r="H2748" s="170">
        <v>1389.9</v>
      </c>
      <c r="I2748" s="170">
        <v>756</v>
      </c>
      <c r="J2748" s="170">
        <v>827.1</v>
      </c>
      <c r="K2748" s="170">
        <v>4949.7</v>
      </c>
      <c r="L2748" s="170">
        <v>3623.1</v>
      </c>
      <c r="M2748" s="170">
        <v>164</v>
      </c>
      <c r="N2748" s="170">
        <v>3034.7</v>
      </c>
      <c r="O2748" s="170">
        <v>536.5</v>
      </c>
      <c r="P2748" s="170">
        <v>400.2</v>
      </c>
      <c r="Q2748" s="170">
        <v>1298.4000000000001</v>
      </c>
      <c r="R2748" s="170">
        <v>0</v>
      </c>
      <c r="S2748" s="170">
        <v>1056.3</v>
      </c>
      <c r="T2748" s="170">
        <v>3052.8</v>
      </c>
      <c r="U2748" s="170">
        <v>17172.900000000001</v>
      </c>
      <c r="V2748" s="170">
        <v>10960.8</v>
      </c>
      <c r="W2748" s="170">
        <v>877.5</v>
      </c>
      <c r="X2748" s="170">
        <v>9434.7000000000007</v>
      </c>
      <c r="Y2748" s="170">
        <v>0</v>
      </c>
      <c r="Z2748" s="170">
        <v>17.8</v>
      </c>
      <c r="AA2748" s="170">
        <v>1485.5</v>
      </c>
      <c r="AB2748" s="170">
        <v>853</v>
      </c>
      <c r="AC2748" s="170">
        <v>2008.7</v>
      </c>
      <c r="AD2748" s="170">
        <v>1151.8</v>
      </c>
      <c r="AE2748" s="170">
        <v>628.20000000000005</v>
      </c>
      <c r="AF2748" s="170">
        <v>9116</v>
      </c>
      <c r="AG2748" s="170">
        <v>1677.7</v>
      </c>
      <c r="AH2748" s="43">
        <v>76473.3</v>
      </c>
    </row>
    <row r="2749" spans="1:34">
      <c r="A2749" s="52">
        <v>0</v>
      </c>
      <c r="D2749" s="62">
        <v>2005</v>
      </c>
      <c r="E2749" s="62">
        <v>2</v>
      </c>
      <c r="F2749" s="62">
        <v>2005</v>
      </c>
      <c r="G2749" s="62">
        <v>2005</v>
      </c>
      <c r="H2749" s="170">
        <v>1384.3000000000002</v>
      </c>
      <c r="I2749" s="170">
        <v>645.70000000000005</v>
      </c>
      <c r="J2749" s="170">
        <v>1083.3</v>
      </c>
      <c r="K2749" s="170">
        <v>3751.7</v>
      </c>
      <c r="L2749" s="170">
        <v>3313.5</v>
      </c>
      <c r="M2749" s="170">
        <v>122.2</v>
      </c>
      <c r="N2749" s="170">
        <v>2300.6999999999998</v>
      </c>
      <c r="O2749" s="170">
        <v>474.9</v>
      </c>
      <c r="P2749" s="170">
        <v>579.79999999999995</v>
      </c>
      <c r="Q2749" s="170">
        <v>1304.3</v>
      </c>
      <c r="R2749" s="170">
        <v>0</v>
      </c>
      <c r="S2749" s="170">
        <v>708.1</v>
      </c>
      <c r="T2749" s="170">
        <v>3225.1</v>
      </c>
      <c r="U2749" s="170">
        <v>8630.5</v>
      </c>
      <c r="V2749" s="170">
        <v>11063.9</v>
      </c>
      <c r="W2749" s="170">
        <v>857.5</v>
      </c>
      <c r="X2749" s="170">
        <v>8223.4</v>
      </c>
      <c r="Y2749" s="170">
        <v>0</v>
      </c>
      <c r="Z2749" s="170">
        <v>49.9</v>
      </c>
      <c r="AA2749" s="170">
        <v>1377.9</v>
      </c>
      <c r="AB2749" s="170">
        <v>799.8</v>
      </c>
      <c r="AC2749" s="170">
        <v>2357.9</v>
      </c>
      <c r="AD2749" s="170">
        <v>1050.5999999999999</v>
      </c>
      <c r="AE2749" s="170">
        <v>552.9</v>
      </c>
      <c r="AF2749" s="170">
        <v>8457.7999999999993</v>
      </c>
      <c r="AG2749" s="170">
        <v>1043.7</v>
      </c>
      <c r="AH2749" s="43">
        <v>63359.400000000009</v>
      </c>
    </row>
    <row r="2750" spans="1:34">
      <c r="A2750" s="52">
        <v>0</v>
      </c>
      <c r="D2750" s="62">
        <v>2005</v>
      </c>
      <c r="E2750" s="62">
        <v>3</v>
      </c>
      <c r="F2750" s="62">
        <v>2005</v>
      </c>
      <c r="G2750" s="62">
        <v>2005</v>
      </c>
      <c r="H2750" s="170">
        <v>1534.3000000000002</v>
      </c>
      <c r="I2750" s="170">
        <v>763.7</v>
      </c>
      <c r="J2750" s="170">
        <v>961.3</v>
      </c>
      <c r="K2750" s="170">
        <v>3921.8</v>
      </c>
      <c r="L2750" s="170">
        <v>3638.5</v>
      </c>
      <c r="M2750" s="170">
        <v>206.8</v>
      </c>
      <c r="N2750" s="170">
        <v>3304</v>
      </c>
      <c r="O2750" s="170">
        <v>470.1</v>
      </c>
      <c r="P2750" s="170">
        <v>582.5</v>
      </c>
      <c r="Q2750" s="170">
        <v>1203.4000000000001</v>
      </c>
      <c r="R2750" s="170">
        <v>0</v>
      </c>
      <c r="S2750" s="170">
        <v>813.8</v>
      </c>
      <c r="T2750" s="170">
        <v>3937.5</v>
      </c>
      <c r="U2750" s="170">
        <v>2923.4</v>
      </c>
      <c r="V2750" s="170">
        <v>12811.400000000001</v>
      </c>
      <c r="W2750" s="170">
        <v>900.2</v>
      </c>
      <c r="X2750" s="170">
        <v>6327.1</v>
      </c>
      <c r="Y2750" s="170">
        <v>0</v>
      </c>
      <c r="Z2750" s="170">
        <v>0</v>
      </c>
      <c r="AA2750" s="170">
        <v>1136.2</v>
      </c>
      <c r="AB2750" s="170">
        <v>868.9</v>
      </c>
      <c r="AC2750" s="170">
        <v>1892.6</v>
      </c>
      <c r="AD2750" s="170">
        <v>1456.4</v>
      </c>
      <c r="AE2750" s="170">
        <v>382.8</v>
      </c>
      <c r="AF2750" s="170">
        <v>10022.6</v>
      </c>
      <c r="AG2750" s="170">
        <v>1899.8</v>
      </c>
      <c r="AH2750" s="43">
        <v>61959.1</v>
      </c>
    </row>
    <row r="2751" spans="1:34">
      <c r="A2751" s="52">
        <v>0</v>
      </c>
      <c r="D2751" s="62">
        <v>2005</v>
      </c>
      <c r="E2751" s="62">
        <v>4</v>
      </c>
      <c r="F2751" s="62">
        <v>2005</v>
      </c>
      <c r="G2751" s="62">
        <v>2005</v>
      </c>
      <c r="H2751" s="170">
        <v>2950.9</v>
      </c>
      <c r="I2751" s="170">
        <v>1042.0999999999999</v>
      </c>
      <c r="J2751" s="170">
        <v>1095</v>
      </c>
      <c r="K2751" s="170">
        <v>6282.9</v>
      </c>
      <c r="L2751" s="170">
        <v>4172.3999999999996</v>
      </c>
      <c r="M2751" s="170">
        <v>233.7</v>
      </c>
      <c r="N2751" s="170">
        <v>6513</v>
      </c>
      <c r="O2751" s="170">
        <v>921.9</v>
      </c>
      <c r="P2751" s="170">
        <v>987.4</v>
      </c>
      <c r="Q2751" s="170">
        <v>1774.7</v>
      </c>
      <c r="R2751" s="170">
        <v>0</v>
      </c>
      <c r="S2751" s="170">
        <v>1795.8</v>
      </c>
      <c r="T2751" s="170">
        <v>3882.7000000000003</v>
      </c>
      <c r="U2751" s="170">
        <v>51.6</v>
      </c>
      <c r="V2751" s="170">
        <v>19304.7</v>
      </c>
      <c r="W2751" s="170">
        <v>1599.6</v>
      </c>
      <c r="X2751" s="170">
        <v>15870.1</v>
      </c>
      <c r="Y2751" s="170">
        <v>0</v>
      </c>
      <c r="Z2751" s="170">
        <v>56.8</v>
      </c>
      <c r="AA2751" s="170">
        <v>1262.8</v>
      </c>
      <c r="AB2751" s="170">
        <v>1064.3</v>
      </c>
      <c r="AC2751" s="170">
        <v>3271.9</v>
      </c>
      <c r="AD2751" s="170">
        <v>1706</v>
      </c>
      <c r="AE2751" s="170">
        <v>638</v>
      </c>
      <c r="AF2751" s="170">
        <v>11546.6</v>
      </c>
      <c r="AG2751" s="170">
        <v>3864.2</v>
      </c>
      <c r="AH2751" s="43">
        <v>91889.1</v>
      </c>
    </row>
    <row r="2752" spans="1:34">
      <c r="A2752" s="52">
        <v>0</v>
      </c>
      <c r="D2752" s="62">
        <v>2005</v>
      </c>
      <c r="E2752" s="62">
        <v>5</v>
      </c>
      <c r="F2752" s="62">
        <v>2005</v>
      </c>
      <c r="G2752" s="62">
        <v>2006</v>
      </c>
      <c r="H2752" s="170">
        <v>476.1</v>
      </c>
      <c r="I2752" s="170">
        <v>1063.2</v>
      </c>
      <c r="J2752" s="170">
        <v>1375.8</v>
      </c>
      <c r="K2752" s="170">
        <v>13979.3</v>
      </c>
      <c r="L2752" s="170">
        <v>4754.7</v>
      </c>
      <c r="M2752" s="170">
        <v>269.7</v>
      </c>
      <c r="N2752" s="170">
        <v>7684.3</v>
      </c>
      <c r="O2752" s="170">
        <v>842.5</v>
      </c>
      <c r="P2752" s="170">
        <v>990.3</v>
      </c>
      <c r="Q2752" s="170">
        <v>1800.5</v>
      </c>
      <c r="R2752" s="170">
        <v>0</v>
      </c>
      <c r="S2752" s="170">
        <v>2028.6</v>
      </c>
      <c r="T2752" s="170">
        <v>2368.1</v>
      </c>
      <c r="U2752" s="170">
        <v>48.1</v>
      </c>
      <c r="V2752" s="170">
        <v>18082.7</v>
      </c>
      <c r="W2752" s="170">
        <v>1795.6</v>
      </c>
      <c r="X2752" s="170">
        <v>17821.400000000001</v>
      </c>
      <c r="Y2752" s="170">
        <v>0</v>
      </c>
      <c r="Z2752" s="170">
        <v>109.5</v>
      </c>
      <c r="AA2752" s="170">
        <v>997.1</v>
      </c>
      <c r="AB2752" s="170">
        <v>1117.3</v>
      </c>
      <c r="AC2752" s="170">
        <v>3760.5</v>
      </c>
      <c r="AD2752" s="170">
        <v>1844.1</v>
      </c>
      <c r="AE2752" s="170">
        <v>1214.5999999999999</v>
      </c>
      <c r="AF2752" s="170">
        <v>12928.5</v>
      </c>
      <c r="AG2752" s="170">
        <v>4826.2</v>
      </c>
      <c r="AH2752" s="43">
        <v>102178.70000000001</v>
      </c>
    </row>
    <row r="2753" spans="1:35">
      <c r="A2753" s="52">
        <v>0</v>
      </c>
      <c r="D2753" s="62">
        <v>2005</v>
      </c>
      <c r="E2753" s="62">
        <v>6</v>
      </c>
      <c r="F2753" s="62">
        <v>2005</v>
      </c>
      <c r="G2753" s="62">
        <v>2006</v>
      </c>
      <c r="H2753" s="170">
        <v>561.9</v>
      </c>
      <c r="I2753" s="170">
        <v>1155</v>
      </c>
      <c r="J2753" s="170">
        <v>1432.9</v>
      </c>
      <c r="K2753" s="170">
        <v>13087.3</v>
      </c>
      <c r="L2753" s="170">
        <v>5443</v>
      </c>
      <c r="M2753" s="170">
        <v>392.8</v>
      </c>
      <c r="N2753" s="170">
        <v>9367.6</v>
      </c>
      <c r="O2753" s="170">
        <v>855.6</v>
      </c>
      <c r="P2753" s="170">
        <v>1201.3</v>
      </c>
      <c r="Q2753" s="170">
        <v>1971.2</v>
      </c>
      <c r="R2753" s="170">
        <v>0</v>
      </c>
      <c r="S2753" s="170">
        <v>2240.8000000000002</v>
      </c>
      <c r="T2753" s="170">
        <v>1958</v>
      </c>
      <c r="U2753" s="170">
        <v>2276.5</v>
      </c>
      <c r="V2753" s="170">
        <v>19849.5</v>
      </c>
      <c r="W2753" s="170">
        <v>2368.9</v>
      </c>
      <c r="X2753" s="170">
        <v>18307.2</v>
      </c>
      <c r="Y2753" s="170">
        <v>0</v>
      </c>
      <c r="Z2753" s="170">
        <v>122.1</v>
      </c>
      <c r="AA2753" s="170">
        <v>1221.9000000000001</v>
      </c>
      <c r="AB2753" s="170">
        <v>1164.4000000000001</v>
      </c>
      <c r="AC2753" s="170">
        <v>4557.6000000000004</v>
      </c>
      <c r="AD2753" s="170">
        <v>2029.5</v>
      </c>
      <c r="AE2753" s="170">
        <v>1240.4000000000001</v>
      </c>
      <c r="AF2753" s="170">
        <v>14351.8</v>
      </c>
      <c r="AG2753" s="170">
        <v>6387.1</v>
      </c>
      <c r="AH2753" s="43">
        <v>113544.3</v>
      </c>
    </row>
    <row r="2754" spans="1:35">
      <c r="A2754" s="52">
        <v>0</v>
      </c>
      <c r="D2754" s="62">
        <v>2005</v>
      </c>
      <c r="E2754" s="62">
        <v>7</v>
      </c>
      <c r="F2754" s="62">
        <v>2006</v>
      </c>
      <c r="G2754" s="62">
        <v>2006</v>
      </c>
      <c r="H2754" s="170">
        <v>1063.4000000000001</v>
      </c>
      <c r="I2754" s="170">
        <v>1308.5999999999999</v>
      </c>
      <c r="J2754" s="170">
        <v>1566.7</v>
      </c>
      <c r="K2754" s="170">
        <v>13047.8</v>
      </c>
      <c r="L2754" s="170">
        <v>6679.4</v>
      </c>
      <c r="M2754" s="170">
        <v>375.2</v>
      </c>
      <c r="N2754" s="170">
        <v>11708.3</v>
      </c>
      <c r="O2754" s="170">
        <v>1130.9000000000001</v>
      </c>
      <c r="P2754" s="170">
        <v>1484.2</v>
      </c>
      <c r="Q2754" s="170">
        <v>2575.3000000000002</v>
      </c>
      <c r="R2754" s="170">
        <v>0</v>
      </c>
      <c r="S2754" s="170">
        <v>2262.6999999999998</v>
      </c>
      <c r="T2754" s="170">
        <v>2771.7</v>
      </c>
      <c r="U2754" s="170">
        <v>6625.3</v>
      </c>
      <c r="V2754" s="170">
        <v>24174.799999999999</v>
      </c>
      <c r="W2754" s="170">
        <v>2993</v>
      </c>
      <c r="X2754" s="170">
        <v>21123.5</v>
      </c>
      <c r="Y2754" s="170">
        <v>0</v>
      </c>
      <c r="Z2754" s="170">
        <v>227.7</v>
      </c>
      <c r="AA2754" s="170">
        <v>1615.2</v>
      </c>
      <c r="AB2754" s="170">
        <v>1242.3</v>
      </c>
      <c r="AC2754" s="170">
        <v>6240.7</v>
      </c>
      <c r="AD2754" s="170">
        <v>2289.6999999999998</v>
      </c>
      <c r="AE2754" s="170">
        <v>1712.8</v>
      </c>
      <c r="AF2754" s="170">
        <v>15367.9</v>
      </c>
      <c r="AG2754" s="170">
        <v>8570.7000000000007</v>
      </c>
      <c r="AH2754" s="43">
        <v>138157.79999999999</v>
      </c>
    </row>
    <row r="2755" spans="1:35">
      <c r="A2755" s="52">
        <v>0</v>
      </c>
      <c r="D2755" s="62">
        <v>2005</v>
      </c>
      <c r="E2755" s="62">
        <v>8</v>
      </c>
      <c r="F2755" s="62">
        <v>2006</v>
      </c>
      <c r="G2755" s="62">
        <v>2006</v>
      </c>
      <c r="H2755" s="170">
        <v>1514.9</v>
      </c>
      <c r="I2755" s="170">
        <v>1270.0999999999999</v>
      </c>
      <c r="J2755" s="170">
        <v>1878.1</v>
      </c>
      <c r="K2755" s="170">
        <v>12695.2</v>
      </c>
      <c r="L2755" s="170">
        <v>6999.1</v>
      </c>
      <c r="M2755" s="170">
        <v>345.6</v>
      </c>
      <c r="N2755" s="170">
        <v>11249.5</v>
      </c>
      <c r="O2755" s="170">
        <v>1219.0999999999999</v>
      </c>
      <c r="P2755" s="170">
        <v>1652.2</v>
      </c>
      <c r="Q2755" s="170">
        <v>2433.4</v>
      </c>
      <c r="R2755" s="170">
        <v>0</v>
      </c>
      <c r="S2755" s="170">
        <v>2327.1999999999998</v>
      </c>
      <c r="T2755" s="170">
        <v>3155.6</v>
      </c>
      <c r="U2755" s="170">
        <v>7725.8</v>
      </c>
      <c r="V2755" s="170">
        <v>23363.9</v>
      </c>
      <c r="W2755" s="170">
        <v>2896.6</v>
      </c>
      <c r="X2755" s="170">
        <v>20930.099999999999</v>
      </c>
      <c r="Y2755" s="170">
        <v>0</v>
      </c>
      <c r="Z2755" s="170">
        <v>312.60000000000002</v>
      </c>
      <c r="AA2755" s="170">
        <v>1427.3</v>
      </c>
      <c r="AB2755" s="170">
        <v>1287.4000000000001</v>
      </c>
      <c r="AC2755" s="170">
        <v>6422.9</v>
      </c>
      <c r="AD2755" s="170">
        <v>2239.1</v>
      </c>
      <c r="AE2755" s="170">
        <v>1793.8</v>
      </c>
      <c r="AF2755" s="170">
        <v>14832.5</v>
      </c>
      <c r="AG2755" s="170">
        <v>7678.7</v>
      </c>
      <c r="AH2755" s="43">
        <v>137650.70000000001</v>
      </c>
    </row>
    <row r="2756" spans="1:35">
      <c r="A2756" s="52">
        <v>0</v>
      </c>
      <c r="D2756" s="62">
        <v>2005</v>
      </c>
      <c r="E2756" s="62">
        <v>9</v>
      </c>
      <c r="F2756" s="62">
        <v>2006</v>
      </c>
      <c r="G2756" s="62">
        <v>2006</v>
      </c>
      <c r="H2756" s="170">
        <v>1463.4</v>
      </c>
      <c r="I2756" s="170">
        <v>1116.9000000000001</v>
      </c>
      <c r="J2756" s="170">
        <v>1545.2</v>
      </c>
      <c r="K2756" s="170">
        <v>11078</v>
      </c>
      <c r="L2756" s="170">
        <v>5622.1</v>
      </c>
      <c r="M2756" s="170">
        <v>292.10000000000002</v>
      </c>
      <c r="N2756" s="170">
        <v>9460.7000000000007</v>
      </c>
      <c r="O2756" s="170">
        <v>942.3</v>
      </c>
      <c r="P2756" s="170">
        <v>1180.2</v>
      </c>
      <c r="Q2756" s="170">
        <v>2201.4</v>
      </c>
      <c r="R2756" s="170">
        <v>0</v>
      </c>
      <c r="S2756" s="170">
        <v>2042.1</v>
      </c>
      <c r="T2756" s="170">
        <v>2275.4</v>
      </c>
      <c r="U2756" s="170">
        <v>7435.6</v>
      </c>
      <c r="V2756" s="170">
        <v>21675.200000000001</v>
      </c>
      <c r="W2756" s="170">
        <v>2337.8000000000002</v>
      </c>
      <c r="X2756" s="170">
        <v>18244.3</v>
      </c>
      <c r="Y2756" s="170">
        <v>0</v>
      </c>
      <c r="Z2756" s="170">
        <v>183.1</v>
      </c>
      <c r="AA2756" s="170">
        <v>1197.3</v>
      </c>
      <c r="AB2756" s="170">
        <v>1130.5</v>
      </c>
      <c r="AC2756" s="170">
        <v>4821.5</v>
      </c>
      <c r="AD2756" s="170">
        <v>2013.9</v>
      </c>
      <c r="AE2756" s="170">
        <v>1572.2</v>
      </c>
      <c r="AF2756" s="170">
        <v>13273.7</v>
      </c>
      <c r="AG2756" s="170">
        <v>6124.4</v>
      </c>
      <c r="AH2756" s="43">
        <v>119229.29999999999</v>
      </c>
    </row>
    <row r="2757" spans="1:35">
      <c r="A2757" s="52">
        <v>0</v>
      </c>
      <c r="D2757" s="62">
        <v>2005</v>
      </c>
      <c r="E2757" s="62">
        <v>10</v>
      </c>
      <c r="F2757" s="62">
        <v>2006</v>
      </c>
      <c r="G2757" s="62">
        <v>2006</v>
      </c>
      <c r="H2757" s="170">
        <v>2746</v>
      </c>
      <c r="I2757" s="170">
        <v>1028.0999999999999</v>
      </c>
      <c r="J2757" s="170">
        <v>1146.5</v>
      </c>
      <c r="K2757" s="170">
        <v>9287.2000000000007</v>
      </c>
      <c r="L2757" s="170">
        <v>4853.7</v>
      </c>
      <c r="M2757" s="170">
        <v>219.6</v>
      </c>
      <c r="N2757" s="170">
        <v>6897.1</v>
      </c>
      <c r="O2757" s="170">
        <v>731.7</v>
      </c>
      <c r="P2757" s="170">
        <v>932.8</v>
      </c>
      <c r="Q2757" s="170">
        <v>2063.3000000000002</v>
      </c>
      <c r="R2757" s="170">
        <v>0</v>
      </c>
      <c r="S2757" s="170">
        <v>1980.7</v>
      </c>
      <c r="T2757" s="170">
        <v>3587.3</v>
      </c>
      <c r="U2757" s="170">
        <v>4960.8</v>
      </c>
      <c r="V2757" s="170">
        <v>19196.099999999999</v>
      </c>
      <c r="W2757" s="170">
        <v>1825.5</v>
      </c>
      <c r="X2757" s="170">
        <v>13981.1</v>
      </c>
      <c r="Y2757" s="170">
        <v>0.4</v>
      </c>
      <c r="Z2757" s="170">
        <v>58.4</v>
      </c>
      <c r="AA2757" s="170">
        <v>1145.8</v>
      </c>
      <c r="AB2757" s="170">
        <v>1120.4000000000001</v>
      </c>
      <c r="AC2757" s="170">
        <v>3513.7</v>
      </c>
      <c r="AD2757" s="170">
        <v>1825.2</v>
      </c>
      <c r="AE2757" s="170">
        <v>878.1</v>
      </c>
      <c r="AF2757" s="170">
        <v>12322</v>
      </c>
      <c r="AG2757" s="170">
        <v>4477.8999999999996</v>
      </c>
      <c r="AH2757" s="43">
        <v>100779.39999999998</v>
      </c>
    </row>
    <row r="2758" spans="1:35">
      <c r="A2758" s="52">
        <v>0</v>
      </c>
      <c r="D2758" s="62">
        <v>2005</v>
      </c>
      <c r="E2758" s="62">
        <v>11</v>
      </c>
      <c r="F2758" s="62">
        <v>2006</v>
      </c>
      <c r="G2758" s="62">
        <v>2006</v>
      </c>
      <c r="H2758" s="170">
        <v>2027.4</v>
      </c>
      <c r="I2758" s="170">
        <v>925.3</v>
      </c>
      <c r="J2758" s="170">
        <v>1338</v>
      </c>
      <c r="K2758" s="170">
        <v>7966.5</v>
      </c>
      <c r="L2758" s="170">
        <v>4523.8</v>
      </c>
      <c r="M2758" s="170">
        <v>123.4</v>
      </c>
      <c r="N2758" s="170">
        <v>7051.7</v>
      </c>
      <c r="O2758" s="170">
        <v>869.5</v>
      </c>
      <c r="P2758" s="170">
        <v>763.9</v>
      </c>
      <c r="Q2758" s="170">
        <v>1990.7</v>
      </c>
      <c r="R2758" s="170">
        <v>0</v>
      </c>
      <c r="S2758" s="170">
        <v>1994.4</v>
      </c>
      <c r="T2758" s="170">
        <v>3276.4</v>
      </c>
      <c r="U2758" s="170">
        <v>3394.1</v>
      </c>
      <c r="V2758" s="170">
        <v>17325</v>
      </c>
      <c r="W2758" s="170">
        <v>1403</v>
      </c>
      <c r="X2758" s="170">
        <v>12327.4</v>
      </c>
      <c r="Y2758" s="170">
        <v>129.30000000000001</v>
      </c>
      <c r="Z2758" s="170">
        <v>0</v>
      </c>
      <c r="AA2758" s="170">
        <v>1142.5999999999999</v>
      </c>
      <c r="AB2758" s="170">
        <v>1001.1</v>
      </c>
      <c r="AC2758" s="170">
        <v>2646</v>
      </c>
      <c r="AD2758" s="170">
        <v>1567</v>
      </c>
      <c r="AE2758" s="170">
        <v>544.6</v>
      </c>
      <c r="AF2758" s="170">
        <v>11622.1</v>
      </c>
      <c r="AG2758" s="170">
        <v>3355.2</v>
      </c>
      <c r="AH2758" s="43">
        <v>89308.400000000023</v>
      </c>
    </row>
    <row r="2759" spans="1:35">
      <c r="A2759" s="52">
        <v>0</v>
      </c>
      <c r="D2759" s="62">
        <v>2005</v>
      </c>
      <c r="E2759" s="62">
        <v>12</v>
      </c>
      <c r="F2759" s="62">
        <v>2006</v>
      </c>
      <c r="G2759" s="62">
        <v>2006</v>
      </c>
      <c r="H2759" s="170">
        <v>1677.7</v>
      </c>
      <c r="I2759" s="170">
        <v>940.9</v>
      </c>
      <c r="J2759" s="170">
        <v>589.79999999999995</v>
      </c>
      <c r="K2759" s="170">
        <v>8302</v>
      </c>
      <c r="L2759" s="170">
        <v>4479.6000000000004</v>
      </c>
      <c r="M2759" s="170">
        <v>320.5</v>
      </c>
      <c r="N2759" s="170">
        <v>5151.2</v>
      </c>
      <c r="O2759" s="170">
        <v>818.9</v>
      </c>
      <c r="P2759" s="170">
        <v>548.5</v>
      </c>
      <c r="Q2759" s="170">
        <v>1862.3</v>
      </c>
      <c r="R2759" s="170">
        <v>0</v>
      </c>
      <c r="S2759" s="170">
        <v>1548.4</v>
      </c>
      <c r="T2759" s="170">
        <v>2895.8</v>
      </c>
      <c r="U2759" s="170">
        <v>5394.8</v>
      </c>
      <c r="V2759" s="170">
        <v>16057.7</v>
      </c>
      <c r="W2759" s="170">
        <v>1226.9000000000001</v>
      </c>
      <c r="X2759" s="170">
        <v>12150.3</v>
      </c>
      <c r="Y2759" s="170">
        <v>178.1</v>
      </c>
      <c r="Z2759" s="170">
        <v>0</v>
      </c>
      <c r="AA2759" s="170">
        <v>1259.0999999999999</v>
      </c>
      <c r="AB2759" s="170">
        <v>1007.3</v>
      </c>
      <c r="AC2759" s="170">
        <v>2273.6</v>
      </c>
      <c r="AD2759" s="170">
        <v>1652.1</v>
      </c>
      <c r="AE2759" s="170">
        <v>446.8</v>
      </c>
      <c r="AF2759" s="170">
        <v>11065.3</v>
      </c>
      <c r="AG2759" s="170">
        <v>3467</v>
      </c>
      <c r="AH2759" s="43">
        <v>85314.60000000002</v>
      </c>
    </row>
    <row r="2760" spans="1:35">
      <c r="A2760" s="52">
        <v>0</v>
      </c>
      <c r="D2760" s="62">
        <v>2006</v>
      </c>
      <c r="E2760" s="62">
        <v>1</v>
      </c>
      <c r="F2760" s="62">
        <v>2006</v>
      </c>
      <c r="G2760" s="62">
        <v>2006</v>
      </c>
      <c r="H2760" s="170">
        <v>1946.2</v>
      </c>
      <c r="I2760" s="170">
        <v>861.8</v>
      </c>
      <c r="J2760" s="170">
        <v>608.20000000000005</v>
      </c>
      <c r="K2760" s="170">
        <v>5231.2</v>
      </c>
      <c r="L2760" s="170">
        <v>4262.2</v>
      </c>
      <c r="M2760" s="170">
        <v>86.4</v>
      </c>
      <c r="N2760" s="170">
        <v>4614.6000000000004</v>
      </c>
      <c r="O2760" s="170">
        <v>742.6</v>
      </c>
      <c r="P2760" s="170">
        <v>404.9</v>
      </c>
      <c r="Q2760" s="170">
        <v>1565.7</v>
      </c>
      <c r="R2760" s="170">
        <v>0</v>
      </c>
      <c r="S2760" s="170">
        <v>1895.7</v>
      </c>
      <c r="T2760" s="170">
        <v>2693.5</v>
      </c>
      <c r="U2760" s="170">
        <v>13816</v>
      </c>
      <c r="V2760" s="170">
        <v>16756.2</v>
      </c>
      <c r="W2760" s="170">
        <v>1010.1</v>
      </c>
      <c r="X2760" s="170">
        <v>14505.8</v>
      </c>
      <c r="Y2760" s="170">
        <v>1.1000000000000001</v>
      </c>
      <c r="Z2760" s="170">
        <v>0</v>
      </c>
      <c r="AA2760" s="170">
        <v>1112.5</v>
      </c>
      <c r="AB2760" s="170">
        <v>971.5</v>
      </c>
      <c r="AC2760" s="170">
        <v>1939.6</v>
      </c>
      <c r="AD2760" s="170">
        <v>1610.7</v>
      </c>
      <c r="AE2760" s="170">
        <v>494.7</v>
      </c>
      <c r="AF2760" s="170">
        <v>10684</v>
      </c>
      <c r="AG2760" s="170">
        <v>3532</v>
      </c>
      <c r="AH2760" s="43">
        <v>91347.199999999997</v>
      </c>
      <c r="AI2760" s="171">
        <v>1202478.3999999999</v>
      </c>
    </row>
    <row r="2761" spans="1:35">
      <c r="A2761" s="52">
        <v>0</v>
      </c>
      <c r="D2761" s="62">
        <v>2006</v>
      </c>
      <c r="E2761" s="62">
        <v>2</v>
      </c>
      <c r="F2761" s="62">
        <v>2006</v>
      </c>
      <c r="G2761" s="62">
        <v>2006</v>
      </c>
      <c r="H2761" s="170">
        <v>1870.9</v>
      </c>
      <c r="I2761" s="170">
        <v>848.8</v>
      </c>
      <c r="J2761" s="170">
        <v>916.7</v>
      </c>
      <c r="K2761" s="170">
        <v>8190.4</v>
      </c>
      <c r="L2761" s="170">
        <v>4164.3</v>
      </c>
      <c r="M2761" s="170">
        <v>145.1</v>
      </c>
      <c r="N2761" s="170">
        <v>4708.3999999999996</v>
      </c>
      <c r="O2761" s="170">
        <v>852.4</v>
      </c>
      <c r="P2761" s="170">
        <v>633.20000000000005</v>
      </c>
      <c r="Q2761" s="170">
        <v>1462.3</v>
      </c>
      <c r="R2761" s="170">
        <v>0</v>
      </c>
      <c r="S2761" s="170">
        <v>1283.9000000000001</v>
      </c>
      <c r="T2761" s="170">
        <v>3534.8</v>
      </c>
      <c r="U2761" s="170">
        <v>10580.6</v>
      </c>
      <c r="V2761" s="170">
        <v>15364.6</v>
      </c>
      <c r="W2761" s="170">
        <v>1251.7</v>
      </c>
      <c r="X2761" s="170">
        <v>8053.6</v>
      </c>
      <c r="Y2761" s="170">
        <v>0</v>
      </c>
      <c r="Z2761" s="170">
        <v>0</v>
      </c>
      <c r="AA2761" s="170">
        <v>1478.4</v>
      </c>
      <c r="AB2761" s="170">
        <v>956.5</v>
      </c>
      <c r="AC2761" s="170">
        <v>2381.1</v>
      </c>
      <c r="AD2761" s="170">
        <v>1428.4</v>
      </c>
      <c r="AE2761" s="170">
        <v>625.9</v>
      </c>
      <c r="AF2761" s="170">
        <v>10052.1</v>
      </c>
      <c r="AG2761" s="170">
        <v>3461.3</v>
      </c>
      <c r="AH2761" s="43">
        <v>84245.400000000009</v>
      </c>
    </row>
    <row r="2762" spans="1:35">
      <c r="A2762" s="52">
        <v>0</v>
      </c>
      <c r="D2762" s="62">
        <v>2006</v>
      </c>
      <c r="E2762" s="62">
        <v>3</v>
      </c>
      <c r="F2762" s="62">
        <v>2006</v>
      </c>
      <c r="G2762" s="62">
        <v>2006</v>
      </c>
      <c r="H2762" s="170">
        <v>745.9</v>
      </c>
      <c r="I2762" s="170">
        <v>783.2</v>
      </c>
      <c r="J2762" s="170">
        <v>893.1</v>
      </c>
      <c r="K2762" s="170">
        <v>4242.8</v>
      </c>
      <c r="L2762" s="170">
        <v>4063</v>
      </c>
      <c r="M2762" s="170">
        <v>73.5</v>
      </c>
      <c r="N2762" s="170">
        <v>3566.5</v>
      </c>
      <c r="O2762" s="170">
        <v>529.5</v>
      </c>
      <c r="P2762" s="170">
        <v>288.7</v>
      </c>
      <c r="Q2762" s="170">
        <v>1116.8</v>
      </c>
      <c r="R2762" s="170">
        <v>0</v>
      </c>
      <c r="S2762" s="170">
        <v>1483.8</v>
      </c>
      <c r="T2762" s="170">
        <v>3667.4</v>
      </c>
      <c r="U2762" s="170">
        <v>925.7</v>
      </c>
      <c r="V2762" s="170">
        <v>12463.9</v>
      </c>
      <c r="W2762" s="170">
        <v>960.4</v>
      </c>
      <c r="X2762" s="170">
        <v>7320.1</v>
      </c>
      <c r="Y2762" s="170">
        <v>0</v>
      </c>
      <c r="Z2762" s="170">
        <v>0</v>
      </c>
      <c r="AA2762" s="170">
        <v>1149.4000000000001</v>
      </c>
      <c r="AB2762" s="170">
        <v>916</v>
      </c>
      <c r="AC2762" s="170">
        <v>1422</v>
      </c>
      <c r="AD2762" s="170">
        <v>1416.4</v>
      </c>
      <c r="AE2762" s="170">
        <v>430</v>
      </c>
      <c r="AF2762" s="170">
        <v>9200.2000000000007</v>
      </c>
      <c r="AG2762" s="170">
        <v>1867.8</v>
      </c>
      <c r="AH2762" s="43">
        <v>59526.100000000006</v>
      </c>
    </row>
    <row r="2763" spans="1:35">
      <c r="A2763" s="52">
        <v>0</v>
      </c>
      <c r="D2763" s="62">
        <v>2006</v>
      </c>
      <c r="E2763" s="62">
        <v>4</v>
      </c>
      <c r="F2763" s="62">
        <v>2006</v>
      </c>
      <c r="G2763" s="62">
        <v>2006</v>
      </c>
      <c r="H2763" s="170">
        <v>2175.9</v>
      </c>
      <c r="I2763" s="170">
        <v>814.5</v>
      </c>
      <c r="J2763" s="170">
        <v>706.4</v>
      </c>
      <c r="K2763" s="170">
        <v>6165.7</v>
      </c>
      <c r="L2763" s="170">
        <v>3797.4</v>
      </c>
      <c r="M2763" s="170">
        <v>248.9</v>
      </c>
      <c r="N2763" s="170">
        <v>4071.4</v>
      </c>
      <c r="O2763" s="170">
        <v>578.5</v>
      </c>
      <c r="P2763" s="170">
        <v>1019.7</v>
      </c>
      <c r="Q2763" s="170">
        <v>1175.3</v>
      </c>
      <c r="R2763" s="170">
        <v>0</v>
      </c>
      <c r="S2763" s="170">
        <v>1534.5</v>
      </c>
      <c r="T2763" s="170">
        <v>3811.4</v>
      </c>
      <c r="U2763" s="170">
        <v>1604.7</v>
      </c>
      <c r="V2763" s="170">
        <v>13721.8</v>
      </c>
      <c r="W2763" s="170">
        <v>1089.5999999999999</v>
      </c>
      <c r="X2763" s="170">
        <v>11595</v>
      </c>
      <c r="Y2763" s="170">
        <v>0</v>
      </c>
      <c r="Z2763" s="170">
        <v>0</v>
      </c>
      <c r="AA2763" s="170">
        <v>1437</v>
      </c>
      <c r="AB2763" s="170">
        <v>971.6</v>
      </c>
      <c r="AC2763" s="170">
        <v>1881.1</v>
      </c>
      <c r="AD2763" s="170">
        <v>1429.2</v>
      </c>
      <c r="AE2763" s="170">
        <v>495.9</v>
      </c>
      <c r="AF2763" s="170">
        <v>9332.1</v>
      </c>
      <c r="AG2763" s="170">
        <v>2297.3000000000002</v>
      </c>
      <c r="AH2763" s="43">
        <v>71954.900000000009</v>
      </c>
    </row>
    <row r="2764" spans="1:35">
      <c r="A2764" s="52">
        <v>0</v>
      </c>
      <c r="D2764" s="62">
        <v>2006</v>
      </c>
      <c r="E2764" s="62">
        <v>5</v>
      </c>
      <c r="F2764" s="62">
        <v>2006</v>
      </c>
      <c r="G2764" s="62">
        <v>2007</v>
      </c>
      <c r="H2764" s="170">
        <v>349.7</v>
      </c>
      <c r="I2764" s="170">
        <v>989.7</v>
      </c>
      <c r="J2764" s="170">
        <v>848.7</v>
      </c>
      <c r="K2764" s="170">
        <v>9368.2999999999993</v>
      </c>
      <c r="L2764" s="170">
        <v>4880.1000000000004</v>
      </c>
      <c r="M2764" s="170">
        <v>262.39999999999998</v>
      </c>
      <c r="N2764" s="170">
        <v>8483.6</v>
      </c>
      <c r="O2764" s="170">
        <v>543.4</v>
      </c>
      <c r="P2764" s="170">
        <v>1107.2</v>
      </c>
      <c r="Q2764" s="170">
        <v>1755.6</v>
      </c>
      <c r="R2764" s="170">
        <v>0</v>
      </c>
      <c r="S2764" s="170">
        <v>2102</v>
      </c>
      <c r="T2764" s="170">
        <v>1748.8</v>
      </c>
      <c r="U2764" s="170">
        <v>1105.5</v>
      </c>
      <c r="V2764" s="170">
        <v>15636.7</v>
      </c>
      <c r="W2764" s="170">
        <v>1939.2</v>
      </c>
      <c r="X2764" s="170">
        <v>16246.4</v>
      </c>
      <c r="Y2764" s="170">
        <v>0</v>
      </c>
      <c r="Z2764" s="170">
        <v>68.3</v>
      </c>
      <c r="AA2764" s="170">
        <v>1419.4</v>
      </c>
      <c r="AB2764" s="170">
        <v>1085.3</v>
      </c>
      <c r="AC2764" s="170">
        <v>2831.8</v>
      </c>
      <c r="AD2764" s="170">
        <v>1764</v>
      </c>
      <c r="AE2764" s="170">
        <v>685.6</v>
      </c>
      <c r="AF2764" s="170">
        <v>11821.4</v>
      </c>
      <c r="AG2764" s="170">
        <v>4758.8999999999996</v>
      </c>
      <c r="AH2764" s="43">
        <v>91801.999999999985</v>
      </c>
    </row>
    <row r="2765" spans="1:35">
      <c r="A2765" s="52">
        <v>0</v>
      </c>
      <c r="D2765" s="62">
        <v>2006</v>
      </c>
      <c r="E2765" s="62">
        <v>6</v>
      </c>
      <c r="F2765" s="62">
        <v>2006</v>
      </c>
      <c r="G2765" s="62">
        <v>2007</v>
      </c>
      <c r="H2765" s="170">
        <v>498.1</v>
      </c>
      <c r="I2765" s="170">
        <v>1157.8</v>
      </c>
      <c r="J2765" s="170">
        <v>994.3</v>
      </c>
      <c r="K2765" s="170">
        <v>11329.8</v>
      </c>
      <c r="L2765" s="170">
        <v>6066</v>
      </c>
      <c r="M2765" s="170">
        <v>315.39999999999998</v>
      </c>
      <c r="N2765" s="170">
        <v>10959.5</v>
      </c>
      <c r="O2765" s="170">
        <v>807.3</v>
      </c>
      <c r="P2765" s="170">
        <v>1434.1</v>
      </c>
      <c r="Q2765" s="170">
        <v>2115.1999999999998</v>
      </c>
      <c r="R2765" s="170">
        <v>0</v>
      </c>
      <c r="S2765" s="170">
        <v>2123.4</v>
      </c>
      <c r="T2765" s="170">
        <v>2102.6</v>
      </c>
      <c r="U2765" s="170">
        <v>4012.3</v>
      </c>
      <c r="V2765" s="170">
        <v>19315.099999999999</v>
      </c>
      <c r="W2765" s="170">
        <v>2659.7</v>
      </c>
      <c r="X2765" s="170">
        <v>18920.400000000001</v>
      </c>
      <c r="Y2765" s="170">
        <v>0</v>
      </c>
      <c r="Z2765" s="170">
        <v>358.5</v>
      </c>
      <c r="AA2765" s="170">
        <v>1603.9</v>
      </c>
      <c r="AB2765" s="170">
        <v>1204.5</v>
      </c>
      <c r="AC2765" s="170">
        <v>4528.8999999999996</v>
      </c>
      <c r="AD2765" s="170">
        <v>2102.1</v>
      </c>
      <c r="AE2765" s="170">
        <v>1300.9000000000001</v>
      </c>
      <c r="AF2765" s="170">
        <v>13001.3</v>
      </c>
      <c r="AG2765" s="170">
        <v>7597</v>
      </c>
      <c r="AH2765" s="43">
        <v>116508.09999999999</v>
      </c>
    </row>
    <row r="2766" spans="1:35">
      <c r="A2766" s="52">
        <v>0</v>
      </c>
      <c r="D2766" s="62">
        <v>2006</v>
      </c>
      <c r="E2766" s="62">
        <v>7</v>
      </c>
      <c r="F2766" s="62">
        <v>2007</v>
      </c>
      <c r="G2766" s="62">
        <v>2007</v>
      </c>
      <c r="H2766" s="170">
        <v>941</v>
      </c>
      <c r="I2766" s="170">
        <v>1354.7</v>
      </c>
      <c r="J2766" s="170">
        <v>1465.9</v>
      </c>
      <c r="K2766" s="170">
        <v>13551.6</v>
      </c>
      <c r="L2766" s="170">
        <v>7666.3</v>
      </c>
      <c r="M2766" s="170">
        <v>363.5</v>
      </c>
      <c r="N2766" s="170">
        <v>12621.9</v>
      </c>
      <c r="O2766" s="170">
        <v>1177.9000000000001</v>
      </c>
      <c r="P2766" s="170">
        <v>1130.3</v>
      </c>
      <c r="Q2766" s="170">
        <v>2595.1999999999998</v>
      </c>
      <c r="R2766" s="170">
        <v>0</v>
      </c>
      <c r="S2766" s="170">
        <v>2327.6999999999998</v>
      </c>
      <c r="T2766" s="170">
        <v>2652.3</v>
      </c>
      <c r="U2766" s="170">
        <v>9005.2999999999993</v>
      </c>
      <c r="V2766" s="170">
        <v>25023.3</v>
      </c>
      <c r="W2766" s="170">
        <v>3635.8</v>
      </c>
      <c r="X2766" s="170">
        <v>21513.599999999999</v>
      </c>
      <c r="Y2766" s="170">
        <v>0.2</v>
      </c>
      <c r="Z2766" s="170">
        <v>440</v>
      </c>
      <c r="AA2766" s="170">
        <v>1450.2</v>
      </c>
      <c r="AB2766" s="170">
        <v>1302.0999999999999</v>
      </c>
      <c r="AC2766" s="170">
        <v>6351</v>
      </c>
      <c r="AD2766" s="170">
        <v>2203.6</v>
      </c>
      <c r="AE2766" s="170">
        <v>2238.1</v>
      </c>
      <c r="AF2766" s="170">
        <v>15255</v>
      </c>
      <c r="AG2766" s="170">
        <v>9614.5</v>
      </c>
      <c r="AH2766" s="43">
        <v>145881.00000000003</v>
      </c>
    </row>
    <row r="2767" spans="1:35">
      <c r="A2767" s="52">
        <v>0</v>
      </c>
      <c r="D2767" s="62">
        <v>2006</v>
      </c>
      <c r="E2767" s="62">
        <v>8</v>
      </c>
      <c r="F2767" s="62">
        <v>2007</v>
      </c>
      <c r="G2767" s="62">
        <v>2007</v>
      </c>
      <c r="H2767" s="170">
        <v>549.70000000000005</v>
      </c>
      <c r="I2767" s="170">
        <v>1334.1</v>
      </c>
      <c r="J2767" s="170">
        <v>1243.3</v>
      </c>
      <c r="K2767" s="170">
        <v>12759.8</v>
      </c>
      <c r="L2767" s="170">
        <v>6885.8</v>
      </c>
      <c r="M2767" s="170">
        <v>388.6</v>
      </c>
      <c r="N2767" s="170">
        <v>11695</v>
      </c>
      <c r="O2767" s="170">
        <v>1145.3</v>
      </c>
      <c r="P2767" s="170">
        <v>1061.5999999999999</v>
      </c>
      <c r="Q2767" s="170">
        <v>2439.5</v>
      </c>
      <c r="R2767" s="170">
        <v>0</v>
      </c>
      <c r="S2767" s="170">
        <v>2191.4</v>
      </c>
      <c r="T2767" s="170">
        <v>2450.3000000000002</v>
      </c>
      <c r="U2767" s="170">
        <v>7136.8</v>
      </c>
      <c r="V2767" s="170">
        <v>24185.3</v>
      </c>
      <c r="W2767" s="170">
        <v>3202.2</v>
      </c>
      <c r="X2767" s="170">
        <v>19096.099999999999</v>
      </c>
      <c r="Y2767" s="170">
        <v>0</v>
      </c>
      <c r="Z2767" s="170">
        <v>296.89999999999998</v>
      </c>
      <c r="AA2767" s="170">
        <v>1416.5</v>
      </c>
      <c r="AB2767" s="170">
        <v>1276.3</v>
      </c>
      <c r="AC2767" s="170">
        <v>5238.8</v>
      </c>
      <c r="AD2767" s="170">
        <v>2136.6</v>
      </c>
      <c r="AE2767" s="170">
        <v>1966.1</v>
      </c>
      <c r="AF2767" s="170">
        <v>14438.3</v>
      </c>
      <c r="AG2767" s="170">
        <v>7761.4</v>
      </c>
      <c r="AH2767" s="43">
        <v>132295.70000000004</v>
      </c>
    </row>
    <row r="2768" spans="1:35">
      <c r="A2768" s="52">
        <v>0</v>
      </c>
      <c r="D2768" s="62">
        <v>2006</v>
      </c>
      <c r="E2768" s="62">
        <v>9</v>
      </c>
      <c r="F2768" s="62">
        <v>2007</v>
      </c>
      <c r="G2768" s="62">
        <v>2007</v>
      </c>
      <c r="H2768" s="170">
        <v>629.6</v>
      </c>
      <c r="I2768" s="170">
        <v>1195.8</v>
      </c>
      <c r="J2768" s="170">
        <v>1129</v>
      </c>
      <c r="K2768" s="170">
        <v>11875.4</v>
      </c>
      <c r="L2768" s="170">
        <v>6414.1</v>
      </c>
      <c r="M2768" s="170">
        <v>353.9</v>
      </c>
      <c r="N2768" s="170">
        <v>10473.700000000001</v>
      </c>
      <c r="O2768" s="170">
        <v>1251.2</v>
      </c>
      <c r="P2768" s="170">
        <v>995.1</v>
      </c>
      <c r="Q2768" s="170">
        <v>2638.6</v>
      </c>
      <c r="R2768" s="170">
        <v>0</v>
      </c>
      <c r="S2768" s="170">
        <v>2323.6999999999998</v>
      </c>
      <c r="T2768" s="170">
        <v>2450.6999999999998</v>
      </c>
      <c r="U2768" s="170">
        <v>6331.2</v>
      </c>
      <c r="V2768" s="170">
        <v>22626.799999999999</v>
      </c>
      <c r="W2768" s="170">
        <v>2974.1</v>
      </c>
      <c r="X2768" s="170">
        <v>18409.3</v>
      </c>
      <c r="Y2768" s="170">
        <v>0</v>
      </c>
      <c r="Z2768" s="170">
        <v>265</v>
      </c>
      <c r="AA2768" s="170">
        <v>1701.6</v>
      </c>
      <c r="AB2768" s="170">
        <v>1182.4000000000001</v>
      </c>
      <c r="AC2768" s="170">
        <v>4796.8</v>
      </c>
      <c r="AD2768" s="170">
        <v>1970.7</v>
      </c>
      <c r="AE2768" s="170">
        <v>1852.2</v>
      </c>
      <c r="AF2768" s="170">
        <v>13448.7</v>
      </c>
      <c r="AG2768" s="170">
        <v>8007.9</v>
      </c>
      <c r="AH2768" s="43">
        <v>125297.49999999999</v>
      </c>
    </row>
    <row r="2769" spans="1:34">
      <c r="A2769" s="52">
        <v>0</v>
      </c>
      <c r="D2769" s="62">
        <v>2006</v>
      </c>
      <c r="E2769" s="62">
        <v>10</v>
      </c>
      <c r="F2769" s="62">
        <v>2007</v>
      </c>
      <c r="G2769" s="62">
        <v>2007</v>
      </c>
      <c r="H2769" s="170">
        <v>1739.2</v>
      </c>
      <c r="I2769" s="170">
        <v>1057.3</v>
      </c>
      <c r="J2769" s="170">
        <v>1076.5</v>
      </c>
      <c r="K2769" s="170">
        <v>9808.4</v>
      </c>
      <c r="L2769" s="170">
        <v>5904.4</v>
      </c>
      <c r="M2769" s="170">
        <v>247.8</v>
      </c>
      <c r="N2769" s="170">
        <v>7976.2</v>
      </c>
      <c r="O2769" s="170">
        <v>1090.4000000000001</v>
      </c>
      <c r="P2769" s="170">
        <v>899</v>
      </c>
      <c r="Q2769" s="170">
        <v>2127</v>
      </c>
      <c r="R2769" s="170">
        <v>0</v>
      </c>
      <c r="S2769" s="170">
        <v>2176.1999999999998</v>
      </c>
      <c r="T2769" s="170">
        <v>3379.5</v>
      </c>
      <c r="U2769" s="170">
        <v>5516.7</v>
      </c>
      <c r="V2769" s="170">
        <v>21411.200000000001</v>
      </c>
      <c r="W2769" s="170">
        <v>2416.6</v>
      </c>
      <c r="X2769" s="170">
        <v>13942.4</v>
      </c>
      <c r="Y2769" s="170">
        <v>0</v>
      </c>
      <c r="Z2769" s="170">
        <v>198.5</v>
      </c>
      <c r="AA2769" s="170">
        <v>1211.5</v>
      </c>
      <c r="AB2769" s="170">
        <v>1172</v>
      </c>
      <c r="AC2769" s="170">
        <v>3451.9</v>
      </c>
      <c r="AD2769" s="170">
        <v>1938</v>
      </c>
      <c r="AE2769" s="170">
        <v>874.9</v>
      </c>
      <c r="AF2769" s="170">
        <v>12773.1</v>
      </c>
      <c r="AG2769" s="170">
        <v>5390</v>
      </c>
      <c r="AH2769" s="43">
        <v>107778.7</v>
      </c>
    </row>
    <row r="2770" spans="1:34">
      <c r="A2770" s="52">
        <v>0</v>
      </c>
      <c r="D2770" s="62">
        <v>2006</v>
      </c>
      <c r="E2770" s="62">
        <v>11</v>
      </c>
      <c r="F2770" s="62">
        <v>2007</v>
      </c>
      <c r="G2770" s="62">
        <v>2007</v>
      </c>
      <c r="H2770" s="170">
        <v>1815.8</v>
      </c>
      <c r="I2770" s="170">
        <v>981.2</v>
      </c>
      <c r="J2770" s="170">
        <v>1115.0999999999999</v>
      </c>
      <c r="K2770" s="170">
        <v>9551.4</v>
      </c>
      <c r="L2770" s="170">
        <v>5569.8</v>
      </c>
      <c r="M2770" s="170">
        <v>264.2</v>
      </c>
      <c r="N2770" s="170">
        <v>6156.4</v>
      </c>
      <c r="O2770" s="170">
        <v>1131</v>
      </c>
      <c r="P2770" s="170">
        <v>863</v>
      </c>
      <c r="Q2770" s="170">
        <v>1786.6</v>
      </c>
      <c r="R2770" s="170">
        <v>0</v>
      </c>
      <c r="S2770" s="170">
        <v>2073.6</v>
      </c>
      <c r="T2770" s="170">
        <v>3627.3</v>
      </c>
      <c r="U2770" s="170">
        <v>7321.4</v>
      </c>
      <c r="V2770" s="170">
        <v>16972.7</v>
      </c>
      <c r="W2770" s="170">
        <v>1748.3</v>
      </c>
      <c r="X2770" s="170">
        <v>12651.8</v>
      </c>
      <c r="Y2770" s="170">
        <v>0.5</v>
      </c>
      <c r="Z2770" s="170">
        <v>168.4</v>
      </c>
      <c r="AA2770" s="170">
        <v>1329.3</v>
      </c>
      <c r="AB2770" s="170">
        <v>1083.2</v>
      </c>
      <c r="AC2770" s="170">
        <v>3045.1</v>
      </c>
      <c r="AD2770" s="170">
        <v>1775.4</v>
      </c>
      <c r="AE2770" s="170">
        <v>699</v>
      </c>
      <c r="AF2770" s="170">
        <v>11554.7</v>
      </c>
      <c r="AG2770" s="170">
        <v>4374.2</v>
      </c>
      <c r="AH2770" s="43">
        <v>97659.4</v>
      </c>
    </row>
    <row r="2771" spans="1:34">
      <c r="A2771" s="52">
        <v>0</v>
      </c>
      <c r="D2771" s="62">
        <v>2006</v>
      </c>
      <c r="E2771" s="62">
        <v>12</v>
      </c>
      <c r="F2771" s="62">
        <v>2007</v>
      </c>
      <c r="G2771" s="62">
        <v>2007</v>
      </c>
      <c r="H2771" s="170">
        <v>1508.6</v>
      </c>
      <c r="I2771" s="170">
        <v>937.8</v>
      </c>
      <c r="J2771" s="170">
        <v>1113.7</v>
      </c>
      <c r="K2771" s="170">
        <v>8339</v>
      </c>
      <c r="L2771" s="170">
        <v>4991.2</v>
      </c>
      <c r="M2771" s="170">
        <v>284.89999999999998</v>
      </c>
      <c r="N2771" s="170">
        <v>4446.6000000000004</v>
      </c>
      <c r="O2771" s="170">
        <v>714.8</v>
      </c>
      <c r="P2771" s="170">
        <v>669.6</v>
      </c>
      <c r="Q2771" s="170">
        <v>1546.6</v>
      </c>
      <c r="R2771" s="170">
        <v>0</v>
      </c>
      <c r="S2771" s="170">
        <v>1648.1</v>
      </c>
      <c r="T2771" s="170">
        <v>3616.2999999999997</v>
      </c>
      <c r="U2771" s="170">
        <v>4549.5</v>
      </c>
      <c r="V2771" s="170">
        <v>14719.1</v>
      </c>
      <c r="W2771" s="170">
        <v>1236.9000000000001</v>
      </c>
      <c r="X2771" s="170">
        <v>7631.3</v>
      </c>
      <c r="Y2771" s="170">
        <v>0</v>
      </c>
      <c r="Z2771" s="170">
        <v>27.7</v>
      </c>
      <c r="AA2771" s="170">
        <v>1362.2</v>
      </c>
      <c r="AB2771" s="170">
        <v>1047.2</v>
      </c>
      <c r="AC2771" s="170">
        <v>1764.2</v>
      </c>
      <c r="AD2771" s="170">
        <v>1497.4</v>
      </c>
      <c r="AE2771" s="170">
        <v>456.1</v>
      </c>
      <c r="AF2771" s="170">
        <v>10822.4</v>
      </c>
      <c r="AG2771" s="170">
        <v>3251.2</v>
      </c>
      <c r="AH2771" s="43">
        <v>78182.39999999998</v>
      </c>
    </row>
    <row r="2772" spans="1:34">
      <c r="A2772" s="52">
        <v>0</v>
      </c>
      <c r="D2772" s="62">
        <v>2007</v>
      </c>
      <c r="E2772" s="62">
        <v>1</v>
      </c>
      <c r="F2772" s="62">
        <v>2007</v>
      </c>
      <c r="G2772" s="62">
        <v>2007</v>
      </c>
      <c r="H2772" s="170">
        <v>1589.1</v>
      </c>
      <c r="I2772" s="170">
        <v>919.7</v>
      </c>
      <c r="J2772" s="170">
        <v>1285.7</v>
      </c>
      <c r="K2772" s="170">
        <v>5685</v>
      </c>
      <c r="L2772" s="170">
        <v>4738.3999999999996</v>
      </c>
      <c r="M2772" s="170">
        <v>277.10000000000002</v>
      </c>
      <c r="N2772" s="170">
        <v>5392.6</v>
      </c>
      <c r="O2772" s="170">
        <v>842.1</v>
      </c>
      <c r="P2772" s="170">
        <v>1027.3</v>
      </c>
      <c r="Q2772" s="170">
        <v>1722.6</v>
      </c>
      <c r="R2772" s="170">
        <v>0</v>
      </c>
      <c r="S2772" s="170">
        <v>1150.9000000000001</v>
      </c>
      <c r="T2772" s="170">
        <v>3697.7999999999997</v>
      </c>
      <c r="U2772" s="170">
        <v>6635.2</v>
      </c>
      <c r="V2772" s="170">
        <v>17398.7</v>
      </c>
      <c r="W2772" s="170">
        <v>1192</v>
      </c>
      <c r="X2772" s="170">
        <v>12614.3</v>
      </c>
      <c r="Y2772" s="170">
        <v>0.3</v>
      </c>
      <c r="Z2772" s="170">
        <v>0</v>
      </c>
      <c r="AA2772" s="170">
        <v>1363.4</v>
      </c>
      <c r="AB2772" s="170">
        <v>1069.8</v>
      </c>
      <c r="AC2772" s="170">
        <v>2430.1</v>
      </c>
      <c r="AD2772" s="170">
        <v>1712.5</v>
      </c>
      <c r="AE2772" s="170">
        <v>665.8</v>
      </c>
      <c r="AF2772" s="170">
        <v>11307.2</v>
      </c>
      <c r="AG2772" s="170">
        <v>3698.7</v>
      </c>
      <c r="AH2772" s="43">
        <v>88416.3</v>
      </c>
    </row>
    <row r="2773" spans="1:34">
      <c r="A2773" s="52">
        <v>0</v>
      </c>
      <c r="D2773" s="62">
        <v>2007</v>
      </c>
      <c r="E2773" s="62">
        <v>2</v>
      </c>
      <c r="F2773" s="62">
        <v>2007</v>
      </c>
      <c r="G2773" s="62">
        <v>2007</v>
      </c>
      <c r="H2773" s="170">
        <v>1385</v>
      </c>
      <c r="I2773" s="170">
        <v>770.5</v>
      </c>
      <c r="J2773" s="170">
        <v>729.3</v>
      </c>
      <c r="K2773" s="170">
        <v>6012.6</v>
      </c>
      <c r="L2773" s="170">
        <v>4224.1000000000004</v>
      </c>
      <c r="M2773" s="170">
        <v>235.6</v>
      </c>
      <c r="N2773" s="170">
        <v>3781.2</v>
      </c>
      <c r="O2773" s="170">
        <v>620.70000000000005</v>
      </c>
      <c r="P2773" s="170">
        <v>806.3</v>
      </c>
      <c r="Q2773" s="170">
        <v>1278.5</v>
      </c>
      <c r="R2773" s="170">
        <v>0</v>
      </c>
      <c r="S2773" s="170">
        <v>1792.2</v>
      </c>
      <c r="T2773" s="170">
        <v>3303.9</v>
      </c>
      <c r="U2773" s="170">
        <v>18003.599999999999</v>
      </c>
      <c r="V2773" s="170">
        <v>13880.9</v>
      </c>
      <c r="W2773" s="170">
        <v>888.4</v>
      </c>
      <c r="X2773" s="170">
        <v>7952.5</v>
      </c>
      <c r="Y2773" s="170">
        <v>0</v>
      </c>
      <c r="Z2773" s="170">
        <v>0</v>
      </c>
      <c r="AA2773" s="170">
        <v>1230.5999999999999</v>
      </c>
      <c r="AB2773" s="170">
        <v>859.6</v>
      </c>
      <c r="AC2773" s="170">
        <v>2097</v>
      </c>
      <c r="AD2773" s="170">
        <v>1383.6</v>
      </c>
      <c r="AE2773" s="170">
        <v>403.1</v>
      </c>
      <c r="AF2773" s="170">
        <v>8756.1</v>
      </c>
      <c r="AG2773" s="170">
        <v>3617.2</v>
      </c>
      <c r="AH2773" s="43">
        <v>84012.500000000029</v>
      </c>
    </row>
    <row r="2774" spans="1:34">
      <c r="A2774" s="52">
        <v>0</v>
      </c>
      <c r="D2774" s="62">
        <v>2007</v>
      </c>
      <c r="E2774" s="62">
        <v>3</v>
      </c>
      <c r="F2774" s="62">
        <v>2007</v>
      </c>
      <c r="G2774" s="62">
        <v>2007</v>
      </c>
      <c r="H2774" s="170">
        <v>1655.6999999999998</v>
      </c>
      <c r="I2774" s="170">
        <v>974.2</v>
      </c>
      <c r="J2774" s="170">
        <v>1039.9000000000001</v>
      </c>
      <c r="K2774" s="170">
        <v>10342.5</v>
      </c>
      <c r="L2774" s="170">
        <v>4958.8</v>
      </c>
      <c r="M2774" s="170">
        <v>287.89999999999998</v>
      </c>
      <c r="N2774" s="170">
        <v>7708.5</v>
      </c>
      <c r="O2774" s="170">
        <v>951.4</v>
      </c>
      <c r="P2774" s="170">
        <v>949.8</v>
      </c>
      <c r="Q2774" s="170">
        <v>1651.5</v>
      </c>
      <c r="R2774" s="170">
        <v>0</v>
      </c>
      <c r="S2774" s="170">
        <v>2292.1</v>
      </c>
      <c r="T2774" s="170">
        <v>4015.3</v>
      </c>
      <c r="U2774" s="170">
        <v>5933.1</v>
      </c>
      <c r="V2774" s="170">
        <v>15483.6</v>
      </c>
      <c r="W2774" s="170">
        <v>1466.8</v>
      </c>
      <c r="X2774" s="170">
        <v>15994.9</v>
      </c>
      <c r="Y2774" s="170">
        <v>17.399999999999999</v>
      </c>
      <c r="Z2774" s="170">
        <v>0</v>
      </c>
      <c r="AA2774" s="170">
        <v>1063.2</v>
      </c>
      <c r="AB2774" s="170">
        <v>1080.7</v>
      </c>
      <c r="AC2774" s="170">
        <v>2539.9</v>
      </c>
      <c r="AD2774" s="170">
        <v>1596</v>
      </c>
      <c r="AE2774" s="170">
        <v>1020.8</v>
      </c>
      <c r="AF2774" s="170">
        <v>11366.3</v>
      </c>
      <c r="AG2774" s="170">
        <v>4661.3</v>
      </c>
      <c r="AH2774" s="43">
        <v>99051.599999999991</v>
      </c>
    </row>
    <row r="2775" spans="1:34">
      <c r="A2775" s="52">
        <v>0</v>
      </c>
      <c r="D2775" s="62">
        <v>2007</v>
      </c>
      <c r="E2775" s="62">
        <v>4</v>
      </c>
      <c r="F2775" s="62">
        <v>2007</v>
      </c>
      <c r="G2775" s="62">
        <v>2007</v>
      </c>
      <c r="H2775" s="170">
        <v>1761.6000000000001</v>
      </c>
      <c r="I2775" s="170">
        <v>975.9</v>
      </c>
      <c r="J2775" s="170">
        <v>942.3</v>
      </c>
      <c r="K2775" s="170">
        <v>9957.7000000000007</v>
      </c>
      <c r="L2775" s="170">
        <v>4997.3999999999996</v>
      </c>
      <c r="M2775" s="170">
        <v>366.7</v>
      </c>
      <c r="N2775" s="170">
        <v>6853</v>
      </c>
      <c r="O2775" s="170">
        <v>973.1</v>
      </c>
      <c r="P2775" s="170">
        <v>172.9</v>
      </c>
      <c r="Q2775" s="170">
        <v>1709.1</v>
      </c>
      <c r="R2775" s="170">
        <v>0</v>
      </c>
      <c r="S2775" s="170">
        <v>2291.5</v>
      </c>
      <c r="T2775" s="170">
        <v>3582.7000000000003</v>
      </c>
      <c r="U2775" s="170">
        <v>5877.2</v>
      </c>
      <c r="V2775" s="170">
        <v>19578.099999999999</v>
      </c>
      <c r="W2775" s="170">
        <v>1553.5</v>
      </c>
      <c r="X2775" s="170">
        <v>12710.5</v>
      </c>
      <c r="Y2775" s="170">
        <v>0</v>
      </c>
      <c r="Z2775" s="170">
        <v>26.4</v>
      </c>
      <c r="AA2775" s="170">
        <v>574.1</v>
      </c>
      <c r="AB2775" s="170">
        <v>1050.7</v>
      </c>
      <c r="AC2775" s="170">
        <v>3504.1</v>
      </c>
      <c r="AD2775" s="170">
        <v>1451.8</v>
      </c>
      <c r="AE2775" s="170">
        <v>1022.8</v>
      </c>
      <c r="AF2775" s="170">
        <v>11133.2</v>
      </c>
      <c r="AG2775" s="170">
        <v>4560.1000000000004</v>
      </c>
      <c r="AH2775" s="43">
        <v>97626.400000000009</v>
      </c>
    </row>
    <row r="2776" spans="1:34">
      <c r="A2776" s="52">
        <v>0</v>
      </c>
      <c r="D2776" s="62">
        <v>2007</v>
      </c>
      <c r="E2776" s="62">
        <v>5</v>
      </c>
      <c r="F2776" s="62">
        <v>2007</v>
      </c>
      <c r="G2776" s="62">
        <v>2008</v>
      </c>
      <c r="H2776" s="170">
        <v>634.70000000000005</v>
      </c>
      <c r="I2776" s="170">
        <v>1151</v>
      </c>
      <c r="J2776" s="170">
        <v>1014.9</v>
      </c>
      <c r="K2776" s="170">
        <v>12132.6</v>
      </c>
      <c r="L2776" s="170">
        <v>5526.2</v>
      </c>
      <c r="M2776" s="170">
        <v>333.5</v>
      </c>
      <c r="N2776" s="170">
        <v>9082.6</v>
      </c>
      <c r="O2776" s="170">
        <v>962.7</v>
      </c>
      <c r="P2776" s="170">
        <v>829.7</v>
      </c>
      <c r="Q2776" s="170">
        <v>2083</v>
      </c>
      <c r="R2776" s="170">
        <v>0</v>
      </c>
      <c r="S2776" s="170">
        <v>2478.4</v>
      </c>
      <c r="T2776" s="170">
        <v>2945.7</v>
      </c>
      <c r="U2776" s="170">
        <v>6375.3</v>
      </c>
      <c r="V2776" s="170">
        <v>20705.7</v>
      </c>
      <c r="W2776" s="170">
        <v>2313.4</v>
      </c>
      <c r="X2776" s="170">
        <v>16947.599999999999</v>
      </c>
      <c r="Y2776" s="170">
        <v>138.69999999999999</v>
      </c>
      <c r="Z2776" s="170">
        <v>55.7</v>
      </c>
      <c r="AA2776" s="170">
        <v>1463.2</v>
      </c>
      <c r="AB2776" s="170">
        <v>1154</v>
      </c>
      <c r="AC2776" s="170">
        <v>4882.5</v>
      </c>
      <c r="AD2776" s="170">
        <v>1718.3</v>
      </c>
      <c r="AE2776" s="170">
        <v>1384.1</v>
      </c>
      <c r="AF2776" s="170">
        <v>13246.7</v>
      </c>
      <c r="AG2776" s="170">
        <v>5568.6</v>
      </c>
      <c r="AH2776" s="43">
        <v>115128.8</v>
      </c>
    </row>
    <row r="2777" spans="1:34">
      <c r="A2777" s="52">
        <v>0</v>
      </c>
      <c r="D2777" s="62">
        <v>2007</v>
      </c>
      <c r="E2777" s="62">
        <v>6</v>
      </c>
      <c r="F2777" s="62">
        <v>2007</v>
      </c>
      <c r="G2777" s="62">
        <v>2008</v>
      </c>
      <c r="H2777" s="170">
        <v>622</v>
      </c>
      <c r="I2777" s="170">
        <v>1123.3</v>
      </c>
      <c r="J2777" s="170">
        <v>1245.8</v>
      </c>
      <c r="K2777" s="170">
        <v>13233</v>
      </c>
      <c r="L2777" s="170">
        <v>6216.2</v>
      </c>
      <c r="M2777" s="170">
        <v>291</v>
      </c>
      <c r="N2777" s="170">
        <v>10124</v>
      </c>
      <c r="O2777" s="170">
        <v>1067.3</v>
      </c>
      <c r="P2777" s="170">
        <v>1038.4000000000001</v>
      </c>
      <c r="Q2777" s="170">
        <v>2250.6</v>
      </c>
      <c r="R2777" s="170">
        <v>0</v>
      </c>
      <c r="S2777" s="170">
        <v>2419.9</v>
      </c>
      <c r="T2777" s="170">
        <v>1844.6</v>
      </c>
      <c r="U2777" s="170">
        <v>6395.2</v>
      </c>
      <c r="V2777" s="170">
        <v>22756.3</v>
      </c>
      <c r="W2777" s="170">
        <v>2681.2</v>
      </c>
      <c r="X2777" s="170">
        <v>20552.099999999999</v>
      </c>
      <c r="Y2777" s="170">
        <v>0</v>
      </c>
      <c r="Z2777" s="170">
        <v>94.3</v>
      </c>
      <c r="AA2777" s="170">
        <v>178.6</v>
      </c>
      <c r="AB2777" s="170">
        <v>1194.5</v>
      </c>
      <c r="AC2777" s="170">
        <v>6136.9</v>
      </c>
      <c r="AD2777" s="170">
        <v>1716.4</v>
      </c>
      <c r="AE2777" s="170">
        <v>1707.1</v>
      </c>
      <c r="AF2777" s="170">
        <v>13108.7</v>
      </c>
      <c r="AG2777" s="170">
        <v>7044</v>
      </c>
      <c r="AH2777" s="43">
        <v>125041.4</v>
      </c>
    </row>
    <row r="2778" spans="1:34">
      <c r="A2778" s="52">
        <v>0</v>
      </c>
      <c r="D2778" s="62">
        <v>2007</v>
      </c>
      <c r="E2778" s="62">
        <v>7</v>
      </c>
      <c r="F2778" s="62">
        <v>2008</v>
      </c>
      <c r="G2778" s="62">
        <v>2008</v>
      </c>
      <c r="H2778" s="170">
        <v>1083.2</v>
      </c>
      <c r="I2778" s="170">
        <v>1259.9000000000001</v>
      </c>
      <c r="J2778" s="170">
        <v>1248.0999999999999</v>
      </c>
      <c r="K2778" s="170">
        <v>13395.3</v>
      </c>
      <c r="L2778" s="170">
        <v>6388.1</v>
      </c>
      <c r="M2778" s="170">
        <v>314</v>
      </c>
      <c r="N2778" s="170">
        <v>12099.2</v>
      </c>
      <c r="O2778" s="170">
        <v>1342</v>
      </c>
      <c r="P2778" s="170">
        <v>1259.8</v>
      </c>
      <c r="Q2778" s="170">
        <v>2419.9</v>
      </c>
      <c r="R2778" s="170">
        <v>0</v>
      </c>
      <c r="S2778" s="170">
        <v>2406.6</v>
      </c>
      <c r="T2778" s="170">
        <v>2696.5</v>
      </c>
      <c r="U2778" s="170">
        <v>7032.7</v>
      </c>
      <c r="V2778" s="170">
        <v>24673.3</v>
      </c>
      <c r="W2778" s="170">
        <v>3142</v>
      </c>
      <c r="X2778" s="170">
        <v>21883.9</v>
      </c>
      <c r="Y2778" s="170">
        <v>0</v>
      </c>
      <c r="Z2778" s="170">
        <v>239.2</v>
      </c>
      <c r="AA2778" s="170">
        <v>726.1</v>
      </c>
      <c r="AB2778" s="170">
        <v>1241.8</v>
      </c>
      <c r="AC2778" s="170">
        <v>6849.5</v>
      </c>
      <c r="AD2778" s="170">
        <v>1955</v>
      </c>
      <c r="AE2778" s="170">
        <v>1510.6</v>
      </c>
      <c r="AF2778" s="170">
        <v>13825.6</v>
      </c>
      <c r="AG2778" s="170">
        <v>8777.7000000000007</v>
      </c>
      <c r="AH2778" s="43">
        <v>137770.00000000003</v>
      </c>
    </row>
    <row r="2779" spans="1:34">
      <c r="A2779" s="52">
        <v>0</v>
      </c>
      <c r="D2779" s="62">
        <v>2007</v>
      </c>
      <c r="E2779" s="62">
        <v>8</v>
      </c>
      <c r="F2779" s="62">
        <v>2008</v>
      </c>
      <c r="G2779" s="62">
        <v>2008</v>
      </c>
      <c r="H2779" s="170">
        <v>1146.5</v>
      </c>
      <c r="I2779" s="170">
        <v>1273.4000000000001</v>
      </c>
      <c r="J2779" s="170">
        <v>1356.3</v>
      </c>
      <c r="K2779" s="170">
        <v>11939.8</v>
      </c>
      <c r="L2779" s="170">
        <v>6816.3</v>
      </c>
      <c r="M2779" s="170">
        <v>288.39999999999998</v>
      </c>
      <c r="N2779" s="170">
        <v>10885.2</v>
      </c>
      <c r="O2779" s="170">
        <v>1349.5</v>
      </c>
      <c r="P2779" s="170">
        <v>1383</v>
      </c>
      <c r="Q2779" s="170">
        <v>2434.1</v>
      </c>
      <c r="R2779" s="170">
        <v>0</v>
      </c>
      <c r="S2779" s="170">
        <v>2424.5</v>
      </c>
      <c r="T2779" s="170">
        <v>3070.4</v>
      </c>
      <c r="U2779" s="170">
        <v>7173.2</v>
      </c>
      <c r="V2779" s="170">
        <v>23841.4</v>
      </c>
      <c r="W2779" s="170">
        <v>3190.8</v>
      </c>
      <c r="X2779" s="170">
        <v>21505.1</v>
      </c>
      <c r="Y2779" s="170">
        <v>0</v>
      </c>
      <c r="Z2779" s="170">
        <v>235</v>
      </c>
      <c r="AA2779" s="170">
        <v>755.6</v>
      </c>
      <c r="AB2779" s="170">
        <v>1284.5</v>
      </c>
      <c r="AC2779" s="170">
        <v>7055.9</v>
      </c>
      <c r="AD2779" s="170">
        <v>1984.9</v>
      </c>
      <c r="AE2779" s="170">
        <v>1341.7</v>
      </c>
      <c r="AF2779" s="170">
        <v>13982.3</v>
      </c>
      <c r="AG2779" s="170">
        <v>8606.2000000000007</v>
      </c>
      <c r="AH2779" s="43">
        <v>135324</v>
      </c>
    </row>
    <row r="2780" spans="1:34">
      <c r="A2780" s="52">
        <v>0</v>
      </c>
      <c r="D2780" s="62">
        <v>2007</v>
      </c>
      <c r="E2780" s="62">
        <v>9</v>
      </c>
      <c r="F2780" s="62">
        <v>2008</v>
      </c>
      <c r="G2780" s="62">
        <v>2008</v>
      </c>
      <c r="H2780" s="170">
        <v>993.3</v>
      </c>
      <c r="I2780" s="170">
        <v>1213.5999999999999</v>
      </c>
      <c r="J2780" s="170">
        <v>1276.7</v>
      </c>
      <c r="K2780" s="170">
        <v>12005.5</v>
      </c>
      <c r="L2780" s="170">
        <v>5655.5</v>
      </c>
      <c r="M2780" s="170">
        <v>168.2</v>
      </c>
      <c r="N2780" s="170">
        <v>8732.1</v>
      </c>
      <c r="O2780" s="170">
        <v>1039.5999999999999</v>
      </c>
      <c r="P2780" s="170">
        <v>1009.8</v>
      </c>
      <c r="Q2780" s="170">
        <v>2128.8000000000002</v>
      </c>
      <c r="R2780" s="170">
        <v>0</v>
      </c>
      <c r="S2780" s="170">
        <v>2178.1999999999998</v>
      </c>
      <c r="T2780" s="170">
        <v>2723.5</v>
      </c>
      <c r="U2780" s="170">
        <v>6511.3</v>
      </c>
      <c r="V2780" s="170">
        <v>20333.3</v>
      </c>
      <c r="W2780" s="170">
        <v>2808.1</v>
      </c>
      <c r="X2780" s="170">
        <v>18542.599999999999</v>
      </c>
      <c r="Y2780" s="170">
        <v>0</v>
      </c>
      <c r="Z2780" s="170">
        <v>158.9</v>
      </c>
      <c r="AA2780" s="170">
        <v>732.3</v>
      </c>
      <c r="AB2780" s="170">
        <v>1173.5999999999999</v>
      </c>
      <c r="AC2780" s="170">
        <v>5521.9</v>
      </c>
      <c r="AD2780" s="170">
        <v>1875.9</v>
      </c>
      <c r="AE2780" s="170">
        <v>1217.0999999999999</v>
      </c>
      <c r="AF2780" s="170">
        <v>12538.9</v>
      </c>
      <c r="AG2780" s="170">
        <v>6444.5</v>
      </c>
      <c r="AH2780" s="43">
        <v>116983.2</v>
      </c>
    </row>
    <row r="2781" spans="1:34">
      <c r="A2781" s="52">
        <v>0</v>
      </c>
      <c r="D2781" s="62">
        <v>2007</v>
      </c>
      <c r="E2781" s="62">
        <v>10</v>
      </c>
      <c r="F2781" s="62">
        <v>2008</v>
      </c>
      <c r="G2781" s="62">
        <v>2008</v>
      </c>
      <c r="H2781" s="170">
        <v>670.1</v>
      </c>
      <c r="I2781" s="170">
        <v>1080</v>
      </c>
      <c r="J2781" s="170">
        <v>1023.7</v>
      </c>
      <c r="K2781" s="170">
        <v>11585.5</v>
      </c>
      <c r="L2781" s="170">
        <v>4939.6000000000004</v>
      </c>
      <c r="M2781" s="170">
        <v>165</v>
      </c>
      <c r="N2781" s="170">
        <v>8040.2</v>
      </c>
      <c r="O2781" s="170">
        <v>1156.8</v>
      </c>
      <c r="P2781" s="170">
        <v>684.1</v>
      </c>
      <c r="Q2781" s="170">
        <v>1992.6</v>
      </c>
      <c r="R2781" s="170">
        <v>0</v>
      </c>
      <c r="S2781" s="170">
        <v>2446.5</v>
      </c>
      <c r="T2781" s="170">
        <v>3318.4</v>
      </c>
      <c r="U2781" s="170">
        <v>7762.9</v>
      </c>
      <c r="V2781" s="170">
        <v>18231.900000000001</v>
      </c>
      <c r="W2781" s="170">
        <v>2548</v>
      </c>
      <c r="X2781" s="170">
        <v>16978.900000000001</v>
      </c>
      <c r="Y2781" s="170">
        <v>0</v>
      </c>
      <c r="Z2781" s="170">
        <v>89</v>
      </c>
      <c r="AA2781" s="170">
        <v>753.2</v>
      </c>
      <c r="AB2781" s="170">
        <v>1083.5999999999999</v>
      </c>
      <c r="AC2781" s="170">
        <v>4529.5</v>
      </c>
      <c r="AD2781" s="170">
        <v>1749.3</v>
      </c>
      <c r="AE2781" s="170">
        <v>918.9</v>
      </c>
      <c r="AF2781" s="170">
        <v>11795.5</v>
      </c>
      <c r="AG2781" s="170">
        <v>5713.4</v>
      </c>
      <c r="AH2781" s="43">
        <v>109256.6</v>
      </c>
    </row>
    <row r="2782" spans="1:34">
      <c r="A2782" s="52">
        <v>0</v>
      </c>
      <c r="D2782" s="62">
        <v>2007</v>
      </c>
      <c r="E2782" s="62">
        <v>11</v>
      </c>
      <c r="F2782" s="62">
        <v>2008</v>
      </c>
      <c r="G2782" s="62">
        <v>2008</v>
      </c>
      <c r="H2782" s="170">
        <v>397.4</v>
      </c>
      <c r="I2782" s="170">
        <v>942.5</v>
      </c>
      <c r="J2782" s="170">
        <v>1194</v>
      </c>
      <c r="K2782" s="170">
        <v>10010.4</v>
      </c>
      <c r="L2782" s="170">
        <v>4356.7</v>
      </c>
      <c r="M2782" s="170">
        <v>170.8</v>
      </c>
      <c r="N2782" s="170">
        <v>5388.8</v>
      </c>
      <c r="O2782" s="170">
        <v>1063.9000000000001</v>
      </c>
      <c r="P2782" s="170">
        <v>511.9</v>
      </c>
      <c r="Q2782" s="170">
        <v>1742.2</v>
      </c>
      <c r="R2782" s="170">
        <v>0</v>
      </c>
      <c r="S2782" s="170">
        <v>2297.6999999999998</v>
      </c>
      <c r="T2782" s="170">
        <v>2996.2000000000003</v>
      </c>
      <c r="U2782" s="170">
        <v>6253.9</v>
      </c>
      <c r="V2782" s="170">
        <v>15029.8</v>
      </c>
      <c r="W2782" s="170">
        <v>2093.9</v>
      </c>
      <c r="X2782" s="170">
        <v>13996.5</v>
      </c>
      <c r="Y2782" s="170">
        <v>0</v>
      </c>
      <c r="Z2782" s="170">
        <v>8.8000000000000007</v>
      </c>
      <c r="AA2782" s="170">
        <v>732.7</v>
      </c>
      <c r="AB2782" s="170">
        <v>982.8</v>
      </c>
      <c r="AC2782" s="170">
        <v>3343.6</v>
      </c>
      <c r="AD2782" s="170">
        <v>1562.6</v>
      </c>
      <c r="AE2782" s="170">
        <v>539.70000000000005</v>
      </c>
      <c r="AF2782" s="170">
        <v>11043.4</v>
      </c>
      <c r="AG2782" s="170">
        <v>4740.7</v>
      </c>
      <c r="AH2782" s="43">
        <v>91400.900000000009</v>
      </c>
    </row>
    <row r="2783" spans="1:34">
      <c r="A2783" s="52">
        <v>0</v>
      </c>
      <c r="D2783" s="62">
        <v>2007</v>
      </c>
      <c r="E2783" s="62">
        <v>12</v>
      </c>
      <c r="F2783" s="62">
        <v>2008</v>
      </c>
      <c r="G2783" s="62">
        <v>2008</v>
      </c>
      <c r="H2783" s="170">
        <v>309.39999999999998</v>
      </c>
      <c r="I2783" s="170">
        <v>778.7</v>
      </c>
      <c r="J2783" s="170">
        <v>890</v>
      </c>
      <c r="K2783" s="170">
        <v>8503.6</v>
      </c>
      <c r="L2783" s="170">
        <v>3796.8</v>
      </c>
      <c r="M2783" s="170">
        <v>164.4</v>
      </c>
      <c r="N2783" s="170">
        <v>1840.4</v>
      </c>
      <c r="O2783" s="170">
        <v>634.5</v>
      </c>
      <c r="P2783" s="170">
        <v>99.2</v>
      </c>
      <c r="Q2783" s="170">
        <v>1335.2</v>
      </c>
      <c r="R2783" s="170">
        <v>0</v>
      </c>
      <c r="S2783" s="170">
        <v>2048.6</v>
      </c>
      <c r="T2783" s="170">
        <v>1589.6</v>
      </c>
      <c r="U2783" s="170">
        <v>5423.5</v>
      </c>
      <c r="V2783" s="170">
        <v>10615.9</v>
      </c>
      <c r="W2783" s="170">
        <v>1245</v>
      </c>
      <c r="X2783" s="170">
        <v>8518.5</v>
      </c>
      <c r="Y2783" s="170">
        <v>0</v>
      </c>
      <c r="Z2783" s="170">
        <v>0</v>
      </c>
      <c r="AA2783" s="170">
        <v>754.6</v>
      </c>
      <c r="AB2783" s="170">
        <v>857.2</v>
      </c>
      <c r="AC2783" s="170">
        <v>1967.3</v>
      </c>
      <c r="AD2783" s="170">
        <v>1429.8</v>
      </c>
      <c r="AE2783" s="170">
        <v>182.3</v>
      </c>
      <c r="AF2783" s="170">
        <v>8908.9</v>
      </c>
      <c r="AG2783" s="170">
        <v>2601.1</v>
      </c>
      <c r="AH2783" s="43">
        <v>64494.5</v>
      </c>
    </row>
    <row r="2784" spans="1:34">
      <c r="A2784" s="52">
        <v>0</v>
      </c>
      <c r="D2784" s="62">
        <v>2008</v>
      </c>
      <c r="E2784" s="62">
        <v>1</v>
      </c>
      <c r="F2784" s="62">
        <v>2008</v>
      </c>
      <c r="G2784" s="62">
        <v>2008</v>
      </c>
      <c r="H2784" s="170">
        <v>309.60000000000002</v>
      </c>
      <c r="I2784" s="170">
        <v>763.7</v>
      </c>
      <c r="J2784" s="170">
        <v>634.1</v>
      </c>
      <c r="K2784" s="170">
        <v>6193.6</v>
      </c>
      <c r="L2784" s="170">
        <v>3763.4</v>
      </c>
      <c r="M2784" s="170">
        <v>164.1</v>
      </c>
      <c r="N2784" s="170">
        <v>2391.4</v>
      </c>
      <c r="O2784" s="170">
        <v>653.79999999999995</v>
      </c>
      <c r="P2784" s="170">
        <v>159.19999999999999</v>
      </c>
      <c r="Q2784" s="170">
        <v>1295.9000000000001</v>
      </c>
      <c r="R2784" s="170">
        <v>0</v>
      </c>
      <c r="S2784" s="170">
        <v>1849.9</v>
      </c>
      <c r="T2784" s="170">
        <v>1935.9</v>
      </c>
      <c r="U2784" s="170">
        <v>18578.5</v>
      </c>
      <c r="V2784" s="170">
        <v>9392.2000000000007</v>
      </c>
      <c r="W2784" s="170">
        <v>1035.3</v>
      </c>
      <c r="X2784" s="170">
        <v>7732.8</v>
      </c>
      <c r="Y2784" s="170">
        <v>0</v>
      </c>
      <c r="Z2784" s="170">
        <v>0</v>
      </c>
      <c r="AA2784" s="170">
        <v>719.5</v>
      </c>
      <c r="AB2784" s="170">
        <v>854.7</v>
      </c>
      <c r="AC2784" s="170">
        <v>1564.8</v>
      </c>
      <c r="AD2784" s="170">
        <v>1265.4000000000001</v>
      </c>
      <c r="AE2784" s="170">
        <v>285.5</v>
      </c>
      <c r="AF2784" s="170">
        <v>8903.2000000000007</v>
      </c>
      <c r="AG2784" s="170">
        <v>2415.4</v>
      </c>
      <c r="AH2784" s="43">
        <v>72861.900000000009</v>
      </c>
    </row>
    <row r="2785" spans="1:34">
      <c r="A2785" s="52">
        <v>0</v>
      </c>
      <c r="D2785" s="62">
        <v>2008</v>
      </c>
      <c r="E2785" s="62">
        <v>2</v>
      </c>
      <c r="F2785" s="62">
        <v>2008</v>
      </c>
      <c r="G2785" s="62">
        <v>2008</v>
      </c>
      <c r="H2785" s="170">
        <v>291.39999999999998</v>
      </c>
      <c r="I2785" s="170">
        <v>663.8</v>
      </c>
      <c r="J2785" s="170">
        <v>769.9</v>
      </c>
      <c r="K2785" s="170">
        <v>5786.4</v>
      </c>
      <c r="L2785" s="170">
        <v>3410.8</v>
      </c>
      <c r="M2785" s="170">
        <v>153.30000000000001</v>
      </c>
      <c r="N2785" s="170">
        <v>2479.1</v>
      </c>
      <c r="O2785" s="170">
        <v>749.2</v>
      </c>
      <c r="P2785" s="170">
        <v>283.8</v>
      </c>
      <c r="Q2785" s="170">
        <v>1186.3</v>
      </c>
      <c r="R2785" s="170">
        <v>0</v>
      </c>
      <c r="S2785" s="170">
        <v>1797.7</v>
      </c>
      <c r="T2785" s="170">
        <v>1725.5</v>
      </c>
      <c r="U2785" s="170">
        <v>8790.6</v>
      </c>
      <c r="V2785" s="170">
        <v>9455.7999999999993</v>
      </c>
      <c r="W2785" s="170">
        <v>934.8</v>
      </c>
      <c r="X2785" s="170">
        <v>6986.2</v>
      </c>
      <c r="Y2785" s="170">
        <v>0</v>
      </c>
      <c r="Z2785" s="170">
        <v>0</v>
      </c>
      <c r="AA2785" s="170">
        <v>723.5</v>
      </c>
      <c r="AB2785" s="170">
        <v>789.2</v>
      </c>
      <c r="AC2785" s="170">
        <v>1872</v>
      </c>
      <c r="AD2785" s="170">
        <v>1076.8</v>
      </c>
      <c r="AE2785" s="170">
        <v>183.6</v>
      </c>
      <c r="AF2785" s="170">
        <v>8147</v>
      </c>
      <c r="AG2785" s="170">
        <v>2361.3000000000002</v>
      </c>
      <c r="AH2785" s="43">
        <v>60617.999999999993</v>
      </c>
    </row>
    <row r="2786" spans="1:34">
      <c r="A2786" s="52">
        <v>0</v>
      </c>
      <c r="D2786" s="62">
        <v>2008</v>
      </c>
      <c r="E2786" s="62">
        <v>3</v>
      </c>
      <c r="F2786" s="62">
        <v>2008</v>
      </c>
      <c r="G2786" s="62">
        <v>2008</v>
      </c>
      <c r="H2786" s="170">
        <v>370.6</v>
      </c>
      <c r="I2786" s="170">
        <v>944.5</v>
      </c>
      <c r="J2786" s="170">
        <v>1730.6</v>
      </c>
      <c r="K2786" s="170">
        <v>9413.5</v>
      </c>
      <c r="L2786" s="170">
        <v>4226.6000000000004</v>
      </c>
      <c r="M2786" s="170">
        <v>164.7</v>
      </c>
      <c r="N2786" s="170">
        <v>6008.6</v>
      </c>
      <c r="O2786" s="170">
        <v>1125.4000000000001</v>
      </c>
      <c r="P2786" s="170">
        <v>730.6</v>
      </c>
      <c r="Q2786" s="170">
        <v>1648</v>
      </c>
      <c r="R2786" s="170">
        <v>0</v>
      </c>
      <c r="S2786" s="170">
        <v>2202.1999999999998</v>
      </c>
      <c r="T2786" s="170">
        <v>2627</v>
      </c>
      <c r="U2786" s="170">
        <v>11397.2</v>
      </c>
      <c r="V2786" s="170">
        <v>16064.300000000001</v>
      </c>
      <c r="W2786" s="170">
        <v>1680.5</v>
      </c>
      <c r="X2786" s="170">
        <v>11983.2</v>
      </c>
      <c r="Y2786" s="170">
        <v>0</v>
      </c>
      <c r="Z2786" s="170">
        <v>0</v>
      </c>
      <c r="AA2786" s="170">
        <v>634.1</v>
      </c>
      <c r="AB2786" s="170">
        <v>992.5</v>
      </c>
      <c r="AC2786" s="170">
        <v>2666.3</v>
      </c>
      <c r="AD2786" s="170">
        <v>1438.4</v>
      </c>
      <c r="AE2786" s="170">
        <v>550.9</v>
      </c>
      <c r="AF2786" s="170">
        <v>10071.200000000001</v>
      </c>
      <c r="AG2786" s="170">
        <v>4440.5</v>
      </c>
      <c r="AH2786" s="43">
        <v>93111.400000000009</v>
      </c>
    </row>
    <row r="2787" spans="1:34">
      <c r="A2787" s="52">
        <v>0</v>
      </c>
      <c r="D2787" s="62">
        <v>2008</v>
      </c>
      <c r="E2787" s="62">
        <v>4</v>
      </c>
      <c r="F2787" s="62">
        <v>2008</v>
      </c>
      <c r="G2787" s="62">
        <v>2008</v>
      </c>
      <c r="H2787" s="170">
        <v>506.6</v>
      </c>
      <c r="I2787" s="170">
        <v>1003.9</v>
      </c>
      <c r="J2787" s="170">
        <v>1496.7</v>
      </c>
      <c r="K2787" s="170">
        <v>10830.4</v>
      </c>
      <c r="L2787" s="170">
        <v>4627.6000000000004</v>
      </c>
      <c r="M2787" s="170">
        <v>157.69999999999999</v>
      </c>
      <c r="N2787" s="170">
        <v>6897.7</v>
      </c>
      <c r="O2787" s="170">
        <v>1315.4</v>
      </c>
      <c r="P2787" s="170">
        <v>929.8</v>
      </c>
      <c r="Q2787" s="170">
        <v>1701.7</v>
      </c>
      <c r="R2787" s="170">
        <v>0</v>
      </c>
      <c r="S2787" s="170">
        <v>2440.4</v>
      </c>
      <c r="T2787" s="170">
        <v>5504.2000000000007</v>
      </c>
      <c r="U2787" s="170">
        <v>11007.4</v>
      </c>
      <c r="V2787" s="170">
        <v>19257.399999999998</v>
      </c>
      <c r="W2787" s="170">
        <v>2050.3000000000002</v>
      </c>
      <c r="X2787" s="170">
        <v>12654.7</v>
      </c>
      <c r="Y2787" s="170">
        <v>0</v>
      </c>
      <c r="Z2787" s="170">
        <v>28.3</v>
      </c>
      <c r="AA2787" s="170">
        <v>464.4</v>
      </c>
      <c r="AB2787" s="170">
        <v>1026.5</v>
      </c>
      <c r="AC2787" s="170">
        <v>3435.1</v>
      </c>
      <c r="AD2787" s="170">
        <v>1515.7</v>
      </c>
      <c r="AE2787" s="170">
        <v>821.7</v>
      </c>
      <c r="AF2787" s="170">
        <v>11102.1</v>
      </c>
      <c r="AG2787" s="170">
        <v>6145.4</v>
      </c>
      <c r="AH2787" s="43">
        <v>106921.1</v>
      </c>
    </row>
    <row r="2788" spans="1:34">
      <c r="A2788" s="52">
        <v>0</v>
      </c>
      <c r="D2788" s="62">
        <v>2008</v>
      </c>
      <c r="E2788" s="62">
        <v>5</v>
      </c>
      <c r="F2788" s="62">
        <v>2008</v>
      </c>
      <c r="G2788" s="62">
        <v>2009</v>
      </c>
      <c r="H2788" s="170">
        <v>874.4</v>
      </c>
      <c r="I2788" s="170">
        <v>1125.9000000000001</v>
      </c>
      <c r="J2788" s="170">
        <v>1362.5</v>
      </c>
      <c r="K2788" s="170">
        <v>11912.8</v>
      </c>
      <c r="L2788" s="170">
        <v>4818.1000000000004</v>
      </c>
      <c r="M2788" s="170">
        <v>161.5</v>
      </c>
      <c r="N2788" s="170">
        <v>7694.2</v>
      </c>
      <c r="O2788" s="170">
        <v>854.6</v>
      </c>
      <c r="P2788" s="170">
        <v>972.9</v>
      </c>
      <c r="Q2788" s="170">
        <v>1916.9</v>
      </c>
      <c r="R2788" s="170">
        <v>0</v>
      </c>
      <c r="S2788" s="170">
        <v>2332.5</v>
      </c>
      <c r="T2788" s="170">
        <v>3527.6</v>
      </c>
      <c r="U2788" s="170">
        <v>13959</v>
      </c>
      <c r="V2788" s="170">
        <v>18697.8</v>
      </c>
      <c r="W2788" s="170">
        <v>2175.3000000000002</v>
      </c>
      <c r="X2788" s="170">
        <v>12026.4</v>
      </c>
      <c r="Y2788" s="170">
        <v>0</v>
      </c>
      <c r="Z2788" s="170">
        <v>23.9</v>
      </c>
      <c r="AA2788" s="170">
        <v>869.6</v>
      </c>
      <c r="AB2788" s="170">
        <v>1130.3</v>
      </c>
      <c r="AC2788" s="170">
        <v>4957.3999999999996</v>
      </c>
      <c r="AD2788" s="170">
        <v>1691.4</v>
      </c>
      <c r="AE2788" s="170">
        <v>791.8</v>
      </c>
      <c r="AF2788" s="170">
        <v>12244.2</v>
      </c>
      <c r="AG2788" s="170">
        <v>6464.6</v>
      </c>
      <c r="AH2788" s="43">
        <v>112585.59999999999</v>
      </c>
    </row>
    <row r="2789" spans="1:34">
      <c r="A2789" s="52">
        <v>0</v>
      </c>
      <c r="D2789" s="62">
        <v>2008</v>
      </c>
      <c r="E2789" s="62">
        <v>6</v>
      </c>
      <c r="F2789" s="62">
        <v>2008</v>
      </c>
      <c r="G2789" s="62">
        <v>2009</v>
      </c>
      <c r="H2789" s="170">
        <v>739.8</v>
      </c>
      <c r="I2789" s="170">
        <v>1129.4000000000001</v>
      </c>
      <c r="J2789" s="170">
        <v>1614</v>
      </c>
      <c r="K2789" s="170">
        <v>12651.1</v>
      </c>
      <c r="L2789" s="170">
        <v>4744.2</v>
      </c>
      <c r="M2789" s="170">
        <v>165.2</v>
      </c>
      <c r="N2789" s="170">
        <v>9654.4</v>
      </c>
      <c r="O2789" s="170">
        <v>983.9</v>
      </c>
      <c r="P2789" s="170">
        <v>1200.7</v>
      </c>
      <c r="Q2789" s="170">
        <v>2079</v>
      </c>
      <c r="R2789" s="170">
        <v>0</v>
      </c>
      <c r="S2789" s="170">
        <v>2431.6</v>
      </c>
      <c r="T2789" s="170">
        <v>3615.3</v>
      </c>
      <c r="U2789" s="170">
        <v>10521.4</v>
      </c>
      <c r="V2789" s="170">
        <v>20953</v>
      </c>
      <c r="W2789" s="170">
        <v>2613</v>
      </c>
      <c r="X2789" s="170">
        <v>11936.9</v>
      </c>
      <c r="Y2789" s="170">
        <v>0.2</v>
      </c>
      <c r="Z2789" s="170">
        <v>112</v>
      </c>
      <c r="AA2789" s="170">
        <v>655.20000000000005</v>
      </c>
      <c r="AB2789" s="170">
        <v>1146.9000000000001</v>
      </c>
      <c r="AC2789" s="170">
        <v>5298.2</v>
      </c>
      <c r="AD2789" s="170">
        <v>1761</v>
      </c>
      <c r="AE2789" s="170">
        <v>1263.2</v>
      </c>
      <c r="AF2789" s="170">
        <v>12775.2</v>
      </c>
      <c r="AG2789" s="170">
        <v>6820.1</v>
      </c>
      <c r="AH2789" s="43">
        <v>116864.89999999998</v>
      </c>
    </row>
    <row r="2790" spans="1:34">
      <c r="A2790" s="52">
        <v>0</v>
      </c>
      <c r="D2790" s="62">
        <v>2008</v>
      </c>
      <c r="E2790" s="62">
        <v>7</v>
      </c>
      <c r="F2790" s="62">
        <v>2009</v>
      </c>
      <c r="G2790" s="62">
        <v>2009</v>
      </c>
      <c r="H2790" s="170">
        <v>818.2</v>
      </c>
      <c r="I2790" s="170">
        <v>1219.8</v>
      </c>
      <c r="J2790" s="170">
        <v>1633.3</v>
      </c>
      <c r="K2790" s="170">
        <v>13273.6</v>
      </c>
      <c r="L2790" s="170">
        <v>5383.6</v>
      </c>
      <c r="M2790" s="170">
        <v>160.6</v>
      </c>
      <c r="N2790" s="170">
        <v>10291.299999999999</v>
      </c>
      <c r="O2790" s="170">
        <v>1122.9000000000001</v>
      </c>
      <c r="P2790" s="170">
        <v>1124.5</v>
      </c>
      <c r="Q2790" s="170">
        <v>2268.1999999999998</v>
      </c>
      <c r="R2790" s="170">
        <v>0</v>
      </c>
      <c r="S2790" s="170">
        <v>2555.9</v>
      </c>
      <c r="T2790" s="170">
        <v>6103.9</v>
      </c>
      <c r="U2790" s="170">
        <v>8784.7999999999993</v>
      </c>
      <c r="V2790" s="170">
        <v>25750.2</v>
      </c>
      <c r="W2790" s="170">
        <v>2970.7</v>
      </c>
      <c r="X2790" s="170">
        <v>12547.6</v>
      </c>
      <c r="Y2790" s="170">
        <v>0</v>
      </c>
      <c r="Z2790" s="170">
        <v>206.4</v>
      </c>
      <c r="AA2790" s="170">
        <v>1144.5999999999999</v>
      </c>
      <c r="AB2790" s="170">
        <v>1219</v>
      </c>
      <c r="AC2790" s="170">
        <v>7232.3</v>
      </c>
      <c r="AD2790" s="170">
        <v>1857.5</v>
      </c>
      <c r="AE2790" s="170">
        <v>1518.3</v>
      </c>
      <c r="AF2790" s="170">
        <v>13403.6</v>
      </c>
      <c r="AG2790" s="170">
        <v>8552.1</v>
      </c>
      <c r="AH2790" s="43">
        <v>131142.9</v>
      </c>
    </row>
    <row r="2791" spans="1:34">
      <c r="A2791" s="52">
        <v>0</v>
      </c>
      <c r="D2791" s="62">
        <v>2008</v>
      </c>
      <c r="E2791" s="62">
        <v>8</v>
      </c>
      <c r="F2791" s="62">
        <v>2009</v>
      </c>
      <c r="G2791" s="62">
        <v>2009</v>
      </c>
      <c r="H2791" s="170">
        <v>859.5</v>
      </c>
      <c r="I2791" s="170">
        <v>1310.0999999999999</v>
      </c>
      <c r="J2791" s="170">
        <v>1686.5</v>
      </c>
      <c r="K2791" s="170">
        <v>12392.8</v>
      </c>
      <c r="L2791" s="170">
        <v>5824.6</v>
      </c>
      <c r="M2791" s="170">
        <v>237.1</v>
      </c>
      <c r="N2791" s="170">
        <v>9914.4</v>
      </c>
      <c r="O2791" s="170">
        <v>1102.7</v>
      </c>
      <c r="P2791" s="170">
        <v>1132</v>
      </c>
      <c r="Q2791" s="170">
        <v>2196.6</v>
      </c>
      <c r="R2791" s="170">
        <v>0</v>
      </c>
      <c r="S2791" s="170">
        <v>2432.1999999999998</v>
      </c>
      <c r="T2791" s="170">
        <v>3937.6</v>
      </c>
      <c r="U2791" s="170">
        <v>9676.4</v>
      </c>
      <c r="V2791" s="170">
        <v>25414.799999999999</v>
      </c>
      <c r="W2791" s="170">
        <v>2979.6</v>
      </c>
      <c r="X2791" s="170">
        <v>14248.9</v>
      </c>
      <c r="Y2791" s="170">
        <v>0.1</v>
      </c>
      <c r="Z2791" s="170">
        <v>251.8</v>
      </c>
      <c r="AA2791" s="170">
        <v>1296.5999999999999</v>
      </c>
      <c r="AB2791" s="170">
        <v>1198.3</v>
      </c>
      <c r="AC2791" s="170">
        <v>5952.5</v>
      </c>
      <c r="AD2791" s="170">
        <v>1443.7</v>
      </c>
      <c r="AE2791" s="170">
        <v>1188.7</v>
      </c>
      <c r="AF2791" s="170">
        <v>12931.5</v>
      </c>
      <c r="AG2791" s="170">
        <v>7842.3</v>
      </c>
      <c r="AH2791" s="43">
        <v>127451.3</v>
      </c>
    </row>
    <row r="2792" spans="1:34">
      <c r="A2792" s="52">
        <v>0</v>
      </c>
      <c r="D2792" s="62">
        <v>2008</v>
      </c>
      <c r="E2792" s="62">
        <v>9</v>
      </c>
      <c r="F2792" s="62">
        <v>2009</v>
      </c>
      <c r="G2792" s="62">
        <v>2009</v>
      </c>
      <c r="H2792" s="170">
        <v>806.7</v>
      </c>
      <c r="I2792" s="170">
        <v>1218.5</v>
      </c>
      <c r="J2792" s="170">
        <v>1264.0999999999999</v>
      </c>
      <c r="K2792" s="170">
        <v>12060</v>
      </c>
      <c r="L2792" s="170">
        <v>5152.2</v>
      </c>
      <c r="M2792" s="170">
        <v>153.1</v>
      </c>
      <c r="N2792" s="170">
        <v>8603.2000000000007</v>
      </c>
      <c r="O2792" s="170">
        <v>1020.8</v>
      </c>
      <c r="P2792" s="170">
        <v>832</v>
      </c>
      <c r="Q2792" s="170">
        <v>2115.1999999999998</v>
      </c>
      <c r="R2792" s="170">
        <v>0</v>
      </c>
      <c r="S2792" s="170">
        <v>2095.3000000000002</v>
      </c>
      <c r="T2792" s="170">
        <v>2640.4</v>
      </c>
      <c r="U2792" s="170">
        <v>8963.6</v>
      </c>
      <c r="V2792" s="170">
        <v>24109.200000000001</v>
      </c>
      <c r="W2792" s="170">
        <v>2684.6</v>
      </c>
      <c r="X2792" s="170">
        <v>13004</v>
      </c>
      <c r="Y2792" s="170">
        <v>0</v>
      </c>
      <c r="Z2792" s="170">
        <v>227.3</v>
      </c>
      <c r="AA2792" s="170">
        <v>1188.7</v>
      </c>
      <c r="AB2792" s="170">
        <v>1095.2</v>
      </c>
      <c r="AC2792" s="170">
        <v>5145.7</v>
      </c>
      <c r="AD2792" s="170">
        <v>1860.3</v>
      </c>
      <c r="AE2792" s="170">
        <v>903.2</v>
      </c>
      <c r="AF2792" s="170">
        <v>11656</v>
      </c>
      <c r="AG2792" s="170">
        <v>7088.6</v>
      </c>
      <c r="AH2792" s="43">
        <v>115887.90000000001</v>
      </c>
    </row>
    <row r="2793" spans="1:34">
      <c r="A2793" s="52">
        <v>0</v>
      </c>
      <c r="D2793" s="62">
        <v>2008</v>
      </c>
      <c r="E2793" s="62">
        <v>10</v>
      </c>
      <c r="F2793" s="62">
        <v>2009</v>
      </c>
      <c r="G2793" s="62">
        <v>2009</v>
      </c>
      <c r="H2793" s="170">
        <v>1253.9000000000001</v>
      </c>
      <c r="I2793" s="170">
        <v>1244.7</v>
      </c>
      <c r="J2793" s="170">
        <v>1356.7</v>
      </c>
      <c r="K2793" s="170">
        <v>12023.9</v>
      </c>
      <c r="L2793" s="170">
        <v>4837.2</v>
      </c>
      <c r="M2793" s="170">
        <v>157.69999999999999</v>
      </c>
      <c r="N2793" s="170">
        <v>7806.2</v>
      </c>
      <c r="O2793" s="170">
        <v>1078.5</v>
      </c>
      <c r="P2793" s="170">
        <v>688.9</v>
      </c>
      <c r="Q2793" s="170">
        <v>2054.6999999999998</v>
      </c>
      <c r="R2793" s="170">
        <v>0</v>
      </c>
      <c r="S2793" s="170">
        <v>2333.8000000000002</v>
      </c>
      <c r="T2793" s="170">
        <v>3104</v>
      </c>
      <c r="U2793" s="170">
        <v>10031.5</v>
      </c>
      <c r="V2793" s="170">
        <v>22486.5</v>
      </c>
      <c r="W2793" s="170">
        <v>2502.1</v>
      </c>
      <c r="X2793" s="170">
        <v>9802</v>
      </c>
      <c r="Y2793" s="170">
        <v>0</v>
      </c>
      <c r="Z2793" s="170">
        <v>175.9</v>
      </c>
      <c r="AA2793" s="170">
        <v>1213.0999999999999</v>
      </c>
      <c r="AB2793" s="170">
        <v>1077.0999999999999</v>
      </c>
      <c r="AC2793" s="170">
        <v>4649.1000000000004</v>
      </c>
      <c r="AD2793" s="170">
        <v>2004</v>
      </c>
      <c r="AE2793" s="170">
        <v>916.3</v>
      </c>
      <c r="AF2793" s="170">
        <v>11755.1</v>
      </c>
      <c r="AG2793" s="170">
        <v>6360</v>
      </c>
      <c r="AH2793" s="43">
        <v>110912.90000000004</v>
      </c>
    </row>
    <row r="2794" spans="1:34">
      <c r="A2794" s="52">
        <v>0</v>
      </c>
      <c r="D2794" s="62">
        <v>2008</v>
      </c>
      <c r="E2794" s="62">
        <v>11</v>
      </c>
      <c r="F2794" s="62">
        <v>2009</v>
      </c>
      <c r="G2794" s="62">
        <v>2009</v>
      </c>
      <c r="H2794" s="170">
        <v>1480.8</v>
      </c>
      <c r="I2794" s="170">
        <v>966.4</v>
      </c>
      <c r="J2794" s="170">
        <v>763.8</v>
      </c>
      <c r="K2794" s="170">
        <v>8971.6</v>
      </c>
      <c r="L2794" s="170">
        <v>4442.7</v>
      </c>
      <c r="M2794" s="170">
        <v>440.9</v>
      </c>
      <c r="N2794" s="170">
        <v>4951.2</v>
      </c>
      <c r="O2794" s="170">
        <v>1020.7</v>
      </c>
      <c r="P2794" s="170">
        <v>271.7</v>
      </c>
      <c r="Q2794" s="170">
        <v>1625.2</v>
      </c>
      <c r="R2794" s="170">
        <v>0</v>
      </c>
      <c r="S2794" s="170">
        <v>2183.6999999999998</v>
      </c>
      <c r="T2794" s="170">
        <v>2407.3000000000002</v>
      </c>
      <c r="U2794" s="170">
        <v>7966.7</v>
      </c>
      <c r="V2794" s="170">
        <v>17778.400000000001</v>
      </c>
      <c r="W2794" s="170">
        <v>1778.2</v>
      </c>
      <c r="X2794" s="170">
        <v>5820.4</v>
      </c>
      <c r="Y2794" s="170">
        <v>0</v>
      </c>
      <c r="Z2794" s="170">
        <v>23.2</v>
      </c>
      <c r="AA2794" s="170">
        <v>1022.1</v>
      </c>
      <c r="AB2794" s="170">
        <v>936.9</v>
      </c>
      <c r="AC2794" s="170">
        <v>3023</v>
      </c>
      <c r="AD2794" s="170">
        <v>1669.6</v>
      </c>
      <c r="AE2794" s="170">
        <v>1459.4</v>
      </c>
      <c r="AF2794" s="170">
        <v>9460.6</v>
      </c>
      <c r="AG2794" s="170">
        <v>4995.8</v>
      </c>
      <c r="AH2794" s="43">
        <v>85460.3</v>
      </c>
    </row>
    <row r="2795" spans="1:34">
      <c r="A2795" s="52">
        <v>0</v>
      </c>
      <c r="D2795" s="62">
        <v>2008</v>
      </c>
      <c r="E2795" s="62">
        <v>12</v>
      </c>
      <c r="F2795" s="62">
        <v>2009</v>
      </c>
      <c r="G2795" s="62">
        <v>2009</v>
      </c>
      <c r="H2795" s="170">
        <v>741.3</v>
      </c>
      <c r="I2795" s="170">
        <v>700.8</v>
      </c>
      <c r="J2795" s="170">
        <v>566.4</v>
      </c>
      <c r="K2795" s="170">
        <v>6067.5</v>
      </c>
      <c r="L2795" s="170">
        <v>4075.3</v>
      </c>
      <c r="M2795" s="170">
        <v>445.8</v>
      </c>
      <c r="N2795" s="170">
        <v>2900.4</v>
      </c>
      <c r="O2795" s="170">
        <v>639.4</v>
      </c>
      <c r="P2795" s="170">
        <v>123.8</v>
      </c>
      <c r="Q2795" s="170">
        <v>1318.2</v>
      </c>
      <c r="R2795" s="170">
        <v>0</v>
      </c>
      <c r="S2795" s="170">
        <v>1954.8</v>
      </c>
      <c r="T2795" s="170">
        <v>2258.1</v>
      </c>
      <c r="U2795" s="170">
        <v>5395.7</v>
      </c>
      <c r="V2795" s="170">
        <v>10484</v>
      </c>
      <c r="W2795" s="170">
        <v>1002.5</v>
      </c>
      <c r="X2795" s="170">
        <v>4621.2</v>
      </c>
      <c r="Y2795" s="170">
        <v>0</v>
      </c>
      <c r="Z2795" s="170">
        <v>0</v>
      </c>
      <c r="AA2795" s="170">
        <v>894.7</v>
      </c>
      <c r="AB2795" s="170">
        <v>825.3</v>
      </c>
      <c r="AC2795" s="170">
        <v>2146.1</v>
      </c>
      <c r="AD2795" s="170">
        <v>1480</v>
      </c>
      <c r="AE2795" s="170">
        <v>1013.1</v>
      </c>
      <c r="AF2795" s="170">
        <v>7974.1</v>
      </c>
      <c r="AG2795" s="170">
        <v>2432.8000000000002</v>
      </c>
      <c r="AH2795" s="43">
        <v>60061.299999999996</v>
      </c>
    </row>
    <row r="2796" spans="1:34">
      <c r="A2796" s="52">
        <v>0</v>
      </c>
      <c r="D2796" s="62">
        <v>2009</v>
      </c>
      <c r="E2796" s="62">
        <v>1</v>
      </c>
      <c r="F2796" s="62">
        <v>2009</v>
      </c>
      <c r="G2796" s="62">
        <v>2009</v>
      </c>
      <c r="H2796" s="170">
        <v>0</v>
      </c>
      <c r="I2796" s="170">
        <v>830.1</v>
      </c>
      <c r="J2796" s="170">
        <v>641</v>
      </c>
      <c r="K2796" s="170">
        <v>8067.8</v>
      </c>
      <c r="L2796" s="170">
        <v>3850.3</v>
      </c>
      <c r="M2796" s="170">
        <v>160.6</v>
      </c>
      <c r="N2796" s="170">
        <v>3166.1</v>
      </c>
      <c r="O2796" s="170">
        <v>749.9</v>
      </c>
      <c r="P2796" s="170">
        <v>158.80000000000001</v>
      </c>
      <c r="Q2796" s="170">
        <v>1318.1</v>
      </c>
      <c r="R2796" s="170">
        <v>0</v>
      </c>
      <c r="S2796" s="170">
        <v>2126.6999999999998</v>
      </c>
      <c r="T2796" s="170">
        <v>1838.9</v>
      </c>
      <c r="U2796" s="170">
        <v>12186.6</v>
      </c>
      <c r="V2796" s="170">
        <v>10567.7</v>
      </c>
      <c r="W2796" s="170">
        <v>1208.2</v>
      </c>
      <c r="X2796" s="170">
        <v>9055.2000000000007</v>
      </c>
      <c r="Y2796" s="170">
        <v>0</v>
      </c>
      <c r="Z2796" s="170">
        <v>0</v>
      </c>
      <c r="AA2796" s="170">
        <v>924.1</v>
      </c>
      <c r="AB2796" s="170">
        <v>920.6</v>
      </c>
      <c r="AC2796" s="170">
        <v>3357</v>
      </c>
      <c r="AD2796" s="170">
        <v>1450.7</v>
      </c>
      <c r="AE2796" s="170">
        <v>181.7</v>
      </c>
      <c r="AF2796" s="170">
        <v>8794.1</v>
      </c>
      <c r="AG2796" s="170">
        <v>3144.2</v>
      </c>
      <c r="AH2796" s="43">
        <v>74698.399999999994</v>
      </c>
    </row>
    <row r="2797" spans="1:34">
      <c r="A2797" s="52">
        <v>0</v>
      </c>
      <c r="D2797" s="62">
        <v>2009</v>
      </c>
      <c r="E2797" s="62">
        <v>2</v>
      </c>
      <c r="F2797" s="62">
        <v>2009</v>
      </c>
      <c r="G2797" s="62">
        <v>2009</v>
      </c>
      <c r="H2797" s="170">
        <v>0.1</v>
      </c>
      <c r="I2797" s="170">
        <v>569.20000000000005</v>
      </c>
      <c r="J2797" s="170">
        <v>658</v>
      </c>
      <c r="K2797" s="170">
        <v>4656.3</v>
      </c>
      <c r="L2797" s="170">
        <v>2927.9</v>
      </c>
      <c r="M2797" s="170">
        <v>145.5</v>
      </c>
      <c r="N2797" s="170">
        <v>2450.6</v>
      </c>
      <c r="O2797" s="170">
        <v>551.9</v>
      </c>
      <c r="P2797" s="170">
        <v>417.8</v>
      </c>
      <c r="Q2797" s="170">
        <v>962.8</v>
      </c>
      <c r="R2797" s="170">
        <v>0</v>
      </c>
      <c r="S2797" s="170">
        <v>790.5</v>
      </c>
      <c r="T2797" s="170">
        <v>1614.4</v>
      </c>
      <c r="U2797" s="170">
        <v>11412.9</v>
      </c>
      <c r="V2797" s="170">
        <v>7859</v>
      </c>
      <c r="W2797" s="170">
        <v>858.8</v>
      </c>
      <c r="X2797" s="170">
        <v>4725.3999999999996</v>
      </c>
      <c r="Y2797" s="170">
        <v>0</v>
      </c>
      <c r="Z2797" s="170">
        <v>0</v>
      </c>
      <c r="AA2797" s="170">
        <v>768.3</v>
      </c>
      <c r="AB2797" s="170">
        <v>741.8</v>
      </c>
      <c r="AC2797" s="170">
        <v>1868</v>
      </c>
      <c r="AD2797" s="170">
        <v>1016.6</v>
      </c>
      <c r="AE2797" s="170">
        <v>141.1</v>
      </c>
      <c r="AF2797" s="170">
        <v>7363.8</v>
      </c>
      <c r="AG2797" s="170">
        <v>2242.1999999999998</v>
      </c>
      <c r="AH2797" s="43">
        <v>54742.9</v>
      </c>
    </row>
    <row r="2798" spans="1:34">
      <c r="A2798" s="52">
        <v>0</v>
      </c>
      <c r="D2798" s="62">
        <v>2009</v>
      </c>
      <c r="E2798" s="62">
        <v>3</v>
      </c>
      <c r="F2798" s="62">
        <v>2009</v>
      </c>
      <c r="G2798" s="62">
        <v>2009</v>
      </c>
      <c r="H2798" s="170">
        <v>278.8</v>
      </c>
      <c r="I2798" s="170">
        <v>865.5</v>
      </c>
      <c r="J2798" s="170">
        <v>892.1</v>
      </c>
      <c r="K2798" s="170">
        <v>7763.6</v>
      </c>
      <c r="L2798" s="170">
        <v>3415.9</v>
      </c>
      <c r="M2798" s="170">
        <v>160.1</v>
      </c>
      <c r="N2798" s="170">
        <v>4190.6000000000004</v>
      </c>
      <c r="O2798" s="170">
        <v>828.2</v>
      </c>
      <c r="P2798" s="170">
        <v>1032.2</v>
      </c>
      <c r="Q2798" s="170">
        <v>1339.4</v>
      </c>
      <c r="R2798" s="170">
        <v>0</v>
      </c>
      <c r="S2798" s="170">
        <v>1374.9</v>
      </c>
      <c r="T2798" s="170">
        <v>1783.7</v>
      </c>
      <c r="U2798" s="170">
        <v>5532.7</v>
      </c>
      <c r="V2798" s="170">
        <v>12925.4</v>
      </c>
      <c r="W2798" s="170">
        <v>1274.9000000000001</v>
      </c>
      <c r="X2798" s="170">
        <v>7252.3</v>
      </c>
      <c r="Y2798" s="170">
        <v>0</v>
      </c>
      <c r="Z2798" s="170">
        <v>0.3</v>
      </c>
      <c r="AA2798" s="170">
        <v>985.1</v>
      </c>
      <c r="AB2798" s="170">
        <v>920</v>
      </c>
      <c r="AC2798" s="170">
        <v>2088.6999999999998</v>
      </c>
      <c r="AD2798" s="170">
        <v>1315</v>
      </c>
      <c r="AE2798" s="170">
        <v>160.1</v>
      </c>
      <c r="AF2798" s="170">
        <v>9207.2000000000007</v>
      </c>
      <c r="AG2798" s="170">
        <v>3355.2</v>
      </c>
      <c r="AH2798" s="43">
        <v>68941.900000000009</v>
      </c>
    </row>
    <row r="2799" spans="1:34">
      <c r="A2799" s="52">
        <v>0</v>
      </c>
      <c r="D2799" s="62">
        <v>2009</v>
      </c>
      <c r="E2799" s="62">
        <v>4</v>
      </c>
      <c r="F2799" s="62">
        <v>2009</v>
      </c>
      <c r="G2799" s="62">
        <v>2009</v>
      </c>
      <c r="H2799" s="170">
        <v>1559</v>
      </c>
      <c r="I2799" s="170">
        <v>950.1</v>
      </c>
      <c r="J2799" s="170">
        <v>923.1</v>
      </c>
      <c r="K2799" s="170">
        <v>9852.7999999999993</v>
      </c>
      <c r="L2799" s="170">
        <v>4000.8</v>
      </c>
      <c r="M2799" s="170">
        <v>157.6</v>
      </c>
      <c r="N2799" s="170">
        <v>5354.4</v>
      </c>
      <c r="O2799" s="170">
        <v>988.3</v>
      </c>
      <c r="P2799" s="170">
        <v>1451.7</v>
      </c>
      <c r="Q2799" s="170">
        <v>1559.7</v>
      </c>
      <c r="R2799" s="170">
        <v>0</v>
      </c>
      <c r="S2799" s="170">
        <v>1862.3</v>
      </c>
      <c r="T2799" s="170">
        <v>2167.4</v>
      </c>
      <c r="U2799" s="170">
        <v>5992.7</v>
      </c>
      <c r="V2799" s="170">
        <v>16068.6</v>
      </c>
      <c r="W2799" s="170">
        <v>1680.7</v>
      </c>
      <c r="X2799" s="170">
        <v>8808.9</v>
      </c>
      <c r="Y2799" s="170">
        <v>0</v>
      </c>
      <c r="Z2799" s="170">
        <v>35</v>
      </c>
      <c r="AA2799" s="170">
        <v>1057.2</v>
      </c>
      <c r="AB2799" s="170">
        <v>1015.5</v>
      </c>
      <c r="AC2799" s="170">
        <v>2861.6</v>
      </c>
      <c r="AD2799" s="170">
        <v>1687</v>
      </c>
      <c r="AE2799" s="170">
        <v>332</v>
      </c>
      <c r="AF2799" s="170">
        <v>10261.5</v>
      </c>
      <c r="AG2799" s="170">
        <v>4429.8999999999996</v>
      </c>
      <c r="AH2799" s="43">
        <v>85057.799999999988</v>
      </c>
    </row>
    <row r="2800" spans="1:34">
      <c r="A2800" s="52">
        <v>0</v>
      </c>
      <c r="D2800" s="62">
        <v>2009</v>
      </c>
      <c r="E2800" s="62">
        <v>5</v>
      </c>
      <c r="F2800" s="62">
        <v>2009</v>
      </c>
      <c r="G2800" s="62">
        <v>2010</v>
      </c>
      <c r="H2800" s="170">
        <v>1830.2</v>
      </c>
      <c r="I2800" s="170">
        <v>1044.7</v>
      </c>
      <c r="J2800" s="170">
        <v>822.4</v>
      </c>
      <c r="K2800" s="170">
        <v>11318.3</v>
      </c>
      <c r="L2800" s="170">
        <v>4671</v>
      </c>
      <c r="M2800" s="170">
        <v>206.3</v>
      </c>
      <c r="N2800" s="170">
        <v>7361.1</v>
      </c>
      <c r="O2800" s="170">
        <v>1202.2</v>
      </c>
      <c r="P2800" s="170">
        <v>1325.3</v>
      </c>
      <c r="Q2800" s="170">
        <v>1957.8</v>
      </c>
      <c r="R2800" s="170">
        <v>0</v>
      </c>
      <c r="S2800" s="170">
        <v>2155.4</v>
      </c>
      <c r="T2800" s="170">
        <v>2176.3000000000002</v>
      </c>
      <c r="U2800" s="170">
        <v>6629.5</v>
      </c>
      <c r="V2800" s="170">
        <v>18209.900000000001</v>
      </c>
      <c r="W2800" s="170">
        <v>2056.3000000000002</v>
      </c>
      <c r="X2800" s="170">
        <v>14757.1</v>
      </c>
      <c r="Y2800" s="170">
        <v>0</v>
      </c>
      <c r="Z2800" s="170">
        <v>88.1</v>
      </c>
      <c r="AA2800" s="170">
        <v>1159.8</v>
      </c>
      <c r="AB2800" s="170">
        <v>1099.0999999999999</v>
      </c>
      <c r="AC2800" s="170">
        <v>5194</v>
      </c>
      <c r="AD2800" s="170">
        <v>1831.5</v>
      </c>
      <c r="AE2800" s="170">
        <v>386</v>
      </c>
      <c r="AF2800" s="170">
        <v>10978.9</v>
      </c>
      <c r="AG2800" s="170">
        <v>5618.5</v>
      </c>
      <c r="AH2800" s="43">
        <v>104079.70000000001</v>
      </c>
    </row>
    <row r="2801" spans="1:34">
      <c r="A2801" s="52">
        <v>0</v>
      </c>
      <c r="D2801" s="62">
        <v>2009</v>
      </c>
      <c r="E2801" s="62">
        <v>6</v>
      </c>
      <c r="F2801" s="62">
        <v>2009</v>
      </c>
      <c r="G2801" s="62">
        <v>2010</v>
      </c>
      <c r="H2801" s="170">
        <v>1314.7</v>
      </c>
      <c r="I2801" s="170">
        <v>880.6</v>
      </c>
      <c r="J2801" s="170">
        <v>862.5</v>
      </c>
      <c r="K2801" s="170">
        <v>10466.700000000001</v>
      </c>
      <c r="L2801" s="170">
        <v>4180.6000000000004</v>
      </c>
      <c r="M2801" s="170">
        <v>307.8</v>
      </c>
      <c r="N2801" s="170">
        <v>6416.4</v>
      </c>
      <c r="O2801" s="170">
        <v>962.6</v>
      </c>
      <c r="P2801" s="170">
        <v>915.3</v>
      </c>
      <c r="Q2801" s="170">
        <v>2179.3000000000002</v>
      </c>
      <c r="R2801" s="170">
        <v>0</v>
      </c>
      <c r="S2801" s="170">
        <v>1810.3</v>
      </c>
      <c r="T2801" s="170">
        <v>2482</v>
      </c>
      <c r="U2801" s="170">
        <v>5766.1</v>
      </c>
      <c r="V2801" s="170">
        <v>16215.6</v>
      </c>
      <c r="W2801" s="170">
        <v>1665.2</v>
      </c>
      <c r="X2801" s="170">
        <v>9460</v>
      </c>
      <c r="Y2801" s="170">
        <v>0</v>
      </c>
      <c r="Z2801" s="170">
        <v>1.7</v>
      </c>
      <c r="AA2801" s="170">
        <v>1098.2</v>
      </c>
      <c r="AB2801" s="170">
        <v>1027.0999999999999</v>
      </c>
      <c r="AC2801" s="170">
        <v>4363.8999999999996</v>
      </c>
      <c r="AD2801" s="170">
        <v>1736.2</v>
      </c>
      <c r="AE2801" s="170">
        <v>333</v>
      </c>
      <c r="AF2801" s="170">
        <v>10274.200000000001</v>
      </c>
      <c r="AG2801" s="170">
        <v>5438.7</v>
      </c>
      <c r="AH2801" s="43">
        <v>90158.699999999968</v>
      </c>
    </row>
    <row r="2802" spans="1:34">
      <c r="A2802" s="52">
        <v>0</v>
      </c>
      <c r="D2802" s="62">
        <v>2009</v>
      </c>
      <c r="E2802" s="62">
        <v>7</v>
      </c>
      <c r="F2802" s="62">
        <v>2010</v>
      </c>
      <c r="G2802" s="62">
        <v>2010</v>
      </c>
      <c r="H2802" s="170">
        <v>1041.3</v>
      </c>
      <c r="I2802" s="170">
        <v>1016.8</v>
      </c>
      <c r="J2802" s="170">
        <v>935.5</v>
      </c>
      <c r="K2802" s="170">
        <v>11690.5</v>
      </c>
      <c r="L2802" s="170">
        <v>4958.6000000000004</v>
      </c>
      <c r="M2802" s="170">
        <v>862.6</v>
      </c>
      <c r="N2802" s="170">
        <v>9251.6</v>
      </c>
      <c r="O2802" s="170">
        <v>999.3</v>
      </c>
      <c r="P2802" s="170">
        <v>735.7</v>
      </c>
      <c r="Q2802" s="170">
        <v>1873.9</v>
      </c>
      <c r="R2802" s="170">
        <v>0</v>
      </c>
      <c r="S2802" s="170">
        <v>2246.6</v>
      </c>
      <c r="T2802" s="170">
        <v>2977.8</v>
      </c>
      <c r="U2802" s="170">
        <v>6268</v>
      </c>
      <c r="V2802" s="170">
        <v>23072.400000000001</v>
      </c>
      <c r="W2802" s="170">
        <v>2336.1</v>
      </c>
      <c r="X2802" s="170">
        <v>10263.700000000001</v>
      </c>
      <c r="Y2802" s="170">
        <v>0</v>
      </c>
      <c r="Z2802" s="170">
        <v>87.9</v>
      </c>
      <c r="AA2802" s="170">
        <v>1529</v>
      </c>
      <c r="AB2802" s="170">
        <v>1164.0999999999999</v>
      </c>
      <c r="AC2802" s="170">
        <v>5135.3</v>
      </c>
      <c r="AD2802" s="170">
        <v>2028.9</v>
      </c>
      <c r="AE2802" s="170">
        <v>911.2</v>
      </c>
      <c r="AF2802" s="170">
        <v>11931</v>
      </c>
      <c r="AG2802" s="170">
        <v>7061.6</v>
      </c>
      <c r="AH2802" s="43">
        <v>110379.40000000001</v>
      </c>
    </row>
    <row r="2803" spans="1:34">
      <c r="A2803" s="52">
        <v>0</v>
      </c>
      <c r="D2803" s="62">
        <v>2009</v>
      </c>
      <c r="E2803" s="62">
        <v>8</v>
      </c>
      <c r="F2803" s="62">
        <v>2010</v>
      </c>
      <c r="G2803" s="62">
        <v>2010</v>
      </c>
      <c r="H2803" s="170">
        <v>1422.9</v>
      </c>
      <c r="I2803" s="170">
        <v>1009.6</v>
      </c>
      <c r="J2803" s="170">
        <v>917.1</v>
      </c>
      <c r="K2803" s="170">
        <v>11702.9</v>
      </c>
      <c r="L2803" s="170">
        <v>4940.8999999999996</v>
      </c>
      <c r="M2803" s="170">
        <v>160</v>
      </c>
      <c r="N2803" s="170">
        <v>8822.2000000000007</v>
      </c>
      <c r="O2803" s="170">
        <v>986.9</v>
      </c>
      <c r="P2803" s="170">
        <v>1369.4</v>
      </c>
      <c r="Q2803" s="170">
        <v>1840.2</v>
      </c>
      <c r="R2803" s="170">
        <v>0</v>
      </c>
      <c r="S2803" s="170">
        <v>2029.6</v>
      </c>
      <c r="T2803" s="170">
        <v>3304.4</v>
      </c>
      <c r="U2803" s="170">
        <v>6259.2</v>
      </c>
      <c r="V2803" s="170">
        <v>23943.7</v>
      </c>
      <c r="W2803" s="170">
        <v>2417.1</v>
      </c>
      <c r="X2803" s="170">
        <v>11983.1</v>
      </c>
      <c r="Y2803" s="170">
        <v>0</v>
      </c>
      <c r="Z2803" s="170">
        <v>134.69999999999999</v>
      </c>
      <c r="AA2803" s="170">
        <v>1518.2</v>
      </c>
      <c r="AB2803" s="170">
        <v>1118.4000000000001</v>
      </c>
      <c r="AC2803" s="170">
        <v>4842.6000000000004</v>
      </c>
      <c r="AD2803" s="170">
        <v>1775.7</v>
      </c>
      <c r="AE2803" s="170">
        <v>822.1</v>
      </c>
      <c r="AF2803" s="170">
        <v>11716.5</v>
      </c>
      <c r="AG2803" s="170">
        <v>6659.1</v>
      </c>
      <c r="AH2803" s="43">
        <v>111696.50000000001</v>
      </c>
    </row>
    <row r="2804" spans="1:34">
      <c r="A2804" s="52">
        <v>0</v>
      </c>
      <c r="D2804" s="62">
        <v>2009</v>
      </c>
      <c r="E2804" s="62">
        <v>9</v>
      </c>
      <c r="F2804" s="62">
        <v>2010</v>
      </c>
      <c r="G2804" s="62">
        <v>2010</v>
      </c>
      <c r="H2804" s="170">
        <v>1128.3</v>
      </c>
      <c r="I2804" s="170">
        <v>1107.9000000000001</v>
      </c>
      <c r="J2804" s="170">
        <v>862.9</v>
      </c>
      <c r="K2804" s="170">
        <v>11146.4</v>
      </c>
      <c r="L2804" s="170">
        <v>4385.2</v>
      </c>
      <c r="M2804" s="170">
        <v>153.5</v>
      </c>
      <c r="N2804" s="170">
        <v>7784.7</v>
      </c>
      <c r="O2804" s="170">
        <v>1031.3</v>
      </c>
      <c r="P2804" s="170">
        <v>1142.2</v>
      </c>
      <c r="Q2804" s="170">
        <v>1759.7</v>
      </c>
      <c r="R2804" s="170">
        <v>0</v>
      </c>
      <c r="S2804" s="170">
        <v>2130.6999999999998</v>
      </c>
      <c r="T2804" s="170">
        <v>2757.7</v>
      </c>
      <c r="U2804" s="170">
        <v>6415.2</v>
      </c>
      <c r="V2804" s="170">
        <v>20541.2</v>
      </c>
      <c r="W2804" s="170">
        <v>2171.5</v>
      </c>
      <c r="X2804" s="170">
        <v>11922.5</v>
      </c>
      <c r="Y2804" s="170">
        <v>0</v>
      </c>
      <c r="Z2804" s="170">
        <v>129.1</v>
      </c>
      <c r="AA2804" s="170">
        <v>1420</v>
      </c>
      <c r="AB2804" s="170">
        <v>1058.9000000000001</v>
      </c>
      <c r="AC2804" s="170">
        <v>4411.2</v>
      </c>
      <c r="AD2804" s="170">
        <v>1512.1</v>
      </c>
      <c r="AE2804" s="170">
        <v>865.7</v>
      </c>
      <c r="AF2804" s="170">
        <v>11278.8</v>
      </c>
      <c r="AG2804" s="170">
        <v>6149.6</v>
      </c>
      <c r="AH2804" s="43">
        <v>103266.3</v>
      </c>
    </row>
    <row r="2805" spans="1:34">
      <c r="A2805" s="52">
        <v>0</v>
      </c>
      <c r="D2805" s="62">
        <v>2009</v>
      </c>
      <c r="E2805" s="62">
        <v>10</v>
      </c>
      <c r="F2805" s="62">
        <v>2010</v>
      </c>
      <c r="G2805" s="62">
        <v>2010</v>
      </c>
      <c r="H2805" s="170">
        <v>1513</v>
      </c>
      <c r="I2805" s="170">
        <v>928.6</v>
      </c>
      <c r="J2805" s="170">
        <v>745.2</v>
      </c>
      <c r="K2805" s="170">
        <v>9017.5</v>
      </c>
      <c r="L2805" s="170">
        <v>3752.5</v>
      </c>
      <c r="M2805" s="170">
        <v>158.19999999999999</v>
      </c>
      <c r="N2805" s="170">
        <v>5707.5</v>
      </c>
      <c r="O2805" s="170">
        <v>834.7</v>
      </c>
      <c r="P2805" s="170">
        <v>1082.9000000000001</v>
      </c>
      <c r="Q2805" s="170">
        <v>1379.5</v>
      </c>
      <c r="R2805" s="170">
        <v>0</v>
      </c>
      <c r="S2805" s="170">
        <v>1659.2</v>
      </c>
      <c r="T2805" s="170">
        <v>5175.6000000000004</v>
      </c>
      <c r="U2805" s="170">
        <v>5851.1</v>
      </c>
      <c r="V2805" s="170">
        <v>17547.599999999999</v>
      </c>
      <c r="W2805" s="170">
        <v>1650.4</v>
      </c>
      <c r="X2805" s="170">
        <v>8350.7000000000007</v>
      </c>
      <c r="Y2805" s="170">
        <v>0</v>
      </c>
      <c r="Z2805" s="170">
        <v>58.1</v>
      </c>
      <c r="AA2805" s="170">
        <v>1304.3</v>
      </c>
      <c r="AB2805" s="170">
        <v>1079.3</v>
      </c>
      <c r="AC2805" s="170">
        <v>2921.5</v>
      </c>
      <c r="AD2805" s="170">
        <v>1357</v>
      </c>
      <c r="AE2805" s="170">
        <v>456.7</v>
      </c>
      <c r="AF2805" s="170">
        <v>10313.6</v>
      </c>
      <c r="AG2805" s="170">
        <v>4419</v>
      </c>
      <c r="AH2805" s="43">
        <v>87263.7</v>
      </c>
    </row>
    <row r="2806" spans="1:34">
      <c r="A2806" s="52">
        <v>0</v>
      </c>
      <c r="D2806" s="62">
        <v>2009</v>
      </c>
      <c r="E2806" s="62">
        <v>11</v>
      </c>
      <c r="F2806" s="62">
        <v>2010</v>
      </c>
      <c r="G2806" s="62">
        <v>2010</v>
      </c>
      <c r="H2806" s="170">
        <v>708.1</v>
      </c>
      <c r="I2806" s="170">
        <v>857.2</v>
      </c>
      <c r="J2806" s="170">
        <v>657.2</v>
      </c>
      <c r="K2806" s="170">
        <v>9817</v>
      </c>
      <c r="L2806" s="170">
        <v>3653.6</v>
      </c>
      <c r="M2806" s="170">
        <v>147.1</v>
      </c>
      <c r="N2806" s="170">
        <v>4818</v>
      </c>
      <c r="O2806" s="170">
        <v>956.4</v>
      </c>
      <c r="P2806" s="170">
        <v>938.9</v>
      </c>
      <c r="Q2806" s="170">
        <v>1374</v>
      </c>
      <c r="R2806" s="170">
        <v>0</v>
      </c>
      <c r="S2806" s="170">
        <v>1507.3</v>
      </c>
      <c r="T2806" s="170">
        <v>2784.4</v>
      </c>
      <c r="U2806" s="170">
        <v>5332.9</v>
      </c>
      <c r="V2806" s="170">
        <v>14759</v>
      </c>
      <c r="W2806" s="170">
        <v>1458.9</v>
      </c>
      <c r="X2806" s="170">
        <v>11770.6</v>
      </c>
      <c r="Y2806" s="170">
        <v>0.2</v>
      </c>
      <c r="Z2806" s="170">
        <v>9</v>
      </c>
      <c r="AA2806" s="170">
        <v>1201.5</v>
      </c>
      <c r="AB2806" s="170">
        <v>859.3</v>
      </c>
      <c r="AC2806" s="170">
        <v>2549</v>
      </c>
      <c r="AD2806" s="170">
        <v>1318.9</v>
      </c>
      <c r="AE2806" s="170">
        <v>873.7</v>
      </c>
      <c r="AF2806" s="170">
        <v>9552.5</v>
      </c>
      <c r="AG2806" s="170">
        <v>4141.8999999999996</v>
      </c>
      <c r="AH2806" s="43">
        <v>82046.599999999991</v>
      </c>
    </row>
    <row r="2807" spans="1:34">
      <c r="A2807" s="52">
        <v>0</v>
      </c>
      <c r="D2807" s="62">
        <v>2009</v>
      </c>
      <c r="E2807" s="62">
        <v>12</v>
      </c>
      <c r="F2807" s="62">
        <v>2010</v>
      </c>
      <c r="G2807" s="62">
        <v>2010</v>
      </c>
      <c r="H2807" s="170">
        <v>857</v>
      </c>
      <c r="I2807" s="170">
        <v>710.6</v>
      </c>
      <c r="J2807" s="170">
        <v>637.20000000000005</v>
      </c>
      <c r="K2807" s="170">
        <v>6035.4</v>
      </c>
      <c r="L2807" s="170">
        <v>3482.1</v>
      </c>
      <c r="M2807" s="170">
        <v>153</v>
      </c>
      <c r="N2807" s="170">
        <v>2401.1</v>
      </c>
      <c r="O2807" s="170">
        <v>740.2</v>
      </c>
      <c r="P2807" s="170">
        <v>479.5</v>
      </c>
      <c r="Q2807" s="170">
        <v>1110.5999999999999</v>
      </c>
      <c r="R2807" s="170">
        <v>0</v>
      </c>
      <c r="S2807" s="170">
        <v>914</v>
      </c>
      <c r="T2807" s="170">
        <v>891.7</v>
      </c>
      <c r="U2807" s="170">
        <v>3529</v>
      </c>
      <c r="V2807" s="170">
        <v>9645.1</v>
      </c>
      <c r="W2807" s="170">
        <v>1112.4000000000001</v>
      </c>
      <c r="X2807" s="170">
        <v>3779</v>
      </c>
      <c r="Y2807" s="170">
        <v>0</v>
      </c>
      <c r="Z2807" s="170">
        <v>0.1</v>
      </c>
      <c r="AA2807" s="170">
        <v>1052.7</v>
      </c>
      <c r="AB2807" s="170">
        <v>681.5</v>
      </c>
      <c r="AC2807" s="170">
        <v>1764</v>
      </c>
      <c r="AD2807" s="170">
        <v>1201.5999999999999</v>
      </c>
      <c r="AE2807" s="170">
        <v>428.1</v>
      </c>
      <c r="AF2807" s="170">
        <v>8629.7000000000007</v>
      </c>
      <c r="AG2807" s="170">
        <v>2645.9</v>
      </c>
      <c r="AH2807" s="43">
        <v>52881.499999999993</v>
      </c>
    </row>
    <row r="2808" spans="1:34">
      <c r="A2808" s="52">
        <v>0</v>
      </c>
      <c r="D2808" s="62">
        <v>2010</v>
      </c>
      <c r="E2808" s="62">
        <v>1</v>
      </c>
      <c r="F2808" s="62">
        <v>2010</v>
      </c>
      <c r="G2808" s="62">
        <v>2010</v>
      </c>
      <c r="H2808" s="170">
        <v>1265.9000000000001</v>
      </c>
      <c r="I2808" s="170">
        <v>707.7</v>
      </c>
      <c r="J2808" s="170">
        <v>582</v>
      </c>
      <c r="K2808" s="170">
        <v>5571.3</v>
      </c>
      <c r="L2808" s="170">
        <v>3114.5</v>
      </c>
      <c r="M2808" s="170">
        <v>132</v>
      </c>
      <c r="N2808" s="170">
        <v>2482.5</v>
      </c>
      <c r="O2808" s="170">
        <v>652</v>
      </c>
      <c r="P2808" s="170">
        <v>207.7</v>
      </c>
      <c r="Q2808" s="170">
        <v>1074.0999999999999</v>
      </c>
      <c r="R2808" s="170">
        <v>0</v>
      </c>
      <c r="S2808" s="170">
        <v>1793.1</v>
      </c>
      <c r="T2808" s="170">
        <v>1131.2</v>
      </c>
      <c r="U2808" s="170">
        <v>19083.2</v>
      </c>
      <c r="V2808" s="170">
        <v>10130.9</v>
      </c>
      <c r="W2808" s="170">
        <v>1072.2</v>
      </c>
      <c r="X2808" s="170">
        <v>4883.7</v>
      </c>
      <c r="Y2808" s="170">
        <v>0</v>
      </c>
      <c r="Z2808" s="170">
        <v>0.7</v>
      </c>
      <c r="AA2808" s="170">
        <v>1032.4000000000001</v>
      </c>
      <c r="AB2808" s="170">
        <v>728</v>
      </c>
      <c r="AC2808" s="170">
        <v>1591.3</v>
      </c>
      <c r="AD2808" s="170">
        <v>1047.2</v>
      </c>
      <c r="AE2808" s="170">
        <v>731.9</v>
      </c>
      <c r="AF2808" s="170">
        <v>8634.6</v>
      </c>
      <c r="AG2808" s="170">
        <v>2225.3000000000002</v>
      </c>
      <c r="AH2808" s="43">
        <v>69875.400000000009</v>
      </c>
    </row>
    <row r="2809" spans="1:34">
      <c r="A2809" s="52">
        <v>0</v>
      </c>
      <c r="D2809" s="62">
        <v>2010</v>
      </c>
      <c r="E2809" s="62">
        <v>2</v>
      </c>
      <c r="F2809" s="62">
        <v>2010</v>
      </c>
      <c r="G2809" s="62">
        <v>2010</v>
      </c>
      <c r="H2809" s="170">
        <v>1578.8</v>
      </c>
      <c r="I2809" s="170">
        <v>609.9</v>
      </c>
      <c r="J2809" s="170">
        <v>485.2</v>
      </c>
      <c r="K2809" s="170">
        <v>3112.6</v>
      </c>
      <c r="L2809" s="170">
        <v>2514.6</v>
      </c>
      <c r="M2809" s="170">
        <v>131.19999999999999</v>
      </c>
      <c r="N2809" s="170">
        <v>1913.2</v>
      </c>
      <c r="O2809" s="170">
        <v>435.3</v>
      </c>
      <c r="P2809" s="170">
        <v>171.3</v>
      </c>
      <c r="Q2809" s="170">
        <v>750.1</v>
      </c>
      <c r="R2809" s="170">
        <v>0</v>
      </c>
      <c r="S2809" s="170">
        <v>1314.1</v>
      </c>
      <c r="T2809" s="170">
        <v>861.8</v>
      </c>
      <c r="U2809" s="170">
        <v>4626.8</v>
      </c>
      <c r="V2809" s="170">
        <v>6827.4</v>
      </c>
      <c r="W2809" s="170">
        <v>905.8</v>
      </c>
      <c r="X2809" s="170">
        <v>4000.3</v>
      </c>
      <c r="Y2809" s="170">
        <v>0</v>
      </c>
      <c r="Z2809" s="170">
        <v>0.5</v>
      </c>
      <c r="AA2809" s="170">
        <v>858.8</v>
      </c>
      <c r="AB2809" s="170">
        <v>562.9</v>
      </c>
      <c r="AC2809" s="170">
        <v>1668.2</v>
      </c>
      <c r="AD2809" s="170">
        <v>748.6</v>
      </c>
      <c r="AE2809" s="170">
        <v>221.6</v>
      </c>
      <c r="AF2809" s="170">
        <v>7225.6</v>
      </c>
      <c r="AG2809" s="170">
        <v>1344.3</v>
      </c>
      <c r="AH2809" s="43">
        <v>42868.9</v>
      </c>
    </row>
    <row r="2810" spans="1:34">
      <c r="A2810" s="52">
        <v>0</v>
      </c>
      <c r="D2810" s="62">
        <v>2010</v>
      </c>
      <c r="E2810" s="62">
        <v>3</v>
      </c>
      <c r="F2810" s="62">
        <v>2010</v>
      </c>
      <c r="G2810" s="62">
        <v>2010</v>
      </c>
      <c r="H2810" s="170">
        <v>2016.3</v>
      </c>
      <c r="I2810" s="170">
        <v>763.1</v>
      </c>
      <c r="J2810" s="170">
        <v>642</v>
      </c>
      <c r="K2810" s="170">
        <v>6378.6</v>
      </c>
      <c r="L2810" s="170">
        <v>2806.3</v>
      </c>
      <c r="M2810" s="170">
        <v>173.8</v>
      </c>
      <c r="N2810" s="170">
        <v>3161.3</v>
      </c>
      <c r="O2810" s="170">
        <v>730.9</v>
      </c>
      <c r="P2810" s="170">
        <v>639.9</v>
      </c>
      <c r="Q2810" s="170">
        <v>1071.0999999999999</v>
      </c>
      <c r="R2810" s="170">
        <v>0</v>
      </c>
      <c r="S2810" s="170">
        <v>1443.3</v>
      </c>
      <c r="T2810" s="170">
        <v>1408.8</v>
      </c>
      <c r="U2810" s="170">
        <v>5487.4</v>
      </c>
      <c r="V2810" s="170">
        <v>10874.3</v>
      </c>
      <c r="W2810" s="170">
        <v>1333.4</v>
      </c>
      <c r="X2810" s="170">
        <v>5910.7</v>
      </c>
      <c r="Y2810" s="170">
        <v>0</v>
      </c>
      <c r="Z2810" s="170">
        <v>1.8</v>
      </c>
      <c r="AA2810" s="170">
        <v>1116</v>
      </c>
      <c r="AB2810" s="170">
        <v>790.4</v>
      </c>
      <c r="AC2810" s="170">
        <v>1945.8</v>
      </c>
      <c r="AD2810" s="170">
        <v>1125.3</v>
      </c>
      <c r="AE2810" s="170">
        <v>306.10000000000002</v>
      </c>
      <c r="AF2810" s="170">
        <v>9177.4</v>
      </c>
      <c r="AG2810" s="170">
        <v>2391.3000000000002</v>
      </c>
      <c r="AH2810" s="43">
        <v>61695.3</v>
      </c>
    </row>
    <row r="2811" spans="1:34">
      <c r="A2811" s="52">
        <v>0</v>
      </c>
      <c r="D2811" s="62">
        <v>2010</v>
      </c>
      <c r="E2811" s="62">
        <v>4</v>
      </c>
      <c r="F2811" s="62">
        <v>2010</v>
      </c>
      <c r="G2811" s="62">
        <v>2010</v>
      </c>
      <c r="H2811" s="170">
        <v>1477.3</v>
      </c>
      <c r="I2811" s="170">
        <v>891.8</v>
      </c>
      <c r="J2811" s="170">
        <v>646.5</v>
      </c>
      <c r="K2811" s="170">
        <v>6945.8</v>
      </c>
      <c r="L2811" s="170">
        <v>2730.5</v>
      </c>
      <c r="M2811" s="170">
        <v>174.2</v>
      </c>
      <c r="N2811" s="170">
        <v>3356.6</v>
      </c>
      <c r="O2811" s="170">
        <v>718.7</v>
      </c>
      <c r="P2811" s="170">
        <v>888.1</v>
      </c>
      <c r="Q2811" s="170">
        <v>1289.0999999999999</v>
      </c>
      <c r="R2811" s="170">
        <v>0</v>
      </c>
      <c r="S2811" s="170">
        <v>1008</v>
      </c>
      <c r="T2811" s="170">
        <v>1466.8</v>
      </c>
      <c r="U2811" s="170">
        <v>5244.2</v>
      </c>
      <c r="V2811" s="170">
        <v>12838.2</v>
      </c>
      <c r="W2811" s="170">
        <v>1311.8</v>
      </c>
      <c r="X2811" s="170">
        <v>5801</v>
      </c>
      <c r="Y2811" s="170">
        <v>0</v>
      </c>
      <c r="Z2811" s="170">
        <v>0.2</v>
      </c>
      <c r="AA2811" s="170">
        <v>1136.9000000000001</v>
      </c>
      <c r="AB2811" s="170">
        <v>799</v>
      </c>
      <c r="AC2811" s="170">
        <v>2215.6999999999998</v>
      </c>
      <c r="AD2811" s="170">
        <v>1311.4</v>
      </c>
      <c r="AE2811" s="170">
        <v>161.19999999999999</v>
      </c>
      <c r="AF2811" s="170">
        <v>9726.1</v>
      </c>
      <c r="AG2811" s="170">
        <v>3270.1</v>
      </c>
      <c r="AH2811" s="43">
        <v>65409.2</v>
      </c>
    </row>
    <row r="2812" spans="1:34">
      <c r="A2812" s="52">
        <v>0</v>
      </c>
      <c r="D2812" s="62">
        <v>2010</v>
      </c>
      <c r="E2812" s="62">
        <v>5</v>
      </c>
      <c r="F2812" s="62">
        <v>2010</v>
      </c>
      <c r="G2812" s="62">
        <v>2011</v>
      </c>
      <c r="H2812" s="170">
        <v>641.5</v>
      </c>
      <c r="I2812" s="170">
        <v>921.2</v>
      </c>
      <c r="J2812" s="170">
        <v>827.4</v>
      </c>
      <c r="K2812" s="170">
        <v>10070</v>
      </c>
      <c r="L2812" s="170">
        <v>3219.3</v>
      </c>
      <c r="M2812" s="170">
        <v>182.7</v>
      </c>
      <c r="N2812" s="170">
        <v>5898.4</v>
      </c>
      <c r="O2812" s="170">
        <v>877.4</v>
      </c>
      <c r="P2812" s="170">
        <v>1390</v>
      </c>
      <c r="Q2812" s="170">
        <v>1446.3</v>
      </c>
      <c r="R2812" s="170">
        <v>0</v>
      </c>
      <c r="S2812" s="170">
        <v>2142.3000000000002</v>
      </c>
      <c r="T2812" s="170">
        <v>1788.6</v>
      </c>
      <c r="U2812" s="170">
        <v>5667.8</v>
      </c>
      <c r="V2812" s="170">
        <v>18196.7</v>
      </c>
      <c r="W2812" s="170">
        <v>1828.4</v>
      </c>
      <c r="X2812" s="170">
        <v>8154.8</v>
      </c>
      <c r="Y2812" s="170">
        <v>0</v>
      </c>
      <c r="Z2812" s="170">
        <v>2.2000000000000002</v>
      </c>
      <c r="AA2812" s="170">
        <v>1309.5</v>
      </c>
      <c r="AB2812" s="170">
        <v>893.3</v>
      </c>
      <c r="AC2812" s="170">
        <v>4342.6000000000004</v>
      </c>
      <c r="AD2812" s="170">
        <v>1550.8</v>
      </c>
      <c r="AE2812" s="170">
        <v>370.1</v>
      </c>
      <c r="AF2812" s="170">
        <v>11610.4</v>
      </c>
      <c r="AG2812" s="170">
        <v>4726</v>
      </c>
      <c r="AH2812" s="43">
        <v>88057.700000000012</v>
      </c>
    </row>
    <row r="2813" spans="1:34">
      <c r="A2813" s="52">
        <v>0</v>
      </c>
      <c r="D2813" s="62">
        <v>2010</v>
      </c>
      <c r="E2813" s="62">
        <v>6</v>
      </c>
      <c r="F2813" s="62">
        <v>2010</v>
      </c>
      <c r="G2813" s="62">
        <v>2011</v>
      </c>
      <c r="H2813" s="170">
        <v>1592.1</v>
      </c>
      <c r="I2813" s="170">
        <v>948.9</v>
      </c>
      <c r="J2813" s="170">
        <v>862.5</v>
      </c>
      <c r="K2813" s="170">
        <v>10687.2</v>
      </c>
      <c r="L2813" s="170">
        <v>3584.3</v>
      </c>
      <c r="M2813" s="170">
        <v>174.6</v>
      </c>
      <c r="N2813" s="170">
        <v>7583.1</v>
      </c>
      <c r="O2813" s="170">
        <v>915.6</v>
      </c>
      <c r="P2813" s="170">
        <v>1513.6</v>
      </c>
      <c r="Q2813" s="170">
        <v>1581.7</v>
      </c>
      <c r="R2813" s="170">
        <v>0</v>
      </c>
      <c r="S2813" s="170">
        <v>2011.7</v>
      </c>
      <c r="T2813" s="170">
        <v>1960.1</v>
      </c>
      <c r="U2813" s="170">
        <v>5700.6</v>
      </c>
      <c r="V2813" s="170">
        <v>20839</v>
      </c>
      <c r="W2813" s="170">
        <v>2123.4</v>
      </c>
      <c r="X2813" s="170">
        <v>7961.6</v>
      </c>
      <c r="Y2813" s="170">
        <v>0.2</v>
      </c>
      <c r="Z2813" s="170">
        <v>159.5</v>
      </c>
      <c r="AA2813" s="170">
        <v>1366.8</v>
      </c>
      <c r="AB2813" s="170">
        <v>902.6</v>
      </c>
      <c r="AC2813" s="170">
        <v>3809</v>
      </c>
      <c r="AD2813" s="170">
        <v>1493.7</v>
      </c>
      <c r="AE2813" s="170">
        <v>408.4</v>
      </c>
      <c r="AF2813" s="170">
        <v>11518.9</v>
      </c>
      <c r="AG2813" s="170">
        <v>5884.8</v>
      </c>
      <c r="AH2813" s="43">
        <v>95583.9</v>
      </c>
    </row>
    <row r="2814" spans="1:34">
      <c r="A2814" s="52">
        <v>0</v>
      </c>
      <c r="D2814" s="62">
        <v>2010</v>
      </c>
      <c r="E2814" s="62">
        <v>7</v>
      </c>
      <c r="F2814" s="62">
        <v>2011</v>
      </c>
      <c r="G2814" s="62">
        <v>2011</v>
      </c>
      <c r="H2814" s="170">
        <v>1177</v>
      </c>
      <c r="I2814" s="170">
        <v>1035.3</v>
      </c>
      <c r="J2814" s="170">
        <v>881.7</v>
      </c>
      <c r="K2814" s="170">
        <v>11367.9</v>
      </c>
      <c r="L2814" s="170">
        <v>3867.3</v>
      </c>
      <c r="M2814" s="170">
        <v>178.3</v>
      </c>
      <c r="N2814" s="170">
        <v>8281.1</v>
      </c>
      <c r="O2814" s="170">
        <v>964.4</v>
      </c>
      <c r="P2814" s="170">
        <v>1213.7</v>
      </c>
      <c r="Q2814" s="170">
        <v>1754.9</v>
      </c>
      <c r="R2814" s="170">
        <v>0</v>
      </c>
      <c r="S2814" s="170">
        <v>2212.5</v>
      </c>
      <c r="T2814" s="170">
        <v>2374.3000000000002</v>
      </c>
      <c r="U2814" s="170">
        <v>6055.3</v>
      </c>
      <c r="V2814" s="170">
        <v>21299.3</v>
      </c>
      <c r="W2814" s="170">
        <v>2331.4</v>
      </c>
      <c r="X2814" s="170">
        <v>9896.9</v>
      </c>
      <c r="Y2814" s="170">
        <v>7.1</v>
      </c>
      <c r="Z2814" s="170">
        <v>91</v>
      </c>
      <c r="AA2814" s="170">
        <v>1199.5</v>
      </c>
      <c r="AB2814" s="170">
        <v>978.2</v>
      </c>
      <c r="AC2814" s="170">
        <v>4677.3</v>
      </c>
      <c r="AD2814" s="170">
        <v>1603.8</v>
      </c>
      <c r="AE2814" s="170">
        <v>373.4</v>
      </c>
      <c r="AF2814" s="170">
        <v>12084.8</v>
      </c>
      <c r="AG2814" s="170">
        <v>6580</v>
      </c>
      <c r="AH2814" s="43">
        <v>102486.40000000002</v>
      </c>
    </row>
    <row r="2815" spans="1:34">
      <c r="A2815" s="52">
        <v>0</v>
      </c>
      <c r="D2815" s="62">
        <v>2010</v>
      </c>
      <c r="E2815" s="62">
        <v>8</v>
      </c>
      <c r="F2815" s="62">
        <v>2011</v>
      </c>
      <c r="G2815" s="62">
        <v>2011</v>
      </c>
      <c r="H2815" s="170">
        <v>1349.1</v>
      </c>
      <c r="I2815" s="170">
        <v>1038.0999999999999</v>
      </c>
      <c r="J2815" s="170">
        <v>681.6</v>
      </c>
      <c r="K2815" s="170">
        <v>11590.5</v>
      </c>
      <c r="L2815" s="170">
        <v>3952.9</v>
      </c>
      <c r="M2815" s="170">
        <v>184.1</v>
      </c>
      <c r="N2815" s="170">
        <v>8538</v>
      </c>
      <c r="O2815" s="170">
        <v>997</v>
      </c>
      <c r="P2815" s="170">
        <v>1066.3</v>
      </c>
      <c r="Q2815" s="170">
        <v>1806.7</v>
      </c>
      <c r="R2815" s="170">
        <v>0</v>
      </c>
      <c r="S2815" s="170">
        <v>2399.3000000000002</v>
      </c>
      <c r="T2815" s="170">
        <v>2636.1</v>
      </c>
      <c r="U2815" s="170">
        <v>6230.4</v>
      </c>
      <c r="V2815" s="170">
        <v>21708.1</v>
      </c>
      <c r="W2815" s="170">
        <v>2423.9</v>
      </c>
      <c r="X2815" s="170">
        <v>10464.5</v>
      </c>
      <c r="Y2815" s="170">
        <v>32.799999999999997</v>
      </c>
      <c r="Z2815" s="170">
        <v>102.7</v>
      </c>
      <c r="AA2815" s="170">
        <v>1218.8</v>
      </c>
      <c r="AB2815" s="170">
        <v>988.1</v>
      </c>
      <c r="AC2815" s="170">
        <v>5134.5</v>
      </c>
      <c r="AD2815" s="170">
        <v>1684.1</v>
      </c>
      <c r="AE2815" s="170">
        <v>666</v>
      </c>
      <c r="AF2815" s="170">
        <v>12273.1</v>
      </c>
      <c r="AG2815" s="170">
        <v>6473.4</v>
      </c>
      <c r="AH2815" s="43">
        <v>105640.1</v>
      </c>
    </row>
    <row r="2816" spans="1:34">
      <c r="A2816" s="52">
        <v>0</v>
      </c>
      <c r="D2816" s="62">
        <v>2010</v>
      </c>
      <c r="E2816" s="62">
        <v>9</v>
      </c>
      <c r="F2816" s="62">
        <v>2011</v>
      </c>
      <c r="G2816" s="62">
        <v>2011</v>
      </c>
      <c r="H2816" s="170">
        <v>1156.3</v>
      </c>
      <c r="I2816" s="170">
        <v>984.1</v>
      </c>
      <c r="J2816" s="170">
        <v>690.9</v>
      </c>
      <c r="K2816" s="170">
        <v>10935.8</v>
      </c>
      <c r="L2816" s="170">
        <v>3492.9</v>
      </c>
      <c r="M2816" s="170">
        <v>181.7</v>
      </c>
      <c r="N2816" s="170">
        <v>7597.2</v>
      </c>
      <c r="O2816" s="170">
        <v>937.1</v>
      </c>
      <c r="P2816" s="170">
        <v>1004.7</v>
      </c>
      <c r="Q2816" s="170">
        <v>1675.5</v>
      </c>
      <c r="R2816" s="170">
        <v>0</v>
      </c>
      <c r="S2816" s="170">
        <v>2162</v>
      </c>
      <c r="T2816" s="170">
        <v>2239.1</v>
      </c>
      <c r="U2816" s="170">
        <v>5783.2</v>
      </c>
      <c r="V2816" s="170">
        <v>19908.400000000001</v>
      </c>
      <c r="W2816" s="170">
        <v>2275.5</v>
      </c>
      <c r="X2816" s="170">
        <v>11187.2</v>
      </c>
      <c r="Y2816" s="170">
        <v>10.8</v>
      </c>
      <c r="Z2816" s="170">
        <v>172.1</v>
      </c>
      <c r="AA2816" s="170">
        <v>1176.4000000000001</v>
      </c>
      <c r="AB2816" s="170">
        <v>938.5</v>
      </c>
      <c r="AC2816" s="170">
        <v>4605.3</v>
      </c>
      <c r="AD2816" s="170">
        <v>1850.9</v>
      </c>
      <c r="AE2816" s="170">
        <v>493.4</v>
      </c>
      <c r="AF2816" s="170">
        <v>11025.2</v>
      </c>
      <c r="AG2816" s="170">
        <v>5697.2</v>
      </c>
      <c r="AH2816" s="43">
        <v>98181.4</v>
      </c>
    </row>
    <row r="2817" spans="1:34">
      <c r="A2817" s="52">
        <v>0</v>
      </c>
      <c r="D2817" s="62">
        <v>2010</v>
      </c>
      <c r="E2817" s="62">
        <v>10</v>
      </c>
      <c r="F2817" s="62">
        <v>2011</v>
      </c>
      <c r="G2817" s="62">
        <v>2011</v>
      </c>
      <c r="H2817" s="170">
        <v>776.1</v>
      </c>
      <c r="I2817" s="170">
        <v>788</v>
      </c>
      <c r="J2817" s="170">
        <v>518.29999999999995</v>
      </c>
      <c r="K2817" s="170">
        <v>7474.2</v>
      </c>
      <c r="L2817" s="170">
        <v>2885.5</v>
      </c>
      <c r="M2817" s="170">
        <v>184.3</v>
      </c>
      <c r="N2817" s="170">
        <v>4464.8999999999996</v>
      </c>
      <c r="O2817" s="170">
        <v>603.5</v>
      </c>
      <c r="P2817" s="170">
        <v>545.6</v>
      </c>
      <c r="Q2817" s="170">
        <v>1227</v>
      </c>
      <c r="R2817" s="170">
        <v>0</v>
      </c>
      <c r="S2817" s="170">
        <v>1562</v>
      </c>
      <c r="T2817" s="170">
        <v>1553.4</v>
      </c>
      <c r="U2817" s="170">
        <v>5412.4</v>
      </c>
      <c r="V2817" s="170">
        <v>13976.6</v>
      </c>
      <c r="W2817" s="170">
        <v>1481.9</v>
      </c>
      <c r="X2817" s="170">
        <v>7331.3</v>
      </c>
      <c r="Y2817" s="170">
        <v>0</v>
      </c>
      <c r="Z2817" s="170">
        <v>56.5</v>
      </c>
      <c r="AA2817" s="170">
        <v>1440.1</v>
      </c>
      <c r="AB2817" s="170">
        <v>900.9</v>
      </c>
      <c r="AC2817" s="170">
        <v>2425.9</v>
      </c>
      <c r="AD2817" s="170">
        <v>1520.8</v>
      </c>
      <c r="AE2817" s="170">
        <v>153.9</v>
      </c>
      <c r="AF2817" s="170">
        <v>9307.2999999999993</v>
      </c>
      <c r="AG2817" s="170">
        <v>3244.9</v>
      </c>
      <c r="AH2817" s="43">
        <v>69835.3</v>
      </c>
    </row>
    <row r="2818" spans="1:34">
      <c r="A2818" s="52">
        <v>0</v>
      </c>
      <c r="D2818" s="62">
        <v>2010</v>
      </c>
      <c r="E2818" s="62">
        <v>11</v>
      </c>
      <c r="F2818" s="62">
        <v>2011</v>
      </c>
      <c r="G2818" s="62">
        <v>2011</v>
      </c>
      <c r="H2818" s="170">
        <v>358.9</v>
      </c>
      <c r="I2818" s="170">
        <v>803.1</v>
      </c>
      <c r="J2818" s="170">
        <v>515.4</v>
      </c>
      <c r="K2818" s="170">
        <v>6940</v>
      </c>
      <c r="L2818" s="170">
        <v>2948.6</v>
      </c>
      <c r="M2818" s="170">
        <v>166.9</v>
      </c>
      <c r="N2818" s="170">
        <v>4142.8</v>
      </c>
      <c r="O2818" s="170">
        <v>609.9</v>
      </c>
      <c r="P2818" s="170">
        <v>383.6</v>
      </c>
      <c r="Q2818" s="170">
        <v>1219</v>
      </c>
      <c r="R2818" s="170">
        <v>0</v>
      </c>
      <c r="S2818" s="170">
        <v>1339.5</v>
      </c>
      <c r="T2818" s="170">
        <v>2974.5</v>
      </c>
      <c r="U2818" s="170">
        <v>5120.8999999999996</v>
      </c>
      <c r="V2818" s="170">
        <v>13941.4</v>
      </c>
      <c r="W2818" s="170">
        <v>1486.7</v>
      </c>
      <c r="X2818" s="170">
        <v>7860.8</v>
      </c>
      <c r="Y2818" s="170">
        <v>0</v>
      </c>
      <c r="Z2818" s="170">
        <v>0</v>
      </c>
      <c r="AA2818" s="170">
        <v>964.1</v>
      </c>
      <c r="AB2818" s="170">
        <v>989.5</v>
      </c>
      <c r="AC2818" s="170">
        <v>2169.6</v>
      </c>
      <c r="AD2818" s="170">
        <v>1388.2</v>
      </c>
      <c r="AE2818" s="170">
        <v>126.1</v>
      </c>
      <c r="AF2818" s="170">
        <v>9136.2999999999993</v>
      </c>
      <c r="AG2818" s="170">
        <v>3218.3</v>
      </c>
      <c r="AH2818" s="43">
        <v>68804.099999999991</v>
      </c>
    </row>
    <row r="2819" spans="1:34">
      <c r="A2819" s="52">
        <v>0</v>
      </c>
      <c r="D2819" s="62">
        <v>2010</v>
      </c>
      <c r="E2819" s="62">
        <v>12</v>
      </c>
      <c r="F2819" s="62">
        <v>2011</v>
      </c>
      <c r="G2819" s="62">
        <v>2011</v>
      </c>
      <c r="H2819" s="170">
        <v>228</v>
      </c>
      <c r="I2819" s="170">
        <v>692.9</v>
      </c>
      <c r="J2819" s="170">
        <v>446.5</v>
      </c>
      <c r="K2819" s="170">
        <v>5290.8</v>
      </c>
      <c r="L2819" s="170">
        <v>2693.7</v>
      </c>
      <c r="M2819" s="170">
        <v>135.6</v>
      </c>
      <c r="N2819" s="170">
        <v>2743.1</v>
      </c>
      <c r="O2819" s="170">
        <v>569.1</v>
      </c>
      <c r="P2819" s="170">
        <v>630.6</v>
      </c>
      <c r="Q2819" s="170">
        <v>989</v>
      </c>
      <c r="R2819" s="170">
        <v>0</v>
      </c>
      <c r="S2819" s="170">
        <v>1009.2</v>
      </c>
      <c r="T2819" s="170">
        <v>3596.6</v>
      </c>
      <c r="U2819" s="170">
        <v>4760.3999999999996</v>
      </c>
      <c r="V2819" s="170">
        <v>14415.3</v>
      </c>
      <c r="W2819" s="170">
        <v>1095.9000000000001</v>
      </c>
      <c r="X2819" s="170">
        <v>5887.7</v>
      </c>
      <c r="Y2819" s="170">
        <v>0</v>
      </c>
      <c r="Z2819" s="170">
        <v>0</v>
      </c>
      <c r="AA2819" s="170">
        <v>0</v>
      </c>
      <c r="AB2819" s="170">
        <v>327.39999999999998</v>
      </c>
      <c r="AC2819" s="170">
        <v>1639.9</v>
      </c>
      <c r="AD2819" s="170">
        <v>1222.7</v>
      </c>
      <c r="AE2819" s="170">
        <v>109.9</v>
      </c>
      <c r="AF2819" s="170">
        <v>8537.4</v>
      </c>
      <c r="AG2819" s="170">
        <v>2540.6</v>
      </c>
      <c r="AH2819" s="43">
        <v>59562.3</v>
      </c>
    </row>
    <row r="2820" spans="1:34">
      <c r="A2820" s="52">
        <v>0</v>
      </c>
      <c r="D2820" s="62">
        <v>2011</v>
      </c>
      <c r="E2820" s="62">
        <v>1</v>
      </c>
      <c r="F2820" s="62">
        <v>2011</v>
      </c>
      <c r="G2820" s="62">
        <v>2011</v>
      </c>
      <c r="H2820" s="170">
        <v>126.2</v>
      </c>
      <c r="I2820" s="170">
        <v>694.5</v>
      </c>
      <c r="J2820" s="170">
        <v>558.4</v>
      </c>
      <c r="K2820" s="170">
        <v>5972.3</v>
      </c>
      <c r="L2820" s="170">
        <v>2791.5</v>
      </c>
      <c r="M2820" s="170">
        <v>127.1</v>
      </c>
      <c r="N2820" s="170">
        <v>2550.8000000000002</v>
      </c>
      <c r="O2820" s="170">
        <v>675</v>
      </c>
      <c r="P2820" s="170">
        <v>665.3</v>
      </c>
      <c r="Q2820" s="170">
        <v>1041.5</v>
      </c>
      <c r="R2820" s="170">
        <v>0</v>
      </c>
      <c r="S2820" s="170">
        <v>1123.3</v>
      </c>
      <c r="T2820" s="170">
        <v>2502.1999999999998</v>
      </c>
      <c r="U2820" s="170">
        <v>5936.2</v>
      </c>
      <c r="V2820" s="170">
        <v>9832.6</v>
      </c>
      <c r="W2820" s="170">
        <v>1183.5</v>
      </c>
      <c r="X2820" s="170">
        <v>5471</v>
      </c>
      <c r="Y2820" s="170">
        <v>0</v>
      </c>
      <c r="Z2820" s="170">
        <v>0</v>
      </c>
      <c r="AA2820" s="170">
        <v>1077.8</v>
      </c>
      <c r="AB2820" s="170">
        <v>468.8</v>
      </c>
      <c r="AC2820" s="170">
        <v>1593.3</v>
      </c>
      <c r="AD2820" s="170">
        <v>1250.0999999999999</v>
      </c>
      <c r="AE2820" s="170">
        <v>110.4</v>
      </c>
      <c r="AF2820" s="170">
        <v>8561.2000000000007</v>
      </c>
      <c r="AG2820" s="170">
        <v>2082.1999999999998</v>
      </c>
      <c r="AH2820" s="43">
        <v>56395.200000000012</v>
      </c>
    </row>
    <row r="2821" spans="1:34">
      <c r="A2821" s="52">
        <v>0</v>
      </c>
      <c r="D2821" s="62">
        <v>2011</v>
      </c>
      <c r="E2821" s="62">
        <v>2</v>
      </c>
      <c r="F2821" s="62">
        <v>2011</v>
      </c>
      <c r="G2821" s="62">
        <v>2011</v>
      </c>
      <c r="H2821" s="170">
        <v>1752.4</v>
      </c>
      <c r="I2821" s="170">
        <v>704.1</v>
      </c>
      <c r="J2821" s="170">
        <v>447.1</v>
      </c>
      <c r="K2821" s="170">
        <v>3484.9</v>
      </c>
      <c r="L2821" s="170">
        <v>2484.6999999999998</v>
      </c>
      <c r="M2821" s="170">
        <v>134.4</v>
      </c>
      <c r="N2821" s="170">
        <v>2196.5</v>
      </c>
      <c r="O2821" s="170">
        <v>610.70000000000005</v>
      </c>
      <c r="P2821" s="170">
        <v>758.8</v>
      </c>
      <c r="Q2821" s="170">
        <v>934.1</v>
      </c>
      <c r="R2821" s="170">
        <v>0</v>
      </c>
      <c r="S2821" s="170">
        <v>1021.9</v>
      </c>
      <c r="T2821" s="170">
        <v>1406.9</v>
      </c>
      <c r="U2821" s="170">
        <v>17916.900000000001</v>
      </c>
      <c r="V2821" s="170">
        <v>10038.6</v>
      </c>
      <c r="W2821" s="170">
        <v>938.5</v>
      </c>
      <c r="X2821" s="170">
        <v>4635.1000000000004</v>
      </c>
      <c r="Y2821" s="170">
        <v>0</v>
      </c>
      <c r="Z2821" s="170">
        <v>0</v>
      </c>
      <c r="AA2821" s="170">
        <v>1092.4000000000001</v>
      </c>
      <c r="AB2821" s="170">
        <v>395.7</v>
      </c>
      <c r="AC2821" s="170">
        <v>1692.6</v>
      </c>
      <c r="AD2821" s="170">
        <v>1128.0999999999999</v>
      </c>
      <c r="AE2821" s="170">
        <v>205.7</v>
      </c>
      <c r="AF2821" s="170">
        <v>8050.1</v>
      </c>
      <c r="AG2821" s="170">
        <v>2580.8000000000002</v>
      </c>
      <c r="AH2821" s="43">
        <v>64610.999999999993</v>
      </c>
    </row>
    <row r="2822" spans="1:34">
      <c r="A2822" s="52">
        <v>0</v>
      </c>
      <c r="D2822" s="62">
        <v>2011</v>
      </c>
      <c r="E2822" s="62">
        <v>3</v>
      </c>
      <c r="F2822" s="62">
        <v>2011</v>
      </c>
      <c r="G2822" s="62">
        <v>2011</v>
      </c>
      <c r="H2822" s="170">
        <v>2046.7</v>
      </c>
      <c r="I2822" s="170">
        <v>747.9</v>
      </c>
      <c r="J2822" s="170">
        <v>436.8</v>
      </c>
      <c r="K2822" s="170">
        <v>5701.5</v>
      </c>
      <c r="L2822" s="170">
        <v>2772</v>
      </c>
      <c r="M2822" s="170">
        <v>146.4</v>
      </c>
      <c r="N2822" s="170">
        <v>2310</v>
      </c>
      <c r="O2822" s="170">
        <v>440.2</v>
      </c>
      <c r="P2822" s="170">
        <v>420.7</v>
      </c>
      <c r="Q2822" s="170">
        <v>1143.9000000000001</v>
      </c>
      <c r="R2822" s="170">
        <v>0</v>
      </c>
      <c r="S2822" s="170">
        <v>989.4</v>
      </c>
      <c r="T2822" s="170">
        <v>1480.9</v>
      </c>
      <c r="U2822" s="170">
        <v>4997</v>
      </c>
      <c r="V2822" s="170">
        <v>9891.2000000000007</v>
      </c>
      <c r="W2822" s="170">
        <v>802.9</v>
      </c>
      <c r="X2822" s="170">
        <v>4726.5</v>
      </c>
      <c r="Y2822" s="170">
        <v>0</v>
      </c>
      <c r="Z2822" s="170">
        <v>0</v>
      </c>
      <c r="AA2822" s="170">
        <v>1119.2</v>
      </c>
      <c r="AB2822" s="170">
        <v>316.10000000000002</v>
      </c>
      <c r="AC2822" s="170">
        <v>968.8</v>
      </c>
      <c r="AD2822" s="170">
        <v>1022.6</v>
      </c>
      <c r="AE2822" s="170">
        <v>177.3</v>
      </c>
      <c r="AF2822" s="170">
        <v>8112.1</v>
      </c>
      <c r="AG2822" s="170">
        <v>2164.3000000000002</v>
      </c>
      <c r="AH2822" s="43">
        <v>52934.400000000009</v>
      </c>
    </row>
    <row r="2823" spans="1:34">
      <c r="A2823" s="52">
        <v>0</v>
      </c>
      <c r="D2823" s="62">
        <v>2011</v>
      </c>
      <c r="E2823" s="62">
        <v>4</v>
      </c>
      <c r="F2823" s="62">
        <v>2011</v>
      </c>
      <c r="G2823" s="62">
        <v>2011</v>
      </c>
      <c r="H2823" s="170">
        <v>1520.1</v>
      </c>
      <c r="I2823" s="170">
        <v>899.7</v>
      </c>
      <c r="J2823" s="170">
        <v>524.6</v>
      </c>
      <c r="K2823" s="170">
        <v>7358.2</v>
      </c>
      <c r="L2823" s="170">
        <v>3133.9</v>
      </c>
      <c r="M2823" s="170">
        <v>135.6</v>
      </c>
      <c r="N2823" s="170">
        <v>3936</v>
      </c>
      <c r="O2823" s="170">
        <v>718.6</v>
      </c>
      <c r="P2823" s="170">
        <v>468.7</v>
      </c>
      <c r="Q2823" s="170">
        <v>1374.6</v>
      </c>
      <c r="R2823" s="170">
        <v>0</v>
      </c>
      <c r="S2823" s="170">
        <v>762</v>
      </c>
      <c r="T2823" s="170">
        <v>3596</v>
      </c>
      <c r="U2823" s="170">
        <v>4340</v>
      </c>
      <c r="V2823" s="170">
        <v>13274.9</v>
      </c>
      <c r="W2823" s="170">
        <v>1253.9000000000001</v>
      </c>
      <c r="X2823" s="170">
        <v>6276.6</v>
      </c>
      <c r="Y2823" s="170">
        <v>0</v>
      </c>
      <c r="Z2823" s="170">
        <v>0</v>
      </c>
      <c r="AA2823" s="170">
        <v>803.8</v>
      </c>
      <c r="AB2823" s="170">
        <v>543.70000000000005</v>
      </c>
      <c r="AC2823" s="170">
        <v>1834.8</v>
      </c>
      <c r="AD2823" s="170">
        <v>1410.6</v>
      </c>
      <c r="AE2823" s="170">
        <v>272.2</v>
      </c>
      <c r="AF2823" s="170">
        <v>8785.5</v>
      </c>
      <c r="AG2823" s="170">
        <v>2974.2</v>
      </c>
      <c r="AH2823" s="43">
        <v>66198.2</v>
      </c>
    </row>
    <row r="2824" spans="1:34">
      <c r="A2824" s="52">
        <v>0</v>
      </c>
      <c r="D2824" s="62">
        <v>2011</v>
      </c>
      <c r="E2824" s="62">
        <v>5</v>
      </c>
      <c r="F2824" s="62">
        <v>2011</v>
      </c>
      <c r="G2824" s="62">
        <v>2012</v>
      </c>
      <c r="H2824" s="170">
        <v>574</v>
      </c>
      <c r="I2824" s="170">
        <v>936.8</v>
      </c>
      <c r="J2824" s="170">
        <v>676.8</v>
      </c>
      <c r="K2824" s="170">
        <v>9761.2999999999993</v>
      </c>
      <c r="L2824" s="170">
        <v>3515.8</v>
      </c>
      <c r="M2824" s="170">
        <v>131.5</v>
      </c>
      <c r="N2824" s="170">
        <v>5667.9</v>
      </c>
      <c r="O2824" s="170">
        <v>780.2</v>
      </c>
      <c r="P2824" s="170">
        <v>1148.5</v>
      </c>
      <c r="Q2824" s="170">
        <v>1649.1</v>
      </c>
      <c r="R2824" s="170">
        <v>0</v>
      </c>
      <c r="S2824" s="170">
        <v>2089.6999999999998</v>
      </c>
      <c r="T2824" s="170">
        <v>3021.9</v>
      </c>
      <c r="U2824" s="170">
        <v>4423.6000000000004</v>
      </c>
      <c r="V2824" s="170">
        <v>17209.900000000001</v>
      </c>
      <c r="W2824" s="170">
        <v>1681.8</v>
      </c>
      <c r="X2824" s="170">
        <v>8073.7</v>
      </c>
      <c r="Y2824" s="170">
        <v>2.1</v>
      </c>
      <c r="Z2824" s="170">
        <v>1.2</v>
      </c>
      <c r="AA2824" s="170">
        <v>1003.3</v>
      </c>
      <c r="AB2824" s="170">
        <v>692</v>
      </c>
      <c r="AC2824" s="170">
        <v>3099.2</v>
      </c>
      <c r="AD2824" s="170">
        <v>1697.3</v>
      </c>
      <c r="AE2824" s="170">
        <v>343.1</v>
      </c>
      <c r="AF2824" s="170">
        <v>10119.700000000001</v>
      </c>
      <c r="AG2824" s="170">
        <v>4650.3999999999996</v>
      </c>
      <c r="AH2824" s="43">
        <v>82950.8</v>
      </c>
    </row>
    <row r="2825" spans="1:34">
      <c r="A2825" s="52">
        <v>0</v>
      </c>
      <c r="D2825" s="62">
        <v>2011</v>
      </c>
      <c r="E2825" s="62">
        <v>6</v>
      </c>
      <c r="F2825" s="62">
        <v>2011</v>
      </c>
      <c r="G2825" s="62">
        <v>2012</v>
      </c>
      <c r="H2825" s="170">
        <v>1686.8</v>
      </c>
      <c r="I2825" s="170">
        <v>924.5</v>
      </c>
      <c r="J2825" s="170">
        <v>561.6</v>
      </c>
      <c r="K2825" s="170">
        <v>44403.6</v>
      </c>
      <c r="L2825" s="170">
        <v>3859.6</v>
      </c>
      <c r="M2825" s="170">
        <v>122.6</v>
      </c>
      <c r="N2825" s="170">
        <v>6920.7</v>
      </c>
      <c r="O2825" s="170">
        <v>809.3</v>
      </c>
      <c r="P2825" s="170">
        <v>1575.7</v>
      </c>
      <c r="Q2825" s="170">
        <v>2194.4</v>
      </c>
      <c r="R2825" s="170">
        <v>0</v>
      </c>
      <c r="S2825" s="170">
        <v>2052.1</v>
      </c>
      <c r="T2825" s="170">
        <v>2072.6</v>
      </c>
      <c r="U2825" s="170">
        <v>3871.6</v>
      </c>
      <c r="V2825" s="170">
        <v>19661</v>
      </c>
      <c r="W2825" s="170">
        <v>2009.1</v>
      </c>
      <c r="X2825" s="170">
        <v>9019.6</v>
      </c>
      <c r="Y2825" s="170">
        <v>6.6</v>
      </c>
      <c r="Z2825" s="170">
        <v>0</v>
      </c>
      <c r="AA2825" s="170">
        <v>1182.8</v>
      </c>
      <c r="AB2825" s="170">
        <v>642.70000000000005</v>
      </c>
      <c r="AC2825" s="170">
        <v>4107.7</v>
      </c>
      <c r="AD2825" s="170">
        <v>1598.3</v>
      </c>
      <c r="AE2825" s="170">
        <v>397.9</v>
      </c>
      <c r="AF2825" s="170">
        <v>10252.6</v>
      </c>
      <c r="AG2825" s="170">
        <v>5146.1000000000004</v>
      </c>
      <c r="AH2825" s="43">
        <v>125079.50000000003</v>
      </c>
    </row>
    <row r="2826" spans="1:34">
      <c r="A2826" s="52">
        <v>0</v>
      </c>
      <c r="D2826" s="62">
        <v>2011</v>
      </c>
      <c r="E2826" s="62">
        <v>7</v>
      </c>
      <c r="F2826" s="62">
        <v>2012</v>
      </c>
      <c r="G2826" s="62">
        <v>2012</v>
      </c>
      <c r="H2826" s="170">
        <v>748.9</v>
      </c>
      <c r="I2826" s="170">
        <v>986.3</v>
      </c>
      <c r="J2826" s="170">
        <v>886.8</v>
      </c>
      <c r="K2826" s="170">
        <v>11479.3</v>
      </c>
      <c r="L2826" s="170">
        <v>4096.3</v>
      </c>
      <c r="M2826" s="170">
        <v>121.1</v>
      </c>
      <c r="N2826" s="170">
        <v>8293.6</v>
      </c>
      <c r="O2826" s="170">
        <v>896.9</v>
      </c>
      <c r="P2826" s="170">
        <v>1056.8</v>
      </c>
      <c r="Q2826" s="170">
        <v>2210.6</v>
      </c>
      <c r="R2826" s="170">
        <v>0</v>
      </c>
      <c r="S2826" s="170">
        <v>2323.8000000000002</v>
      </c>
      <c r="T2826" s="170">
        <v>2644.9</v>
      </c>
      <c r="U2826" s="170">
        <v>5066.2</v>
      </c>
      <c r="V2826" s="170">
        <v>22484.7</v>
      </c>
      <c r="W2826" s="170">
        <v>2308.6</v>
      </c>
      <c r="X2826" s="170">
        <v>10256.799999999999</v>
      </c>
      <c r="Y2826" s="170">
        <v>2.8</v>
      </c>
      <c r="Z2826" s="170">
        <v>74.8</v>
      </c>
      <c r="AA2826" s="170">
        <v>1196.2</v>
      </c>
      <c r="AB2826" s="170">
        <v>667.1</v>
      </c>
      <c r="AC2826" s="170">
        <v>4539.5</v>
      </c>
      <c r="AD2826" s="170">
        <v>1697.8</v>
      </c>
      <c r="AE2826" s="170">
        <v>344.1</v>
      </c>
      <c r="AF2826" s="170">
        <v>11725.7</v>
      </c>
      <c r="AG2826" s="170">
        <v>6149.3</v>
      </c>
      <c r="AH2826" s="43">
        <v>102258.90000000002</v>
      </c>
    </row>
    <row r="2827" spans="1:34">
      <c r="A2827" s="52">
        <v>0</v>
      </c>
      <c r="D2827" s="62">
        <v>2011</v>
      </c>
      <c r="E2827" s="62">
        <v>8</v>
      </c>
      <c r="F2827" s="62">
        <v>2012</v>
      </c>
      <c r="G2827" s="62">
        <v>2012</v>
      </c>
      <c r="H2827" s="170">
        <v>970.7</v>
      </c>
      <c r="I2827" s="170">
        <v>1048</v>
      </c>
      <c r="J2827" s="170">
        <v>942.7</v>
      </c>
      <c r="K2827" s="170">
        <v>11226.5</v>
      </c>
      <c r="L2827" s="170">
        <v>4095.1</v>
      </c>
      <c r="M2827" s="170">
        <v>129.19999999999999</v>
      </c>
      <c r="N2827" s="170">
        <v>7702.6</v>
      </c>
      <c r="O2827" s="170">
        <v>887.2</v>
      </c>
      <c r="P2827" s="170">
        <v>1050.3</v>
      </c>
      <c r="Q2827" s="170">
        <v>1718.5</v>
      </c>
      <c r="R2827" s="170">
        <v>0</v>
      </c>
      <c r="S2827" s="170">
        <v>2097.9</v>
      </c>
      <c r="T2827" s="170">
        <v>2479.9</v>
      </c>
      <c r="U2827" s="170">
        <v>4347.8</v>
      </c>
      <c r="V2827" s="170">
        <v>21702.5</v>
      </c>
      <c r="W2827" s="170">
        <v>2297.3000000000002</v>
      </c>
      <c r="X2827" s="170">
        <v>10667.2</v>
      </c>
      <c r="Y2827" s="170">
        <v>3.5</v>
      </c>
      <c r="Z2827" s="170">
        <v>77.3</v>
      </c>
      <c r="AA2827" s="170">
        <v>1170.5</v>
      </c>
      <c r="AB2827" s="170">
        <v>693.4</v>
      </c>
      <c r="AC2827" s="170">
        <v>4390.1000000000004</v>
      </c>
      <c r="AD2827" s="170">
        <v>1655</v>
      </c>
      <c r="AE2827" s="170">
        <v>418.3</v>
      </c>
      <c r="AF2827" s="170">
        <v>11445.2</v>
      </c>
      <c r="AG2827" s="170">
        <v>6417.8</v>
      </c>
      <c r="AH2827" s="43">
        <v>99634.500000000015</v>
      </c>
    </row>
    <row r="2828" spans="1:34">
      <c r="A2828" s="52">
        <v>0</v>
      </c>
      <c r="D2828" s="62">
        <v>2011</v>
      </c>
      <c r="E2828" s="62">
        <v>9</v>
      </c>
      <c r="F2828" s="62">
        <v>2012</v>
      </c>
      <c r="G2828" s="62">
        <v>2012</v>
      </c>
      <c r="H2828" s="170">
        <v>200</v>
      </c>
      <c r="I2828" s="170">
        <v>998.1</v>
      </c>
      <c r="J2828" s="170">
        <v>850.8</v>
      </c>
      <c r="K2828" s="170">
        <v>10258.4</v>
      </c>
      <c r="L2828" s="170">
        <v>3745.1</v>
      </c>
      <c r="M2828" s="170">
        <v>120.2</v>
      </c>
      <c r="N2828" s="170">
        <v>6916.7</v>
      </c>
      <c r="O2828" s="170">
        <v>887.2</v>
      </c>
      <c r="P2828" s="170">
        <v>948.7</v>
      </c>
      <c r="Q2828" s="170">
        <v>1663.6</v>
      </c>
      <c r="R2828" s="170">
        <v>0</v>
      </c>
      <c r="S2828" s="170">
        <v>1932.8</v>
      </c>
      <c r="T2828" s="170">
        <v>2610.1999999999998</v>
      </c>
      <c r="U2828" s="170">
        <v>4123.3</v>
      </c>
      <c r="V2828" s="170">
        <v>19447.5</v>
      </c>
      <c r="W2828" s="170">
        <v>2010.7</v>
      </c>
      <c r="X2828" s="170">
        <v>9391.9</v>
      </c>
      <c r="Y2828" s="170">
        <v>2.6</v>
      </c>
      <c r="Z2828" s="170">
        <v>71.2</v>
      </c>
      <c r="AA2828" s="170">
        <v>1163.7</v>
      </c>
      <c r="AB2828" s="170">
        <v>626.4</v>
      </c>
      <c r="AC2828" s="170">
        <v>3739.2</v>
      </c>
      <c r="AD2828" s="170">
        <v>1537.7</v>
      </c>
      <c r="AE2828" s="170">
        <v>730.8</v>
      </c>
      <c r="AF2828" s="170">
        <v>10501.6</v>
      </c>
      <c r="AG2828" s="170">
        <v>5335</v>
      </c>
      <c r="AH2828" s="43">
        <v>89813.4</v>
      </c>
    </row>
    <row r="2829" spans="1:34">
      <c r="A2829" s="52">
        <v>0</v>
      </c>
      <c r="D2829" s="62">
        <v>2011</v>
      </c>
      <c r="E2829" s="62">
        <v>10</v>
      </c>
      <c r="F2829" s="62">
        <v>2012</v>
      </c>
      <c r="G2829" s="62">
        <v>2012</v>
      </c>
      <c r="H2829" s="170">
        <v>206.3</v>
      </c>
      <c r="I2829" s="170">
        <v>873.4</v>
      </c>
      <c r="J2829" s="170">
        <v>765.5</v>
      </c>
      <c r="K2829" s="170">
        <v>8786.6</v>
      </c>
      <c r="L2829" s="170">
        <v>3265</v>
      </c>
      <c r="M2829" s="170">
        <v>144.5</v>
      </c>
      <c r="N2829" s="170">
        <v>5981.9</v>
      </c>
      <c r="O2829" s="170">
        <v>727.3</v>
      </c>
      <c r="P2829" s="170">
        <v>687.9</v>
      </c>
      <c r="Q2829" s="170">
        <v>1413.4</v>
      </c>
      <c r="R2829" s="170">
        <v>0</v>
      </c>
      <c r="S2829" s="170">
        <v>2112.1999999999998</v>
      </c>
      <c r="T2829" s="170">
        <v>5091.8</v>
      </c>
      <c r="U2829" s="170">
        <v>3902.9</v>
      </c>
      <c r="V2829" s="170">
        <v>14294.8</v>
      </c>
      <c r="W2829" s="170">
        <v>1438.8</v>
      </c>
      <c r="X2829" s="170">
        <v>8420.6</v>
      </c>
      <c r="Y2829" s="170">
        <v>0.1</v>
      </c>
      <c r="Z2829" s="170">
        <v>3.3</v>
      </c>
      <c r="AA2829" s="170">
        <v>850.8</v>
      </c>
      <c r="AB2829" s="170">
        <v>527.5</v>
      </c>
      <c r="AC2829" s="170">
        <v>3266.5</v>
      </c>
      <c r="AD2829" s="170">
        <v>1470</v>
      </c>
      <c r="AE2829" s="170">
        <v>305.2</v>
      </c>
      <c r="AF2829" s="170">
        <v>9243.6</v>
      </c>
      <c r="AG2829" s="170">
        <v>3575</v>
      </c>
      <c r="AH2829" s="43">
        <v>77354.900000000009</v>
      </c>
    </row>
    <row r="2830" spans="1:34">
      <c r="A2830" s="52">
        <v>0</v>
      </c>
      <c r="D2830" s="62">
        <v>2011</v>
      </c>
      <c r="E2830" s="62">
        <v>11</v>
      </c>
      <c r="F2830" s="62">
        <v>2012</v>
      </c>
      <c r="G2830" s="62">
        <v>2012</v>
      </c>
      <c r="H2830" s="170">
        <v>1243.9000000000001</v>
      </c>
      <c r="I2830" s="170">
        <v>683.8</v>
      </c>
      <c r="J2830" s="170">
        <v>511.2</v>
      </c>
      <c r="K2830" s="170">
        <v>6056</v>
      </c>
      <c r="L2830" s="170">
        <v>2780.2</v>
      </c>
      <c r="M2830" s="170">
        <v>138.4</v>
      </c>
      <c r="N2830" s="170">
        <v>2603.5</v>
      </c>
      <c r="O2830" s="170">
        <v>493.1</v>
      </c>
      <c r="P2830" s="170">
        <v>391.5</v>
      </c>
      <c r="Q2830" s="170">
        <v>1060.5</v>
      </c>
      <c r="R2830" s="170">
        <v>0</v>
      </c>
      <c r="S2830" s="170">
        <v>1910.3</v>
      </c>
      <c r="T2830" s="170">
        <v>2240.9</v>
      </c>
      <c r="U2830" s="170">
        <v>3343.3</v>
      </c>
      <c r="V2830" s="170">
        <v>11161.2</v>
      </c>
      <c r="W2830" s="170">
        <v>888.5</v>
      </c>
      <c r="X2830" s="170">
        <v>5383.5</v>
      </c>
      <c r="Y2830" s="170">
        <v>0</v>
      </c>
      <c r="Z2830" s="170">
        <v>0</v>
      </c>
      <c r="AA2830" s="170">
        <v>985.1</v>
      </c>
      <c r="AB2830" s="170">
        <v>426.3</v>
      </c>
      <c r="AC2830" s="170">
        <v>2368.4</v>
      </c>
      <c r="AD2830" s="170">
        <v>1115.0999999999999</v>
      </c>
      <c r="AE2830" s="170">
        <v>263.3</v>
      </c>
      <c r="AF2830" s="170">
        <v>7263.9</v>
      </c>
      <c r="AG2830" s="170">
        <v>2537.4</v>
      </c>
      <c r="AH2830" s="43">
        <v>55849.30000000001</v>
      </c>
    </row>
    <row r="2831" spans="1:34">
      <c r="A2831" s="52">
        <v>0</v>
      </c>
      <c r="D2831" s="62">
        <v>2011</v>
      </c>
      <c r="E2831" s="62">
        <v>12</v>
      </c>
      <c r="F2831" s="62">
        <v>2012</v>
      </c>
      <c r="G2831" s="62">
        <v>2012</v>
      </c>
      <c r="H2831" s="170">
        <v>1416.3</v>
      </c>
      <c r="I2831" s="170">
        <v>750.2</v>
      </c>
      <c r="J2831" s="170">
        <v>552.6</v>
      </c>
      <c r="K2831" s="170">
        <v>6639.5</v>
      </c>
      <c r="L2831" s="170">
        <v>2885</v>
      </c>
      <c r="M2831" s="170">
        <v>145.19999999999999</v>
      </c>
      <c r="N2831" s="170">
        <v>2737.2</v>
      </c>
      <c r="O2831" s="170">
        <v>518.4</v>
      </c>
      <c r="P2831" s="170">
        <v>472.9</v>
      </c>
      <c r="Q2831" s="170">
        <v>1216.7</v>
      </c>
      <c r="R2831" s="170">
        <v>0</v>
      </c>
      <c r="S2831" s="170">
        <v>1649.5</v>
      </c>
      <c r="T2831" s="170">
        <v>1771.5</v>
      </c>
      <c r="U2831" s="170">
        <v>3460.3</v>
      </c>
      <c r="V2831" s="170">
        <v>12455.2</v>
      </c>
      <c r="W2831" s="170">
        <v>862</v>
      </c>
      <c r="X2831" s="170">
        <v>8624.1</v>
      </c>
      <c r="Y2831" s="170">
        <v>0</v>
      </c>
      <c r="Z2831" s="170">
        <v>80.8</v>
      </c>
      <c r="AA2831" s="170">
        <v>1143.2</v>
      </c>
      <c r="AB2831" s="170">
        <v>380.7</v>
      </c>
      <c r="AC2831" s="170">
        <v>1885.2</v>
      </c>
      <c r="AD2831" s="170">
        <v>1192.8</v>
      </c>
      <c r="AE2831" s="170">
        <v>307.8</v>
      </c>
      <c r="AF2831" s="170">
        <v>7805.5</v>
      </c>
      <c r="AG2831" s="170">
        <v>2264.1999999999998</v>
      </c>
      <c r="AH2831" s="43">
        <v>61216.799999999996</v>
      </c>
    </row>
    <row r="2832" spans="1:34">
      <c r="A2832" s="52">
        <v>0</v>
      </c>
      <c r="D2832" s="62">
        <v>2012</v>
      </c>
      <c r="E2832" s="62">
        <v>1</v>
      </c>
      <c r="F2832" s="62">
        <v>2012</v>
      </c>
      <c r="G2832" s="62">
        <v>2012</v>
      </c>
      <c r="H2832" s="170">
        <v>1428.4</v>
      </c>
      <c r="I2832" s="170">
        <v>810.5</v>
      </c>
      <c r="J2832" s="170">
        <v>624</v>
      </c>
      <c r="K2832" s="170">
        <v>8237</v>
      </c>
      <c r="L2832" s="170">
        <v>2772.2</v>
      </c>
      <c r="M2832" s="170">
        <v>145.6</v>
      </c>
      <c r="N2832" s="170">
        <v>2874.7</v>
      </c>
      <c r="O2832" s="170">
        <v>564.4</v>
      </c>
      <c r="P2832" s="170">
        <v>439.8</v>
      </c>
      <c r="Q2832" s="170">
        <v>1235.2</v>
      </c>
      <c r="R2832" s="170">
        <v>0</v>
      </c>
      <c r="S2832" s="170">
        <v>1352.4</v>
      </c>
      <c r="T2832" s="170">
        <v>1397</v>
      </c>
      <c r="U2832" s="170">
        <v>9959</v>
      </c>
      <c r="V2832" s="170">
        <v>9603.4</v>
      </c>
      <c r="W2832" s="170">
        <v>940.3</v>
      </c>
      <c r="X2832" s="170">
        <v>5830.4</v>
      </c>
      <c r="Y2832" s="170">
        <v>0</v>
      </c>
      <c r="Z2832" s="170">
        <v>0</v>
      </c>
      <c r="AA2832" s="170">
        <v>911.8</v>
      </c>
      <c r="AB2832" s="170">
        <v>435.6</v>
      </c>
      <c r="AC2832" s="170">
        <v>2054.3000000000002</v>
      </c>
      <c r="AD2832" s="170">
        <v>1163.9000000000001</v>
      </c>
      <c r="AE2832" s="170">
        <v>257.60000000000002</v>
      </c>
      <c r="AF2832" s="170">
        <v>8263.1</v>
      </c>
      <c r="AG2832" s="170">
        <v>2806.2</v>
      </c>
      <c r="AH2832" s="43">
        <v>64106.8</v>
      </c>
    </row>
    <row r="2833" spans="1:34">
      <c r="A2833" s="52">
        <v>0</v>
      </c>
      <c r="D2833" s="62">
        <v>2012</v>
      </c>
      <c r="E2833" s="62">
        <v>2</v>
      </c>
      <c r="F2833" s="62">
        <v>2012</v>
      </c>
      <c r="G2833" s="62">
        <v>2012</v>
      </c>
      <c r="H2833" s="170">
        <v>1813.9</v>
      </c>
      <c r="I2833" s="170">
        <v>717.7</v>
      </c>
      <c r="J2833" s="170">
        <v>1003.7</v>
      </c>
      <c r="K2833" s="170">
        <v>4283.1000000000004</v>
      </c>
      <c r="L2833" s="170">
        <v>2496.5</v>
      </c>
      <c r="M2833" s="170">
        <v>133.6</v>
      </c>
      <c r="N2833" s="170">
        <v>3033.7</v>
      </c>
      <c r="O2833" s="170">
        <v>505</v>
      </c>
      <c r="P2833" s="170">
        <v>348</v>
      </c>
      <c r="Q2833" s="170">
        <v>1278.7</v>
      </c>
      <c r="R2833" s="170">
        <v>0</v>
      </c>
      <c r="S2833" s="170">
        <v>1007.6</v>
      </c>
      <c r="T2833" s="170">
        <v>1263</v>
      </c>
      <c r="U2833" s="170">
        <v>8487.2999999999993</v>
      </c>
      <c r="V2833" s="170">
        <v>11410.4</v>
      </c>
      <c r="W2833" s="170">
        <v>996.6</v>
      </c>
      <c r="X2833" s="170">
        <v>5212</v>
      </c>
      <c r="Y2833" s="170">
        <v>0</v>
      </c>
      <c r="Z2833" s="170">
        <v>5.5</v>
      </c>
      <c r="AA2833" s="170">
        <v>1063.4000000000001</v>
      </c>
      <c r="AB2833" s="170">
        <v>466</v>
      </c>
      <c r="AC2833" s="170">
        <v>2268.9</v>
      </c>
      <c r="AD2833" s="170">
        <v>1032.4000000000001</v>
      </c>
      <c r="AE2833" s="170">
        <v>239.1</v>
      </c>
      <c r="AF2833" s="170">
        <v>8103</v>
      </c>
      <c r="AG2833" s="170">
        <v>2888.9</v>
      </c>
      <c r="AH2833" s="43">
        <v>60058</v>
      </c>
    </row>
    <row r="2834" spans="1:34">
      <c r="A2834" s="52">
        <v>0</v>
      </c>
      <c r="D2834" s="62">
        <v>2012</v>
      </c>
      <c r="E2834" s="62">
        <v>3</v>
      </c>
      <c r="F2834" s="62">
        <v>2012</v>
      </c>
      <c r="G2834" s="62">
        <v>2012</v>
      </c>
      <c r="H2834" s="170">
        <v>1357.5</v>
      </c>
      <c r="I2834" s="170">
        <v>852.5</v>
      </c>
      <c r="J2834" s="170">
        <v>636.4</v>
      </c>
      <c r="K2834" s="170">
        <v>6831.7</v>
      </c>
      <c r="L2834" s="170">
        <v>2768.5</v>
      </c>
      <c r="M2834" s="170">
        <v>141</v>
      </c>
      <c r="N2834" s="170">
        <v>2765.2</v>
      </c>
      <c r="O2834" s="170">
        <v>519.29999999999995</v>
      </c>
      <c r="P2834" s="170">
        <v>1021.9</v>
      </c>
      <c r="Q2834" s="170">
        <v>1154</v>
      </c>
      <c r="R2834" s="170">
        <v>0</v>
      </c>
      <c r="S2834" s="170">
        <v>1657.9</v>
      </c>
      <c r="T2834" s="170">
        <v>1391.6</v>
      </c>
      <c r="U2834" s="170">
        <v>3402.8</v>
      </c>
      <c r="V2834" s="170">
        <v>12634.4</v>
      </c>
      <c r="W2834" s="170">
        <v>1069.2</v>
      </c>
      <c r="X2834" s="170">
        <v>6614.9</v>
      </c>
      <c r="Y2834" s="170">
        <v>0</v>
      </c>
      <c r="Z2834" s="170">
        <v>12.8</v>
      </c>
      <c r="AA2834" s="170">
        <v>1137.0999999999999</v>
      </c>
      <c r="AB2834" s="170">
        <v>383.1</v>
      </c>
      <c r="AC2834" s="170">
        <v>2301.6999999999998</v>
      </c>
      <c r="AD2834" s="170">
        <v>1237.3</v>
      </c>
      <c r="AE2834" s="170">
        <v>274.39999999999998</v>
      </c>
      <c r="AF2834" s="170">
        <v>9020.9</v>
      </c>
      <c r="AG2834" s="170">
        <v>2500.1</v>
      </c>
      <c r="AH2834" s="43">
        <v>61686.2</v>
      </c>
    </row>
    <row r="2835" spans="1:34">
      <c r="A2835" s="52">
        <v>0</v>
      </c>
      <c r="D2835" s="62">
        <v>2012</v>
      </c>
      <c r="E2835" s="62">
        <v>4</v>
      </c>
      <c r="F2835" s="62">
        <v>2012</v>
      </c>
      <c r="G2835" s="62">
        <v>2012</v>
      </c>
      <c r="H2835" s="170">
        <v>1299.0999999999999</v>
      </c>
      <c r="I2835" s="170">
        <v>842.7</v>
      </c>
      <c r="J2835" s="170">
        <v>534.9</v>
      </c>
      <c r="K2835" s="170">
        <v>7363.4</v>
      </c>
      <c r="L2835" s="170">
        <v>2728.6</v>
      </c>
      <c r="M2835" s="170">
        <v>133.19999999999999</v>
      </c>
      <c r="N2835" s="170">
        <v>3952.2</v>
      </c>
      <c r="O2835" s="170">
        <v>486.5</v>
      </c>
      <c r="P2835" s="170">
        <v>907.9</v>
      </c>
      <c r="Q2835" s="170">
        <v>1186.7</v>
      </c>
      <c r="R2835" s="170">
        <v>0</v>
      </c>
      <c r="S2835" s="170">
        <v>1475.4</v>
      </c>
      <c r="T2835" s="170">
        <v>1783.8</v>
      </c>
      <c r="U2835" s="170">
        <v>6325.6</v>
      </c>
      <c r="V2835" s="170">
        <v>13076.3</v>
      </c>
      <c r="W2835" s="170">
        <v>1303.5999999999999</v>
      </c>
      <c r="X2835" s="170">
        <v>5568.5</v>
      </c>
      <c r="Y2835" s="170">
        <v>0</v>
      </c>
      <c r="Z2835" s="170">
        <v>0.6</v>
      </c>
      <c r="AA2835" s="170">
        <v>984.1</v>
      </c>
      <c r="AB2835" s="170">
        <v>432.5</v>
      </c>
      <c r="AC2835" s="170">
        <v>1821.4</v>
      </c>
      <c r="AD2835" s="170">
        <v>1131.9000000000001</v>
      </c>
      <c r="AE2835" s="170">
        <v>239.5</v>
      </c>
      <c r="AF2835" s="170">
        <v>8638.9</v>
      </c>
      <c r="AG2835" s="170">
        <v>2944.5</v>
      </c>
      <c r="AH2835" s="43">
        <v>65161.8</v>
      </c>
    </row>
    <row r="2836" spans="1:34">
      <c r="A2836" s="52">
        <v>0</v>
      </c>
      <c r="D2836" s="62">
        <v>2012</v>
      </c>
      <c r="E2836" s="62">
        <v>5</v>
      </c>
      <c r="F2836" s="62">
        <v>2012</v>
      </c>
      <c r="G2836" s="62">
        <v>2013</v>
      </c>
      <c r="H2836" s="170">
        <v>1120</v>
      </c>
      <c r="I2836" s="170">
        <v>962.8</v>
      </c>
      <c r="J2836" s="170">
        <v>657.1</v>
      </c>
      <c r="K2836" s="170">
        <v>10473</v>
      </c>
      <c r="L2836" s="170">
        <v>3277.5</v>
      </c>
      <c r="M2836" s="170">
        <v>133.6</v>
      </c>
      <c r="N2836" s="170">
        <v>7258.7</v>
      </c>
      <c r="O2836" s="170">
        <v>620.9</v>
      </c>
      <c r="P2836" s="170">
        <v>860.9</v>
      </c>
      <c r="Q2836" s="170">
        <v>1562.7</v>
      </c>
      <c r="R2836" s="170">
        <v>0</v>
      </c>
      <c r="S2836" s="170">
        <v>1911.6</v>
      </c>
      <c r="T2836" s="170">
        <v>2097.5</v>
      </c>
      <c r="U2836" s="170">
        <v>5071.1000000000004</v>
      </c>
      <c r="V2836" s="170">
        <v>17806</v>
      </c>
      <c r="W2836" s="170">
        <v>1836.6</v>
      </c>
      <c r="X2836" s="170">
        <v>7956.6</v>
      </c>
      <c r="Y2836" s="170">
        <v>0</v>
      </c>
      <c r="Z2836" s="170">
        <v>11.8</v>
      </c>
      <c r="AA2836" s="170">
        <v>1097.7</v>
      </c>
      <c r="AB2836" s="170">
        <v>552.6</v>
      </c>
      <c r="AC2836" s="170">
        <v>2805.6</v>
      </c>
      <c r="AD2836" s="170">
        <v>1390.2</v>
      </c>
      <c r="AE2836" s="170">
        <v>286.8</v>
      </c>
      <c r="AF2836" s="170">
        <v>10356.200000000001</v>
      </c>
      <c r="AG2836" s="170">
        <v>4447.3999999999996</v>
      </c>
      <c r="AH2836" s="43">
        <v>84554.9</v>
      </c>
    </row>
    <row r="2837" spans="1:34">
      <c r="A2837" s="52">
        <v>0</v>
      </c>
      <c r="D2837" s="62">
        <v>2012</v>
      </c>
      <c r="E2837" s="62">
        <v>6</v>
      </c>
      <c r="F2837" s="62">
        <v>2012</v>
      </c>
      <c r="G2837" s="62">
        <v>2013</v>
      </c>
      <c r="H2837" s="170">
        <v>1106</v>
      </c>
      <c r="I2837" s="170">
        <v>969.2</v>
      </c>
      <c r="J2837" s="170">
        <v>739.8</v>
      </c>
      <c r="K2837" s="170">
        <v>11049.5</v>
      </c>
      <c r="L2837" s="170">
        <v>3492.3</v>
      </c>
      <c r="M2837" s="170">
        <v>126.5</v>
      </c>
      <c r="N2837" s="170">
        <v>8397.5</v>
      </c>
      <c r="O2837" s="170">
        <v>736.7</v>
      </c>
      <c r="P2837" s="170">
        <v>1183.5</v>
      </c>
      <c r="Q2837" s="170">
        <v>1610.2</v>
      </c>
      <c r="R2837" s="170">
        <v>0</v>
      </c>
      <c r="S2837" s="170">
        <v>2188.1</v>
      </c>
      <c r="T2837" s="170">
        <v>2350.8000000000002</v>
      </c>
      <c r="U2837" s="170">
        <v>5308.2</v>
      </c>
      <c r="V2837" s="170">
        <v>20871.7</v>
      </c>
      <c r="W2837" s="170">
        <v>2011</v>
      </c>
      <c r="X2837" s="170">
        <v>7515.8</v>
      </c>
      <c r="Y2837" s="170">
        <v>8.4</v>
      </c>
      <c r="Z2837" s="170">
        <v>148.30000000000001</v>
      </c>
      <c r="AA2837" s="170">
        <v>941.6</v>
      </c>
      <c r="AB2837" s="170">
        <v>618.9</v>
      </c>
      <c r="AC2837" s="170">
        <v>3701.4</v>
      </c>
      <c r="AD2837" s="170">
        <v>1462.4</v>
      </c>
      <c r="AE2837" s="170">
        <v>307.89999999999998</v>
      </c>
      <c r="AF2837" s="170">
        <v>10998.1</v>
      </c>
      <c r="AG2837" s="170">
        <v>5907.3</v>
      </c>
      <c r="AH2837" s="43">
        <v>93751.099999999991</v>
      </c>
    </row>
    <row r="2838" spans="1:34">
      <c r="A2838" s="52">
        <v>0</v>
      </c>
      <c r="D2838" s="62">
        <v>2012</v>
      </c>
      <c r="E2838" s="62">
        <v>7</v>
      </c>
      <c r="F2838" s="62">
        <v>2013</v>
      </c>
      <c r="G2838" s="62">
        <v>2013</v>
      </c>
      <c r="H2838" s="170">
        <v>467.9</v>
      </c>
      <c r="I2838" s="170">
        <v>1031.3</v>
      </c>
      <c r="J2838" s="170">
        <v>886.3</v>
      </c>
      <c r="K2838" s="170">
        <v>11957.4</v>
      </c>
      <c r="L2838" s="170">
        <v>3901</v>
      </c>
      <c r="M2838" s="170">
        <v>127.7</v>
      </c>
      <c r="N2838" s="170">
        <v>8339.4</v>
      </c>
      <c r="O2838" s="170">
        <v>903.2</v>
      </c>
      <c r="P2838" s="170">
        <v>1129.8</v>
      </c>
      <c r="Q2838" s="170">
        <v>1831.2</v>
      </c>
      <c r="R2838" s="170">
        <v>0</v>
      </c>
      <c r="S2838" s="170">
        <v>2094.8000000000002</v>
      </c>
      <c r="T2838" s="170">
        <v>2668.7</v>
      </c>
      <c r="U2838" s="170">
        <v>5599.9</v>
      </c>
      <c r="V2838" s="170">
        <v>21141.599999999999</v>
      </c>
      <c r="W2838" s="170">
        <v>2278.3000000000002</v>
      </c>
      <c r="X2838" s="170">
        <v>8554.5</v>
      </c>
      <c r="Y2838" s="170">
        <v>18.899999999999999</v>
      </c>
      <c r="Z2838" s="170">
        <v>189</v>
      </c>
      <c r="AA2838" s="170">
        <v>1173.2</v>
      </c>
      <c r="AB2838" s="170">
        <v>672</v>
      </c>
      <c r="AC2838" s="170">
        <v>4905.1000000000004</v>
      </c>
      <c r="AD2838" s="170">
        <v>1599.6</v>
      </c>
      <c r="AE2838" s="170">
        <v>378.2</v>
      </c>
      <c r="AF2838" s="170">
        <v>11207.9</v>
      </c>
      <c r="AG2838" s="170">
        <v>6459.7</v>
      </c>
      <c r="AH2838" s="43">
        <v>99516.599999999991</v>
      </c>
    </row>
    <row r="2839" spans="1:34">
      <c r="A2839" s="52">
        <v>0</v>
      </c>
      <c r="D2839" s="62">
        <v>2012</v>
      </c>
      <c r="E2839" s="62">
        <v>8</v>
      </c>
      <c r="F2839" s="62">
        <v>2013</v>
      </c>
      <c r="G2839" s="62">
        <v>2013</v>
      </c>
      <c r="H2839" s="170">
        <v>192</v>
      </c>
      <c r="I2839" s="170">
        <v>1207.5</v>
      </c>
      <c r="J2839" s="170">
        <v>936.3</v>
      </c>
      <c r="K2839" s="170">
        <v>12349.6</v>
      </c>
      <c r="L2839" s="170">
        <v>4115.8</v>
      </c>
      <c r="M2839" s="170">
        <v>125.1</v>
      </c>
      <c r="N2839" s="170">
        <v>8719.7000000000007</v>
      </c>
      <c r="O2839" s="170">
        <v>946.1</v>
      </c>
      <c r="P2839" s="170">
        <v>1103</v>
      </c>
      <c r="Q2839" s="170">
        <v>1995.3</v>
      </c>
      <c r="R2839" s="170">
        <v>0</v>
      </c>
      <c r="S2839" s="170">
        <v>2255.4</v>
      </c>
      <c r="T2839" s="170">
        <v>3025.4</v>
      </c>
      <c r="U2839" s="170">
        <v>6340.5</v>
      </c>
      <c r="V2839" s="170">
        <v>22208.799999999999</v>
      </c>
      <c r="W2839" s="170">
        <v>2395.3000000000002</v>
      </c>
      <c r="X2839" s="170">
        <v>10218.4</v>
      </c>
      <c r="Y2839" s="170">
        <v>50.6</v>
      </c>
      <c r="Z2839" s="170">
        <v>263.2</v>
      </c>
      <c r="AA2839" s="170">
        <v>1178.3</v>
      </c>
      <c r="AB2839" s="170">
        <v>770.8</v>
      </c>
      <c r="AC2839" s="170">
        <v>5571.5</v>
      </c>
      <c r="AD2839" s="170">
        <v>1657.9</v>
      </c>
      <c r="AE2839" s="170">
        <v>352.7</v>
      </c>
      <c r="AF2839" s="170">
        <v>12207</v>
      </c>
      <c r="AG2839" s="170">
        <v>6806.4</v>
      </c>
      <c r="AH2839" s="43">
        <v>106992.59999999999</v>
      </c>
    </row>
    <row r="2840" spans="1:34">
      <c r="A2840" s="52">
        <v>0</v>
      </c>
      <c r="D2840" s="62">
        <v>2012</v>
      </c>
      <c r="E2840" s="62">
        <v>9</v>
      </c>
      <c r="F2840" s="62">
        <v>2013</v>
      </c>
      <c r="G2840" s="62">
        <v>2013</v>
      </c>
      <c r="H2840" s="170">
        <v>52.6</v>
      </c>
      <c r="I2840" s="170">
        <v>1138.5999999999999</v>
      </c>
      <c r="J2840" s="170">
        <v>754.6</v>
      </c>
      <c r="K2840" s="170">
        <v>11351.3</v>
      </c>
      <c r="L2840" s="170">
        <v>3796.7</v>
      </c>
      <c r="M2840" s="170">
        <v>119.4</v>
      </c>
      <c r="N2840" s="170">
        <v>7832.2</v>
      </c>
      <c r="O2840" s="170">
        <v>904.7</v>
      </c>
      <c r="P2840" s="170">
        <v>949.6</v>
      </c>
      <c r="Q2840" s="170">
        <v>1729.9</v>
      </c>
      <c r="R2840" s="170">
        <v>0</v>
      </c>
      <c r="S2840" s="170">
        <v>2086</v>
      </c>
      <c r="T2840" s="170">
        <v>2996.5</v>
      </c>
      <c r="U2840" s="170">
        <v>5576.1</v>
      </c>
      <c r="V2840" s="170">
        <v>20247</v>
      </c>
      <c r="W2840" s="170">
        <v>2131.6999999999998</v>
      </c>
      <c r="X2840" s="170">
        <v>9965</v>
      </c>
      <c r="Y2840" s="170">
        <v>19.7</v>
      </c>
      <c r="Z2840" s="170">
        <v>165.9</v>
      </c>
      <c r="AA2840" s="170">
        <v>1135.4000000000001</v>
      </c>
      <c r="AB2840" s="170">
        <v>727.8</v>
      </c>
      <c r="AC2840" s="170">
        <v>4948.3999999999996</v>
      </c>
      <c r="AD2840" s="170">
        <v>1753.6</v>
      </c>
      <c r="AE2840" s="170">
        <v>492.8</v>
      </c>
      <c r="AF2840" s="170">
        <v>11518.2</v>
      </c>
      <c r="AG2840" s="170">
        <v>5756.4</v>
      </c>
      <c r="AH2840" s="43">
        <v>98150.099999999977</v>
      </c>
    </row>
    <row r="2841" spans="1:34">
      <c r="A2841" s="52">
        <v>0</v>
      </c>
      <c r="D2841" s="62">
        <v>2012</v>
      </c>
      <c r="E2841" s="62">
        <v>10</v>
      </c>
      <c r="F2841" s="62">
        <v>2013</v>
      </c>
      <c r="G2841" s="62">
        <v>2013</v>
      </c>
      <c r="H2841" s="170">
        <v>35.4</v>
      </c>
      <c r="I2841" s="170">
        <v>984.3</v>
      </c>
      <c r="J2841" s="170">
        <v>638.79999999999995</v>
      </c>
      <c r="K2841" s="170">
        <v>10260</v>
      </c>
      <c r="L2841" s="170">
        <v>3352.8</v>
      </c>
      <c r="M2841" s="170">
        <v>122.7</v>
      </c>
      <c r="N2841" s="170">
        <v>5497.3</v>
      </c>
      <c r="O2841" s="170">
        <v>700.1</v>
      </c>
      <c r="P2841" s="170">
        <v>841.1</v>
      </c>
      <c r="Q2841" s="170">
        <v>1577.8</v>
      </c>
      <c r="R2841" s="170">
        <v>0</v>
      </c>
      <c r="S2841" s="170">
        <v>2023.3</v>
      </c>
      <c r="T2841" s="170">
        <v>5038.2</v>
      </c>
      <c r="U2841" s="170">
        <v>5109.8</v>
      </c>
      <c r="V2841" s="170">
        <v>17487.900000000001</v>
      </c>
      <c r="W2841" s="170">
        <v>1459.8</v>
      </c>
      <c r="X2841" s="170">
        <v>12025.6</v>
      </c>
      <c r="Y2841" s="170">
        <v>6.9</v>
      </c>
      <c r="Z2841" s="170">
        <v>39.1</v>
      </c>
      <c r="AA2841" s="170">
        <v>1167.4000000000001</v>
      </c>
      <c r="AB2841" s="170">
        <v>669.6</v>
      </c>
      <c r="AC2841" s="170">
        <v>3441.9</v>
      </c>
      <c r="AD2841" s="170">
        <v>1638.2</v>
      </c>
      <c r="AE2841" s="170">
        <v>304.3</v>
      </c>
      <c r="AF2841" s="170">
        <v>10635.5</v>
      </c>
      <c r="AG2841" s="170">
        <v>4223</v>
      </c>
      <c r="AH2841" s="43">
        <v>89280.8</v>
      </c>
    </row>
    <row r="2842" spans="1:34">
      <c r="A2842" s="52">
        <v>0</v>
      </c>
      <c r="D2842" s="62">
        <v>2012</v>
      </c>
      <c r="E2842" s="62">
        <v>11</v>
      </c>
      <c r="F2842" s="62">
        <v>2013</v>
      </c>
      <c r="G2842" s="62">
        <v>2013</v>
      </c>
      <c r="H2842" s="170">
        <v>55.7</v>
      </c>
      <c r="I2842" s="170">
        <v>892</v>
      </c>
      <c r="J2842" s="170">
        <v>497.4</v>
      </c>
      <c r="K2842" s="170">
        <v>7637</v>
      </c>
      <c r="L2842" s="170">
        <v>2880.1</v>
      </c>
      <c r="M2842" s="170">
        <v>138.5</v>
      </c>
      <c r="N2842" s="170">
        <v>3700.8</v>
      </c>
      <c r="O2842" s="170">
        <v>575</v>
      </c>
      <c r="P2842" s="170">
        <v>650.70000000000005</v>
      </c>
      <c r="Q2842" s="170">
        <v>1369.5</v>
      </c>
      <c r="R2842" s="170">
        <v>0</v>
      </c>
      <c r="S2842" s="170">
        <v>1503.8</v>
      </c>
      <c r="T2842" s="170">
        <v>4283</v>
      </c>
      <c r="U2842" s="170">
        <v>6426.4</v>
      </c>
      <c r="V2842" s="170">
        <v>13311.4</v>
      </c>
      <c r="W2842" s="170">
        <v>1009.6</v>
      </c>
      <c r="X2842" s="170">
        <v>6961</v>
      </c>
      <c r="Y2842" s="170">
        <v>0</v>
      </c>
      <c r="Z2842" s="170">
        <v>1</v>
      </c>
      <c r="AA2842" s="170">
        <v>1201.3</v>
      </c>
      <c r="AB2842" s="170">
        <v>577.1</v>
      </c>
      <c r="AC2842" s="170">
        <v>2205.6999999999998</v>
      </c>
      <c r="AD2842" s="170">
        <v>1374.6</v>
      </c>
      <c r="AE2842" s="170">
        <v>182.3</v>
      </c>
      <c r="AF2842" s="170">
        <v>8699.9</v>
      </c>
      <c r="AG2842" s="170">
        <v>3583.9</v>
      </c>
      <c r="AH2842" s="43">
        <v>69717.7</v>
      </c>
    </row>
    <row r="2843" spans="1:34">
      <c r="A2843" s="52">
        <v>0</v>
      </c>
      <c r="D2843" s="62">
        <v>2012</v>
      </c>
      <c r="E2843" s="62">
        <v>12</v>
      </c>
      <c r="F2843" s="62">
        <v>2013</v>
      </c>
      <c r="G2843" s="62">
        <v>2013</v>
      </c>
      <c r="H2843" s="170">
        <v>146.4</v>
      </c>
      <c r="I2843" s="170">
        <v>621</v>
      </c>
      <c r="J2843" s="170">
        <v>415.8</v>
      </c>
      <c r="K2843" s="170">
        <v>4521.6000000000004</v>
      </c>
      <c r="L2843" s="170">
        <v>2636.9</v>
      </c>
      <c r="M2843" s="170">
        <v>149.69999999999999</v>
      </c>
      <c r="N2843" s="170">
        <v>2032.7</v>
      </c>
      <c r="O2843" s="170">
        <v>364.6</v>
      </c>
      <c r="P2843" s="170">
        <v>307.60000000000002</v>
      </c>
      <c r="Q2843" s="170">
        <v>1171.3</v>
      </c>
      <c r="R2843" s="170">
        <v>0</v>
      </c>
      <c r="S2843" s="170">
        <v>1107.3</v>
      </c>
      <c r="T2843" s="170">
        <v>2045.9</v>
      </c>
      <c r="U2843" s="170">
        <v>10003</v>
      </c>
      <c r="V2843" s="170">
        <v>8278.1</v>
      </c>
      <c r="W2843" s="170">
        <v>687.7</v>
      </c>
      <c r="X2843" s="170">
        <v>5018.8</v>
      </c>
      <c r="Y2843" s="170">
        <v>0.8</v>
      </c>
      <c r="Z2843" s="170">
        <v>0</v>
      </c>
      <c r="AA2843" s="170">
        <v>144.80000000000001</v>
      </c>
      <c r="AB2843" s="170">
        <v>236.1</v>
      </c>
      <c r="AC2843" s="170">
        <v>1241.8</v>
      </c>
      <c r="AD2843" s="170">
        <v>1064.4000000000001</v>
      </c>
      <c r="AE2843" s="170">
        <v>185.4</v>
      </c>
      <c r="AF2843" s="170">
        <v>7676.9</v>
      </c>
      <c r="AG2843" s="170">
        <v>1917.4</v>
      </c>
      <c r="AH2843" s="43">
        <v>51976.000000000015</v>
      </c>
    </row>
    <row r="2844" spans="1:34">
      <c r="A2844" s="52">
        <v>0</v>
      </c>
      <c r="D2844" s="62">
        <v>2013</v>
      </c>
      <c r="E2844" s="62">
        <v>1</v>
      </c>
      <c r="F2844" s="62">
        <v>2013</v>
      </c>
      <c r="G2844" s="62">
        <v>2013</v>
      </c>
      <c r="H2844" s="168">
        <v>971.7</v>
      </c>
      <c r="I2844" s="168">
        <v>717.6</v>
      </c>
      <c r="J2844" s="168">
        <v>445</v>
      </c>
      <c r="K2844" s="168">
        <v>6570.2</v>
      </c>
      <c r="L2844" s="168">
        <v>2608.1</v>
      </c>
      <c r="M2844" s="168">
        <v>153.69999999999999</v>
      </c>
      <c r="N2844" s="168">
        <v>2675.7</v>
      </c>
      <c r="O2844" s="168">
        <v>484</v>
      </c>
      <c r="P2844" s="168">
        <v>483.4</v>
      </c>
      <c r="Q2844" s="168">
        <v>1043.9000000000001</v>
      </c>
      <c r="R2844" s="168">
        <v>0</v>
      </c>
      <c r="S2844" s="168">
        <v>1890.9</v>
      </c>
      <c r="T2844" s="168">
        <v>1739.8</v>
      </c>
      <c r="U2844" s="168">
        <v>7514.4</v>
      </c>
      <c r="V2844" s="168">
        <v>9102</v>
      </c>
      <c r="W2844" s="168">
        <v>848.9</v>
      </c>
      <c r="X2844" s="168">
        <v>7055.9369999999999</v>
      </c>
      <c r="Y2844" s="168">
        <v>0</v>
      </c>
      <c r="Z2844" s="168">
        <v>0</v>
      </c>
      <c r="AA2844" s="168">
        <v>1020</v>
      </c>
      <c r="AB2844" s="168">
        <v>289.7</v>
      </c>
      <c r="AC2844" s="168">
        <v>1663.3</v>
      </c>
      <c r="AD2844" s="168">
        <v>1119.4000000000001</v>
      </c>
      <c r="AE2844" s="168">
        <v>227.6</v>
      </c>
      <c r="AF2844" s="168">
        <v>8540.4</v>
      </c>
      <c r="AG2844" s="168">
        <v>1928.8</v>
      </c>
      <c r="AH2844" s="43">
        <v>59094.437000000005</v>
      </c>
    </row>
    <row r="2845" spans="1:34">
      <c r="A2845" s="52">
        <v>0</v>
      </c>
      <c r="D2845" s="62">
        <v>2013</v>
      </c>
      <c r="E2845" s="62">
        <v>2</v>
      </c>
      <c r="F2845" s="62">
        <v>2013</v>
      </c>
      <c r="G2845" s="62">
        <v>2013</v>
      </c>
      <c r="H2845" s="168">
        <v>1184</v>
      </c>
      <c r="I2845" s="168">
        <v>669.2</v>
      </c>
      <c r="J2845" s="168">
        <v>439.3</v>
      </c>
      <c r="K2845" s="168">
        <v>4018.8</v>
      </c>
      <c r="L2845" s="168">
        <v>2427.9</v>
      </c>
      <c r="M2845" s="168">
        <v>140.6</v>
      </c>
      <c r="N2845" s="168">
        <v>2251.1</v>
      </c>
      <c r="O2845" s="168">
        <v>388.1</v>
      </c>
      <c r="P2845" s="168">
        <v>447.7</v>
      </c>
      <c r="Q2845" s="168">
        <v>1157.3</v>
      </c>
      <c r="R2845" s="168">
        <v>0</v>
      </c>
      <c r="S2845" s="168">
        <v>1733.4</v>
      </c>
      <c r="T2845" s="168">
        <v>1453.1</v>
      </c>
      <c r="U2845" s="168">
        <v>16435.599999999999</v>
      </c>
      <c r="V2845" s="168">
        <v>8187</v>
      </c>
      <c r="W2845" s="168">
        <v>714.8</v>
      </c>
      <c r="X2845" s="168">
        <v>6833.5380000000005</v>
      </c>
      <c r="Y2845" s="168">
        <v>0</v>
      </c>
      <c r="Z2845" s="168">
        <v>0</v>
      </c>
      <c r="AA2845" s="168">
        <v>1068.5999999999999</v>
      </c>
      <c r="AB2845" s="168">
        <v>254.1</v>
      </c>
      <c r="AC2845" s="168">
        <v>1495.6</v>
      </c>
      <c r="AD2845" s="168">
        <v>1056.8</v>
      </c>
      <c r="AE2845" s="168">
        <v>207.7</v>
      </c>
      <c r="AF2845" s="168">
        <v>8089.3</v>
      </c>
      <c r="AG2845" s="168">
        <v>2201.8000000000002</v>
      </c>
      <c r="AH2845" s="43">
        <v>62855.338000000003</v>
      </c>
    </row>
    <row r="2846" spans="1:34">
      <c r="A2846" s="52">
        <v>0</v>
      </c>
      <c r="D2846" s="62">
        <v>2013</v>
      </c>
      <c r="E2846" s="62">
        <v>3</v>
      </c>
      <c r="F2846" s="62">
        <v>2013</v>
      </c>
      <c r="G2846" s="62">
        <v>2013</v>
      </c>
      <c r="H2846" s="168">
        <v>1773.2</v>
      </c>
      <c r="I2846" s="168">
        <v>821.7</v>
      </c>
      <c r="J2846" s="168">
        <v>555.9</v>
      </c>
      <c r="K2846" s="168">
        <v>9252.5</v>
      </c>
      <c r="L2846" s="168">
        <v>2640.7</v>
      </c>
      <c r="M2846" s="168">
        <v>150.9</v>
      </c>
      <c r="N2846" s="168">
        <v>4004.8</v>
      </c>
      <c r="O2846" s="168">
        <v>564.4</v>
      </c>
      <c r="P2846" s="168">
        <v>1074.5999999999999</v>
      </c>
      <c r="Q2846" s="168">
        <v>1339.3</v>
      </c>
      <c r="R2846" s="168">
        <v>0</v>
      </c>
      <c r="S2846" s="168">
        <v>1953.9</v>
      </c>
      <c r="T2846" s="168">
        <v>1491</v>
      </c>
      <c r="U2846" s="168">
        <v>6114.7</v>
      </c>
      <c r="V2846" s="168">
        <v>12575.2</v>
      </c>
      <c r="W2846" s="168">
        <v>1201.7</v>
      </c>
      <c r="X2846" s="168">
        <v>8678.9880000000012</v>
      </c>
      <c r="Y2846" s="168">
        <v>0</v>
      </c>
      <c r="Z2846" s="168">
        <v>0</v>
      </c>
      <c r="AA2846" s="168">
        <v>1429</v>
      </c>
      <c r="AB2846" s="168">
        <v>361.7</v>
      </c>
      <c r="AC2846" s="168">
        <v>2052.6999999999998</v>
      </c>
      <c r="AD2846" s="168">
        <v>1282.2</v>
      </c>
      <c r="AE2846" s="168">
        <v>393.7</v>
      </c>
      <c r="AF2846" s="168">
        <v>9396.2999999999993</v>
      </c>
      <c r="AG2846" s="168">
        <v>3248.6000000000004</v>
      </c>
      <c r="AH2846" s="43">
        <v>72357.687999999995</v>
      </c>
    </row>
    <row r="2847" spans="1:34">
      <c r="A2847" s="52">
        <v>0</v>
      </c>
      <c r="D2847" s="62">
        <v>2013</v>
      </c>
      <c r="E2847" s="62">
        <v>4</v>
      </c>
      <c r="F2847" s="62">
        <v>2013</v>
      </c>
      <c r="G2847" s="62">
        <v>2013</v>
      </c>
      <c r="H2847" s="168">
        <v>1908.8</v>
      </c>
      <c r="I2847" s="168">
        <v>962.9</v>
      </c>
      <c r="J2847" s="168">
        <v>578.1</v>
      </c>
      <c r="K2847" s="168">
        <v>10104.6</v>
      </c>
      <c r="L2847" s="168">
        <v>2854.9</v>
      </c>
      <c r="M2847" s="168">
        <v>146</v>
      </c>
      <c r="N2847" s="168">
        <v>4697.3</v>
      </c>
      <c r="O2847" s="168">
        <v>720</v>
      </c>
      <c r="P2847" s="168">
        <v>975.1</v>
      </c>
      <c r="Q2847" s="168">
        <v>1816.7</v>
      </c>
      <c r="R2847" s="168">
        <v>0</v>
      </c>
      <c r="S2847" s="168">
        <v>1782.3</v>
      </c>
      <c r="T2847" s="168">
        <v>1677.5</v>
      </c>
      <c r="U2847" s="168">
        <v>7476.3</v>
      </c>
      <c r="V2847" s="168">
        <v>15080.7</v>
      </c>
      <c r="W2847" s="168">
        <v>1603</v>
      </c>
      <c r="X2847" s="168">
        <v>10746.351000000002</v>
      </c>
      <c r="Y2847" s="168">
        <v>0</v>
      </c>
      <c r="Z2847" s="168">
        <v>21</v>
      </c>
      <c r="AA2847" s="168">
        <v>1261.5</v>
      </c>
      <c r="AB2847" s="168">
        <v>414.6</v>
      </c>
      <c r="AC2847" s="168">
        <v>2776.9</v>
      </c>
      <c r="AD2847" s="168">
        <v>1285.9000000000001</v>
      </c>
      <c r="AE2847" s="168">
        <v>223.4</v>
      </c>
      <c r="AF2847" s="168">
        <v>9635.7000000000007</v>
      </c>
      <c r="AG2847" s="168">
        <v>4656.5</v>
      </c>
      <c r="AH2847" s="43">
        <v>83406.050999999978</v>
      </c>
    </row>
    <row r="2848" spans="1:34">
      <c r="A2848" s="52">
        <v>0</v>
      </c>
      <c r="D2848" s="62">
        <v>2013</v>
      </c>
      <c r="E2848" s="62">
        <v>5</v>
      </c>
      <c r="F2848" s="62">
        <v>2013</v>
      </c>
      <c r="G2848" s="62">
        <v>2014</v>
      </c>
      <c r="H2848" s="168">
        <v>568.6</v>
      </c>
      <c r="I2848" s="168">
        <v>1047.3</v>
      </c>
      <c r="J2848" s="168">
        <v>688.7</v>
      </c>
      <c r="K2848" s="168">
        <v>10982.5</v>
      </c>
      <c r="L2848" s="168">
        <v>3051.6</v>
      </c>
      <c r="M2848" s="168">
        <v>163.69999999999999</v>
      </c>
      <c r="N2848" s="168">
        <v>6669.9</v>
      </c>
      <c r="O2848" s="168">
        <v>747.5</v>
      </c>
      <c r="P2848" s="168">
        <v>602.79999999999995</v>
      </c>
      <c r="Q2848" s="168">
        <v>1783.7</v>
      </c>
      <c r="R2848" s="168">
        <v>0</v>
      </c>
      <c r="S2848" s="168">
        <v>2107.8000000000002</v>
      </c>
      <c r="T2848" s="168">
        <v>2055.9</v>
      </c>
      <c r="U2848" s="168">
        <v>7172.7</v>
      </c>
      <c r="V2848" s="168">
        <v>16883.7</v>
      </c>
      <c r="W2848" s="168">
        <v>1746.6</v>
      </c>
      <c r="X2848" s="168">
        <v>12883.05</v>
      </c>
      <c r="Y2848" s="168">
        <v>0</v>
      </c>
      <c r="Z2848" s="168">
        <v>12.1</v>
      </c>
      <c r="AA2848" s="168">
        <v>1199.3</v>
      </c>
      <c r="AB2848" s="168">
        <v>473.8</v>
      </c>
      <c r="AC2848" s="168">
        <v>3597.3</v>
      </c>
      <c r="AD2848" s="168">
        <v>1469.7</v>
      </c>
      <c r="AE2848" s="168">
        <v>270.2</v>
      </c>
      <c r="AF2848" s="168">
        <v>11399.2</v>
      </c>
      <c r="AG2848" s="168">
        <v>5077.5</v>
      </c>
      <c r="AH2848" s="43">
        <v>92655.150000000009</v>
      </c>
    </row>
    <row r="2849" spans="1:34">
      <c r="A2849" s="52">
        <v>0</v>
      </c>
      <c r="D2849" s="62">
        <v>2013</v>
      </c>
      <c r="E2849" s="62">
        <v>6</v>
      </c>
      <c r="F2849" s="62">
        <v>2013</v>
      </c>
      <c r="G2849" s="62">
        <v>2014</v>
      </c>
      <c r="H2849" s="168">
        <v>772.8</v>
      </c>
      <c r="I2849" s="168">
        <v>1020.8</v>
      </c>
      <c r="J2849" s="168">
        <v>791.3</v>
      </c>
      <c r="K2849" s="168">
        <v>11332.5</v>
      </c>
      <c r="L2849" s="168">
        <v>3234.3</v>
      </c>
      <c r="M2849" s="168">
        <v>144.80000000000001</v>
      </c>
      <c r="N2849" s="168">
        <v>8586.4</v>
      </c>
      <c r="O2849" s="168">
        <v>802.2</v>
      </c>
      <c r="P2849" s="168">
        <v>639.6</v>
      </c>
      <c r="Q2849" s="168">
        <v>1947.9</v>
      </c>
      <c r="R2849" s="168">
        <v>0</v>
      </c>
      <c r="S2849" s="168">
        <v>2314.1</v>
      </c>
      <c r="T2849" s="168">
        <v>2287.3000000000002</v>
      </c>
      <c r="U2849" s="168">
        <v>7210.8</v>
      </c>
      <c r="V2849" s="168">
        <v>17788.5</v>
      </c>
      <c r="W2849" s="168">
        <v>2176.5</v>
      </c>
      <c r="X2849" s="168">
        <v>13232.565000000001</v>
      </c>
      <c r="Y2849" s="168">
        <v>21.3</v>
      </c>
      <c r="Z2849" s="168">
        <v>122.8</v>
      </c>
      <c r="AA2849" s="168">
        <v>474.9</v>
      </c>
      <c r="AB2849" s="168">
        <v>883.2</v>
      </c>
      <c r="AC2849" s="168">
        <v>4654.8</v>
      </c>
      <c r="AD2849" s="168">
        <v>1552.9</v>
      </c>
      <c r="AE2849" s="168">
        <v>310.2</v>
      </c>
      <c r="AF2849" s="168">
        <v>10863.5</v>
      </c>
      <c r="AG2849" s="168">
        <v>6440.9</v>
      </c>
      <c r="AH2849" s="43">
        <v>99606.864999999991</v>
      </c>
    </row>
    <row r="2850" spans="1:34">
      <c r="A2850" s="52">
        <v>0</v>
      </c>
      <c r="D2850" s="62">
        <v>2013</v>
      </c>
      <c r="E2850" s="62">
        <v>7</v>
      </c>
      <c r="F2850" s="62">
        <v>2014</v>
      </c>
      <c r="G2850" s="62">
        <v>2014</v>
      </c>
      <c r="H2850" s="168">
        <v>431.7</v>
      </c>
      <c r="I2850" s="168">
        <v>1185.5</v>
      </c>
      <c r="J2850" s="168">
        <v>823.5</v>
      </c>
      <c r="K2850" s="168">
        <v>11827.1</v>
      </c>
      <c r="L2850" s="168">
        <v>3581.2</v>
      </c>
      <c r="M2850" s="168">
        <v>43.5</v>
      </c>
      <c r="N2850" s="168">
        <v>8317.2999999999993</v>
      </c>
      <c r="O2850" s="168">
        <v>922.6</v>
      </c>
      <c r="P2850" s="168">
        <v>733.9</v>
      </c>
      <c r="Q2850" s="168">
        <v>2176</v>
      </c>
      <c r="R2850" s="168">
        <v>0</v>
      </c>
      <c r="S2850" s="168">
        <v>2204.1999999999998</v>
      </c>
      <c r="T2850" s="168">
        <v>3211.2</v>
      </c>
      <c r="U2850" s="168">
        <v>7549</v>
      </c>
      <c r="V2850" s="168">
        <v>20043.099999999999</v>
      </c>
      <c r="W2850" s="168">
        <v>2437.9</v>
      </c>
      <c r="X2850" s="168">
        <v>13649.526000000002</v>
      </c>
      <c r="Y2850" s="168">
        <v>12.8</v>
      </c>
      <c r="Z2850" s="168">
        <v>193</v>
      </c>
      <c r="AA2850" s="168">
        <v>1194.8</v>
      </c>
      <c r="AB2850" s="168">
        <v>608.29999999999995</v>
      </c>
      <c r="AC2850" s="168">
        <v>5697.3</v>
      </c>
      <c r="AD2850" s="168">
        <v>1739.3</v>
      </c>
      <c r="AE2850" s="168">
        <v>297.39999999999998</v>
      </c>
      <c r="AF2850" s="168">
        <v>11525.4</v>
      </c>
      <c r="AG2850" s="168">
        <v>7431</v>
      </c>
      <c r="AH2850" s="43">
        <v>107836.526</v>
      </c>
    </row>
    <row r="2851" spans="1:34">
      <c r="A2851" s="52">
        <v>0</v>
      </c>
      <c r="D2851" s="62">
        <v>2013</v>
      </c>
      <c r="E2851" s="62">
        <v>8</v>
      </c>
      <c r="F2851" s="62">
        <v>2014</v>
      </c>
      <c r="G2851" s="62">
        <v>2014</v>
      </c>
      <c r="H2851" s="168">
        <v>5.3</v>
      </c>
      <c r="I2851" s="168">
        <v>1184.4000000000001</v>
      </c>
      <c r="J2851" s="168">
        <v>848.1</v>
      </c>
      <c r="K2851" s="168">
        <v>10995.7</v>
      </c>
      <c r="L2851" s="168">
        <v>3612.6</v>
      </c>
      <c r="M2851" s="168">
        <v>1.3</v>
      </c>
      <c r="N2851" s="168">
        <v>8108.2</v>
      </c>
      <c r="O2851" s="168">
        <v>993.5</v>
      </c>
      <c r="P2851" s="168">
        <v>768.8</v>
      </c>
      <c r="Q2851" s="168">
        <v>2001.7</v>
      </c>
      <c r="R2851" s="168">
        <v>0</v>
      </c>
      <c r="S2851" s="168">
        <v>2236.8000000000002</v>
      </c>
      <c r="T2851" s="168">
        <v>3255.5</v>
      </c>
      <c r="U2851" s="168">
        <v>10933.4</v>
      </c>
      <c r="V2851" s="168">
        <v>20199.599999999999</v>
      </c>
      <c r="W2851" s="168">
        <v>2630.1</v>
      </c>
      <c r="X2851" s="168">
        <v>13975.254000000001</v>
      </c>
      <c r="Y2851" s="168">
        <v>24.5</v>
      </c>
      <c r="Z2851" s="168">
        <v>262.10000000000002</v>
      </c>
      <c r="AA2851" s="168">
        <v>1201.7</v>
      </c>
      <c r="AB2851" s="168">
        <v>608.9</v>
      </c>
      <c r="AC2851" s="168">
        <v>6266.9</v>
      </c>
      <c r="AD2851" s="168">
        <v>1631.5</v>
      </c>
      <c r="AE2851" s="168">
        <v>274</v>
      </c>
      <c r="AF2851" s="168">
        <v>12067</v>
      </c>
      <c r="AG2851" s="168">
        <v>8194.7000000000007</v>
      </c>
      <c r="AH2851" s="43">
        <v>112281.55399999999</v>
      </c>
    </row>
    <row r="2852" spans="1:34">
      <c r="A2852" s="52">
        <v>0</v>
      </c>
      <c r="D2852" s="62">
        <v>2013</v>
      </c>
      <c r="E2852" s="62">
        <v>9</v>
      </c>
      <c r="F2852" s="62">
        <v>2014</v>
      </c>
      <c r="G2852" s="62">
        <v>2014</v>
      </c>
      <c r="H2852" s="168">
        <v>10.3</v>
      </c>
      <c r="I2852" s="168">
        <v>1060.5999999999999</v>
      </c>
      <c r="J2852" s="168">
        <v>785.4</v>
      </c>
      <c r="K2852" s="168">
        <v>11729.5</v>
      </c>
      <c r="L2852" s="168">
        <v>3341.6</v>
      </c>
      <c r="M2852" s="168">
        <v>3.3</v>
      </c>
      <c r="N2852" s="168">
        <v>7286.3</v>
      </c>
      <c r="O2852" s="168">
        <v>909</v>
      </c>
      <c r="P2852" s="168">
        <v>743.9</v>
      </c>
      <c r="Q2852" s="168">
        <v>1813.2</v>
      </c>
      <c r="R2852" s="168">
        <v>0</v>
      </c>
      <c r="S2852" s="168">
        <v>2128.8000000000002</v>
      </c>
      <c r="T2852" s="168">
        <v>3628.7</v>
      </c>
      <c r="U2852" s="168">
        <v>7494.2</v>
      </c>
      <c r="V2852" s="168">
        <v>18818</v>
      </c>
      <c r="W2852" s="168">
        <v>2365.1999999999998</v>
      </c>
      <c r="X2852" s="168">
        <v>15584.886000000002</v>
      </c>
      <c r="Y2852" s="168">
        <v>15.4</v>
      </c>
      <c r="Z2852" s="168">
        <v>239.5</v>
      </c>
      <c r="AA2852" s="168">
        <v>1165.4000000000001</v>
      </c>
      <c r="AB2852" s="168">
        <v>585.70000000000005</v>
      </c>
      <c r="AC2852" s="168">
        <v>6185.7</v>
      </c>
      <c r="AD2852" s="168">
        <v>1509.1</v>
      </c>
      <c r="AE2852" s="168">
        <v>514</v>
      </c>
      <c r="AF2852" s="168">
        <v>11287.5</v>
      </c>
      <c r="AG2852" s="168">
        <v>7367.4</v>
      </c>
      <c r="AH2852" s="43">
        <v>106572.58599999998</v>
      </c>
    </row>
    <row r="2853" spans="1:34">
      <c r="A2853" s="52">
        <v>0</v>
      </c>
      <c r="D2853" s="62">
        <v>2013</v>
      </c>
      <c r="E2853" s="62">
        <v>10</v>
      </c>
      <c r="F2853" s="62">
        <v>2014</v>
      </c>
      <c r="G2853" s="62">
        <v>2014</v>
      </c>
      <c r="H2853" s="168">
        <v>438</v>
      </c>
      <c r="I2853" s="168">
        <v>1000</v>
      </c>
      <c r="J2853" s="168">
        <v>700</v>
      </c>
      <c r="K2853" s="168">
        <v>10000</v>
      </c>
      <c r="L2853" s="168">
        <v>3000</v>
      </c>
      <c r="M2853" s="168">
        <v>50</v>
      </c>
      <c r="N2853" s="168">
        <v>6395</v>
      </c>
      <c r="O2853" s="168">
        <v>700</v>
      </c>
      <c r="P2853" s="168">
        <v>700</v>
      </c>
      <c r="Q2853" s="168">
        <v>1400</v>
      </c>
      <c r="R2853" s="168">
        <v>0</v>
      </c>
      <c r="S2853" s="168">
        <v>2000</v>
      </c>
      <c r="T2853" s="168">
        <v>7200</v>
      </c>
      <c r="U2853" s="168">
        <v>6000</v>
      </c>
      <c r="V2853" s="168">
        <v>14222</v>
      </c>
      <c r="W2853" s="168">
        <v>1600</v>
      </c>
      <c r="X2853" s="168">
        <v>12285</v>
      </c>
      <c r="Y2853" s="168">
        <v>0</v>
      </c>
      <c r="Z2853" s="168">
        <v>200</v>
      </c>
      <c r="AA2853" s="168">
        <v>1000</v>
      </c>
      <c r="AB2853" s="168">
        <v>600</v>
      </c>
      <c r="AC2853" s="168">
        <v>3722</v>
      </c>
      <c r="AD2853" s="168">
        <v>1500</v>
      </c>
      <c r="AE2853" s="168">
        <v>300</v>
      </c>
      <c r="AF2853" s="168">
        <v>9875</v>
      </c>
      <c r="AG2853" s="168">
        <v>4267</v>
      </c>
      <c r="AH2853" s="43">
        <v>89154</v>
      </c>
    </row>
    <row r="2854" spans="1:34">
      <c r="A2854" s="52">
        <v>0</v>
      </c>
      <c r="D2854" s="62">
        <v>2013</v>
      </c>
      <c r="E2854" s="62">
        <v>11</v>
      </c>
      <c r="F2854" s="62">
        <v>2014</v>
      </c>
      <c r="G2854" s="62">
        <v>2014</v>
      </c>
      <c r="H2854" s="168">
        <v>476</v>
      </c>
      <c r="I2854" s="168">
        <v>900</v>
      </c>
      <c r="J2854" s="168">
        <v>500</v>
      </c>
      <c r="K2854" s="168">
        <v>8000</v>
      </c>
      <c r="L2854" s="168">
        <v>3000</v>
      </c>
      <c r="M2854" s="168">
        <v>50</v>
      </c>
      <c r="N2854" s="168">
        <v>4174</v>
      </c>
      <c r="O2854" s="168">
        <v>600</v>
      </c>
      <c r="P2854" s="168">
        <v>500</v>
      </c>
      <c r="Q2854" s="168">
        <v>1300</v>
      </c>
      <c r="R2854" s="168">
        <v>0</v>
      </c>
      <c r="S2854" s="168">
        <v>2000</v>
      </c>
      <c r="T2854" s="168">
        <v>6000</v>
      </c>
      <c r="U2854" s="168">
        <v>6000</v>
      </c>
      <c r="V2854" s="168">
        <v>11794</v>
      </c>
      <c r="W2854" s="168">
        <v>1300</v>
      </c>
      <c r="X2854" s="168">
        <v>10260</v>
      </c>
      <c r="Y2854" s="168">
        <v>0</v>
      </c>
      <c r="Z2854" s="168">
        <v>0</v>
      </c>
      <c r="AA2854" s="168">
        <v>1000</v>
      </c>
      <c r="AB2854" s="168">
        <v>500</v>
      </c>
      <c r="AC2854" s="168">
        <v>2363</v>
      </c>
      <c r="AD2854" s="168">
        <v>1300</v>
      </c>
      <c r="AE2854" s="168">
        <v>400</v>
      </c>
      <c r="AF2854" s="168">
        <v>8663</v>
      </c>
      <c r="AG2854" s="168">
        <v>3701</v>
      </c>
      <c r="AH2854" s="43">
        <v>74781</v>
      </c>
    </row>
    <row r="2855" spans="1:34">
      <c r="A2855" s="52">
        <v>0</v>
      </c>
      <c r="D2855" s="62">
        <v>2013</v>
      </c>
      <c r="E2855" s="62">
        <v>12</v>
      </c>
      <c r="F2855" s="62">
        <v>2014</v>
      </c>
      <c r="G2855" s="62">
        <v>2014</v>
      </c>
      <c r="H2855" s="168">
        <v>614</v>
      </c>
      <c r="I2855" s="168">
        <v>700</v>
      </c>
      <c r="J2855" s="168">
        <v>400</v>
      </c>
      <c r="K2855" s="168">
        <v>6000</v>
      </c>
      <c r="L2855" s="168">
        <v>2700</v>
      </c>
      <c r="M2855" s="168">
        <v>50</v>
      </c>
      <c r="N2855" s="168">
        <v>2352</v>
      </c>
      <c r="O2855" s="168">
        <v>500</v>
      </c>
      <c r="P2855" s="168">
        <v>400</v>
      </c>
      <c r="Q2855" s="168">
        <v>1200</v>
      </c>
      <c r="R2855" s="168">
        <v>0</v>
      </c>
      <c r="S2855" s="168">
        <v>1500</v>
      </c>
      <c r="T2855" s="168">
        <v>4000</v>
      </c>
      <c r="U2855" s="168">
        <v>6000</v>
      </c>
      <c r="V2855" s="168">
        <v>10934</v>
      </c>
      <c r="W2855" s="168">
        <v>1000</v>
      </c>
      <c r="X2855" s="168">
        <v>7830.0000000000009</v>
      </c>
      <c r="Y2855" s="168">
        <v>0</v>
      </c>
      <c r="Z2855" s="168">
        <v>0</v>
      </c>
      <c r="AA2855" s="168">
        <v>600</v>
      </c>
      <c r="AB2855" s="168">
        <v>300</v>
      </c>
      <c r="AC2855" s="168">
        <v>1804</v>
      </c>
      <c r="AD2855" s="168">
        <v>1200</v>
      </c>
      <c r="AE2855" s="168">
        <v>300</v>
      </c>
      <c r="AF2855" s="168">
        <v>8162</v>
      </c>
      <c r="AG2855" s="168">
        <v>2743</v>
      </c>
      <c r="AH2855" s="43">
        <v>61289</v>
      </c>
    </row>
    <row r="2856" spans="1:34">
      <c r="A2856" s="52">
        <v>0</v>
      </c>
      <c r="D2856" s="62">
        <v>2014</v>
      </c>
      <c r="E2856" s="62">
        <v>1</v>
      </c>
      <c r="F2856" s="62">
        <v>2014</v>
      </c>
      <c r="G2856" s="62">
        <v>2014</v>
      </c>
      <c r="H2856" s="168">
        <v>577.18438120481949</v>
      </c>
      <c r="I2856" s="168">
        <v>767.65094602409613</v>
      </c>
      <c r="J2856" s="168">
        <v>459.05071024096367</v>
      </c>
      <c r="K2856" s="168">
        <v>6983.3308289156639</v>
      </c>
      <c r="L2856" s="168">
        <v>2733.8142987951815</v>
      </c>
      <c r="M2856" s="168">
        <v>197.32566240963851</v>
      </c>
      <c r="N2856" s="168">
        <v>3720.2284098795176</v>
      </c>
      <c r="O2856" s="168">
        <v>516.17615963855417</v>
      </c>
      <c r="P2856" s="168">
        <v>253.94718072289149</v>
      </c>
      <c r="Q2856" s="168">
        <v>1040.5074240963852</v>
      </c>
      <c r="R2856" s="168">
        <v>0</v>
      </c>
      <c r="S2856" s="168">
        <v>1695.5216419277106</v>
      </c>
      <c r="T2856" s="168">
        <v>1716.2033966265064</v>
      </c>
      <c r="U2856" s="168">
        <v>6183.4050000000134</v>
      </c>
      <c r="V2856" s="168">
        <v>8546.0803493975945</v>
      </c>
      <c r="W2856" s="168">
        <v>1202.455678554217</v>
      </c>
      <c r="X2856" s="168">
        <v>8007.9635236228905</v>
      </c>
      <c r="Y2856" s="168">
        <v>0</v>
      </c>
      <c r="Z2856" s="168">
        <v>0.22506939759036143</v>
      </c>
      <c r="AA2856" s="168">
        <v>673.68369927710819</v>
      </c>
      <c r="AB2856" s="168">
        <v>285.70216638554206</v>
      </c>
      <c r="AC2856" s="168">
        <v>1885.639115421686</v>
      </c>
      <c r="AD2856" s="168">
        <v>1039.2573253012049</v>
      </c>
      <c r="AE2856" s="168">
        <v>0</v>
      </c>
      <c r="AF2856" s="168">
        <v>8865.1531713253044</v>
      </c>
      <c r="AG2856" s="168">
        <v>2434.5348510843382</v>
      </c>
      <c r="AH2856" s="43">
        <v>59785.040990249407</v>
      </c>
    </row>
    <row r="2857" spans="1:34">
      <c r="A2857" s="52">
        <v>0</v>
      </c>
      <c r="D2857" s="62">
        <v>2014</v>
      </c>
      <c r="E2857" s="62">
        <v>2</v>
      </c>
      <c r="F2857" s="62">
        <v>2014</v>
      </c>
      <c r="G2857" s="62">
        <v>2014</v>
      </c>
      <c r="H2857" s="168">
        <v>1052.7489653012042</v>
      </c>
      <c r="I2857" s="168">
        <v>658.4577946987954</v>
      </c>
      <c r="J2857" s="168">
        <v>514.31275421686757</v>
      </c>
      <c r="K2857" s="168">
        <v>4381.0213783132531</v>
      </c>
      <c r="L2857" s="168">
        <v>2321.0653301204825</v>
      </c>
      <c r="M2857" s="168">
        <v>188.84781686746987</v>
      </c>
      <c r="N2857" s="168">
        <v>3338.6665216867477</v>
      </c>
      <c r="O2857" s="168">
        <v>438.34677289156627</v>
      </c>
      <c r="P2857" s="168">
        <v>308.21327469879526</v>
      </c>
      <c r="Q2857" s="168">
        <v>891.7952689156624</v>
      </c>
      <c r="R2857" s="168">
        <v>0</v>
      </c>
      <c r="S2857" s="168">
        <v>1219.7420534939761</v>
      </c>
      <c r="T2857" s="168">
        <v>1193.9071214457838</v>
      </c>
      <c r="U2857" s="168">
        <v>4916.0800000000027</v>
      </c>
      <c r="V2857" s="168">
        <v>7667.1510650602449</v>
      </c>
      <c r="W2857" s="168">
        <v>1024.68985373494</v>
      </c>
      <c r="X2857" s="168">
        <v>7051.9093615626525</v>
      </c>
      <c r="Y2857" s="168">
        <v>0</v>
      </c>
      <c r="Z2857" s="168">
        <v>1.9291662650602406</v>
      </c>
      <c r="AA2857" s="168">
        <v>659.35213590361457</v>
      </c>
      <c r="AB2857" s="168">
        <v>247.80170084337345</v>
      </c>
      <c r="AC2857" s="168">
        <v>1738.9591963855428</v>
      </c>
      <c r="AD2857" s="168">
        <v>841.66651084337309</v>
      </c>
      <c r="AE2857" s="168">
        <v>0</v>
      </c>
      <c r="AF2857" s="168">
        <v>7988.6236337349383</v>
      </c>
      <c r="AG2857" s="168">
        <v>2101.2992751807219</v>
      </c>
      <c r="AH2857" s="43">
        <v>50746.586952165075</v>
      </c>
    </row>
    <row r="2858" spans="1:34">
      <c r="A2858" s="52">
        <v>0</v>
      </c>
      <c r="D2858" s="62">
        <v>2014</v>
      </c>
      <c r="E2858" s="62">
        <v>3</v>
      </c>
      <c r="F2858" s="62">
        <v>2014</v>
      </c>
      <c r="G2858" s="62">
        <v>2014</v>
      </c>
      <c r="H2858" s="168">
        <v>1166.2177110843375</v>
      </c>
      <c r="I2858" s="168">
        <v>841.6559720481921</v>
      </c>
      <c r="J2858" s="168">
        <v>655.07975180722883</v>
      </c>
      <c r="K2858" s="168">
        <v>7439.3278867469871</v>
      </c>
      <c r="L2858" s="168">
        <v>2682.8682963855413</v>
      </c>
      <c r="M2858" s="168">
        <v>212.65685614457834</v>
      </c>
      <c r="N2858" s="168">
        <v>5094.8965824096385</v>
      </c>
      <c r="O2858" s="168">
        <v>550.02503493975894</v>
      </c>
      <c r="P2858" s="168">
        <v>598.66536265060256</v>
      </c>
      <c r="Q2858" s="168">
        <v>1108.813114216867</v>
      </c>
      <c r="R2858" s="168">
        <v>0</v>
      </c>
      <c r="S2858" s="168">
        <v>1577.2449745783131</v>
      </c>
      <c r="T2858" s="168">
        <v>1448.0466159036146</v>
      </c>
      <c r="U2858" s="168">
        <v>3105.149999999996</v>
      </c>
      <c r="V2858" s="168">
        <v>10739.260816867472</v>
      </c>
      <c r="W2858" s="168">
        <v>1362.1361465060247</v>
      </c>
      <c r="X2858" s="168">
        <v>9341.0531298759088</v>
      </c>
      <c r="Y2858" s="168">
        <v>0</v>
      </c>
      <c r="Z2858" s="168">
        <v>4.8014804819277108</v>
      </c>
      <c r="AA2858" s="168">
        <v>806.07527421686757</v>
      </c>
      <c r="AB2858" s="168">
        <v>285.23232590361437</v>
      </c>
      <c r="AC2858" s="168">
        <v>1850.6880409638554</v>
      </c>
      <c r="AD2858" s="168">
        <v>1032.8077734939754</v>
      </c>
      <c r="AE2858" s="168">
        <v>0</v>
      </c>
      <c r="AF2858" s="168">
        <v>9364.4421484337308</v>
      </c>
      <c r="AG2858" s="168">
        <v>2886.5095402409643</v>
      </c>
      <c r="AH2858" s="43">
        <v>64153.654835899986</v>
      </c>
    </row>
    <row r="2859" spans="1:34">
      <c r="A2859" s="52">
        <v>0</v>
      </c>
      <c r="D2859" s="62">
        <v>2014</v>
      </c>
      <c r="E2859" s="62">
        <v>4</v>
      </c>
      <c r="F2859" s="62">
        <v>2014</v>
      </c>
      <c r="G2859" s="62">
        <v>2014</v>
      </c>
      <c r="H2859" s="168">
        <v>1232.2906621686743</v>
      </c>
      <c r="I2859" s="168">
        <v>925.33773253012077</v>
      </c>
      <c r="J2859" s="168">
        <v>716.8486036144576</v>
      </c>
      <c r="K2859" s="168">
        <v>8543.207289156624</v>
      </c>
      <c r="L2859" s="168">
        <v>2889.6745265060249</v>
      </c>
      <c r="M2859" s="168">
        <v>205.14355590361455</v>
      </c>
      <c r="N2859" s="168">
        <v>6547.9678826506015</v>
      </c>
      <c r="O2859" s="168">
        <v>649.72954518072277</v>
      </c>
      <c r="P2859" s="168">
        <v>723.37156746987944</v>
      </c>
      <c r="Q2859" s="168">
        <v>1240.6478727710837</v>
      </c>
      <c r="R2859" s="168">
        <v>0</v>
      </c>
      <c r="S2859" s="168">
        <v>1553.6341897590362</v>
      </c>
      <c r="T2859" s="168">
        <v>2246.4224857831318</v>
      </c>
      <c r="U2859" s="168">
        <v>3094.962499999996</v>
      </c>
      <c r="V2859" s="168">
        <v>12449.488477108431</v>
      </c>
      <c r="W2859" s="168">
        <v>1680.1737636144578</v>
      </c>
      <c r="X2859" s="168">
        <v>10828.996579279516</v>
      </c>
      <c r="Y2859" s="168">
        <v>0</v>
      </c>
      <c r="Z2859" s="168">
        <v>20.652796626506028</v>
      </c>
      <c r="AA2859" s="168">
        <v>648.82896000000017</v>
      </c>
      <c r="AB2859" s="168">
        <v>320.03967493975898</v>
      </c>
      <c r="AC2859" s="168">
        <v>2258.641565783133</v>
      </c>
      <c r="AD2859" s="168">
        <v>1187.1572746987956</v>
      </c>
      <c r="AE2859" s="168">
        <v>0</v>
      </c>
      <c r="AF2859" s="168">
        <v>9964.8217332530057</v>
      </c>
      <c r="AG2859" s="168">
        <v>4099.9466718072272</v>
      </c>
      <c r="AH2859" s="43">
        <v>74027.985910604795</v>
      </c>
    </row>
    <row r="2860" spans="1:34">
      <c r="A2860" s="52">
        <v>0</v>
      </c>
      <c r="D2860" s="62">
        <v>2014</v>
      </c>
      <c r="E2860" s="62">
        <v>5</v>
      </c>
      <c r="F2860" s="62">
        <v>2014</v>
      </c>
      <c r="G2860" s="62">
        <v>2015</v>
      </c>
      <c r="H2860" s="168">
        <v>1031.2601939759036</v>
      </c>
      <c r="I2860" s="168">
        <v>1006.7102722891567</v>
      </c>
      <c r="J2860" s="168">
        <v>992.20711807228963</v>
      </c>
      <c r="K2860" s="168">
        <v>10722.937906024097</v>
      </c>
      <c r="L2860" s="168">
        <v>3272.2012903614477</v>
      </c>
      <c r="M2860" s="168">
        <v>220.65242903614455</v>
      </c>
      <c r="N2860" s="168">
        <v>9454.110483132532</v>
      </c>
      <c r="O2860" s="168">
        <v>711.13340060240989</v>
      </c>
      <c r="P2860" s="168">
        <v>887.07680361445784</v>
      </c>
      <c r="Q2860" s="168">
        <v>1488.554538313253</v>
      </c>
      <c r="R2860" s="168">
        <v>0</v>
      </c>
      <c r="S2860" s="168">
        <v>2187.3387445783133</v>
      </c>
      <c r="T2860" s="168">
        <v>2389.6425845783133</v>
      </c>
      <c r="U2860" s="168">
        <v>3362.2824999999989</v>
      </c>
      <c r="V2860" s="168">
        <v>15602.940455421694</v>
      </c>
      <c r="W2860" s="168">
        <v>2117.5306254216862</v>
      </c>
      <c r="X2860" s="168">
        <v>12401.773003626507</v>
      </c>
      <c r="Y2860" s="168">
        <v>0.51264289156626508</v>
      </c>
      <c r="Z2860" s="168">
        <v>40.994783132530124</v>
      </c>
      <c r="AA2860" s="168">
        <v>848.86952289156648</v>
      </c>
      <c r="AB2860" s="168">
        <v>366.16234891566262</v>
      </c>
      <c r="AC2860" s="168">
        <v>3221.2285344578304</v>
      </c>
      <c r="AD2860" s="168">
        <v>1373.0216313253013</v>
      </c>
      <c r="AE2860" s="168">
        <v>0</v>
      </c>
      <c r="AF2860" s="168">
        <v>11361.598056867471</v>
      </c>
      <c r="AG2860" s="168">
        <v>5476.5543267469911</v>
      </c>
      <c r="AH2860" s="43">
        <v>90537.294196277129</v>
      </c>
    </row>
    <row r="2861" spans="1:34">
      <c r="A2861" s="52">
        <v>0</v>
      </c>
      <c r="D2861" s="62">
        <v>2014</v>
      </c>
      <c r="E2861" s="62">
        <v>6</v>
      </c>
      <c r="F2861" s="62">
        <v>2014</v>
      </c>
      <c r="G2861" s="62">
        <v>2015</v>
      </c>
      <c r="H2861" s="168">
        <v>1194.9363493975902</v>
      </c>
      <c r="I2861" s="168">
        <v>978.66973493975911</v>
      </c>
      <c r="J2861" s="168">
        <v>1225.1790518072285</v>
      </c>
      <c r="K2861" s="168">
        <v>11072.212248192773</v>
      </c>
      <c r="L2861" s="168">
        <v>3333.0774457831326</v>
      </c>
      <c r="M2861" s="168">
        <v>242.6339087951807</v>
      </c>
      <c r="N2861" s="168">
        <v>10894.114595421686</v>
      </c>
      <c r="O2861" s="168">
        <v>698.77587469879518</v>
      </c>
      <c r="P2861" s="168">
        <v>994.55087831325307</v>
      </c>
      <c r="Q2861" s="168">
        <v>1682.4853787951811</v>
      </c>
      <c r="R2861" s="168">
        <v>0</v>
      </c>
      <c r="S2861" s="168">
        <v>2161.2777839759037</v>
      </c>
      <c r="T2861" s="168">
        <v>2555.4122308433753</v>
      </c>
      <c r="U2861" s="168">
        <v>2931.1474999999978</v>
      </c>
      <c r="V2861" s="168">
        <v>18815.169489156615</v>
      </c>
      <c r="W2861" s="168">
        <v>2303.8980224096381</v>
      </c>
      <c r="X2861" s="168">
        <v>13379.372048212052</v>
      </c>
      <c r="Y2861" s="168">
        <v>3.7596650602409647</v>
      </c>
      <c r="Z2861" s="168">
        <v>135.83474024096387</v>
      </c>
      <c r="AA2861" s="168">
        <v>855.3838698795181</v>
      </c>
      <c r="AB2861" s="168">
        <v>363.73483975903616</v>
      </c>
      <c r="AC2861" s="168">
        <v>3768.4133886746995</v>
      </c>
      <c r="AD2861" s="168">
        <v>1354.6990409638554</v>
      </c>
      <c r="AE2861" s="168">
        <v>0</v>
      </c>
      <c r="AF2861" s="168">
        <v>11465.154289156626</v>
      </c>
      <c r="AG2861" s="168">
        <v>6316.1547662650582</v>
      </c>
      <c r="AH2861" s="43">
        <v>98726.047140742157</v>
      </c>
    </row>
    <row r="2862" spans="1:34">
      <c r="A2862" s="52">
        <v>0</v>
      </c>
      <c r="D2862" s="62">
        <v>2014</v>
      </c>
      <c r="E2862" s="62">
        <v>7</v>
      </c>
      <c r="F2862" s="62">
        <v>2015</v>
      </c>
      <c r="G2862" s="62">
        <v>2015</v>
      </c>
      <c r="H2862" s="168">
        <v>819.38492530120516</v>
      </c>
      <c r="I2862" s="168">
        <v>1066.7500110843378</v>
      </c>
      <c r="J2862" s="168">
        <v>788.88171566264987</v>
      </c>
      <c r="K2862" s="168">
        <v>11906.589843373491</v>
      </c>
      <c r="L2862" s="168">
        <v>3725.9661084337345</v>
      </c>
      <c r="M2862" s="168">
        <v>237.60812012048189</v>
      </c>
      <c r="N2862" s="168">
        <v>12477.857775180721</v>
      </c>
      <c r="O2862" s="168">
        <v>813.52432951807214</v>
      </c>
      <c r="P2862" s="168">
        <v>819.05523734939754</v>
      </c>
      <c r="Q2862" s="168">
        <v>1734.0728930120479</v>
      </c>
      <c r="R2862" s="168">
        <v>0</v>
      </c>
      <c r="S2862" s="168">
        <v>2354.3961843373477</v>
      </c>
      <c r="T2862" s="168">
        <v>2811.9895142168684</v>
      </c>
      <c r="U2862" s="168">
        <v>2988.1975000000034</v>
      </c>
      <c r="V2862" s="168">
        <v>21865.550906024087</v>
      </c>
      <c r="W2862" s="168">
        <v>2702.8786391566259</v>
      </c>
      <c r="X2862" s="168">
        <v>13889.716453030122</v>
      </c>
      <c r="Y2862" s="168">
        <v>7.03138265060241</v>
      </c>
      <c r="Z2862" s="168">
        <v>209.17521108433743</v>
      </c>
      <c r="AA2862" s="168">
        <v>1070.4575412048193</v>
      </c>
      <c r="AB2862" s="168">
        <v>394.07870421686766</v>
      </c>
      <c r="AC2862" s="168">
        <v>4726.9895783132542</v>
      </c>
      <c r="AD2862" s="168">
        <v>1478.4131710843378</v>
      </c>
      <c r="AE2862" s="168">
        <v>0</v>
      </c>
      <c r="AF2862" s="168">
        <v>12397.16037975904</v>
      </c>
      <c r="AG2862" s="168">
        <v>7597.7711306024103</v>
      </c>
      <c r="AH2862" s="43">
        <v>108883.49725471686</v>
      </c>
    </row>
    <row r="2863" spans="1:34">
      <c r="A2863" s="52">
        <v>0</v>
      </c>
      <c r="D2863" s="62">
        <v>2014</v>
      </c>
      <c r="E2863" s="62">
        <v>8</v>
      </c>
      <c r="F2863" s="62">
        <v>2015</v>
      </c>
      <c r="G2863" s="62">
        <v>2015</v>
      </c>
      <c r="H2863" s="168">
        <v>871.39980168674697</v>
      </c>
      <c r="I2863" s="168">
        <v>1132.177931566265</v>
      </c>
      <c r="J2863" s="168">
        <v>1189.5004879518065</v>
      </c>
      <c r="K2863" s="168">
        <v>11849.455460240963</v>
      </c>
      <c r="L2863" s="168">
        <v>3847.2866734939744</v>
      </c>
      <c r="M2863" s="168">
        <v>226.03357650602413</v>
      </c>
      <c r="N2863" s="168">
        <v>12331.505270120479</v>
      </c>
      <c r="O2863" s="168">
        <v>821.27656626506064</v>
      </c>
      <c r="P2863" s="168">
        <v>890.70462048192758</v>
      </c>
      <c r="Q2863" s="168">
        <v>1667.3594101204817</v>
      </c>
      <c r="R2863" s="168">
        <v>0</v>
      </c>
      <c r="S2863" s="168">
        <v>2309.4020472289158</v>
      </c>
      <c r="T2863" s="168">
        <v>2914.6813722891575</v>
      </c>
      <c r="U2863" s="168">
        <v>3089.2575000000047</v>
      </c>
      <c r="V2863" s="168">
        <v>22216.233074698808</v>
      </c>
      <c r="W2863" s="168">
        <v>2766.1773881927702</v>
      </c>
      <c r="X2863" s="168">
        <v>14538.756039104821</v>
      </c>
      <c r="Y2863" s="168">
        <v>21.240191566265061</v>
      </c>
      <c r="Z2863" s="168">
        <v>267.38244433734945</v>
      </c>
      <c r="AA2863" s="168">
        <v>1090.0005821686741</v>
      </c>
      <c r="AB2863" s="168">
        <v>399.87340349397601</v>
      </c>
      <c r="AC2863" s="168">
        <v>4805.4862537349418</v>
      </c>
      <c r="AD2863" s="168">
        <v>1382.4027975903614</v>
      </c>
      <c r="AE2863" s="168">
        <v>0</v>
      </c>
      <c r="AF2863" s="168">
        <v>12441.54162216867</v>
      </c>
      <c r="AG2863" s="168">
        <v>7459.880547469882</v>
      </c>
      <c r="AH2863" s="43">
        <v>110529.01506247831</v>
      </c>
    </row>
    <row r="2864" spans="1:34">
      <c r="A2864" s="52">
        <v>0</v>
      </c>
      <c r="D2864" s="62">
        <v>2014</v>
      </c>
      <c r="E2864" s="62">
        <v>9</v>
      </c>
      <c r="F2864" s="62">
        <v>2015</v>
      </c>
      <c r="G2864" s="62">
        <v>2015</v>
      </c>
      <c r="H2864" s="168">
        <v>656.51208843373479</v>
      </c>
      <c r="I2864" s="168">
        <v>1098.529286746988</v>
      </c>
      <c r="J2864" s="168">
        <v>1450.701722289155</v>
      </c>
      <c r="K2864" s="168">
        <v>11234.991339759039</v>
      </c>
      <c r="L2864" s="168">
        <v>3452.2392819277115</v>
      </c>
      <c r="M2864" s="168">
        <v>196.9195380722891</v>
      </c>
      <c r="N2864" s="168">
        <v>10913.715377349403</v>
      </c>
      <c r="O2864" s="168">
        <v>801.24355843373496</v>
      </c>
      <c r="P2864" s="168">
        <v>759.34741807228909</v>
      </c>
      <c r="Q2864" s="168">
        <v>1560.3630843373501</v>
      </c>
      <c r="R2864" s="168">
        <v>0</v>
      </c>
      <c r="S2864" s="168">
        <v>2142.5673507228912</v>
      </c>
      <c r="T2864" s="168">
        <v>2711.4307214457826</v>
      </c>
      <c r="U2864" s="168">
        <v>2902.2149999999974</v>
      </c>
      <c r="V2864" s="168">
        <v>20041.721987951809</v>
      </c>
      <c r="W2864" s="168">
        <v>2492.4709507228913</v>
      </c>
      <c r="X2864" s="168">
        <v>13850.666353453013</v>
      </c>
      <c r="Y2864" s="168">
        <v>8.0809380722891593</v>
      </c>
      <c r="Z2864" s="168">
        <v>246.71893012048182</v>
      </c>
      <c r="AA2864" s="168">
        <v>1058.9321580722894</v>
      </c>
      <c r="AB2864" s="168">
        <v>372.85757578313263</v>
      </c>
      <c r="AC2864" s="168">
        <v>4241.6853149397584</v>
      </c>
      <c r="AD2864" s="168">
        <v>1432.5334048192772</v>
      </c>
      <c r="AE2864" s="168">
        <v>0</v>
      </c>
      <c r="AF2864" s="168">
        <v>11498.440220963859</v>
      </c>
      <c r="AG2864" s="168">
        <v>6668.5418120481909</v>
      </c>
      <c r="AH2864" s="43">
        <v>101793.42541453736</v>
      </c>
    </row>
    <row r="2865" spans="1:34">
      <c r="A2865" s="52">
        <v>0</v>
      </c>
      <c r="D2865" s="62">
        <v>2014</v>
      </c>
      <c r="E2865" s="62">
        <v>10</v>
      </c>
      <c r="F2865" s="62">
        <v>2015</v>
      </c>
      <c r="G2865" s="62">
        <v>2015</v>
      </c>
      <c r="H2865" s="168">
        <v>407.68416626506041</v>
      </c>
      <c r="I2865" s="168">
        <v>971.85203566265045</v>
      </c>
      <c r="J2865" s="168">
        <v>1100.7502656626505</v>
      </c>
      <c r="K2865" s="168">
        <v>9682.6609301204808</v>
      </c>
      <c r="L2865" s="168">
        <v>3035.6046012048187</v>
      </c>
      <c r="M2865" s="168">
        <v>207.60568469879519</v>
      </c>
      <c r="N2865" s="168">
        <v>8251.9291915662652</v>
      </c>
      <c r="O2865" s="168">
        <v>647.35014578313269</v>
      </c>
      <c r="P2865" s="168">
        <v>598.89210120481926</v>
      </c>
      <c r="Q2865" s="168">
        <v>1334.906540722892</v>
      </c>
      <c r="R2865" s="168">
        <v>0</v>
      </c>
      <c r="S2865" s="168">
        <v>1971.9460189156628</v>
      </c>
      <c r="T2865" s="168">
        <v>4087.5625643373496</v>
      </c>
      <c r="U2865" s="168">
        <v>2850.0549999999953</v>
      </c>
      <c r="V2865" s="168">
        <v>13983.970183132526</v>
      </c>
      <c r="W2865" s="168">
        <v>1886.3909425301201</v>
      </c>
      <c r="X2865" s="168">
        <v>12784.194668450604</v>
      </c>
      <c r="Y2865" s="168">
        <v>1.7090934939759037</v>
      </c>
      <c r="Z2865" s="168">
        <v>107.28307951807228</v>
      </c>
      <c r="AA2865" s="168">
        <v>974.24564722891557</v>
      </c>
      <c r="AB2865" s="168">
        <v>356.68723253012047</v>
      </c>
      <c r="AC2865" s="168">
        <v>3100.3321949397605</v>
      </c>
      <c r="AD2865" s="168">
        <v>1344.291809638554</v>
      </c>
      <c r="AE2865" s="168">
        <v>0</v>
      </c>
      <c r="AF2865" s="168">
        <v>10528.216949397587</v>
      </c>
      <c r="AG2865" s="168">
        <v>4748.7984713253018</v>
      </c>
      <c r="AH2865" s="43">
        <v>84964.919518330105</v>
      </c>
    </row>
    <row r="2866" spans="1:34">
      <c r="A2866" s="52">
        <v>0</v>
      </c>
      <c r="D2866" s="62">
        <v>2014</v>
      </c>
      <c r="E2866" s="62">
        <v>11</v>
      </c>
      <c r="F2866" s="62">
        <v>2015</v>
      </c>
      <c r="G2866" s="62">
        <v>2015</v>
      </c>
      <c r="H2866" s="168">
        <v>515.931341445783</v>
      </c>
      <c r="I2866" s="168">
        <v>847.59396819277117</v>
      </c>
      <c r="J2866" s="168">
        <v>1068.1245813253013</v>
      </c>
      <c r="K2866" s="168">
        <v>8031.1538554216886</v>
      </c>
      <c r="L2866" s="168">
        <v>2802.8936240963849</v>
      </c>
      <c r="M2866" s="168">
        <v>201.76764734939766</v>
      </c>
      <c r="N2866" s="168">
        <v>5601.9034749397588</v>
      </c>
      <c r="O2866" s="168">
        <v>569.29049457831354</v>
      </c>
      <c r="P2866" s="168">
        <v>410.47236265060246</v>
      </c>
      <c r="Q2866" s="168">
        <v>1159.7637455421689</v>
      </c>
      <c r="R2866" s="168">
        <v>0</v>
      </c>
      <c r="S2866" s="168">
        <v>1736.9518869879519</v>
      </c>
      <c r="T2866" s="168">
        <v>3007.622074698796</v>
      </c>
      <c r="U2866" s="168">
        <v>2650.3800000000028</v>
      </c>
      <c r="V2866" s="168">
        <v>11636.32200963855</v>
      </c>
      <c r="W2866" s="168">
        <v>1464.0316937349398</v>
      </c>
      <c r="X2866" s="168">
        <v>10517.942337820481</v>
      </c>
      <c r="Y2866" s="168">
        <v>4.8965060240963851E-2</v>
      </c>
      <c r="Z2866" s="168">
        <v>10.696155180722892</v>
      </c>
      <c r="AA2866" s="168">
        <v>875.92911807228938</v>
      </c>
      <c r="AB2866" s="168">
        <v>317.69047253012053</v>
      </c>
      <c r="AC2866" s="168">
        <v>2285.5710821686739</v>
      </c>
      <c r="AD2866" s="168">
        <v>1155.202677108434</v>
      </c>
      <c r="AE2866" s="168">
        <v>0</v>
      </c>
      <c r="AF2866" s="168">
        <v>9061.170325301202</v>
      </c>
      <c r="AG2866" s="168">
        <v>3857.1060337349395</v>
      </c>
      <c r="AH2866" s="43">
        <v>69785.559927579496</v>
      </c>
    </row>
    <row r="2867" spans="1:34">
      <c r="A2867" s="52">
        <v>0</v>
      </c>
      <c r="D2867" s="62">
        <v>2014</v>
      </c>
      <c r="E2867" s="62">
        <v>12</v>
      </c>
      <c r="F2867" s="62">
        <v>2015</v>
      </c>
      <c r="G2867" s="62">
        <v>2015</v>
      </c>
      <c r="H2867" s="168">
        <v>565.73709180722892</v>
      </c>
      <c r="I2867" s="168">
        <v>700.90347084337373</v>
      </c>
      <c r="J2867" s="168">
        <v>701.81879397590376</v>
      </c>
      <c r="K2867" s="168">
        <v>5953.8339253012055</v>
      </c>
      <c r="L2867" s="168">
        <v>2647.0333963855419</v>
      </c>
      <c r="M2867" s="168">
        <v>201.08231253012062</v>
      </c>
      <c r="N2867" s="168">
        <v>3534.6743409638552</v>
      </c>
      <c r="O2867" s="168">
        <v>458.61004518072292</v>
      </c>
      <c r="P2867" s="168">
        <v>313.65500000000009</v>
      </c>
      <c r="Q2867" s="168">
        <v>1012.8030183132533</v>
      </c>
      <c r="R2867" s="168">
        <v>0</v>
      </c>
      <c r="S2867" s="168">
        <v>1364.3024246987954</v>
      </c>
      <c r="T2867" s="168">
        <v>2162.9282154216858</v>
      </c>
      <c r="U2867" s="168">
        <v>2676.8674999999953</v>
      </c>
      <c r="V2867" s="168">
        <v>9076.0500120481902</v>
      </c>
      <c r="W2867" s="168">
        <v>1052.4795484337355</v>
      </c>
      <c r="X2867" s="168">
        <v>8063.1722850939768</v>
      </c>
      <c r="Y2867" s="168">
        <v>0.19543445783132532</v>
      </c>
      <c r="Z2867" s="168">
        <v>26.065179759036134</v>
      </c>
      <c r="AA2867" s="168">
        <v>460.31378024096392</v>
      </c>
      <c r="AB2867" s="168">
        <v>205.47690409638551</v>
      </c>
      <c r="AC2867" s="168">
        <v>1610.6142672289157</v>
      </c>
      <c r="AD2867" s="168">
        <v>1036.618872289157</v>
      </c>
      <c r="AE2867" s="168">
        <v>0</v>
      </c>
      <c r="AF2867" s="168">
        <v>8344.906385301203</v>
      </c>
      <c r="AG2867" s="168">
        <v>2276.7267392771087</v>
      </c>
      <c r="AH2867" s="43">
        <v>54446.868943648195</v>
      </c>
    </row>
    <row r="2868" spans="1:34">
      <c r="A2868" s="52">
        <v>0</v>
      </c>
      <c r="D2868" s="62">
        <v>2015</v>
      </c>
      <c r="E2868" s="62">
        <v>1</v>
      </c>
      <c r="F2868" s="62">
        <v>2015</v>
      </c>
      <c r="G2868" s="62">
        <v>2015</v>
      </c>
      <c r="H2868" s="168">
        <v>531.23847036144571</v>
      </c>
      <c r="I2868" s="168">
        <v>750.65263156626531</v>
      </c>
      <c r="J2868" s="168">
        <v>448.41774987951794</v>
      </c>
      <c r="K2868" s="168">
        <v>7874.6653630522105</v>
      </c>
      <c r="L2868" s="168">
        <v>2819.7517450602418</v>
      </c>
      <c r="M2868" s="168">
        <v>205.39001662650608</v>
      </c>
      <c r="N2868" s="168">
        <v>3809.0630421686737</v>
      </c>
      <c r="O2868" s="168">
        <v>538.46752409638577</v>
      </c>
      <c r="P2868" s="168">
        <v>227.6861493975903</v>
      </c>
      <c r="Q2868" s="168">
        <v>1038.9697307228914</v>
      </c>
      <c r="R2868" s="168">
        <v>0</v>
      </c>
      <c r="S2868" s="168">
        <v>1718.895067469879</v>
      </c>
      <c r="T2868" s="168">
        <v>1683.8085397590357</v>
      </c>
      <c r="U2868" s="168">
        <v>6227.5083224096497</v>
      </c>
      <c r="V2868" s="168">
        <v>7548.7297716867497</v>
      </c>
      <c r="W2868" s="168">
        <v>1211.0895445783135</v>
      </c>
      <c r="X2868" s="168">
        <v>8119.019621548191</v>
      </c>
      <c r="Y2868" s="168">
        <v>0</v>
      </c>
      <c r="Z2868" s="168">
        <v>0.21921216867469884</v>
      </c>
      <c r="AA2868" s="168">
        <v>596.3839387951806</v>
      </c>
      <c r="AB2868" s="168">
        <v>286.00107963855419</v>
      </c>
      <c r="AC2868" s="168">
        <v>1929.5140930120479</v>
      </c>
      <c r="AD2868" s="168">
        <v>1013.8905012048189</v>
      </c>
      <c r="AE2868" s="168">
        <v>0</v>
      </c>
      <c r="AF2868" s="168">
        <v>8879.796819759038</v>
      </c>
      <c r="AG2868" s="168">
        <v>2547.2129469879515</v>
      </c>
      <c r="AH2868" s="43">
        <v>60006.371881949817</v>
      </c>
    </row>
    <row r="2869" spans="1:34">
      <c r="A2869" s="52">
        <v>0</v>
      </c>
      <c r="D2869" s="62">
        <v>2015</v>
      </c>
      <c r="E2869" s="62">
        <v>2</v>
      </c>
      <c r="F2869" s="62">
        <v>2015</v>
      </c>
      <c r="G2869" s="62">
        <v>2015</v>
      </c>
      <c r="H2869" s="168">
        <v>968.94643759036103</v>
      </c>
      <c r="I2869" s="168">
        <v>643.87737542168668</v>
      </c>
      <c r="J2869" s="168">
        <v>502.39976289156618</v>
      </c>
      <c r="K2869" s="168">
        <v>5190.9633943775079</v>
      </c>
      <c r="L2869" s="168">
        <v>2394.0280134939762</v>
      </c>
      <c r="M2869" s="168">
        <v>196.56569638554214</v>
      </c>
      <c r="N2869" s="168">
        <v>3418.3899096385521</v>
      </c>
      <c r="O2869" s="168">
        <v>461.04654722891576</v>
      </c>
      <c r="P2869" s="168">
        <v>276.34051108433721</v>
      </c>
      <c r="Q2869" s="168">
        <v>890.47734686746969</v>
      </c>
      <c r="R2869" s="168">
        <v>0</v>
      </c>
      <c r="S2869" s="168">
        <v>1236.5566722891569</v>
      </c>
      <c r="T2869" s="168">
        <v>1171.3710686746988</v>
      </c>
      <c r="U2869" s="168">
        <v>4951.1440886746996</v>
      </c>
      <c r="V2869" s="168">
        <v>6718.0312178313261</v>
      </c>
      <c r="W2869" s="168">
        <v>1032.0473265060234</v>
      </c>
      <c r="X2869" s="168">
        <v>7149.7067022108449</v>
      </c>
      <c r="Y2869" s="168">
        <v>0</v>
      </c>
      <c r="Z2869" s="168">
        <v>1.8789614457831325</v>
      </c>
      <c r="AA2869" s="168">
        <v>583.69680650602413</v>
      </c>
      <c r="AB2869" s="168">
        <v>248.06096108433729</v>
      </c>
      <c r="AC2869" s="168">
        <v>1779.4212313253017</v>
      </c>
      <c r="AD2869" s="168">
        <v>821.12260337349403</v>
      </c>
      <c r="AE2869" s="168">
        <v>0</v>
      </c>
      <c r="AF2869" s="168">
        <v>8001.8194120481894</v>
      </c>
      <c r="AG2869" s="168">
        <v>2198.5541578313241</v>
      </c>
      <c r="AH2869" s="43">
        <v>50836.446204781125</v>
      </c>
    </row>
    <row r="2870" spans="1:34">
      <c r="A2870" s="52">
        <v>0</v>
      </c>
      <c r="D2870" s="62">
        <v>2015</v>
      </c>
      <c r="E2870" s="62">
        <v>3</v>
      </c>
      <c r="F2870" s="62">
        <v>2015</v>
      </c>
      <c r="G2870" s="62">
        <v>2015</v>
      </c>
      <c r="H2870" s="168">
        <v>1073.3826713253009</v>
      </c>
      <c r="I2870" s="168">
        <v>823.01894313253024</v>
      </c>
      <c r="J2870" s="168">
        <v>639.90618409638546</v>
      </c>
      <c r="K2870" s="168">
        <v>8344.9246558232917</v>
      </c>
      <c r="L2870" s="168">
        <v>2767.2042551807231</v>
      </c>
      <c r="M2870" s="168">
        <v>221.34776939759038</v>
      </c>
      <c r="N2870" s="168">
        <v>5216.5566566265052</v>
      </c>
      <c r="O2870" s="168">
        <v>572.1387773493974</v>
      </c>
      <c r="P2870" s="168">
        <v>536.75654445783141</v>
      </c>
      <c r="Q2870" s="168">
        <v>1107.1744766265056</v>
      </c>
      <c r="R2870" s="168">
        <v>0</v>
      </c>
      <c r="S2870" s="168">
        <v>1598.9879102409636</v>
      </c>
      <c r="T2870" s="168">
        <v>1420.7134554216873</v>
      </c>
      <c r="U2870" s="168">
        <v>3127.2975759036108</v>
      </c>
      <c r="V2870" s="168">
        <v>9473.5653627710853</v>
      </c>
      <c r="W2870" s="168">
        <v>1371.91654939759</v>
      </c>
      <c r="X2870" s="168">
        <v>9470.5967907650593</v>
      </c>
      <c r="Y2870" s="168">
        <v>0</v>
      </c>
      <c r="Z2870" s="168">
        <v>4.6765262650602386</v>
      </c>
      <c r="AA2870" s="168">
        <v>713.58465036144582</v>
      </c>
      <c r="AB2870" s="168">
        <v>285.53074759036144</v>
      </c>
      <c r="AC2870" s="168">
        <v>1893.7497783132533</v>
      </c>
      <c r="AD2870" s="168">
        <v>1007.5983739759039</v>
      </c>
      <c r="AE2870" s="168">
        <v>0</v>
      </c>
      <c r="AF2870" s="168">
        <v>9379.9105330120492</v>
      </c>
      <c r="AG2870" s="168">
        <v>3020.1064771084348</v>
      </c>
      <c r="AH2870" s="43">
        <v>64070.645665142569</v>
      </c>
    </row>
    <row r="2871" spans="1:34">
      <c r="A2871" s="52">
        <v>0</v>
      </c>
      <c r="D2871" s="62">
        <v>2015</v>
      </c>
      <c r="E2871" s="62">
        <v>4</v>
      </c>
      <c r="F2871" s="62">
        <v>2015</v>
      </c>
      <c r="G2871" s="62">
        <v>2015</v>
      </c>
      <c r="H2871" s="168">
        <v>1134.195982650602</v>
      </c>
      <c r="I2871" s="168">
        <v>904.8477144578311</v>
      </c>
      <c r="J2871" s="168">
        <v>700.24428819277114</v>
      </c>
      <c r="K2871" s="168">
        <v>9483.3301305220866</v>
      </c>
      <c r="L2871" s="168">
        <v>2980.5114386747</v>
      </c>
      <c r="M2871" s="168">
        <v>213.52741373493967</v>
      </c>
      <c r="N2871" s="168">
        <v>6704.3255722891572</v>
      </c>
      <c r="O2871" s="168">
        <v>671.3200879518073</v>
      </c>
      <c r="P2871" s="168">
        <v>648.56670710843377</v>
      </c>
      <c r="Q2871" s="168">
        <v>1238.8144057831328</v>
      </c>
      <c r="R2871" s="168">
        <v>0</v>
      </c>
      <c r="S2871" s="168">
        <v>1575.0516415662657</v>
      </c>
      <c r="T2871" s="168">
        <v>2204.0192746987946</v>
      </c>
      <c r="U2871" s="168">
        <v>3117.0374132530083</v>
      </c>
      <c r="V2871" s="168">
        <v>10870.763564096389</v>
      </c>
      <c r="W2871" s="168">
        <v>1692.2377385542165</v>
      </c>
      <c r="X2871" s="168">
        <v>10979.175348325303</v>
      </c>
      <c r="Y2871" s="168">
        <v>0</v>
      </c>
      <c r="Z2871" s="168">
        <v>20.115326144578308</v>
      </c>
      <c r="AA2871" s="168">
        <v>574.38107999999988</v>
      </c>
      <c r="AB2871" s="168">
        <v>320.37451349397583</v>
      </c>
      <c r="AC2871" s="168">
        <v>2311.1955498795178</v>
      </c>
      <c r="AD2871" s="168">
        <v>1158.1804187951809</v>
      </c>
      <c r="AE2871" s="168">
        <v>0</v>
      </c>
      <c r="AF2871" s="168">
        <v>9981.2818375903607</v>
      </c>
      <c r="AG2871" s="168">
        <v>4289.7053783132533</v>
      </c>
      <c r="AH2871" s="43">
        <v>73773.202826076304</v>
      </c>
    </row>
    <row r="2872" spans="1:34">
      <c r="A2872" s="52">
        <v>0</v>
      </c>
      <c r="D2872" s="62">
        <v>2015</v>
      </c>
      <c r="E2872" s="62">
        <v>5</v>
      </c>
      <c r="F2872" s="62">
        <v>2015</v>
      </c>
      <c r="G2872" s="62">
        <v>2016</v>
      </c>
      <c r="H2872" s="168">
        <v>949.1682481927719</v>
      </c>
      <c r="I2872" s="168">
        <v>984.41839879518056</v>
      </c>
      <c r="J2872" s="168">
        <v>989.94736096385486</v>
      </c>
      <c r="K2872" s="168">
        <v>11731.236253413652</v>
      </c>
      <c r="L2872" s="168">
        <v>3375.0629304819286</v>
      </c>
      <c r="M2872" s="168">
        <v>229.6701073493976</v>
      </c>
      <c r="N2872" s="168">
        <v>9679.863403614454</v>
      </c>
      <c r="O2872" s="168">
        <v>732.40172650602392</v>
      </c>
      <c r="P2872" s="168">
        <v>795.34295698795154</v>
      </c>
      <c r="Q2872" s="168">
        <v>1486.3547073493978</v>
      </c>
      <c r="R2872" s="168">
        <v>0</v>
      </c>
      <c r="S2872" s="168">
        <v>2217.4920602409634</v>
      </c>
      <c r="T2872" s="168">
        <v>2344.5359674698793</v>
      </c>
      <c r="U2872" s="168">
        <v>3386.2640812048185</v>
      </c>
      <c r="V2872" s="168">
        <v>13714.755874819271</v>
      </c>
      <c r="W2872" s="168">
        <v>2132.734907831325</v>
      </c>
      <c r="X2872" s="168">
        <v>12573.763362108437</v>
      </c>
      <c r="Y2872" s="168">
        <v>0.19873253012048189</v>
      </c>
      <c r="Z2872" s="168">
        <v>39.927930722891553</v>
      </c>
      <c r="AA2872" s="168">
        <v>751.46860481927695</v>
      </c>
      <c r="AB2872" s="168">
        <v>366.54544289156621</v>
      </c>
      <c r="AC2872" s="168">
        <v>3296.1799546987954</v>
      </c>
      <c r="AD2872" s="168">
        <v>1339.5080853012048</v>
      </c>
      <c r="AE2872" s="168">
        <v>0</v>
      </c>
      <c r="AF2872" s="168">
        <v>11380.365386024099</v>
      </c>
      <c r="AG2872" s="168">
        <v>5730.0268590361457</v>
      </c>
      <c r="AH2872" s="43">
        <v>90227.233343353408</v>
      </c>
    </row>
    <row r="2873" spans="1:34">
      <c r="A2873" s="52">
        <v>0</v>
      </c>
      <c r="D2873" s="62">
        <v>2015</v>
      </c>
      <c r="E2873" s="62">
        <v>6</v>
      </c>
      <c r="F2873" s="62">
        <v>2015</v>
      </c>
      <c r="G2873" s="62">
        <v>2016</v>
      </c>
      <c r="H2873" s="168">
        <v>1099.8152048192771</v>
      </c>
      <c r="I2873" s="168">
        <v>956.99877108433736</v>
      </c>
      <c r="J2873" s="168">
        <v>1235.1713440963849</v>
      </c>
      <c r="K2873" s="168">
        <v>12091.434860642572</v>
      </c>
      <c r="L2873" s="168">
        <v>3437.8527277108428</v>
      </c>
      <c r="M2873" s="168">
        <v>252.54993168674693</v>
      </c>
      <c r="N2873" s="168">
        <v>11154.253102409639</v>
      </c>
      <c r="O2873" s="168">
        <v>720.10904674698804</v>
      </c>
      <c r="P2873" s="168">
        <v>891.70298807228914</v>
      </c>
      <c r="Q2873" s="168">
        <v>1679.9989509638547</v>
      </c>
      <c r="R2873" s="168">
        <v>0</v>
      </c>
      <c r="S2873" s="168">
        <v>2191.0718391566274</v>
      </c>
      <c r="T2873" s="168">
        <v>2507.1765650602406</v>
      </c>
      <c r="U2873" s="168">
        <v>2952.0539978313232</v>
      </c>
      <c r="V2873" s="168">
        <v>16856.461730361443</v>
      </c>
      <c r="W2873" s="168">
        <v>2320.4404590361441</v>
      </c>
      <c r="X2873" s="168">
        <v>13564.919952867469</v>
      </c>
      <c r="Y2873" s="168">
        <v>1.4574819277108435</v>
      </c>
      <c r="Z2873" s="168">
        <v>132.2997631325301</v>
      </c>
      <c r="AA2873" s="168">
        <v>757.23548313253002</v>
      </c>
      <c r="AB2873" s="168">
        <v>364.11539397590366</v>
      </c>
      <c r="AC2873" s="168">
        <v>3856.0966848192775</v>
      </c>
      <c r="AD2873" s="168">
        <v>1321.6327238554218</v>
      </c>
      <c r="AE2873" s="168">
        <v>0</v>
      </c>
      <c r="AF2873" s="168">
        <v>11484.092674698801</v>
      </c>
      <c r="AG2873" s="168">
        <v>6608.4867048192746</v>
      </c>
      <c r="AH2873" s="43">
        <v>98437.428382907616</v>
      </c>
    </row>
    <row r="2874" spans="1:34">
      <c r="A2874" s="52">
        <v>0</v>
      </c>
      <c r="D2874" s="62">
        <v>2015</v>
      </c>
      <c r="E2874" s="62">
        <v>7</v>
      </c>
      <c r="F2874" s="62">
        <v>2016</v>
      </c>
      <c r="G2874" s="62">
        <v>2016</v>
      </c>
      <c r="H2874" s="168">
        <v>754.15899759036199</v>
      </c>
      <c r="I2874" s="168">
        <v>1043.1286604819277</v>
      </c>
      <c r="J2874" s="168">
        <v>770.60890216867449</v>
      </c>
      <c r="K2874" s="168">
        <v>12951.909311244979</v>
      </c>
      <c r="L2874" s="168">
        <v>3843.0918445783136</v>
      </c>
      <c r="M2874" s="168">
        <v>247.31874783132534</v>
      </c>
      <c r="N2874" s="168">
        <v>12775.814186746988</v>
      </c>
      <c r="O2874" s="168">
        <v>834.25535879518065</v>
      </c>
      <c r="P2874" s="168">
        <v>734.35559554216877</v>
      </c>
      <c r="Q2874" s="168">
        <v>1731.5102275903621</v>
      </c>
      <c r="R2874" s="168">
        <v>0</v>
      </c>
      <c r="S2874" s="168">
        <v>2386.8524518072295</v>
      </c>
      <c r="T2874" s="168">
        <v>2758.9107253012044</v>
      </c>
      <c r="U2874" s="168">
        <v>3009.510908674702</v>
      </c>
      <c r="V2874" s="168">
        <v>19588.086563132536</v>
      </c>
      <c r="W2874" s="168">
        <v>2722.2858343373491</v>
      </c>
      <c r="X2874" s="168">
        <v>14082.341919668683</v>
      </c>
      <c r="Y2874" s="168">
        <v>2.7258048192771085</v>
      </c>
      <c r="Z2874" s="168">
        <v>203.73161409638558</v>
      </c>
      <c r="AA2874" s="168">
        <v>947.63118867469859</v>
      </c>
      <c r="AB2874" s="168">
        <v>394.49100542168674</v>
      </c>
      <c r="AC2874" s="168">
        <v>4836.9769879518071</v>
      </c>
      <c r="AD2874" s="168">
        <v>1442.3271643373496</v>
      </c>
      <c r="AE2874" s="168">
        <v>0</v>
      </c>
      <c r="AF2874" s="168">
        <v>12417.638272771079</v>
      </c>
      <c r="AG2874" s="168">
        <v>7949.4203927710842</v>
      </c>
      <c r="AH2874" s="43">
        <v>108429.08266633537</v>
      </c>
    </row>
    <row r="2875" spans="1:34">
      <c r="A2875" s="52">
        <v>0</v>
      </c>
      <c r="D2875" s="62">
        <v>2015</v>
      </c>
      <c r="E2875" s="62">
        <v>8</v>
      </c>
      <c r="F2875" s="62">
        <v>2016</v>
      </c>
      <c r="G2875" s="62">
        <v>2016</v>
      </c>
      <c r="H2875" s="168">
        <v>802.03330650602334</v>
      </c>
      <c r="I2875" s="168">
        <v>1107.1077918072285</v>
      </c>
      <c r="J2875" s="168">
        <v>1191.9157060240971</v>
      </c>
      <c r="K2875" s="168">
        <v>12892.987934136545</v>
      </c>
      <c r="L2875" s="168">
        <v>3968.2261213253009</v>
      </c>
      <c r="M2875" s="168">
        <v>235.27117289156644</v>
      </c>
      <c r="N2875" s="168">
        <v>12625.966957831326</v>
      </c>
      <c r="O2875" s="168">
        <v>841.96691566265076</v>
      </c>
      <c r="P2875" s="168">
        <v>798.59561626506036</v>
      </c>
      <c r="Q2875" s="168">
        <v>1664.8953359036143</v>
      </c>
      <c r="R2875" s="168">
        <v>0</v>
      </c>
      <c r="S2875" s="168">
        <v>2341.238053012049</v>
      </c>
      <c r="T2875" s="168">
        <v>2859.6641837349412</v>
      </c>
      <c r="U2875" s="168">
        <v>3111.2917221686794</v>
      </c>
      <c r="V2875" s="168">
        <v>19925.789490843363</v>
      </c>
      <c r="W2875" s="168">
        <v>2786.039080722891</v>
      </c>
      <c r="X2875" s="168">
        <v>14740.382521246991</v>
      </c>
      <c r="Y2875" s="168">
        <v>8.2340301204819255</v>
      </c>
      <c r="Z2875" s="168">
        <v>260.42405638554226</v>
      </c>
      <c r="AA2875" s="168">
        <v>964.9318236144577</v>
      </c>
      <c r="AB2875" s="168">
        <v>400.29176734939767</v>
      </c>
      <c r="AC2875" s="168">
        <v>4917.3001209638551</v>
      </c>
      <c r="AD2875" s="168">
        <v>1348.6602703614462</v>
      </c>
      <c r="AE2875" s="168">
        <v>0</v>
      </c>
      <c r="AF2875" s="168">
        <v>12462.092825060237</v>
      </c>
      <c r="AG2875" s="168">
        <v>7805.1477903614459</v>
      </c>
      <c r="AH2875" s="43">
        <v>110060.45459429921</v>
      </c>
    </row>
    <row r="2876" spans="1:34">
      <c r="A2876" s="52">
        <v>0</v>
      </c>
      <c r="D2876" s="62">
        <v>2015</v>
      </c>
      <c r="E2876" s="62">
        <v>9</v>
      </c>
      <c r="F2876" s="62">
        <v>2016</v>
      </c>
      <c r="G2876" s="62">
        <v>2016</v>
      </c>
      <c r="H2876" s="168">
        <v>604.25141253011986</v>
      </c>
      <c r="I2876" s="168">
        <v>1074.2042385542172</v>
      </c>
      <c r="J2876" s="168">
        <v>1474.3638438554212</v>
      </c>
      <c r="K2876" s="168">
        <v>12259.305199196791</v>
      </c>
      <c r="L2876" s="168">
        <v>3560.7604159036132</v>
      </c>
      <c r="M2876" s="168">
        <v>204.9672946987952</v>
      </c>
      <c r="N2876" s="168">
        <v>11174.321927710842</v>
      </c>
      <c r="O2876" s="168">
        <v>822.03903108433758</v>
      </c>
      <c r="P2876" s="168">
        <v>680.82224493975912</v>
      </c>
      <c r="Q2876" s="168">
        <v>1558.0571325301207</v>
      </c>
      <c r="R2876" s="168">
        <v>0</v>
      </c>
      <c r="S2876" s="168">
        <v>2172.1034753012054</v>
      </c>
      <c r="T2876" s="168">
        <v>2660.2500686746989</v>
      </c>
      <c r="U2876" s="168">
        <v>2922.9151359036123</v>
      </c>
      <c r="V2876" s="168">
        <v>17982.031183734947</v>
      </c>
      <c r="W2876" s="168">
        <v>2510.3673777108434</v>
      </c>
      <c r="X2876" s="168">
        <v>14042.750265216868</v>
      </c>
      <c r="Y2876" s="168">
        <v>3.1326783132530127</v>
      </c>
      <c r="Z2876" s="168">
        <v>240.29829156626496</v>
      </c>
      <c r="AA2876" s="168">
        <v>937.42825012048161</v>
      </c>
      <c r="AB2876" s="168">
        <v>373.24767457831331</v>
      </c>
      <c r="AC2876" s="168">
        <v>4340.380683855421</v>
      </c>
      <c r="AD2876" s="168">
        <v>1397.5672592771086</v>
      </c>
      <c r="AE2876" s="168">
        <v>0</v>
      </c>
      <c r="AF2876" s="168">
        <v>11517.433588915666</v>
      </c>
      <c r="AG2876" s="168">
        <v>6977.1833554216864</v>
      </c>
      <c r="AH2876" s="43">
        <v>101490.18202959439</v>
      </c>
    </row>
    <row r="2877" spans="1:34">
      <c r="A2877" s="52">
        <v>0</v>
      </c>
      <c r="D2877" s="62">
        <v>2015</v>
      </c>
      <c r="E2877" s="62">
        <v>10</v>
      </c>
      <c r="F2877" s="62">
        <v>2016</v>
      </c>
      <c r="G2877" s="62">
        <v>2016</v>
      </c>
      <c r="H2877" s="168">
        <v>375.23106987951837</v>
      </c>
      <c r="I2877" s="168">
        <v>950.33203807228881</v>
      </c>
      <c r="J2877" s="168">
        <v>1075.2536621686745</v>
      </c>
      <c r="K2877" s="168">
        <v>10658.422500401604</v>
      </c>
      <c r="L2877" s="168">
        <v>3131.028824939759</v>
      </c>
      <c r="M2877" s="168">
        <v>216.09016542168669</v>
      </c>
      <c r="N2877" s="168">
        <v>8448.9754518072277</v>
      </c>
      <c r="O2877" s="168">
        <v>668.95317445783132</v>
      </c>
      <c r="P2877" s="168">
        <v>536.95983566265033</v>
      </c>
      <c r="Q2877" s="168">
        <v>1332.9337754216867</v>
      </c>
      <c r="R2877" s="168">
        <v>0</v>
      </c>
      <c r="S2877" s="168">
        <v>1999.1300620481923</v>
      </c>
      <c r="T2877" s="168">
        <v>4010.4062060240967</v>
      </c>
      <c r="U2877" s="168">
        <v>2870.3831031325258</v>
      </c>
      <c r="V2877" s="168">
        <v>12177.564587228919</v>
      </c>
      <c r="W2877" s="168">
        <v>1899.9355969879516</v>
      </c>
      <c r="X2877" s="168">
        <v>12961.488529843375</v>
      </c>
      <c r="Y2877" s="168">
        <v>0.6625518072289156</v>
      </c>
      <c r="Z2877" s="168">
        <v>104.49113373493974</v>
      </c>
      <c r="AA2877" s="168">
        <v>862.45883204819279</v>
      </c>
      <c r="AB2877" s="168">
        <v>357.06041325301209</v>
      </c>
      <c r="AC2877" s="168">
        <v>3172.4706038554214</v>
      </c>
      <c r="AD2877" s="168">
        <v>1311.4795185542166</v>
      </c>
      <c r="AE2877" s="168">
        <v>0</v>
      </c>
      <c r="AF2877" s="168">
        <v>10545.60768192771</v>
      </c>
      <c r="AG2877" s="168">
        <v>4968.5881240963863</v>
      </c>
      <c r="AH2877" s="43">
        <v>84635.907442775089</v>
      </c>
    </row>
    <row r="2878" spans="1:34">
      <c r="A2878" s="52">
        <v>0</v>
      </c>
      <c r="D2878" s="62">
        <v>2015</v>
      </c>
      <c r="E2878" s="62">
        <v>11</v>
      </c>
      <c r="F2878" s="62">
        <v>2016</v>
      </c>
      <c r="G2878" s="62">
        <v>2016</v>
      </c>
      <c r="H2878" s="168">
        <v>474.86138843373448</v>
      </c>
      <c r="I2878" s="168">
        <v>828.82545253012051</v>
      </c>
      <c r="J2878" s="168">
        <v>1043.3836843373495</v>
      </c>
      <c r="K2878" s="168">
        <v>8955.2611847389526</v>
      </c>
      <c r="L2878" s="168">
        <v>2891.0025787951809</v>
      </c>
      <c r="M2878" s="168">
        <v>210.01353771084337</v>
      </c>
      <c r="N2878" s="168">
        <v>5735.670271084341</v>
      </c>
      <c r="O2878" s="168">
        <v>591.30314144578335</v>
      </c>
      <c r="P2878" s="168">
        <v>368.02484445783131</v>
      </c>
      <c r="Q2878" s="168">
        <v>1158.0498115662651</v>
      </c>
      <c r="R2878" s="168">
        <v>0</v>
      </c>
      <c r="S2878" s="168">
        <v>1760.8964445783129</v>
      </c>
      <c r="T2878" s="168">
        <v>2950.8505481927718</v>
      </c>
      <c r="U2878" s="168">
        <v>2669.2839151807252</v>
      </c>
      <c r="V2878" s="168">
        <v>10133.178273012045</v>
      </c>
      <c r="W2878" s="168">
        <v>1474.5437265060243</v>
      </c>
      <c r="X2878" s="168">
        <v>10663.807342174698</v>
      </c>
      <c r="Y2878" s="168">
        <v>1.8981927710843376E-2</v>
      </c>
      <c r="Z2878" s="168">
        <v>10.417797349397592</v>
      </c>
      <c r="AA2878" s="168">
        <v>775.42333012048175</v>
      </c>
      <c r="AB2878" s="168">
        <v>318.02285325301199</v>
      </c>
      <c r="AC2878" s="168">
        <v>2338.7516612048198</v>
      </c>
      <c r="AD2878" s="168">
        <v>1127.0057884337355</v>
      </c>
      <c r="AE2878" s="168">
        <v>0</v>
      </c>
      <c r="AF2878" s="168">
        <v>9076.1377590361426</v>
      </c>
      <c r="AG2878" s="168">
        <v>4035.6252951807242</v>
      </c>
      <c r="AH2878" s="43">
        <v>69590.359611250999</v>
      </c>
    </row>
    <row r="2879" spans="1:34">
      <c r="A2879" s="52">
        <v>0</v>
      </c>
      <c r="D2879" s="62">
        <v>2015</v>
      </c>
      <c r="E2879" s="62">
        <v>12</v>
      </c>
      <c r="F2879" s="62">
        <v>2016</v>
      </c>
      <c r="G2879" s="62">
        <v>2016</v>
      </c>
      <c r="H2879" s="168">
        <v>520.70242554216861</v>
      </c>
      <c r="I2879" s="168">
        <v>685.38316481927711</v>
      </c>
      <c r="J2879" s="168">
        <v>685.56261301204847</v>
      </c>
      <c r="K2879" s="168">
        <v>6812.968851004016</v>
      </c>
      <c r="L2879" s="168">
        <v>2730.2428851807208</v>
      </c>
      <c r="M2879" s="168">
        <v>209.30019445783134</v>
      </c>
      <c r="N2879" s="168">
        <v>3619.0781626506023</v>
      </c>
      <c r="O2879" s="168">
        <v>481.20348795180729</v>
      </c>
      <c r="P2879" s="168">
        <v>281.2195000000001</v>
      </c>
      <c r="Q2879" s="168">
        <v>1011.3062673493971</v>
      </c>
      <c r="R2879" s="168">
        <v>0</v>
      </c>
      <c r="S2879" s="168">
        <v>1383.1098644578312</v>
      </c>
      <c r="T2879" s="168">
        <v>2122.1010325301213</v>
      </c>
      <c r="U2879" s="168">
        <v>2695.9603380722847</v>
      </c>
      <c r="V2879" s="168">
        <v>7903.6342162650599</v>
      </c>
      <c r="W2879" s="168">
        <v>1060.0365566265061</v>
      </c>
      <c r="X2879" s="168">
        <v>8174.9940295662682</v>
      </c>
      <c r="Y2879" s="168">
        <v>7.5762650602409637E-2</v>
      </c>
      <c r="Z2879" s="168">
        <v>25.386856867469891</v>
      </c>
      <c r="AA2879" s="168">
        <v>407.49649373493986</v>
      </c>
      <c r="AB2879" s="168">
        <v>205.69188240963857</v>
      </c>
      <c r="AC2879" s="168">
        <v>1648.0899773493977</v>
      </c>
      <c r="AD2879" s="168">
        <v>1011.3164491566267</v>
      </c>
      <c r="AE2879" s="168">
        <v>0</v>
      </c>
      <c r="AF2879" s="168">
        <v>8358.6906790361445</v>
      </c>
      <c r="AG2879" s="168">
        <v>2382.1009686746993</v>
      </c>
      <c r="AH2879" s="43">
        <v>54415.652659365463</v>
      </c>
    </row>
    <row r="2880" spans="1:34">
      <c r="A2880" s="52">
        <v>0</v>
      </c>
      <c r="D2880" s="62">
        <v>2016</v>
      </c>
      <c r="E2880" s="62">
        <v>1</v>
      </c>
      <c r="F2880" s="62">
        <v>2016</v>
      </c>
      <c r="G2880" s="62">
        <v>2016</v>
      </c>
      <c r="H2880" s="168">
        <v>527.31009325301193</v>
      </c>
      <c r="I2880" s="168">
        <v>724.68078831325306</v>
      </c>
      <c r="J2880" s="168">
        <v>441.78776506024087</v>
      </c>
      <c r="K2880" s="168">
        <v>7507.6015905220884</v>
      </c>
      <c r="L2880" s="168">
        <v>2928.1822862650615</v>
      </c>
      <c r="M2880" s="168">
        <v>213.44687783132531</v>
      </c>
      <c r="N2880" s="168">
        <v>3927.3339393975898</v>
      </c>
      <c r="O2880" s="168">
        <v>558.30738554216873</v>
      </c>
      <c r="P2880" s="168">
        <v>228.91113253012034</v>
      </c>
      <c r="Q2880" s="168">
        <v>1021.0291873493978</v>
      </c>
      <c r="R2880" s="168">
        <v>0</v>
      </c>
      <c r="S2880" s="168">
        <v>1744.2622867469875</v>
      </c>
      <c r="T2880" s="168">
        <v>1687.6118361445779</v>
      </c>
      <c r="U2880" s="168">
        <v>6205.2793265060373</v>
      </c>
      <c r="V2880" s="168">
        <v>7311.5670379518051</v>
      </c>
      <c r="W2880" s="168">
        <v>1219.4981050602414</v>
      </c>
      <c r="X2880" s="168">
        <v>7274.51987386988</v>
      </c>
      <c r="Y2880" s="168">
        <v>0</v>
      </c>
      <c r="Z2880" s="168">
        <v>0.21377493975903611</v>
      </c>
      <c r="AA2880" s="168">
        <v>598.9042838554218</v>
      </c>
      <c r="AB2880" s="168">
        <v>278.12295710843375</v>
      </c>
      <c r="AC2880" s="168">
        <v>1970.2812563855421</v>
      </c>
      <c r="AD2880" s="168">
        <v>979.47837469879528</v>
      </c>
      <c r="AE2880" s="168">
        <v>0</v>
      </c>
      <c r="AF2880" s="168">
        <v>8879.4866537349408</v>
      </c>
      <c r="AG2880" s="168">
        <v>2465.4862737349385</v>
      </c>
      <c r="AH2880" s="43">
        <v>58693.303086801629</v>
      </c>
    </row>
    <row r="2881" spans="1:34">
      <c r="A2881" s="52">
        <v>0</v>
      </c>
      <c r="D2881" s="62">
        <v>2016</v>
      </c>
      <c r="E2881" s="62">
        <v>2</v>
      </c>
      <c r="F2881" s="62">
        <v>2016</v>
      </c>
      <c r="G2881" s="62">
        <v>2016</v>
      </c>
      <c r="H2881" s="168">
        <v>961.78131831325209</v>
      </c>
      <c r="I2881" s="168">
        <v>621.5998510843375</v>
      </c>
      <c r="J2881" s="168">
        <v>494.97163855421707</v>
      </c>
      <c r="K2881" s="168">
        <v>4960.6844237751011</v>
      </c>
      <c r="L2881" s="168">
        <v>2486.0878033734948</v>
      </c>
      <c r="M2881" s="168">
        <v>204.27640481927708</v>
      </c>
      <c r="N2881" s="168">
        <v>3524.530458433735</v>
      </c>
      <c r="O2881" s="168">
        <v>482.30527566265067</v>
      </c>
      <c r="P2881" s="168">
        <v>277.82726144578322</v>
      </c>
      <c r="Q2881" s="168">
        <v>875.10091481927702</v>
      </c>
      <c r="R2881" s="168">
        <v>0</v>
      </c>
      <c r="S2881" s="168">
        <v>1254.8056072289155</v>
      </c>
      <c r="T2881" s="168">
        <v>1174.0168987951809</v>
      </c>
      <c r="U2881" s="168">
        <v>4933.471055421689</v>
      </c>
      <c r="V2881" s="168">
        <v>6478.9787812048198</v>
      </c>
      <c r="W2881" s="168">
        <v>1039.2128019277104</v>
      </c>
      <c r="X2881" s="168">
        <v>6448.411206477108</v>
      </c>
      <c r="Y2881" s="168">
        <v>0</v>
      </c>
      <c r="Z2881" s="168">
        <v>1.8323566265060245</v>
      </c>
      <c r="AA2881" s="168">
        <v>586.16353518072253</v>
      </c>
      <c r="AB2881" s="168">
        <v>241.22792867469875</v>
      </c>
      <c r="AC2881" s="168">
        <v>1817.0172024096387</v>
      </c>
      <c r="AD2881" s="168">
        <v>793.25314915662625</v>
      </c>
      <c r="AE2881" s="168">
        <v>0</v>
      </c>
      <c r="AF2881" s="168">
        <v>8001.5399132530101</v>
      </c>
      <c r="AG2881" s="168">
        <v>2128.0141122891569</v>
      </c>
      <c r="AH2881" s="43">
        <v>49787.109898926908</v>
      </c>
    </row>
    <row r="2882" spans="1:34">
      <c r="A2882" s="52">
        <v>0</v>
      </c>
      <c r="D2882" s="62">
        <v>2016</v>
      </c>
      <c r="E2882" s="62">
        <v>3</v>
      </c>
      <c r="F2882" s="62">
        <v>2016</v>
      </c>
      <c r="G2882" s="62">
        <v>2016</v>
      </c>
      <c r="H2882" s="168">
        <v>1065.4452719277106</v>
      </c>
      <c r="I2882" s="168">
        <v>794.54329662650616</v>
      </c>
      <c r="J2882" s="168">
        <v>630.44498795180732</v>
      </c>
      <c r="K2882" s="168">
        <v>7953.8923782329348</v>
      </c>
      <c r="L2882" s="168">
        <v>2873.6141387951811</v>
      </c>
      <c r="M2882" s="168">
        <v>230.03060746987944</v>
      </c>
      <c r="N2882" s="168">
        <v>5378.5300420481926</v>
      </c>
      <c r="O2882" s="168">
        <v>591.36155759036171</v>
      </c>
      <c r="P2882" s="168">
        <v>539.64436927710835</v>
      </c>
      <c r="Q2882" s="168">
        <v>1088.0561990361443</v>
      </c>
      <c r="R2882" s="168">
        <v>0</v>
      </c>
      <c r="S2882" s="168">
        <v>1622.5855560240968</v>
      </c>
      <c r="T2882" s="168">
        <v>1423.9224867469882</v>
      </c>
      <c r="U2882" s="168">
        <v>3116.1347349397556</v>
      </c>
      <c r="V2882" s="168">
        <v>9169.5452473493988</v>
      </c>
      <c r="W2882" s="168">
        <v>1381.4417272289156</v>
      </c>
      <c r="X2882" s="168">
        <v>8796.3649758650608</v>
      </c>
      <c r="Y2882" s="168">
        <v>0</v>
      </c>
      <c r="Z2882" s="168">
        <v>4.5605320481927745</v>
      </c>
      <c r="AA2882" s="168">
        <v>716.60029084337361</v>
      </c>
      <c r="AB2882" s="168">
        <v>277.6655807228916</v>
      </c>
      <c r="AC2882" s="168">
        <v>1933.7613060240958</v>
      </c>
      <c r="AD2882" s="168">
        <v>973.39980650602399</v>
      </c>
      <c r="AE2882" s="168">
        <v>0</v>
      </c>
      <c r="AF2882" s="168">
        <v>9379.5828983132524</v>
      </c>
      <c r="AG2882" s="168">
        <v>2923.2071363855425</v>
      </c>
      <c r="AH2882" s="43">
        <v>62864.335127953411</v>
      </c>
    </row>
    <row r="2883" spans="1:34">
      <c r="A2883" s="52">
        <v>0</v>
      </c>
      <c r="D2883" s="62">
        <v>2016</v>
      </c>
      <c r="E2883" s="62">
        <v>4</v>
      </c>
      <c r="F2883" s="62">
        <v>2016</v>
      </c>
      <c r="G2883" s="62">
        <v>2016</v>
      </c>
      <c r="H2883" s="168">
        <v>1125.8088838554215</v>
      </c>
      <c r="I2883" s="168">
        <v>873.54087289156621</v>
      </c>
      <c r="J2883" s="168">
        <v>689.89097590361462</v>
      </c>
      <c r="K2883" s="168">
        <v>9034.2748052208844</v>
      </c>
      <c r="L2883" s="168">
        <v>3095.1238221686735</v>
      </c>
      <c r="M2883" s="168">
        <v>221.90348168674697</v>
      </c>
      <c r="N2883" s="168">
        <v>6912.493983253009</v>
      </c>
      <c r="O2883" s="168">
        <v>688.72520722891556</v>
      </c>
      <c r="P2883" s="168">
        <v>652.05608614457799</v>
      </c>
      <c r="Q2883" s="168">
        <v>1217.4230187951805</v>
      </c>
      <c r="R2883" s="168">
        <v>0</v>
      </c>
      <c r="S2883" s="168">
        <v>1598.2960391566262</v>
      </c>
      <c r="T2883" s="168">
        <v>2208.9975951807223</v>
      </c>
      <c r="U2883" s="168">
        <v>3105.9111957831292</v>
      </c>
      <c r="V2883" s="168">
        <v>10464.420962168677</v>
      </c>
      <c r="W2883" s="168">
        <v>1703.9868973493976</v>
      </c>
      <c r="X2883" s="168">
        <v>10270.574069725304</v>
      </c>
      <c r="Y2883" s="168">
        <v>0</v>
      </c>
      <c r="Z2883" s="168">
        <v>19.616395662650604</v>
      </c>
      <c r="AA2883" s="168">
        <v>576.80843999999991</v>
      </c>
      <c r="AB2883" s="168">
        <v>311.5495479518072</v>
      </c>
      <c r="AC2883" s="168">
        <v>2360.0269561445784</v>
      </c>
      <c r="AD2883" s="168">
        <v>1118.8709953012049</v>
      </c>
      <c r="AE2883" s="168">
        <v>0</v>
      </c>
      <c r="AF2883" s="168">
        <v>9980.9331973493972</v>
      </c>
      <c r="AG2883" s="168">
        <v>4152.0712828915657</v>
      </c>
      <c r="AH2883" s="43">
        <v>72383.304711813646</v>
      </c>
    </row>
    <row r="2884" spans="1:34">
      <c r="A2884" s="52">
        <v>0</v>
      </c>
      <c r="D2884" s="62">
        <v>2016</v>
      </c>
      <c r="E2884" s="62">
        <v>5</v>
      </c>
      <c r="F2884" s="62">
        <v>2016</v>
      </c>
      <c r="G2884" s="62">
        <v>2017</v>
      </c>
      <c r="H2884" s="168">
        <v>942.14938373494078</v>
      </c>
      <c r="I2884" s="168">
        <v>950.35848975903639</v>
      </c>
      <c r="J2884" s="168">
        <v>934.3894795180729</v>
      </c>
      <c r="K2884" s="168">
        <v>11167.608074136546</v>
      </c>
      <c r="L2884" s="168">
        <v>3504.847370120483</v>
      </c>
      <c r="M2884" s="168">
        <v>238.67940686746982</v>
      </c>
      <c r="N2884" s="168">
        <v>9980.4218656626508</v>
      </c>
      <c r="O2884" s="168">
        <v>748.68742409638571</v>
      </c>
      <c r="P2884" s="168">
        <v>799.62201265060253</v>
      </c>
      <c r="Q2884" s="168">
        <v>1460.6888863855427</v>
      </c>
      <c r="R2884" s="168">
        <v>0</v>
      </c>
      <c r="S2884" s="168">
        <v>2250.2175060240975</v>
      </c>
      <c r="T2884" s="168">
        <v>2349.8316795180717</v>
      </c>
      <c r="U2884" s="168">
        <v>3374.1768632530116</v>
      </c>
      <c r="V2884" s="168">
        <v>13249.220518433731</v>
      </c>
      <c r="W2884" s="168">
        <v>2147.5424260240961</v>
      </c>
      <c r="X2884" s="168">
        <v>11631.961039055426</v>
      </c>
      <c r="Y2884" s="168">
        <v>4.8014939759036146E-2</v>
      </c>
      <c r="Z2884" s="168">
        <v>38.937578313253006</v>
      </c>
      <c r="AA2884" s="168">
        <v>754.64434457831294</v>
      </c>
      <c r="AB2884" s="168">
        <v>356.44866313252993</v>
      </c>
      <c r="AC2884" s="168">
        <v>3365.8223103614459</v>
      </c>
      <c r="AD2884" s="168">
        <v>1294.0442786746989</v>
      </c>
      <c r="AE2884" s="168">
        <v>0</v>
      </c>
      <c r="AF2884" s="168">
        <v>11379.967876626501</v>
      </c>
      <c r="AG2884" s="168">
        <v>5546.1804187951811</v>
      </c>
      <c r="AH2884" s="43">
        <v>88466.495910661833</v>
      </c>
    </row>
    <row r="2885" spans="1:34">
      <c r="A2885" s="52">
        <v>0</v>
      </c>
      <c r="D2885" s="62">
        <v>2016</v>
      </c>
      <c r="E2885" s="62">
        <v>6</v>
      </c>
      <c r="F2885" s="62">
        <v>2016</v>
      </c>
      <c r="G2885" s="62">
        <v>2017</v>
      </c>
      <c r="H2885" s="168">
        <v>1091.6823433734937</v>
      </c>
      <c r="I2885" s="168">
        <v>923.88755421686744</v>
      </c>
      <c r="J2885" s="168">
        <v>1141.1373879518071</v>
      </c>
      <c r="K2885" s="168">
        <v>11509.4478264257</v>
      </c>
      <c r="L2885" s="168">
        <v>3570.0516819277123</v>
      </c>
      <c r="M2885" s="168">
        <v>262.45674108433735</v>
      </c>
      <c r="N2885" s="168">
        <v>11500.591167108438</v>
      </c>
      <c r="O2885" s="168">
        <v>736.62002795180717</v>
      </c>
      <c r="P2885" s="168">
        <v>896.50047409638546</v>
      </c>
      <c r="Q2885" s="168">
        <v>1650.9893531325295</v>
      </c>
      <c r="R2885" s="168">
        <v>0</v>
      </c>
      <c r="S2885" s="168">
        <v>2223.4073789156628</v>
      </c>
      <c r="T2885" s="168">
        <v>2512.8396409638553</v>
      </c>
      <c r="U2885" s="168">
        <v>2941.5166861445764</v>
      </c>
      <c r="V2885" s="168">
        <v>16448.973003132531</v>
      </c>
      <c r="W2885" s="168">
        <v>2336.5512115662664</v>
      </c>
      <c r="X2885" s="168">
        <v>12415.448014959038</v>
      </c>
      <c r="Y2885" s="168">
        <v>0.35213614457831327</v>
      </c>
      <c r="Z2885" s="168">
        <v>129.01826602409639</v>
      </c>
      <c r="AA2885" s="168">
        <v>760.43559397590377</v>
      </c>
      <c r="AB2885" s="168">
        <v>354.08555180722891</v>
      </c>
      <c r="AC2885" s="168">
        <v>3937.5690742168663</v>
      </c>
      <c r="AD2885" s="168">
        <v>1276.7756190361447</v>
      </c>
      <c r="AE2885" s="168">
        <v>0</v>
      </c>
      <c r="AF2885" s="168">
        <v>11483.691542168677</v>
      </c>
      <c r="AG2885" s="168">
        <v>6396.4551060240929</v>
      </c>
      <c r="AH2885" s="43">
        <v>96500.483382348568</v>
      </c>
    </row>
    <row r="2886" spans="1:34">
      <c r="A2886" s="52">
        <v>0</v>
      </c>
      <c r="D2886" s="62">
        <v>2016</v>
      </c>
      <c r="E2886" s="62">
        <v>7</v>
      </c>
      <c r="F2886" s="62">
        <v>2017</v>
      </c>
      <c r="G2886" s="62">
        <v>2017</v>
      </c>
      <c r="H2886" s="168">
        <v>748.58217831325351</v>
      </c>
      <c r="I2886" s="168">
        <v>1007.0374340963861</v>
      </c>
      <c r="J2886" s="168">
        <v>759.21522891566258</v>
      </c>
      <c r="K2886" s="168">
        <v>12326.065012449795</v>
      </c>
      <c r="L2886" s="168">
        <v>3990.8738361445808</v>
      </c>
      <c r="M2886" s="168">
        <v>257.02035289156629</v>
      </c>
      <c r="N2886" s="168">
        <v>13172.501505903614</v>
      </c>
      <c r="O2886" s="168">
        <v>848.6744207228918</v>
      </c>
      <c r="P2886" s="168">
        <v>738.30653072289158</v>
      </c>
      <c r="Q2886" s="168">
        <v>1701.6111521686744</v>
      </c>
      <c r="R2886" s="168">
        <v>0</v>
      </c>
      <c r="S2886" s="168">
        <v>2422.077295180723</v>
      </c>
      <c r="T2886" s="168">
        <v>2765.1424048192766</v>
      </c>
      <c r="U2886" s="168">
        <v>2998.76850542169</v>
      </c>
      <c r="V2886" s="168">
        <v>19113.952060481926</v>
      </c>
      <c r="W2886" s="168">
        <v>2741.1865879518073</v>
      </c>
      <c r="X2886" s="168">
        <v>10881.779463016874</v>
      </c>
      <c r="Y2886" s="168">
        <v>0.65857036144578329</v>
      </c>
      <c r="Z2886" s="168">
        <v>198.67835710843366</v>
      </c>
      <c r="AA2886" s="168">
        <v>951.63592024096386</v>
      </c>
      <c r="AB2886" s="168">
        <v>383.62444337349382</v>
      </c>
      <c r="AC2886" s="168">
        <v>4939.1736144578281</v>
      </c>
      <c r="AD2886" s="168">
        <v>1393.3736089156628</v>
      </c>
      <c r="AE2886" s="168">
        <v>0</v>
      </c>
      <c r="AF2886" s="168">
        <v>12417.204532048194</v>
      </c>
      <c r="AG2886" s="168">
        <v>7694.3652809638588</v>
      </c>
      <c r="AH2886" s="43">
        <v>104451.50829667151</v>
      </c>
    </row>
    <row r="2887" spans="1:34">
      <c r="A2887" s="52">
        <v>0</v>
      </c>
      <c r="D2887" s="62">
        <v>2016</v>
      </c>
      <c r="E2887" s="62">
        <v>8</v>
      </c>
      <c r="F2887" s="62">
        <v>2017</v>
      </c>
      <c r="G2887" s="62">
        <v>2017</v>
      </c>
      <c r="H2887" s="168">
        <v>796.10246855421576</v>
      </c>
      <c r="I2887" s="168">
        <v>1068.8029503614455</v>
      </c>
      <c r="J2887" s="168">
        <v>1115.1157469879527</v>
      </c>
      <c r="K2887" s="168">
        <v>12270.146781365464</v>
      </c>
      <c r="L2887" s="168">
        <v>4120.8200178313245</v>
      </c>
      <c r="M2887" s="168">
        <v>244.50018614457838</v>
      </c>
      <c r="N2887" s="168">
        <v>13018.001540602407</v>
      </c>
      <c r="O2887" s="168">
        <v>856.24465060240982</v>
      </c>
      <c r="P2887" s="168">
        <v>802.89217168674702</v>
      </c>
      <c r="Q2887" s="168">
        <v>1636.1465416867475</v>
      </c>
      <c r="R2887" s="168">
        <v>0</v>
      </c>
      <c r="S2887" s="168">
        <v>2375.7897253012047</v>
      </c>
      <c r="T2887" s="168">
        <v>2866.1234397590365</v>
      </c>
      <c r="U2887" s="168">
        <v>3100.1860138554266</v>
      </c>
      <c r="V2887" s="168">
        <v>19455.438433975902</v>
      </c>
      <c r="W2887" s="168">
        <v>2805.3824713253016</v>
      </c>
      <c r="X2887" s="168">
        <v>11422.072081599996</v>
      </c>
      <c r="Y2887" s="168">
        <v>1.9893897590361445</v>
      </c>
      <c r="Z2887" s="168">
        <v>253.96462843373496</v>
      </c>
      <c r="AA2887" s="168">
        <v>969.00966843373476</v>
      </c>
      <c r="AB2887" s="168">
        <v>389.26541879518089</v>
      </c>
      <c r="AC2887" s="168">
        <v>5021.1938308433746</v>
      </c>
      <c r="AD2887" s="168">
        <v>1302.8858324096386</v>
      </c>
      <c r="AE2887" s="168">
        <v>0</v>
      </c>
      <c r="AF2887" s="168">
        <v>12461.657531566265</v>
      </c>
      <c r="AG2887" s="168">
        <v>7554.721627951807</v>
      </c>
      <c r="AH2887" s="43">
        <v>105908.45314983293</v>
      </c>
    </row>
    <row r="2888" spans="1:34">
      <c r="A2888" s="52">
        <v>0</v>
      </c>
      <c r="D2888" s="62">
        <v>2016</v>
      </c>
      <c r="E2888" s="62">
        <v>9</v>
      </c>
      <c r="F2888" s="62">
        <v>2017</v>
      </c>
      <c r="G2888" s="62">
        <v>2017</v>
      </c>
      <c r="H2888" s="168">
        <v>599.78312277108375</v>
      </c>
      <c r="I2888" s="168">
        <v>1037.0378277108427</v>
      </c>
      <c r="J2888" s="168">
        <v>1339.4840180722902</v>
      </c>
      <c r="K2888" s="168">
        <v>11668.76203196787</v>
      </c>
      <c r="L2888" s="168">
        <v>3697.6856539759037</v>
      </c>
      <c r="M2888" s="168">
        <v>213.00757373493971</v>
      </c>
      <c r="N2888" s="168">
        <v>11521.283126746986</v>
      </c>
      <c r="O2888" s="168">
        <v>836.68197734939758</v>
      </c>
      <c r="P2888" s="168">
        <v>684.48516325301193</v>
      </c>
      <c r="Q2888" s="168">
        <v>1531.1531807228919</v>
      </c>
      <c r="R2888" s="168">
        <v>0</v>
      </c>
      <c r="S2888" s="168">
        <v>2204.1590825301205</v>
      </c>
      <c r="T2888" s="168">
        <v>2666.2588987951804</v>
      </c>
      <c r="U2888" s="168">
        <v>2912.4818349397565</v>
      </c>
      <c r="V2888" s="168">
        <v>17560.893009036146</v>
      </c>
      <c r="W2888" s="168">
        <v>2527.7967874698793</v>
      </c>
      <c r="X2888" s="168">
        <v>10811.579029975903</v>
      </c>
      <c r="Y2888" s="168">
        <v>0.75687337349397588</v>
      </c>
      <c r="Z2888" s="168">
        <v>234.33805301204814</v>
      </c>
      <c r="AA2888" s="168">
        <v>941.38986361445802</v>
      </c>
      <c r="AB2888" s="168">
        <v>362.96627662650616</v>
      </c>
      <c r="AC2888" s="168">
        <v>4432.0851233734938</v>
      </c>
      <c r="AD2888" s="168">
        <v>1350.1328851807225</v>
      </c>
      <c r="AE2888" s="168">
        <v>0</v>
      </c>
      <c r="AF2888" s="168">
        <v>11517.031291807227</v>
      </c>
      <c r="AG2888" s="168">
        <v>6753.3222192771082</v>
      </c>
      <c r="AH2888" s="43">
        <v>97404.554905317273</v>
      </c>
    </row>
    <row r="2889" spans="1:34">
      <c r="A2889" s="52">
        <v>0</v>
      </c>
      <c r="D2889" s="62">
        <v>2016</v>
      </c>
      <c r="E2889" s="62">
        <v>10</v>
      </c>
      <c r="F2889" s="62">
        <v>2017</v>
      </c>
      <c r="G2889" s="62">
        <v>2017</v>
      </c>
      <c r="H2889" s="168">
        <v>372.45632891566311</v>
      </c>
      <c r="I2889" s="168">
        <v>917.45148361445786</v>
      </c>
      <c r="J2889" s="168">
        <v>1059.3557289156631</v>
      </c>
      <c r="K2889" s="168">
        <v>10149.474244016063</v>
      </c>
      <c r="L2889" s="168">
        <v>3251.4291937349412</v>
      </c>
      <c r="M2889" s="168">
        <v>224.56676277108431</v>
      </c>
      <c r="N2889" s="168">
        <v>8711.3150078313247</v>
      </c>
      <c r="O2889" s="168">
        <v>686.40167132530144</v>
      </c>
      <c r="P2889" s="168">
        <v>539.84875421686741</v>
      </c>
      <c r="Q2889" s="168">
        <v>1309.9171701204818</v>
      </c>
      <c r="R2889" s="168">
        <v>0</v>
      </c>
      <c r="S2889" s="168">
        <v>2028.6329512048194</v>
      </c>
      <c r="T2889" s="168">
        <v>4019.4646963855416</v>
      </c>
      <c r="U2889" s="168">
        <v>2860.137314457827</v>
      </c>
      <c r="V2889" s="168">
        <v>11705.133602650609</v>
      </c>
      <c r="W2889" s="168">
        <v>1913.1267961445776</v>
      </c>
      <c r="X2889" s="168">
        <v>9952.8773043855417</v>
      </c>
      <c r="Y2889" s="168">
        <v>0.16007638554216866</v>
      </c>
      <c r="Z2889" s="168">
        <v>101.89938795180727</v>
      </c>
      <c r="AA2889" s="168">
        <v>866.10362144578289</v>
      </c>
      <c r="AB2889" s="168">
        <v>347.22490602409636</v>
      </c>
      <c r="AC2889" s="168">
        <v>3239.4992033734948</v>
      </c>
      <c r="AD2889" s="168">
        <v>1266.9670203614457</v>
      </c>
      <c r="AE2889" s="168">
        <v>0</v>
      </c>
      <c r="AF2889" s="168">
        <v>10545.239330120481</v>
      </c>
      <c r="AG2889" s="168">
        <v>4809.1722501204822</v>
      </c>
      <c r="AH2889" s="43">
        <v>80877.854806473886</v>
      </c>
    </row>
    <row r="2890" spans="1:34">
      <c r="A2890" s="52">
        <v>0</v>
      </c>
      <c r="D2890" s="62">
        <v>2016</v>
      </c>
      <c r="E2890" s="62">
        <v>11</v>
      </c>
      <c r="F2890" s="62">
        <v>2017</v>
      </c>
      <c r="G2890" s="62">
        <v>2017</v>
      </c>
      <c r="H2890" s="168">
        <v>471.34990590361377</v>
      </c>
      <c r="I2890" s="168">
        <v>800.14890650602433</v>
      </c>
      <c r="J2890" s="168">
        <v>1027.9569578313251</v>
      </c>
      <c r="K2890" s="168">
        <v>8533.1208473895567</v>
      </c>
      <c r="L2890" s="168">
        <v>3002.1729946987953</v>
      </c>
      <c r="M2890" s="168">
        <v>218.25176638554217</v>
      </c>
      <c r="N2890" s="168">
        <v>5913.7620646987962</v>
      </c>
      <c r="O2890" s="168">
        <v>610.17470313253011</v>
      </c>
      <c r="P2890" s="168">
        <v>370.00486927710853</v>
      </c>
      <c r="Q2890" s="168">
        <v>1138.0530375903622</v>
      </c>
      <c r="R2890" s="168">
        <v>0</v>
      </c>
      <c r="S2890" s="168">
        <v>1786.8835144578311</v>
      </c>
      <c r="T2890" s="168">
        <v>2957.5157710843368</v>
      </c>
      <c r="U2890" s="168">
        <v>2659.7559469879543</v>
      </c>
      <c r="V2890" s="168">
        <v>9740.0596527710841</v>
      </c>
      <c r="W2890" s="168">
        <v>1484.7814419277106</v>
      </c>
      <c r="X2890" s="168">
        <v>7889.4860046457816</v>
      </c>
      <c r="Y2890" s="168">
        <v>4.5861445783132527E-3</v>
      </c>
      <c r="Z2890" s="168">
        <v>10.159399518072291</v>
      </c>
      <c r="AA2890" s="168">
        <v>778.70030361445765</v>
      </c>
      <c r="AB2890" s="168">
        <v>309.2626660240964</v>
      </c>
      <c r="AC2890" s="168">
        <v>2388.165278554216</v>
      </c>
      <c r="AD2890" s="168">
        <v>1088.7544528915657</v>
      </c>
      <c r="AE2890" s="168">
        <v>0</v>
      </c>
      <c r="AF2890" s="168">
        <v>9075.8207349397599</v>
      </c>
      <c r="AG2890" s="168">
        <v>3906.1432939759043</v>
      </c>
      <c r="AH2890" s="43">
        <v>66160.489100951003</v>
      </c>
    </row>
    <row r="2891" spans="1:34">
      <c r="A2891" s="52">
        <v>0</v>
      </c>
      <c r="D2891" s="62">
        <v>2016</v>
      </c>
      <c r="E2891" s="62">
        <v>12</v>
      </c>
      <c r="F2891" s="62">
        <v>2017</v>
      </c>
      <c r="G2891" s="62">
        <v>2017</v>
      </c>
      <c r="H2891" s="168">
        <v>516.85195987951795</v>
      </c>
      <c r="I2891" s="168">
        <v>661.66958096385531</v>
      </c>
      <c r="J2891" s="168">
        <v>675.4263734939758</v>
      </c>
      <c r="K2891" s="168">
        <v>6500.0183700401567</v>
      </c>
      <c r="L2891" s="168">
        <v>2835.231458795181</v>
      </c>
      <c r="M2891" s="168">
        <v>217.51044072289153</v>
      </c>
      <c r="N2891" s="168">
        <v>3731.4500548192768</v>
      </c>
      <c r="O2891" s="168">
        <v>502.09280722891566</v>
      </c>
      <c r="P2891" s="168">
        <v>282.7324999999999</v>
      </c>
      <c r="Q2891" s="168">
        <v>993.84340638554193</v>
      </c>
      <c r="R2891" s="168">
        <v>0</v>
      </c>
      <c r="S2891" s="168">
        <v>1403.5216114457821</v>
      </c>
      <c r="T2891" s="168">
        <v>2126.8943204819275</v>
      </c>
      <c r="U2891" s="168">
        <v>2686.3371487951763</v>
      </c>
      <c r="V2891" s="168">
        <v>7597.0111909638572</v>
      </c>
      <c r="W2891" s="168">
        <v>1067.3963604819278</v>
      </c>
      <c r="X2891" s="168">
        <v>5562.8430810024092</v>
      </c>
      <c r="Y2891" s="168">
        <v>1.8304698795180725E-2</v>
      </c>
      <c r="Z2891" s="168">
        <v>24.757173975903619</v>
      </c>
      <c r="AA2891" s="168">
        <v>409.2185920481927</v>
      </c>
      <c r="AB2891" s="168">
        <v>200.02593927710842</v>
      </c>
      <c r="AC2891" s="168">
        <v>1682.911155180723</v>
      </c>
      <c r="AD2891" s="168">
        <v>976.99168771084362</v>
      </c>
      <c r="AE2891" s="168">
        <v>0</v>
      </c>
      <c r="AF2891" s="168">
        <v>8358.3987149397581</v>
      </c>
      <c r="AG2891" s="168">
        <v>2305.6718708433732</v>
      </c>
      <c r="AH2891" s="43">
        <v>51318.824104175095</v>
      </c>
    </row>
    <row r="2892" spans="1:34">
      <c r="A2892" s="52">
        <v>0</v>
      </c>
      <c r="D2892" s="62">
        <v>2017</v>
      </c>
      <c r="E2892" s="62">
        <v>1</v>
      </c>
      <c r="F2892" s="62">
        <v>2017</v>
      </c>
      <c r="G2892" s="62">
        <v>2017</v>
      </c>
      <c r="H2892" s="168">
        <v>524.40458313252998</v>
      </c>
      <c r="I2892" s="168">
        <v>714.28582698795174</v>
      </c>
      <c r="J2892" s="168">
        <v>436.27484759036156</v>
      </c>
      <c r="K2892" s="168">
        <v>7139.5903129317276</v>
      </c>
      <c r="L2892" s="168">
        <v>3037.6122154216869</v>
      </c>
      <c r="M2892" s="168">
        <v>221.50373903614468</v>
      </c>
      <c r="N2892" s="168">
        <v>3964.2636455421698</v>
      </c>
      <c r="O2892" s="168">
        <v>548.75707530120485</v>
      </c>
      <c r="P2892" s="168">
        <v>230.13085301204816</v>
      </c>
      <c r="Q2892" s="168">
        <v>960.47808192771106</v>
      </c>
      <c r="R2892" s="168">
        <v>0</v>
      </c>
      <c r="S2892" s="168">
        <v>1644.469883855422</v>
      </c>
      <c r="T2892" s="168">
        <v>1715.8627624096387</v>
      </c>
      <c r="U2892" s="168">
        <v>6191.7762946988078</v>
      </c>
      <c r="V2892" s="168">
        <v>6810.3785078313222</v>
      </c>
      <c r="W2892" s="168">
        <v>1227.7483604819281</v>
      </c>
      <c r="X2892" s="168">
        <v>5234.5871725939769</v>
      </c>
      <c r="Y2892" s="168">
        <v>0</v>
      </c>
      <c r="Z2892" s="168">
        <v>0.20812771084337353</v>
      </c>
      <c r="AA2892" s="168">
        <v>601.43029807228925</v>
      </c>
      <c r="AB2892" s="168">
        <v>270.53583542168684</v>
      </c>
      <c r="AC2892" s="168">
        <v>1984.69662939759</v>
      </c>
      <c r="AD2892" s="168">
        <v>972.12442168674704</v>
      </c>
      <c r="AE2892" s="168">
        <v>0</v>
      </c>
      <c r="AF2892" s="168">
        <v>8947.3835559036124</v>
      </c>
      <c r="AG2892" s="168">
        <v>2379.8514262650597</v>
      </c>
      <c r="AH2892" s="43">
        <v>55758.354457212467</v>
      </c>
    </row>
    <row r="2893" spans="1:34">
      <c r="A2893" s="52">
        <v>0</v>
      </c>
      <c r="D2893" s="62">
        <v>2017</v>
      </c>
      <c r="E2893" s="62">
        <v>2</v>
      </c>
      <c r="F2893" s="62">
        <v>2017</v>
      </c>
      <c r="G2893" s="62">
        <v>2017</v>
      </c>
      <c r="H2893" s="168">
        <v>956.48184578313214</v>
      </c>
      <c r="I2893" s="168">
        <v>612.68350265060269</v>
      </c>
      <c r="J2893" s="168">
        <v>488.79505783132527</v>
      </c>
      <c r="K2893" s="168">
        <v>4729.8110319678717</v>
      </c>
      <c r="L2893" s="168">
        <v>2578.9960944578315</v>
      </c>
      <c r="M2893" s="168">
        <v>211.9871132530121</v>
      </c>
      <c r="N2893" s="168">
        <v>3557.6725024096381</v>
      </c>
      <c r="O2893" s="168">
        <v>474.19496759036133</v>
      </c>
      <c r="P2893" s="168">
        <v>279.30762457831321</v>
      </c>
      <c r="Q2893" s="168">
        <v>823.20393831325282</v>
      </c>
      <c r="R2893" s="168">
        <v>0</v>
      </c>
      <c r="S2893" s="168">
        <v>1183.0159069879517</v>
      </c>
      <c r="T2893" s="168">
        <v>1193.6701532530121</v>
      </c>
      <c r="U2893" s="168">
        <v>4922.7355489156644</v>
      </c>
      <c r="V2893" s="168">
        <v>6010.8344342168675</v>
      </c>
      <c r="W2893" s="168">
        <v>1046.243375421687</v>
      </c>
      <c r="X2893" s="168">
        <v>4413.0133406554223</v>
      </c>
      <c r="Y2893" s="168">
        <v>0</v>
      </c>
      <c r="Z2893" s="168">
        <v>1.7839518072289158</v>
      </c>
      <c r="AA2893" s="168">
        <v>588.63581240963833</v>
      </c>
      <c r="AB2893" s="168">
        <v>234.64729373493967</v>
      </c>
      <c r="AC2893" s="168">
        <v>1830.3112337349405</v>
      </c>
      <c r="AD2893" s="168">
        <v>787.29738072289149</v>
      </c>
      <c r="AE2893" s="168">
        <v>0</v>
      </c>
      <c r="AF2893" s="168">
        <v>8062.7236048192744</v>
      </c>
      <c r="AG2893" s="168">
        <v>2054.1008377108428</v>
      </c>
      <c r="AH2893" s="43">
        <v>47042.146553225699</v>
      </c>
    </row>
    <row r="2894" spans="1:34">
      <c r="A2894" s="52">
        <v>0</v>
      </c>
      <c r="D2894" s="62">
        <v>2017</v>
      </c>
      <c r="E2894" s="62">
        <v>3</v>
      </c>
      <c r="F2894" s="62">
        <v>2017</v>
      </c>
      <c r="G2894" s="62">
        <v>2017</v>
      </c>
      <c r="H2894" s="168">
        <v>1059.5746048192761</v>
      </c>
      <c r="I2894" s="168">
        <v>783.14621397590372</v>
      </c>
      <c r="J2894" s="168">
        <v>622.57788192771068</v>
      </c>
      <c r="K2894" s="168">
        <v>7561.8507254618453</v>
      </c>
      <c r="L2894" s="168">
        <v>2981.0047862650595</v>
      </c>
      <c r="M2894" s="168">
        <v>238.71344554216856</v>
      </c>
      <c r="N2894" s="168">
        <v>5429.1057091566263</v>
      </c>
      <c r="O2894" s="168">
        <v>581.18497421686777</v>
      </c>
      <c r="P2894" s="168">
        <v>542.5197877108435</v>
      </c>
      <c r="Q2894" s="168">
        <v>1023.5301243373491</v>
      </c>
      <c r="R2894" s="168">
        <v>0</v>
      </c>
      <c r="S2894" s="168">
        <v>1529.754499156626</v>
      </c>
      <c r="T2894" s="168">
        <v>1447.7592057831328</v>
      </c>
      <c r="U2894" s="168">
        <v>3109.3538530120445</v>
      </c>
      <c r="V2894" s="168">
        <v>8535.516890722889</v>
      </c>
      <c r="W2894" s="168">
        <v>1390.7875778313251</v>
      </c>
      <c r="X2894" s="168">
        <v>6748.0782681530109</v>
      </c>
      <c r="Y2894" s="168">
        <v>0</v>
      </c>
      <c r="Z2894" s="168">
        <v>4.4400578313252996</v>
      </c>
      <c r="AA2894" s="168">
        <v>719.62271457831321</v>
      </c>
      <c r="AB2894" s="168">
        <v>270.09093614457822</v>
      </c>
      <c r="AC2894" s="168">
        <v>1947.9094843373498</v>
      </c>
      <c r="AD2894" s="168">
        <v>966.09149156626472</v>
      </c>
      <c r="AE2894" s="168">
        <v>0</v>
      </c>
      <c r="AF2894" s="168">
        <v>9451.3037812048187</v>
      </c>
      <c r="AG2894" s="168">
        <v>2821.6740636144582</v>
      </c>
      <c r="AH2894" s="43">
        <v>59765.591077349804</v>
      </c>
    </row>
    <row r="2895" spans="1:34">
      <c r="A2895" s="52">
        <v>0</v>
      </c>
      <c r="D2895" s="62">
        <v>2017</v>
      </c>
      <c r="E2895" s="62">
        <v>4</v>
      </c>
      <c r="F2895" s="62">
        <v>2017</v>
      </c>
      <c r="G2895" s="62">
        <v>2017</v>
      </c>
      <c r="H2895" s="168">
        <v>1119.6056096385539</v>
      </c>
      <c r="I2895" s="168">
        <v>861.01063373493992</v>
      </c>
      <c r="J2895" s="168">
        <v>681.28206385542148</v>
      </c>
      <c r="K2895" s="168">
        <v>8584.060329317268</v>
      </c>
      <c r="L2895" s="168">
        <v>3210.792570722891</v>
      </c>
      <c r="M2895" s="168">
        <v>230.27954963855419</v>
      </c>
      <c r="N2895" s="168">
        <v>6977.4938980722882</v>
      </c>
      <c r="O2895" s="168">
        <v>676.70388734939752</v>
      </c>
      <c r="P2895" s="168">
        <v>655.53047445783113</v>
      </c>
      <c r="Q2895" s="168">
        <v>1145.2249754216866</v>
      </c>
      <c r="R2895" s="168">
        <v>0</v>
      </c>
      <c r="S2895" s="168">
        <v>1506.8546295180724</v>
      </c>
      <c r="T2895" s="168">
        <v>2245.976613012047</v>
      </c>
      <c r="U2895" s="168">
        <v>3099.1525608433694</v>
      </c>
      <c r="V2895" s="168">
        <v>9691.4744175903597</v>
      </c>
      <c r="W2895" s="168">
        <v>1715.514858795181</v>
      </c>
      <c r="X2895" s="168">
        <v>8214.1948483650613</v>
      </c>
      <c r="Y2895" s="168">
        <v>0</v>
      </c>
      <c r="Z2895" s="168">
        <v>19.0981951807229</v>
      </c>
      <c r="AA2895" s="168">
        <v>579.24126000000001</v>
      </c>
      <c r="AB2895" s="168">
        <v>303.05055759036128</v>
      </c>
      <c r="AC2895" s="168">
        <v>2377.2938660240961</v>
      </c>
      <c r="AD2895" s="168">
        <v>1110.4704783132527</v>
      </c>
      <c r="AE2895" s="168">
        <v>0</v>
      </c>
      <c r="AF2895" s="168">
        <v>10057.252299036143</v>
      </c>
      <c r="AG2895" s="168">
        <v>4007.8555171084345</v>
      </c>
      <c r="AH2895" s="43">
        <v>69069.414093585947</v>
      </c>
    </row>
    <row r="2896" spans="1:34">
      <c r="A2896" s="52">
        <v>0</v>
      </c>
      <c r="D2896" s="62">
        <v>2017</v>
      </c>
      <c r="E2896" s="62">
        <v>5</v>
      </c>
      <c r="F2896" s="62">
        <v>2017</v>
      </c>
      <c r="G2896" s="62">
        <v>2018</v>
      </c>
      <c r="H2896" s="168">
        <v>936.95808433734999</v>
      </c>
      <c r="I2896" s="168">
        <v>936.7263638554216</v>
      </c>
      <c r="J2896" s="168">
        <v>880.55681927710873</v>
      </c>
      <c r="K2896" s="168">
        <v>10602.524996305219</v>
      </c>
      <c r="L2896" s="168">
        <v>3635.8280133734925</v>
      </c>
      <c r="M2896" s="168">
        <v>247.68870638554216</v>
      </c>
      <c r="N2896" s="168">
        <v>10074.270275903611</v>
      </c>
      <c r="O2896" s="168">
        <v>735.53000783132518</v>
      </c>
      <c r="P2896" s="168">
        <v>803.88268506024122</v>
      </c>
      <c r="Q2896" s="168">
        <v>1374.0642062650604</v>
      </c>
      <c r="R2896" s="168">
        <v>0</v>
      </c>
      <c r="S2896" s="168">
        <v>2121.478489156626</v>
      </c>
      <c r="T2896" s="168">
        <v>2389.1682853012048</v>
      </c>
      <c r="U2896" s="168">
        <v>3366.8344673493966</v>
      </c>
      <c r="V2896" s="168">
        <v>12311.274089518072</v>
      </c>
      <c r="W2896" s="168">
        <v>2162.0711681927719</v>
      </c>
      <c r="X2896" s="168">
        <v>9568.1086290710882</v>
      </c>
      <c r="Y2896" s="168">
        <v>4.496867469879518E-3</v>
      </c>
      <c r="Z2896" s="168">
        <v>37.90897590361444</v>
      </c>
      <c r="AA2896" s="168">
        <v>757.82722771084298</v>
      </c>
      <c r="AB2896" s="168">
        <v>346.72483662650603</v>
      </c>
      <c r="AC2896" s="168">
        <v>3390.4480250602419</v>
      </c>
      <c r="AD2896" s="168">
        <v>1284.3285554216866</v>
      </c>
      <c r="AE2896" s="168">
        <v>0</v>
      </c>
      <c r="AF2896" s="168">
        <v>11466.98468240964</v>
      </c>
      <c r="AG2896" s="168">
        <v>5353.542431204819</v>
      </c>
      <c r="AH2896" s="43">
        <v>84784.734518388359</v>
      </c>
    </row>
    <row r="2897" spans="1:34">
      <c r="A2897" s="52">
        <v>0</v>
      </c>
      <c r="D2897" s="62">
        <v>2017</v>
      </c>
      <c r="E2897" s="62">
        <v>6</v>
      </c>
      <c r="F2897" s="62">
        <v>2017</v>
      </c>
      <c r="G2897" s="62">
        <v>2018</v>
      </c>
      <c r="H2897" s="168">
        <v>1085.6671084337352</v>
      </c>
      <c r="I2897" s="168">
        <v>910.6351325301207</v>
      </c>
      <c r="J2897" s="168">
        <v>1048.8085819277112</v>
      </c>
      <c r="K2897" s="168">
        <v>10925.958503775099</v>
      </c>
      <c r="L2897" s="168">
        <v>3703.469093975903</v>
      </c>
      <c r="M2897" s="168">
        <v>272.36355048192758</v>
      </c>
      <c r="N2897" s="168">
        <v>11608.734110602412</v>
      </c>
      <c r="O2897" s="168">
        <v>723.69125108433741</v>
      </c>
      <c r="P2897" s="168">
        <v>901.27734963855437</v>
      </c>
      <c r="Q2897" s="168">
        <v>1553.0790959036151</v>
      </c>
      <c r="R2897" s="168">
        <v>0</v>
      </c>
      <c r="S2897" s="168">
        <v>2096.2022179518071</v>
      </c>
      <c r="T2897" s="168">
        <v>2554.9050293975915</v>
      </c>
      <c r="U2897" s="168">
        <v>2935.1157827710826</v>
      </c>
      <c r="V2897" s="168">
        <v>15426.261060963863</v>
      </c>
      <c r="W2897" s="168">
        <v>2352.3586525301207</v>
      </c>
      <c r="X2897" s="168">
        <v>10347.29473675181</v>
      </c>
      <c r="Y2897" s="168">
        <v>3.297951807228916E-2</v>
      </c>
      <c r="Z2897" s="168">
        <v>125.61002891566261</v>
      </c>
      <c r="AA2897" s="168">
        <v>763.64290301204812</v>
      </c>
      <c r="AB2897" s="168">
        <v>344.42619036144572</v>
      </c>
      <c r="AC2897" s="168">
        <v>3966.377919036147</v>
      </c>
      <c r="AD2897" s="168">
        <v>1267.1895493975903</v>
      </c>
      <c r="AE2897" s="168">
        <v>0</v>
      </c>
      <c r="AF2897" s="168">
        <v>11571.501469879518</v>
      </c>
      <c r="AG2897" s="168">
        <v>6174.284143975904</v>
      </c>
      <c r="AH2897" s="43">
        <v>92658.886442816074</v>
      </c>
    </row>
    <row r="2898" spans="1:34">
      <c r="A2898" s="52">
        <v>0</v>
      </c>
      <c r="D2898" s="62">
        <v>2017</v>
      </c>
      <c r="E2898" s="62">
        <v>7</v>
      </c>
      <c r="F2898" s="62">
        <v>2018</v>
      </c>
      <c r="G2898" s="62">
        <v>2018</v>
      </c>
      <c r="H2898" s="168">
        <v>744.45744578313338</v>
      </c>
      <c r="I2898" s="168">
        <v>992.59229445783137</v>
      </c>
      <c r="J2898" s="168">
        <v>749.74124337349417</v>
      </c>
      <c r="K2898" s="168">
        <v>11698.605216064259</v>
      </c>
      <c r="L2898" s="168">
        <v>4140.0179120481935</v>
      </c>
      <c r="M2898" s="168">
        <v>266.72195795180727</v>
      </c>
      <c r="N2898" s="168">
        <v>13296.365841686746</v>
      </c>
      <c r="O2898" s="168">
        <v>833.62256373493994</v>
      </c>
      <c r="P2898" s="168">
        <v>742.24049228915669</v>
      </c>
      <c r="Q2898" s="168">
        <v>1600.6988202409639</v>
      </c>
      <c r="R2898" s="168">
        <v>0</v>
      </c>
      <c r="S2898" s="168">
        <v>2283.5058686746993</v>
      </c>
      <c r="T2898" s="168">
        <v>2811.4313869879516</v>
      </c>
      <c r="U2898" s="168">
        <v>2992.2430189156657</v>
      </c>
      <c r="V2898" s="168">
        <v>17925.024561686747</v>
      </c>
      <c r="W2898" s="168">
        <v>2759.7315036144582</v>
      </c>
      <c r="X2898" s="168">
        <v>10811.066308043377</v>
      </c>
      <c r="Y2898" s="168">
        <v>6.1678795180722897E-2</v>
      </c>
      <c r="Z2898" s="168">
        <v>193.42993012048191</v>
      </c>
      <c r="AA2898" s="168">
        <v>955.64965987951825</v>
      </c>
      <c r="AB2898" s="168">
        <v>373.15926867469875</v>
      </c>
      <c r="AC2898" s="168">
        <v>4975.3106024096378</v>
      </c>
      <c r="AD2898" s="168">
        <v>1382.9121180722898</v>
      </c>
      <c r="AE2898" s="168">
        <v>0</v>
      </c>
      <c r="AF2898" s="168">
        <v>12512.152557108435</v>
      </c>
      <c r="AG2898" s="168">
        <v>7427.1134190361436</v>
      </c>
      <c r="AH2898" s="43">
        <v>102467.85566964983</v>
      </c>
    </row>
    <row r="2899" spans="1:34">
      <c r="A2899" s="52">
        <v>0</v>
      </c>
      <c r="D2899" s="62">
        <v>2017</v>
      </c>
      <c r="E2899" s="62">
        <v>8</v>
      </c>
      <c r="F2899" s="62">
        <v>2018</v>
      </c>
      <c r="G2899" s="62">
        <v>2018</v>
      </c>
      <c r="H2899" s="168">
        <v>791.7158963855411</v>
      </c>
      <c r="I2899" s="168">
        <v>1053.4718342168676</v>
      </c>
      <c r="J2899" s="168">
        <v>1040.2136204819283</v>
      </c>
      <c r="K2899" s="168">
        <v>11645.697883052215</v>
      </c>
      <c r="L2899" s="168">
        <v>4274.8203492771081</v>
      </c>
      <c r="M2899" s="168">
        <v>253.72919939759043</v>
      </c>
      <c r="N2899" s="168">
        <v>13140.413074457827</v>
      </c>
      <c r="O2899" s="168">
        <v>841.04936144578312</v>
      </c>
      <c r="P2899" s="168">
        <v>807.1702686746986</v>
      </c>
      <c r="Q2899" s="168">
        <v>1539.1165224096389</v>
      </c>
      <c r="R2899" s="168">
        <v>0</v>
      </c>
      <c r="S2899" s="168">
        <v>2239.8664944578313</v>
      </c>
      <c r="T2899" s="168">
        <v>2914.1028626506022</v>
      </c>
      <c r="U2899" s="168">
        <v>3093.4398372289202</v>
      </c>
      <c r="V2899" s="168">
        <v>18255.459368915657</v>
      </c>
      <c r="W2899" s="168">
        <v>2824.3616906024099</v>
      </c>
      <c r="X2899" s="168">
        <v>11348.393047900006</v>
      </c>
      <c r="Y2899" s="168">
        <v>0.18631746987951806</v>
      </c>
      <c r="Z2899" s="168">
        <v>247.25572048192777</v>
      </c>
      <c r="AA2899" s="168">
        <v>973.09668578313267</v>
      </c>
      <c r="AB2899" s="168">
        <v>378.6463597590361</v>
      </c>
      <c r="AC2899" s="168">
        <v>5057.9309118072288</v>
      </c>
      <c r="AD2899" s="168">
        <v>1293.103726506024</v>
      </c>
      <c r="AE2899" s="168">
        <v>0</v>
      </c>
      <c r="AF2899" s="168">
        <v>12556.945466024097</v>
      </c>
      <c r="AG2899" s="168">
        <v>7292.3200720481909</v>
      </c>
      <c r="AH2899" s="43">
        <v>103862.50657143418</v>
      </c>
    </row>
    <row r="2900" spans="1:34">
      <c r="A2900" s="52">
        <v>0</v>
      </c>
      <c r="D2900" s="62">
        <v>2017</v>
      </c>
      <c r="E2900" s="62">
        <v>9</v>
      </c>
      <c r="F2900" s="62">
        <v>2018</v>
      </c>
      <c r="G2900" s="62">
        <v>2018</v>
      </c>
      <c r="H2900" s="168">
        <v>596.4782819277101</v>
      </c>
      <c r="I2900" s="168">
        <v>1022.1623566265057</v>
      </c>
      <c r="J2900" s="168">
        <v>1206.2297271084331</v>
      </c>
      <c r="K2900" s="168">
        <v>11076.694490281123</v>
      </c>
      <c r="L2900" s="168">
        <v>3835.8729113253016</v>
      </c>
      <c r="M2900" s="168">
        <v>221.04785277108428</v>
      </c>
      <c r="N2900" s="168">
        <v>11629.620641927708</v>
      </c>
      <c r="O2900" s="168">
        <v>821.85733963855432</v>
      </c>
      <c r="P2900" s="168">
        <v>688.13234530120474</v>
      </c>
      <c r="Q2900" s="168">
        <v>1440.3496867469883</v>
      </c>
      <c r="R2900" s="168">
        <v>0</v>
      </c>
      <c r="S2900" s="168">
        <v>2078.0551514457825</v>
      </c>
      <c r="T2900" s="168">
        <v>2710.8925532530111</v>
      </c>
      <c r="U2900" s="168">
        <v>2906.1441130120452</v>
      </c>
      <c r="V2900" s="168">
        <v>16480.602406626505</v>
      </c>
      <c r="W2900" s="168">
        <v>2544.8980597590357</v>
      </c>
      <c r="X2900" s="168">
        <v>10741.251232795183</v>
      </c>
      <c r="Y2900" s="168">
        <v>7.0885421686746983E-2</v>
      </c>
      <c r="Z2900" s="168">
        <v>228.14761445783125</v>
      </c>
      <c r="AA2900" s="168">
        <v>945.3603881927711</v>
      </c>
      <c r="AB2900" s="168">
        <v>353.06465132530127</v>
      </c>
      <c r="AC2900" s="168">
        <v>4464.5120472289173</v>
      </c>
      <c r="AD2900" s="168">
        <v>1339.9960469879522</v>
      </c>
      <c r="AE2900" s="168">
        <v>0</v>
      </c>
      <c r="AF2900" s="168">
        <v>11605.096151566264</v>
      </c>
      <c r="AG2900" s="168">
        <v>6518.7560307228914</v>
      </c>
      <c r="AH2900" s="43">
        <v>95455.292966449793</v>
      </c>
    </row>
    <row r="2901" spans="1:34">
      <c r="A2901" s="52">
        <v>0</v>
      </c>
      <c r="D2901" s="62">
        <v>2017</v>
      </c>
      <c r="E2901" s="62">
        <v>10</v>
      </c>
      <c r="F2901" s="62">
        <v>2018</v>
      </c>
      <c r="G2901" s="62">
        <v>2018</v>
      </c>
      <c r="H2901" s="168">
        <v>370.40407228915694</v>
      </c>
      <c r="I2901" s="168">
        <v>904.29138216867455</v>
      </c>
      <c r="J2901" s="168">
        <v>1046.136393373494</v>
      </c>
      <c r="K2901" s="168">
        <v>9639.2122348594385</v>
      </c>
      <c r="L2901" s="168">
        <v>3372.9392745783125</v>
      </c>
      <c r="M2901" s="168">
        <v>233.04336012048199</v>
      </c>
      <c r="N2901" s="168">
        <v>8793.229687951809</v>
      </c>
      <c r="O2901" s="168">
        <v>674.4243751807229</v>
      </c>
      <c r="P2901" s="168">
        <v>542.72526168674676</v>
      </c>
      <c r="Q2901" s="168">
        <v>1232.2338544578311</v>
      </c>
      <c r="R2901" s="168">
        <v>0</v>
      </c>
      <c r="S2901" s="168">
        <v>1912.5711878313261</v>
      </c>
      <c r="T2901" s="168">
        <v>4086.7512597590357</v>
      </c>
      <c r="U2901" s="168">
        <v>2853.9134971084291</v>
      </c>
      <c r="V2901" s="168">
        <v>10825.649959277112</v>
      </c>
      <c r="W2901" s="168">
        <v>1926.0696491566259</v>
      </c>
      <c r="X2901" s="168">
        <v>9887.2632587771095</v>
      </c>
      <c r="Y2901" s="168">
        <v>1.4992048192771085E-2</v>
      </c>
      <c r="Z2901" s="168">
        <v>99.207542168674678</v>
      </c>
      <c r="AA2901" s="168">
        <v>869.7566092771084</v>
      </c>
      <c r="AB2901" s="168">
        <v>337.75270120481918</v>
      </c>
      <c r="AC2901" s="168">
        <v>3263.2006872289157</v>
      </c>
      <c r="AD2901" s="168">
        <v>1257.4545939759037</v>
      </c>
      <c r="AE2901" s="168">
        <v>0</v>
      </c>
      <c r="AF2901" s="168">
        <v>10625.873392771085</v>
      </c>
      <c r="AG2901" s="168">
        <v>4642.1330998795202</v>
      </c>
      <c r="AH2901" s="43">
        <v>79396.252327130525</v>
      </c>
    </row>
    <row r="2902" spans="1:34">
      <c r="A2902" s="52">
        <v>0</v>
      </c>
      <c r="D2902" s="62">
        <v>2017</v>
      </c>
      <c r="E2902" s="62">
        <v>11</v>
      </c>
      <c r="F2902" s="62">
        <v>2018</v>
      </c>
      <c r="G2902" s="62">
        <v>2018</v>
      </c>
      <c r="H2902" s="168">
        <v>468.75273975903548</v>
      </c>
      <c r="I2902" s="168">
        <v>788.67141590361439</v>
      </c>
      <c r="J2902" s="168">
        <v>1015.1294367469877</v>
      </c>
      <c r="K2902" s="168">
        <v>8109.8908353413653</v>
      </c>
      <c r="L2902" s="168">
        <v>3114.3680515662654</v>
      </c>
      <c r="M2902" s="168">
        <v>226.48999506024103</v>
      </c>
      <c r="N2902" s="168">
        <v>5969.3706527710847</v>
      </c>
      <c r="O2902" s="168">
        <v>599.64166951807226</v>
      </c>
      <c r="P2902" s="168">
        <v>371.97638771084343</v>
      </c>
      <c r="Q2902" s="168">
        <v>1070.5619508433738</v>
      </c>
      <c r="R2902" s="168">
        <v>0</v>
      </c>
      <c r="S2902" s="168">
        <v>1684.6526739759036</v>
      </c>
      <c r="T2902" s="168">
        <v>3007.025118072288</v>
      </c>
      <c r="U2902" s="168">
        <v>2653.9681706024126</v>
      </c>
      <c r="V2902" s="168">
        <v>9008.2249346987937</v>
      </c>
      <c r="W2902" s="168">
        <v>1494.826415421687</v>
      </c>
      <c r="X2902" s="168">
        <v>7835.1987255891581</v>
      </c>
      <c r="Y2902" s="168">
        <v>4.2951807228915664E-4</v>
      </c>
      <c r="Z2902" s="168">
        <v>9.8910216867469885</v>
      </c>
      <c r="AA2902" s="168">
        <v>781.98464819277092</v>
      </c>
      <c r="AB2902" s="168">
        <v>300.82606120481938</v>
      </c>
      <c r="AC2902" s="168">
        <v>2405.638059759036</v>
      </c>
      <c r="AD2902" s="168">
        <v>1080.580051807229</v>
      </c>
      <c r="AE2902" s="168">
        <v>0</v>
      </c>
      <c r="AF2902" s="168">
        <v>9145.2189036144591</v>
      </c>
      <c r="AG2902" s="168">
        <v>3770.4694560240964</v>
      </c>
      <c r="AH2902" s="43">
        <v>64913.357805388361</v>
      </c>
    </row>
    <row r="2903" spans="1:34">
      <c r="A2903" s="52">
        <v>0</v>
      </c>
      <c r="D2903" s="62">
        <v>2017</v>
      </c>
      <c r="E2903" s="62">
        <v>12</v>
      </c>
      <c r="F2903" s="62">
        <v>2018</v>
      </c>
      <c r="G2903" s="62">
        <v>2018</v>
      </c>
      <c r="H2903" s="168">
        <v>514.00407469879497</v>
      </c>
      <c r="I2903" s="168">
        <v>652.1784645783132</v>
      </c>
      <c r="J2903" s="168">
        <v>666.99796024096406</v>
      </c>
      <c r="K2903" s="168">
        <v>6186.2600671485952</v>
      </c>
      <c r="L2903" s="168">
        <v>2941.1876962650604</v>
      </c>
      <c r="M2903" s="168">
        <v>225.72068698795178</v>
      </c>
      <c r="N2903" s="168">
        <v>3766.5378156626507</v>
      </c>
      <c r="O2903" s="168">
        <v>493.6075873493977</v>
      </c>
      <c r="P2903" s="168">
        <v>284.23900000000015</v>
      </c>
      <c r="Q2903" s="168">
        <v>934.90452626506067</v>
      </c>
      <c r="R2903" s="168">
        <v>0</v>
      </c>
      <c r="S2903" s="168">
        <v>1323.2235993975901</v>
      </c>
      <c r="T2903" s="168">
        <v>2162.498914698795</v>
      </c>
      <c r="U2903" s="168">
        <v>2680.491530240959</v>
      </c>
      <c r="V2903" s="168">
        <v>7026.1977933734934</v>
      </c>
      <c r="W2903" s="168">
        <v>1074.6176038554217</v>
      </c>
      <c r="X2903" s="168">
        <v>5521.3276602204842</v>
      </c>
      <c r="Y2903" s="168">
        <v>1.7143373493975907E-3</v>
      </c>
      <c r="Z2903" s="168">
        <v>24.10317108433734</v>
      </c>
      <c r="AA2903" s="168">
        <v>410.94456397590352</v>
      </c>
      <c r="AB2903" s="168">
        <v>194.56928385542162</v>
      </c>
      <c r="AC2903" s="168">
        <v>1695.2240125301212</v>
      </c>
      <c r="AD2903" s="168">
        <v>969.65640481927687</v>
      </c>
      <c r="AE2903" s="168">
        <v>0</v>
      </c>
      <c r="AF2903" s="168">
        <v>8422.3111236144578</v>
      </c>
      <c r="AG2903" s="168">
        <v>2225.5879291566275</v>
      </c>
      <c r="AH2903" s="43">
        <v>50396.393184357024</v>
      </c>
    </row>
    <row r="2904" spans="1:34">
      <c r="A2904" s="52">
        <v>0</v>
      </c>
      <c r="D2904" s="62">
        <v>2018</v>
      </c>
      <c r="E2904" s="62">
        <v>1</v>
      </c>
      <c r="F2904" s="62">
        <v>2018</v>
      </c>
      <c r="G2904" s="62">
        <v>2018</v>
      </c>
      <c r="H2904" s="168">
        <v>521.84741566265041</v>
      </c>
      <c r="I2904" s="168">
        <v>704.09945457831316</v>
      </c>
      <c r="J2904" s="168">
        <v>426.82171795180716</v>
      </c>
      <c r="K2904" s="168">
        <v>6758.9945447389528</v>
      </c>
      <c r="L2904" s="168">
        <v>3147.042144578314</v>
      </c>
      <c r="M2904" s="168">
        <v>229.56621999999996</v>
      </c>
      <c r="N2904" s="168">
        <v>4061.8560614457833</v>
      </c>
      <c r="O2904" s="168">
        <v>539.21891867469867</v>
      </c>
      <c r="P2904" s="168">
        <v>231.3546216867469</v>
      </c>
      <c r="Q2904" s="168">
        <v>897.35313132530143</v>
      </c>
      <c r="R2904" s="168">
        <v>0</v>
      </c>
      <c r="S2904" s="168">
        <v>1505.6636881927711</v>
      </c>
      <c r="T2904" s="168">
        <v>1744.8743479518073</v>
      </c>
      <c r="U2904" s="168">
        <v>6186.1728838554345</v>
      </c>
      <c r="V2904" s="168">
        <v>6803.1733216867451</v>
      </c>
      <c r="W2904" s="168">
        <v>1235.7818496385548</v>
      </c>
      <c r="X2904" s="168">
        <v>5171.3122114469843</v>
      </c>
      <c r="Y2904" s="168">
        <v>0</v>
      </c>
      <c r="Z2904" s="168">
        <v>0.20267783132530115</v>
      </c>
      <c r="AA2904" s="168">
        <v>603.94740361445793</v>
      </c>
      <c r="AB2904" s="168">
        <v>262.42913216867464</v>
      </c>
      <c r="AC2904" s="168">
        <v>1958.0371503614458</v>
      </c>
      <c r="AD2904" s="168">
        <v>971.51707349397634</v>
      </c>
      <c r="AE2904" s="168">
        <v>0</v>
      </c>
      <c r="AF2904" s="168">
        <v>9015.3532344578325</v>
      </c>
      <c r="AG2904" s="168">
        <v>2290.1452927710843</v>
      </c>
      <c r="AH2904" s="43">
        <v>55266.764498113655</v>
      </c>
    </row>
    <row r="2905" spans="1:34">
      <c r="A2905" s="52">
        <v>0</v>
      </c>
      <c r="D2905" s="62">
        <v>2018</v>
      </c>
      <c r="E2905" s="62">
        <v>2</v>
      </c>
      <c r="F2905" s="62">
        <v>2018</v>
      </c>
      <c r="G2905" s="62">
        <v>2018</v>
      </c>
      <c r="H2905" s="168">
        <v>951.81772891566186</v>
      </c>
      <c r="I2905" s="168">
        <v>603.94607277108446</v>
      </c>
      <c r="J2905" s="168">
        <v>478.20392915662649</v>
      </c>
      <c r="K2905" s="168">
        <v>4491.0427081124499</v>
      </c>
      <c r="L2905" s="168">
        <v>2671.9043855421692</v>
      </c>
      <c r="M2905" s="168">
        <v>219.70319999999992</v>
      </c>
      <c r="N2905" s="168">
        <v>3645.2554397590366</v>
      </c>
      <c r="O2905" s="168">
        <v>466.09498060240952</v>
      </c>
      <c r="P2905" s="168">
        <v>280.79290096385529</v>
      </c>
      <c r="Q2905" s="168">
        <v>769.10097759036137</v>
      </c>
      <c r="R2905" s="168">
        <v>0</v>
      </c>
      <c r="S2905" s="168">
        <v>1083.1600573493981</v>
      </c>
      <c r="T2905" s="168">
        <v>1213.8525737349398</v>
      </c>
      <c r="U2905" s="168">
        <v>4918.2805898795195</v>
      </c>
      <c r="V2905" s="168">
        <v>6004.1042978313271</v>
      </c>
      <c r="W2905" s="168">
        <v>1053.0892284337351</v>
      </c>
      <c r="X2905" s="168">
        <v>4356.9240075277121</v>
      </c>
      <c r="Y2905" s="168">
        <v>0</v>
      </c>
      <c r="Z2905" s="168">
        <v>1.7372385542168673</v>
      </c>
      <c r="AA2905" s="168">
        <v>591.09937048192774</v>
      </c>
      <c r="AB2905" s="168">
        <v>227.61600349397582</v>
      </c>
      <c r="AC2905" s="168">
        <v>1805.7255397590361</v>
      </c>
      <c r="AD2905" s="168">
        <v>786.8055057831325</v>
      </c>
      <c r="AE2905" s="168">
        <v>0</v>
      </c>
      <c r="AF2905" s="168">
        <v>8123.9728771084301</v>
      </c>
      <c r="AG2905" s="168">
        <v>1976.6735487951798</v>
      </c>
      <c r="AH2905" s="43">
        <v>46720.903162146176</v>
      </c>
    </row>
    <row r="2906" spans="1:34">
      <c r="A2906" s="52">
        <v>0</v>
      </c>
      <c r="D2906" s="62">
        <v>2018</v>
      </c>
      <c r="E2906" s="62">
        <v>3</v>
      </c>
      <c r="F2906" s="62">
        <v>2018</v>
      </c>
      <c r="G2906" s="62">
        <v>2018</v>
      </c>
      <c r="H2906" s="168">
        <v>1054.4077740963849</v>
      </c>
      <c r="I2906" s="168">
        <v>771.97782915662617</v>
      </c>
      <c r="J2906" s="168">
        <v>609.08796963855434</v>
      </c>
      <c r="K2906" s="168">
        <v>7156.402840883532</v>
      </c>
      <c r="L2906" s="168">
        <v>3088.3954337349392</v>
      </c>
      <c r="M2906" s="168">
        <v>247.40233999999984</v>
      </c>
      <c r="N2906" s="168">
        <v>5562.7596710843363</v>
      </c>
      <c r="O2906" s="168">
        <v>571.02134144578326</v>
      </c>
      <c r="P2906" s="168">
        <v>545.40474951807244</v>
      </c>
      <c r="Q2906" s="168">
        <v>956.26124048192764</v>
      </c>
      <c r="R2906" s="168">
        <v>0</v>
      </c>
      <c r="S2906" s="168">
        <v>1400.6311844578315</v>
      </c>
      <c r="T2906" s="168">
        <v>1472.2377310843372</v>
      </c>
      <c r="U2906" s="168">
        <v>3106.5399614457792</v>
      </c>
      <c r="V2906" s="168">
        <v>8526.4019727710838</v>
      </c>
      <c r="W2906" s="168">
        <v>1399.8878766265059</v>
      </c>
      <c r="X2906" s="168">
        <v>6671.566049926505</v>
      </c>
      <c r="Y2906" s="168">
        <v>0</v>
      </c>
      <c r="Z2906" s="168">
        <v>4.3237937349397582</v>
      </c>
      <c r="AA2906" s="168">
        <v>722.63447891566261</v>
      </c>
      <c r="AB2906" s="168">
        <v>261.99756445783134</v>
      </c>
      <c r="AC2906" s="168">
        <v>1921.7441493975909</v>
      </c>
      <c r="AD2906" s="168">
        <v>965.48791253012052</v>
      </c>
      <c r="AE2906" s="168">
        <v>0</v>
      </c>
      <c r="AF2906" s="168">
        <v>9523.1015392771096</v>
      </c>
      <c r="AG2906" s="168">
        <v>2715.3138650602418</v>
      </c>
      <c r="AH2906" s="43">
        <v>59254.989269725695</v>
      </c>
    </row>
    <row r="2907" spans="1:34">
      <c r="A2907" s="52">
        <v>0</v>
      </c>
      <c r="D2907" s="62">
        <v>2018</v>
      </c>
      <c r="E2907" s="62">
        <v>4</v>
      </c>
      <c r="F2907" s="62">
        <v>2018</v>
      </c>
      <c r="G2907" s="62">
        <v>2018</v>
      </c>
      <c r="H2907" s="168">
        <v>1114.1460481927709</v>
      </c>
      <c r="I2907" s="168">
        <v>848.73183072289191</v>
      </c>
      <c r="J2907" s="168">
        <v>666.52015927710806</v>
      </c>
      <c r="K2907" s="168">
        <v>8118.4503473895575</v>
      </c>
      <c r="L2907" s="168">
        <v>3326.4613192771085</v>
      </c>
      <c r="M2907" s="168">
        <v>238.66146000000001</v>
      </c>
      <c r="N2907" s="168">
        <v>7149.2661481927726</v>
      </c>
      <c r="O2907" s="168">
        <v>664.69786566265077</v>
      </c>
      <c r="P2907" s="168">
        <v>659.01639409638562</v>
      </c>
      <c r="Q2907" s="168">
        <v>1069.9580106024096</v>
      </c>
      <c r="R2907" s="168">
        <v>0</v>
      </c>
      <c r="S2907" s="168">
        <v>1379.6642439759034</v>
      </c>
      <c r="T2907" s="168">
        <v>2283.9512949397599</v>
      </c>
      <c r="U2907" s="168">
        <v>3096.3479012048151</v>
      </c>
      <c r="V2907" s="168">
        <v>9680.3623840963864</v>
      </c>
      <c r="W2907" s="168">
        <v>1726.7399359036147</v>
      </c>
      <c r="X2907" s="168">
        <v>8124.859718832533</v>
      </c>
      <c r="Y2907" s="168">
        <v>0</v>
      </c>
      <c r="Z2907" s="168">
        <v>18.598103855421684</v>
      </c>
      <c r="AA2907" s="168">
        <v>581.66550000000007</v>
      </c>
      <c r="AB2907" s="168">
        <v>293.96953903614451</v>
      </c>
      <c r="AC2907" s="168">
        <v>2345.360816385542</v>
      </c>
      <c r="AD2907" s="168">
        <v>1109.7766965060241</v>
      </c>
      <c r="AE2907" s="168">
        <v>0</v>
      </c>
      <c r="AF2907" s="168">
        <v>10133.653204578313</v>
      </c>
      <c r="AG2907" s="168">
        <v>3856.783387951808</v>
      </c>
      <c r="AH2907" s="43">
        <v>68487.642310679934</v>
      </c>
    </row>
    <row r="2908" spans="1:34">
      <c r="A2908" s="52">
        <v>0</v>
      </c>
      <c r="D2908" s="62">
        <v>2018</v>
      </c>
      <c r="E2908" s="62">
        <v>5</v>
      </c>
      <c r="F2908" s="62">
        <v>2018</v>
      </c>
      <c r="G2908" s="62">
        <v>2019</v>
      </c>
      <c r="H2908" s="168">
        <v>932.38917168674789</v>
      </c>
      <c r="I2908" s="168">
        <v>923.36778493975896</v>
      </c>
      <c r="J2908" s="168">
        <v>820.63881638554176</v>
      </c>
      <c r="K2908" s="168">
        <v>10018.118372931725</v>
      </c>
      <c r="L2908" s="168">
        <v>3766.8086566265065</v>
      </c>
      <c r="M2908" s="168">
        <v>256.7042899999999</v>
      </c>
      <c r="N2908" s="168">
        <v>10322.279102409637</v>
      </c>
      <c r="O2908" s="168">
        <v>722.38933554216862</v>
      </c>
      <c r="P2908" s="168">
        <v>808.15749843373487</v>
      </c>
      <c r="Q2908" s="168">
        <v>1283.7573718072299</v>
      </c>
      <c r="R2908" s="168">
        <v>0</v>
      </c>
      <c r="S2908" s="168">
        <v>1942.4090144578311</v>
      </c>
      <c r="T2908" s="168">
        <v>2429.5640334939749</v>
      </c>
      <c r="U2908" s="168">
        <v>3363.7875619277097</v>
      </c>
      <c r="V2908" s="168">
        <v>12297.789984819279</v>
      </c>
      <c r="W2908" s="168">
        <v>2176.2181838554229</v>
      </c>
      <c r="X2908" s="168">
        <v>9466.9319334855445</v>
      </c>
      <c r="Y2908" s="168">
        <v>0</v>
      </c>
      <c r="Z2908" s="168">
        <v>36.916319277108443</v>
      </c>
      <c r="AA2908" s="168">
        <v>760.99888554216841</v>
      </c>
      <c r="AB2908" s="168">
        <v>336.33510265060244</v>
      </c>
      <c r="AC2908" s="168">
        <v>3344.9057609638562</v>
      </c>
      <c r="AD2908" s="168">
        <v>1283.526153373494</v>
      </c>
      <c r="AE2908" s="168">
        <v>0</v>
      </c>
      <c r="AF2908" s="168">
        <v>11554.094758554218</v>
      </c>
      <c r="AG2908" s="168">
        <v>5151.7459716867479</v>
      </c>
      <c r="AH2908" s="43">
        <v>83999.834064851006</v>
      </c>
    </row>
    <row r="2909" spans="1:34">
      <c r="A2909" s="52">
        <v>0</v>
      </c>
      <c r="D2909" s="62">
        <v>2018</v>
      </c>
      <c r="E2909" s="62">
        <v>6</v>
      </c>
      <c r="F2909" s="62">
        <v>2018</v>
      </c>
      <c r="G2909" s="62">
        <v>2019</v>
      </c>
      <c r="H2909" s="168">
        <v>1080.3730421686746</v>
      </c>
      <c r="I2909" s="168">
        <v>897.64863855421663</v>
      </c>
      <c r="J2909" s="168">
        <v>950.46522963855477</v>
      </c>
      <c r="K2909" s="168">
        <v>10322.516216787146</v>
      </c>
      <c r="L2909" s="168">
        <v>3836.8865060240951</v>
      </c>
      <c r="M2909" s="168">
        <v>282.27726999999999</v>
      </c>
      <c r="N2909" s="168">
        <v>11894.518434939759</v>
      </c>
      <c r="O2909" s="168">
        <v>710.77892722891579</v>
      </c>
      <c r="P2909" s="168">
        <v>906.07007939759001</v>
      </c>
      <c r="Q2909" s="168">
        <v>1451.0069684337343</v>
      </c>
      <c r="R2909" s="168">
        <v>0</v>
      </c>
      <c r="S2909" s="168">
        <v>1919.2662593975915</v>
      </c>
      <c r="T2909" s="168">
        <v>2598.1030330120489</v>
      </c>
      <c r="U2909" s="168">
        <v>2932.4595725301183</v>
      </c>
      <c r="V2909" s="168">
        <v>15411.558350361449</v>
      </c>
      <c r="W2909" s="168">
        <v>2367.7507706024094</v>
      </c>
      <c r="X2909" s="168">
        <v>10239.303143575906</v>
      </c>
      <c r="Y2909" s="168">
        <v>0</v>
      </c>
      <c r="Z2909" s="168">
        <v>122.32089686746988</v>
      </c>
      <c r="AA2909" s="168">
        <v>766.83890060241004</v>
      </c>
      <c r="AB2909" s="168">
        <v>334.10533614457825</v>
      </c>
      <c r="AC2909" s="168">
        <v>3913.0994645783144</v>
      </c>
      <c r="AD2909" s="168">
        <v>1266.3978551807227</v>
      </c>
      <c r="AE2909" s="168">
        <v>0</v>
      </c>
      <c r="AF2909" s="168">
        <v>11659.405518072286</v>
      </c>
      <c r="AG2909" s="168">
        <v>5941.5506415662639</v>
      </c>
      <c r="AH2909" s="43">
        <v>91804.701055664264</v>
      </c>
    </row>
    <row r="2910" spans="1:34">
      <c r="A2910" s="52">
        <v>0</v>
      </c>
      <c r="D2910" s="62">
        <v>2018</v>
      </c>
      <c r="E2910" s="62">
        <v>7</v>
      </c>
      <c r="F2910" s="62">
        <v>2019</v>
      </c>
      <c r="G2910" s="62">
        <v>2019</v>
      </c>
      <c r="H2910" s="168">
        <v>740.82722891566334</v>
      </c>
      <c r="I2910" s="168">
        <v>978.43701602409612</v>
      </c>
      <c r="J2910" s="168">
        <v>733.49597686746961</v>
      </c>
      <c r="K2910" s="168">
        <v>11049.688843775099</v>
      </c>
      <c r="L2910" s="168">
        <v>4289.1619879518084</v>
      </c>
      <c r="M2910" s="168">
        <v>276.43032999999991</v>
      </c>
      <c r="N2910" s="168">
        <v>13623.696357831319</v>
      </c>
      <c r="O2910" s="168">
        <v>818.58986156626497</v>
      </c>
      <c r="P2910" s="168">
        <v>746.18751048192769</v>
      </c>
      <c r="Q2910" s="168">
        <v>1495.4970089156625</v>
      </c>
      <c r="R2910" s="168">
        <v>0</v>
      </c>
      <c r="S2910" s="168">
        <v>2090.760008433735</v>
      </c>
      <c r="T2910" s="168">
        <v>2858.9667050602407</v>
      </c>
      <c r="U2910" s="168">
        <v>2989.5351098795213</v>
      </c>
      <c r="V2910" s="168">
        <v>17907.932303132522</v>
      </c>
      <c r="W2910" s="168">
        <v>2777.7891722891568</v>
      </c>
      <c r="X2910" s="168">
        <v>10699.01848782169</v>
      </c>
      <c r="Y2910" s="168">
        <v>0</v>
      </c>
      <c r="Z2910" s="168">
        <v>188.36491590361445</v>
      </c>
      <c r="AA2910" s="168">
        <v>959.64924397590346</v>
      </c>
      <c r="AB2910" s="168">
        <v>361.97741746987953</v>
      </c>
      <c r="AC2910" s="168">
        <v>4908.4796385542177</v>
      </c>
      <c r="AD2910" s="168">
        <v>1382.048124578313</v>
      </c>
      <c r="AE2910" s="168">
        <v>0</v>
      </c>
      <c r="AF2910" s="168">
        <v>12607.202353734943</v>
      </c>
      <c r="AG2910" s="168">
        <v>7147.1557626506028</v>
      </c>
      <c r="AH2910" s="43">
        <v>101630.89136581364</v>
      </c>
    </row>
    <row r="2911" spans="1:34">
      <c r="A2911" s="52">
        <v>0</v>
      </c>
      <c r="D2911" s="62">
        <v>2018</v>
      </c>
      <c r="E2911" s="62">
        <v>8</v>
      </c>
      <c r="F2911" s="62">
        <v>2019</v>
      </c>
      <c r="G2911" s="62">
        <v>2019</v>
      </c>
      <c r="H2911" s="168">
        <v>787.85523192770972</v>
      </c>
      <c r="I2911" s="168">
        <v>1038.4483575903612</v>
      </c>
      <c r="J2911" s="168">
        <v>958.61730240963868</v>
      </c>
      <c r="K2911" s="168">
        <v>10999.895369317266</v>
      </c>
      <c r="L2911" s="168">
        <v>4428.8206807228917</v>
      </c>
      <c r="M2911" s="168">
        <v>262.96465000000001</v>
      </c>
      <c r="N2911" s="168">
        <v>13463.904338554215</v>
      </c>
      <c r="O2911" s="168">
        <v>825.87340963855399</v>
      </c>
      <c r="P2911" s="168">
        <v>811.46256445783115</v>
      </c>
      <c r="Q2911" s="168">
        <v>1437.9620491566268</v>
      </c>
      <c r="R2911" s="168">
        <v>0</v>
      </c>
      <c r="S2911" s="168">
        <v>2050.8041407228907</v>
      </c>
      <c r="T2911" s="168">
        <v>2963.3741367469866</v>
      </c>
      <c r="U2911" s="168">
        <v>3090.6403474698841</v>
      </c>
      <c r="V2911" s="168">
        <v>18238.208230843375</v>
      </c>
      <c r="W2911" s="168">
        <v>2842.8422520481936</v>
      </c>
      <c r="X2911" s="168">
        <v>11231.645674300002</v>
      </c>
      <c r="Y2911" s="168">
        <v>0</v>
      </c>
      <c r="Z2911" s="168">
        <v>240.78126361445791</v>
      </c>
      <c r="AA2911" s="168">
        <v>977.16928915662663</v>
      </c>
      <c r="AB2911" s="168">
        <v>367.30008590361456</v>
      </c>
      <c r="AC2911" s="168">
        <v>4989.9901489156637</v>
      </c>
      <c r="AD2911" s="168">
        <v>1292.2958420481923</v>
      </c>
      <c r="AE2911" s="168">
        <v>0</v>
      </c>
      <c r="AF2911" s="168">
        <v>12652.335536385541</v>
      </c>
      <c r="AG2911" s="168">
        <v>7017.4433168674695</v>
      </c>
      <c r="AH2911" s="43">
        <v>102970.63421879796</v>
      </c>
    </row>
    <row r="2912" spans="1:34">
      <c r="A2912" s="52">
        <v>0</v>
      </c>
      <c r="D2912" s="62">
        <v>2018</v>
      </c>
      <c r="E2912" s="62">
        <v>9</v>
      </c>
      <c r="F2912" s="62">
        <v>2019</v>
      </c>
      <c r="G2912" s="62">
        <v>2019</v>
      </c>
      <c r="H2912" s="168">
        <v>593.56965963855339</v>
      </c>
      <c r="I2912" s="168">
        <v>1007.5853819277112</v>
      </c>
      <c r="J2912" s="168">
        <v>1067.2417155421688</v>
      </c>
      <c r="K2912" s="168">
        <v>10464.380644016062</v>
      </c>
      <c r="L2912" s="168">
        <v>3974.0601686746973</v>
      </c>
      <c r="M2912" s="168">
        <v>229.09373999999994</v>
      </c>
      <c r="N2912" s="168">
        <v>11915.919151807228</v>
      </c>
      <c r="O2912" s="168">
        <v>807.0515675903614</v>
      </c>
      <c r="P2912" s="168">
        <v>691.79163216867494</v>
      </c>
      <c r="Q2912" s="168">
        <v>1345.6864096385543</v>
      </c>
      <c r="R2912" s="168">
        <v>0</v>
      </c>
      <c r="S2912" s="168">
        <v>1902.6509480722889</v>
      </c>
      <c r="T2912" s="168">
        <v>2756.7279737349404</v>
      </c>
      <c r="U2912" s="168">
        <v>2903.5141214457803</v>
      </c>
      <c r="V2912" s="168">
        <v>16465.07193373494</v>
      </c>
      <c r="W2912" s="168">
        <v>2561.5500151807223</v>
      </c>
      <c r="X2912" s="168">
        <v>10629.814027397595</v>
      </c>
      <c r="Y2912" s="168">
        <v>0</v>
      </c>
      <c r="Z2912" s="168">
        <v>222.17350843373495</v>
      </c>
      <c r="AA2912" s="168">
        <v>949.31690963855419</v>
      </c>
      <c r="AB2912" s="168">
        <v>342.48494253012041</v>
      </c>
      <c r="AC2912" s="168">
        <v>4404.5423956626501</v>
      </c>
      <c r="AD2912" s="168">
        <v>1339.1588659036147</v>
      </c>
      <c r="AE2912" s="168">
        <v>0</v>
      </c>
      <c r="AF2912" s="168">
        <v>11693.255405060241</v>
      </c>
      <c r="AG2912" s="168">
        <v>6273.0380030120477</v>
      </c>
      <c r="AH2912" s="43">
        <v>94539.679120811255</v>
      </c>
    </row>
    <row r="2913" spans="1:34">
      <c r="A2913" s="52">
        <v>0</v>
      </c>
      <c r="D2913" s="62">
        <v>2018</v>
      </c>
      <c r="E2913" s="62">
        <v>10</v>
      </c>
      <c r="F2913" s="62">
        <v>2019</v>
      </c>
      <c r="G2913" s="62">
        <v>2019</v>
      </c>
      <c r="H2913" s="168">
        <v>368.59786144578356</v>
      </c>
      <c r="I2913" s="168">
        <v>891.39535590361436</v>
      </c>
      <c r="J2913" s="168">
        <v>1023.4688868674695</v>
      </c>
      <c r="K2913" s="168">
        <v>9111.5013379919637</v>
      </c>
      <c r="L2913" s="168">
        <v>3494.4493554216861</v>
      </c>
      <c r="M2913" s="168">
        <v>241.52587000000003</v>
      </c>
      <c r="N2913" s="168">
        <v>9009.7018012048193</v>
      </c>
      <c r="O2913" s="168">
        <v>662.46232120481955</v>
      </c>
      <c r="P2913" s="168">
        <v>545.61131614457827</v>
      </c>
      <c r="Q2913" s="168">
        <v>1151.2484549397584</v>
      </c>
      <c r="R2913" s="168">
        <v>0</v>
      </c>
      <c r="S2913" s="168">
        <v>1751.1351328915659</v>
      </c>
      <c r="T2913" s="168">
        <v>4155.8495212048201</v>
      </c>
      <c r="U2913" s="168">
        <v>2851.3307730120437</v>
      </c>
      <c r="V2913" s="168">
        <v>10813.006327228912</v>
      </c>
      <c r="W2913" s="168">
        <v>1938.6724431325299</v>
      </c>
      <c r="X2913" s="168">
        <v>9783.2951811385556</v>
      </c>
      <c r="Y2913" s="168">
        <v>0</v>
      </c>
      <c r="Z2913" s="168">
        <v>96.609766265060244</v>
      </c>
      <c r="AA2913" s="168">
        <v>873.39671385542147</v>
      </c>
      <c r="AB2913" s="168">
        <v>327.63182048192778</v>
      </c>
      <c r="AC2913" s="168">
        <v>3219.367675662651</v>
      </c>
      <c r="AD2913" s="168">
        <v>1256.6689818072289</v>
      </c>
      <c r="AE2913" s="168">
        <v>0</v>
      </c>
      <c r="AF2913" s="168">
        <v>10706.593884337353</v>
      </c>
      <c r="AG2913" s="168">
        <v>4467.1525078313225</v>
      </c>
      <c r="AH2913" s="43">
        <v>78740.673289973885</v>
      </c>
    </row>
    <row r="2914" spans="1:34">
      <c r="A2914" s="52">
        <v>0</v>
      </c>
      <c r="D2914" s="62">
        <v>2018</v>
      </c>
      <c r="E2914" s="62">
        <v>11</v>
      </c>
      <c r="F2914" s="62">
        <v>2019</v>
      </c>
      <c r="G2914" s="62">
        <v>2019</v>
      </c>
      <c r="H2914" s="168">
        <v>466.46694879518003</v>
      </c>
      <c r="I2914" s="168">
        <v>777.42423662650606</v>
      </c>
      <c r="J2914" s="168">
        <v>993.13378373493947</v>
      </c>
      <c r="K2914" s="168">
        <v>7672.1880763052213</v>
      </c>
      <c r="L2914" s="168">
        <v>3226.5631084337351</v>
      </c>
      <c r="M2914" s="168">
        <v>234.73397</v>
      </c>
      <c r="N2914" s="168">
        <v>6116.324880722892</v>
      </c>
      <c r="O2914" s="168">
        <v>589.12204012048198</v>
      </c>
      <c r="P2914" s="168">
        <v>373.95444951807235</v>
      </c>
      <c r="Q2914" s="168">
        <v>1000.2020212048192</v>
      </c>
      <c r="R2914" s="168">
        <v>0</v>
      </c>
      <c r="S2914" s="168">
        <v>1542.4547346987949</v>
      </c>
      <c r="T2914" s="168">
        <v>3057.8675096385541</v>
      </c>
      <c r="U2914" s="168">
        <v>2651.5663922891595</v>
      </c>
      <c r="V2914" s="168">
        <v>8997.7039330120497</v>
      </c>
      <c r="W2914" s="168">
        <v>1504.6074684337345</v>
      </c>
      <c r="X2914" s="168">
        <v>7749.1783622445764</v>
      </c>
      <c r="Y2914" s="168">
        <v>0</v>
      </c>
      <c r="Z2914" s="168">
        <v>9.6320226506024103</v>
      </c>
      <c r="AA2914" s="168">
        <v>785.2574096385539</v>
      </c>
      <c r="AB2914" s="168">
        <v>291.81170048192769</v>
      </c>
      <c r="AC2914" s="168">
        <v>2373.3242761445786</v>
      </c>
      <c r="AD2914" s="168">
        <v>1079.9049444578316</v>
      </c>
      <c r="AE2914" s="168">
        <v>0</v>
      </c>
      <c r="AF2914" s="168">
        <v>9214.6914578313226</v>
      </c>
      <c r="AG2914" s="168">
        <v>3628.3453584337349</v>
      </c>
      <c r="AH2914" s="43">
        <v>64336.459085417257</v>
      </c>
    </row>
    <row r="2915" spans="1:34">
      <c r="A2915" s="52">
        <v>0</v>
      </c>
      <c r="D2915" s="62">
        <v>2018</v>
      </c>
      <c r="E2915" s="62">
        <v>12</v>
      </c>
      <c r="F2915" s="62">
        <v>2019</v>
      </c>
      <c r="G2915" s="62">
        <v>2019</v>
      </c>
      <c r="H2915" s="168">
        <v>511.49762349397582</v>
      </c>
      <c r="I2915" s="168">
        <v>642.87780024096412</v>
      </c>
      <c r="J2915" s="168">
        <v>652.54556120481936</v>
      </c>
      <c r="K2915" s="168">
        <v>5861.7725049799192</v>
      </c>
      <c r="L2915" s="168">
        <v>3047.1439337349398</v>
      </c>
      <c r="M2915" s="168">
        <v>233.93665999999988</v>
      </c>
      <c r="N2915" s="168">
        <v>3859.2626084337348</v>
      </c>
      <c r="O2915" s="168">
        <v>485.13316566265047</v>
      </c>
      <c r="P2915" s="168">
        <v>285.75049999999999</v>
      </c>
      <c r="Q2915" s="168">
        <v>873.4603318072293</v>
      </c>
      <c r="R2915" s="168">
        <v>0</v>
      </c>
      <c r="S2915" s="168">
        <v>1211.5331174698799</v>
      </c>
      <c r="T2915" s="168">
        <v>2199.0621665060235</v>
      </c>
      <c r="U2915" s="168">
        <v>2678.0657489156579</v>
      </c>
      <c r="V2915" s="168">
        <v>7017.9916662650594</v>
      </c>
      <c r="W2915" s="168">
        <v>1081.649117108434</v>
      </c>
      <c r="X2915" s="168">
        <v>5455.5448167602426</v>
      </c>
      <c r="Y2915" s="168">
        <v>0</v>
      </c>
      <c r="Z2915" s="168">
        <v>23.472023132530129</v>
      </c>
      <c r="AA2915" s="168">
        <v>412.66444879518076</v>
      </c>
      <c r="AB2915" s="168">
        <v>188.73894554216872</v>
      </c>
      <c r="AC2915" s="168">
        <v>1672.4528804819286</v>
      </c>
      <c r="AD2915" s="168">
        <v>969.05059855421678</v>
      </c>
      <c r="AE2915" s="168">
        <v>0</v>
      </c>
      <c r="AF2915" s="168">
        <v>8486.2920378313247</v>
      </c>
      <c r="AG2915" s="168">
        <v>2141.6966048192771</v>
      </c>
      <c r="AH2915" s="43">
        <v>49991.594861740152</v>
      </c>
    </row>
    <row r="2916" spans="1:34">
      <c r="A2916" s="52">
        <v>0</v>
      </c>
      <c r="D2916" s="62">
        <v>2019</v>
      </c>
      <c r="E2916" s="62">
        <v>1</v>
      </c>
      <c r="F2916" s="62">
        <v>2019</v>
      </c>
      <c r="G2916" s="62">
        <v>2019</v>
      </c>
      <c r="H2916" s="168">
        <v>520.0908130120481</v>
      </c>
      <c r="I2916" s="168">
        <v>693.83738457831328</v>
      </c>
      <c r="J2916" s="168">
        <v>392.86612939759033</v>
      </c>
      <c r="K2916" s="168">
        <v>6371.6374616064249</v>
      </c>
      <c r="L2916" s="168">
        <v>3256.4674963855432</v>
      </c>
      <c r="M2916" s="168">
        <v>237.62495445783139</v>
      </c>
      <c r="N2916" s="168">
        <v>4167.559340240964</v>
      </c>
      <c r="O2916" s="168">
        <v>529.60621987951811</v>
      </c>
      <c r="P2916" s="168">
        <v>232.57353253012045</v>
      </c>
      <c r="Q2916" s="168">
        <v>848.14221927710821</v>
      </c>
      <c r="R2916" s="168">
        <v>0</v>
      </c>
      <c r="S2916" s="168">
        <v>1366.1522361445784</v>
      </c>
      <c r="T2916" s="168">
        <v>1773.828256385543</v>
      </c>
      <c r="U2916" s="168">
        <v>6183.4050000000134</v>
      </c>
      <c r="V2916" s="168">
        <v>6795.9659500000007</v>
      </c>
      <c r="W2916" s="168">
        <v>1243.5985725301209</v>
      </c>
      <c r="X2916" s="168">
        <v>5103.8181896373453</v>
      </c>
      <c r="Y2916" s="168">
        <v>0</v>
      </c>
      <c r="Z2916" s="168">
        <v>0.19765554216867465</v>
      </c>
      <c r="AA2916" s="168">
        <v>606.47341783132526</v>
      </c>
      <c r="AB2916" s="168">
        <v>254.18352216867481</v>
      </c>
      <c r="AC2916" s="168">
        <v>1928.4046691566255</v>
      </c>
      <c r="AD2916" s="168">
        <v>978.13640000000021</v>
      </c>
      <c r="AE2916" s="168">
        <v>0</v>
      </c>
      <c r="AF2916" s="168">
        <v>9083.321180240966</v>
      </c>
      <c r="AG2916" s="168">
        <v>2196.3636614457832</v>
      </c>
      <c r="AH2916" s="43">
        <v>54764.254262448616</v>
      </c>
    </row>
    <row r="2917" spans="1:34">
      <c r="A2917" s="52">
        <v>0</v>
      </c>
      <c r="D2917" s="62">
        <v>2019</v>
      </c>
      <c r="E2917" s="62">
        <v>2</v>
      </c>
      <c r="F2917" s="62">
        <v>2019</v>
      </c>
      <c r="G2917" s="62">
        <v>2019</v>
      </c>
      <c r="H2917" s="168">
        <v>948.61379325301118</v>
      </c>
      <c r="I2917" s="168">
        <v>595.14371277108432</v>
      </c>
      <c r="J2917" s="168">
        <v>440.16065445783136</v>
      </c>
      <c r="K2917" s="168">
        <v>4248.0326454618471</v>
      </c>
      <c r="L2917" s="168">
        <v>2764.8087903614469</v>
      </c>
      <c r="M2917" s="168">
        <v>227.41570120481921</v>
      </c>
      <c r="N2917" s="168">
        <v>3740.1173566265056</v>
      </c>
      <c r="O2917" s="168">
        <v>457.93169096385549</v>
      </c>
      <c r="P2917" s="168">
        <v>282.27228144578316</v>
      </c>
      <c r="Q2917" s="168">
        <v>726.92342313253005</v>
      </c>
      <c r="R2917" s="168">
        <v>0</v>
      </c>
      <c r="S2917" s="168">
        <v>982.79685301204802</v>
      </c>
      <c r="T2917" s="168">
        <v>1233.9948701204821</v>
      </c>
      <c r="U2917" s="168">
        <v>4916.0800000000027</v>
      </c>
      <c r="V2917" s="168">
        <v>5997.3721200000018</v>
      </c>
      <c r="W2917" s="168">
        <v>1059.750360963855</v>
      </c>
      <c r="X2917" s="168">
        <v>4297.0947384963856</v>
      </c>
      <c r="Y2917" s="168">
        <v>0</v>
      </c>
      <c r="Z2917" s="168">
        <v>1.6941903614457829</v>
      </c>
      <c r="AA2917" s="168">
        <v>593.57164771084331</v>
      </c>
      <c r="AB2917" s="168">
        <v>220.46423349397583</v>
      </c>
      <c r="AC2917" s="168">
        <v>1778.3981072289164</v>
      </c>
      <c r="AD2917" s="168">
        <v>792.16632000000004</v>
      </c>
      <c r="AE2917" s="168">
        <v>0</v>
      </c>
      <c r="AF2917" s="168">
        <v>8185.2205879518087</v>
      </c>
      <c r="AG2917" s="168">
        <v>1895.7286102409644</v>
      </c>
      <c r="AH2917" s="43">
        <v>46385.75268925944</v>
      </c>
    </row>
    <row r="2918" spans="1:34">
      <c r="A2918" s="52">
        <v>0</v>
      </c>
      <c r="D2918" s="62">
        <v>2019</v>
      </c>
      <c r="E2918" s="62">
        <v>3</v>
      </c>
      <c r="F2918" s="62">
        <v>2019</v>
      </c>
      <c r="G2918" s="62">
        <v>2019</v>
      </c>
      <c r="H2918" s="168">
        <v>1050.8585077108426</v>
      </c>
      <c r="I2918" s="168">
        <v>760.72644915662659</v>
      </c>
      <c r="J2918" s="168">
        <v>560.63228048192764</v>
      </c>
      <c r="K2918" s="168">
        <v>6743.752141485942</v>
      </c>
      <c r="L2918" s="168">
        <v>3195.781589156627</v>
      </c>
      <c r="M2918" s="168">
        <v>256.08719686746986</v>
      </c>
      <c r="N2918" s="168">
        <v>5707.5215551807241</v>
      </c>
      <c r="O2918" s="168">
        <v>560.77827831325317</v>
      </c>
      <c r="P2918" s="168">
        <v>548.27825927710842</v>
      </c>
      <c r="Q2918" s="168">
        <v>903.81980337349387</v>
      </c>
      <c r="R2918" s="168">
        <v>0</v>
      </c>
      <c r="S2918" s="168">
        <v>1270.8518108433739</v>
      </c>
      <c r="T2918" s="168">
        <v>1496.6675913253011</v>
      </c>
      <c r="U2918" s="168">
        <v>3105.149999999996</v>
      </c>
      <c r="V2918" s="168">
        <v>8517.2842899999996</v>
      </c>
      <c r="W2918" s="168">
        <v>1408.7426236144577</v>
      </c>
      <c r="X2918" s="168">
        <v>6589.952134531326</v>
      </c>
      <c r="Y2918" s="168">
        <v>0</v>
      </c>
      <c r="Z2918" s="168">
        <v>4.2166515662650603</v>
      </c>
      <c r="AA2918" s="168">
        <v>725.65690265060221</v>
      </c>
      <c r="AB2918" s="168">
        <v>253.76551445783139</v>
      </c>
      <c r="AC2918" s="168">
        <v>1892.660918072289</v>
      </c>
      <c r="AD2918" s="168">
        <v>972.06615999999997</v>
      </c>
      <c r="AE2918" s="168">
        <v>0</v>
      </c>
      <c r="AF2918" s="168">
        <v>9594.8974669879481</v>
      </c>
      <c r="AG2918" s="168">
        <v>2604.1215469879521</v>
      </c>
      <c r="AH2918" s="43">
        <v>58724.269672041366</v>
      </c>
    </row>
    <row r="2919" spans="1:34">
      <c r="A2919" s="52">
        <v>0</v>
      </c>
      <c r="D2919" s="62">
        <v>2019</v>
      </c>
      <c r="E2919" s="62">
        <v>4</v>
      </c>
      <c r="F2919" s="62">
        <v>2019</v>
      </c>
      <c r="G2919" s="62">
        <v>2019</v>
      </c>
      <c r="H2919" s="168">
        <v>1110.3956954216865</v>
      </c>
      <c r="I2919" s="168">
        <v>836.36178072289147</v>
      </c>
      <c r="J2919" s="168">
        <v>613.49548096385524</v>
      </c>
      <c r="K2919" s="168">
        <v>7644.5687660642579</v>
      </c>
      <c r="L2919" s="168">
        <v>3442.1252295180725</v>
      </c>
      <c r="M2919" s="168">
        <v>247.03947542168675</v>
      </c>
      <c r="N2919" s="168">
        <v>7335.3143146987959</v>
      </c>
      <c r="O2919" s="168">
        <v>652.5980150602411</v>
      </c>
      <c r="P2919" s="168">
        <v>662.4884761445785</v>
      </c>
      <c r="Q2919" s="168">
        <v>1011.2814342168674</v>
      </c>
      <c r="R2919" s="168">
        <v>0</v>
      </c>
      <c r="S2919" s="168">
        <v>1251.8276204819279</v>
      </c>
      <c r="T2919" s="168">
        <v>2321.8504804819268</v>
      </c>
      <c r="U2919" s="168">
        <v>3094.962499999996</v>
      </c>
      <c r="V2919" s="168">
        <v>9669.2469800000035</v>
      </c>
      <c r="W2919" s="168">
        <v>1737.6621286746981</v>
      </c>
      <c r="X2919" s="168">
        <v>8029.5678834566261</v>
      </c>
      <c r="Y2919" s="168">
        <v>0</v>
      </c>
      <c r="Z2919" s="168">
        <v>18.137249036144581</v>
      </c>
      <c r="AA2919" s="168">
        <v>584.09831999999983</v>
      </c>
      <c r="AB2919" s="168">
        <v>284.73291903614466</v>
      </c>
      <c r="AC2919" s="168">
        <v>2309.8666684337345</v>
      </c>
      <c r="AD2919" s="168">
        <v>1117.3380400000005</v>
      </c>
      <c r="AE2919" s="168">
        <v>0</v>
      </c>
      <c r="AF2919" s="168">
        <v>10210.05216240964</v>
      </c>
      <c r="AG2919" s="168">
        <v>3698.8478024096394</v>
      </c>
      <c r="AH2919" s="43">
        <v>67883.859422653419</v>
      </c>
    </row>
    <row r="2920" spans="1:34">
      <c r="A2920" s="52">
        <v>0</v>
      </c>
      <c r="D2920" s="62">
        <v>2019</v>
      </c>
      <c r="E2920" s="62">
        <v>5</v>
      </c>
      <c r="F2920" s="62">
        <v>2019</v>
      </c>
      <c r="G2920" s="62">
        <v>2020</v>
      </c>
      <c r="H2920" s="168">
        <v>929.2506349397604</v>
      </c>
      <c r="I2920" s="168">
        <v>909.9099349397593</v>
      </c>
      <c r="J2920" s="168">
        <v>722.87872481927695</v>
      </c>
      <c r="K2920" s="168">
        <v>9423.3297181124472</v>
      </c>
      <c r="L2920" s="168">
        <v>3897.7838210843365</v>
      </c>
      <c r="M2920" s="168">
        <v>265.71568421686749</v>
      </c>
      <c r="N2920" s="168">
        <v>10590.89983373494</v>
      </c>
      <c r="O2920" s="168">
        <v>709.14596686746961</v>
      </c>
      <c r="P2920" s="168">
        <v>812.41534265060227</v>
      </c>
      <c r="Q2920" s="168">
        <v>1213.3560226506022</v>
      </c>
      <c r="R2920" s="168">
        <v>0</v>
      </c>
      <c r="S2920" s="168">
        <v>1762.4297108433734</v>
      </c>
      <c r="T2920" s="168">
        <v>2469.8794720481928</v>
      </c>
      <c r="U2920" s="168">
        <v>3362.2824999999989</v>
      </c>
      <c r="V2920" s="168">
        <v>12284.301790000003</v>
      </c>
      <c r="W2920" s="168">
        <v>2189.9834730120479</v>
      </c>
      <c r="X2920" s="168">
        <v>9359.0089577192775</v>
      </c>
      <c r="Y2920" s="168">
        <v>0</v>
      </c>
      <c r="Z2920" s="168">
        <v>36.0015451807229</v>
      </c>
      <c r="AA2920" s="168">
        <v>764.1817686746989</v>
      </c>
      <c r="AB2920" s="168">
        <v>325.76734265060247</v>
      </c>
      <c r="AC2920" s="168">
        <v>3294.2847310843385</v>
      </c>
      <c r="AD2920" s="168">
        <v>1292.2713199999996</v>
      </c>
      <c r="AE2920" s="168">
        <v>0</v>
      </c>
      <c r="AF2920" s="168">
        <v>11641.2026139759</v>
      </c>
      <c r="AG2920" s="168">
        <v>4940.7815656626526</v>
      </c>
      <c r="AH2920" s="43">
        <v>83197.062474867853</v>
      </c>
    </row>
    <row r="2921" spans="1:34">
      <c r="A2921" s="52">
        <v>0</v>
      </c>
      <c r="D2921" s="62">
        <v>2019</v>
      </c>
      <c r="E2921" s="62">
        <v>6</v>
      </c>
      <c r="F2921" s="62">
        <v>2019</v>
      </c>
      <c r="G2921" s="62">
        <v>2020</v>
      </c>
      <c r="H2921" s="168">
        <v>1076.7363734939759</v>
      </c>
      <c r="I2921" s="168">
        <v>884.56563855421643</v>
      </c>
      <c r="J2921" s="168">
        <v>814.72004048192741</v>
      </c>
      <c r="K2921" s="168">
        <v>9708.3537282329307</v>
      </c>
      <c r="L2921" s="168">
        <v>3970.2983373493967</v>
      </c>
      <c r="M2921" s="168">
        <v>292.18638277108425</v>
      </c>
      <c r="N2921" s="168">
        <v>12204.054169156627</v>
      </c>
      <c r="O2921" s="168">
        <v>697.76569156626522</v>
      </c>
      <c r="P2921" s="168">
        <v>910.84378409638566</v>
      </c>
      <c r="Q2921" s="168">
        <v>1371.433639036145</v>
      </c>
      <c r="R2921" s="168">
        <v>0</v>
      </c>
      <c r="S2921" s="168">
        <v>1741.4313120481938</v>
      </c>
      <c r="T2921" s="168">
        <v>2641.2151559036156</v>
      </c>
      <c r="U2921" s="168">
        <v>2931.1474999999978</v>
      </c>
      <c r="V2921" s="168">
        <v>15396.851180000001</v>
      </c>
      <c r="W2921" s="168">
        <v>2382.7275657831324</v>
      </c>
      <c r="X2921" s="168">
        <v>10124.110865098797</v>
      </c>
      <c r="Y2921" s="168">
        <v>0</v>
      </c>
      <c r="Z2921" s="168">
        <v>119.2898257831325</v>
      </c>
      <c r="AA2921" s="168">
        <v>770.04620963855416</v>
      </c>
      <c r="AB2921" s="168">
        <v>323.60763614457835</v>
      </c>
      <c r="AC2921" s="168">
        <v>3853.8795226506022</v>
      </c>
      <c r="AD2921" s="168">
        <v>1275.0263199999997</v>
      </c>
      <c r="AE2921" s="168">
        <v>0</v>
      </c>
      <c r="AF2921" s="168">
        <v>11747.307325301206</v>
      </c>
      <c r="AG2921" s="168">
        <v>5698.2436716867487</v>
      </c>
      <c r="AH2921" s="43">
        <v>90935.841874777529</v>
      </c>
    </row>
    <row r="2922" spans="1:34">
      <c r="A2922" s="52">
        <v>0</v>
      </c>
      <c r="D2922" s="62">
        <v>2019</v>
      </c>
      <c r="E2922" s="62">
        <v>7</v>
      </c>
      <c r="F2922" s="62">
        <v>2020</v>
      </c>
      <c r="G2922" s="62">
        <v>2020</v>
      </c>
      <c r="H2922" s="168">
        <v>738.33351325301294</v>
      </c>
      <c r="I2922" s="168">
        <v>964.17654602409618</v>
      </c>
      <c r="J2922" s="168">
        <v>675.14307084337338</v>
      </c>
      <c r="K2922" s="168">
        <v>10389.2444190763</v>
      </c>
      <c r="L2922" s="168">
        <v>4438.2998253012056</v>
      </c>
      <c r="M2922" s="168">
        <v>286.13419072289167</v>
      </c>
      <c r="N2922" s="168">
        <v>13978.231169638555</v>
      </c>
      <c r="O2922" s="168">
        <v>803.43967650602406</v>
      </c>
      <c r="P2922" s="168">
        <v>750.11886072289167</v>
      </c>
      <c r="Q2922" s="168">
        <v>1413.4838424096386</v>
      </c>
      <c r="R2922" s="168">
        <v>0</v>
      </c>
      <c r="S2922" s="168">
        <v>1897.034831325301</v>
      </c>
      <c r="T2922" s="168">
        <v>2906.4075195180721</v>
      </c>
      <c r="U2922" s="168">
        <v>2988.1975000000034</v>
      </c>
      <c r="V2922" s="168">
        <v>17890.834859999992</v>
      </c>
      <c r="W2922" s="168">
        <v>2795.359593975903</v>
      </c>
      <c r="X2922" s="168">
        <v>10579.499520371084</v>
      </c>
      <c r="Y2922" s="168">
        <v>0</v>
      </c>
      <c r="Z2922" s="168">
        <v>183.69729602409637</v>
      </c>
      <c r="AA2922" s="168">
        <v>963.66298361445797</v>
      </c>
      <c r="AB2922" s="168">
        <v>350.60396746987965</v>
      </c>
      <c r="AC2922" s="168">
        <v>4834.1958433734935</v>
      </c>
      <c r="AD2922" s="168">
        <v>1391.4645600000001</v>
      </c>
      <c r="AE2922" s="168">
        <v>0</v>
      </c>
      <c r="AF2922" s="168">
        <v>12702.24972722892</v>
      </c>
      <c r="AG2922" s="168">
        <v>6854.4791674698781</v>
      </c>
      <c r="AH2922" s="43">
        <v>100774.29248486906</v>
      </c>
    </row>
    <row r="2923" spans="1:34">
      <c r="A2923" s="52">
        <v>0</v>
      </c>
      <c r="D2923" s="62">
        <v>2019</v>
      </c>
      <c r="E2923" s="62">
        <v>8</v>
      </c>
      <c r="F2923" s="62">
        <v>2020</v>
      </c>
      <c r="G2923" s="62">
        <v>2020</v>
      </c>
      <c r="H2923" s="168">
        <v>785.20321421686629</v>
      </c>
      <c r="I2923" s="168">
        <v>1023.3132375903608</v>
      </c>
      <c r="J2923" s="168">
        <v>835.39273012048193</v>
      </c>
      <c r="K2923" s="168">
        <v>10342.620121124497</v>
      </c>
      <c r="L2923" s="168">
        <v>4582.814570481929</v>
      </c>
      <c r="M2923" s="168">
        <v>272.19580903614468</v>
      </c>
      <c r="N2923" s="168">
        <v>13814.28081975904</v>
      </c>
      <c r="O2923" s="168">
        <v>810.57885542168651</v>
      </c>
      <c r="P2923" s="168">
        <v>815.73782168674677</v>
      </c>
      <c r="Q2923" s="168">
        <v>1359.1041040963858</v>
      </c>
      <c r="R2923" s="168">
        <v>0</v>
      </c>
      <c r="S2923" s="168">
        <v>1860.7811855421687</v>
      </c>
      <c r="T2923" s="168">
        <v>3012.5474560240955</v>
      </c>
      <c r="U2923" s="168">
        <v>3089.2575000000047</v>
      </c>
      <c r="V2923" s="168">
        <v>18220.951860000001</v>
      </c>
      <c r="W2923" s="168">
        <v>2860.8241556626508</v>
      </c>
      <c r="X2923" s="168">
        <v>11107.113795699996</v>
      </c>
      <c r="Y2923" s="168">
        <v>0</v>
      </c>
      <c r="Z2923" s="168">
        <v>234.81478409638552</v>
      </c>
      <c r="AA2923" s="168">
        <v>981.25630650602432</v>
      </c>
      <c r="AB2923" s="168">
        <v>355.75939590361446</v>
      </c>
      <c r="AC2923" s="168">
        <v>4914.4727925301213</v>
      </c>
      <c r="AD2923" s="168">
        <v>1301.1007599999998</v>
      </c>
      <c r="AE2923" s="168">
        <v>0</v>
      </c>
      <c r="AF2923" s="168">
        <v>12747.723174939754</v>
      </c>
      <c r="AG2923" s="168">
        <v>6730.0784566265065</v>
      </c>
      <c r="AH2923" s="43">
        <v>102057.92290706545</v>
      </c>
    </row>
    <row r="2924" spans="1:34">
      <c r="A2924" s="52">
        <v>0</v>
      </c>
      <c r="D2924" s="62">
        <v>2019</v>
      </c>
      <c r="E2924" s="62">
        <v>9</v>
      </c>
      <c r="F2924" s="62">
        <v>2020</v>
      </c>
      <c r="G2924" s="62">
        <v>2020</v>
      </c>
      <c r="H2924" s="168">
        <v>591.57163108433645</v>
      </c>
      <c r="I2924" s="168">
        <v>992.90008192771086</v>
      </c>
      <c r="J2924" s="168">
        <v>892.59819927710782</v>
      </c>
      <c r="K2924" s="168">
        <v>9841.188992208834</v>
      </c>
      <c r="L2924" s="168">
        <v>4112.2416457831323</v>
      </c>
      <c r="M2924" s="168">
        <v>237.13588843373492</v>
      </c>
      <c r="N2924" s="168">
        <v>12226.011805301205</v>
      </c>
      <c r="O2924" s="168">
        <v>792.13008614457817</v>
      </c>
      <c r="P2924" s="168">
        <v>695.43639325301183</v>
      </c>
      <c r="Q2924" s="168">
        <v>1271.8888674698799</v>
      </c>
      <c r="R2924" s="168">
        <v>0</v>
      </c>
      <c r="S2924" s="168">
        <v>1726.3555385542172</v>
      </c>
      <c r="T2924" s="168">
        <v>2802.4722701204823</v>
      </c>
      <c r="U2924" s="168">
        <v>2902.2149999999974</v>
      </c>
      <c r="V2924" s="168">
        <v>16449.536750000007</v>
      </c>
      <c r="W2924" s="168">
        <v>2577.7526537349386</v>
      </c>
      <c r="X2924" s="168">
        <v>10510.946389469882</v>
      </c>
      <c r="Y2924" s="168">
        <v>0</v>
      </c>
      <c r="Z2924" s="168">
        <v>216.66812289156627</v>
      </c>
      <c r="AA2924" s="168">
        <v>953.28743421686738</v>
      </c>
      <c r="AB2924" s="168">
        <v>331.72395253012036</v>
      </c>
      <c r="AC2924" s="168">
        <v>4337.885070120481</v>
      </c>
      <c r="AD2924" s="168">
        <v>1348.2830799999997</v>
      </c>
      <c r="AE2924" s="168">
        <v>0</v>
      </c>
      <c r="AF2924" s="168">
        <v>11781.412411084342</v>
      </c>
      <c r="AG2924" s="168">
        <v>6016.156599397591</v>
      </c>
      <c r="AH2924" s="43">
        <v>93607.79886300402</v>
      </c>
    </row>
    <row r="2925" spans="1:34">
      <c r="A2925" s="52">
        <v>0</v>
      </c>
      <c r="D2925" s="62">
        <v>2019</v>
      </c>
      <c r="E2925" s="62">
        <v>10</v>
      </c>
      <c r="F2925" s="62">
        <v>2020</v>
      </c>
      <c r="G2925" s="62">
        <v>2020</v>
      </c>
      <c r="H2925" s="168">
        <v>367.35711566265104</v>
      </c>
      <c r="I2925" s="168">
        <v>878.40349590361382</v>
      </c>
      <c r="J2925" s="168">
        <v>942.04733084337329</v>
      </c>
      <c r="K2925" s="168">
        <v>8574.4156138955841</v>
      </c>
      <c r="L2925" s="168">
        <v>3615.9543536144579</v>
      </c>
      <c r="M2925" s="168">
        <v>250.00443819277103</v>
      </c>
      <c r="N2925" s="168">
        <v>9244.164816867471</v>
      </c>
      <c r="O2925" s="168">
        <v>650.40678192771088</v>
      </c>
      <c r="P2925" s="168">
        <v>548.48591421686763</v>
      </c>
      <c r="Q2925" s="168">
        <v>1088.1139045783132</v>
      </c>
      <c r="R2925" s="168">
        <v>0</v>
      </c>
      <c r="S2925" s="168">
        <v>1588.878842168675</v>
      </c>
      <c r="T2925" s="168">
        <v>4224.8104103614478</v>
      </c>
      <c r="U2925" s="168">
        <v>2850.0549999999953</v>
      </c>
      <c r="V2925" s="168">
        <v>10800.35886</v>
      </c>
      <c r="W2925" s="168">
        <v>1950.9351780722889</v>
      </c>
      <c r="X2925" s="168">
        <v>9672.3946989819324</v>
      </c>
      <c r="Y2925" s="168">
        <v>0</v>
      </c>
      <c r="Z2925" s="168">
        <v>94.215808433734921</v>
      </c>
      <c r="AA2925" s="168">
        <v>877.04970168674697</v>
      </c>
      <c r="AB2925" s="168">
        <v>317.33752048192764</v>
      </c>
      <c r="AC2925" s="168">
        <v>3170.6465101204822</v>
      </c>
      <c r="AD2925" s="168">
        <v>1265.2311600000003</v>
      </c>
      <c r="AE2925" s="168">
        <v>0</v>
      </c>
      <c r="AF2925" s="168">
        <v>10787.312318072287</v>
      </c>
      <c r="AG2925" s="168">
        <v>4284.2222584337342</v>
      </c>
      <c r="AH2925" s="43">
        <v>78042.802032516047</v>
      </c>
    </row>
    <row r="2926" spans="1:34">
      <c r="A2926" s="52">
        <v>0</v>
      </c>
      <c r="D2926" s="62">
        <v>2019</v>
      </c>
      <c r="E2926" s="62">
        <v>11</v>
      </c>
      <c r="F2926" s="62">
        <v>2020</v>
      </c>
      <c r="G2926" s="62">
        <v>2020</v>
      </c>
      <c r="H2926" s="168">
        <v>464.89676361445709</v>
      </c>
      <c r="I2926" s="168">
        <v>766.09347662650589</v>
      </c>
      <c r="J2926" s="168">
        <v>914.12552168674665</v>
      </c>
      <c r="K2926" s="168">
        <v>7226.7094919678721</v>
      </c>
      <c r="L2926" s="168">
        <v>3338.7534722891569</v>
      </c>
      <c r="M2926" s="168">
        <v>242.97411409638559</v>
      </c>
      <c r="N2926" s="168">
        <v>6275.4924101204824</v>
      </c>
      <c r="O2926" s="168">
        <v>578.52019819277098</v>
      </c>
      <c r="P2926" s="168">
        <v>375.92465927710828</v>
      </c>
      <c r="Q2926" s="168">
        <v>945.35086843373495</v>
      </c>
      <c r="R2926" s="168">
        <v>0</v>
      </c>
      <c r="S2926" s="168">
        <v>1399.5343060240968</v>
      </c>
      <c r="T2926" s="168">
        <v>3108.6088228915669</v>
      </c>
      <c r="U2926" s="168">
        <v>2650.3800000000028</v>
      </c>
      <c r="V2926" s="168">
        <v>8987.1797400000014</v>
      </c>
      <c r="W2926" s="168">
        <v>1514.1246009638558</v>
      </c>
      <c r="X2926" s="168">
        <v>7657.4223157072302</v>
      </c>
      <c r="Y2926" s="168">
        <v>0</v>
      </c>
      <c r="Z2926" s="168">
        <v>9.393344337349399</v>
      </c>
      <c r="AA2926" s="168">
        <v>788.5417542168675</v>
      </c>
      <c r="AB2926" s="168">
        <v>282.64288048192765</v>
      </c>
      <c r="AC2926" s="168">
        <v>2337.4069356626496</v>
      </c>
      <c r="AD2926" s="168">
        <v>1087.2627599999996</v>
      </c>
      <c r="AE2926" s="168">
        <v>0</v>
      </c>
      <c r="AF2926" s="168">
        <v>9284.162240963853</v>
      </c>
      <c r="AG2926" s="168">
        <v>3479.7643283132525</v>
      </c>
      <c r="AH2926" s="43">
        <v>63715.265005867863</v>
      </c>
    </row>
    <row r="2927" spans="1:34">
      <c r="A2927" s="52">
        <v>0</v>
      </c>
      <c r="D2927" s="62">
        <v>2019</v>
      </c>
      <c r="E2927" s="62">
        <v>12</v>
      </c>
      <c r="F2927" s="62">
        <v>2020</v>
      </c>
      <c r="G2927" s="62">
        <v>2020</v>
      </c>
      <c r="H2927" s="168">
        <v>509.7758595180722</v>
      </c>
      <c r="I2927" s="168">
        <v>633.50802024096367</v>
      </c>
      <c r="J2927" s="168">
        <v>600.63262506024114</v>
      </c>
      <c r="K2927" s="168">
        <v>5531.5203947389537</v>
      </c>
      <c r="L2927" s="168">
        <v>3153.0957391566271</v>
      </c>
      <c r="M2927" s="168">
        <v>242.14881518072303</v>
      </c>
      <c r="N2927" s="168">
        <v>3959.6937180722898</v>
      </c>
      <c r="O2927" s="168">
        <v>476.59251506024094</v>
      </c>
      <c r="P2927" s="168">
        <v>287.25600000000003</v>
      </c>
      <c r="Q2927" s="168">
        <v>825.5597026506025</v>
      </c>
      <c r="R2927" s="168">
        <v>0</v>
      </c>
      <c r="S2927" s="168">
        <v>1099.2751506024097</v>
      </c>
      <c r="T2927" s="168">
        <v>2235.5527279518069</v>
      </c>
      <c r="U2927" s="168">
        <v>2676.8674999999953</v>
      </c>
      <c r="V2927" s="168">
        <v>7009.7830499999982</v>
      </c>
      <c r="W2927" s="168">
        <v>1088.4909002409643</v>
      </c>
      <c r="X2927" s="168">
        <v>5385.3756915530148</v>
      </c>
      <c r="Y2927" s="168">
        <v>0</v>
      </c>
      <c r="Z2927" s="168">
        <v>22.890394216867477</v>
      </c>
      <c r="AA2927" s="168">
        <v>414.39042072289146</v>
      </c>
      <c r="AB2927" s="168">
        <v>182.80870554216875</v>
      </c>
      <c r="AC2927" s="168">
        <v>1647.1423655421688</v>
      </c>
      <c r="AD2927" s="168">
        <v>975.65312000000017</v>
      </c>
      <c r="AE2927" s="168">
        <v>0</v>
      </c>
      <c r="AF2927" s="168">
        <v>8550.271320963855</v>
      </c>
      <c r="AG2927" s="168">
        <v>2053.993959036145</v>
      </c>
      <c r="AH2927" s="43">
        <v>49562.278696051006</v>
      </c>
    </row>
    <row r="2928" spans="1:34">
      <c r="A2928" s="52">
        <v>0</v>
      </c>
      <c r="D2928" s="62">
        <v>2020</v>
      </c>
      <c r="E2928" s="62">
        <v>1</v>
      </c>
      <c r="F2928" s="62">
        <v>2020</v>
      </c>
      <c r="G2928" s="62">
        <v>2020</v>
      </c>
      <c r="H2928" s="168">
        <v>518.87715397590341</v>
      </c>
      <c r="I2928" s="168">
        <v>683.58456650602398</v>
      </c>
      <c r="J2928" s="168">
        <v>358.46335180722889</v>
      </c>
      <c r="K2928" s="168">
        <v>6106.996332449803</v>
      </c>
      <c r="L2928" s="168">
        <v>3050.2899474698788</v>
      </c>
      <c r="M2928" s="168">
        <v>245.76236554216877</v>
      </c>
      <c r="N2928" s="168">
        <v>4129.2942881927702</v>
      </c>
      <c r="O2928" s="168">
        <v>520.05753012048194</v>
      </c>
      <c r="P2928" s="168">
        <v>233.79932530120479</v>
      </c>
      <c r="Q2928" s="168">
        <v>798.78958433734942</v>
      </c>
      <c r="R2928" s="168">
        <v>0</v>
      </c>
      <c r="S2928" s="168">
        <v>1225.8346457831326</v>
      </c>
      <c r="T2928" s="168">
        <v>1803.6561426506023</v>
      </c>
      <c r="U2928" s="168">
        <v>6183.4050000000134</v>
      </c>
      <c r="V2928" s="168">
        <v>6788.7629493975883</v>
      </c>
      <c r="W2928" s="168">
        <v>1251.3029710843371</v>
      </c>
      <c r="X2928" s="168">
        <v>5031.4070272397621</v>
      </c>
      <c r="Y2928" s="168">
        <v>0</v>
      </c>
      <c r="Z2928" s="168">
        <v>0.19222084337349402</v>
      </c>
      <c r="AA2928" s="168">
        <v>608.99781228915651</v>
      </c>
      <c r="AB2928" s="168">
        <v>245.92912060240974</v>
      </c>
      <c r="AC2928" s="168">
        <v>1897.5604655421689</v>
      </c>
      <c r="AD2928" s="168">
        <v>984.83089759036113</v>
      </c>
      <c r="AE2928" s="168">
        <v>0</v>
      </c>
      <c r="AF2928" s="168">
        <v>9021.2559191566252</v>
      </c>
      <c r="AG2928" s="168">
        <v>2098.6566257831328</v>
      </c>
      <c r="AH2928" s="43">
        <v>53787.706243665481</v>
      </c>
    </row>
    <row r="2929" spans="1:34">
      <c r="A2929" s="52">
        <v>0</v>
      </c>
      <c r="D2929" s="62">
        <v>2020</v>
      </c>
      <c r="E2929" s="62">
        <v>2</v>
      </c>
      <c r="F2929" s="62">
        <v>2020</v>
      </c>
      <c r="G2929" s="62">
        <v>2020</v>
      </c>
      <c r="H2929" s="168">
        <v>946.40015349397493</v>
      </c>
      <c r="I2929" s="168">
        <v>586.34928867469876</v>
      </c>
      <c r="J2929" s="168">
        <v>401.6163566265061</v>
      </c>
      <c r="K2929" s="168">
        <v>4082.0089423293161</v>
      </c>
      <c r="L2929" s="168">
        <v>2589.7597532530112</v>
      </c>
      <c r="M2929" s="168">
        <v>235.20349879518068</v>
      </c>
      <c r="N2929" s="168">
        <v>3705.7769253012025</v>
      </c>
      <c r="O2929" s="168">
        <v>449.82275903614453</v>
      </c>
      <c r="P2929" s="168">
        <v>283.76001445783123</v>
      </c>
      <c r="Q2929" s="168">
        <v>684.62440120481915</v>
      </c>
      <c r="R2929" s="168">
        <v>0</v>
      </c>
      <c r="S2929" s="168">
        <v>881.85372048192778</v>
      </c>
      <c r="T2929" s="168">
        <v>1254.7451645783131</v>
      </c>
      <c r="U2929" s="168">
        <v>4916.0800000000027</v>
      </c>
      <c r="V2929" s="168">
        <v>5990.6440250602427</v>
      </c>
      <c r="W2929" s="168">
        <v>1066.3157746987954</v>
      </c>
      <c r="X2929" s="168">
        <v>4232.9067289542163</v>
      </c>
      <c r="Y2929" s="168">
        <v>0</v>
      </c>
      <c r="Z2929" s="168">
        <v>1.6476072289156625</v>
      </c>
      <c r="AA2929" s="168">
        <v>596.04233963855438</v>
      </c>
      <c r="AB2929" s="168">
        <v>213.30483819277117</v>
      </c>
      <c r="AC2929" s="168">
        <v>1749.9532096385547</v>
      </c>
      <c r="AD2929" s="168">
        <v>797.58801325301181</v>
      </c>
      <c r="AE2929" s="168">
        <v>0</v>
      </c>
      <c r="AF2929" s="168">
        <v>8129.2919421686765</v>
      </c>
      <c r="AG2929" s="168">
        <v>1811.3955709638553</v>
      </c>
      <c r="AH2929" s="43">
        <v>45607.091028030518</v>
      </c>
    </row>
    <row r="2930" spans="1:34">
      <c r="A2930" s="52">
        <v>0</v>
      </c>
      <c r="D2930" s="62">
        <v>2020</v>
      </c>
      <c r="E2930" s="62">
        <v>3</v>
      </c>
      <c r="F2930" s="62">
        <v>2020</v>
      </c>
      <c r="G2930" s="62">
        <v>2020</v>
      </c>
      <c r="H2930" s="168">
        <v>1048.4062745783124</v>
      </c>
      <c r="I2930" s="168">
        <v>749.48521301204778</v>
      </c>
      <c r="J2930" s="168">
        <v>511.53843855421667</v>
      </c>
      <c r="K2930" s="168">
        <v>6461.8304940160624</v>
      </c>
      <c r="L2930" s="168">
        <v>2993.4462624096373</v>
      </c>
      <c r="M2930" s="168">
        <v>264.85684313253006</v>
      </c>
      <c r="N2930" s="168">
        <v>5655.1171161445782</v>
      </c>
      <c r="O2930" s="168">
        <v>550.60342168674697</v>
      </c>
      <c r="P2930" s="168">
        <v>551.16799277108441</v>
      </c>
      <c r="Q2930" s="168">
        <v>851.22733975903611</v>
      </c>
      <c r="R2930" s="168">
        <v>0</v>
      </c>
      <c r="S2930" s="168">
        <v>1140.3225337349397</v>
      </c>
      <c r="T2930" s="168">
        <v>1521.8348703614454</v>
      </c>
      <c r="U2930" s="168">
        <v>3105.149999999996</v>
      </c>
      <c r="V2930" s="168">
        <v>8508.1721368674698</v>
      </c>
      <c r="W2930" s="168">
        <v>1417.4701301204816</v>
      </c>
      <c r="X2930" s="168">
        <v>6502.3924022301235</v>
      </c>
      <c r="Y2930" s="168">
        <v>0</v>
      </c>
      <c r="Z2930" s="168">
        <v>4.1007113253012051</v>
      </c>
      <c r="AA2930" s="168">
        <v>728.677388313253</v>
      </c>
      <c r="AB2930" s="168">
        <v>245.52468734939757</v>
      </c>
      <c r="AC2930" s="168">
        <v>1862.3884240963857</v>
      </c>
      <c r="AD2930" s="168">
        <v>978.71911204819276</v>
      </c>
      <c r="AE2930" s="168">
        <v>0</v>
      </c>
      <c r="AF2930" s="168">
        <v>9529.3366655421687</v>
      </c>
      <c r="AG2930" s="168">
        <v>2488.2750679518072</v>
      </c>
      <c r="AH2930" s="43">
        <v>57670.043526005225</v>
      </c>
    </row>
    <row r="2931" spans="1:34">
      <c r="A2931" s="52">
        <v>0</v>
      </c>
      <c r="D2931" s="62">
        <v>2020</v>
      </c>
      <c r="E2931" s="62">
        <v>4</v>
      </c>
      <c r="F2931" s="62">
        <v>2020</v>
      </c>
      <c r="G2931" s="62">
        <v>2020</v>
      </c>
      <c r="H2931" s="168">
        <v>1107.8045291566264</v>
      </c>
      <c r="I2931" s="168">
        <v>824.00288313252997</v>
      </c>
      <c r="J2931" s="168">
        <v>559.77247710843358</v>
      </c>
      <c r="K2931" s="168">
        <v>7320.8143744979907</v>
      </c>
      <c r="L2931" s="168">
        <v>3224.1930856626504</v>
      </c>
      <c r="M2931" s="168">
        <v>255.49928457831331</v>
      </c>
      <c r="N2931" s="168">
        <v>7267.9640597590342</v>
      </c>
      <c r="O2931" s="168">
        <v>640.57873493975922</v>
      </c>
      <c r="P2931" s="168">
        <v>665.98016144578298</v>
      </c>
      <c r="Q2931" s="168">
        <v>952.43587469879526</v>
      </c>
      <c r="R2931" s="168">
        <v>0</v>
      </c>
      <c r="S2931" s="168">
        <v>1123.2523192771087</v>
      </c>
      <c r="T2931" s="168">
        <v>2360.8936583132518</v>
      </c>
      <c r="U2931" s="168">
        <v>3094.962499999996</v>
      </c>
      <c r="V2931" s="168">
        <v>9658.1383171084362</v>
      </c>
      <c r="W2931" s="168">
        <v>1748.4273722891567</v>
      </c>
      <c r="X2931" s="168">
        <v>7927.3337539506028</v>
      </c>
      <c r="Y2931" s="168">
        <v>0</v>
      </c>
      <c r="Z2931" s="168">
        <v>17.638550722891562</v>
      </c>
      <c r="AA2931" s="168">
        <v>586.52958000000001</v>
      </c>
      <c r="AB2931" s="168">
        <v>275.48645084337352</v>
      </c>
      <c r="AC2931" s="168">
        <v>2272.921104578314</v>
      </c>
      <c r="AD2931" s="168">
        <v>1124.9852524096382</v>
      </c>
      <c r="AE2931" s="168">
        <v>0</v>
      </c>
      <c r="AF2931" s="168">
        <v>10140.288081566261</v>
      </c>
      <c r="AG2931" s="168">
        <v>3534.3015296385547</v>
      </c>
      <c r="AH2931" s="43">
        <v>66684.203935677506</v>
      </c>
    </row>
    <row r="2932" spans="1:34">
      <c r="A2932" s="52">
        <v>0</v>
      </c>
      <c r="D2932" s="62">
        <v>2020</v>
      </c>
      <c r="E2932" s="62">
        <v>5</v>
      </c>
      <c r="F2932" s="62">
        <v>2020</v>
      </c>
      <c r="G2932" s="62">
        <v>2021</v>
      </c>
      <c r="H2932" s="168">
        <v>927.08218012048303</v>
      </c>
      <c r="I2932" s="168">
        <v>896.46421807228955</v>
      </c>
      <c r="J2932" s="168">
        <v>624.42798554216893</v>
      </c>
      <c r="K2932" s="168">
        <v>9016.9719978714857</v>
      </c>
      <c r="L2932" s="168">
        <v>3651.0024497590362</v>
      </c>
      <c r="M2932" s="168">
        <v>274.81505578313244</v>
      </c>
      <c r="N2932" s="168">
        <v>10493.657946987951</v>
      </c>
      <c r="O2932" s="168">
        <v>695.99078313253017</v>
      </c>
      <c r="P2932" s="168">
        <v>816.69722650602409</v>
      </c>
      <c r="Q2932" s="168">
        <v>1142.7519240963852</v>
      </c>
      <c r="R2932" s="168">
        <v>0</v>
      </c>
      <c r="S2932" s="168">
        <v>1581.410433734939</v>
      </c>
      <c r="T2932" s="168">
        <v>2511.4118378313256</v>
      </c>
      <c r="U2932" s="168">
        <v>3362.2824999999989</v>
      </c>
      <c r="V2932" s="168">
        <v>12270.821775421691</v>
      </c>
      <c r="W2932" s="168">
        <v>2203.5509584337337</v>
      </c>
      <c r="X2932" s="168">
        <v>9243.2234716108451</v>
      </c>
      <c r="Y2932" s="168">
        <v>0</v>
      </c>
      <c r="Z2932" s="168">
        <v>35.011653614457828</v>
      </c>
      <c r="AA2932" s="168">
        <v>767.36261084337366</v>
      </c>
      <c r="AB2932" s="168">
        <v>315.1883151807229</v>
      </c>
      <c r="AC2932" s="168">
        <v>3241.5937214457831</v>
      </c>
      <c r="AD2932" s="168">
        <v>1301.1157993975905</v>
      </c>
      <c r="AE2932" s="168">
        <v>0</v>
      </c>
      <c r="AF2932" s="168">
        <v>11561.659651084334</v>
      </c>
      <c r="AG2932" s="168">
        <v>4720.9868526506016</v>
      </c>
      <c r="AH2932" s="43">
        <v>81655.481349120877</v>
      </c>
    </row>
    <row r="2933" spans="1:34">
      <c r="A2933" s="52">
        <v>0</v>
      </c>
      <c r="D2933" s="62">
        <v>2020</v>
      </c>
      <c r="E2933" s="62">
        <v>6</v>
      </c>
      <c r="F2933" s="62">
        <v>2020</v>
      </c>
      <c r="G2933" s="62">
        <v>2021</v>
      </c>
      <c r="H2933" s="168">
        <v>1074.2237530120483</v>
      </c>
      <c r="I2933" s="168">
        <v>871.49443373493921</v>
      </c>
      <c r="J2933" s="168">
        <v>678.29223855421674</v>
      </c>
      <c r="K2933" s="168">
        <v>9288.7598663052177</v>
      </c>
      <c r="L2933" s="168">
        <v>3718.9258361445777</v>
      </c>
      <c r="M2933" s="168">
        <v>302.19223722891559</v>
      </c>
      <c r="N2933" s="168">
        <v>12092.000871325301</v>
      </c>
      <c r="O2933" s="168">
        <v>684.83910843373508</v>
      </c>
      <c r="P2933" s="168">
        <v>915.644440963855</v>
      </c>
      <c r="Q2933" s="168">
        <v>1291.6311457831323</v>
      </c>
      <c r="R2933" s="168">
        <v>0</v>
      </c>
      <c r="S2933" s="168">
        <v>1562.5687819277109</v>
      </c>
      <c r="T2933" s="168">
        <v>2685.6286243373502</v>
      </c>
      <c r="U2933" s="168">
        <v>2931.1474999999978</v>
      </c>
      <c r="V2933" s="168">
        <v>15382.152929156629</v>
      </c>
      <c r="W2933" s="168">
        <v>2397.4891481927716</v>
      </c>
      <c r="X2933" s="168">
        <v>10000.526485918075</v>
      </c>
      <c r="Y2933" s="168">
        <v>0</v>
      </c>
      <c r="Z2933" s="168">
        <v>116.00985566265059</v>
      </c>
      <c r="AA2933" s="168">
        <v>773.25146204819271</v>
      </c>
      <c r="AB2933" s="168">
        <v>313.09874337349396</v>
      </c>
      <c r="AC2933" s="168">
        <v>3792.2379768674687</v>
      </c>
      <c r="AD2933" s="168">
        <v>1283.7527722891566</v>
      </c>
      <c r="AE2933" s="168">
        <v>0</v>
      </c>
      <c r="AF2933" s="168">
        <v>11667.039361445788</v>
      </c>
      <c r="AG2933" s="168">
        <v>5444.7526367469864</v>
      </c>
      <c r="AH2933" s="43">
        <v>89267.66020945221</v>
      </c>
    </row>
    <row r="2934" spans="1:34">
      <c r="A2934" s="52">
        <v>0</v>
      </c>
      <c r="D2934" s="62">
        <v>2020</v>
      </c>
      <c r="E2934" s="62">
        <v>7</v>
      </c>
      <c r="F2934" s="62">
        <v>2021</v>
      </c>
      <c r="G2934" s="62">
        <v>2021</v>
      </c>
      <c r="H2934" s="168">
        <v>736.61057349397674</v>
      </c>
      <c r="I2934" s="168">
        <v>949.92893277108408</v>
      </c>
      <c r="J2934" s="168">
        <v>616.02166746987973</v>
      </c>
      <c r="K2934" s="168">
        <v>9938.0308853413644</v>
      </c>
      <c r="L2934" s="168">
        <v>4157.2966277108426</v>
      </c>
      <c r="M2934" s="168">
        <v>295.93278927710838</v>
      </c>
      <c r="N2934" s="168">
        <v>13849.888007710842</v>
      </c>
      <c r="O2934" s="168">
        <v>788.3903734939762</v>
      </c>
      <c r="P2934" s="168">
        <v>754.07240722891572</v>
      </c>
      <c r="Q2934" s="168">
        <v>1331.2344855421693</v>
      </c>
      <c r="R2934" s="168">
        <v>0</v>
      </c>
      <c r="S2934" s="168">
        <v>1702.190253012049</v>
      </c>
      <c r="T2934" s="168">
        <v>2955.2803416867478</v>
      </c>
      <c r="U2934" s="168">
        <v>2988.1975000000034</v>
      </c>
      <c r="V2934" s="168">
        <v>17873.747786024098</v>
      </c>
      <c r="W2934" s="168">
        <v>2812.6775331325293</v>
      </c>
      <c r="X2934" s="168">
        <v>10451.273240033734</v>
      </c>
      <c r="Y2934" s="168">
        <v>0</v>
      </c>
      <c r="Z2934" s="168">
        <v>178.64639048192774</v>
      </c>
      <c r="AA2934" s="168">
        <v>967.67414951807223</v>
      </c>
      <c r="AB2934" s="168">
        <v>339.21839096385531</v>
      </c>
      <c r="AC2934" s="168">
        <v>4756.8744578313226</v>
      </c>
      <c r="AD2934" s="168">
        <v>1400.9879313253014</v>
      </c>
      <c r="AE2934" s="168">
        <v>0</v>
      </c>
      <c r="AF2934" s="168">
        <v>12615.456754698795</v>
      </c>
      <c r="AG2934" s="168">
        <v>6549.5520498795204</v>
      </c>
      <c r="AH2934" s="43">
        <v>99009.183528628113</v>
      </c>
    </row>
    <row r="2935" spans="1:34">
      <c r="A2935" s="52">
        <v>0</v>
      </c>
      <c r="D2935" s="62">
        <v>2020</v>
      </c>
      <c r="E2935" s="62">
        <v>8</v>
      </c>
      <c r="F2935" s="62">
        <v>2021</v>
      </c>
      <c r="G2935" s="62">
        <v>2021</v>
      </c>
      <c r="H2935" s="168">
        <v>783.37090156626391</v>
      </c>
      <c r="I2935" s="168">
        <v>1008.1917628915664</v>
      </c>
      <c r="J2935" s="168">
        <v>711.40840963855453</v>
      </c>
      <c r="K2935" s="168">
        <v>9893.5717587148574</v>
      </c>
      <c r="L2935" s="168">
        <v>4292.6616743373497</v>
      </c>
      <c r="M2935" s="168">
        <v>281.51709096385542</v>
      </c>
      <c r="N2935" s="168">
        <v>13687.442991807218</v>
      </c>
      <c r="O2935" s="168">
        <v>795.38614457831306</v>
      </c>
      <c r="P2935" s="168">
        <v>820.0372168674694</v>
      </c>
      <c r="Q2935" s="168">
        <v>1280.0190554216867</v>
      </c>
      <c r="R2935" s="168">
        <v>0</v>
      </c>
      <c r="S2935" s="168">
        <v>1669.6602216867466</v>
      </c>
      <c r="T2935" s="168">
        <v>3063.2050789156615</v>
      </c>
      <c r="U2935" s="168">
        <v>3089.2575000000047</v>
      </c>
      <c r="V2935" s="168">
        <v>18203.705954698784</v>
      </c>
      <c r="W2935" s="168">
        <v>2878.5476638554219</v>
      </c>
      <c r="X2935" s="168">
        <v>10973.509398699996</v>
      </c>
      <c r="Y2935" s="168">
        <v>0</v>
      </c>
      <c r="Z2935" s="168">
        <v>228.35836192771077</v>
      </c>
      <c r="AA2935" s="168">
        <v>985.34070313253005</v>
      </c>
      <c r="AB2935" s="168">
        <v>344.20640108433741</v>
      </c>
      <c r="AC2935" s="168">
        <v>4835.8674033734924</v>
      </c>
      <c r="AD2935" s="168">
        <v>1310.0056692771082</v>
      </c>
      <c r="AE2935" s="168">
        <v>0</v>
      </c>
      <c r="AF2935" s="168">
        <v>12660.619487710839</v>
      </c>
      <c r="AG2935" s="168">
        <v>6430.6854065060234</v>
      </c>
      <c r="AH2935" s="43">
        <v>100226.57625765578</v>
      </c>
    </row>
    <row r="2936" spans="1:34">
      <c r="A2936" s="52">
        <v>0</v>
      </c>
      <c r="D2936" s="62">
        <v>2020</v>
      </c>
      <c r="E2936" s="62">
        <v>9</v>
      </c>
      <c r="F2936" s="62">
        <v>2021</v>
      </c>
      <c r="G2936" s="62">
        <v>2021</v>
      </c>
      <c r="H2936" s="168">
        <v>590.19116783132415</v>
      </c>
      <c r="I2936" s="168">
        <v>978.2280216867473</v>
      </c>
      <c r="J2936" s="168">
        <v>717.30394216867444</v>
      </c>
      <c r="K2936" s="168">
        <v>9415.42643461847</v>
      </c>
      <c r="L2936" s="168">
        <v>3851.8822520481926</v>
      </c>
      <c r="M2936" s="168">
        <v>245.2565515662651</v>
      </c>
      <c r="N2936" s="168">
        <v>12113.75690024096</v>
      </c>
      <c r="O2936" s="168">
        <v>777.3079638554218</v>
      </c>
      <c r="P2936" s="168">
        <v>699.10173253012044</v>
      </c>
      <c r="Q2936" s="168">
        <v>1197.8787951807235</v>
      </c>
      <c r="R2936" s="168">
        <v>0</v>
      </c>
      <c r="S2936" s="168">
        <v>1549.0414421686739</v>
      </c>
      <c r="T2936" s="168">
        <v>2849.5973645783133</v>
      </c>
      <c r="U2936" s="168">
        <v>2902.2149999999974</v>
      </c>
      <c r="V2936" s="168">
        <v>16434.010987951813</v>
      </c>
      <c r="W2936" s="168">
        <v>2593.7224644578323</v>
      </c>
      <c r="X2936" s="168">
        <v>10383.418889951807</v>
      </c>
      <c r="Y2936" s="168">
        <v>0</v>
      </c>
      <c r="Z2936" s="168">
        <v>210.71065783132531</v>
      </c>
      <c r="AA2936" s="168">
        <v>957.25541277108482</v>
      </c>
      <c r="AB2936" s="168">
        <v>320.95148903614461</v>
      </c>
      <c r="AC2936" s="168">
        <v>4268.502013493975</v>
      </c>
      <c r="AD2936" s="168">
        <v>1357.5109114457828</v>
      </c>
      <c r="AE2936" s="168">
        <v>0</v>
      </c>
      <c r="AF2936" s="168">
        <v>11700.911411204819</v>
      </c>
      <c r="AG2936" s="168">
        <v>5748.5229475903616</v>
      </c>
      <c r="AH2936" s="43">
        <v>91862.704754208826</v>
      </c>
    </row>
    <row r="2937" spans="1:34">
      <c r="A2937" s="52">
        <v>0</v>
      </c>
      <c r="D2937" s="62">
        <v>2020</v>
      </c>
      <c r="E2937" s="62">
        <v>10</v>
      </c>
      <c r="F2937" s="62">
        <v>2021</v>
      </c>
      <c r="G2937" s="62">
        <v>2021</v>
      </c>
      <c r="H2937" s="168">
        <v>366.49986867469926</v>
      </c>
      <c r="I2937" s="168">
        <v>865.42334891566259</v>
      </c>
      <c r="J2937" s="168">
        <v>859.55346746987971</v>
      </c>
      <c r="K2937" s="168">
        <v>8207.4803526907654</v>
      </c>
      <c r="L2937" s="168">
        <v>3387.0165225301207</v>
      </c>
      <c r="M2937" s="168">
        <v>258.56578180722897</v>
      </c>
      <c r="N2937" s="168">
        <v>9159.2881734939747</v>
      </c>
      <c r="O2937" s="168">
        <v>638.43151807228912</v>
      </c>
      <c r="P2937" s="168">
        <v>551.3767421686747</v>
      </c>
      <c r="Q2937" s="168">
        <v>1024.7975325301204</v>
      </c>
      <c r="R2937" s="168">
        <v>0</v>
      </c>
      <c r="S2937" s="168">
        <v>1425.6849867469882</v>
      </c>
      <c r="T2937" s="168">
        <v>4295.8528937349402</v>
      </c>
      <c r="U2937" s="168">
        <v>2850.0549999999953</v>
      </c>
      <c r="V2937" s="168">
        <v>10787.719063132532</v>
      </c>
      <c r="W2937" s="168">
        <v>1963.0217006024091</v>
      </c>
      <c r="X2937" s="168">
        <v>9553.414786271087</v>
      </c>
      <c r="Y2937" s="168">
        <v>0</v>
      </c>
      <c r="Z2937" s="168">
        <v>91.625268674698816</v>
      </c>
      <c r="AA2937" s="168">
        <v>880.70034710843345</v>
      </c>
      <c r="AB2937" s="168">
        <v>307.03224457831328</v>
      </c>
      <c r="AC2937" s="168">
        <v>3119.9330534939768</v>
      </c>
      <c r="AD2937" s="168">
        <v>1273.8905728915665</v>
      </c>
      <c r="AE2937" s="168">
        <v>0</v>
      </c>
      <c r="AF2937" s="168">
        <v>10713.603886746989</v>
      </c>
      <c r="AG2937" s="168">
        <v>4093.6351237349395</v>
      </c>
      <c r="AH2937" s="43">
        <v>76674.602236070277</v>
      </c>
    </row>
    <row r="2938" spans="1:34">
      <c r="A2938" s="52">
        <v>0</v>
      </c>
      <c r="D2938" s="62">
        <v>2020</v>
      </c>
      <c r="E2938" s="62">
        <v>11</v>
      </c>
      <c r="F2938" s="62">
        <v>2021</v>
      </c>
      <c r="G2938" s="62">
        <v>2021</v>
      </c>
      <c r="H2938" s="168">
        <v>463.81190277108345</v>
      </c>
      <c r="I2938" s="168">
        <v>754.77293204819296</v>
      </c>
      <c r="J2938" s="168">
        <v>834.07673493975926</v>
      </c>
      <c r="K2938" s="168">
        <v>6922.3599377510036</v>
      </c>
      <c r="L2938" s="168">
        <v>3127.3661306024096</v>
      </c>
      <c r="M2938" s="168">
        <v>251.2947059036145</v>
      </c>
      <c r="N2938" s="168">
        <v>6217.8730640963859</v>
      </c>
      <c r="O2938" s="168">
        <v>567.988951807229</v>
      </c>
      <c r="P2938" s="168">
        <v>377.90599277108441</v>
      </c>
      <c r="Q2938" s="168">
        <v>890.34174939759032</v>
      </c>
      <c r="R2938" s="168">
        <v>0</v>
      </c>
      <c r="S2938" s="168">
        <v>1255.7880409638551</v>
      </c>
      <c r="T2938" s="168">
        <v>3160.8817698795178</v>
      </c>
      <c r="U2938" s="168">
        <v>2650.3800000000028</v>
      </c>
      <c r="V2938" s="168">
        <v>8976.6619296385506</v>
      </c>
      <c r="W2938" s="168">
        <v>1523.504974698795</v>
      </c>
      <c r="X2938" s="168">
        <v>7558.9815677915667</v>
      </c>
      <c r="Y2938" s="168">
        <v>0</v>
      </c>
      <c r="Z2938" s="168">
        <v>9.1350667469879543</v>
      </c>
      <c r="AA2938" s="168">
        <v>791.82399277108414</v>
      </c>
      <c r="AB2938" s="168">
        <v>273.46428457831325</v>
      </c>
      <c r="AC2938" s="168">
        <v>2300.020874216867</v>
      </c>
      <c r="AD2938" s="168">
        <v>1094.7041331325304</v>
      </c>
      <c r="AE2938" s="168">
        <v>0</v>
      </c>
      <c r="AF2938" s="168">
        <v>9220.7246566265076</v>
      </c>
      <c r="AG2938" s="168">
        <v>3324.9641632530124</v>
      </c>
      <c r="AH2938" s="43">
        <v>62548.82755638595</v>
      </c>
    </row>
    <row r="2939" spans="1:34">
      <c r="A2939" s="52">
        <v>0</v>
      </c>
      <c r="D2939" s="62">
        <v>2020</v>
      </c>
      <c r="E2939" s="62">
        <v>12</v>
      </c>
      <c r="F2939" s="62">
        <v>2021</v>
      </c>
      <c r="G2939" s="62">
        <v>2021</v>
      </c>
      <c r="H2939" s="168">
        <v>508.58627096385527</v>
      </c>
      <c r="I2939" s="168">
        <v>624.14668771084348</v>
      </c>
      <c r="J2939" s="168">
        <v>548.03600481927708</v>
      </c>
      <c r="K2939" s="168">
        <v>5305.893201726908</v>
      </c>
      <c r="L2939" s="168">
        <v>2953.4629924096398</v>
      </c>
      <c r="M2939" s="168">
        <v>250.44114481927721</v>
      </c>
      <c r="N2939" s="168">
        <v>3923.3372144578325</v>
      </c>
      <c r="O2939" s="168">
        <v>468.10873493975913</v>
      </c>
      <c r="P2939" s="168">
        <v>288.77</v>
      </c>
      <c r="Q2939" s="168">
        <v>777.52112409638585</v>
      </c>
      <c r="R2939" s="168">
        <v>0</v>
      </c>
      <c r="S2939" s="168">
        <v>986.36852409638561</v>
      </c>
      <c r="T2939" s="168">
        <v>2273.1447621686743</v>
      </c>
      <c r="U2939" s="168">
        <v>2676.8674999999953</v>
      </c>
      <c r="V2939" s="168">
        <v>7001.579412048196</v>
      </c>
      <c r="W2939" s="168">
        <v>1095.2343686746981</v>
      </c>
      <c r="X2939" s="168">
        <v>5310.0945365048201</v>
      </c>
      <c r="Y2939" s="168">
        <v>0</v>
      </c>
      <c r="Z2939" s="168">
        <v>22.261004337349391</v>
      </c>
      <c r="AA2939" s="168">
        <v>416.11528590361451</v>
      </c>
      <c r="AB2939" s="168">
        <v>176.87214265060243</v>
      </c>
      <c r="AC2939" s="168">
        <v>1620.7968607228916</v>
      </c>
      <c r="AD2939" s="168">
        <v>982.33062168674667</v>
      </c>
      <c r="AE2939" s="168">
        <v>0</v>
      </c>
      <c r="AF2939" s="168">
        <v>8491.8483266265048</v>
      </c>
      <c r="AG2939" s="168">
        <v>1962.6203561445784</v>
      </c>
      <c r="AH2939" s="43">
        <v>48664.437077508832</v>
      </c>
    </row>
    <row r="2940" spans="1:34">
      <c r="A2940" s="52">
        <v>0</v>
      </c>
      <c r="D2940" s="62">
        <v>2021</v>
      </c>
      <c r="E2940" s="62">
        <v>1</v>
      </c>
      <c r="F2940" s="62">
        <v>2021</v>
      </c>
      <c r="G2940" s="62">
        <v>2021</v>
      </c>
      <c r="H2940" s="168">
        <v>519.24661879518044</v>
      </c>
      <c r="I2940" s="168">
        <v>679.03598240963834</v>
      </c>
      <c r="J2940" s="168">
        <v>339.3712163855422</v>
      </c>
      <c r="K2940" s="168">
        <v>6090.7131379919656</v>
      </c>
      <c r="L2940" s="168">
        <v>3032.6496057831323</v>
      </c>
      <c r="M2940" s="168">
        <v>243.28124192771091</v>
      </c>
      <c r="N2940" s="168">
        <v>4202.2344281927708</v>
      </c>
      <c r="O2940" s="168">
        <v>524.05687951807204</v>
      </c>
      <c r="P2940" s="168">
        <v>235.8343518072289</v>
      </c>
      <c r="Q2940" s="168">
        <v>795.82600120481936</v>
      </c>
      <c r="R2940" s="168">
        <v>0</v>
      </c>
      <c r="S2940" s="168">
        <v>1228.2035368674694</v>
      </c>
      <c r="T2940" s="168">
        <v>1801.6632289156628</v>
      </c>
      <c r="U2940" s="168">
        <v>6183.4050000000134</v>
      </c>
      <c r="V2940" s="168">
        <v>6721.8372771084332</v>
      </c>
      <c r="W2940" s="168">
        <v>1259.2313614457835</v>
      </c>
      <c r="X2940" s="168">
        <v>5112.0705590301213</v>
      </c>
      <c r="Y2940" s="168">
        <v>0</v>
      </c>
      <c r="Z2940" s="168">
        <v>0.19472060240963854</v>
      </c>
      <c r="AA2940" s="168">
        <v>607.8664106024097</v>
      </c>
      <c r="AB2940" s="168">
        <v>245.63196566265066</v>
      </c>
      <c r="AC2940" s="168">
        <v>1899.0997019277115</v>
      </c>
      <c r="AD2940" s="168">
        <v>977.8126518072288</v>
      </c>
      <c r="AE2940" s="168">
        <v>0</v>
      </c>
      <c r="AF2940" s="168">
        <v>8993.0238798795162</v>
      </c>
      <c r="AG2940" s="168">
        <v>2116.5257922891578</v>
      </c>
      <c r="AH2940" s="43">
        <v>53808.815550154628</v>
      </c>
    </row>
    <row r="2941" spans="1:34">
      <c r="A2941" s="52">
        <v>0</v>
      </c>
      <c r="D2941" s="62">
        <v>2021</v>
      </c>
      <c r="E2941" s="62">
        <v>2</v>
      </c>
      <c r="F2941" s="62">
        <v>2021</v>
      </c>
      <c r="G2941" s="62">
        <v>2021</v>
      </c>
      <c r="H2941" s="168">
        <v>947.07403469879421</v>
      </c>
      <c r="I2941" s="168">
        <v>582.44770987951802</v>
      </c>
      <c r="J2941" s="168">
        <v>380.22584674698805</v>
      </c>
      <c r="K2941" s="168">
        <v>4071.7936131726897</v>
      </c>
      <c r="L2941" s="168">
        <v>2574.782735421687</v>
      </c>
      <c r="M2941" s="168">
        <v>232.82897349397584</v>
      </c>
      <c r="N2941" s="168">
        <v>3771.2360253012043</v>
      </c>
      <c r="O2941" s="168">
        <v>453.21908385542179</v>
      </c>
      <c r="P2941" s="168">
        <v>286.22990674698792</v>
      </c>
      <c r="Q2941" s="168">
        <v>682.08438144578315</v>
      </c>
      <c r="R2941" s="168">
        <v>0</v>
      </c>
      <c r="S2941" s="168">
        <v>883.55787807228921</v>
      </c>
      <c r="T2941" s="168">
        <v>1253.3587590361449</v>
      </c>
      <c r="U2941" s="168">
        <v>4916.0800000000027</v>
      </c>
      <c r="V2941" s="168">
        <v>5928.1308722891572</v>
      </c>
      <c r="W2941" s="168">
        <v>1073.0720662650597</v>
      </c>
      <c r="X2941" s="168">
        <v>4304.4099527228946</v>
      </c>
      <c r="Y2941" s="168">
        <v>0</v>
      </c>
      <c r="Z2941" s="168">
        <v>1.6690337349397584</v>
      </c>
      <c r="AA2941" s="168">
        <v>594.93500674698794</v>
      </c>
      <c r="AB2941" s="168">
        <v>213.04710301204818</v>
      </c>
      <c r="AC2941" s="168">
        <v>1751.3727120481929</v>
      </c>
      <c r="AD2941" s="168">
        <v>791.90412506024097</v>
      </c>
      <c r="AE2941" s="168">
        <v>0</v>
      </c>
      <c r="AF2941" s="168">
        <v>8103.851306024093</v>
      </c>
      <c r="AG2941" s="168">
        <v>1826.8188320481931</v>
      </c>
      <c r="AH2941" s="43">
        <v>45624.129957823294</v>
      </c>
    </row>
    <row r="2942" spans="1:34">
      <c r="A2942" s="52">
        <v>0</v>
      </c>
      <c r="D2942" s="62">
        <v>2021</v>
      </c>
      <c r="E2942" s="62">
        <v>3</v>
      </c>
      <c r="F2942" s="62">
        <v>2021</v>
      </c>
      <c r="G2942" s="62">
        <v>2021</v>
      </c>
      <c r="H2942" s="168">
        <v>1049.1527889156619</v>
      </c>
      <c r="I2942" s="168">
        <v>744.498124819277</v>
      </c>
      <c r="J2942" s="168">
        <v>484.29336289156618</v>
      </c>
      <c r="K2942" s="168">
        <v>6444.4840406425674</v>
      </c>
      <c r="L2942" s="168">
        <v>2976.1346573493979</v>
      </c>
      <c r="M2942" s="168">
        <v>262.18294891566256</v>
      </c>
      <c r="N2942" s="168">
        <v>5755.0094961445793</v>
      </c>
      <c r="O2942" s="168">
        <v>554.86503325301214</v>
      </c>
      <c r="P2942" s="168">
        <v>555.96544662650592</v>
      </c>
      <c r="Q2942" s="168">
        <v>848.06920771084299</v>
      </c>
      <c r="R2942" s="168">
        <v>0</v>
      </c>
      <c r="S2942" s="168">
        <v>1142.5261750602408</v>
      </c>
      <c r="T2942" s="168">
        <v>1520.1533493975905</v>
      </c>
      <c r="U2942" s="168">
        <v>3105.149999999996</v>
      </c>
      <c r="V2942" s="168">
        <v>8423.5078409638536</v>
      </c>
      <c r="W2942" s="168">
        <v>1426.4513734939756</v>
      </c>
      <c r="X2942" s="168">
        <v>6599.9309172349422</v>
      </c>
      <c r="Y2942" s="168">
        <v>0</v>
      </c>
      <c r="Z2942" s="168">
        <v>4.1540395180722882</v>
      </c>
      <c r="AA2942" s="168">
        <v>727.32364481927743</v>
      </c>
      <c r="AB2942" s="168">
        <v>245.22802108433734</v>
      </c>
      <c r="AC2942" s="168">
        <v>1863.8991301204821</v>
      </c>
      <c r="AD2942" s="168">
        <v>971.7444209638553</v>
      </c>
      <c r="AE2942" s="168">
        <v>0</v>
      </c>
      <c r="AF2942" s="168">
        <v>9499.5145865060222</v>
      </c>
      <c r="AG2942" s="168">
        <v>2509.4616693975904</v>
      </c>
      <c r="AH2942" s="43">
        <v>57713.700275829302</v>
      </c>
    </row>
    <row r="2943" spans="1:34">
      <c r="A2943" s="52">
        <v>0</v>
      </c>
      <c r="D2943" s="62">
        <v>2021</v>
      </c>
      <c r="E2943" s="62">
        <v>4</v>
      </c>
      <c r="F2943" s="62">
        <v>2021</v>
      </c>
      <c r="G2943" s="62">
        <v>2021</v>
      </c>
      <c r="H2943" s="168">
        <v>1108.5933378313252</v>
      </c>
      <c r="I2943" s="168">
        <v>818.51995301204829</v>
      </c>
      <c r="J2943" s="168">
        <v>529.95840578313278</v>
      </c>
      <c r="K2943" s="168">
        <v>7300.893979919676</v>
      </c>
      <c r="L2943" s="168">
        <v>3205.547032771085</v>
      </c>
      <c r="M2943" s="168">
        <v>252.91986072289149</v>
      </c>
      <c r="N2943" s="168">
        <v>7396.3458797590365</v>
      </c>
      <c r="O2943" s="168">
        <v>645.61286024096398</v>
      </c>
      <c r="P2943" s="168">
        <v>671.77695867469902</v>
      </c>
      <c r="Q2943" s="168">
        <v>948.90224963855394</v>
      </c>
      <c r="R2943" s="168">
        <v>0</v>
      </c>
      <c r="S2943" s="168">
        <v>1125.4229728915661</v>
      </c>
      <c r="T2943" s="168">
        <v>2358.2850361445785</v>
      </c>
      <c r="U2943" s="168">
        <v>3094.962499999996</v>
      </c>
      <c r="V2943" s="168">
        <v>9554.9237301204812</v>
      </c>
      <c r="W2943" s="168">
        <v>1759.505596385543</v>
      </c>
      <c r="X2943" s="168">
        <v>8041.2190401746993</v>
      </c>
      <c r="Y2943" s="168">
        <v>0</v>
      </c>
      <c r="Z2943" s="168">
        <v>17.867933373493969</v>
      </c>
      <c r="AA2943" s="168">
        <v>585.43991999999992</v>
      </c>
      <c r="AB2943" s="168">
        <v>275.15358192771089</v>
      </c>
      <c r="AC2943" s="168">
        <v>2274.7648207228917</v>
      </c>
      <c r="AD2943" s="168">
        <v>1116.9682181927715</v>
      </c>
      <c r="AE2943" s="168">
        <v>0</v>
      </c>
      <c r="AF2943" s="168">
        <v>10108.554028795175</v>
      </c>
      <c r="AG2943" s="168">
        <v>3564.394600481929</v>
      </c>
      <c r="AH2943" s="43">
        <v>66756.532497564243</v>
      </c>
    </row>
    <row r="2944" spans="1:34">
      <c r="A2944" s="52">
        <v>0</v>
      </c>
      <c r="D2944" s="62">
        <v>2021</v>
      </c>
      <c r="E2944" s="62">
        <v>5</v>
      </c>
      <c r="F2944" s="62">
        <v>2021</v>
      </c>
      <c r="G2944" s="62">
        <v>2022</v>
      </c>
      <c r="H2944" s="168">
        <v>927.7423060240975</v>
      </c>
      <c r="I2944" s="168">
        <v>890.49912891566282</v>
      </c>
      <c r="J2944" s="168">
        <v>589.27690891566249</v>
      </c>
      <c r="K2944" s="168">
        <v>8991.9690748594385</v>
      </c>
      <c r="L2944" s="168">
        <v>3629.8880862650594</v>
      </c>
      <c r="M2944" s="168">
        <v>272.04062722891553</v>
      </c>
      <c r="N2944" s="168">
        <v>10679.018646987955</v>
      </c>
      <c r="O2944" s="168">
        <v>701.50066746987943</v>
      </c>
      <c r="P2944" s="168">
        <v>823.80588903614455</v>
      </c>
      <c r="Q2944" s="168">
        <v>1138.5122089156623</v>
      </c>
      <c r="R2944" s="168">
        <v>0</v>
      </c>
      <c r="S2944" s="168">
        <v>1584.4664650602404</v>
      </c>
      <c r="T2944" s="168">
        <v>2508.6369036144579</v>
      </c>
      <c r="U2944" s="168">
        <v>3362.2824999999989</v>
      </c>
      <c r="V2944" s="168">
        <v>12145.574106024096</v>
      </c>
      <c r="W2944" s="168">
        <v>2217.5128945783131</v>
      </c>
      <c r="X2944" s="168">
        <v>9372.2045006445787</v>
      </c>
      <c r="Y2944" s="168">
        <v>0</v>
      </c>
      <c r="Z2944" s="168">
        <v>35.466966867469871</v>
      </c>
      <c r="AA2944" s="168">
        <v>765.93699759036122</v>
      </c>
      <c r="AB2944" s="168">
        <v>314.80747469879503</v>
      </c>
      <c r="AC2944" s="168">
        <v>3244.2231918072298</v>
      </c>
      <c r="AD2944" s="168">
        <v>1291.8435979518074</v>
      </c>
      <c r="AE2944" s="168">
        <v>0</v>
      </c>
      <c r="AF2944" s="168">
        <v>11525.47741301205</v>
      </c>
      <c r="AG2944" s="168">
        <v>4761.18404313253</v>
      </c>
      <c r="AH2944" s="43">
        <v>81773.870599600399</v>
      </c>
    </row>
    <row r="2945" spans="1:34">
      <c r="A2945" s="52">
        <v>0</v>
      </c>
      <c r="D2945" s="62">
        <v>2021</v>
      </c>
      <c r="E2945" s="62">
        <v>6</v>
      </c>
      <c r="F2945" s="62">
        <v>2021</v>
      </c>
      <c r="G2945" s="62">
        <v>2022</v>
      </c>
      <c r="H2945" s="168">
        <v>1074.9886506024097</v>
      </c>
      <c r="I2945" s="168">
        <v>865.69549397590379</v>
      </c>
      <c r="J2945" s="168">
        <v>638.65980289156596</v>
      </c>
      <c r="K2945" s="168">
        <v>9262.9425322088355</v>
      </c>
      <c r="L2945" s="168">
        <v>3697.4186602409641</v>
      </c>
      <c r="M2945" s="168">
        <v>299.14141903614455</v>
      </c>
      <c r="N2945" s="168">
        <v>12305.5948113253</v>
      </c>
      <c r="O2945" s="168">
        <v>690.25324626506006</v>
      </c>
      <c r="P2945" s="168">
        <v>923.61435578313217</v>
      </c>
      <c r="Q2945" s="168">
        <v>1286.8390749397588</v>
      </c>
      <c r="R2945" s="168">
        <v>0</v>
      </c>
      <c r="S2945" s="168">
        <v>1565.5884022891571</v>
      </c>
      <c r="T2945" s="168">
        <v>2682.6611927710842</v>
      </c>
      <c r="U2945" s="168">
        <v>2931.1474999999978</v>
      </c>
      <c r="V2945" s="168">
        <v>15245.586187951809</v>
      </c>
      <c r="W2945" s="168">
        <v>2412.6798975903612</v>
      </c>
      <c r="X2945" s="168">
        <v>10138.195212240968</v>
      </c>
      <c r="Y2945" s="168">
        <v>0</v>
      </c>
      <c r="Z2945" s="168">
        <v>117.51851975903612</v>
      </c>
      <c r="AA2945" s="168">
        <v>771.8149084337349</v>
      </c>
      <c r="AB2945" s="168">
        <v>312.72042771084347</v>
      </c>
      <c r="AC2945" s="168">
        <v>3795.3141110843371</v>
      </c>
      <c r="AD2945" s="168">
        <v>1274.6043057831323</v>
      </c>
      <c r="AE2945" s="168">
        <v>0</v>
      </c>
      <c r="AF2945" s="168">
        <v>11630.527337349395</v>
      </c>
      <c r="AG2945" s="168">
        <v>5491.112384337348</v>
      </c>
      <c r="AH2945" s="43">
        <v>89414.618434570264</v>
      </c>
    </row>
    <row r="2946" spans="1:34">
      <c r="A2946" s="52">
        <v>0</v>
      </c>
      <c r="D2946" s="62">
        <v>2021</v>
      </c>
      <c r="E2946" s="62">
        <v>7</v>
      </c>
      <c r="F2946" s="62">
        <v>2022</v>
      </c>
      <c r="G2946" s="62">
        <v>2022</v>
      </c>
      <c r="H2946" s="168">
        <v>737.13507469879607</v>
      </c>
      <c r="I2946" s="168">
        <v>943.60808843373479</v>
      </c>
      <c r="J2946" s="168">
        <v>583.21170506024089</v>
      </c>
      <c r="K2946" s="168">
        <v>9910.2680136546169</v>
      </c>
      <c r="L2946" s="168">
        <v>4133.2542795180716</v>
      </c>
      <c r="M2946" s="168">
        <v>292.94516409638561</v>
      </c>
      <c r="N2946" s="168">
        <v>14094.533387710846</v>
      </c>
      <c r="O2946" s="168">
        <v>794.69358602409636</v>
      </c>
      <c r="P2946" s="168">
        <v>760.63597337349393</v>
      </c>
      <c r="Q2946" s="168">
        <v>1326.2954826506023</v>
      </c>
      <c r="R2946" s="168">
        <v>0</v>
      </c>
      <c r="S2946" s="168">
        <v>1705.4796879518065</v>
      </c>
      <c r="T2946" s="168">
        <v>2952.0149638554221</v>
      </c>
      <c r="U2946" s="168">
        <v>2988.1975000000034</v>
      </c>
      <c r="V2946" s="168">
        <v>17714.985628915663</v>
      </c>
      <c r="W2946" s="168">
        <v>2830.4989608433739</v>
      </c>
      <c r="X2946" s="168">
        <v>10594.112883783135</v>
      </c>
      <c r="Y2946" s="168">
        <v>0</v>
      </c>
      <c r="Z2946" s="168">
        <v>180.96961891566269</v>
      </c>
      <c r="AA2946" s="168">
        <v>965.87639566265057</v>
      </c>
      <c r="AB2946" s="168">
        <v>338.80851506024101</v>
      </c>
      <c r="AC2946" s="168">
        <v>4760.7330722891566</v>
      </c>
      <c r="AD2946" s="168">
        <v>1391.0040065060241</v>
      </c>
      <c r="AE2946" s="168">
        <v>0</v>
      </c>
      <c r="AF2946" s="168">
        <v>12575.976656385539</v>
      </c>
      <c r="AG2946" s="168">
        <v>6605.3186934939758</v>
      </c>
      <c r="AH2946" s="43">
        <v>99180.557338883518</v>
      </c>
    </row>
    <row r="2947" spans="1:34">
      <c r="A2947" s="52">
        <v>0</v>
      </c>
      <c r="D2947" s="62">
        <v>2021</v>
      </c>
      <c r="E2947" s="62">
        <v>8</v>
      </c>
      <c r="F2947" s="62">
        <v>2022</v>
      </c>
      <c r="G2947" s="62">
        <v>2022</v>
      </c>
      <c r="H2947" s="168">
        <v>783.92869831325174</v>
      </c>
      <c r="I2947" s="168">
        <v>1001.4832366265061</v>
      </c>
      <c r="J2947" s="168">
        <v>670.7799807228912</v>
      </c>
      <c r="K2947" s="168">
        <v>9865.9421085943759</v>
      </c>
      <c r="L2947" s="168">
        <v>4267.8364872289139</v>
      </c>
      <c r="M2947" s="168">
        <v>278.67500120481935</v>
      </c>
      <c r="N2947" s="168">
        <v>13929.218931807227</v>
      </c>
      <c r="O2947" s="168">
        <v>801.74942168674681</v>
      </c>
      <c r="P2947" s="168">
        <v>827.17495120481919</v>
      </c>
      <c r="Q2947" s="168">
        <v>1275.270066506024</v>
      </c>
      <c r="R2947" s="168">
        <v>0</v>
      </c>
      <c r="S2947" s="168">
        <v>1672.886793253012</v>
      </c>
      <c r="T2947" s="168">
        <v>3059.8204518072298</v>
      </c>
      <c r="U2947" s="168">
        <v>3089.2575000000047</v>
      </c>
      <c r="V2947" s="168">
        <v>18043.468038554216</v>
      </c>
      <c r="W2947" s="168">
        <v>2896.7864518072288</v>
      </c>
      <c r="X2947" s="168">
        <v>11122.340078500001</v>
      </c>
      <c r="Y2947" s="168">
        <v>0</v>
      </c>
      <c r="Z2947" s="168">
        <v>231.3280756626506</v>
      </c>
      <c r="AA2947" s="168">
        <v>983.51012819277105</v>
      </c>
      <c r="AB2947" s="168">
        <v>343.790498192771</v>
      </c>
      <c r="AC2947" s="168">
        <v>4839.7900942168671</v>
      </c>
      <c r="AD2947" s="168">
        <v>1300.6701155421688</v>
      </c>
      <c r="AE2947" s="168">
        <v>0</v>
      </c>
      <c r="AF2947" s="168">
        <v>12620.998052530122</v>
      </c>
      <c r="AG2947" s="168">
        <v>6485.4399513253029</v>
      </c>
      <c r="AH2947" s="43">
        <v>100392.14511347991</v>
      </c>
    </row>
    <row r="2948" spans="1:34">
      <c r="A2948" s="52">
        <v>0</v>
      </c>
      <c r="D2948" s="62">
        <v>2021</v>
      </c>
      <c r="E2948" s="62">
        <v>9</v>
      </c>
      <c r="F2948" s="62">
        <v>2022</v>
      </c>
      <c r="G2948" s="62">
        <v>2022</v>
      </c>
      <c r="H2948" s="168">
        <v>590.61141156626411</v>
      </c>
      <c r="I2948" s="168">
        <v>971.71887469879528</v>
      </c>
      <c r="J2948" s="168">
        <v>673.86743566265091</v>
      </c>
      <c r="K2948" s="168">
        <v>9389.229544738957</v>
      </c>
      <c r="L2948" s="168">
        <v>3829.6061667469885</v>
      </c>
      <c r="M2948" s="168">
        <v>242.78053445783121</v>
      </c>
      <c r="N2948" s="168">
        <v>12327.735140240968</v>
      </c>
      <c r="O2948" s="168">
        <v>783.51602457831314</v>
      </c>
      <c r="P2948" s="168">
        <v>705.18682518072285</v>
      </c>
      <c r="Q2948" s="168">
        <v>1193.4345542168678</v>
      </c>
      <c r="R2948" s="168">
        <v>0</v>
      </c>
      <c r="S2948" s="168">
        <v>1552.0349213253014</v>
      </c>
      <c r="T2948" s="168">
        <v>2846.4487590361446</v>
      </c>
      <c r="U2948" s="168">
        <v>2902.2149999999974</v>
      </c>
      <c r="V2948" s="168">
        <v>16289.755542168681</v>
      </c>
      <c r="W2948" s="168">
        <v>2610.1565692771087</v>
      </c>
      <c r="X2948" s="168">
        <v>10525.480116024097</v>
      </c>
      <c r="Y2948" s="168">
        <v>0</v>
      </c>
      <c r="Z2948" s="168">
        <v>213.45086987951808</v>
      </c>
      <c r="AA2948" s="168">
        <v>955.47701493975865</v>
      </c>
      <c r="AB2948" s="168">
        <v>320.56368493975896</v>
      </c>
      <c r="AC2948" s="168">
        <v>4271.9644768674698</v>
      </c>
      <c r="AD2948" s="168">
        <v>1347.8368189156627</v>
      </c>
      <c r="AE2948" s="168">
        <v>0</v>
      </c>
      <c r="AF2948" s="168">
        <v>11664.293384457829</v>
      </c>
      <c r="AG2948" s="168">
        <v>5797.4691698795205</v>
      </c>
      <c r="AH2948" s="43">
        <v>92004.832839799215</v>
      </c>
    </row>
    <row r="2949" spans="1:34">
      <c r="A2949" s="52">
        <v>0</v>
      </c>
      <c r="D2949" s="62">
        <v>2021</v>
      </c>
      <c r="E2949" s="62">
        <v>10</v>
      </c>
      <c r="F2949" s="62">
        <v>2022</v>
      </c>
      <c r="G2949" s="62">
        <v>2022</v>
      </c>
      <c r="H2949" s="168">
        <v>366.76083373494026</v>
      </c>
      <c r="I2949" s="168">
        <v>859.66480626506018</v>
      </c>
      <c r="J2949" s="168">
        <v>813.77274506024071</v>
      </c>
      <c r="K2949" s="168">
        <v>8184.9030676305238</v>
      </c>
      <c r="L2949" s="168">
        <v>3367.4288342168661</v>
      </c>
      <c r="M2949" s="168">
        <v>255.9553997590362</v>
      </c>
      <c r="N2949" s="168">
        <v>9321.0784734939789</v>
      </c>
      <c r="O2949" s="168">
        <v>643.44720771084337</v>
      </c>
      <c r="P2949" s="168">
        <v>556.17601301204809</v>
      </c>
      <c r="Q2949" s="168">
        <v>1020.9954390361449</v>
      </c>
      <c r="R2949" s="168">
        <v>0</v>
      </c>
      <c r="S2949" s="168">
        <v>1428.4400830120483</v>
      </c>
      <c r="T2949" s="168">
        <v>4291.1062771084344</v>
      </c>
      <c r="U2949" s="168">
        <v>2850.0549999999953</v>
      </c>
      <c r="V2949" s="168">
        <v>10670.278159036148</v>
      </c>
      <c r="W2949" s="168">
        <v>1975.4596174698784</v>
      </c>
      <c r="X2949" s="168">
        <v>9685.954296114458</v>
      </c>
      <c r="Y2949" s="168">
        <v>0</v>
      </c>
      <c r="Z2949" s="168">
        <v>92.816820481927678</v>
      </c>
      <c r="AA2949" s="168">
        <v>879.06417397590383</v>
      </c>
      <c r="AB2949" s="168">
        <v>306.6612590361446</v>
      </c>
      <c r="AC2949" s="168">
        <v>3122.4638368674687</v>
      </c>
      <c r="AD2949" s="168">
        <v>1264.8123878313256</v>
      </c>
      <c r="AE2949" s="168">
        <v>0</v>
      </c>
      <c r="AF2949" s="168">
        <v>10680.075640963856</v>
      </c>
      <c r="AG2949" s="168">
        <v>4128.4906816867469</v>
      </c>
      <c r="AH2949" s="43">
        <v>76765.861053504035</v>
      </c>
    </row>
    <row r="2950" spans="1:34">
      <c r="A2950" s="52">
        <v>0</v>
      </c>
      <c r="D2950" s="62">
        <v>2021</v>
      </c>
      <c r="E2950" s="62">
        <v>11</v>
      </c>
      <c r="F2950" s="62">
        <v>2022</v>
      </c>
      <c r="G2950" s="62">
        <v>2022</v>
      </c>
      <c r="H2950" s="168">
        <v>464.14215855421611</v>
      </c>
      <c r="I2950" s="168">
        <v>749.7506592771083</v>
      </c>
      <c r="J2950" s="168">
        <v>789.65293012048187</v>
      </c>
      <c r="K2950" s="168">
        <v>6903.6335100401575</v>
      </c>
      <c r="L2950" s="168">
        <v>3109.2800443373494</v>
      </c>
      <c r="M2950" s="168">
        <v>248.75772987951802</v>
      </c>
      <c r="N2950" s="168">
        <v>6327.7060040963861</v>
      </c>
      <c r="O2950" s="168">
        <v>572.39983277108456</v>
      </c>
      <c r="P2950" s="168">
        <v>381.19534662650619</v>
      </c>
      <c r="Q2950" s="168">
        <v>887.03849927710837</v>
      </c>
      <c r="R2950" s="168">
        <v>0</v>
      </c>
      <c r="S2950" s="168">
        <v>1258.2148161445787</v>
      </c>
      <c r="T2950" s="168">
        <v>3157.3892168674679</v>
      </c>
      <c r="U2950" s="168">
        <v>2650.3800000000028</v>
      </c>
      <c r="V2950" s="168">
        <v>8878.937166265061</v>
      </c>
      <c r="W2950" s="168">
        <v>1533.1580662650599</v>
      </c>
      <c r="X2950" s="168">
        <v>7668.6411580542172</v>
      </c>
      <c r="Y2950" s="168">
        <v>0</v>
      </c>
      <c r="Z2950" s="168">
        <v>9.2538648192771049</v>
      </c>
      <c r="AA2950" s="168">
        <v>790.3529349397586</v>
      </c>
      <c r="AB2950" s="168">
        <v>273.13385903614454</v>
      </c>
      <c r="AC2950" s="168">
        <v>2301.886572771084</v>
      </c>
      <c r="AD2950" s="168">
        <v>1086.9028926506026</v>
      </c>
      <c r="AE2950" s="168">
        <v>0</v>
      </c>
      <c r="AF2950" s="168">
        <v>9191.8683795180677</v>
      </c>
      <c r="AG2950" s="168">
        <v>3353.2748156626503</v>
      </c>
      <c r="AH2950" s="43">
        <v>62586.950457973886</v>
      </c>
    </row>
    <row r="2951" spans="1:34">
      <c r="A2951" s="52">
        <v>0</v>
      </c>
      <c r="D2951" s="62">
        <v>2021</v>
      </c>
      <c r="E2951" s="62">
        <v>12</v>
      </c>
      <c r="F2951" s="62">
        <v>2022</v>
      </c>
      <c r="G2951" s="62">
        <v>2022</v>
      </c>
      <c r="H2951" s="168">
        <v>508.94840819277096</v>
      </c>
      <c r="I2951" s="168">
        <v>619.99360433734887</v>
      </c>
      <c r="J2951" s="168">
        <v>518.84703036144583</v>
      </c>
      <c r="K2951" s="168">
        <v>5292.0105090763045</v>
      </c>
      <c r="L2951" s="168">
        <v>2936.3826173493972</v>
      </c>
      <c r="M2951" s="168">
        <v>247.91278602409639</v>
      </c>
      <c r="N2951" s="168">
        <v>3992.6393144578315</v>
      </c>
      <c r="O2951" s="168">
        <v>471.66206024096402</v>
      </c>
      <c r="P2951" s="168">
        <v>291.28350000000006</v>
      </c>
      <c r="Q2951" s="168">
        <v>774.63644891566264</v>
      </c>
      <c r="R2951" s="168">
        <v>0</v>
      </c>
      <c r="S2951" s="168">
        <v>988.27465361445832</v>
      </c>
      <c r="T2951" s="168">
        <v>2270.6330963855421</v>
      </c>
      <c r="U2951" s="168">
        <v>2676.8674999999953</v>
      </c>
      <c r="V2951" s="168">
        <v>6925.3564578313244</v>
      </c>
      <c r="W2951" s="168">
        <v>1102.173891566265</v>
      </c>
      <c r="X2951" s="168">
        <v>5393.9551408975913</v>
      </c>
      <c r="Y2951" s="168">
        <v>0</v>
      </c>
      <c r="Z2951" s="168">
        <v>22.55050024096386</v>
      </c>
      <c r="AA2951" s="168">
        <v>415.34222313253014</v>
      </c>
      <c r="AB2951" s="168">
        <v>176.65842891566271</v>
      </c>
      <c r="AC2951" s="168">
        <v>1622.1115959036149</v>
      </c>
      <c r="AD2951" s="168">
        <v>975.33019373493994</v>
      </c>
      <c r="AE2951" s="168">
        <v>0</v>
      </c>
      <c r="AF2951" s="168">
        <v>8465.2730695180726</v>
      </c>
      <c r="AG2951" s="168">
        <v>1979.3312318072287</v>
      </c>
      <c r="AH2951" s="43">
        <v>48668.174262504006</v>
      </c>
    </row>
    <row r="2952" spans="1:34">
      <c r="A2952" s="52">
        <v>0</v>
      </c>
      <c r="D2952" s="62">
        <v>2022</v>
      </c>
      <c r="E2952" s="62">
        <v>1</v>
      </c>
      <c r="F2952" s="62">
        <v>2022</v>
      </c>
      <c r="G2952" s="62">
        <v>2022</v>
      </c>
      <c r="H2952" s="168">
        <v>519.62681783132518</v>
      </c>
      <c r="I2952" s="168">
        <v>674.4899215662648</v>
      </c>
      <c r="J2952" s="168">
        <v>320.2917543373494</v>
      </c>
      <c r="K2952" s="168">
        <v>6074.4916016064244</v>
      </c>
      <c r="L2952" s="168">
        <v>2996.0666665060248</v>
      </c>
      <c r="M2952" s="168">
        <v>240.87973156626501</v>
      </c>
      <c r="N2952" s="168">
        <v>4282.4320171084337</v>
      </c>
      <c r="O2952" s="168">
        <v>527.98411746987972</v>
      </c>
      <c r="P2952" s="168">
        <v>237.87949879518072</v>
      </c>
      <c r="Q2952" s="168">
        <v>792.86163072289139</v>
      </c>
      <c r="R2952" s="168">
        <v>0</v>
      </c>
      <c r="S2952" s="168">
        <v>1230.5155672289161</v>
      </c>
      <c r="T2952" s="168">
        <v>1799.6689580722898</v>
      </c>
      <c r="U2952" s="168">
        <v>6183.4050000000134</v>
      </c>
      <c r="V2952" s="168">
        <v>6658.3112156626503</v>
      </c>
      <c r="W2952" s="168">
        <v>1267.2655074698794</v>
      </c>
      <c r="X2952" s="168">
        <v>5194.1200569674684</v>
      </c>
      <c r="Y2952" s="168">
        <v>0</v>
      </c>
      <c r="Z2952" s="168">
        <v>0.19701289156626511</v>
      </c>
      <c r="AA2952" s="168">
        <v>606.73662867469886</v>
      </c>
      <c r="AB2952" s="168">
        <v>245.33217325301206</v>
      </c>
      <c r="AC2952" s="168">
        <v>1900.6421103614455</v>
      </c>
      <c r="AD2952" s="168">
        <v>970.86530602409596</v>
      </c>
      <c r="AE2952" s="168">
        <v>0</v>
      </c>
      <c r="AF2952" s="168">
        <v>8964.9330614457831</v>
      </c>
      <c r="AG2952" s="168">
        <v>2134.4052968674705</v>
      </c>
      <c r="AH2952" s="43">
        <v>53823.401652429333</v>
      </c>
    </row>
    <row r="2953" spans="1:34">
      <c r="A2953" s="52">
        <v>0</v>
      </c>
      <c r="D2953" s="62">
        <v>2022</v>
      </c>
      <c r="E2953" s="62">
        <v>2</v>
      </c>
      <c r="F2953" s="62">
        <v>2022</v>
      </c>
      <c r="G2953" s="62">
        <v>2022</v>
      </c>
      <c r="H2953" s="168">
        <v>947.76749445783014</v>
      </c>
      <c r="I2953" s="168">
        <v>578.5482954216867</v>
      </c>
      <c r="J2953" s="168">
        <v>358.84953590361448</v>
      </c>
      <c r="K2953" s="168">
        <v>4061.6169654618466</v>
      </c>
      <c r="L2953" s="168">
        <v>2543.7230573493971</v>
      </c>
      <c r="M2953" s="168">
        <v>230.53064096385538</v>
      </c>
      <c r="N2953" s="168">
        <v>3843.2082204819285</v>
      </c>
      <c r="O2953" s="168">
        <v>456.55417024096374</v>
      </c>
      <c r="P2953" s="168">
        <v>288.71208216867478</v>
      </c>
      <c r="Q2953" s="168">
        <v>679.54368686746977</v>
      </c>
      <c r="R2953" s="168">
        <v>0</v>
      </c>
      <c r="S2953" s="168">
        <v>885.22113060240963</v>
      </c>
      <c r="T2953" s="168">
        <v>1251.9714093975899</v>
      </c>
      <c r="U2953" s="168">
        <v>4916.0800000000027</v>
      </c>
      <c r="V2953" s="168">
        <v>5868.7931884337322</v>
      </c>
      <c r="W2953" s="168">
        <v>1079.9184790361448</v>
      </c>
      <c r="X2953" s="168">
        <v>4377.1417496192798</v>
      </c>
      <c r="Y2953" s="168">
        <v>0</v>
      </c>
      <c r="Z2953" s="168">
        <v>1.6886819277108436</v>
      </c>
      <c r="AA2953" s="168">
        <v>593.82925915662634</v>
      </c>
      <c r="AB2953" s="168">
        <v>212.78708024096383</v>
      </c>
      <c r="AC2953" s="168">
        <v>1752.7951397590364</v>
      </c>
      <c r="AD2953" s="168">
        <v>786.27765686747</v>
      </c>
      <c r="AE2953" s="168">
        <v>0</v>
      </c>
      <c r="AF2953" s="168">
        <v>8078.5379277108414</v>
      </c>
      <c r="AG2953" s="168">
        <v>1842.2510161445775</v>
      </c>
      <c r="AH2953" s="43">
        <v>45636.346868213652</v>
      </c>
    </row>
    <row r="2954" spans="1:34">
      <c r="A2954" s="52">
        <v>0</v>
      </c>
      <c r="D2954" s="62">
        <v>2022</v>
      </c>
      <c r="E2954" s="62">
        <v>3</v>
      </c>
      <c r="F2954" s="62">
        <v>2022</v>
      </c>
      <c r="G2954" s="62">
        <v>2022</v>
      </c>
      <c r="H2954" s="168">
        <v>1049.9209920481921</v>
      </c>
      <c r="I2954" s="168">
        <v>739.51380313252992</v>
      </c>
      <c r="J2954" s="168">
        <v>457.06637253012042</v>
      </c>
      <c r="K2954" s="168">
        <v>6427.2032714859442</v>
      </c>
      <c r="L2954" s="168">
        <v>2940.2334595180728</v>
      </c>
      <c r="M2954" s="168">
        <v>259.5948534939759</v>
      </c>
      <c r="N2954" s="168">
        <v>5864.8410378313229</v>
      </c>
      <c r="O2954" s="168">
        <v>559.04980457831323</v>
      </c>
      <c r="P2954" s="168">
        <v>560.78675891566252</v>
      </c>
      <c r="Q2954" s="168">
        <v>844.91023662650559</v>
      </c>
      <c r="R2954" s="168">
        <v>0</v>
      </c>
      <c r="S2954" s="168">
        <v>1144.6769221686748</v>
      </c>
      <c r="T2954" s="168">
        <v>1518.470683373494</v>
      </c>
      <c r="U2954" s="168">
        <v>3105.149999999996</v>
      </c>
      <c r="V2954" s="168">
        <v>8343.1442214457857</v>
      </c>
      <c r="W2954" s="168">
        <v>1435.5524163855423</v>
      </c>
      <c r="X2954" s="168">
        <v>6699.145345466266</v>
      </c>
      <c r="Y2954" s="168">
        <v>0</v>
      </c>
      <c r="Z2954" s="168">
        <v>4.2029416867469864</v>
      </c>
      <c r="AA2954" s="168">
        <v>725.97183939759054</v>
      </c>
      <c r="AB2954" s="168">
        <v>244.92872168674697</v>
      </c>
      <c r="AC2954" s="168">
        <v>1865.4129493975909</v>
      </c>
      <c r="AD2954" s="168">
        <v>964.84018987951833</v>
      </c>
      <c r="AE2954" s="168">
        <v>0</v>
      </c>
      <c r="AF2954" s="168">
        <v>9469.8416819277099</v>
      </c>
      <c r="AG2954" s="168">
        <v>2530.6605281927705</v>
      </c>
      <c r="AH2954" s="43">
        <v>57755.119031169073</v>
      </c>
    </row>
    <row r="2955" spans="1:34">
      <c r="A2955" s="52">
        <v>0</v>
      </c>
      <c r="D2955" s="62">
        <v>2022</v>
      </c>
      <c r="E2955" s="62">
        <v>4</v>
      </c>
      <c r="F2955" s="62">
        <v>2022</v>
      </c>
      <c r="G2955" s="62">
        <v>2022</v>
      </c>
      <c r="H2955" s="168">
        <v>1109.4050640963853</v>
      </c>
      <c r="I2955" s="168">
        <v>813.04006445783148</v>
      </c>
      <c r="J2955" s="168">
        <v>500.16412506024096</v>
      </c>
      <c r="K2955" s="168">
        <v>7281.0490160642576</v>
      </c>
      <c r="L2955" s="168">
        <v>3166.878426867469</v>
      </c>
      <c r="M2955" s="168">
        <v>250.4232043373494</v>
      </c>
      <c r="N2955" s="168">
        <v>7537.5015236144609</v>
      </c>
      <c r="O2955" s="168">
        <v>650.55621626506024</v>
      </c>
      <c r="P2955" s="168">
        <v>677.60258421686751</v>
      </c>
      <c r="Q2955" s="168">
        <v>945.36768578313217</v>
      </c>
      <c r="R2955" s="168">
        <v>0</v>
      </c>
      <c r="S2955" s="168">
        <v>1127.5415240963855</v>
      </c>
      <c r="T2955" s="168">
        <v>2355.6746375903604</v>
      </c>
      <c r="U2955" s="168">
        <v>3094.962499999996</v>
      </c>
      <c r="V2955" s="168">
        <v>9456.9521151807257</v>
      </c>
      <c r="W2955" s="168">
        <v>1770.731591325301</v>
      </c>
      <c r="X2955" s="168">
        <v>8157.0611109313286</v>
      </c>
      <c r="Y2955" s="168">
        <v>0</v>
      </c>
      <c r="Z2955" s="168">
        <v>18.078278192771084</v>
      </c>
      <c r="AA2955" s="168">
        <v>584.35182000000009</v>
      </c>
      <c r="AB2955" s="168">
        <v>274.81775855421682</v>
      </c>
      <c r="AC2955" s="168">
        <v>2276.6123363855418</v>
      </c>
      <c r="AD2955" s="168">
        <v>1109.0321739759038</v>
      </c>
      <c r="AE2955" s="168">
        <v>0</v>
      </c>
      <c r="AF2955" s="168">
        <v>10076.978714457833</v>
      </c>
      <c r="AG2955" s="168">
        <v>3594.5050814457832</v>
      </c>
      <c r="AH2955" s="43">
        <v>66829.287552899201</v>
      </c>
    </row>
    <row r="2956" spans="1:34">
      <c r="A2956" s="52">
        <v>0</v>
      </c>
      <c r="D2956" s="62">
        <v>2022</v>
      </c>
      <c r="E2956" s="62">
        <v>5</v>
      </c>
      <c r="F2956" s="62">
        <v>2022</v>
      </c>
      <c r="G2956" s="62">
        <v>2023</v>
      </c>
      <c r="H2956" s="168">
        <v>928.42161084337465</v>
      </c>
      <c r="I2956" s="168">
        <v>884.53734879518061</v>
      </c>
      <c r="J2956" s="168">
        <v>554.14540530120473</v>
      </c>
      <c r="K2956" s="168">
        <v>8967.0608281124478</v>
      </c>
      <c r="L2956" s="168">
        <v>3586.1006420481935</v>
      </c>
      <c r="M2956" s="168">
        <v>269.35522337349403</v>
      </c>
      <c r="N2956" s="168">
        <v>10882.822495180721</v>
      </c>
      <c r="O2956" s="168">
        <v>706.91120421686753</v>
      </c>
      <c r="P2956" s="168">
        <v>830.94990397590311</v>
      </c>
      <c r="Q2956" s="168">
        <v>1134.271367349397</v>
      </c>
      <c r="R2956" s="168">
        <v>0</v>
      </c>
      <c r="S2956" s="168">
        <v>1587.4491421686746</v>
      </c>
      <c r="T2956" s="168">
        <v>2505.8600797590379</v>
      </c>
      <c r="U2956" s="168">
        <v>3362.2824999999989</v>
      </c>
      <c r="V2956" s="168">
        <v>12026.688619036144</v>
      </c>
      <c r="W2956" s="168">
        <v>2231.6610669879515</v>
      </c>
      <c r="X2956" s="168">
        <v>9503.4016902638577</v>
      </c>
      <c r="Y2956" s="168">
        <v>0</v>
      </c>
      <c r="Z2956" s="168">
        <v>35.884490963855434</v>
      </c>
      <c r="AA2956" s="168">
        <v>764.51342530120496</v>
      </c>
      <c r="AB2956" s="168">
        <v>314.42325397590366</v>
      </c>
      <c r="AC2956" s="168">
        <v>3246.8580809638547</v>
      </c>
      <c r="AD2956" s="168">
        <v>1282.665066506024</v>
      </c>
      <c r="AE2956" s="168">
        <v>0</v>
      </c>
      <c r="AF2956" s="168">
        <v>11489.476163855426</v>
      </c>
      <c r="AG2956" s="168">
        <v>4801.4044893975934</v>
      </c>
      <c r="AH2956" s="43">
        <v>81897.144098376331</v>
      </c>
    </row>
    <row r="2957" spans="1:34">
      <c r="A2957" s="52">
        <v>0</v>
      </c>
      <c r="D2957" s="62">
        <v>2022</v>
      </c>
      <c r="E2957" s="62">
        <v>6</v>
      </c>
      <c r="F2957" s="62">
        <v>2022</v>
      </c>
      <c r="G2957" s="62">
        <v>2023</v>
      </c>
      <c r="H2957" s="168">
        <v>1075.7757710843375</v>
      </c>
      <c r="I2957" s="168">
        <v>859.89977108433698</v>
      </c>
      <c r="J2957" s="168">
        <v>599.04671253012043</v>
      </c>
      <c r="K2957" s="168">
        <v>9237.2229582329292</v>
      </c>
      <c r="L2957" s="168">
        <v>3652.8165927710843</v>
      </c>
      <c r="M2957" s="168">
        <v>296.18849421686753</v>
      </c>
      <c r="N2957" s="168">
        <v>12540.441070120478</v>
      </c>
      <c r="O2957" s="168">
        <v>695.56976289156637</v>
      </c>
      <c r="P2957" s="168">
        <v>931.62390614457831</v>
      </c>
      <c r="Q2957" s="168">
        <v>1282.0457309638552</v>
      </c>
      <c r="R2957" s="168">
        <v>0</v>
      </c>
      <c r="S2957" s="168">
        <v>1568.5355424096388</v>
      </c>
      <c r="T2957" s="168">
        <v>2679.6917404819274</v>
      </c>
      <c r="U2957" s="168">
        <v>2931.1474999999978</v>
      </c>
      <c r="V2957" s="168">
        <v>15115.956601927715</v>
      </c>
      <c r="W2957" s="168">
        <v>2428.073274216867</v>
      </c>
      <c r="X2957" s="168">
        <v>10278.229371739759</v>
      </c>
      <c r="Y2957" s="168">
        <v>0</v>
      </c>
      <c r="Z2957" s="168">
        <v>118.90197084337345</v>
      </c>
      <c r="AA2957" s="168">
        <v>770.38041144578335</v>
      </c>
      <c r="AB2957" s="168">
        <v>312.33875421686736</v>
      </c>
      <c r="AC2957" s="168">
        <v>3798.3965845783127</v>
      </c>
      <c r="AD2957" s="168">
        <v>1265.5482592771084</v>
      </c>
      <c r="AE2957" s="168">
        <v>0</v>
      </c>
      <c r="AF2957" s="168">
        <v>11594.197951807229</v>
      </c>
      <c r="AG2957" s="168">
        <v>5537.4989530120474</v>
      </c>
      <c r="AH2957" s="43">
        <v>89569.5276859968</v>
      </c>
    </row>
    <row r="2958" spans="1:34">
      <c r="A2958" s="52">
        <v>0</v>
      </c>
      <c r="D2958" s="62">
        <v>2022</v>
      </c>
      <c r="E2958" s="62">
        <v>7</v>
      </c>
      <c r="F2958" s="62">
        <v>2023</v>
      </c>
      <c r="G2958" s="62">
        <v>2023</v>
      </c>
      <c r="H2958" s="168">
        <v>737.67481445783221</v>
      </c>
      <c r="I2958" s="168">
        <v>937.29075048192794</v>
      </c>
      <c r="J2958" s="168">
        <v>550.42352192771068</v>
      </c>
      <c r="K2958" s="168">
        <v>9882.6102690763055</v>
      </c>
      <c r="L2958" s="168">
        <v>4083.3947144578324</v>
      </c>
      <c r="M2958" s="168">
        <v>290.05340457831323</v>
      </c>
      <c r="N2958" s="168">
        <v>14363.520664337344</v>
      </c>
      <c r="O2958" s="168">
        <v>800.88314662650578</v>
      </c>
      <c r="P2958" s="168">
        <v>767.23218108433753</v>
      </c>
      <c r="Q2958" s="168">
        <v>1321.3551675903614</v>
      </c>
      <c r="R2958" s="168">
        <v>0</v>
      </c>
      <c r="S2958" s="168">
        <v>1708.6901662650603</v>
      </c>
      <c r="T2958" s="168">
        <v>2948.7473624096397</v>
      </c>
      <c r="U2958" s="168">
        <v>2988.1975000000034</v>
      </c>
      <c r="V2958" s="168">
        <v>17564.288083373489</v>
      </c>
      <c r="W2958" s="168">
        <v>2848.5581060240966</v>
      </c>
      <c r="X2958" s="168">
        <v>10739.40680775422</v>
      </c>
      <c r="Y2958" s="168">
        <v>0</v>
      </c>
      <c r="Z2958" s="168">
        <v>183.10002879518069</v>
      </c>
      <c r="AA2958" s="168">
        <v>964.08121554216871</v>
      </c>
      <c r="AB2958" s="168">
        <v>338.39500120481921</v>
      </c>
      <c r="AC2958" s="168">
        <v>4764.5996385542167</v>
      </c>
      <c r="AD2958" s="168">
        <v>1381.1209416867471</v>
      </c>
      <c r="AE2958" s="168">
        <v>0</v>
      </c>
      <c r="AF2958" s="168">
        <v>12536.694043373494</v>
      </c>
      <c r="AG2958" s="168">
        <v>6661.1176004819281</v>
      </c>
      <c r="AH2958" s="43">
        <v>99361.435130083526</v>
      </c>
    </row>
    <row r="2959" spans="1:34">
      <c r="A2959" s="52">
        <v>0</v>
      </c>
      <c r="D2959" s="62">
        <v>2022</v>
      </c>
      <c r="E2959" s="62">
        <v>8</v>
      </c>
      <c r="F2959" s="62">
        <v>2023</v>
      </c>
      <c r="G2959" s="62">
        <v>2023</v>
      </c>
      <c r="H2959" s="168">
        <v>784.50270096385418</v>
      </c>
      <c r="I2959" s="168">
        <v>994.77843180722857</v>
      </c>
      <c r="J2959" s="168">
        <v>630.17308313253</v>
      </c>
      <c r="K2959" s="168">
        <v>9838.4170811244967</v>
      </c>
      <c r="L2959" s="168">
        <v>4216.3534531325304</v>
      </c>
      <c r="M2959" s="168">
        <v>275.92410722891577</v>
      </c>
      <c r="N2959" s="168">
        <v>14195.051262891566</v>
      </c>
      <c r="O2959" s="168">
        <v>807.99796385542174</v>
      </c>
      <c r="P2959" s="168">
        <v>834.34818253012043</v>
      </c>
      <c r="Q2959" s="168">
        <v>1270.5198159036142</v>
      </c>
      <c r="R2959" s="168">
        <v>0</v>
      </c>
      <c r="S2959" s="168">
        <v>1676.0359171084335</v>
      </c>
      <c r="T2959" s="168">
        <v>3056.4335198795175</v>
      </c>
      <c r="U2959" s="168">
        <v>3089.2575000000047</v>
      </c>
      <c r="V2959" s="168">
        <v>17891.369697831327</v>
      </c>
      <c r="W2959" s="168">
        <v>2915.2685243373498</v>
      </c>
      <c r="X2959" s="168">
        <v>11273.727976900002</v>
      </c>
      <c r="Y2959" s="168">
        <v>0</v>
      </c>
      <c r="Z2959" s="168">
        <v>234.05131518072287</v>
      </c>
      <c r="AA2959" s="168">
        <v>981.68217397590399</v>
      </c>
      <c r="AB2959" s="168">
        <v>343.37090385542166</v>
      </c>
      <c r="AC2959" s="168">
        <v>4843.7208689156632</v>
      </c>
      <c r="AD2959" s="168">
        <v>1291.4288718072291</v>
      </c>
      <c r="AE2959" s="168">
        <v>0</v>
      </c>
      <c r="AF2959" s="168">
        <v>12581.574809638552</v>
      </c>
      <c r="AG2959" s="168">
        <v>6540.226173975906</v>
      </c>
      <c r="AH2959" s="43">
        <v>100566.21433597633</v>
      </c>
    </row>
    <row r="2960" spans="1:34">
      <c r="A2960" s="52">
        <v>0</v>
      </c>
      <c r="D2960" s="62">
        <v>2022</v>
      </c>
      <c r="E2960" s="62">
        <v>9</v>
      </c>
      <c r="F2960" s="62">
        <v>2023</v>
      </c>
      <c r="G2960" s="62">
        <v>2023</v>
      </c>
      <c r="H2960" s="168">
        <v>591.04386481927611</v>
      </c>
      <c r="I2960" s="168">
        <v>965.21333855421665</v>
      </c>
      <c r="J2960" s="168">
        <v>630.44937120481927</v>
      </c>
      <c r="K2960" s="168">
        <v>9363.1318522088313</v>
      </c>
      <c r="L2960" s="168">
        <v>3783.409517590359</v>
      </c>
      <c r="M2960" s="168">
        <v>240.38396674698785</v>
      </c>
      <c r="N2960" s="168">
        <v>12563.003936385538</v>
      </c>
      <c r="O2960" s="168">
        <v>789.61214903614439</v>
      </c>
      <c r="P2960" s="168">
        <v>711.30217987951835</v>
      </c>
      <c r="Q2960" s="168">
        <v>1188.9891325301205</v>
      </c>
      <c r="R2960" s="168">
        <v>0</v>
      </c>
      <c r="S2960" s="168">
        <v>1554.9565477108442</v>
      </c>
      <c r="T2960" s="168">
        <v>2843.2980093975912</v>
      </c>
      <c r="U2960" s="168">
        <v>2902.2149999999974</v>
      </c>
      <c r="V2960" s="168">
        <v>16152.827813253014</v>
      </c>
      <c r="W2960" s="168">
        <v>2626.809886265059</v>
      </c>
      <c r="X2960" s="168">
        <v>10669.982247493976</v>
      </c>
      <c r="Y2960" s="168">
        <v>0</v>
      </c>
      <c r="Z2960" s="168">
        <v>215.96365542168672</v>
      </c>
      <c r="AA2960" s="168">
        <v>953.70116313252981</v>
      </c>
      <c r="AB2960" s="168">
        <v>320.17243879518077</v>
      </c>
      <c r="AC2960" s="168">
        <v>4275.4340756626516</v>
      </c>
      <c r="AD2960" s="168">
        <v>1338.2604563855421</v>
      </c>
      <c r="AE2960" s="168">
        <v>0</v>
      </c>
      <c r="AF2960" s="168">
        <v>11627.858526506028</v>
      </c>
      <c r="AG2960" s="168">
        <v>5846.4437096385536</v>
      </c>
      <c r="AH2960" s="43">
        <v>92154.462838618463</v>
      </c>
    </row>
    <row r="2961" spans="1:34">
      <c r="A2961" s="52">
        <v>0</v>
      </c>
      <c r="D2961" s="62">
        <v>2022</v>
      </c>
      <c r="E2961" s="62">
        <v>10</v>
      </c>
      <c r="F2961" s="62">
        <v>2023</v>
      </c>
      <c r="G2961" s="62">
        <v>2023</v>
      </c>
      <c r="H2961" s="168">
        <v>367.02938072289203</v>
      </c>
      <c r="I2961" s="168">
        <v>853.90945807228923</v>
      </c>
      <c r="J2961" s="168">
        <v>768.022411927711</v>
      </c>
      <c r="K2961" s="168">
        <v>8162.4112738955837</v>
      </c>
      <c r="L2961" s="168">
        <v>3326.8074434939758</v>
      </c>
      <c r="M2961" s="168">
        <v>253.42877855421682</v>
      </c>
      <c r="N2961" s="168">
        <v>9498.9666975903638</v>
      </c>
      <c r="O2961" s="168">
        <v>648.3724604819281</v>
      </c>
      <c r="P2961" s="168">
        <v>560.999151325301</v>
      </c>
      <c r="Q2961" s="168">
        <v>1017.1923354216868</v>
      </c>
      <c r="R2961" s="168">
        <v>0</v>
      </c>
      <c r="S2961" s="168">
        <v>1431.1290484337351</v>
      </c>
      <c r="T2961" s="168">
        <v>4286.3564281927729</v>
      </c>
      <c r="U2961" s="168">
        <v>2850.0549999999953</v>
      </c>
      <c r="V2961" s="168">
        <v>10558.802878554221</v>
      </c>
      <c r="W2961" s="168">
        <v>1988.0634419277105</v>
      </c>
      <c r="X2961" s="168">
        <v>9820.7711085963856</v>
      </c>
      <c r="Y2961" s="168">
        <v>0</v>
      </c>
      <c r="Z2961" s="168">
        <v>93.909478313253032</v>
      </c>
      <c r="AA2961" s="168">
        <v>877.43034325301198</v>
      </c>
      <c r="AB2961" s="168">
        <v>306.28698072289171</v>
      </c>
      <c r="AC2961" s="168">
        <v>3124.9998356626511</v>
      </c>
      <c r="AD2961" s="168">
        <v>1255.8259127710851</v>
      </c>
      <c r="AE2961" s="168">
        <v>0</v>
      </c>
      <c r="AF2961" s="168">
        <v>10646.715108433735</v>
      </c>
      <c r="AG2961" s="168">
        <v>4163.3664050602401</v>
      </c>
      <c r="AH2961" s="43">
        <v>76860.851361407636</v>
      </c>
    </row>
    <row r="2962" spans="1:34">
      <c r="A2962" s="52">
        <v>0</v>
      </c>
      <c r="D2962" s="62">
        <v>2022</v>
      </c>
      <c r="E2962" s="62">
        <v>11</v>
      </c>
      <c r="F2962" s="62">
        <v>2023</v>
      </c>
      <c r="G2962" s="62">
        <v>2023</v>
      </c>
      <c r="H2962" s="168">
        <v>464.48200939758942</v>
      </c>
      <c r="I2962" s="168">
        <v>744.73117253012015</v>
      </c>
      <c r="J2962" s="168">
        <v>745.25861385542157</v>
      </c>
      <c r="K2962" s="168">
        <v>6884.9779919678713</v>
      </c>
      <c r="L2962" s="168">
        <v>3071.7727098795181</v>
      </c>
      <c r="M2962" s="168">
        <v>246.30215927710842</v>
      </c>
      <c r="N2962" s="168">
        <v>6448.4671785542168</v>
      </c>
      <c r="O2962" s="168">
        <v>576.73118204819275</v>
      </c>
      <c r="P2962" s="168">
        <v>384.50105891566261</v>
      </c>
      <c r="Q2962" s="168">
        <v>883.73437156626517</v>
      </c>
      <c r="R2962" s="168">
        <v>0</v>
      </c>
      <c r="S2962" s="168">
        <v>1260.5833412048191</v>
      </c>
      <c r="T2962" s="168">
        <v>3153.8942855421683</v>
      </c>
      <c r="U2962" s="168">
        <v>2650.3800000000028</v>
      </c>
      <c r="V2962" s="168">
        <v>8786.1765093975882</v>
      </c>
      <c r="W2962" s="168">
        <v>1542.9399190361444</v>
      </c>
      <c r="X2962" s="168">
        <v>7780.1849266614463</v>
      </c>
      <c r="Y2962" s="168">
        <v>0</v>
      </c>
      <c r="Z2962" s="168">
        <v>9.3628031325301233</v>
      </c>
      <c r="AA2962" s="168">
        <v>788.88398313253015</v>
      </c>
      <c r="AB2962" s="168">
        <v>272.80050072289163</v>
      </c>
      <c r="AC2962" s="168">
        <v>2303.7561161445788</v>
      </c>
      <c r="AD2962" s="168">
        <v>1079.1804621686747</v>
      </c>
      <c r="AE2962" s="168">
        <v>0</v>
      </c>
      <c r="AF2962" s="168">
        <v>9163.1564457831337</v>
      </c>
      <c r="AG2962" s="168">
        <v>3381.6018469879509</v>
      </c>
      <c r="AH2962" s="43">
        <v>62623.859587906423</v>
      </c>
    </row>
    <row r="2963" spans="1:34">
      <c r="A2963" s="52">
        <v>0</v>
      </c>
      <c r="D2963" s="62">
        <v>2022</v>
      </c>
      <c r="E2963" s="62">
        <v>12</v>
      </c>
      <c r="F2963" s="62">
        <v>2023</v>
      </c>
      <c r="G2963" s="62">
        <v>2023</v>
      </c>
      <c r="H2963" s="168">
        <v>509.32106674698787</v>
      </c>
      <c r="I2963" s="168">
        <v>615.84282481927733</v>
      </c>
      <c r="J2963" s="168">
        <v>489.67743156626483</v>
      </c>
      <c r="K2963" s="168">
        <v>5278.1803847389547</v>
      </c>
      <c r="L2963" s="168">
        <v>2900.9609495180721</v>
      </c>
      <c r="M2963" s="168">
        <v>245.46555614457827</v>
      </c>
      <c r="N2963" s="168">
        <v>4068.8368831325311</v>
      </c>
      <c r="O2963" s="168">
        <v>475.15131626506025</v>
      </c>
      <c r="P2963" s="168">
        <v>293.80950000000007</v>
      </c>
      <c r="Q2963" s="168">
        <v>771.75100734939781</v>
      </c>
      <c r="R2963" s="168">
        <v>0</v>
      </c>
      <c r="S2963" s="168">
        <v>990.13503012048182</v>
      </c>
      <c r="T2963" s="168">
        <v>2268.1197202409639</v>
      </c>
      <c r="U2963" s="168">
        <v>2676.8674999999953</v>
      </c>
      <c r="V2963" s="168">
        <v>6853.0053867469896</v>
      </c>
      <c r="W2963" s="168">
        <v>1109.2059797590357</v>
      </c>
      <c r="X2963" s="168">
        <v>5479.256643750603</v>
      </c>
      <c r="Y2963" s="168">
        <v>0</v>
      </c>
      <c r="Z2963" s="168">
        <v>22.815969156626505</v>
      </c>
      <c r="AA2963" s="168">
        <v>414.57026710843365</v>
      </c>
      <c r="AB2963" s="168">
        <v>176.44281831325296</v>
      </c>
      <c r="AC2963" s="168">
        <v>1623.4290404819274</v>
      </c>
      <c r="AD2963" s="168">
        <v>968.40048578313304</v>
      </c>
      <c r="AE2963" s="168">
        <v>0</v>
      </c>
      <c r="AF2963" s="168">
        <v>8438.8307457831343</v>
      </c>
      <c r="AG2963" s="168">
        <v>1996.0517754216871</v>
      </c>
      <c r="AH2963" s="43">
        <v>48666.128282947386</v>
      </c>
    </row>
    <row r="2964" spans="1:34">
      <c r="A2964" s="52">
        <v>0</v>
      </c>
      <c r="D2964" s="62">
        <v>2023</v>
      </c>
      <c r="E2964" s="62">
        <v>1</v>
      </c>
      <c r="F2964" s="62">
        <v>2023</v>
      </c>
      <c r="G2964" s="62">
        <v>2023</v>
      </c>
      <c r="H2964" s="168">
        <v>520.04095084337337</v>
      </c>
      <c r="I2964" s="168">
        <v>669.86984530120469</v>
      </c>
      <c r="J2964" s="168">
        <v>301.20625734939762</v>
      </c>
      <c r="K2964" s="168">
        <v>6058.272406666666</v>
      </c>
      <c r="L2964" s="168">
        <v>2959.5531503614457</v>
      </c>
      <c r="M2964" s="168">
        <v>238.47447469879515</v>
      </c>
      <c r="N2964" s="168">
        <v>4366.2250583132554</v>
      </c>
      <c r="O2964" s="168">
        <v>531.98427710843407</v>
      </c>
      <c r="P2964" s="168">
        <v>239.92586024096389</v>
      </c>
      <c r="Q2964" s="168">
        <v>789.83112289156634</v>
      </c>
      <c r="R2964" s="168">
        <v>0</v>
      </c>
      <c r="S2964" s="168">
        <v>1232.8468568674698</v>
      </c>
      <c r="T2964" s="168">
        <v>1797.6726515662656</v>
      </c>
      <c r="U2964" s="168">
        <v>6183.4050000000134</v>
      </c>
      <c r="V2964" s="168">
        <v>6596.1401903614451</v>
      </c>
      <c r="W2964" s="168">
        <v>1275.241192289157</v>
      </c>
      <c r="X2964" s="168">
        <v>5273.8146205975936</v>
      </c>
      <c r="Y2964" s="168">
        <v>0</v>
      </c>
      <c r="Z2964" s="168">
        <v>0.1993355421686748</v>
      </c>
      <c r="AA2964" s="168">
        <v>605.61008626506043</v>
      </c>
      <c r="AB2964" s="168">
        <v>245.10007590361451</v>
      </c>
      <c r="AC2964" s="168">
        <v>1902.147643734939</v>
      </c>
      <c r="AD2964" s="168">
        <v>963.85133132530098</v>
      </c>
      <c r="AE2964" s="168">
        <v>0</v>
      </c>
      <c r="AF2964" s="168">
        <v>8899.501892530121</v>
      </c>
      <c r="AG2964" s="168">
        <v>2152.3246221686736</v>
      </c>
      <c r="AH2964" s="43">
        <v>53803.238902926925</v>
      </c>
    </row>
    <row r="2965" spans="1:34">
      <c r="A2965" s="52">
        <v>0</v>
      </c>
      <c r="D2965" s="62">
        <v>2023</v>
      </c>
      <c r="E2965" s="62">
        <v>2</v>
      </c>
      <c r="F2965" s="62">
        <v>2023</v>
      </c>
      <c r="G2965" s="62">
        <v>2023</v>
      </c>
      <c r="H2965" s="168">
        <v>948.52284771084226</v>
      </c>
      <c r="I2965" s="168">
        <v>574.58539373494</v>
      </c>
      <c r="J2965" s="168">
        <v>337.46646361445789</v>
      </c>
      <c r="K2965" s="168">
        <v>4051.4417866666668</v>
      </c>
      <c r="L2965" s="168">
        <v>2512.7223209638555</v>
      </c>
      <c r="M2965" s="168">
        <v>228.22872289156624</v>
      </c>
      <c r="N2965" s="168">
        <v>3918.4071036144564</v>
      </c>
      <c r="O2965" s="168">
        <v>459.9511831325301</v>
      </c>
      <c r="P2965" s="168">
        <v>291.19573156626507</v>
      </c>
      <c r="Q2965" s="168">
        <v>676.94630746987957</v>
      </c>
      <c r="R2965" s="168">
        <v>0</v>
      </c>
      <c r="S2965" s="168">
        <v>886.89823807228913</v>
      </c>
      <c r="T2965" s="168">
        <v>1250.582643614458</v>
      </c>
      <c r="U2965" s="168">
        <v>4916.0800000000027</v>
      </c>
      <c r="V2965" s="168">
        <v>5810.7212009638552</v>
      </c>
      <c r="W2965" s="168">
        <v>1086.7150732530124</v>
      </c>
      <c r="X2965" s="168">
        <v>4447.7860431421695</v>
      </c>
      <c r="Y2965" s="168">
        <v>0</v>
      </c>
      <c r="Z2965" s="168">
        <v>1.7085903614457829</v>
      </c>
      <c r="AA2965" s="168">
        <v>592.72668216867453</v>
      </c>
      <c r="AB2965" s="168">
        <v>212.58577228915664</v>
      </c>
      <c r="AC2965" s="168">
        <v>1754.1835608433739</v>
      </c>
      <c r="AD2965" s="168">
        <v>780.5972277108433</v>
      </c>
      <c r="AE2965" s="168">
        <v>0</v>
      </c>
      <c r="AF2965" s="168">
        <v>8019.576173493977</v>
      </c>
      <c r="AG2965" s="168">
        <v>1857.7175703614457</v>
      </c>
      <c r="AH2965" s="43">
        <v>45617.346637640178</v>
      </c>
    </row>
    <row r="2966" spans="1:34">
      <c r="A2966" s="52">
        <v>0</v>
      </c>
      <c r="D2966" s="62">
        <v>2023</v>
      </c>
      <c r="E2966" s="62">
        <v>3</v>
      </c>
      <c r="F2966" s="62">
        <v>2023</v>
      </c>
      <c r="G2966" s="62">
        <v>2023</v>
      </c>
      <c r="H2966" s="168">
        <v>1050.7577597590353</v>
      </c>
      <c r="I2966" s="168">
        <v>734.44833060240967</v>
      </c>
      <c r="J2966" s="168">
        <v>429.83077012048182</v>
      </c>
      <c r="K2966" s="168">
        <v>6409.9249966666666</v>
      </c>
      <c r="L2966" s="168">
        <v>2904.4003910843367</v>
      </c>
      <c r="M2966" s="168">
        <v>257.00272048192772</v>
      </c>
      <c r="N2966" s="168">
        <v>5979.5965937349347</v>
      </c>
      <c r="O2966" s="168">
        <v>563.31227951807227</v>
      </c>
      <c r="P2966" s="168">
        <v>565.61093421686746</v>
      </c>
      <c r="Q2966" s="168">
        <v>841.68078650602411</v>
      </c>
      <c r="R2966" s="168">
        <v>0</v>
      </c>
      <c r="S2966" s="168">
        <v>1146.8455850602409</v>
      </c>
      <c r="T2966" s="168">
        <v>1516.7862997590362</v>
      </c>
      <c r="U2966" s="168">
        <v>3105.149999999996</v>
      </c>
      <c r="V2966" s="168">
        <v>8264.4947898795181</v>
      </c>
      <c r="W2966" s="168">
        <v>1444.5872346987958</v>
      </c>
      <c r="X2966" s="168">
        <v>6795.5121821012035</v>
      </c>
      <c r="Y2966" s="168">
        <v>0</v>
      </c>
      <c r="Z2966" s="168">
        <v>4.2524915662650598</v>
      </c>
      <c r="AA2966" s="168">
        <v>724.62391012048192</v>
      </c>
      <c r="AB2966" s="168">
        <v>244.69700602409631</v>
      </c>
      <c r="AC2966" s="168">
        <v>1866.8905771084337</v>
      </c>
      <c r="AD2966" s="168">
        <v>957.86974337349409</v>
      </c>
      <c r="AE2966" s="168">
        <v>0</v>
      </c>
      <c r="AF2966" s="168">
        <v>9400.7254033734971</v>
      </c>
      <c r="AG2966" s="168">
        <v>2551.9066004819283</v>
      </c>
      <c r="AH2966" s="43">
        <v>57760.907386237734</v>
      </c>
    </row>
    <row r="2967" spans="1:34">
      <c r="A2967" s="52">
        <v>0</v>
      </c>
      <c r="D2967" s="62">
        <v>2023</v>
      </c>
      <c r="E2967" s="62">
        <v>4</v>
      </c>
      <c r="F2967" s="62">
        <v>2023</v>
      </c>
      <c r="G2967" s="62">
        <v>2023</v>
      </c>
      <c r="H2967" s="168">
        <v>1110.2892395180722</v>
      </c>
      <c r="I2967" s="168">
        <v>807.47095662650577</v>
      </c>
      <c r="J2967" s="168">
        <v>470.36042024096383</v>
      </c>
      <c r="K2967" s="168">
        <v>7261.2069166666661</v>
      </c>
      <c r="L2967" s="168">
        <v>3128.2832020481924</v>
      </c>
      <c r="M2967" s="168">
        <v>247.92265301204819</v>
      </c>
      <c r="N2967" s="168">
        <v>7684.9855171084346</v>
      </c>
      <c r="O2967" s="168">
        <v>655.59136144578315</v>
      </c>
      <c r="P2967" s="168">
        <v>683.43166915662641</v>
      </c>
      <c r="Q2967" s="168">
        <v>941.75426313253013</v>
      </c>
      <c r="R2967" s="168">
        <v>0</v>
      </c>
      <c r="S2967" s="168">
        <v>1129.6777228915662</v>
      </c>
      <c r="T2967" s="168">
        <v>2353.0615744578317</v>
      </c>
      <c r="U2967" s="168">
        <v>3094.962499999996</v>
      </c>
      <c r="V2967" s="168">
        <v>9361.0702737349384</v>
      </c>
      <c r="W2967" s="168">
        <v>1781.8758992771081</v>
      </c>
      <c r="X2967" s="168">
        <v>8269.5783537060252</v>
      </c>
      <c r="Y2967" s="168">
        <v>0</v>
      </c>
      <c r="Z2967" s="168">
        <v>18.291409036144586</v>
      </c>
      <c r="AA2967" s="168">
        <v>583.26684</v>
      </c>
      <c r="AB2967" s="168">
        <v>274.55776626506037</v>
      </c>
      <c r="AC2967" s="168">
        <v>2278.4156826506019</v>
      </c>
      <c r="AD2967" s="168">
        <v>1101.0200186746986</v>
      </c>
      <c r="AE2967" s="168">
        <v>0</v>
      </c>
      <c r="AF2967" s="168">
        <v>10003.431205301205</v>
      </c>
      <c r="AG2967" s="168">
        <v>3624.6826236144566</v>
      </c>
      <c r="AH2967" s="43">
        <v>66865.188068565447</v>
      </c>
    </row>
    <row r="2968" spans="1:34">
      <c r="A2968" s="52">
        <v>0</v>
      </c>
      <c r="D2968" s="62">
        <v>2023</v>
      </c>
      <c r="E2968" s="62">
        <v>5</v>
      </c>
      <c r="F2968" s="62">
        <v>2023</v>
      </c>
      <c r="G2968" s="62">
        <v>2024</v>
      </c>
      <c r="H2968" s="168">
        <v>929.16154578313365</v>
      </c>
      <c r="I2968" s="168">
        <v>878.47850361445785</v>
      </c>
      <c r="J2968" s="168">
        <v>519.00458120481926</v>
      </c>
      <c r="K2968" s="168">
        <v>8942.1561766666673</v>
      </c>
      <c r="L2968" s="168">
        <v>3542.3962928915666</v>
      </c>
      <c r="M2968" s="168">
        <v>266.66563012048192</v>
      </c>
      <c r="N2968" s="168">
        <v>11095.76336385542</v>
      </c>
      <c r="O2968" s="168">
        <v>712.42220481927689</v>
      </c>
      <c r="P2968" s="168">
        <v>838.09816120481923</v>
      </c>
      <c r="Q2968" s="168">
        <v>1129.93590939759</v>
      </c>
      <c r="R2968" s="168">
        <v>0</v>
      </c>
      <c r="S2968" s="168">
        <v>1590.456665060241</v>
      </c>
      <c r="T2968" s="168">
        <v>2503.0804214457849</v>
      </c>
      <c r="U2968" s="168">
        <v>3362.2824999999989</v>
      </c>
      <c r="V2968" s="168">
        <v>11910.339006746994</v>
      </c>
      <c r="W2968" s="168">
        <v>2245.7062889156618</v>
      </c>
      <c r="X2968" s="168">
        <v>9630.8333387084367</v>
      </c>
      <c r="Y2968" s="168">
        <v>0</v>
      </c>
      <c r="Z2968" s="168">
        <v>36.30754518072289</v>
      </c>
      <c r="AA2968" s="168">
        <v>763.09393493975904</v>
      </c>
      <c r="AB2968" s="168">
        <v>314.12579277108432</v>
      </c>
      <c r="AC2968" s="168">
        <v>3249.4299766265049</v>
      </c>
      <c r="AD2968" s="168">
        <v>1273.3985078313258</v>
      </c>
      <c r="AE2968" s="168">
        <v>0</v>
      </c>
      <c r="AF2968" s="168">
        <v>11405.619446746987</v>
      </c>
      <c r="AG2968" s="168">
        <v>4841.7145134939756</v>
      </c>
      <c r="AH2968" s="43">
        <v>81980.470308025702</v>
      </c>
    </row>
    <row r="2969" spans="1:34">
      <c r="A2969" s="52">
        <v>0</v>
      </c>
      <c r="D2969" s="62">
        <v>2023</v>
      </c>
      <c r="E2969" s="62">
        <v>6</v>
      </c>
      <c r="F2969" s="62">
        <v>2023</v>
      </c>
      <c r="G2969" s="62">
        <v>2024</v>
      </c>
      <c r="H2969" s="168">
        <v>1076.6331445783132</v>
      </c>
      <c r="I2969" s="168">
        <v>854.009686746988</v>
      </c>
      <c r="J2969" s="168">
        <v>559.42441012048175</v>
      </c>
      <c r="K2969" s="168">
        <v>9211.5070966666681</v>
      </c>
      <c r="L2969" s="168">
        <v>3608.2991662650602</v>
      </c>
      <c r="M2969" s="168">
        <v>293.23096265060241</v>
      </c>
      <c r="N2969" s="168">
        <v>12785.816055903615</v>
      </c>
      <c r="O2969" s="168">
        <v>700.98499759036144</v>
      </c>
      <c r="P2969" s="168">
        <v>939.63821277108434</v>
      </c>
      <c r="Q2969" s="168">
        <v>1277.1454438554217</v>
      </c>
      <c r="R2969" s="168">
        <v>0</v>
      </c>
      <c r="S2969" s="168">
        <v>1571.5072322891558</v>
      </c>
      <c r="T2969" s="168">
        <v>2676.7192571084329</v>
      </c>
      <c r="U2969" s="168">
        <v>2931.1474999999978</v>
      </c>
      <c r="V2969" s="168">
        <v>14989.092066506022</v>
      </c>
      <c r="W2969" s="168">
        <v>2443.3546395180724</v>
      </c>
      <c r="X2969" s="168">
        <v>10414.244356780722</v>
      </c>
      <c r="Y2969" s="168">
        <v>0</v>
      </c>
      <c r="Z2969" s="168">
        <v>120.30374578313251</v>
      </c>
      <c r="AA2969" s="168">
        <v>768.9500277108433</v>
      </c>
      <c r="AB2969" s="168">
        <v>312.04326506024108</v>
      </c>
      <c r="AC2969" s="168">
        <v>3801.4053639759027</v>
      </c>
      <c r="AD2969" s="168">
        <v>1256.405360240964</v>
      </c>
      <c r="AE2969" s="168">
        <v>0</v>
      </c>
      <c r="AF2969" s="168">
        <v>11509.57691566265</v>
      </c>
      <c r="AG2969" s="168">
        <v>5583.9888325301208</v>
      </c>
      <c r="AH2969" s="43">
        <v>89685.427740314874</v>
      </c>
    </row>
    <row r="2970" spans="1:34">
      <c r="A2970" s="52">
        <v>0</v>
      </c>
      <c r="D2970" s="62">
        <v>2023</v>
      </c>
      <c r="E2970" s="62">
        <v>7</v>
      </c>
      <c r="F2970" s="62">
        <v>2024</v>
      </c>
      <c r="G2970" s="62">
        <v>2024</v>
      </c>
      <c r="H2970" s="168">
        <v>738.26272771084427</v>
      </c>
      <c r="I2970" s="168">
        <v>930.87055855421704</v>
      </c>
      <c r="J2970" s="168">
        <v>517.62496771084329</v>
      </c>
      <c r="K2970" s="168">
        <v>9854.9565166666689</v>
      </c>
      <c r="L2970" s="168">
        <v>4033.6297674698781</v>
      </c>
      <c r="M2970" s="168">
        <v>287.15713373493963</v>
      </c>
      <c r="N2970" s="168">
        <v>14644.567292530111</v>
      </c>
      <c r="O2970" s="168">
        <v>807.18763614457873</v>
      </c>
      <c r="P2970" s="168">
        <v>773.83230578313271</v>
      </c>
      <c r="Q2970" s="168">
        <v>1316.304630361446</v>
      </c>
      <c r="R2970" s="168">
        <v>0</v>
      </c>
      <c r="S2970" s="168">
        <v>1711.9273879518066</v>
      </c>
      <c r="T2970" s="168">
        <v>2945.4764255421701</v>
      </c>
      <c r="U2970" s="168">
        <v>2988.1975000000034</v>
      </c>
      <c r="V2970" s="168">
        <v>17416.804976385534</v>
      </c>
      <c r="W2970" s="168">
        <v>2866.4858421686749</v>
      </c>
      <c r="X2970" s="168">
        <v>10880.530594737349</v>
      </c>
      <c r="Y2970" s="168">
        <v>0</v>
      </c>
      <c r="Z2970" s="168">
        <v>185.25865602409647</v>
      </c>
      <c r="AA2970" s="168">
        <v>962.29118289156634</v>
      </c>
      <c r="AB2970" s="168">
        <v>338.07486144578309</v>
      </c>
      <c r="AC2970" s="168">
        <v>4768.3737650602407</v>
      </c>
      <c r="AD2970" s="168">
        <v>1371.143092771084</v>
      </c>
      <c r="AE2970" s="168">
        <v>0</v>
      </c>
      <c r="AF2970" s="168">
        <v>12445.194135903614</v>
      </c>
      <c r="AG2970" s="168">
        <v>6717.0407812048188</v>
      </c>
      <c r="AH2970" s="43">
        <v>99501.192738753423</v>
      </c>
    </row>
    <row r="2971" spans="1:34">
      <c r="A2971" s="52">
        <v>0</v>
      </c>
      <c r="D2971" s="62">
        <v>2023</v>
      </c>
      <c r="E2971" s="62">
        <v>8</v>
      </c>
      <c r="F2971" s="62">
        <v>2024</v>
      </c>
      <c r="G2971" s="62">
        <v>2024</v>
      </c>
      <c r="H2971" s="168">
        <v>785.12793518072158</v>
      </c>
      <c r="I2971" s="168">
        <v>987.96446457831382</v>
      </c>
      <c r="J2971" s="168">
        <v>589.55593253012046</v>
      </c>
      <c r="K2971" s="168">
        <v>9810.8960266666654</v>
      </c>
      <c r="L2971" s="168">
        <v>4164.9681179518075</v>
      </c>
      <c r="M2971" s="168">
        <v>273.16892168674713</v>
      </c>
      <c r="N2971" s="168">
        <v>14472.801501686748</v>
      </c>
      <c r="O2971" s="168">
        <v>814.36253012048167</v>
      </c>
      <c r="P2971" s="168">
        <v>841.525673493976</v>
      </c>
      <c r="Q2971" s="168">
        <v>1265.6635836144578</v>
      </c>
      <c r="R2971" s="168">
        <v>0</v>
      </c>
      <c r="S2971" s="168">
        <v>1679.2112732530113</v>
      </c>
      <c r="T2971" s="168">
        <v>3053.0431307228905</v>
      </c>
      <c r="U2971" s="168">
        <v>3089.2575000000047</v>
      </c>
      <c r="V2971" s="168">
        <v>17742.515675180719</v>
      </c>
      <c r="W2971" s="168">
        <v>2933.616110361444</v>
      </c>
      <c r="X2971" s="168">
        <v>11420.770832800004</v>
      </c>
      <c r="Y2971" s="168">
        <v>0</v>
      </c>
      <c r="Z2971" s="168">
        <v>236.81062409638551</v>
      </c>
      <c r="AA2971" s="168">
        <v>979.85946120481947</v>
      </c>
      <c r="AB2971" s="168">
        <v>343.04605662650607</v>
      </c>
      <c r="AC2971" s="168">
        <v>4847.5576687951807</v>
      </c>
      <c r="AD2971" s="168">
        <v>1282.0989993975898</v>
      </c>
      <c r="AE2971" s="168">
        <v>0</v>
      </c>
      <c r="AF2971" s="168">
        <v>12489.747336867467</v>
      </c>
      <c r="AG2971" s="168">
        <v>6595.1344149397564</v>
      </c>
      <c r="AH2971" s="43">
        <v>100698.70377175583</v>
      </c>
    </row>
    <row r="2972" spans="1:34">
      <c r="A2972" s="52">
        <v>0</v>
      </c>
      <c r="D2972" s="62">
        <v>2023</v>
      </c>
      <c r="E2972" s="62">
        <v>9</v>
      </c>
      <c r="F2972" s="62">
        <v>2024</v>
      </c>
      <c r="G2972" s="62">
        <v>2024</v>
      </c>
      <c r="H2972" s="168">
        <v>591.51491590361343</v>
      </c>
      <c r="I2972" s="168">
        <v>958.60188433734913</v>
      </c>
      <c r="J2972" s="168">
        <v>587.02252481927724</v>
      </c>
      <c r="K2972" s="168">
        <v>9337.0379266666641</v>
      </c>
      <c r="L2972" s="168">
        <v>3737.3005354216875</v>
      </c>
      <c r="M2972" s="168">
        <v>237.98366024096379</v>
      </c>
      <c r="N2972" s="168">
        <v>12808.820402891566</v>
      </c>
      <c r="O2972" s="168">
        <v>795.82146746987962</v>
      </c>
      <c r="P2972" s="168">
        <v>717.42116602409635</v>
      </c>
      <c r="Q2972" s="168">
        <v>1184.4445301204823</v>
      </c>
      <c r="R2972" s="168">
        <v>0</v>
      </c>
      <c r="S2972" s="168">
        <v>1557.9025113253015</v>
      </c>
      <c r="T2972" s="168">
        <v>2840.144043614459</v>
      </c>
      <c r="U2972" s="168">
        <v>2902.2149999999974</v>
      </c>
      <c r="V2972" s="168">
        <v>16018.82080722892</v>
      </c>
      <c r="W2972" s="168">
        <v>2643.3420238554213</v>
      </c>
      <c r="X2972" s="168">
        <v>10810.336967518071</v>
      </c>
      <c r="Y2972" s="168">
        <v>0</v>
      </c>
      <c r="Z2972" s="168">
        <v>218.50972289156624</v>
      </c>
      <c r="AA2972" s="168">
        <v>951.9304033734935</v>
      </c>
      <c r="AB2972" s="168">
        <v>319.86953855421694</v>
      </c>
      <c r="AC2972" s="168">
        <v>4278.8207251807225</v>
      </c>
      <c r="AD2972" s="168">
        <v>1328.5922512048194</v>
      </c>
      <c r="AE2972" s="168">
        <v>0</v>
      </c>
      <c r="AF2972" s="168">
        <v>11542.991816385542</v>
      </c>
      <c r="AG2972" s="168">
        <v>5895.5273240963843</v>
      </c>
      <c r="AH2972" s="43">
        <v>92264.9721491245</v>
      </c>
    </row>
    <row r="2973" spans="1:34">
      <c r="A2973" s="52">
        <v>0</v>
      </c>
      <c r="D2973" s="62">
        <v>2023</v>
      </c>
      <c r="E2973" s="62">
        <v>10</v>
      </c>
      <c r="F2973" s="62">
        <v>2024</v>
      </c>
      <c r="G2973" s="62">
        <v>2024</v>
      </c>
      <c r="H2973" s="168">
        <v>367.32189638554257</v>
      </c>
      <c r="I2973" s="168">
        <v>848.06040578313275</v>
      </c>
      <c r="J2973" s="168">
        <v>722.25760771084333</v>
      </c>
      <c r="K2973" s="168">
        <v>8139.9227266666658</v>
      </c>
      <c r="L2973" s="168">
        <v>3286.2631396385545</v>
      </c>
      <c r="M2973" s="168">
        <v>250.89821566265064</v>
      </c>
      <c r="N2973" s="168">
        <v>9684.8300819277101</v>
      </c>
      <c r="O2973" s="168">
        <v>653.38916626506023</v>
      </c>
      <c r="P2973" s="168">
        <v>565.82515373493982</v>
      </c>
      <c r="Q2973" s="168">
        <v>1013.3043816867472</v>
      </c>
      <c r="R2973" s="168">
        <v>0</v>
      </c>
      <c r="S2973" s="168">
        <v>1433.8404130120482</v>
      </c>
      <c r="T2973" s="168">
        <v>4281.6017308433738</v>
      </c>
      <c r="U2973" s="168">
        <v>2850.0549999999953</v>
      </c>
      <c r="V2973" s="168">
        <v>10449.705410120479</v>
      </c>
      <c r="W2973" s="168">
        <v>2000.5755534939747</v>
      </c>
      <c r="X2973" s="168">
        <v>9951.7184917108443</v>
      </c>
      <c r="Y2973" s="168">
        <v>0</v>
      </c>
      <c r="Z2973" s="168">
        <v>95.016608433734916</v>
      </c>
      <c r="AA2973" s="168">
        <v>875.80119734939774</v>
      </c>
      <c r="AB2973" s="168">
        <v>305.99721686746994</v>
      </c>
      <c r="AC2973" s="168">
        <v>3127.4752051807227</v>
      </c>
      <c r="AD2973" s="168">
        <v>1246.7532524096391</v>
      </c>
      <c r="AE2973" s="168">
        <v>0</v>
      </c>
      <c r="AF2973" s="168">
        <v>10569.009339759043</v>
      </c>
      <c r="AG2973" s="168">
        <v>4198.3198026506034</v>
      </c>
      <c r="AH2973" s="43">
        <v>76917.941997293165</v>
      </c>
    </row>
    <row r="2974" spans="1:34">
      <c r="A2974" s="52">
        <v>0</v>
      </c>
      <c r="D2974" s="62">
        <v>2023</v>
      </c>
      <c r="E2974" s="62">
        <v>11</v>
      </c>
      <c r="F2974" s="62">
        <v>2024</v>
      </c>
      <c r="G2974" s="62">
        <v>2024</v>
      </c>
      <c r="H2974" s="168">
        <v>464.85219301204734</v>
      </c>
      <c r="I2974" s="168">
        <v>739.62996240963832</v>
      </c>
      <c r="J2974" s="168">
        <v>700.85025542168694</v>
      </c>
      <c r="K2974" s="168">
        <v>6866.3251666666638</v>
      </c>
      <c r="L2974" s="168">
        <v>3034.3365527710857</v>
      </c>
      <c r="M2974" s="168">
        <v>243.84275783132529</v>
      </c>
      <c r="N2974" s="168">
        <v>6574.6423691566279</v>
      </c>
      <c r="O2974" s="168">
        <v>581.14295662650625</v>
      </c>
      <c r="P2974" s="168">
        <v>387.80873421686738</v>
      </c>
      <c r="Q2974" s="168">
        <v>880.35652626505998</v>
      </c>
      <c r="R2974" s="168">
        <v>0</v>
      </c>
      <c r="S2974" s="168">
        <v>1262.9715961445781</v>
      </c>
      <c r="T2974" s="168">
        <v>3150.3957867469867</v>
      </c>
      <c r="U2974" s="168">
        <v>2650.3800000000028</v>
      </c>
      <c r="V2974" s="168">
        <v>8695.3944742168678</v>
      </c>
      <c r="W2974" s="168">
        <v>1552.6505932530115</v>
      </c>
      <c r="X2974" s="168">
        <v>7888.5272345156609</v>
      </c>
      <c r="Y2974" s="168">
        <v>0</v>
      </c>
      <c r="Z2974" s="168">
        <v>9.473184337349398</v>
      </c>
      <c r="AA2974" s="168">
        <v>787.41924337349406</v>
      </c>
      <c r="AB2974" s="168">
        <v>272.54241686746985</v>
      </c>
      <c r="AC2974" s="168">
        <v>2305.580963493976</v>
      </c>
      <c r="AD2974" s="168">
        <v>1071.3839692771082</v>
      </c>
      <c r="AE2974" s="168">
        <v>0</v>
      </c>
      <c r="AF2974" s="168">
        <v>9096.2785301204785</v>
      </c>
      <c r="AG2974" s="168">
        <v>3409.991967469879</v>
      </c>
      <c r="AH2974" s="43">
        <v>62626.777434194373</v>
      </c>
    </row>
    <row r="2975" spans="1:34">
      <c r="A2975" s="52">
        <v>0</v>
      </c>
      <c r="D2975" s="62">
        <v>2023</v>
      </c>
      <c r="E2975" s="62">
        <v>12</v>
      </c>
      <c r="F2975" s="62">
        <v>2024</v>
      </c>
      <c r="G2975" s="62">
        <v>2024</v>
      </c>
      <c r="H2975" s="168">
        <v>509.72698626505996</v>
      </c>
      <c r="I2975" s="168">
        <v>611.62446554216854</v>
      </c>
      <c r="J2975" s="168">
        <v>460.4986062650604</v>
      </c>
      <c r="K2975" s="168">
        <v>5264.3522566666652</v>
      </c>
      <c r="L2975" s="168">
        <v>2865.6065010843377</v>
      </c>
      <c r="M2975" s="168">
        <v>243.0145084337349</v>
      </c>
      <c r="N2975" s="168">
        <v>4148.4505734939767</v>
      </c>
      <c r="O2975" s="168">
        <v>478.70536144578301</v>
      </c>
      <c r="P2975" s="168">
        <v>296.33699999999999</v>
      </c>
      <c r="Q2975" s="168">
        <v>768.80118939759052</v>
      </c>
      <c r="R2975" s="168">
        <v>0</v>
      </c>
      <c r="S2975" s="168">
        <v>992.01090361445745</v>
      </c>
      <c r="T2975" s="168">
        <v>2265.6037785542176</v>
      </c>
      <c r="U2975" s="168">
        <v>2676.8674999999953</v>
      </c>
      <c r="V2975" s="168">
        <v>6782.1975927710846</v>
      </c>
      <c r="W2975" s="168">
        <v>1116.1868983132533</v>
      </c>
      <c r="X2975" s="168">
        <v>5562.1098752481912</v>
      </c>
      <c r="Y2975" s="168">
        <v>0</v>
      </c>
      <c r="Z2975" s="168">
        <v>23.08495421686747</v>
      </c>
      <c r="AA2975" s="168">
        <v>413.80052457831334</v>
      </c>
      <c r="AB2975" s="168">
        <v>176.27589397590359</v>
      </c>
      <c r="AC2975" s="168">
        <v>1624.7149883132524</v>
      </c>
      <c r="AD2975" s="168">
        <v>961.4043180722889</v>
      </c>
      <c r="AE2975" s="168">
        <v>0</v>
      </c>
      <c r="AF2975" s="168">
        <v>8377.2393701204801</v>
      </c>
      <c r="AG2975" s="168">
        <v>2012.8095585542173</v>
      </c>
      <c r="AH2975" s="43">
        <v>48631.423604926887</v>
      </c>
    </row>
    <row r="2976" spans="1:34">
      <c r="A2976" s="52">
        <v>0</v>
      </c>
      <c r="D2976" s="62">
        <v>2024</v>
      </c>
      <c r="E2976" s="62">
        <v>1</v>
      </c>
      <c r="F2976" s="62">
        <v>2024</v>
      </c>
      <c r="G2976" s="62">
        <v>2024</v>
      </c>
      <c r="H2976" s="168">
        <v>520.51152506024073</v>
      </c>
      <c r="I2976" s="168">
        <v>665.31957903614443</v>
      </c>
      <c r="J2976" s="168">
        <v>282.09903457831336</v>
      </c>
      <c r="K2976" s="168">
        <v>6041.9868707630503</v>
      </c>
      <c r="L2976" s="168">
        <v>2923.0304795180728</v>
      </c>
      <c r="M2976" s="168">
        <v>236.08420385542161</v>
      </c>
      <c r="N2976" s="168">
        <v>4455.0922767469856</v>
      </c>
      <c r="O2976" s="168">
        <v>535.91070481927727</v>
      </c>
      <c r="P2976" s="168">
        <v>241.97343614457841</v>
      </c>
      <c r="Q2976" s="168">
        <v>786.86439036144577</v>
      </c>
      <c r="R2976" s="168">
        <v>0</v>
      </c>
      <c r="S2976" s="168">
        <v>1235.271691566265</v>
      </c>
      <c r="T2976" s="168">
        <v>1795.7353792771078</v>
      </c>
      <c r="U2976" s="168">
        <v>6183.4050000000134</v>
      </c>
      <c r="V2976" s="168">
        <v>6545.3230566265038</v>
      </c>
      <c r="W2976" s="168">
        <v>1283.2740245783134</v>
      </c>
      <c r="X2976" s="168">
        <v>5356.5499282614446</v>
      </c>
      <c r="Y2976" s="168">
        <v>0</v>
      </c>
      <c r="Z2976" s="168">
        <v>0.20163289156626502</v>
      </c>
      <c r="AA2976" s="168">
        <v>604.47868457831316</v>
      </c>
      <c r="AB2976" s="168">
        <v>244.72467602409651</v>
      </c>
      <c r="AC2976" s="168">
        <v>1903.6884661445781</v>
      </c>
      <c r="AD2976" s="168">
        <v>956.82625180722914</v>
      </c>
      <c r="AE2976" s="168">
        <v>0</v>
      </c>
      <c r="AF2976" s="168">
        <v>8815.5716595180729</v>
      </c>
      <c r="AG2976" s="168">
        <v>2170.2202081927712</v>
      </c>
      <c r="AH2976" s="43">
        <v>53784.143160349806</v>
      </c>
    </row>
    <row r="2977" spans="1:34">
      <c r="A2977" s="52">
        <v>0</v>
      </c>
      <c r="D2977" s="62">
        <v>2024</v>
      </c>
      <c r="E2977" s="62">
        <v>2</v>
      </c>
      <c r="F2977" s="62">
        <v>2024</v>
      </c>
      <c r="G2977" s="62">
        <v>2024</v>
      </c>
      <c r="H2977" s="168">
        <v>949.38114626505933</v>
      </c>
      <c r="I2977" s="168">
        <v>570.68237204819252</v>
      </c>
      <c r="J2977" s="168">
        <v>316.05905012048197</v>
      </c>
      <c r="K2977" s="168">
        <v>4041.2249885943766</v>
      </c>
      <c r="L2977" s="168">
        <v>2481.7138120481923</v>
      </c>
      <c r="M2977" s="168">
        <v>225.94114698795175</v>
      </c>
      <c r="N2977" s="168">
        <v>3998.1597355421682</v>
      </c>
      <c r="O2977" s="168">
        <v>463.28558144578318</v>
      </c>
      <c r="P2977" s="168">
        <v>293.68085493975906</v>
      </c>
      <c r="Q2977" s="168">
        <v>674.40358843373485</v>
      </c>
      <c r="R2977" s="168">
        <v>0</v>
      </c>
      <c r="S2977" s="168">
        <v>888.6426409638558</v>
      </c>
      <c r="T2977" s="168">
        <v>1249.2349460240966</v>
      </c>
      <c r="U2977" s="168">
        <v>4916.0800000000027</v>
      </c>
      <c r="V2977" s="168">
        <v>5763.2545243373479</v>
      </c>
      <c r="W2977" s="168">
        <v>1093.5603665060244</v>
      </c>
      <c r="X2977" s="168">
        <v>4521.1257678747015</v>
      </c>
      <c r="Y2977" s="168">
        <v>0</v>
      </c>
      <c r="Z2977" s="168">
        <v>1.7282819277108432</v>
      </c>
      <c r="AA2977" s="168">
        <v>591.61934927710865</v>
      </c>
      <c r="AB2977" s="168">
        <v>212.26017192771087</v>
      </c>
      <c r="AC2977" s="168">
        <v>1755.6045259036148</v>
      </c>
      <c r="AD2977" s="168">
        <v>774.90780506024078</v>
      </c>
      <c r="AE2977" s="168">
        <v>0</v>
      </c>
      <c r="AF2977" s="168">
        <v>7943.944424096383</v>
      </c>
      <c r="AG2977" s="168">
        <v>1873.1636346987952</v>
      </c>
      <c r="AH2977" s="43">
        <v>45599.658715023295</v>
      </c>
    </row>
    <row r="2978" spans="1:34">
      <c r="A2978" s="52">
        <v>0</v>
      </c>
      <c r="D2978" s="62">
        <v>2024</v>
      </c>
      <c r="E2978" s="62">
        <v>3</v>
      </c>
      <c r="F2978" s="62">
        <v>2024</v>
      </c>
      <c r="G2978" s="62">
        <v>2024</v>
      </c>
      <c r="H2978" s="168">
        <v>1051.7085685542161</v>
      </c>
      <c r="I2978" s="168">
        <v>729.45939807228922</v>
      </c>
      <c r="J2978" s="168">
        <v>402.56416433734933</v>
      </c>
      <c r="K2978" s="168">
        <v>6392.5760489558243</v>
      </c>
      <c r="L2978" s="168">
        <v>2868.5583385542168</v>
      </c>
      <c r="M2978" s="168">
        <v>254.42673783132526</v>
      </c>
      <c r="N2978" s="168">
        <v>6101.3012950602397</v>
      </c>
      <c r="O2978" s="168">
        <v>567.4961874698796</v>
      </c>
      <c r="P2978" s="168">
        <v>570.43797253012065</v>
      </c>
      <c r="Q2978" s="168">
        <v>838.5192983132531</v>
      </c>
      <c r="R2978" s="168">
        <v>0</v>
      </c>
      <c r="S2978" s="168">
        <v>1149.1012674698791</v>
      </c>
      <c r="T2978" s="168">
        <v>1515.1517262650605</v>
      </c>
      <c r="U2978" s="168">
        <v>3105.149999999996</v>
      </c>
      <c r="V2978" s="168">
        <v>8200.2085944578321</v>
      </c>
      <c r="W2978" s="168">
        <v>1453.6867893975898</v>
      </c>
      <c r="X2978" s="168">
        <v>6895.5558929192739</v>
      </c>
      <c r="Y2978" s="168">
        <v>0</v>
      </c>
      <c r="Z2978" s="168">
        <v>4.3015016867469891</v>
      </c>
      <c r="AA2978" s="168">
        <v>723.27016662650601</v>
      </c>
      <c r="AB2978" s="168">
        <v>244.32222349397594</v>
      </c>
      <c r="AC2978" s="168">
        <v>1868.4028397590366</v>
      </c>
      <c r="AD2978" s="168">
        <v>950.88826096385537</v>
      </c>
      <c r="AE2978" s="168">
        <v>0</v>
      </c>
      <c r="AF2978" s="168">
        <v>9312.0681860241002</v>
      </c>
      <c r="AG2978" s="168">
        <v>2573.1245262650605</v>
      </c>
      <c r="AH2978" s="43">
        <v>57772.279985007641</v>
      </c>
    </row>
    <row r="2979" spans="1:34">
      <c r="A2979" s="52">
        <v>0</v>
      </c>
      <c r="D2979" s="62">
        <v>2024</v>
      </c>
      <c r="E2979" s="62">
        <v>4</v>
      </c>
      <c r="F2979" s="62">
        <v>2024</v>
      </c>
      <c r="G2979" s="62">
        <v>2024</v>
      </c>
      <c r="H2979" s="168">
        <v>1111.2939171084338</v>
      </c>
      <c r="I2979" s="168">
        <v>801.98599879518076</v>
      </c>
      <c r="J2979" s="168">
        <v>440.52278867469852</v>
      </c>
      <c r="K2979" s="168">
        <v>7241.2836576305217</v>
      </c>
      <c r="L2979" s="168">
        <v>3089.6783006024093</v>
      </c>
      <c r="M2979" s="168">
        <v>245.43768144578323</v>
      </c>
      <c r="N2979" s="168">
        <v>7841.4005615662672</v>
      </c>
      <c r="O2979" s="168">
        <v>660.5336975903615</v>
      </c>
      <c r="P2979" s="168">
        <v>689.26421349397594</v>
      </c>
      <c r="Q2979" s="168">
        <v>938.21688289156623</v>
      </c>
      <c r="R2979" s="168">
        <v>0</v>
      </c>
      <c r="S2979" s="168">
        <v>1131.8996385542166</v>
      </c>
      <c r="T2979" s="168">
        <v>2350.5257840963859</v>
      </c>
      <c r="U2979" s="168">
        <v>3094.962499999996</v>
      </c>
      <c r="V2979" s="168">
        <v>9282.6987118072284</v>
      </c>
      <c r="W2979" s="168">
        <v>1793.100058554217</v>
      </c>
      <c r="X2979" s="168">
        <v>8386.3886889963851</v>
      </c>
      <c r="Y2979" s="168">
        <v>0</v>
      </c>
      <c r="Z2979" s="168">
        <v>18.502218192771085</v>
      </c>
      <c r="AA2979" s="168">
        <v>582.17717999999991</v>
      </c>
      <c r="AB2979" s="168">
        <v>274.13724843373495</v>
      </c>
      <c r="AC2979" s="168">
        <v>2280.2612985542164</v>
      </c>
      <c r="AD2979" s="168">
        <v>1092.9951781927714</v>
      </c>
      <c r="AE2979" s="168">
        <v>0</v>
      </c>
      <c r="AF2979" s="168">
        <v>9909.0899351807202</v>
      </c>
      <c r="AG2979" s="168">
        <v>3654.8201869879522</v>
      </c>
      <c r="AH2979" s="43">
        <v>66911.176327349793</v>
      </c>
    </row>
    <row r="2980" spans="1:34">
      <c r="A2980" s="52">
        <v>0</v>
      </c>
      <c r="D2980" s="62">
        <v>2024</v>
      </c>
      <c r="E2980" s="62">
        <v>5</v>
      </c>
      <c r="F2980" s="62">
        <v>2024</v>
      </c>
      <c r="G2980" s="62">
        <v>2025</v>
      </c>
      <c r="H2980" s="168">
        <v>930.00232469879631</v>
      </c>
      <c r="I2980" s="168">
        <v>872.51120843373508</v>
      </c>
      <c r="J2980" s="168">
        <v>483.83020337349376</v>
      </c>
      <c r="K2980" s="168">
        <v>8917.1496583534154</v>
      </c>
      <c r="L2980" s="168">
        <v>3498.6809861445799</v>
      </c>
      <c r="M2980" s="168">
        <v>263.99279445783128</v>
      </c>
      <c r="N2980" s="168">
        <v>11321.599094578318</v>
      </c>
      <c r="O2980" s="168">
        <v>717.83162530120455</v>
      </c>
      <c r="P2980" s="168">
        <v>845.25066072289155</v>
      </c>
      <c r="Q2980" s="168">
        <v>1125.6916886746992</v>
      </c>
      <c r="R2980" s="168">
        <v>0</v>
      </c>
      <c r="S2980" s="168">
        <v>1593.5848674698791</v>
      </c>
      <c r="T2980" s="168">
        <v>2500.3829624096384</v>
      </c>
      <c r="U2980" s="168">
        <v>3362.2824999999989</v>
      </c>
      <c r="V2980" s="168">
        <v>11815.237570361445</v>
      </c>
      <c r="W2980" s="168">
        <v>2259.8521478313255</v>
      </c>
      <c r="X2980" s="168">
        <v>9763.1271384349402</v>
      </c>
      <c r="Y2980" s="168">
        <v>0</v>
      </c>
      <c r="Z2980" s="168">
        <v>36.725990963855423</v>
      </c>
      <c r="AA2980" s="168">
        <v>761.66832168674716</v>
      </c>
      <c r="AB2980" s="168">
        <v>313.64467180722897</v>
      </c>
      <c r="AC2980" s="168">
        <v>3252.0621563855429</v>
      </c>
      <c r="AD2980" s="168">
        <v>1264.1172779518074</v>
      </c>
      <c r="AE2980" s="168">
        <v>0</v>
      </c>
      <c r="AF2980" s="168">
        <v>11298.054292048191</v>
      </c>
      <c r="AG2980" s="168">
        <v>4881.9711354216861</v>
      </c>
      <c r="AH2980" s="43">
        <v>82079.251277511255</v>
      </c>
    </row>
    <row r="2981" spans="1:34">
      <c r="A2981" s="52">
        <v>0</v>
      </c>
      <c r="D2981" s="62">
        <v>2024</v>
      </c>
      <c r="E2981" s="62">
        <v>6</v>
      </c>
      <c r="F2981" s="62">
        <v>2024</v>
      </c>
      <c r="G2981" s="62">
        <v>2025</v>
      </c>
      <c r="H2981" s="168">
        <v>1077.6073674698794</v>
      </c>
      <c r="I2981" s="168">
        <v>848.20860240963873</v>
      </c>
      <c r="J2981" s="168">
        <v>519.76894433734924</v>
      </c>
      <c r="K2981" s="168">
        <v>9185.6860501606388</v>
      </c>
      <c r="L2981" s="168">
        <v>3563.7705783132528</v>
      </c>
      <c r="M2981" s="168">
        <v>290.29185807228902</v>
      </c>
      <c r="N2981" s="168">
        <v>13046.049986385548</v>
      </c>
      <c r="O2981" s="168">
        <v>706.30041734939755</v>
      </c>
      <c r="P2981" s="168">
        <v>947.65727566265048</v>
      </c>
      <c r="Q2981" s="168">
        <v>1272.3482804819275</v>
      </c>
      <c r="R2981" s="168">
        <v>0</v>
      </c>
      <c r="S2981" s="168">
        <v>1574.5981638554224</v>
      </c>
      <c r="T2981" s="168">
        <v>2673.8346751807221</v>
      </c>
      <c r="U2981" s="168">
        <v>2931.1474999999978</v>
      </c>
      <c r="V2981" s="168">
        <v>14885.395979277111</v>
      </c>
      <c r="W2981" s="168">
        <v>2458.7454990361452</v>
      </c>
      <c r="X2981" s="168">
        <v>10555.448990091571</v>
      </c>
      <c r="Y2981" s="168">
        <v>0</v>
      </c>
      <c r="Z2981" s="168">
        <v>121.69025084337345</v>
      </c>
      <c r="AA2981" s="168">
        <v>767.51347409638561</v>
      </c>
      <c r="AB2981" s="168">
        <v>311.56533373493977</v>
      </c>
      <c r="AC2981" s="168">
        <v>3804.484667831327</v>
      </c>
      <c r="AD2981" s="168">
        <v>1247.2479857831327</v>
      </c>
      <c r="AE2981" s="168">
        <v>0</v>
      </c>
      <c r="AF2981" s="168">
        <v>11401.031349397592</v>
      </c>
      <c r="AG2981" s="168">
        <v>5630.4171228915657</v>
      </c>
      <c r="AH2981" s="43">
        <v>89820.810352661865</v>
      </c>
    </row>
    <row r="2982" spans="1:34">
      <c r="A2982" s="52">
        <v>0</v>
      </c>
      <c r="D2982" s="62">
        <v>2024</v>
      </c>
      <c r="E2982" s="62">
        <v>7</v>
      </c>
      <c r="F2982" s="62">
        <v>2025</v>
      </c>
      <c r="G2982" s="62">
        <v>2025</v>
      </c>
      <c r="H2982" s="168">
        <v>738.93076626506092</v>
      </c>
      <c r="I2982" s="168">
        <v>924.54737662650609</v>
      </c>
      <c r="J2982" s="168">
        <v>484.78907759036133</v>
      </c>
      <c r="K2982" s="168">
        <v>9827.1896528112429</v>
      </c>
      <c r="L2982" s="168">
        <v>3983.8523433734949</v>
      </c>
      <c r="M2982" s="168">
        <v>284.2789081927711</v>
      </c>
      <c r="N2982" s="168">
        <v>14942.632999879514</v>
      </c>
      <c r="O2982" s="168">
        <v>813.37591975903626</v>
      </c>
      <c r="P2982" s="168">
        <v>780.43634746987948</v>
      </c>
      <c r="Q2982" s="168">
        <v>1311.3603787951813</v>
      </c>
      <c r="R2982" s="168">
        <v>0</v>
      </c>
      <c r="S2982" s="168">
        <v>1715.294506024097</v>
      </c>
      <c r="T2982" s="168">
        <v>2942.3022159036136</v>
      </c>
      <c r="U2982" s="168">
        <v>2988.1975000000034</v>
      </c>
      <c r="V2982" s="168">
        <v>17296.255753734931</v>
      </c>
      <c r="W2982" s="168">
        <v>2884.5420343373494</v>
      </c>
      <c r="X2982" s="168">
        <v>11027.038956197597</v>
      </c>
      <c r="Y2982" s="168">
        <v>0</v>
      </c>
      <c r="Z2982" s="168">
        <v>187.39376879518076</v>
      </c>
      <c r="AA2982" s="168">
        <v>960.49342903614422</v>
      </c>
      <c r="AB2982" s="168">
        <v>337.55705963855422</v>
      </c>
      <c r="AC2982" s="168">
        <v>4772.2363554216854</v>
      </c>
      <c r="AD2982" s="168">
        <v>1361.1494465060241</v>
      </c>
      <c r="AE2982" s="168">
        <v>0</v>
      </c>
      <c r="AF2982" s="168">
        <v>12327.824865542168</v>
      </c>
      <c r="AG2982" s="168">
        <v>6772.8898756626522</v>
      </c>
      <c r="AH2982" s="43">
        <v>99664.569537563046</v>
      </c>
    </row>
    <row r="2983" spans="1:34">
      <c r="A2983" s="52">
        <v>0</v>
      </c>
      <c r="D2983" s="62">
        <v>2024</v>
      </c>
      <c r="E2983" s="62">
        <v>8</v>
      </c>
      <c r="F2983" s="62">
        <v>2025</v>
      </c>
      <c r="G2983" s="62">
        <v>2025</v>
      </c>
      <c r="H2983" s="168">
        <v>785.83838108433611</v>
      </c>
      <c r="I2983" s="168">
        <v>981.25345734939754</v>
      </c>
      <c r="J2983" s="168">
        <v>548.90187108433724</v>
      </c>
      <c r="K2983" s="168">
        <v>9783.262403534136</v>
      </c>
      <c r="L2983" s="168">
        <v>4113.569899397593</v>
      </c>
      <c r="M2983" s="168">
        <v>270.43090240963858</v>
      </c>
      <c r="N2983" s="168">
        <v>14767.371203253011</v>
      </c>
      <c r="O2983" s="168">
        <v>820.60978313252986</v>
      </c>
      <c r="P2983" s="168">
        <v>848.70742409638581</v>
      </c>
      <c r="Q2983" s="168">
        <v>1260.9095479518073</v>
      </c>
      <c r="R2983" s="168">
        <v>0</v>
      </c>
      <c r="S2983" s="168">
        <v>1682.5140433734941</v>
      </c>
      <c r="T2983" s="168">
        <v>3049.7530012048192</v>
      </c>
      <c r="U2983" s="168">
        <v>3089.2575000000047</v>
      </c>
      <c r="V2983" s="168">
        <v>17620.845898313244</v>
      </c>
      <c r="W2983" s="168">
        <v>2952.0951607228913</v>
      </c>
      <c r="X2983" s="168">
        <v>11573.424105100003</v>
      </c>
      <c r="Y2983" s="168">
        <v>0</v>
      </c>
      <c r="Z2983" s="168">
        <v>239.53987518072299</v>
      </c>
      <c r="AA2983" s="168">
        <v>978.02888626505967</v>
      </c>
      <c r="AB2983" s="168">
        <v>342.5206408433736</v>
      </c>
      <c r="AC2983" s="168">
        <v>4851.4844015662648</v>
      </c>
      <c r="AD2983" s="168">
        <v>1272.7543555421687</v>
      </c>
      <c r="AE2983" s="168">
        <v>0</v>
      </c>
      <c r="AF2983" s="168">
        <v>12371.957890120479</v>
      </c>
      <c r="AG2983" s="168">
        <v>6649.9699142168665</v>
      </c>
      <c r="AH2983" s="43">
        <v>100855.00054574257</v>
      </c>
    </row>
    <row r="2984" spans="1:34">
      <c r="A2984" s="52">
        <v>0</v>
      </c>
      <c r="D2984" s="62">
        <v>2024</v>
      </c>
      <c r="E2984" s="62">
        <v>9</v>
      </c>
      <c r="F2984" s="62">
        <v>2025</v>
      </c>
      <c r="G2984" s="62">
        <v>2025</v>
      </c>
      <c r="H2984" s="168">
        <v>592.05016542168573</v>
      </c>
      <c r="I2984" s="168">
        <v>952.09033012048235</v>
      </c>
      <c r="J2984" s="168">
        <v>543.56406349397582</v>
      </c>
      <c r="K2984" s="168">
        <v>9310.8372697991963</v>
      </c>
      <c r="L2984" s="168">
        <v>3691.1799927710854</v>
      </c>
      <c r="M2984" s="168">
        <v>235.59830891566267</v>
      </c>
      <c r="N2984" s="168">
        <v>13069.522548433735</v>
      </c>
      <c r="O2984" s="168">
        <v>801.91633421686765</v>
      </c>
      <c r="P2984" s="168">
        <v>723.54378361445754</v>
      </c>
      <c r="Q2984" s="168">
        <v>1179.9955662650602</v>
      </c>
      <c r="R2984" s="168">
        <v>0</v>
      </c>
      <c r="S2984" s="168">
        <v>1560.9666843373495</v>
      </c>
      <c r="T2984" s="168">
        <v>2837.083346024097</v>
      </c>
      <c r="U2984" s="168">
        <v>2902.2149999999974</v>
      </c>
      <c r="V2984" s="168">
        <v>15909.286632530127</v>
      </c>
      <c r="W2984" s="168">
        <v>2659.9926177108437</v>
      </c>
      <c r="X2984" s="168">
        <v>10956.046918289156</v>
      </c>
      <c r="Y2984" s="168">
        <v>0</v>
      </c>
      <c r="Z2984" s="168">
        <v>221.02805542168679</v>
      </c>
      <c r="AA2984" s="168">
        <v>950.15200554216869</v>
      </c>
      <c r="AB2984" s="168">
        <v>319.37962036144569</v>
      </c>
      <c r="AC2984" s="168">
        <v>4282.286756265059</v>
      </c>
      <c r="AD2984" s="168">
        <v>1318.9087389156628</v>
      </c>
      <c r="AE2984" s="168">
        <v>0</v>
      </c>
      <c r="AF2984" s="168">
        <v>11434.131117831323</v>
      </c>
      <c r="AG2984" s="168">
        <v>5944.545913253015</v>
      </c>
      <c r="AH2984" s="43">
        <v>92396.321769534145</v>
      </c>
    </row>
    <row r="2985" spans="1:34">
      <c r="A2985" s="52">
        <v>0</v>
      </c>
      <c r="D2985" s="62">
        <v>2024</v>
      </c>
      <c r="E2985" s="62">
        <v>10</v>
      </c>
      <c r="F2985" s="62">
        <v>2025</v>
      </c>
      <c r="G2985" s="62">
        <v>2025</v>
      </c>
      <c r="H2985" s="168">
        <v>367.65427831325349</v>
      </c>
      <c r="I2985" s="168">
        <v>842.29973349397608</v>
      </c>
      <c r="J2985" s="168">
        <v>676.4407075903614</v>
      </c>
      <c r="K2985" s="168">
        <v>8117.3421951003993</v>
      </c>
      <c r="L2985" s="168">
        <v>3245.708670481928</v>
      </c>
      <c r="M2985" s="168">
        <v>248.38341951807232</v>
      </c>
      <c r="N2985" s="168">
        <v>9881.9486222891537</v>
      </c>
      <c r="O2985" s="168">
        <v>658.31340289156617</v>
      </c>
      <c r="P2985" s="168">
        <v>570.65402024096409</v>
      </c>
      <c r="Q2985" s="168">
        <v>1009.4982477108434</v>
      </c>
      <c r="R2985" s="168">
        <v>0</v>
      </c>
      <c r="S2985" s="168">
        <v>1436.6605734939753</v>
      </c>
      <c r="T2985" s="168">
        <v>4276.9876380722899</v>
      </c>
      <c r="U2985" s="168">
        <v>2850.0549999999953</v>
      </c>
      <c r="V2985" s="168">
        <v>10360.531705542164</v>
      </c>
      <c r="W2985" s="168">
        <v>2013.1773169879523</v>
      </c>
      <c r="X2985" s="168">
        <v>10087.662168873494</v>
      </c>
      <c r="Y2985" s="168">
        <v>0</v>
      </c>
      <c r="Z2985" s="168">
        <v>96.111678313252995</v>
      </c>
      <c r="AA2985" s="168">
        <v>874.16502421686732</v>
      </c>
      <c r="AB2985" s="168">
        <v>305.52854578313253</v>
      </c>
      <c r="AC2985" s="168">
        <v>3130.0085962650605</v>
      </c>
      <c r="AD2985" s="168">
        <v>1237.6662278313256</v>
      </c>
      <c r="AE2985" s="168">
        <v>0</v>
      </c>
      <c r="AF2985" s="168">
        <v>10469.334163855419</v>
      </c>
      <c r="AG2985" s="168">
        <v>4233.2268944578318</v>
      </c>
      <c r="AH2985" s="43">
        <v>76989.358831323276</v>
      </c>
    </row>
    <row r="2986" spans="1:34">
      <c r="A2986" s="52">
        <v>0</v>
      </c>
      <c r="D2986" s="62">
        <v>2024</v>
      </c>
      <c r="E2986" s="62">
        <v>11</v>
      </c>
      <c r="F2986" s="62">
        <v>2025</v>
      </c>
      <c r="G2986" s="62">
        <v>2025</v>
      </c>
      <c r="H2986" s="168">
        <v>465.27282807228835</v>
      </c>
      <c r="I2986" s="168">
        <v>734.60583228915652</v>
      </c>
      <c r="J2986" s="168">
        <v>656.39134518072251</v>
      </c>
      <c r="K2986" s="168">
        <v>6847.596046184738</v>
      </c>
      <c r="L2986" s="168">
        <v>2996.8910096385548</v>
      </c>
      <c r="M2986" s="168">
        <v>241.39867975903618</v>
      </c>
      <c r="N2986" s="168">
        <v>6708.4582333734952</v>
      </c>
      <c r="O2986" s="168">
        <v>585.4734122891565</v>
      </c>
      <c r="P2986" s="168">
        <v>391.11837253012038</v>
      </c>
      <c r="Q2986" s="168">
        <v>877.04976578313244</v>
      </c>
      <c r="R2986" s="168">
        <v>0</v>
      </c>
      <c r="S2986" s="168">
        <v>1265.4556819277107</v>
      </c>
      <c r="T2986" s="168">
        <v>3147.000744578314</v>
      </c>
      <c r="U2986" s="168">
        <v>2650.3800000000028</v>
      </c>
      <c r="V2986" s="168">
        <v>8621.191373975902</v>
      </c>
      <c r="W2986" s="168">
        <v>1562.430846506024</v>
      </c>
      <c r="X2986" s="168">
        <v>8001.0033403506059</v>
      </c>
      <c r="Y2986" s="168">
        <v>0</v>
      </c>
      <c r="Z2986" s="168">
        <v>9.5823631325301175</v>
      </c>
      <c r="AA2986" s="168">
        <v>785.94818554216897</v>
      </c>
      <c r="AB2986" s="168">
        <v>272.1249857831325</v>
      </c>
      <c r="AC2986" s="168">
        <v>2307.4485844578321</v>
      </c>
      <c r="AD2986" s="168">
        <v>1063.5751326506029</v>
      </c>
      <c r="AE2986" s="168">
        <v>0</v>
      </c>
      <c r="AF2986" s="168">
        <v>9010.4925180722894</v>
      </c>
      <c r="AG2986" s="168">
        <v>3438.3444771084341</v>
      </c>
      <c r="AH2986" s="43">
        <v>62639.233759185954</v>
      </c>
    </row>
    <row r="2987" spans="1:34">
      <c r="A2987" s="52">
        <v>0</v>
      </c>
      <c r="D2987" s="62">
        <v>2024</v>
      </c>
      <c r="E2987" s="62">
        <v>12</v>
      </c>
      <c r="F2987" s="62">
        <v>2025</v>
      </c>
      <c r="G2987" s="62">
        <v>2025</v>
      </c>
      <c r="H2987" s="168">
        <v>510.18822759036135</v>
      </c>
      <c r="I2987" s="168">
        <v>607.46984626506048</v>
      </c>
      <c r="J2987" s="168">
        <v>431.28656554216872</v>
      </c>
      <c r="K2987" s="168">
        <v>5250.4675677510031</v>
      </c>
      <c r="L2987" s="168">
        <v>2830.2431885542169</v>
      </c>
      <c r="M2987" s="168">
        <v>240.57873204819276</v>
      </c>
      <c r="N2987" s="168">
        <v>4232.8853560240968</v>
      </c>
      <c r="O2987" s="168">
        <v>482.19389759036142</v>
      </c>
      <c r="P2987" s="168">
        <v>298.86599999999987</v>
      </c>
      <c r="Q2987" s="168">
        <v>765.91344867469832</v>
      </c>
      <c r="R2987" s="168">
        <v>0</v>
      </c>
      <c r="S2987" s="168">
        <v>993.96204819277114</v>
      </c>
      <c r="T2987" s="168">
        <v>2263.1622375903621</v>
      </c>
      <c r="U2987" s="168">
        <v>2676.8674999999953</v>
      </c>
      <c r="V2987" s="168">
        <v>6724.3209674698792</v>
      </c>
      <c r="W2987" s="168">
        <v>1123.2178366265061</v>
      </c>
      <c r="X2987" s="168">
        <v>5648.1243696710844</v>
      </c>
      <c r="Y2987" s="168">
        <v>0</v>
      </c>
      <c r="Z2987" s="168">
        <v>23.351009156626514</v>
      </c>
      <c r="AA2987" s="168">
        <v>413.02746180722886</v>
      </c>
      <c r="AB2987" s="168">
        <v>176.0059065060241</v>
      </c>
      <c r="AC2987" s="168">
        <v>1626.031078192771</v>
      </c>
      <c r="AD2987" s="168">
        <v>954.39707373494014</v>
      </c>
      <c r="AE2987" s="168">
        <v>0</v>
      </c>
      <c r="AF2987" s="168">
        <v>8298.2345380722891</v>
      </c>
      <c r="AG2987" s="168">
        <v>2029.5451412048199</v>
      </c>
      <c r="AH2987" s="43">
        <v>48600.339998265466</v>
      </c>
    </row>
    <row r="2988" spans="1:34">
      <c r="A2988" s="52">
        <v>0</v>
      </c>
      <c r="D2988" s="62">
        <v>2025</v>
      </c>
      <c r="E2988" s="62">
        <v>1</v>
      </c>
      <c r="F2988" s="62">
        <v>2025</v>
      </c>
      <c r="G2988" s="62">
        <v>2025</v>
      </c>
      <c r="H2988" s="168">
        <v>521.01568698795165</v>
      </c>
      <c r="I2988" s="168">
        <v>660.69866168674673</v>
      </c>
      <c r="J2988" s="168">
        <v>272.57952060240967</v>
      </c>
      <c r="K2988" s="168">
        <v>6025.7005543775103</v>
      </c>
      <c r="L2988" s="168">
        <v>2854.7936433734944</v>
      </c>
      <c r="M2988" s="168">
        <v>233.67613710843369</v>
      </c>
      <c r="N2988" s="168">
        <v>4544.4712691566265</v>
      </c>
      <c r="O2988" s="168">
        <v>539.84442469879514</v>
      </c>
      <c r="P2988" s="168">
        <v>244.01777349397588</v>
      </c>
      <c r="Q2988" s="168">
        <v>783.90474397590344</v>
      </c>
      <c r="R2988" s="168">
        <v>0</v>
      </c>
      <c r="S2988" s="168">
        <v>1237.6359971084335</v>
      </c>
      <c r="T2988" s="168">
        <v>1793.739072771084</v>
      </c>
      <c r="U2988" s="168">
        <v>6183.4050000000134</v>
      </c>
      <c r="V2988" s="168">
        <v>6377.8487849397598</v>
      </c>
      <c r="W2988" s="168">
        <v>1291.2575918072296</v>
      </c>
      <c r="X2988" s="168">
        <v>5439.2722106373476</v>
      </c>
      <c r="Y2988" s="168">
        <v>0</v>
      </c>
      <c r="Z2988" s="168">
        <v>0.20392771084337347</v>
      </c>
      <c r="AA2988" s="168">
        <v>603.35376192771082</v>
      </c>
      <c r="AB2988" s="168">
        <v>244.42048783132529</v>
      </c>
      <c r="AC2988" s="168">
        <v>1905.1991540963852</v>
      </c>
      <c r="AD2988" s="168">
        <v>949.81142289156617</v>
      </c>
      <c r="AE2988" s="168">
        <v>0</v>
      </c>
      <c r="AF2988" s="168">
        <v>8731.6422928915654</v>
      </c>
      <c r="AG2988" s="168">
        <v>2188.0924378313257</v>
      </c>
      <c r="AH2988" s="43">
        <v>53626.584557906441</v>
      </c>
    </row>
    <row r="2989" spans="1:34">
      <c r="A2989" s="52">
        <v>0</v>
      </c>
      <c r="D2989" s="62">
        <v>2025</v>
      </c>
      <c r="E2989" s="62">
        <v>2</v>
      </c>
      <c r="F2989" s="62">
        <v>2025</v>
      </c>
      <c r="G2989" s="62">
        <v>2025</v>
      </c>
      <c r="H2989" s="168">
        <v>950.30070674698709</v>
      </c>
      <c r="I2989" s="168">
        <v>566.71874891566301</v>
      </c>
      <c r="J2989" s="168">
        <v>305.39354554216857</v>
      </c>
      <c r="K2989" s="168">
        <v>4031.0077008835342</v>
      </c>
      <c r="L2989" s="168">
        <v>2423.7793156626503</v>
      </c>
      <c r="M2989" s="168">
        <v>223.63653975903605</v>
      </c>
      <c r="N2989" s="168">
        <v>4078.3716518072297</v>
      </c>
      <c r="O2989" s="168">
        <v>466.62617240963851</v>
      </c>
      <c r="P2989" s="168">
        <v>296.16204771084324</v>
      </c>
      <c r="Q2989" s="168">
        <v>671.8669427710845</v>
      </c>
      <c r="R2989" s="168">
        <v>0</v>
      </c>
      <c r="S2989" s="168">
        <v>890.34349975903615</v>
      </c>
      <c r="T2989" s="168">
        <v>1247.8461802409636</v>
      </c>
      <c r="U2989" s="168">
        <v>4916.0800000000027</v>
      </c>
      <c r="V2989" s="168">
        <v>5606.8221065060243</v>
      </c>
      <c r="W2989" s="168">
        <v>1100.3636778313255</v>
      </c>
      <c r="X2989" s="168">
        <v>4594.4539464963846</v>
      </c>
      <c r="Y2989" s="168">
        <v>0</v>
      </c>
      <c r="Z2989" s="168">
        <v>1.7479518072289157</v>
      </c>
      <c r="AA2989" s="168">
        <v>590.51835759036146</v>
      </c>
      <c r="AB2989" s="168">
        <v>211.99633650602399</v>
      </c>
      <c r="AC2989" s="168">
        <v>1756.9977006024101</v>
      </c>
      <c r="AD2989" s="168">
        <v>769.2266840963855</v>
      </c>
      <c r="AE2989" s="168">
        <v>0</v>
      </c>
      <c r="AF2989" s="168">
        <v>7868.3134554216849</v>
      </c>
      <c r="AG2989" s="168">
        <v>1888.5895396385538</v>
      </c>
      <c r="AH2989" s="43">
        <v>45457.16280870523</v>
      </c>
    </row>
    <row r="2990" spans="1:34">
      <c r="A2990" s="52">
        <v>0</v>
      </c>
      <c r="D2990" s="62">
        <v>2025</v>
      </c>
      <c r="E2990" s="62">
        <v>3</v>
      </c>
      <c r="F2990" s="62">
        <v>2025</v>
      </c>
      <c r="G2990" s="62">
        <v>2025</v>
      </c>
      <c r="H2990" s="168">
        <v>1052.7272422891558</v>
      </c>
      <c r="I2990" s="168">
        <v>724.39300337349391</v>
      </c>
      <c r="J2990" s="168">
        <v>388.97951951807221</v>
      </c>
      <c r="K2990" s="168">
        <v>6375.2262697991982</v>
      </c>
      <c r="L2990" s="168">
        <v>2801.5931301204814</v>
      </c>
      <c r="M2990" s="168">
        <v>251.83157662650595</v>
      </c>
      <c r="N2990" s="168">
        <v>6223.7068768674708</v>
      </c>
      <c r="O2990" s="168">
        <v>571.68786578313279</v>
      </c>
      <c r="P2990" s="168">
        <v>575.25737614457853</v>
      </c>
      <c r="Q2990" s="168">
        <v>835.36536144578315</v>
      </c>
      <c r="R2990" s="168">
        <v>0</v>
      </c>
      <c r="S2990" s="168">
        <v>1151.3006431325302</v>
      </c>
      <c r="T2990" s="168">
        <v>1513.4673426506019</v>
      </c>
      <c r="U2990" s="168">
        <v>3105.149999999996</v>
      </c>
      <c r="V2990" s="168">
        <v>7988.345331686749</v>
      </c>
      <c r="W2990" s="168">
        <v>1462.7305368674702</v>
      </c>
      <c r="X2990" s="168">
        <v>6995.5838535313251</v>
      </c>
      <c r="Y2990" s="168">
        <v>0</v>
      </c>
      <c r="Z2990" s="168">
        <v>4.3504578313252997</v>
      </c>
      <c r="AA2990" s="168">
        <v>721.92417542168675</v>
      </c>
      <c r="AB2990" s="168">
        <v>244.01853554216868</v>
      </c>
      <c r="AC2990" s="168">
        <v>1869.885526506024</v>
      </c>
      <c r="AD2990" s="168">
        <v>943.91696554216878</v>
      </c>
      <c r="AE2990" s="168">
        <v>0</v>
      </c>
      <c r="AF2990" s="168">
        <v>9223.4118838554205</v>
      </c>
      <c r="AG2990" s="168">
        <v>2594.3147595180722</v>
      </c>
      <c r="AH2990" s="43">
        <v>57619.168234053417</v>
      </c>
    </row>
    <row r="2991" spans="1:34">
      <c r="A2991" s="52">
        <v>0</v>
      </c>
      <c r="D2991" s="62">
        <v>2025</v>
      </c>
      <c r="E2991" s="62">
        <v>4</v>
      </c>
      <c r="F2991" s="62">
        <v>2025</v>
      </c>
      <c r="G2991" s="62">
        <v>2025</v>
      </c>
      <c r="H2991" s="168">
        <v>1112.3703045783136</v>
      </c>
      <c r="I2991" s="168">
        <v>796.41587710843373</v>
      </c>
      <c r="J2991" s="168">
        <v>425.65721903614451</v>
      </c>
      <c r="K2991" s="168">
        <v>7221.359443775098</v>
      </c>
      <c r="L2991" s="168">
        <v>3017.5511457831317</v>
      </c>
      <c r="M2991" s="168">
        <v>242.93420891566268</v>
      </c>
      <c r="N2991" s="168">
        <v>7998.7163785542161</v>
      </c>
      <c r="O2991" s="168">
        <v>665.48521265060253</v>
      </c>
      <c r="P2991" s="168">
        <v>695.08753277108428</v>
      </c>
      <c r="Q2991" s="168">
        <v>934.68795180722884</v>
      </c>
      <c r="R2991" s="168">
        <v>0</v>
      </c>
      <c r="S2991" s="168">
        <v>1134.0660903614457</v>
      </c>
      <c r="T2991" s="168">
        <v>2347.912720963855</v>
      </c>
      <c r="U2991" s="168">
        <v>3094.962499999996</v>
      </c>
      <c r="V2991" s="168">
        <v>9024.4153477108466</v>
      </c>
      <c r="W2991" s="168">
        <v>1804.255380481927</v>
      </c>
      <c r="X2991" s="168">
        <v>8503.1806344566248</v>
      </c>
      <c r="Y2991" s="168">
        <v>0</v>
      </c>
      <c r="Z2991" s="168">
        <v>18.712795180722896</v>
      </c>
      <c r="AA2991" s="168">
        <v>581.09375999999997</v>
      </c>
      <c r="AB2991" s="168">
        <v>273.79650096385541</v>
      </c>
      <c r="AC2991" s="168">
        <v>2282.0708190361447</v>
      </c>
      <c r="AD2991" s="168">
        <v>1084.9820471084333</v>
      </c>
      <c r="AE2991" s="168">
        <v>0</v>
      </c>
      <c r="AF2991" s="168">
        <v>9814.7496389156659</v>
      </c>
      <c r="AG2991" s="168">
        <v>3684.9184163855411</v>
      </c>
      <c r="AH2991" s="43">
        <v>66759.381926544971</v>
      </c>
    </row>
    <row r="2992" spans="1:34">
      <c r="A2992" s="52">
        <v>0</v>
      </c>
      <c r="D2992" s="62">
        <v>2025</v>
      </c>
      <c r="E2992" s="62">
        <v>5</v>
      </c>
      <c r="F2992" s="62">
        <v>2025</v>
      </c>
      <c r="G2992" s="62">
        <v>2026</v>
      </c>
      <c r="H2992" s="168">
        <v>930.90311506024216</v>
      </c>
      <c r="I2992" s="168">
        <v>866.45126024096351</v>
      </c>
      <c r="J2992" s="168">
        <v>463.46327518072303</v>
      </c>
      <c r="K2992" s="168">
        <v>8892.1419416064255</v>
      </c>
      <c r="L2992" s="168">
        <v>3417.0058469879509</v>
      </c>
      <c r="M2992" s="168">
        <v>261.3000591566265</v>
      </c>
      <c r="N2992" s="168">
        <v>11548.735381927709</v>
      </c>
      <c r="O2992" s="168">
        <v>723.25109216867486</v>
      </c>
      <c r="P2992" s="168">
        <v>852.39184746987951</v>
      </c>
      <c r="Q2992" s="168">
        <v>1121.4576054216875</v>
      </c>
      <c r="R2992" s="168">
        <v>0</v>
      </c>
      <c r="S2992" s="168">
        <v>1596.6349831325299</v>
      </c>
      <c r="T2992" s="168">
        <v>2497.6033040963844</v>
      </c>
      <c r="U2992" s="168">
        <v>3362.2824999999989</v>
      </c>
      <c r="V2992" s="168">
        <v>11501.818795542171</v>
      </c>
      <c r="W2992" s="168">
        <v>2273.9112507228924</v>
      </c>
      <c r="X2992" s="168">
        <v>9895.4001107192744</v>
      </c>
      <c r="Y2992" s="168">
        <v>0</v>
      </c>
      <c r="Z2992" s="168">
        <v>37.143975903614454</v>
      </c>
      <c r="AA2992" s="168">
        <v>760.2508722891564</v>
      </c>
      <c r="AB2992" s="168">
        <v>313.25481734939746</v>
      </c>
      <c r="AC2992" s="168">
        <v>3254.6428575903615</v>
      </c>
      <c r="AD2992" s="168">
        <v>1254.8495907228914</v>
      </c>
      <c r="AE2992" s="168">
        <v>0</v>
      </c>
      <c r="AF2992" s="168">
        <v>11190.490247710843</v>
      </c>
      <c r="AG2992" s="168">
        <v>4922.1752165060252</v>
      </c>
      <c r="AH2992" s="43">
        <v>81937.559947506437</v>
      </c>
    </row>
    <row r="2993" spans="1:34">
      <c r="A2993" s="52">
        <v>0</v>
      </c>
      <c r="D2993" s="62">
        <v>2025</v>
      </c>
      <c r="E2993" s="62">
        <v>6</v>
      </c>
      <c r="F2993" s="62">
        <v>2025</v>
      </c>
      <c r="G2993" s="62">
        <v>2026</v>
      </c>
      <c r="H2993" s="168">
        <v>1078.6511265060242</v>
      </c>
      <c r="I2993" s="168">
        <v>842.31744578313248</v>
      </c>
      <c r="J2993" s="168">
        <v>494.7486595180722</v>
      </c>
      <c r="K2993" s="168">
        <v>9159.8637661847388</v>
      </c>
      <c r="L2993" s="168">
        <v>3480.5759518072291</v>
      </c>
      <c r="M2993" s="168">
        <v>287.33087144578315</v>
      </c>
      <c r="N2993" s="168">
        <v>13307.782567951803</v>
      </c>
      <c r="O2993" s="168">
        <v>711.6257089156627</v>
      </c>
      <c r="P2993" s="168">
        <v>955.66365518072269</v>
      </c>
      <c r="Q2993" s="168">
        <v>1267.5625753012041</v>
      </c>
      <c r="R2993" s="168">
        <v>0</v>
      </c>
      <c r="S2993" s="168">
        <v>1577.6119390361453</v>
      </c>
      <c r="T2993" s="168">
        <v>2670.8621918072299</v>
      </c>
      <c r="U2993" s="168">
        <v>2931.1474999999978</v>
      </c>
      <c r="V2993" s="168">
        <v>14543.652448915667</v>
      </c>
      <c r="W2993" s="168">
        <v>2474.041966987952</v>
      </c>
      <c r="X2993" s="168">
        <v>10696.631393098793</v>
      </c>
      <c r="Y2993" s="168">
        <v>0</v>
      </c>
      <c r="Z2993" s="168">
        <v>123.07522891566263</v>
      </c>
      <c r="AA2993" s="168">
        <v>766.0851469879517</v>
      </c>
      <c r="AB2993" s="168">
        <v>311.17806385542161</v>
      </c>
      <c r="AC2993" s="168">
        <v>3807.5037485542175</v>
      </c>
      <c r="AD2993" s="168">
        <v>1238.1039732530123</v>
      </c>
      <c r="AE2993" s="168">
        <v>0</v>
      </c>
      <c r="AF2993" s="168">
        <v>11292.486903614454</v>
      </c>
      <c r="AG2993" s="168">
        <v>5676.7848174698793</v>
      </c>
      <c r="AH2993" s="43">
        <v>89695.287651090766</v>
      </c>
    </row>
    <row r="2994" spans="1:34">
      <c r="A2994" s="52">
        <v>0</v>
      </c>
      <c r="D2994" s="62">
        <v>2025</v>
      </c>
      <c r="E2994" s="62">
        <v>7</v>
      </c>
      <c r="F2994" s="62">
        <v>2026</v>
      </c>
      <c r="G2994" s="62">
        <v>2026</v>
      </c>
      <c r="H2994" s="168">
        <v>739.64648674698878</v>
      </c>
      <c r="I2994" s="168">
        <v>918.12601590361453</v>
      </c>
      <c r="J2994" s="168">
        <v>468.42972915662654</v>
      </c>
      <c r="K2994" s="168">
        <v>9799.4214582329314</v>
      </c>
      <c r="L2994" s="168">
        <v>3890.8510963855429</v>
      </c>
      <c r="M2994" s="168">
        <v>281.37925385542161</v>
      </c>
      <c r="N2994" s="168">
        <v>15242.415226265062</v>
      </c>
      <c r="O2994" s="168">
        <v>819.57569626506051</v>
      </c>
      <c r="P2994" s="168">
        <v>787.02994385542149</v>
      </c>
      <c r="Q2994" s="168">
        <v>1306.4279367469881</v>
      </c>
      <c r="R2994" s="168">
        <v>0</v>
      </c>
      <c r="S2994" s="168">
        <v>1718.5775734939759</v>
      </c>
      <c r="T2994" s="168">
        <v>2939.0312790361445</v>
      </c>
      <c r="U2994" s="168">
        <v>2988.1975000000034</v>
      </c>
      <c r="V2994" s="168">
        <v>16898.970590602399</v>
      </c>
      <c r="W2994" s="168">
        <v>2902.4874885542172</v>
      </c>
      <c r="X2994" s="168">
        <v>11173.524252371084</v>
      </c>
      <c r="Y2994" s="168">
        <v>0</v>
      </c>
      <c r="Z2994" s="168">
        <v>189.52653012048191</v>
      </c>
      <c r="AA2994" s="168">
        <v>958.70597012048177</v>
      </c>
      <c r="AB2994" s="168">
        <v>337.13748253012045</v>
      </c>
      <c r="AC2994" s="168">
        <v>4776.0234036144575</v>
      </c>
      <c r="AD2994" s="168">
        <v>1351.1703824096394</v>
      </c>
      <c r="AE2994" s="168">
        <v>0</v>
      </c>
      <c r="AF2994" s="168">
        <v>12210.456806746988</v>
      </c>
      <c r="AG2994" s="168">
        <v>6828.6660787951796</v>
      </c>
      <c r="AH2994" s="43">
        <v>99525.778181808826</v>
      </c>
    </row>
    <row r="2995" spans="1:34">
      <c r="A2995" s="52">
        <v>0</v>
      </c>
      <c r="D2995" s="62">
        <v>2025</v>
      </c>
      <c r="E2995" s="62">
        <v>8</v>
      </c>
      <c r="F2995" s="62">
        <v>2026</v>
      </c>
      <c r="G2995" s="62">
        <v>2026</v>
      </c>
      <c r="H2995" s="168">
        <v>786.5995357831315</v>
      </c>
      <c r="I2995" s="168">
        <v>974.43824963855468</v>
      </c>
      <c r="J2995" s="168">
        <v>524.53676987951803</v>
      </c>
      <c r="K2995" s="168">
        <v>9755.6274560642541</v>
      </c>
      <c r="L2995" s="168">
        <v>4017.5404542168658</v>
      </c>
      <c r="M2995" s="168">
        <v>267.67249819277106</v>
      </c>
      <c r="N2995" s="168">
        <v>15063.637290843375</v>
      </c>
      <c r="O2995" s="168">
        <v>826.86863855421666</v>
      </c>
      <c r="P2995" s="168">
        <v>855.87781566265073</v>
      </c>
      <c r="Q2995" s="168">
        <v>1256.1668674698797</v>
      </c>
      <c r="R2995" s="168">
        <v>0</v>
      </c>
      <c r="S2995" s="168">
        <v>1685.7343691566261</v>
      </c>
      <c r="T2995" s="168">
        <v>3046.362612048194</v>
      </c>
      <c r="U2995" s="168">
        <v>3089.2575000000047</v>
      </c>
      <c r="V2995" s="168">
        <v>17219.86780746988</v>
      </c>
      <c r="W2995" s="168">
        <v>2970.4608797590367</v>
      </c>
      <c r="X2995" s="168">
        <v>11726.053344700005</v>
      </c>
      <c r="Y2995" s="168">
        <v>0</v>
      </c>
      <c r="Z2995" s="168">
        <v>242.2661204819278</v>
      </c>
      <c r="AA2995" s="168">
        <v>976.20879421686732</v>
      </c>
      <c r="AB2995" s="168">
        <v>342.09489409638564</v>
      </c>
      <c r="AC2995" s="168">
        <v>4855.3343377108431</v>
      </c>
      <c r="AD2995" s="168">
        <v>1263.4233468674702</v>
      </c>
      <c r="AE2995" s="168">
        <v>0</v>
      </c>
      <c r="AF2995" s="168">
        <v>12254.169659277108</v>
      </c>
      <c r="AG2995" s="168">
        <v>6704.7338450602392</v>
      </c>
      <c r="AH2995" s="43">
        <v>100704.93308714981</v>
      </c>
    </row>
    <row r="2996" spans="1:34">
      <c r="A2996" s="52">
        <v>0</v>
      </c>
      <c r="D2996" s="62">
        <v>2025</v>
      </c>
      <c r="E2996" s="62">
        <v>9</v>
      </c>
      <c r="F2996" s="62">
        <v>2026</v>
      </c>
      <c r="G2996" s="62">
        <v>2026</v>
      </c>
      <c r="H2996" s="168">
        <v>592.62361891566184</v>
      </c>
      <c r="I2996" s="168">
        <v>945.47767228915666</v>
      </c>
      <c r="J2996" s="168">
        <v>514.05745072289164</v>
      </c>
      <c r="K2996" s="168">
        <v>9284.635357269075</v>
      </c>
      <c r="L2996" s="168">
        <v>3605.0110506024098</v>
      </c>
      <c r="M2996" s="168">
        <v>233.19519831325289</v>
      </c>
      <c r="N2996" s="168">
        <v>13331.726041445781</v>
      </c>
      <c r="O2996" s="168">
        <v>808.02252036144603</v>
      </c>
      <c r="P2996" s="168">
        <v>729.65671734939781</v>
      </c>
      <c r="Q2996" s="168">
        <v>1175.5572289156626</v>
      </c>
      <c r="R2996" s="168">
        <v>0</v>
      </c>
      <c r="S2996" s="168">
        <v>1563.9543689156628</v>
      </c>
      <c r="T2996" s="168">
        <v>2833.9293802409647</v>
      </c>
      <c r="U2996" s="168">
        <v>2902.2149999999974</v>
      </c>
      <c r="V2996" s="168">
        <v>15548.30294879519</v>
      </c>
      <c r="W2996" s="168">
        <v>2676.5410940963848</v>
      </c>
      <c r="X2996" s="168">
        <v>11101.733929469881</v>
      </c>
      <c r="Y2996" s="168">
        <v>0</v>
      </c>
      <c r="Z2996" s="168">
        <v>223.54361445783127</v>
      </c>
      <c r="AA2996" s="168">
        <v>948.38379180722825</v>
      </c>
      <c r="AB2996" s="168">
        <v>318.98263746987953</v>
      </c>
      <c r="AC2996" s="168">
        <v>4285.6850008433748</v>
      </c>
      <c r="AD2996" s="168">
        <v>1309.23935626506</v>
      </c>
      <c r="AE2996" s="168">
        <v>0</v>
      </c>
      <c r="AF2996" s="168">
        <v>11325.271543012048</v>
      </c>
      <c r="AG2996" s="168">
        <v>5993.5005259036161</v>
      </c>
      <c r="AH2996" s="43">
        <v>92251.246047461827</v>
      </c>
    </row>
    <row r="2997" spans="1:34">
      <c r="A2997" s="52">
        <v>0</v>
      </c>
      <c r="D2997" s="62">
        <v>2025</v>
      </c>
      <c r="E2997" s="62">
        <v>10</v>
      </c>
      <c r="F2997" s="62">
        <v>2026</v>
      </c>
      <c r="G2997" s="62">
        <v>2026</v>
      </c>
      <c r="H2997" s="168">
        <v>368.01038433734976</v>
      </c>
      <c r="I2997" s="168">
        <v>836.44961638554207</v>
      </c>
      <c r="J2997" s="168">
        <v>653.61401915662645</v>
      </c>
      <c r="K2997" s="168">
        <v>8094.7605813654573</v>
      </c>
      <c r="L2997" s="168">
        <v>3169.9390566265065</v>
      </c>
      <c r="M2997" s="168">
        <v>245.84990036144583</v>
      </c>
      <c r="N2997" s="168">
        <v>10080.202340963859</v>
      </c>
      <c r="O2997" s="168">
        <v>663.24678481927731</v>
      </c>
      <c r="P2997" s="168">
        <v>575.47524915662655</v>
      </c>
      <c r="Q2997" s="168">
        <v>1005.7012048192769</v>
      </c>
      <c r="R2997" s="168">
        <v>0</v>
      </c>
      <c r="S2997" s="168">
        <v>1439.4103366265058</v>
      </c>
      <c r="T2997" s="168">
        <v>4272.2329407228908</v>
      </c>
      <c r="U2997" s="168">
        <v>2850.0549999999953</v>
      </c>
      <c r="V2997" s="168">
        <v>10066.648518313255</v>
      </c>
      <c r="W2997" s="168">
        <v>2025.7017943373494</v>
      </c>
      <c r="X2997" s="168">
        <v>10223.584443981925</v>
      </c>
      <c r="Y2997" s="168">
        <v>0</v>
      </c>
      <c r="Z2997" s="168">
        <v>97.205542168674697</v>
      </c>
      <c r="AA2997" s="168">
        <v>872.53822072289154</v>
      </c>
      <c r="AB2997" s="168">
        <v>305.14877951807233</v>
      </c>
      <c r="AC2997" s="168">
        <v>3132.4924408433744</v>
      </c>
      <c r="AD2997" s="168">
        <v>1228.5924625301202</v>
      </c>
      <c r="AE2997" s="168">
        <v>0</v>
      </c>
      <c r="AF2997" s="168">
        <v>10369.66001686747</v>
      </c>
      <c r="AG2997" s="168">
        <v>4268.0884273493975</v>
      </c>
      <c r="AH2997" s="43">
        <v>76844.608061973879</v>
      </c>
    </row>
    <row r="2998" spans="1:34">
      <c r="A2998" s="52">
        <v>0</v>
      </c>
      <c r="D2998" s="62">
        <v>2025</v>
      </c>
      <c r="E2998" s="62">
        <v>11</v>
      </c>
      <c r="F2998" s="62">
        <v>2026</v>
      </c>
      <c r="G2998" s="62">
        <v>2026</v>
      </c>
      <c r="H2998" s="168">
        <v>465.72348638554138</v>
      </c>
      <c r="I2998" s="168">
        <v>729.50369349397567</v>
      </c>
      <c r="J2998" s="168">
        <v>634.24122831325326</v>
      </c>
      <c r="K2998" s="168">
        <v>6828.8660281124485</v>
      </c>
      <c r="L2998" s="168">
        <v>2926.9299325301208</v>
      </c>
      <c r="M2998" s="168">
        <v>238.9364051807228</v>
      </c>
      <c r="N2998" s="168">
        <v>6843.0447245783116</v>
      </c>
      <c r="O2998" s="168">
        <v>589.81191048192761</v>
      </c>
      <c r="P2998" s="168">
        <v>394.42277614457845</v>
      </c>
      <c r="Q2998" s="168">
        <v>873.75090361445746</v>
      </c>
      <c r="R2998" s="168">
        <v>0</v>
      </c>
      <c r="S2998" s="168">
        <v>1267.8777595180727</v>
      </c>
      <c r="T2998" s="168">
        <v>3143.502245783131</v>
      </c>
      <c r="U2998" s="168">
        <v>2650.3800000000028</v>
      </c>
      <c r="V2998" s="168">
        <v>8376.6457009638561</v>
      </c>
      <c r="W2998" s="168">
        <v>1572.1511178313256</v>
      </c>
      <c r="X2998" s="168">
        <v>8113.4617387072267</v>
      </c>
      <c r="Y2998" s="168">
        <v>0</v>
      </c>
      <c r="Z2998" s="168">
        <v>9.6914216867469882</v>
      </c>
      <c r="AA2998" s="168">
        <v>784.48555180722872</v>
      </c>
      <c r="AB2998" s="168">
        <v>271.78673951807235</v>
      </c>
      <c r="AC2998" s="168">
        <v>2309.2796796385546</v>
      </c>
      <c r="AD2998" s="168">
        <v>1055.7776902409637</v>
      </c>
      <c r="AE2998" s="168">
        <v>0</v>
      </c>
      <c r="AF2998" s="168">
        <v>8924.7073915662695</v>
      </c>
      <c r="AG2998" s="168">
        <v>3466.6599825301219</v>
      </c>
      <c r="AH2998" s="43">
        <v>62471.638108626903</v>
      </c>
    </row>
    <row r="2999" spans="1:34">
      <c r="A2999" s="52">
        <v>0</v>
      </c>
      <c r="D2999" s="62">
        <v>2025</v>
      </c>
      <c r="E2999" s="62">
        <v>12</v>
      </c>
      <c r="F2999" s="62">
        <v>2026</v>
      </c>
      <c r="G2999" s="62">
        <v>2026</v>
      </c>
      <c r="H2999" s="168">
        <v>510.6823904819276</v>
      </c>
      <c r="I2999" s="168">
        <v>603.25071903614446</v>
      </c>
      <c r="J2999" s="168">
        <v>416.73267493975908</v>
      </c>
      <c r="K2999" s="168">
        <v>5236.5822134136533</v>
      </c>
      <c r="L2999" s="168">
        <v>2764.1724301204827</v>
      </c>
      <c r="M2999" s="168">
        <v>238.12482096385548</v>
      </c>
      <c r="N2999" s="168">
        <v>4317.8063867469882</v>
      </c>
      <c r="O2999" s="168">
        <v>485.68891265060233</v>
      </c>
      <c r="P2999" s="168">
        <v>301.39099999999991</v>
      </c>
      <c r="Q2999" s="168">
        <v>763.03260542168664</v>
      </c>
      <c r="R2999" s="168">
        <v>0</v>
      </c>
      <c r="S2999" s="168">
        <v>995.86448795180729</v>
      </c>
      <c r="T2999" s="168">
        <v>2260.6462959036148</v>
      </c>
      <c r="U2999" s="168">
        <v>2676.8674999999953</v>
      </c>
      <c r="V2999" s="168">
        <v>6533.5812512048187</v>
      </c>
      <c r="W2999" s="168">
        <v>1130.2056544578315</v>
      </c>
      <c r="X2999" s="168">
        <v>5734.1253225530127</v>
      </c>
      <c r="Y2999" s="168">
        <v>0</v>
      </c>
      <c r="Z2999" s="168">
        <v>23.616771084337348</v>
      </c>
      <c r="AA2999" s="168">
        <v>412.25882602409632</v>
      </c>
      <c r="AB2999" s="168">
        <v>175.78713445783131</v>
      </c>
      <c r="AC2999" s="168">
        <v>1627.3214287951807</v>
      </c>
      <c r="AD2999" s="168">
        <v>947.40005397590357</v>
      </c>
      <c r="AE2999" s="168">
        <v>0</v>
      </c>
      <c r="AF2999" s="168">
        <v>8219.2305215662655</v>
      </c>
      <c r="AG2999" s="168">
        <v>2046.2588814457833</v>
      </c>
      <c r="AH2999" s="43">
        <v>48420.628283195576</v>
      </c>
    </row>
    <row r="3000" spans="1:34">
      <c r="A3000" s="52">
        <v>0</v>
      </c>
      <c r="D3000" s="62">
        <v>2026</v>
      </c>
      <c r="E3000" s="62">
        <v>1</v>
      </c>
      <c r="F3000" s="62">
        <v>2026</v>
      </c>
      <c r="G3000" s="62">
        <v>2026</v>
      </c>
      <c r="H3000" s="168">
        <v>521.16665855421672</v>
      </c>
      <c r="I3000" s="168">
        <v>657.19722759036119</v>
      </c>
      <c r="J3000" s="168">
        <v>273.10456036144586</v>
      </c>
      <c r="K3000" s="168">
        <v>6033.0659623293177</v>
      </c>
      <c r="L3000" s="168">
        <v>2847.372997108434</v>
      </c>
      <c r="M3000" s="168">
        <v>231.81506024096382</v>
      </c>
      <c r="N3000" s="168">
        <v>4636.6348333734932</v>
      </c>
      <c r="O3000" s="168">
        <v>545.64899096385534</v>
      </c>
      <c r="P3000" s="168">
        <v>248.79585542168681</v>
      </c>
      <c r="Q3000" s="168">
        <v>781.25846265060238</v>
      </c>
      <c r="R3000" s="168">
        <v>0</v>
      </c>
      <c r="S3000" s="168">
        <v>1238.79430506024</v>
      </c>
      <c r="T3000" s="168">
        <v>1798.1483180722894</v>
      </c>
      <c r="U3000" s="168">
        <v>6183.4050000000134</v>
      </c>
      <c r="V3000" s="168">
        <v>6322.6589277108424</v>
      </c>
      <c r="W3000" s="168">
        <v>1296.0849108433738</v>
      </c>
      <c r="X3000" s="168">
        <v>5492.0002752168657</v>
      </c>
      <c r="Y3000" s="168">
        <v>0</v>
      </c>
      <c r="Z3000" s="168">
        <v>0.20184036144578307</v>
      </c>
      <c r="AA3000" s="168">
        <v>601.56068867469867</v>
      </c>
      <c r="AB3000" s="168">
        <v>243.17384373493971</v>
      </c>
      <c r="AC3000" s="168">
        <v>1918.7132689156629</v>
      </c>
      <c r="AD3000" s="168">
        <v>943.08190240963847</v>
      </c>
      <c r="AE3000" s="168">
        <v>0</v>
      </c>
      <c r="AF3000" s="168">
        <v>8684.5611697590357</v>
      </c>
      <c r="AG3000" s="168">
        <v>2234.3545455421686</v>
      </c>
      <c r="AH3000" s="43">
        <v>53732.799604895605</v>
      </c>
    </row>
    <row r="3001" spans="1:34">
      <c r="A3001" s="52">
        <v>0</v>
      </c>
      <c r="D3001" s="62">
        <v>2026</v>
      </c>
      <c r="E3001" s="62">
        <v>2</v>
      </c>
      <c r="F3001" s="62">
        <v>2026</v>
      </c>
      <c r="G3001" s="62">
        <v>2026</v>
      </c>
      <c r="H3001" s="168">
        <v>950.57606963855346</v>
      </c>
      <c r="I3001" s="168">
        <v>563.71537012048191</v>
      </c>
      <c r="J3001" s="168">
        <v>305.98179132530129</v>
      </c>
      <c r="K3001" s="168">
        <v>4035.6284199196775</v>
      </c>
      <c r="L3001" s="168">
        <v>2417.4790322891554</v>
      </c>
      <c r="M3001" s="168">
        <v>221.85542168674695</v>
      </c>
      <c r="N3001" s="168">
        <v>4161.0825427710834</v>
      </c>
      <c r="O3001" s="168">
        <v>471.5555222891565</v>
      </c>
      <c r="P3001" s="168">
        <v>301.96116024096381</v>
      </c>
      <c r="Q3001" s="168">
        <v>669.59887518072276</v>
      </c>
      <c r="R3001" s="168">
        <v>0</v>
      </c>
      <c r="S3001" s="168">
        <v>891.17677542168701</v>
      </c>
      <c r="T3001" s="168">
        <v>1250.9135493975909</v>
      </c>
      <c r="U3001" s="168">
        <v>4916.0800000000027</v>
      </c>
      <c r="V3001" s="168">
        <v>5555.2710072289174</v>
      </c>
      <c r="W3001" s="168">
        <v>1104.4773469879517</v>
      </c>
      <c r="X3001" s="168">
        <v>4641.1941092048191</v>
      </c>
      <c r="Y3001" s="168">
        <v>0</v>
      </c>
      <c r="Z3001" s="168">
        <v>1.730060240963855</v>
      </c>
      <c r="AA3001" s="168">
        <v>588.76342915662644</v>
      </c>
      <c r="AB3001" s="168">
        <v>210.91506879518073</v>
      </c>
      <c r="AC3001" s="168">
        <v>1769.4605807228913</v>
      </c>
      <c r="AD3001" s="168">
        <v>763.7766267469882</v>
      </c>
      <c r="AE3001" s="168">
        <v>0</v>
      </c>
      <c r="AF3001" s="168">
        <v>7825.8874120481905</v>
      </c>
      <c r="AG3001" s="168">
        <v>1928.5193575903611</v>
      </c>
      <c r="AH3001" s="43">
        <v>45547.599529004015</v>
      </c>
    </row>
    <row r="3002" spans="1:34">
      <c r="A3002" s="52">
        <v>0</v>
      </c>
      <c r="D3002" s="62">
        <v>2026</v>
      </c>
      <c r="E3002" s="62">
        <v>3</v>
      </c>
      <c r="F3002" s="62">
        <v>2026</v>
      </c>
      <c r="G3002" s="62">
        <v>2026</v>
      </c>
      <c r="H3002" s="168">
        <v>1053.0322846987945</v>
      </c>
      <c r="I3002" s="168">
        <v>720.55401518072324</v>
      </c>
      <c r="J3002" s="168">
        <v>389.72876771084333</v>
      </c>
      <c r="K3002" s="168">
        <v>6383.0726236546179</v>
      </c>
      <c r="L3002" s="168">
        <v>2794.3107713253016</v>
      </c>
      <c r="M3002" s="168">
        <v>249.82590361445787</v>
      </c>
      <c r="N3002" s="168">
        <v>6349.9259625301211</v>
      </c>
      <c r="O3002" s="168">
        <v>577.87307349397599</v>
      </c>
      <c r="P3002" s="168">
        <v>586.52141987951802</v>
      </c>
      <c r="Q3002" s="168">
        <v>832.54536096385539</v>
      </c>
      <c r="R3002" s="168">
        <v>0</v>
      </c>
      <c r="S3002" s="168">
        <v>1152.3781495180726</v>
      </c>
      <c r="T3002" s="168">
        <v>1517.1876433734935</v>
      </c>
      <c r="U3002" s="168">
        <v>3105.149999999996</v>
      </c>
      <c r="V3002" s="168">
        <v>7918.5274240963854</v>
      </c>
      <c r="W3002" s="168">
        <v>1468.19890120482</v>
      </c>
      <c r="X3002" s="168">
        <v>7059.3427418915689</v>
      </c>
      <c r="Y3002" s="168">
        <v>0</v>
      </c>
      <c r="Z3002" s="168">
        <v>4.3059277108433731</v>
      </c>
      <c r="AA3002" s="168">
        <v>719.77872939759038</v>
      </c>
      <c r="AB3002" s="168">
        <v>242.77394156626508</v>
      </c>
      <c r="AC3002" s="168">
        <v>1883.1491518072294</v>
      </c>
      <c r="AD3002" s="168">
        <v>937.22920795180733</v>
      </c>
      <c r="AE3002" s="168">
        <v>0</v>
      </c>
      <c r="AF3002" s="168">
        <v>9173.6791330120541</v>
      </c>
      <c r="AG3002" s="168">
        <v>2649.1654901204815</v>
      </c>
      <c r="AH3002" s="43">
        <v>57768.256624702815</v>
      </c>
    </row>
    <row r="3003" spans="1:34">
      <c r="A3003" s="52">
        <v>0</v>
      </c>
      <c r="D3003" s="62">
        <v>2026</v>
      </c>
      <c r="E3003" s="62">
        <v>4</v>
      </c>
      <c r="F3003" s="62">
        <v>2026</v>
      </c>
      <c r="G3003" s="62">
        <v>2026</v>
      </c>
      <c r="H3003" s="168">
        <v>1112.6926293975901</v>
      </c>
      <c r="I3003" s="168">
        <v>792.19519698795204</v>
      </c>
      <c r="J3003" s="168">
        <v>426.47711542168673</v>
      </c>
      <c r="K3003" s="168">
        <v>7230.370073293172</v>
      </c>
      <c r="L3003" s="168">
        <v>3009.7074336144583</v>
      </c>
      <c r="M3003" s="168">
        <v>240.99939759036147</v>
      </c>
      <c r="N3003" s="168">
        <v>8160.9333157831306</v>
      </c>
      <c r="O3003" s="168">
        <v>672.79162951807234</v>
      </c>
      <c r="P3003" s="168">
        <v>708.69795602409636</v>
      </c>
      <c r="Q3003" s="168">
        <v>931.53266120481942</v>
      </c>
      <c r="R3003" s="168">
        <v>0</v>
      </c>
      <c r="S3003" s="168">
        <v>1135.1274668674694</v>
      </c>
      <c r="T3003" s="168">
        <v>2353.6841975903608</v>
      </c>
      <c r="U3003" s="168">
        <v>3094.962499999996</v>
      </c>
      <c r="V3003" s="168">
        <v>8939.3000530120498</v>
      </c>
      <c r="W3003" s="168">
        <v>1811.0005228915654</v>
      </c>
      <c r="X3003" s="168">
        <v>8577.6250654578307</v>
      </c>
      <c r="Y3003" s="168">
        <v>0</v>
      </c>
      <c r="Z3003" s="168">
        <v>18.521256024096385</v>
      </c>
      <c r="AA3003" s="168">
        <v>579.36683999999968</v>
      </c>
      <c r="AB3003" s="168">
        <v>272.4000272289158</v>
      </c>
      <c r="AC3003" s="168">
        <v>2298.258190843374</v>
      </c>
      <c r="AD3003" s="168">
        <v>1077.2948275903614</v>
      </c>
      <c r="AE3003" s="168">
        <v>0</v>
      </c>
      <c r="AF3003" s="168">
        <v>9761.8283875903617</v>
      </c>
      <c r="AG3003" s="168">
        <v>3762.8274159036137</v>
      </c>
      <c r="AH3003" s="43">
        <v>66968.594159835338</v>
      </c>
    </row>
    <row r="3004" spans="1:34">
      <c r="A3004" s="52">
        <v>0</v>
      </c>
      <c r="D3004" s="62">
        <v>2026</v>
      </c>
      <c r="E3004" s="62">
        <v>5</v>
      </c>
      <c r="F3004" s="62">
        <v>2026</v>
      </c>
      <c r="G3004" s="62">
        <v>2027</v>
      </c>
      <c r="H3004" s="168">
        <v>931.17285722891677</v>
      </c>
      <c r="I3004" s="168">
        <v>861.85942108433721</v>
      </c>
      <c r="J3004" s="168">
        <v>461.44175710843388</v>
      </c>
      <c r="K3004" s="168">
        <v>8903.4515607630528</v>
      </c>
      <c r="L3004" s="168">
        <v>3408.1238068674702</v>
      </c>
      <c r="M3004" s="168">
        <v>259.21897590361425</v>
      </c>
      <c r="N3004" s="168">
        <v>11782.948022289162</v>
      </c>
      <c r="O3004" s="168">
        <v>731.24801506024073</v>
      </c>
      <c r="P3004" s="168">
        <v>869.08242710843399</v>
      </c>
      <c r="Q3004" s="168">
        <v>1117.6718236144582</v>
      </c>
      <c r="R3004" s="168">
        <v>0</v>
      </c>
      <c r="S3004" s="168">
        <v>1598.129279518073</v>
      </c>
      <c r="T3004" s="168">
        <v>2503.7427397590363</v>
      </c>
      <c r="U3004" s="168">
        <v>3362.2824999999989</v>
      </c>
      <c r="V3004" s="168">
        <v>11398.534050602411</v>
      </c>
      <c r="W3004" s="168">
        <v>2282.41218433735</v>
      </c>
      <c r="X3004" s="168">
        <v>9979.7123132409652</v>
      </c>
      <c r="Y3004" s="168">
        <v>0</v>
      </c>
      <c r="Z3004" s="168">
        <v>36.763780120481925</v>
      </c>
      <c r="AA3004" s="168">
        <v>757.99152530120466</v>
      </c>
      <c r="AB3004" s="168">
        <v>311.65709012048205</v>
      </c>
      <c r="AC3004" s="168">
        <v>3277.7289571084339</v>
      </c>
      <c r="AD3004" s="168">
        <v>1245.9588406024097</v>
      </c>
      <c r="AE3004" s="168">
        <v>0</v>
      </c>
      <c r="AF3004" s="168">
        <v>11130.1509860241</v>
      </c>
      <c r="AG3004" s="168">
        <v>5026.2431233734942</v>
      </c>
      <c r="AH3004" s="43">
        <v>82237.526037136588</v>
      </c>
    </row>
    <row r="3005" spans="1:34">
      <c r="A3005" s="52">
        <v>0</v>
      </c>
      <c r="D3005" s="62">
        <v>2026</v>
      </c>
      <c r="E3005" s="62">
        <v>6</v>
      </c>
      <c r="F3005" s="62">
        <v>2026</v>
      </c>
      <c r="G3005" s="62">
        <v>2027</v>
      </c>
      <c r="H3005" s="168">
        <v>1078.9636807228915</v>
      </c>
      <c r="I3005" s="168">
        <v>837.85350602409642</v>
      </c>
      <c r="J3005" s="168">
        <v>490.30550771084319</v>
      </c>
      <c r="K3005" s="168">
        <v>9171.541769437752</v>
      </c>
      <c r="L3005" s="168">
        <v>3471.5286698795185</v>
      </c>
      <c r="M3005" s="168">
        <v>285.04246987951791</v>
      </c>
      <c r="N3005" s="168">
        <v>13577.669338192769</v>
      </c>
      <c r="O3005" s="168">
        <v>719.48366746987949</v>
      </c>
      <c r="P3005" s="168">
        <v>974.37638734939753</v>
      </c>
      <c r="Q3005" s="168">
        <v>1263.2835768674699</v>
      </c>
      <c r="R3005" s="168">
        <v>0</v>
      </c>
      <c r="S3005" s="168">
        <v>1579.0884316867471</v>
      </c>
      <c r="T3005" s="168">
        <v>2677.4275204819273</v>
      </c>
      <c r="U3005" s="168">
        <v>2931.1474999999978</v>
      </c>
      <c r="V3005" s="168">
        <v>14431.033498795188</v>
      </c>
      <c r="W3005" s="168">
        <v>2483.2910819277113</v>
      </c>
      <c r="X3005" s="168">
        <v>10786.622561734941</v>
      </c>
      <c r="Y3005" s="168">
        <v>0</v>
      </c>
      <c r="Z3005" s="168">
        <v>121.81546385542168</v>
      </c>
      <c r="AA3005" s="168">
        <v>763.80846144578311</v>
      </c>
      <c r="AB3005" s="168">
        <v>309.59092891566269</v>
      </c>
      <c r="AC3005" s="168">
        <v>3834.5114462650613</v>
      </c>
      <c r="AD3005" s="168">
        <v>1229.3318677108439</v>
      </c>
      <c r="AE3005" s="168">
        <v>0</v>
      </c>
      <c r="AF3005" s="168">
        <v>11231.597674698794</v>
      </c>
      <c r="AG3005" s="168">
        <v>5796.8071831325306</v>
      </c>
      <c r="AH3005" s="43">
        <v>90046.122194184747</v>
      </c>
    </row>
    <row r="3006" spans="1:34">
      <c r="A3006" s="52">
        <v>0</v>
      </c>
      <c r="D3006" s="62">
        <v>2026</v>
      </c>
      <c r="E3006" s="62">
        <v>7</v>
      </c>
      <c r="F3006" s="62">
        <v>2027</v>
      </c>
      <c r="G3006" s="62">
        <v>2027</v>
      </c>
      <c r="H3006" s="168">
        <v>739.86080963855511</v>
      </c>
      <c r="I3006" s="168">
        <v>913.26032156626525</v>
      </c>
      <c r="J3006" s="168">
        <v>469.33201349397581</v>
      </c>
      <c r="K3006" s="168">
        <v>9811.9794901606401</v>
      </c>
      <c r="L3006" s="168">
        <v>3880.7373602409643</v>
      </c>
      <c r="M3006" s="168">
        <v>279.13825301204821</v>
      </c>
      <c r="N3006" s="168">
        <v>15551.537064939759</v>
      </c>
      <c r="O3006" s="168">
        <v>828.72403795180753</v>
      </c>
      <c r="P3006" s="168">
        <v>802.44068012048206</v>
      </c>
      <c r="Q3006" s="168">
        <v>1302.0177378313253</v>
      </c>
      <c r="R3006" s="168">
        <v>0</v>
      </c>
      <c r="S3006" s="168">
        <v>1720.1859963855427</v>
      </c>
      <c r="T3006" s="168">
        <v>2946.2558024096384</v>
      </c>
      <c r="U3006" s="168">
        <v>2988.1975000000034</v>
      </c>
      <c r="V3006" s="168">
        <v>16768.048322891565</v>
      </c>
      <c r="W3006" s="168">
        <v>2913.3383313253012</v>
      </c>
      <c r="X3006" s="168">
        <v>11266.89554163856</v>
      </c>
      <c r="Y3006" s="168">
        <v>0</v>
      </c>
      <c r="Z3006" s="168">
        <v>187.5865873493976</v>
      </c>
      <c r="AA3006" s="168">
        <v>955.85684554216834</v>
      </c>
      <c r="AB3006" s="168">
        <v>335.4179439759036</v>
      </c>
      <c r="AC3006" s="168">
        <v>4809.9010843373499</v>
      </c>
      <c r="AD3006" s="168">
        <v>1341.5971886746988</v>
      </c>
      <c r="AE3006" s="168">
        <v>0</v>
      </c>
      <c r="AF3006" s="168">
        <v>12144.617872771083</v>
      </c>
      <c r="AG3006" s="168">
        <v>6973.0422853012024</v>
      </c>
      <c r="AH3006" s="43">
        <v>99929.969071558226</v>
      </c>
    </row>
    <row r="3007" spans="1:34">
      <c r="A3007" s="52">
        <v>0</v>
      </c>
      <c r="D3007" s="62">
        <v>2026</v>
      </c>
      <c r="E3007" s="62">
        <v>8</v>
      </c>
      <c r="F3007" s="62">
        <v>2027</v>
      </c>
      <c r="G3007" s="62">
        <v>2027</v>
      </c>
      <c r="H3007" s="168">
        <v>786.82746397590245</v>
      </c>
      <c r="I3007" s="168">
        <v>969.27412337349415</v>
      </c>
      <c r="J3007" s="168">
        <v>521.33278192771093</v>
      </c>
      <c r="K3007" s="168">
        <v>9768.1252276305258</v>
      </c>
      <c r="L3007" s="168">
        <v>4007.0974063855429</v>
      </c>
      <c r="M3007" s="168">
        <v>265.54066265060243</v>
      </c>
      <c r="N3007" s="168">
        <v>15369.133446626505</v>
      </c>
      <c r="O3007" s="168">
        <v>836.10415662650587</v>
      </c>
      <c r="P3007" s="168">
        <v>872.63665361445771</v>
      </c>
      <c r="Q3007" s="168">
        <v>1251.9263383132532</v>
      </c>
      <c r="R3007" s="168">
        <v>0</v>
      </c>
      <c r="S3007" s="168">
        <v>1687.3120539759032</v>
      </c>
      <c r="T3007" s="168">
        <v>3053.8509698795165</v>
      </c>
      <c r="U3007" s="168">
        <v>3089.2575000000047</v>
      </c>
      <c r="V3007" s="168">
        <v>17087.728563855417</v>
      </c>
      <c r="W3007" s="168">
        <v>2981.5658385542165</v>
      </c>
      <c r="X3007" s="168">
        <v>11823.340849</v>
      </c>
      <c r="Y3007" s="168">
        <v>0</v>
      </c>
      <c r="Z3007" s="168">
        <v>239.78634939759041</v>
      </c>
      <c r="AA3007" s="168">
        <v>973.30765397590358</v>
      </c>
      <c r="AB3007" s="168">
        <v>340.35007072289164</v>
      </c>
      <c r="AC3007" s="168">
        <v>4889.7745932530115</v>
      </c>
      <c r="AD3007" s="168">
        <v>1254.4718507228911</v>
      </c>
      <c r="AE3007" s="168">
        <v>0</v>
      </c>
      <c r="AF3007" s="168">
        <v>12188.095025060236</v>
      </c>
      <c r="AG3007" s="168">
        <v>6846.4897937349378</v>
      </c>
      <c r="AH3007" s="43">
        <v>101103.32937325703</v>
      </c>
    </row>
    <row r="3008" spans="1:34">
      <c r="A3008" s="52">
        <v>0</v>
      </c>
      <c r="D3008" s="62">
        <v>2026</v>
      </c>
      <c r="E3008" s="62">
        <v>9</v>
      </c>
      <c r="F3008" s="62">
        <v>2027</v>
      </c>
      <c r="G3008" s="62">
        <v>2027</v>
      </c>
      <c r="H3008" s="168">
        <v>592.7953398795172</v>
      </c>
      <c r="I3008" s="168">
        <v>940.46702530120513</v>
      </c>
      <c r="J3008" s="168">
        <v>506.99447843373503</v>
      </c>
      <c r="K3008" s="168">
        <v>9296.4850457028115</v>
      </c>
      <c r="L3008" s="168">
        <v>3595.6403166265059</v>
      </c>
      <c r="M3008" s="168">
        <v>231.33795180722905</v>
      </c>
      <c r="N3008" s="168">
        <v>13602.098394216868</v>
      </c>
      <c r="O3008" s="168">
        <v>817.03276084337369</v>
      </c>
      <c r="P3008" s="168">
        <v>743.94403554216888</v>
      </c>
      <c r="Q3008" s="168">
        <v>1171.5888192771083</v>
      </c>
      <c r="R3008" s="168">
        <v>0</v>
      </c>
      <c r="S3008" s="168">
        <v>1565.4180793975906</v>
      </c>
      <c r="T3008" s="168">
        <v>2840.8955493975905</v>
      </c>
      <c r="U3008" s="168">
        <v>2902.2149999999974</v>
      </c>
      <c r="V3008" s="168">
        <v>15429.343554216872</v>
      </c>
      <c r="W3008" s="168">
        <v>2686.5472445783125</v>
      </c>
      <c r="X3008" s="168">
        <v>11194.596383373493</v>
      </c>
      <c r="Y3008" s="168">
        <v>0</v>
      </c>
      <c r="Z3008" s="168">
        <v>221.25548192771095</v>
      </c>
      <c r="AA3008" s="168">
        <v>945.56534313252996</v>
      </c>
      <c r="AB3008" s="168">
        <v>317.3556960240964</v>
      </c>
      <c r="AC3008" s="168">
        <v>4316.0845730120463</v>
      </c>
      <c r="AD3008" s="168">
        <v>1299.963248554217</v>
      </c>
      <c r="AE3008" s="168">
        <v>0</v>
      </c>
      <c r="AF3008" s="168">
        <v>11264.205538915669</v>
      </c>
      <c r="AG3008" s="168">
        <v>6120.2191060240939</v>
      </c>
      <c r="AH3008" s="43">
        <v>92602.048966184768</v>
      </c>
    </row>
    <row r="3009" spans="1:34">
      <c r="A3009" s="52">
        <v>0</v>
      </c>
      <c r="D3009" s="62">
        <v>2026</v>
      </c>
      <c r="E3009" s="62">
        <v>10</v>
      </c>
      <c r="F3009" s="62">
        <v>2027</v>
      </c>
      <c r="G3009" s="62">
        <v>2027</v>
      </c>
      <c r="H3009" s="168">
        <v>368.11702048192814</v>
      </c>
      <c r="I3009" s="168">
        <v>832.01677373493999</v>
      </c>
      <c r="J3009" s="168">
        <v>654.87300349397606</v>
      </c>
      <c r="K3009" s="168">
        <v>8104.9730071485919</v>
      </c>
      <c r="L3009" s="168">
        <v>3161.6992328915658</v>
      </c>
      <c r="M3009" s="168">
        <v>243.89186746987957</v>
      </c>
      <c r="N3009" s="168">
        <v>10284.632586144584</v>
      </c>
      <c r="O3009" s="168">
        <v>670.52644457831332</v>
      </c>
      <c r="P3009" s="168">
        <v>586.74355903614446</v>
      </c>
      <c r="Q3009" s="168">
        <v>1002.306189879518</v>
      </c>
      <c r="R3009" s="168">
        <v>0</v>
      </c>
      <c r="S3009" s="168">
        <v>1440.7574859036149</v>
      </c>
      <c r="T3009" s="168">
        <v>4282.7346481927725</v>
      </c>
      <c r="U3009" s="168">
        <v>2850.0549999999953</v>
      </c>
      <c r="V3009" s="168">
        <v>9969.8015759036134</v>
      </c>
      <c r="W3009" s="168">
        <v>2033.2748060240967</v>
      </c>
      <c r="X3009" s="168">
        <v>10310.222751024099</v>
      </c>
      <c r="Y3009" s="168">
        <v>0</v>
      </c>
      <c r="Z3009" s="168">
        <v>96.21057228915663</v>
      </c>
      <c r="AA3009" s="168">
        <v>869.94517325301194</v>
      </c>
      <c r="AB3009" s="168">
        <v>303.5923963855422</v>
      </c>
      <c r="AC3009" s="168">
        <v>3154.7120930120495</v>
      </c>
      <c r="AD3009" s="168">
        <v>1219.8877471084343</v>
      </c>
      <c r="AE3009" s="168">
        <v>0</v>
      </c>
      <c r="AF3009" s="168">
        <v>10313.746681927707</v>
      </c>
      <c r="AG3009" s="168">
        <v>4358.3271956626513</v>
      </c>
      <c r="AH3009" s="43">
        <v>77113.047811546203</v>
      </c>
    </row>
    <row r="3010" spans="1:34">
      <c r="A3010" s="52">
        <v>0</v>
      </c>
      <c r="D3010" s="62">
        <v>2026</v>
      </c>
      <c r="E3010" s="62">
        <v>11</v>
      </c>
      <c r="F3010" s="62">
        <v>2027</v>
      </c>
      <c r="G3010" s="62">
        <v>2027</v>
      </c>
      <c r="H3010" s="168">
        <v>465.85843626505942</v>
      </c>
      <c r="I3010" s="168">
        <v>725.63762072289182</v>
      </c>
      <c r="J3010" s="168">
        <v>635.46289698795192</v>
      </c>
      <c r="K3010" s="168">
        <v>6837.3365883534116</v>
      </c>
      <c r="L3010" s="168">
        <v>2919.3217778313247</v>
      </c>
      <c r="M3010" s="168">
        <v>237.03343373493973</v>
      </c>
      <c r="N3010" s="168">
        <v>6981.8242116867459</v>
      </c>
      <c r="O3010" s="168">
        <v>596.2137644578313</v>
      </c>
      <c r="P3010" s="168">
        <v>402.14591987951809</v>
      </c>
      <c r="Q3010" s="168">
        <v>870.80132240963826</v>
      </c>
      <c r="R3010" s="168">
        <v>0</v>
      </c>
      <c r="S3010" s="168">
        <v>1269.0643708433727</v>
      </c>
      <c r="T3010" s="168">
        <v>3151.2293855421681</v>
      </c>
      <c r="U3010" s="168">
        <v>2650.3800000000028</v>
      </c>
      <c r="V3010" s="168">
        <v>8296.057556626507</v>
      </c>
      <c r="W3010" s="168">
        <v>1578.028546987952</v>
      </c>
      <c r="X3010" s="168">
        <v>8185.1439205903625</v>
      </c>
      <c r="Y3010" s="168">
        <v>0</v>
      </c>
      <c r="Z3010" s="168">
        <v>9.5922228915662657</v>
      </c>
      <c r="AA3010" s="168">
        <v>782.15418313253031</v>
      </c>
      <c r="AB3010" s="168">
        <v>270.40051638554223</v>
      </c>
      <c r="AC3010" s="168">
        <v>2325.6600515662649</v>
      </c>
      <c r="AD3010" s="168">
        <v>1048.2973868674696</v>
      </c>
      <c r="AE3010" s="168">
        <v>0</v>
      </c>
      <c r="AF3010" s="168">
        <v>8876.5852590361465</v>
      </c>
      <c r="AG3010" s="168">
        <v>3539.9544168674697</v>
      </c>
      <c r="AH3010" s="43">
        <v>62654.183789666662</v>
      </c>
    </row>
    <row r="3011" spans="1:34">
      <c r="A3011" s="52">
        <v>0</v>
      </c>
      <c r="D3011" s="62">
        <v>2026</v>
      </c>
      <c r="E3011" s="62">
        <v>12</v>
      </c>
      <c r="F3011" s="62">
        <v>2027</v>
      </c>
      <c r="G3011" s="62">
        <v>2027</v>
      </c>
      <c r="H3011" s="168">
        <v>510.83036783132519</v>
      </c>
      <c r="I3011" s="168">
        <v>600.05373566265052</v>
      </c>
      <c r="J3011" s="168">
        <v>417.53538096385535</v>
      </c>
      <c r="K3011" s="168">
        <v>5242.8617978714874</v>
      </c>
      <c r="L3011" s="168">
        <v>2756.9873413253013</v>
      </c>
      <c r="M3011" s="168">
        <v>236.22831325301198</v>
      </c>
      <c r="N3011" s="168">
        <v>4405.3731030120489</v>
      </c>
      <c r="O3011" s="168">
        <v>490.8461295180723</v>
      </c>
      <c r="P3011" s="168">
        <v>307.29250000000002</v>
      </c>
      <c r="Q3011" s="168">
        <v>760.45678361445766</v>
      </c>
      <c r="R3011" s="168">
        <v>0</v>
      </c>
      <c r="S3011" s="168">
        <v>996.79652108433754</v>
      </c>
      <c r="T3011" s="168">
        <v>2266.2032602409645</v>
      </c>
      <c r="U3011" s="168">
        <v>2676.8674999999953</v>
      </c>
      <c r="V3011" s="168">
        <v>6470.7244457831321</v>
      </c>
      <c r="W3011" s="168">
        <v>1134.4308867469881</v>
      </c>
      <c r="X3011" s="168">
        <v>5788.943246662654</v>
      </c>
      <c r="Y3011" s="168">
        <v>0</v>
      </c>
      <c r="Z3011" s="168">
        <v>23.375036144578324</v>
      </c>
      <c r="AA3011" s="168">
        <v>411.03365710843366</v>
      </c>
      <c r="AB3011" s="168">
        <v>174.89054843373503</v>
      </c>
      <c r="AC3011" s="168">
        <v>1638.8644785542165</v>
      </c>
      <c r="AD3011" s="168">
        <v>940.68761831325321</v>
      </c>
      <c r="AE3011" s="168">
        <v>0</v>
      </c>
      <c r="AF3011" s="168">
        <v>8174.9123290361467</v>
      </c>
      <c r="AG3011" s="168">
        <v>2089.5222496385536</v>
      </c>
      <c r="AH3011" s="43">
        <v>48515.7172307992</v>
      </c>
    </row>
    <row r="3012" spans="1:34">
      <c r="A3012" s="52">
        <v>0</v>
      </c>
      <c r="D3012" s="62">
        <v>2027</v>
      </c>
      <c r="E3012" s="62">
        <v>1</v>
      </c>
      <c r="F3012" s="62">
        <v>2027</v>
      </c>
      <c r="G3012" s="62">
        <v>2027</v>
      </c>
      <c r="H3012" s="168">
        <v>521.34082987951786</v>
      </c>
      <c r="I3012" s="168">
        <v>653.62177807228909</v>
      </c>
      <c r="J3012" s="168">
        <v>273.57226819277105</v>
      </c>
      <c r="K3012" s="168">
        <v>6040.3751755823296</v>
      </c>
      <c r="L3012" s="168">
        <v>2839.9576910843371</v>
      </c>
      <c r="M3012" s="168">
        <v>230.03359662650595</v>
      </c>
      <c r="N3012" s="168">
        <v>4729.0803534939787</v>
      </c>
      <c r="O3012" s="168">
        <v>551.45760843373489</v>
      </c>
      <c r="P3012" s="168">
        <v>253.58567710843371</v>
      </c>
      <c r="Q3012" s="168">
        <v>778.82555301204832</v>
      </c>
      <c r="R3012" s="168">
        <v>0</v>
      </c>
      <c r="S3012" s="168">
        <v>1240.0314843373494</v>
      </c>
      <c r="T3012" s="168">
        <v>1802.6104906024102</v>
      </c>
      <c r="U3012" s="168">
        <v>6183.4050000000134</v>
      </c>
      <c r="V3012" s="168">
        <v>6267.4395656626475</v>
      </c>
      <c r="W3012" s="168">
        <v>1300.9726616867467</v>
      </c>
      <c r="X3012" s="168">
        <v>5544.6817130409654</v>
      </c>
      <c r="Y3012" s="168">
        <v>0</v>
      </c>
      <c r="Z3012" s="168">
        <v>0.19996048192771085</v>
      </c>
      <c r="AA3012" s="168">
        <v>599.71740289156605</v>
      </c>
      <c r="AB3012" s="168">
        <v>241.92104554216871</v>
      </c>
      <c r="AC3012" s="168">
        <v>1932.2626727710851</v>
      </c>
      <c r="AD3012" s="168">
        <v>936.2814819277113</v>
      </c>
      <c r="AE3012" s="168">
        <v>0</v>
      </c>
      <c r="AF3012" s="168">
        <v>8637.4739819277111</v>
      </c>
      <c r="AG3012" s="168">
        <v>2280.6534108433739</v>
      </c>
      <c r="AH3012" s="43">
        <v>53839.501403201626</v>
      </c>
    </row>
    <row r="3013" spans="1:34">
      <c r="A3013" s="52">
        <v>0</v>
      </c>
      <c r="D3013" s="62">
        <v>2027</v>
      </c>
      <c r="E3013" s="62">
        <v>2</v>
      </c>
      <c r="F3013" s="62">
        <v>2027</v>
      </c>
      <c r="G3013" s="62">
        <v>2027</v>
      </c>
      <c r="H3013" s="168">
        <v>950.8937474698788</v>
      </c>
      <c r="I3013" s="168">
        <v>560.64850409638541</v>
      </c>
      <c r="J3013" s="168">
        <v>306.5058033734939</v>
      </c>
      <c r="K3013" s="168">
        <v>4040.2138849799194</v>
      </c>
      <c r="L3013" s="168">
        <v>2411.1832828915663</v>
      </c>
      <c r="M3013" s="168">
        <v>220.15049638554214</v>
      </c>
      <c r="N3013" s="168">
        <v>4244.0464710843353</v>
      </c>
      <c r="O3013" s="168">
        <v>476.48831253012031</v>
      </c>
      <c r="P3013" s="168">
        <v>307.77452120481928</v>
      </c>
      <c r="Q3013" s="168">
        <v>667.51368361445759</v>
      </c>
      <c r="R3013" s="168">
        <v>0</v>
      </c>
      <c r="S3013" s="168">
        <v>892.06679036144601</v>
      </c>
      <c r="T3013" s="168">
        <v>1254.0177383132529</v>
      </c>
      <c r="U3013" s="168">
        <v>4916.0800000000027</v>
      </c>
      <c r="V3013" s="168">
        <v>5503.6923484337349</v>
      </c>
      <c r="W3013" s="168">
        <v>1108.6425139759035</v>
      </c>
      <c r="X3013" s="168">
        <v>4687.8929401831292</v>
      </c>
      <c r="Y3013" s="168">
        <v>0</v>
      </c>
      <c r="Z3013" s="168">
        <v>1.7139469879518068</v>
      </c>
      <c r="AA3013" s="168">
        <v>586.95935638554226</v>
      </c>
      <c r="AB3013" s="168">
        <v>209.82846337349395</v>
      </c>
      <c r="AC3013" s="168">
        <v>1781.956004819277</v>
      </c>
      <c r="AD3013" s="168">
        <v>758.26914939759001</v>
      </c>
      <c r="AE3013" s="168">
        <v>0</v>
      </c>
      <c r="AF3013" s="168">
        <v>7783.4559036144565</v>
      </c>
      <c r="AG3013" s="168">
        <v>1968.480901807229</v>
      </c>
      <c r="AH3013" s="43">
        <v>45638.474765283529</v>
      </c>
    </row>
    <row r="3014" spans="1:34">
      <c r="A3014" s="52">
        <v>0</v>
      </c>
      <c r="D3014" s="62">
        <v>2027</v>
      </c>
      <c r="E3014" s="62">
        <v>3</v>
      </c>
      <c r="F3014" s="62">
        <v>2027</v>
      </c>
      <c r="G3014" s="62">
        <v>2027</v>
      </c>
      <c r="H3014" s="168">
        <v>1053.3842028915658</v>
      </c>
      <c r="I3014" s="168">
        <v>716.63387614457838</v>
      </c>
      <c r="J3014" s="168">
        <v>390.39620144578322</v>
      </c>
      <c r="K3014" s="168">
        <v>6390.8591134136523</v>
      </c>
      <c r="L3014" s="168">
        <v>2787.0336532530123</v>
      </c>
      <c r="M3014" s="168">
        <v>247.90602939759032</v>
      </c>
      <c r="N3014" s="168">
        <v>6476.531190120485</v>
      </c>
      <c r="O3014" s="168">
        <v>584.06259807228935</v>
      </c>
      <c r="P3014" s="168">
        <v>597.81313939759093</v>
      </c>
      <c r="Q3014" s="168">
        <v>829.95273927710844</v>
      </c>
      <c r="R3014" s="168">
        <v>0</v>
      </c>
      <c r="S3014" s="168">
        <v>1153.5290253012045</v>
      </c>
      <c r="T3014" s="168">
        <v>1520.9526014457833</v>
      </c>
      <c r="U3014" s="168">
        <v>3105.149999999996</v>
      </c>
      <c r="V3014" s="168">
        <v>7848.6721914457821</v>
      </c>
      <c r="W3014" s="168">
        <v>1473.7357224096384</v>
      </c>
      <c r="X3014" s="168">
        <v>7123.0452490795196</v>
      </c>
      <c r="Y3014" s="168">
        <v>0</v>
      </c>
      <c r="Z3014" s="168">
        <v>4.2658236144578314</v>
      </c>
      <c r="AA3014" s="168">
        <v>717.57320313253024</v>
      </c>
      <c r="AB3014" s="168">
        <v>241.5232036144578</v>
      </c>
      <c r="AC3014" s="168">
        <v>1896.4474120481918</v>
      </c>
      <c r="AD3014" s="168">
        <v>930.47099036144607</v>
      </c>
      <c r="AE3014" s="168">
        <v>0</v>
      </c>
      <c r="AF3014" s="168">
        <v>9123.9399759036169</v>
      </c>
      <c r="AG3014" s="168">
        <v>2704.0598024096389</v>
      </c>
      <c r="AH3014" s="43">
        <v>57917.937944179932</v>
      </c>
    </row>
    <row r="3015" spans="1:34">
      <c r="A3015" s="52">
        <v>0</v>
      </c>
      <c r="D3015" s="62">
        <v>2027</v>
      </c>
      <c r="E3015" s="62">
        <v>4</v>
      </c>
      <c r="F3015" s="62">
        <v>2027</v>
      </c>
      <c r="G3015" s="62">
        <v>2027</v>
      </c>
      <c r="H3015" s="168">
        <v>1113.0644857831323</v>
      </c>
      <c r="I3015" s="168">
        <v>787.8852975903618</v>
      </c>
      <c r="J3015" s="168">
        <v>427.20748289156614</v>
      </c>
      <c r="K3015" s="168">
        <v>7239.3119558232911</v>
      </c>
      <c r="L3015" s="168">
        <v>3001.8693661445791</v>
      </c>
      <c r="M3015" s="168">
        <v>239.14735373493977</v>
      </c>
      <c r="N3015" s="168">
        <v>8323.6465231325328</v>
      </c>
      <c r="O3015" s="168">
        <v>680.1031457831325</v>
      </c>
      <c r="P3015" s="168">
        <v>722.341820120482</v>
      </c>
      <c r="Q3015" s="168">
        <v>928.63178409638545</v>
      </c>
      <c r="R3015" s="168">
        <v>0</v>
      </c>
      <c r="S3015" s="168">
        <v>1136.2611144578309</v>
      </c>
      <c r="T3015" s="168">
        <v>2359.5249532530129</v>
      </c>
      <c r="U3015" s="168">
        <v>3094.962499999996</v>
      </c>
      <c r="V3015" s="168">
        <v>8854.1392551807239</v>
      </c>
      <c r="W3015" s="168">
        <v>1817.8301057831327</v>
      </c>
      <c r="X3015" s="168">
        <v>8652.0036661975937</v>
      </c>
      <c r="Y3015" s="168">
        <v>0</v>
      </c>
      <c r="Z3015" s="168">
        <v>18.34875469879518</v>
      </c>
      <c r="AA3015" s="168">
        <v>577.59156000000007</v>
      </c>
      <c r="AB3015" s="168">
        <v>270.99665975903622</v>
      </c>
      <c r="AC3015" s="168">
        <v>2314.4878322891564</v>
      </c>
      <c r="AD3015" s="168">
        <v>1069.5266180722895</v>
      </c>
      <c r="AE3015" s="168">
        <v>0</v>
      </c>
      <c r="AF3015" s="168">
        <v>9708.9003192771142</v>
      </c>
      <c r="AG3015" s="168">
        <v>3840.7983180722895</v>
      </c>
      <c r="AH3015" s="43">
        <v>67178.580872141378</v>
      </c>
    </row>
    <row r="3016" spans="1:34">
      <c r="A3016" s="52">
        <v>0</v>
      </c>
      <c r="D3016" s="62">
        <v>2027</v>
      </c>
      <c r="E3016" s="62">
        <v>5</v>
      </c>
      <c r="F3016" s="62">
        <v>2027</v>
      </c>
      <c r="G3016" s="62">
        <v>2028</v>
      </c>
      <c r="H3016" s="168">
        <v>931.48405060241066</v>
      </c>
      <c r="I3016" s="168">
        <v>857.17051686747004</v>
      </c>
      <c r="J3016" s="168">
        <v>459.33169445783136</v>
      </c>
      <c r="K3016" s="168">
        <v>8914.674892690764</v>
      </c>
      <c r="L3016" s="168">
        <v>3399.248158674699</v>
      </c>
      <c r="M3016" s="168">
        <v>257.22691734939752</v>
      </c>
      <c r="N3016" s="168">
        <v>12017.877189156625</v>
      </c>
      <c r="O3016" s="168">
        <v>739.2505192771082</v>
      </c>
      <c r="P3016" s="168">
        <v>885.81401554216893</v>
      </c>
      <c r="Q3016" s="168">
        <v>1114.1912922891568</v>
      </c>
      <c r="R3016" s="168">
        <v>0</v>
      </c>
      <c r="S3016" s="168">
        <v>1599.725325301205</v>
      </c>
      <c r="T3016" s="168">
        <v>2509.9558713253009</v>
      </c>
      <c r="U3016" s="168">
        <v>3362.2824999999989</v>
      </c>
      <c r="V3016" s="168">
        <v>11295.194089036147</v>
      </c>
      <c r="W3016" s="168">
        <v>2291.0195386746977</v>
      </c>
      <c r="X3016" s="168">
        <v>10063.949959556627</v>
      </c>
      <c r="Y3016" s="168">
        <v>0</v>
      </c>
      <c r="Z3016" s="168">
        <v>36.421373493975906</v>
      </c>
      <c r="AA3016" s="168">
        <v>755.66890843373483</v>
      </c>
      <c r="AB3016" s="168">
        <v>310.05147566265049</v>
      </c>
      <c r="AC3016" s="168">
        <v>3300.8753407228933</v>
      </c>
      <c r="AD3016" s="168">
        <v>1236.9744204819278</v>
      </c>
      <c r="AE3016" s="168">
        <v>0</v>
      </c>
      <c r="AF3016" s="168">
        <v>11069.803951807231</v>
      </c>
      <c r="AG3016" s="168">
        <v>5130.3937174698776</v>
      </c>
      <c r="AH3016" s="43">
        <v>82538.585718873903</v>
      </c>
    </row>
    <row r="3017" spans="1:34">
      <c r="A3017" s="52">
        <v>0</v>
      </c>
      <c r="D3017" s="62">
        <v>2027</v>
      </c>
      <c r="E3017" s="62">
        <v>6</v>
      </c>
      <c r="F3017" s="62">
        <v>2027</v>
      </c>
      <c r="G3017" s="62">
        <v>2028</v>
      </c>
      <c r="H3017" s="168">
        <v>1079.3242650602408</v>
      </c>
      <c r="I3017" s="168">
        <v>833.29520481927705</v>
      </c>
      <c r="J3017" s="168">
        <v>485.77484144578307</v>
      </c>
      <c r="K3017" s="168">
        <v>9183.1306748594379</v>
      </c>
      <c r="L3017" s="168">
        <v>3462.4878987951797</v>
      </c>
      <c r="M3017" s="168">
        <v>282.85196168674696</v>
      </c>
      <c r="N3017" s="168">
        <v>13848.381772771085</v>
      </c>
      <c r="O3017" s="168">
        <v>727.34711036144597</v>
      </c>
      <c r="P3017" s="168">
        <v>993.1350967469881</v>
      </c>
      <c r="Q3017" s="168">
        <v>1259.3495973493975</v>
      </c>
      <c r="R3017" s="168">
        <v>0</v>
      </c>
      <c r="S3017" s="168">
        <v>1580.6654614457836</v>
      </c>
      <c r="T3017" s="168">
        <v>2684.0716573493978</v>
      </c>
      <c r="U3017" s="168">
        <v>2931.1474999999978</v>
      </c>
      <c r="V3017" s="168">
        <v>14318.354341927718</v>
      </c>
      <c r="W3017" s="168">
        <v>2492.6559838554213</v>
      </c>
      <c r="X3017" s="168">
        <v>10876.534152327711</v>
      </c>
      <c r="Y3017" s="168">
        <v>0</v>
      </c>
      <c r="Z3017" s="168">
        <v>120.68091180722888</v>
      </c>
      <c r="AA3017" s="168">
        <v>761.46802048192785</v>
      </c>
      <c r="AB3017" s="168">
        <v>307.9959590361446</v>
      </c>
      <c r="AC3017" s="168">
        <v>3861.589668433734</v>
      </c>
      <c r="AD3017" s="168">
        <v>1220.4673421686748</v>
      </c>
      <c r="AE3017" s="168">
        <v>0</v>
      </c>
      <c r="AF3017" s="168">
        <v>11170.700602409637</v>
      </c>
      <c r="AG3017" s="168">
        <v>5916.9249126506011</v>
      </c>
      <c r="AH3017" s="43">
        <v>90398.334937789565</v>
      </c>
    </row>
    <row r="3018" spans="1:34">
      <c r="A3018" s="52">
        <v>0</v>
      </c>
      <c r="D3018" s="62">
        <v>2027</v>
      </c>
      <c r="E3018" s="62">
        <v>7</v>
      </c>
      <c r="F3018" s="62">
        <v>2028</v>
      </c>
      <c r="G3018" s="62">
        <v>2028</v>
      </c>
      <c r="H3018" s="168">
        <v>740.10806746988044</v>
      </c>
      <c r="I3018" s="168">
        <v>908.29177325301191</v>
      </c>
      <c r="J3018" s="168">
        <v>470.13577253012056</v>
      </c>
      <c r="K3018" s="168">
        <v>9824.4417100401624</v>
      </c>
      <c r="L3018" s="168">
        <v>3870.6309024096386</v>
      </c>
      <c r="M3018" s="168">
        <v>276.99311783132532</v>
      </c>
      <c r="N3018" s="168">
        <v>15861.604599759041</v>
      </c>
      <c r="O3018" s="168">
        <v>837.87876457831339</v>
      </c>
      <c r="P3018" s="168">
        <v>817.8892806024096</v>
      </c>
      <c r="Q3018" s="168">
        <v>1297.9631366265062</v>
      </c>
      <c r="R3018" s="168">
        <v>0</v>
      </c>
      <c r="S3018" s="168">
        <v>1721.9039397590373</v>
      </c>
      <c r="T3018" s="168">
        <v>2953.5670467469886</v>
      </c>
      <c r="U3018" s="168">
        <v>2988.1975000000034</v>
      </c>
      <c r="V3018" s="168">
        <v>16637.056063373493</v>
      </c>
      <c r="W3018" s="168">
        <v>2924.3250126506027</v>
      </c>
      <c r="X3018" s="168">
        <v>11360.184263865061</v>
      </c>
      <c r="Y3018" s="168">
        <v>0</v>
      </c>
      <c r="Z3018" s="168">
        <v>185.83946313253014</v>
      </c>
      <c r="AA3018" s="168">
        <v>952.92793518072278</v>
      </c>
      <c r="AB3018" s="168">
        <v>333.68991686746989</v>
      </c>
      <c r="AC3018" s="168">
        <v>4843.8672289156621</v>
      </c>
      <c r="AD3018" s="168">
        <v>1331.9231349397592</v>
      </c>
      <c r="AE3018" s="168">
        <v>0</v>
      </c>
      <c r="AF3018" s="168">
        <v>12078.77045783133</v>
      </c>
      <c r="AG3018" s="168">
        <v>7117.533206024098</v>
      </c>
      <c r="AH3018" s="43">
        <v>100335.72229438717</v>
      </c>
    </row>
    <row r="3019" spans="1:34">
      <c r="A3019" s="52">
        <v>0</v>
      </c>
      <c r="D3019" s="62">
        <v>2027</v>
      </c>
      <c r="E3019" s="62">
        <v>8</v>
      </c>
      <c r="F3019" s="62">
        <v>2028</v>
      </c>
      <c r="G3019" s="62">
        <v>2028</v>
      </c>
      <c r="H3019" s="168">
        <v>787.09041783132409</v>
      </c>
      <c r="I3019" s="168">
        <v>964.00083469879473</v>
      </c>
      <c r="J3019" s="168">
        <v>518.0313903614458</v>
      </c>
      <c r="K3019" s="168">
        <v>9780.5276469076289</v>
      </c>
      <c r="L3019" s="168">
        <v>3996.6618738554221</v>
      </c>
      <c r="M3019" s="168">
        <v>263.50002289156623</v>
      </c>
      <c r="N3019" s="168">
        <v>15675.564206506018</v>
      </c>
      <c r="O3019" s="168">
        <v>845.34612048192753</v>
      </c>
      <c r="P3019" s="168">
        <v>889.43666807228976</v>
      </c>
      <c r="Q3019" s="168">
        <v>1248.0277262650604</v>
      </c>
      <c r="R3019" s="168">
        <v>0</v>
      </c>
      <c r="S3019" s="168">
        <v>1688.9971662650598</v>
      </c>
      <c r="T3019" s="168">
        <v>3061.4292156626507</v>
      </c>
      <c r="U3019" s="168">
        <v>3089.2575000000047</v>
      </c>
      <c r="V3019" s="168">
        <v>16955.518677831325</v>
      </c>
      <c r="W3019" s="168">
        <v>2992.8098171084343</v>
      </c>
      <c r="X3019" s="168">
        <v>11920.542323199996</v>
      </c>
      <c r="Y3019" s="168">
        <v>0</v>
      </c>
      <c r="Z3019" s="168">
        <v>237.55305253012048</v>
      </c>
      <c r="AA3019" s="168">
        <v>970.32527132530072</v>
      </c>
      <c r="AB3019" s="168">
        <v>338.59663397590361</v>
      </c>
      <c r="AC3019" s="168">
        <v>4924.3047816867438</v>
      </c>
      <c r="AD3019" s="168">
        <v>1245.4260445783129</v>
      </c>
      <c r="AE3019" s="168">
        <v>0</v>
      </c>
      <c r="AF3019" s="168">
        <v>12122.011879518073</v>
      </c>
      <c r="AG3019" s="168">
        <v>6988.3583746987961</v>
      </c>
      <c r="AH3019" s="43">
        <v>101503.31764625221</v>
      </c>
    </row>
    <row r="3020" spans="1:34">
      <c r="A3020" s="52">
        <v>0</v>
      </c>
      <c r="D3020" s="62">
        <v>2027</v>
      </c>
      <c r="E3020" s="62">
        <v>9</v>
      </c>
      <c r="F3020" s="62">
        <v>2028</v>
      </c>
      <c r="G3020" s="62">
        <v>2028</v>
      </c>
      <c r="H3020" s="168">
        <v>592.99344915662562</v>
      </c>
      <c r="I3020" s="168">
        <v>935.35046024096368</v>
      </c>
      <c r="J3020" s="168">
        <v>499.84807783132555</v>
      </c>
      <c r="K3020" s="168">
        <v>9308.2443264256981</v>
      </c>
      <c r="L3020" s="168">
        <v>3586.2763262650592</v>
      </c>
      <c r="M3020" s="168">
        <v>229.56015469879517</v>
      </c>
      <c r="N3020" s="168">
        <v>13873.297896867463</v>
      </c>
      <c r="O3020" s="168">
        <v>826.04928987951814</v>
      </c>
      <c r="P3020" s="168">
        <v>758.26645771084372</v>
      </c>
      <c r="Q3020" s="168">
        <v>1167.9403855421688</v>
      </c>
      <c r="R3020" s="168">
        <v>0</v>
      </c>
      <c r="S3020" s="168">
        <v>1566.9814566265056</v>
      </c>
      <c r="T3020" s="168">
        <v>2847.9453383132532</v>
      </c>
      <c r="U3020" s="168">
        <v>2902.2149999999974</v>
      </c>
      <c r="V3020" s="168">
        <v>15310.320563253015</v>
      </c>
      <c r="W3020" s="168">
        <v>2696.6786591566256</v>
      </c>
      <c r="X3020" s="168">
        <v>11287.376720192771</v>
      </c>
      <c r="Y3020" s="168">
        <v>0</v>
      </c>
      <c r="Z3020" s="168">
        <v>219.19477590361453</v>
      </c>
      <c r="AA3020" s="168">
        <v>942.66796771084296</v>
      </c>
      <c r="AB3020" s="168">
        <v>315.72072313253022</v>
      </c>
      <c r="AC3020" s="168">
        <v>4346.5635267469897</v>
      </c>
      <c r="AD3020" s="168">
        <v>1290.5894108433733</v>
      </c>
      <c r="AE3020" s="168">
        <v>0</v>
      </c>
      <c r="AF3020" s="168">
        <v>11203.131668674696</v>
      </c>
      <c r="AG3020" s="168">
        <v>6247.0383704819287</v>
      </c>
      <c r="AH3020" s="43">
        <v>92954.251005654616</v>
      </c>
    </row>
    <row r="3021" spans="1:34">
      <c r="A3021" s="52">
        <v>0</v>
      </c>
      <c r="D3021" s="62">
        <v>2027</v>
      </c>
      <c r="E3021" s="62">
        <v>10</v>
      </c>
      <c r="F3021" s="62">
        <v>2028</v>
      </c>
      <c r="G3021" s="62">
        <v>2028</v>
      </c>
      <c r="H3021" s="168">
        <v>368.24004337349436</v>
      </c>
      <c r="I3021" s="168">
        <v>827.4902269879517</v>
      </c>
      <c r="J3021" s="168">
        <v>655.99451253012046</v>
      </c>
      <c r="K3021" s="168">
        <v>8115.1075167871486</v>
      </c>
      <c r="L3021" s="168">
        <v>3153.4653389156624</v>
      </c>
      <c r="M3021" s="168">
        <v>242.01759542168674</v>
      </c>
      <c r="N3021" s="168">
        <v>10489.688244578316</v>
      </c>
      <c r="O3021" s="168">
        <v>677.81118506024097</v>
      </c>
      <c r="P3021" s="168">
        <v>598.0395551807228</v>
      </c>
      <c r="Q3021" s="168">
        <v>999.18491759036135</v>
      </c>
      <c r="R3021" s="168">
        <v>0</v>
      </c>
      <c r="S3021" s="168">
        <v>1442.1963650602411</v>
      </c>
      <c r="T3021" s="168">
        <v>4293.362414939761</v>
      </c>
      <c r="U3021" s="168">
        <v>2850.0549999999953</v>
      </c>
      <c r="V3021" s="168">
        <v>9872.9028585542183</v>
      </c>
      <c r="W3021" s="168">
        <v>2040.9426220481937</v>
      </c>
      <c r="X3021" s="168">
        <v>10396.784444915667</v>
      </c>
      <c r="Y3021" s="168">
        <v>0</v>
      </c>
      <c r="Z3021" s="168">
        <v>95.314496385542157</v>
      </c>
      <c r="AA3021" s="168">
        <v>867.2795110843374</v>
      </c>
      <c r="AB3021" s="168">
        <v>302.02833012048183</v>
      </c>
      <c r="AC3021" s="168">
        <v>3176.9897667469872</v>
      </c>
      <c r="AD3021" s="168">
        <v>1211.0913216867473</v>
      </c>
      <c r="AE3021" s="168">
        <v>0</v>
      </c>
      <c r="AF3021" s="168">
        <v>10257.826144578316</v>
      </c>
      <c r="AG3021" s="168">
        <v>4448.63766325301</v>
      </c>
      <c r="AH3021" s="43">
        <v>77382.450075799206</v>
      </c>
    </row>
    <row r="3022" spans="1:34">
      <c r="A3022" s="52">
        <v>0</v>
      </c>
      <c r="D3022" s="62">
        <v>2027</v>
      </c>
      <c r="E3022" s="62">
        <v>11</v>
      </c>
      <c r="F3022" s="62">
        <v>2028</v>
      </c>
      <c r="G3022" s="62">
        <v>2028</v>
      </c>
      <c r="H3022" s="168">
        <v>466.01412385542091</v>
      </c>
      <c r="I3022" s="168">
        <v>721.68982457831328</v>
      </c>
      <c r="J3022" s="168">
        <v>636.55116506024103</v>
      </c>
      <c r="K3022" s="168">
        <v>6845.7425220883515</v>
      </c>
      <c r="L3022" s="168">
        <v>2911.7190983132546</v>
      </c>
      <c r="M3022" s="168">
        <v>235.21186771084331</v>
      </c>
      <c r="N3022" s="168">
        <v>7121.0282667469901</v>
      </c>
      <c r="O3022" s="168">
        <v>602.62008650602422</v>
      </c>
      <c r="P3022" s="168">
        <v>409.88803939759043</v>
      </c>
      <c r="Q3022" s="168">
        <v>868.08956819277114</v>
      </c>
      <c r="R3022" s="168">
        <v>0</v>
      </c>
      <c r="S3022" s="168">
        <v>1270.3317807228914</v>
      </c>
      <c r="T3022" s="168">
        <v>3159.0492795180726</v>
      </c>
      <c r="U3022" s="168">
        <v>2650.3800000000028</v>
      </c>
      <c r="V3022" s="168">
        <v>8215.4263293975873</v>
      </c>
      <c r="W3022" s="168">
        <v>1583.9795539759029</v>
      </c>
      <c r="X3022" s="168">
        <v>8256.7627148337306</v>
      </c>
      <c r="Y3022" s="168">
        <v>0</v>
      </c>
      <c r="Z3022" s="168">
        <v>9.5028838554216879</v>
      </c>
      <c r="AA3022" s="168">
        <v>779.75752771084353</v>
      </c>
      <c r="AB3022" s="168">
        <v>269.00745012048191</v>
      </c>
      <c r="AC3022" s="168">
        <v>2342.0831971084331</v>
      </c>
      <c r="AD3022" s="168">
        <v>1040.7382734939761</v>
      </c>
      <c r="AE3022" s="168">
        <v>0</v>
      </c>
      <c r="AF3022" s="168">
        <v>8828.4569277108403</v>
      </c>
      <c r="AG3022" s="168">
        <v>3613.3070873493998</v>
      </c>
      <c r="AH3022" s="43">
        <v>62837.337568247371</v>
      </c>
    </row>
    <row r="3023" spans="1:34">
      <c r="A3023" s="52">
        <v>0</v>
      </c>
      <c r="D3023" s="62">
        <v>2027</v>
      </c>
      <c r="E3023" s="62">
        <v>12</v>
      </c>
      <c r="F3023" s="62">
        <v>2028</v>
      </c>
      <c r="G3023" s="62">
        <v>2028</v>
      </c>
      <c r="H3023" s="168">
        <v>511.0010848192768</v>
      </c>
      <c r="I3023" s="168">
        <v>596.78917253012037</v>
      </c>
      <c r="J3023" s="168">
        <v>418.25043518072283</v>
      </c>
      <c r="K3023" s="168">
        <v>5249.0934719678717</v>
      </c>
      <c r="L3023" s="168">
        <v>2749.8074232530116</v>
      </c>
      <c r="M3023" s="168">
        <v>234.41293445783134</v>
      </c>
      <c r="N3023" s="168">
        <v>4493.2077120481945</v>
      </c>
      <c r="O3023" s="168">
        <v>496.00694578313238</v>
      </c>
      <c r="P3023" s="168">
        <v>313.20850000000002</v>
      </c>
      <c r="Q3023" s="168">
        <v>758.08865228915636</v>
      </c>
      <c r="R3023" s="168">
        <v>0</v>
      </c>
      <c r="S3023" s="168">
        <v>997.79201807228924</v>
      </c>
      <c r="T3023" s="168">
        <v>2271.8269286746986</v>
      </c>
      <c r="U3023" s="168">
        <v>2676.8674999999953</v>
      </c>
      <c r="V3023" s="168">
        <v>6407.8340367469891</v>
      </c>
      <c r="W3023" s="168">
        <v>1138.7090134939756</v>
      </c>
      <c r="X3023" s="168">
        <v>5843.7126959807265</v>
      </c>
      <c r="Y3023" s="168">
        <v>0</v>
      </c>
      <c r="Z3023" s="168">
        <v>23.157328192771079</v>
      </c>
      <c r="AA3023" s="168">
        <v>409.77417903614469</v>
      </c>
      <c r="AB3023" s="168">
        <v>173.98953638554215</v>
      </c>
      <c r="AC3023" s="168">
        <v>1650.4376703614466</v>
      </c>
      <c r="AD3023" s="168">
        <v>933.90446265060234</v>
      </c>
      <c r="AE3023" s="168">
        <v>0</v>
      </c>
      <c r="AF3023" s="168">
        <v>8130.5884277108444</v>
      </c>
      <c r="AG3023" s="168">
        <v>2132.8199927710848</v>
      </c>
      <c r="AH3023" s="43">
        <v>48611.280122406417</v>
      </c>
    </row>
    <row r="3024" spans="1:34">
      <c r="A3024" s="52">
        <v>0</v>
      </c>
      <c r="D3024" s="62">
        <v>2028</v>
      </c>
      <c r="E3024" s="62">
        <v>1</v>
      </c>
      <c r="F3024" s="62">
        <v>2028</v>
      </c>
      <c r="G3024" s="62">
        <v>2028</v>
      </c>
      <c r="H3024" s="168">
        <v>521.52192650602399</v>
      </c>
      <c r="I3024" s="168">
        <v>650.0429642168674</v>
      </c>
      <c r="J3024" s="168">
        <v>274.09610096385541</v>
      </c>
      <c r="K3024" s="168">
        <v>6047.7460469076295</v>
      </c>
      <c r="L3024" s="168">
        <v>2832.5400963855432</v>
      </c>
      <c r="M3024" s="168">
        <v>228.24744987951806</v>
      </c>
      <c r="N3024" s="168">
        <v>4821.7601508433727</v>
      </c>
      <c r="O3024" s="168">
        <v>557.19573493975918</v>
      </c>
      <c r="P3024" s="168">
        <v>258.36537831325307</v>
      </c>
      <c r="Q3024" s="168">
        <v>776.60758975903582</v>
      </c>
      <c r="R3024" s="168">
        <v>0</v>
      </c>
      <c r="S3024" s="168">
        <v>1241.2778346987952</v>
      </c>
      <c r="T3024" s="168">
        <v>1807.0251643373497</v>
      </c>
      <c r="U3024" s="168">
        <v>6183.4050000000134</v>
      </c>
      <c r="V3024" s="168">
        <v>6212.2223891566236</v>
      </c>
      <c r="W3024" s="168">
        <v>1305.8590987951811</v>
      </c>
      <c r="X3024" s="168">
        <v>5597.3808954602418</v>
      </c>
      <c r="Y3024" s="168">
        <v>0</v>
      </c>
      <c r="Z3024" s="168">
        <v>0.19807807228915669</v>
      </c>
      <c r="AA3024" s="168">
        <v>597.92432963855435</v>
      </c>
      <c r="AB3024" s="168">
        <v>240.67440144578316</v>
      </c>
      <c r="AC3024" s="168">
        <v>1945.7962163855425</v>
      </c>
      <c r="AD3024" s="168">
        <v>929.55452409638553</v>
      </c>
      <c r="AE3024" s="168">
        <v>0</v>
      </c>
      <c r="AF3024" s="168">
        <v>8590.3919924096372</v>
      </c>
      <c r="AG3024" s="168">
        <v>2326.9258566265066</v>
      </c>
      <c r="AH3024" s="43">
        <v>53946.759219837753</v>
      </c>
    </row>
    <row r="3025" spans="1:34">
      <c r="A3025" s="52">
        <v>0</v>
      </c>
      <c r="D3025" s="62">
        <v>2028</v>
      </c>
      <c r="E3025" s="62">
        <v>2</v>
      </c>
      <c r="F3025" s="62">
        <v>2028</v>
      </c>
      <c r="G3025" s="62">
        <v>2028</v>
      </c>
      <c r="H3025" s="168">
        <v>951.22405662650522</v>
      </c>
      <c r="I3025" s="168">
        <v>557.5787522891568</v>
      </c>
      <c r="J3025" s="168">
        <v>307.09269686746984</v>
      </c>
      <c r="K3025" s="168">
        <v>4044.8380314859451</v>
      </c>
      <c r="L3025" s="168">
        <v>2404.8855903614458</v>
      </c>
      <c r="M3025" s="168">
        <v>218.44108915662645</v>
      </c>
      <c r="N3025" s="168">
        <v>4327.2206481927697</v>
      </c>
      <c r="O3025" s="168">
        <v>481.36124048192772</v>
      </c>
      <c r="P3025" s="168">
        <v>313.57559903614452</v>
      </c>
      <c r="Q3025" s="168">
        <v>665.61271771084341</v>
      </c>
      <c r="R3025" s="168">
        <v>0</v>
      </c>
      <c r="S3025" s="168">
        <v>892.96340289156649</v>
      </c>
      <c r="T3025" s="168">
        <v>1257.0888838554217</v>
      </c>
      <c r="U3025" s="168">
        <v>4916.0800000000027</v>
      </c>
      <c r="V3025" s="168">
        <v>5452.1157310843391</v>
      </c>
      <c r="W3025" s="168">
        <v>1112.8065614457832</v>
      </c>
      <c r="X3025" s="168">
        <v>4734.607500645785</v>
      </c>
      <c r="Y3025" s="168">
        <v>0</v>
      </c>
      <c r="Z3025" s="168">
        <v>1.697812048192771</v>
      </c>
      <c r="AA3025" s="168">
        <v>585.20442795180725</v>
      </c>
      <c r="AB3025" s="168">
        <v>208.74719566265063</v>
      </c>
      <c r="AC3025" s="168">
        <v>1794.4368024096384</v>
      </c>
      <c r="AD3025" s="168">
        <v>752.82116746987958</v>
      </c>
      <c r="AE3025" s="168">
        <v>0</v>
      </c>
      <c r="AF3025" s="168">
        <v>7741.0290795180717</v>
      </c>
      <c r="AG3025" s="168">
        <v>2008.4196427710838</v>
      </c>
      <c r="AH3025" s="43">
        <v>45729.848629963068</v>
      </c>
    </row>
    <row r="3026" spans="1:34">
      <c r="A3026" s="52">
        <v>0</v>
      </c>
      <c r="D3026" s="62">
        <v>2028</v>
      </c>
      <c r="E3026" s="62">
        <v>3</v>
      </c>
      <c r="F3026" s="62">
        <v>2028</v>
      </c>
      <c r="G3026" s="62">
        <v>2028</v>
      </c>
      <c r="H3026" s="168">
        <v>1053.7501138554212</v>
      </c>
      <c r="I3026" s="168">
        <v>712.71004843373498</v>
      </c>
      <c r="J3026" s="168">
        <v>391.14372722891574</v>
      </c>
      <c r="K3026" s="168">
        <v>6398.7112873895585</v>
      </c>
      <c r="L3026" s="168">
        <v>2779.7542891566263</v>
      </c>
      <c r="M3026" s="168">
        <v>245.98110819277102</v>
      </c>
      <c r="N3026" s="168">
        <v>6603.4572631325282</v>
      </c>
      <c r="O3026" s="168">
        <v>590.17700915662647</v>
      </c>
      <c r="P3026" s="168">
        <v>609.08100048192762</v>
      </c>
      <c r="Q3026" s="168">
        <v>827.58917445783152</v>
      </c>
      <c r="R3026" s="168">
        <v>0</v>
      </c>
      <c r="S3026" s="168">
        <v>1154.6884324096388</v>
      </c>
      <c r="T3026" s="168">
        <v>1524.6774824096383</v>
      </c>
      <c r="U3026" s="168">
        <v>3105.149999999996</v>
      </c>
      <c r="V3026" s="168">
        <v>7778.8197236144561</v>
      </c>
      <c r="W3026" s="168">
        <v>1479.2710554216867</v>
      </c>
      <c r="X3026" s="168">
        <v>7186.7692130698815</v>
      </c>
      <c r="Y3026" s="168">
        <v>0</v>
      </c>
      <c r="Z3026" s="168">
        <v>4.2256655421686729</v>
      </c>
      <c r="AA3026" s="168">
        <v>715.42775710843375</v>
      </c>
      <c r="AB3026" s="168">
        <v>240.27860963855426</v>
      </c>
      <c r="AC3026" s="168">
        <v>1909.7301060240964</v>
      </c>
      <c r="AD3026" s="168">
        <v>923.78577951807245</v>
      </c>
      <c r="AE3026" s="168">
        <v>0</v>
      </c>
      <c r="AF3026" s="168">
        <v>9074.2063098795206</v>
      </c>
      <c r="AG3026" s="168">
        <v>2758.9227903614465</v>
      </c>
      <c r="AH3026" s="43">
        <v>58068.307946483525</v>
      </c>
    </row>
    <row r="3027" spans="1:34">
      <c r="A3027" s="52">
        <v>0</v>
      </c>
      <c r="D3027" s="62">
        <v>2028</v>
      </c>
      <c r="E3027" s="62">
        <v>4</v>
      </c>
      <c r="F3027" s="62">
        <v>2028</v>
      </c>
      <c r="G3027" s="62">
        <v>2028</v>
      </c>
      <c r="H3027" s="168">
        <v>1113.4511277108434</v>
      </c>
      <c r="I3027" s="168">
        <v>783.57134277108435</v>
      </c>
      <c r="J3027" s="168">
        <v>428.02549445783131</v>
      </c>
      <c r="K3027" s="168">
        <v>7248.3292690763055</v>
      </c>
      <c r="L3027" s="168">
        <v>2994.0288795180741</v>
      </c>
      <c r="M3027" s="168">
        <v>237.2904412048193</v>
      </c>
      <c r="N3027" s="168">
        <v>8486.7720814457825</v>
      </c>
      <c r="O3027" s="168">
        <v>687.32593253012067</v>
      </c>
      <c r="P3027" s="168">
        <v>735.9568559036145</v>
      </c>
      <c r="Q3027" s="168">
        <v>925.98719807228895</v>
      </c>
      <c r="R3027" s="168">
        <v>0</v>
      </c>
      <c r="S3027" s="168">
        <v>1137.4031656626512</v>
      </c>
      <c r="T3027" s="168">
        <v>2365.3035354216859</v>
      </c>
      <c r="U3027" s="168">
        <v>3094.962499999996</v>
      </c>
      <c r="V3027" s="168">
        <v>8768.9818279518095</v>
      </c>
      <c r="W3027" s="168">
        <v>1824.6578530120489</v>
      </c>
      <c r="X3027" s="168">
        <v>8726.4073197494035</v>
      </c>
      <c r="Y3027" s="168">
        <v>0</v>
      </c>
      <c r="Z3027" s="168">
        <v>18.176021204819271</v>
      </c>
      <c r="AA3027" s="168">
        <v>575.86463999999989</v>
      </c>
      <c r="AB3027" s="168">
        <v>269.60018602409633</v>
      </c>
      <c r="AC3027" s="168">
        <v>2330.6984761445788</v>
      </c>
      <c r="AD3027" s="168">
        <v>1061.8423259036147</v>
      </c>
      <c r="AE3027" s="168">
        <v>0</v>
      </c>
      <c r="AF3027" s="168">
        <v>9655.9780940963901</v>
      </c>
      <c r="AG3027" s="168">
        <v>3918.7247277108436</v>
      </c>
      <c r="AH3027" s="43">
        <v>67389.339295572703</v>
      </c>
    </row>
    <row r="3028" spans="1:34">
      <c r="A3028" s="52">
        <v>0</v>
      </c>
      <c r="D3028" s="62">
        <v>2028</v>
      </c>
      <c r="E3028" s="62">
        <v>5</v>
      </c>
      <c r="F3028" s="62">
        <v>2028</v>
      </c>
      <c r="G3028" s="62">
        <v>2029</v>
      </c>
      <c r="H3028" s="168">
        <v>931.8076174698806</v>
      </c>
      <c r="I3028" s="168">
        <v>852.47720060240931</v>
      </c>
      <c r="J3028" s="168">
        <v>457.30831228915656</v>
      </c>
      <c r="K3028" s="168">
        <v>8925.9929008835297</v>
      </c>
      <c r="L3028" s="168">
        <v>3390.3697710843385</v>
      </c>
      <c r="M3028" s="168">
        <v>255.22962204819268</v>
      </c>
      <c r="N3028" s="168">
        <v>12253.401718072289</v>
      </c>
      <c r="O3028" s="168">
        <v>747.15590843373479</v>
      </c>
      <c r="P3028" s="168">
        <v>902.51025156626486</v>
      </c>
      <c r="Q3028" s="168">
        <v>1111.018264216867</v>
      </c>
      <c r="R3028" s="168">
        <v>0</v>
      </c>
      <c r="S3028" s="168">
        <v>1601.3332024096387</v>
      </c>
      <c r="T3028" s="168">
        <v>2516.1028655421678</v>
      </c>
      <c r="U3028" s="168">
        <v>3362.2824999999989</v>
      </c>
      <c r="V3028" s="168">
        <v>11191.858217590359</v>
      </c>
      <c r="W3028" s="168">
        <v>2299.6245795180721</v>
      </c>
      <c r="X3028" s="168">
        <v>10148.21597948916</v>
      </c>
      <c r="Y3028" s="168">
        <v>0</v>
      </c>
      <c r="Z3028" s="168">
        <v>36.078506024096384</v>
      </c>
      <c r="AA3028" s="168">
        <v>753.40956144578331</v>
      </c>
      <c r="AB3028" s="168">
        <v>308.4537484337348</v>
      </c>
      <c r="AC3028" s="168">
        <v>3323.9946303614443</v>
      </c>
      <c r="AD3028" s="168">
        <v>1228.0870560240962</v>
      </c>
      <c r="AE3028" s="168">
        <v>0</v>
      </c>
      <c r="AF3028" s="168">
        <v>11009.463579759036</v>
      </c>
      <c r="AG3028" s="168">
        <v>5234.4848801204826</v>
      </c>
      <c r="AH3028" s="43">
        <v>82840.660873384724</v>
      </c>
    </row>
    <row r="3029" spans="1:34">
      <c r="A3029" s="52">
        <v>0</v>
      </c>
      <c r="D3029" s="62">
        <v>2028</v>
      </c>
      <c r="E3029" s="62">
        <v>6</v>
      </c>
      <c r="F3029" s="62">
        <v>2028</v>
      </c>
      <c r="G3029" s="62">
        <v>2029</v>
      </c>
      <c r="H3029" s="168">
        <v>1079.6991867469878</v>
      </c>
      <c r="I3029" s="168">
        <v>828.73261445783135</v>
      </c>
      <c r="J3029" s="168">
        <v>481.32984722891558</v>
      </c>
      <c r="K3029" s="168">
        <v>9194.8173404016052</v>
      </c>
      <c r="L3029" s="168">
        <v>3453.4443373493968</v>
      </c>
      <c r="M3029" s="168">
        <v>280.65569506024093</v>
      </c>
      <c r="N3029" s="168">
        <v>14119.780252048196</v>
      </c>
      <c r="O3029" s="168">
        <v>735.11512578313284</v>
      </c>
      <c r="P3029" s="168">
        <v>1011.8541706024099</v>
      </c>
      <c r="Q3029" s="168">
        <v>1255.7631830120481</v>
      </c>
      <c r="R3029" s="168">
        <v>0</v>
      </c>
      <c r="S3029" s="168">
        <v>1582.254181566266</v>
      </c>
      <c r="T3029" s="168">
        <v>2690.6450689156627</v>
      </c>
      <c r="U3029" s="168">
        <v>2931.1474999999978</v>
      </c>
      <c r="V3029" s="168">
        <v>14205.67964481928</v>
      </c>
      <c r="W3029" s="168">
        <v>2502.0183686746977</v>
      </c>
      <c r="X3029" s="168">
        <v>10966.476027681925</v>
      </c>
      <c r="Y3029" s="168">
        <v>0</v>
      </c>
      <c r="Z3029" s="168">
        <v>119.5448327710843</v>
      </c>
      <c r="AA3029" s="168">
        <v>759.19133493975914</v>
      </c>
      <c r="AB3029" s="168">
        <v>306.40882409638567</v>
      </c>
      <c r="AC3029" s="168">
        <v>3888.6361942168678</v>
      </c>
      <c r="AD3029" s="168">
        <v>1211.6985771084344</v>
      </c>
      <c r="AE3029" s="168">
        <v>0</v>
      </c>
      <c r="AF3029" s="168">
        <v>11109.810253012047</v>
      </c>
      <c r="AG3029" s="168">
        <v>6036.9740993975911</v>
      </c>
      <c r="AH3029" s="43">
        <v>90751.676659890771</v>
      </c>
    </row>
    <row r="3030" spans="1:34">
      <c r="A3030" s="52">
        <v>0</v>
      </c>
      <c r="D3030" s="62">
        <v>2028</v>
      </c>
      <c r="E3030" s="62">
        <v>7</v>
      </c>
      <c r="F3030" s="62">
        <v>2029</v>
      </c>
      <c r="G3030" s="62">
        <v>2029</v>
      </c>
      <c r="H3030" s="168">
        <v>740.36515662650709</v>
      </c>
      <c r="I3030" s="168">
        <v>903.31854975903639</v>
      </c>
      <c r="J3030" s="168">
        <v>471.03598265060219</v>
      </c>
      <c r="K3030" s="168">
        <v>9837.0090570281154</v>
      </c>
      <c r="L3030" s="168">
        <v>3860.5213253012043</v>
      </c>
      <c r="M3030" s="168">
        <v>274.84234349397587</v>
      </c>
      <c r="N3030" s="168">
        <v>16172.457913734936</v>
      </c>
      <c r="O3030" s="168">
        <v>846.92239325301205</v>
      </c>
      <c r="P3030" s="168">
        <v>833.30523951807243</v>
      </c>
      <c r="Q3030" s="168">
        <v>1294.2667574698796</v>
      </c>
      <c r="R3030" s="168">
        <v>0</v>
      </c>
      <c r="S3030" s="168">
        <v>1723.6346180722887</v>
      </c>
      <c r="T3030" s="168">
        <v>2960.8004645783135</v>
      </c>
      <c r="U3030" s="168">
        <v>2988.1975000000034</v>
      </c>
      <c r="V3030" s="168">
        <v>16506.068988433726</v>
      </c>
      <c r="W3030" s="168">
        <v>2935.3087409638556</v>
      </c>
      <c r="X3030" s="168">
        <v>11453.504408366265</v>
      </c>
      <c r="Y3030" s="168">
        <v>0</v>
      </c>
      <c r="Z3030" s="168">
        <v>184.08998746987959</v>
      </c>
      <c r="AA3030" s="168">
        <v>950.07881060241004</v>
      </c>
      <c r="AB3030" s="168">
        <v>331.97037831325292</v>
      </c>
      <c r="AC3030" s="168">
        <v>4877.7936144578316</v>
      </c>
      <c r="AD3030" s="168">
        <v>1322.3535867469882</v>
      </c>
      <c r="AE3030" s="168">
        <v>0</v>
      </c>
      <c r="AF3030" s="168">
        <v>12012.930312289156</v>
      </c>
      <c r="AG3030" s="168">
        <v>7261.9416759036149</v>
      </c>
      <c r="AH3030" s="43">
        <v>100742.71780503294</v>
      </c>
    </row>
    <row r="3031" spans="1:34">
      <c r="A3031" s="52">
        <v>0</v>
      </c>
      <c r="D3031" s="62">
        <v>2028</v>
      </c>
      <c r="E3031" s="62">
        <v>8</v>
      </c>
      <c r="F3031" s="62">
        <v>2029</v>
      </c>
      <c r="G3031" s="62">
        <v>2029</v>
      </c>
      <c r="H3031" s="168">
        <v>787.36382710843259</v>
      </c>
      <c r="I3031" s="168">
        <v>958.72258409638573</v>
      </c>
      <c r="J3031" s="168">
        <v>514.82535180722869</v>
      </c>
      <c r="K3031" s="168">
        <v>9793.0346888353361</v>
      </c>
      <c r="L3031" s="168">
        <v>3986.2231204819273</v>
      </c>
      <c r="M3031" s="168">
        <v>261.45401867469883</v>
      </c>
      <c r="N3031" s="168">
        <v>15982.771529156626</v>
      </c>
      <c r="O3031" s="168">
        <v>854.47592771084317</v>
      </c>
      <c r="P3031" s="168">
        <v>906.20118554216856</v>
      </c>
      <c r="Q3031" s="168">
        <v>1244.4735546987947</v>
      </c>
      <c r="R3031" s="168">
        <v>0</v>
      </c>
      <c r="S3031" s="168">
        <v>1690.694770120482</v>
      </c>
      <c r="T3031" s="168">
        <v>3068.9267927710853</v>
      </c>
      <c r="U3031" s="168">
        <v>3089.2575000000047</v>
      </c>
      <c r="V3031" s="168">
        <v>16823.314024578311</v>
      </c>
      <c r="W3031" s="168">
        <v>3004.050773493977</v>
      </c>
      <c r="X3031" s="168">
        <v>12017.776537600001</v>
      </c>
      <c r="Y3031" s="168">
        <v>0</v>
      </c>
      <c r="Z3031" s="168">
        <v>235.31674987951814</v>
      </c>
      <c r="AA3031" s="168">
        <v>967.42413108433709</v>
      </c>
      <c r="AB3031" s="168">
        <v>336.8518106024095</v>
      </c>
      <c r="AC3031" s="168">
        <v>4958.7945508433731</v>
      </c>
      <c r="AD3031" s="168">
        <v>1236.4779572289162</v>
      </c>
      <c r="AE3031" s="168">
        <v>0</v>
      </c>
      <c r="AF3031" s="168">
        <v>12055.93602939759</v>
      </c>
      <c r="AG3031" s="168">
        <v>7130.1460012048228</v>
      </c>
      <c r="AH3031" s="43">
        <v>101904.51341691727</v>
      </c>
    </row>
    <row r="3032" spans="1:34">
      <c r="A3032" s="52">
        <v>0</v>
      </c>
      <c r="D3032" s="62">
        <v>2028</v>
      </c>
      <c r="E3032" s="62">
        <v>9</v>
      </c>
      <c r="F3032" s="62">
        <v>2029</v>
      </c>
      <c r="G3032" s="62">
        <v>2029</v>
      </c>
      <c r="H3032" s="168">
        <v>593.19943554216775</v>
      </c>
      <c r="I3032" s="168">
        <v>930.22908072289135</v>
      </c>
      <c r="J3032" s="168">
        <v>492.78334915662634</v>
      </c>
      <c r="K3032" s="168">
        <v>9320.1028044979921</v>
      </c>
      <c r="L3032" s="168">
        <v>3576.9094457831334</v>
      </c>
      <c r="M3032" s="168">
        <v>227.77768409638551</v>
      </c>
      <c r="N3032" s="168">
        <v>14145.184678554215</v>
      </c>
      <c r="O3032" s="168">
        <v>834.95639807228906</v>
      </c>
      <c r="P3032" s="168">
        <v>772.55861783132559</v>
      </c>
      <c r="Q3032" s="168">
        <v>1164.6142891566267</v>
      </c>
      <c r="R3032" s="168">
        <v>0</v>
      </c>
      <c r="S3032" s="168">
        <v>1568.5564230120485</v>
      </c>
      <c r="T3032" s="168">
        <v>2854.920083855422</v>
      </c>
      <c r="U3032" s="168">
        <v>2902.2149999999974</v>
      </c>
      <c r="V3032" s="168">
        <v>15191.30228313254</v>
      </c>
      <c r="W3032" s="168">
        <v>2706.8073506024093</v>
      </c>
      <c r="X3032" s="168">
        <v>11380.188308048191</v>
      </c>
      <c r="Y3032" s="168">
        <v>0</v>
      </c>
      <c r="Z3032" s="168">
        <v>217.13129638554221</v>
      </c>
      <c r="AA3032" s="168">
        <v>939.84951903614433</v>
      </c>
      <c r="AB3032" s="168">
        <v>314.09378168674704</v>
      </c>
      <c r="AC3032" s="168">
        <v>4377.0068033734951</v>
      </c>
      <c r="AD3032" s="168">
        <v>1281.316835542169</v>
      </c>
      <c r="AE3032" s="168">
        <v>0</v>
      </c>
      <c r="AF3032" s="168">
        <v>11142.064540843372</v>
      </c>
      <c r="AG3032" s="168">
        <v>6373.785268072289</v>
      </c>
      <c r="AH3032" s="43">
        <v>93307.55327700403</v>
      </c>
    </row>
    <row r="3033" spans="1:34">
      <c r="A3033" s="52">
        <v>0</v>
      </c>
      <c r="D3033" s="62">
        <v>2028</v>
      </c>
      <c r="E3033" s="62">
        <v>10</v>
      </c>
      <c r="F3033" s="62">
        <v>2029</v>
      </c>
      <c r="G3033" s="62">
        <v>2029</v>
      </c>
      <c r="H3033" s="168">
        <v>368.36795783132573</v>
      </c>
      <c r="I3033" s="168">
        <v>822.95942096385568</v>
      </c>
      <c r="J3033" s="168">
        <v>657.25060265060222</v>
      </c>
      <c r="K3033" s="168">
        <v>8125.3275177510013</v>
      </c>
      <c r="L3033" s="168">
        <v>3145.2289036144571</v>
      </c>
      <c r="M3033" s="168">
        <v>240.13839626506029</v>
      </c>
      <c r="N3033" s="168">
        <v>10695.263559036144</v>
      </c>
      <c r="O3033" s="168">
        <v>685.00752096385543</v>
      </c>
      <c r="P3033" s="168">
        <v>609.31168385542173</v>
      </c>
      <c r="Q3033" s="168">
        <v>996.33940819277132</v>
      </c>
      <c r="R3033" s="168">
        <v>0</v>
      </c>
      <c r="S3033" s="168">
        <v>1443.6459104819278</v>
      </c>
      <c r="T3033" s="168">
        <v>4303.8770515662654</v>
      </c>
      <c r="U3033" s="168">
        <v>2850.0549999999953</v>
      </c>
      <c r="V3033" s="168">
        <v>9776.0079763855429</v>
      </c>
      <c r="W3033" s="168">
        <v>2048.6083771084336</v>
      </c>
      <c r="X3033" s="168">
        <v>10483.375295228916</v>
      </c>
      <c r="Y3033" s="168">
        <v>0</v>
      </c>
      <c r="Z3033" s="168">
        <v>94.417214457831335</v>
      </c>
      <c r="AA3033" s="168">
        <v>864.68646361445792</v>
      </c>
      <c r="AB3033" s="168">
        <v>300.47194698795187</v>
      </c>
      <c r="AC3033" s="168">
        <v>3199.2413633734941</v>
      </c>
      <c r="AD3033" s="168">
        <v>1202.3899210843374</v>
      </c>
      <c r="AE3033" s="168">
        <v>0</v>
      </c>
      <c r="AF3033" s="168">
        <v>10201.911780722889</v>
      </c>
      <c r="AG3033" s="168">
        <v>4538.8965969879528</v>
      </c>
      <c r="AH3033" s="43">
        <v>77652.779869124497</v>
      </c>
    </row>
    <row r="3034" spans="1:34">
      <c r="A3034" s="52">
        <v>0</v>
      </c>
      <c r="D3034" s="62">
        <v>2028</v>
      </c>
      <c r="E3034" s="62">
        <v>11</v>
      </c>
      <c r="F3034" s="62">
        <v>2029</v>
      </c>
      <c r="G3034" s="62">
        <v>2029</v>
      </c>
      <c r="H3034" s="168">
        <v>466.1760018072282</v>
      </c>
      <c r="I3034" s="168">
        <v>717.73831373493999</v>
      </c>
      <c r="J3034" s="168">
        <v>637.77002530120478</v>
      </c>
      <c r="K3034" s="168">
        <v>6854.2193654618486</v>
      </c>
      <c r="L3034" s="168">
        <v>2904.1140722891569</v>
      </c>
      <c r="M3034" s="168">
        <v>233.38551313253012</v>
      </c>
      <c r="N3034" s="168">
        <v>7260.5850954216885</v>
      </c>
      <c r="O3034" s="168">
        <v>608.94866409638541</v>
      </c>
      <c r="P3034" s="168">
        <v>417.61380048192774</v>
      </c>
      <c r="Q3034" s="168">
        <v>865.61739614457838</v>
      </c>
      <c r="R3034" s="168">
        <v>0</v>
      </c>
      <c r="S3034" s="168">
        <v>1271.6085857831322</v>
      </c>
      <c r="T3034" s="168">
        <v>3166.7859325301188</v>
      </c>
      <c r="U3034" s="168">
        <v>2650.3800000000028</v>
      </c>
      <c r="V3034" s="168">
        <v>8134.7982934939728</v>
      </c>
      <c r="W3034" s="168">
        <v>1589.9289614457832</v>
      </c>
      <c r="X3034" s="168">
        <v>8328.4056323084333</v>
      </c>
      <c r="Y3034" s="168">
        <v>0</v>
      </c>
      <c r="Z3034" s="168">
        <v>9.4134245783132542</v>
      </c>
      <c r="AA3034" s="168">
        <v>777.42615903614433</v>
      </c>
      <c r="AB3034" s="168">
        <v>267.62122698795179</v>
      </c>
      <c r="AC3034" s="168">
        <v>2358.4871185542174</v>
      </c>
      <c r="AD3034" s="168">
        <v>1033.2608186746993</v>
      </c>
      <c r="AE3034" s="168">
        <v>0</v>
      </c>
      <c r="AF3034" s="168">
        <v>8780.3339096385553</v>
      </c>
      <c r="AG3034" s="168">
        <v>3686.6179006024108</v>
      </c>
      <c r="AH3034" s="43">
        <v>63021.236211505216</v>
      </c>
    </row>
    <row r="3035" spans="1:34">
      <c r="A3035" s="52">
        <v>0</v>
      </c>
      <c r="D3035" s="62">
        <v>2028</v>
      </c>
      <c r="E3035" s="62">
        <v>12</v>
      </c>
      <c r="F3035" s="62">
        <v>2029</v>
      </c>
      <c r="G3035" s="62">
        <v>2029</v>
      </c>
      <c r="H3035" s="168">
        <v>511.17858975903607</v>
      </c>
      <c r="I3035" s="168">
        <v>593.52153759036139</v>
      </c>
      <c r="J3035" s="168">
        <v>419.05129590361446</v>
      </c>
      <c r="K3035" s="168">
        <v>5255.3777143775096</v>
      </c>
      <c r="L3035" s="168">
        <v>2742.6252891566246</v>
      </c>
      <c r="M3035" s="168">
        <v>232.59278337349394</v>
      </c>
      <c r="N3035" s="168">
        <v>4581.2649132530132</v>
      </c>
      <c r="O3035" s="168">
        <v>501.10513253012061</v>
      </c>
      <c r="P3035" s="168">
        <v>319.11199999999997</v>
      </c>
      <c r="Q3035" s="168">
        <v>755.92974421686756</v>
      </c>
      <c r="R3035" s="168">
        <v>0</v>
      </c>
      <c r="S3035" s="168">
        <v>998.79489457831335</v>
      </c>
      <c r="T3035" s="168">
        <v>2277.3907344578311</v>
      </c>
      <c r="U3035" s="168">
        <v>2676.8674999999953</v>
      </c>
      <c r="V3035" s="168">
        <v>6344.9461168674725</v>
      </c>
      <c r="W3035" s="168">
        <v>1142.9859903614458</v>
      </c>
      <c r="X3035" s="168">
        <v>5898.500593195181</v>
      </c>
      <c r="Y3035" s="168">
        <v>0</v>
      </c>
      <c r="Z3035" s="168">
        <v>22.939327228915669</v>
      </c>
      <c r="AA3035" s="168">
        <v>408.54901012048208</v>
      </c>
      <c r="AB3035" s="168">
        <v>173.09295036144579</v>
      </c>
      <c r="AC3035" s="168">
        <v>1661.9973151807226</v>
      </c>
      <c r="AD3035" s="168">
        <v>927.19458313253028</v>
      </c>
      <c r="AE3035" s="168">
        <v>0</v>
      </c>
      <c r="AF3035" s="168">
        <v>8086.2694196385546</v>
      </c>
      <c r="AG3035" s="168">
        <v>2176.0930289156627</v>
      </c>
      <c r="AH3035" s="43">
        <v>48707.380464199188</v>
      </c>
    </row>
    <row r="3036" spans="1:34">
      <c r="A3036" s="52">
        <v>0</v>
      </c>
      <c r="D3036" s="62">
        <v>2029</v>
      </c>
      <c r="E3036" s="62">
        <v>1</v>
      </c>
      <c r="F3036" s="62">
        <v>2029</v>
      </c>
      <c r="G3036" s="62">
        <v>2029</v>
      </c>
      <c r="H3036" s="168">
        <v>521.71341108433705</v>
      </c>
      <c r="I3036" s="168">
        <v>646.46919686746969</v>
      </c>
      <c r="J3036" s="168">
        <v>274.56682626506017</v>
      </c>
      <c r="K3036" s="168">
        <v>6055.04901630522</v>
      </c>
      <c r="L3036" s="168">
        <v>2825.1240274698794</v>
      </c>
      <c r="M3036" s="168">
        <v>226.38824626506027</v>
      </c>
      <c r="N3036" s="168">
        <v>4916.3947738554207</v>
      </c>
      <c r="O3036" s="168">
        <v>563.00192168674698</v>
      </c>
      <c r="P3036" s="168">
        <v>263.15115180722881</v>
      </c>
      <c r="Q3036" s="168">
        <v>774.39277590361428</v>
      </c>
      <c r="R3036" s="168">
        <v>0</v>
      </c>
      <c r="S3036" s="168">
        <v>1242.6122274698794</v>
      </c>
      <c r="T3036" s="168">
        <v>1811.4364453012051</v>
      </c>
      <c r="U3036" s="168">
        <v>6183.4050000000134</v>
      </c>
      <c r="V3036" s="168">
        <v>6157.3106421686743</v>
      </c>
      <c r="W3036" s="168">
        <v>1310.7389672289164</v>
      </c>
      <c r="X3036" s="168">
        <v>5650.0980112469852</v>
      </c>
      <c r="Y3036" s="168">
        <v>0</v>
      </c>
      <c r="Z3036" s="168">
        <v>0.19597048192771091</v>
      </c>
      <c r="AA3036" s="168">
        <v>596.06484626506005</v>
      </c>
      <c r="AB3036" s="168">
        <v>239.49633156626496</v>
      </c>
      <c r="AC3036" s="168">
        <v>1959.3178648192766</v>
      </c>
      <c r="AD3036" s="168">
        <v>922.82756626506068</v>
      </c>
      <c r="AE3036" s="168">
        <v>0</v>
      </c>
      <c r="AF3036" s="168">
        <v>8543.3134684337347</v>
      </c>
      <c r="AG3036" s="168">
        <v>2373.2021313253017</v>
      </c>
      <c r="AH3036" s="43">
        <v>54056.27082008234</v>
      </c>
    </row>
    <row r="3037" spans="1:34">
      <c r="A3037" s="52">
        <v>0</v>
      </c>
      <c r="D3037" s="62">
        <v>2029</v>
      </c>
      <c r="E3037" s="62">
        <v>2</v>
      </c>
      <c r="F3037" s="62">
        <v>2029</v>
      </c>
      <c r="G3037" s="62">
        <v>2029</v>
      </c>
      <c r="H3037" s="168">
        <v>951.57331277108358</v>
      </c>
      <c r="I3037" s="168">
        <v>554.51332915662624</v>
      </c>
      <c r="J3037" s="168">
        <v>307.62008963855425</v>
      </c>
      <c r="K3037" s="168">
        <v>4049.4195794377506</v>
      </c>
      <c r="L3037" s="168">
        <v>2398.5891932530126</v>
      </c>
      <c r="M3037" s="168">
        <v>216.66176385542155</v>
      </c>
      <c r="N3037" s="168">
        <v>4412.1491560240956</v>
      </c>
      <c r="O3037" s="168">
        <v>486.29196650602404</v>
      </c>
      <c r="P3037" s="168">
        <v>319.38404674698796</v>
      </c>
      <c r="Q3037" s="168">
        <v>663.71445108433761</v>
      </c>
      <c r="R3037" s="168">
        <v>0</v>
      </c>
      <c r="S3037" s="168">
        <v>893.92335228915658</v>
      </c>
      <c r="T3037" s="168">
        <v>1260.1576691566263</v>
      </c>
      <c r="U3037" s="168">
        <v>4916.0800000000027</v>
      </c>
      <c r="V3037" s="168">
        <v>5400.8244057831325</v>
      </c>
      <c r="W3037" s="168">
        <v>1116.9650113253015</v>
      </c>
      <c r="X3037" s="168">
        <v>4781.3379579277125</v>
      </c>
      <c r="Y3037" s="168">
        <v>0</v>
      </c>
      <c r="Z3037" s="168">
        <v>1.6797469879518077</v>
      </c>
      <c r="AA3037" s="168">
        <v>583.38450216867454</v>
      </c>
      <c r="AB3037" s="168">
        <v>207.72540530120483</v>
      </c>
      <c r="AC3037" s="168">
        <v>1806.9066301204819</v>
      </c>
      <c r="AD3037" s="168">
        <v>747.3731855421687</v>
      </c>
      <c r="AE3037" s="168">
        <v>0</v>
      </c>
      <c r="AF3037" s="168">
        <v>7698.605378313252</v>
      </c>
      <c r="AG3037" s="168">
        <v>2048.3616885542169</v>
      </c>
      <c r="AH3037" s="43">
        <v>45823.241821943775</v>
      </c>
    </row>
    <row r="3038" spans="1:34">
      <c r="A3038" s="52">
        <v>0</v>
      </c>
      <c r="D3038" s="62">
        <v>2029</v>
      </c>
      <c r="E3038" s="62">
        <v>3</v>
      </c>
      <c r="F3038" s="62">
        <v>2029</v>
      </c>
      <c r="G3038" s="62">
        <v>2029</v>
      </c>
      <c r="H3038" s="168">
        <v>1054.1370139759031</v>
      </c>
      <c r="I3038" s="168">
        <v>708.79175373494002</v>
      </c>
      <c r="J3038" s="168">
        <v>391.81546698795171</v>
      </c>
      <c r="K3038" s="168">
        <v>6406.4911255823299</v>
      </c>
      <c r="L3038" s="168">
        <v>2772.476422409638</v>
      </c>
      <c r="M3038" s="168">
        <v>243.97745397590359</v>
      </c>
      <c r="N3038" s="168">
        <v>6733.0604928915645</v>
      </c>
      <c r="O3038" s="168">
        <v>596.36394361445798</v>
      </c>
      <c r="P3038" s="168">
        <v>620.36317662650617</v>
      </c>
      <c r="Q3038" s="168">
        <v>825.22896578313282</v>
      </c>
      <c r="R3038" s="168">
        <v>0</v>
      </c>
      <c r="S3038" s="168">
        <v>1155.9297402409641</v>
      </c>
      <c r="T3038" s="168">
        <v>1528.3995007228921</v>
      </c>
      <c r="U3038" s="168">
        <v>3105.149999999996</v>
      </c>
      <c r="V3038" s="168">
        <v>7709.3536392771084</v>
      </c>
      <c r="W3038" s="168">
        <v>1484.7989474698791</v>
      </c>
      <c r="X3038" s="168">
        <v>7250.5148621265071</v>
      </c>
      <c r="Y3038" s="168">
        <v>0</v>
      </c>
      <c r="Z3038" s="168">
        <v>4.1807036144578289</v>
      </c>
      <c r="AA3038" s="168">
        <v>713.2028501204818</v>
      </c>
      <c r="AB3038" s="168">
        <v>239.10247710843379</v>
      </c>
      <c r="AC3038" s="168">
        <v>1923.0011253012046</v>
      </c>
      <c r="AD3038" s="168">
        <v>917.10056867469848</v>
      </c>
      <c r="AE3038" s="168">
        <v>0</v>
      </c>
      <c r="AF3038" s="168">
        <v>9024.4763045783093</v>
      </c>
      <c r="AG3038" s="168">
        <v>2813.7903180722888</v>
      </c>
      <c r="AH3038" s="43">
        <v>58221.706852889547</v>
      </c>
    </row>
    <row r="3039" spans="1:34">
      <c r="A3039" s="52">
        <v>0</v>
      </c>
      <c r="D3039" s="62">
        <v>2029</v>
      </c>
      <c r="E3039" s="62">
        <v>4</v>
      </c>
      <c r="F3039" s="62">
        <v>2029</v>
      </c>
      <c r="G3039" s="62">
        <v>2029</v>
      </c>
      <c r="H3039" s="168">
        <v>1113.859947951807</v>
      </c>
      <c r="I3039" s="168">
        <v>779.2634710843372</v>
      </c>
      <c r="J3039" s="168">
        <v>428.76057397590353</v>
      </c>
      <c r="K3039" s="168">
        <v>7257.2635130522067</v>
      </c>
      <c r="L3039" s="168">
        <v>2986.1900056626496</v>
      </c>
      <c r="M3039" s="168">
        <v>235.35757734939762</v>
      </c>
      <c r="N3039" s="168">
        <v>8653.3383251807263</v>
      </c>
      <c r="O3039" s="168">
        <v>694.63438915662664</v>
      </c>
      <c r="P3039" s="168">
        <v>749.58918867469879</v>
      </c>
      <c r="Q3039" s="168">
        <v>923.3463672289156</v>
      </c>
      <c r="R3039" s="168">
        <v>0</v>
      </c>
      <c r="S3039" s="168">
        <v>1138.6258915662654</v>
      </c>
      <c r="T3039" s="168">
        <v>2371.0776766265058</v>
      </c>
      <c r="U3039" s="168">
        <v>3094.962499999996</v>
      </c>
      <c r="V3039" s="168">
        <v>8684.2954424096388</v>
      </c>
      <c r="W3039" s="168">
        <v>1831.476421927711</v>
      </c>
      <c r="X3039" s="168">
        <v>8800.8362926325335</v>
      </c>
      <c r="Y3039" s="168">
        <v>0</v>
      </c>
      <c r="Z3039" s="168">
        <v>17.982624698795181</v>
      </c>
      <c r="AA3039" s="168">
        <v>574.07375999999988</v>
      </c>
      <c r="AB3039" s="168">
        <v>268.28052819277121</v>
      </c>
      <c r="AC3039" s="168">
        <v>2346.8948718072288</v>
      </c>
      <c r="AD3039" s="168">
        <v>1054.1580337349399</v>
      </c>
      <c r="AE3039" s="168">
        <v>0</v>
      </c>
      <c r="AF3039" s="168">
        <v>9603.0597643373439</v>
      </c>
      <c r="AG3039" s="168">
        <v>3996.6575855421688</v>
      </c>
      <c r="AH3039" s="43">
        <v>67603.984752793171</v>
      </c>
    </row>
    <row r="3040" spans="1:34">
      <c r="A3040" s="52">
        <v>0</v>
      </c>
      <c r="D3040" s="62">
        <v>2029</v>
      </c>
      <c r="E3040" s="62">
        <v>5</v>
      </c>
      <c r="F3040" s="62">
        <v>2029</v>
      </c>
      <c r="G3040" s="62">
        <v>2030</v>
      </c>
      <c r="H3040" s="168">
        <v>932.14974457831443</v>
      </c>
      <c r="I3040" s="168">
        <v>847.79050240963886</v>
      </c>
      <c r="J3040" s="168">
        <v>455.20290987951819</v>
      </c>
      <c r="K3040" s="168">
        <v>8937.2066453413663</v>
      </c>
      <c r="L3040" s="168">
        <v>3381.4932097590363</v>
      </c>
      <c r="M3040" s="168">
        <v>253.1506334939759</v>
      </c>
      <c r="N3040" s="168">
        <v>12493.893989759039</v>
      </c>
      <c r="O3040" s="168">
        <v>755.15506385542176</v>
      </c>
      <c r="P3040" s="168">
        <v>919.2276990361446</v>
      </c>
      <c r="Q3040" s="168">
        <v>1107.8497416867476</v>
      </c>
      <c r="R3040" s="168">
        <v>0</v>
      </c>
      <c r="S3040" s="168">
        <v>1603.0546602409636</v>
      </c>
      <c r="T3040" s="168">
        <v>2522.2451356626498</v>
      </c>
      <c r="U3040" s="168">
        <v>3362.2824999999989</v>
      </c>
      <c r="V3040" s="168">
        <v>11089.093940481927</v>
      </c>
      <c r="W3040" s="168">
        <v>2308.2180528915665</v>
      </c>
      <c r="X3040" s="168">
        <v>10232.510674885547</v>
      </c>
      <c r="Y3040" s="168">
        <v>0</v>
      </c>
      <c r="Z3040" s="168">
        <v>35.694623493975904</v>
      </c>
      <c r="AA3040" s="168">
        <v>751.06653493975909</v>
      </c>
      <c r="AB3040" s="168">
        <v>306.94390746987943</v>
      </c>
      <c r="AC3040" s="168">
        <v>3347.0935995180716</v>
      </c>
      <c r="AD3040" s="168">
        <v>1219.1996915662653</v>
      </c>
      <c r="AE3040" s="168">
        <v>0</v>
      </c>
      <c r="AF3040" s="168">
        <v>10949.127649156628</v>
      </c>
      <c r="AG3040" s="168">
        <v>5338.5846560240961</v>
      </c>
      <c r="AH3040" s="43">
        <v>83148.235766130529</v>
      </c>
    </row>
    <row r="3041" spans="1:34">
      <c r="A3041" s="52">
        <v>0</v>
      </c>
      <c r="D3041" s="62">
        <v>2029</v>
      </c>
      <c r="E3041" s="62">
        <v>6</v>
      </c>
      <c r="F3041" s="62">
        <v>2029</v>
      </c>
      <c r="G3041" s="62">
        <v>2030</v>
      </c>
      <c r="H3041" s="168">
        <v>1080.0956144578311</v>
      </c>
      <c r="I3041" s="168">
        <v>824.17645783132559</v>
      </c>
      <c r="J3041" s="168">
        <v>476.80378698795158</v>
      </c>
      <c r="K3041" s="168">
        <v>9206.3963460642572</v>
      </c>
      <c r="L3041" s="168">
        <v>3444.402636144579</v>
      </c>
      <c r="M3041" s="168">
        <v>278.36959686746968</v>
      </c>
      <c r="N3041" s="168">
        <v>14396.903136506025</v>
      </c>
      <c r="O3041" s="168">
        <v>742.97527807228914</v>
      </c>
      <c r="P3041" s="168">
        <v>1030.5970257831323</v>
      </c>
      <c r="Q3041" s="168">
        <v>1252.1818612048194</v>
      </c>
      <c r="R3041" s="168">
        <v>0</v>
      </c>
      <c r="S3041" s="168">
        <v>1583.955129156627</v>
      </c>
      <c r="T3041" s="168">
        <v>2697.2134286746987</v>
      </c>
      <c r="U3041" s="168">
        <v>2931.1474999999978</v>
      </c>
      <c r="V3041" s="168">
        <v>14093.628199036148</v>
      </c>
      <c r="W3041" s="168">
        <v>2511.3681679518072</v>
      </c>
      <c r="X3041" s="168">
        <v>11056.448509975908</v>
      </c>
      <c r="Y3041" s="168">
        <v>0</v>
      </c>
      <c r="Z3041" s="168">
        <v>118.27285180722889</v>
      </c>
      <c r="AA3041" s="168">
        <v>756.83032771084345</v>
      </c>
      <c r="AB3041" s="168">
        <v>304.90899277108434</v>
      </c>
      <c r="AC3041" s="168">
        <v>3915.6589477108432</v>
      </c>
      <c r="AD3041" s="168">
        <v>1202.9298120481924</v>
      </c>
      <c r="AE3041" s="168">
        <v>0</v>
      </c>
      <c r="AF3041" s="168">
        <v>11048.92438554217</v>
      </c>
      <c r="AG3041" s="168">
        <v>6157.0332198795195</v>
      </c>
      <c r="AH3041" s="43">
        <v>91111.22121218477</v>
      </c>
    </row>
    <row r="3042" spans="1:34">
      <c r="A3042" s="52">
        <v>0</v>
      </c>
      <c r="D3042" s="62">
        <v>2029</v>
      </c>
      <c r="E3042" s="62">
        <v>7</v>
      </c>
      <c r="F3042" s="62">
        <v>2030</v>
      </c>
      <c r="G3042" s="62">
        <v>2030</v>
      </c>
      <c r="H3042" s="168">
        <v>740.63699277108526</v>
      </c>
      <c r="I3042" s="168">
        <v>898.35233903614414</v>
      </c>
      <c r="J3042" s="168">
        <v>471.84492722891576</v>
      </c>
      <c r="K3042" s="168">
        <v>9849.460631124497</v>
      </c>
      <c r="L3042" s="168">
        <v>3850.4138277108432</v>
      </c>
      <c r="M3042" s="168">
        <v>272.6035983132532</v>
      </c>
      <c r="N3042" s="168">
        <v>16489.867824216868</v>
      </c>
      <c r="O3042" s="168">
        <v>856.07328891566272</v>
      </c>
      <c r="P3042" s="168">
        <v>848.74078337349385</v>
      </c>
      <c r="Q3042" s="168">
        <v>1290.5756269879523</v>
      </c>
      <c r="R3042" s="168">
        <v>0</v>
      </c>
      <c r="S3042" s="168">
        <v>1725.4875518072292</v>
      </c>
      <c r="T3042" s="168">
        <v>2968.028323373494</v>
      </c>
      <c r="U3042" s="168">
        <v>2988.1975000000034</v>
      </c>
      <c r="V3042" s="168">
        <v>16375.806458313249</v>
      </c>
      <c r="W3042" s="168">
        <v>2946.2777042168677</v>
      </c>
      <c r="X3042" s="168">
        <v>11546.856309421682</v>
      </c>
      <c r="Y3042" s="168">
        <v>0</v>
      </c>
      <c r="Z3042" s="168">
        <v>182.13123313253016</v>
      </c>
      <c r="AA3042" s="168">
        <v>947.1241628915659</v>
      </c>
      <c r="AB3042" s="168">
        <v>330.34542650602413</v>
      </c>
      <c r="AC3042" s="168">
        <v>4911.6901807228915</v>
      </c>
      <c r="AD3042" s="168">
        <v>1312.7840385542172</v>
      </c>
      <c r="AE3042" s="168">
        <v>0</v>
      </c>
      <c r="AF3042" s="168">
        <v>11947.095013012051</v>
      </c>
      <c r="AG3042" s="168">
        <v>7406.3620951807261</v>
      </c>
      <c r="AH3042" s="43">
        <v>101156.75583681124</v>
      </c>
    </row>
    <row r="3043" spans="1:34">
      <c r="A3043" s="52">
        <v>0</v>
      </c>
      <c r="D3043" s="62">
        <v>2029</v>
      </c>
      <c r="E3043" s="62">
        <v>8</v>
      </c>
      <c r="F3043" s="62">
        <v>2030</v>
      </c>
      <c r="G3043" s="62">
        <v>2030</v>
      </c>
      <c r="H3043" s="168">
        <v>787.65291951807126</v>
      </c>
      <c r="I3043" s="168">
        <v>953.45177638554185</v>
      </c>
      <c r="J3043" s="168">
        <v>511.52908674698779</v>
      </c>
      <c r="K3043" s="168">
        <v>9805.4265134136513</v>
      </c>
      <c r="L3043" s="168">
        <v>3975.7865143373501</v>
      </c>
      <c r="M3043" s="168">
        <v>259.32432891566265</v>
      </c>
      <c r="N3043" s="168">
        <v>16296.458546144579</v>
      </c>
      <c r="O3043" s="168">
        <v>863.71402409638551</v>
      </c>
      <c r="P3043" s="168">
        <v>922.98700120481988</v>
      </c>
      <c r="Q3043" s="168">
        <v>1240.9244298795181</v>
      </c>
      <c r="R3043" s="168">
        <v>0</v>
      </c>
      <c r="S3043" s="168">
        <v>1692.5122930120483</v>
      </c>
      <c r="T3043" s="168">
        <v>3076.4186078313264</v>
      </c>
      <c r="U3043" s="168">
        <v>3089.2575000000047</v>
      </c>
      <c r="V3043" s="168">
        <v>16691.840651084327</v>
      </c>
      <c r="W3043" s="168">
        <v>3015.2766190361444</v>
      </c>
      <c r="X3043" s="168">
        <v>12115.043840500004</v>
      </c>
      <c r="Y3043" s="168">
        <v>0</v>
      </c>
      <c r="Z3043" s="168">
        <v>232.81293253012061</v>
      </c>
      <c r="AA3043" s="168">
        <v>964.41554120481953</v>
      </c>
      <c r="AB3043" s="168">
        <v>335.20296481927699</v>
      </c>
      <c r="AC3043" s="168">
        <v>4993.2540055421696</v>
      </c>
      <c r="AD3043" s="168">
        <v>1227.5298698795182</v>
      </c>
      <c r="AE3043" s="168">
        <v>0</v>
      </c>
      <c r="AF3043" s="168">
        <v>11989.865042891564</v>
      </c>
      <c r="AG3043" s="168">
        <v>7271.9453602409612</v>
      </c>
      <c r="AH3043" s="43">
        <v>102312.63036921486</v>
      </c>
    </row>
    <row r="3044" spans="1:34">
      <c r="A3044" s="52">
        <v>0</v>
      </c>
      <c r="D3044" s="62">
        <v>2029</v>
      </c>
      <c r="E3044" s="62">
        <v>9</v>
      </c>
      <c r="F3044" s="62">
        <v>2030</v>
      </c>
      <c r="G3044" s="62">
        <v>2030</v>
      </c>
      <c r="H3044" s="168">
        <v>593.41723759036051</v>
      </c>
      <c r="I3044" s="168">
        <v>925.11492289156593</v>
      </c>
      <c r="J3044" s="168">
        <v>485.6413395180723</v>
      </c>
      <c r="K3044" s="168">
        <v>9331.8520399196768</v>
      </c>
      <c r="L3044" s="168">
        <v>3567.5444920481918</v>
      </c>
      <c r="M3044" s="168">
        <v>225.92230698795169</v>
      </c>
      <c r="N3044" s="168">
        <v>14422.806164819282</v>
      </c>
      <c r="O3044" s="168">
        <v>843.96915397590362</v>
      </c>
      <c r="P3044" s="168">
        <v>786.8689351807227</v>
      </c>
      <c r="Q3044" s="168">
        <v>1161.2929156626503</v>
      </c>
      <c r="R3044" s="168">
        <v>0</v>
      </c>
      <c r="S3044" s="168">
        <v>1570.2426453012051</v>
      </c>
      <c r="T3044" s="168">
        <v>2861.889469156627</v>
      </c>
      <c r="U3044" s="168">
        <v>2902.2149999999974</v>
      </c>
      <c r="V3044" s="168">
        <v>15072.942343373501</v>
      </c>
      <c r="W3044" s="168">
        <v>2716.9224263855422</v>
      </c>
      <c r="X3044" s="168">
        <v>11473.031479397594</v>
      </c>
      <c r="Y3044" s="168">
        <v>0</v>
      </c>
      <c r="Z3044" s="168">
        <v>214.82097590361445</v>
      </c>
      <c r="AA3044" s="168">
        <v>936.92668337349369</v>
      </c>
      <c r="AB3044" s="168">
        <v>312.55633349397596</v>
      </c>
      <c r="AC3044" s="168">
        <v>4407.4233221686754</v>
      </c>
      <c r="AD3044" s="168">
        <v>1272.0442602409644</v>
      </c>
      <c r="AE3044" s="168">
        <v>0</v>
      </c>
      <c r="AF3044" s="168">
        <v>11081.00190795181</v>
      </c>
      <c r="AG3044" s="168">
        <v>6500.5426536144587</v>
      </c>
      <c r="AH3044" s="43">
        <v>93666.989008955832</v>
      </c>
    </row>
    <row r="3045" spans="1:34">
      <c r="A3045" s="52">
        <v>0</v>
      </c>
      <c r="D3045" s="62">
        <v>2029</v>
      </c>
      <c r="E3045" s="62">
        <v>10</v>
      </c>
      <c r="F3045" s="62">
        <v>2030</v>
      </c>
      <c r="G3045" s="62">
        <v>2030</v>
      </c>
      <c r="H3045" s="168">
        <v>368.50320963855461</v>
      </c>
      <c r="I3045" s="168">
        <v>818.43500385542188</v>
      </c>
      <c r="J3045" s="168">
        <v>658.37934722891578</v>
      </c>
      <c r="K3045" s="168">
        <v>8135.453370040158</v>
      </c>
      <c r="L3045" s="168">
        <v>3136.9941625301203</v>
      </c>
      <c r="M3045" s="168">
        <v>238.18233421686745</v>
      </c>
      <c r="N3045" s="168">
        <v>10905.174919879519</v>
      </c>
      <c r="O3045" s="168">
        <v>692.28921301204821</v>
      </c>
      <c r="P3045" s="168">
        <v>620.59813301204827</v>
      </c>
      <c r="Q3045" s="168">
        <v>993.49793927710789</v>
      </c>
      <c r="R3045" s="168">
        <v>0</v>
      </c>
      <c r="S3045" s="168">
        <v>1445.1978520481932</v>
      </c>
      <c r="T3045" s="168">
        <v>4314.3836074698811</v>
      </c>
      <c r="U3045" s="168">
        <v>2850.0549999999953</v>
      </c>
      <c r="V3045" s="168">
        <v>9679.6490607228916</v>
      </c>
      <c r="W3045" s="168">
        <v>2056.2638273493972</v>
      </c>
      <c r="X3045" s="168">
        <v>10569.995612138553</v>
      </c>
      <c r="Y3045" s="168">
        <v>0</v>
      </c>
      <c r="Z3045" s="168">
        <v>93.412596385542159</v>
      </c>
      <c r="AA3045" s="168">
        <v>861.99737734939788</v>
      </c>
      <c r="AB3045" s="168">
        <v>299.00117590361441</v>
      </c>
      <c r="AC3045" s="168">
        <v>3221.4734021686741</v>
      </c>
      <c r="AD3045" s="168">
        <v>1193.688520481928</v>
      </c>
      <c r="AE3045" s="168">
        <v>0</v>
      </c>
      <c r="AF3045" s="168">
        <v>10146.001532530116</v>
      </c>
      <c r="AG3045" s="168">
        <v>4629.1629993975903</v>
      </c>
      <c r="AH3045" s="43">
        <v>77927.790196636546</v>
      </c>
    </row>
    <row r="3046" spans="1:34">
      <c r="A3046" s="52">
        <v>0</v>
      </c>
      <c r="D3046" s="62">
        <v>2029</v>
      </c>
      <c r="E3046" s="62">
        <v>11</v>
      </c>
      <c r="F3046" s="62">
        <v>2030</v>
      </c>
      <c r="G3046" s="62">
        <v>2030</v>
      </c>
      <c r="H3046" s="168">
        <v>466.34716530120403</v>
      </c>
      <c r="I3046" s="168">
        <v>713.79237493975938</v>
      </c>
      <c r="J3046" s="168">
        <v>638.86531445783135</v>
      </c>
      <c r="K3046" s="168">
        <v>6862.6181184738925</v>
      </c>
      <c r="L3046" s="168">
        <v>2896.5106106024109</v>
      </c>
      <c r="M3046" s="168">
        <v>231.48445710843373</v>
      </c>
      <c r="N3046" s="168">
        <v>7403.0854919277099</v>
      </c>
      <c r="O3046" s="168">
        <v>615.35230530120452</v>
      </c>
      <c r="P3046" s="168">
        <v>425.34937662650594</v>
      </c>
      <c r="Q3046" s="168">
        <v>863.14873445783132</v>
      </c>
      <c r="R3046" s="168">
        <v>0</v>
      </c>
      <c r="S3046" s="168">
        <v>1272.9755845783131</v>
      </c>
      <c r="T3046" s="168">
        <v>3174.516639759036</v>
      </c>
      <c r="U3046" s="168">
        <v>2650.3800000000028</v>
      </c>
      <c r="V3046" s="168">
        <v>8054.6162453012048</v>
      </c>
      <c r="W3046" s="168">
        <v>1595.8703713253017</v>
      </c>
      <c r="X3046" s="168">
        <v>8400.0729296445788</v>
      </c>
      <c r="Y3046" s="168">
        <v>0</v>
      </c>
      <c r="Z3046" s="168">
        <v>9.3132638554216882</v>
      </c>
      <c r="AA3046" s="168">
        <v>775.00844337349406</v>
      </c>
      <c r="AB3046" s="168">
        <v>266.31125590361455</v>
      </c>
      <c r="AC3046" s="168">
        <v>2374.8766219277113</v>
      </c>
      <c r="AD3046" s="168">
        <v>1025.7833638554218</v>
      </c>
      <c r="AE3046" s="168">
        <v>0</v>
      </c>
      <c r="AF3046" s="168">
        <v>8732.2144337349437</v>
      </c>
      <c r="AG3046" s="168">
        <v>3759.9347801204808</v>
      </c>
      <c r="AH3046" s="43">
        <v>63208.42788257631</v>
      </c>
    </row>
    <row r="3047" spans="1:34">
      <c r="A3047" s="52">
        <v>0</v>
      </c>
      <c r="D3047" s="62">
        <v>2029</v>
      </c>
      <c r="E3047" s="62">
        <v>12</v>
      </c>
      <c r="F3047" s="62">
        <v>2030</v>
      </c>
      <c r="G3047" s="62">
        <v>2030</v>
      </c>
      <c r="H3047" s="168">
        <v>511.36627662650591</v>
      </c>
      <c r="I3047" s="168">
        <v>590.25851036144593</v>
      </c>
      <c r="J3047" s="168">
        <v>419.77096337349406</v>
      </c>
      <c r="K3047" s="168">
        <v>5261.6040651003996</v>
      </c>
      <c r="L3047" s="168">
        <v>2735.4446324096389</v>
      </c>
      <c r="M3047" s="168">
        <v>230.69818457831312</v>
      </c>
      <c r="N3047" s="168">
        <v>4671.1794391566273</v>
      </c>
      <c r="O3047" s="168">
        <v>506.26378915662644</v>
      </c>
      <c r="P3047" s="168">
        <v>325.02299999999997</v>
      </c>
      <c r="Q3047" s="168">
        <v>753.77390168674708</v>
      </c>
      <c r="R3047" s="168">
        <v>0</v>
      </c>
      <c r="S3047" s="168">
        <v>999.86861445783154</v>
      </c>
      <c r="T3047" s="168">
        <v>2282.9502643373498</v>
      </c>
      <c r="U3047" s="168">
        <v>2676.8674999999953</v>
      </c>
      <c r="V3047" s="168">
        <v>6282.4060566265043</v>
      </c>
      <c r="W3047" s="168">
        <v>1147.2572178313258</v>
      </c>
      <c r="X3047" s="168">
        <v>5953.3071345602393</v>
      </c>
      <c r="Y3047" s="168">
        <v>0</v>
      </c>
      <c r="Z3047" s="168">
        <v>22.695248192771082</v>
      </c>
      <c r="AA3047" s="168">
        <v>407.27846457831328</v>
      </c>
      <c r="AB3047" s="168">
        <v>172.24568289156622</v>
      </c>
      <c r="AC3047" s="168">
        <v>1673.5467997590358</v>
      </c>
      <c r="AD3047" s="168">
        <v>920.48470361445823</v>
      </c>
      <c r="AE3047" s="168">
        <v>0</v>
      </c>
      <c r="AF3047" s="168">
        <v>8041.9536737349408</v>
      </c>
      <c r="AG3047" s="168">
        <v>2219.3696457831315</v>
      </c>
      <c r="AH3047" s="43">
        <v>48805.61376881726</v>
      </c>
    </row>
    <row r="3048" spans="1:34">
      <c r="A3048" s="52">
        <v>0</v>
      </c>
      <c r="D3048" s="62">
        <v>2030</v>
      </c>
      <c r="E3048" s="62">
        <v>1</v>
      </c>
      <c r="F3048" s="62">
        <v>2030</v>
      </c>
      <c r="G3048" s="62">
        <v>2030</v>
      </c>
      <c r="H3048" s="168">
        <v>521.9076657831323</v>
      </c>
      <c r="I3048" s="168">
        <v>642.89711168674683</v>
      </c>
      <c r="J3048" s="168">
        <v>275.08583108433737</v>
      </c>
      <c r="K3048" s="168">
        <v>6062.3496442570258</v>
      </c>
      <c r="L3048" s="168">
        <v>2817.7087214457838</v>
      </c>
      <c r="M3048" s="168">
        <v>224.60771927710846</v>
      </c>
      <c r="N3048" s="168">
        <v>5012.7104989156614</v>
      </c>
      <c r="O3048" s="168">
        <v>568.74734036144582</v>
      </c>
      <c r="P3048" s="168">
        <v>267.92801927710843</v>
      </c>
      <c r="Q3048" s="168">
        <v>772.10710060240956</v>
      </c>
      <c r="R3048" s="168">
        <v>0</v>
      </c>
      <c r="S3048" s="168">
        <v>1243.7888775903614</v>
      </c>
      <c r="T3048" s="168">
        <v>1815.8965821686738</v>
      </c>
      <c r="U3048" s="168">
        <v>6183.4050000000134</v>
      </c>
      <c r="V3048" s="168">
        <v>6104.334739156624</v>
      </c>
      <c r="W3048" s="168">
        <v>1315.5682568674704</v>
      </c>
      <c r="X3048" s="168">
        <v>5702.8317389951799</v>
      </c>
      <c r="Y3048" s="168">
        <v>0</v>
      </c>
      <c r="Z3048" s="168">
        <v>0.1940906024096386</v>
      </c>
      <c r="AA3048" s="168">
        <v>594.2709631325306</v>
      </c>
      <c r="AB3048" s="168">
        <v>238.17144253012057</v>
      </c>
      <c r="AC3048" s="168">
        <v>1972.8688546987948</v>
      </c>
      <c r="AD3048" s="168">
        <v>916.09804578313287</v>
      </c>
      <c r="AE3048" s="168">
        <v>0</v>
      </c>
      <c r="AF3048" s="168">
        <v>8496.223681445781</v>
      </c>
      <c r="AG3048" s="168">
        <v>2419.5132491566269</v>
      </c>
      <c r="AH3048" s="43">
        <v>54169.21517481847</v>
      </c>
    </row>
    <row r="3049" spans="1:34">
      <c r="A3049" s="52">
        <v>0</v>
      </c>
      <c r="D3049" s="62">
        <v>2030</v>
      </c>
      <c r="E3049" s="62">
        <v>2</v>
      </c>
      <c r="F3049" s="62">
        <v>2030</v>
      </c>
      <c r="G3049" s="62">
        <v>2030</v>
      </c>
      <c r="H3049" s="168">
        <v>951.92762144578251</v>
      </c>
      <c r="I3049" s="168">
        <v>551.44934891566265</v>
      </c>
      <c r="J3049" s="168">
        <v>308.20157397590356</v>
      </c>
      <c r="K3049" s="168">
        <v>4053.999658473896</v>
      </c>
      <c r="L3049" s="168">
        <v>2392.2934438554225</v>
      </c>
      <c r="M3049" s="168">
        <v>214.95773493975901</v>
      </c>
      <c r="N3049" s="168">
        <v>4498.5863451807236</v>
      </c>
      <c r="O3049" s="168">
        <v>491.17108710843365</v>
      </c>
      <c r="P3049" s="168">
        <v>325.18168530120477</v>
      </c>
      <c r="Q3049" s="168">
        <v>661.75545072289208</v>
      </c>
      <c r="R3049" s="168">
        <v>0</v>
      </c>
      <c r="S3049" s="168">
        <v>894.76982313253006</v>
      </c>
      <c r="T3049" s="168">
        <v>1263.2604419277109</v>
      </c>
      <c r="U3049" s="168">
        <v>4916.0800000000027</v>
      </c>
      <c r="V3049" s="168">
        <v>5351.3412910843381</v>
      </c>
      <c r="W3049" s="168">
        <v>1121.0803597590364</v>
      </c>
      <c r="X3049" s="168">
        <v>4828.0831406843381</v>
      </c>
      <c r="Y3049" s="168">
        <v>0</v>
      </c>
      <c r="Z3049" s="168">
        <v>1.6636337349397599</v>
      </c>
      <c r="AA3049" s="168">
        <v>581.62878108433722</v>
      </c>
      <c r="AB3049" s="168">
        <v>206.57627240963856</v>
      </c>
      <c r="AC3049" s="168">
        <v>1819.4035168674695</v>
      </c>
      <c r="AD3049" s="168">
        <v>741.92312819277072</v>
      </c>
      <c r="AE3049" s="168">
        <v>0</v>
      </c>
      <c r="AF3049" s="168">
        <v>7656.1715277108442</v>
      </c>
      <c r="AG3049" s="168">
        <v>2088.3338081927709</v>
      </c>
      <c r="AH3049" s="43">
        <v>45919.839674700408</v>
      </c>
    </row>
    <row r="3050" spans="1:34">
      <c r="A3050" s="52">
        <v>0</v>
      </c>
      <c r="D3050" s="62">
        <v>2030</v>
      </c>
      <c r="E3050" s="62">
        <v>3</v>
      </c>
      <c r="F3050" s="62">
        <v>2030</v>
      </c>
      <c r="G3050" s="62">
        <v>2030</v>
      </c>
      <c r="H3050" s="168">
        <v>1054.5295112048186</v>
      </c>
      <c r="I3050" s="168">
        <v>704.87530337349438</v>
      </c>
      <c r="J3050" s="168">
        <v>392.55610313253027</v>
      </c>
      <c r="K3050" s="168">
        <v>6414.2684694377513</v>
      </c>
      <c r="L3050" s="168">
        <v>2765.1993043373495</v>
      </c>
      <c r="M3050" s="168">
        <v>242.05858915662643</v>
      </c>
      <c r="N3050" s="168">
        <v>6864.9660116867472</v>
      </c>
      <c r="O3050" s="168">
        <v>602.48612506024097</v>
      </c>
      <c r="P3050" s="168">
        <v>631.62435734939766</v>
      </c>
      <c r="Q3050" s="168">
        <v>822.79324385542134</v>
      </c>
      <c r="R3050" s="168">
        <v>0</v>
      </c>
      <c r="S3050" s="168">
        <v>1157.0243092771086</v>
      </c>
      <c r="T3050" s="168">
        <v>1532.162741204819</v>
      </c>
      <c r="U3050" s="168">
        <v>3105.149999999996</v>
      </c>
      <c r="V3050" s="168">
        <v>7642.336493614459</v>
      </c>
      <c r="W3050" s="168">
        <v>1490.2695440963853</v>
      </c>
      <c r="X3050" s="168">
        <v>7314.2805984024126</v>
      </c>
      <c r="Y3050" s="168">
        <v>0</v>
      </c>
      <c r="Z3050" s="168">
        <v>4.1405995180722881</v>
      </c>
      <c r="AA3050" s="168">
        <v>711.05643506024069</v>
      </c>
      <c r="AB3050" s="168">
        <v>237.7797668674699</v>
      </c>
      <c r="AC3050" s="168">
        <v>1936.3009421686745</v>
      </c>
      <c r="AD3050" s="168">
        <v>910.41281108433736</v>
      </c>
      <c r="AE3050" s="168">
        <v>0</v>
      </c>
      <c r="AF3050" s="168">
        <v>8974.7344019277079</v>
      </c>
      <c r="AG3050" s="168">
        <v>2868.6991575903603</v>
      </c>
      <c r="AH3050" s="43">
        <v>58379.704819406419</v>
      </c>
    </row>
    <row r="3051" spans="1:34">
      <c r="A3051" s="52">
        <v>0</v>
      </c>
      <c r="D3051" s="62">
        <v>2030</v>
      </c>
      <c r="E3051" s="62">
        <v>4</v>
      </c>
      <c r="F3051" s="62">
        <v>2030</v>
      </c>
      <c r="G3051" s="62">
        <v>2030</v>
      </c>
      <c r="H3051" s="168">
        <v>1114.2746824096387</v>
      </c>
      <c r="I3051" s="168">
        <v>774.95762710843417</v>
      </c>
      <c r="J3051" s="168">
        <v>429.57104626506032</v>
      </c>
      <c r="K3051" s="168">
        <v>7266.1948925702809</v>
      </c>
      <c r="L3051" s="168">
        <v>2978.3519381927704</v>
      </c>
      <c r="M3051" s="168">
        <v>233.50650722891569</v>
      </c>
      <c r="N3051" s="168">
        <v>8822.863473855421</v>
      </c>
      <c r="O3051" s="168">
        <v>701.86635481927749</v>
      </c>
      <c r="P3051" s="168">
        <v>763.19615253012046</v>
      </c>
      <c r="Q3051" s="168">
        <v>920.62104481927713</v>
      </c>
      <c r="R3051" s="168">
        <v>0</v>
      </c>
      <c r="S3051" s="168">
        <v>1139.7040753012052</v>
      </c>
      <c r="T3051" s="168">
        <v>2376.9157677108419</v>
      </c>
      <c r="U3051" s="168">
        <v>3094.962499999996</v>
      </c>
      <c r="V3051" s="168">
        <v>8602.5945679518081</v>
      </c>
      <c r="W3051" s="168">
        <v>1838.2243178313254</v>
      </c>
      <c r="X3051" s="168">
        <v>8875.2887192120525</v>
      </c>
      <c r="Y3051" s="168">
        <v>0</v>
      </c>
      <c r="Z3051" s="168">
        <v>17.810123373493976</v>
      </c>
      <c r="AA3051" s="168">
        <v>572.34606000000008</v>
      </c>
      <c r="AB3051" s="168">
        <v>266.79640554216866</v>
      </c>
      <c r="AC3051" s="168">
        <v>2363.1264130120485</v>
      </c>
      <c r="AD3051" s="168">
        <v>1046.4708142168677</v>
      </c>
      <c r="AE3051" s="168">
        <v>0</v>
      </c>
      <c r="AF3051" s="168">
        <v>9550.1287744578331</v>
      </c>
      <c r="AG3051" s="168">
        <v>4074.6491219277095</v>
      </c>
      <c r="AH3051" s="43">
        <v>67824.421380336542</v>
      </c>
    </row>
    <row r="3052" spans="1:34">
      <c r="A3052" s="52">
        <v>0</v>
      </c>
      <c r="D3052" s="62">
        <v>2030</v>
      </c>
      <c r="E3052" s="62">
        <v>5</v>
      </c>
      <c r="F3052" s="62">
        <v>2030</v>
      </c>
      <c r="G3052" s="62">
        <v>2031</v>
      </c>
      <c r="H3052" s="168">
        <v>932.49682108433842</v>
      </c>
      <c r="I3052" s="168">
        <v>843.10601024096388</v>
      </c>
      <c r="J3052" s="168">
        <v>453.17207132530115</v>
      </c>
      <c r="K3052" s="168">
        <v>8948.4167944979945</v>
      </c>
      <c r="L3052" s="168">
        <v>3372.6175615662642</v>
      </c>
      <c r="M3052" s="168">
        <v>251.15962228915669</v>
      </c>
      <c r="N3052" s="168">
        <v>12738.658398192771</v>
      </c>
      <c r="O3052" s="168">
        <v>763.0704993975902</v>
      </c>
      <c r="P3052" s="168">
        <v>935.91403638554209</v>
      </c>
      <c r="Q3052" s="168">
        <v>1104.5798444578315</v>
      </c>
      <c r="R3052" s="168">
        <v>0</v>
      </c>
      <c r="S3052" s="168">
        <v>1604.5726192771081</v>
      </c>
      <c r="T3052" s="168">
        <v>2528.4554327710839</v>
      </c>
      <c r="U3052" s="168">
        <v>3362.2824999999989</v>
      </c>
      <c r="V3052" s="168">
        <v>10989.952487590364</v>
      </c>
      <c r="W3052" s="168">
        <v>2316.7224567469866</v>
      </c>
      <c r="X3052" s="168">
        <v>10316.831932816869</v>
      </c>
      <c r="Y3052" s="168">
        <v>0</v>
      </c>
      <c r="Z3052" s="168">
        <v>35.35221686746987</v>
      </c>
      <c r="AA3052" s="168">
        <v>748.80616746987982</v>
      </c>
      <c r="AB3052" s="168">
        <v>305.24589975903609</v>
      </c>
      <c r="AC3052" s="168">
        <v>3370.2426925301202</v>
      </c>
      <c r="AD3052" s="168">
        <v>1210.3089414457831</v>
      </c>
      <c r="AE3052" s="168">
        <v>0</v>
      </c>
      <c r="AF3052" s="168">
        <v>10888.777283855423</v>
      </c>
      <c r="AG3052" s="168">
        <v>5442.7628125301226</v>
      </c>
      <c r="AH3052" s="43">
        <v>83463.50510309801</v>
      </c>
    </row>
    <row r="3053" spans="1:34">
      <c r="A3053" s="52">
        <v>0</v>
      </c>
      <c r="D3053" s="62">
        <v>2030</v>
      </c>
      <c r="E3053" s="62">
        <v>6</v>
      </c>
      <c r="F3053" s="62">
        <v>2030</v>
      </c>
      <c r="G3053" s="62">
        <v>2031</v>
      </c>
      <c r="H3053" s="168">
        <v>1080.4977771084336</v>
      </c>
      <c r="I3053" s="168">
        <v>819.62244578313232</v>
      </c>
      <c r="J3053" s="168">
        <v>472.35142313253004</v>
      </c>
      <c r="K3053" s="168">
        <v>9217.9716393172657</v>
      </c>
      <c r="L3053" s="168">
        <v>3435.3618650602407</v>
      </c>
      <c r="M3053" s="168">
        <v>276.18024036144567</v>
      </c>
      <c r="N3053" s="168">
        <v>14678.94886879518</v>
      </c>
      <c r="O3053" s="168">
        <v>750.75316530120517</v>
      </c>
      <c r="P3053" s="168">
        <v>1049.3050016867467</v>
      </c>
      <c r="Q3053" s="168">
        <v>1248.4859574698796</v>
      </c>
      <c r="R3053" s="168">
        <v>0</v>
      </c>
      <c r="S3053" s="168">
        <v>1585.455002530121</v>
      </c>
      <c r="T3053" s="168">
        <v>2703.8545344578306</v>
      </c>
      <c r="U3053" s="168">
        <v>2931.1474999999978</v>
      </c>
      <c r="V3053" s="168">
        <v>13985.526984819275</v>
      </c>
      <c r="W3053" s="168">
        <v>2520.6210585542167</v>
      </c>
      <c r="X3053" s="168">
        <v>11146.449343961447</v>
      </c>
      <c r="Y3053" s="168">
        <v>0</v>
      </c>
      <c r="Z3053" s="168">
        <v>117.13829975903606</v>
      </c>
      <c r="AA3053" s="168">
        <v>754.55261385542155</v>
      </c>
      <c r="AB3053" s="168">
        <v>303.2222421686746</v>
      </c>
      <c r="AC3053" s="168">
        <v>3942.7403395180731</v>
      </c>
      <c r="AD3053" s="168">
        <v>1194.1577065060244</v>
      </c>
      <c r="AE3053" s="168">
        <v>0</v>
      </c>
      <c r="AF3053" s="168">
        <v>10988.023951807229</v>
      </c>
      <c r="AG3053" s="168">
        <v>6277.1827373493961</v>
      </c>
      <c r="AH3053" s="43">
        <v>91479.550699302825</v>
      </c>
    </row>
    <row r="3054" spans="1:34">
      <c r="A3054" s="52">
        <v>0</v>
      </c>
      <c r="D3054" s="62">
        <v>2030</v>
      </c>
      <c r="E3054" s="62">
        <v>7</v>
      </c>
      <c r="F3054" s="62">
        <v>2031</v>
      </c>
      <c r="G3054" s="62">
        <v>2031</v>
      </c>
      <c r="H3054" s="168">
        <v>740.91276144578387</v>
      </c>
      <c r="I3054" s="168">
        <v>893.3884659036147</v>
      </c>
      <c r="J3054" s="168">
        <v>472.73684048192763</v>
      </c>
      <c r="K3054" s="168">
        <v>9861.9082130522074</v>
      </c>
      <c r="L3054" s="168">
        <v>3840.3073698795179</v>
      </c>
      <c r="M3054" s="168">
        <v>270.45959096385542</v>
      </c>
      <c r="N3054" s="168">
        <v>16812.916246626493</v>
      </c>
      <c r="O3054" s="168">
        <v>865.12841048192763</v>
      </c>
      <c r="P3054" s="168">
        <v>864.14760265060249</v>
      </c>
      <c r="Q3054" s="168">
        <v>1286.7664013253011</v>
      </c>
      <c r="R3054" s="168">
        <v>0</v>
      </c>
      <c r="S3054" s="168">
        <v>1727.1214445783128</v>
      </c>
      <c r="T3054" s="168">
        <v>2975.3362322891562</v>
      </c>
      <c r="U3054" s="168">
        <v>2988.1975000000034</v>
      </c>
      <c r="V3054" s="168">
        <v>16250.136168433733</v>
      </c>
      <c r="W3054" s="168">
        <v>2957.1329765060227</v>
      </c>
      <c r="X3054" s="168">
        <v>11640.237627074699</v>
      </c>
      <c r="Y3054" s="168">
        <v>0</v>
      </c>
      <c r="Z3054" s="168">
        <v>180.38410891566267</v>
      </c>
      <c r="AA3054" s="168">
        <v>944.27375144578332</v>
      </c>
      <c r="AB3054" s="168">
        <v>328.51796204819277</v>
      </c>
      <c r="AC3054" s="168">
        <v>4945.660301204819</v>
      </c>
      <c r="AD3054" s="168">
        <v>1303.2108448192773</v>
      </c>
      <c r="AE3054" s="168">
        <v>0</v>
      </c>
      <c r="AF3054" s="168">
        <v>11881.24396337349</v>
      </c>
      <c r="AG3054" s="168">
        <v>7550.8912539759058</v>
      </c>
      <c r="AH3054" s="43">
        <v>101581.01603747628</v>
      </c>
    </row>
    <row r="3055" spans="1:34">
      <c r="A3055" s="52">
        <v>0</v>
      </c>
      <c r="D3055" s="62">
        <v>2030</v>
      </c>
      <c r="E3055" s="62">
        <v>8</v>
      </c>
      <c r="F3055" s="62">
        <v>2031</v>
      </c>
      <c r="G3055" s="62">
        <v>2031</v>
      </c>
      <c r="H3055" s="168">
        <v>787.94619409638449</v>
      </c>
      <c r="I3055" s="168">
        <v>948.18344963855407</v>
      </c>
      <c r="J3055" s="168">
        <v>508.31484578313263</v>
      </c>
      <c r="K3055" s="168">
        <v>9817.8143649799167</v>
      </c>
      <c r="L3055" s="168">
        <v>3965.3509818072266</v>
      </c>
      <c r="M3055" s="168">
        <v>257.28476204819276</v>
      </c>
      <c r="N3055" s="168">
        <v>16615.717941084342</v>
      </c>
      <c r="O3055" s="168">
        <v>872.85543373493977</v>
      </c>
      <c r="P3055" s="168">
        <v>939.74157951807229</v>
      </c>
      <c r="Q3055" s="168">
        <v>1237.2617532530121</v>
      </c>
      <c r="R3055" s="168">
        <v>0</v>
      </c>
      <c r="S3055" s="168">
        <v>1694.1149609638551</v>
      </c>
      <c r="T3055" s="168">
        <v>3083.9933963855424</v>
      </c>
      <c r="U3055" s="168">
        <v>3089.2575000000047</v>
      </c>
      <c r="V3055" s="168">
        <v>16565.002204578301</v>
      </c>
      <c r="W3055" s="168">
        <v>3026.3861110843372</v>
      </c>
      <c r="X3055" s="168">
        <v>12212.341793799993</v>
      </c>
      <c r="Y3055" s="168">
        <v>0</v>
      </c>
      <c r="Z3055" s="168">
        <v>230.57963566265059</v>
      </c>
      <c r="AA3055" s="168">
        <v>961.51309060240976</v>
      </c>
      <c r="AB3055" s="168">
        <v>333.34862855421693</v>
      </c>
      <c r="AC3055" s="168">
        <v>5027.7882359036157</v>
      </c>
      <c r="AD3055" s="168">
        <v>1218.57837373494</v>
      </c>
      <c r="AE3055" s="168">
        <v>0</v>
      </c>
      <c r="AF3055" s="168">
        <v>11923.778249638557</v>
      </c>
      <c r="AG3055" s="168">
        <v>7413.8514853012057</v>
      </c>
      <c r="AH3055" s="43">
        <v>102731.00497215342</v>
      </c>
    </row>
    <row r="3056" spans="1:34">
      <c r="A3056" s="52">
        <v>0</v>
      </c>
      <c r="D3056" s="62">
        <v>2030</v>
      </c>
      <c r="E3056" s="62">
        <v>9</v>
      </c>
      <c r="F3056" s="62">
        <v>2031</v>
      </c>
      <c r="G3056" s="62">
        <v>2031</v>
      </c>
      <c r="H3056" s="168">
        <v>593.63819048192681</v>
      </c>
      <c r="I3056" s="168">
        <v>920.00317228915708</v>
      </c>
      <c r="J3056" s="168">
        <v>478.56958530120505</v>
      </c>
      <c r="K3056" s="168">
        <v>9343.5975083534122</v>
      </c>
      <c r="L3056" s="168">
        <v>3558.180501686747</v>
      </c>
      <c r="M3056" s="168">
        <v>224.14544457831323</v>
      </c>
      <c r="N3056" s="168">
        <v>14705.359356144583</v>
      </c>
      <c r="O3056" s="168">
        <v>852.88758156626534</v>
      </c>
      <c r="P3056" s="168">
        <v>801.15262192771092</v>
      </c>
      <c r="Q3056" s="168">
        <v>1157.8652771084342</v>
      </c>
      <c r="R3056" s="168">
        <v>0</v>
      </c>
      <c r="S3056" s="168">
        <v>1571.7295340963856</v>
      </c>
      <c r="T3056" s="168">
        <v>2868.9360419277123</v>
      </c>
      <c r="U3056" s="168">
        <v>2902.2149999999974</v>
      </c>
      <c r="V3056" s="168">
        <v>14958.755033132533</v>
      </c>
      <c r="W3056" s="168">
        <v>2726.9326615662653</v>
      </c>
      <c r="X3056" s="168">
        <v>11565.903907036147</v>
      </c>
      <c r="Y3056" s="168">
        <v>0</v>
      </c>
      <c r="Z3056" s="168">
        <v>212.76026987951798</v>
      </c>
      <c r="AA3056" s="168">
        <v>934.10696168674724</v>
      </c>
      <c r="AB3056" s="168">
        <v>310.82727795180739</v>
      </c>
      <c r="AC3056" s="168">
        <v>4437.9058436144569</v>
      </c>
      <c r="AD3056" s="168">
        <v>1262.7681525301202</v>
      </c>
      <c r="AE3056" s="168">
        <v>0</v>
      </c>
      <c r="AF3056" s="168">
        <v>11019.924666506024</v>
      </c>
      <c r="AG3056" s="168">
        <v>6627.3954795180698</v>
      </c>
      <c r="AH3056" s="43">
        <v>94035.560068883526</v>
      </c>
    </row>
    <row r="3057" spans="1:34">
      <c r="A3057" s="52">
        <v>0</v>
      </c>
      <c r="D3057" s="62">
        <v>2030</v>
      </c>
      <c r="E3057" s="62">
        <v>10</v>
      </c>
      <c r="F3057" s="62">
        <v>2031</v>
      </c>
      <c r="G3057" s="62">
        <v>2031</v>
      </c>
      <c r="H3057" s="168">
        <v>368.64041807228961</v>
      </c>
      <c r="I3057" s="168">
        <v>813.91271638554167</v>
      </c>
      <c r="J3057" s="168">
        <v>659.62386048192741</v>
      </c>
      <c r="K3057" s="168">
        <v>8145.5759758232934</v>
      </c>
      <c r="L3057" s="168">
        <v>3128.760268554217</v>
      </c>
      <c r="M3057" s="168">
        <v>236.30904759036139</v>
      </c>
      <c r="N3057" s="168">
        <v>11118.815174096388</v>
      </c>
      <c r="O3057" s="168">
        <v>699.49469421686752</v>
      </c>
      <c r="P3057" s="168">
        <v>631.86357879518062</v>
      </c>
      <c r="Q3057" s="168">
        <v>990.56555951807218</v>
      </c>
      <c r="R3057" s="168">
        <v>0</v>
      </c>
      <c r="S3057" s="168">
        <v>1446.5663338554218</v>
      </c>
      <c r="T3057" s="168">
        <v>4325.0065257831329</v>
      </c>
      <c r="U3057" s="168">
        <v>2850.0549999999953</v>
      </c>
      <c r="V3057" s="168">
        <v>9586.6871563855439</v>
      </c>
      <c r="W3057" s="168">
        <v>2063.8399304819277</v>
      </c>
      <c r="X3057" s="168">
        <v>10656.64322442169</v>
      </c>
      <c r="Y3057" s="168">
        <v>0</v>
      </c>
      <c r="Z3057" s="168">
        <v>92.516520481927699</v>
      </c>
      <c r="AA3057" s="168">
        <v>859.4031586746986</v>
      </c>
      <c r="AB3057" s="168">
        <v>297.34710722891572</v>
      </c>
      <c r="AC3057" s="168">
        <v>3243.7536836144568</v>
      </c>
      <c r="AD3057" s="168">
        <v>1184.9838050602414</v>
      </c>
      <c r="AE3057" s="168">
        <v>0</v>
      </c>
      <c r="AF3057" s="168">
        <v>10090.077908433736</v>
      </c>
      <c r="AG3057" s="168">
        <v>4719.4973667469894</v>
      </c>
      <c r="AH3057" s="43">
        <v>78209.939014702817</v>
      </c>
    </row>
    <row r="3058" spans="1:34">
      <c r="A3058" s="52">
        <v>0</v>
      </c>
      <c r="D3058" s="62">
        <v>2030</v>
      </c>
      <c r="E3058" s="62">
        <v>11</v>
      </c>
      <c r="F3058" s="62">
        <v>2031</v>
      </c>
      <c r="G3058" s="62">
        <v>2031</v>
      </c>
      <c r="H3058" s="168">
        <v>466.52080493975842</v>
      </c>
      <c r="I3058" s="168">
        <v>709.84829349397569</v>
      </c>
      <c r="J3058" s="168">
        <v>640.07294096385544</v>
      </c>
      <c r="K3058" s="168">
        <v>6871.0141787148577</v>
      </c>
      <c r="L3058" s="168">
        <v>2888.9079310843376</v>
      </c>
      <c r="M3058" s="168">
        <v>229.66384879518066</v>
      </c>
      <c r="N3058" s="168">
        <v>7548.117284457835</v>
      </c>
      <c r="O3058" s="168">
        <v>621.68892542168669</v>
      </c>
      <c r="P3058" s="168">
        <v>433.07055734939775</v>
      </c>
      <c r="Q3058" s="168">
        <v>860.60108963855441</v>
      </c>
      <c r="R3058" s="168">
        <v>0</v>
      </c>
      <c r="S3058" s="168">
        <v>1274.18098626506</v>
      </c>
      <c r="T3058" s="168">
        <v>3182.3329662650613</v>
      </c>
      <c r="U3058" s="168">
        <v>2650.3800000000028</v>
      </c>
      <c r="V3058" s="168">
        <v>7977.2609134939757</v>
      </c>
      <c r="W3058" s="168">
        <v>1601.7501997590361</v>
      </c>
      <c r="X3058" s="168">
        <v>8471.7628104313262</v>
      </c>
      <c r="Y3058" s="168">
        <v>0</v>
      </c>
      <c r="Z3058" s="168">
        <v>9.2239248192771086</v>
      </c>
      <c r="AA3058" s="168">
        <v>772.67602168674694</v>
      </c>
      <c r="AB3058" s="168">
        <v>264.83802722891562</v>
      </c>
      <c r="AC3058" s="168">
        <v>2391.3016898795186</v>
      </c>
      <c r="AD3058" s="168">
        <v>1018.3030604819273</v>
      </c>
      <c r="AE3058" s="168">
        <v>0</v>
      </c>
      <c r="AF3058" s="168">
        <v>8684.0834457831297</v>
      </c>
      <c r="AG3058" s="168">
        <v>3833.3068626506038</v>
      </c>
      <c r="AH3058" s="43">
        <v>63400.906763604027</v>
      </c>
    </row>
    <row r="3059" spans="1:34">
      <c r="A3059" s="52">
        <v>0</v>
      </c>
      <c r="D3059" s="62">
        <v>2030</v>
      </c>
      <c r="E3059" s="62">
        <v>12</v>
      </c>
      <c r="F3059" s="62">
        <v>2031</v>
      </c>
      <c r="G3059" s="62">
        <v>2031</v>
      </c>
      <c r="H3059" s="168">
        <v>511.55667867469856</v>
      </c>
      <c r="I3059" s="168">
        <v>586.99701903614471</v>
      </c>
      <c r="J3059" s="168">
        <v>420.56444289156644</v>
      </c>
      <c r="K3059" s="168">
        <v>5267.8284195582301</v>
      </c>
      <c r="L3059" s="168">
        <v>2728.2647143373483</v>
      </c>
      <c r="M3059" s="168">
        <v>228.88376024096394</v>
      </c>
      <c r="N3059" s="168">
        <v>4762.6912186746995</v>
      </c>
      <c r="O3059" s="168">
        <v>511.36845481927702</v>
      </c>
      <c r="P3059" s="168">
        <v>330.92299999999994</v>
      </c>
      <c r="Q3059" s="168">
        <v>751.54908445783121</v>
      </c>
      <c r="R3059" s="168">
        <v>0</v>
      </c>
      <c r="S3059" s="168">
        <v>1000.8154066265063</v>
      </c>
      <c r="T3059" s="168">
        <v>2288.5713672289162</v>
      </c>
      <c r="U3059" s="168">
        <v>2676.8674999999953</v>
      </c>
      <c r="V3059" s="168">
        <v>6222.0707668674677</v>
      </c>
      <c r="W3059" s="168">
        <v>1151.484174939759</v>
      </c>
      <c r="X3059" s="168">
        <v>6008.1309462963864</v>
      </c>
      <c r="Y3059" s="168">
        <v>0</v>
      </c>
      <c r="Z3059" s="168">
        <v>22.477540240963862</v>
      </c>
      <c r="AA3059" s="168">
        <v>406.05274228915675</v>
      </c>
      <c r="AB3059" s="168">
        <v>171.29282313253015</v>
      </c>
      <c r="AC3059" s="168">
        <v>1685.1213462650601</v>
      </c>
      <c r="AD3059" s="168">
        <v>913.77226795180729</v>
      </c>
      <c r="AE3059" s="168">
        <v>0</v>
      </c>
      <c r="AF3059" s="168">
        <v>7997.6273257831363</v>
      </c>
      <c r="AG3059" s="168">
        <v>2262.6788472289159</v>
      </c>
      <c r="AH3059" s="43">
        <v>48907.589847541356</v>
      </c>
    </row>
    <row r="3060" spans="1:34">
      <c r="G3060" s="62"/>
      <c r="H3060" s="62"/>
      <c r="I3060" s="62"/>
      <c r="J3060" s="62"/>
      <c r="K3060" s="62"/>
      <c r="L3060" s="62"/>
      <c r="M3060" s="62"/>
      <c r="N3060" s="62"/>
      <c r="O3060" s="62"/>
      <c r="P3060" s="62"/>
      <c r="Q3060" s="62"/>
      <c r="R3060" s="62"/>
      <c r="S3060" s="62"/>
      <c r="T3060" s="62"/>
      <c r="U3060" s="62"/>
      <c r="V3060" s="62"/>
      <c r="W3060" s="62"/>
      <c r="X3060" s="62"/>
      <c r="Y3060" s="62"/>
      <c r="Z3060" s="62"/>
      <c r="AA3060" s="62"/>
      <c r="AB3060" s="62"/>
      <c r="AC3060" s="62"/>
      <c r="AD3060" s="62"/>
      <c r="AE3060" s="62"/>
      <c r="AF3060" s="62"/>
      <c r="AG3060" s="62"/>
      <c r="AH3060" s="43"/>
    </row>
    <row r="3061" spans="1:34">
      <c r="G3061" s="62"/>
      <c r="H3061" s="62"/>
      <c r="I3061" s="62"/>
      <c r="J3061" s="62"/>
      <c r="K3061" s="62"/>
      <c r="L3061" s="62"/>
      <c r="M3061" s="62"/>
      <c r="N3061" s="62"/>
      <c r="O3061" s="62"/>
      <c r="P3061" s="62"/>
      <c r="Q3061" s="62"/>
      <c r="R3061" s="62"/>
      <c r="S3061" s="62"/>
      <c r="T3061" s="62"/>
      <c r="U3061" s="62"/>
      <c r="V3061" s="62"/>
      <c r="W3061" s="62"/>
      <c r="X3061" s="62"/>
      <c r="Y3061" s="62"/>
      <c r="Z3061" s="62"/>
      <c r="AA3061" s="62"/>
      <c r="AB3061" s="62"/>
      <c r="AC3061" s="62"/>
      <c r="AD3061" s="62"/>
      <c r="AE3061" s="62"/>
      <c r="AF3061" s="62"/>
      <c r="AG3061" s="62"/>
      <c r="AH3061" s="43"/>
    </row>
    <row r="3063" spans="1:34" ht="15.75">
      <c r="D3063" s="54" t="s">
        <v>186</v>
      </c>
    </row>
    <row r="3064" spans="1:34" ht="15.75">
      <c r="D3064" s="60" t="s">
        <v>45</v>
      </c>
      <c r="E3064" s="60" t="s">
        <v>46</v>
      </c>
      <c r="F3064" s="60" t="s">
        <v>157</v>
      </c>
      <c r="G3064" s="60" t="s">
        <v>47</v>
      </c>
      <c r="H3064" s="61" t="s">
        <v>48</v>
      </c>
      <c r="I3064" s="61" t="s">
        <v>49</v>
      </c>
      <c r="J3064" s="61" t="s">
        <v>50</v>
      </c>
      <c r="K3064" s="61" t="s">
        <v>51</v>
      </c>
      <c r="L3064" s="61" t="s">
        <v>52</v>
      </c>
      <c r="M3064" s="61" t="s">
        <v>53</v>
      </c>
      <c r="N3064" s="61" t="s">
        <v>54</v>
      </c>
      <c r="O3064" s="61" t="s">
        <v>55</v>
      </c>
      <c r="P3064" s="61" t="s">
        <v>56</v>
      </c>
      <c r="Q3064" s="61" t="s">
        <v>57</v>
      </c>
      <c r="R3064" s="61" t="s">
        <v>58</v>
      </c>
      <c r="S3064" s="61" t="s">
        <v>59</v>
      </c>
      <c r="T3064" s="61" t="s">
        <v>60</v>
      </c>
      <c r="U3064" s="61" t="s">
        <v>61</v>
      </c>
      <c r="V3064" s="61" t="s">
        <v>62</v>
      </c>
      <c r="W3064" s="61" t="s">
        <v>63</v>
      </c>
      <c r="X3064" s="61" t="s">
        <v>64</v>
      </c>
      <c r="Y3064" s="61" t="s">
        <v>65</v>
      </c>
      <c r="Z3064" s="61" t="s">
        <v>66</v>
      </c>
      <c r="AA3064" s="61" t="s">
        <v>67</v>
      </c>
      <c r="AB3064" s="61" t="s">
        <v>68</v>
      </c>
      <c r="AC3064" s="61" t="s">
        <v>69</v>
      </c>
      <c r="AD3064" s="61" t="s">
        <v>70</v>
      </c>
      <c r="AE3064" s="61" t="s">
        <v>71</v>
      </c>
      <c r="AF3064" s="61" t="s">
        <v>72</v>
      </c>
      <c r="AG3064" s="61" t="s">
        <v>73</v>
      </c>
      <c r="AH3064" s="61" t="s">
        <v>74</v>
      </c>
    </row>
    <row r="3065" spans="1:34">
      <c r="A3065" s="52">
        <v>0</v>
      </c>
      <c r="D3065" s="62">
        <v>1989</v>
      </c>
      <c r="E3065" s="62">
        <v>1</v>
      </c>
      <c r="F3065" s="62">
        <v>1989</v>
      </c>
      <c r="G3065" s="62">
        <v>1989</v>
      </c>
      <c r="H3065" s="167">
        <v>0</v>
      </c>
      <c r="I3065" s="167">
        <v>0</v>
      </c>
      <c r="J3065" s="167">
        <v>0</v>
      </c>
      <c r="K3065" s="167">
        <v>0</v>
      </c>
      <c r="L3065" s="167">
        <v>9476.6</v>
      </c>
      <c r="M3065" s="167">
        <v>0</v>
      </c>
      <c r="N3065" s="167">
        <v>0</v>
      </c>
      <c r="O3065" s="167">
        <v>0</v>
      </c>
      <c r="P3065" s="167">
        <v>0</v>
      </c>
      <c r="Q3065" s="167">
        <v>0</v>
      </c>
      <c r="R3065" s="167">
        <v>3214.5</v>
      </c>
      <c r="S3065" s="167">
        <v>0</v>
      </c>
      <c r="T3065" s="167">
        <v>0</v>
      </c>
      <c r="U3065" s="167">
        <v>0</v>
      </c>
      <c r="V3065" s="167">
        <v>515.29999999999995</v>
      </c>
      <c r="W3065" s="167">
        <v>0</v>
      </c>
      <c r="X3065" s="167">
        <v>5220</v>
      </c>
      <c r="Y3065" s="167">
        <v>0</v>
      </c>
      <c r="Z3065" s="167">
        <v>0</v>
      </c>
      <c r="AA3065" s="167">
        <v>0</v>
      </c>
      <c r="AB3065" s="167">
        <v>0</v>
      </c>
      <c r="AC3065" s="167">
        <v>0</v>
      </c>
      <c r="AD3065" s="167">
        <v>0</v>
      </c>
      <c r="AE3065" s="167">
        <v>9321.7000000000007</v>
      </c>
      <c r="AF3065" s="167">
        <v>0</v>
      </c>
      <c r="AG3065" s="167">
        <v>173</v>
      </c>
      <c r="AH3065" s="43">
        <v>27921.100000000002</v>
      </c>
    </row>
    <row r="3066" spans="1:34">
      <c r="A3066" s="52">
        <v>0</v>
      </c>
      <c r="D3066" s="62">
        <v>1989</v>
      </c>
      <c r="E3066" s="62">
        <v>2</v>
      </c>
      <c r="F3066" s="62">
        <v>1989</v>
      </c>
      <c r="G3066" s="62">
        <v>1989</v>
      </c>
      <c r="H3066" s="167">
        <v>0</v>
      </c>
      <c r="I3066" s="167">
        <v>0</v>
      </c>
      <c r="J3066" s="167">
        <v>0</v>
      </c>
      <c r="K3066" s="167">
        <v>0</v>
      </c>
      <c r="L3066" s="167">
        <v>9091.6</v>
      </c>
      <c r="M3066" s="167">
        <v>0</v>
      </c>
      <c r="N3066" s="167">
        <v>0</v>
      </c>
      <c r="O3066" s="167">
        <v>0</v>
      </c>
      <c r="P3066" s="167">
        <v>0</v>
      </c>
      <c r="Q3066" s="167">
        <v>0</v>
      </c>
      <c r="R3066" s="167">
        <v>3291.6</v>
      </c>
      <c r="S3066" s="167">
        <v>0</v>
      </c>
      <c r="T3066" s="167">
        <v>0</v>
      </c>
      <c r="U3066" s="167">
        <v>0</v>
      </c>
      <c r="V3066" s="167">
        <v>67</v>
      </c>
      <c r="W3066" s="167">
        <v>0</v>
      </c>
      <c r="X3066" s="167">
        <v>4870</v>
      </c>
      <c r="Y3066" s="167">
        <v>0</v>
      </c>
      <c r="Z3066" s="167">
        <v>0</v>
      </c>
      <c r="AA3066" s="167">
        <v>0</v>
      </c>
      <c r="AB3066" s="167">
        <v>0</v>
      </c>
      <c r="AC3066" s="167">
        <v>0</v>
      </c>
      <c r="AD3066" s="167">
        <v>0</v>
      </c>
      <c r="AE3066" s="167">
        <v>9410.9</v>
      </c>
      <c r="AF3066" s="167">
        <v>0</v>
      </c>
      <c r="AG3066" s="167">
        <v>173</v>
      </c>
      <c r="AH3066" s="43">
        <v>26904.1</v>
      </c>
    </row>
    <row r="3067" spans="1:34">
      <c r="A3067" s="52">
        <v>0</v>
      </c>
      <c r="D3067" s="62">
        <v>1989</v>
      </c>
      <c r="E3067" s="62">
        <v>3</v>
      </c>
      <c r="F3067" s="62">
        <v>1989</v>
      </c>
      <c r="G3067" s="62">
        <v>1989</v>
      </c>
      <c r="H3067" s="167">
        <v>29.7</v>
      </c>
      <c r="I3067" s="167">
        <v>0</v>
      </c>
      <c r="J3067" s="167">
        <v>0</v>
      </c>
      <c r="K3067" s="167">
        <v>0</v>
      </c>
      <c r="L3067" s="167">
        <v>1049.2</v>
      </c>
      <c r="M3067" s="167">
        <v>0</v>
      </c>
      <c r="N3067" s="167">
        <v>0</v>
      </c>
      <c r="O3067" s="167">
        <v>0</v>
      </c>
      <c r="P3067" s="167">
        <v>0</v>
      </c>
      <c r="Q3067" s="167">
        <v>0</v>
      </c>
      <c r="R3067" s="167">
        <v>3416.9</v>
      </c>
      <c r="S3067" s="167">
        <v>0</v>
      </c>
      <c r="T3067" s="167">
        <v>0</v>
      </c>
      <c r="U3067" s="167">
        <v>2304.9</v>
      </c>
      <c r="V3067" s="167">
        <v>0</v>
      </c>
      <c r="W3067" s="167">
        <v>0</v>
      </c>
      <c r="X3067" s="167">
        <v>7155.3</v>
      </c>
      <c r="Y3067" s="167">
        <v>0</v>
      </c>
      <c r="Z3067" s="167">
        <v>0</v>
      </c>
      <c r="AA3067" s="167">
        <v>0</v>
      </c>
      <c r="AB3067" s="167">
        <v>0</v>
      </c>
      <c r="AC3067" s="167">
        <v>0</v>
      </c>
      <c r="AD3067" s="167">
        <v>0</v>
      </c>
      <c r="AE3067" s="167">
        <v>10697.5</v>
      </c>
      <c r="AF3067" s="167">
        <v>0</v>
      </c>
      <c r="AG3067" s="167">
        <v>158</v>
      </c>
      <c r="AH3067" s="43">
        <v>24811.5</v>
      </c>
    </row>
    <row r="3068" spans="1:34">
      <c r="A3068" s="52">
        <v>0</v>
      </c>
      <c r="D3068" s="62">
        <v>1989</v>
      </c>
      <c r="E3068" s="62">
        <v>4</v>
      </c>
      <c r="F3068" s="62">
        <v>1989</v>
      </c>
      <c r="G3068" s="62">
        <v>1989</v>
      </c>
      <c r="H3068" s="167">
        <v>2.1</v>
      </c>
      <c r="I3068" s="167">
        <v>0</v>
      </c>
      <c r="J3068" s="167">
        <v>0</v>
      </c>
      <c r="K3068" s="167">
        <v>0</v>
      </c>
      <c r="L3068" s="167">
        <v>5902.9</v>
      </c>
      <c r="M3068" s="167">
        <v>0</v>
      </c>
      <c r="N3068" s="167">
        <v>0</v>
      </c>
      <c r="O3068" s="167">
        <v>0</v>
      </c>
      <c r="P3068" s="167">
        <v>0</v>
      </c>
      <c r="Q3068" s="167">
        <v>0</v>
      </c>
      <c r="R3068" s="167">
        <v>3154.6</v>
      </c>
      <c r="S3068" s="167">
        <v>0</v>
      </c>
      <c r="T3068" s="167">
        <v>0</v>
      </c>
      <c r="U3068" s="167">
        <v>17533.400000000001</v>
      </c>
      <c r="V3068" s="167">
        <v>850.6</v>
      </c>
      <c r="W3068" s="167">
        <v>0</v>
      </c>
      <c r="X3068" s="167">
        <v>11677</v>
      </c>
      <c r="Y3068" s="167">
        <v>0</v>
      </c>
      <c r="Z3068" s="167">
        <v>0</v>
      </c>
      <c r="AA3068" s="167">
        <v>0</v>
      </c>
      <c r="AB3068" s="167">
        <v>0</v>
      </c>
      <c r="AC3068" s="167">
        <v>0</v>
      </c>
      <c r="AD3068" s="167">
        <v>0</v>
      </c>
      <c r="AE3068" s="167">
        <v>6078.1</v>
      </c>
      <c r="AF3068" s="167">
        <v>0</v>
      </c>
      <c r="AG3068" s="167">
        <v>0</v>
      </c>
      <c r="AH3068" s="43">
        <v>45198.7</v>
      </c>
    </row>
    <row r="3069" spans="1:34">
      <c r="A3069" s="52">
        <v>0</v>
      </c>
      <c r="D3069" s="62">
        <v>1989</v>
      </c>
      <c r="E3069" s="62">
        <v>5</v>
      </c>
      <c r="F3069" s="62">
        <v>1989</v>
      </c>
      <c r="G3069" s="62">
        <v>1990</v>
      </c>
      <c r="H3069" s="167">
        <v>0</v>
      </c>
      <c r="I3069" s="167">
        <v>0</v>
      </c>
      <c r="J3069" s="167">
        <v>0</v>
      </c>
      <c r="K3069" s="167">
        <v>0</v>
      </c>
      <c r="L3069" s="167">
        <v>2013</v>
      </c>
      <c r="M3069" s="167">
        <v>0</v>
      </c>
      <c r="N3069" s="167">
        <v>0</v>
      </c>
      <c r="O3069" s="167">
        <v>0</v>
      </c>
      <c r="P3069" s="167">
        <v>0</v>
      </c>
      <c r="Q3069" s="167">
        <v>0</v>
      </c>
      <c r="R3069" s="167">
        <v>3166.3</v>
      </c>
      <c r="S3069" s="167">
        <v>0</v>
      </c>
      <c r="T3069" s="167">
        <v>0</v>
      </c>
      <c r="U3069" s="167">
        <v>3028.4</v>
      </c>
      <c r="V3069" s="167">
        <v>361.5</v>
      </c>
      <c r="W3069" s="167">
        <v>0</v>
      </c>
      <c r="X3069" s="167">
        <v>8785.7999999999993</v>
      </c>
      <c r="Y3069" s="167">
        <v>0</v>
      </c>
      <c r="Z3069" s="167">
        <v>0</v>
      </c>
      <c r="AA3069" s="167">
        <v>0</v>
      </c>
      <c r="AB3069" s="167">
        <v>0</v>
      </c>
      <c r="AC3069" s="167">
        <v>0</v>
      </c>
      <c r="AD3069" s="167">
        <v>0</v>
      </c>
      <c r="AE3069" s="167">
        <v>1782.7</v>
      </c>
      <c r="AF3069" s="167">
        <v>0</v>
      </c>
      <c r="AG3069" s="167">
        <v>0</v>
      </c>
      <c r="AH3069" s="43">
        <v>19137.7</v>
      </c>
    </row>
    <row r="3070" spans="1:34">
      <c r="A3070" s="52">
        <v>0</v>
      </c>
      <c r="D3070" s="62">
        <v>1989</v>
      </c>
      <c r="E3070" s="62">
        <v>6</v>
      </c>
      <c r="F3070" s="62">
        <v>1989</v>
      </c>
      <c r="G3070" s="62">
        <v>1990</v>
      </c>
      <c r="H3070" s="167">
        <v>0</v>
      </c>
      <c r="I3070" s="167">
        <v>0</v>
      </c>
      <c r="J3070" s="167">
        <v>0</v>
      </c>
      <c r="K3070" s="167">
        <v>0</v>
      </c>
      <c r="L3070" s="167">
        <v>8015.2</v>
      </c>
      <c r="M3070" s="167">
        <v>0</v>
      </c>
      <c r="N3070" s="167">
        <v>0</v>
      </c>
      <c r="O3070" s="167">
        <v>0</v>
      </c>
      <c r="P3070" s="167">
        <v>0</v>
      </c>
      <c r="Q3070" s="167">
        <v>0</v>
      </c>
      <c r="R3070" s="167">
        <v>3551</v>
      </c>
      <c r="S3070" s="167">
        <v>0</v>
      </c>
      <c r="T3070" s="167">
        <v>0</v>
      </c>
      <c r="U3070" s="167">
        <v>0</v>
      </c>
      <c r="V3070" s="167">
        <v>2024.8</v>
      </c>
      <c r="W3070" s="167">
        <v>0</v>
      </c>
      <c r="X3070" s="167">
        <v>9350</v>
      </c>
      <c r="Y3070" s="167">
        <v>0</v>
      </c>
      <c r="Z3070" s="167">
        <v>0</v>
      </c>
      <c r="AA3070" s="167">
        <v>0</v>
      </c>
      <c r="AB3070" s="167">
        <v>0</v>
      </c>
      <c r="AC3070" s="167">
        <v>0</v>
      </c>
      <c r="AD3070" s="167">
        <v>0</v>
      </c>
      <c r="AE3070" s="167">
        <v>550.1</v>
      </c>
      <c r="AF3070" s="167">
        <v>0</v>
      </c>
      <c r="AG3070" s="167">
        <v>0</v>
      </c>
      <c r="AH3070" s="43">
        <v>23491.1</v>
      </c>
    </row>
    <row r="3071" spans="1:34">
      <c r="A3071" s="52">
        <v>0</v>
      </c>
      <c r="D3071" s="62">
        <v>1989</v>
      </c>
      <c r="E3071" s="62">
        <v>7</v>
      </c>
      <c r="F3071" s="62">
        <v>1990</v>
      </c>
      <c r="G3071" s="62">
        <v>1990</v>
      </c>
      <c r="H3071" s="167">
        <v>539.4</v>
      </c>
      <c r="I3071" s="167">
        <v>0</v>
      </c>
      <c r="J3071" s="167">
        <v>0</v>
      </c>
      <c r="K3071" s="167">
        <v>0</v>
      </c>
      <c r="L3071" s="167">
        <v>7418.7</v>
      </c>
      <c r="M3071" s="167">
        <v>0</v>
      </c>
      <c r="N3071" s="167">
        <v>0</v>
      </c>
      <c r="O3071" s="167">
        <v>0</v>
      </c>
      <c r="P3071" s="167">
        <v>0</v>
      </c>
      <c r="Q3071" s="167">
        <v>0</v>
      </c>
      <c r="R3071" s="167">
        <v>3776.4</v>
      </c>
      <c r="S3071" s="167">
        <v>0</v>
      </c>
      <c r="T3071" s="167">
        <v>0</v>
      </c>
      <c r="U3071" s="167">
        <v>16532.7</v>
      </c>
      <c r="V3071" s="167">
        <v>10981.1</v>
      </c>
      <c r="W3071" s="167">
        <v>0</v>
      </c>
      <c r="X3071" s="167">
        <v>28380.400000000001</v>
      </c>
      <c r="Y3071" s="167">
        <v>0</v>
      </c>
      <c r="Z3071" s="167">
        <v>0</v>
      </c>
      <c r="AA3071" s="167">
        <v>0</v>
      </c>
      <c r="AB3071" s="167">
        <v>0</v>
      </c>
      <c r="AC3071" s="167">
        <v>0</v>
      </c>
      <c r="AD3071" s="167">
        <v>0</v>
      </c>
      <c r="AE3071" s="167">
        <v>0</v>
      </c>
      <c r="AF3071" s="167">
        <v>0</v>
      </c>
      <c r="AG3071" s="167">
        <v>800</v>
      </c>
      <c r="AH3071" s="43">
        <v>68428.700000000012</v>
      </c>
    </row>
    <row r="3072" spans="1:34">
      <c r="A3072" s="52">
        <v>0</v>
      </c>
      <c r="D3072" s="62">
        <v>1989</v>
      </c>
      <c r="E3072" s="62">
        <v>8</v>
      </c>
      <c r="F3072" s="62">
        <v>1990</v>
      </c>
      <c r="G3072" s="62">
        <v>1990</v>
      </c>
      <c r="H3072" s="167">
        <v>460.6</v>
      </c>
      <c r="I3072" s="167">
        <v>0</v>
      </c>
      <c r="J3072" s="167">
        <v>0</v>
      </c>
      <c r="K3072" s="167">
        <v>0</v>
      </c>
      <c r="L3072" s="167">
        <v>529.79999999999995</v>
      </c>
      <c r="M3072" s="167">
        <v>0</v>
      </c>
      <c r="N3072" s="167">
        <v>0</v>
      </c>
      <c r="O3072" s="167">
        <v>0</v>
      </c>
      <c r="P3072" s="167">
        <v>0</v>
      </c>
      <c r="Q3072" s="167">
        <v>0</v>
      </c>
      <c r="R3072" s="167">
        <v>3595.1</v>
      </c>
      <c r="S3072" s="167">
        <v>0</v>
      </c>
      <c r="T3072" s="167">
        <v>0</v>
      </c>
      <c r="U3072" s="167">
        <v>17274.8</v>
      </c>
      <c r="V3072" s="167">
        <v>3193.1</v>
      </c>
      <c r="W3072" s="167">
        <v>0</v>
      </c>
      <c r="X3072" s="167">
        <v>26384</v>
      </c>
      <c r="Y3072" s="167">
        <v>0</v>
      </c>
      <c r="Z3072" s="167">
        <v>0</v>
      </c>
      <c r="AA3072" s="167">
        <v>0</v>
      </c>
      <c r="AB3072" s="167">
        <v>0</v>
      </c>
      <c r="AC3072" s="167">
        <v>0</v>
      </c>
      <c r="AD3072" s="167">
        <v>0</v>
      </c>
      <c r="AE3072" s="167">
        <v>0</v>
      </c>
      <c r="AF3072" s="167">
        <v>0</v>
      </c>
      <c r="AG3072" s="167">
        <v>0</v>
      </c>
      <c r="AH3072" s="43">
        <v>51437.399999999994</v>
      </c>
    </row>
    <row r="3073" spans="1:34">
      <c r="A3073" s="52">
        <v>0</v>
      </c>
      <c r="D3073" s="62">
        <v>1989</v>
      </c>
      <c r="E3073" s="62">
        <v>9</v>
      </c>
      <c r="F3073" s="62">
        <v>1990</v>
      </c>
      <c r="G3073" s="62">
        <v>1990</v>
      </c>
      <c r="H3073" s="167">
        <v>0</v>
      </c>
      <c r="I3073" s="167">
        <v>0</v>
      </c>
      <c r="J3073" s="167">
        <v>0</v>
      </c>
      <c r="K3073" s="167">
        <v>0</v>
      </c>
      <c r="L3073" s="167">
        <v>0</v>
      </c>
      <c r="M3073" s="167">
        <v>0</v>
      </c>
      <c r="N3073" s="167">
        <v>0</v>
      </c>
      <c r="O3073" s="167">
        <v>0</v>
      </c>
      <c r="P3073" s="167">
        <v>0</v>
      </c>
      <c r="Q3073" s="167">
        <v>0</v>
      </c>
      <c r="R3073" s="167">
        <v>3750.7</v>
      </c>
      <c r="S3073" s="167">
        <v>0</v>
      </c>
      <c r="T3073" s="167">
        <v>0</v>
      </c>
      <c r="U3073" s="167">
        <v>10629.9</v>
      </c>
      <c r="V3073" s="167">
        <v>212.7</v>
      </c>
      <c r="W3073" s="167">
        <v>0</v>
      </c>
      <c r="X3073" s="167">
        <v>23763.599999999999</v>
      </c>
      <c r="Y3073" s="167">
        <v>0</v>
      </c>
      <c r="Z3073" s="167">
        <v>0</v>
      </c>
      <c r="AA3073" s="167">
        <v>0</v>
      </c>
      <c r="AB3073" s="167">
        <v>0</v>
      </c>
      <c r="AC3073" s="167">
        <v>0</v>
      </c>
      <c r="AD3073" s="167">
        <v>0</v>
      </c>
      <c r="AE3073" s="167">
        <v>0</v>
      </c>
      <c r="AF3073" s="167">
        <v>0</v>
      </c>
      <c r="AG3073" s="167">
        <v>0</v>
      </c>
      <c r="AH3073" s="43">
        <v>38356.899999999994</v>
      </c>
    </row>
    <row r="3074" spans="1:34">
      <c r="A3074" s="52">
        <v>0</v>
      </c>
      <c r="D3074" s="62">
        <v>1989</v>
      </c>
      <c r="E3074" s="62">
        <v>10</v>
      </c>
      <c r="F3074" s="62">
        <v>1990</v>
      </c>
      <c r="G3074" s="62">
        <v>1990</v>
      </c>
      <c r="H3074" s="167">
        <v>0</v>
      </c>
      <c r="I3074" s="167">
        <v>0</v>
      </c>
      <c r="J3074" s="167">
        <v>0</v>
      </c>
      <c r="K3074" s="167">
        <v>0</v>
      </c>
      <c r="L3074" s="167">
        <v>0</v>
      </c>
      <c r="M3074" s="167">
        <v>0</v>
      </c>
      <c r="N3074" s="167">
        <v>0</v>
      </c>
      <c r="O3074" s="167">
        <v>0</v>
      </c>
      <c r="P3074" s="167">
        <v>0</v>
      </c>
      <c r="Q3074" s="167">
        <v>0</v>
      </c>
      <c r="R3074" s="167">
        <v>8164.5</v>
      </c>
      <c r="S3074" s="167">
        <v>0</v>
      </c>
      <c r="T3074" s="167">
        <v>0</v>
      </c>
      <c r="U3074" s="167">
        <v>18188.7</v>
      </c>
      <c r="V3074" s="167">
        <v>104</v>
      </c>
      <c r="W3074" s="167">
        <v>0</v>
      </c>
      <c r="X3074" s="167">
        <v>3238.7</v>
      </c>
      <c r="Y3074" s="167">
        <v>0</v>
      </c>
      <c r="Z3074" s="167">
        <v>0</v>
      </c>
      <c r="AA3074" s="167">
        <v>0</v>
      </c>
      <c r="AB3074" s="167">
        <v>0</v>
      </c>
      <c r="AC3074" s="167">
        <v>0</v>
      </c>
      <c r="AD3074" s="167">
        <v>0</v>
      </c>
      <c r="AE3074" s="167">
        <v>0</v>
      </c>
      <c r="AF3074" s="167">
        <v>0</v>
      </c>
      <c r="AG3074" s="167">
        <v>0</v>
      </c>
      <c r="AH3074" s="43">
        <v>29695.9</v>
      </c>
    </row>
    <row r="3075" spans="1:34">
      <c r="A3075" s="52">
        <v>0</v>
      </c>
      <c r="D3075" s="62">
        <v>1989</v>
      </c>
      <c r="E3075" s="62">
        <v>11</v>
      </c>
      <c r="F3075" s="62">
        <v>1990</v>
      </c>
      <c r="G3075" s="62">
        <v>1990</v>
      </c>
      <c r="H3075" s="167">
        <v>0</v>
      </c>
      <c r="I3075" s="167">
        <v>0</v>
      </c>
      <c r="J3075" s="167">
        <v>0</v>
      </c>
      <c r="K3075" s="167">
        <v>0</v>
      </c>
      <c r="L3075" s="167">
        <v>0</v>
      </c>
      <c r="M3075" s="167">
        <v>0</v>
      </c>
      <c r="N3075" s="167">
        <v>0</v>
      </c>
      <c r="O3075" s="167">
        <v>0</v>
      </c>
      <c r="P3075" s="167">
        <v>0</v>
      </c>
      <c r="Q3075" s="167">
        <v>0</v>
      </c>
      <c r="R3075" s="167">
        <v>3311.3</v>
      </c>
      <c r="S3075" s="167">
        <v>0</v>
      </c>
      <c r="T3075" s="167">
        <v>0</v>
      </c>
      <c r="U3075" s="167">
        <v>1230.0999999999999</v>
      </c>
      <c r="V3075" s="167">
        <v>173</v>
      </c>
      <c r="W3075" s="167">
        <v>0</v>
      </c>
      <c r="X3075" s="167">
        <v>3233.3</v>
      </c>
      <c r="Y3075" s="167">
        <v>0</v>
      </c>
      <c r="Z3075" s="167">
        <v>0</v>
      </c>
      <c r="AA3075" s="167">
        <v>0</v>
      </c>
      <c r="AB3075" s="167">
        <v>0</v>
      </c>
      <c r="AC3075" s="167">
        <v>0</v>
      </c>
      <c r="AD3075" s="167">
        <v>0</v>
      </c>
      <c r="AE3075" s="167">
        <v>0</v>
      </c>
      <c r="AF3075" s="167">
        <v>0</v>
      </c>
      <c r="AG3075" s="167">
        <v>0</v>
      </c>
      <c r="AH3075" s="43">
        <v>7947.7</v>
      </c>
    </row>
    <row r="3076" spans="1:34">
      <c r="A3076" s="52">
        <v>0</v>
      </c>
      <c r="D3076" s="62">
        <v>1989</v>
      </c>
      <c r="E3076" s="62">
        <v>12</v>
      </c>
      <c r="F3076" s="62">
        <v>1990</v>
      </c>
      <c r="G3076" s="62">
        <v>1990</v>
      </c>
      <c r="H3076" s="167">
        <v>0</v>
      </c>
      <c r="I3076" s="167">
        <v>0</v>
      </c>
      <c r="J3076" s="167">
        <v>0</v>
      </c>
      <c r="K3076" s="167">
        <v>0</v>
      </c>
      <c r="L3076" s="167">
        <v>0</v>
      </c>
      <c r="M3076" s="167">
        <v>0</v>
      </c>
      <c r="N3076" s="167">
        <v>0</v>
      </c>
      <c r="O3076" s="167">
        <v>0</v>
      </c>
      <c r="P3076" s="167">
        <v>0</v>
      </c>
      <c r="Q3076" s="167">
        <v>0</v>
      </c>
      <c r="R3076" s="167">
        <v>1304.5999999999999</v>
      </c>
      <c r="S3076" s="167">
        <v>0</v>
      </c>
      <c r="T3076" s="167">
        <v>0</v>
      </c>
      <c r="U3076" s="167">
        <v>0</v>
      </c>
      <c r="V3076" s="167">
        <v>128.80000000000001</v>
      </c>
      <c r="W3076" s="167">
        <v>0</v>
      </c>
      <c r="X3076" s="167">
        <v>0</v>
      </c>
      <c r="Y3076" s="167">
        <v>0</v>
      </c>
      <c r="Z3076" s="167">
        <v>0</v>
      </c>
      <c r="AA3076" s="167">
        <v>0</v>
      </c>
      <c r="AB3076" s="167">
        <v>0</v>
      </c>
      <c r="AC3076" s="167">
        <v>0</v>
      </c>
      <c r="AD3076" s="167">
        <v>0</v>
      </c>
      <c r="AE3076" s="167">
        <v>0</v>
      </c>
      <c r="AF3076" s="167">
        <v>0</v>
      </c>
      <c r="AG3076" s="167">
        <v>0</v>
      </c>
      <c r="AH3076" s="43">
        <v>1433.3999999999999</v>
      </c>
    </row>
    <row r="3077" spans="1:34">
      <c r="D3077" s="62">
        <v>1990</v>
      </c>
      <c r="E3077" s="62">
        <v>1</v>
      </c>
      <c r="F3077" s="62">
        <v>1990</v>
      </c>
      <c r="G3077" s="62">
        <v>1990</v>
      </c>
      <c r="H3077" s="167">
        <v>0</v>
      </c>
      <c r="I3077" s="167">
        <v>0</v>
      </c>
      <c r="J3077" s="167">
        <v>0</v>
      </c>
      <c r="K3077" s="167">
        <v>0</v>
      </c>
      <c r="L3077" s="167">
        <v>0</v>
      </c>
      <c r="M3077" s="167">
        <v>0</v>
      </c>
      <c r="N3077" s="167">
        <v>0</v>
      </c>
      <c r="O3077" s="167">
        <v>0</v>
      </c>
      <c r="P3077" s="167">
        <v>0</v>
      </c>
      <c r="Q3077" s="167">
        <v>0</v>
      </c>
      <c r="R3077" s="167">
        <v>3611.8</v>
      </c>
      <c r="S3077" s="167">
        <v>0</v>
      </c>
      <c r="T3077" s="167">
        <v>0</v>
      </c>
      <c r="U3077" s="167">
        <v>0</v>
      </c>
      <c r="V3077" s="167">
        <v>12.2</v>
      </c>
      <c r="W3077" s="167">
        <v>0</v>
      </c>
      <c r="X3077" s="167">
        <v>0</v>
      </c>
      <c r="Y3077" s="167">
        <v>0</v>
      </c>
      <c r="Z3077" s="167">
        <v>0</v>
      </c>
      <c r="AA3077" s="167">
        <v>0</v>
      </c>
      <c r="AB3077" s="167">
        <v>0</v>
      </c>
      <c r="AC3077" s="167">
        <v>0</v>
      </c>
      <c r="AD3077" s="167">
        <v>0</v>
      </c>
      <c r="AE3077" s="167">
        <v>0</v>
      </c>
      <c r="AF3077" s="167">
        <v>0</v>
      </c>
      <c r="AG3077" s="167">
        <v>0</v>
      </c>
      <c r="AH3077" s="43">
        <v>3624</v>
      </c>
    </row>
    <row r="3078" spans="1:34">
      <c r="D3078" s="62">
        <v>1990</v>
      </c>
      <c r="E3078" s="62">
        <v>2</v>
      </c>
      <c r="F3078" s="62">
        <v>1990</v>
      </c>
      <c r="G3078" s="62">
        <v>1990</v>
      </c>
      <c r="H3078" s="167">
        <v>0</v>
      </c>
      <c r="I3078" s="167">
        <v>0</v>
      </c>
      <c r="J3078" s="167">
        <v>0</v>
      </c>
      <c r="K3078" s="167">
        <v>0</v>
      </c>
      <c r="L3078" s="167">
        <v>0</v>
      </c>
      <c r="M3078" s="167">
        <v>0</v>
      </c>
      <c r="N3078" s="167">
        <v>0</v>
      </c>
      <c r="O3078" s="167">
        <v>0</v>
      </c>
      <c r="P3078" s="167">
        <v>0</v>
      </c>
      <c r="Q3078" s="167">
        <v>0</v>
      </c>
      <c r="R3078" s="167">
        <v>6486.6</v>
      </c>
      <c r="S3078" s="167">
        <v>0</v>
      </c>
      <c r="T3078" s="167">
        <v>0</v>
      </c>
      <c r="U3078" s="167">
        <v>0</v>
      </c>
      <c r="V3078" s="167">
        <v>12.4</v>
      </c>
      <c r="W3078" s="167">
        <v>0</v>
      </c>
      <c r="X3078" s="167">
        <v>0</v>
      </c>
      <c r="Y3078" s="167">
        <v>0</v>
      </c>
      <c r="Z3078" s="167">
        <v>0</v>
      </c>
      <c r="AA3078" s="167">
        <v>0</v>
      </c>
      <c r="AB3078" s="167">
        <v>0</v>
      </c>
      <c r="AC3078" s="167">
        <v>0</v>
      </c>
      <c r="AD3078" s="167">
        <v>0</v>
      </c>
      <c r="AE3078" s="167">
        <v>0</v>
      </c>
      <c r="AF3078" s="167">
        <v>0</v>
      </c>
      <c r="AG3078" s="167">
        <v>0</v>
      </c>
      <c r="AH3078" s="43">
        <v>6499</v>
      </c>
    </row>
    <row r="3079" spans="1:34">
      <c r="D3079" s="62">
        <v>1990</v>
      </c>
      <c r="E3079" s="62">
        <v>3</v>
      </c>
      <c r="F3079" s="62">
        <v>1990</v>
      </c>
      <c r="G3079" s="62">
        <v>1990</v>
      </c>
      <c r="H3079" s="167">
        <v>0</v>
      </c>
      <c r="I3079" s="167">
        <v>0</v>
      </c>
      <c r="J3079" s="167">
        <v>0</v>
      </c>
      <c r="K3079" s="167">
        <v>0</v>
      </c>
      <c r="L3079" s="167">
        <v>0</v>
      </c>
      <c r="M3079" s="167">
        <v>0</v>
      </c>
      <c r="N3079" s="167">
        <v>0</v>
      </c>
      <c r="O3079" s="167">
        <v>0</v>
      </c>
      <c r="P3079" s="167">
        <v>0</v>
      </c>
      <c r="Q3079" s="167">
        <v>0</v>
      </c>
      <c r="R3079" s="167">
        <v>7706.8</v>
      </c>
      <c r="S3079" s="167">
        <v>0</v>
      </c>
      <c r="T3079" s="167">
        <v>0</v>
      </c>
      <c r="U3079" s="167">
        <v>0</v>
      </c>
      <c r="V3079" s="167">
        <v>0</v>
      </c>
      <c r="W3079" s="167">
        <v>0</v>
      </c>
      <c r="X3079" s="167">
        <v>0</v>
      </c>
      <c r="Y3079" s="167">
        <v>0</v>
      </c>
      <c r="Z3079" s="167">
        <v>0</v>
      </c>
      <c r="AA3079" s="167">
        <v>0</v>
      </c>
      <c r="AB3079" s="167">
        <v>0</v>
      </c>
      <c r="AC3079" s="167">
        <v>0</v>
      </c>
      <c r="AD3079" s="167">
        <v>0</v>
      </c>
      <c r="AE3079" s="167">
        <v>0</v>
      </c>
      <c r="AF3079" s="167">
        <v>0</v>
      </c>
      <c r="AG3079" s="167">
        <v>0</v>
      </c>
      <c r="AH3079" s="43">
        <v>7706.8</v>
      </c>
    </row>
    <row r="3080" spans="1:34">
      <c r="D3080" s="62">
        <v>1990</v>
      </c>
      <c r="E3080" s="62">
        <v>4</v>
      </c>
      <c r="F3080" s="62">
        <v>1990</v>
      </c>
      <c r="G3080" s="62">
        <v>1990</v>
      </c>
      <c r="H3080" s="167">
        <v>0</v>
      </c>
      <c r="I3080" s="167">
        <v>0</v>
      </c>
      <c r="J3080" s="167">
        <v>0</v>
      </c>
      <c r="K3080" s="167">
        <v>0</v>
      </c>
      <c r="L3080" s="167">
        <v>0</v>
      </c>
      <c r="M3080" s="167">
        <v>0</v>
      </c>
      <c r="N3080" s="167">
        <v>0</v>
      </c>
      <c r="O3080" s="167">
        <v>0</v>
      </c>
      <c r="P3080" s="167">
        <v>0</v>
      </c>
      <c r="Q3080" s="167">
        <v>0</v>
      </c>
      <c r="R3080" s="167">
        <v>7713.7</v>
      </c>
      <c r="S3080" s="167">
        <v>0</v>
      </c>
      <c r="T3080" s="167">
        <v>0</v>
      </c>
      <c r="U3080" s="167">
        <v>0</v>
      </c>
      <c r="V3080" s="167">
        <v>0</v>
      </c>
      <c r="W3080" s="167">
        <v>0</v>
      </c>
      <c r="X3080" s="167">
        <v>0</v>
      </c>
      <c r="Y3080" s="167">
        <v>0</v>
      </c>
      <c r="Z3080" s="167">
        <v>0</v>
      </c>
      <c r="AA3080" s="167">
        <v>0</v>
      </c>
      <c r="AB3080" s="167">
        <v>0</v>
      </c>
      <c r="AC3080" s="167">
        <v>0</v>
      </c>
      <c r="AD3080" s="167">
        <v>0</v>
      </c>
      <c r="AE3080" s="167">
        <v>13597.8</v>
      </c>
      <c r="AF3080" s="167">
        <v>0</v>
      </c>
      <c r="AG3080" s="167">
        <v>0</v>
      </c>
      <c r="AH3080" s="43">
        <v>21311.5</v>
      </c>
    </row>
    <row r="3081" spans="1:34">
      <c r="D3081" s="62">
        <v>1990</v>
      </c>
      <c r="E3081" s="62">
        <v>5</v>
      </c>
      <c r="F3081" s="62">
        <v>1990</v>
      </c>
      <c r="G3081" s="62">
        <v>1991</v>
      </c>
      <c r="H3081" s="167">
        <v>0</v>
      </c>
      <c r="I3081" s="167">
        <v>0</v>
      </c>
      <c r="J3081" s="167">
        <v>0</v>
      </c>
      <c r="K3081" s="167">
        <v>0</v>
      </c>
      <c r="L3081" s="167">
        <v>850.2</v>
      </c>
      <c r="M3081" s="167">
        <v>0</v>
      </c>
      <c r="N3081" s="167">
        <v>0</v>
      </c>
      <c r="O3081" s="167">
        <v>0</v>
      </c>
      <c r="P3081" s="167">
        <v>0</v>
      </c>
      <c r="Q3081" s="167">
        <v>0</v>
      </c>
      <c r="R3081" s="167">
        <v>2686.4</v>
      </c>
      <c r="S3081" s="167">
        <v>0</v>
      </c>
      <c r="T3081" s="167">
        <v>0</v>
      </c>
      <c r="U3081" s="167">
        <v>0</v>
      </c>
      <c r="V3081" s="167">
        <v>294.60000000000002</v>
      </c>
      <c r="W3081" s="167">
        <v>0</v>
      </c>
      <c r="X3081" s="167">
        <v>0</v>
      </c>
      <c r="Y3081" s="167">
        <v>0</v>
      </c>
      <c r="Z3081" s="167">
        <v>0</v>
      </c>
      <c r="AA3081" s="167">
        <v>0</v>
      </c>
      <c r="AB3081" s="167">
        <v>0</v>
      </c>
      <c r="AC3081" s="167">
        <v>0</v>
      </c>
      <c r="AD3081" s="167">
        <v>0</v>
      </c>
      <c r="AE3081" s="167">
        <v>0</v>
      </c>
      <c r="AF3081" s="167">
        <v>0</v>
      </c>
      <c r="AG3081" s="167">
        <v>0</v>
      </c>
      <c r="AH3081" s="43">
        <v>3831.2000000000003</v>
      </c>
    </row>
    <row r="3082" spans="1:34">
      <c r="D3082" s="62">
        <v>1990</v>
      </c>
      <c r="E3082" s="62">
        <v>6</v>
      </c>
      <c r="F3082" s="62">
        <v>1990</v>
      </c>
      <c r="G3082" s="62">
        <v>1991</v>
      </c>
      <c r="H3082" s="167">
        <v>0</v>
      </c>
      <c r="I3082" s="167">
        <v>0</v>
      </c>
      <c r="J3082" s="167">
        <v>0</v>
      </c>
      <c r="K3082" s="167">
        <v>0</v>
      </c>
      <c r="L3082" s="167">
        <v>6207</v>
      </c>
      <c r="M3082" s="167">
        <v>0</v>
      </c>
      <c r="N3082" s="167">
        <v>0</v>
      </c>
      <c r="O3082" s="167">
        <v>0</v>
      </c>
      <c r="P3082" s="167">
        <v>0</v>
      </c>
      <c r="Q3082" s="167">
        <v>0</v>
      </c>
      <c r="R3082" s="167">
        <v>665.1</v>
      </c>
      <c r="S3082" s="167">
        <v>0</v>
      </c>
      <c r="T3082" s="167">
        <v>0</v>
      </c>
      <c r="U3082" s="167">
        <v>0</v>
      </c>
      <c r="V3082" s="167">
        <v>1396.3</v>
      </c>
      <c r="W3082" s="167">
        <v>0</v>
      </c>
      <c r="X3082" s="167">
        <v>0</v>
      </c>
      <c r="Y3082" s="167">
        <v>0</v>
      </c>
      <c r="Z3082" s="167">
        <v>0</v>
      </c>
      <c r="AA3082" s="167">
        <v>0</v>
      </c>
      <c r="AB3082" s="167">
        <v>0</v>
      </c>
      <c r="AC3082" s="167">
        <v>0</v>
      </c>
      <c r="AD3082" s="167">
        <v>0</v>
      </c>
      <c r="AE3082" s="167">
        <v>0</v>
      </c>
      <c r="AF3082" s="167">
        <v>0</v>
      </c>
      <c r="AG3082" s="167">
        <v>0</v>
      </c>
      <c r="AH3082" s="43">
        <v>8268.4</v>
      </c>
    </row>
    <row r="3083" spans="1:34">
      <c r="D3083" s="62">
        <v>1990</v>
      </c>
      <c r="E3083" s="62">
        <v>7</v>
      </c>
      <c r="F3083" s="62">
        <v>1991</v>
      </c>
      <c r="G3083" s="62">
        <v>1991</v>
      </c>
      <c r="H3083" s="167">
        <v>890</v>
      </c>
      <c r="I3083" s="167">
        <v>0</v>
      </c>
      <c r="J3083" s="167">
        <v>0</v>
      </c>
      <c r="K3083" s="167">
        <v>0</v>
      </c>
      <c r="L3083" s="167">
        <v>3206.7</v>
      </c>
      <c r="M3083" s="167">
        <v>0</v>
      </c>
      <c r="N3083" s="167">
        <v>0</v>
      </c>
      <c r="O3083" s="167">
        <v>0</v>
      </c>
      <c r="P3083" s="167">
        <v>0</v>
      </c>
      <c r="Q3083" s="167">
        <v>0</v>
      </c>
      <c r="R3083" s="167">
        <v>5213.8</v>
      </c>
      <c r="S3083" s="167">
        <v>0</v>
      </c>
      <c r="T3083" s="167">
        <v>0</v>
      </c>
      <c r="U3083" s="167">
        <v>20926.7</v>
      </c>
      <c r="V3083" s="167">
        <v>45.4</v>
      </c>
      <c r="W3083" s="167">
        <v>0</v>
      </c>
      <c r="X3083" s="167">
        <v>20810.400000000001</v>
      </c>
      <c r="Y3083" s="167">
        <v>0</v>
      </c>
      <c r="Z3083" s="167">
        <v>0</v>
      </c>
      <c r="AA3083" s="167">
        <v>0</v>
      </c>
      <c r="AB3083" s="167">
        <v>0</v>
      </c>
      <c r="AC3083" s="167">
        <v>0</v>
      </c>
      <c r="AD3083" s="167">
        <v>0</v>
      </c>
      <c r="AE3083" s="167">
        <v>0</v>
      </c>
      <c r="AF3083" s="167">
        <v>0</v>
      </c>
      <c r="AG3083" s="167">
        <v>43</v>
      </c>
      <c r="AH3083" s="43">
        <v>51136</v>
      </c>
    </row>
    <row r="3084" spans="1:34">
      <c r="D3084" s="62">
        <v>1990</v>
      </c>
      <c r="E3084" s="62">
        <v>8</v>
      </c>
      <c r="F3084" s="62">
        <v>1991</v>
      </c>
      <c r="G3084" s="62">
        <v>1991</v>
      </c>
      <c r="H3084" s="167">
        <v>0</v>
      </c>
      <c r="I3084" s="167">
        <v>0</v>
      </c>
      <c r="J3084" s="167">
        <v>0</v>
      </c>
      <c r="K3084" s="167">
        <v>0</v>
      </c>
      <c r="L3084" s="167">
        <v>4884.8999999999996</v>
      </c>
      <c r="M3084" s="167">
        <v>0</v>
      </c>
      <c r="N3084" s="167">
        <v>0</v>
      </c>
      <c r="O3084" s="167">
        <v>0</v>
      </c>
      <c r="P3084" s="167">
        <v>0</v>
      </c>
      <c r="Q3084" s="167">
        <v>0</v>
      </c>
      <c r="R3084" s="167">
        <v>5139</v>
      </c>
      <c r="S3084" s="167">
        <v>0</v>
      </c>
      <c r="T3084" s="167">
        <v>0</v>
      </c>
      <c r="U3084" s="167">
        <v>21024.2</v>
      </c>
      <c r="V3084" s="167">
        <v>31.9</v>
      </c>
      <c r="W3084" s="167">
        <v>0</v>
      </c>
      <c r="X3084" s="167">
        <v>9283.1</v>
      </c>
      <c r="Y3084" s="167">
        <v>0</v>
      </c>
      <c r="Z3084" s="167">
        <v>0</v>
      </c>
      <c r="AA3084" s="167">
        <v>0</v>
      </c>
      <c r="AB3084" s="167">
        <v>0</v>
      </c>
      <c r="AC3084" s="167">
        <v>0</v>
      </c>
      <c r="AD3084" s="167">
        <v>0</v>
      </c>
      <c r="AE3084" s="167">
        <v>0</v>
      </c>
      <c r="AF3084" s="167">
        <v>0</v>
      </c>
      <c r="AG3084" s="167">
        <v>34.4</v>
      </c>
      <c r="AH3084" s="43">
        <v>40397.5</v>
      </c>
    </row>
    <row r="3085" spans="1:34">
      <c r="D3085" s="62">
        <v>1990</v>
      </c>
      <c r="E3085" s="62">
        <v>9</v>
      </c>
      <c r="F3085" s="62">
        <v>1991</v>
      </c>
      <c r="G3085" s="62">
        <v>1991</v>
      </c>
      <c r="H3085" s="167">
        <v>0</v>
      </c>
      <c r="I3085" s="167">
        <v>0</v>
      </c>
      <c r="J3085" s="167">
        <v>0</v>
      </c>
      <c r="K3085" s="167">
        <v>0</v>
      </c>
      <c r="L3085" s="167">
        <v>4568.5</v>
      </c>
      <c r="M3085" s="167">
        <v>0</v>
      </c>
      <c r="N3085" s="167">
        <v>0</v>
      </c>
      <c r="O3085" s="167">
        <v>0</v>
      </c>
      <c r="P3085" s="167">
        <v>0</v>
      </c>
      <c r="Q3085" s="167">
        <v>0</v>
      </c>
      <c r="R3085" s="167">
        <v>4975.3999999999996</v>
      </c>
      <c r="S3085" s="167">
        <v>0</v>
      </c>
      <c r="T3085" s="167">
        <v>0</v>
      </c>
      <c r="U3085" s="167">
        <v>10762.4</v>
      </c>
      <c r="V3085" s="167">
        <v>26</v>
      </c>
      <c r="W3085" s="167">
        <v>0</v>
      </c>
      <c r="X3085" s="167">
        <v>6764</v>
      </c>
      <c r="Y3085" s="167">
        <v>0</v>
      </c>
      <c r="Z3085" s="167">
        <v>0</v>
      </c>
      <c r="AA3085" s="167">
        <v>0</v>
      </c>
      <c r="AB3085" s="167">
        <v>0</v>
      </c>
      <c r="AC3085" s="167">
        <v>0</v>
      </c>
      <c r="AD3085" s="167">
        <v>0</v>
      </c>
      <c r="AE3085" s="167">
        <v>0</v>
      </c>
      <c r="AF3085" s="167">
        <v>0</v>
      </c>
      <c r="AG3085" s="167">
        <v>0</v>
      </c>
      <c r="AH3085" s="43">
        <v>27096.3</v>
      </c>
    </row>
    <row r="3086" spans="1:34">
      <c r="D3086" s="62">
        <v>1990</v>
      </c>
      <c r="E3086" s="62">
        <v>10</v>
      </c>
      <c r="F3086" s="62">
        <v>1991</v>
      </c>
      <c r="G3086" s="62">
        <v>1991</v>
      </c>
      <c r="H3086" s="167">
        <v>0</v>
      </c>
      <c r="I3086" s="167">
        <v>0</v>
      </c>
      <c r="J3086" s="167">
        <v>0</v>
      </c>
      <c r="K3086" s="167">
        <v>0</v>
      </c>
      <c r="L3086" s="167">
        <v>0</v>
      </c>
      <c r="M3086" s="167">
        <v>0</v>
      </c>
      <c r="N3086" s="167">
        <v>0</v>
      </c>
      <c r="O3086" s="167">
        <v>0</v>
      </c>
      <c r="P3086" s="167">
        <v>0</v>
      </c>
      <c r="Q3086" s="167">
        <v>0</v>
      </c>
      <c r="R3086" s="167">
        <v>4548</v>
      </c>
      <c r="S3086" s="167">
        <v>0</v>
      </c>
      <c r="T3086" s="167">
        <v>0</v>
      </c>
      <c r="U3086" s="167">
        <v>0</v>
      </c>
      <c r="V3086" s="167">
        <v>0</v>
      </c>
      <c r="W3086" s="167">
        <v>0</v>
      </c>
      <c r="X3086" s="167">
        <v>7208</v>
      </c>
      <c r="Y3086" s="167">
        <v>0</v>
      </c>
      <c r="Z3086" s="167">
        <v>0</v>
      </c>
      <c r="AA3086" s="167">
        <v>0</v>
      </c>
      <c r="AB3086" s="167">
        <v>0</v>
      </c>
      <c r="AC3086" s="167">
        <v>0</v>
      </c>
      <c r="AD3086" s="167">
        <v>0</v>
      </c>
      <c r="AE3086" s="167">
        <v>0</v>
      </c>
      <c r="AF3086" s="167">
        <v>0</v>
      </c>
      <c r="AG3086" s="167">
        <v>0</v>
      </c>
      <c r="AH3086" s="43">
        <v>11756</v>
      </c>
    </row>
    <row r="3087" spans="1:34">
      <c r="D3087" s="62">
        <v>1990</v>
      </c>
      <c r="E3087" s="62">
        <v>11</v>
      </c>
      <c r="F3087" s="62">
        <v>1991</v>
      </c>
      <c r="G3087" s="62">
        <v>1991</v>
      </c>
      <c r="H3087" s="167">
        <v>0</v>
      </c>
      <c r="I3087" s="167">
        <v>0</v>
      </c>
      <c r="J3087" s="167">
        <v>0</v>
      </c>
      <c r="K3087" s="167">
        <v>0</v>
      </c>
      <c r="L3087" s="167">
        <v>0</v>
      </c>
      <c r="M3087" s="167">
        <v>0</v>
      </c>
      <c r="N3087" s="167">
        <v>0</v>
      </c>
      <c r="O3087" s="167">
        <v>0</v>
      </c>
      <c r="P3087" s="167">
        <v>0</v>
      </c>
      <c r="Q3087" s="167">
        <v>0</v>
      </c>
      <c r="R3087" s="167">
        <v>3086.2</v>
      </c>
      <c r="S3087" s="167">
        <v>0</v>
      </c>
      <c r="T3087" s="167">
        <v>0</v>
      </c>
      <c r="U3087" s="167">
        <v>0</v>
      </c>
      <c r="V3087" s="167">
        <v>0</v>
      </c>
      <c r="W3087" s="167">
        <v>0</v>
      </c>
      <c r="X3087" s="167">
        <v>5697.7</v>
      </c>
      <c r="Y3087" s="167">
        <v>0</v>
      </c>
      <c r="Z3087" s="167">
        <v>0</v>
      </c>
      <c r="AA3087" s="167">
        <v>0</v>
      </c>
      <c r="AB3087" s="167">
        <v>0</v>
      </c>
      <c r="AC3087" s="167">
        <v>0</v>
      </c>
      <c r="AD3087" s="167">
        <v>0</v>
      </c>
      <c r="AE3087" s="167">
        <v>0</v>
      </c>
      <c r="AF3087" s="167">
        <v>0</v>
      </c>
      <c r="AG3087" s="167">
        <v>0</v>
      </c>
      <c r="AH3087" s="43">
        <v>8783.9</v>
      </c>
    </row>
    <row r="3088" spans="1:34">
      <c r="D3088" s="62">
        <v>1990</v>
      </c>
      <c r="E3088" s="62">
        <v>12</v>
      </c>
      <c r="F3088" s="62">
        <v>1991</v>
      </c>
      <c r="G3088" s="62">
        <v>1991</v>
      </c>
      <c r="H3088" s="167">
        <v>0</v>
      </c>
      <c r="I3088" s="167">
        <v>0</v>
      </c>
      <c r="J3088" s="167">
        <v>0</v>
      </c>
      <c r="K3088" s="167">
        <v>0</v>
      </c>
      <c r="L3088" s="167">
        <v>0</v>
      </c>
      <c r="M3088" s="167">
        <v>0</v>
      </c>
      <c r="N3088" s="167">
        <v>0</v>
      </c>
      <c r="O3088" s="167">
        <v>0</v>
      </c>
      <c r="P3088" s="167">
        <v>0</v>
      </c>
      <c r="Q3088" s="167">
        <v>0</v>
      </c>
      <c r="R3088" s="167">
        <v>2302.4</v>
      </c>
      <c r="S3088" s="167">
        <v>0</v>
      </c>
      <c r="T3088" s="167">
        <v>0</v>
      </c>
      <c r="U3088" s="167">
        <v>0</v>
      </c>
      <c r="V3088" s="167">
        <v>0</v>
      </c>
      <c r="W3088" s="167">
        <v>0</v>
      </c>
      <c r="X3088" s="167">
        <v>6392.1</v>
      </c>
      <c r="Y3088" s="167">
        <v>0</v>
      </c>
      <c r="Z3088" s="167">
        <v>0</v>
      </c>
      <c r="AA3088" s="167">
        <v>0</v>
      </c>
      <c r="AB3088" s="167">
        <v>0</v>
      </c>
      <c r="AC3088" s="167">
        <v>0</v>
      </c>
      <c r="AD3088" s="167">
        <v>0</v>
      </c>
      <c r="AE3088" s="167">
        <v>23238.400000000001</v>
      </c>
      <c r="AF3088" s="167">
        <v>0</v>
      </c>
      <c r="AG3088" s="167">
        <v>0</v>
      </c>
      <c r="AH3088" s="43">
        <v>31932.9</v>
      </c>
    </row>
    <row r="3089" spans="4:34">
      <c r="D3089" s="62">
        <v>1991</v>
      </c>
      <c r="E3089" s="62">
        <v>1</v>
      </c>
      <c r="F3089" s="62">
        <v>1991</v>
      </c>
      <c r="G3089" s="62">
        <v>1991</v>
      </c>
      <c r="H3089" s="167">
        <v>0</v>
      </c>
      <c r="I3089" s="167">
        <v>0</v>
      </c>
      <c r="J3089" s="167">
        <v>0</v>
      </c>
      <c r="K3089" s="167">
        <v>0</v>
      </c>
      <c r="L3089" s="167">
        <v>0</v>
      </c>
      <c r="M3089" s="167">
        <v>0</v>
      </c>
      <c r="N3089" s="167">
        <v>0</v>
      </c>
      <c r="O3089" s="167">
        <v>0</v>
      </c>
      <c r="P3089" s="167">
        <v>0</v>
      </c>
      <c r="Q3089" s="167">
        <v>0</v>
      </c>
      <c r="R3089" s="167">
        <v>2316.3000000000002</v>
      </c>
      <c r="S3089" s="167">
        <v>0</v>
      </c>
      <c r="T3089" s="167">
        <v>0</v>
      </c>
      <c r="U3089" s="167">
        <v>0</v>
      </c>
      <c r="V3089" s="167">
        <v>0</v>
      </c>
      <c r="W3089" s="167">
        <v>0</v>
      </c>
      <c r="X3089" s="167">
        <v>6789.3</v>
      </c>
      <c r="Y3089" s="167">
        <v>0</v>
      </c>
      <c r="Z3089" s="167">
        <v>0</v>
      </c>
      <c r="AA3089" s="167">
        <v>0</v>
      </c>
      <c r="AB3089" s="167">
        <v>0</v>
      </c>
      <c r="AC3089" s="167">
        <v>0</v>
      </c>
      <c r="AD3089" s="167">
        <v>0</v>
      </c>
      <c r="AE3089" s="167">
        <v>6085</v>
      </c>
      <c r="AF3089" s="167">
        <v>0</v>
      </c>
      <c r="AG3089" s="167">
        <v>0</v>
      </c>
      <c r="AH3089" s="43">
        <v>15190.6</v>
      </c>
    </row>
    <row r="3090" spans="4:34">
      <c r="D3090" s="62">
        <v>1991</v>
      </c>
      <c r="E3090" s="62">
        <v>2</v>
      </c>
      <c r="F3090" s="62">
        <v>1991</v>
      </c>
      <c r="G3090" s="62">
        <v>1991</v>
      </c>
      <c r="H3090" s="167">
        <v>0</v>
      </c>
      <c r="I3090" s="167">
        <v>0</v>
      </c>
      <c r="J3090" s="167">
        <v>0</v>
      </c>
      <c r="K3090" s="167">
        <v>0</v>
      </c>
      <c r="L3090" s="167">
        <v>0</v>
      </c>
      <c r="M3090" s="167">
        <v>0</v>
      </c>
      <c r="N3090" s="167">
        <v>0</v>
      </c>
      <c r="O3090" s="167">
        <v>0</v>
      </c>
      <c r="P3090" s="167">
        <v>0</v>
      </c>
      <c r="Q3090" s="167">
        <v>0</v>
      </c>
      <c r="R3090" s="167">
        <v>330.8</v>
      </c>
      <c r="S3090" s="167">
        <v>0</v>
      </c>
      <c r="T3090" s="167">
        <v>0</v>
      </c>
      <c r="U3090" s="167">
        <v>0</v>
      </c>
      <c r="V3090" s="167">
        <v>0</v>
      </c>
      <c r="W3090" s="167">
        <v>0</v>
      </c>
      <c r="X3090" s="167">
        <v>6727.7</v>
      </c>
      <c r="Y3090" s="167">
        <v>0</v>
      </c>
      <c r="Z3090" s="167">
        <v>0</v>
      </c>
      <c r="AA3090" s="167">
        <v>0</v>
      </c>
      <c r="AB3090" s="167">
        <v>0</v>
      </c>
      <c r="AC3090" s="167">
        <v>0</v>
      </c>
      <c r="AD3090" s="167">
        <v>0</v>
      </c>
      <c r="AE3090" s="167">
        <v>0</v>
      </c>
      <c r="AF3090" s="167">
        <v>0</v>
      </c>
      <c r="AG3090" s="167">
        <v>0</v>
      </c>
      <c r="AH3090" s="43">
        <v>7058.5</v>
      </c>
    </row>
    <row r="3091" spans="4:34">
      <c r="D3091" s="62">
        <v>1991</v>
      </c>
      <c r="E3091" s="62">
        <v>3</v>
      </c>
      <c r="F3091" s="62">
        <v>1991</v>
      </c>
      <c r="G3091" s="62">
        <v>1991</v>
      </c>
      <c r="H3091" s="167">
        <v>0</v>
      </c>
      <c r="I3091" s="167">
        <v>0</v>
      </c>
      <c r="J3091" s="167">
        <v>0</v>
      </c>
      <c r="K3091" s="167">
        <v>0</v>
      </c>
      <c r="L3091" s="167">
        <v>2128.9</v>
      </c>
      <c r="M3091" s="167">
        <v>0</v>
      </c>
      <c r="N3091" s="167">
        <v>0</v>
      </c>
      <c r="O3091" s="167">
        <v>0</v>
      </c>
      <c r="P3091" s="167">
        <v>0</v>
      </c>
      <c r="Q3091" s="167">
        <v>0</v>
      </c>
      <c r="R3091" s="167">
        <v>144.9</v>
      </c>
      <c r="S3091" s="167">
        <v>0</v>
      </c>
      <c r="T3091" s="167">
        <v>0</v>
      </c>
      <c r="U3091" s="167">
        <v>0</v>
      </c>
      <c r="V3091" s="167">
        <v>0</v>
      </c>
      <c r="W3091" s="167">
        <v>0</v>
      </c>
      <c r="X3091" s="167">
        <v>3039</v>
      </c>
      <c r="Y3091" s="167">
        <v>0</v>
      </c>
      <c r="Z3091" s="167">
        <v>0</v>
      </c>
      <c r="AA3091" s="167">
        <v>0</v>
      </c>
      <c r="AB3091" s="167">
        <v>0</v>
      </c>
      <c r="AC3091" s="167">
        <v>0</v>
      </c>
      <c r="AD3091" s="167">
        <v>0</v>
      </c>
      <c r="AE3091" s="167">
        <v>100</v>
      </c>
      <c r="AF3091" s="167">
        <v>0</v>
      </c>
      <c r="AG3091" s="167">
        <v>0</v>
      </c>
      <c r="AH3091" s="43">
        <v>5412.8</v>
      </c>
    </row>
    <row r="3092" spans="4:34">
      <c r="D3092" s="62">
        <v>1991</v>
      </c>
      <c r="E3092" s="62">
        <v>4</v>
      </c>
      <c r="F3092" s="62">
        <v>1991</v>
      </c>
      <c r="G3092" s="62">
        <v>1991</v>
      </c>
      <c r="H3092" s="167">
        <v>0</v>
      </c>
      <c r="I3092" s="167">
        <v>0</v>
      </c>
      <c r="J3092" s="167">
        <v>0</v>
      </c>
      <c r="K3092" s="167">
        <v>0</v>
      </c>
      <c r="L3092" s="167">
        <v>509.6</v>
      </c>
      <c r="M3092" s="167">
        <v>0</v>
      </c>
      <c r="N3092" s="167">
        <v>0</v>
      </c>
      <c r="O3092" s="167">
        <v>0</v>
      </c>
      <c r="P3092" s="167">
        <v>0</v>
      </c>
      <c r="Q3092" s="167">
        <v>0</v>
      </c>
      <c r="R3092" s="167">
        <v>14.2</v>
      </c>
      <c r="S3092" s="167">
        <v>0</v>
      </c>
      <c r="T3092" s="167">
        <v>0</v>
      </c>
      <c r="U3092" s="167">
        <v>0</v>
      </c>
      <c r="V3092" s="167">
        <v>0</v>
      </c>
      <c r="W3092" s="167">
        <v>0</v>
      </c>
      <c r="X3092" s="167">
        <v>2567.6999999999998</v>
      </c>
      <c r="Y3092" s="167">
        <v>0</v>
      </c>
      <c r="Z3092" s="167">
        <v>0</v>
      </c>
      <c r="AA3092" s="167">
        <v>0</v>
      </c>
      <c r="AB3092" s="167">
        <v>0</v>
      </c>
      <c r="AC3092" s="167">
        <v>0</v>
      </c>
      <c r="AD3092" s="167">
        <v>0</v>
      </c>
      <c r="AE3092" s="167">
        <v>0</v>
      </c>
      <c r="AF3092" s="167">
        <v>0</v>
      </c>
      <c r="AG3092" s="167">
        <v>0</v>
      </c>
      <c r="AH3092" s="43">
        <v>3091.5</v>
      </c>
    </row>
    <row r="3093" spans="4:34">
      <c r="D3093" s="62">
        <v>1991</v>
      </c>
      <c r="E3093" s="62">
        <v>5</v>
      </c>
      <c r="F3093" s="62">
        <v>1991</v>
      </c>
      <c r="G3093" s="62">
        <v>1992</v>
      </c>
      <c r="H3093" s="167">
        <v>0</v>
      </c>
      <c r="I3093" s="167">
        <v>0</v>
      </c>
      <c r="J3093" s="167">
        <v>0</v>
      </c>
      <c r="K3093" s="167">
        <v>0</v>
      </c>
      <c r="L3093" s="167">
        <v>993.1</v>
      </c>
      <c r="M3093" s="167">
        <v>0</v>
      </c>
      <c r="N3093" s="167">
        <v>0</v>
      </c>
      <c r="O3093" s="167">
        <v>0</v>
      </c>
      <c r="P3093" s="167">
        <v>0</v>
      </c>
      <c r="Q3093" s="167">
        <v>0</v>
      </c>
      <c r="R3093" s="167">
        <v>0</v>
      </c>
      <c r="S3093" s="167">
        <v>0</v>
      </c>
      <c r="T3093" s="167">
        <v>0</v>
      </c>
      <c r="U3093" s="167">
        <v>0</v>
      </c>
      <c r="V3093" s="167">
        <v>0</v>
      </c>
      <c r="W3093" s="167">
        <v>0</v>
      </c>
      <c r="X3093" s="167">
        <v>0</v>
      </c>
      <c r="Y3093" s="167">
        <v>0</v>
      </c>
      <c r="Z3093" s="167">
        <v>0</v>
      </c>
      <c r="AA3093" s="167">
        <v>0</v>
      </c>
      <c r="AB3093" s="167">
        <v>0</v>
      </c>
      <c r="AC3093" s="167">
        <v>0</v>
      </c>
      <c r="AD3093" s="167">
        <v>0</v>
      </c>
      <c r="AE3093" s="167">
        <v>0</v>
      </c>
      <c r="AF3093" s="167">
        <v>0</v>
      </c>
      <c r="AG3093" s="167">
        <v>0</v>
      </c>
      <c r="AH3093" s="43">
        <v>993.1</v>
      </c>
    </row>
    <row r="3094" spans="4:34">
      <c r="D3094" s="62">
        <v>1991</v>
      </c>
      <c r="E3094" s="62">
        <v>6</v>
      </c>
      <c r="F3094" s="62">
        <v>1991</v>
      </c>
      <c r="G3094" s="62">
        <v>1992</v>
      </c>
      <c r="H3094" s="167">
        <v>0</v>
      </c>
      <c r="I3094" s="167">
        <v>0</v>
      </c>
      <c r="J3094" s="167">
        <v>0</v>
      </c>
      <c r="K3094" s="167">
        <v>0</v>
      </c>
      <c r="L3094" s="167">
        <v>2980.7</v>
      </c>
      <c r="M3094" s="167">
        <v>0</v>
      </c>
      <c r="N3094" s="167">
        <v>0</v>
      </c>
      <c r="O3094" s="167">
        <v>0</v>
      </c>
      <c r="P3094" s="167">
        <v>0</v>
      </c>
      <c r="Q3094" s="167">
        <v>0</v>
      </c>
      <c r="R3094" s="167">
        <v>0</v>
      </c>
      <c r="S3094" s="167">
        <v>0</v>
      </c>
      <c r="T3094" s="167">
        <v>0</v>
      </c>
      <c r="U3094" s="167">
        <v>0</v>
      </c>
      <c r="V3094" s="167">
        <v>0</v>
      </c>
      <c r="W3094" s="167">
        <v>0</v>
      </c>
      <c r="X3094" s="167">
        <v>0</v>
      </c>
      <c r="Y3094" s="167">
        <v>0</v>
      </c>
      <c r="Z3094" s="167">
        <v>0</v>
      </c>
      <c r="AA3094" s="167">
        <v>0</v>
      </c>
      <c r="AB3094" s="167">
        <v>0</v>
      </c>
      <c r="AC3094" s="167">
        <v>0</v>
      </c>
      <c r="AD3094" s="167">
        <v>0</v>
      </c>
      <c r="AE3094" s="167">
        <v>0</v>
      </c>
      <c r="AF3094" s="167">
        <v>0</v>
      </c>
      <c r="AG3094" s="167">
        <v>0</v>
      </c>
      <c r="AH3094" s="43">
        <v>2980.7</v>
      </c>
    </row>
    <row r="3095" spans="4:34">
      <c r="D3095" s="62">
        <v>1991</v>
      </c>
      <c r="E3095" s="62">
        <v>7</v>
      </c>
      <c r="F3095" s="62">
        <v>1992</v>
      </c>
      <c r="G3095" s="62">
        <v>1992</v>
      </c>
      <c r="H3095" s="167">
        <v>0</v>
      </c>
      <c r="I3095" s="167">
        <v>0</v>
      </c>
      <c r="J3095" s="167">
        <v>0</v>
      </c>
      <c r="K3095" s="167">
        <v>0</v>
      </c>
      <c r="L3095" s="167">
        <v>5059.1000000000004</v>
      </c>
      <c r="M3095" s="167">
        <v>0</v>
      </c>
      <c r="N3095" s="167">
        <v>0</v>
      </c>
      <c r="O3095" s="167">
        <v>0</v>
      </c>
      <c r="P3095" s="167">
        <v>0</v>
      </c>
      <c r="Q3095" s="167">
        <v>0</v>
      </c>
      <c r="R3095" s="167">
        <v>0</v>
      </c>
      <c r="S3095" s="167">
        <v>0</v>
      </c>
      <c r="T3095" s="167">
        <v>0</v>
      </c>
      <c r="U3095" s="167">
        <v>0</v>
      </c>
      <c r="V3095" s="167">
        <v>0</v>
      </c>
      <c r="W3095" s="167">
        <v>0</v>
      </c>
      <c r="X3095" s="167">
        <v>0</v>
      </c>
      <c r="Y3095" s="167">
        <v>0</v>
      </c>
      <c r="Z3095" s="167">
        <v>0</v>
      </c>
      <c r="AA3095" s="167">
        <v>0</v>
      </c>
      <c r="AB3095" s="167">
        <v>0</v>
      </c>
      <c r="AC3095" s="167">
        <v>0</v>
      </c>
      <c r="AD3095" s="167">
        <v>0</v>
      </c>
      <c r="AE3095" s="167">
        <v>0</v>
      </c>
      <c r="AF3095" s="167">
        <v>0</v>
      </c>
      <c r="AG3095" s="167">
        <v>0</v>
      </c>
      <c r="AH3095" s="43">
        <v>5059.1000000000004</v>
      </c>
    </row>
    <row r="3096" spans="4:34">
      <c r="D3096" s="62">
        <v>1991</v>
      </c>
      <c r="E3096" s="62">
        <v>8</v>
      </c>
      <c r="F3096" s="62">
        <v>1992</v>
      </c>
      <c r="G3096" s="62">
        <v>1992</v>
      </c>
      <c r="H3096" s="167">
        <v>0</v>
      </c>
      <c r="I3096" s="167">
        <v>0</v>
      </c>
      <c r="J3096" s="167">
        <v>0</v>
      </c>
      <c r="K3096" s="167">
        <v>0</v>
      </c>
      <c r="L3096" s="167">
        <v>4744.8</v>
      </c>
      <c r="M3096" s="167">
        <v>0</v>
      </c>
      <c r="N3096" s="167">
        <v>0</v>
      </c>
      <c r="O3096" s="167">
        <v>0</v>
      </c>
      <c r="P3096" s="167">
        <v>0</v>
      </c>
      <c r="Q3096" s="167">
        <v>0</v>
      </c>
      <c r="R3096" s="167">
        <v>0</v>
      </c>
      <c r="S3096" s="167">
        <v>0</v>
      </c>
      <c r="T3096" s="167">
        <v>0</v>
      </c>
      <c r="U3096" s="167">
        <v>0</v>
      </c>
      <c r="V3096" s="167">
        <v>0</v>
      </c>
      <c r="W3096" s="167">
        <v>0</v>
      </c>
      <c r="X3096" s="167">
        <v>0</v>
      </c>
      <c r="Y3096" s="167">
        <v>0</v>
      </c>
      <c r="Z3096" s="167">
        <v>0</v>
      </c>
      <c r="AA3096" s="167">
        <v>0</v>
      </c>
      <c r="AB3096" s="167">
        <v>0</v>
      </c>
      <c r="AC3096" s="167">
        <v>0</v>
      </c>
      <c r="AD3096" s="167">
        <v>0</v>
      </c>
      <c r="AE3096" s="167">
        <v>0</v>
      </c>
      <c r="AF3096" s="167">
        <v>0</v>
      </c>
      <c r="AG3096" s="167">
        <v>0</v>
      </c>
      <c r="AH3096" s="43">
        <v>4744.8</v>
      </c>
    </row>
    <row r="3097" spans="4:34">
      <c r="D3097" s="62">
        <v>1991</v>
      </c>
      <c r="E3097" s="62">
        <v>9</v>
      </c>
      <c r="F3097" s="62">
        <v>1992</v>
      </c>
      <c r="G3097" s="62">
        <v>1992</v>
      </c>
      <c r="H3097" s="167">
        <v>0</v>
      </c>
      <c r="I3097" s="167">
        <v>0</v>
      </c>
      <c r="J3097" s="167">
        <v>0</v>
      </c>
      <c r="K3097" s="167">
        <v>0</v>
      </c>
      <c r="L3097" s="167">
        <v>0</v>
      </c>
      <c r="M3097" s="167">
        <v>0</v>
      </c>
      <c r="N3097" s="167">
        <v>0</v>
      </c>
      <c r="O3097" s="167">
        <v>0</v>
      </c>
      <c r="P3097" s="167">
        <v>0</v>
      </c>
      <c r="Q3097" s="167">
        <v>0</v>
      </c>
      <c r="R3097" s="167">
        <v>0</v>
      </c>
      <c r="S3097" s="167">
        <v>0</v>
      </c>
      <c r="T3097" s="167">
        <v>0</v>
      </c>
      <c r="U3097" s="167">
        <v>0</v>
      </c>
      <c r="V3097" s="167">
        <v>0</v>
      </c>
      <c r="W3097" s="167">
        <v>0</v>
      </c>
      <c r="X3097" s="167">
        <v>0</v>
      </c>
      <c r="Y3097" s="167">
        <v>0</v>
      </c>
      <c r="Z3097" s="167">
        <v>0</v>
      </c>
      <c r="AA3097" s="167">
        <v>0</v>
      </c>
      <c r="AB3097" s="167">
        <v>0</v>
      </c>
      <c r="AC3097" s="167">
        <v>0</v>
      </c>
      <c r="AD3097" s="167">
        <v>0</v>
      </c>
      <c r="AE3097" s="167">
        <v>0</v>
      </c>
      <c r="AF3097" s="167">
        <v>0</v>
      </c>
      <c r="AG3097" s="167">
        <v>0</v>
      </c>
      <c r="AH3097" s="43">
        <v>0</v>
      </c>
    </row>
    <row r="3098" spans="4:34">
      <c r="D3098" s="62">
        <v>1991</v>
      </c>
      <c r="E3098" s="62">
        <v>10</v>
      </c>
      <c r="F3098" s="62">
        <v>1992</v>
      </c>
      <c r="G3098" s="62">
        <v>1992</v>
      </c>
      <c r="H3098" s="167">
        <v>0</v>
      </c>
      <c r="I3098" s="167">
        <v>0</v>
      </c>
      <c r="J3098" s="167">
        <v>0</v>
      </c>
      <c r="K3098" s="167">
        <v>0</v>
      </c>
      <c r="L3098" s="167">
        <v>200</v>
      </c>
      <c r="M3098" s="167">
        <v>0</v>
      </c>
      <c r="N3098" s="167">
        <v>493.5</v>
      </c>
      <c r="O3098" s="167">
        <v>0</v>
      </c>
      <c r="P3098" s="167">
        <v>0</v>
      </c>
      <c r="Q3098" s="167">
        <v>0</v>
      </c>
      <c r="R3098" s="167">
        <v>0</v>
      </c>
      <c r="S3098" s="167">
        <v>0</v>
      </c>
      <c r="T3098" s="167">
        <v>0</v>
      </c>
      <c r="U3098" s="167">
        <v>0</v>
      </c>
      <c r="V3098" s="167">
        <v>0</v>
      </c>
      <c r="W3098" s="167">
        <v>0</v>
      </c>
      <c r="X3098" s="167">
        <v>0</v>
      </c>
      <c r="Y3098" s="167">
        <v>0</v>
      </c>
      <c r="Z3098" s="167">
        <v>0</v>
      </c>
      <c r="AA3098" s="167">
        <v>0</v>
      </c>
      <c r="AB3098" s="167">
        <v>0</v>
      </c>
      <c r="AC3098" s="167">
        <v>0</v>
      </c>
      <c r="AD3098" s="167">
        <v>0</v>
      </c>
      <c r="AE3098" s="167">
        <v>6465.6</v>
      </c>
      <c r="AF3098" s="167">
        <v>0</v>
      </c>
      <c r="AG3098" s="167">
        <v>0</v>
      </c>
      <c r="AH3098" s="43">
        <v>7159.1</v>
      </c>
    </row>
    <row r="3099" spans="4:34">
      <c r="D3099" s="62">
        <v>1991</v>
      </c>
      <c r="E3099" s="62">
        <v>11</v>
      </c>
      <c r="F3099" s="62">
        <v>1992</v>
      </c>
      <c r="G3099" s="62">
        <v>1992</v>
      </c>
      <c r="H3099" s="167">
        <v>0</v>
      </c>
      <c r="I3099" s="167">
        <v>0</v>
      </c>
      <c r="J3099" s="167">
        <v>0</v>
      </c>
      <c r="K3099" s="167">
        <v>0</v>
      </c>
      <c r="L3099" s="167">
        <v>0</v>
      </c>
      <c r="M3099" s="167">
        <v>0</v>
      </c>
      <c r="N3099" s="167">
        <v>0</v>
      </c>
      <c r="O3099" s="167">
        <v>0</v>
      </c>
      <c r="P3099" s="167">
        <v>0</v>
      </c>
      <c r="Q3099" s="167">
        <v>0</v>
      </c>
      <c r="R3099" s="167">
        <v>0</v>
      </c>
      <c r="S3099" s="167">
        <v>0</v>
      </c>
      <c r="T3099" s="167">
        <v>0</v>
      </c>
      <c r="U3099" s="167">
        <v>0</v>
      </c>
      <c r="V3099" s="167">
        <v>0</v>
      </c>
      <c r="W3099" s="167">
        <v>0</v>
      </c>
      <c r="X3099" s="167">
        <v>0</v>
      </c>
      <c r="Y3099" s="167">
        <v>0</v>
      </c>
      <c r="Z3099" s="167">
        <v>0</v>
      </c>
      <c r="AA3099" s="167">
        <v>0</v>
      </c>
      <c r="AB3099" s="167">
        <v>0</v>
      </c>
      <c r="AC3099" s="167">
        <v>0</v>
      </c>
      <c r="AD3099" s="167">
        <v>0</v>
      </c>
      <c r="AE3099" s="167">
        <v>9000</v>
      </c>
      <c r="AF3099" s="167">
        <v>0</v>
      </c>
      <c r="AG3099" s="167">
        <v>0</v>
      </c>
      <c r="AH3099" s="43">
        <v>9000</v>
      </c>
    </row>
    <row r="3100" spans="4:34">
      <c r="D3100" s="62">
        <v>1991</v>
      </c>
      <c r="E3100" s="62">
        <v>12</v>
      </c>
      <c r="F3100" s="62">
        <v>1992</v>
      </c>
      <c r="G3100" s="62">
        <v>1992</v>
      </c>
      <c r="H3100" s="167">
        <v>0</v>
      </c>
      <c r="I3100" s="167">
        <v>0</v>
      </c>
      <c r="J3100" s="167">
        <v>0</v>
      </c>
      <c r="K3100" s="167">
        <v>0</v>
      </c>
      <c r="L3100" s="167">
        <v>0</v>
      </c>
      <c r="M3100" s="167">
        <v>0</v>
      </c>
      <c r="N3100" s="167">
        <v>0</v>
      </c>
      <c r="O3100" s="167">
        <v>0</v>
      </c>
      <c r="P3100" s="167">
        <v>0</v>
      </c>
      <c r="Q3100" s="167">
        <v>0</v>
      </c>
      <c r="R3100" s="167">
        <v>0</v>
      </c>
      <c r="S3100" s="167">
        <v>0</v>
      </c>
      <c r="T3100" s="167">
        <v>0</v>
      </c>
      <c r="U3100" s="167">
        <v>0</v>
      </c>
      <c r="V3100" s="167">
        <v>0</v>
      </c>
      <c r="W3100" s="167">
        <v>0</v>
      </c>
      <c r="X3100" s="167">
        <v>0</v>
      </c>
      <c r="Y3100" s="167">
        <v>0</v>
      </c>
      <c r="Z3100" s="167">
        <v>0</v>
      </c>
      <c r="AA3100" s="167">
        <v>0</v>
      </c>
      <c r="AB3100" s="167">
        <v>0</v>
      </c>
      <c r="AC3100" s="167">
        <v>0</v>
      </c>
      <c r="AD3100" s="167">
        <v>0</v>
      </c>
      <c r="AE3100" s="167">
        <v>9000</v>
      </c>
      <c r="AF3100" s="167">
        <v>0</v>
      </c>
      <c r="AG3100" s="167">
        <v>0</v>
      </c>
      <c r="AH3100" s="43">
        <v>9000</v>
      </c>
    </row>
    <row r="3101" spans="4:34">
      <c r="D3101" s="62">
        <v>1992</v>
      </c>
      <c r="E3101" s="62">
        <v>1</v>
      </c>
      <c r="F3101" s="62">
        <v>1992</v>
      </c>
      <c r="G3101" s="62">
        <v>1992</v>
      </c>
      <c r="H3101" s="167">
        <v>0</v>
      </c>
      <c r="I3101" s="167">
        <v>0</v>
      </c>
      <c r="J3101" s="167">
        <v>0</v>
      </c>
      <c r="K3101" s="167">
        <v>0</v>
      </c>
      <c r="L3101" s="167">
        <v>0</v>
      </c>
      <c r="M3101" s="167">
        <v>0</v>
      </c>
      <c r="N3101" s="167">
        <v>0</v>
      </c>
      <c r="O3101" s="167">
        <v>0</v>
      </c>
      <c r="P3101" s="167">
        <v>0</v>
      </c>
      <c r="Q3101" s="167">
        <v>0</v>
      </c>
      <c r="R3101" s="167">
        <v>0</v>
      </c>
      <c r="S3101" s="167">
        <v>0</v>
      </c>
      <c r="T3101" s="167">
        <v>0</v>
      </c>
      <c r="U3101" s="167">
        <v>0</v>
      </c>
      <c r="V3101" s="167">
        <v>0</v>
      </c>
      <c r="W3101" s="167">
        <v>0</v>
      </c>
      <c r="X3101" s="167">
        <v>0</v>
      </c>
      <c r="Y3101" s="167">
        <v>0</v>
      </c>
      <c r="Z3101" s="167">
        <v>0</v>
      </c>
      <c r="AA3101" s="167">
        <v>0</v>
      </c>
      <c r="AB3101" s="167">
        <v>0</v>
      </c>
      <c r="AC3101" s="167">
        <v>0</v>
      </c>
      <c r="AD3101" s="167">
        <v>0</v>
      </c>
      <c r="AE3101" s="167">
        <v>0</v>
      </c>
      <c r="AF3101" s="167">
        <v>0</v>
      </c>
      <c r="AG3101" s="167">
        <v>0</v>
      </c>
      <c r="AH3101" s="43">
        <v>0</v>
      </c>
    </row>
    <row r="3102" spans="4:34">
      <c r="D3102" s="62">
        <v>1992</v>
      </c>
      <c r="E3102" s="62">
        <v>2</v>
      </c>
      <c r="F3102" s="62">
        <v>1992</v>
      </c>
      <c r="G3102" s="62">
        <v>1992</v>
      </c>
      <c r="H3102" s="167">
        <v>0</v>
      </c>
      <c r="I3102" s="167">
        <v>0</v>
      </c>
      <c r="J3102" s="167">
        <v>0</v>
      </c>
      <c r="K3102" s="167">
        <v>0</v>
      </c>
      <c r="L3102" s="167">
        <v>0</v>
      </c>
      <c r="M3102" s="167">
        <v>0</v>
      </c>
      <c r="N3102" s="167">
        <v>0</v>
      </c>
      <c r="O3102" s="167">
        <v>0</v>
      </c>
      <c r="P3102" s="167">
        <v>0</v>
      </c>
      <c r="Q3102" s="167">
        <v>0</v>
      </c>
      <c r="R3102" s="167">
        <v>0</v>
      </c>
      <c r="S3102" s="167">
        <v>0</v>
      </c>
      <c r="T3102" s="167">
        <v>0</v>
      </c>
      <c r="U3102" s="167">
        <v>0</v>
      </c>
      <c r="V3102" s="167">
        <v>0</v>
      </c>
      <c r="W3102" s="167">
        <v>0</v>
      </c>
      <c r="X3102" s="167">
        <v>0</v>
      </c>
      <c r="Y3102" s="167">
        <v>0</v>
      </c>
      <c r="Z3102" s="167">
        <v>0</v>
      </c>
      <c r="AA3102" s="167">
        <v>0</v>
      </c>
      <c r="AB3102" s="167">
        <v>0</v>
      </c>
      <c r="AC3102" s="167">
        <v>0</v>
      </c>
      <c r="AD3102" s="167">
        <v>0</v>
      </c>
      <c r="AE3102" s="167">
        <v>0</v>
      </c>
      <c r="AF3102" s="167">
        <v>0</v>
      </c>
      <c r="AG3102" s="167">
        <v>0</v>
      </c>
      <c r="AH3102" s="43">
        <v>0</v>
      </c>
    </row>
    <row r="3103" spans="4:34">
      <c r="D3103" s="62">
        <v>1992</v>
      </c>
      <c r="E3103" s="62">
        <v>3</v>
      </c>
      <c r="F3103" s="62">
        <v>1992</v>
      </c>
      <c r="G3103" s="62">
        <v>1992</v>
      </c>
      <c r="H3103" s="167">
        <v>0</v>
      </c>
      <c r="I3103" s="167">
        <v>0</v>
      </c>
      <c r="J3103" s="167">
        <v>0</v>
      </c>
      <c r="K3103" s="167">
        <v>0</v>
      </c>
      <c r="L3103" s="167">
        <v>0</v>
      </c>
      <c r="M3103" s="167">
        <v>0</v>
      </c>
      <c r="N3103" s="167">
        <v>0</v>
      </c>
      <c r="O3103" s="167">
        <v>0</v>
      </c>
      <c r="P3103" s="167">
        <v>0</v>
      </c>
      <c r="Q3103" s="167">
        <v>0</v>
      </c>
      <c r="R3103" s="167">
        <v>8600</v>
      </c>
      <c r="S3103" s="167">
        <v>0</v>
      </c>
      <c r="T3103" s="167">
        <v>0</v>
      </c>
      <c r="U3103" s="167">
        <v>0</v>
      </c>
      <c r="V3103" s="167">
        <v>0</v>
      </c>
      <c r="W3103" s="167">
        <v>0</v>
      </c>
      <c r="X3103" s="167">
        <v>0</v>
      </c>
      <c r="Y3103" s="167">
        <v>0</v>
      </c>
      <c r="Z3103" s="167">
        <v>0</v>
      </c>
      <c r="AA3103" s="167">
        <v>0</v>
      </c>
      <c r="AB3103" s="167">
        <v>0</v>
      </c>
      <c r="AC3103" s="167">
        <v>0</v>
      </c>
      <c r="AD3103" s="167">
        <v>0</v>
      </c>
      <c r="AE3103" s="167">
        <v>13811</v>
      </c>
      <c r="AF3103" s="167">
        <v>0</v>
      </c>
      <c r="AG3103" s="167">
        <v>0</v>
      </c>
      <c r="AH3103" s="43">
        <v>22411</v>
      </c>
    </row>
    <row r="3104" spans="4:34">
      <c r="D3104" s="62">
        <v>1992</v>
      </c>
      <c r="E3104" s="62">
        <v>4</v>
      </c>
      <c r="F3104" s="62">
        <v>1992</v>
      </c>
      <c r="G3104" s="62">
        <v>1992</v>
      </c>
      <c r="H3104" s="167">
        <v>0</v>
      </c>
      <c r="I3104" s="167">
        <v>0</v>
      </c>
      <c r="J3104" s="167">
        <v>0</v>
      </c>
      <c r="K3104" s="167">
        <v>0</v>
      </c>
      <c r="L3104" s="167">
        <v>0</v>
      </c>
      <c r="M3104" s="167">
        <v>0</v>
      </c>
      <c r="N3104" s="167">
        <v>0</v>
      </c>
      <c r="O3104" s="167">
        <v>0</v>
      </c>
      <c r="P3104" s="167">
        <v>0</v>
      </c>
      <c r="Q3104" s="167">
        <v>0</v>
      </c>
      <c r="R3104" s="167">
        <v>53590</v>
      </c>
      <c r="S3104" s="167">
        <v>0</v>
      </c>
      <c r="T3104" s="167">
        <v>0</v>
      </c>
      <c r="U3104" s="167">
        <v>0</v>
      </c>
      <c r="V3104" s="167">
        <v>0</v>
      </c>
      <c r="W3104" s="167">
        <v>0</v>
      </c>
      <c r="X3104" s="167">
        <v>0</v>
      </c>
      <c r="Y3104" s="167">
        <v>0</v>
      </c>
      <c r="Z3104" s="167">
        <v>0</v>
      </c>
      <c r="AA3104" s="167">
        <v>0</v>
      </c>
      <c r="AB3104" s="167">
        <v>0</v>
      </c>
      <c r="AC3104" s="167">
        <v>3800</v>
      </c>
      <c r="AD3104" s="167">
        <v>0</v>
      </c>
      <c r="AE3104" s="167">
        <v>15000</v>
      </c>
      <c r="AF3104" s="167">
        <v>0</v>
      </c>
      <c r="AG3104" s="167">
        <v>0</v>
      </c>
      <c r="AH3104" s="43">
        <v>72390</v>
      </c>
    </row>
    <row r="3105" spans="4:34">
      <c r="D3105" s="62">
        <v>1992</v>
      </c>
      <c r="E3105" s="62">
        <v>5</v>
      </c>
      <c r="F3105" s="62">
        <v>1992</v>
      </c>
      <c r="G3105" s="62">
        <v>1993</v>
      </c>
      <c r="H3105" s="167">
        <v>0</v>
      </c>
      <c r="I3105" s="167">
        <v>0</v>
      </c>
      <c r="J3105" s="167">
        <v>0</v>
      </c>
      <c r="K3105" s="167">
        <v>0</v>
      </c>
      <c r="L3105" s="167">
        <v>1778.7</v>
      </c>
      <c r="M3105" s="167">
        <v>0</v>
      </c>
      <c r="N3105" s="167">
        <v>0</v>
      </c>
      <c r="O3105" s="167">
        <v>0</v>
      </c>
      <c r="P3105" s="167">
        <v>0</v>
      </c>
      <c r="Q3105" s="167">
        <v>0</v>
      </c>
      <c r="R3105" s="167">
        <v>0</v>
      </c>
      <c r="S3105" s="167">
        <v>0</v>
      </c>
      <c r="T3105" s="167">
        <v>0</v>
      </c>
      <c r="U3105" s="167">
        <v>0</v>
      </c>
      <c r="V3105" s="167">
        <v>0</v>
      </c>
      <c r="W3105" s="167">
        <v>0</v>
      </c>
      <c r="X3105" s="167">
        <v>0</v>
      </c>
      <c r="Y3105" s="167">
        <v>0</v>
      </c>
      <c r="Z3105" s="167">
        <v>0</v>
      </c>
      <c r="AA3105" s="167">
        <v>0</v>
      </c>
      <c r="AB3105" s="167">
        <v>0</v>
      </c>
      <c r="AC3105" s="167">
        <v>0</v>
      </c>
      <c r="AD3105" s="167">
        <v>0</v>
      </c>
      <c r="AE3105" s="167">
        <v>0</v>
      </c>
      <c r="AF3105" s="167">
        <v>0</v>
      </c>
      <c r="AG3105" s="167">
        <v>0</v>
      </c>
      <c r="AH3105" s="43">
        <v>1778.7</v>
      </c>
    </row>
    <row r="3106" spans="4:34">
      <c r="D3106" s="62">
        <v>1992</v>
      </c>
      <c r="E3106" s="62">
        <v>6</v>
      </c>
      <c r="F3106" s="62">
        <v>1992</v>
      </c>
      <c r="G3106" s="62">
        <v>1993</v>
      </c>
      <c r="H3106" s="167">
        <v>0</v>
      </c>
      <c r="I3106" s="167">
        <v>0</v>
      </c>
      <c r="J3106" s="167">
        <v>0</v>
      </c>
      <c r="K3106" s="167">
        <v>0</v>
      </c>
      <c r="L3106" s="167">
        <v>1687.2</v>
      </c>
      <c r="M3106" s="167">
        <v>0</v>
      </c>
      <c r="N3106" s="167">
        <v>0</v>
      </c>
      <c r="O3106" s="167">
        <v>0</v>
      </c>
      <c r="P3106" s="167">
        <v>0</v>
      </c>
      <c r="Q3106" s="167">
        <v>0</v>
      </c>
      <c r="R3106" s="167">
        <v>0</v>
      </c>
      <c r="S3106" s="167">
        <v>0</v>
      </c>
      <c r="T3106" s="167">
        <v>0</v>
      </c>
      <c r="U3106" s="167">
        <v>0</v>
      </c>
      <c r="V3106" s="167">
        <v>0</v>
      </c>
      <c r="W3106" s="167">
        <v>0</v>
      </c>
      <c r="X3106" s="167">
        <v>0</v>
      </c>
      <c r="Y3106" s="167">
        <v>0</v>
      </c>
      <c r="Z3106" s="167">
        <v>0</v>
      </c>
      <c r="AA3106" s="167">
        <v>0</v>
      </c>
      <c r="AB3106" s="167">
        <v>0</v>
      </c>
      <c r="AC3106" s="167">
        <v>0</v>
      </c>
      <c r="AD3106" s="167">
        <v>0</v>
      </c>
      <c r="AE3106" s="167">
        <v>0</v>
      </c>
      <c r="AF3106" s="167">
        <v>0</v>
      </c>
      <c r="AG3106" s="167">
        <v>0</v>
      </c>
      <c r="AH3106" s="43">
        <v>1687.2</v>
      </c>
    </row>
    <row r="3107" spans="4:34">
      <c r="D3107" s="62">
        <v>1992</v>
      </c>
      <c r="E3107" s="62">
        <v>7</v>
      </c>
      <c r="F3107" s="62">
        <v>1993</v>
      </c>
      <c r="G3107" s="62">
        <v>1993</v>
      </c>
      <c r="H3107" s="167">
        <v>0</v>
      </c>
      <c r="I3107" s="167">
        <v>0</v>
      </c>
      <c r="J3107" s="167">
        <v>0</v>
      </c>
      <c r="K3107" s="167">
        <v>0</v>
      </c>
      <c r="L3107" s="167">
        <v>0</v>
      </c>
      <c r="M3107" s="167">
        <v>0</v>
      </c>
      <c r="N3107" s="167">
        <v>81.8</v>
      </c>
      <c r="O3107" s="167">
        <v>0</v>
      </c>
      <c r="P3107" s="167">
        <v>0</v>
      </c>
      <c r="Q3107" s="167">
        <v>0</v>
      </c>
      <c r="R3107" s="167">
        <v>0</v>
      </c>
      <c r="S3107" s="167">
        <v>0</v>
      </c>
      <c r="T3107" s="167">
        <v>0</v>
      </c>
      <c r="U3107" s="167">
        <v>0</v>
      </c>
      <c r="V3107" s="167">
        <v>0</v>
      </c>
      <c r="W3107" s="167">
        <v>0</v>
      </c>
      <c r="X3107" s="167">
        <v>0</v>
      </c>
      <c r="Y3107" s="167">
        <v>0</v>
      </c>
      <c r="Z3107" s="167">
        <v>0</v>
      </c>
      <c r="AA3107" s="167">
        <v>0</v>
      </c>
      <c r="AB3107" s="167">
        <v>0</v>
      </c>
      <c r="AC3107" s="167">
        <v>0</v>
      </c>
      <c r="AD3107" s="167">
        <v>0</v>
      </c>
      <c r="AE3107" s="167">
        <v>0</v>
      </c>
      <c r="AF3107" s="167">
        <v>0</v>
      </c>
      <c r="AG3107" s="167">
        <v>0</v>
      </c>
      <c r="AH3107" s="43">
        <v>81.8</v>
      </c>
    </row>
    <row r="3108" spans="4:34">
      <c r="D3108" s="62">
        <v>1992</v>
      </c>
      <c r="E3108" s="62">
        <v>8</v>
      </c>
      <c r="F3108" s="62">
        <v>1993</v>
      </c>
      <c r="G3108" s="62">
        <v>1993</v>
      </c>
      <c r="H3108" s="167">
        <v>0</v>
      </c>
      <c r="I3108" s="167">
        <v>0</v>
      </c>
      <c r="J3108" s="167">
        <v>0</v>
      </c>
      <c r="K3108" s="167">
        <v>0</v>
      </c>
      <c r="L3108" s="167">
        <v>0</v>
      </c>
      <c r="M3108" s="167">
        <v>0</v>
      </c>
      <c r="N3108" s="167">
        <v>10.3</v>
      </c>
      <c r="O3108" s="167">
        <v>0</v>
      </c>
      <c r="P3108" s="167">
        <v>0</v>
      </c>
      <c r="Q3108" s="167">
        <v>0</v>
      </c>
      <c r="R3108" s="167">
        <v>1055.5</v>
      </c>
      <c r="S3108" s="167">
        <v>0</v>
      </c>
      <c r="T3108" s="167">
        <v>0</v>
      </c>
      <c r="U3108" s="167">
        <v>0</v>
      </c>
      <c r="V3108" s="167">
        <v>0</v>
      </c>
      <c r="W3108" s="167">
        <v>0</v>
      </c>
      <c r="X3108" s="167">
        <v>0</v>
      </c>
      <c r="Y3108" s="167">
        <v>0</v>
      </c>
      <c r="Z3108" s="167">
        <v>0</v>
      </c>
      <c r="AA3108" s="167">
        <v>0</v>
      </c>
      <c r="AB3108" s="167">
        <v>0</v>
      </c>
      <c r="AC3108" s="167">
        <v>0</v>
      </c>
      <c r="AD3108" s="167">
        <v>0</v>
      </c>
      <c r="AE3108" s="167">
        <v>0</v>
      </c>
      <c r="AF3108" s="167">
        <v>0</v>
      </c>
      <c r="AG3108" s="167">
        <v>0</v>
      </c>
      <c r="AH3108" s="43">
        <v>1065.8</v>
      </c>
    </row>
    <row r="3109" spans="4:34">
      <c r="D3109" s="62">
        <v>1992</v>
      </c>
      <c r="E3109" s="62">
        <v>9</v>
      </c>
      <c r="F3109" s="62">
        <v>1993</v>
      </c>
      <c r="G3109" s="62">
        <v>1993</v>
      </c>
      <c r="H3109" s="167">
        <v>0</v>
      </c>
      <c r="I3109" s="167">
        <v>0</v>
      </c>
      <c r="J3109" s="167">
        <v>0</v>
      </c>
      <c r="K3109" s="167">
        <v>0</v>
      </c>
      <c r="L3109" s="167">
        <v>0</v>
      </c>
      <c r="M3109" s="167">
        <v>0</v>
      </c>
      <c r="N3109" s="167">
        <v>0</v>
      </c>
      <c r="O3109" s="167">
        <v>0</v>
      </c>
      <c r="P3109" s="167">
        <v>0</v>
      </c>
      <c r="Q3109" s="167">
        <v>0</v>
      </c>
      <c r="R3109" s="167">
        <v>3569.7</v>
      </c>
      <c r="S3109" s="167">
        <v>0</v>
      </c>
      <c r="T3109" s="167">
        <v>0</v>
      </c>
      <c r="U3109" s="167">
        <v>0</v>
      </c>
      <c r="V3109" s="167">
        <v>0</v>
      </c>
      <c r="W3109" s="167">
        <v>0</v>
      </c>
      <c r="X3109" s="167">
        <v>0</v>
      </c>
      <c r="Y3109" s="167">
        <v>0</v>
      </c>
      <c r="Z3109" s="167">
        <v>0</v>
      </c>
      <c r="AA3109" s="167">
        <v>0</v>
      </c>
      <c r="AB3109" s="167">
        <v>0</v>
      </c>
      <c r="AC3109" s="167">
        <v>0</v>
      </c>
      <c r="AD3109" s="167">
        <v>0</v>
      </c>
      <c r="AE3109" s="167">
        <v>0</v>
      </c>
      <c r="AF3109" s="167">
        <v>0</v>
      </c>
      <c r="AG3109" s="167">
        <v>0</v>
      </c>
      <c r="AH3109" s="43">
        <v>3569.7</v>
      </c>
    </row>
    <row r="3110" spans="4:34">
      <c r="D3110" s="62">
        <v>1992</v>
      </c>
      <c r="E3110" s="62">
        <v>10</v>
      </c>
      <c r="F3110" s="62">
        <v>1993</v>
      </c>
      <c r="G3110" s="62">
        <v>1993</v>
      </c>
      <c r="H3110" s="167">
        <v>0</v>
      </c>
      <c r="I3110" s="167">
        <v>0</v>
      </c>
      <c r="J3110" s="167">
        <v>0</v>
      </c>
      <c r="K3110" s="167">
        <v>0</v>
      </c>
      <c r="L3110" s="167">
        <v>0</v>
      </c>
      <c r="M3110" s="167">
        <v>0</v>
      </c>
      <c r="N3110" s="167">
        <v>0</v>
      </c>
      <c r="O3110" s="167">
        <v>0</v>
      </c>
      <c r="P3110" s="167">
        <v>0</v>
      </c>
      <c r="Q3110" s="167">
        <v>0</v>
      </c>
      <c r="R3110" s="167">
        <v>3000</v>
      </c>
      <c r="S3110" s="167">
        <v>0</v>
      </c>
      <c r="T3110" s="167">
        <v>0</v>
      </c>
      <c r="U3110" s="167">
        <v>0</v>
      </c>
      <c r="V3110" s="167">
        <v>0</v>
      </c>
      <c r="W3110" s="167">
        <v>0</v>
      </c>
      <c r="X3110" s="167">
        <v>0</v>
      </c>
      <c r="Y3110" s="167">
        <v>0</v>
      </c>
      <c r="Z3110" s="167">
        <v>0</v>
      </c>
      <c r="AA3110" s="167">
        <v>0</v>
      </c>
      <c r="AB3110" s="167">
        <v>0</v>
      </c>
      <c r="AC3110" s="167">
        <v>0</v>
      </c>
      <c r="AD3110" s="167">
        <v>0</v>
      </c>
      <c r="AE3110" s="167">
        <v>0</v>
      </c>
      <c r="AF3110" s="167">
        <v>0</v>
      </c>
      <c r="AG3110" s="167">
        <v>0</v>
      </c>
      <c r="AH3110" s="43">
        <v>3000</v>
      </c>
    </row>
    <row r="3111" spans="4:34">
      <c r="D3111" s="62">
        <v>1992</v>
      </c>
      <c r="E3111" s="62">
        <v>11</v>
      </c>
      <c r="F3111" s="62">
        <v>1993</v>
      </c>
      <c r="G3111" s="62">
        <v>1993</v>
      </c>
      <c r="H3111" s="167">
        <v>0</v>
      </c>
      <c r="I3111" s="167">
        <v>0</v>
      </c>
      <c r="J3111" s="167">
        <v>0</v>
      </c>
      <c r="K3111" s="167">
        <v>0</v>
      </c>
      <c r="L3111" s="167">
        <v>0</v>
      </c>
      <c r="M3111" s="167">
        <v>0</v>
      </c>
      <c r="N3111" s="167">
        <v>0</v>
      </c>
      <c r="O3111" s="167">
        <v>0</v>
      </c>
      <c r="P3111" s="167">
        <v>0</v>
      </c>
      <c r="Q3111" s="167">
        <v>0</v>
      </c>
      <c r="R3111" s="167">
        <v>0</v>
      </c>
      <c r="S3111" s="167">
        <v>0</v>
      </c>
      <c r="T3111" s="167">
        <v>0</v>
      </c>
      <c r="U3111" s="167">
        <v>0</v>
      </c>
      <c r="V3111" s="167">
        <v>0</v>
      </c>
      <c r="W3111" s="167">
        <v>0</v>
      </c>
      <c r="X3111" s="167">
        <v>0</v>
      </c>
      <c r="Y3111" s="167">
        <v>0</v>
      </c>
      <c r="Z3111" s="167">
        <v>0</v>
      </c>
      <c r="AA3111" s="167">
        <v>0</v>
      </c>
      <c r="AB3111" s="167">
        <v>0</v>
      </c>
      <c r="AC3111" s="167">
        <v>0</v>
      </c>
      <c r="AD3111" s="167">
        <v>0</v>
      </c>
      <c r="AE3111" s="167">
        <v>0</v>
      </c>
      <c r="AF3111" s="167">
        <v>0</v>
      </c>
      <c r="AG3111" s="167">
        <v>0</v>
      </c>
      <c r="AH3111" s="43">
        <v>0</v>
      </c>
    </row>
    <row r="3112" spans="4:34">
      <c r="D3112" s="62">
        <v>1992</v>
      </c>
      <c r="E3112" s="62">
        <v>12</v>
      </c>
      <c r="F3112" s="62">
        <v>1993</v>
      </c>
      <c r="G3112" s="62">
        <v>1993</v>
      </c>
      <c r="H3112" s="167">
        <v>0</v>
      </c>
      <c r="I3112" s="167">
        <v>0</v>
      </c>
      <c r="J3112" s="167">
        <v>0</v>
      </c>
      <c r="K3112" s="167">
        <v>0</v>
      </c>
      <c r="L3112" s="167">
        <v>0</v>
      </c>
      <c r="M3112" s="167">
        <v>0</v>
      </c>
      <c r="N3112" s="167">
        <v>0</v>
      </c>
      <c r="O3112" s="167">
        <v>0</v>
      </c>
      <c r="P3112" s="167">
        <v>0</v>
      </c>
      <c r="Q3112" s="167">
        <v>0</v>
      </c>
      <c r="R3112" s="167">
        <v>2640.2</v>
      </c>
      <c r="S3112" s="167">
        <v>0</v>
      </c>
      <c r="T3112" s="167">
        <v>0</v>
      </c>
      <c r="U3112" s="167">
        <v>0</v>
      </c>
      <c r="V3112" s="167">
        <v>0</v>
      </c>
      <c r="W3112" s="167">
        <v>0</v>
      </c>
      <c r="X3112" s="167">
        <v>0</v>
      </c>
      <c r="Y3112" s="167">
        <v>0</v>
      </c>
      <c r="Z3112" s="167">
        <v>0</v>
      </c>
      <c r="AA3112" s="167">
        <v>0</v>
      </c>
      <c r="AB3112" s="167">
        <v>0</v>
      </c>
      <c r="AC3112" s="167">
        <v>4433.5</v>
      </c>
      <c r="AD3112" s="167">
        <v>0</v>
      </c>
      <c r="AE3112" s="167">
        <v>0</v>
      </c>
      <c r="AF3112" s="167">
        <v>0</v>
      </c>
      <c r="AG3112" s="167">
        <v>0</v>
      </c>
      <c r="AH3112" s="43">
        <v>7073.7</v>
      </c>
    </row>
    <row r="3113" spans="4:34">
      <c r="D3113" s="62">
        <v>1993</v>
      </c>
      <c r="E3113" s="62">
        <v>1</v>
      </c>
      <c r="F3113" s="62">
        <v>1993</v>
      </c>
      <c r="G3113" s="62">
        <v>1993</v>
      </c>
      <c r="H3113" s="167">
        <v>0</v>
      </c>
      <c r="I3113" s="167">
        <v>0</v>
      </c>
      <c r="J3113" s="167">
        <v>0</v>
      </c>
      <c r="K3113" s="167">
        <v>0</v>
      </c>
      <c r="L3113" s="167">
        <v>0</v>
      </c>
      <c r="M3113" s="167">
        <v>0</v>
      </c>
      <c r="N3113" s="167">
        <v>0</v>
      </c>
      <c r="O3113" s="167">
        <v>0</v>
      </c>
      <c r="P3113" s="167">
        <v>0</v>
      </c>
      <c r="Q3113" s="167">
        <v>0</v>
      </c>
      <c r="R3113" s="167">
        <v>4595.2</v>
      </c>
      <c r="S3113" s="167">
        <v>0</v>
      </c>
      <c r="T3113" s="167">
        <v>0</v>
      </c>
      <c r="U3113" s="167">
        <v>0</v>
      </c>
      <c r="V3113" s="167">
        <v>0</v>
      </c>
      <c r="W3113" s="167">
        <v>0</v>
      </c>
      <c r="X3113" s="167">
        <v>0</v>
      </c>
      <c r="Y3113" s="167">
        <v>0</v>
      </c>
      <c r="Z3113" s="167">
        <v>0</v>
      </c>
      <c r="AA3113" s="167">
        <v>0</v>
      </c>
      <c r="AB3113" s="167">
        <v>0</v>
      </c>
      <c r="AC3113" s="167">
        <v>0</v>
      </c>
      <c r="AD3113" s="167">
        <v>0</v>
      </c>
      <c r="AE3113" s="167">
        <v>3236.2</v>
      </c>
      <c r="AF3113" s="167">
        <v>0</v>
      </c>
      <c r="AG3113" s="167">
        <v>0</v>
      </c>
      <c r="AH3113" s="43">
        <v>7831.4</v>
      </c>
    </row>
    <row r="3114" spans="4:34">
      <c r="D3114" s="62">
        <v>1993</v>
      </c>
      <c r="E3114" s="62">
        <v>2</v>
      </c>
      <c r="F3114" s="62">
        <v>1993</v>
      </c>
      <c r="G3114" s="62">
        <v>1993</v>
      </c>
      <c r="H3114" s="167">
        <v>0</v>
      </c>
      <c r="I3114" s="167">
        <v>0</v>
      </c>
      <c r="J3114" s="167">
        <v>0</v>
      </c>
      <c r="K3114" s="167">
        <v>0</v>
      </c>
      <c r="L3114" s="167">
        <v>0</v>
      </c>
      <c r="M3114" s="167">
        <v>0</v>
      </c>
      <c r="N3114" s="167">
        <v>0</v>
      </c>
      <c r="O3114" s="167">
        <v>0</v>
      </c>
      <c r="P3114" s="167">
        <v>0</v>
      </c>
      <c r="Q3114" s="167">
        <v>0</v>
      </c>
      <c r="R3114" s="167">
        <v>3821.3</v>
      </c>
      <c r="S3114" s="167">
        <v>0</v>
      </c>
      <c r="T3114" s="167">
        <v>0</v>
      </c>
      <c r="U3114" s="167">
        <v>0</v>
      </c>
      <c r="V3114" s="167">
        <v>0</v>
      </c>
      <c r="W3114" s="167">
        <v>0</v>
      </c>
      <c r="X3114" s="167">
        <v>0</v>
      </c>
      <c r="Y3114" s="167">
        <v>0</v>
      </c>
      <c r="Z3114" s="167">
        <v>0</v>
      </c>
      <c r="AA3114" s="167">
        <v>0</v>
      </c>
      <c r="AB3114" s="167">
        <v>0</v>
      </c>
      <c r="AC3114" s="167">
        <v>0</v>
      </c>
      <c r="AD3114" s="167">
        <v>0</v>
      </c>
      <c r="AE3114" s="167">
        <v>5000</v>
      </c>
      <c r="AF3114" s="167">
        <v>0</v>
      </c>
      <c r="AG3114" s="167">
        <v>0</v>
      </c>
      <c r="AH3114" s="43">
        <v>8821.2999999999993</v>
      </c>
    </row>
    <row r="3115" spans="4:34">
      <c r="D3115" s="62">
        <v>1993</v>
      </c>
      <c r="E3115" s="62">
        <v>3</v>
      </c>
      <c r="F3115" s="62">
        <v>1993</v>
      </c>
      <c r="G3115" s="62">
        <v>1993</v>
      </c>
      <c r="H3115" s="167">
        <v>0</v>
      </c>
      <c r="I3115" s="167">
        <v>0</v>
      </c>
      <c r="J3115" s="167">
        <v>0</v>
      </c>
      <c r="K3115" s="167">
        <v>0</v>
      </c>
      <c r="L3115" s="167">
        <v>0</v>
      </c>
      <c r="M3115" s="167">
        <v>0</v>
      </c>
      <c r="N3115" s="167">
        <v>0</v>
      </c>
      <c r="O3115" s="167">
        <v>0</v>
      </c>
      <c r="P3115" s="167">
        <v>0</v>
      </c>
      <c r="Q3115" s="167">
        <v>0</v>
      </c>
      <c r="R3115" s="167">
        <v>3720</v>
      </c>
      <c r="S3115" s="167">
        <v>0</v>
      </c>
      <c r="T3115" s="167">
        <v>0</v>
      </c>
      <c r="U3115" s="167">
        <v>0</v>
      </c>
      <c r="V3115" s="167">
        <v>0</v>
      </c>
      <c r="W3115" s="167">
        <v>0</v>
      </c>
      <c r="X3115" s="167">
        <v>0</v>
      </c>
      <c r="Y3115" s="167">
        <v>0</v>
      </c>
      <c r="Z3115" s="167">
        <v>0</v>
      </c>
      <c r="AA3115" s="167">
        <v>0</v>
      </c>
      <c r="AB3115" s="167">
        <v>0</v>
      </c>
      <c r="AC3115" s="167">
        <v>0</v>
      </c>
      <c r="AD3115" s="167">
        <v>0</v>
      </c>
      <c r="AE3115" s="167">
        <v>5000</v>
      </c>
      <c r="AF3115" s="167">
        <v>0</v>
      </c>
      <c r="AG3115" s="167">
        <v>0</v>
      </c>
      <c r="AH3115" s="43">
        <v>8720</v>
      </c>
    </row>
    <row r="3116" spans="4:34">
      <c r="D3116" s="62">
        <v>1993</v>
      </c>
      <c r="E3116" s="62">
        <v>4</v>
      </c>
      <c r="F3116" s="62">
        <v>1993</v>
      </c>
      <c r="G3116" s="62">
        <v>1993</v>
      </c>
      <c r="H3116" s="167">
        <v>0</v>
      </c>
      <c r="I3116" s="167">
        <v>0</v>
      </c>
      <c r="J3116" s="167">
        <v>0</v>
      </c>
      <c r="K3116" s="167">
        <v>0</v>
      </c>
      <c r="L3116" s="167">
        <v>0</v>
      </c>
      <c r="M3116" s="167">
        <v>0</v>
      </c>
      <c r="N3116" s="167">
        <v>0</v>
      </c>
      <c r="O3116" s="167">
        <v>0</v>
      </c>
      <c r="P3116" s="167">
        <v>0</v>
      </c>
      <c r="Q3116" s="167">
        <v>0</v>
      </c>
      <c r="R3116" s="167">
        <v>4106.3999999999996</v>
      </c>
      <c r="S3116" s="167">
        <v>0</v>
      </c>
      <c r="T3116" s="167">
        <v>0</v>
      </c>
      <c r="U3116" s="167">
        <v>0</v>
      </c>
      <c r="V3116" s="167">
        <v>0</v>
      </c>
      <c r="W3116" s="167">
        <v>0</v>
      </c>
      <c r="X3116" s="167">
        <v>0</v>
      </c>
      <c r="Y3116" s="167">
        <v>0</v>
      </c>
      <c r="Z3116" s="167">
        <v>0</v>
      </c>
      <c r="AA3116" s="167">
        <v>0</v>
      </c>
      <c r="AB3116" s="167">
        <v>0</v>
      </c>
      <c r="AC3116" s="167">
        <v>0</v>
      </c>
      <c r="AD3116" s="167">
        <v>0</v>
      </c>
      <c r="AE3116" s="167">
        <v>13000</v>
      </c>
      <c r="AF3116" s="167">
        <v>0</v>
      </c>
      <c r="AG3116" s="167">
        <v>0</v>
      </c>
      <c r="AH3116" s="43">
        <v>17106.400000000001</v>
      </c>
    </row>
    <row r="3117" spans="4:34">
      <c r="D3117" s="62">
        <v>1993</v>
      </c>
      <c r="E3117" s="62">
        <v>5</v>
      </c>
      <c r="F3117" s="62">
        <v>1993</v>
      </c>
      <c r="G3117" s="62">
        <v>1994</v>
      </c>
      <c r="H3117" s="167">
        <v>0</v>
      </c>
      <c r="I3117" s="167">
        <v>0</v>
      </c>
      <c r="J3117" s="167">
        <v>0</v>
      </c>
      <c r="K3117" s="167">
        <v>0</v>
      </c>
      <c r="L3117" s="167">
        <v>0</v>
      </c>
      <c r="M3117" s="167">
        <v>0</v>
      </c>
      <c r="N3117" s="167">
        <v>0</v>
      </c>
      <c r="O3117" s="167">
        <v>0</v>
      </c>
      <c r="P3117" s="167">
        <v>0</v>
      </c>
      <c r="Q3117" s="167">
        <v>0</v>
      </c>
      <c r="R3117" s="167">
        <v>0</v>
      </c>
      <c r="S3117" s="167">
        <v>0</v>
      </c>
      <c r="T3117" s="167">
        <v>0</v>
      </c>
      <c r="U3117" s="167">
        <v>0</v>
      </c>
      <c r="V3117" s="167">
        <v>0</v>
      </c>
      <c r="W3117" s="167">
        <v>0</v>
      </c>
      <c r="X3117" s="167">
        <v>0</v>
      </c>
      <c r="Y3117" s="167">
        <v>0</v>
      </c>
      <c r="Z3117" s="167">
        <v>0</v>
      </c>
      <c r="AA3117" s="167">
        <v>0</v>
      </c>
      <c r="AB3117" s="167">
        <v>0</v>
      </c>
      <c r="AC3117" s="167">
        <v>0</v>
      </c>
      <c r="AD3117" s="167">
        <v>0</v>
      </c>
      <c r="AE3117" s="167">
        <v>0</v>
      </c>
      <c r="AF3117" s="167">
        <v>0</v>
      </c>
      <c r="AG3117" s="167">
        <v>0</v>
      </c>
      <c r="AH3117" s="43">
        <v>0</v>
      </c>
    </row>
    <row r="3118" spans="4:34">
      <c r="D3118" s="62">
        <v>1993</v>
      </c>
      <c r="E3118" s="62">
        <v>6</v>
      </c>
      <c r="F3118" s="62">
        <v>1993</v>
      </c>
      <c r="G3118" s="62">
        <v>1994</v>
      </c>
      <c r="H3118" s="167">
        <v>0</v>
      </c>
      <c r="I3118" s="167">
        <v>0</v>
      </c>
      <c r="J3118" s="167">
        <v>0</v>
      </c>
      <c r="K3118" s="167">
        <v>0</v>
      </c>
      <c r="L3118" s="167">
        <v>0</v>
      </c>
      <c r="M3118" s="167">
        <v>0</v>
      </c>
      <c r="N3118" s="167">
        <v>0</v>
      </c>
      <c r="O3118" s="167">
        <v>0</v>
      </c>
      <c r="P3118" s="167">
        <v>0</v>
      </c>
      <c r="Q3118" s="167">
        <v>0</v>
      </c>
      <c r="R3118" s="167">
        <v>0</v>
      </c>
      <c r="S3118" s="167">
        <v>0</v>
      </c>
      <c r="T3118" s="167">
        <v>0</v>
      </c>
      <c r="U3118" s="167">
        <v>0</v>
      </c>
      <c r="V3118" s="167">
        <v>0</v>
      </c>
      <c r="W3118" s="167">
        <v>0</v>
      </c>
      <c r="X3118" s="167">
        <v>0</v>
      </c>
      <c r="Y3118" s="167">
        <v>0</v>
      </c>
      <c r="Z3118" s="167">
        <v>0</v>
      </c>
      <c r="AA3118" s="167">
        <v>0</v>
      </c>
      <c r="AB3118" s="167">
        <v>0</v>
      </c>
      <c r="AC3118" s="167">
        <v>266.5</v>
      </c>
      <c r="AD3118" s="167">
        <v>0</v>
      </c>
      <c r="AE3118" s="167">
        <v>0</v>
      </c>
      <c r="AF3118" s="167">
        <v>0</v>
      </c>
      <c r="AG3118" s="167">
        <v>0</v>
      </c>
      <c r="AH3118" s="43">
        <v>266.5</v>
      </c>
    </row>
    <row r="3119" spans="4:34">
      <c r="D3119" s="62">
        <v>1993</v>
      </c>
      <c r="E3119" s="62">
        <v>7</v>
      </c>
      <c r="F3119" s="62">
        <v>1994</v>
      </c>
      <c r="G3119" s="62">
        <v>1994</v>
      </c>
      <c r="H3119" s="167">
        <v>0</v>
      </c>
      <c r="I3119" s="167">
        <v>0</v>
      </c>
      <c r="J3119" s="167">
        <v>0</v>
      </c>
      <c r="K3119" s="167">
        <v>0</v>
      </c>
      <c r="L3119" s="167">
        <v>0</v>
      </c>
      <c r="M3119" s="167">
        <v>0</v>
      </c>
      <c r="N3119" s="167">
        <v>0</v>
      </c>
      <c r="O3119" s="167">
        <v>0</v>
      </c>
      <c r="P3119" s="167">
        <v>0</v>
      </c>
      <c r="Q3119" s="167">
        <v>0</v>
      </c>
      <c r="R3119" s="167">
        <v>0</v>
      </c>
      <c r="S3119" s="167">
        <v>0</v>
      </c>
      <c r="T3119" s="167">
        <v>0</v>
      </c>
      <c r="U3119" s="167">
        <v>0</v>
      </c>
      <c r="V3119" s="167">
        <v>0</v>
      </c>
      <c r="W3119" s="167">
        <v>0</v>
      </c>
      <c r="X3119" s="167">
        <v>0</v>
      </c>
      <c r="Y3119" s="167">
        <v>0</v>
      </c>
      <c r="Z3119" s="167">
        <v>0</v>
      </c>
      <c r="AA3119" s="167">
        <v>0</v>
      </c>
      <c r="AB3119" s="167">
        <v>0</v>
      </c>
      <c r="AC3119" s="167">
        <v>0</v>
      </c>
      <c r="AD3119" s="167">
        <v>0</v>
      </c>
      <c r="AE3119" s="167">
        <v>0</v>
      </c>
      <c r="AF3119" s="167">
        <v>0</v>
      </c>
      <c r="AG3119" s="167">
        <v>0</v>
      </c>
      <c r="AH3119" s="43">
        <v>0</v>
      </c>
    </row>
    <row r="3120" spans="4:34">
      <c r="D3120" s="62">
        <v>1993</v>
      </c>
      <c r="E3120" s="62">
        <v>8</v>
      </c>
      <c r="F3120" s="62">
        <v>1994</v>
      </c>
      <c r="G3120" s="62">
        <v>1994</v>
      </c>
      <c r="H3120" s="167">
        <v>0</v>
      </c>
      <c r="I3120" s="167">
        <v>0</v>
      </c>
      <c r="J3120" s="167">
        <v>0</v>
      </c>
      <c r="K3120" s="167">
        <v>0</v>
      </c>
      <c r="L3120" s="167">
        <v>0</v>
      </c>
      <c r="M3120" s="167">
        <v>0</v>
      </c>
      <c r="N3120" s="167">
        <v>0</v>
      </c>
      <c r="O3120" s="167">
        <v>0</v>
      </c>
      <c r="P3120" s="167">
        <v>0</v>
      </c>
      <c r="Q3120" s="167">
        <v>0</v>
      </c>
      <c r="R3120" s="167">
        <v>0</v>
      </c>
      <c r="S3120" s="167">
        <v>0</v>
      </c>
      <c r="T3120" s="167">
        <v>0</v>
      </c>
      <c r="U3120" s="167">
        <v>0</v>
      </c>
      <c r="V3120" s="167">
        <v>0</v>
      </c>
      <c r="W3120" s="167">
        <v>0</v>
      </c>
      <c r="X3120" s="167">
        <v>0</v>
      </c>
      <c r="Y3120" s="167">
        <v>0</v>
      </c>
      <c r="Z3120" s="167">
        <v>0</v>
      </c>
      <c r="AA3120" s="167">
        <v>0</v>
      </c>
      <c r="AB3120" s="167">
        <v>0</v>
      </c>
      <c r="AC3120" s="167">
        <v>0</v>
      </c>
      <c r="AD3120" s="167">
        <v>0</v>
      </c>
      <c r="AE3120" s="167">
        <v>0</v>
      </c>
      <c r="AF3120" s="167">
        <v>0</v>
      </c>
      <c r="AG3120" s="167">
        <v>0</v>
      </c>
      <c r="AH3120" s="43">
        <v>0</v>
      </c>
    </row>
    <row r="3121" spans="4:34">
      <c r="D3121" s="62">
        <v>1993</v>
      </c>
      <c r="E3121" s="62">
        <v>9</v>
      </c>
      <c r="F3121" s="62">
        <v>1994</v>
      </c>
      <c r="G3121" s="62">
        <v>1994</v>
      </c>
      <c r="H3121" s="167">
        <v>0</v>
      </c>
      <c r="I3121" s="167">
        <v>0</v>
      </c>
      <c r="J3121" s="167">
        <v>0</v>
      </c>
      <c r="K3121" s="167">
        <v>0</v>
      </c>
      <c r="L3121" s="167">
        <v>0</v>
      </c>
      <c r="M3121" s="167">
        <v>0</v>
      </c>
      <c r="N3121" s="167">
        <v>0</v>
      </c>
      <c r="O3121" s="167">
        <v>0</v>
      </c>
      <c r="P3121" s="167">
        <v>0</v>
      </c>
      <c r="Q3121" s="167">
        <v>0</v>
      </c>
      <c r="R3121" s="167">
        <v>0</v>
      </c>
      <c r="S3121" s="167">
        <v>0</v>
      </c>
      <c r="T3121" s="167">
        <v>0</v>
      </c>
      <c r="U3121" s="167">
        <v>0</v>
      </c>
      <c r="V3121" s="167">
        <v>0</v>
      </c>
      <c r="W3121" s="167">
        <v>0</v>
      </c>
      <c r="X3121" s="167">
        <v>0</v>
      </c>
      <c r="Y3121" s="167">
        <v>0</v>
      </c>
      <c r="Z3121" s="167">
        <v>0</v>
      </c>
      <c r="AA3121" s="167">
        <v>0</v>
      </c>
      <c r="AB3121" s="167">
        <v>0</v>
      </c>
      <c r="AC3121" s="167">
        <v>0</v>
      </c>
      <c r="AD3121" s="167">
        <v>0</v>
      </c>
      <c r="AE3121" s="167">
        <v>0</v>
      </c>
      <c r="AF3121" s="167">
        <v>0</v>
      </c>
      <c r="AG3121" s="167">
        <v>0</v>
      </c>
      <c r="AH3121" s="43">
        <v>0</v>
      </c>
    </row>
    <row r="3122" spans="4:34">
      <c r="D3122" s="62">
        <v>1993</v>
      </c>
      <c r="E3122" s="62">
        <v>10</v>
      </c>
      <c r="F3122" s="62">
        <v>1994</v>
      </c>
      <c r="G3122" s="62">
        <v>1994</v>
      </c>
      <c r="H3122" s="167">
        <v>0</v>
      </c>
      <c r="I3122" s="167">
        <v>0</v>
      </c>
      <c r="J3122" s="167">
        <v>0</v>
      </c>
      <c r="K3122" s="167">
        <v>0</v>
      </c>
      <c r="L3122" s="167">
        <v>0</v>
      </c>
      <c r="M3122" s="167">
        <v>0</v>
      </c>
      <c r="N3122" s="167">
        <v>0</v>
      </c>
      <c r="O3122" s="167">
        <v>0</v>
      </c>
      <c r="P3122" s="167">
        <v>0</v>
      </c>
      <c r="Q3122" s="167">
        <v>0</v>
      </c>
      <c r="R3122" s="167">
        <v>0</v>
      </c>
      <c r="S3122" s="167">
        <v>0</v>
      </c>
      <c r="T3122" s="167">
        <v>0</v>
      </c>
      <c r="U3122" s="167">
        <v>0</v>
      </c>
      <c r="V3122" s="167">
        <v>0</v>
      </c>
      <c r="W3122" s="167">
        <v>0</v>
      </c>
      <c r="X3122" s="167">
        <v>0</v>
      </c>
      <c r="Y3122" s="167">
        <v>0</v>
      </c>
      <c r="Z3122" s="167">
        <v>0</v>
      </c>
      <c r="AA3122" s="167">
        <v>0</v>
      </c>
      <c r="AB3122" s="167">
        <v>0</v>
      </c>
      <c r="AC3122" s="167">
        <v>0</v>
      </c>
      <c r="AD3122" s="167">
        <v>0</v>
      </c>
      <c r="AE3122" s="167">
        <v>4082</v>
      </c>
      <c r="AF3122" s="167">
        <v>0</v>
      </c>
      <c r="AG3122" s="167">
        <v>0</v>
      </c>
      <c r="AH3122" s="43">
        <v>4082</v>
      </c>
    </row>
    <row r="3123" spans="4:34">
      <c r="D3123" s="62">
        <v>1993</v>
      </c>
      <c r="E3123" s="62">
        <v>11</v>
      </c>
      <c r="F3123" s="62">
        <v>1994</v>
      </c>
      <c r="G3123" s="62">
        <v>1994</v>
      </c>
      <c r="H3123" s="167">
        <v>0</v>
      </c>
      <c r="I3123" s="167">
        <v>0</v>
      </c>
      <c r="J3123" s="167">
        <v>0</v>
      </c>
      <c r="K3123" s="167">
        <v>0</v>
      </c>
      <c r="L3123" s="167">
        <v>0</v>
      </c>
      <c r="M3123" s="167">
        <v>0</v>
      </c>
      <c r="N3123" s="167">
        <v>0</v>
      </c>
      <c r="O3123" s="167">
        <v>0</v>
      </c>
      <c r="P3123" s="167">
        <v>0</v>
      </c>
      <c r="Q3123" s="167">
        <v>0</v>
      </c>
      <c r="R3123" s="167">
        <v>0</v>
      </c>
      <c r="S3123" s="167">
        <v>0</v>
      </c>
      <c r="T3123" s="167">
        <v>0</v>
      </c>
      <c r="U3123" s="167">
        <v>0</v>
      </c>
      <c r="V3123" s="167">
        <v>0</v>
      </c>
      <c r="W3123" s="167">
        <v>0</v>
      </c>
      <c r="X3123" s="167">
        <v>0</v>
      </c>
      <c r="Y3123" s="167">
        <v>0</v>
      </c>
      <c r="Z3123" s="167">
        <v>0</v>
      </c>
      <c r="AA3123" s="167">
        <v>0</v>
      </c>
      <c r="AB3123" s="167">
        <v>0</v>
      </c>
      <c r="AC3123" s="167">
        <v>0</v>
      </c>
      <c r="AD3123" s="167">
        <v>0</v>
      </c>
      <c r="AE3123" s="167">
        <v>0</v>
      </c>
      <c r="AF3123" s="167">
        <v>0</v>
      </c>
      <c r="AG3123" s="167">
        <v>0</v>
      </c>
      <c r="AH3123" s="43">
        <v>0</v>
      </c>
    </row>
    <row r="3124" spans="4:34">
      <c r="D3124" s="62">
        <v>1993</v>
      </c>
      <c r="E3124" s="62">
        <v>12</v>
      </c>
      <c r="F3124" s="62">
        <v>1994</v>
      </c>
      <c r="G3124" s="62">
        <v>1994</v>
      </c>
      <c r="H3124" s="167">
        <v>0</v>
      </c>
      <c r="I3124" s="167">
        <v>0</v>
      </c>
      <c r="J3124" s="167">
        <v>0</v>
      </c>
      <c r="K3124" s="167">
        <v>0</v>
      </c>
      <c r="L3124" s="167">
        <v>0</v>
      </c>
      <c r="M3124" s="167">
        <v>0</v>
      </c>
      <c r="N3124" s="167">
        <v>0</v>
      </c>
      <c r="O3124" s="167">
        <v>0</v>
      </c>
      <c r="P3124" s="167">
        <v>0</v>
      </c>
      <c r="Q3124" s="167">
        <v>0</v>
      </c>
      <c r="R3124" s="167">
        <v>0</v>
      </c>
      <c r="S3124" s="167">
        <v>0</v>
      </c>
      <c r="T3124" s="167">
        <v>0</v>
      </c>
      <c r="U3124" s="167">
        <v>0</v>
      </c>
      <c r="V3124" s="167">
        <v>0</v>
      </c>
      <c r="W3124" s="167">
        <v>0</v>
      </c>
      <c r="X3124" s="167">
        <v>0</v>
      </c>
      <c r="Y3124" s="167">
        <v>0</v>
      </c>
      <c r="Z3124" s="167">
        <v>0</v>
      </c>
      <c r="AA3124" s="167">
        <v>0</v>
      </c>
      <c r="AB3124" s="167">
        <v>0</v>
      </c>
      <c r="AC3124" s="167">
        <v>0</v>
      </c>
      <c r="AD3124" s="167">
        <v>0</v>
      </c>
      <c r="AE3124" s="167">
        <v>0</v>
      </c>
      <c r="AF3124" s="167">
        <v>0</v>
      </c>
      <c r="AG3124" s="167">
        <v>0</v>
      </c>
      <c r="AH3124" s="43">
        <v>0</v>
      </c>
    </row>
    <row r="3125" spans="4:34">
      <c r="D3125" s="62">
        <v>1994</v>
      </c>
      <c r="E3125" s="62">
        <v>1</v>
      </c>
      <c r="F3125" s="62">
        <v>1994</v>
      </c>
      <c r="G3125" s="62">
        <v>1994</v>
      </c>
      <c r="H3125" s="167">
        <v>0</v>
      </c>
      <c r="I3125" s="167">
        <v>0</v>
      </c>
      <c r="J3125" s="167">
        <v>0</v>
      </c>
      <c r="K3125" s="167">
        <v>0</v>
      </c>
      <c r="L3125" s="167">
        <v>0</v>
      </c>
      <c r="M3125" s="167">
        <v>0</v>
      </c>
      <c r="N3125" s="167">
        <v>0</v>
      </c>
      <c r="O3125" s="167">
        <v>0</v>
      </c>
      <c r="P3125" s="167">
        <v>0</v>
      </c>
      <c r="Q3125" s="167">
        <v>0</v>
      </c>
      <c r="R3125" s="167">
        <v>0</v>
      </c>
      <c r="S3125" s="167">
        <v>0</v>
      </c>
      <c r="T3125" s="167">
        <v>0</v>
      </c>
      <c r="U3125" s="167">
        <v>0</v>
      </c>
      <c r="V3125" s="167">
        <v>0</v>
      </c>
      <c r="W3125" s="167">
        <v>0</v>
      </c>
      <c r="X3125" s="167">
        <v>0</v>
      </c>
      <c r="Y3125" s="167">
        <v>0</v>
      </c>
      <c r="Z3125" s="167">
        <v>0</v>
      </c>
      <c r="AA3125" s="167">
        <v>0</v>
      </c>
      <c r="AB3125" s="167">
        <v>0</v>
      </c>
      <c r="AC3125" s="167">
        <v>0</v>
      </c>
      <c r="AD3125" s="167">
        <v>0</v>
      </c>
      <c r="AE3125" s="167">
        <v>0</v>
      </c>
      <c r="AF3125" s="167">
        <v>0</v>
      </c>
      <c r="AG3125" s="167">
        <v>0</v>
      </c>
      <c r="AH3125" s="43">
        <v>0</v>
      </c>
    </row>
    <row r="3126" spans="4:34">
      <c r="D3126" s="62">
        <v>1994</v>
      </c>
      <c r="E3126" s="62">
        <v>2</v>
      </c>
      <c r="F3126" s="62">
        <v>1994</v>
      </c>
      <c r="G3126" s="62">
        <v>1994</v>
      </c>
      <c r="H3126" s="167">
        <v>0</v>
      </c>
      <c r="I3126" s="167">
        <v>0</v>
      </c>
      <c r="J3126" s="167">
        <v>0</v>
      </c>
      <c r="K3126" s="167">
        <v>0</v>
      </c>
      <c r="L3126" s="167">
        <v>0</v>
      </c>
      <c r="M3126" s="167">
        <v>0</v>
      </c>
      <c r="N3126" s="167">
        <v>0</v>
      </c>
      <c r="O3126" s="167">
        <v>0</v>
      </c>
      <c r="P3126" s="167">
        <v>0</v>
      </c>
      <c r="Q3126" s="167">
        <v>0</v>
      </c>
      <c r="R3126" s="167">
        <v>0</v>
      </c>
      <c r="S3126" s="167">
        <v>0</v>
      </c>
      <c r="T3126" s="167">
        <v>0</v>
      </c>
      <c r="U3126" s="167">
        <v>0</v>
      </c>
      <c r="V3126" s="167">
        <v>0</v>
      </c>
      <c r="W3126" s="167">
        <v>0</v>
      </c>
      <c r="X3126" s="167">
        <v>0</v>
      </c>
      <c r="Y3126" s="167">
        <v>0</v>
      </c>
      <c r="Z3126" s="167">
        <v>0</v>
      </c>
      <c r="AA3126" s="167">
        <v>0</v>
      </c>
      <c r="AB3126" s="167">
        <v>0</v>
      </c>
      <c r="AC3126" s="167">
        <v>0</v>
      </c>
      <c r="AD3126" s="167">
        <v>0</v>
      </c>
      <c r="AE3126" s="167">
        <v>0</v>
      </c>
      <c r="AF3126" s="167">
        <v>0</v>
      </c>
      <c r="AG3126" s="167">
        <v>0</v>
      </c>
      <c r="AH3126" s="43">
        <v>0</v>
      </c>
    </row>
    <row r="3127" spans="4:34">
      <c r="D3127" s="62">
        <v>1994</v>
      </c>
      <c r="E3127" s="62">
        <v>3</v>
      </c>
      <c r="F3127" s="62">
        <v>1994</v>
      </c>
      <c r="G3127" s="62">
        <v>1994</v>
      </c>
      <c r="H3127" s="167">
        <v>0</v>
      </c>
      <c r="I3127" s="167">
        <v>0</v>
      </c>
      <c r="J3127" s="167">
        <v>0</v>
      </c>
      <c r="K3127" s="167">
        <v>0</v>
      </c>
      <c r="L3127" s="167">
        <v>0</v>
      </c>
      <c r="M3127" s="167">
        <v>0</v>
      </c>
      <c r="N3127" s="167">
        <v>0</v>
      </c>
      <c r="O3127" s="167">
        <v>0</v>
      </c>
      <c r="P3127" s="167">
        <v>0</v>
      </c>
      <c r="Q3127" s="167">
        <v>0</v>
      </c>
      <c r="R3127" s="167">
        <v>0</v>
      </c>
      <c r="S3127" s="167">
        <v>0</v>
      </c>
      <c r="T3127" s="167">
        <v>0</v>
      </c>
      <c r="U3127" s="167">
        <v>0</v>
      </c>
      <c r="V3127" s="167">
        <v>0</v>
      </c>
      <c r="W3127" s="167">
        <v>0</v>
      </c>
      <c r="X3127" s="167">
        <v>0</v>
      </c>
      <c r="Y3127" s="167">
        <v>0</v>
      </c>
      <c r="Z3127" s="167">
        <v>0</v>
      </c>
      <c r="AA3127" s="167">
        <v>0</v>
      </c>
      <c r="AB3127" s="167">
        <v>0</v>
      </c>
      <c r="AC3127" s="167">
        <v>0</v>
      </c>
      <c r="AD3127" s="167">
        <v>0</v>
      </c>
      <c r="AE3127" s="167">
        <v>0</v>
      </c>
      <c r="AF3127" s="167">
        <v>0</v>
      </c>
      <c r="AG3127" s="167">
        <v>0</v>
      </c>
      <c r="AH3127" s="43">
        <v>0</v>
      </c>
    </row>
    <row r="3128" spans="4:34">
      <c r="D3128" s="62">
        <v>1994</v>
      </c>
      <c r="E3128" s="62">
        <v>4</v>
      </c>
      <c r="F3128" s="62">
        <v>1994</v>
      </c>
      <c r="G3128" s="62">
        <v>1994</v>
      </c>
      <c r="H3128" s="167">
        <v>0</v>
      </c>
      <c r="I3128" s="167">
        <v>0</v>
      </c>
      <c r="J3128" s="167">
        <v>0</v>
      </c>
      <c r="K3128" s="167">
        <v>0</v>
      </c>
      <c r="L3128" s="167">
        <v>0</v>
      </c>
      <c r="M3128" s="167">
        <v>0</v>
      </c>
      <c r="N3128" s="167">
        <v>0</v>
      </c>
      <c r="O3128" s="167">
        <v>0</v>
      </c>
      <c r="P3128" s="167">
        <v>0</v>
      </c>
      <c r="Q3128" s="167">
        <v>0</v>
      </c>
      <c r="R3128" s="167">
        <v>0</v>
      </c>
      <c r="S3128" s="167">
        <v>0</v>
      </c>
      <c r="T3128" s="167">
        <v>0</v>
      </c>
      <c r="U3128" s="167">
        <v>0</v>
      </c>
      <c r="V3128" s="167">
        <v>0</v>
      </c>
      <c r="W3128" s="167">
        <v>0</v>
      </c>
      <c r="X3128" s="167">
        <v>0</v>
      </c>
      <c r="Y3128" s="167">
        <v>0</v>
      </c>
      <c r="Z3128" s="167">
        <v>0</v>
      </c>
      <c r="AA3128" s="167">
        <v>0</v>
      </c>
      <c r="AB3128" s="167">
        <v>0</v>
      </c>
      <c r="AC3128" s="167">
        <v>0</v>
      </c>
      <c r="AD3128" s="167">
        <v>0</v>
      </c>
      <c r="AE3128" s="167">
        <v>0</v>
      </c>
      <c r="AF3128" s="167">
        <v>0</v>
      </c>
      <c r="AG3128" s="167">
        <v>0</v>
      </c>
      <c r="AH3128" s="43">
        <v>0</v>
      </c>
    </row>
    <row r="3129" spans="4:34">
      <c r="D3129" s="62">
        <v>1994</v>
      </c>
      <c r="E3129" s="62">
        <v>5</v>
      </c>
      <c r="F3129" s="62">
        <v>1994</v>
      </c>
      <c r="G3129" s="62">
        <v>1995</v>
      </c>
      <c r="H3129" s="167">
        <v>0</v>
      </c>
      <c r="I3129" s="167">
        <v>0</v>
      </c>
      <c r="J3129" s="167">
        <v>0</v>
      </c>
      <c r="K3129" s="167">
        <v>0</v>
      </c>
      <c r="L3129" s="167">
        <v>0</v>
      </c>
      <c r="M3129" s="167">
        <v>0</v>
      </c>
      <c r="N3129" s="167">
        <v>0</v>
      </c>
      <c r="O3129" s="167">
        <v>0</v>
      </c>
      <c r="P3129" s="167">
        <v>0</v>
      </c>
      <c r="Q3129" s="167">
        <v>0</v>
      </c>
      <c r="R3129" s="167">
        <v>0</v>
      </c>
      <c r="S3129" s="167">
        <v>0</v>
      </c>
      <c r="T3129" s="167">
        <v>0</v>
      </c>
      <c r="U3129" s="167">
        <v>0</v>
      </c>
      <c r="V3129" s="167">
        <v>0</v>
      </c>
      <c r="W3129" s="167">
        <v>0</v>
      </c>
      <c r="X3129" s="167">
        <v>0</v>
      </c>
      <c r="Y3129" s="167">
        <v>0</v>
      </c>
      <c r="Z3129" s="167">
        <v>0</v>
      </c>
      <c r="AA3129" s="167">
        <v>0</v>
      </c>
      <c r="AB3129" s="167">
        <v>0</v>
      </c>
      <c r="AC3129" s="167">
        <v>2000</v>
      </c>
      <c r="AD3129" s="167">
        <v>0</v>
      </c>
      <c r="AE3129" s="167">
        <v>0</v>
      </c>
      <c r="AF3129" s="167">
        <v>0</v>
      </c>
      <c r="AG3129" s="167">
        <v>0</v>
      </c>
      <c r="AH3129" s="43">
        <v>2000</v>
      </c>
    </row>
    <row r="3130" spans="4:34">
      <c r="D3130" s="62">
        <v>1994</v>
      </c>
      <c r="E3130" s="62">
        <v>6</v>
      </c>
      <c r="F3130" s="62">
        <v>1994</v>
      </c>
      <c r="G3130" s="62">
        <v>1995</v>
      </c>
      <c r="H3130" s="167">
        <v>0</v>
      </c>
      <c r="I3130" s="167">
        <v>0</v>
      </c>
      <c r="J3130" s="167">
        <v>0</v>
      </c>
      <c r="K3130" s="167">
        <v>0</v>
      </c>
      <c r="L3130" s="167">
        <v>0</v>
      </c>
      <c r="M3130" s="167">
        <v>0</v>
      </c>
      <c r="N3130" s="167">
        <v>0</v>
      </c>
      <c r="O3130" s="167">
        <v>0</v>
      </c>
      <c r="P3130" s="167">
        <v>0</v>
      </c>
      <c r="Q3130" s="167">
        <v>0</v>
      </c>
      <c r="R3130" s="167">
        <v>0</v>
      </c>
      <c r="S3130" s="167">
        <v>0</v>
      </c>
      <c r="T3130" s="167">
        <v>0</v>
      </c>
      <c r="U3130" s="167">
        <v>0</v>
      </c>
      <c r="V3130" s="167">
        <v>0</v>
      </c>
      <c r="W3130" s="167">
        <v>0</v>
      </c>
      <c r="X3130" s="167">
        <v>0</v>
      </c>
      <c r="Y3130" s="167">
        <v>0</v>
      </c>
      <c r="Z3130" s="167">
        <v>0</v>
      </c>
      <c r="AA3130" s="167">
        <v>0</v>
      </c>
      <c r="AB3130" s="167">
        <v>0</v>
      </c>
      <c r="AC3130" s="167">
        <v>0</v>
      </c>
      <c r="AD3130" s="167">
        <v>0</v>
      </c>
      <c r="AE3130" s="167">
        <v>0</v>
      </c>
      <c r="AF3130" s="167">
        <v>0</v>
      </c>
      <c r="AG3130" s="167">
        <v>0</v>
      </c>
      <c r="AH3130" s="43">
        <v>0</v>
      </c>
    </row>
    <row r="3131" spans="4:34">
      <c r="D3131" s="62">
        <v>1994</v>
      </c>
      <c r="E3131" s="62">
        <v>7</v>
      </c>
      <c r="F3131" s="62">
        <v>1995</v>
      </c>
      <c r="G3131" s="62">
        <v>1995</v>
      </c>
      <c r="H3131" s="167">
        <v>0</v>
      </c>
      <c r="I3131" s="167">
        <v>0</v>
      </c>
      <c r="J3131" s="167">
        <v>0</v>
      </c>
      <c r="K3131" s="167">
        <v>0</v>
      </c>
      <c r="L3131" s="167">
        <v>0</v>
      </c>
      <c r="M3131" s="167">
        <v>0</v>
      </c>
      <c r="N3131" s="167">
        <v>0</v>
      </c>
      <c r="O3131" s="167">
        <v>0</v>
      </c>
      <c r="P3131" s="167">
        <v>0</v>
      </c>
      <c r="Q3131" s="167">
        <v>0</v>
      </c>
      <c r="R3131" s="167">
        <v>0</v>
      </c>
      <c r="S3131" s="167">
        <v>0</v>
      </c>
      <c r="T3131" s="167">
        <v>0</v>
      </c>
      <c r="U3131" s="167">
        <v>0</v>
      </c>
      <c r="V3131" s="167">
        <v>0</v>
      </c>
      <c r="W3131" s="167">
        <v>0</v>
      </c>
      <c r="X3131" s="167">
        <v>0</v>
      </c>
      <c r="Y3131" s="167">
        <v>0</v>
      </c>
      <c r="Z3131" s="167">
        <v>0</v>
      </c>
      <c r="AA3131" s="167">
        <v>0</v>
      </c>
      <c r="AB3131" s="167">
        <v>0</v>
      </c>
      <c r="AC3131" s="167">
        <v>0</v>
      </c>
      <c r="AD3131" s="167">
        <v>0</v>
      </c>
      <c r="AE3131" s="167">
        <v>0</v>
      </c>
      <c r="AF3131" s="167">
        <v>0</v>
      </c>
      <c r="AG3131" s="167">
        <v>0</v>
      </c>
      <c r="AH3131" s="43">
        <v>0</v>
      </c>
    </row>
    <row r="3132" spans="4:34">
      <c r="D3132" s="62">
        <v>1994</v>
      </c>
      <c r="E3132" s="62">
        <v>8</v>
      </c>
      <c r="F3132" s="62">
        <v>1995</v>
      </c>
      <c r="G3132" s="62">
        <v>1995</v>
      </c>
      <c r="H3132" s="167">
        <v>0</v>
      </c>
      <c r="I3132" s="167">
        <v>0</v>
      </c>
      <c r="J3132" s="167">
        <v>0</v>
      </c>
      <c r="K3132" s="167">
        <v>0</v>
      </c>
      <c r="L3132" s="167">
        <v>0</v>
      </c>
      <c r="M3132" s="167">
        <v>0</v>
      </c>
      <c r="N3132" s="167">
        <v>0</v>
      </c>
      <c r="O3132" s="167">
        <v>0</v>
      </c>
      <c r="P3132" s="167">
        <v>0</v>
      </c>
      <c r="Q3132" s="167">
        <v>0</v>
      </c>
      <c r="R3132" s="167">
        <v>0</v>
      </c>
      <c r="S3132" s="167">
        <v>0</v>
      </c>
      <c r="T3132" s="167">
        <v>0</v>
      </c>
      <c r="U3132" s="167">
        <v>0</v>
      </c>
      <c r="V3132" s="167">
        <v>0</v>
      </c>
      <c r="W3132" s="167">
        <v>0</v>
      </c>
      <c r="X3132" s="167">
        <v>0</v>
      </c>
      <c r="Y3132" s="167">
        <v>0</v>
      </c>
      <c r="Z3132" s="167">
        <v>0</v>
      </c>
      <c r="AA3132" s="167">
        <v>0</v>
      </c>
      <c r="AB3132" s="167">
        <v>0</v>
      </c>
      <c r="AC3132" s="167">
        <v>0</v>
      </c>
      <c r="AD3132" s="167">
        <v>0</v>
      </c>
      <c r="AE3132" s="167">
        <v>0</v>
      </c>
      <c r="AF3132" s="167">
        <v>0</v>
      </c>
      <c r="AG3132" s="167">
        <v>0</v>
      </c>
      <c r="AH3132" s="43">
        <v>0</v>
      </c>
    </row>
    <row r="3133" spans="4:34">
      <c r="D3133" s="62">
        <v>1994</v>
      </c>
      <c r="E3133" s="62">
        <v>9</v>
      </c>
      <c r="F3133" s="62">
        <v>1995</v>
      </c>
      <c r="G3133" s="62">
        <v>1995</v>
      </c>
      <c r="H3133" s="167">
        <v>0</v>
      </c>
      <c r="I3133" s="167">
        <v>0</v>
      </c>
      <c r="J3133" s="167">
        <v>0</v>
      </c>
      <c r="K3133" s="167">
        <v>0</v>
      </c>
      <c r="L3133" s="167">
        <v>0</v>
      </c>
      <c r="M3133" s="167">
        <v>0</v>
      </c>
      <c r="N3133" s="167">
        <v>0</v>
      </c>
      <c r="O3133" s="167">
        <v>0</v>
      </c>
      <c r="P3133" s="167">
        <v>0</v>
      </c>
      <c r="Q3133" s="167">
        <v>0</v>
      </c>
      <c r="R3133" s="167">
        <v>0</v>
      </c>
      <c r="S3133" s="167">
        <v>0</v>
      </c>
      <c r="T3133" s="167">
        <v>0</v>
      </c>
      <c r="U3133" s="167">
        <v>0</v>
      </c>
      <c r="V3133" s="167">
        <v>0</v>
      </c>
      <c r="W3133" s="167">
        <v>0</v>
      </c>
      <c r="X3133" s="167">
        <v>0</v>
      </c>
      <c r="Y3133" s="167">
        <v>0</v>
      </c>
      <c r="Z3133" s="167">
        <v>0</v>
      </c>
      <c r="AA3133" s="167">
        <v>0</v>
      </c>
      <c r="AB3133" s="167">
        <v>0</v>
      </c>
      <c r="AC3133" s="167">
        <v>0</v>
      </c>
      <c r="AD3133" s="167">
        <v>0</v>
      </c>
      <c r="AE3133" s="167">
        <v>0</v>
      </c>
      <c r="AF3133" s="167">
        <v>0</v>
      </c>
      <c r="AG3133" s="167">
        <v>0</v>
      </c>
      <c r="AH3133" s="43">
        <v>0</v>
      </c>
    </row>
    <row r="3134" spans="4:34">
      <c r="D3134" s="62">
        <v>1994</v>
      </c>
      <c r="E3134" s="62">
        <v>10</v>
      </c>
      <c r="F3134" s="62">
        <v>1995</v>
      </c>
      <c r="G3134" s="62">
        <v>1995</v>
      </c>
      <c r="H3134" s="167">
        <v>0</v>
      </c>
      <c r="I3134" s="167">
        <v>0</v>
      </c>
      <c r="J3134" s="167">
        <v>0</v>
      </c>
      <c r="K3134" s="167">
        <v>0</v>
      </c>
      <c r="L3134" s="167">
        <v>0</v>
      </c>
      <c r="M3134" s="167">
        <v>0</v>
      </c>
      <c r="N3134" s="167">
        <v>0</v>
      </c>
      <c r="O3134" s="167">
        <v>0</v>
      </c>
      <c r="P3134" s="167">
        <v>0</v>
      </c>
      <c r="Q3134" s="167">
        <v>0</v>
      </c>
      <c r="R3134" s="167">
        <v>0</v>
      </c>
      <c r="S3134" s="167">
        <v>0</v>
      </c>
      <c r="T3134" s="167">
        <v>0</v>
      </c>
      <c r="U3134" s="167">
        <v>0</v>
      </c>
      <c r="V3134" s="167">
        <v>0</v>
      </c>
      <c r="W3134" s="167">
        <v>0</v>
      </c>
      <c r="X3134" s="167">
        <v>0</v>
      </c>
      <c r="Y3134" s="167">
        <v>0</v>
      </c>
      <c r="Z3134" s="167">
        <v>0</v>
      </c>
      <c r="AA3134" s="167">
        <v>0</v>
      </c>
      <c r="AB3134" s="167">
        <v>0</v>
      </c>
      <c r="AC3134" s="167">
        <v>0</v>
      </c>
      <c r="AD3134" s="167">
        <v>0</v>
      </c>
      <c r="AE3134" s="167">
        <v>0</v>
      </c>
      <c r="AF3134" s="167">
        <v>0</v>
      </c>
      <c r="AG3134" s="167">
        <v>0</v>
      </c>
      <c r="AH3134" s="43">
        <v>0</v>
      </c>
    </row>
    <row r="3135" spans="4:34">
      <c r="D3135" s="62">
        <v>1994</v>
      </c>
      <c r="E3135" s="62">
        <v>11</v>
      </c>
      <c r="F3135" s="62">
        <v>1995</v>
      </c>
      <c r="G3135" s="62">
        <v>1995</v>
      </c>
      <c r="H3135" s="167">
        <v>0</v>
      </c>
      <c r="I3135" s="167">
        <v>0</v>
      </c>
      <c r="J3135" s="167">
        <v>0</v>
      </c>
      <c r="K3135" s="167">
        <v>0</v>
      </c>
      <c r="L3135" s="167">
        <v>0</v>
      </c>
      <c r="M3135" s="167">
        <v>0</v>
      </c>
      <c r="N3135" s="167">
        <v>0</v>
      </c>
      <c r="O3135" s="167">
        <v>0</v>
      </c>
      <c r="P3135" s="167">
        <v>0</v>
      </c>
      <c r="Q3135" s="167">
        <v>0</v>
      </c>
      <c r="R3135" s="167">
        <v>0</v>
      </c>
      <c r="S3135" s="167">
        <v>0</v>
      </c>
      <c r="T3135" s="167">
        <v>0</v>
      </c>
      <c r="U3135" s="167">
        <v>0</v>
      </c>
      <c r="V3135" s="167">
        <v>0</v>
      </c>
      <c r="W3135" s="167">
        <v>0</v>
      </c>
      <c r="X3135" s="167">
        <v>0</v>
      </c>
      <c r="Y3135" s="167">
        <v>0</v>
      </c>
      <c r="Z3135" s="167">
        <v>0</v>
      </c>
      <c r="AA3135" s="167">
        <v>0</v>
      </c>
      <c r="AB3135" s="167">
        <v>0</v>
      </c>
      <c r="AC3135" s="167">
        <v>0</v>
      </c>
      <c r="AD3135" s="167">
        <v>0</v>
      </c>
      <c r="AE3135" s="167">
        <v>0</v>
      </c>
      <c r="AF3135" s="167">
        <v>0</v>
      </c>
      <c r="AG3135" s="167">
        <v>0</v>
      </c>
      <c r="AH3135" s="43">
        <v>0</v>
      </c>
    </row>
    <row r="3136" spans="4:34">
      <c r="D3136" s="62">
        <v>1994</v>
      </c>
      <c r="E3136" s="62">
        <v>12</v>
      </c>
      <c r="F3136" s="62">
        <v>1995</v>
      </c>
      <c r="G3136" s="62">
        <v>1995</v>
      </c>
      <c r="H3136" s="167">
        <v>0</v>
      </c>
      <c r="I3136" s="167">
        <v>0</v>
      </c>
      <c r="J3136" s="167">
        <v>0</v>
      </c>
      <c r="K3136" s="167">
        <v>0</v>
      </c>
      <c r="L3136" s="167">
        <v>0</v>
      </c>
      <c r="M3136" s="167">
        <v>0</v>
      </c>
      <c r="N3136" s="167">
        <v>0</v>
      </c>
      <c r="O3136" s="167">
        <v>0</v>
      </c>
      <c r="P3136" s="167">
        <v>0</v>
      </c>
      <c r="Q3136" s="167">
        <v>0</v>
      </c>
      <c r="R3136" s="167">
        <v>0</v>
      </c>
      <c r="S3136" s="167">
        <v>0</v>
      </c>
      <c r="T3136" s="167">
        <v>0</v>
      </c>
      <c r="U3136" s="167">
        <v>0</v>
      </c>
      <c r="V3136" s="167">
        <v>0</v>
      </c>
      <c r="W3136" s="167">
        <v>0</v>
      </c>
      <c r="X3136" s="167">
        <v>0</v>
      </c>
      <c r="Y3136" s="167">
        <v>0</v>
      </c>
      <c r="Z3136" s="167">
        <v>0</v>
      </c>
      <c r="AA3136" s="167">
        <v>0</v>
      </c>
      <c r="AB3136" s="167">
        <v>0</v>
      </c>
      <c r="AC3136" s="167">
        <v>0</v>
      </c>
      <c r="AD3136" s="167">
        <v>0</v>
      </c>
      <c r="AE3136" s="167">
        <v>0</v>
      </c>
      <c r="AF3136" s="167">
        <v>0</v>
      </c>
      <c r="AG3136" s="167">
        <v>0</v>
      </c>
      <c r="AH3136" s="43">
        <v>0</v>
      </c>
    </row>
    <row r="3137" spans="4:34">
      <c r="D3137" s="62">
        <v>1995</v>
      </c>
      <c r="E3137" s="62">
        <v>1</v>
      </c>
      <c r="F3137" s="62">
        <v>1995</v>
      </c>
      <c r="G3137" s="62">
        <v>1995</v>
      </c>
      <c r="H3137" s="167">
        <v>0</v>
      </c>
      <c r="I3137" s="167">
        <v>0</v>
      </c>
      <c r="J3137" s="167">
        <v>0</v>
      </c>
      <c r="K3137" s="167">
        <v>0</v>
      </c>
      <c r="L3137" s="167">
        <v>0</v>
      </c>
      <c r="M3137" s="167">
        <v>0</v>
      </c>
      <c r="N3137" s="167">
        <v>0</v>
      </c>
      <c r="O3137" s="167">
        <v>0</v>
      </c>
      <c r="P3137" s="167">
        <v>0</v>
      </c>
      <c r="Q3137" s="167">
        <v>0</v>
      </c>
      <c r="R3137" s="167">
        <v>0</v>
      </c>
      <c r="S3137" s="167">
        <v>0</v>
      </c>
      <c r="T3137" s="167">
        <v>0</v>
      </c>
      <c r="U3137" s="167">
        <v>0</v>
      </c>
      <c r="V3137" s="167">
        <v>0</v>
      </c>
      <c r="W3137" s="167">
        <v>0</v>
      </c>
      <c r="X3137" s="167">
        <v>0</v>
      </c>
      <c r="Y3137" s="167">
        <v>0</v>
      </c>
      <c r="Z3137" s="167">
        <v>0</v>
      </c>
      <c r="AA3137" s="167">
        <v>0</v>
      </c>
      <c r="AB3137" s="167">
        <v>0</v>
      </c>
      <c r="AC3137" s="167">
        <v>0</v>
      </c>
      <c r="AD3137" s="167">
        <v>0</v>
      </c>
      <c r="AE3137" s="167">
        <v>0</v>
      </c>
      <c r="AF3137" s="167">
        <v>0</v>
      </c>
      <c r="AG3137" s="167">
        <v>0</v>
      </c>
      <c r="AH3137" s="43">
        <v>0</v>
      </c>
    </row>
    <row r="3138" spans="4:34">
      <c r="D3138" s="62">
        <v>1995</v>
      </c>
      <c r="E3138" s="62">
        <v>2</v>
      </c>
      <c r="F3138" s="62">
        <v>1995</v>
      </c>
      <c r="G3138" s="62">
        <v>1995</v>
      </c>
      <c r="H3138" s="167">
        <v>0</v>
      </c>
      <c r="I3138" s="167">
        <v>0</v>
      </c>
      <c r="J3138" s="167">
        <v>0</v>
      </c>
      <c r="K3138" s="167">
        <v>0</v>
      </c>
      <c r="L3138" s="167">
        <v>0</v>
      </c>
      <c r="M3138" s="167">
        <v>0</v>
      </c>
      <c r="N3138" s="167">
        <v>0</v>
      </c>
      <c r="O3138" s="167">
        <v>0</v>
      </c>
      <c r="P3138" s="167">
        <v>0</v>
      </c>
      <c r="Q3138" s="167">
        <v>0</v>
      </c>
      <c r="R3138" s="167">
        <v>0</v>
      </c>
      <c r="S3138" s="167">
        <v>0</v>
      </c>
      <c r="T3138" s="167">
        <v>0</v>
      </c>
      <c r="U3138" s="167">
        <v>0</v>
      </c>
      <c r="V3138" s="167">
        <v>0</v>
      </c>
      <c r="W3138" s="167">
        <v>0</v>
      </c>
      <c r="X3138" s="167">
        <v>0</v>
      </c>
      <c r="Y3138" s="167">
        <v>0</v>
      </c>
      <c r="Z3138" s="167">
        <v>0</v>
      </c>
      <c r="AA3138" s="167">
        <v>0</v>
      </c>
      <c r="AB3138" s="167">
        <v>0</v>
      </c>
      <c r="AC3138" s="167">
        <v>0</v>
      </c>
      <c r="AD3138" s="167">
        <v>0</v>
      </c>
      <c r="AE3138" s="167">
        <v>0</v>
      </c>
      <c r="AF3138" s="167">
        <v>0</v>
      </c>
      <c r="AG3138" s="167">
        <v>0</v>
      </c>
      <c r="AH3138" s="43">
        <v>0</v>
      </c>
    </row>
    <row r="3139" spans="4:34">
      <c r="D3139" s="62">
        <v>1995</v>
      </c>
      <c r="E3139" s="62">
        <v>3</v>
      </c>
      <c r="F3139" s="62">
        <v>1995</v>
      </c>
      <c r="G3139" s="62">
        <v>1995</v>
      </c>
      <c r="H3139" s="167">
        <v>0</v>
      </c>
      <c r="I3139" s="167">
        <v>0</v>
      </c>
      <c r="J3139" s="167">
        <v>0</v>
      </c>
      <c r="K3139" s="167">
        <v>0</v>
      </c>
      <c r="L3139" s="167">
        <v>0</v>
      </c>
      <c r="M3139" s="167">
        <v>0</v>
      </c>
      <c r="N3139" s="167">
        <v>0</v>
      </c>
      <c r="O3139" s="167">
        <v>0</v>
      </c>
      <c r="P3139" s="167">
        <v>0</v>
      </c>
      <c r="Q3139" s="167">
        <v>0</v>
      </c>
      <c r="R3139" s="167">
        <v>0</v>
      </c>
      <c r="S3139" s="167">
        <v>0</v>
      </c>
      <c r="T3139" s="167">
        <v>0</v>
      </c>
      <c r="U3139" s="167">
        <v>0</v>
      </c>
      <c r="V3139" s="167">
        <v>0</v>
      </c>
      <c r="W3139" s="167">
        <v>0</v>
      </c>
      <c r="X3139" s="167">
        <v>0</v>
      </c>
      <c r="Y3139" s="167">
        <v>0</v>
      </c>
      <c r="Z3139" s="167">
        <v>0</v>
      </c>
      <c r="AA3139" s="167">
        <v>0</v>
      </c>
      <c r="AB3139" s="167">
        <v>0</v>
      </c>
      <c r="AC3139" s="167">
        <v>0</v>
      </c>
      <c r="AD3139" s="167">
        <v>0</v>
      </c>
      <c r="AE3139" s="167">
        <v>0</v>
      </c>
      <c r="AF3139" s="167">
        <v>0</v>
      </c>
      <c r="AG3139" s="167">
        <v>0</v>
      </c>
      <c r="AH3139" s="43">
        <v>0</v>
      </c>
    </row>
    <row r="3140" spans="4:34">
      <c r="D3140" s="62">
        <v>1995</v>
      </c>
      <c r="E3140" s="62">
        <v>4</v>
      </c>
      <c r="F3140" s="62">
        <v>1995</v>
      </c>
      <c r="G3140" s="62">
        <v>1995</v>
      </c>
      <c r="H3140" s="167">
        <v>0</v>
      </c>
      <c r="I3140" s="167">
        <v>0</v>
      </c>
      <c r="J3140" s="167">
        <v>0</v>
      </c>
      <c r="K3140" s="167">
        <v>0</v>
      </c>
      <c r="L3140" s="167">
        <v>0</v>
      </c>
      <c r="M3140" s="167">
        <v>0</v>
      </c>
      <c r="N3140" s="167">
        <v>0</v>
      </c>
      <c r="O3140" s="167">
        <v>0</v>
      </c>
      <c r="P3140" s="167">
        <v>0</v>
      </c>
      <c r="Q3140" s="167">
        <v>0</v>
      </c>
      <c r="R3140" s="167">
        <v>0</v>
      </c>
      <c r="S3140" s="167">
        <v>0</v>
      </c>
      <c r="T3140" s="167">
        <v>0</v>
      </c>
      <c r="U3140" s="167">
        <v>0</v>
      </c>
      <c r="V3140" s="167">
        <v>0</v>
      </c>
      <c r="W3140" s="167">
        <v>0</v>
      </c>
      <c r="X3140" s="167">
        <v>0</v>
      </c>
      <c r="Y3140" s="167">
        <v>0</v>
      </c>
      <c r="Z3140" s="167">
        <v>0</v>
      </c>
      <c r="AA3140" s="167">
        <v>0</v>
      </c>
      <c r="AB3140" s="167">
        <v>0</v>
      </c>
      <c r="AC3140" s="167">
        <v>0</v>
      </c>
      <c r="AD3140" s="167">
        <v>0</v>
      </c>
      <c r="AE3140" s="167">
        <v>0</v>
      </c>
      <c r="AF3140" s="167">
        <v>0</v>
      </c>
      <c r="AG3140" s="167">
        <v>0</v>
      </c>
      <c r="AH3140" s="43">
        <v>0</v>
      </c>
    </row>
    <row r="3141" spans="4:34">
      <c r="D3141" s="62">
        <v>1995</v>
      </c>
      <c r="E3141" s="62">
        <v>5</v>
      </c>
      <c r="F3141" s="62">
        <v>1995</v>
      </c>
      <c r="G3141" s="62">
        <v>1996</v>
      </c>
      <c r="H3141" s="167">
        <v>0</v>
      </c>
      <c r="I3141" s="167">
        <v>0</v>
      </c>
      <c r="J3141" s="167">
        <v>0</v>
      </c>
      <c r="K3141" s="167">
        <v>0</v>
      </c>
      <c r="L3141" s="167">
        <v>0</v>
      </c>
      <c r="M3141" s="167">
        <v>0</v>
      </c>
      <c r="N3141" s="167">
        <v>0</v>
      </c>
      <c r="O3141" s="167">
        <v>0</v>
      </c>
      <c r="P3141" s="167">
        <v>0</v>
      </c>
      <c r="Q3141" s="167">
        <v>0</v>
      </c>
      <c r="R3141" s="167">
        <v>0</v>
      </c>
      <c r="S3141" s="167">
        <v>0</v>
      </c>
      <c r="T3141" s="167">
        <v>0</v>
      </c>
      <c r="U3141" s="167">
        <v>0</v>
      </c>
      <c r="V3141" s="167">
        <v>0</v>
      </c>
      <c r="W3141" s="167">
        <v>0</v>
      </c>
      <c r="X3141" s="167">
        <v>0</v>
      </c>
      <c r="Y3141" s="167">
        <v>0</v>
      </c>
      <c r="Z3141" s="167">
        <v>0</v>
      </c>
      <c r="AA3141" s="167">
        <v>0</v>
      </c>
      <c r="AB3141" s="167">
        <v>0</v>
      </c>
      <c r="AC3141" s="167">
        <v>0</v>
      </c>
      <c r="AD3141" s="167">
        <v>0</v>
      </c>
      <c r="AE3141" s="167">
        <v>0</v>
      </c>
      <c r="AF3141" s="167">
        <v>0</v>
      </c>
      <c r="AG3141" s="167">
        <v>0</v>
      </c>
      <c r="AH3141" s="43">
        <v>0</v>
      </c>
    </row>
    <row r="3142" spans="4:34">
      <c r="D3142" s="62">
        <v>1995</v>
      </c>
      <c r="E3142" s="62">
        <v>6</v>
      </c>
      <c r="F3142" s="62">
        <v>1995</v>
      </c>
      <c r="G3142" s="62">
        <v>1996</v>
      </c>
      <c r="H3142" s="167">
        <v>0</v>
      </c>
      <c r="I3142" s="167">
        <v>0</v>
      </c>
      <c r="J3142" s="167">
        <v>0</v>
      </c>
      <c r="K3142" s="167">
        <v>0</v>
      </c>
      <c r="L3142" s="167">
        <v>0</v>
      </c>
      <c r="M3142" s="167">
        <v>0</v>
      </c>
      <c r="N3142" s="167">
        <v>0</v>
      </c>
      <c r="O3142" s="167">
        <v>0</v>
      </c>
      <c r="P3142" s="167">
        <v>0</v>
      </c>
      <c r="Q3142" s="167">
        <v>0</v>
      </c>
      <c r="R3142" s="167">
        <v>0</v>
      </c>
      <c r="S3142" s="167">
        <v>0</v>
      </c>
      <c r="T3142" s="167">
        <v>0</v>
      </c>
      <c r="U3142" s="167">
        <v>0</v>
      </c>
      <c r="V3142" s="167">
        <v>0</v>
      </c>
      <c r="W3142" s="167">
        <v>0</v>
      </c>
      <c r="X3142" s="167">
        <v>0</v>
      </c>
      <c r="Y3142" s="167">
        <v>0</v>
      </c>
      <c r="Z3142" s="167">
        <v>0</v>
      </c>
      <c r="AA3142" s="167">
        <v>0</v>
      </c>
      <c r="AB3142" s="167">
        <v>0</v>
      </c>
      <c r="AC3142" s="167">
        <v>0</v>
      </c>
      <c r="AD3142" s="167">
        <v>0</v>
      </c>
      <c r="AE3142" s="167">
        <v>0</v>
      </c>
      <c r="AF3142" s="167">
        <v>0</v>
      </c>
      <c r="AG3142" s="167">
        <v>0</v>
      </c>
      <c r="AH3142" s="43">
        <v>0</v>
      </c>
    </row>
    <row r="3143" spans="4:34">
      <c r="D3143" s="62">
        <v>1995</v>
      </c>
      <c r="E3143" s="62">
        <v>7</v>
      </c>
      <c r="F3143" s="62">
        <v>1996</v>
      </c>
      <c r="G3143" s="62">
        <v>1996</v>
      </c>
      <c r="H3143" s="167">
        <v>0</v>
      </c>
      <c r="I3143" s="167">
        <v>0</v>
      </c>
      <c r="J3143" s="167">
        <v>0</v>
      </c>
      <c r="K3143" s="167">
        <v>0</v>
      </c>
      <c r="L3143" s="167">
        <v>0</v>
      </c>
      <c r="M3143" s="167">
        <v>0</v>
      </c>
      <c r="N3143" s="167">
        <v>0</v>
      </c>
      <c r="O3143" s="167">
        <v>0</v>
      </c>
      <c r="P3143" s="167">
        <v>0</v>
      </c>
      <c r="Q3143" s="167">
        <v>0</v>
      </c>
      <c r="R3143" s="167">
        <v>0</v>
      </c>
      <c r="S3143" s="167">
        <v>0</v>
      </c>
      <c r="T3143" s="167">
        <v>0</v>
      </c>
      <c r="U3143" s="167">
        <v>0</v>
      </c>
      <c r="V3143" s="167">
        <v>0</v>
      </c>
      <c r="W3143" s="167">
        <v>0</v>
      </c>
      <c r="X3143" s="167">
        <v>0</v>
      </c>
      <c r="Y3143" s="167">
        <v>0</v>
      </c>
      <c r="Z3143" s="167">
        <v>0</v>
      </c>
      <c r="AA3143" s="167">
        <v>0</v>
      </c>
      <c r="AB3143" s="167">
        <v>0</v>
      </c>
      <c r="AC3143" s="167">
        <v>0</v>
      </c>
      <c r="AD3143" s="167">
        <v>0</v>
      </c>
      <c r="AE3143" s="167">
        <v>0</v>
      </c>
      <c r="AF3143" s="167">
        <v>0</v>
      </c>
      <c r="AG3143" s="167">
        <v>0</v>
      </c>
      <c r="AH3143" s="43">
        <v>0</v>
      </c>
    </row>
    <row r="3144" spans="4:34">
      <c r="D3144" s="62">
        <v>1995</v>
      </c>
      <c r="E3144" s="62">
        <v>8</v>
      </c>
      <c r="F3144" s="62">
        <v>1996</v>
      </c>
      <c r="G3144" s="62">
        <v>1996</v>
      </c>
      <c r="H3144" s="167">
        <v>0</v>
      </c>
      <c r="I3144" s="167">
        <v>0</v>
      </c>
      <c r="J3144" s="167">
        <v>0</v>
      </c>
      <c r="K3144" s="167">
        <v>0</v>
      </c>
      <c r="L3144" s="167">
        <v>0</v>
      </c>
      <c r="M3144" s="167">
        <v>0</v>
      </c>
      <c r="N3144" s="167">
        <v>0</v>
      </c>
      <c r="O3144" s="167">
        <v>0</v>
      </c>
      <c r="P3144" s="167">
        <v>0</v>
      </c>
      <c r="Q3144" s="167">
        <v>0</v>
      </c>
      <c r="R3144" s="167">
        <v>0</v>
      </c>
      <c r="S3144" s="167">
        <v>0</v>
      </c>
      <c r="T3144" s="167">
        <v>0</v>
      </c>
      <c r="U3144" s="167">
        <v>0</v>
      </c>
      <c r="V3144" s="167">
        <v>0</v>
      </c>
      <c r="W3144" s="167">
        <v>0</v>
      </c>
      <c r="X3144" s="167">
        <v>0</v>
      </c>
      <c r="Y3144" s="167">
        <v>0</v>
      </c>
      <c r="Z3144" s="167">
        <v>0</v>
      </c>
      <c r="AA3144" s="167">
        <v>0</v>
      </c>
      <c r="AB3144" s="167">
        <v>0</v>
      </c>
      <c r="AC3144" s="167">
        <v>0</v>
      </c>
      <c r="AD3144" s="167">
        <v>0</v>
      </c>
      <c r="AE3144" s="167">
        <v>0</v>
      </c>
      <c r="AF3144" s="167">
        <v>0</v>
      </c>
      <c r="AG3144" s="167">
        <v>0</v>
      </c>
      <c r="AH3144" s="43">
        <v>0</v>
      </c>
    </row>
    <row r="3145" spans="4:34">
      <c r="D3145" s="62">
        <v>1995</v>
      </c>
      <c r="E3145" s="62">
        <v>9</v>
      </c>
      <c r="F3145" s="62">
        <v>1996</v>
      </c>
      <c r="G3145" s="62">
        <v>1996</v>
      </c>
      <c r="H3145" s="167">
        <v>0</v>
      </c>
      <c r="I3145" s="167">
        <v>0</v>
      </c>
      <c r="J3145" s="167">
        <v>0</v>
      </c>
      <c r="K3145" s="167">
        <v>0</v>
      </c>
      <c r="L3145" s="167">
        <v>0</v>
      </c>
      <c r="M3145" s="167">
        <v>0</v>
      </c>
      <c r="N3145" s="167">
        <v>0</v>
      </c>
      <c r="O3145" s="167">
        <v>0</v>
      </c>
      <c r="P3145" s="167">
        <v>0</v>
      </c>
      <c r="Q3145" s="167">
        <v>0</v>
      </c>
      <c r="R3145" s="167">
        <v>0</v>
      </c>
      <c r="S3145" s="167">
        <v>0</v>
      </c>
      <c r="T3145" s="167">
        <v>0</v>
      </c>
      <c r="U3145" s="167">
        <v>30295.8</v>
      </c>
      <c r="V3145" s="167">
        <v>0</v>
      </c>
      <c r="W3145" s="167">
        <v>0</v>
      </c>
      <c r="X3145" s="167">
        <v>0</v>
      </c>
      <c r="Y3145" s="167">
        <v>0</v>
      </c>
      <c r="Z3145" s="167">
        <v>0</v>
      </c>
      <c r="AA3145" s="167">
        <v>0</v>
      </c>
      <c r="AB3145" s="167">
        <v>0</v>
      </c>
      <c r="AC3145" s="167">
        <v>0</v>
      </c>
      <c r="AD3145" s="167">
        <v>0</v>
      </c>
      <c r="AE3145" s="167">
        <v>0</v>
      </c>
      <c r="AF3145" s="167">
        <v>0</v>
      </c>
      <c r="AG3145" s="167">
        <v>0</v>
      </c>
      <c r="AH3145" s="43">
        <v>30295.8</v>
      </c>
    </row>
    <row r="3146" spans="4:34">
      <c r="D3146" s="62">
        <v>1995</v>
      </c>
      <c r="E3146" s="62">
        <v>10</v>
      </c>
      <c r="F3146" s="62">
        <v>1996</v>
      </c>
      <c r="G3146" s="62">
        <v>1996</v>
      </c>
      <c r="H3146" s="167">
        <v>0</v>
      </c>
      <c r="I3146" s="167">
        <v>0</v>
      </c>
      <c r="J3146" s="167">
        <v>0</v>
      </c>
      <c r="K3146" s="167">
        <v>0</v>
      </c>
      <c r="L3146" s="167">
        <v>0</v>
      </c>
      <c r="M3146" s="167">
        <v>0</v>
      </c>
      <c r="N3146" s="167">
        <v>0</v>
      </c>
      <c r="O3146" s="167">
        <v>0</v>
      </c>
      <c r="P3146" s="167">
        <v>0</v>
      </c>
      <c r="Q3146" s="167">
        <v>0</v>
      </c>
      <c r="R3146" s="167">
        <v>0</v>
      </c>
      <c r="S3146" s="167">
        <v>0</v>
      </c>
      <c r="T3146" s="167">
        <v>0</v>
      </c>
      <c r="U3146" s="167">
        <v>0</v>
      </c>
      <c r="V3146" s="167">
        <v>0</v>
      </c>
      <c r="W3146" s="167">
        <v>0</v>
      </c>
      <c r="X3146" s="167">
        <v>0</v>
      </c>
      <c r="Y3146" s="167">
        <v>0</v>
      </c>
      <c r="Z3146" s="167">
        <v>0</v>
      </c>
      <c r="AA3146" s="167">
        <v>0</v>
      </c>
      <c r="AB3146" s="167">
        <v>0</v>
      </c>
      <c r="AC3146" s="167">
        <v>0</v>
      </c>
      <c r="AD3146" s="167">
        <v>0</v>
      </c>
      <c r="AE3146" s="167">
        <v>0</v>
      </c>
      <c r="AF3146" s="167">
        <v>0</v>
      </c>
      <c r="AG3146" s="167">
        <v>0</v>
      </c>
      <c r="AH3146" s="43">
        <v>0</v>
      </c>
    </row>
    <row r="3147" spans="4:34">
      <c r="D3147" s="62">
        <v>1995</v>
      </c>
      <c r="E3147" s="62">
        <v>11</v>
      </c>
      <c r="F3147" s="62">
        <v>1996</v>
      </c>
      <c r="G3147" s="62">
        <v>1996</v>
      </c>
      <c r="H3147" s="167">
        <v>0</v>
      </c>
      <c r="I3147" s="167">
        <v>0</v>
      </c>
      <c r="J3147" s="167">
        <v>0</v>
      </c>
      <c r="K3147" s="167">
        <v>0</v>
      </c>
      <c r="L3147" s="167">
        <v>0</v>
      </c>
      <c r="M3147" s="167">
        <v>0</v>
      </c>
      <c r="N3147" s="167">
        <v>0</v>
      </c>
      <c r="O3147" s="167">
        <v>0</v>
      </c>
      <c r="P3147" s="167">
        <v>0</v>
      </c>
      <c r="Q3147" s="167">
        <v>0</v>
      </c>
      <c r="R3147" s="167">
        <v>0</v>
      </c>
      <c r="S3147" s="167">
        <v>0</v>
      </c>
      <c r="T3147" s="167">
        <v>0</v>
      </c>
      <c r="U3147" s="167">
        <v>0</v>
      </c>
      <c r="V3147" s="167">
        <v>0</v>
      </c>
      <c r="W3147" s="167">
        <v>0</v>
      </c>
      <c r="X3147" s="167">
        <v>0</v>
      </c>
      <c r="Y3147" s="167">
        <v>0</v>
      </c>
      <c r="Z3147" s="167">
        <v>0</v>
      </c>
      <c r="AA3147" s="167">
        <v>0</v>
      </c>
      <c r="AB3147" s="167">
        <v>0</v>
      </c>
      <c r="AC3147" s="167">
        <v>0</v>
      </c>
      <c r="AD3147" s="167">
        <v>0</v>
      </c>
      <c r="AE3147" s="167">
        <v>0</v>
      </c>
      <c r="AF3147" s="167">
        <v>0</v>
      </c>
      <c r="AG3147" s="167">
        <v>0</v>
      </c>
      <c r="AH3147" s="43">
        <v>0</v>
      </c>
    </row>
    <row r="3148" spans="4:34">
      <c r="D3148" s="62">
        <v>1995</v>
      </c>
      <c r="E3148" s="62">
        <v>12</v>
      </c>
      <c r="F3148" s="62">
        <v>1996</v>
      </c>
      <c r="G3148" s="62">
        <v>1996</v>
      </c>
      <c r="H3148" s="167">
        <v>0</v>
      </c>
      <c r="I3148" s="167">
        <v>0</v>
      </c>
      <c r="J3148" s="167">
        <v>0</v>
      </c>
      <c r="K3148" s="167">
        <v>0</v>
      </c>
      <c r="L3148" s="167">
        <v>0</v>
      </c>
      <c r="M3148" s="167">
        <v>0</v>
      </c>
      <c r="N3148" s="167">
        <v>0</v>
      </c>
      <c r="O3148" s="167">
        <v>0</v>
      </c>
      <c r="P3148" s="167">
        <v>0</v>
      </c>
      <c r="Q3148" s="167">
        <v>0</v>
      </c>
      <c r="R3148" s="167">
        <v>0</v>
      </c>
      <c r="S3148" s="167">
        <v>0</v>
      </c>
      <c r="T3148" s="167">
        <v>0</v>
      </c>
      <c r="U3148" s="167">
        <v>0</v>
      </c>
      <c r="V3148" s="167">
        <v>0</v>
      </c>
      <c r="W3148" s="167">
        <v>0</v>
      </c>
      <c r="X3148" s="167">
        <v>0</v>
      </c>
      <c r="Y3148" s="167">
        <v>0</v>
      </c>
      <c r="Z3148" s="167">
        <v>0</v>
      </c>
      <c r="AA3148" s="167">
        <v>0</v>
      </c>
      <c r="AB3148" s="167">
        <v>0</v>
      </c>
      <c r="AC3148" s="167">
        <v>0</v>
      </c>
      <c r="AD3148" s="167">
        <v>0</v>
      </c>
      <c r="AE3148" s="167">
        <v>0</v>
      </c>
      <c r="AF3148" s="167">
        <v>0</v>
      </c>
      <c r="AG3148" s="167">
        <v>0</v>
      </c>
      <c r="AH3148" s="43">
        <v>0</v>
      </c>
    </row>
    <row r="3149" spans="4:34">
      <c r="D3149" s="62">
        <v>1996</v>
      </c>
      <c r="E3149" s="62">
        <v>1</v>
      </c>
      <c r="F3149" s="62">
        <v>1996</v>
      </c>
      <c r="G3149" s="62">
        <v>1996</v>
      </c>
      <c r="H3149" s="167">
        <v>0</v>
      </c>
      <c r="I3149" s="167">
        <v>0</v>
      </c>
      <c r="J3149" s="167">
        <v>0</v>
      </c>
      <c r="K3149" s="167">
        <v>0</v>
      </c>
      <c r="L3149" s="167">
        <v>0</v>
      </c>
      <c r="M3149" s="167">
        <v>0</v>
      </c>
      <c r="N3149" s="167">
        <v>0</v>
      </c>
      <c r="O3149" s="167">
        <v>0</v>
      </c>
      <c r="P3149" s="167">
        <v>0</v>
      </c>
      <c r="Q3149" s="167">
        <v>0</v>
      </c>
      <c r="R3149" s="167">
        <v>0</v>
      </c>
      <c r="S3149" s="167">
        <v>0</v>
      </c>
      <c r="T3149" s="167">
        <v>0</v>
      </c>
      <c r="U3149" s="167">
        <v>0</v>
      </c>
      <c r="V3149" s="167">
        <v>0</v>
      </c>
      <c r="W3149" s="167">
        <v>0</v>
      </c>
      <c r="X3149" s="167">
        <v>0</v>
      </c>
      <c r="Y3149" s="167">
        <v>0</v>
      </c>
      <c r="Z3149" s="167">
        <v>0</v>
      </c>
      <c r="AA3149" s="167">
        <v>0</v>
      </c>
      <c r="AB3149" s="167">
        <v>0</v>
      </c>
      <c r="AC3149" s="167">
        <v>0</v>
      </c>
      <c r="AD3149" s="167">
        <v>0</v>
      </c>
      <c r="AE3149" s="167">
        <v>0</v>
      </c>
      <c r="AF3149" s="167">
        <v>0</v>
      </c>
      <c r="AG3149" s="167">
        <v>0</v>
      </c>
      <c r="AH3149" s="43">
        <v>0</v>
      </c>
    </row>
    <row r="3150" spans="4:34">
      <c r="D3150" s="62">
        <v>1996</v>
      </c>
      <c r="E3150" s="62">
        <v>2</v>
      </c>
      <c r="F3150" s="62">
        <v>1996</v>
      </c>
      <c r="G3150" s="62">
        <v>1996</v>
      </c>
      <c r="H3150" s="167">
        <v>0</v>
      </c>
      <c r="I3150" s="167">
        <v>0</v>
      </c>
      <c r="J3150" s="167">
        <v>0</v>
      </c>
      <c r="K3150" s="167">
        <v>0</v>
      </c>
      <c r="L3150" s="167">
        <v>0</v>
      </c>
      <c r="M3150" s="167">
        <v>0</v>
      </c>
      <c r="N3150" s="167">
        <v>0</v>
      </c>
      <c r="O3150" s="167">
        <v>0</v>
      </c>
      <c r="P3150" s="167">
        <v>0</v>
      </c>
      <c r="Q3150" s="167">
        <v>0</v>
      </c>
      <c r="R3150" s="167">
        <v>0</v>
      </c>
      <c r="S3150" s="167">
        <v>0</v>
      </c>
      <c r="T3150" s="167">
        <v>0</v>
      </c>
      <c r="U3150" s="167">
        <v>0</v>
      </c>
      <c r="V3150" s="167">
        <v>0</v>
      </c>
      <c r="W3150" s="167">
        <v>0</v>
      </c>
      <c r="X3150" s="167">
        <v>0</v>
      </c>
      <c r="Y3150" s="167">
        <v>0</v>
      </c>
      <c r="Z3150" s="167">
        <v>0</v>
      </c>
      <c r="AA3150" s="167">
        <v>0</v>
      </c>
      <c r="AB3150" s="167">
        <v>0</v>
      </c>
      <c r="AC3150" s="167">
        <v>0</v>
      </c>
      <c r="AD3150" s="167">
        <v>0</v>
      </c>
      <c r="AE3150" s="167">
        <v>0</v>
      </c>
      <c r="AF3150" s="167">
        <v>0</v>
      </c>
      <c r="AG3150" s="167">
        <v>0</v>
      </c>
      <c r="AH3150" s="43">
        <v>0</v>
      </c>
    </row>
    <row r="3151" spans="4:34">
      <c r="D3151" s="62">
        <v>1996</v>
      </c>
      <c r="E3151" s="62">
        <v>3</v>
      </c>
      <c r="F3151" s="62">
        <v>1996</v>
      </c>
      <c r="G3151" s="62">
        <v>1996</v>
      </c>
      <c r="H3151" s="167">
        <v>0</v>
      </c>
      <c r="I3151" s="167">
        <v>0</v>
      </c>
      <c r="J3151" s="167">
        <v>0</v>
      </c>
      <c r="K3151" s="167">
        <v>0</v>
      </c>
      <c r="L3151" s="167">
        <v>0</v>
      </c>
      <c r="M3151" s="167">
        <v>0</v>
      </c>
      <c r="N3151" s="167">
        <v>0</v>
      </c>
      <c r="O3151" s="167">
        <v>0</v>
      </c>
      <c r="P3151" s="167">
        <v>0</v>
      </c>
      <c r="Q3151" s="167">
        <v>0</v>
      </c>
      <c r="R3151" s="167">
        <v>0</v>
      </c>
      <c r="S3151" s="167">
        <v>0</v>
      </c>
      <c r="T3151" s="167">
        <v>0</v>
      </c>
      <c r="U3151" s="167">
        <v>0</v>
      </c>
      <c r="V3151" s="167">
        <v>0</v>
      </c>
      <c r="W3151" s="167">
        <v>0</v>
      </c>
      <c r="X3151" s="167">
        <v>0</v>
      </c>
      <c r="Y3151" s="167">
        <v>0</v>
      </c>
      <c r="Z3151" s="167">
        <v>0</v>
      </c>
      <c r="AA3151" s="167">
        <v>0</v>
      </c>
      <c r="AB3151" s="167">
        <v>0</v>
      </c>
      <c r="AC3151" s="167">
        <v>0</v>
      </c>
      <c r="AD3151" s="167">
        <v>0</v>
      </c>
      <c r="AE3151" s="167">
        <v>0</v>
      </c>
      <c r="AF3151" s="167">
        <v>0</v>
      </c>
      <c r="AG3151" s="167">
        <v>0</v>
      </c>
      <c r="AH3151" s="43">
        <v>0</v>
      </c>
    </row>
    <row r="3152" spans="4:34">
      <c r="D3152" s="62">
        <v>1996</v>
      </c>
      <c r="E3152" s="62">
        <v>4</v>
      </c>
      <c r="F3152" s="62">
        <v>1996</v>
      </c>
      <c r="G3152" s="62">
        <v>1996</v>
      </c>
      <c r="H3152" s="167">
        <v>0</v>
      </c>
      <c r="I3152" s="167">
        <v>0</v>
      </c>
      <c r="J3152" s="167">
        <v>0</v>
      </c>
      <c r="K3152" s="167">
        <v>0</v>
      </c>
      <c r="L3152" s="167">
        <v>0</v>
      </c>
      <c r="M3152" s="167">
        <v>0</v>
      </c>
      <c r="N3152" s="167">
        <v>0</v>
      </c>
      <c r="O3152" s="167">
        <v>0</v>
      </c>
      <c r="P3152" s="167">
        <v>0</v>
      </c>
      <c r="Q3152" s="167">
        <v>0</v>
      </c>
      <c r="R3152" s="167">
        <v>0</v>
      </c>
      <c r="S3152" s="167">
        <v>0</v>
      </c>
      <c r="T3152" s="167">
        <v>0</v>
      </c>
      <c r="U3152" s="167">
        <v>0</v>
      </c>
      <c r="V3152" s="167">
        <v>0</v>
      </c>
      <c r="W3152" s="167">
        <v>0</v>
      </c>
      <c r="X3152" s="167">
        <v>0</v>
      </c>
      <c r="Y3152" s="167">
        <v>0</v>
      </c>
      <c r="Z3152" s="167">
        <v>0</v>
      </c>
      <c r="AA3152" s="167">
        <v>0</v>
      </c>
      <c r="AB3152" s="167">
        <v>0</v>
      </c>
      <c r="AC3152" s="167">
        <v>0</v>
      </c>
      <c r="AD3152" s="167">
        <v>0</v>
      </c>
      <c r="AE3152" s="167">
        <v>0</v>
      </c>
      <c r="AF3152" s="167">
        <v>0</v>
      </c>
      <c r="AG3152" s="167">
        <v>0</v>
      </c>
      <c r="AH3152" s="43">
        <v>0</v>
      </c>
    </row>
    <row r="3153" spans="4:34">
      <c r="D3153" s="62">
        <v>1996</v>
      </c>
      <c r="E3153" s="62">
        <v>5</v>
      </c>
      <c r="F3153" s="62">
        <v>1996</v>
      </c>
      <c r="G3153" s="62">
        <v>1997</v>
      </c>
      <c r="H3153" s="167">
        <v>0</v>
      </c>
      <c r="I3153" s="167">
        <v>0</v>
      </c>
      <c r="J3153" s="167">
        <v>0</v>
      </c>
      <c r="K3153" s="167">
        <v>0</v>
      </c>
      <c r="L3153" s="167">
        <v>0</v>
      </c>
      <c r="M3153" s="167">
        <v>0</v>
      </c>
      <c r="N3153" s="167">
        <v>0</v>
      </c>
      <c r="O3153" s="167">
        <v>0</v>
      </c>
      <c r="P3153" s="167">
        <v>0</v>
      </c>
      <c r="Q3153" s="167">
        <v>0</v>
      </c>
      <c r="R3153" s="167">
        <v>0</v>
      </c>
      <c r="S3153" s="167">
        <v>0</v>
      </c>
      <c r="T3153" s="167">
        <v>0</v>
      </c>
      <c r="U3153" s="167">
        <v>0</v>
      </c>
      <c r="V3153" s="167">
        <v>0</v>
      </c>
      <c r="W3153" s="167">
        <v>0</v>
      </c>
      <c r="X3153" s="167">
        <v>0</v>
      </c>
      <c r="Y3153" s="167">
        <v>0</v>
      </c>
      <c r="Z3153" s="167">
        <v>0</v>
      </c>
      <c r="AA3153" s="167">
        <v>0</v>
      </c>
      <c r="AB3153" s="167">
        <v>0</v>
      </c>
      <c r="AC3153" s="167">
        <v>0</v>
      </c>
      <c r="AD3153" s="167">
        <v>0</v>
      </c>
      <c r="AE3153" s="167">
        <v>0</v>
      </c>
      <c r="AF3153" s="167">
        <v>0</v>
      </c>
      <c r="AG3153" s="167">
        <v>0</v>
      </c>
      <c r="AH3153" s="43">
        <v>0</v>
      </c>
    </row>
    <row r="3154" spans="4:34">
      <c r="D3154" s="62">
        <v>1996</v>
      </c>
      <c r="E3154" s="62">
        <v>6</v>
      </c>
      <c r="F3154" s="62">
        <v>1996</v>
      </c>
      <c r="G3154" s="62">
        <v>1997</v>
      </c>
      <c r="H3154" s="167">
        <v>0</v>
      </c>
      <c r="I3154" s="167">
        <v>0</v>
      </c>
      <c r="J3154" s="167">
        <v>0</v>
      </c>
      <c r="K3154" s="167">
        <v>0</v>
      </c>
      <c r="L3154" s="167">
        <v>0</v>
      </c>
      <c r="M3154" s="167">
        <v>0</v>
      </c>
      <c r="N3154" s="167">
        <v>0</v>
      </c>
      <c r="O3154" s="167">
        <v>0</v>
      </c>
      <c r="P3154" s="167">
        <v>0</v>
      </c>
      <c r="Q3154" s="167">
        <v>0</v>
      </c>
      <c r="R3154" s="167">
        <v>0</v>
      </c>
      <c r="S3154" s="167">
        <v>0</v>
      </c>
      <c r="T3154" s="167">
        <v>0</v>
      </c>
      <c r="U3154" s="167">
        <v>0</v>
      </c>
      <c r="V3154" s="167">
        <v>0</v>
      </c>
      <c r="W3154" s="167">
        <v>0</v>
      </c>
      <c r="X3154" s="167">
        <v>0</v>
      </c>
      <c r="Y3154" s="167">
        <v>0</v>
      </c>
      <c r="Z3154" s="167">
        <v>0</v>
      </c>
      <c r="AA3154" s="167">
        <v>0</v>
      </c>
      <c r="AB3154" s="167">
        <v>0</v>
      </c>
      <c r="AC3154" s="167">
        <v>0</v>
      </c>
      <c r="AD3154" s="167">
        <v>0</v>
      </c>
      <c r="AE3154" s="167">
        <v>0</v>
      </c>
      <c r="AF3154" s="167">
        <v>0</v>
      </c>
      <c r="AG3154" s="167">
        <v>0</v>
      </c>
      <c r="AH3154" s="43">
        <v>0</v>
      </c>
    </row>
    <row r="3155" spans="4:34">
      <c r="D3155" s="62">
        <v>1996</v>
      </c>
      <c r="E3155" s="62">
        <v>7</v>
      </c>
      <c r="F3155" s="62">
        <v>1997</v>
      </c>
      <c r="G3155" s="62">
        <v>1997</v>
      </c>
      <c r="H3155" s="167">
        <v>0</v>
      </c>
      <c r="I3155" s="167">
        <v>0</v>
      </c>
      <c r="J3155" s="167">
        <v>0</v>
      </c>
      <c r="K3155" s="167">
        <v>0</v>
      </c>
      <c r="L3155" s="167">
        <v>0</v>
      </c>
      <c r="M3155" s="167">
        <v>0</v>
      </c>
      <c r="N3155" s="167">
        <v>0</v>
      </c>
      <c r="O3155" s="167">
        <v>0</v>
      </c>
      <c r="P3155" s="167">
        <v>0</v>
      </c>
      <c r="Q3155" s="167">
        <v>0</v>
      </c>
      <c r="R3155" s="167">
        <v>0</v>
      </c>
      <c r="S3155" s="167">
        <v>0</v>
      </c>
      <c r="T3155" s="167">
        <v>0</v>
      </c>
      <c r="U3155" s="167">
        <v>0</v>
      </c>
      <c r="V3155" s="167">
        <v>0</v>
      </c>
      <c r="W3155" s="167">
        <v>0</v>
      </c>
      <c r="X3155" s="167">
        <v>0</v>
      </c>
      <c r="Y3155" s="167">
        <v>0</v>
      </c>
      <c r="Z3155" s="167">
        <v>0</v>
      </c>
      <c r="AA3155" s="167">
        <v>0</v>
      </c>
      <c r="AB3155" s="167">
        <v>0</v>
      </c>
      <c r="AC3155" s="167">
        <v>0</v>
      </c>
      <c r="AD3155" s="167">
        <v>0</v>
      </c>
      <c r="AE3155" s="167">
        <v>0</v>
      </c>
      <c r="AF3155" s="167">
        <v>0</v>
      </c>
      <c r="AG3155" s="167">
        <v>0</v>
      </c>
      <c r="AH3155" s="43">
        <v>0</v>
      </c>
    </row>
    <row r="3156" spans="4:34">
      <c r="D3156" s="62">
        <v>1996</v>
      </c>
      <c r="E3156" s="62">
        <v>8</v>
      </c>
      <c r="F3156" s="62">
        <v>1997</v>
      </c>
      <c r="G3156" s="62">
        <v>1997</v>
      </c>
      <c r="H3156" s="167">
        <v>0</v>
      </c>
      <c r="I3156" s="167">
        <v>0</v>
      </c>
      <c r="J3156" s="167">
        <v>0</v>
      </c>
      <c r="K3156" s="167">
        <v>0</v>
      </c>
      <c r="L3156" s="167">
        <v>0</v>
      </c>
      <c r="M3156" s="167">
        <v>0</v>
      </c>
      <c r="N3156" s="167">
        <v>0</v>
      </c>
      <c r="O3156" s="167">
        <v>0</v>
      </c>
      <c r="P3156" s="167">
        <v>0</v>
      </c>
      <c r="Q3156" s="167">
        <v>0</v>
      </c>
      <c r="R3156" s="167">
        <v>0</v>
      </c>
      <c r="S3156" s="167">
        <v>0</v>
      </c>
      <c r="T3156" s="167">
        <v>0</v>
      </c>
      <c r="U3156" s="167">
        <v>0</v>
      </c>
      <c r="V3156" s="167">
        <v>0</v>
      </c>
      <c r="W3156" s="167">
        <v>0</v>
      </c>
      <c r="X3156" s="167">
        <v>0</v>
      </c>
      <c r="Y3156" s="167">
        <v>0</v>
      </c>
      <c r="Z3156" s="167">
        <v>0</v>
      </c>
      <c r="AA3156" s="167">
        <v>0</v>
      </c>
      <c r="AB3156" s="167">
        <v>0</v>
      </c>
      <c r="AC3156" s="167">
        <v>0</v>
      </c>
      <c r="AD3156" s="167">
        <v>0</v>
      </c>
      <c r="AE3156" s="167">
        <v>0</v>
      </c>
      <c r="AF3156" s="167">
        <v>0</v>
      </c>
      <c r="AG3156" s="167">
        <v>0</v>
      </c>
      <c r="AH3156" s="43">
        <v>0</v>
      </c>
    </row>
    <row r="3157" spans="4:34">
      <c r="D3157" s="62">
        <v>1996</v>
      </c>
      <c r="E3157" s="62">
        <v>9</v>
      </c>
      <c r="F3157" s="62">
        <v>1997</v>
      </c>
      <c r="G3157" s="62">
        <v>1997</v>
      </c>
      <c r="H3157" s="167">
        <v>0</v>
      </c>
      <c r="I3157" s="167">
        <v>0</v>
      </c>
      <c r="J3157" s="167">
        <v>0</v>
      </c>
      <c r="K3157" s="167">
        <v>0</v>
      </c>
      <c r="L3157" s="167">
        <v>0</v>
      </c>
      <c r="M3157" s="167">
        <v>0</v>
      </c>
      <c r="N3157" s="167">
        <v>0</v>
      </c>
      <c r="O3157" s="167">
        <v>0</v>
      </c>
      <c r="P3157" s="167">
        <v>0</v>
      </c>
      <c r="Q3157" s="167">
        <v>0</v>
      </c>
      <c r="R3157" s="167">
        <v>0</v>
      </c>
      <c r="S3157" s="167">
        <v>0</v>
      </c>
      <c r="T3157" s="167">
        <v>0</v>
      </c>
      <c r="U3157" s="167">
        <v>0</v>
      </c>
      <c r="V3157" s="167">
        <v>0</v>
      </c>
      <c r="W3157" s="167">
        <v>0</v>
      </c>
      <c r="X3157" s="167">
        <v>0</v>
      </c>
      <c r="Y3157" s="167">
        <v>0</v>
      </c>
      <c r="Z3157" s="167">
        <v>0</v>
      </c>
      <c r="AA3157" s="167">
        <v>0</v>
      </c>
      <c r="AB3157" s="167">
        <v>0</v>
      </c>
      <c r="AC3157" s="167">
        <v>0</v>
      </c>
      <c r="AD3157" s="167">
        <v>0</v>
      </c>
      <c r="AE3157" s="167">
        <v>0</v>
      </c>
      <c r="AF3157" s="167">
        <v>0</v>
      </c>
      <c r="AG3157" s="167">
        <v>0</v>
      </c>
      <c r="AH3157" s="43">
        <v>0</v>
      </c>
    </row>
    <row r="3158" spans="4:34">
      <c r="D3158" s="62">
        <v>1996</v>
      </c>
      <c r="E3158" s="62">
        <v>10</v>
      </c>
      <c r="F3158" s="62">
        <v>1997</v>
      </c>
      <c r="G3158" s="62">
        <v>1997</v>
      </c>
      <c r="H3158" s="167">
        <v>0</v>
      </c>
      <c r="I3158" s="167">
        <v>0</v>
      </c>
      <c r="J3158" s="167">
        <v>0</v>
      </c>
      <c r="K3158" s="167">
        <v>0</v>
      </c>
      <c r="L3158" s="167">
        <v>0</v>
      </c>
      <c r="M3158" s="167">
        <v>0</v>
      </c>
      <c r="N3158" s="167">
        <v>0</v>
      </c>
      <c r="O3158" s="167">
        <v>0</v>
      </c>
      <c r="P3158" s="167">
        <v>0</v>
      </c>
      <c r="Q3158" s="167">
        <v>0</v>
      </c>
      <c r="R3158" s="167">
        <v>0</v>
      </c>
      <c r="S3158" s="167">
        <v>0</v>
      </c>
      <c r="T3158" s="167">
        <v>0</v>
      </c>
      <c r="U3158" s="167">
        <v>0</v>
      </c>
      <c r="V3158" s="167">
        <v>0</v>
      </c>
      <c r="W3158" s="167">
        <v>0</v>
      </c>
      <c r="X3158" s="167">
        <v>0</v>
      </c>
      <c r="Y3158" s="167">
        <v>0</v>
      </c>
      <c r="Z3158" s="167">
        <v>0</v>
      </c>
      <c r="AA3158" s="167">
        <v>0</v>
      </c>
      <c r="AB3158" s="167">
        <v>0</v>
      </c>
      <c r="AC3158" s="167">
        <v>0</v>
      </c>
      <c r="AD3158" s="167">
        <v>0</v>
      </c>
      <c r="AE3158" s="167">
        <v>0</v>
      </c>
      <c r="AF3158" s="167">
        <v>0</v>
      </c>
      <c r="AG3158" s="167">
        <v>0</v>
      </c>
      <c r="AH3158" s="43">
        <v>0</v>
      </c>
    </row>
    <row r="3159" spans="4:34">
      <c r="D3159" s="62">
        <v>1996</v>
      </c>
      <c r="E3159" s="62">
        <v>11</v>
      </c>
      <c r="F3159" s="62">
        <v>1997</v>
      </c>
      <c r="G3159" s="62">
        <v>1997</v>
      </c>
      <c r="H3159" s="167">
        <v>0</v>
      </c>
      <c r="I3159" s="167">
        <v>0</v>
      </c>
      <c r="J3159" s="167">
        <v>0</v>
      </c>
      <c r="K3159" s="167">
        <v>0</v>
      </c>
      <c r="L3159" s="167">
        <v>0</v>
      </c>
      <c r="M3159" s="167">
        <v>0</v>
      </c>
      <c r="N3159" s="167">
        <v>0</v>
      </c>
      <c r="O3159" s="167">
        <v>0</v>
      </c>
      <c r="P3159" s="167">
        <v>0</v>
      </c>
      <c r="Q3159" s="167">
        <v>0</v>
      </c>
      <c r="R3159" s="167">
        <v>0</v>
      </c>
      <c r="S3159" s="167">
        <v>0</v>
      </c>
      <c r="T3159" s="167">
        <v>0</v>
      </c>
      <c r="U3159" s="167">
        <v>0</v>
      </c>
      <c r="V3159" s="167">
        <v>0</v>
      </c>
      <c r="W3159" s="167">
        <v>0</v>
      </c>
      <c r="X3159" s="167">
        <v>0</v>
      </c>
      <c r="Y3159" s="167">
        <v>0</v>
      </c>
      <c r="Z3159" s="167">
        <v>0</v>
      </c>
      <c r="AA3159" s="167">
        <v>0</v>
      </c>
      <c r="AB3159" s="167">
        <v>0</v>
      </c>
      <c r="AC3159" s="167">
        <v>0</v>
      </c>
      <c r="AD3159" s="167">
        <v>0</v>
      </c>
      <c r="AE3159" s="167">
        <v>0</v>
      </c>
      <c r="AF3159" s="167">
        <v>0</v>
      </c>
      <c r="AG3159" s="167">
        <v>0</v>
      </c>
      <c r="AH3159" s="43">
        <v>0</v>
      </c>
    </row>
    <row r="3160" spans="4:34">
      <c r="D3160" s="62">
        <v>1996</v>
      </c>
      <c r="E3160" s="62">
        <v>12</v>
      </c>
      <c r="F3160" s="62">
        <v>1997</v>
      </c>
      <c r="G3160" s="62">
        <v>1997</v>
      </c>
      <c r="H3160" s="167">
        <v>0</v>
      </c>
      <c r="I3160" s="167">
        <v>0</v>
      </c>
      <c r="J3160" s="167">
        <v>0</v>
      </c>
      <c r="K3160" s="167">
        <v>0</v>
      </c>
      <c r="L3160" s="167">
        <v>0</v>
      </c>
      <c r="M3160" s="167">
        <v>0</v>
      </c>
      <c r="N3160" s="167">
        <v>0</v>
      </c>
      <c r="O3160" s="167">
        <v>0</v>
      </c>
      <c r="P3160" s="167">
        <v>0</v>
      </c>
      <c r="Q3160" s="167">
        <v>0</v>
      </c>
      <c r="R3160" s="167">
        <v>0</v>
      </c>
      <c r="S3160" s="167">
        <v>0</v>
      </c>
      <c r="T3160" s="167">
        <v>0</v>
      </c>
      <c r="U3160" s="167">
        <v>0</v>
      </c>
      <c r="V3160" s="167">
        <v>0</v>
      </c>
      <c r="W3160" s="167">
        <v>0</v>
      </c>
      <c r="X3160" s="167">
        <v>0</v>
      </c>
      <c r="Y3160" s="167">
        <v>0</v>
      </c>
      <c r="Z3160" s="167">
        <v>0</v>
      </c>
      <c r="AA3160" s="167">
        <v>0</v>
      </c>
      <c r="AB3160" s="167">
        <v>0</v>
      </c>
      <c r="AC3160" s="167">
        <v>0</v>
      </c>
      <c r="AD3160" s="167">
        <v>0</v>
      </c>
      <c r="AE3160" s="167">
        <v>3228.9</v>
      </c>
      <c r="AF3160" s="167">
        <v>0</v>
      </c>
      <c r="AG3160" s="167">
        <v>0</v>
      </c>
      <c r="AH3160" s="43">
        <v>3228.9</v>
      </c>
    </row>
    <row r="3161" spans="4:34">
      <c r="D3161" s="62">
        <v>1997</v>
      </c>
      <c r="E3161" s="62">
        <v>1</v>
      </c>
      <c r="F3161" s="62">
        <v>1997</v>
      </c>
      <c r="G3161" s="62">
        <v>1997</v>
      </c>
      <c r="H3161" s="167">
        <v>0</v>
      </c>
      <c r="I3161" s="167">
        <v>0</v>
      </c>
      <c r="J3161" s="167">
        <v>0</v>
      </c>
      <c r="K3161" s="167">
        <v>0</v>
      </c>
      <c r="L3161" s="167">
        <v>0</v>
      </c>
      <c r="M3161" s="167">
        <v>0</v>
      </c>
      <c r="N3161" s="167">
        <v>0</v>
      </c>
      <c r="O3161" s="167">
        <v>0</v>
      </c>
      <c r="P3161" s="167">
        <v>0</v>
      </c>
      <c r="Q3161" s="167">
        <v>0</v>
      </c>
      <c r="R3161" s="167">
        <v>0</v>
      </c>
      <c r="S3161" s="167">
        <v>0</v>
      </c>
      <c r="T3161" s="167">
        <v>0</v>
      </c>
      <c r="U3161" s="167">
        <v>0</v>
      </c>
      <c r="V3161" s="167">
        <v>0</v>
      </c>
      <c r="W3161" s="167">
        <v>0</v>
      </c>
      <c r="X3161" s="167">
        <v>0</v>
      </c>
      <c r="Y3161" s="167">
        <v>0</v>
      </c>
      <c r="Z3161" s="167">
        <v>0</v>
      </c>
      <c r="AA3161" s="167">
        <v>0</v>
      </c>
      <c r="AB3161" s="167">
        <v>0</v>
      </c>
      <c r="AC3161" s="167">
        <v>0</v>
      </c>
      <c r="AD3161" s="167">
        <v>0</v>
      </c>
      <c r="AE3161" s="167">
        <v>10825.7</v>
      </c>
      <c r="AF3161" s="167">
        <v>0</v>
      </c>
      <c r="AG3161" s="167">
        <v>0</v>
      </c>
      <c r="AH3161" s="43">
        <v>10825.7</v>
      </c>
    </row>
    <row r="3162" spans="4:34">
      <c r="D3162" s="62">
        <v>1997</v>
      </c>
      <c r="E3162" s="62">
        <v>2</v>
      </c>
      <c r="F3162" s="62">
        <v>1997</v>
      </c>
      <c r="G3162" s="62">
        <v>1997</v>
      </c>
      <c r="H3162" s="167">
        <v>0</v>
      </c>
      <c r="I3162" s="167">
        <v>0</v>
      </c>
      <c r="J3162" s="167">
        <v>0</v>
      </c>
      <c r="K3162" s="167">
        <v>0</v>
      </c>
      <c r="L3162" s="167">
        <v>0</v>
      </c>
      <c r="M3162" s="167">
        <v>0</v>
      </c>
      <c r="N3162" s="167">
        <v>0</v>
      </c>
      <c r="O3162" s="167">
        <v>0</v>
      </c>
      <c r="P3162" s="167">
        <v>0</v>
      </c>
      <c r="Q3162" s="167">
        <v>0</v>
      </c>
      <c r="R3162" s="167">
        <v>500.6</v>
      </c>
      <c r="S3162" s="167">
        <v>0</v>
      </c>
      <c r="T3162" s="167">
        <v>0</v>
      </c>
      <c r="U3162" s="167">
        <v>0</v>
      </c>
      <c r="V3162" s="167">
        <v>0</v>
      </c>
      <c r="W3162" s="167">
        <v>0</v>
      </c>
      <c r="X3162" s="167">
        <v>0</v>
      </c>
      <c r="Y3162" s="167">
        <v>0</v>
      </c>
      <c r="Z3162" s="167">
        <v>0</v>
      </c>
      <c r="AA3162" s="167">
        <v>0</v>
      </c>
      <c r="AB3162" s="167">
        <v>0</v>
      </c>
      <c r="AC3162" s="167">
        <v>0</v>
      </c>
      <c r="AD3162" s="167">
        <v>0</v>
      </c>
      <c r="AE3162" s="167">
        <v>0</v>
      </c>
      <c r="AF3162" s="167">
        <v>0</v>
      </c>
      <c r="AG3162" s="167">
        <v>0</v>
      </c>
      <c r="AH3162" s="43">
        <v>500.6</v>
      </c>
    </row>
    <row r="3163" spans="4:34">
      <c r="D3163" s="62">
        <v>1997</v>
      </c>
      <c r="E3163" s="62">
        <v>3</v>
      </c>
      <c r="F3163" s="62">
        <v>1997</v>
      </c>
      <c r="G3163" s="62">
        <v>1997</v>
      </c>
      <c r="H3163" s="167">
        <v>0</v>
      </c>
      <c r="I3163" s="167">
        <v>0</v>
      </c>
      <c r="J3163" s="167">
        <v>0</v>
      </c>
      <c r="K3163" s="167">
        <v>0</v>
      </c>
      <c r="L3163" s="167">
        <v>0</v>
      </c>
      <c r="M3163" s="167">
        <v>0</v>
      </c>
      <c r="N3163" s="167">
        <v>0</v>
      </c>
      <c r="O3163" s="167">
        <v>0</v>
      </c>
      <c r="P3163" s="167">
        <v>0</v>
      </c>
      <c r="Q3163" s="167">
        <v>0</v>
      </c>
      <c r="R3163" s="167">
        <v>0</v>
      </c>
      <c r="S3163" s="167">
        <v>0</v>
      </c>
      <c r="T3163" s="167">
        <v>0</v>
      </c>
      <c r="U3163" s="167">
        <v>0</v>
      </c>
      <c r="V3163" s="167">
        <v>0</v>
      </c>
      <c r="W3163" s="167">
        <v>0</v>
      </c>
      <c r="X3163" s="167">
        <v>0</v>
      </c>
      <c r="Y3163" s="167">
        <v>0</v>
      </c>
      <c r="Z3163" s="167">
        <v>0</v>
      </c>
      <c r="AA3163" s="167">
        <v>0</v>
      </c>
      <c r="AB3163" s="167">
        <v>0</v>
      </c>
      <c r="AC3163" s="167">
        <v>0</v>
      </c>
      <c r="AD3163" s="167">
        <v>0</v>
      </c>
      <c r="AE3163" s="167">
        <v>0</v>
      </c>
      <c r="AF3163" s="167">
        <v>0</v>
      </c>
      <c r="AG3163" s="167">
        <v>0</v>
      </c>
      <c r="AH3163" s="43">
        <v>0</v>
      </c>
    </row>
    <row r="3164" spans="4:34">
      <c r="D3164" s="62">
        <v>1997</v>
      </c>
      <c r="E3164" s="62">
        <v>4</v>
      </c>
      <c r="F3164" s="62">
        <v>1997</v>
      </c>
      <c r="G3164" s="62">
        <v>1997</v>
      </c>
      <c r="H3164" s="167">
        <v>0</v>
      </c>
      <c r="I3164" s="167">
        <v>0</v>
      </c>
      <c r="J3164" s="167">
        <v>0</v>
      </c>
      <c r="K3164" s="167">
        <v>0</v>
      </c>
      <c r="L3164" s="167">
        <v>0</v>
      </c>
      <c r="M3164" s="167">
        <v>0</v>
      </c>
      <c r="N3164" s="167">
        <v>0</v>
      </c>
      <c r="O3164" s="167">
        <v>0</v>
      </c>
      <c r="P3164" s="167">
        <v>0</v>
      </c>
      <c r="Q3164" s="167">
        <v>0</v>
      </c>
      <c r="R3164" s="167">
        <v>0</v>
      </c>
      <c r="S3164" s="167">
        <v>0</v>
      </c>
      <c r="T3164" s="167">
        <v>0</v>
      </c>
      <c r="U3164" s="167">
        <v>0</v>
      </c>
      <c r="V3164" s="167">
        <v>0</v>
      </c>
      <c r="W3164" s="167">
        <v>0</v>
      </c>
      <c r="X3164" s="167">
        <v>0</v>
      </c>
      <c r="Y3164" s="167">
        <v>0</v>
      </c>
      <c r="Z3164" s="167">
        <v>0</v>
      </c>
      <c r="AA3164" s="167">
        <v>0</v>
      </c>
      <c r="AB3164" s="167">
        <v>0</v>
      </c>
      <c r="AC3164" s="167">
        <v>0</v>
      </c>
      <c r="AD3164" s="167">
        <v>0</v>
      </c>
      <c r="AE3164" s="167">
        <v>0</v>
      </c>
      <c r="AF3164" s="167">
        <v>0</v>
      </c>
      <c r="AG3164" s="167">
        <v>996.8</v>
      </c>
      <c r="AH3164" s="43">
        <v>996.8</v>
      </c>
    </row>
    <row r="3165" spans="4:34">
      <c r="D3165" s="62">
        <v>1997</v>
      </c>
      <c r="E3165" s="62">
        <v>5</v>
      </c>
      <c r="F3165" s="62">
        <v>1997</v>
      </c>
      <c r="G3165" s="62">
        <v>1998</v>
      </c>
      <c r="H3165" s="167">
        <v>0</v>
      </c>
      <c r="I3165" s="167">
        <v>0</v>
      </c>
      <c r="J3165" s="167">
        <v>0</v>
      </c>
      <c r="K3165" s="167">
        <v>0</v>
      </c>
      <c r="L3165" s="167">
        <v>0</v>
      </c>
      <c r="M3165" s="167">
        <v>0</v>
      </c>
      <c r="N3165" s="167">
        <v>0</v>
      </c>
      <c r="O3165" s="167">
        <v>0</v>
      </c>
      <c r="P3165" s="167">
        <v>0</v>
      </c>
      <c r="Q3165" s="167">
        <v>0</v>
      </c>
      <c r="R3165" s="167">
        <v>0</v>
      </c>
      <c r="S3165" s="167">
        <v>0</v>
      </c>
      <c r="T3165" s="167">
        <v>0</v>
      </c>
      <c r="U3165" s="167">
        <v>0</v>
      </c>
      <c r="V3165" s="167">
        <v>0</v>
      </c>
      <c r="W3165" s="167">
        <v>0</v>
      </c>
      <c r="X3165" s="167">
        <v>0</v>
      </c>
      <c r="Y3165" s="167">
        <v>0</v>
      </c>
      <c r="Z3165" s="167">
        <v>0</v>
      </c>
      <c r="AA3165" s="167">
        <v>0</v>
      </c>
      <c r="AB3165" s="167">
        <v>0</v>
      </c>
      <c r="AC3165" s="167">
        <v>0</v>
      </c>
      <c r="AD3165" s="167">
        <v>0</v>
      </c>
      <c r="AE3165" s="167">
        <v>0</v>
      </c>
      <c r="AF3165" s="167">
        <v>0</v>
      </c>
      <c r="AG3165" s="167">
        <v>0</v>
      </c>
      <c r="AH3165" s="43">
        <v>0</v>
      </c>
    </row>
    <row r="3166" spans="4:34">
      <c r="D3166" s="62">
        <v>1997</v>
      </c>
      <c r="E3166" s="62">
        <v>6</v>
      </c>
      <c r="F3166" s="62">
        <v>1997</v>
      </c>
      <c r="G3166" s="62">
        <v>1998</v>
      </c>
      <c r="H3166" s="167">
        <v>0</v>
      </c>
      <c r="I3166" s="167">
        <v>0</v>
      </c>
      <c r="J3166" s="167">
        <v>0</v>
      </c>
      <c r="K3166" s="167">
        <v>0</v>
      </c>
      <c r="L3166" s="167">
        <v>0</v>
      </c>
      <c r="M3166" s="167">
        <v>0</v>
      </c>
      <c r="N3166" s="167">
        <v>0</v>
      </c>
      <c r="O3166" s="167">
        <v>0</v>
      </c>
      <c r="P3166" s="167">
        <v>0</v>
      </c>
      <c r="Q3166" s="167">
        <v>0</v>
      </c>
      <c r="R3166" s="167">
        <v>1001.3</v>
      </c>
      <c r="S3166" s="167">
        <v>0</v>
      </c>
      <c r="T3166" s="167">
        <v>0</v>
      </c>
      <c r="U3166" s="167">
        <v>0</v>
      </c>
      <c r="V3166" s="167">
        <v>0</v>
      </c>
      <c r="W3166" s="167">
        <v>0</v>
      </c>
      <c r="X3166" s="167">
        <v>0</v>
      </c>
      <c r="Y3166" s="167">
        <v>0</v>
      </c>
      <c r="Z3166" s="167">
        <v>0</v>
      </c>
      <c r="AA3166" s="167">
        <v>0</v>
      </c>
      <c r="AB3166" s="167">
        <v>0</v>
      </c>
      <c r="AC3166" s="167">
        <v>0</v>
      </c>
      <c r="AD3166" s="167">
        <v>0</v>
      </c>
      <c r="AE3166" s="167">
        <v>0</v>
      </c>
      <c r="AF3166" s="167">
        <v>0</v>
      </c>
      <c r="AG3166" s="167">
        <v>0</v>
      </c>
      <c r="AH3166" s="43">
        <v>1001.3</v>
      </c>
    </row>
    <row r="3167" spans="4:34">
      <c r="D3167" s="62">
        <v>1997</v>
      </c>
      <c r="E3167" s="62">
        <v>7</v>
      </c>
      <c r="F3167" s="62">
        <v>1998</v>
      </c>
      <c r="G3167" s="62">
        <v>1998</v>
      </c>
      <c r="H3167" s="167">
        <v>0</v>
      </c>
      <c r="I3167" s="167">
        <v>0</v>
      </c>
      <c r="J3167" s="167">
        <v>0</v>
      </c>
      <c r="K3167" s="167">
        <v>0</v>
      </c>
      <c r="L3167" s="167">
        <v>0</v>
      </c>
      <c r="M3167" s="167">
        <v>0</v>
      </c>
      <c r="N3167" s="167">
        <v>0</v>
      </c>
      <c r="O3167" s="167">
        <v>0</v>
      </c>
      <c r="P3167" s="167">
        <v>0</v>
      </c>
      <c r="Q3167" s="167">
        <v>0</v>
      </c>
      <c r="R3167" s="167">
        <v>0</v>
      </c>
      <c r="S3167" s="167">
        <v>0</v>
      </c>
      <c r="T3167" s="167">
        <v>0</v>
      </c>
      <c r="U3167" s="167">
        <v>0</v>
      </c>
      <c r="V3167" s="167">
        <v>0</v>
      </c>
      <c r="W3167" s="167">
        <v>0</v>
      </c>
      <c r="X3167" s="167">
        <v>0</v>
      </c>
      <c r="Y3167" s="167">
        <v>0</v>
      </c>
      <c r="Z3167" s="167">
        <v>0</v>
      </c>
      <c r="AA3167" s="167">
        <v>0</v>
      </c>
      <c r="AB3167" s="167">
        <v>0</v>
      </c>
      <c r="AC3167" s="167">
        <v>0</v>
      </c>
      <c r="AD3167" s="167">
        <v>0</v>
      </c>
      <c r="AE3167" s="167">
        <v>0</v>
      </c>
      <c r="AF3167" s="167">
        <v>0</v>
      </c>
      <c r="AG3167" s="167">
        <v>0</v>
      </c>
      <c r="AH3167" s="43">
        <v>0</v>
      </c>
    </row>
    <row r="3168" spans="4:34">
      <c r="D3168" s="62">
        <v>1997</v>
      </c>
      <c r="E3168" s="62">
        <v>8</v>
      </c>
      <c r="F3168" s="62">
        <v>1998</v>
      </c>
      <c r="G3168" s="62">
        <v>1998</v>
      </c>
      <c r="H3168" s="167">
        <v>0</v>
      </c>
      <c r="I3168" s="167">
        <v>0</v>
      </c>
      <c r="J3168" s="167">
        <v>0</v>
      </c>
      <c r="K3168" s="167">
        <v>0</v>
      </c>
      <c r="L3168" s="167">
        <v>0</v>
      </c>
      <c r="M3168" s="167">
        <v>0</v>
      </c>
      <c r="N3168" s="167">
        <v>0</v>
      </c>
      <c r="O3168" s="167">
        <v>0</v>
      </c>
      <c r="P3168" s="167">
        <v>0</v>
      </c>
      <c r="Q3168" s="167">
        <v>0</v>
      </c>
      <c r="R3168" s="167">
        <v>0</v>
      </c>
      <c r="S3168" s="167">
        <v>0</v>
      </c>
      <c r="T3168" s="167">
        <v>0</v>
      </c>
      <c r="U3168" s="167">
        <v>0</v>
      </c>
      <c r="V3168" s="167">
        <v>0</v>
      </c>
      <c r="W3168" s="167">
        <v>0</v>
      </c>
      <c r="X3168" s="167">
        <v>0</v>
      </c>
      <c r="Y3168" s="167">
        <v>0</v>
      </c>
      <c r="Z3168" s="167">
        <v>0</v>
      </c>
      <c r="AA3168" s="167">
        <v>0</v>
      </c>
      <c r="AB3168" s="167">
        <v>0</v>
      </c>
      <c r="AC3168" s="167">
        <v>0</v>
      </c>
      <c r="AD3168" s="167">
        <v>0</v>
      </c>
      <c r="AE3168" s="167">
        <v>0</v>
      </c>
      <c r="AF3168" s="167">
        <v>0</v>
      </c>
      <c r="AG3168" s="167">
        <v>0</v>
      </c>
      <c r="AH3168" s="43">
        <v>0</v>
      </c>
    </row>
    <row r="3169" spans="4:34">
      <c r="D3169" s="62">
        <v>1997</v>
      </c>
      <c r="E3169" s="62">
        <v>9</v>
      </c>
      <c r="F3169" s="62">
        <v>1998</v>
      </c>
      <c r="G3169" s="62">
        <v>1998</v>
      </c>
      <c r="H3169" s="167">
        <v>0</v>
      </c>
      <c r="I3169" s="167">
        <v>0</v>
      </c>
      <c r="J3169" s="167">
        <v>0</v>
      </c>
      <c r="K3169" s="167">
        <v>0</v>
      </c>
      <c r="L3169" s="167">
        <v>0</v>
      </c>
      <c r="M3169" s="167">
        <v>0</v>
      </c>
      <c r="N3169" s="167">
        <v>0</v>
      </c>
      <c r="O3169" s="167">
        <v>0</v>
      </c>
      <c r="P3169" s="167">
        <v>0</v>
      </c>
      <c r="Q3169" s="167">
        <v>0</v>
      </c>
      <c r="R3169" s="167">
        <v>0</v>
      </c>
      <c r="S3169" s="167">
        <v>0</v>
      </c>
      <c r="T3169" s="167">
        <v>0</v>
      </c>
      <c r="U3169" s="167">
        <v>0</v>
      </c>
      <c r="V3169" s="167">
        <v>0</v>
      </c>
      <c r="W3169" s="167">
        <v>0</v>
      </c>
      <c r="X3169" s="167">
        <v>0</v>
      </c>
      <c r="Y3169" s="167">
        <v>0</v>
      </c>
      <c r="Z3169" s="167">
        <v>0</v>
      </c>
      <c r="AA3169" s="167">
        <v>0</v>
      </c>
      <c r="AB3169" s="167">
        <v>0</v>
      </c>
      <c r="AC3169" s="167">
        <v>0</v>
      </c>
      <c r="AD3169" s="167">
        <v>0</v>
      </c>
      <c r="AE3169" s="167">
        <v>0</v>
      </c>
      <c r="AF3169" s="167">
        <v>0</v>
      </c>
      <c r="AG3169" s="167">
        <v>0</v>
      </c>
      <c r="AH3169" s="43">
        <v>0</v>
      </c>
    </row>
    <row r="3170" spans="4:34">
      <c r="D3170" s="62">
        <v>1997</v>
      </c>
      <c r="E3170" s="62">
        <v>10</v>
      </c>
      <c r="F3170" s="62">
        <v>1998</v>
      </c>
      <c r="G3170" s="62">
        <v>1998</v>
      </c>
      <c r="H3170" s="167">
        <v>0</v>
      </c>
      <c r="I3170" s="167">
        <v>0</v>
      </c>
      <c r="J3170" s="167">
        <v>0</v>
      </c>
      <c r="K3170" s="167">
        <v>0</v>
      </c>
      <c r="L3170" s="167">
        <v>0</v>
      </c>
      <c r="M3170" s="167">
        <v>0</v>
      </c>
      <c r="N3170" s="167">
        <v>0</v>
      </c>
      <c r="O3170" s="167">
        <v>0</v>
      </c>
      <c r="P3170" s="167">
        <v>0</v>
      </c>
      <c r="Q3170" s="167">
        <v>0</v>
      </c>
      <c r="R3170" s="167">
        <v>0</v>
      </c>
      <c r="S3170" s="167">
        <v>0</v>
      </c>
      <c r="T3170" s="167">
        <v>0</v>
      </c>
      <c r="U3170" s="167">
        <v>0</v>
      </c>
      <c r="V3170" s="167">
        <v>0</v>
      </c>
      <c r="W3170" s="167">
        <v>0</v>
      </c>
      <c r="X3170" s="167">
        <v>0</v>
      </c>
      <c r="Y3170" s="167">
        <v>0</v>
      </c>
      <c r="Z3170" s="167">
        <v>0</v>
      </c>
      <c r="AA3170" s="167">
        <v>0</v>
      </c>
      <c r="AB3170" s="167">
        <v>0</v>
      </c>
      <c r="AC3170" s="167">
        <v>0</v>
      </c>
      <c r="AD3170" s="167">
        <v>0</v>
      </c>
      <c r="AE3170" s="167">
        <v>0</v>
      </c>
      <c r="AF3170" s="167">
        <v>0</v>
      </c>
      <c r="AG3170" s="167">
        <v>0</v>
      </c>
      <c r="AH3170" s="43">
        <v>0</v>
      </c>
    </row>
    <row r="3171" spans="4:34">
      <c r="D3171" s="62">
        <v>1997</v>
      </c>
      <c r="E3171" s="62">
        <v>11</v>
      </c>
      <c r="F3171" s="62">
        <v>1998</v>
      </c>
      <c r="G3171" s="62">
        <v>1998</v>
      </c>
      <c r="H3171" s="167">
        <v>0</v>
      </c>
      <c r="I3171" s="167">
        <v>0</v>
      </c>
      <c r="J3171" s="167">
        <v>0</v>
      </c>
      <c r="K3171" s="167">
        <v>0</v>
      </c>
      <c r="L3171" s="167">
        <v>0</v>
      </c>
      <c r="M3171" s="167">
        <v>0</v>
      </c>
      <c r="N3171" s="167">
        <v>0</v>
      </c>
      <c r="O3171" s="167">
        <v>0</v>
      </c>
      <c r="P3171" s="167">
        <v>0</v>
      </c>
      <c r="Q3171" s="167">
        <v>0</v>
      </c>
      <c r="R3171" s="167">
        <v>0</v>
      </c>
      <c r="S3171" s="167">
        <v>0</v>
      </c>
      <c r="T3171" s="167">
        <v>0</v>
      </c>
      <c r="U3171" s="167">
        <v>0</v>
      </c>
      <c r="V3171" s="167">
        <v>0</v>
      </c>
      <c r="W3171" s="167">
        <v>0</v>
      </c>
      <c r="X3171" s="167">
        <v>0</v>
      </c>
      <c r="Y3171" s="167">
        <v>0</v>
      </c>
      <c r="Z3171" s="167">
        <v>0</v>
      </c>
      <c r="AA3171" s="167">
        <v>0</v>
      </c>
      <c r="AB3171" s="167">
        <v>0</v>
      </c>
      <c r="AC3171" s="167">
        <v>0</v>
      </c>
      <c r="AD3171" s="167">
        <v>0</v>
      </c>
      <c r="AE3171" s="167">
        <v>0</v>
      </c>
      <c r="AF3171" s="167">
        <v>0</v>
      </c>
      <c r="AG3171" s="167">
        <v>0</v>
      </c>
      <c r="AH3171" s="43">
        <v>0</v>
      </c>
    </row>
    <row r="3172" spans="4:34">
      <c r="D3172" s="62">
        <v>1997</v>
      </c>
      <c r="E3172" s="62">
        <v>12</v>
      </c>
      <c r="F3172" s="62">
        <v>1998</v>
      </c>
      <c r="G3172" s="62">
        <v>1998</v>
      </c>
      <c r="H3172" s="167">
        <v>0</v>
      </c>
      <c r="I3172" s="167">
        <v>0</v>
      </c>
      <c r="J3172" s="167">
        <v>0</v>
      </c>
      <c r="K3172" s="167">
        <v>0</v>
      </c>
      <c r="L3172" s="167">
        <v>0</v>
      </c>
      <c r="M3172" s="167">
        <v>0</v>
      </c>
      <c r="N3172" s="167">
        <v>0</v>
      </c>
      <c r="O3172" s="167">
        <v>0</v>
      </c>
      <c r="P3172" s="167">
        <v>0</v>
      </c>
      <c r="Q3172" s="167">
        <v>0</v>
      </c>
      <c r="R3172" s="167">
        <v>0</v>
      </c>
      <c r="S3172" s="167">
        <v>0</v>
      </c>
      <c r="T3172" s="167">
        <v>0</v>
      </c>
      <c r="U3172" s="167">
        <v>0</v>
      </c>
      <c r="V3172" s="167">
        <v>0</v>
      </c>
      <c r="W3172" s="167">
        <v>0</v>
      </c>
      <c r="X3172" s="167">
        <v>0</v>
      </c>
      <c r="Y3172" s="167">
        <v>0</v>
      </c>
      <c r="Z3172" s="167">
        <v>0</v>
      </c>
      <c r="AA3172" s="167">
        <v>0</v>
      </c>
      <c r="AB3172" s="167">
        <v>0</v>
      </c>
      <c r="AC3172" s="167">
        <v>634.6</v>
      </c>
      <c r="AD3172" s="167">
        <v>0</v>
      </c>
      <c r="AE3172" s="167">
        <v>0</v>
      </c>
      <c r="AF3172" s="167">
        <v>0</v>
      </c>
      <c r="AG3172" s="167">
        <v>0</v>
      </c>
      <c r="AH3172" s="43">
        <v>634.6</v>
      </c>
    </row>
    <row r="3173" spans="4:34">
      <c r="D3173" s="62">
        <v>1998</v>
      </c>
      <c r="E3173" s="62">
        <v>1</v>
      </c>
      <c r="F3173" s="62">
        <v>1998</v>
      </c>
      <c r="G3173" s="62">
        <v>1998</v>
      </c>
      <c r="H3173" s="167">
        <v>0</v>
      </c>
      <c r="I3173" s="167">
        <v>0</v>
      </c>
      <c r="J3173" s="167">
        <v>0</v>
      </c>
      <c r="K3173" s="167">
        <v>0</v>
      </c>
      <c r="L3173" s="167">
        <v>0</v>
      </c>
      <c r="M3173" s="167">
        <v>0</v>
      </c>
      <c r="N3173" s="167">
        <v>0</v>
      </c>
      <c r="O3173" s="167">
        <v>0</v>
      </c>
      <c r="P3173" s="167">
        <v>0</v>
      </c>
      <c r="Q3173" s="167">
        <v>0</v>
      </c>
      <c r="R3173" s="167">
        <v>0</v>
      </c>
      <c r="S3173" s="167">
        <v>0</v>
      </c>
      <c r="T3173" s="167">
        <v>0</v>
      </c>
      <c r="U3173" s="167">
        <v>0</v>
      </c>
      <c r="V3173" s="167">
        <v>0</v>
      </c>
      <c r="W3173" s="167">
        <v>0</v>
      </c>
      <c r="X3173" s="167">
        <v>0</v>
      </c>
      <c r="Y3173" s="167">
        <v>0</v>
      </c>
      <c r="Z3173" s="167">
        <v>0</v>
      </c>
      <c r="AA3173" s="167">
        <v>0</v>
      </c>
      <c r="AB3173" s="167">
        <v>0</v>
      </c>
      <c r="AC3173" s="167">
        <v>1229.5</v>
      </c>
      <c r="AD3173" s="167">
        <v>0</v>
      </c>
      <c r="AE3173" s="167">
        <v>0</v>
      </c>
      <c r="AF3173" s="167">
        <v>0</v>
      </c>
      <c r="AG3173" s="167">
        <v>0</v>
      </c>
      <c r="AH3173" s="43">
        <v>1229.5</v>
      </c>
    </row>
    <row r="3174" spans="4:34">
      <c r="D3174" s="62">
        <v>1998</v>
      </c>
      <c r="E3174" s="62">
        <v>2</v>
      </c>
      <c r="F3174" s="62">
        <v>1998</v>
      </c>
      <c r="G3174" s="62">
        <v>1998</v>
      </c>
      <c r="H3174" s="167">
        <v>0</v>
      </c>
      <c r="I3174" s="167">
        <v>0</v>
      </c>
      <c r="J3174" s="167">
        <v>0</v>
      </c>
      <c r="K3174" s="167">
        <v>0</v>
      </c>
      <c r="L3174" s="167">
        <v>0</v>
      </c>
      <c r="M3174" s="167">
        <v>0</v>
      </c>
      <c r="N3174" s="167">
        <v>0</v>
      </c>
      <c r="O3174" s="167">
        <v>0</v>
      </c>
      <c r="P3174" s="167">
        <v>0</v>
      </c>
      <c r="Q3174" s="167">
        <v>0</v>
      </c>
      <c r="R3174" s="167">
        <v>0</v>
      </c>
      <c r="S3174" s="167">
        <v>0</v>
      </c>
      <c r="T3174" s="167">
        <v>0</v>
      </c>
      <c r="U3174" s="167">
        <v>0</v>
      </c>
      <c r="V3174" s="167">
        <v>0</v>
      </c>
      <c r="W3174" s="167">
        <v>0</v>
      </c>
      <c r="X3174" s="167">
        <v>0</v>
      </c>
      <c r="Y3174" s="167">
        <v>0</v>
      </c>
      <c r="Z3174" s="167">
        <v>0</v>
      </c>
      <c r="AA3174" s="167">
        <v>0</v>
      </c>
      <c r="AB3174" s="167">
        <v>0</v>
      </c>
      <c r="AC3174" s="167">
        <v>440.4</v>
      </c>
      <c r="AD3174" s="167">
        <v>0</v>
      </c>
      <c r="AE3174" s="167">
        <v>0</v>
      </c>
      <c r="AF3174" s="167">
        <v>0</v>
      </c>
      <c r="AG3174" s="167">
        <v>0</v>
      </c>
      <c r="AH3174" s="43">
        <v>440.4</v>
      </c>
    </row>
    <row r="3175" spans="4:34">
      <c r="D3175" s="62">
        <v>1998</v>
      </c>
      <c r="E3175" s="62">
        <v>3</v>
      </c>
      <c r="F3175" s="62">
        <v>1998</v>
      </c>
      <c r="G3175" s="62">
        <v>1998</v>
      </c>
      <c r="H3175" s="167">
        <v>0</v>
      </c>
      <c r="I3175" s="167">
        <v>0</v>
      </c>
      <c r="J3175" s="167">
        <v>0</v>
      </c>
      <c r="K3175" s="167">
        <v>0</v>
      </c>
      <c r="L3175" s="167">
        <v>0</v>
      </c>
      <c r="M3175" s="167">
        <v>0</v>
      </c>
      <c r="N3175" s="167">
        <v>0</v>
      </c>
      <c r="O3175" s="167">
        <v>0</v>
      </c>
      <c r="P3175" s="167">
        <v>0</v>
      </c>
      <c r="Q3175" s="167">
        <v>0</v>
      </c>
      <c r="R3175" s="167">
        <v>0</v>
      </c>
      <c r="S3175" s="167">
        <v>0</v>
      </c>
      <c r="T3175" s="167">
        <v>0</v>
      </c>
      <c r="U3175" s="167">
        <v>0</v>
      </c>
      <c r="V3175" s="167">
        <v>0</v>
      </c>
      <c r="W3175" s="167">
        <v>0</v>
      </c>
      <c r="X3175" s="167">
        <v>0</v>
      </c>
      <c r="Y3175" s="167">
        <v>0</v>
      </c>
      <c r="Z3175" s="167">
        <v>0</v>
      </c>
      <c r="AA3175" s="167">
        <v>0</v>
      </c>
      <c r="AB3175" s="167">
        <v>0</v>
      </c>
      <c r="AC3175" s="167">
        <v>0</v>
      </c>
      <c r="AD3175" s="167">
        <v>0</v>
      </c>
      <c r="AE3175" s="167">
        <v>0</v>
      </c>
      <c r="AF3175" s="167">
        <v>0</v>
      </c>
      <c r="AG3175" s="167">
        <v>0</v>
      </c>
      <c r="AH3175" s="43">
        <v>0</v>
      </c>
    </row>
    <row r="3176" spans="4:34">
      <c r="D3176" s="62">
        <v>1998</v>
      </c>
      <c r="E3176" s="62">
        <v>4</v>
      </c>
      <c r="F3176" s="62">
        <v>1998</v>
      </c>
      <c r="G3176" s="62">
        <v>1998</v>
      </c>
      <c r="H3176" s="167">
        <v>0</v>
      </c>
      <c r="I3176" s="167">
        <v>0</v>
      </c>
      <c r="J3176" s="167">
        <v>0</v>
      </c>
      <c r="K3176" s="167">
        <v>0</v>
      </c>
      <c r="L3176" s="167">
        <v>0</v>
      </c>
      <c r="M3176" s="167">
        <v>0</v>
      </c>
      <c r="N3176" s="167">
        <v>0</v>
      </c>
      <c r="O3176" s="167">
        <v>0</v>
      </c>
      <c r="P3176" s="167">
        <v>0</v>
      </c>
      <c r="Q3176" s="167">
        <v>0</v>
      </c>
      <c r="R3176" s="167">
        <v>0</v>
      </c>
      <c r="S3176" s="167">
        <v>0</v>
      </c>
      <c r="T3176" s="167">
        <v>0</v>
      </c>
      <c r="U3176" s="167">
        <v>0</v>
      </c>
      <c r="V3176" s="167">
        <v>0</v>
      </c>
      <c r="W3176" s="167">
        <v>0</v>
      </c>
      <c r="X3176" s="167">
        <v>0</v>
      </c>
      <c r="Y3176" s="167">
        <v>0</v>
      </c>
      <c r="Z3176" s="167">
        <v>0</v>
      </c>
      <c r="AA3176" s="167">
        <v>0</v>
      </c>
      <c r="AB3176" s="167">
        <v>0</v>
      </c>
      <c r="AC3176" s="167">
        <v>0</v>
      </c>
      <c r="AD3176" s="167">
        <v>0</v>
      </c>
      <c r="AE3176" s="167">
        <v>0</v>
      </c>
      <c r="AF3176" s="167">
        <v>0</v>
      </c>
      <c r="AG3176" s="167">
        <v>0</v>
      </c>
      <c r="AH3176" s="43">
        <v>0</v>
      </c>
    </row>
    <row r="3177" spans="4:34">
      <c r="D3177" s="62">
        <v>1998</v>
      </c>
      <c r="E3177" s="62">
        <v>5</v>
      </c>
      <c r="F3177" s="62">
        <v>1998</v>
      </c>
      <c r="G3177" s="62">
        <v>1999</v>
      </c>
      <c r="H3177" s="167">
        <v>0</v>
      </c>
      <c r="I3177" s="167">
        <v>0</v>
      </c>
      <c r="J3177" s="167">
        <v>0</v>
      </c>
      <c r="K3177" s="167">
        <v>0</v>
      </c>
      <c r="L3177" s="167">
        <v>0</v>
      </c>
      <c r="M3177" s="167">
        <v>0</v>
      </c>
      <c r="N3177" s="167">
        <v>0</v>
      </c>
      <c r="O3177" s="167">
        <v>0</v>
      </c>
      <c r="P3177" s="167">
        <v>0</v>
      </c>
      <c r="Q3177" s="167">
        <v>0</v>
      </c>
      <c r="R3177" s="167">
        <v>0</v>
      </c>
      <c r="S3177" s="167">
        <v>0</v>
      </c>
      <c r="T3177" s="167">
        <v>0</v>
      </c>
      <c r="U3177" s="167">
        <v>0</v>
      </c>
      <c r="V3177" s="167">
        <v>0</v>
      </c>
      <c r="W3177" s="167">
        <v>0</v>
      </c>
      <c r="X3177" s="167">
        <v>0</v>
      </c>
      <c r="Y3177" s="167">
        <v>0</v>
      </c>
      <c r="Z3177" s="167">
        <v>0</v>
      </c>
      <c r="AA3177" s="167">
        <v>0</v>
      </c>
      <c r="AB3177" s="167">
        <v>0</v>
      </c>
      <c r="AC3177" s="167">
        <v>0</v>
      </c>
      <c r="AD3177" s="167">
        <v>0</v>
      </c>
      <c r="AE3177" s="167">
        <v>5711.4</v>
      </c>
      <c r="AF3177" s="167">
        <v>0</v>
      </c>
      <c r="AG3177" s="167">
        <v>0</v>
      </c>
      <c r="AH3177" s="43">
        <v>5711.4</v>
      </c>
    </row>
    <row r="3178" spans="4:34">
      <c r="D3178" s="62">
        <v>1998</v>
      </c>
      <c r="E3178" s="62">
        <v>6</v>
      </c>
      <c r="F3178" s="62">
        <v>1998</v>
      </c>
      <c r="G3178" s="62">
        <v>1999</v>
      </c>
      <c r="H3178" s="167">
        <v>0</v>
      </c>
      <c r="I3178" s="167">
        <v>0</v>
      </c>
      <c r="J3178" s="167">
        <v>0</v>
      </c>
      <c r="K3178" s="167">
        <v>0</v>
      </c>
      <c r="L3178" s="167">
        <v>0</v>
      </c>
      <c r="M3178" s="167">
        <v>0</v>
      </c>
      <c r="N3178" s="167">
        <v>0</v>
      </c>
      <c r="O3178" s="167">
        <v>0</v>
      </c>
      <c r="P3178" s="167">
        <v>0</v>
      </c>
      <c r="Q3178" s="167">
        <v>0</v>
      </c>
      <c r="R3178" s="167">
        <v>0</v>
      </c>
      <c r="S3178" s="167">
        <v>0</v>
      </c>
      <c r="T3178" s="167">
        <v>0</v>
      </c>
      <c r="U3178" s="167">
        <v>0</v>
      </c>
      <c r="V3178" s="167">
        <v>0</v>
      </c>
      <c r="W3178" s="167">
        <v>0</v>
      </c>
      <c r="X3178" s="167">
        <v>0</v>
      </c>
      <c r="Y3178" s="167">
        <v>0</v>
      </c>
      <c r="Z3178" s="167">
        <v>0</v>
      </c>
      <c r="AA3178" s="167">
        <v>0</v>
      </c>
      <c r="AB3178" s="167">
        <v>0</v>
      </c>
      <c r="AC3178" s="167">
        <v>0</v>
      </c>
      <c r="AD3178" s="167">
        <v>0</v>
      </c>
      <c r="AE3178" s="167">
        <v>8289.6</v>
      </c>
      <c r="AF3178" s="167">
        <v>0</v>
      </c>
      <c r="AG3178" s="167">
        <v>0</v>
      </c>
      <c r="AH3178" s="43">
        <v>8289.6</v>
      </c>
    </row>
    <row r="3179" spans="4:34">
      <c r="D3179" s="62">
        <v>1998</v>
      </c>
      <c r="E3179" s="62">
        <v>7</v>
      </c>
      <c r="F3179" s="62">
        <v>1999</v>
      </c>
      <c r="G3179" s="62">
        <v>1999</v>
      </c>
      <c r="H3179" s="167">
        <v>0</v>
      </c>
      <c r="I3179" s="167">
        <v>0</v>
      </c>
      <c r="J3179" s="167">
        <v>0</v>
      </c>
      <c r="K3179" s="167">
        <v>0</v>
      </c>
      <c r="L3179" s="167">
        <v>0</v>
      </c>
      <c r="M3179" s="167">
        <v>0</v>
      </c>
      <c r="N3179" s="167">
        <v>0</v>
      </c>
      <c r="O3179" s="167">
        <v>0</v>
      </c>
      <c r="P3179" s="167">
        <v>0</v>
      </c>
      <c r="Q3179" s="167">
        <v>0</v>
      </c>
      <c r="R3179" s="167">
        <v>0</v>
      </c>
      <c r="S3179" s="167">
        <v>0</v>
      </c>
      <c r="T3179" s="167">
        <v>0</v>
      </c>
      <c r="U3179" s="167">
        <v>0</v>
      </c>
      <c r="V3179" s="167">
        <v>0</v>
      </c>
      <c r="W3179" s="167">
        <v>0</v>
      </c>
      <c r="X3179" s="167">
        <v>0</v>
      </c>
      <c r="Y3179" s="167">
        <v>0</v>
      </c>
      <c r="Z3179" s="167">
        <v>0</v>
      </c>
      <c r="AA3179" s="167">
        <v>0</v>
      </c>
      <c r="AB3179" s="167">
        <v>0</v>
      </c>
      <c r="AC3179" s="167">
        <v>0</v>
      </c>
      <c r="AD3179" s="167">
        <v>0</v>
      </c>
      <c r="AE3179" s="167">
        <v>0</v>
      </c>
      <c r="AF3179" s="167">
        <v>0</v>
      </c>
      <c r="AG3179" s="167">
        <v>0</v>
      </c>
      <c r="AH3179" s="43">
        <v>0</v>
      </c>
    </row>
    <row r="3180" spans="4:34">
      <c r="D3180" s="62">
        <v>1998</v>
      </c>
      <c r="E3180" s="62">
        <v>8</v>
      </c>
      <c r="F3180" s="62">
        <v>1999</v>
      </c>
      <c r="G3180" s="62">
        <v>1999</v>
      </c>
      <c r="H3180" s="167">
        <v>0</v>
      </c>
      <c r="I3180" s="167">
        <v>0</v>
      </c>
      <c r="J3180" s="167">
        <v>0</v>
      </c>
      <c r="K3180" s="167">
        <v>0</v>
      </c>
      <c r="L3180" s="167">
        <v>0</v>
      </c>
      <c r="M3180" s="167">
        <v>0</v>
      </c>
      <c r="N3180" s="167">
        <v>0</v>
      </c>
      <c r="O3180" s="167">
        <v>0</v>
      </c>
      <c r="P3180" s="167">
        <v>0</v>
      </c>
      <c r="Q3180" s="167">
        <v>0</v>
      </c>
      <c r="R3180" s="167">
        <v>0</v>
      </c>
      <c r="S3180" s="167">
        <v>0</v>
      </c>
      <c r="T3180" s="167">
        <v>0</v>
      </c>
      <c r="U3180" s="167">
        <v>0</v>
      </c>
      <c r="V3180" s="167">
        <v>0</v>
      </c>
      <c r="W3180" s="167">
        <v>0</v>
      </c>
      <c r="X3180" s="167">
        <v>0</v>
      </c>
      <c r="Y3180" s="167">
        <v>0</v>
      </c>
      <c r="Z3180" s="167">
        <v>0</v>
      </c>
      <c r="AA3180" s="167">
        <v>0</v>
      </c>
      <c r="AB3180" s="167">
        <v>0</v>
      </c>
      <c r="AC3180" s="167">
        <v>0</v>
      </c>
      <c r="AD3180" s="167">
        <v>0</v>
      </c>
      <c r="AE3180" s="167">
        <v>0</v>
      </c>
      <c r="AF3180" s="167">
        <v>0</v>
      </c>
      <c r="AG3180" s="167">
        <v>0</v>
      </c>
      <c r="AH3180" s="43">
        <v>0</v>
      </c>
    </row>
    <row r="3181" spans="4:34">
      <c r="D3181" s="62">
        <v>1998</v>
      </c>
      <c r="E3181" s="62">
        <v>9</v>
      </c>
      <c r="F3181" s="62">
        <v>1999</v>
      </c>
      <c r="G3181" s="62">
        <v>1999</v>
      </c>
      <c r="H3181" s="167">
        <v>0</v>
      </c>
      <c r="I3181" s="167">
        <v>0</v>
      </c>
      <c r="J3181" s="167">
        <v>0</v>
      </c>
      <c r="K3181" s="167">
        <v>0</v>
      </c>
      <c r="L3181" s="167">
        <v>0</v>
      </c>
      <c r="M3181" s="167">
        <v>0</v>
      </c>
      <c r="N3181" s="167">
        <v>0</v>
      </c>
      <c r="O3181" s="167">
        <v>0</v>
      </c>
      <c r="P3181" s="167">
        <v>0</v>
      </c>
      <c r="Q3181" s="167">
        <v>0</v>
      </c>
      <c r="R3181" s="167">
        <v>0</v>
      </c>
      <c r="S3181" s="167">
        <v>0</v>
      </c>
      <c r="T3181" s="167">
        <v>0</v>
      </c>
      <c r="U3181" s="167">
        <v>0</v>
      </c>
      <c r="V3181" s="167">
        <v>0</v>
      </c>
      <c r="W3181" s="167">
        <v>0</v>
      </c>
      <c r="X3181" s="167">
        <v>0</v>
      </c>
      <c r="Y3181" s="167">
        <v>0</v>
      </c>
      <c r="Z3181" s="167">
        <v>0</v>
      </c>
      <c r="AA3181" s="167">
        <v>0</v>
      </c>
      <c r="AB3181" s="167">
        <v>0</v>
      </c>
      <c r="AC3181" s="167">
        <v>0</v>
      </c>
      <c r="AD3181" s="167">
        <v>0</v>
      </c>
      <c r="AE3181" s="167">
        <v>0</v>
      </c>
      <c r="AF3181" s="167">
        <v>0</v>
      </c>
      <c r="AG3181" s="167">
        <v>0</v>
      </c>
      <c r="AH3181" s="43">
        <v>0</v>
      </c>
    </row>
    <row r="3182" spans="4:34">
      <c r="D3182" s="62">
        <v>1998</v>
      </c>
      <c r="E3182" s="62">
        <v>10</v>
      </c>
      <c r="F3182" s="62">
        <v>1999</v>
      </c>
      <c r="G3182" s="62">
        <v>1999</v>
      </c>
      <c r="H3182" s="167">
        <v>0</v>
      </c>
      <c r="I3182" s="167">
        <v>0</v>
      </c>
      <c r="J3182" s="167">
        <v>0</v>
      </c>
      <c r="K3182" s="167">
        <v>0</v>
      </c>
      <c r="L3182" s="167">
        <v>0</v>
      </c>
      <c r="M3182" s="167">
        <v>0</v>
      </c>
      <c r="N3182" s="167">
        <v>0</v>
      </c>
      <c r="O3182" s="167">
        <v>0</v>
      </c>
      <c r="P3182" s="167">
        <v>0</v>
      </c>
      <c r="Q3182" s="167">
        <v>0</v>
      </c>
      <c r="R3182" s="167">
        <v>0</v>
      </c>
      <c r="S3182" s="167">
        <v>0</v>
      </c>
      <c r="T3182" s="167">
        <v>0</v>
      </c>
      <c r="U3182" s="167">
        <v>0</v>
      </c>
      <c r="V3182" s="167">
        <v>0</v>
      </c>
      <c r="W3182" s="167">
        <v>0</v>
      </c>
      <c r="X3182" s="167">
        <v>0</v>
      </c>
      <c r="Y3182" s="167">
        <v>0</v>
      </c>
      <c r="Z3182" s="167">
        <v>0</v>
      </c>
      <c r="AA3182" s="167">
        <v>0</v>
      </c>
      <c r="AB3182" s="167">
        <v>0</v>
      </c>
      <c r="AC3182" s="167">
        <v>0</v>
      </c>
      <c r="AD3182" s="167">
        <v>0</v>
      </c>
      <c r="AE3182" s="167">
        <v>0</v>
      </c>
      <c r="AF3182" s="167">
        <v>0</v>
      </c>
      <c r="AG3182" s="167">
        <v>0</v>
      </c>
      <c r="AH3182" s="43">
        <v>0</v>
      </c>
    </row>
    <row r="3183" spans="4:34">
      <c r="D3183" s="62">
        <v>1998</v>
      </c>
      <c r="E3183" s="62">
        <v>11</v>
      </c>
      <c r="F3183" s="62">
        <v>1999</v>
      </c>
      <c r="G3183" s="62">
        <v>1999</v>
      </c>
      <c r="H3183" s="167">
        <v>0</v>
      </c>
      <c r="I3183" s="167">
        <v>0</v>
      </c>
      <c r="J3183" s="167">
        <v>0</v>
      </c>
      <c r="K3183" s="167">
        <v>0</v>
      </c>
      <c r="L3183" s="167">
        <v>0</v>
      </c>
      <c r="M3183" s="167">
        <v>0</v>
      </c>
      <c r="N3183" s="167">
        <v>0</v>
      </c>
      <c r="O3183" s="167">
        <v>0</v>
      </c>
      <c r="P3183" s="167">
        <v>0</v>
      </c>
      <c r="Q3183" s="167">
        <v>0</v>
      </c>
      <c r="R3183" s="167">
        <v>0</v>
      </c>
      <c r="S3183" s="167">
        <v>0</v>
      </c>
      <c r="T3183" s="167">
        <v>0</v>
      </c>
      <c r="U3183" s="167">
        <v>0</v>
      </c>
      <c r="V3183" s="167">
        <v>0</v>
      </c>
      <c r="W3183" s="167">
        <v>0</v>
      </c>
      <c r="X3183" s="167">
        <v>0</v>
      </c>
      <c r="Y3183" s="167">
        <v>0</v>
      </c>
      <c r="Z3183" s="167">
        <v>0</v>
      </c>
      <c r="AA3183" s="167">
        <v>0</v>
      </c>
      <c r="AB3183" s="167">
        <v>0</v>
      </c>
      <c r="AC3183" s="167">
        <v>0</v>
      </c>
      <c r="AD3183" s="167">
        <v>0</v>
      </c>
      <c r="AE3183" s="167">
        <v>0</v>
      </c>
      <c r="AF3183" s="167">
        <v>0</v>
      </c>
      <c r="AG3183" s="167">
        <v>0</v>
      </c>
      <c r="AH3183" s="43">
        <v>0</v>
      </c>
    </row>
    <row r="3184" spans="4:34">
      <c r="D3184" s="62">
        <v>1998</v>
      </c>
      <c r="E3184" s="62">
        <v>12</v>
      </c>
      <c r="F3184" s="62">
        <v>1999</v>
      </c>
      <c r="G3184" s="62">
        <v>1999</v>
      </c>
      <c r="H3184" s="167">
        <v>0</v>
      </c>
      <c r="I3184" s="167">
        <v>0</v>
      </c>
      <c r="J3184" s="167">
        <v>0</v>
      </c>
      <c r="K3184" s="167">
        <v>0</v>
      </c>
      <c r="L3184" s="167">
        <v>0</v>
      </c>
      <c r="M3184" s="167">
        <v>0</v>
      </c>
      <c r="N3184" s="167">
        <v>0</v>
      </c>
      <c r="O3184" s="167">
        <v>0</v>
      </c>
      <c r="P3184" s="167">
        <v>0</v>
      </c>
      <c r="Q3184" s="167">
        <v>0</v>
      </c>
      <c r="R3184" s="167">
        <v>0</v>
      </c>
      <c r="S3184" s="167">
        <v>0</v>
      </c>
      <c r="T3184" s="167">
        <v>0</v>
      </c>
      <c r="U3184" s="167">
        <v>0</v>
      </c>
      <c r="V3184" s="167">
        <v>0</v>
      </c>
      <c r="W3184" s="167">
        <v>0</v>
      </c>
      <c r="X3184" s="167">
        <v>0</v>
      </c>
      <c r="Y3184" s="167">
        <v>0</v>
      </c>
      <c r="Z3184" s="167">
        <v>0</v>
      </c>
      <c r="AA3184" s="167">
        <v>0</v>
      </c>
      <c r="AB3184" s="167">
        <v>0</v>
      </c>
      <c r="AC3184" s="167">
        <v>0</v>
      </c>
      <c r="AD3184" s="167">
        <v>0</v>
      </c>
      <c r="AE3184" s="167">
        <v>0</v>
      </c>
      <c r="AF3184" s="167">
        <v>0</v>
      </c>
      <c r="AG3184" s="167">
        <v>0</v>
      </c>
      <c r="AH3184" s="43">
        <v>0</v>
      </c>
    </row>
    <row r="3185" spans="4:34">
      <c r="D3185" s="62">
        <v>1999</v>
      </c>
      <c r="E3185" s="62">
        <v>1</v>
      </c>
      <c r="F3185" s="62">
        <v>1999</v>
      </c>
      <c r="G3185" s="62">
        <v>1999</v>
      </c>
      <c r="H3185" s="167">
        <v>0</v>
      </c>
      <c r="I3185" s="167">
        <v>0</v>
      </c>
      <c r="J3185" s="167">
        <v>0</v>
      </c>
      <c r="K3185" s="167">
        <v>0</v>
      </c>
      <c r="L3185" s="167">
        <v>0</v>
      </c>
      <c r="M3185" s="167">
        <v>0</v>
      </c>
      <c r="N3185" s="167">
        <v>0</v>
      </c>
      <c r="O3185" s="167">
        <v>0</v>
      </c>
      <c r="P3185" s="167">
        <v>0</v>
      </c>
      <c r="Q3185" s="167">
        <v>0</v>
      </c>
      <c r="R3185" s="167">
        <v>0</v>
      </c>
      <c r="S3185" s="167">
        <v>0</v>
      </c>
      <c r="T3185" s="167">
        <v>0</v>
      </c>
      <c r="U3185" s="167">
        <v>0</v>
      </c>
      <c r="V3185" s="167">
        <v>0</v>
      </c>
      <c r="W3185" s="167">
        <v>0</v>
      </c>
      <c r="X3185" s="167">
        <v>0</v>
      </c>
      <c r="Y3185" s="167">
        <v>0</v>
      </c>
      <c r="Z3185" s="167">
        <v>0</v>
      </c>
      <c r="AA3185" s="167">
        <v>0</v>
      </c>
      <c r="AB3185" s="167">
        <v>0</v>
      </c>
      <c r="AC3185" s="167">
        <v>0</v>
      </c>
      <c r="AD3185" s="167">
        <v>0</v>
      </c>
      <c r="AE3185" s="167">
        <v>0</v>
      </c>
      <c r="AF3185" s="167">
        <v>0</v>
      </c>
      <c r="AG3185" s="167">
        <v>0</v>
      </c>
      <c r="AH3185" s="43">
        <v>0</v>
      </c>
    </row>
    <row r="3186" spans="4:34">
      <c r="D3186" s="62">
        <v>1999</v>
      </c>
      <c r="E3186" s="62">
        <v>2</v>
      </c>
      <c r="F3186" s="62">
        <v>1999</v>
      </c>
      <c r="G3186" s="62">
        <v>1999</v>
      </c>
      <c r="H3186" s="167">
        <v>0</v>
      </c>
      <c r="I3186" s="167">
        <v>0</v>
      </c>
      <c r="J3186" s="167">
        <v>0</v>
      </c>
      <c r="K3186" s="167">
        <v>0</v>
      </c>
      <c r="L3186" s="167">
        <v>0</v>
      </c>
      <c r="M3186" s="167">
        <v>0</v>
      </c>
      <c r="N3186" s="167">
        <v>0</v>
      </c>
      <c r="O3186" s="167">
        <v>0</v>
      </c>
      <c r="P3186" s="167">
        <v>0</v>
      </c>
      <c r="Q3186" s="167">
        <v>0</v>
      </c>
      <c r="R3186" s="167">
        <v>0</v>
      </c>
      <c r="S3186" s="167">
        <v>0</v>
      </c>
      <c r="T3186" s="167">
        <v>0</v>
      </c>
      <c r="U3186" s="167">
        <v>0</v>
      </c>
      <c r="V3186" s="167">
        <v>0</v>
      </c>
      <c r="W3186" s="167">
        <v>0</v>
      </c>
      <c r="X3186" s="167">
        <v>0</v>
      </c>
      <c r="Y3186" s="167">
        <v>0</v>
      </c>
      <c r="Z3186" s="167">
        <v>0</v>
      </c>
      <c r="AA3186" s="167">
        <v>0</v>
      </c>
      <c r="AB3186" s="167">
        <v>0</v>
      </c>
      <c r="AC3186" s="167">
        <v>0</v>
      </c>
      <c r="AD3186" s="167">
        <v>0</v>
      </c>
      <c r="AE3186" s="167">
        <v>0</v>
      </c>
      <c r="AF3186" s="167">
        <v>0</v>
      </c>
      <c r="AG3186" s="167">
        <v>0</v>
      </c>
      <c r="AH3186" s="43">
        <v>0</v>
      </c>
    </row>
    <row r="3187" spans="4:34">
      <c r="D3187" s="62">
        <v>1999</v>
      </c>
      <c r="E3187" s="62">
        <v>3</v>
      </c>
      <c r="F3187" s="62">
        <v>1999</v>
      </c>
      <c r="G3187" s="62">
        <v>1999</v>
      </c>
      <c r="H3187" s="167">
        <v>0</v>
      </c>
      <c r="I3187" s="167">
        <v>0</v>
      </c>
      <c r="J3187" s="167">
        <v>0</v>
      </c>
      <c r="K3187" s="167">
        <v>0</v>
      </c>
      <c r="L3187" s="167">
        <v>0</v>
      </c>
      <c r="M3187" s="167">
        <v>0</v>
      </c>
      <c r="N3187" s="167">
        <v>0</v>
      </c>
      <c r="O3187" s="167">
        <v>0</v>
      </c>
      <c r="P3187" s="167">
        <v>0</v>
      </c>
      <c r="Q3187" s="167">
        <v>0</v>
      </c>
      <c r="R3187" s="167">
        <v>0</v>
      </c>
      <c r="S3187" s="167">
        <v>0</v>
      </c>
      <c r="T3187" s="167">
        <v>0</v>
      </c>
      <c r="U3187" s="167">
        <v>0</v>
      </c>
      <c r="V3187" s="167">
        <v>0</v>
      </c>
      <c r="W3187" s="167">
        <v>0</v>
      </c>
      <c r="X3187" s="167">
        <v>0</v>
      </c>
      <c r="Y3187" s="167">
        <v>0</v>
      </c>
      <c r="Z3187" s="167">
        <v>0</v>
      </c>
      <c r="AA3187" s="167">
        <v>0</v>
      </c>
      <c r="AB3187" s="167">
        <v>0</v>
      </c>
      <c r="AC3187" s="167">
        <v>0</v>
      </c>
      <c r="AD3187" s="167">
        <v>0</v>
      </c>
      <c r="AE3187" s="167">
        <v>0</v>
      </c>
      <c r="AF3187" s="167">
        <v>0</v>
      </c>
      <c r="AG3187" s="167">
        <v>0</v>
      </c>
      <c r="AH3187" s="43">
        <v>0</v>
      </c>
    </row>
    <row r="3188" spans="4:34">
      <c r="D3188" s="62">
        <v>1999</v>
      </c>
      <c r="E3188" s="62">
        <v>4</v>
      </c>
      <c r="F3188" s="62">
        <v>1999</v>
      </c>
      <c r="G3188" s="62">
        <v>1999</v>
      </c>
      <c r="H3188" s="167">
        <v>0</v>
      </c>
      <c r="I3188" s="167">
        <v>0</v>
      </c>
      <c r="J3188" s="167">
        <v>0</v>
      </c>
      <c r="K3188" s="167">
        <v>0</v>
      </c>
      <c r="L3188" s="167">
        <v>0</v>
      </c>
      <c r="M3188" s="167">
        <v>0</v>
      </c>
      <c r="N3188" s="167">
        <v>0</v>
      </c>
      <c r="O3188" s="167">
        <v>0</v>
      </c>
      <c r="P3188" s="167">
        <v>0</v>
      </c>
      <c r="Q3188" s="167">
        <v>0</v>
      </c>
      <c r="R3188" s="167">
        <v>1461.4</v>
      </c>
      <c r="S3188" s="167">
        <v>0</v>
      </c>
      <c r="T3188" s="167">
        <v>0</v>
      </c>
      <c r="U3188" s="167">
        <v>0</v>
      </c>
      <c r="V3188" s="167">
        <v>0</v>
      </c>
      <c r="W3188" s="167">
        <v>0</v>
      </c>
      <c r="X3188" s="167">
        <v>0</v>
      </c>
      <c r="Y3188" s="167">
        <v>0</v>
      </c>
      <c r="Z3188" s="167">
        <v>0</v>
      </c>
      <c r="AA3188" s="167">
        <v>0</v>
      </c>
      <c r="AB3188" s="167">
        <v>0</v>
      </c>
      <c r="AC3188" s="167">
        <v>0</v>
      </c>
      <c r="AD3188" s="167">
        <v>0</v>
      </c>
      <c r="AE3188" s="167">
        <v>0</v>
      </c>
      <c r="AF3188" s="167">
        <v>0</v>
      </c>
      <c r="AG3188" s="167">
        <v>0</v>
      </c>
      <c r="AH3188" s="43">
        <v>1461.4</v>
      </c>
    </row>
    <row r="3189" spans="4:34">
      <c r="D3189" s="62">
        <v>1999</v>
      </c>
      <c r="E3189" s="62">
        <v>5</v>
      </c>
      <c r="F3189" s="62">
        <v>1999</v>
      </c>
      <c r="G3189" s="62">
        <v>2000</v>
      </c>
      <c r="H3189" s="167">
        <v>0</v>
      </c>
      <c r="I3189" s="167">
        <v>0</v>
      </c>
      <c r="J3189" s="167">
        <v>0</v>
      </c>
      <c r="K3189" s="167">
        <v>0</v>
      </c>
      <c r="L3189" s="167">
        <v>0</v>
      </c>
      <c r="M3189" s="167">
        <v>0</v>
      </c>
      <c r="N3189" s="167">
        <v>0</v>
      </c>
      <c r="O3189" s="167">
        <v>0</v>
      </c>
      <c r="P3189" s="167">
        <v>0</v>
      </c>
      <c r="Q3189" s="167">
        <v>0</v>
      </c>
      <c r="R3189" s="167">
        <v>0</v>
      </c>
      <c r="S3189" s="167">
        <v>0</v>
      </c>
      <c r="T3189" s="167">
        <v>0</v>
      </c>
      <c r="U3189" s="167">
        <v>0</v>
      </c>
      <c r="V3189" s="167">
        <v>0</v>
      </c>
      <c r="W3189" s="167">
        <v>0</v>
      </c>
      <c r="X3189" s="167">
        <v>0</v>
      </c>
      <c r="Y3189" s="167">
        <v>0</v>
      </c>
      <c r="Z3189" s="167">
        <v>0</v>
      </c>
      <c r="AA3189" s="167">
        <v>0</v>
      </c>
      <c r="AB3189" s="167">
        <v>0</v>
      </c>
      <c r="AC3189" s="167">
        <v>0</v>
      </c>
      <c r="AD3189" s="167">
        <v>0</v>
      </c>
      <c r="AE3189" s="167">
        <v>5082.1000000000004</v>
      </c>
      <c r="AF3189" s="167">
        <v>0</v>
      </c>
      <c r="AG3189" s="167">
        <v>0</v>
      </c>
      <c r="AH3189" s="43">
        <v>5082.1000000000004</v>
      </c>
    </row>
    <row r="3190" spans="4:34">
      <c r="D3190" s="62">
        <v>1999</v>
      </c>
      <c r="E3190" s="62">
        <v>6</v>
      </c>
      <c r="F3190" s="62">
        <v>1999</v>
      </c>
      <c r="G3190" s="62">
        <v>2000</v>
      </c>
      <c r="H3190" s="167">
        <v>0</v>
      </c>
      <c r="I3190" s="167">
        <v>0</v>
      </c>
      <c r="J3190" s="167">
        <v>0</v>
      </c>
      <c r="K3190" s="167">
        <v>0</v>
      </c>
      <c r="L3190" s="167">
        <v>0</v>
      </c>
      <c r="M3190" s="167">
        <v>0</v>
      </c>
      <c r="N3190" s="167">
        <v>0</v>
      </c>
      <c r="O3190" s="167">
        <v>0</v>
      </c>
      <c r="P3190" s="167">
        <v>0</v>
      </c>
      <c r="Q3190" s="167">
        <v>0</v>
      </c>
      <c r="R3190" s="167">
        <v>0</v>
      </c>
      <c r="S3190" s="167">
        <v>0</v>
      </c>
      <c r="T3190" s="167">
        <v>0</v>
      </c>
      <c r="U3190" s="167">
        <v>0</v>
      </c>
      <c r="V3190" s="167">
        <v>0</v>
      </c>
      <c r="W3190" s="167">
        <v>0</v>
      </c>
      <c r="X3190" s="167">
        <v>0</v>
      </c>
      <c r="Y3190" s="167">
        <v>0</v>
      </c>
      <c r="Z3190" s="167">
        <v>0</v>
      </c>
      <c r="AA3190" s="167">
        <v>0</v>
      </c>
      <c r="AB3190" s="167">
        <v>0</v>
      </c>
      <c r="AC3190" s="167">
        <v>0</v>
      </c>
      <c r="AD3190" s="167">
        <v>0</v>
      </c>
      <c r="AE3190" s="167">
        <v>8712</v>
      </c>
      <c r="AF3190" s="167">
        <v>0</v>
      </c>
      <c r="AG3190" s="167">
        <v>0</v>
      </c>
      <c r="AH3190" s="43">
        <v>8712</v>
      </c>
    </row>
    <row r="3191" spans="4:34">
      <c r="D3191" s="62">
        <v>1999</v>
      </c>
      <c r="E3191" s="62">
        <v>7</v>
      </c>
      <c r="F3191" s="62">
        <v>2000</v>
      </c>
      <c r="G3191" s="62">
        <v>2000</v>
      </c>
      <c r="H3191" s="167">
        <v>0</v>
      </c>
      <c r="I3191" s="167">
        <v>0</v>
      </c>
      <c r="J3191" s="167">
        <v>0</v>
      </c>
      <c r="K3191" s="167">
        <v>0</v>
      </c>
      <c r="L3191" s="167">
        <v>0</v>
      </c>
      <c r="M3191" s="167">
        <v>0</v>
      </c>
      <c r="N3191" s="167">
        <v>0</v>
      </c>
      <c r="O3191" s="167">
        <v>0</v>
      </c>
      <c r="P3191" s="167">
        <v>0</v>
      </c>
      <c r="Q3191" s="167">
        <v>0</v>
      </c>
      <c r="R3191" s="167">
        <v>0</v>
      </c>
      <c r="S3191" s="167">
        <v>0</v>
      </c>
      <c r="T3191" s="167">
        <v>0</v>
      </c>
      <c r="U3191" s="167">
        <v>0</v>
      </c>
      <c r="V3191" s="167">
        <v>0</v>
      </c>
      <c r="W3191" s="167">
        <v>0</v>
      </c>
      <c r="X3191" s="167">
        <v>0</v>
      </c>
      <c r="Y3191" s="167">
        <v>0</v>
      </c>
      <c r="Z3191" s="167">
        <v>0</v>
      </c>
      <c r="AA3191" s="167">
        <v>0</v>
      </c>
      <c r="AB3191" s="167">
        <v>0</v>
      </c>
      <c r="AC3191" s="167">
        <v>0</v>
      </c>
      <c r="AD3191" s="167">
        <v>0</v>
      </c>
      <c r="AE3191" s="167">
        <v>0</v>
      </c>
      <c r="AF3191" s="167">
        <v>0</v>
      </c>
      <c r="AG3191" s="167">
        <v>0</v>
      </c>
      <c r="AH3191" s="43">
        <v>0</v>
      </c>
    </row>
    <row r="3192" spans="4:34">
      <c r="D3192" s="62">
        <v>1999</v>
      </c>
      <c r="E3192" s="62">
        <v>8</v>
      </c>
      <c r="F3192" s="62">
        <v>2000</v>
      </c>
      <c r="G3192" s="62">
        <v>2000</v>
      </c>
      <c r="H3192" s="167">
        <v>0</v>
      </c>
      <c r="I3192" s="167">
        <v>0</v>
      </c>
      <c r="J3192" s="167">
        <v>0</v>
      </c>
      <c r="K3192" s="167">
        <v>0</v>
      </c>
      <c r="L3192" s="167">
        <v>0</v>
      </c>
      <c r="M3192" s="167">
        <v>0</v>
      </c>
      <c r="N3192" s="167">
        <v>0</v>
      </c>
      <c r="O3192" s="167">
        <v>0</v>
      </c>
      <c r="P3192" s="167">
        <v>0</v>
      </c>
      <c r="Q3192" s="167">
        <v>0</v>
      </c>
      <c r="R3192" s="167">
        <v>0</v>
      </c>
      <c r="S3192" s="167">
        <v>0</v>
      </c>
      <c r="T3192" s="167">
        <v>0</v>
      </c>
      <c r="U3192" s="167">
        <v>0</v>
      </c>
      <c r="V3192" s="167">
        <v>0</v>
      </c>
      <c r="W3192" s="167">
        <v>0</v>
      </c>
      <c r="X3192" s="167">
        <v>0</v>
      </c>
      <c r="Y3192" s="167">
        <v>0</v>
      </c>
      <c r="Z3192" s="167">
        <v>0</v>
      </c>
      <c r="AA3192" s="167">
        <v>0</v>
      </c>
      <c r="AB3192" s="167">
        <v>0</v>
      </c>
      <c r="AC3192" s="167">
        <v>0</v>
      </c>
      <c r="AD3192" s="167">
        <v>0</v>
      </c>
      <c r="AE3192" s="167">
        <v>0</v>
      </c>
      <c r="AF3192" s="167">
        <v>0</v>
      </c>
      <c r="AG3192" s="167">
        <v>0</v>
      </c>
      <c r="AH3192" s="43">
        <v>0</v>
      </c>
    </row>
    <row r="3193" spans="4:34">
      <c r="D3193" s="62">
        <v>1999</v>
      </c>
      <c r="E3193" s="62">
        <v>9</v>
      </c>
      <c r="F3193" s="62">
        <v>2000</v>
      </c>
      <c r="G3193" s="62">
        <v>2000</v>
      </c>
      <c r="H3193" s="167">
        <v>0</v>
      </c>
      <c r="I3193" s="167">
        <v>0</v>
      </c>
      <c r="J3193" s="167">
        <v>0</v>
      </c>
      <c r="K3193" s="167">
        <v>0</v>
      </c>
      <c r="L3193" s="167">
        <v>0</v>
      </c>
      <c r="M3193" s="167">
        <v>0</v>
      </c>
      <c r="N3193" s="167">
        <v>0</v>
      </c>
      <c r="O3193" s="167">
        <v>0</v>
      </c>
      <c r="P3193" s="167">
        <v>0</v>
      </c>
      <c r="Q3193" s="167">
        <v>0</v>
      </c>
      <c r="R3193" s="167">
        <v>0</v>
      </c>
      <c r="S3193" s="167">
        <v>0</v>
      </c>
      <c r="T3193" s="167">
        <v>0</v>
      </c>
      <c r="U3193" s="167">
        <v>0</v>
      </c>
      <c r="V3193" s="167">
        <v>0</v>
      </c>
      <c r="W3193" s="167">
        <v>0</v>
      </c>
      <c r="X3193" s="167">
        <v>0</v>
      </c>
      <c r="Y3193" s="167">
        <v>0</v>
      </c>
      <c r="Z3193" s="167">
        <v>0</v>
      </c>
      <c r="AA3193" s="167">
        <v>0</v>
      </c>
      <c r="AB3193" s="167">
        <v>0</v>
      </c>
      <c r="AC3193" s="167">
        <v>0</v>
      </c>
      <c r="AD3193" s="167">
        <v>0</v>
      </c>
      <c r="AE3193" s="167">
        <v>0</v>
      </c>
      <c r="AF3193" s="167">
        <v>0</v>
      </c>
      <c r="AG3193" s="167">
        <v>0</v>
      </c>
      <c r="AH3193" s="43">
        <v>0</v>
      </c>
    </row>
    <row r="3194" spans="4:34">
      <c r="D3194" s="62">
        <v>1999</v>
      </c>
      <c r="E3194" s="62">
        <v>10</v>
      </c>
      <c r="F3194" s="62">
        <v>2000</v>
      </c>
      <c r="G3194" s="62">
        <v>2000</v>
      </c>
      <c r="H3194" s="167">
        <v>0</v>
      </c>
      <c r="I3194" s="167">
        <v>0</v>
      </c>
      <c r="J3194" s="167">
        <v>0</v>
      </c>
      <c r="K3194" s="167">
        <v>0</v>
      </c>
      <c r="L3194" s="167">
        <v>0</v>
      </c>
      <c r="M3194" s="167">
        <v>0</v>
      </c>
      <c r="N3194" s="167">
        <v>0</v>
      </c>
      <c r="O3194" s="167">
        <v>0</v>
      </c>
      <c r="P3194" s="167">
        <v>0</v>
      </c>
      <c r="Q3194" s="167">
        <v>0</v>
      </c>
      <c r="R3194" s="167">
        <v>0</v>
      </c>
      <c r="S3194" s="167">
        <v>0</v>
      </c>
      <c r="T3194" s="167">
        <v>0</v>
      </c>
      <c r="U3194" s="167">
        <v>0</v>
      </c>
      <c r="V3194" s="167">
        <v>0</v>
      </c>
      <c r="W3194" s="167">
        <v>0</v>
      </c>
      <c r="X3194" s="167">
        <v>0</v>
      </c>
      <c r="Y3194" s="167">
        <v>0</v>
      </c>
      <c r="Z3194" s="167">
        <v>0</v>
      </c>
      <c r="AA3194" s="167">
        <v>0</v>
      </c>
      <c r="AB3194" s="167">
        <v>0</v>
      </c>
      <c r="AC3194" s="167">
        <v>0</v>
      </c>
      <c r="AD3194" s="167">
        <v>0</v>
      </c>
      <c r="AE3194" s="167">
        <v>0</v>
      </c>
      <c r="AF3194" s="167">
        <v>0</v>
      </c>
      <c r="AG3194" s="167">
        <v>0</v>
      </c>
      <c r="AH3194" s="43">
        <v>0</v>
      </c>
    </row>
    <row r="3195" spans="4:34">
      <c r="D3195" s="62">
        <v>1999</v>
      </c>
      <c r="E3195" s="62">
        <v>11</v>
      </c>
      <c r="F3195" s="62">
        <v>2000</v>
      </c>
      <c r="G3195" s="62">
        <v>2000</v>
      </c>
      <c r="H3195" s="167">
        <v>0</v>
      </c>
      <c r="I3195" s="167">
        <v>0</v>
      </c>
      <c r="J3195" s="167">
        <v>0</v>
      </c>
      <c r="K3195" s="167">
        <v>0</v>
      </c>
      <c r="L3195" s="167">
        <v>0</v>
      </c>
      <c r="M3195" s="167">
        <v>0</v>
      </c>
      <c r="N3195" s="167">
        <v>0</v>
      </c>
      <c r="O3195" s="167">
        <v>0</v>
      </c>
      <c r="P3195" s="167">
        <v>0</v>
      </c>
      <c r="Q3195" s="167">
        <v>0</v>
      </c>
      <c r="R3195" s="167">
        <v>0</v>
      </c>
      <c r="S3195" s="167">
        <v>0</v>
      </c>
      <c r="T3195" s="167">
        <v>0</v>
      </c>
      <c r="U3195" s="167">
        <v>0</v>
      </c>
      <c r="V3195" s="167">
        <v>0</v>
      </c>
      <c r="W3195" s="167">
        <v>0</v>
      </c>
      <c r="X3195" s="167">
        <v>0</v>
      </c>
      <c r="Y3195" s="167">
        <v>0</v>
      </c>
      <c r="Z3195" s="167">
        <v>0</v>
      </c>
      <c r="AA3195" s="167">
        <v>0</v>
      </c>
      <c r="AB3195" s="167">
        <v>0</v>
      </c>
      <c r="AC3195" s="167">
        <v>0</v>
      </c>
      <c r="AD3195" s="167">
        <v>0</v>
      </c>
      <c r="AE3195" s="167">
        <v>0</v>
      </c>
      <c r="AF3195" s="167">
        <v>0</v>
      </c>
      <c r="AG3195" s="167">
        <v>0</v>
      </c>
      <c r="AH3195" s="43">
        <v>0</v>
      </c>
    </row>
    <row r="3196" spans="4:34">
      <c r="D3196" s="62">
        <v>1999</v>
      </c>
      <c r="E3196" s="62">
        <v>12</v>
      </c>
      <c r="F3196" s="62">
        <v>2000</v>
      </c>
      <c r="G3196" s="62">
        <v>2000</v>
      </c>
      <c r="H3196" s="167">
        <v>0</v>
      </c>
      <c r="I3196" s="167">
        <v>0</v>
      </c>
      <c r="J3196" s="167">
        <v>0</v>
      </c>
      <c r="K3196" s="167">
        <v>0</v>
      </c>
      <c r="L3196" s="167">
        <v>0</v>
      </c>
      <c r="M3196" s="167">
        <v>0</v>
      </c>
      <c r="N3196" s="167">
        <v>0</v>
      </c>
      <c r="O3196" s="167">
        <v>0</v>
      </c>
      <c r="P3196" s="167">
        <v>0</v>
      </c>
      <c r="Q3196" s="167">
        <v>0</v>
      </c>
      <c r="R3196" s="167">
        <v>0</v>
      </c>
      <c r="S3196" s="167">
        <v>0</v>
      </c>
      <c r="T3196" s="167">
        <v>0</v>
      </c>
      <c r="U3196" s="167">
        <v>0</v>
      </c>
      <c r="V3196" s="167">
        <v>0</v>
      </c>
      <c r="W3196" s="167">
        <v>0</v>
      </c>
      <c r="X3196" s="167">
        <v>0</v>
      </c>
      <c r="Y3196" s="167">
        <v>0</v>
      </c>
      <c r="Z3196" s="167">
        <v>0</v>
      </c>
      <c r="AA3196" s="167">
        <v>0</v>
      </c>
      <c r="AB3196" s="167">
        <v>0</v>
      </c>
      <c r="AC3196" s="167">
        <v>0</v>
      </c>
      <c r="AD3196" s="167">
        <v>0</v>
      </c>
      <c r="AE3196" s="167">
        <v>0</v>
      </c>
      <c r="AF3196" s="167">
        <v>0</v>
      </c>
      <c r="AG3196" s="167">
        <v>0</v>
      </c>
      <c r="AH3196" s="43">
        <v>0</v>
      </c>
    </row>
    <row r="3197" spans="4:34">
      <c r="D3197" s="62">
        <v>2000</v>
      </c>
      <c r="E3197" s="62">
        <v>1</v>
      </c>
      <c r="F3197" s="62">
        <v>2000</v>
      </c>
      <c r="G3197" s="62">
        <v>2000</v>
      </c>
      <c r="H3197" s="167">
        <v>0</v>
      </c>
      <c r="I3197" s="167">
        <v>0</v>
      </c>
      <c r="J3197" s="167">
        <v>0</v>
      </c>
      <c r="K3197" s="167">
        <v>0</v>
      </c>
      <c r="L3197" s="167">
        <v>0</v>
      </c>
      <c r="M3197" s="167">
        <v>0</v>
      </c>
      <c r="N3197" s="167">
        <v>0</v>
      </c>
      <c r="O3197" s="167">
        <v>0</v>
      </c>
      <c r="P3197" s="167">
        <v>0</v>
      </c>
      <c r="Q3197" s="167">
        <v>0</v>
      </c>
      <c r="R3197" s="167">
        <v>657.5</v>
      </c>
      <c r="S3197" s="167">
        <v>0</v>
      </c>
      <c r="T3197" s="167">
        <v>0</v>
      </c>
      <c r="U3197" s="167">
        <v>2752.8</v>
      </c>
      <c r="V3197" s="167">
        <v>0</v>
      </c>
      <c r="W3197" s="167">
        <v>0</v>
      </c>
      <c r="X3197" s="167">
        <v>0</v>
      </c>
      <c r="Y3197" s="167">
        <v>0</v>
      </c>
      <c r="Z3197" s="167">
        <v>0</v>
      </c>
      <c r="AA3197" s="167">
        <v>0</v>
      </c>
      <c r="AB3197" s="167">
        <v>0</v>
      </c>
      <c r="AC3197" s="167">
        <v>0</v>
      </c>
      <c r="AD3197" s="167">
        <v>0</v>
      </c>
      <c r="AE3197" s="167">
        <v>0</v>
      </c>
      <c r="AF3197" s="167">
        <v>0</v>
      </c>
      <c r="AG3197" s="167">
        <v>0</v>
      </c>
      <c r="AH3197" s="43">
        <v>3410.3</v>
      </c>
    </row>
    <row r="3198" spans="4:34">
      <c r="D3198" s="62">
        <v>2000</v>
      </c>
      <c r="E3198" s="62">
        <v>2</v>
      </c>
      <c r="F3198" s="62">
        <v>2000</v>
      </c>
      <c r="G3198" s="62">
        <v>2000</v>
      </c>
      <c r="H3198" s="167">
        <v>0</v>
      </c>
      <c r="I3198" s="167">
        <v>0</v>
      </c>
      <c r="J3198" s="167">
        <v>0</v>
      </c>
      <c r="K3198" s="167">
        <v>0</v>
      </c>
      <c r="L3198" s="167">
        <v>0</v>
      </c>
      <c r="M3198" s="167">
        <v>0</v>
      </c>
      <c r="N3198" s="167">
        <v>0</v>
      </c>
      <c r="O3198" s="167">
        <v>0</v>
      </c>
      <c r="P3198" s="167">
        <v>0</v>
      </c>
      <c r="Q3198" s="167">
        <v>0</v>
      </c>
      <c r="R3198" s="167">
        <v>0</v>
      </c>
      <c r="S3198" s="167">
        <v>0</v>
      </c>
      <c r="T3198" s="167">
        <v>0</v>
      </c>
      <c r="U3198" s="167">
        <v>6405.4</v>
      </c>
      <c r="V3198" s="167">
        <v>0</v>
      </c>
      <c r="W3198" s="167">
        <v>0</v>
      </c>
      <c r="X3198" s="167">
        <v>0</v>
      </c>
      <c r="Y3198" s="167">
        <v>0</v>
      </c>
      <c r="Z3198" s="167">
        <v>0</v>
      </c>
      <c r="AA3198" s="167">
        <v>0</v>
      </c>
      <c r="AB3198" s="167">
        <v>0</v>
      </c>
      <c r="AC3198" s="167">
        <v>0</v>
      </c>
      <c r="AD3198" s="167">
        <v>0</v>
      </c>
      <c r="AE3198" s="167">
        <v>0</v>
      </c>
      <c r="AF3198" s="167">
        <v>0</v>
      </c>
      <c r="AG3198" s="167">
        <v>0</v>
      </c>
      <c r="AH3198" s="43">
        <v>6405.4</v>
      </c>
    </row>
    <row r="3199" spans="4:34">
      <c r="D3199" s="62">
        <v>2000</v>
      </c>
      <c r="E3199" s="62">
        <v>3</v>
      </c>
      <c r="F3199" s="62">
        <v>2000</v>
      </c>
      <c r="G3199" s="62">
        <v>2000</v>
      </c>
      <c r="H3199" s="167">
        <v>0</v>
      </c>
      <c r="I3199" s="167">
        <v>0</v>
      </c>
      <c r="J3199" s="167">
        <v>0</v>
      </c>
      <c r="K3199" s="167">
        <v>0</v>
      </c>
      <c r="L3199" s="167">
        <v>0</v>
      </c>
      <c r="M3199" s="167">
        <v>0</v>
      </c>
      <c r="N3199" s="167">
        <v>0</v>
      </c>
      <c r="O3199" s="167">
        <v>0</v>
      </c>
      <c r="P3199" s="167">
        <v>0</v>
      </c>
      <c r="Q3199" s="167">
        <v>0</v>
      </c>
      <c r="R3199" s="167">
        <v>0</v>
      </c>
      <c r="S3199" s="167">
        <v>0</v>
      </c>
      <c r="T3199" s="167">
        <v>0</v>
      </c>
      <c r="U3199" s="167">
        <v>6954.6</v>
      </c>
      <c r="V3199" s="167">
        <v>0</v>
      </c>
      <c r="W3199" s="167">
        <v>0</v>
      </c>
      <c r="X3199" s="167">
        <v>0</v>
      </c>
      <c r="Y3199" s="167">
        <v>0</v>
      </c>
      <c r="Z3199" s="167">
        <v>0</v>
      </c>
      <c r="AA3199" s="167">
        <v>0</v>
      </c>
      <c r="AB3199" s="167">
        <v>0</v>
      </c>
      <c r="AC3199" s="167">
        <v>0</v>
      </c>
      <c r="AD3199" s="167">
        <v>0</v>
      </c>
      <c r="AE3199" s="167">
        <v>0</v>
      </c>
      <c r="AF3199" s="167">
        <v>0</v>
      </c>
      <c r="AG3199" s="167">
        <v>0</v>
      </c>
      <c r="AH3199" s="43">
        <v>6954.6</v>
      </c>
    </row>
    <row r="3200" spans="4:34">
      <c r="D3200" s="62">
        <v>2000</v>
      </c>
      <c r="E3200" s="62">
        <v>4</v>
      </c>
      <c r="F3200" s="62">
        <v>2000</v>
      </c>
      <c r="G3200" s="62">
        <v>2000</v>
      </c>
      <c r="H3200" s="167">
        <v>0</v>
      </c>
      <c r="I3200" s="167">
        <v>0</v>
      </c>
      <c r="J3200" s="167">
        <v>0</v>
      </c>
      <c r="K3200" s="167">
        <v>0</v>
      </c>
      <c r="L3200" s="167">
        <v>0</v>
      </c>
      <c r="M3200" s="167">
        <v>0</v>
      </c>
      <c r="N3200" s="167">
        <v>0</v>
      </c>
      <c r="O3200" s="167">
        <v>0</v>
      </c>
      <c r="P3200" s="167">
        <v>0</v>
      </c>
      <c r="Q3200" s="167">
        <v>0</v>
      </c>
      <c r="R3200" s="167">
        <v>0</v>
      </c>
      <c r="S3200" s="167">
        <v>0</v>
      </c>
      <c r="T3200" s="167">
        <v>0</v>
      </c>
      <c r="U3200" s="167">
        <v>0</v>
      </c>
      <c r="V3200" s="167">
        <v>0</v>
      </c>
      <c r="W3200" s="167">
        <v>0</v>
      </c>
      <c r="X3200" s="167">
        <v>0</v>
      </c>
      <c r="Y3200" s="167">
        <v>0</v>
      </c>
      <c r="Z3200" s="167">
        <v>0</v>
      </c>
      <c r="AA3200" s="167">
        <v>0</v>
      </c>
      <c r="AB3200" s="167">
        <v>0</v>
      </c>
      <c r="AC3200" s="167">
        <v>0</v>
      </c>
      <c r="AD3200" s="167">
        <v>0</v>
      </c>
      <c r="AE3200" s="167">
        <v>0</v>
      </c>
      <c r="AF3200" s="167">
        <v>0</v>
      </c>
      <c r="AG3200" s="167">
        <v>0</v>
      </c>
      <c r="AH3200" s="43">
        <v>0</v>
      </c>
    </row>
    <row r="3201" spans="4:34">
      <c r="D3201" s="62">
        <v>2000</v>
      </c>
      <c r="E3201" s="62">
        <v>5</v>
      </c>
      <c r="F3201" s="62">
        <v>2000</v>
      </c>
      <c r="G3201" s="62">
        <v>2001</v>
      </c>
      <c r="H3201" s="167">
        <v>0</v>
      </c>
      <c r="I3201" s="167">
        <v>0</v>
      </c>
      <c r="J3201" s="167">
        <v>0</v>
      </c>
      <c r="K3201" s="167">
        <v>0</v>
      </c>
      <c r="L3201" s="167">
        <v>0</v>
      </c>
      <c r="M3201" s="167">
        <v>0</v>
      </c>
      <c r="N3201" s="167">
        <v>0</v>
      </c>
      <c r="O3201" s="167">
        <v>0</v>
      </c>
      <c r="P3201" s="167">
        <v>0</v>
      </c>
      <c r="Q3201" s="167">
        <v>0</v>
      </c>
      <c r="R3201" s="167">
        <v>0</v>
      </c>
      <c r="S3201" s="167">
        <v>0</v>
      </c>
      <c r="T3201" s="167">
        <v>0</v>
      </c>
      <c r="U3201" s="167">
        <v>0</v>
      </c>
      <c r="V3201" s="167">
        <v>0</v>
      </c>
      <c r="W3201" s="167">
        <v>0</v>
      </c>
      <c r="X3201" s="167">
        <v>0</v>
      </c>
      <c r="Y3201" s="167">
        <v>0</v>
      </c>
      <c r="Z3201" s="167">
        <v>0</v>
      </c>
      <c r="AA3201" s="167">
        <v>0</v>
      </c>
      <c r="AB3201" s="167">
        <v>0</v>
      </c>
      <c r="AC3201" s="167">
        <v>0</v>
      </c>
      <c r="AD3201" s="167">
        <v>0</v>
      </c>
      <c r="AE3201" s="167">
        <v>0</v>
      </c>
      <c r="AF3201" s="167">
        <v>0</v>
      </c>
      <c r="AG3201" s="167">
        <v>0</v>
      </c>
      <c r="AH3201" s="43">
        <v>0</v>
      </c>
    </row>
    <row r="3202" spans="4:34">
      <c r="D3202" s="62">
        <v>2000</v>
      </c>
      <c r="E3202" s="62">
        <v>6</v>
      </c>
      <c r="F3202" s="62">
        <v>2000</v>
      </c>
      <c r="G3202" s="62">
        <v>2001</v>
      </c>
      <c r="H3202" s="167">
        <v>0</v>
      </c>
      <c r="I3202" s="167">
        <v>0</v>
      </c>
      <c r="J3202" s="167">
        <v>0</v>
      </c>
      <c r="K3202" s="167">
        <v>0</v>
      </c>
      <c r="L3202" s="167">
        <v>0</v>
      </c>
      <c r="M3202" s="167">
        <v>0</v>
      </c>
      <c r="N3202" s="167">
        <v>0</v>
      </c>
      <c r="O3202" s="167">
        <v>0</v>
      </c>
      <c r="P3202" s="167">
        <v>0</v>
      </c>
      <c r="Q3202" s="167">
        <v>0</v>
      </c>
      <c r="R3202" s="167">
        <v>0</v>
      </c>
      <c r="S3202" s="167">
        <v>0</v>
      </c>
      <c r="T3202" s="167">
        <v>0</v>
      </c>
      <c r="U3202" s="167">
        <v>0</v>
      </c>
      <c r="V3202" s="167">
        <v>0</v>
      </c>
      <c r="W3202" s="167">
        <v>0</v>
      </c>
      <c r="X3202" s="167">
        <v>0</v>
      </c>
      <c r="Y3202" s="167">
        <v>0</v>
      </c>
      <c r="Z3202" s="167">
        <v>0</v>
      </c>
      <c r="AA3202" s="167">
        <v>0</v>
      </c>
      <c r="AB3202" s="167">
        <v>0</v>
      </c>
      <c r="AC3202" s="167">
        <v>0</v>
      </c>
      <c r="AD3202" s="167">
        <v>0</v>
      </c>
      <c r="AE3202" s="167">
        <v>0</v>
      </c>
      <c r="AF3202" s="167">
        <v>0</v>
      </c>
      <c r="AG3202" s="167">
        <v>0</v>
      </c>
      <c r="AH3202" s="43">
        <v>0</v>
      </c>
    </row>
    <row r="3203" spans="4:34">
      <c r="D3203" s="62">
        <v>2000</v>
      </c>
      <c r="E3203" s="62">
        <v>7</v>
      </c>
      <c r="F3203" s="62">
        <v>2001</v>
      </c>
      <c r="G3203" s="62">
        <v>2001</v>
      </c>
      <c r="H3203" s="167">
        <v>0</v>
      </c>
      <c r="I3203" s="167">
        <v>0</v>
      </c>
      <c r="J3203" s="167">
        <v>0</v>
      </c>
      <c r="K3203" s="167">
        <v>0</v>
      </c>
      <c r="L3203" s="167">
        <v>0</v>
      </c>
      <c r="M3203" s="167">
        <v>0</v>
      </c>
      <c r="N3203" s="167">
        <v>0</v>
      </c>
      <c r="O3203" s="167">
        <v>0</v>
      </c>
      <c r="P3203" s="167">
        <v>0</v>
      </c>
      <c r="Q3203" s="167">
        <v>0</v>
      </c>
      <c r="R3203" s="167">
        <v>0</v>
      </c>
      <c r="S3203" s="167">
        <v>0</v>
      </c>
      <c r="T3203" s="167">
        <v>0</v>
      </c>
      <c r="U3203" s="167">
        <v>0</v>
      </c>
      <c r="V3203" s="167">
        <v>0</v>
      </c>
      <c r="W3203" s="167">
        <v>0</v>
      </c>
      <c r="X3203" s="167">
        <v>2100</v>
      </c>
      <c r="Y3203" s="167">
        <v>0</v>
      </c>
      <c r="Z3203" s="167">
        <v>0</v>
      </c>
      <c r="AA3203" s="167">
        <v>0</v>
      </c>
      <c r="AB3203" s="167">
        <v>0</v>
      </c>
      <c r="AC3203" s="167">
        <v>0</v>
      </c>
      <c r="AD3203" s="167">
        <v>0</v>
      </c>
      <c r="AE3203" s="167">
        <v>0</v>
      </c>
      <c r="AF3203" s="167">
        <v>0</v>
      </c>
      <c r="AG3203" s="167">
        <v>0</v>
      </c>
      <c r="AH3203" s="43">
        <v>2100</v>
      </c>
    </row>
    <row r="3204" spans="4:34">
      <c r="D3204" s="62">
        <v>2000</v>
      </c>
      <c r="E3204" s="62">
        <v>8</v>
      </c>
      <c r="F3204" s="62">
        <v>2001</v>
      </c>
      <c r="G3204" s="62">
        <v>2001</v>
      </c>
      <c r="H3204" s="167">
        <v>0</v>
      </c>
      <c r="I3204" s="167">
        <v>0</v>
      </c>
      <c r="J3204" s="167">
        <v>0</v>
      </c>
      <c r="K3204" s="167">
        <v>0</v>
      </c>
      <c r="L3204" s="167">
        <v>0</v>
      </c>
      <c r="M3204" s="167">
        <v>0</v>
      </c>
      <c r="N3204" s="167">
        <v>0</v>
      </c>
      <c r="O3204" s="167">
        <v>0</v>
      </c>
      <c r="P3204" s="167">
        <v>0</v>
      </c>
      <c r="Q3204" s="167">
        <v>0</v>
      </c>
      <c r="R3204" s="167">
        <v>1110</v>
      </c>
      <c r="S3204" s="167">
        <v>0</v>
      </c>
      <c r="T3204" s="167">
        <v>0</v>
      </c>
      <c r="U3204" s="167">
        <v>0</v>
      </c>
      <c r="V3204" s="167">
        <v>0</v>
      </c>
      <c r="W3204" s="167">
        <v>0</v>
      </c>
      <c r="X3204" s="167">
        <v>2337.3000000000002</v>
      </c>
      <c r="Y3204" s="167">
        <v>0</v>
      </c>
      <c r="Z3204" s="167">
        <v>0</v>
      </c>
      <c r="AA3204" s="167">
        <v>0</v>
      </c>
      <c r="AB3204" s="167">
        <v>0</v>
      </c>
      <c r="AC3204" s="167">
        <v>0</v>
      </c>
      <c r="AD3204" s="167">
        <v>0</v>
      </c>
      <c r="AE3204" s="167">
        <v>0</v>
      </c>
      <c r="AF3204" s="167">
        <v>0</v>
      </c>
      <c r="AG3204" s="167">
        <v>0</v>
      </c>
      <c r="AH3204" s="43">
        <v>3447.3</v>
      </c>
    </row>
    <row r="3205" spans="4:34">
      <c r="D3205" s="62">
        <v>2000</v>
      </c>
      <c r="E3205" s="62">
        <v>9</v>
      </c>
      <c r="F3205" s="62">
        <v>2001</v>
      </c>
      <c r="G3205" s="62">
        <v>2001</v>
      </c>
      <c r="H3205" s="167">
        <v>0</v>
      </c>
      <c r="I3205" s="167">
        <v>0</v>
      </c>
      <c r="J3205" s="167">
        <v>0</v>
      </c>
      <c r="K3205" s="167">
        <v>0</v>
      </c>
      <c r="L3205" s="167">
        <v>0</v>
      </c>
      <c r="M3205" s="167">
        <v>0</v>
      </c>
      <c r="N3205" s="167">
        <v>0</v>
      </c>
      <c r="O3205" s="167">
        <v>0</v>
      </c>
      <c r="P3205" s="167">
        <v>0</v>
      </c>
      <c r="Q3205" s="167">
        <v>0</v>
      </c>
      <c r="R3205" s="167">
        <v>0</v>
      </c>
      <c r="S3205" s="167">
        <v>0</v>
      </c>
      <c r="T3205" s="167">
        <v>0</v>
      </c>
      <c r="U3205" s="167">
        <v>0</v>
      </c>
      <c r="V3205" s="167">
        <v>0</v>
      </c>
      <c r="W3205" s="167">
        <v>0</v>
      </c>
      <c r="X3205" s="167">
        <v>2180</v>
      </c>
      <c r="Y3205" s="167">
        <v>0</v>
      </c>
      <c r="Z3205" s="167">
        <v>0</v>
      </c>
      <c r="AA3205" s="167">
        <v>0</v>
      </c>
      <c r="AB3205" s="167">
        <v>0</v>
      </c>
      <c r="AC3205" s="167">
        <v>0</v>
      </c>
      <c r="AD3205" s="167">
        <v>0</v>
      </c>
      <c r="AE3205" s="167">
        <v>0</v>
      </c>
      <c r="AF3205" s="167">
        <v>0</v>
      </c>
      <c r="AG3205" s="167">
        <v>0</v>
      </c>
      <c r="AH3205" s="43">
        <v>2180</v>
      </c>
    </row>
    <row r="3206" spans="4:34">
      <c r="D3206" s="62">
        <v>2000</v>
      </c>
      <c r="E3206" s="62">
        <v>10</v>
      </c>
      <c r="F3206" s="62">
        <v>2001</v>
      </c>
      <c r="G3206" s="62">
        <v>2001</v>
      </c>
      <c r="H3206" s="167">
        <v>0</v>
      </c>
      <c r="I3206" s="167">
        <v>0</v>
      </c>
      <c r="J3206" s="167">
        <v>0</v>
      </c>
      <c r="K3206" s="167">
        <v>0</v>
      </c>
      <c r="L3206" s="167">
        <v>0</v>
      </c>
      <c r="M3206" s="167">
        <v>0</v>
      </c>
      <c r="N3206" s="167">
        <v>0</v>
      </c>
      <c r="O3206" s="167">
        <v>0</v>
      </c>
      <c r="P3206" s="167">
        <v>0</v>
      </c>
      <c r="Q3206" s="167">
        <v>0</v>
      </c>
      <c r="R3206" s="167">
        <v>0</v>
      </c>
      <c r="S3206" s="167">
        <v>0</v>
      </c>
      <c r="T3206" s="167">
        <v>0</v>
      </c>
      <c r="U3206" s="167">
        <v>0</v>
      </c>
      <c r="V3206" s="167">
        <v>0</v>
      </c>
      <c r="W3206" s="167">
        <v>0</v>
      </c>
      <c r="X3206" s="167">
        <v>0</v>
      </c>
      <c r="Y3206" s="167">
        <v>0</v>
      </c>
      <c r="Z3206" s="167">
        <v>0</v>
      </c>
      <c r="AA3206" s="167">
        <v>0</v>
      </c>
      <c r="AB3206" s="167">
        <v>0</v>
      </c>
      <c r="AC3206" s="167">
        <v>0</v>
      </c>
      <c r="AD3206" s="167">
        <v>0</v>
      </c>
      <c r="AE3206" s="167">
        <v>0</v>
      </c>
      <c r="AF3206" s="167">
        <v>0</v>
      </c>
      <c r="AG3206" s="167">
        <v>0</v>
      </c>
      <c r="AH3206" s="43">
        <v>0</v>
      </c>
    </row>
    <row r="3207" spans="4:34">
      <c r="D3207" s="62">
        <v>2000</v>
      </c>
      <c r="E3207" s="62">
        <v>11</v>
      </c>
      <c r="F3207" s="62">
        <v>2001</v>
      </c>
      <c r="G3207" s="62">
        <v>2001</v>
      </c>
      <c r="H3207" s="167">
        <v>0</v>
      </c>
      <c r="I3207" s="167">
        <v>0</v>
      </c>
      <c r="J3207" s="167">
        <v>0</v>
      </c>
      <c r="K3207" s="167">
        <v>0</v>
      </c>
      <c r="L3207" s="167">
        <v>0</v>
      </c>
      <c r="M3207" s="167">
        <v>0</v>
      </c>
      <c r="N3207" s="167">
        <v>0</v>
      </c>
      <c r="O3207" s="167">
        <v>0</v>
      </c>
      <c r="P3207" s="167">
        <v>0</v>
      </c>
      <c r="Q3207" s="167">
        <v>0</v>
      </c>
      <c r="R3207" s="167">
        <v>0</v>
      </c>
      <c r="S3207" s="167">
        <v>0</v>
      </c>
      <c r="T3207" s="167">
        <v>0</v>
      </c>
      <c r="U3207" s="167">
        <v>0</v>
      </c>
      <c r="V3207" s="167">
        <v>0</v>
      </c>
      <c r="W3207" s="167">
        <v>0</v>
      </c>
      <c r="X3207" s="167">
        <v>0</v>
      </c>
      <c r="Y3207" s="167">
        <v>0</v>
      </c>
      <c r="Z3207" s="167">
        <v>0</v>
      </c>
      <c r="AA3207" s="167">
        <v>0</v>
      </c>
      <c r="AB3207" s="167">
        <v>0</v>
      </c>
      <c r="AC3207" s="167">
        <v>0</v>
      </c>
      <c r="AD3207" s="167">
        <v>0</v>
      </c>
      <c r="AE3207" s="167">
        <v>0</v>
      </c>
      <c r="AF3207" s="167">
        <v>0</v>
      </c>
      <c r="AG3207" s="167">
        <v>0</v>
      </c>
      <c r="AH3207" s="43">
        <v>0</v>
      </c>
    </row>
    <row r="3208" spans="4:34">
      <c r="D3208" s="62">
        <v>2000</v>
      </c>
      <c r="E3208" s="62">
        <v>12</v>
      </c>
      <c r="F3208" s="62">
        <v>2001</v>
      </c>
      <c r="G3208" s="62">
        <v>2001</v>
      </c>
      <c r="H3208" s="167">
        <v>0</v>
      </c>
      <c r="I3208" s="167">
        <v>0</v>
      </c>
      <c r="J3208" s="167">
        <v>0</v>
      </c>
      <c r="K3208" s="167">
        <v>0</v>
      </c>
      <c r="L3208" s="167">
        <v>0</v>
      </c>
      <c r="M3208" s="167">
        <v>0</v>
      </c>
      <c r="N3208" s="167">
        <v>0</v>
      </c>
      <c r="O3208" s="167">
        <v>0</v>
      </c>
      <c r="P3208" s="167">
        <v>0</v>
      </c>
      <c r="Q3208" s="167">
        <v>0</v>
      </c>
      <c r="R3208" s="167">
        <v>0</v>
      </c>
      <c r="S3208" s="167">
        <v>0</v>
      </c>
      <c r="T3208" s="167">
        <v>0</v>
      </c>
      <c r="U3208" s="167">
        <v>0</v>
      </c>
      <c r="V3208" s="167">
        <v>0</v>
      </c>
      <c r="W3208" s="167">
        <v>0</v>
      </c>
      <c r="X3208" s="167">
        <v>0</v>
      </c>
      <c r="Y3208" s="167">
        <v>0</v>
      </c>
      <c r="Z3208" s="167">
        <v>0</v>
      </c>
      <c r="AA3208" s="167">
        <v>0</v>
      </c>
      <c r="AB3208" s="167">
        <v>0</v>
      </c>
      <c r="AC3208" s="167">
        <v>0</v>
      </c>
      <c r="AD3208" s="167">
        <v>0</v>
      </c>
      <c r="AE3208" s="167">
        <v>0</v>
      </c>
      <c r="AF3208" s="167">
        <v>0</v>
      </c>
      <c r="AG3208" s="167">
        <v>0</v>
      </c>
      <c r="AH3208" s="43">
        <v>0</v>
      </c>
    </row>
    <row r="3209" spans="4:34">
      <c r="D3209" s="62">
        <v>2001</v>
      </c>
      <c r="E3209" s="62">
        <v>1</v>
      </c>
      <c r="F3209" s="62">
        <v>2001</v>
      </c>
      <c r="G3209" s="62">
        <v>2001</v>
      </c>
      <c r="H3209" s="167">
        <v>0</v>
      </c>
      <c r="I3209" s="167">
        <v>0</v>
      </c>
      <c r="J3209" s="167">
        <v>0</v>
      </c>
      <c r="K3209" s="167">
        <v>0</v>
      </c>
      <c r="L3209" s="167">
        <v>0</v>
      </c>
      <c r="M3209" s="167">
        <v>0</v>
      </c>
      <c r="N3209" s="167">
        <v>0</v>
      </c>
      <c r="O3209" s="167">
        <v>0</v>
      </c>
      <c r="P3209" s="167">
        <v>0</v>
      </c>
      <c r="Q3209" s="167">
        <v>0</v>
      </c>
      <c r="R3209" s="167">
        <v>0</v>
      </c>
      <c r="S3209" s="167">
        <v>0</v>
      </c>
      <c r="T3209" s="167">
        <v>0</v>
      </c>
      <c r="U3209" s="167">
        <v>0</v>
      </c>
      <c r="V3209" s="167">
        <v>0</v>
      </c>
      <c r="W3209" s="167">
        <v>0</v>
      </c>
      <c r="X3209" s="167">
        <v>0</v>
      </c>
      <c r="Y3209" s="167">
        <v>0</v>
      </c>
      <c r="Z3209" s="167">
        <v>0</v>
      </c>
      <c r="AA3209" s="167">
        <v>0</v>
      </c>
      <c r="AB3209" s="167">
        <v>0</v>
      </c>
      <c r="AC3209" s="167">
        <v>0</v>
      </c>
      <c r="AD3209" s="167">
        <v>0</v>
      </c>
      <c r="AE3209" s="167">
        <v>0</v>
      </c>
      <c r="AF3209" s="167">
        <v>0</v>
      </c>
      <c r="AG3209" s="167">
        <v>0</v>
      </c>
      <c r="AH3209" s="43">
        <v>0</v>
      </c>
    </row>
    <row r="3210" spans="4:34">
      <c r="D3210" s="62">
        <v>2001</v>
      </c>
      <c r="E3210" s="62">
        <v>2</v>
      </c>
      <c r="F3210" s="62">
        <v>2001</v>
      </c>
      <c r="G3210" s="62">
        <v>2001</v>
      </c>
      <c r="H3210" s="167">
        <v>0</v>
      </c>
      <c r="I3210" s="167">
        <v>0</v>
      </c>
      <c r="J3210" s="167">
        <v>0</v>
      </c>
      <c r="K3210" s="167">
        <v>0</v>
      </c>
      <c r="L3210" s="167">
        <v>0</v>
      </c>
      <c r="M3210" s="167">
        <v>0</v>
      </c>
      <c r="N3210" s="167">
        <v>0</v>
      </c>
      <c r="O3210" s="167">
        <v>0</v>
      </c>
      <c r="P3210" s="167">
        <v>0</v>
      </c>
      <c r="Q3210" s="167">
        <v>0</v>
      </c>
      <c r="R3210" s="167">
        <v>0</v>
      </c>
      <c r="S3210" s="167">
        <v>0</v>
      </c>
      <c r="T3210" s="167">
        <v>0</v>
      </c>
      <c r="U3210" s="167">
        <v>0</v>
      </c>
      <c r="V3210" s="167">
        <v>0</v>
      </c>
      <c r="W3210" s="167">
        <v>0</v>
      </c>
      <c r="X3210" s="167">
        <v>0</v>
      </c>
      <c r="Y3210" s="167">
        <v>0</v>
      </c>
      <c r="Z3210" s="167">
        <v>0</v>
      </c>
      <c r="AA3210" s="167">
        <v>0</v>
      </c>
      <c r="AB3210" s="167">
        <v>0</v>
      </c>
      <c r="AC3210" s="167">
        <v>0</v>
      </c>
      <c r="AD3210" s="167">
        <v>0</v>
      </c>
      <c r="AE3210" s="167">
        <v>0</v>
      </c>
      <c r="AF3210" s="167">
        <v>0</v>
      </c>
      <c r="AG3210" s="167">
        <v>0</v>
      </c>
      <c r="AH3210" s="43">
        <v>0</v>
      </c>
    </row>
    <row r="3211" spans="4:34">
      <c r="D3211" s="62">
        <v>2001</v>
      </c>
      <c r="E3211" s="62">
        <v>3</v>
      </c>
      <c r="F3211" s="62">
        <v>2001</v>
      </c>
      <c r="G3211" s="62">
        <v>2001</v>
      </c>
      <c r="H3211" s="167">
        <v>0</v>
      </c>
      <c r="I3211" s="167">
        <v>0</v>
      </c>
      <c r="J3211" s="167">
        <v>0</v>
      </c>
      <c r="K3211" s="167">
        <v>0</v>
      </c>
      <c r="L3211" s="167">
        <v>0</v>
      </c>
      <c r="M3211" s="167">
        <v>0</v>
      </c>
      <c r="N3211" s="167">
        <v>0</v>
      </c>
      <c r="O3211" s="167">
        <v>0</v>
      </c>
      <c r="P3211" s="167">
        <v>0</v>
      </c>
      <c r="Q3211" s="167">
        <v>0</v>
      </c>
      <c r="R3211" s="167">
        <v>579.29999999999995</v>
      </c>
      <c r="S3211" s="167">
        <v>0</v>
      </c>
      <c r="T3211" s="167">
        <v>0</v>
      </c>
      <c r="U3211" s="167">
        <v>0</v>
      </c>
      <c r="V3211" s="167">
        <v>0</v>
      </c>
      <c r="W3211" s="167">
        <v>0</v>
      </c>
      <c r="X3211" s="167">
        <v>0</v>
      </c>
      <c r="Y3211" s="167">
        <v>0</v>
      </c>
      <c r="Z3211" s="167">
        <v>0</v>
      </c>
      <c r="AA3211" s="167">
        <v>0</v>
      </c>
      <c r="AB3211" s="167">
        <v>0</v>
      </c>
      <c r="AC3211" s="167">
        <v>0</v>
      </c>
      <c r="AD3211" s="167">
        <v>0</v>
      </c>
      <c r="AE3211" s="167">
        <v>0</v>
      </c>
      <c r="AF3211" s="167">
        <v>0</v>
      </c>
      <c r="AG3211" s="167">
        <v>0</v>
      </c>
      <c r="AH3211" s="43">
        <v>579.29999999999995</v>
      </c>
    </row>
    <row r="3212" spans="4:34">
      <c r="D3212" s="62">
        <v>2001</v>
      </c>
      <c r="E3212" s="62">
        <v>4</v>
      </c>
      <c r="F3212" s="62">
        <v>2001</v>
      </c>
      <c r="G3212" s="62">
        <v>2001</v>
      </c>
      <c r="H3212" s="167">
        <v>0</v>
      </c>
      <c r="I3212" s="167">
        <v>0</v>
      </c>
      <c r="J3212" s="167">
        <v>0</v>
      </c>
      <c r="K3212" s="167">
        <v>0</v>
      </c>
      <c r="L3212" s="167">
        <v>0</v>
      </c>
      <c r="M3212" s="167">
        <v>0</v>
      </c>
      <c r="N3212" s="167">
        <v>0</v>
      </c>
      <c r="O3212" s="167">
        <v>0</v>
      </c>
      <c r="P3212" s="167">
        <v>0</v>
      </c>
      <c r="Q3212" s="167">
        <v>0</v>
      </c>
      <c r="R3212" s="167">
        <v>0</v>
      </c>
      <c r="S3212" s="167">
        <v>0</v>
      </c>
      <c r="T3212" s="167">
        <v>0</v>
      </c>
      <c r="U3212" s="167">
        <v>0</v>
      </c>
      <c r="V3212" s="167">
        <v>0</v>
      </c>
      <c r="W3212" s="167">
        <v>0</v>
      </c>
      <c r="X3212" s="167">
        <v>0</v>
      </c>
      <c r="Y3212" s="167">
        <v>0</v>
      </c>
      <c r="Z3212" s="167">
        <v>0</v>
      </c>
      <c r="AA3212" s="167">
        <v>0</v>
      </c>
      <c r="AB3212" s="167">
        <v>0</v>
      </c>
      <c r="AC3212" s="167">
        <v>0</v>
      </c>
      <c r="AD3212" s="167">
        <v>0</v>
      </c>
      <c r="AE3212" s="167">
        <v>6600.2</v>
      </c>
      <c r="AF3212" s="167">
        <v>0</v>
      </c>
      <c r="AG3212" s="167">
        <v>0</v>
      </c>
      <c r="AH3212" s="43">
        <v>6600.2</v>
      </c>
    </row>
    <row r="3213" spans="4:34">
      <c r="D3213" s="62">
        <v>2001</v>
      </c>
      <c r="E3213" s="62">
        <v>5</v>
      </c>
      <c r="F3213" s="62">
        <v>2001</v>
      </c>
      <c r="G3213" s="62">
        <v>2002</v>
      </c>
      <c r="H3213" s="167">
        <v>0</v>
      </c>
      <c r="I3213" s="167">
        <v>0</v>
      </c>
      <c r="J3213" s="167">
        <v>0</v>
      </c>
      <c r="K3213" s="167">
        <v>0</v>
      </c>
      <c r="L3213" s="167">
        <v>0</v>
      </c>
      <c r="M3213" s="167">
        <v>0</v>
      </c>
      <c r="N3213" s="167">
        <v>0</v>
      </c>
      <c r="O3213" s="167">
        <v>0</v>
      </c>
      <c r="P3213" s="167">
        <v>0</v>
      </c>
      <c r="Q3213" s="167">
        <v>0</v>
      </c>
      <c r="R3213" s="167">
        <v>0</v>
      </c>
      <c r="S3213" s="167">
        <v>0</v>
      </c>
      <c r="T3213" s="167">
        <v>0</v>
      </c>
      <c r="U3213" s="167">
        <v>0</v>
      </c>
      <c r="V3213" s="167">
        <v>0</v>
      </c>
      <c r="W3213" s="167">
        <v>0</v>
      </c>
      <c r="X3213" s="167">
        <v>7640.9</v>
      </c>
      <c r="Y3213" s="167">
        <v>0</v>
      </c>
      <c r="Z3213" s="167">
        <v>0</v>
      </c>
      <c r="AA3213" s="167">
        <v>0</v>
      </c>
      <c r="AB3213" s="167">
        <v>0</v>
      </c>
      <c r="AC3213" s="167">
        <v>0</v>
      </c>
      <c r="AD3213" s="167">
        <v>0</v>
      </c>
      <c r="AE3213" s="167">
        <v>0</v>
      </c>
      <c r="AF3213" s="167">
        <v>0</v>
      </c>
      <c r="AG3213" s="167">
        <v>0</v>
      </c>
      <c r="AH3213" s="43">
        <v>7640.9</v>
      </c>
    </row>
    <row r="3214" spans="4:34">
      <c r="D3214" s="62">
        <v>2001</v>
      </c>
      <c r="E3214" s="62">
        <v>6</v>
      </c>
      <c r="F3214" s="62">
        <v>2001</v>
      </c>
      <c r="G3214" s="62">
        <v>2002</v>
      </c>
      <c r="H3214" s="167">
        <v>0</v>
      </c>
      <c r="I3214" s="167">
        <v>0</v>
      </c>
      <c r="J3214" s="167">
        <v>0</v>
      </c>
      <c r="K3214" s="167">
        <v>0</v>
      </c>
      <c r="L3214" s="167">
        <v>0</v>
      </c>
      <c r="M3214" s="167">
        <v>0</v>
      </c>
      <c r="N3214" s="167">
        <v>0</v>
      </c>
      <c r="O3214" s="167">
        <v>0</v>
      </c>
      <c r="P3214" s="167">
        <v>0</v>
      </c>
      <c r="Q3214" s="167">
        <v>0</v>
      </c>
      <c r="R3214" s="167">
        <v>0</v>
      </c>
      <c r="S3214" s="167">
        <v>0</v>
      </c>
      <c r="T3214" s="167">
        <v>0</v>
      </c>
      <c r="U3214" s="167">
        <v>0</v>
      </c>
      <c r="V3214" s="167">
        <v>0</v>
      </c>
      <c r="W3214" s="167">
        <v>0</v>
      </c>
      <c r="X3214" s="167">
        <v>6512.4</v>
      </c>
      <c r="Y3214" s="167">
        <v>0</v>
      </c>
      <c r="Z3214" s="167">
        <v>0</v>
      </c>
      <c r="AA3214" s="167">
        <v>0</v>
      </c>
      <c r="AB3214" s="167">
        <v>0</v>
      </c>
      <c r="AC3214" s="167">
        <v>0</v>
      </c>
      <c r="AD3214" s="167">
        <v>0</v>
      </c>
      <c r="AE3214" s="167">
        <v>0</v>
      </c>
      <c r="AF3214" s="167">
        <v>0</v>
      </c>
      <c r="AG3214" s="167">
        <v>0</v>
      </c>
      <c r="AH3214" s="43">
        <v>6512.4</v>
      </c>
    </row>
    <row r="3215" spans="4:34">
      <c r="D3215" s="62">
        <v>2001</v>
      </c>
      <c r="E3215" s="62">
        <v>7</v>
      </c>
      <c r="F3215" s="62">
        <v>2002</v>
      </c>
      <c r="G3215" s="62">
        <v>2002</v>
      </c>
      <c r="H3215" s="167">
        <v>0</v>
      </c>
      <c r="I3215" s="167">
        <v>0</v>
      </c>
      <c r="J3215" s="167">
        <v>0</v>
      </c>
      <c r="K3215" s="167">
        <v>0</v>
      </c>
      <c r="L3215" s="167">
        <v>0</v>
      </c>
      <c r="M3215" s="167">
        <v>0</v>
      </c>
      <c r="N3215" s="167">
        <v>0</v>
      </c>
      <c r="O3215" s="167">
        <v>0</v>
      </c>
      <c r="P3215" s="167">
        <v>0</v>
      </c>
      <c r="Q3215" s="167">
        <v>0</v>
      </c>
      <c r="R3215" s="167">
        <v>0</v>
      </c>
      <c r="S3215" s="167">
        <v>0</v>
      </c>
      <c r="T3215" s="167">
        <v>0</v>
      </c>
      <c r="U3215" s="167">
        <v>0</v>
      </c>
      <c r="V3215" s="167">
        <v>10000</v>
      </c>
      <c r="W3215" s="167">
        <v>0</v>
      </c>
      <c r="X3215" s="167">
        <v>4448</v>
      </c>
      <c r="Y3215" s="167">
        <v>0</v>
      </c>
      <c r="Z3215" s="167">
        <v>0</v>
      </c>
      <c r="AA3215" s="167">
        <v>0</v>
      </c>
      <c r="AB3215" s="167">
        <v>0</v>
      </c>
      <c r="AC3215" s="167">
        <v>0</v>
      </c>
      <c r="AD3215" s="167">
        <v>0</v>
      </c>
      <c r="AE3215" s="167">
        <v>0</v>
      </c>
      <c r="AF3215" s="167">
        <v>0</v>
      </c>
      <c r="AG3215" s="167">
        <v>0</v>
      </c>
      <c r="AH3215" s="43">
        <v>14448</v>
      </c>
    </row>
    <row r="3216" spans="4:34">
      <c r="D3216" s="62">
        <v>2001</v>
      </c>
      <c r="E3216" s="62">
        <v>8</v>
      </c>
      <c r="F3216" s="62">
        <v>2002</v>
      </c>
      <c r="G3216" s="62">
        <v>2002</v>
      </c>
      <c r="H3216" s="167">
        <v>0</v>
      </c>
      <c r="I3216" s="167">
        <v>0</v>
      </c>
      <c r="J3216" s="167">
        <v>0</v>
      </c>
      <c r="K3216" s="167">
        <v>0</v>
      </c>
      <c r="L3216" s="167">
        <v>0</v>
      </c>
      <c r="M3216" s="167">
        <v>0</v>
      </c>
      <c r="N3216" s="167">
        <v>0</v>
      </c>
      <c r="O3216" s="167">
        <v>0</v>
      </c>
      <c r="P3216" s="167">
        <v>0</v>
      </c>
      <c r="Q3216" s="167">
        <v>0</v>
      </c>
      <c r="R3216" s="167">
        <v>0</v>
      </c>
      <c r="S3216" s="167">
        <v>0</v>
      </c>
      <c r="T3216" s="167">
        <v>0</v>
      </c>
      <c r="U3216" s="167">
        <v>0</v>
      </c>
      <c r="V3216" s="167">
        <v>0</v>
      </c>
      <c r="W3216" s="167">
        <v>0</v>
      </c>
      <c r="X3216" s="167">
        <v>1500</v>
      </c>
      <c r="Y3216" s="167">
        <v>0</v>
      </c>
      <c r="Z3216" s="167">
        <v>0</v>
      </c>
      <c r="AA3216" s="167">
        <v>0</v>
      </c>
      <c r="AB3216" s="167">
        <v>0</v>
      </c>
      <c r="AC3216" s="167">
        <v>0</v>
      </c>
      <c r="AD3216" s="167">
        <v>0</v>
      </c>
      <c r="AE3216" s="167">
        <v>0</v>
      </c>
      <c r="AF3216" s="167">
        <v>0</v>
      </c>
      <c r="AG3216" s="167">
        <v>0</v>
      </c>
      <c r="AH3216" s="43">
        <v>1500</v>
      </c>
    </row>
    <row r="3217" spans="4:34">
      <c r="D3217" s="62">
        <v>2001</v>
      </c>
      <c r="E3217" s="62">
        <v>9</v>
      </c>
      <c r="F3217" s="62">
        <v>2002</v>
      </c>
      <c r="G3217" s="62">
        <v>2002</v>
      </c>
      <c r="H3217" s="167">
        <v>0</v>
      </c>
      <c r="I3217" s="167">
        <v>0</v>
      </c>
      <c r="J3217" s="167">
        <v>0</v>
      </c>
      <c r="K3217" s="167">
        <v>0</v>
      </c>
      <c r="L3217" s="167">
        <v>0</v>
      </c>
      <c r="M3217" s="167">
        <v>0</v>
      </c>
      <c r="N3217" s="167">
        <v>0</v>
      </c>
      <c r="O3217" s="167">
        <v>0</v>
      </c>
      <c r="P3217" s="167">
        <v>0</v>
      </c>
      <c r="Q3217" s="167">
        <v>0</v>
      </c>
      <c r="R3217" s="167">
        <v>0</v>
      </c>
      <c r="S3217" s="167">
        <v>0</v>
      </c>
      <c r="T3217" s="167">
        <v>0</v>
      </c>
      <c r="U3217" s="167">
        <v>0</v>
      </c>
      <c r="V3217" s="167">
        <v>0</v>
      </c>
      <c r="W3217" s="167">
        <v>0</v>
      </c>
      <c r="X3217" s="167">
        <v>1096.3</v>
      </c>
      <c r="Y3217" s="167">
        <v>0</v>
      </c>
      <c r="Z3217" s="167">
        <v>0</v>
      </c>
      <c r="AA3217" s="167">
        <v>0</v>
      </c>
      <c r="AB3217" s="167">
        <v>0</v>
      </c>
      <c r="AC3217" s="167">
        <v>0</v>
      </c>
      <c r="AD3217" s="167">
        <v>0</v>
      </c>
      <c r="AE3217" s="167">
        <v>0</v>
      </c>
      <c r="AF3217" s="167">
        <v>0</v>
      </c>
      <c r="AG3217" s="167">
        <v>0</v>
      </c>
      <c r="AH3217" s="43">
        <v>1096.3</v>
      </c>
    </row>
    <row r="3218" spans="4:34">
      <c r="D3218" s="62">
        <v>2001</v>
      </c>
      <c r="E3218" s="62">
        <v>10</v>
      </c>
      <c r="F3218" s="62">
        <v>2002</v>
      </c>
      <c r="G3218" s="62">
        <v>2002</v>
      </c>
      <c r="H3218" s="167">
        <v>0</v>
      </c>
      <c r="I3218" s="167">
        <v>0</v>
      </c>
      <c r="J3218" s="167">
        <v>0</v>
      </c>
      <c r="K3218" s="167">
        <v>0</v>
      </c>
      <c r="L3218" s="167">
        <v>0</v>
      </c>
      <c r="M3218" s="167">
        <v>0</v>
      </c>
      <c r="N3218" s="167">
        <v>0</v>
      </c>
      <c r="O3218" s="167">
        <v>0</v>
      </c>
      <c r="P3218" s="167">
        <v>0</v>
      </c>
      <c r="Q3218" s="167">
        <v>0</v>
      </c>
      <c r="R3218" s="167">
        <v>0</v>
      </c>
      <c r="S3218" s="167">
        <v>0</v>
      </c>
      <c r="T3218" s="167">
        <v>0</v>
      </c>
      <c r="U3218" s="167">
        <v>0</v>
      </c>
      <c r="V3218" s="167">
        <v>0</v>
      </c>
      <c r="W3218" s="167">
        <v>0</v>
      </c>
      <c r="X3218" s="167">
        <v>1300</v>
      </c>
      <c r="Y3218" s="167">
        <v>0</v>
      </c>
      <c r="Z3218" s="167">
        <v>0</v>
      </c>
      <c r="AA3218" s="167">
        <v>0</v>
      </c>
      <c r="AB3218" s="167">
        <v>0</v>
      </c>
      <c r="AC3218" s="167">
        <v>0</v>
      </c>
      <c r="AD3218" s="167">
        <v>0</v>
      </c>
      <c r="AE3218" s="167">
        <v>0</v>
      </c>
      <c r="AF3218" s="167">
        <v>0</v>
      </c>
      <c r="AG3218" s="167">
        <v>0</v>
      </c>
      <c r="AH3218" s="43">
        <v>1300</v>
      </c>
    </row>
    <row r="3219" spans="4:34">
      <c r="D3219" s="62">
        <v>2001</v>
      </c>
      <c r="E3219" s="62">
        <v>11</v>
      </c>
      <c r="F3219" s="62">
        <v>2002</v>
      </c>
      <c r="G3219" s="62">
        <v>2002</v>
      </c>
      <c r="H3219" s="167">
        <v>0</v>
      </c>
      <c r="I3219" s="167">
        <v>0</v>
      </c>
      <c r="J3219" s="167">
        <v>0</v>
      </c>
      <c r="K3219" s="167">
        <v>0</v>
      </c>
      <c r="L3219" s="167">
        <v>0</v>
      </c>
      <c r="M3219" s="167">
        <v>0</v>
      </c>
      <c r="N3219" s="167">
        <v>0</v>
      </c>
      <c r="O3219" s="167">
        <v>0</v>
      </c>
      <c r="P3219" s="167">
        <v>0</v>
      </c>
      <c r="Q3219" s="167">
        <v>0</v>
      </c>
      <c r="R3219" s="167">
        <v>0</v>
      </c>
      <c r="S3219" s="167">
        <v>0</v>
      </c>
      <c r="T3219" s="167">
        <v>0</v>
      </c>
      <c r="U3219" s="167">
        <v>0</v>
      </c>
      <c r="V3219" s="167">
        <v>0</v>
      </c>
      <c r="W3219" s="167">
        <v>0</v>
      </c>
      <c r="X3219" s="167">
        <v>450</v>
      </c>
      <c r="Y3219" s="167">
        <v>0</v>
      </c>
      <c r="Z3219" s="167">
        <v>0</v>
      </c>
      <c r="AA3219" s="167">
        <v>0</v>
      </c>
      <c r="AB3219" s="167">
        <v>0</v>
      </c>
      <c r="AC3219" s="167">
        <v>0</v>
      </c>
      <c r="AD3219" s="167">
        <v>0</v>
      </c>
      <c r="AE3219" s="167">
        <v>0</v>
      </c>
      <c r="AF3219" s="167">
        <v>0</v>
      </c>
      <c r="AG3219" s="167">
        <v>0</v>
      </c>
      <c r="AH3219" s="43">
        <v>450</v>
      </c>
    </row>
    <row r="3220" spans="4:34">
      <c r="D3220" s="62">
        <v>2001</v>
      </c>
      <c r="E3220" s="62">
        <v>12</v>
      </c>
      <c r="F3220" s="62">
        <v>2002</v>
      </c>
      <c r="G3220" s="62">
        <v>2002</v>
      </c>
      <c r="H3220" s="167">
        <v>0</v>
      </c>
      <c r="I3220" s="167">
        <v>0</v>
      </c>
      <c r="J3220" s="167">
        <v>0</v>
      </c>
      <c r="K3220" s="167">
        <v>0</v>
      </c>
      <c r="L3220" s="167">
        <v>0</v>
      </c>
      <c r="M3220" s="167">
        <v>0</v>
      </c>
      <c r="N3220" s="167">
        <v>0</v>
      </c>
      <c r="O3220" s="167">
        <v>0</v>
      </c>
      <c r="P3220" s="167">
        <v>0</v>
      </c>
      <c r="Q3220" s="167">
        <v>0</v>
      </c>
      <c r="R3220" s="167">
        <v>0</v>
      </c>
      <c r="S3220" s="167">
        <v>0</v>
      </c>
      <c r="T3220" s="167">
        <v>0</v>
      </c>
      <c r="U3220" s="167">
        <v>0</v>
      </c>
      <c r="V3220" s="167">
        <v>0</v>
      </c>
      <c r="W3220" s="167">
        <v>0</v>
      </c>
      <c r="X3220" s="167">
        <v>943.7</v>
      </c>
      <c r="Y3220" s="167">
        <v>0</v>
      </c>
      <c r="Z3220" s="167">
        <v>0</v>
      </c>
      <c r="AA3220" s="167">
        <v>0</v>
      </c>
      <c r="AB3220" s="167">
        <v>0</v>
      </c>
      <c r="AC3220" s="167">
        <v>0</v>
      </c>
      <c r="AD3220" s="167">
        <v>0</v>
      </c>
      <c r="AE3220" s="167">
        <v>0</v>
      </c>
      <c r="AF3220" s="167">
        <v>0</v>
      </c>
      <c r="AG3220" s="167">
        <v>0</v>
      </c>
      <c r="AH3220" s="43">
        <v>943.7</v>
      </c>
    </row>
    <row r="3221" spans="4:34">
      <c r="D3221" s="62">
        <v>2002</v>
      </c>
      <c r="E3221" s="62">
        <v>1</v>
      </c>
      <c r="F3221" s="62">
        <v>2002</v>
      </c>
      <c r="G3221" s="62">
        <v>2002</v>
      </c>
      <c r="H3221" s="167">
        <v>0</v>
      </c>
      <c r="I3221" s="167">
        <v>0</v>
      </c>
      <c r="J3221" s="167">
        <v>0</v>
      </c>
      <c r="K3221" s="167">
        <v>0</v>
      </c>
      <c r="L3221" s="167">
        <v>0</v>
      </c>
      <c r="M3221" s="167">
        <v>0</v>
      </c>
      <c r="N3221" s="167">
        <v>0</v>
      </c>
      <c r="O3221" s="167">
        <v>0</v>
      </c>
      <c r="P3221" s="167">
        <v>0</v>
      </c>
      <c r="Q3221" s="167">
        <v>0</v>
      </c>
      <c r="R3221" s="167">
        <v>0</v>
      </c>
      <c r="S3221" s="167">
        <v>0</v>
      </c>
      <c r="T3221" s="167">
        <v>0</v>
      </c>
      <c r="U3221" s="167">
        <v>0</v>
      </c>
      <c r="V3221" s="167">
        <v>0</v>
      </c>
      <c r="W3221" s="167">
        <v>0</v>
      </c>
      <c r="X3221" s="167">
        <v>0</v>
      </c>
      <c r="Y3221" s="167">
        <v>0</v>
      </c>
      <c r="Z3221" s="167">
        <v>0</v>
      </c>
      <c r="AA3221" s="167">
        <v>0</v>
      </c>
      <c r="AB3221" s="167">
        <v>0</v>
      </c>
      <c r="AC3221" s="167">
        <v>0</v>
      </c>
      <c r="AD3221" s="167">
        <v>0</v>
      </c>
      <c r="AE3221" s="167">
        <v>0</v>
      </c>
      <c r="AF3221" s="167">
        <v>0</v>
      </c>
      <c r="AG3221" s="167">
        <v>0</v>
      </c>
      <c r="AH3221" s="43">
        <v>0</v>
      </c>
    </row>
    <row r="3222" spans="4:34">
      <c r="D3222" s="62">
        <v>2002</v>
      </c>
      <c r="E3222" s="62">
        <v>2</v>
      </c>
      <c r="F3222" s="62">
        <v>2002</v>
      </c>
      <c r="G3222" s="62">
        <v>2002</v>
      </c>
      <c r="H3222" s="167">
        <v>0</v>
      </c>
      <c r="I3222" s="167">
        <v>0</v>
      </c>
      <c r="J3222" s="167">
        <v>0</v>
      </c>
      <c r="K3222" s="167">
        <v>0</v>
      </c>
      <c r="L3222" s="167">
        <v>0</v>
      </c>
      <c r="M3222" s="167">
        <v>0</v>
      </c>
      <c r="N3222" s="167">
        <v>0</v>
      </c>
      <c r="O3222" s="167">
        <v>0</v>
      </c>
      <c r="P3222" s="167">
        <v>0</v>
      </c>
      <c r="Q3222" s="167">
        <v>0</v>
      </c>
      <c r="R3222" s="167">
        <v>0</v>
      </c>
      <c r="S3222" s="167">
        <v>0</v>
      </c>
      <c r="T3222" s="167">
        <v>0</v>
      </c>
      <c r="U3222" s="167">
        <v>0</v>
      </c>
      <c r="V3222" s="167">
        <v>0</v>
      </c>
      <c r="W3222" s="167">
        <v>0</v>
      </c>
      <c r="X3222" s="167">
        <v>0</v>
      </c>
      <c r="Y3222" s="167">
        <v>0</v>
      </c>
      <c r="Z3222" s="167">
        <v>0</v>
      </c>
      <c r="AA3222" s="167">
        <v>0</v>
      </c>
      <c r="AB3222" s="167">
        <v>0</v>
      </c>
      <c r="AC3222" s="167">
        <v>0</v>
      </c>
      <c r="AD3222" s="167">
        <v>0</v>
      </c>
      <c r="AE3222" s="167">
        <v>0</v>
      </c>
      <c r="AF3222" s="167">
        <v>0</v>
      </c>
      <c r="AG3222" s="167">
        <v>0</v>
      </c>
      <c r="AH3222" s="43">
        <v>0</v>
      </c>
    </row>
    <row r="3223" spans="4:34">
      <c r="D3223" s="62">
        <v>2002</v>
      </c>
      <c r="E3223" s="62">
        <v>3</v>
      </c>
      <c r="F3223" s="62">
        <v>2002</v>
      </c>
      <c r="G3223" s="62">
        <v>2002</v>
      </c>
      <c r="H3223" s="167">
        <v>0</v>
      </c>
      <c r="I3223" s="167">
        <v>0</v>
      </c>
      <c r="J3223" s="167">
        <v>0</v>
      </c>
      <c r="K3223" s="167">
        <v>0</v>
      </c>
      <c r="L3223" s="167">
        <v>0</v>
      </c>
      <c r="M3223" s="167">
        <v>0</v>
      </c>
      <c r="N3223" s="167">
        <v>0</v>
      </c>
      <c r="O3223" s="167">
        <v>0</v>
      </c>
      <c r="P3223" s="167">
        <v>0</v>
      </c>
      <c r="Q3223" s="167">
        <v>0</v>
      </c>
      <c r="R3223" s="167">
        <v>0</v>
      </c>
      <c r="S3223" s="167">
        <v>0</v>
      </c>
      <c r="T3223" s="167">
        <v>0</v>
      </c>
      <c r="U3223" s="167">
        <v>0</v>
      </c>
      <c r="V3223" s="167">
        <v>0</v>
      </c>
      <c r="W3223" s="167">
        <v>0</v>
      </c>
      <c r="X3223" s="167">
        <v>0</v>
      </c>
      <c r="Y3223" s="167">
        <v>0</v>
      </c>
      <c r="Z3223" s="167">
        <v>0</v>
      </c>
      <c r="AA3223" s="167">
        <v>0</v>
      </c>
      <c r="AB3223" s="167">
        <v>0</v>
      </c>
      <c r="AC3223" s="167">
        <v>0</v>
      </c>
      <c r="AD3223" s="167">
        <v>0</v>
      </c>
      <c r="AE3223" s="167">
        <v>0</v>
      </c>
      <c r="AF3223" s="167">
        <v>0</v>
      </c>
      <c r="AG3223" s="167">
        <v>0</v>
      </c>
      <c r="AH3223" s="43">
        <v>0</v>
      </c>
    </row>
    <row r="3224" spans="4:34">
      <c r="D3224" s="62">
        <v>2002</v>
      </c>
      <c r="E3224" s="62">
        <v>4</v>
      </c>
      <c r="F3224" s="62">
        <v>2002</v>
      </c>
      <c r="G3224" s="62">
        <v>2002</v>
      </c>
      <c r="H3224" s="167">
        <v>0</v>
      </c>
      <c r="I3224" s="167">
        <v>0</v>
      </c>
      <c r="J3224" s="167">
        <v>0</v>
      </c>
      <c r="K3224" s="167">
        <v>0</v>
      </c>
      <c r="L3224" s="167">
        <v>0</v>
      </c>
      <c r="M3224" s="167">
        <v>0</v>
      </c>
      <c r="N3224" s="167">
        <v>0</v>
      </c>
      <c r="O3224" s="167">
        <v>0</v>
      </c>
      <c r="P3224" s="167">
        <v>0</v>
      </c>
      <c r="Q3224" s="167">
        <v>0</v>
      </c>
      <c r="R3224" s="167">
        <v>0</v>
      </c>
      <c r="S3224" s="167">
        <v>0</v>
      </c>
      <c r="T3224" s="167">
        <v>0</v>
      </c>
      <c r="U3224" s="167">
        <v>0</v>
      </c>
      <c r="V3224" s="167">
        <v>0</v>
      </c>
      <c r="W3224" s="167">
        <v>0</v>
      </c>
      <c r="X3224" s="167">
        <v>0</v>
      </c>
      <c r="Y3224" s="167">
        <v>0</v>
      </c>
      <c r="Z3224" s="167">
        <v>0</v>
      </c>
      <c r="AA3224" s="167">
        <v>0</v>
      </c>
      <c r="AB3224" s="167">
        <v>0</v>
      </c>
      <c r="AC3224" s="167">
        <v>0</v>
      </c>
      <c r="AD3224" s="167">
        <v>0</v>
      </c>
      <c r="AE3224" s="167">
        <v>0</v>
      </c>
      <c r="AF3224" s="167">
        <v>0</v>
      </c>
      <c r="AG3224" s="167">
        <v>0</v>
      </c>
      <c r="AH3224" s="43">
        <v>0</v>
      </c>
    </row>
    <row r="3225" spans="4:34">
      <c r="D3225" s="62">
        <v>2002</v>
      </c>
      <c r="E3225" s="62">
        <v>5</v>
      </c>
      <c r="F3225" s="62">
        <v>2002</v>
      </c>
      <c r="G3225" s="62">
        <v>2003</v>
      </c>
      <c r="H3225" s="167">
        <v>0</v>
      </c>
      <c r="I3225" s="167">
        <v>0</v>
      </c>
      <c r="J3225" s="167">
        <v>0</v>
      </c>
      <c r="K3225" s="167">
        <v>0</v>
      </c>
      <c r="L3225" s="167">
        <v>0</v>
      </c>
      <c r="M3225" s="167">
        <v>0</v>
      </c>
      <c r="N3225" s="167">
        <v>0</v>
      </c>
      <c r="O3225" s="167">
        <v>0</v>
      </c>
      <c r="P3225" s="167">
        <v>0</v>
      </c>
      <c r="Q3225" s="167">
        <v>0</v>
      </c>
      <c r="R3225" s="167">
        <v>0</v>
      </c>
      <c r="S3225" s="167">
        <v>0</v>
      </c>
      <c r="T3225" s="167">
        <v>0</v>
      </c>
      <c r="U3225" s="167">
        <v>0</v>
      </c>
      <c r="V3225" s="167">
        <v>0</v>
      </c>
      <c r="W3225" s="167">
        <v>0</v>
      </c>
      <c r="X3225" s="167">
        <v>0</v>
      </c>
      <c r="Y3225" s="167">
        <v>0</v>
      </c>
      <c r="Z3225" s="167">
        <v>0</v>
      </c>
      <c r="AA3225" s="167">
        <v>0</v>
      </c>
      <c r="AB3225" s="167">
        <v>0</v>
      </c>
      <c r="AC3225" s="167">
        <v>0</v>
      </c>
      <c r="AD3225" s="167">
        <v>0</v>
      </c>
      <c r="AE3225" s="167">
        <v>0</v>
      </c>
      <c r="AF3225" s="167">
        <v>0</v>
      </c>
      <c r="AG3225" s="167">
        <v>0</v>
      </c>
      <c r="AH3225" s="43">
        <v>0</v>
      </c>
    </row>
    <row r="3226" spans="4:34">
      <c r="D3226" s="62">
        <v>2002</v>
      </c>
      <c r="E3226" s="62">
        <v>6</v>
      </c>
      <c r="F3226" s="62">
        <v>2002</v>
      </c>
      <c r="G3226" s="62">
        <v>2003</v>
      </c>
      <c r="H3226" s="167">
        <v>0</v>
      </c>
      <c r="I3226" s="167">
        <v>0</v>
      </c>
      <c r="J3226" s="167">
        <v>0</v>
      </c>
      <c r="K3226" s="167">
        <v>0</v>
      </c>
      <c r="L3226" s="167">
        <v>0</v>
      </c>
      <c r="M3226" s="167">
        <v>0</v>
      </c>
      <c r="N3226" s="167">
        <v>0</v>
      </c>
      <c r="O3226" s="167">
        <v>0</v>
      </c>
      <c r="P3226" s="167">
        <v>0</v>
      </c>
      <c r="Q3226" s="167">
        <v>0</v>
      </c>
      <c r="R3226" s="167">
        <v>0</v>
      </c>
      <c r="S3226" s="167">
        <v>0</v>
      </c>
      <c r="T3226" s="167">
        <v>0</v>
      </c>
      <c r="U3226" s="167">
        <v>0</v>
      </c>
      <c r="V3226" s="167">
        <v>0</v>
      </c>
      <c r="W3226" s="167">
        <v>0</v>
      </c>
      <c r="X3226" s="167">
        <v>0</v>
      </c>
      <c r="Y3226" s="167">
        <v>0</v>
      </c>
      <c r="Z3226" s="167">
        <v>0</v>
      </c>
      <c r="AA3226" s="167">
        <v>0</v>
      </c>
      <c r="AB3226" s="167">
        <v>0</v>
      </c>
      <c r="AC3226" s="167">
        <v>0</v>
      </c>
      <c r="AD3226" s="167">
        <v>0</v>
      </c>
      <c r="AE3226" s="167">
        <v>0</v>
      </c>
      <c r="AF3226" s="167">
        <v>0</v>
      </c>
      <c r="AG3226" s="167">
        <v>0</v>
      </c>
      <c r="AH3226" s="43">
        <v>0</v>
      </c>
    </row>
    <row r="3227" spans="4:34">
      <c r="D3227" s="62">
        <v>2002</v>
      </c>
      <c r="E3227" s="62">
        <v>7</v>
      </c>
      <c r="F3227" s="62">
        <v>2003</v>
      </c>
      <c r="G3227" s="62">
        <v>2003</v>
      </c>
      <c r="H3227" s="167">
        <v>0</v>
      </c>
      <c r="I3227" s="167">
        <v>0</v>
      </c>
      <c r="J3227" s="167">
        <v>0</v>
      </c>
      <c r="K3227" s="167">
        <v>0</v>
      </c>
      <c r="L3227" s="167">
        <v>0</v>
      </c>
      <c r="M3227" s="167">
        <v>0</v>
      </c>
      <c r="N3227" s="167">
        <v>0</v>
      </c>
      <c r="O3227" s="167">
        <v>0</v>
      </c>
      <c r="P3227" s="167">
        <v>0</v>
      </c>
      <c r="Q3227" s="167">
        <v>0</v>
      </c>
      <c r="R3227" s="167">
        <v>0</v>
      </c>
      <c r="S3227" s="167">
        <v>0</v>
      </c>
      <c r="T3227" s="167">
        <v>0</v>
      </c>
      <c r="U3227" s="167">
        <v>0</v>
      </c>
      <c r="V3227" s="167">
        <v>0</v>
      </c>
      <c r="W3227" s="167">
        <v>0</v>
      </c>
      <c r="X3227" s="167">
        <v>0</v>
      </c>
      <c r="Y3227" s="167">
        <v>0</v>
      </c>
      <c r="Z3227" s="167">
        <v>0</v>
      </c>
      <c r="AA3227" s="167">
        <v>0</v>
      </c>
      <c r="AB3227" s="167">
        <v>0</v>
      </c>
      <c r="AC3227" s="167">
        <v>0</v>
      </c>
      <c r="AD3227" s="167">
        <v>0</v>
      </c>
      <c r="AE3227" s="167">
        <v>0</v>
      </c>
      <c r="AF3227" s="167">
        <v>0</v>
      </c>
      <c r="AG3227" s="167">
        <v>0</v>
      </c>
      <c r="AH3227" s="43">
        <v>0</v>
      </c>
    </row>
    <row r="3228" spans="4:34">
      <c r="D3228" s="62">
        <v>2002</v>
      </c>
      <c r="E3228" s="62">
        <v>8</v>
      </c>
      <c r="F3228" s="62">
        <v>2003</v>
      </c>
      <c r="G3228" s="62">
        <v>2003</v>
      </c>
      <c r="H3228" s="167">
        <v>0</v>
      </c>
      <c r="I3228" s="167">
        <v>0</v>
      </c>
      <c r="J3228" s="167">
        <v>0</v>
      </c>
      <c r="K3228" s="167">
        <v>0</v>
      </c>
      <c r="L3228" s="167">
        <v>0</v>
      </c>
      <c r="M3228" s="167">
        <v>0</v>
      </c>
      <c r="N3228" s="167">
        <v>0</v>
      </c>
      <c r="O3228" s="167">
        <v>0</v>
      </c>
      <c r="P3228" s="167">
        <v>0</v>
      </c>
      <c r="Q3228" s="167">
        <v>0</v>
      </c>
      <c r="R3228" s="167">
        <v>0</v>
      </c>
      <c r="S3228" s="167">
        <v>0</v>
      </c>
      <c r="T3228" s="167">
        <v>0</v>
      </c>
      <c r="U3228" s="167">
        <v>0</v>
      </c>
      <c r="V3228" s="167">
        <v>0</v>
      </c>
      <c r="W3228" s="167">
        <v>0</v>
      </c>
      <c r="X3228" s="167">
        <v>0</v>
      </c>
      <c r="Y3228" s="167">
        <v>0</v>
      </c>
      <c r="Z3228" s="167">
        <v>0</v>
      </c>
      <c r="AA3228" s="167">
        <v>0</v>
      </c>
      <c r="AB3228" s="167">
        <v>0</v>
      </c>
      <c r="AC3228" s="167">
        <v>0</v>
      </c>
      <c r="AD3228" s="167">
        <v>0</v>
      </c>
      <c r="AE3228" s="167">
        <v>0</v>
      </c>
      <c r="AF3228" s="167">
        <v>0</v>
      </c>
      <c r="AG3228" s="167">
        <v>0</v>
      </c>
      <c r="AH3228" s="43">
        <v>0</v>
      </c>
    </row>
    <row r="3229" spans="4:34">
      <c r="D3229" s="62">
        <v>2002</v>
      </c>
      <c r="E3229" s="62">
        <v>9</v>
      </c>
      <c r="F3229" s="62">
        <v>2003</v>
      </c>
      <c r="G3229" s="62">
        <v>2003</v>
      </c>
      <c r="H3229" s="167">
        <v>0</v>
      </c>
      <c r="I3229" s="167">
        <v>0</v>
      </c>
      <c r="J3229" s="167">
        <v>0</v>
      </c>
      <c r="K3229" s="167">
        <v>0</v>
      </c>
      <c r="L3229" s="167">
        <v>0</v>
      </c>
      <c r="M3229" s="167">
        <v>0</v>
      </c>
      <c r="N3229" s="167">
        <v>0</v>
      </c>
      <c r="O3229" s="167">
        <v>0</v>
      </c>
      <c r="P3229" s="167">
        <v>0</v>
      </c>
      <c r="Q3229" s="167">
        <v>0</v>
      </c>
      <c r="R3229" s="167">
        <v>0</v>
      </c>
      <c r="S3229" s="167">
        <v>0</v>
      </c>
      <c r="T3229" s="167">
        <v>0</v>
      </c>
      <c r="U3229" s="167">
        <v>0</v>
      </c>
      <c r="V3229" s="167">
        <v>0</v>
      </c>
      <c r="W3229" s="167">
        <v>0</v>
      </c>
      <c r="X3229" s="167">
        <v>0</v>
      </c>
      <c r="Y3229" s="167">
        <v>0</v>
      </c>
      <c r="Z3229" s="167">
        <v>0</v>
      </c>
      <c r="AA3229" s="167">
        <v>0</v>
      </c>
      <c r="AB3229" s="167">
        <v>0</v>
      </c>
      <c r="AC3229" s="167">
        <v>0</v>
      </c>
      <c r="AD3229" s="167">
        <v>0</v>
      </c>
      <c r="AE3229" s="167">
        <v>0</v>
      </c>
      <c r="AF3229" s="167">
        <v>0</v>
      </c>
      <c r="AG3229" s="167">
        <v>0</v>
      </c>
      <c r="AH3229" s="43">
        <v>0</v>
      </c>
    </row>
    <row r="3230" spans="4:34">
      <c r="D3230" s="62">
        <v>2002</v>
      </c>
      <c r="E3230" s="62">
        <v>10</v>
      </c>
      <c r="F3230" s="62">
        <v>2003</v>
      </c>
      <c r="G3230" s="62">
        <v>2003</v>
      </c>
      <c r="H3230" s="167">
        <v>0</v>
      </c>
      <c r="I3230" s="167">
        <v>0</v>
      </c>
      <c r="J3230" s="167">
        <v>0</v>
      </c>
      <c r="K3230" s="167">
        <v>0</v>
      </c>
      <c r="L3230" s="167">
        <v>0</v>
      </c>
      <c r="M3230" s="167">
        <v>0</v>
      </c>
      <c r="N3230" s="167">
        <v>0</v>
      </c>
      <c r="O3230" s="167">
        <v>0</v>
      </c>
      <c r="P3230" s="167">
        <v>0</v>
      </c>
      <c r="Q3230" s="167">
        <v>0</v>
      </c>
      <c r="R3230" s="167">
        <v>0</v>
      </c>
      <c r="S3230" s="167">
        <v>0</v>
      </c>
      <c r="T3230" s="167">
        <v>0</v>
      </c>
      <c r="U3230" s="167">
        <v>0</v>
      </c>
      <c r="V3230" s="167">
        <v>1886.8</v>
      </c>
      <c r="W3230" s="167">
        <v>0</v>
      </c>
      <c r="X3230" s="167">
        <v>0</v>
      </c>
      <c r="Y3230" s="167">
        <v>0</v>
      </c>
      <c r="Z3230" s="167">
        <v>0</v>
      </c>
      <c r="AA3230" s="167">
        <v>0</v>
      </c>
      <c r="AB3230" s="167">
        <v>0</v>
      </c>
      <c r="AC3230" s="167">
        <v>0</v>
      </c>
      <c r="AD3230" s="167">
        <v>0</v>
      </c>
      <c r="AE3230" s="167">
        <v>0</v>
      </c>
      <c r="AF3230" s="167">
        <v>0</v>
      </c>
      <c r="AG3230" s="167">
        <v>0</v>
      </c>
      <c r="AH3230" s="43">
        <v>1886.8</v>
      </c>
    </row>
    <row r="3231" spans="4:34">
      <c r="D3231" s="62">
        <v>2002</v>
      </c>
      <c r="E3231" s="62">
        <v>11</v>
      </c>
      <c r="F3231" s="62">
        <v>2003</v>
      </c>
      <c r="G3231" s="62">
        <v>2003</v>
      </c>
      <c r="H3231" s="167">
        <v>0</v>
      </c>
      <c r="I3231" s="167">
        <v>0</v>
      </c>
      <c r="J3231" s="167">
        <v>0</v>
      </c>
      <c r="K3231" s="167">
        <v>0</v>
      </c>
      <c r="L3231" s="167">
        <v>0</v>
      </c>
      <c r="M3231" s="167">
        <v>0</v>
      </c>
      <c r="N3231" s="167">
        <v>0</v>
      </c>
      <c r="O3231" s="167">
        <v>0</v>
      </c>
      <c r="P3231" s="167">
        <v>0</v>
      </c>
      <c r="Q3231" s="167">
        <v>0</v>
      </c>
      <c r="R3231" s="167">
        <v>0</v>
      </c>
      <c r="S3231" s="167">
        <v>0</v>
      </c>
      <c r="T3231" s="167">
        <v>0</v>
      </c>
      <c r="U3231" s="167">
        <v>0</v>
      </c>
      <c r="V3231" s="167">
        <v>0</v>
      </c>
      <c r="W3231" s="167">
        <v>0</v>
      </c>
      <c r="X3231" s="167">
        <v>0</v>
      </c>
      <c r="Y3231" s="167">
        <v>0</v>
      </c>
      <c r="Z3231" s="167">
        <v>0</v>
      </c>
      <c r="AA3231" s="167">
        <v>0</v>
      </c>
      <c r="AB3231" s="167">
        <v>0</v>
      </c>
      <c r="AC3231" s="167">
        <v>0</v>
      </c>
      <c r="AD3231" s="167">
        <v>0</v>
      </c>
      <c r="AE3231" s="167">
        <v>0</v>
      </c>
      <c r="AF3231" s="167">
        <v>0</v>
      </c>
      <c r="AG3231" s="167">
        <v>0</v>
      </c>
      <c r="AH3231" s="43">
        <v>0</v>
      </c>
    </row>
    <row r="3232" spans="4:34">
      <c r="D3232" s="62">
        <v>2002</v>
      </c>
      <c r="E3232" s="62">
        <v>12</v>
      </c>
      <c r="F3232" s="62">
        <v>2003</v>
      </c>
      <c r="G3232" s="62">
        <v>2003</v>
      </c>
      <c r="H3232" s="167">
        <v>0</v>
      </c>
      <c r="I3232" s="167">
        <v>0</v>
      </c>
      <c r="J3232" s="167">
        <v>0</v>
      </c>
      <c r="K3232" s="167">
        <v>0</v>
      </c>
      <c r="L3232" s="167">
        <v>0</v>
      </c>
      <c r="M3232" s="167">
        <v>0</v>
      </c>
      <c r="N3232" s="167">
        <v>0</v>
      </c>
      <c r="O3232" s="167">
        <v>0</v>
      </c>
      <c r="P3232" s="167">
        <v>0</v>
      </c>
      <c r="Q3232" s="167">
        <v>0</v>
      </c>
      <c r="R3232" s="167">
        <v>0</v>
      </c>
      <c r="S3232" s="167">
        <v>0</v>
      </c>
      <c r="T3232" s="167">
        <v>0</v>
      </c>
      <c r="U3232" s="167">
        <v>0</v>
      </c>
      <c r="V3232" s="167">
        <v>2643.5</v>
      </c>
      <c r="W3232" s="167">
        <v>0</v>
      </c>
      <c r="X3232" s="167">
        <v>0</v>
      </c>
      <c r="Y3232" s="167">
        <v>0</v>
      </c>
      <c r="Z3232" s="167">
        <v>0</v>
      </c>
      <c r="AA3232" s="167">
        <v>0</v>
      </c>
      <c r="AB3232" s="167">
        <v>0</v>
      </c>
      <c r="AC3232" s="167">
        <v>0</v>
      </c>
      <c r="AD3232" s="167">
        <v>0</v>
      </c>
      <c r="AE3232" s="167">
        <v>0</v>
      </c>
      <c r="AF3232" s="167">
        <v>0</v>
      </c>
      <c r="AG3232" s="167">
        <v>0</v>
      </c>
      <c r="AH3232" s="43">
        <v>2643.5</v>
      </c>
    </row>
    <row r="3233" spans="4:34">
      <c r="D3233" s="62">
        <v>2003</v>
      </c>
      <c r="E3233" s="62">
        <v>1</v>
      </c>
      <c r="F3233" s="62">
        <v>2003</v>
      </c>
      <c r="G3233" s="62">
        <v>2003</v>
      </c>
      <c r="H3233" s="167">
        <v>0</v>
      </c>
      <c r="I3233" s="167">
        <v>0</v>
      </c>
      <c r="J3233" s="167">
        <v>0</v>
      </c>
      <c r="K3233" s="167">
        <v>0</v>
      </c>
      <c r="L3233" s="167">
        <v>0</v>
      </c>
      <c r="M3233" s="167">
        <v>0</v>
      </c>
      <c r="N3233" s="167">
        <v>0</v>
      </c>
      <c r="O3233" s="167">
        <v>0</v>
      </c>
      <c r="P3233" s="167">
        <v>0</v>
      </c>
      <c r="Q3233" s="167">
        <v>0</v>
      </c>
      <c r="R3233" s="167">
        <v>0</v>
      </c>
      <c r="S3233" s="167">
        <v>0</v>
      </c>
      <c r="T3233" s="167">
        <v>0</v>
      </c>
      <c r="U3233" s="167">
        <v>0</v>
      </c>
      <c r="V3233" s="167">
        <v>-645.29999999999995</v>
      </c>
      <c r="W3233" s="167">
        <v>0</v>
      </c>
      <c r="X3233" s="167">
        <v>0</v>
      </c>
      <c r="Y3233" s="167">
        <v>0</v>
      </c>
      <c r="Z3233" s="167">
        <v>0</v>
      </c>
      <c r="AA3233" s="167">
        <v>0</v>
      </c>
      <c r="AB3233" s="167">
        <v>0</v>
      </c>
      <c r="AC3233" s="167">
        <v>0</v>
      </c>
      <c r="AD3233" s="167">
        <v>0</v>
      </c>
      <c r="AE3233" s="167">
        <v>0</v>
      </c>
      <c r="AF3233" s="167">
        <v>0</v>
      </c>
      <c r="AG3233" s="167">
        <v>0</v>
      </c>
      <c r="AH3233" s="43">
        <v>-645.29999999999995</v>
      </c>
    </row>
    <row r="3234" spans="4:34">
      <c r="D3234" s="62">
        <v>2003</v>
      </c>
      <c r="E3234" s="62">
        <v>2</v>
      </c>
      <c r="F3234" s="62">
        <v>2003</v>
      </c>
      <c r="G3234" s="62">
        <v>2003</v>
      </c>
      <c r="H3234" s="167">
        <v>0</v>
      </c>
      <c r="I3234" s="167">
        <v>0</v>
      </c>
      <c r="J3234" s="167">
        <v>0</v>
      </c>
      <c r="K3234" s="167">
        <v>0</v>
      </c>
      <c r="L3234" s="167">
        <v>0</v>
      </c>
      <c r="M3234" s="167">
        <v>0</v>
      </c>
      <c r="N3234" s="167">
        <v>0</v>
      </c>
      <c r="O3234" s="167">
        <v>0</v>
      </c>
      <c r="P3234" s="167">
        <v>0</v>
      </c>
      <c r="Q3234" s="167">
        <v>0</v>
      </c>
      <c r="R3234" s="167">
        <v>0</v>
      </c>
      <c r="S3234" s="167">
        <v>0</v>
      </c>
      <c r="T3234" s="167">
        <v>0</v>
      </c>
      <c r="U3234" s="167">
        <v>0</v>
      </c>
      <c r="V3234" s="167">
        <v>-881.8</v>
      </c>
      <c r="W3234" s="167">
        <v>0</v>
      </c>
      <c r="X3234" s="167">
        <v>0</v>
      </c>
      <c r="Y3234" s="167">
        <v>0</v>
      </c>
      <c r="Z3234" s="167">
        <v>0</v>
      </c>
      <c r="AA3234" s="167">
        <v>0</v>
      </c>
      <c r="AB3234" s="167">
        <v>0</v>
      </c>
      <c r="AC3234" s="167">
        <v>0</v>
      </c>
      <c r="AD3234" s="167">
        <v>0</v>
      </c>
      <c r="AE3234" s="167">
        <v>0</v>
      </c>
      <c r="AF3234" s="167">
        <v>0</v>
      </c>
      <c r="AG3234" s="167">
        <v>0</v>
      </c>
      <c r="AH3234" s="43">
        <v>-881.8</v>
      </c>
    </row>
    <row r="3235" spans="4:34">
      <c r="D3235" s="62">
        <v>2003</v>
      </c>
      <c r="E3235" s="62">
        <v>3</v>
      </c>
      <c r="F3235" s="62">
        <v>2003</v>
      </c>
      <c r="G3235" s="62">
        <v>2003</v>
      </c>
      <c r="H3235" s="167">
        <v>0</v>
      </c>
      <c r="I3235" s="167">
        <v>0</v>
      </c>
      <c r="J3235" s="167">
        <v>0</v>
      </c>
      <c r="K3235" s="167">
        <v>0</v>
      </c>
      <c r="L3235" s="167">
        <v>0</v>
      </c>
      <c r="M3235" s="167">
        <v>0</v>
      </c>
      <c r="N3235" s="167">
        <v>0</v>
      </c>
      <c r="O3235" s="167">
        <v>0</v>
      </c>
      <c r="P3235" s="167">
        <v>0</v>
      </c>
      <c r="Q3235" s="167">
        <v>0</v>
      </c>
      <c r="R3235" s="167">
        <v>0</v>
      </c>
      <c r="S3235" s="167">
        <v>0</v>
      </c>
      <c r="T3235" s="167">
        <v>0</v>
      </c>
      <c r="U3235" s="167">
        <v>0</v>
      </c>
      <c r="V3235" s="167">
        <v>-1116.4000000000001</v>
      </c>
      <c r="W3235" s="167">
        <v>0</v>
      </c>
      <c r="X3235" s="167">
        <v>0</v>
      </c>
      <c r="Y3235" s="167">
        <v>0</v>
      </c>
      <c r="Z3235" s="167">
        <v>0</v>
      </c>
      <c r="AA3235" s="167">
        <v>0</v>
      </c>
      <c r="AB3235" s="167">
        <v>0</v>
      </c>
      <c r="AC3235" s="167">
        <v>0</v>
      </c>
      <c r="AD3235" s="167">
        <v>0</v>
      </c>
      <c r="AE3235" s="167">
        <v>0</v>
      </c>
      <c r="AF3235" s="167">
        <v>0</v>
      </c>
      <c r="AG3235" s="167">
        <v>0</v>
      </c>
      <c r="AH3235" s="43">
        <v>-1116.4000000000001</v>
      </c>
    </row>
    <row r="3236" spans="4:34">
      <c r="D3236" s="62">
        <v>2003</v>
      </c>
      <c r="E3236" s="62">
        <v>4</v>
      </c>
      <c r="F3236" s="62">
        <v>2003</v>
      </c>
      <c r="G3236" s="62">
        <v>2003</v>
      </c>
      <c r="H3236" s="167">
        <v>0</v>
      </c>
      <c r="I3236" s="167">
        <v>0</v>
      </c>
      <c r="J3236" s="167">
        <v>0</v>
      </c>
      <c r="K3236" s="167">
        <v>0</v>
      </c>
      <c r="L3236" s="167">
        <v>0</v>
      </c>
      <c r="M3236" s="167">
        <v>0</v>
      </c>
      <c r="N3236" s="167">
        <v>0</v>
      </c>
      <c r="O3236" s="167">
        <v>0</v>
      </c>
      <c r="P3236" s="167">
        <v>0</v>
      </c>
      <c r="Q3236" s="167">
        <v>0</v>
      </c>
      <c r="R3236" s="167">
        <v>60.1</v>
      </c>
      <c r="S3236" s="167">
        <v>0</v>
      </c>
      <c r="T3236" s="167">
        <v>0</v>
      </c>
      <c r="U3236" s="167">
        <v>0</v>
      </c>
      <c r="V3236" s="167">
        <v>0</v>
      </c>
      <c r="W3236" s="167">
        <v>0</v>
      </c>
      <c r="X3236" s="167">
        <v>0</v>
      </c>
      <c r="Y3236" s="167">
        <v>0</v>
      </c>
      <c r="Z3236" s="167">
        <v>0</v>
      </c>
      <c r="AA3236" s="167">
        <v>0</v>
      </c>
      <c r="AB3236" s="167">
        <v>0</v>
      </c>
      <c r="AC3236" s="167">
        <v>0</v>
      </c>
      <c r="AD3236" s="167">
        <v>0</v>
      </c>
      <c r="AE3236" s="167">
        <v>0</v>
      </c>
      <c r="AF3236" s="167">
        <v>0</v>
      </c>
      <c r="AG3236" s="167">
        <v>0</v>
      </c>
      <c r="AH3236" s="43">
        <v>60.1</v>
      </c>
    </row>
    <row r="3237" spans="4:34">
      <c r="D3237" s="62">
        <v>2003</v>
      </c>
      <c r="E3237" s="62">
        <v>5</v>
      </c>
      <c r="F3237" s="62">
        <v>2003</v>
      </c>
      <c r="G3237" s="62">
        <v>2004</v>
      </c>
      <c r="H3237" s="167">
        <v>0</v>
      </c>
      <c r="I3237" s="167">
        <v>0</v>
      </c>
      <c r="J3237" s="167">
        <v>0</v>
      </c>
      <c r="K3237" s="167">
        <v>0</v>
      </c>
      <c r="L3237" s="167">
        <v>0</v>
      </c>
      <c r="M3237" s="167">
        <v>0</v>
      </c>
      <c r="N3237" s="167">
        <v>0</v>
      </c>
      <c r="O3237" s="167">
        <v>0</v>
      </c>
      <c r="P3237" s="167">
        <v>0</v>
      </c>
      <c r="Q3237" s="167">
        <v>0</v>
      </c>
      <c r="R3237" s="167">
        <v>6481.1</v>
      </c>
      <c r="S3237" s="167">
        <v>0</v>
      </c>
      <c r="T3237" s="167">
        <v>0</v>
      </c>
      <c r="U3237" s="167">
        <v>0</v>
      </c>
      <c r="V3237" s="167">
        <v>0</v>
      </c>
      <c r="W3237" s="167">
        <v>0</v>
      </c>
      <c r="X3237" s="167">
        <v>0</v>
      </c>
      <c r="Y3237" s="167">
        <v>0</v>
      </c>
      <c r="Z3237" s="167">
        <v>0</v>
      </c>
      <c r="AA3237" s="167">
        <v>0</v>
      </c>
      <c r="AB3237" s="167">
        <v>0</v>
      </c>
      <c r="AC3237" s="167">
        <v>0</v>
      </c>
      <c r="AD3237" s="167">
        <v>0</v>
      </c>
      <c r="AE3237" s="167">
        <v>0</v>
      </c>
      <c r="AF3237" s="167">
        <v>0</v>
      </c>
      <c r="AG3237" s="167">
        <v>0</v>
      </c>
      <c r="AH3237" s="43">
        <v>6481.1</v>
      </c>
    </row>
    <row r="3238" spans="4:34">
      <c r="D3238" s="62">
        <v>2003</v>
      </c>
      <c r="E3238" s="62">
        <v>6</v>
      </c>
      <c r="F3238" s="62">
        <v>2003</v>
      </c>
      <c r="G3238" s="62">
        <v>2004</v>
      </c>
      <c r="H3238" s="167">
        <v>0</v>
      </c>
      <c r="I3238" s="167">
        <v>0</v>
      </c>
      <c r="J3238" s="167">
        <v>0</v>
      </c>
      <c r="K3238" s="167">
        <v>0</v>
      </c>
      <c r="L3238" s="167">
        <v>0</v>
      </c>
      <c r="M3238" s="167">
        <v>0</v>
      </c>
      <c r="N3238" s="167">
        <v>0</v>
      </c>
      <c r="O3238" s="167">
        <v>0</v>
      </c>
      <c r="P3238" s="167">
        <v>0</v>
      </c>
      <c r="Q3238" s="167">
        <v>0</v>
      </c>
      <c r="R3238" s="167">
        <v>0</v>
      </c>
      <c r="S3238" s="167">
        <v>0</v>
      </c>
      <c r="T3238" s="167">
        <v>0</v>
      </c>
      <c r="U3238" s="167">
        <v>0</v>
      </c>
      <c r="V3238" s="167">
        <v>0</v>
      </c>
      <c r="W3238" s="167">
        <v>0</v>
      </c>
      <c r="X3238" s="167">
        <v>0</v>
      </c>
      <c r="Y3238" s="167">
        <v>0</v>
      </c>
      <c r="Z3238" s="167">
        <v>0</v>
      </c>
      <c r="AA3238" s="167">
        <v>0</v>
      </c>
      <c r="AB3238" s="167">
        <v>0</v>
      </c>
      <c r="AC3238" s="167">
        <v>0</v>
      </c>
      <c r="AD3238" s="167">
        <v>0</v>
      </c>
      <c r="AE3238" s="167">
        <v>0</v>
      </c>
      <c r="AF3238" s="167">
        <v>0</v>
      </c>
      <c r="AG3238" s="167">
        <v>0</v>
      </c>
      <c r="AH3238" s="43">
        <v>0</v>
      </c>
    </row>
    <row r="3239" spans="4:34">
      <c r="D3239" s="62">
        <v>2003</v>
      </c>
      <c r="E3239" s="62">
        <v>7</v>
      </c>
      <c r="F3239" s="62">
        <v>2004</v>
      </c>
      <c r="G3239" s="62">
        <v>2004</v>
      </c>
      <c r="H3239" s="167">
        <v>0</v>
      </c>
      <c r="I3239" s="167">
        <v>0</v>
      </c>
      <c r="J3239" s="167">
        <v>0</v>
      </c>
      <c r="K3239" s="167">
        <v>0</v>
      </c>
      <c r="L3239" s="167">
        <v>0</v>
      </c>
      <c r="M3239" s="167">
        <v>0</v>
      </c>
      <c r="N3239" s="167">
        <v>0</v>
      </c>
      <c r="O3239" s="167">
        <v>0</v>
      </c>
      <c r="P3239" s="167">
        <v>0</v>
      </c>
      <c r="Q3239" s="167">
        <v>0</v>
      </c>
      <c r="R3239" s="167">
        <v>0</v>
      </c>
      <c r="S3239" s="167">
        <v>0</v>
      </c>
      <c r="T3239" s="167">
        <v>0</v>
      </c>
      <c r="U3239" s="167">
        <v>0</v>
      </c>
      <c r="V3239" s="167">
        <v>0</v>
      </c>
      <c r="W3239" s="167">
        <v>0</v>
      </c>
      <c r="X3239" s="167">
        <v>0</v>
      </c>
      <c r="Y3239" s="167">
        <v>0</v>
      </c>
      <c r="Z3239" s="167">
        <v>0</v>
      </c>
      <c r="AA3239" s="167">
        <v>0</v>
      </c>
      <c r="AB3239" s="167">
        <v>0</v>
      </c>
      <c r="AC3239" s="167">
        <v>0</v>
      </c>
      <c r="AD3239" s="167">
        <v>0</v>
      </c>
      <c r="AE3239" s="167">
        <v>0</v>
      </c>
      <c r="AF3239" s="167">
        <v>0</v>
      </c>
      <c r="AG3239" s="167">
        <v>0</v>
      </c>
      <c r="AH3239" s="43">
        <v>0</v>
      </c>
    </row>
    <row r="3240" spans="4:34">
      <c r="D3240" s="62">
        <v>2003</v>
      </c>
      <c r="E3240" s="62">
        <v>8</v>
      </c>
      <c r="F3240" s="62">
        <v>2004</v>
      </c>
      <c r="G3240" s="62">
        <v>2004</v>
      </c>
      <c r="H3240" s="167">
        <v>0</v>
      </c>
      <c r="I3240" s="167">
        <v>0</v>
      </c>
      <c r="J3240" s="167">
        <v>0</v>
      </c>
      <c r="K3240" s="167">
        <v>0</v>
      </c>
      <c r="L3240" s="167">
        <v>0</v>
      </c>
      <c r="M3240" s="167">
        <v>0</v>
      </c>
      <c r="N3240" s="167">
        <v>0</v>
      </c>
      <c r="O3240" s="167">
        <v>0</v>
      </c>
      <c r="P3240" s="167">
        <v>0</v>
      </c>
      <c r="Q3240" s="167">
        <v>0</v>
      </c>
      <c r="R3240" s="167">
        <v>0</v>
      </c>
      <c r="S3240" s="167">
        <v>0</v>
      </c>
      <c r="T3240" s="167">
        <v>0</v>
      </c>
      <c r="U3240" s="167">
        <v>0</v>
      </c>
      <c r="V3240" s="167">
        <v>0</v>
      </c>
      <c r="W3240" s="167">
        <v>0</v>
      </c>
      <c r="X3240" s="167">
        <v>348.9</v>
      </c>
      <c r="Y3240" s="167">
        <v>0</v>
      </c>
      <c r="Z3240" s="167">
        <v>0</v>
      </c>
      <c r="AA3240" s="167">
        <v>0</v>
      </c>
      <c r="AB3240" s="167">
        <v>0</v>
      </c>
      <c r="AC3240" s="167">
        <v>0</v>
      </c>
      <c r="AD3240" s="167">
        <v>0</v>
      </c>
      <c r="AE3240" s="167">
        <v>0</v>
      </c>
      <c r="AF3240" s="167">
        <v>0</v>
      </c>
      <c r="AG3240" s="167">
        <v>0</v>
      </c>
      <c r="AH3240" s="43">
        <v>348.9</v>
      </c>
    </row>
    <row r="3241" spans="4:34">
      <c r="D3241" s="62">
        <v>2003</v>
      </c>
      <c r="E3241" s="62">
        <v>9</v>
      </c>
      <c r="F3241" s="62">
        <v>2004</v>
      </c>
      <c r="G3241" s="62">
        <v>2004</v>
      </c>
      <c r="H3241" s="167">
        <v>0</v>
      </c>
      <c r="I3241" s="167">
        <v>0</v>
      </c>
      <c r="J3241" s="167">
        <v>0</v>
      </c>
      <c r="K3241" s="167">
        <v>0</v>
      </c>
      <c r="L3241" s="167">
        <v>0</v>
      </c>
      <c r="M3241" s="167">
        <v>0</v>
      </c>
      <c r="N3241" s="167">
        <v>0</v>
      </c>
      <c r="O3241" s="167">
        <v>0</v>
      </c>
      <c r="P3241" s="167">
        <v>0</v>
      </c>
      <c r="Q3241" s="167">
        <v>0</v>
      </c>
      <c r="R3241" s="167">
        <v>0</v>
      </c>
      <c r="S3241" s="167">
        <v>0</v>
      </c>
      <c r="T3241" s="167">
        <v>0</v>
      </c>
      <c r="U3241" s="167">
        <v>0</v>
      </c>
      <c r="V3241" s="167">
        <v>0</v>
      </c>
      <c r="W3241" s="167">
        <v>0</v>
      </c>
      <c r="X3241" s="167">
        <v>1935.7</v>
      </c>
      <c r="Y3241" s="167">
        <v>0</v>
      </c>
      <c r="Z3241" s="167">
        <v>0</v>
      </c>
      <c r="AA3241" s="167">
        <v>0</v>
      </c>
      <c r="AB3241" s="167">
        <v>0</v>
      </c>
      <c r="AC3241" s="167">
        <v>0</v>
      </c>
      <c r="AD3241" s="167">
        <v>0</v>
      </c>
      <c r="AE3241" s="167">
        <v>0</v>
      </c>
      <c r="AF3241" s="167">
        <v>0</v>
      </c>
      <c r="AG3241" s="167">
        <v>0</v>
      </c>
      <c r="AH3241" s="43">
        <v>1935.7</v>
      </c>
    </row>
    <row r="3242" spans="4:34">
      <c r="D3242" s="62">
        <v>2003</v>
      </c>
      <c r="E3242" s="62">
        <v>10</v>
      </c>
      <c r="F3242" s="62">
        <v>2004</v>
      </c>
      <c r="G3242" s="62">
        <v>2004</v>
      </c>
      <c r="H3242" s="167">
        <v>0</v>
      </c>
      <c r="I3242" s="167">
        <v>0</v>
      </c>
      <c r="J3242" s="167">
        <v>0</v>
      </c>
      <c r="K3242" s="167">
        <v>0</v>
      </c>
      <c r="L3242" s="167">
        <v>0</v>
      </c>
      <c r="M3242" s="167">
        <v>0</v>
      </c>
      <c r="N3242" s="167">
        <v>0</v>
      </c>
      <c r="O3242" s="167">
        <v>0</v>
      </c>
      <c r="P3242" s="167">
        <v>0</v>
      </c>
      <c r="Q3242" s="167">
        <v>0</v>
      </c>
      <c r="R3242" s="167">
        <v>0</v>
      </c>
      <c r="S3242" s="167">
        <v>0</v>
      </c>
      <c r="T3242" s="167">
        <v>0</v>
      </c>
      <c r="U3242" s="167">
        <v>0</v>
      </c>
      <c r="V3242" s="167">
        <v>0</v>
      </c>
      <c r="W3242" s="167">
        <v>0</v>
      </c>
      <c r="X3242" s="167">
        <v>2278</v>
      </c>
      <c r="Y3242" s="167">
        <v>0</v>
      </c>
      <c r="Z3242" s="167">
        <v>0</v>
      </c>
      <c r="AA3242" s="167">
        <v>0</v>
      </c>
      <c r="AB3242" s="167">
        <v>0</v>
      </c>
      <c r="AC3242" s="167">
        <v>0</v>
      </c>
      <c r="AD3242" s="167">
        <v>0</v>
      </c>
      <c r="AE3242" s="167">
        <v>0</v>
      </c>
      <c r="AF3242" s="167">
        <v>0</v>
      </c>
      <c r="AG3242" s="167">
        <v>0</v>
      </c>
      <c r="AH3242" s="43">
        <v>2278</v>
      </c>
    </row>
    <row r="3243" spans="4:34">
      <c r="D3243" s="62">
        <v>2003</v>
      </c>
      <c r="E3243" s="62">
        <v>11</v>
      </c>
      <c r="F3243" s="62">
        <v>2004</v>
      </c>
      <c r="G3243" s="62">
        <v>2004</v>
      </c>
      <c r="H3243" s="167">
        <v>0</v>
      </c>
      <c r="I3243" s="167">
        <v>0</v>
      </c>
      <c r="J3243" s="167">
        <v>0</v>
      </c>
      <c r="K3243" s="167">
        <v>0</v>
      </c>
      <c r="L3243" s="167">
        <v>0</v>
      </c>
      <c r="M3243" s="167">
        <v>0</v>
      </c>
      <c r="N3243" s="167">
        <v>0</v>
      </c>
      <c r="O3243" s="167">
        <v>0</v>
      </c>
      <c r="P3243" s="167">
        <v>0</v>
      </c>
      <c r="Q3243" s="167">
        <v>0</v>
      </c>
      <c r="R3243" s="167">
        <v>0</v>
      </c>
      <c r="S3243" s="167">
        <v>0</v>
      </c>
      <c r="T3243" s="167">
        <v>0</v>
      </c>
      <c r="U3243" s="167">
        <v>0</v>
      </c>
      <c r="V3243" s="167">
        <v>0</v>
      </c>
      <c r="W3243" s="167">
        <v>0</v>
      </c>
      <c r="X3243" s="167">
        <v>1318</v>
      </c>
      <c r="Y3243" s="167">
        <v>0</v>
      </c>
      <c r="Z3243" s="167">
        <v>0</v>
      </c>
      <c r="AA3243" s="167">
        <v>0</v>
      </c>
      <c r="AB3243" s="167">
        <v>0</v>
      </c>
      <c r="AC3243" s="167">
        <v>0</v>
      </c>
      <c r="AD3243" s="167">
        <v>0</v>
      </c>
      <c r="AE3243" s="167">
        <v>0</v>
      </c>
      <c r="AF3243" s="167">
        <v>0</v>
      </c>
      <c r="AG3243" s="167">
        <v>0</v>
      </c>
      <c r="AH3243" s="43">
        <v>1318</v>
      </c>
    </row>
    <row r="3244" spans="4:34">
      <c r="D3244" s="62">
        <v>2003</v>
      </c>
      <c r="E3244" s="62">
        <v>12</v>
      </c>
      <c r="F3244" s="62">
        <v>2004</v>
      </c>
      <c r="G3244" s="62">
        <v>2004</v>
      </c>
      <c r="H3244" s="167">
        <v>0</v>
      </c>
      <c r="I3244" s="167">
        <v>0</v>
      </c>
      <c r="J3244" s="167">
        <v>0</v>
      </c>
      <c r="K3244" s="167">
        <v>0</v>
      </c>
      <c r="L3244" s="167">
        <v>0</v>
      </c>
      <c r="M3244" s="167">
        <v>0</v>
      </c>
      <c r="N3244" s="167">
        <v>0</v>
      </c>
      <c r="O3244" s="167">
        <v>0</v>
      </c>
      <c r="P3244" s="167">
        <v>0</v>
      </c>
      <c r="Q3244" s="167">
        <v>0</v>
      </c>
      <c r="R3244" s="167">
        <v>0</v>
      </c>
      <c r="S3244" s="167">
        <v>0</v>
      </c>
      <c r="T3244" s="167">
        <v>0</v>
      </c>
      <c r="U3244" s="167">
        <v>0</v>
      </c>
      <c r="V3244" s="167">
        <v>251.5</v>
      </c>
      <c r="W3244" s="167">
        <v>0</v>
      </c>
      <c r="X3244" s="167">
        <v>3410</v>
      </c>
      <c r="Y3244" s="167">
        <v>0</v>
      </c>
      <c r="Z3244" s="167">
        <v>0</v>
      </c>
      <c r="AA3244" s="167">
        <v>0</v>
      </c>
      <c r="AB3244" s="167">
        <v>0</v>
      </c>
      <c r="AC3244" s="167">
        <v>0</v>
      </c>
      <c r="AD3244" s="167">
        <v>0</v>
      </c>
      <c r="AE3244" s="167">
        <v>0</v>
      </c>
      <c r="AF3244" s="167">
        <v>0</v>
      </c>
      <c r="AG3244" s="167">
        <v>0</v>
      </c>
      <c r="AH3244" s="43">
        <v>3661.5</v>
      </c>
    </row>
    <row r="3245" spans="4:34">
      <c r="D3245" s="62">
        <v>2004</v>
      </c>
      <c r="E3245" s="62">
        <v>1</v>
      </c>
      <c r="F3245" s="62">
        <v>2004</v>
      </c>
      <c r="G3245" s="62">
        <v>2004</v>
      </c>
      <c r="H3245" s="167">
        <v>0</v>
      </c>
      <c r="I3245" s="167">
        <v>0</v>
      </c>
      <c r="J3245" s="167">
        <v>0</v>
      </c>
      <c r="K3245" s="167">
        <v>0</v>
      </c>
      <c r="L3245" s="167">
        <v>0</v>
      </c>
      <c r="M3245" s="167">
        <v>0</v>
      </c>
      <c r="N3245" s="167">
        <v>0</v>
      </c>
      <c r="O3245" s="167">
        <v>0</v>
      </c>
      <c r="P3245" s="167">
        <v>0</v>
      </c>
      <c r="Q3245" s="167">
        <v>0</v>
      </c>
      <c r="R3245" s="167">
        <v>0</v>
      </c>
      <c r="S3245" s="167">
        <v>0</v>
      </c>
      <c r="T3245" s="167">
        <v>0</v>
      </c>
      <c r="U3245" s="167">
        <v>0</v>
      </c>
      <c r="V3245" s="167">
        <v>-183</v>
      </c>
      <c r="W3245" s="167">
        <v>0</v>
      </c>
      <c r="X3245" s="167">
        <v>1646</v>
      </c>
      <c r="Y3245" s="167">
        <v>0</v>
      </c>
      <c r="Z3245" s="167">
        <v>0</v>
      </c>
      <c r="AA3245" s="167">
        <v>0</v>
      </c>
      <c r="AB3245" s="167">
        <v>0</v>
      </c>
      <c r="AC3245" s="167">
        <v>0</v>
      </c>
      <c r="AD3245" s="167">
        <v>0</v>
      </c>
      <c r="AE3245" s="167">
        <v>0</v>
      </c>
      <c r="AF3245" s="167">
        <v>0</v>
      </c>
      <c r="AG3245" s="167">
        <v>0</v>
      </c>
      <c r="AH3245" s="43">
        <v>1463</v>
      </c>
    </row>
    <row r="3246" spans="4:34">
      <c r="D3246" s="62">
        <v>2004</v>
      </c>
      <c r="E3246" s="62">
        <v>2</v>
      </c>
      <c r="F3246" s="62">
        <v>2004</v>
      </c>
      <c r="G3246" s="62">
        <v>2004</v>
      </c>
      <c r="H3246" s="167">
        <v>0</v>
      </c>
      <c r="I3246" s="167">
        <v>0</v>
      </c>
      <c r="J3246" s="167">
        <v>0</v>
      </c>
      <c r="K3246" s="167">
        <v>0</v>
      </c>
      <c r="L3246" s="167">
        <v>0</v>
      </c>
      <c r="M3246" s="167">
        <v>0</v>
      </c>
      <c r="N3246" s="167">
        <v>0</v>
      </c>
      <c r="O3246" s="167">
        <v>0</v>
      </c>
      <c r="P3246" s="167">
        <v>0</v>
      </c>
      <c r="Q3246" s="167">
        <v>0</v>
      </c>
      <c r="R3246" s="167">
        <v>0</v>
      </c>
      <c r="S3246" s="167">
        <v>0</v>
      </c>
      <c r="T3246" s="167">
        <v>0</v>
      </c>
      <c r="U3246" s="167">
        <v>0</v>
      </c>
      <c r="V3246" s="167">
        <v>-68.5</v>
      </c>
      <c r="W3246" s="167">
        <v>0</v>
      </c>
      <c r="X3246" s="167">
        <v>856</v>
      </c>
      <c r="Y3246" s="167">
        <v>0</v>
      </c>
      <c r="Z3246" s="167">
        <v>0</v>
      </c>
      <c r="AA3246" s="167">
        <v>0</v>
      </c>
      <c r="AB3246" s="167">
        <v>0</v>
      </c>
      <c r="AC3246" s="167">
        <v>0</v>
      </c>
      <c r="AD3246" s="167">
        <v>0</v>
      </c>
      <c r="AE3246" s="167">
        <v>0</v>
      </c>
      <c r="AF3246" s="167">
        <v>0</v>
      </c>
      <c r="AG3246" s="167">
        <v>0</v>
      </c>
      <c r="AH3246" s="43">
        <v>787.5</v>
      </c>
    </row>
    <row r="3247" spans="4:34">
      <c r="D3247" s="62">
        <v>2004</v>
      </c>
      <c r="E3247" s="62">
        <v>3</v>
      </c>
      <c r="F3247" s="62">
        <v>2004</v>
      </c>
      <c r="G3247" s="62">
        <v>2004</v>
      </c>
      <c r="H3247" s="167">
        <v>0</v>
      </c>
      <c r="I3247" s="167">
        <v>0</v>
      </c>
      <c r="J3247" s="167">
        <v>0</v>
      </c>
      <c r="K3247" s="167">
        <v>0</v>
      </c>
      <c r="L3247" s="167">
        <v>0</v>
      </c>
      <c r="M3247" s="167">
        <v>0</v>
      </c>
      <c r="N3247" s="167">
        <v>0</v>
      </c>
      <c r="O3247" s="167">
        <v>0</v>
      </c>
      <c r="P3247" s="167">
        <v>0</v>
      </c>
      <c r="Q3247" s="167">
        <v>0</v>
      </c>
      <c r="R3247" s="167">
        <v>0</v>
      </c>
      <c r="S3247" s="167">
        <v>0</v>
      </c>
      <c r="T3247" s="167">
        <v>0</v>
      </c>
      <c r="U3247" s="167">
        <v>0</v>
      </c>
      <c r="V3247" s="167">
        <v>0</v>
      </c>
      <c r="W3247" s="167">
        <v>0</v>
      </c>
      <c r="X3247" s="167">
        <v>0</v>
      </c>
      <c r="Y3247" s="167">
        <v>0</v>
      </c>
      <c r="Z3247" s="167">
        <v>0</v>
      </c>
      <c r="AA3247" s="167">
        <v>0</v>
      </c>
      <c r="AB3247" s="167">
        <v>0</v>
      </c>
      <c r="AC3247" s="167">
        <v>0</v>
      </c>
      <c r="AD3247" s="167">
        <v>0</v>
      </c>
      <c r="AE3247" s="167">
        <v>0</v>
      </c>
      <c r="AF3247" s="167">
        <v>0</v>
      </c>
      <c r="AG3247" s="167">
        <v>0</v>
      </c>
      <c r="AH3247" s="43">
        <v>0</v>
      </c>
    </row>
    <row r="3248" spans="4:34">
      <c r="D3248" s="62">
        <v>2004</v>
      </c>
      <c r="E3248" s="62">
        <v>4</v>
      </c>
      <c r="F3248" s="62">
        <v>2004</v>
      </c>
      <c r="G3248" s="62">
        <v>2004</v>
      </c>
      <c r="H3248" s="167">
        <v>0</v>
      </c>
      <c r="I3248" s="167">
        <v>0</v>
      </c>
      <c r="J3248" s="167">
        <v>0</v>
      </c>
      <c r="K3248" s="167">
        <v>0</v>
      </c>
      <c r="L3248" s="167">
        <v>0</v>
      </c>
      <c r="M3248" s="167">
        <v>0</v>
      </c>
      <c r="N3248" s="167">
        <v>0</v>
      </c>
      <c r="O3248" s="167">
        <v>0</v>
      </c>
      <c r="P3248" s="167">
        <v>0</v>
      </c>
      <c r="Q3248" s="167">
        <v>0</v>
      </c>
      <c r="R3248" s="167">
        <v>0</v>
      </c>
      <c r="S3248" s="167">
        <v>0</v>
      </c>
      <c r="T3248" s="167">
        <v>0</v>
      </c>
      <c r="U3248" s="167">
        <v>0</v>
      </c>
      <c r="V3248" s="167">
        <v>0</v>
      </c>
      <c r="W3248" s="167">
        <v>0</v>
      </c>
      <c r="X3248" s="167">
        <v>0</v>
      </c>
      <c r="Y3248" s="167">
        <v>0</v>
      </c>
      <c r="Z3248" s="167">
        <v>0</v>
      </c>
      <c r="AA3248" s="167">
        <v>0</v>
      </c>
      <c r="AB3248" s="167">
        <v>0</v>
      </c>
      <c r="AC3248" s="167">
        <v>0</v>
      </c>
      <c r="AD3248" s="167">
        <v>0</v>
      </c>
      <c r="AE3248" s="167">
        <v>0</v>
      </c>
      <c r="AF3248" s="167">
        <v>0</v>
      </c>
      <c r="AG3248" s="167">
        <v>0</v>
      </c>
      <c r="AH3248" s="43">
        <v>0</v>
      </c>
    </row>
    <row r="3249" spans="4:34">
      <c r="D3249" s="62">
        <v>2004</v>
      </c>
      <c r="E3249" s="62">
        <v>5</v>
      </c>
      <c r="F3249" s="62">
        <v>2004</v>
      </c>
      <c r="G3249" s="62">
        <v>2005</v>
      </c>
      <c r="H3249" s="167">
        <v>0</v>
      </c>
      <c r="I3249" s="167">
        <v>0</v>
      </c>
      <c r="J3249" s="167">
        <v>0</v>
      </c>
      <c r="K3249" s="167">
        <v>0</v>
      </c>
      <c r="L3249" s="167">
        <v>0</v>
      </c>
      <c r="M3249" s="167">
        <v>0</v>
      </c>
      <c r="N3249" s="167">
        <v>0</v>
      </c>
      <c r="O3249" s="167">
        <v>0</v>
      </c>
      <c r="P3249" s="167">
        <v>0</v>
      </c>
      <c r="Q3249" s="167">
        <v>0</v>
      </c>
      <c r="R3249" s="167">
        <v>0</v>
      </c>
      <c r="S3249" s="167">
        <v>0</v>
      </c>
      <c r="T3249" s="167">
        <v>0</v>
      </c>
      <c r="U3249" s="167">
        <v>0</v>
      </c>
      <c r="V3249" s="167">
        <v>0</v>
      </c>
      <c r="W3249" s="167">
        <v>0</v>
      </c>
      <c r="X3249" s="167">
        <v>0</v>
      </c>
      <c r="Y3249" s="167">
        <v>0</v>
      </c>
      <c r="Z3249" s="167">
        <v>0</v>
      </c>
      <c r="AA3249" s="167">
        <v>0</v>
      </c>
      <c r="AB3249" s="167">
        <v>0</v>
      </c>
      <c r="AC3249" s="167">
        <v>0</v>
      </c>
      <c r="AD3249" s="167">
        <v>0</v>
      </c>
      <c r="AE3249" s="167">
        <v>0</v>
      </c>
      <c r="AF3249" s="167">
        <v>0</v>
      </c>
      <c r="AG3249" s="167">
        <v>0</v>
      </c>
      <c r="AH3249" s="43">
        <v>0</v>
      </c>
    </row>
    <row r="3250" spans="4:34">
      <c r="D3250" s="62">
        <v>2004</v>
      </c>
      <c r="E3250" s="62">
        <v>6</v>
      </c>
      <c r="F3250" s="62">
        <v>2004</v>
      </c>
      <c r="G3250" s="62">
        <v>2005</v>
      </c>
      <c r="H3250" s="167">
        <v>0</v>
      </c>
      <c r="I3250" s="167">
        <v>0</v>
      </c>
      <c r="J3250" s="167">
        <v>0</v>
      </c>
      <c r="K3250" s="167">
        <v>0</v>
      </c>
      <c r="L3250" s="167">
        <v>0</v>
      </c>
      <c r="M3250" s="167">
        <v>0</v>
      </c>
      <c r="N3250" s="167">
        <v>0</v>
      </c>
      <c r="O3250" s="167">
        <v>0</v>
      </c>
      <c r="P3250" s="167">
        <v>0</v>
      </c>
      <c r="Q3250" s="167">
        <v>0</v>
      </c>
      <c r="R3250" s="167">
        <v>0</v>
      </c>
      <c r="S3250" s="167">
        <v>0</v>
      </c>
      <c r="T3250" s="167">
        <v>0</v>
      </c>
      <c r="U3250" s="167">
        <v>0</v>
      </c>
      <c r="V3250" s="167">
        <v>0</v>
      </c>
      <c r="W3250" s="167">
        <v>0</v>
      </c>
      <c r="X3250" s="167">
        <v>0</v>
      </c>
      <c r="Y3250" s="167">
        <v>0</v>
      </c>
      <c r="Z3250" s="167">
        <v>0</v>
      </c>
      <c r="AA3250" s="167">
        <v>0</v>
      </c>
      <c r="AB3250" s="167">
        <v>0</v>
      </c>
      <c r="AC3250" s="167">
        <v>0</v>
      </c>
      <c r="AD3250" s="167">
        <v>0</v>
      </c>
      <c r="AE3250" s="167">
        <v>0</v>
      </c>
      <c r="AF3250" s="167">
        <v>0</v>
      </c>
      <c r="AG3250" s="167">
        <v>0</v>
      </c>
      <c r="AH3250" s="43">
        <v>0</v>
      </c>
    </row>
    <row r="3251" spans="4:34">
      <c r="D3251" s="62">
        <v>2004</v>
      </c>
      <c r="E3251" s="62">
        <v>7</v>
      </c>
      <c r="F3251" s="62">
        <v>2005</v>
      </c>
      <c r="G3251" s="62">
        <v>2005</v>
      </c>
      <c r="H3251" s="167">
        <v>0</v>
      </c>
      <c r="I3251" s="167">
        <v>0</v>
      </c>
      <c r="J3251" s="167">
        <v>0</v>
      </c>
      <c r="K3251" s="167">
        <v>0</v>
      </c>
      <c r="L3251" s="167">
        <v>0</v>
      </c>
      <c r="M3251" s="167">
        <v>0</v>
      </c>
      <c r="N3251" s="167">
        <v>0</v>
      </c>
      <c r="O3251" s="167">
        <v>0</v>
      </c>
      <c r="P3251" s="167">
        <v>0</v>
      </c>
      <c r="Q3251" s="167">
        <v>0</v>
      </c>
      <c r="R3251" s="167">
        <v>0</v>
      </c>
      <c r="S3251" s="167">
        <v>0</v>
      </c>
      <c r="T3251" s="167">
        <v>0</v>
      </c>
      <c r="U3251" s="167">
        <v>0</v>
      </c>
      <c r="V3251" s="167">
        <v>0</v>
      </c>
      <c r="W3251" s="167">
        <v>0</v>
      </c>
      <c r="X3251" s="167">
        <v>0</v>
      </c>
      <c r="Y3251" s="167">
        <v>0</v>
      </c>
      <c r="Z3251" s="167">
        <v>0</v>
      </c>
      <c r="AA3251" s="167">
        <v>0</v>
      </c>
      <c r="AB3251" s="167">
        <v>0</v>
      </c>
      <c r="AC3251" s="167">
        <v>0</v>
      </c>
      <c r="AD3251" s="167">
        <v>0</v>
      </c>
      <c r="AE3251" s="167">
        <v>0</v>
      </c>
      <c r="AF3251" s="167">
        <v>0</v>
      </c>
      <c r="AG3251" s="167">
        <v>0</v>
      </c>
      <c r="AH3251" s="43">
        <v>0</v>
      </c>
    </row>
    <row r="3252" spans="4:34">
      <c r="D3252" s="62">
        <v>2004</v>
      </c>
      <c r="E3252" s="62">
        <v>8</v>
      </c>
      <c r="F3252" s="62">
        <v>2005</v>
      </c>
      <c r="G3252" s="62">
        <v>2005</v>
      </c>
      <c r="H3252" s="167">
        <v>0</v>
      </c>
      <c r="I3252" s="167">
        <v>0</v>
      </c>
      <c r="J3252" s="167">
        <v>0</v>
      </c>
      <c r="K3252" s="167">
        <v>0</v>
      </c>
      <c r="L3252" s="167">
        <v>0</v>
      </c>
      <c r="M3252" s="167">
        <v>0</v>
      </c>
      <c r="N3252" s="167">
        <v>0</v>
      </c>
      <c r="O3252" s="167">
        <v>0</v>
      </c>
      <c r="P3252" s="167">
        <v>0</v>
      </c>
      <c r="Q3252" s="167">
        <v>0</v>
      </c>
      <c r="R3252" s="167">
        <v>0</v>
      </c>
      <c r="S3252" s="167">
        <v>0</v>
      </c>
      <c r="T3252" s="167">
        <v>0</v>
      </c>
      <c r="U3252" s="167">
        <v>0</v>
      </c>
      <c r="V3252" s="167">
        <v>0</v>
      </c>
      <c r="W3252" s="167">
        <v>0</v>
      </c>
      <c r="X3252" s="167">
        <v>0</v>
      </c>
      <c r="Y3252" s="167">
        <v>0</v>
      </c>
      <c r="Z3252" s="167">
        <v>0</v>
      </c>
      <c r="AA3252" s="167">
        <v>0</v>
      </c>
      <c r="AB3252" s="167">
        <v>0</v>
      </c>
      <c r="AC3252" s="167">
        <v>0</v>
      </c>
      <c r="AD3252" s="167">
        <v>0</v>
      </c>
      <c r="AE3252" s="167">
        <v>0</v>
      </c>
      <c r="AF3252" s="167">
        <v>0</v>
      </c>
      <c r="AG3252" s="167">
        <v>0</v>
      </c>
      <c r="AH3252" s="43">
        <v>0</v>
      </c>
    </row>
    <row r="3253" spans="4:34">
      <c r="D3253" s="62">
        <v>2004</v>
      </c>
      <c r="E3253" s="62">
        <v>9</v>
      </c>
      <c r="F3253" s="62">
        <v>2005</v>
      </c>
      <c r="G3253" s="62">
        <v>2005</v>
      </c>
      <c r="H3253" s="167">
        <v>0</v>
      </c>
      <c r="I3253" s="167">
        <v>0</v>
      </c>
      <c r="J3253" s="167">
        <v>0</v>
      </c>
      <c r="K3253" s="167">
        <v>0</v>
      </c>
      <c r="L3253" s="167">
        <v>0</v>
      </c>
      <c r="M3253" s="167">
        <v>0</v>
      </c>
      <c r="N3253" s="167">
        <v>0</v>
      </c>
      <c r="O3253" s="167">
        <v>0</v>
      </c>
      <c r="P3253" s="167">
        <v>0</v>
      </c>
      <c r="Q3253" s="167">
        <v>0</v>
      </c>
      <c r="R3253" s="167">
        <v>0</v>
      </c>
      <c r="S3253" s="167">
        <v>0</v>
      </c>
      <c r="T3253" s="167">
        <v>0</v>
      </c>
      <c r="U3253" s="167">
        <v>0</v>
      </c>
      <c r="V3253" s="167">
        <v>0</v>
      </c>
      <c r="W3253" s="167">
        <v>0</v>
      </c>
      <c r="X3253" s="167">
        <v>0</v>
      </c>
      <c r="Y3253" s="167">
        <v>0</v>
      </c>
      <c r="Z3253" s="167">
        <v>0</v>
      </c>
      <c r="AA3253" s="167">
        <v>0</v>
      </c>
      <c r="AB3253" s="167">
        <v>0</v>
      </c>
      <c r="AC3253" s="167">
        <v>0</v>
      </c>
      <c r="AD3253" s="167">
        <v>0</v>
      </c>
      <c r="AE3253" s="167">
        <v>0</v>
      </c>
      <c r="AF3253" s="167">
        <v>0</v>
      </c>
      <c r="AG3253" s="167">
        <v>0</v>
      </c>
      <c r="AH3253" s="43">
        <v>0</v>
      </c>
    </row>
    <row r="3254" spans="4:34">
      <c r="D3254" s="62">
        <v>2004</v>
      </c>
      <c r="E3254" s="62">
        <v>10</v>
      </c>
      <c r="F3254" s="62">
        <v>2005</v>
      </c>
      <c r="G3254" s="62">
        <v>2005</v>
      </c>
      <c r="H3254" s="167">
        <v>0</v>
      </c>
      <c r="I3254" s="167">
        <v>0</v>
      </c>
      <c r="J3254" s="167">
        <v>0</v>
      </c>
      <c r="K3254" s="167">
        <v>0</v>
      </c>
      <c r="L3254" s="167">
        <v>0</v>
      </c>
      <c r="M3254" s="167">
        <v>0</v>
      </c>
      <c r="N3254" s="167">
        <v>0</v>
      </c>
      <c r="O3254" s="167">
        <v>0</v>
      </c>
      <c r="P3254" s="167">
        <v>0</v>
      </c>
      <c r="Q3254" s="167">
        <v>0</v>
      </c>
      <c r="R3254" s="167">
        <v>0</v>
      </c>
      <c r="S3254" s="167">
        <v>0</v>
      </c>
      <c r="T3254" s="167">
        <v>0</v>
      </c>
      <c r="U3254" s="167">
        <v>0</v>
      </c>
      <c r="V3254" s="167">
        <v>0</v>
      </c>
      <c r="W3254" s="167">
        <v>0</v>
      </c>
      <c r="X3254" s="167">
        <v>0</v>
      </c>
      <c r="Y3254" s="167">
        <v>0</v>
      </c>
      <c r="Z3254" s="167">
        <v>0</v>
      </c>
      <c r="AA3254" s="167">
        <v>0</v>
      </c>
      <c r="AB3254" s="167">
        <v>0</v>
      </c>
      <c r="AC3254" s="167">
        <v>0</v>
      </c>
      <c r="AD3254" s="167">
        <v>0</v>
      </c>
      <c r="AE3254" s="167">
        <v>0</v>
      </c>
      <c r="AF3254" s="167">
        <v>0</v>
      </c>
      <c r="AG3254" s="167">
        <v>0</v>
      </c>
      <c r="AH3254" s="43">
        <v>0</v>
      </c>
    </row>
    <row r="3255" spans="4:34">
      <c r="D3255" s="62">
        <v>2004</v>
      </c>
      <c r="E3255" s="62">
        <v>11</v>
      </c>
      <c r="F3255" s="62">
        <v>2005</v>
      </c>
      <c r="G3255" s="62">
        <v>2005</v>
      </c>
      <c r="H3255" s="167">
        <v>0</v>
      </c>
      <c r="I3255" s="167">
        <v>0</v>
      </c>
      <c r="J3255" s="167">
        <v>0</v>
      </c>
      <c r="K3255" s="167">
        <v>0</v>
      </c>
      <c r="L3255" s="167">
        <v>0</v>
      </c>
      <c r="M3255" s="167">
        <v>0</v>
      </c>
      <c r="N3255" s="167">
        <v>0</v>
      </c>
      <c r="O3255" s="167">
        <v>0</v>
      </c>
      <c r="P3255" s="167">
        <v>0</v>
      </c>
      <c r="Q3255" s="167">
        <v>0</v>
      </c>
      <c r="R3255" s="167">
        <v>0</v>
      </c>
      <c r="S3255" s="167">
        <v>0</v>
      </c>
      <c r="T3255" s="167">
        <v>0</v>
      </c>
      <c r="U3255" s="167">
        <v>0</v>
      </c>
      <c r="V3255" s="167">
        <v>0</v>
      </c>
      <c r="W3255" s="167">
        <v>0</v>
      </c>
      <c r="X3255" s="167">
        <v>0</v>
      </c>
      <c r="Y3255" s="167">
        <v>0</v>
      </c>
      <c r="Z3255" s="167">
        <v>0</v>
      </c>
      <c r="AA3255" s="167">
        <v>0</v>
      </c>
      <c r="AB3255" s="167">
        <v>0</v>
      </c>
      <c r="AC3255" s="167">
        <v>0</v>
      </c>
      <c r="AD3255" s="167">
        <v>0</v>
      </c>
      <c r="AE3255" s="167">
        <v>17000</v>
      </c>
      <c r="AF3255" s="167">
        <v>0</v>
      </c>
      <c r="AG3255" s="167">
        <v>0</v>
      </c>
      <c r="AH3255" s="43">
        <v>17000</v>
      </c>
    </row>
    <row r="3256" spans="4:34">
      <c r="D3256" s="62">
        <v>2004</v>
      </c>
      <c r="E3256" s="62">
        <v>12</v>
      </c>
      <c r="F3256" s="62">
        <v>2005</v>
      </c>
      <c r="G3256" s="62">
        <v>2005</v>
      </c>
      <c r="H3256" s="167">
        <v>0</v>
      </c>
      <c r="I3256" s="167">
        <v>0</v>
      </c>
      <c r="J3256" s="167">
        <v>0</v>
      </c>
      <c r="K3256" s="167">
        <v>0</v>
      </c>
      <c r="L3256" s="167">
        <v>0</v>
      </c>
      <c r="M3256" s="167">
        <v>0</v>
      </c>
      <c r="N3256" s="167">
        <v>0</v>
      </c>
      <c r="O3256" s="167">
        <v>0</v>
      </c>
      <c r="P3256" s="167">
        <v>0</v>
      </c>
      <c r="Q3256" s="167">
        <v>0</v>
      </c>
      <c r="R3256" s="167">
        <v>30000</v>
      </c>
      <c r="S3256" s="167">
        <v>0</v>
      </c>
      <c r="T3256" s="167">
        <v>0</v>
      </c>
      <c r="U3256" s="167">
        <v>0</v>
      </c>
      <c r="V3256" s="167">
        <v>0</v>
      </c>
      <c r="W3256" s="167">
        <v>0</v>
      </c>
      <c r="X3256" s="167">
        <v>0</v>
      </c>
      <c r="Y3256" s="167">
        <v>0</v>
      </c>
      <c r="Z3256" s="167">
        <v>0</v>
      </c>
      <c r="AA3256" s="167">
        <v>0</v>
      </c>
      <c r="AB3256" s="167">
        <v>0</v>
      </c>
      <c r="AC3256" s="167">
        <v>1700</v>
      </c>
      <c r="AD3256" s="167">
        <v>0</v>
      </c>
      <c r="AE3256" s="167">
        <v>16312.3</v>
      </c>
      <c r="AF3256" s="167">
        <v>0</v>
      </c>
      <c r="AG3256" s="167">
        <v>0</v>
      </c>
      <c r="AH3256" s="43">
        <v>48012.3</v>
      </c>
    </row>
    <row r="3257" spans="4:34">
      <c r="D3257" s="62">
        <v>2005</v>
      </c>
      <c r="E3257" s="62">
        <v>1</v>
      </c>
      <c r="F3257" s="62">
        <v>2005</v>
      </c>
      <c r="G3257" s="62">
        <v>2005</v>
      </c>
      <c r="H3257" s="167">
        <v>0</v>
      </c>
      <c r="I3257" s="167">
        <v>0</v>
      </c>
      <c r="J3257" s="167">
        <v>0</v>
      </c>
      <c r="K3257" s="167">
        <v>0</v>
      </c>
      <c r="L3257" s="167">
        <v>0</v>
      </c>
      <c r="M3257" s="167">
        <v>0</v>
      </c>
      <c r="N3257" s="167">
        <v>0</v>
      </c>
      <c r="O3257" s="167">
        <v>0</v>
      </c>
      <c r="P3257" s="167">
        <v>0</v>
      </c>
      <c r="Q3257" s="167">
        <v>0</v>
      </c>
      <c r="R3257" s="167">
        <v>0</v>
      </c>
      <c r="S3257" s="167">
        <v>0</v>
      </c>
      <c r="T3257" s="167">
        <v>0</v>
      </c>
      <c r="U3257" s="167">
        <v>0</v>
      </c>
      <c r="V3257" s="167">
        <v>0</v>
      </c>
      <c r="W3257" s="167">
        <v>0</v>
      </c>
      <c r="X3257" s="167">
        <v>0</v>
      </c>
      <c r="Y3257" s="167">
        <v>0</v>
      </c>
      <c r="Z3257" s="167">
        <v>0</v>
      </c>
      <c r="AA3257" s="167">
        <v>0</v>
      </c>
      <c r="AB3257" s="167">
        <v>0</v>
      </c>
      <c r="AC3257" s="167">
        <v>0</v>
      </c>
      <c r="AD3257" s="167">
        <v>0</v>
      </c>
      <c r="AE3257" s="167">
        <v>0</v>
      </c>
      <c r="AF3257" s="167">
        <v>0</v>
      </c>
      <c r="AG3257" s="167">
        <v>0</v>
      </c>
      <c r="AH3257" s="43">
        <v>0</v>
      </c>
    </row>
    <row r="3258" spans="4:34">
      <c r="D3258" s="62">
        <v>2005</v>
      </c>
      <c r="E3258" s="62">
        <v>2</v>
      </c>
      <c r="F3258" s="62">
        <v>2005</v>
      </c>
      <c r="G3258" s="62">
        <v>2005</v>
      </c>
      <c r="H3258" s="167">
        <v>0</v>
      </c>
      <c r="I3258" s="167">
        <v>0</v>
      </c>
      <c r="J3258" s="167">
        <v>0</v>
      </c>
      <c r="K3258" s="167">
        <v>0</v>
      </c>
      <c r="L3258" s="167">
        <v>0</v>
      </c>
      <c r="M3258" s="167">
        <v>0</v>
      </c>
      <c r="N3258" s="167">
        <v>0</v>
      </c>
      <c r="O3258" s="167">
        <v>0</v>
      </c>
      <c r="P3258" s="167">
        <v>0</v>
      </c>
      <c r="Q3258" s="167">
        <v>0</v>
      </c>
      <c r="R3258" s="167">
        <v>0</v>
      </c>
      <c r="S3258" s="167">
        <v>0</v>
      </c>
      <c r="T3258" s="167">
        <v>0</v>
      </c>
      <c r="U3258" s="167">
        <v>0</v>
      </c>
      <c r="V3258" s="167">
        <v>0</v>
      </c>
      <c r="W3258" s="167">
        <v>0</v>
      </c>
      <c r="X3258" s="167">
        <v>0</v>
      </c>
      <c r="Y3258" s="167">
        <v>0</v>
      </c>
      <c r="Z3258" s="167">
        <v>0</v>
      </c>
      <c r="AA3258" s="167">
        <v>0</v>
      </c>
      <c r="AB3258" s="167">
        <v>0</v>
      </c>
      <c r="AC3258" s="167">
        <v>0</v>
      </c>
      <c r="AD3258" s="167">
        <v>0</v>
      </c>
      <c r="AE3258" s="167">
        <v>0</v>
      </c>
      <c r="AF3258" s="167">
        <v>0</v>
      </c>
      <c r="AG3258" s="167">
        <v>0</v>
      </c>
      <c r="AH3258" s="43">
        <v>0</v>
      </c>
    </row>
    <row r="3259" spans="4:34">
      <c r="D3259" s="62">
        <v>2005</v>
      </c>
      <c r="E3259" s="62">
        <v>3</v>
      </c>
      <c r="F3259" s="62">
        <v>2005</v>
      </c>
      <c r="G3259" s="62">
        <v>2005</v>
      </c>
      <c r="H3259" s="167">
        <v>0</v>
      </c>
      <c r="I3259" s="167">
        <v>0</v>
      </c>
      <c r="J3259" s="167">
        <v>0</v>
      </c>
      <c r="K3259" s="167">
        <v>0</v>
      </c>
      <c r="L3259" s="167">
        <v>0</v>
      </c>
      <c r="M3259" s="167">
        <v>0</v>
      </c>
      <c r="N3259" s="167">
        <v>0</v>
      </c>
      <c r="O3259" s="167">
        <v>0</v>
      </c>
      <c r="P3259" s="167">
        <v>0</v>
      </c>
      <c r="Q3259" s="167">
        <v>0</v>
      </c>
      <c r="R3259" s="167">
        <v>0</v>
      </c>
      <c r="S3259" s="167">
        <v>0</v>
      </c>
      <c r="T3259" s="167">
        <v>0</v>
      </c>
      <c r="U3259" s="167">
        <v>0</v>
      </c>
      <c r="V3259" s="167">
        <v>0</v>
      </c>
      <c r="W3259" s="167">
        <v>0</v>
      </c>
      <c r="X3259" s="167">
        <v>0</v>
      </c>
      <c r="Y3259" s="167">
        <v>0</v>
      </c>
      <c r="Z3259" s="167">
        <v>0</v>
      </c>
      <c r="AA3259" s="167">
        <v>0</v>
      </c>
      <c r="AB3259" s="167">
        <v>0</v>
      </c>
      <c r="AC3259" s="167">
        <v>0</v>
      </c>
      <c r="AD3259" s="167">
        <v>0</v>
      </c>
      <c r="AE3259" s="167">
        <v>0</v>
      </c>
      <c r="AF3259" s="167">
        <v>0</v>
      </c>
      <c r="AG3259" s="167">
        <v>0</v>
      </c>
      <c r="AH3259" s="43">
        <v>0</v>
      </c>
    </row>
    <row r="3260" spans="4:34">
      <c r="D3260" s="62">
        <v>2005</v>
      </c>
      <c r="E3260" s="62">
        <v>4</v>
      </c>
      <c r="F3260" s="62">
        <v>2005</v>
      </c>
      <c r="G3260" s="62">
        <v>2005</v>
      </c>
      <c r="H3260" s="167">
        <v>0</v>
      </c>
      <c r="I3260" s="167">
        <v>0</v>
      </c>
      <c r="J3260" s="167">
        <v>0</v>
      </c>
      <c r="K3260" s="167">
        <v>0</v>
      </c>
      <c r="L3260" s="167">
        <v>0</v>
      </c>
      <c r="M3260" s="167">
        <v>0</v>
      </c>
      <c r="N3260" s="167">
        <v>0</v>
      </c>
      <c r="O3260" s="167">
        <v>0</v>
      </c>
      <c r="P3260" s="167">
        <v>0</v>
      </c>
      <c r="Q3260" s="167">
        <v>0</v>
      </c>
      <c r="R3260" s="167">
        <v>0</v>
      </c>
      <c r="S3260" s="167">
        <v>0</v>
      </c>
      <c r="T3260" s="167">
        <v>0</v>
      </c>
      <c r="U3260" s="167">
        <v>0</v>
      </c>
      <c r="V3260" s="167">
        <v>0</v>
      </c>
      <c r="W3260" s="167">
        <v>0</v>
      </c>
      <c r="X3260" s="167">
        <v>0</v>
      </c>
      <c r="Y3260" s="167">
        <v>0</v>
      </c>
      <c r="Z3260" s="167">
        <v>0</v>
      </c>
      <c r="AA3260" s="167">
        <v>0</v>
      </c>
      <c r="AB3260" s="167">
        <v>0</v>
      </c>
      <c r="AC3260" s="167">
        <v>0</v>
      </c>
      <c r="AD3260" s="167">
        <v>0</v>
      </c>
      <c r="AE3260" s="167">
        <v>0</v>
      </c>
      <c r="AF3260" s="167">
        <v>0</v>
      </c>
      <c r="AG3260" s="167">
        <v>0</v>
      </c>
      <c r="AH3260" s="43">
        <v>0</v>
      </c>
    </row>
    <row r="3261" spans="4:34">
      <c r="D3261" s="62">
        <v>2005</v>
      </c>
      <c r="E3261" s="62">
        <v>5</v>
      </c>
      <c r="F3261" s="62">
        <v>2005</v>
      </c>
      <c r="G3261" s="62">
        <v>2006</v>
      </c>
      <c r="H3261" s="167">
        <v>0</v>
      </c>
      <c r="I3261" s="167">
        <v>0</v>
      </c>
      <c r="J3261" s="167">
        <v>0</v>
      </c>
      <c r="K3261" s="167">
        <v>0</v>
      </c>
      <c r="L3261" s="167">
        <v>0</v>
      </c>
      <c r="M3261" s="167">
        <v>0</v>
      </c>
      <c r="N3261" s="167">
        <v>0</v>
      </c>
      <c r="O3261" s="167">
        <v>0</v>
      </c>
      <c r="P3261" s="167">
        <v>0</v>
      </c>
      <c r="Q3261" s="167">
        <v>0</v>
      </c>
      <c r="R3261" s="167">
        <v>0</v>
      </c>
      <c r="S3261" s="167">
        <v>0</v>
      </c>
      <c r="T3261" s="167">
        <v>0</v>
      </c>
      <c r="U3261" s="167">
        <v>0</v>
      </c>
      <c r="V3261" s="167">
        <v>0</v>
      </c>
      <c r="W3261" s="167">
        <v>0</v>
      </c>
      <c r="X3261" s="167">
        <v>0</v>
      </c>
      <c r="Y3261" s="167">
        <v>0</v>
      </c>
      <c r="Z3261" s="167">
        <v>0</v>
      </c>
      <c r="AA3261" s="167">
        <v>0</v>
      </c>
      <c r="AB3261" s="167">
        <v>0</v>
      </c>
      <c r="AC3261" s="167">
        <v>0</v>
      </c>
      <c r="AD3261" s="167">
        <v>0</v>
      </c>
      <c r="AE3261" s="167">
        <v>0</v>
      </c>
      <c r="AF3261" s="167">
        <v>0</v>
      </c>
      <c r="AG3261" s="167">
        <v>0</v>
      </c>
      <c r="AH3261" s="43">
        <v>0</v>
      </c>
    </row>
    <row r="3262" spans="4:34">
      <c r="D3262" s="62">
        <v>2005</v>
      </c>
      <c r="E3262" s="62">
        <v>6</v>
      </c>
      <c r="F3262" s="62">
        <v>2005</v>
      </c>
      <c r="G3262" s="62">
        <v>2006</v>
      </c>
      <c r="H3262" s="167">
        <v>0</v>
      </c>
      <c r="I3262" s="167">
        <v>0</v>
      </c>
      <c r="J3262" s="167">
        <v>0</v>
      </c>
      <c r="K3262" s="167">
        <v>0</v>
      </c>
      <c r="L3262" s="167">
        <v>0</v>
      </c>
      <c r="M3262" s="167">
        <v>0</v>
      </c>
      <c r="N3262" s="167">
        <v>0</v>
      </c>
      <c r="O3262" s="167">
        <v>0</v>
      </c>
      <c r="P3262" s="167">
        <v>0</v>
      </c>
      <c r="Q3262" s="167">
        <v>0</v>
      </c>
      <c r="R3262" s="167">
        <v>0</v>
      </c>
      <c r="S3262" s="167">
        <v>0</v>
      </c>
      <c r="T3262" s="167">
        <v>0</v>
      </c>
      <c r="U3262" s="167">
        <v>0</v>
      </c>
      <c r="V3262" s="167">
        <v>0</v>
      </c>
      <c r="W3262" s="167">
        <v>0</v>
      </c>
      <c r="X3262" s="167">
        <v>0</v>
      </c>
      <c r="Y3262" s="167">
        <v>0</v>
      </c>
      <c r="Z3262" s="167">
        <v>0</v>
      </c>
      <c r="AA3262" s="167">
        <v>0</v>
      </c>
      <c r="AB3262" s="167">
        <v>0</v>
      </c>
      <c r="AC3262" s="167">
        <v>0</v>
      </c>
      <c r="AD3262" s="167">
        <v>0</v>
      </c>
      <c r="AE3262" s="167">
        <v>0</v>
      </c>
      <c r="AF3262" s="167">
        <v>0</v>
      </c>
      <c r="AG3262" s="167">
        <v>0</v>
      </c>
      <c r="AH3262" s="43">
        <v>0</v>
      </c>
    </row>
    <row r="3263" spans="4:34">
      <c r="D3263" s="62">
        <v>2005</v>
      </c>
      <c r="E3263" s="62">
        <v>7</v>
      </c>
      <c r="F3263" s="62">
        <v>2006</v>
      </c>
      <c r="G3263" s="62">
        <v>2006</v>
      </c>
      <c r="H3263" s="167">
        <v>0</v>
      </c>
      <c r="I3263" s="167">
        <v>0</v>
      </c>
      <c r="J3263" s="167">
        <v>0</v>
      </c>
      <c r="K3263" s="167">
        <v>0</v>
      </c>
      <c r="L3263" s="167">
        <v>0</v>
      </c>
      <c r="M3263" s="167">
        <v>0</v>
      </c>
      <c r="N3263" s="167">
        <v>0</v>
      </c>
      <c r="O3263" s="167">
        <v>0</v>
      </c>
      <c r="P3263" s="167">
        <v>0</v>
      </c>
      <c r="Q3263" s="167">
        <v>0</v>
      </c>
      <c r="R3263" s="167">
        <v>0</v>
      </c>
      <c r="S3263" s="167">
        <v>0</v>
      </c>
      <c r="T3263" s="167">
        <v>0</v>
      </c>
      <c r="U3263" s="167">
        <v>0</v>
      </c>
      <c r="V3263" s="167">
        <v>0</v>
      </c>
      <c r="W3263" s="167">
        <v>0</v>
      </c>
      <c r="X3263" s="167">
        <v>0</v>
      </c>
      <c r="Y3263" s="167">
        <v>0</v>
      </c>
      <c r="Z3263" s="167">
        <v>0</v>
      </c>
      <c r="AA3263" s="167">
        <v>0</v>
      </c>
      <c r="AB3263" s="167">
        <v>0</v>
      </c>
      <c r="AC3263" s="167">
        <v>0</v>
      </c>
      <c r="AD3263" s="167">
        <v>0</v>
      </c>
      <c r="AE3263" s="167">
        <v>0</v>
      </c>
      <c r="AF3263" s="167">
        <v>0</v>
      </c>
      <c r="AG3263" s="167">
        <v>0</v>
      </c>
      <c r="AH3263" s="43">
        <v>0</v>
      </c>
    </row>
    <row r="3264" spans="4:34">
      <c r="D3264" s="62">
        <v>2005</v>
      </c>
      <c r="E3264" s="62">
        <v>8</v>
      </c>
      <c r="F3264" s="62">
        <v>2006</v>
      </c>
      <c r="G3264" s="62">
        <v>2006</v>
      </c>
      <c r="H3264" s="167">
        <v>0</v>
      </c>
      <c r="I3264" s="167">
        <v>0</v>
      </c>
      <c r="J3264" s="167">
        <v>0</v>
      </c>
      <c r="K3264" s="167">
        <v>0</v>
      </c>
      <c r="L3264" s="167">
        <v>0</v>
      </c>
      <c r="M3264" s="167">
        <v>0</v>
      </c>
      <c r="N3264" s="167">
        <v>0</v>
      </c>
      <c r="O3264" s="167">
        <v>0</v>
      </c>
      <c r="P3264" s="167">
        <v>0</v>
      </c>
      <c r="Q3264" s="167">
        <v>0</v>
      </c>
      <c r="R3264" s="167">
        <v>0</v>
      </c>
      <c r="S3264" s="167">
        <v>0</v>
      </c>
      <c r="T3264" s="167">
        <v>0</v>
      </c>
      <c r="U3264" s="167">
        <v>0</v>
      </c>
      <c r="V3264" s="167">
        <v>0</v>
      </c>
      <c r="W3264" s="167">
        <v>0</v>
      </c>
      <c r="X3264" s="167">
        <v>0</v>
      </c>
      <c r="Y3264" s="167">
        <v>0</v>
      </c>
      <c r="Z3264" s="167">
        <v>0</v>
      </c>
      <c r="AA3264" s="167">
        <v>0</v>
      </c>
      <c r="AB3264" s="167">
        <v>0</v>
      </c>
      <c r="AC3264" s="167">
        <v>0</v>
      </c>
      <c r="AD3264" s="167">
        <v>0</v>
      </c>
      <c r="AE3264" s="167">
        <v>0</v>
      </c>
      <c r="AF3264" s="167">
        <v>0</v>
      </c>
      <c r="AG3264" s="167">
        <v>0</v>
      </c>
      <c r="AH3264" s="43">
        <v>0</v>
      </c>
    </row>
    <row r="3265" spans="4:34">
      <c r="D3265" s="62">
        <v>2005</v>
      </c>
      <c r="E3265" s="62">
        <v>9</v>
      </c>
      <c r="F3265" s="62">
        <v>2006</v>
      </c>
      <c r="G3265" s="62">
        <v>2006</v>
      </c>
      <c r="H3265" s="167">
        <v>0</v>
      </c>
      <c r="I3265" s="167">
        <v>0</v>
      </c>
      <c r="J3265" s="167">
        <v>0</v>
      </c>
      <c r="K3265" s="167">
        <v>0</v>
      </c>
      <c r="L3265" s="167">
        <v>0</v>
      </c>
      <c r="M3265" s="167">
        <v>0</v>
      </c>
      <c r="N3265" s="167">
        <v>0</v>
      </c>
      <c r="O3265" s="167">
        <v>0</v>
      </c>
      <c r="P3265" s="167">
        <v>0</v>
      </c>
      <c r="Q3265" s="167">
        <v>0</v>
      </c>
      <c r="R3265" s="167">
        <v>0</v>
      </c>
      <c r="S3265" s="167">
        <v>0</v>
      </c>
      <c r="T3265" s="167">
        <v>0</v>
      </c>
      <c r="U3265" s="167">
        <v>0</v>
      </c>
      <c r="V3265" s="167">
        <v>0</v>
      </c>
      <c r="W3265" s="167">
        <v>0</v>
      </c>
      <c r="X3265" s="167">
        <v>0</v>
      </c>
      <c r="Y3265" s="167">
        <v>0</v>
      </c>
      <c r="Z3265" s="167">
        <v>0</v>
      </c>
      <c r="AA3265" s="167">
        <v>0</v>
      </c>
      <c r="AB3265" s="167">
        <v>0</v>
      </c>
      <c r="AC3265" s="167">
        <v>0</v>
      </c>
      <c r="AD3265" s="167">
        <v>0</v>
      </c>
      <c r="AE3265" s="167">
        <v>0</v>
      </c>
      <c r="AF3265" s="167">
        <v>0</v>
      </c>
      <c r="AG3265" s="167">
        <v>0</v>
      </c>
      <c r="AH3265" s="43">
        <v>0</v>
      </c>
    </row>
    <row r="3266" spans="4:34">
      <c r="D3266" s="62">
        <v>2005</v>
      </c>
      <c r="E3266" s="62">
        <v>10</v>
      </c>
      <c r="F3266" s="62">
        <v>2006</v>
      </c>
      <c r="G3266" s="62">
        <v>2006</v>
      </c>
      <c r="H3266" s="167">
        <v>0</v>
      </c>
      <c r="I3266" s="167">
        <v>0</v>
      </c>
      <c r="J3266" s="167">
        <v>0</v>
      </c>
      <c r="K3266" s="167">
        <v>0</v>
      </c>
      <c r="L3266" s="167">
        <v>0</v>
      </c>
      <c r="M3266" s="167">
        <v>0</v>
      </c>
      <c r="N3266" s="167">
        <v>0</v>
      </c>
      <c r="O3266" s="167">
        <v>0</v>
      </c>
      <c r="P3266" s="167">
        <v>0</v>
      </c>
      <c r="Q3266" s="167">
        <v>0</v>
      </c>
      <c r="R3266" s="167">
        <v>0</v>
      </c>
      <c r="S3266" s="167">
        <v>0</v>
      </c>
      <c r="T3266" s="167">
        <v>0</v>
      </c>
      <c r="U3266" s="167">
        <v>0</v>
      </c>
      <c r="V3266" s="167">
        <v>0</v>
      </c>
      <c r="W3266" s="167">
        <v>0</v>
      </c>
      <c r="X3266" s="167">
        <v>0</v>
      </c>
      <c r="Y3266" s="167">
        <v>0</v>
      </c>
      <c r="Z3266" s="167">
        <v>0</v>
      </c>
      <c r="AA3266" s="167">
        <v>0</v>
      </c>
      <c r="AB3266" s="167">
        <v>0</v>
      </c>
      <c r="AC3266" s="167">
        <v>0</v>
      </c>
      <c r="AD3266" s="167">
        <v>0</v>
      </c>
      <c r="AE3266" s="167">
        <v>0</v>
      </c>
      <c r="AF3266" s="167">
        <v>0</v>
      </c>
      <c r="AG3266" s="167">
        <v>0</v>
      </c>
      <c r="AH3266" s="43">
        <v>0</v>
      </c>
    </row>
    <row r="3267" spans="4:34">
      <c r="D3267" s="62">
        <v>2005</v>
      </c>
      <c r="E3267" s="62">
        <v>11</v>
      </c>
      <c r="F3267" s="62">
        <v>2006</v>
      </c>
      <c r="G3267" s="62">
        <v>2006</v>
      </c>
      <c r="H3267" s="167">
        <v>0</v>
      </c>
      <c r="I3267" s="167">
        <v>0</v>
      </c>
      <c r="J3267" s="167">
        <v>0</v>
      </c>
      <c r="K3267" s="167">
        <v>0</v>
      </c>
      <c r="L3267" s="167">
        <v>0</v>
      </c>
      <c r="M3267" s="167">
        <v>0</v>
      </c>
      <c r="N3267" s="167">
        <v>0</v>
      </c>
      <c r="O3267" s="167">
        <v>0</v>
      </c>
      <c r="P3267" s="167">
        <v>0</v>
      </c>
      <c r="Q3267" s="167">
        <v>0</v>
      </c>
      <c r="R3267" s="167">
        <v>0</v>
      </c>
      <c r="S3267" s="167">
        <v>0</v>
      </c>
      <c r="T3267" s="167">
        <v>0</v>
      </c>
      <c r="U3267" s="167">
        <v>0</v>
      </c>
      <c r="V3267" s="167">
        <v>0</v>
      </c>
      <c r="W3267" s="167">
        <v>0</v>
      </c>
      <c r="X3267" s="167">
        <v>0</v>
      </c>
      <c r="Y3267" s="167">
        <v>0</v>
      </c>
      <c r="Z3267" s="167">
        <v>0</v>
      </c>
      <c r="AA3267" s="167">
        <v>0</v>
      </c>
      <c r="AB3267" s="167">
        <v>0</v>
      </c>
      <c r="AC3267" s="167">
        <v>0</v>
      </c>
      <c r="AD3267" s="167">
        <v>0</v>
      </c>
      <c r="AE3267" s="167">
        <v>0</v>
      </c>
      <c r="AF3267" s="167">
        <v>0</v>
      </c>
      <c r="AG3267" s="167">
        <v>0</v>
      </c>
      <c r="AH3267" s="43">
        <v>0</v>
      </c>
    </row>
    <row r="3268" spans="4:34">
      <c r="D3268" s="62">
        <v>2005</v>
      </c>
      <c r="E3268" s="62">
        <v>12</v>
      </c>
      <c r="F3268" s="62">
        <v>2006</v>
      </c>
      <c r="G3268" s="62">
        <v>2006</v>
      </c>
      <c r="H3268" s="167">
        <v>0</v>
      </c>
      <c r="I3268" s="167">
        <v>0</v>
      </c>
      <c r="J3268" s="167">
        <v>0</v>
      </c>
      <c r="K3268" s="167">
        <v>0</v>
      </c>
      <c r="L3268" s="167">
        <v>0</v>
      </c>
      <c r="M3268" s="167">
        <v>0</v>
      </c>
      <c r="N3268" s="167">
        <v>0</v>
      </c>
      <c r="O3268" s="167">
        <v>0</v>
      </c>
      <c r="P3268" s="167">
        <v>0</v>
      </c>
      <c r="Q3268" s="167">
        <v>0</v>
      </c>
      <c r="R3268" s="167">
        <v>0</v>
      </c>
      <c r="S3268" s="167">
        <v>0</v>
      </c>
      <c r="T3268" s="167">
        <v>0</v>
      </c>
      <c r="U3268" s="167">
        <v>0</v>
      </c>
      <c r="V3268" s="167">
        <v>0</v>
      </c>
      <c r="W3268" s="167">
        <v>0</v>
      </c>
      <c r="X3268" s="167">
        <v>0</v>
      </c>
      <c r="Y3268" s="167">
        <v>0</v>
      </c>
      <c r="Z3268" s="167">
        <v>0</v>
      </c>
      <c r="AA3268" s="167">
        <v>0</v>
      </c>
      <c r="AB3268" s="167">
        <v>0</v>
      </c>
      <c r="AC3268" s="167">
        <v>0</v>
      </c>
      <c r="AD3268" s="167">
        <v>0</v>
      </c>
      <c r="AE3268" s="167">
        <v>0</v>
      </c>
      <c r="AF3268" s="167">
        <v>0</v>
      </c>
      <c r="AG3268" s="167">
        <v>0</v>
      </c>
      <c r="AH3268" s="43">
        <v>0</v>
      </c>
    </row>
    <row r="3269" spans="4:34">
      <c r="D3269" s="62">
        <v>2006</v>
      </c>
      <c r="E3269" s="62">
        <v>1</v>
      </c>
      <c r="F3269" s="62">
        <v>2006</v>
      </c>
      <c r="G3269" s="62">
        <v>2006</v>
      </c>
      <c r="H3269" s="167">
        <v>0</v>
      </c>
      <c r="I3269" s="167">
        <v>0</v>
      </c>
      <c r="J3269" s="167">
        <v>0</v>
      </c>
      <c r="K3269" s="167">
        <v>0</v>
      </c>
      <c r="L3269" s="167">
        <v>0</v>
      </c>
      <c r="M3269" s="167">
        <v>0</v>
      </c>
      <c r="N3269" s="167">
        <v>0</v>
      </c>
      <c r="O3269" s="167">
        <v>0</v>
      </c>
      <c r="P3269" s="167">
        <v>0</v>
      </c>
      <c r="Q3269" s="167">
        <v>0</v>
      </c>
      <c r="R3269" s="167">
        <v>0</v>
      </c>
      <c r="S3269" s="167">
        <v>0</v>
      </c>
      <c r="T3269" s="167">
        <v>0</v>
      </c>
      <c r="U3269" s="167">
        <v>0</v>
      </c>
      <c r="V3269" s="167">
        <v>0</v>
      </c>
      <c r="W3269" s="167">
        <v>0</v>
      </c>
      <c r="X3269" s="167">
        <v>0</v>
      </c>
      <c r="Y3269" s="167">
        <v>0</v>
      </c>
      <c r="Z3269" s="167">
        <v>0</v>
      </c>
      <c r="AA3269" s="167">
        <v>0</v>
      </c>
      <c r="AB3269" s="167">
        <v>0</v>
      </c>
      <c r="AC3269" s="167">
        <v>0</v>
      </c>
      <c r="AD3269" s="167">
        <v>0</v>
      </c>
      <c r="AE3269" s="167">
        <v>0</v>
      </c>
      <c r="AF3269" s="167">
        <v>0</v>
      </c>
      <c r="AG3269" s="167">
        <v>0</v>
      </c>
      <c r="AH3269" s="43">
        <v>0</v>
      </c>
    </row>
    <row r="3270" spans="4:34">
      <c r="D3270" s="62">
        <v>2006</v>
      </c>
      <c r="E3270" s="62">
        <v>2</v>
      </c>
      <c r="F3270" s="62">
        <v>2006</v>
      </c>
      <c r="G3270" s="62">
        <v>2006</v>
      </c>
      <c r="H3270" s="167">
        <v>0</v>
      </c>
      <c r="I3270" s="167">
        <v>0</v>
      </c>
      <c r="J3270" s="167">
        <v>0</v>
      </c>
      <c r="K3270" s="167">
        <v>0</v>
      </c>
      <c r="L3270" s="167">
        <v>0</v>
      </c>
      <c r="M3270" s="167">
        <v>0</v>
      </c>
      <c r="N3270" s="167">
        <v>0</v>
      </c>
      <c r="O3270" s="167">
        <v>0</v>
      </c>
      <c r="P3270" s="167">
        <v>0</v>
      </c>
      <c r="Q3270" s="167">
        <v>0</v>
      </c>
      <c r="R3270" s="167">
        <v>0</v>
      </c>
      <c r="S3270" s="167">
        <v>0</v>
      </c>
      <c r="T3270" s="167">
        <v>0</v>
      </c>
      <c r="U3270" s="167">
        <v>0</v>
      </c>
      <c r="V3270" s="167">
        <v>0</v>
      </c>
      <c r="W3270" s="167">
        <v>0</v>
      </c>
      <c r="X3270" s="167">
        <v>0</v>
      </c>
      <c r="Y3270" s="167">
        <v>0</v>
      </c>
      <c r="Z3270" s="167">
        <v>0</v>
      </c>
      <c r="AA3270" s="167">
        <v>0</v>
      </c>
      <c r="AB3270" s="167">
        <v>0</v>
      </c>
      <c r="AC3270" s="167">
        <v>0</v>
      </c>
      <c r="AD3270" s="167">
        <v>0</v>
      </c>
      <c r="AE3270" s="167">
        <v>0</v>
      </c>
      <c r="AF3270" s="167">
        <v>0</v>
      </c>
      <c r="AG3270" s="167">
        <v>0</v>
      </c>
      <c r="AH3270" s="43">
        <v>0</v>
      </c>
    </row>
    <row r="3271" spans="4:34">
      <c r="D3271" s="62">
        <v>2006</v>
      </c>
      <c r="E3271" s="62">
        <v>3</v>
      </c>
      <c r="F3271" s="62">
        <v>2006</v>
      </c>
      <c r="G3271" s="62">
        <v>2006</v>
      </c>
      <c r="H3271" s="167">
        <v>0</v>
      </c>
      <c r="I3271" s="167">
        <v>0</v>
      </c>
      <c r="J3271" s="167">
        <v>0</v>
      </c>
      <c r="K3271" s="167">
        <v>0</v>
      </c>
      <c r="L3271" s="167">
        <v>0</v>
      </c>
      <c r="M3271" s="167">
        <v>0</v>
      </c>
      <c r="N3271" s="167">
        <v>0</v>
      </c>
      <c r="O3271" s="167">
        <v>0</v>
      </c>
      <c r="P3271" s="167">
        <v>0</v>
      </c>
      <c r="Q3271" s="167">
        <v>0</v>
      </c>
      <c r="R3271" s="167">
        <v>0</v>
      </c>
      <c r="S3271" s="167">
        <v>0</v>
      </c>
      <c r="T3271" s="167">
        <v>0</v>
      </c>
      <c r="U3271" s="167">
        <v>0</v>
      </c>
      <c r="V3271" s="167">
        <v>0</v>
      </c>
      <c r="W3271" s="167">
        <v>0</v>
      </c>
      <c r="X3271" s="167">
        <v>0</v>
      </c>
      <c r="Y3271" s="167">
        <v>0</v>
      </c>
      <c r="Z3271" s="167">
        <v>0</v>
      </c>
      <c r="AA3271" s="167">
        <v>0</v>
      </c>
      <c r="AB3271" s="167">
        <v>0</v>
      </c>
      <c r="AC3271" s="167">
        <v>0</v>
      </c>
      <c r="AD3271" s="167">
        <v>0</v>
      </c>
      <c r="AE3271" s="167">
        <v>0</v>
      </c>
      <c r="AF3271" s="167">
        <v>0</v>
      </c>
      <c r="AG3271" s="167">
        <v>0</v>
      </c>
      <c r="AH3271" s="43">
        <v>0</v>
      </c>
    </row>
    <row r="3272" spans="4:34">
      <c r="D3272" s="62">
        <v>2006</v>
      </c>
      <c r="E3272" s="62">
        <v>4</v>
      </c>
      <c r="F3272" s="62">
        <v>2006</v>
      </c>
      <c r="G3272" s="62">
        <v>2006</v>
      </c>
      <c r="H3272" s="167">
        <v>0</v>
      </c>
      <c r="I3272" s="167">
        <v>0</v>
      </c>
      <c r="J3272" s="167">
        <v>0</v>
      </c>
      <c r="K3272" s="167">
        <v>0</v>
      </c>
      <c r="L3272" s="167">
        <v>0</v>
      </c>
      <c r="M3272" s="167">
        <v>0</v>
      </c>
      <c r="N3272" s="167">
        <v>0</v>
      </c>
      <c r="O3272" s="167">
        <v>0</v>
      </c>
      <c r="P3272" s="167">
        <v>0</v>
      </c>
      <c r="Q3272" s="167">
        <v>0</v>
      </c>
      <c r="R3272" s="167">
        <v>0</v>
      </c>
      <c r="S3272" s="167">
        <v>0</v>
      </c>
      <c r="T3272" s="167">
        <v>0</v>
      </c>
      <c r="U3272" s="167">
        <v>0</v>
      </c>
      <c r="V3272" s="167">
        <v>0</v>
      </c>
      <c r="W3272" s="167">
        <v>0</v>
      </c>
      <c r="X3272" s="167">
        <v>0</v>
      </c>
      <c r="Y3272" s="167">
        <v>0</v>
      </c>
      <c r="Z3272" s="167">
        <v>0</v>
      </c>
      <c r="AA3272" s="167">
        <v>0</v>
      </c>
      <c r="AB3272" s="167">
        <v>0</v>
      </c>
      <c r="AC3272" s="167">
        <v>0</v>
      </c>
      <c r="AD3272" s="167">
        <v>0</v>
      </c>
      <c r="AE3272" s="167">
        <v>0</v>
      </c>
      <c r="AF3272" s="167">
        <v>0</v>
      </c>
      <c r="AG3272" s="167">
        <v>0</v>
      </c>
      <c r="AH3272" s="43">
        <v>0</v>
      </c>
    </row>
    <row r="3273" spans="4:34">
      <c r="D3273" s="62">
        <v>2006</v>
      </c>
      <c r="E3273" s="62">
        <v>5</v>
      </c>
      <c r="F3273" s="62">
        <v>2006</v>
      </c>
      <c r="G3273" s="62">
        <v>2007</v>
      </c>
      <c r="H3273" s="167">
        <v>0</v>
      </c>
      <c r="I3273" s="167">
        <v>0</v>
      </c>
      <c r="J3273" s="167">
        <v>0</v>
      </c>
      <c r="K3273" s="167">
        <v>0</v>
      </c>
      <c r="L3273" s="167">
        <v>0</v>
      </c>
      <c r="M3273" s="167">
        <v>0</v>
      </c>
      <c r="N3273" s="167">
        <v>0</v>
      </c>
      <c r="O3273" s="167">
        <v>0</v>
      </c>
      <c r="P3273" s="167">
        <v>0</v>
      </c>
      <c r="Q3273" s="167">
        <v>0</v>
      </c>
      <c r="R3273" s="167">
        <v>0</v>
      </c>
      <c r="S3273" s="167">
        <v>0</v>
      </c>
      <c r="T3273" s="167">
        <v>0</v>
      </c>
      <c r="U3273" s="167">
        <v>0</v>
      </c>
      <c r="V3273" s="167">
        <v>0</v>
      </c>
      <c r="W3273" s="167">
        <v>0</v>
      </c>
      <c r="X3273" s="167">
        <v>0</v>
      </c>
      <c r="Y3273" s="167">
        <v>0</v>
      </c>
      <c r="Z3273" s="167">
        <v>0</v>
      </c>
      <c r="AA3273" s="167">
        <v>0</v>
      </c>
      <c r="AB3273" s="167">
        <v>0</v>
      </c>
      <c r="AC3273" s="167">
        <v>0</v>
      </c>
      <c r="AD3273" s="167">
        <v>0</v>
      </c>
      <c r="AE3273" s="167">
        <v>0</v>
      </c>
      <c r="AF3273" s="167">
        <v>0</v>
      </c>
      <c r="AG3273" s="167">
        <v>0</v>
      </c>
      <c r="AH3273" s="43">
        <v>0</v>
      </c>
    </row>
    <row r="3274" spans="4:34">
      <c r="D3274" s="62">
        <v>2006</v>
      </c>
      <c r="E3274" s="62">
        <v>6</v>
      </c>
      <c r="F3274" s="62">
        <v>2006</v>
      </c>
      <c r="G3274" s="62">
        <v>2007</v>
      </c>
      <c r="H3274" s="167">
        <v>0</v>
      </c>
      <c r="I3274" s="167">
        <v>0</v>
      </c>
      <c r="J3274" s="167">
        <v>0</v>
      </c>
      <c r="K3274" s="167">
        <v>0</v>
      </c>
      <c r="L3274" s="167">
        <v>0</v>
      </c>
      <c r="M3274" s="167">
        <v>0</v>
      </c>
      <c r="N3274" s="167">
        <v>0</v>
      </c>
      <c r="O3274" s="167">
        <v>0</v>
      </c>
      <c r="P3274" s="167">
        <v>0</v>
      </c>
      <c r="Q3274" s="167">
        <v>0</v>
      </c>
      <c r="R3274" s="167">
        <v>1660.4</v>
      </c>
      <c r="S3274" s="167">
        <v>0</v>
      </c>
      <c r="T3274" s="167">
        <v>0</v>
      </c>
      <c r="U3274" s="167">
        <v>0</v>
      </c>
      <c r="V3274" s="167">
        <v>0</v>
      </c>
      <c r="W3274" s="167">
        <v>0</v>
      </c>
      <c r="X3274" s="167">
        <v>0</v>
      </c>
      <c r="Y3274" s="167">
        <v>0</v>
      </c>
      <c r="Z3274" s="167">
        <v>0</v>
      </c>
      <c r="AA3274" s="167">
        <v>0</v>
      </c>
      <c r="AB3274" s="167">
        <v>0</v>
      </c>
      <c r="AC3274" s="167">
        <v>0</v>
      </c>
      <c r="AD3274" s="167">
        <v>0</v>
      </c>
      <c r="AE3274" s="167">
        <v>0</v>
      </c>
      <c r="AF3274" s="167">
        <v>0</v>
      </c>
      <c r="AG3274" s="167">
        <v>0</v>
      </c>
      <c r="AH3274" s="43">
        <v>1660.4</v>
      </c>
    </row>
    <row r="3275" spans="4:34">
      <c r="D3275" s="62">
        <v>2006</v>
      </c>
      <c r="E3275" s="62">
        <v>7</v>
      </c>
      <c r="F3275" s="62">
        <v>2007</v>
      </c>
      <c r="G3275" s="62">
        <v>2007</v>
      </c>
      <c r="H3275" s="167">
        <v>0</v>
      </c>
      <c r="I3275" s="167">
        <v>0</v>
      </c>
      <c r="J3275" s="167">
        <v>0</v>
      </c>
      <c r="K3275" s="167">
        <v>0</v>
      </c>
      <c r="L3275" s="167">
        <v>0</v>
      </c>
      <c r="M3275" s="167">
        <v>0</v>
      </c>
      <c r="N3275" s="167">
        <v>0</v>
      </c>
      <c r="O3275" s="167">
        <v>0</v>
      </c>
      <c r="P3275" s="167">
        <v>0</v>
      </c>
      <c r="Q3275" s="167">
        <v>0</v>
      </c>
      <c r="R3275" s="167">
        <v>0</v>
      </c>
      <c r="S3275" s="167">
        <v>0</v>
      </c>
      <c r="T3275" s="167">
        <v>0</v>
      </c>
      <c r="U3275" s="167">
        <v>0</v>
      </c>
      <c r="V3275" s="167">
        <v>0</v>
      </c>
      <c r="W3275" s="167">
        <v>0</v>
      </c>
      <c r="X3275" s="167">
        <v>0</v>
      </c>
      <c r="Y3275" s="167">
        <v>0</v>
      </c>
      <c r="Z3275" s="167">
        <v>0</v>
      </c>
      <c r="AA3275" s="167">
        <v>0</v>
      </c>
      <c r="AB3275" s="167">
        <v>0</v>
      </c>
      <c r="AC3275" s="167">
        <v>0</v>
      </c>
      <c r="AD3275" s="167">
        <v>0</v>
      </c>
      <c r="AE3275" s="167">
        <v>0</v>
      </c>
      <c r="AF3275" s="167">
        <v>0</v>
      </c>
      <c r="AG3275" s="167">
        <v>0</v>
      </c>
      <c r="AH3275" s="43">
        <v>0</v>
      </c>
    </row>
    <row r="3276" spans="4:34">
      <c r="D3276" s="62">
        <v>2006</v>
      </c>
      <c r="E3276" s="62">
        <v>8</v>
      </c>
      <c r="F3276" s="62">
        <v>2007</v>
      </c>
      <c r="G3276" s="62">
        <v>2007</v>
      </c>
      <c r="H3276" s="167">
        <v>0</v>
      </c>
      <c r="I3276" s="167">
        <v>0</v>
      </c>
      <c r="J3276" s="167">
        <v>0</v>
      </c>
      <c r="K3276" s="167">
        <v>0</v>
      </c>
      <c r="L3276" s="167">
        <v>0</v>
      </c>
      <c r="M3276" s="167">
        <v>0</v>
      </c>
      <c r="N3276" s="167">
        <v>0</v>
      </c>
      <c r="O3276" s="167">
        <v>0</v>
      </c>
      <c r="P3276" s="167">
        <v>0</v>
      </c>
      <c r="Q3276" s="167">
        <v>0</v>
      </c>
      <c r="R3276" s="167">
        <v>0</v>
      </c>
      <c r="S3276" s="167">
        <v>0</v>
      </c>
      <c r="T3276" s="167">
        <v>0</v>
      </c>
      <c r="U3276" s="167">
        <v>0</v>
      </c>
      <c r="V3276" s="167">
        <v>0</v>
      </c>
      <c r="W3276" s="167">
        <v>0</v>
      </c>
      <c r="X3276" s="167">
        <v>0</v>
      </c>
      <c r="Y3276" s="167">
        <v>0</v>
      </c>
      <c r="Z3276" s="167">
        <v>0</v>
      </c>
      <c r="AA3276" s="167">
        <v>0</v>
      </c>
      <c r="AB3276" s="167">
        <v>0</v>
      </c>
      <c r="AC3276" s="167">
        <v>0</v>
      </c>
      <c r="AD3276" s="167">
        <v>0</v>
      </c>
      <c r="AE3276" s="167">
        <v>0</v>
      </c>
      <c r="AF3276" s="167">
        <v>0</v>
      </c>
      <c r="AG3276" s="167">
        <v>0</v>
      </c>
      <c r="AH3276" s="43">
        <v>0</v>
      </c>
    </row>
    <row r="3277" spans="4:34">
      <c r="D3277" s="62">
        <v>2006</v>
      </c>
      <c r="E3277" s="62">
        <v>9</v>
      </c>
      <c r="F3277" s="62">
        <v>2007</v>
      </c>
      <c r="G3277" s="62">
        <v>2007</v>
      </c>
      <c r="H3277" s="167">
        <v>0</v>
      </c>
      <c r="I3277" s="167">
        <v>0</v>
      </c>
      <c r="J3277" s="167">
        <v>0</v>
      </c>
      <c r="K3277" s="167">
        <v>0</v>
      </c>
      <c r="L3277" s="167">
        <v>0</v>
      </c>
      <c r="M3277" s="167">
        <v>0</v>
      </c>
      <c r="N3277" s="167">
        <v>0</v>
      </c>
      <c r="O3277" s="167">
        <v>0</v>
      </c>
      <c r="P3277" s="167">
        <v>0</v>
      </c>
      <c r="Q3277" s="167">
        <v>0</v>
      </c>
      <c r="R3277" s="167">
        <v>0</v>
      </c>
      <c r="S3277" s="167">
        <v>0</v>
      </c>
      <c r="T3277" s="167">
        <v>0</v>
      </c>
      <c r="U3277" s="167">
        <v>0</v>
      </c>
      <c r="V3277" s="167">
        <v>0</v>
      </c>
      <c r="W3277" s="167">
        <v>0</v>
      </c>
      <c r="X3277" s="167">
        <v>0</v>
      </c>
      <c r="Y3277" s="167">
        <v>0</v>
      </c>
      <c r="Z3277" s="167">
        <v>0</v>
      </c>
      <c r="AA3277" s="167">
        <v>0</v>
      </c>
      <c r="AB3277" s="167">
        <v>0</v>
      </c>
      <c r="AC3277" s="167">
        <v>0</v>
      </c>
      <c r="AD3277" s="167">
        <v>0</v>
      </c>
      <c r="AE3277" s="167">
        <v>0</v>
      </c>
      <c r="AF3277" s="167">
        <v>0</v>
      </c>
      <c r="AG3277" s="167">
        <v>0</v>
      </c>
      <c r="AH3277" s="43">
        <v>0</v>
      </c>
    </row>
    <row r="3278" spans="4:34">
      <c r="D3278" s="62">
        <v>2006</v>
      </c>
      <c r="E3278" s="62">
        <v>10</v>
      </c>
      <c r="F3278" s="62">
        <v>2007</v>
      </c>
      <c r="G3278" s="62">
        <v>2007</v>
      </c>
      <c r="H3278" s="167">
        <v>0</v>
      </c>
      <c r="I3278" s="167">
        <v>0</v>
      </c>
      <c r="J3278" s="167">
        <v>0</v>
      </c>
      <c r="K3278" s="167">
        <v>0</v>
      </c>
      <c r="L3278" s="167">
        <v>0</v>
      </c>
      <c r="M3278" s="167">
        <v>0</v>
      </c>
      <c r="N3278" s="167">
        <v>0</v>
      </c>
      <c r="O3278" s="167">
        <v>0</v>
      </c>
      <c r="P3278" s="167">
        <v>0</v>
      </c>
      <c r="Q3278" s="167">
        <v>0</v>
      </c>
      <c r="R3278" s="167">
        <v>0</v>
      </c>
      <c r="S3278" s="167">
        <v>0</v>
      </c>
      <c r="T3278" s="167">
        <v>0</v>
      </c>
      <c r="U3278" s="167">
        <v>0</v>
      </c>
      <c r="V3278" s="167">
        <v>0</v>
      </c>
      <c r="W3278" s="167">
        <v>0</v>
      </c>
      <c r="X3278" s="167">
        <v>0</v>
      </c>
      <c r="Y3278" s="167">
        <v>0</v>
      </c>
      <c r="Z3278" s="167">
        <v>0</v>
      </c>
      <c r="AA3278" s="167">
        <v>0</v>
      </c>
      <c r="AB3278" s="167">
        <v>0</v>
      </c>
      <c r="AC3278" s="167">
        <v>0</v>
      </c>
      <c r="AD3278" s="167">
        <v>0</v>
      </c>
      <c r="AE3278" s="167">
        <v>0</v>
      </c>
      <c r="AF3278" s="167">
        <v>0</v>
      </c>
      <c r="AG3278" s="167">
        <v>0</v>
      </c>
      <c r="AH3278" s="43">
        <v>0</v>
      </c>
    </row>
    <row r="3279" spans="4:34">
      <c r="D3279" s="62">
        <v>2006</v>
      </c>
      <c r="E3279" s="62">
        <v>11</v>
      </c>
      <c r="F3279" s="62">
        <v>2007</v>
      </c>
      <c r="G3279" s="62">
        <v>2007</v>
      </c>
      <c r="H3279" s="167">
        <v>0</v>
      </c>
      <c r="I3279" s="167">
        <v>0</v>
      </c>
      <c r="J3279" s="167">
        <v>0</v>
      </c>
      <c r="K3279" s="167">
        <v>0</v>
      </c>
      <c r="L3279" s="167">
        <v>0</v>
      </c>
      <c r="M3279" s="167">
        <v>0</v>
      </c>
      <c r="N3279" s="167">
        <v>0</v>
      </c>
      <c r="O3279" s="167">
        <v>0</v>
      </c>
      <c r="P3279" s="167">
        <v>0</v>
      </c>
      <c r="Q3279" s="167">
        <v>0</v>
      </c>
      <c r="R3279" s="167">
        <v>0</v>
      </c>
      <c r="S3279" s="167">
        <v>0</v>
      </c>
      <c r="T3279" s="167">
        <v>0</v>
      </c>
      <c r="U3279" s="167">
        <v>0</v>
      </c>
      <c r="V3279" s="167">
        <v>0</v>
      </c>
      <c r="W3279" s="167">
        <v>0</v>
      </c>
      <c r="X3279" s="167">
        <v>0</v>
      </c>
      <c r="Y3279" s="167">
        <v>0</v>
      </c>
      <c r="Z3279" s="167">
        <v>0</v>
      </c>
      <c r="AA3279" s="167">
        <v>0</v>
      </c>
      <c r="AB3279" s="167">
        <v>0</v>
      </c>
      <c r="AC3279" s="167">
        <v>0</v>
      </c>
      <c r="AD3279" s="167">
        <v>0</v>
      </c>
      <c r="AE3279" s="167">
        <v>0</v>
      </c>
      <c r="AF3279" s="167">
        <v>0</v>
      </c>
      <c r="AG3279" s="167">
        <v>0</v>
      </c>
      <c r="AH3279" s="43">
        <v>0</v>
      </c>
    </row>
    <row r="3280" spans="4:34">
      <c r="D3280" s="62">
        <v>2006</v>
      </c>
      <c r="E3280" s="62">
        <v>12</v>
      </c>
      <c r="F3280" s="62">
        <v>2007</v>
      </c>
      <c r="G3280" s="62">
        <v>2007</v>
      </c>
      <c r="H3280" s="167">
        <v>0</v>
      </c>
      <c r="I3280" s="167">
        <v>0</v>
      </c>
      <c r="J3280" s="167">
        <v>0</v>
      </c>
      <c r="K3280" s="167">
        <v>0</v>
      </c>
      <c r="L3280" s="167">
        <v>0</v>
      </c>
      <c r="M3280" s="167">
        <v>0</v>
      </c>
      <c r="N3280" s="167">
        <v>0</v>
      </c>
      <c r="O3280" s="167">
        <v>0</v>
      </c>
      <c r="P3280" s="167">
        <v>0</v>
      </c>
      <c r="Q3280" s="167">
        <v>0</v>
      </c>
      <c r="R3280" s="167">
        <v>0</v>
      </c>
      <c r="S3280" s="167">
        <v>0</v>
      </c>
      <c r="T3280" s="167">
        <v>0</v>
      </c>
      <c r="U3280" s="167">
        <v>0</v>
      </c>
      <c r="V3280" s="167">
        <v>0</v>
      </c>
      <c r="W3280" s="167">
        <v>0</v>
      </c>
      <c r="X3280" s="167">
        <v>0</v>
      </c>
      <c r="Y3280" s="167">
        <v>0</v>
      </c>
      <c r="Z3280" s="167">
        <v>0</v>
      </c>
      <c r="AA3280" s="167">
        <v>0</v>
      </c>
      <c r="AB3280" s="167">
        <v>0</v>
      </c>
      <c r="AC3280" s="167">
        <v>0</v>
      </c>
      <c r="AD3280" s="167">
        <v>0</v>
      </c>
      <c r="AE3280" s="167">
        <v>0</v>
      </c>
      <c r="AF3280" s="167">
        <v>0</v>
      </c>
      <c r="AG3280" s="167">
        <v>0</v>
      </c>
      <c r="AH3280" s="43">
        <v>0</v>
      </c>
    </row>
    <row r="3281" spans="4:34">
      <c r="D3281" s="62">
        <v>2007</v>
      </c>
      <c r="E3281" s="62">
        <v>1</v>
      </c>
      <c r="F3281" s="62">
        <v>2007</v>
      </c>
      <c r="G3281" s="62">
        <v>2007</v>
      </c>
      <c r="H3281" s="167">
        <v>0</v>
      </c>
      <c r="I3281" s="167">
        <v>0</v>
      </c>
      <c r="J3281" s="167">
        <v>0</v>
      </c>
      <c r="K3281" s="167">
        <v>0</v>
      </c>
      <c r="L3281" s="167">
        <v>0</v>
      </c>
      <c r="M3281" s="167">
        <v>0</v>
      </c>
      <c r="N3281" s="167">
        <v>0</v>
      </c>
      <c r="O3281" s="167">
        <v>0</v>
      </c>
      <c r="P3281" s="167">
        <v>0</v>
      </c>
      <c r="Q3281" s="167">
        <v>0</v>
      </c>
      <c r="R3281" s="167">
        <v>0</v>
      </c>
      <c r="S3281" s="167">
        <v>0</v>
      </c>
      <c r="T3281" s="167">
        <v>0</v>
      </c>
      <c r="U3281" s="167">
        <v>0</v>
      </c>
      <c r="V3281" s="167">
        <v>0</v>
      </c>
      <c r="W3281" s="167">
        <v>0</v>
      </c>
      <c r="X3281" s="167">
        <v>0</v>
      </c>
      <c r="Y3281" s="167">
        <v>0</v>
      </c>
      <c r="Z3281" s="167">
        <v>0</v>
      </c>
      <c r="AA3281" s="167">
        <v>0</v>
      </c>
      <c r="AB3281" s="167">
        <v>0</v>
      </c>
      <c r="AC3281" s="167">
        <v>0</v>
      </c>
      <c r="AD3281" s="167">
        <v>0</v>
      </c>
      <c r="AE3281" s="167">
        <v>0</v>
      </c>
      <c r="AF3281" s="167">
        <v>0</v>
      </c>
      <c r="AG3281" s="167">
        <v>0</v>
      </c>
      <c r="AH3281" s="43">
        <v>0</v>
      </c>
    </row>
    <row r="3282" spans="4:34">
      <c r="D3282" s="62">
        <v>2007</v>
      </c>
      <c r="E3282" s="62">
        <v>2</v>
      </c>
      <c r="F3282" s="62">
        <v>2007</v>
      </c>
      <c r="G3282" s="62">
        <v>2007</v>
      </c>
      <c r="H3282" s="167">
        <v>0</v>
      </c>
      <c r="I3282" s="167">
        <v>0</v>
      </c>
      <c r="J3282" s="167">
        <v>0</v>
      </c>
      <c r="K3282" s="167">
        <v>0</v>
      </c>
      <c r="L3282" s="167">
        <v>0</v>
      </c>
      <c r="M3282" s="167">
        <v>0</v>
      </c>
      <c r="N3282" s="167">
        <v>0</v>
      </c>
      <c r="O3282" s="167">
        <v>0</v>
      </c>
      <c r="P3282" s="167">
        <v>0</v>
      </c>
      <c r="Q3282" s="167">
        <v>0</v>
      </c>
      <c r="R3282" s="167">
        <v>0</v>
      </c>
      <c r="S3282" s="167">
        <v>0</v>
      </c>
      <c r="T3282" s="167">
        <v>0</v>
      </c>
      <c r="U3282" s="167">
        <v>0</v>
      </c>
      <c r="V3282" s="167">
        <v>0</v>
      </c>
      <c r="W3282" s="167">
        <v>0</v>
      </c>
      <c r="X3282" s="167">
        <v>0</v>
      </c>
      <c r="Y3282" s="167">
        <v>0</v>
      </c>
      <c r="Z3282" s="167">
        <v>0</v>
      </c>
      <c r="AA3282" s="167">
        <v>0</v>
      </c>
      <c r="AB3282" s="167">
        <v>0</v>
      </c>
      <c r="AC3282" s="167">
        <v>0</v>
      </c>
      <c r="AD3282" s="167">
        <v>0</v>
      </c>
      <c r="AE3282" s="167">
        <v>0</v>
      </c>
      <c r="AF3282" s="167">
        <v>0</v>
      </c>
      <c r="AG3282" s="167">
        <v>0</v>
      </c>
      <c r="AH3282" s="43">
        <v>0</v>
      </c>
    </row>
    <row r="3283" spans="4:34">
      <c r="D3283" s="62">
        <v>2007</v>
      </c>
      <c r="E3283" s="62">
        <v>3</v>
      </c>
      <c r="F3283" s="62">
        <v>2007</v>
      </c>
      <c r="G3283" s="62">
        <v>2007</v>
      </c>
      <c r="H3283" s="167">
        <v>0</v>
      </c>
      <c r="I3283" s="167">
        <v>0</v>
      </c>
      <c r="J3283" s="167">
        <v>0</v>
      </c>
      <c r="K3283" s="167">
        <v>0</v>
      </c>
      <c r="L3283" s="167">
        <v>0</v>
      </c>
      <c r="M3283" s="167">
        <v>0</v>
      </c>
      <c r="N3283" s="167">
        <v>0</v>
      </c>
      <c r="O3283" s="167">
        <v>0</v>
      </c>
      <c r="P3283" s="167">
        <v>0</v>
      </c>
      <c r="Q3283" s="167">
        <v>0</v>
      </c>
      <c r="R3283" s="167">
        <v>0</v>
      </c>
      <c r="S3283" s="167">
        <v>0</v>
      </c>
      <c r="T3283" s="167">
        <v>0</v>
      </c>
      <c r="U3283" s="167">
        <v>0</v>
      </c>
      <c r="V3283" s="167">
        <v>0</v>
      </c>
      <c r="W3283" s="167">
        <v>0</v>
      </c>
      <c r="X3283" s="167">
        <v>0</v>
      </c>
      <c r="Y3283" s="167">
        <v>0</v>
      </c>
      <c r="Z3283" s="167">
        <v>0</v>
      </c>
      <c r="AA3283" s="167">
        <v>0</v>
      </c>
      <c r="AB3283" s="167">
        <v>0</v>
      </c>
      <c r="AC3283" s="167">
        <v>0</v>
      </c>
      <c r="AD3283" s="167">
        <v>0</v>
      </c>
      <c r="AE3283" s="167">
        <v>0</v>
      </c>
      <c r="AF3283" s="167">
        <v>0</v>
      </c>
      <c r="AG3283" s="167">
        <v>0</v>
      </c>
      <c r="AH3283" s="43">
        <v>0</v>
      </c>
    </row>
    <row r="3284" spans="4:34">
      <c r="D3284" s="62">
        <v>2007</v>
      </c>
      <c r="E3284" s="62">
        <v>4</v>
      </c>
      <c r="F3284" s="62">
        <v>2007</v>
      </c>
      <c r="G3284" s="62">
        <v>2007</v>
      </c>
      <c r="H3284" s="167">
        <v>0</v>
      </c>
      <c r="I3284" s="167">
        <v>0</v>
      </c>
      <c r="J3284" s="167">
        <v>0</v>
      </c>
      <c r="K3284" s="167">
        <v>0</v>
      </c>
      <c r="L3284" s="167">
        <v>0</v>
      </c>
      <c r="M3284" s="167">
        <v>0</v>
      </c>
      <c r="N3284" s="167">
        <v>0</v>
      </c>
      <c r="O3284" s="167">
        <v>0</v>
      </c>
      <c r="P3284" s="167">
        <v>0</v>
      </c>
      <c r="Q3284" s="167">
        <v>0</v>
      </c>
      <c r="R3284" s="167">
        <v>0</v>
      </c>
      <c r="S3284" s="167">
        <v>0</v>
      </c>
      <c r="T3284" s="167">
        <v>0</v>
      </c>
      <c r="U3284" s="167">
        <v>0</v>
      </c>
      <c r="V3284" s="167">
        <v>0</v>
      </c>
      <c r="W3284" s="167">
        <v>0</v>
      </c>
      <c r="X3284" s="167">
        <v>0</v>
      </c>
      <c r="Y3284" s="167">
        <v>0</v>
      </c>
      <c r="Z3284" s="167">
        <v>0</v>
      </c>
      <c r="AA3284" s="167">
        <v>0</v>
      </c>
      <c r="AB3284" s="167">
        <v>0</v>
      </c>
      <c r="AC3284" s="167">
        <v>0</v>
      </c>
      <c r="AD3284" s="167">
        <v>0</v>
      </c>
      <c r="AE3284" s="167">
        <v>0</v>
      </c>
      <c r="AF3284" s="167">
        <v>0</v>
      </c>
      <c r="AG3284" s="167">
        <v>0</v>
      </c>
      <c r="AH3284" s="43">
        <v>0</v>
      </c>
    </row>
    <row r="3285" spans="4:34">
      <c r="D3285" s="62">
        <v>2007</v>
      </c>
      <c r="E3285" s="62">
        <v>5</v>
      </c>
      <c r="F3285" s="62">
        <v>2007</v>
      </c>
      <c r="G3285" s="62">
        <v>2008</v>
      </c>
      <c r="H3285" s="167">
        <v>0</v>
      </c>
      <c r="I3285" s="167">
        <v>0</v>
      </c>
      <c r="J3285" s="167">
        <v>0</v>
      </c>
      <c r="K3285" s="167">
        <v>0</v>
      </c>
      <c r="L3285" s="167">
        <v>0</v>
      </c>
      <c r="M3285" s="167">
        <v>0</v>
      </c>
      <c r="N3285" s="167">
        <v>0</v>
      </c>
      <c r="O3285" s="167">
        <v>0</v>
      </c>
      <c r="P3285" s="167">
        <v>0</v>
      </c>
      <c r="Q3285" s="167">
        <v>0</v>
      </c>
      <c r="R3285" s="167">
        <v>0</v>
      </c>
      <c r="S3285" s="167">
        <v>0</v>
      </c>
      <c r="T3285" s="167">
        <v>0</v>
      </c>
      <c r="U3285" s="167">
        <v>0</v>
      </c>
      <c r="V3285" s="167">
        <v>0</v>
      </c>
      <c r="W3285" s="167">
        <v>0</v>
      </c>
      <c r="X3285" s="167">
        <v>0</v>
      </c>
      <c r="Y3285" s="167">
        <v>0</v>
      </c>
      <c r="Z3285" s="167">
        <v>0</v>
      </c>
      <c r="AA3285" s="167">
        <v>0</v>
      </c>
      <c r="AB3285" s="167">
        <v>0</v>
      </c>
      <c r="AC3285" s="167">
        <v>0</v>
      </c>
      <c r="AD3285" s="167">
        <v>0</v>
      </c>
      <c r="AE3285" s="167">
        <v>0</v>
      </c>
      <c r="AF3285" s="167">
        <v>0</v>
      </c>
      <c r="AG3285" s="167">
        <v>0</v>
      </c>
      <c r="AH3285" s="43">
        <v>0</v>
      </c>
    </row>
    <row r="3286" spans="4:34">
      <c r="D3286" s="62">
        <v>2007</v>
      </c>
      <c r="E3286" s="62">
        <v>6</v>
      </c>
      <c r="F3286" s="62">
        <v>2007</v>
      </c>
      <c r="G3286" s="62">
        <v>2008</v>
      </c>
      <c r="H3286" s="167">
        <v>0</v>
      </c>
      <c r="I3286" s="167">
        <v>0</v>
      </c>
      <c r="J3286" s="167">
        <v>0</v>
      </c>
      <c r="K3286" s="167">
        <v>0</v>
      </c>
      <c r="L3286" s="167">
        <v>0</v>
      </c>
      <c r="M3286" s="167">
        <v>0</v>
      </c>
      <c r="N3286" s="167">
        <v>0</v>
      </c>
      <c r="O3286" s="167">
        <v>0</v>
      </c>
      <c r="P3286" s="167">
        <v>0</v>
      </c>
      <c r="Q3286" s="167">
        <v>0</v>
      </c>
      <c r="R3286" s="167">
        <v>0</v>
      </c>
      <c r="S3286" s="167">
        <v>0</v>
      </c>
      <c r="T3286" s="167">
        <v>0</v>
      </c>
      <c r="U3286" s="167">
        <v>0</v>
      </c>
      <c r="V3286" s="167">
        <v>0</v>
      </c>
      <c r="W3286" s="167">
        <v>0</v>
      </c>
      <c r="X3286" s="167">
        <v>0</v>
      </c>
      <c r="Y3286" s="167">
        <v>0</v>
      </c>
      <c r="Z3286" s="167">
        <v>0</v>
      </c>
      <c r="AA3286" s="167">
        <v>0</v>
      </c>
      <c r="AB3286" s="167">
        <v>0</v>
      </c>
      <c r="AC3286" s="167">
        <v>0</v>
      </c>
      <c r="AD3286" s="167">
        <v>0</v>
      </c>
      <c r="AE3286" s="167">
        <v>0</v>
      </c>
      <c r="AF3286" s="167">
        <v>0</v>
      </c>
      <c r="AG3286" s="167">
        <v>0</v>
      </c>
      <c r="AH3286" s="43">
        <v>0</v>
      </c>
    </row>
    <row r="3287" spans="4:34">
      <c r="D3287" s="62">
        <v>2007</v>
      </c>
      <c r="E3287" s="62">
        <v>7</v>
      </c>
      <c r="F3287" s="62">
        <v>2008</v>
      </c>
      <c r="G3287" s="62">
        <v>2008</v>
      </c>
      <c r="H3287" s="167">
        <v>0</v>
      </c>
      <c r="I3287" s="167">
        <v>0</v>
      </c>
      <c r="J3287" s="167">
        <v>0</v>
      </c>
      <c r="K3287" s="167">
        <v>0</v>
      </c>
      <c r="L3287" s="167">
        <v>0</v>
      </c>
      <c r="M3287" s="167">
        <v>0</v>
      </c>
      <c r="N3287" s="167">
        <v>0</v>
      </c>
      <c r="O3287" s="167">
        <v>0</v>
      </c>
      <c r="P3287" s="167">
        <v>0</v>
      </c>
      <c r="Q3287" s="167">
        <v>0</v>
      </c>
      <c r="R3287" s="167">
        <v>0</v>
      </c>
      <c r="S3287" s="167">
        <v>0</v>
      </c>
      <c r="T3287" s="167">
        <v>0</v>
      </c>
      <c r="U3287" s="167">
        <v>0</v>
      </c>
      <c r="V3287" s="167">
        <v>0</v>
      </c>
      <c r="W3287" s="167">
        <v>0</v>
      </c>
      <c r="X3287" s="167">
        <v>0</v>
      </c>
      <c r="Y3287" s="167">
        <v>0</v>
      </c>
      <c r="Z3287" s="167">
        <v>0</v>
      </c>
      <c r="AA3287" s="167">
        <v>0</v>
      </c>
      <c r="AB3287" s="167">
        <v>0</v>
      </c>
      <c r="AC3287" s="167">
        <v>0</v>
      </c>
      <c r="AD3287" s="167">
        <v>0</v>
      </c>
      <c r="AE3287" s="167">
        <v>0</v>
      </c>
      <c r="AF3287" s="167">
        <v>0</v>
      </c>
      <c r="AG3287" s="167">
        <v>0</v>
      </c>
      <c r="AH3287" s="43">
        <v>0</v>
      </c>
    </row>
    <row r="3288" spans="4:34">
      <c r="D3288" s="62">
        <v>2007</v>
      </c>
      <c r="E3288" s="62">
        <v>8</v>
      </c>
      <c r="F3288" s="62">
        <v>2008</v>
      </c>
      <c r="G3288" s="62">
        <v>2008</v>
      </c>
      <c r="H3288" s="167">
        <v>0</v>
      </c>
      <c r="I3288" s="167">
        <v>0</v>
      </c>
      <c r="J3288" s="167">
        <v>0</v>
      </c>
      <c r="K3288" s="167">
        <v>0</v>
      </c>
      <c r="L3288" s="167">
        <v>0</v>
      </c>
      <c r="M3288" s="167">
        <v>0</v>
      </c>
      <c r="N3288" s="167">
        <v>0</v>
      </c>
      <c r="O3288" s="167">
        <v>0</v>
      </c>
      <c r="P3288" s="167">
        <v>0</v>
      </c>
      <c r="Q3288" s="167">
        <v>0</v>
      </c>
      <c r="R3288" s="167">
        <v>0</v>
      </c>
      <c r="S3288" s="167">
        <v>0</v>
      </c>
      <c r="T3288" s="167">
        <v>0</v>
      </c>
      <c r="U3288" s="167">
        <v>0</v>
      </c>
      <c r="V3288" s="167">
        <v>0</v>
      </c>
      <c r="W3288" s="167">
        <v>0</v>
      </c>
      <c r="X3288" s="167">
        <v>0</v>
      </c>
      <c r="Y3288" s="167">
        <v>0</v>
      </c>
      <c r="Z3288" s="167">
        <v>0</v>
      </c>
      <c r="AA3288" s="167">
        <v>0</v>
      </c>
      <c r="AB3288" s="167">
        <v>0</v>
      </c>
      <c r="AC3288" s="167">
        <v>0</v>
      </c>
      <c r="AD3288" s="167">
        <v>0</v>
      </c>
      <c r="AE3288" s="167">
        <v>0</v>
      </c>
      <c r="AF3288" s="167">
        <v>0</v>
      </c>
      <c r="AG3288" s="167">
        <v>0</v>
      </c>
      <c r="AH3288" s="43">
        <v>0</v>
      </c>
    </row>
    <row r="3289" spans="4:34">
      <c r="D3289" s="62">
        <v>2007</v>
      </c>
      <c r="E3289" s="62">
        <v>9</v>
      </c>
      <c r="F3289" s="62">
        <v>2008</v>
      </c>
      <c r="G3289" s="62">
        <v>2008</v>
      </c>
      <c r="H3289" s="167">
        <v>0</v>
      </c>
      <c r="I3289" s="167">
        <v>0</v>
      </c>
      <c r="J3289" s="167">
        <v>0</v>
      </c>
      <c r="K3289" s="167">
        <v>0</v>
      </c>
      <c r="L3289" s="167">
        <v>0</v>
      </c>
      <c r="M3289" s="167">
        <v>0</v>
      </c>
      <c r="N3289" s="167">
        <v>0</v>
      </c>
      <c r="O3289" s="167">
        <v>0</v>
      </c>
      <c r="P3289" s="167">
        <v>0</v>
      </c>
      <c r="Q3289" s="167">
        <v>0</v>
      </c>
      <c r="R3289" s="167">
        <v>0</v>
      </c>
      <c r="S3289" s="167">
        <v>0</v>
      </c>
      <c r="T3289" s="167">
        <v>0</v>
      </c>
      <c r="U3289" s="167">
        <v>0</v>
      </c>
      <c r="V3289" s="167">
        <v>0</v>
      </c>
      <c r="W3289" s="167">
        <v>0</v>
      </c>
      <c r="X3289" s="167">
        <v>0</v>
      </c>
      <c r="Y3289" s="167">
        <v>0</v>
      </c>
      <c r="Z3289" s="167">
        <v>0</v>
      </c>
      <c r="AA3289" s="167">
        <v>0</v>
      </c>
      <c r="AB3289" s="167">
        <v>0</v>
      </c>
      <c r="AC3289" s="167">
        <v>0</v>
      </c>
      <c r="AD3289" s="167">
        <v>0</v>
      </c>
      <c r="AE3289" s="167">
        <v>0</v>
      </c>
      <c r="AF3289" s="167">
        <v>0</v>
      </c>
      <c r="AG3289" s="167">
        <v>0</v>
      </c>
      <c r="AH3289" s="43">
        <v>0</v>
      </c>
    </row>
    <row r="3290" spans="4:34">
      <c r="D3290" s="62">
        <v>2007</v>
      </c>
      <c r="E3290" s="62">
        <v>10</v>
      </c>
      <c r="F3290" s="62">
        <v>2008</v>
      </c>
      <c r="G3290" s="62">
        <v>2008</v>
      </c>
      <c r="H3290" s="167">
        <v>0</v>
      </c>
      <c r="I3290" s="167">
        <v>0</v>
      </c>
      <c r="J3290" s="167">
        <v>0</v>
      </c>
      <c r="K3290" s="167">
        <v>0</v>
      </c>
      <c r="L3290" s="167">
        <v>0</v>
      </c>
      <c r="M3290" s="167">
        <v>0</v>
      </c>
      <c r="N3290" s="167">
        <v>0</v>
      </c>
      <c r="O3290" s="167">
        <v>0</v>
      </c>
      <c r="P3290" s="167">
        <v>0</v>
      </c>
      <c r="Q3290" s="167">
        <v>0</v>
      </c>
      <c r="R3290" s="167">
        <v>0</v>
      </c>
      <c r="S3290" s="167">
        <v>0</v>
      </c>
      <c r="T3290" s="167">
        <v>0</v>
      </c>
      <c r="U3290" s="167">
        <v>0</v>
      </c>
      <c r="V3290" s="167">
        <v>0</v>
      </c>
      <c r="W3290" s="167">
        <v>0</v>
      </c>
      <c r="X3290" s="167">
        <v>0</v>
      </c>
      <c r="Y3290" s="167">
        <v>0</v>
      </c>
      <c r="Z3290" s="167">
        <v>0</v>
      </c>
      <c r="AA3290" s="167">
        <v>0</v>
      </c>
      <c r="AB3290" s="167">
        <v>0</v>
      </c>
      <c r="AC3290" s="167">
        <v>0</v>
      </c>
      <c r="AD3290" s="167">
        <v>0</v>
      </c>
      <c r="AE3290" s="167">
        <v>0</v>
      </c>
      <c r="AF3290" s="167">
        <v>0</v>
      </c>
      <c r="AG3290" s="167">
        <v>0</v>
      </c>
      <c r="AH3290" s="43">
        <v>0</v>
      </c>
    </row>
    <row r="3291" spans="4:34">
      <c r="D3291" s="62">
        <v>2007</v>
      </c>
      <c r="E3291" s="62">
        <v>11</v>
      </c>
      <c r="F3291" s="62">
        <v>2008</v>
      </c>
      <c r="G3291" s="62">
        <v>2008</v>
      </c>
      <c r="H3291" s="167">
        <v>0</v>
      </c>
      <c r="I3291" s="167">
        <v>0</v>
      </c>
      <c r="J3291" s="167">
        <v>0</v>
      </c>
      <c r="K3291" s="167">
        <v>0</v>
      </c>
      <c r="L3291" s="167">
        <v>0</v>
      </c>
      <c r="M3291" s="167">
        <v>0</v>
      </c>
      <c r="N3291" s="167">
        <v>0</v>
      </c>
      <c r="O3291" s="167">
        <v>0</v>
      </c>
      <c r="P3291" s="167">
        <v>0</v>
      </c>
      <c r="Q3291" s="167">
        <v>0</v>
      </c>
      <c r="R3291" s="167">
        <v>0</v>
      </c>
      <c r="S3291" s="167">
        <v>0</v>
      </c>
      <c r="T3291" s="167">
        <v>0</v>
      </c>
      <c r="U3291" s="167">
        <v>0</v>
      </c>
      <c r="V3291" s="167">
        <v>0</v>
      </c>
      <c r="W3291" s="167">
        <v>0</v>
      </c>
      <c r="X3291" s="167">
        <v>0</v>
      </c>
      <c r="Y3291" s="167">
        <v>0</v>
      </c>
      <c r="Z3291" s="167">
        <v>0</v>
      </c>
      <c r="AA3291" s="167">
        <v>0</v>
      </c>
      <c r="AB3291" s="167">
        <v>0</v>
      </c>
      <c r="AC3291" s="167">
        <v>0</v>
      </c>
      <c r="AD3291" s="167">
        <v>0</v>
      </c>
      <c r="AE3291" s="167">
        <v>0</v>
      </c>
      <c r="AF3291" s="167">
        <v>0</v>
      </c>
      <c r="AG3291" s="167">
        <v>0</v>
      </c>
      <c r="AH3291" s="43">
        <v>0</v>
      </c>
    </row>
    <row r="3292" spans="4:34">
      <c r="D3292" s="62">
        <v>2007</v>
      </c>
      <c r="E3292" s="62">
        <v>12</v>
      </c>
      <c r="F3292" s="62">
        <v>2008</v>
      </c>
      <c r="G3292" s="62">
        <v>2008</v>
      </c>
      <c r="H3292" s="167">
        <v>0</v>
      </c>
      <c r="I3292" s="167">
        <v>0</v>
      </c>
      <c r="J3292" s="167">
        <v>0</v>
      </c>
      <c r="K3292" s="167">
        <v>0</v>
      </c>
      <c r="L3292" s="167">
        <v>0</v>
      </c>
      <c r="M3292" s="167">
        <v>0</v>
      </c>
      <c r="N3292" s="167">
        <v>0</v>
      </c>
      <c r="O3292" s="167">
        <v>0</v>
      </c>
      <c r="P3292" s="167">
        <v>0</v>
      </c>
      <c r="Q3292" s="167">
        <v>0</v>
      </c>
      <c r="R3292" s="167">
        <v>0</v>
      </c>
      <c r="S3292" s="167">
        <v>0</v>
      </c>
      <c r="T3292" s="167">
        <v>0</v>
      </c>
      <c r="U3292" s="167">
        <v>0</v>
      </c>
      <c r="V3292" s="167">
        <v>0</v>
      </c>
      <c r="W3292" s="167">
        <v>0</v>
      </c>
      <c r="X3292" s="167">
        <v>0</v>
      </c>
      <c r="Y3292" s="167">
        <v>0</v>
      </c>
      <c r="Z3292" s="167">
        <v>0</v>
      </c>
      <c r="AA3292" s="167">
        <v>0</v>
      </c>
      <c r="AB3292" s="167">
        <v>0</v>
      </c>
      <c r="AC3292" s="167">
        <v>1886.7</v>
      </c>
      <c r="AD3292" s="167">
        <v>0</v>
      </c>
      <c r="AE3292" s="167">
        <v>0</v>
      </c>
      <c r="AF3292" s="167">
        <v>0</v>
      </c>
      <c r="AG3292" s="167">
        <v>0</v>
      </c>
      <c r="AH3292" s="43">
        <v>1886.7</v>
      </c>
    </row>
    <row r="3293" spans="4:34">
      <c r="D3293" s="62">
        <v>2008</v>
      </c>
      <c r="E3293" s="62">
        <v>1</v>
      </c>
      <c r="F3293" s="62">
        <v>2008</v>
      </c>
      <c r="G3293" s="62">
        <v>2008</v>
      </c>
      <c r="H3293" s="167">
        <v>0</v>
      </c>
      <c r="I3293" s="167">
        <v>0</v>
      </c>
      <c r="J3293" s="167">
        <v>0</v>
      </c>
      <c r="K3293" s="167">
        <v>0</v>
      </c>
      <c r="L3293" s="167">
        <v>0</v>
      </c>
      <c r="M3293" s="167">
        <v>0</v>
      </c>
      <c r="N3293" s="167">
        <v>0</v>
      </c>
      <c r="O3293" s="167">
        <v>0</v>
      </c>
      <c r="P3293" s="167">
        <v>0</v>
      </c>
      <c r="Q3293" s="167">
        <v>0</v>
      </c>
      <c r="R3293" s="167">
        <v>0</v>
      </c>
      <c r="S3293" s="167">
        <v>0</v>
      </c>
      <c r="T3293" s="167">
        <v>0</v>
      </c>
      <c r="U3293" s="167">
        <v>0</v>
      </c>
      <c r="V3293" s="167">
        <v>0</v>
      </c>
      <c r="W3293" s="167">
        <v>0</v>
      </c>
      <c r="X3293" s="167">
        <v>0</v>
      </c>
      <c r="Y3293" s="167">
        <v>0</v>
      </c>
      <c r="Z3293" s="167">
        <v>0</v>
      </c>
      <c r="AA3293" s="167">
        <v>0</v>
      </c>
      <c r="AB3293" s="167">
        <v>0</v>
      </c>
      <c r="AC3293" s="167">
        <v>0</v>
      </c>
      <c r="AD3293" s="167">
        <v>0</v>
      </c>
      <c r="AE3293" s="167">
        <v>0</v>
      </c>
      <c r="AF3293" s="167">
        <v>0</v>
      </c>
      <c r="AG3293" s="167">
        <v>0</v>
      </c>
      <c r="AH3293" s="43">
        <v>0</v>
      </c>
    </row>
    <row r="3294" spans="4:34">
      <c r="D3294" s="62">
        <v>2008</v>
      </c>
      <c r="E3294" s="62">
        <v>2</v>
      </c>
      <c r="F3294" s="62">
        <v>2008</v>
      </c>
      <c r="G3294" s="62">
        <v>2008</v>
      </c>
      <c r="H3294" s="167">
        <v>0</v>
      </c>
      <c r="I3294" s="167">
        <v>0</v>
      </c>
      <c r="J3294" s="167">
        <v>0</v>
      </c>
      <c r="K3294" s="167">
        <v>0</v>
      </c>
      <c r="L3294" s="167">
        <v>0</v>
      </c>
      <c r="M3294" s="167">
        <v>0</v>
      </c>
      <c r="N3294" s="167">
        <v>0</v>
      </c>
      <c r="O3294" s="167">
        <v>0</v>
      </c>
      <c r="P3294" s="167">
        <v>0</v>
      </c>
      <c r="Q3294" s="167">
        <v>0</v>
      </c>
      <c r="R3294" s="167">
        <v>0</v>
      </c>
      <c r="S3294" s="167">
        <v>0</v>
      </c>
      <c r="T3294" s="167">
        <v>0</v>
      </c>
      <c r="U3294" s="167">
        <v>0</v>
      </c>
      <c r="V3294" s="167">
        <v>0</v>
      </c>
      <c r="W3294" s="167">
        <v>0</v>
      </c>
      <c r="X3294" s="167">
        <v>0</v>
      </c>
      <c r="Y3294" s="167">
        <v>0</v>
      </c>
      <c r="Z3294" s="167">
        <v>0</v>
      </c>
      <c r="AA3294" s="167">
        <v>0</v>
      </c>
      <c r="AB3294" s="167">
        <v>0</v>
      </c>
      <c r="AC3294" s="167">
        <v>0</v>
      </c>
      <c r="AD3294" s="167">
        <v>0</v>
      </c>
      <c r="AE3294" s="167">
        <v>0</v>
      </c>
      <c r="AF3294" s="167">
        <v>0</v>
      </c>
      <c r="AG3294" s="167">
        <v>0</v>
      </c>
      <c r="AH3294" s="43">
        <v>0</v>
      </c>
    </row>
    <row r="3295" spans="4:34">
      <c r="D3295" s="62">
        <v>2008</v>
      </c>
      <c r="E3295" s="62">
        <v>3</v>
      </c>
      <c r="F3295" s="62">
        <v>2008</v>
      </c>
      <c r="G3295" s="62">
        <v>2008</v>
      </c>
      <c r="H3295" s="167">
        <v>0</v>
      </c>
      <c r="I3295" s="167">
        <v>0</v>
      </c>
      <c r="J3295" s="167">
        <v>0</v>
      </c>
      <c r="K3295" s="167">
        <v>0</v>
      </c>
      <c r="L3295" s="167">
        <v>0</v>
      </c>
      <c r="M3295" s="167">
        <v>0</v>
      </c>
      <c r="N3295" s="167">
        <v>0</v>
      </c>
      <c r="O3295" s="167">
        <v>0</v>
      </c>
      <c r="P3295" s="167">
        <v>0</v>
      </c>
      <c r="Q3295" s="167">
        <v>0</v>
      </c>
      <c r="R3295" s="167">
        <v>0</v>
      </c>
      <c r="S3295" s="167">
        <v>0</v>
      </c>
      <c r="T3295" s="167">
        <v>0</v>
      </c>
      <c r="U3295" s="167">
        <v>0</v>
      </c>
      <c r="V3295" s="167">
        <v>0</v>
      </c>
      <c r="W3295" s="167">
        <v>0</v>
      </c>
      <c r="X3295" s="167">
        <v>0</v>
      </c>
      <c r="Y3295" s="167">
        <v>0</v>
      </c>
      <c r="Z3295" s="167">
        <v>0</v>
      </c>
      <c r="AA3295" s="167">
        <v>0</v>
      </c>
      <c r="AB3295" s="167">
        <v>0</v>
      </c>
      <c r="AC3295" s="167">
        <v>0</v>
      </c>
      <c r="AD3295" s="167">
        <v>0</v>
      </c>
      <c r="AE3295" s="167">
        <v>0</v>
      </c>
      <c r="AF3295" s="167">
        <v>0</v>
      </c>
      <c r="AG3295" s="167">
        <v>0</v>
      </c>
      <c r="AH3295" s="43">
        <v>0</v>
      </c>
    </row>
    <row r="3296" spans="4:34">
      <c r="D3296" s="62">
        <v>2008</v>
      </c>
      <c r="E3296" s="62">
        <v>4</v>
      </c>
      <c r="F3296" s="62">
        <v>2008</v>
      </c>
      <c r="G3296" s="62">
        <v>2008</v>
      </c>
      <c r="H3296" s="167">
        <v>0</v>
      </c>
      <c r="I3296" s="167">
        <v>0</v>
      </c>
      <c r="J3296" s="167">
        <v>0</v>
      </c>
      <c r="K3296" s="167">
        <v>0</v>
      </c>
      <c r="L3296" s="167">
        <v>0</v>
      </c>
      <c r="M3296" s="167">
        <v>0</v>
      </c>
      <c r="N3296" s="167">
        <v>0</v>
      </c>
      <c r="O3296" s="167">
        <v>0</v>
      </c>
      <c r="P3296" s="167">
        <v>0</v>
      </c>
      <c r="Q3296" s="167">
        <v>0</v>
      </c>
      <c r="R3296" s="167">
        <v>0</v>
      </c>
      <c r="S3296" s="167">
        <v>0</v>
      </c>
      <c r="T3296" s="167">
        <v>0</v>
      </c>
      <c r="U3296" s="167">
        <v>0</v>
      </c>
      <c r="V3296" s="167">
        <v>0</v>
      </c>
      <c r="W3296" s="167">
        <v>0</v>
      </c>
      <c r="X3296" s="167">
        <v>0</v>
      </c>
      <c r="Y3296" s="167">
        <v>0</v>
      </c>
      <c r="Z3296" s="167">
        <v>0</v>
      </c>
      <c r="AA3296" s="167">
        <v>0</v>
      </c>
      <c r="AB3296" s="167">
        <v>0</v>
      </c>
      <c r="AC3296" s="167">
        <v>0</v>
      </c>
      <c r="AD3296" s="167">
        <v>0</v>
      </c>
      <c r="AE3296" s="167">
        <v>24000</v>
      </c>
      <c r="AF3296" s="167">
        <v>0</v>
      </c>
      <c r="AG3296" s="167">
        <v>0</v>
      </c>
      <c r="AH3296" s="43">
        <v>24000</v>
      </c>
    </row>
    <row r="3297" spans="1:34">
      <c r="D3297" s="62">
        <v>2008</v>
      </c>
      <c r="E3297" s="62">
        <v>5</v>
      </c>
      <c r="F3297" s="62">
        <v>2008</v>
      </c>
      <c r="G3297" s="62">
        <v>2009</v>
      </c>
      <c r="H3297" s="167">
        <v>0</v>
      </c>
      <c r="I3297" s="167">
        <v>0</v>
      </c>
      <c r="J3297" s="167">
        <v>0</v>
      </c>
      <c r="K3297" s="167">
        <v>0</v>
      </c>
      <c r="L3297" s="167">
        <v>0</v>
      </c>
      <c r="M3297" s="167">
        <v>0</v>
      </c>
      <c r="N3297" s="167">
        <v>0</v>
      </c>
      <c r="O3297" s="167">
        <v>0</v>
      </c>
      <c r="P3297" s="167">
        <v>0</v>
      </c>
      <c r="Q3297" s="167">
        <v>0</v>
      </c>
      <c r="R3297" s="167">
        <v>0</v>
      </c>
      <c r="S3297" s="167">
        <v>0</v>
      </c>
      <c r="T3297" s="167">
        <v>0</v>
      </c>
      <c r="U3297" s="167">
        <v>0</v>
      </c>
      <c r="V3297" s="167">
        <v>0</v>
      </c>
      <c r="W3297" s="167">
        <v>0</v>
      </c>
      <c r="X3297" s="167">
        <v>0</v>
      </c>
      <c r="Y3297" s="167">
        <v>0</v>
      </c>
      <c r="Z3297" s="167">
        <v>0</v>
      </c>
      <c r="AA3297" s="167">
        <v>0</v>
      </c>
      <c r="AB3297" s="167">
        <v>0</v>
      </c>
      <c r="AC3297" s="167">
        <v>0</v>
      </c>
      <c r="AD3297" s="167">
        <v>0</v>
      </c>
      <c r="AE3297" s="167">
        <v>1000</v>
      </c>
      <c r="AF3297" s="167">
        <v>0</v>
      </c>
      <c r="AG3297" s="167">
        <v>0</v>
      </c>
      <c r="AH3297" s="43">
        <v>1000</v>
      </c>
    </row>
    <row r="3298" spans="1:34">
      <c r="D3298" s="62">
        <v>2008</v>
      </c>
      <c r="E3298" s="62">
        <v>6</v>
      </c>
      <c r="F3298" s="62">
        <v>2008</v>
      </c>
      <c r="G3298" s="62">
        <v>2009</v>
      </c>
      <c r="H3298" s="167">
        <v>0</v>
      </c>
      <c r="I3298" s="167">
        <v>0</v>
      </c>
      <c r="J3298" s="167">
        <v>0</v>
      </c>
      <c r="K3298" s="167">
        <v>0</v>
      </c>
      <c r="L3298" s="167">
        <v>0</v>
      </c>
      <c r="M3298" s="167">
        <v>0</v>
      </c>
      <c r="N3298" s="167">
        <v>0</v>
      </c>
      <c r="O3298" s="167">
        <v>0</v>
      </c>
      <c r="P3298" s="167">
        <v>0</v>
      </c>
      <c r="Q3298" s="167">
        <v>0</v>
      </c>
      <c r="R3298" s="167">
        <v>0</v>
      </c>
      <c r="S3298" s="167">
        <v>0</v>
      </c>
      <c r="T3298" s="167">
        <v>0</v>
      </c>
      <c r="U3298" s="167">
        <v>0</v>
      </c>
      <c r="V3298" s="167">
        <v>0</v>
      </c>
      <c r="W3298" s="167">
        <v>0</v>
      </c>
      <c r="X3298" s="167">
        <v>0</v>
      </c>
      <c r="Y3298" s="167">
        <v>0</v>
      </c>
      <c r="Z3298" s="167">
        <v>0</v>
      </c>
      <c r="AA3298" s="167">
        <v>0</v>
      </c>
      <c r="AB3298" s="167">
        <v>0</v>
      </c>
      <c r="AC3298" s="167">
        <v>0</v>
      </c>
      <c r="AD3298" s="167">
        <v>0</v>
      </c>
      <c r="AE3298" s="167">
        <v>23316.1</v>
      </c>
      <c r="AF3298" s="167">
        <v>0</v>
      </c>
      <c r="AG3298" s="167">
        <v>0</v>
      </c>
      <c r="AH3298" s="43">
        <v>23316.1</v>
      </c>
    </row>
    <row r="3299" spans="1:34">
      <c r="D3299" s="62">
        <v>2008</v>
      </c>
      <c r="E3299" s="62">
        <v>7</v>
      </c>
      <c r="F3299" s="62">
        <v>2009</v>
      </c>
      <c r="G3299" s="62">
        <v>2009</v>
      </c>
      <c r="H3299" s="167">
        <v>0</v>
      </c>
      <c r="I3299" s="167">
        <v>0</v>
      </c>
      <c r="J3299" s="167">
        <v>0</v>
      </c>
      <c r="K3299" s="167">
        <v>0</v>
      </c>
      <c r="L3299" s="167">
        <v>0</v>
      </c>
      <c r="M3299" s="167">
        <v>0</v>
      </c>
      <c r="N3299" s="167">
        <v>0</v>
      </c>
      <c r="O3299" s="167">
        <v>0</v>
      </c>
      <c r="P3299" s="167">
        <v>0</v>
      </c>
      <c r="Q3299" s="167">
        <v>0</v>
      </c>
      <c r="R3299" s="167">
        <v>0</v>
      </c>
      <c r="S3299" s="167">
        <v>0</v>
      </c>
      <c r="T3299" s="167">
        <v>0</v>
      </c>
      <c r="U3299" s="167">
        <v>0</v>
      </c>
      <c r="V3299" s="167">
        <v>0</v>
      </c>
      <c r="W3299" s="167">
        <v>0</v>
      </c>
      <c r="X3299" s="167">
        <v>0</v>
      </c>
      <c r="Y3299" s="167">
        <v>0</v>
      </c>
      <c r="Z3299" s="167">
        <v>0</v>
      </c>
      <c r="AA3299" s="167">
        <v>0</v>
      </c>
      <c r="AB3299" s="167">
        <v>0</v>
      </c>
      <c r="AC3299" s="167">
        <v>0</v>
      </c>
      <c r="AD3299" s="167">
        <v>0</v>
      </c>
      <c r="AE3299" s="167">
        <v>0</v>
      </c>
      <c r="AF3299" s="167">
        <v>0</v>
      </c>
      <c r="AG3299" s="167">
        <v>0</v>
      </c>
      <c r="AH3299" s="43">
        <v>0</v>
      </c>
    </row>
    <row r="3300" spans="1:34">
      <c r="D3300" s="62">
        <v>2008</v>
      </c>
      <c r="E3300" s="62">
        <v>8</v>
      </c>
      <c r="F3300" s="62">
        <v>2009</v>
      </c>
      <c r="G3300" s="62">
        <v>2009</v>
      </c>
      <c r="H3300" s="167">
        <v>0</v>
      </c>
      <c r="I3300" s="167">
        <v>0</v>
      </c>
      <c r="J3300" s="167">
        <v>0</v>
      </c>
      <c r="K3300" s="167">
        <v>0</v>
      </c>
      <c r="L3300" s="167">
        <v>0</v>
      </c>
      <c r="M3300" s="167">
        <v>0</v>
      </c>
      <c r="N3300" s="167">
        <v>0</v>
      </c>
      <c r="O3300" s="167">
        <v>0</v>
      </c>
      <c r="P3300" s="167">
        <v>0</v>
      </c>
      <c r="Q3300" s="167">
        <v>0</v>
      </c>
      <c r="R3300" s="167">
        <v>0</v>
      </c>
      <c r="S3300" s="167">
        <v>0</v>
      </c>
      <c r="T3300" s="167">
        <v>0</v>
      </c>
      <c r="U3300" s="167">
        <v>0</v>
      </c>
      <c r="V3300" s="167">
        <v>0</v>
      </c>
      <c r="W3300" s="167">
        <v>0</v>
      </c>
      <c r="X3300" s="167">
        <v>0</v>
      </c>
      <c r="Y3300" s="167">
        <v>0</v>
      </c>
      <c r="Z3300" s="167">
        <v>0</v>
      </c>
      <c r="AA3300" s="167">
        <v>0</v>
      </c>
      <c r="AB3300" s="167">
        <v>0</v>
      </c>
      <c r="AC3300" s="167">
        <v>0</v>
      </c>
      <c r="AD3300" s="167">
        <v>0</v>
      </c>
      <c r="AE3300" s="167">
        <v>0</v>
      </c>
      <c r="AF3300" s="167">
        <v>0</v>
      </c>
      <c r="AG3300" s="167">
        <v>0</v>
      </c>
      <c r="AH3300" s="43">
        <v>0</v>
      </c>
    </row>
    <row r="3301" spans="1:34">
      <c r="D3301" s="62">
        <v>2008</v>
      </c>
      <c r="E3301" s="62">
        <v>9</v>
      </c>
      <c r="F3301" s="62">
        <v>2009</v>
      </c>
      <c r="G3301" s="62">
        <v>2009</v>
      </c>
      <c r="H3301" s="167">
        <v>0</v>
      </c>
      <c r="I3301" s="167">
        <v>0</v>
      </c>
      <c r="J3301" s="167">
        <v>0</v>
      </c>
      <c r="K3301" s="167">
        <v>0</v>
      </c>
      <c r="L3301" s="167">
        <v>0</v>
      </c>
      <c r="M3301" s="167">
        <v>0</v>
      </c>
      <c r="N3301" s="167">
        <v>0</v>
      </c>
      <c r="O3301" s="167">
        <v>0</v>
      </c>
      <c r="P3301" s="167">
        <v>0</v>
      </c>
      <c r="Q3301" s="167">
        <v>0</v>
      </c>
      <c r="R3301" s="167">
        <v>0</v>
      </c>
      <c r="S3301" s="167">
        <v>0</v>
      </c>
      <c r="T3301" s="167">
        <v>0</v>
      </c>
      <c r="U3301" s="167">
        <v>0</v>
      </c>
      <c r="V3301" s="167">
        <v>0</v>
      </c>
      <c r="W3301" s="167">
        <v>0</v>
      </c>
      <c r="X3301" s="167">
        <v>0</v>
      </c>
      <c r="Y3301" s="167">
        <v>0</v>
      </c>
      <c r="Z3301" s="167">
        <v>0</v>
      </c>
      <c r="AA3301" s="167">
        <v>0</v>
      </c>
      <c r="AB3301" s="167">
        <v>0</v>
      </c>
      <c r="AC3301" s="167">
        <v>0</v>
      </c>
      <c r="AD3301" s="167">
        <v>0</v>
      </c>
      <c r="AE3301" s="167">
        <v>0</v>
      </c>
      <c r="AF3301" s="167">
        <v>0</v>
      </c>
      <c r="AG3301" s="167">
        <v>0</v>
      </c>
      <c r="AH3301" s="43">
        <v>0</v>
      </c>
    </row>
    <row r="3302" spans="1:34">
      <c r="D3302" s="62">
        <v>2008</v>
      </c>
      <c r="E3302" s="62">
        <v>10</v>
      </c>
      <c r="F3302" s="62">
        <v>2009</v>
      </c>
      <c r="G3302" s="62">
        <v>2009</v>
      </c>
      <c r="H3302" s="167">
        <v>0</v>
      </c>
      <c r="I3302" s="167">
        <v>0</v>
      </c>
      <c r="J3302" s="167">
        <v>0</v>
      </c>
      <c r="K3302" s="167">
        <v>0</v>
      </c>
      <c r="L3302" s="167">
        <v>0</v>
      </c>
      <c r="M3302" s="167">
        <v>0</v>
      </c>
      <c r="N3302" s="167">
        <v>0</v>
      </c>
      <c r="O3302" s="167">
        <v>0</v>
      </c>
      <c r="P3302" s="167">
        <v>0</v>
      </c>
      <c r="Q3302" s="167">
        <v>0</v>
      </c>
      <c r="R3302" s="167">
        <v>0</v>
      </c>
      <c r="S3302" s="167">
        <v>0</v>
      </c>
      <c r="T3302" s="167">
        <v>0</v>
      </c>
      <c r="U3302" s="167">
        <v>0</v>
      </c>
      <c r="V3302" s="167">
        <v>0</v>
      </c>
      <c r="W3302" s="167">
        <v>0</v>
      </c>
      <c r="X3302" s="167">
        <v>0</v>
      </c>
      <c r="Y3302" s="167">
        <v>0</v>
      </c>
      <c r="Z3302" s="167">
        <v>0</v>
      </c>
      <c r="AA3302" s="167">
        <v>0</v>
      </c>
      <c r="AB3302" s="167">
        <v>0</v>
      </c>
      <c r="AC3302" s="167">
        <v>0</v>
      </c>
      <c r="AD3302" s="167">
        <v>0</v>
      </c>
      <c r="AE3302" s="167">
        <v>0</v>
      </c>
      <c r="AF3302" s="167">
        <v>0</v>
      </c>
      <c r="AG3302" s="167">
        <v>0</v>
      </c>
      <c r="AH3302" s="43">
        <v>0</v>
      </c>
    </row>
    <row r="3303" spans="1:34">
      <c r="D3303" s="62">
        <v>2008</v>
      </c>
      <c r="E3303" s="62">
        <v>11</v>
      </c>
      <c r="F3303" s="62">
        <v>2009</v>
      </c>
      <c r="G3303" s="62">
        <v>2009</v>
      </c>
      <c r="H3303" s="167">
        <v>0</v>
      </c>
      <c r="I3303" s="167">
        <v>0</v>
      </c>
      <c r="J3303" s="167">
        <v>0</v>
      </c>
      <c r="K3303" s="167">
        <v>0</v>
      </c>
      <c r="L3303" s="167">
        <v>0</v>
      </c>
      <c r="M3303" s="167">
        <v>0</v>
      </c>
      <c r="N3303" s="167">
        <v>0</v>
      </c>
      <c r="O3303" s="167">
        <v>0</v>
      </c>
      <c r="P3303" s="167">
        <v>0</v>
      </c>
      <c r="Q3303" s="167">
        <v>0</v>
      </c>
      <c r="R3303" s="167">
        <v>0</v>
      </c>
      <c r="S3303" s="167">
        <v>0</v>
      </c>
      <c r="T3303" s="167">
        <v>0</v>
      </c>
      <c r="U3303" s="167">
        <v>0</v>
      </c>
      <c r="V3303" s="167">
        <v>0</v>
      </c>
      <c r="W3303" s="167">
        <v>0</v>
      </c>
      <c r="X3303" s="167">
        <v>0</v>
      </c>
      <c r="Y3303" s="167">
        <v>0</v>
      </c>
      <c r="Z3303" s="167">
        <v>0</v>
      </c>
      <c r="AA3303" s="167">
        <v>0</v>
      </c>
      <c r="AB3303" s="167">
        <v>0</v>
      </c>
      <c r="AC3303" s="167">
        <v>0</v>
      </c>
      <c r="AD3303" s="167">
        <v>0</v>
      </c>
      <c r="AE3303" s="167">
        <v>0</v>
      </c>
      <c r="AF3303" s="167">
        <v>0</v>
      </c>
      <c r="AG3303" s="167">
        <v>0</v>
      </c>
      <c r="AH3303" s="43">
        <v>0</v>
      </c>
    </row>
    <row r="3304" spans="1:34">
      <c r="D3304" s="62">
        <v>2008</v>
      </c>
      <c r="E3304" s="62">
        <v>12</v>
      </c>
      <c r="F3304" s="62">
        <v>2009</v>
      </c>
      <c r="G3304" s="62">
        <v>2009</v>
      </c>
      <c r="H3304" s="167">
        <v>0</v>
      </c>
      <c r="I3304" s="167">
        <v>0</v>
      </c>
      <c r="J3304" s="167">
        <v>0</v>
      </c>
      <c r="K3304" s="167">
        <v>0</v>
      </c>
      <c r="L3304" s="167">
        <v>0</v>
      </c>
      <c r="M3304" s="167">
        <v>0</v>
      </c>
      <c r="N3304" s="167">
        <v>0</v>
      </c>
      <c r="O3304" s="167">
        <v>0</v>
      </c>
      <c r="P3304" s="167">
        <v>0</v>
      </c>
      <c r="Q3304" s="167">
        <v>0</v>
      </c>
      <c r="R3304" s="167">
        <v>0</v>
      </c>
      <c r="S3304" s="167">
        <v>0</v>
      </c>
      <c r="T3304" s="167">
        <v>0</v>
      </c>
      <c r="U3304" s="167">
        <v>0</v>
      </c>
      <c r="V3304" s="167">
        <v>0</v>
      </c>
      <c r="W3304" s="167">
        <v>0</v>
      </c>
      <c r="X3304" s="167">
        <v>0</v>
      </c>
      <c r="Y3304" s="167">
        <v>0</v>
      </c>
      <c r="Z3304" s="167">
        <v>0</v>
      </c>
      <c r="AA3304" s="167">
        <v>0</v>
      </c>
      <c r="AB3304" s="167">
        <v>0</v>
      </c>
      <c r="AC3304" s="167">
        <v>0</v>
      </c>
      <c r="AD3304" s="167">
        <v>0</v>
      </c>
      <c r="AE3304" s="167">
        <v>0</v>
      </c>
      <c r="AF3304" s="167">
        <v>0</v>
      </c>
      <c r="AG3304" s="167">
        <v>0</v>
      </c>
      <c r="AH3304" s="43">
        <v>0</v>
      </c>
    </row>
    <row r="3305" spans="1:34">
      <c r="A3305" s="52">
        <v>0</v>
      </c>
      <c r="D3305" s="62">
        <v>2009</v>
      </c>
      <c r="E3305" s="62">
        <v>1</v>
      </c>
      <c r="F3305" s="62">
        <v>2009</v>
      </c>
      <c r="G3305" s="62">
        <v>2009</v>
      </c>
      <c r="H3305" s="167">
        <v>0</v>
      </c>
      <c r="I3305" s="167">
        <v>0</v>
      </c>
      <c r="J3305" s="167">
        <v>0</v>
      </c>
      <c r="K3305" s="167">
        <v>0</v>
      </c>
      <c r="L3305" s="167">
        <v>0</v>
      </c>
      <c r="M3305" s="167">
        <v>0</v>
      </c>
      <c r="N3305" s="167">
        <v>0</v>
      </c>
      <c r="O3305" s="167">
        <v>0</v>
      </c>
      <c r="P3305" s="167">
        <v>0</v>
      </c>
      <c r="Q3305" s="167">
        <v>0</v>
      </c>
      <c r="R3305" s="167">
        <v>0</v>
      </c>
      <c r="S3305" s="167">
        <v>0</v>
      </c>
      <c r="T3305" s="167">
        <v>0</v>
      </c>
      <c r="U3305" s="167">
        <v>0</v>
      </c>
      <c r="V3305" s="167">
        <v>0</v>
      </c>
      <c r="W3305" s="167">
        <v>0</v>
      </c>
      <c r="X3305" s="167">
        <v>0</v>
      </c>
      <c r="Y3305" s="167">
        <v>0</v>
      </c>
      <c r="Z3305" s="167">
        <v>0</v>
      </c>
      <c r="AA3305" s="167">
        <v>0</v>
      </c>
      <c r="AB3305" s="167">
        <v>0</v>
      </c>
      <c r="AC3305" s="167">
        <v>0</v>
      </c>
      <c r="AD3305" s="167">
        <v>0</v>
      </c>
      <c r="AE3305" s="167">
        <v>0</v>
      </c>
      <c r="AF3305" s="167">
        <v>0</v>
      </c>
      <c r="AG3305" s="167">
        <v>0</v>
      </c>
      <c r="AH3305" s="43">
        <v>0</v>
      </c>
    </row>
    <row r="3306" spans="1:34">
      <c r="A3306" s="52">
        <v>0</v>
      </c>
      <c r="D3306" s="62">
        <v>2009</v>
      </c>
      <c r="E3306" s="62">
        <v>2</v>
      </c>
      <c r="F3306" s="62">
        <v>2009</v>
      </c>
      <c r="G3306" s="62">
        <v>2009</v>
      </c>
      <c r="H3306" s="167">
        <v>0</v>
      </c>
      <c r="I3306" s="167">
        <v>0</v>
      </c>
      <c r="J3306" s="167">
        <v>0</v>
      </c>
      <c r="K3306" s="167">
        <v>0</v>
      </c>
      <c r="L3306" s="167">
        <v>0</v>
      </c>
      <c r="M3306" s="167">
        <v>0</v>
      </c>
      <c r="N3306" s="167">
        <v>0</v>
      </c>
      <c r="O3306" s="167">
        <v>0</v>
      </c>
      <c r="P3306" s="167">
        <v>0</v>
      </c>
      <c r="Q3306" s="167">
        <v>0</v>
      </c>
      <c r="R3306" s="167">
        <v>0</v>
      </c>
      <c r="S3306" s="167">
        <v>0</v>
      </c>
      <c r="T3306" s="167">
        <v>0</v>
      </c>
      <c r="U3306" s="167">
        <v>0</v>
      </c>
      <c r="V3306" s="167">
        <v>0</v>
      </c>
      <c r="W3306" s="167">
        <v>0</v>
      </c>
      <c r="X3306" s="167">
        <v>0</v>
      </c>
      <c r="Y3306" s="167">
        <v>0</v>
      </c>
      <c r="Z3306" s="167">
        <v>0</v>
      </c>
      <c r="AA3306" s="167">
        <v>0</v>
      </c>
      <c r="AB3306" s="167">
        <v>0</v>
      </c>
      <c r="AC3306" s="167">
        <v>0</v>
      </c>
      <c r="AD3306" s="167">
        <v>0</v>
      </c>
      <c r="AE3306" s="167">
        <v>0</v>
      </c>
      <c r="AF3306" s="167">
        <v>0</v>
      </c>
      <c r="AG3306" s="167">
        <v>0</v>
      </c>
      <c r="AH3306" s="43">
        <v>0</v>
      </c>
    </row>
    <row r="3307" spans="1:34">
      <c r="A3307" s="52">
        <v>0</v>
      </c>
      <c r="D3307" s="62">
        <v>2009</v>
      </c>
      <c r="E3307" s="62">
        <v>3</v>
      </c>
      <c r="F3307" s="62">
        <v>2009</v>
      </c>
      <c r="G3307" s="62">
        <v>2009</v>
      </c>
      <c r="H3307" s="167">
        <v>0</v>
      </c>
      <c r="I3307" s="167">
        <v>0</v>
      </c>
      <c r="J3307" s="167">
        <v>0</v>
      </c>
      <c r="K3307" s="167">
        <v>0</v>
      </c>
      <c r="L3307" s="167">
        <v>0</v>
      </c>
      <c r="M3307" s="167">
        <v>0</v>
      </c>
      <c r="N3307" s="167">
        <v>0</v>
      </c>
      <c r="O3307" s="167">
        <v>0</v>
      </c>
      <c r="P3307" s="167">
        <v>0</v>
      </c>
      <c r="Q3307" s="167">
        <v>0</v>
      </c>
      <c r="R3307" s="167">
        <v>0</v>
      </c>
      <c r="S3307" s="167">
        <v>0</v>
      </c>
      <c r="T3307" s="167">
        <v>0</v>
      </c>
      <c r="U3307" s="167">
        <v>0</v>
      </c>
      <c r="V3307" s="167">
        <v>0</v>
      </c>
      <c r="W3307" s="167">
        <v>0</v>
      </c>
      <c r="X3307" s="167">
        <v>0</v>
      </c>
      <c r="Y3307" s="167">
        <v>0</v>
      </c>
      <c r="Z3307" s="167">
        <v>0</v>
      </c>
      <c r="AA3307" s="167">
        <v>0</v>
      </c>
      <c r="AB3307" s="167">
        <v>0</v>
      </c>
      <c r="AC3307" s="167">
        <v>0</v>
      </c>
      <c r="AD3307" s="167">
        <v>0</v>
      </c>
      <c r="AE3307" s="167">
        <v>0</v>
      </c>
      <c r="AF3307" s="167">
        <v>0</v>
      </c>
      <c r="AG3307" s="167">
        <v>0</v>
      </c>
      <c r="AH3307" s="43">
        <v>0</v>
      </c>
    </row>
    <row r="3308" spans="1:34">
      <c r="A3308" s="52">
        <v>0</v>
      </c>
      <c r="D3308" s="62">
        <v>2009</v>
      </c>
      <c r="E3308" s="62">
        <v>4</v>
      </c>
      <c r="F3308" s="62">
        <v>2009</v>
      </c>
      <c r="G3308" s="62">
        <v>2009</v>
      </c>
      <c r="H3308" s="167">
        <v>0</v>
      </c>
      <c r="I3308" s="167">
        <v>0</v>
      </c>
      <c r="J3308" s="167">
        <v>0</v>
      </c>
      <c r="K3308" s="167">
        <v>0</v>
      </c>
      <c r="L3308" s="167">
        <v>0</v>
      </c>
      <c r="M3308" s="167">
        <v>0</v>
      </c>
      <c r="N3308" s="167">
        <v>0</v>
      </c>
      <c r="O3308" s="167">
        <v>0</v>
      </c>
      <c r="P3308" s="167">
        <v>0</v>
      </c>
      <c r="Q3308" s="167">
        <v>0</v>
      </c>
      <c r="R3308" s="167">
        <v>0</v>
      </c>
      <c r="S3308" s="167">
        <v>0</v>
      </c>
      <c r="T3308" s="167">
        <v>0</v>
      </c>
      <c r="U3308" s="167">
        <v>0</v>
      </c>
      <c r="V3308" s="167">
        <v>0</v>
      </c>
      <c r="W3308" s="167">
        <v>0</v>
      </c>
      <c r="X3308" s="167">
        <v>0</v>
      </c>
      <c r="Y3308" s="167">
        <v>0</v>
      </c>
      <c r="Z3308" s="167">
        <v>0</v>
      </c>
      <c r="AA3308" s="167">
        <v>0</v>
      </c>
      <c r="AB3308" s="167">
        <v>0</v>
      </c>
      <c r="AC3308" s="167">
        <v>0</v>
      </c>
      <c r="AD3308" s="167">
        <v>0</v>
      </c>
      <c r="AE3308" s="167">
        <v>0</v>
      </c>
      <c r="AF3308" s="167">
        <v>0</v>
      </c>
      <c r="AG3308" s="167">
        <v>0</v>
      </c>
      <c r="AH3308" s="43">
        <v>0</v>
      </c>
    </row>
    <row r="3309" spans="1:34">
      <c r="A3309" s="52">
        <v>0</v>
      </c>
      <c r="D3309" s="62">
        <v>2009</v>
      </c>
      <c r="E3309" s="62">
        <v>5</v>
      </c>
      <c r="F3309" s="62">
        <v>2009</v>
      </c>
      <c r="G3309" s="62">
        <v>2010</v>
      </c>
      <c r="H3309" s="167">
        <v>0</v>
      </c>
      <c r="I3309" s="167">
        <v>0</v>
      </c>
      <c r="J3309" s="167">
        <v>0</v>
      </c>
      <c r="K3309" s="167">
        <v>0</v>
      </c>
      <c r="L3309" s="167">
        <v>0</v>
      </c>
      <c r="M3309" s="167">
        <v>0</v>
      </c>
      <c r="N3309" s="167">
        <v>0</v>
      </c>
      <c r="O3309" s="167">
        <v>0</v>
      </c>
      <c r="P3309" s="167">
        <v>0</v>
      </c>
      <c r="Q3309" s="167">
        <v>0</v>
      </c>
      <c r="R3309" s="167">
        <v>0</v>
      </c>
      <c r="S3309" s="167">
        <v>0</v>
      </c>
      <c r="T3309" s="167">
        <v>0</v>
      </c>
      <c r="U3309" s="167">
        <v>0</v>
      </c>
      <c r="V3309" s="167">
        <v>0</v>
      </c>
      <c r="W3309" s="167">
        <v>0</v>
      </c>
      <c r="X3309" s="167">
        <v>0</v>
      </c>
      <c r="Y3309" s="167">
        <v>0</v>
      </c>
      <c r="Z3309" s="167">
        <v>0</v>
      </c>
      <c r="AA3309" s="167">
        <v>0</v>
      </c>
      <c r="AB3309" s="167">
        <v>0</v>
      </c>
      <c r="AC3309" s="167">
        <v>0</v>
      </c>
      <c r="AD3309" s="167">
        <v>0</v>
      </c>
      <c r="AE3309" s="167">
        <v>0</v>
      </c>
      <c r="AF3309" s="167">
        <v>0</v>
      </c>
      <c r="AG3309" s="167">
        <v>0</v>
      </c>
      <c r="AH3309" s="43">
        <v>0</v>
      </c>
    </row>
    <row r="3310" spans="1:34">
      <c r="A3310" s="52">
        <v>0</v>
      </c>
      <c r="D3310" s="62">
        <v>2009</v>
      </c>
      <c r="E3310" s="62">
        <v>6</v>
      </c>
      <c r="F3310" s="62">
        <v>2009</v>
      </c>
      <c r="G3310" s="62">
        <v>2010</v>
      </c>
      <c r="H3310" s="167">
        <v>0</v>
      </c>
      <c r="I3310" s="167">
        <v>0</v>
      </c>
      <c r="J3310" s="167">
        <v>0</v>
      </c>
      <c r="K3310" s="167">
        <v>0</v>
      </c>
      <c r="L3310" s="167">
        <v>0</v>
      </c>
      <c r="M3310" s="167">
        <v>0</v>
      </c>
      <c r="N3310" s="167">
        <v>0</v>
      </c>
      <c r="O3310" s="167">
        <v>0</v>
      </c>
      <c r="P3310" s="167">
        <v>0</v>
      </c>
      <c r="Q3310" s="167">
        <v>0</v>
      </c>
      <c r="R3310" s="167">
        <v>0</v>
      </c>
      <c r="S3310" s="167">
        <v>0</v>
      </c>
      <c r="T3310" s="167">
        <v>0</v>
      </c>
      <c r="U3310" s="167">
        <v>0</v>
      </c>
      <c r="V3310" s="167">
        <v>0</v>
      </c>
      <c r="W3310" s="167">
        <v>0</v>
      </c>
      <c r="X3310" s="167">
        <v>0</v>
      </c>
      <c r="Y3310" s="167">
        <v>0</v>
      </c>
      <c r="Z3310" s="167">
        <v>0</v>
      </c>
      <c r="AA3310" s="167">
        <v>0</v>
      </c>
      <c r="AB3310" s="167">
        <v>0</v>
      </c>
      <c r="AC3310" s="167">
        <v>13388.1</v>
      </c>
      <c r="AD3310" s="167">
        <v>0</v>
      </c>
      <c r="AE3310" s="167">
        <v>0</v>
      </c>
      <c r="AF3310" s="167">
        <v>0</v>
      </c>
      <c r="AG3310" s="167">
        <v>0</v>
      </c>
      <c r="AH3310" s="43">
        <v>13388.1</v>
      </c>
    </row>
    <row r="3311" spans="1:34">
      <c r="A3311" s="52">
        <v>0</v>
      </c>
      <c r="D3311" s="62">
        <v>2009</v>
      </c>
      <c r="E3311" s="62">
        <v>7</v>
      </c>
      <c r="F3311" s="62">
        <v>2010</v>
      </c>
      <c r="G3311" s="62">
        <v>2010</v>
      </c>
      <c r="H3311" s="167">
        <v>0</v>
      </c>
      <c r="I3311" s="167">
        <v>0</v>
      </c>
      <c r="J3311" s="167">
        <v>0</v>
      </c>
      <c r="K3311" s="167">
        <v>0</v>
      </c>
      <c r="L3311" s="167">
        <v>0</v>
      </c>
      <c r="M3311" s="167">
        <v>0</v>
      </c>
      <c r="N3311" s="167">
        <v>0</v>
      </c>
      <c r="O3311" s="167">
        <v>0</v>
      </c>
      <c r="P3311" s="167">
        <v>0</v>
      </c>
      <c r="Q3311" s="167">
        <v>0</v>
      </c>
      <c r="R3311" s="167">
        <v>0</v>
      </c>
      <c r="S3311" s="167">
        <v>0</v>
      </c>
      <c r="T3311" s="167">
        <v>0</v>
      </c>
      <c r="U3311" s="167">
        <v>0</v>
      </c>
      <c r="V3311" s="167">
        <v>0</v>
      </c>
      <c r="W3311" s="167">
        <v>0</v>
      </c>
      <c r="X3311" s="167">
        <v>0</v>
      </c>
      <c r="Y3311" s="167">
        <v>0</v>
      </c>
      <c r="Z3311" s="167">
        <v>0</v>
      </c>
      <c r="AA3311" s="167">
        <v>0</v>
      </c>
      <c r="AB3311" s="167">
        <v>0</v>
      </c>
      <c r="AC3311" s="167">
        <v>0</v>
      </c>
      <c r="AD3311" s="167">
        <v>0</v>
      </c>
      <c r="AE3311" s="167">
        <v>0</v>
      </c>
      <c r="AF3311" s="167">
        <v>0</v>
      </c>
      <c r="AG3311" s="167">
        <v>0</v>
      </c>
      <c r="AH3311" s="43">
        <v>0</v>
      </c>
    </row>
    <row r="3312" spans="1:34">
      <c r="A3312" s="52">
        <v>0</v>
      </c>
      <c r="D3312" s="62">
        <v>2009</v>
      </c>
      <c r="E3312" s="62">
        <v>8</v>
      </c>
      <c r="F3312" s="62">
        <v>2010</v>
      </c>
      <c r="G3312" s="62">
        <v>2010</v>
      </c>
      <c r="H3312" s="167">
        <v>0</v>
      </c>
      <c r="I3312" s="167">
        <v>0</v>
      </c>
      <c r="J3312" s="167">
        <v>0</v>
      </c>
      <c r="K3312" s="167">
        <v>0</v>
      </c>
      <c r="L3312" s="167">
        <v>0</v>
      </c>
      <c r="M3312" s="167">
        <v>0</v>
      </c>
      <c r="N3312" s="167">
        <v>0</v>
      </c>
      <c r="O3312" s="167">
        <v>0</v>
      </c>
      <c r="P3312" s="167">
        <v>0</v>
      </c>
      <c r="Q3312" s="167">
        <v>0</v>
      </c>
      <c r="R3312" s="167">
        <v>0</v>
      </c>
      <c r="S3312" s="167">
        <v>0</v>
      </c>
      <c r="T3312" s="167">
        <v>0</v>
      </c>
      <c r="U3312" s="167">
        <v>0</v>
      </c>
      <c r="V3312" s="167">
        <v>0</v>
      </c>
      <c r="W3312" s="167">
        <v>0</v>
      </c>
      <c r="X3312" s="167">
        <v>0</v>
      </c>
      <c r="Y3312" s="167">
        <v>0</v>
      </c>
      <c r="Z3312" s="167">
        <v>0</v>
      </c>
      <c r="AA3312" s="167">
        <v>0</v>
      </c>
      <c r="AB3312" s="167">
        <v>0</v>
      </c>
      <c r="AC3312" s="167">
        <v>0</v>
      </c>
      <c r="AD3312" s="167">
        <v>0</v>
      </c>
      <c r="AE3312" s="167">
        <v>0</v>
      </c>
      <c r="AF3312" s="167">
        <v>0</v>
      </c>
      <c r="AG3312" s="167">
        <v>0</v>
      </c>
      <c r="AH3312" s="43">
        <v>0</v>
      </c>
    </row>
    <row r="3313" spans="1:34">
      <c r="A3313" s="52">
        <v>0</v>
      </c>
      <c r="D3313" s="62">
        <v>2009</v>
      </c>
      <c r="E3313" s="62">
        <v>9</v>
      </c>
      <c r="F3313" s="62">
        <v>2010</v>
      </c>
      <c r="G3313" s="62">
        <v>2010</v>
      </c>
      <c r="H3313" s="167">
        <v>0</v>
      </c>
      <c r="I3313" s="167">
        <v>0</v>
      </c>
      <c r="J3313" s="167">
        <v>0</v>
      </c>
      <c r="K3313" s="167">
        <v>0</v>
      </c>
      <c r="L3313" s="167">
        <v>0</v>
      </c>
      <c r="M3313" s="167">
        <v>0</v>
      </c>
      <c r="N3313" s="167">
        <v>0</v>
      </c>
      <c r="O3313" s="167">
        <v>0</v>
      </c>
      <c r="P3313" s="167">
        <v>0</v>
      </c>
      <c r="Q3313" s="167">
        <v>0</v>
      </c>
      <c r="R3313" s="167">
        <v>0</v>
      </c>
      <c r="S3313" s="167">
        <v>0</v>
      </c>
      <c r="T3313" s="167">
        <v>0</v>
      </c>
      <c r="U3313" s="167">
        <v>0</v>
      </c>
      <c r="V3313" s="167">
        <v>0</v>
      </c>
      <c r="W3313" s="167">
        <v>0</v>
      </c>
      <c r="X3313" s="167">
        <v>0</v>
      </c>
      <c r="Y3313" s="167">
        <v>0</v>
      </c>
      <c r="Z3313" s="167">
        <v>0</v>
      </c>
      <c r="AA3313" s="167">
        <v>0</v>
      </c>
      <c r="AB3313" s="167">
        <v>0</v>
      </c>
      <c r="AC3313" s="167">
        <v>0</v>
      </c>
      <c r="AD3313" s="167">
        <v>0</v>
      </c>
      <c r="AE3313" s="167">
        <v>0</v>
      </c>
      <c r="AF3313" s="167">
        <v>0</v>
      </c>
      <c r="AG3313" s="167">
        <v>0</v>
      </c>
      <c r="AH3313" s="43">
        <v>0</v>
      </c>
    </row>
    <row r="3314" spans="1:34">
      <c r="A3314" s="52">
        <v>0</v>
      </c>
      <c r="D3314" s="62">
        <v>2009</v>
      </c>
      <c r="E3314" s="62">
        <v>10</v>
      </c>
      <c r="F3314" s="62">
        <v>2010</v>
      </c>
      <c r="G3314" s="62">
        <v>2010</v>
      </c>
      <c r="H3314" s="167">
        <v>0</v>
      </c>
      <c r="I3314" s="167">
        <v>0</v>
      </c>
      <c r="J3314" s="167">
        <v>0</v>
      </c>
      <c r="K3314" s="167">
        <v>0</v>
      </c>
      <c r="L3314" s="167">
        <v>0</v>
      </c>
      <c r="M3314" s="167">
        <v>0</v>
      </c>
      <c r="N3314" s="167">
        <v>0</v>
      </c>
      <c r="O3314" s="167">
        <v>0</v>
      </c>
      <c r="P3314" s="167">
        <v>0</v>
      </c>
      <c r="Q3314" s="167">
        <v>0</v>
      </c>
      <c r="R3314" s="167">
        <v>0</v>
      </c>
      <c r="S3314" s="167">
        <v>0</v>
      </c>
      <c r="T3314" s="167">
        <v>0</v>
      </c>
      <c r="U3314" s="167">
        <v>0</v>
      </c>
      <c r="V3314" s="167">
        <v>0</v>
      </c>
      <c r="W3314" s="167">
        <v>0</v>
      </c>
      <c r="X3314" s="167">
        <v>0</v>
      </c>
      <c r="Y3314" s="167">
        <v>0</v>
      </c>
      <c r="Z3314" s="167">
        <v>0</v>
      </c>
      <c r="AA3314" s="167">
        <v>0</v>
      </c>
      <c r="AB3314" s="167">
        <v>0</v>
      </c>
      <c r="AC3314" s="167">
        <v>0</v>
      </c>
      <c r="AD3314" s="167">
        <v>0</v>
      </c>
      <c r="AE3314" s="167">
        <v>0</v>
      </c>
      <c r="AF3314" s="167">
        <v>0</v>
      </c>
      <c r="AG3314" s="167">
        <v>0</v>
      </c>
      <c r="AH3314" s="43">
        <v>0</v>
      </c>
    </row>
    <row r="3315" spans="1:34">
      <c r="A3315" s="52">
        <v>0</v>
      </c>
      <c r="D3315" s="62">
        <v>2009</v>
      </c>
      <c r="E3315" s="62">
        <v>11</v>
      </c>
      <c r="F3315" s="62">
        <v>2010</v>
      </c>
      <c r="G3315" s="62">
        <v>2010</v>
      </c>
      <c r="H3315" s="167">
        <v>0</v>
      </c>
      <c r="I3315" s="167">
        <v>0</v>
      </c>
      <c r="J3315" s="167">
        <v>0</v>
      </c>
      <c r="K3315" s="167">
        <v>0</v>
      </c>
      <c r="L3315" s="167">
        <v>0</v>
      </c>
      <c r="M3315" s="167">
        <v>0</v>
      </c>
      <c r="N3315" s="167">
        <v>0</v>
      </c>
      <c r="O3315" s="167">
        <v>0</v>
      </c>
      <c r="P3315" s="167">
        <v>0</v>
      </c>
      <c r="Q3315" s="167">
        <v>0</v>
      </c>
      <c r="R3315" s="167">
        <v>0</v>
      </c>
      <c r="S3315" s="167">
        <v>0</v>
      </c>
      <c r="T3315" s="167">
        <v>0</v>
      </c>
      <c r="U3315" s="167">
        <v>0</v>
      </c>
      <c r="V3315" s="167">
        <v>0</v>
      </c>
      <c r="W3315" s="167">
        <v>0</v>
      </c>
      <c r="X3315" s="167">
        <v>0</v>
      </c>
      <c r="Y3315" s="167">
        <v>0</v>
      </c>
      <c r="Z3315" s="167">
        <v>0</v>
      </c>
      <c r="AA3315" s="167">
        <v>0</v>
      </c>
      <c r="AB3315" s="167">
        <v>0</v>
      </c>
      <c r="AC3315" s="167">
        <v>0</v>
      </c>
      <c r="AD3315" s="167">
        <v>0</v>
      </c>
      <c r="AE3315" s="167">
        <v>0</v>
      </c>
      <c r="AF3315" s="167">
        <v>0</v>
      </c>
      <c r="AG3315" s="167">
        <v>0</v>
      </c>
      <c r="AH3315" s="43">
        <v>0</v>
      </c>
    </row>
    <row r="3316" spans="1:34">
      <c r="A3316" s="52">
        <v>0</v>
      </c>
      <c r="D3316" s="62">
        <v>2009</v>
      </c>
      <c r="E3316" s="62">
        <v>12</v>
      </c>
      <c r="F3316" s="62">
        <v>2010</v>
      </c>
      <c r="G3316" s="62">
        <v>2010</v>
      </c>
      <c r="H3316" s="167">
        <v>0</v>
      </c>
      <c r="I3316" s="167">
        <v>0</v>
      </c>
      <c r="J3316" s="167">
        <v>0</v>
      </c>
      <c r="K3316" s="167">
        <v>0</v>
      </c>
      <c r="L3316" s="167">
        <v>0</v>
      </c>
      <c r="M3316" s="167">
        <v>0</v>
      </c>
      <c r="N3316" s="167">
        <v>0</v>
      </c>
      <c r="O3316" s="167">
        <v>0</v>
      </c>
      <c r="P3316" s="167">
        <v>0</v>
      </c>
      <c r="Q3316" s="167">
        <v>0</v>
      </c>
      <c r="R3316" s="167">
        <v>0</v>
      </c>
      <c r="S3316" s="167">
        <v>0</v>
      </c>
      <c r="T3316" s="167">
        <v>0</v>
      </c>
      <c r="U3316" s="167">
        <v>0</v>
      </c>
      <c r="V3316" s="167">
        <v>0</v>
      </c>
      <c r="W3316" s="167">
        <v>0</v>
      </c>
      <c r="X3316" s="167">
        <v>0</v>
      </c>
      <c r="Y3316" s="167">
        <v>0</v>
      </c>
      <c r="Z3316" s="167">
        <v>0</v>
      </c>
      <c r="AA3316" s="167">
        <v>0</v>
      </c>
      <c r="AB3316" s="167">
        <v>0</v>
      </c>
      <c r="AC3316" s="167">
        <v>0</v>
      </c>
      <c r="AD3316" s="167">
        <v>0</v>
      </c>
      <c r="AE3316" s="167">
        <v>0</v>
      </c>
      <c r="AF3316" s="167">
        <v>0</v>
      </c>
      <c r="AG3316" s="167">
        <v>0</v>
      </c>
      <c r="AH3316" s="43">
        <v>0</v>
      </c>
    </row>
    <row r="3317" spans="1:34">
      <c r="A3317" s="52">
        <v>0</v>
      </c>
      <c r="D3317" s="62">
        <v>2010</v>
      </c>
      <c r="E3317" s="62">
        <v>1</v>
      </c>
      <c r="F3317" s="62">
        <v>2010</v>
      </c>
      <c r="G3317" s="62">
        <v>2010</v>
      </c>
      <c r="H3317" s="167">
        <v>0</v>
      </c>
      <c r="I3317" s="167">
        <v>0</v>
      </c>
      <c r="J3317" s="167">
        <v>0</v>
      </c>
      <c r="K3317" s="167">
        <v>0</v>
      </c>
      <c r="L3317" s="167">
        <v>0</v>
      </c>
      <c r="M3317" s="167">
        <v>0</v>
      </c>
      <c r="N3317" s="167">
        <v>0</v>
      </c>
      <c r="O3317" s="167">
        <v>0</v>
      </c>
      <c r="P3317" s="167">
        <v>0</v>
      </c>
      <c r="Q3317" s="167">
        <v>0</v>
      </c>
      <c r="R3317" s="167">
        <v>0</v>
      </c>
      <c r="S3317" s="167">
        <v>0</v>
      </c>
      <c r="T3317" s="167">
        <v>0</v>
      </c>
      <c r="U3317" s="167">
        <v>0</v>
      </c>
      <c r="V3317" s="167">
        <v>0</v>
      </c>
      <c r="W3317" s="167">
        <v>0</v>
      </c>
      <c r="X3317" s="167">
        <v>0</v>
      </c>
      <c r="Y3317" s="167">
        <v>0</v>
      </c>
      <c r="Z3317" s="167">
        <v>0</v>
      </c>
      <c r="AA3317" s="167">
        <v>0</v>
      </c>
      <c r="AB3317" s="167">
        <v>0</v>
      </c>
      <c r="AC3317" s="167">
        <v>0</v>
      </c>
      <c r="AD3317" s="167">
        <v>0</v>
      </c>
      <c r="AE3317" s="167">
        <v>0</v>
      </c>
      <c r="AF3317" s="167">
        <v>0</v>
      </c>
      <c r="AG3317" s="167">
        <v>0</v>
      </c>
      <c r="AH3317" s="43">
        <v>0</v>
      </c>
    </row>
    <row r="3318" spans="1:34">
      <c r="A3318" s="52">
        <v>0</v>
      </c>
      <c r="D3318" s="62">
        <v>2010</v>
      </c>
      <c r="E3318" s="62">
        <v>2</v>
      </c>
      <c r="F3318" s="62">
        <v>2010</v>
      </c>
      <c r="G3318" s="62">
        <v>2010</v>
      </c>
      <c r="H3318" s="167">
        <v>0</v>
      </c>
      <c r="I3318" s="167">
        <v>0</v>
      </c>
      <c r="J3318" s="167">
        <v>0</v>
      </c>
      <c r="K3318" s="167">
        <v>0</v>
      </c>
      <c r="L3318" s="167">
        <v>0</v>
      </c>
      <c r="M3318" s="167">
        <v>0</v>
      </c>
      <c r="N3318" s="167">
        <v>0</v>
      </c>
      <c r="O3318" s="167">
        <v>0</v>
      </c>
      <c r="P3318" s="167">
        <v>0</v>
      </c>
      <c r="Q3318" s="167">
        <v>0</v>
      </c>
      <c r="R3318" s="167">
        <v>0</v>
      </c>
      <c r="S3318" s="167">
        <v>0</v>
      </c>
      <c r="T3318" s="167">
        <v>0</v>
      </c>
      <c r="U3318" s="167">
        <v>0</v>
      </c>
      <c r="V3318" s="167">
        <v>0</v>
      </c>
      <c r="W3318" s="167">
        <v>0</v>
      </c>
      <c r="X3318" s="167">
        <v>0</v>
      </c>
      <c r="Y3318" s="167">
        <v>0</v>
      </c>
      <c r="Z3318" s="167">
        <v>0</v>
      </c>
      <c r="AA3318" s="167">
        <v>0</v>
      </c>
      <c r="AB3318" s="167">
        <v>0</v>
      </c>
      <c r="AC3318" s="167">
        <v>0</v>
      </c>
      <c r="AD3318" s="167">
        <v>0</v>
      </c>
      <c r="AE3318" s="167">
        <v>0</v>
      </c>
      <c r="AF3318" s="167">
        <v>0</v>
      </c>
      <c r="AG3318" s="167">
        <v>0</v>
      </c>
      <c r="AH3318" s="43">
        <v>0</v>
      </c>
    </row>
    <row r="3319" spans="1:34">
      <c r="A3319" s="52">
        <v>0</v>
      </c>
      <c r="D3319" s="62">
        <v>2010</v>
      </c>
      <c r="E3319" s="62">
        <v>3</v>
      </c>
      <c r="F3319" s="62">
        <v>2010</v>
      </c>
      <c r="G3319" s="62">
        <v>2010</v>
      </c>
      <c r="H3319" s="167">
        <v>0</v>
      </c>
      <c r="I3319" s="167">
        <v>0</v>
      </c>
      <c r="J3319" s="167">
        <v>0</v>
      </c>
      <c r="K3319" s="167">
        <v>0</v>
      </c>
      <c r="L3319" s="167">
        <v>0</v>
      </c>
      <c r="M3319" s="167">
        <v>0</v>
      </c>
      <c r="N3319" s="167">
        <v>0</v>
      </c>
      <c r="O3319" s="167">
        <v>0</v>
      </c>
      <c r="P3319" s="167">
        <v>0</v>
      </c>
      <c r="Q3319" s="167">
        <v>0</v>
      </c>
      <c r="R3319" s="167">
        <v>0</v>
      </c>
      <c r="S3319" s="167">
        <v>0</v>
      </c>
      <c r="T3319" s="167">
        <v>0</v>
      </c>
      <c r="U3319" s="167">
        <v>0</v>
      </c>
      <c r="V3319" s="167">
        <v>0</v>
      </c>
      <c r="W3319" s="167">
        <v>0</v>
      </c>
      <c r="X3319" s="167">
        <v>0</v>
      </c>
      <c r="Y3319" s="167">
        <v>0</v>
      </c>
      <c r="Z3319" s="167">
        <v>0</v>
      </c>
      <c r="AA3319" s="167">
        <v>0</v>
      </c>
      <c r="AB3319" s="167">
        <v>0</v>
      </c>
      <c r="AC3319" s="167">
        <v>0</v>
      </c>
      <c r="AD3319" s="167">
        <v>0</v>
      </c>
      <c r="AE3319" s="167">
        <v>0</v>
      </c>
      <c r="AF3319" s="167">
        <v>0</v>
      </c>
      <c r="AG3319" s="167">
        <v>0</v>
      </c>
      <c r="AH3319" s="43">
        <v>0</v>
      </c>
    </row>
    <row r="3320" spans="1:34">
      <c r="A3320" s="52">
        <v>0</v>
      </c>
      <c r="D3320" s="62">
        <v>2010</v>
      </c>
      <c r="E3320" s="62">
        <v>4</v>
      </c>
      <c r="F3320" s="62">
        <v>2010</v>
      </c>
      <c r="G3320" s="62">
        <v>2010</v>
      </c>
      <c r="H3320" s="167">
        <v>0</v>
      </c>
      <c r="I3320" s="167">
        <v>0</v>
      </c>
      <c r="J3320" s="167">
        <v>0</v>
      </c>
      <c r="K3320" s="167">
        <v>0</v>
      </c>
      <c r="L3320" s="167">
        <v>0</v>
      </c>
      <c r="M3320" s="167">
        <v>0</v>
      </c>
      <c r="N3320" s="167">
        <v>0</v>
      </c>
      <c r="O3320" s="167">
        <v>0</v>
      </c>
      <c r="P3320" s="167">
        <v>0</v>
      </c>
      <c r="Q3320" s="167">
        <v>0</v>
      </c>
      <c r="R3320" s="167">
        <v>0</v>
      </c>
      <c r="S3320" s="167">
        <v>0</v>
      </c>
      <c r="T3320" s="167">
        <v>0</v>
      </c>
      <c r="U3320" s="167">
        <v>0</v>
      </c>
      <c r="V3320" s="167">
        <v>0</v>
      </c>
      <c r="W3320" s="167">
        <v>0</v>
      </c>
      <c r="X3320" s="167">
        <v>0</v>
      </c>
      <c r="Y3320" s="167">
        <v>0</v>
      </c>
      <c r="Z3320" s="167">
        <v>0</v>
      </c>
      <c r="AA3320" s="167">
        <v>0</v>
      </c>
      <c r="AB3320" s="167">
        <v>0</v>
      </c>
      <c r="AC3320" s="167">
        <v>0</v>
      </c>
      <c r="AD3320" s="167">
        <v>0</v>
      </c>
      <c r="AE3320" s="167">
        <v>0</v>
      </c>
      <c r="AF3320" s="167">
        <v>0</v>
      </c>
      <c r="AG3320" s="167">
        <v>0</v>
      </c>
      <c r="AH3320" s="43">
        <v>0</v>
      </c>
    </row>
    <row r="3321" spans="1:34">
      <c r="A3321" s="52">
        <v>0</v>
      </c>
      <c r="D3321" s="62">
        <v>2010</v>
      </c>
      <c r="E3321" s="62">
        <v>5</v>
      </c>
      <c r="F3321" s="62">
        <v>2010</v>
      </c>
      <c r="G3321" s="62">
        <v>2011</v>
      </c>
      <c r="H3321" s="167">
        <v>0</v>
      </c>
      <c r="I3321" s="167">
        <v>0</v>
      </c>
      <c r="J3321" s="167">
        <v>0</v>
      </c>
      <c r="K3321" s="167">
        <v>0</v>
      </c>
      <c r="L3321" s="167">
        <v>0</v>
      </c>
      <c r="M3321" s="167">
        <v>0</v>
      </c>
      <c r="N3321" s="167">
        <v>0</v>
      </c>
      <c r="O3321" s="167">
        <v>0</v>
      </c>
      <c r="P3321" s="167">
        <v>0</v>
      </c>
      <c r="Q3321" s="167">
        <v>0</v>
      </c>
      <c r="R3321" s="167">
        <v>0</v>
      </c>
      <c r="S3321" s="167">
        <v>0</v>
      </c>
      <c r="T3321" s="167">
        <v>0</v>
      </c>
      <c r="U3321" s="167">
        <v>0</v>
      </c>
      <c r="V3321" s="167">
        <v>0</v>
      </c>
      <c r="W3321" s="167">
        <v>0</v>
      </c>
      <c r="X3321" s="167">
        <v>0</v>
      </c>
      <c r="Y3321" s="167">
        <v>0</v>
      </c>
      <c r="Z3321" s="167">
        <v>0</v>
      </c>
      <c r="AA3321" s="167">
        <v>0</v>
      </c>
      <c r="AB3321" s="167">
        <v>0</v>
      </c>
      <c r="AC3321" s="167">
        <v>0</v>
      </c>
      <c r="AD3321" s="167">
        <v>0</v>
      </c>
      <c r="AE3321" s="167">
        <v>0</v>
      </c>
      <c r="AF3321" s="167">
        <v>0</v>
      </c>
      <c r="AG3321" s="167">
        <v>0</v>
      </c>
      <c r="AH3321" s="43">
        <v>0</v>
      </c>
    </row>
    <row r="3322" spans="1:34">
      <c r="A3322" s="52">
        <v>0</v>
      </c>
      <c r="D3322" s="62">
        <v>2010</v>
      </c>
      <c r="E3322" s="62">
        <v>6</v>
      </c>
      <c r="F3322" s="62">
        <v>2010</v>
      </c>
      <c r="G3322" s="62">
        <v>2011</v>
      </c>
      <c r="H3322" s="167">
        <v>0</v>
      </c>
      <c r="I3322" s="167">
        <v>0</v>
      </c>
      <c r="J3322" s="167">
        <v>0</v>
      </c>
      <c r="K3322" s="167">
        <v>0</v>
      </c>
      <c r="L3322" s="167">
        <v>0</v>
      </c>
      <c r="M3322" s="167">
        <v>0</v>
      </c>
      <c r="N3322" s="167">
        <v>0</v>
      </c>
      <c r="O3322" s="167">
        <v>0</v>
      </c>
      <c r="P3322" s="167">
        <v>0</v>
      </c>
      <c r="Q3322" s="167">
        <v>0</v>
      </c>
      <c r="R3322" s="167">
        <v>0</v>
      </c>
      <c r="S3322" s="167">
        <v>0</v>
      </c>
      <c r="T3322" s="167">
        <v>0</v>
      </c>
      <c r="U3322" s="167">
        <v>0</v>
      </c>
      <c r="V3322" s="167">
        <v>0</v>
      </c>
      <c r="W3322" s="167">
        <v>0</v>
      </c>
      <c r="X3322" s="167">
        <v>0</v>
      </c>
      <c r="Y3322" s="167">
        <v>0</v>
      </c>
      <c r="Z3322" s="167">
        <v>0</v>
      </c>
      <c r="AA3322" s="167">
        <v>0</v>
      </c>
      <c r="AB3322" s="167">
        <v>0</v>
      </c>
      <c r="AC3322" s="167">
        <v>0</v>
      </c>
      <c r="AD3322" s="167">
        <v>0</v>
      </c>
      <c r="AE3322" s="167">
        <v>0</v>
      </c>
      <c r="AF3322" s="167">
        <v>0</v>
      </c>
      <c r="AG3322" s="167">
        <v>0</v>
      </c>
      <c r="AH3322" s="43">
        <v>0</v>
      </c>
    </row>
    <row r="3323" spans="1:34">
      <c r="A3323" s="52">
        <v>0</v>
      </c>
      <c r="D3323" s="62">
        <v>2010</v>
      </c>
      <c r="E3323" s="62">
        <v>7</v>
      </c>
      <c r="F3323" s="62">
        <v>2011</v>
      </c>
      <c r="G3323" s="62">
        <v>2011</v>
      </c>
      <c r="H3323" s="167">
        <v>0</v>
      </c>
      <c r="I3323" s="167">
        <v>0</v>
      </c>
      <c r="J3323" s="167">
        <v>0</v>
      </c>
      <c r="K3323" s="167">
        <v>0</v>
      </c>
      <c r="L3323" s="167">
        <v>0</v>
      </c>
      <c r="M3323" s="167">
        <v>0</v>
      </c>
      <c r="N3323" s="167">
        <v>0</v>
      </c>
      <c r="O3323" s="167">
        <v>0</v>
      </c>
      <c r="P3323" s="167">
        <v>0</v>
      </c>
      <c r="Q3323" s="167">
        <v>0</v>
      </c>
      <c r="R3323" s="167">
        <v>0</v>
      </c>
      <c r="S3323" s="167">
        <v>0</v>
      </c>
      <c r="T3323" s="167">
        <v>0</v>
      </c>
      <c r="U3323" s="167">
        <v>0</v>
      </c>
      <c r="V3323" s="167">
        <v>0</v>
      </c>
      <c r="W3323" s="167">
        <v>0</v>
      </c>
      <c r="X3323" s="167">
        <v>0</v>
      </c>
      <c r="Y3323" s="167">
        <v>0</v>
      </c>
      <c r="Z3323" s="167">
        <v>0</v>
      </c>
      <c r="AA3323" s="167">
        <v>0</v>
      </c>
      <c r="AB3323" s="167">
        <v>0</v>
      </c>
      <c r="AC3323" s="167">
        <v>0</v>
      </c>
      <c r="AD3323" s="167">
        <v>0</v>
      </c>
      <c r="AE3323" s="167">
        <v>0</v>
      </c>
      <c r="AF3323" s="167">
        <v>0</v>
      </c>
      <c r="AG3323" s="167">
        <v>0</v>
      </c>
      <c r="AH3323" s="43">
        <v>0</v>
      </c>
    </row>
    <row r="3324" spans="1:34">
      <c r="A3324" s="52">
        <v>0</v>
      </c>
      <c r="D3324" s="62">
        <v>2010</v>
      </c>
      <c r="E3324" s="62">
        <v>8</v>
      </c>
      <c r="F3324" s="62">
        <v>2011</v>
      </c>
      <c r="G3324" s="62">
        <v>2011</v>
      </c>
      <c r="H3324" s="167">
        <v>0</v>
      </c>
      <c r="I3324" s="167">
        <v>0</v>
      </c>
      <c r="J3324" s="167">
        <v>0</v>
      </c>
      <c r="K3324" s="167">
        <v>0</v>
      </c>
      <c r="L3324" s="167">
        <v>0</v>
      </c>
      <c r="M3324" s="167">
        <v>0</v>
      </c>
      <c r="N3324" s="167">
        <v>0</v>
      </c>
      <c r="O3324" s="167">
        <v>0</v>
      </c>
      <c r="P3324" s="167">
        <v>0</v>
      </c>
      <c r="Q3324" s="167">
        <v>0</v>
      </c>
      <c r="R3324" s="167">
        <v>0</v>
      </c>
      <c r="S3324" s="167">
        <v>0</v>
      </c>
      <c r="T3324" s="167">
        <v>0</v>
      </c>
      <c r="U3324" s="167">
        <v>0</v>
      </c>
      <c r="V3324" s="167">
        <v>0</v>
      </c>
      <c r="W3324" s="167">
        <v>0</v>
      </c>
      <c r="X3324" s="167">
        <v>0</v>
      </c>
      <c r="Y3324" s="167">
        <v>0</v>
      </c>
      <c r="Z3324" s="167">
        <v>0</v>
      </c>
      <c r="AA3324" s="167">
        <v>0</v>
      </c>
      <c r="AB3324" s="167">
        <v>0</v>
      </c>
      <c r="AC3324" s="167">
        <v>0</v>
      </c>
      <c r="AD3324" s="167">
        <v>0</v>
      </c>
      <c r="AE3324" s="167">
        <v>0</v>
      </c>
      <c r="AF3324" s="167">
        <v>0</v>
      </c>
      <c r="AG3324" s="167">
        <v>0</v>
      </c>
      <c r="AH3324" s="43">
        <v>0</v>
      </c>
    </row>
    <row r="3325" spans="1:34">
      <c r="A3325" s="52">
        <v>0</v>
      </c>
      <c r="D3325" s="62">
        <v>2010</v>
      </c>
      <c r="E3325" s="62">
        <v>9</v>
      </c>
      <c r="F3325" s="62">
        <v>2011</v>
      </c>
      <c r="G3325" s="62">
        <v>2011</v>
      </c>
      <c r="H3325" s="167">
        <v>0</v>
      </c>
      <c r="I3325" s="167">
        <v>0</v>
      </c>
      <c r="J3325" s="167">
        <v>0</v>
      </c>
      <c r="K3325" s="167">
        <v>0</v>
      </c>
      <c r="L3325" s="167">
        <v>0</v>
      </c>
      <c r="M3325" s="167">
        <v>0</v>
      </c>
      <c r="N3325" s="167">
        <v>0</v>
      </c>
      <c r="O3325" s="167">
        <v>0</v>
      </c>
      <c r="P3325" s="167">
        <v>0</v>
      </c>
      <c r="Q3325" s="167">
        <v>0</v>
      </c>
      <c r="R3325" s="167">
        <v>0</v>
      </c>
      <c r="S3325" s="167">
        <v>0</v>
      </c>
      <c r="T3325" s="167">
        <v>0</v>
      </c>
      <c r="U3325" s="167">
        <v>0</v>
      </c>
      <c r="V3325" s="167">
        <v>0</v>
      </c>
      <c r="W3325" s="167">
        <v>0</v>
      </c>
      <c r="X3325" s="167">
        <v>0</v>
      </c>
      <c r="Y3325" s="167">
        <v>0</v>
      </c>
      <c r="Z3325" s="167">
        <v>0</v>
      </c>
      <c r="AA3325" s="167">
        <v>0</v>
      </c>
      <c r="AB3325" s="167">
        <v>0</v>
      </c>
      <c r="AC3325" s="167">
        <v>0</v>
      </c>
      <c r="AD3325" s="167">
        <v>0</v>
      </c>
      <c r="AE3325" s="167">
        <v>0</v>
      </c>
      <c r="AF3325" s="167">
        <v>0</v>
      </c>
      <c r="AG3325" s="167">
        <v>0</v>
      </c>
      <c r="AH3325" s="43">
        <v>0</v>
      </c>
    </row>
    <row r="3326" spans="1:34">
      <c r="A3326" s="52">
        <v>0</v>
      </c>
      <c r="D3326" s="62">
        <v>2010</v>
      </c>
      <c r="E3326" s="62">
        <v>10</v>
      </c>
      <c r="F3326" s="62">
        <v>2011</v>
      </c>
      <c r="G3326" s="62">
        <v>2011</v>
      </c>
      <c r="H3326" s="167">
        <v>0</v>
      </c>
      <c r="I3326" s="167">
        <v>0</v>
      </c>
      <c r="J3326" s="167">
        <v>0</v>
      </c>
      <c r="K3326" s="167">
        <v>0</v>
      </c>
      <c r="L3326" s="167">
        <v>0</v>
      </c>
      <c r="M3326" s="167">
        <v>0</v>
      </c>
      <c r="N3326" s="167">
        <v>0</v>
      </c>
      <c r="O3326" s="167">
        <v>0</v>
      </c>
      <c r="P3326" s="167">
        <v>0</v>
      </c>
      <c r="Q3326" s="167">
        <v>0</v>
      </c>
      <c r="R3326" s="167">
        <v>0</v>
      </c>
      <c r="S3326" s="167">
        <v>0</v>
      </c>
      <c r="T3326" s="167">
        <v>0</v>
      </c>
      <c r="U3326" s="167">
        <v>0</v>
      </c>
      <c r="V3326" s="167">
        <v>0</v>
      </c>
      <c r="W3326" s="167">
        <v>0</v>
      </c>
      <c r="X3326" s="167">
        <v>0</v>
      </c>
      <c r="Y3326" s="167">
        <v>0</v>
      </c>
      <c r="Z3326" s="167">
        <v>0</v>
      </c>
      <c r="AA3326" s="167">
        <v>0</v>
      </c>
      <c r="AB3326" s="167">
        <v>0</v>
      </c>
      <c r="AC3326" s="167">
        <v>0</v>
      </c>
      <c r="AD3326" s="167">
        <v>0</v>
      </c>
      <c r="AE3326" s="167">
        <v>0</v>
      </c>
      <c r="AF3326" s="167">
        <v>0</v>
      </c>
      <c r="AG3326" s="167">
        <v>0</v>
      </c>
      <c r="AH3326" s="43">
        <v>0</v>
      </c>
    </row>
    <row r="3327" spans="1:34">
      <c r="A3327" s="52">
        <v>0</v>
      </c>
      <c r="D3327" s="62">
        <v>2010</v>
      </c>
      <c r="E3327" s="62">
        <v>11</v>
      </c>
      <c r="F3327" s="62">
        <v>2011</v>
      </c>
      <c r="G3327" s="62">
        <v>2011</v>
      </c>
      <c r="H3327" s="167">
        <v>0</v>
      </c>
      <c r="I3327" s="167">
        <v>0</v>
      </c>
      <c r="J3327" s="167">
        <v>0</v>
      </c>
      <c r="K3327" s="167">
        <v>0</v>
      </c>
      <c r="L3327" s="167">
        <v>0</v>
      </c>
      <c r="M3327" s="167">
        <v>0</v>
      </c>
      <c r="N3327" s="167">
        <v>0</v>
      </c>
      <c r="O3327" s="167">
        <v>0</v>
      </c>
      <c r="P3327" s="167">
        <v>0</v>
      </c>
      <c r="Q3327" s="167">
        <v>0</v>
      </c>
      <c r="R3327" s="167">
        <v>0</v>
      </c>
      <c r="S3327" s="167">
        <v>0</v>
      </c>
      <c r="T3327" s="167">
        <v>0</v>
      </c>
      <c r="U3327" s="167">
        <v>0</v>
      </c>
      <c r="V3327" s="167">
        <v>0</v>
      </c>
      <c r="W3327" s="167">
        <v>0</v>
      </c>
      <c r="X3327" s="167">
        <v>0</v>
      </c>
      <c r="Y3327" s="167">
        <v>0</v>
      </c>
      <c r="Z3327" s="167">
        <v>0</v>
      </c>
      <c r="AA3327" s="167">
        <v>0</v>
      </c>
      <c r="AB3327" s="167">
        <v>0</v>
      </c>
      <c r="AC3327" s="167">
        <v>0</v>
      </c>
      <c r="AD3327" s="167">
        <v>0</v>
      </c>
      <c r="AE3327" s="167">
        <v>0</v>
      </c>
      <c r="AF3327" s="167">
        <v>0</v>
      </c>
      <c r="AG3327" s="167">
        <v>0</v>
      </c>
      <c r="AH3327" s="43">
        <v>0</v>
      </c>
    </row>
    <row r="3328" spans="1:34">
      <c r="A3328" s="52">
        <v>0</v>
      </c>
      <c r="D3328" s="62">
        <v>2010</v>
      </c>
      <c r="E3328" s="62">
        <v>12</v>
      </c>
      <c r="F3328" s="62">
        <v>2011</v>
      </c>
      <c r="G3328" s="62">
        <v>2011</v>
      </c>
      <c r="H3328" s="167">
        <v>0</v>
      </c>
      <c r="I3328" s="167">
        <v>0</v>
      </c>
      <c r="J3328" s="167">
        <v>0</v>
      </c>
      <c r="K3328" s="167">
        <v>0</v>
      </c>
      <c r="L3328" s="167">
        <v>0</v>
      </c>
      <c r="M3328" s="167">
        <v>0</v>
      </c>
      <c r="N3328" s="167">
        <v>0</v>
      </c>
      <c r="O3328" s="167">
        <v>0</v>
      </c>
      <c r="P3328" s="167">
        <v>0</v>
      </c>
      <c r="Q3328" s="167">
        <v>0</v>
      </c>
      <c r="R3328" s="167">
        <v>0</v>
      </c>
      <c r="S3328" s="167">
        <v>0</v>
      </c>
      <c r="T3328" s="167">
        <v>0</v>
      </c>
      <c r="U3328" s="167">
        <v>0</v>
      </c>
      <c r="V3328" s="167">
        <v>0</v>
      </c>
      <c r="W3328" s="167">
        <v>0</v>
      </c>
      <c r="X3328" s="167">
        <v>0</v>
      </c>
      <c r="Y3328" s="167">
        <v>0</v>
      </c>
      <c r="Z3328" s="167">
        <v>0</v>
      </c>
      <c r="AA3328" s="167">
        <v>0</v>
      </c>
      <c r="AB3328" s="167">
        <v>0</v>
      </c>
      <c r="AC3328" s="167">
        <v>0</v>
      </c>
      <c r="AD3328" s="167">
        <v>0</v>
      </c>
      <c r="AE3328" s="167">
        <v>0</v>
      </c>
      <c r="AF3328" s="167">
        <v>0</v>
      </c>
      <c r="AG3328" s="167">
        <v>0</v>
      </c>
      <c r="AH3328" s="43">
        <v>0</v>
      </c>
    </row>
    <row r="3329" spans="1:34">
      <c r="A3329" s="52">
        <v>0</v>
      </c>
      <c r="D3329" s="62">
        <v>2011</v>
      </c>
      <c r="E3329" s="62">
        <v>1</v>
      </c>
      <c r="F3329" s="62">
        <v>2011</v>
      </c>
      <c r="G3329" s="62">
        <v>2011</v>
      </c>
      <c r="H3329" s="167">
        <v>0</v>
      </c>
      <c r="I3329" s="167">
        <v>0</v>
      </c>
      <c r="J3329" s="167">
        <v>0</v>
      </c>
      <c r="K3329" s="167">
        <v>0</v>
      </c>
      <c r="L3329" s="167">
        <v>0</v>
      </c>
      <c r="M3329" s="167">
        <v>0</v>
      </c>
      <c r="N3329" s="167">
        <v>0</v>
      </c>
      <c r="O3329" s="167">
        <v>0</v>
      </c>
      <c r="P3329" s="167">
        <v>0</v>
      </c>
      <c r="Q3329" s="167">
        <v>0</v>
      </c>
      <c r="R3329" s="167">
        <v>0</v>
      </c>
      <c r="S3329" s="167">
        <v>0</v>
      </c>
      <c r="T3329" s="167">
        <v>0</v>
      </c>
      <c r="U3329" s="167">
        <v>0</v>
      </c>
      <c r="V3329" s="167">
        <v>0</v>
      </c>
      <c r="W3329" s="167">
        <v>0</v>
      </c>
      <c r="X3329" s="167">
        <v>0</v>
      </c>
      <c r="Y3329" s="167">
        <v>0</v>
      </c>
      <c r="Z3329" s="167">
        <v>0</v>
      </c>
      <c r="AA3329" s="167">
        <v>0</v>
      </c>
      <c r="AB3329" s="167">
        <v>0</v>
      </c>
      <c r="AC3329" s="167">
        <v>0</v>
      </c>
      <c r="AD3329" s="167">
        <v>0</v>
      </c>
      <c r="AE3329" s="167">
        <v>0</v>
      </c>
      <c r="AF3329" s="167">
        <v>0</v>
      </c>
      <c r="AG3329" s="167">
        <v>0</v>
      </c>
      <c r="AH3329" s="43">
        <v>0</v>
      </c>
    </row>
    <row r="3330" spans="1:34">
      <c r="A3330" s="52">
        <v>0</v>
      </c>
      <c r="D3330" s="62">
        <v>2011</v>
      </c>
      <c r="E3330" s="62">
        <v>2</v>
      </c>
      <c r="F3330" s="62">
        <v>2011</v>
      </c>
      <c r="G3330" s="62">
        <v>2011</v>
      </c>
      <c r="H3330" s="167">
        <v>0</v>
      </c>
      <c r="I3330" s="167">
        <v>0</v>
      </c>
      <c r="J3330" s="167">
        <v>0</v>
      </c>
      <c r="K3330" s="167">
        <v>0</v>
      </c>
      <c r="L3330" s="167">
        <v>0</v>
      </c>
      <c r="M3330" s="167">
        <v>0</v>
      </c>
      <c r="N3330" s="167">
        <v>0</v>
      </c>
      <c r="O3330" s="167">
        <v>0</v>
      </c>
      <c r="P3330" s="167">
        <v>0</v>
      </c>
      <c r="Q3330" s="167">
        <v>0</v>
      </c>
      <c r="R3330" s="167">
        <v>0</v>
      </c>
      <c r="S3330" s="167">
        <v>0</v>
      </c>
      <c r="T3330" s="167">
        <v>0</v>
      </c>
      <c r="U3330" s="167">
        <v>0</v>
      </c>
      <c r="V3330" s="167">
        <v>0</v>
      </c>
      <c r="W3330" s="167">
        <v>0</v>
      </c>
      <c r="X3330" s="167">
        <v>0</v>
      </c>
      <c r="Y3330" s="167">
        <v>0</v>
      </c>
      <c r="Z3330" s="167">
        <v>0</v>
      </c>
      <c r="AA3330" s="167">
        <v>0</v>
      </c>
      <c r="AB3330" s="167">
        <v>0</v>
      </c>
      <c r="AC3330" s="167">
        <v>0</v>
      </c>
      <c r="AD3330" s="167">
        <v>0</v>
      </c>
      <c r="AE3330" s="167">
        <v>0</v>
      </c>
      <c r="AF3330" s="167">
        <v>0</v>
      </c>
      <c r="AG3330" s="167">
        <v>0</v>
      </c>
      <c r="AH3330" s="43">
        <v>0</v>
      </c>
    </row>
    <row r="3331" spans="1:34">
      <c r="A3331" s="52">
        <v>0</v>
      </c>
      <c r="D3331" s="62">
        <v>2011</v>
      </c>
      <c r="E3331" s="62">
        <v>3</v>
      </c>
      <c r="F3331" s="62">
        <v>2011</v>
      </c>
      <c r="G3331" s="62">
        <v>2011</v>
      </c>
      <c r="H3331" s="167">
        <v>0</v>
      </c>
      <c r="I3331" s="167">
        <v>0</v>
      </c>
      <c r="J3331" s="167">
        <v>0</v>
      </c>
      <c r="K3331" s="167">
        <v>0</v>
      </c>
      <c r="L3331" s="167">
        <v>0</v>
      </c>
      <c r="M3331" s="167">
        <v>0</v>
      </c>
      <c r="N3331" s="167">
        <v>0</v>
      </c>
      <c r="O3331" s="167">
        <v>0</v>
      </c>
      <c r="P3331" s="167">
        <v>0</v>
      </c>
      <c r="Q3331" s="167">
        <v>0</v>
      </c>
      <c r="R3331" s="167">
        <v>0</v>
      </c>
      <c r="S3331" s="167">
        <v>0</v>
      </c>
      <c r="T3331" s="167">
        <v>0</v>
      </c>
      <c r="U3331" s="167">
        <v>0</v>
      </c>
      <c r="V3331" s="167">
        <v>0</v>
      </c>
      <c r="W3331" s="167">
        <v>0</v>
      </c>
      <c r="X3331" s="167">
        <v>0</v>
      </c>
      <c r="Y3331" s="167">
        <v>0</v>
      </c>
      <c r="Z3331" s="167">
        <v>0</v>
      </c>
      <c r="AA3331" s="167">
        <v>0</v>
      </c>
      <c r="AB3331" s="167">
        <v>0</v>
      </c>
      <c r="AC3331" s="167">
        <v>0</v>
      </c>
      <c r="AD3331" s="167">
        <v>0</v>
      </c>
      <c r="AE3331" s="167">
        <v>0</v>
      </c>
      <c r="AF3331" s="167">
        <v>0</v>
      </c>
      <c r="AG3331" s="167">
        <v>0</v>
      </c>
      <c r="AH3331" s="43">
        <v>0</v>
      </c>
    </row>
    <row r="3332" spans="1:34">
      <c r="A3332" s="52">
        <v>0</v>
      </c>
      <c r="D3332" s="62">
        <v>2011</v>
      </c>
      <c r="E3332" s="62">
        <v>4</v>
      </c>
      <c r="F3332" s="62">
        <v>2011</v>
      </c>
      <c r="G3332" s="62">
        <v>2011</v>
      </c>
      <c r="H3332" s="167">
        <v>0</v>
      </c>
      <c r="I3332" s="167">
        <v>0</v>
      </c>
      <c r="J3332" s="167">
        <v>0</v>
      </c>
      <c r="K3332" s="167">
        <v>0</v>
      </c>
      <c r="L3332" s="167">
        <v>0</v>
      </c>
      <c r="M3332" s="167">
        <v>0</v>
      </c>
      <c r="N3332" s="167">
        <v>0</v>
      </c>
      <c r="O3332" s="167">
        <v>0</v>
      </c>
      <c r="P3332" s="167">
        <v>0</v>
      </c>
      <c r="Q3332" s="167">
        <v>0</v>
      </c>
      <c r="R3332" s="167">
        <v>0</v>
      </c>
      <c r="S3332" s="167">
        <v>0</v>
      </c>
      <c r="T3332" s="167">
        <v>0</v>
      </c>
      <c r="U3332" s="167">
        <v>0</v>
      </c>
      <c r="V3332" s="167">
        <v>0</v>
      </c>
      <c r="W3332" s="167">
        <v>0</v>
      </c>
      <c r="X3332" s="167">
        <v>0</v>
      </c>
      <c r="Y3332" s="167">
        <v>0</v>
      </c>
      <c r="Z3332" s="167">
        <v>0</v>
      </c>
      <c r="AA3332" s="167">
        <v>0</v>
      </c>
      <c r="AB3332" s="167">
        <v>0</v>
      </c>
      <c r="AC3332" s="167">
        <v>0</v>
      </c>
      <c r="AD3332" s="167">
        <v>0</v>
      </c>
      <c r="AE3332" s="167">
        <v>0</v>
      </c>
      <c r="AF3332" s="167">
        <v>0</v>
      </c>
      <c r="AG3332" s="167">
        <v>0</v>
      </c>
      <c r="AH3332" s="43">
        <v>0</v>
      </c>
    </row>
    <row r="3333" spans="1:34">
      <c r="A3333" s="52">
        <v>0</v>
      </c>
      <c r="D3333" s="62">
        <v>2011</v>
      </c>
      <c r="E3333" s="62">
        <v>5</v>
      </c>
      <c r="F3333" s="62">
        <v>2011</v>
      </c>
      <c r="G3333" s="62">
        <v>2012</v>
      </c>
      <c r="H3333" s="167">
        <v>0</v>
      </c>
      <c r="I3333" s="167">
        <v>0</v>
      </c>
      <c r="J3333" s="167">
        <v>0</v>
      </c>
      <c r="K3333" s="167">
        <v>0</v>
      </c>
      <c r="L3333" s="167">
        <v>0</v>
      </c>
      <c r="M3333" s="167">
        <v>0</v>
      </c>
      <c r="N3333" s="167">
        <v>0</v>
      </c>
      <c r="O3333" s="167">
        <v>0</v>
      </c>
      <c r="P3333" s="167">
        <v>0</v>
      </c>
      <c r="Q3333" s="167">
        <v>0</v>
      </c>
      <c r="R3333" s="167">
        <v>0</v>
      </c>
      <c r="S3333" s="167">
        <v>0</v>
      </c>
      <c r="T3333" s="167">
        <v>0</v>
      </c>
      <c r="U3333" s="167">
        <v>0</v>
      </c>
      <c r="V3333" s="167">
        <v>0</v>
      </c>
      <c r="W3333" s="167">
        <v>0</v>
      </c>
      <c r="X3333" s="167">
        <v>0</v>
      </c>
      <c r="Y3333" s="167">
        <v>0</v>
      </c>
      <c r="Z3333" s="167">
        <v>0</v>
      </c>
      <c r="AA3333" s="167">
        <v>0</v>
      </c>
      <c r="AB3333" s="167">
        <v>0</v>
      </c>
      <c r="AC3333" s="167">
        <v>0</v>
      </c>
      <c r="AD3333" s="167">
        <v>0</v>
      </c>
      <c r="AE3333" s="167">
        <v>0</v>
      </c>
      <c r="AF3333" s="167">
        <v>0</v>
      </c>
      <c r="AG3333" s="167">
        <v>0</v>
      </c>
      <c r="AH3333" s="43">
        <v>0</v>
      </c>
    </row>
    <row r="3334" spans="1:34">
      <c r="A3334" s="52">
        <v>0</v>
      </c>
      <c r="D3334" s="62">
        <v>2011</v>
      </c>
      <c r="E3334" s="62">
        <v>6</v>
      </c>
      <c r="F3334" s="62">
        <v>2011</v>
      </c>
      <c r="G3334" s="62">
        <v>2012</v>
      </c>
      <c r="H3334" s="167">
        <v>0</v>
      </c>
      <c r="I3334" s="167">
        <v>0</v>
      </c>
      <c r="J3334" s="167">
        <v>0</v>
      </c>
      <c r="K3334" s="167">
        <v>0</v>
      </c>
      <c r="L3334" s="167">
        <v>0</v>
      </c>
      <c r="M3334" s="167">
        <v>0</v>
      </c>
      <c r="N3334" s="167">
        <v>0</v>
      </c>
      <c r="O3334" s="167">
        <v>0</v>
      </c>
      <c r="P3334" s="167">
        <v>0</v>
      </c>
      <c r="Q3334" s="167">
        <v>0</v>
      </c>
      <c r="R3334" s="167">
        <v>0</v>
      </c>
      <c r="S3334" s="167">
        <v>0</v>
      </c>
      <c r="T3334" s="167">
        <v>0</v>
      </c>
      <c r="U3334" s="167">
        <v>0</v>
      </c>
      <c r="V3334" s="167">
        <v>0</v>
      </c>
      <c r="W3334" s="167">
        <v>0</v>
      </c>
      <c r="X3334" s="167">
        <v>0</v>
      </c>
      <c r="Y3334" s="167">
        <v>0</v>
      </c>
      <c r="Z3334" s="167">
        <v>0</v>
      </c>
      <c r="AA3334" s="167">
        <v>0</v>
      </c>
      <c r="AB3334" s="167">
        <v>0</v>
      </c>
      <c r="AC3334" s="167">
        <v>0</v>
      </c>
      <c r="AD3334" s="167">
        <v>0</v>
      </c>
      <c r="AE3334" s="167">
        <v>0</v>
      </c>
      <c r="AF3334" s="167">
        <v>0</v>
      </c>
      <c r="AG3334" s="167">
        <v>0</v>
      </c>
      <c r="AH3334" s="43">
        <v>0</v>
      </c>
    </row>
    <row r="3335" spans="1:34">
      <c r="A3335" s="52">
        <v>0</v>
      </c>
      <c r="D3335" s="62">
        <v>2011</v>
      </c>
      <c r="E3335" s="62">
        <v>7</v>
      </c>
      <c r="F3335" s="62">
        <v>2012</v>
      </c>
      <c r="G3335" s="62">
        <v>2012</v>
      </c>
      <c r="H3335" s="167">
        <v>0</v>
      </c>
      <c r="I3335" s="167">
        <v>0</v>
      </c>
      <c r="J3335" s="167">
        <v>0</v>
      </c>
      <c r="K3335" s="167">
        <v>0</v>
      </c>
      <c r="L3335" s="167">
        <v>0</v>
      </c>
      <c r="M3335" s="167">
        <v>0</v>
      </c>
      <c r="N3335" s="167">
        <v>0</v>
      </c>
      <c r="O3335" s="167">
        <v>0</v>
      </c>
      <c r="P3335" s="167">
        <v>0</v>
      </c>
      <c r="Q3335" s="167">
        <v>0</v>
      </c>
      <c r="R3335" s="167">
        <v>0</v>
      </c>
      <c r="S3335" s="167">
        <v>0</v>
      </c>
      <c r="T3335" s="167">
        <v>0</v>
      </c>
      <c r="U3335" s="167">
        <v>0</v>
      </c>
      <c r="V3335" s="167">
        <v>0</v>
      </c>
      <c r="W3335" s="167">
        <v>0</v>
      </c>
      <c r="X3335" s="167">
        <v>0</v>
      </c>
      <c r="Y3335" s="167">
        <v>0</v>
      </c>
      <c r="Z3335" s="167">
        <v>0</v>
      </c>
      <c r="AA3335" s="167">
        <v>0</v>
      </c>
      <c r="AB3335" s="167">
        <v>0</v>
      </c>
      <c r="AC3335" s="167">
        <v>0</v>
      </c>
      <c r="AD3335" s="167">
        <v>0</v>
      </c>
      <c r="AE3335" s="167">
        <v>0</v>
      </c>
      <c r="AF3335" s="167">
        <v>0</v>
      </c>
      <c r="AG3335" s="167">
        <v>0</v>
      </c>
      <c r="AH3335" s="43">
        <v>0</v>
      </c>
    </row>
    <row r="3336" spans="1:34">
      <c r="A3336" s="52">
        <v>0</v>
      </c>
      <c r="D3336" s="62">
        <v>2011</v>
      </c>
      <c r="E3336" s="62">
        <v>8</v>
      </c>
      <c r="F3336" s="62">
        <v>2012</v>
      </c>
      <c r="G3336" s="62">
        <v>2012</v>
      </c>
      <c r="H3336" s="167">
        <v>0</v>
      </c>
      <c r="I3336" s="167">
        <v>0</v>
      </c>
      <c r="J3336" s="167">
        <v>0</v>
      </c>
      <c r="K3336" s="167">
        <v>0</v>
      </c>
      <c r="L3336" s="167">
        <v>0</v>
      </c>
      <c r="M3336" s="167">
        <v>0</v>
      </c>
      <c r="N3336" s="167">
        <v>0</v>
      </c>
      <c r="O3336" s="167">
        <v>0</v>
      </c>
      <c r="P3336" s="167">
        <v>0</v>
      </c>
      <c r="Q3336" s="167">
        <v>0</v>
      </c>
      <c r="R3336" s="167">
        <v>0</v>
      </c>
      <c r="S3336" s="167">
        <v>0</v>
      </c>
      <c r="T3336" s="167">
        <v>0</v>
      </c>
      <c r="U3336" s="167">
        <v>0</v>
      </c>
      <c r="V3336" s="167">
        <v>0</v>
      </c>
      <c r="W3336" s="167">
        <v>0</v>
      </c>
      <c r="X3336" s="167">
        <v>0</v>
      </c>
      <c r="Y3336" s="167">
        <v>0</v>
      </c>
      <c r="Z3336" s="167">
        <v>0</v>
      </c>
      <c r="AA3336" s="167">
        <v>0</v>
      </c>
      <c r="AB3336" s="167">
        <v>0</v>
      </c>
      <c r="AC3336" s="167">
        <v>0</v>
      </c>
      <c r="AD3336" s="167">
        <v>0</v>
      </c>
      <c r="AE3336" s="167">
        <v>0</v>
      </c>
      <c r="AF3336" s="167">
        <v>0</v>
      </c>
      <c r="AG3336" s="167">
        <v>0</v>
      </c>
      <c r="AH3336" s="43">
        <v>0</v>
      </c>
    </row>
    <row r="3337" spans="1:34">
      <c r="A3337" s="52">
        <v>0</v>
      </c>
      <c r="D3337" s="62">
        <v>2011</v>
      </c>
      <c r="E3337" s="62">
        <v>9</v>
      </c>
      <c r="F3337" s="62">
        <v>2012</v>
      </c>
      <c r="G3337" s="62">
        <v>2012</v>
      </c>
      <c r="H3337" s="167">
        <v>0</v>
      </c>
      <c r="I3337" s="167">
        <v>0</v>
      </c>
      <c r="J3337" s="167">
        <v>0</v>
      </c>
      <c r="K3337" s="167">
        <v>0</v>
      </c>
      <c r="L3337" s="167">
        <v>0</v>
      </c>
      <c r="M3337" s="167">
        <v>0</v>
      </c>
      <c r="N3337" s="167">
        <v>0</v>
      </c>
      <c r="O3337" s="167">
        <v>0</v>
      </c>
      <c r="P3337" s="167">
        <v>0</v>
      </c>
      <c r="Q3337" s="167">
        <v>0</v>
      </c>
      <c r="R3337" s="167">
        <v>0</v>
      </c>
      <c r="S3337" s="167">
        <v>0</v>
      </c>
      <c r="T3337" s="167">
        <v>0</v>
      </c>
      <c r="U3337" s="167">
        <v>0</v>
      </c>
      <c r="V3337" s="167">
        <v>0</v>
      </c>
      <c r="W3337" s="167">
        <v>0</v>
      </c>
      <c r="X3337" s="167">
        <v>0</v>
      </c>
      <c r="Y3337" s="167">
        <v>0</v>
      </c>
      <c r="Z3337" s="167">
        <v>0</v>
      </c>
      <c r="AA3337" s="167">
        <v>0</v>
      </c>
      <c r="AB3337" s="167">
        <v>0</v>
      </c>
      <c r="AC3337" s="167">
        <v>0</v>
      </c>
      <c r="AD3337" s="167">
        <v>0</v>
      </c>
      <c r="AE3337" s="167">
        <v>0</v>
      </c>
      <c r="AF3337" s="167">
        <v>0</v>
      </c>
      <c r="AG3337" s="167">
        <v>0</v>
      </c>
      <c r="AH3337" s="43">
        <v>0</v>
      </c>
    </row>
    <row r="3338" spans="1:34">
      <c r="A3338" s="52">
        <v>0</v>
      </c>
      <c r="D3338" s="62">
        <v>2011</v>
      </c>
      <c r="E3338" s="62">
        <v>10</v>
      </c>
      <c r="F3338" s="62">
        <v>2012</v>
      </c>
      <c r="G3338" s="62">
        <v>2012</v>
      </c>
      <c r="H3338" s="167">
        <v>0</v>
      </c>
      <c r="I3338" s="167">
        <v>0</v>
      </c>
      <c r="J3338" s="167">
        <v>0</v>
      </c>
      <c r="K3338" s="167">
        <v>0</v>
      </c>
      <c r="L3338" s="167">
        <v>0</v>
      </c>
      <c r="M3338" s="167">
        <v>0</v>
      </c>
      <c r="N3338" s="167">
        <v>0</v>
      </c>
      <c r="O3338" s="167">
        <v>0</v>
      </c>
      <c r="P3338" s="167">
        <v>0</v>
      </c>
      <c r="Q3338" s="167">
        <v>0</v>
      </c>
      <c r="R3338" s="167">
        <v>0</v>
      </c>
      <c r="S3338" s="167">
        <v>0</v>
      </c>
      <c r="T3338" s="167">
        <v>0</v>
      </c>
      <c r="U3338" s="167">
        <v>0</v>
      </c>
      <c r="V3338" s="167">
        <v>0</v>
      </c>
      <c r="W3338" s="167">
        <v>0</v>
      </c>
      <c r="X3338" s="167">
        <v>0</v>
      </c>
      <c r="Y3338" s="167">
        <v>0</v>
      </c>
      <c r="Z3338" s="167">
        <v>0</v>
      </c>
      <c r="AA3338" s="167">
        <v>0</v>
      </c>
      <c r="AB3338" s="167">
        <v>0</v>
      </c>
      <c r="AC3338" s="167">
        <v>0</v>
      </c>
      <c r="AD3338" s="167">
        <v>0</v>
      </c>
      <c r="AE3338" s="167">
        <v>0</v>
      </c>
      <c r="AF3338" s="167">
        <v>0</v>
      </c>
      <c r="AG3338" s="167">
        <v>0</v>
      </c>
      <c r="AH3338" s="43">
        <v>0</v>
      </c>
    </row>
    <row r="3339" spans="1:34">
      <c r="A3339" s="52">
        <v>0</v>
      </c>
      <c r="D3339" s="62">
        <v>2011</v>
      </c>
      <c r="E3339" s="62">
        <v>11</v>
      </c>
      <c r="F3339" s="62">
        <v>2012</v>
      </c>
      <c r="G3339" s="62">
        <v>2012</v>
      </c>
      <c r="H3339" s="167">
        <v>0</v>
      </c>
      <c r="I3339" s="167">
        <v>0</v>
      </c>
      <c r="J3339" s="167">
        <v>0</v>
      </c>
      <c r="K3339" s="167">
        <v>0</v>
      </c>
      <c r="L3339" s="167">
        <v>0</v>
      </c>
      <c r="M3339" s="167">
        <v>0</v>
      </c>
      <c r="N3339" s="167">
        <v>0</v>
      </c>
      <c r="O3339" s="167">
        <v>0</v>
      </c>
      <c r="P3339" s="167">
        <v>0</v>
      </c>
      <c r="Q3339" s="167">
        <v>0</v>
      </c>
      <c r="R3339" s="167">
        <v>0</v>
      </c>
      <c r="S3339" s="167">
        <v>0</v>
      </c>
      <c r="T3339" s="167">
        <v>0</v>
      </c>
      <c r="U3339" s="167">
        <v>0</v>
      </c>
      <c r="V3339" s="167">
        <v>0</v>
      </c>
      <c r="W3339" s="167">
        <v>0</v>
      </c>
      <c r="X3339" s="167">
        <v>0</v>
      </c>
      <c r="Y3339" s="167">
        <v>0</v>
      </c>
      <c r="Z3339" s="167">
        <v>0</v>
      </c>
      <c r="AA3339" s="167">
        <v>0</v>
      </c>
      <c r="AB3339" s="167">
        <v>0</v>
      </c>
      <c r="AC3339" s="167">
        <v>0</v>
      </c>
      <c r="AD3339" s="167">
        <v>0</v>
      </c>
      <c r="AE3339" s="167">
        <v>0</v>
      </c>
      <c r="AF3339" s="167">
        <v>0</v>
      </c>
      <c r="AG3339" s="167">
        <v>0</v>
      </c>
      <c r="AH3339" s="43">
        <v>0</v>
      </c>
    </row>
    <row r="3340" spans="1:34">
      <c r="A3340" s="52">
        <v>0</v>
      </c>
      <c r="D3340" s="62">
        <v>2011</v>
      </c>
      <c r="E3340" s="62">
        <v>12</v>
      </c>
      <c r="F3340" s="62">
        <v>2012</v>
      </c>
      <c r="G3340" s="62">
        <v>2012</v>
      </c>
      <c r="H3340" s="167">
        <v>0</v>
      </c>
      <c r="I3340" s="167">
        <v>0</v>
      </c>
      <c r="J3340" s="167">
        <v>0</v>
      </c>
      <c r="K3340" s="167">
        <v>0</v>
      </c>
      <c r="L3340" s="167">
        <v>0</v>
      </c>
      <c r="M3340" s="167">
        <v>0</v>
      </c>
      <c r="N3340" s="167">
        <v>0</v>
      </c>
      <c r="O3340" s="167">
        <v>0</v>
      </c>
      <c r="P3340" s="167">
        <v>0</v>
      </c>
      <c r="Q3340" s="167">
        <v>0</v>
      </c>
      <c r="R3340" s="167">
        <v>0</v>
      </c>
      <c r="S3340" s="167">
        <v>0</v>
      </c>
      <c r="T3340" s="167">
        <v>0</v>
      </c>
      <c r="U3340" s="167">
        <v>0</v>
      </c>
      <c r="V3340" s="167">
        <v>0</v>
      </c>
      <c r="W3340" s="167">
        <v>0</v>
      </c>
      <c r="X3340" s="167">
        <v>0</v>
      </c>
      <c r="Y3340" s="167">
        <v>0</v>
      </c>
      <c r="Z3340" s="167">
        <v>0</v>
      </c>
      <c r="AA3340" s="167">
        <v>0</v>
      </c>
      <c r="AB3340" s="167">
        <v>0</v>
      </c>
      <c r="AC3340" s="167">
        <v>0</v>
      </c>
      <c r="AD3340" s="167">
        <v>0</v>
      </c>
      <c r="AE3340" s="167">
        <v>0</v>
      </c>
      <c r="AF3340" s="167">
        <v>0</v>
      </c>
      <c r="AG3340" s="167">
        <v>0</v>
      </c>
      <c r="AH3340" s="43">
        <v>0</v>
      </c>
    </row>
    <row r="3341" spans="1:34">
      <c r="A3341" s="52">
        <v>0</v>
      </c>
      <c r="D3341" s="62">
        <v>2012</v>
      </c>
      <c r="E3341" s="62">
        <v>1</v>
      </c>
      <c r="F3341" s="62">
        <v>2012</v>
      </c>
      <c r="G3341" s="62">
        <v>2012</v>
      </c>
      <c r="H3341" s="167">
        <v>0</v>
      </c>
      <c r="I3341" s="167">
        <v>0</v>
      </c>
      <c r="J3341" s="167">
        <v>0</v>
      </c>
      <c r="K3341" s="167">
        <v>0</v>
      </c>
      <c r="L3341" s="167">
        <v>0</v>
      </c>
      <c r="M3341" s="167">
        <v>0</v>
      </c>
      <c r="N3341" s="167">
        <v>0</v>
      </c>
      <c r="O3341" s="167">
        <v>0</v>
      </c>
      <c r="P3341" s="167">
        <v>0</v>
      </c>
      <c r="Q3341" s="167">
        <v>0</v>
      </c>
      <c r="R3341" s="167">
        <v>0</v>
      </c>
      <c r="S3341" s="167">
        <v>0</v>
      </c>
      <c r="T3341" s="167">
        <v>0</v>
      </c>
      <c r="U3341" s="167">
        <v>0</v>
      </c>
      <c r="V3341" s="167">
        <v>0</v>
      </c>
      <c r="W3341" s="167">
        <v>0</v>
      </c>
      <c r="X3341" s="167">
        <v>0</v>
      </c>
      <c r="Y3341" s="167">
        <v>0</v>
      </c>
      <c r="Z3341" s="167">
        <v>0</v>
      </c>
      <c r="AA3341" s="167">
        <v>0</v>
      </c>
      <c r="AB3341" s="167">
        <v>0</v>
      </c>
      <c r="AC3341" s="167">
        <v>0</v>
      </c>
      <c r="AD3341" s="167">
        <v>0</v>
      </c>
      <c r="AE3341" s="167">
        <v>0</v>
      </c>
      <c r="AF3341" s="167">
        <v>0</v>
      </c>
      <c r="AG3341" s="167">
        <v>0</v>
      </c>
      <c r="AH3341" s="43">
        <v>0</v>
      </c>
    </row>
    <row r="3342" spans="1:34">
      <c r="A3342" s="52">
        <v>0</v>
      </c>
      <c r="D3342" s="62">
        <v>2012</v>
      </c>
      <c r="E3342" s="62">
        <v>2</v>
      </c>
      <c r="F3342" s="62">
        <v>2012</v>
      </c>
      <c r="G3342" s="62">
        <v>2012</v>
      </c>
      <c r="H3342" s="167">
        <v>0</v>
      </c>
      <c r="I3342" s="167">
        <v>0</v>
      </c>
      <c r="J3342" s="167">
        <v>0</v>
      </c>
      <c r="K3342" s="167">
        <v>0</v>
      </c>
      <c r="L3342" s="167">
        <v>0</v>
      </c>
      <c r="M3342" s="167">
        <v>0</v>
      </c>
      <c r="N3342" s="167">
        <v>0</v>
      </c>
      <c r="O3342" s="167">
        <v>0</v>
      </c>
      <c r="P3342" s="167">
        <v>0</v>
      </c>
      <c r="Q3342" s="167">
        <v>0</v>
      </c>
      <c r="R3342" s="167">
        <v>0</v>
      </c>
      <c r="S3342" s="167">
        <v>0</v>
      </c>
      <c r="T3342" s="167">
        <v>0</v>
      </c>
      <c r="U3342" s="167">
        <v>0</v>
      </c>
      <c r="V3342" s="167">
        <v>0</v>
      </c>
      <c r="W3342" s="167">
        <v>0</v>
      </c>
      <c r="X3342" s="167">
        <v>0</v>
      </c>
      <c r="Y3342" s="167">
        <v>0</v>
      </c>
      <c r="Z3342" s="167">
        <v>0</v>
      </c>
      <c r="AA3342" s="167">
        <v>0</v>
      </c>
      <c r="AB3342" s="167">
        <v>0</v>
      </c>
      <c r="AC3342" s="167">
        <v>0</v>
      </c>
      <c r="AD3342" s="167">
        <v>0</v>
      </c>
      <c r="AE3342" s="167">
        <v>0</v>
      </c>
      <c r="AF3342" s="167">
        <v>0</v>
      </c>
      <c r="AG3342" s="167">
        <v>0</v>
      </c>
      <c r="AH3342" s="43">
        <v>0</v>
      </c>
    </row>
    <row r="3343" spans="1:34">
      <c r="A3343" s="52">
        <v>0</v>
      </c>
      <c r="D3343" s="62">
        <v>2012</v>
      </c>
      <c r="E3343" s="62">
        <v>3</v>
      </c>
      <c r="F3343" s="62">
        <v>2012</v>
      </c>
      <c r="G3343" s="62">
        <v>2012</v>
      </c>
      <c r="H3343" s="167">
        <v>0</v>
      </c>
      <c r="I3343" s="167">
        <v>0</v>
      </c>
      <c r="J3343" s="167">
        <v>0</v>
      </c>
      <c r="K3343" s="167">
        <v>0</v>
      </c>
      <c r="L3343" s="167">
        <v>0</v>
      </c>
      <c r="M3343" s="167">
        <v>0</v>
      </c>
      <c r="N3343" s="167">
        <v>0</v>
      </c>
      <c r="O3343" s="167">
        <v>0</v>
      </c>
      <c r="P3343" s="167">
        <v>0</v>
      </c>
      <c r="Q3343" s="167">
        <v>0</v>
      </c>
      <c r="R3343" s="167">
        <v>0</v>
      </c>
      <c r="S3343" s="167">
        <v>0</v>
      </c>
      <c r="T3343" s="167">
        <v>0</v>
      </c>
      <c r="U3343" s="167">
        <v>0</v>
      </c>
      <c r="V3343" s="167">
        <v>0</v>
      </c>
      <c r="W3343" s="167">
        <v>0</v>
      </c>
      <c r="X3343" s="167">
        <v>0</v>
      </c>
      <c r="Y3343" s="167">
        <v>0</v>
      </c>
      <c r="Z3343" s="167">
        <v>0</v>
      </c>
      <c r="AA3343" s="167">
        <v>0</v>
      </c>
      <c r="AB3343" s="167">
        <v>0</v>
      </c>
      <c r="AC3343" s="167">
        <v>0</v>
      </c>
      <c r="AD3343" s="167">
        <v>0</v>
      </c>
      <c r="AE3343" s="167">
        <v>0</v>
      </c>
      <c r="AF3343" s="167">
        <v>0</v>
      </c>
      <c r="AG3343" s="167">
        <v>0</v>
      </c>
      <c r="AH3343" s="43">
        <v>0</v>
      </c>
    </row>
    <row r="3344" spans="1:34">
      <c r="A3344" s="52">
        <v>0</v>
      </c>
      <c r="D3344" s="62">
        <v>2012</v>
      </c>
      <c r="E3344" s="62">
        <v>4</v>
      </c>
      <c r="F3344" s="62">
        <v>2012</v>
      </c>
      <c r="G3344" s="62">
        <v>2012</v>
      </c>
      <c r="H3344" s="167">
        <v>0</v>
      </c>
      <c r="I3344" s="167">
        <v>0</v>
      </c>
      <c r="J3344" s="167">
        <v>0</v>
      </c>
      <c r="K3344" s="167">
        <v>0</v>
      </c>
      <c r="L3344" s="167">
        <v>0</v>
      </c>
      <c r="M3344" s="167">
        <v>0</v>
      </c>
      <c r="N3344" s="167">
        <v>0</v>
      </c>
      <c r="O3344" s="167">
        <v>0</v>
      </c>
      <c r="P3344" s="167">
        <v>0</v>
      </c>
      <c r="Q3344" s="167">
        <v>0</v>
      </c>
      <c r="R3344" s="167">
        <v>0</v>
      </c>
      <c r="S3344" s="167">
        <v>0</v>
      </c>
      <c r="T3344" s="167">
        <v>0</v>
      </c>
      <c r="U3344" s="167">
        <v>0</v>
      </c>
      <c r="V3344" s="167">
        <v>0</v>
      </c>
      <c r="W3344" s="167">
        <v>0</v>
      </c>
      <c r="X3344" s="167">
        <v>0</v>
      </c>
      <c r="Y3344" s="167">
        <v>0</v>
      </c>
      <c r="Z3344" s="167">
        <v>0</v>
      </c>
      <c r="AA3344" s="167">
        <v>0</v>
      </c>
      <c r="AB3344" s="167">
        <v>0</v>
      </c>
      <c r="AC3344" s="167">
        <v>0</v>
      </c>
      <c r="AD3344" s="167">
        <v>0</v>
      </c>
      <c r="AE3344" s="167">
        <v>0</v>
      </c>
      <c r="AF3344" s="167">
        <v>0</v>
      </c>
      <c r="AG3344" s="167">
        <v>0</v>
      </c>
      <c r="AH3344" s="43">
        <v>0</v>
      </c>
    </row>
    <row r="3345" spans="1:34">
      <c r="A3345" s="52">
        <v>0</v>
      </c>
      <c r="D3345" s="62">
        <v>2012</v>
      </c>
      <c r="E3345" s="62">
        <v>5</v>
      </c>
      <c r="F3345" s="62">
        <v>2012</v>
      </c>
      <c r="G3345" s="62">
        <v>2013</v>
      </c>
      <c r="H3345" s="167">
        <v>0</v>
      </c>
      <c r="I3345" s="167">
        <v>0</v>
      </c>
      <c r="J3345" s="167">
        <v>0</v>
      </c>
      <c r="K3345" s="167">
        <v>0</v>
      </c>
      <c r="L3345" s="167">
        <v>0</v>
      </c>
      <c r="M3345" s="167">
        <v>0</v>
      </c>
      <c r="N3345" s="167">
        <v>0</v>
      </c>
      <c r="O3345" s="167">
        <v>0</v>
      </c>
      <c r="P3345" s="167">
        <v>0</v>
      </c>
      <c r="Q3345" s="167">
        <v>0</v>
      </c>
      <c r="R3345" s="167">
        <v>0</v>
      </c>
      <c r="S3345" s="167">
        <v>0</v>
      </c>
      <c r="T3345" s="167">
        <v>0</v>
      </c>
      <c r="U3345" s="167">
        <v>0</v>
      </c>
      <c r="V3345" s="167">
        <v>0</v>
      </c>
      <c r="W3345" s="167">
        <v>0</v>
      </c>
      <c r="X3345" s="167">
        <v>0</v>
      </c>
      <c r="Y3345" s="167">
        <v>0</v>
      </c>
      <c r="Z3345" s="167">
        <v>0</v>
      </c>
      <c r="AA3345" s="167">
        <v>0</v>
      </c>
      <c r="AB3345" s="167">
        <v>0</v>
      </c>
      <c r="AC3345" s="167">
        <v>0</v>
      </c>
      <c r="AD3345" s="167">
        <v>0</v>
      </c>
      <c r="AE3345" s="167">
        <v>0</v>
      </c>
      <c r="AF3345" s="167">
        <v>0</v>
      </c>
      <c r="AG3345" s="167">
        <v>0</v>
      </c>
      <c r="AH3345" s="43">
        <v>0</v>
      </c>
    </row>
    <row r="3346" spans="1:34">
      <c r="A3346" s="52">
        <v>0</v>
      </c>
      <c r="D3346" s="62">
        <v>2012</v>
      </c>
      <c r="E3346" s="62">
        <v>6</v>
      </c>
      <c r="F3346" s="62">
        <v>2012</v>
      </c>
      <c r="G3346" s="62">
        <v>2013</v>
      </c>
      <c r="H3346" s="167">
        <v>0</v>
      </c>
      <c r="I3346" s="167">
        <v>0</v>
      </c>
      <c r="J3346" s="167">
        <v>0</v>
      </c>
      <c r="K3346" s="167">
        <v>0</v>
      </c>
      <c r="L3346" s="167">
        <v>0</v>
      </c>
      <c r="M3346" s="167">
        <v>0</v>
      </c>
      <c r="N3346" s="167">
        <v>0</v>
      </c>
      <c r="O3346" s="167">
        <v>0</v>
      </c>
      <c r="P3346" s="167">
        <v>0</v>
      </c>
      <c r="Q3346" s="167">
        <v>0</v>
      </c>
      <c r="R3346" s="167">
        <v>0</v>
      </c>
      <c r="S3346" s="167">
        <v>0</v>
      </c>
      <c r="T3346" s="167">
        <v>0</v>
      </c>
      <c r="U3346" s="167">
        <v>0</v>
      </c>
      <c r="V3346" s="167">
        <v>0</v>
      </c>
      <c r="W3346" s="167">
        <v>0</v>
      </c>
      <c r="X3346" s="167">
        <v>0</v>
      </c>
      <c r="Y3346" s="167">
        <v>0</v>
      </c>
      <c r="Z3346" s="167">
        <v>0</v>
      </c>
      <c r="AA3346" s="167">
        <v>0</v>
      </c>
      <c r="AB3346" s="167">
        <v>0</v>
      </c>
      <c r="AC3346" s="167">
        <v>0</v>
      </c>
      <c r="AD3346" s="167">
        <v>0</v>
      </c>
      <c r="AE3346" s="167">
        <v>0</v>
      </c>
      <c r="AF3346" s="167">
        <v>0</v>
      </c>
      <c r="AG3346" s="167">
        <v>0</v>
      </c>
      <c r="AH3346" s="43">
        <v>0</v>
      </c>
    </row>
    <row r="3347" spans="1:34">
      <c r="A3347" s="52">
        <v>0</v>
      </c>
      <c r="D3347" s="62">
        <v>2012</v>
      </c>
      <c r="E3347" s="62">
        <v>7</v>
      </c>
      <c r="F3347" s="62">
        <v>2013</v>
      </c>
      <c r="G3347" s="62">
        <v>2013</v>
      </c>
      <c r="H3347" s="167">
        <v>0</v>
      </c>
      <c r="I3347" s="167">
        <v>0</v>
      </c>
      <c r="J3347" s="167">
        <v>0</v>
      </c>
      <c r="K3347" s="167">
        <v>0</v>
      </c>
      <c r="L3347" s="167">
        <v>0</v>
      </c>
      <c r="M3347" s="167">
        <v>0</v>
      </c>
      <c r="N3347" s="167">
        <v>0</v>
      </c>
      <c r="O3347" s="167">
        <v>0</v>
      </c>
      <c r="P3347" s="167">
        <v>0</v>
      </c>
      <c r="Q3347" s="167">
        <v>0</v>
      </c>
      <c r="R3347" s="167">
        <v>0</v>
      </c>
      <c r="S3347" s="167">
        <v>0</v>
      </c>
      <c r="T3347" s="167">
        <v>0</v>
      </c>
      <c r="U3347" s="167">
        <v>0</v>
      </c>
      <c r="V3347" s="167">
        <v>0</v>
      </c>
      <c r="W3347" s="167">
        <v>0</v>
      </c>
      <c r="X3347" s="167">
        <v>0</v>
      </c>
      <c r="Y3347" s="167">
        <v>0</v>
      </c>
      <c r="Z3347" s="167">
        <v>0</v>
      </c>
      <c r="AA3347" s="167">
        <v>0</v>
      </c>
      <c r="AB3347" s="167">
        <v>0</v>
      </c>
      <c r="AC3347" s="167">
        <v>0</v>
      </c>
      <c r="AD3347" s="167">
        <v>0</v>
      </c>
      <c r="AE3347" s="167">
        <v>0</v>
      </c>
      <c r="AF3347" s="167">
        <v>0</v>
      </c>
      <c r="AG3347" s="167">
        <v>0</v>
      </c>
      <c r="AH3347" s="43">
        <v>0</v>
      </c>
    </row>
    <row r="3348" spans="1:34">
      <c r="A3348" s="52">
        <v>0</v>
      </c>
      <c r="D3348" s="62">
        <v>2012</v>
      </c>
      <c r="E3348" s="62">
        <v>8</v>
      </c>
      <c r="F3348" s="62">
        <v>2013</v>
      </c>
      <c r="G3348" s="62">
        <v>2013</v>
      </c>
      <c r="H3348" s="167">
        <v>0</v>
      </c>
      <c r="I3348" s="167">
        <v>0</v>
      </c>
      <c r="J3348" s="167">
        <v>0</v>
      </c>
      <c r="K3348" s="167">
        <v>0</v>
      </c>
      <c r="L3348" s="167">
        <v>0</v>
      </c>
      <c r="M3348" s="167">
        <v>0</v>
      </c>
      <c r="N3348" s="167">
        <v>0</v>
      </c>
      <c r="O3348" s="167">
        <v>0</v>
      </c>
      <c r="P3348" s="167">
        <v>0</v>
      </c>
      <c r="Q3348" s="167">
        <v>0</v>
      </c>
      <c r="R3348" s="167">
        <v>0</v>
      </c>
      <c r="S3348" s="167">
        <v>0</v>
      </c>
      <c r="T3348" s="167">
        <v>0</v>
      </c>
      <c r="U3348" s="167">
        <v>0</v>
      </c>
      <c r="V3348" s="167">
        <v>0</v>
      </c>
      <c r="W3348" s="167">
        <v>0</v>
      </c>
      <c r="X3348" s="167">
        <v>0</v>
      </c>
      <c r="Y3348" s="167">
        <v>0</v>
      </c>
      <c r="Z3348" s="167">
        <v>0</v>
      </c>
      <c r="AA3348" s="167">
        <v>0</v>
      </c>
      <c r="AB3348" s="167">
        <v>0</v>
      </c>
      <c r="AC3348" s="167">
        <v>0</v>
      </c>
      <c r="AD3348" s="167">
        <v>0</v>
      </c>
      <c r="AE3348" s="167">
        <v>0</v>
      </c>
      <c r="AF3348" s="167">
        <v>0</v>
      </c>
      <c r="AG3348" s="167">
        <v>0</v>
      </c>
      <c r="AH3348" s="43">
        <v>0</v>
      </c>
    </row>
    <row r="3349" spans="1:34">
      <c r="A3349" s="52">
        <v>0</v>
      </c>
      <c r="D3349" s="62">
        <v>2012</v>
      </c>
      <c r="E3349" s="62">
        <v>9</v>
      </c>
      <c r="F3349" s="62">
        <v>2013</v>
      </c>
      <c r="G3349" s="62">
        <v>2013</v>
      </c>
      <c r="H3349" s="167">
        <v>0</v>
      </c>
      <c r="I3349" s="167">
        <v>0</v>
      </c>
      <c r="J3349" s="167">
        <v>0</v>
      </c>
      <c r="K3349" s="167">
        <v>0</v>
      </c>
      <c r="L3349" s="167">
        <v>0</v>
      </c>
      <c r="M3349" s="167">
        <v>0</v>
      </c>
      <c r="N3349" s="167">
        <v>0</v>
      </c>
      <c r="O3349" s="167">
        <v>0</v>
      </c>
      <c r="P3349" s="167">
        <v>0</v>
      </c>
      <c r="Q3349" s="167">
        <v>0</v>
      </c>
      <c r="R3349" s="167">
        <v>0</v>
      </c>
      <c r="S3349" s="167">
        <v>0</v>
      </c>
      <c r="T3349" s="167">
        <v>0</v>
      </c>
      <c r="U3349" s="167">
        <v>0</v>
      </c>
      <c r="V3349" s="167">
        <v>0</v>
      </c>
      <c r="W3349" s="167">
        <v>0</v>
      </c>
      <c r="X3349" s="167">
        <v>0</v>
      </c>
      <c r="Y3349" s="167">
        <v>0</v>
      </c>
      <c r="Z3349" s="167">
        <v>0</v>
      </c>
      <c r="AA3349" s="167">
        <v>0</v>
      </c>
      <c r="AB3349" s="167">
        <v>0</v>
      </c>
      <c r="AC3349" s="167">
        <v>0</v>
      </c>
      <c r="AD3349" s="167">
        <v>0</v>
      </c>
      <c r="AE3349" s="167">
        <v>0</v>
      </c>
      <c r="AF3349" s="167">
        <v>0</v>
      </c>
      <c r="AG3349" s="167">
        <v>0</v>
      </c>
      <c r="AH3349" s="43">
        <v>0</v>
      </c>
    </row>
    <row r="3350" spans="1:34">
      <c r="A3350" s="52">
        <v>0</v>
      </c>
      <c r="D3350" s="62">
        <v>2012</v>
      </c>
      <c r="E3350" s="62">
        <v>10</v>
      </c>
      <c r="F3350" s="62">
        <v>2013</v>
      </c>
      <c r="G3350" s="62">
        <v>2013</v>
      </c>
      <c r="H3350" s="167">
        <v>0</v>
      </c>
      <c r="I3350" s="167">
        <v>0</v>
      </c>
      <c r="J3350" s="167">
        <v>0</v>
      </c>
      <c r="K3350" s="167">
        <v>0</v>
      </c>
      <c r="L3350" s="167">
        <v>0</v>
      </c>
      <c r="M3350" s="167">
        <v>0</v>
      </c>
      <c r="N3350" s="167">
        <v>0</v>
      </c>
      <c r="O3350" s="167">
        <v>0</v>
      </c>
      <c r="P3350" s="167">
        <v>0</v>
      </c>
      <c r="Q3350" s="167">
        <v>0</v>
      </c>
      <c r="R3350" s="167">
        <v>0</v>
      </c>
      <c r="S3350" s="167">
        <v>0</v>
      </c>
      <c r="T3350" s="167">
        <v>0</v>
      </c>
      <c r="U3350" s="167">
        <v>0</v>
      </c>
      <c r="V3350" s="167">
        <v>0</v>
      </c>
      <c r="W3350" s="167">
        <v>0</v>
      </c>
      <c r="X3350" s="167">
        <v>0</v>
      </c>
      <c r="Y3350" s="167">
        <v>0</v>
      </c>
      <c r="Z3350" s="167">
        <v>0</v>
      </c>
      <c r="AA3350" s="167">
        <v>0</v>
      </c>
      <c r="AB3350" s="167">
        <v>0</v>
      </c>
      <c r="AC3350" s="167">
        <v>0</v>
      </c>
      <c r="AD3350" s="167">
        <v>0</v>
      </c>
      <c r="AE3350" s="167">
        <v>0</v>
      </c>
      <c r="AF3350" s="167">
        <v>0</v>
      </c>
      <c r="AG3350" s="167">
        <v>0</v>
      </c>
      <c r="AH3350" s="43">
        <v>0</v>
      </c>
    </row>
    <row r="3351" spans="1:34">
      <c r="A3351" s="52">
        <v>0</v>
      </c>
      <c r="D3351" s="62">
        <v>2012</v>
      </c>
      <c r="E3351" s="62">
        <v>11</v>
      </c>
      <c r="F3351" s="62">
        <v>2013</v>
      </c>
      <c r="G3351" s="62">
        <v>2013</v>
      </c>
      <c r="H3351" s="167">
        <v>0</v>
      </c>
      <c r="I3351" s="167">
        <v>0</v>
      </c>
      <c r="J3351" s="167">
        <v>0</v>
      </c>
      <c r="K3351" s="167">
        <v>0</v>
      </c>
      <c r="L3351" s="167">
        <v>0</v>
      </c>
      <c r="M3351" s="167">
        <v>0</v>
      </c>
      <c r="N3351" s="167">
        <v>0</v>
      </c>
      <c r="O3351" s="167">
        <v>0</v>
      </c>
      <c r="P3351" s="167">
        <v>0</v>
      </c>
      <c r="Q3351" s="167">
        <v>0</v>
      </c>
      <c r="R3351" s="167">
        <v>0</v>
      </c>
      <c r="S3351" s="167">
        <v>0</v>
      </c>
      <c r="T3351" s="167">
        <v>0</v>
      </c>
      <c r="U3351" s="167">
        <v>0</v>
      </c>
      <c r="V3351" s="167">
        <v>0</v>
      </c>
      <c r="W3351" s="167">
        <v>0</v>
      </c>
      <c r="X3351" s="167">
        <v>0</v>
      </c>
      <c r="Y3351" s="167">
        <v>0</v>
      </c>
      <c r="Z3351" s="167">
        <v>0</v>
      </c>
      <c r="AA3351" s="167">
        <v>0</v>
      </c>
      <c r="AB3351" s="167">
        <v>0</v>
      </c>
      <c r="AC3351" s="167">
        <v>0</v>
      </c>
      <c r="AD3351" s="167">
        <v>0</v>
      </c>
      <c r="AE3351" s="167">
        <v>0</v>
      </c>
      <c r="AF3351" s="167">
        <v>0</v>
      </c>
      <c r="AG3351" s="167">
        <v>0</v>
      </c>
      <c r="AH3351" s="43">
        <v>0</v>
      </c>
    </row>
    <row r="3352" spans="1:34">
      <c r="A3352" s="52">
        <v>0</v>
      </c>
      <c r="D3352" s="62">
        <v>2012</v>
      </c>
      <c r="E3352" s="62">
        <v>12</v>
      </c>
      <c r="F3352" s="62">
        <v>2013</v>
      </c>
      <c r="G3352" s="62">
        <v>2013</v>
      </c>
      <c r="H3352" s="167">
        <v>0</v>
      </c>
      <c r="I3352" s="167">
        <v>0</v>
      </c>
      <c r="J3352" s="167">
        <v>0</v>
      </c>
      <c r="K3352" s="167">
        <v>0</v>
      </c>
      <c r="L3352" s="167">
        <v>0</v>
      </c>
      <c r="M3352" s="167">
        <v>0</v>
      </c>
      <c r="N3352" s="167">
        <v>0</v>
      </c>
      <c r="O3352" s="167">
        <v>0</v>
      </c>
      <c r="P3352" s="167">
        <v>0</v>
      </c>
      <c r="Q3352" s="167">
        <v>0</v>
      </c>
      <c r="R3352" s="167">
        <v>0</v>
      </c>
      <c r="S3352" s="167">
        <v>0</v>
      </c>
      <c r="T3352" s="167">
        <v>0</v>
      </c>
      <c r="U3352" s="167">
        <v>0</v>
      </c>
      <c r="V3352" s="167">
        <v>0</v>
      </c>
      <c r="W3352" s="167">
        <v>0</v>
      </c>
      <c r="X3352" s="167">
        <v>0</v>
      </c>
      <c r="Y3352" s="167">
        <v>0</v>
      </c>
      <c r="Z3352" s="167">
        <v>0</v>
      </c>
      <c r="AA3352" s="167">
        <v>0</v>
      </c>
      <c r="AB3352" s="167">
        <v>0</v>
      </c>
      <c r="AC3352" s="167">
        <v>0</v>
      </c>
      <c r="AD3352" s="167">
        <v>0</v>
      </c>
      <c r="AE3352" s="167">
        <v>0</v>
      </c>
      <c r="AF3352" s="167">
        <v>0</v>
      </c>
      <c r="AG3352" s="167">
        <v>0</v>
      </c>
      <c r="AH3352" s="43">
        <v>0</v>
      </c>
    </row>
    <row r="3353" spans="1:34">
      <c r="A3353" s="52">
        <v>0</v>
      </c>
      <c r="D3353" s="62">
        <v>2013</v>
      </c>
      <c r="E3353" s="62">
        <v>1</v>
      </c>
      <c r="F3353" s="62">
        <v>2013</v>
      </c>
      <c r="G3353" s="62">
        <v>2013</v>
      </c>
      <c r="H3353" s="167">
        <v>0</v>
      </c>
      <c r="I3353" s="167">
        <v>0</v>
      </c>
      <c r="J3353" s="167">
        <v>0</v>
      </c>
      <c r="K3353" s="167">
        <v>0</v>
      </c>
      <c r="L3353" s="167">
        <v>0</v>
      </c>
      <c r="M3353" s="167">
        <v>0</v>
      </c>
      <c r="N3353" s="167">
        <v>0</v>
      </c>
      <c r="O3353" s="167">
        <v>0</v>
      </c>
      <c r="P3353" s="167">
        <v>0</v>
      </c>
      <c r="Q3353" s="167">
        <v>0</v>
      </c>
      <c r="R3353" s="167">
        <v>0</v>
      </c>
      <c r="S3353" s="167">
        <v>0</v>
      </c>
      <c r="T3353" s="167">
        <v>0</v>
      </c>
      <c r="U3353" s="167">
        <v>0</v>
      </c>
      <c r="V3353" s="167">
        <v>0</v>
      </c>
      <c r="W3353" s="167">
        <v>0</v>
      </c>
      <c r="X3353" s="167">
        <v>0</v>
      </c>
      <c r="Y3353" s="167">
        <v>0</v>
      </c>
      <c r="Z3353" s="167">
        <v>0</v>
      </c>
      <c r="AA3353" s="167">
        <v>0</v>
      </c>
      <c r="AB3353" s="167">
        <v>0</v>
      </c>
      <c r="AC3353" s="167">
        <v>0</v>
      </c>
      <c r="AD3353" s="167">
        <v>0</v>
      </c>
      <c r="AE3353" s="167">
        <v>0</v>
      </c>
      <c r="AF3353" s="167">
        <v>0</v>
      </c>
      <c r="AG3353" s="167">
        <v>0</v>
      </c>
      <c r="AH3353" s="43">
        <v>0</v>
      </c>
    </row>
    <row r="3354" spans="1:34">
      <c r="A3354" s="52">
        <v>0</v>
      </c>
      <c r="D3354" s="62">
        <v>2013</v>
      </c>
      <c r="E3354" s="62">
        <v>2</v>
      </c>
      <c r="F3354" s="62">
        <v>2013</v>
      </c>
      <c r="G3354" s="62">
        <v>2013</v>
      </c>
      <c r="H3354" s="167">
        <v>0</v>
      </c>
      <c r="I3354" s="167">
        <v>0</v>
      </c>
      <c r="J3354" s="167">
        <v>0</v>
      </c>
      <c r="K3354" s="167">
        <v>0</v>
      </c>
      <c r="L3354" s="167">
        <v>0</v>
      </c>
      <c r="M3354" s="167">
        <v>0</v>
      </c>
      <c r="N3354" s="167">
        <v>0</v>
      </c>
      <c r="O3354" s="167">
        <v>0</v>
      </c>
      <c r="P3354" s="167">
        <v>0</v>
      </c>
      <c r="Q3354" s="167">
        <v>0</v>
      </c>
      <c r="R3354" s="167">
        <v>0</v>
      </c>
      <c r="S3354" s="167">
        <v>0</v>
      </c>
      <c r="T3354" s="167">
        <v>0</v>
      </c>
      <c r="U3354" s="167">
        <v>0</v>
      </c>
      <c r="V3354" s="167">
        <v>0</v>
      </c>
      <c r="W3354" s="167">
        <v>0</v>
      </c>
      <c r="X3354" s="167">
        <v>0</v>
      </c>
      <c r="Y3354" s="167">
        <v>0</v>
      </c>
      <c r="Z3354" s="167">
        <v>0</v>
      </c>
      <c r="AA3354" s="167">
        <v>0</v>
      </c>
      <c r="AB3354" s="167">
        <v>0</v>
      </c>
      <c r="AC3354" s="167">
        <v>0</v>
      </c>
      <c r="AD3354" s="167">
        <v>0</v>
      </c>
      <c r="AE3354" s="167">
        <v>0</v>
      </c>
      <c r="AF3354" s="167">
        <v>0</v>
      </c>
      <c r="AG3354" s="167">
        <v>0</v>
      </c>
      <c r="AH3354" s="43">
        <v>0</v>
      </c>
    </row>
    <row r="3355" spans="1:34">
      <c r="A3355" s="52">
        <v>0</v>
      </c>
      <c r="D3355" s="62">
        <v>2013</v>
      </c>
      <c r="E3355" s="62">
        <v>3</v>
      </c>
      <c r="F3355" s="62">
        <v>2013</v>
      </c>
      <c r="G3355" s="62">
        <v>2013</v>
      </c>
      <c r="H3355" s="167">
        <v>0</v>
      </c>
      <c r="I3355" s="167">
        <v>0</v>
      </c>
      <c r="J3355" s="167">
        <v>0</v>
      </c>
      <c r="K3355" s="167">
        <v>0</v>
      </c>
      <c r="L3355" s="167">
        <v>0</v>
      </c>
      <c r="M3355" s="167">
        <v>0</v>
      </c>
      <c r="N3355" s="167">
        <v>0</v>
      </c>
      <c r="O3355" s="167">
        <v>0</v>
      </c>
      <c r="P3355" s="167">
        <v>0</v>
      </c>
      <c r="Q3355" s="167">
        <v>0</v>
      </c>
      <c r="R3355" s="167">
        <v>0</v>
      </c>
      <c r="S3355" s="167">
        <v>0</v>
      </c>
      <c r="T3355" s="167">
        <v>0</v>
      </c>
      <c r="U3355" s="167">
        <v>0</v>
      </c>
      <c r="V3355" s="167">
        <v>0</v>
      </c>
      <c r="W3355" s="167">
        <v>0</v>
      </c>
      <c r="X3355" s="167">
        <v>0</v>
      </c>
      <c r="Y3355" s="167">
        <v>0</v>
      </c>
      <c r="Z3355" s="167">
        <v>0</v>
      </c>
      <c r="AA3355" s="167">
        <v>0</v>
      </c>
      <c r="AB3355" s="167">
        <v>0</v>
      </c>
      <c r="AC3355" s="167">
        <v>0</v>
      </c>
      <c r="AD3355" s="167">
        <v>0</v>
      </c>
      <c r="AE3355" s="167">
        <v>0</v>
      </c>
      <c r="AF3355" s="167">
        <v>0</v>
      </c>
      <c r="AG3355" s="167">
        <v>0</v>
      </c>
      <c r="AH3355" s="43">
        <v>0</v>
      </c>
    </row>
    <row r="3356" spans="1:34">
      <c r="A3356" s="52">
        <v>0</v>
      </c>
      <c r="D3356" s="62">
        <v>2013</v>
      </c>
      <c r="E3356" s="62">
        <v>4</v>
      </c>
      <c r="F3356" s="62">
        <v>2013</v>
      </c>
      <c r="G3356" s="62">
        <v>2013</v>
      </c>
      <c r="H3356" s="167">
        <v>0</v>
      </c>
      <c r="I3356" s="167">
        <v>0</v>
      </c>
      <c r="J3356" s="167">
        <v>0</v>
      </c>
      <c r="K3356" s="167">
        <v>0</v>
      </c>
      <c r="L3356" s="167">
        <v>0</v>
      </c>
      <c r="M3356" s="167">
        <v>0</v>
      </c>
      <c r="N3356" s="167">
        <v>0</v>
      </c>
      <c r="O3356" s="167">
        <v>0</v>
      </c>
      <c r="P3356" s="167">
        <v>0</v>
      </c>
      <c r="Q3356" s="167">
        <v>0</v>
      </c>
      <c r="R3356" s="167">
        <v>0</v>
      </c>
      <c r="S3356" s="167">
        <v>0</v>
      </c>
      <c r="T3356" s="167">
        <v>0</v>
      </c>
      <c r="U3356" s="167">
        <v>0</v>
      </c>
      <c r="V3356" s="167">
        <v>0</v>
      </c>
      <c r="W3356" s="167">
        <v>0</v>
      </c>
      <c r="X3356" s="167">
        <v>0</v>
      </c>
      <c r="Y3356" s="167">
        <v>0</v>
      </c>
      <c r="Z3356" s="167">
        <v>0</v>
      </c>
      <c r="AA3356" s="167">
        <v>0</v>
      </c>
      <c r="AB3356" s="167">
        <v>0</v>
      </c>
      <c r="AC3356" s="167">
        <v>0</v>
      </c>
      <c r="AD3356" s="167">
        <v>0</v>
      </c>
      <c r="AE3356" s="167">
        <v>0</v>
      </c>
      <c r="AF3356" s="167">
        <v>0</v>
      </c>
      <c r="AG3356" s="167">
        <v>0</v>
      </c>
      <c r="AH3356" s="43">
        <v>0</v>
      </c>
    </row>
    <row r="3357" spans="1:34">
      <c r="A3357" s="52">
        <v>0</v>
      </c>
      <c r="D3357" s="62">
        <v>2013</v>
      </c>
      <c r="E3357" s="62">
        <v>5</v>
      </c>
      <c r="F3357" s="62">
        <v>2013</v>
      </c>
      <c r="G3357" s="62">
        <v>2014</v>
      </c>
      <c r="H3357" s="167">
        <v>0</v>
      </c>
      <c r="I3357" s="167">
        <v>0</v>
      </c>
      <c r="J3357" s="167">
        <v>0</v>
      </c>
      <c r="K3357" s="167">
        <v>0</v>
      </c>
      <c r="L3357" s="167">
        <v>0</v>
      </c>
      <c r="M3357" s="167">
        <v>0</v>
      </c>
      <c r="N3357" s="167">
        <v>0</v>
      </c>
      <c r="O3357" s="167">
        <v>0</v>
      </c>
      <c r="P3357" s="167">
        <v>0</v>
      </c>
      <c r="Q3357" s="167">
        <v>0</v>
      </c>
      <c r="R3357" s="167">
        <v>0</v>
      </c>
      <c r="S3357" s="167">
        <v>0</v>
      </c>
      <c r="T3357" s="167">
        <v>0</v>
      </c>
      <c r="U3357" s="167">
        <v>0</v>
      </c>
      <c r="V3357" s="167">
        <v>0</v>
      </c>
      <c r="W3357" s="167">
        <v>0</v>
      </c>
      <c r="X3357" s="167">
        <v>0</v>
      </c>
      <c r="Y3357" s="167">
        <v>0</v>
      </c>
      <c r="Z3357" s="167">
        <v>0</v>
      </c>
      <c r="AA3357" s="167">
        <v>0</v>
      </c>
      <c r="AB3357" s="167">
        <v>0</v>
      </c>
      <c r="AC3357" s="167">
        <v>0</v>
      </c>
      <c r="AD3357" s="167">
        <v>0</v>
      </c>
      <c r="AE3357" s="167">
        <v>0</v>
      </c>
      <c r="AF3357" s="167">
        <v>0</v>
      </c>
      <c r="AG3357" s="167">
        <v>0</v>
      </c>
      <c r="AH3357" s="43">
        <v>0</v>
      </c>
    </row>
    <row r="3358" spans="1:34">
      <c r="A3358" s="52">
        <v>0</v>
      </c>
      <c r="D3358" s="62">
        <v>2013</v>
      </c>
      <c r="E3358" s="62">
        <v>6</v>
      </c>
      <c r="F3358" s="62">
        <v>2013</v>
      </c>
      <c r="G3358" s="62">
        <v>2014</v>
      </c>
      <c r="H3358" s="167">
        <v>0</v>
      </c>
      <c r="I3358" s="167">
        <v>0</v>
      </c>
      <c r="J3358" s="167">
        <v>0</v>
      </c>
      <c r="K3358" s="167">
        <v>0</v>
      </c>
      <c r="L3358" s="167">
        <v>0</v>
      </c>
      <c r="M3358" s="167">
        <v>0</v>
      </c>
      <c r="N3358" s="167">
        <v>0</v>
      </c>
      <c r="O3358" s="167">
        <v>0</v>
      </c>
      <c r="P3358" s="167">
        <v>0</v>
      </c>
      <c r="Q3358" s="167">
        <v>0</v>
      </c>
      <c r="R3358" s="167">
        <v>0</v>
      </c>
      <c r="S3358" s="167">
        <v>0</v>
      </c>
      <c r="T3358" s="167">
        <v>0</v>
      </c>
      <c r="U3358" s="167">
        <v>0</v>
      </c>
      <c r="V3358" s="167">
        <v>0</v>
      </c>
      <c r="W3358" s="167">
        <v>0</v>
      </c>
      <c r="X3358" s="167">
        <v>0</v>
      </c>
      <c r="Y3358" s="167">
        <v>0</v>
      </c>
      <c r="Z3358" s="167">
        <v>0</v>
      </c>
      <c r="AA3358" s="167">
        <v>0</v>
      </c>
      <c r="AB3358" s="167">
        <v>0</v>
      </c>
      <c r="AC3358" s="167">
        <v>0</v>
      </c>
      <c r="AD3358" s="167">
        <v>0</v>
      </c>
      <c r="AE3358" s="167">
        <v>0</v>
      </c>
      <c r="AF3358" s="167">
        <v>0</v>
      </c>
      <c r="AG3358" s="167">
        <v>0</v>
      </c>
      <c r="AH3358" s="43">
        <v>0</v>
      </c>
    </row>
    <row r="3359" spans="1:34">
      <c r="A3359" s="52">
        <v>0</v>
      </c>
      <c r="D3359" s="62">
        <v>2013</v>
      </c>
      <c r="E3359" s="62">
        <v>7</v>
      </c>
      <c r="F3359" s="62">
        <v>2014</v>
      </c>
      <c r="G3359" s="62">
        <v>2014</v>
      </c>
      <c r="H3359" s="167">
        <v>0</v>
      </c>
      <c r="I3359" s="167">
        <v>0</v>
      </c>
      <c r="J3359" s="167">
        <v>0</v>
      </c>
      <c r="K3359" s="167">
        <v>0</v>
      </c>
      <c r="L3359" s="167">
        <v>0</v>
      </c>
      <c r="M3359" s="167">
        <v>0</v>
      </c>
      <c r="N3359" s="167">
        <v>0</v>
      </c>
      <c r="O3359" s="167">
        <v>0</v>
      </c>
      <c r="P3359" s="167">
        <v>0</v>
      </c>
      <c r="Q3359" s="167">
        <v>0</v>
      </c>
      <c r="R3359" s="167">
        <v>0</v>
      </c>
      <c r="S3359" s="167">
        <v>0</v>
      </c>
      <c r="T3359" s="167">
        <v>0</v>
      </c>
      <c r="U3359" s="167">
        <v>0</v>
      </c>
      <c r="V3359" s="167">
        <v>0</v>
      </c>
      <c r="W3359" s="167">
        <v>0</v>
      </c>
      <c r="X3359" s="167">
        <v>0</v>
      </c>
      <c r="Y3359" s="167">
        <v>0</v>
      </c>
      <c r="Z3359" s="167">
        <v>0</v>
      </c>
      <c r="AA3359" s="167">
        <v>0</v>
      </c>
      <c r="AB3359" s="167">
        <v>0</v>
      </c>
      <c r="AC3359" s="167">
        <v>0</v>
      </c>
      <c r="AD3359" s="167">
        <v>0</v>
      </c>
      <c r="AE3359" s="167">
        <v>0</v>
      </c>
      <c r="AF3359" s="167">
        <v>0</v>
      </c>
      <c r="AG3359" s="167">
        <v>0</v>
      </c>
      <c r="AH3359" s="43">
        <v>0</v>
      </c>
    </row>
    <row r="3360" spans="1:34">
      <c r="A3360" s="52">
        <v>0</v>
      </c>
      <c r="D3360" s="62">
        <v>2013</v>
      </c>
      <c r="E3360" s="62">
        <v>8</v>
      </c>
      <c r="F3360" s="62">
        <v>2014</v>
      </c>
      <c r="G3360" s="62">
        <v>2014</v>
      </c>
      <c r="H3360" s="131"/>
      <c r="I3360" s="131"/>
      <c r="J3360" s="131"/>
      <c r="K3360" s="131"/>
      <c r="L3360" s="131"/>
      <c r="M3360" s="131"/>
      <c r="N3360" s="131"/>
      <c r="O3360" s="131"/>
      <c r="P3360" s="131"/>
      <c r="Q3360" s="131"/>
      <c r="R3360" s="131"/>
      <c r="S3360" s="131"/>
      <c r="T3360" s="131"/>
      <c r="U3360" s="131"/>
      <c r="V3360" s="131"/>
      <c r="W3360" s="131"/>
      <c r="X3360" s="131"/>
      <c r="Y3360" s="131"/>
      <c r="Z3360" s="131"/>
      <c r="AA3360" s="131"/>
      <c r="AB3360" s="131"/>
      <c r="AC3360" s="131"/>
      <c r="AD3360" s="131"/>
      <c r="AE3360" s="131"/>
      <c r="AF3360" s="131"/>
      <c r="AG3360" s="131"/>
      <c r="AH3360" s="43">
        <v>0</v>
      </c>
    </row>
    <row r="3361" spans="1:34">
      <c r="A3361" s="52">
        <v>0</v>
      </c>
      <c r="D3361" s="62">
        <v>2013</v>
      </c>
      <c r="E3361" s="62">
        <v>9</v>
      </c>
      <c r="F3361" s="62">
        <v>2014</v>
      </c>
      <c r="G3361" s="62">
        <v>2014</v>
      </c>
      <c r="H3361" s="131"/>
      <c r="I3361" s="131"/>
      <c r="J3361" s="131"/>
      <c r="K3361" s="131"/>
      <c r="L3361" s="131"/>
      <c r="M3361" s="131"/>
      <c r="N3361" s="131"/>
      <c r="O3361" s="131"/>
      <c r="P3361" s="131"/>
      <c r="Q3361" s="131"/>
      <c r="R3361" s="131"/>
      <c r="S3361" s="131"/>
      <c r="T3361" s="131"/>
      <c r="U3361" s="131"/>
      <c r="V3361" s="131"/>
      <c r="W3361" s="131"/>
      <c r="X3361" s="131"/>
      <c r="Y3361" s="131"/>
      <c r="Z3361" s="131"/>
      <c r="AA3361" s="131"/>
      <c r="AB3361" s="131"/>
      <c r="AC3361" s="131"/>
      <c r="AD3361" s="131"/>
      <c r="AE3361" s="131"/>
      <c r="AF3361" s="131"/>
      <c r="AG3361" s="131"/>
      <c r="AH3361" s="43">
        <v>0</v>
      </c>
    </row>
    <row r="3362" spans="1:34">
      <c r="A3362" s="52">
        <v>0</v>
      </c>
      <c r="D3362" s="62">
        <v>2013</v>
      </c>
      <c r="E3362" s="62">
        <v>10</v>
      </c>
      <c r="F3362" s="62">
        <v>2014</v>
      </c>
      <c r="G3362" s="62">
        <v>2014</v>
      </c>
      <c r="H3362" s="131"/>
      <c r="I3362" s="131"/>
      <c r="J3362" s="131"/>
      <c r="K3362" s="131"/>
      <c r="L3362" s="131"/>
      <c r="M3362" s="131"/>
      <c r="N3362" s="131"/>
      <c r="O3362" s="131"/>
      <c r="P3362" s="131"/>
      <c r="Q3362" s="131"/>
      <c r="R3362" s="131"/>
      <c r="S3362" s="131"/>
      <c r="T3362" s="131"/>
      <c r="U3362" s="131"/>
      <c r="V3362" s="131"/>
      <c r="W3362" s="131"/>
      <c r="X3362" s="131"/>
      <c r="Y3362" s="131"/>
      <c r="Z3362" s="131"/>
      <c r="AA3362" s="131"/>
      <c r="AB3362" s="131"/>
      <c r="AC3362" s="131"/>
      <c r="AD3362" s="131"/>
      <c r="AE3362" s="131"/>
      <c r="AF3362" s="131"/>
      <c r="AG3362" s="131"/>
      <c r="AH3362" s="43">
        <v>0</v>
      </c>
    </row>
    <row r="3363" spans="1:34">
      <c r="A3363" s="52">
        <v>0</v>
      </c>
      <c r="D3363" s="62">
        <v>2013</v>
      </c>
      <c r="E3363" s="62">
        <v>11</v>
      </c>
      <c r="F3363" s="62">
        <v>2014</v>
      </c>
      <c r="G3363" s="62">
        <v>2014</v>
      </c>
      <c r="H3363" s="131"/>
      <c r="I3363" s="131"/>
      <c r="J3363" s="131"/>
      <c r="K3363" s="131"/>
      <c r="L3363" s="131"/>
      <c r="M3363" s="131"/>
      <c r="N3363" s="131"/>
      <c r="O3363" s="131"/>
      <c r="P3363" s="131"/>
      <c r="Q3363" s="131"/>
      <c r="R3363" s="131"/>
      <c r="S3363" s="131"/>
      <c r="T3363" s="131"/>
      <c r="U3363" s="131"/>
      <c r="V3363" s="131"/>
      <c r="W3363" s="131"/>
      <c r="X3363" s="131"/>
      <c r="Y3363" s="131"/>
      <c r="Z3363" s="131"/>
      <c r="AA3363" s="131"/>
      <c r="AB3363" s="131"/>
      <c r="AC3363" s="131"/>
      <c r="AD3363" s="131"/>
      <c r="AE3363" s="131"/>
      <c r="AF3363" s="131"/>
      <c r="AG3363" s="131"/>
      <c r="AH3363" s="43">
        <v>0</v>
      </c>
    </row>
    <row r="3364" spans="1:34">
      <c r="A3364" s="52">
        <v>0</v>
      </c>
      <c r="D3364" s="62">
        <v>2013</v>
      </c>
      <c r="E3364" s="62">
        <v>12</v>
      </c>
      <c r="F3364" s="62">
        <v>2014</v>
      </c>
      <c r="G3364" s="62">
        <v>2014</v>
      </c>
      <c r="H3364" s="131"/>
      <c r="I3364" s="131"/>
      <c r="J3364" s="131"/>
      <c r="K3364" s="131"/>
      <c r="L3364" s="131"/>
      <c r="M3364" s="131"/>
      <c r="N3364" s="131"/>
      <c r="O3364" s="131"/>
      <c r="P3364" s="131"/>
      <c r="Q3364" s="131"/>
      <c r="R3364" s="131"/>
      <c r="S3364" s="131"/>
      <c r="T3364" s="131"/>
      <c r="U3364" s="131"/>
      <c r="V3364" s="131"/>
      <c r="W3364" s="131"/>
      <c r="X3364" s="131"/>
      <c r="Y3364" s="131"/>
      <c r="Z3364" s="131"/>
      <c r="AA3364" s="131"/>
      <c r="AB3364" s="131"/>
      <c r="AC3364" s="131"/>
      <c r="AD3364" s="131"/>
      <c r="AE3364" s="131"/>
      <c r="AF3364" s="131"/>
      <c r="AG3364" s="131"/>
      <c r="AH3364" s="43">
        <v>0</v>
      </c>
    </row>
    <row r="3365" spans="1:34">
      <c r="A3365" s="52">
        <v>0</v>
      </c>
      <c r="D3365" s="62">
        <v>2014</v>
      </c>
      <c r="E3365" s="62">
        <v>1</v>
      </c>
      <c r="F3365" s="62">
        <v>2014</v>
      </c>
      <c r="G3365" s="62">
        <v>2014</v>
      </c>
      <c r="H3365" s="131"/>
      <c r="I3365" s="131"/>
      <c r="J3365" s="131"/>
      <c r="K3365" s="131"/>
      <c r="L3365" s="131"/>
      <c r="M3365" s="131"/>
      <c r="N3365" s="131"/>
      <c r="O3365" s="131"/>
      <c r="P3365" s="131"/>
      <c r="Q3365" s="131"/>
      <c r="R3365" s="131"/>
      <c r="S3365" s="131"/>
      <c r="T3365" s="131"/>
      <c r="U3365" s="131"/>
      <c r="V3365" s="131"/>
      <c r="W3365" s="131"/>
      <c r="X3365" s="131"/>
      <c r="Y3365" s="131"/>
      <c r="Z3365" s="131"/>
      <c r="AA3365" s="131"/>
      <c r="AB3365" s="131"/>
      <c r="AC3365" s="131"/>
      <c r="AD3365" s="131"/>
      <c r="AE3365" s="131"/>
      <c r="AF3365" s="131"/>
      <c r="AG3365" s="131"/>
      <c r="AH3365" s="43">
        <v>0</v>
      </c>
    </row>
    <row r="3366" spans="1:34">
      <c r="A3366" s="52">
        <v>0</v>
      </c>
      <c r="D3366" s="62">
        <v>2014</v>
      </c>
      <c r="E3366" s="62">
        <v>2</v>
      </c>
      <c r="F3366" s="62">
        <v>2014</v>
      </c>
      <c r="G3366" s="62">
        <v>2014</v>
      </c>
      <c r="H3366" s="131"/>
      <c r="I3366" s="131"/>
      <c r="J3366" s="131"/>
      <c r="K3366" s="131"/>
      <c r="L3366" s="131"/>
      <c r="M3366" s="131"/>
      <c r="N3366" s="131"/>
      <c r="O3366" s="131"/>
      <c r="P3366" s="131"/>
      <c r="Q3366" s="131"/>
      <c r="R3366" s="131"/>
      <c r="S3366" s="131"/>
      <c r="T3366" s="131"/>
      <c r="U3366" s="131"/>
      <c r="V3366" s="131"/>
      <c r="W3366" s="131"/>
      <c r="X3366" s="131"/>
      <c r="Y3366" s="131"/>
      <c r="Z3366" s="131"/>
      <c r="AA3366" s="131"/>
      <c r="AB3366" s="131"/>
      <c r="AC3366" s="131"/>
      <c r="AD3366" s="131"/>
      <c r="AE3366" s="131"/>
      <c r="AF3366" s="131"/>
      <c r="AG3366" s="131"/>
      <c r="AH3366" s="43">
        <v>0</v>
      </c>
    </row>
    <row r="3367" spans="1:34">
      <c r="A3367" s="52">
        <v>0</v>
      </c>
      <c r="D3367" s="62">
        <v>2014</v>
      </c>
      <c r="E3367" s="62">
        <v>3</v>
      </c>
      <c r="F3367" s="62">
        <v>2014</v>
      </c>
      <c r="G3367" s="62">
        <v>2014</v>
      </c>
      <c r="H3367" s="131"/>
      <c r="I3367" s="131"/>
      <c r="J3367" s="131"/>
      <c r="K3367" s="131"/>
      <c r="L3367" s="131"/>
      <c r="M3367" s="131"/>
      <c r="N3367" s="131"/>
      <c r="O3367" s="131"/>
      <c r="P3367" s="131"/>
      <c r="Q3367" s="131"/>
      <c r="R3367" s="131"/>
      <c r="S3367" s="131"/>
      <c r="T3367" s="131"/>
      <c r="U3367" s="131"/>
      <c r="V3367" s="131"/>
      <c r="W3367" s="131"/>
      <c r="X3367" s="131"/>
      <c r="Y3367" s="131"/>
      <c r="Z3367" s="131"/>
      <c r="AA3367" s="131"/>
      <c r="AB3367" s="131"/>
      <c r="AC3367" s="131"/>
      <c r="AD3367" s="131"/>
      <c r="AE3367" s="131"/>
      <c r="AF3367" s="131"/>
      <c r="AG3367" s="131"/>
      <c r="AH3367" s="43">
        <v>0</v>
      </c>
    </row>
    <row r="3368" spans="1:34">
      <c r="A3368" s="52">
        <v>0</v>
      </c>
      <c r="D3368" s="62">
        <v>2014</v>
      </c>
      <c r="E3368" s="62">
        <v>4</v>
      </c>
      <c r="F3368" s="62">
        <v>2014</v>
      </c>
      <c r="G3368" s="62">
        <v>2014</v>
      </c>
      <c r="H3368" s="131"/>
      <c r="I3368" s="131"/>
      <c r="J3368" s="131"/>
      <c r="K3368" s="131"/>
      <c r="L3368" s="131"/>
      <c r="M3368" s="131"/>
      <c r="N3368" s="131"/>
      <c r="O3368" s="131"/>
      <c r="P3368" s="131"/>
      <c r="Q3368" s="131"/>
      <c r="R3368" s="131"/>
      <c r="S3368" s="131"/>
      <c r="T3368" s="131"/>
      <c r="U3368" s="131"/>
      <c r="V3368" s="131"/>
      <c r="W3368" s="131"/>
      <c r="X3368" s="131"/>
      <c r="Y3368" s="131"/>
      <c r="Z3368" s="131"/>
      <c r="AA3368" s="131"/>
      <c r="AB3368" s="131"/>
      <c r="AC3368" s="131"/>
      <c r="AD3368" s="131"/>
      <c r="AE3368" s="131"/>
      <c r="AF3368" s="131"/>
      <c r="AG3368" s="131"/>
      <c r="AH3368" s="43">
        <v>0</v>
      </c>
    </row>
    <row r="3369" spans="1:34">
      <c r="A3369" s="52">
        <v>0</v>
      </c>
      <c r="D3369" s="62">
        <v>2014</v>
      </c>
      <c r="E3369" s="62">
        <v>5</v>
      </c>
      <c r="F3369" s="62">
        <v>2014</v>
      </c>
      <c r="G3369" s="62">
        <v>2015</v>
      </c>
      <c r="H3369" s="131"/>
      <c r="I3369" s="131"/>
      <c r="J3369" s="131"/>
      <c r="K3369" s="131"/>
      <c r="L3369" s="131"/>
      <c r="M3369" s="131"/>
      <c r="N3369" s="131"/>
      <c r="O3369" s="131"/>
      <c r="P3369" s="131"/>
      <c r="Q3369" s="131"/>
      <c r="R3369" s="131"/>
      <c r="S3369" s="131"/>
      <c r="T3369" s="131"/>
      <c r="U3369" s="131"/>
      <c r="V3369" s="131"/>
      <c r="W3369" s="131"/>
      <c r="X3369" s="131"/>
      <c r="Y3369" s="131"/>
      <c r="Z3369" s="131"/>
      <c r="AA3369" s="131"/>
      <c r="AB3369" s="131"/>
      <c r="AC3369" s="131"/>
      <c r="AD3369" s="131"/>
      <c r="AE3369" s="131"/>
      <c r="AF3369" s="131"/>
      <c r="AG3369" s="131"/>
      <c r="AH3369" s="43">
        <v>0</v>
      </c>
    </row>
    <row r="3370" spans="1:34">
      <c r="A3370" s="52">
        <v>0</v>
      </c>
      <c r="D3370" s="62">
        <v>2014</v>
      </c>
      <c r="E3370" s="62">
        <v>6</v>
      </c>
      <c r="F3370" s="62">
        <v>2014</v>
      </c>
      <c r="G3370" s="62">
        <v>2015</v>
      </c>
      <c r="H3370" s="131"/>
      <c r="I3370" s="131"/>
      <c r="J3370" s="131"/>
      <c r="K3370" s="131"/>
      <c r="L3370" s="131"/>
      <c r="M3370" s="131"/>
      <c r="N3370" s="131"/>
      <c r="O3370" s="131"/>
      <c r="P3370" s="131"/>
      <c r="Q3370" s="131"/>
      <c r="R3370" s="131"/>
      <c r="S3370" s="131"/>
      <c r="T3370" s="131"/>
      <c r="U3370" s="131"/>
      <c r="V3370" s="131"/>
      <c r="W3370" s="131"/>
      <c r="X3370" s="131"/>
      <c r="Y3370" s="131"/>
      <c r="Z3370" s="131"/>
      <c r="AA3370" s="131"/>
      <c r="AB3370" s="131"/>
      <c r="AC3370" s="131"/>
      <c r="AD3370" s="131"/>
      <c r="AE3370" s="131"/>
      <c r="AF3370" s="131"/>
      <c r="AG3370" s="131"/>
      <c r="AH3370" s="43">
        <v>0</v>
      </c>
    </row>
    <row r="3371" spans="1:34">
      <c r="A3371" s="52">
        <v>0</v>
      </c>
      <c r="D3371" s="62">
        <v>2014</v>
      </c>
      <c r="E3371" s="62">
        <v>7</v>
      </c>
      <c r="F3371" s="62">
        <v>2015</v>
      </c>
      <c r="G3371" s="62">
        <v>2015</v>
      </c>
      <c r="H3371" s="131"/>
      <c r="I3371" s="131"/>
      <c r="J3371" s="131"/>
      <c r="K3371" s="131"/>
      <c r="L3371" s="131"/>
      <c r="M3371" s="131"/>
      <c r="N3371" s="131"/>
      <c r="O3371" s="131"/>
      <c r="P3371" s="131"/>
      <c r="Q3371" s="131"/>
      <c r="R3371" s="131"/>
      <c r="S3371" s="131"/>
      <c r="T3371" s="131"/>
      <c r="U3371" s="131"/>
      <c r="V3371" s="131"/>
      <c r="W3371" s="131"/>
      <c r="X3371" s="131"/>
      <c r="Y3371" s="131"/>
      <c r="Z3371" s="131"/>
      <c r="AA3371" s="131"/>
      <c r="AB3371" s="131"/>
      <c r="AC3371" s="131"/>
      <c r="AD3371" s="131"/>
      <c r="AE3371" s="131"/>
      <c r="AF3371" s="131"/>
      <c r="AG3371" s="131"/>
      <c r="AH3371" s="43">
        <v>0</v>
      </c>
    </row>
    <row r="3372" spans="1:34">
      <c r="A3372" s="52">
        <v>0</v>
      </c>
      <c r="D3372" s="62">
        <v>2014</v>
      </c>
      <c r="E3372" s="62">
        <v>8</v>
      </c>
      <c r="F3372" s="62">
        <v>2015</v>
      </c>
      <c r="G3372" s="62">
        <v>2015</v>
      </c>
      <c r="H3372" s="131"/>
      <c r="I3372" s="131"/>
      <c r="J3372" s="131"/>
      <c r="K3372" s="131"/>
      <c r="L3372" s="131"/>
      <c r="M3372" s="131"/>
      <c r="N3372" s="131"/>
      <c r="O3372" s="131"/>
      <c r="P3372" s="131"/>
      <c r="Q3372" s="131"/>
      <c r="R3372" s="131"/>
      <c r="S3372" s="131"/>
      <c r="T3372" s="131"/>
      <c r="U3372" s="131"/>
      <c r="V3372" s="131"/>
      <c r="W3372" s="131"/>
      <c r="X3372" s="131"/>
      <c r="Y3372" s="131"/>
      <c r="Z3372" s="131"/>
      <c r="AA3372" s="131"/>
      <c r="AB3372" s="131"/>
      <c r="AC3372" s="131"/>
      <c r="AD3372" s="131"/>
      <c r="AE3372" s="131"/>
      <c r="AF3372" s="131"/>
      <c r="AG3372" s="131"/>
      <c r="AH3372" s="43">
        <v>0</v>
      </c>
    </row>
    <row r="3373" spans="1:34">
      <c r="A3373" s="52">
        <v>0</v>
      </c>
      <c r="D3373" s="62">
        <v>2014</v>
      </c>
      <c r="E3373" s="62">
        <v>9</v>
      </c>
      <c r="F3373" s="62">
        <v>2015</v>
      </c>
      <c r="G3373" s="62">
        <v>2015</v>
      </c>
      <c r="H3373" s="131"/>
      <c r="I3373" s="131"/>
      <c r="J3373" s="131"/>
      <c r="K3373" s="131"/>
      <c r="L3373" s="131"/>
      <c r="M3373" s="131"/>
      <c r="N3373" s="131"/>
      <c r="O3373" s="131"/>
      <c r="P3373" s="131"/>
      <c r="Q3373" s="131"/>
      <c r="R3373" s="131"/>
      <c r="S3373" s="131"/>
      <c r="T3373" s="131"/>
      <c r="U3373" s="131"/>
      <c r="V3373" s="131"/>
      <c r="W3373" s="131"/>
      <c r="X3373" s="131"/>
      <c r="Y3373" s="131"/>
      <c r="Z3373" s="131"/>
      <c r="AA3373" s="131"/>
      <c r="AB3373" s="131"/>
      <c r="AC3373" s="131"/>
      <c r="AD3373" s="131"/>
      <c r="AE3373" s="131"/>
      <c r="AF3373" s="131"/>
      <c r="AG3373" s="131"/>
      <c r="AH3373" s="43">
        <v>0</v>
      </c>
    </row>
    <row r="3374" spans="1:34">
      <c r="A3374" s="52">
        <v>0</v>
      </c>
      <c r="D3374" s="62">
        <v>2014</v>
      </c>
      <c r="E3374" s="62">
        <v>10</v>
      </c>
      <c r="F3374" s="62">
        <v>2015</v>
      </c>
      <c r="G3374" s="62">
        <v>2015</v>
      </c>
      <c r="H3374" s="131"/>
      <c r="I3374" s="131"/>
      <c r="J3374" s="131"/>
      <c r="K3374" s="131"/>
      <c r="L3374" s="131"/>
      <c r="M3374" s="131"/>
      <c r="N3374" s="131"/>
      <c r="O3374" s="131"/>
      <c r="P3374" s="131"/>
      <c r="Q3374" s="131"/>
      <c r="R3374" s="131"/>
      <c r="S3374" s="131"/>
      <c r="T3374" s="131"/>
      <c r="U3374" s="131"/>
      <c r="V3374" s="131"/>
      <c r="W3374" s="131"/>
      <c r="X3374" s="131"/>
      <c r="Y3374" s="131"/>
      <c r="Z3374" s="131"/>
      <c r="AA3374" s="131"/>
      <c r="AB3374" s="131"/>
      <c r="AC3374" s="131"/>
      <c r="AD3374" s="131"/>
      <c r="AE3374" s="131"/>
      <c r="AF3374" s="131"/>
      <c r="AG3374" s="131"/>
      <c r="AH3374" s="43">
        <v>0</v>
      </c>
    </row>
    <row r="3375" spans="1:34">
      <c r="A3375" s="52">
        <v>0</v>
      </c>
      <c r="D3375" s="62">
        <v>2014</v>
      </c>
      <c r="E3375" s="62">
        <v>11</v>
      </c>
      <c r="F3375" s="62">
        <v>2015</v>
      </c>
      <c r="G3375" s="62">
        <v>2015</v>
      </c>
      <c r="H3375" s="131"/>
      <c r="I3375" s="131"/>
      <c r="J3375" s="131"/>
      <c r="K3375" s="131"/>
      <c r="L3375" s="131"/>
      <c r="M3375" s="131"/>
      <c r="N3375" s="131"/>
      <c r="O3375" s="131"/>
      <c r="P3375" s="131"/>
      <c r="Q3375" s="131"/>
      <c r="R3375" s="131"/>
      <c r="S3375" s="131"/>
      <c r="T3375" s="131"/>
      <c r="U3375" s="131"/>
      <c r="V3375" s="131"/>
      <c r="W3375" s="131"/>
      <c r="X3375" s="131"/>
      <c r="Y3375" s="131"/>
      <c r="Z3375" s="131"/>
      <c r="AA3375" s="131"/>
      <c r="AB3375" s="131"/>
      <c r="AC3375" s="131"/>
      <c r="AD3375" s="131"/>
      <c r="AE3375" s="131"/>
      <c r="AF3375" s="131"/>
      <c r="AG3375" s="131"/>
      <c r="AH3375" s="43">
        <v>0</v>
      </c>
    </row>
    <row r="3376" spans="1:34">
      <c r="A3376" s="52">
        <v>0</v>
      </c>
      <c r="D3376" s="62">
        <v>2014</v>
      </c>
      <c r="E3376" s="62">
        <v>12</v>
      </c>
      <c r="F3376" s="62">
        <v>2015</v>
      </c>
      <c r="G3376" s="62">
        <v>2015</v>
      </c>
      <c r="H3376" s="131"/>
      <c r="I3376" s="131"/>
      <c r="J3376" s="131"/>
      <c r="K3376" s="131"/>
      <c r="L3376" s="131"/>
      <c r="M3376" s="131"/>
      <c r="N3376" s="131"/>
      <c r="O3376" s="131"/>
      <c r="P3376" s="131"/>
      <c r="Q3376" s="131"/>
      <c r="R3376" s="131"/>
      <c r="S3376" s="131"/>
      <c r="T3376" s="131"/>
      <c r="U3376" s="131"/>
      <c r="V3376" s="131"/>
      <c r="W3376" s="131"/>
      <c r="X3376" s="131"/>
      <c r="Y3376" s="131"/>
      <c r="Z3376" s="131"/>
      <c r="AA3376" s="131"/>
      <c r="AB3376" s="131"/>
      <c r="AC3376" s="131"/>
      <c r="AD3376" s="131"/>
      <c r="AE3376" s="131"/>
      <c r="AF3376" s="131"/>
      <c r="AG3376" s="131"/>
      <c r="AH3376" s="43">
        <v>0</v>
      </c>
    </row>
    <row r="3377" spans="1:34">
      <c r="A3377" s="52">
        <v>0</v>
      </c>
      <c r="D3377" s="62">
        <v>2015</v>
      </c>
      <c r="E3377" s="62">
        <v>1</v>
      </c>
      <c r="F3377" s="62">
        <v>2015</v>
      </c>
      <c r="G3377" s="62">
        <v>2015</v>
      </c>
      <c r="H3377" s="131"/>
      <c r="I3377" s="131"/>
      <c r="J3377" s="131"/>
      <c r="K3377" s="131"/>
      <c r="L3377" s="131"/>
      <c r="M3377" s="131"/>
      <c r="N3377" s="131"/>
      <c r="O3377" s="131"/>
      <c r="P3377" s="131"/>
      <c r="Q3377" s="131"/>
      <c r="R3377" s="131"/>
      <c r="S3377" s="131"/>
      <c r="T3377" s="131"/>
      <c r="U3377" s="131"/>
      <c r="V3377" s="131"/>
      <c r="W3377" s="131"/>
      <c r="X3377" s="131"/>
      <c r="Y3377" s="131"/>
      <c r="Z3377" s="131"/>
      <c r="AA3377" s="131"/>
      <c r="AB3377" s="131"/>
      <c r="AC3377" s="131"/>
      <c r="AD3377" s="131"/>
      <c r="AE3377" s="131"/>
      <c r="AF3377" s="131"/>
      <c r="AG3377" s="131"/>
      <c r="AH3377" s="43">
        <v>0</v>
      </c>
    </row>
    <row r="3378" spans="1:34">
      <c r="A3378" s="52">
        <v>0</v>
      </c>
      <c r="D3378" s="62">
        <v>2015</v>
      </c>
      <c r="E3378" s="62">
        <v>2</v>
      </c>
      <c r="F3378" s="62">
        <v>2015</v>
      </c>
      <c r="G3378" s="62">
        <v>2015</v>
      </c>
      <c r="H3378" s="131"/>
      <c r="I3378" s="131"/>
      <c r="J3378" s="131"/>
      <c r="K3378" s="131"/>
      <c r="L3378" s="131"/>
      <c r="M3378" s="131"/>
      <c r="N3378" s="131"/>
      <c r="O3378" s="131"/>
      <c r="P3378" s="131"/>
      <c r="Q3378" s="131"/>
      <c r="R3378" s="131"/>
      <c r="S3378" s="131"/>
      <c r="T3378" s="131"/>
      <c r="U3378" s="131"/>
      <c r="V3378" s="131"/>
      <c r="W3378" s="131"/>
      <c r="X3378" s="131"/>
      <c r="Y3378" s="131"/>
      <c r="Z3378" s="131"/>
      <c r="AA3378" s="131"/>
      <c r="AB3378" s="131"/>
      <c r="AC3378" s="131"/>
      <c r="AD3378" s="131"/>
      <c r="AE3378" s="131"/>
      <c r="AF3378" s="131"/>
      <c r="AG3378" s="131"/>
      <c r="AH3378" s="43">
        <v>0</v>
      </c>
    </row>
    <row r="3379" spans="1:34">
      <c r="A3379" s="52">
        <v>0</v>
      </c>
      <c r="D3379" s="62">
        <v>2015</v>
      </c>
      <c r="E3379" s="62">
        <v>3</v>
      </c>
      <c r="F3379" s="62">
        <v>2015</v>
      </c>
      <c r="G3379" s="62">
        <v>2015</v>
      </c>
      <c r="H3379" s="131"/>
      <c r="I3379" s="131"/>
      <c r="J3379" s="131"/>
      <c r="K3379" s="131"/>
      <c r="L3379" s="131"/>
      <c r="M3379" s="131"/>
      <c r="N3379" s="131"/>
      <c r="O3379" s="131"/>
      <c r="P3379" s="131"/>
      <c r="Q3379" s="131"/>
      <c r="R3379" s="131"/>
      <c r="S3379" s="131"/>
      <c r="T3379" s="131"/>
      <c r="U3379" s="131"/>
      <c r="V3379" s="131"/>
      <c r="W3379" s="131"/>
      <c r="X3379" s="131"/>
      <c r="Y3379" s="131"/>
      <c r="Z3379" s="131"/>
      <c r="AA3379" s="131"/>
      <c r="AB3379" s="131"/>
      <c r="AC3379" s="131"/>
      <c r="AD3379" s="131"/>
      <c r="AE3379" s="131"/>
      <c r="AF3379" s="131"/>
      <c r="AG3379" s="131"/>
      <c r="AH3379" s="43">
        <v>0</v>
      </c>
    </row>
    <row r="3380" spans="1:34">
      <c r="A3380" s="52">
        <v>0</v>
      </c>
      <c r="D3380" s="62">
        <v>2015</v>
      </c>
      <c r="E3380" s="62">
        <v>4</v>
      </c>
      <c r="F3380" s="62">
        <v>2015</v>
      </c>
      <c r="G3380" s="62">
        <v>2015</v>
      </c>
      <c r="H3380" s="131"/>
      <c r="I3380" s="131"/>
      <c r="J3380" s="131"/>
      <c r="K3380" s="131"/>
      <c r="L3380" s="131"/>
      <c r="M3380" s="131"/>
      <c r="N3380" s="131"/>
      <c r="O3380" s="131"/>
      <c r="P3380" s="131"/>
      <c r="Q3380" s="131"/>
      <c r="R3380" s="131"/>
      <c r="S3380" s="131"/>
      <c r="T3380" s="131"/>
      <c r="U3380" s="131"/>
      <c r="V3380" s="131"/>
      <c r="W3380" s="131"/>
      <c r="X3380" s="131"/>
      <c r="Y3380" s="131"/>
      <c r="Z3380" s="131"/>
      <c r="AA3380" s="131"/>
      <c r="AB3380" s="131"/>
      <c r="AC3380" s="131"/>
      <c r="AD3380" s="131"/>
      <c r="AE3380" s="131"/>
      <c r="AF3380" s="131"/>
      <c r="AG3380" s="131"/>
      <c r="AH3380" s="43">
        <v>0</v>
      </c>
    </row>
    <row r="3381" spans="1:34">
      <c r="A3381" s="52">
        <v>0</v>
      </c>
      <c r="D3381" s="62">
        <v>2015</v>
      </c>
      <c r="E3381" s="62">
        <v>5</v>
      </c>
      <c r="F3381" s="62">
        <v>2015</v>
      </c>
      <c r="G3381" s="62">
        <v>2016</v>
      </c>
      <c r="H3381" s="131"/>
      <c r="I3381" s="131"/>
      <c r="J3381" s="131"/>
      <c r="K3381" s="131"/>
      <c r="L3381" s="131"/>
      <c r="M3381" s="131"/>
      <c r="N3381" s="131"/>
      <c r="O3381" s="131"/>
      <c r="P3381" s="131"/>
      <c r="Q3381" s="131"/>
      <c r="R3381" s="131"/>
      <c r="S3381" s="131"/>
      <c r="T3381" s="131"/>
      <c r="U3381" s="131"/>
      <c r="V3381" s="131"/>
      <c r="W3381" s="131"/>
      <c r="X3381" s="131"/>
      <c r="Y3381" s="131"/>
      <c r="Z3381" s="131"/>
      <c r="AA3381" s="131"/>
      <c r="AB3381" s="131"/>
      <c r="AC3381" s="131"/>
      <c r="AD3381" s="131"/>
      <c r="AE3381" s="131"/>
      <c r="AF3381" s="131"/>
      <c r="AG3381" s="131"/>
      <c r="AH3381" s="43">
        <v>0</v>
      </c>
    </row>
    <row r="3382" spans="1:34">
      <c r="A3382" s="52">
        <v>0</v>
      </c>
      <c r="D3382" s="62">
        <v>2015</v>
      </c>
      <c r="E3382" s="62">
        <v>6</v>
      </c>
      <c r="F3382" s="62">
        <v>2015</v>
      </c>
      <c r="G3382" s="62">
        <v>2016</v>
      </c>
      <c r="H3382" s="131"/>
      <c r="I3382" s="131"/>
      <c r="J3382" s="131"/>
      <c r="K3382" s="131"/>
      <c r="L3382" s="131"/>
      <c r="M3382" s="131"/>
      <c r="N3382" s="131"/>
      <c r="O3382" s="131"/>
      <c r="P3382" s="131"/>
      <c r="Q3382" s="131"/>
      <c r="R3382" s="131"/>
      <c r="S3382" s="131"/>
      <c r="T3382" s="131"/>
      <c r="U3382" s="131"/>
      <c r="V3382" s="131"/>
      <c r="W3382" s="131"/>
      <c r="X3382" s="131"/>
      <c r="Y3382" s="131"/>
      <c r="Z3382" s="131"/>
      <c r="AA3382" s="131"/>
      <c r="AB3382" s="131"/>
      <c r="AC3382" s="131"/>
      <c r="AD3382" s="131"/>
      <c r="AE3382" s="131"/>
      <c r="AF3382" s="131"/>
      <c r="AG3382" s="131"/>
      <c r="AH3382" s="43">
        <v>0</v>
      </c>
    </row>
    <row r="3383" spans="1:34">
      <c r="A3383" s="52">
        <v>0</v>
      </c>
      <c r="D3383" s="62">
        <v>2015</v>
      </c>
      <c r="E3383" s="62">
        <v>7</v>
      </c>
      <c r="F3383" s="62">
        <v>2016</v>
      </c>
      <c r="G3383" s="62">
        <v>2016</v>
      </c>
      <c r="H3383" s="131"/>
      <c r="I3383" s="131"/>
      <c r="J3383" s="131"/>
      <c r="K3383" s="131"/>
      <c r="L3383" s="131"/>
      <c r="M3383" s="131"/>
      <c r="N3383" s="131"/>
      <c r="O3383" s="131"/>
      <c r="P3383" s="131"/>
      <c r="Q3383" s="131"/>
      <c r="R3383" s="131"/>
      <c r="S3383" s="131"/>
      <c r="T3383" s="131"/>
      <c r="U3383" s="131"/>
      <c r="V3383" s="131"/>
      <c r="W3383" s="131"/>
      <c r="X3383" s="131"/>
      <c r="Y3383" s="131"/>
      <c r="Z3383" s="131"/>
      <c r="AA3383" s="131"/>
      <c r="AB3383" s="131"/>
      <c r="AC3383" s="131"/>
      <c r="AD3383" s="131"/>
      <c r="AE3383" s="131"/>
      <c r="AF3383" s="131"/>
      <c r="AG3383" s="131"/>
      <c r="AH3383" s="43">
        <v>0</v>
      </c>
    </row>
    <row r="3384" spans="1:34">
      <c r="A3384" s="52">
        <v>0</v>
      </c>
      <c r="D3384" s="62">
        <v>2015</v>
      </c>
      <c r="E3384" s="62">
        <v>8</v>
      </c>
      <c r="F3384" s="62">
        <v>2016</v>
      </c>
      <c r="G3384" s="62">
        <v>2016</v>
      </c>
      <c r="H3384" s="131"/>
      <c r="I3384" s="131"/>
      <c r="J3384" s="131"/>
      <c r="K3384" s="131"/>
      <c r="L3384" s="131"/>
      <c r="M3384" s="131"/>
      <c r="N3384" s="131"/>
      <c r="O3384" s="131"/>
      <c r="P3384" s="131"/>
      <c r="Q3384" s="131"/>
      <c r="R3384" s="131"/>
      <c r="S3384" s="131"/>
      <c r="T3384" s="131"/>
      <c r="U3384" s="131"/>
      <c r="V3384" s="131"/>
      <c r="W3384" s="131"/>
      <c r="X3384" s="131"/>
      <c r="Y3384" s="131"/>
      <c r="Z3384" s="131"/>
      <c r="AA3384" s="131"/>
      <c r="AB3384" s="131"/>
      <c r="AC3384" s="131"/>
      <c r="AD3384" s="131"/>
      <c r="AE3384" s="131"/>
      <c r="AF3384" s="131"/>
      <c r="AG3384" s="131"/>
      <c r="AH3384" s="43">
        <v>0</v>
      </c>
    </row>
    <row r="3385" spans="1:34">
      <c r="A3385" s="52">
        <v>0</v>
      </c>
      <c r="D3385" s="62">
        <v>2015</v>
      </c>
      <c r="E3385" s="62">
        <v>9</v>
      </c>
      <c r="F3385" s="62">
        <v>2016</v>
      </c>
      <c r="G3385" s="62">
        <v>2016</v>
      </c>
      <c r="H3385" s="131"/>
      <c r="I3385" s="131"/>
      <c r="J3385" s="131"/>
      <c r="K3385" s="131"/>
      <c r="L3385" s="131"/>
      <c r="M3385" s="131"/>
      <c r="N3385" s="131"/>
      <c r="O3385" s="131"/>
      <c r="P3385" s="131"/>
      <c r="Q3385" s="131"/>
      <c r="R3385" s="131"/>
      <c r="S3385" s="131"/>
      <c r="T3385" s="131"/>
      <c r="U3385" s="131"/>
      <c r="V3385" s="131"/>
      <c r="W3385" s="131"/>
      <c r="X3385" s="131"/>
      <c r="Y3385" s="131"/>
      <c r="Z3385" s="131"/>
      <c r="AA3385" s="131"/>
      <c r="AB3385" s="131"/>
      <c r="AC3385" s="131"/>
      <c r="AD3385" s="131"/>
      <c r="AE3385" s="131"/>
      <c r="AF3385" s="131"/>
      <c r="AG3385" s="131"/>
      <c r="AH3385" s="43">
        <v>0</v>
      </c>
    </row>
    <row r="3386" spans="1:34">
      <c r="A3386" s="52">
        <v>0</v>
      </c>
      <c r="D3386" s="62">
        <v>2015</v>
      </c>
      <c r="E3386" s="62">
        <v>10</v>
      </c>
      <c r="F3386" s="62">
        <v>2016</v>
      </c>
      <c r="G3386" s="62">
        <v>2016</v>
      </c>
      <c r="H3386" s="131"/>
      <c r="I3386" s="131"/>
      <c r="J3386" s="131"/>
      <c r="K3386" s="131"/>
      <c r="L3386" s="131"/>
      <c r="M3386" s="131"/>
      <c r="N3386" s="131"/>
      <c r="O3386" s="131"/>
      <c r="P3386" s="131"/>
      <c r="Q3386" s="131"/>
      <c r="R3386" s="131"/>
      <c r="S3386" s="131"/>
      <c r="T3386" s="131"/>
      <c r="U3386" s="131"/>
      <c r="V3386" s="131"/>
      <c r="W3386" s="131"/>
      <c r="X3386" s="131"/>
      <c r="Y3386" s="131"/>
      <c r="Z3386" s="131"/>
      <c r="AA3386" s="131"/>
      <c r="AB3386" s="131"/>
      <c r="AC3386" s="131"/>
      <c r="AD3386" s="131"/>
      <c r="AE3386" s="131"/>
      <c r="AF3386" s="131"/>
      <c r="AG3386" s="131"/>
      <c r="AH3386" s="43">
        <v>0</v>
      </c>
    </row>
    <row r="3387" spans="1:34">
      <c r="A3387" s="52">
        <v>0</v>
      </c>
      <c r="D3387" s="62">
        <v>2015</v>
      </c>
      <c r="E3387" s="62">
        <v>11</v>
      </c>
      <c r="F3387" s="62">
        <v>2016</v>
      </c>
      <c r="G3387" s="62">
        <v>2016</v>
      </c>
      <c r="H3387" s="131"/>
      <c r="I3387" s="131"/>
      <c r="J3387" s="131"/>
      <c r="K3387" s="131"/>
      <c r="L3387" s="131"/>
      <c r="M3387" s="131"/>
      <c r="N3387" s="131"/>
      <c r="O3387" s="131"/>
      <c r="P3387" s="131"/>
      <c r="Q3387" s="131"/>
      <c r="R3387" s="131"/>
      <c r="S3387" s="131"/>
      <c r="T3387" s="131"/>
      <c r="U3387" s="131"/>
      <c r="V3387" s="131"/>
      <c r="W3387" s="131"/>
      <c r="X3387" s="131"/>
      <c r="Y3387" s="131"/>
      <c r="Z3387" s="131"/>
      <c r="AA3387" s="131"/>
      <c r="AB3387" s="131"/>
      <c r="AC3387" s="131"/>
      <c r="AD3387" s="131"/>
      <c r="AE3387" s="131"/>
      <c r="AF3387" s="131"/>
      <c r="AG3387" s="131"/>
      <c r="AH3387" s="43">
        <v>0</v>
      </c>
    </row>
    <row r="3388" spans="1:34">
      <c r="A3388" s="52">
        <v>0</v>
      </c>
      <c r="D3388" s="62">
        <v>2015</v>
      </c>
      <c r="E3388" s="62">
        <v>12</v>
      </c>
      <c r="F3388" s="62">
        <v>2016</v>
      </c>
      <c r="G3388" s="62">
        <v>2016</v>
      </c>
      <c r="H3388" s="131"/>
      <c r="I3388" s="131"/>
      <c r="J3388" s="131"/>
      <c r="K3388" s="131"/>
      <c r="L3388" s="131"/>
      <c r="M3388" s="131"/>
      <c r="N3388" s="131"/>
      <c r="O3388" s="131"/>
      <c r="P3388" s="131"/>
      <c r="Q3388" s="131"/>
      <c r="R3388" s="131"/>
      <c r="S3388" s="131"/>
      <c r="T3388" s="131"/>
      <c r="U3388" s="131"/>
      <c r="V3388" s="131"/>
      <c r="W3388" s="131"/>
      <c r="X3388" s="131"/>
      <c r="Y3388" s="131"/>
      <c r="Z3388" s="131"/>
      <c r="AA3388" s="131"/>
      <c r="AB3388" s="131"/>
      <c r="AC3388" s="131"/>
      <c r="AD3388" s="131"/>
      <c r="AE3388" s="131"/>
      <c r="AF3388" s="131"/>
      <c r="AG3388" s="131"/>
      <c r="AH3388" s="43">
        <v>0</v>
      </c>
    </row>
    <row r="3389" spans="1:34">
      <c r="A3389" s="52">
        <v>0</v>
      </c>
      <c r="D3389" s="62">
        <v>2016</v>
      </c>
      <c r="E3389" s="62">
        <v>1</v>
      </c>
      <c r="F3389" s="62">
        <v>2016</v>
      </c>
      <c r="G3389" s="62">
        <v>2016</v>
      </c>
      <c r="H3389" s="131"/>
      <c r="I3389" s="131"/>
      <c r="J3389" s="131"/>
      <c r="K3389" s="131"/>
      <c r="L3389" s="131"/>
      <c r="M3389" s="131"/>
      <c r="N3389" s="131"/>
      <c r="O3389" s="131"/>
      <c r="P3389" s="131"/>
      <c r="Q3389" s="131"/>
      <c r="R3389" s="131"/>
      <c r="S3389" s="131"/>
      <c r="T3389" s="131"/>
      <c r="U3389" s="131"/>
      <c r="V3389" s="131"/>
      <c r="W3389" s="131"/>
      <c r="X3389" s="131"/>
      <c r="Y3389" s="131"/>
      <c r="Z3389" s="131"/>
      <c r="AA3389" s="131"/>
      <c r="AB3389" s="131"/>
      <c r="AC3389" s="131"/>
      <c r="AD3389" s="131"/>
      <c r="AE3389" s="131"/>
      <c r="AF3389" s="131"/>
      <c r="AG3389" s="131"/>
      <c r="AH3389" s="43">
        <v>0</v>
      </c>
    </row>
    <row r="3390" spans="1:34">
      <c r="A3390" s="52">
        <v>0</v>
      </c>
      <c r="D3390" s="62">
        <v>2016</v>
      </c>
      <c r="E3390" s="62">
        <v>2</v>
      </c>
      <c r="F3390" s="62">
        <v>2016</v>
      </c>
      <c r="G3390" s="62">
        <v>2016</v>
      </c>
      <c r="H3390" s="131"/>
      <c r="I3390" s="131"/>
      <c r="J3390" s="131"/>
      <c r="K3390" s="131"/>
      <c r="L3390" s="131"/>
      <c r="M3390" s="131"/>
      <c r="N3390" s="131"/>
      <c r="O3390" s="131"/>
      <c r="P3390" s="131"/>
      <c r="Q3390" s="131"/>
      <c r="R3390" s="131"/>
      <c r="S3390" s="131"/>
      <c r="T3390" s="131"/>
      <c r="U3390" s="131"/>
      <c r="V3390" s="131"/>
      <c r="W3390" s="131"/>
      <c r="X3390" s="131"/>
      <c r="Y3390" s="131"/>
      <c r="Z3390" s="131"/>
      <c r="AA3390" s="131"/>
      <c r="AB3390" s="131"/>
      <c r="AC3390" s="131"/>
      <c r="AD3390" s="131"/>
      <c r="AE3390" s="131"/>
      <c r="AF3390" s="131"/>
      <c r="AG3390" s="131"/>
      <c r="AH3390" s="43">
        <v>0</v>
      </c>
    </row>
    <row r="3391" spans="1:34">
      <c r="A3391" s="52">
        <v>0</v>
      </c>
      <c r="D3391" s="62">
        <v>2016</v>
      </c>
      <c r="E3391" s="62">
        <v>3</v>
      </c>
      <c r="F3391" s="62">
        <v>2016</v>
      </c>
      <c r="G3391" s="62">
        <v>2016</v>
      </c>
      <c r="H3391" s="131"/>
      <c r="I3391" s="131"/>
      <c r="J3391" s="131"/>
      <c r="K3391" s="131"/>
      <c r="L3391" s="131"/>
      <c r="M3391" s="131"/>
      <c r="N3391" s="131"/>
      <c r="O3391" s="131"/>
      <c r="P3391" s="131"/>
      <c r="Q3391" s="131"/>
      <c r="R3391" s="131"/>
      <c r="S3391" s="131"/>
      <c r="T3391" s="131"/>
      <c r="U3391" s="131"/>
      <c r="V3391" s="131"/>
      <c r="W3391" s="131"/>
      <c r="X3391" s="131"/>
      <c r="Y3391" s="131"/>
      <c r="Z3391" s="131"/>
      <c r="AA3391" s="131"/>
      <c r="AB3391" s="131"/>
      <c r="AC3391" s="131"/>
      <c r="AD3391" s="131"/>
      <c r="AE3391" s="131"/>
      <c r="AF3391" s="131"/>
      <c r="AG3391" s="131"/>
      <c r="AH3391" s="43">
        <v>0</v>
      </c>
    </row>
    <row r="3392" spans="1:34">
      <c r="A3392" s="52">
        <v>0</v>
      </c>
      <c r="D3392" s="62">
        <v>2016</v>
      </c>
      <c r="E3392" s="62">
        <v>4</v>
      </c>
      <c r="F3392" s="62">
        <v>2016</v>
      </c>
      <c r="G3392" s="62">
        <v>2016</v>
      </c>
      <c r="H3392" s="131"/>
      <c r="I3392" s="131"/>
      <c r="J3392" s="131"/>
      <c r="K3392" s="131"/>
      <c r="L3392" s="131"/>
      <c r="M3392" s="131"/>
      <c r="N3392" s="131"/>
      <c r="O3392" s="131"/>
      <c r="P3392" s="131"/>
      <c r="Q3392" s="131"/>
      <c r="R3392" s="131"/>
      <c r="S3392" s="131"/>
      <c r="T3392" s="131"/>
      <c r="U3392" s="131"/>
      <c r="V3392" s="131"/>
      <c r="W3392" s="131"/>
      <c r="X3392" s="131"/>
      <c r="Y3392" s="131"/>
      <c r="Z3392" s="131"/>
      <c r="AA3392" s="131"/>
      <c r="AB3392" s="131"/>
      <c r="AC3392" s="131"/>
      <c r="AD3392" s="131"/>
      <c r="AE3392" s="131"/>
      <c r="AF3392" s="131"/>
      <c r="AG3392" s="131"/>
      <c r="AH3392" s="43">
        <v>0</v>
      </c>
    </row>
    <row r="3393" spans="1:34">
      <c r="A3393" s="52">
        <v>0</v>
      </c>
      <c r="D3393" s="62">
        <v>2016</v>
      </c>
      <c r="E3393" s="62">
        <v>5</v>
      </c>
      <c r="F3393" s="62">
        <v>2016</v>
      </c>
      <c r="G3393" s="62">
        <v>2017</v>
      </c>
      <c r="H3393" s="131"/>
      <c r="I3393" s="131"/>
      <c r="J3393" s="131"/>
      <c r="K3393" s="131"/>
      <c r="L3393" s="131"/>
      <c r="M3393" s="131"/>
      <c r="N3393" s="131"/>
      <c r="O3393" s="131"/>
      <c r="P3393" s="131"/>
      <c r="Q3393" s="131"/>
      <c r="R3393" s="131"/>
      <c r="S3393" s="131"/>
      <c r="T3393" s="131"/>
      <c r="U3393" s="131"/>
      <c r="V3393" s="131"/>
      <c r="W3393" s="131"/>
      <c r="X3393" s="131"/>
      <c r="Y3393" s="131"/>
      <c r="Z3393" s="131"/>
      <c r="AA3393" s="131"/>
      <c r="AB3393" s="131"/>
      <c r="AC3393" s="131"/>
      <c r="AD3393" s="131"/>
      <c r="AE3393" s="131"/>
      <c r="AF3393" s="131"/>
      <c r="AG3393" s="131"/>
      <c r="AH3393" s="43">
        <v>0</v>
      </c>
    </row>
    <row r="3394" spans="1:34">
      <c r="A3394" s="52">
        <v>0</v>
      </c>
      <c r="D3394" s="62">
        <v>2016</v>
      </c>
      <c r="E3394" s="62">
        <v>6</v>
      </c>
      <c r="F3394" s="62">
        <v>2016</v>
      </c>
      <c r="G3394" s="62">
        <v>2017</v>
      </c>
      <c r="H3394" s="131"/>
      <c r="I3394" s="131"/>
      <c r="J3394" s="131"/>
      <c r="K3394" s="131"/>
      <c r="L3394" s="131"/>
      <c r="M3394" s="131"/>
      <c r="N3394" s="131"/>
      <c r="O3394" s="131"/>
      <c r="P3394" s="131"/>
      <c r="Q3394" s="131"/>
      <c r="R3394" s="131"/>
      <c r="S3394" s="131"/>
      <c r="T3394" s="131"/>
      <c r="U3394" s="131"/>
      <c r="V3394" s="131"/>
      <c r="W3394" s="131"/>
      <c r="X3394" s="131"/>
      <c r="Y3394" s="131"/>
      <c r="Z3394" s="131"/>
      <c r="AA3394" s="131"/>
      <c r="AB3394" s="131"/>
      <c r="AC3394" s="131"/>
      <c r="AD3394" s="131"/>
      <c r="AE3394" s="131"/>
      <c r="AF3394" s="131"/>
      <c r="AG3394" s="131"/>
      <c r="AH3394" s="43">
        <v>0</v>
      </c>
    </row>
    <row r="3395" spans="1:34">
      <c r="A3395" s="52">
        <v>0</v>
      </c>
      <c r="D3395" s="62">
        <v>2016</v>
      </c>
      <c r="E3395" s="62">
        <v>7</v>
      </c>
      <c r="F3395" s="62">
        <v>2017</v>
      </c>
      <c r="G3395" s="62">
        <v>2017</v>
      </c>
      <c r="H3395" s="131"/>
      <c r="I3395" s="131"/>
      <c r="J3395" s="131"/>
      <c r="K3395" s="131"/>
      <c r="L3395" s="131"/>
      <c r="M3395" s="131"/>
      <c r="N3395" s="131"/>
      <c r="O3395" s="131"/>
      <c r="P3395" s="131"/>
      <c r="Q3395" s="131"/>
      <c r="R3395" s="131"/>
      <c r="S3395" s="131"/>
      <c r="T3395" s="131"/>
      <c r="U3395" s="131"/>
      <c r="V3395" s="131"/>
      <c r="W3395" s="131"/>
      <c r="X3395" s="131"/>
      <c r="Y3395" s="131"/>
      <c r="Z3395" s="131"/>
      <c r="AA3395" s="131"/>
      <c r="AB3395" s="131"/>
      <c r="AC3395" s="131"/>
      <c r="AD3395" s="131"/>
      <c r="AE3395" s="131"/>
      <c r="AF3395" s="131"/>
      <c r="AG3395" s="131"/>
      <c r="AH3395" s="43">
        <v>0</v>
      </c>
    </row>
    <row r="3396" spans="1:34">
      <c r="A3396" s="52">
        <v>0</v>
      </c>
      <c r="D3396" s="62">
        <v>2016</v>
      </c>
      <c r="E3396" s="62">
        <v>8</v>
      </c>
      <c r="F3396" s="62">
        <v>2017</v>
      </c>
      <c r="G3396" s="62">
        <v>2017</v>
      </c>
      <c r="H3396" s="131"/>
      <c r="I3396" s="131"/>
      <c r="J3396" s="131"/>
      <c r="K3396" s="131"/>
      <c r="L3396" s="131"/>
      <c r="M3396" s="131"/>
      <c r="N3396" s="131"/>
      <c r="O3396" s="131"/>
      <c r="P3396" s="131"/>
      <c r="Q3396" s="131"/>
      <c r="R3396" s="131"/>
      <c r="S3396" s="131"/>
      <c r="T3396" s="131"/>
      <c r="U3396" s="131"/>
      <c r="V3396" s="131"/>
      <c r="W3396" s="131"/>
      <c r="X3396" s="131"/>
      <c r="Y3396" s="131"/>
      <c r="Z3396" s="131"/>
      <c r="AA3396" s="131"/>
      <c r="AB3396" s="131"/>
      <c r="AC3396" s="131"/>
      <c r="AD3396" s="131"/>
      <c r="AE3396" s="131"/>
      <c r="AF3396" s="131"/>
      <c r="AG3396" s="131"/>
      <c r="AH3396" s="43">
        <v>0</v>
      </c>
    </row>
    <row r="3397" spans="1:34">
      <c r="A3397" s="52">
        <v>0</v>
      </c>
      <c r="D3397" s="62">
        <v>2016</v>
      </c>
      <c r="E3397" s="62">
        <v>9</v>
      </c>
      <c r="F3397" s="62">
        <v>2017</v>
      </c>
      <c r="G3397" s="62">
        <v>2017</v>
      </c>
      <c r="H3397" s="131"/>
      <c r="I3397" s="131"/>
      <c r="J3397" s="131"/>
      <c r="K3397" s="131"/>
      <c r="L3397" s="131"/>
      <c r="M3397" s="131"/>
      <c r="N3397" s="131"/>
      <c r="O3397" s="131"/>
      <c r="P3397" s="131"/>
      <c r="Q3397" s="131"/>
      <c r="R3397" s="131"/>
      <c r="S3397" s="131"/>
      <c r="T3397" s="131"/>
      <c r="U3397" s="131"/>
      <c r="V3397" s="131"/>
      <c r="W3397" s="131"/>
      <c r="X3397" s="131"/>
      <c r="Y3397" s="131"/>
      <c r="Z3397" s="131"/>
      <c r="AA3397" s="131"/>
      <c r="AB3397" s="131"/>
      <c r="AC3397" s="131"/>
      <c r="AD3397" s="131"/>
      <c r="AE3397" s="131"/>
      <c r="AF3397" s="131"/>
      <c r="AG3397" s="131"/>
      <c r="AH3397" s="43">
        <v>0</v>
      </c>
    </row>
    <row r="3398" spans="1:34">
      <c r="A3398" s="52">
        <v>0</v>
      </c>
      <c r="D3398" s="62">
        <v>2016</v>
      </c>
      <c r="E3398" s="62">
        <v>10</v>
      </c>
      <c r="F3398" s="62">
        <v>2017</v>
      </c>
      <c r="G3398" s="62">
        <v>2017</v>
      </c>
      <c r="H3398" s="131"/>
      <c r="I3398" s="131"/>
      <c r="J3398" s="131"/>
      <c r="K3398" s="131"/>
      <c r="L3398" s="131"/>
      <c r="M3398" s="131"/>
      <c r="N3398" s="131"/>
      <c r="O3398" s="131"/>
      <c r="P3398" s="131"/>
      <c r="Q3398" s="131"/>
      <c r="R3398" s="131"/>
      <c r="S3398" s="131"/>
      <c r="T3398" s="131"/>
      <c r="U3398" s="131"/>
      <c r="V3398" s="131"/>
      <c r="W3398" s="131"/>
      <c r="X3398" s="131"/>
      <c r="Y3398" s="131"/>
      <c r="Z3398" s="131"/>
      <c r="AA3398" s="131"/>
      <c r="AB3398" s="131"/>
      <c r="AC3398" s="131"/>
      <c r="AD3398" s="131"/>
      <c r="AE3398" s="131"/>
      <c r="AF3398" s="131"/>
      <c r="AG3398" s="131"/>
      <c r="AH3398" s="43">
        <v>0</v>
      </c>
    </row>
    <row r="3399" spans="1:34">
      <c r="A3399" s="52">
        <v>0</v>
      </c>
      <c r="D3399" s="62">
        <v>2016</v>
      </c>
      <c r="E3399" s="62">
        <v>11</v>
      </c>
      <c r="F3399" s="62">
        <v>2017</v>
      </c>
      <c r="G3399" s="62">
        <v>2017</v>
      </c>
      <c r="H3399" s="131"/>
      <c r="I3399" s="131"/>
      <c r="J3399" s="131"/>
      <c r="K3399" s="131"/>
      <c r="L3399" s="131"/>
      <c r="M3399" s="131"/>
      <c r="N3399" s="131"/>
      <c r="O3399" s="131"/>
      <c r="P3399" s="131"/>
      <c r="Q3399" s="131"/>
      <c r="R3399" s="131"/>
      <c r="S3399" s="131"/>
      <c r="T3399" s="131"/>
      <c r="U3399" s="131"/>
      <c r="V3399" s="131"/>
      <c r="W3399" s="131"/>
      <c r="X3399" s="131"/>
      <c r="Y3399" s="131"/>
      <c r="Z3399" s="131"/>
      <c r="AA3399" s="131"/>
      <c r="AB3399" s="131"/>
      <c r="AC3399" s="131"/>
      <c r="AD3399" s="131"/>
      <c r="AE3399" s="131"/>
      <c r="AF3399" s="131"/>
      <c r="AG3399" s="131"/>
      <c r="AH3399" s="43">
        <v>0</v>
      </c>
    </row>
    <row r="3400" spans="1:34">
      <c r="A3400" s="52">
        <v>0</v>
      </c>
      <c r="D3400" s="62">
        <v>2016</v>
      </c>
      <c r="E3400" s="62">
        <v>12</v>
      </c>
      <c r="F3400" s="62">
        <v>2017</v>
      </c>
      <c r="G3400" s="62">
        <v>2017</v>
      </c>
      <c r="H3400" s="131"/>
      <c r="I3400" s="131"/>
      <c r="J3400" s="131"/>
      <c r="K3400" s="131"/>
      <c r="L3400" s="131"/>
      <c r="M3400" s="131"/>
      <c r="N3400" s="131"/>
      <c r="O3400" s="131"/>
      <c r="P3400" s="131"/>
      <c r="Q3400" s="131"/>
      <c r="R3400" s="131"/>
      <c r="S3400" s="131"/>
      <c r="T3400" s="131"/>
      <c r="U3400" s="131"/>
      <c r="V3400" s="131"/>
      <c r="W3400" s="131"/>
      <c r="X3400" s="131"/>
      <c r="Y3400" s="131"/>
      <c r="Z3400" s="131"/>
      <c r="AA3400" s="131"/>
      <c r="AB3400" s="131"/>
      <c r="AC3400" s="131"/>
      <c r="AD3400" s="131"/>
      <c r="AE3400" s="131"/>
      <c r="AF3400" s="131"/>
      <c r="AG3400" s="131"/>
      <c r="AH3400" s="43">
        <v>0</v>
      </c>
    </row>
    <row r="3401" spans="1:34">
      <c r="A3401" s="52">
        <v>0</v>
      </c>
      <c r="D3401" s="62">
        <v>2017</v>
      </c>
      <c r="E3401" s="62">
        <v>1</v>
      </c>
      <c r="F3401" s="62">
        <v>2017</v>
      </c>
      <c r="G3401" s="62">
        <v>2017</v>
      </c>
      <c r="H3401" s="131"/>
      <c r="I3401" s="131"/>
      <c r="J3401" s="131"/>
      <c r="K3401" s="131"/>
      <c r="L3401" s="131"/>
      <c r="M3401" s="131"/>
      <c r="N3401" s="131"/>
      <c r="O3401" s="131"/>
      <c r="P3401" s="131"/>
      <c r="Q3401" s="131"/>
      <c r="R3401" s="131"/>
      <c r="S3401" s="131"/>
      <c r="T3401" s="131"/>
      <c r="U3401" s="131"/>
      <c r="V3401" s="131"/>
      <c r="W3401" s="131"/>
      <c r="X3401" s="131"/>
      <c r="Y3401" s="131"/>
      <c r="Z3401" s="131"/>
      <c r="AA3401" s="131"/>
      <c r="AB3401" s="131"/>
      <c r="AC3401" s="131"/>
      <c r="AD3401" s="131"/>
      <c r="AE3401" s="131"/>
      <c r="AF3401" s="131"/>
      <c r="AG3401" s="131"/>
      <c r="AH3401" s="43">
        <v>0</v>
      </c>
    </row>
    <row r="3402" spans="1:34">
      <c r="A3402" s="52">
        <v>0</v>
      </c>
      <c r="D3402" s="62">
        <v>2017</v>
      </c>
      <c r="E3402" s="62">
        <v>2</v>
      </c>
      <c r="F3402" s="62">
        <v>2017</v>
      </c>
      <c r="G3402" s="62">
        <v>2017</v>
      </c>
      <c r="H3402" s="131"/>
      <c r="I3402" s="131"/>
      <c r="J3402" s="131"/>
      <c r="K3402" s="131"/>
      <c r="L3402" s="131"/>
      <c r="M3402" s="131"/>
      <c r="N3402" s="131"/>
      <c r="O3402" s="131"/>
      <c r="P3402" s="131"/>
      <c r="Q3402" s="131"/>
      <c r="R3402" s="131"/>
      <c r="S3402" s="131"/>
      <c r="T3402" s="131"/>
      <c r="U3402" s="131"/>
      <c r="V3402" s="131"/>
      <c r="W3402" s="131"/>
      <c r="X3402" s="131"/>
      <c r="Y3402" s="131"/>
      <c r="Z3402" s="131"/>
      <c r="AA3402" s="131"/>
      <c r="AB3402" s="131"/>
      <c r="AC3402" s="131"/>
      <c r="AD3402" s="131"/>
      <c r="AE3402" s="131"/>
      <c r="AF3402" s="131"/>
      <c r="AG3402" s="131"/>
      <c r="AH3402" s="43">
        <v>0</v>
      </c>
    </row>
    <row r="3403" spans="1:34">
      <c r="A3403" s="52">
        <v>0</v>
      </c>
      <c r="D3403" s="62">
        <v>2017</v>
      </c>
      <c r="E3403" s="62">
        <v>3</v>
      </c>
      <c r="F3403" s="62">
        <v>2017</v>
      </c>
      <c r="G3403" s="62">
        <v>2017</v>
      </c>
      <c r="H3403" s="131"/>
      <c r="I3403" s="131"/>
      <c r="J3403" s="131"/>
      <c r="K3403" s="131"/>
      <c r="L3403" s="131"/>
      <c r="M3403" s="131"/>
      <c r="N3403" s="131"/>
      <c r="O3403" s="131"/>
      <c r="P3403" s="131"/>
      <c r="Q3403" s="131"/>
      <c r="R3403" s="131"/>
      <c r="S3403" s="131"/>
      <c r="T3403" s="131"/>
      <c r="U3403" s="131"/>
      <c r="V3403" s="131"/>
      <c r="W3403" s="131"/>
      <c r="X3403" s="131"/>
      <c r="Y3403" s="131"/>
      <c r="Z3403" s="131"/>
      <c r="AA3403" s="131"/>
      <c r="AB3403" s="131"/>
      <c r="AC3403" s="131"/>
      <c r="AD3403" s="131"/>
      <c r="AE3403" s="131"/>
      <c r="AF3403" s="131"/>
      <c r="AG3403" s="131"/>
      <c r="AH3403" s="43">
        <v>0</v>
      </c>
    </row>
    <row r="3404" spans="1:34">
      <c r="A3404" s="52">
        <v>0</v>
      </c>
      <c r="D3404" s="62">
        <v>2017</v>
      </c>
      <c r="E3404" s="62">
        <v>4</v>
      </c>
      <c r="F3404" s="62">
        <v>2017</v>
      </c>
      <c r="G3404" s="62">
        <v>2017</v>
      </c>
      <c r="H3404" s="131"/>
      <c r="I3404" s="131"/>
      <c r="J3404" s="131"/>
      <c r="K3404" s="131"/>
      <c r="L3404" s="131"/>
      <c r="M3404" s="131"/>
      <c r="N3404" s="131"/>
      <c r="O3404" s="131"/>
      <c r="P3404" s="131"/>
      <c r="Q3404" s="131"/>
      <c r="R3404" s="131"/>
      <c r="S3404" s="131"/>
      <c r="T3404" s="131"/>
      <c r="U3404" s="131"/>
      <c r="V3404" s="131"/>
      <c r="W3404" s="131"/>
      <c r="X3404" s="131"/>
      <c r="Y3404" s="131"/>
      <c r="Z3404" s="131"/>
      <c r="AA3404" s="131"/>
      <c r="AB3404" s="131"/>
      <c r="AC3404" s="131"/>
      <c r="AD3404" s="131"/>
      <c r="AE3404" s="131"/>
      <c r="AF3404" s="131"/>
      <c r="AG3404" s="131"/>
      <c r="AH3404" s="43">
        <v>0</v>
      </c>
    </row>
    <row r="3405" spans="1:34">
      <c r="A3405" s="52">
        <v>0</v>
      </c>
      <c r="D3405" s="62">
        <v>2017</v>
      </c>
      <c r="E3405" s="62">
        <v>5</v>
      </c>
      <c r="F3405" s="62">
        <v>2017</v>
      </c>
      <c r="G3405" s="62">
        <v>2018</v>
      </c>
      <c r="H3405" s="131"/>
      <c r="I3405" s="131"/>
      <c r="J3405" s="131"/>
      <c r="K3405" s="131"/>
      <c r="L3405" s="131"/>
      <c r="M3405" s="131"/>
      <c r="N3405" s="131"/>
      <c r="O3405" s="131"/>
      <c r="P3405" s="131"/>
      <c r="Q3405" s="131"/>
      <c r="R3405" s="131"/>
      <c r="S3405" s="131"/>
      <c r="T3405" s="131"/>
      <c r="U3405" s="131"/>
      <c r="V3405" s="131"/>
      <c r="W3405" s="131"/>
      <c r="X3405" s="131"/>
      <c r="Y3405" s="131"/>
      <c r="Z3405" s="131"/>
      <c r="AA3405" s="131"/>
      <c r="AB3405" s="131"/>
      <c r="AC3405" s="131"/>
      <c r="AD3405" s="131"/>
      <c r="AE3405" s="131"/>
      <c r="AF3405" s="131"/>
      <c r="AG3405" s="131"/>
      <c r="AH3405" s="43">
        <v>0</v>
      </c>
    </row>
    <row r="3406" spans="1:34">
      <c r="A3406" s="52">
        <v>0</v>
      </c>
      <c r="D3406" s="62">
        <v>2017</v>
      </c>
      <c r="E3406" s="62">
        <v>6</v>
      </c>
      <c r="F3406" s="62">
        <v>2017</v>
      </c>
      <c r="G3406" s="62">
        <v>2018</v>
      </c>
      <c r="H3406" s="131"/>
      <c r="I3406" s="131"/>
      <c r="J3406" s="131"/>
      <c r="K3406" s="131"/>
      <c r="L3406" s="131"/>
      <c r="M3406" s="131"/>
      <c r="N3406" s="131"/>
      <c r="O3406" s="131"/>
      <c r="P3406" s="131"/>
      <c r="Q3406" s="131"/>
      <c r="R3406" s="131"/>
      <c r="S3406" s="131"/>
      <c r="T3406" s="131"/>
      <c r="U3406" s="131"/>
      <c r="V3406" s="131"/>
      <c r="W3406" s="131"/>
      <c r="X3406" s="131"/>
      <c r="Y3406" s="131"/>
      <c r="Z3406" s="131"/>
      <c r="AA3406" s="131"/>
      <c r="AB3406" s="131"/>
      <c r="AC3406" s="131"/>
      <c r="AD3406" s="131"/>
      <c r="AE3406" s="131"/>
      <c r="AF3406" s="131"/>
      <c r="AG3406" s="131"/>
      <c r="AH3406" s="43">
        <v>0</v>
      </c>
    </row>
    <row r="3407" spans="1:34">
      <c r="A3407" s="52">
        <v>0</v>
      </c>
      <c r="D3407" s="62">
        <v>2017</v>
      </c>
      <c r="E3407" s="62">
        <v>7</v>
      </c>
      <c r="F3407" s="62">
        <v>2018</v>
      </c>
      <c r="G3407" s="62">
        <v>2018</v>
      </c>
      <c r="H3407" s="131"/>
      <c r="I3407" s="131"/>
      <c r="J3407" s="131"/>
      <c r="K3407" s="131"/>
      <c r="L3407" s="131"/>
      <c r="M3407" s="131"/>
      <c r="N3407" s="131"/>
      <c r="O3407" s="131"/>
      <c r="P3407" s="131"/>
      <c r="Q3407" s="131"/>
      <c r="R3407" s="131"/>
      <c r="S3407" s="131"/>
      <c r="T3407" s="131"/>
      <c r="U3407" s="131"/>
      <c r="V3407" s="131"/>
      <c r="W3407" s="131"/>
      <c r="X3407" s="131"/>
      <c r="Y3407" s="131"/>
      <c r="Z3407" s="131"/>
      <c r="AA3407" s="131"/>
      <c r="AB3407" s="131"/>
      <c r="AC3407" s="131"/>
      <c r="AD3407" s="131"/>
      <c r="AE3407" s="131"/>
      <c r="AF3407" s="131"/>
      <c r="AG3407" s="131"/>
      <c r="AH3407" s="43">
        <v>0</v>
      </c>
    </row>
    <row r="3408" spans="1:34">
      <c r="A3408" s="52">
        <v>0</v>
      </c>
      <c r="D3408" s="62">
        <v>2017</v>
      </c>
      <c r="E3408" s="62">
        <v>8</v>
      </c>
      <c r="F3408" s="62">
        <v>2018</v>
      </c>
      <c r="G3408" s="62">
        <v>2018</v>
      </c>
      <c r="H3408" s="131"/>
      <c r="I3408" s="131"/>
      <c r="J3408" s="131"/>
      <c r="K3408" s="131"/>
      <c r="L3408" s="131"/>
      <c r="M3408" s="131"/>
      <c r="N3408" s="131"/>
      <c r="O3408" s="131"/>
      <c r="P3408" s="131"/>
      <c r="Q3408" s="131"/>
      <c r="R3408" s="131"/>
      <c r="S3408" s="131"/>
      <c r="T3408" s="131"/>
      <c r="U3408" s="131"/>
      <c r="V3408" s="131"/>
      <c r="W3408" s="131"/>
      <c r="X3408" s="131"/>
      <c r="Y3408" s="131"/>
      <c r="Z3408" s="131"/>
      <c r="AA3408" s="131"/>
      <c r="AB3408" s="131"/>
      <c r="AC3408" s="131"/>
      <c r="AD3408" s="131"/>
      <c r="AE3408" s="131"/>
      <c r="AF3408" s="131"/>
      <c r="AG3408" s="131"/>
      <c r="AH3408" s="43">
        <v>0</v>
      </c>
    </row>
    <row r="3409" spans="1:34">
      <c r="A3409" s="52">
        <v>0</v>
      </c>
      <c r="D3409" s="62">
        <v>2017</v>
      </c>
      <c r="E3409" s="62">
        <v>9</v>
      </c>
      <c r="F3409" s="62">
        <v>2018</v>
      </c>
      <c r="G3409" s="62">
        <v>2018</v>
      </c>
      <c r="H3409" s="131"/>
      <c r="I3409" s="131"/>
      <c r="J3409" s="131"/>
      <c r="K3409" s="131"/>
      <c r="L3409" s="131"/>
      <c r="M3409" s="131"/>
      <c r="N3409" s="131"/>
      <c r="O3409" s="131"/>
      <c r="P3409" s="131"/>
      <c r="Q3409" s="131"/>
      <c r="R3409" s="131"/>
      <c r="S3409" s="131"/>
      <c r="T3409" s="131"/>
      <c r="U3409" s="131"/>
      <c r="V3409" s="131"/>
      <c r="W3409" s="131"/>
      <c r="X3409" s="131"/>
      <c r="Y3409" s="131"/>
      <c r="Z3409" s="131"/>
      <c r="AA3409" s="131"/>
      <c r="AB3409" s="131"/>
      <c r="AC3409" s="131"/>
      <c r="AD3409" s="131"/>
      <c r="AE3409" s="131"/>
      <c r="AF3409" s="131"/>
      <c r="AG3409" s="131"/>
      <c r="AH3409" s="43">
        <v>0</v>
      </c>
    </row>
    <row r="3410" spans="1:34">
      <c r="A3410" s="52">
        <v>0</v>
      </c>
      <c r="D3410" s="62">
        <v>2017</v>
      </c>
      <c r="E3410" s="62">
        <v>10</v>
      </c>
      <c r="F3410" s="62">
        <v>2018</v>
      </c>
      <c r="G3410" s="62">
        <v>2018</v>
      </c>
      <c r="H3410" s="131"/>
      <c r="I3410" s="131"/>
      <c r="J3410" s="131"/>
      <c r="K3410" s="131"/>
      <c r="L3410" s="131"/>
      <c r="M3410" s="131"/>
      <c r="N3410" s="131"/>
      <c r="O3410" s="131"/>
      <c r="P3410" s="131"/>
      <c r="Q3410" s="131"/>
      <c r="R3410" s="131"/>
      <c r="S3410" s="131"/>
      <c r="T3410" s="131"/>
      <c r="U3410" s="131"/>
      <c r="V3410" s="131"/>
      <c r="W3410" s="131"/>
      <c r="X3410" s="131"/>
      <c r="Y3410" s="131"/>
      <c r="Z3410" s="131"/>
      <c r="AA3410" s="131"/>
      <c r="AB3410" s="131"/>
      <c r="AC3410" s="131"/>
      <c r="AD3410" s="131"/>
      <c r="AE3410" s="131"/>
      <c r="AF3410" s="131"/>
      <c r="AG3410" s="131"/>
      <c r="AH3410" s="43">
        <v>0</v>
      </c>
    </row>
    <row r="3411" spans="1:34">
      <c r="A3411" s="52">
        <v>0</v>
      </c>
      <c r="D3411" s="62">
        <v>2017</v>
      </c>
      <c r="E3411" s="62">
        <v>11</v>
      </c>
      <c r="F3411" s="62">
        <v>2018</v>
      </c>
      <c r="G3411" s="62">
        <v>2018</v>
      </c>
      <c r="H3411" s="131"/>
      <c r="I3411" s="131"/>
      <c r="J3411" s="131"/>
      <c r="K3411" s="131"/>
      <c r="L3411" s="131"/>
      <c r="M3411" s="131"/>
      <c r="N3411" s="131"/>
      <c r="O3411" s="131"/>
      <c r="P3411" s="131"/>
      <c r="Q3411" s="131"/>
      <c r="R3411" s="131"/>
      <c r="S3411" s="131"/>
      <c r="T3411" s="131"/>
      <c r="U3411" s="131"/>
      <c r="V3411" s="131"/>
      <c r="W3411" s="131"/>
      <c r="X3411" s="131"/>
      <c r="Y3411" s="131"/>
      <c r="Z3411" s="131"/>
      <c r="AA3411" s="131"/>
      <c r="AB3411" s="131"/>
      <c r="AC3411" s="131"/>
      <c r="AD3411" s="131"/>
      <c r="AE3411" s="131"/>
      <c r="AF3411" s="131"/>
      <c r="AG3411" s="131"/>
      <c r="AH3411" s="43">
        <v>0</v>
      </c>
    </row>
    <row r="3412" spans="1:34">
      <c r="A3412" s="52">
        <v>0</v>
      </c>
      <c r="D3412" s="62">
        <v>2017</v>
      </c>
      <c r="E3412" s="62">
        <v>12</v>
      </c>
      <c r="F3412" s="62">
        <v>2018</v>
      </c>
      <c r="G3412" s="62">
        <v>2018</v>
      </c>
      <c r="H3412" s="131"/>
      <c r="I3412" s="131"/>
      <c r="J3412" s="131"/>
      <c r="K3412" s="131"/>
      <c r="L3412" s="131"/>
      <c r="M3412" s="131"/>
      <c r="N3412" s="131"/>
      <c r="O3412" s="131"/>
      <c r="P3412" s="131"/>
      <c r="Q3412" s="131"/>
      <c r="R3412" s="131"/>
      <c r="S3412" s="131"/>
      <c r="T3412" s="131"/>
      <c r="U3412" s="131"/>
      <c r="V3412" s="131"/>
      <c r="W3412" s="131"/>
      <c r="X3412" s="131"/>
      <c r="Y3412" s="131"/>
      <c r="Z3412" s="131"/>
      <c r="AA3412" s="131"/>
      <c r="AB3412" s="131"/>
      <c r="AC3412" s="131"/>
      <c r="AD3412" s="131"/>
      <c r="AE3412" s="131"/>
      <c r="AF3412" s="131"/>
      <c r="AG3412" s="131"/>
      <c r="AH3412" s="43">
        <v>0</v>
      </c>
    </row>
    <row r="3413" spans="1:34">
      <c r="A3413" s="52">
        <v>0</v>
      </c>
      <c r="D3413" s="62">
        <v>2018</v>
      </c>
      <c r="E3413" s="62">
        <v>1</v>
      </c>
      <c r="F3413" s="62">
        <v>2018</v>
      </c>
      <c r="G3413" s="62">
        <v>2018</v>
      </c>
      <c r="H3413" s="131"/>
      <c r="I3413" s="131"/>
      <c r="J3413" s="131"/>
      <c r="K3413" s="131"/>
      <c r="L3413" s="131"/>
      <c r="M3413" s="131"/>
      <c r="N3413" s="131"/>
      <c r="O3413" s="131"/>
      <c r="P3413" s="131"/>
      <c r="Q3413" s="131"/>
      <c r="R3413" s="131"/>
      <c r="S3413" s="131"/>
      <c r="T3413" s="131"/>
      <c r="U3413" s="131"/>
      <c r="V3413" s="131"/>
      <c r="W3413" s="131"/>
      <c r="X3413" s="131"/>
      <c r="Y3413" s="131"/>
      <c r="Z3413" s="131"/>
      <c r="AA3413" s="131"/>
      <c r="AB3413" s="131"/>
      <c r="AC3413" s="131"/>
      <c r="AD3413" s="131"/>
      <c r="AE3413" s="131"/>
      <c r="AF3413" s="131"/>
      <c r="AG3413" s="131"/>
      <c r="AH3413" s="43">
        <v>0</v>
      </c>
    </row>
    <row r="3414" spans="1:34">
      <c r="A3414" s="52">
        <v>0</v>
      </c>
      <c r="D3414" s="62">
        <v>2018</v>
      </c>
      <c r="E3414" s="62">
        <v>2</v>
      </c>
      <c r="F3414" s="62">
        <v>2018</v>
      </c>
      <c r="G3414" s="62">
        <v>2018</v>
      </c>
      <c r="H3414" s="131"/>
      <c r="I3414" s="131"/>
      <c r="J3414" s="131"/>
      <c r="K3414" s="131"/>
      <c r="L3414" s="131"/>
      <c r="M3414" s="131"/>
      <c r="N3414" s="131"/>
      <c r="O3414" s="131"/>
      <c r="P3414" s="131"/>
      <c r="Q3414" s="131"/>
      <c r="R3414" s="131"/>
      <c r="S3414" s="131"/>
      <c r="T3414" s="131"/>
      <c r="U3414" s="131"/>
      <c r="V3414" s="131"/>
      <c r="W3414" s="131"/>
      <c r="X3414" s="131"/>
      <c r="Y3414" s="131"/>
      <c r="Z3414" s="131"/>
      <c r="AA3414" s="131"/>
      <c r="AB3414" s="131"/>
      <c r="AC3414" s="131"/>
      <c r="AD3414" s="131"/>
      <c r="AE3414" s="131"/>
      <c r="AF3414" s="131"/>
      <c r="AG3414" s="131"/>
      <c r="AH3414" s="43">
        <v>0</v>
      </c>
    </row>
    <row r="3415" spans="1:34">
      <c r="A3415" s="52">
        <v>0</v>
      </c>
      <c r="D3415" s="62">
        <v>2018</v>
      </c>
      <c r="E3415" s="62">
        <v>3</v>
      </c>
      <c r="F3415" s="62">
        <v>2018</v>
      </c>
      <c r="G3415" s="62">
        <v>2018</v>
      </c>
      <c r="H3415" s="131"/>
      <c r="I3415" s="131"/>
      <c r="J3415" s="131"/>
      <c r="K3415" s="131"/>
      <c r="L3415" s="131"/>
      <c r="M3415" s="131"/>
      <c r="N3415" s="131"/>
      <c r="O3415" s="131"/>
      <c r="P3415" s="131"/>
      <c r="Q3415" s="131"/>
      <c r="R3415" s="131"/>
      <c r="S3415" s="131"/>
      <c r="T3415" s="131"/>
      <c r="U3415" s="131"/>
      <c r="V3415" s="131"/>
      <c r="W3415" s="131"/>
      <c r="X3415" s="131"/>
      <c r="Y3415" s="131"/>
      <c r="Z3415" s="131"/>
      <c r="AA3415" s="131"/>
      <c r="AB3415" s="131"/>
      <c r="AC3415" s="131"/>
      <c r="AD3415" s="131"/>
      <c r="AE3415" s="131"/>
      <c r="AF3415" s="131"/>
      <c r="AG3415" s="131"/>
      <c r="AH3415" s="43">
        <v>0</v>
      </c>
    </row>
    <row r="3416" spans="1:34">
      <c r="A3416" s="52">
        <v>0</v>
      </c>
      <c r="D3416" s="62">
        <v>2018</v>
      </c>
      <c r="E3416" s="62">
        <v>4</v>
      </c>
      <c r="F3416" s="62">
        <v>2018</v>
      </c>
      <c r="G3416" s="62">
        <v>2018</v>
      </c>
      <c r="H3416" s="131"/>
      <c r="I3416" s="131"/>
      <c r="J3416" s="131"/>
      <c r="K3416" s="131"/>
      <c r="L3416" s="131"/>
      <c r="M3416" s="131"/>
      <c r="N3416" s="131"/>
      <c r="O3416" s="131"/>
      <c r="P3416" s="131"/>
      <c r="Q3416" s="131"/>
      <c r="R3416" s="131"/>
      <c r="S3416" s="131"/>
      <c r="T3416" s="131"/>
      <c r="U3416" s="131"/>
      <c r="V3416" s="131"/>
      <c r="W3416" s="131"/>
      <c r="X3416" s="131"/>
      <c r="Y3416" s="131"/>
      <c r="Z3416" s="131"/>
      <c r="AA3416" s="131"/>
      <c r="AB3416" s="131"/>
      <c r="AC3416" s="131"/>
      <c r="AD3416" s="131"/>
      <c r="AE3416" s="131"/>
      <c r="AF3416" s="131"/>
      <c r="AG3416" s="131"/>
      <c r="AH3416" s="43">
        <v>0</v>
      </c>
    </row>
    <row r="3417" spans="1:34">
      <c r="A3417" s="52">
        <v>0</v>
      </c>
      <c r="D3417" s="62">
        <v>2018</v>
      </c>
      <c r="E3417" s="62">
        <v>5</v>
      </c>
      <c r="F3417" s="62">
        <v>2018</v>
      </c>
      <c r="G3417" s="62">
        <v>2019</v>
      </c>
      <c r="H3417" s="131"/>
      <c r="I3417" s="131"/>
      <c r="J3417" s="131"/>
      <c r="K3417" s="131"/>
      <c r="L3417" s="131"/>
      <c r="M3417" s="131"/>
      <c r="N3417" s="131"/>
      <c r="O3417" s="131"/>
      <c r="P3417" s="131"/>
      <c r="Q3417" s="131"/>
      <c r="R3417" s="131"/>
      <c r="S3417" s="131"/>
      <c r="T3417" s="131"/>
      <c r="U3417" s="131"/>
      <c r="V3417" s="131"/>
      <c r="W3417" s="131"/>
      <c r="X3417" s="131"/>
      <c r="Y3417" s="131"/>
      <c r="Z3417" s="131"/>
      <c r="AA3417" s="131"/>
      <c r="AB3417" s="131"/>
      <c r="AC3417" s="131"/>
      <c r="AD3417" s="131"/>
      <c r="AE3417" s="131"/>
      <c r="AF3417" s="131"/>
      <c r="AG3417" s="131"/>
      <c r="AH3417" s="43">
        <v>0</v>
      </c>
    </row>
    <row r="3418" spans="1:34">
      <c r="A3418" s="52">
        <v>0</v>
      </c>
      <c r="D3418" s="62">
        <v>2018</v>
      </c>
      <c r="E3418" s="62">
        <v>6</v>
      </c>
      <c r="F3418" s="62">
        <v>2018</v>
      </c>
      <c r="G3418" s="62">
        <v>2019</v>
      </c>
      <c r="H3418" s="131"/>
      <c r="I3418" s="131"/>
      <c r="J3418" s="131"/>
      <c r="K3418" s="131"/>
      <c r="L3418" s="131"/>
      <c r="M3418" s="131"/>
      <c r="N3418" s="131"/>
      <c r="O3418" s="131"/>
      <c r="P3418" s="131"/>
      <c r="Q3418" s="131"/>
      <c r="R3418" s="131"/>
      <c r="S3418" s="131"/>
      <c r="T3418" s="131"/>
      <c r="U3418" s="131"/>
      <c r="V3418" s="131"/>
      <c r="W3418" s="131"/>
      <c r="X3418" s="131"/>
      <c r="Y3418" s="131"/>
      <c r="Z3418" s="131"/>
      <c r="AA3418" s="131"/>
      <c r="AB3418" s="131"/>
      <c r="AC3418" s="131"/>
      <c r="AD3418" s="131"/>
      <c r="AE3418" s="131"/>
      <c r="AF3418" s="131"/>
      <c r="AG3418" s="131"/>
      <c r="AH3418" s="43">
        <v>0</v>
      </c>
    </row>
    <row r="3419" spans="1:34">
      <c r="A3419" s="52">
        <v>0</v>
      </c>
      <c r="D3419" s="62">
        <v>2018</v>
      </c>
      <c r="E3419" s="62">
        <v>7</v>
      </c>
      <c r="F3419" s="62">
        <v>2019</v>
      </c>
      <c r="G3419" s="62">
        <v>2019</v>
      </c>
      <c r="H3419" s="131"/>
      <c r="I3419" s="131"/>
      <c r="J3419" s="131"/>
      <c r="K3419" s="131"/>
      <c r="L3419" s="131"/>
      <c r="M3419" s="131"/>
      <c r="N3419" s="131"/>
      <c r="O3419" s="131"/>
      <c r="P3419" s="131"/>
      <c r="Q3419" s="131"/>
      <c r="R3419" s="131"/>
      <c r="S3419" s="131"/>
      <c r="T3419" s="131"/>
      <c r="U3419" s="131"/>
      <c r="V3419" s="131"/>
      <c r="W3419" s="131"/>
      <c r="X3419" s="131"/>
      <c r="Y3419" s="131"/>
      <c r="Z3419" s="131"/>
      <c r="AA3419" s="131"/>
      <c r="AB3419" s="131"/>
      <c r="AC3419" s="131"/>
      <c r="AD3419" s="131"/>
      <c r="AE3419" s="131"/>
      <c r="AF3419" s="131"/>
      <c r="AG3419" s="131"/>
      <c r="AH3419" s="43">
        <v>0</v>
      </c>
    </row>
    <row r="3420" spans="1:34">
      <c r="A3420" s="52">
        <v>0</v>
      </c>
      <c r="D3420" s="62">
        <v>2018</v>
      </c>
      <c r="E3420" s="62">
        <v>8</v>
      </c>
      <c r="F3420" s="62">
        <v>2019</v>
      </c>
      <c r="G3420" s="62">
        <v>2019</v>
      </c>
      <c r="H3420" s="131"/>
      <c r="I3420" s="131"/>
      <c r="J3420" s="131"/>
      <c r="K3420" s="131"/>
      <c r="L3420" s="131"/>
      <c r="M3420" s="131"/>
      <c r="N3420" s="131"/>
      <c r="O3420" s="131"/>
      <c r="P3420" s="131"/>
      <c r="Q3420" s="131"/>
      <c r="R3420" s="131"/>
      <c r="S3420" s="131"/>
      <c r="T3420" s="131"/>
      <c r="U3420" s="131"/>
      <c r="V3420" s="131"/>
      <c r="W3420" s="131"/>
      <c r="X3420" s="131"/>
      <c r="Y3420" s="131"/>
      <c r="Z3420" s="131"/>
      <c r="AA3420" s="131"/>
      <c r="AB3420" s="131"/>
      <c r="AC3420" s="131"/>
      <c r="AD3420" s="131"/>
      <c r="AE3420" s="131"/>
      <c r="AF3420" s="131"/>
      <c r="AG3420" s="131"/>
      <c r="AH3420" s="43">
        <v>0</v>
      </c>
    </row>
    <row r="3421" spans="1:34">
      <c r="A3421" s="52">
        <v>0</v>
      </c>
      <c r="D3421" s="62">
        <v>2018</v>
      </c>
      <c r="E3421" s="62">
        <v>9</v>
      </c>
      <c r="F3421" s="62">
        <v>2019</v>
      </c>
      <c r="G3421" s="62">
        <v>2019</v>
      </c>
      <c r="H3421" s="131"/>
      <c r="I3421" s="131"/>
      <c r="J3421" s="131"/>
      <c r="K3421" s="131"/>
      <c r="L3421" s="131"/>
      <c r="M3421" s="131"/>
      <c r="N3421" s="131"/>
      <c r="O3421" s="131"/>
      <c r="P3421" s="131"/>
      <c r="Q3421" s="131"/>
      <c r="R3421" s="131"/>
      <c r="S3421" s="131"/>
      <c r="T3421" s="131"/>
      <c r="U3421" s="131"/>
      <c r="V3421" s="131"/>
      <c r="W3421" s="131"/>
      <c r="X3421" s="131"/>
      <c r="Y3421" s="131"/>
      <c r="Z3421" s="131"/>
      <c r="AA3421" s="131"/>
      <c r="AB3421" s="131"/>
      <c r="AC3421" s="131"/>
      <c r="AD3421" s="131"/>
      <c r="AE3421" s="131"/>
      <c r="AF3421" s="131"/>
      <c r="AG3421" s="131"/>
      <c r="AH3421" s="43">
        <v>0</v>
      </c>
    </row>
    <row r="3422" spans="1:34">
      <c r="A3422" s="52">
        <v>0</v>
      </c>
      <c r="D3422" s="62">
        <v>2018</v>
      </c>
      <c r="E3422" s="62">
        <v>10</v>
      </c>
      <c r="F3422" s="62">
        <v>2019</v>
      </c>
      <c r="G3422" s="62">
        <v>2019</v>
      </c>
      <c r="H3422" s="131"/>
      <c r="I3422" s="131"/>
      <c r="J3422" s="131"/>
      <c r="K3422" s="131"/>
      <c r="L3422" s="131"/>
      <c r="M3422" s="131"/>
      <c r="N3422" s="131"/>
      <c r="O3422" s="131"/>
      <c r="P3422" s="131"/>
      <c r="Q3422" s="131"/>
      <c r="R3422" s="131"/>
      <c r="S3422" s="131"/>
      <c r="T3422" s="131"/>
      <c r="U3422" s="131"/>
      <c r="V3422" s="131"/>
      <c r="W3422" s="131"/>
      <c r="X3422" s="131"/>
      <c r="Y3422" s="131"/>
      <c r="Z3422" s="131"/>
      <c r="AA3422" s="131"/>
      <c r="AB3422" s="131"/>
      <c r="AC3422" s="131"/>
      <c r="AD3422" s="131"/>
      <c r="AE3422" s="131"/>
      <c r="AF3422" s="131"/>
      <c r="AG3422" s="131"/>
      <c r="AH3422" s="43">
        <v>0</v>
      </c>
    </row>
    <row r="3423" spans="1:34">
      <c r="A3423" s="52">
        <v>0</v>
      </c>
      <c r="D3423" s="62">
        <v>2018</v>
      </c>
      <c r="E3423" s="62">
        <v>11</v>
      </c>
      <c r="F3423" s="62">
        <v>2019</v>
      </c>
      <c r="G3423" s="62">
        <v>2019</v>
      </c>
      <c r="H3423" s="131"/>
      <c r="I3423" s="131"/>
      <c r="J3423" s="131"/>
      <c r="K3423" s="131"/>
      <c r="L3423" s="131"/>
      <c r="M3423" s="131"/>
      <c r="N3423" s="131"/>
      <c r="O3423" s="131"/>
      <c r="P3423" s="131"/>
      <c r="Q3423" s="131"/>
      <c r="R3423" s="131"/>
      <c r="S3423" s="131"/>
      <c r="T3423" s="131"/>
      <c r="U3423" s="131"/>
      <c r="V3423" s="131"/>
      <c r="W3423" s="131"/>
      <c r="X3423" s="131"/>
      <c r="Y3423" s="131"/>
      <c r="Z3423" s="131"/>
      <c r="AA3423" s="131"/>
      <c r="AB3423" s="131"/>
      <c r="AC3423" s="131"/>
      <c r="AD3423" s="131"/>
      <c r="AE3423" s="131"/>
      <c r="AF3423" s="131"/>
      <c r="AG3423" s="131"/>
      <c r="AH3423" s="43">
        <v>0</v>
      </c>
    </row>
    <row r="3424" spans="1:34">
      <c r="A3424" s="52">
        <v>0</v>
      </c>
      <c r="D3424" s="62">
        <v>2018</v>
      </c>
      <c r="E3424" s="62">
        <v>12</v>
      </c>
      <c r="F3424" s="62">
        <v>2019</v>
      </c>
      <c r="G3424" s="62">
        <v>2019</v>
      </c>
      <c r="H3424" s="131"/>
      <c r="I3424" s="131"/>
      <c r="J3424" s="131"/>
      <c r="K3424" s="131"/>
      <c r="L3424" s="131"/>
      <c r="M3424" s="131"/>
      <c r="N3424" s="131"/>
      <c r="O3424" s="131"/>
      <c r="P3424" s="131"/>
      <c r="Q3424" s="131"/>
      <c r="R3424" s="131"/>
      <c r="S3424" s="131"/>
      <c r="T3424" s="131"/>
      <c r="U3424" s="131"/>
      <c r="V3424" s="131"/>
      <c r="W3424" s="131"/>
      <c r="X3424" s="131"/>
      <c r="Y3424" s="131"/>
      <c r="Z3424" s="131"/>
      <c r="AA3424" s="131"/>
      <c r="AB3424" s="131"/>
      <c r="AC3424" s="131"/>
      <c r="AD3424" s="131"/>
      <c r="AE3424" s="131"/>
      <c r="AF3424" s="131"/>
      <c r="AG3424" s="131"/>
      <c r="AH3424" s="43">
        <v>0</v>
      </c>
    </row>
    <row r="3425" spans="1:34">
      <c r="A3425" s="52">
        <v>0</v>
      </c>
      <c r="D3425" s="62">
        <v>2019</v>
      </c>
      <c r="E3425" s="62">
        <v>1</v>
      </c>
      <c r="F3425" s="62">
        <v>2019</v>
      </c>
      <c r="G3425" s="62">
        <v>2019</v>
      </c>
      <c r="H3425" s="131"/>
      <c r="I3425" s="131"/>
      <c r="J3425" s="131"/>
      <c r="K3425" s="131"/>
      <c r="L3425" s="131"/>
      <c r="M3425" s="131"/>
      <c r="N3425" s="131"/>
      <c r="O3425" s="131"/>
      <c r="P3425" s="131"/>
      <c r="Q3425" s="131"/>
      <c r="R3425" s="131"/>
      <c r="S3425" s="131"/>
      <c r="T3425" s="131"/>
      <c r="U3425" s="131"/>
      <c r="V3425" s="131"/>
      <c r="W3425" s="131"/>
      <c r="X3425" s="131"/>
      <c r="Y3425" s="131"/>
      <c r="Z3425" s="131"/>
      <c r="AA3425" s="131"/>
      <c r="AB3425" s="131"/>
      <c r="AC3425" s="131"/>
      <c r="AD3425" s="131"/>
      <c r="AE3425" s="131"/>
      <c r="AF3425" s="131"/>
      <c r="AG3425" s="131"/>
      <c r="AH3425" s="43">
        <v>0</v>
      </c>
    </row>
    <row r="3426" spans="1:34">
      <c r="A3426" s="52">
        <v>0</v>
      </c>
      <c r="D3426" s="62">
        <v>2019</v>
      </c>
      <c r="E3426" s="62">
        <v>2</v>
      </c>
      <c r="F3426" s="62">
        <v>2019</v>
      </c>
      <c r="G3426" s="62">
        <v>2019</v>
      </c>
      <c r="H3426" s="131"/>
      <c r="I3426" s="131"/>
      <c r="J3426" s="131"/>
      <c r="K3426" s="131"/>
      <c r="L3426" s="131"/>
      <c r="M3426" s="131"/>
      <c r="N3426" s="131"/>
      <c r="O3426" s="131"/>
      <c r="P3426" s="131"/>
      <c r="Q3426" s="131"/>
      <c r="R3426" s="131"/>
      <c r="S3426" s="131"/>
      <c r="T3426" s="131"/>
      <c r="U3426" s="131"/>
      <c r="V3426" s="131"/>
      <c r="W3426" s="131"/>
      <c r="X3426" s="131"/>
      <c r="Y3426" s="131"/>
      <c r="Z3426" s="131"/>
      <c r="AA3426" s="131"/>
      <c r="AB3426" s="131"/>
      <c r="AC3426" s="131"/>
      <c r="AD3426" s="131"/>
      <c r="AE3426" s="131"/>
      <c r="AF3426" s="131"/>
      <c r="AG3426" s="131"/>
      <c r="AH3426" s="43">
        <v>0</v>
      </c>
    </row>
    <row r="3427" spans="1:34">
      <c r="A3427" s="52">
        <v>0</v>
      </c>
      <c r="D3427" s="62">
        <v>2019</v>
      </c>
      <c r="E3427" s="62">
        <v>3</v>
      </c>
      <c r="F3427" s="62">
        <v>2019</v>
      </c>
      <c r="G3427" s="62">
        <v>2019</v>
      </c>
      <c r="H3427" s="131"/>
      <c r="I3427" s="131"/>
      <c r="J3427" s="131"/>
      <c r="K3427" s="131"/>
      <c r="L3427" s="131"/>
      <c r="M3427" s="131"/>
      <c r="N3427" s="131"/>
      <c r="O3427" s="131"/>
      <c r="P3427" s="131"/>
      <c r="Q3427" s="131"/>
      <c r="R3427" s="131"/>
      <c r="S3427" s="131"/>
      <c r="T3427" s="131"/>
      <c r="U3427" s="131"/>
      <c r="V3427" s="131"/>
      <c r="W3427" s="131"/>
      <c r="X3427" s="131"/>
      <c r="Y3427" s="131"/>
      <c r="Z3427" s="131"/>
      <c r="AA3427" s="131"/>
      <c r="AB3427" s="131"/>
      <c r="AC3427" s="131"/>
      <c r="AD3427" s="131"/>
      <c r="AE3427" s="131"/>
      <c r="AF3427" s="131"/>
      <c r="AG3427" s="131"/>
      <c r="AH3427" s="43">
        <v>0</v>
      </c>
    </row>
    <row r="3428" spans="1:34">
      <c r="A3428" s="52">
        <v>0</v>
      </c>
      <c r="D3428" s="62">
        <v>2019</v>
      </c>
      <c r="E3428" s="62">
        <v>4</v>
      </c>
      <c r="F3428" s="62">
        <v>2019</v>
      </c>
      <c r="G3428" s="62">
        <v>2019</v>
      </c>
      <c r="H3428" s="131"/>
      <c r="I3428" s="131"/>
      <c r="J3428" s="131"/>
      <c r="K3428" s="131"/>
      <c r="L3428" s="131"/>
      <c r="M3428" s="131"/>
      <c r="N3428" s="131"/>
      <c r="O3428" s="131"/>
      <c r="P3428" s="131"/>
      <c r="Q3428" s="131"/>
      <c r="R3428" s="131"/>
      <c r="S3428" s="131"/>
      <c r="T3428" s="131"/>
      <c r="U3428" s="131"/>
      <c r="V3428" s="131"/>
      <c r="W3428" s="131"/>
      <c r="X3428" s="131"/>
      <c r="Y3428" s="131"/>
      <c r="Z3428" s="131"/>
      <c r="AA3428" s="131"/>
      <c r="AB3428" s="131"/>
      <c r="AC3428" s="131"/>
      <c r="AD3428" s="131"/>
      <c r="AE3428" s="131"/>
      <c r="AF3428" s="131"/>
      <c r="AG3428" s="131"/>
      <c r="AH3428" s="43">
        <v>0</v>
      </c>
    </row>
    <row r="3429" spans="1:34">
      <c r="A3429" s="52">
        <v>0</v>
      </c>
      <c r="D3429" s="62">
        <v>2019</v>
      </c>
      <c r="E3429" s="62">
        <v>5</v>
      </c>
      <c r="F3429" s="62">
        <v>2019</v>
      </c>
      <c r="G3429" s="62">
        <v>2020</v>
      </c>
      <c r="H3429" s="131"/>
      <c r="I3429" s="131"/>
      <c r="J3429" s="131"/>
      <c r="K3429" s="131"/>
      <c r="L3429" s="131"/>
      <c r="M3429" s="131"/>
      <c r="N3429" s="131"/>
      <c r="O3429" s="131"/>
      <c r="P3429" s="131"/>
      <c r="Q3429" s="131"/>
      <c r="R3429" s="131"/>
      <c r="S3429" s="131"/>
      <c r="T3429" s="131"/>
      <c r="U3429" s="131"/>
      <c r="V3429" s="131"/>
      <c r="W3429" s="131"/>
      <c r="X3429" s="131"/>
      <c r="Y3429" s="131"/>
      <c r="Z3429" s="131"/>
      <c r="AA3429" s="131"/>
      <c r="AB3429" s="131"/>
      <c r="AC3429" s="131"/>
      <c r="AD3429" s="131"/>
      <c r="AE3429" s="131"/>
      <c r="AF3429" s="131"/>
      <c r="AG3429" s="131"/>
      <c r="AH3429" s="43">
        <v>0</v>
      </c>
    </row>
    <row r="3430" spans="1:34">
      <c r="A3430" s="52">
        <v>0</v>
      </c>
      <c r="D3430" s="62">
        <v>2019</v>
      </c>
      <c r="E3430" s="62">
        <v>6</v>
      </c>
      <c r="F3430" s="62">
        <v>2019</v>
      </c>
      <c r="G3430" s="62">
        <v>2020</v>
      </c>
      <c r="H3430" s="131"/>
      <c r="I3430" s="131"/>
      <c r="J3430" s="131"/>
      <c r="K3430" s="131"/>
      <c r="L3430" s="131"/>
      <c r="M3430" s="131"/>
      <c r="N3430" s="131"/>
      <c r="O3430" s="131"/>
      <c r="P3430" s="131"/>
      <c r="Q3430" s="131"/>
      <c r="R3430" s="131"/>
      <c r="S3430" s="131"/>
      <c r="T3430" s="131"/>
      <c r="U3430" s="131"/>
      <c r="V3430" s="131"/>
      <c r="W3430" s="131"/>
      <c r="X3430" s="131"/>
      <c r="Y3430" s="131"/>
      <c r="Z3430" s="131"/>
      <c r="AA3430" s="131"/>
      <c r="AB3430" s="131"/>
      <c r="AC3430" s="131"/>
      <c r="AD3430" s="131"/>
      <c r="AE3430" s="131"/>
      <c r="AF3430" s="131"/>
      <c r="AG3430" s="131"/>
      <c r="AH3430" s="43">
        <v>0</v>
      </c>
    </row>
    <row r="3431" spans="1:34">
      <c r="A3431" s="52">
        <v>0</v>
      </c>
      <c r="D3431" s="62">
        <v>2019</v>
      </c>
      <c r="E3431" s="62">
        <v>7</v>
      </c>
      <c r="F3431" s="62">
        <v>2020</v>
      </c>
      <c r="G3431" s="62">
        <v>2020</v>
      </c>
      <c r="H3431" s="131"/>
      <c r="I3431" s="131"/>
      <c r="J3431" s="131"/>
      <c r="K3431" s="131"/>
      <c r="L3431" s="131"/>
      <c r="M3431" s="131"/>
      <c r="N3431" s="131"/>
      <c r="O3431" s="131"/>
      <c r="P3431" s="131"/>
      <c r="Q3431" s="131"/>
      <c r="R3431" s="131"/>
      <c r="S3431" s="131"/>
      <c r="T3431" s="131"/>
      <c r="U3431" s="131"/>
      <c r="V3431" s="131"/>
      <c r="W3431" s="131"/>
      <c r="X3431" s="131"/>
      <c r="Y3431" s="131"/>
      <c r="Z3431" s="131"/>
      <c r="AA3431" s="131"/>
      <c r="AB3431" s="131"/>
      <c r="AC3431" s="131"/>
      <c r="AD3431" s="131"/>
      <c r="AE3431" s="131"/>
      <c r="AF3431" s="131"/>
      <c r="AG3431" s="131"/>
      <c r="AH3431" s="43">
        <v>0</v>
      </c>
    </row>
    <row r="3432" spans="1:34">
      <c r="A3432" s="52">
        <v>0</v>
      </c>
      <c r="D3432" s="62">
        <v>2019</v>
      </c>
      <c r="E3432" s="62">
        <v>8</v>
      </c>
      <c r="F3432" s="62">
        <v>2020</v>
      </c>
      <c r="G3432" s="62">
        <v>2020</v>
      </c>
      <c r="H3432" s="131"/>
      <c r="I3432" s="131"/>
      <c r="J3432" s="131"/>
      <c r="K3432" s="131"/>
      <c r="L3432" s="131"/>
      <c r="M3432" s="131"/>
      <c r="N3432" s="131"/>
      <c r="O3432" s="131"/>
      <c r="P3432" s="131"/>
      <c r="Q3432" s="131"/>
      <c r="R3432" s="131"/>
      <c r="S3432" s="131"/>
      <c r="T3432" s="131"/>
      <c r="U3432" s="131"/>
      <c r="V3432" s="131"/>
      <c r="W3432" s="131"/>
      <c r="X3432" s="131"/>
      <c r="Y3432" s="131"/>
      <c r="Z3432" s="131"/>
      <c r="AA3432" s="131"/>
      <c r="AB3432" s="131"/>
      <c r="AC3432" s="131"/>
      <c r="AD3432" s="131"/>
      <c r="AE3432" s="131"/>
      <c r="AF3432" s="131"/>
      <c r="AG3432" s="131"/>
      <c r="AH3432" s="43">
        <v>0</v>
      </c>
    </row>
    <row r="3433" spans="1:34">
      <c r="A3433" s="52">
        <v>0</v>
      </c>
      <c r="D3433" s="62">
        <v>2019</v>
      </c>
      <c r="E3433" s="62">
        <v>9</v>
      </c>
      <c r="F3433" s="62">
        <v>2020</v>
      </c>
      <c r="G3433" s="62">
        <v>2020</v>
      </c>
      <c r="H3433" s="131"/>
      <c r="I3433" s="131"/>
      <c r="J3433" s="131"/>
      <c r="K3433" s="131"/>
      <c r="L3433" s="131"/>
      <c r="M3433" s="131"/>
      <c r="N3433" s="131"/>
      <c r="O3433" s="131"/>
      <c r="P3433" s="131"/>
      <c r="Q3433" s="131"/>
      <c r="R3433" s="131"/>
      <c r="S3433" s="131"/>
      <c r="T3433" s="131"/>
      <c r="U3433" s="131"/>
      <c r="V3433" s="131"/>
      <c r="W3433" s="131"/>
      <c r="X3433" s="131"/>
      <c r="Y3433" s="131"/>
      <c r="Z3433" s="131"/>
      <c r="AA3433" s="131"/>
      <c r="AB3433" s="131"/>
      <c r="AC3433" s="131"/>
      <c r="AD3433" s="131"/>
      <c r="AE3433" s="131"/>
      <c r="AF3433" s="131"/>
      <c r="AG3433" s="131"/>
      <c r="AH3433" s="43">
        <v>0</v>
      </c>
    </row>
    <row r="3434" spans="1:34">
      <c r="A3434" s="52">
        <v>0</v>
      </c>
      <c r="D3434" s="62">
        <v>2019</v>
      </c>
      <c r="E3434" s="62">
        <v>10</v>
      </c>
      <c r="F3434" s="62">
        <v>2020</v>
      </c>
      <c r="G3434" s="62">
        <v>2020</v>
      </c>
      <c r="H3434" s="131"/>
      <c r="I3434" s="131"/>
      <c r="J3434" s="131"/>
      <c r="K3434" s="131"/>
      <c r="L3434" s="131"/>
      <c r="M3434" s="131"/>
      <c r="N3434" s="131"/>
      <c r="O3434" s="131"/>
      <c r="P3434" s="131"/>
      <c r="Q3434" s="131"/>
      <c r="R3434" s="131"/>
      <c r="S3434" s="131"/>
      <c r="T3434" s="131"/>
      <c r="U3434" s="131"/>
      <c r="V3434" s="131"/>
      <c r="W3434" s="131"/>
      <c r="X3434" s="131"/>
      <c r="Y3434" s="131"/>
      <c r="Z3434" s="131"/>
      <c r="AA3434" s="131"/>
      <c r="AB3434" s="131"/>
      <c r="AC3434" s="131"/>
      <c r="AD3434" s="131"/>
      <c r="AE3434" s="131"/>
      <c r="AF3434" s="131"/>
      <c r="AG3434" s="131"/>
      <c r="AH3434" s="43">
        <v>0</v>
      </c>
    </row>
    <row r="3435" spans="1:34">
      <c r="A3435" s="52">
        <v>0</v>
      </c>
      <c r="D3435" s="62">
        <v>2019</v>
      </c>
      <c r="E3435" s="62">
        <v>11</v>
      </c>
      <c r="F3435" s="62">
        <v>2020</v>
      </c>
      <c r="G3435" s="62">
        <v>2020</v>
      </c>
      <c r="H3435" s="131"/>
      <c r="I3435" s="131"/>
      <c r="J3435" s="131"/>
      <c r="K3435" s="131"/>
      <c r="L3435" s="131"/>
      <c r="M3435" s="131"/>
      <c r="N3435" s="131"/>
      <c r="O3435" s="131"/>
      <c r="P3435" s="131"/>
      <c r="Q3435" s="131"/>
      <c r="R3435" s="131"/>
      <c r="S3435" s="131"/>
      <c r="T3435" s="131"/>
      <c r="U3435" s="131"/>
      <c r="V3435" s="131"/>
      <c r="W3435" s="131"/>
      <c r="X3435" s="131"/>
      <c r="Y3435" s="131"/>
      <c r="Z3435" s="131"/>
      <c r="AA3435" s="131"/>
      <c r="AB3435" s="131"/>
      <c r="AC3435" s="131"/>
      <c r="AD3435" s="131"/>
      <c r="AE3435" s="131"/>
      <c r="AF3435" s="131"/>
      <c r="AG3435" s="131"/>
      <c r="AH3435" s="43">
        <v>0</v>
      </c>
    </row>
    <row r="3436" spans="1:34">
      <c r="A3436" s="52">
        <v>0</v>
      </c>
      <c r="D3436" s="62">
        <v>2019</v>
      </c>
      <c r="E3436" s="62">
        <v>12</v>
      </c>
      <c r="F3436" s="62">
        <v>2020</v>
      </c>
      <c r="G3436" s="62">
        <v>2020</v>
      </c>
      <c r="H3436" s="131"/>
      <c r="I3436" s="131"/>
      <c r="J3436" s="131"/>
      <c r="K3436" s="131"/>
      <c r="L3436" s="131"/>
      <c r="M3436" s="131"/>
      <c r="N3436" s="131"/>
      <c r="O3436" s="131"/>
      <c r="P3436" s="131"/>
      <c r="Q3436" s="131"/>
      <c r="R3436" s="131"/>
      <c r="S3436" s="131"/>
      <c r="T3436" s="131"/>
      <c r="U3436" s="131"/>
      <c r="V3436" s="131"/>
      <c r="W3436" s="131"/>
      <c r="X3436" s="131"/>
      <c r="Y3436" s="131"/>
      <c r="Z3436" s="131"/>
      <c r="AA3436" s="131"/>
      <c r="AB3436" s="131"/>
      <c r="AC3436" s="131"/>
      <c r="AD3436" s="131"/>
      <c r="AE3436" s="131"/>
      <c r="AF3436" s="131"/>
      <c r="AG3436" s="131"/>
      <c r="AH3436" s="43">
        <v>0</v>
      </c>
    </row>
    <row r="3437" spans="1:34">
      <c r="A3437" s="52">
        <v>0</v>
      </c>
      <c r="D3437" s="62">
        <v>2020</v>
      </c>
      <c r="E3437" s="62">
        <v>1</v>
      </c>
      <c r="F3437" s="62">
        <v>2020</v>
      </c>
      <c r="G3437" s="62">
        <v>2020</v>
      </c>
      <c r="H3437" s="131"/>
      <c r="I3437" s="131"/>
      <c r="J3437" s="131"/>
      <c r="K3437" s="131"/>
      <c r="L3437" s="131"/>
      <c r="M3437" s="131"/>
      <c r="N3437" s="131"/>
      <c r="O3437" s="131"/>
      <c r="P3437" s="131"/>
      <c r="Q3437" s="131"/>
      <c r="R3437" s="131"/>
      <c r="S3437" s="131"/>
      <c r="T3437" s="131"/>
      <c r="U3437" s="131"/>
      <c r="V3437" s="131"/>
      <c r="W3437" s="131"/>
      <c r="X3437" s="131"/>
      <c r="Y3437" s="131"/>
      <c r="Z3437" s="131"/>
      <c r="AA3437" s="131"/>
      <c r="AB3437" s="131"/>
      <c r="AC3437" s="131"/>
      <c r="AD3437" s="131"/>
      <c r="AE3437" s="131"/>
      <c r="AF3437" s="131"/>
      <c r="AG3437" s="131"/>
      <c r="AH3437" s="43">
        <v>0</v>
      </c>
    </row>
    <row r="3438" spans="1:34">
      <c r="A3438" s="52">
        <v>0</v>
      </c>
      <c r="D3438" s="62">
        <v>2020</v>
      </c>
      <c r="E3438" s="62">
        <v>2</v>
      </c>
      <c r="F3438" s="62">
        <v>2020</v>
      </c>
      <c r="G3438" s="62">
        <v>2020</v>
      </c>
      <c r="H3438" s="131"/>
      <c r="I3438" s="131"/>
      <c r="J3438" s="131"/>
      <c r="K3438" s="131"/>
      <c r="L3438" s="131"/>
      <c r="M3438" s="131"/>
      <c r="N3438" s="131"/>
      <c r="O3438" s="131"/>
      <c r="P3438" s="131"/>
      <c r="Q3438" s="131"/>
      <c r="R3438" s="131"/>
      <c r="S3438" s="131"/>
      <c r="T3438" s="131"/>
      <c r="U3438" s="131"/>
      <c r="V3438" s="131"/>
      <c r="W3438" s="131"/>
      <c r="X3438" s="131"/>
      <c r="Y3438" s="131"/>
      <c r="Z3438" s="131"/>
      <c r="AA3438" s="131"/>
      <c r="AB3438" s="131"/>
      <c r="AC3438" s="131"/>
      <c r="AD3438" s="131"/>
      <c r="AE3438" s="131"/>
      <c r="AF3438" s="131"/>
      <c r="AG3438" s="131"/>
      <c r="AH3438" s="43">
        <v>0</v>
      </c>
    </row>
    <row r="3439" spans="1:34">
      <c r="A3439" s="52">
        <v>0</v>
      </c>
      <c r="D3439" s="62">
        <v>2020</v>
      </c>
      <c r="E3439" s="62">
        <v>3</v>
      </c>
      <c r="F3439" s="62">
        <v>2020</v>
      </c>
      <c r="G3439" s="62">
        <v>2020</v>
      </c>
      <c r="H3439" s="131"/>
      <c r="I3439" s="131"/>
      <c r="J3439" s="131"/>
      <c r="K3439" s="131"/>
      <c r="L3439" s="131"/>
      <c r="M3439" s="131"/>
      <c r="N3439" s="131"/>
      <c r="O3439" s="131"/>
      <c r="P3439" s="131"/>
      <c r="Q3439" s="131"/>
      <c r="R3439" s="131"/>
      <c r="S3439" s="131"/>
      <c r="T3439" s="131"/>
      <c r="U3439" s="131"/>
      <c r="V3439" s="131"/>
      <c r="W3439" s="131"/>
      <c r="X3439" s="131"/>
      <c r="Y3439" s="131"/>
      <c r="Z3439" s="131"/>
      <c r="AA3439" s="131"/>
      <c r="AB3439" s="131"/>
      <c r="AC3439" s="131"/>
      <c r="AD3439" s="131"/>
      <c r="AE3439" s="131"/>
      <c r="AF3439" s="131"/>
      <c r="AG3439" s="131"/>
      <c r="AH3439" s="43">
        <v>0</v>
      </c>
    </row>
    <row r="3440" spans="1:34">
      <c r="A3440" s="52">
        <v>0</v>
      </c>
      <c r="D3440" s="62">
        <v>2020</v>
      </c>
      <c r="E3440" s="62">
        <v>4</v>
      </c>
      <c r="F3440" s="62">
        <v>2020</v>
      </c>
      <c r="G3440" s="62">
        <v>2020</v>
      </c>
      <c r="H3440" s="131"/>
      <c r="I3440" s="131"/>
      <c r="J3440" s="131"/>
      <c r="K3440" s="131"/>
      <c r="L3440" s="131"/>
      <c r="M3440" s="131"/>
      <c r="N3440" s="131"/>
      <c r="O3440" s="131"/>
      <c r="P3440" s="131"/>
      <c r="Q3440" s="131"/>
      <c r="R3440" s="131"/>
      <c r="S3440" s="131"/>
      <c r="T3440" s="131"/>
      <c r="U3440" s="131"/>
      <c r="V3440" s="131"/>
      <c r="W3440" s="131"/>
      <c r="X3440" s="131"/>
      <c r="Y3440" s="131"/>
      <c r="Z3440" s="131"/>
      <c r="AA3440" s="131"/>
      <c r="AB3440" s="131"/>
      <c r="AC3440" s="131"/>
      <c r="AD3440" s="131"/>
      <c r="AE3440" s="131"/>
      <c r="AF3440" s="131"/>
      <c r="AG3440" s="131"/>
      <c r="AH3440" s="43">
        <v>0</v>
      </c>
    </row>
    <row r="3441" spans="1:34">
      <c r="A3441" s="52">
        <v>0</v>
      </c>
      <c r="D3441" s="62">
        <v>2020</v>
      </c>
      <c r="E3441" s="62">
        <v>5</v>
      </c>
      <c r="F3441" s="62">
        <v>2020</v>
      </c>
      <c r="G3441" s="62">
        <v>2021</v>
      </c>
      <c r="H3441" s="131"/>
      <c r="I3441" s="131"/>
      <c r="J3441" s="131"/>
      <c r="K3441" s="131"/>
      <c r="L3441" s="131"/>
      <c r="M3441" s="131"/>
      <c r="N3441" s="131"/>
      <c r="O3441" s="131"/>
      <c r="P3441" s="131"/>
      <c r="Q3441" s="131"/>
      <c r="R3441" s="131"/>
      <c r="S3441" s="131"/>
      <c r="T3441" s="131"/>
      <c r="U3441" s="131"/>
      <c r="V3441" s="131"/>
      <c r="W3441" s="131"/>
      <c r="X3441" s="131"/>
      <c r="Y3441" s="131"/>
      <c r="Z3441" s="131"/>
      <c r="AA3441" s="131"/>
      <c r="AB3441" s="131"/>
      <c r="AC3441" s="131"/>
      <c r="AD3441" s="131"/>
      <c r="AE3441" s="131"/>
      <c r="AF3441" s="131"/>
      <c r="AG3441" s="131"/>
      <c r="AH3441" s="43">
        <v>0</v>
      </c>
    </row>
    <row r="3442" spans="1:34">
      <c r="A3442" s="52">
        <v>0</v>
      </c>
      <c r="D3442" s="62">
        <v>2020</v>
      </c>
      <c r="E3442" s="62">
        <v>6</v>
      </c>
      <c r="F3442" s="62">
        <v>2020</v>
      </c>
      <c r="G3442" s="62">
        <v>2021</v>
      </c>
      <c r="H3442" s="131"/>
      <c r="I3442" s="131"/>
      <c r="J3442" s="131"/>
      <c r="K3442" s="131"/>
      <c r="L3442" s="131"/>
      <c r="M3442" s="131"/>
      <c r="N3442" s="131"/>
      <c r="O3442" s="131"/>
      <c r="P3442" s="131"/>
      <c r="Q3442" s="131"/>
      <c r="R3442" s="131"/>
      <c r="S3442" s="131"/>
      <c r="T3442" s="131"/>
      <c r="U3442" s="131"/>
      <c r="V3442" s="131"/>
      <c r="W3442" s="131"/>
      <c r="X3442" s="131"/>
      <c r="Y3442" s="131"/>
      <c r="Z3442" s="131"/>
      <c r="AA3442" s="131"/>
      <c r="AB3442" s="131"/>
      <c r="AC3442" s="131"/>
      <c r="AD3442" s="131"/>
      <c r="AE3442" s="131"/>
      <c r="AF3442" s="131"/>
      <c r="AG3442" s="131"/>
      <c r="AH3442" s="43">
        <v>0</v>
      </c>
    </row>
    <row r="3443" spans="1:34">
      <c r="A3443" s="52">
        <v>0</v>
      </c>
      <c r="D3443" s="62">
        <v>2020</v>
      </c>
      <c r="E3443" s="62">
        <v>7</v>
      </c>
      <c r="F3443" s="62">
        <v>2021</v>
      </c>
      <c r="G3443" s="62">
        <v>2021</v>
      </c>
      <c r="H3443" s="131"/>
      <c r="I3443" s="131"/>
      <c r="J3443" s="131"/>
      <c r="K3443" s="131"/>
      <c r="L3443" s="131"/>
      <c r="M3443" s="131"/>
      <c r="N3443" s="131"/>
      <c r="O3443" s="131"/>
      <c r="P3443" s="131"/>
      <c r="Q3443" s="131"/>
      <c r="R3443" s="131"/>
      <c r="S3443" s="131"/>
      <c r="T3443" s="131"/>
      <c r="U3443" s="131"/>
      <c r="V3443" s="131"/>
      <c r="W3443" s="131"/>
      <c r="X3443" s="131"/>
      <c r="Y3443" s="131"/>
      <c r="Z3443" s="131"/>
      <c r="AA3443" s="131"/>
      <c r="AB3443" s="131"/>
      <c r="AC3443" s="131"/>
      <c r="AD3443" s="131"/>
      <c r="AE3443" s="131"/>
      <c r="AF3443" s="131"/>
      <c r="AG3443" s="131"/>
      <c r="AH3443" s="43">
        <v>0</v>
      </c>
    </row>
    <row r="3444" spans="1:34">
      <c r="A3444" s="52">
        <v>0</v>
      </c>
      <c r="D3444" s="62">
        <v>2020</v>
      </c>
      <c r="E3444" s="62">
        <v>8</v>
      </c>
      <c r="F3444" s="62">
        <v>2021</v>
      </c>
      <c r="G3444" s="62">
        <v>2021</v>
      </c>
      <c r="H3444" s="131"/>
      <c r="I3444" s="131"/>
      <c r="J3444" s="131"/>
      <c r="K3444" s="131"/>
      <c r="L3444" s="131"/>
      <c r="M3444" s="131"/>
      <c r="N3444" s="131"/>
      <c r="O3444" s="131"/>
      <c r="P3444" s="131"/>
      <c r="Q3444" s="131"/>
      <c r="R3444" s="131"/>
      <c r="S3444" s="131"/>
      <c r="T3444" s="131"/>
      <c r="U3444" s="131"/>
      <c r="V3444" s="131"/>
      <c r="W3444" s="131"/>
      <c r="X3444" s="131"/>
      <c r="Y3444" s="131"/>
      <c r="Z3444" s="131"/>
      <c r="AA3444" s="131"/>
      <c r="AB3444" s="131"/>
      <c r="AC3444" s="131"/>
      <c r="AD3444" s="131"/>
      <c r="AE3444" s="131"/>
      <c r="AF3444" s="131"/>
      <c r="AG3444" s="131"/>
      <c r="AH3444" s="43">
        <v>0</v>
      </c>
    </row>
    <row r="3445" spans="1:34">
      <c r="A3445" s="52">
        <v>0</v>
      </c>
      <c r="D3445" s="62">
        <v>2020</v>
      </c>
      <c r="E3445" s="62">
        <v>9</v>
      </c>
      <c r="F3445" s="62">
        <v>2021</v>
      </c>
      <c r="G3445" s="62">
        <v>2021</v>
      </c>
      <c r="H3445" s="131"/>
      <c r="I3445" s="131"/>
      <c r="J3445" s="131"/>
      <c r="K3445" s="131"/>
      <c r="L3445" s="131"/>
      <c r="M3445" s="131"/>
      <c r="N3445" s="131"/>
      <c r="O3445" s="131"/>
      <c r="P3445" s="131"/>
      <c r="Q3445" s="131"/>
      <c r="R3445" s="131"/>
      <c r="S3445" s="131"/>
      <c r="T3445" s="131"/>
      <c r="U3445" s="131"/>
      <c r="V3445" s="131"/>
      <c r="W3445" s="131"/>
      <c r="X3445" s="131"/>
      <c r="Y3445" s="131"/>
      <c r="Z3445" s="131"/>
      <c r="AA3445" s="131"/>
      <c r="AB3445" s="131"/>
      <c r="AC3445" s="131"/>
      <c r="AD3445" s="131"/>
      <c r="AE3445" s="131"/>
      <c r="AF3445" s="131"/>
      <c r="AG3445" s="131"/>
      <c r="AH3445" s="43">
        <v>0</v>
      </c>
    </row>
    <row r="3446" spans="1:34">
      <c r="A3446" s="52">
        <v>0</v>
      </c>
      <c r="D3446" s="62">
        <v>2020</v>
      </c>
      <c r="E3446" s="62">
        <v>10</v>
      </c>
      <c r="F3446" s="62">
        <v>2021</v>
      </c>
      <c r="G3446" s="62">
        <v>2021</v>
      </c>
      <c r="H3446" s="131"/>
      <c r="I3446" s="131"/>
      <c r="J3446" s="131"/>
      <c r="K3446" s="131"/>
      <c r="L3446" s="131"/>
      <c r="M3446" s="131"/>
      <c r="N3446" s="131"/>
      <c r="O3446" s="131"/>
      <c r="P3446" s="131"/>
      <c r="Q3446" s="131"/>
      <c r="R3446" s="131"/>
      <c r="S3446" s="131"/>
      <c r="T3446" s="131"/>
      <c r="U3446" s="131"/>
      <c r="V3446" s="131"/>
      <c r="W3446" s="131"/>
      <c r="X3446" s="131"/>
      <c r="Y3446" s="131"/>
      <c r="Z3446" s="131"/>
      <c r="AA3446" s="131"/>
      <c r="AB3446" s="131"/>
      <c r="AC3446" s="131"/>
      <c r="AD3446" s="131"/>
      <c r="AE3446" s="131"/>
      <c r="AF3446" s="131"/>
      <c r="AG3446" s="131"/>
      <c r="AH3446" s="43">
        <v>0</v>
      </c>
    </row>
    <row r="3447" spans="1:34">
      <c r="A3447" s="52">
        <v>0</v>
      </c>
      <c r="D3447" s="62">
        <v>2020</v>
      </c>
      <c r="E3447" s="62">
        <v>11</v>
      </c>
      <c r="F3447" s="62">
        <v>2021</v>
      </c>
      <c r="G3447" s="62">
        <v>2021</v>
      </c>
      <c r="H3447" s="131"/>
      <c r="I3447" s="131"/>
      <c r="J3447" s="131"/>
      <c r="K3447" s="131"/>
      <c r="L3447" s="131"/>
      <c r="M3447" s="131"/>
      <c r="N3447" s="131"/>
      <c r="O3447" s="131"/>
      <c r="P3447" s="131"/>
      <c r="Q3447" s="131"/>
      <c r="R3447" s="131"/>
      <c r="S3447" s="131"/>
      <c r="T3447" s="131"/>
      <c r="U3447" s="131"/>
      <c r="V3447" s="131"/>
      <c r="W3447" s="131"/>
      <c r="X3447" s="131"/>
      <c r="Y3447" s="131"/>
      <c r="Z3447" s="131"/>
      <c r="AA3447" s="131"/>
      <c r="AB3447" s="131"/>
      <c r="AC3447" s="131"/>
      <c r="AD3447" s="131"/>
      <c r="AE3447" s="131"/>
      <c r="AF3447" s="131"/>
      <c r="AG3447" s="131"/>
      <c r="AH3447" s="43">
        <v>0</v>
      </c>
    </row>
    <row r="3448" spans="1:34">
      <c r="A3448" s="52">
        <v>0</v>
      </c>
      <c r="D3448" s="62">
        <v>2020</v>
      </c>
      <c r="E3448" s="62">
        <v>12</v>
      </c>
      <c r="F3448" s="62">
        <v>2021</v>
      </c>
      <c r="G3448" s="62">
        <v>2021</v>
      </c>
      <c r="H3448" s="131"/>
      <c r="I3448" s="131"/>
      <c r="J3448" s="131"/>
      <c r="K3448" s="131"/>
      <c r="L3448" s="131"/>
      <c r="M3448" s="131"/>
      <c r="N3448" s="131"/>
      <c r="O3448" s="131"/>
      <c r="P3448" s="131"/>
      <c r="Q3448" s="131"/>
      <c r="R3448" s="131"/>
      <c r="S3448" s="131"/>
      <c r="T3448" s="131"/>
      <c r="U3448" s="131"/>
      <c r="V3448" s="131"/>
      <c r="W3448" s="131"/>
      <c r="X3448" s="131"/>
      <c r="Y3448" s="131"/>
      <c r="Z3448" s="131"/>
      <c r="AA3448" s="131"/>
      <c r="AB3448" s="131"/>
      <c r="AC3448" s="131"/>
      <c r="AD3448" s="131"/>
      <c r="AE3448" s="131"/>
      <c r="AF3448" s="131"/>
      <c r="AG3448" s="131"/>
      <c r="AH3448" s="43">
        <v>0</v>
      </c>
    </row>
    <row r="3449" spans="1:34">
      <c r="A3449" s="52">
        <v>0</v>
      </c>
      <c r="D3449" s="62">
        <v>2021</v>
      </c>
      <c r="E3449" s="62">
        <v>1</v>
      </c>
      <c r="F3449" s="62">
        <v>2021</v>
      </c>
      <c r="G3449" s="62">
        <v>2021</v>
      </c>
      <c r="H3449" s="131"/>
      <c r="I3449" s="131"/>
      <c r="J3449" s="131"/>
      <c r="K3449" s="131"/>
      <c r="L3449" s="131"/>
      <c r="M3449" s="131"/>
      <c r="N3449" s="131"/>
      <c r="O3449" s="131"/>
      <c r="P3449" s="131"/>
      <c r="Q3449" s="131"/>
      <c r="R3449" s="131"/>
      <c r="S3449" s="131"/>
      <c r="T3449" s="131"/>
      <c r="U3449" s="131"/>
      <c r="V3449" s="131"/>
      <c r="W3449" s="131"/>
      <c r="X3449" s="131"/>
      <c r="Y3449" s="131"/>
      <c r="Z3449" s="131"/>
      <c r="AA3449" s="131"/>
      <c r="AB3449" s="131"/>
      <c r="AC3449" s="131"/>
      <c r="AD3449" s="131"/>
      <c r="AE3449" s="131"/>
      <c r="AF3449" s="131"/>
      <c r="AG3449" s="131"/>
      <c r="AH3449" s="43">
        <v>0</v>
      </c>
    </row>
    <row r="3450" spans="1:34">
      <c r="A3450" s="52">
        <v>0</v>
      </c>
      <c r="D3450" s="62">
        <v>2021</v>
      </c>
      <c r="E3450" s="62">
        <v>2</v>
      </c>
      <c r="F3450" s="62">
        <v>2021</v>
      </c>
      <c r="G3450" s="62">
        <v>2021</v>
      </c>
      <c r="H3450" s="131"/>
      <c r="I3450" s="131"/>
      <c r="J3450" s="131"/>
      <c r="K3450" s="131"/>
      <c r="L3450" s="131"/>
      <c r="M3450" s="131"/>
      <c r="N3450" s="131"/>
      <c r="O3450" s="131"/>
      <c r="P3450" s="131"/>
      <c r="Q3450" s="131"/>
      <c r="R3450" s="131"/>
      <c r="S3450" s="131"/>
      <c r="T3450" s="131"/>
      <c r="U3450" s="131"/>
      <c r="V3450" s="131"/>
      <c r="W3450" s="131"/>
      <c r="X3450" s="131"/>
      <c r="Y3450" s="131"/>
      <c r="Z3450" s="131"/>
      <c r="AA3450" s="131"/>
      <c r="AB3450" s="131"/>
      <c r="AC3450" s="131"/>
      <c r="AD3450" s="131"/>
      <c r="AE3450" s="131"/>
      <c r="AF3450" s="131"/>
      <c r="AG3450" s="131"/>
      <c r="AH3450" s="43">
        <v>0</v>
      </c>
    </row>
    <row r="3451" spans="1:34">
      <c r="A3451" s="52">
        <v>0</v>
      </c>
      <c r="D3451" s="62">
        <v>2021</v>
      </c>
      <c r="E3451" s="62">
        <v>3</v>
      </c>
      <c r="F3451" s="62">
        <v>2021</v>
      </c>
      <c r="G3451" s="62">
        <v>2021</v>
      </c>
      <c r="H3451" s="131"/>
      <c r="I3451" s="131"/>
      <c r="J3451" s="131"/>
      <c r="K3451" s="131"/>
      <c r="L3451" s="131"/>
      <c r="M3451" s="131"/>
      <c r="N3451" s="131"/>
      <c r="O3451" s="131"/>
      <c r="P3451" s="131"/>
      <c r="Q3451" s="131"/>
      <c r="R3451" s="131"/>
      <c r="S3451" s="131"/>
      <c r="T3451" s="131"/>
      <c r="U3451" s="131"/>
      <c r="V3451" s="131"/>
      <c r="W3451" s="131"/>
      <c r="X3451" s="131"/>
      <c r="Y3451" s="131"/>
      <c r="Z3451" s="131"/>
      <c r="AA3451" s="131"/>
      <c r="AB3451" s="131"/>
      <c r="AC3451" s="131"/>
      <c r="AD3451" s="131"/>
      <c r="AE3451" s="131"/>
      <c r="AF3451" s="131"/>
      <c r="AG3451" s="131"/>
      <c r="AH3451" s="43">
        <v>0</v>
      </c>
    </row>
    <row r="3452" spans="1:34">
      <c r="A3452" s="52">
        <v>0</v>
      </c>
      <c r="D3452" s="62">
        <v>2021</v>
      </c>
      <c r="E3452" s="62">
        <v>4</v>
      </c>
      <c r="F3452" s="62">
        <v>2021</v>
      </c>
      <c r="G3452" s="62">
        <v>2021</v>
      </c>
      <c r="H3452" s="131"/>
      <c r="I3452" s="131"/>
      <c r="J3452" s="131"/>
      <c r="K3452" s="131"/>
      <c r="L3452" s="131"/>
      <c r="M3452" s="131"/>
      <c r="N3452" s="131"/>
      <c r="O3452" s="131"/>
      <c r="P3452" s="131"/>
      <c r="Q3452" s="131"/>
      <c r="R3452" s="131"/>
      <c r="S3452" s="131"/>
      <c r="T3452" s="131"/>
      <c r="U3452" s="131"/>
      <c r="V3452" s="131"/>
      <c r="W3452" s="131"/>
      <c r="X3452" s="131"/>
      <c r="Y3452" s="131"/>
      <c r="Z3452" s="131"/>
      <c r="AA3452" s="131"/>
      <c r="AB3452" s="131"/>
      <c r="AC3452" s="131"/>
      <c r="AD3452" s="131"/>
      <c r="AE3452" s="131"/>
      <c r="AF3452" s="131"/>
      <c r="AG3452" s="131"/>
      <c r="AH3452" s="43">
        <v>0</v>
      </c>
    </row>
    <row r="3453" spans="1:34">
      <c r="A3453" s="52">
        <v>0</v>
      </c>
      <c r="D3453" s="62">
        <v>2021</v>
      </c>
      <c r="E3453" s="62">
        <v>5</v>
      </c>
      <c r="F3453" s="62">
        <v>2021</v>
      </c>
      <c r="G3453" s="62">
        <v>2022</v>
      </c>
      <c r="H3453" s="131"/>
      <c r="I3453" s="131"/>
      <c r="J3453" s="131"/>
      <c r="K3453" s="131"/>
      <c r="L3453" s="131"/>
      <c r="M3453" s="131"/>
      <c r="N3453" s="131"/>
      <c r="O3453" s="131"/>
      <c r="P3453" s="131"/>
      <c r="Q3453" s="131"/>
      <c r="R3453" s="131"/>
      <c r="S3453" s="131"/>
      <c r="T3453" s="131"/>
      <c r="U3453" s="131"/>
      <c r="V3453" s="131"/>
      <c r="W3453" s="131"/>
      <c r="X3453" s="131"/>
      <c r="Y3453" s="131"/>
      <c r="Z3453" s="131"/>
      <c r="AA3453" s="131"/>
      <c r="AB3453" s="131"/>
      <c r="AC3453" s="131"/>
      <c r="AD3453" s="131"/>
      <c r="AE3453" s="131"/>
      <c r="AF3453" s="131"/>
      <c r="AG3453" s="131"/>
      <c r="AH3453" s="43">
        <v>0</v>
      </c>
    </row>
    <row r="3454" spans="1:34">
      <c r="A3454" s="52">
        <v>0</v>
      </c>
      <c r="D3454" s="62">
        <v>2021</v>
      </c>
      <c r="E3454" s="62">
        <v>6</v>
      </c>
      <c r="F3454" s="62">
        <v>2021</v>
      </c>
      <c r="G3454" s="62">
        <v>2022</v>
      </c>
      <c r="H3454" s="131"/>
      <c r="I3454" s="131"/>
      <c r="J3454" s="131"/>
      <c r="K3454" s="131"/>
      <c r="L3454" s="131"/>
      <c r="M3454" s="131"/>
      <c r="N3454" s="131"/>
      <c r="O3454" s="131"/>
      <c r="P3454" s="131"/>
      <c r="Q3454" s="131"/>
      <c r="R3454" s="131"/>
      <c r="S3454" s="131"/>
      <c r="T3454" s="131"/>
      <c r="U3454" s="131"/>
      <c r="V3454" s="131"/>
      <c r="W3454" s="131"/>
      <c r="X3454" s="131"/>
      <c r="Y3454" s="131"/>
      <c r="Z3454" s="131"/>
      <c r="AA3454" s="131"/>
      <c r="AB3454" s="131"/>
      <c r="AC3454" s="131"/>
      <c r="AD3454" s="131"/>
      <c r="AE3454" s="131"/>
      <c r="AF3454" s="131"/>
      <c r="AG3454" s="131"/>
      <c r="AH3454" s="43">
        <v>0</v>
      </c>
    </row>
    <row r="3455" spans="1:34">
      <c r="A3455" s="52">
        <v>0</v>
      </c>
      <c r="D3455" s="62">
        <v>2021</v>
      </c>
      <c r="E3455" s="62">
        <v>7</v>
      </c>
      <c r="F3455" s="62">
        <v>2022</v>
      </c>
      <c r="G3455" s="62">
        <v>2022</v>
      </c>
      <c r="H3455" s="131"/>
      <c r="I3455" s="131"/>
      <c r="J3455" s="131"/>
      <c r="K3455" s="131"/>
      <c r="L3455" s="131"/>
      <c r="M3455" s="131"/>
      <c r="N3455" s="131"/>
      <c r="O3455" s="131"/>
      <c r="P3455" s="131"/>
      <c r="Q3455" s="131"/>
      <c r="R3455" s="131"/>
      <c r="S3455" s="131"/>
      <c r="T3455" s="131"/>
      <c r="U3455" s="131"/>
      <c r="V3455" s="131"/>
      <c r="W3455" s="131"/>
      <c r="X3455" s="131"/>
      <c r="Y3455" s="131"/>
      <c r="Z3455" s="131"/>
      <c r="AA3455" s="131"/>
      <c r="AB3455" s="131"/>
      <c r="AC3455" s="131"/>
      <c r="AD3455" s="131"/>
      <c r="AE3455" s="131"/>
      <c r="AF3455" s="131"/>
      <c r="AG3455" s="131"/>
      <c r="AH3455" s="43">
        <v>0</v>
      </c>
    </row>
    <row r="3456" spans="1:34">
      <c r="A3456" s="52">
        <v>0</v>
      </c>
      <c r="D3456" s="62">
        <v>2021</v>
      </c>
      <c r="E3456" s="62">
        <v>8</v>
      </c>
      <c r="F3456" s="62">
        <v>2022</v>
      </c>
      <c r="G3456" s="62">
        <v>2022</v>
      </c>
      <c r="H3456" s="131"/>
      <c r="I3456" s="131"/>
      <c r="J3456" s="131"/>
      <c r="K3456" s="131"/>
      <c r="L3456" s="131"/>
      <c r="M3456" s="131"/>
      <c r="N3456" s="131"/>
      <c r="O3456" s="131"/>
      <c r="P3456" s="131"/>
      <c r="Q3456" s="131"/>
      <c r="R3456" s="131"/>
      <c r="S3456" s="131"/>
      <c r="T3456" s="131"/>
      <c r="U3456" s="131"/>
      <c r="V3456" s="131"/>
      <c r="W3456" s="131"/>
      <c r="X3456" s="131"/>
      <c r="Y3456" s="131"/>
      <c r="Z3456" s="131"/>
      <c r="AA3456" s="131"/>
      <c r="AB3456" s="131"/>
      <c r="AC3456" s="131"/>
      <c r="AD3456" s="131"/>
      <c r="AE3456" s="131"/>
      <c r="AF3456" s="131"/>
      <c r="AG3456" s="131"/>
      <c r="AH3456" s="43">
        <v>0</v>
      </c>
    </row>
    <row r="3457" spans="1:34">
      <c r="A3457" s="52">
        <v>0</v>
      </c>
      <c r="D3457" s="62">
        <v>2021</v>
      </c>
      <c r="E3457" s="62">
        <v>9</v>
      </c>
      <c r="F3457" s="62">
        <v>2022</v>
      </c>
      <c r="G3457" s="62">
        <v>2022</v>
      </c>
      <c r="H3457" s="131"/>
      <c r="I3457" s="131"/>
      <c r="J3457" s="131"/>
      <c r="K3457" s="131"/>
      <c r="L3457" s="131"/>
      <c r="M3457" s="131"/>
      <c r="N3457" s="131"/>
      <c r="O3457" s="131"/>
      <c r="P3457" s="131"/>
      <c r="Q3457" s="131"/>
      <c r="R3457" s="131"/>
      <c r="S3457" s="131"/>
      <c r="T3457" s="131"/>
      <c r="U3457" s="131"/>
      <c r="V3457" s="131"/>
      <c r="W3457" s="131"/>
      <c r="X3457" s="131"/>
      <c r="Y3457" s="131"/>
      <c r="Z3457" s="131"/>
      <c r="AA3457" s="131"/>
      <c r="AB3457" s="131"/>
      <c r="AC3457" s="131"/>
      <c r="AD3457" s="131"/>
      <c r="AE3457" s="131"/>
      <c r="AF3457" s="131"/>
      <c r="AG3457" s="131"/>
      <c r="AH3457" s="43">
        <v>0</v>
      </c>
    </row>
    <row r="3458" spans="1:34">
      <c r="A3458" s="52">
        <v>0</v>
      </c>
      <c r="D3458" s="62">
        <v>2021</v>
      </c>
      <c r="E3458" s="62">
        <v>10</v>
      </c>
      <c r="F3458" s="62">
        <v>2022</v>
      </c>
      <c r="G3458" s="62">
        <v>2022</v>
      </c>
      <c r="H3458" s="131"/>
      <c r="I3458" s="131"/>
      <c r="J3458" s="131"/>
      <c r="K3458" s="131"/>
      <c r="L3458" s="131"/>
      <c r="M3458" s="131"/>
      <c r="N3458" s="131"/>
      <c r="O3458" s="131"/>
      <c r="P3458" s="131"/>
      <c r="Q3458" s="131"/>
      <c r="R3458" s="131"/>
      <c r="S3458" s="131"/>
      <c r="T3458" s="131"/>
      <c r="U3458" s="131"/>
      <c r="V3458" s="131"/>
      <c r="W3458" s="131"/>
      <c r="X3458" s="131"/>
      <c r="Y3458" s="131"/>
      <c r="Z3458" s="131"/>
      <c r="AA3458" s="131"/>
      <c r="AB3458" s="131"/>
      <c r="AC3458" s="131"/>
      <c r="AD3458" s="131"/>
      <c r="AE3458" s="131"/>
      <c r="AF3458" s="131"/>
      <c r="AG3458" s="131"/>
      <c r="AH3458" s="43">
        <v>0</v>
      </c>
    </row>
    <row r="3459" spans="1:34">
      <c r="A3459" s="52">
        <v>0</v>
      </c>
      <c r="D3459" s="62">
        <v>2021</v>
      </c>
      <c r="E3459" s="62">
        <v>11</v>
      </c>
      <c r="F3459" s="62">
        <v>2022</v>
      </c>
      <c r="G3459" s="62">
        <v>2022</v>
      </c>
      <c r="H3459" s="131"/>
      <c r="I3459" s="131"/>
      <c r="J3459" s="131"/>
      <c r="K3459" s="131"/>
      <c r="L3459" s="131"/>
      <c r="M3459" s="131"/>
      <c r="N3459" s="131"/>
      <c r="O3459" s="131"/>
      <c r="P3459" s="131"/>
      <c r="Q3459" s="131"/>
      <c r="R3459" s="131"/>
      <c r="S3459" s="131"/>
      <c r="T3459" s="131"/>
      <c r="U3459" s="131"/>
      <c r="V3459" s="131"/>
      <c r="W3459" s="131"/>
      <c r="X3459" s="131"/>
      <c r="Y3459" s="131"/>
      <c r="Z3459" s="131"/>
      <c r="AA3459" s="131"/>
      <c r="AB3459" s="131"/>
      <c r="AC3459" s="131"/>
      <c r="AD3459" s="131"/>
      <c r="AE3459" s="131"/>
      <c r="AF3459" s="131"/>
      <c r="AG3459" s="131"/>
      <c r="AH3459" s="43">
        <v>0</v>
      </c>
    </row>
    <row r="3460" spans="1:34">
      <c r="A3460" s="52">
        <v>0</v>
      </c>
      <c r="D3460" s="62">
        <v>2021</v>
      </c>
      <c r="E3460" s="62">
        <v>12</v>
      </c>
      <c r="F3460" s="62">
        <v>2022</v>
      </c>
      <c r="G3460" s="62">
        <v>2022</v>
      </c>
      <c r="H3460" s="131"/>
      <c r="I3460" s="131"/>
      <c r="J3460" s="131"/>
      <c r="K3460" s="131"/>
      <c r="L3460" s="131"/>
      <c r="M3460" s="131"/>
      <c r="N3460" s="131"/>
      <c r="O3460" s="131"/>
      <c r="P3460" s="131"/>
      <c r="Q3460" s="131"/>
      <c r="R3460" s="131"/>
      <c r="S3460" s="131"/>
      <c r="T3460" s="131"/>
      <c r="U3460" s="131"/>
      <c r="V3460" s="131"/>
      <c r="W3460" s="131"/>
      <c r="X3460" s="131"/>
      <c r="Y3460" s="131"/>
      <c r="Z3460" s="131"/>
      <c r="AA3460" s="131"/>
      <c r="AB3460" s="131"/>
      <c r="AC3460" s="131"/>
      <c r="AD3460" s="131"/>
      <c r="AE3460" s="131"/>
      <c r="AF3460" s="131"/>
      <c r="AG3460" s="131"/>
      <c r="AH3460" s="43">
        <v>0</v>
      </c>
    </row>
    <row r="3461" spans="1:34">
      <c r="A3461" s="52">
        <v>0</v>
      </c>
      <c r="D3461" s="62">
        <v>2022</v>
      </c>
      <c r="E3461" s="62">
        <v>1</v>
      </c>
      <c r="F3461" s="62">
        <v>2022</v>
      </c>
      <c r="G3461" s="62">
        <v>2022</v>
      </c>
      <c r="H3461" s="131"/>
      <c r="I3461" s="131"/>
      <c r="J3461" s="131"/>
      <c r="K3461" s="131"/>
      <c r="L3461" s="131"/>
      <c r="M3461" s="131"/>
      <c r="N3461" s="131"/>
      <c r="O3461" s="131"/>
      <c r="P3461" s="131"/>
      <c r="Q3461" s="131"/>
      <c r="R3461" s="131"/>
      <c r="S3461" s="131"/>
      <c r="T3461" s="131"/>
      <c r="U3461" s="131"/>
      <c r="V3461" s="131"/>
      <c r="W3461" s="131"/>
      <c r="X3461" s="131"/>
      <c r="Y3461" s="131"/>
      <c r="Z3461" s="131"/>
      <c r="AA3461" s="131"/>
      <c r="AB3461" s="131"/>
      <c r="AC3461" s="131"/>
      <c r="AD3461" s="131"/>
      <c r="AE3461" s="131"/>
      <c r="AF3461" s="131"/>
      <c r="AG3461" s="131"/>
      <c r="AH3461" s="43">
        <v>0</v>
      </c>
    </row>
    <row r="3462" spans="1:34">
      <c r="A3462" s="52">
        <v>0</v>
      </c>
      <c r="D3462" s="62">
        <v>2022</v>
      </c>
      <c r="E3462" s="62">
        <v>2</v>
      </c>
      <c r="F3462" s="62">
        <v>2022</v>
      </c>
      <c r="G3462" s="62">
        <v>2022</v>
      </c>
      <c r="H3462" s="131"/>
      <c r="I3462" s="131"/>
      <c r="J3462" s="131"/>
      <c r="K3462" s="131"/>
      <c r="L3462" s="131"/>
      <c r="M3462" s="131"/>
      <c r="N3462" s="131"/>
      <c r="O3462" s="131"/>
      <c r="P3462" s="131"/>
      <c r="Q3462" s="131"/>
      <c r="R3462" s="131"/>
      <c r="S3462" s="131"/>
      <c r="T3462" s="131"/>
      <c r="U3462" s="131"/>
      <c r="V3462" s="131"/>
      <c r="W3462" s="131"/>
      <c r="X3462" s="131"/>
      <c r="Y3462" s="131"/>
      <c r="Z3462" s="131"/>
      <c r="AA3462" s="131"/>
      <c r="AB3462" s="131"/>
      <c r="AC3462" s="131"/>
      <c r="AD3462" s="131"/>
      <c r="AE3462" s="131"/>
      <c r="AF3462" s="131"/>
      <c r="AG3462" s="131"/>
      <c r="AH3462" s="43">
        <v>0</v>
      </c>
    </row>
    <row r="3463" spans="1:34">
      <c r="A3463" s="52">
        <v>0</v>
      </c>
      <c r="D3463" s="62">
        <v>2022</v>
      </c>
      <c r="E3463" s="62">
        <v>3</v>
      </c>
      <c r="F3463" s="62">
        <v>2022</v>
      </c>
      <c r="G3463" s="62">
        <v>2022</v>
      </c>
      <c r="H3463" s="131"/>
      <c r="I3463" s="131"/>
      <c r="J3463" s="131"/>
      <c r="K3463" s="131"/>
      <c r="L3463" s="131"/>
      <c r="M3463" s="131"/>
      <c r="N3463" s="131"/>
      <c r="O3463" s="131"/>
      <c r="P3463" s="131"/>
      <c r="Q3463" s="131"/>
      <c r="R3463" s="131"/>
      <c r="S3463" s="131"/>
      <c r="T3463" s="131"/>
      <c r="U3463" s="131"/>
      <c r="V3463" s="131"/>
      <c r="W3463" s="131"/>
      <c r="X3463" s="131"/>
      <c r="Y3463" s="131"/>
      <c r="Z3463" s="131"/>
      <c r="AA3463" s="131"/>
      <c r="AB3463" s="131"/>
      <c r="AC3463" s="131"/>
      <c r="AD3463" s="131"/>
      <c r="AE3463" s="131"/>
      <c r="AF3463" s="131"/>
      <c r="AG3463" s="131"/>
      <c r="AH3463" s="43">
        <v>0</v>
      </c>
    </row>
    <row r="3464" spans="1:34">
      <c r="A3464" s="52">
        <v>0</v>
      </c>
      <c r="D3464" s="62">
        <v>2022</v>
      </c>
      <c r="E3464" s="62">
        <v>4</v>
      </c>
      <c r="F3464" s="62">
        <v>2022</v>
      </c>
      <c r="G3464" s="62">
        <v>2022</v>
      </c>
      <c r="H3464" s="131"/>
      <c r="I3464" s="131"/>
      <c r="J3464" s="131"/>
      <c r="K3464" s="131"/>
      <c r="L3464" s="131"/>
      <c r="M3464" s="131"/>
      <c r="N3464" s="131"/>
      <c r="O3464" s="131"/>
      <c r="P3464" s="131"/>
      <c r="Q3464" s="131"/>
      <c r="R3464" s="131"/>
      <c r="S3464" s="131"/>
      <c r="T3464" s="131"/>
      <c r="U3464" s="131"/>
      <c r="V3464" s="131"/>
      <c r="W3464" s="131"/>
      <c r="X3464" s="131"/>
      <c r="Y3464" s="131"/>
      <c r="Z3464" s="131"/>
      <c r="AA3464" s="131"/>
      <c r="AB3464" s="131"/>
      <c r="AC3464" s="131"/>
      <c r="AD3464" s="131"/>
      <c r="AE3464" s="131"/>
      <c r="AF3464" s="131"/>
      <c r="AG3464" s="131"/>
      <c r="AH3464" s="43">
        <v>0</v>
      </c>
    </row>
    <row r="3465" spans="1:34">
      <c r="A3465" s="52">
        <v>0</v>
      </c>
      <c r="D3465" s="62">
        <v>2022</v>
      </c>
      <c r="E3465" s="62">
        <v>5</v>
      </c>
      <c r="F3465" s="62">
        <v>2022</v>
      </c>
      <c r="G3465" s="62">
        <v>2023</v>
      </c>
      <c r="H3465" s="131"/>
      <c r="I3465" s="131"/>
      <c r="J3465" s="131"/>
      <c r="K3465" s="131"/>
      <c r="L3465" s="131"/>
      <c r="M3465" s="131"/>
      <c r="N3465" s="131"/>
      <c r="O3465" s="131"/>
      <c r="P3465" s="131"/>
      <c r="Q3465" s="131"/>
      <c r="R3465" s="131"/>
      <c r="S3465" s="131"/>
      <c r="T3465" s="131"/>
      <c r="U3465" s="131"/>
      <c r="V3465" s="131"/>
      <c r="W3465" s="131"/>
      <c r="X3465" s="131"/>
      <c r="Y3465" s="131"/>
      <c r="Z3465" s="131"/>
      <c r="AA3465" s="131"/>
      <c r="AB3465" s="131"/>
      <c r="AC3465" s="131"/>
      <c r="AD3465" s="131"/>
      <c r="AE3465" s="131"/>
      <c r="AF3465" s="131"/>
      <c r="AG3465" s="131"/>
      <c r="AH3465" s="43">
        <v>0</v>
      </c>
    </row>
    <row r="3466" spans="1:34">
      <c r="A3466" s="52">
        <v>0</v>
      </c>
      <c r="D3466" s="62">
        <v>2022</v>
      </c>
      <c r="E3466" s="62">
        <v>6</v>
      </c>
      <c r="F3466" s="62">
        <v>2022</v>
      </c>
      <c r="G3466" s="62">
        <v>2023</v>
      </c>
      <c r="H3466" s="131"/>
      <c r="I3466" s="131"/>
      <c r="J3466" s="131"/>
      <c r="K3466" s="131"/>
      <c r="L3466" s="131"/>
      <c r="M3466" s="131"/>
      <c r="N3466" s="131"/>
      <c r="O3466" s="131"/>
      <c r="P3466" s="131"/>
      <c r="Q3466" s="131"/>
      <c r="R3466" s="131"/>
      <c r="S3466" s="131"/>
      <c r="T3466" s="131"/>
      <c r="U3466" s="131"/>
      <c r="V3466" s="131"/>
      <c r="W3466" s="131"/>
      <c r="X3466" s="131"/>
      <c r="Y3466" s="131"/>
      <c r="Z3466" s="131"/>
      <c r="AA3466" s="131"/>
      <c r="AB3466" s="131"/>
      <c r="AC3466" s="131"/>
      <c r="AD3466" s="131"/>
      <c r="AE3466" s="131"/>
      <c r="AF3466" s="131"/>
      <c r="AG3466" s="131"/>
      <c r="AH3466" s="43">
        <v>0</v>
      </c>
    </row>
    <row r="3467" spans="1:34">
      <c r="A3467" s="52">
        <v>0</v>
      </c>
      <c r="D3467" s="62">
        <v>2022</v>
      </c>
      <c r="E3467" s="62">
        <v>7</v>
      </c>
      <c r="F3467" s="62">
        <v>2023</v>
      </c>
      <c r="G3467" s="62">
        <v>2023</v>
      </c>
      <c r="H3467" s="131"/>
      <c r="I3467" s="131"/>
      <c r="J3467" s="131"/>
      <c r="K3467" s="131"/>
      <c r="L3467" s="131"/>
      <c r="M3467" s="131"/>
      <c r="N3467" s="131"/>
      <c r="O3467" s="131"/>
      <c r="P3467" s="131"/>
      <c r="Q3467" s="131"/>
      <c r="R3467" s="131"/>
      <c r="S3467" s="131"/>
      <c r="T3467" s="131"/>
      <c r="U3467" s="131"/>
      <c r="V3467" s="131"/>
      <c r="W3467" s="131"/>
      <c r="X3467" s="131"/>
      <c r="Y3467" s="131"/>
      <c r="Z3467" s="131"/>
      <c r="AA3467" s="131"/>
      <c r="AB3467" s="131"/>
      <c r="AC3467" s="131"/>
      <c r="AD3467" s="131"/>
      <c r="AE3467" s="131"/>
      <c r="AF3467" s="131"/>
      <c r="AG3467" s="131"/>
      <c r="AH3467" s="43">
        <v>0</v>
      </c>
    </row>
    <row r="3468" spans="1:34">
      <c r="A3468" s="52">
        <v>0</v>
      </c>
      <c r="D3468" s="62">
        <v>2022</v>
      </c>
      <c r="E3468" s="62">
        <v>8</v>
      </c>
      <c r="F3468" s="62">
        <v>2023</v>
      </c>
      <c r="G3468" s="62">
        <v>2023</v>
      </c>
      <c r="H3468" s="131"/>
      <c r="I3468" s="131"/>
      <c r="J3468" s="131"/>
      <c r="K3468" s="131"/>
      <c r="L3468" s="131"/>
      <c r="M3468" s="131"/>
      <c r="N3468" s="131"/>
      <c r="O3468" s="131"/>
      <c r="P3468" s="131"/>
      <c r="Q3468" s="131"/>
      <c r="R3468" s="131"/>
      <c r="S3468" s="131"/>
      <c r="T3468" s="131"/>
      <c r="U3468" s="131"/>
      <c r="V3468" s="131"/>
      <c r="W3468" s="131"/>
      <c r="X3468" s="131"/>
      <c r="Y3468" s="131"/>
      <c r="Z3468" s="131"/>
      <c r="AA3468" s="131"/>
      <c r="AB3468" s="131"/>
      <c r="AC3468" s="131"/>
      <c r="AD3468" s="131"/>
      <c r="AE3468" s="131"/>
      <c r="AF3468" s="131"/>
      <c r="AG3468" s="131"/>
      <c r="AH3468" s="43">
        <v>0</v>
      </c>
    </row>
    <row r="3469" spans="1:34">
      <c r="A3469" s="52">
        <v>0</v>
      </c>
      <c r="D3469" s="62">
        <v>2022</v>
      </c>
      <c r="E3469" s="62">
        <v>9</v>
      </c>
      <c r="F3469" s="62">
        <v>2023</v>
      </c>
      <c r="G3469" s="62">
        <v>2023</v>
      </c>
      <c r="H3469" s="131"/>
      <c r="I3469" s="131"/>
      <c r="J3469" s="131"/>
      <c r="K3469" s="131"/>
      <c r="L3469" s="131"/>
      <c r="M3469" s="131"/>
      <c r="N3469" s="131"/>
      <c r="O3469" s="131"/>
      <c r="P3469" s="131"/>
      <c r="Q3469" s="131"/>
      <c r="R3469" s="131"/>
      <c r="S3469" s="131"/>
      <c r="T3469" s="131"/>
      <c r="U3469" s="131"/>
      <c r="V3469" s="131"/>
      <c r="W3469" s="131"/>
      <c r="X3469" s="131"/>
      <c r="Y3469" s="131"/>
      <c r="Z3469" s="131"/>
      <c r="AA3469" s="131"/>
      <c r="AB3469" s="131"/>
      <c r="AC3469" s="131"/>
      <c r="AD3469" s="131"/>
      <c r="AE3469" s="131"/>
      <c r="AF3469" s="131"/>
      <c r="AG3469" s="131"/>
      <c r="AH3469" s="43">
        <v>0</v>
      </c>
    </row>
    <row r="3470" spans="1:34">
      <c r="A3470" s="52">
        <v>0</v>
      </c>
      <c r="D3470" s="62">
        <v>2022</v>
      </c>
      <c r="E3470" s="62">
        <v>10</v>
      </c>
      <c r="F3470" s="62">
        <v>2023</v>
      </c>
      <c r="G3470" s="62">
        <v>2023</v>
      </c>
      <c r="H3470" s="131"/>
      <c r="I3470" s="131"/>
      <c r="J3470" s="131"/>
      <c r="K3470" s="131"/>
      <c r="L3470" s="131"/>
      <c r="M3470" s="131"/>
      <c r="N3470" s="131"/>
      <c r="O3470" s="131"/>
      <c r="P3470" s="131"/>
      <c r="Q3470" s="131"/>
      <c r="R3470" s="131"/>
      <c r="S3470" s="131"/>
      <c r="T3470" s="131"/>
      <c r="U3470" s="131"/>
      <c r="V3470" s="131"/>
      <c r="W3470" s="131"/>
      <c r="X3470" s="131"/>
      <c r="Y3470" s="131"/>
      <c r="Z3470" s="131"/>
      <c r="AA3470" s="131"/>
      <c r="AB3470" s="131"/>
      <c r="AC3470" s="131"/>
      <c r="AD3470" s="131"/>
      <c r="AE3470" s="131"/>
      <c r="AF3470" s="131"/>
      <c r="AG3470" s="131"/>
      <c r="AH3470" s="43">
        <v>0</v>
      </c>
    </row>
    <row r="3471" spans="1:34">
      <c r="A3471" s="52">
        <v>0</v>
      </c>
      <c r="D3471" s="62">
        <v>2022</v>
      </c>
      <c r="E3471" s="62">
        <v>11</v>
      </c>
      <c r="F3471" s="62">
        <v>2023</v>
      </c>
      <c r="G3471" s="62">
        <v>2023</v>
      </c>
      <c r="H3471" s="131"/>
      <c r="I3471" s="131"/>
      <c r="J3471" s="131"/>
      <c r="K3471" s="131"/>
      <c r="L3471" s="131"/>
      <c r="M3471" s="131"/>
      <c r="N3471" s="131"/>
      <c r="O3471" s="131"/>
      <c r="P3471" s="131"/>
      <c r="Q3471" s="131"/>
      <c r="R3471" s="131"/>
      <c r="S3471" s="131"/>
      <c r="T3471" s="131"/>
      <c r="U3471" s="131"/>
      <c r="V3471" s="131"/>
      <c r="W3471" s="131"/>
      <c r="X3471" s="131"/>
      <c r="Y3471" s="131"/>
      <c r="Z3471" s="131"/>
      <c r="AA3471" s="131"/>
      <c r="AB3471" s="131"/>
      <c r="AC3471" s="131"/>
      <c r="AD3471" s="131"/>
      <c r="AE3471" s="131"/>
      <c r="AF3471" s="131"/>
      <c r="AG3471" s="131"/>
      <c r="AH3471" s="43">
        <v>0</v>
      </c>
    </row>
    <row r="3472" spans="1:34">
      <c r="A3472" s="52">
        <v>0</v>
      </c>
      <c r="D3472" s="62">
        <v>2022</v>
      </c>
      <c r="E3472" s="62">
        <v>12</v>
      </c>
      <c r="F3472" s="62">
        <v>2023</v>
      </c>
      <c r="G3472" s="62">
        <v>2023</v>
      </c>
      <c r="H3472" s="131"/>
      <c r="I3472" s="131"/>
      <c r="J3472" s="131"/>
      <c r="K3472" s="131"/>
      <c r="L3472" s="131"/>
      <c r="M3472" s="131"/>
      <c r="N3472" s="131"/>
      <c r="O3472" s="131"/>
      <c r="P3472" s="131"/>
      <c r="Q3472" s="131"/>
      <c r="R3472" s="131"/>
      <c r="S3472" s="131"/>
      <c r="T3472" s="131"/>
      <c r="U3472" s="131"/>
      <c r="V3472" s="131"/>
      <c r="W3472" s="131"/>
      <c r="X3472" s="131"/>
      <c r="Y3472" s="131"/>
      <c r="Z3472" s="131"/>
      <c r="AA3472" s="131"/>
      <c r="AB3472" s="131"/>
      <c r="AC3472" s="131"/>
      <c r="AD3472" s="131"/>
      <c r="AE3472" s="131"/>
      <c r="AF3472" s="131"/>
      <c r="AG3472" s="131"/>
      <c r="AH3472" s="43">
        <v>0</v>
      </c>
    </row>
    <row r="3473" spans="1:34">
      <c r="A3473" s="52">
        <v>0</v>
      </c>
      <c r="D3473" s="62">
        <v>2023</v>
      </c>
      <c r="E3473" s="62">
        <v>1</v>
      </c>
      <c r="F3473" s="62">
        <v>2023</v>
      </c>
      <c r="G3473" s="62">
        <v>2023</v>
      </c>
      <c r="H3473" s="131"/>
      <c r="I3473" s="131"/>
      <c r="J3473" s="131"/>
      <c r="K3473" s="131"/>
      <c r="L3473" s="131"/>
      <c r="M3473" s="131"/>
      <c r="N3473" s="131"/>
      <c r="O3473" s="131"/>
      <c r="P3473" s="131"/>
      <c r="Q3473" s="131"/>
      <c r="R3473" s="131"/>
      <c r="S3473" s="131"/>
      <c r="T3473" s="131"/>
      <c r="U3473" s="131"/>
      <c r="V3473" s="131"/>
      <c r="W3473" s="131"/>
      <c r="X3473" s="131"/>
      <c r="Y3473" s="131"/>
      <c r="Z3473" s="131"/>
      <c r="AA3473" s="131"/>
      <c r="AB3473" s="131"/>
      <c r="AC3473" s="131"/>
      <c r="AD3473" s="131"/>
      <c r="AE3473" s="131"/>
      <c r="AF3473" s="131"/>
      <c r="AG3473" s="131"/>
      <c r="AH3473" s="43">
        <v>0</v>
      </c>
    </row>
    <row r="3474" spans="1:34">
      <c r="A3474" s="52">
        <v>0</v>
      </c>
      <c r="D3474" s="62">
        <v>2023</v>
      </c>
      <c r="E3474" s="62">
        <v>2</v>
      </c>
      <c r="F3474" s="62">
        <v>2023</v>
      </c>
      <c r="G3474" s="62">
        <v>2023</v>
      </c>
      <c r="H3474" s="131"/>
      <c r="I3474" s="131"/>
      <c r="J3474" s="131"/>
      <c r="K3474" s="131"/>
      <c r="L3474" s="131"/>
      <c r="M3474" s="131"/>
      <c r="N3474" s="131"/>
      <c r="O3474" s="131"/>
      <c r="P3474" s="131"/>
      <c r="Q3474" s="131"/>
      <c r="R3474" s="131"/>
      <c r="S3474" s="131"/>
      <c r="T3474" s="131"/>
      <c r="U3474" s="131"/>
      <c r="V3474" s="131"/>
      <c r="W3474" s="131"/>
      <c r="X3474" s="131"/>
      <c r="Y3474" s="131"/>
      <c r="Z3474" s="131"/>
      <c r="AA3474" s="131"/>
      <c r="AB3474" s="131"/>
      <c r="AC3474" s="131"/>
      <c r="AD3474" s="131"/>
      <c r="AE3474" s="131"/>
      <c r="AF3474" s="131"/>
      <c r="AG3474" s="131"/>
      <c r="AH3474" s="43">
        <v>0</v>
      </c>
    </row>
    <row r="3475" spans="1:34">
      <c r="A3475" s="52">
        <v>0</v>
      </c>
      <c r="D3475" s="62">
        <v>2023</v>
      </c>
      <c r="E3475" s="62">
        <v>3</v>
      </c>
      <c r="F3475" s="62">
        <v>2023</v>
      </c>
      <c r="G3475" s="62">
        <v>2023</v>
      </c>
      <c r="H3475" s="131"/>
      <c r="I3475" s="131"/>
      <c r="J3475" s="131"/>
      <c r="K3475" s="131"/>
      <c r="L3475" s="131"/>
      <c r="M3475" s="131"/>
      <c r="N3475" s="131"/>
      <c r="O3475" s="131"/>
      <c r="P3475" s="131"/>
      <c r="Q3475" s="131"/>
      <c r="R3475" s="131"/>
      <c r="S3475" s="131"/>
      <c r="T3475" s="131"/>
      <c r="U3475" s="131"/>
      <c r="V3475" s="131"/>
      <c r="W3475" s="131"/>
      <c r="X3475" s="131"/>
      <c r="Y3475" s="131"/>
      <c r="Z3475" s="131"/>
      <c r="AA3475" s="131"/>
      <c r="AB3475" s="131"/>
      <c r="AC3475" s="131"/>
      <c r="AD3475" s="131"/>
      <c r="AE3475" s="131"/>
      <c r="AF3475" s="131"/>
      <c r="AG3475" s="131"/>
      <c r="AH3475" s="43">
        <v>0</v>
      </c>
    </row>
    <row r="3476" spans="1:34">
      <c r="A3476" s="52">
        <v>0</v>
      </c>
      <c r="D3476" s="62">
        <v>2023</v>
      </c>
      <c r="E3476" s="62">
        <v>4</v>
      </c>
      <c r="F3476" s="62">
        <v>2023</v>
      </c>
      <c r="G3476" s="62">
        <v>2023</v>
      </c>
      <c r="H3476" s="131"/>
      <c r="I3476" s="131"/>
      <c r="J3476" s="131"/>
      <c r="K3476" s="131"/>
      <c r="L3476" s="131"/>
      <c r="M3476" s="131"/>
      <c r="N3476" s="131"/>
      <c r="O3476" s="131"/>
      <c r="P3476" s="131"/>
      <c r="Q3476" s="131"/>
      <c r="R3476" s="131"/>
      <c r="S3476" s="131"/>
      <c r="T3476" s="131"/>
      <c r="U3476" s="131"/>
      <c r="V3476" s="131"/>
      <c r="W3476" s="131"/>
      <c r="X3476" s="131"/>
      <c r="Y3476" s="131"/>
      <c r="Z3476" s="131"/>
      <c r="AA3476" s="131"/>
      <c r="AB3476" s="131"/>
      <c r="AC3476" s="131"/>
      <c r="AD3476" s="131"/>
      <c r="AE3476" s="131"/>
      <c r="AF3476" s="131"/>
      <c r="AG3476" s="131"/>
      <c r="AH3476" s="43">
        <v>0</v>
      </c>
    </row>
    <row r="3477" spans="1:34">
      <c r="A3477" s="52">
        <v>0</v>
      </c>
      <c r="D3477" s="62">
        <v>2023</v>
      </c>
      <c r="E3477" s="62">
        <v>5</v>
      </c>
      <c r="F3477" s="62">
        <v>2023</v>
      </c>
      <c r="G3477" s="62">
        <v>2024</v>
      </c>
      <c r="H3477" s="131"/>
      <c r="I3477" s="131"/>
      <c r="J3477" s="131"/>
      <c r="K3477" s="131"/>
      <c r="L3477" s="131"/>
      <c r="M3477" s="131"/>
      <c r="N3477" s="131"/>
      <c r="O3477" s="131"/>
      <c r="P3477" s="131"/>
      <c r="Q3477" s="131"/>
      <c r="R3477" s="131"/>
      <c r="S3477" s="131"/>
      <c r="T3477" s="131"/>
      <c r="U3477" s="131"/>
      <c r="V3477" s="131"/>
      <c r="W3477" s="131"/>
      <c r="X3477" s="131"/>
      <c r="Y3477" s="131"/>
      <c r="Z3477" s="131"/>
      <c r="AA3477" s="131"/>
      <c r="AB3477" s="131"/>
      <c r="AC3477" s="131"/>
      <c r="AD3477" s="131"/>
      <c r="AE3477" s="131"/>
      <c r="AF3477" s="131"/>
      <c r="AG3477" s="131"/>
      <c r="AH3477" s="43">
        <v>0</v>
      </c>
    </row>
    <row r="3478" spans="1:34">
      <c r="A3478" s="52">
        <v>0</v>
      </c>
      <c r="D3478" s="62">
        <v>2023</v>
      </c>
      <c r="E3478" s="62">
        <v>6</v>
      </c>
      <c r="F3478" s="62">
        <v>2023</v>
      </c>
      <c r="G3478" s="62">
        <v>2024</v>
      </c>
      <c r="H3478" s="131"/>
      <c r="I3478" s="131"/>
      <c r="J3478" s="131"/>
      <c r="K3478" s="131"/>
      <c r="L3478" s="131"/>
      <c r="M3478" s="131"/>
      <c r="N3478" s="131"/>
      <c r="O3478" s="131"/>
      <c r="P3478" s="131"/>
      <c r="Q3478" s="131"/>
      <c r="R3478" s="131"/>
      <c r="S3478" s="131"/>
      <c r="T3478" s="131"/>
      <c r="U3478" s="131"/>
      <c r="V3478" s="131"/>
      <c r="W3478" s="131"/>
      <c r="X3478" s="131"/>
      <c r="Y3478" s="131"/>
      <c r="Z3478" s="131"/>
      <c r="AA3478" s="131"/>
      <c r="AB3478" s="131"/>
      <c r="AC3478" s="131"/>
      <c r="AD3478" s="131"/>
      <c r="AE3478" s="131"/>
      <c r="AF3478" s="131"/>
      <c r="AG3478" s="131"/>
      <c r="AH3478" s="43">
        <v>0</v>
      </c>
    </row>
    <row r="3479" spans="1:34">
      <c r="A3479" s="52">
        <v>0</v>
      </c>
      <c r="D3479" s="62">
        <v>2023</v>
      </c>
      <c r="E3479" s="62">
        <v>7</v>
      </c>
      <c r="F3479" s="62">
        <v>2024</v>
      </c>
      <c r="G3479" s="62">
        <v>2024</v>
      </c>
      <c r="H3479" s="131"/>
      <c r="I3479" s="131"/>
      <c r="J3479" s="131"/>
      <c r="K3479" s="131"/>
      <c r="L3479" s="131"/>
      <c r="M3479" s="131"/>
      <c r="N3479" s="131"/>
      <c r="O3479" s="131"/>
      <c r="P3479" s="131"/>
      <c r="Q3479" s="131"/>
      <c r="R3479" s="131"/>
      <c r="S3479" s="131"/>
      <c r="T3479" s="131"/>
      <c r="U3479" s="131"/>
      <c r="V3479" s="131"/>
      <c r="W3479" s="131"/>
      <c r="X3479" s="131"/>
      <c r="Y3479" s="131"/>
      <c r="Z3479" s="131"/>
      <c r="AA3479" s="131"/>
      <c r="AB3479" s="131"/>
      <c r="AC3479" s="131"/>
      <c r="AD3479" s="131"/>
      <c r="AE3479" s="131"/>
      <c r="AF3479" s="131"/>
      <c r="AG3479" s="131"/>
      <c r="AH3479" s="43">
        <v>0</v>
      </c>
    </row>
    <row r="3480" spans="1:34">
      <c r="A3480" s="52">
        <v>0</v>
      </c>
      <c r="D3480" s="62">
        <v>2023</v>
      </c>
      <c r="E3480" s="62">
        <v>8</v>
      </c>
      <c r="F3480" s="62">
        <v>2024</v>
      </c>
      <c r="G3480" s="62">
        <v>2024</v>
      </c>
      <c r="H3480" s="131"/>
      <c r="I3480" s="131"/>
      <c r="J3480" s="131"/>
      <c r="K3480" s="131"/>
      <c r="L3480" s="131"/>
      <c r="M3480" s="131"/>
      <c r="N3480" s="131"/>
      <c r="O3480" s="131"/>
      <c r="P3480" s="131"/>
      <c r="Q3480" s="131"/>
      <c r="R3480" s="131"/>
      <c r="S3480" s="131"/>
      <c r="T3480" s="131"/>
      <c r="U3480" s="131"/>
      <c r="V3480" s="131"/>
      <c r="W3480" s="131"/>
      <c r="X3480" s="131"/>
      <c r="Y3480" s="131"/>
      <c r="Z3480" s="131"/>
      <c r="AA3480" s="131"/>
      <c r="AB3480" s="131"/>
      <c r="AC3480" s="131"/>
      <c r="AD3480" s="131"/>
      <c r="AE3480" s="131"/>
      <c r="AF3480" s="131"/>
      <c r="AG3480" s="131"/>
      <c r="AH3480" s="43">
        <v>0</v>
      </c>
    </row>
    <row r="3481" spans="1:34">
      <c r="A3481" s="52">
        <v>0</v>
      </c>
      <c r="D3481" s="62">
        <v>2023</v>
      </c>
      <c r="E3481" s="62">
        <v>9</v>
      </c>
      <c r="F3481" s="62">
        <v>2024</v>
      </c>
      <c r="G3481" s="62">
        <v>2024</v>
      </c>
      <c r="H3481" s="131"/>
      <c r="I3481" s="131"/>
      <c r="J3481" s="131"/>
      <c r="K3481" s="131"/>
      <c r="L3481" s="131"/>
      <c r="M3481" s="131"/>
      <c r="N3481" s="131"/>
      <c r="O3481" s="131"/>
      <c r="P3481" s="131"/>
      <c r="Q3481" s="131"/>
      <c r="R3481" s="131"/>
      <c r="S3481" s="131"/>
      <c r="T3481" s="131"/>
      <c r="U3481" s="131"/>
      <c r="V3481" s="131"/>
      <c r="W3481" s="131"/>
      <c r="X3481" s="131"/>
      <c r="Y3481" s="131"/>
      <c r="Z3481" s="131"/>
      <c r="AA3481" s="131"/>
      <c r="AB3481" s="131"/>
      <c r="AC3481" s="131"/>
      <c r="AD3481" s="131"/>
      <c r="AE3481" s="131"/>
      <c r="AF3481" s="131"/>
      <c r="AG3481" s="131"/>
      <c r="AH3481" s="43">
        <v>0</v>
      </c>
    </row>
    <row r="3482" spans="1:34">
      <c r="A3482" s="52">
        <v>0</v>
      </c>
      <c r="D3482" s="62">
        <v>2023</v>
      </c>
      <c r="E3482" s="62">
        <v>10</v>
      </c>
      <c r="F3482" s="62">
        <v>2024</v>
      </c>
      <c r="G3482" s="62">
        <v>2024</v>
      </c>
      <c r="H3482" s="131"/>
      <c r="I3482" s="131"/>
      <c r="J3482" s="131"/>
      <c r="K3482" s="131"/>
      <c r="L3482" s="131"/>
      <c r="M3482" s="131"/>
      <c r="N3482" s="131"/>
      <c r="O3482" s="131"/>
      <c r="P3482" s="131"/>
      <c r="Q3482" s="131"/>
      <c r="R3482" s="131"/>
      <c r="S3482" s="131"/>
      <c r="T3482" s="131"/>
      <c r="U3482" s="131"/>
      <c r="V3482" s="131"/>
      <c r="W3482" s="131"/>
      <c r="X3482" s="131"/>
      <c r="Y3482" s="131"/>
      <c r="Z3482" s="131"/>
      <c r="AA3482" s="131"/>
      <c r="AB3482" s="131"/>
      <c r="AC3482" s="131"/>
      <c r="AD3482" s="131"/>
      <c r="AE3482" s="131"/>
      <c r="AF3482" s="131"/>
      <c r="AG3482" s="131"/>
      <c r="AH3482" s="43">
        <v>0</v>
      </c>
    </row>
    <row r="3483" spans="1:34">
      <c r="A3483" s="52">
        <v>0</v>
      </c>
      <c r="D3483" s="62">
        <v>2023</v>
      </c>
      <c r="E3483" s="62">
        <v>11</v>
      </c>
      <c r="F3483" s="62">
        <v>2024</v>
      </c>
      <c r="G3483" s="62">
        <v>2024</v>
      </c>
      <c r="H3483" s="131"/>
      <c r="I3483" s="131"/>
      <c r="J3483" s="131"/>
      <c r="K3483" s="131"/>
      <c r="L3483" s="131"/>
      <c r="M3483" s="131"/>
      <c r="N3483" s="131"/>
      <c r="O3483" s="131"/>
      <c r="P3483" s="131"/>
      <c r="Q3483" s="131"/>
      <c r="R3483" s="131"/>
      <c r="S3483" s="131"/>
      <c r="T3483" s="131"/>
      <c r="U3483" s="131"/>
      <c r="V3483" s="131"/>
      <c r="W3483" s="131"/>
      <c r="X3483" s="131"/>
      <c r="Y3483" s="131"/>
      <c r="Z3483" s="131"/>
      <c r="AA3483" s="131"/>
      <c r="AB3483" s="131"/>
      <c r="AC3483" s="131"/>
      <c r="AD3483" s="131"/>
      <c r="AE3483" s="131"/>
      <c r="AF3483" s="131"/>
      <c r="AG3483" s="131"/>
      <c r="AH3483" s="43">
        <v>0</v>
      </c>
    </row>
    <row r="3484" spans="1:34">
      <c r="A3484" s="52">
        <v>0</v>
      </c>
      <c r="D3484" s="62">
        <v>2023</v>
      </c>
      <c r="E3484" s="62">
        <v>12</v>
      </c>
      <c r="F3484" s="62">
        <v>2024</v>
      </c>
      <c r="G3484" s="62">
        <v>2024</v>
      </c>
      <c r="H3484" s="131"/>
      <c r="I3484" s="131"/>
      <c r="J3484" s="131"/>
      <c r="K3484" s="131"/>
      <c r="L3484" s="131"/>
      <c r="M3484" s="131"/>
      <c r="N3484" s="131"/>
      <c r="O3484" s="131"/>
      <c r="P3484" s="131"/>
      <c r="Q3484" s="131"/>
      <c r="R3484" s="131"/>
      <c r="S3484" s="131"/>
      <c r="T3484" s="131"/>
      <c r="U3484" s="131"/>
      <c r="V3484" s="131"/>
      <c r="W3484" s="131"/>
      <c r="X3484" s="131"/>
      <c r="Y3484" s="131"/>
      <c r="Z3484" s="131"/>
      <c r="AA3484" s="131"/>
      <c r="AB3484" s="131"/>
      <c r="AC3484" s="131"/>
      <c r="AD3484" s="131"/>
      <c r="AE3484" s="131"/>
      <c r="AF3484" s="131"/>
      <c r="AG3484" s="131"/>
      <c r="AH3484" s="43">
        <v>0</v>
      </c>
    </row>
    <row r="3485" spans="1:34">
      <c r="A3485" s="52">
        <v>0</v>
      </c>
      <c r="D3485" s="62">
        <v>2024</v>
      </c>
      <c r="E3485" s="62">
        <v>1</v>
      </c>
      <c r="F3485" s="62">
        <v>2024</v>
      </c>
      <c r="G3485" s="62">
        <v>2024</v>
      </c>
      <c r="H3485" s="131"/>
      <c r="I3485" s="131"/>
      <c r="J3485" s="131"/>
      <c r="K3485" s="131"/>
      <c r="L3485" s="131"/>
      <c r="M3485" s="131"/>
      <c r="N3485" s="131"/>
      <c r="O3485" s="131"/>
      <c r="P3485" s="131"/>
      <c r="Q3485" s="131"/>
      <c r="R3485" s="131"/>
      <c r="S3485" s="131"/>
      <c r="T3485" s="131"/>
      <c r="U3485" s="131"/>
      <c r="V3485" s="131"/>
      <c r="W3485" s="131"/>
      <c r="X3485" s="131"/>
      <c r="Y3485" s="131"/>
      <c r="Z3485" s="131"/>
      <c r="AA3485" s="131"/>
      <c r="AB3485" s="131"/>
      <c r="AC3485" s="131"/>
      <c r="AD3485" s="131"/>
      <c r="AE3485" s="131"/>
      <c r="AF3485" s="131"/>
      <c r="AG3485" s="131"/>
      <c r="AH3485" s="43">
        <v>0</v>
      </c>
    </row>
    <row r="3486" spans="1:34">
      <c r="A3486" s="52">
        <v>0</v>
      </c>
      <c r="D3486" s="62">
        <v>2024</v>
      </c>
      <c r="E3486" s="62">
        <v>2</v>
      </c>
      <c r="F3486" s="62">
        <v>2024</v>
      </c>
      <c r="G3486" s="62">
        <v>2024</v>
      </c>
      <c r="H3486" s="131"/>
      <c r="I3486" s="131"/>
      <c r="J3486" s="131"/>
      <c r="K3486" s="131"/>
      <c r="L3486" s="131"/>
      <c r="M3486" s="131"/>
      <c r="N3486" s="131"/>
      <c r="O3486" s="131"/>
      <c r="P3486" s="131"/>
      <c r="Q3486" s="131"/>
      <c r="R3486" s="131"/>
      <c r="S3486" s="131"/>
      <c r="T3486" s="131"/>
      <c r="U3486" s="131"/>
      <c r="V3486" s="131"/>
      <c r="W3486" s="131"/>
      <c r="X3486" s="131"/>
      <c r="Y3486" s="131"/>
      <c r="Z3486" s="131"/>
      <c r="AA3486" s="131"/>
      <c r="AB3486" s="131"/>
      <c r="AC3486" s="131"/>
      <c r="AD3486" s="131"/>
      <c r="AE3486" s="131"/>
      <c r="AF3486" s="131"/>
      <c r="AG3486" s="131"/>
      <c r="AH3486" s="43">
        <v>0</v>
      </c>
    </row>
    <row r="3487" spans="1:34">
      <c r="A3487" s="52">
        <v>0</v>
      </c>
      <c r="D3487" s="62">
        <v>2024</v>
      </c>
      <c r="E3487" s="62">
        <v>3</v>
      </c>
      <c r="F3487" s="62">
        <v>2024</v>
      </c>
      <c r="G3487" s="62">
        <v>2024</v>
      </c>
      <c r="H3487" s="131"/>
      <c r="I3487" s="131"/>
      <c r="J3487" s="131"/>
      <c r="K3487" s="131"/>
      <c r="L3487" s="131"/>
      <c r="M3487" s="131"/>
      <c r="N3487" s="131"/>
      <c r="O3487" s="131"/>
      <c r="P3487" s="131"/>
      <c r="Q3487" s="131"/>
      <c r="R3487" s="131"/>
      <c r="S3487" s="131"/>
      <c r="T3487" s="131"/>
      <c r="U3487" s="131"/>
      <c r="V3487" s="131"/>
      <c r="W3487" s="131"/>
      <c r="X3487" s="131"/>
      <c r="Y3487" s="131"/>
      <c r="Z3487" s="131"/>
      <c r="AA3487" s="131"/>
      <c r="AB3487" s="131"/>
      <c r="AC3487" s="131"/>
      <c r="AD3487" s="131"/>
      <c r="AE3487" s="131"/>
      <c r="AF3487" s="131"/>
      <c r="AG3487" s="131"/>
      <c r="AH3487" s="43">
        <v>0</v>
      </c>
    </row>
    <row r="3488" spans="1:34">
      <c r="A3488" s="52">
        <v>0</v>
      </c>
      <c r="D3488" s="62">
        <v>2024</v>
      </c>
      <c r="E3488" s="62">
        <v>4</v>
      </c>
      <c r="F3488" s="62">
        <v>2024</v>
      </c>
      <c r="G3488" s="62">
        <v>2024</v>
      </c>
      <c r="H3488" s="131"/>
      <c r="I3488" s="131"/>
      <c r="J3488" s="131"/>
      <c r="K3488" s="131"/>
      <c r="L3488" s="131"/>
      <c r="M3488" s="131"/>
      <c r="N3488" s="131"/>
      <c r="O3488" s="131"/>
      <c r="P3488" s="131"/>
      <c r="Q3488" s="131"/>
      <c r="R3488" s="131"/>
      <c r="S3488" s="131"/>
      <c r="T3488" s="131"/>
      <c r="U3488" s="131"/>
      <c r="V3488" s="131"/>
      <c r="W3488" s="131"/>
      <c r="X3488" s="131"/>
      <c r="Y3488" s="131"/>
      <c r="Z3488" s="131"/>
      <c r="AA3488" s="131"/>
      <c r="AB3488" s="131"/>
      <c r="AC3488" s="131"/>
      <c r="AD3488" s="131"/>
      <c r="AE3488" s="131"/>
      <c r="AF3488" s="131"/>
      <c r="AG3488" s="131"/>
      <c r="AH3488" s="43">
        <v>0</v>
      </c>
    </row>
    <row r="3489" spans="1:34">
      <c r="A3489" s="52">
        <v>0</v>
      </c>
      <c r="D3489" s="62">
        <v>2024</v>
      </c>
      <c r="E3489" s="62">
        <v>5</v>
      </c>
      <c r="F3489" s="62">
        <v>2024</v>
      </c>
      <c r="G3489" s="62">
        <v>2025</v>
      </c>
      <c r="H3489" s="131"/>
      <c r="I3489" s="131"/>
      <c r="J3489" s="131"/>
      <c r="K3489" s="131"/>
      <c r="L3489" s="131"/>
      <c r="M3489" s="131"/>
      <c r="N3489" s="131"/>
      <c r="O3489" s="131"/>
      <c r="P3489" s="131"/>
      <c r="Q3489" s="131"/>
      <c r="R3489" s="131"/>
      <c r="S3489" s="131"/>
      <c r="T3489" s="131"/>
      <c r="U3489" s="131"/>
      <c r="V3489" s="131"/>
      <c r="W3489" s="131"/>
      <c r="X3489" s="131"/>
      <c r="Y3489" s="131"/>
      <c r="Z3489" s="131"/>
      <c r="AA3489" s="131"/>
      <c r="AB3489" s="131"/>
      <c r="AC3489" s="131"/>
      <c r="AD3489" s="131"/>
      <c r="AE3489" s="131"/>
      <c r="AF3489" s="131"/>
      <c r="AG3489" s="131"/>
      <c r="AH3489" s="43">
        <v>0</v>
      </c>
    </row>
    <row r="3490" spans="1:34">
      <c r="A3490" s="52">
        <v>0</v>
      </c>
      <c r="D3490" s="62">
        <v>2024</v>
      </c>
      <c r="E3490" s="62">
        <v>6</v>
      </c>
      <c r="F3490" s="62">
        <v>2024</v>
      </c>
      <c r="G3490" s="62">
        <v>2025</v>
      </c>
      <c r="H3490" s="131"/>
      <c r="I3490" s="131"/>
      <c r="J3490" s="131"/>
      <c r="K3490" s="131"/>
      <c r="L3490" s="131"/>
      <c r="M3490" s="131"/>
      <c r="N3490" s="131"/>
      <c r="O3490" s="131"/>
      <c r="P3490" s="131"/>
      <c r="Q3490" s="131"/>
      <c r="R3490" s="131"/>
      <c r="S3490" s="131"/>
      <c r="T3490" s="131"/>
      <c r="U3490" s="131"/>
      <c r="V3490" s="131"/>
      <c r="W3490" s="131"/>
      <c r="X3490" s="131"/>
      <c r="Y3490" s="131"/>
      <c r="Z3490" s="131"/>
      <c r="AA3490" s="131"/>
      <c r="AB3490" s="131"/>
      <c r="AC3490" s="131"/>
      <c r="AD3490" s="131"/>
      <c r="AE3490" s="131"/>
      <c r="AF3490" s="131"/>
      <c r="AG3490" s="131"/>
      <c r="AH3490" s="43">
        <v>0</v>
      </c>
    </row>
    <row r="3491" spans="1:34">
      <c r="A3491" s="52">
        <v>0</v>
      </c>
      <c r="D3491" s="62">
        <v>2024</v>
      </c>
      <c r="E3491" s="62">
        <v>7</v>
      </c>
      <c r="F3491" s="62">
        <v>2025</v>
      </c>
      <c r="G3491" s="62">
        <v>2025</v>
      </c>
      <c r="H3491" s="131"/>
      <c r="I3491" s="131"/>
      <c r="J3491" s="131"/>
      <c r="K3491" s="131"/>
      <c r="L3491" s="131"/>
      <c r="M3491" s="131"/>
      <c r="N3491" s="131"/>
      <c r="O3491" s="131"/>
      <c r="P3491" s="131"/>
      <c r="Q3491" s="131"/>
      <c r="R3491" s="131"/>
      <c r="S3491" s="131"/>
      <c r="T3491" s="131"/>
      <c r="U3491" s="131"/>
      <c r="V3491" s="131"/>
      <c r="W3491" s="131"/>
      <c r="X3491" s="131"/>
      <c r="Y3491" s="131"/>
      <c r="Z3491" s="131"/>
      <c r="AA3491" s="131"/>
      <c r="AB3491" s="131"/>
      <c r="AC3491" s="131"/>
      <c r="AD3491" s="131"/>
      <c r="AE3491" s="131"/>
      <c r="AF3491" s="131"/>
      <c r="AG3491" s="131"/>
      <c r="AH3491" s="43">
        <v>0</v>
      </c>
    </row>
    <row r="3492" spans="1:34">
      <c r="A3492" s="52">
        <v>0</v>
      </c>
      <c r="D3492" s="62">
        <v>2024</v>
      </c>
      <c r="E3492" s="62">
        <v>8</v>
      </c>
      <c r="F3492" s="62">
        <v>2025</v>
      </c>
      <c r="G3492" s="62">
        <v>2025</v>
      </c>
      <c r="H3492" s="131"/>
      <c r="I3492" s="131"/>
      <c r="J3492" s="131"/>
      <c r="K3492" s="131"/>
      <c r="L3492" s="131"/>
      <c r="M3492" s="131"/>
      <c r="N3492" s="131"/>
      <c r="O3492" s="131"/>
      <c r="P3492" s="131"/>
      <c r="Q3492" s="131"/>
      <c r="R3492" s="131"/>
      <c r="S3492" s="131"/>
      <c r="T3492" s="131"/>
      <c r="U3492" s="131"/>
      <c r="V3492" s="131"/>
      <c r="W3492" s="131"/>
      <c r="X3492" s="131"/>
      <c r="Y3492" s="131"/>
      <c r="Z3492" s="131"/>
      <c r="AA3492" s="131"/>
      <c r="AB3492" s="131"/>
      <c r="AC3492" s="131"/>
      <c r="AD3492" s="131"/>
      <c r="AE3492" s="131"/>
      <c r="AF3492" s="131"/>
      <c r="AG3492" s="131"/>
      <c r="AH3492" s="43">
        <v>0</v>
      </c>
    </row>
    <row r="3493" spans="1:34">
      <c r="A3493" s="52">
        <v>0</v>
      </c>
      <c r="D3493" s="62">
        <v>2024</v>
      </c>
      <c r="E3493" s="62">
        <v>9</v>
      </c>
      <c r="F3493" s="62">
        <v>2025</v>
      </c>
      <c r="G3493" s="62">
        <v>2025</v>
      </c>
      <c r="H3493" s="131"/>
      <c r="I3493" s="131"/>
      <c r="J3493" s="131"/>
      <c r="K3493" s="131"/>
      <c r="L3493" s="131"/>
      <c r="M3493" s="131"/>
      <c r="N3493" s="131"/>
      <c r="O3493" s="131"/>
      <c r="P3493" s="131"/>
      <c r="Q3493" s="131"/>
      <c r="R3493" s="131"/>
      <c r="S3493" s="131"/>
      <c r="T3493" s="131"/>
      <c r="U3493" s="131"/>
      <c r="V3493" s="131"/>
      <c r="W3493" s="131"/>
      <c r="X3493" s="131"/>
      <c r="Y3493" s="131"/>
      <c r="Z3493" s="131"/>
      <c r="AA3493" s="131"/>
      <c r="AB3493" s="131"/>
      <c r="AC3493" s="131"/>
      <c r="AD3493" s="131"/>
      <c r="AE3493" s="131"/>
      <c r="AF3493" s="131"/>
      <c r="AG3493" s="131"/>
      <c r="AH3493" s="43">
        <v>0</v>
      </c>
    </row>
    <row r="3494" spans="1:34">
      <c r="A3494" s="52">
        <v>0</v>
      </c>
      <c r="D3494" s="62">
        <v>2024</v>
      </c>
      <c r="E3494" s="62">
        <v>10</v>
      </c>
      <c r="F3494" s="62">
        <v>2025</v>
      </c>
      <c r="G3494" s="62">
        <v>2025</v>
      </c>
      <c r="H3494" s="131"/>
      <c r="I3494" s="131"/>
      <c r="J3494" s="131"/>
      <c r="K3494" s="131"/>
      <c r="L3494" s="131"/>
      <c r="M3494" s="131"/>
      <c r="N3494" s="131"/>
      <c r="O3494" s="131"/>
      <c r="P3494" s="131"/>
      <c r="Q3494" s="131"/>
      <c r="R3494" s="131"/>
      <c r="S3494" s="131"/>
      <c r="T3494" s="131"/>
      <c r="U3494" s="131"/>
      <c r="V3494" s="131"/>
      <c r="W3494" s="131"/>
      <c r="X3494" s="131"/>
      <c r="Y3494" s="131"/>
      <c r="Z3494" s="131"/>
      <c r="AA3494" s="131"/>
      <c r="AB3494" s="131"/>
      <c r="AC3494" s="131"/>
      <c r="AD3494" s="131"/>
      <c r="AE3494" s="131"/>
      <c r="AF3494" s="131"/>
      <c r="AG3494" s="131"/>
      <c r="AH3494" s="43">
        <v>0</v>
      </c>
    </row>
    <row r="3495" spans="1:34">
      <c r="A3495" s="52">
        <v>0</v>
      </c>
      <c r="D3495" s="62">
        <v>2024</v>
      </c>
      <c r="E3495" s="62">
        <v>11</v>
      </c>
      <c r="F3495" s="62">
        <v>2025</v>
      </c>
      <c r="G3495" s="62">
        <v>2025</v>
      </c>
      <c r="H3495" s="131"/>
      <c r="I3495" s="131"/>
      <c r="J3495" s="131"/>
      <c r="K3495" s="131"/>
      <c r="L3495" s="131"/>
      <c r="M3495" s="131"/>
      <c r="N3495" s="131"/>
      <c r="O3495" s="131"/>
      <c r="P3495" s="131"/>
      <c r="Q3495" s="131"/>
      <c r="R3495" s="131"/>
      <c r="S3495" s="131"/>
      <c r="T3495" s="131"/>
      <c r="U3495" s="131"/>
      <c r="V3495" s="131"/>
      <c r="W3495" s="131"/>
      <c r="X3495" s="131"/>
      <c r="Y3495" s="131"/>
      <c r="Z3495" s="131"/>
      <c r="AA3495" s="131"/>
      <c r="AB3495" s="131"/>
      <c r="AC3495" s="131"/>
      <c r="AD3495" s="131"/>
      <c r="AE3495" s="131"/>
      <c r="AF3495" s="131"/>
      <c r="AG3495" s="131"/>
      <c r="AH3495" s="43">
        <v>0</v>
      </c>
    </row>
    <row r="3496" spans="1:34">
      <c r="A3496" s="52">
        <v>0</v>
      </c>
      <c r="D3496" s="62">
        <v>2024</v>
      </c>
      <c r="E3496" s="62">
        <v>12</v>
      </c>
      <c r="F3496" s="62">
        <v>2025</v>
      </c>
      <c r="G3496" s="62">
        <v>2025</v>
      </c>
      <c r="H3496" s="131"/>
      <c r="I3496" s="131"/>
      <c r="J3496" s="131"/>
      <c r="K3496" s="131"/>
      <c r="L3496" s="131"/>
      <c r="M3496" s="131"/>
      <c r="N3496" s="131"/>
      <c r="O3496" s="131"/>
      <c r="P3496" s="131"/>
      <c r="Q3496" s="131"/>
      <c r="R3496" s="131"/>
      <c r="S3496" s="131"/>
      <c r="T3496" s="131"/>
      <c r="U3496" s="131"/>
      <c r="V3496" s="131"/>
      <c r="W3496" s="131"/>
      <c r="X3496" s="131"/>
      <c r="Y3496" s="131"/>
      <c r="Z3496" s="131"/>
      <c r="AA3496" s="131"/>
      <c r="AB3496" s="131"/>
      <c r="AC3496" s="131"/>
      <c r="AD3496" s="131"/>
      <c r="AE3496" s="131"/>
      <c r="AF3496" s="131"/>
      <c r="AG3496" s="131"/>
      <c r="AH3496" s="43">
        <v>0</v>
      </c>
    </row>
    <row r="3497" spans="1:34">
      <c r="A3497" s="52">
        <v>0</v>
      </c>
      <c r="D3497" s="62">
        <v>2025</v>
      </c>
      <c r="E3497" s="62">
        <v>1</v>
      </c>
      <c r="F3497" s="62">
        <v>2025</v>
      </c>
      <c r="G3497" s="62">
        <v>2025</v>
      </c>
      <c r="H3497" s="131"/>
      <c r="I3497" s="131"/>
      <c r="J3497" s="131"/>
      <c r="K3497" s="131"/>
      <c r="L3497" s="131"/>
      <c r="M3497" s="131"/>
      <c r="N3497" s="131"/>
      <c r="O3497" s="131"/>
      <c r="P3497" s="131"/>
      <c r="Q3497" s="131"/>
      <c r="R3497" s="131"/>
      <c r="S3497" s="131"/>
      <c r="T3497" s="131"/>
      <c r="U3497" s="131"/>
      <c r="V3497" s="131"/>
      <c r="W3497" s="131"/>
      <c r="X3497" s="131"/>
      <c r="Y3497" s="131"/>
      <c r="Z3497" s="131"/>
      <c r="AA3497" s="131"/>
      <c r="AB3497" s="131"/>
      <c r="AC3497" s="131"/>
      <c r="AD3497" s="131"/>
      <c r="AE3497" s="131"/>
      <c r="AF3497" s="131"/>
      <c r="AG3497" s="131"/>
      <c r="AH3497" s="43">
        <v>0</v>
      </c>
    </row>
    <row r="3498" spans="1:34">
      <c r="A3498" s="52">
        <v>0</v>
      </c>
      <c r="D3498" s="62">
        <v>2025</v>
      </c>
      <c r="E3498" s="62">
        <v>2</v>
      </c>
      <c r="F3498" s="62">
        <v>2025</v>
      </c>
      <c r="G3498" s="62">
        <v>2025</v>
      </c>
      <c r="H3498" s="131"/>
      <c r="I3498" s="131"/>
      <c r="J3498" s="131"/>
      <c r="K3498" s="131"/>
      <c r="L3498" s="131"/>
      <c r="M3498" s="131"/>
      <c r="N3498" s="131"/>
      <c r="O3498" s="131"/>
      <c r="P3498" s="131"/>
      <c r="Q3498" s="131"/>
      <c r="R3498" s="131"/>
      <c r="S3498" s="131"/>
      <c r="T3498" s="131"/>
      <c r="U3498" s="131"/>
      <c r="V3498" s="131"/>
      <c r="W3498" s="131"/>
      <c r="X3498" s="131"/>
      <c r="Y3498" s="131"/>
      <c r="Z3498" s="131"/>
      <c r="AA3498" s="131"/>
      <c r="AB3498" s="131"/>
      <c r="AC3498" s="131"/>
      <c r="AD3498" s="131"/>
      <c r="AE3498" s="131"/>
      <c r="AF3498" s="131"/>
      <c r="AG3498" s="131"/>
      <c r="AH3498" s="43">
        <v>0</v>
      </c>
    </row>
    <row r="3499" spans="1:34">
      <c r="A3499" s="52">
        <v>0</v>
      </c>
      <c r="D3499" s="62">
        <v>2025</v>
      </c>
      <c r="E3499" s="62">
        <v>3</v>
      </c>
      <c r="F3499" s="62">
        <v>2025</v>
      </c>
      <c r="G3499" s="62">
        <v>2025</v>
      </c>
      <c r="H3499" s="131"/>
      <c r="I3499" s="131"/>
      <c r="J3499" s="131"/>
      <c r="K3499" s="131"/>
      <c r="L3499" s="131"/>
      <c r="M3499" s="131"/>
      <c r="N3499" s="131"/>
      <c r="O3499" s="131"/>
      <c r="P3499" s="131"/>
      <c r="Q3499" s="131"/>
      <c r="R3499" s="131"/>
      <c r="S3499" s="131"/>
      <c r="T3499" s="131"/>
      <c r="U3499" s="131"/>
      <c r="V3499" s="131"/>
      <c r="W3499" s="131"/>
      <c r="X3499" s="131"/>
      <c r="Y3499" s="131"/>
      <c r="Z3499" s="131"/>
      <c r="AA3499" s="131"/>
      <c r="AB3499" s="131"/>
      <c r="AC3499" s="131"/>
      <c r="AD3499" s="131"/>
      <c r="AE3499" s="131"/>
      <c r="AF3499" s="131"/>
      <c r="AG3499" s="131"/>
      <c r="AH3499" s="43">
        <v>0</v>
      </c>
    </row>
    <row r="3500" spans="1:34">
      <c r="A3500" s="52">
        <v>0</v>
      </c>
      <c r="D3500" s="62">
        <v>2025</v>
      </c>
      <c r="E3500" s="62">
        <v>4</v>
      </c>
      <c r="F3500" s="62">
        <v>2025</v>
      </c>
      <c r="G3500" s="62">
        <v>2025</v>
      </c>
      <c r="H3500" s="131"/>
      <c r="I3500" s="131"/>
      <c r="J3500" s="131"/>
      <c r="K3500" s="131"/>
      <c r="L3500" s="131"/>
      <c r="M3500" s="131"/>
      <c r="N3500" s="131"/>
      <c r="O3500" s="131"/>
      <c r="P3500" s="131"/>
      <c r="Q3500" s="131"/>
      <c r="R3500" s="131"/>
      <c r="S3500" s="131"/>
      <c r="T3500" s="131"/>
      <c r="U3500" s="131"/>
      <c r="V3500" s="131"/>
      <c r="W3500" s="131"/>
      <c r="X3500" s="131"/>
      <c r="Y3500" s="131"/>
      <c r="Z3500" s="131"/>
      <c r="AA3500" s="131"/>
      <c r="AB3500" s="131"/>
      <c r="AC3500" s="131"/>
      <c r="AD3500" s="131"/>
      <c r="AE3500" s="131"/>
      <c r="AF3500" s="131"/>
      <c r="AG3500" s="131"/>
      <c r="AH3500" s="43">
        <v>0</v>
      </c>
    </row>
    <row r="3501" spans="1:34">
      <c r="A3501" s="52">
        <v>0</v>
      </c>
      <c r="D3501" s="62">
        <v>2025</v>
      </c>
      <c r="E3501" s="62">
        <v>5</v>
      </c>
      <c r="F3501" s="62">
        <v>2025</v>
      </c>
      <c r="G3501" s="62">
        <v>2026</v>
      </c>
      <c r="H3501" s="131"/>
      <c r="I3501" s="131"/>
      <c r="J3501" s="131"/>
      <c r="K3501" s="131"/>
      <c r="L3501" s="131"/>
      <c r="M3501" s="131"/>
      <c r="N3501" s="131"/>
      <c r="O3501" s="131"/>
      <c r="P3501" s="131"/>
      <c r="Q3501" s="131"/>
      <c r="R3501" s="131"/>
      <c r="S3501" s="131"/>
      <c r="T3501" s="131"/>
      <c r="U3501" s="131"/>
      <c r="V3501" s="131"/>
      <c r="W3501" s="131"/>
      <c r="X3501" s="131"/>
      <c r="Y3501" s="131"/>
      <c r="Z3501" s="131"/>
      <c r="AA3501" s="131"/>
      <c r="AB3501" s="131"/>
      <c r="AC3501" s="131"/>
      <c r="AD3501" s="131"/>
      <c r="AE3501" s="131"/>
      <c r="AF3501" s="131"/>
      <c r="AG3501" s="131"/>
      <c r="AH3501" s="43">
        <v>0</v>
      </c>
    </row>
    <row r="3502" spans="1:34">
      <c r="A3502" s="52">
        <v>0</v>
      </c>
      <c r="D3502" s="62">
        <v>2025</v>
      </c>
      <c r="E3502" s="62">
        <v>6</v>
      </c>
      <c r="F3502" s="62">
        <v>2025</v>
      </c>
      <c r="G3502" s="62">
        <v>2026</v>
      </c>
      <c r="H3502" s="131"/>
      <c r="I3502" s="131"/>
      <c r="J3502" s="131"/>
      <c r="K3502" s="131"/>
      <c r="L3502" s="131"/>
      <c r="M3502" s="131"/>
      <c r="N3502" s="131"/>
      <c r="O3502" s="131"/>
      <c r="P3502" s="131"/>
      <c r="Q3502" s="131"/>
      <c r="R3502" s="131"/>
      <c r="S3502" s="131"/>
      <c r="T3502" s="131"/>
      <c r="U3502" s="131"/>
      <c r="V3502" s="131"/>
      <c r="W3502" s="131"/>
      <c r="X3502" s="131"/>
      <c r="Y3502" s="131"/>
      <c r="Z3502" s="131"/>
      <c r="AA3502" s="131"/>
      <c r="AB3502" s="131"/>
      <c r="AC3502" s="131"/>
      <c r="AD3502" s="131"/>
      <c r="AE3502" s="131"/>
      <c r="AF3502" s="131"/>
      <c r="AG3502" s="131"/>
      <c r="AH3502" s="43">
        <v>0</v>
      </c>
    </row>
    <row r="3503" spans="1:34">
      <c r="A3503" s="52">
        <v>0</v>
      </c>
      <c r="D3503" s="62">
        <v>2025</v>
      </c>
      <c r="E3503" s="62">
        <v>7</v>
      </c>
      <c r="F3503" s="62">
        <v>2026</v>
      </c>
      <c r="G3503" s="62">
        <v>2026</v>
      </c>
      <c r="H3503" s="131"/>
      <c r="I3503" s="131"/>
      <c r="J3503" s="131"/>
      <c r="K3503" s="131"/>
      <c r="L3503" s="131"/>
      <c r="M3503" s="131"/>
      <c r="N3503" s="131"/>
      <c r="O3503" s="131"/>
      <c r="P3503" s="131"/>
      <c r="Q3503" s="131"/>
      <c r="R3503" s="131"/>
      <c r="S3503" s="131"/>
      <c r="T3503" s="131"/>
      <c r="U3503" s="131"/>
      <c r="V3503" s="131"/>
      <c r="W3503" s="131"/>
      <c r="X3503" s="131"/>
      <c r="Y3503" s="131"/>
      <c r="Z3503" s="131"/>
      <c r="AA3503" s="131"/>
      <c r="AB3503" s="131"/>
      <c r="AC3503" s="131"/>
      <c r="AD3503" s="131"/>
      <c r="AE3503" s="131"/>
      <c r="AF3503" s="131"/>
      <c r="AG3503" s="131"/>
      <c r="AH3503" s="43">
        <v>0</v>
      </c>
    </row>
    <row r="3504" spans="1:34">
      <c r="A3504" s="52">
        <v>0</v>
      </c>
      <c r="D3504" s="62">
        <v>2025</v>
      </c>
      <c r="E3504" s="62">
        <v>8</v>
      </c>
      <c r="F3504" s="62">
        <v>2026</v>
      </c>
      <c r="G3504" s="62">
        <v>2026</v>
      </c>
      <c r="H3504" s="131"/>
      <c r="I3504" s="131"/>
      <c r="J3504" s="131"/>
      <c r="K3504" s="131"/>
      <c r="L3504" s="131"/>
      <c r="M3504" s="131"/>
      <c r="N3504" s="131"/>
      <c r="O3504" s="131"/>
      <c r="P3504" s="131"/>
      <c r="Q3504" s="131"/>
      <c r="R3504" s="131"/>
      <c r="S3504" s="131"/>
      <c r="T3504" s="131"/>
      <c r="U3504" s="131"/>
      <c r="V3504" s="131"/>
      <c r="W3504" s="131"/>
      <c r="X3504" s="131"/>
      <c r="Y3504" s="131"/>
      <c r="Z3504" s="131"/>
      <c r="AA3504" s="131"/>
      <c r="AB3504" s="131"/>
      <c r="AC3504" s="131"/>
      <c r="AD3504" s="131"/>
      <c r="AE3504" s="131"/>
      <c r="AF3504" s="131"/>
      <c r="AG3504" s="131"/>
      <c r="AH3504" s="43">
        <v>0</v>
      </c>
    </row>
    <row r="3505" spans="1:34">
      <c r="A3505" s="52">
        <v>0</v>
      </c>
      <c r="D3505" s="62">
        <v>2025</v>
      </c>
      <c r="E3505" s="62">
        <v>9</v>
      </c>
      <c r="F3505" s="62">
        <v>2026</v>
      </c>
      <c r="G3505" s="62">
        <v>2026</v>
      </c>
      <c r="H3505" s="131"/>
      <c r="I3505" s="131"/>
      <c r="J3505" s="131"/>
      <c r="K3505" s="131"/>
      <c r="L3505" s="131"/>
      <c r="M3505" s="131"/>
      <c r="N3505" s="131"/>
      <c r="O3505" s="131"/>
      <c r="P3505" s="131"/>
      <c r="Q3505" s="131"/>
      <c r="R3505" s="131"/>
      <c r="S3505" s="131"/>
      <c r="T3505" s="131"/>
      <c r="U3505" s="131"/>
      <c r="V3505" s="131"/>
      <c r="W3505" s="131"/>
      <c r="X3505" s="131"/>
      <c r="Y3505" s="131"/>
      <c r="Z3505" s="131"/>
      <c r="AA3505" s="131"/>
      <c r="AB3505" s="131"/>
      <c r="AC3505" s="131"/>
      <c r="AD3505" s="131"/>
      <c r="AE3505" s="131"/>
      <c r="AF3505" s="131"/>
      <c r="AG3505" s="131"/>
      <c r="AH3505" s="43">
        <v>0</v>
      </c>
    </row>
    <row r="3506" spans="1:34">
      <c r="A3506" s="52">
        <v>0</v>
      </c>
      <c r="D3506" s="62">
        <v>2025</v>
      </c>
      <c r="E3506" s="62">
        <v>10</v>
      </c>
      <c r="F3506" s="62">
        <v>2026</v>
      </c>
      <c r="G3506" s="62">
        <v>2026</v>
      </c>
      <c r="H3506" s="131"/>
      <c r="I3506" s="131"/>
      <c r="J3506" s="131"/>
      <c r="K3506" s="131"/>
      <c r="L3506" s="131"/>
      <c r="M3506" s="131"/>
      <c r="N3506" s="131"/>
      <c r="O3506" s="131"/>
      <c r="P3506" s="131"/>
      <c r="Q3506" s="131"/>
      <c r="R3506" s="131"/>
      <c r="S3506" s="131"/>
      <c r="T3506" s="131"/>
      <c r="U3506" s="131"/>
      <c r="V3506" s="131"/>
      <c r="W3506" s="131"/>
      <c r="X3506" s="131"/>
      <c r="Y3506" s="131"/>
      <c r="Z3506" s="131"/>
      <c r="AA3506" s="131"/>
      <c r="AB3506" s="131"/>
      <c r="AC3506" s="131"/>
      <c r="AD3506" s="131"/>
      <c r="AE3506" s="131"/>
      <c r="AF3506" s="131"/>
      <c r="AG3506" s="131"/>
      <c r="AH3506" s="43">
        <v>0</v>
      </c>
    </row>
    <row r="3507" spans="1:34">
      <c r="A3507" s="52">
        <v>0</v>
      </c>
      <c r="D3507" s="62">
        <v>2025</v>
      </c>
      <c r="E3507" s="62">
        <v>11</v>
      </c>
      <c r="F3507" s="62">
        <v>2026</v>
      </c>
      <c r="G3507" s="62">
        <v>2026</v>
      </c>
      <c r="H3507" s="131"/>
      <c r="I3507" s="131"/>
      <c r="J3507" s="131"/>
      <c r="K3507" s="131"/>
      <c r="L3507" s="131"/>
      <c r="M3507" s="131"/>
      <c r="N3507" s="131"/>
      <c r="O3507" s="131"/>
      <c r="P3507" s="131"/>
      <c r="Q3507" s="131"/>
      <c r="R3507" s="131"/>
      <c r="S3507" s="131"/>
      <c r="T3507" s="131"/>
      <c r="U3507" s="131"/>
      <c r="V3507" s="131"/>
      <c r="W3507" s="131"/>
      <c r="X3507" s="131"/>
      <c r="Y3507" s="131"/>
      <c r="Z3507" s="131"/>
      <c r="AA3507" s="131"/>
      <c r="AB3507" s="131"/>
      <c r="AC3507" s="131"/>
      <c r="AD3507" s="131"/>
      <c r="AE3507" s="131"/>
      <c r="AF3507" s="131"/>
      <c r="AG3507" s="131"/>
      <c r="AH3507" s="43">
        <v>0</v>
      </c>
    </row>
    <row r="3508" spans="1:34">
      <c r="A3508" s="52">
        <v>0</v>
      </c>
      <c r="D3508" s="62">
        <v>2025</v>
      </c>
      <c r="E3508" s="62">
        <v>12</v>
      </c>
      <c r="F3508" s="62">
        <v>2026</v>
      </c>
      <c r="G3508" s="62">
        <v>2026</v>
      </c>
      <c r="H3508" s="131"/>
      <c r="I3508" s="131"/>
      <c r="J3508" s="131"/>
      <c r="K3508" s="131"/>
      <c r="L3508" s="131"/>
      <c r="M3508" s="131"/>
      <c r="N3508" s="131"/>
      <c r="O3508" s="131"/>
      <c r="P3508" s="131"/>
      <c r="Q3508" s="131"/>
      <c r="R3508" s="131"/>
      <c r="S3508" s="131"/>
      <c r="T3508" s="131"/>
      <c r="U3508" s="131"/>
      <c r="V3508" s="131"/>
      <c r="W3508" s="131"/>
      <c r="X3508" s="131"/>
      <c r="Y3508" s="131"/>
      <c r="Z3508" s="131"/>
      <c r="AA3508" s="131"/>
      <c r="AB3508" s="131"/>
      <c r="AC3508" s="131"/>
      <c r="AD3508" s="131"/>
      <c r="AE3508" s="131"/>
      <c r="AF3508" s="131"/>
      <c r="AG3508" s="131"/>
      <c r="AH3508" s="43">
        <v>0</v>
      </c>
    </row>
    <row r="3509" spans="1:34">
      <c r="A3509" s="52">
        <v>0</v>
      </c>
      <c r="D3509" s="62">
        <v>2026</v>
      </c>
      <c r="E3509" s="62">
        <v>1</v>
      </c>
      <c r="F3509" s="62">
        <v>2026</v>
      </c>
      <c r="G3509" s="62">
        <v>2026</v>
      </c>
      <c r="H3509" s="131"/>
      <c r="I3509" s="131"/>
      <c r="J3509" s="131"/>
      <c r="K3509" s="131"/>
      <c r="L3509" s="131"/>
      <c r="M3509" s="131"/>
      <c r="N3509" s="131"/>
      <c r="O3509" s="131"/>
      <c r="P3509" s="131"/>
      <c r="Q3509" s="131"/>
      <c r="R3509" s="131"/>
      <c r="S3509" s="131"/>
      <c r="T3509" s="131"/>
      <c r="U3509" s="131"/>
      <c r="V3509" s="131"/>
      <c r="W3509" s="131"/>
      <c r="X3509" s="131"/>
      <c r="Y3509" s="131"/>
      <c r="Z3509" s="131"/>
      <c r="AA3509" s="131"/>
      <c r="AB3509" s="131"/>
      <c r="AC3509" s="131"/>
      <c r="AD3509" s="131"/>
      <c r="AE3509" s="131"/>
      <c r="AF3509" s="131"/>
      <c r="AG3509" s="131"/>
      <c r="AH3509" s="43">
        <v>0</v>
      </c>
    </row>
    <row r="3510" spans="1:34">
      <c r="A3510" s="52">
        <v>0</v>
      </c>
      <c r="D3510" s="62">
        <v>2026</v>
      </c>
      <c r="E3510" s="62">
        <v>2</v>
      </c>
      <c r="F3510" s="62">
        <v>2026</v>
      </c>
      <c r="G3510" s="62">
        <v>2026</v>
      </c>
      <c r="H3510" s="131"/>
      <c r="I3510" s="131"/>
      <c r="J3510" s="131"/>
      <c r="K3510" s="131"/>
      <c r="L3510" s="131"/>
      <c r="M3510" s="131"/>
      <c r="N3510" s="131"/>
      <c r="O3510" s="131"/>
      <c r="P3510" s="131"/>
      <c r="Q3510" s="131"/>
      <c r="R3510" s="131"/>
      <c r="S3510" s="131"/>
      <c r="T3510" s="131"/>
      <c r="U3510" s="131"/>
      <c r="V3510" s="131"/>
      <c r="W3510" s="131"/>
      <c r="X3510" s="131"/>
      <c r="Y3510" s="131"/>
      <c r="Z3510" s="131"/>
      <c r="AA3510" s="131"/>
      <c r="AB3510" s="131"/>
      <c r="AC3510" s="131"/>
      <c r="AD3510" s="131"/>
      <c r="AE3510" s="131"/>
      <c r="AF3510" s="131"/>
      <c r="AG3510" s="131"/>
      <c r="AH3510" s="43">
        <v>0</v>
      </c>
    </row>
    <row r="3511" spans="1:34">
      <c r="A3511" s="52">
        <v>0</v>
      </c>
      <c r="D3511" s="62">
        <v>2026</v>
      </c>
      <c r="E3511" s="62">
        <v>3</v>
      </c>
      <c r="F3511" s="62">
        <v>2026</v>
      </c>
      <c r="G3511" s="62">
        <v>2026</v>
      </c>
      <c r="H3511" s="131"/>
      <c r="I3511" s="131"/>
      <c r="J3511" s="131"/>
      <c r="K3511" s="131"/>
      <c r="L3511" s="131"/>
      <c r="M3511" s="131"/>
      <c r="N3511" s="131"/>
      <c r="O3511" s="131"/>
      <c r="P3511" s="131"/>
      <c r="Q3511" s="131"/>
      <c r="R3511" s="131"/>
      <c r="S3511" s="131"/>
      <c r="T3511" s="131"/>
      <c r="U3511" s="131"/>
      <c r="V3511" s="131"/>
      <c r="W3511" s="131"/>
      <c r="X3511" s="131"/>
      <c r="Y3511" s="131"/>
      <c r="Z3511" s="131"/>
      <c r="AA3511" s="131"/>
      <c r="AB3511" s="131"/>
      <c r="AC3511" s="131"/>
      <c r="AD3511" s="131"/>
      <c r="AE3511" s="131"/>
      <c r="AF3511" s="131"/>
      <c r="AG3511" s="131"/>
      <c r="AH3511" s="43">
        <v>0</v>
      </c>
    </row>
    <row r="3512" spans="1:34">
      <c r="A3512" s="52">
        <v>0</v>
      </c>
      <c r="D3512" s="62">
        <v>2026</v>
      </c>
      <c r="E3512" s="62">
        <v>4</v>
      </c>
      <c r="F3512" s="62">
        <v>2026</v>
      </c>
      <c r="G3512" s="62">
        <v>2026</v>
      </c>
      <c r="H3512" s="131"/>
      <c r="I3512" s="131"/>
      <c r="J3512" s="131"/>
      <c r="K3512" s="131"/>
      <c r="L3512" s="131"/>
      <c r="M3512" s="131"/>
      <c r="N3512" s="131"/>
      <c r="O3512" s="131"/>
      <c r="P3512" s="131"/>
      <c r="Q3512" s="131"/>
      <c r="R3512" s="131"/>
      <c r="S3512" s="131"/>
      <c r="T3512" s="131"/>
      <c r="U3512" s="131"/>
      <c r="V3512" s="131"/>
      <c r="W3512" s="131"/>
      <c r="X3512" s="131"/>
      <c r="Y3512" s="131"/>
      <c r="Z3512" s="131"/>
      <c r="AA3512" s="131"/>
      <c r="AB3512" s="131"/>
      <c r="AC3512" s="131"/>
      <c r="AD3512" s="131"/>
      <c r="AE3512" s="131"/>
      <c r="AF3512" s="131"/>
      <c r="AG3512" s="131"/>
      <c r="AH3512" s="43">
        <v>0</v>
      </c>
    </row>
    <row r="3513" spans="1:34">
      <c r="A3513" s="52">
        <v>0</v>
      </c>
      <c r="D3513" s="62">
        <v>2026</v>
      </c>
      <c r="E3513" s="62">
        <v>5</v>
      </c>
      <c r="F3513" s="62">
        <v>2026</v>
      </c>
      <c r="G3513" s="62">
        <v>2027</v>
      </c>
      <c r="H3513" s="131"/>
      <c r="I3513" s="131"/>
      <c r="J3513" s="131"/>
      <c r="K3513" s="131"/>
      <c r="L3513" s="131"/>
      <c r="M3513" s="131"/>
      <c r="N3513" s="131"/>
      <c r="O3513" s="131"/>
      <c r="P3513" s="131"/>
      <c r="Q3513" s="131"/>
      <c r="R3513" s="131"/>
      <c r="S3513" s="131"/>
      <c r="T3513" s="131"/>
      <c r="U3513" s="131"/>
      <c r="V3513" s="131"/>
      <c r="W3513" s="131"/>
      <c r="X3513" s="131"/>
      <c r="Y3513" s="131"/>
      <c r="Z3513" s="131"/>
      <c r="AA3513" s="131"/>
      <c r="AB3513" s="131"/>
      <c r="AC3513" s="131"/>
      <c r="AD3513" s="131"/>
      <c r="AE3513" s="131"/>
      <c r="AF3513" s="131"/>
      <c r="AG3513" s="131"/>
      <c r="AH3513" s="43">
        <v>0</v>
      </c>
    </row>
    <row r="3514" spans="1:34">
      <c r="A3514" s="52">
        <v>0</v>
      </c>
      <c r="D3514" s="62">
        <v>2026</v>
      </c>
      <c r="E3514" s="62">
        <v>6</v>
      </c>
      <c r="F3514" s="62">
        <v>2026</v>
      </c>
      <c r="G3514" s="62">
        <v>2027</v>
      </c>
      <c r="H3514" s="131"/>
      <c r="I3514" s="131"/>
      <c r="J3514" s="131"/>
      <c r="K3514" s="131"/>
      <c r="L3514" s="131"/>
      <c r="M3514" s="131"/>
      <c r="N3514" s="131"/>
      <c r="O3514" s="131"/>
      <c r="P3514" s="131"/>
      <c r="Q3514" s="131"/>
      <c r="R3514" s="131"/>
      <c r="S3514" s="131"/>
      <c r="T3514" s="131"/>
      <c r="U3514" s="131"/>
      <c r="V3514" s="131"/>
      <c r="W3514" s="131"/>
      <c r="X3514" s="131"/>
      <c r="Y3514" s="131"/>
      <c r="Z3514" s="131"/>
      <c r="AA3514" s="131"/>
      <c r="AB3514" s="131"/>
      <c r="AC3514" s="131"/>
      <c r="AD3514" s="131"/>
      <c r="AE3514" s="131"/>
      <c r="AF3514" s="131"/>
      <c r="AG3514" s="131"/>
      <c r="AH3514" s="43">
        <v>0</v>
      </c>
    </row>
    <row r="3515" spans="1:34">
      <c r="A3515" s="52">
        <v>0</v>
      </c>
      <c r="D3515" s="62">
        <v>2026</v>
      </c>
      <c r="E3515" s="62">
        <v>7</v>
      </c>
      <c r="F3515" s="62">
        <v>2027</v>
      </c>
      <c r="G3515" s="62">
        <v>2027</v>
      </c>
      <c r="H3515" s="131"/>
      <c r="I3515" s="131"/>
      <c r="J3515" s="131"/>
      <c r="K3515" s="131"/>
      <c r="L3515" s="131"/>
      <c r="M3515" s="131"/>
      <c r="N3515" s="131"/>
      <c r="O3515" s="131"/>
      <c r="P3515" s="131"/>
      <c r="Q3515" s="131"/>
      <c r="R3515" s="131"/>
      <c r="S3515" s="131"/>
      <c r="T3515" s="131"/>
      <c r="U3515" s="131"/>
      <c r="V3515" s="131"/>
      <c r="W3515" s="131"/>
      <c r="X3515" s="131"/>
      <c r="Y3515" s="131"/>
      <c r="Z3515" s="131"/>
      <c r="AA3515" s="131"/>
      <c r="AB3515" s="131"/>
      <c r="AC3515" s="131"/>
      <c r="AD3515" s="131"/>
      <c r="AE3515" s="131"/>
      <c r="AF3515" s="131"/>
      <c r="AG3515" s="131"/>
      <c r="AH3515" s="43">
        <v>0</v>
      </c>
    </row>
    <row r="3516" spans="1:34">
      <c r="A3516" s="52">
        <v>0</v>
      </c>
      <c r="D3516" s="62">
        <v>2026</v>
      </c>
      <c r="E3516" s="62">
        <v>8</v>
      </c>
      <c r="F3516" s="62">
        <v>2027</v>
      </c>
      <c r="G3516" s="62">
        <v>2027</v>
      </c>
      <c r="H3516" s="131"/>
      <c r="I3516" s="131"/>
      <c r="J3516" s="131"/>
      <c r="K3516" s="131"/>
      <c r="L3516" s="131"/>
      <c r="M3516" s="131"/>
      <c r="N3516" s="131"/>
      <c r="O3516" s="131"/>
      <c r="P3516" s="131"/>
      <c r="Q3516" s="131"/>
      <c r="R3516" s="131"/>
      <c r="S3516" s="131"/>
      <c r="T3516" s="131"/>
      <c r="U3516" s="131"/>
      <c r="V3516" s="131"/>
      <c r="W3516" s="131"/>
      <c r="X3516" s="131"/>
      <c r="Y3516" s="131"/>
      <c r="Z3516" s="131"/>
      <c r="AA3516" s="131"/>
      <c r="AB3516" s="131"/>
      <c r="AC3516" s="131"/>
      <c r="AD3516" s="131"/>
      <c r="AE3516" s="131"/>
      <c r="AF3516" s="131"/>
      <c r="AG3516" s="131"/>
      <c r="AH3516" s="43">
        <v>0</v>
      </c>
    </row>
    <row r="3517" spans="1:34">
      <c r="A3517" s="52">
        <v>0</v>
      </c>
      <c r="D3517" s="62">
        <v>2026</v>
      </c>
      <c r="E3517" s="62">
        <v>9</v>
      </c>
      <c r="F3517" s="62">
        <v>2027</v>
      </c>
      <c r="G3517" s="62">
        <v>2027</v>
      </c>
      <c r="H3517" s="131"/>
      <c r="I3517" s="131"/>
      <c r="J3517" s="131"/>
      <c r="K3517" s="131"/>
      <c r="L3517" s="131"/>
      <c r="M3517" s="131"/>
      <c r="N3517" s="131"/>
      <c r="O3517" s="131"/>
      <c r="P3517" s="131"/>
      <c r="Q3517" s="131"/>
      <c r="R3517" s="131"/>
      <c r="S3517" s="131"/>
      <c r="T3517" s="131"/>
      <c r="U3517" s="131"/>
      <c r="V3517" s="131"/>
      <c r="W3517" s="131"/>
      <c r="X3517" s="131"/>
      <c r="Y3517" s="131"/>
      <c r="Z3517" s="131"/>
      <c r="AA3517" s="131"/>
      <c r="AB3517" s="131"/>
      <c r="AC3517" s="131"/>
      <c r="AD3517" s="131"/>
      <c r="AE3517" s="131"/>
      <c r="AF3517" s="131"/>
      <c r="AG3517" s="131"/>
      <c r="AH3517" s="43">
        <v>0</v>
      </c>
    </row>
    <row r="3518" spans="1:34">
      <c r="A3518" s="52">
        <v>0</v>
      </c>
      <c r="D3518" s="62">
        <v>2026</v>
      </c>
      <c r="E3518" s="62">
        <v>10</v>
      </c>
      <c r="F3518" s="62">
        <v>2027</v>
      </c>
      <c r="G3518" s="62">
        <v>2027</v>
      </c>
      <c r="H3518" s="131"/>
      <c r="I3518" s="131"/>
      <c r="J3518" s="131"/>
      <c r="K3518" s="131"/>
      <c r="L3518" s="131"/>
      <c r="M3518" s="131"/>
      <c r="N3518" s="131"/>
      <c r="O3518" s="131"/>
      <c r="P3518" s="131"/>
      <c r="Q3518" s="131"/>
      <c r="R3518" s="131"/>
      <c r="S3518" s="131"/>
      <c r="T3518" s="131"/>
      <c r="U3518" s="131"/>
      <c r="V3518" s="131"/>
      <c r="W3518" s="131"/>
      <c r="X3518" s="131"/>
      <c r="Y3518" s="131"/>
      <c r="Z3518" s="131"/>
      <c r="AA3518" s="131"/>
      <c r="AB3518" s="131"/>
      <c r="AC3518" s="131"/>
      <c r="AD3518" s="131"/>
      <c r="AE3518" s="131"/>
      <c r="AF3518" s="131"/>
      <c r="AG3518" s="131"/>
      <c r="AH3518" s="43">
        <v>0</v>
      </c>
    </row>
    <row r="3519" spans="1:34">
      <c r="A3519" s="52">
        <v>0</v>
      </c>
      <c r="D3519" s="62">
        <v>2026</v>
      </c>
      <c r="E3519" s="62">
        <v>11</v>
      </c>
      <c r="F3519" s="62">
        <v>2027</v>
      </c>
      <c r="G3519" s="62">
        <v>2027</v>
      </c>
      <c r="H3519" s="131"/>
      <c r="I3519" s="131"/>
      <c r="J3519" s="131"/>
      <c r="K3519" s="131"/>
      <c r="L3519" s="131"/>
      <c r="M3519" s="131"/>
      <c r="N3519" s="131"/>
      <c r="O3519" s="131"/>
      <c r="P3519" s="131"/>
      <c r="Q3519" s="131"/>
      <c r="R3519" s="131"/>
      <c r="S3519" s="131"/>
      <c r="T3519" s="131"/>
      <c r="U3519" s="131"/>
      <c r="V3519" s="131"/>
      <c r="W3519" s="131"/>
      <c r="X3519" s="131"/>
      <c r="Y3519" s="131"/>
      <c r="Z3519" s="131"/>
      <c r="AA3519" s="131"/>
      <c r="AB3519" s="131"/>
      <c r="AC3519" s="131"/>
      <c r="AD3519" s="131"/>
      <c r="AE3519" s="131"/>
      <c r="AF3519" s="131"/>
      <c r="AG3519" s="131"/>
      <c r="AH3519" s="43">
        <v>0</v>
      </c>
    </row>
    <row r="3520" spans="1:34">
      <c r="A3520" s="52">
        <v>0</v>
      </c>
      <c r="D3520" s="62">
        <v>2026</v>
      </c>
      <c r="E3520" s="62">
        <v>12</v>
      </c>
      <c r="F3520" s="62">
        <v>2027</v>
      </c>
      <c r="G3520" s="62">
        <v>2027</v>
      </c>
      <c r="H3520" s="131"/>
      <c r="I3520" s="131"/>
      <c r="J3520" s="131"/>
      <c r="K3520" s="131"/>
      <c r="L3520" s="131"/>
      <c r="M3520" s="131"/>
      <c r="N3520" s="131"/>
      <c r="O3520" s="131"/>
      <c r="P3520" s="131"/>
      <c r="Q3520" s="131"/>
      <c r="R3520" s="131"/>
      <c r="S3520" s="131"/>
      <c r="T3520" s="131"/>
      <c r="U3520" s="131"/>
      <c r="V3520" s="131"/>
      <c r="W3520" s="131"/>
      <c r="X3520" s="131"/>
      <c r="Y3520" s="131"/>
      <c r="Z3520" s="131"/>
      <c r="AA3520" s="131"/>
      <c r="AB3520" s="131"/>
      <c r="AC3520" s="131"/>
      <c r="AD3520" s="131"/>
      <c r="AE3520" s="131"/>
      <c r="AF3520" s="131"/>
      <c r="AG3520" s="131"/>
      <c r="AH3520" s="43">
        <v>0</v>
      </c>
    </row>
    <row r="3521" spans="1:34">
      <c r="A3521" s="52">
        <v>0</v>
      </c>
      <c r="D3521" s="62">
        <v>2027</v>
      </c>
      <c r="E3521" s="62">
        <v>1</v>
      </c>
      <c r="F3521" s="62">
        <v>2027</v>
      </c>
      <c r="G3521" s="62">
        <v>2027</v>
      </c>
      <c r="H3521" s="131"/>
      <c r="I3521" s="131"/>
      <c r="J3521" s="131"/>
      <c r="K3521" s="131"/>
      <c r="L3521" s="131"/>
      <c r="M3521" s="131"/>
      <c r="N3521" s="131"/>
      <c r="O3521" s="131"/>
      <c r="P3521" s="131"/>
      <c r="Q3521" s="131"/>
      <c r="R3521" s="131"/>
      <c r="S3521" s="131"/>
      <c r="T3521" s="131"/>
      <c r="U3521" s="131"/>
      <c r="V3521" s="131"/>
      <c r="W3521" s="131"/>
      <c r="X3521" s="131"/>
      <c r="Y3521" s="131"/>
      <c r="Z3521" s="131"/>
      <c r="AA3521" s="131"/>
      <c r="AB3521" s="131"/>
      <c r="AC3521" s="131"/>
      <c r="AD3521" s="131"/>
      <c r="AE3521" s="131"/>
      <c r="AF3521" s="131"/>
      <c r="AG3521" s="131"/>
      <c r="AH3521" s="43">
        <v>0</v>
      </c>
    </row>
    <row r="3522" spans="1:34">
      <c r="A3522" s="52">
        <v>0</v>
      </c>
      <c r="D3522" s="62">
        <v>2027</v>
      </c>
      <c r="E3522" s="62">
        <v>2</v>
      </c>
      <c r="F3522" s="62">
        <v>2027</v>
      </c>
      <c r="G3522" s="62">
        <v>2027</v>
      </c>
      <c r="H3522" s="131"/>
      <c r="I3522" s="131"/>
      <c r="J3522" s="131"/>
      <c r="K3522" s="131"/>
      <c r="L3522" s="131"/>
      <c r="M3522" s="131"/>
      <c r="N3522" s="131"/>
      <c r="O3522" s="131"/>
      <c r="P3522" s="131"/>
      <c r="Q3522" s="131"/>
      <c r="R3522" s="131"/>
      <c r="S3522" s="131"/>
      <c r="T3522" s="131"/>
      <c r="U3522" s="131"/>
      <c r="V3522" s="131"/>
      <c r="W3522" s="131"/>
      <c r="X3522" s="131"/>
      <c r="Y3522" s="131"/>
      <c r="Z3522" s="131"/>
      <c r="AA3522" s="131"/>
      <c r="AB3522" s="131"/>
      <c r="AC3522" s="131"/>
      <c r="AD3522" s="131"/>
      <c r="AE3522" s="131"/>
      <c r="AF3522" s="131"/>
      <c r="AG3522" s="131"/>
      <c r="AH3522" s="43">
        <v>0</v>
      </c>
    </row>
    <row r="3523" spans="1:34">
      <c r="A3523" s="52">
        <v>0</v>
      </c>
      <c r="D3523" s="62">
        <v>2027</v>
      </c>
      <c r="E3523" s="62">
        <v>3</v>
      </c>
      <c r="F3523" s="62">
        <v>2027</v>
      </c>
      <c r="G3523" s="62">
        <v>2027</v>
      </c>
      <c r="H3523" s="131"/>
      <c r="I3523" s="131"/>
      <c r="J3523" s="131"/>
      <c r="K3523" s="131"/>
      <c r="L3523" s="131"/>
      <c r="M3523" s="131"/>
      <c r="N3523" s="131"/>
      <c r="O3523" s="131"/>
      <c r="P3523" s="131"/>
      <c r="Q3523" s="131"/>
      <c r="R3523" s="131"/>
      <c r="S3523" s="131"/>
      <c r="T3523" s="131"/>
      <c r="U3523" s="131"/>
      <c r="V3523" s="131"/>
      <c r="W3523" s="131"/>
      <c r="X3523" s="131"/>
      <c r="Y3523" s="131"/>
      <c r="Z3523" s="131"/>
      <c r="AA3523" s="131"/>
      <c r="AB3523" s="131"/>
      <c r="AC3523" s="131"/>
      <c r="AD3523" s="131"/>
      <c r="AE3523" s="131"/>
      <c r="AF3523" s="131"/>
      <c r="AG3523" s="131"/>
      <c r="AH3523" s="43">
        <v>0</v>
      </c>
    </row>
    <row r="3524" spans="1:34">
      <c r="A3524" s="52">
        <v>0</v>
      </c>
      <c r="D3524" s="62">
        <v>2027</v>
      </c>
      <c r="E3524" s="62">
        <v>4</v>
      </c>
      <c r="F3524" s="62">
        <v>2027</v>
      </c>
      <c r="G3524" s="62">
        <v>2027</v>
      </c>
      <c r="H3524" s="131"/>
      <c r="I3524" s="131"/>
      <c r="J3524" s="131"/>
      <c r="K3524" s="131"/>
      <c r="L3524" s="131"/>
      <c r="M3524" s="131"/>
      <c r="N3524" s="131"/>
      <c r="O3524" s="131"/>
      <c r="P3524" s="131"/>
      <c r="Q3524" s="131"/>
      <c r="R3524" s="131"/>
      <c r="S3524" s="131"/>
      <c r="T3524" s="131"/>
      <c r="U3524" s="131"/>
      <c r="V3524" s="131"/>
      <c r="W3524" s="131"/>
      <c r="X3524" s="131"/>
      <c r="Y3524" s="131"/>
      <c r="Z3524" s="131"/>
      <c r="AA3524" s="131"/>
      <c r="AB3524" s="131"/>
      <c r="AC3524" s="131"/>
      <c r="AD3524" s="131"/>
      <c r="AE3524" s="131"/>
      <c r="AF3524" s="131"/>
      <c r="AG3524" s="131"/>
      <c r="AH3524" s="43">
        <v>0</v>
      </c>
    </row>
    <row r="3525" spans="1:34">
      <c r="A3525" s="52">
        <v>0</v>
      </c>
      <c r="D3525" s="62">
        <v>2027</v>
      </c>
      <c r="E3525" s="62">
        <v>5</v>
      </c>
      <c r="F3525" s="62">
        <v>2027</v>
      </c>
      <c r="G3525" s="62">
        <v>2028</v>
      </c>
      <c r="H3525" s="131"/>
      <c r="I3525" s="131"/>
      <c r="J3525" s="131"/>
      <c r="K3525" s="131"/>
      <c r="L3525" s="131"/>
      <c r="M3525" s="131"/>
      <c r="N3525" s="131"/>
      <c r="O3525" s="131"/>
      <c r="P3525" s="131"/>
      <c r="Q3525" s="131"/>
      <c r="R3525" s="131"/>
      <c r="S3525" s="131"/>
      <c r="T3525" s="131"/>
      <c r="U3525" s="131"/>
      <c r="V3525" s="131"/>
      <c r="W3525" s="131"/>
      <c r="X3525" s="131"/>
      <c r="Y3525" s="131"/>
      <c r="Z3525" s="131"/>
      <c r="AA3525" s="131"/>
      <c r="AB3525" s="131"/>
      <c r="AC3525" s="131"/>
      <c r="AD3525" s="131"/>
      <c r="AE3525" s="131"/>
      <c r="AF3525" s="131"/>
      <c r="AG3525" s="131"/>
      <c r="AH3525" s="43">
        <v>0</v>
      </c>
    </row>
    <row r="3526" spans="1:34">
      <c r="A3526" s="52">
        <v>0</v>
      </c>
      <c r="D3526" s="62">
        <v>2027</v>
      </c>
      <c r="E3526" s="62">
        <v>6</v>
      </c>
      <c r="F3526" s="62">
        <v>2027</v>
      </c>
      <c r="G3526" s="62">
        <v>2028</v>
      </c>
      <c r="H3526" s="131"/>
      <c r="I3526" s="131"/>
      <c r="J3526" s="131"/>
      <c r="K3526" s="131"/>
      <c r="L3526" s="131"/>
      <c r="M3526" s="131"/>
      <c r="N3526" s="131"/>
      <c r="O3526" s="131"/>
      <c r="P3526" s="131"/>
      <c r="Q3526" s="131"/>
      <c r="R3526" s="131"/>
      <c r="S3526" s="131"/>
      <c r="T3526" s="131"/>
      <c r="U3526" s="131"/>
      <c r="V3526" s="131"/>
      <c r="W3526" s="131"/>
      <c r="X3526" s="131"/>
      <c r="Y3526" s="131"/>
      <c r="Z3526" s="131"/>
      <c r="AA3526" s="131"/>
      <c r="AB3526" s="131"/>
      <c r="AC3526" s="131"/>
      <c r="AD3526" s="131"/>
      <c r="AE3526" s="131"/>
      <c r="AF3526" s="131"/>
      <c r="AG3526" s="131"/>
      <c r="AH3526" s="43">
        <v>0</v>
      </c>
    </row>
    <row r="3527" spans="1:34">
      <c r="A3527" s="52">
        <v>0</v>
      </c>
      <c r="D3527" s="62">
        <v>2027</v>
      </c>
      <c r="E3527" s="62">
        <v>7</v>
      </c>
      <c r="F3527" s="62">
        <v>2028</v>
      </c>
      <c r="G3527" s="62">
        <v>2028</v>
      </c>
      <c r="H3527" s="131"/>
      <c r="I3527" s="131"/>
      <c r="J3527" s="131"/>
      <c r="K3527" s="131"/>
      <c r="L3527" s="131"/>
      <c r="M3527" s="131"/>
      <c r="N3527" s="131"/>
      <c r="O3527" s="131"/>
      <c r="P3527" s="131"/>
      <c r="Q3527" s="131"/>
      <c r="R3527" s="131"/>
      <c r="S3527" s="131"/>
      <c r="T3527" s="131"/>
      <c r="U3527" s="131"/>
      <c r="V3527" s="131"/>
      <c r="W3527" s="131"/>
      <c r="X3527" s="131"/>
      <c r="Y3527" s="131"/>
      <c r="Z3527" s="131"/>
      <c r="AA3527" s="131"/>
      <c r="AB3527" s="131"/>
      <c r="AC3527" s="131"/>
      <c r="AD3527" s="131"/>
      <c r="AE3527" s="131"/>
      <c r="AF3527" s="131"/>
      <c r="AG3527" s="131"/>
      <c r="AH3527" s="43">
        <v>0</v>
      </c>
    </row>
    <row r="3528" spans="1:34">
      <c r="A3528" s="52">
        <v>0</v>
      </c>
      <c r="D3528" s="62">
        <v>2027</v>
      </c>
      <c r="E3528" s="62">
        <v>8</v>
      </c>
      <c r="F3528" s="62">
        <v>2028</v>
      </c>
      <c r="G3528" s="62">
        <v>2028</v>
      </c>
      <c r="H3528" s="131"/>
      <c r="I3528" s="131"/>
      <c r="J3528" s="131"/>
      <c r="K3528" s="131"/>
      <c r="L3528" s="131"/>
      <c r="M3528" s="131"/>
      <c r="N3528" s="131"/>
      <c r="O3528" s="131"/>
      <c r="P3528" s="131"/>
      <c r="Q3528" s="131"/>
      <c r="R3528" s="131"/>
      <c r="S3528" s="131"/>
      <c r="T3528" s="131"/>
      <c r="U3528" s="131"/>
      <c r="V3528" s="131"/>
      <c r="W3528" s="131"/>
      <c r="X3528" s="131"/>
      <c r="Y3528" s="131"/>
      <c r="Z3528" s="131"/>
      <c r="AA3528" s="131"/>
      <c r="AB3528" s="131"/>
      <c r="AC3528" s="131"/>
      <c r="AD3528" s="131"/>
      <c r="AE3528" s="131"/>
      <c r="AF3528" s="131"/>
      <c r="AG3528" s="131"/>
      <c r="AH3528" s="43">
        <v>0</v>
      </c>
    </row>
    <row r="3529" spans="1:34">
      <c r="A3529" s="52">
        <v>0</v>
      </c>
      <c r="D3529" s="62">
        <v>2027</v>
      </c>
      <c r="E3529" s="62">
        <v>9</v>
      </c>
      <c r="F3529" s="62">
        <v>2028</v>
      </c>
      <c r="G3529" s="62">
        <v>2028</v>
      </c>
      <c r="H3529" s="131"/>
      <c r="I3529" s="131"/>
      <c r="J3529" s="131"/>
      <c r="K3529" s="131"/>
      <c r="L3529" s="131"/>
      <c r="M3529" s="131"/>
      <c r="N3529" s="131"/>
      <c r="O3529" s="131"/>
      <c r="P3529" s="131"/>
      <c r="Q3529" s="131"/>
      <c r="R3529" s="131"/>
      <c r="S3529" s="131"/>
      <c r="T3529" s="131"/>
      <c r="U3529" s="131"/>
      <c r="V3529" s="131"/>
      <c r="W3529" s="131"/>
      <c r="X3529" s="131"/>
      <c r="Y3529" s="131"/>
      <c r="Z3529" s="131"/>
      <c r="AA3529" s="131"/>
      <c r="AB3529" s="131"/>
      <c r="AC3529" s="131"/>
      <c r="AD3529" s="131"/>
      <c r="AE3529" s="131"/>
      <c r="AF3529" s="131"/>
      <c r="AG3529" s="131"/>
      <c r="AH3529" s="43">
        <v>0</v>
      </c>
    </row>
    <row r="3530" spans="1:34">
      <c r="A3530" s="52">
        <v>0</v>
      </c>
      <c r="D3530" s="62">
        <v>2027</v>
      </c>
      <c r="E3530" s="62">
        <v>10</v>
      </c>
      <c r="F3530" s="62">
        <v>2028</v>
      </c>
      <c r="G3530" s="62">
        <v>2028</v>
      </c>
      <c r="H3530" s="131"/>
      <c r="I3530" s="131"/>
      <c r="J3530" s="131"/>
      <c r="K3530" s="131"/>
      <c r="L3530" s="131"/>
      <c r="M3530" s="131"/>
      <c r="N3530" s="131"/>
      <c r="O3530" s="131"/>
      <c r="P3530" s="131"/>
      <c r="Q3530" s="131"/>
      <c r="R3530" s="131"/>
      <c r="S3530" s="131"/>
      <c r="T3530" s="131"/>
      <c r="U3530" s="131"/>
      <c r="V3530" s="131"/>
      <c r="W3530" s="131"/>
      <c r="X3530" s="131"/>
      <c r="Y3530" s="131"/>
      <c r="Z3530" s="131"/>
      <c r="AA3530" s="131"/>
      <c r="AB3530" s="131"/>
      <c r="AC3530" s="131"/>
      <c r="AD3530" s="131"/>
      <c r="AE3530" s="131"/>
      <c r="AF3530" s="131"/>
      <c r="AG3530" s="131"/>
      <c r="AH3530" s="43">
        <v>0</v>
      </c>
    </row>
    <row r="3531" spans="1:34">
      <c r="A3531" s="52">
        <v>0</v>
      </c>
      <c r="D3531" s="62">
        <v>2027</v>
      </c>
      <c r="E3531" s="62">
        <v>11</v>
      </c>
      <c r="F3531" s="62">
        <v>2028</v>
      </c>
      <c r="G3531" s="62">
        <v>2028</v>
      </c>
      <c r="H3531" s="131"/>
      <c r="I3531" s="131"/>
      <c r="J3531" s="131"/>
      <c r="K3531" s="131"/>
      <c r="L3531" s="131"/>
      <c r="M3531" s="131"/>
      <c r="N3531" s="131"/>
      <c r="O3531" s="131"/>
      <c r="P3531" s="131"/>
      <c r="Q3531" s="131"/>
      <c r="R3531" s="131"/>
      <c r="S3531" s="131"/>
      <c r="T3531" s="131"/>
      <c r="U3531" s="131"/>
      <c r="V3531" s="131"/>
      <c r="W3531" s="131"/>
      <c r="X3531" s="131"/>
      <c r="Y3531" s="131"/>
      <c r="Z3531" s="131"/>
      <c r="AA3531" s="131"/>
      <c r="AB3531" s="131"/>
      <c r="AC3531" s="131"/>
      <c r="AD3531" s="131"/>
      <c r="AE3531" s="131"/>
      <c r="AF3531" s="131"/>
      <c r="AG3531" s="131"/>
      <c r="AH3531" s="43">
        <v>0</v>
      </c>
    </row>
    <row r="3532" spans="1:34">
      <c r="A3532" s="52">
        <v>0</v>
      </c>
      <c r="D3532" s="62">
        <v>2027</v>
      </c>
      <c r="E3532" s="62">
        <v>12</v>
      </c>
      <c r="F3532" s="62">
        <v>2028</v>
      </c>
      <c r="G3532" s="62">
        <v>2028</v>
      </c>
      <c r="H3532" s="131"/>
      <c r="I3532" s="131"/>
      <c r="J3532" s="131"/>
      <c r="K3532" s="131"/>
      <c r="L3532" s="131"/>
      <c r="M3532" s="131"/>
      <c r="N3532" s="131"/>
      <c r="O3532" s="131"/>
      <c r="P3532" s="131"/>
      <c r="Q3532" s="131"/>
      <c r="R3532" s="131"/>
      <c r="S3532" s="131"/>
      <c r="T3532" s="131"/>
      <c r="U3532" s="131"/>
      <c r="V3532" s="131"/>
      <c r="W3532" s="131"/>
      <c r="X3532" s="131"/>
      <c r="Y3532" s="131"/>
      <c r="Z3532" s="131"/>
      <c r="AA3532" s="131"/>
      <c r="AB3532" s="131"/>
      <c r="AC3532" s="131"/>
      <c r="AD3532" s="131"/>
      <c r="AE3532" s="131"/>
      <c r="AF3532" s="131"/>
      <c r="AG3532" s="131"/>
      <c r="AH3532" s="43">
        <v>0</v>
      </c>
    </row>
    <row r="3533" spans="1:34">
      <c r="A3533" s="52">
        <v>0</v>
      </c>
      <c r="D3533" s="62">
        <v>2028</v>
      </c>
      <c r="E3533" s="62">
        <v>1</v>
      </c>
      <c r="F3533" s="62">
        <v>2028</v>
      </c>
      <c r="G3533" s="62">
        <v>2028</v>
      </c>
      <c r="H3533" s="131"/>
      <c r="I3533" s="131"/>
      <c r="J3533" s="131"/>
      <c r="K3533" s="131"/>
      <c r="L3533" s="131"/>
      <c r="M3533" s="131"/>
      <c r="N3533" s="131"/>
      <c r="O3533" s="131"/>
      <c r="P3533" s="131"/>
      <c r="Q3533" s="131"/>
      <c r="R3533" s="131"/>
      <c r="S3533" s="131"/>
      <c r="T3533" s="131"/>
      <c r="U3533" s="131"/>
      <c r="V3533" s="131"/>
      <c r="W3533" s="131"/>
      <c r="X3533" s="131"/>
      <c r="Y3533" s="131"/>
      <c r="Z3533" s="131"/>
      <c r="AA3533" s="131"/>
      <c r="AB3533" s="131"/>
      <c r="AC3533" s="131"/>
      <c r="AD3533" s="131"/>
      <c r="AE3533" s="131"/>
      <c r="AF3533" s="131"/>
      <c r="AG3533" s="131"/>
      <c r="AH3533" s="43">
        <v>0</v>
      </c>
    </row>
    <row r="3534" spans="1:34">
      <c r="A3534" s="52">
        <v>0</v>
      </c>
      <c r="D3534" s="62">
        <v>2028</v>
      </c>
      <c r="E3534" s="62">
        <v>2</v>
      </c>
      <c r="F3534" s="62">
        <v>2028</v>
      </c>
      <c r="G3534" s="62">
        <v>2028</v>
      </c>
      <c r="H3534" s="131"/>
      <c r="I3534" s="131"/>
      <c r="J3534" s="131"/>
      <c r="K3534" s="131"/>
      <c r="L3534" s="131"/>
      <c r="M3534" s="131"/>
      <c r="N3534" s="131"/>
      <c r="O3534" s="131"/>
      <c r="P3534" s="131"/>
      <c r="Q3534" s="131"/>
      <c r="R3534" s="131"/>
      <c r="S3534" s="131"/>
      <c r="T3534" s="131"/>
      <c r="U3534" s="131"/>
      <c r="V3534" s="131"/>
      <c r="W3534" s="131"/>
      <c r="X3534" s="131"/>
      <c r="Y3534" s="131"/>
      <c r="Z3534" s="131"/>
      <c r="AA3534" s="131"/>
      <c r="AB3534" s="131"/>
      <c r="AC3534" s="131"/>
      <c r="AD3534" s="131"/>
      <c r="AE3534" s="131"/>
      <c r="AF3534" s="131"/>
      <c r="AG3534" s="131"/>
      <c r="AH3534" s="43">
        <v>0</v>
      </c>
    </row>
    <row r="3535" spans="1:34">
      <c r="A3535" s="52">
        <v>0</v>
      </c>
      <c r="D3535" s="62">
        <v>2028</v>
      </c>
      <c r="E3535" s="62">
        <v>3</v>
      </c>
      <c r="F3535" s="62">
        <v>2028</v>
      </c>
      <c r="G3535" s="62">
        <v>2028</v>
      </c>
      <c r="H3535" s="131"/>
      <c r="I3535" s="131"/>
      <c r="J3535" s="131"/>
      <c r="K3535" s="131"/>
      <c r="L3535" s="131"/>
      <c r="M3535" s="131"/>
      <c r="N3535" s="131"/>
      <c r="O3535" s="131"/>
      <c r="P3535" s="131"/>
      <c r="Q3535" s="131"/>
      <c r="R3535" s="131"/>
      <c r="S3535" s="131"/>
      <c r="T3535" s="131"/>
      <c r="U3535" s="131"/>
      <c r="V3535" s="131"/>
      <c r="W3535" s="131"/>
      <c r="X3535" s="131"/>
      <c r="Y3535" s="131"/>
      <c r="Z3535" s="131"/>
      <c r="AA3535" s="131"/>
      <c r="AB3535" s="131"/>
      <c r="AC3535" s="131"/>
      <c r="AD3535" s="131"/>
      <c r="AE3535" s="131"/>
      <c r="AF3535" s="131"/>
      <c r="AG3535" s="131"/>
      <c r="AH3535" s="43">
        <v>0</v>
      </c>
    </row>
    <row r="3536" spans="1:34">
      <c r="A3536" s="52">
        <v>0</v>
      </c>
      <c r="D3536" s="62">
        <v>2028</v>
      </c>
      <c r="E3536" s="62">
        <v>4</v>
      </c>
      <c r="F3536" s="62">
        <v>2028</v>
      </c>
      <c r="G3536" s="62">
        <v>2028</v>
      </c>
      <c r="H3536" s="131"/>
      <c r="I3536" s="131"/>
      <c r="J3536" s="131"/>
      <c r="K3536" s="131"/>
      <c r="L3536" s="131"/>
      <c r="M3536" s="131"/>
      <c r="N3536" s="131"/>
      <c r="O3536" s="131"/>
      <c r="P3536" s="131"/>
      <c r="Q3536" s="131"/>
      <c r="R3536" s="131"/>
      <c r="S3536" s="131"/>
      <c r="T3536" s="131"/>
      <c r="U3536" s="131"/>
      <c r="V3536" s="131"/>
      <c r="W3536" s="131"/>
      <c r="X3536" s="131"/>
      <c r="Y3536" s="131"/>
      <c r="Z3536" s="131"/>
      <c r="AA3536" s="131"/>
      <c r="AB3536" s="131"/>
      <c r="AC3536" s="131"/>
      <c r="AD3536" s="131"/>
      <c r="AE3536" s="131"/>
      <c r="AF3536" s="131"/>
      <c r="AG3536" s="131"/>
      <c r="AH3536" s="43">
        <v>0</v>
      </c>
    </row>
    <row r="3537" spans="1:34">
      <c r="A3537" s="52">
        <v>0</v>
      </c>
      <c r="D3537" s="62">
        <v>2028</v>
      </c>
      <c r="E3537" s="62">
        <v>5</v>
      </c>
      <c r="F3537" s="62">
        <v>2028</v>
      </c>
      <c r="G3537" s="62">
        <v>2029</v>
      </c>
      <c r="H3537" s="131"/>
      <c r="I3537" s="131"/>
      <c r="J3537" s="131"/>
      <c r="K3537" s="131"/>
      <c r="L3537" s="131"/>
      <c r="M3537" s="131"/>
      <c r="N3537" s="131"/>
      <c r="O3537" s="131"/>
      <c r="P3537" s="131"/>
      <c r="Q3537" s="131"/>
      <c r="R3537" s="131"/>
      <c r="S3537" s="131"/>
      <c r="T3537" s="131"/>
      <c r="U3537" s="131"/>
      <c r="V3537" s="131"/>
      <c r="W3537" s="131"/>
      <c r="X3537" s="131"/>
      <c r="Y3537" s="131"/>
      <c r="Z3537" s="131"/>
      <c r="AA3537" s="131"/>
      <c r="AB3537" s="131"/>
      <c r="AC3537" s="131"/>
      <c r="AD3537" s="131"/>
      <c r="AE3537" s="131"/>
      <c r="AF3537" s="131"/>
      <c r="AG3537" s="131"/>
      <c r="AH3537" s="43">
        <v>0</v>
      </c>
    </row>
    <row r="3538" spans="1:34">
      <c r="A3538" s="52">
        <v>0</v>
      </c>
      <c r="D3538" s="62">
        <v>2028</v>
      </c>
      <c r="E3538" s="62">
        <v>6</v>
      </c>
      <c r="F3538" s="62">
        <v>2028</v>
      </c>
      <c r="G3538" s="62">
        <v>2029</v>
      </c>
      <c r="H3538" s="131"/>
      <c r="I3538" s="131"/>
      <c r="J3538" s="131"/>
      <c r="K3538" s="131"/>
      <c r="L3538" s="131"/>
      <c r="M3538" s="131"/>
      <c r="N3538" s="131"/>
      <c r="O3538" s="131"/>
      <c r="P3538" s="131"/>
      <c r="Q3538" s="131"/>
      <c r="R3538" s="131"/>
      <c r="S3538" s="131"/>
      <c r="T3538" s="131"/>
      <c r="U3538" s="131"/>
      <c r="V3538" s="131"/>
      <c r="W3538" s="131"/>
      <c r="X3538" s="131"/>
      <c r="Y3538" s="131"/>
      <c r="Z3538" s="131"/>
      <c r="AA3538" s="131"/>
      <c r="AB3538" s="131"/>
      <c r="AC3538" s="131"/>
      <c r="AD3538" s="131"/>
      <c r="AE3538" s="131"/>
      <c r="AF3538" s="131"/>
      <c r="AG3538" s="131"/>
      <c r="AH3538" s="43">
        <v>0</v>
      </c>
    </row>
    <row r="3539" spans="1:34">
      <c r="A3539" s="52">
        <v>0</v>
      </c>
      <c r="D3539" s="62">
        <v>2028</v>
      </c>
      <c r="E3539" s="62">
        <v>7</v>
      </c>
      <c r="F3539" s="62">
        <v>2029</v>
      </c>
      <c r="G3539" s="62">
        <v>2029</v>
      </c>
      <c r="H3539" s="131"/>
      <c r="I3539" s="131"/>
      <c r="J3539" s="131"/>
      <c r="K3539" s="131"/>
      <c r="L3539" s="131"/>
      <c r="M3539" s="131"/>
      <c r="N3539" s="131"/>
      <c r="O3539" s="131"/>
      <c r="P3539" s="131"/>
      <c r="Q3539" s="131"/>
      <c r="R3539" s="131"/>
      <c r="S3539" s="131"/>
      <c r="T3539" s="131"/>
      <c r="U3539" s="131"/>
      <c r="V3539" s="131"/>
      <c r="W3539" s="131"/>
      <c r="X3539" s="131"/>
      <c r="Y3539" s="131"/>
      <c r="Z3539" s="131"/>
      <c r="AA3539" s="131"/>
      <c r="AB3539" s="131"/>
      <c r="AC3539" s="131"/>
      <c r="AD3539" s="131"/>
      <c r="AE3539" s="131"/>
      <c r="AF3539" s="131"/>
      <c r="AG3539" s="131"/>
      <c r="AH3539" s="43">
        <v>0</v>
      </c>
    </row>
    <row r="3540" spans="1:34">
      <c r="A3540" s="52">
        <v>0</v>
      </c>
      <c r="D3540" s="62">
        <v>2028</v>
      </c>
      <c r="E3540" s="62">
        <v>8</v>
      </c>
      <c r="F3540" s="62">
        <v>2029</v>
      </c>
      <c r="G3540" s="62">
        <v>2029</v>
      </c>
      <c r="H3540" s="131"/>
      <c r="I3540" s="131"/>
      <c r="J3540" s="131"/>
      <c r="K3540" s="131"/>
      <c r="L3540" s="131"/>
      <c r="M3540" s="131"/>
      <c r="N3540" s="131"/>
      <c r="O3540" s="131"/>
      <c r="P3540" s="131"/>
      <c r="Q3540" s="131"/>
      <c r="R3540" s="131"/>
      <c r="S3540" s="131"/>
      <c r="T3540" s="131"/>
      <c r="U3540" s="131"/>
      <c r="V3540" s="131"/>
      <c r="W3540" s="131"/>
      <c r="X3540" s="131"/>
      <c r="Y3540" s="131"/>
      <c r="Z3540" s="131"/>
      <c r="AA3540" s="131"/>
      <c r="AB3540" s="131"/>
      <c r="AC3540" s="131"/>
      <c r="AD3540" s="131"/>
      <c r="AE3540" s="131"/>
      <c r="AF3540" s="131"/>
      <c r="AG3540" s="131"/>
      <c r="AH3540" s="43">
        <v>0</v>
      </c>
    </row>
    <row r="3541" spans="1:34">
      <c r="A3541" s="52">
        <v>0</v>
      </c>
      <c r="D3541" s="62">
        <v>2028</v>
      </c>
      <c r="E3541" s="62">
        <v>9</v>
      </c>
      <c r="F3541" s="62">
        <v>2029</v>
      </c>
      <c r="G3541" s="62">
        <v>2029</v>
      </c>
      <c r="H3541" s="131"/>
      <c r="I3541" s="131"/>
      <c r="J3541" s="131"/>
      <c r="K3541" s="131"/>
      <c r="L3541" s="131"/>
      <c r="M3541" s="131"/>
      <c r="N3541" s="131"/>
      <c r="O3541" s="131"/>
      <c r="P3541" s="131"/>
      <c r="Q3541" s="131"/>
      <c r="R3541" s="131"/>
      <c r="S3541" s="131"/>
      <c r="T3541" s="131"/>
      <c r="U3541" s="131"/>
      <c r="V3541" s="131"/>
      <c r="W3541" s="131"/>
      <c r="X3541" s="131"/>
      <c r="Y3541" s="131"/>
      <c r="Z3541" s="131"/>
      <c r="AA3541" s="131"/>
      <c r="AB3541" s="131"/>
      <c r="AC3541" s="131"/>
      <c r="AD3541" s="131"/>
      <c r="AE3541" s="131"/>
      <c r="AF3541" s="131"/>
      <c r="AG3541" s="131"/>
      <c r="AH3541" s="43">
        <v>0</v>
      </c>
    </row>
    <row r="3542" spans="1:34">
      <c r="A3542" s="52">
        <v>0</v>
      </c>
      <c r="D3542" s="62">
        <v>2028</v>
      </c>
      <c r="E3542" s="62">
        <v>10</v>
      </c>
      <c r="F3542" s="62">
        <v>2029</v>
      </c>
      <c r="G3542" s="62">
        <v>2029</v>
      </c>
      <c r="H3542" s="131"/>
      <c r="I3542" s="131"/>
      <c r="J3542" s="131"/>
      <c r="K3542" s="131"/>
      <c r="L3542" s="131"/>
      <c r="M3542" s="131"/>
      <c r="N3542" s="131"/>
      <c r="O3542" s="131"/>
      <c r="P3542" s="131"/>
      <c r="Q3542" s="131"/>
      <c r="R3542" s="131"/>
      <c r="S3542" s="131"/>
      <c r="T3542" s="131"/>
      <c r="U3542" s="131"/>
      <c r="V3542" s="131"/>
      <c r="W3542" s="131"/>
      <c r="X3542" s="131"/>
      <c r="Y3542" s="131"/>
      <c r="Z3542" s="131"/>
      <c r="AA3542" s="131"/>
      <c r="AB3542" s="131"/>
      <c r="AC3542" s="131"/>
      <c r="AD3542" s="131"/>
      <c r="AE3542" s="131"/>
      <c r="AF3542" s="131"/>
      <c r="AG3542" s="131"/>
      <c r="AH3542" s="43">
        <v>0</v>
      </c>
    </row>
    <row r="3543" spans="1:34">
      <c r="A3543" s="52">
        <v>0</v>
      </c>
      <c r="D3543" s="62">
        <v>2028</v>
      </c>
      <c r="E3543" s="62">
        <v>11</v>
      </c>
      <c r="F3543" s="62">
        <v>2029</v>
      </c>
      <c r="G3543" s="62">
        <v>2029</v>
      </c>
      <c r="H3543" s="131"/>
      <c r="I3543" s="131"/>
      <c r="J3543" s="131"/>
      <c r="K3543" s="131"/>
      <c r="L3543" s="131"/>
      <c r="M3543" s="131"/>
      <c r="N3543" s="131"/>
      <c r="O3543" s="131"/>
      <c r="P3543" s="131"/>
      <c r="Q3543" s="131"/>
      <c r="R3543" s="131"/>
      <c r="S3543" s="131"/>
      <c r="T3543" s="131"/>
      <c r="U3543" s="131"/>
      <c r="V3543" s="131"/>
      <c r="W3543" s="131"/>
      <c r="X3543" s="131"/>
      <c r="Y3543" s="131"/>
      <c r="Z3543" s="131"/>
      <c r="AA3543" s="131"/>
      <c r="AB3543" s="131"/>
      <c r="AC3543" s="131"/>
      <c r="AD3543" s="131"/>
      <c r="AE3543" s="131"/>
      <c r="AF3543" s="131"/>
      <c r="AG3543" s="131"/>
      <c r="AH3543" s="43">
        <v>0</v>
      </c>
    </row>
    <row r="3544" spans="1:34">
      <c r="A3544" s="52">
        <v>0</v>
      </c>
      <c r="D3544" s="62">
        <v>2028</v>
      </c>
      <c r="E3544" s="62">
        <v>12</v>
      </c>
      <c r="F3544" s="62">
        <v>2029</v>
      </c>
      <c r="G3544" s="62">
        <v>2029</v>
      </c>
      <c r="H3544" s="131"/>
      <c r="I3544" s="131"/>
      <c r="J3544" s="131"/>
      <c r="K3544" s="131"/>
      <c r="L3544" s="131"/>
      <c r="M3544" s="131"/>
      <c r="N3544" s="131"/>
      <c r="O3544" s="131"/>
      <c r="P3544" s="131"/>
      <c r="Q3544" s="131"/>
      <c r="R3544" s="131"/>
      <c r="S3544" s="131"/>
      <c r="T3544" s="131"/>
      <c r="U3544" s="131"/>
      <c r="V3544" s="131"/>
      <c r="W3544" s="131"/>
      <c r="X3544" s="131"/>
      <c r="Y3544" s="131"/>
      <c r="Z3544" s="131"/>
      <c r="AA3544" s="131"/>
      <c r="AB3544" s="131"/>
      <c r="AC3544" s="131"/>
      <c r="AD3544" s="131"/>
      <c r="AE3544" s="131"/>
      <c r="AF3544" s="131"/>
      <c r="AG3544" s="131"/>
      <c r="AH3544" s="43">
        <v>0</v>
      </c>
    </row>
    <row r="3545" spans="1:34">
      <c r="A3545" s="52">
        <v>0</v>
      </c>
      <c r="D3545" s="62">
        <v>2029</v>
      </c>
      <c r="E3545" s="62">
        <v>1</v>
      </c>
      <c r="F3545" s="62">
        <v>2029</v>
      </c>
      <c r="G3545" s="62">
        <v>2029</v>
      </c>
      <c r="H3545" s="131"/>
      <c r="I3545" s="131"/>
      <c r="J3545" s="131"/>
      <c r="K3545" s="131"/>
      <c r="L3545" s="131"/>
      <c r="M3545" s="131"/>
      <c r="N3545" s="131"/>
      <c r="O3545" s="131"/>
      <c r="P3545" s="131"/>
      <c r="Q3545" s="131"/>
      <c r="R3545" s="131"/>
      <c r="S3545" s="131"/>
      <c r="T3545" s="131"/>
      <c r="U3545" s="131"/>
      <c r="V3545" s="131"/>
      <c r="W3545" s="131"/>
      <c r="X3545" s="131"/>
      <c r="Y3545" s="131"/>
      <c r="Z3545" s="131"/>
      <c r="AA3545" s="131"/>
      <c r="AB3545" s="131"/>
      <c r="AC3545" s="131"/>
      <c r="AD3545" s="131"/>
      <c r="AE3545" s="131"/>
      <c r="AF3545" s="131"/>
      <c r="AG3545" s="131"/>
      <c r="AH3545" s="43">
        <v>0</v>
      </c>
    </row>
    <row r="3546" spans="1:34">
      <c r="A3546" s="52">
        <v>0</v>
      </c>
      <c r="D3546" s="62">
        <v>2029</v>
      </c>
      <c r="E3546" s="62">
        <v>2</v>
      </c>
      <c r="F3546" s="62">
        <v>2029</v>
      </c>
      <c r="G3546" s="62">
        <v>2029</v>
      </c>
      <c r="H3546" s="131"/>
      <c r="I3546" s="131"/>
      <c r="J3546" s="131"/>
      <c r="K3546" s="131"/>
      <c r="L3546" s="131"/>
      <c r="M3546" s="131"/>
      <c r="N3546" s="131"/>
      <c r="O3546" s="131"/>
      <c r="P3546" s="131"/>
      <c r="Q3546" s="131"/>
      <c r="R3546" s="131"/>
      <c r="S3546" s="131"/>
      <c r="T3546" s="131"/>
      <c r="U3546" s="131"/>
      <c r="V3546" s="131"/>
      <c r="W3546" s="131"/>
      <c r="X3546" s="131"/>
      <c r="Y3546" s="131"/>
      <c r="Z3546" s="131"/>
      <c r="AA3546" s="131"/>
      <c r="AB3546" s="131"/>
      <c r="AC3546" s="131"/>
      <c r="AD3546" s="131"/>
      <c r="AE3546" s="131"/>
      <c r="AF3546" s="131"/>
      <c r="AG3546" s="131"/>
      <c r="AH3546" s="43">
        <v>0</v>
      </c>
    </row>
    <row r="3547" spans="1:34">
      <c r="A3547" s="52">
        <v>0</v>
      </c>
      <c r="D3547" s="62">
        <v>2029</v>
      </c>
      <c r="E3547" s="62">
        <v>3</v>
      </c>
      <c r="F3547" s="62">
        <v>2029</v>
      </c>
      <c r="G3547" s="62">
        <v>2029</v>
      </c>
      <c r="H3547" s="131"/>
      <c r="I3547" s="131"/>
      <c r="J3547" s="131"/>
      <c r="K3547" s="131"/>
      <c r="L3547" s="131"/>
      <c r="M3547" s="131"/>
      <c r="N3547" s="131"/>
      <c r="O3547" s="131"/>
      <c r="P3547" s="131"/>
      <c r="Q3547" s="131"/>
      <c r="R3547" s="131"/>
      <c r="S3547" s="131"/>
      <c r="T3547" s="131"/>
      <c r="U3547" s="131"/>
      <c r="V3547" s="131"/>
      <c r="W3547" s="131"/>
      <c r="X3547" s="131"/>
      <c r="Y3547" s="131"/>
      <c r="Z3547" s="131"/>
      <c r="AA3547" s="131"/>
      <c r="AB3547" s="131"/>
      <c r="AC3547" s="131"/>
      <c r="AD3547" s="131"/>
      <c r="AE3547" s="131"/>
      <c r="AF3547" s="131"/>
      <c r="AG3547" s="131"/>
      <c r="AH3547" s="43">
        <v>0</v>
      </c>
    </row>
    <row r="3548" spans="1:34">
      <c r="A3548" s="52">
        <v>0</v>
      </c>
      <c r="D3548" s="62">
        <v>2029</v>
      </c>
      <c r="E3548" s="62">
        <v>4</v>
      </c>
      <c r="F3548" s="62">
        <v>2029</v>
      </c>
      <c r="G3548" s="62">
        <v>2029</v>
      </c>
      <c r="H3548" s="131"/>
      <c r="I3548" s="131"/>
      <c r="J3548" s="131"/>
      <c r="K3548" s="131"/>
      <c r="L3548" s="131"/>
      <c r="M3548" s="131"/>
      <c r="N3548" s="131"/>
      <c r="O3548" s="131"/>
      <c r="P3548" s="131"/>
      <c r="Q3548" s="131"/>
      <c r="R3548" s="131"/>
      <c r="S3548" s="131"/>
      <c r="T3548" s="131"/>
      <c r="U3548" s="131"/>
      <c r="V3548" s="131"/>
      <c r="W3548" s="131"/>
      <c r="X3548" s="131"/>
      <c r="Y3548" s="131"/>
      <c r="Z3548" s="131"/>
      <c r="AA3548" s="131"/>
      <c r="AB3548" s="131"/>
      <c r="AC3548" s="131"/>
      <c r="AD3548" s="131"/>
      <c r="AE3548" s="131"/>
      <c r="AF3548" s="131"/>
      <c r="AG3548" s="131"/>
      <c r="AH3548" s="43">
        <v>0</v>
      </c>
    </row>
    <row r="3549" spans="1:34">
      <c r="A3549" s="52">
        <v>0</v>
      </c>
      <c r="D3549" s="62">
        <v>2029</v>
      </c>
      <c r="E3549" s="62">
        <v>5</v>
      </c>
      <c r="F3549" s="62">
        <v>2029</v>
      </c>
      <c r="G3549" s="62">
        <v>2030</v>
      </c>
      <c r="H3549" s="131"/>
      <c r="I3549" s="131"/>
      <c r="J3549" s="131"/>
      <c r="K3549" s="131"/>
      <c r="L3549" s="131"/>
      <c r="M3549" s="131"/>
      <c r="N3549" s="131"/>
      <c r="O3549" s="131"/>
      <c r="P3549" s="131"/>
      <c r="Q3549" s="131"/>
      <c r="R3549" s="131"/>
      <c r="S3549" s="131"/>
      <c r="T3549" s="131"/>
      <c r="U3549" s="131"/>
      <c r="V3549" s="131"/>
      <c r="W3549" s="131"/>
      <c r="X3549" s="131"/>
      <c r="Y3549" s="131"/>
      <c r="Z3549" s="131"/>
      <c r="AA3549" s="131"/>
      <c r="AB3549" s="131"/>
      <c r="AC3549" s="131"/>
      <c r="AD3549" s="131"/>
      <c r="AE3549" s="131"/>
      <c r="AF3549" s="131"/>
      <c r="AG3549" s="131"/>
      <c r="AH3549" s="43">
        <v>0</v>
      </c>
    </row>
    <row r="3550" spans="1:34">
      <c r="A3550" s="52">
        <v>0</v>
      </c>
      <c r="D3550" s="62">
        <v>2029</v>
      </c>
      <c r="E3550" s="62">
        <v>6</v>
      </c>
      <c r="F3550" s="62">
        <v>2029</v>
      </c>
      <c r="G3550" s="62">
        <v>2030</v>
      </c>
      <c r="H3550" s="131"/>
      <c r="I3550" s="131"/>
      <c r="J3550" s="131"/>
      <c r="K3550" s="131"/>
      <c r="L3550" s="131"/>
      <c r="M3550" s="131"/>
      <c r="N3550" s="131"/>
      <c r="O3550" s="131"/>
      <c r="P3550" s="131"/>
      <c r="Q3550" s="131"/>
      <c r="R3550" s="131"/>
      <c r="S3550" s="131"/>
      <c r="T3550" s="131"/>
      <c r="U3550" s="131"/>
      <c r="V3550" s="131"/>
      <c r="W3550" s="131"/>
      <c r="X3550" s="131"/>
      <c r="Y3550" s="131"/>
      <c r="Z3550" s="131"/>
      <c r="AA3550" s="131"/>
      <c r="AB3550" s="131"/>
      <c r="AC3550" s="131"/>
      <c r="AD3550" s="131"/>
      <c r="AE3550" s="131"/>
      <c r="AF3550" s="131"/>
      <c r="AG3550" s="131"/>
      <c r="AH3550" s="43">
        <v>0</v>
      </c>
    </row>
    <row r="3551" spans="1:34">
      <c r="A3551" s="52">
        <v>0</v>
      </c>
      <c r="D3551" s="62">
        <v>2029</v>
      </c>
      <c r="E3551" s="62">
        <v>7</v>
      </c>
      <c r="F3551" s="62">
        <v>2030</v>
      </c>
      <c r="G3551" s="62">
        <v>2030</v>
      </c>
      <c r="H3551" s="131"/>
      <c r="I3551" s="131"/>
      <c r="J3551" s="131"/>
      <c r="K3551" s="131"/>
      <c r="L3551" s="131"/>
      <c r="M3551" s="131"/>
      <c r="N3551" s="131"/>
      <c r="O3551" s="131"/>
      <c r="P3551" s="131"/>
      <c r="Q3551" s="131"/>
      <c r="R3551" s="131"/>
      <c r="S3551" s="131"/>
      <c r="T3551" s="131"/>
      <c r="U3551" s="131"/>
      <c r="V3551" s="131"/>
      <c r="W3551" s="131"/>
      <c r="X3551" s="131"/>
      <c r="Y3551" s="131"/>
      <c r="Z3551" s="131"/>
      <c r="AA3551" s="131"/>
      <c r="AB3551" s="131"/>
      <c r="AC3551" s="131"/>
      <c r="AD3551" s="131"/>
      <c r="AE3551" s="131"/>
      <c r="AF3551" s="131"/>
      <c r="AG3551" s="131"/>
      <c r="AH3551" s="43">
        <v>0</v>
      </c>
    </row>
    <row r="3552" spans="1:34">
      <c r="A3552" s="52">
        <v>0</v>
      </c>
      <c r="D3552" s="62">
        <v>2029</v>
      </c>
      <c r="E3552" s="62">
        <v>8</v>
      </c>
      <c r="F3552" s="62">
        <v>2030</v>
      </c>
      <c r="G3552" s="62">
        <v>2030</v>
      </c>
      <c r="H3552" s="131"/>
      <c r="I3552" s="131"/>
      <c r="J3552" s="131"/>
      <c r="K3552" s="131"/>
      <c r="L3552" s="131"/>
      <c r="M3552" s="131"/>
      <c r="N3552" s="131"/>
      <c r="O3552" s="131"/>
      <c r="P3552" s="131"/>
      <c r="Q3552" s="131"/>
      <c r="R3552" s="131"/>
      <c r="S3552" s="131"/>
      <c r="T3552" s="131"/>
      <c r="U3552" s="131"/>
      <c r="V3552" s="131"/>
      <c r="W3552" s="131"/>
      <c r="X3552" s="131"/>
      <c r="Y3552" s="131"/>
      <c r="Z3552" s="131"/>
      <c r="AA3552" s="131"/>
      <c r="AB3552" s="131"/>
      <c r="AC3552" s="131"/>
      <c r="AD3552" s="131"/>
      <c r="AE3552" s="131"/>
      <c r="AF3552" s="131"/>
      <c r="AG3552" s="131"/>
      <c r="AH3552" s="43">
        <v>0</v>
      </c>
    </row>
    <row r="3553" spans="1:34">
      <c r="A3553" s="52">
        <v>0</v>
      </c>
      <c r="D3553" s="62">
        <v>2029</v>
      </c>
      <c r="E3553" s="62">
        <v>9</v>
      </c>
      <c r="F3553" s="62">
        <v>2030</v>
      </c>
      <c r="G3553" s="62">
        <v>2030</v>
      </c>
      <c r="H3553" s="131"/>
      <c r="I3553" s="131"/>
      <c r="J3553" s="131"/>
      <c r="K3553" s="131"/>
      <c r="L3553" s="131"/>
      <c r="M3553" s="131"/>
      <c r="N3553" s="131"/>
      <c r="O3553" s="131"/>
      <c r="P3553" s="131"/>
      <c r="Q3553" s="131"/>
      <c r="R3553" s="131"/>
      <c r="S3553" s="131"/>
      <c r="T3553" s="131"/>
      <c r="U3553" s="131"/>
      <c r="V3553" s="131"/>
      <c r="W3553" s="131"/>
      <c r="X3553" s="131"/>
      <c r="Y3553" s="131"/>
      <c r="Z3553" s="131"/>
      <c r="AA3553" s="131"/>
      <c r="AB3553" s="131"/>
      <c r="AC3553" s="131"/>
      <c r="AD3553" s="131"/>
      <c r="AE3553" s="131"/>
      <c r="AF3553" s="131"/>
      <c r="AG3553" s="131"/>
      <c r="AH3553" s="43">
        <v>0</v>
      </c>
    </row>
    <row r="3554" spans="1:34">
      <c r="A3554" s="52">
        <v>0</v>
      </c>
      <c r="D3554" s="62">
        <v>2029</v>
      </c>
      <c r="E3554" s="62">
        <v>10</v>
      </c>
      <c r="F3554" s="62">
        <v>2030</v>
      </c>
      <c r="G3554" s="62">
        <v>2030</v>
      </c>
      <c r="H3554" s="131"/>
      <c r="I3554" s="131"/>
      <c r="J3554" s="131"/>
      <c r="K3554" s="131"/>
      <c r="L3554" s="131"/>
      <c r="M3554" s="131"/>
      <c r="N3554" s="131"/>
      <c r="O3554" s="131"/>
      <c r="P3554" s="131"/>
      <c r="Q3554" s="131"/>
      <c r="R3554" s="131"/>
      <c r="S3554" s="131"/>
      <c r="T3554" s="131"/>
      <c r="U3554" s="131"/>
      <c r="V3554" s="131"/>
      <c r="W3554" s="131"/>
      <c r="X3554" s="131"/>
      <c r="Y3554" s="131"/>
      <c r="Z3554" s="131"/>
      <c r="AA3554" s="131"/>
      <c r="AB3554" s="131"/>
      <c r="AC3554" s="131"/>
      <c r="AD3554" s="131"/>
      <c r="AE3554" s="131"/>
      <c r="AF3554" s="131"/>
      <c r="AG3554" s="131"/>
      <c r="AH3554" s="43">
        <v>0</v>
      </c>
    </row>
    <row r="3555" spans="1:34">
      <c r="A3555" s="52">
        <v>0</v>
      </c>
      <c r="D3555" s="62">
        <v>2029</v>
      </c>
      <c r="E3555" s="62">
        <v>11</v>
      </c>
      <c r="F3555" s="62">
        <v>2030</v>
      </c>
      <c r="G3555" s="62">
        <v>2030</v>
      </c>
      <c r="H3555" s="131"/>
      <c r="I3555" s="131"/>
      <c r="J3555" s="131"/>
      <c r="K3555" s="131"/>
      <c r="L3555" s="131"/>
      <c r="M3555" s="131"/>
      <c r="N3555" s="131"/>
      <c r="O3555" s="131"/>
      <c r="P3555" s="131"/>
      <c r="Q3555" s="131"/>
      <c r="R3555" s="131"/>
      <c r="S3555" s="131"/>
      <c r="T3555" s="131"/>
      <c r="U3555" s="131"/>
      <c r="V3555" s="131"/>
      <c r="W3555" s="131"/>
      <c r="X3555" s="131"/>
      <c r="Y3555" s="131"/>
      <c r="Z3555" s="131"/>
      <c r="AA3555" s="131"/>
      <c r="AB3555" s="131"/>
      <c r="AC3555" s="131"/>
      <c r="AD3555" s="131"/>
      <c r="AE3555" s="131"/>
      <c r="AF3555" s="131"/>
      <c r="AG3555" s="131"/>
      <c r="AH3555" s="43">
        <v>0</v>
      </c>
    </row>
    <row r="3556" spans="1:34">
      <c r="A3556" s="52">
        <v>0</v>
      </c>
      <c r="D3556" s="62">
        <v>2029</v>
      </c>
      <c r="E3556" s="62">
        <v>12</v>
      </c>
      <c r="F3556" s="62">
        <v>2030</v>
      </c>
      <c r="G3556" s="62">
        <v>2030</v>
      </c>
      <c r="H3556" s="131"/>
      <c r="I3556" s="131"/>
      <c r="J3556" s="131"/>
      <c r="K3556" s="131"/>
      <c r="L3556" s="131"/>
      <c r="M3556" s="131"/>
      <c r="N3556" s="131"/>
      <c r="O3556" s="131"/>
      <c r="P3556" s="131"/>
      <c r="Q3556" s="131"/>
      <c r="R3556" s="131"/>
      <c r="S3556" s="131"/>
      <c r="T3556" s="131"/>
      <c r="U3556" s="131"/>
      <c r="V3556" s="131"/>
      <c r="W3556" s="131"/>
      <c r="X3556" s="131"/>
      <c r="Y3556" s="131"/>
      <c r="Z3556" s="131"/>
      <c r="AA3556" s="131"/>
      <c r="AB3556" s="131"/>
      <c r="AC3556" s="131"/>
      <c r="AD3556" s="131"/>
      <c r="AE3556" s="131"/>
      <c r="AF3556" s="131"/>
      <c r="AG3556" s="131"/>
      <c r="AH3556" s="43">
        <v>0</v>
      </c>
    </row>
    <row r="3557" spans="1:34">
      <c r="A3557" s="52">
        <v>0</v>
      </c>
      <c r="D3557" s="62">
        <v>2030</v>
      </c>
      <c r="E3557" s="62">
        <v>1</v>
      </c>
      <c r="F3557" s="62">
        <v>2030</v>
      </c>
      <c r="G3557" s="62">
        <v>2030</v>
      </c>
      <c r="H3557" s="131"/>
      <c r="I3557" s="131"/>
      <c r="J3557" s="131"/>
      <c r="K3557" s="131"/>
      <c r="L3557" s="131"/>
      <c r="M3557" s="131"/>
      <c r="N3557" s="131"/>
      <c r="O3557" s="131"/>
      <c r="P3557" s="131"/>
      <c r="Q3557" s="131"/>
      <c r="R3557" s="131"/>
      <c r="S3557" s="131"/>
      <c r="T3557" s="131"/>
      <c r="U3557" s="131"/>
      <c r="V3557" s="131"/>
      <c r="W3557" s="131"/>
      <c r="X3557" s="131"/>
      <c r="Y3557" s="131"/>
      <c r="Z3557" s="131"/>
      <c r="AA3557" s="131"/>
      <c r="AB3557" s="131"/>
      <c r="AC3557" s="131"/>
      <c r="AD3557" s="131"/>
      <c r="AE3557" s="131"/>
      <c r="AF3557" s="131"/>
      <c r="AG3557" s="131"/>
      <c r="AH3557" s="43">
        <v>0</v>
      </c>
    </row>
    <row r="3558" spans="1:34">
      <c r="A3558" s="52">
        <v>0</v>
      </c>
      <c r="D3558" s="62">
        <v>2030</v>
      </c>
      <c r="E3558" s="62">
        <v>2</v>
      </c>
      <c r="F3558" s="62">
        <v>2030</v>
      </c>
      <c r="G3558" s="62">
        <v>2030</v>
      </c>
      <c r="H3558" s="131"/>
      <c r="I3558" s="131"/>
      <c r="J3558" s="131"/>
      <c r="K3558" s="131"/>
      <c r="L3558" s="131"/>
      <c r="M3558" s="131"/>
      <c r="N3558" s="131"/>
      <c r="O3558" s="131"/>
      <c r="P3558" s="131"/>
      <c r="Q3558" s="131"/>
      <c r="R3558" s="131"/>
      <c r="S3558" s="131"/>
      <c r="T3558" s="131"/>
      <c r="U3558" s="131"/>
      <c r="V3558" s="131"/>
      <c r="W3558" s="131"/>
      <c r="X3558" s="131"/>
      <c r="Y3558" s="131"/>
      <c r="Z3558" s="131"/>
      <c r="AA3558" s="131"/>
      <c r="AB3558" s="131"/>
      <c r="AC3558" s="131"/>
      <c r="AD3558" s="131"/>
      <c r="AE3558" s="131"/>
      <c r="AF3558" s="131"/>
      <c r="AG3558" s="131"/>
      <c r="AH3558" s="43">
        <v>0</v>
      </c>
    </row>
    <row r="3559" spans="1:34">
      <c r="A3559" s="52">
        <v>0</v>
      </c>
      <c r="D3559" s="62">
        <v>2030</v>
      </c>
      <c r="E3559" s="62">
        <v>3</v>
      </c>
      <c r="F3559" s="62">
        <v>2030</v>
      </c>
      <c r="G3559" s="62">
        <v>2030</v>
      </c>
      <c r="H3559" s="131"/>
      <c r="I3559" s="131"/>
      <c r="J3559" s="131"/>
      <c r="K3559" s="131"/>
      <c r="L3559" s="131"/>
      <c r="M3559" s="131"/>
      <c r="N3559" s="131"/>
      <c r="O3559" s="131"/>
      <c r="P3559" s="131"/>
      <c r="Q3559" s="131"/>
      <c r="R3559" s="131"/>
      <c r="S3559" s="131"/>
      <c r="T3559" s="131"/>
      <c r="U3559" s="131"/>
      <c r="V3559" s="131"/>
      <c r="W3559" s="131"/>
      <c r="X3559" s="131"/>
      <c r="Y3559" s="131"/>
      <c r="Z3559" s="131"/>
      <c r="AA3559" s="131"/>
      <c r="AB3559" s="131"/>
      <c r="AC3559" s="131"/>
      <c r="AD3559" s="131"/>
      <c r="AE3559" s="131"/>
      <c r="AF3559" s="131"/>
      <c r="AG3559" s="131"/>
      <c r="AH3559" s="43">
        <v>0</v>
      </c>
    </row>
    <row r="3560" spans="1:34">
      <c r="A3560" s="52">
        <v>0</v>
      </c>
      <c r="D3560" s="62">
        <v>2030</v>
      </c>
      <c r="E3560" s="62">
        <v>4</v>
      </c>
      <c r="F3560" s="62">
        <v>2030</v>
      </c>
      <c r="G3560" s="62">
        <v>2030</v>
      </c>
      <c r="H3560" s="131"/>
      <c r="I3560" s="131"/>
      <c r="J3560" s="131"/>
      <c r="K3560" s="131"/>
      <c r="L3560" s="131"/>
      <c r="M3560" s="131"/>
      <c r="N3560" s="131"/>
      <c r="O3560" s="131"/>
      <c r="P3560" s="131"/>
      <c r="Q3560" s="131"/>
      <c r="R3560" s="131"/>
      <c r="S3560" s="131"/>
      <c r="T3560" s="131"/>
      <c r="U3560" s="131"/>
      <c r="V3560" s="131"/>
      <c r="W3560" s="131"/>
      <c r="X3560" s="131"/>
      <c r="Y3560" s="131"/>
      <c r="Z3560" s="131"/>
      <c r="AA3560" s="131"/>
      <c r="AB3560" s="131"/>
      <c r="AC3560" s="131"/>
      <c r="AD3560" s="131"/>
      <c r="AE3560" s="131"/>
      <c r="AF3560" s="131"/>
      <c r="AG3560" s="131"/>
      <c r="AH3560" s="43">
        <v>0</v>
      </c>
    </row>
    <row r="3561" spans="1:34">
      <c r="A3561" s="52">
        <v>0</v>
      </c>
      <c r="D3561" s="62">
        <v>2030</v>
      </c>
      <c r="E3561" s="62">
        <v>5</v>
      </c>
      <c r="F3561" s="62">
        <v>2030</v>
      </c>
      <c r="G3561" s="62">
        <v>2031</v>
      </c>
      <c r="H3561" s="131"/>
      <c r="I3561" s="131"/>
      <c r="J3561" s="131"/>
      <c r="K3561" s="131"/>
      <c r="L3561" s="131"/>
      <c r="M3561" s="131"/>
      <c r="N3561" s="131"/>
      <c r="O3561" s="131"/>
      <c r="P3561" s="131"/>
      <c r="Q3561" s="131"/>
      <c r="R3561" s="131"/>
      <c r="S3561" s="131"/>
      <c r="T3561" s="131"/>
      <c r="U3561" s="131"/>
      <c r="V3561" s="131"/>
      <c r="W3561" s="131"/>
      <c r="X3561" s="131"/>
      <c r="Y3561" s="131"/>
      <c r="Z3561" s="131"/>
      <c r="AA3561" s="131"/>
      <c r="AB3561" s="131"/>
      <c r="AC3561" s="131"/>
      <c r="AD3561" s="131"/>
      <c r="AE3561" s="131"/>
      <c r="AF3561" s="131"/>
      <c r="AG3561" s="131"/>
      <c r="AH3561" s="43">
        <v>0</v>
      </c>
    </row>
    <row r="3562" spans="1:34">
      <c r="A3562" s="52">
        <v>0</v>
      </c>
      <c r="D3562" s="62">
        <v>2030</v>
      </c>
      <c r="E3562" s="62">
        <v>6</v>
      </c>
      <c r="F3562" s="62">
        <v>2030</v>
      </c>
      <c r="G3562" s="62">
        <v>2031</v>
      </c>
      <c r="H3562" s="131"/>
      <c r="I3562" s="131"/>
      <c r="J3562" s="131"/>
      <c r="K3562" s="131"/>
      <c r="L3562" s="131"/>
      <c r="M3562" s="131"/>
      <c r="N3562" s="131"/>
      <c r="O3562" s="131"/>
      <c r="P3562" s="131"/>
      <c r="Q3562" s="131"/>
      <c r="R3562" s="131"/>
      <c r="S3562" s="131"/>
      <c r="T3562" s="131"/>
      <c r="U3562" s="131"/>
      <c r="V3562" s="131"/>
      <c r="W3562" s="131"/>
      <c r="X3562" s="131"/>
      <c r="Y3562" s="131"/>
      <c r="Z3562" s="131"/>
      <c r="AA3562" s="131"/>
      <c r="AB3562" s="131"/>
      <c r="AC3562" s="131"/>
      <c r="AD3562" s="131"/>
      <c r="AE3562" s="131"/>
      <c r="AF3562" s="131"/>
      <c r="AG3562" s="131"/>
      <c r="AH3562" s="43">
        <v>0</v>
      </c>
    </row>
    <row r="3563" spans="1:34">
      <c r="A3563" s="52">
        <v>0</v>
      </c>
      <c r="D3563" s="62">
        <v>2030</v>
      </c>
      <c r="E3563" s="62">
        <v>7</v>
      </c>
      <c r="F3563" s="62">
        <v>2031</v>
      </c>
      <c r="G3563" s="62">
        <v>2031</v>
      </c>
      <c r="H3563" s="131"/>
      <c r="I3563" s="131"/>
      <c r="J3563" s="131"/>
      <c r="K3563" s="131"/>
      <c r="L3563" s="131"/>
      <c r="M3563" s="131"/>
      <c r="N3563" s="131"/>
      <c r="O3563" s="131"/>
      <c r="P3563" s="131"/>
      <c r="Q3563" s="131"/>
      <c r="R3563" s="131"/>
      <c r="S3563" s="131"/>
      <c r="T3563" s="131"/>
      <c r="U3563" s="131"/>
      <c r="V3563" s="131"/>
      <c r="W3563" s="131"/>
      <c r="X3563" s="131"/>
      <c r="Y3563" s="131"/>
      <c r="Z3563" s="131"/>
      <c r="AA3563" s="131"/>
      <c r="AB3563" s="131"/>
      <c r="AC3563" s="131"/>
      <c r="AD3563" s="131"/>
      <c r="AE3563" s="131"/>
      <c r="AF3563" s="131"/>
      <c r="AG3563" s="131"/>
      <c r="AH3563" s="43">
        <v>0</v>
      </c>
    </row>
    <row r="3564" spans="1:34">
      <c r="A3564" s="52">
        <v>0</v>
      </c>
      <c r="D3564" s="62">
        <v>2030</v>
      </c>
      <c r="E3564" s="62">
        <v>8</v>
      </c>
      <c r="F3564" s="62">
        <v>2031</v>
      </c>
      <c r="G3564" s="62">
        <v>2031</v>
      </c>
      <c r="H3564" s="131"/>
      <c r="I3564" s="131"/>
      <c r="J3564" s="131"/>
      <c r="K3564" s="131"/>
      <c r="L3564" s="131"/>
      <c r="M3564" s="131"/>
      <c r="N3564" s="131"/>
      <c r="O3564" s="131"/>
      <c r="P3564" s="131"/>
      <c r="Q3564" s="131"/>
      <c r="R3564" s="131"/>
      <c r="S3564" s="131"/>
      <c r="T3564" s="131"/>
      <c r="U3564" s="131"/>
      <c r="V3564" s="131"/>
      <c r="W3564" s="131"/>
      <c r="X3564" s="131"/>
      <c r="Y3564" s="131"/>
      <c r="Z3564" s="131"/>
      <c r="AA3564" s="131"/>
      <c r="AB3564" s="131"/>
      <c r="AC3564" s="131"/>
      <c r="AD3564" s="131"/>
      <c r="AE3564" s="131"/>
      <c r="AF3564" s="131"/>
      <c r="AG3564" s="131"/>
      <c r="AH3564" s="43">
        <v>0</v>
      </c>
    </row>
    <row r="3565" spans="1:34">
      <c r="A3565" s="52">
        <v>0</v>
      </c>
      <c r="D3565" s="62">
        <v>2030</v>
      </c>
      <c r="E3565" s="62">
        <v>9</v>
      </c>
      <c r="F3565" s="62">
        <v>2031</v>
      </c>
      <c r="G3565" s="62">
        <v>2031</v>
      </c>
      <c r="H3565" s="131"/>
      <c r="I3565" s="131"/>
      <c r="J3565" s="131"/>
      <c r="K3565" s="131"/>
      <c r="L3565" s="131"/>
      <c r="M3565" s="131"/>
      <c r="N3565" s="131"/>
      <c r="O3565" s="131"/>
      <c r="P3565" s="131"/>
      <c r="Q3565" s="131"/>
      <c r="R3565" s="131"/>
      <c r="S3565" s="131"/>
      <c r="T3565" s="131"/>
      <c r="U3565" s="131"/>
      <c r="V3565" s="131"/>
      <c r="W3565" s="131"/>
      <c r="X3565" s="131"/>
      <c r="Y3565" s="131"/>
      <c r="Z3565" s="131"/>
      <c r="AA3565" s="131"/>
      <c r="AB3565" s="131"/>
      <c r="AC3565" s="131"/>
      <c r="AD3565" s="131"/>
      <c r="AE3565" s="131"/>
      <c r="AF3565" s="131"/>
      <c r="AG3565" s="131"/>
      <c r="AH3565" s="43">
        <v>0</v>
      </c>
    </row>
    <row r="3566" spans="1:34">
      <c r="A3566" s="52">
        <v>0</v>
      </c>
      <c r="D3566" s="62">
        <v>2030</v>
      </c>
      <c r="E3566" s="62">
        <v>10</v>
      </c>
      <c r="F3566" s="62">
        <v>2031</v>
      </c>
      <c r="G3566" s="62">
        <v>2031</v>
      </c>
      <c r="H3566" s="131"/>
      <c r="I3566" s="131"/>
      <c r="J3566" s="131"/>
      <c r="K3566" s="131"/>
      <c r="L3566" s="131"/>
      <c r="M3566" s="131"/>
      <c r="N3566" s="131"/>
      <c r="O3566" s="131"/>
      <c r="P3566" s="131"/>
      <c r="Q3566" s="131"/>
      <c r="R3566" s="131"/>
      <c r="S3566" s="131"/>
      <c r="T3566" s="131"/>
      <c r="U3566" s="131"/>
      <c r="V3566" s="131"/>
      <c r="W3566" s="131"/>
      <c r="X3566" s="131"/>
      <c r="Y3566" s="131"/>
      <c r="Z3566" s="131"/>
      <c r="AA3566" s="131"/>
      <c r="AB3566" s="131"/>
      <c r="AC3566" s="131"/>
      <c r="AD3566" s="131"/>
      <c r="AE3566" s="131"/>
      <c r="AF3566" s="131"/>
      <c r="AG3566" s="131"/>
      <c r="AH3566" s="43">
        <v>0</v>
      </c>
    </row>
    <row r="3567" spans="1:34">
      <c r="A3567" s="52">
        <v>0</v>
      </c>
      <c r="D3567" s="62">
        <v>2030</v>
      </c>
      <c r="E3567" s="62">
        <v>11</v>
      </c>
      <c r="F3567" s="62">
        <v>2031</v>
      </c>
      <c r="G3567" s="62">
        <v>2031</v>
      </c>
      <c r="H3567" s="131"/>
      <c r="I3567" s="131"/>
      <c r="J3567" s="131"/>
      <c r="K3567" s="131"/>
      <c r="L3567" s="131"/>
      <c r="M3567" s="131"/>
      <c r="N3567" s="131"/>
      <c r="O3567" s="131"/>
      <c r="P3567" s="131"/>
      <c r="Q3567" s="131"/>
      <c r="R3567" s="131"/>
      <c r="S3567" s="131"/>
      <c r="T3567" s="131"/>
      <c r="U3567" s="131"/>
      <c r="V3567" s="131"/>
      <c r="W3567" s="131"/>
      <c r="X3567" s="131"/>
      <c r="Y3567" s="131"/>
      <c r="Z3567" s="131"/>
      <c r="AA3567" s="131"/>
      <c r="AB3567" s="131"/>
      <c r="AC3567" s="131"/>
      <c r="AD3567" s="131"/>
      <c r="AE3567" s="131"/>
      <c r="AF3567" s="131"/>
      <c r="AG3567" s="131"/>
      <c r="AH3567" s="43">
        <v>0</v>
      </c>
    </row>
    <row r="3568" spans="1:34">
      <c r="A3568" s="52">
        <v>0</v>
      </c>
      <c r="D3568" s="62">
        <v>2030</v>
      </c>
      <c r="E3568" s="62">
        <v>12</v>
      </c>
      <c r="F3568" s="62">
        <v>2031</v>
      </c>
      <c r="G3568" s="62">
        <v>2031</v>
      </c>
      <c r="H3568" s="131"/>
      <c r="I3568" s="131"/>
      <c r="J3568" s="131"/>
      <c r="K3568" s="131"/>
      <c r="L3568" s="131"/>
      <c r="M3568" s="131"/>
      <c r="N3568" s="131"/>
      <c r="O3568" s="131"/>
      <c r="P3568" s="131"/>
      <c r="Q3568" s="131"/>
      <c r="R3568" s="131"/>
      <c r="S3568" s="131"/>
      <c r="T3568" s="131"/>
      <c r="U3568" s="131"/>
      <c r="V3568" s="131"/>
      <c r="W3568" s="131"/>
      <c r="X3568" s="131"/>
      <c r="Y3568" s="131"/>
      <c r="Z3568" s="131"/>
      <c r="AA3568" s="131"/>
      <c r="AB3568" s="131"/>
      <c r="AC3568" s="131"/>
      <c r="AD3568" s="131"/>
      <c r="AE3568" s="131"/>
      <c r="AF3568" s="131"/>
      <c r="AG3568" s="131"/>
      <c r="AH3568" s="43">
        <v>0</v>
      </c>
    </row>
    <row r="3572" spans="1:34" ht="15.75">
      <c r="D3572" s="54" t="s">
        <v>88</v>
      </c>
    </row>
    <row r="3573" spans="1:34" ht="15.75">
      <c r="D3573" s="60" t="s">
        <v>45</v>
      </c>
      <c r="E3573" s="60" t="s">
        <v>46</v>
      </c>
      <c r="F3573" s="60" t="s">
        <v>157</v>
      </c>
      <c r="G3573" s="60" t="s">
        <v>47</v>
      </c>
      <c r="H3573" s="61" t="s">
        <v>48</v>
      </c>
      <c r="I3573" s="61" t="s">
        <v>49</v>
      </c>
      <c r="J3573" s="61" t="s">
        <v>50</v>
      </c>
      <c r="K3573" s="61" t="s">
        <v>51</v>
      </c>
      <c r="L3573" s="61" t="s">
        <v>52</v>
      </c>
      <c r="M3573" s="61" t="s">
        <v>53</v>
      </c>
      <c r="N3573" s="61" t="s">
        <v>54</v>
      </c>
      <c r="O3573" s="61" t="s">
        <v>55</v>
      </c>
      <c r="P3573" s="61" t="s">
        <v>56</v>
      </c>
      <c r="Q3573" s="61" t="s">
        <v>57</v>
      </c>
      <c r="R3573" s="61" t="s">
        <v>58</v>
      </c>
      <c r="S3573" s="61" t="s">
        <v>59</v>
      </c>
      <c r="T3573" s="61" t="s">
        <v>60</v>
      </c>
      <c r="U3573" s="61" t="s">
        <v>61</v>
      </c>
      <c r="V3573" s="61" t="s">
        <v>62</v>
      </c>
      <c r="W3573" s="61" t="s">
        <v>63</v>
      </c>
      <c r="X3573" s="61" t="s">
        <v>64</v>
      </c>
      <c r="Y3573" s="61" t="s">
        <v>65</v>
      </c>
      <c r="Z3573" s="61" t="s">
        <v>66</v>
      </c>
      <c r="AA3573" s="61" t="s">
        <v>67</v>
      </c>
      <c r="AB3573" s="61" t="s">
        <v>68</v>
      </c>
      <c r="AC3573" s="61" t="s">
        <v>69</v>
      </c>
      <c r="AD3573" s="61" t="s">
        <v>70</v>
      </c>
      <c r="AE3573" s="61" t="s">
        <v>71</v>
      </c>
      <c r="AF3573" s="61" t="s">
        <v>72</v>
      </c>
      <c r="AG3573" s="61" t="s">
        <v>73</v>
      </c>
      <c r="AH3573" s="61" t="s">
        <v>74</v>
      </c>
    </row>
    <row r="3574" spans="1:34">
      <c r="A3574" s="52">
        <v>0</v>
      </c>
      <c r="D3574" s="62">
        <v>1989</v>
      </c>
      <c r="E3574" s="62">
        <v>1</v>
      </c>
      <c r="F3574" s="62">
        <v>1989</v>
      </c>
      <c r="G3574" s="62">
        <v>1989</v>
      </c>
      <c r="H3574" s="167">
        <v>0</v>
      </c>
      <c r="I3574" s="167">
        <v>0</v>
      </c>
      <c r="J3574" s="167">
        <v>500</v>
      </c>
      <c r="K3574" s="167">
        <v>500</v>
      </c>
      <c r="L3574" s="167">
        <v>1418</v>
      </c>
      <c r="M3574" s="167">
        <v>20</v>
      </c>
      <c r="N3574" s="167">
        <v>0</v>
      </c>
      <c r="O3574" s="167">
        <v>12</v>
      </c>
      <c r="P3574" s="167">
        <v>0</v>
      </c>
      <c r="Q3574" s="167">
        <v>408</v>
      </c>
      <c r="R3574" s="167">
        <v>0</v>
      </c>
      <c r="S3574" s="167">
        <v>500</v>
      </c>
      <c r="T3574" s="167">
        <v>300</v>
      </c>
      <c r="U3574" s="167">
        <v>0</v>
      </c>
      <c r="V3574" s="167">
        <v>1376.6</v>
      </c>
      <c r="W3574" s="167">
        <v>0</v>
      </c>
      <c r="X3574" s="167">
        <v>1860</v>
      </c>
      <c r="Y3574" s="167">
        <v>0</v>
      </c>
      <c r="Z3574" s="167">
        <v>0</v>
      </c>
      <c r="AA3574" s="167">
        <v>450</v>
      </c>
      <c r="AB3574" s="167">
        <v>0</v>
      </c>
      <c r="AC3574" s="167">
        <v>10</v>
      </c>
      <c r="AD3574" s="167">
        <v>200</v>
      </c>
      <c r="AE3574" s="167">
        <v>0</v>
      </c>
      <c r="AF3574" s="167">
        <v>623</v>
      </c>
      <c r="AG3574" s="167">
        <v>45</v>
      </c>
      <c r="AH3574" s="43">
        <v>8222.6</v>
      </c>
    </row>
    <row r="3575" spans="1:34">
      <c r="A3575" s="52">
        <v>0</v>
      </c>
      <c r="D3575" s="62">
        <v>1989</v>
      </c>
      <c r="E3575" s="62">
        <v>2</v>
      </c>
      <c r="F3575" s="62">
        <v>1989</v>
      </c>
      <c r="G3575" s="62">
        <v>1989</v>
      </c>
      <c r="H3575" s="167">
        <v>0</v>
      </c>
      <c r="I3575" s="167">
        <v>0</v>
      </c>
      <c r="J3575" s="167">
        <v>500</v>
      </c>
      <c r="K3575" s="167">
        <v>500</v>
      </c>
      <c r="L3575" s="167">
        <v>1282.9000000000001</v>
      </c>
      <c r="M3575" s="167">
        <v>0</v>
      </c>
      <c r="N3575" s="167">
        <v>0</v>
      </c>
      <c r="O3575" s="167">
        <v>11</v>
      </c>
      <c r="P3575" s="167">
        <v>0</v>
      </c>
      <c r="Q3575" s="167">
        <v>460</v>
      </c>
      <c r="R3575" s="167">
        <v>0</v>
      </c>
      <c r="S3575" s="167">
        <v>500</v>
      </c>
      <c r="T3575" s="167">
        <v>500</v>
      </c>
      <c r="U3575" s="167">
        <v>0</v>
      </c>
      <c r="V3575" s="167">
        <v>1922.2</v>
      </c>
      <c r="W3575" s="167">
        <v>0</v>
      </c>
      <c r="X3575" s="167">
        <v>1730</v>
      </c>
      <c r="Y3575" s="167">
        <v>0</v>
      </c>
      <c r="Z3575" s="167">
        <v>0</v>
      </c>
      <c r="AA3575" s="167">
        <v>450</v>
      </c>
      <c r="AB3575" s="167">
        <v>0</v>
      </c>
      <c r="AC3575" s="167">
        <v>10</v>
      </c>
      <c r="AD3575" s="167">
        <v>300</v>
      </c>
      <c r="AE3575" s="167">
        <v>0</v>
      </c>
      <c r="AF3575" s="167">
        <v>621</v>
      </c>
      <c r="AG3575" s="167">
        <v>45</v>
      </c>
      <c r="AH3575" s="43">
        <v>8832.1</v>
      </c>
    </row>
    <row r="3576" spans="1:34">
      <c r="A3576" s="52">
        <v>0</v>
      </c>
      <c r="D3576" s="62">
        <v>1989</v>
      </c>
      <c r="E3576" s="62">
        <v>3</v>
      </c>
      <c r="F3576" s="62">
        <v>1989</v>
      </c>
      <c r="G3576" s="62">
        <v>1989</v>
      </c>
      <c r="H3576" s="167">
        <v>1303.4000000000001</v>
      </c>
      <c r="I3576" s="167">
        <v>0</v>
      </c>
      <c r="J3576" s="167">
        <v>500</v>
      </c>
      <c r="K3576" s="167">
        <v>500</v>
      </c>
      <c r="L3576" s="167">
        <v>1655</v>
      </c>
      <c r="M3576" s="167">
        <v>36.5</v>
      </c>
      <c r="N3576" s="167">
        <v>0</v>
      </c>
      <c r="O3576" s="167">
        <v>8</v>
      </c>
      <c r="P3576" s="167">
        <v>749.5</v>
      </c>
      <c r="Q3576" s="167">
        <v>513</v>
      </c>
      <c r="R3576" s="167">
        <v>0</v>
      </c>
      <c r="S3576" s="167">
        <v>544</v>
      </c>
      <c r="T3576" s="167">
        <v>500</v>
      </c>
      <c r="U3576" s="167">
        <v>7492.1</v>
      </c>
      <c r="V3576" s="167">
        <v>4057.7</v>
      </c>
      <c r="W3576" s="167">
        <v>550</v>
      </c>
      <c r="X3576" s="167">
        <v>2110</v>
      </c>
      <c r="Y3576" s="167">
        <v>217.8</v>
      </c>
      <c r="Z3576" s="167">
        <v>0</v>
      </c>
      <c r="AA3576" s="167">
        <v>495</v>
      </c>
      <c r="AB3576" s="167">
        <v>0</v>
      </c>
      <c r="AC3576" s="167">
        <v>170.3</v>
      </c>
      <c r="AD3576" s="167">
        <v>300</v>
      </c>
      <c r="AE3576" s="167">
        <v>0</v>
      </c>
      <c r="AF3576" s="167">
        <v>1620.3</v>
      </c>
      <c r="AG3576" s="167">
        <v>45</v>
      </c>
      <c r="AH3576" s="43">
        <v>23367.599999999999</v>
      </c>
    </row>
    <row r="3577" spans="1:34">
      <c r="A3577" s="52">
        <v>0</v>
      </c>
      <c r="D3577" s="62">
        <v>1989</v>
      </c>
      <c r="E3577" s="62">
        <v>4</v>
      </c>
      <c r="F3577" s="62">
        <v>1989</v>
      </c>
      <c r="G3577" s="62">
        <v>1989</v>
      </c>
      <c r="H3577" s="167">
        <v>3154.7</v>
      </c>
      <c r="I3577" s="167">
        <v>0</v>
      </c>
      <c r="J3577" s="167">
        <v>500</v>
      </c>
      <c r="K3577" s="167">
        <v>500</v>
      </c>
      <c r="L3577" s="167">
        <v>1960.2</v>
      </c>
      <c r="M3577" s="167">
        <v>20</v>
      </c>
      <c r="N3577" s="167">
        <v>0</v>
      </c>
      <c r="O3577" s="167">
        <v>8</v>
      </c>
      <c r="P3577" s="167">
        <v>1421.4</v>
      </c>
      <c r="Q3577" s="167">
        <v>552</v>
      </c>
      <c r="R3577" s="167">
        <v>0</v>
      </c>
      <c r="S3577" s="167">
        <v>544.6</v>
      </c>
      <c r="T3577" s="167">
        <v>675</v>
      </c>
      <c r="U3577" s="167">
        <v>4780.6000000000004</v>
      </c>
      <c r="V3577" s="167">
        <v>8248.4</v>
      </c>
      <c r="W3577" s="167">
        <v>2056.6</v>
      </c>
      <c r="X3577" s="167">
        <v>2700</v>
      </c>
      <c r="Y3577" s="167">
        <v>286.60000000000002</v>
      </c>
      <c r="Z3577" s="167">
        <v>0</v>
      </c>
      <c r="AA3577" s="167">
        <v>536</v>
      </c>
      <c r="AB3577" s="167">
        <v>0</v>
      </c>
      <c r="AC3577" s="167">
        <v>334.5</v>
      </c>
      <c r="AD3577" s="167">
        <v>600</v>
      </c>
      <c r="AE3577" s="167">
        <v>0</v>
      </c>
      <c r="AF3577" s="167">
        <v>1770.4</v>
      </c>
      <c r="AG3577" s="167">
        <v>45</v>
      </c>
      <c r="AH3577" s="43">
        <v>30694</v>
      </c>
    </row>
    <row r="3578" spans="1:34">
      <c r="A3578" s="52">
        <v>0</v>
      </c>
      <c r="D3578" s="62">
        <v>1989</v>
      </c>
      <c r="E3578" s="62">
        <v>5</v>
      </c>
      <c r="F3578" s="62">
        <v>1989</v>
      </c>
      <c r="G3578" s="62">
        <v>1990</v>
      </c>
      <c r="H3578" s="167">
        <v>640.70000000000005</v>
      </c>
      <c r="I3578" s="167">
        <v>0</v>
      </c>
      <c r="J3578" s="167">
        <v>500</v>
      </c>
      <c r="K3578" s="167">
        <v>0</v>
      </c>
      <c r="L3578" s="167">
        <v>1658.4</v>
      </c>
      <c r="M3578" s="167">
        <v>0</v>
      </c>
      <c r="N3578" s="167">
        <v>0</v>
      </c>
      <c r="O3578" s="167">
        <v>8</v>
      </c>
      <c r="P3578" s="167">
        <v>241.3</v>
      </c>
      <c r="Q3578" s="167">
        <v>604</v>
      </c>
      <c r="R3578" s="167">
        <v>0</v>
      </c>
      <c r="S3578" s="167">
        <v>831.1</v>
      </c>
      <c r="T3578" s="167">
        <v>500</v>
      </c>
      <c r="U3578" s="167">
        <v>195.1</v>
      </c>
      <c r="V3578" s="167">
        <v>3292.6</v>
      </c>
      <c r="W3578" s="167">
        <v>1665.6</v>
      </c>
      <c r="X3578" s="167">
        <v>3337.3</v>
      </c>
      <c r="Y3578" s="167">
        <v>41.4</v>
      </c>
      <c r="Z3578" s="167">
        <v>0</v>
      </c>
      <c r="AA3578" s="167">
        <v>360.7</v>
      </c>
      <c r="AB3578" s="167">
        <v>0</v>
      </c>
      <c r="AC3578" s="167">
        <v>102.2</v>
      </c>
      <c r="AD3578" s="167">
        <v>600</v>
      </c>
      <c r="AE3578" s="167">
        <v>0</v>
      </c>
      <c r="AF3578" s="167">
        <v>973.4</v>
      </c>
      <c r="AG3578" s="167">
        <v>45</v>
      </c>
      <c r="AH3578" s="43">
        <v>15596.800000000003</v>
      </c>
    </row>
    <row r="3579" spans="1:34">
      <c r="A3579" s="52">
        <v>0</v>
      </c>
      <c r="D3579" s="62">
        <v>1989</v>
      </c>
      <c r="E3579" s="62">
        <v>6</v>
      </c>
      <c r="F3579" s="62">
        <v>1989</v>
      </c>
      <c r="G3579" s="62">
        <v>1990</v>
      </c>
      <c r="H3579" s="167">
        <v>300</v>
      </c>
      <c r="I3579" s="167">
        <v>0</v>
      </c>
      <c r="J3579" s="167">
        <v>500</v>
      </c>
      <c r="K3579" s="167">
        <v>0</v>
      </c>
      <c r="L3579" s="167">
        <v>1689.8</v>
      </c>
      <c r="M3579" s="167">
        <v>3.5</v>
      </c>
      <c r="N3579" s="167">
        <v>0</v>
      </c>
      <c r="O3579" s="167">
        <v>9</v>
      </c>
      <c r="P3579" s="167">
        <v>0</v>
      </c>
      <c r="Q3579" s="167">
        <v>675</v>
      </c>
      <c r="R3579" s="167">
        <v>0</v>
      </c>
      <c r="S3579" s="167">
        <v>800</v>
      </c>
      <c r="T3579" s="167">
        <v>500</v>
      </c>
      <c r="U3579" s="167">
        <v>0</v>
      </c>
      <c r="V3579" s="167">
        <v>3591.3</v>
      </c>
      <c r="W3579" s="167">
        <v>0</v>
      </c>
      <c r="X3579" s="167">
        <v>3850</v>
      </c>
      <c r="Y3579" s="167">
        <v>0</v>
      </c>
      <c r="Z3579" s="167">
        <v>0</v>
      </c>
      <c r="AA3579" s="167">
        <v>300</v>
      </c>
      <c r="AB3579" s="167">
        <v>0</v>
      </c>
      <c r="AC3579" s="167">
        <v>104</v>
      </c>
      <c r="AD3579" s="167">
        <v>600</v>
      </c>
      <c r="AE3579" s="167">
        <v>0</v>
      </c>
      <c r="AF3579" s="167">
        <v>614</v>
      </c>
      <c r="AG3579" s="167">
        <v>45</v>
      </c>
      <c r="AH3579" s="43">
        <v>13581.6</v>
      </c>
    </row>
    <row r="3580" spans="1:34">
      <c r="A3580" s="52">
        <v>0</v>
      </c>
      <c r="D3580" s="62">
        <v>1989</v>
      </c>
      <c r="E3580" s="62">
        <v>7</v>
      </c>
      <c r="F3580" s="62">
        <v>1990</v>
      </c>
      <c r="G3580" s="62">
        <v>1990</v>
      </c>
      <c r="H3580" s="167">
        <v>1667.2</v>
      </c>
      <c r="I3580" s="167">
        <v>0</v>
      </c>
      <c r="J3580" s="167">
        <v>2075.9</v>
      </c>
      <c r="K3580" s="167">
        <v>3000</v>
      </c>
      <c r="L3580" s="167">
        <v>5720.9</v>
      </c>
      <c r="M3580" s="167">
        <v>200</v>
      </c>
      <c r="N3580" s="167">
        <v>542.6</v>
      </c>
      <c r="O3580" s="167">
        <v>192</v>
      </c>
      <c r="P3580" s="167">
        <v>0</v>
      </c>
      <c r="Q3580" s="167">
        <v>3115.8</v>
      </c>
      <c r="R3580" s="167">
        <v>0</v>
      </c>
      <c r="S3580" s="167">
        <v>2267</v>
      </c>
      <c r="T3580" s="167">
        <v>2607</v>
      </c>
      <c r="U3580" s="167">
        <v>5941.2</v>
      </c>
      <c r="V3580" s="167">
        <v>9262.7999999999993</v>
      </c>
      <c r="W3580" s="167">
        <v>3530.5</v>
      </c>
      <c r="X3580" s="167">
        <v>12369.8</v>
      </c>
      <c r="Y3580" s="167">
        <v>0</v>
      </c>
      <c r="Z3580" s="167">
        <v>0</v>
      </c>
      <c r="AA3580" s="167">
        <v>984.8</v>
      </c>
      <c r="AB3580" s="167">
        <v>0</v>
      </c>
      <c r="AC3580" s="167">
        <v>712</v>
      </c>
      <c r="AD3580" s="167">
        <v>1093.4000000000001</v>
      </c>
      <c r="AE3580" s="167">
        <v>0</v>
      </c>
      <c r="AF3580" s="167">
        <v>4804.2</v>
      </c>
      <c r="AG3580" s="167">
        <v>141.5</v>
      </c>
      <c r="AH3580" s="43">
        <v>60228.6</v>
      </c>
    </row>
    <row r="3581" spans="1:34">
      <c r="A3581" s="52">
        <v>0</v>
      </c>
      <c r="D3581" s="62">
        <v>1989</v>
      </c>
      <c r="E3581" s="62">
        <v>8</v>
      </c>
      <c r="F3581" s="62">
        <v>1990</v>
      </c>
      <c r="G3581" s="62">
        <v>1990</v>
      </c>
      <c r="H3581" s="167">
        <v>1047.8</v>
      </c>
      <c r="I3581" s="167">
        <v>0</v>
      </c>
      <c r="J3581" s="167">
        <v>2137.8000000000002</v>
      </c>
      <c r="K3581" s="167">
        <v>0</v>
      </c>
      <c r="L3581" s="167">
        <v>3717.4</v>
      </c>
      <c r="M3581" s="167">
        <v>0</v>
      </c>
      <c r="N3581" s="167">
        <v>540.79999999999995</v>
      </c>
      <c r="O3581" s="167">
        <v>0</v>
      </c>
      <c r="P3581" s="167">
        <v>0</v>
      </c>
      <c r="Q3581" s="167">
        <v>3108.3</v>
      </c>
      <c r="R3581" s="167">
        <v>0</v>
      </c>
      <c r="S3581" s="167">
        <v>2299.6</v>
      </c>
      <c r="T3581" s="167">
        <v>2393</v>
      </c>
      <c r="U3581" s="167">
        <v>5349.4</v>
      </c>
      <c r="V3581" s="167">
        <v>2430.8000000000002</v>
      </c>
      <c r="W3581" s="167">
        <v>3571</v>
      </c>
      <c r="X3581" s="167">
        <v>12610.4</v>
      </c>
      <c r="Y3581" s="167">
        <v>0</v>
      </c>
      <c r="Z3581" s="167">
        <v>0</v>
      </c>
      <c r="AA3581" s="167">
        <v>1014.4</v>
      </c>
      <c r="AB3581" s="167">
        <v>0</v>
      </c>
      <c r="AC3581" s="167">
        <v>0</v>
      </c>
      <c r="AD3581" s="167">
        <v>1027.9000000000001</v>
      </c>
      <c r="AE3581" s="167">
        <v>0</v>
      </c>
      <c r="AF3581" s="167">
        <v>2302</v>
      </c>
      <c r="AG3581" s="167">
        <v>141.5</v>
      </c>
      <c r="AH3581" s="43">
        <v>43692.1</v>
      </c>
    </row>
    <row r="3582" spans="1:34">
      <c r="A3582" s="52">
        <v>0</v>
      </c>
      <c r="D3582" s="62">
        <v>1989</v>
      </c>
      <c r="E3582" s="62">
        <v>9</v>
      </c>
      <c r="F3582" s="62">
        <v>1990</v>
      </c>
      <c r="G3582" s="62">
        <v>1990</v>
      </c>
      <c r="H3582" s="167">
        <v>571.9</v>
      </c>
      <c r="I3582" s="167">
        <v>0</v>
      </c>
      <c r="J3582" s="167">
        <v>1786.3</v>
      </c>
      <c r="K3582" s="167">
        <v>0</v>
      </c>
      <c r="L3582" s="167">
        <v>2269.3000000000002</v>
      </c>
      <c r="M3582" s="167">
        <v>0</v>
      </c>
      <c r="N3582" s="167">
        <v>473.7</v>
      </c>
      <c r="O3582" s="167">
        <v>0</v>
      </c>
      <c r="P3582" s="167">
        <v>0</v>
      </c>
      <c r="Q3582" s="167">
        <v>775.9</v>
      </c>
      <c r="R3582" s="167">
        <v>0</v>
      </c>
      <c r="S3582" s="167">
        <v>433.4</v>
      </c>
      <c r="T3582" s="167">
        <v>0</v>
      </c>
      <c r="U3582" s="167">
        <v>4546.7</v>
      </c>
      <c r="V3582" s="167">
        <v>1747.4</v>
      </c>
      <c r="W3582" s="167">
        <v>898.5</v>
      </c>
      <c r="X3582" s="167">
        <v>9988.7000000000007</v>
      </c>
      <c r="Y3582" s="167">
        <v>0</v>
      </c>
      <c r="Z3582" s="167">
        <v>0</v>
      </c>
      <c r="AA3582" s="167">
        <v>970.7</v>
      </c>
      <c r="AB3582" s="167">
        <v>0</v>
      </c>
      <c r="AC3582" s="167">
        <v>0</v>
      </c>
      <c r="AD3582" s="167">
        <v>972.5</v>
      </c>
      <c r="AE3582" s="167">
        <v>0</v>
      </c>
      <c r="AF3582" s="167">
        <v>497.3</v>
      </c>
      <c r="AG3582" s="167">
        <v>141.5</v>
      </c>
      <c r="AH3582" s="43">
        <v>26073.8</v>
      </c>
    </row>
    <row r="3583" spans="1:34">
      <c r="A3583" s="52">
        <v>0</v>
      </c>
      <c r="D3583" s="62">
        <v>1989</v>
      </c>
      <c r="E3583" s="62">
        <v>10</v>
      </c>
      <c r="F3583" s="62">
        <v>1990</v>
      </c>
      <c r="G3583" s="62">
        <v>1990</v>
      </c>
      <c r="H3583" s="167">
        <v>569.79999999999995</v>
      </c>
      <c r="I3583" s="167">
        <v>0</v>
      </c>
      <c r="J3583" s="167">
        <v>0</v>
      </c>
      <c r="K3583" s="167">
        <v>0</v>
      </c>
      <c r="L3583" s="167">
        <v>1829.4</v>
      </c>
      <c r="M3583" s="167">
        <v>0</v>
      </c>
      <c r="N3583" s="167">
        <v>0</v>
      </c>
      <c r="O3583" s="167">
        <v>0</v>
      </c>
      <c r="P3583" s="167">
        <v>600.20000000000005</v>
      </c>
      <c r="Q3583" s="167">
        <v>0</v>
      </c>
      <c r="R3583" s="167">
        <v>0</v>
      </c>
      <c r="S3583" s="167">
        <v>0</v>
      </c>
      <c r="T3583" s="167">
        <v>0</v>
      </c>
      <c r="U3583" s="167">
        <v>4421.3</v>
      </c>
      <c r="V3583" s="167">
        <v>1592.6</v>
      </c>
      <c r="W3583" s="167">
        <v>0</v>
      </c>
      <c r="X3583" s="167">
        <v>31.1</v>
      </c>
      <c r="Y3583" s="167">
        <v>0</v>
      </c>
      <c r="Z3583" s="167">
        <v>0</v>
      </c>
      <c r="AA3583" s="167">
        <v>990.1</v>
      </c>
      <c r="AB3583" s="167">
        <v>0</v>
      </c>
      <c r="AC3583" s="167">
        <v>0</v>
      </c>
      <c r="AD3583" s="167">
        <v>778.5</v>
      </c>
      <c r="AE3583" s="167">
        <v>0</v>
      </c>
      <c r="AF3583" s="167">
        <v>228.2</v>
      </c>
      <c r="AG3583" s="167">
        <v>141.5</v>
      </c>
      <c r="AH3583" s="43">
        <v>11182.7</v>
      </c>
    </row>
    <row r="3584" spans="1:34">
      <c r="A3584" s="52">
        <v>0</v>
      </c>
      <c r="D3584" s="62">
        <v>1989</v>
      </c>
      <c r="E3584" s="62">
        <v>11</v>
      </c>
      <c r="F3584" s="62">
        <v>1990</v>
      </c>
      <c r="G3584" s="62">
        <v>1990</v>
      </c>
      <c r="H3584" s="167">
        <v>449.1</v>
      </c>
      <c r="I3584" s="167">
        <v>0</v>
      </c>
      <c r="J3584" s="167">
        <v>0</v>
      </c>
      <c r="K3584" s="167">
        <v>0</v>
      </c>
      <c r="L3584" s="167">
        <v>902.6</v>
      </c>
      <c r="M3584" s="167">
        <v>0</v>
      </c>
      <c r="N3584" s="167">
        <v>0</v>
      </c>
      <c r="O3584" s="167">
        <v>0</v>
      </c>
      <c r="P3584" s="167">
        <v>409.9</v>
      </c>
      <c r="Q3584" s="167">
        <v>0</v>
      </c>
      <c r="R3584" s="167">
        <v>0</v>
      </c>
      <c r="S3584" s="167">
        <v>0</v>
      </c>
      <c r="T3584" s="167">
        <v>0</v>
      </c>
      <c r="U3584" s="167">
        <v>4381.2</v>
      </c>
      <c r="V3584" s="167">
        <v>1222.2</v>
      </c>
      <c r="W3584" s="167">
        <v>0</v>
      </c>
      <c r="X3584" s="167">
        <v>0</v>
      </c>
      <c r="Y3584" s="167">
        <v>0</v>
      </c>
      <c r="Z3584" s="167">
        <v>0</v>
      </c>
      <c r="AA3584" s="167">
        <v>504.5</v>
      </c>
      <c r="AB3584" s="167">
        <v>0</v>
      </c>
      <c r="AC3584" s="167">
        <v>0</v>
      </c>
      <c r="AD3584" s="167">
        <v>778.8</v>
      </c>
      <c r="AE3584" s="167">
        <v>0</v>
      </c>
      <c r="AF3584" s="167">
        <v>0</v>
      </c>
      <c r="AG3584" s="167">
        <v>10</v>
      </c>
      <c r="AH3584" s="43">
        <v>8658.2999999999993</v>
      </c>
    </row>
    <row r="3585" spans="1:34">
      <c r="A3585" s="52">
        <v>0</v>
      </c>
      <c r="D3585" s="62">
        <v>1989</v>
      </c>
      <c r="E3585" s="62">
        <v>12</v>
      </c>
      <c r="F3585" s="62">
        <v>1990</v>
      </c>
      <c r="G3585" s="62">
        <v>1990</v>
      </c>
      <c r="H3585" s="167">
        <v>300.39999999999998</v>
      </c>
      <c r="I3585" s="167">
        <v>0</v>
      </c>
      <c r="J3585" s="167">
        <v>0</v>
      </c>
      <c r="K3585" s="167">
        <v>0</v>
      </c>
      <c r="L3585" s="167">
        <v>839.4</v>
      </c>
      <c r="M3585" s="167">
        <v>0</v>
      </c>
      <c r="N3585" s="167">
        <v>64.8</v>
      </c>
      <c r="O3585" s="167">
        <v>0</v>
      </c>
      <c r="P3585" s="167">
        <v>405.3</v>
      </c>
      <c r="Q3585" s="167">
        <v>0</v>
      </c>
      <c r="R3585" s="167">
        <v>0</v>
      </c>
      <c r="S3585" s="167">
        <v>0</v>
      </c>
      <c r="T3585" s="167">
        <v>0</v>
      </c>
      <c r="U3585" s="167">
        <v>0</v>
      </c>
      <c r="V3585" s="167">
        <v>1087.7</v>
      </c>
      <c r="W3585" s="167">
        <v>0</v>
      </c>
      <c r="X3585" s="167">
        <v>0</v>
      </c>
      <c r="Y3585" s="167">
        <v>0</v>
      </c>
      <c r="Z3585" s="167">
        <v>0</v>
      </c>
      <c r="AA3585" s="167">
        <v>457.3</v>
      </c>
      <c r="AB3585" s="167">
        <v>0</v>
      </c>
      <c r="AC3585" s="167">
        <v>0</v>
      </c>
      <c r="AD3585" s="167">
        <v>348.9</v>
      </c>
      <c r="AE3585" s="167">
        <v>0</v>
      </c>
      <c r="AF3585" s="167">
        <v>0</v>
      </c>
      <c r="AG3585" s="167">
        <v>0</v>
      </c>
      <c r="AH3585" s="43">
        <v>3503.8</v>
      </c>
    </row>
    <row r="3586" spans="1:34">
      <c r="A3586" s="52">
        <v>0</v>
      </c>
      <c r="D3586" s="62">
        <v>1990</v>
      </c>
      <c r="E3586" s="62">
        <v>1</v>
      </c>
      <c r="F3586" s="62">
        <v>1990</v>
      </c>
      <c r="G3586" s="62">
        <v>1990</v>
      </c>
      <c r="H3586" s="167">
        <v>0</v>
      </c>
      <c r="I3586" s="167">
        <v>0</v>
      </c>
      <c r="J3586" s="167">
        <v>0</v>
      </c>
      <c r="K3586" s="167">
        <v>0</v>
      </c>
      <c r="L3586" s="167">
        <v>633.1</v>
      </c>
      <c r="M3586" s="167">
        <v>0</v>
      </c>
      <c r="N3586" s="167">
        <v>0</v>
      </c>
      <c r="O3586" s="167">
        <v>0</v>
      </c>
      <c r="P3586" s="167">
        <v>356.6</v>
      </c>
      <c r="Q3586" s="167">
        <v>0</v>
      </c>
      <c r="R3586" s="167">
        <v>0</v>
      </c>
      <c r="S3586" s="167">
        <v>0</v>
      </c>
      <c r="T3586" s="167">
        <v>0</v>
      </c>
      <c r="U3586" s="167">
        <v>0</v>
      </c>
      <c r="V3586" s="167">
        <v>1253.7</v>
      </c>
      <c r="W3586" s="167">
        <v>0</v>
      </c>
      <c r="X3586" s="167">
        <v>0</v>
      </c>
      <c r="Y3586" s="167">
        <v>0</v>
      </c>
      <c r="Z3586" s="167">
        <v>0</v>
      </c>
      <c r="AA3586" s="167">
        <v>178.2</v>
      </c>
      <c r="AB3586" s="167">
        <v>2.2000000000000002</v>
      </c>
      <c r="AC3586" s="167">
        <v>0</v>
      </c>
      <c r="AD3586" s="167">
        <v>0</v>
      </c>
      <c r="AE3586" s="167">
        <v>0</v>
      </c>
      <c r="AF3586" s="167">
        <v>835.7</v>
      </c>
      <c r="AG3586" s="167">
        <v>0</v>
      </c>
      <c r="AH3586" s="43">
        <v>3259.5</v>
      </c>
    </row>
    <row r="3587" spans="1:34">
      <c r="A3587" s="52">
        <v>0</v>
      </c>
      <c r="D3587" s="62">
        <v>1990</v>
      </c>
      <c r="E3587" s="62">
        <v>2</v>
      </c>
      <c r="F3587" s="62">
        <v>1990</v>
      </c>
      <c r="G3587" s="62">
        <v>1990</v>
      </c>
      <c r="H3587" s="167">
        <v>0</v>
      </c>
      <c r="I3587" s="167">
        <v>0</v>
      </c>
      <c r="J3587" s="167">
        <v>0</v>
      </c>
      <c r="K3587" s="167">
        <v>0</v>
      </c>
      <c r="L3587" s="167">
        <v>629.9</v>
      </c>
      <c r="M3587" s="167">
        <v>0</v>
      </c>
      <c r="N3587" s="167">
        <v>89.3</v>
      </c>
      <c r="O3587" s="167">
        <v>0</v>
      </c>
      <c r="P3587" s="167">
        <v>107.5</v>
      </c>
      <c r="Q3587" s="167">
        <v>0</v>
      </c>
      <c r="R3587" s="167">
        <v>0</v>
      </c>
      <c r="S3587" s="167">
        <v>0</v>
      </c>
      <c r="T3587" s="167">
        <v>0</v>
      </c>
      <c r="U3587" s="167">
        <v>0</v>
      </c>
      <c r="V3587" s="167">
        <v>1062.3</v>
      </c>
      <c r="W3587" s="167">
        <v>0</v>
      </c>
      <c r="X3587" s="167">
        <v>0</v>
      </c>
      <c r="Y3587" s="167">
        <v>0</v>
      </c>
      <c r="Z3587" s="167">
        <v>0</v>
      </c>
      <c r="AA3587" s="167">
        <v>0</v>
      </c>
      <c r="AB3587" s="167">
        <v>0.8</v>
      </c>
      <c r="AC3587" s="167">
        <v>0</v>
      </c>
      <c r="AD3587" s="167">
        <v>0</v>
      </c>
      <c r="AE3587" s="167">
        <v>0</v>
      </c>
      <c r="AF3587" s="167">
        <v>457.1</v>
      </c>
      <c r="AG3587" s="167">
        <v>0</v>
      </c>
      <c r="AH3587" s="43">
        <v>2346.9</v>
      </c>
    </row>
    <row r="3588" spans="1:34">
      <c r="A3588" s="52">
        <v>0</v>
      </c>
      <c r="D3588" s="62">
        <v>1990</v>
      </c>
      <c r="E3588" s="62">
        <v>3</v>
      </c>
      <c r="F3588" s="62">
        <v>1990</v>
      </c>
      <c r="G3588" s="62">
        <v>1990</v>
      </c>
      <c r="H3588" s="167">
        <v>0</v>
      </c>
      <c r="I3588" s="167">
        <v>0</v>
      </c>
      <c r="J3588" s="167">
        <v>0</v>
      </c>
      <c r="K3588" s="167">
        <v>0</v>
      </c>
      <c r="L3588" s="167">
        <v>563.9</v>
      </c>
      <c r="M3588" s="167">
        <v>0</v>
      </c>
      <c r="N3588" s="167">
        <v>237.3</v>
      </c>
      <c r="O3588" s="167">
        <v>0</v>
      </c>
      <c r="P3588" s="167">
        <v>0</v>
      </c>
      <c r="Q3588" s="167">
        <v>0</v>
      </c>
      <c r="R3588" s="167">
        <v>0</v>
      </c>
      <c r="S3588" s="167">
        <v>0</v>
      </c>
      <c r="T3588" s="167">
        <v>0</v>
      </c>
      <c r="U3588" s="167">
        <v>0</v>
      </c>
      <c r="V3588" s="167">
        <v>1125.7</v>
      </c>
      <c r="W3588" s="167">
        <v>0</v>
      </c>
      <c r="X3588" s="167">
        <v>0</v>
      </c>
      <c r="Y3588" s="167">
        <v>0</v>
      </c>
      <c r="Z3588" s="167">
        <v>0</v>
      </c>
      <c r="AA3588" s="167">
        <v>0</v>
      </c>
      <c r="AB3588" s="167">
        <v>0</v>
      </c>
      <c r="AC3588" s="167">
        <v>0</v>
      </c>
      <c r="AD3588" s="167">
        <v>0</v>
      </c>
      <c r="AE3588" s="167">
        <v>0</v>
      </c>
      <c r="AF3588" s="167">
        <v>57.2</v>
      </c>
      <c r="AG3588" s="167">
        <v>0</v>
      </c>
      <c r="AH3588" s="43">
        <v>1984.1000000000001</v>
      </c>
    </row>
    <row r="3589" spans="1:34">
      <c r="A3589" s="52">
        <v>0</v>
      </c>
      <c r="D3589" s="62">
        <v>1990</v>
      </c>
      <c r="E3589" s="62">
        <v>4</v>
      </c>
      <c r="F3589" s="62">
        <v>1990</v>
      </c>
      <c r="G3589" s="62">
        <v>1990</v>
      </c>
      <c r="H3589" s="167">
        <v>0</v>
      </c>
      <c r="I3589" s="167">
        <v>0</v>
      </c>
      <c r="J3589" s="167">
        <v>0</v>
      </c>
      <c r="K3589" s="167">
        <v>0</v>
      </c>
      <c r="L3589" s="167">
        <v>194.3</v>
      </c>
      <c r="M3589" s="167">
        <v>0</v>
      </c>
      <c r="N3589" s="167">
        <v>154.19999999999999</v>
      </c>
      <c r="O3589" s="167">
        <v>0</v>
      </c>
      <c r="P3589" s="167">
        <v>0</v>
      </c>
      <c r="Q3589" s="167">
        <v>0</v>
      </c>
      <c r="R3589" s="167">
        <v>0</v>
      </c>
      <c r="S3589" s="167">
        <v>0</v>
      </c>
      <c r="T3589" s="167">
        <v>0</v>
      </c>
      <c r="U3589" s="167">
        <v>0</v>
      </c>
      <c r="V3589" s="167">
        <v>625.5</v>
      </c>
      <c r="W3589" s="167">
        <v>0</v>
      </c>
      <c r="X3589" s="167">
        <v>0</v>
      </c>
      <c r="Y3589" s="167">
        <v>0</v>
      </c>
      <c r="Z3589" s="167">
        <v>0</v>
      </c>
      <c r="AA3589" s="167">
        <v>0</v>
      </c>
      <c r="AB3589" s="167">
        <v>0</v>
      </c>
      <c r="AC3589" s="167">
        <v>0</v>
      </c>
      <c r="AD3589" s="167">
        <v>0</v>
      </c>
      <c r="AE3589" s="167">
        <v>0</v>
      </c>
      <c r="AF3589" s="167">
        <v>0</v>
      </c>
      <c r="AG3589" s="167">
        <v>0</v>
      </c>
      <c r="AH3589" s="43">
        <v>974</v>
      </c>
    </row>
    <row r="3590" spans="1:34">
      <c r="A3590" s="52">
        <v>0</v>
      </c>
      <c r="D3590" s="62">
        <v>1990</v>
      </c>
      <c r="E3590" s="62">
        <v>5</v>
      </c>
      <c r="F3590" s="62">
        <v>1990</v>
      </c>
      <c r="G3590" s="62">
        <v>1991</v>
      </c>
      <c r="H3590" s="167">
        <v>0</v>
      </c>
      <c r="I3590" s="167">
        <v>0</v>
      </c>
      <c r="J3590" s="167">
        <v>0</v>
      </c>
      <c r="K3590" s="167">
        <v>0</v>
      </c>
      <c r="L3590" s="167">
        <v>336.8</v>
      </c>
      <c r="M3590" s="167">
        <v>0</v>
      </c>
      <c r="N3590" s="167">
        <v>194.4</v>
      </c>
      <c r="O3590" s="167">
        <v>0</v>
      </c>
      <c r="P3590" s="167">
        <v>0</v>
      </c>
      <c r="Q3590" s="167">
        <v>0</v>
      </c>
      <c r="R3590" s="167">
        <v>0</v>
      </c>
      <c r="S3590" s="167">
        <v>0</v>
      </c>
      <c r="T3590" s="167">
        <v>0</v>
      </c>
      <c r="U3590" s="167">
        <v>0</v>
      </c>
      <c r="V3590" s="167">
        <v>620.5</v>
      </c>
      <c r="W3590" s="167">
        <v>0</v>
      </c>
      <c r="X3590" s="167">
        <v>0</v>
      </c>
      <c r="Y3590" s="167">
        <v>0</v>
      </c>
      <c r="Z3590" s="167">
        <v>0</v>
      </c>
      <c r="AA3590" s="167">
        <v>0</v>
      </c>
      <c r="AB3590" s="167">
        <v>0.4</v>
      </c>
      <c r="AC3590" s="167">
        <v>0</v>
      </c>
      <c r="AD3590" s="167">
        <v>0</v>
      </c>
      <c r="AE3590" s="167">
        <v>0</v>
      </c>
      <c r="AF3590" s="167">
        <v>0</v>
      </c>
      <c r="AG3590" s="167">
        <v>0</v>
      </c>
      <c r="AH3590" s="43">
        <v>1152.1000000000001</v>
      </c>
    </row>
    <row r="3591" spans="1:34">
      <c r="A3591" s="52">
        <v>0</v>
      </c>
      <c r="D3591" s="62">
        <v>1990</v>
      </c>
      <c r="E3591" s="62">
        <v>6</v>
      </c>
      <c r="F3591" s="62">
        <v>1990</v>
      </c>
      <c r="G3591" s="62">
        <v>1991</v>
      </c>
      <c r="H3591" s="167">
        <v>0</v>
      </c>
      <c r="I3591" s="167">
        <v>0</v>
      </c>
      <c r="J3591" s="167">
        <v>0</v>
      </c>
      <c r="K3591" s="167">
        <v>0</v>
      </c>
      <c r="L3591" s="167">
        <v>297.39999999999998</v>
      </c>
      <c r="M3591" s="167">
        <v>0</v>
      </c>
      <c r="N3591" s="167">
        <v>328.4</v>
      </c>
      <c r="O3591" s="167">
        <v>0</v>
      </c>
      <c r="P3591" s="167">
        <v>0</v>
      </c>
      <c r="Q3591" s="167">
        <v>0</v>
      </c>
      <c r="R3591" s="167">
        <v>0</v>
      </c>
      <c r="S3591" s="167">
        <v>0</v>
      </c>
      <c r="T3591" s="167">
        <v>0</v>
      </c>
      <c r="U3591" s="167">
        <v>0</v>
      </c>
      <c r="V3591" s="167">
        <v>580.5</v>
      </c>
      <c r="W3591" s="167">
        <v>0</v>
      </c>
      <c r="X3591" s="167">
        <v>0</v>
      </c>
      <c r="Y3591" s="167">
        <v>0</v>
      </c>
      <c r="Z3591" s="167">
        <v>0</v>
      </c>
      <c r="AA3591" s="167">
        <v>0</v>
      </c>
      <c r="AB3591" s="167">
        <v>0</v>
      </c>
      <c r="AC3591" s="167">
        <v>0</v>
      </c>
      <c r="AD3591" s="167">
        <v>0</v>
      </c>
      <c r="AE3591" s="167">
        <v>0</v>
      </c>
      <c r="AF3591" s="167">
        <v>0</v>
      </c>
      <c r="AG3591" s="167">
        <v>0</v>
      </c>
      <c r="AH3591" s="43">
        <v>1206.3</v>
      </c>
    </row>
    <row r="3592" spans="1:34">
      <c r="A3592" s="52">
        <v>0</v>
      </c>
      <c r="D3592" s="62">
        <v>1990</v>
      </c>
      <c r="E3592" s="62">
        <v>7</v>
      </c>
      <c r="F3592" s="62">
        <v>1991</v>
      </c>
      <c r="G3592" s="62">
        <v>1991</v>
      </c>
      <c r="H3592" s="167">
        <v>1510</v>
      </c>
      <c r="I3592" s="167">
        <v>0</v>
      </c>
      <c r="J3592" s="167">
        <v>2351.6999999999998</v>
      </c>
      <c r="K3592" s="167">
        <v>2750</v>
      </c>
      <c r="L3592" s="167">
        <v>4511.1000000000004</v>
      </c>
      <c r="M3592" s="167">
        <v>170</v>
      </c>
      <c r="N3592" s="167">
        <v>1942.9</v>
      </c>
      <c r="O3592" s="167">
        <v>174.7</v>
      </c>
      <c r="P3592" s="167">
        <v>1290.3</v>
      </c>
      <c r="Q3592" s="167">
        <v>3206.9</v>
      </c>
      <c r="R3592" s="167">
        <v>0</v>
      </c>
      <c r="S3592" s="167">
        <v>1332.8</v>
      </c>
      <c r="T3592" s="167">
        <v>1835.5</v>
      </c>
      <c r="U3592" s="167">
        <v>4869.6000000000004</v>
      </c>
      <c r="V3592" s="167">
        <v>6303.4</v>
      </c>
      <c r="W3592" s="167">
        <v>3320.9</v>
      </c>
      <c r="X3592" s="167">
        <v>12829.3</v>
      </c>
      <c r="Y3592" s="167">
        <v>0</v>
      </c>
      <c r="Z3592" s="167">
        <v>0</v>
      </c>
      <c r="AA3592" s="167">
        <v>1032.9000000000001</v>
      </c>
      <c r="AB3592" s="167">
        <v>0</v>
      </c>
      <c r="AC3592" s="167">
        <v>639.70000000000005</v>
      </c>
      <c r="AD3592" s="167">
        <v>871.8</v>
      </c>
      <c r="AE3592" s="167">
        <v>0</v>
      </c>
      <c r="AF3592" s="167">
        <v>4167.8</v>
      </c>
      <c r="AG3592" s="167">
        <v>1121.2</v>
      </c>
      <c r="AH3592" s="43">
        <v>56232.500000000007</v>
      </c>
    </row>
    <row r="3593" spans="1:34">
      <c r="A3593" s="52">
        <v>0</v>
      </c>
      <c r="D3593" s="62">
        <v>1990</v>
      </c>
      <c r="E3593" s="62">
        <v>8</v>
      </c>
      <c r="F3593" s="62">
        <v>1991</v>
      </c>
      <c r="G3593" s="62">
        <v>1991</v>
      </c>
      <c r="H3593" s="167">
        <v>1512.5</v>
      </c>
      <c r="I3593" s="167">
        <v>0</v>
      </c>
      <c r="J3593" s="167">
        <v>2117.6</v>
      </c>
      <c r="K3593" s="167">
        <v>0</v>
      </c>
      <c r="L3593" s="167">
        <v>2042.2</v>
      </c>
      <c r="M3593" s="167">
        <v>8</v>
      </c>
      <c r="N3593" s="167">
        <v>1710.5</v>
      </c>
      <c r="O3593" s="167">
        <v>0</v>
      </c>
      <c r="P3593" s="167">
        <v>994.5</v>
      </c>
      <c r="Q3593" s="167">
        <v>2911.5</v>
      </c>
      <c r="R3593" s="167">
        <v>0</v>
      </c>
      <c r="S3593" s="167">
        <v>1409</v>
      </c>
      <c r="T3593" s="167">
        <v>1748</v>
      </c>
      <c r="U3593" s="167">
        <v>4777.8999999999996</v>
      </c>
      <c r="V3593" s="167">
        <v>2562.6</v>
      </c>
      <c r="W3593" s="167">
        <v>2975.9</v>
      </c>
      <c r="X3593" s="167">
        <v>12933.5</v>
      </c>
      <c r="Y3593" s="167">
        <v>0</v>
      </c>
      <c r="Z3593" s="167">
        <v>0</v>
      </c>
      <c r="AA3593" s="167">
        <v>979.6</v>
      </c>
      <c r="AB3593" s="167">
        <v>0</v>
      </c>
      <c r="AC3593" s="167">
        <v>0</v>
      </c>
      <c r="AD3593" s="167">
        <v>874.7</v>
      </c>
      <c r="AE3593" s="167">
        <v>0</v>
      </c>
      <c r="AF3593" s="167">
        <v>999.9</v>
      </c>
      <c r="AG3593" s="167">
        <v>857.9</v>
      </c>
      <c r="AH3593" s="43">
        <v>41415.799999999996</v>
      </c>
    </row>
    <row r="3594" spans="1:34">
      <c r="A3594" s="52">
        <v>0</v>
      </c>
      <c r="D3594" s="62">
        <v>1990</v>
      </c>
      <c r="E3594" s="62">
        <v>9</v>
      </c>
      <c r="F3594" s="62">
        <v>1991</v>
      </c>
      <c r="G3594" s="62">
        <v>1991</v>
      </c>
      <c r="H3594" s="167">
        <v>383.4</v>
      </c>
      <c r="I3594" s="167">
        <v>0</v>
      </c>
      <c r="J3594" s="167">
        <v>830.7</v>
      </c>
      <c r="K3594" s="167">
        <v>0</v>
      </c>
      <c r="L3594" s="167">
        <v>1045.8</v>
      </c>
      <c r="M3594" s="167">
        <v>0</v>
      </c>
      <c r="N3594" s="167">
        <v>0</v>
      </c>
      <c r="O3594" s="167">
        <v>0</v>
      </c>
      <c r="P3594" s="167">
        <v>951.3</v>
      </c>
      <c r="Q3594" s="167">
        <v>0</v>
      </c>
      <c r="R3594" s="167">
        <v>0</v>
      </c>
      <c r="S3594" s="167">
        <v>1368</v>
      </c>
      <c r="T3594" s="167">
        <v>806.5</v>
      </c>
      <c r="U3594" s="167">
        <v>4678.8</v>
      </c>
      <c r="V3594" s="167">
        <v>1857.5</v>
      </c>
      <c r="W3594" s="167">
        <v>800.2</v>
      </c>
      <c r="X3594" s="167">
        <v>2894.2</v>
      </c>
      <c r="Y3594" s="167">
        <v>0</v>
      </c>
      <c r="Z3594" s="167">
        <v>0</v>
      </c>
      <c r="AA3594" s="167">
        <v>964.1</v>
      </c>
      <c r="AB3594" s="167">
        <v>0</v>
      </c>
      <c r="AC3594" s="167">
        <v>0</v>
      </c>
      <c r="AD3594" s="167">
        <v>829</v>
      </c>
      <c r="AE3594" s="167">
        <v>0</v>
      </c>
      <c r="AF3594" s="167">
        <v>177.8</v>
      </c>
      <c r="AG3594" s="167">
        <v>0</v>
      </c>
      <c r="AH3594" s="43">
        <v>17587.3</v>
      </c>
    </row>
    <row r="3595" spans="1:34">
      <c r="A3595" s="52">
        <v>0</v>
      </c>
      <c r="D3595" s="62">
        <v>1990</v>
      </c>
      <c r="E3595" s="62">
        <v>10</v>
      </c>
      <c r="F3595" s="62">
        <v>1991</v>
      </c>
      <c r="G3595" s="62">
        <v>1991</v>
      </c>
      <c r="H3595" s="167">
        <v>194.1</v>
      </c>
      <c r="I3595" s="167">
        <v>0</v>
      </c>
      <c r="J3595" s="167">
        <v>0</v>
      </c>
      <c r="K3595" s="167">
        <v>0</v>
      </c>
      <c r="L3595" s="167">
        <v>605.6</v>
      </c>
      <c r="M3595" s="167">
        <v>0</v>
      </c>
      <c r="N3595" s="167">
        <v>0</v>
      </c>
      <c r="O3595" s="167">
        <v>0</v>
      </c>
      <c r="P3595" s="167">
        <v>764.1</v>
      </c>
      <c r="Q3595" s="167">
        <v>0</v>
      </c>
      <c r="R3595" s="167">
        <v>0</v>
      </c>
      <c r="S3595" s="167">
        <v>140.19999999999999</v>
      </c>
      <c r="T3595" s="167">
        <v>0</v>
      </c>
      <c r="U3595" s="167">
        <v>5645.8</v>
      </c>
      <c r="V3595" s="167">
        <v>719.5</v>
      </c>
      <c r="W3595" s="167">
        <v>0</v>
      </c>
      <c r="X3595" s="167">
        <v>0</v>
      </c>
      <c r="Y3595" s="167">
        <v>0</v>
      </c>
      <c r="Z3595" s="167">
        <v>0</v>
      </c>
      <c r="AA3595" s="167">
        <v>793.2</v>
      </c>
      <c r="AB3595" s="167">
        <v>0</v>
      </c>
      <c r="AC3595" s="167">
        <v>0</v>
      </c>
      <c r="AD3595" s="167">
        <v>772.3</v>
      </c>
      <c r="AE3595" s="167">
        <v>0</v>
      </c>
      <c r="AF3595" s="167">
        <v>0</v>
      </c>
      <c r="AG3595" s="167">
        <v>0</v>
      </c>
      <c r="AH3595" s="43">
        <v>9634.7999999999993</v>
      </c>
    </row>
    <row r="3596" spans="1:34">
      <c r="A3596" s="52">
        <v>0</v>
      </c>
      <c r="D3596" s="62">
        <v>1990</v>
      </c>
      <c r="E3596" s="62">
        <v>11</v>
      </c>
      <c r="F3596" s="62">
        <v>1991</v>
      </c>
      <c r="G3596" s="62">
        <v>1991</v>
      </c>
      <c r="H3596" s="167">
        <v>0</v>
      </c>
      <c r="I3596" s="167">
        <v>0</v>
      </c>
      <c r="J3596" s="167">
        <v>0</v>
      </c>
      <c r="K3596" s="167">
        <v>0</v>
      </c>
      <c r="L3596" s="167">
        <v>443.3</v>
      </c>
      <c r="M3596" s="167">
        <v>0</v>
      </c>
      <c r="N3596" s="167">
        <v>0.8</v>
      </c>
      <c r="O3596" s="167">
        <v>0</v>
      </c>
      <c r="P3596" s="167">
        <v>174.5</v>
      </c>
      <c r="Q3596" s="167">
        <v>0</v>
      </c>
      <c r="R3596" s="167">
        <v>0</v>
      </c>
      <c r="S3596" s="167">
        <v>0</v>
      </c>
      <c r="T3596" s="167">
        <v>0</v>
      </c>
      <c r="U3596" s="167">
        <v>2145.5</v>
      </c>
      <c r="V3596" s="167">
        <v>842.5</v>
      </c>
      <c r="W3596" s="167">
        <v>0</v>
      </c>
      <c r="X3596" s="167">
        <v>0</v>
      </c>
      <c r="Y3596" s="167">
        <v>0</v>
      </c>
      <c r="Z3596" s="167">
        <v>0</v>
      </c>
      <c r="AA3596" s="167">
        <v>461.3</v>
      </c>
      <c r="AB3596" s="167">
        <v>0</v>
      </c>
      <c r="AC3596" s="167">
        <v>0</v>
      </c>
      <c r="AD3596" s="167">
        <v>767.8</v>
      </c>
      <c r="AE3596" s="167">
        <v>0</v>
      </c>
      <c r="AF3596" s="167">
        <v>0</v>
      </c>
      <c r="AG3596" s="167">
        <v>0</v>
      </c>
      <c r="AH3596" s="43">
        <v>4835.7</v>
      </c>
    </row>
    <row r="3597" spans="1:34">
      <c r="A3597" s="52">
        <v>0</v>
      </c>
      <c r="D3597" s="62">
        <v>1990</v>
      </c>
      <c r="E3597" s="62">
        <v>12</v>
      </c>
      <c r="F3597" s="62">
        <v>1991</v>
      </c>
      <c r="G3597" s="62">
        <v>1991</v>
      </c>
      <c r="H3597" s="167">
        <v>0</v>
      </c>
      <c r="I3597" s="167">
        <v>0</v>
      </c>
      <c r="J3597" s="167">
        <v>0</v>
      </c>
      <c r="K3597" s="167">
        <v>0</v>
      </c>
      <c r="L3597" s="167">
        <v>499.7</v>
      </c>
      <c r="M3597" s="167">
        <v>0</v>
      </c>
      <c r="N3597" s="167">
        <v>0</v>
      </c>
      <c r="O3597" s="167">
        <v>0</v>
      </c>
      <c r="P3597" s="167">
        <v>0</v>
      </c>
      <c r="Q3597" s="167">
        <v>0</v>
      </c>
      <c r="R3597" s="167">
        <v>0</v>
      </c>
      <c r="S3597" s="167">
        <v>0</v>
      </c>
      <c r="T3597" s="167">
        <v>0</v>
      </c>
      <c r="U3597" s="167">
        <v>2025.7</v>
      </c>
      <c r="V3597" s="167">
        <v>1408.4</v>
      </c>
      <c r="W3597" s="167">
        <v>0</v>
      </c>
      <c r="X3597" s="167">
        <v>0</v>
      </c>
      <c r="Y3597" s="167">
        <v>0</v>
      </c>
      <c r="Z3597" s="167">
        <v>0</v>
      </c>
      <c r="AA3597" s="167">
        <v>303.89999999999998</v>
      </c>
      <c r="AB3597" s="167">
        <v>0</v>
      </c>
      <c r="AC3597" s="167">
        <v>0</v>
      </c>
      <c r="AD3597" s="167">
        <v>12.8</v>
      </c>
      <c r="AE3597" s="167">
        <v>0</v>
      </c>
      <c r="AF3597" s="167">
        <v>0</v>
      </c>
      <c r="AG3597" s="167">
        <v>0</v>
      </c>
      <c r="AH3597" s="43">
        <v>4250.5</v>
      </c>
    </row>
    <row r="3598" spans="1:34">
      <c r="A3598" s="52">
        <v>0</v>
      </c>
      <c r="D3598" s="62">
        <v>1991</v>
      </c>
      <c r="E3598" s="62">
        <v>1</v>
      </c>
      <c r="F3598" s="62">
        <v>1991</v>
      </c>
      <c r="G3598" s="62">
        <v>1991</v>
      </c>
      <c r="H3598" s="167">
        <v>0</v>
      </c>
      <c r="I3598" s="167">
        <v>0</v>
      </c>
      <c r="J3598" s="167">
        <v>0</v>
      </c>
      <c r="K3598" s="167">
        <v>0</v>
      </c>
      <c r="L3598" s="167">
        <v>544.20000000000005</v>
      </c>
      <c r="M3598" s="167">
        <v>0</v>
      </c>
      <c r="N3598" s="167">
        <v>0</v>
      </c>
      <c r="O3598" s="167">
        <v>0</v>
      </c>
      <c r="P3598" s="167">
        <v>0</v>
      </c>
      <c r="Q3598" s="167">
        <v>0</v>
      </c>
      <c r="R3598" s="167">
        <v>0</v>
      </c>
      <c r="S3598" s="167">
        <v>0</v>
      </c>
      <c r="T3598" s="167">
        <v>0</v>
      </c>
      <c r="U3598" s="167">
        <v>1125.8</v>
      </c>
      <c r="V3598" s="167">
        <v>211.3</v>
      </c>
      <c r="W3598" s="167">
        <v>0</v>
      </c>
      <c r="X3598" s="167">
        <v>0</v>
      </c>
      <c r="Y3598" s="167">
        <v>0</v>
      </c>
      <c r="Z3598" s="167">
        <v>0</v>
      </c>
      <c r="AA3598" s="167">
        <v>0</v>
      </c>
      <c r="AB3598" s="167">
        <v>0</v>
      </c>
      <c r="AC3598" s="167">
        <v>0</v>
      </c>
      <c r="AD3598" s="167">
        <v>0</v>
      </c>
      <c r="AE3598" s="167">
        <v>0</v>
      </c>
      <c r="AF3598" s="167">
        <v>0</v>
      </c>
      <c r="AG3598" s="167">
        <v>0</v>
      </c>
      <c r="AH3598" s="43">
        <v>1881.3</v>
      </c>
    </row>
    <row r="3599" spans="1:34">
      <c r="A3599" s="52">
        <v>0</v>
      </c>
      <c r="D3599" s="62">
        <v>1991</v>
      </c>
      <c r="E3599" s="62">
        <v>2</v>
      </c>
      <c r="F3599" s="62">
        <v>1991</v>
      </c>
      <c r="G3599" s="62">
        <v>1991</v>
      </c>
      <c r="H3599" s="167">
        <v>0</v>
      </c>
      <c r="I3599" s="167">
        <v>0</v>
      </c>
      <c r="J3599" s="167">
        <v>0</v>
      </c>
      <c r="K3599" s="167">
        <v>0</v>
      </c>
      <c r="L3599" s="167">
        <v>54.8</v>
      </c>
      <c r="M3599" s="167">
        <v>0</v>
      </c>
      <c r="N3599" s="167">
        <v>0</v>
      </c>
      <c r="O3599" s="167">
        <v>0</v>
      </c>
      <c r="P3599" s="167">
        <v>0</v>
      </c>
      <c r="Q3599" s="167">
        <v>0</v>
      </c>
      <c r="R3599" s="167">
        <v>0</v>
      </c>
      <c r="S3599" s="167">
        <v>0</v>
      </c>
      <c r="T3599" s="167">
        <v>0</v>
      </c>
      <c r="U3599" s="167">
        <v>0</v>
      </c>
      <c r="V3599" s="167">
        <v>168.1</v>
      </c>
      <c r="W3599" s="167">
        <v>0</v>
      </c>
      <c r="X3599" s="167">
        <v>0</v>
      </c>
      <c r="Y3599" s="167">
        <v>0</v>
      </c>
      <c r="Z3599" s="167">
        <v>0</v>
      </c>
      <c r="AA3599" s="167">
        <v>0</v>
      </c>
      <c r="AB3599" s="167">
        <v>0</v>
      </c>
      <c r="AC3599" s="167">
        <v>0</v>
      </c>
      <c r="AD3599" s="167">
        <v>0</v>
      </c>
      <c r="AE3599" s="167">
        <v>0</v>
      </c>
      <c r="AF3599" s="167">
        <v>0</v>
      </c>
      <c r="AG3599" s="167">
        <v>0</v>
      </c>
      <c r="AH3599" s="43">
        <v>222.89999999999998</v>
      </c>
    </row>
    <row r="3600" spans="1:34">
      <c r="A3600" s="52">
        <v>0</v>
      </c>
      <c r="D3600" s="62">
        <v>1991</v>
      </c>
      <c r="E3600" s="62">
        <v>3</v>
      </c>
      <c r="F3600" s="62">
        <v>1991</v>
      </c>
      <c r="G3600" s="62">
        <v>1991</v>
      </c>
      <c r="H3600" s="167">
        <v>0</v>
      </c>
      <c r="I3600" s="167">
        <v>0</v>
      </c>
      <c r="J3600" s="167">
        <v>0</v>
      </c>
      <c r="K3600" s="167">
        <v>0</v>
      </c>
      <c r="L3600" s="167">
        <v>253.3</v>
      </c>
      <c r="M3600" s="167">
        <v>0</v>
      </c>
      <c r="N3600" s="167">
        <v>0</v>
      </c>
      <c r="O3600" s="167">
        <v>0</v>
      </c>
      <c r="P3600" s="167">
        <v>0</v>
      </c>
      <c r="Q3600" s="167">
        <v>0</v>
      </c>
      <c r="R3600" s="167">
        <v>0</v>
      </c>
      <c r="S3600" s="167">
        <v>0</v>
      </c>
      <c r="T3600" s="167">
        <v>0</v>
      </c>
      <c r="U3600" s="167">
        <v>0</v>
      </c>
      <c r="V3600" s="167">
        <v>132.30000000000001</v>
      </c>
      <c r="W3600" s="167">
        <v>0</v>
      </c>
      <c r="X3600" s="167">
        <v>0</v>
      </c>
      <c r="Y3600" s="167">
        <v>0</v>
      </c>
      <c r="Z3600" s="167">
        <v>0</v>
      </c>
      <c r="AA3600" s="167">
        <v>0</v>
      </c>
      <c r="AB3600" s="167">
        <v>0</v>
      </c>
      <c r="AC3600" s="167">
        <v>0</v>
      </c>
      <c r="AD3600" s="167">
        <v>0</v>
      </c>
      <c r="AE3600" s="167">
        <v>0</v>
      </c>
      <c r="AF3600" s="167">
        <v>0</v>
      </c>
      <c r="AG3600" s="167">
        <v>0</v>
      </c>
      <c r="AH3600" s="43">
        <v>385.6</v>
      </c>
    </row>
    <row r="3601" spans="1:34">
      <c r="A3601" s="52">
        <v>0</v>
      </c>
      <c r="D3601" s="62">
        <v>1991</v>
      </c>
      <c r="E3601" s="62">
        <v>4</v>
      </c>
      <c r="F3601" s="62">
        <v>1991</v>
      </c>
      <c r="G3601" s="62">
        <v>1991</v>
      </c>
      <c r="H3601" s="167">
        <v>0</v>
      </c>
      <c r="I3601" s="167">
        <v>0</v>
      </c>
      <c r="J3601" s="167">
        <v>0</v>
      </c>
      <c r="K3601" s="167">
        <v>0</v>
      </c>
      <c r="L3601" s="167">
        <v>166.9</v>
      </c>
      <c r="M3601" s="167">
        <v>0</v>
      </c>
      <c r="N3601" s="167">
        <v>0</v>
      </c>
      <c r="O3601" s="167">
        <v>0</v>
      </c>
      <c r="P3601" s="167">
        <v>0</v>
      </c>
      <c r="Q3601" s="167">
        <v>0</v>
      </c>
      <c r="R3601" s="167">
        <v>0</v>
      </c>
      <c r="S3601" s="167">
        <v>0</v>
      </c>
      <c r="T3601" s="167">
        <v>0</v>
      </c>
      <c r="U3601" s="167">
        <v>0</v>
      </c>
      <c r="V3601" s="167">
        <v>110.7</v>
      </c>
      <c r="W3601" s="167">
        <v>0</v>
      </c>
      <c r="X3601" s="167">
        <v>0</v>
      </c>
      <c r="Y3601" s="167">
        <v>0</v>
      </c>
      <c r="Z3601" s="167">
        <v>0</v>
      </c>
      <c r="AA3601" s="167">
        <v>0</v>
      </c>
      <c r="AB3601" s="167">
        <v>0</v>
      </c>
      <c r="AC3601" s="167">
        <v>0</v>
      </c>
      <c r="AD3601" s="167">
        <v>0</v>
      </c>
      <c r="AE3601" s="167">
        <v>0</v>
      </c>
      <c r="AF3601" s="167">
        <v>0</v>
      </c>
      <c r="AG3601" s="167">
        <v>0</v>
      </c>
      <c r="AH3601" s="43">
        <v>277.60000000000002</v>
      </c>
    </row>
    <row r="3602" spans="1:34">
      <c r="A3602" s="52">
        <v>0</v>
      </c>
      <c r="D3602" s="62">
        <v>1991</v>
      </c>
      <c r="E3602" s="62">
        <v>5</v>
      </c>
      <c r="F3602" s="62">
        <v>1991</v>
      </c>
      <c r="G3602" s="62">
        <v>1992</v>
      </c>
      <c r="H3602" s="167">
        <v>0</v>
      </c>
      <c r="I3602" s="167">
        <v>0</v>
      </c>
      <c r="J3602" s="167">
        <v>0</v>
      </c>
      <c r="K3602" s="167">
        <v>0</v>
      </c>
      <c r="L3602" s="167">
        <v>205.3</v>
      </c>
      <c r="M3602" s="167">
        <v>0</v>
      </c>
      <c r="N3602" s="167">
        <v>0</v>
      </c>
      <c r="O3602" s="167">
        <v>0</v>
      </c>
      <c r="P3602" s="167">
        <v>0</v>
      </c>
      <c r="Q3602" s="167">
        <v>0</v>
      </c>
      <c r="R3602" s="167">
        <v>0</v>
      </c>
      <c r="S3602" s="167">
        <v>0</v>
      </c>
      <c r="T3602" s="167">
        <v>0</v>
      </c>
      <c r="U3602" s="167">
        <v>0</v>
      </c>
      <c r="V3602" s="167">
        <v>149.19999999999999</v>
      </c>
      <c r="W3602" s="167">
        <v>0</v>
      </c>
      <c r="X3602" s="167">
        <v>0</v>
      </c>
      <c r="Y3602" s="167">
        <v>0</v>
      </c>
      <c r="Z3602" s="167">
        <v>0</v>
      </c>
      <c r="AA3602" s="167">
        <v>0</v>
      </c>
      <c r="AB3602" s="167">
        <v>0</v>
      </c>
      <c r="AC3602" s="167">
        <v>0</v>
      </c>
      <c r="AD3602" s="167">
        <v>0</v>
      </c>
      <c r="AE3602" s="167">
        <v>0</v>
      </c>
      <c r="AF3602" s="167">
        <v>0</v>
      </c>
      <c r="AG3602" s="167">
        <v>0</v>
      </c>
      <c r="AH3602" s="43">
        <v>354.5</v>
      </c>
    </row>
    <row r="3603" spans="1:34">
      <c r="A3603" s="52">
        <v>0</v>
      </c>
      <c r="D3603" s="62">
        <v>1991</v>
      </c>
      <c r="E3603" s="62">
        <v>6</v>
      </c>
      <c r="F3603" s="62">
        <v>1991</v>
      </c>
      <c r="G3603" s="62">
        <v>1992</v>
      </c>
      <c r="H3603" s="167">
        <v>0</v>
      </c>
      <c r="I3603" s="167">
        <v>0</v>
      </c>
      <c r="J3603" s="167">
        <v>0</v>
      </c>
      <c r="K3603" s="167">
        <v>0</v>
      </c>
      <c r="L3603" s="167">
        <v>136</v>
      </c>
      <c r="M3603" s="167">
        <v>0</v>
      </c>
      <c r="N3603" s="167">
        <v>0</v>
      </c>
      <c r="O3603" s="167">
        <v>0</v>
      </c>
      <c r="P3603" s="167">
        <v>0</v>
      </c>
      <c r="Q3603" s="167">
        <v>0</v>
      </c>
      <c r="R3603" s="167">
        <v>0</v>
      </c>
      <c r="S3603" s="167">
        <v>0</v>
      </c>
      <c r="T3603" s="167">
        <v>0</v>
      </c>
      <c r="U3603" s="167">
        <v>0</v>
      </c>
      <c r="V3603" s="167">
        <v>179.3</v>
      </c>
      <c r="W3603" s="167">
        <v>120.5</v>
      </c>
      <c r="X3603" s="167">
        <v>0</v>
      </c>
      <c r="Y3603" s="167">
        <v>0</v>
      </c>
      <c r="Z3603" s="167">
        <v>0</v>
      </c>
      <c r="AA3603" s="167">
        <v>0</v>
      </c>
      <c r="AB3603" s="167">
        <v>0</v>
      </c>
      <c r="AC3603" s="167">
        <v>0</v>
      </c>
      <c r="AD3603" s="167">
        <v>0</v>
      </c>
      <c r="AE3603" s="167">
        <v>0</v>
      </c>
      <c r="AF3603" s="167">
        <v>0</v>
      </c>
      <c r="AG3603" s="167">
        <v>0</v>
      </c>
      <c r="AH3603" s="43">
        <v>435.8</v>
      </c>
    </row>
    <row r="3604" spans="1:34">
      <c r="A3604" s="52">
        <v>0</v>
      </c>
      <c r="D3604" s="62">
        <v>1991</v>
      </c>
      <c r="E3604" s="62">
        <v>7</v>
      </c>
      <c r="F3604" s="62">
        <v>1992</v>
      </c>
      <c r="G3604" s="62">
        <v>1992</v>
      </c>
      <c r="H3604" s="167">
        <v>0</v>
      </c>
      <c r="I3604" s="167">
        <v>0</v>
      </c>
      <c r="J3604" s="167">
        <v>0</v>
      </c>
      <c r="K3604" s="167">
        <v>0</v>
      </c>
      <c r="L3604" s="167">
        <v>0</v>
      </c>
      <c r="M3604" s="167">
        <v>0</v>
      </c>
      <c r="N3604" s="167">
        <v>0</v>
      </c>
      <c r="O3604" s="167">
        <v>0</v>
      </c>
      <c r="P3604" s="167">
        <v>0</v>
      </c>
      <c r="Q3604" s="167">
        <v>0</v>
      </c>
      <c r="R3604" s="167">
        <v>0</v>
      </c>
      <c r="S3604" s="167">
        <v>0</v>
      </c>
      <c r="T3604" s="167">
        <v>0</v>
      </c>
      <c r="U3604" s="167">
        <v>0</v>
      </c>
      <c r="V3604" s="167">
        <v>0</v>
      </c>
      <c r="W3604" s="167">
        <v>0</v>
      </c>
      <c r="X3604" s="167">
        <v>0</v>
      </c>
      <c r="Y3604" s="167">
        <v>0</v>
      </c>
      <c r="Z3604" s="167">
        <v>0</v>
      </c>
      <c r="AA3604" s="167">
        <v>0</v>
      </c>
      <c r="AB3604" s="167">
        <v>0</v>
      </c>
      <c r="AC3604" s="167">
        <v>0</v>
      </c>
      <c r="AD3604" s="167">
        <v>0</v>
      </c>
      <c r="AE3604" s="167">
        <v>0</v>
      </c>
      <c r="AF3604" s="167">
        <v>0</v>
      </c>
      <c r="AG3604" s="167">
        <v>0</v>
      </c>
      <c r="AH3604" s="43">
        <v>0</v>
      </c>
    </row>
    <row r="3605" spans="1:34">
      <c r="A3605" s="52">
        <v>0</v>
      </c>
      <c r="D3605" s="62">
        <v>1991</v>
      </c>
      <c r="E3605" s="62">
        <v>8</v>
      </c>
      <c r="F3605" s="62">
        <v>1992</v>
      </c>
      <c r="G3605" s="62">
        <v>1992</v>
      </c>
      <c r="H3605" s="167">
        <v>0</v>
      </c>
      <c r="I3605" s="167">
        <v>0</v>
      </c>
      <c r="J3605" s="167">
        <v>0</v>
      </c>
      <c r="K3605" s="167">
        <v>0</v>
      </c>
      <c r="L3605" s="167">
        <v>0</v>
      </c>
      <c r="M3605" s="167">
        <v>0</v>
      </c>
      <c r="N3605" s="167">
        <v>0</v>
      </c>
      <c r="O3605" s="167">
        <v>0</v>
      </c>
      <c r="P3605" s="167">
        <v>0</v>
      </c>
      <c r="Q3605" s="167">
        <v>0</v>
      </c>
      <c r="R3605" s="167">
        <v>0</v>
      </c>
      <c r="S3605" s="167">
        <v>0</v>
      </c>
      <c r="T3605" s="167">
        <v>0</v>
      </c>
      <c r="U3605" s="167">
        <v>0</v>
      </c>
      <c r="V3605" s="167">
        <v>0</v>
      </c>
      <c r="W3605" s="167">
        <v>0</v>
      </c>
      <c r="X3605" s="167">
        <v>0</v>
      </c>
      <c r="Y3605" s="167">
        <v>0</v>
      </c>
      <c r="Z3605" s="167">
        <v>0</v>
      </c>
      <c r="AA3605" s="167">
        <v>0</v>
      </c>
      <c r="AB3605" s="167">
        <v>0</v>
      </c>
      <c r="AC3605" s="167">
        <v>0</v>
      </c>
      <c r="AD3605" s="167">
        <v>0</v>
      </c>
      <c r="AE3605" s="167">
        <v>0</v>
      </c>
      <c r="AF3605" s="167">
        <v>0</v>
      </c>
      <c r="AG3605" s="167">
        <v>0</v>
      </c>
      <c r="AH3605" s="43">
        <v>0</v>
      </c>
    </row>
    <row r="3606" spans="1:34">
      <c r="A3606" s="52">
        <v>0</v>
      </c>
      <c r="D3606" s="62">
        <v>1991</v>
      </c>
      <c r="E3606" s="62">
        <v>9</v>
      </c>
      <c r="F3606" s="62">
        <v>1992</v>
      </c>
      <c r="G3606" s="62">
        <v>1992</v>
      </c>
      <c r="H3606" s="167">
        <v>0</v>
      </c>
      <c r="I3606" s="167">
        <v>0</v>
      </c>
      <c r="J3606" s="167">
        <v>0</v>
      </c>
      <c r="K3606" s="167">
        <v>0</v>
      </c>
      <c r="L3606" s="167">
        <v>0</v>
      </c>
      <c r="M3606" s="167">
        <v>0</v>
      </c>
      <c r="N3606" s="167">
        <v>0</v>
      </c>
      <c r="O3606" s="167">
        <v>0</v>
      </c>
      <c r="P3606" s="167">
        <v>0</v>
      </c>
      <c r="Q3606" s="167">
        <v>0</v>
      </c>
      <c r="R3606" s="167">
        <v>0</v>
      </c>
      <c r="S3606" s="167">
        <v>0</v>
      </c>
      <c r="T3606" s="167">
        <v>0</v>
      </c>
      <c r="U3606" s="167">
        <v>0</v>
      </c>
      <c r="V3606" s="167">
        <v>0</v>
      </c>
      <c r="W3606" s="167">
        <v>0</v>
      </c>
      <c r="X3606" s="167">
        <v>0</v>
      </c>
      <c r="Y3606" s="167">
        <v>0</v>
      </c>
      <c r="Z3606" s="167">
        <v>0</v>
      </c>
      <c r="AA3606" s="167">
        <v>0</v>
      </c>
      <c r="AB3606" s="167">
        <v>0</v>
      </c>
      <c r="AC3606" s="167">
        <v>0</v>
      </c>
      <c r="AD3606" s="167">
        <v>0</v>
      </c>
      <c r="AE3606" s="167">
        <v>0</v>
      </c>
      <c r="AF3606" s="167">
        <v>0</v>
      </c>
      <c r="AG3606" s="167">
        <v>0</v>
      </c>
      <c r="AH3606" s="43">
        <v>0</v>
      </c>
    </row>
    <row r="3607" spans="1:34">
      <c r="A3607" s="52">
        <v>0</v>
      </c>
      <c r="D3607" s="62">
        <v>1991</v>
      </c>
      <c r="E3607" s="62">
        <v>10</v>
      </c>
      <c r="F3607" s="62">
        <v>1992</v>
      </c>
      <c r="G3607" s="62">
        <v>1992</v>
      </c>
      <c r="H3607" s="167">
        <v>0</v>
      </c>
      <c r="I3607" s="167">
        <v>0</v>
      </c>
      <c r="J3607" s="167">
        <v>0</v>
      </c>
      <c r="K3607" s="167">
        <v>0</v>
      </c>
      <c r="L3607" s="167">
        <v>0</v>
      </c>
      <c r="M3607" s="167">
        <v>0</v>
      </c>
      <c r="N3607" s="167">
        <v>0</v>
      </c>
      <c r="O3607" s="167">
        <v>0</v>
      </c>
      <c r="P3607" s="167">
        <v>0</v>
      </c>
      <c r="Q3607" s="167">
        <v>0</v>
      </c>
      <c r="R3607" s="167">
        <v>0</v>
      </c>
      <c r="S3607" s="167">
        <v>0</v>
      </c>
      <c r="T3607" s="167">
        <v>0</v>
      </c>
      <c r="U3607" s="167">
        <v>0</v>
      </c>
      <c r="V3607" s="167">
        <v>0</v>
      </c>
      <c r="W3607" s="167">
        <v>0</v>
      </c>
      <c r="X3607" s="167">
        <v>0</v>
      </c>
      <c r="Y3607" s="167">
        <v>0</v>
      </c>
      <c r="Z3607" s="167">
        <v>0</v>
      </c>
      <c r="AA3607" s="167">
        <v>0</v>
      </c>
      <c r="AB3607" s="167">
        <v>0</v>
      </c>
      <c r="AC3607" s="167">
        <v>0</v>
      </c>
      <c r="AD3607" s="167">
        <v>0</v>
      </c>
      <c r="AE3607" s="167">
        <v>0</v>
      </c>
      <c r="AF3607" s="167">
        <v>0</v>
      </c>
      <c r="AG3607" s="167">
        <v>0</v>
      </c>
      <c r="AH3607" s="43">
        <v>0</v>
      </c>
    </row>
    <row r="3608" spans="1:34">
      <c r="A3608" s="52">
        <v>0</v>
      </c>
      <c r="D3608" s="62">
        <v>1991</v>
      </c>
      <c r="E3608" s="62">
        <v>11</v>
      </c>
      <c r="F3608" s="62">
        <v>1992</v>
      </c>
      <c r="G3608" s="62">
        <v>1992</v>
      </c>
      <c r="H3608" s="167">
        <v>0</v>
      </c>
      <c r="I3608" s="167">
        <v>0</v>
      </c>
      <c r="J3608" s="167">
        <v>0</v>
      </c>
      <c r="K3608" s="167">
        <v>0</v>
      </c>
      <c r="L3608" s="167">
        <v>0</v>
      </c>
      <c r="M3608" s="167">
        <v>0</v>
      </c>
      <c r="N3608" s="167">
        <v>0</v>
      </c>
      <c r="O3608" s="167">
        <v>0</v>
      </c>
      <c r="P3608" s="167">
        <v>0</v>
      </c>
      <c r="Q3608" s="167">
        <v>0</v>
      </c>
      <c r="R3608" s="167">
        <v>0</v>
      </c>
      <c r="S3608" s="167">
        <v>0</v>
      </c>
      <c r="T3608" s="167">
        <v>0</v>
      </c>
      <c r="U3608" s="167">
        <v>0</v>
      </c>
      <c r="V3608" s="167">
        <v>0</v>
      </c>
      <c r="W3608" s="167">
        <v>0</v>
      </c>
      <c r="X3608" s="167">
        <v>0</v>
      </c>
      <c r="Y3608" s="167">
        <v>0</v>
      </c>
      <c r="Z3608" s="167">
        <v>0</v>
      </c>
      <c r="AA3608" s="167">
        <v>0</v>
      </c>
      <c r="AB3608" s="167">
        <v>0</v>
      </c>
      <c r="AC3608" s="167">
        <v>0</v>
      </c>
      <c r="AD3608" s="167">
        <v>0</v>
      </c>
      <c r="AE3608" s="167">
        <v>0</v>
      </c>
      <c r="AF3608" s="167">
        <v>0</v>
      </c>
      <c r="AG3608" s="167">
        <v>0</v>
      </c>
      <c r="AH3608" s="43">
        <v>0</v>
      </c>
    </row>
    <row r="3609" spans="1:34">
      <c r="A3609" s="52">
        <v>0</v>
      </c>
      <c r="D3609" s="62">
        <v>1991</v>
      </c>
      <c r="E3609" s="62">
        <v>12</v>
      </c>
      <c r="F3609" s="62">
        <v>1992</v>
      </c>
      <c r="G3609" s="62">
        <v>1992</v>
      </c>
      <c r="H3609" s="167">
        <v>0</v>
      </c>
      <c r="I3609" s="167">
        <v>0</v>
      </c>
      <c r="J3609" s="167">
        <v>0</v>
      </c>
      <c r="K3609" s="167">
        <v>0</v>
      </c>
      <c r="L3609" s="167">
        <v>0</v>
      </c>
      <c r="M3609" s="167">
        <v>0</v>
      </c>
      <c r="N3609" s="167">
        <v>0</v>
      </c>
      <c r="O3609" s="167">
        <v>0</v>
      </c>
      <c r="P3609" s="167">
        <v>0</v>
      </c>
      <c r="Q3609" s="167">
        <v>0</v>
      </c>
      <c r="R3609" s="167">
        <v>0</v>
      </c>
      <c r="S3609" s="167">
        <v>0</v>
      </c>
      <c r="T3609" s="167">
        <v>0</v>
      </c>
      <c r="U3609" s="167">
        <v>0</v>
      </c>
      <c r="V3609" s="167">
        <v>0</v>
      </c>
      <c r="W3609" s="167">
        <v>0</v>
      </c>
      <c r="X3609" s="167">
        <v>0</v>
      </c>
      <c r="Y3609" s="167">
        <v>0</v>
      </c>
      <c r="Z3609" s="167">
        <v>0</v>
      </c>
      <c r="AA3609" s="167">
        <v>0</v>
      </c>
      <c r="AB3609" s="167">
        <v>0</v>
      </c>
      <c r="AC3609" s="167">
        <v>0</v>
      </c>
      <c r="AD3609" s="167">
        <v>0</v>
      </c>
      <c r="AE3609" s="167">
        <v>0</v>
      </c>
      <c r="AF3609" s="167">
        <v>0</v>
      </c>
      <c r="AG3609" s="167">
        <v>0</v>
      </c>
      <c r="AH3609" s="43">
        <v>0</v>
      </c>
    </row>
    <row r="3610" spans="1:34">
      <c r="A3610" s="52">
        <v>0</v>
      </c>
      <c r="D3610" s="62">
        <v>1992</v>
      </c>
      <c r="E3610" s="62">
        <v>1</v>
      </c>
      <c r="F3610" s="62">
        <v>1992</v>
      </c>
      <c r="G3610" s="62">
        <v>1992</v>
      </c>
      <c r="H3610" s="167">
        <v>0</v>
      </c>
      <c r="I3610" s="167">
        <v>0</v>
      </c>
      <c r="J3610" s="167">
        <v>0</v>
      </c>
      <c r="K3610" s="167">
        <v>0</v>
      </c>
      <c r="L3610" s="167">
        <v>0</v>
      </c>
      <c r="M3610" s="167">
        <v>0</v>
      </c>
      <c r="N3610" s="167">
        <v>0</v>
      </c>
      <c r="O3610" s="167">
        <v>0</v>
      </c>
      <c r="P3610" s="167">
        <v>0</v>
      </c>
      <c r="Q3610" s="167">
        <v>0</v>
      </c>
      <c r="R3610" s="167">
        <v>0</v>
      </c>
      <c r="S3610" s="167">
        <v>0</v>
      </c>
      <c r="T3610" s="167">
        <v>0</v>
      </c>
      <c r="U3610" s="167">
        <v>0</v>
      </c>
      <c r="V3610" s="167">
        <v>0</v>
      </c>
      <c r="W3610" s="167">
        <v>0</v>
      </c>
      <c r="X3610" s="167">
        <v>0</v>
      </c>
      <c r="Y3610" s="167">
        <v>0</v>
      </c>
      <c r="Z3610" s="167">
        <v>0</v>
      </c>
      <c r="AA3610" s="167">
        <v>0</v>
      </c>
      <c r="AB3610" s="167">
        <v>0</v>
      </c>
      <c r="AC3610" s="167">
        <v>0</v>
      </c>
      <c r="AD3610" s="167">
        <v>0</v>
      </c>
      <c r="AE3610" s="167">
        <v>0</v>
      </c>
      <c r="AF3610" s="167">
        <v>0</v>
      </c>
      <c r="AG3610" s="167">
        <v>0</v>
      </c>
      <c r="AH3610" s="43">
        <v>0</v>
      </c>
    </row>
    <row r="3611" spans="1:34">
      <c r="A3611" s="52">
        <v>0</v>
      </c>
      <c r="D3611" s="62">
        <v>1992</v>
      </c>
      <c r="E3611" s="62">
        <v>2</v>
      </c>
      <c r="F3611" s="62">
        <v>1992</v>
      </c>
      <c r="G3611" s="62">
        <v>1992</v>
      </c>
      <c r="H3611" s="167">
        <v>0</v>
      </c>
      <c r="I3611" s="167">
        <v>0</v>
      </c>
      <c r="J3611" s="167">
        <v>0</v>
      </c>
      <c r="K3611" s="167">
        <v>0</v>
      </c>
      <c r="L3611" s="167">
        <v>0</v>
      </c>
      <c r="M3611" s="167">
        <v>0</v>
      </c>
      <c r="N3611" s="167">
        <v>0</v>
      </c>
      <c r="O3611" s="167">
        <v>0</v>
      </c>
      <c r="P3611" s="167">
        <v>0</v>
      </c>
      <c r="Q3611" s="167">
        <v>0</v>
      </c>
      <c r="R3611" s="167">
        <v>0</v>
      </c>
      <c r="S3611" s="167">
        <v>0</v>
      </c>
      <c r="T3611" s="167">
        <v>0</v>
      </c>
      <c r="U3611" s="167">
        <v>0</v>
      </c>
      <c r="V3611" s="167">
        <v>0</v>
      </c>
      <c r="W3611" s="167">
        <v>0</v>
      </c>
      <c r="X3611" s="167">
        <v>0</v>
      </c>
      <c r="Y3611" s="167">
        <v>0</v>
      </c>
      <c r="Z3611" s="167">
        <v>0</v>
      </c>
      <c r="AA3611" s="167">
        <v>0</v>
      </c>
      <c r="AB3611" s="167">
        <v>0</v>
      </c>
      <c r="AC3611" s="167">
        <v>0</v>
      </c>
      <c r="AD3611" s="167">
        <v>0</v>
      </c>
      <c r="AE3611" s="167">
        <v>0</v>
      </c>
      <c r="AF3611" s="167">
        <v>0</v>
      </c>
      <c r="AG3611" s="167">
        <v>0</v>
      </c>
      <c r="AH3611" s="43">
        <v>0</v>
      </c>
    </row>
    <row r="3612" spans="1:34">
      <c r="A3612" s="52">
        <v>0</v>
      </c>
      <c r="D3612" s="62">
        <v>1992</v>
      </c>
      <c r="E3612" s="62">
        <v>3</v>
      </c>
      <c r="F3612" s="62">
        <v>1992</v>
      </c>
      <c r="G3612" s="62">
        <v>1992</v>
      </c>
      <c r="H3612" s="167">
        <v>0</v>
      </c>
      <c r="I3612" s="167">
        <v>0</v>
      </c>
      <c r="J3612" s="167">
        <v>0</v>
      </c>
      <c r="K3612" s="167">
        <v>0</v>
      </c>
      <c r="L3612" s="167">
        <v>0</v>
      </c>
      <c r="M3612" s="167">
        <v>0</v>
      </c>
      <c r="N3612" s="167">
        <v>0</v>
      </c>
      <c r="O3612" s="167">
        <v>0</v>
      </c>
      <c r="P3612" s="167">
        <v>0</v>
      </c>
      <c r="Q3612" s="167">
        <v>0</v>
      </c>
      <c r="R3612" s="167">
        <v>0</v>
      </c>
      <c r="S3612" s="167">
        <v>0</v>
      </c>
      <c r="T3612" s="167">
        <v>0</v>
      </c>
      <c r="U3612" s="167">
        <v>0</v>
      </c>
      <c r="V3612" s="167">
        <v>0</v>
      </c>
      <c r="W3612" s="167">
        <v>0</v>
      </c>
      <c r="X3612" s="167">
        <v>0</v>
      </c>
      <c r="Y3612" s="167">
        <v>0</v>
      </c>
      <c r="Z3612" s="167">
        <v>0</v>
      </c>
      <c r="AA3612" s="167">
        <v>0</v>
      </c>
      <c r="AB3612" s="167">
        <v>0</v>
      </c>
      <c r="AC3612" s="167">
        <v>0</v>
      </c>
      <c r="AD3612" s="167">
        <v>0</v>
      </c>
      <c r="AE3612" s="167">
        <v>0</v>
      </c>
      <c r="AF3612" s="167">
        <v>0</v>
      </c>
      <c r="AG3612" s="167">
        <v>0</v>
      </c>
      <c r="AH3612" s="43">
        <v>0</v>
      </c>
    </row>
    <row r="3613" spans="1:34">
      <c r="A3613" s="52">
        <v>0</v>
      </c>
      <c r="D3613" s="62">
        <v>1992</v>
      </c>
      <c r="E3613" s="62">
        <v>4</v>
      </c>
      <c r="F3613" s="62">
        <v>1992</v>
      </c>
      <c r="G3613" s="62">
        <v>1992</v>
      </c>
      <c r="H3613" s="167">
        <v>0</v>
      </c>
      <c r="I3613" s="167">
        <v>0</v>
      </c>
      <c r="J3613" s="167">
        <v>0</v>
      </c>
      <c r="K3613" s="167">
        <v>0</v>
      </c>
      <c r="L3613" s="167">
        <v>0</v>
      </c>
      <c r="M3613" s="167">
        <v>0</v>
      </c>
      <c r="N3613" s="167">
        <v>0</v>
      </c>
      <c r="O3613" s="167">
        <v>0</v>
      </c>
      <c r="P3613" s="167">
        <v>0</v>
      </c>
      <c r="Q3613" s="167">
        <v>0</v>
      </c>
      <c r="R3613" s="167">
        <v>0</v>
      </c>
      <c r="S3613" s="167">
        <v>0</v>
      </c>
      <c r="T3613" s="167">
        <v>0</v>
      </c>
      <c r="U3613" s="167">
        <v>0</v>
      </c>
      <c r="V3613" s="167">
        <v>0</v>
      </c>
      <c r="W3613" s="167">
        <v>0</v>
      </c>
      <c r="X3613" s="167">
        <v>0</v>
      </c>
      <c r="Y3613" s="167">
        <v>0</v>
      </c>
      <c r="Z3613" s="167">
        <v>0</v>
      </c>
      <c r="AA3613" s="167">
        <v>0</v>
      </c>
      <c r="AB3613" s="167">
        <v>0</v>
      </c>
      <c r="AC3613" s="167">
        <v>0</v>
      </c>
      <c r="AD3613" s="167">
        <v>0</v>
      </c>
      <c r="AE3613" s="167">
        <v>0</v>
      </c>
      <c r="AF3613" s="167">
        <v>0</v>
      </c>
      <c r="AG3613" s="167">
        <v>0</v>
      </c>
      <c r="AH3613" s="43">
        <v>0</v>
      </c>
    </row>
    <row r="3614" spans="1:34">
      <c r="A3614" s="52">
        <v>0</v>
      </c>
      <c r="D3614" s="62">
        <v>1992</v>
      </c>
      <c r="E3614" s="62">
        <v>5</v>
      </c>
      <c r="F3614" s="62">
        <v>1992</v>
      </c>
      <c r="G3614" s="62">
        <v>1993</v>
      </c>
      <c r="H3614" s="167">
        <v>0</v>
      </c>
      <c r="I3614" s="167">
        <v>0</v>
      </c>
      <c r="J3614" s="167">
        <v>0</v>
      </c>
      <c r="K3614" s="167">
        <v>0</v>
      </c>
      <c r="L3614" s="167">
        <v>0</v>
      </c>
      <c r="M3614" s="167">
        <v>0</v>
      </c>
      <c r="N3614" s="167">
        <v>0</v>
      </c>
      <c r="O3614" s="167">
        <v>0</v>
      </c>
      <c r="P3614" s="167">
        <v>0</v>
      </c>
      <c r="Q3614" s="167">
        <v>0</v>
      </c>
      <c r="R3614" s="167">
        <v>0</v>
      </c>
      <c r="S3614" s="167">
        <v>0</v>
      </c>
      <c r="T3614" s="167">
        <v>0</v>
      </c>
      <c r="U3614" s="167">
        <v>0</v>
      </c>
      <c r="V3614" s="167">
        <v>0</v>
      </c>
      <c r="W3614" s="167">
        <v>0</v>
      </c>
      <c r="X3614" s="167">
        <v>0</v>
      </c>
      <c r="Y3614" s="167">
        <v>0</v>
      </c>
      <c r="Z3614" s="167">
        <v>0</v>
      </c>
      <c r="AA3614" s="167">
        <v>0</v>
      </c>
      <c r="AB3614" s="167">
        <v>0</v>
      </c>
      <c r="AC3614" s="167">
        <v>0</v>
      </c>
      <c r="AD3614" s="167">
        <v>0</v>
      </c>
      <c r="AE3614" s="167">
        <v>0</v>
      </c>
      <c r="AF3614" s="167">
        <v>0</v>
      </c>
      <c r="AG3614" s="167">
        <v>0</v>
      </c>
      <c r="AH3614" s="43">
        <v>0</v>
      </c>
    </row>
    <row r="3615" spans="1:34">
      <c r="A3615" s="52">
        <v>0</v>
      </c>
      <c r="D3615" s="62">
        <v>1992</v>
      </c>
      <c r="E3615" s="62">
        <v>6</v>
      </c>
      <c r="F3615" s="62">
        <v>1992</v>
      </c>
      <c r="G3615" s="62">
        <v>1993</v>
      </c>
      <c r="H3615" s="167">
        <v>0</v>
      </c>
      <c r="I3615" s="167">
        <v>0</v>
      </c>
      <c r="J3615" s="167">
        <v>0</v>
      </c>
      <c r="K3615" s="167">
        <v>0</v>
      </c>
      <c r="L3615" s="167">
        <v>0</v>
      </c>
      <c r="M3615" s="167">
        <v>0</v>
      </c>
      <c r="N3615" s="167">
        <v>0</v>
      </c>
      <c r="O3615" s="167">
        <v>0</v>
      </c>
      <c r="P3615" s="167">
        <v>0</v>
      </c>
      <c r="Q3615" s="167">
        <v>0</v>
      </c>
      <c r="R3615" s="167">
        <v>0</v>
      </c>
      <c r="S3615" s="167">
        <v>0</v>
      </c>
      <c r="T3615" s="167">
        <v>0</v>
      </c>
      <c r="U3615" s="167">
        <v>0</v>
      </c>
      <c r="V3615" s="167">
        <v>0</v>
      </c>
      <c r="W3615" s="167">
        <v>0</v>
      </c>
      <c r="X3615" s="167">
        <v>0</v>
      </c>
      <c r="Y3615" s="167">
        <v>0</v>
      </c>
      <c r="Z3615" s="167">
        <v>0</v>
      </c>
      <c r="AA3615" s="167">
        <v>0</v>
      </c>
      <c r="AB3615" s="167">
        <v>0</v>
      </c>
      <c r="AC3615" s="167">
        <v>0</v>
      </c>
      <c r="AD3615" s="167">
        <v>0</v>
      </c>
      <c r="AE3615" s="167">
        <v>0</v>
      </c>
      <c r="AF3615" s="167">
        <v>0</v>
      </c>
      <c r="AG3615" s="167">
        <v>0</v>
      </c>
      <c r="AH3615" s="43">
        <v>0</v>
      </c>
    </row>
    <row r="3616" spans="1:34">
      <c r="A3616" s="52">
        <v>0</v>
      </c>
      <c r="D3616" s="62">
        <v>1992</v>
      </c>
      <c r="E3616" s="62">
        <v>7</v>
      </c>
      <c r="F3616" s="62">
        <v>1993</v>
      </c>
      <c r="G3616" s="62">
        <v>1993</v>
      </c>
      <c r="H3616" s="167">
        <v>0</v>
      </c>
      <c r="I3616" s="167">
        <v>0</v>
      </c>
      <c r="J3616" s="167">
        <v>0</v>
      </c>
      <c r="K3616" s="167">
        <v>0</v>
      </c>
      <c r="L3616" s="167">
        <v>0</v>
      </c>
      <c r="M3616" s="167">
        <v>0</v>
      </c>
      <c r="N3616" s="167">
        <v>0</v>
      </c>
      <c r="O3616" s="167">
        <v>0</v>
      </c>
      <c r="P3616" s="167">
        <v>0</v>
      </c>
      <c r="Q3616" s="167">
        <v>0</v>
      </c>
      <c r="R3616" s="167">
        <v>0</v>
      </c>
      <c r="S3616" s="167">
        <v>0</v>
      </c>
      <c r="T3616" s="167">
        <v>0</v>
      </c>
      <c r="U3616" s="167">
        <v>0</v>
      </c>
      <c r="V3616" s="167">
        <v>0</v>
      </c>
      <c r="W3616" s="167">
        <v>0</v>
      </c>
      <c r="X3616" s="167">
        <v>0</v>
      </c>
      <c r="Y3616" s="167">
        <v>0</v>
      </c>
      <c r="Z3616" s="167">
        <v>0</v>
      </c>
      <c r="AA3616" s="167">
        <v>0</v>
      </c>
      <c r="AB3616" s="167">
        <v>0</v>
      </c>
      <c r="AC3616" s="167">
        <v>0</v>
      </c>
      <c r="AD3616" s="167">
        <v>0</v>
      </c>
      <c r="AE3616" s="167">
        <v>0</v>
      </c>
      <c r="AF3616" s="167">
        <v>0</v>
      </c>
      <c r="AG3616" s="167">
        <v>0</v>
      </c>
      <c r="AH3616" s="43">
        <v>0</v>
      </c>
    </row>
    <row r="3617" spans="1:34">
      <c r="A3617" s="52">
        <v>0</v>
      </c>
      <c r="D3617" s="62">
        <v>1992</v>
      </c>
      <c r="E3617" s="62">
        <v>8</v>
      </c>
      <c r="F3617" s="62">
        <v>1993</v>
      </c>
      <c r="G3617" s="62">
        <v>1993</v>
      </c>
      <c r="H3617" s="167">
        <v>0</v>
      </c>
      <c r="I3617" s="167">
        <v>0</v>
      </c>
      <c r="J3617" s="167">
        <v>0</v>
      </c>
      <c r="K3617" s="167">
        <v>0</v>
      </c>
      <c r="L3617" s="167">
        <v>0</v>
      </c>
      <c r="M3617" s="167">
        <v>0</v>
      </c>
      <c r="N3617" s="167">
        <v>0</v>
      </c>
      <c r="O3617" s="167">
        <v>0</v>
      </c>
      <c r="P3617" s="167">
        <v>0</v>
      </c>
      <c r="Q3617" s="167">
        <v>0</v>
      </c>
      <c r="R3617" s="167">
        <v>0</v>
      </c>
      <c r="S3617" s="167">
        <v>0</v>
      </c>
      <c r="T3617" s="167">
        <v>0</v>
      </c>
      <c r="U3617" s="167">
        <v>0</v>
      </c>
      <c r="V3617" s="167">
        <v>0</v>
      </c>
      <c r="W3617" s="167">
        <v>0</v>
      </c>
      <c r="X3617" s="167">
        <v>0</v>
      </c>
      <c r="Y3617" s="167">
        <v>0</v>
      </c>
      <c r="Z3617" s="167">
        <v>0</v>
      </c>
      <c r="AA3617" s="167">
        <v>0</v>
      </c>
      <c r="AB3617" s="167">
        <v>0</v>
      </c>
      <c r="AC3617" s="167">
        <v>0</v>
      </c>
      <c r="AD3617" s="167">
        <v>0</v>
      </c>
      <c r="AE3617" s="167">
        <v>0</v>
      </c>
      <c r="AF3617" s="167">
        <v>0</v>
      </c>
      <c r="AG3617" s="167">
        <v>0</v>
      </c>
      <c r="AH3617" s="43">
        <v>0</v>
      </c>
    </row>
    <row r="3618" spans="1:34">
      <c r="A3618" s="52">
        <v>0</v>
      </c>
      <c r="D3618" s="62">
        <v>1992</v>
      </c>
      <c r="E3618" s="62">
        <v>9</v>
      </c>
      <c r="F3618" s="62">
        <v>1993</v>
      </c>
      <c r="G3618" s="62">
        <v>1993</v>
      </c>
      <c r="H3618" s="167">
        <v>0</v>
      </c>
      <c r="I3618" s="167">
        <v>0</v>
      </c>
      <c r="J3618" s="167">
        <v>0</v>
      </c>
      <c r="K3618" s="167">
        <v>0</v>
      </c>
      <c r="L3618" s="167">
        <v>0</v>
      </c>
      <c r="M3618" s="167">
        <v>0</v>
      </c>
      <c r="N3618" s="167">
        <v>0</v>
      </c>
      <c r="O3618" s="167">
        <v>0</v>
      </c>
      <c r="P3618" s="167">
        <v>0</v>
      </c>
      <c r="Q3618" s="167">
        <v>0</v>
      </c>
      <c r="R3618" s="167">
        <v>0</v>
      </c>
      <c r="S3618" s="167">
        <v>0</v>
      </c>
      <c r="T3618" s="167">
        <v>0</v>
      </c>
      <c r="U3618" s="167">
        <v>0</v>
      </c>
      <c r="V3618" s="167">
        <v>0</v>
      </c>
      <c r="W3618" s="167">
        <v>0</v>
      </c>
      <c r="X3618" s="167">
        <v>0</v>
      </c>
      <c r="Y3618" s="167">
        <v>0</v>
      </c>
      <c r="Z3618" s="167">
        <v>0</v>
      </c>
      <c r="AA3618" s="167">
        <v>0</v>
      </c>
      <c r="AB3618" s="167">
        <v>0</v>
      </c>
      <c r="AC3618" s="167">
        <v>0</v>
      </c>
      <c r="AD3618" s="167">
        <v>0</v>
      </c>
      <c r="AE3618" s="167">
        <v>0</v>
      </c>
      <c r="AF3618" s="167">
        <v>0</v>
      </c>
      <c r="AG3618" s="167">
        <v>0</v>
      </c>
      <c r="AH3618" s="43">
        <v>0</v>
      </c>
    </row>
    <row r="3619" spans="1:34">
      <c r="A3619" s="52">
        <v>0</v>
      </c>
      <c r="D3619" s="62">
        <v>1992</v>
      </c>
      <c r="E3619" s="62">
        <v>10</v>
      </c>
      <c r="F3619" s="62">
        <v>1993</v>
      </c>
      <c r="G3619" s="62">
        <v>1993</v>
      </c>
      <c r="H3619" s="167">
        <v>0</v>
      </c>
      <c r="I3619" s="167">
        <v>0</v>
      </c>
      <c r="J3619" s="167">
        <v>0</v>
      </c>
      <c r="K3619" s="167">
        <v>0</v>
      </c>
      <c r="L3619" s="167">
        <v>0</v>
      </c>
      <c r="M3619" s="167">
        <v>0</v>
      </c>
      <c r="N3619" s="167">
        <v>0</v>
      </c>
      <c r="O3619" s="167">
        <v>0</v>
      </c>
      <c r="P3619" s="167">
        <v>0</v>
      </c>
      <c r="Q3619" s="167">
        <v>0</v>
      </c>
      <c r="R3619" s="167">
        <v>0</v>
      </c>
      <c r="S3619" s="167">
        <v>0</v>
      </c>
      <c r="T3619" s="167">
        <v>0</v>
      </c>
      <c r="U3619" s="167">
        <v>0</v>
      </c>
      <c r="V3619" s="167">
        <v>0</v>
      </c>
      <c r="W3619" s="167">
        <v>0</v>
      </c>
      <c r="X3619" s="167">
        <v>0</v>
      </c>
      <c r="Y3619" s="167">
        <v>0</v>
      </c>
      <c r="Z3619" s="167">
        <v>0</v>
      </c>
      <c r="AA3619" s="167">
        <v>0</v>
      </c>
      <c r="AB3619" s="167">
        <v>0</v>
      </c>
      <c r="AC3619" s="167">
        <v>0</v>
      </c>
      <c r="AD3619" s="167">
        <v>0</v>
      </c>
      <c r="AE3619" s="167">
        <v>0</v>
      </c>
      <c r="AF3619" s="167">
        <v>0</v>
      </c>
      <c r="AG3619" s="167">
        <v>0</v>
      </c>
      <c r="AH3619" s="43">
        <v>0</v>
      </c>
    </row>
    <row r="3620" spans="1:34">
      <c r="A3620" s="52">
        <v>0</v>
      </c>
      <c r="D3620" s="62">
        <v>1992</v>
      </c>
      <c r="E3620" s="62">
        <v>11</v>
      </c>
      <c r="F3620" s="62">
        <v>1993</v>
      </c>
      <c r="G3620" s="62">
        <v>1993</v>
      </c>
      <c r="H3620" s="167">
        <v>0</v>
      </c>
      <c r="I3620" s="167">
        <v>0</v>
      </c>
      <c r="J3620" s="167">
        <v>0</v>
      </c>
      <c r="K3620" s="167">
        <v>0</v>
      </c>
      <c r="L3620" s="167">
        <v>0</v>
      </c>
      <c r="M3620" s="167">
        <v>0</v>
      </c>
      <c r="N3620" s="167">
        <v>0</v>
      </c>
      <c r="O3620" s="167">
        <v>0</v>
      </c>
      <c r="P3620" s="167">
        <v>0</v>
      </c>
      <c r="Q3620" s="167">
        <v>0</v>
      </c>
      <c r="R3620" s="167">
        <v>0</v>
      </c>
      <c r="S3620" s="167">
        <v>0</v>
      </c>
      <c r="T3620" s="167">
        <v>0</v>
      </c>
      <c r="U3620" s="167">
        <v>0</v>
      </c>
      <c r="V3620" s="167">
        <v>0</v>
      </c>
      <c r="W3620" s="167">
        <v>0</v>
      </c>
      <c r="X3620" s="167">
        <v>0</v>
      </c>
      <c r="Y3620" s="167">
        <v>0</v>
      </c>
      <c r="Z3620" s="167">
        <v>0</v>
      </c>
      <c r="AA3620" s="167">
        <v>0</v>
      </c>
      <c r="AB3620" s="167">
        <v>0</v>
      </c>
      <c r="AC3620" s="167">
        <v>0</v>
      </c>
      <c r="AD3620" s="167">
        <v>0</v>
      </c>
      <c r="AE3620" s="167">
        <v>0</v>
      </c>
      <c r="AF3620" s="167">
        <v>0</v>
      </c>
      <c r="AG3620" s="167">
        <v>0</v>
      </c>
      <c r="AH3620" s="43">
        <v>0</v>
      </c>
    </row>
    <row r="3621" spans="1:34">
      <c r="A3621" s="52">
        <v>0</v>
      </c>
      <c r="D3621" s="62">
        <v>1992</v>
      </c>
      <c r="E3621" s="62">
        <v>12</v>
      </c>
      <c r="F3621" s="62">
        <v>1993</v>
      </c>
      <c r="G3621" s="62">
        <v>1993</v>
      </c>
      <c r="H3621" s="167">
        <v>0</v>
      </c>
      <c r="I3621" s="167">
        <v>0</v>
      </c>
      <c r="J3621" s="167">
        <v>0</v>
      </c>
      <c r="K3621" s="167">
        <v>0</v>
      </c>
      <c r="L3621" s="167">
        <v>0</v>
      </c>
      <c r="M3621" s="167">
        <v>0</v>
      </c>
      <c r="N3621" s="167">
        <v>0</v>
      </c>
      <c r="O3621" s="167">
        <v>0</v>
      </c>
      <c r="P3621" s="167">
        <v>0</v>
      </c>
      <c r="Q3621" s="167">
        <v>0</v>
      </c>
      <c r="R3621" s="167">
        <v>0</v>
      </c>
      <c r="S3621" s="167">
        <v>0</v>
      </c>
      <c r="T3621" s="167">
        <v>0</v>
      </c>
      <c r="U3621" s="167">
        <v>0</v>
      </c>
      <c r="V3621" s="167">
        <v>0</v>
      </c>
      <c r="W3621" s="167">
        <v>0</v>
      </c>
      <c r="X3621" s="167">
        <v>0</v>
      </c>
      <c r="Y3621" s="167">
        <v>0</v>
      </c>
      <c r="Z3621" s="167">
        <v>0</v>
      </c>
      <c r="AA3621" s="167">
        <v>0</v>
      </c>
      <c r="AB3621" s="167">
        <v>0</v>
      </c>
      <c r="AC3621" s="167">
        <v>0</v>
      </c>
      <c r="AD3621" s="167">
        <v>0</v>
      </c>
      <c r="AE3621" s="167">
        <v>0</v>
      </c>
      <c r="AF3621" s="167">
        <v>0</v>
      </c>
      <c r="AG3621" s="167">
        <v>0</v>
      </c>
      <c r="AH3621" s="43">
        <v>0</v>
      </c>
    </row>
    <row r="3622" spans="1:34">
      <c r="A3622" s="52">
        <v>0</v>
      </c>
      <c r="D3622" s="62">
        <v>1993</v>
      </c>
      <c r="E3622" s="62">
        <v>1</v>
      </c>
      <c r="F3622" s="62">
        <v>1993</v>
      </c>
      <c r="G3622" s="62">
        <v>1993</v>
      </c>
      <c r="H3622" s="167">
        <v>0</v>
      </c>
      <c r="I3622" s="167">
        <v>0</v>
      </c>
      <c r="J3622" s="167">
        <v>0</v>
      </c>
      <c r="K3622" s="167">
        <v>0</v>
      </c>
      <c r="L3622" s="167">
        <v>0</v>
      </c>
      <c r="M3622" s="167">
        <v>0</v>
      </c>
      <c r="N3622" s="167">
        <v>0</v>
      </c>
      <c r="O3622" s="167">
        <v>0</v>
      </c>
      <c r="P3622" s="167">
        <v>0</v>
      </c>
      <c r="Q3622" s="167">
        <v>0</v>
      </c>
      <c r="R3622" s="167">
        <v>0</v>
      </c>
      <c r="S3622" s="167">
        <v>0</v>
      </c>
      <c r="T3622" s="167">
        <v>0</v>
      </c>
      <c r="U3622" s="167">
        <v>0</v>
      </c>
      <c r="V3622" s="167">
        <v>0</v>
      </c>
      <c r="W3622" s="167">
        <v>0</v>
      </c>
      <c r="X3622" s="167">
        <v>0</v>
      </c>
      <c r="Y3622" s="167">
        <v>0</v>
      </c>
      <c r="Z3622" s="167">
        <v>0</v>
      </c>
      <c r="AA3622" s="167">
        <v>0</v>
      </c>
      <c r="AB3622" s="167">
        <v>0</v>
      </c>
      <c r="AC3622" s="167">
        <v>0</v>
      </c>
      <c r="AD3622" s="167">
        <v>0</v>
      </c>
      <c r="AE3622" s="167">
        <v>0</v>
      </c>
      <c r="AF3622" s="167">
        <v>0</v>
      </c>
      <c r="AG3622" s="167">
        <v>0</v>
      </c>
      <c r="AH3622" s="43">
        <v>0</v>
      </c>
    </row>
    <row r="3623" spans="1:34">
      <c r="A3623" s="52">
        <v>0</v>
      </c>
      <c r="D3623" s="62">
        <v>1993</v>
      </c>
      <c r="E3623" s="62">
        <v>2</v>
      </c>
      <c r="F3623" s="62">
        <v>1993</v>
      </c>
      <c r="G3623" s="62">
        <v>1993</v>
      </c>
      <c r="H3623" s="167">
        <v>0</v>
      </c>
      <c r="I3623" s="167">
        <v>0</v>
      </c>
      <c r="J3623" s="167">
        <v>0</v>
      </c>
      <c r="K3623" s="167">
        <v>0</v>
      </c>
      <c r="L3623" s="167">
        <v>0</v>
      </c>
      <c r="M3623" s="167">
        <v>0</v>
      </c>
      <c r="N3623" s="167">
        <v>0</v>
      </c>
      <c r="O3623" s="167">
        <v>0</v>
      </c>
      <c r="P3623" s="167">
        <v>0</v>
      </c>
      <c r="Q3623" s="167">
        <v>0</v>
      </c>
      <c r="R3623" s="167">
        <v>0</v>
      </c>
      <c r="S3623" s="167">
        <v>0</v>
      </c>
      <c r="T3623" s="167">
        <v>0</v>
      </c>
      <c r="U3623" s="167">
        <v>0</v>
      </c>
      <c r="V3623" s="167">
        <v>0</v>
      </c>
      <c r="W3623" s="167">
        <v>0</v>
      </c>
      <c r="X3623" s="167">
        <v>0</v>
      </c>
      <c r="Y3623" s="167">
        <v>0</v>
      </c>
      <c r="Z3623" s="167">
        <v>0</v>
      </c>
      <c r="AA3623" s="167">
        <v>0</v>
      </c>
      <c r="AB3623" s="167">
        <v>0</v>
      </c>
      <c r="AC3623" s="167">
        <v>0</v>
      </c>
      <c r="AD3623" s="167">
        <v>0</v>
      </c>
      <c r="AE3623" s="167">
        <v>0</v>
      </c>
      <c r="AF3623" s="167">
        <v>0</v>
      </c>
      <c r="AG3623" s="167">
        <v>0</v>
      </c>
      <c r="AH3623" s="43">
        <v>0</v>
      </c>
    </row>
    <row r="3624" spans="1:34">
      <c r="A3624" s="52">
        <v>0</v>
      </c>
      <c r="D3624" s="62">
        <v>1993</v>
      </c>
      <c r="E3624" s="62">
        <v>3</v>
      </c>
      <c r="F3624" s="62">
        <v>1993</v>
      </c>
      <c r="G3624" s="62">
        <v>1993</v>
      </c>
      <c r="H3624" s="167">
        <v>0</v>
      </c>
      <c r="I3624" s="167">
        <v>0</v>
      </c>
      <c r="J3624" s="167">
        <v>0</v>
      </c>
      <c r="K3624" s="167">
        <v>0</v>
      </c>
      <c r="L3624" s="167">
        <v>0</v>
      </c>
      <c r="M3624" s="167">
        <v>0</v>
      </c>
      <c r="N3624" s="167">
        <v>0</v>
      </c>
      <c r="O3624" s="167">
        <v>0</v>
      </c>
      <c r="P3624" s="167">
        <v>0</v>
      </c>
      <c r="Q3624" s="167">
        <v>0</v>
      </c>
      <c r="R3624" s="167">
        <v>0</v>
      </c>
      <c r="S3624" s="167">
        <v>0</v>
      </c>
      <c r="T3624" s="167">
        <v>0</v>
      </c>
      <c r="U3624" s="167">
        <v>0</v>
      </c>
      <c r="V3624" s="167">
        <v>0</v>
      </c>
      <c r="W3624" s="167">
        <v>0</v>
      </c>
      <c r="X3624" s="167">
        <v>0</v>
      </c>
      <c r="Y3624" s="167">
        <v>0</v>
      </c>
      <c r="Z3624" s="167">
        <v>0</v>
      </c>
      <c r="AA3624" s="167">
        <v>0</v>
      </c>
      <c r="AB3624" s="167">
        <v>0</v>
      </c>
      <c r="AC3624" s="167">
        <v>0</v>
      </c>
      <c r="AD3624" s="167">
        <v>0</v>
      </c>
      <c r="AE3624" s="167">
        <v>0</v>
      </c>
      <c r="AF3624" s="167">
        <v>0</v>
      </c>
      <c r="AG3624" s="167">
        <v>0</v>
      </c>
      <c r="AH3624" s="43">
        <v>0</v>
      </c>
    </row>
    <row r="3625" spans="1:34">
      <c r="A3625" s="52">
        <v>0</v>
      </c>
      <c r="D3625" s="62">
        <v>1993</v>
      </c>
      <c r="E3625" s="62">
        <v>4</v>
      </c>
      <c r="F3625" s="62">
        <v>1993</v>
      </c>
      <c r="G3625" s="62">
        <v>1993</v>
      </c>
      <c r="H3625" s="167">
        <v>0</v>
      </c>
      <c r="I3625" s="167">
        <v>0</v>
      </c>
      <c r="J3625" s="167">
        <v>0</v>
      </c>
      <c r="K3625" s="167">
        <v>0</v>
      </c>
      <c r="L3625" s="167">
        <v>0</v>
      </c>
      <c r="M3625" s="167">
        <v>0</v>
      </c>
      <c r="N3625" s="167">
        <v>0</v>
      </c>
      <c r="O3625" s="167">
        <v>0</v>
      </c>
      <c r="P3625" s="167">
        <v>0</v>
      </c>
      <c r="Q3625" s="167">
        <v>0</v>
      </c>
      <c r="R3625" s="167">
        <v>0</v>
      </c>
      <c r="S3625" s="167">
        <v>0</v>
      </c>
      <c r="T3625" s="167">
        <v>0</v>
      </c>
      <c r="U3625" s="167">
        <v>0</v>
      </c>
      <c r="V3625" s="167">
        <v>0</v>
      </c>
      <c r="W3625" s="167">
        <v>0</v>
      </c>
      <c r="X3625" s="167">
        <v>0</v>
      </c>
      <c r="Y3625" s="167">
        <v>0</v>
      </c>
      <c r="Z3625" s="167">
        <v>0</v>
      </c>
      <c r="AA3625" s="167">
        <v>0</v>
      </c>
      <c r="AB3625" s="167">
        <v>0</v>
      </c>
      <c r="AC3625" s="167">
        <v>0</v>
      </c>
      <c r="AD3625" s="167">
        <v>0</v>
      </c>
      <c r="AE3625" s="167">
        <v>0</v>
      </c>
      <c r="AF3625" s="167">
        <v>0</v>
      </c>
      <c r="AG3625" s="167">
        <v>0</v>
      </c>
      <c r="AH3625" s="43">
        <v>0</v>
      </c>
    </row>
    <row r="3626" spans="1:34">
      <c r="A3626" s="52">
        <v>0</v>
      </c>
      <c r="D3626" s="62">
        <v>1993</v>
      </c>
      <c r="E3626" s="62">
        <v>5</v>
      </c>
      <c r="F3626" s="62">
        <v>1993</v>
      </c>
      <c r="G3626" s="62">
        <v>1994</v>
      </c>
      <c r="H3626" s="167">
        <v>0</v>
      </c>
      <c r="I3626" s="167">
        <v>0</v>
      </c>
      <c r="J3626" s="167">
        <v>0</v>
      </c>
      <c r="K3626" s="167">
        <v>68.099999999999994</v>
      </c>
      <c r="L3626" s="167">
        <v>0</v>
      </c>
      <c r="M3626" s="167">
        <v>0</v>
      </c>
      <c r="N3626" s="167">
        <v>0</v>
      </c>
      <c r="O3626" s="167">
        <v>0</v>
      </c>
      <c r="P3626" s="167">
        <v>0</v>
      </c>
      <c r="Q3626" s="167">
        <v>0</v>
      </c>
      <c r="R3626" s="167">
        <v>0</v>
      </c>
      <c r="S3626" s="167">
        <v>0</v>
      </c>
      <c r="T3626" s="167">
        <v>0</v>
      </c>
      <c r="U3626" s="167">
        <v>0</v>
      </c>
      <c r="V3626" s="167">
        <v>0</v>
      </c>
      <c r="W3626" s="167">
        <v>0</v>
      </c>
      <c r="X3626" s="167">
        <v>0</v>
      </c>
      <c r="Y3626" s="167">
        <v>0</v>
      </c>
      <c r="Z3626" s="167">
        <v>0</v>
      </c>
      <c r="AA3626" s="167">
        <v>0</v>
      </c>
      <c r="AB3626" s="167">
        <v>0</v>
      </c>
      <c r="AC3626" s="167">
        <v>0</v>
      </c>
      <c r="AD3626" s="167">
        <v>0</v>
      </c>
      <c r="AE3626" s="167">
        <v>0</v>
      </c>
      <c r="AF3626" s="167">
        <v>0</v>
      </c>
      <c r="AG3626" s="167">
        <v>0</v>
      </c>
      <c r="AH3626" s="43">
        <v>68.099999999999994</v>
      </c>
    </row>
    <row r="3627" spans="1:34">
      <c r="A3627" s="52">
        <v>0</v>
      </c>
      <c r="D3627" s="62">
        <v>1993</v>
      </c>
      <c r="E3627" s="62">
        <v>6</v>
      </c>
      <c r="F3627" s="62">
        <v>1993</v>
      </c>
      <c r="G3627" s="62">
        <v>1994</v>
      </c>
      <c r="H3627" s="167">
        <v>0</v>
      </c>
      <c r="I3627" s="167">
        <v>0</v>
      </c>
      <c r="J3627" s="167">
        <v>0</v>
      </c>
      <c r="K3627" s="167">
        <v>381.1</v>
      </c>
      <c r="L3627" s="167">
        <v>0</v>
      </c>
      <c r="M3627" s="167">
        <v>0</v>
      </c>
      <c r="N3627" s="167">
        <v>0</v>
      </c>
      <c r="O3627" s="167">
        <v>0</v>
      </c>
      <c r="P3627" s="167">
        <v>0</v>
      </c>
      <c r="Q3627" s="167">
        <v>0</v>
      </c>
      <c r="R3627" s="167">
        <v>0</v>
      </c>
      <c r="S3627" s="167">
        <v>0</v>
      </c>
      <c r="T3627" s="167">
        <v>0</v>
      </c>
      <c r="U3627" s="167">
        <v>0</v>
      </c>
      <c r="V3627" s="167">
        <v>0</v>
      </c>
      <c r="W3627" s="167">
        <v>0</v>
      </c>
      <c r="X3627" s="167">
        <v>0</v>
      </c>
      <c r="Y3627" s="167">
        <v>0</v>
      </c>
      <c r="Z3627" s="167">
        <v>0</v>
      </c>
      <c r="AA3627" s="167">
        <v>0</v>
      </c>
      <c r="AB3627" s="167">
        <v>0</v>
      </c>
      <c r="AC3627" s="167">
        <v>0</v>
      </c>
      <c r="AD3627" s="167">
        <v>0</v>
      </c>
      <c r="AE3627" s="167">
        <v>0</v>
      </c>
      <c r="AF3627" s="167">
        <v>0</v>
      </c>
      <c r="AG3627" s="167">
        <v>0</v>
      </c>
      <c r="AH3627" s="43">
        <v>381.1</v>
      </c>
    </row>
    <row r="3628" spans="1:34">
      <c r="A3628" s="52">
        <v>0</v>
      </c>
      <c r="D3628" s="62">
        <v>1993</v>
      </c>
      <c r="E3628" s="62">
        <v>7</v>
      </c>
      <c r="F3628" s="62">
        <v>1994</v>
      </c>
      <c r="G3628" s="62">
        <v>1994</v>
      </c>
      <c r="H3628" s="167">
        <v>0</v>
      </c>
      <c r="I3628" s="167">
        <v>0</v>
      </c>
      <c r="J3628" s="167">
        <v>0</v>
      </c>
      <c r="K3628" s="167">
        <v>1028.8</v>
      </c>
      <c r="L3628" s="167">
        <v>0</v>
      </c>
      <c r="M3628" s="167">
        <v>0</v>
      </c>
      <c r="N3628" s="167">
        <v>0</v>
      </c>
      <c r="O3628" s="167">
        <v>0</v>
      </c>
      <c r="P3628" s="167">
        <v>0</v>
      </c>
      <c r="Q3628" s="167">
        <v>0</v>
      </c>
      <c r="R3628" s="167">
        <v>0</v>
      </c>
      <c r="S3628" s="167">
        <v>0</v>
      </c>
      <c r="T3628" s="167">
        <v>0</v>
      </c>
      <c r="U3628" s="167">
        <v>0</v>
      </c>
      <c r="V3628" s="167">
        <v>0</v>
      </c>
      <c r="W3628" s="167">
        <v>0</v>
      </c>
      <c r="X3628" s="167">
        <v>0</v>
      </c>
      <c r="Y3628" s="167">
        <v>0</v>
      </c>
      <c r="Z3628" s="167">
        <v>0</v>
      </c>
      <c r="AA3628" s="167">
        <v>0</v>
      </c>
      <c r="AB3628" s="167">
        <v>0</v>
      </c>
      <c r="AC3628" s="167">
        <v>0</v>
      </c>
      <c r="AD3628" s="167">
        <v>0</v>
      </c>
      <c r="AE3628" s="167">
        <v>0</v>
      </c>
      <c r="AF3628" s="167">
        <v>0</v>
      </c>
      <c r="AG3628" s="167">
        <v>0</v>
      </c>
      <c r="AH3628" s="43">
        <v>1028.8</v>
      </c>
    </row>
    <row r="3629" spans="1:34">
      <c r="A3629" s="52">
        <v>0</v>
      </c>
      <c r="D3629" s="62">
        <v>1993</v>
      </c>
      <c r="E3629" s="62">
        <v>8</v>
      </c>
      <c r="F3629" s="62">
        <v>1994</v>
      </c>
      <c r="G3629" s="62">
        <v>1994</v>
      </c>
      <c r="H3629" s="167">
        <v>2196.6999999999998</v>
      </c>
      <c r="I3629" s="167">
        <v>0</v>
      </c>
      <c r="J3629" s="167">
        <v>0</v>
      </c>
      <c r="K3629" s="167">
        <v>1017.1</v>
      </c>
      <c r="L3629" s="167">
        <v>0</v>
      </c>
      <c r="M3629" s="167">
        <v>0</v>
      </c>
      <c r="N3629" s="167">
        <v>0</v>
      </c>
      <c r="O3629" s="167">
        <v>0</v>
      </c>
      <c r="P3629" s="167">
        <v>0</v>
      </c>
      <c r="Q3629" s="167">
        <v>0</v>
      </c>
      <c r="R3629" s="167">
        <v>0</v>
      </c>
      <c r="S3629" s="167">
        <v>0</v>
      </c>
      <c r="T3629" s="167">
        <v>0</v>
      </c>
      <c r="U3629" s="167">
        <v>0</v>
      </c>
      <c r="V3629" s="167">
        <v>0</v>
      </c>
      <c r="W3629" s="167">
        <v>0</v>
      </c>
      <c r="X3629" s="167">
        <v>0</v>
      </c>
      <c r="Y3629" s="167">
        <v>0</v>
      </c>
      <c r="Z3629" s="167">
        <v>0</v>
      </c>
      <c r="AA3629" s="167">
        <v>0</v>
      </c>
      <c r="AB3629" s="167">
        <v>0</v>
      </c>
      <c r="AC3629" s="167">
        <v>0</v>
      </c>
      <c r="AD3629" s="167">
        <v>0</v>
      </c>
      <c r="AE3629" s="167">
        <v>0</v>
      </c>
      <c r="AF3629" s="167">
        <v>0</v>
      </c>
      <c r="AG3629" s="167">
        <v>0</v>
      </c>
      <c r="AH3629" s="43">
        <v>3213.7999999999997</v>
      </c>
    </row>
    <row r="3630" spans="1:34">
      <c r="A3630" s="52">
        <v>0</v>
      </c>
      <c r="D3630" s="62">
        <v>1993</v>
      </c>
      <c r="E3630" s="62">
        <v>9</v>
      </c>
      <c r="F3630" s="62">
        <v>1994</v>
      </c>
      <c r="G3630" s="62">
        <v>1994</v>
      </c>
      <c r="H3630" s="167">
        <v>1966.5</v>
      </c>
      <c r="I3630" s="167">
        <v>0</v>
      </c>
      <c r="J3630" s="167">
        <v>0</v>
      </c>
      <c r="K3630" s="167">
        <v>1038</v>
      </c>
      <c r="L3630" s="167">
        <v>0</v>
      </c>
      <c r="M3630" s="167">
        <v>0</v>
      </c>
      <c r="N3630" s="167">
        <v>0</v>
      </c>
      <c r="O3630" s="167">
        <v>0</v>
      </c>
      <c r="P3630" s="167">
        <v>0</v>
      </c>
      <c r="Q3630" s="167">
        <v>0</v>
      </c>
      <c r="R3630" s="167">
        <v>0</v>
      </c>
      <c r="S3630" s="167">
        <v>0</v>
      </c>
      <c r="T3630" s="167">
        <v>0</v>
      </c>
      <c r="U3630" s="167">
        <v>0</v>
      </c>
      <c r="V3630" s="167">
        <v>0</v>
      </c>
      <c r="W3630" s="167">
        <v>0</v>
      </c>
      <c r="X3630" s="167">
        <v>0</v>
      </c>
      <c r="Y3630" s="167">
        <v>0</v>
      </c>
      <c r="Z3630" s="167">
        <v>0</v>
      </c>
      <c r="AA3630" s="167">
        <v>0</v>
      </c>
      <c r="AB3630" s="167">
        <v>0</v>
      </c>
      <c r="AC3630" s="167">
        <v>0</v>
      </c>
      <c r="AD3630" s="167">
        <v>0</v>
      </c>
      <c r="AE3630" s="167">
        <v>0</v>
      </c>
      <c r="AF3630" s="167">
        <v>0</v>
      </c>
      <c r="AG3630" s="167">
        <v>0</v>
      </c>
      <c r="AH3630" s="43">
        <v>3004.5</v>
      </c>
    </row>
    <row r="3631" spans="1:34">
      <c r="A3631" s="52">
        <v>0</v>
      </c>
      <c r="D3631" s="62">
        <v>1993</v>
      </c>
      <c r="E3631" s="62">
        <v>10</v>
      </c>
      <c r="F3631" s="62">
        <v>1994</v>
      </c>
      <c r="G3631" s="62">
        <v>1994</v>
      </c>
      <c r="H3631" s="167">
        <v>1836.8</v>
      </c>
      <c r="I3631" s="167">
        <v>0</v>
      </c>
      <c r="J3631" s="167">
        <v>0</v>
      </c>
      <c r="K3631" s="167">
        <v>1075.8</v>
      </c>
      <c r="L3631" s="167">
        <v>0</v>
      </c>
      <c r="M3631" s="167">
        <v>0</v>
      </c>
      <c r="N3631" s="167">
        <v>0</v>
      </c>
      <c r="O3631" s="167">
        <v>0</v>
      </c>
      <c r="P3631" s="167">
        <v>0</v>
      </c>
      <c r="Q3631" s="167">
        <v>0</v>
      </c>
      <c r="R3631" s="167">
        <v>0</v>
      </c>
      <c r="S3631" s="167">
        <v>0</v>
      </c>
      <c r="T3631" s="167">
        <v>0</v>
      </c>
      <c r="U3631" s="167">
        <v>0</v>
      </c>
      <c r="V3631" s="167">
        <v>0</v>
      </c>
      <c r="W3631" s="167">
        <v>0</v>
      </c>
      <c r="X3631" s="167">
        <v>0</v>
      </c>
      <c r="Y3631" s="167">
        <v>0</v>
      </c>
      <c r="Z3631" s="167">
        <v>0</v>
      </c>
      <c r="AA3631" s="167">
        <v>0</v>
      </c>
      <c r="AB3631" s="167">
        <v>0</v>
      </c>
      <c r="AC3631" s="167">
        <v>0</v>
      </c>
      <c r="AD3631" s="167">
        <v>0</v>
      </c>
      <c r="AE3631" s="167">
        <v>0</v>
      </c>
      <c r="AF3631" s="167">
        <v>0</v>
      </c>
      <c r="AG3631" s="167">
        <v>0</v>
      </c>
      <c r="AH3631" s="43">
        <v>2912.6</v>
      </c>
    </row>
    <row r="3632" spans="1:34">
      <c r="A3632" s="52">
        <v>0</v>
      </c>
      <c r="D3632" s="62">
        <v>1993</v>
      </c>
      <c r="E3632" s="62">
        <v>11</v>
      </c>
      <c r="F3632" s="62">
        <v>1994</v>
      </c>
      <c r="G3632" s="62">
        <v>1994</v>
      </c>
      <c r="H3632" s="167">
        <v>0</v>
      </c>
      <c r="I3632" s="167">
        <v>0</v>
      </c>
      <c r="J3632" s="167">
        <v>0</v>
      </c>
      <c r="K3632" s="167">
        <v>717.7</v>
      </c>
      <c r="L3632" s="167">
        <v>0</v>
      </c>
      <c r="M3632" s="167">
        <v>0</v>
      </c>
      <c r="N3632" s="167">
        <v>0</v>
      </c>
      <c r="O3632" s="167">
        <v>0</v>
      </c>
      <c r="P3632" s="167">
        <v>0</v>
      </c>
      <c r="Q3632" s="167">
        <v>0</v>
      </c>
      <c r="R3632" s="167">
        <v>0</v>
      </c>
      <c r="S3632" s="167">
        <v>0</v>
      </c>
      <c r="T3632" s="167">
        <v>0</v>
      </c>
      <c r="U3632" s="167">
        <v>0</v>
      </c>
      <c r="V3632" s="167">
        <v>0</v>
      </c>
      <c r="W3632" s="167">
        <v>0</v>
      </c>
      <c r="X3632" s="167">
        <v>0</v>
      </c>
      <c r="Y3632" s="167">
        <v>0</v>
      </c>
      <c r="Z3632" s="167">
        <v>0</v>
      </c>
      <c r="AA3632" s="167">
        <v>0</v>
      </c>
      <c r="AB3632" s="167">
        <v>0</v>
      </c>
      <c r="AC3632" s="167">
        <v>0</v>
      </c>
      <c r="AD3632" s="167">
        <v>0</v>
      </c>
      <c r="AE3632" s="167">
        <v>0</v>
      </c>
      <c r="AF3632" s="167">
        <v>0</v>
      </c>
      <c r="AG3632" s="167">
        <v>0</v>
      </c>
      <c r="AH3632" s="43">
        <v>717.7</v>
      </c>
    </row>
    <row r="3633" spans="1:34">
      <c r="A3633" s="52">
        <v>0</v>
      </c>
      <c r="D3633" s="62">
        <v>1993</v>
      </c>
      <c r="E3633" s="62">
        <v>12</v>
      </c>
      <c r="F3633" s="62">
        <v>1994</v>
      </c>
      <c r="G3633" s="62">
        <v>1994</v>
      </c>
      <c r="H3633" s="167">
        <v>0</v>
      </c>
      <c r="I3633" s="167">
        <v>0</v>
      </c>
      <c r="J3633" s="167">
        <v>0</v>
      </c>
      <c r="K3633" s="167">
        <v>591.9</v>
      </c>
      <c r="L3633" s="167">
        <v>0</v>
      </c>
      <c r="M3633" s="167">
        <v>0</v>
      </c>
      <c r="N3633" s="167">
        <v>0</v>
      </c>
      <c r="O3633" s="167">
        <v>0</v>
      </c>
      <c r="P3633" s="167">
        <v>0</v>
      </c>
      <c r="Q3633" s="167">
        <v>0</v>
      </c>
      <c r="R3633" s="167">
        <v>0</v>
      </c>
      <c r="S3633" s="167">
        <v>0</v>
      </c>
      <c r="T3633" s="167">
        <v>0</v>
      </c>
      <c r="U3633" s="167">
        <v>0</v>
      </c>
      <c r="V3633" s="167">
        <v>0</v>
      </c>
      <c r="W3633" s="167">
        <v>0</v>
      </c>
      <c r="X3633" s="167">
        <v>0</v>
      </c>
      <c r="Y3633" s="167">
        <v>0</v>
      </c>
      <c r="Z3633" s="167">
        <v>0</v>
      </c>
      <c r="AA3633" s="167">
        <v>0</v>
      </c>
      <c r="AB3633" s="167">
        <v>0</v>
      </c>
      <c r="AC3633" s="167">
        <v>0</v>
      </c>
      <c r="AD3633" s="167">
        <v>0</v>
      </c>
      <c r="AE3633" s="167">
        <v>0</v>
      </c>
      <c r="AF3633" s="167">
        <v>0</v>
      </c>
      <c r="AG3633" s="167">
        <v>0</v>
      </c>
      <c r="AH3633" s="43">
        <v>591.9</v>
      </c>
    </row>
    <row r="3634" spans="1:34">
      <c r="A3634" s="52">
        <v>0</v>
      </c>
      <c r="D3634" s="62">
        <v>1994</v>
      </c>
      <c r="E3634" s="62">
        <v>1</v>
      </c>
      <c r="F3634" s="62">
        <v>1994</v>
      </c>
      <c r="G3634" s="62">
        <v>1994</v>
      </c>
      <c r="H3634" s="167">
        <v>0</v>
      </c>
      <c r="I3634" s="167">
        <v>0</v>
      </c>
      <c r="J3634" s="167">
        <v>0</v>
      </c>
      <c r="K3634" s="167">
        <v>0</v>
      </c>
      <c r="L3634" s="167">
        <v>0</v>
      </c>
      <c r="M3634" s="167">
        <v>0</v>
      </c>
      <c r="N3634" s="167">
        <v>0</v>
      </c>
      <c r="O3634" s="167">
        <v>0</v>
      </c>
      <c r="P3634" s="167">
        <v>0</v>
      </c>
      <c r="Q3634" s="167">
        <v>0</v>
      </c>
      <c r="R3634" s="167">
        <v>0</v>
      </c>
      <c r="S3634" s="167">
        <v>0</v>
      </c>
      <c r="T3634" s="167">
        <v>0</v>
      </c>
      <c r="U3634" s="167">
        <v>0</v>
      </c>
      <c r="V3634" s="167">
        <v>0</v>
      </c>
      <c r="W3634" s="167">
        <v>0</v>
      </c>
      <c r="X3634" s="167">
        <v>0</v>
      </c>
      <c r="Y3634" s="167">
        <v>0</v>
      </c>
      <c r="Z3634" s="167">
        <v>0</v>
      </c>
      <c r="AA3634" s="167">
        <v>0</v>
      </c>
      <c r="AB3634" s="167">
        <v>0</v>
      </c>
      <c r="AC3634" s="167">
        <v>0</v>
      </c>
      <c r="AD3634" s="167">
        <v>0</v>
      </c>
      <c r="AE3634" s="167">
        <v>0</v>
      </c>
      <c r="AF3634" s="167">
        <v>0</v>
      </c>
      <c r="AG3634" s="167">
        <v>0</v>
      </c>
      <c r="AH3634" s="43">
        <v>0</v>
      </c>
    </row>
    <row r="3635" spans="1:34">
      <c r="A3635" s="52">
        <v>0</v>
      </c>
      <c r="D3635" s="62">
        <v>1994</v>
      </c>
      <c r="E3635" s="62">
        <v>2</v>
      </c>
      <c r="F3635" s="62">
        <v>1994</v>
      </c>
      <c r="G3635" s="62">
        <v>1994</v>
      </c>
      <c r="H3635" s="167">
        <v>0</v>
      </c>
      <c r="I3635" s="167">
        <v>0</v>
      </c>
      <c r="J3635" s="167">
        <v>0</v>
      </c>
      <c r="K3635" s="167">
        <v>0</v>
      </c>
      <c r="L3635" s="167">
        <v>0</v>
      </c>
      <c r="M3635" s="167">
        <v>0</v>
      </c>
      <c r="N3635" s="167">
        <v>0</v>
      </c>
      <c r="O3635" s="167">
        <v>0</v>
      </c>
      <c r="P3635" s="167">
        <v>0</v>
      </c>
      <c r="Q3635" s="167">
        <v>0</v>
      </c>
      <c r="R3635" s="167">
        <v>0</v>
      </c>
      <c r="S3635" s="167">
        <v>0</v>
      </c>
      <c r="T3635" s="167">
        <v>0</v>
      </c>
      <c r="U3635" s="167">
        <v>0</v>
      </c>
      <c r="V3635" s="167">
        <v>0</v>
      </c>
      <c r="W3635" s="167">
        <v>0</v>
      </c>
      <c r="X3635" s="167">
        <v>0</v>
      </c>
      <c r="Y3635" s="167">
        <v>0</v>
      </c>
      <c r="Z3635" s="167">
        <v>0</v>
      </c>
      <c r="AA3635" s="167">
        <v>0</v>
      </c>
      <c r="AB3635" s="167">
        <v>0</v>
      </c>
      <c r="AC3635" s="167">
        <v>0</v>
      </c>
      <c r="AD3635" s="167">
        <v>0</v>
      </c>
      <c r="AE3635" s="167">
        <v>0</v>
      </c>
      <c r="AF3635" s="167">
        <v>0</v>
      </c>
      <c r="AG3635" s="167">
        <v>0</v>
      </c>
      <c r="AH3635" s="43">
        <v>0</v>
      </c>
    </row>
    <row r="3636" spans="1:34">
      <c r="A3636" s="52">
        <v>0</v>
      </c>
      <c r="D3636" s="62">
        <v>1994</v>
      </c>
      <c r="E3636" s="62">
        <v>3</v>
      </c>
      <c r="F3636" s="62">
        <v>1994</v>
      </c>
      <c r="G3636" s="62">
        <v>1994</v>
      </c>
      <c r="H3636" s="167">
        <v>0</v>
      </c>
      <c r="I3636" s="167">
        <v>0</v>
      </c>
      <c r="J3636" s="167">
        <v>0</v>
      </c>
      <c r="K3636" s="167">
        <v>0</v>
      </c>
      <c r="L3636" s="167">
        <v>0</v>
      </c>
      <c r="M3636" s="167">
        <v>0</v>
      </c>
      <c r="N3636" s="167">
        <v>0</v>
      </c>
      <c r="O3636" s="167">
        <v>0</v>
      </c>
      <c r="P3636" s="167">
        <v>0</v>
      </c>
      <c r="Q3636" s="167">
        <v>0</v>
      </c>
      <c r="R3636" s="167">
        <v>0</v>
      </c>
      <c r="S3636" s="167">
        <v>0</v>
      </c>
      <c r="T3636" s="167">
        <v>0</v>
      </c>
      <c r="U3636" s="167">
        <v>0</v>
      </c>
      <c r="V3636" s="167">
        <v>0</v>
      </c>
      <c r="W3636" s="167">
        <v>0</v>
      </c>
      <c r="X3636" s="167">
        <v>0</v>
      </c>
      <c r="Y3636" s="167">
        <v>0</v>
      </c>
      <c r="Z3636" s="167">
        <v>0</v>
      </c>
      <c r="AA3636" s="167">
        <v>0</v>
      </c>
      <c r="AB3636" s="167">
        <v>0</v>
      </c>
      <c r="AC3636" s="167">
        <v>0</v>
      </c>
      <c r="AD3636" s="167">
        <v>0</v>
      </c>
      <c r="AE3636" s="167">
        <v>0</v>
      </c>
      <c r="AF3636" s="167">
        <v>0</v>
      </c>
      <c r="AG3636" s="167">
        <v>0</v>
      </c>
      <c r="AH3636" s="43">
        <v>0</v>
      </c>
    </row>
    <row r="3637" spans="1:34">
      <c r="A3637" s="52">
        <v>0</v>
      </c>
      <c r="D3637" s="62">
        <v>1994</v>
      </c>
      <c r="E3637" s="62">
        <v>4</v>
      </c>
      <c r="F3637" s="62">
        <v>1994</v>
      </c>
      <c r="G3637" s="62">
        <v>1994</v>
      </c>
      <c r="H3637" s="167">
        <v>0</v>
      </c>
      <c r="I3637" s="167">
        <v>0</v>
      </c>
      <c r="J3637" s="167">
        <v>0</v>
      </c>
      <c r="K3637" s="167">
        <v>0</v>
      </c>
      <c r="L3637" s="167">
        <v>0</v>
      </c>
      <c r="M3637" s="167">
        <v>0</v>
      </c>
      <c r="N3637" s="167">
        <v>0</v>
      </c>
      <c r="O3637" s="167">
        <v>0</v>
      </c>
      <c r="P3637" s="167">
        <v>0</v>
      </c>
      <c r="Q3637" s="167">
        <v>0</v>
      </c>
      <c r="R3637" s="167">
        <v>0</v>
      </c>
      <c r="S3637" s="167">
        <v>0</v>
      </c>
      <c r="T3637" s="167">
        <v>0</v>
      </c>
      <c r="U3637" s="167">
        <v>0</v>
      </c>
      <c r="V3637" s="167">
        <v>0</v>
      </c>
      <c r="W3637" s="167">
        <v>0</v>
      </c>
      <c r="X3637" s="167">
        <v>0</v>
      </c>
      <c r="Y3637" s="167">
        <v>0</v>
      </c>
      <c r="Z3637" s="167">
        <v>0</v>
      </c>
      <c r="AA3637" s="167">
        <v>0</v>
      </c>
      <c r="AB3637" s="167">
        <v>0</v>
      </c>
      <c r="AC3637" s="167">
        <v>0</v>
      </c>
      <c r="AD3637" s="167">
        <v>0</v>
      </c>
      <c r="AE3637" s="167">
        <v>0</v>
      </c>
      <c r="AF3637" s="167">
        <v>0</v>
      </c>
      <c r="AG3637" s="167">
        <v>0</v>
      </c>
      <c r="AH3637" s="43">
        <v>0</v>
      </c>
    </row>
    <row r="3638" spans="1:34">
      <c r="A3638" s="52">
        <v>0</v>
      </c>
      <c r="D3638" s="62">
        <v>1994</v>
      </c>
      <c r="E3638" s="62">
        <v>5</v>
      </c>
      <c r="F3638" s="62">
        <v>1994</v>
      </c>
      <c r="G3638" s="62">
        <v>1995</v>
      </c>
      <c r="H3638" s="167">
        <v>0</v>
      </c>
      <c r="I3638" s="167">
        <v>0</v>
      </c>
      <c r="J3638" s="167">
        <v>0</v>
      </c>
      <c r="K3638" s="167">
        <v>0</v>
      </c>
      <c r="L3638" s="167">
        <v>0</v>
      </c>
      <c r="M3638" s="167">
        <v>0</v>
      </c>
      <c r="N3638" s="167">
        <v>0</v>
      </c>
      <c r="O3638" s="167">
        <v>0</v>
      </c>
      <c r="P3638" s="167">
        <v>0</v>
      </c>
      <c r="Q3638" s="167">
        <v>0</v>
      </c>
      <c r="R3638" s="167">
        <v>0</v>
      </c>
      <c r="S3638" s="167">
        <v>0</v>
      </c>
      <c r="T3638" s="167">
        <v>0</v>
      </c>
      <c r="U3638" s="167">
        <v>0</v>
      </c>
      <c r="V3638" s="167">
        <v>0</v>
      </c>
      <c r="W3638" s="167">
        <v>0</v>
      </c>
      <c r="X3638" s="167">
        <v>0</v>
      </c>
      <c r="Y3638" s="167">
        <v>0</v>
      </c>
      <c r="Z3638" s="167">
        <v>0</v>
      </c>
      <c r="AA3638" s="167">
        <v>0</v>
      </c>
      <c r="AB3638" s="167">
        <v>0</v>
      </c>
      <c r="AC3638" s="167">
        <v>0</v>
      </c>
      <c r="AD3638" s="167">
        <v>0</v>
      </c>
      <c r="AE3638" s="167">
        <v>0</v>
      </c>
      <c r="AF3638" s="167">
        <v>0</v>
      </c>
      <c r="AG3638" s="167">
        <v>0</v>
      </c>
      <c r="AH3638" s="43">
        <v>0</v>
      </c>
    </row>
    <row r="3639" spans="1:34">
      <c r="A3639" s="52">
        <v>0</v>
      </c>
      <c r="D3639" s="62">
        <v>1994</v>
      </c>
      <c r="E3639" s="62">
        <v>6</v>
      </c>
      <c r="F3639" s="62">
        <v>1994</v>
      </c>
      <c r="G3639" s="62">
        <v>1995</v>
      </c>
      <c r="H3639" s="167">
        <v>0</v>
      </c>
      <c r="I3639" s="167">
        <v>0</v>
      </c>
      <c r="J3639" s="167">
        <v>0</v>
      </c>
      <c r="K3639" s="167">
        <v>0</v>
      </c>
      <c r="L3639" s="167">
        <v>0</v>
      </c>
      <c r="M3639" s="167">
        <v>0</v>
      </c>
      <c r="N3639" s="167">
        <v>0</v>
      </c>
      <c r="O3639" s="167">
        <v>0</v>
      </c>
      <c r="P3639" s="167">
        <v>0</v>
      </c>
      <c r="Q3639" s="167">
        <v>0</v>
      </c>
      <c r="R3639" s="167">
        <v>0</v>
      </c>
      <c r="S3639" s="167">
        <v>0</v>
      </c>
      <c r="T3639" s="167">
        <v>0</v>
      </c>
      <c r="U3639" s="167">
        <v>0</v>
      </c>
      <c r="V3639" s="167">
        <v>0</v>
      </c>
      <c r="W3639" s="167">
        <v>0</v>
      </c>
      <c r="X3639" s="167">
        <v>0</v>
      </c>
      <c r="Y3639" s="167">
        <v>0</v>
      </c>
      <c r="Z3639" s="167">
        <v>0</v>
      </c>
      <c r="AA3639" s="167">
        <v>0</v>
      </c>
      <c r="AB3639" s="167">
        <v>0</v>
      </c>
      <c r="AC3639" s="167">
        <v>0</v>
      </c>
      <c r="AD3639" s="167">
        <v>0</v>
      </c>
      <c r="AE3639" s="167">
        <v>0</v>
      </c>
      <c r="AF3639" s="167">
        <v>0</v>
      </c>
      <c r="AG3639" s="167">
        <v>0</v>
      </c>
      <c r="AH3639" s="43">
        <v>0</v>
      </c>
    </row>
    <row r="3640" spans="1:34">
      <c r="A3640" s="52">
        <v>0</v>
      </c>
      <c r="D3640" s="62">
        <v>1994</v>
      </c>
      <c r="E3640" s="62">
        <v>7</v>
      </c>
      <c r="F3640" s="62">
        <v>1995</v>
      </c>
      <c r="G3640" s="62">
        <v>1995</v>
      </c>
      <c r="H3640" s="167">
        <v>0</v>
      </c>
      <c r="I3640" s="167">
        <v>0</v>
      </c>
      <c r="J3640" s="167">
        <v>0</v>
      </c>
      <c r="K3640" s="167">
        <v>0</v>
      </c>
      <c r="L3640" s="167">
        <v>0</v>
      </c>
      <c r="M3640" s="167">
        <v>0</v>
      </c>
      <c r="N3640" s="167">
        <v>0</v>
      </c>
      <c r="O3640" s="167">
        <v>0</v>
      </c>
      <c r="P3640" s="167">
        <v>0</v>
      </c>
      <c r="Q3640" s="167">
        <v>0</v>
      </c>
      <c r="R3640" s="167">
        <v>0</v>
      </c>
      <c r="S3640" s="167">
        <v>0</v>
      </c>
      <c r="T3640" s="167">
        <v>0</v>
      </c>
      <c r="U3640" s="167">
        <v>0</v>
      </c>
      <c r="V3640" s="167">
        <v>0</v>
      </c>
      <c r="W3640" s="167">
        <v>0</v>
      </c>
      <c r="X3640" s="167">
        <v>0</v>
      </c>
      <c r="Y3640" s="167">
        <v>0</v>
      </c>
      <c r="Z3640" s="167">
        <v>0</v>
      </c>
      <c r="AA3640" s="167">
        <v>0</v>
      </c>
      <c r="AB3640" s="167">
        <v>0</v>
      </c>
      <c r="AC3640" s="167">
        <v>0</v>
      </c>
      <c r="AD3640" s="167">
        <v>0</v>
      </c>
      <c r="AE3640" s="167">
        <v>0</v>
      </c>
      <c r="AF3640" s="167">
        <v>0</v>
      </c>
      <c r="AG3640" s="167">
        <v>0</v>
      </c>
      <c r="AH3640" s="43">
        <v>0</v>
      </c>
    </row>
    <row r="3641" spans="1:34">
      <c r="A3641" s="52">
        <v>0</v>
      </c>
      <c r="D3641" s="62">
        <v>1994</v>
      </c>
      <c r="E3641" s="62">
        <v>8</v>
      </c>
      <c r="F3641" s="62">
        <v>1995</v>
      </c>
      <c r="G3641" s="62">
        <v>1995</v>
      </c>
      <c r="H3641" s="167">
        <v>0</v>
      </c>
      <c r="I3641" s="167">
        <v>0</v>
      </c>
      <c r="J3641" s="167">
        <v>0</v>
      </c>
      <c r="K3641" s="167">
        <v>0</v>
      </c>
      <c r="L3641" s="167">
        <v>0</v>
      </c>
      <c r="M3641" s="167">
        <v>0</v>
      </c>
      <c r="N3641" s="167">
        <v>0</v>
      </c>
      <c r="O3641" s="167">
        <v>0</v>
      </c>
      <c r="P3641" s="167">
        <v>0</v>
      </c>
      <c r="Q3641" s="167">
        <v>0</v>
      </c>
      <c r="R3641" s="167">
        <v>0</v>
      </c>
      <c r="S3641" s="167">
        <v>0</v>
      </c>
      <c r="T3641" s="167">
        <v>0</v>
      </c>
      <c r="U3641" s="167">
        <v>0</v>
      </c>
      <c r="V3641" s="167">
        <v>0</v>
      </c>
      <c r="W3641" s="167">
        <v>0</v>
      </c>
      <c r="X3641" s="167">
        <v>0</v>
      </c>
      <c r="Y3641" s="167">
        <v>0</v>
      </c>
      <c r="Z3641" s="167">
        <v>0</v>
      </c>
      <c r="AA3641" s="167">
        <v>0</v>
      </c>
      <c r="AB3641" s="167">
        <v>0</v>
      </c>
      <c r="AC3641" s="167">
        <v>0</v>
      </c>
      <c r="AD3641" s="167">
        <v>0</v>
      </c>
      <c r="AE3641" s="167">
        <v>0</v>
      </c>
      <c r="AF3641" s="167">
        <v>0</v>
      </c>
      <c r="AG3641" s="167">
        <v>0</v>
      </c>
      <c r="AH3641" s="43">
        <v>0</v>
      </c>
    </row>
    <row r="3642" spans="1:34">
      <c r="A3642" s="52">
        <v>0</v>
      </c>
      <c r="D3642" s="62">
        <v>1994</v>
      </c>
      <c r="E3642" s="62">
        <v>9</v>
      </c>
      <c r="F3642" s="62">
        <v>1995</v>
      </c>
      <c r="G3642" s="62">
        <v>1995</v>
      </c>
      <c r="H3642" s="167">
        <v>0</v>
      </c>
      <c r="I3642" s="167">
        <v>0</v>
      </c>
      <c r="J3642" s="167">
        <v>0</v>
      </c>
      <c r="K3642" s="167">
        <v>0</v>
      </c>
      <c r="L3642" s="167">
        <v>0</v>
      </c>
      <c r="M3642" s="167">
        <v>0</v>
      </c>
      <c r="N3642" s="167">
        <v>0</v>
      </c>
      <c r="O3642" s="167">
        <v>0</v>
      </c>
      <c r="P3642" s="167">
        <v>0</v>
      </c>
      <c r="Q3642" s="167">
        <v>0</v>
      </c>
      <c r="R3642" s="167">
        <v>0</v>
      </c>
      <c r="S3642" s="167">
        <v>0</v>
      </c>
      <c r="T3642" s="167">
        <v>0</v>
      </c>
      <c r="U3642" s="167">
        <v>0</v>
      </c>
      <c r="V3642" s="167">
        <v>0</v>
      </c>
      <c r="W3642" s="167">
        <v>0</v>
      </c>
      <c r="X3642" s="167">
        <v>0</v>
      </c>
      <c r="Y3642" s="167">
        <v>0</v>
      </c>
      <c r="Z3642" s="167">
        <v>0</v>
      </c>
      <c r="AA3642" s="167">
        <v>0</v>
      </c>
      <c r="AB3642" s="167">
        <v>0</v>
      </c>
      <c r="AC3642" s="167">
        <v>0</v>
      </c>
      <c r="AD3642" s="167">
        <v>0</v>
      </c>
      <c r="AE3642" s="167">
        <v>0</v>
      </c>
      <c r="AF3642" s="167">
        <v>0</v>
      </c>
      <c r="AG3642" s="167">
        <v>0</v>
      </c>
      <c r="AH3642" s="43">
        <v>0</v>
      </c>
    </row>
    <row r="3643" spans="1:34">
      <c r="A3643" s="52">
        <v>0</v>
      </c>
      <c r="D3643" s="62">
        <v>1994</v>
      </c>
      <c r="E3643" s="62">
        <v>10</v>
      </c>
      <c r="F3643" s="62">
        <v>1995</v>
      </c>
      <c r="G3643" s="62">
        <v>1995</v>
      </c>
      <c r="H3643" s="167">
        <v>0</v>
      </c>
      <c r="I3643" s="167">
        <v>0</v>
      </c>
      <c r="J3643" s="167">
        <v>0</v>
      </c>
      <c r="K3643" s="167">
        <v>0</v>
      </c>
      <c r="L3643" s="167">
        <v>0</v>
      </c>
      <c r="M3643" s="167">
        <v>0</v>
      </c>
      <c r="N3643" s="167">
        <v>0</v>
      </c>
      <c r="O3643" s="167">
        <v>0</v>
      </c>
      <c r="P3643" s="167">
        <v>0</v>
      </c>
      <c r="Q3643" s="167">
        <v>0</v>
      </c>
      <c r="R3643" s="167">
        <v>0</v>
      </c>
      <c r="S3643" s="167">
        <v>0</v>
      </c>
      <c r="T3643" s="167">
        <v>0</v>
      </c>
      <c r="U3643" s="167">
        <v>0</v>
      </c>
      <c r="V3643" s="167">
        <v>0</v>
      </c>
      <c r="W3643" s="167">
        <v>0</v>
      </c>
      <c r="X3643" s="167">
        <v>0</v>
      </c>
      <c r="Y3643" s="167">
        <v>0</v>
      </c>
      <c r="Z3643" s="167">
        <v>0</v>
      </c>
      <c r="AA3643" s="167">
        <v>0</v>
      </c>
      <c r="AB3643" s="167">
        <v>0</v>
      </c>
      <c r="AC3643" s="167">
        <v>0</v>
      </c>
      <c r="AD3643" s="167">
        <v>0</v>
      </c>
      <c r="AE3643" s="167">
        <v>0</v>
      </c>
      <c r="AF3643" s="167">
        <v>0</v>
      </c>
      <c r="AG3643" s="167">
        <v>0</v>
      </c>
      <c r="AH3643" s="43">
        <v>0</v>
      </c>
    </row>
    <row r="3644" spans="1:34">
      <c r="A3644" s="52">
        <v>0</v>
      </c>
      <c r="D3644" s="62">
        <v>1994</v>
      </c>
      <c r="E3644" s="62">
        <v>11</v>
      </c>
      <c r="F3644" s="62">
        <v>1995</v>
      </c>
      <c r="G3644" s="62">
        <v>1995</v>
      </c>
      <c r="H3644" s="167">
        <v>0</v>
      </c>
      <c r="I3644" s="167">
        <v>0</v>
      </c>
      <c r="J3644" s="167">
        <v>0</v>
      </c>
      <c r="K3644" s="167">
        <v>0</v>
      </c>
      <c r="L3644" s="167">
        <v>0</v>
      </c>
      <c r="M3644" s="167">
        <v>0</v>
      </c>
      <c r="N3644" s="167">
        <v>0</v>
      </c>
      <c r="O3644" s="167">
        <v>0</v>
      </c>
      <c r="P3644" s="167">
        <v>0</v>
      </c>
      <c r="Q3644" s="167">
        <v>0</v>
      </c>
      <c r="R3644" s="167">
        <v>0</v>
      </c>
      <c r="S3644" s="167">
        <v>0</v>
      </c>
      <c r="T3644" s="167">
        <v>0</v>
      </c>
      <c r="U3644" s="167">
        <v>0</v>
      </c>
      <c r="V3644" s="167">
        <v>0</v>
      </c>
      <c r="W3644" s="167">
        <v>0</v>
      </c>
      <c r="X3644" s="167">
        <v>0</v>
      </c>
      <c r="Y3644" s="167">
        <v>0</v>
      </c>
      <c r="Z3644" s="167">
        <v>0</v>
      </c>
      <c r="AA3644" s="167">
        <v>0</v>
      </c>
      <c r="AB3644" s="167">
        <v>0</v>
      </c>
      <c r="AC3644" s="167">
        <v>0</v>
      </c>
      <c r="AD3644" s="167">
        <v>0</v>
      </c>
      <c r="AE3644" s="167">
        <v>0</v>
      </c>
      <c r="AF3644" s="167">
        <v>0</v>
      </c>
      <c r="AG3644" s="167">
        <v>0</v>
      </c>
      <c r="AH3644" s="43">
        <v>0</v>
      </c>
    </row>
    <row r="3645" spans="1:34">
      <c r="A3645" s="52">
        <v>0</v>
      </c>
      <c r="D3645" s="62">
        <v>1994</v>
      </c>
      <c r="E3645" s="62">
        <v>12</v>
      </c>
      <c r="F3645" s="62">
        <v>1995</v>
      </c>
      <c r="G3645" s="62">
        <v>1995</v>
      </c>
      <c r="H3645" s="167">
        <v>0</v>
      </c>
      <c r="I3645" s="167">
        <v>0</v>
      </c>
      <c r="J3645" s="167">
        <v>0</v>
      </c>
      <c r="K3645" s="167">
        <v>0</v>
      </c>
      <c r="L3645" s="167">
        <v>0</v>
      </c>
      <c r="M3645" s="167">
        <v>0</v>
      </c>
      <c r="N3645" s="167">
        <v>0</v>
      </c>
      <c r="O3645" s="167">
        <v>0</v>
      </c>
      <c r="P3645" s="167">
        <v>0</v>
      </c>
      <c r="Q3645" s="167">
        <v>0</v>
      </c>
      <c r="R3645" s="167">
        <v>0</v>
      </c>
      <c r="S3645" s="167">
        <v>0</v>
      </c>
      <c r="T3645" s="167">
        <v>0</v>
      </c>
      <c r="U3645" s="167">
        <v>0</v>
      </c>
      <c r="V3645" s="167">
        <v>0</v>
      </c>
      <c r="W3645" s="167">
        <v>0</v>
      </c>
      <c r="X3645" s="167">
        <v>0</v>
      </c>
      <c r="Y3645" s="167">
        <v>0</v>
      </c>
      <c r="Z3645" s="167">
        <v>0</v>
      </c>
      <c r="AA3645" s="167">
        <v>0</v>
      </c>
      <c r="AB3645" s="167">
        <v>0</v>
      </c>
      <c r="AC3645" s="167">
        <v>0</v>
      </c>
      <c r="AD3645" s="167">
        <v>0</v>
      </c>
      <c r="AE3645" s="167">
        <v>0</v>
      </c>
      <c r="AF3645" s="167">
        <v>0</v>
      </c>
      <c r="AG3645" s="167">
        <v>0</v>
      </c>
      <c r="AH3645" s="43">
        <v>0</v>
      </c>
    </row>
    <row r="3646" spans="1:34">
      <c r="A3646" s="52">
        <v>0</v>
      </c>
      <c r="D3646" s="62">
        <v>1995</v>
      </c>
      <c r="E3646" s="62">
        <v>1</v>
      </c>
      <c r="F3646" s="62">
        <v>1995</v>
      </c>
      <c r="G3646" s="62">
        <v>1995</v>
      </c>
      <c r="H3646" s="167">
        <v>0</v>
      </c>
      <c r="I3646" s="167">
        <v>0</v>
      </c>
      <c r="J3646" s="167">
        <v>0</v>
      </c>
      <c r="K3646" s="167">
        <v>0</v>
      </c>
      <c r="L3646" s="167">
        <v>0</v>
      </c>
      <c r="M3646" s="167">
        <v>0</v>
      </c>
      <c r="N3646" s="167">
        <v>0</v>
      </c>
      <c r="O3646" s="167">
        <v>0</v>
      </c>
      <c r="P3646" s="167">
        <v>0</v>
      </c>
      <c r="Q3646" s="167">
        <v>0</v>
      </c>
      <c r="R3646" s="167">
        <v>0</v>
      </c>
      <c r="S3646" s="167">
        <v>0</v>
      </c>
      <c r="T3646" s="167">
        <v>0</v>
      </c>
      <c r="U3646" s="167">
        <v>0</v>
      </c>
      <c r="V3646" s="167">
        <v>0</v>
      </c>
      <c r="W3646" s="167">
        <v>0</v>
      </c>
      <c r="X3646" s="167">
        <v>0</v>
      </c>
      <c r="Y3646" s="167">
        <v>0</v>
      </c>
      <c r="Z3646" s="167">
        <v>0</v>
      </c>
      <c r="AA3646" s="167">
        <v>0</v>
      </c>
      <c r="AB3646" s="167">
        <v>0</v>
      </c>
      <c r="AC3646" s="167">
        <v>0</v>
      </c>
      <c r="AD3646" s="167">
        <v>0</v>
      </c>
      <c r="AE3646" s="167">
        <v>0</v>
      </c>
      <c r="AF3646" s="167">
        <v>0</v>
      </c>
      <c r="AG3646" s="167">
        <v>0</v>
      </c>
      <c r="AH3646" s="43">
        <v>0</v>
      </c>
    </row>
    <row r="3647" spans="1:34">
      <c r="A3647" s="52">
        <v>0</v>
      </c>
      <c r="D3647" s="62">
        <v>1995</v>
      </c>
      <c r="E3647" s="62">
        <v>2</v>
      </c>
      <c r="F3647" s="62">
        <v>1995</v>
      </c>
      <c r="G3647" s="62">
        <v>1995</v>
      </c>
      <c r="H3647" s="167">
        <v>0</v>
      </c>
      <c r="I3647" s="167">
        <v>0</v>
      </c>
      <c r="J3647" s="167">
        <v>0</v>
      </c>
      <c r="K3647" s="167">
        <v>0</v>
      </c>
      <c r="L3647" s="167">
        <v>0</v>
      </c>
      <c r="M3647" s="167">
        <v>0</v>
      </c>
      <c r="N3647" s="167">
        <v>0</v>
      </c>
      <c r="O3647" s="167">
        <v>0</v>
      </c>
      <c r="P3647" s="167">
        <v>0</v>
      </c>
      <c r="Q3647" s="167">
        <v>0</v>
      </c>
      <c r="R3647" s="167">
        <v>0</v>
      </c>
      <c r="S3647" s="167">
        <v>0</v>
      </c>
      <c r="T3647" s="167">
        <v>0</v>
      </c>
      <c r="U3647" s="167">
        <v>0</v>
      </c>
      <c r="V3647" s="167">
        <v>0</v>
      </c>
      <c r="W3647" s="167">
        <v>0</v>
      </c>
      <c r="X3647" s="167">
        <v>0</v>
      </c>
      <c r="Y3647" s="167">
        <v>0</v>
      </c>
      <c r="Z3647" s="167">
        <v>0</v>
      </c>
      <c r="AA3647" s="167">
        <v>0</v>
      </c>
      <c r="AB3647" s="167">
        <v>0</v>
      </c>
      <c r="AC3647" s="167">
        <v>0</v>
      </c>
      <c r="AD3647" s="167">
        <v>0</v>
      </c>
      <c r="AE3647" s="167">
        <v>0</v>
      </c>
      <c r="AF3647" s="167">
        <v>0</v>
      </c>
      <c r="AG3647" s="167">
        <v>0</v>
      </c>
      <c r="AH3647" s="43">
        <v>0</v>
      </c>
    </row>
    <row r="3648" spans="1:34">
      <c r="A3648" s="52">
        <v>0</v>
      </c>
      <c r="D3648" s="62">
        <v>1995</v>
      </c>
      <c r="E3648" s="62">
        <v>3</v>
      </c>
      <c r="F3648" s="62">
        <v>1995</v>
      </c>
      <c r="G3648" s="62">
        <v>1995</v>
      </c>
      <c r="H3648" s="167">
        <v>0</v>
      </c>
      <c r="I3648" s="167">
        <v>0</v>
      </c>
      <c r="J3648" s="167">
        <v>0</v>
      </c>
      <c r="K3648" s="167">
        <v>0</v>
      </c>
      <c r="L3648" s="167">
        <v>0</v>
      </c>
      <c r="M3648" s="167">
        <v>0</v>
      </c>
      <c r="N3648" s="167">
        <v>0</v>
      </c>
      <c r="O3648" s="167">
        <v>0</v>
      </c>
      <c r="P3648" s="167">
        <v>0</v>
      </c>
      <c r="Q3648" s="167">
        <v>0</v>
      </c>
      <c r="R3648" s="167">
        <v>0</v>
      </c>
      <c r="S3648" s="167">
        <v>0</v>
      </c>
      <c r="T3648" s="167">
        <v>0</v>
      </c>
      <c r="U3648" s="167">
        <v>0</v>
      </c>
      <c r="V3648" s="167">
        <v>0</v>
      </c>
      <c r="W3648" s="167">
        <v>0</v>
      </c>
      <c r="X3648" s="167">
        <v>0</v>
      </c>
      <c r="Y3648" s="167">
        <v>0</v>
      </c>
      <c r="Z3648" s="167">
        <v>0</v>
      </c>
      <c r="AA3648" s="167">
        <v>0</v>
      </c>
      <c r="AB3648" s="167">
        <v>0</v>
      </c>
      <c r="AC3648" s="167">
        <v>0</v>
      </c>
      <c r="AD3648" s="167">
        <v>0</v>
      </c>
      <c r="AE3648" s="167">
        <v>0</v>
      </c>
      <c r="AF3648" s="167">
        <v>0</v>
      </c>
      <c r="AG3648" s="167">
        <v>0</v>
      </c>
      <c r="AH3648" s="43">
        <v>0</v>
      </c>
    </row>
    <row r="3649" spans="1:34">
      <c r="A3649" s="52">
        <v>0</v>
      </c>
      <c r="D3649" s="62">
        <v>1995</v>
      </c>
      <c r="E3649" s="62">
        <v>4</v>
      </c>
      <c r="F3649" s="62">
        <v>1995</v>
      </c>
      <c r="G3649" s="62">
        <v>1995</v>
      </c>
      <c r="H3649" s="167">
        <v>0</v>
      </c>
      <c r="I3649" s="167">
        <v>0</v>
      </c>
      <c r="J3649" s="167">
        <v>0</v>
      </c>
      <c r="K3649" s="167">
        <v>0</v>
      </c>
      <c r="L3649" s="167">
        <v>0</v>
      </c>
      <c r="M3649" s="167">
        <v>0</v>
      </c>
      <c r="N3649" s="167">
        <v>0</v>
      </c>
      <c r="O3649" s="167">
        <v>0</v>
      </c>
      <c r="P3649" s="167">
        <v>0</v>
      </c>
      <c r="Q3649" s="167">
        <v>0</v>
      </c>
      <c r="R3649" s="167">
        <v>0</v>
      </c>
      <c r="S3649" s="167">
        <v>0</v>
      </c>
      <c r="T3649" s="167">
        <v>0</v>
      </c>
      <c r="U3649" s="167">
        <v>0</v>
      </c>
      <c r="V3649" s="167">
        <v>0</v>
      </c>
      <c r="W3649" s="167">
        <v>0</v>
      </c>
      <c r="X3649" s="167">
        <v>0</v>
      </c>
      <c r="Y3649" s="167">
        <v>0</v>
      </c>
      <c r="Z3649" s="167">
        <v>0</v>
      </c>
      <c r="AA3649" s="167">
        <v>0</v>
      </c>
      <c r="AB3649" s="167">
        <v>0</v>
      </c>
      <c r="AC3649" s="167">
        <v>0</v>
      </c>
      <c r="AD3649" s="167">
        <v>0</v>
      </c>
      <c r="AE3649" s="167">
        <v>0</v>
      </c>
      <c r="AF3649" s="167">
        <v>0</v>
      </c>
      <c r="AG3649" s="167">
        <v>0</v>
      </c>
      <c r="AH3649" s="43">
        <v>0</v>
      </c>
    </row>
    <row r="3650" spans="1:34">
      <c r="A3650" s="52">
        <v>0</v>
      </c>
      <c r="D3650" s="62">
        <v>1995</v>
      </c>
      <c r="E3650" s="62">
        <v>5</v>
      </c>
      <c r="F3650" s="62">
        <v>1995</v>
      </c>
      <c r="G3650" s="62">
        <v>1996</v>
      </c>
      <c r="H3650" s="167">
        <v>0</v>
      </c>
      <c r="I3650" s="167">
        <v>0</v>
      </c>
      <c r="J3650" s="167">
        <v>0</v>
      </c>
      <c r="K3650" s="167">
        <v>0</v>
      </c>
      <c r="L3650" s="167">
        <v>0</v>
      </c>
      <c r="M3650" s="167">
        <v>0</v>
      </c>
      <c r="N3650" s="167">
        <v>0</v>
      </c>
      <c r="O3650" s="167">
        <v>0</v>
      </c>
      <c r="P3650" s="167">
        <v>0</v>
      </c>
      <c r="Q3650" s="167">
        <v>0</v>
      </c>
      <c r="R3650" s="167">
        <v>0</v>
      </c>
      <c r="S3650" s="167">
        <v>0</v>
      </c>
      <c r="T3650" s="167">
        <v>0</v>
      </c>
      <c r="U3650" s="167">
        <v>0</v>
      </c>
      <c r="V3650" s="167">
        <v>0</v>
      </c>
      <c r="W3650" s="167">
        <v>0</v>
      </c>
      <c r="X3650" s="167">
        <v>0</v>
      </c>
      <c r="Y3650" s="167">
        <v>0</v>
      </c>
      <c r="Z3650" s="167">
        <v>0</v>
      </c>
      <c r="AA3650" s="167">
        <v>0</v>
      </c>
      <c r="AB3650" s="167">
        <v>0</v>
      </c>
      <c r="AC3650" s="167">
        <v>0</v>
      </c>
      <c r="AD3650" s="167">
        <v>0</v>
      </c>
      <c r="AE3650" s="167">
        <v>0</v>
      </c>
      <c r="AF3650" s="167">
        <v>0</v>
      </c>
      <c r="AG3650" s="167">
        <v>0</v>
      </c>
      <c r="AH3650" s="43">
        <v>0</v>
      </c>
    </row>
    <row r="3651" spans="1:34">
      <c r="A3651" s="52">
        <v>0</v>
      </c>
      <c r="D3651" s="62">
        <v>1995</v>
      </c>
      <c r="E3651" s="62">
        <v>6</v>
      </c>
      <c r="F3651" s="62">
        <v>1995</v>
      </c>
      <c r="G3651" s="62">
        <v>1996</v>
      </c>
      <c r="H3651" s="167">
        <v>0</v>
      </c>
      <c r="I3651" s="167">
        <v>0</v>
      </c>
      <c r="J3651" s="167">
        <v>0</v>
      </c>
      <c r="K3651" s="167">
        <v>0</v>
      </c>
      <c r="L3651" s="167">
        <v>0</v>
      </c>
      <c r="M3651" s="167">
        <v>0</v>
      </c>
      <c r="N3651" s="167">
        <v>0</v>
      </c>
      <c r="O3651" s="167">
        <v>0</v>
      </c>
      <c r="P3651" s="167">
        <v>0</v>
      </c>
      <c r="Q3651" s="167">
        <v>0</v>
      </c>
      <c r="R3651" s="167">
        <v>0</v>
      </c>
      <c r="S3651" s="167">
        <v>0</v>
      </c>
      <c r="T3651" s="167">
        <v>0</v>
      </c>
      <c r="U3651" s="167">
        <v>0</v>
      </c>
      <c r="V3651" s="167">
        <v>0</v>
      </c>
      <c r="W3651" s="167">
        <v>0</v>
      </c>
      <c r="X3651" s="167">
        <v>0</v>
      </c>
      <c r="Y3651" s="167">
        <v>0</v>
      </c>
      <c r="Z3651" s="167">
        <v>0</v>
      </c>
      <c r="AA3651" s="167">
        <v>0</v>
      </c>
      <c r="AB3651" s="167">
        <v>0</v>
      </c>
      <c r="AC3651" s="167">
        <v>0</v>
      </c>
      <c r="AD3651" s="167">
        <v>0</v>
      </c>
      <c r="AE3651" s="167">
        <v>0</v>
      </c>
      <c r="AF3651" s="167">
        <v>0</v>
      </c>
      <c r="AG3651" s="167">
        <v>0</v>
      </c>
      <c r="AH3651" s="43">
        <v>0</v>
      </c>
    </row>
    <row r="3652" spans="1:34">
      <c r="A3652" s="52">
        <v>0</v>
      </c>
      <c r="D3652" s="62">
        <v>1995</v>
      </c>
      <c r="E3652" s="62">
        <v>7</v>
      </c>
      <c r="F3652" s="62">
        <v>1996</v>
      </c>
      <c r="G3652" s="62">
        <v>1996</v>
      </c>
      <c r="H3652" s="167">
        <v>0</v>
      </c>
      <c r="I3652" s="167">
        <v>0</v>
      </c>
      <c r="J3652" s="167">
        <v>0</v>
      </c>
      <c r="K3652" s="167">
        <v>0</v>
      </c>
      <c r="L3652" s="167">
        <v>0</v>
      </c>
      <c r="M3652" s="167">
        <v>0</v>
      </c>
      <c r="N3652" s="167">
        <v>0</v>
      </c>
      <c r="O3652" s="167">
        <v>0</v>
      </c>
      <c r="P3652" s="167">
        <v>0</v>
      </c>
      <c r="Q3652" s="167">
        <v>0</v>
      </c>
      <c r="R3652" s="167">
        <v>0</v>
      </c>
      <c r="S3652" s="167">
        <v>0</v>
      </c>
      <c r="T3652" s="167">
        <v>0</v>
      </c>
      <c r="U3652" s="167">
        <v>0</v>
      </c>
      <c r="V3652" s="167">
        <v>0</v>
      </c>
      <c r="W3652" s="167">
        <v>0</v>
      </c>
      <c r="X3652" s="167">
        <v>0</v>
      </c>
      <c r="Y3652" s="167">
        <v>0</v>
      </c>
      <c r="Z3652" s="167">
        <v>0</v>
      </c>
      <c r="AA3652" s="167">
        <v>0</v>
      </c>
      <c r="AB3652" s="167">
        <v>0</v>
      </c>
      <c r="AC3652" s="167">
        <v>0</v>
      </c>
      <c r="AD3652" s="167">
        <v>0</v>
      </c>
      <c r="AE3652" s="167">
        <v>0</v>
      </c>
      <c r="AF3652" s="167">
        <v>0</v>
      </c>
      <c r="AG3652" s="167">
        <v>0</v>
      </c>
      <c r="AH3652" s="43">
        <v>0</v>
      </c>
    </row>
    <row r="3653" spans="1:34">
      <c r="A3653" s="52">
        <v>0</v>
      </c>
      <c r="D3653" s="62">
        <v>1995</v>
      </c>
      <c r="E3653" s="62">
        <v>8</v>
      </c>
      <c r="F3653" s="62">
        <v>1996</v>
      </c>
      <c r="G3653" s="62">
        <v>1996</v>
      </c>
      <c r="H3653" s="167">
        <v>0</v>
      </c>
      <c r="I3653" s="167">
        <v>0</v>
      </c>
      <c r="J3653" s="167">
        <v>0</v>
      </c>
      <c r="K3653" s="167">
        <v>0</v>
      </c>
      <c r="L3653" s="167">
        <v>0</v>
      </c>
      <c r="M3653" s="167">
        <v>0</v>
      </c>
      <c r="N3653" s="167">
        <v>0</v>
      </c>
      <c r="O3653" s="167">
        <v>0</v>
      </c>
      <c r="P3653" s="167">
        <v>0</v>
      </c>
      <c r="Q3653" s="167">
        <v>0</v>
      </c>
      <c r="R3653" s="167">
        <v>0</v>
      </c>
      <c r="S3653" s="167">
        <v>0</v>
      </c>
      <c r="T3653" s="167">
        <v>0</v>
      </c>
      <c r="U3653" s="167">
        <v>0</v>
      </c>
      <c r="V3653" s="167">
        <v>0</v>
      </c>
      <c r="W3653" s="167">
        <v>0</v>
      </c>
      <c r="X3653" s="167">
        <v>0</v>
      </c>
      <c r="Y3653" s="167">
        <v>0</v>
      </c>
      <c r="Z3653" s="167">
        <v>0</v>
      </c>
      <c r="AA3653" s="167">
        <v>0</v>
      </c>
      <c r="AB3653" s="167">
        <v>0</v>
      </c>
      <c r="AC3653" s="167">
        <v>0</v>
      </c>
      <c r="AD3653" s="167">
        <v>0</v>
      </c>
      <c r="AE3653" s="167">
        <v>0</v>
      </c>
      <c r="AF3653" s="167">
        <v>0</v>
      </c>
      <c r="AG3653" s="167">
        <v>0</v>
      </c>
      <c r="AH3653" s="43">
        <v>0</v>
      </c>
    </row>
    <row r="3654" spans="1:34">
      <c r="A3654" s="52">
        <v>0</v>
      </c>
      <c r="D3654" s="62">
        <v>1995</v>
      </c>
      <c r="E3654" s="62">
        <v>9</v>
      </c>
      <c r="F3654" s="62">
        <v>1996</v>
      </c>
      <c r="G3654" s="62">
        <v>1996</v>
      </c>
      <c r="H3654" s="167">
        <v>0</v>
      </c>
      <c r="I3654" s="167">
        <v>0</v>
      </c>
      <c r="J3654" s="167">
        <v>0</v>
      </c>
      <c r="K3654" s="167">
        <v>0</v>
      </c>
      <c r="L3654" s="167">
        <v>0</v>
      </c>
      <c r="M3654" s="167">
        <v>0</v>
      </c>
      <c r="N3654" s="167">
        <v>0</v>
      </c>
      <c r="O3654" s="167">
        <v>0</v>
      </c>
      <c r="P3654" s="167">
        <v>0</v>
      </c>
      <c r="Q3654" s="167">
        <v>0</v>
      </c>
      <c r="R3654" s="167">
        <v>0</v>
      </c>
      <c r="S3654" s="167">
        <v>0</v>
      </c>
      <c r="T3654" s="167">
        <v>0</v>
      </c>
      <c r="U3654" s="167">
        <v>19704.2</v>
      </c>
      <c r="V3654" s="167">
        <v>0</v>
      </c>
      <c r="W3654" s="167">
        <v>0</v>
      </c>
      <c r="X3654" s="167">
        <v>0</v>
      </c>
      <c r="Y3654" s="167">
        <v>0</v>
      </c>
      <c r="Z3654" s="167">
        <v>0</v>
      </c>
      <c r="AA3654" s="167">
        <v>0</v>
      </c>
      <c r="AB3654" s="167">
        <v>0</v>
      </c>
      <c r="AC3654" s="167">
        <v>0</v>
      </c>
      <c r="AD3654" s="167">
        <v>0</v>
      </c>
      <c r="AE3654" s="167">
        <v>0</v>
      </c>
      <c r="AF3654" s="167">
        <v>0</v>
      </c>
      <c r="AG3654" s="167">
        <v>0</v>
      </c>
      <c r="AH3654" s="43">
        <v>19704.2</v>
      </c>
    </row>
    <row r="3655" spans="1:34">
      <c r="A3655" s="52">
        <v>0</v>
      </c>
      <c r="D3655" s="62">
        <v>1995</v>
      </c>
      <c r="E3655" s="62">
        <v>10</v>
      </c>
      <c r="F3655" s="62">
        <v>1996</v>
      </c>
      <c r="G3655" s="62">
        <v>1996</v>
      </c>
      <c r="H3655" s="167">
        <v>0</v>
      </c>
      <c r="I3655" s="167">
        <v>0</v>
      </c>
      <c r="J3655" s="167">
        <v>0</v>
      </c>
      <c r="K3655" s="167">
        <v>0</v>
      </c>
      <c r="L3655" s="167">
        <v>0</v>
      </c>
      <c r="M3655" s="167">
        <v>0</v>
      </c>
      <c r="N3655" s="167">
        <v>0</v>
      </c>
      <c r="O3655" s="167">
        <v>0</v>
      </c>
      <c r="P3655" s="167">
        <v>0</v>
      </c>
      <c r="Q3655" s="167">
        <v>0</v>
      </c>
      <c r="R3655" s="167">
        <v>0</v>
      </c>
      <c r="S3655" s="167">
        <v>0</v>
      </c>
      <c r="T3655" s="167">
        <v>0</v>
      </c>
      <c r="U3655" s="167">
        <v>0</v>
      </c>
      <c r="V3655" s="167">
        <v>0</v>
      </c>
      <c r="W3655" s="167">
        <v>0</v>
      </c>
      <c r="X3655" s="167">
        <v>0</v>
      </c>
      <c r="Y3655" s="167">
        <v>0</v>
      </c>
      <c r="Z3655" s="167">
        <v>0</v>
      </c>
      <c r="AA3655" s="167">
        <v>0</v>
      </c>
      <c r="AB3655" s="167">
        <v>0</v>
      </c>
      <c r="AC3655" s="167">
        <v>0</v>
      </c>
      <c r="AD3655" s="167">
        <v>0</v>
      </c>
      <c r="AE3655" s="167">
        <v>0</v>
      </c>
      <c r="AF3655" s="167">
        <v>0</v>
      </c>
      <c r="AG3655" s="167">
        <v>0</v>
      </c>
      <c r="AH3655" s="43">
        <v>0</v>
      </c>
    </row>
    <row r="3656" spans="1:34">
      <c r="A3656" s="52">
        <v>0</v>
      </c>
      <c r="D3656" s="62">
        <v>1995</v>
      </c>
      <c r="E3656" s="62">
        <v>11</v>
      </c>
      <c r="F3656" s="62">
        <v>1996</v>
      </c>
      <c r="G3656" s="62">
        <v>1996</v>
      </c>
      <c r="H3656" s="167">
        <v>0</v>
      </c>
      <c r="I3656" s="167">
        <v>0</v>
      </c>
      <c r="J3656" s="167">
        <v>0</v>
      </c>
      <c r="K3656" s="167">
        <v>0</v>
      </c>
      <c r="L3656" s="167">
        <v>0</v>
      </c>
      <c r="M3656" s="167">
        <v>0</v>
      </c>
      <c r="N3656" s="167">
        <v>0</v>
      </c>
      <c r="O3656" s="167">
        <v>0</v>
      </c>
      <c r="P3656" s="167">
        <v>0</v>
      </c>
      <c r="Q3656" s="167">
        <v>0</v>
      </c>
      <c r="R3656" s="167">
        <v>0</v>
      </c>
      <c r="S3656" s="167">
        <v>0</v>
      </c>
      <c r="T3656" s="167">
        <v>0</v>
      </c>
      <c r="U3656" s="167">
        <v>0</v>
      </c>
      <c r="V3656" s="167">
        <v>0</v>
      </c>
      <c r="W3656" s="167">
        <v>0</v>
      </c>
      <c r="X3656" s="167">
        <v>0</v>
      </c>
      <c r="Y3656" s="167">
        <v>0</v>
      </c>
      <c r="Z3656" s="167">
        <v>0</v>
      </c>
      <c r="AA3656" s="167">
        <v>0</v>
      </c>
      <c r="AB3656" s="167">
        <v>0</v>
      </c>
      <c r="AC3656" s="167">
        <v>0</v>
      </c>
      <c r="AD3656" s="167">
        <v>0</v>
      </c>
      <c r="AE3656" s="167">
        <v>0</v>
      </c>
      <c r="AF3656" s="167">
        <v>0</v>
      </c>
      <c r="AG3656" s="167">
        <v>0</v>
      </c>
      <c r="AH3656" s="43">
        <v>0</v>
      </c>
    </row>
    <row r="3657" spans="1:34">
      <c r="A3657" s="52">
        <v>0</v>
      </c>
      <c r="D3657" s="62">
        <v>1995</v>
      </c>
      <c r="E3657" s="62">
        <v>12</v>
      </c>
      <c r="F3657" s="62">
        <v>1996</v>
      </c>
      <c r="G3657" s="62">
        <v>1996</v>
      </c>
      <c r="H3657" s="167">
        <v>0</v>
      </c>
      <c r="I3657" s="167">
        <v>0</v>
      </c>
      <c r="J3657" s="167">
        <v>0</v>
      </c>
      <c r="K3657" s="167">
        <v>0</v>
      </c>
      <c r="L3657" s="167">
        <v>0</v>
      </c>
      <c r="M3657" s="167">
        <v>0</v>
      </c>
      <c r="N3657" s="167">
        <v>0</v>
      </c>
      <c r="O3657" s="167">
        <v>0</v>
      </c>
      <c r="P3657" s="167">
        <v>0</v>
      </c>
      <c r="Q3657" s="167">
        <v>0</v>
      </c>
      <c r="R3657" s="167">
        <v>0</v>
      </c>
      <c r="S3657" s="167">
        <v>0</v>
      </c>
      <c r="T3657" s="167">
        <v>0</v>
      </c>
      <c r="U3657" s="167">
        <v>0</v>
      </c>
      <c r="V3657" s="167">
        <v>0</v>
      </c>
      <c r="W3657" s="167">
        <v>0</v>
      </c>
      <c r="X3657" s="167">
        <v>0</v>
      </c>
      <c r="Y3657" s="167">
        <v>0</v>
      </c>
      <c r="Z3657" s="167">
        <v>0</v>
      </c>
      <c r="AA3657" s="167">
        <v>0</v>
      </c>
      <c r="AB3657" s="167">
        <v>0</v>
      </c>
      <c r="AC3657" s="167">
        <v>0</v>
      </c>
      <c r="AD3657" s="167">
        <v>0</v>
      </c>
      <c r="AE3657" s="167">
        <v>0</v>
      </c>
      <c r="AF3657" s="167">
        <v>0</v>
      </c>
      <c r="AG3657" s="167">
        <v>0</v>
      </c>
      <c r="AH3657" s="43">
        <v>0</v>
      </c>
    </row>
    <row r="3658" spans="1:34">
      <c r="A3658" s="52">
        <v>0</v>
      </c>
      <c r="D3658" s="62">
        <v>1996</v>
      </c>
      <c r="E3658" s="62">
        <v>1</v>
      </c>
      <c r="F3658" s="62">
        <v>1996</v>
      </c>
      <c r="G3658" s="62">
        <v>1996</v>
      </c>
      <c r="H3658" s="167">
        <v>0</v>
      </c>
      <c r="I3658" s="167">
        <v>0</v>
      </c>
      <c r="J3658" s="167">
        <v>0</v>
      </c>
      <c r="K3658" s="167">
        <v>0</v>
      </c>
      <c r="L3658" s="167">
        <v>0</v>
      </c>
      <c r="M3658" s="167">
        <v>0</v>
      </c>
      <c r="N3658" s="167">
        <v>0</v>
      </c>
      <c r="O3658" s="167">
        <v>0</v>
      </c>
      <c r="P3658" s="167">
        <v>0</v>
      </c>
      <c r="Q3658" s="167">
        <v>0</v>
      </c>
      <c r="R3658" s="167">
        <v>0</v>
      </c>
      <c r="S3658" s="167">
        <v>0</v>
      </c>
      <c r="T3658" s="167">
        <v>0</v>
      </c>
      <c r="U3658" s="167">
        <v>0</v>
      </c>
      <c r="V3658" s="167">
        <v>0</v>
      </c>
      <c r="W3658" s="167">
        <v>0</v>
      </c>
      <c r="X3658" s="167">
        <v>0</v>
      </c>
      <c r="Y3658" s="167">
        <v>0</v>
      </c>
      <c r="Z3658" s="167">
        <v>0</v>
      </c>
      <c r="AA3658" s="167">
        <v>0</v>
      </c>
      <c r="AB3658" s="167">
        <v>0</v>
      </c>
      <c r="AC3658" s="167">
        <v>0</v>
      </c>
      <c r="AD3658" s="167">
        <v>0</v>
      </c>
      <c r="AE3658" s="167">
        <v>0</v>
      </c>
      <c r="AF3658" s="167">
        <v>0</v>
      </c>
      <c r="AG3658" s="167">
        <v>0</v>
      </c>
      <c r="AH3658" s="43">
        <v>0</v>
      </c>
    </row>
    <row r="3659" spans="1:34">
      <c r="A3659" s="52">
        <v>0</v>
      </c>
      <c r="D3659" s="62">
        <v>1996</v>
      </c>
      <c r="E3659" s="62">
        <v>2</v>
      </c>
      <c r="F3659" s="62">
        <v>1996</v>
      </c>
      <c r="G3659" s="62">
        <v>1996</v>
      </c>
      <c r="H3659" s="167">
        <v>0</v>
      </c>
      <c r="I3659" s="167">
        <v>0</v>
      </c>
      <c r="J3659" s="167">
        <v>0</v>
      </c>
      <c r="K3659" s="167">
        <v>0</v>
      </c>
      <c r="L3659" s="167">
        <v>0</v>
      </c>
      <c r="M3659" s="167">
        <v>0</v>
      </c>
      <c r="N3659" s="167">
        <v>0</v>
      </c>
      <c r="O3659" s="167">
        <v>0</v>
      </c>
      <c r="P3659" s="167">
        <v>0</v>
      </c>
      <c r="Q3659" s="167">
        <v>0</v>
      </c>
      <c r="R3659" s="167">
        <v>0</v>
      </c>
      <c r="S3659" s="167">
        <v>0</v>
      </c>
      <c r="T3659" s="167">
        <v>0</v>
      </c>
      <c r="U3659" s="167">
        <v>0</v>
      </c>
      <c r="V3659" s="167">
        <v>0</v>
      </c>
      <c r="W3659" s="167">
        <v>0</v>
      </c>
      <c r="X3659" s="167">
        <v>0</v>
      </c>
      <c r="Y3659" s="167">
        <v>0</v>
      </c>
      <c r="Z3659" s="167">
        <v>0</v>
      </c>
      <c r="AA3659" s="167">
        <v>0</v>
      </c>
      <c r="AB3659" s="167">
        <v>0</v>
      </c>
      <c r="AC3659" s="167">
        <v>0</v>
      </c>
      <c r="AD3659" s="167">
        <v>0</v>
      </c>
      <c r="AE3659" s="167">
        <v>0</v>
      </c>
      <c r="AF3659" s="167">
        <v>0</v>
      </c>
      <c r="AG3659" s="167">
        <v>0</v>
      </c>
      <c r="AH3659" s="43">
        <v>0</v>
      </c>
    </row>
    <row r="3660" spans="1:34">
      <c r="A3660" s="52">
        <v>0</v>
      </c>
      <c r="D3660" s="62">
        <v>1996</v>
      </c>
      <c r="E3660" s="62">
        <v>3</v>
      </c>
      <c r="F3660" s="62">
        <v>1996</v>
      </c>
      <c r="G3660" s="62">
        <v>1996</v>
      </c>
      <c r="H3660" s="167">
        <v>0</v>
      </c>
      <c r="I3660" s="167">
        <v>0</v>
      </c>
      <c r="J3660" s="167">
        <v>0</v>
      </c>
      <c r="K3660" s="167">
        <v>0</v>
      </c>
      <c r="L3660" s="167">
        <v>0</v>
      </c>
      <c r="M3660" s="167">
        <v>0</v>
      </c>
      <c r="N3660" s="167">
        <v>0</v>
      </c>
      <c r="O3660" s="167">
        <v>0</v>
      </c>
      <c r="P3660" s="167">
        <v>0</v>
      </c>
      <c r="Q3660" s="167">
        <v>0</v>
      </c>
      <c r="R3660" s="167">
        <v>0</v>
      </c>
      <c r="S3660" s="167">
        <v>0</v>
      </c>
      <c r="T3660" s="167">
        <v>0</v>
      </c>
      <c r="U3660" s="167">
        <v>0</v>
      </c>
      <c r="V3660" s="167">
        <v>0</v>
      </c>
      <c r="W3660" s="167">
        <v>0</v>
      </c>
      <c r="X3660" s="167">
        <v>0</v>
      </c>
      <c r="Y3660" s="167">
        <v>0</v>
      </c>
      <c r="Z3660" s="167">
        <v>0</v>
      </c>
      <c r="AA3660" s="167">
        <v>0</v>
      </c>
      <c r="AB3660" s="167">
        <v>0</v>
      </c>
      <c r="AC3660" s="167">
        <v>0</v>
      </c>
      <c r="AD3660" s="167">
        <v>0</v>
      </c>
      <c r="AE3660" s="167">
        <v>0</v>
      </c>
      <c r="AF3660" s="167">
        <v>0</v>
      </c>
      <c r="AG3660" s="167">
        <v>0</v>
      </c>
      <c r="AH3660" s="43">
        <v>0</v>
      </c>
    </row>
    <row r="3661" spans="1:34">
      <c r="A3661" s="52">
        <v>0</v>
      </c>
      <c r="D3661" s="62">
        <v>1996</v>
      </c>
      <c r="E3661" s="62">
        <v>4</v>
      </c>
      <c r="F3661" s="62">
        <v>1996</v>
      </c>
      <c r="G3661" s="62">
        <v>1996</v>
      </c>
      <c r="H3661" s="167">
        <v>0</v>
      </c>
      <c r="I3661" s="167">
        <v>0</v>
      </c>
      <c r="J3661" s="167">
        <v>0</v>
      </c>
      <c r="K3661" s="167">
        <v>0</v>
      </c>
      <c r="L3661" s="167">
        <v>0</v>
      </c>
      <c r="M3661" s="167">
        <v>0</v>
      </c>
      <c r="N3661" s="167">
        <v>0</v>
      </c>
      <c r="O3661" s="167">
        <v>0</v>
      </c>
      <c r="P3661" s="167">
        <v>0</v>
      </c>
      <c r="Q3661" s="167">
        <v>0</v>
      </c>
      <c r="R3661" s="167">
        <v>0</v>
      </c>
      <c r="S3661" s="167">
        <v>0</v>
      </c>
      <c r="T3661" s="167">
        <v>0</v>
      </c>
      <c r="U3661" s="167">
        <v>0</v>
      </c>
      <c r="V3661" s="167">
        <v>0</v>
      </c>
      <c r="W3661" s="167">
        <v>0</v>
      </c>
      <c r="X3661" s="167">
        <v>0</v>
      </c>
      <c r="Y3661" s="167">
        <v>0</v>
      </c>
      <c r="Z3661" s="167">
        <v>0</v>
      </c>
      <c r="AA3661" s="167">
        <v>0</v>
      </c>
      <c r="AB3661" s="167">
        <v>0</v>
      </c>
      <c r="AC3661" s="167">
        <v>0</v>
      </c>
      <c r="AD3661" s="167">
        <v>0</v>
      </c>
      <c r="AE3661" s="167">
        <v>0</v>
      </c>
      <c r="AF3661" s="167">
        <v>0</v>
      </c>
      <c r="AG3661" s="167">
        <v>0</v>
      </c>
      <c r="AH3661" s="43">
        <v>0</v>
      </c>
    </row>
    <row r="3662" spans="1:34">
      <c r="A3662" s="52">
        <v>0</v>
      </c>
      <c r="D3662" s="62">
        <v>1996</v>
      </c>
      <c r="E3662" s="62">
        <v>5</v>
      </c>
      <c r="F3662" s="62">
        <v>1996</v>
      </c>
      <c r="G3662" s="62">
        <v>1997</v>
      </c>
      <c r="H3662" s="167">
        <v>0</v>
      </c>
      <c r="I3662" s="167">
        <v>0</v>
      </c>
      <c r="J3662" s="167">
        <v>0</v>
      </c>
      <c r="K3662" s="167">
        <v>0</v>
      </c>
      <c r="L3662" s="167">
        <v>0</v>
      </c>
      <c r="M3662" s="167">
        <v>0</v>
      </c>
      <c r="N3662" s="167">
        <v>0</v>
      </c>
      <c r="O3662" s="167">
        <v>0</v>
      </c>
      <c r="P3662" s="167">
        <v>0</v>
      </c>
      <c r="Q3662" s="167">
        <v>0</v>
      </c>
      <c r="R3662" s="167">
        <v>0</v>
      </c>
      <c r="S3662" s="167">
        <v>0</v>
      </c>
      <c r="T3662" s="167">
        <v>0</v>
      </c>
      <c r="U3662" s="167">
        <v>0</v>
      </c>
      <c r="V3662" s="167">
        <v>0</v>
      </c>
      <c r="W3662" s="167">
        <v>0</v>
      </c>
      <c r="X3662" s="167">
        <v>0</v>
      </c>
      <c r="Y3662" s="167">
        <v>0</v>
      </c>
      <c r="Z3662" s="167">
        <v>0</v>
      </c>
      <c r="AA3662" s="167">
        <v>0</v>
      </c>
      <c r="AB3662" s="167">
        <v>0</v>
      </c>
      <c r="AC3662" s="167">
        <v>0</v>
      </c>
      <c r="AD3662" s="167">
        <v>0</v>
      </c>
      <c r="AE3662" s="167">
        <v>0</v>
      </c>
      <c r="AF3662" s="167">
        <v>0</v>
      </c>
      <c r="AG3662" s="167">
        <v>0</v>
      </c>
      <c r="AH3662" s="43">
        <v>0</v>
      </c>
    </row>
    <row r="3663" spans="1:34">
      <c r="A3663" s="52">
        <v>0</v>
      </c>
      <c r="D3663" s="62">
        <v>1996</v>
      </c>
      <c r="E3663" s="62">
        <v>6</v>
      </c>
      <c r="F3663" s="62">
        <v>1996</v>
      </c>
      <c r="G3663" s="62">
        <v>1997</v>
      </c>
      <c r="H3663" s="167">
        <v>0</v>
      </c>
      <c r="I3663" s="167">
        <v>0</v>
      </c>
      <c r="J3663" s="167">
        <v>0</v>
      </c>
      <c r="K3663" s="167">
        <v>0</v>
      </c>
      <c r="L3663" s="167">
        <v>0</v>
      </c>
      <c r="M3663" s="167">
        <v>0</v>
      </c>
      <c r="N3663" s="167">
        <v>0</v>
      </c>
      <c r="O3663" s="167">
        <v>0</v>
      </c>
      <c r="P3663" s="167">
        <v>0</v>
      </c>
      <c r="Q3663" s="167">
        <v>0</v>
      </c>
      <c r="R3663" s="167">
        <v>0</v>
      </c>
      <c r="S3663" s="167">
        <v>0</v>
      </c>
      <c r="T3663" s="167">
        <v>0</v>
      </c>
      <c r="U3663" s="167">
        <v>0</v>
      </c>
      <c r="V3663" s="167">
        <v>0</v>
      </c>
      <c r="W3663" s="167">
        <v>0</v>
      </c>
      <c r="X3663" s="167">
        <v>0</v>
      </c>
      <c r="Y3663" s="167">
        <v>0</v>
      </c>
      <c r="Z3663" s="167">
        <v>0</v>
      </c>
      <c r="AA3663" s="167">
        <v>0</v>
      </c>
      <c r="AB3663" s="167">
        <v>0</v>
      </c>
      <c r="AC3663" s="167">
        <v>0</v>
      </c>
      <c r="AD3663" s="167">
        <v>0</v>
      </c>
      <c r="AE3663" s="167">
        <v>0</v>
      </c>
      <c r="AF3663" s="167">
        <v>0</v>
      </c>
      <c r="AG3663" s="167">
        <v>0</v>
      </c>
      <c r="AH3663" s="43">
        <v>0</v>
      </c>
    </row>
    <row r="3664" spans="1:34">
      <c r="A3664" s="52">
        <v>0</v>
      </c>
      <c r="D3664" s="62">
        <v>1996</v>
      </c>
      <c r="E3664" s="62">
        <v>7</v>
      </c>
      <c r="F3664" s="62">
        <v>1997</v>
      </c>
      <c r="G3664" s="62">
        <v>1997</v>
      </c>
      <c r="H3664" s="167">
        <v>0</v>
      </c>
      <c r="I3664" s="167">
        <v>0</v>
      </c>
      <c r="J3664" s="167">
        <v>0</v>
      </c>
      <c r="K3664" s="167">
        <v>0</v>
      </c>
      <c r="L3664" s="167">
        <v>0</v>
      </c>
      <c r="M3664" s="167">
        <v>0</v>
      </c>
      <c r="N3664" s="167">
        <v>0</v>
      </c>
      <c r="O3664" s="167">
        <v>0</v>
      </c>
      <c r="P3664" s="167">
        <v>0</v>
      </c>
      <c r="Q3664" s="167">
        <v>0</v>
      </c>
      <c r="R3664" s="167">
        <v>0</v>
      </c>
      <c r="S3664" s="167">
        <v>0</v>
      </c>
      <c r="T3664" s="167">
        <v>0</v>
      </c>
      <c r="U3664" s="167">
        <v>0</v>
      </c>
      <c r="V3664" s="167">
        <v>0</v>
      </c>
      <c r="W3664" s="167">
        <v>0</v>
      </c>
      <c r="X3664" s="167">
        <v>0</v>
      </c>
      <c r="Y3664" s="167">
        <v>0</v>
      </c>
      <c r="Z3664" s="167">
        <v>0</v>
      </c>
      <c r="AA3664" s="167">
        <v>0</v>
      </c>
      <c r="AB3664" s="167">
        <v>0</v>
      </c>
      <c r="AC3664" s="167">
        <v>0</v>
      </c>
      <c r="AD3664" s="167">
        <v>0</v>
      </c>
      <c r="AE3664" s="167">
        <v>0</v>
      </c>
      <c r="AF3664" s="167">
        <v>0</v>
      </c>
      <c r="AG3664" s="167">
        <v>0</v>
      </c>
      <c r="AH3664" s="43">
        <v>0</v>
      </c>
    </row>
    <row r="3665" spans="1:34">
      <c r="A3665" s="52">
        <v>0</v>
      </c>
      <c r="D3665" s="62">
        <v>1996</v>
      </c>
      <c r="E3665" s="62">
        <v>8</v>
      </c>
      <c r="F3665" s="62">
        <v>1997</v>
      </c>
      <c r="G3665" s="62">
        <v>1997</v>
      </c>
      <c r="H3665" s="167">
        <v>0</v>
      </c>
      <c r="I3665" s="167">
        <v>0</v>
      </c>
      <c r="J3665" s="167">
        <v>0</v>
      </c>
      <c r="K3665" s="167">
        <v>0</v>
      </c>
      <c r="L3665" s="167">
        <v>0</v>
      </c>
      <c r="M3665" s="167">
        <v>0</v>
      </c>
      <c r="N3665" s="167">
        <v>0</v>
      </c>
      <c r="O3665" s="167">
        <v>0</v>
      </c>
      <c r="P3665" s="167">
        <v>0</v>
      </c>
      <c r="Q3665" s="167">
        <v>0</v>
      </c>
      <c r="R3665" s="167">
        <v>0</v>
      </c>
      <c r="S3665" s="167">
        <v>0</v>
      </c>
      <c r="T3665" s="167">
        <v>0</v>
      </c>
      <c r="U3665" s="167">
        <v>0</v>
      </c>
      <c r="V3665" s="167">
        <v>0</v>
      </c>
      <c r="W3665" s="167">
        <v>0</v>
      </c>
      <c r="X3665" s="167">
        <v>0</v>
      </c>
      <c r="Y3665" s="167">
        <v>0</v>
      </c>
      <c r="Z3665" s="167">
        <v>0</v>
      </c>
      <c r="AA3665" s="167">
        <v>0</v>
      </c>
      <c r="AB3665" s="167">
        <v>0</v>
      </c>
      <c r="AC3665" s="167">
        <v>0</v>
      </c>
      <c r="AD3665" s="167">
        <v>0</v>
      </c>
      <c r="AE3665" s="167">
        <v>0</v>
      </c>
      <c r="AF3665" s="167">
        <v>0</v>
      </c>
      <c r="AG3665" s="167">
        <v>0</v>
      </c>
      <c r="AH3665" s="43">
        <v>0</v>
      </c>
    </row>
    <row r="3666" spans="1:34">
      <c r="A3666" s="52">
        <v>0</v>
      </c>
      <c r="D3666" s="62">
        <v>1996</v>
      </c>
      <c r="E3666" s="62">
        <v>9</v>
      </c>
      <c r="F3666" s="62">
        <v>1997</v>
      </c>
      <c r="G3666" s="62">
        <v>1997</v>
      </c>
      <c r="H3666" s="167">
        <v>0</v>
      </c>
      <c r="I3666" s="167">
        <v>0</v>
      </c>
      <c r="J3666" s="167">
        <v>0</v>
      </c>
      <c r="K3666" s="167">
        <v>0</v>
      </c>
      <c r="L3666" s="167">
        <v>0</v>
      </c>
      <c r="M3666" s="167">
        <v>0</v>
      </c>
      <c r="N3666" s="167">
        <v>0</v>
      </c>
      <c r="O3666" s="167">
        <v>0</v>
      </c>
      <c r="P3666" s="167">
        <v>0</v>
      </c>
      <c r="Q3666" s="167">
        <v>0</v>
      </c>
      <c r="R3666" s="167">
        <v>0</v>
      </c>
      <c r="S3666" s="167">
        <v>0</v>
      </c>
      <c r="T3666" s="167">
        <v>0</v>
      </c>
      <c r="U3666" s="167">
        <v>0</v>
      </c>
      <c r="V3666" s="167">
        <v>0</v>
      </c>
      <c r="W3666" s="167">
        <v>0</v>
      </c>
      <c r="X3666" s="167">
        <v>0</v>
      </c>
      <c r="Y3666" s="167">
        <v>0</v>
      </c>
      <c r="Z3666" s="167">
        <v>0</v>
      </c>
      <c r="AA3666" s="167">
        <v>0</v>
      </c>
      <c r="AB3666" s="167">
        <v>0</v>
      </c>
      <c r="AC3666" s="167">
        <v>0</v>
      </c>
      <c r="AD3666" s="167">
        <v>0</v>
      </c>
      <c r="AE3666" s="167">
        <v>0</v>
      </c>
      <c r="AF3666" s="167">
        <v>0</v>
      </c>
      <c r="AG3666" s="167">
        <v>0</v>
      </c>
      <c r="AH3666" s="43">
        <v>0</v>
      </c>
    </row>
    <row r="3667" spans="1:34">
      <c r="A3667" s="52">
        <v>0</v>
      </c>
      <c r="D3667" s="62">
        <v>1996</v>
      </c>
      <c r="E3667" s="62">
        <v>10</v>
      </c>
      <c r="F3667" s="62">
        <v>1997</v>
      </c>
      <c r="G3667" s="62">
        <v>1997</v>
      </c>
      <c r="H3667" s="167">
        <v>0</v>
      </c>
      <c r="I3667" s="167">
        <v>0</v>
      </c>
      <c r="J3667" s="167">
        <v>0</v>
      </c>
      <c r="K3667" s="167">
        <v>0</v>
      </c>
      <c r="L3667" s="167">
        <v>0</v>
      </c>
      <c r="M3667" s="167">
        <v>0</v>
      </c>
      <c r="N3667" s="167">
        <v>0</v>
      </c>
      <c r="O3667" s="167">
        <v>0</v>
      </c>
      <c r="P3667" s="167">
        <v>0</v>
      </c>
      <c r="Q3667" s="167">
        <v>0</v>
      </c>
      <c r="R3667" s="167">
        <v>0</v>
      </c>
      <c r="S3667" s="167">
        <v>0</v>
      </c>
      <c r="T3667" s="167">
        <v>0</v>
      </c>
      <c r="U3667" s="167">
        <v>0</v>
      </c>
      <c r="V3667" s="167">
        <v>0</v>
      </c>
      <c r="W3667" s="167">
        <v>0</v>
      </c>
      <c r="X3667" s="167">
        <v>0</v>
      </c>
      <c r="Y3667" s="167">
        <v>0</v>
      </c>
      <c r="Z3667" s="167">
        <v>0</v>
      </c>
      <c r="AA3667" s="167">
        <v>0</v>
      </c>
      <c r="AB3667" s="167">
        <v>0</v>
      </c>
      <c r="AC3667" s="167">
        <v>0</v>
      </c>
      <c r="AD3667" s="167">
        <v>0</v>
      </c>
      <c r="AE3667" s="167">
        <v>0</v>
      </c>
      <c r="AF3667" s="167">
        <v>0</v>
      </c>
      <c r="AG3667" s="167">
        <v>0</v>
      </c>
      <c r="AH3667" s="43">
        <v>0</v>
      </c>
    </row>
    <row r="3668" spans="1:34">
      <c r="A3668" s="52">
        <v>0</v>
      </c>
      <c r="D3668" s="62">
        <v>1996</v>
      </c>
      <c r="E3668" s="62">
        <v>11</v>
      </c>
      <c r="F3668" s="62">
        <v>1997</v>
      </c>
      <c r="G3668" s="62">
        <v>1997</v>
      </c>
      <c r="H3668" s="167">
        <v>0</v>
      </c>
      <c r="I3668" s="167">
        <v>0</v>
      </c>
      <c r="J3668" s="167">
        <v>0</v>
      </c>
      <c r="K3668" s="167">
        <v>0</v>
      </c>
      <c r="L3668" s="167">
        <v>0</v>
      </c>
      <c r="M3668" s="167">
        <v>0</v>
      </c>
      <c r="N3668" s="167">
        <v>0</v>
      </c>
      <c r="O3668" s="167">
        <v>0</v>
      </c>
      <c r="P3668" s="167">
        <v>0</v>
      </c>
      <c r="Q3668" s="167">
        <v>0</v>
      </c>
      <c r="R3668" s="167">
        <v>0</v>
      </c>
      <c r="S3668" s="167">
        <v>0</v>
      </c>
      <c r="T3668" s="167">
        <v>0</v>
      </c>
      <c r="U3668" s="167">
        <v>0</v>
      </c>
      <c r="V3668" s="167">
        <v>0</v>
      </c>
      <c r="W3668" s="167">
        <v>0</v>
      </c>
      <c r="X3668" s="167">
        <v>0</v>
      </c>
      <c r="Y3668" s="167">
        <v>0</v>
      </c>
      <c r="Z3668" s="167">
        <v>0</v>
      </c>
      <c r="AA3668" s="167">
        <v>0</v>
      </c>
      <c r="AB3668" s="167">
        <v>0</v>
      </c>
      <c r="AC3668" s="167">
        <v>0</v>
      </c>
      <c r="AD3668" s="167">
        <v>0</v>
      </c>
      <c r="AE3668" s="167">
        <v>0</v>
      </c>
      <c r="AF3668" s="167">
        <v>0</v>
      </c>
      <c r="AG3668" s="167">
        <v>0</v>
      </c>
      <c r="AH3668" s="43">
        <v>0</v>
      </c>
    </row>
    <row r="3669" spans="1:34">
      <c r="A3669" s="52">
        <v>0</v>
      </c>
      <c r="D3669" s="62">
        <v>1996</v>
      </c>
      <c r="E3669" s="62">
        <v>12</v>
      </c>
      <c r="F3669" s="62">
        <v>1997</v>
      </c>
      <c r="G3669" s="62">
        <v>1997</v>
      </c>
      <c r="H3669" s="167">
        <v>0</v>
      </c>
      <c r="I3669" s="167">
        <v>0</v>
      </c>
      <c r="J3669" s="167">
        <v>0</v>
      </c>
      <c r="K3669" s="167">
        <v>0</v>
      </c>
      <c r="L3669" s="167">
        <v>0</v>
      </c>
      <c r="M3669" s="167">
        <v>0</v>
      </c>
      <c r="N3669" s="167">
        <v>0</v>
      </c>
      <c r="O3669" s="167">
        <v>0</v>
      </c>
      <c r="P3669" s="167">
        <v>0</v>
      </c>
      <c r="Q3669" s="167">
        <v>0</v>
      </c>
      <c r="R3669" s="167">
        <v>0</v>
      </c>
      <c r="S3669" s="167">
        <v>0</v>
      </c>
      <c r="T3669" s="167">
        <v>0</v>
      </c>
      <c r="U3669" s="167">
        <v>0</v>
      </c>
      <c r="V3669" s="167">
        <v>0</v>
      </c>
      <c r="W3669" s="167">
        <v>0</v>
      </c>
      <c r="X3669" s="167">
        <v>0</v>
      </c>
      <c r="Y3669" s="167">
        <v>0</v>
      </c>
      <c r="Z3669" s="167">
        <v>0</v>
      </c>
      <c r="AA3669" s="167">
        <v>0</v>
      </c>
      <c r="AB3669" s="167">
        <v>0</v>
      </c>
      <c r="AC3669" s="167">
        <v>0</v>
      </c>
      <c r="AD3669" s="167">
        <v>0</v>
      </c>
      <c r="AE3669" s="167">
        <v>0</v>
      </c>
      <c r="AF3669" s="167">
        <v>0</v>
      </c>
      <c r="AG3669" s="167">
        <v>0</v>
      </c>
      <c r="AH3669" s="43">
        <v>0</v>
      </c>
    </row>
    <row r="3670" spans="1:34">
      <c r="A3670" s="52">
        <v>0</v>
      </c>
      <c r="D3670" s="62">
        <v>1997</v>
      </c>
      <c r="E3670" s="62">
        <v>1</v>
      </c>
      <c r="F3670" s="62">
        <v>1997</v>
      </c>
      <c r="G3670" s="62">
        <v>1997</v>
      </c>
      <c r="H3670" s="167">
        <v>0</v>
      </c>
      <c r="I3670" s="167">
        <v>0</v>
      </c>
      <c r="J3670" s="167">
        <v>0</v>
      </c>
      <c r="K3670" s="167">
        <v>0</v>
      </c>
      <c r="L3670" s="167">
        <v>0</v>
      </c>
      <c r="M3670" s="167">
        <v>0</v>
      </c>
      <c r="N3670" s="167">
        <v>0</v>
      </c>
      <c r="O3670" s="167">
        <v>0</v>
      </c>
      <c r="P3670" s="167">
        <v>0</v>
      </c>
      <c r="Q3670" s="167">
        <v>0</v>
      </c>
      <c r="R3670" s="167">
        <v>0</v>
      </c>
      <c r="S3670" s="167">
        <v>0</v>
      </c>
      <c r="T3670" s="167">
        <v>0</v>
      </c>
      <c r="U3670" s="167">
        <v>0</v>
      </c>
      <c r="V3670" s="167">
        <v>0</v>
      </c>
      <c r="W3670" s="167">
        <v>0</v>
      </c>
      <c r="X3670" s="167">
        <v>0</v>
      </c>
      <c r="Y3670" s="167">
        <v>0</v>
      </c>
      <c r="Z3670" s="167">
        <v>0</v>
      </c>
      <c r="AA3670" s="167">
        <v>0</v>
      </c>
      <c r="AB3670" s="167">
        <v>0</v>
      </c>
      <c r="AC3670" s="167">
        <v>0</v>
      </c>
      <c r="AD3670" s="167">
        <v>0</v>
      </c>
      <c r="AE3670" s="167">
        <v>0</v>
      </c>
      <c r="AF3670" s="167">
        <v>0</v>
      </c>
      <c r="AG3670" s="167">
        <v>0</v>
      </c>
      <c r="AH3670" s="43">
        <v>0</v>
      </c>
    </row>
    <row r="3671" spans="1:34">
      <c r="A3671" s="52">
        <v>0</v>
      </c>
      <c r="D3671" s="62">
        <v>1997</v>
      </c>
      <c r="E3671" s="62">
        <v>2</v>
      </c>
      <c r="F3671" s="62">
        <v>1997</v>
      </c>
      <c r="G3671" s="62">
        <v>1997</v>
      </c>
      <c r="H3671" s="167">
        <v>0</v>
      </c>
      <c r="I3671" s="167">
        <v>0</v>
      </c>
      <c r="J3671" s="167">
        <v>0</v>
      </c>
      <c r="K3671" s="167">
        <v>0</v>
      </c>
      <c r="L3671" s="167">
        <v>0</v>
      </c>
      <c r="M3671" s="167">
        <v>0</v>
      </c>
      <c r="N3671" s="167">
        <v>0</v>
      </c>
      <c r="O3671" s="167">
        <v>0</v>
      </c>
      <c r="P3671" s="167">
        <v>0</v>
      </c>
      <c r="Q3671" s="167">
        <v>0</v>
      </c>
      <c r="R3671" s="167">
        <v>0</v>
      </c>
      <c r="S3671" s="167">
        <v>0</v>
      </c>
      <c r="T3671" s="167">
        <v>0</v>
      </c>
      <c r="U3671" s="167">
        <v>0</v>
      </c>
      <c r="V3671" s="167">
        <v>0</v>
      </c>
      <c r="W3671" s="167">
        <v>0</v>
      </c>
      <c r="X3671" s="167">
        <v>0</v>
      </c>
      <c r="Y3671" s="167">
        <v>0</v>
      </c>
      <c r="Z3671" s="167">
        <v>0</v>
      </c>
      <c r="AA3671" s="167">
        <v>0</v>
      </c>
      <c r="AB3671" s="167">
        <v>0</v>
      </c>
      <c r="AC3671" s="167">
        <v>0</v>
      </c>
      <c r="AD3671" s="167">
        <v>0</v>
      </c>
      <c r="AE3671" s="167">
        <v>0</v>
      </c>
      <c r="AF3671" s="167">
        <v>0</v>
      </c>
      <c r="AG3671" s="167">
        <v>0</v>
      </c>
      <c r="AH3671" s="43">
        <v>0</v>
      </c>
    </row>
    <row r="3672" spans="1:34">
      <c r="A3672" s="52">
        <v>0</v>
      </c>
      <c r="D3672" s="62">
        <v>1997</v>
      </c>
      <c r="E3672" s="62">
        <v>3</v>
      </c>
      <c r="F3672" s="62">
        <v>1997</v>
      </c>
      <c r="G3672" s="62">
        <v>1997</v>
      </c>
      <c r="H3672" s="167">
        <v>0</v>
      </c>
      <c r="I3672" s="167">
        <v>0</v>
      </c>
      <c r="J3672" s="167">
        <v>0</v>
      </c>
      <c r="K3672" s="167">
        <v>0</v>
      </c>
      <c r="L3672" s="167">
        <v>0</v>
      </c>
      <c r="M3672" s="167">
        <v>0</v>
      </c>
      <c r="N3672" s="167">
        <v>0</v>
      </c>
      <c r="O3672" s="167">
        <v>0</v>
      </c>
      <c r="P3672" s="167">
        <v>0</v>
      </c>
      <c r="Q3672" s="167">
        <v>0</v>
      </c>
      <c r="R3672" s="167">
        <v>0</v>
      </c>
      <c r="S3672" s="167">
        <v>0</v>
      </c>
      <c r="T3672" s="167">
        <v>0</v>
      </c>
      <c r="U3672" s="167">
        <v>0</v>
      </c>
      <c r="V3672" s="167">
        <v>0</v>
      </c>
      <c r="W3672" s="167">
        <v>0</v>
      </c>
      <c r="X3672" s="167">
        <v>0</v>
      </c>
      <c r="Y3672" s="167">
        <v>0</v>
      </c>
      <c r="Z3672" s="167">
        <v>0</v>
      </c>
      <c r="AA3672" s="167">
        <v>0</v>
      </c>
      <c r="AB3672" s="167">
        <v>0</v>
      </c>
      <c r="AC3672" s="167">
        <v>0</v>
      </c>
      <c r="AD3672" s="167">
        <v>0</v>
      </c>
      <c r="AE3672" s="167">
        <v>0</v>
      </c>
      <c r="AF3672" s="167">
        <v>0</v>
      </c>
      <c r="AG3672" s="167">
        <v>0</v>
      </c>
      <c r="AH3672" s="43">
        <v>0</v>
      </c>
    </row>
    <row r="3673" spans="1:34">
      <c r="A3673" s="52">
        <v>0</v>
      </c>
      <c r="D3673" s="62">
        <v>1997</v>
      </c>
      <c r="E3673" s="62">
        <v>4</v>
      </c>
      <c r="F3673" s="62">
        <v>1997</v>
      </c>
      <c r="G3673" s="62">
        <v>1997</v>
      </c>
      <c r="H3673" s="167">
        <v>0</v>
      </c>
      <c r="I3673" s="167">
        <v>0</v>
      </c>
      <c r="J3673" s="167">
        <v>0</v>
      </c>
      <c r="K3673" s="167">
        <v>0</v>
      </c>
      <c r="L3673" s="167">
        <v>0</v>
      </c>
      <c r="M3673" s="167">
        <v>0</v>
      </c>
      <c r="N3673" s="167">
        <v>0</v>
      </c>
      <c r="O3673" s="167">
        <v>0</v>
      </c>
      <c r="P3673" s="167">
        <v>0</v>
      </c>
      <c r="Q3673" s="167">
        <v>0</v>
      </c>
      <c r="R3673" s="167">
        <v>0</v>
      </c>
      <c r="S3673" s="167">
        <v>0</v>
      </c>
      <c r="T3673" s="167">
        <v>0</v>
      </c>
      <c r="U3673" s="167">
        <v>0</v>
      </c>
      <c r="V3673" s="167">
        <v>0</v>
      </c>
      <c r="W3673" s="167">
        <v>0</v>
      </c>
      <c r="X3673" s="167">
        <v>0</v>
      </c>
      <c r="Y3673" s="167">
        <v>0</v>
      </c>
      <c r="Z3673" s="167">
        <v>0</v>
      </c>
      <c r="AA3673" s="167">
        <v>0</v>
      </c>
      <c r="AB3673" s="167">
        <v>0</v>
      </c>
      <c r="AC3673" s="167">
        <v>0</v>
      </c>
      <c r="AD3673" s="167">
        <v>0</v>
      </c>
      <c r="AE3673" s="167">
        <v>0</v>
      </c>
      <c r="AF3673" s="167">
        <v>0</v>
      </c>
      <c r="AG3673" s="167">
        <v>2174</v>
      </c>
      <c r="AH3673" s="43">
        <v>2174</v>
      </c>
    </row>
    <row r="3674" spans="1:34">
      <c r="A3674" s="52">
        <v>0</v>
      </c>
      <c r="D3674" s="62">
        <v>1997</v>
      </c>
      <c r="E3674" s="62">
        <v>5</v>
      </c>
      <c r="F3674" s="62">
        <v>1997</v>
      </c>
      <c r="G3674" s="62">
        <v>1998</v>
      </c>
      <c r="H3674" s="167">
        <v>0</v>
      </c>
      <c r="I3674" s="167">
        <v>0</v>
      </c>
      <c r="J3674" s="167">
        <v>0</v>
      </c>
      <c r="K3674" s="167">
        <v>0</v>
      </c>
      <c r="L3674" s="167">
        <v>0</v>
      </c>
      <c r="M3674" s="167">
        <v>0</v>
      </c>
      <c r="N3674" s="167">
        <v>0</v>
      </c>
      <c r="O3674" s="167">
        <v>0</v>
      </c>
      <c r="P3674" s="167">
        <v>0</v>
      </c>
      <c r="Q3674" s="167">
        <v>0</v>
      </c>
      <c r="R3674" s="167">
        <v>0</v>
      </c>
      <c r="S3674" s="167">
        <v>0</v>
      </c>
      <c r="T3674" s="167">
        <v>0</v>
      </c>
      <c r="U3674" s="167">
        <v>0</v>
      </c>
      <c r="V3674" s="167">
        <v>0</v>
      </c>
      <c r="W3674" s="167">
        <v>0</v>
      </c>
      <c r="X3674" s="167">
        <v>0</v>
      </c>
      <c r="Y3674" s="167">
        <v>0</v>
      </c>
      <c r="Z3674" s="167">
        <v>0</v>
      </c>
      <c r="AA3674" s="167">
        <v>0</v>
      </c>
      <c r="AB3674" s="167">
        <v>0</v>
      </c>
      <c r="AC3674" s="167">
        <v>0</v>
      </c>
      <c r="AD3674" s="167">
        <v>0</v>
      </c>
      <c r="AE3674" s="167">
        <v>0</v>
      </c>
      <c r="AF3674" s="167">
        <v>0</v>
      </c>
      <c r="AG3674" s="167">
        <v>0</v>
      </c>
      <c r="AH3674" s="43">
        <v>0</v>
      </c>
    </row>
    <row r="3675" spans="1:34">
      <c r="A3675" s="52">
        <v>0</v>
      </c>
      <c r="D3675" s="62">
        <v>1997</v>
      </c>
      <c r="E3675" s="62">
        <v>6</v>
      </c>
      <c r="F3675" s="62">
        <v>1997</v>
      </c>
      <c r="G3675" s="62">
        <v>1998</v>
      </c>
      <c r="H3675" s="167">
        <v>0</v>
      </c>
      <c r="I3675" s="167">
        <v>0</v>
      </c>
      <c r="J3675" s="167">
        <v>0</v>
      </c>
      <c r="K3675" s="167">
        <v>0</v>
      </c>
      <c r="L3675" s="167">
        <v>0</v>
      </c>
      <c r="M3675" s="167">
        <v>0</v>
      </c>
      <c r="N3675" s="167">
        <v>0</v>
      </c>
      <c r="O3675" s="167">
        <v>0</v>
      </c>
      <c r="P3675" s="167">
        <v>0</v>
      </c>
      <c r="Q3675" s="167">
        <v>0</v>
      </c>
      <c r="R3675" s="167">
        <v>0</v>
      </c>
      <c r="S3675" s="167">
        <v>0</v>
      </c>
      <c r="T3675" s="167">
        <v>0</v>
      </c>
      <c r="U3675" s="167">
        <v>0</v>
      </c>
      <c r="V3675" s="167">
        <v>0</v>
      </c>
      <c r="W3675" s="167">
        <v>0</v>
      </c>
      <c r="X3675" s="167">
        <v>0</v>
      </c>
      <c r="Y3675" s="167">
        <v>0</v>
      </c>
      <c r="Z3675" s="167">
        <v>0</v>
      </c>
      <c r="AA3675" s="167">
        <v>0</v>
      </c>
      <c r="AB3675" s="167">
        <v>0</v>
      </c>
      <c r="AC3675" s="167">
        <v>0</v>
      </c>
      <c r="AD3675" s="167">
        <v>0</v>
      </c>
      <c r="AE3675" s="167">
        <v>0</v>
      </c>
      <c r="AF3675" s="167">
        <v>0</v>
      </c>
      <c r="AG3675" s="167">
        <v>0</v>
      </c>
      <c r="AH3675" s="43">
        <v>0</v>
      </c>
    </row>
    <row r="3676" spans="1:34">
      <c r="A3676" s="52">
        <v>0</v>
      </c>
      <c r="D3676" s="62">
        <v>1997</v>
      </c>
      <c r="E3676" s="62">
        <v>7</v>
      </c>
      <c r="F3676" s="62">
        <v>1998</v>
      </c>
      <c r="G3676" s="62">
        <v>1998</v>
      </c>
      <c r="H3676" s="167">
        <v>0</v>
      </c>
      <c r="I3676" s="167">
        <v>0</v>
      </c>
      <c r="J3676" s="167">
        <v>0</v>
      </c>
      <c r="K3676" s="167">
        <v>0</v>
      </c>
      <c r="L3676" s="167">
        <v>0</v>
      </c>
      <c r="M3676" s="167">
        <v>0</v>
      </c>
      <c r="N3676" s="167">
        <v>0</v>
      </c>
      <c r="O3676" s="167">
        <v>0</v>
      </c>
      <c r="P3676" s="167">
        <v>0</v>
      </c>
      <c r="Q3676" s="167">
        <v>0</v>
      </c>
      <c r="R3676" s="167">
        <v>0</v>
      </c>
      <c r="S3676" s="167">
        <v>0</v>
      </c>
      <c r="T3676" s="167">
        <v>0</v>
      </c>
      <c r="U3676" s="167">
        <v>0</v>
      </c>
      <c r="V3676" s="167">
        <v>0</v>
      </c>
      <c r="W3676" s="167">
        <v>0</v>
      </c>
      <c r="X3676" s="167">
        <v>0</v>
      </c>
      <c r="Y3676" s="167">
        <v>0</v>
      </c>
      <c r="Z3676" s="167">
        <v>0</v>
      </c>
      <c r="AA3676" s="167">
        <v>0</v>
      </c>
      <c r="AB3676" s="167">
        <v>0</v>
      </c>
      <c r="AC3676" s="167">
        <v>0</v>
      </c>
      <c r="AD3676" s="167">
        <v>0</v>
      </c>
      <c r="AE3676" s="167">
        <v>0</v>
      </c>
      <c r="AF3676" s="167">
        <v>0</v>
      </c>
      <c r="AG3676" s="167">
        <v>0</v>
      </c>
      <c r="AH3676" s="43">
        <v>0</v>
      </c>
    </row>
    <row r="3677" spans="1:34">
      <c r="A3677" s="52">
        <v>0</v>
      </c>
      <c r="D3677" s="62">
        <v>1997</v>
      </c>
      <c r="E3677" s="62">
        <v>8</v>
      </c>
      <c r="F3677" s="62">
        <v>1998</v>
      </c>
      <c r="G3677" s="62">
        <v>1998</v>
      </c>
      <c r="H3677" s="167">
        <v>0</v>
      </c>
      <c r="I3677" s="167">
        <v>0</v>
      </c>
      <c r="J3677" s="167">
        <v>0</v>
      </c>
      <c r="K3677" s="167">
        <v>0</v>
      </c>
      <c r="L3677" s="167">
        <v>0</v>
      </c>
      <c r="M3677" s="167">
        <v>0</v>
      </c>
      <c r="N3677" s="167">
        <v>0</v>
      </c>
      <c r="O3677" s="167">
        <v>0</v>
      </c>
      <c r="P3677" s="167">
        <v>0</v>
      </c>
      <c r="Q3677" s="167">
        <v>0</v>
      </c>
      <c r="R3677" s="167">
        <v>0</v>
      </c>
      <c r="S3677" s="167">
        <v>0</v>
      </c>
      <c r="T3677" s="167">
        <v>0</v>
      </c>
      <c r="U3677" s="167">
        <v>0</v>
      </c>
      <c r="V3677" s="167">
        <v>0</v>
      </c>
      <c r="W3677" s="167">
        <v>0</v>
      </c>
      <c r="X3677" s="167">
        <v>0</v>
      </c>
      <c r="Y3677" s="167">
        <v>0</v>
      </c>
      <c r="Z3677" s="167">
        <v>0</v>
      </c>
      <c r="AA3677" s="167">
        <v>0</v>
      </c>
      <c r="AB3677" s="167">
        <v>0</v>
      </c>
      <c r="AC3677" s="167">
        <v>0</v>
      </c>
      <c r="AD3677" s="167">
        <v>0</v>
      </c>
      <c r="AE3677" s="167">
        <v>0</v>
      </c>
      <c r="AF3677" s="167">
        <v>0</v>
      </c>
      <c r="AG3677" s="167">
        <v>0</v>
      </c>
      <c r="AH3677" s="43">
        <v>0</v>
      </c>
    </row>
    <row r="3678" spans="1:34">
      <c r="A3678" s="52">
        <v>0</v>
      </c>
      <c r="D3678" s="62">
        <v>1997</v>
      </c>
      <c r="E3678" s="62">
        <v>9</v>
      </c>
      <c r="F3678" s="62">
        <v>1998</v>
      </c>
      <c r="G3678" s="62">
        <v>1998</v>
      </c>
      <c r="H3678" s="167">
        <v>0</v>
      </c>
      <c r="I3678" s="167">
        <v>0</v>
      </c>
      <c r="J3678" s="167">
        <v>0</v>
      </c>
      <c r="K3678" s="167">
        <v>0</v>
      </c>
      <c r="L3678" s="167">
        <v>0</v>
      </c>
      <c r="M3678" s="167">
        <v>0</v>
      </c>
      <c r="N3678" s="167">
        <v>0</v>
      </c>
      <c r="O3678" s="167">
        <v>0</v>
      </c>
      <c r="P3678" s="167">
        <v>0</v>
      </c>
      <c r="Q3678" s="167">
        <v>0</v>
      </c>
      <c r="R3678" s="167">
        <v>0</v>
      </c>
      <c r="S3678" s="167">
        <v>0</v>
      </c>
      <c r="T3678" s="167">
        <v>0</v>
      </c>
      <c r="U3678" s="167">
        <v>0</v>
      </c>
      <c r="V3678" s="167">
        <v>0</v>
      </c>
      <c r="W3678" s="167">
        <v>0</v>
      </c>
      <c r="X3678" s="167">
        <v>0</v>
      </c>
      <c r="Y3678" s="167">
        <v>0</v>
      </c>
      <c r="Z3678" s="167">
        <v>0</v>
      </c>
      <c r="AA3678" s="167">
        <v>0</v>
      </c>
      <c r="AB3678" s="167">
        <v>0</v>
      </c>
      <c r="AC3678" s="167">
        <v>0</v>
      </c>
      <c r="AD3678" s="167">
        <v>0</v>
      </c>
      <c r="AE3678" s="167">
        <v>0</v>
      </c>
      <c r="AF3678" s="167">
        <v>0</v>
      </c>
      <c r="AG3678" s="167">
        <v>0</v>
      </c>
      <c r="AH3678" s="43">
        <v>0</v>
      </c>
    </row>
    <row r="3679" spans="1:34">
      <c r="A3679" s="52">
        <v>0</v>
      </c>
      <c r="D3679" s="62">
        <v>1997</v>
      </c>
      <c r="E3679" s="62">
        <v>10</v>
      </c>
      <c r="F3679" s="62">
        <v>1998</v>
      </c>
      <c r="G3679" s="62">
        <v>1998</v>
      </c>
      <c r="H3679" s="167">
        <v>0</v>
      </c>
      <c r="I3679" s="167">
        <v>0</v>
      </c>
      <c r="J3679" s="167">
        <v>0</v>
      </c>
      <c r="K3679" s="167">
        <v>0</v>
      </c>
      <c r="L3679" s="167">
        <v>0</v>
      </c>
      <c r="M3679" s="167">
        <v>0</v>
      </c>
      <c r="N3679" s="167">
        <v>0</v>
      </c>
      <c r="O3679" s="167">
        <v>0</v>
      </c>
      <c r="P3679" s="167">
        <v>0</v>
      </c>
      <c r="Q3679" s="167">
        <v>0</v>
      </c>
      <c r="R3679" s="167">
        <v>0</v>
      </c>
      <c r="S3679" s="167">
        <v>0</v>
      </c>
      <c r="T3679" s="167">
        <v>0</v>
      </c>
      <c r="U3679" s="167">
        <v>0</v>
      </c>
      <c r="V3679" s="167">
        <v>0</v>
      </c>
      <c r="W3679" s="167">
        <v>0</v>
      </c>
      <c r="X3679" s="167">
        <v>0</v>
      </c>
      <c r="Y3679" s="167">
        <v>0</v>
      </c>
      <c r="Z3679" s="167">
        <v>0</v>
      </c>
      <c r="AA3679" s="167">
        <v>0</v>
      </c>
      <c r="AB3679" s="167">
        <v>0</v>
      </c>
      <c r="AC3679" s="167">
        <v>0</v>
      </c>
      <c r="AD3679" s="167">
        <v>0</v>
      </c>
      <c r="AE3679" s="167">
        <v>0</v>
      </c>
      <c r="AF3679" s="167">
        <v>0</v>
      </c>
      <c r="AG3679" s="167">
        <v>0</v>
      </c>
      <c r="AH3679" s="43">
        <v>0</v>
      </c>
    </row>
    <row r="3680" spans="1:34">
      <c r="A3680" s="52">
        <v>0</v>
      </c>
      <c r="D3680" s="62">
        <v>1997</v>
      </c>
      <c r="E3680" s="62">
        <v>11</v>
      </c>
      <c r="F3680" s="62">
        <v>1998</v>
      </c>
      <c r="G3680" s="62">
        <v>1998</v>
      </c>
      <c r="H3680" s="167">
        <v>0</v>
      </c>
      <c r="I3680" s="167">
        <v>0</v>
      </c>
      <c r="J3680" s="167">
        <v>0</v>
      </c>
      <c r="K3680" s="167">
        <v>0</v>
      </c>
      <c r="L3680" s="167">
        <v>0</v>
      </c>
      <c r="M3680" s="167">
        <v>0</v>
      </c>
      <c r="N3680" s="167">
        <v>0</v>
      </c>
      <c r="O3680" s="167">
        <v>0</v>
      </c>
      <c r="P3680" s="167">
        <v>0</v>
      </c>
      <c r="Q3680" s="167">
        <v>0</v>
      </c>
      <c r="R3680" s="167">
        <v>0</v>
      </c>
      <c r="S3680" s="167">
        <v>0</v>
      </c>
      <c r="T3680" s="167">
        <v>0</v>
      </c>
      <c r="U3680" s="167">
        <v>0</v>
      </c>
      <c r="V3680" s="167">
        <v>0</v>
      </c>
      <c r="W3680" s="167">
        <v>0</v>
      </c>
      <c r="X3680" s="167">
        <v>0</v>
      </c>
      <c r="Y3680" s="167">
        <v>0</v>
      </c>
      <c r="Z3680" s="167">
        <v>0</v>
      </c>
      <c r="AA3680" s="167">
        <v>0</v>
      </c>
      <c r="AB3680" s="167">
        <v>0</v>
      </c>
      <c r="AC3680" s="167">
        <v>0</v>
      </c>
      <c r="AD3680" s="167">
        <v>0</v>
      </c>
      <c r="AE3680" s="167">
        <v>0</v>
      </c>
      <c r="AF3680" s="167">
        <v>0</v>
      </c>
      <c r="AG3680" s="167">
        <v>0</v>
      </c>
      <c r="AH3680" s="43">
        <v>0</v>
      </c>
    </row>
    <row r="3681" spans="1:34">
      <c r="A3681" s="52">
        <v>0</v>
      </c>
      <c r="D3681" s="62">
        <v>1997</v>
      </c>
      <c r="E3681" s="62">
        <v>12</v>
      </c>
      <c r="F3681" s="62">
        <v>1998</v>
      </c>
      <c r="G3681" s="62">
        <v>1998</v>
      </c>
      <c r="H3681" s="167">
        <v>0</v>
      </c>
      <c r="I3681" s="167">
        <v>0</v>
      </c>
      <c r="J3681" s="167">
        <v>0</v>
      </c>
      <c r="K3681" s="167">
        <v>0</v>
      </c>
      <c r="L3681" s="167">
        <v>0</v>
      </c>
      <c r="M3681" s="167">
        <v>0</v>
      </c>
      <c r="N3681" s="167">
        <v>0</v>
      </c>
      <c r="O3681" s="167">
        <v>0</v>
      </c>
      <c r="P3681" s="167">
        <v>0</v>
      </c>
      <c r="Q3681" s="167">
        <v>0</v>
      </c>
      <c r="R3681" s="167">
        <v>0</v>
      </c>
      <c r="S3681" s="167">
        <v>0</v>
      </c>
      <c r="T3681" s="167">
        <v>0</v>
      </c>
      <c r="U3681" s="167">
        <v>0</v>
      </c>
      <c r="V3681" s="167">
        <v>0</v>
      </c>
      <c r="W3681" s="167">
        <v>0</v>
      </c>
      <c r="X3681" s="167">
        <v>0</v>
      </c>
      <c r="Y3681" s="167">
        <v>0</v>
      </c>
      <c r="Z3681" s="167">
        <v>0</v>
      </c>
      <c r="AA3681" s="167">
        <v>0</v>
      </c>
      <c r="AB3681" s="167">
        <v>0</v>
      </c>
      <c r="AC3681" s="167">
        <v>0</v>
      </c>
      <c r="AD3681" s="167">
        <v>0</v>
      </c>
      <c r="AE3681" s="167">
        <v>0</v>
      </c>
      <c r="AF3681" s="167">
        <v>0</v>
      </c>
      <c r="AG3681" s="167">
        <v>0</v>
      </c>
      <c r="AH3681" s="43">
        <v>0</v>
      </c>
    </row>
    <row r="3682" spans="1:34">
      <c r="A3682" s="52">
        <v>0</v>
      </c>
      <c r="D3682" s="62">
        <v>1998</v>
      </c>
      <c r="E3682" s="62">
        <v>1</v>
      </c>
      <c r="F3682" s="62">
        <v>1998</v>
      </c>
      <c r="G3682" s="62">
        <v>1998</v>
      </c>
      <c r="H3682" s="167">
        <v>0</v>
      </c>
      <c r="I3682" s="167">
        <v>0</v>
      </c>
      <c r="J3682" s="167">
        <v>0</v>
      </c>
      <c r="K3682" s="167">
        <v>0</v>
      </c>
      <c r="L3682" s="167">
        <v>0</v>
      </c>
      <c r="M3682" s="167">
        <v>0</v>
      </c>
      <c r="N3682" s="167">
        <v>0</v>
      </c>
      <c r="O3682" s="167">
        <v>0</v>
      </c>
      <c r="P3682" s="167">
        <v>0</v>
      </c>
      <c r="Q3682" s="167">
        <v>0</v>
      </c>
      <c r="R3682" s="167">
        <v>0</v>
      </c>
      <c r="S3682" s="167">
        <v>0</v>
      </c>
      <c r="T3682" s="167">
        <v>0</v>
      </c>
      <c r="U3682" s="167">
        <v>0</v>
      </c>
      <c r="V3682" s="167">
        <v>0</v>
      </c>
      <c r="W3682" s="167">
        <v>0</v>
      </c>
      <c r="X3682" s="167">
        <v>0</v>
      </c>
      <c r="Y3682" s="167">
        <v>0</v>
      </c>
      <c r="Z3682" s="167">
        <v>0</v>
      </c>
      <c r="AA3682" s="167">
        <v>0</v>
      </c>
      <c r="AB3682" s="167">
        <v>0</v>
      </c>
      <c r="AC3682" s="167">
        <v>0</v>
      </c>
      <c r="AD3682" s="167">
        <v>0</v>
      </c>
      <c r="AE3682" s="167">
        <v>0</v>
      </c>
      <c r="AF3682" s="167">
        <v>0</v>
      </c>
      <c r="AG3682" s="167">
        <v>0</v>
      </c>
      <c r="AH3682" s="43">
        <v>0</v>
      </c>
    </row>
    <row r="3683" spans="1:34">
      <c r="A3683" s="52">
        <v>0</v>
      </c>
      <c r="D3683" s="62">
        <v>1998</v>
      </c>
      <c r="E3683" s="62">
        <v>2</v>
      </c>
      <c r="F3683" s="62">
        <v>1998</v>
      </c>
      <c r="G3683" s="62">
        <v>1998</v>
      </c>
      <c r="H3683" s="167">
        <v>0</v>
      </c>
      <c r="I3683" s="167">
        <v>0</v>
      </c>
      <c r="J3683" s="167">
        <v>0</v>
      </c>
      <c r="K3683" s="167">
        <v>0</v>
      </c>
      <c r="L3683" s="167">
        <v>0</v>
      </c>
      <c r="M3683" s="167">
        <v>0</v>
      </c>
      <c r="N3683" s="167">
        <v>0</v>
      </c>
      <c r="O3683" s="167">
        <v>0</v>
      </c>
      <c r="P3683" s="167">
        <v>0</v>
      </c>
      <c r="Q3683" s="167">
        <v>0</v>
      </c>
      <c r="R3683" s="167">
        <v>0</v>
      </c>
      <c r="S3683" s="167">
        <v>0</v>
      </c>
      <c r="T3683" s="167">
        <v>0</v>
      </c>
      <c r="U3683" s="167">
        <v>0</v>
      </c>
      <c r="V3683" s="167">
        <v>0</v>
      </c>
      <c r="W3683" s="167">
        <v>0</v>
      </c>
      <c r="X3683" s="167">
        <v>0</v>
      </c>
      <c r="Y3683" s="167">
        <v>0</v>
      </c>
      <c r="Z3683" s="167">
        <v>0</v>
      </c>
      <c r="AA3683" s="167">
        <v>0</v>
      </c>
      <c r="AB3683" s="167">
        <v>0</v>
      </c>
      <c r="AC3683" s="167">
        <v>0</v>
      </c>
      <c r="AD3683" s="167">
        <v>0</v>
      </c>
      <c r="AE3683" s="167">
        <v>0</v>
      </c>
      <c r="AF3683" s="167">
        <v>0</v>
      </c>
      <c r="AG3683" s="167">
        <v>0</v>
      </c>
      <c r="AH3683" s="43">
        <v>0</v>
      </c>
    </row>
    <row r="3684" spans="1:34">
      <c r="A3684" s="52">
        <v>0</v>
      </c>
      <c r="D3684" s="62">
        <v>1998</v>
      </c>
      <c r="E3684" s="62">
        <v>3</v>
      </c>
      <c r="F3684" s="62">
        <v>1998</v>
      </c>
      <c r="G3684" s="62">
        <v>1998</v>
      </c>
      <c r="H3684" s="167">
        <v>0</v>
      </c>
      <c r="I3684" s="167">
        <v>0</v>
      </c>
      <c r="J3684" s="167">
        <v>0</v>
      </c>
      <c r="K3684" s="167">
        <v>0</v>
      </c>
      <c r="L3684" s="167">
        <v>0</v>
      </c>
      <c r="M3684" s="167">
        <v>0</v>
      </c>
      <c r="N3684" s="167">
        <v>0</v>
      </c>
      <c r="O3684" s="167">
        <v>0</v>
      </c>
      <c r="P3684" s="167">
        <v>0</v>
      </c>
      <c r="Q3684" s="167">
        <v>0</v>
      </c>
      <c r="R3684" s="167">
        <v>0</v>
      </c>
      <c r="S3684" s="167">
        <v>0</v>
      </c>
      <c r="T3684" s="167">
        <v>0</v>
      </c>
      <c r="U3684" s="167">
        <v>0</v>
      </c>
      <c r="V3684" s="167">
        <v>0</v>
      </c>
      <c r="W3684" s="167">
        <v>0</v>
      </c>
      <c r="X3684" s="167">
        <v>0</v>
      </c>
      <c r="Y3684" s="167">
        <v>0</v>
      </c>
      <c r="Z3684" s="167">
        <v>0</v>
      </c>
      <c r="AA3684" s="167">
        <v>0</v>
      </c>
      <c r="AB3684" s="167">
        <v>0</v>
      </c>
      <c r="AC3684" s="167">
        <v>0</v>
      </c>
      <c r="AD3684" s="167">
        <v>0</v>
      </c>
      <c r="AE3684" s="167">
        <v>0</v>
      </c>
      <c r="AF3684" s="167">
        <v>0</v>
      </c>
      <c r="AG3684" s="167">
        <v>0</v>
      </c>
      <c r="AH3684" s="43">
        <v>0</v>
      </c>
    </row>
    <row r="3685" spans="1:34">
      <c r="A3685" s="52">
        <v>0</v>
      </c>
      <c r="D3685" s="62">
        <v>1998</v>
      </c>
      <c r="E3685" s="62">
        <v>4</v>
      </c>
      <c r="F3685" s="62">
        <v>1998</v>
      </c>
      <c r="G3685" s="62">
        <v>1998</v>
      </c>
      <c r="H3685" s="167">
        <v>0</v>
      </c>
      <c r="I3685" s="167">
        <v>0</v>
      </c>
      <c r="J3685" s="167">
        <v>0</v>
      </c>
      <c r="K3685" s="167">
        <v>0</v>
      </c>
      <c r="L3685" s="167">
        <v>0</v>
      </c>
      <c r="M3685" s="167">
        <v>0</v>
      </c>
      <c r="N3685" s="167">
        <v>0</v>
      </c>
      <c r="O3685" s="167">
        <v>0</v>
      </c>
      <c r="P3685" s="167">
        <v>0</v>
      </c>
      <c r="Q3685" s="167">
        <v>0</v>
      </c>
      <c r="R3685" s="167">
        <v>0</v>
      </c>
      <c r="S3685" s="167">
        <v>0</v>
      </c>
      <c r="T3685" s="167">
        <v>0</v>
      </c>
      <c r="U3685" s="167">
        <v>0</v>
      </c>
      <c r="V3685" s="167">
        <v>0</v>
      </c>
      <c r="W3685" s="167">
        <v>0</v>
      </c>
      <c r="X3685" s="167">
        <v>0</v>
      </c>
      <c r="Y3685" s="167">
        <v>0</v>
      </c>
      <c r="Z3685" s="167">
        <v>0</v>
      </c>
      <c r="AA3685" s="167">
        <v>0</v>
      </c>
      <c r="AB3685" s="167">
        <v>0</v>
      </c>
      <c r="AC3685" s="167">
        <v>0</v>
      </c>
      <c r="AD3685" s="167">
        <v>0</v>
      </c>
      <c r="AE3685" s="167">
        <v>0</v>
      </c>
      <c r="AF3685" s="167">
        <v>0</v>
      </c>
      <c r="AG3685" s="167">
        <v>0</v>
      </c>
      <c r="AH3685" s="43">
        <v>0</v>
      </c>
    </row>
    <row r="3686" spans="1:34">
      <c r="A3686" s="52">
        <v>0</v>
      </c>
      <c r="D3686" s="62">
        <v>1998</v>
      </c>
      <c r="E3686" s="62">
        <v>5</v>
      </c>
      <c r="F3686" s="62">
        <v>1998</v>
      </c>
      <c r="G3686" s="62">
        <v>1999</v>
      </c>
      <c r="H3686" s="167">
        <v>0</v>
      </c>
      <c r="I3686" s="167">
        <v>0</v>
      </c>
      <c r="J3686" s="167">
        <v>0</v>
      </c>
      <c r="K3686" s="167">
        <v>0</v>
      </c>
      <c r="L3686" s="167">
        <v>0</v>
      </c>
      <c r="M3686" s="167">
        <v>0</v>
      </c>
      <c r="N3686" s="167">
        <v>0</v>
      </c>
      <c r="O3686" s="167">
        <v>0</v>
      </c>
      <c r="P3686" s="167">
        <v>0</v>
      </c>
      <c r="Q3686" s="167">
        <v>0</v>
      </c>
      <c r="R3686" s="167">
        <v>0</v>
      </c>
      <c r="S3686" s="167">
        <v>0</v>
      </c>
      <c r="T3686" s="167">
        <v>0</v>
      </c>
      <c r="U3686" s="167">
        <v>0</v>
      </c>
      <c r="V3686" s="167">
        <v>0</v>
      </c>
      <c r="W3686" s="167">
        <v>0</v>
      </c>
      <c r="X3686" s="167">
        <v>0</v>
      </c>
      <c r="Y3686" s="167">
        <v>0</v>
      </c>
      <c r="Z3686" s="167">
        <v>0</v>
      </c>
      <c r="AA3686" s="167">
        <v>0</v>
      </c>
      <c r="AB3686" s="167">
        <v>0</v>
      </c>
      <c r="AC3686" s="167">
        <v>0</v>
      </c>
      <c r="AD3686" s="167">
        <v>0</v>
      </c>
      <c r="AE3686" s="167">
        <v>0</v>
      </c>
      <c r="AF3686" s="167">
        <v>0</v>
      </c>
      <c r="AG3686" s="167">
        <v>0</v>
      </c>
      <c r="AH3686" s="43">
        <v>0</v>
      </c>
    </row>
    <row r="3687" spans="1:34">
      <c r="A3687" s="52">
        <v>0</v>
      </c>
      <c r="D3687" s="62">
        <v>1998</v>
      </c>
      <c r="E3687" s="62">
        <v>6</v>
      </c>
      <c r="F3687" s="62">
        <v>1998</v>
      </c>
      <c r="G3687" s="62">
        <v>1999</v>
      </c>
      <c r="H3687" s="167">
        <v>0</v>
      </c>
      <c r="I3687" s="167">
        <v>0</v>
      </c>
      <c r="J3687" s="167">
        <v>0</v>
      </c>
      <c r="K3687" s="167">
        <v>0</v>
      </c>
      <c r="L3687" s="167">
        <v>0</v>
      </c>
      <c r="M3687" s="167">
        <v>0</v>
      </c>
      <c r="N3687" s="167">
        <v>0</v>
      </c>
      <c r="O3687" s="167">
        <v>0</v>
      </c>
      <c r="P3687" s="167">
        <v>0</v>
      </c>
      <c r="Q3687" s="167">
        <v>0</v>
      </c>
      <c r="R3687" s="167">
        <v>0</v>
      </c>
      <c r="S3687" s="167">
        <v>0</v>
      </c>
      <c r="T3687" s="167">
        <v>0</v>
      </c>
      <c r="U3687" s="167">
        <v>0</v>
      </c>
      <c r="V3687" s="167">
        <v>0</v>
      </c>
      <c r="W3687" s="167">
        <v>0</v>
      </c>
      <c r="X3687" s="167">
        <v>0</v>
      </c>
      <c r="Y3687" s="167">
        <v>0</v>
      </c>
      <c r="Z3687" s="167">
        <v>0</v>
      </c>
      <c r="AA3687" s="167">
        <v>0</v>
      </c>
      <c r="AB3687" s="167">
        <v>0</v>
      </c>
      <c r="AC3687" s="167">
        <v>0</v>
      </c>
      <c r="AD3687" s="167">
        <v>0</v>
      </c>
      <c r="AE3687" s="167">
        <v>0</v>
      </c>
      <c r="AF3687" s="167">
        <v>0</v>
      </c>
      <c r="AG3687" s="167">
        <v>0</v>
      </c>
      <c r="AH3687" s="43">
        <v>0</v>
      </c>
    </row>
    <row r="3688" spans="1:34">
      <c r="A3688" s="52">
        <v>0</v>
      </c>
      <c r="D3688" s="62">
        <v>1998</v>
      </c>
      <c r="E3688" s="62">
        <v>7</v>
      </c>
      <c r="F3688" s="62">
        <v>1999</v>
      </c>
      <c r="G3688" s="62">
        <v>1999</v>
      </c>
      <c r="H3688" s="167">
        <v>0</v>
      </c>
      <c r="I3688" s="167">
        <v>0</v>
      </c>
      <c r="J3688" s="167">
        <v>0</v>
      </c>
      <c r="K3688" s="167">
        <v>0</v>
      </c>
      <c r="L3688" s="167">
        <v>0</v>
      </c>
      <c r="M3688" s="167">
        <v>0</v>
      </c>
      <c r="N3688" s="167">
        <v>0</v>
      </c>
      <c r="O3688" s="167">
        <v>0</v>
      </c>
      <c r="P3688" s="167">
        <v>0</v>
      </c>
      <c r="Q3688" s="167">
        <v>0</v>
      </c>
      <c r="R3688" s="167">
        <v>0</v>
      </c>
      <c r="S3688" s="167">
        <v>0</v>
      </c>
      <c r="T3688" s="167">
        <v>0</v>
      </c>
      <c r="U3688" s="167">
        <v>0</v>
      </c>
      <c r="V3688" s="167">
        <v>0</v>
      </c>
      <c r="W3688" s="167">
        <v>0</v>
      </c>
      <c r="X3688" s="167">
        <v>0</v>
      </c>
      <c r="Y3688" s="167">
        <v>0</v>
      </c>
      <c r="Z3688" s="167">
        <v>0</v>
      </c>
      <c r="AA3688" s="167">
        <v>0</v>
      </c>
      <c r="AB3688" s="167">
        <v>0</v>
      </c>
      <c r="AC3688" s="167">
        <v>0</v>
      </c>
      <c r="AD3688" s="167">
        <v>0</v>
      </c>
      <c r="AE3688" s="167">
        <v>0</v>
      </c>
      <c r="AF3688" s="167">
        <v>0</v>
      </c>
      <c r="AG3688" s="167">
        <v>0</v>
      </c>
      <c r="AH3688" s="43">
        <v>0</v>
      </c>
    </row>
    <row r="3689" spans="1:34">
      <c r="A3689" s="52">
        <v>0</v>
      </c>
      <c r="D3689" s="62">
        <v>1998</v>
      </c>
      <c r="E3689" s="62">
        <v>8</v>
      </c>
      <c r="F3689" s="62">
        <v>1999</v>
      </c>
      <c r="G3689" s="62">
        <v>1999</v>
      </c>
      <c r="H3689" s="167">
        <v>0</v>
      </c>
      <c r="I3689" s="167">
        <v>0</v>
      </c>
      <c r="J3689" s="167">
        <v>0</v>
      </c>
      <c r="K3689" s="167">
        <v>0</v>
      </c>
      <c r="L3689" s="167">
        <v>0</v>
      </c>
      <c r="M3689" s="167">
        <v>0</v>
      </c>
      <c r="N3689" s="167">
        <v>0</v>
      </c>
      <c r="O3689" s="167">
        <v>0</v>
      </c>
      <c r="P3689" s="167">
        <v>0</v>
      </c>
      <c r="Q3689" s="167">
        <v>0</v>
      </c>
      <c r="R3689" s="167">
        <v>0</v>
      </c>
      <c r="S3689" s="167">
        <v>0</v>
      </c>
      <c r="T3689" s="167">
        <v>0</v>
      </c>
      <c r="U3689" s="167">
        <v>0</v>
      </c>
      <c r="V3689" s="167">
        <v>0</v>
      </c>
      <c r="W3689" s="167">
        <v>0</v>
      </c>
      <c r="X3689" s="167">
        <v>0</v>
      </c>
      <c r="Y3689" s="167">
        <v>0</v>
      </c>
      <c r="Z3689" s="167">
        <v>0</v>
      </c>
      <c r="AA3689" s="167">
        <v>0</v>
      </c>
      <c r="AB3689" s="167">
        <v>0</v>
      </c>
      <c r="AC3689" s="167">
        <v>0</v>
      </c>
      <c r="AD3689" s="167">
        <v>0</v>
      </c>
      <c r="AE3689" s="167">
        <v>0</v>
      </c>
      <c r="AF3689" s="167">
        <v>0</v>
      </c>
      <c r="AG3689" s="167">
        <v>0</v>
      </c>
      <c r="AH3689" s="43">
        <v>0</v>
      </c>
    </row>
    <row r="3690" spans="1:34">
      <c r="A3690" s="52">
        <v>0</v>
      </c>
      <c r="D3690" s="62">
        <v>1998</v>
      </c>
      <c r="E3690" s="62">
        <v>9</v>
      </c>
      <c r="F3690" s="62">
        <v>1999</v>
      </c>
      <c r="G3690" s="62">
        <v>1999</v>
      </c>
      <c r="H3690" s="167">
        <v>0</v>
      </c>
      <c r="I3690" s="167">
        <v>0</v>
      </c>
      <c r="J3690" s="167">
        <v>0</v>
      </c>
      <c r="K3690" s="167">
        <v>0</v>
      </c>
      <c r="L3690" s="167">
        <v>0</v>
      </c>
      <c r="M3690" s="167">
        <v>0</v>
      </c>
      <c r="N3690" s="167">
        <v>0</v>
      </c>
      <c r="O3690" s="167">
        <v>0</v>
      </c>
      <c r="P3690" s="167">
        <v>0</v>
      </c>
      <c r="Q3690" s="167">
        <v>0</v>
      </c>
      <c r="R3690" s="167">
        <v>0</v>
      </c>
      <c r="S3690" s="167">
        <v>0</v>
      </c>
      <c r="T3690" s="167">
        <v>0</v>
      </c>
      <c r="U3690" s="167">
        <v>0</v>
      </c>
      <c r="V3690" s="167">
        <v>0</v>
      </c>
      <c r="W3690" s="167">
        <v>0</v>
      </c>
      <c r="X3690" s="167">
        <v>0</v>
      </c>
      <c r="Y3690" s="167">
        <v>0</v>
      </c>
      <c r="Z3690" s="167">
        <v>0</v>
      </c>
      <c r="AA3690" s="167">
        <v>0</v>
      </c>
      <c r="AB3690" s="167">
        <v>0</v>
      </c>
      <c r="AC3690" s="167">
        <v>0</v>
      </c>
      <c r="AD3690" s="167">
        <v>0</v>
      </c>
      <c r="AE3690" s="167">
        <v>0</v>
      </c>
      <c r="AF3690" s="167">
        <v>0</v>
      </c>
      <c r="AG3690" s="167">
        <v>0</v>
      </c>
      <c r="AH3690" s="43">
        <v>0</v>
      </c>
    </row>
    <row r="3691" spans="1:34">
      <c r="A3691" s="52">
        <v>0</v>
      </c>
      <c r="D3691" s="62">
        <v>1998</v>
      </c>
      <c r="E3691" s="62">
        <v>10</v>
      </c>
      <c r="F3691" s="62">
        <v>1999</v>
      </c>
      <c r="G3691" s="62">
        <v>1999</v>
      </c>
      <c r="H3691" s="167">
        <v>0</v>
      </c>
      <c r="I3691" s="167">
        <v>0</v>
      </c>
      <c r="J3691" s="167">
        <v>0</v>
      </c>
      <c r="K3691" s="167">
        <v>0</v>
      </c>
      <c r="L3691" s="167">
        <v>0</v>
      </c>
      <c r="M3691" s="167">
        <v>0</v>
      </c>
      <c r="N3691" s="167">
        <v>0</v>
      </c>
      <c r="O3691" s="167">
        <v>0</v>
      </c>
      <c r="P3691" s="167">
        <v>0</v>
      </c>
      <c r="Q3691" s="167">
        <v>0</v>
      </c>
      <c r="R3691" s="167">
        <v>0</v>
      </c>
      <c r="S3691" s="167">
        <v>0</v>
      </c>
      <c r="T3691" s="167">
        <v>0</v>
      </c>
      <c r="U3691" s="167">
        <v>0</v>
      </c>
      <c r="V3691" s="167">
        <v>0</v>
      </c>
      <c r="W3691" s="167">
        <v>0</v>
      </c>
      <c r="X3691" s="167">
        <v>0</v>
      </c>
      <c r="Y3691" s="167">
        <v>0</v>
      </c>
      <c r="Z3691" s="167">
        <v>0</v>
      </c>
      <c r="AA3691" s="167">
        <v>0</v>
      </c>
      <c r="AB3691" s="167">
        <v>0</v>
      </c>
      <c r="AC3691" s="167">
        <v>0</v>
      </c>
      <c r="AD3691" s="167">
        <v>0</v>
      </c>
      <c r="AE3691" s="167">
        <v>0</v>
      </c>
      <c r="AF3691" s="167">
        <v>0</v>
      </c>
      <c r="AG3691" s="167">
        <v>0</v>
      </c>
      <c r="AH3691" s="43">
        <v>0</v>
      </c>
    </row>
    <row r="3692" spans="1:34">
      <c r="A3692" s="52">
        <v>0</v>
      </c>
      <c r="D3692" s="62">
        <v>1998</v>
      </c>
      <c r="E3692" s="62">
        <v>11</v>
      </c>
      <c r="F3692" s="62">
        <v>1999</v>
      </c>
      <c r="G3692" s="62">
        <v>1999</v>
      </c>
      <c r="H3692" s="167">
        <v>0</v>
      </c>
      <c r="I3692" s="167">
        <v>0</v>
      </c>
      <c r="J3692" s="167">
        <v>0</v>
      </c>
      <c r="K3692" s="167">
        <v>0</v>
      </c>
      <c r="L3692" s="167">
        <v>0</v>
      </c>
      <c r="M3692" s="167">
        <v>0</v>
      </c>
      <c r="N3692" s="167">
        <v>0</v>
      </c>
      <c r="O3692" s="167">
        <v>0</v>
      </c>
      <c r="P3692" s="167">
        <v>0</v>
      </c>
      <c r="Q3692" s="167">
        <v>0</v>
      </c>
      <c r="R3692" s="167">
        <v>0</v>
      </c>
      <c r="S3692" s="167">
        <v>0</v>
      </c>
      <c r="T3692" s="167">
        <v>0</v>
      </c>
      <c r="U3692" s="167">
        <v>0</v>
      </c>
      <c r="V3692" s="167">
        <v>0</v>
      </c>
      <c r="W3692" s="167">
        <v>0</v>
      </c>
      <c r="X3692" s="167">
        <v>0</v>
      </c>
      <c r="Y3692" s="167">
        <v>0</v>
      </c>
      <c r="Z3692" s="167">
        <v>0</v>
      </c>
      <c r="AA3692" s="167">
        <v>0</v>
      </c>
      <c r="AB3692" s="167">
        <v>0</v>
      </c>
      <c r="AC3692" s="167">
        <v>0</v>
      </c>
      <c r="AD3692" s="167">
        <v>0</v>
      </c>
      <c r="AE3692" s="167">
        <v>0</v>
      </c>
      <c r="AF3692" s="167">
        <v>0</v>
      </c>
      <c r="AG3692" s="167">
        <v>0</v>
      </c>
      <c r="AH3692" s="43">
        <v>0</v>
      </c>
    </row>
    <row r="3693" spans="1:34">
      <c r="A3693" s="52">
        <v>0</v>
      </c>
      <c r="D3693" s="62">
        <v>1998</v>
      </c>
      <c r="E3693" s="62">
        <v>12</v>
      </c>
      <c r="F3693" s="62">
        <v>1999</v>
      </c>
      <c r="G3693" s="62">
        <v>1999</v>
      </c>
      <c r="H3693" s="167">
        <v>0</v>
      </c>
      <c r="I3693" s="167">
        <v>0</v>
      </c>
      <c r="J3693" s="167">
        <v>0</v>
      </c>
      <c r="K3693" s="167">
        <v>0</v>
      </c>
      <c r="L3693" s="167">
        <v>0</v>
      </c>
      <c r="M3693" s="167">
        <v>0</v>
      </c>
      <c r="N3693" s="167">
        <v>0</v>
      </c>
      <c r="O3693" s="167">
        <v>0</v>
      </c>
      <c r="P3693" s="167">
        <v>0</v>
      </c>
      <c r="Q3693" s="167">
        <v>0</v>
      </c>
      <c r="R3693" s="167">
        <v>0</v>
      </c>
      <c r="S3693" s="167">
        <v>0</v>
      </c>
      <c r="T3693" s="167">
        <v>0</v>
      </c>
      <c r="U3693" s="167">
        <v>0</v>
      </c>
      <c r="V3693" s="167">
        <v>0</v>
      </c>
      <c r="W3693" s="167">
        <v>0</v>
      </c>
      <c r="X3693" s="167">
        <v>0</v>
      </c>
      <c r="Y3693" s="167">
        <v>0</v>
      </c>
      <c r="Z3693" s="167">
        <v>0</v>
      </c>
      <c r="AA3693" s="167">
        <v>0</v>
      </c>
      <c r="AB3693" s="167">
        <v>0</v>
      </c>
      <c r="AC3693" s="167">
        <v>0</v>
      </c>
      <c r="AD3693" s="167">
        <v>0</v>
      </c>
      <c r="AE3693" s="167">
        <v>0</v>
      </c>
      <c r="AF3693" s="167">
        <v>0</v>
      </c>
      <c r="AG3693" s="167">
        <v>0</v>
      </c>
      <c r="AH3693" s="43">
        <v>0</v>
      </c>
    </row>
    <row r="3694" spans="1:34">
      <c r="A3694" s="52">
        <v>0</v>
      </c>
      <c r="D3694" s="62">
        <v>1999</v>
      </c>
      <c r="E3694" s="62">
        <v>1</v>
      </c>
      <c r="F3694" s="62">
        <v>1999</v>
      </c>
      <c r="G3694" s="62">
        <v>1999</v>
      </c>
      <c r="H3694" s="167">
        <v>0</v>
      </c>
      <c r="I3694" s="167">
        <v>0</v>
      </c>
      <c r="J3694" s="167">
        <v>0</v>
      </c>
      <c r="K3694" s="167">
        <v>0</v>
      </c>
      <c r="L3694" s="167">
        <v>0</v>
      </c>
      <c r="M3694" s="167">
        <v>0</v>
      </c>
      <c r="N3694" s="167">
        <v>0</v>
      </c>
      <c r="O3694" s="167">
        <v>0</v>
      </c>
      <c r="P3694" s="167">
        <v>0</v>
      </c>
      <c r="Q3694" s="167">
        <v>0</v>
      </c>
      <c r="R3694" s="167">
        <v>0</v>
      </c>
      <c r="S3694" s="167">
        <v>0</v>
      </c>
      <c r="T3694" s="167">
        <v>0</v>
      </c>
      <c r="U3694" s="167">
        <v>0</v>
      </c>
      <c r="V3694" s="167">
        <v>0</v>
      </c>
      <c r="W3694" s="167">
        <v>0</v>
      </c>
      <c r="X3694" s="167">
        <v>0</v>
      </c>
      <c r="Y3694" s="167">
        <v>0</v>
      </c>
      <c r="Z3694" s="167">
        <v>0</v>
      </c>
      <c r="AA3694" s="167">
        <v>0</v>
      </c>
      <c r="AB3694" s="167">
        <v>0</v>
      </c>
      <c r="AC3694" s="167">
        <v>0</v>
      </c>
      <c r="AD3694" s="167">
        <v>0</v>
      </c>
      <c r="AE3694" s="167">
        <v>0</v>
      </c>
      <c r="AF3694" s="167">
        <v>0</v>
      </c>
      <c r="AG3694" s="167">
        <v>0</v>
      </c>
      <c r="AH3694" s="43">
        <v>0</v>
      </c>
    </row>
    <row r="3695" spans="1:34">
      <c r="A3695" s="52">
        <v>0</v>
      </c>
      <c r="D3695" s="62">
        <v>1999</v>
      </c>
      <c r="E3695" s="62">
        <v>2</v>
      </c>
      <c r="F3695" s="62">
        <v>1999</v>
      </c>
      <c r="G3695" s="62">
        <v>1999</v>
      </c>
      <c r="H3695" s="167">
        <v>0</v>
      </c>
      <c r="I3695" s="167">
        <v>0</v>
      </c>
      <c r="J3695" s="167">
        <v>0</v>
      </c>
      <c r="K3695" s="167">
        <v>0</v>
      </c>
      <c r="L3695" s="167">
        <v>0</v>
      </c>
      <c r="M3695" s="167">
        <v>0</v>
      </c>
      <c r="N3695" s="167">
        <v>0</v>
      </c>
      <c r="O3695" s="167">
        <v>0</v>
      </c>
      <c r="P3695" s="167">
        <v>0</v>
      </c>
      <c r="Q3695" s="167">
        <v>0</v>
      </c>
      <c r="R3695" s="167">
        <v>0</v>
      </c>
      <c r="S3695" s="167">
        <v>0</v>
      </c>
      <c r="T3695" s="167">
        <v>0</v>
      </c>
      <c r="U3695" s="167">
        <v>0</v>
      </c>
      <c r="V3695" s="167">
        <v>0</v>
      </c>
      <c r="W3695" s="167">
        <v>0</v>
      </c>
      <c r="X3695" s="167">
        <v>0</v>
      </c>
      <c r="Y3695" s="167">
        <v>0</v>
      </c>
      <c r="Z3695" s="167">
        <v>0</v>
      </c>
      <c r="AA3695" s="167">
        <v>0</v>
      </c>
      <c r="AB3695" s="167">
        <v>0</v>
      </c>
      <c r="AC3695" s="167">
        <v>0</v>
      </c>
      <c r="AD3695" s="167">
        <v>0</v>
      </c>
      <c r="AE3695" s="167">
        <v>0</v>
      </c>
      <c r="AF3695" s="167">
        <v>0</v>
      </c>
      <c r="AG3695" s="167">
        <v>0</v>
      </c>
      <c r="AH3695" s="43">
        <v>0</v>
      </c>
    </row>
    <row r="3696" spans="1:34">
      <c r="A3696" s="52">
        <v>0</v>
      </c>
      <c r="D3696" s="62">
        <v>1999</v>
      </c>
      <c r="E3696" s="62">
        <v>3</v>
      </c>
      <c r="F3696" s="62">
        <v>1999</v>
      </c>
      <c r="G3696" s="62">
        <v>1999</v>
      </c>
      <c r="H3696" s="167">
        <v>0</v>
      </c>
      <c r="I3696" s="167">
        <v>0</v>
      </c>
      <c r="J3696" s="167">
        <v>0</v>
      </c>
      <c r="K3696" s="167">
        <v>0</v>
      </c>
      <c r="L3696" s="167">
        <v>0</v>
      </c>
      <c r="M3696" s="167">
        <v>0</v>
      </c>
      <c r="N3696" s="167">
        <v>0</v>
      </c>
      <c r="O3696" s="167">
        <v>0</v>
      </c>
      <c r="P3696" s="167">
        <v>0</v>
      </c>
      <c r="Q3696" s="167">
        <v>0</v>
      </c>
      <c r="R3696" s="167">
        <v>0</v>
      </c>
      <c r="S3696" s="167">
        <v>0</v>
      </c>
      <c r="T3696" s="167">
        <v>0</v>
      </c>
      <c r="U3696" s="167">
        <v>0</v>
      </c>
      <c r="V3696" s="167">
        <v>0</v>
      </c>
      <c r="W3696" s="167">
        <v>0</v>
      </c>
      <c r="X3696" s="167">
        <v>0</v>
      </c>
      <c r="Y3696" s="167">
        <v>0</v>
      </c>
      <c r="Z3696" s="167">
        <v>0</v>
      </c>
      <c r="AA3696" s="167">
        <v>0</v>
      </c>
      <c r="AB3696" s="167">
        <v>0</v>
      </c>
      <c r="AC3696" s="167">
        <v>0</v>
      </c>
      <c r="AD3696" s="167">
        <v>0</v>
      </c>
      <c r="AE3696" s="167">
        <v>0</v>
      </c>
      <c r="AF3696" s="167">
        <v>0</v>
      </c>
      <c r="AG3696" s="167">
        <v>0</v>
      </c>
      <c r="AH3696" s="43">
        <v>0</v>
      </c>
    </row>
    <row r="3697" spans="1:34">
      <c r="A3697" s="52">
        <v>0</v>
      </c>
      <c r="D3697" s="62">
        <v>1999</v>
      </c>
      <c r="E3697" s="62">
        <v>4</v>
      </c>
      <c r="F3697" s="62">
        <v>1999</v>
      </c>
      <c r="G3697" s="62">
        <v>1999</v>
      </c>
      <c r="H3697" s="167">
        <v>0</v>
      </c>
      <c r="I3697" s="167">
        <v>0</v>
      </c>
      <c r="J3697" s="167">
        <v>0</v>
      </c>
      <c r="K3697" s="167">
        <v>0</v>
      </c>
      <c r="L3697" s="167">
        <v>0</v>
      </c>
      <c r="M3697" s="167">
        <v>0</v>
      </c>
      <c r="N3697" s="167">
        <v>0</v>
      </c>
      <c r="O3697" s="167">
        <v>0</v>
      </c>
      <c r="P3697" s="167">
        <v>0</v>
      </c>
      <c r="Q3697" s="167">
        <v>0</v>
      </c>
      <c r="R3697" s="167">
        <v>0</v>
      </c>
      <c r="S3697" s="167">
        <v>0</v>
      </c>
      <c r="T3697" s="167">
        <v>0</v>
      </c>
      <c r="U3697" s="167">
        <v>0</v>
      </c>
      <c r="V3697" s="167">
        <v>0</v>
      </c>
      <c r="W3697" s="167">
        <v>0</v>
      </c>
      <c r="X3697" s="167">
        <v>0</v>
      </c>
      <c r="Y3697" s="167">
        <v>0</v>
      </c>
      <c r="Z3697" s="167">
        <v>0</v>
      </c>
      <c r="AA3697" s="167">
        <v>0</v>
      </c>
      <c r="AB3697" s="167">
        <v>0</v>
      </c>
      <c r="AC3697" s="167">
        <v>0</v>
      </c>
      <c r="AD3697" s="167">
        <v>0</v>
      </c>
      <c r="AE3697" s="167">
        <v>0</v>
      </c>
      <c r="AF3697" s="167">
        <v>0</v>
      </c>
      <c r="AG3697" s="167">
        <v>0</v>
      </c>
      <c r="AH3697" s="43">
        <v>0</v>
      </c>
    </row>
    <row r="3698" spans="1:34">
      <c r="A3698" s="52">
        <v>0</v>
      </c>
      <c r="D3698" s="62">
        <v>1999</v>
      </c>
      <c r="E3698" s="62">
        <v>5</v>
      </c>
      <c r="F3698" s="62">
        <v>1999</v>
      </c>
      <c r="G3698" s="62">
        <v>2000</v>
      </c>
      <c r="H3698" s="167">
        <v>0</v>
      </c>
      <c r="I3698" s="167">
        <v>0</v>
      </c>
      <c r="J3698" s="167">
        <v>0</v>
      </c>
      <c r="K3698" s="167">
        <v>0</v>
      </c>
      <c r="L3698" s="167">
        <v>0</v>
      </c>
      <c r="M3698" s="167">
        <v>0</v>
      </c>
      <c r="N3698" s="167">
        <v>0</v>
      </c>
      <c r="O3698" s="167">
        <v>0</v>
      </c>
      <c r="P3698" s="167">
        <v>0</v>
      </c>
      <c r="Q3698" s="167">
        <v>0</v>
      </c>
      <c r="R3698" s="167">
        <v>0</v>
      </c>
      <c r="S3698" s="167">
        <v>0</v>
      </c>
      <c r="T3698" s="167">
        <v>0</v>
      </c>
      <c r="U3698" s="167">
        <v>0</v>
      </c>
      <c r="V3698" s="167">
        <v>0</v>
      </c>
      <c r="W3698" s="167">
        <v>0</v>
      </c>
      <c r="X3698" s="167">
        <v>0</v>
      </c>
      <c r="Y3698" s="167">
        <v>0</v>
      </c>
      <c r="Z3698" s="167">
        <v>0</v>
      </c>
      <c r="AA3698" s="167">
        <v>0</v>
      </c>
      <c r="AB3698" s="167">
        <v>0</v>
      </c>
      <c r="AC3698" s="167">
        <v>0</v>
      </c>
      <c r="AD3698" s="167">
        <v>0</v>
      </c>
      <c r="AE3698" s="167">
        <v>0</v>
      </c>
      <c r="AF3698" s="167">
        <v>0</v>
      </c>
      <c r="AG3698" s="167">
        <v>0</v>
      </c>
      <c r="AH3698" s="43">
        <v>0</v>
      </c>
    </row>
    <row r="3699" spans="1:34">
      <c r="A3699" s="52">
        <v>0</v>
      </c>
      <c r="D3699" s="62">
        <v>1999</v>
      </c>
      <c r="E3699" s="62">
        <v>6</v>
      </c>
      <c r="F3699" s="62">
        <v>1999</v>
      </c>
      <c r="G3699" s="62">
        <v>2000</v>
      </c>
      <c r="H3699" s="167">
        <v>0</v>
      </c>
      <c r="I3699" s="167">
        <v>0</v>
      </c>
      <c r="J3699" s="167">
        <v>0</v>
      </c>
      <c r="K3699" s="167">
        <v>0</v>
      </c>
      <c r="L3699" s="167">
        <v>0</v>
      </c>
      <c r="M3699" s="167">
        <v>0</v>
      </c>
      <c r="N3699" s="167">
        <v>0</v>
      </c>
      <c r="O3699" s="167">
        <v>0</v>
      </c>
      <c r="P3699" s="167">
        <v>0</v>
      </c>
      <c r="Q3699" s="167">
        <v>0</v>
      </c>
      <c r="R3699" s="167">
        <v>0</v>
      </c>
      <c r="S3699" s="167">
        <v>0</v>
      </c>
      <c r="T3699" s="167">
        <v>0</v>
      </c>
      <c r="U3699" s="167">
        <v>0</v>
      </c>
      <c r="V3699" s="167">
        <v>0</v>
      </c>
      <c r="W3699" s="167">
        <v>0</v>
      </c>
      <c r="X3699" s="167">
        <v>0</v>
      </c>
      <c r="Y3699" s="167">
        <v>0</v>
      </c>
      <c r="Z3699" s="167">
        <v>0</v>
      </c>
      <c r="AA3699" s="167">
        <v>0</v>
      </c>
      <c r="AB3699" s="167">
        <v>0</v>
      </c>
      <c r="AC3699" s="167">
        <v>0</v>
      </c>
      <c r="AD3699" s="167">
        <v>0</v>
      </c>
      <c r="AE3699" s="167">
        <v>0</v>
      </c>
      <c r="AF3699" s="167">
        <v>0</v>
      </c>
      <c r="AG3699" s="167">
        <v>0</v>
      </c>
      <c r="AH3699" s="43">
        <v>0</v>
      </c>
    </row>
    <row r="3700" spans="1:34">
      <c r="A3700" s="52">
        <v>0</v>
      </c>
      <c r="D3700" s="62">
        <v>1999</v>
      </c>
      <c r="E3700" s="62">
        <v>7</v>
      </c>
      <c r="F3700" s="62">
        <v>2000</v>
      </c>
      <c r="G3700" s="62">
        <v>2000</v>
      </c>
      <c r="H3700" s="167">
        <v>0</v>
      </c>
      <c r="I3700" s="167">
        <v>0</v>
      </c>
      <c r="J3700" s="167">
        <v>0</v>
      </c>
      <c r="K3700" s="167">
        <v>0</v>
      </c>
      <c r="L3700" s="167">
        <v>0</v>
      </c>
      <c r="M3700" s="167">
        <v>0</v>
      </c>
      <c r="N3700" s="167">
        <v>0</v>
      </c>
      <c r="O3700" s="167">
        <v>0</v>
      </c>
      <c r="P3700" s="167">
        <v>0</v>
      </c>
      <c r="Q3700" s="167">
        <v>0</v>
      </c>
      <c r="R3700" s="167">
        <v>0</v>
      </c>
      <c r="S3700" s="167">
        <v>0</v>
      </c>
      <c r="T3700" s="167">
        <v>0</v>
      </c>
      <c r="U3700" s="167">
        <v>0</v>
      </c>
      <c r="V3700" s="167">
        <v>0</v>
      </c>
      <c r="W3700" s="167">
        <v>0</v>
      </c>
      <c r="X3700" s="167">
        <v>0</v>
      </c>
      <c r="Y3700" s="167">
        <v>0</v>
      </c>
      <c r="Z3700" s="167">
        <v>0</v>
      </c>
      <c r="AA3700" s="167">
        <v>0</v>
      </c>
      <c r="AB3700" s="167">
        <v>0</v>
      </c>
      <c r="AC3700" s="167">
        <v>0</v>
      </c>
      <c r="AD3700" s="167">
        <v>0</v>
      </c>
      <c r="AE3700" s="167">
        <v>0</v>
      </c>
      <c r="AF3700" s="167">
        <v>0</v>
      </c>
      <c r="AG3700" s="167">
        <v>0</v>
      </c>
      <c r="AH3700" s="43">
        <v>0</v>
      </c>
    </row>
    <row r="3701" spans="1:34">
      <c r="A3701" s="52">
        <v>0</v>
      </c>
      <c r="D3701" s="62">
        <v>1999</v>
      </c>
      <c r="E3701" s="62">
        <v>8</v>
      </c>
      <c r="F3701" s="62">
        <v>2000</v>
      </c>
      <c r="G3701" s="62">
        <v>2000</v>
      </c>
      <c r="H3701" s="167">
        <v>0</v>
      </c>
      <c r="I3701" s="167">
        <v>0</v>
      </c>
      <c r="J3701" s="167">
        <v>0</v>
      </c>
      <c r="K3701" s="167">
        <v>0</v>
      </c>
      <c r="L3701" s="167">
        <v>0</v>
      </c>
      <c r="M3701" s="167">
        <v>0</v>
      </c>
      <c r="N3701" s="167">
        <v>0</v>
      </c>
      <c r="O3701" s="167">
        <v>0</v>
      </c>
      <c r="P3701" s="167">
        <v>0</v>
      </c>
      <c r="Q3701" s="167">
        <v>0</v>
      </c>
      <c r="R3701" s="167">
        <v>0</v>
      </c>
      <c r="S3701" s="167">
        <v>0</v>
      </c>
      <c r="T3701" s="167">
        <v>0</v>
      </c>
      <c r="U3701" s="167">
        <v>0</v>
      </c>
      <c r="V3701" s="167">
        <v>0</v>
      </c>
      <c r="W3701" s="167">
        <v>0</v>
      </c>
      <c r="X3701" s="167">
        <v>0</v>
      </c>
      <c r="Y3701" s="167">
        <v>0</v>
      </c>
      <c r="Z3701" s="167">
        <v>0</v>
      </c>
      <c r="AA3701" s="167">
        <v>0</v>
      </c>
      <c r="AB3701" s="167">
        <v>0</v>
      </c>
      <c r="AC3701" s="167">
        <v>0</v>
      </c>
      <c r="AD3701" s="167">
        <v>0</v>
      </c>
      <c r="AE3701" s="167">
        <v>0</v>
      </c>
      <c r="AF3701" s="167">
        <v>0</v>
      </c>
      <c r="AG3701" s="167">
        <v>0</v>
      </c>
      <c r="AH3701" s="43">
        <v>0</v>
      </c>
    </row>
    <row r="3702" spans="1:34">
      <c r="A3702" s="52">
        <v>0</v>
      </c>
      <c r="D3702" s="62">
        <v>1999</v>
      </c>
      <c r="E3702" s="62">
        <v>9</v>
      </c>
      <c r="F3702" s="62">
        <v>2000</v>
      </c>
      <c r="G3702" s="62">
        <v>2000</v>
      </c>
      <c r="H3702" s="167">
        <v>0</v>
      </c>
      <c r="I3702" s="167">
        <v>0</v>
      </c>
      <c r="J3702" s="167">
        <v>0</v>
      </c>
      <c r="K3702" s="167">
        <v>0</v>
      </c>
      <c r="L3702" s="167">
        <v>0</v>
      </c>
      <c r="M3702" s="167">
        <v>0</v>
      </c>
      <c r="N3702" s="167">
        <v>0</v>
      </c>
      <c r="O3702" s="167">
        <v>0</v>
      </c>
      <c r="P3702" s="167">
        <v>0</v>
      </c>
      <c r="Q3702" s="167">
        <v>0</v>
      </c>
      <c r="R3702" s="167">
        <v>0</v>
      </c>
      <c r="S3702" s="167">
        <v>0</v>
      </c>
      <c r="T3702" s="167">
        <v>0</v>
      </c>
      <c r="U3702" s="167">
        <v>0</v>
      </c>
      <c r="V3702" s="167">
        <v>0</v>
      </c>
      <c r="W3702" s="167">
        <v>0</v>
      </c>
      <c r="X3702" s="167">
        <v>0</v>
      </c>
      <c r="Y3702" s="167">
        <v>0</v>
      </c>
      <c r="Z3702" s="167">
        <v>0</v>
      </c>
      <c r="AA3702" s="167">
        <v>0</v>
      </c>
      <c r="AB3702" s="167">
        <v>0</v>
      </c>
      <c r="AC3702" s="167">
        <v>0</v>
      </c>
      <c r="AD3702" s="167">
        <v>0</v>
      </c>
      <c r="AE3702" s="167">
        <v>0</v>
      </c>
      <c r="AF3702" s="167">
        <v>0</v>
      </c>
      <c r="AG3702" s="167">
        <v>0</v>
      </c>
      <c r="AH3702" s="43">
        <v>0</v>
      </c>
    </row>
    <row r="3703" spans="1:34">
      <c r="A3703" s="52">
        <v>0</v>
      </c>
      <c r="D3703" s="62">
        <v>1999</v>
      </c>
      <c r="E3703" s="62">
        <v>10</v>
      </c>
      <c r="F3703" s="62">
        <v>2000</v>
      </c>
      <c r="G3703" s="62">
        <v>2000</v>
      </c>
      <c r="H3703" s="167">
        <v>0</v>
      </c>
      <c r="I3703" s="167">
        <v>0</v>
      </c>
      <c r="J3703" s="167">
        <v>0</v>
      </c>
      <c r="K3703" s="167">
        <v>0</v>
      </c>
      <c r="L3703" s="167">
        <v>0</v>
      </c>
      <c r="M3703" s="167">
        <v>0</v>
      </c>
      <c r="N3703" s="167">
        <v>0</v>
      </c>
      <c r="O3703" s="167">
        <v>0</v>
      </c>
      <c r="P3703" s="167">
        <v>0</v>
      </c>
      <c r="Q3703" s="167">
        <v>0</v>
      </c>
      <c r="R3703" s="167">
        <v>0</v>
      </c>
      <c r="S3703" s="167">
        <v>0</v>
      </c>
      <c r="T3703" s="167">
        <v>0</v>
      </c>
      <c r="U3703" s="167">
        <v>0</v>
      </c>
      <c r="V3703" s="167">
        <v>0</v>
      </c>
      <c r="W3703" s="167">
        <v>0</v>
      </c>
      <c r="X3703" s="167">
        <v>0</v>
      </c>
      <c r="Y3703" s="167">
        <v>0</v>
      </c>
      <c r="Z3703" s="167">
        <v>0</v>
      </c>
      <c r="AA3703" s="167">
        <v>0</v>
      </c>
      <c r="AB3703" s="167">
        <v>0</v>
      </c>
      <c r="AC3703" s="167">
        <v>0</v>
      </c>
      <c r="AD3703" s="167">
        <v>0</v>
      </c>
      <c r="AE3703" s="167">
        <v>0</v>
      </c>
      <c r="AF3703" s="167">
        <v>0</v>
      </c>
      <c r="AG3703" s="167">
        <v>0</v>
      </c>
      <c r="AH3703" s="43">
        <v>0</v>
      </c>
    </row>
    <row r="3704" spans="1:34">
      <c r="A3704" s="52">
        <v>0</v>
      </c>
      <c r="D3704" s="62">
        <v>1999</v>
      </c>
      <c r="E3704" s="62">
        <v>11</v>
      </c>
      <c r="F3704" s="62">
        <v>2000</v>
      </c>
      <c r="G3704" s="62">
        <v>2000</v>
      </c>
      <c r="H3704" s="167">
        <v>0</v>
      </c>
      <c r="I3704" s="167">
        <v>0</v>
      </c>
      <c r="J3704" s="167">
        <v>0</v>
      </c>
      <c r="K3704" s="167">
        <v>0</v>
      </c>
      <c r="L3704" s="167">
        <v>0</v>
      </c>
      <c r="M3704" s="167">
        <v>0</v>
      </c>
      <c r="N3704" s="167">
        <v>0</v>
      </c>
      <c r="O3704" s="167">
        <v>0</v>
      </c>
      <c r="P3704" s="167">
        <v>0</v>
      </c>
      <c r="Q3704" s="167">
        <v>0</v>
      </c>
      <c r="R3704" s="167">
        <v>0</v>
      </c>
      <c r="S3704" s="167">
        <v>0</v>
      </c>
      <c r="T3704" s="167">
        <v>0</v>
      </c>
      <c r="U3704" s="167">
        <v>0</v>
      </c>
      <c r="V3704" s="167">
        <v>0</v>
      </c>
      <c r="W3704" s="167">
        <v>0</v>
      </c>
      <c r="X3704" s="167">
        <v>0</v>
      </c>
      <c r="Y3704" s="167">
        <v>0</v>
      </c>
      <c r="Z3704" s="167">
        <v>0</v>
      </c>
      <c r="AA3704" s="167">
        <v>0</v>
      </c>
      <c r="AB3704" s="167">
        <v>0</v>
      </c>
      <c r="AC3704" s="167">
        <v>0</v>
      </c>
      <c r="AD3704" s="167">
        <v>0</v>
      </c>
      <c r="AE3704" s="167">
        <v>0</v>
      </c>
      <c r="AF3704" s="167">
        <v>0</v>
      </c>
      <c r="AG3704" s="167">
        <v>0</v>
      </c>
      <c r="AH3704" s="43">
        <v>0</v>
      </c>
    </row>
    <row r="3705" spans="1:34">
      <c r="A3705" s="52">
        <v>0</v>
      </c>
      <c r="D3705" s="62">
        <v>1999</v>
      </c>
      <c r="E3705" s="62">
        <v>12</v>
      </c>
      <c r="F3705" s="62">
        <v>2000</v>
      </c>
      <c r="G3705" s="62">
        <v>2000</v>
      </c>
      <c r="H3705" s="167">
        <v>0</v>
      </c>
      <c r="I3705" s="167">
        <v>0</v>
      </c>
      <c r="J3705" s="167">
        <v>0</v>
      </c>
      <c r="K3705" s="167">
        <v>0</v>
      </c>
      <c r="L3705" s="167">
        <v>0</v>
      </c>
      <c r="M3705" s="167">
        <v>0</v>
      </c>
      <c r="N3705" s="167">
        <v>0</v>
      </c>
      <c r="O3705" s="167">
        <v>0</v>
      </c>
      <c r="P3705" s="167">
        <v>0</v>
      </c>
      <c r="Q3705" s="167">
        <v>0</v>
      </c>
      <c r="R3705" s="167">
        <v>0</v>
      </c>
      <c r="S3705" s="167">
        <v>0</v>
      </c>
      <c r="T3705" s="167">
        <v>0</v>
      </c>
      <c r="U3705" s="167">
        <v>0</v>
      </c>
      <c r="V3705" s="167">
        <v>0</v>
      </c>
      <c r="W3705" s="167">
        <v>0</v>
      </c>
      <c r="X3705" s="167">
        <v>0</v>
      </c>
      <c r="Y3705" s="167">
        <v>0</v>
      </c>
      <c r="Z3705" s="167">
        <v>0</v>
      </c>
      <c r="AA3705" s="167">
        <v>0</v>
      </c>
      <c r="AB3705" s="167">
        <v>0</v>
      </c>
      <c r="AC3705" s="167">
        <v>0</v>
      </c>
      <c r="AD3705" s="167">
        <v>0</v>
      </c>
      <c r="AE3705" s="167">
        <v>0</v>
      </c>
      <c r="AF3705" s="167">
        <v>0</v>
      </c>
      <c r="AG3705" s="167">
        <v>0</v>
      </c>
      <c r="AH3705" s="43">
        <v>0</v>
      </c>
    </row>
    <row r="3706" spans="1:34">
      <c r="A3706" s="52">
        <v>0</v>
      </c>
      <c r="D3706" s="62">
        <v>2000</v>
      </c>
      <c r="E3706" s="62">
        <v>1</v>
      </c>
      <c r="F3706" s="62">
        <v>2000</v>
      </c>
      <c r="G3706" s="62">
        <v>2000</v>
      </c>
      <c r="H3706" s="167">
        <v>0</v>
      </c>
      <c r="I3706" s="167">
        <v>0</v>
      </c>
      <c r="J3706" s="167">
        <v>0</v>
      </c>
      <c r="K3706" s="167">
        <v>0</v>
      </c>
      <c r="L3706" s="167">
        <v>0</v>
      </c>
      <c r="M3706" s="167">
        <v>0</v>
      </c>
      <c r="N3706" s="167">
        <v>0</v>
      </c>
      <c r="O3706" s="167">
        <v>0</v>
      </c>
      <c r="P3706" s="167">
        <v>0</v>
      </c>
      <c r="Q3706" s="167">
        <v>0</v>
      </c>
      <c r="R3706" s="167">
        <v>0</v>
      </c>
      <c r="S3706" s="167">
        <v>0</v>
      </c>
      <c r="T3706" s="167">
        <v>0</v>
      </c>
      <c r="U3706" s="167">
        <v>0</v>
      </c>
      <c r="V3706" s="167">
        <v>0</v>
      </c>
      <c r="W3706" s="167">
        <v>0</v>
      </c>
      <c r="X3706" s="167">
        <v>0</v>
      </c>
      <c r="Y3706" s="167">
        <v>0</v>
      </c>
      <c r="Z3706" s="167">
        <v>0</v>
      </c>
      <c r="AA3706" s="167">
        <v>0</v>
      </c>
      <c r="AB3706" s="167">
        <v>0</v>
      </c>
      <c r="AC3706" s="167">
        <v>0</v>
      </c>
      <c r="AD3706" s="167">
        <v>0</v>
      </c>
      <c r="AE3706" s="167">
        <v>0</v>
      </c>
      <c r="AF3706" s="167">
        <v>0</v>
      </c>
      <c r="AG3706" s="167">
        <v>0</v>
      </c>
      <c r="AH3706" s="43">
        <v>0</v>
      </c>
    </row>
    <row r="3707" spans="1:34">
      <c r="A3707" s="52">
        <v>0</v>
      </c>
      <c r="D3707" s="62">
        <v>2000</v>
      </c>
      <c r="E3707" s="62">
        <v>2</v>
      </c>
      <c r="F3707" s="62">
        <v>2000</v>
      </c>
      <c r="G3707" s="62">
        <v>2000</v>
      </c>
      <c r="H3707" s="167">
        <v>0</v>
      </c>
      <c r="I3707" s="167">
        <v>0</v>
      </c>
      <c r="J3707" s="167">
        <v>0</v>
      </c>
      <c r="K3707" s="167">
        <v>0</v>
      </c>
      <c r="L3707" s="167">
        <v>0</v>
      </c>
      <c r="M3707" s="167">
        <v>0</v>
      </c>
      <c r="N3707" s="167">
        <v>0</v>
      </c>
      <c r="O3707" s="167">
        <v>0</v>
      </c>
      <c r="P3707" s="167">
        <v>0</v>
      </c>
      <c r="Q3707" s="167">
        <v>0</v>
      </c>
      <c r="R3707" s="167">
        <v>0</v>
      </c>
      <c r="S3707" s="167">
        <v>0</v>
      </c>
      <c r="T3707" s="167">
        <v>0</v>
      </c>
      <c r="U3707" s="167">
        <v>0</v>
      </c>
      <c r="V3707" s="167">
        <v>0</v>
      </c>
      <c r="W3707" s="167">
        <v>0</v>
      </c>
      <c r="X3707" s="167">
        <v>0</v>
      </c>
      <c r="Y3707" s="167">
        <v>0</v>
      </c>
      <c r="Z3707" s="167">
        <v>0</v>
      </c>
      <c r="AA3707" s="167">
        <v>0</v>
      </c>
      <c r="AB3707" s="167">
        <v>0</v>
      </c>
      <c r="AC3707" s="167">
        <v>0</v>
      </c>
      <c r="AD3707" s="167">
        <v>0</v>
      </c>
      <c r="AE3707" s="167">
        <v>0</v>
      </c>
      <c r="AF3707" s="167">
        <v>0</v>
      </c>
      <c r="AG3707" s="167">
        <v>0</v>
      </c>
      <c r="AH3707" s="43">
        <v>0</v>
      </c>
    </row>
    <row r="3708" spans="1:34">
      <c r="A3708" s="52">
        <v>0</v>
      </c>
      <c r="D3708" s="62">
        <v>2000</v>
      </c>
      <c r="E3708" s="62">
        <v>3</v>
      </c>
      <c r="F3708" s="62">
        <v>2000</v>
      </c>
      <c r="G3708" s="62">
        <v>2000</v>
      </c>
      <c r="H3708" s="167">
        <v>0</v>
      </c>
      <c r="I3708" s="167">
        <v>0</v>
      </c>
      <c r="J3708" s="167">
        <v>0</v>
      </c>
      <c r="K3708" s="167">
        <v>0</v>
      </c>
      <c r="L3708" s="167">
        <v>0</v>
      </c>
      <c r="M3708" s="167">
        <v>0</v>
      </c>
      <c r="N3708" s="167">
        <v>0</v>
      </c>
      <c r="O3708" s="167">
        <v>48.6</v>
      </c>
      <c r="P3708" s="167">
        <v>0</v>
      </c>
      <c r="Q3708" s="167">
        <v>0</v>
      </c>
      <c r="R3708" s="167">
        <v>0</v>
      </c>
      <c r="S3708" s="167">
        <v>0</v>
      </c>
      <c r="T3708" s="167">
        <v>0</v>
      </c>
      <c r="U3708" s="167">
        <v>0</v>
      </c>
      <c r="V3708" s="167">
        <v>0</v>
      </c>
      <c r="W3708" s="167">
        <v>368.6</v>
      </c>
      <c r="X3708" s="167">
        <v>0</v>
      </c>
      <c r="Y3708" s="167">
        <v>0</v>
      </c>
      <c r="Z3708" s="167">
        <v>0</v>
      </c>
      <c r="AA3708" s="167">
        <v>0</v>
      </c>
      <c r="AB3708" s="167">
        <v>0</v>
      </c>
      <c r="AC3708" s="167">
        <v>0</v>
      </c>
      <c r="AD3708" s="167">
        <v>0</v>
      </c>
      <c r="AE3708" s="167">
        <v>0</v>
      </c>
      <c r="AF3708" s="167">
        <v>0</v>
      </c>
      <c r="AG3708" s="167">
        <v>0</v>
      </c>
      <c r="AH3708" s="43">
        <v>417.20000000000005</v>
      </c>
    </row>
    <row r="3709" spans="1:34">
      <c r="A3709" s="52">
        <v>0</v>
      </c>
      <c r="D3709" s="62">
        <v>2000</v>
      </c>
      <c r="E3709" s="62">
        <v>4</v>
      </c>
      <c r="F3709" s="62">
        <v>2000</v>
      </c>
      <c r="G3709" s="62">
        <v>2000</v>
      </c>
      <c r="H3709" s="167">
        <v>0</v>
      </c>
      <c r="I3709" s="167">
        <v>0</v>
      </c>
      <c r="J3709" s="167">
        <v>0</v>
      </c>
      <c r="K3709" s="167">
        <v>0</v>
      </c>
      <c r="L3709" s="167">
        <v>0</v>
      </c>
      <c r="M3709" s="167">
        <v>0</v>
      </c>
      <c r="N3709" s="167">
        <v>0</v>
      </c>
      <c r="O3709" s="167">
        <v>0</v>
      </c>
      <c r="P3709" s="167">
        <v>0</v>
      </c>
      <c r="Q3709" s="167">
        <v>0</v>
      </c>
      <c r="R3709" s="167">
        <v>0</v>
      </c>
      <c r="S3709" s="167">
        <v>0</v>
      </c>
      <c r="T3709" s="167">
        <v>0</v>
      </c>
      <c r="U3709" s="167">
        <v>0</v>
      </c>
      <c r="V3709" s="167">
        <v>0</v>
      </c>
      <c r="W3709" s="167">
        <v>0</v>
      </c>
      <c r="X3709" s="167">
        <v>0</v>
      </c>
      <c r="Y3709" s="167">
        <v>0</v>
      </c>
      <c r="Z3709" s="167">
        <v>0</v>
      </c>
      <c r="AA3709" s="167">
        <v>0</v>
      </c>
      <c r="AB3709" s="167">
        <v>0</v>
      </c>
      <c r="AC3709" s="167">
        <v>0</v>
      </c>
      <c r="AD3709" s="167">
        <v>0</v>
      </c>
      <c r="AE3709" s="167">
        <v>0</v>
      </c>
      <c r="AF3709" s="167">
        <v>0</v>
      </c>
      <c r="AG3709" s="167">
        <v>0</v>
      </c>
      <c r="AH3709" s="43">
        <v>0</v>
      </c>
    </row>
    <row r="3710" spans="1:34">
      <c r="A3710" s="52">
        <v>0</v>
      </c>
      <c r="D3710" s="62">
        <v>2000</v>
      </c>
      <c r="E3710" s="62">
        <v>5</v>
      </c>
      <c r="F3710" s="62">
        <v>2000</v>
      </c>
      <c r="G3710" s="62">
        <v>2001</v>
      </c>
      <c r="H3710" s="167">
        <v>0</v>
      </c>
      <c r="I3710" s="167">
        <v>0</v>
      </c>
      <c r="J3710" s="167">
        <v>0</v>
      </c>
      <c r="K3710" s="167">
        <v>0</v>
      </c>
      <c r="L3710" s="167">
        <v>0</v>
      </c>
      <c r="M3710" s="167">
        <v>0</v>
      </c>
      <c r="N3710" s="167">
        <v>0</v>
      </c>
      <c r="O3710" s="167">
        <v>0</v>
      </c>
      <c r="P3710" s="167">
        <v>0</v>
      </c>
      <c r="Q3710" s="167">
        <v>0</v>
      </c>
      <c r="R3710" s="167">
        <v>0</v>
      </c>
      <c r="S3710" s="167">
        <v>0</v>
      </c>
      <c r="T3710" s="167">
        <v>0</v>
      </c>
      <c r="U3710" s="167">
        <v>0</v>
      </c>
      <c r="V3710" s="167">
        <v>0</v>
      </c>
      <c r="W3710" s="167">
        <v>0</v>
      </c>
      <c r="X3710" s="167">
        <v>0</v>
      </c>
      <c r="Y3710" s="167">
        <v>0</v>
      </c>
      <c r="Z3710" s="167">
        <v>0</v>
      </c>
      <c r="AA3710" s="167">
        <v>0</v>
      </c>
      <c r="AB3710" s="167">
        <v>0</v>
      </c>
      <c r="AC3710" s="167">
        <v>0</v>
      </c>
      <c r="AD3710" s="167">
        <v>0</v>
      </c>
      <c r="AE3710" s="167">
        <v>0</v>
      </c>
      <c r="AF3710" s="167">
        <v>0</v>
      </c>
      <c r="AG3710" s="167">
        <v>0</v>
      </c>
      <c r="AH3710" s="43">
        <v>0</v>
      </c>
    </row>
    <row r="3711" spans="1:34">
      <c r="A3711" s="52">
        <v>0</v>
      </c>
      <c r="D3711" s="62">
        <v>2000</v>
      </c>
      <c r="E3711" s="62">
        <v>6</v>
      </c>
      <c r="F3711" s="62">
        <v>2000</v>
      </c>
      <c r="G3711" s="62">
        <v>2001</v>
      </c>
      <c r="H3711" s="167">
        <v>0</v>
      </c>
      <c r="I3711" s="167">
        <v>0</v>
      </c>
      <c r="J3711" s="167">
        <v>0</v>
      </c>
      <c r="K3711" s="167">
        <v>0</v>
      </c>
      <c r="L3711" s="167">
        <v>0</v>
      </c>
      <c r="M3711" s="167">
        <v>0</v>
      </c>
      <c r="N3711" s="167">
        <v>0</v>
      </c>
      <c r="O3711" s="167">
        <v>0</v>
      </c>
      <c r="P3711" s="167">
        <v>0</v>
      </c>
      <c r="Q3711" s="167">
        <v>0</v>
      </c>
      <c r="R3711" s="167">
        <v>0</v>
      </c>
      <c r="S3711" s="167">
        <v>0</v>
      </c>
      <c r="T3711" s="167">
        <v>0</v>
      </c>
      <c r="U3711" s="167">
        <v>0</v>
      </c>
      <c r="V3711" s="167">
        <v>0</v>
      </c>
      <c r="W3711" s="167">
        <v>0</v>
      </c>
      <c r="X3711" s="167">
        <v>0</v>
      </c>
      <c r="Y3711" s="167">
        <v>0</v>
      </c>
      <c r="Z3711" s="167">
        <v>0</v>
      </c>
      <c r="AA3711" s="167">
        <v>0</v>
      </c>
      <c r="AB3711" s="167">
        <v>0</v>
      </c>
      <c r="AC3711" s="167">
        <v>0</v>
      </c>
      <c r="AD3711" s="167">
        <v>0</v>
      </c>
      <c r="AE3711" s="167">
        <v>0</v>
      </c>
      <c r="AF3711" s="167">
        <v>0</v>
      </c>
      <c r="AG3711" s="167">
        <v>0</v>
      </c>
      <c r="AH3711" s="43">
        <v>0</v>
      </c>
    </row>
    <row r="3712" spans="1:34">
      <c r="A3712" s="52">
        <v>0</v>
      </c>
      <c r="D3712" s="62">
        <v>2000</v>
      </c>
      <c r="E3712" s="62">
        <v>7</v>
      </c>
      <c r="F3712" s="62">
        <v>2001</v>
      </c>
      <c r="G3712" s="62">
        <v>2001</v>
      </c>
      <c r="H3712" s="167">
        <v>0</v>
      </c>
      <c r="I3712" s="167">
        <v>0</v>
      </c>
      <c r="J3712" s="167">
        <v>0</v>
      </c>
      <c r="K3712" s="167">
        <v>0</v>
      </c>
      <c r="L3712" s="167">
        <v>0</v>
      </c>
      <c r="M3712" s="167">
        <v>0</v>
      </c>
      <c r="N3712" s="167">
        <v>0</v>
      </c>
      <c r="O3712" s="167">
        <v>0</v>
      </c>
      <c r="P3712" s="167">
        <v>0</v>
      </c>
      <c r="Q3712" s="167">
        <v>0</v>
      </c>
      <c r="R3712" s="167">
        <v>0</v>
      </c>
      <c r="S3712" s="167">
        <v>0</v>
      </c>
      <c r="T3712" s="167">
        <v>0</v>
      </c>
      <c r="U3712" s="167">
        <v>0</v>
      </c>
      <c r="V3712" s="167">
        <v>0</v>
      </c>
      <c r="W3712" s="167">
        <v>0</v>
      </c>
      <c r="X3712" s="167">
        <v>0</v>
      </c>
      <c r="Y3712" s="167">
        <v>0</v>
      </c>
      <c r="Z3712" s="167">
        <v>0</v>
      </c>
      <c r="AA3712" s="167">
        <v>0</v>
      </c>
      <c r="AB3712" s="167">
        <v>0</v>
      </c>
      <c r="AC3712" s="167">
        <v>0</v>
      </c>
      <c r="AD3712" s="167">
        <v>0</v>
      </c>
      <c r="AE3712" s="167">
        <v>0</v>
      </c>
      <c r="AF3712" s="167">
        <v>0</v>
      </c>
      <c r="AG3712" s="167">
        <v>0</v>
      </c>
      <c r="AH3712" s="43">
        <v>0</v>
      </c>
    </row>
    <row r="3713" spans="1:34">
      <c r="A3713" s="52">
        <v>0</v>
      </c>
      <c r="D3713" s="62">
        <v>2000</v>
      </c>
      <c r="E3713" s="62">
        <v>8</v>
      </c>
      <c r="F3713" s="62">
        <v>2001</v>
      </c>
      <c r="G3713" s="62">
        <v>2001</v>
      </c>
      <c r="H3713" s="167">
        <v>0</v>
      </c>
      <c r="I3713" s="167">
        <v>0</v>
      </c>
      <c r="J3713" s="167">
        <v>0</v>
      </c>
      <c r="K3713" s="167">
        <v>0</v>
      </c>
      <c r="L3713" s="167">
        <v>0</v>
      </c>
      <c r="M3713" s="167">
        <v>0</v>
      </c>
      <c r="N3713" s="167">
        <v>0</v>
      </c>
      <c r="O3713" s="167">
        <v>0</v>
      </c>
      <c r="P3713" s="167">
        <v>0</v>
      </c>
      <c r="Q3713" s="167">
        <v>0</v>
      </c>
      <c r="R3713" s="167">
        <v>0</v>
      </c>
      <c r="S3713" s="167">
        <v>0</v>
      </c>
      <c r="T3713" s="167">
        <v>0</v>
      </c>
      <c r="U3713" s="167">
        <v>6251.1</v>
      </c>
      <c r="V3713" s="167">
        <v>0</v>
      </c>
      <c r="W3713" s="167">
        <v>0</v>
      </c>
      <c r="X3713" s="167">
        <v>0</v>
      </c>
      <c r="Y3713" s="167">
        <v>0</v>
      </c>
      <c r="Z3713" s="167">
        <v>0</v>
      </c>
      <c r="AA3713" s="167">
        <v>0</v>
      </c>
      <c r="AB3713" s="167">
        <v>0</v>
      </c>
      <c r="AC3713" s="167">
        <v>0</v>
      </c>
      <c r="AD3713" s="167">
        <v>0</v>
      </c>
      <c r="AE3713" s="167">
        <v>0</v>
      </c>
      <c r="AF3713" s="167">
        <v>0</v>
      </c>
      <c r="AG3713" s="167">
        <v>0</v>
      </c>
      <c r="AH3713" s="43">
        <v>6251.1</v>
      </c>
    </row>
    <row r="3714" spans="1:34">
      <c r="A3714" s="52">
        <v>0</v>
      </c>
      <c r="D3714" s="62">
        <v>2000</v>
      </c>
      <c r="E3714" s="62">
        <v>9</v>
      </c>
      <c r="F3714" s="62">
        <v>2001</v>
      </c>
      <c r="G3714" s="62">
        <v>2001</v>
      </c>
      <c r="H3714" s="167">
        <v>0</v>
      </c>
      <c r="I3714" s="167">
        <v>0</v>
      </c>
      <c r="J3714" s="167">
        <v>0</v>
      </c>
      <c r="K3714" s="167">
        <v>0</v>
      </c>
      <c r="L3714" s="167">
        <v>0</v>
      </c>
      <c r="M3714" s="167">
        <v>0</v>
      </c>
      <c r="N3714" s="167">
        <v>0</v>
      </c>
      <c r="O3714" s="167">
        <v>0</v>
      </c>
      <c r="P3714" s="167">
        <v>0</v>
      </c>
      <c r="Q3714" s="167">
        <v>0</v>
      </c>
      <c r="R3714" s="167">
        <v>0</v>
      </c>
      <c r="S3714" s="167">
        <v>0</v>
      </c>
      <c r="T3714" s="167">
        <v>0</v>
      </c>
      <c r="U3714" s="167">
        <v>6251.1</v>
      </c>
      <c r="V3714" s="167">
        <v>0</v>
      </c>
      <c r="W3714" s="167">
        <v>0</v>
      </c>
      <c r="X3714" s="167">
        <v>0</v>
      </c>
      <c r="Y3714" s="167">
        <v>0</v>
      </c>
      <c r="Z3714" s="167">
        <v>0</v>
      </c>
      <c r="AA3714" s="167">
        <v>0</v>
      </c>
      <c r="AB3714" s="167">
        <v>0</v>
      </c>
      <c r="AC3714" s="167">
        <v>0</v>
      </c>
      <c r="AD3714" s="167">
        <v>0</v>
      </c>
      <c r="AE3714" s="167">
        <v>0</v>
      </c>
      <c r="AF3714" s="167">
        <v>0</v>
      </c>
      <c r="AG3714" s="167">
        <v>0</v>
      </c>
      <c r="AH3714" s="43">
        <v>6251.1</v>
      </c>
    </row>
    <row r="3715" spans="1:34">
      <c r="A3715" s="52">
        <v>0</v>
      </c>
      <c r="D3715" s="62">
        <v>2000</v>
      </c>
      <c r="E3715" s="62">
        <v>10</v>
      </c>
      <c r="F3715" s="62">
        <v>2001</v>
      </c>
      <c r="G3715" s="62">
        <v>2001</v>
      </c>
      <c r="H3715" s="167">
        <v>0</v>
      </c>
      <c r="I3715" s="167">
        <v>0</v>
      </c>
      <c r="J3715" s="167">
        <v>0</v>
      </c>
      <c r="K3715" s="167">
        <v>0</v>
      </c>
      <c r="L3715" s="167">
        <v>0</v>
      </c>
      <c r="M3715" s="167">
        <v>0</v>
      </c>
      <c r="N3715" s="167">
        <v>0</v>
      </c>
      <c r="O3715" s="167">
        <v>0</v>
      </c>
      <c r="P3715" s="167">
        <v>0</v>
      </c>
      <c r="Q3715" s="167">
        <v>0</v>
      </c>
      <c r="R3715" s="167">
        <v>0</v>
      </c>
      <c r="S3715" s="167">
        <v>0</v>
      </c>
      <c r="T3715" s="167">
        <v>0</v>
      </c>
      <c r="U3715" s="167">
        <v>0</v>
      </c>
      <c r="V3715" s="167">
        <v>0</v>
      </c>
      <c r="W3715" s="167">
        <v>0</v>
      </c>
      <c r="X3715" s="167">
        <v>0</v>
      </c>
      <c r="Y3715" s="167">
        <v>0</v>
      </c>
      <c r="Z3715" s="167">
        <v>0</v>
      </c>
      <c r="AA3715" s="167">
        <v>0</v>
      </c>
      <c r="AB3715" s="167">
        <v>0</v>
      </c>
      <c r="AC3715" s="167">
        <v>0</v>
      </c>
      <c r="AD3715" s="167">
        <v>0</v>
      </c>
      <c r="AE3715" s="167">
        <v>0</v>
      </c>
      <c r="AF3715" s="167">
        <v>0</v>
      </c>
      <c r="AG3715" s="167">
        <v>0</v>
      </c>
      <c r="AH3715" s="43">
        <v>0</v>
      </c>
    </row>
    <row r="3716" spans="1:34">
      <c r="A3716" s="52">
        <v>0</v>
      </c>
      <c r="D3716" s="62">
        <v>2000</v>
      </c>
      <c r="E3716" s="62">
        <v>11</v>
      </c>
      <c r="F3716" s="62">
        <v>2001</v>
      </c>
      <c r="G3716" s="62">
        <v>2001</v>
      </c>
      <c r="H3716" s="167">
        <v>0</v>
      </c>
      <c r="I3716" s="167">
        <v>0</v>
      </c>
      <c r="J3716" s="167">
        <v>0</v>
      </c>
      <c r="K3716" s="167">
        <v>0</v>
      </c>
      <c r="L3716" s="167">
        <v>0</v>
      </c>
      <c r="M3716" s="167">
        <v>0</v>
      </c>
      <c r="N3716" s="167">
        <v>0</v>
      </c>
      <c r="O3716" s="167">
        <v>0</v>
      </c>
      <c r="P3716" s="167">
        <v>0</v>
      </c>
      <c r="Q3716" s="167">
        <v>0</v>
      </c>
      <c r="R3716" s="167">
        <v>0</v>
      </c>
      <c r="S3716" s="167">
        <v>0</v>
      </c>
      <c r="T3716" s="167">
        <v>0</v>
      </c>
      <c r="U3716" s="167">
        <v>0</v>
      </c>
      <c r="V3716" s="167">
        <v>0</v>
      </c>
      <c r="W3716" s="167">
        <v>0</v>
      </c>
      <c r="X3716" s="167">
        <v>0</v>
      </c>
      <c r="Y3716" s="167">
        <v>0</v>
      </c>
      <c r="Z3716" s="167">
        <v>0</v>
      </c>
      <c r="AA3716" s="167">
        <v>0</v>
      </c>
      <c r="AB3716" s="167">
        <v>0</v>
      </c>
      <c r="AC3716" s="167">
        <v>0</v>
      </c>
      <c r="AD3716" s="167">
        <v>0</v>
      </c>
      <c r="AE3716" s="167">
        <v>0</v>
      </c>
      <c r="AF3716" s="167">
        <v>0</v>
      </c>
      <c r="AG3716" s="167">
        <v>0</v>
      </c>
      <c r="AH3716" s="43">
        <v>0</v>
      </c>
    </row>
    <row r="3717" spans="1:34">
      <c r="A3717" s="52">
        <v>0</v>
      </c>
      <c r="D3717" s="62">
        <v>2000</v>
      </c>
      <c r="E3717" s="62">
        <v>12</v>
      </c>
      <c r="F3717" s="62">
        <v>2001</v>
      </c>
      <c r="G3717" s="62">
        <v>2001</v>
      </c>
      <c r="H3717" s="167">
        <v>0</v>
      </c>
      <c r="I3717" s="167">
        <v>0</v>
      </c>
      <c r="J3717" s="167">
        <v>0</v>
      </c>
      <c r="K3717" s="167">
        <v>408</v>
      </c>
      <c r="L3717" s="167">
        <v>0</v>
      </c>
      <c r="M3717" s="167">
        <v>0</v>
      </c>
      <c r="N3717" s="167">
        <v>0</v>
      </c>
      <c r="O3717" s="167">
        <v>0</v>
      </c>
      <c r="P3717" s="167">
        <v>0</v>
      </c>
      <c r="Q3717" s="167">
        <v>0</v>
      </c>
      <c r="R3717" s="167">
        <v>0</v>
      </c>
      <c r="S3717" s="167">
        <v>0</v>
      </c>
      <c r="T3717" s="167">
        <v>0</v>
      </c>
      <c r="U3717" s="167">
        <v>0</v>
      </c>
      <c r="V3717" s="167">
        <v>0</v>
      </c>
      <c r="W3717" s="167">
        <v>0</v>
      </c>
      <c r="X3717" s="167">
        <v>0</v>
      </c>
      <c r="Y3717" s="167">
        <v>0</v>
      </c>
      <c r="Z3717" s="167">
        <v>0</v>
      </c>
      <c r="AA3717" s="167">
        <v>0</v>
      </c>
      <c r="AB3717" s="167">
        <v>0</v>
      </c>
      <c r="AC3717" s="167">
        <v>0</v>
      </c>
      <c r="AD3717" s="167">
        <v>0</v>
      </c>
      <c r="AE3717" s="167">
        <v>0</v>
      </c>
      <c r="AF3717" s="167">
        <v>0</v>
      </c>
      <c r="AG3717" s="167">
        <v>0</v>
      </c>
      <c r="AH3717" s="43">
        <v>408</v>
      </c>
    </row>
    <row r="3718" spans="1:34">
      <c r="A3718" s="52">
        <v>0</v>
      </c>
      <c r="D3718" s="62">
        <v>2001</v>
      </c>
      <c r="E3718" s="62">
        <v>1</v>
      </c>
      <c r="F3718" s="62">
        <v>2001</v>
      </c>
      <c r="G3718" s="62">
        <v>2001</v>
      </c>
      <c r="H3718" s="167">
        <v>0</v>
      </c>
      <c r="I3718" s="167">
        <v>0</v>
      </c>
      <c r="J3718" s="167">
        <v>0</v>
      </c>
      <c r="K3718" s="167">
        <v>0</v>
      </c>
      <c r="L3718" s="167">
        <v>0</v>
      </c>
      <c r="M3718" s="167">
        <v>0</v>
      </c>
      <c r="N3718" s="167">
        <v>0</v>
      </c>
      <c r="O3718" s="167">
        <v>0</v>
      </c>
      <c r="P3718" s="167">
        <v>0</v>
      </c>
      <c r="Q3718" s="167">
        <v>0</v>
      </c>
      <c r="R3718" s="167">
        <v>0</v>
      </c>
      <c r="S3718" s="167">
        <v>0</v>
      </c>
      <c r="T3718" s="167">
        <v>0</v>
      </c>
      <c r="U3718" s="167">
        <v>0</v>
      </c>
      <c r="V3718" s="167">
        <v>0</v>
      </c>
      <c r="W3718" s="167">
        <v>0</v>
      </c>
      <c r="X3718" s="167">
        <v>0</v>
      </c>
      <c r="Y3718" s="167">
        <v>0</v>
      </c>
      <c r="Z3718" s="167">
        <v>0</v>
      </c>
      <c r="AA3718" s="167">
        <v>0</v>
      </c>
      <c r="AB3718" s="167">
        <v>0</v>
      </c>
      <c r="AC3718" s="167">
        <v>0</v>
      </c>
      <c r="AD3718" s="167">
        <v>0</v>
      </c>
      <c r="AE3718" s="167">
        <v>0</v>
      </c>
      <c r="AF3718" s="167">
        <v>0</v>
      </c>
      <c r="AG3718" s="167">
        <v>0</v>
      </c>
      <c r="AH3718" s="43">
        <v>0</v>
      </c>
    </row>
    <row r="3719" spans="1:34">
      <c r="A3719" s="52">
        <v>0</v>
      </c>
      <c r="D3719" s="62">
        <v>2001</v>
      </c>
      <c r="E3719" s="62">
        <v>2</v>
      </c>
      <c r="F3719" s="62">
        <v>2001</v>
      </c>
      <c r="G3719" s="62">
        <v>2001</v>
      </c>
      <c r="H3719" s="167">
        <v>0</v>
      </c>
      <c r="I3719" s="167">
        <v>0</v>
      </c>
      <c r="J3719" s="167">
        <v>0</v>
      </c>
      <c r="K3719" s="167">
        <v>0</v>
      </c>
      <c r="L3719" s="167">
        <v>0</v>
      </c>
      <c r="M3719" s="167">
        <v>0</v>
      </c>
      <c r="N3719" s="167">
        <v>0</v>
      </c>
      <c r="O3719" s="167">
        <v>0</v>
      </c>
      <c r="P3719" s="167">
        <v>0</v>
      </c>
      <c r="Q3719" s="167">
        <v>0</v>
      </c>
      <c r="R3719" s="167">
        <v>0</v>
      </c>
      <c r="S3719" s="167">
        <v>0</v>
      </c>
      <c r="T3719" s="167">
        <v>0</v>
      </c>
      <c r="U3719" s="167">
        <v>0</v>
      </c>
      <c r="V3719" s="167">
        <v>0</v>
      </c>
      <c r="W3719" s="167">
        <v>0</v>
      </c>
      <c r="X3719" s="167">
        <v>0</v>
      </c>
      <c r="Y3719" s="167">
        <v>0</v>
      </c>
      <c r="Z3719" s="167">
        <v>0</v>
      </c>
      <c r="AA3719" s="167">
        <v>0</v>
      </c>
      <c r="AB3719" s="167">
        <v>0</v>
      </c>
      <c r="AC3719" s="167">
        <v>0</v>
      </c>
      <c r="AD3719" s="167">
        <v>0</v>
      </c>
      <c r="AE3719" s="167">
        <v>0</v>
      </c>
      <c r="AF3719" s="167">
        <v>0</v>
      </c>
      <c r="AG3719" s="167">
        <v>0</v>
      </c>
      <c r="AH3719" s="43">
        <v>0</v>
      </c>
    </row>
    <row r="3720" spans="1:34">
      <c r="A3720" s="52">
        <v>0</v>
      </c>
      <c r="D3720" s="62">
        <v>2001</v>
      </c>
      <c r="E3720" s="62">
        <v>3</v>
      </c>
      <c r="F3720" s="62">
        <v>2001</v>
      </c>
      <c r="G3720" s="62">
        <v>2001</v>
      </c>
      <c r="H3720" s="167">
        <v>0</v>
      </c>
      <c r="I3720" s="167">
        <v>0</v>
      </c>
      <c r="J3720" s="167">
        <v>0</v>
      </c>
      <c r="K3720" s="167">
        <v>0</v>
      </c>
      <c r="L3720" s="167">
        <v>0</v>
      </c>
      <c r="M3720" s="167">
        <v>0</v>
      </c>
      <c r="N3720" s="167">
        <v>0</v>
      </c>
      <c r="O3720" s="167">
        <v>0</v>
      </c>
      <c r="P3720" s="167">
        <v>0</v>
      </c>
      <c r="Q3720" s="167">
        <v>0</v>
      </c>
      <c r="R3720" s="167">
        <v>0</v>
      </c>
      <c r="S3720" s="167">
        <v>0</v>
      </c>
      <c r="T3720" s="167">
        <v>0</v>
      </c>
      <c r="U3720" s="167">
        <v>0</v>
      </c>
      <c r="V3720" s="167">
        <v>0</v>
      </c>
      <c r="W3720" s="167">
        <v>0</v>
      </c>
      <c r="X3720" s="167">
        <v>0</v>
      </c>
      <c r="Y3720" s="167">
        <v>0</v>
      </c>
      <c r="Z3720" s="167">
        <v>0</v>
      </c>
      <c r="AA3720" s="167">
        <v>0</v>
      </c>
      <c r="AB3720" s="167">
        <v>0</v>
      </c>
      <c r="AC3720" s="167">
        <v>0</v>
      </c>
      <c r="AD3720" s="167">
        <v>0</v>
      </c>
      <c r="AE3720" s="167">
        <v>0</v>
      </c>
      <c r="AF3720" s="167">
        <v>0</v>
      </c>
      <c r="AG3720" s="167">
        <v>0</v>
      </c>
      <c r="AH3720" s="43">
        <v>0</v>
      </c>
    </row>
    <row r="3721" spans="1:34">
      <c r="A3721" s="52">
        <v>0</v>
      </c>
      <c r="D3721" s="62">
        <v>2001</v>
      </c>
      <c r="E3721" s="62">
        <v>4</v>
      </c>
      <c r="F3721" s="62">
        <v>2001</v>
      </c>
      <c r="G3721" s="62">
        <v>2001</v>
      </c>
      <c r="H3721" s="167">
        <v>0</v>
      </c>
      <c r="I3721" s="167">
        <v>0</v>
      </c>
      <c r="J3721" s="167">
        <v>0</v>
      </c>
      <c r="K3721" s="167">
        <v>0</v>
      </c>
      <c r="L3721" s="167">
        <v>0</v>
      </c>
      <c r="M3721" s="167">
        <v>0</v>
      </c>
      <c r="N3721" s="167">
        <v>0</v>
      </c>
      <c r="O3721" s="167">
        <v>0</v>
      </c>
      <c r="P3721" s="167">
        <v>0</v>
      </c>
      <c r="Q3721" s="167">
        <v>0</v>
      </c>
      <c r="R3721" s="167">
        <v>0</v>
      </c>
      <c r="S3721" s="167">
        <v>0</v>
      </c>
      <c r="T3721" s="167">
        <v>0</v>
      </c>
      <c r="U3721" s="167">
        <v>0</v>
      </c>
      <c r="V3721" s="167">
        <v>0</v>
      </c>
      <c r="W3721" s="167">
        <v>0</v>
      </c>
      <c r="X3721" s="167">
        <v>0</v>
      </c>
      <c r="Y3721" s="167">
        <v>0</v>
      </c>
      <c r="Z3721" s="167">
        <v>0</v>
      </c>
      <c r="AA3721" s="167">
        <v>0</v>
      </c>
      <c r="AB3721" s="167">
        <v>0</v>
      </c>
      <c r="AC3721" s="167">
        <v>0</v>
      </c>
      <c r="AD3721" s="167">
        <v>0</v>
      </c>
      <c r="AE3721" s="167">
        <v>0</v>
      </c>
      <c r="AF3721" s="167">
        <v>0</v>
      </c>
      <c r="AG3721" s="167">
        <v>0</v>
      </c>
      <c r="AH3721" s="43">
        <v>0</v>
      </c>
    </row>
    <row r="3722" spans="1:34">
      <c r="A3722" s="52">
        <v>0</v>
      </c>
      <c r="D3722" s="62">
        <v>2001</v>
      </c>
      <c r="E3722" s="62">
        <v>5</v>
      </c>
      <c r="F3722" s="62">
        <v>2001</v>
      </c>
      <c r="G3722" s="62">
        <v>2002</v>
      </c>
      <c r="H3722" s="167">
        <v>0</v>
      </c>
      <c r="I3722" s="167">
        <v>0</v>
      </c>
      <c r="J3722" s="167">
        <v>0</v>
      </c>
      <c r="K3722" s="167">
        <v>0</v>
      </c>
      <c r="L3722" s="167">
        <v>0</v>
      </c>
      <c r="M3722" s="167">
        <v>0</v>
      </c>
      <c r="N3722" s="167">
        <v>0</v>
      </c>
      <c r="O3722" s="167">
        <v>0</v>
      </c>
      <c r="P3722" s="167">
        <v>0</v>
      </c>
      <c r="Q3722" s="167">
        <v>0</v>
      </c>
      <c r="R3722" s="167">
        <v>0</v>
      </c>
      <c r="S3722" s="167">
        <v>0</v>
      </c>
      <c r="T3722" s="167">
        <v>0</v>
      </c>
      <c r="U3722" s="167">
        <v>2500.4</v>
      </c>
      <c r="V3722" s="167">
        <v>0</v>
      </c>
      <c r="W3722" s="167">
        <v>0</v>
      </c>
      <c r="X3722" s="167">
        <v>0</v>
      </c>
      <c r="Y3722" s="167">
        <v>0</v>
      </c>
      <c r="Z3722" s="167">
        <v>0</v>
      </c>
      <c r="AA3722" s="167">
        <v>0</v>
      </c>
      <c r="AB3722" s="167">
        <v>0</v>
      </c>
      <c r="AC3722" s="167">
        <v>0</v>
      </c>
      <c r="AD3722" s="167">
        <v>0</v>
      </c>
      <c r="AE3722" s="167">
        <v>0</v>
      </c>
      <c r="AF3722" s="167">
        <v>0</v>
      </c>
      <c r="AG3722" s="167">
        <v>0</v>
      </c>
      <c r="AH3722" s="43">
        <v>2500.4</v>
      </c>
    </row>
    <row r="3723" spans="1:34">
      <c r="A3723" s="52">
        <v>0</v>
      </c>
      <c r="D3723" s="62">
        <v>2001</v>
      </c>
      <c r="E3723" s="62">
        <v>6</v>
      </c>
      <c r="F3723" s="62">
        <v>2001</v>
      </c>
      <c r="G3723" s="62">
        <v>2002</v>
      </c>
      <c r="H3723" s="167">
        <v>0</v>
      </c>
      <c r="I3723" s="167">
        <v>0</v>
      </c>
      <c r="J3723" s="167">
        <v>0</v>
      </c>
      <c r="K3723" s="167">
        <v>0</v>
      </c>
      <c r="L3723" s="167">
        <v>0</v>
      </c>
      <c r="M3723" s="167">
        <v>0</v>
      </c>
      <c r="N3723" s="167">
        <v>0</v>
      </c>
      <c r="O3723" s="167">
        <v>0</v>
      </c>
      <c r="P3723" s="167">
        <v>0</v>
      </c>
      <c r="Q3723" s="167">
        <v>0</v>
      </c>
      <c r="R3723" s="167">
        <v>0</v>
      </c>
      <c r="S3723" s="167">
        <v>0</v>
      </c>
      <c r="T3723" s="167">
        <v>0</v>
      </c>
      <c r="U3723" s="167">
        <v>2500.4</v>
      </c>
      <c r="V3723" s="167">
        <v>0</v>
      </c>
      <c r="W3723" s="167">
        <v>0</v>
      </c>
      <c r="X3723" s="167">
        <v>0</v>
      </c>
      <c r="Y3723" s="167">
        <v>0</v>
      </c>
      <c r="Z3723" s="167">
        <v>0</v>
      </c>
      <c r="AA3723" s="167">
        <v>0</v>
      </c>
      <c r="AB3723" s="167">
        <v>0</v>
      </c>
      <c r="AC3723" s="167">
        <v>0</v>
      </c>
      <c r="AD3723" s="167">
        <v>0</v>
      </c>
      <c r="AE3723" s="167">
        <v>0</v>
      </c>
      <c r="AF3723" s="167">
        <v>0</v>
      </c>
      <c r="AG3723" s="167">
        <v>0</v>
      </c>
      <c r="AH3723" s="43">
        <v>2500.4</v>
      </c>
    </row>
    <row r="3724" spans="1:34">
      <c r="A3724" s="52">
        <v>0</v>
      </c>
      <c r="D3724" s="62">
        <v>2001</v>
      </c>
      <c r="E3724" s="62">
        <v>7</v>
      </c>
      <c r="F3724" s="62">
        <v>2002</v>
      </c>
      <c r="G3724" s="62">
        <v>2002</v>
      </c>
      <c r="H3724" s="167">
        <v>0</v>
      </c>
      <c r="I3724" s="167">
        <v>0</v>
      </c>
      <c r="J3724" s="167">
        <v>0</v>
      </c>
      <c r="K3724" s="167">
        <v>0</v>
      </c>
      <c r="L3724" s="167">
        <v>0</v>
      </c>
      <c r="M3724" s="167">
        <v>0</v>
      </c>
      <c r="N3724" s="167">
        <v>0</v>
      </c>
      <c r="O3724" s="167">
        <v>0</v>
      </c>
      <c r="P3724" s="167">
        <v>0</v>
      </c>
      <c r="Q3724" s="167">
        <v>0</v>
      </c>
      <c r="R3724" s="167">
        <v>0</v>
      </c>
      <c r="S3724" s="167">
        <v>0</v>
      </c>
      <c r="T3724" s="167">
        <v>0</v>
      </c>
      <c r="U3724" s="167">
        <v>2500.4</v>
      </c>
      <c r="V3724" s="167">
        <v>0</v>
      </c>
      <c r="W3724" s="167">
        <v>0</v>
      </c>
      <c r="X3724" s="167">
        <v>0</v>
      </c>
      <c r="Y3724" s="167">
        <v>0</v>
      </c>
      <c r="Z3724" s="167">
        <v>0</v>
      </c>
      <c r="AA3724" s="167">
        <v>0</v>
      </c>
      <c r="AB3724" s="167">
        <v>0</v>
      </c>
      <c r="AC3724" s="167">
        <v>0</v>
      </c>
      <c r="AD3724" s="167">
        <v>0</v>
      </c>
      <c r="AE3724" s="167">
        <v>0</v>
      </c>
      <c r="AF3724" s="167">
        <v>0</v>
      </c>
      <c r="AG3724" s="167">
        <v>0</v>
      </c>
      <c r="AH3724" s="43">
        <v>2500.4</v>
      </c>
    </row>
    <row r="3725" spans="1:34">
      <c r="A3725" s="52">
        <v>0</v>
      </c>
      <c r="D3725" s="62">
        <v>2001</v>
      </c>
      <c r="E3725" s="62">
        <v>8</v>
      </c>
      <c r="F3725" s="62">
        <v>2002</v>
      </c>
      <c r="G3725" s="62">
        <v>2002</v>
      </c>
      <c r="H3725" s="167">
        <v>0</v>
      </c>
      <c r="I3725" s="167">
        <v>0</v>
      </c>
      <c r="J3725" s="167">
        <v>0</v>
      </c>
      <c r="K3725" s="167">
        <v>0</v>
      </c>
      <c r="L3725" s="167">
        <v>0</v>
      </c>
      <c r="M3725" s="167">
        <v>0</v>
      </c>
      <c r="N3725" s="167">
        <v>0</v>
      </c>
      <c r="O3725" s="167">
        <v>0</v>
      </c>
      <c r="P3725" s="167">
        <v>0</v>
      </c>
      <c r="Q3725" s="167">
        <v>0</v>
      </c>
      <c r="R3725" s="167">
        <v>0</v>
      </c>
      <c r="S3725" s="167">
        <v>0</v>
      </c>
      <c r="T3725" s="167">
        <v>0</v>
      </c>
      <c r="U3725" s="167">
        <v>2500.4</v>
      </c>
      <c r="V3725" s="167">
        <v>0</v>
      </c>
      <c r="W3725" s="167">
        <v>0</v>
      </c>
      <c r="X3725" s="167">
        <v>0</v>
      </c>
      <c r="Y3725" s="167">
        <v>0</v>
      </c>
      <c r="Z3725" s="167">
        <v>0</v>
      </c>
      <c r="AA3725" s="167">
        <v>0</v>
      </c>
      <c r="AB3725" s="167">
        <v>0</v>
      </c>
      <c r="AC3725" s="167">
        <v>0</v>
      </c>
      <c r="AD3725" s="167">
        <v>0</v>
      </c>
      <c r="AE3725" s="167">
        <v>0</v>
      </c>
      <c r="AF3725" s="167">
        <v>0</v>
      </c>
      <c r="AG3725" s="167">
        <v>0</v>
      </c>
      <c r="AH3725" s="43">
        <v>2500.4</v>
      </c>
    </row>
    <row r="3726" spans="1:34">
      <c r="A3726" s="52">
        <v>0</v>
      </c>
      <c r="D3726" s="62">
        <v>2001</v>
      </c>
      <c r="E3726" s="62">
        <v>9</v>
      </c>
      <c r="F3726" s="62">
        <v>2002</v>
      </c>
      <c r="G3726" s="62">
        <v>2002</v>
      </c>
      <c r="H3726" s="167">
        <v>0</v>
      </c>
      <c r="I3726" s="167">
        <v>0</v>
      </c>
      <c r="J3726" s="167">
        <v>0</v>
      </c>
      <c r="K3726" s="167">
        <v>0</v>
      </c>
      <c r="L3726" s="167">
        <v>0</v>
      </c>
      <c r="M3726" s="167">
        <v>0</v>
      </c>
      <c r="N3726" s="167">
        <v>0</v>
      </c>
      <c r="O3726" s="167">
        <v>0</v>
      </c>
      <c r="P3726" s="167">
        <v>0</v>
      </c>
      <c r="Q3726" s="167">
        <v>0</v>
      </c>
      <c r="R3726" s="167">
        <v>0</v>
      </c>
      <c r="S3726" s="167">
        <v>0</v>
      </c>
      <c r="T3726" s="167">
        <v>0</v>
      </c>
      <c r="U3726" s="167">
        <v>2500.6</v>
      </c>
      <c r="V3726" s="167">
        <v>0</v>
      </c>
      <c r="W3726" s="167">
        <v>0</v>
      </c>
      <c r="X3726" s="167">
        <v>0</v>
      </c>
      <c r="Y3726" s="167">
        <v>0</v>
      </c>
      <c r="Z3726" s="167">
        <v>0</v>
      </c>
      <c r="AA3726" s="167">
        <v>0</v>
      </c>
      <c r="AB3726" s="167">
        <v>0</v>
      </c>
      <c r="AC3726" s="167">
        <v>0</v>
      </c>
      <c r="AD3726" s="167">
        <v>0</v>
      </c>
      <c r="AE3726" s="167">
        <v>0</v>
      </c>
      <c r="AF3726" s="167">
        <v>0</v>
      </c>
      <c r="AG3726" s="167">
        <v>0</v>
      </c>
      <c r="AH3726" s="43">
        <v>2500.6</v>
      </c>
    </row>
    <row r="3727" spans="1:34">
      <c r="A3727" s="52">
        <v>0</v>
      </c>
      <c r="D3727" s="62">
        <v>2001</v>
      </c>
      <c r="E3727" s="62">
        <v>10</v>
      </c>
      <c r="F3727" s="62">
        <v>2002</v>
      </c>
      <c r="G3727" s="62">
        <v>2002</v>
      </c>
      <c r="H3727" s="167">
        <v>0</v>
      </c>
      <c r="I3727" s="167">
        <v>0</v>
      </c>
      <c r="J3727" s="167">
        <v>0</v>
      </c>
      <c r="K3727" s="167">
        <v>0</v>
      </c>
      <c r="L3727" s="167">
        <v>0</v>
      </c>
      <c r="M3727" s="167">
        <v>0</v>
      </c>
      <c r="N3727" s="167">
        <v>0</v>
      </c>
      <c r="O3727" s="167">
        <v>0</v>
      </c>
      <c r="P3727" s="167">
        <v>0</v>
      </c>
      <c r="Q3727" s="167">
        <v>0</v>
      </c>
      <c r="R3727" s="167">
        <v>0</v>
      </c>
      <c r="S3727" s="167">
        <v>0</v>
      </c>
      <c r="T3727" s="167">
        <v>0</v>
      </c>
      <c r="U3727" s="167">
        <v>0</v>
      </c>
      <c r="V3727" s="167">
        <v>0</v>
      </c>
      <c r="W3727" s="167">
        <v>0</v>
      </c>
      <c r="X3727" s="167">
        <v>0</v>
      </c>
      <c r="Y3727" s="167">
        <v>0</v>
      </c>
      <c r="Z3727" s="167">
        <v>0</v>
      </c>
      <c r="AA3727" s="167">
        <v>0</v>
      </c>
      <c r="AB3727" s="167">
        <v>0</v>
      </c>
      <c r="AC3727" s="167">
        <v>0</v>
      </c>
      <c r="AD3727" s="167">
        <v>0</v>
      </c>
      <c r="AE3727" s="167">
        <v>0</v>
      </c>
      <c r="AF3727" s="167">
        <v>0</v>
      </c>
      <c r="AG3727" s="167">
        <v>0</v>
      </c>
      <c r="AH3727" s="43">
        <v>0</v>
      </c>
    </row>
    <row r="3728" spans="1:34">
      <c r="A3728" s="52">
        <v>0</v>
      </c>
      <c r="D3728" s="62">
        <v>2001</v>
      </c>
      <c r="E3728" s="62">
        <v>11</v>
      </c>
      <c r="F3728" s="62">
        <v>2002</v>
      </c>
      <c r="G3728" s="62">
        <v>2002</v>
      </c>
      <c r="H3728" s="167">
        <v>0</v>
      </c>
      <c r="I3728" s="167">
        <v>0</v>
      </c>
      <c r="J3728" s="167">
        <v>0</v>
      </c>
      <c r="K3728" s="167">
        <v>0</v>
      </c>
      <c r="L3728" s="167">
        <v>0</v>
      </c>
      <c r="M3728" s="167">
        <v>0</v>
      </c>
      <c r="N3728" s="167">
        <v>0</v>
      </c>
      <c r="O3728" s="167">
        <v>0</v>
      </c>
      <c r="P3728" s="167">
        <v>0</v>
      </c>
      <c r="Q3728" s="167">
        <v>0</v>
      </c>
      <c r="R3728" s="167">
        <v>0</v>
      </c>
      <c r="S3728" s="167">
        <v>0</v>
      </c>
      <c r="T3728" s="167">
        <v>0</v>
      </c>
      <c r="U3728" s="167">
        <v>0</v>
      </c>
      <c r="V3728" s="167">
        <v>0</v>
      </c>
      <c r="W3728" s="167">
        <v>0</v>
      </c>
      <c r="X3728" s="167">
        <v>0</v>
      </c>
      <c r="Y3728" s="167">
        <v>0</v>
      </c>
      <c r="Z3728" s="167">
        <v>0</v>
      </c>
      <c r="AA3728" s="167">
        <v>0</v>
      </c>
      <c r="AB3728" s="167">
        <v>0</v>
      </c>
      <c r="AC3728" s="167">
        <v>0</v>
      </c>
      <c r="AD3728" s="167">
        <v>0</v>
      </c>
      <c r="AE3728" s="167">
        <v>0</v>
      </c>
      <c r="AF3728" s="167">
        <v>0</v>
      </c>
      <c r="AG3728" s="167">
        <v>0</v>
      </c>
      <c r="AH3728" s="43">
        <v>0</v>
      </c>
    </row>
    <row r="3729" spans="1:34">
      <c r="A3729" s="52">
        <v>0</v>
      </c>
      <c r="D3729" s="62">
        <v>2001</v>
      </c>
      <c r="E3729" s="62">
        <v>12</v>
      </c>
      <c r="F3729" s="62">
        <v>2002</v>
      </c>
      <c r="G3729" s="62">
        <v>2002</v>
      </c>
      <c r="H3729" s="167">
        <v>0</v>
      </c>
      <c r="I3729" s="167">
        <v>0</v>
      </c>
      <c r="J3729" s="167">
        <v>0</v>
      </c>
      <c r="K3729" s="167">
        <v>408</v>
      </c>
      <c r="L3729" s="167">
        <v>0</v>
      </c>
      <c r="M3729" s="167">
        <v>0</v>
      </c>
      <c r="N3729" s="167">
        <v>0</v>
      </c>
      <c r="O3729" s="167">
        <v>0</v>
      </c>
      <c r="P3729" s="167">
        <v>0</v>
      </c>
      <c r="Q3729" s="167">
        <v>0</v>
      </c>
      <c r="R3729" s="167">
        <v>0</v>
      </c>
      <c r="S3729" s="167">
        <v>0</v>
      </c>
      <c r="T3729" s="167">
        <v>0</v>
      </c>
      <c r="U3729" s="167">
        <v>0</v>
      </c>
      <c r="V3729" s="167">
        <v>0</v>
      </c>
      <c r="W3729" s="167">
        <v>0</v>
      </c>
      <c r="X3729" s="167">
        <v>0</v>
      </c>
      <c r="Y3729" s="167">
        <v>0</v>
      </c>
      <c r="Z3729" s="167">
        <v>0</v>
      </c>
      <c r="AA3729" s="167">
        <v>0</v>
      </c>
      <c r="AB3729" s="167">
        <v>0</v>
      </c>
      <c r="AC3729" s="167">
        <v>0</v>
      </c>
      <c r="AD3729" s="167">
        <v>0</v>
      </c>
      <c r="AE3729" s="167">
        <v>0</v>
      </c>
      <c r="AF3729" s="167">
        <v>0</v>
      </c>
      <c r="AG3729" s="167">
        <v>0</v>
      </c>
      <c r="AH3729" s="43">
        <v>408</v>
      </c>
    </row>
    <row r="3730" spans="1:34">
      <c r="A3730" s="52">
        <v>0</v>
      </c>
      <c r="D3730" s="62">
        <v>2002</v>
      </c>
      <c r="E3730" s="62">
        <v>1</v>
      </c>
      <c r="F3730" s="62">
        <v>2002</v>
      </c>
      <c r="G3730" s="62">
        <v>2002</v>
      </c>
      <c r="H3730" s="167">
        <v>0</v>
      </c>
      <c r="I3730" s="167">
        <v>0</v>
      </c>
      <c r="J3730" s="167">
        <v>0</v>
      </c>
      <c r="K3730" s="167">
        <v>0</v>
      </c>
      <c r="L3730" s="167">
        <v>0</v>
      </c>
      <c r="M3730" s="167">
        <v>0</v>
      </c>
      <c r="N3730" s="167">
        <v>0</v>
      </c>
      <c r="O3730" s="167">
        <v>0</v>
      </c>
      <c r="P3730" s="167">
        <v>0</v>
      </c>
      <c r="Q3730" s="167">
        <v>0</v>
      </c>
      <c r="R3730" s="167">
        <v>0</v>
      </c>
      <c r="S3730" s="167">
        <v>0</v>
      </c>
      <c r="T3730" s="167">
        <v>0</v>
      </c>
      <c r="U3730" s="167">
        <v>0</v>
      </c>
      <c r="V3730" s="167">
        <v>0</v>
      </c>
      <c r="W3730" s="167">
        <v>0</v>
      </c>
      <c r="X3730" s="167">
        <v>0</v>
      </c>
      <c r="Y3730" s="167">
        <v>0</v>
      </c>
      <c r="Z3730" s="167">
        <v>0</v>
      </c>
      <c r="AA3730" s="167">
        <v>0</v>
      </c>
      <c r="AB3730" s="167">
        <v>0</v>
      </c>
      <c r="AC3730" s="167">
        <v>0</v>
      </c>
      <c r="AD3730" s="167">
        <v>0</v>
      </c>
      <c r="AE3730" s="167">
        <v>0</v>
      </c>
      <c r="AF3730" s="167">
        <v>0</v>
      </c>
      <c r="AG3730" s="167">
        <v>0</v>
      </c>
      <c r="AH3730" s="43">
        <v>0</v>
      </c>
    </row>
    <row r="3731" spans="1:34">
      <c r="A3731" s="52">
        <v>0</v>
      </c>
      <c r="D3731" s="62">
        <v>2002</v>
      </c>
      <c r="E3731" s="62">
        <v>2</v>
      </c>
      <c r="F3731" s="62">
        <v>2002</v>
      </c>
      <c r="G3731" s="62">
        <v>2002</v>
      </c>
      <c r="H3731" s="167">
        <v>0</v>
      </c>
      <c r="I3731" s="167">
        <v>0</v>
      </c>
      <c r="J3731" s="167">
        <v>0</v>
      </c>
      <c r="K3731" s="167">
        <v>0</v>
      </c>
      <c r="L3731" s="167">
        <v>0</v>
      </c>
      <c r="M3731" s="167">
        <v>0</v>
      </c>
      <c r="N3731" s="167">
        <v>0</v>
      </c>
      <c r="O3731" s="167">
        <v>0</v>
      </c>
      <c r="P3731" s="167">
        <v>0</v>
      </c>
      <c r="Q3731" s="167">
        <v>0</v>
      </c>
      <c r="R3731" s="167">
        <v>0</v>
      </c>
      <c r="S3731" s="167">
        <v>0</v>
      </c>
      <c r="T3731" s="167">
        <v>0</v>
      </c>
      <c r="U3731" s="167">
        <v>0</v>
      </c>
      <c r="V3731" s="167">
        <v>0</v>
      </c>
      <c r="W3731" s="167">
        <v>0</v>
      </c>
      <c r="X3731" s="167">
        <v>0</v>
      </c>
      <c r="Y3731" s="167">
        <v>0</v>
      </c>
      <c r="Z3731" s="167">
        <v>0</v>
      </c>
      <c r="AA3731" s="167">
        <v>0</v>
      </c>
      <c r="AB3731" s="167">
        <v>0</v>
      </c>
      <c r="AC3731" s="167">
        <v>0</v>
      </c>
      <c r="AD3731" s="167">
        <v>0</v>
      </c>
      <c r="AE3731" s="167">
        <v>0</v>
      </c>
      <c r="AF3731" s="167">
        <v>0</v>
      </c>
      <c r="AG3731" s="167">
        <v>0</v>
      </c>
      <c r="AH3731" s="43">
        <v>0</v>
      </c>
    </row>
    <row r="3732" spans="1:34">
      <c r="A3732" s="52">
        <v>0</v>
      </c>
      <c r="D3732" s="62">
        <v>2002</v>
      </c>
      <c r="E3732" s="62">
        <v>3</v>
      </c>
      <c r="F3732" s="62">
        <v>2002</v>
      </c>
      <c r="G3732" s="62">
        <v>2002</v>
      </c>
      <c r="H3732" s="167">
        <v>0</v>
      </c>
      <c r="I3732" s="167">
        <v>0</v>
      </c>
      <c r="J3732" s="167">
        <v>0</v>
      </c>
      <c r="K3732" s="167">
        <v>0</v>
      </c>
      <c r="L3732" s="167">
        <v>0</v>
      </c>
      <c r="M3732" s="167">
        <v>0</v>
      </c>
      <c r="N3732" s="167">
        <v>0</v>
      </c>
      <c r="O3732" s="167">
        <v>0</v>
      </c>
      <c r="P3732" s="167">
        <v>0</v>
      </c>
      <c r="Q3732" s="167">
        <v>0</v>
      </c>
      <c r="R3732" s="167">
        <v>0</v>
      </c>
      <c r="S3732" s="167">
        <v>0</v>
      </c>
      <c r="T3732" s="167">
        <v>0</v>
      </c>
      <c r="U3732" s="167">
        <v>0</v>
      </c>
      <c r="V3732" s="167">
        <v>0</v>
      </c>
      <c r="W3732" s="167">
        <v>0</v>
      </c>
      <c r="X3732" s="167">
        <v>0</v>
      </c>
      <c r="Y3732" s="167">
        <v>0</v>
      </c>
      <c r="Z3732" s="167">
        <v>0</v>
      </c>
      <c r="AA3732" s="167">
        <v>0</v>
      </c>
      <c r="AB3732" s="167">
        <v>0</v>
      </c>
      <c r="AC3732" s="167">
        <v>0</v>
      </c>
      <c r="AD3732" s="167">
        <v>0</v>
      </c>
      <c r="AE3732" s="167">
        <v>0</v>
      </c>
      <c r="AF3732" s="167">
        <v>0</v>
      </c>
      <c r="AG3732" s="167">
        <v>0</v>
      </c>
      <c r="AH3732" s="43">
        <v>0</v>
      </c>
    </row>
    <row r="3733" spans="1:34">
      <c r="A3733" s="52">
        <v>0</v>
      </c>
      <c r="D3733" s="62">
        <v>2002</v>
      </c>
      <c r="E3733" s="62">
        <v>4</v>
      </c>
      <c r="F3733" s="62">
        <v>2002</v>
      </c>
      <c r="G3733" s="62">
        <v>2002</v>
      </c>
      <c r="H3733" s="167">
        <v>0</v>
      </c>
      <c r="I3733" s="167">
        <v>0</v>
      </c>
      <c r="J3733" s="167">
        <v>0</v>
      </c>
      <c r="K3733" s="167">
        <v>0</v>
      </c>
      <c r="L3733" s="167">
        <v>0</v>
      </c>
      <c r="M3733" s="167">
        <v>0</v>
      </c>
      <c r="N3733" s="167">
        <v>0</v>
      </c>
      <c r="O3733" s="167">
        <v>0</v>
      </c>
      <c r="P3733" s="167">
        <v>0</v>
      </c>
      <c r="Q3733" s="167">
        <v>0</v>
      </c>
      <c r="R3733" s="167">
        <v>0</v>
      </c>
      <c r="S3733" s="167">
        <v>0</v>
      </c>
      <c r="T3733" s="167">
        <v>0</v>
      </c>
      <c r="U3733" s="167">
        <v>0</v>
      </c>
      <c r="V3733" s="167">
        <v>0</v>
      </c>
      <c r="W3733" s="167">
        <v>0</v>
      </c>
      <c r="X3733" s="167">
        <v>0</v>
      </c>
      <c r="Y3733" s="167">
        <v>0</v>
      </c>
      <c r="Z3733" s="167">
        <v>0</v>
      </c>
      <c r="AA3733" s="167">
        <v>0</v>
      </c>
      <c r="AB3733" s="167">
        <v>0</v>
      </c>
      <c r="AC3733" s="167">
        <v>0</v>
      </c>
      <c r="AD3733" s="167">
        <v>0</v>
      </c>
      <c r="AE3733" s="167">
        <v>0</v>
      </c>
      <c r="AF3733" s="167">
        <v>0</v>
      </c>
      <c r="AG3733" s="167">
        <v>0</v>
      </c>
      <c r="AH3733" s="43">
        <v>0</v>
      </c>
    </row>
    <row r="3734" spans="1:34">
      <c r="A3734" s="52">
        <v>0</v>
      </c>
      <c r="D3734" s="62">
        <v>2002</v>
      </c>
      <c r="E3734" s="62">
        <v>5</v>
      </c>
      <c r="F3734" s="62">
        <v>2002</v>
      </c>
      <c r="G3734" s="62">
        <v>2003</v>
      </c>
      <c r="H3734" s="167">
        <v>0</v>
      </c>
      <c r="I3734" s="167">
        <v>0</v>
      </c>
      <c r="J3734" s="167">
        <v>0</v>
      </c>
      <c r="K3734" s="167">
        <v>0</v>
      </c>
      <c r="L3734" s="167">
        <v>0</v>
      </c>
      <c r="M3734" s="167">
        <v>0</v>
      </c>
      <c r="N3734" s="167">
        <v>0</v>
      </c>
      <c r="O3734" s="167">
        <v>0</v>
      </c>
      <c r="P3734" s="167">
        <v>0</v>
      </c>
      <c r="Q3734" s="167">
        <v>0</v>
      </c>
      <c r="R3734" s="167">
        <v>0</v>
      </c>
      <c r="S3734" s="167">
        <v>0</v>
      </c>
      <c r="T3734" s="167">
        <v>0</v>
      </c>
      <c r="U3734" s="167">
        <v>0</v>
      </c>
      <c r="V3734" s="167">
        <v>0</v>
      </c>
      <c r="W3734" s="167">
        <v>0</v>
      </c>
      <c r="X3734" s="167">
        <v>0</v>
      </c>
      <c r="Y3734" s="167">
        <v>0</v>
      </c>
      <c r="Z3734" s="167">
        <v>0</v>
      </c>
      <c r="AA3734" s="167">
        <v>0</v>
      </c>
      <c r="AB3734" s="167">
        <v>0</v>
      </c>
      <c r="AC3734" s="167">
        <v>0</v>
      </c>
      <c r="AD3734" s="167">
        <v>0</v>
      </c>
      <c r="AE3734" s="167">
        <v>0</v>
      </c>
      <c r="AF3734" s="167">
        <v>0</v>
      </c>
      <c r="AG3734" s="167">
        <v>0</v>
      </c>
      <c r="AH3734" s="43">
        <v>0</v>
      </c>
    </row>
    <row r="3735" spans="1:34">
      <c r="A3735" s="52">
        <v>0</v>
      </c>
      <c r="D3735" s="62">
        <v>2002</v>
      </c>
      <c r="E3735" s="62">
        <v>6</v>
      </c>
      <c r="F3735" s="62">
        <v>2002</v>
      </c>
      <c r="G3735" s="62">
        <v>2003</v>
      </c>
      <c r="H3735" s="167">
        <v>0</v>
      </c>
      <c r="I3735" s="167">
        <v>0</v>
      </c>
      <c r="J3735" s="167">
        <v>0</v>
      </c>
      <c r="K3735" s="167">
        <v>0</v>
      </c>
      <c r="L3735" s="167">
        <v>0</v>
      </c>
      <c r="M3735" s="167">
        <v>0</v>
      </c>
      <c r="N3735" s="167">
        <v>0</v>
      </c>
      <c r="O3735" s="167">
        <v>0</v>
      </c>
      <c r="P3735" s="167">
        <v>0</v>
      </c>
      <c r="Q3735" s="167">
        <v>0</v>
      </c>
      <c r="R3735" s="167">
        <v>0</v>
      </c>
      <c r="S3735" s="167">
        <v>0</v>
      </c>
      <c r="T3735" s="167">
        <v>0</v>
      </c>
      <c r="U3735" s="167">
        <v>0</v>
      </c>
      <c r="V3735" s="167">
        <v>0</v>
      </c>
      <c r="W3735" s="167">
        <v>0</v>
      </c>
      <c r="X3735" s="167">
        <v>0</v>
      </c>
      <c r="Y3735" s="167">
        <v>0</v>
      </c>
      <c r="Z3735" s="167">
        <v>0</v>
      </c>
      <c r="AA3735" s="167">
        <v>0</v>
      </c>
      <c r="AB3735" s="167">
        <v>0</v>
      </c>
      <c r="AC3735" s="167">
        <v>0</v>
      </c>
      <c r="AD3735" s="167">
        <v>0</v>
      </c>
      <c r="AE3735" s="167">
        <v>0</v>
      </c>
      <c r="AF3735" s="167">
        <v>0</v>
      </c>
      <c r="AG3735" s="167">
        <v>0</v>
      </c>
      <c r="AH3735" s="43">
        <v>0</v>
      </c>
    </row>
    <row r="3736" spans="1:34">
      <c r="A3736" s="52">
        <v>0</v>
      </c>
      <c r="D3736" s="62">
        <v>2002</v>
      </c>
      <c r="E3736" s="62">
        <v>7</v>
      </c>
      <c r="F3736" s="62">
        <v>2003</v>
      </c>
      <c r="G3736" s="62">
        <v>2003</v>
      </c>
      <c r="H3736" s="167">
        <v>0</v>
      </c>
      <c r="I3736" s="167">
        <v>0</v>
      </c>
      <c r="J3736" s="167">
        <v>0</v>
      </c>
      <c r="K3736" s="167">
        <v>0</v>
      </c>
      <c r="L3736" s="167">
        <v>0</v>
      </c>
      <c r="M3736" s="167">
        <v>0</v>
      </c>
      <c r="N3736" s="167">
        <v>0</v>
      </c>
      <c r="O3736" s="167">
        <v>0</v>
      </c>
      <c r="P3736" s="167">
        <v>0</v>
      </c>
      <c r="Q3736" s="167">
        <v>0</v>
      </c>
      <c r="R3736" s="167">
        <v>0</v>
      </c>
      <c r="S3736" s="167">
        <v>0</v>
      </c>
      <c r="T3736" s="167">
        <v>0</v>
      </c>
      <c r="U3736" s="167">
        <v>0</v>
      </c>
      <c r="V3736" s="167">
        <v>0</v>
      </c>
      <c r="W3736" s="167">
        <v>0</v>
      </c>
      <c r="X3736" s="167">
        <v>0</v>
      </c>
      <c r="Y3736" s="167">
        <v>0</v>
      </c>
      <c r="Z3736" s="167">
        <v>0</v>
      </c>
      <c r="AA3736" s="167">
        <v>0</v>
      </c>
      <c r="AB3736" s="167">
        <v>0</v>
      </c>
      <c r="AC3736" s="167">
        <v>0</v>
      </c>
      <c r="AD3736" s="167">
        <v>0</v>
      </c>
      <c r="AE3736" s="167">
        <v>0</v>
      </c>
      <c r="AF3736" s="167">
        <v>0</v>
      </c>
      <c r="AG3736" s="167">
        <v>0</v>
      </c>
      <c r="AH3736" s="43">
        <v>0</v>
      </c>
    </row>
    <row r="3737" spans="1:34">
      <c r="A3737" s="52">
        <v>0</v>
      </c>
      <c r="D3737" s="62">
        <v>2002</v>
      </c>
      <c r="E3737" s="62">
        <v>8</v>
      </c>
      <c r="F3737" s="62">
        <v>2003</v>
      </c>
      <c r="G3737" s="62">
        <v>2003</v>
      </c>
      <c r="H3737" s="167">
        <v>0</v>
      </c>
      <c r="I3737" s="167">
        <v>0</v>
      </c>
      <c r="J3737" s="167">
        <v>0</v>
      </c>
      <c r="K3737" s="167">
        <v>0</v>
      </c>
      <c r="L3737" s="167">
        <v>0</v>
      </c>
      <c r="M3737" s="167">
        <v>0</v>
      </c>
      <c r="N3737" s="167">
        <v>0</v>
      </c>
      <c r="O3737" s="167">
        <v>0</v>
      </c>
      <c r="P3737" s="167">
        <v>0</v>
      </c>
      <c r="Q3737" s="167">
        <v>0</v>
      </c>
      <c r="R3737" s="167">
        <v>0</v>
      </c>
      <c r="S3737" s="167">
        <v>0</v>
      </c>
      <c r="T3737" s="167">
        <v>0</v>
      </c>
      <c r="U3737" s="167">
        <v>0</v>
      </c>
      <c r="V3737" s="167">
        <v>2713.3</v>
      </c>
      <c r="W3737" s="167">
        <v>0</v>
      </c>
      <c r="X3737" s="167">
        <v>0</v>
      </c>
      <c r="Y3737" s="167">
        <v>0</v>
      </c>
      <c r="Z3737" s="167">
        <v>0</v>
      </c>
      <c r="AA3737" s="167">
        <v>0</v>
      </c>
      <c r="AB3737" s="167">
        <v>0</v>
      </c>
      <c r="AC3737" s="167">
        <v>0</v>
      </c>
      <c r="AD3737" s="167">
        <v>0</v>
      </c>
      <c r="AE3737" s="167">
        <v>0</v>
      </c>
      <c r="AF3737" s="167">
        <v>0</v>
      </c>
      <c r="AG3737" s="167">
        <v>0</v>
      </c>
      <c r="AH3737" s="43">
        <v>2713.3</v>
      </c>
    </row>
    <row r="3738" spans="1:34">
      <c r="A3738" s="52">
        <v>0</v>
      </c>
      <c r="D3738" s="62">
        <v>2002</v>
      </c>
      <c r="E3738" s="62">
        <v>9</v>
      </c>
      <c r="F3738" s="62">
        <v>2003</v>
      </c>
      <c r="G3738" s="62">
        <v>2003</v>
      </c>
      <c r="H3738" s="167">
        <v>0</v>
      </c>
      <c r="I3738" s="167">
        <v>0</v>
      </c>
      <c r="J3738" s="167">
        <v>0</v>
      </c>
      <c r="K3738" s="167">
        <v>0</v>
      </c>
      <c r="L3738" s="167">
        <v>0</v>
      </c>
      <c r="M3738" s="167">
        <v>0</v>
      </c>
      <c r="N3738" s="167">
        <v>0</v>
      </c>
      <c r="O3738" s="167">
        <v>0</v>
      </c>
      <c r="P3738" s="167">
        <v>0</v>
      </c>
      <c r="Q3738" s="167">
        <v>0</v>
      </c>
      <c r="R3738" s="167">
        <v>0</v>
      </c>
      <c r="S3738" s="167">
        <v>0</v>
      </c>
      <c r="T3738" s="167">
        <v>0</v>
      </c>
      <c r="U3738" s="167">
        <v>0</v>
      </c>
      <c r="V3738" s="167">
        <v>4131</v>
      </c>
      <c r="W3738" s="167">
        <v>0</v>
      </c>
      <c r="X3738" s="167">
        <v>0</v>
      </c>
      <c r="Y3738" s="167">
        <v>0</v>
      </c>
      <c r="Z3738" s="167">
        <v>0</v>
      </c>
      <c r="AA3738" s="167">
        <v>0</v>
      </c>
      <c r="AB3738" s="167">
        <v>0</v>
      </c>
      <c r="AC3738" s="167">
        <v>0</v>
      </c>
      <c r="AD3738" s="167">
        <v>0</v>
      </c>
      <c r="AE3738" s="167">
        <v>0</v>
      </c>
      <c r="AF3738" s="167">
        <v>0</v>
      </c>
      <c r="AG3738" s="167">
        <v>0</v>
      </c>
      <c r="AH3738" s="43">
        <v>4131</v>
      </c>
    </row>
    <row r="3739" spans="1:34">
      <c r="A3739" s="52">
        <v>0</v>
      </c>
      <c r="D3739" s="62">
        <v>2002</v>
      </c>
      <c r="E3739" s="62">
        <v>10</v>
      </c>
      <c r="F3739" s="62">
        <v>2003</v>
      </c>
      <c r="G3739" s="62">
        <v>2003</v>
      </c>
      <c r="H3739" s="167">
        <v>0</v>
      </c>
      <c r="I3739" s="167">
        <v>0</v>
      </c>
      <c r="J3739" s="167">
        <v>0</v>
      </c>
      <c r="K3739" s="167">
        <v>0</v>
      </c>
      <c r="L3739" s="167">
        <v>0</v>
      </c>
      <c r="M3739" s="167">
        <v>0</v>
      </c>
      <c r="N3739" s="167">
        <v>0</v>
      </c>
      <c r="O3739" s="167">
        <v>0</v>
      </c>
      <c r="P3739" s="167">
        <v>0</v>
      </c>
      <c r="Q3739" s="167">
        <v>0</v>
      </c>
      <c r="R3739" s="167">
        <v>0</v>
      </c>
      <c r="S3739" s="167">
        <v>0</v>
      </c>
      <c r="T3739" s="167">
        <v>0</v>
      </c>
      <c r="U3739" s="167">
        <v>0</v>
      </c>
      <c r="V3739" s="167">
        <v>3936.3</v>
      </c>
      <c r="W3739" s="167">
        <v>0</v>
      </c>
      <c r="X3739" s="167">
        <v>0</v>
      </c>
      <c r="Y3739" s="167">
        <v>0</v>
      </c>
      <c r="Z3739" s="167">
        <v>0</v>
      </c>
      <c r="AA3739" s="167">
        <v>0</v>
      </c>
      <c r="AB3739" s="167">
        <v>0</v>
      </c>
      <c r="AC3739" s="167">
        <v>0</v>
      </c>
      <c r="AD3739" s="167">
        <v>0</v>
      </c>
      <c r="AE3739" s="167">
        <v>0</v>
      </c>
      <c r="AF3739" s="167">
        <v>0</v>
      </c>
      <c r="AG3739" s="167">
        <v>0</v>
      </c>
      <c r="AH3739" s="43">
        <v>3936.3</v>
      </c>
    </row>
    <row r="3740" spans="1:34">
      <c r="A3740" s="52">
        <v>0</v>
      </c>
      <c r="D3740" s="62">
        <v>2002</v>
      </c>
      <c r="E3740" s="62">
        <v>11</v>
      </c>
      <c r="F3740" s="62">
        <v>2003</v>
      </c>
      <c r="G3740" s="62">
        <v>2003</v>
      </c>
      <c r="H3740" s="167">
        <v>0</v>
      </c>
      <c r="I3740" s="167">
        <v>0</v>
      </c>
      <c r="J3740" s="167">
        <v>0</v>
      </c>
      <c r="K3740" s="167">
        <v>0</v>
      </c>
      <c r="L3740" s="167">
        <v>0</v>
      </c>
      <c r="M3740" s="167">
        <v>0</v>
      </c>
      <c r="N3740" s="167">
        <v>0</v>
      </c>
      <c r="O3740" s="167">
        <v>0</v>
      </c>
      <c r="P3740" s="167">
        <v>0</v>
      </c>
      <c r="Q3740" s="167">
        <v>0</v>
      </c>
      <c r="R3740" s="167">
        <v>0</v>
      </c>
      <c r="S3740" s="167">
        <v>0</v>
      </c>
      <c r="T3740" s="167">
        <v>0</v>
      </c>
      <c r="U3740" s="167">
        <v>0</v>
      </c>
      <c r="V3740" s="167">
        <v>3790.9</v>
      </c>
      <c r="W3740" s="167">
        <v>0</v>
      </c>
      <c r="X3740" s="167">
        <v>0</v>
      </c>
      <c r="Y3740" s="167">
        <v>0</v>
      </c>
      <c r="Z3740" s="167">
        <v>0</v>
      </c>
      <c r="AA3740" s="167">
        <v>0</v>
      </c>
      <c r="AB3740" s="167">
        <v>0</v>
      </c>
      <c r="AC3740" s="167">
        <v>0</v>
      </c>
      <c r="AD3740" s="167">
        <v>0</v>
      </c>
      <c r="AE3740" s="167">
        <v>0</v>
      </c>
      <c r="AF3740" s="167">
        <v>0</v>
      </c>
      <c r="AG3740" s="167">
        <v>0</v>
      </c>
      <c r="AH3740" s="43">
        <v>3790.9</v>
      </c>
    </row>
    <row r="3741" spans="1:34">
      <c r="A3741" s="52">
        <v>0</v>
      </c>
      <c r="D3741" s="62">
        <v>2002</v>
      </c>
      <c r="E3741" s="62">
        <v>12</v>
      </c>
      <c r="F3741" s="62">
        <v>2003</v>
      </c>
      <c r="G3741" s="62">
        <v>2003</v>
      </c>
      <c r="H3741" s="167">
        <v>0</v>
      </c>
      <c r="I3741" s="167">
        <v>0</v>
      </c>
      <c r="J3741" s="167">
        <v>0</v>
      </c>
      <c r="K3741" s="167">
        <v>408.1</v>
      </c>
      <c r="L3741" s="167">
        <v>0</v>
      </c>
      <c r="M3741" s="167">
        <v>0</v>
      </c>
      <c r="N3741" s="167">
        <v>0</v>
      </c>
      <c r="O3741" s="167">
        <v>0</v>
      </c>
      <c r="P3741" s="167">
        <v>0</v>
      </c>
      <c r="Q3741" s="167">
        <v>0</v>
      </c>
      <c r="R3741" s="167">
        <v>0</v>
      </c>
      <c r="S3741" s="167">
        <v>0</v>
      </c>
      <c r="T3741" s="167">
        <v>0</v>
      </c>
      <c r="U3741" s="167">
        <v>0</v>
      </c>
      <c r="V3741" s="167">
        <v>3973.4</v>
      </c>
      <c r="W3741" s="167">
        <v>0</v>
      </c>
      <c r="X3741" s="167">
        <v>0</v>
      </c>
      <c r="Y3741" s="167">
        <v>0</v>
      </c>
      <c r="Z3741" s="167">
        <v>0</v>
      </c>
      <c r="AA3741" s="167">
        <v>0</v>
      </c>
      <c r="AB3741" s="167">
        <v>0</v>
      </c>
      <c r="AC3741" s="167">
        <v>0</v>
      </c>
      <c r="AD3741" s="167">
        <v>0</v>
      </c>
      <c r="AE3741" s="167">
        <v>0</v>
      </c>
      <c r="AF3741" s="167">
        <v>0</v>
      </c>
      <c r="AG3741" s="167">
        <v>0</v>
      </c>
      <c r="AH3741" s="43">
        <v>4381.5</v>
      </c>
    </row>
    <row r="3742" spans="1:34">
      <c r="A3742" s="52">
        <v>0</v>
      </c>
      <c r="D3742" s="62">
        <v>2003</v>
      </c>
      <c r="E3742" s="62">
        <v>1</v>
      </c>
      <c r="F3742" s="62">
        <v>2003</v>
      </c>
      <c r="G3742" s="62">
        <v>2003</v>
      </c>
      <c r="H3742" s="167">
        <v>0</v>
      </c>
      <c r="I3742" s="167">
        <v>0</v>
      </c>
      <c r="J3742" s="167">
        <v>0</v>
      </c>
      <c r="K3742" s="167">
        <v>0</v>
      </c>
      <c r="L3742" s="167">
        <v>0</v>
      </c>
      <c r="M3742" s="167">
        <v>0</v>
      </c>
      <c r="N3742" s="167">
        <v>0</v>
      </c>
      <c r="O3742" s="167">
        <v>0</v>
      </c>
      <c r="P3742" s="167">
        <v>0</v>
      </c>
      <c r="Q3742" s="167">
        <v>0</v>
      </c>
      <c r="R3742" s="167">
        <v>0</v>
      </c>
      <c r="S3742" s="167">
        <v>0</v>
      </c>
      <c r="T3742" s="167">
        <v>0</v>
      </c>
      <c r="U3742" s="167">
        <v>0</v>
      </c>
      <c r="V3742" s="167">
        <v>1860.6</v>
      </c>
      <c r="W3742" s="167">
        <v>0</v>
      </c>
      <c r="X3742" s="167">
        <v>0</v>
      </c>
      <c r="Y3742" s="167">
        <v>0</v>
      </c>
      <c r="Z3742" s="167">
        <v>0</v>
      </c>
      <c r="AA3742" s="167">
        <v>0</v>
      </c>
      <c r="AB3742" s="167">
        <v>0</v>
      </c>
      <c r="AC3742" s="167">
        <v>0</v>
      </c>
      <c r="AD3742" s="167">
        <v>0</v>
      </c>
      <c r="AE3742" s="167">
        <v>0</v>
      </c>
      <c r="AF3742" s="167">
        <v>0</v>
      </c>
      <c r="AG3742" s="167">
        <v>0</v>
      </c>
      <c r="AH3742" s="43">
        <v>1860.6</v>
      </c>
    </row>
    <row r="3743" spans="1:34">
      <c r="A3743" s="52">
        <v>0</v>
      </c>
      <c r="D3743" s="62">
        <v>2003</v>
      </c>
      <c r="E3743" s="62">
        <v>2</v>
      </c>
      <c r="F3743" s="62">
        <v>2003</v>
      </c>
      <c r="G3743" s="62">
        <v>2003</v>
      </c>
      <c r="H3743" s="167">
        <v>0</v>
      </c>
      <c r="I3743" s="167">
        <v>0</v>
      </c>
      <c r="J3743" s="167">
        <v>0</v>
      </c>
      <c r="K3743" s="167">
        <v>0</v>
      </c>
      <c r="L3743" s="167">
        <v>0</v>
      </c>
      <c r="M3743" s="167">
        <v>0</v>
      </c>
      <c r="N3743" s="167">
        <v>0</v>
      </c>
      <c r="O3743" s="167">
        <v>0</v>
      </c>
      <c r="P3743" s="167">
        <v>0</v>
      </c>
      <c r="Q3743" s="167">
        <v>0</v>
      </c>
      <c r="R3743" s="167">
        <v>0</v>
      </c>
      <c r="S3743" s="167">
        <v>0</v>
      </c>
      <c r="T3743" s="167">
        <v>0</v>
      </c>
      <c r="U3743" s="167">
        <v>0</v>
      </c>
      <c r="V3743" s="167">
        <v>0</v>
      </c>
      <c r="W3743" s="167">
        <v>0</v>
      </c>
      <c r="X3743" s="167">
        <v>0</v>
      </c>
      <c r="Y3743" s="167">
        <v>0</v>
      </c>
      <c r="Z3743" s="167">
        <v>0</v>
      </c>
      <c r="AA3743" s="167">
        <v>0</v>
      </c>
      <c r="AB3743" s="167">
        <v>0</v>
      </c>
      <c r="AC3743" s="167">
        <v>0</v>
      </c>
      <c r="AD3743" s="167">
        <v>0</v>
      </c>
      <c r="AE3743" s="167">
        <v>0</v>
      </c>
      <c r="AF3743" s="167">
        <v>0</v>
      </c>
      <c r="AG3743" s="167">
        <v>0</v>
      </c>
      <c r="AH3743" s="43">
        <v>0</v>
      </c>
    </row>
    <row r="3744" spans="1:34">
      <c r="A3744" s="52">
        <v>0</v>
      </c>
      <c r="D3744" s="62">
        <v>2003</v>
      </c>
      <c r="E3744" s="62">
        <v>3</v>
      </c>
      <c r="F3744" s="62">
        <v>2003</v>
      </c>
      <c r="G3744" s="62">
        <v>2003</v>
      </c>
      <c r="H3744" s="167">
        <v>0</v>
      </c>
      <c r="I3744" s="167">
        <v>0</v>
      </c>
      <c r="J3744" s="167">
        <v>0</v>
      </c>
      <c r="K3744" s="167">
        <v>0</v>
      </c>
      <c r="L3744" s="167">
        <v>0</v>
      </c>
      <c r="M3744" s="167">
        <v>0</v>
      </c>
      <c r="N3744" s="167">
        <v>0</v>
      </c>
      <c r="O3744" s="167">
        <v>0</v>
      </c>
      <c r="P3744" s="167">
        <v>0</v>
      </c>
      <c r="Q3744" s="167">
        <v>0</v>
      </c>
      <c r="R3744" s="167">
        <v>0</v>
      </c>
      <c r="S3744" s="167">
        <v>0</v>
      </c>
      <c r="T3744" s="167">
        <v>0</v>
      </c>
      <c r="U3744" s="167">
        <v>0</v>
      </c>
      <c r="V3744" s="167">
        <v>12000</v>
      </c>
      <c r="W3744" s="167">
        <v>0</v>
      </c>
      <c r="X3744" s="167">
        <v>0</v>
      </c>
      <c r="Y3744" s="167">
        <v>0</v>
      </c>
      <c r="Z3744" s="167">
        <v>0</v>
      </c>
      <c r="AA3744" s="167">
        <v>0</v>
      </c>
      <c r="AB3744" s="167">
        <v>0</v>
      </c>
      <c r="AC3744" s="167">
        <v>0</v>
      </c>
      <c r="AD3744" s="167">
        <v>0</v>
      </c>
      <c r="AE3744" s="167">
        <v>0</v>
      </c>
      <c r="AF3744" s="167">
        <v>0</v>
      </c>
      <c r="AG3744" s="167">
        <v>0</v>
      </c>
      <c r="AH3744" s="43">
        <v>12000</v>
      </c>
    </row>
    <row r="3745" spans="1:34">
      <c r="A3745" s="52">
        <v>0</v>
      </c>
      <c r="D3745" s="62">
        <v>2003</v>
      </c>
      <c r="E3745" s="62">
        <v>4</v>
      </c>
      <c r="F3745" s="62">
        <v>2003</v>
      </c>
      <c r="G3745" s="62">
        <v>2003</v>
      </c>
      <c r="H3745" s="167">
        <v>0</v>
      </c>
      <c r="I3745" s="167">
        <v>0</v>
      </c>
      <c r="J3745" s="167">
        <v>0</v>
      </c>
      <c r="K3745" s="167">
        <v>0</v>
      </c>
      <c r="L3745" s="167">
        <v>0</v>
      </c>
      <c r="M3745" s="167">
        <v>0</v>
      </c>
      <c r="N3745" s="167">
        <v>0</v>
      </c>
      <c r="O3745" s="167">
        <v>0</v>
      </c>
      <c r="P3745" s="167">
        <v>0</v>
      </c>
      <c r="Q3745" s="167">
        <v>0</v>
      </c>
      <c r="R3745" s="167">
        <v>0</v>
      </c>
      <c r="S3745" s="167">
        <v>0</v>
      </c>
      <c r="T3745" s="167">
        <v>0</v>
      </c>
      <c r="U3745" s="167">
        <v>0</v>
      </c>
      <c r="V3745" s="167">
        <v>0</v>
      </c>
      <c r="W3745" s="167">
        <v>0</v>
      </c>
      <c r="X3745" s="167">
        <v>0</v>
      </c>
      <c r="Y3745" s="167">
        <v>0</v>
      </c>
      <c r="Z3745" s="167">
        <v>0</v>
      </c>
      <c r="AA3745" s="167">
        <v>0</v>
      </c>
      <c r="AB3745" s="167">
        <v>0</v>
      </c>
      <c r="AC3745" s="167">
        <v>0</v>
      </c>
      <c r="AD3745" s="167">
        <v>0</v>
      </c>
      <c r="AE3745" s="167">
        <v>0</v>
      </c>
      <c r="AF3745" s="167">
        <v>0</v>
      </c>
      <c r="AG3745" s="167">
        <v>0</v>
      </c>
      <c r="AH3745" s="43">
        <v>0</v>
      </c>
    </row>
    <row r="3746" spans="1:34">
      <c r="A3746" s="52">
        <v>0</v>
      </c>
      <c r="D3746" s="62">
        <v>2003</v>
      </c>
      <c r="E3746" s="62">
        <v>5</v>
      </c>
      <c r="F3746" s="62">
        <v>2003</v>
      </c>
      <c r="G3746" s="62">
        <v>2004</v>
      </c>
      <c r="H3746" s="167">
        <v>0</v>
      </c>
      <c r="I3746" s="167">
        <v>0</v>
      </c>
      <c r="J3746" s="167">
        <v>0</v>
      </c>
      <c r="K3746" s="167">
        <v>0</v>
      </c>
      <c r="L3746" s="167">
        <v>0</v>
      </c>
      <c r="M3746" s="167">
        <v>0</v>
      </c>
      <c r="N3746" s="167">
        <v>0</v>
      </c>
      <c r="O3746" s="167">
        <v>0</v>
      </c>
      <c r="P3746" s="167">
        <v>0</v>
      </c>
      <c r="Q3746" s="167">
        <v>0</v>
      </c>
      <c r="R3746" s="167">
        <v>0</v>
      </c>
      <c r="S3746" s="167">
        <v>0</v>
      </c>
      <c r="T3746" s="167">
        <v>0</v>
      </c>
      <c r="U3746" s="167">
        <v>0</v>
      </c>
      <c r="V3746" s="167">
        <v>0</v>
      </c>
      <c r="W3746" s="167">
        <v>0</v>
      </c>
      <c r="X3746" s="167">
        <v>0</v>
      </c>
      <c r="Y3746" s="167">
        <v>0</v>
      </c>
      <c r="Z3746" s="167">
        <v>0</v>
      </c>
      <c r="AA3746" s="167">
        <v>0</v>
      </c>
      <c r="AB3746" s="167">
        <v>0</v>
      </c>
      <c r="AC3746" s="167">
        <v>0</v>
      </c>
      <c r="AD3746" s="167">
        <v>0</v>
      </c>
      <c r="AE3746" s="167">
        <v>0</v>
      </c>
      <c r="AF3746" s="167">
        <v>0</v>
      </c>
      <c r="AG3746" s="167">
        <v>0</v>
      </c>
      <c r="AH3746" s="43">
        <v>0</v>
      </c>
    </row>
    <row r="3747" spans="1:34">
      <c r="A3747" s="52">
        <v>0</v>
      </c>
      <c r="D3747" s="62">
        <v>2003</v>
      </c>
      <c r="E3747" s="62">
        <v>6</v>
      </c>
      <c r="F3747" s="62">
        <v>2003</v>
      </c>
      <c r="G3747" s="62">
        <v>2004</v>
      </c>
      <c r="H3747" s="167">
        <v>0</v>
      </c>
      <c r="I3747" s="167">
        <v>0</v>
      </c>
      <c r="J3747" s="167">
        <v>0</v>
      </c>
      <c r="K3747" s="167">
        <v>0</v>
      </c>
      <c r="L3747" s="167">
        <v>0</v>
      </c>
      <c r="M3747" s="167">
        <v>0</v>
      </c>
      <c r="N3747" s="167">
        <v>0</v>
      </c>
      <c r="O3747" s="167">
        <v>0</v>
      </c>
      <c r="P3747" s="167">
        <v>0</v>
      </c>
      <c r="Q3747" s="167">
        <v>0</v>
      </c>
      <c r="R3747" s="167">
        <v>0</v>
      </c>
      <c r="S3747" s="167">
        <v>0</v>
      </c>
      <c r="T3747" s="167">
        <v>0</v>
      </c>
      <c r="U3747" s="167">
        <v>0</v>
      </c>
      <c r="V3747" s="167">
        <v>0</v>
      </c>
      <c r="W3747" s="167">
        <v>0</v>
      </c>
      <c r="X3747" s="167">
        <v>0</v>
      </c>
      <c r="Y3747" s="167">
        <v>0</v>
      </c>
      <c r="Z3747" s="167">
        <v>0</v>
      </c>
      <c r="AA3747" s="167">
        <v>0</v>
      </c>
      <c r="AB3747" s="167">
        <v>0</v>
      </c>
      <c r="AC3747" s="167">
        <v>0</v>
      </c>
      <c r="AD3747" s="167">
        <v>0</v>
      </c>
      <c r="AE3747" s="167">
        <v>0</v>
      </c>
      <c r="AF3747" s="167">
        <v>0</v>
      </c>
      <c r="AG3747" s="167">
        <v>0</v>
      </c>
      <c r="AH3747" s="43">
        <v>0</v>
      </c>
    </row>
    <row r="3748" spans="1:34">
      <c r="A3748" s="52">
        <v>0</v>
      </c>
      <c r="D3748" s="62">
        <v>2003</v>
      </c>
      <c r="E3748" s="62">
        <v>7</v>
      </c>
      <c r="F3748" s="62">
        <v>2004</v>
      </c>
      <c r="G3748" s="62">
        <v>2004</v>
      </c>
      <c r="H3748" s="167">
        <v>0</v>
      </c>
      <c r="I3748" s="167">
        <v>0</v>
      </c>
      <c r="J3748" s="167">
        <v>0</v>
      </c>
      <c r="K3748" s="167">
        <v>0</v>
      </c>
      <c r="L3748" s="167">
        <v>0</v>
      </c>
      <c r="M3748" s="167">
        <v>0</v>
      </c>
      <c r="N3748" s="167">
        <v>0</v>
      </c>
      <c r="O3748" s="167">
        <v>0</v>
      </c>
      <c r="P3748" s="167">
        <v>0</v>
      </c>
      <c r="Q3748" s="167">
        <v>0</v>
      </c>
      <c r="R3748" s="167">
        <v>0</v>
      </c>
      <c r="S3748" s="167">
        <v>0</v>
      </c>
      <c r="T3748" s="167">
        <v>0</v>
      </c>
      <c r="U3748" s="167">
        <v>0</v>
      </c>
      <c r="V3748" s="167">
        <v>0</v>
      </c>
      <c r="W3748" s="167">
        <v>0</v>
      </c>
      <c r="X3748" s="167">
        <v>0</v>
      </c>
      <c r="Y3748" s="167">
        <v>0</v>
      </c>
      <c r="Z3748" s="167">
        <v>0</v>
      </c>
      <c r="AA3748" s="167">
        <v>0</v>
      </c>
      <c r="AB3748" s="167">
        <v>0</v>
      </c>
      <c r="AC3748" s="167">
        <v>0</v>
      </c>
      <c r="AD3748" s="167">
        <v>0</v>
      </c>
      <c r="AE3748" s="167">
        <v>0</v>
      </c>
      <c r="AF3748" s="167">
        <v>0</v>
      </c>
      <c r="AG3748" s="167">
        <v>0</v>
      </c>
      <c r="AH3748" s="43">
        <v>0</v>
      </c>
    </row>
    <row r="3749" spans="1:34">
      <c r="A3749" s="52">
        <v>0</v>
      </c>
      <c r="D3749" s="62">
        <v>2003</v>
      </c>
      <c r="E3749" s="62">
        <v>8</v>
      </c>
      <c r="F3749" s="62">
        <v>2004</v>
      </c>
      <c r="G3749" s="62">
        <v>2004</v>
      </c>
      <c r="H3749" s="167">
        <v>0</v>
      </c>
      <c r="I3749" s="167">
        <v>0</v>
      </c>
      <c r="J3749" s="167">
        <v>0</v>
      </c>
      <c r="K3749" s="167">
        <v>0</v>
      </c>
      <c r="L3749" s="167">
        <v>0</v>
      </c>
      <c r="M3749" s="167">
        <v>0</v>
      </c>
      <c r="N3749" s="167">
        <v>0</v>
      </c>
      <c r="O3749" s="167">
        <v>0</v>
      </c>
      <c r="P3749" s="167">
        <v>0</v>
      </c>
      <c r="Q3749" s="167">
        <v>0</v>
      </c>
      <c r="R3749" s="167">
        <v>0</v>
      </c>
      <c r="S3749" s="167">
        <v>0</v>
      </c>
      <c r="T3749" s="167">
        <v>0</v>
      </c>
      <c r="U3749" s="167">
        <v>0</v>
      </c>
      <c r="V3749" s="167">
        <v>0</v>
      </c>
      <c r="W3749" s="167">
        <v>0</v>
      </c>
      <c r="X3749" s="167">
        <v>0</v>
      </c>
      <c r="Y3749" s="167">
        <v>0</v>
      </c>
      <c r="Z3749" s="167">
        <v>0</v>
      </c>
      <c r="AA3749" s="167">
        <v>0</v>
      </c>
      <c r="AB3749" s="167">
        <v>0</v>
      </c>
      <c r="AC3749" s="167">
        <v>0</v>
      </c>
      <c r="AD3749" s="167">
        <v>0</v>
      </c>
      <c r="AE3749" s="167">
        <v>0</v>
      </c>
      <c r="AF3749" s="167">
        <v>0</v>
      </c>
      <c r="AG3749" s="167">
        <v>0</v>
      </c>
      <c r="AH3749" s="43">
        <v>0</v>
      </c>
    </row>
    <row r="3750" spans="1:34">
      <c r="A3750" s="52">
        <v>0</v>
      </c>
      <c r="D3750" s="62">
        <v>2003</v>
      </c>
      <c r="E3750" s="62">
        <v>9</v>
      </c>
      <c r="F3750" s="62">
        <v>2004</v>
      </c>
      <c r="G3750" s="62">
        <v>2004</v>
      </c>
      <c r="H3750" s="167">
        <v>0</v>
      </c>
      <c r="I3750" s="167">
        <v>0</v>
      </c>
      <c r="J3750" s="167">
        <v>0</v>
      </c>
      <c r="K3750" s="167">
        <v>0</v>
      </c>
      <c r="L3750" s="167">
        <v>0</v>
      </c>
      <c r="M3750" s="167">
        <v>0</v>
      </c>
      <c r="N3750" s="167">
        <v>0</v>
      </c>
      <c r="O3750" s="167">
        <v>0</v>
      </c>
      <c r="P3750" s="167">
        <v>0</v>
      </c>
      <c r="Q3750" s="167">
        <v>0</v>
      </c>
      <c r="R3750" s="167">
        <v>0</v>
      </c>
      <c r="S3750" s="167">
        <v>0</v>
      </c>
      <c r="T3750" s="167">
        <v>0</v>
      </c>
      <c r="U3750" s="167">
        <v>0</v>
      </c>
      <c r="V3750" s="167">
        <v>0</v>
      </c>
      <c r="W3750" s="167">
        <v>0</v>
      </c>
      <c r="X3750" s="167">
        <v>0</v>
      </c>
      <c r="Y3750" s="167">
        <v>0</v>
      </c>
      <c r="Z3750" s="167">
        <v>0</v>
      </c>
      <c r="AA3750" s="167">
        <v>0</v>
      </c>
      <c r="AB3750" s="167">
        <v>0</v>
      </c>
      <c r="AC3750" s="167">
        <v>0</v>
      </c>
      <c r="AD3750" s="167">
        <v>0</v>
      </c>
      <c r="AE3750" s="167">
        <v>0</v>
      </c>
      <c r="AF3750" s="167">
        <v>0</v>
      </c>
      <c r="AG3750" s="167">
        <v>0</v>
      </c>
      <c r="AH3750" s="43">
        <v>0</v>
      </c>
    </row>
    <row r="3751" spans="1:34">
      <c r="A3751" s="52">
        <v>0</v>
      </c>
      <c r="D3751" s="62">
        <v>2003</v>
      </c>
      <c r="E3751" s="62">
        <v>10</v>
      </c>
      <c r="F3751" s="62">
        <v>2004</v>
      </c>
      <c r="G3751" s="62">
        <v>2004</v>
      </c>
      <c r="H3751" s="167">
        <v>0</v>
      </c>
      <c r="I3751" s="167">
        <v>0</v>
      </c>
      <c r="J3751" s="167">
        <v>0</v>
      </c>
      <c r="K3751" s="167">
        <v>0</v>
      </c>
      <c r="L3751" s="167">
        <v>0</v>
      </c>
      <c r="M3751" s="167">
        <v>0</v>
      </c>
      <c r="N3751" s="167">
        <v>0</v>
      </c>
      <c r="O3751" s="167">
        <v>0</v>
      </c>
      <c r="P3751" s="167">
        <v>0</v>
      </c>
      <c r="Q3751" s="167">
        <v>0</v>
      </c>
      <c r="R3751" s="167">
        <v>0</v>
      </c>
      <c r="S3751" s="167">
        <v>0</v>
      </c>
      <c r="T3751" s="167">
        <v>0</v>
      </c>
      <c r="U3751" s="167">
        <v>0</v>
      </c>
      <c r="V3751" s="167">
        <v>0</v>
      </c>
      <c r="W3751" s="167">
        <v>0</v>
      </c>
      <c r="X3751" s="167">
        <v>0</v>
      </c>
      <c r="Y3751" s="167">
        <v>0</v>
      </c>
      <c r="Z3751" s="167">
        <v>0</v>
      </c>
      <c r="AA3751" s="167">
        <v>0</v>
      </c>
      <c r="AB3751" s="167">
        <v>0</v>
      </c>
      <c r="AC3751" s="167">
        <v>0</v>
      </c>
      <c r="AD3751" s="167">
        <v>0</v>
      </c>
      <c r="AE3751" s="167">
        <v>0</v>
      </c>
      <c r="AF3751" s="167">
        <v>0</v>
      </c>
      <c r="AG3751" s="167">
        <v>0</v>
      </c>
      <c r="AH3751" s="43">
        <v>0</v>
      </c>
    </row>
    <row r="3752" spans="1:34">
      <c r="A3752" s="52">
        <v>0</v>
      </c>
      <c r="D3752" s="62">
        <v>2003</v>
      </c>
      <c r="E3752" s="62">
        <v>11</v>
      </c>
      <c r="F3752" s="62">
        <v>2004</v>
      </c>
      <c r="G3752" s="62">
        <v>2004</v>
      </c>
      <c r="H3752" s="167">
        <v>0</v>
      </c>
      <c r="I3752" s="167">
        <v>0</v>
      </c>
      <c r="J3752" s="167">
        <v>0</v>
      </c>
      <c r="K3752" s="167">
        <v>0</v>
      </c>
      <c r="L3752" s="167">
        <v>0</v>
      </c>
      <c r="M3752" s="167">
        <v>0</v>
      </c>
      <c r="N3752" s="167">
        <v>0</v>
      </c>
      <c r="O3752" s="167">
        <v>0</v>
      </c>
      <c r="P3752" s="167">
        <v>0</v>
      </c>
      <c r="Q3752" s="167">
        <v>0</v>
      </c>
      <c r="R3752" s="167">
        <v>0</v>
      </c>
      <c r="S3752" s="167">
        <v>0</v>
      </c>
      <c r="T3752" s="167">
        <v>0</v>
      </c>
      <c r="U3752" s="167">
        <v>0</v>
      </c>
      <c r="V3752" s="167">
        <v>0</v>
      </c>
      <c r="W3752" s="167">
        <v>0</v>
      </c>
      <c r="X3752" s="167">
        <v>0</v>
      </c>
      <c r="Y3752" s="167">
        <v>0</v>
      </c>
      <c r="Z3752" s="167">
        <v>0</v>
      </c>
      <c r="AA3752" s="167">
        <v>0</v>
      </c>
      <c r="AB3752" s="167">
        <v>0</v>
      </c>
      <c r="AC3752" s="167">
        <v>0</v>
      </c>
      <c r="AD3752" s="167">
        <v>0</v>
      </c>
      <c r="AE3752" s="167">
        <v>0</v>
      </c>
      <c r="AF3752" s="167">
        <v>0</v>
      </c>
      <c r="AG3752" s="167">
        <v>0</v>
      </c>
      <c r="AH3752" s="43">
        <v>0</v>
      </c>
    </row>
    <row r="3753" spans="1:34">
      <c r="A3753" s="52">
        <v>0</v>
      </c>
      <c r="D3753" s="62">
        <v>2003</v>
      </c>
      <c r="E3753" s="62">
        <v>12</v>
      </c>
      <c r="F3753" s="62">
        <v>2004</v>
      </c>
      <c r="G3753" s="62">
        <v>2004</v>
      </c>
      <c r="H3753" s="167">
        <v>0</v>
      </c>
      <c r="I3753" s="167">
        <v>0</v>
      </c>
      <c r="J3753" s="167">
        <v>0</v>
      </c>
      <c r="K3753" s="167">
        <v>0</v>
      </c>
      <c r="L3753" s="167">
        <v>0</v>
      </c>
      <c r="M3753" s="167">
        <v>0</v>
      </c>
      <c r="N3753" s="167">
        <v>0</v>
      </c>
      <c r="O3753" s="167">
        <v>0</v>
      </c>
      <c r="P3753" s="167">
        <v>0</v>
      </c>
      <c r="Q3753" s="167">
        <v>0</v>
      </c>
      <c r="R3753" s="167">
        <v>0</v>
      </c>
      <c r="S3753" s="167">
        <v>0</v>
      </c>
      <c r="T3753" s="167">
        <v>0</v>
      </c>
      <c r="U3753" s="167">
        <v>0</v>
      </c>
      <c r="V3753" s="167">
        <v>49646.6</v>
      </c>
      <c r="W3753" s="167">
        <v>0</v>
      </c>
      <c r="X3753" s="167">
        <v>0</v>
      </c>
      <c r="Y3753" s="167">
        <v>0</v>
      </c>
      <c r="Z3753" s="167">
        <v>0</v>
      </c>
      <c r="AA3753" s="167">
        <v>0</v>
      </c>
      <c r="AB3753" s="167">
        <v>0</v>
      </c>
      <c r="AC3753" s="167">
        <v>0</v>
      </c>
      <c r="AD3753" s="167">
        <v>0</v>
      </c>
      <c r="AE3753" s="167">
        <v>0</v>
      </c>
      <c r="AF3753" s="167">
        <v>0</v>
      </c>
      <c r="AG3753" s="167">
        <v>0</v>
      </c>
      <c r="AH3753" s="43">
        <v>49646.6</v>
      </c>
    </row>
    <row r="3754" spans="1:34">
      <c r="A3754" s="52">
        <v>0</v>
      </c>
      <c r="D3754" s="62">
        <v>2004</v>
      </c>
      <c r="E3754" s="62">
        <v>1</v>
      </c>
      <c r="F3754" s="62">
        <v>2004</v>
      </c>
      <c r="G3754" s="62">
        <v>2004</v>
      </c>
      <c r="H3754" s="167">
        <v>0</v>
      </c>
      <c r="I3754" s="167">
        <v>0</v>
      </c>
      <c r="J3754" s="167">
        <v>0</v>
      </c>
      <c r="K3754" s="167">
        <v>0</v>
      </c>
      <c r="L3754" s="167">
        <v>0</v>
      </c>
      <c r="M3754" s="167">
        <v>0</v>
      </c>
      <c r="N3754" s="167">
        <v>0</v>
      </c>
      <c r="O3754" s="167">
        <v>0</v>
      </c>
      <c r="P3754" s="167">
        <v>0</v>
      </c>
      <c r="Q3754" s="167">
        <v>0</v>
      </c>
      <c r="R3754" s="167">
        <v>0</v>
      </c>
      <c r="S3754" s="167">
        <v>0</v>
      </c>
      <c r="T3754" s="167">
        <v>0</v>
      </c>
      <c r="U3754" s="167">
        <v>0</v>
      </c>
      <c r="V3754" s="167">
        <v>0</v>
      </c>
      <c r="W3754" s="167">
        <v>0</v>
      </c>
      <c r="X3754" s="167">
        <v>0</v>
      </c>
      <c r="Y3754" s="167">
        <v>0</v>
      </c>
      <c r="Z3754" s="167">
        <v>0</v>
      </c>
      <c r="AA3754" s="167">
        <v>0</v>
      </c>
      <c r="AB3754" s="167">
        <v>0</v>
      </c>
      <c r="AC3754" s="167">
        <v>0</v>
      </c>
      <c r="AD3754" s="167">
        <v>0</v>
      </c>
      <c r="AE3754" s="167">
        <v>0</v>
      </c>
      <c r="AF3754" s="167">
        <v>0</v>
      </c>
      <c r="AG3754" s="167">
        <v>0</v>
      </c>
      <c r="AH3754" s="43">
        <v>0</v>
      </c>
    </row>
    <row r="3755" spans="1:34">
      <c r="A3755" s="52">
        <v>0</v>
      </c>
      <c r="D3755" s="62">
        <v>2004</v>
      </c>
      <c r="E3755" s="62">
        <v>2</v>
      </c>
      <c r="F3755" s="62">
        <v>2004</v>
      </c>
      <c r="G3755" s="62">
        <v>2004</v>
      </c>
      <c r="H3755" s="167">
        <v>0</v>
      </c>
      <c r="I3755" s="167">
        <v>0</v>
      </c>
      <c r="J3755" s="167">
        <v>0</v>
      </c>
      <c r="K3755" s="167">
        <v>0</v>
      </c>
      <c r="L3755" s="167">
        <v>0</v>
      </c>
      <c r="M3755" s="167">
        <v>0</v>
      </c>
      <c r="N3755" s="167">
        <v>0</v>
      </c>
      <c r="O3755" s="167">
        <v>0</v>
      </c>
      <c r="P3755" s="167">
        <v>0</v>
      </c>
      <c r="Q3755" s="167">
        <v>0</v>
      </c>
      <c r="R3755" s="167">
        <v>0</v>
      </c>
      <c r="S3755" s="167">
        <v>0</v>
      </c>
      <c r="T3755" s="167">
        <v>0</v>
      </c>
      <c r="U3755" s="167">
        <v>0</v>
      </c>
      <c r="V3755" s="167">
        <v>0</v>
      </c>
      <c r="W3755" s="167">
        <v>0</v>
      </c>
      <c r="X3755" s="167">
        <v>0</v>
      </c>
      <c r="Y3755" s="167">
        <v>0</v>
      </c>
      <c r="Z3755" s="167">
        <v>0</v>
      </c>
      <c r="AA3755" s="167">
        <v>0</v>
      </c>
      <c r="AB3755" s="167">
        <v>0</v>
      </c>
      <c r="AC3755" s="167">
        <v>0</v>
      </c>
      <c r="AD3755" s="167">
        <v>0</v>
      </c>
      <c r="AE3755" s="167">
        <v>0</v>
      </c>
      <c r="AF3755" s="167">
        <v>0</v>
      </c>
      <c r="AG3755" s="167">
        <v>0</v>
      </c>
      <c r="AH3755" s="43">
        <v>0</v>
      </c>
    </row>
    <row r="3756" spans="1:34">
      <c r="A3756" s="52">
        <v>0</v>
      </c>
      <c r="D3756" s="62">
        <v>2004</v>
      </c>
      <c r="E3756" s="62">
        <v>3</v>
      </c>
      <c r="F3756" s="62">
        <v>2004</v>
      </c>
      <c r="G3756" s="62">
        <v>2004</v>
      </c>
      <c r="H3756" s="167">
        <v>0</v>
      </c>
      <c r="I3756" s="167">
        <v>0</v>
      </c>
      <c r="J3756" s="167">
        <v>0</v>
      </c>
      <c r="K3756" s="167">
        <v>0</v>
      </c>
      <c r="L3756" s="167">
        <v>0</v>
      </c>
      <c r="M3756" s="167">
        <v>0</v>
      </c>
      <c r="N3756" s="167">
        <v>0</v>
      </c>
      <c r="O3756" s="167">
        <v>0</v>
      </c>
      <c r="P3756" s="167">
        <v>0</v>
      </c>
      <c r="Q3756" s="167">
        <v>0</v>
      </c>
      <c r="R3756" s="167">
        <v>0</v>
      </c>
      <c r="S3756" s="167">
        <v>0</v>
      </c>
      <c r="T3756" s="167">
        <v>0</v>
      </c>
      <c r="U3756" s="167">
        <v>0</v>
      </c>
      <c r="V3756" s="167">
        <v>0</v>
      </c>
      <c r="W3756" s="167">
        <v>0</v>
      </c>
      <c r="X3756" s="167">
        <v>0</v>
      </c>
      <c r="Y3756" s="167">
        <v>0</v>
      </c>
      <c r="Z3756" s="167">
        <v>0</v>
      </c>
      <c r="AA3756" s="167">
        <v>0</v>
      </c>
      <c r="AB3756" s="167">
        <v>0</v>
      </c>
      <c r="AC3756" s="167">
        <v>0</v>
      </c>
      <c r="AD3756" s="167">
        <v>0</v>
      </c>
      <c r="AE3756" s="167">
        <v>0</v>
      </c>
      <c r="AF3756" s="167">
        <v>0</v>
      </c>
      <c r="AG3756" s="167">
        <v>0</v>
      </c>
      <c r="AH3756" s="43">
        <v>0</v>
      </c>
    </row>
    <row r="3757" spans="1:34">
      <c r="A3757" s="52">
        <v>0</v>
      </c>
      <c r="D3757" s="62">
        <v>2004</v>
      </c>
      <c r="E3757" s="62">
        <v>4</v>
      </c>
      <c r="F3757" s="62">
        <v>2004</v>
      </c>
      <c r="G3757" s="62">
        <v>2004</v>
      </c>
      <c r="H3757" s="167">
        <v>0</v>
      </c>
      <c r="I3757" s="167">
        <v>0</v>
      </c>
      <c r="J3757" s="167">
        <v>0</v>
      </c>
      <c r="K3757" s="167">
        <v>0</v>
      </c>
      <c r="L3757" s="167">
        <v>0</v>
      </c>
      <c r="M3757" s="167">
        <v>0</v>
      </c>
      <c r="N3757" s="167">
        <v>0</v>
      </c>
      <c r="O3757" s="167">
        <v>0</v>
      </c>
      <c r="P3757" s="167">
        <v>0</v>
      </c>
      <c r="Q3757" s="167">
        <v>0</v>
      </c>
      <c r="R3757" s="167">
        <v>0</v>
      </c>
      <c r="S3757" s="167">
        <v>0</v>
      </c>
      <c r="T3757" s="167">
        <v>0</v>
      </c>
      <c r="U3757" s="167">
        <v>0</v>
      </c>
      <c r="V3757" s="167">
        <v>0</v>
      </c>
      <c r="W3757" s="167">
        <v>0</v>
      </c>
      <c r="X3757" s="167">
        <v>0</v>
      </c>
      <c r="Y3757" s="167">
        <v>0</v>
      </c>
      <c r="Z3757" s="167">
        <v>0</v>
      </c>
      <c r="AA3757" s="167">
        <v>0</v>
      </c>
      <c r="AB3757" s="167">
        <v>0</v>
      </c>
      <c r="AC3757" s="167">
        <v>0</v>
      </c>
      <c r="AD3757" s="167">
        <v>0</v>
      </c>
      <c r="AE3757" s="167">
        <v>0</v>
      </c>
      <c r="AF3757" s="167">
        <v>0</v>
      </c>
      <c r="AG3757" s="167">
        <v>0</v>
      </c>
      <c r="AH3757" s="43">
        <v>0</v>
      </c>
    </row>
    <row r="3758" spans="1:34">
      <c r="A3758" s="52">
        <v>0</v>
      </c>
      <c r="D3758" s="62">
        <v>2004</v>
      </c>
      <c r="E3758" s="62">
        <v>5</v>
      </c>
      <c r="F3758" s="62">
        <v>2004</v>
      </c>
      <c r="G3758" s="62">
        <v>2005</v>
      </c>
      <c r="H3758" s="167">
        <v>0</v>
      </c>
      <c r="I3758" s="167">
        <v>0</v>
      </c>
      <c r="J3758" s="167">
        <v>0</v>
      </c>
      <c r="K3758" s="167">
        <v>0</v>
      </c>
      <c r="L3758" s="167">
        <v>0</v>
      </c>
      <c r="M3758" s="167">
        <v>0</v>
      </c>
      <c r="N3758" s="167">
        <v>0</v>
      </c>
      <c r="O3758" s="167">
        <v>0</v>
      </c>
      <c r="P3758" s="167">
        <v>0</v>
      </c>
      <c r="Q3758" s="167">
        <v>0</v>
      </c>
      <c r="R3758" s="167">
        <v>0</v>
      </c>
      <c r="S3758" s="167">
        <v>0</v>
      </c>
      <c r="T3758" s="167">
        <v>0</v>
      </c>
      <c r="U3758" s="167">
        <v>0</v>
      </c>
      <c r="V3758" s="167">
        <v>0</v>
      </c>
      <c r="W3758" s="167">
        <v>0</v>
      </c>
      <c r="X3758" s="167">
        <v>0</v>
      </c>
      <c r="Y3758" s="167">
        <v>0</v>
      </c>
      <c r="Z3758" s="167">
        <v>0</v>
      </c>
      <c r="AA3758" s="167">
        <v>0</v>
      </c>
      <c r="AB3758" s="167">
        <v>0</v>
      </c>
      <c r="AC3758" s="167">
        <v>0</v>
      </c>
      <c r="AD3758" s="167">
        <v>0</v>
      </c>
      <c r="AE3758" s="167">
        <v>0</v>
      </c>
      <c r="AF3758" s="167">
        <v>0</v>
      </c>
      <c r="AG3758" s="167">
        <v>0</v>
      </c>
      <c r="AH3758" s="43">
        <v>0</v>
      </c>
    </row>
    <row r="3759" spans="1:34">
      <c r="A3759" s="52">
        <v>0</v>
      </c>
      <c r="D3759" s="62">
        <v>2004</v>
      </c>
      <c r="E3759" s="62">
        <v>6</v>
      </c>
      <c r="F3759" s="62">
        <v>2004</v>
      </c>
      <c r="G3759" s="62">
        <v>2005</v>
      </c>
      <c r="H3759" s="167">
        <v>0</v>
      </c>
      <c r="I3759" s="167">
        <v>0</v>
      </c>
      <c r="J3759" s="167">
        <v>0</v>
      </c>
      <c r="K3759" s="167">
        <v>0</v>
      </c>
      <c r="L3759" s="167">
        <v>0</v>
      </c>
      <c r="M3759" s="167">
        <v>0</v>
      </c>
      <c r="N3759" s="167">
        <v>0</v>
      </c>
      <c r="O3759" s="167">
        <v>0</v>
      </c>
      <c r="P3759" s="167">
        <v>0</v>
      </c>
      <c r="Q3759" s="167">
        <v>0</v>
      </c>
      <c r="R3759" s="167">
        <v>0</v>
      </c>
      <c r="S3759" s="167">
        <v>0</v>
      </c>
      <c r="T3759" s="167">
        <v>0</v>
      </c>
      <c r="U3759" s="167">
        <v>0</v>
      </c>
      <c r="V3759" s="167">
        <v>0</v>
      </c>
      <c r="W3759" s="167">
        <v>0</v>
      </c>
      <c r="X3759" s="167">
        <v>0</v>
      </c>
      <c r="Y3759" s="167">
        <v>0</v>
      </c>
      <c r="Z3759" s="167">
        <v>0</v>
      </c>
      <c r="AA3759" s="167">
        <v>0</v>
      </c>
      <c r="AB3759" s="167">
        <v>0</v>
      </c>
      <c r="AC3759" s="167">
        <v>0</v>
      </c>
      <c r="AD3759" s="167">
        <v>0</v>
      </c>
      <c r="AE3759" s="167">
        <v>0</v>
      </c>
      <c r="AF3759" s="167">
        <v>0</v>
      </c>
      <c r="AG3759" s="167">
        <v>0</v>
      </c>
      <c r="AH3759" s="43">
        <v>0</v>
      </c>
    </row>
    <row r="3760" spans="1:34">
      <c r="A3760" s="52">
        <v>0</v>
      </c>
      <c r="D3760" s="62">
        <v>2004</v>
      </c>
      <c r="E3760" s="62">
        <v>7</v>
      </c>
      <c r="F3760" s="62">
        <v>2005</v>
      </c>
      <c r="G3760" s="62">
        <v>2005</v>
      </c>
      <c r="H3760" s="167">
        <v>0</v>
      </c>
      <c r="I3760" s="167">
        <v>0</v>
      </c>
      <c r="J3760" s="167">
        <v>0</v>
      </c>
      <c r="K3760" s="167">
        <v>0</v>
      </c>
      <c r="L3760" s="167">
        <v>0</v>
      </c>
      <c r="M3760" s="167">
        <v>0</v>
      </c>
      <c r="N3760" s="167">
        <v>0</v>
      </c>
      <c r="O3760" s="167">
        <v>0</v>
      </c>
      <c r="P3760" s="167">
        <v>0</v>
      </c>
      <c r="Q3760" s="167">
        <v>0</v>
      </c>
      <c r="R3760" s="167">
        <v>0</v>
      </c>
      <c r="S3760" s="167">
        <v>0</v>
      </c>
      <c r="T3760" s="167">
        <v>0</v>
      </c>
      <c r="U3760" s="167">
        <v>0</v>
      </c>
      <c r="V3760" s="167">
        <v>0</v>
      </c>
      <c r="W3760" s="167">
        <v>0</v>
      </c>
      <c r="X3760" s="167">
        <v>0</v>
      </c>
      <c r="Y3760" s="167">
        <v>0</v>
      </c>
      <c r="Z3760" s="167">
        <v>0</v>
      </c>
      <c r="AA3760" s="167">
        <v>0</v>
      </c>
      <c r="AB3760" s="167">
        <v>0</v>
      </c>
      <c r="AC3760" s="167">
        <v>0</v>
      </c>
      <c r="AD3760" s="167">
        <v>0</v>
      </c>
      <c r="AE3760" s="167">
        <v>0</v>
      </c>
      <c r="AF3760" s="167">
        <v>0</v>
      </c>
      <c r="AG3760" s="167">
        <v>0</v>
      </c>
      <c r="AH3760" s="43">
        <v>0</v>
      </c>
    </row>
    <row r="3761" spans="1:34">
      <c r="A3761" s="52">
        <v>0</v>
      </c>
      <c r="D3761" s="62">
        <v>2004</v>
      </c>
      <c r="E3761" s="62">
        <v>8</v>
      </c>
      <c r="F3761" s="62">
        <v>2005</v>
      </c>
      <c r="G3761" s="62">
        <v>2005</v>
      </c>
      <c r="H3761" s="167">
        <v>0</v>
      </c>
      <c r="I3761" s="167">
        <v>0</v>
      </c>
      <c r="J3761" s="167">
        <v>0</v>
      </c>
      <c r="K3761" s="167">
        <v>0</v>
      </c>
      <c r="L3761" s="167">
        <v>0</v>
      </c>
      <c r="M3761" s="167">
        <v>0</v>
      </c>
      <c r="N3761" s="167">
        <v>0</v>
      </c>
      <c r="O3761" s="167">
        <v>0</v>
      </c>
      <c r="P3761" s="167">
        <v>0</v>
      </c>
      <c r="Q3761" s="167">
        <v>0</v>
      </c>
      <c r="R3761" s="167">
        <v>0</v>
      </c>
      <c r="S3761" s="167">
        <v>0</v>
      </c>
      <c r="T3761" s="167">
        <v>0</v>
      </c>
      <c r="U3761" s="167">
        <v>0</v>
      </c>
      <c r="V3761" s="167">
        <v>0</v>
      </c>
      <c r="W3761" s="167">
        <v>0</v>
      </c>
      <c r="X3761" s="167">
        <v>0</v>
      </c>
      <c r="Y3761" s="167">
        <v>0</v>
      </c>
      <c r="Z3761" s="167">
        <v>0</v>
      </c>
      <c r="AA3761" s="167">
        <v>0</v>
      </c>
      <c r="AB3761" s="167">
        <v>0</v>
      </c>
      <c r="AC3761" s="167">
        <v>0</v>
      </c>
      <c r="AD3761" s="167">
        <v>0</v>
      </c>
      <c r="AE3761" s="167">
        <v>0</v>
      </c>
      <c r="AF3761" s="167">
        <v>0</v>
      </c>
      <c r="AG3761" s="167">
        <v>0</v>
      </c>
      <c r="AH3761" s="43">
        <v>0</v>
      </c>
    </row>
    <row r="3762" spans="1:34">
      <c r="A3762" s="52">
        <v>0</v>
      </c>
      <c r="D3762" s="62">
        <v>2004</v>
      </c>
      <c r="E3762" s="62">
        <v>9</v>
      </c>
      <c r="F3762" s="62">
        <v>2005</v>
      </c>
      <c r="G3762" s="62">
        <v>2005</v>
      </c>
      <c r="H3762" s="167">
        <v>0</v>
      </c>
      <c r="I3762" s="167">
        <v>0</v>
      </c>
      <c r="J3762" s="167">
        <v>0</v>
      </c>
      <c r="K3762" s="167">
        <v>0</v>
      </c>
      <c r="L3762" s="167">
        <v>0</v>
      </c>
      <c r="M3762" s="167">
        <v>0</v>
      </c>
      <c r="N3762" s="167">
        <v>0</v>
      </c>
      <c r="O3762" s="167">
        <v>0</v>
      </c>
      <c r="P3762" s="167">
        <v>0</v>
      </c>
      <c r="Q3762" s="167">
        <v>0</v>
      </c>
      <c r="R3762" s="167">
        <v>0</v>
      </c>
      <c r="S3762" s="167">
        <v>0</v>
      </c>
      <c r="T3762" s="167">
        <v>0</v>
      </c>
      <c r="U3762" s="167">
        <v>0</v>
      </c>
      <c r="V3762" s="167">
        <v>0</v>
      </c>
      <c r="W3762" s="167">
        <v>0</v>
      </c>
      <c r="X3762" s="167">
        <v>0</v>
      </c>
      <c r="Y3762" s="167">
        <v>0</v>
      </c>
      <c r="Z3762" s="167">
        <v>0</v>
      </c>
      <c r="AA3762" s="167">
        <v>0</v>
      </c>
      <c r="AB3762" s="167">
        <v>0</v>
      </c>
      <c r="AC3762" s="167">
        <v>0</v>
      </c>
      <c r="AD3762" s="167">
        <v>0</v>
      </c>
      <c r="AE3762" s="167">
        <v>0</v>
      </c>
      <c r="AF3762" s="167">
        <v>0</v>
      </c>
      <c r="AG3762" s="167">
        <v>0</v>
      </c>
      <c r="AH3762" s="43">
        <v>0</v>
      </c>
    </row>
    <row r="3763" spans="1:34">
      <c r="A3763" s="52">
        <v>0</v>
      </c>
      <c r="D3763" s="62">
        <v>2004</v>
      </c>
      <c r="E3763" s="62">
        <v>10</v>
      </c>
      <c r="F3763" s="62">
        <v>2005</v>
      </c>
      <c r="G3763" s="62">
        <v>2005</v>
      </c>
      <c r="H3763" s="167">
        <v>0</v>
      </c>
      <c r="I3763" s="167">
        <v>0</v>
      </c>
      <c r="J3763" s="167">
        <v>0</v>
      </c>
      <c r="K3763" s="167">
        <v>0</v>
      </c>
      <c r="L3763" s="167">
        <v>0</v>
      </c>
      <c r="M3763" s="167">
        <v>0</v>
      </c>
      <c r="N3763" s="167">
        <v>0</v>
      </c>
      <c r="O3763" s="167">
        <v>0</v>
      </c>
      <c r="P3763" s="167">
        <v>0</v>
      </c>
      <c r="Q3763" s="167">
        <v>0</v>
      </c>
      <c r="R3763" s="167">
        <v>0</v>
      </c>
      <c r="S3763" s="167">
        <v>0</v>
      </c>
      <c r="T3763" s="167">
        <v>0</v>
      </c>
      <c r="U3763" s="167">
        <v>0</v>
      </c>
      <c r="V3763" s="167">
        <v>0</v>
      </c>
      <c r="W3763" s="167">
        <v>0</v>
      </c>
      <c r="X3763" s="167">
        <v>0</v>
      </c>
      <c r="Y3763" s="167">
        <v>0</v>
      </c>
      <c r="Z3763" s="167">
        <v>0</v>
      </c>
      <c r="AA3763" s="167">
        <v>0</v>
      </c>
      <c r="AB3763" s="167">
        <v>0</v>
      </c>
      <c r="AC3763" s="167">
        <v>0</v>
      </c>
      <c r="AD3763" s="167">
        <v>0</v>
      </c>
      <c r="AE3763" s="167">
        <v>0</v>
      </c>
      <c r="AF3763" s="167">
        <v>0</v>
      </c>
      <c r="AG3763" s="167">
        <v>0</v>
      </c>
      <c r="AH3763" s="43">
        <v>0</v>
      </c>
    </row>
    <row r="3764" spans="1:34">
      <c r="A3764" s="52">
        <v>0</v>
      </c>
      <c r="D3764" s="62">
        <v>2004</v>
      </c>
      <c r="E3764" s="62">
        <v>11</v>
      </c>
      <c r="F3764" s="62">
        <v>2005</v>
      </c>
      <c r="G3764" s="62">
        <v>2005</v>
      </c>
      <c r="H3764" s="167">
        <v>0</v>
      </c>
      <c r="I3764" s="167">
        <v>0</v>
      </c>
      <c r="J3764" s="167">
        <v>0</v>
      </c>
      <c r="K3764" s="167">
        <v>0</v>
      </c>
      <c r="L3764" s="167">
        <v>0</v>
      </c>
      <c r="M3764" s="167">
        <v>0</v>
      </c>
      <c r="N3764" s="167">
        <v>0</v>
      </c>
      <c r="O3764" s="167">
        <v>0</v>
      </c>
      <c r="P3764" s="167">
        <v>0</v>
      </c>
      <c r="Q3764" s="167">
        <v>0</v>
      </c>
      <c r="R3764" s="167">
        <v>0</v>
      </c>
      <c r="S3764" s="167">
        <v>0</v>
      </c>
      <c r="T3764" s="167">
        <v>0</v>
      </c>
      <c r="U3764" s="167">
        <v>0</v>
      </c>
      <c r="V3764" s="167">
        <v>0</v>
      </c>
      <c r="W3764" s="167">
        <v>0</v>
      </c>
      <c r="X3764" s="167">
        <v>0</v>
      </c>
      <c r="Y3764" s="167">
        <v>0</v>
      </c>
      <c r="Z3764" s="167">
        <v>0</v>
      </c>
      <c r="AA3764" s="167">
        <v>0</v>
      </c>
      <c r="AB3764" s="167">
        <v>0</v>
      </c>
      <c r="AC3764" s="167">
        <v>0</v>
      </c>
      <c r="AD3764" s="167">
        <v>0</v>
      </c>
      <c r="AE3764" s="167">
        <v>0</v>
      </c>
      <c r="AF3764" s="167">
        <v>0</v>
      </c>
      <c r="AG3764" s="167">
        <v>0</v>
      </c>
      <c r="AH3764" s="43">
        <v>0</v>
      </c>
    </row>
    <row r="3765" spans="1:34">
      <c r="A3765" s="52">
        <v>0</v>
      </c>
      <c r="D3765" s="62">
        <v>2004</v>
      </c>
      <c r="E3765" s="62">
        <v>12</v>
      </c>
      <c r="F3765" s="62">
        <v>2005</v>
      </c>
      <c r="G3765" s="62">
        <v>2005</v>
      </c>
      <c r="H3765" s="167">
        <v>0</v>
      </c>
      <c r="I3765" s="167">
        <v>0</v>
      </c>
      <c r="J3765" s="167">
        <v>0</v>
      </c>
      <c r="K3765" s="167">
        <v>0</v>
      </c>
      <c r="L3765" s="167">
        <v>0</v>
      </c>
      <c r="M3765" s="167">
        <v>0</v>
      </c>
      <c r="N3765" s="167">
        <v>0</v>
      </c>
      <c r="O3765" s="167">
        <v>0</v>
      </c>
      <c r="P3765" s="167">
        <v>0</v>
      </c>
      <c r="Q3765" s="167">
        <v>0</v>
      </c>
      <c r="R3765" s="167">
        <v>0</v>
      </c>
      <c r="S3765" s="167">
        <v>0</v>
      </c>
      <c r="T3765" s="167">
        <v>0</v>
      </c>
      <c r="U3765" s="167">
        <v>0</v>
      </c>
      <c r="V3765" s="167">
        <v>0</v>
      </c>
      <c r="W3765" s="167">
        <v>0</v>
      </c>
      <c r="X3765" s="167">
        <v>0</v>
      </c>
      <c r="Y3765" s="167">
        <v>0</v>
      </c>
      <c r="Z3765" s="167">
        <v>0</v>
      </c>
      <c r="AA3765" s="167">
        <v>0</v>
      </c>
      <c r="AB3765" s="167">
        <v>0</v>
      </c>
      <c r="AC3765" s="167">
        <v>0</v>
      </c>
      <c r="AD3765" s="167">
        <v>0</v>
      </c>
      <c r="AE3765" s="167">
        <v>0</v>
      </c>
      <c r="AF3765" s="167">
        <v>0</v>
      </c>
      <c r="AG3765" s="167">
        <v>0</v>
      </c>
      <c r="AH3765" s="43">
        <v>0</v>
      </c>
    </row>
    <row r="3766" spans="1:34">
      <c r="A3766" s="52">
        <v>0</v>
      </c>
      <c r="D3766" s="62">
        <v>2005</v>
      </c>
      <c r="E3766" s="62">
        <v>1</v>
      </c>
      <c r="F3766" s="62">
        <v>2005</v>
      </c>
      <c r="G3766" s="62">
        <v>2005</v>
      </c>
      <c r="H3766" s="167">
        <v>0</v>
      </c>
      <c r="I3766" s="167">
        <v>0</v>
      </c>
      <c r="J3766" s="167">
        <v>0</v>
      </c>
      <c r="K3766" s="167">
        <v>0</v>
      </c>
      <c r="L3766" s="167">
        <v>0</v>
      </c>
      <c r="M3766" s="167">
        <v>0</v>
      </c>
      <c r="N3766" s="167">
        <v>0</v>
      </c>
      <c r="O3766" s="167">
        <v>0</v>
      </c>
      <c r="P3766" s="167">
        <v>0</v>
      </c>
      <c r="Q3766" s="167">
        <v>0</v>
      </c>
      <c r="R3766" s="167">
        <v>0</v>
      </c>
      <c r="S3766" s="167">
        <v>0</v>
      </c>
      <c r="T3766" s="167">
        <v>0</v>
      </c>
      <c r="U3766" s="167">
        <v>0</v>
      </c>
      <c r="V3766" s="167">
        <v>0</v>
      </c>
      <c r="W3766" s="167">
        <v>0</v>
      </c>
      <c r="X3766" s="167">
        <v>0</v>
      </c>
      <c r="Y3766" s="167">
        <v>0</v>
      </c>
      <c r="Z3766" s="167">
        <v>0</v>
      </c>
      <c r="AA3766" s="167">
        <v>0</v>
      </c>
      <c r="AB3766" s="167">
        <v>0</v>
      </c>
      <c r="AC3766" s="167">
        <v>0</v>
      </c>
      <c r="AD3766" s="167">
        <v>0</v>
      </c>
      <c r="AE3766" s="167">
        <v>0</v>
      </c>
      <c r="AF3766" s="167">
        <v>0</v>
      </c>
      <c r="AG3766" s="167">
        <v>0</v>
      </c>
      <c r="AH3766" s="43">
        <v>0</v>
      </c>
    </row>
    <row r="3767" spans="1:34">
      <c r="A3767" s="52">
        <v>0</v>
      </c>
      <c r="D3767" s="62">
        <v>2005</v>
      </c>
      <c r="E3767" s="62">
        <v>2</v>
      </c>
      <c r="F3767" s="62">
        <v>2005</v>
      </c>
      <c r="G3767" s="62">
        <v>2005</v>
      </c>
      <c r="H3767" s="167">
        <v>0</v>
      </c>
      <c r="I3767" s="167">
        <v>0</v>
      </c>
      <c r="J3767" s="167">
        <v>0</v>
      </c>
      <c r="K3767" s="167">
        <v>0</v>
      </c>
      <c r="L3767" s="167">
        <v>0</v>
      </c>
      <c r="M3767" s="167">
        <v>0</v>
      </c>
      <c r="N3767" s="167">
        <v>0</v>
      </c>
      <c r="O3767" s="167">
        <v>0</v>
      </c>
      <c r="P3767" s="167">
        <v>0</v>
      </c>
      <c r="Q3767" s="167">
        <v>0</v>
      </c>
      <c r="R3767" s="167">
        <v>0</v>
      </c>
      <c r="S3767" s="167">
        <v>0</v>
      </c>
      <c r="T3767" s="167">
        <v>0</v>
      </c>
      <c r="U3767" s="167">
        <v>0</v>
      </c>
      <c r="V3767" s="167">
        <v>0</v>
      </c>
      <c r="W3767" s="167">
        <v>0</v>
      </c>
      <c r="X3767" s="167">
        <v>0</v>
      </c>
      <c r="Y3767" s="167">
        <v>0</v>
      </c>
      <c r="Z3767" s="167">
        <v>0</v>
      </c>
      <c r="AA3767" s="167">
        <v>0</v>
      </c>
      <c r="AB3767" s="167">
        <v>0</v>
      </c>
      <c r="AC3767" s="167">
        <v>0</v>
      </c>
      <c r="AD3767" s="167">
        <v>0</v>
      </c>
      <c r="AE3767" s="167">
        <v>0</v>
      </c>
      <c r="AF3767" s="167">
        <v>0</v>
      </c>
      <c r="AG3767" s="167">
        <v>0</v>
      </c>
      <c r="AH3767" s="43">
        <v>0</v>
      </c>
    </row>
    <row r="3768" spans="1:34">
      <c r="A3768" s="52">
        <v>0</v>
      </c>
      <c r="D3768" s="62">
        <v>2005</v>
      </c>
      <c r="E3768" s="62">
        <v>3</v>
      </c>
      <c r="F3768" s="62">
        <v>2005</v>
      </c>
      <c r="G3768" s="62">
        <v>2005</v>
      </c>
      <c r="H3768" s="167">
        <v>0</v>
      </c>
      <c r="I3768" s="167">
        <v>0</v>
      </c>
      <c r="J3768" s="167">
        <v>0</v>
      </c>
      <c r="K3768" s="167">
        <v>0</v>
      </c>
      <c r="L3768" s="167">
        <v>0</v>
      </c>
      <c r="M3768" s="167">
        <v>0</v>
      </c>
      <c r="N3768" s="167">
        <v>0</v>
      </c>
      <c r="O3768" s="167">
        <v>0</v>
      </c>
      <c r="P3768" s="167">
        <v>0</v>
      </c>
      <c r="Q3768" s="167">
        <v>0</v>
      </c>
      <c r="R3768" s="167">
        <v>0</v>
      </c>
      <c r="S3768" s="167">
        <v>0</v>
      </c>
      <c r="T3768" s="167">
        <v>0</v>
      </c>
      <c r="U3768" s="167">
        <v>0</v>
      </c>
      <c r="V3768" s="167">
        <v>0</v>
      </c>
      <c r="W3768" s="167">
        <v>0</v>
      </c>
      <c r="X3768" s="167">
        <v>0</v>
      </c>
      <c r="Y3768" s="167">
        <v>0</v>
      </c>
      <c r="Z3768" s="167">
        <v>0</v>
      </c>
      <c r="AA3768" s="167">
        <v>0</v>
      </c>
      <c r="AB3768" s="167">
        <v>0</v>
      </c>
      <c r="AC3768" s="167">
        <v>0</v>
      </c>
      <c r="AD3768" s="167">
        <v>0</v>
      </c>
      <c r="AE3768" s="167">
        <v>0</v>
      </c>
      <c r="AF3768" s="167">
        <v>0</v>
      </c>
      <c r="AG3768" s="167">
        <v>0</v>
      </c>
      <c r="AH3768" s="43">
        <v>0</v>
      </c>
    </row>
    <row r="3769" spans="1:34">
      <c r="A3769" s="52">
        <v>0</v>
      </c>
      <c r="D3769" s="62">
        <v>2005</v>
      </c>
      <c r="E3769" s="62">
        <v>4</v>
      </c>
      <c r="F3769" s="62">
        <v>2005</v>
      </c>
      <c r="G3769" s="62">
        <v>2005</v>
      </c>
      <c r="H3769" s="167">
        <v>0</v>
      </c>
      <c r="I3769" s="167">
        <v>0</v>
      </c>
      <c r="J3769" s="167">
        <v>0</v>
      </c>
      <c r="K3769" s="167">
        <v>0</v>
      </c>
      <c r="L3769" s="167">
        <v>0</v>
      </c>
      <c r="M3769" s="167">
        <v>0</v>
      </c>
      <c r="N3769" s="167">
        <v>0</v>
      </c>
      <c r="O3769" s="167">
        <v>0</v>
      </c>
      <c r="P3769" s="167">
        <v>0</v>
      </c>
      <c r="Q3769" s="167">
        <v>0</v>
      </c>
      <c r="R3769" s="167">
        <v>0</v>
      </c>
      <c r="S3769" s="167">
        <v>0</v>
      </c>
      <c r="T3769" s="167">
        <v>0</v>
      </c>
      <c r="U3769" s="167">
        <v>0</v>
      </c>
      <c r="V3769" s="167">
        <v>0</v>
      </c>
      <c r="W3769" s="167">
        <v>0</v>
      </c>
      <c r="X3769" s="167">
        <v>0</v>
      </c>
      <c r="Y3769" s="167">
        <v>0</v>
      </c>
      <c r="Z3769" s="167">
        <v>0</v>
      </c>
      <c r="AA3769" s="167">
        <v>0</v>
      </c>
      <c r="AB3769" s="167">
        <v>0</v>
      </c>
      <c r="AC3769" s="167">
        <v>0</v>
      </c>
      <c r="AD3769" s="167">
        <v>0</v>
      </c>
      <c r="AE3769" s="167">
        <v>0</v>
      </c>
      <c r="AF3769" s="167">
        <v>0</v>
      </c>
      <c r="AG3769" s="167">
        <v>0</v>
      </c>
      <c r="AH3769" s="43">
        <v>0</v>
      </c>
    </row>
    <row r="3770" spans="1:34">
      <c r="A3770" s="52">
        <v>0</v>
      </c>
      <c r="D3770" s="62">
        <v>2005</v>
      </c>
      <c r="E3770" s="62">
        <v>5</v>
      </c>
      <c r="F3770" s="62">
        <v>2005</v>
      </c>
      <c r="G3770" s="62">
        <v>2006</v>
      </c>
      <c r="H3770" s="167">
        <v>0</v>
      </c>
      <c r="I3770" s="167">
        <v>0</v>
      </c>
      <c r="J3770" s="167">
        <v>0</v>
      </c>
      <c r="K3770" s="167">
        <v>0</v>
      </c>
      <c r="L3770" s="167">
        <v>0</v>
      </c>
      <c r="M3770" s="167">
        <v>0</v>
      </c>
      <c r="N3770" s="167">
        <v>0</v>
      </c>
      <c r="O3770" s="167">
        <v>0</v>
      </c>
      <c r="P3770" s="167">
        <v>0</v>
      </c>
      <c r="Q3770" s="167">
        <v>0</v>
      </c>
      <c r="R3770" s="167">
        <v>0</v>
      </c>
      <c r="S3770" s="167">
        <v>0</v>
      </c>
      <c r="T3770" s="167">
        <v>0</v>
      </c>
      <c r="U3770" s="167">
        <v>0</v>
      </c>
      <c r="V3770" s="167">
        <v>0</v>
      </c>
      <c r="W3770" s="167">
        <v>0</v>
      </c>
      <c r="X3770" s="167">
        <v>0</v>
      </c>
      <c r="Y3770" s="167">
        <v>0</v>
      </c>
      <c r="Z3770" s="167">
        <v>0</v>
      </c>
      <c r="AA3770" s="167">
        <v>0</v>
      </c>
      <c r="AB3770" s="167">
        <v>0</v>
      </c>
      <c r="AC3770" s="167">
        <v>0</v>
      </c>
      <c r="AD3770" s="167">
        <v>0</v>
      </c>
      <c r="AE3770" s="167">
        <v>0</v>
      </c>
      <c r="AF3770" s="167">
        <v>0</v>
      </c>
      <c r="AG3770" s="167">
        <v>0</v>
      </c>
      <c r="AH3770" s="43">
        <v>0</v>
      </c>
    </row>
    <row r="3771" spans="1:34">
      <c r="A3771" s="52">
        <v>0</v>
      </c>
      <c r="D3771" s="62">
        <v>2005</v>
      </c>
      <c r="E3771" s="62">
        <v>6</v>
      </c>
      <c r="F3771" s="62">
        <v>2005</v>
      </c>
      <c r="G3771" s="62">
        <v>2006</v>
      </c>
      <c r="H3771" s="167">
        <v>0</v>
      </c>
      <c r="I3771" s="167">
        <v>0</v>
      </c>
      <c r="J3771" s="167">
        <v>0</v>
      </c>
      <c r="K3771" s="167">
        <v>0</v>
      </c>
      <c r="L3771" s="167">
        <v>0</v>
      </c>
      <c r="M3771" s="167">
        <v>0</v>
      </c>
      <c r="N3771" s="167">
        <v>0</v>
      </c>
      <c r="O3771" s="167">
        <v>0</v>
      </c>
      <c r="P3771" s="167">
        <v>0</v>
      </c>
      <c r="Q3771" s="167">
        <v>0</v>
      </c>
      <c r="R3771" s="167">
        <v>0</v>
      </c>
      <c r="S3771" s="167">
        <v>0</v>
      </c>
      <c r="T3771" s="167">
        <v>0</v>
      </c>
      <c r="U3771" s="167">
        <v>0</v>
      </c>
      <c r="V3771" s="167">
        <v>0</v>
      </c>
      <c r="W3771" s="167">
        <v>0</v>
      </c>
      <c r="X3771" s="167">
        <v>0</v>
      </c>
      <c r="Y3771" s="167">
        <v>0</v>
      </c>
      <c r="Z3771" s="167">
        <v>0</v>
      </c>
      <c r="AA3771" s="167">
        <v>0</v>
      </c>
      <c r="AB3771" s="167">
        <v>0</v>
      </c>
      <c r="AC3771" s="167">
        <v>0</v>
      </c>
      <c r="AD3771" s="167">
        <v>0</v>
      </c>
      <c r="AE3771" s="167">
        <v>0</v>
      </c>
      <c r="AF3771" s="167">
        <v>0</v>
      </c>
      <c r="AG3771" s="167">
        <v>0</v>
      </c>
      <c r="AH3771" s="43">
        <v>0</v>
      </c>
    </row>
    <row r="3772" spans="1:34">
      <c r="A3772" s="52">
        <v>0</v>
      </c>
      <c r="D3772" s="62">
        <v>2005</v>
      </c>
      <c r="E3772" s="62">
        <v>7</v>
      </c>
      <c r="F3772" s="62">
        <v>2006</v>
      </c>
      <c r="G3772" s="62">
        <v>2006</v>
      </c>
      <c r="H3772" s="167">
        <v>0</v>
      </c>
      <c r="I3772" s="167">
        <v>0</v>
      </c>
      <c r="J3772" s="167">
        <v>0</v>
      </c>
      <c r="K3772" s="167">
        <v>0</v>
      </c>
      <c r="L3772" s="167">
        <v>0</v>
      </c>
      <c r="M3772" s="167">
        <v>0</v>
      </c>
      <c r="N3772" s="167">
        <v>0</v>
      </c>
      <c r="O3772" s="167">
        <v>0</v>
      </c>
      <c r="P3772" s="167">
        <v>0</v>
      </c>
      <c r="Q3772" s="167">
        <v>0</v>
      </c>
      <c r="R3772" s="167">
        <v>0</v>
      </c>
      <c r="S3772" s="167">
        <v>0</v>
      </c>
      <c r="T3772" s="167">
        <v>0</v>
      </c>
      <c r="U3772" s="167">
        <v>0</v>
      </c>
      <c r="V3772" s="167">
        <v>0</v>
      </c>
      <c r="W3772" s="167">
        <v>0</v>
      </c>
      <c r="X3772" s="167">
        <v>0</v>
      </c>
      <c r="Y3772" s="167">
        <v>0</v>
      </c>
      <c r="Z3772" s="167">
        <v>0</v>
      </c>
      <c r="AA3772" s="167">
        <v>0</v>
      </c>
      <c r="AB3772" s="167">
        <v>0</v>
      </c>
      <c r="AC3772" s="167">
        <v>0</v>
      </c>
      <c r="AD3772" s="167">
        <v>0</v>
      </c>
      <c r="AE3772" s="167">
        <v>0</v>
      </c>
      <c r="AF3772" s="167">
        <v>0</v>
      </c>
      <c r="AG3772" s="167">
        <v>0</v>
      </c>
      <c r="AH3772" s="43">
        <v>0</v>
      </c>
    </row>
    <row r="3773" spans="1:34">
      <c r="A3773" s="52">
        <v>0</v>
      </c>
      <c r="D3773" s="62">
        <v>2005</v>
      </c>
      <c r="E3773" s="62">
        <v>8</v>
      </c>
      <c r="F3773" s="62">
        <v>2006</v>
      </c>
      <c r="G3773" s="62">
        <v>2006</v>
      </c>
      <c r="H3773" s="167">
        <v>0</v>
      </c>
      <c r="I3773" s="167">
        <v>0</v>
      </c>
      <c r="J3773" s="167">
        <v>0</v>
      </c>
      <c r="K3773" s="167">
        <v>0</v>
      </c>
      <c r="L3773" s="167">
        <v>0</v>
      </c>
      <c r="M3773" s="167">
        <v>0</v>
      </c>
      <c r="N3773" s="167">
        <v>0</v>
      </c>
      <c r="O3773" s="167">
        <v>0</v>
      </c>
      <c r="P3773" s="167">
        <v>0</v>
      </c>
      <c r="Q3773" s="167">
        <v>0</v>
      </c>
      <c r="R3773" s="167">
        <v>0</v>
      </c>
      <c r="S3773" s="167">
        <v>0</v>
      </c>
      <c r="T3773" s="167">
        <v>0</v>
      </c>
      <c r="U3773" s="167">
        <v>0</v>
      </c>
      <c r="V3773" s="167">
        <v>0</v>
      </c>
      <c r="W3773" s="167">
        <v>0</v>
      </c>
      <c r="X3773" s="167">
        <v>0</v>
      </c>
      <c r="Y3773" s="167">
        <v>0</v>
      </c>
      <c r="Z3773" s="167">
        <v>0</v>
      </c>
      <c r="AA3773" s="167">
        <v>0</v>
      </c>
      <c r="AB3773" s="167">
        <v>0</v>
      </c>
      <c r="AC3773" s="167">
        <v>0</v>
      </c>
      <c r="AD3773" s="167">
        <v>0</v>
      </c>
      <c r="AE3773" s="167">
        <v>0</v>
      </c>
      <c r="AF3773" s="167">
        <v>0</v>
      </c>
      <c r="AG3773" s="167">
        <v>0</v>
      </c>
      <c r="AH3773" s="43">
        <v>0</v>
      </c>
    </row>
    <row r="3774" spans="1:34">
      <c r="A3774" s="52">
        <v>0</v>
      </c>
      <c r="D3774" s="62">
        <v>2005</v>
      </c>
      <c r="E3774" s="62">
        <v>9</v>
      </c>
      <c r="F3774" s="62">
        <v>2006</v>
      </c>
      <c r="G3774" s="62">
        <v>2006</v>
      </c>
      <c r="H3774" s="167">
        <v>0</v>
      </c>
      <c r="I3774" s="167">
        <v>0</v>
      </c>
      <c r="J3774" s="167">
        <v>0</v>
      </c>
      <c r="K3774" s="167">
        <v>0</v>
      </c>
      <c r="L3774" s="167">
        <v>0</v>
      </c>
      <c r="M3774" s="167">
        <v>0</v>
      </c>
      <c r="N3774" s="167">
        <v>0</v>
      </c>
      <c r="O3774" s="167">
        <v>0</v>
      </c>
      <c r="P3774" s="167">
        <v>0</v>
      </c>
      <c r="Q3774" s="167">
        <v>0</v>
      </c>
      <c r="R3774" s="167">
        <v>0</v>
      </c>
      <c r="S3774" s="167">
        <v>0</v>
      </c>
      <c r="T3774" s="167">
        <v>0</v>
      </c>
      <c r="U3774" s="167">
        <v>0</v>
      </c>
      <c r="V3774" s="167">
        <v>0</v>
      </c>
      <c r="W3774" s="167">
        <v>0</v>
      </c>
      <c r="X3774" s="167">
        <v>0</v>
      </c>
      <c r="Y3774" s="167">
        <v>0</v>
      </c>
      <c r="Z3774" s="167">
        <v>0</v>
      </c>
      <c r="AA3774" s="167">
        <v>0</v>
      </c>
      <c r="AB3774" s="167">
        <v>0</v>
      </c>
      <c r="AC3774" s="167">
        <v>0</v>
      </c>
      <c r="AD3774" s="167">
        <v>0</v>
      </c>
      <c r="AE3774" s="167">
        <v>0</v>
      </c>
      <c r="AF3774" s="167">
        <v>0</v>
      </c>
      <c r="AG3774" s="167">
        <v>0</v>
      </c>
      <c r="AH3774" s="43">
        <v>0</v>
      </c>
    </row>
    <row r="3775" spans="1:34">
      <c r="A3775" s="52">
        <v>0</v>
      </c>
      <c r="D3775" s="62">
        <v>2005</v>
      </c>
      <c r="E3775" s="62">
        <v>10</v>
      </c>
      <c r="F3775" s="62">
        <v>2006</v>
      </c>
      <c r="G3775" s="62">
        <v>2006</v>
      </c>
      <c r="H3775" s="167">
        <v>0</v>
      </c>
      <c r="I3775" s="167">
        <v>0</v>
      </c>
      <c r="J3775" s="167">
        <v>0</v>
      </c>
      <c r="K3775" s="167">
        <v>0</v>
      </c>
      <c r="L3775" s="167">
        <v>0</v>
      </c>
      <c r="M3775" s="167">
        <v>0</v>
      </c>
      <c r="N3775" s="167">
        <v>0</v>
      </c>
      <c r="O3775" s="167">
        <v>0</v>
      </c>
      <c r="P3775" s="167">
        <v>0</v>
      </c>
      <c r="Q3775" s="167">
        <v>0</v>
      </c>
      <c r="R3775" s="167">
        <v>0</v>
      </c>
      <c r="S3775" s="167">
        <v>0</v>
      </c>
      <c r="T3775" s="167">
        <v>0</v>
      </c>
      <c r="U3775" s="167">
        <v>0</v>
      </c>
      <c r="V3775" s="167">
        <v>0</v>
      </c>
      <c r="W3775" s="167">
        <v>0</v>
      </c>
      <c r="X3775" s="167">
        <v>0</v>
      </c>
      <c r="Y3775" s="167">
        <v>0</v>
      </c>
      <c r="Z3775" s="167">
        <v>0</v>
      </c>
      <c r="AA3775" s="167">
        <v>0</v>
      </c>
      <c r="AB3775" s="167">
        <v>0</v>
      </c>
      <c r="AC3775" s="167">
        <v>0</v>
      </c>
      <c r="AD3775" s="167">
        <v>0</v>
      </c>
      <c r="AE3775" s="167">
        <v>0</v>
      </c>
      <c r="AF3775" s="167">
        <v>0</v>
      </c>
      <c r="AG3775" s="167">
        <v>0</v>
      </c>
      <c r="AH3775" s="43">
        <v>0</v>
      </c>
    </row>
    <row r="3776" spans="1:34">
      <c r="A3776" s="52">
        <v>0</v>
      </c>
      <c r="D3776" s="62">
        <v>2005</v>
      </c>
      <c r="E3776" s="62">
        <v>11</v>
      </c>
      <c r="F3776" s="62">
        <v>2006</v>
      </c>
      <c r="G3776" s="62">
        <v>2006</v>
      </c>
      <c r="H3776" s="167">
        <v>0</v>
      </c>
      <c r="I3776" s="167">
        <v>0</v>
      </c>
      <c r="J3776" s="167">
        <v>0</v>
      </c>
      <c r="K3776" s="167">
        <v>0</v>
      </c>
      <c r="L3776" s="167">
        <v>0</v>
      </c>
      <c r="M3776" s="167">
        <v>0</v>
      </c>
      <c r="N3776" s="167">
        <v>0</v>
      </c>
      <c r="O3776" s="167">
        <v>0</v>
      </c>
      <c r="P3776" s="167">
        <v>0</v>
      </c>
      <c r="Q3776" s="167">
        <v>0</v>
      </c>
      <c r="R3776" s="167">
        <v>0</v>
      </c>
      <c r="S3776" s="167">
        <v>0</v>
      </c>
      <c r="T3776" s="167">
        <v>0</v>
      </c>
      <c r="U3776" s="167">
        <v>0</v>
      </c>
      <c r="V3776" s="167">
        <v>0</v>
      </c>
      <c r="W3776" s="167">
        <v>0</v>
      </c>
      <c r="X3776" s="167">
        <v>0</v>
      </c>
      <c r="Y3776" s="167">
        <v>0</v>
      </c>
      <c r="Z3776" s="167">
        <v>0</v>
      </c>
      <c r="AA3776" s="167">
        <v>0</v>
      </c>
      <c r="AB3776" s="167">
        <v>0</v>
      </c>
      <c r="AC3776" s="167">
        <v>0</v>
      </c>
      <c r="AD3776" s="167">
        <v>0</v>
      </c>
      <c r="AE3776" s="167">
        <v>0</v>
      </c>
      <c r="AF3776" s="167">
        <v>0</v>
      </c>
      <c r="AG3776" s="167">
        <v>0</v>
      </c>
      <c r="AH3776" s="43">
        <v>0</v>
      </c>
    </row>
    <row r="3777" spans="1:34">
      <c r="A3777" s="52">
        <v>0</v>
      </c>
      <c r="D3777" s="62">
        <v>2005</v>
      </c>
      <c r="E3777" s="62">
        <v>12</v>
      </c>
      <c r="F3777" s="62">
        <v>2006</v>
      </c>
      <c r="G3777" s="62">
        <v>2006</v>
      </c>
      <c r="H3777" s="167">
        <v>0</v>
      </c>
      <c r="I3777" s="167">
        <v>0</v>
      </c>
      <c r="J3777" s="167">
        <v>0</v>
      </c>
      <c r="K3777" s="167">
        <v>0</v>
      </c>
      <c r="L3777" s="167">
        <v>0</v>
      </c>
      <c r="M3777" s="167">
        <v>0</v>
      </c>
      <c r="N3777" s="167">
        <v>0</v>
      </c>
      <c r="O3777" s="167">
        <v>0</v>
      </c>
      <c r="P3777" s="167">
        <v>0</v>
      </c>
      <c r="Q3777" s="167">
        <v>0</v>
      </c>
      <c r="R3777" s="167">
        <v>0</v>
      </c>
      <c r="S3777" s="167">
        <v>0</v>
      </c>
      <c r="T3777" s="167">
        <v>0</v>
      </c>
      <c r="U3777" s="167">
        <v>0</v>
      </c>
      <c r="V3777" s="167">
        <v>0</v>
      </c>
      <c r="W3777" s="167">
        <v>0</v>
      </c>
      <c r="X3777" s="167">
        <v>0</v>
      </c>
      <c r="Y3777" s="167">
        <v>0</v>
      </c>
      <c r="Z3777" s="167">
        <v>0</v>
      </c>
      <c r="AA3777" s="167">
        <v>0</v>
      </c>
      <c r="AB3777" s="167">
        <v>0</v>
      </c>
      <c r="AC3777" s="167">
        <v>0</v>
      </c>
      <c r="AD3777" s="167">
        <v>0</v>
      </c>
      <c r="AE3777" s="167">
        <v>0</v>
      </c>
      <c r="AF3777" s="167">
        <v>0</v>
      </c>
      <c r="AG3777" s="167">
        <v>0</v>
      </c>
      <c r="AH3777" s="43">
        <v>0</v>
      </c>
    </row>
    <row r="3778" spans="1:34">
      <c r="A3778" s="52">
        <v>0</v>
      </c>
      <c r="D3778" s="62">
        <v>2006</v>
      </c>
      <c r="E3778" s="62">
        <v>1</v>
      </c>
      <c r="F3778" s="62">
        <v>2006</v>
      </c>
      <c r="G3778" s="62">
        <v>2006</v>
      </c>
      <c r="H3778" s="167">
        <v>0</v>
      </c>
      <c r="I3778" s="167">
        <v>0</v>
      </c>
      <c r="J3778" s="167">
        <v>0</v>
      </c>
      <c r="K3778" s="167">
        <v>0</v>
      </c>
      <c r="L3778" s="167">
        <v>0</v>
      </c>
      <c r="M3778" s="167">
        <v>0</v>
      </c>
      <c r="N3778" s="167">
        <v>0</v>
      </c>
      <c r="O3778" s="167">
        <v>0</v>
      </c>
      <c r="P3778" s="167">
        <v>0</v>
      </c>
      <c r="Q3778" s="167">
        <v>0</v>
      </c>
      <c r="R3778" s="167">
        <v>0</v>
      </c>
      <c r="S3778" s="167">
        <v>0</v>
      </c>
      <c r="T3778" s="167">
        <v>0</v>
      </c>
      <c r="U3778" s="167">
        <v>4074.7</v>
      </c>
      <c r="V3778" s="167">
        <v>0</v>
      </c>
      <c r="W3778" s="167">
        <v>0</v>
      </c>
      <c r="X3778" s="167">
        <v>0</v>
      </c>
      <c r="Y3778" s="167">
        <v>0</v>
      </c>
      <c r="Z3778" s="167">
        <v>0</v>
      </c>
      <c r="AA3778" s="167">
        <v>0</v>
      </c>
      <c r="AB3778" s="167">
        <v>0</v>
      </c>
      <c r="AC3778" s="167">
        <v>0</v>
      </c>
      <c r="AD3778" s="167">
        <v>0</v>
      </c>
      <c r="AE3778" s="167">
        <v>0</v>
      </c>
      <c r="AF3778" s="167">
        <v>0</v>
      </c>
      <c r="AG3778" s="167">
        <v>0</v>
      </c>
      <c r="AH3778" s="43">
        <v>4074.7</v>
      </c>
    </row>
    <row r="3779" spans="1:34">
      <c r="A3779" s="52">
        <v>0</v>
      </c>
      <c r="D3779" s="62">
        <v>2006</v>
      </c>
      <c r="E3779" s="62">
        <v>2</v>
      </c>
      <c r="F3779" s="62">
        <v>2006</v>
      </c>
      <c r="G3779" s="62">
        <v>2006</v>
      </c>
      <c r="H3779" s="167">
        <v>0</v>
      </c>
      <c r="I3779" s="167">
        <v>0</v>
      </c>
      <c r="J3779" s="167">
        <v>0</v>
      </c>
      <c r="K3779" s="167">
        <v>0</v>
      </c>
      <c r="L3779" s="167">
        <v>0</v>
      </c>
      <c r="M3779" s="167">
        <v>0</v>
      </c>
      <c r="N3779" s="167">
        <v>0</v>
      </c>
      <c r="O3779" s="167">
        <v>0</v>
      </c>
      <c r="P3779" s="167">
        <v>0</v>
      </c>
      <c r="Q3779" s="167">
        <v>0</v>
      </c>
      <c r="R3779" s="167">
        <v>0</v>
      </c>
      <c r="S3779" s="167">
        <v>0</v>
      </c>
      <c r="T3779" s="167">
        <v>0</v>
      </c>
      <c r="U3779" s="167">
        <v>1194.2</v>
      </c>
      <c r="V3779" s="167">
        <v>0</v>
      </c>
      <c r="W3779" s="167">
        <v>0</v>
      </c>
      <c r="X3779" s="167">
        <v>0</v>
      </c>
      <c r="Y3779" s="167">
        <v>0</v>
      </c>
      <c r="Z3779" s="167">
        <v>0</v>
      </c>
      <c r="AA3779" s="167">
        <v>0</v>
      </c>
      <c r="AB3779" s="167">
        <v>0</v>
      </c>
      <c r="AC3779" s="167">
        <v>0</v>
      </c>
      <c r="AD3779" s="167">
        <v>0</v>
      </c>
      <c r="AE3779" s="167">
        <v>0</v>
      </c>
      <c r="AF3779" s="167">
        <v>0</v>
      </c>
      <c r="AG3779" s="167">
        <v>0</v>
      </c>
      <c r="AH3779" s="43">
        <v>1194.2</v>
      </c>
    </row>
    <row r="3780" spans="1:34">
      <c r="A3780" s="52">
        <v>0</v>
      </c>
      <c r="D3780" s="62">
        <v>2006</v>
      </c>
      <c r="E3780" s="62">
        <v>3</v>
      </c>
      <c r="F3780" s="62">
        <v>2006</v>
      </c>
      <c r="G3780" s="62">
        <v>2006</v>
      </c>
      <c r="H3780" s="167">
        <v>0</v>
      </c>
      <c r="I3780" s="167">
        <v>0</v>
      </c>
      <c r="J3780" s="167">
        <v>0</v>
      </c>
      <c r="K3780" s="167">
        <v>0</v>
      </c>
      <c r="L3780" s="167">
        <v>0</v>
      </c>
      <c r="M3780" s="167">
        <v>0</v>
      </c>
      <c r="N3780" s="167">
        <v>0</v>
      </c>
      <c r="O3780" s="167">
        <v>0</v>
      </c>
      <c r="P3780" s="167">
        <v>0</v>
      </c>
      <c r="Q3780" s="167">
        <v>0</v>
      </c>
      <c r="R3780" s="167">
        <v>0</v>
      </c>
      <c r="S3780" s="167">
        <v>0</v>
      </c>
      <c r="T3780" s="167">
        <v>0</v>
      </c>
      <c r="U3780" s="167">
        <v>2620.4</v>
      </c>
      <c r="V3780" s="167">
        <v>81</v>
      </c>
      <c r="W3780" s="167">
        <v>0</v>
      </c>
      <c r="X3780" s="167">
        <v>0</v>
      </c>
      <c r="Y3780" s="167">
        <v>0</v>
      </c>
      <c r="Z3780" s="167">
        <v>0</v>
      </c>
      <c r="AA3780" s="167">
        <v>0</v>
      </c>
      <c r="AB3780" s="167">
        <v>0</v>
      </c>
      <c r="AC3780" s="167">
        <v>0</v>
      </c>
      <c r="AD3780" s="167">
        <v>0</v>
      </c>
      <c r="AE3780" s="167">
        <v>0</v>
      </c>
      <c r="AF3780" s="167">
        <v>0</v>
      </c>
      <c r="AG3780" s="167">
        <v>0</v>
      </c>
      <c r="AH3780" s="43">
        <v>2701.4</v>
      </c>
    </row>
    <row r="3781" spans="1:34">
      <c r="A3781" s="52">
        <v>0</v>
      </c>
      <c r="D3781" s="62">
        <v>2006</v>
      </c>
      <c r="E3781" s="62">
        <v>4</v>
      </c>
      <c r="F3781" s="62">
        <v>2006</v>
      </c>
      <c r="G3781" s="62">
        <v>2006</v>
      </c>
      <c r="H3781" s="167">
        <v>0</v>
      </c>
      <c r="I3781" s="167">
        <v>0</v>
      </c>
      <c r="J3781" s="167">
        <v>0</v>
      </c>
      <c r="K3781" s="167">
        <v>0</v>
      </c>
      <c r="L3781" s="167">
        <v>0</v>
      </c>
      <c r="M3781" s="167">
        <v>0</v>
      </c>
      <c r="N3781" s="167">
        <v>0</v>
      </c>
      <c r="O3781" s="167">
        <v>0</v>
      </c>
      <c r="P3781" s="167">
        <v>0</v>
      </c>
      <c r="Q3781" s="167">
        <v>0</v>
      </c>
      <c r="R3781" s="167">
        <v>0</v>
      </c>
      <c r="S3781" s="167">
        <v>0</v>
      </c>
      <c r="T3781" s="167">
        <v>0</v>
      </c>
      <c r="U3781" s="167">
        <v>5292.1</v>
      </c>
      <c r="V3781" s="167">
        <v>2945</v>
      </c>
      <c r="W3781" s="167">
        <v>0</v>
      </c>
      <c r="X3781" s="167">
        <v>0</v>
      </c>
      <c r="Y3781" s="167">
        <v>0</v>
      </c>
      <c r="Z3781" s="167">
        <v>0</v>
      </c>
      <c r="AA3781" s="167">
        <v>0</v>
      </c>
      <c r="AB3781" s="167">
        <v>0</v>
      </c>
      <c r="AC3781" s="167">
        <v>0</v>
      </c>
      <c r="AD3781" s="167">
        <v>0</v>
      </c>
      <c r="AE3781" s="167">
        <v>0</v>
      </c>
      <c r="AF3781" s="167">
        <v>0</v>
      </c>
      <c r="AG3781" s="167">
        <v>0</v>
      </c>
      <c r="AH3781" s="43">
        <v>8237.1</v>
      </c>
    </row>
    <row r="3782" spans="1:34">
      <c r="A3782" s="52">
        <v>0</v>
      </c>
      <c r="D3782" s="62">
        <v>2006</v>
      </c>
      <c r="E3782" s="62">
        <v>5</v>
      </c>
      <c r="F3782" s="62">
        <v>2006</v>
      </c>
      <c r="G3782" s="62">
        <v>2007</v>
      </c>
      <c r="H3782" s="167">
        <v>0</v>
      </c>
      <c r="I3782" s="167">
        <v>0</v>
      </c>
      <c r="J3782" s="167">
        <v>0</v>
      </c>
      <c r="K3782" s="167">
        <v>0</v>
      </c>
      <c r="L3782" s="167">
        <v>0</v>
      </c>
      <c r="M3782" s="167">
        <v>0</v>
      </c>
      <c r="N3782" s="167">
        <v>0</v>
      </c>
      <c r="O3782" s="167">
        <v>0</v>
      </c>
      <c r="P3782" s="167">
        <v>0</v>
      </c>
      <c r="Q3782" s="167">
        <v>0</v>
      </c>
      <c r="R3782" s="167">
        <v>0</v>
      </c>
      <c r="S3782" s="167">
        <v>0</v>
      </c>
      <c r="T3782" s="167">
        <v>0</v>
      </c>
      <c r="U3782" s="167">
        <v>5715.3</v>
      </c>
      <c r="V3782" s="167">
        <v>5783.6</v>
      </c>
      <c r="W3782" s="167">
        <v>0</v>
      </c>
      <c r="X3782" s="167">
        <v>0</v>
      </c>
      <c r="Y3782" s="167">
        <v>0</v>
      </c>
      <c r="Z3782" s="167">
        <v>0</v>
      </c>
      <c r="AA3782" s="167">
        <v>0</v>
      </c>
      <c r="AB3782" s="167">
        <v>0</v>
      </c>
      <c r="AC3782" s="167">
        <v>0</v>
      </c>
      <c r="AD3782" s="167">
        <v>0</v>
      </c>
      <c r="AE3782" s="167">
        <v>0</v>
      </c>
      <c r="AF3782" s="167">
        <v>0</v>
      </c>
      <c r="AG3782" s="167">
        <v>0</v>
      </c>
      <c r="AH3782" s="43">
        <v>11498.900000000001</v>
      </c>
    </row>
    <row r="3783" spans="1:34">
      <c r="A3783" s="52">
        <v>0</v>
      </c>
      <c r="D3783" s="62">
        <v>2006</v>
      </c>
      <c r="E3783" s="62">
        <v>6</v>
      </c>
      <c r="F3783" s="62">
        <v>2006</v>
      </c>
      <c r="G3783" s="62">
        <v>2007</v>
      </c>
      <c r="H3783" s="167">
        <v>0</v>
      </c>
      <c r="I3783" s="167">
        <v>0</v>
      </c>
      <c r="J3783" s="167">
        <v>0</v>
      </c>
      <c r="K3783" s="167">
        <v>0</v>
      </c>
      <c r="L3783" s="167">
        <v>0</v>
      </c>
      <c r="M3783" s="167">
        <v>0</v>
      </c>
      <c r="N3783" s="167">
        <v>0</v>
      </c>
      <c r="O3783" s="167">
        <v>0</v>
      </c>
      <c r="P3783" s="167">
        <v>0</v>
      </c>
      <c r="Q3783" s="167">
        <v>0</v>
      </c>
      <c r="R3783" s="167">
        <v>0</v>
      </c>
      <c r="S3783" s="167">
        <v>0</v>
      </c>
      <c r="T3783" s="167">
        <v>0</v>
      </c>
      <c r="U3783" s="167">
        <v>1103.3</v>
      </c>
      <c r="V3783" s="167">
        <v>7190.4</v>
      </c>
      <c r="W3783" s="167">
        <v>0</v>
      </c>
      <c r="X3783" s="167">
        <v>0</v>
      </c>
      <c r="Y3783" s="167">
        <v>0</v>
      </c>
      <c r="Z3783" s="167">
        <v>0</v>
      </c>
      <c r="AA3783" s="167">
        <v>0</v>
      </c>
      <c r="AB3783" s="167">
        <v>0</v>
      </c>
      <c r="AC3783" s="167">
        <v>0</v>
      </c>
      <c r="AD3783" s="167">
        <v>0</v>
      </c>
      <c r="AE3783" s="167">
        <v>0</v>
      </c>
      <c r="AF3783" s="167">
        <v>0</v>
      </c>
      <c r="AG3783" s="167">
        <v>0</v>
      </c>
      <c r="AH3783" s="43">
        <v>8293.6999999999989</v>
      </c>
    </row>
    <row r="3784" spans="1:34">
      <c r="A3784" s="52">
        <v>0</v>
      </c>
      <c r="D3784" s="62">
        <v>2006</v>
      </c>
      <c r="E3784" s="62">
        <v>7</v>
      </c>
      <c r="F3784" s="62">
        <v>2007</v>
      </c>
      <c r="G3784" s="62">
        <v>2007</v>
      </c>
      <c r="H3784" s="167">
        <v>0</v>
      </c>
      <c r="I3784" s="167">
        <v>0</v>
      </c>
      <c r="J3784" s="167">
        <v>0</v>
      </c>
      <c r="K3784" s="167">
        <v>0</v>
      </c>
      <c r="L3784" s="167">
        <v>0</v>
      </c>
      <c r="M3784" s="167">
        <v>0</v>
      </c>
      <c r="N3784" s="167">
        <v>0</v>
      </c>
      <c r="O3784" s="167">
        <v>0</v>
      </c>
      <c r="P3784" s="167">
        <v>0</v>
      </c>
      <c r="Q3784" s="167">
        <v>0</v>
      </c>
      <c r="R3784" s="167">
        <v>0</v>
      </c>
      <c r="S3784" s="167">
        <v>0</v>
      </c>
      <c r="T3784" s="167">
        <v>0</v>
      </c>
      <c r="U3784" s="167">
        <v>0</v>
      </c>
      <c r="V3784" s="167">
        <v>0</v>
      </c>
      <c r="W3784" s="167">
        <v>0</v>
      </c>
      <c r="X3784" s="167">
        <v>0</v>
      </c>
      <c r="Y3784" s="167">
        <v>0</v>
      </c>
      <c r="Z3784" s="167">
        <v>0</v>
      </c>
      <c r="AA3784" s="167">
        <v>0</v>
      </c>
      <c r="AB3784" s="167">
        <v>0</v>
      </c>
      <c r="AC3784" s="167">
        <v>0</v>
      </c>
      <c r="AD3784" s="167">
        <v>0</v>
      </c>
      <c r="AE3784" s="167">
        <v>0</v>
      </c>
      <c r="AF3784" s="167">
        <v>0</v>
      </c>
      <c r="AG3784" s="167">
        <v>0</v>
      </c>
      <c r="AH3784" s="43">
        <v>0</v>
      </c>
    </row>
    <row r="3785" spans="1:34">
      <c r="A3785" s="52">
        <v>0</v>
      </c>
      <c r="D3785" s="62">
        <v>2006</v>
      </c>
      <c r="E3785" s="62">
        <v>8</v>
      </c>
      <c r="F3785" s="62">
        <v>2007</v>
      </c>
      <c r="G3785" s="62">
        <v>2007</v>
      </c>
      <c r="H3785" s="167">
        <v>0</v>
      </c>
      <c r="I3785" s="167">
        <v>0</v>
      </c>
      <c r="J3785" s="167">
        <v>0</v>
      </c>
      <c r="K3785" s="167">
        <v>0</v>
      </c>
      <c r="L3785" s="167">
        <v>0</v>
      </c>
      <c r="M3785" s="167">
        <v>0</v>
      </c>
      <c r="N3785" s="167">
        <v>0</v>
      </c>
      <c r="O3785" s="167">
        <v>0</v>
      </c>
      <c r="P3785" s="167">
        <v>0</v>
      </c>
      <c r="Q3785" s="167">
        <v>0</v>
      </c>
      <c r="R3785" s="167">
        <v>0</v>
      </c>
      <c r="S3785" s="167">
        <v>0</v>
      </c>
      <c r="T3785" s="167">
        <v>0</v>
      </c>
      <c r="U3785" s="167">
        <v>0</v>
      </c>
      <c r="V3785" s="167">
        <v>0</v>
      </c>
      <c r="W3785" s="167">
        <v>0</v>
      </c>
      <c r="X3785" s="167">
        <v>0</v>
      </c>
      <c r="Y3785" s="167">
        <v>0</v>
      </c>
      <c r="Z3785" s="167">
        <v>0</v>
      </c>
      <c r="AA3785" s="167">
        <v>0</v>
      </c>
      <c r="AB3785" s="167">
        <v>0</v>
      </c>
      <c r="AC3785" s="167">
        <v>0</v>
      </c>
      <c r="AD3785" s="167">
        <v>0</v>
      </c>
      <c r="AE3785" s="167">
        <v>0</v>
      </c>
      <c r="AF3785" s="167">
        <v>0</v>
      </c>
      <c r="AG3785" s="167">
        <v>0</v>
      </c>
      <c r="AH3785" s="43">
        <v>0</v>
      </c>
    </row>
    <row r="3786" spans="1:34">
      <c r="A3786" s="52">
        <v>0</v>
      </c>
      <c r="D3786" s="62">
        <v>2006</v>
      </c>
      <c r="E3786" s="62">
        <v>9</v>
      </c>
      <c r="F3786" s="62">
        <v>2007</v>
      </c>
      <c r="G3786" s="62">
        <v>2007</v>
      </c>
      <c r="H3786" s="167">
        <v>0</v>
      </c>
      <c r="I3786" s="167">
        <v>0</v>
      </c>
      <c r="J3786" s="167">
        <v>0</v>
      </c>
      <c r="K3786" s="167">
        <v>0</v>
      </c>
      <c r="L3786" s="167">
        <v>0</v>
      </c>
      <c r="M3786" s="167">
        <v>0</v>
      </c>
      <c r="N3786" s="167">
        <v>0</v>
      </c>
      <c r="O3786" s="167">
        <v>0</v>
      </c>
      <c r="P3786" s="167">
        <v>0</v>
      </c>
      <c r="Q3786" s="167">
        <v>0</v>
      </c>
      <c r="R3786" s="167">
        <v>0</v>
      </c>
      <c r="S3786" s="167">
        <v>0</v>
      </c>
      <c r="T3786" s="167">
        <v>0</v>
      </c>
      <c r="U3786" s="167">
        <v>0</v>
      </c>
      <c r="V3786" s="167">
        <v>0</v>
      </c>
      <c r="W3786" s="167">
        <v>0</v>
      </c>
      <c r="X3786" s="167">
        <v>0</v>
      </c>
      <c r="Y3786" s="167">
        <v>0</v>
      </c>
      <c r="Z3786" s="167">
        <v>0</v>
      </c>
      <c r="AA3786" s="167">
        <v>0</v>
      </c>
      <c r="AB3786" s="167">
        <v>0</v>
      </c>
      <c r="AC3786" s="167">
        <v>0</v>
      </c>
      <c r="AD3786" s="167">
        <v>0</v>
      </c>
      <c r="AE3786" s="167">
        <v>0</v>
      </c>
      <c r="AF3786" s="167">
        <v>0</v>
      </c>
      <c r="AG3786" s="167">
        <v>0</v>
      </c>
      <c r="AH3786" s="43">
        <v>0</v>
      </c>
    </row>
    <row r="3787" spans="1:34">
      <c r="A3787" s="52">
        <v>0</v>
      </c>
      <c r="D3787" s="62">
        <v>2006</v>
      </c>
      <c r="E3787" s="62">
        <v>10</v>
      </c>
      <c r="F3787" s="62">
        <v>2007</v>
      </c>
      <c r="G3787" s="62">
        <v>2007</v>
      </c>
      <c r="H3787" s="167">
        <v>0</v>
      </c>
      <c r="I3787" s="167">
        <v>0</v>
      </c>
      <c r="J3787" s="167">
        <v>0</v>
      </c>
      <c r="K3787" s="167">
        <v>0</v>
      </c>
      <c r="L3787" s="167">
        <v>0</v>
      </c>
      <c r="M3787" s="167">
        <v>0</v>
      </c>
      <c r="N3787" s="167">
        <v>0</v>
      </c>
      <c r="O3787" s="167">
        <v>0</v>
      </c>
      <c r="P3787" s="167">
        <v>0</v>
      </c>
      <c r="Q3787" s="167">
        <v>0</v>
      </c>
      <c r="R3787" s="167">
        <v>0</v>
      </c>
      <c r="S3787" s="167">
        <v>0</v>
      </c>
      <c r="T3787" s="167">
        <v>0</v>
      </c>
      <c r="U3787" s="167">
        <v>0</v>
      </c>
      <c r="V3787" s="167">
        <v>0</v>
      </c>
      <c r="W3787" s="167">
        <v>0</v>
      </c>
      <c r="X3787" s="167">
        <v>0</v>
      </c>
      <c r="Y3787" s="167">
        <v>0</v>
      </c>
      <c r="Z3787" s="167">
        <v>0</v>
      </c>
      <c r="AA3787" s="167">
        <v>0</v>
      </c>
      <c r="AB3787" s="167">
        <v>0</v>
      </c>
      <c r="AC3787" s="167">
        <v>0</v>
      </c>
      <c r="AD3787" s="167">
        <v>0</v>
      </c>
      <c r="AE3787" s="167">
        <v>0</v>
      </c>
      <c r="AF3787" s="167">
        <v>0</v>
      </c>
      <c r="AG3787" s="167">
        <v>0</v>
      </c>
      <c r="AH3787" s="43">
        <v>0</v>
      </c>
    </row>
    <row r="3788" spans="1:34">
      <c r="A3788" s="52">
        <v>0</v>
      </c>
      <c r="D3788" s="62">
        <v>2006</v>
      </c>
      <c r="E3788" s="62">
        <v>11</v>
      </c>
      <c r="F3788" s="62">
        <v>2007</v>
      </c>
      <c r="G3788" s="62">
        <v>2007</v>
      </c>
      <c r="H3788" s="167">
        <v>0</v>
      </c>
      <c r="I3788" s="167">
        <v>0</v>
      </c>
      <c r="J3788" s="167">
        <v>0</v>
      </c>
      <c r="K3788" s="167">
        <v>0</v>
      </c>
      <c r="L3788" s="167">
        <v>0</v>
      </c>
      <c r="M3788" s="167">
        <v>0</v>
      </c>
      <c r="N3788" s="167">
        <v>0</v>
      </c>
      <c r="O3788" s="167">
        <v>0</v>
      </c>
      <c r="P3788" s="167">
        <v>0</v>
      </c>
      <c r="Q3788" s="167">
        <v>0</v>
      </c>
      <c r="R3788" s="167">
        <v>0</v>
      </c>
      <c r="S3788" s="167">
        <v>0</v>
      </c>
      <c r="T3788" s="167">
        <v>0</v>
      </c>
      <c r="U3788" s="167">
        <v>0</v>
      </c>
      <c r="V3788" s="167">
        <v>0</v>
      </c>
      <c r="W3788" s="167">
        <v>0</v>
      </c>
      <c r="X3788" s="167">
        <v>0</v>
      </c>
      <c r="Y3788" s="167">
        <v>0</v>
      </c>
      <c r="Z3788" s="167">
        <v>0</v>
      </c>
      <c r="AA3788" s="167">
        <v>0</v>
      </c>
      <c r="AB3788" s="167">
        <v>0</v>
      </c>
      <c r="AC3788" s="167">
        <v>0</v>
      </c>
      <c r="AD3788" s="167">
        <v>0</v>
      </c>
      <c r="AE3788" s="167">
        <v>0</v>
      </c>
      <c r="AF3788" s="167">
        <v>0</v>
      </c>
      <c r="AG3788" s="167">
        <v>0</v>
      </c>
      <c r="AH3788" s="43">
        <v>0</v>
      </c>
    </row>
    <row r="3789" spans="1:34">
      <c r="A3789" s="52">
        <v>0</v>
      </c>
      <c r="D3789" s="62">
        <v>2006</v>
      </c>
      <c r="E3789" s="62">
        <v>12</v>
      </c>
      <c r="F3789" s="62">
        <v>2007</v>
      </c>
      <c r="G3789" s="62">
        <v>2007</v>
      </c>
      <c r="H3789" s="167">
        <v>0</v>
      </c>
      <c r="I3789" s="167">
        <v>0</v>
      </c>
      <c r="J3789" s="167">
        <v>0</v>
      </c>
      <c r="K3789" s="167">
        <v>0</v>
      </c>
      <c r="L3789" s="167">
        <v>0</v>
      </c>
      <c r="M3789" s="167">
        <v>0</v>
      </c>
      <c r="N3789" s="167">
        <v>0</v>
      </c>
      <c r="O3789" s="167">
        <v>0</v>
      </c>
      <c r="P3789" s="167">
        <v>0</v>
      </c>
      <c r="Q3789" s="167">
        <v>0</v>
      </c>
      <c r="R3789" s="167">
        <v>0</v>
      </c>
      <c r="S3789" s="167">
        <v>0</v>
      </c>
      <c r="T3789" s="167">
        <v>0</v>
      </c>
      <c r="U3789" s="167">
        <v>0</v>
      </c>
      <c r="V3789" s="167">
        <v>0</v>
      </c>
      <c r="W3789" s="167">
        <v>0</v>
      </c>
      <c r="X3789" s="167">
        <v>0</v>
      </c>
      <c r="Y3789" s="167">
        <v>0</v>
      </c>
      <c r="Z3789" s="167">
        <v>0</v>
      </c>
      <c r="AA3789" s="167">
        <v>0</v>
      </c>
      <c r="AB3789" s="167">
        <v>0</v>
      </c>
      <c r="AC3789" s="167">
        <v>0</v>
      </c>
      <c r="AD3789" s="167">
        <v>0</v>
      </c>
      <c r="AE3789" s="167">
        <v>0</v>
      </c>
      <c r="AF3789" s="167">
        <v>0</v>
      </c>
      <c r="AG3789" s="167">
        <v>0</v>
      </c>
      <c r="AH3789" s="43">
        <v>0</v>
      </c>
    </row>
    <row r="3790" spans="1:34">
      <c r="A3790" s="52">
        <v>0</v>
      </c>
      <c r="D3790" s="62">
        <v>2007</v>
      </c>
      <c r="E3790" s="62">
        <v>1</v>
      </c>
      <c r="F3790" s="62">
        <v>2007</v>
      </c>
      <c r="G3790" s="62">
        <v>2007</v>
      </c>
      <c r="H3790" s="167">
        <v>0</v>
      </c>
      <c r="I3790" s="167">
        <v>0</v>
      </c>
      <c r="J3790" s="167">
        <v>0</v>
      </c>
      <c r="K3790" s="167">
        <v>0</v>
      </c>
      <c r="L3790" s="167">
        <v>0</v>
      </c>
      <c r="M3790" s="167">
        <v>0</v>
      </c>
      <c r="N3790" s="167">
        <v>0</v>
      </c>
      <c r="O3790" s="167">
        <v>0</v>
      </c>
      <c r="P3790" s="167">
        <v>0</v>
      </c>
      <c r="Q3790" s="167">
        <v>0</v>
      </c>
      <c r="R3790" s="167">
        <v>0</v>
      </c>
      <c r="S3790" s="167">
        <v>0</v>
      </c>
      <c r="T3790" s="167">
        <v>0</v>
      </c>
      <c r="U3790" s="167">
        <v>0</v>
      </c>
      <c r="V3790" s="167">
        <v>0</v>
      </c>
      <c r="W3790" s="167">
        <v>0</v>
      </c>
      <c r="X3790" s="167">
        <v>0</v>
      </c>
      <c r="Y3790" s="167">
        <v>0</v>
      </c>
      <c r="Z3790" s="167">
        <v>0</v>
      </c>
      <c r="AA3790" s="167">
        <v>0</v>
      </c>
      <c r="AB3790" s="167">
        <v>0</v>
      </c>
      <c r="AC3790" s="167">
        <v>0</v>
      </c>
      <c r="AD3790" s="167">
        <v>0</v>
      </c>
      <c r="AE3790" s="167">
        <v>0</v>
      </c>
      <c r="AF3790" s="167">
        <v>0</v>
      </c>
      <c r="AG3790" s="167">
        <v>0</v>
      </c>
      <c r="AH3790" s="43">
        <v>0</v>
      </c>
    </row>
    <row r="3791" spans="1:34">
      <c r="A3791" s="52">
        <v>0</v>
      </c>
      <c r="D3791" s="62">
        <v>2007</v>
      </c>
      <c r="E3791" s="62">
        <v>2</v>
      </c>
      <c r="F3791" s="62">
        <v>2007</v>
      </c>
      <c r="G3791" s="62">
        <v>2007</v>
      </c>
      <c r="H3791" s="167">
        <v>0</v>
      </c>
      <c r="I3791" s="167">
        <v>0</v>
      </c>
      <c r="J3791" s="167">
        <v>0</v>
      </c>
      <c r="K3791" s="167">
        <v>0</v>
      </c>
      <c r="L3791" s="167">
        <v>0</v>
      </c>
      <c r="M3791" s="167">
        <v>0</v>
      </c>
      <c r="N3791" s="167">
        <v>0</v>
      </c>
      <c r="O3791" s="167">
        <v>0</v>
      </c>
      <c r="P3791" s="167">
        <v>0</v>
      </c>
      <c r="Q3791" s="167">
        <v>0</v>
      </c>
      <c r="R3791" s="167">
        <v>0</v>
      </c>
      <c r="S3791" s="167">
        <v>0</v>
      </c>
      <c r="T3791" s="167">
        <v>0</v>
      </c>
      <c r="U3791" s="167">
        <v>0</v>
      </c>
      <c r="V3791" s="167">
        <v>0</v>
      </c>
      <c r="W3791" s="167">
        <v>0</v>
      </c>
      <c r="X3791" s="167">
        <v>0</v>
      </c>
      <c r="Y3791" s="167">
        <v>0</v>
      </c>
      <c r="Z3791" s="167">
        <v>0</v>
      </c>
      <c r="AA3791" s="167">
        <v>0</v>
      </c>
      <c r="AB3791" s="167">
        <v>0</v>
      </c>
      <c r="AC3791" s="167">
        <v>0</v>
      </c>
      <c r="AD3791" s="167">
        <v>0</v>
      </c>
      <c r="AE3791" s="167">
        <v>0</v>
      </c>
      <c r="AF3791" s="167">
        <v>0</v>
      </c>
      <c r="AG3791" s="167">
        <v>0</v>
      </c>
      <c r="AH3791" s="43">
        <v>0</v>
      </c>
    </row>
    <row r="3792" spans="1:34">
      <c r="A3792" s="52">
        <v>0</v>
      </c>
      <c r="D3792" s="62">
        <v>2007</v>
      </c>
      <c r="E3792" s="62">
        <v>3</v>
      </c>
      <c r="F3792" s="62">
        <v>2007</v>
      </c>
      <c r="G3792" s="62">
        <v>2007</v>
      </c>
      <c r="H3792" s="167">
        <v>0</v>
      </c>
      <c r="I3792" s="167">
        <v>0</v>
      </c>
      <c r="J3792" s="167">
        <v>0</v>
      </c>
      <c r="K3792" s="167">
        <v>0</v>
      </c>
      <c r="L3792" s="167">
        <v>0</v>
      </c>
      <c r="M3792" s="167">
        <v>0</v>
      </c>
      <c r="N3792" s="167">
        <v>0</v>
      </c>
      <c r="O3792" s="167">
        <v>0</v>
      </c>
      <c r="P3792" s="167">
        <v>0</v>
      </c>
      <c r="Q3792" s="167">
        <v>0</v>
      </c>
      <c r="R3792" s="167">
        <v>0</v>
      </c>
      <c r="S3792" s="167">
        <v>0</v>
      </c>
      <c r="T3792" s="167">
        <v>0</v>
      </c>
      <c r="U3792" s="167">
        <v>0</v>
      </c>
      <c r="V3792" s="167">
        <v>0</v>
      </c>
      <c r="W3792" s="167">
        <v>0</v>
      </c>
      <c r="X3792" s="167">
        <v>0</v>
      </c>
      <c r="Y3792" s="167">
        <v>0</v>
      </c>
      <c r="Z3792" s="167">
        <v>0</v>
      </c>
      <c r="AA3792" s="167">
        <v>0</v>
      </c>
      <c r="AB3792" s="167">
        <v>0</v>
      </c>
      <c r="AC3792" s="167">
        <v>0</v>
      </c>
      <c r="AD3792" s="167">
        <v>0</v>
      </c>
      <c r="AE3792" s="167">
        <v>0</v>
      </c>
      <c r="AF3792" s="167">
        <v>0</v>
      </c>
      <c r="AG3792" s="167">
        <v>0</v>
      </c>
      <c r="AH3792" s="43">
        <v>0</v>
      </c>
    </row>
    <row r="3793" spans="1:34">
      <c r="A3793" s="52">
        <v>0</v>
      </c>
      <c r="D3793" s="62">
        <v>2007</v>
      </c>
      <c r="E3793" s="62">
        <v>4</v>
      </c>
      <c r="F3793" s="62">
        <v>2007</v>
      </c>
      <c r="G3793" s="62">
        <v>2007</v>
      </c>
      <c r="H3793" s="167">
        <v>0</v>
      </c>
      <c r="I3793" s="167">
        <v>0</v>
      </c>
      <c r="J3793" s="167">
        <v>0</v>
      </c>
      <c r="K3793" s="167">
        <v>0</v>
      </c>
      <c r="L3793" s="167">
        <v>0</v>
      </c>
      <c r="M3793" s="167">
        <v>0</v>
      </c>
      <c r="N3793" s="167">
        <v>0</v>
      </c>
      <c r="O3793" s="167">
        <v>0</v>
      </c>
      <c r="P3793" s="167">
        <v>0</v>
      </c>
      <c r="Q3793" s="167">
        <v>0</v>
      </c>
      <c r="R3793" s="167">
        <v>0</v>
      </c>
      <c r="S3793" s="167">
        <v>0</v>
      </c>
      <c r="T3793" s="167">
        <v>0</v>
      </c>
      <c r="U3793" s="167">
        <v>0</v>
      </c>
      <c r="V3793" s="167">
        <v>0</v>
      </c>
      <c r="W3793" s="167">
        <v>0</v>
      </c>
      <c r="X3793" s="167">
        <v>0</v>
      </c>
      <c r="Y3793" s="167">
        <v>0</v>
      </c>
      <c r="Z3793" s="167">
        <v>0</v>
      </c>
      <c r="AA3793" s="167">
        <v>0</v>
      </c>
      <c r="AB3793" s="167">
        <v>0</v>
      </c>
      <c r="AC3793" s="167">
        <v>0</v>
      </c>
      <c r="AD3793" s="167">
        <v>0</v>
      </c>
      <c r="AE3793" s="167">
        <v>0</v>
      </c>
      <c r="AF3793" s="167">
        <v>0</v>
      </c>
      <c r="AG3793" s="167">
        <v>0</v>
      </c>
      <c r="AH3793" s="43">
        <v>0</v>
      </c>
    </row>
    <row r="3794" spans="1:34">
      <c r="A3794" s="52">
        <v>0</v>
      </c>
      <c r="D3794" s="62">
        <v>2007</v>
      </c>
      <c r="E3794" s="62">
        <v>5</v>
      </c>
      <c r="F3794" s="62">
        <v>2007</v>
      </c>
      <c r="G3794" s="62">
        <v>2008</v>
      </c>
      <c r="H3794" s="167">
        <v>0</v>
      </c>
      <c r="I3794" s="167">
        <v>0</v>
      </c>
      <c r="J3794" s="167">
        <v>0</v>
      </c>
      <c r="K3794" s="167">
        <v>0</v>
      </c>
      <c r="L3794" s="167">
        <v>0</v>
      </c>
      <c r="M3794" s="167">
        <v>0</v>
      </c>
      <c r="N3794" s="167">
        <v>0</v>
      </c>
      <c r="O3794" s="167">
        <v>0</v>
      </c>
      <c r="P3794" s="167">
        <v>0</v>
      </c>
      <c r="Q3794" s="167">
        <v>0</v>
      </c>
      <c r="R3794" s="167">
        <v>0</v>
      </c>
      <c r="S3794" s="167">
        <v>0</v>
      </c>
      <c r="T3794" s="167">
        <v>0</v>
      </c>
      <c r="U3794" s="167">
        <v>0</v>
      </c>
      <c r="V3794" s="167">
        <v>0</v>
      </c>
      <c r="W3794" s="167">
        <v>0</v>
      </c>
      <c r="X3794" s="167">
        <v>0</v>
      </c>
      <c r="Y3794" s="167">
        <v>0</v>
      </c>
      <c r="Z3794" s="167">
        <v>0</v>
      </c>
      <c r="AA3794" s="167">
        <v>0</v>
      </c>
      <c r="AB3794" s="167">
        <v>0</v>
      </c>
      <c r="AC3794" s="167">
        <v>0</v>
      </c>
      <c r="AD3794" s="167">
        <v>0</v>
      </c>
      <c r="AE3794" s="167">
        <v>0</v>
      </c>
      <c r="AF3794" s="167">
        <v>0</v>
      </c>
      <c r="AG3794" s="167">
        <v>0</v>
      </c>
      <c r="AH3794" s="43">
        <v>0</v>
      </c>
    </row>
    <row r="3795" spans="1:34">
      <c r="A3795" s="52">
        <v>0</v>
      </c>
      <c r="D3795" s="62">
        <v>2007</v>
      </c>
      <c r="E3795" s="62">
        <v>6</v>
      </c>
      <c r="F3795" s="62">
        <v>2007</v>
      </c>
      <c r="G3795" s="62">
        <v>2008</v>
      </c>
      <c r="H3795" s="167">
        <v>0</v>
      </c>
      <c r="I3795" s="167">
        <v>0</v>
      </c>
      <c r="J3795" s="167">
        <v>0</v>
      </c>
      <c r="K3795" s="167">
        <v>0</v>
      </c>
      <c r="L3795" s="167">
        <v>0</v>
      </c>
      <c r="M3795" s="167">
        <v>0</v>
      </c>
      <c r="N3795" s="167">
        <v>0</v>
      </c>
      <c r="O3795" s="167">
        <v>0</v>
      </c>
      <c r="P3795" s="167">
        <v>0</v>
      </c>
      <c r="Q3795" s="167">
        <v>0</v>
      </c>
      <c r="R3795" s="167">
        <v>0</v>
      </c>
      <c r="S3795" s="167">
        <v>0</v>
      </c>
      <c r="T3795" s="167">
        <v>0</v>
      </c>
      <c r="U3795" s="167">
        <v>0</v>
      </c>
      <c r="V3795" s="167">
        <v>0</v>
      </c>
      <c r="W3795" s="167">
        <v>0</v>
      </c>
      <c r="X3795" s="167">
        <v>0</v>
      </c>
      <c r="Y3795" s="167">
        <v>0</v>
      </c>
      <c r="Z3795" s="167">
        <v>0</v>
      </c>
      <c r="AA3795" s="167">
        <v>0</v>
      </c>
      <c r="AB3795" s="167">
        <v>0</v>
      </c>
      <c r="AC3795" s="167">
        <v>0</v>
      </c>
      <c r="AD3795" s="167">
        <v>0</v>
      </c>
      <c r="AE3795" s="167">
        <v>0</v>
      </c>
      <c r="AF3795" s="167">
        <v>0</v>
      </c>
      <c r="AG3795" s="167">
        <v>0</v>
      </c>
      <c r="AH3795" s="43">
        <v>0</v>
      </c>
    </row>
    <row r="3796" spans="1:34">
      <c r="A3796" s="52">
        <v>0</v>
      </c>
      <c r="D3796" s="62">
        <v>2007</v>
      </c>
      <c r="E3796" s="62">
        <v>7</v>
      </c>
      <c r="F3796" s="62">
        <v>2008</v>
      </c>
      <c r="G3796" s="62">
        <v>2008</v>
      </c>
      <c r="H3796" s="167">
        <v>0</v>
      </c>
      <c r="I3796" s="167">
        <v>0</v>
      </c>
      <c r="J3796" s="167">
        <v>0</v>
      </c>
      <c r="K3796" s="167">
        <v>0</v>
      </c>
      <c r="L3796" s="167">
        <v>0</v>
      </c>
      <c r="M3796" s="167">
        <v>0</v>
      </c>
      <c r="N3796" s="167">
        <v>0</v>
      </c>
      <c r="O3796" s="167">
        <v>0</v>
      </c>
      <c r="P3796" s="167">
        <v>0</v>
      </c>
      <c r="Q3796" s="167">
        <v>0</v>
      </c>
      <c r="R3796" s="167">
        <v>0</v>
      </c>
      <c r="S3796" s="167">
        <v>0</v>
      </c>
      <c r="T3796" s="167">
        <v>0</v>
      </c>
      <c r="U3796" s="167">
        <v>0</v>
      </c>
      <c r="V3796" s="167">
        <v>0</v>
      </c>
      <c r="W3796" s="167">
        <v>0</v>
      </c>
      <c r="X3796" s="167">
        <v>0</v>
      </c>
      <c r="Y3796" s="167">
        <v>0</v>
      </c>
      <c r="Z3796" s="167">
        <v>0</v>
      </c>
      <c r="AA3796" s="167">
        <v>0</v>
      </c>
      <c r="AB3796" s="167">
        <v>0</v>
      </c>
      <c r="AC3796" s="167">
        <v>0</v>
      </c>
      <c r="AD3796" s="167">
        <v>0</v>
      </c>
      <c r="AE3796" s="167">
        <v>0</v>
      </c>
      <c r="AF3796" s="167">
        <v>0</v>
      </c>
      <c r="AG3796" s="167">
        <v>0</v>
      </c>
      <c r="AH3796" s="43">
        <v>0</v>
      </c>
    </row>
    <row r="3797" spans="1:34">
      <c r="A3797" s="52">
        <v>0</v>
      </c>
      <c r="D3797" s="62">
        <v>2007</v>
      </c>
      <c r="E3797" s="62">
        <v>8</v>
      </c>
      <c r="F3797" s="62">
        <v>2008</v>
      </c>
      <c r="G3797" s="62">
        <v>2008</v>
      </c>
      <c r="H3797" s="167">
        <v>0</v>
      </c>
      <c r="I3797" s="167">
        <v>0</v>
      </c>
      <c r="J3797" s="167">
        <v>0</v>
      </c>
      <c r="K3797" s="167">
        <v>0</v>
      </c>
      <c r="L3797" s="167">
        <v>0</v>
      </c>
      <c r="M3797" s="167">
        <v>0</v>
      </c>
      <c r="N3797" s="167">
        <v>0</v>
      </c>
      <c r="O3797" s="167">
        <v>0</v>
      </c>
      <c r="P3797" s="167">
        <v>0</v>
      </c>
      <c r="Q3797" s="167">
        <v>0</v>
      </c>
      <c r="R3797" s="167">
        <v>0</v>
      </c>
      <c r="S3797" s="167">
        <v>0</v>
      </c>
      <c r="T3797" s="167">
        <v>0</v>
      </c>
      <c r="U3797" s="167">
        <v>0</v>
      </c>
      <c r="V3797" s="167">
        <v>0</v>
      </c>
      <c r="W3797" s="167">
        <v>0</v>
      </c>
      <c r="X3797" s="167">
        <v>0</v>
      </c>
      <c r="Y3797" s="167">
        <v>0</v>
      </c>
      <c r="Z3797" s="167">
        <v>0</v>
      </c>
      <c r="AA3797" s="167">
        <v>0</v>
      </c>
      <c r="AB3797" s="167">
        <v>0</v>
      </c>
      <c r="AC3797" s="167">
        <v>0</v>
      </c>
      <c r="AD3797" s="167">
        <v>0</v>
      </c>
      <c r="AE3797" s="167">
        <v>0</v>
      </c>
      <c r="AF3797" s="167">
        <v>0</v>
      </c>
      <c r="AG3797" s="167">
        <v>0</v>
      </c>
      <c r="AH3797" s="43">
        <v>0</v>
      </c>
    </row>
    <row r="3798" spans="1:34">
      <c r="A3798" s="52">
        <v>0</v>
      </c>
      <c r="D3798" s="62">
        <v>2007</v>
      </c>
      <c r="E3798" s="62">
        <v>9</v>
      </c>
      <c r="F3798" s="62">
        <v>2008</v>
      </c>
      <c r="G3798" s="62">
        <v>2008</v>
      </c>
      <c r="H3798" s="167">
        <v>0</v>
      </c>
      <c r="I3798" s="167">
        <v>0</v>
      </c>
      <c r="J3798" s="167">
        <v>0</v>
      </c>
      <c r="K3798" s="167">
        <v>0</v>
      </c>
      <c r="L3798" s="167">
        <v>0</v>
      </c>
      <c r="M3798" s="167">
        <v>0</v>
      </c>
      <c r="N3798" s="167">
        <v>0</v>
      </c>
      <c r="O3798" s="167">
        <v>0</v>
      </c>
      <c r="P3798" s="167">
        <v>0</v>
      </c>
      <c r="Q3798" s="167">
        <v>0</v>
      </c>
      <c r="R3798" s="167">
        <v>0</v>
      </c>
      <c r="S3798" s="167">
        <v>0</v>
      </c>
      <c r="T3798" s="167">
        <v>0</v>
      </c>
      <c r="U3798" s="167">
        <v>0</v>
      </c>
      <c r="V3798" s="167">
        <v>0</v>
      </c>
      <c r="W3798" s="167">
        <v>0</v>
      </c>
      <c r="X3798" s="167">
        <v>0</v>
      </c>
      <c r="Y3798" s="167">
        <v>0</v>
      </c>
      <c r="Z3798" s="167">
        <v>0</v>
      </c>
      <c r="AA3798" s="167">
        <v>0</v>
      </c>
      <c r="AB3798" s="167">
        <v>0</v>
      </c>
      <c r="AC3798" s="167">
        <v>0</v>
      </c>
      <c r="AD3798" s="167">
        <v>0</v>
      </c>
      <c r="AE3798" s="167">
        <v>0</v>
      </c>
      <c r="AF3798" s="167">
        <v>0</v>
      </c>
      <c r="AG3798" s="167">
        <v>0</v>
      </c>
      <c r="AH3798" s="43">
        <v>0</v>
      </c>
    </row>
    <row r="3799" spans="1:34">
      <c r="A3799" s="52">
        <v>0</v>
      </c>
      <c r="D3799" s="62">
        <v>2007</v>
      </c>
      <c r="E3799" s="62">
        <v>10</v>
      </c>
      <c r="F3799" s="62">
        <v>2008</v>
      </c>
      <c r="G3799" s="62">
        <v>2008</v>
      </c>
      <c r="H3799" s="167">
        <v>0</v>
      </c>
      <c r="I3799" s="167">
        <v>0</v>
      </c>
      <c r="J3799" s="167">
        <v>0</v>
      </c>
      <c r="K3799" s="167">
        <v>0</v>
      </c>
      <c r="L3799" s="167">
        <v>0</v>
      </c>
      <c r="M3799" s="167">
        <v>0</v>
      </c>
      <c r="N3799" s="167">
        <v>0</v>
      </c>
      <c r="O3799" s="167">
        <v>0</v>
      </c>
      <c r="P3799" s="167">
        <v>0</v>
      </c>
      <c r="Q3799" s="167">
        <v>0</v>
      </c>
      <c r="R3799" s="167">
        <v>0</v>
      </c>
      <c r="S3799" s="167">
        <v>0</v>
      </c>
      <c r="T3799" s="167">
        <v>0</v>
      </c>
      <c r="U3799" s="167">
        <v>0</v>
      </c>
      <c r="V3799" s="167">
        <v>0</v>
      </c>
      <c r="W3799" s="167">
        <v>0</v>
      </c>
      <c r="X3799" s="167">
        <v>0</v>
      </c>
      <c r="Y3799" s="167">
        <v>0</v>
      </c>
      <c r="Z3799" s="167">
        <v>0</v>
      </c>
      <c r="AA3799" s="167">
        <v>0</v>
      </c>
      <c r="AB3799" s="167">
        <v>0</v>
      </c>
      <c r="AC3799" s="167">
        <v>0</v>
      </c>
      <c r="AD3799" s="167">
        <v>0</v>
      </c>
      <c r="AE3799" s="167">
        <v>0</v>
      </c>
      <c r="AF3799" s="167">
        <v>0</v>
      </c>
      <c r="AG3799" s="167">
        <v>0</v>
      </c>
      <c r="AH3799" s="43">
        <v>0</v>
      </c>
    </row>
    <row r="3800" spans="1:34">
      <c r="A3800" s="52">
        <v>0</v>
      </c>
      <c r="D3800" s="62">
        <v>2007</v>
      </c>
      <c r="E3800" s="62">
        <v>11</v>
      </c>
      <c r="F3800" s="62">
        <v>2008</v>
      </c>
      <c r="G3800" s="62">
        <v>2008</v>
      </c>
      <c r="H3800" s="167">
        <v>0</v>
      </c>
      <c r="I3800" s="167">
        <v>0</v>
      </c>
      <c r="J3800" s="167">
        <v>0</v>
      </c>
      <c r="K3800" s="167">
        <v>0</v>
      </c>
      <c r="L3800" s="167">
        <v>0</v>
      </c>
      <c r="M3800" s="167">
        <v>0</v>
      </c>
      <c r="N3800" s="167">
        <v>0</v>
      </c>
      <c r="O3800" s="167">
        <v>0</v>
      </c>
      <c r="P3800" s="167">
        <v>0</v>
      </c>
      <c r="Q3800" s="167">
        <v>0</v>
      </c>
      <c r="R3800" s="167">
        <v>0</v>
      </c>
      <c r="S3800" s="167">
        <v>0</v>
      </c>
      <c r="T3800" s="167">
        <v>0</v>
      </c>
      <c r="U3800" s="167">
        <v>0</v>
      </c>
      <c r="V3800" s="167">
        <v>0</v>
      </c>
      <c r="W3800" s="167">
        <v>0</v>
      </c>
      <c r="X3800" s="167">
        <v>0</v>
      </c>
      <c r="Y3800" s="167">
        <v>0</v>
      </c>
      <c r="Z3800" s="167">
        <v>0</v>
      </c>
      <c r="AA3800" s="167">
        <v>0</v>
      </c>
      <c r="AB3800" s="167">
        <v>0</v>
      </c>
      <c r="AC3800" s="167">
        <v>0</v>
      </c>
      <c r="AD3800" s="167">
        <v>0</v>
      </c>
      <c r="AE3800" s="167">
        <v>0</v>
      </c>
      <c r="AF3800" s="167">
        <v>0</v>
      </c>
      <c r="AG3800" s="167">
        <v>0</v>
      </c>
      <c r="AH3800" s="43">
        <v>0</v>
      </c>
    </row>
    <row r="3801" spans="1:34">
      <c r="A3801" s="52">
        <v>0</v>
      </c>
      <c r="D3801" s="62">
        <v>2007</v>
      </c>
      <c r="E3801" s="62">
        <v>12</v>
      </c>
      <c r="F3801" s="62">
        <v>2008</v>
      </c>
      <c r="G3801" s="62">
        <v>2008</v>
      </c>
      <c r="H3801" s="167">
        <v>0</v>
      </c>
      <c r="I3801" s="167">
        <v>0</v>
      </c>
      <c r="J3801" s="167">
        <v>0</v>
      </c>
      <c r="K3801" s="167">
        <v>0</v>
      </c>
      <c r="L3801" s="167">
        <v>0</v>
      </c>
      <c r="M3801" s="167">
        <v>0</v>
      </c>
      <c r="N3801" s="167">
        <v>0</v>
      </c>
      <c r="O3801" s="167">
        <v>0</v>
      </c>
      <c r="P3801" s="167">
        <v>0</v>
      </c>
      <c r="Q3801" s="167">
        <v>0</v>
      </c>
      <c r="R3801" s="167">
        <v>0</v>
      </c>
      <c r="S3801" s="167">
        <v>0</v>
      </c>
      <c r="T3801" s="167">
        <v>0</v>
      </c>
      <c r="U3801" s="167">
        <v>0</v>
      </c>
      <c r="V3801" s="167">
        <v>0</v>
      </c>
      <c r="W3801" s="167">
        <v>0</v>
      </c>
      <c r="X3801" s="167">
        <v>0</v>
      </c>
      <c r="Y3801" s="167">
        <v>0</v>
      </c>
      <c r="Z3801" s="167">
        <v>0</v>
      </c>
      <c r="AA3801" s="167">
        <v>0</v>
      </c>
      <c r="AB3801" s="167">
        <v>0</v>
      </c>
      <c r="AC3801" s="167">
        <v>0</v>
      </c>
      <c r="AD3801" s="167">
        <v>0</v>
      </c>
      <c r="AE3801" s="167">
        <v>0</v>
      </c>
      <c r="AF3801" s="167">
        <v>0</v>
      </c>
      <c r="AG3801" s="167">
        <v>0</v>
      </c>
      <c r="AH3801" s="43">
        <v>0</v>
      </c>
    </row>
    <row r="3802" spans="1:34">
      <c r="A3802" s="52">
        <v>0</v>
      </c>
      <c r="D3802" s="62">
        <v>2008</v>
      </c>
      <c r="E3802" s="62">
        <v>1</v>
      </c>
      <c r="F3802" s="62">
        <v>2008</v>
      </c>
      <c r="G3802" s="62">
        <v>2008</v>
      </c>
      <c r="H3802" s="167">
        <v>0</v>
      </c>
      <c r="I3802" s="167">
        <v>0</v>
      </c>
      <c r="J3802" s="167">
        <v>0</v>
      </c>
      <c r="K3802" s="167">
        <v>0</v>
      </c>
      <c r="L3802" s="167">
        <v>0</v>
      </c>
      <c r="M3802" s="167">
        <v>0</v>
      </c>
      <c r="N3802" s="167">
        <v>0</v>
      </c>
      <c r="O3802" s="167">
        <v>0</v>
      </c>
      <c r="P3802" s="167">
        <v>0</v>
      </c>
      <c r="Q3802" s="167">
        <v>0</v>
      </c>
      <c r="R3802" s="167">
        <v>0</v>
      </c>
      <c r="S3802" s="167">
        <v>0</v>
      </c>
      <c r="T3802" s="167">
        <v>0</v>
      </c>
      <c r="U3802" s="167">
        <v>0</v>
      </c>
      <c r="V3802" s="167">
        <v>0</v>
      </c>
      <c r="W3802" s="167">
        <v>0</v>
      </c>
      <c r="X3802" s="167">
        <v>0</v>
      </c>
      <c r="Y3802" s="167">
        <v>0</v>
      </c>
      <c r="Z3802" s="167">
        <v>0</v>
      </c>
      <c r="AA3802" s="167">
        <v>0</v>
      </c>
      <c r="AB3802" s="167">
        <v>0</v>
      </c>
      <c r="AC3802" s="167">
        <v>0</v>
      </c>
      <c r="AD3802" s="167">
        <v>0</v>
      </c>
      <c r="AE3802" s="167">
        <v>0</v>
      </c>
      <c r="AF3802" s="167">
        <v>0</v>
      </c>
      <c r="AG3802" s="167">
        <v>0</v>
      </c>
      <c r="AH3802" s="43">
        <v>0</v>
      </c>
    </row>
    <row r="3803" spans="1:34">
      <c r="A3803" s="52">
        <v>0</v>
      </c>
      <c r="D3803" s="62">
        <v>2008</v>
      </c>
      <c r="E3803" s="62">
        <v>2</v>
      </c>
      <c r="F3803" s="62">
        <v>2008</v>
      </c>
      <c r="G3803" s="62">
        <v>2008</v>
      </c>
      <c r="H3803" s="167">
        <v>0</v>
      </c>
      <c r="I3803" s="167">
        <v>0</v>
      </c>
      <c r="J3803" s="167">
        <v>0</v>
      </c>
      <c r="K3803" s="167">
        <v>0</v>
      </c>
      <c r="L3803" s="167">
        <v>0</v>
      </c>
      <c r="M3803" s="167">
        <v>0</v>
      </c>
      <c r="N3803" s="167">
        <v>0</v>
      </c>
      <c r="O3803" s="167">
        <v>0</v>
      </c>
      <c r="P3803" s="167">
        <v>0</v>
      </c>
      <c r="Q3803" s="167">
        <v>0</v>
      </c>
      <c r="R3803" s="167">
        <v>0</v>
      </c>
      <c r="S3803" s="167">
        <v>0</v>
      </c>
      <c r="T3803" s="167">
        <v>0</v>
      </c>
      <c r="U3803" s="167">
        <v>0</v>
      </c>
      <c r="V3803" s="167">
        <v>0</v>
      </c>
      <c r="W3803" s="167">
        <v>0</v>
      </c>
      <c r="X3803" s="167">
        <v>0</v>
      </c>
      <c r="Y3803" s="167">
        <v>0</v>
      </c>
      <c r="Z3803" s="167">
        <v>0</v>
      </c>
      <c r="AA3803" s="167">
        <v>0</v>
      </c>
      <c r="AB3803" s="167">
        <v>0</v>
      </c>
      <c r="AC3803" s="167">
        <v>0</v>
      </c>
      <c r="AD3803" s="167">
        <v>0</v>
      </c>
      <c r="AE3803" s="167">
        <v>0</v>
      </c>
      <c r="AF3803" s="167">
        <v>0</v>
      </c>
      <c r="AG3803" s="167">
        <v>0</v>
      </c>
      <c r="AH3803" s="43">
        <v>0</v>
      </c>
    </row>
    <row r="3804" spans="1:34">
      <c r="A3804" s="52">
        <v>0</v>
      </c>
      <c r="D3804" s="62">
        <v>2008</v>
      </c>
      <c r="E3804" s="62">
        <v>3</v>
      </c>
      <c r="F3804" s="62">
        <v>2008</v>
      </c>
      <c r="G3804" s="62">
        <v>2008</v>
      </c>
      <c r="H3804" s="167">
        <v>0</v>
      </c>
      <c r="I3804" s="167">
        <v>0</v>
      </c>
      <c r="J3804" s="167">
        <v>0</v>
      </c>
      <c r="K3804" s="167">
        <v>0</v>
      </c>
      <c r="L3804" s="167">
        <v>0</v>
      </c>
      <c r="M3804" s="167">
        <v>0</v>
      </c>
      <c r="N3804" s="167">
        <v>0</v>
      </c>
      <c r="O3804" s="167">
        <v>0</v>
      </c>
      <c r="P3804" s="167">
        <v>0</v>
      </c>
      <c r="Q3804" s="167">
        <v>0</v>
      </c>
      <c r="R3804" s="167">
        <v>0</v>
      </c>
      <c r="S3804" s="167">
        <v>0</v>
      </c>
      <c r="T3804" s="167">
        <v>0</v>
      </c>
      <c r="U3804" s="167">
        <v>0</v>
      </c>
      <c r="V3804" s="167">
        <v>0</v>
      </c>
      <c r="W3804" s="167">
        <v>0</v>
      </c>
      <c r="X3804" s="167">
        <v>0</v>
      </c>
      <c r="Y3804" s="167">
        <v>0</v>
      </c>
      <c r="Z3804" s="167">
        <v>0</v>
      </c>
      <c r="AA3804" s="167">
        <v>0</v>
      </c>
      <c r="AB3804" s="167">
        <v>0</v>
      </c>
      <c r="AC3804" s="167">
        <v>0</v>
      </c>
      <c r="AD3804" s="167">
        <v>0</v>
      </c>
      <c r="AE3804" s="167">
        <v>0</v>
      </c>
      <c r="AF3804" s="167">
        <v>0</v>
      </c>
      <c r="AG3804" s="167">
        <v>0</v>
      </c>
      <c r="AH3804" s="43">
        <v>0</v>
      </c>
    </row>
    <row r="3805" spans="1:34">
      <c r="A3805" s="52">
        <v>0</v>
      </c>
      <c r="D3805" s="62">
        <v>2008</v>
      </c>
      <c r="E3805" s="62">
        <v>4</v>
      </c>
      <c r="F3805" s="62">
        <v>2008</v>
      </c>
      <c r="G3805" s="62">
        <v>2008</v>
      </c>
      <c r="H3805" s="167">
        <v>0</v>
      </c>
      <c r="I3805" s="167">
        <v>0</v>
      </c>
      <c r="J3805" s="167">
        <v>0</v>
      </c>
      <c r="K3805" s="167">
        <v>0</v>
      </c>
      <c r="L3805" s="167">
        <v>0</v>
      </c>
      <c r="M3805" s="167">
        <v>0</v>
      </c>
      <c r="N3805" s="167">
        <v>0</v>
      </c>
      <c r="O3805" s="167">
        <v>0</v>
      </c>
      <c r="P3805" s="167">
        <v>0</v>
      </c>
      <c r="Q3805" s="167">
        <v>0</v>
      </c>
      <c r="R3805" s="167">
        <v>0</v>
      </c>
      <c r="S3805" s="167">
        <v>0</v>
      </c>
      <c r="T3805" s="167">
        <v>0</v>
      </c>
      <c r="U3805" s="167">
        <v>0</v>
      </c>
      <c r="V3805" s="167">
        <v>0</v>
      </c>
      <c r="W3805" s="167">
        <v>0</v>
      </c>
      <c r="X3805" s="167">
        <v>0</v>
      </c>
      <c r="Y3805" s="167">
        <v>0</v>
      </c>
      <c r="Z3805" s="167">
        <v>0</v>
      </c>
      <c r="AA3805" s="167">
        <v>0</v>
      </c>
      <c r="AB3805" s="167">
        <v>0</v>
      </c>
      <c r="AC3805" s="167">
        <v>0</v>
      </c>
      <c r="AD3805" s="167">
        <v>0</v>
      </c>
      <c r="AE3805" s="167">
        <v>0</v>
      </c>
      <c r="AF3805" s="167">
        <v>0</v>
      </c>
      <c r="AG3805" s="167">
        <v>0</v>
      </c>
      <c r="AH3805" s="43">
        <v>0</v>
      </c>
    </row>
    <row r="3806" spans="1:34">
      <c r="A3806" s="52">
        <v>0</v>
      </c>
      <c r="D3806" s="62">
        <v>2008</v>
      </c>
      <c r="E3806" s="62">
        <v>5</v>
      </c>
      <c r="F3806" s="62">
        <v>2008</v>
      </c>
      <c r="G3806" s="62">
        <v>2009</v>
      </c>
      <c r="H3806" s="167">
        <v>0</v>
      </c>
      <c r="I3806" s="167">
        <v>0</v>
      </c>
      <c r="J3806" s="167">
        <v>0</v>
      </c>
      <c r="K3806" s="167">
        <v>0</v>
      </c>
      <c r="L3806" s="167">
        <v>0</v>
      </c>
      <c r="M3806" s="167">
        <v>0</v>
      </c>
      <c r="N3806" s="167">
        <v>0</v>
      </c>
      <c r="O3806" s="167">
        <v>0</v>
      </c>
      <c r="P3806" s="167">
        <v>0</v>
      </c>
      <c r="Q3806" s="167">
        <v>0</v>
      </c>
      <c r="R3806" s="167">
        <v>0</v>
      </c>
      <c r="S3806" s="167">
        <v>0</v>
      </c>
      <c r="T3806" s="167">
        <v>0</v>
      </c>
      <c r="U3806" s="167">
        <v>0</v>
      </c>
      <c r="V3806" s="167">
        <v>0</v>
      </c>
      <c r="W3806" s="167">
        <v>0</v>
      </c>
      <c r="X3806" s="167">
        <v>0</v>
      </c>
      <c r="Y3806" s="167">
        <v>0</v>
      </c>
      <c r="Z3806" s="167">
        <v>0</v>
      </c>
      <c r="AA3806" s="167">
        <v>0</v>
      </c>
      <c r="AB3806" s="167">
        <v>0</v>
      </c>
      <c r="AC3806" s="167">
        <v>0</v>
      </c>
      <c r="AD3806" s="167">
        <v>0</v>
      </c>
      <c r="AE3806" s="167">
        <v>0</v>
      </c>
      <c r="AF3806" s="167">
        <v>0</v>
      </c>
      <c r="AG3806" s="167">
        <v>0</v>
      </c>
      <c r="AH3806" s="43">
        <v>0</v>
      </c>
    </row>
    <row r="3807" spans="1:34">
      <c r="A3807" s="52">
        <v>0</v>
      </c>
      <c r="D3807" s="62">
        <v>2008</v>
      </c>
      <c r="E3807" s="62">
        <v>6</v>
      </c>
      <c r="F3807" s="62">
        <v>2008</v>
      </c>
      <c r="G3807" s="62">
        <v>2009</v>
      </c>
      <c r="H3807" s="167">
        <v>0</v>
      </c>
      <c r="I3807" s="167">
        <v>0</v>
      </c>
      <c r="J3807" s="167">
        <v>0</v>
      </c>
      <c r="K3807" s="167">
        <v>0</v>
      </c>
      <c r="L3807" s="167">
        <v>0</v>
      </c>
      <c r="M3807" s="167">
        <v>0</v>
      </c>
      <c r="N3807" s="167">
        <v>0</v>
      </c>
      <c r="O3807" s="167">
        <v>0</v>
      </c>
      <c r="P3807" s="167">
        <v>0</v>
      </c>
      <c r="Q3807" s="167">
        <v>0</v>
      </c>
      <c r="R3807" s="167">
        <v>0</v>
      </c>
      <c r="S3807" s="167">
        <v>0</v>
      </c>
      <c r="T3807" s="167">
        <v>0</v>
      </c>
      <c r="U3807" s="167">
        <v>0</v>
      </c>
      <c r="V3807" s="167">
        <v>0</v>
      </c>
      <c r="W3807" s="167">
        <v>0</v>
      </c>
      <c r="X3807" s="167">
        <v>0</v>
      </c>
      <c r="Y3807" s="167">
        <v>0</v>
      </c>
      <c r="Z3807" s="167">
        <v>0</v>
      </c>
      <c r="AA3807" s="167">
        <v>0</v>
      </c>
      <c r="AB3807" s="167">
        <v>0</v>
      </c>
      <c r="AC3807" s="167">
        <v>0</v>
      </c>
      <c r="AD3807" s="167">
        <v>0</v>
      </c>
      <c r="AE3807" s="167">
        <v>0</v>
      </c>
      <c r="AF3807" s="167">
        <v>0</v>
      </c>
      <c r="AG3807" s="167">
        <v>0</v>
      </c>
      <c r="AH3807" s="43">
        <v>0</v>
      </c>
    </row>
    <row r="3808" spans="1:34">
      <c r="A3808" s="52">
        <v>0</v>
      </c>
      <c r="D3808" s="62">
        <v>2008</v>
      </c>
      <c r="E3808" s="62">
        <v>7</v>
      </c>
      <c r="F3808" s="62">
        <v>2009</v>
      </c>
      <c r="G3808" s="62">
        <v>2009</v>
      </c>
      <c r="H3808" s="167">
        <v>0</v>
      </c>
      <c r="I3808" s="167">
        <v>0</v>
      </c>
      <c r="J3808" s="167">
        <v>0</v>
      </c>
      <c r="K3808" s="167">
        <v>0</v>
      </c>
      <c r="L3808" s="167">
        <v>0</v>
      </c>
      <c r="M3808" s="167">
        <v>0</v>
      </c>
      <c r="N3808" s="167">
        <v>0</v>
      </c>
      <c r="O3808" s="167">
        <v>0</v>
      </c>
      <c r="P3808" s="167">
        <v>0</v>
      </c>
      <c r="Q3808" s="167">
        <v>0</v>
      </c>
      <c r="R3808" s="167">
        <v>0</v>
      </c>
      <c r="S3808" s="167">
        <v>0</v>
      </c>
      <c r="T3808" s="167">
        <v>0</v>
      </c>
      <c r="U3808" s="167">
        <v>0</v>
      </c>
      <c r="V3808" s="167">
        <v>0</v>
      </c>
      <c r="W3808" s="167">
        <v>0</v>
      </c>
      <c r="X3808" s="167">
        <v>0</v>
      </c>
      <c r="Y3808" s="167">
        <v>0</v>
      </c>
      <c r="Z3808" s="167">
        <v>0</v>
      </c>
      <c r="AA3808" s="167">
        <v>0</v>
      </c>
      <c r="AB3808" s="167">
        <v>0</v>
      </c>
      <c r="AC3808" s="167">
        <v>0</v>
      </c>
      <c r="AD3808" s="167">
        <v>0</v>
      </c>
      <c r="AE3808" s="167">
        <v>0</v>
      </c>
      <c r="AF3808" s="167">
        <v>0</v>
      </c>
      <c r="AG3808" s="167">
        <v>0</v>
      </c>
      <c r="AH3808" s="43">
        <v>0</v>
      </c>
    </row>
    <row r="3809" spans="1:34">
      <c r="A3809" s="52">
        <v>0</v>
      </c>
      <c r="D3809" s="62">
        <v>2008</v>
      </c>
      <c r="E3809" s="62">
        <v>8</v>
      </c>
      <c r="F3809" s="62">
        <v>2009</v>
      </c>
      <c r="G3809" s="62">
        <v>2009</v>
      </c>
      <c r="H3809" s="167">
        <v>0</v>
      </c>
      <c r="I3809" s="167">
        <v>0</v>
      </c>
      <c r="J3809" s="167">
        <v>0</v>
      </c>
      <c r="K3809" s="167">
        <v>0</v>
      </c>
      <c r="L3809" s="167">
        <v>0</v>
      </c>
      <c r="M3809" s="167">
        <v>0</v>
      </c>
      <c r="N3809" s="167">
        <v>0</v>
      </c>
      <c r="O3809" s="167">
        <v>0</v>
      </c>
      <c r="P3809" s="167">
        <v>0</v>
      </c>
      <c r="Q3809" s="167">
        <v>0</v>
      </c>
      <c r="R3809" s="167">
        <v>0</v>
      </c>
      <c r="S3809" s="167">
        <v>0</v>
      </c>
      <c r="T3809" s="167">
        <v>0</v>
      </c>
      <c r="U3809" s="167">
        <v>0</v>
      </c>
      <c r="V3809" s="167">
        <v>0</v>
      </c>
      <c r="W3809" s="167">
        <v>0</v>
      </c>
      <c r="X3809" s="167">
        <v>0</v>
      </c>
      <c r="Y3809" s="167">
        <v>0</v>
      </c>
      <c r="Z3809" s="167">
        <v>0</v>
      </c>
      <c r="AA3809" s="167">
        <v>0</v>
      </c>
      <c r="AB3809" s="167">
        <v>0</v>
      </c>
      <c r="AC3809" s="167">
        <v>0</v>
      </c>
      <c r="AD3809" s="167">
        <v>0</v>
      </c>
      <c r="AE3809" s="167">
        <v>0</v>
      </c>
      <c r="AF3809" s="167">
        <v>0</v>
      </c>
      <c r="AG3809" s="167">
        <v>0</v>
      </c>
      <c r="AH3809" s="43">
        <v>0</v>
      </c>
    </row>
    <row r="3810" spans="1:34">
      <c r="A3810" s="52">
        <v>0</v>
      </c>
      <c r="D3810" s="62">
        <v>2008</v>
      </c>
      <c r="E3810" s="62">
        <v>9</v>
      </c>
      <c r="F3810" s="62">
        <v>2009</v>
      </c>
      <c r="G3810" s="62">
        <v>2009</v>
      </c>
      <c r="H3810" s="167">
        <v>0</v>
      </c>
      <c r="I3810" s="167">
        <v>0</v>
      </c>
      <c r="J3810" s="167">
        <v>0</v>
      </c>
      <c r="K3810" s="167">
        <v>0</v>
      </c>
      <c r="L3810" s="167">
        <v>0</v>
      </c>
      <c r="M3810" s="167">
        <v>0</v>
      </c>
      <c r="N3810" s="167">
        <v>0</v>
      </c>
      <c r="O3810" s="167">
        <v>0</v>
      </c>
      <c r="P3810" s="167">
        <v>0</v>
      </c>
      <c r="Q3810" s="167">
        <v>0</v>
      </c>
      <c r="R3810" s="167">
        <v>0</v>
      </c>
      <c r="S3810" s="167">
        <v>0</v>
      </c>
      <c r="T3810" s="167">
        <v>0</v>
      </c>
      <c r="U3810" s="167">
        <v>0</v>
      </c>
      <c r="V3810" s="167">
        <v>0</v>
      </c>
      <c r="W3810" s="167">
        <v>0</v>
      </c>
      <c r="X3810" s="167">
        <v>0</v>
      </c>
      <c r="Y3810" s="167">
        <v>0</v>
      </c>
      <c r="Z3810" s="167">
        <v>0</v>
      </c>
      <c r="AA3810" s="167">
        <v>0</v>
      </c>
      <c r="AB3810" s="167">
        <v>0</v>
      </c>
      <c r="AC3810" s="167">
        <v>0</v>
      </c>
      <c r="AD3810" s="167">
        <v>0</v>
      </c>
      <c r="AE3810" s="167">
        <v>0</v>
      </c>
      <c r="AF3810" s="167">
        <v>0</v>
      </c>
      <c r="AG3810" s="167">
        <v>0</v>
      </c>
      <c r="AH3810" s="43">
        <v>0</v>
      </c>
    </row>
    <row r="3811" spans="1:34">
      <c r="A3811" s="52">
        <v>0</v>
      </c>
      <c r="D3811" s="62">
        <v>2008</v>
      </c>
      <c r="E3811" s="62">
        <v>10</v>
      </c>
      <c r="F3811" s="62">
        <v>2009</v>
      </c>
      <c r="G3811" s="62">
        <v>2009</v>
      </c>
      <c r="H3811" s="167">
        <v>0</v>
      </c>
      <c r="I3811" s="167">
        <v>0</v>
      </c>
      <c r="J3811" s="167">
        <v>0</v>
      </c>
      <c r="K3811" s="167">
        <v>0</v>
      </c>
      <c r="L3811" s="167">
        <v>0</v>
      </c>
      <c r="M3811" s="167">
        <v>0</v>
      </c>
      <c r="N3811" s="167">
        <v>0</v>
      </c>
      <c r="O3811" s="167">
        <v>0</v>
      </c>
      <c r="P3811" s="167">
        <v>0</v>
      </c>
      <c r="Q3811" s="167">
        <v>0</v>
      </c>
      <c r="R3811" s="167">
        <v>0</v>
      </c>
      <c r="S3811" s="167">
        <v>0</v>
      </c>
      <c r="T3811" s="167">
        <v>0</v>
      </c>
      <c r="U3811" s="167">
        <v>0</v>
      </c>
      <c r="V3811" s="167">
        <v>0</v>
      </c>
      <c r="W3811" s="167">
        <v>0</v>
      </c>
      <c r="X3811" s="167">
        <v>0</v>
      </c>
      <c r="Y3811" s="167">
        <v>0</v>
      </c>
      <c r="Z3811" s="167">
        <v>0</v>
      </c>
      <c r="AA3811" s="167">
        <v>0</v>
      </c>
      <c r="AB3811" s="167">
        <v>0</v>
      </c>
      <c r="AC3811" s="167">
        <v>0</v>
      </c>
      <c r="AD3811" s="167">
        <v>0</v>
      </c>
      <c r="AE3811" s="167">
        <v>0</v>
      </c>
      <c r="AF3811" s="167">
        <v>0</v>
      </c>
      <c r="AG3811" s="167">
        <v>0</v>
      </c>
      <c r="AH3811" s="43">
        <v>0</v>
      </c>
    </row>
    <row r="3812" spans="1:34">
      <c r="A3812" s="52">
        <v>0</v>
      </c>
      <c r="D3812" s="62">
        <v>2008</v>
      </c>
      <c r="E3812" s="62">
        <v>11</v>
      </c>
      <c r="F3812" s="62">
        <v>2009</v>
      </c>
      <c r="G3812" s="62">
        <v>2009</v>
      </c>
      <c r="H3812" s="167">
        <v>0</v>
      </c>
      <c r="I3812" s="167">
        <v>0</v>
      </c>
      <c r="J3812" s="167">
        <v>0</v>
      </c>
      <c r="K3812" s="167">
        <v>0</v>
      </c>
      <c r="L3812" s="167">
        <v>0</v>
      </c>
      <c r="M3812" s="167">
        <v>0</v>
      </c>
      <c r="N3812" s="167">
        <v>0</v>
      </c>
      <c r="O3812" s="167">
        <v>0</v>
      </c>
      <c r="P3812" s="167">
        <v>0</v>
      </c>
      <c r="Q3812" s="167">
        <v>0</v>
      </c>
      <c r="R3812" s="167">
        <v>0</v>
      </c>
      <c r="S3812" s="167">
        <v>0</v>
      </c>
      <c r="T3812" s="167">
        <v>0</v>
      </c>
      <c r="U3812" s="167">
        <v>0</v>
      </c>
      <c r="V3812" s="167">
        <v>0</v>
      </c>
      <c r="W3812" s="167">
        <v>0</v>
      </c>
      <c r="X3812" s="167">
        <v>0</v>
      </c>
      <c r="Y3812" s="167">
        <v>0</v>
      </c>
      <c r="Z3812" s="167">
        <v>0</v>
      </c>
      <c r="AA3812" s="167">
        <v>0</v>
      </c>
      <c r="AB3812" s="167">
        <v>0</v>
      </c>
      <c r="AC3812" s="167">
        <v>0</v>
      </c>
      <c r="AD3812" s="167">
        <v>0</v>
      </c>
      <c r="AE3812" s="167">
        <v>0</v>
      </c>
      <c r="AF3812" s="167">
        <v>0</v>
      </c>
      <c r="AG3812" s="167">
        <v>0</v>
      </c>
      <c r="AH3812" s="43">
        <v>0</v>
      </c>
    </row>
    <row r="3813" spans="1:34">
      <c r="A3813" s="52">
        <v>0</v>
      </c>
      <c r="D3813" s="62">
        <v>2008</v>
      </c>
      <c r="E3813" s="62">
        <v>12</v>
      </c>
      <c r="F3813" s="62">
        <v>2009</v>
      </c>
      <c r="G3813" s="62">
        <v>2009</v>
      </c>
      <c r="H3813" s="167">
        <v>0</v>
      </c>
      <c r="I3813" s="167">
        <v>0</v>
      </c>
      <c r="J3813" s="167">
        <v>0</v>
      </c>
      <c r="K3813" s="167">
        <v>0</v>
      </c>
      <c r="L3813" s="167">
        <v>0</v>
      </c>
      <c r="M3813" s="167">
        <v>0</v>
      </c>
      <c r="N3813" s="167">
        <v>0</v>
      </c>
      <c r="O3813" s="167">
        <v>0</v>
      </c>
      <c r="P3813" s="167">
        <v>0</v>
      </c>
      <c r="Q3813" s="167">
        <v>0</v>
      </c>
      <c r="R3813" s="167">
        <v>0</v>
      </c>
      <c r="S3813" s="167">
        <v>0</v>
      </c>
      <c r="T3813" s="167">
        <v>0</v>
      </c>
      <c r="U3813" s="167">
        <v>0</v>
      </c>
      <c r="V3813" s="167">
        <v>0</v>
      </c>
      <c r="W3813" s="167">
        <v>0</v>
      </c>
      <c r="X3813" s="167">
        <v>0</v>
      </c>
      <c r="Y3813" s="167">
        <v>0</v>
      </c>
      <c r="Z3813" s="167">
        <v>0</v>
      </c>
      <c r="AA3813" s="167">
        <v>0</v>
      </c>
      <c r="AB3813" s="167">
        <v>0</v>
      </c>
      <c r="AC3813" s="167">
        <v>0</v>
      </c>
      <c r="AD3813" s="167">
        <v>0</v>
      </c>
      <c r="AE3813" s="167">
        <v>0</v>
      </c>
      <c r="AF3813" s="167">
        <v>0</v>
      </c>
      <c r="AG3813" s="167">
        <v>0</v>
      </c>
      <c r="AH3813" s="43">
        <v>0</v>
      </c>
    </row>
    <row r="3814" spans="1:34">
      <c r="A3814" s="52">
        <v>0</v>
      </c>
      <c r="D3814" s="62">
        <v>2009</v>
      </c>
      <c r="E3814" s="62">
        <v>1</v>
      </c>
      <c r="F3814" s="62">
        <v>2009</v>
      </c>
      <c r="G3814" s="62">
        <v>2009</v>
      </c>
      <c r="H3814" s="167">
        <v>0</v>
      </c>
      <c r="I3814" s="167">
        <v>0</v>
      </c>
      <c r="J3814" s="167">
        <v>0</v>
      </c>
      <c r="K3814" s="167">
        <v>0</v>
      </c>
      <c r="L3814" s="167">
        <v>0</v>
      </c>
      <c r="M3814" s="167">
        <v>0</v>
      </c>
      <c r="N3814" s="167">
        <v>0</v>
      </c>
      <c r="O3814" s="167">
        <v>0</v>
      </c>
      <c r="P3814" s="167">
        <v>0</v>
      </c>
      <c r="Q3814" s="167">
        <v>0</v>
      </c>
      <c r="R3814" s="167">
        <v>0</v>
      </c>
      <c r="S3814" s="167">
        <v>0</v>
      </c>
      <c r="T3814" s="167">
        <v>0</v>
      </c>
      <c r="U3814" s="167">
        <v>0</v>
      </c>
      <c r="V3814" s="167">
        <v>0</v>
      </c>
      <c r="W3814" s="167">
        <v>0</v>
      </c>
      <c r="X3814" s="167">
        <v>0</v>
      </c>
      <c r="Y3814" s="167">
        <v>0</v>
      </c>
      <c r="Z3814" s="167">
        <v>0</v>
      </c>
      <c r="AA3814" s="167">
        <v>0</v>
      </c>
      <c r="AB3814" s="167">
        <v>0</v>
      </c>
      <c r="AC3814" s="167">
        <v>0</v>
      </c>
      <c r="AD3814" s="167">
        <v>0</v>
      </c>
      <c r="AE3814" s="167">
        <v>0</v>
      </c>
      <c r="AF3814" s="167">
        <v>0</v>
      </c>
      <c r="AG3814" s="167">
        <v>0</v>
      </c>
      <c r="AH3814" s="43">
        <v>0</v>
      </c>
    </row>
    <row r="3815" spans="1:34">
      <c r="A3815" s="52">
        <v>0</v>
      </c>
      <c r="D3815" s="62">
        <v>2009</v>
      </c>
      <c r="E3815" s="62">
        <v>2</v>
      </c>
      <c r="F3815" s="62">
        <v>2009</v>
      </c>
      <c r="G3815" s="62">
        <v>2009</v>
      </c>
      <c r="H3815" s="167">
        <v>0</v>
      </c>
      <c r="I3815" s="167">
        <v>0</v>
      </c>
      <c r="J3815" s="167">
        <v>0</v>
      </c>
      <c r="K3815" s="167">
        <v>0</v>
      </c>
      <c r="L3815" s="167">
        <v>0</v>
      </c>
      <c r="M3815" s="167">
        <v>0</v>
      </c>
      <c r="N3815" s="167">
        <v>0</v>
      </c>
      <c r="O3815" s="167">
        <v>0</v>
      </c>
      <c r="P3815" s="167">
        <v>0</v>
      </c>
      <c r="Q3815" s="167">
        <v>0</v>
      </c>
      <c r="R3815" s="167">
        <v>0</v>
      </c>
      <c r="S3815" s="167">
        <v>0</v>
      </c>
      <c r="T3815" s="167">
        <v>0</v>
      </c>
      <c r="U3815" s="167">
        <v>0</v>
      </c>
      <c r="V3815" s="167">
        <v>0</v>
      </c>
      <c r="W3815" s="167">
        <v>0</v>
      </c>
      <c r="X3815" s="167">
        <v>0</v>
      </c>
      <c r="Y3815" s="167">
        <v>0</v>
      </c>
      <c r="Z3815" s="167">
        <v>0</v>
      </c>
      <c r="AA3815" s="167">
        <v>0</v>
      </c>
      <c r="AB3815" s="167">
        <v>0</v>
      </c>
      <c r="AC3815" s="167">
        <v>0</v>
      </c>
      <c r="AD3815" s="167">
        <v>0</v>
      </c>
      <c r="AE3815" s="167">
        <v>0</v>
      </c>
      <c r="AF3815" s="167">
        <v>0</v>
      </c>
      <c r="AG3815" s="167">
        <v>0</v>
      </c>
      <c r="AH3815" s="43">
        <v>0</v>
      </c>
    </row>
    <row r="3816" spans="1:34">
      <c r="A3816" s="52">
        <v>0</v>
      </c>
      <c r="D3816" s="62">
        <v>2009</v>
      </c>
      <c r="E3816" s="62">
        <v>3</v>
      </c>
      <c r="F3816" s="62">
        <v>2009</v>
      </c>
      <c r="G3816" s="62">
        <v>2009</v>
      </c>
      <c r="H3816" s="167">
        <v>0</v>
      </c>
      <c r="I3816" s="167">
        <v>0</v>
      </c>
      <c r="J3816" s="167">
        <v>0</v>
      </c>
      <c r="K3816" s="167">
        <v>0</v>
      </c>
      <c r="L3816" s="167">
        <v>0</v>
      </c>
      <c r="M3816" s="167">
        <v>0</v>
      </c>
      <c r="N3816" s="167">
        <v>0</v>
      </c>
      <c r="O3816" s="167">
        <v>0</v>
      </c>
      <c r="P3816" s="167">
        <v>0</v>
      </c>
      <c r="Q3816" s="167">
        <v>0</v>
      </c>
      <c r="R3816" s="167">
        <v>0</v>
      </c>
      <c r="S3816" s="167">
        <v>0</v>
      </c>
      <c r="T3816" s="167">
        <v>0</v>
      </c>
      <c r="U3816" s="167">
        <v>0</v>
      </c>
      <c r="V3816" s="167">
        <v>0</v>
      </c>
      <c r="W3816" s="167">
        <v>0</v>
      </c>
      <c r="X3816" s="167">
        <v>0</v>
      </c>
      <c r="Y3816" s="167">
        <v>0</v>
      </c>
      <c r="Z3816" s="167">
        <v>0</v>
      </c>
      <c r="AA3816" s="167">
        <v>0</v>
      </c>
      <c r="AB3816" s="167">
        <v>0</v>
      </c>
      <c r="AC3816" s="167">
        <v>0</v>
      </c>
      <c r="AD3816" s="167">
        <v>0</v>
      </c>
      <c r="AE3816" s="167">
        <v>0</v>
      </c>
      <c r="AF3816" s="167">
        <v>0</v>
      </c>
      <c r="AG3816" s="167">
        <v>0</v>
      </c>
      <c r="AH3816" s="43">
        <v>0</v>
      </c>
    </row>
    <row r="3817" spans="1:34">
      <c r="A3817" s="52">
        <v>0</v>
      </c>
      <c r="D3817" s="62">
        <v>2009</v>
      </c>
      <c r="E3817" s="62">
        <v>4</v>
      </c>
      <c r="F3817" s="62">
        <v>2009</v>
      </c>
      <c r="G3817" s="62">
        <v>2009</v>
      </c>
      <c r="H3817" s="167">
        <v>0</v>
      </c>
      <c r="I3817" s="167">
        <v>0</v>
      </c>
      <c r="J3817" s="167">
        <v>0</v>
      </c>
      <c r="K3817" s="167">
        <v>0</v>
      </c>
      <c r="L3817" s="167">
        <v>0</v>
      </c>
      <c r="M3817" s="167">
        <v>0</v>
      </c>
      <c r="N3817" s="167">
        <v>0</v>
      </c>
      <c r="O3817" s="167">
        <v>0</v>
      </c>
      <c r="P3817" s="167">
        <v>0</v>
      </c>
      <c r="Q3817" s="167">
        <v>0</v>
      </c>
      <c r="R3817" s="167">
        <v>0</v>
      </c>
      <c r="S3817" s="167">
        <v>0</v>
      </c>
      <c r="T3817" s="167">
        <v>0</v>
      </c>
      <c r="U3817" s="167">
        <v>0</v>
      </c>
      <c r="V3817" s="167">
        <v>0</v>
      </c>
      <c r="W3817" s="167">
        <v>0</v>
      </c>
      <c r="X3817" s="167">
        <v>0</v>
      </c>
      <c r="Y3817" s="167">
        <v>0</v>
      </c>
      <c r="Z3817" s="167">
        <v>0</v>
      </c>
      <c r="AA3817" s="167">
        <v>0</v>
      </c>
      <c r="AB3817" s="167">
        <v>0</v>
      </c>
      <c r="AC3817" s="167">
        <v>0</v>
      </c>
      <c r="AD3817" s="167">
        <v>0</v>
      </c>
      <c r="AE3817" s="167">
        <v>0</v>
      </c>
      <c r="AF3817" s="167">
        <v>0</v>
      </c>
      <c r="AG3817" s="167">
        <v>0</v>
      </c>
      <c r="AH3817" s="43">
        <v>0</v>
      </c>
    </row>
    <row r="3818" spans="1:34">
      <c r="A3818" s="52">
        <v>0</v>
      </c>
      <c r="D3818" s="62">
        <v>2009</v>
      </c>
      <c r="E3818" s="62">
        <v>5</v>
      </c>
      <c r="F3818" s="62">
        <v>2009</v>
      </c>
      <c r="G3818" s="62">
        <v>2010</v>
      </c>
      <c r="H3818" s="167">
        <v>0</v>
      </c>
      <c r="I3818" s="167">
        <v>0</v>
      </c>
      <c r="J3818" s="167">
        <v>0</v>
      </c>
      <c r="K3818" s="167">
        <v>0</v>
      </c>
      <c r="L3818" s="167">
        <v>0</v>
      </c>
      <c r="M3818" s="167">
        <v>0</v>
      </c>
      <c r="N3818" s="167">
        <v>0</v>
      </c>
      <c r="O3818" s="167">
        <v>0</v>
      </c>
      <c r="P3818" s="167">
        <v>0</v>
      </c>
      <c r="Q3818" s="167">
        <v>0</v>
      </c>
      <c r="R3818" s="167">
        <v>0</v>
      </c>
      <c r="S3818" s="167">
        <v>0</v>
      </c>
      <c r="T3818" s="167">
        <v>0</v>
      </c>
      <c r="U3818" s="167">
        <v>0</v>
      </c>
      <c r="V3818" s="167">
        <v>0</v>
      </c>
      <c r="W3818" s="167">
        <v>0</v>
      </c>
      <c r="X3818" s="167">
        <v>0</v>
      </c>
      <c r="Y3818" s="167">
        <v>0</v>
      </c>
      <c r="Z3818" s="167">
        <v>0</v>
      </c>
      <c r="AA3818" s="167">
        <v>0</v>
      </c>
      <c r="AB3818" s="167">
        <v>0</v>
      </c>
      <c r="AC3818" s="167">
        <v>0</v>
      </c>
      <c r="AD3818" s="167">
        <v>0</v>
      </c>
      <c r="AE3818" s="167">
        <v>0</v>
      </c>
      <c r="AF3818" s="167">
        <v>0</v>
      </c>
      <c r="AG3818" s="167">
        <v>0</v>
      </c>
      <c r="AH3818" s="43">
        <v>0</v>
      </c>
    </row>
    <row r="3819" spans="1:34">
      <c r="A3819" s="52">
        <v>0</v>
      </c>
      <c r="D3819" s="62">
        <v>2009</v>
      </c>
      <c r="E3819" s="62">
        <v>6</v>
      </c>
      <c r="F3819" s="62">
        <v>2009</v>
      </c>
      <c r="G3819" s="62">
        <v>2010</v>
      </c>
      <c r="H3819" s="167">
        <v>0</v>
      </c>
      <c r="I3819" s="167">
        <v>0</v>
      </c>
      <c r="J3819" s="167">
        <v>0</v>
      </c>
      <c r="K3819" s="167">
        <v>0</v>
      </c>
      <c r="L3819" s="167">
        <v>0</v>
      </c>
      <c r="M3819" s="167">
        <v>0</v>
      </c>
      <c r="N3819" s="167">
        <v>0</v>
      </c>
      <c r="O3819" s="167">
        <v>0</v>
      </c>
      <c r="P3819" s="167">
        <v>0</v>
      </c>
      <c r="Q3819" s="167">
        <v>0</v>
      </c>
      <c r="R3819" s="167">
        <v>0</v>
      </c>
      <c r="S3819" s="167">
        <v>0</v>
      </c>
      <c r="T3819" s="167">
        <v>0</v>
      </c>
      <c r="U3819" s="167">
        <v>0</v>
      </c>
      <c r="V3819" s="167">
        <v>0</v>
      </c>
      <c r="W3819" s="167">
        <v>0</v>
      </c>
      <c r="X3819" s="167">
        <v>0</v>
      </c>
      <c r="Y3819" s="167">
        <v>0</v>
      </c>
      <c r="Z3819" s="167">
        <v>0</v>
      </c>
      <c r="AA3819" s="167">
        <v>0</v>
      </c>
      <c r="AB3819" s="167">
        <v>0</v>
      </c>
      <c r="AC3819" s="167">
        <v>0</v>
      </c>
      <c r="AD3819" s="167">
        <v>0</v>
      </c>
      <c r="AE3819" s="167">
        <v>0</v>
      </c>
      <c r="AF3819" s="167">
        <v>0</v>
      </c>
      <c r="AG3819" s="167">
        <v>0</v>
      </c>
      <c r="AH3819" s="43">
        <v>0</v>
      </c>
    </row>
    <row r="3820" spans="1:34">
      <c r="A3820" s="52">
        <v>0</v>
      </c>
      <c r="D3820" s="62">
        <v>2009</v>
      </c>
      <c r="E3820" s="62">
        <v>7</v>
      </c>
      <c r="F3820" s="62">
        <v>2010</v>
      </c>
      <c r="G3820" s="62">
        <v>2010</v>
      </c>
      <c r="H3820" s="167">
        <v>0</v>
      </c>
      <c r="I3820" s="167">
        <v>0</v>
      </c>
      <c r="J3820" s="167">
        <v>0</v>
      </c>
      <c r="K3820" s="167">
        <v>0</v>
      </c>
      <c r="L3820" s="167">
        <v>0</v>
      </c>
      <c r="M3820" s="167">
        <v>0</v>
      </c>
      <c r="N3820" s="167">
        <v>0</v>
      </c>
      <c r="O3820" s="167">
        <v>0</v>
      </c>
      <c r="P3820" s="167">
        <v>0</v>
      </c>
      <c r="Q3820" s="167">
        <v>0</v>
      </c>
      <c r="R3820" s="167">
        <v>0</v>
      </c>
      <c r="S3820" s="167">
        <v>0</v>
      </c>
      <c r="T3820" s="167">
        <v>0</v>
      </c>
      <c r="U3820" s="167">
        <v>0</v>
      </c>
      <c r="V3820" s="167">
        <v>0</v>
      </c>
      <c r="W3820" s="167">
        <v>0</v>
      </c>
      <c r="X3820" s="167">
        <v>0</v>
      </c>
      <c r="Y3820" s="167">
        <v>0</v>
      </c>
      <c r="Z3820" s="167">
        <v>0</v>
      </c>
      <c r="AA3820" s="167">
        <v>0</v>
      </c>
      <c r="AB3820" s="167">
        <v>0</v>
      </c>
      <c r="AC3820" s="167">
        <v>0</v>
      </c>
      <c r="AD3820" s="167">
        <v>0</v>
      </c>
      <c r="AE3820" s="167">
        <v>0</v>
      </c>
      <c r="AF3820" s="167">
        <v>0</v>
      </c>
      <c r="AG3820" s="167">
        <v>0</v>
      </c>
      <c r="AH3820" s="43">
        <v>0</v>
      </c>
    </row>
    <row r="3821" spans="1:34">
      <c r="A3821" s="52">
        <v>0</v>
      </c>
      <c r="D3821" s="62">
        <v>2009</v>
      </c>
      <c r="E3821" s="62">
        <v>8</v>
      </c>
      <c r="F3821" s="62">
        <v>2010</v>
      </c>
      <c r="G3821" s="62">
        <v>2010</v>
      </c>
      <c r="H3821" s="167">
        <v>0</v>
      </c>
      <c r="I3821" s="167">
        <v>0</v>
      </c>
      <c r="J3821" s="167">
        <v>0</v>
      </c>
      <c r="K3821" s="167">
        <v>0</v>
      </c>
      <c r="L3821" s="167">
        <v>0</v>
      </c>
      <c r="M3821" s="167">
        <v>0</v>
      </c>
      <c r="N3821" s="167">
        <v>0</v>
      </c>
      <c r="O3821" s="167">
        <v>0</v>
      </c>
      <c r="P3821" s="167">
        <v>0</v>
      </c>
      <c r="Q3821" s="167">
        <v>0</v>
      </c>
      <c r="R3821" s="167">
        <v>0</v>
      </c>
      <c r="S3821" s="167">
        <v>0</v>
      </c>
      <c r="T3821" s="167">
        <v>0</v>
      </c>
      <c r="U3821" s="167">
        <v>0</v>
      </c>
      <c r="V3821" s="167">
        <v>0</v>
      </c>
      <c r="W3821" s="167">
        <v>0</v>
      </c>
      <c r="X3821" s="167">
        <v>0</v>
      </c>
      <c r="Y3821" s="167">
        <v>0</v>
      </c>
      <c r="Z3821" s="167">
        <v>0</v>
      </c>
      <c r="AA3821" s="167">
        <v>0</v>
      </c>
      <c r="AB3821" s="167">
        <v>0</v>
      </c>
      <c r="AC3821" s="167">
        <v>0</v>
      </c>
      <c r="AD3821" s="167">
        <v>0</v>
      </c>
      <c r="AE3821" s="167">
        <v>0</v>
      </c>
      <c r="AF3821" s="167">
        <v>0</v>
      </c>
      <c r="AG3821" s="167">
        <v>0</v>
      </c>
      <c r="AH3821" s="43">
        <v>0</v>
      </c>
    </row>
    <row r="3822" spans="1:34">
      <c r="A3822" s="52">
        <v>0</v>
      </c>
      <c r="D3822" s="62">
        <v>2009</v>
      </c>
      <c r="E3822" s="62">
        <v>9</v>
      </c>
      <c r="F3822" s="62">
        <v>2010</v>
      </c>
      <c r="G3822" s="62">
        <v>2010</v>
      </c>
      <c r="H3822" s="167">
        <v>0</v>
      </c>
      <c r="I3822" s="167">
        <v>0</v>
      </c>
      <c r="J3822" s="167">
        <v>0</v>
      </c>
      <c r="K3822" s="167">
        <v>0</v>
      </c>
      <c r="L3822" s="167">
        <v>0</v>
      </c>
      <c r="M3822" s="167">
        <v>0</v>
      </c>
      <c r="N3822" s="167">
        <v>0</v>
      </c>
      <c r="O3822" s="167">
        <v>0</v>
      </c>
      <c r="P3822" s="167">
        <v>0</v>
      </c>
      <c r="Q3822" s="167">
        <v>0</v>
      </c>
      <c r="R3822" s="167">
        <v>0</v>
      </c>
      <c r="S3822" s="167">
        <v>0</v>
      </c>
      <c r="T3822" s="167">
        <v>0</v>
      </c>
      <c r="U3822" s="167">
        <v>0</v>
      </c>
      <c r="V3822" s="167">
        <v>0</v>
      </c>
      <c r="W3822" s="167">
        <v>0</v>
      </c>
      <c r="X3822" s="167">
        <v>0</v>
      </c>
      <c r="Y3822" s="167">
        <v>0</v>
      </c>
      <c r="Z3822" s="167">
        <v>0</v>
      </c>
      <c r="AA3822" s="167">
        <v>0</v>
      </c>
      <c r="AB3822" s="167">
        <v>0</v>
      </c>
      <c r="AC3822" s="167">
        <v>0</v>
      </c>
      <c r="AD3822" s="167">
        <v>0</v>
      </c>
      <c r="AE3822" s="167">
        <v>0</v>
      </c>
      <c r="AF3822" s="167">
        <v>0</v>
      </c>
      <c r="AG3822" s="167">
        <v>0</v>
      </c>
      <c r="AH3822" s="43">
        <v>0</v>
      </c>
    </row>
    <row r="3823" spans="1:34">
      <c r="A3823" s="52">
        <v>0</v>
      </c>
      <c r="D3823" s="62">
        <v>2009</v>
      </c>
      <c r="E3823" s="62">
        <v>10</v>
      </c>
      <c r="F3823" s="62">
        <v>2010</v>
      </c>
      <c r="G3823" s="62">
        <v>2010</v>
      </c>
      <c r="H3823" s="167">
        <v>0</v>
      </c>
      <c r="I3823" s="167">
        <v>0</v>
      </c>
      <c r="J3823" s="167">
        <v>0</v>
      </c>
      <c r="K3823" s="167">
        <v>0</v>
      </c>
      <c r="L3823" s="167">
        <v>0</v>
      </c>
      <c r="M3823" s="167">
        <v>0</v>
      </c>
      <c r="N3823" s="167">
        <v>0</v>
      </c>
      <c r="O3823" s="167">
        <v>0</v>
      </c>
      <c r="P3823" s="167">
        <v>0</v>
      </c>
      <c r="Q3823" s="167">
        <v>0</v>
      </c>
      <c r="R3823" s="167">
        <v>0</v>
      </c>
      <c r="S3823" s="167">
        <v>0</v>
      </c>
      <c r="T3823" s="167">
        <v>0</v>
      </c>
      <c r="U3823" s="167">
        <v>0</v>
      </c>
      <c r="V3823" s="167">
        <v>0</v>
      </c>
      <c r="W3823" s="167">
        <v>0</v>
      </c>
      <c r="X3823" s="167">
        <v>0</v>
      </c>
      <c r="Y3823" s="167">
        <v>0</v>
      </c>
      <c r="Z3823" s="167">
        <v>0</v>
      </c>
      <c r="AA3823" s="167">
        <v>0</v>
      </c>
      <c r="AB3823" s="167">
        <v>0</v>
      </c>
      <c r="AC3823" s="167">
        <v>0</v>
      </c>
      <c r="AD3823" s="167">
        <v>0</v>
      </c>
      <c r="AE3823" s="167">
        <v>0</v>
      </c>
      <c r="AF3823" s="167">
        <v>0</v>
      </c>
      <c r="AG3823" s="167">
        <v>0</v>
      </c>
      <c r="AH3823" s="43">
        <v>0</v>
      </c>
    </row>
    <row r="3824" spans="1:34">
      <c r="A3824" s="52">
        <v>0</v>
      </c>
      <c r="D3824" s="62">
        <v>2009</v>
      </c>
      <c r="E3824" s="62">
        <v>11</v>
      </c>
      <c r="F3824" s="62">
        <v>2010</v>
      </c>
      <c r="G3824" s="62">
        <v>2010</v>
      </c>
      <c r="H3824" s="167">
        <v>0</v>
      </c>
      <c r="I3824" s="167">
        <v>0</v>
      </c>
      <c r="J3824" s="167">
        <v>0</v>
      </c>
      <c r="K3824" s="167">
        <v>0</v>
      </c>
      <c r="L3824" s="167">
        <v>0</v>
      </c>
      <c r="M3824" s="167">
        <v>0</v>
      </c>
      <c r="N3824" s="167">
        <v>0</v>
      </c>
      <c r="O3824" s="167">
        <v>0</v>
      </c>
      <c r="P3824" s="167">
        <v>0</v>
      </c>
      <c r="Q3824" s="167">
        <v>0</v>
      </c>
      <c r="R3824" s="167">
        <v>0</v>
      </c>
      <c r="S3824" s="167">
        <v>0</v>
      </c>
      <c r="T3824" s="167">
        <v>0</v>
      </c>
      <c r="U3824" s="167">
        <v>0</v>
      </c>
      <c r="V3824" s="167">
        <v>0</v>
      </c>
      <c r="W3824" s="167">
        <v>0</v>
      </c>
      <c r="X3824" s="167">
        <v>0</v>
      </c>
      <c r="Y3824" s="167">
        <v>0</v>
      </c>
      <c r="Z3824" s="167">
        <v>0</v>
      </c>
      <c r="AA3824" s="167">
        <v>0</v>
      </c>
      <c r="AB3824" s="167">
        <v>0</v>
      </c>
      <c r="AC3824" s="167">
        <v>0</v>
      </c>
      <c r="AD3824" s="167">
        <v>0</v>
      </c>
      <c r="AE3824" s="167">
        <v>0</v>
      </c>
      <c r="AF3824" s="167">
        <v>0</v>
      </c>
      <c r="AG3824" s="167">
        <v>0</v>
      </c>
      <c r="AH3824" s="43">
        <v>0</v>
      </c>
    </row>
    <row r="3825" spans="1:34">
      <c r="A3825" s="52">
        <v>0</v>
      </c>
      <c r="D3825" s="62">
        <v>2009</v>
      </c>
      <c r="E3825" s="62">
        <v>12</v>
      </c>
      <c r="F3825" s="62">
        <v>2010</v>
      </c>
      <c r="G3825" s="62">
        <v>2010</v>
      </c>
      <c r="H3825" s="167">
        <v>0</v>
      </c>
      <c r="I3825" s="167">
        <v>0</v>
      </c>
      <c r="J3825" s="167">
        <v>0</v>
      </c>
      <c r="K3825" s="167">
        <v>0</v>
      </c>
      <c r="L3825" s="167">
        <v>0</v>
      </c>
      <c r="M3825" s="167">
        <v>0</v>
      </c>
      <c r="N3825" s="167">
        <v>0</v>
      </c>
      <c r="O3825" s="167">
        <v>0</v>
      </c>
      <c r="P3825" s="167">
        <v>0</v>
      </c>
      <c r="Q3825" s="167">
        <v>0</v>
      </c>
      <c r="R3825" s="167">
        <v>0</v>
      </c>
      <c r="S3825" s="167">
        <v>0</v>
      </c>
      <c r="T3825" s="167">
        <v>0</v>
      </c>
      <c r="U3825" s="167">
        <v>0</v>
      </c>
      <c r="V3825" s="167">
        <v>0</v>
      </c>
      <c r="W3825" s="167">
        <v>0</v>
      </c>
      <c r="X3825" s="167">
        <v>0</v>
      </c>
      <c r="Y3825" s="167">
        <v>0</v>
      </c>
      <c r="Z3825" s="167">
        <v>0</v>
      </c>
      <c r="AA3825" s="167">
        <v>0</v>
      </c>
      <c r="AB3825" s="167">
        <v>0</v>
      </c>
      <c r="AC3825" s="167">
        <v>0</v>
      </c>
      <c r="AD3825" s="167">
        <v>0</v>
      </c>
      <c r="AE3825" s="167">
        <v>0</v>
      </c>
      <c r="AF3825" s="167">
        <v>0</v>
      </c>
      <c r="AG3825" s="167">
        <v>0</v>
      </c>
      <c r="AH3825" s="43">
        <v>0</v>
      </c>
    </row>
    <row r="3826" spans="1:34">
      <c r="A3826" s="52">
        <v>0</v>
      </c>
      <c r="D3826" s="62">
        <v>2010</v>
      </c>
      <c r="E3826" s="62">
        <v>1</v>
      </c>
      <c r="F3826" s="62">
        <v>2010</v>
      </c>
      <c r="G3826" s="62">
        <v>2010</v>
      </c>
      <c r="H3826" s="167">
        <v>0</v>
      </c>
      <c r="I3826" s="167">
        <v>0</v>
      </c>
      <c r="J3826" s="167">
        <v>0</v>
      </c>
      <c r="K3826" s="167">
        <v>0</v>
      </c>
      <c r="L3826" s="167">
        <v>0</v>
      </c>
      <c r="M3826" s="167">
        <v>0</v>
      </c>
      <c r="N3826" s="167">
        <v>0</v>
      </c>
      <c r="O3826" s="167">
        <v>0</v>
      </c>
      <c r="P3826" s="167">
        <v>0</v>
      </c>
      <c r="Q3826" s="167">
        <v>0</v>
      </c>
      <c r="R3826" s="167">
        <v>0</v>
      </c>
      <c r="S3826" s="167">
        <v>0</v>
      </c>
      <c r="T3826" s="167">
        <v>0</v>
      </c>
      <c r="U3826" s="167">
        <v>0</v>
      </c>
      <c r="V3826" s="167">
        <v>0</v>
      </c>
      <c r="W3826" s="167">
        <v>0</v>
      </c>
      <c r="X3826" s="167">
        <v>0</v>
      </c>
      <c r="Y3826" s="167">
        <v>0</v>
      </c>
      <c r="Z3826" s="167">
        <v>0</v>
      </c>
      <c r="AA3826" s="167">
        <v>0</v>
      </c>
      <c r="AB3826" s="167">
        <v>0</v>
      </c>
      <c r="AC3826" s="167">
        <v>0</v>
      </c>
      <c r="AD3826" s="167">
        <v>0</v>
      </c>
      <c r="AE3826" s="167">
        <v>0</v>
      </c>
      <c r="AF3826" s="167">
        <v>0</v>
      </c>
      <c r="AG3826" s="167">
        <v>0</v>
      </c>
      <c r="AH3826" s="43">
        <v>0</v>
      </c>
    </row>
    <row r="3827" spans="1:34">
      <c r="A3827" s="52">
        <v>0</v>
      </c>
      <c r="D3827" s="62">
        <v>2010</v>
      </c>
      <c r="E3827" s="62">
        <v>2</v>
      </c>
      <c r="F3827" s="62">
        <v>2010</v>
      </c>
      <c r="G3827" s="62">
        <v>2010</v>
      </c>
      <c r="H3827" s="167">
        <v>0</v>
      </c>
      <c r="I3827" s="167">
        <v>0</v>
      </c>
      <c r="J3827" s="167">
        <v>0</v>
      </c>
      <c r="K3827" s="167">
        <v>0</v>
      </c>
      <c r="L3827" s="167">
        <v>0</v>
      </c>
      <c r="M3827" s="167">
        <v>0</v>
      </c>
      <c r="N3827" s="167">
        <v>0</v>
      </c>
      <c r="O3827" s="167">
        <v>0</v>
      </c>
      <c r="P3827" s="167">
        <v>0</v>
      </c>
      <c r="Q3827" s="167">
        <v>0</v>
      </c>
      <c r="R3827" s="167">
        <v>0</v>
      </c>
      <c r="S3827" s="167">
        <v>0</v>
      </c>
      <c r="T3827" s="167">
        <v>0</v>
      </c>
      <c r="U3827" s="167">
        <v>0</v>
      </c>
      <c r="V3827" s="167">
        <v>0</v>
      </c>
      <c r="W3827" s="167">
        <v>0</v>
      </c>
      <c r="X3827" s="167">
        <v>0</v>
      </c>
      <c r="Y3827" s="167">
        <v>0</v>
      </c>
      <c r="Z3827" s="167">
        <v>0</v>
      </c>
      <c r="AA3827" s="167">
        <v>0</v>
      </c>
      <c r="AB3827" s="167">
        <v>0</v>
      </c>
      <c r="AC3827" s="167">
        <v>0</v>
      </c>
      <c r="AD3827" s="167">
        <v>0</v>
      </c>
      <c r="AE3827" s="167">
        <v>0</v>
      </c>
      <c r="AF3827" s="167">
        <v>0</v>
      </c>
      <c r="AG3827" s="167">
        <v>0</v>
      </c>
      <c r="AH3827" s="43">
        <v>0</v>
      </c>
    </row>
    <row r="3828" spans="1:34">
      <c r="A3828" s="52">
        <v>0</v>
      </c>
      <c r="D3828" s="62">
        <v>2010</v>
      </c>
      <c r="E3828" s="62">
        <v>3</v>
      </c>
      <c r="F3828" s="62">
        <v>2010</v>
      </c>
      <c r="G3828" s="62">
        <v>2010</v>
      </c>
      <c r="H3828" s="167">
        <v>0</v>
      </c>
      <c r="I3828" s="167">
        <v>0</v>
      </c>
      <c r="J3828" s="167">
        <v>0</v>
      </c>
      <c r="K3828" s="167">
        <v>0</v>
      </c>
      <c r="L3828" s="167">
        <v>0</v>
      </c>
      <c r="M3828" s="167">
        <v>0</v>
      </c>
      <c r="N3828" s="167">
        <v>0</v>
      </c>
      <c r="O3828" s="167">
        <v>0</v>
      </c>
      <c r="P3828" s="167">
        <v>0</v>
      </c>
      <c r="Q3828" s="167">
        <v>0</v>
      </c>
      <c r="R3828" s="167">
        <v>0</v>
      </c>
      <c r="S3828" s="167">
        <v>0</v>
      </c>
      <c r="T3828" s="167">
        <v>0</v>
      </c>
      <c r="U3828" s="167">
        <v>0</v>
      </c>
      <c r="V3828" s="167">
        <v>0</v>
      </c>
      <c r="W3828" s="167">
        <v>0</v>
      </c>
      <c r="X3828" s="167">
        <v>0</v>
      </c>
      <c r="Y3828" s="167">
        <v>0</v>
      </c>
      <c r="Z3828" s="167">
        <v>0</v>
      </c>
      <c r="AA3828" s="167">
        <v>0</v>
      </c>
      <c r="AB3828" s="167">
        <v>0</v>
      </c>
      <c r="AC3828" s="167">
        <v>0</v>
      </c>
      <c r="AD3828" s="167">
        <v>0</v>
      </c>
      <c r="AE3828" s="167">
        <v>0</v>
      </c>
      <c r="AF3828" s="167">
        <v>0</v>
      </c>
      <c r="AG3828" s="167">
        <v>0</v>
      </c>
      <c r="AH3828" s="43">
        <v>0</v>
      </c>
    </row>
    <row r="3829" spans="1:34">
      <c r="A3829" s="52">
        <v>0</v>
      </c>
      <c r="D3829" s="62">
        <v>2010</v>
      </c>
      <c r="E3829" s="62">
        <v>4</v>
      </c>
      <c r="F3829" s="62">
        <v>2010</v>
      </c>
      <c r="G3829" s="62">
        <v>2010</v>
      </c>
      <c r="H3829" s="167">
        <v>0</v>
      </c>
      <c r="I3829" s="167">
        <v>0</v>
      </c>
      <c r="J3829" s="167">
        <v>0</v>
      </c>
      <c r="K3829" s="167">
        <v>0</v>
      </c>
      <c r="L3829" s="167">
        <v>0</v>
      </c>
      <c r="M3829" s="167">
        <v>0</v>
      </c>
      <c r="N3829" s="167">
        <v>0</v>
      </c>
      <c r="O3829" s="167">
        <v>0</v>
      </c>
      <c r="P3829" s="167">
        <v>0</v>
      </c>
      <c r="Q3829" s="167">
        <v>0</v>
      </c>
      <c r="R3829" s="167">
        <v>0</v>
      </c>
      <c r="S3829" s="167">
        <v>0</v>
      </c>
      <c r="T3829" s="167">
        <v>0</v>
      </c>
      <c r="U3829" s="167">
        <v>0</v>
      </c>
      <c r="V3829" s="167">
        <v>0</v>
      </c>
      <c r="W3829" s="167">
        <v>0</v>
      </c>
      <c r="X3829" s="167">
        <v>0</v>
      </c>
      <c r="Y3829" s="167">
        <v>0</v>
      </c>
      <c r="Z3829" s="167">
        <v>0</v>
      </c>
      <c r="AA3829" s="167">
        <v>0</v>
      </c>
      <c r="AB3829" s="167">
        <v>0</v>
      </c>
      <c r="AC3829" s="167">
        <v>0</v>
      </c>
      <c r="AD3829" s="167">
        <v>0</v>
      </c>
      <c r="AE3829" s="167">
        <v>0</v>
      </c>
      <c r="AF3829" s="167">
        <v>0</v>
      </c>
      <c r="AG3829" s="167">
        <v>0</v>
      </c>
      <c r="AH3829" s="43">
        <v>0</v>
      </c>
    </row>
    <row r="3830" spans="1:34">
      <c r="A3830" s="52">
        <v>0</v>
      </c>
      <c r="D3830" s="62">
        <v>2010</v>
      </c>
      <c r="E3830" s="62">
        <v>5</v>
      </c>
      <c r="F3830" s="62">
        <v>2010</v>
      </c>
      <c r="G3830" s="62">
        <v>2011</v>
      </c>
      <c r="H3830" s="167">
        <v>0</v>
      </c>
      <c r="I3830" s="167">
        <v>0</v>
      </c>
      <c r="J3830" s="167">
        <v>0</v>
      </c>
      <c r="K3830" s="167">
        <v>0</v>
      </c>
      <c r="L3830" s="167">
        <v>0</v>
      </c>
      <c r="M3830" s="167">
        <v>0</v>
      </c>
      <c r="N3830" s="167">
        <v>0</v>
      </c>
      <c r="O3830" s="167">
        <v>0</v>
      </c>
      <c r="P3830" s="167">
        <v>0</v>
      </c>
      <c r="Q3830" s="167">
        <v>0</v>
      </c>
      <c r="R3830" s="167">
        <v>0</v>
      </c>
      <c r="S3830" s="167">
        <v>0</v>
      </c>
      <c r="T3830" s="167">
        <v>0</v>
      </c>
      <c r="U3830" s="167">
        <v>0</v>
      </c>
      <c r="V3830" s="167">
        <v>0</v>
      </c>
      <c r="W3830" s="167">
        <v>0</v>
      </c>
      <c r="X3830" s="167">
        <v>0</v>
      </c>
      <c r="Y3830" s="167">
        <v>0</v>
      </c>
      <c r="Z3830" s="167">
        <v>0</v>
      </c>
      <c r="AA3830" s="167">
        <v>0</v>
      </c>
      <c r="AB3830" s="167">
        <v>0</v>
      </c>
      <c r="AC3830" s="167">
        <v>0</v>
      </c>
      <c r="AD3830" s="167">
        <v>0</v>
      </c>
      <c r="AE3830" s="167">
        <v>0</v>
      </c>
      <c r="AF3830" s="167">
        <v>0</v>
      </c>
      <c r="AG3830" s="167">
        <v>0</v>
      </c>
      <c r="AH3830" s="43">
        <v>0</v>
      </c>
    </row>
    <row r="3831" spans="1:34">
      <c r="A3831" s="52">
        <v>0</v>
      </c>
      <c r="D3831" s="62">
        <v>2010</v>
      </c>
      <c r="E3831" s="62">
        <v>6</v>
      </c>
      <c r="F3831" s="62">
        <v>2010</v>
      </c>
      <c r="G3831" s="62">
        <v>2011</v>
      </c>
      <c r="H3831" s="167">
        <v>0</v>
      </c>
      <c r="I3831" s="167">
        <v>0</v>
      </c>
      <c r="J3831" s="167">
        <v>0</v>
      </c>
      <c r="K3831" s="167">
        <v>0</v>
      </c>
      <c r="L3831" s="167">
        <v>0</v>
      </c>
      <c r="M3831" s="167">
        <v>0</v>
      </c>
      <c r="N3831" s="167">
        <v>0</v>
      </c>
      <c r="O3831" s="167">
        <v>0</v>
      </c>
      <c r="P3831" s="167">
        <v>0</v>
      </c>
      <c r="Q3831" s="167">
        <v>0</v>
      </c>
      <c r="R3831" s="167">
        <v>0</v>
      </c>
      <c r="S3831" s="167">
        <v>0</v>
      </c>
      <c r="T3831" s="167">
        <v>0</v>
      </c>
      <c r="U3831" s="167">
        <v>0</v>
      </c>
      <c r="V3831" s="167">
        <v>0</v>
      </c>
      <c r="W3831" s="167">
        <v>0</v>
      </c>
      <c r="X3831" s="167">
        <v>0</v>
      </c>
      <c r="Y3831" s="167">
        <v>0</v>
      </c>
      <c r="Z3831" s="167">
        <v>0</v>
      </c>
      <c r="AA3831" s="167">
        <v>0</v>
      </c>
      <c r="AB3831" s="167">
        <v>0</v>
      </c>
      <c r="AC3831" s="167">
        <v>0</v>
      </c>
      <c r="AD3831" s="167">
        <v>0</v>
      </c>
      <c r="AE3831" s="167">
        <v>0</v>
      </c>
      <c r="AF3831" s="167">
        <v>0</v>
      </c>
      <c r="AG3831" s="167">
        <v>0</v>
      </c>
      <c r="AH3831" s="43">
        <v>0</v>
      </c>
    </row>
    <row r="3832" spans="1:34">
      <c r="A3832" s="52">
        <v>0</v>
      </c>
      <c r="D3832" s="62">
        <v>2010</v>
      </c>
      <c r="E3832" s="62">
        <v>7</v>
      </c>
      <c r="F3832" s="62">
        <v>2011</v>
      </c>
      <c r="G3832" s="62">
        <v>2011</v>
      </c>
      <c r="H3832" s="167">
        <v>0</v>
      </c>
      <c r="I3832" s="167">
        <v>0</v>
      </c>
      <c r="J3832" s="167">
        <v>0</v>
      </c>
      <c r="K3832" s="167">
        <v>0</v>
      </c>
      <c r="L3832" s="167">
        <v>0</v>
      </c>
      <c r="M3832" s="167">
        <v>0</v>
      </c>
      <c r="N3832" s="167">
        <v>0</v>
      </c>
      <c r="O3832" s="167">
        <v>0</v>
      </c>
      <c r="P3832" s="167">
        <v>0</v>
      </c>
      <c r="Q3832" s="167">
        <v>0</v>
      </c>
      <c r="R3832" s="167">
        <v>0</v>
      </c>
      <c r="S3832" s="167">
        <v>0</v>
      </c>
      <c r="T3832" s="167">
        <v>0</v>
      </c>
      <c r="U3832" s="167">
        <v>0</v>
      </c>
      <c r="V3832" s="167">
        <v>0</v>
      </c>
      <c r="W3832" s="167">
        <v>0</v>
      </c>
      <c r="X3832" s="167">
        <v>0</v>
      </c>
      <c r="Y3832" s="167">
        <v>0</v>
      </c>
      <c r="Z3832" s="167">
        <v>0</v>
      </c>
      <c r="AA3832" s="167">
        <v>0</v>
      </c>
      <c r="AB3832" s="167">
        <v>0</v>
      </c>
      <c r="AC3832" s="167">
        <v>0</v>
      </c>
      <c r="AD3832" s="167">
        <v>0</v>
      </c>
      <c r="AE3832" s="167">
        <v>0</v>
      </c>
      <c r="AF3832" s="167">
        <v>0</v>
      </c>
      <c r="AG3832" s="167">
        <v>0</v>
      </c>
      <c r="AH3832" s="43">
        <v>0</v>
      </c>
    </row>
    <row r="3833" spans="1:34">
      <c r="A3833" s="52">
        <v>0</v>
      </c>
      <c r="D3833" s="62">
        <v>2010</v>
      </c>
      <c r="E3833" s="62">
        <v>8</v>
      </c>
      <c r="F3833" s="62">
        <v>2011</v>
      </c>
      <c r="G3833" s="62">
        <v>2011</v>
      </c>
      <c r="H3833" s="167">
        <v>0</v>
      </c>
      <c r="I3833" s="167">
        <v>0</v>
      </c>
      <c r="J3833" s="167">
        <v>0</v>
      </c>
      <c r="K3833" s="167">
        <v>0</v>
      </c>
      <c r="L3833" s="167">
        <v>0</v>
      </c>
      <c r="M3833" s="167">
        <v>0</v>
      </c>
      <c r="N3833" s="167">
        <v>0</v>
      </c>
      <c r="O3833" s="167">
        <v>0</v>
      </c>
      <c r="P3833" s="167">
        <v>0</v>
      </c>
      <c r="Q3833" s="167">
        <v>0</v>
      </c>
      <c r="R3833" s="167">
        <v>0</v>
      </c>
      <c r="S3833" s="167">
        <v>0</v>
      </c>
      <c r="T3833" s="167">
        <v>0</v>
      </c>
      <c r="U3833" s="167">
        <v>0</v>
      </c>
      <c r="V3833" s="167">
        <v>0</v>
      </c>
      <c r="W3833" s="167">
        <v>0</v>
      </c>
      <c r="X3833" s="167">
        <v>0</v>
      </c>
      <c r="Y3833" s="167">
        <v>0</v>
      </c>
      <c r="Z3833" s="167">
        <v>0</v>
      </c>
      <c r="AA3833" s="167">
        <v>0</v>
      </c>
      <c r="AB3833" s="167">
        <v>0</v>
      </c>
      <c r="AC3833" s="167">
        <v>0</v>
      </c>
      <c r="AD3833" s="167">
        <v>0</v>
      </c>
      <c r="AE3833" s="167">
        <v>0</v>
      </c>
      <c r="AF3833" s="167">
        <v>0</v>
      </c>
      <c r="AG3833" s="167">
        <v>0</v>
      </c>
      <c r="AH3833" s="43">
        <v>0</v>
      </c>
    </row>
    <row r="3834" spans="1:34">
      <c r="A3834" s="52">
        <v>0</v>
      </c>
      <c r="D3834" s="62">
        <v>2010</v>
      </c>
      <c r="E3834" s="62">
        <v>9</v>
      </c>
      <c r="F3834" s="62">
        <v>2011</v>
      </c>
      <c r="G3834" s="62">
        <v>2011</v>
      </c>
      <c r="H3834" s="167">
        <v>0</v>
      </c>
      <c r="I3834" s="167">
        <v>0</v>
      </c>
      <c r="J3834" s="167">
        <v>0</v>
      </c>
      <c r="K3834" s="167">
        <v>0</v>
      </c>
      <c r="L3834" s="167">
        <v>0</v>
      </c>
      <c r="M3834" s="167">
        <v>0</v>
      </c>
      <c r="N3834" s="167">
        <v>0</v>
      </c>
      <c r="O3834" s="167">
        <v>0</v>
      </c>
      <c r="P3834" s="167">
        <v>0</v>
      </c>
      <c r="Q3834" s="167">
        <v>0</v>
      </c>
      <c r="R3834" s="167">
        <v>0</v>
      </c>
      <c r="S3834" s="167">
        <v>0</v>
      </c>
      <c r="T3834" s="167">
        <v>0</v>
      </c>
      <c r="U3834" s="167">
        <v>0</v>
      </c>
      <c r="V3834" s="167">
        <v>0</v>
      </c>
      <c r="W3834" s="167">
        <v>0</v>
      </c>
      <c r="X3834" s="167">
        <v>0</v>
      </c>
      <c r="Y3834" s="167">
        <v>0</v>
      </c>
      <c r="Z3834" s="167">
        <v>0</v>
      </c>
      <c r="AA3834" s="167">
        <v>0</v>
      </c>
      <c r="AB3834" s="167">
        <v>0</v>
      </c>
      <c r="AC3834" s="167">
        <v>0</v>
      </c>
      <c r="AD3834" s="167">
        <v>0</v>
      </c>
      <c r="AE3834" s="167">
        <v>0</v>
      </c>
      <c r="AF3834" s="167">
        <v>0</v>
      </c>
      <c r="AG3834" s="167">
        <v>0</v>
      </c>
      <c r="AH3834" s="43">
        <v>0</v>
      </c>
    </row>
    <row r="3835" spans="1:34">
      <c r="A3835" s="52">
        <v>0</v>
      </c>
      <c r="D3835" s="62">
        <v>2010</v>
      </c>
      <c r="E3835" s="62">
        <v>10</v>
      </c>
      <c r="F3835" s="62">
        <v>2011</v>
      </c>
      <c r="G3835" s="62">
        <v>2011</v>
      </c>
      <c r="H3835" s="167">
        <v>0</v>
      </c>
      <c r="I3835" s="167">
        <v>0</v>
      </c>
      <c r="J3835" s="167">
        <v>0</v>
      </c>
      <c r="K3835" s="167">
        <v>0</v>
      </c>
      <c r="L3835" s="167">
        <v>0</v>
      </c>
      <c r="M3835" s="167">
        <v>0</v>
      </c>
      <c r="N3835" s="167">
        <v>0</v>
      </c>
      <c r="O3835" s="167">
        <v>0</v>
      </c>
      <c r="P3835" s="167">
        <v>0</v>
      </c>
      <c r="Q3835" s="167">
        <v>0</v>
      </c>
      <c r="R3835" s="167">
        <v>0</v>
      </c>
      <c r="S3835" s="167">
        <v>0</v>
      </c>
      <c r="T3835" s="167">
        <v>0</v>
      </c>
      <c r="U3835" s="167">
        <v>0</v>
      </c>
      <c r="V3835" s="167">
        <v>0</v>
      </c>
      <c r="W3835" s="167">
        <v>0</v>
      </c>
      <c r="X3835" s="167">
        <v>0</v>
      </c>
      <c r="Y3835" s="167">
        <v>0</v>
      </c>
      <c r="Z3835" s="167">
        <v>0</v>
      </c>
      <c r="AA3835" s="167">
        <v>0</v>
      </c>
      <c r="AB3835" s="167">
        <v>0</v>
      </c>
      <c r="AC3835" s="167">
        <v>0</v>
      </c>
      <c r="AD3835" s="167">
        <v>0</v>
      </c>
      <c r="AE3835" s="167">
        <v>0</v>
      </c>
      <c r="AF3835" s="167">
        <v>0</v>
      </c>
      <c r="AG3835" s="167">
        <v>0</v>
      </c>
      <c r="AH3835" s="43">
        <v>0</v>
      </c>
    </row>
    <row r="3836" spans="1:34">
      <c r="A3836" s="52">
        <v>0</v>
      </c>
      <c r="D3836" s="62">
        <v>2010</v>
      </c>
      <c r="E3836" s="62">
        <v>11</v>
      </c>
      <c r="F3836" s="62">
        <v>2011</v>
      </c>
      <c r="G3836" s="62">
        <v>2011</v>
      </c>
      <c r="H3836" s="167">
        <v>0</v>
      </c>
      <c r="I3836" s="167">
        <v>0</v>
      </c>
      <c r="J3836" s="167">
        <v>0</v>
      </c>
      <c r="K3836" s="167">
        <v>0</v>
      </c>
      <c r="L3836" s="167">
        <v>0</v>
      </c>
      <c r="M3836" s="167">
        <v>0</v>
      </c>
      <c r="N3836" s="167">
        <v>0</v>
      </c>
      <c r="O3836" s="167">
        <v>0</v>
      </c>
      <c r="P3836" s="167">
        <v>0</v>
      </c>
      <c r="Q3836" s="167">
        <v>0</v>
      </c>
      <c r="R3836" s="167">
        <v>0</v>
      </c>
      <c r="S3836" s="167">
        <v>0</v>
      </c>
      <c r="T3836" s="167">
        <v>0</v>
      </c>
      <c r="U3836" s="167">
        <v>0</v>
      </c>
      <c r="V3836" s="167">
        <v>0</v>
      </c>
      <c r="W3836" s="167">
        <v>0</v>
      </c>
      <c r="X3836" s="167">
        <v>0</v>
      </c>
      <c r="Y3836" s="167">
        <v>0</v>
      </c>
      <c r="Z3836" s="167">
        <v>0</v>
      </c>
      <c r="AA3836" s="167">
        <v>0</v>
      </c>
      <c r="AB3836" s="167">
        <v>0</v>
      </c>
      <c r="AC3836" s="167">
        <v>0</v>
      </c>
      <c r="AD3836" s="167">
        <v>0</v>
      </c>
      <c r="AE3836" s="167">
        <v>0</v>
      </c>
      <c r="AF3836" s="167">
        <v>0</v>
      </c>
      <c r="AG3836" s="167">
        <v>0</v>
      </c>
      <c r="AH3836" s="43">
        <v>0</v>
      </c>
    </row>
    <row r="3837" spans="1:34">
      <c r="A3837" s="52">
        <v>0</v>
      </c>
      <c r="D3837" s="62">
        <v>2010</v>
      </c>
      <c r="E3837" s="62">
        <v>12</v>
      </c>
      <c r="F3837" s="62">
        <v>2011</v>
      </c>
      <c r="G3837" s="62">
        <v>2011</v>
      </c>
      <c r="H3837" s="167">
        <v>0</v>
      </c>
      <c r="I3837" s="167">
        <v>0</v>
      </c>
      <c r="J3837" s="167">
        <v>0</v>
      </c>
      <c r="K3837" s="167">
        <v>0</v>
      </c>
      <c r="L3837" s="167">
        <v>0</v>
      </c>
      <c r="M3837" s="167">
        <v>0</v>
      </c>
      <c r="N3837" s="167">
        <v>0</v>
      </c>
      <c r="O3837" s="167">
        <v>0</v>
      </c>
      <c r="P3837" s="167">
        <v>0</v>
      </c>
      <c r="Q3837" s="167">
        <v>0</v>
      </c>
      <c r="R3837" s="167">
        <v>0</v>
      </c>
      <c r="S3837" s="167">
        <v>0</v>
      </c>
      <c r="T3837" s="167">
        <v>0</v>
      </c>
      <c r="U3837" s="167">
        <v>0</v>
      </c>
      <c r="V3837" s="167">
        <v>0</v>
      </c>
      <c r="W3837" s="167">
        <v>0</v>
      </c>
      <c r="X3837" s="167">
        <v>0</v>
      </c>
      <c r="Y3837" s="167">
        <v>0</v>
      </c>
      <c r="Z3837" s="167">
        <v>0</v>
      </c>
      <c r="AA3837" s="167">
        <v>0</v>
      </c>
      <c r="AB3837" s="167">
        <v>0</v>
      </c>
      <c r="AC3837" s="167">
        <v>0</v>
      </c>
      <c r="AD3837" s="167">
        <v>0</v>
      </c>
      <c r="AE3837" s="167">
        <v>0</v>
      </c>
      <c r="AF3837" s="167">
        <v>0</v>
      </c>
      <c r="AG3837" s="167">
        <v>0</v>
      </c>
      <c r="AH3837" s="43">
        <v>0</v>
      </c>
    </row>
    <row r="3838" spans="1:34">
      <c r="A3838" s="52">
        <v>0</v>
      </c>
      <c r="D3838" s="62">
        <v>2011</v>
      </c>
      <c r="E3838" s="62">
        <v>1</v>
      </c>
      <c r="F3838" s="62">
        <v>2011</v>
      </c>
      <c r="G3838" s="62">
        <v>2011</v>
      </c>
      <c r="H3838" s="167">
        <v>0</v>
      </c>
      <c r="I3838" s="167">
        <v>0</v>
      </c>
      <c r="J3838" s="167">
        <v>0</v>
      </c>
      <c r="K3838" s="167">
        <v>0</v>
      </c>
      <c r="L3838" s="167">
        <v>0</v>
      </c>
      <c r="M3838" s="167">
        <v>0</v>
      </c>
      <c r="N3838" s="167">
        <v>0</v>
      </c>
      <c r="O3838" s="167">
        <v>0</v>
      </c>
      <c r="P3838" s="167">
        <v>0</v>
      </c>
      <c r="Q3838" s="167">
        <v>0</v>
      </c>
      <c r="R3838" s="167">
        <v>0</v>
      </c>
      <c r="S3838" s="167">
        <v>0</v>
      </c>
      <c r="T3838" s="167">
        <v>0</v>
      </c>
      <c r="U3838" s="167">
        <v>0</v>
      </c>
      <c r="V3838" s="167">
        <v>0</v>
      </c>
      <c r="W3838" s="167">
        <v>0</v>
      </c>
      <c r="X3838" s="167">
        <v>0</v>
      </c>
      <c r="Y3838" s="167">
        <v>0</v>
      </c>
      <c r="Z3838" s="167">
        <v>0</v>
      </c>
      <c r="AA3838" s="167">
        <v>0</v>
      </c>
      <c r="AB3838" s="167">
        <v>0</v>
      </c>
      <c r="AC3838" s="167">
        <v>0</v>
      </c>
      <c r="AD3838" s="167">
        <v>0</v>
      </c>
      <c r="AE3838" s="167">
        <v>0</v>
      </c>
      <c r="AF3838" s="167">
        <v>0</v>
      </c>
      <c r="AG3838" s="167">
        <v>0</v>
      </c>
      <c r="AH3838" s="43">
        <v>0</v>
      </c>
    </row>
    <row r="3839" spans="1:34">
      <c r="A3839" s="52">
        <v>0</v>
      </c>
      <c r="D3839" s="62">
        <v>2011</v>
      </c>
      <c r="E3839" s="62">
        <v>2</v>
      </c>
      <c r="F3839" s="62">
        <v>2011</v>
      </c>
      <c r="G3839" s="62">
        <v>2011</v>
      </c>
      <c r="H3839" s="167">
        <v>0</v>
      </c>
      <c r="I3839" s="167">
        <v>0</v>
      </c>
      <c r="J3839" s="167">
        <v>0</v>
      </c>
      <c r="K3839" s="167">
        <v>0</v>
      </c>
      <c r="L3839" s="167">
        <v>0</v>
      </c>
      <c r="M3839" s="167">
        <v>0</v>
      </c>
      <c r="N3839" s="167">
        <v>0</v>
      </c>
      <c r="O3839" s="167">
        <v>0</v>
      </c>
      <c r="P3839" s="167">
        <v>0</v>
      </c>
      <c r="Q3839" s="167">
        <v>0</v>
      </c>
      <c r="R3839" s="167">
        <v>0</v>
      </c>
      <c r="S3839" s="167">
        <v>0</v>
      </c>
      <c r="T3839" s="167">
        <v>0</v>
      </c>
      <c r="U3839" s="167">
        <v>0</v>
      </c>
      <c r="V3839" s="167">
        <v>0</v>
      </c>
      <c r="W3839" s="167">
        <v>0</v>
      </c>
      <c r="X3839" s="167">
        <v>0</v>
      </c>
      <c r="Y3839" s="167">
        <v>0</v>
      </c>
      <c r="Z3839" s="167">
        <v>0</v>
      </c>
      <c r="AA3839" s="167">
        <v>0</v>
      </c>
      <c r="AB3839" s="167">
        <v>0</v>
      </c>
      <c r="AC3839" s="167">
        <v>0</v>
      </c>
      <c r="AD3839" s="167">
        <v>0</v>
      </c>
      <c r="AE3839" s="167">
        <v>0</v>
      </c>
      <c r="AF3839" s="167">
        <v>0</v>
      </c>
      <c r="AG3839" s="167">
        <v>0</v>
      </c>
      <c r="AH3839" s="43">
        <v>0</v>
      </c>
    </row>
    <row r="3840" spans="1:34">
      <c r="A3840" s="52">
        <v>0</v>
      </c>
      <c r="D3840" s="62">
        <v>2011</v>
      </c>
      <c r="E3840" s="62">
        <v>3</v>
      </c>
      <c r="F3840" s="62">
        <v>2011</v>
      </c>
      <c r="G3840" s="62">
        <v>2011</v>
      </c>
      <c r="H3840" s="167">
        <v>0</v>
      </c>
      <c r="I3840" s="167">
        <v>0</v>
      </c>
      <c r="J3840" s="167">
        <v>0</v>
      </c>
      <c r="K3840" s="167">
        <v>0</v>
      </c>
      <c r="L3840" s="167">
        <v>0</v>
      </c>
      <c r="M3840" s="167">
        <v>0</v>
      </c>
      <c r="N3840" s="167">
        <v>0</v>
      </c>
      <c r="O3840" s="167">
        <v>0</v>
      </c>
      <c r="P3840" s="167">
        <v>0</v>
      </c>
      <c r="Q3840" s="167">
        <v>0</v>
      </c>
      <c r="R3840" s="167">
        <v>0</v>
      </c>
      <c r="S3840" s="167">
        <v>0</v>
      </c>
      <c r="T3840" s="167">
        <v>0</v>
      </c>
      <c r="U3840" s="167">
        <v>0</v>
      </c>
      <c r="V3840" s="167">
        <v>0</v>
      </c>
      <c r="W3840" s="167">
        <v>0</v>
      </c>
      <c r="X3840" s="167">
        <v>0</v>
      </c>
      <c r="Y3840" s="167">
        <v>0</v>
      </c>
      <c r="Z3840" s="167">
        <v>0</v>
      </c>
      <c r="AA3840" s="167">
        <v>0</v>
      </c>
      <c r="AB3840" s="167">
        <v>0</v>
      </c>
      <c r="AC3840" s="167">
        <v>0</v>
      </c>
      <c r="AD3840" s="167">
        <v>0</v>
      </c>
      <c r="AE3840" s="167">
        <v>0</v>
      </c>
      <c r="AF3840" s="167">
        <v>0</v>
      </c>
      <c r="AG3840" s="167">
        <v>0</v>
      </c>
      <c r="AH3840" s="43">
        <v>0</v>
      </c>
    </row>
    <row r="3841" spans="1:34">
      <c r="A3841" s="52">
        <v>0</v>
      </c>
      <c r="D3841" s="62">
        <v>2011</v>
      </c>
      <c r="E3841" s="62">
        <v>4</v>
      </c>
      <c r="F3841" s="62">
        <v>2011</v>
      </c>
      <c r="G3841" s="62">
        <v>2011</v>
      </c>
      <c r="H3841" s="167">
        <v>0</v>
      </c>
      <c r="I3841" s="167">
        <v>0</v>
      </c>
      <c r="J3841" s="167">
        <v>0</v>
      </c>
      <c r="K3841" s="167">
        <v>0</v>
      </c>
      <c r="L3841" s="167">
        <v>0</v>
      </c>
      <c r="M3841" s="167">
        <v>0</v>
      </c>
      <c r="N3841" s="167">
        <v>0</v>
      </c>
      <c r="O3841" s="167">
        <v>0</v>
      </c>
      <c r="P3841" s="167">
        <v>0</v>
      </c>
      <c r="Q3841" s="167">
        <v>0</v>
      </c>
      <c r="R3841" s="167">
        <v>0</v>
      </c>
      <c r="S3841" s="167">
        <v>0</v>
      </c>
      <c r="T3841" s="167">
        <v>0</v>
      </c>
      <c r="U3841" s="167">
        <v>0</v>
      </c>
      <c r="V3841" s="167">
        <v>0</v>
      </c>
      <c r="W3841" s="167">
        <v>0</v>
      </c>
      <c r="X3841" s="167">
        <v>0</v>
      </c>
      <c r="Y3841" s="167">
        <v>0</v>
      </c>
      <c r="Z3841" s="167">
        <v>0</v>
      </c>
      <c r="AA3841" s="167">
        <v>0</v>
      </c>
      <c r="AB3841" s="167">
        <v>0</v>
      </c>
      <c r="AC3841" s="167">
        <v>0</v>
      </c>
      <c r="AD3841" s="167">
        <v>0</v>
      </c>
      <c r="AE3841" s="167">
        <v>0</v>
      </c>
      <c r="AF3841" s="167">
        <v>0</v>
      </c>
      <c r="AG3841" s="167">
        <v>0</v>
      </c>
      <c r="AH3841" s="43">
        <v>0</v>
      </c>
    </row>
    <row r="3842" spans="1:34">
      <c r="A3842" s="52">
        <v>0</v>
      </c>
      <c r="D3842" s="62">
        <v>2011</v>
      </c>
      <c r="E3842" s="62">
        <v>5</v>
      </c>
      <c r="F3842" s="62">
        <v>2011</v>
      </c>
      <c r="G3842" s="62">
        <v>2012</v>
      </c>
      <c r="H3842" s="167">
        <v>0</v>
      </c>
      <c r="I3842" s="167">
        <v>0</v>
      </c>
      <c r="J3842" s="167">
        <v>0</v>
      </c>
      <c r="K3842" s="167">
        <v>0</v>
      </c>
      <c r="L3842" s="167">
        <v>0</v>
      </c>
      <c r="M3842" s="167">
        <v>0</v>
      </c>
      <c r="N3842" s="167">
        <v>0</v>
      </c>
      <c r="O3842" s="167">
        <v>0</v>
      </c>
      <c r="P3842" s="167">
        <v>0</v>
      </c>
      <c r="Q3842" s="167">
        <v>0</v>
      </c>
      <c r="R3842" s="167">
        <v>0</v>
      </c>
      <c r="S3842" s="167">
        <v>0</v>
      </c>
      <c r="T3842" s="167">
        <v>0</v>
      </c>
      <c r="U3842" s="167">
        <v>0</v>
      </c>
      <c r="V3842" s="167">
        <v>0</v>
      </c>
      <c r="W3842" s="167">
        <v>0</v>
      </c>
      <c r="X3842" s="167">
        <v>0</v>
      </c>
      <c r="Y3842" s="167">
        <v>0</v>
      </c>
      <c r="Z3842" s="167">
        <v>0</v>
      </c>
      <c r="AA3842" s="167">
        <v>0</v>
      </c>
      <c r="AB3842" s="167">
        <v>0</v>
      </c>
      <c r="AC3842" s="167">
        <v>0</v>
      </c>
      <c r="AD3842" s="167">
        <v>0</v>
      </c>
      <c r="AE3842" s="167">
        <v>0</v>
      </c>
      <c r="AF3842" s="167">
        <v>0</v>
      </c>
      <c r="AG3842" s="167">
        <v>0</v>
      </c>
      <c r="AH3842" s="43">
        <v>0</v>
      </c>
    </row>
    <row r="3843" spans="1:34">
      <c r="A3843" s="52">
        <v>0</v>
      </c>
      <c r="D3843" s="62">
        <v>2011</v>
      </c>
      <c r="E3843" s="62">
        <v>6</v>
      </c>
      <c r="F3843" s="62">
        <v>2011</v>
      </c>
      <c r="G3843" s="62">
        <v>2012</v>
      </c>
      <c r="H3843" s="167">
        <v>0</v>
      </c>
      <c r="I3843" s="167">
        <v>0</v>
      </c>
      <c r="J3843" s="167">
        <v>0</v>
      </c>
      <c r="K3843" s="167">
        <v>0</v>
      </c>
      <c r="L3843" s="167">
        <v>0</v>
      </c>
      <c r="M3843" s="167">
        <v>0</v>
      </c>
      <c r="N3843" s="167">
        <v>0</v>
      </c>
      <c r="O3843" s="167">
        <v>0</v>
      </c>
      <c r="P3843" s="167">
        <v>0</v>
      </c>
      <c r="Q3843" s="167">
        <v>0</v>
      </c>
      <c r="R3843" s="167">
        <v>0</v>
      </c>
      <c r="S3843" s="167">
        <v>0</v>
      </c>
      <c r="T3843" s="167">
        <v>0</v>
      </c>
      <c r="U3843" s="167">
        <v>0</v>
      </c>
      <c r="V3843" s="167">
        <v>0</v>
      </c>
      <c r="W3843" s="167">
        <v>0</v>
      </c>
      <c r="X3843" s="167">
        <v>0</v>
      </c>
      <c r="Y3843" s="167">
        <v>0</v>
      </c>
      <c r="Z3843" s="167">
        <v>0</v>
      </c>
      <c r="AA3843" s="167">
        <v>0</v>
      </c>
      <c r="AB3843" s="167">
        <v>0</v>
      </c>
      <c r="AC3843" s="167">
        <v>0</v>
      </c>
      <c r="AD3843" s="167">
        <v>0</v>
      </c>
      <c r="AE3843" s="167">
        <v>0</v>
      </c>
      <c r="AF3843" s="167">
        <v>0</v>
      </c>
      <c r="AG3843" s="167">
        <v>0</v>
      </c>
      <c r="AH3843" s="43">
        <v>0</v>
      </c>
    </row>
    <row r="3844" spans="1:34">
      <c r="A3844" s="52">
        <v>0</v>
      </c>
      <c r="D3844" s="62">
        <v>2011</v>
      </c>
      <c r="E3844" s="62">
        <v>7</v>
      </c>
      <c r="F3844" s="62">
        <v>2012</v>
      </c>
      <c r="G3844" s="62">
        <v>2012</v>
      </c>
      <c r="H3844" s="167">
        <v>0</v>
      </c>
      <c r="I3844" s="167">
        <v>0</v>
      </c>
      <c r="J3844" s="167">
        <v>0</v>
      </c>
      <c r="K3844" s="167">
        <v>0</v>
      </c>
      <c r="L3844" s="167">
        <v>0</v>
      </c>
      <c r="M3844" s="167">
        <v>0</v>
      </c>
      <c r="N3844" s="167">
        <v>0</v>
      </c>
      <c r="O3844" s="167">
        <v>0</v>
      </c>
      <c r="P3844" s="167">
        <v>0</v>
      </c>
      <c r="Q3844" s="167">
        <v>0</v>
      </c>
      <c r="R3844" s="167">
        <v>0</v>
      </c>
      <c r="S3844" s="167">
        <v>0</v>
      </c>
      <c r="T3844" s="167">
        <v>0</v>
      </c>
      <c r="U3844" s="167">
        <v>0</v>
      </c>
      <c r="V3844" s="167">
        <v>0</v>
      </c>
      <c r="W3844" s="167">
        <v>0</v>
      </c>
      <c r="X3844" s="167">
        <v>0</v>
      </c>
      <c r="Y3844" s="167">
        <v>0</v>
      </c>
      <c r="Z3844" s="167">
        <v>0</v>
      </c>
      <c r="AA3844" s="167">
        <v>0</v>
      </c>
      <c r="AB3844" s="167">
        <v>0</v>
      </c>
      <c r="AC3844" s="167">
        <v>0</v>
      </c>
      <c r="AD3844" s="167">
        <v>0</v>
      </c>
      <c r="AE3844" s="167">
        <v>0</v>
      </c>
      <c r="AF3844" s="167">
        <v>0</v>
      </c>
      <c r="AG3844" s="167">
        <v>0</v>
      </c>
      <c r="AH3844" s="43">
        <v>0</v>
      </c>
    </row>
    <row r="3845" spans="1:34">
      <c r="A3845" s="52">
        <v>0</v>
      </c>
      <c r="D3845" s="62">
        <v>2011</v>
      </c>
      <c r="E3845" s="62">
        <v>8</v>
      </c>
      <c r="F3845" s="62">
        <v>2012</v>
      </c>
      <c r="G3845" s="62">
        <v>2012</v>
      </c>
      <c r="H3845" s="167">
        <v>0</v>
      </c>
      <c r="I3845" s="167">
        <v>0</v>
      </c>
      <c r="J3845" s="167">
        <v>0</v>
      </c>
      <c r="K3845" s="167">
        <v>0</v>
      </c>
      <c r="L3845" s="167">
        <v>0</v>
      </c>
      <c r="M3845" s="167">
        <v>0</v>
      </c>
      <c r="N3845" s="167">
        <v>0</v>
      </c>
      <c r="O3845" s="167">
        <v>0</v>
      </c>
      <c r="P3845" s="167">
        <v>0</v>
      </c>
      <c r="Q3845" s="167">
        <v>0</v>
      </c>
      <c r="R3845" s="167">
        <v>0</v>
      </c>
      <c r="S3845" s="167">
        <v>0</v>
      </c>
      <c r="T3845" s="167">
        <v>0</v>
      </c>
      <c r="U3845" s="167">
        <v>0</v>
      </c>
      <c r="V3845" s="167">
        <v>0</v>
      </c>
      <c r="W3845" s="167">
        <v>0</v>
      </c>
      <c r="X3845" s="167">
        <v>0</v>
      </c>
      <c r="Y3845" s="167">
        <v>0</v>
      </c>
      <c r="Z3845" s="167">
        <v>0</v>
      </c>
      <c r="AA3845" s="167">
        <v>0</v>
      </c>
      <c r="AB3845" s="167">
        <v>0</v>
      </c>
      <c r="AC3845" s="167">
        <v>0</v>
      </c>
      <c r="AD3845" s="167">
        <v>0</v>
      </c>
      <c r="AE3845" s="167">
        <v>0</v>
      </c>
      <c r="AF3845" s="167">
        <v>0</v>
      </c>
      <c r="AG3845" s="167">
        <v>0</v>
      </c>
      <c r="AH3845" s="43">
        <v>0</v>
      </c>
    </row>
    <row r="3846" spans="1:34">
      <c r="A3846" s="52">
        <v>0</v>
      </c>
      <c r="D3846" s="62">
        <v>2011</v>
      </c>
      <c r="E3846" s="62">
        <v>9</v>
      </c>
      <c r="F3846" s="62">
        <v>2012</v>
      </c>
      <c r="G3846" s="62">
        <v>2012</v>
      </c>
      <c r="H3846" s="167">
        <v>0</v>
      </c>
      <c r="I3846" s="167">
        <v>0</v>
      </c>
      <c r="J3846" s="167">
        <v>0</v>
      </c>
      <c r="K3846" s="167">
        <v>0</v>
      </c>
      <c r="L3846" s="167">
        <v>0</v>
      </c>
      <c r="M3846" s="167">
        <v>0</v>
      </c>
      <c r="N3846" s="167">
        <v>0</v>
      </c>
      <c r="O3846" s="167">
        <v>0</v>
      </c>
      <c r="P3846" s="167">
        <v>0</v>
      </c>
      <c r="Q3846" s="167">
        <v>0</v>
      </c>
      <c r="R3846" s="167">
        <v>0</v>
      </c>
      <c r="S3846" s="167">
        <v>0</v>
      </c>
      <c r="T3846" s="167">
        <v>0</v>
      </c>
      <c r="U3846" s="167">
        <v>0</v>
      </c>
      <c r="V3846" s="167">
        <v>0</v>
      </c>
      <c r="W3846" s="167">
        <v>0</v>
      </c>
      <c r="X3846" s="167">
        <v>0</v>
      </c>
      <c r="Y3846" s="167">
        <v>0</v>
      </c>
      <c r="Z3846" s="167">
        <v>0</v>
      </c>
      <c r="AA3846" s="167">
        <v>0</v>
      </c>
      <c r="AB3846" s="167">
        <v>0</v>
      </c>
      <c r="AC3846" s="167">
        <v>0</v>
      </c>
      <c r="AD3846" s="167">
        <v>0</v>
      </c>
      <c r="AE3846" s="167">
        <v>0</v>
      </c>
      <c r="AF3846" s="167">
        <v>0</v>
      </c>
      <c r="AG3846" s="167">
        <v>0</v>
      </c>
      <c r="AH3846" s="43">
        <v>0</v>
      </c>
    </row>
    <row r="3847" spans="1:34">
      <c r="A3847" s="52">
        <v>0</v>
      </c>
      <c r="D3847" s="62">
        <v>2011</v>
      </c>
      <c r="E3847" s="62">
        <v>10</v>
      </c>
      <c r="F3847" s="62">
        <v>2012</v>
      </c>
      <c r="G3847" s="62">
        <v>2012</v>
      </c>
      <c r="H3847" s="167">
        <v>0</v>
      </c>
      <c r="I3847" s="167">
        <v>0</v>
      </c>
      <c r="J3847" s="167">
        <v>0</v>
      </c>
      <c r="K3847" s="167">
        <v>0</v>
      </c>
      <c r="L3847" s="167">
        <v>0</v>
      </c>
      <c r="M3847" s="167">
        <v>0</v>
      </c>
      <c r="N3847" s="167">
        <v>0</v>
      </c>
      <c r="O3847" s="167">
        <v>0</v>
      </c>
      <c r="P3847" s="167">
        <v>0</v>
      </c>
      <c r="Q3847" s="167">
        <v>0</v>
      </c>
      <c r="R3847" s="167">
        <v>0</v>
      </c>
      <c r="S3847" s="167">
        <v>0</v>
      </c>
      <c r="T3847" s="167">
        <v>0</v>
      </c>
      <c r="U3847" s="167">
        <v>0</v>
      </c>
      <c r="V3847" s="167">
        <v>0</v>
      </c>
      <c r="W3847" s="167">
        <v>0</v>
      </c>
      <c r="X3847" s="167">
        <v>0</v>
      </c>
      <c r="Y3847" s="167">
        <v>0</v>
      </c>
      <c r="Z3847" s="167">
        <v>0</v>
      </c>
      <c r="AA3847" s="167">
        <v>0</v>
      </c>
      <c r="AB3847" s="167">
        <v>0</v>
      </c>
      <c r="AC3847" s="167">
        <v>0</v>
      </c>
      <c r="AD3847" s="167">
        <v>0</v>
      </c>
      <c r="AE3847" s="167">
        <v>0</v>
      </c>
      <c r="AF3847" s="167">
        <v>0</v>
      </c>
      <c r="AG3847" s="167">
        <v>0</v>
      </c>
      <c r="AH3847" s="43">
        <v>0</v>
      </c>
    </row>
    <row r="3848" spans="1:34">
      <c r="A3848" s="52">
        <v>0</v>
      </c>
      <c r="D3848" s="62">
        <v>2011</v>
      </c>
      <c r="E3848" s="62">
        <v>11</v>
      </c>
      <c r="F3848" s="62">
        <v>2012</v>
      </c>
      <c r="G3848" s="62">
        <v>2012</v>
      </c>
      <c r="H3848" s="167">
        <v>0</v>
      </c>
      <c r="I3848" s="167">
        <v>0</v>
      </c>
      <c r="J3848" s="167">
        <v>0</v>
      </c>
      <c r="K3848" s="167">
        <v>0</v>
      </c>
      <c r="L3848" s="167">
        <v>0</v>
      </c>
      <c r="M3848" s="167">
        <v>0</v>
      </c>
      <c r="N3848" s="167">
        <v>0</v>
      </c>
      <c r="O3848" s="167">
        <v>0</v>
      </c>
      <c r="P3848" s="167">
        <v>0</v>
      </c>
      <c r="Q3848" s="167">
        <v>0</v>
      </c>
      <c r="R3848" s="167">
        <v>0</v>
      </c>
      <c r="S3848" s="167">
        <v>0</v>
      </c>
      <c r="T3848" s="167">
        <v>0</v>
      </c>
      <c r="U3848" s="167">
        <v>0</v>
      </c>
      <c r="V3848" s="167">
        <v>0</v>
      </c>
      <c r="W3848" s="167">
        <v>0</v>
      </c>
      <c r="X3848" s="167">
        <v>0</v>
      </c>
      <c r="Y3848" s="167">
        <v>0</v>
      </c>
      <c r="Z3848" s="167">
        <v>0</v>
      </c>
      <c r="AA3848" s="167">
        <v>0</v>
      </c>
      <c r="AB3848" s="167">
        <v>0</v>
      </c>
      <c r="AC3848" s="167">
        <v>0</v>
      </c>
      <c r="AD3848" s="167">
        <v>0</v>
      </c>
      <c r="AE3848" s="167">
        <v>0</v>
      </c>
      <c r="AF3848" s="167">
        <v>0</v>
      </c>
      <c r="AG3848" s="167">
        <v>0</v>
      </c>
      <c r="AH3848" s="43">
        <v>0</v>
      </c>
    </row>
    <row r="3849" spans="1:34">
      <c r="A3849" s="52">
        <v>0</v>
      </c>
      <c r="D3849" s="62">
        <v>2011</v>
      </c>
      <c r="E3849" s="62">
        <v>12</v>
      </c>
      <c r="F3849" s="62">
        <v>2012</v>
      </c>
      <c r="G3849" s="62">
        <v>2012</v>
      </c>
      <c r="H3849" s="167">
        <v>0</v>
      </c>
      <c r="I3849" s="167">
        <v>0</v>
      </c>
      <c r="J3849" s="167">
        <v>0</v>
      </c>
      <c r="K3849" s="167">
        <v>0</v>
      </c>
      <c r="L3849" s="167">
        <v>0</v>
      </c>
      <c r="M3849" s="167">
        <v>0</v>
      </c>
      <c r="N3849" s="167">
        <v>0</v>
      </c>
      <c r="O3849" s="167">
        <v>0</v>
      </c>
      <c r="P3849" s="167">
        <v>0</v>
      </c>
      <c r="Q3849" s="167">
        <v>0</v>
      </c>
      <c r="R3849" s="167">
        <v>0</v>
      </c>
      <c r="S3849" s="167">
        <v>0</v>
      </c>
      <c r="T3849" s="167">
        <v>0</v>
      </c>
      <c r="U3849" s="167">
        <v>0</v>
      </c>
      <c r="V3849" s="167">
        <v>0</v>
      </c>
      <c r="W3849" s="167">
        <v>0</v>
      </c>
      <c r="X3849" s="167">
        <v>0</v>
      </c>
      <c r="Y3849" s="167">
        <v>0</v>
      </c>
      <c r="Z3849" s="167">
        <v>0</v>
      </c>
      <c r="AA3849" s="167">
        <v>0</v>
      </c>
      <c r="AB3849" s="167">
        <v>0</v>
      </c>
      <c r="AC3849" s="167">
        <v>0</v>
      </c>
      <c r="AD3849" s="167">
        <v>0</v>
      </c>
      <c r="AE3849" s="167">
        <v>0</v>
      </c>
      <c r="AF3849" s="167">
        <v>0</v>
      </c>
      <c r="AG3849" s="167">
        <v>0</v>
      </c>
      <c r="AH3849" s="43">
        <v>0</v>
      </c>
    </row>
    <row r="3850" spans="1:34">
      <c r="A3850" s="52">
        <v>0</v>
      </c>
      <c r="D3850" s="62">
        <v>2012</v>
      </c>
      <c r="E3850" s="62">
        <v>1</v>
      </c>
      <c r="F3850" s="62">
        <v>2012</v>
      </c>
      <c r="G3850" s="62">
        <v>2012</v>
      </c>
      <c r="H3850" s="167">
        <v>0</v>
      </c>
      <c r="I3850" s="167">
        <v>0</v>
      </c>
      <c r="J3850" s="167">
        <v>0</v>
      </c>
      <c r="K3850" s="167">
        <v>0</v>
      </c>
      <c r="L3850" s="167">
        <v>0</v>
      </c>
      <c r="M3850" s="167">
        <v>0</v>
      </c>
      <c r="N3850" s="167">
        <v>0</v>
      </c>
      <c r="O3850" s="167">
        <v>0</v>
      </c>
      <c r="P3850" s="167">
        <v>0</v>
      </c>
      <c r="Q3850" s="167">
        <v>0</v>
      </c>
      <c r="R3850" s="167">
        <v>0</v>
      </c>
      <c r="S3850" s="167">
        <v>0</v>
      </c>
      <c r="T3850" s="167">
        <v>0</v>
      </c>
      <c r="U3850" s="167">
        <v>0</v>
      </c>
      <c r="V3850" s="167">
        <v>0</v>
      </c>
      <c r="W3850" s="167">
        <v>0</v>
      </c>
      <c r="X3850" s="167">
        <v>0</v>
      </c>
      <c r="Y3850" s="167">
        <v>0</v>
      </c>
      <c r="Z3850" s="167">
        <v>0</v>
      </c>
      <c r="AA3850" s="167">
        <v>0</v>
      </c>
      <c r="AB3850" s="167">
        <v>0</v>
      </c>
      <c r="AC3850" s="167">
        <v>0</v>
      </c>
      <c r="AD3850" s="167">
        <v>0</v>
      </c>
      <c r="AE3850" s="167">
        <v>0</v>
      </c>
      <c r="AF3850" s="167">
        <v>0</v>
      </c>
      <c r="AG3850" s="167">
        <v>0</v>
      </c>
      <c r="AH3850" s="43">
        <v>0</v>
      </c>
    </row>
    <row r="3851" spans="1:34">
      <c r="A3851" s="52">
        <v>0</v>
      </c>
      <c r="D3851" s="62">
        <v>2012</v>
      </c>
      <c r="E3851" s="62">
        <v>2</v>
      </c>
      <c r="F3851" s="62">
        <v>2012</v>
      </c>
      <c r="G3851" s="62">
        <v>2012</v>
      </c>
      <c r="H3851" s="167">
        <v>0</v>
      </c>
      <c r="I3851" s="167">
        <v>0</v>
      </c>
      <c r="J3851" s="167">
        <v>0</v>
      </c>
      <c r="K3851" s="167">
        <v>0</v>
      </c>
      <c r="L3851" s="167">
        <v>0</v>
      </c>
      <c r="M3851" s="167">
        <v>0</v>
      </c>
      <c r="N3851" s="167">
        <v>0</v>
      </c>
      <c r="O3851" s="167">
        <v>0</v>
      </c>
      <c r="P3851" s="167">
        <v>0</v>
      </c>
      <c r="Q3851" s="167">
        <v>0</v>
      </c>
      <c r="R3851" s="167">
        <v>0</v>
      </c>
      <c r="S3851" s="167">
        <v>0</v>
      </c>
      <c r="T3851" s="167">
        <v>0</v>
      </c>
      <c r="U3851" s="167">
        <v>0</v>
      </c>
      <c r="V3851" s="167">
        <v>0</v>
      </c>
      <c r="W3851" s="167">
        <v>0</v>
      </c>
      <c r="X3851" s="167">
        <v>0</v>
      </c>
      <c r="Y3851" s="167">
        <v>0</v>
      </c>
      <c r="Z3851" s="167">
        <v>0</v>
      </c>
      <c r="AA3851" s="167">
        <v>0</v>
      </c>
      <c r="AB3851" s="167">
        <v>0</v>
      </c>
      <c r="AC3851" s="167">
        <v>0</v>
      </c>
      <c r="AD3851" s="167">
        <v>0</v>
      </c>
      <c r="AE3851" s="167">
        <v>0</v>
      </c>
      <c r="AF3851" s="167">
        <v>0</v>
      </c>
      <c r="AG3851" s="167">
        <v>0</v>
      </c>
      <c r="AH3851" s="43">
        <v>0</v>
      </c>
    </row>
    <row r="3852" spans="1:34">
      <c r="A3852" s="52">
        <v>0</v>
      </c>
      <c r="D3852" s="62">
        <v>2012</v>
      </c>
      <c r="E3852" s="62">
        <v>3</v>
      </c>
      <c r="F3852" s="62">
        <v>2012</v>
      </c>
      <c r="G3852" s="62">
        <v>2012</v>
      </c>
      <c r="H3852" s="167">
        <v>0</v>
      </c>
      <c r="I3852" s="167">
        <v>0</v>
      </c>
      <c r="J3852" s="167">
        <v>0</v>
      </c>
      <c r="K3852" s="167">
        <v>0</v>
      </c>
      <c r="L3852" s="167">
        <v>0</v>
      </c>
      <c r="M3852" s="167">
        <v>0</v>
      </c>
      <c r="N3852" s="167">
        <v>0</v>
      </c>
      <c r="O3852" s="167">
        <v>0</v>
      </c>
      <c r="P3852" s="167">
        <v>0</v>
      </c>
      <c r="Q3852" s="167">
        <v>0</v>
      </c>
      <c r="R3852" s="167">
        <v>0</v>
      </c>
      <c r="S3852" s="167">
        <v>0</v>
      </c>
      <c r="T3852" s="167">
        <v>0</v>
      </c>
      <c r="U3852" s="167">
        <v>0</v>
      </c>
      <c r="V3852" s="167">
        <v>0</v>
      </c>
      <c r="W3852" s="167">
        <v>0</v>
      </c>
      <c r="X3852" s="167">
        <v>0</v>
      </c>
      <c r="Y3852" s="167">
        <v>0</v>
      </c>
      <c r="Z3852" s="167">
        <v>0</v>
      </c>
      <c r="AA3852" s="167">
        <v>0</v>
      </c>
      <c r="AB3852" s="167">
        <v>0</v>
      </c>
      <c r="AC3852" s="167">
        <v>0</v>
      </c>
      <c r="AD3852" s="167">
        <v>0</v>
      </c>
      <c r="AE3852" s="167">
        <v>0</v>
      </c>
      <c r="AF3852" s="167">
        <v>0</v>
      </c>
      <c r="AG3852" s="167">
        <v>0</v>
      </c>
      <c r="AH3852" s="43">
        <v>0</v>
      </c>
    </row>
    <row r="3853" spans="1:34">
      <c r="A3853" s="52">
        <v>0</v>
      </c>
      <c r="D3853" s="62">
        <v>2012</v>
      </c>
      <c r="E3853" s="62">
        <v>4</v>
      </c>
      <c r="F3853" s="62">
        <v>2012</v>
      </c>
      <c r="G3853" s="62">
        <v>2012</v>
      </c>
      <c r="H3853" s="167">
        <v>0</v>
      </c>
      <c r="I3853" s="167">
        <v>0</v>
      </c>
      <c r="J3853" s="167">
        <v>0</v>
      </c>
      <c r="K3853" s="167">
        <v>0</v>
      </c>
      <c r="L3853" s="167">
        <v>0</v>
      </c>
      <c r="M3853" s="167">
        <v>0</v>
      </c>
      <c r="N3853" s="167">
        <v>0</v>
      </c>
      <c r="O3853" s="167">
        <v>0</v>
      </c>
      <c r="P3853" s="167">
        <v>0</v>
      </c>
      <c r="Q3853" s="167">
        <v>0</v>
      </c>
      <c r="R3853" s="167">
        <v>0</v>
      </c>
      <c r="S3853" s="167">
        <v>0</v>
      </c>
      <c r="T3853" s="167">
        <v>0</v>
      </c>
      <c r="U3853" s="167">
        <v>0</v>
      </c>
      <c r="V3853" s="167">
        <v>0</v>
      </c>
      <c r="W3853" s="167">
        <v>0</v>
      </c>
      <c r="X3853" s="167">
        <v>0</v>
      </c>
      <c r="Y3853" s="167">
        <v>0</v>
      </c>
      <c r="Z3853" s="167">
        <v>0</v>
      </c>
      <c r="AA3853" s="167">
        <v>0</v>
      </c>
      <c r="AB3853" s="167">
        <v>0</v>
      </c>
      <c r="AC3853" s="167">
        <v>0</v>
      </c>
      <c r="AD3853" s="167">
        <v>0</v>
      </c>
      <c r="AE3853" s="167">
        <v>0</v>
      </c>
      <c r="AF3853" s="167">
        <v>0</v>
      </c>
      <c r="AG3853" s="167">
        <v>0</v>
      </c>
      <c r="AH3853" s="43">
        <v>0</v>
      </c>
    </row>
    <row r="3854" spans="1:34">
      <c r="A3854" s="52">
        <v>0</v>
      </c>
      <c r="D3854" s="62">
        <v>2012</v>
      </c>
      <c r="E3854" s="62">
        <v>5</v>
      </c>
      <c r="F3854" s="62">
        <v>2012</v>
      </c>
      <c r="G3854" s="62">
        <v>2013</v>
      </c>
      <c r="H3854" s="167">
        <v>0</v>
      </c>
      <c r="I3854" s="167">
        <v>0</v>
      </c>
      <c r="J3854" s="167">
        <v>0</v>
      </c>
      <c r="K3854" s="167">
        <v>0</v>
      </c>
      <c r="L3854" s="167">
        <v>0</v>
      </c>
      <c r="M3854" s="167">
        <v>0</v>
      </c>
      <c r="N3854" s="167">
        <v>0</v>
      </c>
      <c r="O3854" s="167">
        <v>0</v>
      </c>
      <c r="P3854" s="167">
        <v>0</v>
      </c>
      <c r="Q3854" s="167">
        <v>0</v>
      </c>
      <c r="R3854" s="167">
        <v>0</v>
      </c>
      <c r="S3854" s="167">
        <v>0</v>
      </c>
      <c r="T3854" s="167">
        <v>0</v>
      </c>
      <c r="U3854" s="167">
        <v>0</v>
      </c>
      <c r="V3854" s="167">
        <v>0</v>
      </c>
      <c r="W3854" s="167">
        <v>0</v>
      </c>
      <c r="X3854" s="167">
        <v>0</v>
      </c>
      <c r="Y3854" s="167">
        <v>0</v>
      </c>
      <c r="Z3854" s="167">
        <v>0</v>
      </c>
      <c r="AA3854" s="167">
        <v>0</v>
      </c>
      <c r="AB3854" s="167">
        <v>0</v>
      </c>
      <c r="AC3854" s="167">
        <v>0</v>
      </c>
      <c r="AD3854" s="167">
        <v>0</v>
      </c>
      <c r="AE3854" s="167">
        <v>0</v>
      </c>
      <c r="AF3854" s="167">
        <v>0</v>
      </c>
      <c r="AG3854" s="167">
        <v>0</v>
      </c>
      <c r="AH3854" s="43">
        <v>0</v>
      </c>
    </row>
    <row r="3855" spans="1:34">
      <c r="A3855" s="52">
        <v>0</v>
      </c>
      <c r="D3855" s="62">
        <v>2012</v>
      </c>
      <c r="E3855" s="62">
        <v>6</v>
      </c>
      <c r="F3855" s="62">
        <v>2012</v>
      </c>
      <c r="G3855" s="62">
        <v>2013</v>
      </c>
      <c r="H3855" s="167">
        <v>0</v>
      </c>
      <c r="I3855" s="167">
        <v>0</v>
      </c>
      <c r="J3855" s="167">
        <v>0</v>
      </c>
      <c r="K3855" s="167">
        <v>0</v>
      </c>
      <c r="L3855" s="167">
        <v>0</v>
      </c>
      <c r="M3855" s="167">
        <v>0</v>
      </c>
      <c r="N3855" s="167">
        <v>0</v>
      </c>
      <c r="O3855" s="167">
        <v>0</v>
      </c>
      <c r="P3855" s="167">
        <v>0</v>
      </c>
      <c r="Q3855" s="167">
        <v>0</v>
      </c>
      <c r="R3855" s="167">
        <v>0</v>
      </c>
      <c r="S3855" s="167">
        <v>0</v>
      </c>
      <c r="T3855" s="167">
        <v>0</v>
      </c>
      <c r="U3855" s="167">
        <v>0</v>
      </c>
      <c r="V3855" s="167">
        <v>0</v>
      </c>
      <c r="W3855" s="167">
        <v>0</v>
      </c>
      <c r="X3855" s="167">
        <v>0</v>
      </c>
      <c r="Y3855" s="167">
        <v>0</v>
      </c>
      <c r="Z3855" s="167">
        <v>0</v>
      </c>
      <c r="AA3855" s="167">
        <v>0</v>
      </c>
      <c r="AB3855" s="167">
        <v>0</v>
      </c>
      <c r="AC3855" s="167">
        <v>0</v>
      </c>
      <c r="AD3855" s="167">
        <v>0</v>
      </c>
      <c r="AE3855" s="167">
        <v>0</v>
      </c>
      <c r="AF3855" s="167">
        <v>0</v>
      </c>
      <c r="AG3855" s="167">
        <v>0</v>
      </c>
      <c r="AH3855" s="43">
        <v>0</v>
      </c>
    </row>
    <row r="3856" spans="1:34">
      <c r="A3856" s="52">
        <v>0</v>
      </c>
      <c r="D3856" s="62">
        <v>2012</v>
      </c>
      <c r="E3856" s="62">
        <v>7</v>
      </c>
      <c r="F3856" s="62">
        <v>2013</v>
      </c>
      <c r="G3856" s="62">
        <v>2013</v>
      </c>
      <c r="H3856" s="167">
        <v>0</v>
      </c>
      <c r="I3856" s="167">
        <v>0</v>
      </c>
      <c r="J3856" s="167">
        <v>0</v>
      </c>
      <c r="K3856" s="167">
        <v>0</v>
      </c>
      <c r="L3856" s="167">
        <v>0</v>
      </c>
      <c r="M3856" s="167">
        <v>0</v>
      </c>
      <c r="N3856" s="167">
        <v>0</v>
      </c>
      <c r="O3856" s="167">
        <v>0</v>
      </c>
      <c r="P3856" s="167">
        <v>0</v>
      </c>
      <c r="Q3856" s="167">
        <v>0</v>
      </c>
      <c r="R3856" s="167">
        <v>0</v>
      </c>
      <c r="S3856" s="167">
        <v>0</v>
      </c>
      <c r="T3856" s="167">
        <v>0</v>
      </c>
      <c r="U3856" s="167">
        <v>0</v>
      </c>
      <c r="V3856" s="167">
        <v>0</v>
      </c>
      <c r="W3856" s="167">
        <v>0</v>
      </c>
      <c r="X3856" s="167">
        <v>0</v>
      </c>
      <c r="Y3856" s="167">
        <v>0</v>
      </c>
      <c r="Z3856" s="167">
        <v>0</v>
      </c>
      <c r="AA3856" s="167">
        <v>0</v>
      </c>
      <c r="AB3856" s="167">
        <v>0</v>
      </c>
      <c r="AC3856" s="167">
        <v>0</v>
      </c>
      <c r="AD3856" s="167">
        <v>0</v>
      </c>
      <c r="AE3856" s="167">
        <v>0</v>
      </c>
      <c r="AF3856" s="167">
        <v>0</v>
      </c>
      <c r="AG3856" s="167">
        <v>0</v>
      </c>
      <c r="AH3856" s="43">
        <v>0</v>
      </c>
    </row>
    <row r="3857" spans="1:34">
      <c r="A3857" s="52">
        <v>0</v>
      </c>
      <c r="D3857" s="62">
        <v>2012</v>
      </c>
      <c r="E3857" s="62">
        <v>8</v>
      </c>
      <c r="F3857" s="62">
        <v>2013</v>
      </c>
      <c r="G3857" s="62">
        <v>2013</v>
      </c>
      <c r="H3857" s="167">
        <v>0</v>
      </c>
      <c r="I3857" s="167">
        <v>0</v>
      </c>
      <c r="J3857" s="167">
        <v>0</v>
      </c>
      <c r="K3857" s="167">
        <v>0</v>
      </c>
      <c r="L3857" s="167">
        <v>0</v>
      </c>
      <c r="M3857" s="167">
        <v>0</v>
      </c>
      <c r="N3857" s="167">
        <v>0</v>
      </c>
      <c r="O3857" s="167">
        <v>0</v>
      </c>
      <c r="P3857" s="167">
        <v>0</v>
      </c>
      <c r="Q3857" s="167">
        <v>0</v>
      </c>
      <c r="R3857" s="167">
        <v>0</v>
      </c>
      <c r="S3857" s="167">
        <v>0</v>
      </c>
      <c r="T3857" s="167">
        <v>0</v>
      </c>
      <c r="U3857" s="167">
        <v>0</v>
      </c>
      <c r="V3857" s="167">
        <v>0</v>
      </c>
      <c r="W3857" s="167">
        <v>0</v>
      </c>
      <c r="X3857" s="167">
        <v>0</v>
      </c>
      <c r="Y3857" s="167">
        <v>0</v>
      </c>
      <c r="Z3857" s="167">
        <v>0</v>
      </c>
      <c r="AA3857" s="167">
        <v>0</v>
      </c>
      <c r="AB3857" s="167">
        <v>0</v>
      </c>
      <c r="AC3857" s="167">
        <v>0</v>
      </c>
      <c r="AD3857" s="167">
        <v>0</v>
      </c>
      <c r="AE3857" s="167">
        <v>0</v>
      </c>
      <c r="AF3857" s="167">
        <v>0</v>
      </c>
      <c r="AG3857" s="167">
        <v>0</v>
      </c>
      <c r="AH3857" s="43">
        <v>0</v>
      </c>
    </row>
    <row r="3858" spans="1:34">
      <c r="A3858" s="52">
        <v>0</v>
      </c>
      <c r="D3858" s="62">
        <v>2012</v>
      </c>
      <c r="E3858" s="62">
        <v>9</v>
      </c>
      <c r="F3858" s="62">
        <v>2013</v>
      </c>
      <c r="G3858" s="62">
        <v>2013</v>
      </c>
      <c r="H3858" s="167">
        <v>0</v>
      </c>
      <c r="I3858" s="167">
        <v>0</v>
      </c>
      <c r="J3858" s="167">
        <v>0</v>
      </c>
      <c r="K3858" s="167">
        <v>0</v>
      </c>
      <c r="L3858" s="167">
        <v>0</v>
      </c>
      <c r="M3858" s="167">
        <v>0</v>
      </c>
      <c r="N3858" s="167">
        <v>0</v>
      </c>
      <c r="O3858" s="167">
        <v>0</v>
      </c>
      <c r="P3858" s="167">
        <v>0</v>
      </c>
      <c r="Q3858" s="167">
        <v>0</v>
      </c>
      <c r="R3858" s="167">
        <v>0</v>
      </c>
      <c r="S3858" s="167">
        <v>0</v>
      </c>
      <c r="T3858" s="167">
        <v>0</v>
      </c>
      <c r="U3858" s="167">
        <v>0</v>
      </c>
      <c r="V3858" s="167">
        <v>0</v>
      </c>
      <c r="W3858" s="167">
        <v>0</v>
      </c>
      <c r="X3858" s="167">
        <v>0</v>
      </c>
      <c r="Y3858" s="167">
        <v>0</v>
      </c>
      <c r="Z3858" s="167">
        <v>0</v>
      </c>
      <c r="AA3858" s="167">
        <v>0</v>
      </c>
      <c r="AB3858" s="167">
        <v>0</v>
      </c>
      <c r="AC3858" s="167">
        <v>0</v>
      </c>
      <c r="AD3858" s="167">
        <v>0</v>
      </c>
      <c r="AE3858" s="167">
        <v>0</v>
      </c>
      <c r="AF3858" s="167">
        <v>0</v>
      </c>
      <c r="AG3858" s="167">
        <v>0</v>
      </c>
      <c r="AH3858" s="43">
        <v>0</v>
      </c>
    </row>
    <row r="3859" spans="1:34">
      <c r="A3859" s="52">
        <v>0</v>
      </c>
      <c r="D3859" s="62">
        <v>2012</v>
      </c>
      <c r="E3859" s="62">
        <v>10</v>
      </c>
      <c r="F3859" s="62">
        <v>2013</v>
      </c>
      <c r="G3859" s="62">
        <v>2013</v>
      </c>
      <c r="H3859" s="167">
        <v>0</v>
      </c>
      <c r="I3859" s="167">
        <v>0</v>
      </c>
      <c r="J3859" s="167">
        <v>0</v>
      </c>
      <c r="K3859" s="167">
        <v>0</v>
      </c>
      <c r="L3859" s="167">
        <v>0</v>
      </c>
      <c r="M3859" s="167">
        <v>0</v>
      </c>
      <c r="N3859" s="167">
        <v>0</v>
      </c>
      <c r="O3859" s="167">
        <v>0</v>
      </c>
      <c r="P3859" s="167">
        <v>0</v>
      </c>
      <c r="Q3859" s="167">
        <v>0</v>
      </c>
      <c r="R3859" s="167">
        <v>0</v>
      </c>
      <c r="S3859" s="167">
        <v>0</v>
      </c>
      <c r="T3859" s="167">
        <v>0</v>
      </c>
      <c r="U3859" s="167">
        <v>0</v>
      </c>
      <c r="V3859" s="167">
        <v>0</v>
      </c>
      <c r="W3859" s="167">
        <v>0</v>
      </c>
      <c r="X3859" s="167">
        <v>0</v>
      </c>
      <c r="Y3859" s="167">
        <v>0</v>
      </c>
      <c r="Z3859" s="167">
        <v>0</v>
      </c>
      <c r="AA3859" s="167">
        <v>0</v>
      </c>
      <c r="AB3859" s="167">
        <v>0</v>
      </c>
      <c r="AC3859" s="167">
        <v>0</v>
      </c>
      <c r="AD3859" s="167">
        <v>0</v>
      </c>
      <c r="AE3859" s="167">
        <v>0</v>
      </c>
      <c r="AF3859" s="167">
        <v>0</v>
      </c>
      <c r="AG3859" s="167">
        <v>0</v>
      </c>
      <c r="AH3859" s="43">
        <v>0</v>
      </c>
    </row>
    <row r="3860" spans="1:34">
      <c r="A3860" s="52">
        <v>0</v>
      </c>
      <c r="D3860" s="62">
        <v>2012</v>
      </c>
      <c r="E3860" s="62">
        <v>11</v>
      </c>
      <c r="F3860" s="62">
        <v>2013</v>
      </c>
      <c r="G3860" s="62">
        <v>2013</v>
      </c>
      <c r="H3860" s="167">
        <v>0</v>
      </c>
      <c r="I3860" s="167">
        <v>0</v>
      </c>
      <c r="J3860" s="167">
        <v>0</v>
      </c>
      <c r="K3860" s="167">
        <v>0</v>
      </c>
      <c r="L3860" s="167">
        <v>0</v>
      </c>
      <c r="M3860" s="167">
        <v>0</v>
      </c>
      <c r="N3860" s="167">
        <v>0</v>
      </c>
      <c r="O3860" s="167">
        <v>0</v>
      </c>
      <c r="P3860" s="167">
        <v>0</v>
      </c>
      <c r="Q3860" s="167">
        <v>0</v>
      </c>
      <c r="R3860" s="167">
        <v>0</v>
      </c>
      <c r="S3860" s="167">
        <v>0</v>
      </c>
      <c r="T3860" s="167">
        <v>0</v>
      </c>
      <c r="U3860" s="167">
        <v>0</v>
      </c>
      <c r="V3860" s="167">
        <v>0</v>
      </c>
      <c r="W3860" s="167">
        <v>0</v>
      </c>
      <c r="X3860" s="167">
        <v>0</v>
      </c>
      <c r="Y3860" s="167">
        <v>0</v>
      </c>
      <c r="Z3860" s="167">
        <v>0</v>
      </c>
      <c r="AA3860" s="167">
        <v>0</v>
      </c>
      <c r="AB3860" s="167">
        <v>0</v>
      </c>
      <c r="AC3860" s="167">
        <v>0</v>
      </c>
      <c r="AD3860" s="167">
        <v>0</v>
      </c>
      <c r="AE3860" s="167">
        <v>0</v>
      </c>
      <c r="AF3860" s="167">
        <v>0</v>
      </c>
      <c r="AG3860" s="167">
        <v>0</v>
      </c>
      <c r="AH3860" s="43">
        <v>0</v>
      </c>
    </row>
    <row r="3861" spans="1:34">
      <c r="A3861" s="52">
        <v>0</v>
      </c>
      <c r="D3861" s="62">
        <v>2012</v>
      </c>
      <c r="E3861" s="62">
        <v>12</v>
      </c>
      <c r="F3861" s="62">
        <v>2013</v>
      </c>
      <c r="G3861" s="62">
        <v>2013</v>
      </c>
      <c r="H3861" s="167">
        <v>0</v>
      </c>
      <c r="I3861" s="167">
        <v>0</v>
      </c>
      <c r="J3861" s="167">
        <v>0</v>
      </c>
      <c r="K3861" s="167">
        <v>0</v>
      </c>
      <c r="L3861" s="167">
        <v>0</v>
      </c>
      <c r="M3861" s="167">
        <v>0</v>
      </c>
      <c r="N3861" s="167">
        <v>0</v>
      </c>
      <c r="O3861" s="167">
        <v>0</v>
      </c>
      <c r="P3861" s="167">
        <v>0</v>
      </c>
      <c r="Q3861" s="167">
        <v>0</v>
      </c>
      <c r="R3861" s="167">
        <v>0</v>
      </c>
      <c r="S3861" s="167">
        <v>0</v>
      </c>
      <c r="T3861" s="167">
        <v>0</v>
      </c>
      <c r="U3861" s="167">
        <v>0</v>
      </c>
      <c r="V3861" s="167">
        <v>0</v>
      </c>
      <c r="W3861" s="167">
        <v>0</v>
      </c>
      <c r="X3861" s="167">
        <v>0</v>
      </c>
      <c r="Y3861" s="167">
        <v>0</v>
      </c>
      <c r="Z3861" s="167">
        <v>0</v>
      </c>
      <c r="AA3861" s="167">
        <v>0</v>
      </c>
      <c r="AB3861" s="167">
        <v>0</v>
      </c>
      <c r="AC3861" s="167">
        <v>0</v>
      </c>
      <c r="AD3861" s="167">
        <v>0</v>
      </c>
      <c r="AE3861" s="167">
        <v>0</v>
      </c>
      <c r="AF3861" s="167">
        <v>0</v>
      </c>
      <c r="AG3861" s="167">
        <v>0</v>
      </c>
      <c r="AH3861" s="43">
        <v>0</v>
      </c>
    </row>
    <row r="3862" spans="1:34">
      <c r="A3862" s="52">
        <v>0</v>
      </c>
      <c r="D3862" s="62">
        <v>2013</v>
      </c>
      <c r="E3862" s="62">
        <v>1</v>
      </c>
      <c r="F3862" s="62">
        <v>2013</v>
      </c>
      <c r="G3862" s="62">
        <v>2013</v>
      </c>
      <c r="H3862" s="167">
        <v>0</v>
      </c>
      <c r="I3862" s="167">
        <v>0</v>
      </c>
      <c r="J3862" s="167">
        <v>0</v>
      </c>
      <c r="K3862" s="167">
        <v>0</v>
      </c>
      <c r="L3862" s="167">
        <v>0</v>
      </c>
      <c r="M3862" s="167">
        <v>0</v>
      </c>
      <c r="N3862" s="167">
        <v>0</v>
      </c>
      <c r="O3862" s="167">
        <v>0</v>
      </c>
      <c r="P3862" s="167">
        <v>0</v>
      </c>
      <c r="Q3862" s="167">
        <v>0</v>
      </c>
      <c r="R3862" s="167">
        <v>0</v>
      </c>
      <c r="S3862" s="167">
        <v>0</v>
      </c>
      <c r="T3862" s="167">
        <v>0</v>
      </c>
      <c r="U3862" s="167">
        <v>0</v>
      </c>
      <c r="V3862" s="167">
        <v>0</v>
      </c>
      <c r="W3862" s="167">
        <v>0</v>
      </c>
      <c r="X3862" s="167">
        <v>0</v>
      </c>
      <c r="Y3862" s="167">
        <v>0</v>
      </c>
      <c r="Z3862" s="167">
        <v>0</v>
      </c>
      <c r="AA3862" s="167">
        <v>0</v>
      </c>
      <c r="AB3862" s="167">
        <v>0</v>
      </c>
      <c r="AC3862" s="167">
        <v>0</v>
      </c>
      <c r="AD3862" s="167">
        <v>0</v>
      </c>
      <c r="AE3862" s="167">
        <v>0</v>
      </c>
      <c r="AF3862" s="167">
        <v>0</v>
      </c>
      <c r="AG3862" s="167">
        <v>0</v>
      </c>
      <c r="AH3862" s="43">
        <v>0</v>
      </c>
    </row>
    <row r="3863" spans="1:34">
      <c r="A3863" s="52">
        <v>0</v>
      </c>
      <c r="D3863" s="62">
        <v>2013</v>
      </c>
      <c r="E3863" s="62">
        <v>2</v>
      </c>
      <c r="F3863" s="62">
        <v>2013</v>
      </c>
      <c r="G3863" s="62">
        <v>2013</v>
      </c>
      <c r="H3863" s="167">
        <v>0</v>
      </c>
      <c r="I3863" s="167">
        <v>0</v>
      </c>
      <c r="J3863" s="167">
        <v>0</v>
      </c>
      <c r="K3863" s="167">
        <v>0</v>
      </c>
      <c r="L3863" s="167">
        <v>0</v>
      </c>
      <c r="M3863" s="167">
        <v>0</v>
      </c>
      <c r="N3863" s="167">
        <v>0</v>
      </c>
      <c r="O3863" s="167">
        <v>0</v>
      </c>
      <c r="P3863" s="167">
        <v>0</v>
      </c>
      <c r="Q3863" s="167">
        <v>0</v>
      </c>
      <c r="R3863" s="167">
        <v>0</v>
      </c>
      <c r="S3863" s="167">
        <v>0</v>
      </c>
      <c r="T3863" s="167">
        <v>0</v>
      </c>
      <c r="U3863" s="167">
        <v>0</v>
      </c>
      <c r="V3863" s="167">
        <v>0</v>
      </c>
      <c r="W3863" s="167">
        <v>0</v>
      </c>
      <c r="X3863" s="167">
        <v>0</v>
      </c>
      <c r="Y3863" s="167">
        <v>0</v>
      </c>
      <c r="Z3863" s="167">
        <v>0</v>
      </c>
      <c r="AA3863" s="167">
        <v>0</v>
      </c>
      <c r="AB3863" s="167">
        <v>0</v>
      </c>
      <c r="AC3863" s="167">
        <v>0</v>
      </c>
      <c r="AD3863" s="167">
        <v>0</v>
      </c>
      <c r="AE3863" s="167">
        <v>0</v>
      </c>
      <c r="AF3863" s="167">
        <v>0</v>
      </c>
      <c r="AG3863" s="167">
        <v>0</v>
      </c>
      <c r="AH3863" s="43">
        <v>0</v>
      </c>
    </row>
    <row r="3864" spans="1:34">
      <c r="A3864" s="52">
        <v>0</v>
      </c>
      <c r="D3864" s="62">
        <v>2013</v>
      </c>
      <c r="E3864" s="62">
        <v>3</v>
      </c>
      <c r="F3864" s="62">
        <v>2013</v>
      </c>
      <c r="G3864" s="62">
        <v>2013</v>
      </c>
      <c r="H3864" s="167">
        <v>0</v>
      </c>
      <c r="I3864" s="167">
        <v>0</v>
      </c>
      <c r="J3864" s="167">
        <v>0</v>
      </c>
      <c r="K3864" s="167">
        <v>0</v>
      </c>
      <c r="L3864" s="167">
        <v>0</v>
      </c>
      <c r="M3864" s="167">
        <v>0</v>
      </c>
      <c r="N3864" s="167">
        <v>0</v>
      </c>
      <c r="O3864" s="167">
        <v>0</v>
      </c>
      <c r="P3864" s="167">
        <v>0</v>
      </c>
      <c r="Q3864" s="167">
        <v>0</v>
      </c>
      <c r="R3864" s="167">
        <v>0</v>
      </c>
      <c r="S3864" s="167">
        <v>0</v>
      </c>
      <c r="T3864" s="167">
        <v>0</v>
      </c>
      <c r="U3864" s="167">
        <v>0</v>
      </c>
      <c r="V3864" s="167">
        <v>0</v>
      </c>
      <c r="W3864" s="167">
        <v>0</v>
      </c>
      <c r="X3864" s="167">
        <v>0</v>
      </c>
      <c r="Y3864" s="167">
        <v>0</v>
      </c>
      <c r="Z3864" s="167">
        <v>0</v>
      </c>
      <c r="AA3864" s="167">
        <v>0</v>
      </c>
      <c r="AB3864" s="167">
        <v>0</v>
      </c>
      <c r="AC3864" s="167">
        <v>0</v>
      </c>
      <c r="AD3864" s="167">
        <v>0</v>
      </c>
      <c r="AE3864" s="167">
        <v>0</v>
      </c>
      <c r="AF3864" s="167">
        <v>0</v>
      </c>
      <c r="AG3864" s="167">
        <v>0</v>
      </c>
      <c r="AH3864" s="43">
        <v>0</v>
      </c>
    </row>
    <row r="3865" spans="1:34">
      <c r="A3865" s="52">
        <v>0</v>
      </c>
      <c r="D3865" s="62">
        <v>2013</v>
      </c>
      <c r="E3865" s="62">
        <v>4</v>
      </c>
      <c r="F3865" s="62">
        <v>2013</v>
      </c>
      <c r="G3865" s="62">
        <v>2013</v>
      </c>
      <c r="H3865" s="167">
        <v>0</v>
      </c>
      <c r="I3865" s="167">
        <v>0</v>
      </c>
      <c r="J3865" s="167">
        <v>0</v>
      </c>
      <c r="K3865" s="167">
        <v>0</v>
      </c>
      <c r="L3865" s="167">
        <v>0</v>
      </c>
      <c r="M3865" s="167">
        <v>0</v>
      </c>
      <c r="N3865" s="167">
        <v>0</v>
      </c>
      <c r="O3865" s="167">
        <v>0</v>
      </c>
      <c r="P3865" s="167">
        <v>0</v>
      </c>
      <c r="Q3865" s="167">
        <v>0</v>
      </c>
      <c r="R3865" s="167">
        <v>0</v>
      </c>
      <c r="S3865" s="167">
        <v>0</v>
      </c>
      <c r="T3865" s="167">
        <v>0</v>
      </c>
      <c r="U3865" s="167">
        <v>0</v>
      </c>
      <c r="V3865" s="167">
        <v>0</v>
      </c>
      <c r="W3865" s="167">
        <v>0</v>
      </c>
      <c r="X3865" s="167">
        <v>0</v>
      </c>
      <c r="Y3865" s="167">
        <v>0</v>
      </c>
      <c r="Z3865" s="167">
        <v>0</v>
      </c>
      <c r="AA3865" s="167">
        <v>0</v>
      </c>
      <c r="AB3865" s="167">
        <v>0</v>
      </c>
      <c r="AC3865" s="167">
        <v>0</v>
      </c>
      <c r="AD3865" s="167">
        <v>0</v>
      </c>
      <c r="AE3865" s="167">
        <v>0</v>
      </c>
      <c r="AF3865" s="167">
        <v>0</v>
      </c>
      <c r="AG3865" s="167">
        <v>0</v>
      </c>
      <c r="AH3865" s="43">
        <v>0</v>
      </c>
    </row>
    <row r="3866" spans="1:34">
      <c r="A3866" s="52">
        <v>0</v>
      </c>
      <c r="D3866" s="62">
        <v>2013</v>
      </c>
      <c r="E3866" s="62">
        <v>5</v>
      </c>
      <c r="F3866" s="62">
        <v>2013</v>
      </c>
      <c r="G3866" s="62">
        <v>2014</v>
      </c>
      <c r="H3866" s="167">
        <v>0</v>
      </c>
      <c r="I3866" s="167">
        <v>0</v>
      </c>
      <c r="J3866" s="167">
        <v>0</v>
      </c>
      <c r="K3866" s="167">
        <v>0</v>
      </c>
      <c r="L3866" s="167">
        <v>0</v>
      </c>
      <c r="M3866" s="167">
        <v>0</v>
      </c>
      <c r="N3866" s="167">
        <v>0</v>
      </c>
      <c r="O3866" s="167">
        <v>0</v>
      </c>
      <c r="P3866" s="167">
        <v>0</v>
      </c>
      <c r="Q3866" s="167">
        <v>0</v>
      </c>
      <c r="R3866" s="167">
        <v>0</v>
      </c>
      <c r="S3866" s="167">
        <v>0</v>
      </c>
      <c r="T3866" s="167">
        <v>0</v>
      </c>
      <c r="U3866" s="167">
        <v>0</v>
      </c>
      <c r="V3866" s="167">
        <v>0</v>
      </c>
      <c r="W3866" s="167">
        <v>0</v>
      </c>
      <c r="X3866" s="167">
        <v>0</v>
      </c>
      <c r="Y3866" s="167">
        <v>0</v>
      </c>
      <c r="Z3866" s="167">
        <v>0</v>
      </c>
      <c r="AA3866" s="167">
        <v>0</v>
      </c>
      <c r="AB3866" s="167">
        <v>0</v>
      </c>
      <c r="AC3866" s="167">
        <v>0</v>
      </c>
      <c r="AD3866" s="167">
        <v>0</v>
      </c>
      <c r="AE3866" s="167">
        <v>0</v>
      </c>
      <c r="AF3866" s="167">
        <v>0</v>
      </c>
      <c r="AG3866" s="167">
        <v>0</v>
      </c>
      <c r="AH3866" s="43">
        <v>0</v>
      </c>
    </row>
    <row r="3867" spans="1:34">
      <c r="A3867" s="52">
        <v>0</v>
      </c>
      <c r="D3867" s="62">
        <v>2013</v>
      </c>
      <c r="E3867" s="62">
        <v>6</v>
      </c>
      <c r="F3867" s="62">
        <v>2013</v>
      </c>
      <c r="G3867" s="62">
        <v>2014</v>
      </c>
      <c r="H3867" s="167">
        <v>0</v>
      </c>
      <c r="I3867" s="167">
        <v>0</v>
      </c>
      <c r="J3867" s="167">
        <v>0</v>
      </c>
      <c r="K3867" s="167">
        <v>0</v>
      </c>
      <c r="L3867" s="167">
        <v>0</v>
      </c>
      <c r="M3867" s="167">
        <v>0</v>
      </c>
      <c r="N3867" s="167">
        <v>0</v>
      </c>
      <c r="O3867" s="167">
        <v>0</v>
      </c>
      <c r="P3867" s="167">
        <v>0</v>
      </c>
      <c r="Q3867" s="167">
        <v>0</v>
      </c>
      <c r="R3867" s="167">
        <v>0</v>
      </c>
      <c r="S3867" s="167">
        <v>0</v>
      </c>
      <c r="T3867" s="167">
        <v>0</v>
      </c>
      <c r="U3867" s="167">
        <v>0</v>
      </c>
      <c r="V3867" s="167">
        <v>0</v>
      </c>
      <c r="W3867" s="167">
        <v>0</v>
      </c>
      <c r="X3867" s="167">
        <v>0</v>
      </c>
      <c r="Y3867" s="167">
        <v>0</v>
      </c>
      <c r="Z3867" s="167">
        <v>0</v>
      </c>
      <c r="AA3867" s="167">
        <v>0</v>
      </c>
      <c r="AB3867" s="167">
        <v>0</v>
      </c>
      <c r="AC3867" s="167">
        <v>0</v>
      </c>
      <c r="AD3867" s="167">
        <v>0</v>
      </c>
      <c r="AE3867" s="167">
        <v>0</v>
      </c>
      <c r="AF3867" s="167">
        <v>0</v>
      </c>
      <c r="AG3867" s="167">
        <v>0</v>
      </c>
      <c r="AH3867" s="43">
        <v>0</v>
      </c>
    </row>
    <row r="3868" spans="1:34">
      <c r="A3868" s="52">
        <v>0</v>
      </c>
      <c r="D3868" s="62">
        <v>2013</v>
      </c>
      <c r="E3868" s="62">
        <v>7</v>
      </c>
      <c r="F3868" s="62">
        <v>2014</v>
      </c>
      <c r="G3868" s="62">
        <v>2014</v>
      </c>
      <c r="H3868" s="167">
        <v>0</v>
      </c>
      <c r="I3868" s="167">
        <v>0</v>
      </c>
      <c r="J3868" s="167">
        <v>0</v>
      </c>
      <c r="K3868" s="167">
        <v>0</v>
      </c>
      <c r="L3868" s="167">
        <v>0</v>
      </c>
      <c r="M3868" s="167">
        <v>0</v>
      </c>
      <c r="N3868" s="167">
        <v>0</v>
      </c>
      <c r="O3868" s="167">
        <v>0</v>
      </c>
      <c r="P3868" s="167">
        <v>0</v>
      </c>
      <c r="Q3868" s="167">
        <v>0</v>
      </c>
      <c r="R3868" s="167">
        <v>0</v>
      </c>
      <c r="S3868" s="167">
        <v>0</v>
      </c>
      <c r="T3868" s="167">
        <v>0</v>
      </c>
      <c r="U3868" s="167">
        <v>0</v>
      </c>
      <c r="V3868" s="167">
        <v>0</v>
      </c>
      <c r="W3868" s="167">
        <v>0</v>
      </c>
      <c r="X3868" s="167">
        <v>0</v>
      </c>
      <c r="Y3868" s="167">
        <v>0</v>
      </c>
      <c r="Z3868" s="167">
        <v>0</v>
      </c>
      <c r="AA3868" s="167">
        <v>0</v>
      </c>
      <c r="AB3868" s="167">
        <v>0</v>
      </c>
      <c r="AC3868" s="167">
        <v>0</v>
      </c>
      <c r="AD3868" s="167">
        <v>0</v>
      </c>
      <c r="AE3868" s="167">
        <v>0</v>
      </c>
      <c r="AF3868" s="167">
        <v>0</v>
      </c>
      <c r="AG3868" s="167">
        <v>0</v>
      </c>
      <c r="AH3868" s="43">
        <v>0</v>
      </c>
    </row>
    <row r="3869" spans="1:34">
      <c r="A3869" s="52">
        <v>0</v>
      </c>
      <c r="D3869" s="62">
        <v>2013</v>
      </c>
      <c r="E3869" s="62">
        <v>8</v>
      </c>
      <c r="F3869" s="62">
        <v>2014</v>
      </c>
      <c r="G3869" s="62">
        <v>2014</v>
      </c>
      <c r="H3869" s="131"/>
      <c r="I3869" s="131"/>
      <c r="J3869" s="131"/>
      <c r="K3869" s="131"/>
      <c r="L3869" s="131"/>
      <c r="M3869" s="131"/>
      <c r="N3869" s="131"/>
      <c r="O3869" s="131"/>
      <c r="P3869" s="131"/>
      <c r="Q3869" s="131"/>
      <c r="R3869" s="131"/>
      <c r="S3869" s="131"/>
      <c r="T3869" s="131"/>
      <c r="U3869" s="131"/>
      <c r="V3869" s="131"/>
      <c r="W3869" s="131"/>
      <c r="X3869" s="131"/>
      <c r="Y3869" s="131"/>
      <c r="Z3869" s="131"/>
      <c r="AA3869" s="131"/>
      <c r="AB3869" s="131"/>
      <c r="AC3869" s="131"/>
      <c r="AD3869" s="131"/>
      <c r="AE3869" s="131"/>
      <c r="AF3869" s="131"/>
      <c r="AG3869" s="131"/>
      <c r="AH3869" s="43">
        <v>0</v>
      </c>
    </row>
    <row r="3870" spans="1:34">
      <c r="A3870" s="52">
        <v>0</v>
      </c>
      <c r="D3870" s="62">
        <v>2013</v>
      </c>
      <c r="E3870" s="62">
        <v>9</v>
      </c>
      <c r="F3870" s="62">
        <v>2014</v>
      </c>
      <c r="G3870" s="62">
        <v>2014</v>
      </c>
      <c r="H3870" s="131"/>
      <c r="I3870" s="131"/>
      <c r="J3870" s="131"/>
      <c r="K3870" s="131"/>
      <c r="L3870" s="131"/>
      <c r="M3870" s="131"/>
      <c r="N3870" s="131"/>
      <c r="O3870" s="131"/>
      <c r="P3870" s="131"/>
      <c r="Q3870" s="131"/>
      <c r="R3870" s="131"/>
      <c r="S3870" s="131"/>
      <c r="T3870" s="131"/>
      <c r="U3870" s="131"/>
      <c r="V3870" s="131"/>
      <c r="W3870" s="131"/>
      <c r="X3870" s="131"/>
      <c r="Y3870" s="131"/>
      <c r="Z3870" s="131"/>
      <c r="AA3870" s="131"/>
      <c r="AB3870" s="131"/>
      <c r="AC3870" s="131"/>
      <c r="AD3870" s="131"/>
      <c r="AE3870" s="131"/>
      <c r="AF3870" s="131"/>
      <c r="AG3870" s="131"/>
      <c r="AH3870" s="43">
        <v>0</v>
      </c>
    </row>
    <row r="3871" spans="1:34">
      <c r="A3871" s="52">
        <v>0</v>
      </c>
      <c r="D3871" s="62">
        <v>2013</v>
      </c>
      <c r="E3871" s="62">
        <v>10</v>
      </c>
      <c r="F3871" s="62">
        <v>2014</v>
      </c>
      <c r="G3871" s="62">
        <v>2014</v>
      </c>
      <c r="H3871" s="131"/>
      <c r="I3871" s="131"/>
      <c r="J3871" s="131"/>
      <c r="K3871" s="131"/>
      <c r="L3871" s="131"/>
      <c r="M3871" s="131"/>
      <c r="N3871" s="131"/>
      <c r="O3871" s="131"/>
      <c r="P3871" s="131"/>
      <c r="Q3871" s="131"/>
      <c r="R3871" s="131"/>
      <c r="S3871" s="131"/>
      <c r="T3871" s="131"/>
      <c r="U3871" s="131"/>
      <c r="V3871" s="131"/>
      <c r="W3871" s="131"/>
      <c r="X3871" s="131"/>
      <c r="Y3871" s="131"/>
      <c r="Z3871" s="131"/>
      <c r="AA3871" s="131"/>
      <c r="AB3871" s="131"/>
      <c r="AC3871" s="131"/>
      <c r="AD3871" s="131"/>
      <c r="AE3871" s="131"/>
      <c r="AF3871" s="131"/>
      <c r="AG3871" s="131"/>
      <c r="AH3871" s="43">
        <v>0</v>
      </c>
    </row>
    <row r="3872" spans="1:34">
      <c r="A3872" s="52">
        <v>0</v>
      </c>
      <c r="D3872" s="62">
        <v>2013</v>
      </c>
      <c r="E3872" s="62">
        <v>11</v>
      </c>
      <c r="F3872" s="62">
        <v>2014</v>
      </c>
      <c r="G3872" s="62">
        <v>2014</v>
      </c>
      <c r="H3872" s="131"/>
      <c r="I3872" s="131"/>
      <c r="J3872" s="131"/>
      <c r="K3872" s="131"/>
      <c r="L3872" s="131"/>
      <c r="M3872" s="131"/>
      <c r="N3872" s="131"/>
      <c r="O3872" s="131"/>
      <c r="P3872" s="131"/>
      <c r="Q3872" s="131"/>
      <c r="R3872" s="131"/>
      <c r="S3872" s="131"/>
      <c r="T3872" s="131"/>
      <c r="U3872" s="131"/>
      <c r="V3872" s="131"/>
      <c r="W3872" s="131"/>
      <c r="X3872" s="131"/>
      <c r="Y3872" s="131"/>
      <c r="Z3872" s="131"/>
      <c r="AA3872" s="131"/>
      <c r="AB3872" s="131"/>
      <c r="AC3872" s="131"/>
      <c r="AD3872" s="131"/>
      <c r="AE3872" s="131"/>
      <c r="AF3872" s="131"/>
      <c r="AG3872" s="131"/>
      <c r="AH3872" s="43">
        <v>0</v>
      </c>
    </row>
    <row r="3873" spans="1:34">
      <c r="A3873" s="52">
        <v>0</v>
      </c>
      <c r="D3873" s="62">
        <v>2013</v>
      </c>
      <c r="E3873" s="62">
        <v>12</v>
      </c>
      <c r="F3873" s="62">
        <v>2014</v>
      </c>
      <c r="G3873" s="62">
        <v>2014</v>
      </c>
      <c r="H3873" s="131"/>
      <c r="I3873" s="131"/>
      <c r="J3873" s="131"/>
      <c r="K3873" s="131"/>
      <c r="L3873" s="131"/>
      <c r="M3873" s="131"/>
      <c r="N3873" s="131"/>
      <c r="O3873" s="131"/>
      <c r="P3873" s="131"/>
      <c r="Q3873" s="131"/>
      <c r="R3873" s="131"/>
      <c r="S3873" s="131"/>
      <c r="T3873" s="131"/>
      <c r="U3873" s="131"/>
      <c r="V3873" s="131"/>
      <c r="W3873" s="131"/>
      <c r="X3873" s="131"/>
      <c r="Y3873" s="131"/>
      <c r="Z3873" s="131"/>
      <c r="AA3873" s="131"/>
      <c r="AB3873" s="131"/>
      <c r="AC3873" s="131"/>
      <c r="AD3873" s="131"/>
      <c r="AE3873" s="131"/>
      <c r="AF3873" s="131"/>
      <c r="AG3873" s="131"/>
      <c r="AH3873" s="43">
        <v>0</v>
      </c>
    </row>
    <row r="3874" spans="1:34">
      <c r="A3874" s="52">
        <v>0</v>
      </c>
      <c r="D3874" s="62">
        <v>2014</v>
      </c>
      <c r="E3874" s="62">
        <v>1</v>
      </c>
      <c r="F3874" s="62">
        <v>2014</v>
      </c>
      <c r="G3874" s="62">
        <v>2014</v>
      </c>
      <c r="H3874" s="131"/>
      <c r="I3874" s="131"/>
      <c r="J3874" s="131"/>
      <c r="K3874" s="131"/>
      <c r="L3874" s="131"/>
      <c r="M3874" s="131"/>
      <c r="N3874" s="131"/>
      <c r="O3874" s="131"/>
      <c r="P3874" s="131"/>
      <c r="Q3874" s="131"/>
      <c r="R3874" s="131"/>
      <c r="S3874" s="131"/>
      <c r="T3874" s="131"/>
      <c r="U3874" s="131"/>
      <c r="V3874" s="131"/>
      <c r="W3874" s="131"/>
      <c r="X3874" s="131"/>
      <c r="Y3874" s="131"/>
      <c r="Z3874" s="131"/>
      <c r="AA3874" s="131"/>
      <c r="AB3874" s="131"/>
      <c r="AC3874" s="131"/>
      <c r="AD3874" s="131"/>
      <c r="AE3874" s="131"/>
      <c r="AF3874" s="131"/>
      <c r="AG3874" s="131"/>
      <c r="AH3874" s="43">
        <v>0</v>
      </c>
    </row>
    <row r="3875" spans="1:34">
      <c r="A3875" s="52">
        <v>0</v>
      </c>
      <c r="D3875" s="62">
        <v>2014</v>
      </c>
      <c r="E3875" s="62">
        <v>2</v>
      </c>
      <c r="F3875" s="62">
        <v>2014</v>
      </c>
      <c r="G3875" s="62">
        <v>2014</v>
      </c>
      <c r="H3875" s="131"/>
      <c r="I3875" s="131"/>
      <c r="J3875" s="131"/>
      <c r="K3875" s="131"/>
      <c r="L3875" s="131"/>
      <c r="M3875" s="131"/>
      <c r="N3875" s="131"/>
      <c r="O3875" s="131"/>
      <c r="P3875" s="131"/>
      <c r="Q3875" s="131"/>
      <c r="R3875" s="131"/>
      <c r="S3875" s="131"/>
      <c r="T3875" s="131"/>
      <c r="U3875" s="131"/>
      <c r="V3875" s="131"/>
      <c r="W3875" s="131"/>
      <c r="X3875" s="131"/>
      <c r="Y3875" s="131"/>
      <c r="Z3875" s="131"/>
      <c r="AA3875" s="131"/>
      <c r="AB3875" s="131"/>
      <c r="AC3875" s="131"/>
      <c r="AD3875" s="131"/>
      <c r="AE3875" s="131"/>
      <c r="AF3875" s="131"/>
      <c r="AG3875" s="131"/>
      <c r="AH3875" s="43">
        <v>0</v>
      </c>
    </row>
    <row r="3876" spans="1:34">
      <c r="A3876" s="52">
        <v>0</v>
      </c>
      <c r="D3876" s="62">
        <v>2014</v>
      </c>
      <c r="E3876" s="62">
        <v>3</v>
      </c>
      <c r="F3876" s="62">
        <v>2014</v>
      </c>
      <c r="G3876" s="62">
        <v>2014</v>
      </c>
      <c r="H3876" s="131"/>
      <c r="I3876" s="131"/>
      <c r="J3876" s="131"/>
      <c r="K3876" s="131"/>
      <c r="L3876" s="131"/>
      <c r="M3876" s="131"/>
      <c r="N3876" s="131"/>
      <c r="O3876" s="131"/>
      <c r="P3876" s="131"/>
      <c r="Q3876" s="131"/>
      <c r="R3876" s="131"/>
      <c r="S3876" s="131"/>
      <c r="T3876" s="131"/>
      <c r="U3876" s="131"/>
      <c r="V3876" s="131"/>
      <c r="W3876" s="131"/>
      <c r="X3876" s="131"/>
      <c r="Y3876" s="131"/>
      <c r="Z3876" s="131"/>
      <c r="AA3876" s="131"/>
      <c r="AB3876" s="131"/>
      <c r="AC3876" s="131"/>
      <c r="AD3876" s="131"/>
      <c r="AE3876" s="131"/>
      <c r="AF3876" s="131"/>
      <c r="AG3876" s="131"/>
      <c r="AH3876" s="43">
        <v>0</v>
      </c>
    </row>
    <row r="3877" spans="1:34">
      <c r="A3877" s="52">
        <v>0</v>
      </c>
      <c r="D3877" s="62">
        <v>2014</v>
      </c>
      <c r="E3877" s="62">
        <v>4</v>
      </c>
      <c r="F3877" s="62">
        <v>2014</v>
      </c>
      <c r="G3877" s="62">
        <v>2014</v>
      </c>
      <c r="H3877" s="131"/>
      <c r="I3877" s="131"/>
      <c r="J3877" s="131"/>
      <c r="K3877" s="131"/>
      <c r="L3877" s="131"/>
      <c r="M3877" s="131"/>
      <c r="N3877" s="131"/>
      <c r="O3877" s="131"/>
      <c r="P3877" s="131"/>
      <c r="Q3877" s="131"/>
      <c r="R3877" s="131"/>
      <c r="S3877" s="131"/>
      <c r="T3877" s="131"/>
      <c r="U3877" s="131"/>
      <c r="V3877" s="131"/>
      <c r="W3877" s="131"/>
      <c r="X3877" s="131"/>
      <c r="Y3877" s="131"/>
      <c r="Z3877" s="131"/>
      <c r="AA3877" s="131"/>
      <c r="AB3877" s="131"/>
      <c r="AC3877" s="131"/>
      <c r="AD3877" s="131"/>
      <c r="AE3877" s="131"/>
      <c r="AF3877" s="131"/>
      <c r="AG3877" s="131"/>
      <c r="AH3877" s="43">
        <v>0</v>
      </c>
    </row>
    <row r="3878" spans="1:34">
      <c r="A3878" s="52">
        <v>0</v>
      </c>
      <c r="D3878" s="62">
        <v>2014</v>
      </c>
      <c r="E3878" s="62">
        <v>5</v>
      </c>
      <c r="F3878" s="62">
        <v>2014</v>
      </c>
      <c r="G3878" s="62">
        <v>2015</v>
      </c>
      <c r="H3878" s="131"/>
      <c r="I3878" s="131"/>
      <c r="J3878" s="131"/>
      <c r="K3878" s="131"/>
      <c r="L3878" s="131"/>
      <c r="M3878" s="131"/>
      <c r="N3878" s="131"/>
      <c r="O3878" s="131"/>
      <c r="P3878" s="131"/>
      <c r="Q3878" s="131"/>
      <c r="R3878" s="131"/>
      <c r="S3878" s="131"/>
      <c r="T3878" s="131"/>
      <c r="U3878" s="131"/>
      <c r="V3878" s="131"/>
      <c r="W3878" s="131"/>
      <c r="X3878" s="131"/>
      <c r="Y3878" s="131"/>
      <c r="Z3878" s="131"/>
      <c r="AA3878" s="131"/>
      <c r="AB3878" s="131"/>
      <c r="AC3878" s="131"/>
      <c r="AD3878" s="131"/>
      <c r="AE3878" s="131"/>
      <c r="AF3878" s="131"/>
      <c r="AG3878" s="131"/>
      <c r="AH3878" s="43">
        <v>0</v>
      </c>
    </row>
    <row r="3879" spans="1:34">
      <c r="A3879" s="52">
        <v>0</v>
      </c>
      <c r="D3879" s="62">
        <v>2014</v>
      </c>
      <c r="E3879" s="62">
        <v>6</v>
      </c>
      <c r="F3879" s="62">
        <v>2014</v>
      </c>
      <c r="G3879" s="62">
        <v>2015</v>
      </c>
      <c r="H3879" s="131"/>
      <c r="I3879" s="131"/>
      <c r="J3879" s="131"/>
      <c r="K3879" s="131"/>
      <c r="L3879" s="131"/>
      <c r="M3879" s="131"/>
      <c r="N3879" s="131"/>
      <c r="O3879" s="131"/>
      <c r="P3879" s="131"/>
      <c r="Q3879" s="131"/>
      <c r="R3879" s="131"/>
      <c r="S3879" s="131"/>
      <c r="T3879" s="131"/>
      <c r="U3879" s="131"/>
      <c r="V3879" s="131"/>
      <c r="W3879" s="131"/>
      <c r="X3879" s="131"/>
      <c r="Y3879" s="131"/>
      <c r="Z3879" s="131"/>
      <c r="AA3879" s="131"/>
      <c r="AB3879" s="131"/>
      <c r="AC3879" s="131"/>
      <c r="AD3879" s="131"/>
      <c r="AE3879" s="131"/>
      <c r="AF3879" s="131"/>
      <c r="AG3879" s="131"/>
      <c r="AH3879" s="43">
        <v>0</v>
      </c>
    </row>
    <row r="3880" spans="1:34">
      <c r="A3880" s="52">
        <v>0</v>
      </c>
      <c r="D3880" s="62">
        <v>2014</v>
      </c>
      <c r="E3880" s="62">
        <v>7</v>
      </c>
      <c r="F3880" s="62">
        <v>2015</v>
      </c>
      <c r="G3880" s="62">
        <v>2015</v>
      </c>
      <c r="H3880" s="131"/>
      <c r="I3880" s="131"/>
      <c r="J3880" s="131"/>
      <c r="K3880" s="131"/>
      <c r="L3880" s="131"/>
      <c r="M3880" s="131"/>
      <c r="N3880" s="131"/>
      <c r="O3880" s="131"/>
      <c r="P3880" s="131"/>
      <c r="Q3880" s="131"/>
      <c r="R3880" s="131"/>
      <c r="S3880" s="131"/>
      <c r="T3880" s="131"/>
      <c r="U3880" s="131"/>
      <c r="V3880" s="131"/>
      <c r="W3880" s="131"/>
      <c r="X3880" s="131"/>
      <c r="Y3880" s="131"/>
      <c r="Z3880" s="131"/>
      <c r="AA3880" s="131"/>
      <c r="AB3880" s="131"/>
      <c r="AC3880" s="131"/>
      <c r="AD3880" s="131"/>
      <c r="AE3880" s="131"/>
      <c r="AF3880" s="131"/>
      <c r="AG3880" s="131"/>
      <c r="AH3880" s="43">
        <v>0</v>
      </c>
    </row>
    <row r="3881" spans="1:34">
      <c r="A3881" s="52">
        <v>0</v>
      </c>
      <c r="D3881" s="62">
        <v>2014</v>
      </c>
      <c r="E3881" s="62">
        <v>8</v>
      </c>
      <c r="F3881" s="62">
        <v>2015</v>
      </c>
      <c r="G3881" s="62">
        <v>2015</v>
      </c>
      <c r="H3881" s="131"/>
      <c r="I3881" s="131"/>
      <c r="J3881" s="131"/>
      <c r="K3881" s="131"/>
      <c r="L3881" s="131"/>
      <c r="M3881" s="131"/>
      <c r="N3881" s="131"/>
      <c r="O3881" s="131"/>
      <c r="P3881" s="131"/>
      <c r="Q3881" s="131"/>
      <c r="R3881" s="131"/>
      <c r="S3881" s="131"/>
      <c r="T3881" s="131"/>
      <c r="U3881" s="131"/>
      <c r="V3881" s="131"/>
      <c r="W3881" s="131"/>
      <c r="X3881" s="131"/>
      <c r="Y3881" s="131"/>
      <c r="Z3881" s="131"/>
      <c r="AA3881" s="131"/>
      <c r="AB3881" s="131"/>
      <c r="AC3881" s="131"/>
      <c r="AD3881" s="131"/>
      <c r="AE3881" s="131"/>
      <c r="AF3881" s="131"/>
      <c r="AG3881" s="131"/>
      <c r="AH3881" s="43">
        <v>0</v>
      </c>
    </row>
    <row r="3882" spans="1:34">
      <c r="A3882" s="52">
        <v>0</v>
      </c>
      <c r="D3882" s="62">
        <v>2014</v>
      </c>
      <c r="E3882" s="62">
        <v>9</v>
      </c>
      <c r="F3882" s="62">
        <v>2015</v>
      </c>
      <c r="G3882" s="62">
        <v>2015</v>
      </c>
      <c r="H3882" s="131"/>
      <c r="I3882" s="131"/>
      <c r="J3882" s="131"/>
      <c r="K3882" s="131"/>
      <c r="L3882" s="131"/>
      <c r="M3882" s="131"/>
      <c r="N3882" s="131"/>
      <c r="O3882" s="131"/>
      <c r="P3882" s="131"/>
      <c r="Q3882" s="131"/>
      <c r="R3882" s="131"/>
      <c r="S3882" s="131"/>
      <c r="T3882" s="131"/>
      <c r="U3882" s="131"/>
      <c r="V3882" s="131"/>
      <c r="W3882" s="131"/>
      <c r="X3882" s="131"/>
      <c r="Y3882" s="131"/>
      <c r="Z3882" s="131"/>
      <c r="AA3882" s="131"/>
      <c r="AB3882" s="131"/>
      <c r="AC3882" s="131"/>
      <c r="AD3882" s="131"/>
      <c r="AE3882" s="131"/>
      <c r="AF3882" s="131"/>
      <c r="AG3882" s="131"/>
      <c r="AH3882" s="43">
        <v>0</v>
      </c>
    </row>
    <row r="3883" spans="1:34">
      <c r="A3883" s="52">
        <v>0</v>
      </c>
      <c r="D3883" s="62">
        <v>2014</v>
      </c>
      <c r="E3883" s="62">
        <v>10</v>
      </c>
      <c r="F3883" s="62">
        <v>2015</v>
      </c>
      <c r="G3883" s="62">
        <v>2015</v>
      </c>
      <c r="H3883" s="131"/>
      <c r="I3883" s="131"/>
      <c r="J3883" s="131"/>
      <c r="K3883" s="131"/>
      <c r="L3883" s="131"/>
      <c r="M3883" s="131"/>
      <c r="N3883" s="131"/>
      <c r="O3883" s="131"/>
      <c r="P3883" s="131"/>
      <c r="Q3883" s="131"/>
      <c r="R3883" s="131"/>
      <c r="S3883" s="131"/>
      <c r="T3883" s="131"/>
      <c r="U3883" s="131"/>
      <c r="V3883" s="131"/>
      <c r="W3883" s="131"/>
      <c r="X3883" s="131"/>
      <c r="Y3883" s="131"/>
      <c r="Z3883" s="131"/>
      <c r="AA3883" s="131"/>
      <c r="AB3883" s="131"/>
      <c r="AC3883" s="131"/>
      <c r="AD3883" s="131"/>
      <c r="AE3883" s="131"/>
      <c r="AF3883" s="131"/>
      <c r="AG3883" s="131"/>
      <c r="AH3883" s="43">
        <v>0</v>
      </c>
    </row>
    <row r="3884" spans="1:34">
      <c r="A3884" s="52">
        <v>0</v>
      </c>
      <c r="D3884" s="62">
        <v>2014</v>
      </c>
      <c r="E3884" s="62">
        <v>11</v>
      </c>
      <c r="F3884" s="62">
        <v>2015</v>
      </c>
      <c r="G3884" s="62">
        <v>2015</v>
      </c>
      <c r="H3884" s="131"/>
      <c r="I3884" s="131"/>
      <c r="J3884" s="131"/>
      <c r="K3884" s="131"/>
      <c r="L3884" s="131"/>
      <c r="M3884" s="131"/>
      <c r="N3884" s="131"/>
      <c r="O3884" s="131"/>
      <c r="P3884" s="131"/>
      <c r="Q3884" s="131"/>
      <c r="R3884" s="131"/>
      <c r="S3884" s="131"/>
      <c r="T3884" s="131"/>
      <c r="U3884" s="131"/>
      <c r="V3884" s="131"/>
      <c r="W3884" s="131"/>
      <c r="X3884" s="131"/>
      <c r="Y3884" s="131"/>
      <c r="Z3884" s="131"/>
      <c r="AA3884" s="131"/>
      <c r="AB3884" s="131"/>
      <c r="AC3884" s="131"/>
      <c r="AD3884" s="131"/>
      <c r="AE3884" s="131"/>
      <c r="AF3884" s="131"/>
      <c r="AG3884" s="131"/>
      <c r="AH3884" s="43">
        <v>0</v>
      </c>
    </row>
    <row r="3885" spans="1:34">
      <c r="A3885" s="52">
        <v>0</v>
      </c>
      <c r="D3885" s="62">
        <v>2014</v>
      </c>
      <c r="E3885" s="62">
        <v>12</v>
      </c>
      <c r="F3885" s="62">
        <v>2015</v>
      </c>
      <c r="G3885" s="62">
        <v>2015</v>
      </c>
      <c r="H3885" s="131"/>
      <c r="I3885" s="131"/>
      <c r="J3885" s="131"/>
      <c r="K3885" s="131"/>
      <c r="L3885" s="131"/>
      <c r="M3885" s="131"/>
      <c r="N3885" s="131"/>
      <c r="O3885" s="131"/>
      <c r="P3885" s="131"/>
      <c r="Q3885" s="131"/>
      <c r="R3885" s="131"/>
      <c r="S3885" s="131"/>
      <c r="T3885" s="131"/>
      <c r="U3885" s="131"/>
      <c r="V3885" s="131"/>
      <c r="W3885" s="131"/>
      <c r="X3885" s="131"/>
      <c r="Y3885" s="131"/>
      <c r="Z3885" s="131"/>
      <c r="AA3885" s="131"/>
      <c r="AB3885" s="131"/>
      <c r="AC3885" s="131"/>
      <c r="AD3885" s="131"/>
      <c r="AE3885" s="131"/>
      <c r="AF3885" s="131"/>
      <c r="AG3885" s="131"/>
      <c r="AH3885" s="43">
        <v>0</v>
      </c>
    </row>
    <row r="3886" spans="1:34">
      <c r="A3886" s="52">
        <v>0</v>
      </c>
      <c r="D3886" s="62">
        <v>2015</v>
      </c>
      <c r="E3886" s="62">
        <v>1</v>
      </c>
      <c r="F3886" s="62">
        <v>2015</v>
      </c>
      <c r="G3886" s="62">
        <v>2015</v>
      </c>
      <c r="H3886" s="131"/>
      <c r="I3886" s="131"/>
      <c r="J3886" s="131"/>
      <c r="K3886" s="131"/>
      <c r="L3886" s="131"/>
      <c r="M3886" s="131"/>
      <c r="N3886" s="131"/>
      <c r="O3886" s="131"/>
      <c r="P3886" s="131"/>
      <c r="Q3886" s="131"/>
      <c r="R3886" s="131"/>
      <c r="S3886" s="131"/>
      <c r="T3886" s="131"/>
      <c r="U3886" s="131"/>
      <c r="V3886" s="131"/>
      <c r="W3886" s="131"/>
      <c r="X3886" s="131"/>
      <c r="Y3886" s="131"/>
      <c r="Z3886" s="131"/>
      <c r="AA3886" s="131"/>
      <c r="AB3886" s="131"/>
      <c r="AC3886" s="131"/>
      <c r="AD3886" s="131"/>
      <c r="AE3886" s="131"/>
      <c r="AF3886" s="131"/>
      <c r="AG3886" s="131"/>
      <c r="AH3886" s="43">
        <v>0</v>
      </c>
    </row>
    <row r="3887" spans="1:34">
      <c r="A3887" s="52">
        <v>0</v>
      </c>
      <c r="D3887" s="62">
        <v>2015</v>
      </c>
      <c r="E3887" s="62">
        <v>2</v>
      </c>
      <c r="F3887" s="62">
        <v>2015</v>
      </c>
      <c r="G3887" s="62">
        <v>2015</v>
      </c>
      <c r="H3887" s="131"/>
      <c r="I3887" s="131"/>
      <c r="J3887" s="131"/>
      <c r="K3887" s="131"/>
      <c r="L3887" s="131"/>
      <c r="M3887" s="131"/>
      <c r="N3887" s="131"/>
      <c r="O3887" s="131"/>
      <c r="P3887" s="131"/>
      <c r="Q3887" s="131"/>
      <c r="R3887" s="131"/>
      <c r="S3887" s="131"/>
      <c r="T3887" s="131"/>
      <c r="U3887" s="131"/>
      <c r="V3887" s="131"/>
      <c r="W3887" s="131"/>
      <c r="X3887" s="131"/>
      <c r="Y3887" s="131"/>
      <c r="Z3887" s="131"/>
      <c r="AA3887" s="131"/>
      <c r="AB3887" s="131"/>
      <c r="AC3887" s="131"/>
      <c r="AD3887" s="131"/>
      <c r="AE3887" s="131"/>
      <c r="AF3887" s="131"/>
      <c r="AG3887" s="131"/>
      <c r="AH3887" s="43">
        <v>0</v>
      </c>
    </row>
    <row r="3888" spans="1:34">
      <c r="A3888" s="52">
        <v>0</v>
      </c>
      <c r="D3888" s="62">
        <v>2015</v>
      </c>
      <c r="E3888" s="62">
        <v>3</v>
      </c>
      <c r="F3888" s="62">
        <v>2015</v>
      </c>
      <c r="G3888" s="62">
        <v>2015</v>
      </c>
      <c r="H3888" s="131"/>
      <c r="I3888" s="131"/>
      <c r="J3888" s="131"/>
      <c r="K3888" s="131"/>
      <c r="L3888" s="131"/>
      <c r="M3888" s="131"/>
      <c r="N3888" s="131"/>
      <c r="O3888" s="131"/>
      <c r="P3888" s="131"/>
      <c r="Q3888" s="131"/>
      <c r="R3888" s="131"/>
      <c r="S3888" s="131"/>
      <c r="T3888" s="131"/>
      <c r="U3888" s="131"/>
      <c r="V3888" s="131"/>
      <c r="W3888" s="131"/>
      <c r="X3888" s="131"/>
      <c r="Y3888" s="131"/>
      <c r="Z3888" s="131"/>
      <c r="AA3888" s="131"/>
      <c r="AB3888" s="131"/>
      <c r="AC3888" s="131"/>
      <c r="AD3888" s="131"/>
      <c r="AE3888" s="131"/>
      <c r="AF3888" s="131"/>
      <c r="AG3888" s="131"/>
      <c r="AH3888" s="43">
        <v>0</v>
      </c>
    </row>
    <row r="3889" spans="1:34">
      <c r="A3889" s="52">
        <v>0</v>
      </c>
      <c r="D3889" s="62">
        <v>2015</v>
      </c>
      <c r="E3889" s="62">
        <v>4</v>
      </c>
      <c r="F3889" s="62">
        <v>2015</v>
      </c>
      <c r="G3889" s="62">
        <v>2015</v>
      </c>
      <c r="H3889" s="131"/>
      <c r="I3889" s="131"/>
      <c r="J3889" s="131"/>
      <c r="K3889" s="131"/>
      <c r="L3889" s="131"/>
      <c r="M3889" s="131"/>
      <c r="N3889" s="131"/>
      <c r="O3889" s="131"/>
      <c r="P3889" s="131"/>
      <c r="Q3889" s="131"/>
      <c r="R3889" s="131"/>
      <c r="S3889" s="131"/>
      <c r="T3889" s="131"/>
      <c r="U3889" s="131"/>
      <c r="V3889" s="131"/>
      <c r="W3889" s="131"/>
      <c r="X3889" s="131"/>
      <c r="Y3889" s="131"/>
      <c r="Z3889" s="131"/>
      <c r="AA3889" s="131"/>
      <c r="AB3889" s="131"/>
      <c r="AC3889" s="131"/>
      <c r="AD3889" s="131"/>
      <c r="AE3889" s="131"/>
      <c r="AF3889" s="131"/>
      <c r="AG3889" s="131"/>
      <c r="AH3889" s="43">
        <v>0</v>
      </c>
    </row>
    <row r="3890" spans="1:34">
      <c r="A3890" s="52">
        <v>0</v>
      </c>
      <c r="D3890" s="62">
        <v>2015</v>
      </c>
      <c r="E3890" s="62">
        <v>5</v>
      </c>
      <c r="F3890" s="62">
        <v>2015</v>
      </c>
      <c r="G3890" s="62">
        <v>2016</v>
      </c>
      <c r="H3890" s="131"/>
      <c r="I3890" s="131"/>
      <c r="J3890" s="131"/>
      <c r="K3890" s="131"/>
      <c r="L3890" s="131"/>
      <c r="M3890" s="131"/>
      <c r="N3890" s="131"/>
      <c r="O3890" s="131"/>
      <c r="P3890" s="131"/>
      <c r="Q3890" s="131"/>
      <c r="R3890" s="131"/>
      <c r="S3890" s="131"/>
      <c r="T3890" s="131"/>
      <c r="U3890" s="131"/>
      <c r="V3890" s="131"/>
      <c r="W3890" s="131"/>
      <c r="X3890" s="131"/>
      <c r="Y3890" s="131"/>
      <c r="Z3890" s="131"/>
      <c r="AA3890" s="131"/>
      <c r="AB3890" s="131"/>
      <c r="AC3890" s="131"/>
      <c r="AD3890" s="131"/>
      <c r="AE3890" s="131"/>
      <c r="AF3890" s="131"/>
      <c r="AG3890" s="131"/>
      <c r="AH3890" s="43">
        <v>0</v>
      </c>
    </row>
    <row r="3891" spans="1:34">
      <c r="A3891" s="52">
        <v>0</v>
      </c>
      <c r="D3891" s="62">
        <v>2015</v>
      </c>
      <c r="E3891" s="62">
        <v>6</v>
      </c>
      <c r="F3891" s="62">
        <v>2015</v>
      </c>
      <c r="G3891" s="62">
        <v>2016</v>
      </c>
      <c r="H3891" s="131"/>
      <c r="I3891" s="131"/>
      <c r="J3891" s="131"/>
      <c r="K3891" s="131"/>
      <c r="L3891" s="131"/>
      <c r="M3891" s="131"/>
      <c r="N3891" s="131"/>
      <c r="O3891" s="131"/>
      <c r="P3891" s="131"/>
      <c r="Q3891" s="131"/>
      <c r="R3891" s="131"/>
      <c r="S3891" s="131"/>
      <c r="T3891" s="131"/>
      <c r="U3891" s="131"/>
      <c r="V3891" s="131"/>
      <c r="W3891" s="131"/>
      <c r="X3891" s="131"/>
      <c r="Y3891" s="131"/>
      <c r="Z3891" s="131"/>
      <c r="AA3891" s="131"/>
      <c r="AB3891" s="131"/>
      <c r="AC3891" s="131"/>
      <c r="AD3891" s="131"/>
      <c r="AE3891" s="131"/>
      <c r="AF3891" s="131"/>
      <c r="AG3891" s="131"/>
      <c r="AH3891" s="43">
        <v>0</v>
      </c>
    </row>
    <row r="3892" spans="1:34">
      <c r="A3892" s="52">
        <v>0</v>
      </c>
      <c r="D3892" s="62">
        <v>2015</v>
      </c>
      <c r="E3892" s="62">
        <v>7</v>
      </c>
      <c r="F3892" s="62">
        <v>2016</v>
      </c>
      <c r="G3892" s="62">
        <v>2016</v>
      </c>
      <c r="H3892" s="131"/>
      <c r="I3892" s="131"/>
      <c r="J3892" s="131"/>
      <c r="K3892" s="131"/>
      <c r="L3892" s="131"/>
      <c r="M3892" s="131"/>
      <c r="N3892" s="131"/>
      <c r="O3892" s="131"/>
      <c r="P3892" s="131"/>
      <c r="Q3892" s="131"/>
      <c r="R3892" s="131"/>
      <c r="S3892" s="131"/>
      <c r="T3892" s="131"/>
      <c r="U3892" s="131"/>
      <c r="V3892" s="131"/>
      <c r="W3892" s="131"/>
      <c r="X3892" s="131"/>
      <c r="Y3892" s="131"/>
      <c r="Z3892" s="131"/>
      <c r="AA3892" s="131"/>
      <c r="AB3892" s="131"/>
      <c r="AC3892" s="131"/>
      <c r="AD3892" s="131"/>
      <c r="AE3892" s="131"/>
      <c r="AF3892" s="131"/>
      <c r="AG3892" s="131"/>
      <c r="AH3892" s="43">
        <v>0</v>
      </c>
    </row>
    <row r="3893" spans="1:34">
      <c r="A3893" s="52">
        <v>0</v>
      </c>
      <c r="D3893" s="62">
        <v>2015</v>
      </c>
      <c r="E3893" s="62">
        <v>8</v>
      </c>
      <c r="F3893" s="62">
        <v>2016</v>
      </c>
      <c r="G3893" s="62">
        <v>2016</v>
      </c>
      <c r="H3893" s="131"/>
      <c r="I3893" s="131"/>
      <c r="J3893" s="131"/>
      <c r="K3893" s="131"/>
      <c r="L3893" s="131"/>
      <c r="M3893" s="131"/>
      <c r="N3893" s="131"/>
      <c r="O3893" s="131"/>
      <c r="P3893" s="131"/>
      <c r="Q3893" s="131"/>
      <c r="R3893" s="131"/>
      <c r="S3893" s="131"/>
      <c r="T3893" s="131"/>
      <c r="U3893" s="131"/>
      <c r="V3893" s="131"/>
      <c r="W3893" s="131"/>
      <c r="X3893" s="131"/>
      <c r="Y3893" s="131"/>
      <c r="Z3893" s="131"/>
      <c r="AA3893" s="131"/>
      <c r="AB3893" s="131"/>
      <c r="AC3893" s="131"/>
      <c r="AD3893" s="131"/>
      <c r="AE3893" s="131"/>
      <c r="AF3893" s="131"/>
      <c r="AG3893" s="131"/>
      <c r="AH3893" s="43">
        <v>0</v>
      </c>
    </row>
    <row r="3894" spans="1:34">
      <c r="A3894" s="52">
        <v>0</v>
      </c>
      <c r="D3894" s="62">
        <v>2015</v>
      </c>
      <c r="E3894" s="62">
        <v>9</v>
      </c>
      <c r="F3894" s="62">
        <v>2016</v>
      </c>
      <c r="G3894" s="62">
        <v>2016</v>
      </c>
      <c r="H3894" s="131"/>
      <c r="I3894" s="131"/>
      <c r="J3894" s="131"/>
      <c r="K3894" s="131"/>
      <c r="L3894" s="131"/>
      <c r="M3894" s="131"/>
      <c r="N3894" s="131"/>
      <c r="O3894" s="131"/>
      <c r="P3894" s="131"/>
      <c r="Q3894" s="131"/>
      <c r="R3894" s="131"/>
      <c r="S3894" s="131"/>
      <c r="T3894" s="131"/>
      <c r="U3894" s="131"/>
      <c r="V3894" s="131"/>
      <c r="W3894" s="131"/>
      <c r="X3894" s="131"/>
      <c r="Y3894" s="131"/>
      <c r="Z3894" s="131"/>
      <c r="AA3894" s="131"/>
      <c r="AB3894" s="131"/>
      <c r="AC3894" s="131"/>
      <c r="AD3894" s="131"/>
      <c r="AE3894" s="131"/>
      <c r="AF3894" s="131"/>
      <c r="AG3894" s="131"/>
      <c r="AH3894" s="43">
        <v>0</v>
      </c>
    </row>
    <row r="3895" spans="1:34">
      <c r="A3895" s="52">
        <v>0</v>
      </c>
      <c r="D3895" s="62">
        <v>2015</v>
      </c>
      <c r="E3895" s="62">
        <v>10</v>
      </c>
      <c r="F3895" s="62">
        <v>2016</v>
      </c>
      <c r="G3895" s="62">
        <v>2016</v>
      </c>
      <c r="H3895" s="131"/>
      <c r="I3895" s="131"/>
      <c r="J3895" s="131"/>
      <c r="K3895" s="131"/>
      <c r="L3895" s="131"/>
      <c r="M3895" s="131"/>
      <c r="N3895" s="131"/>
      <c r="O3895" s="131"/>
      <c r="P3895" s="131"/>
      <c r="Q3895" s="131"/>
      <c r="R3895" s="131"/>
      <c r="S3895" s="131"/>
      <c r="T3895" s="131"/>
      <c r="U3895" s="131"/>
      <c r="V3895" s="131"/>
      <c r="W3895" s="131"/>
      <c r="X3895" s="131"/>
      <c r="Y3895" s="131"/>
      <c r="Z3895" s="131"/>
      <c r="AA3895" s="131"/>
      <c r="AB3895" s="131"/>
      <c r="AC3895" s="131"/>
      <c r="AD3895" s="131"/>
      <c r="AE3895" s="131"/>
      <c r="AF3895" s="131"/>
      <c r="AG3895" s="131"/>
      <c r="AH3895" s="43">
        <v>0</v>
      </c>
    </row>
    <row r="3896" spans="1:34">
      <c r="A3896" s="52">
        <v>0</v>
      </c>
      <c r="D3896" s="62">
        <v>2015</v>
      </c>
      <c r="E3896" s="62">
        <v>11</v>
      </c>
      <c r="F3896" s="62">
        <v>2016</v>
      </c>
      <c r="G3896" s="62">
        <v>2016</v>
      </c>
      <c r="H3896" s="131"/>
      <c r="I3896" s="131"/>
      <c r="J3896" s="131"/>
      <c r="K3896" s="131"/>
      <c r="L3896" s="131"/>
      <c r="M3896" s="131"/>
      <c r="N3896" s="131"/>
      <c r="O3896" s="131"/>
      <c r="P3896" s="131"/>
      <c r="Q3896" s="131"/>
      <c r="R3896" s="131"/>
      <c r="S3896" s="131"/>
      <c r="T3896" s="131"/>
      <c r="U3896" s="131"/>
      <c r="V3896" s="131"/>
      <c r="W3896" s="131"/>
      <c r="X3896" s="131"/>
      <c r="Y3896" s="131"/>
      <c r="Z3896" s="131"/>
      <c r="AA3896" s="131"/>
      <c r="AB3896" s="131"/>
      <c r="AC3896" s="131"/>
      <c r="AD3896" s="131"/>
      <c r="AE3896" s="131"/>
      <c r="AF3896" s="131"/>
      <c r="AG3896" s="131"/>
      <c r="AH3896" s="43">
        <v>0</v>
      </c>
    </row>
    <row r="3897" spans="1:34">
      <c r="A3897" s="52">
        <v>0</v>
      </c>
      <c r="D3897" s="62">
        <v>2015</v>
      </c>
      <c r="E3897" s="62">
        <v>12</v>
      </c>
      <c r="F3897" s="62">
        <v>2016</v>
      </c>
      <c r="G3897" s="62">
        <v>2016</v>
      </c>
      <c r="H3897" s="131"/>
      <c r="I3897" s="131"/>
      <c r="J3897" s="131"/>
      <c r="K3897" s="131"/>
      <c r="L3897" s="131"/>
      <c r="M3897" s="131"/>
      <c r="N3897" s="131"/>
      <c r="O3897" s="131"/>
      <c r="P3897" s="131"/>
      <c r="Q3897" s="131"/>
      <c r="R3897" s="131"/>
      <c r="S3897" s="131"/>
      <c r="T3897" s="131"/>
      <c r="U3897" s="131"/>
      <c r="V3897" s="131"/>
      <c r="W3897" s="131"/>
      <c r="X3897" s="131"/>
      <c r="Y3897" s="131"/>
      <c r="Z3897" s="131"/>
      <c r="AA3897" s="131"/>
      <c r="AB3897" s="131"/>
      <c r="AC3897" s="131"/>
      <c r="AD3897" s="131"/>
      <c r="AE3897" s="131"/>
      <c r="AF3897" s="131"/>
      <c r="AG3897" s="131"/>
      <c r="AH3897" s="43">
        <v>0</v>
      </c>
    </row>
    <row r="3898" spans="1:34">
      <c r="A3898" s="52">
        <v>0</v>
      </c>
      <c r="D3898" s="62">
        <v>2016</v>
      </c>
      <c r="E3898" s="62">
        <v>1</v>
      </c>
      <c r="F3898" s="62">
        <v>2016</v>
      </c>
      <c r="G3898" s="62">
        <v>2016</v>
      </c>
      <c r="H3898" s="131"/>
      <c r="I3898" s="131"/>
      <c r="J3898" s="131"/>
      <c r="K3898" s="131"/>
      <c r="L3898" s="131"/>
      <c r="M3898" s="131"/>
      <c r="N3898" s="131"/>
      <c r="O3898" s="131"/>
      <c r="P3898" s="131"/>
      <c r="Q3898" s="131"/>
      <c r="R3898" s="131"/>
      <c r="S3898" s="131"/>
      <c r="T3898" s="131"/>
      <c r="U3898" s="131"/>
      <c r="V3898" s="131"/>
      <c r="W3898" s="131"/>
      <c r="X3898" s="131"/>
      <c r="Y3898" s="131"/>
      <c r="Z3898" s="131"/>
      <c r="AA3898" s="131"/>
      <c r="AB3898" s="131"/>
      <c r="AC3898" s="131"/>
      <c r="AD3898" s="131"/>
      <c r="AE3898" s="131"/>
      <c r="AF3898" s="131"/>
      <c r="AG3898" s="131"/>
      <c r="AH3898" s="43">
        <v>0</v>
      </c>
    </row>
    <row r="3899" spans="1:34">
      <c r="A3899" s="52">
        <v>0</v>
      </c>
      <c r="D3899" s="62">
        <v>2016</v>
      </c>
      <c r="E3899" s="62">
        <v>2</v>
      </c>
      <c r="F3899" s="62">
        <v>2016</v>
      </c>
      <c r="G3899" s="62">
        <v>2016</v>
      </c>
      <c r="H3899" s="131"/>
      <c r="I3899" s="131"/>
      <c r="J3899" s="131"/>
      <c r="K3899" s="131"/>
      <c r="L3899" s="131"/>
      <c r="M3899" s="131"/>
      <c r="N3899" s="131"/>
      <c r="O3899" s="131"/>
      <c r="P3899" s="131"/>
      <c r="Q3899" s="131"/>
      <c r="R3899" s="131"/>
      <c r="S3899" s="131"/>
      <c r="T3899" s="131"/>
      <c r="U3899" s="131"/>
      <c r="V3899" s="131"/>
      <c r="W3899" s="131"/>
      <c r="X3899" s="131"/>
      <c r="Y3899" s="131"/>
      <c r="Z3899" s="131"/>
      <c r="AA3899" s="131"/>
      <c r="AB3899" s="131"/>
      <c r="AC3899" s="131"/>
      <c r="AD3899" s="131"/>
      <c r="AE3899" s="131"/>
      <c r="AF3899" s="131"/>
      <c r="AG3899" s="131"/>
      <c r="AH3899" s="43">
        <v>0</v>
      </c>
    </row>
    <row r="3900" spans="1:34">
      <c r="A3900" s="52">
        <v>0</v>
      </c>
      <c r="D3900" s="62">
        <v>2016</v>
      </c>
      <c r="E3900" s="62">
        <v>3</v>
      </c>
      <c r="F3900" s="62">
        <v>2016</v>
      </c>
      <c r="G3900" s="62">
        <v>2016</v>
      </c>
      <c r="H3900" s="131"/>
      <c r="I3900" s="131"/>
      <c r="J3900" s="131"/>
      <c r="K3900" s="131"/>
      <c r="L3900" s="131"/>
      <c r="M3900" s="131"/>
      <c r="N3900" s="131"/>
      <c r="O3900" s="131"/>
      <c r="P3900" s="131"/>
      <c r="Q3900" s="131"/>
      <c r="R3900" s="131"/>
      <c r="S3900" s="131"/>
      <c r="T3900" s="131"/>
      <c r="U3900" s="131"/>
      <c r="V3900" s="131"/>
      <c r="W3900" s="131"/>
      <c r="X3900" s="131"/>
      <c r="Y3900" s="131"/>
      <c r="Z3900" s="131"/>
      <c r="AA3900" s="131"/>
      <c r="AB3900" s="131"/>
      <c r="AC3900" s="131"/>
      <c r="AD3900" s="131"/>
      <c r="AE3900" s="131"/>
      <c r="AF3900" s="131"/>
      <c r="AG3900" s="131"/>
      <c r="AH3900" s="43">
        <v>0</v>
      </c>
    </row>
    <row r="3901" spans="1:34">
      <c r="A3901" s="52">
        <v>0</v>
      </c>
      <c r="D3901" s="62">
        <v>2016</v>
      </c>
      <c r="E3901" s="62">
        <v>4</v>
      </c>
      <c r="F3901" s="62">
        <v>2016</v>
      </c>
      <c r="G3901" s="62">
        <v>2016</v>
      </c>
      <c r="H3901" s="131"/>
      <c r="I3901" s="131"/>
      <c r="J3901" s="131"/>
      <c r="K3901" s="131"/>
      <c r="L3901" s="131"/>
      <c r="M3901" s="131"/>
      <c r="N3901" s="131"/>
      <c r="O3901" s="131"/>
      <c r="P3901" s="131"/>
      <c r="Q3901" s="131"/>
      <c r="R3901" s="131"/>
      <c r="S3901" s="131"/>
      <c r="T3901" s="131"/>
      <c r="U3901" s="131"/>
      <c r="V3901" s="131"/>
      <c r="W3901" s="131"/>
      <c r="X3901" s="131"/>
      <c r="Y3901" s="131"/>
      <c r="Z3901" s="131"/>
      <c r="AA3901" s="131"/>
      <c r="AB3901" s="131"/>
      <c r="AC3901" s="131"/>
      <c r="AD3901" s="131"/>
      <c r="AE3901" s="131"/>
      <c r="AF3901" s="131"/>
      <c r="AG3901" s="131"/>
      <c r="AH3901" s="43">
        <v>0</v>
      </c>
    </row>
    <row r="3902" spans="1:34">
      <c r="A3902" s="52">
        <v>0</v>
      </c>
      <c r="D3902" s="62">
        <v>2016</v>
      </c>
      <c r="E3902" s="62">
        <v>5</v>
      </c>
      <c r="F3902" s="62">
        <v>2016</v>
      </c>
      <c r="G3902" s="62">
        <v>2017</v>
      </c>
      <c r="H3902" s="131"/>
      <c r="I3902" s="131"/>
      <c r="J3902" s="131"/>
      <c r="K3902" s="131"/>
      <c r="L3902" s="131"/>
      <c r="M3902" s="131"/>
      <c r="N3902" s="131"/>
      <c r="O3902" s="131"/>
      <c r="P3902" s="131"/>
      <c r="Q3902" s="131"/>
      <c r="R3902" s="131"/>
      <c r="S3902" s="131"/>
      <c r="T3902" s="131"/>
      <c r="U3902" s="131"/>
      <c r="V3902" s="131"/>
      <c r="W3902" s="131"/>
      <c r="X3902" s="131"/>
      <c r="Y3902" s="131"/>
      <c r="Z3902" s="131"/>
      <c r="AA3902" s="131"/>
      <c r="AB3902" s="131"/>
      <c r="AC3902" s="131"/>
      <c r="AD3902" s="131"/>
      <c r="AE3902" s="131"/>
      <c r="AF3902" s="131"/>
      <c r="AG3902" s="131"/>
      <c r="AH3902" s="43">
        <v>0</v>
      </c>
    </row>
    <row r="3903" spans="1:34">
      <c r="A3903" s="52">
        <v>0</v>
      </c>
      <c r="D3903" s="62">
        <v>2016</v>
      </c>
      <c r="E3903" s="62">
        <v>6</v>
      </c>
      <c r="F3903" s="62">
        <v>2016</v>
      </c>
      <c r="G3903" s="62">
        <v>2017</v>
      </c>
      <c r="H3903" s="131"/>
      <c r="I3903" s="131"/>
      <c r="J3903" s="131"/>
      <c r="K3903" s="131"/>
      <c r="L3903" s="131"/>
      <c r="M3903" s="131"/>
      <c r="N3903" s="131"/>
      <c r="O3903" s="131"/>
      <c r="P3903" s="131"/>
      <c r="Q3903" s="131"/>
      <c r="R3903" s="131"/>
      <c r="S3903" s="131"/>
      <c r="T3903" s="131"/>
      <c r="U3903" s="131"/>
      <c r="V3903" s="131"/>
      <c r="W3903" s="131"/>
      <c r="X3903" s="131"/>
      <c r="Y3903" s="131"/>
      <c r="Z3903" s="131"/>
      <c r="AA3903" s="131"/>
      <c r="AB3903" s="131"/>
      <c r="AC3903" s="131"/>
      <c r="AD3903" s="131"/>
      <c r="AE3903" s="131"/>
      <c r="AF3903" s="131"/>
      <c r="AG3903" s="131"/>
      <c r="AH3903" s="43">
        <v>0</v>
      </c>
    </row>
    <row r="3904" spans="1:34">
      <c r="A3904" s="52">
        <v>0</v>
      </c>
      <c r="D3904" s="62">
        <v>2016</v>
      </c>
      <c r="E3904" s="62">
        <v>7</v>
      </c>
      <c r="F3904" s="62">
        <v>2017</v>
      </c>
      <c r="G3904" s="62">
        <v>2017</v>
      </c>
      <c r="H3904" s="131"/>
      <c r="I3904" s="131"/>
      <c r="J3904" s="131"/>
      <c r="K3904" s="131"/>
      <c r="L3904" s="131"/>
      <c r="M3904" s="131"/>
      <c r="N3904" s="131"/>
      <c r="O3904" s="131"/>
      <c r="P3904" s="131"/>
      <c r="Q3904" s="131"/>
      <c r="R3904" s="131"/>
      <c r="S3904" s="131"/>
      <c r="T3904" s="131"/>
      <c r="U3904" s="131"/>
      <c r="V3904" s="131"/>
      <c r="W3904" s="131"/>
      <c r="X3904" s="131"/>
      <c r="Y3904" s="131"/>
      <c r="Z3904" s="131"/>
      <c r="AA3904" s="131"/>
      <c r="AB3904" s="131"/>
      <c r="AC3904" s="131"/>
      <c r="AD3904" s="131"/>
      <c r="AE3904" s="131"/>
      <c r="AF3904" s="131"/>
      <c r="AG3904" s="131"/>
      <c r="AH3904" s="43">
        <v>0</v>
      </c>
    </row>
    <row r="3905" spans="1:34">
      <c r="A3905" s="52">
        <v>0</v>
      </c>
      <c r="D3905" s="62">
        <v>2016</v>
      </c>
      <c r="E3905" s="62">
        <v>8</v>
      </c>
      <c r="F3905" s="62">
        <v>2017</v>
      </c>
      <c r="G3905" s="62">
        <v>2017</v>
      </c>
      <c r="H3905" s="131"/>
      <c r="I3905" s="131"/>
      <c r="J3905" s="131"/>
      <c r="K3905" s="131"/>
      <c r="L3905" s="131"/>
      <c r="M3905" s="131"/>
      <c r="N3905" s="131"/>
      <c r="O3905" s="131"/>
      <c r="P3905" s="131"/>
      <c r="Q3905" s="131"/>
      <c r="R3905" s="131"/>
      <c r="S3905" s="131"/>
      <c r="T3905" s="131"/>
      <c r="U3905" s="131"/>
      <c r="V3905" s="131"/>
      <c r="W3905" s="131"/>
      <c r="X3905" s="131"/>
      <c r="Y3905" s="131"/>
      <c r="Z3905" s="131"/>
      <c r="AA3905" s="131"/>
      <c r="AB3905" s="131"/>
      <c r="AC3905" s="131"/>
      <c r="AD3905" s="131"/>
      <c r="AE3905" s="131"/>
      <c r="AF3905" s="131"/>
      <c r="AG3905" s="131"/>
      <c r="AH3905" s="43">
        <v>0</v>
      </c>
    </row>
    <row r="3906" spans="1:34">
      <c r="A3906" s="52">
        <v>0</v>
      </c>
      <c r="D3906" s="62">
        <v>2016</v>
      </c>
      <c r="E3906" s="62">
        <v>9</v>
      </c>
      <c r="F3906" s="62">
        <v>2017</v>
      </c>
      <c r="G3906" s="62">
        <v>2017</v>
      </c>
      <c r="H3906" s="131"/>
      <c r="I3906" s="131"/>
      <c r="J3906" s="131"/>
      <c r="K3906" s="131"/>
      <c r="L3906" s="131"/>
      <c r="M3906" s="131"/>
      <c r="N3906" s="131"/>
      <c r="O3906" s="131"/>
      <c r="P3906" s="131"/>
      <c r="Q3906" s="131"/>
      <c r="R3906" s="131"/>
      <c r="S3906" s="131"/>
      <c r="T3906" s="131"/>
      <c r="U3906" s="131"/>
      <c r="V3906" s="131"/>
      <c r="W3906" s="131"/>
      <c r="X3906" s="131"/>
      <c r="Y3906" s="131"/>
      <c r="Z3906" s="131"/>
      <c r="AA3906" s="131"/>
      <c r="AB3906" s="131"/>
      <c r="AC3906" s="131"/>
      <c r="AD3906" s="131"/>
      <c r="AE3906" s="131"/>
      <c r="AF3906" s="131"/>
      <c r="AG3906" s="131"/>
      <c r="AH3906" s="43">
        <v>0</v>
      </c>
    </row>
    <row r="3907" spans="1:34">
      <c r="A3907" s="52">
        <v>0</v>
      </c>
      <c r="D3907" s="62">
        <v>2016</v>
      </c>
      <c r="E3907" s="62">
        <v>10</v>
      </c>
      <c r="F3907" s="62">
        <v>2017</v>
      </c>
      <c r="G3907" s="62">
        <v>2017</v>
      </c>
      <c r="H3907" s="131"/>
      <c r="I3907" s="131"/>
      <c r="J3907" s="131"/>
      <c r="K3907" s="131"/>
      <c r="L3907" s="131"/>
      <c r="M3907" s="131"/>
      <c r="N3907" s="131"/>
      <c r="O3907" s="131"/>
      <c r="P3907" s="131"/>
      <c r="Q3907" s="131"/>
      <c r="R3907" s="131"/>
      <c r="S3907" s="131"/>
      <c r="T3907" s="131"/>
      <c r="U3907" s="131"/>
      <c r="V3907" s="131"/>
      <c r="W3907" s="131"/>
      <c r="X3907" s="131"/>
      <c r="Y3907" s="131"/>
      <c r="Z3907" s="131"/>
      <c r="AA3907" s="131"/>
      <c r="AB3907" s="131"/>
      <c r="AC3907" s="131"/>
      <c r="AD3907" s="131"/>
      <c r="AE3907" s="131"/>
      <c r="AF3907" s="131"/>
      <c r="AG3907" s="131"/>
      <c r="AH3907" s="43">
        <v>0</v>
      </c>
    </row>
    <row r="3908" spans="1:34">
      <c r="A3908" s="52">
        <v>0</v>
      </c>
      <c r="D3908" s="62">
        <v>2016</v>
      </c>
      <c r="E3908" s="62">
        <v>11</v>
      </c>
      <c r="F3908" s="62">
        <v>2017</v>
      </c>
      <c r="G3908" s="62">
        <v>2017</v>
      </c>
      <c r="H3908" s="131"/>
      <c r="I3908" s="131"/>
      <c r="J3908" s="131"/>
      <c r="K3908" s="131"/>
      <c r="L3908" s="131"/>
      <c r="M3908" s="131"/>
      <c r="N3908" s="131"/>
      <c r="O3908" s="131"/>
      <c r="P3908" s="131"/>
      <c r="Q3908" s="131"/>
      <c r="R3908" s="131"/>
      <c r="S3908" s="131"/>
      <c r="T3908" s="131"/>
      <c r="U3908" s="131"/>
      <c r="V3908" s="131"/>
      <c r="W3908" s="131"/>
      <c r="X3908" s="131"/>
      <c r="Y3908" s="131"/>
      <c r="Z3908" s="131"/>
      <c r="AA3908" s="131"/>
      <c r="AB3908" s="131"/>
      <c r="AC3908" s="131"/>
      <c r="AD3908" s="131"/>
      <c r="AE3908" s="131"/>
      <c r="AF3908" s="131"/>
      <c r="AG3908" s="131"/>
      <c r="AH3908" s="43">
        <v>0</v>
      </c>
    </row>
    <row r="3909" spans="1:34">
      <c r="A3909" s="52">
        <v>0</v>
      </c>
      <c r="D3909" s="62">
        <v>2016</v>
      </c>
      <c r="E3909" s="62">
        <v>12</v>
      </c>
      <c r="F3909" s="62">
        <v>2017</v>
      </c>
      <c r="G3909" s="62">
        <v>2017</v>
      </c>
      <c r="H3909" s="131"/>
      <c r="I3909" s="131"/>
      <c r="J3909" s="131"/>
      <c r="K3909" s="131"/>
      <c r="L3909" s="131"/>
      <c r="M3909" s="131"/>
      <c r="N3909" s="131"/>
      <c r="O3909" s="131"/>
      <c r="P3909" s="131"/>
      <c r="Q3909" s="131"/>
      <c r="R3909" s="131"/>
      <c r="S3909" s="131"/>
      <c r="T3909" s="131"/>
      <c r="U3909" s="131"/>
      <c r="V3909" s="131"/>
      <c r="W3909" s="131"/>
      <c r="X3909" s="131"/>
      <c r="Y3909" s="131"/>
      <c r="Z3909" s="131"/>
      <c r="AA3909" s="131"/>
      <c r="AB3909" s="131"/>
      <c r="AC3909" s="131"/>
      <c r="AD3909" s="131"/>
      <c r="AE3909" s="131"/>
      <c r="AF3909" s="131"/>
      <c r="AG3909" s="131"/>
      <c r="AH3909" s="43">
        <v>0</v>
      </c>
    </row>
    <row r="3910" spans="1:34">
      <c r="A3910" s="52">
        <v>0</v>
      </c>
      <c r="D3910" s="62">
        <v>2017</v>
      </c>
      <c r="E3910" s="62">
        <v>1</v>
      </c>
      <c r="F3910" s="62">
        <v>2017</v>
      </c>
      <c r="G3910" s="62">
        <v>2017</v>
      </c>
      <c r="H3910" s="131"/>
      <c r="I3910" s="131"/>
      <c r="J3910" s="131"/>
      <c r="K3910" s="131"/>
      <c r="L3910" s="131"/>
      <c r="M3910" s="131"/>
      <c r="N3910" s="131"/>
      <c r="O3910" s="131"/>
      <c r="P3910" s="131"/>
      <c r="Q3910" s="131"/>
      <c r="R3910" s="131"/>
      <c r="S3910" s="131"/>
      <c r="T3910" s="131"/>
      <c r="U3910" s="131"/>
      <c r="V3910" s="131"/>
      <c r="W3910" s="131"/>
      <c r="X3910" s="131"/>
      <c r="Y3910" s="131"/>
      <c r="Z3910" s="131"/>
      <c r="AA3910" s="131"/>
      <c r="AB3910" s="131"/>
      <c r="AC3910" s="131"/>
      <c r="AD3910" s="131"/>
      <c r="AE3910" s="131"/>
      <c r="AF3910" s="131"/>
      <c r="AG3910" s="131"/>
      <c r="AH3910" s="43">
        <v>0</v>
      </c>
    </row>
    <row r="3911" spans="1:34">
      <c r="A3911" s="52">
        <v>0</v>
      </c>
      <c r="D3911" s="62">
        <v>2017</v>
      </c>
      <c r="E3911" s="62">
        <v>2</v>
      </c>
      <c r="F3911" s="62">
        <v>2017</v>
      </c>
      <c r="G3911" s="62">
        <v>2017</v>
      </c>
      <c r="H3911" s="131"/>
      <c r="I3911" s="131"/>
      <c r="J3911" s="131"/>
      <c r="K3911" s="131"/>
      <c r="L3911" s="131"/>
      <c r="M3911" s="131"/>
      <c r="N3911" s="131"/>
      <c r="O3911" s="131"/>
      <c r="P3911" s="131"/>
      <c r="Q3911" s="131"/>
      <c r="R3911" s="131"/>
      <c r="S3911" s="131"/>
      <c r="T3911" s="131"/>
      <c r="U3911" s="131"/>
      <c r="V3911" s="131"/>
      <c r="W3911" s="131"/>
      <c r="X3911" s="131"/>
      <c r="Y3911" s="131"/>
      <c r="Z3911" s="131"/>
      <c r="AA3911" s="131"/>
      <c r="AB3911" s="131"/>
      <c r="AC3911" s="131"/>
      <c r="AD3911" s="131"/>
      <c r="AE3911" s="131"/>
      <c r="AF3911" s="131"/>
      <c r="AG3911" s="131"/>
      <c r="AH3911" s="43">
        <v>0</v>
      </c>
    </row>
    <row r="3912" spans="1:34">
      <c r="A3912" s="52">
        <v>0</v>
      </c>
      <c r="D3912" s="62">
        <v>2017</v>
      </c>
      <c r="E3912" s="62">
        <v>3</v>
      </c>
      <c r="F3912" s="62">
        <v>2017</v>
      </c>
      <c r="G3912" s="62">
        <v>2017</v>
      </c>
      <c r="H3912" s="131"/>
      <c r="I3912" s="131"/>
      <c r="J3912" s="131"/>
      <c r="K3912" s="131"/>
      <c r="L3912" s="131"/>
      <c r="M3912" s="131"/>
      <c r="N3912" s="131"/>
      <c r="O3912" s="131"/>
      <c r="P3912" s="131"/>
      <c r="Q3912" s="131"/>
      <c r="R3912" s="131"/>
      <c r="S3912" s="131"/>
      <c r="T3912" s="131"/>
      <c r="U3912" s="131"/>
      <c r="V3912" s="131"/>
      <c r="W3912" s="131"/>
      <c r="X3912" s="131"/>
      <c r="Y3912" s="131"/>
      <c r="Z3912" s="131"/>
      <c r="AA3912" s="131"/>
      <c r="AB3912" s="131"/>
      <c r="AC3912" s="131"/>
      <c r="AD3912" s="131"/>
      <c r="AE3912" s="131"/>
      <c r="AF3912" s="131"/>
      <c r="AG3912" s="131"/>
      <c r="AH3912" s="43">
        <v>0</v>
      </c>
    </row>
    <row r="3913" spans="1:34">
      <c r="A3913" s="52">
        <v>0</v>
      </c>
      <c r="D3913" s="62">
        <v>2017</v>
      </c>
      <c r="E3913" s="62">
        <v>4</v>
      </c>
      <c r="F3913" s="62">
        <v>2017</v>
      </c>
      <c r="G3913" s="62">
        <v>2017</v>
      </c>
      <c r="H3913" s="131"/>
      <c r="I3913" s="131"/>
      <c r="J3913" s="131"/>
      <c r="K3913" s="131"/>
      <c r="L3913" s="131"/>
      <c r="M3913" s="131"/>
      <c r="N3913" s="131"/>
      <c r="O3913" s="131"/>
      <c r="P3913" s="131"/>
      <c r="Q3913" s="131"/>
      <c r="R3913" s="131"/>
      <c r="S3913" s="131"/>
      <c r="T3913" s="131"/>
      <c r="U3913" s="131"/>
      <c r="V3913" s="131"/>
      <c r="W3913" s="131"/>
      <c r="X3913" s="131"/>
      <c r="Y3913" s="131"/>
      <c r="Z3913" s="131"/>
      <c r="AA3913" s="131"/>
      <c r="AB3913" s="131"/>
      <c r="AC3913" s="131"/>
      <c r="AD3913" s="131"/>
      <c r="AE3913" s="131"/>
      <c r="AF3913" s="131"/>
      <c r="AG3913" s="131"/>
      <c r="AH3913" s="43">
        <v>0</v>
      </c>
    </row>
    <row r="3914" spans="1:34">
      <c r="A3914" s="52">
        <v>0</v>
      </c>
      <c r="D3914" s="62">
        <v>2017</v>
      </c>
      <c r="E3914" s="62">
        <v>5</v>
      </c>
      <c r="F3914" s="62">
        <v>2017</v>
      </c>
      <c r="G3914" s="62">
        <v>2018</v>
      </c>
      <c r="H3914" s="131"/>
      <c r="I3914" s="131"/>
      <c r="J3914" s="131"/>
      <c r="K3914" s="131"/>
      <c r="L3914" s="131"/>
      <c r="M3914" s="131"/>
      <c r="N3914" s="131"/>
      <c r="O3914" s="131"/>
      <c r="P3914" s="131"/>
      <c r="Q3914" s="131"/>
      <c r="R3914" s="131"/>
      <c r="S3914" s="131"/>
      <c r="T3914" s="131"/>
      <c r="U3914" s="131"/>
      <c r="V3914" s="131"/>
      <c r="W3914" s="131"/>
      <c r="X3914" s="131"/>
      <c r="Y3914" s="131"/>
      <c r="Z3914" s="131"/>
      <c r="AA3914" s="131"/>
      <c r="AB3914" s="131"/>
      <c r="AC3914" s="131"/>
      <c r="AD3914" s="131"/>
      <c r="AE3914" s="131"/>
      <c r="AF3914" s="131"/>
      <c r="AG3914" s="131"/>
      <c r="AH3914" s="43">
        <v>0</v>
      </c>
    </row>
    <row r="3915" spans="1:34">
      <c r="A3915" s="52">
        <v>0</v>
      </c>
      <c r="D3915" s="62">
        <v>2017</v>
      </c>
      <c r="E3915" s="62">
        <v>6</v>
      </c>
      <c r="F3915" s="62">
        <v>2017</v>
      </c>
      <c r="G3915" s="62">
        <v>2018</v>
      </c>
      <c r="H3915" s="131"/>
      <c r="I3915" s="131"/>
      <c r="J3915" s="131"/>
      <c r="K3915" s="131"/>
      <c r="L3915" s="131"/>
      <c r="M3915" s="131"/>
      <c r="N3915" s="131"/>
      <c r="O3915" s="131"/>
      <c r="P3915" s="131"/>
      <c r="Q3915" s="131"/>
      <c r="R3915" s="131"/>
      <c r="S3915" s="131"/>
      <c r="T3915" s="131"/>
      <c r="U3915" s="131"/>
      <c r="V3915" s="131"/>
      <c r="W3915" s="131"/>
      <c r="X3915" s="131"/>
      <c r="Y3915" s="131"/>
      <c r="Z3915" s="131"/>
      <c r="AA3915" s="131"/>
      <c r="AB3915" s="131"/>
      <c r="AC3915" s="131"/>
      <c r="AD3915" s="131"/>
      <c r="AE3915" s="131"/>
      <c r="AF3915" s="131"/>
      <c r="AG3915" s="131"/>
      <c r="AH3915" s="43">
        <v>0</v>
      </c>
    </row>
    <row r="3916" spans="1:34">
      <c r="A3916" s="52">
        <v>0</v>
      </c>
      <c r="D3916" s="62">
        <v>2017</v>
      </c>
      <c r="E3916" s="62">
        <v>7</v>
      </c>
      <c r="F3916" s="62">
        <v>2018</v>
      </c>
      <c r="G3916" s="62">
        <v>2018</v>
      </c>
      <c r="H3916" s="131"/>
      <c r="I3916" s="131"/>
      <c r="J3916" s="131"/>
      <c r="K3916" s="131"/>
      <c r="L3916" s="131"/>
      <c r="M3916" s="131"/>
      <c r="N3916" s="131"/>
      <c r="O3916" s="131"/>
      <c r="P3916" s="131"/>
      <c r="Q3916" s="131"/>
      <c r="R3916" s="131"/>
      <c r="S3916" s="131"/>
      <c r="T3916" s="131"/>
      <c r="U3916" s="131"/>
      <c r="V3916" s="131"/>
      <c r="W3916" s="131"/>
      <c r="X3916" s="131"/>
      <c r="Y3916" s="131"/>
      <c r="Z3916" s="131"/>
      <c r="AA3916" s="131"/>
      <c r="AB3916" s="131"/>
      <c r="AC3916" s="131"/>
      <c r="AD3916" s="131"/>
      <c r="AE3916" s="131"/>
      <c r="AF3916" s="131"/>
      <c r="AG3916" s="131"/>
      <c r="AH3916" s="43">
        <v>0</v>
      </c>
    </row>
    <row r="3917" spans="1:34">
      <c r="A3917" s="52">
        <v>0</v>
      </c>
      <c r="D3917" s="62">
        <v>2017</v>
      </c>
      <c r="E3917" s="62">
        <v>8</v>
      </c>
      <c r="F3917" s="62">
        <v>2018</v>
      </c>
      <c r="G3917" s="62">
        <v>2018</v>
      </c>
      <c r="H3917" s="131"/>
      <c r="I3917" s="131"/>
      <c r="J3917" s="131"/>
      <c r="K3917" s="131"/>
      <c r="L3917" s="131"/>
      <c r="M3917" s="131"/>
      <c r="N3917" s="131"/>
      <c r="O3917" s="131"/>
      <c r="P3917" s="131"/>
      <c r="Q3917" s="131"/>
      <c r="R3917" s="131"/>
      <c r="S3917" s="131"/>
      <c r="T3917" s="131"/>
      <c r="U3917" s="131"/>
      <c r="V3917" s="131"/>
      <c r="W3917" s="131"/>
      <c r="X3917" s="131"/>
      <c r="Y3917" s="131"/>
      <c r="Z3917" s="131"/>
      <c r="AA3917" s="131"/>
      <c r="AB3917" s="131"/>
      <c r="AC3917" s="131"/>
      <c r="AD3917" s="131"/>
      <c r="AE3917" s="131"/>
      <c r="AF3917" s="131"/>
      <c r="AG3917" s="131"/>
      <c r="AH3917" s="43">
        <v>0</v>
      </c>
    </row>
    <row r="3918" spans="1:34">
      <c r="A3918" s="52">
        <v>0</v>
      </c>
      <c r="D3918" s="62">
        <v>2017</v>
      </c>
      <c r="E3918" s="62">
        <v>9</v>
      </c>
      <c r="F3918" s="62">
        <v>2018</v>
      </c>
      <c r="G3918" s="62">
        <v>2018</v>
      </c>
      <c r="H3918" s="131"/>
      <c r="I3918" s="131"/>
      <c r="J3918" s="131"/>
      <c r="K3918" s="131"/>
      <c r="L3918" s="131"/>
      <c r="M3918" s="131"/>
      <c r="N3918" s="131"/>
      <c r="O3918" s="131"/>
      <c r="P3918" s="131"/>
      <c r="Q3918" s="131"/>
      <c r="R3918" s="131"/>
      <c r="S3918" s="131"/>
      <c r="T3918" s="131"/>
      <c r="U3918" s="131"/>
      <c r="V3918" s="131"/>
      <c r="W3918" s="131"/>
      <c r="X3918" s="131"/>
      <c r="Y3918" s="131"/>
      <c r="Z3918" s="131"/>
      <c r="AA3918" s="131"/>
      <c r="AB3918" s="131"/>
      <c r="AC3918" s="131"/>
      <c r="AD3918" s="131"/>
      <c r="AE3918" s="131"/>
      <c r="AF3918" s="131"/>
      <c r="AG3918" s="131"/>
      <c r="AH3918" s="43">
        <v>0</v>
      </c>
    </row>
    <row r="3919" spans="1:34">
      <c r="A3919" s="52">
        <v>0</v>
      </c>
      <c r="D3919" s="62">
        <v>2017</v>
      </c>
      <c r="E3919" s="62">
        <v>10</v>
      </c>
      <c r="F3919" s="62">
        <v>2018</v>
      </c>
      <c r="G3919" s="62">
        <v>2018</v>
      </c>
      <c r="H3919" s="131"/>
      <c r="I3919" s="131"/>
      <c r="J3919" s="131"/>
      <c r="K3919" s="131"/>
      <c r="L3919" s="131"/>
      <c r="M3919" s="131"/>
      <c r="N3919" s="131"/>
      <c r="O3919" s="131"/>
      <c r="P3919" s="131"/>
      <c r="Q3919" s="131"/>
      <c r="R3919" s="131"/>
      <c r="S3919" s="131"/>
      <c r="T3919" s="131"/>
      <c r="U3919" s="131"/>
      <c r="V3919" s="131"/>
      <c r="W3919" s="131"/>
      <c r="X3919" s="131"/>
      <c r="Y3919" s="131"/>
      <c r="Z3919" s="131"/>
      <c r="AA3919" s="131"/>
      <c r="AB3919" s="131"/>
      <c r="AC3919" s="131"/>
      <c r="AD3919" s="131"/>
      <c r="AE3919" s="131"/>
      <c r="AF3919" s="131"/>
      <c r="AG3919" s="131"/>
      <c r="AH3919" s="43">
        <v>0</v>
      </c>
    </row>
    <row r="3920" spans="1:34">
      <c r="A3920" s="52">
        <v>0</v>
      </c>
      <c r="D3920" s="62">
        <v>2017</v>
      </c>
      <c r="E3920" s="62">
        <v>11</v>
      </c>
      <c r="F3920" s="62">
        <v>2018</v>
      </c>
      <c r="G3920" s="62">
        <v>2018</v>
      </c>
      <c r="H3920" s="131"/>
      <c r="I3920" s="131"/>
      <c r="J3920" s="131"/>
      <c r="K3920" s="131"/>
      <c r="L3920" s="131"/>
      <c r="M3920" s="131"/>
      <c r="N3920" s="131"/>
      <c r="O3920" s="131"/>
      <c r="P3920" s="131"/>
      <c r="Q3920" s="131"/>
      <c r="R3920" s="131"/>
      <c r="S3920" s="131"/>
      <c r="T3920" s="131"/>
      <c r="U3920" s="131"/>
      <c r="V3920" s="131"/>
      <c r="W3920" s="131"/>
      <c r="X3920" s="131"/>
      <c r="Y3920" s="131"/>
      <c r="Z3920" s="131"/>
      <c r="AA3920" s="131"/>
      <c r="AB3920" s="131"/>
      <c r="AC3920" s="131"/>
      <c r="AD3920" s="131"/>
      <c r="AE3920" s="131"/>
      <c r="AF3920" s="131"/>
      <c r="AG3920" s="131"/>
      <c r="AH3920" s="43">
        <v>0</v>
      </c>
    </row>
    <row r="3921" spans="1:34">
      <c r="A3921" s="52">
        <v>0</v>
      </c>
      <c r="D3921" s="62">
        <v>2017</v>
      </c>
      <c r="E3921" s="62">
        <v>12</v>
      </c>
      <c r="F3921" s="62">
        <v>2018</v>
      </c>
      <c r="G3921" s="62">
        <v>2018</v>
      </c>
      <c r="H3921" s="131"/>
      <c r="I3921" s="131"/>
      <c r="J3921" s="131"/>
      <c r="K3921" s="131"/>
      <c r="L3921" s="131"/>
      <c r="M3921" s="131"/>
      <c r="N3921" s="131"/>
      <c r="O3921" s="131"/>
      <c r="P3921" s="131"/>
      <c r="Q3921" s="131"/>
      <c r="R3921" s="131"/>
      <c r="S3921" s="131"/>
      <c r="T3921" s="131"/>
      <c r="U3921" s="131"/>
      <c r="V3921" s="131"/>
      <c r="W3921" s="131"/>
      <c r="X3921" s="131"/>
      <c r="Y3921" s="131"/>
      <c r="Z3921" s="131"/>
      <c r="AA3921" s="131"/>
      <c r="AB3921" s="131"/>
      <c r="AC3921" s="131"/>
      <c r="AD3921" s="131"/>
      <c r="AE3921" s="131"/>
      <c r="AF3921" s="131"/>
      <c r="AG3921" s="131"/>
      <c r="AH3921" s="43">
        <v>0</v>
      </c>
    </row>
    <row r="3922" spans="1:34">
      <c r="A3922" s="52">
        <v>0</v>
      </c>
      <c r="D3922" s="62">
        <v>2018</v>
      </c>
      <c r="E3922" s="62">
        <v>1</v>
      </c>
      <c r="F3922" s="62">
        <v>2018</v>
      </c>
      <c r="G3922" s="62">
        <v>2018</v>
      </c>
      <c r="H3922" s="131"/>
      <c r="I3922" s="131"/>
      <c r="J3922" s="131"/>
      <c r="K3922" s="131"/>
      <c r="L3922" s="131"/>
      <c r="M3922" s="131"/>
      <c r="N3922" s="131"/>
      <c r="O3922" s="131"/>
      <c r="P3922" s="131"/>
      <c r="Q3922" s="131"/>
      <c r="R3922" s="131"/>
      <c r="S3922" s="131"/>
      <c r="T3922" s="131"/>
      <c r="U3922" s="131"/>
      <c r="V3922" s="131"/>
      <c r="W3922" s="131"/>
      <c r="X3922" s="131"/>
      <c r="Y3922" s="131"/>
      <c r="Z3922" s="131"/>
      <c r="AA3922" s="131"/>
      <c r="AB3922" s="131"/>
      <c r="AC3922" s="131"/>
      <c r="AD3922" s="131"/>
      <c r="AE3922" s="131"/>
      <c r="AF3922" s="131"/>
      <c r="AG3922" s="131"/>
      <c r="AH3922" s="43">
        <v>0</v>
      </c>
    </row>
    <row r="3923" spans="1:34">
      <c r="A3923" s="52">
        <v>0</v>
      </c>
      <c r="D3923" s="62">
        <v>2018</v>
      </c>
      <c r="E3923" s="62">
        <v>2</v>
      </c>
      <c r="F3923" s="62">
        <v>2018</v>
      </c>
      <c r="G3923" s="62">
        <v>2018</v>
      </c>
      <c r="H3923" s="131"/>
      <c r="I3923" s="131"/>
      <c r="J3923" s="131"/>
      <c r="K3923" s="131"/>
      <c r="L3923" s="131"/>
      <c r="M3923" s="131"/>
      <c r="N3923" s="131"/>
      <c r="O3923" s="131"/>
      <c r="P3923" s="131"/>
      <c r="Q3923" s="131"/>
      <c r="R3923" s="131"/>
      <c r="S3923" s="131"/>
      <c r="T3923" s="131"/>
      <c r="U3923" s="131"/>
      <c r="V3923" s="131"/>
      <c r="W3923" s="131"/>
      <c r="X3923" s="131"/>
      <c r="Y3923" s="131"/>
      <c r="Z3923" s="131"/>
      <c r="AA3923" s="131"/>
      <c r="AB3923" s="131"/>
      <c r="AC3923" s="131"/>
      <c r="AD3923" s="131"/>
      <c r="AE3923" s="131"/>
      <c r="AF3923" s="131"/>
      <c r="AG3923" s="131"/>
      <c r="AH3923" s="43">
        <v>0</v>
      </c>
    </row>
    <row r="3924" spans="1:34">
      <c r="A3924" s="52">
        <v>0</v>
      </c>
      <c r="D3924" s="62">
        <v>2018</v>
      </c>
      <c r="E3924" s="62">
        <v>3</v>
      </c>
      <c r="F3924" s="62">
        <v>2018</v>
      </c>
      <c r="G3924" s="62">
        <v>2018</v>
      </c>
      <c r="H3924" s="131"/>
      <c r="I3924" s="131"/>
      <c r="J3924" s="131"/>
      <c r="K3924" s="131"/>
      <c r="L3924" s="131"/>
      <c r="M3924" s="131"/>
      <c r="N3924" s="131"/>
      <c r="O3924" s="131"/>
      <c r="P3924" s="131"/>
      <c r="Q3924" s="131"/>
      <c r="R3924" s="131"/>
      <c r="S3924" s="131"/>
      <c r="T3924" s="131"/>
      <c r="U3924" s="131"/>
      <c r="V3924" s="131"/>
      <c r="W3924" s="131"/>
      <c r="X3924" s="131"/>
      <c r="Y3924" s="131"/>
      <c r="Z3924" s="131"/>
      <c r="AA3924" s="131"/>
      <c r="AB3924" s="131"/>
      <c r="AC3924" s="131"/>
      <c r="AD3924" s="131"/>
      <c r="AE3924" s="131"/>
      <c r="AF3924" s="131"/>
      <c r="AG3924" s="131"/>
      <c r="AH3924" s="43">
        <v>0</v>
      </c>
    </row>
    <row r="3925" spans="1:34">
      <c r="A3925" s="52">
        <v>0</v>
      </c>
      <c r="D3925" s="62">
        <v>2018</v>
      </c>
      <c r="E3925" s="62">
        <v>4</v>
      </c>
      <c r="F3925" s="62">
        <v>2018</v>
      </c>
      <c r="G3925" s="62">
        <v>2018</v>
      </c>
      <c r="H3925" s="131"/>
      <c r="I3925" s="131"/>
      <c r="J3925" s="131"/>
      <c r="K3925" s="131"/>
      <c r="L3925" s="131"/>
      <c r="M3925" s="131"/>
      <c r="N3925" s="131"/>
      <c r="O3925" s="131"/>
      <c r="P3925" s="131"/>
      <c r="Q3925" s="131"/>
      <c r="R3925" s="131"/>
      <c r="S3925" s="131"/>
      <c r="T3925" s="131"/>
      <c r="U3925" s="131"/>
      <c r="V3925" s="131"/>
      <c r="W3925" s="131"/>
      <c r="X3925" s="131"/>
      <c r="Y3925" s="131"/>
      <c r="Z3925" s="131"/>
      <c r="AA3925" s="131"/>
      <c r="AB3925" s="131"/>
      <c r="AC3925" s="131"/>
      <c r="AD3925" s="131"/>
      <c r="AE3925" s="131"/>
      <c r="AF3925" s="131"/>
      <c r="AG3925" s="131"/>
      <c r="AH3925" s="43">
        <v>0</v>
      </c>
    </row>
    <row r="3926" spans="1:34">
      <c r="A3926" s="52">
        <v>0</v>
      </c>
      <c r="D3926" s="62">
        <v>2018</v>
      </c>
      <c r="E3926" s="62">
        <v>5</v>
      </c>
      <c r="F3926" s="62">
        <v>2018</v>
      </c>
      <c r="G3926" s="62">
        <v>2019</v>
      </c>
      <c r="H3926" s="131"/>
      <c r="I3926" s="131"/>
      <c r="J3926" s="131"/>
      <c r="K3926" s="131"/>
      <c r="L3926" s="131"/>
      <c r="M3926" s="131"/>
      <c r="N3926" s="131"/>
      <c r="O3926" s="131"/>
      <c r="P3926" s="131"/>
      <c r="Q3926" s="131"/>
      <c r="R3926" s="131"/>
      <c r="S3926" s="131"/>
      <c r="T3926" s="131"/>
      <c r="U3926" s="131"/>
      <c r="V3926" s="131"/>
      <c r="W3926" s="131"/>
      <c r="X3926" s="131"/>
      <c r="Y3926" s="131"/>
      <c r="Z3926" s="131"/>
      <c r="AA3926" s="131"/>
      <c r="AB3926" s="131"/>
      <c r="AC3926" s="131"/>
      <c r="AD3926" s="131"/>
      <c r="AE3926" s="131"/>
      <c r="AF3926" s="131"/>
      <c r="AG3926" s="131"/>
      <c r="AH3926" s="43">
        <v>0</v>
      </c>
    </row>
    <row r="3927" spans="1:34">
      <c r="A3927" s="52">
        <v>0</v>
      </c>
      <c r="D3927" s="62">
        <v>2018</v>
      </c>
      <c r="E3927" s="62">
        <v>6</v>
      </c>
      <c r="F3927" s="62">
        <v>2018</v>
      </c>
      <c r="G3927" s="62">
        <v>2019</v>
      </c>
      <c r="H3927" s="131"/>
      <c r="I3927" s="131"/>
      <c r="J3927" s="131"/>
      <c r="K3927" s="131"/>
      <c r="L3927" s="131"/>
      <c r="M3927" s="131"/>
      <c r="N3927" s="131"/>
      <c r="O3927" s="131"/>
      <c r="P3927" s="131"/>
      <c r="Q3927" s="131"/>
      <c r="R3927" s="131"/>
      <c r="S3927" s="131"/>
      <c r="T3927" s="131"/>
      <c r="U3927" s="131"/>
      <c r="V3927" s="131"/>
      <c r="W3927" s="131"/>
      <c r="X3927" s="131"/>
      <c r="Y3927" s="131"/>
      <c r="Z3927" s="131"/>
      <c r="AA3927" s="131"/>
      <c r="AB3927" s="131"/>
      <c r="AC3927" s="131"/>
      <c r="AD3927" s="131"/>
      <c r="AE3927" s="131"/>
      <c r="AF3927" s="131"/>
      <c r="AG3927" s="131"/>
      <c r="AH3927" s="43">
        <v>0</v>
      </c>
    </row>
    <row r="3928" spans="1:34">
      <c r="A3928" s="52">
        <v>0</v>
      </c>
      <c r="D3928" s="62">
        <v>2018</v>
      </c>
      <c r="E3928" s="62">
        <v>7</v>
      </c>
      <c r="F3928" s="62">
        <v>2019</v>
      </c>
      <c r="G3928" s="62">
        <v>2019</v>
      </c>
      <c r="H3928" s="131"/>
      <c r="I3928" s="131"/>
      <c r="J3928" s="131"/>
      <c r="K3928" s="131"/>
      <c r="L3928" s="131"/>
      <c r="M3928" s="131"/>
      <c r="N3928" s="131"/>
      <c r="O3928" s="131"/>
      <c r="P3928" s="131"/>
      <c r="Q3928" s="131"/>
      <c r="R3928" s="131"/>
      <c r="S3928" s="131"/>
      <c r="T3928" s="131"/>
      <c r="U3928" s="131"/>
      <c r="V3928" s="131"/>
      <c r="W3928" s="131"/>
      <c r="X3928" s="131"/>
      <c r="Y3928" s="131"/>
      <c r="Z3928" s="131"/>
      <c r="AA3928" s="131"/>
      <c r="AB3928" s="131"/>
      <c r="AC3928" s="131"/>
      <c r="AD3928" s="131"/>
      <c r="AE3928" s="131"/>
      <c r="AF3928" s="131"/>
      <c r="AG3928" s="131"/>
      <c r="AH3928" s="43">
        <v>0</v>
      </c>
    </row>
    <row r="3929" spans="1:34">
      <c r="A3929" s="52">
        <v>0</v>
      </c>
      <c r="D3929" s="62">
        <v>2018</v>
      </c>
      <c r="E3929" s="62">
        <v>8</v>
      </c>
      <c r="F3929" s="62">
        <v>2019</v>
      </c>
      <c r="G3929" s="62">
        <v>2019</v>
      </c>
      <c r="H3929" s="131"/>
      <c r="I3929" s="131"/>
      <c r="J3929" s="131"/>
      <c r="K3929" s="131"/>
      <c r="L3929" s="131"/>
      <c r="M3929" s="131"/>
      <c r="N3929" s="131"/>
      <c r="O3929" s="131"/>
      <c r="P3929" s="131"/>
      <c r="Q3929" s="131"/>
      <c r="R3929" s="131"/>
      <c r="S3929" s="131"/>
      <c r="T3929" s="131"/>
      <c r="U3929" s="131"/>
      <c r="V3929" s="131"/>
      <c r="W3929" s="131"/>
      <c r="X3929" s="131"/>
      <c r="Y3929" s="131"/>
      <c r="Z3929" s="131"/>
      <c r="AA3929" s="131"/>
      <c r="AB3929" s="131"/>
      <c r="AC3929" s="131"/>
      <c r="AD3929" s="131"/>
      <c r="AE3929" s="131"/>
      <c r="AF3929" s="131"/>
      <c r="AG3929" s="131"/>
      <c r="AH3929" s="43">
        <v>0</v>
      </c>
    </row>
    <row r="3930" spans="1:34">
      <c r="A3930" s="52">
        <v>0</v>
      </c>
      <c r="D3930" s="62">
        <v>2018</v>
      </c>
      <c r="E3930" s="62">
        <v>9</v>
      </c>
      <c r="F3930" s="62">
        <v>2019</v>
      </c>
      <c r="G3930" s="62">
        <v>2019</v>
      </c>
      <c r="H3930" s="131"/>
      <c r="I3930" s="131"/>
      <c r="J3930" s="131"/>
      <c r="K3930" s="131"/>
      <c r="L3930" s="131"/>
      <c r="M3930" s="131"/>
      <c r="N3930" s="131"/>
      <c r="O3930" s="131"/>
      <c r="P3930" s="131"/>
      <c r="Q3930" s="131"/>
      <c r="R3930" s="131"/>
      <c r="S3930" s="131"/>
      <c r="T3930" s="131"/>
      <c r="U3930" s="131"/>
      <c r="V3930" s="131"/>
      <c r="W3930" s="131"/>
      <c r="X3930" s="131"/>
      <c r="Y3930" s="131"/>
      <c r="Z3930" s="131"/>
      <c r="AA3930" s="131"/>
      <c r="AB3930" s="131"/>
      <c r="AC3930" s="131"/>
      <c r="AD3930" s="131"/>
      <c r="AE3930" s="131"/>
      <c r="AF3930" s="131"/>
      <c r="AG3930" s="131"/>
      <c r="AH3930" s="43">
        <v>0</v>
      </c>
    </row>
    <row r="3931" spans="1:34">
      <c r="A3931" s="52">
        <v>0</v>
      </c>
      <c r="D3931" s="62">
        <v>2018</v>
      </c>
      <c r="E3931" s="62">
        <v>10</v>
      </c>
      <c r="F3931" s="62">
        <v>2019</v>
      </c>
      <c r="G3931" s="62">
        <v>2019</v>
      </c>
      <c r="H3931" s="131"/>
      <c r="I3931" s="131"/>
      <c r="J3931" s="131"/>
      <c r="K3931" s="131"/>
      <c r="L3931" s="131"/>
      <c r="M3931" s="131"/>
      <c r="N3931" s="131"/>
      <c r="O3931" s="131"/>
      <c r="P3931" s="131"/>
      <c r="Q3931" s="131"/>
      <c r="R3931" s="131"/>
      <c r="S3931" s="131"/>
      <c r="T3931" s="131"/>
      <c r="U3931" s="131"/>
      <c r="V3931" s="131"/>
      <c r="W3931" s="131"/>
      <c r="X3931" s="131"/>
      <c r="Y3931" s="131"/>
      <c r="Z3931" s="131"/>
      <c r="AA3931" s="131"/>
      <c r="AB3931" s="131"/>
      <c r="AC3931" s="131"/>
      <c r="AD3931" s="131"/>
      <c r="AE3931" s="131"/>
      <c r="AF3931" s="131"/>
      <c r="AG3931" s="131"/>
      <c r="AH3931" s="43">
        <v>0</v>
      </c>
    </row>
    <row r="3932" spans="1:34">
      <c r="A3932" s="52">
        <v>0</v>
      </c>
      <c r="D3932" s="62">
        <v>2018</v>
      </c>
      <c r="E3932" s="62">
        <v>11</v>
      </c>
      <c r="F3932" s="62">
        <v>2019</v>
      </c>
      <c r="G3932" s="62">
        <v>2019</v>
      </c>
      <c r="H3932" s="131"/>
      <c r="I3932" s="131"/>
      <c r="J3932" s="131"/>
      <c r="K3932" s="131"/>
      <c r="L3932" s="131"/>
      <c r="M3932" s="131"/>
      <c r="N3932" s="131"/>
      <c r="O3932" s="131"/>
      <c r="P3932" s="131"/>
      <c r="Q3932" s="131"/>
      <c r="R3932" s="131"/>
      <c r="S3932" s="131"/>
      <c r="T3932" s="131"/>
      <c r="U3932" s="131"/>
      <c r="V3932" s="131"/>
      <c r="W3932" s="131"/>
      <c r="X3932" s="131"/>
      <c r="Y3932" s="131"/>
      <c r="Z3932" s="131"/>
      <c r="AA3932" s="131"/>
      <c r="AB3932" s="131"/>
      <c r="AC3932" s="131"/>
      <c r="AD3932" s="131"/>
      <c r="AE3932" s="131"/>
      <c r="AF3932" s="131"/>
      <c r="AG3932" s="131"/>
      <c r="AH3932" s="43">
        <v>0</v>
      </c>
    </row>
    <row r="3933" spans="1:34">
      <c r="A3933" s="52">
        <v>0</v>
      </c>
      <c r="D3933" s="62">
        <v>2018</v>
      </c>
      <c r="E3933" s="62">
        <v>12</v>
      </c>
      <c r="F3933" s="62">
        <v>2019</v>
      </c>
      <c r="G3933" s="62">
        <v>2019</v>
      </c>
      <c r="H3933" s="131"/>
      <c r="I3933" s="131"/>
      <c r="J3933" s="131"/>
      <c r="K3933" s="131"/>
      <c r="L3933" s="131"/>
      <c r="M3933" s="131"/>
      <c r="N3933" s="131"/>
      <c r="O3933" s="131"/>
      <c r="P3933" s="131"/>
      <c r="Q3933" s="131"/>
      <c r="R3933" s="131"/>
      <c r="S3933" s="131"/>
      <c r="T3933" s="131"/>
      <c r="U3933" s="131"/>
      <c r="V3933" s="131"/>
      <c r="W3933" s="131"/>
      <c r="X3933" s="131"/>
      <c r="Y3933" s="131"/>
      <c r="Z3933" s="131"/>
      <c r="AA3933" s="131"/>
      <c r="AB3933" s="131"/>
      <c r="AC3933" s="131"/>
      <c r="AD3933" s="131"/>
      <c r="AE3933" s="131"/>
      <c r="AF3933" s="131"/>
      <c r="AG3933" s="131"/>
      <c r="AH3933" s="43">
        <v>0</v>
      </c>
    </row>
    <row r="3934" spans="1:34">
      <c r="A3934" s="52">
        <v>0</v>
      </c>
      <c r="D3934" s="62">
        <v>2019</v>
      </c>
      <c r="E3934" s="62">
        <v>1</v>
      </c>
      <c r="F3934" s="62">
        <v>2019</v>
      </c>
      <c r="G3934" s="62">
        <v>2019</v>
      </c>
      <c r="H3934" s="131"/>
      <c r="I3934" s="131"/>
      <c r="J3934" s="131"/>
      <c r="K3934" s="131"/>
      <c r="L3934" s="131"/>
      <c r="M3934" s="131"/>
      <c r="N3934" s="131"/>
      <c r="O3934" s="131"/>
      <c r="P3934" s="131"/>
      <c r="Q3934" s="131"/>
      <c r="R3934" s="131"/>
      <c r="S3934" s="131"/>
      <c r="T3934" s="131"/>
      <c r="U3934" s="131"/>
      <c r="V3934" s="131"/>
      <c r="W3934" s="131"/>
      <c r="X3934" s="131"/>
      <c r="Y3934" s="131"/>
      <c r="Z3934" s="131"/>
      <c r="AA3934" s="131"/>
      <c r="AB3934" s="131"/>
      <c r="AC3934" s="131"/>
      <c r="AD3934" s="131"/>
      <c r="AE3934" s="131"/>
      <c r="AF3934" s="131"/>
      <c r="AG3934" s="131"/>
      <c r="AH3934" s="43">
        <v>0</v>
      </c>
    </row>
    <row r="3935" spans="1:34">
      <c r="A3935" s="52">
        <v>0</v>
      </c>
      <c r="D3935" s="62">
        <v>2019</v>
      </c>
      <c r="E3935" s="62">
        <v>2</v>
      </c>
      <c r="F3935" s="62">
        <v>2019</v>
      </c>
      <c r="G3935" s="62">
        <v>2019</v>
      </c>
      <c r="H3935" s="131"/>
      <c r="I3935" s="131"/>
      <c r="J3935" s="131"/>
      <c r="K3935" s="131"/>
      <c r="L3935" s="131"/>
      <c r="M3935" s="131"/>
      <c r="N3935" s="131"/>
      <c r="O3935" s="131"/>
      <c r="P3935" s="131"/>
      <c r="Q3935" s="131"/>
      <c r="R3935" s="131"/>
      <c r="S3935" s="131"/>
      <c r="T3935" s="131"/>
      <c r="U3935" s="131"/>
      <c r="V3935" s="131"/>
      <c r="W3935" s="131"/>
      <c r="X3935" s="131"/>
      <c r="Y3935" s="131"/>
      <c r="Z3935" s="131"/>
      <c r="AA3935" s="131"/>
      <c r="AB3935" s="131"/>
      <c r="AC3935" s="131"/>
      <c r="AD3935" s="131"/>
      <c r="AE3935" s="131"/>
      <c r="AF3935" s="131"/>
      <c r="AG3935" s="131"/>
      <c r="AH3935" s="43">
        <v>0</v>
      </c>
    </row>
    <row r="3936" spans="1:34">
      <c r="A3936" s="52">
        <v>0</v>
      </c>
      <c r="D3936" s="62">
        <v>2019</v>
      </c>
      <c r="E3936" s="62">
        <v>3</v>
      </c>
      <c r="F3936" s="62">
        <v>2019</v>
      </c>
      <c r="G3936" s="62">
        <v>2019</v>
      </c>
      <c r="H3936" s="131"/>
      <c r="I3936" s="131"/>
      <c r="J3936" s="131"/>
      <c r="K3936" s="131"/>
      <c r="L3936" s="131"/>
      <c r="M3936" s="131"/>
      <c r="N3936" s="131"/>
      <c r="O3936" s="131"/>
      <c r="P3936" s="131"/>
      <c r="Q3936" s="131"/>
      <c r="R3936" s="131"/>
      <c r="S3936" s="131"/>
      <c r="T3936" s="131"/>
      <c r="U3936" s="131"/>
      <c r="V3936" s="131"/>
      <c r="W3936" s="131"/>
      <c r="X3936" s="131"/>
      <c r="Y3936" s="131"/>
      <c r="Z3936" s="131"/>
      <c r="AA3936" s="131"/>
      <c r="AB3936" s="131"/>
      <c r="AC3936" s="131"/>
      <c r="AD3936" s="131"/>
      <c r="AE3936" s="131"/>
      <c r="AF3936" s="131"/>
      <c r="AG3936" s="131"/>
      <c r="AH3936" s="43">
        <v>0</v>
      </c>
    </row>
    <row r="3937" spans="1:34">
      <c r="A3937" s="52">
        <v>0</v>
      </c>
      <c r="D3937" s="62">
        <v>2019</v>
      </c>
      <c r="E3937" s="62">
        <v>4</v>
      </c>
      <c r="F3937" s="62">
        <v>2019</v>
      </c>
      <c r="G3937" s="62">
        <v>2019</v>
      </c>
      <c r="H3937" s="131"/>
      <c r="I3937" s="131"/>
      <c r="J3937" s="131"/>
      <c r="K3937" s="131"/>
      <c r="L3937" s="131"/>
      <c r="M3937" s="131"/>
      <c r="N3937" s="131"/>
      <c r="O3937" s="131"/>
      <c r="P3937" s="131"/>
      <c r="Q3937" s="131"/>
      <c r="R3937" s="131"/>
      <c r="S3937" s="131"/>
      <c r="T3937" s="131"/>
      <c r="U3937" s="131"/>
      <c r="V3937" s="131"/>
      <c r="W3937" s="131"/>
      <c r="X3937" s="131"/>
      <c r="Y3937" s="131"/>
      <c r="Z3937" s="131"/>
      <c r="AA3937" s="131"/>
      <c r="AB3937" s="131"/>
      <c r="AC3937" s="131"/>
      <c r="AD3937" s="131"/>
      <c r="AE3937" s="131"/>
      <c r="AF3937" s="131"/>
      <c r="AG3937" s="131"/>
      <c r="AH3937" s="43">
        <v>0</v>
      </c>
    </row>
    <row r="3938" spans="1:34">
      <c r="A3938" s="52">
        <v>0</v>
      </c>
      <c r="D3938" s="62">
        <v>2019</v>
      </c>
      <c r="E3938" s="62">
        <v>5</v>
      </c>
      <c r="F3938" s="62">
        <v>2019</v>
      </c>
      <c r="G3938" s="62">
        <v>2020</v>
      </c>
      <c r="H3938" s="131"/>
      <c r="I3938" s="131"/>
      <c r="J3938" s="131"/>
      <c r="K3938" s="131"/>
      <c r="L3938" s="131"/>
      <c r="M3938" s="131"/>
      <c r="N3938" s="131"/>
      <c r="O3938" s="131"/>
      <c r="P3938" s="131"/>
      <c r="Q3938" s="131"/>
      <c r="R3938" s="131"/>
      <c r="S3938" s="131"/>
      <c r="T3938" s="131"/>
      <c r="U3938" s="131"/>
      <c r="V3938" s="131"/>
      <c r="W3938" s="131"/>
      <c r="X3938" s="131"/>
      <c r="Y3938" s="131"/>
      <c r="Z3938" s="131"/>
      <c r="AA3938" s="131"/>
      <c r="AB3938" s="131"/>
      <c r="AC3938" s="131"/>
      <c r="AD3938" s="131"/>
      <c r="AE3938" s="131"/>
      <c r="AF3938" s="131"/>
      <c r="AG3938" s="131"/>
      <c r="AH3938" s="43">
        <v>0</v>
      </c>
    </row>
    <row r="3939" spans="1:34">
      <c r="A3939" s="52">
        <v>0</v>
      </c>
      <c r="D3939" s="62">
        <v>2019</v>
      </c>
      <c r="E3939" s="62">
        <v>6</v>
      </c>
      <c r="F3939" s="62">
        <v>2019</v>
      </c>
      <c r="G3939" s="62">
        <v>2020</v>
      </c>
      <c r="H3939" s="131"/>
      <c r="I3939" s="131"/>
      <c r="J3939" s="131"/>
      <c r="K3939" s="131"/>
      <c r="L3939" s="131"/>
      <c r="M3939" s="131"/>
      <c r="N3939" s="131"/>
      <c r="O3939" s="131"/>
      <c r="P3939" s="131"/>
      <c r="Q3939" s="131"/>
      <c r="R3939" s="131"/>
      <c r="S3939" s="131"/>
      <c r="T3939" s="131"/>
      <c r="U3939" s="131"/>
      <c r="V3939" s="131"/>
      <c r="W3939" s="131"/>
      <c r="X3939" s="131"/>
      <c r="Y3939" s="131"/>
      <c r="Z3939" s="131"/>
      <c r="AA3939" s="131"/>
      <c r="AB3939" s="131"/>
      <c r="AC3939" s="131"/>
      <c r="AD3939" s="131"/>
      <c r="AE3939" s="131"/>
      <c r="AF3939" s="131"/>
      <c r="AG3939" s="131"/>
      <c r="AH3939" s="43">
        <v>0</v>
      </c>
    </row>
    <row r="3940" spans="1:34">
      <c r="A3940" s="52">
        <v>0</v>
      </c>
      <c r="D3940" s="62">
        <v>2019</v>
      </c>
      <c r="E3940" s="62">
        <v>7</v>
      </c>
      <c r="F3940" s="62">
        <v>2020</v>
      </c>
      <c r="G3940" s="62">
        <v>2020</v>
      </c>
      <c r="H3940" s="131"/>
      <c r="I3940" s="131"/>
      <c r="J3940" s="131"/>
      <c r="K3940" s="131"/>
      <c r="L3940" s="131"/>
      <c r="M3940" s="131"/>
      <c r="N3940" s="131"/>
      <c r="O3940" s="131"/>
      <c r="P3940" s="131"/>
      <c r="Q3940" s="131"/>
      <c r="R3940" s="131"/>
      <c r="S3940" s="131"/>
      <c r="T3940" s="131"/>
      <c r="U3940" s="131"/>
      <c r="V3940" s="131"/>
      <c r="W3940" s="131"/>
      <c r="X3940" s="131"/>
      <c r="Y3940" s="131"/>
      <c r="Z3940" s="131"/>
      <c r="AA3940" s="131"/>
      <c r="AB3940" s="131"/>
      <c r="AC3940" s="131"/>
      <c r="AD3940" s="131"/>
      <c r="AE3940" s="131"/>
      <c r="AF3940" s="131"/>
      <c r="AG3940" s="131"/>
      <c r="AH3940" s="43">
        <v>0</v>
      </c>
    </row>
    <row r="3941" spans="1:34">
      <c r="A3941" s="52">
        <v>0</v>
      </c>
      <c r="D3941" s="62">
        <v>2019</v>
      </c>
      <c r="E3941" s="62">
        <v>8</v>
      </c>
      <c r="F3941" s="62">
        <v>2020</v>
      </c>
      <c r="G3941" s="62">
        <v>2020</v>
      </c>
      <c r="H3941" s="131"/>
      <c r="I3941" s="131"/>
      <c r="J3941" s="131"/>
      <c r="K3941" s="131"/>
      <c r="L3941" s="131"/>
      <c r="M3941" s="131"/>
      <c r="N3941" s="131"/>
      <c r="O3941" s="131"/>
      <c r="P3941" s="131"/>
      <c r="Q3941" s="131"/>
      <c r="R3941" s="131"/>
      <c r="S3941" s="131"/>
      <c r="T3941" s="131"/>
      <c r="U3941" s="131"/>
      <c r="V3941" s="131"/>
      <c r="W3941" s="131"/>
      <c r="X3941" s="131"/>
      <c r="Y3941" s="131"/>
      <c r="Z3941" s="131"/>
      <c r="AA3941" s="131"/>
      <c r="AB3941" s="131"/>
      <c r="AC3941" s="131"/>
      <c r="AD3941" s="131"/>
      <c r="AE3941" s="131"/>
      <c r="AF3941" s="131"/>
      <c r="AG3941" s="131"/>
      <c r="AH3941" s="43">
        <v>0</v>
      </c>
    </row>
    <row r="3942" spans="1:34">
      <c r="A3942" s="52">
        <v>0</v>
      </c>
      <c r="D3942" s="62">
        <v>2019</v>
      </c>
      <c r="E3942" s="62">
        <v>9</v>
      </c>
      <c r="F3942" s="62">
        <v>2020</v>
      </c>
      <c r="G3942" s="62">
        <v>2020</v>
      </c>
      <c r="H3942" s="131"/>
      <c r="I3942" s="131"/>
      <c r="J3942" s="131"/>
      <c r="K3942" s="131"/>
      <c r="L3942" s="131"/>
      <c r="M3942" s="131"/>
      <c r="N3942" s="131"/>
      <c r="O3942" s="131"/>
      <c r="P3942" s="131"/>
      <c r="Q3942" s="131"/>
      <c r="R3942" s="131"/>
      <c r="S3942" s="131"/>
      <c r="T3942" s="131"/>
      <c r="U3942" s="131"/>
      <c r="V3942" s="131"/>
      <c r="W3942" s="131"/>
      <c r="X3942" s="131"/>
      <c r="Y3942" s="131"/>
      <c r="Z3942" s="131"/>
      <c r="AA3942" s="131"/>
      <c r="AB3942" s="131"/>
      <c r="AC3942" s="131"/>
      <c r="AD3942" s="131"/>
      <c r="AE3942" s="131"/>
      <c r="AF3942" s="131"/>
      <c r="AG3942" s="131"/>
      <c r="AH3942" s="43">
        <v>0</v>
      </c>
    </row>
    <row r="3943" spans="1:34">
      <c r="A3943" s="52">
        <v>0</v>
      </c>
      <c r="D3943" s="62">
        <v>2019</v>
      </c>
      <c r="E3943" s="62">
        <v>10</v>
      </c>
      <c r="F3943" s="62">
        <v>2020</v>
      </c>
      <c r="G3943" s="62">
        <v>2020</v>
      </c>
      <c r="H3943" s="131"/>
      <c r="I3943" s="131"/>
      <c r="J3943" s="131"/>
      <c r="K3943" s="131"/>
      <c r="L3943" s="131"/>
      <c r="M3943" s="131"/>
      <c r="N3943" s="131"/>
      <c r="O3943" s="131"/>
      <c r="P3943" s="131"/>
      <c r="Q3943" s="131"/>
      <c r="R3943" s="131"/>
      <c r="S3943" s="131"/>
      <c r="T3943" s="131"/>
      <c r="U3943" s="131"/>
      <c r="V3943" s="131"/>
      <c r="W3943" s="131"/>
      <c r="X3943" s="131"/>
      <c r="Y3943" s="131"/>
      <c r="Z3943" s="131"/>
      <c r="AA3943" s="131"/>
      <c r="AB3943" s="131"/>
      <c r="AC3943" s="131"/>
      <c r="AD3943" s="131"/>
      <c r="AE3943" s="131"/>
      <c r="AF3943" s="131"/>
      <c r="AG3943" s="131"/>
      <c r="AH3943" s="43">
        <v>0</v>
      </c>
    </row>
    <row r="3944" spans="1:34">
      <c r="A3944" s="52">
        <v>0</v>
      </c>
      <c r="D3944" s="62">
        <v>2019</v>
      </c>
      <c r="E3944" s="62">
        <v>11</v>
      </c>
      <c r="F3944" s="62">
        <v>2020</v>
      </c>
      <c r="G3944" s="62">
        <v>2020</v>
      </c>
      <c r="H3944" s="131"/>
      <c r="I3944" s="131"/>
      <c r="J3944" s="131"/>
      <c r="K3944" s="131"/>
      <c r="L3944" s="131"/>
      <c r="M3944" s="131"/>
      <c r="N3944" s="131"/>
      <c r="O3944" s="131"/>
      <c r="P3944" s="131"/>
      <c r="Q3944" s="131"/>
      <c r="R3944" s="131"/>
      <c r="S3944" s="131"/>
      <c r="T3944" s="131"/>
      <c r="U3944" s="131"/>
      <c r="V3944" s="131"/>
      <c r="W3944" s="131"/>
      <c r="X3944" s="131"/>
      <c r="Y3944" s="131"/>
      <c r="Z3944" s="131"/>
      <c r="AA3944" s="131"/>
      <c r="AB3944" s="131"/>
      <c r="AC3944" s="131"/>
      <c r="AD3944" s="131"/>
      <c r="AE3944" s="131"/>
      <c r="AF3944" s="131"/>
      <c r="AG3944" s="131"/>
      <c r="AH3944" s="43">
        <v>0</v>
      </c>
    </row>
    <row r="3945" spans="1:34">
      <c r="A3945" s="52">
        <v>0</v>
      </c>
      <c r="D3945" s="62">
        <v>2019</v>
      </c>
      <c r="E3945" s="62">
        <v>12</v>
      </c>
      <c r="F3945" s="62">
        <v>2020</v>
      </c>
      <c r="G3945" s="62">
        <v>2020</v>
      </c>
      <c r="H3945" s="131"/>
      <c r="I3945" s="131"/>
      <c r="J3945" s="131"/>
      <c r="K3945" s="131"/>
      <c r="L3945" s="131"/>
      <c r="M3945" s="131"/>
      <c r="N3945" s="131"/>
      <c r="O3945" s="131"/>
      <c r="P3945" s="131"/>
      <c r="Q3945" s="131"/>
      <c r="R3945" s="131"/>
      <c r="S3945" s="131"/>
      <c r="T3945" s="131"/>
      <c r="U3945" s="131"/>
      <c r="V3945" s="131"/>
      <c r="W3945" s="131"/>
      <c r="X3945" s="131"/>
      <c r="Y3945" s="131"/>
      <c r="Z3945" s="131"/>
      <c r="AA3945" s="131"/>
      <c r="AB3945" s="131"/>
      <c r="AC3945" s="131"/>
      <c r="AD3945" s="131"/>
      <c r="AE3945" s="131"/>
      <c r="AF3945" s="131"/>
      <c r="AG3945" s="131"/>
      <c r="AH3945" s="43">
        <v>0</v>
      </c>
    </row>
    <row r="3946" spans="1:34">
      <c r="A3946" s="52">
        <v>0</v>
      </c>
      <c r="D3946" s="62">
        <v>2020</v>
      </c>
      <c r="E3946" s="62">
        <v>1</v>
      </c>
      <c r="F3946" s="62">
        <v>2020</v>
      </c>
      <c r="G3946" s="62">
        <v>2020</v>
      </c>
      <c r="H3946" s="131"/>
      <c r="I3946" s="131"/>
      <c r="J3946" s="131"/>
      <c r="K3946" s="131"/>
      <c r="L3946" s="131"/>
      <c r="M3946" s="131"/>
      <c r="N3946" s="131"/>
      <c r="O3946" s="131"/>
      <c r="P3946" s="131"/>
      <c r="Q3946" s="131"/>
      <c r="R3946" s="131"/>
      <c r="S3946" s="131"/>
      <c r="T3946" s="131"/>
      <c r="U3946" s="131"/>
      <c r="V3946" s="131"/>
      <c r="W3946" s="131"/>
      <c r="X3946" s="131"/>
      <c r="Y3946" s="131"/>
      <c r="Z3946" s="131"/>
      <c r="AA3946" s="131"/>
      <c r="AB3946" s="131"/>
      <c r="AC3946" s="131"/>
      <c r="AD3946" s="131"/>
      <c r="AE3946" s="131"/>
      <c r="AF3946" s="131"/>
      <c r="AG3946" s="131"/>
      <c r="AH3946" s="43">
        <v>0</v>
      </c>
    </row>
    <row r="3947" spans="1:34">
      <c r="A3947" s="52">
        <v>0</v>
      </c>
      <c r="D3947" s="62">
        <v>2020</v>
      </c>
      <c r="E3947" s="62">
        <v>2</v>
      </c>
      <c r="F3947" s="62">
        <v>2020</v>
      </c>
      <c r="G3947" s="62">
        <v>2020</v>
      </c>
      <c r="H3947" s="131"/>
      <c r="I3947" s="131"/>
      <c r="J3947" s="131"/>
      <c r="K3947" s="131"/>
      <c r="L3947" s="131"/>
      <c r="M3947" s="131"/>
      <c r="N3947" s="131"/>
      <c r="O3947" s="131"/>
      <c r="P3947" s="131"/>
      <c r="Q3947" s="131"/>
      <c r="R3947" s="131"/>
      <c r="S3947" s="131"/>
      <c r="T3947" s="131"/>
      <c r="U3947" s="131"/>
      <c r="V3947" s="131"/>
      <c r="W3947" s="131"/>
      <c r="X3947" s="131"/>
      <c r="Y3947" s="131"/>
      <c r="Z3947" s="131"/>
      <c r="AA3947" s="131"/>
      <c r="AB3947" s="131"/>
      <c r="AC3947" s="131"/>
      <c r="AD3947" s="131"/>
      <c r="AE3947" s="131"/>
      <c r="AF3947" s="131"/>
      <c r="AG3947" s="131"/>
      <c r="AH3947" s="43">
        <v>0</v>
      </c>
    </row>
    <row r="3948" spans="1:34">
      <c r="A3948" s="52">
        <v>0</v>
      </c>
      <c r="D3948" s="62">
        <v>2020</v>
      </c>
      <c r="E3948" s="62">
        <v>3</v>
      </c>
      <c r="F3948" s="62">
        <v>2020</v>
      </c>
      <c r="G3948" s="62">
        <v>2020</v>
      </c>
      <c r="H3948" s="131"/>
      <c r="I3948" s="131"/>
      <c r="J3948" s="131"/>
      <c r="K3948" s="131"/>
      <c r="L3948" s="131"/>
      <c r="M3948" s="131"/>
      <c r="N3948" s="131"/>
      <c r="O3948" s="131"/>
      <c r="P3948" s="131"/>
      <c r="Q3948" s="131"/>
      <c r="R3948" s="131"/>
      <c r="S3948" s="131"/>
      <c r="T3948" s="131"/>
      <c r="U3948" s="131"/>
      <c r="V3948" s="131"/>
      <c r="W3948" s="131"/>
      <c r="X3948" s="131"/>
      <c r="Y3948" s="131"/>
      <c r="Z3948" s="131"/>
      <c r="AA3948" s="131"/>
      <c r="AB3948" s="131"/>
      <c r="AC3948" s="131"/>
      <c r="AD3948" s="131"/>
      <c r="AE3948" s="131"/>
      <c r="AF3948" s="131"/>
      <c r="AG3948" s="131"/>
      <c r="AH3948" s="43">
        <v>0</v>
      </c>
    </row>
    <row r="3949" spans="1:34">
      <c r="A3949" s="52">
        <v>0</v>
      </c>
      <c r="D3949" s="62">
        <v>2020</v>
      </c>
      <c r="E3949" s="62">
        <v>4</v>
      </c>
      <c r="F3949" s="62">
        <v>2020</v>
      </c>
      <c r="G3949" s="62">
        <v>2020</v>
      </c>
      <c r="H3949" s="131"/>
      <c r="I3949" s="131"/>
      <c r="J3949" s="131"/>
      <c r="K3949" s="131"/>
      <c r="L3949" s="131"/>
      <c r="M3949" s="131"/>
      <c r="N3949" s="131"/>
      <c r="O3949" s="131"/>
      <c r="P3949" s="131"/>
      <c r="Q3949" s="131"/>
      <c r="R3949" s="131"/>
      <c r="S3949" s="131"/>
      <c r="T3949" s="131"/>
      <c r="U3949" s="131"/>
      <c r="V3949" s="131"/>
      <c r="W3949" s="131"/>
      <c r="X3949" s="131"/>
      <c r="Y3949" s="131"/>
      <c r="Z3949" s="131"/>
      <c r="AA3949" s="131"/>
      <c r="AB3949" s="131"/>
      <c r="AC3949" s="131"/>
      <c r="AD3949" s="131"/>
      <c r="AE3949" s="131"/>
      <c r="AF3949" s="131"/>
      <c r="AG3949" s="131"/>
      <c r="AH3949" s="43">
        <v>0</v>
      </c>
    </row>
    <row r="3950" spans="1:34">
      <c r="A3950" s="52">
        <v>0</v>
      </c>
      <c r="D3950" s="62">
        <v>2020</v>
      </c>
      <c r="E3950" s="62">
        <v>5</v>
      </c>
      <c r="F3950" s="62">
        <v>2020</v>
      </c>
      <c r="G3950" s="62">
        <v>2021</v>
      </c>
      <c r="H3950" s="131"/>
      <c r="I3950" s="131"/>
      <c r="J3950" s="131"/>
      <c r="K3950" s="131"/>
      <c r="L3950" s="131"/>
      <c r="M3950" s="131"/>
      <c r="N3950" s="131"/>
      <c r="O3950" s="131"/>
      <c r="P3950" s="131"/>
      <c r="Q3950" s="131"/>
      <c r="R3950" s="131"/>
      <c r="S3950" s="131"/>
      <c r="T3950" s="131"/>
      <c r="U3950" s="131"/>
      <c r="V3950" s="131"/>
      <c r="W3950" s="131"/>
      <c r="X3950" s="131"/>
      <c r="Y3950" s="131"/>
      <c r="Z3950" s="131"/>
      <c r="AA3950" s="131"/>
      <c r="AB3950" s="131"/>
      <c r="AC3950" s="131"/>
      <c r="AD3950" s="131"/>
      <c r="AE3950" s="131"/>
      <c r="AF3950" s="131"/>
      <c r="AG3950" s="131"/>
      <c r="AH3950" s="43">
        <v>0</v>
      </c>
    </row>
    <row r="3951" spans="1:34">
      <c r="A3951" s="52">
        <v>0</v>
      </c>
      <c r="D3951" s="62">
        <v>2020</v>
      </c>
      <c r="E3951" s="62">
        <v>6</v>
      </c>
      <c r="F3951" s="62">
        <v>2020</v>
      </c>
      <c r="G3951" s="62">
        <v>2021</v>
      </c>
      <c r="H3951" s="131"/>
      <c r="I3951" s="131"/>
      <c r="J3951" s="131"/>
      <c r="K3951" s="131"/>
      <c r="L3951" s="131"/>
      <c r="M3951" s="131"/>
      <c r="N3951" s="131"/>
      <c r="O3951" s="131"/>
      <c r="P3951" s="131"/>
      <c r="Q3951" s="131"/>
      <c r="R3951" s="131"/>
      <c r="S3951" s="131"/>
      <c r="T3951" s="131"/>
      <c r="U3951" s="131"/>
      <c r="V3951" s="131"/>
      <c r="W3951" s="131"/>
      <c r="X3951" s="131"/>
      <c r="Y3951" s="131"/>
      <c r="Z3951" s="131"/>
      <c r="AA3951" s="131"/>
      <c r="AB3951" s="131"/>
      <c r="AC3951" s="131"/>
      <c r="AD3951" s="131"/>
      <c r="AE3951" s="131"/>
      <c r="AF3951" s="131"/>
      <c r="AG3951" s="131"/>
      <c r="AH3951" s="43">
        <v>0</v>
      </c>
    </row>
    <row r="3952" spans="1:34">
      <c r="A3952" s="52">
        <v>0</v>
      </c>
      <c r="D3952" s="62">
        <v>2020</v>
      </c>
      <c r="E3952" s="62">
        <v>7</v>
      </c>
      <c r="F3952" s="62">
        <v>2021</v>
      </c>
      <c r="G3952" s="62">
        <v>2021</v>
      </c>
      <c r="H3952" s="131"/>
      <c r="I3952" s="131"/>
      <c r="J3952" s="131"/>
      <c r="K3952" s="131"/>
      <c r="L3952" s="131"/>
      <c r="M3952" s="131"/>
      <c r="N3952" s="131"/>
      <c r="O3952" s="131"/>
      <c r="P3952" s="131"/>
      <c r="Q3952" s="131"/>
      <c r="R3952" s="131"/>
      <c r="S3952" s="131"/>
      <c r="T3952" s="131"/>
      <c r="U3952" s="131"/>
      <c r="V3952" s="131"/>
      <c r="W3952" s="131"/>
      <c r="X3952" s="131"/>
      <c r="Y3952" s="131"/>
      <c r="Z3952" s="131"/>
      <c r="AA3952" s="131"/>
      <c r="AB3952" s="131"/>
      <c r="AC3952" s="131"/>
      <c r="AD3952" s="131"/>
      <c r="AE3952" s="131"/>
      <c r="AF3952" s="131"/>
      <c r="AG3952" s="131"/>
      <c r="AH3952" s="43">
        <v>0</v>
      </c>
    </row>
    <row r="3953" spans="1:34">
      <c r="A3953" s="52">
        <v>0</v>
      </c>
      <c r="D3953" s="62">
        <v>2020</v>
      </c>
      <c r="E3953" s="62">
        <v>8</v>
      </c>
      <c r="F3953" s="62">
        <v>2021</v>
      </c>
      <c r="G3953" s="62">
        <v>2021</v>
      </c>
      <c r="H3953" s="131"/>
      <c r="I3953" s="131"/>
      <c r="J3953" s="131"/>
      <c r="K3953" s="131"/>
      <c r="L3953" s="131"/>
      <c r="M3953" s="131"/>
      <c r="N3953" s="131"/>
      <c r="O3953" s="131"/>
      <c r="P3953" s="131"/>
      <c r="Q3953" s="131"/>
      <c r="R3953" s="131"/>
      <c r="S3953" s="131"/>
      <c r="T3953" s="131"/>
      <c r="U3953" s="131"/>
      <c r="V3953" s="131"/>
      <c r="W3953" s="131"/>
      <c r="X3953" s="131"/>
      <c r="Y3953" s="131"/>
      <c r="Z3953" s="131"/>
      <c r="AA3953" s="131"/>
      <c r="AB3953" s="131"/>
      <c r="AC3953" s="131"/>
      <c r="AD3953" s="131"/>
      <c r="AE3953" s="131"/>
      <c r="AF3953" s="131"/>
      <c r="AG3953" s="131"/>
      <c r="AH3953" s="43">
        <v>0</v>
      </c>
    </row>
    <row r="3954" spans="1:34">
      <c r="A3954" s="52">
        <v>0</v>
      </c>
      <c r="D3954" s="62">
        <v>2020</v>
      </c>
      <c r="E3954" s="62">
        <v>9</v>
      </c>
      <c r="F3954" s="62">
        <v>2021</v>
      </c>
      <c r="G3954" s="62">
        <v>2021</v>
      </c>
      <c r="H3954" s="131"/>
      <c r="I3954" s="131"/>
      <c r="J3954" s="131"/>
      <c r="K3954" s="131"/>
      <c r="L3954" s="131"/>
      <c r="M3954" s="131"/>
      <c r="N3954" s="131"/>
      <c r="O3954" s="131"/>
      <c r="P3954" s="131"/>
      <c r="Q3954" s="131"/>
      <c r="R3954" s="131"/>
      <c r="S3954" s="131"/>
      <c r="T3954" s="131"/>
      <c r="U3954" s="131"/>
      <c r="V3954" s="131"/>
      <c r="W3954" s="131"/>
      <c r="X3954" s="131"/>
      <c r="Y3954" s="131"/>
      <c r="Z3954" s="131"/>
      <c r="AA3954" s="131"/>
      <c r="AB3954" s="131"/>
      <c r="AC3954" s="131"/>
      <c r="AD3954" s="131"/>
      <c r="AE3954" s="131"/>
      <c r="AF3954" s="131"/>
      <c r="AG3954" s="131"/>
      <c r="AH3954" s="43">
        <v>0</v>
      </c>
    </row>
    <row r="3955" spans="1:34">
      <c r="A3955" s="52">
        <v>0</v>
      </c>
      <c r="D3955" s="62">
        <v>2020</v>
      </c>
      <c r="E3955" s="62">
        <v>10</v>
      </c>
      <c r="F3955" s="62">
        <v>2021</v>
      </c>
      <c r="G3955" s="62">
        <v>2021</v>
      </c>
      <c r="H3955" s="131"/>
      <c r="I3955" s="131"/>
      <c r="J3955" s="131"/>
      <c r="K3955" s="131"/>
      <c r="L3955" s="131"/>
      <c r="M3955" s="131"/>
      <c r="N3955" s="131"/>
      <c r="O3955" s="131"/>
      <c r="P3955" s="131"/>
      <c r="Q3955" s="131"/>
      <c r="R3955" s="131"/>
      <c r="S3955" s="131"/>
      <c r="T3955" s="131"/>
      <c r="U3955" s="131"/>
      <c r="V3955" s="131"/>
      <c r="W3955" s="131"/>
      <c r="X3955" s="131"/>
      <c r="Y3955" s="131"/>
      <c r="Z3955" s="131"/>
      <c r="AA3955" s="131"/>
      <c r="AB3955" s="131"/>
      <c r="AC3955" s="131"/>
      <c r="AD3955" s="131"/>
      <c r="AE3955" s="131"/>
      <c r="AF3955" s="131"/>
      <c r="AG3955" s="131"/>
      <c r="AH3955" s="43">
        <v>0</v>
      </c>
    </row>
    <row r="3956" spans="1:34">
      <c r="A3956" s="52">
        <v>0</v>
      </c>
      <c r="D3956" s="62">
        <v>2020</v>
      </c>
      <c r="E3956" s="62">
        <v>11</v>
      </c>
      <c r="F3956" s="62">
        <v>2021</v>
      </c>
      <c r="G3956" s="62">
        <v>2021</v>
      </c>
      <c r="H3956" s="131"/>
      <c r="I3956" s="131"/>
      <c r="J3956" s="131"/>
      <c r="K3956" s="131"/>
      <c r="L3956" s="131"/>
      <c r="M3956" s="131"/>
      <c r="N3956" s="131"/>
      <c r="O3956" s="131"/>
      <c r="P3956" s="131"/>
      <c r="Q3956" s="131"/>
      <c r="R3956" s="131"/>
      <c r="S3956" s="131"/>
      <c r="T3956" s="131"/>
      <c r="U3956" s="131"/>
      <c r="V3956" s="131"/>
      <c r="W3956" s="131"/>
      <c r="X3956" s="131"/>
      <c r="Y3956" s="131"/>
      <c r="Z3956" s="131"/>
      <c r="AA3956" s="131"/>
      <c r="AB3956" s="131"/>
      <c r="AC3956" s="131"/>
      <c r="AD3956" s="131"/>
      <c r="AE3956" s="131"/>
      <c r="AF3956" s="131"/>
      <c r="AG3956" s="131"/>
      <c r="AH3956" s="43">
        <v>0</v>
      </c>
    </row>
    <row r="3957" spans="1:34">
      <c r="A3957" s="52">
        <v>0</v>
      </c>
      <c r="D3957" s="62">
        <v>2020</v>
      </c>
      <c r="E3957" s="62">
        <v>12</v>
      </c>
      <c r="F3957" s="62">
        <v>2021</v>
      </c>
      <c r="G3957" s="62">
        <v>2021</v>
      </c>
      <c r="H3957" s="131"/>
      <c r="I3957" s="131"/>
      <c r="J3957" s="131"/>
      <c r="K3957" s="131"/>
      <c r="L3957" s="131"/>
      <c r="M3957" s="131"/>
      <c r="N3957" s="131"/>
      <c r="O3957" s="131"/>
      <c r="P3957" s="131"/>
      <c r="Q3957" s="131"/>
      <c r="R3957" s="131"/>
      <c r="S3957" s="131"/>
      <c r="T3957" s="131"/>
      <c r="U3957" s="131"/>
      <c r="V3957" s="131"/>
      <c r="W3957" s="131"/>
      <c r="X3957" s="131"/>
      <c r="Y3957" s="131"/>
      <c r="Z3957" s="131"/>
      <c r="AA3957" s="131"/>
      <c r="AB3957" s="131"/>
      <c r="AC3957" s="131"/>
      <c r="AD3957" s="131"/>
      <c r="AE3957" s="131"/>
      <c r="AF3957" s="131"/>
      <c r="AG3957" s="131"/>
      <c r="AH3957" s="43">
        <v>0</v>
      </c>
    </row>
    <row r="3958" spans="1:34">
      <c r="A3958" s="52">
        <v>0</v>
      </c>
      <c r="D3958" s="62">
        <v>2021</v>
      </c>
      <c r="E3958" s="62">
        <v>1</v>
      </c>
      <c r="F3958" s="62">
        <v>2021</v>
      </c>
      <c r="G3958" s="62">
        <v>2021</v>
      </c>
      <c r="H3958" s="131"/>
      <c r="I3958" s="131"/>
      <c r="J3958" s="131"/>
      <c r="K3958" s="131"/>
      <c r="L3958" s="131"/>
      <c r="M3958" s="131"/>
      <c r="N3958" s="131"/>
      <c r="O3958" s="131"/>
      <c r="P3958" s="131"/>
      <c r="Q3958" s="131"/>
      <c r="R3958" s="131"/>
      <c r="S3958" s="131"/>
      <c r="T3958" s="131"/>
      <c r="U3958" s="131"/>
      <c r="V3958" s="131"/>
      <c r="W3958" s="131"/>
      <c r="X3958" s="131"/>
      <c r="Y3958" s="131"/>
      <c r="Z3958" s="131"/>
      <c r="AA3958" s="131"/>
      <c r="AB3958" s="131"/>
      <c r="AC3958" s="131"/>
      <c r="AD3958" s="131"/>
      <c r="AE3958" s="131"/>
      <c r="AF3958" s="131"/>
      <c r="AG3958" s="131"/>
      <c r="AH3958" s="43">
        <v>0</v>
      </c>
    </row>
    <row r="3959" spans="1:34">
      <c r="A3959" s="52">
        <v>0</v>
      </c>
      <c r="D3959" s="62">
        <v>2021</v>
      </c>
      <c r="E3959" s="62">
        <v>2</v>
      </c>
      <c r="F3959" s="62">
        <v>2021</v>
      </c>
      <c r="G3959" s="62">
        <v>2021</v>
      </c>
      <c r="H3959" s="131"/>
      <c r="I3959" s="131"/>
      <c r="J3959" s="131"/>
      <c r="K3959" s="131"/>
      <c r="L3959" s="131"/>
      <c r="M3959" s="131"/>
      <c r="N3959" s="131"/>
      <c r="O3959" s="131"/>
      <c r="P3959" s="131"/>
      <c r="Q3959" s="131"/>
      <c r="R3959" s="131"/>
      <c r="S3959" s="131"/>
      <c r="T3959" s="131"/>
      <c r="U3959" s="131"/>
      <c r="V3959" s="131"/>
      <c r="W3959" s="131"/>
      <c r="X3959" s="131"/>
      <c r="Y3959" s="131"/>
      <c r="Z3959" s="131"/>
      <c r="AA3959" s="131"/>
      <c r="AB3959" s="131"/>
      <c r="AC3959" s="131"/>
      <c r="AD3959" s="131"/>
      <c r="AE3959" s="131"/>
      <c r="AF3959" s="131"/>
      <c r="AG3959" s="131"/>
      <c r="AH3959" s="43">
        <v>0</v>
      </c>
    </row>
    <row r="3960" spans="1:34">
      <c r="A3960" s="52">
        <v>0</v>
      </c>
      <c r="D3960" s="62">
        <v>2021</v>
      </c>
      <c r="E3960" s="62">
        <v>3</v>
      </c>
      <c r="F3960" s="62">
        <v>2021</v>
      </c>
      <c r="G3960" s="62">
        <v>2021</v>
      </c>
      <c r="H3960" s="131"/>
      <c r="I3960" s="131"/>
      <c r="J3960" s="131"/>
      <c r="K3960" s="131"/>
      <c r="L3960" s="131"/>
      <c r="M3960" s="131"/>
      <c r="N3960" s="131"/>
      <c r="O3960" s="131"/>
      <c r="P3960" s="131"/>
      <c r="Q3960" s="131"/>
      <c r="R3960" s="131"/>
      <c r="S3960" s="131"/>
      <c r="T3960" s="131"/>
      <c r="U3960" s="131"/>
      <c r="V3960" s="131"/>
      <c r="W3960" s="131"/>
      <c r="X3960" s="131"/>
      <c r="Y3960" s="131"/>
      <c r="Z3960" s="131"/>
      <c r="AA3960" s="131"/>
      <c r="AB3960" s="131"/>
      <c r="AC3960" s="131"/>
      <c r="AD3960" s="131"/>
      <c r="AE3960" s="131"/>
      <c r="AF3960" s="131"/>
      <c r="AG3960" s="131"/>
      <c r="AH3960" s="43">
        <v>0</v>
      </c>
    </row>
    <row r="3961" spans="1:34">
      <c r="A3961" s="52">
        <v>0</v>
      </c>
      <c r="D3961" s="62">
        <v>2021</v>
      </c>
      <c r="E3961" s="62">
        <v>4</v>
      </c>
      <c r="F3961" s="62">
        <v>2021</v>
      </c>
      <c r="G3961" s="62">
        <v>2021</v>
      </c>
      <c r="H3961" s="131"/>
      <c r="I3961" s="131"/>
      <c r="J3961" s="131"/>
      <c r="K3961" s="131"/>
      <c r="L3961" s="131"/>
      <c r="M3961" s="131"/>
      <c r="N3961" s="131"/>
      <c r="O3961" s="131"/>
      <c r="P3961" s="131"/>
      <c r="Q3961" s="131"/>
      <c r="R3961" s="131"/>
      <c r="S3961" s="131"/>
      <c r="T3961" s="131"/>
      <c r="U3961" s="131"/>
      <c r="V3961" s="131"/>
      <c r="W3961" s="131"/>
      <c r="X3961" s="131"/>
      <c r="Y3961" s="131"/>
      <c r="Z3961" s="131"/>
      <c r="AA3961" s="131"/>
      <c r="AB3961" s="131"/>
      <c r="AC3961" s="131"/>
      <c r="AD3961" s="131"/>
      <c r="AE3961" s="131"/>
      <c r="AF3961" s="131"/>
      <c r="AG3961" s="131"/>
      <c r="AH3961" s="43">
        <v>0</v>
      </c>
    </row>
    <row r="3962" spans="1:34">
      <c r="A3962" s="52">
        <v>0</v>
      </c>
      <c r="D3962" s="62">
        <v>2021</v>
      </c>
      <c r="E3962" s="62">
        <v>5</v>
      </c>
      <c r="F3962" s="62">
        <v>2021</v>
      </c>
      <c r="G3962" s="62">
        <v>2022</v>
      </c>
      <c r="H3962" s="131"/>
      <c r="I3962" s="131"/>
      <c r="J3962" s="131"/>
      <c r="K3962" s="131"/>
      <c r="L3962" s="131"/>
      <c r="M3962" s="131"/>
      <c r="N3962" s="131"/>
      <c r="O3962" s="131"/>
      <c r="P3962" s="131"/>
      <c r="Q3962" s="131"/>
      <c r="R3962" s="131"/>
      <c r="S3962" s="131"/>
      <c r="T3962" s="131"/>
      <c r="U3962" s="131"/>
      <c r="V3962" s="131"/>
      <c r="W3962" s="131"/>
      <c r="X3962" s="131"/>
      <c r="Y3962" s="131"/>
      <c r="Z3962" s="131"/>
      <c r="AA3962" s="131"/>
      <c r="AB3962" s="131"/>
      <c r="AC3962" s="131"/>
      <c r="AD3962" s="131"/>
      <c r="AE3962" s="131"/>
      <c r="AF3962" s="131"/>
      <c r="AG3962" s="131"/>
      <c r="AH3962" s="43">
        <v>0</v>
      </c>
    </row>
    <row r="3963" spans="1:34">
      <c r="A3963" s="52">
        <v>0</v>
      </c>
      <c r="D3963" s="62">
        <v>2021</v>
      </c>
      <c r="E3963" s="62">
        <v>6</v>
      </c>
      <c r="F3963" s="62">
        <v>2021</v>
      </c>
      <c r="G3963" s="62">
        <v>2022</v>
      </c>
      <c r="H3963" s="131"/>
      <c r="I3963" s="131"/>
      <c r="J3963" s="131"/>
      <c r="K3963" s="131"/>
      <c r="L3963" s="131"/>
      <c r="M3963" s="131"/>
      <c r="N3963" s="131"/>
      <c r="O3963" s="131"/>
      <c r="P3963" s="131"/>
      <c r="Q3963" s="131"/>
      <c r="R3963" s="131"/>
      <c r="S3963" s="131"/>
      <c r="T3963" s="131"/>
      <c r="U3963" s="131"/>
      <c r="V3963" s="131"/>
      <c r="W3963" s="131"/>
      <c r="X3963" s="131"/>
      <c r="Y3963" s="131"/>
      <c r="Z3963" s="131"/>
      <c r="AA3963" s="131"/>
      <c r="AB3963" s="131"/>
      <c r="AC3963" s="131"/>
      <c r="AD3963" s="131"/>
      <c r="AE3963" s="131"/>
      <c r="AF3963" s="131"/>
      <c r="AG3963" s="131"/>
      <c r="AH3963" s="43">
        <v>0</v>
      </c>
    </row>
    <row r="3964" spans="1:34">
      <c r="A3964" s="52">
        <v>0</v>
      </c>
      <c r="D3964" s="62">
        <v>2021</v>
      </c>
      <c r="E3964" s="62">
        <v>7</v>
      </c>
      <c r="F3964" s="62">
        <v>2022</v>
      </c>
      <c r="G3964" s="62">
        <v>2022</v>
      </c>
      <c r="H3964" s="131"/>
      <c r="I3964" s="131"/>
      <c r="J3964" s="131"/>
      <c r="K3964" s="131"/>
      <c r="L3964" s="131"/>
      <c r="M3964" s="131"/>
      <c r="N3964" s="131"/>
      <c r="O3964" s="131"/>
      <c r="P3964" s="131"/>
      <c r="Q3964" s="131"/>
      <c r="R3964" s="131"/>
      <c r="S3964" s="131"/>
      <c r="T3964" s="131"/>
      <c r="U3964" s="131"/>
      <c r="V3964" s="131"/>
      <c r="W3964" s="131"/>
      <c r="X3964" s="131"/>
      <c r="Y3964" s="131"/>
      <c r="Z3964" s="131"/>
      <c r="AA3964" s="131"/>
      <c r="AB3964" s="131"/>
      <c r="AC3964" s="131"/>
      <c r="AD3964" s="131"/>
      <c r="AE3964" s="131"/>
      <c r="AF3964" s="131"/>
      <c r="AG3964" s="131"/>
      <c r="AH3964" s="43">
        <v>0</v>
      </c>
    </row>
    <row r="3965" spans="1:34">
      <c r="A3965" s="52">
        <v>0</v>
      </c>
      <c r="D3965" s="62">
        <v>2021</v>
      </c>
      <c r="E3965" s="62">
        <v>8</v>
      </c>
      <c r="F3965" s="62">
        <v>2022</v>
      </c>
      <c r="G3965" s="62">
        <v>2022</v>
      </c>
      <c r="H3965" s="131"/>
      <c r="I3965" s="131"/>
      <c r="J3965" s="131"/>
      <c r="K3965" s="131"/>
      <c r="L3965" s="131"/>
      <c r="M3965" s="131"/>
      <c r="N3965" s="131"/>
      <c r="O3965" s="131"/>
      <c r="P3965" s="131"/>
      <c r="Q3965" s="131"/>
      <c r="R3965" s="131"/>
      <c r="S3965" s="131"/>
      <c r="T3965" s="131"/>
      <c r="U3965" s="131"/>
      <c r="V3965" s="131"/>
      <c r="W3965" s="131"/>
      <c r="X3965" s="131"/>
      <c r="Y3965" s="131"/>
      <c r="Z3965" s="131"/>
      <c r="AA3965" s="131"/>
      <c r="AB3965" s="131"/>
      <c r="AC3965" s="131"/>
      <c r="AD3965" s="131"/>
      <c r="AE3965" s="131"/>
      <c r="AF3965" s="131"/>
      <c r="AG3965" s="131"/>
      <c r="AH3965" s="43">
        <v>0</v>
      </c>
    </row>
    <row r="3966" spans="1:34">
      <c r="A3966" s="52">
        <v>0</v>
      </c>
      <c r="D3966" s="62">
        <v>2021</v>
      </c>
      <c r="E3966" s="62">
        <v>9</v>
      </c>
      <c r="F3966" s="62">
        <v>2022</v>
      </c>
      <c r="G3966" s="62">
        <v>2022</v>
      </c>
      <c r="H3966" s="131"/>
      <c r="I3966" s="131"/>
      <c r="J3966" s="131"/>
      <c r="K3966" s="131"/>
      <c r="L3966" s="131"/>
      <c r="M3966" s="131"/>
      <c r="N3966" s="131"/>
      <c r="O3966" s="131"/>
      <c r="P3966" s="131"/>
      <c r="Q3966" s="131"/>
      <c r="R3966" s="131"/>
      <c r="S3966" s="131"/>
      <c r="T3966" s="131"/>
      <c r="U3966" s="131"/>
      <c r="V3966" s="131"/>
      <c r="W3966" s="131"/>
      <c r="X3966" s="131"/>
      <c r="Y3966" s="131"/>
      <c r="Z3966" s="131"/>
      <c r="AA3966" s="131"/>
      <c r="AB3966" s="131"/>
      <c r="AC3966" s="131"/>
      <c r="AD3966" s="131"/>
      <c r="AE3966" s="131"/>
      <c r="AF3966" s="131"/>
      <c r="AG3966" s="131"/>
      <c r="AH3966" s="43">
        <v>0</v>
      </c>
    </row>
    <row r="3967" spans="1:34">
      <c r="A3967" s="52">
        <v>0</v>
      </c>
      <c r="D3967" s="62">
        <v>2021</v>
      </c>
      <c r="E3967" s="62">
        <v>10</v>
      </c>
      <c r="F3967" s="62">
        <v>2022</v>
      </c>
      <c r="G3967" s="62">
        <v>2022</v>
      </c>
      <c r="H3967" s="131"/>
      <c r="I3967" s="131"/>
      <c r="J3967" s="131"/>
      <c r="K3967" s="131"/>
      <c r="L3967" s="131"/>
      <c r="M3967" s="131"/>
      <c r="N3967" s="131"/>
      <c r="O3967" s="131"/>
      <c r="P3967" s="131"/>
      <c r="Q3967" s="131"/>
      <c r="R3967" s="131"/>
      <c r="S3967" s="131"/>
      <c r="T3967" s="131"/>
      <c r="U3967" s="131"/>
      <c r="V3967" s="131"/>
      <c r="W3967" s="131"/>
      <c r="X3967" s="131"/>
      <c r="Y3967" s="131"/>
      <c r="Z3967" s="131"/>
      <c r="AA3967" s="131"/>
      <c r="AB3967" s="131"/>
      <c r="AC3967" s="131"/>
      <c r="AD3967" s="131"/>
      <c r="AE3967" s="131"/>
      <c r="AF3967" s="131"/>
      <c r="AG3967" s="131"/>
      <c r="AH3967" s="43">
        <v>0</v>
      </c>
    </row>
    <row r="3968" spans="1:34">
      <c r="A3968" s="52">
        <v>0</v>
      </c>
      <c r="D3968" s="62">
        <v>2021</v>
      </c>
      <c r="E3968" s="62">
        <v>11</v>
      </c>
      <c r="F3968" s="62">
        <v>2022</v>
      </c>
      <c r="G3968" s="62">
        <v>2022</v>
      </c>
      <c r="H3968" s="131"/>
      <c r="I3968" s="131"/>
      <c r="J3968" s="131"/>
      <c r="K3968" s="131"/>
      <c r="L3968" s="131"/>
      <c r="M3968" s="131"/>
      <c r="N3968" s="131"/>
      <c r="O3968" s="131"/>
      <c r="P3968" s="131"/>
      <c r="Q3968" s="131"/>
      <c r="R3968" s="131"/>
      <c r="S3968" s="131"/>
      <c r="T3968" s="131"/>
      <c r="U3968" s="131"/>
      <c r="V3968" s="131"/>
      <c r="W3968" s="131"/>
      <c r="X3968" s="131"/>
      <c r="Y3968" s="131"/>
      <c r="Z3968" s="131"/>
      <c r="AA3968" s="131"/>
      <c r="AB3968" s="131"/>
      <c r="AC3968" s="131"/>
      <c r="AD3968" s="131"/>
      <c r="AE3968" s="131"/>
      <c r="AF3968" s="131"/>
      <c r="AG3968" s="131"/>
      <c r="AH3968" s="43">
        <v>0</v>
      </c>
    </row>
    <row r="3969" spans="1:34">
      <c r="A3969" s="52">
        <v>0</v>
      </c>
      <c r="D3969" s="62">
        <v>2021</v>
      </c>
      <c r="E3969" s="62">
        <v>12</v>
      </c>
      <c r="F3969" s="62">
        <v>2022</v>
      </c>
      <c r="G3969" s="62">
        <v>2022</v>
      </c>
      <c r="H3969" s="131"/>
      <c r="I3969" s="131"/>
      <c r="J3969" s="131"/>
      <c r="K3969" s="131"/>
      <c r="L3969" s="131"/>
      <c r="M3969" s="131"/>
      <c r="N3969" s="131"/>
      <c r="O3969" s="131"/>
      <c r="P3969" s="131"/>
      <c r="Q3969" s="131"/>
      <c r="R3969" s="131"/>
      <c r="S3969" s="131"/>
      <c r="T3969" s="131"/>
      <c r="U3969" s="131"/>
      <c r="V3969" s="131"/>
      <c r="W3969" s="131"/>
      <c r="X3969" s="131"/>
      <c r="Y3969" s="131"/>
      <c r="Z3969" s="131"/>
      <c r="AA3969" s="131"/>
      <c r="AB3969" s="131"/>
      <c r="AC3969" s="131"/>
      <c r="AD3969" s="131"/>
      <c r="AE3969" s="131"/>
      <c r="AF3969" s="131"/>
      <c r="AG3969" s="131"/>
      <c r="AH3969" s="43">
        <v>0</v>
      </c>
    </row>
    <row r="3970" spans="1:34">
      <c r="A3970" s="52">
        <v>0</v>
      </c>
      <c r="D3970" s="62">
        <v>2022</v>
      </c>
      <c r="E3970" s="62">
        <v>1</v>
      </c>
      <c r="F3970" s="62">
        <v>2022</v>
      </c>
      <c r="G3970" s="62">
        <v>2022</v>
      </c>
      <c r="H3970" s="131"/>
      <c r="I3970" s="131"/>
      <c r="J3970" s="131"/>
      <c r="K3970" s="131"/>
      <c r="L3970" s="131"/>
      <c r="M3970" s="131"/>
      <c r="N3970" s="131"/>
      <c r="O3970" s="131"/>
      <c r="P3970" s="131"/>
      <c r="Q3970" s="131"/>
      <c r="R3970" s="131"/>
      <c r="S3970" s="131"/>
      <c r="T3970" s="131"/>
      <c r="U3970" s="131"/>
      <c r="V3970" s="131"/>
      <c r="W3970" s="131"/>
      <c r="X3970" s="131"/>
      <c r="Y3970" s="131"/>
      <c r="Z3970" s="131"/>
      <c r="AA3970" s="131"/>
      <c r="AB3970" s="131"/>
      <c r="AC3970" s="131"/>
      <c r="AD3970" s="131"/>
      <c r="AE3970" s="131"/>
      <c r="AF3970" s="131"/>
      <c r="AG3970" s="131"/>
      <c r="AH3970" s="43">
        <v>0</v>
      </c>
    </row>
    <row r="3971" spans="1:34">
      <c r="A3971" s="52">
        <v>0</v>
      </c>
      <c r="D3971" s="62">
        <v>2022</v>
      </c>
      <c r="E3971" s="62">
        <v>2</v>
      </c>
      <c r="F3971" s="62">
        <v>2022</v>
      </c>
      <c r="G3971" s="62">
        <v>2022</v>
      </c>
      <c r="H3971" s="131"/>
      <c r="I3971" s="131"/>
      <c r="J3971" s="131"/>
      <c r="K3971" s="131"/>
      <c r="L3971" s="131"/>
      <c r="M3971" s="131"/>
      <c r="N3971" s="131"/>
      <c r="O3971" s="131"/>
      <c r="P3971" s="131"/>
      <c r="Q3971" s="131"/>
      <c r="R3971" s="131"/>
      <c r="S3971" s="131"/>
      <c r="T3971" s="131"/>
      <c r="U3971" s="131"/>
      <c r="V3971" s="131"/>
      <c r="W3971" s="131"/>
      <c r="X3971" s="131"/>
      <c r="Y3971" s="131"/>
      <c r="Z3971" s="131"/>
      <c r="AA3971" s="131"/>
      <c r="AB3971" s="131"/>
      <c r="AC3971" s="131"/>
      <c r="AD3971" s="131"/>
      <c r="AE3971" s="131"/>
      <c r="AF3971" s="131"/>
      <c r="AG3971" s="131"/>
      <c r="AH3971" s="43">
        <v>0</v>
      </c>
    </row>
    <row r="3972" spans="1:34">
      <c r="A3972" s="52">
        <v>0</v>
      </c>
      <c r="D3972" s="62">
        <v>2022</v>
      </c>
      <c r="E3972" s="62">
        <v>3</v>
      </c>
      <c r="F3972" s="62">
        <v>2022</v>
      </c>
      <c r="G3972" s="62">
        <v>2022</v>
      </c>
      <c r="H3972" s="131"/>
      <c r="I3972" s="131"/>
      <c r="J3972" s="131"/>
      <c r="K3972" s="131"/>
      <c r="L3972" s="131"/>
      <c r="M3972" s="131"/>
      <c r="N3972" s="131"/>
      <c r="O3972" s="131"/>
      <c r="P3972" s="131"/>
      <c r="Q3972" s="131"/>
      <c r="R3972" s="131"/>
      <c r="S3972" s="131"/>
      <c r="T3972" s="131"/>
      <c r="U3972" s="131"/>
      <c r="V3972" s="131"/>
      <c r="W3972" s="131"/>
      <c r="X3972" s="131"/>
      <c r="Y3972" s="131"/>
      <c r="Z3972" s="131"/>
      <c r="AA3972" s="131"/>
      <c r="AB3972" s="131"/>
      <c r="AC3972" s="131"/>
      <c r="AD3972" s="131"/>
      <c r="AE3972" s="131"/>
      <c r="AF3972" s="131"/>
      <c r="AG3972" s="131"/>
      <c r="AH3972" s="43">
        <v>0</v>
      </c>
    </row>
    <row r="3973" spans="1:34">
      <c r="A3973" s="52">
        <v>0</v>
      </c>
      <c r="D3973" s="62">
        <v>2022</v>
      </c>
      <c r="E3973" s="62">
        <v>4</v>
      </c>
      <c r="F3973" s="62">
        <v>2022</v>
      </c>
      <c r="G3973" s="62">
        <v>2022</v>
      </c>
      <c r="H3973" s="131"/>
      <c r="I3973" s="131"/>
      <c r="J3973" s="131"/>
      <c r="K3973" s="131"/>
      <c r="L3973" s="131"/>
      <c r="M3973" s="131"/>
      <c r="N3973" s="131"/>
      <c r="O3973" s="131"/>
      <c r="P3973" s="131"/>
      <c r="Q3973" s="131"/>
      <c r="R3973" s="131"/>
      <c r="S3973" s="131"/>
      <c r="T3973" s="131"/>
      <c r="U3973" s="131"/>
      <c r="V3973" s="131"/>
      <c r="W3973" s="131"/>
      <c r="X3973" s="131"/>
      <c r="Y3973" s="131"/>
      <c r="Z3973" s="131"/>
      <c r="AA3973" s="131"/>
      <c r="AB3973" s="131"/>
      <c r="AC3973" s="131"/>
      <c r="AD3973" s="131"/>
      <c r="AE3973" s="131"/>
      <c r="AF3973" s="131"/>
      <c r="AG3973" s="131"/>
      <c r="AH3973" s="43">
        <v>0</v>
      </c>
    </row>
    <row r="3974" spans="1:34">
      <c r="A3974" s="52">
        <v>0</v>
      </c>
      <c r="D3974" s="62">
        <v>2022</v>
      </c>
      <c r="E3974" s="62">
        <v>5</v>
      </c>
      <c r="F3974" s="62">
        <v>2022</v>
      </c>
      <c r="G3974" s="62">
        <v>2023</v>
      </c>
      <c r="H3974" s="131"/>
      <c r="I3974" s="131"/>
      <c r="J3974" s="131"/>
      <c r="K3974" s="131"/>
      <c r="L3974" s="131"/>
      <c r="M3974" s="131"/>
      <c r="N3974" s="131"/>
      <c r="O3974" s="131"/>
      <c r="P3974" s="131"/>
      <c r="Q3974" s="131"/>
      <c r="R3974" s="131"/>
      <c r="S3974" s="131"/>
      <c r="T3974" s="131"/>
      <c r="U3974" s="131"/>
      <c r="V3974" s="131"/>
      <c r="W3974" s="131"/>
      <c r="X3974" s="131"/>
      <c r="Y3974" s="131"/>
      <c r="Z3974" s="131"/>
      <c r="AA3974" s="131"/>
      <c r="AB3974" s="131"/>
      <c r="AC3974" s="131"/>
      <c r="AD3974" s="131"/>
      <c r="AE3974" s="131"/>
      <c r="AF3974" s="131"/>
      <c r="AG3974" s="131"/>
      <c r="AH3974" s="43">
        <v>0</v>
      </c>
    </row>
    <row r="3975" spans="1:34">
      <c r="A3975" s="52">
        <v>0</v>
      </c>
      <c r="D3975" s="62">
        <v>2022</v>
      </c>
      <c r="E3975" s="62">
        <v>6</v>
      </c>
      <c r="F3975" s="62">
        <v>2022</v>
      </c>
      <c r="G3975" s="62">
        <v>2023</v>
      </c>
      <c r="H3975" s="131"/>
      <c r="I3975" s="131"/>
      <c r="J3975" s="131"/>
      <c r="K3975" s="131"/>
      <c r="L3975" s="131"/>
      <c r="M3975" s="131"/>
      <c r="N3975" s="131"/>
      <c r="O3975" s="131"/>
      <c r="P3975" s="131"/>
      <c r="Q3975" s="131"/>
      <c r="R3975" s="131"/>
      <c r="S3975" s="131"/>
      <c r="T3975" s="131"/>
      <c r="U3975" s="131"/>
      <c r="V3975" s="131"/>
      <c r="W3975" s="131"/>
      <c r="X3975" s="131"/>
      <c r="Y3975" s="131"/>
      <c r="Z3975" s="131"/>
      <c r="AA3975" s="131"/>
      <c r="AB3975" s="131"/>
      <c r="AC3975" s="131"/>
      <c r="AD3975" s="131"/>
      <c r="AE3975" s="131"/>
      <c r="AF3975" s="131"/>
      <c r="AG3975" s="131"/>
      <c r="AH3975" s="43">
        <v>0</v>
      </c>
    </row>
    <row r="3976" spans="1:34">
      <c r="A3976" s="52">
        <v>0</v>
      </c>
      <c r="D3976" s="62">
        <v>2022</v>
      </c>
      <c r="E3976" s="62">
        <v>7</v>
      </c>
      <c r="F3976" s="62">
        <v>2023</v>
      </c>
      <c r="G3976" s="62">
        <v>2023</v>
      </c>
      <c r="H3976" s="131"/>
      <c r="I3976" s="131"/>
      <c r="J3976" s="131"/>
      <c r="K3976" s="131"/>
      <c r="L3976" s="131"/>
      <c r="M3976" s="131"/>
      <c r="N3976" s="131"/>
      <c r="O3976" s="131"/>
      <c r="P3976" s="131"/>
      <c r="Q3976" s="131"/>
      <c r="R3976" s="131"/>
      <c r="S3976" s="131"/>
      <c r="T3976" s="131"/>
      <c r="U3976" s="131"/>
      <c r="V3976" s="131"/>
      <c r="W3976" s="131"/>
      <c r="X3976" s="131"/>
      <c r="Y3976" s="131"/>
      <c r="Z3976" s="131"/>
      <c r="AA3976" s="131"/>
      <c r="AB3976" s="131"/>
      <c r="AC3976" s="131"/>
      <c r="AD3976" s="131"/>
      <c r="AE3976" s="131"/>
      <c r="AF3976" s="131"/>
      <c r="AG3976" s="131"/>
      <c r="AH3976" s="43">
        <v>0</v>
      </c>
    </row>
    <row r="3977" spans="1:34">
      <c r="A3977" s="52">
        <v>0</v>
      </c>
      <c r="D3977" s="62">
        <v>2022</v>
      </c>
      <c r="E3977" s="62">
        <v>8</v>
      </c>
      <c r="F3977" s="62">
        <v>2023</v>
      </c>
      <c r="G3977" s="62">
        <v>2023</v>
      </c>
      <c r="H3977" s="131"/>
      <c r="I3977" s="131"/>
      <c r="J3977" s="131"/>
      <c r="K3977" s="131"/>
      <c r="L3977" s="131"/>
      <c r="M3977" s="131"/>
      <c r="N3977" s="131"/>
      <c r="O3977" s="131"/>
      <c r="P3977" s="131"/>
      <c r="Q3977" s="131"/>
      <c r="R3977" s="131"/>
      <c r="S3977" s="131"/>
      <c r="T3977" s="131"/>
      <c r="U3977" s="131"/>
      <c r="V3977" s="131"/>
      <c r="W3977" s="131"/>
      <c r="X3977" s="131"/>
      <c r="Y3977" s="131"/>
      <c r="Z3977" s="131"/>
      <c r="AA3977" s="131"/>
      <c r="AB3977" s="131"/>
      <c r="AC3977" s="131"/>
      <c r="AD3977" s="131"/>
      <c r="AE3977" s="131"/>
      <c r="AF3977" s="131"/>
      <c r="AG3977" s="131"/>
      <c r="AH3977" s="43">
        <v>0</v>
      </c>
    </row>
    <row r="3978" spans="1:34">
      <c r="A3978" s="52">
        <v>0</v>
      </c>
      <c r="D3978" s="62">
        <v>2022</v>
      </c>
      <c r="E3978" s="62">
        <v>9</v>
      </c>
      <c r="F3978" s="62">
        <v>2023</v>
      </c>
      <c r="G3978" s="62">
        <v>2023</v>
      </c>
      <c r="H3978" s="131"/>
      <c r="I3978" s="131"/>
      <c r="J3978" s="131"/>
      <c r="K3978" s="131"/>
      <c r="L3978" s="131"/>
      <c r="M3978" s="131"/>
      <c r="N3978" s="131"/>
      <c r="O3978" s="131"/>
      <c r="P3978" s="131"/>
      <c r="Q3978" s="131"/>
      <c r="R3978" s="131"/>
      <c r="S3978" s="131"/>
      <c r="T3978" s="131"/>
      <c r="U3978" s="131"/>
      <c r="V3978" s="131"/>
      <c r="W3978" s="131"/>
      <c r="X3978" s="131"/>
      <c r="Y3978" s="131"/>
      <c r="Z3978" s="131"/>
      <c r="AA3978" s="131"/>
      <c r="AB3978" s="131"/>
      <c r="AC3978" s="131"/>
      <c r="AD3978" s="131"/>
      <c r="AE3978" s="131"/>
      <c r="AF3978" s="131"/>
      <c r="AG3978" s="131"/>
      <c r="AH3978" s="43">
        <v>0</v>
      </c>
    </row>
    <row r="3979" spans="1:34">
      <c r="A3979" s="52">
        <v>0</v>
      </c>
      <c r="D3979" s="62">
        <v>2022</v>
      </c>
      <c r="E3979" s="62">
        <v>10</v>
      </c>
      <c r="F3979" s="62">
        <v>2023</v>
      </c>
      <c r="G3979" s="62">
        <v>2023</v>
      </c>
      <c r="H3979" s="131"/>
      <c r="I3979" s="131"/>
      <c r="J3979" s="131"/>
      <c r="K3979" s="131"/>
      <c r="L3979" s="131"/>
      <c r="M3979" s="131"/>
      <c r="N3979" s="131"/>
      <c r="O3979" s="131"/>
      <c r="P3979" s="131"/>
      <c r="Q3979" s="131"/>
      <c r="R3979" s="131"/>
      <c r="S3979" s="131"/>
      <c r="T3979" s="131"/>
      <c r="U3979" s="131"/>
      <c r="V3979" s="131"/>
      <c r="W3979" s="131"/>
      <c r="X3979" s="131"/>
      <c r="Y3979" s="131"/>
      <c r="Z3979" s="131"/>
      <c r="AA3979" s="131"/>
      <c r="AB3979" s="131"/>
      <c r="AC3979" s="131"/>
      <c r="AD3979" s="131"/>
      <c r="AE3979" s="131"/>
      <c r="AF3979" s="131"/>
      <c r="AG3979" s="131"/>
      <c r="AH3979" s="43">
        <v>0</v>
      </c>
    </row>
    <row r="3980" spans="1:34">
      <c r="A3980" s="52">
        <v>0</v>
      </c>
      <c r="D3980" s="62">
        <v>2022</v>
      </c>
      <c r="E3980" s="62">
        <v>11</v>
      </c>
      <c r="F3980" s="62">
        <v>2023</v>
      </c>
      <c r="G3980" s="62">
        <v>2023</v>
      </c>
      <c r="H3980" s="131"/>
      <c r="I3980" s="131"/>
      <c r="J3980" s="131"/>
      <c r="K3980" s="131"/>
      <c r="L3980" s="131"/>
      <c r="M3980" s="131"/>
      <c r="N3980" s="131"/>
      <c r="O3980" s="131"/>
      <c r="P3980" s="131"/>
      <c r="Q3980" s="131"/>
      <c r="R3980" s="131"/>
      <c r="S3980" s="131"/>
      <c r="T3980" s="131"/>
      <c r="U3980" s="131"/>
      <c r="V3980" s="131"/>
      <c r="W3980" s="131"/>
      <c r="X3980" s="131"/>
      <c r="Y3980" s="131"/>
      <c r="Z3980" s="131"/>
      <c r="AA3980" s="131"/>
      <c r="AB3980" s="131"/>
      <c r="AC3980" s="131"/>
      <c r="AD3980" s="131"/>
      <c r="AE3980" s="131"/>
      <c r="AF3980" s="131"/>
      <c r="AG3980" s="131"/>
      <c r="AH3980" s="43">
        <v>0</v>
      </c>
    </row>
    <row r="3981" spans="1:34">
      <c r="A3981" s="52">
        <v>0</v>
      </c>
      <c r="D3981" s="62">
        <v>2022</v>
      </c>
      <c r="E3981" s="62">
        <v>12</v>
      </c>
      <c r="F3981" s="62">
        <v>2023</v>
      </c>
      <c r="G3981" s="62">
        <v>2023</v>
      </c>
      <c r="H3981" s="131"/>
      <c r="I3981" s="131"/>
      <c r="J3981" s="131"/>
      <c r="K3981" s="131"/>
      <c r="L3981" s="131"/>
      <c r="M3981" s="131"/>
      <c r="N3981" s="131"/>
      <c r="O3981" s="131"/>
      <c r="P3981" s="131"/>
      <c r="Q3981" s="131"/>
      <c r="R3981" s="131"/>
      <c r="S3981" s="131"/>
      <c r="T3981" s="131"/>
      <c r="U3981" s="131"/>
      <c r="V3981" s="131"/>
      <c r="W3981" s="131"/>
      <c r="X3981" s="131"/>
      <c r="Y3981" s="131"/>
      <c r="Z3981" s="131"/>
      <c r="AA3981" s="131"/>
      <c r="AB3981" s="131"/>
      <c r="AC3981" s="131"/>
      <c r="AD3981" s="131"/>
      <c r="AE3981" s="131"/>
      <c r="AF3981" s="131"/>
      <c r="AG3981" s="131"/>
      <c r="AH3981" s="43">
        <v>0</v>
      </c>
    </row>
    <row r="3982" spans="1:34">
      <c r="A3982" s="52">
        <v>0</v>
      </c>
      <c r="D3982" s="62">
        <v>2023</v>
      </c>
      <c r="E3982" s="62">
        <v>1</v>
      </c>
      <c r="F3982" s="62">
        <v>2023</v>
      </c>
      <c r="G3982" s="62">
        <v>2023</v>
      </c>
      <c r="H3982" s="131"/>
      <c r="I3982" s="131"/>
      <c r="J3982" s="131"/>
      <c r="K3982" s="131"/>
      <c r="L3982" s="131"/>
      <c r="M3982" s="131"/>
      <c r="N3982" s="131"/>
      <c r="O3982" s="131"/>
      <c r="P3982" s="131"/>
      <c r="Q3982" s="131"/>
      <c r="R3982" s="131"/>
      <c r="S3982" s="131"/>
      <c r="T3982" s="131"/>
      <c r="U3982" s="131"/>
      <c r="V3982" s="131"/>
      <c r="W3982" s="131"/>
      <c r="X3982" s="131"/>
      <c r="Y3982" s="131"/>
      <c r="Z3982" s="131"/>
      <c r="AA3982" s="131"/>
      <c r="AB3982" s="131"/>
      <c r="AC3982" s="131"/>
      <c r="AD3982" s="131"/>
      <c r="AE3982" s="131"/>
      <c r="AF3982" s="131"/>
      <c r="AG3982" s="131"/>
      <c r="AH3982" s="43">
        <v>0</v>
      </c>
    </row>
    <row r="3983" spans="1:34">
      <c r="A3983" s="52">
        <v>0</v>
      </c>
      <c r="D3983" s="62">
        <v>2023</v>
      </c>
      <c r="E3983" s="62">
        <v>2</v>
      </c>
      <c r="F3983" s="62">
        <v>2023</v>
      </c>
      <c r="G3983" s="62">
        <v>2023</v>
      </c>
      <c r="H3983" s="131"/>
      <c r="I3983" s="131"/>
      <c r="J3983" s="131"/>
      <c r="K3983" s="131"/>
      <c r="L3983" s="131"/>
      <c r="M3983" s="131"/>
      <c r="N3983" s="131"/>
      <c r="O3983" s="131"/>
      <c r="P3983" s="131"/>
      <c r="Q3983" s="131"/>
      <c r="R3983" s="131"/>
      <c r="S3983" s="131"/>
      <c r="T3983" s="131"/>
      <c r="U3983" s="131"/>
      <c r="V3983" s="131"/>
      <c r="W3983" s="131"/>
      <c r="X3983" s="131"/>
      <c r="Y3983" s="131"/>
      <c r="Z3983" s="131"/>
      <c r="AA3983" s="131"/>
      <c r="AB3983" s="131"/>
      <c r="AC3983" s="131"/>
      <c r="AD3983" s="131"/>
      <c r="AE3983" s="131"/>
      <c r="AF3983" s="131"/>
      <c r="AG3983" s="131"/>
      <c r="AH3983" s="43">
        <v>0</v>
      </c>
    </row>
    <row r="3984" spans="1:34">
      <c r="A3984" s="52">
        <v>0</v>
      </c>
      <c r="D3984" s="62">
        <v>2023</v>
      </c>
      <c r="E3984" s="62">
        <v>3</v>
      </c>
      <c r="F3984" s="62">
        <v>2023</v>
      </c>
      <c r="G3984" s="62">
        <v>2023</v>
      </c>
      <c r="H3984" s="131"/>
      <c r="I3984" s="131"/>
      <c r="J3984" s="131"/>
      <c r="K3984" s="131"/>
      <c r="L3984" s="131"/>
      <c r="M3984" s="131"/>
      <c r="N3984" s="131"/>
      <c r="O3984" s="131"/>
      <c r="P3984" s="131"/>
      <c r="Q3984" s="131"/>
      <c r="R3984" s="131"/>
      <c r="S3984" s="131"/>
      <c r="T3984" s="131"/>
      <c r="U3984" s="131"/>
      <c r="V3984" s="131"/>
      <c r="W3984" s="131"/>
      <c r="X3984" s="131"/>
      <c r="Y3984" s="131"/>
      <c r="Z3984" s="131"/>
      <c r="AA3984" s="131"/>
      <c r="AB3984" s="131"/>
      <c r="AC3984" s="131"/>
      <c r="AD3984" s="131"/>
      <c r="AE3984" s="131"/>
      <c r="AF3984" s="131"/>
      <c r="AG3984" s="131"/>
      <c r="AH3984" s="43">
        <v>0</v>
      </c>
    </row>
    <row r="3985" spans="1:34">
      <c r="A3985" s="52">
        <v>0</v>
      </c>
      <c r="D3985" s="62">
        <v>2023</v>
      </c>
      <c r="E3985" s="62">
        <v>4</v>
      </c>
      <c r="F3985" s="62">
        <v>2023</v>
      </c>
      <c r="G3985" s="62">
        <v>2023</v>
      </c>
      <c r="H3985" s="131"/>
      <c r="I3985" s="131"/>
      <c r="J3985" s="131"/>
      <c r="K3985" s="131"/>
      <c r="L3985" s="131"/>
      <c r="M3985" s="131"/>
      <c r="N3985" s="131"/>
      <c r="O3985" s="131"/>
      <c r="P3985" s="131"/>
      <c r="Q3985" s="131"/>
      <c r="R3985" s="131"/>
      <c r="S3985" s="131"/>
      <c r="T3985" s="131"/>
      <c r="U3985" s="131"/>
      <c r="V3985" s="131"/>
      <c r="W3985" s="131"/>
      <c r="X3985" s="131"/>
      <c r="Y3985" s="131"/>
      <c r="Z3985" s="131"/>
      <c r="AA3985" s="131"/>
      <c r="AB3985" s="131"/>
      <c r="AC3985" s="131"/>
      <c r="AD3985" s="131"/>
      <c r="AE3985" s="131"/>
      <c r="AF3985" s="131"/>
      <c r="AG3985" s="131"/>
      <c r="AH3985" s="43">
        <v>0</v>
      </c>
    </row>
    <row r="3986" spans="1:34">
      <c r="A3986" s="52">
        <v>0</v>
      </c>
      <c r="D3986" s="62">
        <v>2023</v>
      </c>
      <c r="E3986" s="62">
        <v>5</v>
      </c>
      <c r="F3986" s="62">
        <v>2023</v>
      </c>
      <c r="G3986" s="62">
        <v>2024</v>
      </c>
      <c r="H3986" s="131"/>
      <c r="I3986" s="131"/>
      <c r="J3986" s="131"/>
      <c r="K3986" s="131"/>
      <c r="L3986" s="131"/>
      <c r="M3986" s="131"/>
      <c r="N3986" s="131"/>
      <c r="O3986" s="131"/>
      <c r="P3986" s="131"/>
      <c r="Q3986" s="131"/>
      <c r="R3986" s="131"/>
      <c r="S3986" s="131"/>
      <c r="T3986" s="131"/>
      <c r="U3986" s="131"/>
      <c r="V3986" s="131"/>
      <c r="W3986" s="131"/>
      <c r="X3986" s="131"/>
      <c r="Y3986" s="131"/>
      <c r="Z3986" s="131"/>
      <c r="AA3986" s="131"/>
      <c r="AB3986" s="131"/>
      <c r="AC3986" s="131"/>
      <c r="AD3986" s="131"/>
      <c r="AE3986" s="131"/>
      <c r="AF3986" s="131"/>
      <c r="AG3986" s="131"/>
      <c r="AH3986" s="43">
        <v>0</v>
      </c>
    </row>
    <row r="3987" spans="1:34">
      <c r="A3987" s="52">
        <v>0</v>
      </c>
      <c r="D3987" s="62">
        <v>2023</v>
      </c>
      <c r="E3987" s="62">
        <v>6</v>
      </c>
      <c r="F3987" s="62">
        <v>2023</v>
      </c>
      <c r="G3987" s="62">
        <v>2024</v>
      </c>
      <c r="H3987" s="131"/>
      <c r="I3987" s="131"/>
      <c r="J3987" s="131"/>
      <c r="K3987" s="131"/>
      <c r="L3987" s="131"/>
      <c r="M3987" s="131"/>
      <c r="N3987" s="131"/>
      <c r="O3987" s="131"/>
      <c r="P3987" s="131"/>
      <c r="Q3987" s="131"/>
      <c r="R3987" s="131"/>
      <c r="S3987" s="131"/>
      <c r="T3987" s="131"/>
      <c r="U3987" s="131"/>
      <c r="V3987" s="131"/>
      <c r="W3987" s="131"/>
      <c r="X3987" s="131"/>
      <c r="Y3987" s="131"/>
      <c r="Z3987" s="131"/>
      <c r="AA3987" s="131"/>
      <c r="AB3987" s="131"/>
      <c r="AC3987" s="131"/>
      <c r="AD3987" s="131"/>
      <c r="AE3987" s="131"/>
      <c r="AF3987" s="131"/>
      <c r="AG3987" s="131"/>
      <c r="AH3987" s="43">
        <v>0</v>
      </c>
    </row>
    <row r="3988" spans="1:34">
      <c r="A3988" s="52">
        <v>0</v>
      </c>
      <c r="D3988" s="62">
        <v>2023</v>
      </c>
      <c r="E3988" s="62">
        <v>7</v>
      </c>
      <c r="F3988" s="62">
        <v>2024</v>
      </c>
      <c r="G3988" s="62">
        <v>2024</v>
      </c>
      <c r="H3988" s="131"/>
      <c r="I3988" s="131"/>
      <c r="J3988" s="131"/>
      <c r="K3988" s="131"/>
      <c r="L3988" s="131"/>
      <c r="M3988" s="131"/>
      <c r="N3988" s="131"/>
      <c r="O3988" s="131"/>
      <c r="P3988" s="131"/>
      <c r="Q3988" s="131"/>
      <c r="R3988" s="131"/>
      <c r="S3988" s="131"/>
      <c r="T3988" s="131"/>
      <c r="U3988" s="131"/>
      <c r="V3988" s="131"/>
      <c r="W3988" s="131"/>
      <c r="X3988" s="131"/>
      <c r="Y3988" s="131"/>
      <c r="Z3988" s="131"/>
      <c r="AA3988" s="131"/>
      <c r="AB3988" s="131"/>
      <c r="AC3988" s="131"/>
      <c r="AD3988" s="131"/>
      <c r="AE3988" s="131"/>
      <c r="AF3988" s="131"/>
      <c r="AG3988" s="131"/>
      <c r="AH3988" s="43">
        <v>0</v>
      </c>
    </row>
    <row r="3989" spans="1:34">
      <c r="A3989" s="52">
        <v>0</v>
      </c>
      <c r="D3989" s="62">
        <v>2023</v>
      </c>
      <c r="E3989" s="62">
        <v>8</v>
      </c>
      <c r="F3989" s="62">
        <v>2024</v>
      </c>
      <c r="G3989" s="62">
        <v>2024</v>
      </c>
      <c r="H3989" s="131"/>
      <c r="I3989" s="131"/>
      <c r="J3989" s="131"/>
      <c r="K3989" s="131"/>
      <c r="L3989" s="131"/>
      <c r="M3989" s="131"/>
      <c r="N3989" s="131"/>
      <c r="O3989" s="131"/>
      <c r="P3989" s="131"/>
      <c r="Q3989" s="131"/>
      <c r="R3989" s="131"/>
      <c r="S3989" s="131"/>
      <c r="T3989" s="131"/>
      <c r="U3989" s="131"/>
      <c r="V3989" s="131"/>
      <c r="W3989" s="131"/>
      <c r="X3989" s="131"/>
      <c r="Y3989" s="131"/>
      <c r="Z3989" s="131"/>
      <c r="AA3989" s="131"/>
      <c r="AB3989" s="131"/>
      <c r="AC3989" s="131"/>
      <c r="AD3989" s="131"/>
      <c r="AE3989" s="131"/>
      <c r="AF3989" s="131"/>
      <c r="AG3989" s="131"/>
      <c r="AH3989" s="43">
        <v>0</v>
      </c>
    </row>
    <row r="3990" spans="1:34">
      <c r="A3990" s="52">
        <v>0</v>
      </c>
      <c r="D3990" s="62">
        <v>2023</v>
      </c>
      <c r="E3990" s="62">
        <v>9</v>
      </c>
      <c r="F3990" s="62">
        <v>2024</v>
      </c>
      <c r="G3990" s="62">
        <v>2024</v>
      </c>
      <c r="H3990" s="131"/>
      <c r="I3990" s="131"/>
      <c r="J3990" s="131"/>
      <c r="K3990" s="131"/>
      <c r="L3990" s="131"/>
      <c r="M3990" s="131"/>
      <c r="N3990" s="131"/>
      <c r="O3990" s="131"/>
      <c r="P3990" s="131"/>
      <c r="Q3990" s="131"/>
      <c r="R3990" s="131"/>
      <c r="S3990" s="131"/>
      <c r="T3990" s="131"/>
      <c r="U3990" s="131"/>
      <c r="V3990" s="131"/>
      <c r="W3990" s="131"/>
      <c r="X3990" s="131"/>
      <c r="Y3990" s="131"/>
      <c r="Z3990" s="131"/>
      <c r="AA3990" s="131"/>
      <c r="AB3990" s="131"/>
      <c r="AC3990" s="131"/>
      <c r="AD3990" s="131"/>
      <c r="AE3990" s="131"/>
      <c r="AF3990" s="131"/>
      <c r="AG3990" s="131"/>
      <c r="AH3990" s="43">
        <v>0</v>
      </c>
    </row>
    <row r="3991" spans="1:34">
      <c r="A3991" s="52">
        <v>0</v>
      </c>
      <c r="D3991" s="62">
        <v>2023</v>
      </c>
      <c r="E3991" s="62">
        <v>10</v>
      </c>
      <c r="F3991" s="62">
        <v>2024</v>
      </c>
      <c r="G3991" s="62">
        <v>2024</v>
      </c>
      <c r="H3991" s="131"/>
      <c r="I3991" s="131"/>
      <c r="J3991" s="131"/>
      <c r="K3991" s="131"/>
      <c r="L3991" s="131"/>
      <c r="M3991" s="131"/>
      <c r="N3991" s="131"/>
      <c r="O3991" s="131"/>
      <c r="P3991" s="131"/>
      <c r="Q3991" s="131"/>
      <c r="R3991" s="131"/>
      <c r="S3991" s="131"/>
      <c r="T3991" s="131"/>
      <c r="U3991" s="131"/>
      <c r="V3991" s="131"/>
      <c r="W3991" s="131"/>
      <c r="X3991" s="131"/>
      <c r="Y3991" s="131"/>
      <c r="Z3991" s="131"/>
      <c r="AA3991" s="131"/>
      <c r="AB3991" s="131"/>
      <c r="AC3991" s="131"/>
      <c r="AD3991" s="131"/>
      <c r="AE3991" s="131"/>
      <c r="AF3991" s="131"/>
      <c r="AG3991" s="131"/>
      <c r="AH3991" s="43">
        <v>0</v>
      </c>
    </row>
    <row r="3992" spans="1:34">
      <c r="A3992" s="52">
        <v>0</v>
      </c>
      <c r="D3992" s="62">
        <v>2023</v>
      </c>
      <c r="E3992" s="62">
        <v>11</v>
      </c>
      <c r="F3992" s="62">
        <v>2024</v>
      </c>
      <c r="G3992" s="62">
        <v>2024</v>
      </c>
      <c r="H3992" s="131"/>
      <c r="I3992" s="131"/>
      <c r="J3992" s="131"/>
      <c r="K3992" s="131"/>
      <c r="L3992" s="131"/>
      <c r="M3992" s="131"/>
      <c r="N3992" s="131"/>
      <c r="O3992" s="131"/>
      <c r="P3992" s="131"/>
      <c r="Q3992" s="131"/>
      <c r="R3992" s="131"/>
      <c r="S3992" s="131"/>
      <c r="T3992" s="131"/>
      <c r="U3992" s="131"/>
      <c r="V3992" s="131"/>
      <c r="W3992" s="131"/>
      <c r="X3992" s="131"/>
      <c r="Y3992" s="131"/>
      <c r="Z3992" s="131"/>
      <c r="AA3992" s="131"/>
      <c r="AB3992" s="131"/>
      <c r="AC3992" s="131"/>
      <c r="AD3992" s="131"/>
      <c r="AE3992" s="131"/>
      <c r="AF3992" s="131"/>
      <c r="AG3992" s="131"/>
      <c r="AH3992" s="43">
        <v>0</v>
      </c>
    </row>
    <row r="3993" spans="1:34">
      <c r="A3993" s="52">
        <v>0</v>
      </c>
      <c r="D3993" s="62">
        <v>2023</v>
      </c>
      <c r="E3993" s="62">
        <v>12</v>
      </c>
      <c r="F3993" s="62">
        <v>2024</v>
      </c>
      <c r="G3993" s="62">
        <v>2024</v>
      </c>
      <c r="H3993" s="131"/>
      <c r="I3993" s="131"/>
      <c r="J3993" s="131"/>
      <c r="K3993" s="131"/>
      <c r="L3993" s="131"/>
      <c r="M3993" s="131"/>
      <c r="N3993" s="131"/>
      <c r="O3993" s="131"/>
      <c r="P3993" s="131"/>
      <c r="Q3993" s="131"/>
      <c r="R3993" s="131"/>
      <c r="S3993" s="131"/>
      <c r="T3993" s="131"/>
      <c r="U3993" s="131"/>
      <c r="V3993" s="131"/>
      <c r="W3993" s="131"/>
      <c r="X3993" s="131"/>
      <c r="Y3993" s="131"/>
      <c r="Z3993" s="131"/>
      <c r="AA3993" s="131"/>
      <c r="AB3993" s="131"/>
      <c r="AC3993" s="131"/>
      <c r="AD3993" s="131"/>
      <c r="AE3993" s="131"/>
      <c r="AF3993" s="131"/>
      <c r="AG3993" s="131"/>
      <c r="AH3993" s="43">
        <v>0</v>
      </c>
    </row>
    <row r="3994" spans="1:34">
      <c r="A3994" s="52">
        <v>0</v>
      </c>
      <c r="D3994" s="62">
        <v>2024</v>
      </c>
      <c r="E3994" s="62">
        <v>1</v>
      </c>
      <c r="F3994" s="62">
        <v>2024</v>
      </c>
      <c r="G3994" s="62">
        <v>2024</v>
      </c>
      <c r="H3994" s="131"/>
      <c r="I3994" s="131"/>
      <c r="J3994" s="131"/>
      <c r="K3994" s="131"/>
      <c r="L3994" s="131"/>
      <c r="M3994" s="131"/>
      <c r="N3994" s="131"/>
      <c r="O3994" s="131"/>
      <c r="P3994" s="131"/>
      <c r="Q3994" s="131"/>
      <c r="R3994" s="131"/>
      <c r="S3994" s="131"/>
      <c r="T3994" s="131"/>
      <c r="U3994" s="131"/>
      <c r="V3994" s="131"/>
      <c r="W3994" s="131"/>
      <c r="X3994" s="131"/>
      <c r="Y3994" s="131"/>
      <c r="Z3994" s="131"/>
      <c r="AA3994" s="131"/>
      <c r="AB3994" s="131"/>
      <c r="AC3994" s="131"/>
      <c r="AD3994" s="131"/>
      <c r="AE3994" s="131"/>
      <c r="AF3994" s="131"/>
      <c r="AG3994" s="131"/>
      <c r="AH3994" s="43">
        <v>0</v>
      </c>
    </row>
    <row r="3995" spans="1:34">
      <c r="A3995" s="52">
        <v>0</v>
      </c>
      <c r="D3995" s="62">
        <v>2024</v>
      </c>
      <c r="E3995" s="62">
        <v>2</v>
      </c>
      <c r="F3995" s="62">
        <v>2024</v>
      </c>
      <c r="G3995" s="62">
        <v>2024</v>
      </c>
      <c r="H3995" s="131"/>
      <c r="I3995" s="131"/>
      <c r="J3995" s="131"/>
      <c r="K3995" s="131"/>
      <c r="L3995" s="131"/>
      <c r="M3995" s="131"/>
      <c r="N3995" s="131"/>
      <c r="O3995" s="131"/>
      <c r="P3995" s="131"/>
      <c r="Q3995" s="131"/>
      <c r="R3995" s="131"/>
      <c r="S3995" s="131"/>
      <c r="T3995" s="131"/>
      <c r="U3995" s="131"/>
      <c r="V3995" s="131"/>
      <c r="W3995" s="131"/>
      <c r="X3995" s="131"/>
      <c r="Y3995" s="131"/>
      <c r="Z3995" s="131"/>
      <c r="AA3995" s="131"/>
      <c r="AB3995" s="131"/>
      <c r="AC3995" s="131"/>
      <c r="AD3995" s="131"/>
      <c r="AE3995" s="131"/>
      <c r="AF3995" s="131"/>
      <c r="AG3995" s="131"/>
      <c r="AH3995" s="43">
        <v>0</v>
      </c>
    </row>
    <row r="3996" spans="1:34">
      <c r="A3996" s="52">
        <v>0</v>
      </c>
      <c r="D3996" s="62">
        <v>2024</v>
      </c>
      <c r="E3996" s="62">
        <v>3</v>
      </c>
      <c r="F3996" s="62">
        <v>2024</v>
      </c>
      <c r="G3996" s="62">
        <v>2024</v>
      </c>
      <c r="H3996" s="131"/>
      <c r="I3996" s="131"/>
      <c r="J3996" s="131"/>
      <c r="K3996" s="131"/>
      <c r="L3996" s="131"/>
      <c r="M3996" s="131"/>
      <c r="N3996" s="131"/>
      <c r="O3996" s="131"/>
      <c r="P3996" s="131"/>
      <c r="Q3996" s="131"/>
      <c r="R3996" s="131"/>
      <c r="S3996" s="131"/>
      <c r="T3996" s="131"/>
      <c r="U3996" s="131"/>
      <c r="V3996" s="131"/>
      <c r="W3996" s="131"/>
      <c r="X3996" s="131"/>
      <c r="Y3996" s="131"/>
      <c r="Z3996" s="131"/>
      <c r="AA3996" s="131"/>
      <c r="AB3996" s="131"/>
      <c r="AC3996" s="131"/>
      <c r="AD3996" s="131"/>
      <c r="AE3996" s="131"/>
      <c r="AF3996" s="131"/>
      <c r="AG3996" s="131"/>
      <c r="AH3996" s="43">
        <v>0</v>
      </c>
    </row>
    <row r="3997" spans="1:34">
      <c r="A3997" s="52">
        <v>0</v>
      </c>
      <c r="D3997" s="62">
        <v>2024</v>
      </c>
      <c r="E3997" s="62">
        <v>4</v>
      </c>
      <c r="F3997" s="62">
        <v>2024</v>
      </c>
      <c r="G3997" s="62">
        <v>2024</v>
      </c>
      <c r="H3997" s="131"/>
      <c r="I3997" s="131"/>
      <c r="J3997" s="131"/>
      <c r="K3997" s="131"/>
      <c r="L3997" s="131"/>
      <c r="M3997" s="131"/>
      <c r="N3997" s="131"/>
      <c r="O3997" s="131"/>
      <c r="P3997" s="131"/>
      <c r="Q3997" s="131"/>
      <c r="R3997" s="131"/>
      <c r="S3997" s="131"/>
      <c r="T3997" s="131"/>
      <c r="U3997" s="131"/>
      <c r="V3997" s="131"/>
      <c r="W3997" s="131"/>
      <c r="X3997" s="131"/>
      <c r="Y3997" s="131"/>
      <c r="Z3997" s="131"/>
      <c r="AA3997" s="131"/>
      <c r="AB3997" s="131"/>
      <c r="AC3997" s="131"/>
      <c r="AD3997" s="131"/>
      <c r="AE3997" s="131"/>
      <c r="AF3997" s="131"/>
      <c r="AG3997" s="131"/>
      <c r="AH3997" s="43">
        <v>0</v>
      </c>
    </row>
    <row r="3998" spans="1:34">
      <c r="A3998" s="52">
        <v>0</v>
      </c>
      <c r="D3998" s="62">
        <v>2024</v>
      </c>
      <c r="E3998" s="62">
        <v>5</v>
      </c>
      <c r="F3998" s="62">
        <v>2024</v>
      </c>
      <c r="G3998" s="62">
        <v>2025</v>
      </c>
      <c r="H3998" s="131"/>
      <c r="I3998" s="131"/>
      <c r="J3998" s="131"/>
      <c r="K3998" s="131"/>
      <c r="L3998" s="131"/>
      <c r="M3998" s="131"/>
      <c r="N3998" s="131"/>
      <c r="O3998" s="131"/>
      <c r="P3998" s="131"/>
      <c r="Q3998" s="131"/>
      <c r="R3998" s="131"/>
      <c r="S3998" s="131"/>
      <c r="T3998" s="131"/>
      <c r="U3998" s="131"/>
      <c r="V3998" s="131"/>
      <c r="W3998" s="131"/>
      <c r="X3998" s="131"/>
      <c r="Y3998" s="131"/>
      <c r="Z3998" s="131"/>
      <c r="AA3998" s="131"/>
      <c r="AB3998" s="131"/>
      <c r="AC3998" s="131"/>
      <c r="AD3998" s="131"/>
      <c r="AE3998" s="131"/>
      <c r="AF3998" s="131"/>
      <c r="AG3998" s="131"/>
      <c r="AH3998" s="43">
        <v>0</v>
      </c>
    </row>
    <row r="3999" spans="1:34">
      <c r="A3999" s="52">
        <v>0</v>
      </c>
      <c r="D3999" s="62">
        <v>2024</v>
      </c>
      <c r="E3999" s="62">
        <v>6</v>
      </c>
      <c r="F3999" s="62">
        <v>2024</v>
      </c>
      <c r="G3999" s="62">
        <v>2025</v>
      </c>
      <c r="H3999" s="131"/>
      <c r="I3999" s="131"/>
      <c r="J3999" s="131"/>
      <c r="K3999" s="131"/>
      <c r="L3999" s="131"/>
      <c r="M3999" s="131"/>
      <c r="N3999" s="131"/>
      <c r="O3999" s="131"/>
      <c r="P3999" s="131"/>
      <c r="Q3999" s="131"/>
      <c r="R3999" s="131"/>
      <c r="S3999" s="131"/>
      <c r="T3999" s="131"/>
      <c r="U3999" s="131"/>
      <c r="V3999" s="131"/>
      <c r="W3999" s="131"/>
      <c r="X3999" s="131"/>
      <c r="Y3999" s="131"/>
      <c r="Z3999" s="131"/>
      <c r="AA3999" s="131"/>
      <c r="AB3999" s="131"/>
      <c r="AC3999" s="131"/>
      <c r="AD3999" s="131"/>
      <c r="AE3999" s="131"/>
      <c r="AF3999" s="131"/>
      <c r="AG3999" s="131"/>
      <c r="AH3999" s="43">
        <v>0</v>
      </c>
    </row>
    <row r="4000" spans="1:34">
      <c r="A4000" s="52">
        <v>0</v>
      </c>
      <c r="D4000" s="62">
        <v>2024</v>
      </c>
      <c r="E4000" s="62">
        <v>7</v>
      </c>
      <c r="F4000" s="62">
        <v>2025</v>
      </c>
      <c r="G4000" s="62">
        <v>2025</v>
      </c>
      <c r="H4000" s="131"/>
      <c r="I4000" s="131"/>
      <c r="J4000" s="131"/>
      <c r="K4000" s="131"/>
      <c r="L4000" s="131"/>
      <c r="M4000" s="131"/>
      <c r="N4000" s="131"/>
      <c r="O4000" s="131"/>
      <c r="P4000" s="131"/>
      <c r="Q4000" s="131"/>
      <c r="R4000" s="131"/>
      <c r="S4000" s="131"/>
      <c r="T4000" s="131"/>
      <c r="U4000" s="131"/>
      <c r="V4000" s="131"/>
      <c r="W4000" s="131"/>
      <c r="X4000" s="131"/>
      <c r="Y4000" s="131"/>
      <c r="Z4000" s="131"/>
      <c r="AA4000" s="131"/>
      <c r="AB4000" s="131"/>
      <c r="AC4000" s="131"/>
      <c r="AD4000" s="131"/>
      <c r="AE4000" s="131"/>
      <c r="AF4000" s="131"/>
      <c r="AG4000" s="131"/>
      <c r="AH4000" s="43">
        <v>0</v>
      </c>
    </row>
    <row r="4001" spans="1:34">
      <c r="A4001" s="52">
        <v>0</v>
      </c>
      <c r="D4001" s="62">
        <v>2024</v>
      </c>
      <c r="E4001" s="62">
        <v>8</v>
      </c>
      <c r="F4001" s="62">
        <v>2025</v>
      </c>
      <c r="G4001" s="62">
        <v>2025</v>
      </c>
      <c r="H4001" s="131"/>
      <c r="I4001" s="131"/>
      <c r="J4001" s="131"/>
      <c r="K4001" s="131"/>
      <c r="L4001" s="131"/>
      <c r="M4001" s="131"/>
      <c r="N4001" s="131"/>
      <c r="O4001" s="131"/>
      <c r="P4001" s="131"/>
      <c r="Q4001" s="131"/>
      <c r="R4001" s="131"/>
      <c r="S4001" s="131"/>
      <c r="T4001" s="131"/>
      <c r="U4001" s="131"/>
      <c r="V4001" s="131"/>
      <c r="W4001" s="131"/>
      <c r="X4001" s="131"/>
      <c r="Y4001" s="131"/>
      <c r="Z4001" s="131"/>
      <c r="AA4001" s="131"/>
      <c r="AB4001" s="131"/>
      <c r="AC4001" s="131"/>
      <c r="AD4001" s="131"/>
      <c r="AE4001" s="131"/>
      <c r="AF4001" s="131"/>
      <c r="AG4001" s="131"/>
      <c r="AH4001" s="43">
        <v>0</v>
      </c>
    </row>
    <row r="4002" spans="1:34">
      <c r="A4002" s="52">
        <v>0</v>
      </c>
      <c r="D4002" s="62">
        <v>2024</v>
      </c>
      <c r="E4002" s="62">
        <v>9</v>
      </c>
      <c r="F4002" s="62">
        <v>2025</v>
      </c>
      <c r="G4002" s="62">
        <v>2025</v>
      </c>
      <c r="H4002" s="131"/>
      <c r="I4002" s="131"/>
      <c r="J4002" s="131"/>
      <c r="K4002" s="131"/>
      <c r="L4002" s="131"/>
      <c r="M4002" s="131"/>
      <c r="N4002" s="131"/>
      <c r="O4002" s="131"/>
      <c r="P4002" s="131"/>
      <c r="Q4002" s="131"/>
      <c r="R4002" s="131"/>
      <c r="S4002" s="131"/>
      <c r="T4002" s="131"/>
      <c r="U4002" s="131"/>
      <c r="V4002" s="131"/>
      <c r="W4002" s="131"/>
      <c r="X4002" s="131"/>
      <c r="Y4002" s="131"/>
      <c r="Z4002" s="131"/>
      <c r="AA4002" s="131"/>
      <c r="AB4002" s="131"/>
      <c r="AC4002" s="131"/>
      <c r="AD4002" s="131"/>
      <c r="AE4002" s="131"/>
      <c r="AF4002" s="131"/>
      <c r="AG4002" s="131"/>
      <c r="AH4002" s="43">
        <v>0</v>
      </c>
    </row>
    <row r="4003" spans="1:34">
      <c r="A4003" s="52">
        <v>0</v>
      </c>
      <c r="D4003" s="62">
        <v>2024</v>
      </c>
      <c r="E4003" s="62">
        <v>10</v>
      </c>
      <c r="F4003" s="62">
        <v>2025</v>
      </c>
      <c r="G4003" s="62">
        <v>2025</v>
      </c>
      <c r="H4003" s="131"/>
      <c r="I4003" s="131"/>
      <c r="J4003" s="131"/>
      <c r="K4003" s="131"/>
      <c r="L4003" s="131"/>
      <c r="M4003" s="131"/>
      <c r="N4003" s="131"/>
      <c r="O4003" s="131"/>
      <c r="P4003" s="131"/>
      <c r="Q4003" s="131"/>
      <c r="R4003" s="131"/>
      <c r="S4003" s="131"/>
      <c r="T4003" s="131"/>
      <c r="U4003" s="131"/>
      <c r="V4003" s="131"/>
      <c r="W4003" s="131"/>
      <c r="X4003" s="131"/>
      <c r="Y4003" s="131"/>
      <c r="Z4003" s="131"/>
      <c r="AA4003" s="131"/>
      <c r="AB4003" s="131"/>
      <c r="AC4003" s="131"/>
      <c r="AD4003" s="131"/>
      <c r="AE4003" s="131"/>
      <c r="AF4003" s="131"/>
      <c r="AG4003" s="131"/>
      <c r="AH4003" s="43">
        <v>0</v>
      </c>
    </row>
    <row r="4004" spans="1:34">
      <c r="A4004" s="52">
        <v>0</v>
      </c>
      <c r="D4004" s="62">
        <v>2024</v>
      </c>
      <c r="E4004" s="62">
        <v>11</v>
      </c>
      <c r="F4004" s="62">
        <v>2025</v>
      </c>
      <c r="G4004" s="62">
        <v>2025</v>
      </c>
      <c r="H4004" s="131"/>
      <c r="I4004" s="131"/>
      <c r="J4004" s="131"/>
      <c r="K4004" s="131"/>
      <c r="L4004" s="131"/>
      <c r="M4004" s="131"/>
      <c r="N4004" s="131"/>
      <c r="O4004" s="131"/>
      <c r="P4004" s="131"/>
      <c r="Q4004" s="131"/>
      <c r="R4004" s="131"/>
      <c r="S4004" s="131"/>
      <c r="T4004" s="131"/>
      <c r="U4004" s="131"/>
      <c r="V4004" s="131"/>
      <c r="W4004" s="131"/>
      <c r="X4004" s="131"/>
      <c r="Y4004" s="131"/>
      <c r="Z4004" s="131"/>
      <c r="AA4004" s="131"/>
      <c r="AB4004" s="131"/>
      <c r="AC4004" s="131"/>
      <c r="AD4004" s="131"/>
      <c r="AE4004" s="131"/>
      <c r="AF4004" s="131"/>
      <c r="AG4004" s="131"/>
      <c r="AH4004" s="43">
        <v>0</v>
      </c>
    </row>
    <row r="4005" spans="1:34">
      <c r="A4005" s="52">
        <v>0</v>
      </c>
      <c r="D4005" s="62">
        <v>2024</v>
      </c>
      <c r="E4005" s="62">
        <v>12</v>
      </c>
      <c r="F4005" s="62">
        <v>2025</v>
      </c>
      <c r="G4005" s="62">
        <v>2025</v>
      </c>
      <c r="H4005" s="131"/>
      <c r="I4005" s="131"/>
      <c r="J4005" s="131"/>
      <c r="K4005" s="131"/>
      <c r="L4005" s="131"/>
      <c r="M4005" s="131"/>
      <c r="N4005" s="131"/>
      <c r="O4005" s="131"/>
      <c r="P4005" s="131"/>
      <c r="Q4005" s="131"/>
      <c r="R4005" s="131"/>
      <c r="S4005" s="131"/>
      <c r="T4005" s="131"/>
      <c r="U4005" s="131"/>
      <c r="V4005" s="131"/>
      <c r="W4005" s="131"/>
      <c r="X4005" s="131"/>
      <c r="Y4005" s="131"/>
      <c r="Z4005" s="131"/>
      <c r="AA4005" s="131"/>
      <c r="AB4005" s="131"/>
      <c r="AC4005" s="131"/>
      <c r="AD4005" s="131"/>
      <c r="AE4005" s="131"/>
      <c r="AF4005" s="131"/>
      <c r="AG4005" s="131"/>
      <c r="AH4005" s="43">
        <v>0</v>
      </c>
    </row>
    <row r="4006" spans="1:34">
      <c r="A4006" s="52">
        <v>0</v>
      </c>
      <c r="D4006" s="62">
        <v>2025</v>
      </c>
      <c r="E4006" s="62">
        <v>1</v>
      </c>
      <c r="F4006" s="62">
        <v>2025</v>
      </c>
      <c r="G4006" s="62">
        <v>2025</v>
      </c>
      <c r="H4006" s="131"/>
      <c r="I4006" s="131"/>
      <c r="J4006" s="131"/>
      <c r="K4006" s="131"/>
      <c r="L4006" s="131"/>
      <c r="M4006" s="131"/>
      <c r="N4006" s="131"/>
      <c r="O4006" s="131"/>
      <c r="P4006" s="131"/>
      <c r="Q4006" s="131"/>
      <c r="R4006" s="131"/>
      <c r="S4006" s="131"/>
      <c r="T4006" s="131"/>
      <c r="U4006" s="131"/>
      <c r="V4006" s="131"/>
      <c r="W4006" s="131"/>
      <c r="X4006" s="131"/>
      <c r="Y4006" s="131"/>
      <c r="Z4006" s="131"/>
      <c r="AA4006" s="131"/>
      <c r="AB4006" s="131"/>
      <c r="AC4006" s="131"/>
      <c r="AD4006" s="131"/>
      <c r="AE4006" s="131"/>
      <c r="AF4006" s="131"/>
      <c r="AG4006" s="131"/>
      <c r="AH4006" s="43">
        <v>0</v>
      </c>
    </row>
    <row r="4007" spans="1:34">
      <c r="A4007" s="52">
        <v>0</v>
      </c>
      <c r="D4007" s="62">
        <v>2025</v>
      </c>
      <c r="E4007" s="62">
        <v>2</v>
      </c>
      <c r="F4007" s="62">
        <v>2025</v>
      </c>
      <c r="G4007" s="62">
        <v>2025</v>
      </c>
      <c r="H4007" s="131"/>
      <c r="I4007" s="131"/>
      <c r="J4007" s="131"/>
      <c r="K4007" s="131"/>
      <c r="L4007" s="131"/>
      <c r="M4007" s="131"/>
      <c r="N4007" s="131"/>
      <c r="O4007" s="131"/>
      <c r="P4007" s="131"/>
      <c r="Q4007" s="131"/>
      <c r="R4007" s="131"/>
      <c r="S4007" s="131"/>
      <c r="T4007" s="131"/>
      <c r="U4007" s="131"/>
      <c r="V4007" s="131"/>
      <c r="W4007" s="131"/>
      <c r="X4007" s="131"/>
      <c r="Y4007" s="131"/>
      <c r="Z4007" s="131"/>
      <c r="AA4007" s="131"/>
      <c r="AB4007" s="131"/>
      <c r="AC4007" s="131"/>
      <c r="AD4007" s="131"/>
      <c r="AE4007" s="131"/>
      <c r="AF4007" s="131"/>
      <c r="AG4007" s="131"/>
      <c r="AH4007" s="43">
        <v>0</v>
      </c>
    </row>
    <row r="4008" spans="1:34">
      <c r="A4008" s="52">
        <v>0</v>
      </c>
      <c r="D4008" s="62">
        <v>2025</v>
      </c>
      <c r="E4008" s="62">
        <v>3</v>
      </c>
      <c r="F4008" s="62">
        <v>2025</v>
      </c>
      <c r="G4008" s="62">
        <v>2025</v>
      </c>
      <c r="H4008" s="131"/>
      <c r="I4008" s="131"/>
      <c r="J4008" s="131"/>
      <c r="K4008" s="131"/>
      <c r="L4008" s="131"/>
      <c r="M4008" s="131"/>
      <c r="N4008" s="131"/>
      <c r="O4008" s="131"/>
      <c r="P4008" s="131"/>
      <c r="Q4008" s="131"/>
      <c r="R4008" s="131"/>
      <c r="S4008" s="131"/>
      <c r="T4008" s="131"/>
      <c r="U4008" s="131"/>
      <c r="V4008" s="131"/>
      <c r="W4008" s="131"/>
      <c r="X4008" s="131"/>
      <c r="Y4008" s="131"/>
      <c r="Z4008" s="131"/>
      <c r="AA4008" s="131"/>
      <c r="AB4008" s="131"/>
      <c r="AC4008" s="131"/>
      <c r="AD4008" s="131"/>
      <c r="AE4008" s="131"/>
      <c r="AF4008" s="131"/>
      <c r="AG4008" s="131"/>
      <c r="AH4008" s="43">
        <v>0</v>
      </c>
    </row>
    <row r="4009" spans="1:34">
      <c r="A4009" s="52">
        <v>0</v>
      </c>
      <c r="D4009" s="62">
        <v>2025</v>
      </c>
      <c r="E4009" s="62">
        <v>4</v>
      </c>
      <c r="F4009" s="62">
        <v>2025</v>
      </c>
      <c r="G4009" s="62">
        <v>2025</v>
      </c>
      <c r="H4009" s="131"/>
      <c r="I4009" s="131"/>
      <c r="J4009" s="131"/>
      <c r="K4009" s="131"/>
      <c r="L4009" s="131"/>
      <c r="M4009" s="131"/>
      <c r="N4009" s="131"/>
      <c r="O4009" s="131"/>
      <c r="P4009" s="131"/>
      <c r="Q4009" s="131"/>
      <c r="R4009" s="131"/>
      <c r="S4009" s="131"/>
      <c r="T4009" s="131"/>
      <c r="U4009" s="131"/>
      <c r="V4009" s="131"/>
      <c r="W4009" s="131"/>
      <c r="X4009" s="131"/>
      <c r="Y4009" s="131"/>
      <c r="Z4009" s="131"/>
      <c r="AA4009" s="131"/>
      <c r="AB4009" s="131"/>
      <c r="AC4009" s="131"/>
      <c r="AD4009" s="131"/>
      <c r="AE4009" s="131"/>
      <c r="AF4009" s="131"/>
      <c r="AG4009" s="131"/>
      <c r="AH4009" s="43">
        <v>0</v>
      </c>
    </row>
    <row r="4010" spans="1:34">
      <c r="A4010" s="52">
        <v>0</v>
      </c>
      <c r="D4010" s="62">
        <v>2025</v>
      </c>
      <c r="E4010" s="62">
        <v>5</v>
      </c>
      <c r="F4010" s="62">
        <v>2025</v>
      </c>
      <c r="G4010" s="62">
        <v>2026</v>
      </c>
      <c r="H4010" s="131"/>
      <c r="I4010" s="131"/>
      <c r="J4010" s="131"/>
      <c r="K4010" s="131"/>
      <c r="L4010" s="131"/>
      <c r="M4010" s="131"/>
      <c r="N4010" s="131"/>
      <c r="O4010" s="131"/>
      <c r="P4010" s="131"/>
      <c r="Q4010" s="131"/>
      <c r="R4010" s="131"/>
      <c r="S4010" s="131"/>
      <c r="T4010" s="131"/>
      <c r="U4010" s="131"/>
      <c r="V4010" s="131"/>
      <c r="W4010" s="131"/>
      <c r="X4010" s="131"/>
      <c r="Y4010" s="131"/>
      <c r="Z4010" s="131"/>
      <c r="AA4010" s="131"/>
      <c r="AB4010" s="131"/>
      <c r="AC4010" s="131"/>
      <c r="AD4010" s="131"/>
      <c r="AE4010" s="131"/>
      <c r="AF4010" s="131"/>
      <c r="AG4010" s="131"/>
      <c r="AH4010" s="43">
        <v>0</v>
      </c>
    </row>
    <row r="4011" spans="1:34">
      <c r="A4011" s="52">
        <v>0</v>
      </c>
      <c r="D4011" s="62">
        <v>2025</v>
      </c>
      <c r="E4011" s="62">
        <v>6</v>
      </c>
      <c r="F4011" s="62">
        <v>2025</v>
      </c>
      <c r="G4011" s="62">
        <v>2026</v>
      </c>
      <c r="H4011" s="131"/>
      <c r="I4011" s="131"/>
      <c r="J4011" s="131"/>
      <c r="K4011" s="131"/>
      <c r="L4011" s="131"/>
      <c r="M4011" s="131"/>
      <c r="N4011" s="131"/>
      <c r="O4011" s="131"/>
      <c r="P4011" s="131"/>
      <c r="Q4011" s="131"/>
      <c r="R4011" s="131"/>
      <c r="S4011" s="131"/>
      <c r="T4011" s="131"/>
      <c r="U4011" s="131"/>
      <c r="V4011" s="131"/>
      <c r="W4011" s="131"/>
      <c r="X4011" s="131"/>
      <c r="Y4011" s="131"/>
      <c r="Z4011" s="131"/>
      <c r="AA4011" s="131"/>
      <c r="AB4011" s="131"/>
      <c r="AC4011" s="131"/>
      <c r="AD4011" s="131"/>
      <c r="AE4011" s="131"/>
      <c r="AF4011" s="131"/>
      <c r="AG4011" s="131"/>
      <c r="AH4011" s="43">
        <v>0</v>
      </c>
    </row>
    <row r="4012" spans="1:34">
      <c r="A4012" s="52">
        <v>0</v>
      </c>
      <c r="D4012" s="62">
        <v>2025</v>
      </c>
      <c r="E4012" s="62">
        <v>7</v>
      </c>
      <c r="F4012" s="62">
        <v>2026</v>
      </c>
      <c r="G4012" s="62">
        <v>2026</v>
      </c>
      <c r="H4012" s="131"/>
      <c r="I4012" s="131"/>
      <c r="J4012" s="131"/>
      <c r="K4012" s="131"/>
      <c r="L4012" s="131"/>
      <c r="M4012" s="131"/>
      <c r="N4012" s="131"/>
      <c r="O4012" s="131"/>
      <c r="P4012" s="131"/>
      <c r="Q4012" s="131"/>
      <c r="R4012" s="131"/>
      <c r="S4012" s="131"/>
      <c r="T4012" s="131"/>
      <c r="U4012" s="131"/>
      <c r="V4012" s="131"/>
      <c r="W4012" s="131"/>
      <c r="X4012" s="131"/>
      <c r="Y4012" s="131"/>
      <c r="Z4012" s="131"/>
      <c r="AA4012" s="131"/>
      <c r="AB4012" s="131"/>
      <c r="AC4012" s="131"/>
      <c r="AD4012" s="131"/>
      <c r="AE4012" s="131"/>
      <c r="AF4012" s="131"/>
      <c r="AG4012" s="131"/>
      <c r="AH4012" s="43">
        <v>0</v>
      </c>
    </row>
    <row r="4013" spans="1:34">
      <c r="A4013" s="52">
        <v>0</v>
      </c>
      <c r="D4013" s="62">
        <v>2025</v>
      </c>
      <c r="E4013" s="62">
        <v>8</v>
      </c>
      <c r="F4013" s="62">
        <v>2026</v>
      </c>
      <c r="G4013" s="62">
        <v>2026</v>
      </c>
      <c r="H4013" s="131"/>
      <c r="I4013" s="131"/>
      <c r="J4013" s="131"/>
      <c r="K4013" s="131"/>
      <c r="L4013" s="131"/>
      <c r="M4013" s="131"/>
      <c r="N4013" s="131"/>
      <c r="O4013" s="131"/>
      <c r="P4013" s="131"/>
      <c r="Q4013" s="131"/>
      <c r="R4013" s="131"/>
      <c r="S4013" s="131"/>
      <c r="T4013" s="131"/>
      <c r="U4013" s="131"/>
      <c r="V4013" s="131"/>
      <c r="W4013" s="131"/>
      <c r="X4013" s="131"/>
      <c r="Y4013" s="131"/>
      <c r="Z4013" s="131"/>
      <c r="AA4013" s="131"/>
      <c r="AB4013" s="131"/>
      <c r="AC4013" s="131"/>
      <c r="AD4013" s="131"/>
      <c r="AE4013" s="131"/>
      <c r="AF4013" s="131"/>
      <c r="AG4013" s="131"/>
      <c r="AH4013" s="43">
        <v>0</v>
      </c>
    </row>
    <row r="4014" spans="1:34">
      <c r="A4014" s="52">
        <v>0</v>
      </c>
      <c r="D4014" s="62">
        <v>2025</v>
      </c>
      <c r="E4014" s="62">
        <v>9</v>
      </c>
      <c r="F4014" s="62">
        <v>2026</v>
      </c>
      <c r="G4014" s="62">
        <v>2026</v>
      </c>
      <c r="H4014" s="131"/>
      <c r="I4014" s="131"/>
      <c r="J4014" s="131"/>
      <c r="K4014" s="131"/>
      <c r="L4014" s="131"/>
      <c r="M4014" s="131"/>
      <c r="N4014" s="131"/>
      <c r="O4014" s="131"/>
      <c r="P4014" s="131"/>
      <c r="Q4014" s="131"/>
      <c r="R4014" s="131"/>
      <c r="S4014" s="131"/>
      <c r="T4014" s="131"/>
      <c r="U4014" s="131"/>
      <c r="V4014" s="131"/>
      <c r="W4014" s="131"/>
      <c r="X4014" s="131"/>
      <c r="Y4014" s="131"/>
      <c r="Z4014" s="131"/>
      <c r="AA4014" s="131"/>
      <c r="AB4014" s="131"/>
      <c r="AC4014" s="131"/>
      <c r="AD4014" s="131"/>
      <c r="AE4014" s="131"/>
      <c r="AF4014" s="131"/>
      <c r="AG4014" s="131"/>
      <c r="AH4014" s="43">
        <v>0</v>
      </c>
    </row>
    <row r="4015" spans="1:34">
      <c r="A4015" s="52">
        <v>0</v>
      </c>
      <c r="D4015" s="62">
        <v>2025</v>
      </c>
      <c r="E4015" s="62">
        <v>10</v>
      </c>
      <c r="F4015" s="62">
        <v>2026</v>
      </c>
      <c r="G4015" s="62">
        <v>2026</v>
      </c>
      <c r="H4015" s="131"/>
      <c r="I4015" s="131"/>
      <c r="J4015" s="131"/>
      <c r="K4015" s="131"/>
      <c r="L4015" s="131"/>
      <c r="M4015" s="131"/>
      <c r="N4015" s="131"/>
      <c r="O4015" s="131"/>
      <c r="P4015" s="131"/>
      <c r="Q4015" s="131"/>
      <c r="R4015" s="131"/>
      <c r="S4015" s="131"/>
      <c r="T4015" s="131"/>
      <c r="U4015" s="131"/>
      <c r="V4015" s="131"/>
      <c r="W4015" s="131"/>
      <c r="X4015" s="131"/>
      <c r="Y4015" s="131"/>
      <c r="Z4015" s="131"/>
      <c r="AA4015" s="131"/>
      <c r="AB4015" s="131"/>
      <c r="AC4015" s="131"/>
      <c r="AD4015" s="131"/>
      <c r="AE4015" s="131"/>
      <c r="AF4015" s="131"/>
      <c r="AG4015" s="131"/>
      <c r="AH4015" s="43">
        <v>0</v>
      </c>
    </row>
    <row r="4016" spans="1:34">
      <c r="A4016" s="52">
        <v>0</v>
      </c>
      <c r="D4016" s="62">
        <v>2025</v>
      </c>
      <c r="E4016" s="62">
        <v>11</v>
      </c>
      <c r="F4016" s="62">
        <v>2026</v>
      </c>
      <c r="G4016" s="62">
        <v>2026</v>
      </c>
      <c r="H4016" s="131"/>
      <c r="I4016" s="131"/>
      <c r="J4016" s="131"/>
      <c r="K4016" s="131"/>
      <c r="L4016" s="131"/>
      <c r="M4016" s="131"/>
      <c r="N4016" s="131"/>
      <c r="O4016" s="131"/>
      <c r="P4016" s="131"/>
      <c r="Q4016" s="131"/>
      <c r="R4016" s="131"/>
      <c r="S4016" s="131"/>
      <c r="T4016" s="131"/>
      <c r="U4016" s="131"/>
      <c r="V4016" s="131"/>
      <c r="W4016" s="131"/>
      <c r="X4016" s="131"/>
      <c r="Y4016" s="131"/>
      <c r="Z4016" s="131"/>
      <c r="AA4016" s="131"/>
      <c r="AB4016" s="131"/>
      <c r="AC4016" s="131"/>
      <c r="AD4016" s="131"/>
      <c r="AE4016" s="131"/>
      <c r="AF4016" s="131"/>
      <c r="AG4016" s="131"/>
      <c r="AH4016" s="43">
        <v>0</v>
      </c>
    </row>
    <row r="4017" spans="1:34">
      <c r="A4017" s="52">
        <v>0</v>
      </c>
      <c r="D4017" s="62">
        <v>2025</v>
      </c>
      <c r="E4017" s="62">
        <v>12</v>
      </c>
      <c r="F4017" s="62">
        <v>2026</v>
      </c>
      <c r="G4017" s="62">
        <v>2026</v>
      </c>
      <c r="H4017" s="131"/>
      <c r="I4017" s="131"/>
      <c r="J4017" s="131"/>
      <c r="K4017" s="131"/>
      <c r="L4017" s="131"/>
      <c r="M4017" s="131"/>
      <c r="N4017" s="131"/>
      <c r="O4017" s="131"/>
      <c r="P4017" s="131"/>
      <c r="Q4017" s="131"/>
      <c r="R4017" s="131"/>
      <c r="S4017" s="131"/>
      <c r="T4017" s="131"/>
      <c r="U4017" s="131"/>
      <c r="V4017" s="131"/>
      <c r="W4017" s="131"/>
      <c r="X4017" s="131"/>
      <c r="Y4017" s="131"/>
      <c r="Z4017" s="131"/>
      <c r="AA4017" s="131"/>
      <c r="AB4017" s="131"/>
      <c r="AC4017" s="131"/>
      <c r="AD4017" s="131"/>
      <c r="AE4017" s="131"/>
      <c r="AF4017" s="131"/>
      <c r="AG4017" s="131"/>
      <c r="AH4017" s="43">
        <v>0</v>
      </c>
    </row>
    <row r="4018" spans="1:34">
      <c r="A4018" s="52">
        <v>0</v>
      </c>
      <c r="D4018" s="62">
        <v>2026</v>
      </c>
      <c r="E4018" s="62">
        <v>1</v>
      </c>
      <c r="F4018" s="62">
        <v>2026</v>
      </c>
      <c r="G4018" s="62">
        <v>2026</v>
      </c>
      <c r="H4018" s="131"/>
      <c r="I4018" s="131"/>
      <c r="J4018" s="131"/>
      <c r="K4018" s="131"/>
      <c r="L4018" s="131"/>
      <c r="M4018" s="131"/>
      <c r="N4018" s="131"/>
      <c r="O4018" s="131"/>
      <c r="P4018" s="131"/>
      <c r="Q4018" s="131"/>
      <c r="R4018" s="131"/>
      <c r="S4018" s="131"/>
      <c r="T4018" s="131"/>
      <c r="U4018" s="131"/>
      <c r="V4018" s="131"/>
      <c r="W4018" s="131"/>
      <c r="X4018" s="131"/>
      <c r="Y4018" s="131"/>
      <c r="Z4018" s="131"/>
      <c r="AA4018" s="131"/>
      <c r="AB4018" s="131"/>
      <c r="AC4018" s="131"/>
      <c r="AD4018" s="131"/>
      <c r="AE4018" s="131"/>
      <c r="AF4018" s="131"/>
      <c r="AG4018" s="131"/>
      <c r="AH4018" s="43">
        <v>0</v>
      </c>
    </row>
    <row r="4019" spans="1:34">
      <c r="A4019" s="52">
        <v>0</v>
      </c>
      <c r="D4019" s="62">
        <v>2026</v>
      </c>
      <c r="E4019" s="62">
        <v>2</v>
      </c>
      <c r="F4019" s="62">
        <v>2026</v>
      </c>
      <c r="G4019" s="62">
        <v>2026</v>
      </c>
      <c r="H4019" s="131"/>
      <c r="I4019" s="131"/>
      <c r="J4019" s="131"/>
      <c r="K4019" s="131"/>
      <c r="L4019" s="131"/>
      <c r="M4019" s="131"/>
      <c r="N4019" s="131"/>
      <c r="O4019" s="131"/>
      <c r="P4019" s="131"/>
      <c r="Q4019" s="131"/>
      <c r="R4019" s="131"/>
      <c r="S4019" s="131"/>
      <c r="T4019" s="131"/>
      <c r="U4019" s="131"/>
      <c r="V4019" s="131"/>
      <c r="W4019" s="131"/>
      <c r="X4019" s="131"/>
      <c r="Y4019" s="131"/>
      <c r="Z4019" s="131"/>
      <c r="AA4019" s="131"/>
      <c r="AB4019" s="131"/>
      <c r="AC4019" s="131"/>
      <c r="AD4019" s="131"/>
      <c r="AE4019" s="131"/>
      <c r="AF4019" s="131"/>
      <c r="AG4019" s="131"/>
      <c r="AH4019" s="43">
        <v>0</v>
      </c>
    </row>
    <row r="4020" spans="1:34">
      <c r="A4020" s="52">
        <v>0</v>
      </c>
      <c r="D4020" s="62">
        <v>2026</v>
      </c>
      <c r="E4020" s="62">
        <v>3</v>
      </c>
      <c r="F4020" s="62">
        <v>2026</v>
      </c>
      <c r="G4020" s="62">
        <v>2026</v>
      </c>
      <c r="H4020" s="131"/>
      <c r="I4020" s="131"/>
      <c r="J4020" s="131"/>
      <c r="K4020" s="131"/>
      <c r="L4020" s="131"/>
      <c r="M4020" s="131"/>
      <c r="N4020" s="131"/>
      <c r="O4020" s="131"/>
      <c r="P4020" s="131"/>
      <c r="Q4020" s="131"/>
      <c r="R4020" s="131"/>
      <c r="S4020" s="131"/>
      <c r="T4020" s="131"/>
      <c r="U4020" s="131"/>
      <c r="V4020" s="131"/>
      <c r="W4020" s="131"/>
      <c r="X4020" s="131"/>
      <c r="Y4020" s="131"/>
      <c r="Z4020" s="131"/>
      <c r="AA4020" s="131"/>
      <c r="AB4020" s="131"/>
      <c r="AC4020" s="131"/>
      <c r="AD4020" s="131"/>
      <c r="AE4020" s="131"/>
      <c r="AF4020" s="131"/>
      <c r="AG4020" s="131"/>
      <c r="AH4020" s="43">
        <v>0</v>
      </c>
    </row>
    <row r="4021" spans="1:34">
      <c r="A4021" s="52">
        <v>0</v>
      </c>
      <c r="D4021" s="62">
        <v>2026</v>
      </c>
      <c r="E4021" s="62">
        <v>4</v>
      </c>
      <c r="F4021" s="62">
        <v>2026</v>
      </c>
      <c r="G4021" s="62">
        <v>2026</v>
      </c>
      <c r="H4021" s="131"/>
      <c r="I4021" s="131"/>
      <c r="J4021" s="131"/>
      <c r="K4021" s="131"/>
      <c r="L4021" s="131"/>
      <c r="M4021" s="131"/>
      <c r="N4021" s="131"/>
      <c r="O4021" s="131"/>
      <c r="P4021" s="131"/>
      <c r="Q4021" s="131"/>
      <c r="R4021" s="131"/>
      <c r="S4021" s="131"/>
      <c r="T4021" s="131"/>
      <c r="U4021" s="131"/>
      <c r="V4021" s="131"/>
      <c r="W4021" s="131"/>
      <c r="X4021" s="131"/>
      <c r="Y4021" s="131"/>
      <c r="Z4021" s="131"/>
      <c r="AA4021" s="131"/>
      <c r="AB4021" s="131"/>
      <c r="AC4021" s="131"/>
      <c r="AD4021" s="131"/>
      <c r="AE4021" s="131"/>
      <c r="AF4021" s="131"/>
      <c r="AG4021" s="131"/>
      <c r="AH4021" s="43">
        <v>0</v>
      </c>
    </row>
    <row r="4022" spans="1:34">
      <c r="A4022" s="52">
        <v>0</v>
      </c>
      <c r="D4022" s="62">
        <v>2026</v>
      </c>
      <c r="E4022" s="62">
        <v>5</v>
      </c>
      <c r="F4022" s="62">
        <v>2026</v>
      </c>
      <c r="G4022" s="62">
        <v>2027</v>
      </c>
      <c r="H4022" s="131"/>
      <c r="I4022" s="131"/>
      <c r="J4022" s="131"/>
      <c r="K4022" s="131"/>
      <c r="L4022" s="131"/>
      <c r="M4022" s="131"/>
      <c r="N4022" s="131"/>
      <c r="O4022" s="131"/>
      <c r="P4022" s="131"/>
      <c r="Q4022" s="131"/>
      <c r="R4022" s="131"/>
      <c r="S4022" s="131"/>
      <c r="T4022" s="131"/>
      <c r="U4022" s="131"/>
      <c r="V4022" s="131"/>
      <c r="W4022" s="131"/>
      <c r="X4022" s="131"/>
      <c r="Y4022" s="131"/>
      <c r="Z4022" s="131"/>
      <c r="AA4022" s="131"/>
      <c r="AB4022" s="131"/>
      <c r="AC4022" s="131"/>
      <c r="AD4022" s="131"/>
      <c r="AE4022" s="131"/>
      <c r="AF4022" s="131"/>
      <c r="AG4022" s="131"/>
      <c r="AH4022" s="43">
        <v>0</v>
      </c>
    </row>
    <row r="4023" spans="1:34">
      <c r="A4023" s="52">
        <v>0</v>
      </c>
      <c r="D4023" s="62">
        <v>2026</v>
      </c>
      <c r="E4023" s="62">
        <v>6</v>
      </c>
      <c r="F4023" s="62">
        <v>2026</v>
      </c>
      <c r="G4023" s="62">
        <v>2027</v>
      </c>
      <c r="H4023" s="131"/>
      <c r="I4023" s="131"/>
      <c r="J4023" s="131"/>
      <c r="K4023" s="131"/>
      <c r="L4023" s="131"/>
      <c r="M4023" s="131"/>
      <c r="N4023" s="131"/>
      <c r="O4023" s="131"/>
      <c r="P4023" s="131"/>
      <c r="Q4023" s="131"/>
      <c r="R4023" s="131"/>
      <c r="S4023" s="131"/>
      <c r="T4023" s="131"/>
      <c r="U4023" s="131"/>
      <c r="V4023" s="131"/>
      <c r="W4023" s="131"/>
      <c r="X4023" s="131"/>
      <c r="Y4023" s="131"/>
      <c r="Z4023" s="131"/>
      <c r="AA4023" s="131"/>
      <c r="AB4023" s="131"/>
      <c r="AC4023" s="131"/>
      <c r="AD4023" s="131"/>
      <c r="AE4023" s="131"/>
      <c r="AF4023" s="131"/>
      <c r="AG4023" s="131"/>
      <c r="AH4023" s="43">
        <v>0</v>
      </c>
    </row>
    <row r="4024" spans="1:34">
      <c r="A4024" s="52">
        <v>0</v>
      </c>
      <c r="D4024" s="62">
        <v>2026</v>
      </c>
      <c r="E4024" s="62">
        <v>7</v>
      </c>
      <c r="F4024" s="62">
        <v>2027</v>
      </c>
      <c r="G4024" s="62">
        <v>2027</v>
      </c>
      <c r="H4024" s="131"/>
      <c r="I4024" s="131"/>
      <c r="J4024" s="131"/>
      <c r="K4024" s="131"/>
      <c r="L4024" s="131"/>
      <c r="M4024" s="131"/>
      <c r="N4024" s="131"/>
      <c r="O4024" s="131"/>
      <c r="P4024" s="131"/>
      <c r="Q4024" s="131"/>
      <c r="R4024" s="131"/>
      <c r="S4024" s="131"/>
      <c r="T4024" s="131"/>
      <c r="U4024" s="131"/>
      <c r="V4024" s="131"/>
      <c r="W4024" s="131"/>
      <c r="X4024" s="131"/>
      <c r="Y4024" s="131"/>
      <c r="Z4024" s="131"/>
      <c r="AA4024" s="131"/>
      <c r="AB4024" s="131"/>
      <c r="AC4024" s="131"/>
      <c r="AD4024" s="131"/>
      <c r="AE4024" s="131"/>
      <c r="AF4024" s="131"/>
      <c r="AG4024" s="131"/>
      <c r="AH4024" s="43">
        <v>0</v>
      </c>
    </row>
    <row r="4025" spans="1:34">
      <c r="A4025" s="52">
        <v>0</v>
      </c>
      <c r="D4025" s="62">
        <v>2026</v>
      </c>
      <c r="E4025" s="62">
        <v>8</v>
      </c>
      <c r="F4025" s="62">
        <v>2027</v>
      </c>
      <c r="G4025" s="62">
        <v>2027</v>
      </c>
      <c r="H4025" s="131"/>
      <c r="I4025" s="131"/>
      <c r="J4025" s="131"/>
      <c r="K4025" s="131"/>
      <c r="L4025" s="131"/>
      <c r="M4025" s="131"/>
      <c r="N4025" s="131"/>
      <c r="O4025" s="131"/>
      <c r="P4025" s="131"/>
      <c r="Q4025" s="131"/>
      <c r="R4025" s="131"/>
      <c r="S4025" s="131"/>
      <c r="T4025" s="131"/>
      <c r="U4025" s="131"/>
      <c r="V4025" s="131"/>
      <c r="W4025" s="131"/>
      <c r="X4025" s="131"/>
      <c r="Y4025" s="131"/>
      <c r="Z4025" s="131"/>
      <c r="AA4025" s="131"/>
      <c r="AB4025" s="131"/>
      <c r="AC4025" s="131"/>
      <c r="AD4025" s="131"/>
      <c r="AE4025" s="131"/>
      <c r="AF4025" s="131"/>
      <c r="AG4025" s="131"/>
      <c r="AH4025" s="43">
        <v>0</v>
      </c>
    </row>
    <row r="4026" spans="1:34">
      <c r="A4026" s="52">
        <v>0</v>
      </c>
      <c r="D4026" s="62">
        <v>2026</v>
      </c>
      <c r="E4026" s="62">
        <v>9</v>
      </c>
      <c r="F4026" s="62">
        <v>2027</v>
      </c>
      <c r="G4026" s="62">
        <v>2027</v>
      </c>
      <c r="H4026" s="131"/>
      <c r="I4026" s="131"/>
      <c r="J4026" s="131"/>
      <c r="K4026" s="131"/>
      <c r="L4026" s="131"/>
      <c r="M4026" s="131"/>
      <c r="N4026" s="131"/>
      <c r="O4026" s="131"/>
      <c r="P4026" s="131"/>
      <c r="Q4026" s="131"/>
      <c r="R4026" s="131"/>
      <c r="S4026" s="131"/>
      <c r="T4026" s="131"/>
      <c r="U4026" s="131"/>
      <c r="V4026" s="131"/>
      <c r="W4026" s="131"/>
      <c r="X4026" s="131"/>
      <c r="Y4026" s="131"/>
      <c r="Z4026" s="131"/>
      <c r="AA4026" s="131"/>
      <c r="AB4026" s="131"/>
      <c r="AC4026" s="131"/>
      <c r="AD4026" s="131"/>
      <c r="AE4026" s="131"/>
      <c r="AF4026" s="131"/>
      <c r="AG4026" s="131"/>
      <c r="AH4026" s="43">
        <v>0</v>
      </c>
    </row>
    <row r="4027" spans="1:34">
      <c r="A4027" s="52">
        <v>0</v>
      </c>
      <c r="D4027" s="62">
        <v>2026</v>
      </c>
      <c r="E4027" s="62">
        <v>10</v>
      </c>
      <c r="F4027" s="62">
        <v>2027</v>
      </c>
      <c r="G4027" s="62">
        <v>2027</v>
      </c>
      <c r="H4027" s="131"/>
      <c r="I4027" s="131"/>
      <c r="J4027" s="131"/>
      <c r="K4027" s="131"/>
      <c r="L4027" s="131"/>
      <c r="M4027" s="131"/>
      <c r="N4027" s="131"/>
      <c r="O4027" s="131"/>
      <c r="P4027" s="131"/>
      <c r="Q4027" s="131"/>
      <c r="R4027" s="131"/>
      <c r="S4027" s="131"/>
      <c r="T4027" s="131"/>
      <c r="U4027" s="131"/>
      <c r="V4027" s="131"/>
      <c r="W4027" s="131"/>
      <c r="X4027" s="131"/>
      <c r="Y4027" s="131"/>
      <c r="Z4027" s="131"/>
      <c r="AA4027" s="131"/>
      <c r="AB4027" s="131"/>
      <c r="AC4027" s="131"/>
      <c r="AD4027" s="131"/>
      <c r="AE4027" s="131"/>
      <c r="AF4027" s="131"/>
      <c r="AG4027" s="131"/>
      <c r="AH4027" s="43">
        <v>0</v>
      </c>
    </row>
    <row r="4028" spans="1:34">
      <c r="A4028" s="52">
        <v>0</v>
      </c>
      <c r="D4028" s="62">
        <v>2026</v>
      </c>
      <c r="E4028" s="62">
        <v>11</v>
      </c>
      <c r="F4028" s="62">
        <v>2027</v>
      </c>
      <c r="G4028" s="62">
        <v>2027</v>
      </c>
      <c r="H4028" s="131"/>
      <c r="I4028" s="131"/>
      <c r="J4028" s="131"/>
      <c r="K4028" s="131"/>
      <c r="L4028" s="131"/>
      <c r="M4028" s="131"/>
      <c r="N4028" s="131"/>
      <c r="O4028" s="131"/>
      <c r="P4028" s="131"/>
      <c r="Q4028" s="131"/>
      <c r="R4028" s="131"/>
      <c r="S4028" s="131"/>
      <c r="T4028" s="131"/>
      <c r="U4028" s="131"/>
      <c r="V4028" s="131"/>
      <c r="W4028" s="131"/>
      <c r="X4028" s="131"/>
      <c r="Y4028" s="131"/>
      <c r="Z4028" s="131"/>
      <c r="AA4028" s="131"/>
      <c r="AB4028" s="131"/>
      <c r="AC4028" s="131"/>
      <c r="AD4028" s="131"/>
      <c r="AE4028" s="131"/>
      <c r="AF4028" s="131"/>
      <c r="AG4028" s="131"/>
      <c r="AH4028" s="43">
        <v>0</v>
      </c>
    </row>
    <row r="4029" spans="1:34">
      <c r="A4029" s="52">
        <v>0</v>
      </c>
      <c r="D4029" s="62">
        <v>2026</v>
      </c>
      <c r="E4029" s="62">
        <v>12</v>
      </c>
      <c r="F4029" s="62">
        <v>2027</v>
      </c>
      <c r="G4029" s="62">
        <v>2027</v>
      </c>
      <c r="H4029" s="131"/>
      <c r="I4029" s="131"/>
      <c r="J4029" s="131"/>
      <c r="K4029" s="131"/>
      <c r="L4029" s="131"/>
      <c r="M4029" s="131"/>
      <c r="N4029" s="131"/>
      <c r="O4029" s="131"/>
      <c r="P4029" s="131"/>
      <c r="Q4029" s="131"/>
      <c r="R4029" s="131"/>
      <c r="S4029" s="131"/>
      <c r="T4029" s="131"/>
      <c r="U4029" s="131"/>
      <c r="V4029" s="131"/>
      <c r="W4029" s="131"/>
      <c r="X4029" s="131"/>
      <c r="Y4029" s="131"/>
      <c r="Z4029" s="131"/>
      <c r="AA4029" s="131"/>
      <c r="AB4029" s="131"/>
      <c r="AC4029" s="131"/>
      <c r="AD4029" s="131"/>
      <c r="AE4029" s="131"/>
      <c r="AF4029" s="131"/>
      <c r="AG4029" s="131"/>
      <c r="AH4029" s="43">
        <v>0</v>
      </c>
    </row>
    <row r="4030" spans="1:34">
      <c r="A4030" s="52">
        <v>0</v>
      </c>
      <c r="D4030" s="62">
        <v>2027</v>
      </c>
      <c r="E4030" s="62">
        <v>1</v>
      </c>
      <c r="F4030" s="62">
        <v>2027</v>
      </c>
      <c r="G4030" s="62">
        <v>2027</v>
      </c>
      <c r="H4030" s="131"/>
      <c r="I4030" s="131"/>
      <c r="J4030" s="131"/>
      <c r="K4030" s="131"/>
      <c r="L4030" s="131"/>
      <c r="M4030" s="131"/>
      <c r="N4030" s="131"/>
      <c r="O4030" s="131"/>
      <c r="P4030" s="131"/>
      <c r="Q4030" s="131"/>
      <c r="R4030" s="131"/>
      <c r="S4030" s="131"/>
      <c r="T4030" s="131"/>
      <c r="U4030" s="131"/>
      <c r="V4030" s="131"/>
      <c r="W4030" s="131"/>
      <c r="X4030" s="131"/>
      <c r="Y4030" s="131"/>
      <c r="Z4030" s="131"/>
      <c r="AA4030" s="131"/>
      <c r="AB4030" s="131"/>
      <c r="AC4030" s="131"/>
      <c r="AD4030" s="131"/>
      <c r="AE4030" s="131"/>
      <c r="AF4030" s="131"/>
      <c r="AG4030" s="131"/>
      <c r="AH4030" s="43">
        <v>0</v>
      </c>
    </row>
    <row r="4031" spans="1:34">
      <c r="A4031" s="52">
        <v>0</v>
      </c>
      <c r="D4031" s="62">
        <v>2027</v>
      </c>
      <c r="E4031" s="62">
        <v>2</v>
      </c>
      <c r="F4031" s="62">
        <v>2027</v>
      </c>
      <c r="G4031" s="62">
        <v>2027</v>
      </c>
      <c r="H4031" s="131"/>
      <c r="I4031" s="131"/>
      <c r="J4031" s="131"/>
      <c r="K4031" s="131"/>
      <c r="L4031" s="131"/>
      <c r="M4031" s="131"/>
      <c r="N4031" s="131"/>
      <c r="O4031" s="131"/>
      <c r="P4031" s="131"/>
      <c r="Q4031" s="131"/>
      <c r="R4031" s="131"/>
      <c r="S4031" s="131"/>
      <c r="T4031" s="131"/>
      <c r="U4031" s="131"/>
      <c r="V4031" s="131"/>
      <c r="W4031" s="131"/>
      <c r="X4031" s="131"/>
      <c r="Y4031" s="131"/>
      <c r="Z4031" s="131"/>
      <c r="AA4031" s="131"/>
      <c r="AB4031" s="131"/>
      <c r="AC4031" s="131"/>
      <c r="AD4031" s="131"/>
      <c r="AE4031" s="131"/>
      <c r="AF4031" s="131"/>
      <c r="AG4031" s="131"/>
      <c r="AH4031" s="43">
        <v>0</v>
      </c>
    </row>
    <row r="4032" spans="1:34">
      <c r="A4032" s="52">
        <v>0</v>
      </c>
      <c r="D4032" s="62">
        <v>2027</v>
      </c>
      <c r="E4032" s="62">
        <v>3</v>
      </c>
      <c r="F4032" s="62">
        <v>2027</v>
      </c>
      <c r="G4032" s="62">
        <v>2027</v>
      </c>
      <c r="H4032" s="131"/>
      <c r="I4032" s="131"/>
      <c r="J4032" s="131"/>
      <c r="K4032" s="131"/>
      <c r="L4032" s="131"/>
      <c r="M4032" s="131"/>
      <c r="N4032" s="131"/>
      <c r="O4032" s="131"/>
      <c r="P4032" s="131"/>
      <c r="Q4032" s="131"/>
      <c r="R4032" s="131"/>
      <c r="S4032" s="131"/>
      <c r="T4032" s="131"/>
      <c r="U4032" s="131"/>
      <c r="V4032" s="131"/>
      <c r="W4032" s="131"/>
      <c r="X4032" s="131"/>
      <c r="Y4032" s="131"/>
      <c r="Z4032" s="131"/>
      <c r="AA4032" s="131"/>
      <c r="AB4032" s="131"/>
      <c r="AC4032" s="131"/>
      <c r="AD4032" s="131"/>
      <c r="AE4032" s="131"/>
      <c r="AF4032" s="131"/>
      <c r="AG4032" s="131"/>
      <c r="AH4032" s="43">
        <v>0</v>
      </c>
    </row>
    <row r="4033" spans="1:34">
      <c r="A4033" s="52">
        <v>0</v>
      </c>
      <c r="D4033" s="62">
        <v>2027</v>
      </c>
      <c r="E4033" s="62">
        <v>4</v>
      </c>
      <c r="F4033" s="62">
        <v>2027</v>
      </c>
      <c r="G4033" s="62">
        <v>2027</v>
      </c>
      <c r="H4033" s="131"/>
      <c r="I4033" s="131"/>
      <c r="J4033" s="131"/>
      <c r="K4033" s="131"/>
      <c r="L4033" s="131"/>
      <c r="M4033" s="131"/>
      <c r="N4033" s="131"/>
      <c r="O4033" s="131"/>
      <c r="P4033" s="131"/>
      <c r="Q4033" s="131"/>
      <c r="R4033" s="131"/>
      <c r="S4033" s="131"/>
      <c r="T4033" s="131"/>
      <c r="U4033" s="131"/>
      <c r="V4033" s="131"/>
      <c r="W4033" s="131"/>
      <c r="X4033" s="131"/>
      <c r="Y4033" s="131"/>
      <c r="Z4033" s="131"/>
      <c r="AA4033" s="131"/>
      <c r="AB4033" s="131"/>
      <c r="AC4033" s="131"/>
      <c r="AD4033" s="131"/>
      <c r="AE4033" s="131"/>
      <c r="AF4033" s="131"/>
      <c r="AG4033" s="131"/>
      <c r="AH4033" s="43">
        <v>0</v>
      </c>
    </row>
    <row r="4034" spans="1:34">
      <c r="A4034" s="52">
        <v>0</v>
      </c>
      <c r="D4034" s="62">
        <v>2027</v>
      </c>
      <c r="E4034" s="62">
        <v>5</v>
      </c>
      <c r="F4034" s="62">
        <v>2027</v>
      </c>
      <c r="G4034" s="62">
        <v>2028</v>
      </c>
      <c r="H4034" s="131"/>
      <c r="I4034" s="131"/>
      <c r="J4034" s="131"/>
      <c r="K4034" s="131"/>
      <c r="L4034" s="131"/>
      <c r="M4034" s="131"/>
      <c r="N4034" s="131"/>
      <c r="O4034" s="131"/>
      <c r="P4034" s="131"/>
      <c r="Q4034" s="131"/>
      <c r="R4034" s="131"/>
      <c r="S4034" s="131"/>
      <c r="T4034" s="131"/>
      <c r="U4034" s="131"/>
      <c r="V4034" s="131"/>
      <c r="W4034" s="131"/>
      <c r="X4034" s="131"/>
      <c r="Y4034" s="131"/>
      <c r="Z4034" s="131"/>
      <c r="AA4034" s="131"/>
      <c r="AB4034" s="131"/>
      <c r="AC4034" s="131"/>
      <c r="AD4034" s="131"/>
      <c r="AE4034" s="131"/>
      <c r="AF4034" s="131"/>
      <c r="AG4034" s="131"/>
      <c r="AH4034" s="43">
        <v>0</v>
      </c>
    </row>
    <row r="4035" spans="1:34">
      <c r="A4035" s="52">
        <v>0</v>
      </c>
      <c r="D4035" s="62">
        <v>2027</v>
      </c>
      <c r="E4035" s="62">
        <v>6</v>
      </c>
      <c r="F4035" s="62">
        <v>2027</v>
      </c>
      <c r="G4035" s="62">
        <v>2028</v>
      </c>
      <c r="H4035" s="131"/>
      <c r="I4035" s="131"/>
      <c r="J4035" s="131"/>
      <c r="K4035" s="131"/>
      <c r="L4035" s="131"/>
      <c r="M4035" s="131"/>
      <c r="N4035" s="131"/>
      <c r="O4035" s="131"/>
      <c r="P4035" s="131"/>
      <c r="Q4035" s="131"/>
      <c r="R4035" s="131"/>
      <c r="S4035" s="131"/>
      <c r="T4035" s="131"/>
      <c r="U4035" s="131"/>
      <c r="V4035" s="131"/>
      <c r="W4035" s="131"/>
      <c r="X4035" s="131"/>
      <c r="Y4035" s="131"/>
      <c r="Z4035" s="131"/>
      <c r="AA4035" s="131"/>
      <c r="AB4035" s="131"/>
      <c r="AC4035" s="131"/>
      <c r="AD4035" s="131"/>
      <c r="AE4035" s="131"/>
      <c r="AF4035" s="131"/>
      <c r="AG4035" s="131"/>
      <c r="AH4035" s="43">
        <v>0</v>
      </c>
    </row>
    <row r="4036" spans="1:34">
      <c r="A4036" s="52">
        <v>0</v>
      </c>
      <c r="D4036" s="62">
        <v>2027</v>
      </c>
      <c r="E4036" s="62">
        <v>7</v>
      </c>
      <c r="F4036" s="62">
        <v>2028</v>
      </c>
      <c r="G4036" s="62">
        <v>2028</v>
      </c>
      <c r="H4036" s="131"/>
      <c r="I4036" s="131"/>
      <c r="J4036" s="131"/>
      <c r="K4036" s="131"/>
      <c r="L4036" s="131"/>
      <c r="M4036" s="131"/>
      <c r="N4036" s="131"/>
      <c r="O4036" s="131"/>
      <c r="P4036" s="131"/>
      <c r="Q4036" s="131"/>
      <c r="R4036" s="131"/>
      <c r="S4036" s="131"/>
      <c r="T4036" s="131"/>
      <c r="U4036" s="131"/>
      <c r="V4036" s="131"/>
      <c r="W4036" s="131"/>
      <c r="X4036" s="131"/>
      <c r="Y4036" s="131"/>
      <c r="Z4036" s="131"/>
      <c r="AA4036" s="131"/>
      <c r="AB4036" s="131"/>
      <c r="AC4036" s="131"/>
      <c r="AD4036" s="131"/>
      <c r="AE4036" s="131"/>
      <c r="AF4036" s="131"/>
      <c r="AG4036" s="131"/>
      <c r="AH4036" s="43">
        <v>0</v>
      </c>
    </row>
    <row r="4037" spans="1:34">
      <c r="A4037" s="52">
        <v>0</v>
      </c>
      <c r="D4037" s="62">
        <v>2027</v>
      </c>
      <c r="E4037" s="62">
        <v>8</v>
      </c>
      <c r="F4037" s="62">
        <v>2028</v>
      </c>
      <c r="G4037" s="62">
        <v>2028</v>
      </c>
      <c r="H4037" s="131"/>
      <c r="I4037" s="131"/>
      <c r="J4037" s="131"/>
      <c r="K4037" s="131"/>
      <c r="L4037" s="131"/>
      <c r="M4037" s="131"/>
      <c r="N4037" s="131"/>
      <c r="O4037" s="131"/>
      <c r="P4037" s="131"/>
      <c r="Q4037" s="131"/>
      <c r="R4037" s="131"/>
      <c r="S4037" s="131"/>
      <c r="T4037" s="131"/>
      <c r="U4037" s="131"/>
      <c r="V4037" s="131"/>
      <c r="W4037" s="131"/>
      <c r="X4037" s="131"/>
      <c r="Y4037" s="131"/>
      <c r="Z4037" s="131"/>
      <c r="AA4037" s="131"/>
      <c r="AB4037" s="131"/>
      <c r="AC4037" s="131"/>
      <c r="AD4037" s="131"/>
      <c r="AE4037" s="131"/>
      <c r="AF4037" s="131"/>
      <c r="AG4037" s="131"/>
      <c r="AH4037" s="43">
        <v>0</v>
      </c>
    </row>
    <row r="4038" spans="1:34">
      <c r="A4038" s="52">
        <v>0</v>
      </c>
      <c r="D4038" s="62">
        <v>2027</v>
      </c>
      <c r="E4038" s="62">
        <v>9</v>
      </c>
      <c r="F4038" s="62">
        <v>2028</v>
      </c>
      <c r="G4038" s="62">
        <v>2028</v>
      </c>
      <c r="H4038" s="131"/>
      <c r="I4038" s="131"/>
      <c r="J4038" s="131"/>
      <c r="K4038" s="131"/>
      <c r="L4038" s="131"/>
      <c r="M4038" s="131"/>
      <c r="N4038" s="131"/>
      <c r="O4038" s="131"/>
      <c r="P4038" s="131"/>
      <c r="Q4038" s="131"/>
      <c r="R4038" s="131"/>
      <c r="S4038" s="131"/>
      <c r="T4038" s="131"/>
      <c r="U4038" s="131"/>
      <c r="V4038" s="131"/>
      <c r="W4038" s="131"/>
      <c r="X4038" s="131"/>
      <c r="Y4038" s="131"/>
      <c r="Z4038" s="131"/>
      <c r="AA4038" s="131"/>
      <c r="AB4038" s="131"/>
      <c r="AC4038" s="131"/>
      <c r="AD4038" s="131"/>
      <c r="AE4038" s="131"/>
      <c r="AF4038" s="131"/>
      <c r="AG4038" s="131"/>
      <c r="AH4038" s="43">
        <v>0</v>
      </c>
    </row>
    <row r="4039" spans="1:34">
      <c r="A4039" s="52">
        <v>0</v>
      </c>
      <c r="D4039" s="62">
        <v>2027</v>
      </c>
      <c r="E4039" s="62">
        <v>10</v>
      </c>
      <c r="F4039" s="62">
        <v>2028</v>
      </c>
      <c r="G4039" s="62">
        <v>2028</v>
      </c>
      <c r="H4039" s="131"/>
      <c r="I4039" s="131"/>
      <c r="J4039" s="131"/>
      <c r="K4039" s="131"/>
      <c r="L4039" s="131"/>
      <c r="M4039" s="131"/>
      <c r="N4039" s="131"/>
      <c r="O4039" s="131"/>
      <c r="P4039" s="131"/>
      <c r="Q4039" s="131"/>
      <c r="R4039" s="131"/>
      <c r="S4039" s="131"/>
      <c r="T4039" s="131"/>
      <c r="U4039" s="131"/>
      <c r="V4039" s="131"/>
      <c r="W4039" s="131"/>
      <c r="X4039" s="131"/>
      <c r="Y4039" s="131"/>
      <c r="Z4039" s="131"/>
      <c r="AA4039" s="131"/>
      <c r="AB4039" s="131"/>
      <c r="AC4039" s="131"/>
      <c r="AD4039" s="131"/>
      <c r="AE4039" s="131"/>
      <c r="AF4039" s="131"/>
      <c r="AG4039" s="131"/>
      <c r="AH4039" s="43">
        <v>0</v>
      </c>
    </row>
    <row r="4040" spans="1:34">
      <c r="A4040" s="52">
        <v>0</v>
      </c>
      <c r="D4040" s="62">
        <v>2027</v>
      </c>
      <c r="E4040" s="62">
        <v>11</v>
      </c>
      <c r="F4040" s="62">
        <v>2028</v>
      </c>
      <c r="G4040" s="62">
        <v>2028</v>
      </c>
      <c r="H4040" s="131"/>
      <c r="I4040" s="131"/>
      <c r="J4040" s="131"/>
      <c r="K4040" s="131"/>
      <c r="L4040" s="131"/>
      <c r="M4040" s="131"/>
      <c r="N4040" s="131"/>
      <c r="O4040" s="131"/>
      <c r="P4040" s="131"/>
      <c r="Q4040" s="131"/>
      <c r="R4040" s="131"/>
      <c r="S4040" s="131"/>
      <c r="T4040" s="131"/>
      <c r="U4040" s="131"/>
      <c r="V4040" s="131"/>
      <c r="W4040" s="131"/>
      <c r="X4040" s="131"/>
      <c r="Y4040" s="131"/>
      <c r="Z4040" s="131"/>
      <c r="AA4040" s="131"/>
      <c r="AB4040" s="131"/>
      <c r="AC4040" s="131"/>
      <c r="AD4040" s="131"/>
      <c r="AE4040" s="131"/>
      <c r="AF4040" s="131"/>
      <c r="AG4040" s="131"/>
      <c r="AH4040" s="43">
        <v>0</v>
      </c>
    </row>
    <row r="4041" spans="1:34">
      <c r="A4041" s="52">
        <v>0</v>
      </c>
      <c r="D4041" s="62">
        <v>2027</v>
      </c>
      <c r="E4041" s="62">
        <v>12</v>
      </c>
      <c r="F4041" s="62">
        <v>2028</v>
      </c>
      <c r="G4041" s="62">
        <v>2028</v>
      </c>
      <c r="H4041" s="131"/>
      <c r="I4041" s="131"/>
      <c r="J4041" s="131"/>
      <c r="K4041" s="131"/>
      <c r="L4041" s="131"/>
      <c r="M4041" s="131"/>
      <c r="N4041" s="131"/>
      <c r="O4041" s="131"/>
      <c r="P4041" s="131"/>
      <c r="Q4041" s="131"/>
      <c r="R4041" s="131"/>
      <c r="S4041" s="131"/>
      <c r="T4041" s="131"/>
      <c r="U4041" s="131"/>
      <c r="V4041" s="131"/>
      <c r="W4041" s="131"/>
      <c r="X4041" s="131"/>
      <c r="Y4041" s="131"/>
      <c r="Z4041" s="131"/>
      <c r="AA4041" s="131"/>
      <c r="AB4041" s="131"/>
      <c r="AC4041" s="131"/>
      <c r="AD4041" s="131"/>
      <c r="AE4041" s="131"/>
      <c r="AF4041" s="131"/>
      <c r="AG4041" s="131"/>
      <c r="AH4041" s="43">
        <v>0</v>
      </c>
    </row>
    <row r="4042" spans="1:34">
      <c r="A4042" s="52">
        <v>0</v>
      </c>
      <c r="D4042" s="62">
        <v>2028</v>
      </c>
      <c r="E4042" s="62">
        <v>1</v>
      </c>
      <c r="F4042" s="62">
        <v>2028</v>
      </c>
      <c r="G4042" s="62">
        <v>2028</v>
      </c>
      <c r="H4042" s="131"/>
      <c r="I4042" s="131"/>
      <c r="J4042" s="131"/>
      <c r="K4042" s="131"/>
      <c r="L4042" s="131"/>
      <c r="M4042" s="131"/>
      <c r="N4042" s="131"/>
      <c r="O4042" s="131"/>
      <c r="P4042" s="131"/>
      <c r="Q4042" s="131"/>
      <c r="R4042" s="131"/>
      <c r="S4042" s="131"/>
      <c r="T4042" s="131"/>
      <c r="U4042" s="131"/>
      <c r="V4042" s="131"/>
      <c r="W4042" s="131"/>
      <c r="X4042" s="131"/>
      <c r="Y4042" s="131"/>
      <c r="Z4042" s="131"/>
      <c r="AA4042" s="131"/>
      <c r="AB4042" s="131"/>
      <c r="AC4042" s="131"/>
      <c r="AD4042" s="131"/>
      <c r="AE4042" s="131"/>
      <c r="AF4042" s="131"/>
      <c r="AG4042" s="131"/>
      <c r="AH4042" s="43">
        <v>0</v>
      </c>
    </row>
    <row r="4043" spans="1:34">
      <c r="A4043" s="52">
        <v>0</v>
      </c>
      <c r="D4043" s="62">
        <v>2028</v>
      </c>
      <c r="E4043" s="62">
        <v>2</v>
      </c>
      <c r="F4043" s="62">
        <v>2028</v>
      </c>
      <c r="G4043" s="62">
        <v>2028</v>
      </c>
      <c r="H4043" s="131"/>
      <c r="I4043" s="131"/>
      <c r="J4043" s="131"/>
      <c r="K4043" s="131"/>
      <c r="L4043" s="131"/>
      <c r="M4043" s="131"/>
      <c r="N4043" s="131"/>
      <c r="O4043" s="131"/>
      <c r="P4043" s="131"/>
      <c r="Q4043" s="131"/>
      <c r="R4043" s="131"/>
      <c r="S4043" s="131"/>
      <c r="T4043" s="131"/>
      <c r="U4043" s="131"/>
      <c r="V4043" s="131"/>
      <c r="W4043" s="131"/>
      <c r="X4043" s="131"/>
      <c r="Y4043" s="131"/>
      <c r="Z4043" s="131"/>
      <c r="AA4043" s="131"/>
      <c r="AB4043" s="131"/>
      <c r="AC4043" s="131"/>
      <c r="AD4043" s="131"/>
      <c r="AE4043" s="131"/>
      <c r="AF4043" s="131"/>
      <c r="AG4043" s="131"/>
      <c r="AH4043" s="43">
        <v>0</v>
      </c>
    </row>
    <row r="4044" spans="1:34">
      <c r="A4044" s="52">
        <v>0</v>
      </c>
      <c r="D4044" s="62">
        <v>2028</v>
      </c>
      <c r="E4044" s="62">
        <v>3</v>
      </c>
      <c r="F4044" s="62">
        <v>2028</v>
      </c>
      <c r="G4044" s="62">
        <v>2028</v>
      </c>
      <c r="H4044" s="131"/>
      <c r="I4044" s="131"/>
      <c r="J4044" s="131"/>
      <c r="K4044" s="131"/>
      <c r="L4044" s="131"/>
      <c r="M4044" s="131"/>
      <c r="N4044" s="131"/>
      <c r="O4044" s="131"/>
      <c r="P4044" s="131"/>
      <c r="Q4044" s="131"/>
      <c r="R4044" s="131"/>
      <c r="S4044" s="131"/>
      <c r="T4044" s="131"/>
      <c r="U4044" s="131"/>
      <c r="V4044" s="131"/>
      <c r="W4044" s="131"/>
      <c r="X4044" s="131"/>
      <c r="Y4044" s="131"/>
      <c r="Z4044" s="131"/>
      <c r="AA4044" s="131"/>
      <c r="AB4044" s="131"/>
      <c r="AC4044" s="131"/>
      <c r="AD4044" s="131"/>
      <c r="AE4044" s="131"/>
      <c r="AF4044" s="131"/>
      <c r="AG4044" s="131"/>
      <c r="AH4044" s="43">
        <v>0</v>
      </c>
    </row>
    <row r="4045" spans="1:34">
      <c r="A4045" s="52">
        <v>0</v>
      </c>
      <c r="D4045" s="62">
        <v>2028</v>
      </c>
      <c r="E4045" s="62">
        <v>4</v>
      </c>
      <c r="F4045" s="62">
        <v>2028</v>
      </c>
      <c r="G4045" s="62">
        <v>2028</v>
      </c>
      <c r="H4045" s="131"/>
      <c r="I4045" s="131"/>
      <c r="J4045" s="131"/>
      <c r="K4045" s="131"/>
      <c r="L4045" s="131"/>
      <c r="M4045" s="131"/>
      <c r="N4045" s="131"/>
      <c r="O4045" s="131"/>
      <c r="P4045" s="131"/>
      <c r="Q4045" s="131"/>
      <c r="R4045" s="131"/>
      <c r="S4045" s="131"/>
      <c r="T4045" s="131"/>
      <c r="U4045" s="131"/>
      <c r="V4045" s="131"/>
      <c r="W4045" s="131"/>
      <c r="X4045" s="131"/>
      <c r="Y4045" s="131"/>
      <c r="Z4045" s="131"/>
      <c r="AA4045" s="131"/>
      <c r="AB4045" s="131"/>
      <c r="AC4045" s="131"/>
      <c r="AD4045" s="131"/>
      <c r="AE4045" s="131"/>
      <c r="AF4045" s="131"/>
      <c r="AG4045" s="131"/>
      <c r="AH4045" s="43">
        <v>0</v>
      </c>
    </row>
    <row r="4046" spans="1:34">
      <c r="A4046" s="52">
        <v>0</v>
      </c>
      <c r="D4046" s="62">
        <v>2028</v>
      </c>
      <c r="E4046" s="62">
        <v>5</v>
      </c>
      <c r="F4046" s="62">
        <v>2028</v>
      </c>
      <c r="G4046" s="62">
        <v>2029</v>
      </c>
      <c r="H4046" s="131"/>
      <c r="I4046" s="131"/>
      <c r="J4046" s="131"/>
      <c r="K4046" s="131"/>
      <c r="L4046" s="131"/>
      <c r="M4046" s="131"/>
      <c r="N4046" s="131"/>
      <c r="O4046" s="131"/>
      <c r="P4046" s="131"/>
      <c r="Q4046" s="131"/>
      <c r="R4046" s="131"/>
      <c r="S4046" s="131"/>
      <c r="T4046" s="131"/>
      <c r="U4046" s="131"/>
      <c r="V4046" s="131"/>
      <c r="W4046" s="131"/>
      <c r="X4046" s="131"/>
      <c r="Y4046" s="131"/>
      <c r="Z4046" s="131"/>
      <c r="AA4046" s="131"/>
      <c r="AB4046" s="131"/>
      <c r="AC4046" s="131"/>
      <c r="AD4046" s="131"/>
      <c r="AE4046" s="131"/>
      <c r="AF4046" s="131"/>
      <c r="AG4046" s="131"/>
      <c r="AH4046" s="43">
        <v>0</v>
      </c>
    </row>
    <row r="4047" spans="1:34">
      <c r="A4047" s="52">
        <v>0</v>
      </c>
      <c r="D4047" s="62">
        <v>2028</v>
      </c>
      <c r="E4047" s="62">
        <v>6</v>
      </c>
      <c r="F4047" s="62">
        <v>2028</v>
      </c>
      <c r="G4047" s="62">
        <v>2029</v>
      </c>
      <c r="H4047" s="131"/>
      <c r="I4047" s="131"/>
      <c r="J4047" s="131"/>
      <c r="K4047" s="131"/>
      <c r="L4047" s="131"/>
      <c r="M4047" s="131"/>
      <c r="N4047" s="131"/>
      <c r="O4047" s="131"/>
      <c r="P4047" s="131"/>
      <c r="Q4047" s="131"/>
      <c r="R4047" s="131"/>
      <c r="S4047" s="131"/>
      <c r="T4047" s="131"/>
      <c r="U4047" s="131"/>
      <c r="V4047" s="131"/>
      <c r="W4047" s="131"/>
      <c r="X4047" s="131"/>
      <c r="Y4047" s="131"/>
      <c r="Z4047" s="131"/>
      <c r="AA4047" s="131"/>
      <c r="AB4047" s="131"/>
      <c r="AC4047" s="131"/>
      <c r="AD4047" s="131"/>
      <c r="AE4047" s="131"/>
      <c r="AF4047" s="131"/>
      <c r="AG4047" s="131"/>
      <c r="AH4047" s="43">
        <v>0</v>
      </c>
    </row>
    <row r="4048" spans="1:34">
      <c r="A4048" s="52">
        <v>0</v>
      </c>
      <c r="D4048" s="62">
        <v>2028</v>
      </c>
      <c r="E4048" s="62">
        <v>7</v>
      </c>
      <c r="F4048" s="62">
        <v>2029</v>
      </c>
      <c r="G4048" s="62">
        <v>2029</v>
      </c>
      <c r="H4048" s="131"/>
      <c r="I4048" s="131"/>
      <c r="J4048" s="131"/>
      <c r="K4048" s="131"/>
      <c r="L4048" s="131"/>
      <c r="M4048" s="131"/>
      <c r="N4048" s="131"/>
      <c r="O4048" s="131"/>
      <c r="P4048" s="131"/>
      <c r="Q4048" s="131"/>
      <c r="R4048" s="131"/>
      <c r="S4048" s="131"/>
      <c r="T4048" s="131"/>
      <c r="U4048" s="131"/>
      <c r="V4048" s="131"/>
      <c r="W4048" s="131"/>
      <c r="X4048" s="131"/>
      <c r="Y4048" s="131"/>
      <c r="Z4048" s="131"/>
      <c r="AA4048" s="131"/>
      <c r="AB4048" s="131"/>
      <c r="AC4048" s="131"/>
      <c r="AD4048" s="131"/>
      <c r="AE4048" s="131"/>
      <c r="AF4048" s="131"/>
      <c r="AG4048" s="131"/>
      <c r="AH4048" s="43">
        <v>0</v>
      </c>
    </row>
    <row r="4049" spans="1:34">
      <c r="A4049" s="52">
        <v>0</v>
      </c>
      <c r="D4049" s="62">
        <v>2028</v>
      </c>
      <c r="E4049" s="62">
        <v>8</v>
      </c>
      <c r="F4049" s="62">
        <v>2029</v>
      </c>
      <c r="G4049" s="62">
        <v>2029</v>
      </c>
      <c r="H4049" s="131"/>
      <c r="I4049" s="131"/>
      <c r="J4049" s="131"/>
      <c r="K4049" s="131"/>
      <c r="L4049" s="131"/>
      <c r="M4049" s="131"/>
      <c r="N4049" s="131"/>
      <c r="O4049" s="131"/>
      <c r="P4049" s="131"/>
      <c r="Q4049" s="131"/>
      <c r="R4049" s="131"/>
      <c r="S4049" s="131"/>
      <c r="T4049" s="131"/>
      <c r="U4049" s="131"/>
      <c r="V4049" s="131"/>
      <c r="W4049" s="131"/>
      <c r="X4049" s="131"/>
      <c r="Y4049" s="131"/>
      <c r="Z4049" s="131"/>
      <c r="AA4049" s="131"/>
      <c r="AB4049" s="131"/>
      <c r="AC4049" s="131"/>
      <c r="AD4049" s="131"/>
      <c r="AE4049" s="131"/>
      <c r="AF4049" s="131"/>
      <c r="AG4049" s="131"/>
      <c r="AH4049" s="43">
        <v>0</v>
      </c>
    </row>
    <row r="4050" spans="1:34">
      <c r="A4050" s="52">
        <v>0</v>
      </c>
      <c r="D4050" s="62">
        <v>2028</v>
      </c>
      <c r="E4050" s="62">
        <v>9</v>
      </c>
      <c r="F4050" s="62">
        <v>2029</v>
      </c>
      <c r="G4050" s="62">
        <v>2029</v>
      </c>
      <c r="H4050" s="131"/>
      <c r="I4050" s="131"/>
      <c r="J4050" s="131"/>
      <c r="K4050" s="131"/>
      <c r="L4050" s="131"/>
      <c r="M4050" s="131"/>
      <c r="N4050" s="131"/>
      <c r="O4050" s="131"/>
      <c r="P4050" s="131"/>
      <c r="Q4050" s="131"/>
      <c r="R4050" s="131"/>
      <c r="S4050" s="131"/>
      <c r="T4050" s="131"/>
      <c r="U4050" s="131"/>
      <c r="V4050" s="131"/>
      <c r="W4050" s="131"/>
      <c r="X4050" s="131"/>
      <c r="Y4050" s="131"/>
      <c r="Z4050" s="131"/>
      <c r="AA4050" s="131"/>
      <c r="AB4050" s="131"/>
      <c r="AC4050" s="131"/>
      <c r="AD4050" s="131"/>
      <c r="AE4050" s="131"/>
      <c r="AF4050" s="131"/>
      <c r="AG4050" s="131"/>
      <c r="AH4050" s="43">
        <v>0</v>
      </c>
    </row>
    <row r="4051" spans="1:34">
      <c r="A4051" s="52">
        <v>0</v>
      </c>
      <c r="D4051" s="62">
        <v>2028</v>
      </c>
      <c r="E4051" s="62">
        <v>10</v>
      </c>
      <c r="F4051" s="62">
        <v>2029</v>
      </c>
      <c r="G4051" s="62">
        <v>2029</v>
      </c>
      <c r="H4051" s="131"/>
      <c r="I4051" s="131"/>
      <c r="J4051" s="131"/>
      <c r="K4051" s="131"/>
      <c r="L4051" s="131"/>
      <c r="M4051" s="131"/>
      <c r="N4051" s="131"/>
      <c r="O4051" s="131"/>
      <c r="P4051" s="131"/>
      <c r="Q4051" s="131"/>
      <c r="R4051" s="131"/>
      <c r="S4051" s="131"/>
      <c r="T4051" s="131"/>
      <c r="U4051" s="131"/>
      <c r="V4051" s="131"/>
      <c r="W4051" s="131"/>
      <c r="X4051" s="131"/>
      <c r="Y4051" s="131"/>
      <c r="Z4051" s="131"/>
      <c r="AA4051" s="131"/>
      <c r="AB4051" s="131"/>
      <c r="AC4051" s="131"/>
      <c r="AD4051" s="131"/>
      <c r="AE4051" s="131"/>
      <c r="AF4051" s="131"/>
      <c r="AG4051" s="131"/>
      <c r="AH4051" s="43">
        <v>0</v>
      </c>
    </row>
    <row r="4052" spans="1:34">
      <c r="A4052" s="52">
        <v>0</v>
      </c>
      <c r="D4052" s="62">
        <v>2028</v>
      </c>
      <c r="E4052" s="62">
        <v>11</v>
      </c>
      <c r="F4052" s="62">
        <v>2029</v>
      </c>
      <c r="G4052" s="62">
        <v>2029</v>
      </c>
      <c r="H4052" s="131"/>
      <c r="I4052" s="131"/>
      <c r="J4052" s="131"/>
      <c r="K4052" s="131"/>
      <c r="L4052" s="131"/>
      <c r="M4052" s="131"/>
      <c r="N4052" s="131"/>
      <c r="O4052" s="131"/>
      <c r="P4052" s="131"/>
      <c r="Q4052" s="131"/>
      <c r="R4052" s="131"/>
      <c r="S4052" s="131"/>
      <c r="T4052" s="131"/>
      <c r="U4052" s="131"/>
      <c r="V4052" s="131"/>
      <c r="W4052" s="131"/>
      <c r="X4052" s="131"/>
      <c r="Y4052" s="131"/>
      <c r="Z4052" s="131"/>
      <c r="AA4052" s="131"/>
      <c r="AB4052" s="131"/>
      <c r="AC4052" s="131"/>
      <c r="AD4052" s="131"/>
      <c r="AE4052" s="131"/>
      <c r="AF4052" s="131"/>
      <c r="AG4052" s="131"/>
      <c r="AH4052" s="43">
        <v>0</v>
      </c>
    </row>
    <row r="4053" spans="1:34">
      <c r="A4053" s="52">
        <v>0</v>
      </c>
      <c r="D4053" s="62">
        <v>2028</v>
      </c>
      <c r="E4053" s="62">
        <v>12</v>
      </c>
      <c r="F4053" s="62">
        <v>2029</v>
      </c>
      <c r="G4053" s="62">
        <v>2029</v>
      </c>
      <c r="H4053" s="131"/>
      <c r="I4053" s="131"/>
      <c r="J4053" s="131"/>
      <c r="K4053" s="131"/>
      <c r="L4053" s="131"/>
      <c r="M4053" s="131"/>
      <c r="N4053" s="131"/>
      <c r="O4053" s="131"/>
      <c r="P4053" s="131"/>
      <c r="Q4053" s="131"/>
      <c r="R4053" s="131"/>
      <c r="S4053" s="131"/>
      <c r="T4053" s="131"/>
      <c r="U4053" s="131"/>
      <c r="V4053" s="131"/>
      <c r="W4053" s="131"/>
      <c r="X4053" s="131"/>
      <c r="Y4053" s="131"/>
      <c r="Z4053" s="131"/>
      <c r="AA4053" s="131"/>
      <c r="AB4053" s="131"/>
      <c r="AC4053" s="131"/>
      <c r="AD4053" s="131"/>
      <c r="AE4053" s="131"/>
      <c r="AF4053" s="131"/>
      <c r="AG4053" s="131"/>
      <c r="AH4053" s="43">
        <v>0</v>
      </c>
    </row>
    <row r="4054" spans="1:34">
      <c r="A4054" s="52">
        <v>0</v>
      </c>
      <c r="D4054" s="62">
        <v>2029</v>
      </c>
      <c r="E4054" s="62">
        <v>1</v>
      </c>
      <c r="F4054" s="62">
        <v>2029</v>
      </c>
      <c r="G4054" s="62">
        <v>2029</v>
      </c>
      <c r="H4054" s="131"/>
      <c r="I4054" s="131"/>
      <c r="J4054" s="131"/>
      <c r="K4054" s="131"/>
      <c r="L4054" s="131"/>
      <c r="M4054" s="131"/>
      <c r="N4054" s="131"/>
      <c r="O4054" s="131"/>
      <c r="P4054" s="131"/>
      <c r="Q4054" s="131"/>
      <c r="R4054" s="131"/>
      <c r="S4054" s="131"/>
      <c r="T4054" s="131"/>
      <c r="U4054" s="131"/>
      <c r="V4054" s="131"/>
      <c r="W4054" s="131"/>
      <c r="X4054" s="131"/>
      <c r="Y4054" s="131"/>
      <c r="Z4054" s="131"/>
      <c r="AA4054" s="131"/>
      <c r="AB4054" s="131"/>
      <c r="AC4054" s="131"/>
      <c r="AD4054" s="131"/>
      <c r="AE4054" s="131"/>
      <c r="AF4054" s="131"/>
      <c r="AG4054" s="131"/>
      <c r="AH4054" s="43">
        <v>0</v>
      </c>
    </row>
    <row r="4055" spans="1:34">
      <c r="A4055" s="52">
        <v>0</v>
      </c>
      <c r="D4055" s="62">
        <v>2029</v>
      </c>
      <c r="E4055" s="62">
        <v>2</v>
      </c>
      <c r="F4055" s="62">
        <v>2029</v>
      </c>
      <c r="G4055" s="62">
        <v>2029</v>
      </c>
      <c r="H4055" s="131"/>
      <c r="I4055" s="131"/>
      <c r="J4055" s="131"/>
      <c r="K4055" s="131"/>
      <c r="L4055" s="131"/>
      <c r="M4055" s="131"/>
      <c r="N4055" s="131"/>
      <c r="O4055" s="131"/>
      <c r="P4055" s="131"/>
      <c r="Q4055" s="131"/>
      <c r="R4055" s="131"/>
      <c r="S4055" s="131"/>
      <c r="T4055" s="131"/>
      <c r="U4055" s="131"/>
      <c r="V4055" s="131"/>
      <c r="W4055" s="131"/>
      <c r="X4055" s="131"/>
      <c r="Y4055" s="131"/>
      <c r="Z4055" s="131"/>
      <c r="AA4055" s="131"/>
      <c r="AB4055" s="131"/>
      <c r="AC4055" s="131"/>
      <c r="AD4055" s="131"/>
      <c r="AE4055" s="131"/>
      <c r="AF4055" s="131"/>
      <c r="AG4055" s="131"/>
      <c r="AH4055" s="43">
        <v>0</v>
      </c>
    </row>
    <row r="4056" spans="1:34">
      <c r="A4056" s="52">
        <v>0</v>
      </c>
      <c r="D4056" s="62">
        <v>2029</v>
      </c>
      <c r="E4056" s="62">
        <v>3</v>
      </c>
      <c r="F4056" s="62">
        <v>2029</v>
      </c>
      <c r="G4056" s="62">
        <v>2029</v>
      </c>
      <c r="H4056" s="131"/>
      <c r="I4056" s="131"/>
      <c r="J4056" s="131"/>
      <c r="K4056" s="131"/>
      <c r="L4056" s="131"/>
      <c r="M4056" s="131"/>
      <c r="N4056" s="131"/>
      <c r="O4056" s="131"/>
      <c r="P4056" s="131"/>
      <c r="Q4056" s="131"/>
      <c r="R4056" s="131"/>
      <c r="S4056" s="131"/>
      <c r="T4056" s="131"/>
      <c r="U4056" s="131"/>
      <c r="V4056" s="131"/>
      <c r="W4056" s="131"/>
      <c r="X4056" s="131"/>
      <c r="Y4056" s="131"/>
      <c r="Z4056" s="131"/>
      <c r="AA4056" s="131"/>
      <c r="AB4056" s="131"/>
      <c r="AC4056" s="131"/>
      <c r="AD4056" s="131"/>
      <c r="AE4056" s="131"/>
      <c r="AF4056" s="131"/>
      <c r="AG4056" s="131"/>
      <c r="AH4056" s="43">
        <v>0</v>
      </c>
    </row>
    <row r="4057" spans="1:34">
      <c r="A4057" s="52">
        <v>0</v>
      </c>
      <c r="D4057" s="62">
        <v>2029</v>
      </c>
      <c r="E4057" s="62">
        <v>4</v>
      </c>
      <c r="F4057" s="62">
        <v>2029</v>
      </c>
      <c r="G4057" s="62">
        <v>2029</v>
      </c>
      <c r="H4057" s="131"/>
      <c r="I4057" s="131"/>
      <c r="J4057" s="131"/>
      <c r="K4057" s="131"/>
      <c r="L4057" s="131"/>
      <c r="M4057" s="131"/>
      <c r="N4057" s="131"/>
      <c r="O4057" s="131"/>
      <c r="P4057" s="131"/>
      <c r="Q4057" s="131"/>
      <c r="R4057" s="131"/>
      <c r="S4057" s="131"/>
      <c r="T4057" s="131"/>
      <c r="U4057" s="131"/>
      <c r="V4057" s="131"/>
      <c r="W4057" s="131"/>
      <c r="X4057" s="131"/>
      <c r="Y4057" s="131"/>
      <c r="Z4057" s="131"/>
      <c r="AA4057" s="131"/>
      <c r="AB4057" s="131"/>
      <c r="AC4057" s="131"/>
      <c r="AD4057" s="131"/>
      <c r="AE4057" s="131"/>
      <c r="AF4057" s="131"/>
      <c r="AG4057" s="131"/>
      <c r="AH4057" s="43">
        <v>0</v>
      </c>
    </row>
    <row r="4058" spans="1:34">
      <c r="A4058" s="52">
        <v>0</v>
      </c>
      <c r="D4058" s="62">
        <v>2029</v>
      </c>
      <c r="E4058" s="62">
        <v>5</v>
      </c>
      <c r="F4058" s="62">
        <v>2029</v>
      </c>
      <c r="G4058" s="62">
        <v>2030</v>
      </c>
      <c r="H4058" s="131"/>
      <c r="I4058" s="131"/>
      <c r="J4058" s="131"/>
      <c r="K4058" s="131"/>
      <c r="L4058" s="131"/>
      <c r="M4058" s="131"/>
      <c r="N4058" s="131"/>
      <c r="O4058" s="131"/>
      <c r="P4058" s="131"/>
      <c r="Q4058" s="131"/>
      <c r="R4058" s="131"/>
      <c r="S4058" s="131"/>
      <c r="T4058" s="131"/>
      <c r="U4058" s="131"/>
      <c r="V4058" s="131"/>
      <c r="W4058" s="131"/>
      <c r="X4058" s="131"/>
      <c r="Y4058" s="131"/>
      <c r="Z4058" s="131"/>
      <c r="AA4058" s="131"/>
      <c r="AB4058" s="131"/>
      <c r="AC4058" s="131"/>
      <c r="AD4058" s="131"/>
      <c r="AE4058" s="131"/>
      <c r="AF4058" s="131"/>
      <c r="AG4058" s="131"/>
      <c r="AH4058" s="43">
        <v>0</v>
      </c>
    </row>
    <row r="4059" spans="1:34">
      <c r="A4059" s="52">
        <v>0</v>
      </c>
      <c r="D4059" s="62">
        <v>2029</v>
      </c>
      <c r="E4059" s="62">
        <v>6</v>
      </c>
      <c r="F4059" s="62">
        <v>2029</v>
      </c>
      <c r="G4059" s="62">
        <v>2030</v>
      </c>
      <c r="H4059" s="131"/>
      <c r="I4059" s="131"/>
      <c r="J4059" s="131"/>
      <c r="K4059" s="131"/>
      <c r="L4059" s="131"/>
      <c r="M4059" s="131"/>
      <c r="N4059" s="131"/>
      <c r="O4059" s="131"/>
      <c r="P4059" s="131"/>
      <c r="Q4059" s="131"/>
      <c r="R4059" s="131"/>
      <c r="S4059" s="131"/>
      <c r="T4059" s="131"/>
      <c r="U4059" s="131"/>
      <c r="V4059" s="131"/>
      <c r="W4059" s="131"/>
      <c r="X4059" s="131"/>
      <c r="Y4059" s="131"/>
      <c r="Z4059" s="131"/>
      <c r="AA4059" s="131"/>
      <c r="AB4059" s="131"/>
      <c r="AC4059" s="131"/>
      <c r="AD4059" s="131"/>
      <c r="AE4059" s="131"/>
      <c r="AF4059" s="131"/>
      <c r="AG4059" s="131"/>
      <c r="AH4059" s="43">
        <v>0</v>
      </c>
    </row>
    <row r="4060" spans="1:34">
      <c r="A4060" s="52">
        <v>0</v>
      </c>
      <c r="D4060" s="62">
        <v>2029</v>
      </c>
      <c r="E4060" s="62">
        <v>7</v>
      </c>
      <c r="F4060" s="62">
        <v>2030</v>
      </c>
      <c r="G4060" s="62">
        <v>2030</v>
      </c>
      <c r="H4060" s="131"/>
      <c r="I4060" s="131"/>
      <c r="J4060" s="131"/>
      <c r="K4060" s="131"/>
      <c r="L4060" s="131"/>
      <c r="M4060" s="131"/>
      <c r="N4060" s="131"/>
      <c r="O4060" s="131"/>
      <c r="P4060" s="131"/>
      <c r="Q4060" s="131"/>
      <c r="R4060" s="131"/>
      <c r="S4060" s="131"/>
      <c r="T4060" s="131"/>
      <c r="U4060" s="131"/>
      <c r="V4060" s="131"/>
      <c r="W4060" s="131"/>
      <c r="X4060" s="131"/>
      <c r="Y4060" s="131"/>
      <c r="Z4060" s="131"/>
      <c r="AA4060" s="131"/>
      <c r="AB4060" s="131"/>
      <c r="AC4060" s="131"/>
      <c r="AD4060" s="131"/>
      <c r="AE4060" s="131"/>
      <c r="AF4060" s="131"/>
      <c r="AG4060" s="131"/>
      <c r="AH4060" s="43">
        <v>0</v>
      </c>
    </row>
    <row r="4061" spans="1:34">
      <c r="A4061" s="52">
        <v>0</v>
      </c>
      <c r="D4061" s="62">
        <v>2029</v>
      </c>
      <c r="E4061" s="62">
        <v>8</v>
      </c>
      <c r="F4061" s="62">
        <v>2030</v>
      </c>
      <c r="G4061" s="62">
        <v>2030</v>
      </c>
      <c r="H4061" s="131"/>
      <c r="I4061" s="131"/>
      <c r="J4061" s="131"/>
      <c r="K4061" s="131"/>
      <c r="L4061" s="131"/>
      <c r="M4061" s="131"/>
      <c r="N4061" s="131"/>
      <c r="O4061" s="131"/>
      <c r="P4061" s="131"/>
      <c r="Q4061" s="131"/>
      <c r="R4061" s="131"/>
      <c r="S4061" s="131"/>
      <c r="T4061" s="131"/>
      <c r="U4061" s="131"/>
      <c r="V4061" s="131"/>
      <c r="W4061" s="131"/>
      <c r="X4061" s="131"/>
      <c r="Y4061" s="131"/>
      <c r="Z4061" s="131"/>
      <c r="AA4061" s="131"/>
      <c r="AB4061" s="131"/>
      <c r="AC4061" s="131"/>
      <c r="AD4061" s="131"/>
      <c r="AE4061" s="131"/>
      <c r="AF4061" s="131"/>
      <c r="AG4061" s="131"/>
      <c r="AH4061" s="43">
        <v>0</v>
      </c>
    </row>
    <row r="4062" spans="1:34">
      <c r="A4062" s="52">
        <v>0</v>
      </c>
      <c r="D4062" s="62">
        <v>2029</v>
      </c>
      <c r="E4062" s="62">
        <v>9</v>
      </c>
      <c r="F4062" s="62">
        <v>2030</v>
      </c>
      <c r="G4062" s="62">
        <v>2030</v>
      </c>
      <c r="H4062" s="131"/>
      <c r="I4062" s="131"/>
      <c r="J4062" s="131"/>
      <c r="K4062" s="131"/>
      <c r="L4062" s="131"/>
      <c r="M4062" s="131"/>
      <c r="N4062" s="131"/>
      <c r="O4062" s="131"/>
      <c r="P4062" s="131"/>
      <c r="Q4062" s="131"/>
      <c r="R4062" s="131"/>
      <c r="S4062" s="131"/>
      <c r="T4062" s="131"/>
      <c r="U4062" s="131"/>
      <c r="V4062" s="131"/>
      <c r="W4062" s="131"/>
      <c r="X4062" s="131"/>
      <c r="Y4062" s="131"/>
      <c r="Z4062" s="131"/>
      <c r="AA4062" s="131"/>
      <c r="AB4062" s="131"/>
      <c r="AC4062" s="131"/>
      <c r="AD4062" s="131"/>
      <c r="AE4062" s="131"/>
      <c r="AF4062" s="131"/>
      <c r="AG4062" s="131"/>
      <c r="AH4062" s="43">
        <v>0</v>
      </c>
    </row>
    <row r="4063" spans="1:34">
      <c r="A4063" s="52">
        <v>0</v>
      </c>
      <c r="D4063" s="62">
        <v>2029</v>
      </c>
      <c r="E4063" s="62">
        <v>10</v>
      </c>
      <c r="F4063" s="62">
        <v>2030</v>
      </c>
      <c r="G4063" s="62">
        <v>2030</v>
      </c>
      <c r="H4063" s="131"/>
      <c r="I4063" s="131"/>
      <c r="J4063" s="131"/>
      <c r="K4063" s="131"/>
      <c r="L4063" s="131"/>
      <c r="M4063" s="131"/>
      <c r="N4063" s="131"/>
      <c r="O4063" s="131"/>
      <c r="P4063" s="131"/>
      <c r="Q4063" s="131"/>
      <c r="R4063" s="131"/>
      <c r="S4063" s="131"/>
      <c r="T4063" s="131"/>
      <c r="U4063" s="131"/>
      <c r="V4063" s="131"/>
      <c r="W4063" s="131"/>
      <c r="X4063" s="131"/>
      <c r="Y4063" s="131"/>
      <c r="Z4063" s="131"/>
      <c r="AA4063" s="131"/>
      <c r="AB4063" s="131"/>
      <c r="AC4063" s="131"/>
      <c r="AD4063" s="131"/>
      <c r="AE4063" s="131"/>
      <c r="AF4063" s="131"/>
      <c r="AG4063" s="131"/>
      <c r="AH4063" s="43">
        <v>0</v>
      </c>
    </row>
    <row r="4064" spans="1:34">
      <c r="A4064" s="52">
        <v>0</v>
      </c>
      <c r="D4064" s="62">
        <v>2029</v>
      </c>
      <c r="E4064" s="62">
        <v>11</v>
      </c>
      <c r="F4064" s="62">
        <v>2030</v>
      </c>
      <c r="G4064" s="62">
        <v>2030</v>
      </c>
      <c r="H4064" s="131"/>
      <c r="I4064" s="131"/>
      <c r="J4064" s="131"/>
      <c r="K4064" s="131"/>
      <c r="L4064" s="131"/>
      <c r="M4064" s="131"/>
      <c r="N4064" s="131"/>
      <c r="O4064" s="131"/>
      <c r="P4064" s="131"/>
      <c r="Q4064" s="131"/>
      <c r="R4064" s="131"/>
      <c r="S4064" s="131"/>
      <c r="T4064" s="131"/>
      <c r="U4064" s="131"/>
      <c r="V4064" s="131"/>
      <c r="W4064" s="131"/>
      <c r="X4064" s="131"/>
      <c r="Y4064" s="131"/>
      <c r="Z4064" s="131"/>
      <c r="AA4064" s="131"/>
      <c r="AB4064" s="131"/>
      <c r="AC4064" s="131"/>
      <c r="AD4064" s="131"/>
      <c r="AE4064" s="131"/>
      <c r="AF4064" s="131"/>
      <c r="AG4064" s="131"/>
      <c r="AH4064" s="43">
        <v>0</v>
      </c>
    </row>
    <row r="4065" spans="1:34">
      <c r="A4065" s="52">
        <v>0</v>
      </c>
      <c r="D4065" s="62">
        <v>2029</v>
      </c>
      <c r="E4065" s="62">
        <v>12</v>
      </c>
      <c r="F4065" s="62">
        <v>2030</v>
      </c>
      <c r="G4065" s="62">
        <v>2030</v>
      </c>
      <c r="H4065" s="131"/>
      <c r="I4065" s="131"/>
      <c r="J4065" s="131"/>
      <c r="K4065" s="131"/>
      <c r="L4065" s="131"/>
      <c r="M4065" s="131"/>
      <c r="N4065" s="131"/>
      <c r="O4065" s="131"/>
      <c r="P4065" s="131"/>
      <c r="Q4065" s="131"/>
      <c r="R4065" s="131"/>
      <c r="S4065" s="131"/>
      <c r="T4065" s="131"/>
      <c r="U4065" s="131"/>
      <c r="V4065" s="131"/>
      <c r="W4065" s="131"/>
      <c r="X4065" s="131"/>
      <c r="Y4065" s="131"/>
      <c r="Z4065" s="131"/>
      <c r="AA4065" s="131"/>
      <c r="AB4065" s="131"/>
      <c r="AC4065" s="131"/>
      <c r="AD4065" s="131"/>
      <c r="AE4065" s="131"/>
      <c r="AF4065" s="131"/>
      <c r="AG4065" s="131"/>
      <c r="AH4065" s="43">
        <v>0</v>
      </c>
    </row>
    <row r="4066" spans="1:34">
      <c r="A4066" s="52">
        <v>0</v>
      </c>
      <c r="D4066" s="62">
        <v>2030</v>
      </c>
      <c r="E4066" s="62">
        <v>1</v>
      </c>
      <c r="F4066" s="62">
        <v>2030</v>
      </c>
      <c r="G4066" s="62">
        <v>2030</v>
      </c>
      <c r="H4066" s="131"/>
      <c r="I4066" s="131"/>
      <c r="J4066" s="131"/>
      <c r="K4066" s="131"/>
      <c r="L4066" s="131"/>
      <c r="M4066" s="131"/>
      <c r="N4066" s="131"/>
      <c r="O4066" s="131"/>
      <c r="P4066" s="131"/>
      <c r="Q4066" s="131"/>
      <c r="R4066" s="131"/>
      <c r="S4066" s="131"/>
      <c r="T4066" s="131"/>
      <c r="U4066" s="131"/>
      <c r="V4066" s="131"/>
      <c r="W4066" s="131"/>
      <c r="X4066" s="131"/>
      <c r="Y4066" s="131"/>
      <c r="Z4066" s="131"/>
      <c r="AA4066" s="131"/>
      <c r="AB4066" s="131"/>
      <c r="AC4066" s="131"/>
      <c r="AD4066" s="131"/>
      <c r="AE4066" s="131"/>
      <c r="AF4066" s="131"/>
      <c r="AG4066" s="131"/>
      <c r="AH4066" s="43">
        <v>0</v>
      </c>
    </row>
    <row r="4067" spans="1:34">
      <c r="A4067" s="52">
        <v>0</v>
      </c>
      <c r="D4067" s="62">
        <v>2030</v>
      </c>
      <c r="E4067" s="62">
        <v>2</v>
      </c>
      <c r="F4067" s="62">
        <v>2030</v>
      </c>
      <c r="G4067" s="62">
        <v>2030</v>
      </c>
      <c r="H4067" s="131"/>
      <c r="I4067" s="131"/>
      <c r="J4067" s="131"/>
      <c r="K4067" s="131"/>
      <c r="L4067" s="131"/>
      <c r="M4067" s="131"/>
      <c r="N4067" s="131"/>
      <c r="O4067" s="131"/>
      <c r="P4067" s="131"/>
      <c r="Q4067" s="131"/>
      <c r="R4067" s="131"/>
      <c r="S4067" s="131"/>
      <c r="T4067" s="131"/>
      <c r="U4067" s="131"/>
      <c r="V4067" s="131"/>
      <c r="W4067" s="131"/>
      <c r="X4067" s="131"/>
      <c r="Y4067" s="131"/>
      <c r="Z4067" s="131"/>
      <c r="AA4067" s="131"/>
      <c r="AB4067" s="131"/>
      <c r="AC4067" s="131"/>
      <c r="AD4067" s="131"/>
      <c r="AE4067" s="131"/>
      <c r="AF4067" s="131"/>
      <c r="AG4067" s="131"/>
      <c r="AH4067" s="43">
        <v>0</v>
      </c>
    </row>
    <row r="4068" spans="1:34">
      <c r="A4068" s="52">
        <v>0</v>
      </c>
      <c r="D4068" s="62">
        <v>2030</v>
      </c>
      <c r="E4068" s="62">
        <v>3</v>
      </c>
      <c r="F4068" s="62">
        <v>2030</v>
      </c>
      <c r="G4068" s="62">
        <v>2030</v>
      </c>
      <c r="H4068" s="131"/>
      <c r="I4068" s="131"/>
      <c r="J4068" s="131"/>
      <c r="K4068" s="131"/>
      <c r="L4068" s="131"/>
      <c r="M4068" s="131"/>
      <c r="N4068" s="131"/>
      <c r="O4068" s="131"/>
      <c r="P4068" s="131"/>
      <c r="Q4068" s="131"/>
      <c r="R4068" s="131"/>
      <c r="S4068" s="131"/>
      <c r="T4068" s="131"/>
      <c r="U4068" s="131"/>
      <c r="V4068" s="131"/>
      <c r="W4068" s="131"/>
      <c r="X4068" s="131"/>
      <c r="Y4068" s="131"/>
      <c r="Z4068" s="131"/>
      <c r="AA4068" s="131"/>
      <c r="AB4068" s="131"/>
      <c r="AC4068" s="131"/>
      <c r="AD4068" s="131"/>
      <c r="AE4068" s="131"/>
      <c r="AF4068" s="131"/>
      <c r="AG4068" s="131"/>
      <c r="AH4068" s="43">
        <v>0</v>
      </c>
    </row>
    <row r="4069" spans="1:34">
      <c r="A4069" s="52">
        <v>0</v>
      </c>
      <c r="D4069" s="62">
        <v>2030</v>
      </c>
      <c r="E4069" s="62">
        <v>4</v>
      </c>
      <c r="F4069" s="62">
        <v>2030</v>
      </c>
      <c r="G4069" s="62">
        <v>2030</v>
      </c>
      <c r="H4069" s="131"/>
      <c r="I4069" s="131"/>
      <c r="J4069" s="131"/>
      <c r="K4069" s="131"/>
      <c r="L4069" s="131"/>
      <c r="M4069" s="131"/>
      <c r="N4069" s="131"/>
      <c r="O4069" s="131"/>
      <c r="P4069" s="131"/>
      <c r="Q4069" s="131"/>
      <c r="R4069" s="131"/>
      <c r="S4069" s="131"/>
      <c r="T4069" s="131"/>
      <c r="U4069" s="131"/>
      <c r="V4069" s="131"/>
      <c r="W4069" s="131"/>
      <c r="X4069" s="131"/>
      <c r="Y4069" s="131"/>
      <c r="Z4069" s="131"/>
      <c r="AA4069" s="131"/>
      <c r="AB4069" s="131"/>
      <c r="AC4069" s="131"/>
      <c r="AD4069" s="131"/>
      <c r="AE4069" s="131"/>
      <c r="AF4069" s="131"/>
      <c r="AG4069" s="131"/>
      <c r="AH4069" s="43">
        <v>0</v>
      </c>
    </row>
    <row r="4070" spans="1:34">
      <c r="A4070" s="52">
        <v>0</v>
      </c>
      <c r="D4070" s="62">
        <v>2030</v>
      </c>
      <c r="E4070" s="62">
        <v>5</v>
      </c>
      <c r="F4070" s="62">
        <v>2030</v>
      </c>
      <c r="G4070" s="62">
        <v>2031</v>
      </c>
      <c r="H4070" s="131"/>
      <c r="I4070" s="131"/>
      <c r="J4070" s="131"/>
      <c r="K4070" s="131"/>
      <c r="L4070" s="131"/>
      <c r="M4070" s="131"/>
      <c r="N4070" s="131"/>
      <c r="O4070" s="131"/>
      <c r="P4070" s="131"/>
      <c r="Q4070" s="131"/>
      <c r="R4070" s="131"/>
      <c r="S4070" s="131"/>
      <c r="T4070" s="131"/>
      <c r="U4070" s="131"/>
      <c r="V4070" s="131"/>
      <c r="W4070" s="131"/>
      <c r="X4070" s="131"/>
      <c r="Y4070" s="131"/>
      <c r="Z4070" s="131"/>
      <c r="AA4070" s="131"/>
      <c r="AB4070" s="131"/>
      <c r="AC4070" s="131"/>
      <c r="AD4070" s="131"/>
      <c r="AE4070" s="131"/>
      <c r="AF4070" s="131"/>
      <c r="AG4070" s="131"/>
      <c r="AH4070" s="43">
        <v>0</v>
      </c>
    </row>
    <row r="4071" spans="1:34">
      <c r="A4071" s="52">
        <v>0</v>
      </c>
      <c r="D4071" s="62">
        <v>2030</v>
      </c>
      <c r="E4071" s="62">
        <v>6</v>
      </c>
      <c r="F4071" s="62">
        <v>2030</v>
      </c>
      <c r="G4071" s="62">
        <v>2031</v>
      </c>
      <c r="H4071" s="131"/>
      <c r="I4071" s="131"/>
      <c r="J4071" s="131"/>
      <c r="K4071" s="131"/>
      <c r="L4071" s="131"/>
      <c r="M4071" s="131"/>
      <c r="N4071" s="131"/>
      <c r="O4071" s="131"/>
      <c r="P4071" s="131"/>
      <c r="Q4071" s="131"/>
      <c r="R4071" s="131"/>
      <c r="S4071" s="131"/>
      <c r="T4071" s="131"/>
      <c r="U4071" s="131"/>
      <c r="V4071" s="131"/>
      <c r="W4071" s="131"/>
      <c r="X4071" s="131"/>
      <c r="Y4071" s="131"/>
      <c r="Z4071" s="131"/>
      <c r="AA4071" s="131"/>
      <c r="AB4071" s="131"/>
      <c r="AC4071" s="131"/>
      <c r="AD4071" s="131"/>
      <c r="AE4071" s="131"/>
      <c r="AF4071" s="131"/>
      <c r="AG4071" s="131"/>
      <c r="AH4071" s="43">
        <v>0</v>
      </c>
    </row>
    <row r="4072" spans="1:34">
      <c r="A4072" s="52">
        <v>0</v>
      </c>
      <c r="D4072" s="62">
        <v>2030</v>
      </c>
      <c r="E4072" s="62">
        <v>7</v>
      </c>
      <c r="F4072" s="62">
        <v>2031</v>
      </c>
      <c r="G4072" s="62">
        <v>2031</v>
      </c>
      <c r="H4072" s="131"/>
      <c r="I4072" s="131"/>
      <c r="J4072" s="131"/>
      <c r="K4072" s="131"/>
      <c r="L4072" s="131"/>
      <c r="M4072" s="131"/>
      <c r="N4072" s="131"/>
      <c r="O4072" s="131"/>
      <c r="P4072" s="131"/>
      <c r="Q4072" s="131"/>
      <c r="R4072" s="131"/>
      <c r="S4072" s="131"/>
      <c r="T4072" s="131"/>
      <c r="U4072" s="131"/>
      <c r="V4072" s="131"/>
      <c r="W4072" s="131"/>
      <c r="X4072" s="131"/>
      <c r="Y4072" s="131"/>
      <c r="Z4072" s="131"/>
      <c r="AA4072" s="131"/>
      <c r="AB4072" s="131"/>
      <c r="AC4072" s="131"/>
      <c r="AD4072" s="131"/>
      <c r="AE4072" s="131"/>
      <c r="AF4072" s="131"/>
      <c r="AG4072" s="131"/>
      <c r="AH4072" s="43">
        <v>0</v>
      </c>
    </row>
    <row r="4073" spans="1:34">
      <c r="A4073" s="52">
        <v>0</v>
      </c>
      <c r="D4073" s="62">
        <v>2030</v>
      </c>
      <c r="E4073" s="62">
        <v>8</v>
      </c>
      <c r="F4073" s="62">
        <v>2031</v>
      </c>
      <c r="G4073" s="62">
        <v>2031</v>
      </c>
      <c r="H4073" s="131"/>
      <c r="I4073" s="131"/>
      <c r="J4073" s="131"/>
      <c r="K4073" s="131"/>
      <c r="L4073" s="131"/>
      <c r="M4073" s="131"/>
      <c r="N4073" s="131"/>
      <c r="O4073" s="131"/>
      <c r="P4073" s="131"/>
      <c r="Q4073" s="131"/>
      <c r="R4073" s="131"/>
      <c r="S4073" s="131"/>
      <c r="T4073" s="131"/>
      <c r="U4073" s="131"/>
      <c r="V4073" s="131"/>
      <c r="W4073" s="131"/>
      <c r="X4073" s="131"/>
      <c r="Y4073" s="131"/>
      <c r="Z4073" s="131"/>
      <c r="AA4073" s="131"/>
      <c r="AB4073" s="131"/>
      <c r="AC4073" s="131"/>
      <c r="AD4073" s="131"/>
      <c r="AE4073" s="131"/>
      <c r="AF4073" s="131"/>
      <c r="AG4073" s="131"/>
      <c r="AH4073" s="43">
        <v>0</v>
      </c>
    </row>
    <row r="4074" spans="1:34">
      <c r="A4074" s="52">
        <v>0</v>
      </c>
      <c r="D4074" s="62">
        <v>2030</v>
      </c>
      <c r="E4074" s="62">
        <v>9</v>
      </c>
      <c r="F4074" s="62">
        <v>2031</v>
      </c>
      <c r="G4074" s="62">
        <v>2031</v>
      </c>
      <c r="H4074" s="131"/>
      <c r="I4074" s="131"/>
      <c r="J4074" s="131"/>
      <c r="K4074" s="131"/>
      <c r="L4074" s="131"/>
      <c r="M4074" s="131"/>
      <c r="N4074" s="131"/>
      <c r="O4074" s="131"/>
      <c r="P4074" s="131"/>
      <c r="Q4074" s="131"/>
      <c r="R4074" s="131"/>
      <c r="S4074" s="131"/>
      <c r="T4074" s="131"/>
      <c r="U4074" s="131"/>
      <c r="V4074" s="131"/>
      <c r="W4074" s="131"/>
      <c r="X4074" s="131"/>
      <c r="Y4074" s="131"/>
      <c r="Z4074" s="131"/>
      <c r="AA4074" s="131"/>
      <c r="AB4074" s="131"/>
      <c r="AC4074" s="131"/>
      <c r="AD4074" s="131"/>
      <c r="AE4074" s="131"/>
      <c r="AF4074" s="131"/>
      <c r="AG4074" s="131"/>
      <c r="AH4074" s="43">
        <v>0</v>
      </c>
    </row>
    <row r="4075" spans="1:34">
      <c r="A4075" s="52">
        <v>0</v>
      </c>
      <c r="D4075" s="62">
        <v>2030</v>
      </c>
      <c r="E4075" s="62">
        <v>10</v>
      </c>
      <c r="F4075" s="62">
        <v>2031</v>
      </c>
      <c r="G4075" s="62">
        <v>2031</v>
      </c>
      <c r="H4075" s="131"/>
      <c r="I4075" s="131"/>
      <c r="J4075" s="131"/>
      <c r="K4075" s="131"/>
      <c r="L4075" s="131"/>
      <c r="M4075" s="131"/>
      <c r="N4075" s="131"/>
      <c r="O4075" s="131"/>
      <c r="P4075" s="131"/>
      <c r="Q4075" s="131"/>
      <c r="R4075" s="131"/>
      <c r="S4075" s="131"/>
      <c r="T4075" s="131"/>
      <c r="U4075" s="131"/>
      <c r="V4075" s="131"/>
      <c r="W4075" s="131"/>
      <c r="X4075" s="131"/>
      <c r="Y4075" s="131"/>
      <c r="Z4075" s="131"/>
      <c r="AA4075" s="131"/>
      <c r="AB4075" s="131"/>
      <c r="AC4075" s="131"/>
      <c r="AD4075" s="131"/>
      <c r="AE4075" s="131"/>
      <c r="AF4075" s="131"/>
      <c r="AG4075" s="131"/>
      <c r="AH4075" s="43">
        <v>0</v>
      </c>
    </row>
    <row r="4076" spans="1:34">
      <c r="A4076" s="52">
        <v>0</v>
      </c>
      <c r="D4076" s="62">
        <v>2030</v>
      </c>
      <c r="E4076" s="62">
        <v>11</v>
      </c>
      <c r="F4076" s="62">
        <v>2031</v>
      </c>
      <c r="G4076" s="62">
        <v>2031</v>
      </c>
      <c r="H4076" s="131"/>
      <c r="I4076" s="131"/>
      <c r="J4076" s="131"/>
      <c r="K4076" s="131"/>
      <c r="L4076" s="131"/>
      <c r="M4076" s="131"/>
      <c r="N4076" s="131"/>
      <c r="O4076" s="131"/>
      <c r="P4076" s="131"/>
      <c r="Q4076" s="131"/>
      <c r="R4076" s="131"/>
      <c r="S4076" s="131"/>
      <c r="T4076" s="131"/>
      <c r="U4076" s="131"/>
      <c r="V4076" s="131"/>
      <c r="W4076" s="131"/>
      <c r="X4076" s="131"/>
      <c r="Y4076" s="131"/>
      <c r="Z4076" s="131"/>
      <c r="AA4076" s="131"/>
      <c r="AB4076" s="131"/>
      <c r="AC4076" s="131"/>
      <c r="AD4076" s="131"/>
      <c r="AE4076" s="131"/>
      <c r="AF4076" s="131"/>
      <c r="AG4076" s="131"/>
      <c r="AH4076" s="43">
        <v>0</v>
      </c>
    </row>
    <row r="4077" spans="1:34">
      <c r="A4077" s="52">
        <v>0</v>
      </c>
      <c r="D4077" s="62">
        <v>2030</v>
      </c>
      <c r="E4077" s="62">
        <v>12</v>
      </c>
      <c r="F4077" s="62">
        <v>2031</v>
      </c>
      <c r="G4077" s="62">
        <v>2031</v>
      </c>
      <c r="H4077" s="131"/>
      <c r="I4077" s="131"/>
      <c r="J4077" s="131"/>
      <c r="K4077" s="131"/>
      <c r="L4077" s="131"/>
      <c r="M4077" s="131"/>
      <c r="N4077" s="131"/>
      <c r="O4077" s="131"/>
      <c r="P4077" s="131"/>
      <c r="Q4077" s="131"/>
      <c r="R4077" s="131"/>
      <c r="S4077" s="131"/>
      <c r="T4077" s="131"/>
      <c r="U4077" s="131"/>
      <c r="V4077" s="131"/>
      <c r="W4077" s="131"/>
      <c r="X4077" s="131"/>
      <c r="Y4077" s="131"/>
      <c r="Z4077" s="131"/>
      <c r="AA4077" s="131"/>
      <c r="AB4077" s="131"/>
      <c r="AC4077" s="131"/>
      <c r="AD4077" s="131"/>
      <c r="AE4077" s="131"/>
      <c r="AF4077" s="131"/>
      <c r="AG4077" s="131"/>
      <c r="AH4077" s="43">
        <v>0</v>
      </c>
    </row>
    <row r="4080" spans="1:34">
      <c r="G4080" s="62"/>
      <c r="H4080" s="62"/>
      <c r="I4080" s="62"/>
      <c r="J4080" s="62"/>
      <c r="K4080" s="62"/>
      <c r="L4080" s="62"/>
      <c r="M4080" s="62"/>
      <c r="N4080" s="62"/>
      <c r="O4080" s="62"/>
      <c r="P4080" s="62"/>
      <c r="Q4080" s="62"/>
      <c r="R4080" s="62"/>
      <c r="S4080" s="62"/>
      <c r="T4080" s="62"/>
      <c r="U4080" s="62"/>
      <c r="V4080" s="62"/>
      <c r="W4080" s="62"/>
      <c r="X4080" s="62"/>
      <c r="Y4080" s="62"/>
      <c r="Z4080" s="62"/>
      <c r="AA4080" s="62"/>
      <c r="AB4080" s="62"/>
      <c r="AC4080" s="62"/>
      <c r="AD4080" s="62"/>
      <c r="AE4080" s="62"/>
      <c r="AF4080" s="62"/>
      <c r="AG4080" s="62"/>
      <c r="AH4080" s="43"/>
    </row>
    <row r="4081" spans="1:34" ht="15.75">
      <c r="D4081" s="54" t="s">
        <v>89</v>
      </c>
      <c r="M4081" s="2"/>
      <c r="N4081" s="43"/>
      <c r="O4081" s="2"/>
      <c r="P4081" s="2"/>
      <c r="Q4081" s="2"/>
      <c r="R4081" s="2"/>
      <c r="S4081" s="2"/>
      <c r="T4081" s="2"/>
      <c r="U4081" s="2"/>
      <c r="V4081" s="2"/>
      <c r="W4081" s="2"/>
      <c r="X4081" s="2"/>
      <c r="Y4081" s="2"/>
      <c r="Z4081" s="2"/>
      <c r="AA4081" s="2"/>
      <c r="AB4081" s="2"/>
      <c r="AC4081" s="2"/>
      <c r="AD4081" s="2"/>
      <c r="AE4081" s="2"/>
      <c r="AF4081" s="2"/>
      <c r="AG4081" s="2"/>
      <c r="AH4081" s="2"/>
    </row>
    <row r="4082" spans="1:34" ht="15.75">
      <c r="D4082" s="60" t="s">
        <v>45</v>
      </c>
      <c r="E4082" s="60" t="s">
        <v>46</v>
      </c>
      <c r="F4082" s="60" t="s">
        <v>157</v>
      </c>
      <c r="G4082" s="60" t="s">
        <v>47</v>
      </c>
      <c r="H4082" s="61" t="s">
        <v>90</v>
      </c>
      <c r="I4082" s="61" t="s">
        <v>91</v>
      </c>
      <c r="J4082" s="61" t="s">
        <v>92</v>
      </c>
      <c r="K4082" s="61" t="s">
        <v>93</v>
      </c>
      <c r="L4082" s="61" t="s">
        <v>74</v>
      </c>
      <c r="M4082" s="2"/>
      <c r="N4082" s="43"/>
      <c r="O4082" s="2"/>
      <c r="P4082" s="2"/>
      <c r="Q4082" s="2"/>
      <c r="R4082" s="2"/>
      <c r="S4082" s="2"/>
      <c r="T4082" s="2"/>
      <c r="U4082" s="2"/>
      <c r="V4082" s="2"/>
      <c r="W4082" s="2"/>
      <c r="X4082" s="2"/>
      <c r="Y4082" s="2"/>
      <c r="Z4082" s="2"/>
      <c r="AA4082" s="2"/>
      <c r="AB4082" s="2"/>
      <c r="AC4082" s="2"/>
      <c r="AD4082" s="2"/>
      <c r="AE4082" s="2"/>
      <c r="AF4082" s="2"/>
      <c r="AG4082" s="2"/>
      <c r="AH4082" s="2"/>
    </row>
    <row r="4083" spans="1:34">
      <c r="A4083" s="52">
        <v>0</v>
      </c>
      <c r="D4083" s="62">
        <v>1989</v>
      </c>
      <c r="E4083" s="62">
        <v>1</v>
      </c>
      <c r="F4083" s="62">
        <v>1989</v>
      </c>
      <c r="G4083" s="62">
        <v>1989</v>
      </c>
      <c r="H4083" s="167">
        <v>0</v>
      </c>
      <c r="I4083" s="167">
        <v>0</v>
      </c>
      <c r="J4083" s="167">
        <v>0</v>
      </c>
      <c r="K4083" s="167">
        <v>0</v>
      </c>
      <c r="L4083" s="43">
        <v>0</v>
      </c>
      <c r="M4083" s="2"/>
      <c r="N4083" s="43"/>
      <c r="O4083" s="2"/>
      <c r="P4083" s="2"/>
      <c r="Q4083" s="2"/>
      <c r="R4083" s="2"/>
      <c r="S4083" s="2"/>
      <c r="T4083" s="2"/>
      <c r="U4083" s="2"/>
      <c r="V4083" s="2"/>
      <c r="W4083" s="2"/>
      <c r="X4083" s="2"/>
      <c r="Y4083" s="2"/>
      <c r="Z4083" s="2"/>
      <c r="AA4083" s="2"/>
      <c r="AB4083" s="2"/>
      <c r="AC4083" s="2"/>
      <c r="AD4083" s="2"/>
      <c r="AE4083" s="2"/>
      <c r="AF4083" s="2"/>
      <c r="AG4083" s="2"/>
      <c r="AH4083" s="2"/>
    </row>
    <row r="4084" spans="1:34">
      <c r="A4084" s="52">
        <v>0</v>
      </c>
      <c r="D4084" s="62">
        <v>1989</v>
      </c>
      <c r="E4084" s="62">
        <v>2</v>
      </c>
      <c r="F4084" s="62">
        <v>1989</v>
      </c>
      <c r="G4084" s="62">
        <v>1989</v>
      </c>
      <c r="H4084" s="167">
        <v>0</v>
      </c>
      <c r="I4084" s="167">
        <v>0</v>
      </c>
      <c r="J4084" s="167">
        <v>0</v>
      </c>
      <c r="K4084" s="167">
        <v>0</v>
      </c>
      <c r="L4084" s="43">
        <v>0</v>
      </c>
      <c r="M4084" s="2"/>
      <c r="N4084" s="43"/>
      <c r="O4084" s="2"/>
      <c r="P4084" s="2"/>
      <c r="Q4084" s="2"/>
      <c r="R4084" s="2"/>
      <c r="S4084" s="2"/>
      <c r="T4084" s="2"/>
      <c r="U4084" s="2"/>
      <c r="V4084" s="2"/>
      <c r="W4084" s="2"/>
      <c r="X4084" s="2"/>
      <c r="Y4084" s="2"/>
      <c r="Z4084" s="2"/>
      <c r="AA4084" s="2"/>
      <c r="AB4084" s="2"/>
      <c r="AC4084" s="2"/>
      <c r="AD4084" s="2"/>
      <c r="AE4084" s="2"/>
      <c r="AF4084" s="2"/>
      <c r="AG4084" s="2"/>
      <c r="AH4084" s="2"/>
    </row>
    <row r="4085" spans="1:34">
      <c r="A4085" s="52">
        <v>0</v>
      </c>
      <c r="D4085" s="62">
        <v>1989</v>
      </c>
      <c r="E4085" s="62">
        <v>3</v>
      </c>
      <c r="F4085" s="62">
        <v>1989</v>
      </c>
      <c r="G4085" s="62">
        <v>1989</v>
      </c>
      <c r="H4085" s="167">
        <v>0</v>
      </c>
      <c r="I4085" s="167">
        <v>0</v>
      </c>
      <c r="J4085" s="167">
        <v>0</v>
      </c>
      <c r="K4085" s="167">
        <v>0</v>
      </c>
      <c r="L4085" s="43">
        <v>0</v>
      </c>
      <c r="M4085" s="2"/>
      <c r="N4085" s="43"/>
      <c r="O4085" s="2"/>
      <c r="P4085" s="2"/>
      <c r="Q4085" s="2"/>
      <c r="R4085" s="2"/>
      <c r="S4085" s="2"/>
      <c r="T4085" s="2"/>
      <c r="U4085" s="2"/>
      <c r="V4085" s="2"/>
      <c r="W4085" s="2"/>
      <c r="X4085" s="2"/>
      <c r="Y4085" s="2"/>
      <c r="Z4085" s="2"/>
      <c r="AA4085" s="2"/>
      <c r="AB4085" s="2"/>
      <c r="AC4085" s="2"/>
      <c r="AD4085" s="2"/>
      <c r="AE4085" s="2"/>
      <c r="AF4085" s="2"/>
      <c r="AG4085" s="2"/>
      <c r="AH4085" s="2"/>
    </row>
    <row r="4086" spans="1:34">
      <c r="A4086" s="52">
        <v>0</v>
      </c>
      <c r="D4086" s="62">
        <v>1989</v>
      </c>
      <c r="E4086" s="62">
        <v>4</v>
      </c>
      <c r="F4086" s="62">
        <v>1989</v>
      </c>
      <c r="G4086" s="62">
        <v>1989</v>
      </c>
      <c r="H4086" s="167">
        <v>0</v>
      </c>
      <c r="I4086" s="167">
        <v>0</v>
      </c>
      <c r="J4086" s="167">
        <v>0</v>
      </c>
      <c r="K4086" s="167">
        <v>0</v>
      </c>
      <c r="L4086" s="43">
        <v>0</v>
      </c>
      <c r="M4086" s="2"/>
      <c r="N4086" s="43"/>
      <c r="O4086" s="2"/>
      <c r="P4086" s="2"/>
      <c r="Q4086" s="2"/>
      <c r="R4086" s="2"/>
      <c r="S4086" s="2"/>
      <c r="T4086" s="2"/>
      <c r="U4086" s="2"/>
      <c r="V4086" s="2"/>
      <c r="W4086" s="2"/>
      <c r="X4086" s="2"/>
      <c r="Y4086" s="2"/>
      <c r="Z4086" s="2"/>
      <c r="AA4086" s="2"/>
      <c r="AB4086" s="2"/>
      <c r="AC4086" s="2"/>
      <c r="AD4086" s="2"/>
      <c r="AE4086" s="2"/>
      <c r="AF4086" s="2"/>
      <c r="AG4086" s="2"/>
      <c r="AH4086" s="2"/>
    </row>
    <row r="4087" spans="1:34">
      <c r="A4087" s="52">
        <v>0</v>
      </c>
      <c r="D4087" s="62">
        <v>1989</v>
      </c>
      <c r="E4087" s="62">
        <v>5</v>
      </c>
      <c r="F4087" s="62">
        <v>1989</v>
      </c>
      <c r="G4087" s="62">
        <v>1990</v>
      </c>
      <c r="H4087" s="167">
        <v>0</v>
      </c>
      <c r="I4087" s="167">
        <v>0</v>
      </c>
      <c r="J4087" s="167">
        <v>0</v>
      </c>
      <c r="K4087" s="167">
        <v>0</v>
      </c>
      <c r="L4087" s="43">
        <v>0</v>
      </c>
      <c r="M4087" s="2"/>
      <c r="N4087" s="43"/>
      <c r="O4087" s="2"/>
      <c r="P4087" s="2"/>
      <c r="Q4087" s="2"/>
      <c r="R4087" s="2"/>
      <c r="S4087" s="2"/>
      <c r="T4087" s="2"/>
      <c r="U4087" s="2"/>
      <c r="V4087" s="2"/>
      <c r="W4087" s="2"/>
      <c r="X4087" s="2"/>
      <c r="Y4087" s="2"/>
      <c r="Z4087" s="2"/>
      <c r="AA4087" s="2"/>
      <c r="AB4087" s="2"/>
      <c r="AC4087" s="2"/>
      <c r="AD4087" s="2"/>
      <c r="AE4087" s="2"/>
      <c r="AF4087" s="2"/>
      <c r="AG4087" s="2"/>
      <c r="AH4087" s="2"/>
    </row>
    <row r="4088" spans="1:34">
      <c r="A4088" s="52">
        <v>0</v>
      </c>
      <c r="D4088" s="62">
        <v>1989</v>
      </c>
      <c r="E4088" s="62">
        <v>6</v>
      </c>
      <c r="F4088" s="62">
        <v>1989</v>
      </c>
      <c r="G4088" s="62">
        <v>1990</v>
      </c>
      <c r="H4088" s="167">
        <v>0</v>
      </c>
      <c r="I4088" s="167">
        <v>0</v>
      </c>
      <c r="J4088" s="167">
        <v>0</v>
      </c>
      <c r="K4088" s="167">
        <v>0</v>
      </c>
      <c r="L4088" s="43">
        <v>0</v>
      </c>
      <c r="M4088" s="2"/>
      <c r="N4088" s="43"/>
      <c r="O4088" s="2"/>
      <c r="P4088" s="2"/>
      <c r="Q4088" s="2"/>
      <c r="R4088" s="2"/>
      <c r="S4088" s="2"/>
      <c r="T4088" s="2"/>
      <c r="U4088" s="2"/>
      <c r="V4088" s="2"/>
      <c r="W4088" s="2"/>
      <c r="X4088" s="2"/>
      <c r="Y4088" s="2"/>
      <c r="Z4088" s="2"/>
      <c r="AA4088" s="2"/>
      <c r="AB4088" s="2"/>
      <c r="AC4088" s="2"/>
      <c r="AD4088" s="2"/>
      <c r="AE4088" s="2"/>
      <c r="AF4088" s="2"/>
      <c r="AG4088" s="2"/>
      <c r="AH4088" s="2"/>
    </row>
    <row r="4089" spans="1:34">
      <c r="A4089" s="52">
        <v>0</v>
      </c>
      <c r="D4089" s="62">
        <v>1989</v>
      </c>
      <c r="E4089" s="62">
        <v>7</v>
      </c>
      <c r="F4089" s="62">
        <v>1990</v>
      </c>
      <c r="G4089" s="62">
        <v>1990</v>
      </c>
      <c r="H4089" s="167">
        <v>0</v>
      </c>
      <c r="I4089" s="167">
        <v>0</v>
      </c>
      <c r="J4089" s="167">
        <v>0</v>
      </c>
      <c r="K4089" s="167">
        <v>0</v>
      </c>
      <c r="L4089" s="43">
        <v>0</v>
      </c>
      <c r="M4089" s="2"/>
      <c r="N4089" s="43"/>
      <c r="O4089" s="2"/>
      <c r="P4089" s="2"/>
      <c r="Q4089" s="2"/>
      <c r="R4089" s="2"/>
      <c r="S4089" s="2"/>
      <c r="T4089" s="2"/>
      <c r="U4089" s="2"/>
      <c r="V4089" s="2"/>
      <c r="W4089" s="2"/>
      <c r="X4089" s="2"/>
      <c r="Y4089" s="2"/>
      <c r="Z4089" s="2"/>
      <c r="AA4089" s="2"/>
      <c r="AB4089" s="2"/>
      <c r="AC4089" s="2"/>
      <c r="AD4089" s="2"/>
      <c r="AE4089" s="2"/>
      <c r="AF4089" s="2"/>
      <c r="AG4089" s="2"/>
      <c r="AH4089" s="2"/>
    </row>
    <row r="4090" spans="1:34">
      <c r="A4090" s="52">
        <v>0</v>
      </c>
      <c r="D4090" s="62">
        <v>1989</v>
      </c>
      <c r="E4090" s="62">
        <v>8</v>
      </c>
      <c r="F4090" s="62">
        <v>1990</v>
      </c>
      <c r="G4090" s="62">
        <v>1990</v>
      </c>
      <c r="H4090" s="167">
        <v>0</v>
      </c>
      <c r="I4090" s="167">
        <v>0</v>
      </c>
      <c r="J4090" s="167">
        <v>0</v>
      </c>
      <c r="K4090" s="167">
        <v>0</v>
      </c>
      <c r="L4090" s="43">
        <v>0</v>
      </c>
      <c r="M4090" s="2"/>
      <c r="N4090" s="43"/>
      <c r="O4090" s="2"/>
      <c r="P4090" s="2"/>
      <c r="Q4090" s="2"/>
      <c r="R4090" s="2"/>
      <c r="S4090" s="2"/>
      <c r="T4090" s="2"/>
      <c r="U4090" s="2"/>
      <c r="V4090" s="2"/>
      <c r="W4090" s="2"/>
      <c r="X4090" s="2"/>
      <c r="Y4090" s="2"/>
      <c r="Z4090" s="2"/>
      <c r="AA4090" s="2"/>
      <c r="AB4090" s="2"/>
      <c r="AC4090" s="2"/>
      <c r="AD4090" s="2"/>
      <c r="AE4090" s="2"/>
      <c r="AF4090" s="2"/>
      <c r="AG4090" s="2"/>
      <c r="AH4090" s="2"/>
    </row>
    <row r="4091" spans="1:34">
      <c r="A4091" s="52">
        <v>0</v>
      </c>
      <c r="D4091" s="62">
        <v>1989</v>
      </c>
      <c r="E4091" s="62">
        <v>9</v>
      </c>
      <c r="F4091" s="62">
        <v>1990</v>
      </c>
      <c r="G4091" s="62">
        <v>1990</v>
      </c>
      <c r="H4091" s="167">
        <v>0</v>
      </c>
      <c r="I4091" s="167">
        <v>0</v>
      </c>
      <c r="J4091" s="167">
        <v>0</v>
      </c>
      <c r="K4091" s="167">
        <v>0</v>
      </c>
      <c r="L4091" s="43">
        <v>0</v>
      </c>
      <c r="M4091" s="2"/>
      <c r="N4091" s="43"/>
      <c r="O4091" s="2"/>
      <c r="P4091" s="2"/>
      <c r="Q4091" s="2"/>
      <c r="R4091" s="2"/>
      <c r="S4091" s="2"/>
      <c r="T4091" s="2"/>
      <c r="U4091" s="2"/>
      <c r="V4091" s="2"/>
      <c r="W4091" s="2"/>
      <c r="X4091" s="2"/>
      <c r="Y4091" s="2"/>
      <c r="Z4091" s="2"/>
      <c r="AA4091" s="2"/>
      <c r="AB4091" s="2"/>
      <c r="AC4091" s="2"/>
      <c r="AD4091" s="2"/>
      <c r="AE4091" s="2"/>
      <c r="AF4091" s="2"/>
      <c r="AG4091" s="2"/>
      <c r="AH4091" s="2"/>
    </row>
    <row r="4092" spans="1:34">
      <c r="A4092" s="52">
        <v>0</v>
      </c>
      <c r="D4092" s="62">
        <v>1989</v>
      </c>
      <c r="E4092" s="62">
        <v>10</v>
      </c>
      <c r="F4092" s="62">
        <v>1990</v>
      </c>
      <c r="G4092" s="62">
        <v>1990</v>
      </c>
      <c r="H4092" s="167">
        <v>0</v>
      </c>
      <c r="I4092" s="167">
        <v>0</v>
      </c>
      <c r="J4092" s="167">
        <v>0</v>
      </c>
      <c r="K4092" s="167">
        <v>0</v>
      </c>
      <c r="L4092" s="43">
        <v>0</v>
      </c>
      <c r="M4092" s="2"/>
      <c r="N4092" s="43"/>
      <c r="O4092" s="2"/>
      <c r="P4092" s="2"/>
      <c r="Q4092" s="2"/>
      <c r="R4092" s="2"/>
      <c r="S4092" s="2"/>
      <c r="T4092" s="2"/>
      <c r="U4092" s="2"/>
      <c r="V4092" s="2"/>
      <c r="W4092" s="2"/>
      <c r="X4092" s="2"/>
      <c r="Y4092" s="2"/>
      <c r="Z4092" s="2"/>
      <c r="AA4092" s="2"/>
      <c r="AB4092" s="2"/>
      <c r="AC4092" s="2"/>
      <c r="AD4092" s="2"/>
      <c r="AE4092" s="2"/>
      <c r="AF4092" s="2"/>
      <c r="AG4092" s="2"/>
      <c r="AH4092" s="2"/>
    </row>
    <row r="4093" spans="1:34">
      <c r="A4093" s="52">
        <v>0</v>
      </c>
      <c r="D4093" s="62">
        <v>1989</v>
      </c>
      <c r="E4093" s="62">
        <v>11</v>
      </c>
      <c r="F4093" s="62">
        <v>1990</v>
      </c>
      <c r="G4093" s="62">
        <v>1990</v>
      </c>
      <c r="H4093" s="167">
        <v>0</v>
      </c>
      <c r="I4093" s="167">
        <v>0</v>
      </c>
      <c r="J4093" s="167">
        <v>0</v>
      </c>
      <c r="K4093" s="167">
        <v>0</v>
      </c>
      <c r="L4093" s="43">
        <v>0</v>
      </c>
      <c r="M4093" s="2"/>
      <c r="N4093" s="43"/>
      <c r="O4093" s="2"/>
      <c r="P4093" s="2"/>
      <c r="Q4093" s="2"/>
      <c r="R4093" s="2"/>
      <c r="S4093" s="2"/>
      <c r="T4093" s="2"/>
      <c r="U4093" s="2"/>
      <c r="V4093" s="2"/>
      <c r="W4093" s="2"/>
      <c r="X4093" s="2"/>
      <c r="Y4093" s="2"/>
      <c r="Z4093" s="2"/>
      <c r="AA4093" s="2"/>
      <c r="AB4093" s="2"/>
      <c r="AC4093" s="2"/>
      <c r="AD4093" s="2"/>
      <c r="AE4093" s="2"/>
      <c r="AF4093" s="2"/>
      <c r="AG4093" s="2"/>
      <c r="AH4093" s="2"/>
    </row>
    <row r="4094" spans="1:34">
      <c r="A4094" s="52">
        <v>0</v>
      </c>
      <c r="D4094" s="62">
        <v>1989</v>
      </c>
      <c r="E4094" s="62">
        <v>12</v>
      </c>
      <c r="F4094" s="62">
        <v>1990</v>
      </c>
      <c r="G4094" s="62">
        <v>1990</v>
      </c>
      <c r="H4094" s="167">
        <v>0</v>
      </c>
      <c r="I4094" s="167">
        <v>0</v>
      </c>
      <c r="J4094" s="167">
        <v>0</v>
      </c>
      <c r="K4094" s="167">
        <v>0</v>
      </c>
      <c r="L4094" s="43">
        <v>0</v>
      </c>
      <c r="M4094" s="2"/>
      <c r="N4094" s="43"/>
      <c r="O4094" s="2"/>
      <c r="P4094" s="2"/>
      <c r="Q4094" s="2"/>
      <c r="R4094" s="2"/>
      <c r="S4094" s="2"/>
      <c r="T4094" s="2"/>
      <c r="U4094" s="2"/>
      <c r="V4094" s="2"/>
      <c r="W4094" s="2"/>
      <c r="X4094" s="2"/>
      <c r="Y4094" s="2"/>
      <c r="Z4094" s="2"/>
      <c r="AA4094" s="2"/>
      <c r="AB4094" s="2"/>
      <c r="AC4094" s="2"/>
      <c r="AD4094" s="2"/>
      <c r="AE4094" s="2"/>
      <c r="AF4094" s="2"/>
      <c r="AG4094" s="2"/>
      <c r="AH4094" s="2"/>
    </row>
    <row r="4095" spans="1:34">
      <c r="A4095" s="52">
        <v>0</v>
      </c>
      <c r="D4095" s="62">
        <v>1990</v>
      </c>
      <c r="E4095" s="62">
        <v>1</v>
      </c>
      <c r="F4095" s="62">
        <v>1990</v>
      </c>
      <c r="G4095" s="62">
        <v>1990</v>
      </c>
      <c r="H4095" s="167">
        <v>0</v>
      </c>
      <c r="I4095" s="167">
        <v>0</v>
      </c>
      <c r="J4095" s="167">
        <v>0</v>
      </c>
      <c r="K4095" s="167">
        <v>0</v>
      </c>
      <c r="L4095" s="43">
        <v>0</v>
      </c>
      <c r="M4095" s="2"/>
      <c r="N4095" s="43"/>
      <c r="O4095" s="2"/>
      <c r="P4095" s="2"/>
      <c r="Q4095" s="2"/>
      <c r="R4095" s="2"/>
      <c r="S4095" s="2"/>
      <c r="T4095" s="2"/>
      <c r="U4095" s="2"/>
      <c r="V4095" s="2"/>
      <c r="W4095" s="2"/>
      <c r="X4095" s="2"/>
      <c r="Y4095" s="2"/>
      <c r="Z4095" s="2"/>
      <c r="AA4095" s="2"/>
      <c r="AB4095" s="2"/>
      <c r="AC4095" s="2"/>
      <c r="AD4095" s="2"/>
      <c r="AE4095" s="2"/>
      <c r="AF4095" s="2"/>
      <c r="AG4095" s="2"/>
      <c r="AH4095" s="2"/>
    </row>
    <row r="4096" spans="1:34">
      <c r="A4096" s="52">
        <v>0</v>
      </c>
      <c r="D4096" s="62">
        <v>1990</v>
      </c>
      <c r="E4096" s="62">
        <v>2</v>
      </c>
      <c r="F4096" s="62">
        <v>1990</v>
      </c>
      <c r="G4096" s="62">
        <v>1990</v>
      </c>
      <c r="H4096" s="167">
        <v>0</v>
      </c>
      <c r="I4096" s="167">
        <v>0</v>
      </c>
      <c r="J4096" s="167">
        <v>0</v>
      </c>
      <c r="K4096" s="167">
        <v>0</v>
      </c>
      <c r="L4096" s="43">
        <v>0</v>
      </c>
      <c r="M4096" s="2"/>
      <c r="N4096" s="43"/>
      <c r="O4096" s="2"/>
      <c r="P4096" s="2"/>
      <c r="Q4096" s="2"/>
      <c r="R4096" s="2"/>
      <c r="S4096" s="2"/>
      <c r="T4096" s="2"/>
      <c r="U4096" s="2"/>
      <c r="V4096" s="2"/>
      <c r="W4096" s="2"/>
      <c r="X4096" s="2"/>
      <c r="Y4096" s="2"/>
      <c r="Z4096" s="2"/>
      <c r="AA4096" s="2"/>
      <c r="AB4096" s="2"/>
      <c r="AC4096" s="2"/>
      <c r="AD4096" s="2"/>
      <c r="AE4096" s="2"/>
      <c r="AF4096" s="2"/>
      <c r="AG4096" s="2"/>
      <c r="AH4096" s="2"/>
    </row>
    <row r="4097" spans="1:34">
      <c r="A4097" s="52">
        <v>0</v>
      </c>
      <c r="D4097" s="62">
        <v>1990</v>
      </c>
      <c r="E4097" s="62">
        <v>3</v>
      </c>
      <c r="F4097" s="62">
        <v>1990</v>
      </c>
      <c r="G4097" s="62">
        <v>1990</v>
      </c>
      <c r="H4097" s="167">
        <v>0</v>
      </c>
      <c r="I4097" s="167">
        <v>0</v>
      </c>
      <c r="J4097" s="167">
        <v>0</v>
      </c>
      <c r="K4097" s="167">
        <v>0</v>
      </c>
      <c r="L4097" s="43">
        <v>0</v>
      </c>
      <c r="M4097" s="2"/>
      <c r="N4097" s="43"/>
      <c r="O4097" s="2"/>
      <c r="P4097" s="2"/>
      <c r="Q4097" s="2"/>
      <c r="R4097" s="2"/>
      <c r="S4097" s="2"/>
      <c r="T4097" s="2"/>
      <c r="U4097" s="2"/>
      <c r="V4097" s="2"/>
      <c r="W4097" s="2"/>
      <c r="X4097" s="2"/>
      <c r="Y4097" s="2"/>
      <c r="Z4097" s="2"/>
      <c r="AA4097" s="2"/>
      <c r="AB4097" s="2"/>
      <c r="AC4097" s="2"/>
      <c r="AD4097" s="2"/>
      <c r="AE4097" s="2"/>
      <c r="AF4097" s="2"/>
      <c r="AG4097" s="2"/>
      <c r="AH4097" s="2"/>
    </row>
    <row r="4098" spans="1:34">
      <c r="A4098" s="52">
        <v>0</v>
      </c>
      <c r="D4098" s="62">
        <v>1990</v>
      </c>
      <c r="E4098" s="62">
        <v>4</v>
      </c>
      <c r="F4098" s="62">
        <v>1990</v>
      </c>
      <c r="G4098" s="62">
        <v>1990</v>
      </c>
      <c r="H4098" s="167">
        <v>0</v>
      </c>
      <c r="I4098" s="167">
        <v>0</v>
      </c>
      <c r="J4098" s="167">
        <v>0</v>
      </c>
      <c r="K4098" s="167">
        <v>0</v>
      </c>
      <c r="L4098" s="43">
        <v>0</v>
      </c>
      <c r="M4098" s="2"/>
      <c r="N4098" s="43"/>
      <c r="O4098" s="2"/>
      <c r="P4098" s="2"/>
      <c r="Q4098" s="2"/>
      <c r="R4098" s="2"/>
      <c r="S4098" s="2"/>
      <c r="T4098" s="2"/>
      <c r="U4098" s="2"/>
      <c r="V4098" s="2"/>
      <c r="W4098" s="2"/>
      <c r="X4098" s="2"/>
      <c r="Y4098" s="2"/>
      <c r="Z4098" s="2"/>
      <c r="AA4098" s="2"/>
      <c r="AB4098" s="2"/>
      <c r="AC4098" s="2"/>
      <c r="AD4098" s="2"/>
      <c r="AE4098" s="2"/>
      <c r="AF4098" s="2"/>
      <c r="AG4098" s="2"/>
      <c r="AH4098" s="2"/>
    </row>
    <row r="4099" spans="1:34">
      <c r="A4099" s="52">
        <v>0</v>
      </c>
      <c r="D4099" s="62">
        <v>1990</v>
      </c>
      <c r="E4099" s="62">
        <v>5</v>
      </c>
      <c r="F4099" s="62">
        <v>1990</v>
      </c>
      <c r="G4099" s="62">
        <v>1991</v>
      </c>
      <c r="H4099" s="167">
        <v>0</v>
      </c>
      <c r="I4099" s="167">
        <v>0</v>
      </c>
      <c r="J4099" s="167">
        <v>0</v>
      </c>
      <c r="K4099" s="167">
        <v>0</v>
      </c>
      <c r="L4099" s="43">
        <v>0</v>
      </c>
      <c r="M4099" s="2"/>
      <c r="N4099" s="43"/>
      <c r="O4099" s="2"/>
      <c r="P4099" s="2"/>
      <c r="Q4099" s="2"/>
      <c r="R4099" s="2"/>
      <c r="S4099" s="2"/>
      <c r="T4099" s="2"/>
      <c r="U4099" s="2"/>
      <c r="V4099" s="2"/>
      <c r="W4099" s="2"/>
      <c r="X4099" s="2"/>
      <c r="Y4099" s="2"/>
      <c r="Z4099" s="2"/>
      <c r="AA4099" s="2"/>
      <c r="AB4099" s="2"/>
      <c r="AC4099" s="2"/>
      <c r="AD4099" s="2"/>
      <c r="AE4099" s="2"/>
      <c r="AF4099" s="2"/>
      <c r="AG4099" s="2"/>
      <c r="AH4099" s="2"/>
    </row>
    <row r="4100" spans="1:34">
      <c r="A4100" s="52">
        <v>0</v>
      </c>
      <c r="D4100" s="62">
        <v>1990</v>
      </c>
      <c r="E4100" s="62">
        <v>6</v>
      </c>
      <c r="F4100" s="62">
        <v>1990</v>
      </c>
      <c r="G4100" s="62">
        <v>1991</v>
      </c>
      <c r="H4100" s="167">
        <v>0</v>
      </c>
      <c r="I4100" s="167">
        <v>0</v>
      </c>
      <c r="J4100" s="167">
        <v>0</v>
      </c>
      <c r="K4100" s="167">
        <v>0</v>
      </c>
      <c r="L4100" s="43">
        <v>0</v>
      </c>
      <c r="M4100" s="2"/>
      <c r="N4100" s="43"/>
      <c r="O4100" s="2"/>
      <c r="P4100" s="2"/>
      <c r="Q4100" s="2"/>
      <c r="R4100" s="2"/>
      <c r="S4100" s="2"/>
      <c r="T4100" s="2"/>
      <c r="U4100" s="2"/>
      <c r="V4100" s="2"/>
      <c r="W4100" s="2"/>
      <c r="X4100" s="2"/>
      <c r="Y4100" s="2"/>
      <c r="Z4100" s="2"/>
      <c r="AA4100" s="2"/>
      <c r="AB4100" s="2"/>
      <c r="AC4100" s="2"/>
      <c r="AD4100" s="2"/>
      <c r="AE4100" s="2"/>
      <c r="AF4100" s="2"/>
      <c r="AG4100" s="2"/>
      <c r="AH4100" s="2"/>
    </row>
    <row r="4101" spans="1:34">
      <c r="A4101" s="52">
        <v>0</v>
      </c>
      <c r="D4101" s="62">
        <v>1990</v>
      </c>
      <c r="E4101" s="62">
        <v>7</v>
      </c>
      <c r="F4101" s="62">
        <v>1991</v>
      </c>
      <c r="G4101" s="62">
        <v>1991</v>
      </c>
      <c r="H4101" s="167">
        <v>0</v>
      </c>
      <c r="I4101" s="167">
        <v>0</v>
      </c>
      <c r="J4101" s="167">
        <v>0</v>
      </c>
      <c r="K4101" s="167">
        <v>0</v>
      </c>
      <c r="L4101" s="43">
        <v>0</v>
      </c>
      <c r="M4101" s="2"/>
      <c r="N4101" s="43"/>
      <c r="O4101" s="2"/>
      <c r="P4101" s="2"/>
      <c r="Q4101" s="2"/>
      <c r="R4101" s="2"/>
      <c r="S4101" s="2"/>
      <c r="T4101" s="2"/>
      <c r="U4101" s="2"/>
      <c r="V4101" s="2"/>
      <c r="W4101" s="2"/>
      <c r="X4101" s="2"/>
      <c r="Y4101" s="2"/>
      <c r="Z4101" s="2"/>
      <c r="AA4101" s="2"/>
      <c r="AB4101" s="2"/>
      <c r="AC4101" s="2"/>
      <c r="AD4101" s="2"/>
      <c r="AE4101" s="2"/>
      <c r="AF4101" s="2"/>
      <c r="AG4101" s="2"/>
      <c r="AH4101" s="2"/>
    </row>
    <row r="4102" spans="1:34">
      <c r="A4102" s="52">
        <v>0</v>
      </c>
      <c r="D4102" s="62">
        <v>1990</v>
      </c>
      <c r="E4102" s="62">
        <v>8</v>
      </c>
      <c r="F4102" s="62">
        <v>1991</v>
      </c>
      <c r="G4102" s="62">
        <v>1991</v>
      </c>
      <c r="H4102" s="167">
        <v>0</v>
      </c>
      <c r="I4102" s="167">
        <v>0</v>
      </c>
      <c r="J4102" s="167">
        <v>0</v>
      </c>
      <c r="K4102" s="167">
        <v>0</v>
      </c>
      <c r="L4102" s="43">
        <v>0</v>
      </c>
      <c r="M4102" s="2"/>
      <c r="N4102" s="43"/>
      <c r="O4102" s="2"/>
      <c r="P4102" s="2"/>
      <c r="Q4102" s="2"/>
      <c r="R4102" s="2"/>
      <c r="S4102" s="2"/>
      <c r="T4102" s="2"/>
      <c r="U4102" s="2"/>
      <c r="V4102" s="2"/>
      <c r="W4102" s="2"/>
      <c r="X4102" s="2"/>
      <c r="Y4102" s="2"/>
      <c r="Z4102" s="2"/>
      <c r="AA4102" s="2"/>
      <c r="AB4102" s="2"/>
      <c r="AC4102" s="2"/>
      <c r="AD4102" s="2"/>
      <c r="AE4102" s="2"/>
      <c r="AF4102" s="2"/>
      <c r="AG4102" s="2"/>
      <c r="AH4102" s="2"/>
    </row>
    <row r="4103" spans="1:34">
      <c r="A4103" s="52">
        <v>0</v>
      </c>
      <c r="D4103" s="62">
        <v>1990</v>
      </c>
      <c r="E4103" s="62">
        <v>9</v>
      </c>
      <c r="F4103" s="62">
        <v>1991</v>
      </c>
      <c r="G4103" s="62">
        <v>1991</v>
      </c>
      <c r="H4103" s="167">
        <v>0</v>
      </c>
      <c r="I4103" s="167">
        <v>0</v>
      </c>
      <c r="J4103" s="167">
        <v>0</v>
      </c>
      <c r="K4103" s="167">
        <v>0</v>
      </c>
      <c r="L4103" s="43">
        <v>0</v>
      </c>
      <c r="M4103" s="2"/>
      <c r="N4103" s="43"/>
      <c r="O4103" s="2"/>
      <c r="P4103" s="2"/>
      <c r="Q4103" s="2"/>
      <c r="R4103" s="2"/>
      <c r="S4103" s="2"/>
      <c r="T4103" s="2"/>
      <c r="U4103" s="2"/>
      <c r="V4103" s="2"/>
      <c r="W4103" s="2"/>
      <c r="X4103" s="2"/>
      <c r="Y4103" s="2"/>
      <c r="Z4103" s="2"/>
      <c r="AA4103" s="2"/>
      <c r="AB4103" s="2"/>
      <c r="AC4103" s="2"/>
      <c r="AD4103" s="2"/>
      <c r="AE4103" s="2"/>
      <c r="AF4103" s="2"/>
      <c r="AG4103" s="2"/>
      <c r="AH4103" s="2"/>
    </row>
    <row r="4104" spans="1:34">
      <c r="A4104" s="52">
        <v>0</v>
      </c>
      <c r="D4104" s="62">
        <v>1990</v>
      </c>
      <c r="E4104" s="62">
        <v>10</v>
      </c>
      <c r="F4104" s="62">
        <v>1991</v>
      </c>
      <c r="G4104" s="62">
        <v>1991</v>
      </c>
      <c r="H4104" s="167">
        <v>0</v>
      </c>
      <c r="I4104" s="167">
        <v>0</v>
      </c>
      <c r="J4104" s="167">
        <v>0</v>
      </c>
      <c r="K4104" s="167">
        <v>0</v>
      </c>
      <c r="L4104" s="43">
        <v>0</v>
      </c>
      <c r="M4104" s="2"/>
      <c r="N4104" s="43"/>
      <c r="O4104" s="2"/>
      <c r="P4104" s="2"/>
      <c r="Q4104" s="2"/>
      <c r="R4104" s="2"/>
      <c r="S4104" s="2"/>
      <c r="T4104" s="2"/>
      <c r="U4104" s="2"/>
      <c r="V4104" s="2"/>
      <c r="W4104" s="2"/>
      <c r="X4104" s="2"/>
      <c r="Y4104" s="2"/>
      <c r="Z4104" s="2"/>
      <c r="AA4104" s="2"/>
      <c r="AB4104" s="2"/>
      <c r="AC4104" s="2"/>
      <c r="AD4104" s="2"/>
      <c r="AE4104" s="2"/>
      <c r="AF4104" s="2"/>
      <c r="AG4104" s="2"/>
      <c r="AH4104" s="2"/>
    </row>
    <row r="4105" spans="1:34">
      <c r="A4105" s="52">
        <v>0</v>
      </c>
      <c r="D4105" s="62">
        <v>1990</v>
      </c>
      <c r="E4105" s="62">
        <v>11</v>
      </c>
      <c r="F4105" s="62">
        <v>1991</v>
      </c>
      <c r="G4105" s="62">
        <v>1991</v>
      </c>
      <c r="H4105" s="167">
        <v>0</v>
      </c>
      <c r="I4105" s="167">
        <v>0</v>
      </c>
      <c r="J4105" s="167">
        <v>0</v>
      </c>
      <c r="K4105" s="167">
        <v>0</v>
      </c>
      <c r="L4105" s="43">
        <v>0</v>
      </c>
      <c r="M4105" s="2"/>
      <c r="N4105" s="43"/>
      <c r="O4105" s="2"/>
      <c r="P4105" s="2"/>
      <c r="Q4105" s="2"/>
      <c r="R4105" s="2"/>
      <c r="S4105" s="2"/>
      <c r="T4105" s="2"/>
      <c r="U4105" s="2"/>
      <c r="V4105" s="2"/>
      <c r="W4105" s="2"/>
      <c r="X4105" s="2"/>
      <c r="Y4105" s="2"/>
      <c r="Z4105" s="2"/>
      <c r="AA4105" s="2"/>
      <c r="AB4105" s="2"/>
      <c r="AC4105" s="2"/>
      <c r="AD4105" s="2"/>
      <c r="AE4105" s="2"/>
      <c r="AF4105" s="2"/>
      <c r="AG4105" s="2"/>
      <c r="AH4105" s="2"/>
    </row>
    <row r="4106" spans="1:34">
      <c r="A4106" s="52">
        <v>0</v>
      </c>
      <c r="D4106" s="62">
        <v>1990</v>
      </c>
      <c r="E4106" s="62">
        <v>12</v>
      </c>
      <c r="F4106" s="62">
        <v>1991</v>
      </c>
      <c r="G4106" s="62">
        <v>1991</v>
      </c>
      <c r="H4106" s="167">
        <v>0</v>
      </c>
      <c r="I4106" s="167">
        <v>0</v>
      </c>
      <c r="J4106" s="167">
        <v>0</v>
      </c>
      <c r="K4106" s="167">
        <v>0</v>
      </c>
      <c r="L4106" s="43">
        <v>0</v>
      </c>
      <c r="M4106" s="2"/>
      <c r="N4106" s="43"/>
      <c r="O4106" s="2"/>
      <c r="P4106" s="2"/>
      <c r="Q4106" s="2"/>
      <c r="R4106" s="2"/>
      <c r="S4106" s="2"/>
      <c r="T4106" s="2"/>
      <c r="U4106" s="2"/>
      <c r="V4106" s="2"/>
      <c r="W4106" s="2"/>
      <c r="X4106" s="2"/>
      <c r="Y4106" s="2"/>
      <c r="Z4106" s="2"/>
      <c r="AA4106" s="2"/>
      <c r="AB4106" s="2"/>
      <c r="AC4106" s="2"/>
      <c r="AD4106" s="2"/>
      <c r="AE4106" s="2"/>
      <c r="AF4106" s="2"/>
      <c r="AG4106" s="2"/>
      <c r="AH4106" s="2"/>
    </row>
    <row r="4107" spans="1:34">
      <c r="A4107" s="52">
        <v>0</v>
      </c>
      <c r="D4107" s="62">
        <v>1991</v>
      </c>
      <c r="E4107" s="62">
        <v>1</v>
      </c>
      <c r="F4107" s="62">
        <v>1991</v>
      </c>
      <c r="G4107" s="62">
        <v>1991</v>
      </c>
      <c r="H4107" s="167">
        <v>0</v>
      </c>
      <c r="I4107" s="167">
        <v>0</v>
      </c>
      <c r="J4107" s="167">
        <v>0</v>
      </c>
      <c r="K4107" s="167">
        <v>0</v>
      </c>
      <c r="L4107" s="43">
        <v>0</v>
      </c>
      <c r="M4107" s="2"/>
      <c r="N4107" s="43"/>
      <c r="O4107" s="2"/>
      <c r="P4107" s="2"/>
      <c r="Q4107" s="2"/>
      <c r="R4107" s="2"/>
      <c r="S4107" s="2"/>
      <c r="T4107" s="2"/>
      <c r="U4107" s="2"/>
      <c r="V4107" s="2"/>
      <c r="W4107" s="2"/>
      <c r="X4107" s="2"/>
      <c r="Y4107" s="2"/>
      <c r="Z4107" s="2"/>
      <c r="AA4107" s="2"/>
      <c r="AB4107" s="2"/>
      <c r="AC4107" s="2"/>
      <c r="AD4107" s="2"/>
      <c r="AE4107" s="2"/>
      <c r="AF4107" s="2"/>
      <c r="AG4107" s="2"/>
      <c r="AH4107" s="2"/>
    </row>
    <row r="4108" spans="1:34">
      <c r="A4108" s="52">
        <v>0</v>
      </c>
      <c r="D4108" s="62">
        <v>1991</v>
      </c>
      <c r="E4108" s="62">
        <v>2</v>
      </c>
      <c r="F4108" s="62">
        <v>1991</v>
      </c>
      <c r="G4108" s="62">
        <v>1991</v>
      </c>
      <c r="H4108" s="167">
        <v>0</v>
      </c>
      <c r="I4108" s="167">
        <v>0</v>
      </c>
      <c r="J4108" s="167">
        <v>0</v>
      </c>
      <c r="K4108" s="167">
        <v>0</v>
      </c>
      <c r="L4108" s="43">
        <v>0</v>
      </c>
      <c r="M4108" s="2"/>
      <c r="N4108" s="43"/>
      <c r="O4108" s="2"/>
      <c r="P4108" s="2"/>
      <c r="Q4108" s="2"/>
      <c r="R4108" s="2"/>
      <c r="S4108" s="2"/>
      <c r="T4108" s="2"/>
      <c r="U4108" s="2"/>
      <c r="V4108" s="2"/>
      <c r="W4108" s="2"/>
      <c r="X4108" s="2"/>
      <c r="Y4108" s="2"/>
      <c r="Z4108" s="2"/>
      <c r="AA4108" s="2"/>
      <c r="AB4108" s="2"/>
      <c r="AC4108" s="2"/>
      <c r="AD4108" s="2"/>
      <c r="AE4108" s="2"/>
      <c r="AF4108" s="2"/>
      <c r="AG4108" s="2"/>
      <c r="AH4108" s="2"/>
    </row>
    <row r="4109" spans="1:34">
      <c r="A4109" s="52">
        <v>0</v>
      </c>
      <c r="D4109" s="62">
        <v>1991</v>
      </c>
      <c r="E4109" s="62">
        <v>3</v>
      </c>
      <c r="F4109" s="62">
        <v>1991</v>
      </c>
      <c r="G4109" s="62">
        <v>1991</v>
      </c>
      <c r="H4109" s="167">
        <v>0</v>
      </c>
      <c r="I4109" s="167">
        <v>0</v>
      </c>
      <c r="J4109" s="167">
        <v>0</v>
      </c>
      <c r="K4109" s="167">
        <v>0</v>
      </c>
      <c r="L4109" s="43">
        <v>0</v>
      </c>
      <c r="M4109" s="2"/>
      <c r="N4109" s="43"/>
      <c r="O4109" s="2"/>
      <c r="P4109" s="2"/>
      <c r="Q4109" s="2"/>
      <c r="R4109" s="2"/>
      <c r="S4109" s="2"/>
      <c r="T4109" s="2"/>
      <c r="U4109" s="2"/>
      <c r="V4109" s="2"/>
      <c r="W4109" s="2"/>
      <c r="X4109" s="2"/>
      <c r="Y4109" s="2"/>
      <c r="Z4109" s="2"/>
      <c r="AA4109" s="2"/>
      <c r="AB4109" s="2"/>
      <c r="AC4109" s="2"/>
      <c r="AD4109" s="2"/>
      <c r="AE4109" s="2"/>
      <c r="AF4109" s="2"/>
      <c r="AG4109" s="2"/>
      <c r="AH4109" s="2"/>
    </row>
    <row r="4110" spans="1:34">
      <c r="A4110" s="52">
        <v>0</v>
      </c>
      <c r="D4110" s="62">
        <v>1991</v>
      </c>
      <c r="E4110" s="62">
        <v>4</v>
      </c>
      <c r="F4110" s="62">
        <v>1991</v>
      </c>
      <c r="G4110" s="62">
        <v>1991</v>
      </c>
      <c r="H4110" s="167">
        <v>0</v>
      </c>
      <c r="I4110" s="167">
        <v>0</v>
      </c>
      <c r="J4110" s="167">
        <v>0</v>
      </c>
      <c r="K4110" s="167">
        <v>0</v>
      </c>
      <c r="L4110" s="43">
        <v>0</v>
      </c>
      <c r="M4110" s="2"/>
      <c r="N4110" s="43"/>
      <c r="O4110" s="2"/>
      <c r="P4110" s="2"/>
      <c r="Q4110" s="2"/>
      <c r="R4110" s="2"/>
      <c r="S4110" s="2"/>
      <c r="T4110" s="2"/>
      <c r="U4110" s="2"/>
      <c r="V4110" s="2"/>
      <c r="W4110" s="2"/>
      <c r="X4110" s="2"/>
      <c r="Y4110" s="2"/>
      <c r="Z4110" s="2"/>
      <c r="AA4110" s="2"/>
      <c r="AB4110" s="2"/>
      <c r="AC4110" s="2"/>
      <c r="AD4110" s="2"/>
      <c r="AE4110" s="2"/>
      <c r="AF4110" s="2"/>
      <c r="AG4110" s="2"/>
      <c r="AH4110" s="2"/>
    </row>
    <row r="4111" spans="1:34">
      <c r="A4111" s="52">
        <v>0</v>
      </c>
      <c r="D4111" s="62">
        <v>1991</v>
      </c>
      <c r="E4111" s="62">
        <v>5</v>
      </c>
      <c r="F4111" s="62">
        <v>1991</v>
      </c>
      <c r="G4111" s="62">
        <v>1992</v>
      </c>
      <c r="H4111" s="167">
        <v>0</v>
      </c>
      <c r="I4111" s="167">
        <v>0</v>
      </c>
      <c r="J4111" s="167">
        <v>0</v>
      </c>
      <c r="K4111" s="167">
        <v>0</v>
      </c>
      <c r="L4111" s="43">
        <v>0</v>
      </c>
      <c r="M4111" s="2"/>
      <c r="N4111" s="43"/>
      <c r="O4111" s="2"/>
      <c r="P4111" s="2"/>
      <c r="Q4111" s="2"/>
      <c r="R4111" s="2"/>
      <c r="S4111" s="2"/>
      <c r="T4111" s="2"/>
      <c r="U4111" s="2"/>
      <c r="V4111" s="2"/>
      <c r="W4111" s="2"/>
      <c r="X4111" s="2"/>
      <c r="Y4111" s="2"/>
      <c r="Z4111" s="2"/>
      <c r="AA4111" s="2"/>
      <c r="AB4111" s="2"/>
      <c r="AC4111" s="2"/>
      <c r="AD4111" s="2"/>
      <c r="AE4111" s="2"/>
      <c r="AF4111" s="2"/>
      <c r="AG4111" s="2"/>
      <c r="AH4111" s="2"/>
    </row>
    <row r="4112" spans="1:34">
      <c r="A4112" s="52">
        <v>0</v>
      </c>
      <c r="D4112" s="62">
        <v>1991</v>
      </c>
      <c r="E4112" s="62">
        <v>6</v>
      </c>
      <c r="F4112" s="62">
        <v>1991</v>
      </c>
      <c r="G4112" s="62">
        <v>1992</v>
      </c>
      <c r="H4112" s="167">
        <v>0</v>
      </c>
      <c r="I4112" s="167">
        <v>0</v>
      </c>
      <c r="J4112" s="167">
        <v>0</v>
      </c>
      <c r="K4112" s="167">
        <v>0</v>
      </c>
      <c r="L4112" s="43">
        <v>0</v>
      </c>
      <c r="M4112" s="2"/>
      <c r="N4112" s="43"/>
      <c r="O4112" s="2"/>
      <c r="P4112" s="2"/>
      <c r="Q4112" s="2"/>
      <c r="R4112" s="2"/>
      <c r="S4112" s="2"/>
      <c r="T4112" s="2"/>
      <c r="U4112" s="2"/>
      <c r="V4112" s="2"/>
      <c r="W4112" s="2"/>
      <c r="X4112" s="2"/>
      <c r="Y4112" s="2"/>
      <c r="Z4112" s="2"/>
      <c r="AA4112" s="2"/>
      <c r="AB4112" s="2"/>
      <c r="AC4112" s="2"/>
      <c r="AD4112" s="2"/>
      <c r="AE4112" s="2"/>
      <c r="AF4112" s="2"/>
      <c r="AG4112" s="2"/>
      <c r="AH4112" s="2"/>
    </row>
    <row r="4113" spans="1:34">
      <c r="A4113" s="52">
        <v>0</v>
      </c>
      <c r="D4113" s="62">
        <v>1991</v>
      </c>
      <c r="E4113" s="62">
        <v>7</v>
      </c>
      <c r="F4113" s="62">
        <v>1992</v>
      </c>
      <c r="G4113" s="62">
        <v>1992</v>
      </c>
      <c r="H4113" s="167">
        <v>0</v>
      </c>
      <c r="I4113" s="167">
        <v>0</v>
      </c>
      <c r="J4113" s="167">
        <v>0</v>
      </c>
      <c r="K4113" s="167">
        <v>0</v>
      </c>
      <c r="L4113" s="43">
        <v>0</v>
      </c>
      <c r="M4113" s="2"/>
      <c r="N4113" s="43"/>
      <c r="O4113" s="2"/>
      <c r="P4113" s="2"/>
      <c r="Q4113" s="2"/>
      <c r="R4113" s="2"/>
      <c r="S4113" s="2"/>
      <c r="T4113" s="2"/>
      <c r="U4113" s="2"/>
      <c r="V4113" s="2"/>
      <c r="W4113" s="2"/>
      <c r="X4113" s="2"/>
      <c r="Y4113" s="2"/>
      <c r="Z4113" s="2"/>
      <c r="AA4113" s="2"/>
      <c r="AB4113" s="2"/>
      <c r="AC4113" s="2"/>
      <c r="AD4113" s="2"/>
      <c r="AE4113" s="2"/>
      <c r="AF4113" s="2"/>
      <c r="AG4113" s="2"/>
      <c r="AH4113" s="2"/>
    </row>
    <row r="4114" spans="1:34">
      <c r="A4114" s="52">
        <v>0</v>
      </c>
      <c r="D4114" s="62">
        <v>1991</v>
      </c>
      <c r="E4114" s="62">
        <v>8</v>
      </c>
      <c r="F4114" s="62">
        <v>1992</v>
      </c>
      <c r="G4114" s="62">
        <v>1992</v>
      </c>
      <c r="H4114" s="167">
        <v>0</v>
      </c>
      <c r="I4114" s="167">
        <v>0</v>
      </c>
      <c r="J4114" s="167">
        <v>0</v>
      </c>
      <c r="K4114" s="167">
        <v>0</v>
      </c>
      <c r="L4114" s="43">
        <v>0</v>
      </c>
      <c r="M4114" s="2"/>
      <c r="N4114" s="43"/>
      <c r="O4114" s="2"/>
      <c r="P4114" s="2"/>
      <c r="Q4114" s="2"/>
      <c r="R4114" s="2"/>
      <c r="S4114" s="2"/>
      <c r="T4114" s="2"/>
      <c r="U4114" s="2"/>
      <c r="V4114" s="2"/>
      <c r="W4114" s="2"/>
      <c r="X4114" s="2"/>
      <c r="Y4114" s="2"/>
      <c r="Z4114" s="2"/>
      <c r="AA4114" s="2"/>
      <c r="AB4114" s="2"/>
      <c r="AC4114" s="2"/>
      <c r="AD4114" s="2"/>
      <c r="AE4114" s="2"/>
      <c r="AF4114" s="2"/>
      <c r="AG4114" s="2"/>
      <c r="AH4114" s="2"/>
    </row>
    <row r="4115" spans="1:34">
      <c r="A4115" s="52">
        <v>0</v>
      </c>
      <c r="D4115" s="62">
        <v>1991</v>
      </c>
      <c r="E4115" s="62">
        <v>9</v>
      </c>
      <c r="F4115" s="62">
        <v>1992</v>
      </c>
      <c r="G4115" s="62">
        <v>1992</v>
      </c>
      <c r="H4115" s="167">
        <v>0</v>
      </c>
      <c r="I4115" s="167">
        <v>0</v>
      </c>
      <c r="J4115" s="167">
        <v>0</v>
      </c>
      <c r="K4115" s="167">
        <v>0</v>
      </c>
      <c r="L4115" s="43">
        <v>0</v>
      </c>
      <c r="M4115" s="2"/>
      <c r="N4115" s="43"/>
      <c r="O4115" s="2"/>
      <c r="P4115" s="2"/>
      <c r="Q4115" s="2"/>
      <c r="R4115" s="2"/>
      <c r="S4115" s="2"/>
      <c r="T4115" s="2"/>
      <c r="U4115" s="2"/>
      <c r="V4115" s="2"/>
      <c r="W4115" s="2"/>
      <c r="X4115" s="2"/>
      <c r="Y4115" s="2"/>
      <c r="Z4115" s="2"/>
      <c r="AA4115" s="2"/>
      <c r="AB4115" s="2"/>
      <c r="AC4115" s="2"/>
      <c r="AD4115" s="2"/>
      <c r="AE4115" s="2"/>
      <c r="AF4115" s="2"/>
      <c r="AG4115" s="2"/>
      <c r="AH4115" s="2"/>
    </row>
    <row r="4116" spans="1:34">
      <c r="A4116" s="52">
        <v>0</v>
      </c>
      <c r="D4116" s="62">
        <v>1991</v>
      </c>
      <c r="E4116" s="62">
        <v>10</v>
      </c>
      <c r="F4116" s="62">
        <v>1992</v>
      </c>
      <c r="G4116" s="62">
        <v>1992</v>
      </c>
      <c r="H4116" s="167">
        <v>0</v>
      </c>
      <c r="I4116" s="167">
        <v>0</v>
      </c>
      <c r="J4116" s="167">
        <v>0</v>
      </c>
      <c r="K4116" s="167">
        <v>0</v>
      </c>
      <c r="L4116" s="43">
        <v>0</v>
      </c>
      <c r="M4116" s="2"/>
      <c r="N4116" s="43"/>
      <c r="O4116" s="2"/>
      <c r="P4116" s="2"/>
      <c r="Q4116" s="2"/>
      <c r="R4116" s="2"/>
      <c r="S4116" s="2"/>
      <c r="T4116" s="2"/>
      <c r="U4116" s="2"/>
      <c r="V4116" s="2"/>
      <c r="W4116" s="2"/>
      <c r="X4116" s="2"/>
      <c r="Y4116" s="2"/>
      <c r="Z4116" s="2"/>
      <c r="AA4116" s="2"/>
      <c r="AB4116" s="2"/>
      <c r="AC4116" s="2"/>
      <c r="AD4116" s="2"/>
      <c r="AE4116" s="2"/>
      <c r="AF4116" s="2"/>
      <c r="AG4116" s="2"/>
      <c r="AH4116" s="2"/>
    </row>
    <row r="4117" spans="1:34">
      <c r="A4117" s="52">
        <v>0</v>
      </c>
      <c r="D4117" s="62">
        <v>1991</v>
      </c>
      <c r="E4117" s="62">
        <v>11</v>
      </c>
      <c r="F4117" s="62">
        <v>1992</v>
      </c>
      <c r="G4117" s="62">
        <v>1992</v>
      </c>
      <c r="H4117" s="167">
        <v>0</v>
      </c>
      <c r="I4117" s="167">
        <v>0</v>
      </c>
      <c r="J4117" s="167">
        <v>0</v>
      </c>
      <c r="K4117" s="167">
        <v>0</v>
      </c>
      <c r="L4117" s="43">
        <v>0</v>
      </c>
      <c r="M4117" s="2"/>
      <c r="N4117" s="43"/>
      <c r="O4117" s="2"/>
      <c r="P4117" s="2"/>
      <c r="Q4117" s="2"/>
      <c r="R4117" s="2"/>
      <c r="S4117" s="2"/>
      <c r="T4117" s="2"/>
      <c r="U4117" s="2"/>
      <c r="V4117" s="2"/>
      <c r="W4117" s="2"/>
      <c r="X4117" s="2"/>
      <c r="Y4117" s="2"/>
      <c r="Z4117" s="2"/>
      <c r="AA4117" s="2"/>
      <c r="AB4117" s="2"/>
      <c r="AC4117" s="2"/>
      <c r="AD4117" s="2"/>
      <c r="AE4117" s="2"/>
      <c r="AF4117" s="2"/>
      <c r="AG4117" s="2"/>
      <c r="AH4117" s="2"/>
    </row>
    <row r="4118" spans="1:34">
      <c r="A4118" s="52">
        <v>0</v>
      </c>
      <c r="D4118" s="62">
        <v>1991</v>
      </c>
      <c r="E4118" s="62">
        <v>12</v>
      </c>
      <c r="F4118" s="62">
        <v>1992</v>
      </c>
      <c r="G4118" s="62">
        <v>1992</v>
      </c>
      <c r="H4118" s="167">
        <v>0</v>
      </c>
      <c r="I4118" s="167">
        <v>0</v>
      </c>
      <c r="J4118" s="167">
        <v>0</v>
      </c>
      <c r="K4118" s="167">
        <v>0</v>
      </c>
      <c r="L4118" s="43">
        <v>0</v>
      </c>
      <c r="M4118" s="2"/>
      <c r="N4118" s="43"/>
      <c r="O4118" s="2"/>
      <c r="P4118" s="2"/>
      <c r="Q4118" s="2"/>
      <c r="R4118" s="2"/>
      <c r="S4118" s="2"/>
      <c r="T4118" s="2"/>
      <c r="U4118" s="2"/>
      <c r="V4118" s="2"/>
      <c r="W4118" s="2"/>
      <c r="X4118" s="2"/>
      <c r="Y4118" s="2"/>
      <c r="Z4118" s="2"/>
      <c r="AA4118" s="2"/>
      <c r="AB4118" s="2"/>
      <c r="AC4118" s="2"/>
      <c r="AD4118" s="2"/>
      <c r="AE4118" s="2"/>
      <c r="AF4118" s="2"/>
      <c r="AG4118" s="2"/>
      <c r="AH4118" s="2"/>
    </row>
    <row r="4119" spans="1:34">
      <c r="A4119" s="52">
        <v>0</v>
      </c>
      <c r="D4119" s="62">
        <v>1992</v>
      </c>
      <c r="E4119" s="62">
        <v>1</v>
      </c>
      <c r="F4119" s="62">
        <v>1992</v>
      </c>
      <c r="G4119" s="62">
        <v>1992</v>
      </c>
      <c r="H4119" s="167">
        <v>0</v>
      </c>
      <c r="I4119" s="167">
        <v>0</v>
      </c>
      <c r="J4119" s="167">
        <v>0</v>
      </c>
      <c r="K4119" s="167">
        <v>0</v>
      </c>
      <c r="L4119" s="43">
        <v>0</v>
      </c>
      <c r="M4119" s="2"/>
      <c r="N4119" s="43"/>
      <c r="O4119" s="2"/>
      <c r="P4119" s="2"/>
      <c r="Q4119" s="2"/>
      <c r="R4119" s="2"/>
      <c r="S4119" s="2"/>
      <c r="T4119" s="2"/>
      <c r="U4119" s="2"/>
      <c r="V4119" s="2"/>
      <c r="W4119" s="2"/>
      <c r="X4119" s="2"/>
      <c r="Y4119" s="2"/>
      <c r="Z4119" s="2"/>
      <c r="AA4119" s="2"/>
      <c r="AB4119" s="2"/>
      <c r="AC4119" s="2"/>
      <c r="AD4119" s="2"/>
      <c r="AE4119" s="2"/>
      <c r="AF4119" s="2"/>
      <c r="AG4119" s="2"/>
      <c r="AH4119" s="2"/>
    </row>
    <row r="4120" spans="1:34">
      <c r="A4120" s="52">
        <v>0</v>
      </c>
      <c r="D4120" s="62">
        <v>1992</v>
      </c>
      <c r="E4120" s="62">
        <v>2</v>
      </c>
      <c r="F4120" s="62">
        <v>1992</v>
      </c>
      <c r="G4120" s="62">
        <v>1992</v>
      </c>
      <c r="H4120" s="167">
        <v>0</v>
      </c>
      <c r="I4120" s="167">
        <v>0</v>
      </c>
      <c r="J4120" s="167">
        <v>0</v>
      </c>
      <c r="K4120" s="167">
        <v>0</v>
      </c>
      <c r="L4120" s="43">
        <v>0</v>
      </c>
      <c r="M4120" s="2"/>
      <c r="N4120" s="43"/>
      <c r="O4120" s="2"/>
      <c r="P4120" s="2"/>
      <c r="Q4120" s="2"/>
      <c r="R4120" s="2"/>
      <c r="S4120" s="2"/>
      <c r="T4120" s="2"/>
      <c r="U4120" s="2"/>
      <c r="V4120" s="2"/>
      <c r="W4120" s="2"/>
      <c r="X4120" s="2"/>
      <c r="Y4120" s="2"/>
      <c r="Z4120" s="2"/>
      <c r="AA4120" s="2"/>
      <c r="AB4120" s="2"/>
      <c r="AC4120" s="2"/>
      <c r="AD4120" s="2"/>
      <c r="AE4120" s="2"/>
      <c r="AF4120" s="2"/>
      <c r="AG4120" s="2"/>
      <c r="AH4120" s="2"/>
    </row>
    <row r="4121" spans="1:34">
      <c r="A4121" s="52">
        <v>0</v>
      </c>
      <c r="D4121" s="62">
        <v>1992</v>
      </c>
      <c r="E4121" s="62">
        <v>3</v>
      </c>
      <c r="F4121" s="62">
        <v>1992</v>
      </c>
      <c r="G4121" s="62">
        <v>1992</v>
      </c>
      <c r="H4121" s="167">
        <v>0</v>
      </c>
      <c r="I4121" s="167">
        <v>0</v>
      </c>
      <c r="J4121" s="167">
        <v>0</v>
      </c>
      <c r="K4121" s="167">
        <v>0</v>
      </c>
      <c r="L4121" s="43">
        <v>0</v>
      </c>
      <c r="M4121" s="2"/>
      <c r="N4121" s="43"/>
      <c r="O4121" s="2"/>
      <c r="P4121" s="2"/>
      <c r="Q4121" s="2"/>
      <c r="R4121" s="2"/>
      <c r="S4121" s="2"/>
      <c r="T4121" s="2"/>
      <c r="U4121" s="2"/>
      <c r="V4121" s="2"/>
      <c r="W4121" s="2"/>
      <c r="X4121" s="2"/>
      <c r="Y4121" s="2"/>
      <c r="Z4121" s="2"/>
      <c r="AA4121" s="2"/>
      <c r="AB4121" s="2"/>
      <c r="AC4121" s="2"/>
      <c r="AD4121" s="2"/>
      <c r="AE4121" s="2"/>
      <c r="AF4121" s="2"/>
      <c r="AG4121" s="2"/>
      <c r="AH4121" s="2"/>
    </row>
    <row r="4122" spans="1:34">
      <c r="A4122" s="52">
        <v>0</v>
      </c>
      <c r="D4122" s="62">
        <v>1992</v>
      </c>
      <c r="E4122" s="62">
        <v>4</v>
      </c>
      <c r="F4122" s="62">
        <v>1992</v>
      </c>
      <c r="G4122" s="62">
        <v>1992</v>
      </c>
      <c r="H4122" s="167">
        <v>0</v>
      </c>
      <c r="I4122" s="167">
        <v>0</v>
      </c>
      <c r="J4122" s="167">
        <v>0</v>
      </c>
      <c r="K4122" s="167">
        <v>0</v>
      </c>
      <c r="L4122" s="43">
        <v>0</v>
      </c>
      <c r="M4122" s="2"/>
      <c r="N4122" s="43"/>
      <c r="O4122" s="2"/>
      <c r="P4122" s="2"/>
      <c r="Q4122" s="2"/>
      <c r="R4122" s="2"/>
      <c r="S4122" s="2"/>
      <c r="T4122" s="2"/>
      <c r="U4122" s="2"/>
      <c r="V4122" s="2"/>
      <c r="W4122" s="2"/>
      <c r="X4122" s="2"/>
      <c r="Y4122" s="2"/>
      <c r="Z4122" s="2"/>
      <c r="AA4122" s="2"/>
      <c r="AB4122" s="2"/>
      <c r="AC4122" s="2"/>
      <c r="AD4122" s="2"/>
      <c r="AE4122" s="2"/>
      <c r="AF4122" s="2"/>
      <c r="AG4122" s="2"/>
      <c r="AH4122" s="2"/>
    </row>
    <row r="4123" spans="1:34">
      <c r="A4123" s="52">
        <v>0</v>
      </c>
      <c r="D4123" s="62">
        <v>1992</v>
      </c>
      <c r="E4123" s="62">
        <v>5</v>
      </c>
      <c r="F4123" s="62">
        <v>1992</v>
      </c>
      <c r="G4123" s="62">
        <v>1993</v>
      </c>
      <c r="H4123" s="167">
        <v>0</v>
      </c>
      <c r="I4123" s="167">
        <v>0</v>
      </c>
      <c r="J4123" s="167">
        <v>0</v>
      </c>
      <c r="K4123" s="167">
        <v>0</v>
      </c>
      <c r="L4123" s="43">
        <v>0</v>
      </c>
      <c r="M4123" s="2"/>
      <c r="N4123" s="43"/>
      <c r="O4123" s="2"/>
      <c r="P4123" s="2"/>
      <c r="Q4123" s="2"/>
      <c r="R4123" s="2"/>
      <c r="S4123" s="2"/>
      <c r="T4123" s="2"/>
      <c r="U4123" s="2"/>
      <c r="V4123" s="2"/>
      <c r="W4123" s="2"/>
      <c r="X4123" s="2"/>
      <c r="Y4123" s="2"/>
      <c r="Z4123" s="2"/>
      <c r="AA4123" s="2"/>
      <c r="AB4123" s="2"/>
      <c r="AC4123" s="2"/>
      <c r="AD4123" s="2"/>
      <c r="AE4123" s="2"/>
      <c r="AF4123" s="2"/>
      <c r="AG4123" s="2"/>
      <c r="AH4123" s="2"/>
    </row>
    <row r="4124" spans="1:34">
      <c r="A4124" s="52">
        <v>0</v>
      </c>
      <c r="D4124" s="62">
        <v>1992</v>
      </c>
      <c r="E4124" s="62">
        <v>6</v>
      </c>
      <c r="F4124" s="62">
        <v>1992</v>
      </c>
      <c r="G4124" s="62">
        <v>1993</v>
      </c>
      <c r="H4124" s="167">
        <v>0</v>
      </c>
      <c r="I4124" s="167">
        <v>0</v>
      </c>
      <c r="J4124" s="167">
        <v>0</v>
      </c>
      <c r="K4124" s="167">
        <v>0</v>
      </c>
      <c r="L4124" s="43">
        <v>0</v>
      </c>
      <c r="M4124" s="2"/>
      <c r="N4124" s="43"/>
      <c r="O4124" s="2"/>
      <c r="P4124" s="2"/>
      <c r="Q4124" s="2"/>
      <c r="R4124" s="2"/>
      <c r="S4124" s="2"/>
      <c r="T4124" s="2"/>
      <c r="U4124" s="2"/>
      <c r="V4124" s="2"/>
      <c r="W4124" s="2"/>
      <c r="X4124" s="2"/>
      <c r="Y4124" s="2"/>
      <c r="Z4124" s="2"/>
      <c r="AA4124" s="2"/>
      <c r="AB4124" s="2"/>
      <c r="AC4124" s="2"/>
      <c r="AD4124" s="2"/>
      <c r="AE4124" s="2"/>
      <c r="AF4124" s="2"/>
      <c r="AG4124" s="2"/>
      <c r="AH4124" s="2"/>
    </row>
    <row r="4125" spans="1:34">
      <c r="A4125" s="52">
        <v>0</v>
      </c>
      <c r="D4125" s="62">
        <v>1992</v>
      </c>
      <c r="E4125" s="62">
        <v>7</v>
      </c>
      <c r="F4125" s="62">
        <v>1993</v>
      </c>
      <c r="G4125" s="62">
        <v>1993</v>
      </c>
      <c r="H4125" s="167">
        <v>0</v>
      </c>
      <c r="I4125" s="167">
        <v>0</v>
      </c>
      <c r="J4125" s="167">
        <v>0</v>
      </c>
      <c r="K4125" s="167">
        <v>0</v>
      </c>
      <c r="L4125" s="43">
        <v>0</v>
      </c>
      <c r="M4125" s="2"/>
      <c r="N4125" s="43"/>
      <c r="O4125" s="2"/>
      <c r="P4125" s="2"/>
      <c r="Q4125" s="2"/>
      <c r="R4125" s="2"/>
      <c r="S4125" s="2"/>
      <c r="T4125" s="2"/>
      <c r="U4125" s="2"/>
      <c r="V4125" s="2"/>
      <c r="W4125" s="2"/>
      <c r="X4125" s="2"/>
      <c r="Y4125" s="2"/>
      <c r="Z4125" s="2"/>
      <c r="AA4125" s="2"/>
      <c r="AB4125" s="2"/>
      <c r="AC4125" s="2"/>
      <c r="AD4125" s="2"/>
      <c r="AE4125" s="2"/>
      <c r="AF4125" s="2"/>
      <c r="AG4125" s="2"/>
      <c r="AH4125" s="2"/>
    </row>
    <row r="4126" spans="1:34">
      <c r="A4126" s="52">
        <v>0</v>
      </c>
      <c r="D4126" s="62">
        <v>1992</v>
      </c>
      <c r="E4126" s="62">
        <v>8</v>
      </c>
      <c r="F4126" s="62">
        <v>1993</v>
      </c>
      <c r="G4126" s="62">
        <v>1993</v>
      </c>
      <c r="H4126" s="167">
        <v>0</v>
      </c>
      <c r="I4126" s="167">
        <v>0</v>
      </c>
      <c r="J4126" s="167">
        <v>0</v>
      </c>
      <c r="K4126" s="167">
        <v>0</v>
      </c>
      <c r="L4126" s="43">
        <v>0</v>
      </c>
      <c r="M4126" s="2"/>
      <c r="N4126" s="43"/>
      <c r="O4126" s="2"/>
      <c r="P4126" s="2"/>
      <c r="Q4126" s="2"/>
      <c r="R4126" s="2"/>
      <c r="S4126" s="2"/>
      <c r="T4126" s="2"/>
      <c r="U4126" s="2"/>
      <c r="V4126" s="2"/>
      <c r="W4126" s="2"/>
      <c r="X4126" s="2"/>
      <c r="Y4126" s="2"/>
      <c r="Z4126" s="2"/>
      <c r="AA4126" s="2"/>
      <c r="AB4126" s="2"/>
      <c r="AC4126" s="2"/>
      <c r="AD4126" s="2"/>
      <c r="AE4126" s="2"/>
      <c r="AF4126" s="2"/>
      <c r="AG4126" s="2"/>
      <c r="AH4126" s="2"/>
    </row>
    <row r="4127" spans="1:34">
      <c r="A4127" s="52">
        <v>0</v>
      </c>
      <c r="D4127" s="62">
        <v>1992</v>
      </c>
      <c r="E4127" s="62">
        <v>9</v>
      </c>
      <c r="F4127" s="62">
        <v>1993</v>
      </c>
      <c r="G4127" s="62">
        <v>1993</v>
      </c>
      <c r="H4127" s="167">
        <v>0</v>
      </c>
      <c r="I4127" s="167">
        <v>0</v>
      </c>
      <c r="J4127" s="167">
        <v>0</v>
      </c>
      <c r="K4127" s="167">
        <v>0</v>
      </c>
      <c r="L4127" s="43">
        <v>0</v>
      </c>
      <c r="M4127" s="2"/>
      <c r="N4127" s="43"/>
      <c r="O4127" s="2"/>
      <c r="P4127" s="2"/>
      <c r="Q4127" s="2"/>
      <c r="R4127" s="2"/>
      <c r="S4127" s="2"/>
      <c r="T4127" s="2"/>
      <c r="U4127" s="2"/>
      <c r="V4127" s="2"/>
      <c r="W4127" s="2"/>
      <c r="X4127" s="2"/>
      <c r="Y4127" s="2"/>
      <c r="Z4127" s="2"/>
      <c r="AA4127" s="2"/>
      <c r="AB4127" s="2"/>
      <c r="AC4127" s="2"/>
      <c r="AD4127" s="2"/>
      <c r="AE4127" s="2"/>
      <c r="AF4127" s="2"/>
      <c r="AG4127" s="2"/>
      <c r="AH4127" s="2"/>
    </row>
    <row r="4128" spans="1:34">
      <c r="A4128" s="52">
        <v>0</v>
      </c>
      <c r="D4128" s="62">
        <v>1992</v>
      </c>
      <c r="E4128" s="62">
        <v>10</v>
      </c>
      <c r="F4128" s="62">
        <v>1993</v>
      </c>
      <c r="G4128" s="62">
        <v>1993</v>
      </c>
      <c r="H4128" s="167">
        <v>0</v>
      </c>
      <c r="I4128" s="167">
        <v>0</v>
      </c>
      <c r="J4128" s="167">
        <v>0</v>
      </c>
      <c r="K4128" s="167">
        <v>0</v>
      </c>
      <c r="L4128" s="43">
        <v>0</v>
      </c>
      <c r="M4128" s="2"/>
      <c r="N4128" s="43"/>
      <c r="O4128" s="2"/>
      <c r="P4128" s="2"/>
      <c r="Q4128" s="2"/>
      <c r="R4128" s="2"/>
      <c r="S4128" s="2"/>
      <c r="T4128" s="2"/>
      <c r="U4128" s="2"/>
      <c r="V4128" s="2"/>
      <c r="W4128" s="2"/>
      <c r="X4128" s="2"/>
      <c r="Y4128" s="2"/>
      <c r="Z4128" s="2"/>
      <c r="AA4128" s="2"/>
      <c r="AB4128" s="2"/>
      <c r="AC4128" s="2"/>
      <c r="AD4128" s="2"/>
      <c r="AE4128" s="2"/>
      <c r="AF4128" s="2"/>
      <c r="AG4128" s="2"/>
      <c r="AH4128" s="2"/>
    </row>
    <row r="4129" spans="1:34">
      <c r="A4129" s="52">
        <v>0</v>
      </c>
      <c r="D4129" s="62">
        <v>1992</v>
      </c>
      <c r="E4129" s="62">
        <v>11</v>
      </c>
      <c r="F4129" s="62">
        <v>1993</v>
      </c>
      <c r="G4129" s="62">
        <v>1993</v>
      </c>
      <c r="H4129" s="167">
        <v>0</v>
      </c>
      <c r="I4129" s="167">
        <v>0</v>
      </c>
      <c r="J4129" s="167">
        <v>0</v>
      </c>
      <c r="K4129" s="167">
        <v>0</v>
      </c>
      <c r="L4129" s="43">
        <v>0</v>
      </c>
      <c r="M4129" s="2"/>
      <c r="N4129" s="43"/>
      <c r="O4129" s="2"/>
      <c r="P4129" s="2"/>
      <c r="Q4129" s="2"/>
      <c r="R4129" s="2"/>
      <c r="S4129" s="2"/>
      <c r="T4129" s="2"/>
      <c r="U4129" s="2"/>
      <c r="V4129" s="2"/>
      <c r="W4129" s="2"/>
      <c r="X4129" s="2"/>
      <c r="Y4129" s="2"/>
      <c r="Z4129" s="2"/>
      <c r="AA4129" s="2"/>
      <c r="AB4129" s="2"/>
      <c r="AC4129" s="2"/>
      <c r="AD4129" s="2"/>
      <c r="AE4129" s="2"/>
      <c r="AF4129" s="2"/>
      <c r="AG4129" s="2"/>
      <c r="AH4129" s="2"/>
    </row>
    <row r="4130" spans="1:34">
      <c r="A4130" s="52">
        <v>0</v>
      </c>
      <c r="D4130" s="62">
        <v>1992</v>
      </c>
      <c r="E4130" s="62">
        <v>12</v>
      </c>
      <c r="F4130" s="62">
        <v>1993</v>
      </c>
      <c r="G4130" s="62">
        <v>1993</v>
      </c>
      <c r="H4130" s="167">
        <v>0</v>
      </c>
      <c r="I4130" s="167">
        <v>0</v>
      </c>
      <c r="J4130" s="167">
        <v>0</v>
      </c>
      <c r="K4130" s="167">
        <v>0</v>
      </c>
      <c r="L4130" s="43">
        <v>0</v>
      </c>
      <c r="M4130" s="2"/>
      <c r="N4130" s="43"/>
      <c r="O4130" s="2"/>
      <c r="P4130" s="2"/>
      <c r="Q4130" s="2"/>
      <c r="R4130" s="2"/>
      <c r="S4130" s="2"/>
      <c r="T4130" s="2"/>
      <c r="U4130" s="2"/>
      <c r="V4130" s="2"/>
      <c r="W4130" s="2"/>
      <c r="X4130" s="2"/>
      <c r="Y4130" s="2"/>
      <c r="Z4130" s="2"/>
      <c r="AA4130" s="2"/>
      <c r="AB4130" s="2"/>
      <c r="AC4130" s="2"/>
      <c r="AD4130" s="2"/>
      <c r="AE4130" s="2"/>
      <c r="AF4130" s="2"/>
      <c r="AG4130" s="2"/>
      <c r="AH4130" s="2"/>
    </row>
    <row r="4131" spans="1:34">
      <c r="A4131" s="52">
        <v>0</v>
      </c>
      <c r="D4131" s="62">
        <v>1993</v>
      </c>
      <c r="E4131" s="62">
        <v>1</v>
      </c>
      <c r="F4131" s="62">
        <v>1993</v>
      </c>
      <c r="G4131" s="62">
        <v>1993</v>
      </c>
      <c r="H4131" s="167">
        <v>0</v>
      </c>
      <c r="I4131" s="167">
        <v>0</v>
      </c>
      <c r="J4131" s="167">
        <v>0</v>
      </c>
      <c r="K4131" s="167">
        <v>0</v>
      </c>
      <c r="L4131" s="43">
        <v>0</v>
      </c>
      <c r="M4131" s="2"/>
      <c r="N4131" s="43"/>
      <c r="O4131" s="2"/>
      <c r="P4131" s="2"/>
      <c r="Q4131" s="2"/>
      <c r="R4131" s="2"/>
      <c r="S4131" s="2"/>
      <c r="T4131" s="2"/>
      <c r="U4131" s="2"/>
      <c r="V4131" s="2"/>
      <c r="W4131" s="2"/>
      <c r="X4131" s="2"/>
      <c r="Y4131" s="2"/>
      <c r="Z4131" s="2"/>
      <c r="AA4131" s="2"/>
      <c r="AB4131" s="2"/>
      <c r="AC4131" s="2"/>
      <c r="AD4131" s="2"/>
      <c r="AE4131" s="2"/>
      <c r="AF4131" s="2"/>
      <c r="AG4131" s="2"/>
      <c r="AH4131" s="2"/>
    </row>
    <row r="4132" spans="1:34">
      <c r="A4132" s="52">
        <v>0</v>
      </c>
      <c r="D4132" s="62">
        <v>1993</v>
      </c>
      <c r="E4132" s="62">
        <v>2</v>
      </c>
      <c r="F4132" s="62">
        <v>1993</v>
      </c>
      <c r="G4132" s="62">
        <v>1993</v>
      </c>
      <c r="H4132" s="167">
        <v>0</v>
      </c>
      <c r="I4132" s="167">
        <v>0</v>
      </c>
      <c r="J4132" s="167">
        <v>0</v>
      </c>
      <c r="K4132" s="167">
        <v>0</v>
      </c>
      <c r="L4132" s="43">
        <v>0</v>
      </c>
      <c r="M4132" s="2"/>
      <c r="N4132" s="43"/>
      <c r="O4132" s="2"/>
      <c r="P4132" s="2"/>
      <c r="Q4132" s="2"/>
      <c r="R4132" s="2"/>
      <c r="S4132" s="2"/>
      <c r="T4132" s="2"/>
      <c r="U4132" s="2"/>
      <c r="V4132" s="2"/>
      <c r="W4132" s="2"/>
      <c r="X4132" s="2"/>
      <c r="Y4132" s="2"/>
      <c r="Z4132" s="2"/>
      <c r="AA4132" s="2"/>
      <c r="AB4132" s="2"/>
      <c r="AC4132" s="2"/>
      <c r="AD4132" s="2"/>
      <c r="AE4132" s="2"/>
      <c r="AF4132" s="2"/>
      <c r="AG4132" s="2"/>
      <c r="AH4132" s="2"/>
    </row>
    <row r="4133" spans="1:34">
      <c r="A4133" s="52">
        <v>0</v>
      </c>
      <c r="D4133" s="62">
        <v>1993</v>
      </c>
      <c r="E4133" s="62">
        <v>3</v>
      </c>
      <c r="F4133" s="62">
        <v>1993</v>
      </c>
      <c r="G4133" s="62">
        <v>1993</v>
      </c>
      <c r="H4133" s="167">
        <v>0</v>
      </c>
      <c r="I4133" s="167">
        <v>0</v>
      </c>
      <c r="J4133" s="167">
        <v>0</v>
      </c>
      <c r="K4133" s="167">
        <v>0</v>
      </c>
      <c r="L4133" s="43">
        <v>0</v>
      </c>
      <c r="M4133" s="2"/>
      <c r="N4133" s="43"/>
      <c r="O4133" s="2"/>
      <c r="P4133" s="2"/>
      <c r="Q4133" s="2"/>
      <c r="R4133" s="2"/>
      <c r="S4133" s="2"/>
      <c r="T4133" s="2"/>
      <c r="U4133" s="2"/>
      <c r="V4133" s="2"/>
      <c r="W4133" s="2"/>
      <c r="X4133" s="2"/>
      <c r="Y4133" s="2"/>
      <c r="Z4133" s="2"/>
      <c r="AA4133" s="2"/>
      <c r="AB4133" s="2"/>
      <c r="AC4133" s="2"/>
      <c r="AD4133" s="2"/>
      <c r="AE4133" s="2"/>
      <c r="AF4133" s="2"/>
      <c r="AG4133" s="2"/>
      <c r="AH4133" s="2"/>
    </row>
    <row r="4134" spans="1:34">
      <c r="A4134" s="52">
        <v>0</v>
      </c>
      <c r="D4134" s="62">
        <v>1993</v>
      </c>
      <c r="E4134" s="62">
        <v>4</v>
      </c>
      <c r="F4134" s="62">
        <v>1993</v>
      </c>
      <c r="G4134" s="62">
        <v>1993</v>
      </c>
      <c r="H4134" s="167">
        <v>0</v>
      </c>
      <c r="I4134" s="167">
        <v>0</v>
      </c>
      <c r="J4134" s="167">
        <v>0</v>
      </c>
      <c r="K4134" s="167">
        <v>0</v>
      </c>
      <c r="L4134" s="43">
        <v>0</v>
      </c>
      <c r="M4134" s="2"/>
      <c r="N4134" s="43"/>
      <c r="O4134" s="2"/>
      <c r="P4134" s="2"/>
      <c r="Q4134" s="2"/>
      <c r="R4134" s="2"/>
      <c r="S4134" s="2"/>
      <c r="T4134" s="2"/>
      <c r="U4134" s="2"/>
      <c r="V4134" s="2"/>
      <c r="W4134" s="2"/>
      <c r="X4134" s="2"/>
      <c r="Y4134" s="2"/>
      <c r="Z4134" s="2"/>
      <c r="AA4134" s="2"/>
      <c r="AB4134" s="2"/>
      <c r="AC4134" s="2"/>
      <c r="AD4134" s="2"/>
      <c r="AE4134" s="2"/>
      <c r="AF4134" s="2"/>
      <c r="AG4134" s="2"/>
      <c r="AH4134" s="2"/>
    </row>
    <row r="4135" spans="1:34">
      <c r="A4135" s="52">
        <v>0</v>
      </c>
      <c r="D4135" s="62">
        <v>1993</v>
      </c>
      <c r="E4135" s="62">
        <v>5</v>
      </c>
      <c r="F4135" s="62">
        <v>1993</v>
      </c>
      <c r="G4135" s="62">
        <v>1994</v>
      </c>
      <c r="H4135" s="167">
        <v>0</v>
      </c>
      <c r="I4135" s="167">
        <v>0</v>
      </c>
      <c r="J4135" s="167">
        <v>0</v>
      </c>
      <c r="K4135" s="167">
        <v>0</v>
      </c>
      <c r="L4135" s="43">
        <v>0</v>
      </c>
      <c r="M4135" s="2"/>
      <c r="N4135" s="43"/>
      <c r="O4135" s="2"/>
      <c r="P4135" s="2"/>
      <c r="Q4135" s="2"/>
      <c r="R4135" s="2"/>
      <c r="S4135" s="2"/>
      <c r="T4135" s="2"/>
      <c r="U4135" s="2"/>
      <c r="V4135" s="2"/>
      <c r="W4135" s="2"/>
      <c r="X4135" s="2"/>
      <c r="Y4135" s="2"/>
      <c r="Z4135" s="2"/>
      <c r="AA4135" s="2"/>
      <c r="AB4135" s="2"/>
      <c r="AC4135" s="2"/>
      <c r="AD4135" s="2"/>
      <c r="AE4135" s="2"/>
      <c r="AF4135" s="2"/>
      <c r="AG4135" s="2"/>
      <c r="AH4135" s="2"/>
    </row>
    <row r="4136" spans="1:34">
      <c r="A4136" s="52">
        <v>0</v>
      </c>
      <c r="D4136" s="62">
        <v>1993</v>
      </c>
      <c r="E4136" s="62">
        <v>6</v>
      </c>
      <c r="F4136" s="62">
        <v>1993</v>
      </c>
      <c r="G4136" s="62">
        <v>1994</v>
      </c>
      <c r="H4136" s="167">
        <v>0</v>
      </c>
      <c r="I4136" s="167">
        <v>0</v>
      </c>
      <c r="J4136" s="167">
        <v>0</v>
      </c>
      <c r="K4136" s="167">
        <v>0</v>
      </c>
      <c r="L4136" s="43">
        <v>0</v>
      </c>
      <c r="M4136" s="2"/>
      <c r="N4136" s="43"/>
      <c r="O4136" s="2"/>
      <c r="P4136" s="2"/>
      <c r="Q4136" s="2"/>
      <c r="R4136" s="2"/>
      <c r="S4136" s="2"/>
      <c r="T4136" s="2"/>
      <c r="U4136" s="2"/>
      <c r="V4136" s="2"/>
      <c r="W4136" s="2"/>
      <c r="X4136" s="2"/>
      <c r="Y4136" s="2"/>
      <c r="Z4136" s="2"/>
      <c r="AA4136" s="2"/>
      <c r="AB4136" s="2"/>
      <c r="AC4136" s="2"/>
      <c r="AD4136" s="2"/>
      <c r="AE4136" s="2"/>
      <c r="AF4136" s="2"/>
      <c r="AG4136" s="2"/>
      <c r="AH4136" s="2"/>
    </row>
    <row r="4137" spans="1:34">
      <c r="A4137" s="52">
        <v>0</v>
      </c>
      <c r="D4137" s="62">
        <v>1993</v>
      </c>
      <c r="E4137" s="62">
        <v>7</v>
      </c>
      <c r="F4137" s="62">
        <v>1994</v>
      </c>
      <c r="G4137" s="62">
        <v>1994</v>
      </c>
      <c r="H4137" s="167">
        <v>0</v>
      </c>
      <c r="I4137" s="167">
        <v>0</v>
      </c>
      <c r="J4137" s="167">
        <v>0</v>
      </c>
      <c r="K4137" s="167">
        <v>0</v>
      </c>
      <c r="L4137" s="43">
        <v>0</v>
      </c>
      <c r="M4137" s="2"/>
      <c r="N4137" s="43"/>
      <c r="O4137" s="2"/>
      <c r="P4137" s="2"/>
      <c r="Q4137" s="2"/>
      <c r="R4137" s="2"/>
      <c r="S4137" s="2"/>
      <c r="T4137" s="2"/>
      <c r="U4137" s="2"/>
      <c r="V4137" s="2"/>
      <c r="W4137" s="2"/>
      <c r="X4137" s="2"/>
      <c r="Y4137" s="2"/>
      <c r="Z4137" s="2"/>
      <c r="AA4137" s="2"/>
      <c r="AB4137" s="2"/>
      <c r="AC4137" s="2"/>
      <c r="AD4137" s="2"/>
      <c r="AE4137" s="2"/>
      <c r="AF4137" s="2"/>
      <c r="AG4137" s="2"/>
      <c r="AH4137" s="2"/>
    </row>
    <row r="4138" spans="1:34">
      <c r="A4138" s="52">
        <v>0</v>
      </c>
      <c r="D4138" s="62">
        <v>1993</v>
      </c>
      <c r="E4138" s="62">
        <v>8</v>
      </c>
      <c r="F4138" s="62">
        <v>1994</v>
      </c>
      <c r="G4138" s="62">
        <v>1994</v>
      </c>
      <c r="H4138" s="167">
        <v>0</v>
      </c>
      <c r="I4138" s="167">
        <v>0</v>
      </c>
      <c r="J4138" s="167">
        <v>0</v>
      </c>
      <c r="K4138" s="167">
        <v>0</v>
      </c>
      <c r="L4138" s="43">
        <v>0</v>
      </c>
      <c r="M4138" s="2"/>
      <c r="N4138" s="43"/>
      <c r="O4138" s="2"/>
      <c r="P4138" s="2"/>
      <c r="Q4138" s="2"/>
      <c r="R4138" s="2"/>
      <c r="S4138" s="2"/>
      <c r="T4138" s="2"/>
      <c r="U4138" s="2"/>
      <c r="V4138" s="2"/>
      <c r="W4138" s="2"/>
      <c r="X4138" s="2"/>
      <c r="Y4138" s="2"/>
      <c r="Z4138" s="2"/>
      <c r="AA4138" s="2"/>
      <c r="AB4138" s="2"/>
      <c r="AC4138" s="2"/>
      <c r="AD4138" s="2"/>
      <c r="AE4138" s="2"/>
      <c r="AF4138" s="2"/>
      <c r="AG4138" s="2"/>
      <c r="AH4138" s="2"/>
    </row>
    <row r="4139" spans="1:34">
      <c r="A4139" s="52">
        <v>0</v>
      </c>
      <c r="D4139" s="62">
        <v>1993</v>
      </c>
      <c r="E4139" s="62">
        <v>9</v>
      </c>
      <c r="F4139" s="62">
        <v>1994</v>
      </c>
      <c r="G4139" s="62">
        <v>1994</v>
      </c>
      <c r="H4139" s="167">
        <v>0</v>
      </c>
      <c r="I4139" s="167">
        <v>0</v>
      </c>
      <c r="J4139" s="167">
        <v>0</v>
      </c>
      <c r="K4139" s="167">
        <v>0</v>
      </c>
      <c r="L4139" s="43">
        <v>0</v>
      </c>
      <c r="M4139" s="2"/>
      <c r="N4139" s="43"/>
      <c r="O4139" s="2"/>
      <c r="P4139" s="2"/>
      <c r="Q4139" s="2"/>
      <c r="R4139" s="2"/>
      <c r="S4139" s="2"/>
      <c r="T4139" s="2"/>
      <c r="U4139" s="2"/>
      <c r="V4139" s="2"/>
      <c r="W4139" s="2"/>
      <c r="X4139" s="2"/>
      <c r="Y4139" s="2"/>
      <c r="Z4139" s="2"/>
      <c r="AA4139" s="2"/>
      <c r="AB4139" s="2"/>
      <c r="AC4139" s="2"/>
      <c r="AD4139" s="2"/>
      <c r="AE4139" s="2"/>
      <c r="AF4139" s="2"/>
      <c r="AG4139" s="2"/>
      <c r="AH4139" s="2"/>
    </row>
    <row r="4140" spans="1:34">
      <c r="A4140" s="52">
        <v>0</v>
      </c>
      <c r="D4140" s="62">
        <v>1993</v>
      </c>
      <c r="E4140" s="62">
        <v>10</v>
      </c>
      <c r="F4140" s="62">
        <v>1994</v>
      </c>
      <c r="G4140" s="62">
        <v>1994</v>
      </c>
      <c r="H4140" s="167">
        <v>0</v>
      </c>
      <c r="I4140" s="167">
        <v>0</v>
      </c>
      <c r="J4140" s="167">
        <v>0</v>
      </c>
      <c r="K4140" s="167">
        <v>0</v>
      </c>
      <c r="L4140" s="43">
        <v>0</v>
      </c>
      <c r="M4140" s="2"/>
      <c r="N4140" s="43"/>
      <c r="O4140" s="2"/>
      <c r="P4140" s="2"/>
      <c r="Q4140" s="2"/>
      <c r="R4140" s="2"/>
      <c r="S4140" s="2"/>
      <c r="T4140" s="2"/>
      <c r="U4140" s="2"/>
      <c r="V4140" s="2"/>
      <c r="W4140" s="2"/>
      <c r="X4140" s="2"/>
      <c r="Y4140" s="2"/>
      <c r="Z4140" s="2"/>
      <c r="AA4140" s="2"/>
      <c r="AB4140" s="2"/>
      <c r="AC4140" s="2"/>
      <c r="AD4140" s="2"/>
      <c r="AE4140" s="2"/>
      <c r="AF4140" s="2"/>
      <c r="AG4140" s="2"/>
      <c r="AH4140" s="2"/>
    </row>
    <row r="4141" spans="1:34">
      <c r="A4141" s="52">
        <v>0</v>
      </c>
      <c r="D4141" s="62">
        <v>1993</v>
      </c>
      <c r="E4141" s="62">
        <v>11</v>
      </c>
      <c r="F4141" s="62">
        <v>1994</v>
      </c>
      <c r="G4141" s="62">
        <v>1994</v>
      </c>
      <c r="H4141" s="167">
        <v>0</v>
      </c>
      <c r="I4141" s="167">
        <v>0</v>
      </c>
      <c r="J4141" s="167">
        <v>0</v>
      </c>
      <c r="K4141" s="167">
        <v>0</v>
      </c>
      <c r="L4141" s="43">
        <v>0</v>
      </c>
      <c r="M4141" s="2"/>
      <c r="N4141" s="43"/>
      <c r="O4141" s="2"/>
      <c r="P4141" s="2"/>
      <c r="Q4141" s="2"/>
      <c r="R4141" s="2"/>
      <c r="S4141" s="2"/>
      <c r="T4141" s="2"/>
      <c r="U4141" s="2"/>
      <c r="V4141" s="2"/>
      <c r="W4141" s="2"/>
      <c r="X4141" s="2"/>
      <c r="Y4141" s="2"/>
      <c r="Z4141" s="2"/>
      <c r="AA4141" s="2"/>
      <c r="AB4141" s="2"/>
      <c r="AC4141" s="2"/>
      <c r="AD4141" s="2"/>
      <c r="AE4141" s="2"/>
      <c r="AF4141" s="2"/>
      <c r="AG4141" s="2"/>
      <c r="AH4141" s="2"/>
    </row>
    <row r="4142" spans="1:34">
      <c r="A4142" s="52">
        <v>0</v>
      </c>
      <c r="D4142" s="62">
        <v>1993</v>
      </c>
      <c r="E4142" s="62">
        <v>12</v>
      </c>
      <c r="F4142" s="62">
        <v>1994</v>
      </c>
      <c r="G4142" s="62">
        <v>1994</v>
      </c>
      <c r="H4142" s="167">
        <v>0</v>
      </c>
      <c r="I4142" s="167">
        <v>0</v>
      </c>
      <c r="J4142" s="167">
        <v>0</v>
      </c>
      <c r="K4142" s="167">
        <v>0</v>
      </c>
      <c r="L4142" s="43">
        <v>0</v>
      </c>
      <c r="M4142" s="2"/>
      <c r="N4142" s="43"/>
      <c r="O4142" s="2"/>
      <c r="P4142" s="2"/>
      <c r="Q4142" s="2"/>
      <c r="R4142" s="2"/>
      <c r="S4142" s="2"/>
      <c r="T4142" s="2"/>
      <c r="U4142" s="2"/>
      <c r="V4142" s="2"/>
      <c r="W4142" s="2"/>
      <c r="X4142" s="2"/>
      <c r="Y4142" s="2"/>
      <c r="Z4142" s="2"/>
      <c r="AA4142" s="2"/>
      <c r="AB4142" s="2"/>
      <c r="AC4142" s="2"/>
      <c r="AD4142" s="2"/>
      <c r="AE4142" s="2"/>
      <c r="AF4142" s="2"/>
      <c r="AG4142" s="2"/>
      <c r="AH4142" s="2"/>
    </row>
    <row r="4143" spans="1:34">
      <c r="A4143" s="52">
        <v>0</v>
      </c>
      <c r="D4143" s="62">
        <v>1994</v>
      </c>
      <c r="E4143" s="62">
        <v>1</v>
      </c>
      <c r="F4143" s="62">
        <v>1994</v>
      </c>
      <c r="G4143" s="62">
        <v>1994</v>
      </c>
      <c r="H4143" s="167">
        <v>0</v>
      </c>
      <c r="I4143" s="167">
        <v>0</v>
      </c>
      <c r="J4143" s="167">
        <v>0</v>
      </c>
      <c r="K4143" s="167">
        <v>0</v>
      </c>
      <c r="L4143" s="43">
        <v>0</v>
      </c>
      <c r="M4143" s="2"/>
      <c r="N4143" s="43"/>
      <c r="O4143" s="2"/>
      <c r="P4143" s="2"/>
      <c r="Q4143" s="2"/>
      <c r="R4143" s="2"/>
      <c r="S4143" s="2"/>
      <c r="T4143" s="2"/>
      <c r="U4143" s="2"/>
      <c r="V4143" s="2"/>
      <c r="W4143" s="2"/>
      <c r="X4143" s="2"/>
      <c r="Y4143" s="2"/>
      <c r="Z4143" s="2"/>
      <c r="AA4143" s="2"/>
      <c r="AB4143" s="2"/>
      <c r="AC4143" s="2"/>
      <c r="AD4143" s="2"/>
      <c r="AE4143" s="2"/>
      <c r="AF4143" s="2"/>
      <c r="AG4143" s="2"/>
      <c r="AH4143" s="2"/>
    </row>
    <row r="4144" spans="1:34">
      <c r="A4144" s="52">
        <v>0</v>
      </c>
      <c r="D4144" s="62">
        <v>1994</v>
      </c>
      <c r="E4144" s="62">
        <v>2</v>
      </c>
      <c r="F4144" s="62">
        <v>1994</v>
      </c>
      <c r="G4144" s="62">
        <v>1994</v>
      </c>
      <c r="H4144" s="167">
        <v>0</v>
      </c>
      <c r="I4144" s="167">
        <v>0</v>
      </c>
      <c r="J4144" s="167">
        <v>0</v>
      </c>
      <c r="K4144" s="167">
        <v>0</v>
      </c>
      <c r="L4144" s="43">
        <v>0</v>
      </c>
      <c r="M4144" s="2"/>
      <c r="N4144" s="43"/>
      <c r="O4144" s="2"/>
      <c r="P4144" s="2"/>
      <c r="Q4144" s="2"/>
      <c r="R4144" s="2"/>
      <c r="S4144" s="2"/>
      <c r="T4144" s="2"/>
      <c r="U4144" s="2"/>
      <c r="V4144" s="2"/>
      <c r="W4144" s="2"/>
      <c r="X4144" s="2"/>
      <c r="Y4144" s="2"/>
      <c r="Z4144" s="2"/>
      <c r="AA4144" s="2"/>
      <c r="AB4144" s="2"/>
      <c r="AC4144" s="2"/>
      <c r="AD4144" s="2"/>
      <c r="AE4144" s="2"/>
      <c r="AF4144" s="2"/>
      <c r="AG4144" s="2"/>
      <c r="AH4144" s="2"/>
    </row>
    <row r="4145" spans="1:34">
      <c r="A4145" s="52">
        <v>0</v>
      </c>
      <c r="D4145" s="62">
        <v>1994</v>
      </c>
      <c r="E4145" s="62">
        <v>3</v>
      </c>
      <c r="F4145" s="62">
        <v>1994</v>
      </c>
      <c r="G4145" s="62">
        <v>1994</v>
      </c>
      <c r="H4145" s="167">
        <v>0</v>
      </c>
      <c r="I4145" s="167">
        <v>0</v>
      </c>
      <c r="J4145" s="167">
        <v>0</v>
      </c>
      <c r="K4145" s="167">
        <v>0</v>
      </c>
      <c r="L4145" s="43">
        <v>0</v>
      </c>
      <c r="M4145" s="2"/>
      <c r="N4145" s="43"/>
      <c r="O4145" s="2"/>
      <c r="P4145" s="2"/>
      <c r="Q4145" s="2"/>
      <c r="R4145" s="2"/>
      <c r="S4145" s="2"/>
      <c r="T4145" s="2"/>
      <c r="U4145" s="2"/>
      <c r="V4145" s="2"/>
      <c r="W4145" s="2"/>
      <c r="X4145" s="2"/>
      <c r="Y4145" s="2"/>
      <c r="Z4145" s="2"/>
      <c r="AA4145" s="2"/>
      <c r="AB4145" s="2"/>
      <c r="AC4145" s="2"/>
      <c r="AD4145" s="2"/>
      <c r="AE4145" s="2"/>
      <c r="AF4145" s="2"/>
      <c r="AG4145" s="2"/>
      <c r="AH4145" s="2"/>
    </row>
    <row r="4146" spans="1:34">
      <c r="A4146" s="52">
        <v>0</v>
      </c>
      <c r="D4146" s="62">
        <v>1994</v>
      </c>
      <c r="E4146" s="62">
        <v>4</v>
      </c>
      <c r="F4146" s="62">
        <v>1994</v>
      </c>
      <c r="G4146" s="62">
        <v>1994</v>
      </c>
      <c r="H4146" s="167">
        <v>0</v>
      </c>
      <c r="I4146" s="167">
        <v>0</v>
      </c>
      <c r="J4146" s="167">
        <v>0</v>
      </c>
      <c r="K4146" s="167">
        <v>0</v>
      </c>
      <c r="L4146" s="43">
        <v>0</v>
      </c>
      <c r="M4146" s="2"/>
      <c r="N4146" s="43"/>
      <c r="O4146" s="2"/>
      <c r="P4146" s="2"/>
      <c r="Q4146" s="2"/>
      <c r="R4146" s="2"/>
      <c r="S4146" s="2"/>
      <c r="T4146" s="2"/>
      <c r="U4146" s="2"/>
      <c r="V4146" s="2"/>
      <c r="W4146" s="2"/>
      <c r="X4146" s="2"/>
      <c r="Y4146" s="2"/>
      <c r="Z4146" s="2"/>
      <c r="AA4146" s="2"/>
      <c r="AB4146" s="2"/>
      <c r="AC4146" s="2"/>
      <c r="AD4146" s="2"/>
      <c r="AE4146" s="2"/>
      <c r="AF4146" s="2"/>
      <c r="AG4146" s="2"/>
      <c r="AH4146" s="2"/>
    </row>
    <row r="4147" spans="1:34">
      <c r="A4147" s="52">
        <v>0</v>
      </c>
      <c r="D4147" s="62">
        <v>1994</v>
      </c>
      <c r="E4147" s="62">
        <v>5</v>
      </c>
      <c r="F4147" s="62">
        <v>1994</v>
      </c>
      <c r="G4147" s="62">
        <v>1995</v>
      </c>
      <c r="H4147" s="167">
        <v>0</v>
      </c>
      <c r="I4147" s="167">
        <v>0</v>
      </c>
      <c r="J4147" s="167">
        <v>0</v>
      </c>
      <c r="K4147" s="167">
        <v>0</v>
      </c>
      <c r="L4147" s="43">
        <v>0</v>
      </c>
      <c r="M4147" s="2"/>
      <c r="N4147" s="43"/>
      <c r="O4147" s="2"/>
      <c r="P4147" s="2"/>
      <c r="Q4147" s="2"/>
      <c r="R4147" s="2"/>
      <c r="S4147" s="2"/>
      <c r="T4147" s="2"/>
      <c r="U4147" s="2"/>
      <c r="V4147" s="2"/>
      <c r="W4147" s="2"/>
      <c r="X4147" s="2"/>
      <c r="Y4147" s="2"/>
      <c r="Z4147" s="2"/>
      <c r="AA4147" s="2"/>
      <c r="AB4147" s="2"/>
      <c r="AC4147" s="2"/>
      <c r="AD4147" s="2"/>
      <c r="AE4147" s="2"/>
      <c r="AF4147" s="2"/>
      <c r="AG4147" s="2"/>
      <c r="AH4147" s="2"/>
    </row>
    <row r="4148" spans="1:34">
      <c r="A4148" s="52">
        <v>0</v>
      </c>
      <c r="D4148" s="62">
        <v>1994</v>
      </c>
      <c r="E4148" s="62">
        <v>6</v>
      </c>
      <c r="F4148" s="62">
        <v>1994</v>
      </c>
      <c r="G4148" s="62">
        <v>1995</v>
      </c>
      <c r="H4148" s="167">
        <v>0</v>
      </c>
      <c r="I4148" s="167">
        <v>0</v>
      </c>
      <c r="J4148" s="167">
        <v>0</v>
      </c>
      <c r="K4148" s="167">
        <v>0</v>
      </c>
      <c r="L4148" s="43">
        <v>0</v>
      </c>
      <c r="M4148" s="2"/>
      <c r="N4148" s="43"/>
      <c r="O4148" s="2"/>
      <c r="P4148" s="2"/>
      <c r="Q4148" s="2"/>
      <c r="R4148" s="2"/>
      <c r="S4148" s="2"/>
      <c r="T4148" s="2"/>
      <c r="U4148" s="2"/>
      <c r="V4148" s="2"/>
      <c r="W4148" s="2"/>
      <c r="X4148" s="2"/>
      <c r="Y4148" s="2"/>
      <c r="Z4148" s="2"/>
      <c r="AA4148" s="2"/>
      <c r="AB4148" s="2"/>
      <c r="AC4148" s="2"/>
      <c r="AD4148" s="2"/>
      <c r="AE4148" s="2"/>
      <c r="AF4148" s="2"/>
      <c r="AG4148" s="2"/>
      <c r="AH4148" s="2"/>
    </row>
    <row r="4149" spans="1:34">
      <c r="A4149" s="52">
        <v>0</v>
      </c>
      <c r="D4149" s="62">
        <v>1994</v>
      </c>
      <c r="E4149" s="62">
        <v>7</v>
      </c>
      <c r="F4149" s="62">
        <v>1995</v>
      </c>
      <c r="G4149" s="62">
        <v>1995</v>
      </c>
      <c r="H4149" s="167">
        <v>0</v>
      </c>
      <c r="I4149" s="167">
        <v>0</v>
      </c>
      <c r="J4149" s="167">
        <v>0</v>
      </c>
      <c r="K4149" s="167">
        <v>0</v>
      </c>
      <c r="L4149" s="43">
        <v>0</v>
      </c>
      <c r="M4149" s="2"/>
      <c r="N4149" s="43"/>
      <c r="O4149" s="2"/>
      <c r="P4149" s="2"/>
      <c r="Q4149" s="2"/>
      <c r="R4149" s="2"/>
      <c r="S4149" s="2"/>
      <c r="T4149" s="2"/>
      <c r="U4149" s="2"/>
      <c r="V4149" s="2"/>
      <c r="W4149" s="2"/>
      <c r="X4149" s="2"/>
      <c r="Y4149" s="2"/>
      <c r="Z4149" s="2"/>
      <c r="AA4149" s="2"/>
      <c r="AB4149" s="2"/>
      <c r="AC4149" s="2"/>
      <c r="AD4149" s="2"/>
      <c r="AE4149" s="2"/>
      <c r="AF4149" s="2"/>
      <c r="AG4149" s="2"/>
      <c r="AH4149" s="2"/>
    </row>
    <row r="4150" spans="1:34">
      <c r="A4150" s="52">
        <v>0</v>
      </c>
      <c r="D4150" s="62">
        <v>1994</v>
      </c>
      <c r="E4150" s="62">
        <v>8</v>
      </c>
      <c r="F4150" s="62">
        <v>1995</v>
      </c>
      <c r="G4150" s="62">
        <v>1995</v>
      </c>
      <c r="H4150" s="167">
        <v>0</v>
      </c>
      <c r="I4150" s="167">
        <v>0</v>
      </c>
      <c r="J4150" s="167">
        <v>0</v>
      </c>
      <c r="K4150" s="167">
        <v>0</v>
      </c>
      <c r="L4150" s="43">
        <v>0</v>
      </c>
      <c r="M4150" s="2"/>
      <c r="N4150" s="43"/>
      <c r="O4150" s="2"/>
      <c r="P4150" s="2"/>
      <c r="Q4150" s="2"/>
      <c r="R4150" s="2"/>
      <c r="S4150" s="2"/>
      <c r="T4150" s="2"/>
      <c r="U4150" s="2"/>
      <c r="V4150" s="2"/>
      <c r="W4150" s="2"/>
      <c r="X4150" s="2"/>
      <c r="Y4150" s="2"/>
      <c r="Z4150" s="2"/>
      <c r="AA4150" s="2"/>
      <c r="AB4150" s="2"/>
      <c r="AC4150" s="2"/>
      <c r="AD4150" s="2"/>
      <c r="AE4150" s="2"/>
      <c r="AF4150" s="2"/>
      <c r="AG4150" s="2"/>
      <c r="AH4150" s="2"/>
    </row>
    <row r="4151" spans="1:34">
      <c r="A4151" s="52">
        <v>0</v>
      </c>
      <c r="D4151" s="62">
        <v>1994</v>
      </c>
      <c r="E4151" s="62">
        <v>9</v>
      </c>
      <c r="F4151" s="62">
        <v>1995</v>
      </c>
      <c r="G4151" s="62">
        <v>1995</v>
      </c>
      <c r="H4151" s="167">
        <v>0</v>
      </c>
      <c r="I4151" s="167">
        <v>0</v>
      </c>
      <c r="J4151" s="167">
        <v>0</v>
      </c>
      <c r="K4151" s="167">
        <v>0</v>
      </c>
      <c r="L4151" s="43">
        <v>0</v>
      </c>
      <c r="M4151" s="2"/>
      <c r="N4151" s="43"/>
      <c r="O4151" s="2"/>
      <c r="P4151" s="2"/>
      <c r="Q4151" s="2"/>
      <c r="R4151" s="2"/>
      <c r="S4151" s="2"/>
      <c r="T4151" s="2"/>
      <c r="U4151" s="2"/>
      <c r="V4151" s="2"/>
      <c r="W4151" s="2"/>
      <c r="X4151" s="2"/>
      <c r="Y4151" s="2"/>
      <c r="Z4151" s="2"/>
      <c r="AA4151" s="2"/>
      <c r="AB4151" s="2"/>
      <c r="AC4151" s="2"/>
      <c r="AD4151" s="2"/>
      <c r="AE4151" s="2"/>
      <c r="AF4151" s="2"/>
      <c r="AG4151" s="2"/>
      <c r="AH4151" s="2"/>
    </row>
    <row r="4152" spans="1:34">
      <c r="A4152" s="52">
        <v>0</v>
      </c>
      <c r="D4152" s="62">
        <v>1994</v>
      </c>
      <c r="E4152" s="62">
        <v>10</v>
      </c>
      <c r="F4152" s="62">
        <v>1995</v>
      </c>
      <c r="G4152" s="62">
        <v>1995</v>
      </c>
      <c r="H4152" s="167">
        <v>0</v>
      </c>
      <c r="I4152" s="167">
        <v>0</v>
      </c>
      <c r="J4152" s="167">
        <v>0</v>
      </c>
      <c r="K4152" s="167">
        <v>0</v>
      </c>
      <c r="L4152" s="43">
        <v>0</v>
      </c>
      <c r="M4152" s="2"/>
      <c r="N4152" s="43"/>
      <c r="O4152" s="2"/>
      <c r="P4152" s="2"/>
      <c r="Q4152" s="2"/>
      <c r="R4152" s="2"/>
      <c r="S4152" s="2"/>
      <c r="T4152" s="2"/>
      <c r="U4152" s="2"/>
      <c r="V4152" s="2"/>
      <c r="W4152" s="2"/>
      <c r="X4152" s="2"/>
      <c r="Y4152" s="2"/>
      <c r="Z4152" s="2"/>
      <c r="AA4152" s="2"/>
      <c r="AB4152" s="2"/>
      <c r="AC4152" s="2"/>
      <c r="AD4152" s="2"/>
      <c r="AE4152" s="2"/>
      <c r="AF4152" s="2"/>
      <c r="AG4152" s="2"/>
      <c r="AH4152" s="2"/>
    </row>
    <row r="4153" spans="1:34">
      <c r="A4153" s="52">
        <v>0</v>
      </c>
      <c r="D4153" s="62">
        <v>1994</v>
      </c>
      <c r="E4153" s="62">
        <v>11</v>
      </c>
      <c r="F4153" s="62">
        <v>1995</v>
      </c>
      <c r="G4153" s="62">
        <v>1995</v>
      </c>
      <c r="H4153" s="167">
        <v>0</v>
      </c>
      <c r="I4153" s="167">
        <v>0</v>
      </c>
      <c r="J4153" s="167">
        <v>0</v>
      </c>
      <c r="K4153" s="167">
        <v>0</v>
      </c>
      <c r="L4153" s="43">
        <v>0</v>
      </c>
      <c r="M4153" s="2"/>
      <c r="N4153" s="43"/>
      <c r="O4153" s="2"/>
      <c r="P4153" s="2"/>
      <c r="Q4153" s="2"/>
      <c r="R4153" s="2"/>
      <c r="S4153" s="2"/>
      <c r="T4153" s="2"/>
      <c r="U4153" s="2"/>
      <c r="V4153" s="2"/>
      <c r="W4153" s="2"/>
      <c r="X4153" s="2"/>
      <c r="Y4153" s="2"/>
      <c r="Z4153" s="2"/>
      <c r="AA4153" s="2"/>
      <c r="AB4153" s="2"/>
      <c r="AC4153" s="2"/>
      <c r="AD4153" s="2"/>
      <c r="AE4153" s="2"/>
      <c r="AF4153" s="2"/>
      <c r="AG4153" s="2"/>
      <c r="AH4153" s="2"/>
    </row>
    <row r="4154" spans="1:34">
      <c r="A4154" s="52">
        <v>0</v>
      </c>
      <c r="D4154" s="62">
        <v>1994</v>
      </c>
      <c r="E4154" s="62">
        <v>12</v>
      </c>
      <c r="F4154" s="62">
        <v>1995</v>
      </c>
      <c r="G4154" s="62">
        <v>1995</v>
      </c>
      <c r="H4154" s="167">
        <v>0</v>
      </c>
      <c r="I4154" s="167">
        <v>0</v>
      </c>
      <c r="J4154" s="167">
        <v>0</v>
      </c>
      <c r="K4154" s="167">
        <v>0</v>
      </c>
      <c r="L4154" s="43">
        <v>0</v>
      </c>
      <c r="M4154" s="2"/>
      <c r="N4154" s="43"/>
      <c r="O4154" s="2"/>
      <c r="P4154" s="2"/>
      <c r="Q4154" s="2"/>
      <c r="R4154" s="2"/>
      <c r="S4154" s="2"/>
      <c r="T4154" s="2"/>
      <c r="U4154" s="2"/>
      <c r="V4154" s="2"/>
      <c r="W4154" s="2"/>
      <c r="X4154" s="2"/>
      <c r="Y4154" s="2"/>
      <c r="Z4154" s="2"/>
      <c r="AA4154" s="2"/>
      <c r="AB4154" s="2"/>
      <c r="AC4154" s="2"/>
      <c r="AD4154" s="2"/>
      <c r="AE4154" s="2"/>
      <c r="AF4154" s="2"/>
      <c r="AG4154" s="2"/>
      <c r="AH4154" s="2"/>
    </row>
    <row r="4155" spans="1:34">
      <c r="A4155" s="52">
        <v>0</v>
      </c>
      <c r="D4155" s="62">
        <v>1995</v>
      </c>
      <c r="E4155" s="62">
        <v>1</v>
      </c>
      <c r="F4155" s="62">
        <v>1995</v>
      </c>
      <c r="G4155" s="62">
        <v>1995</v>
      </c>
      <c r="H4155" s="167">
        <v>0</v>
      </c>
      <c r="I4155" s="167">
        <v>0</v>
      </c>
      <c r="J4155" s="167">
        <v>0</v>
      </c>
      <c r="K4155" s="167">
        <v>0</v>
      </c>
      <c r="L4155" s="43">
        <v>0</v>
      </c>
      <c r="M4155" s="2"/>
      <c r="N4155" s="43"/>
      <c r="O4155" s="2"/>
      <c r="P4155" s="2"/>
      <c r="Q4155" s="2"/>
      <c r="R4155" s="2"/>
      <c r="S4155" s="2"/>
      <c r="T4155" s="2"/>
      <c r="U4155" s="2"/>
      <c r="V4155" s="2"/>
      <c r="W4155" s="2"/>
      <c r="X4155" s="2"/>
      <c r="Y4155" s="2"/>
      <c r="Z4155" s="2"/>
      <c r="AA4155" s="2"/>
      <c r="AB4155" s="2"/>
      <c r="AC4155" s="2"/>
      <c r="AD4155" s="2"/>
      <c r="AE4155" s="2"/>
      <c r="AF4155" s="2"/>
      <c r="AG4155" s="2"/>
      <c r="AH4155" s="2"/>
    </row>
    <row r="4156" spans="1:34">
      <c r="A4156" s="52">
        <v>0</v>
      </c>
      <c r="D4156" s="62">
        <v>1995</v>
      </c>
      <c r="E4156" s="62">
        <v>2</v>
      </c>
      <c r="F4156" s="62">
        <v>1995</v>
      </c>
      <c r="G4156" s="62">
        <v>1995</v>
      </c>
      <c r="H4156" s="167">
        <v>0</v>
      </c>
      <c r="I4156" s="167">
        <v>0</v>
      </c>
      <c r="J4156" s="167">
        <v>0</v>
      </c>
      <c r="K4156" s="167">
        <v>0</v>
      </c>
      <c r="L4156" s="43">
        <v>0</v>
      </c>
      <c r="M4156" s="2"/>
      <c r="N4156" s="43"/>
      <c r="O4156" s="2"/>
      <c r="P4156" s="2"/>
      <c r="Q4156" s="2"/>
      <c r="R4156" s="2"/>
      <c r="S4156" s="2"/>
      <c r="T4156" s="2"/>
      <c r="U4156" s="2"/>
      <c r="V4156" s="2"/>
      <c r="W4156" s="2"/>
      <c r="X4156" s="2"/>
      <c r="Y4156" s="2"/>
      <c r="Z4156" s="2"/>
      <c r="AA4156" s="2"/>
      <c r="AB4156" s="2"/>
      <c r="AC4156" s="2"/>
      <c r="AD4156" s="2"/>
      <c r="AE4156" s="2"/>
      <c r="AF4156" s="2"/>
      <c r="AG4156" s="2"/>
      <c r="AH4156" s="2"/>
    </row>
    <row r="4157" spans="1:34">
      <c r="A4157" s="52">
        <v>0</v>
      </c>
      <c r="D4157" s="62">
        <v>1995</v>
      </c>
      <c r="E4157" s="62">
        <v>3</v>
      </c>
      <c r="F4157" s="62">
        <v>1995</v>
      </c>
      <c r="G4157" s="62">
        <v>1995</v>
      </c>
      <c r="H4157" s="167">
        <v>0</v>
      </c>
      <c r="I4157" s="167">
        <v>0</v>
      </c>
      <c r="J4157" s="167">
        <v>0</v>
      </c>
      <c r="K4157" s="167">
        <v>0</v>
      </c>
      <c r="L4157" s="43">
        <v>0</v>
      </c>
      <c r="M4157" s="2"/>
      <c r="N4157" s="43"/>
      <c r="O4157" s="2"/>
      <c r="P4157" s="2"/>
      <c r="Q4157" s="2"/>
      <c r="R4157" s="2"/>
      <c r="S4157" s="2"/>
      <c r="T4157" s="2"/>
      <c r="U4157" s="2"/>
      <c r="V4157" s="2"/>
      <c r="W4157" s="2"/>
      <c r="X4157" s="2"/>
      <c r="Y4157" s="2"/>
      <c r="Z4157" s="2"/>
      <c r="AA4157" s="2"/>
      <c r="AB4157" s="2"/>
      <c r="AC4157" s="2"/>
      <c r="AD4157" s="2"/>
      <c r="AE4157" s="2"/>
      <c r="AF4157" s="2"/>
      <c r="AG4157" s="2"/>
      <c r="AH4157" s="2"/>
    </row>
    <row r="4158" spans="1:34">
      <c r="A4158" s="52">
        <v>0</v>
      </c>
      <c r="D4158" s="62">
        <v>1995</v>
      </c>
      <c r="E4158" s="62">
        <v>4</v>
      </c>
      <c r="F4158" s="62">
        <v>1995</v>
      </c>
      <c r="G4158" s="62">
        <v>1995</v>
      </c>
      <c r="H4158" s="167">
        <v>0</v>
      </c>
      <c r="I4158" s="167">
        <v>0</v>
      </c>
      <c r="J4158" s="167">
        <v>0</v>
      </c>
      <c r="K4158" s="167">
        <v>0</v>
      </c>
      <c r="L4158" s="43">
        <v>0</v>
      </c>
      <c r="M4158" s="2"/>
      <c r="N4158" s="43"/>
      <c r="O4158" s="2"/>
      <c r="P4158" s="2"/>
      <c r="Q4158" s="2"/>
      <c r="R4158" s="2"/>
      <c r="S4158" s="2"/>
      <c r="T4158" s="2"/>
      <c r="U4158" s="2"/>
      <c r="V4158" s="2"/>
      <c r="W4158" s="2"/>
      <c r="X4158" s="2"/>
      <c r="Y4158" s="2"/>
      <c r="Z4158" s="2"/>
      <c r="AA4158" s="2"/>
      <c r="AB4158" s="2"/>
      <c r="AC4158" s="2"/>
      <c r="AD4158" s="2"/>
      <c r="AE4158" s="2"/>
      <c r="AF4158" s="2"/>
      <c r="AG4158" s="2"/>
      <c r="AH4158" s="2"/>
    </row>
    <row r="4159" spans="1:34">
      <c r="A4159" s="52">
        <v>0</v>
      </c>
      <c r="D4159" s="62">
        <v>1995</v>
      </c>
      <c r="E4159" s="62">
        <v>5</v>
      </c>
      <c r="F4159" s="62">
        <v>1995</v>
      </c>
      <c r="G4159" s="62">
        <v>1996</v>
      </c>
      <c r="H4159" s="167">
        <v>0</v>
      </c>
      <c r="I4159" s="167">
        <v>0</v>
      </c>
      <c r="J4159" s="167">
        <v>0</v>
      </c>
      <c r="K4159" s="167">
        <v>0</v>
      </c>
      <c r="L4159" s="43">
        <v>0</v>
      </c>
      <c r="M4159" s="2"/>
      <c r="N4159" s="43"/>
      <c r="O4159" s="2"/>
      <c r="P4159" s="2"/>
      <c r="Q4159" s="2"/>
      <c r="R4159" s="2"/>
      <c r="S4159" s="2"/>
      <c r="T4159" s="2"/>
      <c r="U4159" s="2"/>
      <c r="V4159" s="2"/>
      <c r="W4159" s="2"/>
      <c r="X4159" s="2"/>
      <c r="Y4159" s="2"/>
      <c r="Z4159" s="2"/>
      <c r="AA4159" s="2"/>
      <c r="AB4159" s="2"/>
      <c r="AC4159" s="2"/>
      <c r="AD4159" s="2"/>
      <c r="AE4159" s="2"/>
      <c r="AF4159" s="2"/>
      <c r="AG4159" s="2"/>
      <c r="AH4159" s="2"/>
    </row>
    <row r="4160" spans="1:34">
      <c r="A4160" s="52">
        <v>0</v>
      </c>
      <c r="D4160" s="62">
        <v>1995</v>
      </c>
      <c r="E4160" s="62">
        <v>6</v>
      </c>
      <c r="F4160" s="62">
        <v>1995</v>
      </c>
      <c r="G4160" s="62">
        <v>1996</v>
      </c>
      <c r="H4160" s="167">
        <v>0</v>
      </c>
      <c r="I4160" s="167">
        <v>0</v>
      </c>
      <c r="J4160" s="167">
        <v>0</v>
      </c>
      <c r="K4160" s="167">
        <v>0</v>
      </c>
      <c r="L4160" s="43">
        <v>0</v>
      </c>
      <c r="M4160" s="2"/>
      <c r="N4160" s="43"/>
      <c r="O4160" s="2"/>
      <c r="P4160" s="2"/>
      <c r="Q4160" s="2"/>
      <c r="R4160" s="2"/>
      <c r="S4160" s="2"/>
      <c r="T4160" s="2"/>
      <c r="U4160" s="2"/>
      <c r="V4160" s="2"/>
      <c r="W4160" s="2"/>
      <c r="X4160" s="2"/>
      <c r="Y4160" s="2"/>
      <c r="Z4160" s="2"/>
      <c r="AA4160" s="2"/>
      <c r="AB4160" s="2"/>
      <c r="AC4160" s="2"/>
      <c r="AD4160" s="2"/>
      <c r="AE4160" s="2"/>
      <c r="AF4160" s="2"/>
      <c r="AG4160" s="2"/>
      <c r="AH4160" s="2"/>
    </row>
    <row r="4161" spans="1:34">
      <c r="A4161" s="52">
        <v>0</v>
      </c>
      <c r="D4161" s="62">
        <v>1995</v>
      </c>
      <c r="E4161" s="62">
        <v>7</v>
      </c>
      <c r="F4161" s="62">
        <v>1996</v>
      </c>
      <c r="G4161" s="62">
        <v>1996</v>
      </c>
      <c r="H4161" s="167">
        <v>0</v>
      </c>
      <c r="I4161" s="167">
        <v>0</v>
      </c>
      <c r="J4161" s="167">
        <v>0</v>
      </c>
      <c r="K4161" s="167">
        <v>0</v>
      </c>
      <c r="L4161" s="43">
        <v>0</v>
      </c>
      <c r="M4161" s="2"/>
      <c r="N4161" s="43"/>
      <c r="O4161" s="2"/>
      <c r="P4161" s="2"/>
      <c r="Q4161" s="2"/>
      <c r="R4161" s="2"/>
      <c r="S4161" s="2"/>
      <c r="T4161" s="2"/>
      <c r="U4161" s="2"/>
      <c r="V4161" s="2"/>
      <c r="W4161" s="2"/>
      <c r="X4161" s="2"/>
      <c r="Y4161" s="2"/>
      <c r="Z4161" s="2"/>
      <c r="AA4161" s="2"/>
      <c r="AB4161" s="2"/>
      <c r="AC4161" s="2"/>
      <c r="AD4161" s="2"/>
      <c r="AE4161" s="2"/>
      <c r="AF4161" s="2"/>
      <c r="AG4161" s="2"/>
      <c r="AH4161" s="2"/>
    </row>
    <row r="4162" spans="1:34">
      <c r="A4162" s="52">
        <v>0</v>
      </c>
      <c r="D4162" s="62">
        <v>1995</v>
      </c>
      <c r="E4162" s="62">
        <v>8</v>
      </c>
      <c r="F4162" s="62">
        <v>1996</v>
      </c>
      <c r="G4162" s="62">
        <v>1996</v>
      </c>
      <c r="H4162" s="167">
        <v>0</v>
      </c>
      <c r="I4162" s="167">
        <v>0</v>
      </c>
      <c r="J4162" s="167">
        <v>0</v>
      </c>
      <c r="K4162" s="167">
        <v>0</v>
      </c>
      <c r="L4162" s="43">
        <v>0</v>
      </c>
      <c r="M4162" s="2"/>
      <c r="N4162" s="43"/>
      <c r="O4162" s="2"/>
      <c r="P4162" s="2"/>
      <c r="Q4162" s="2"/>
      <c r="R4162" s="2"/>
      <c r="S4162" s="2"/>
      <c r="T4162" s="2"/>
      <c r="U4162" s="2"/>
      <c r="V4162" s="2"/>
      <c r="W4162" s="2"/>
      <c r="X4162" s="2"/>
      <c r="Y4162" s="2"/>
      <c r="Z4162" s="2"/>
      <c r="AA4162" s="2"/>
      <c r="AB4162" s="2"/>
      <c r="AC4162" s="2"/>
      <c r="AD4162" s="2"/>
      <c r="AE4162" s="2"/>
      <c r="AF4162" s="2"/>
      <c r="AG4162" s="2"/>
      <c r="AH4162" s="2"/>
    </row>
    <row r="4163" spans="1:34">
      <c r="A4163" s="52">
        <v>0</v>
      </c>
      <c r="D4163" s="62">
        <v>1995</v>
      </c>
      <c r="E4163" s="62">
        <v>9</v>
      </c>
      <c r="F4163" s="62">
        <v>1996</v>
      </c>
      <c r="G4163" s="62">
        <v>1996</v>
      </c>
      <c r="H4163" s="167">
        <v>0</v>
      </c>
      <c r="I4163" s="167">
        <v>0</v>
      </c>
      <c r="J4163" s="167">
        <v>0</v>
      </c>
      <c r="K4163" s="167">
        <v>0</v>
      </c>
      <c r="L4163" s="43">
        <v>0</v>
      </c>
      <c r="M4163" s="2"/>
      <c r="N4163" s="43"/>
      <c r="O4163" s="2"/>
      <c r="P4163" s="2"/>
      <c r="Q4163" s="2"/>
      <c r="R4163" s="2"/>
      <c r="S4163" s="2"/>
      <c r="T4163" s="2"/>
      <c r="U4163" s="2"/>
      <c r="V4163" s="2"/>
      <c r="W4163" s="2"/>
      <c r="X4163" s="2"/>
      <c r="Y4163" s="2"/>
      <c r="Z4163" s="2"/>
      <c r="AA4163" s="2"/>
      <c r="AB4163" s="2"/>
      <c r="AC4163" s="2"/>
      <c r="AD4163" s="2"/>
      <c r="AE4163" s="2"/>
      <c r="AF4163" s="2"/>
      <c r="AG4163" s="2"/>
      <c r="AH4163" s="2"/>
    </row>
    <row r="4164" spans="1:34">
      <c r="A4164" s="52">
        <v>0</v>
      </c>
      <c r="D4164" s="62">
        <v>1995</v>
      </c>
      <c r="E4164" s="62">
        <v>10</v>
      </c>
      <c r="F4164" s="62">
        <v>1996</v>
      </c>
      <c r="G4164" s="62">
        <v>1996</v>
      </c>
      <c r="H4164" s="167">
        <v>0</v>
      </c>
      <c r="I4164" s="167">
        <v>0</v>
      </c>
      <c r="J4164" s="167">
        <v>0</v>
      </c>
      <c r="K4164" s="167">
        <v>0</v>
      </c>
      <c r="L4164" s="43">
        <v>0</v>
      </c>
      <c r="M4164" s="2"/>
      <c r="N4164" s="43"/>
      <c r="O4164" s="2"/>
      <c r="P4164" s="2"/>
      <c r="Q4164" s="2"/>
      <c r="R4164" s="2"/>
      <c r="S4164" s="2"/>
      <c r="T4164" s="2"/>
      <c r="U4164" s="2"/>
      <c r="V4164" s="2"/>
      <c r="W4164" s="2"/>
      <c r="X4164" s="2"/>
      <c r="Y4164" s="2"/>
      <c r="Z4164" s="2"/>
      <c r="AA4164" s="2"/>
      <c r="AB4164" s="2"/>
      <c r="AC4164" s="2"/>
      <c r="AD4164" s="2"/>
      <c r="AE4164" s="2"/>
      <c r="AF4164" s="2"/>
      <c r="AG4164" s="2"/>
      <c r="AH4164" s="2"/>
    </row>
    <row r="4165" spans="1:34">
      <c r="A4165" s="52">
        <v>0</v>
      </c>
      <c r="D4165" s="62">
        <v>1995</v>
      </c>
      <c r="E4165" s="62">
        <v>11</v>
      </c>
      <c r="F4165" s="62">
        <v>1996</v>
      </c>
      <c r="G4165" s="62">
        <v>1996</v>
      </c>
      <c r="H4165" s="167">
        <v>0</v>
      </c>
      <c r="I4165" s="167">
        <v>0</v>
      </c>
      <c r="J4165" s="167">
        <v>0</v>
      </c>
      <c r="K4165" s="167">
        <v>0</v>
      </c>
      <c r="L4165" s="43">
        <v>0</v>
      </c>
      <c r="M4165" s="2"/>
      <c r="N4165" s="43"/>
      <c r="O4165" s="2"/>
      <c r="P4165" s="2"/>
      <c r="Q4165" s="2"/>
      <c r="R4165" s="2"/>
      <c r="S4165" s="2"/>
      <c r="T4165" s="2"/>
      <c r="U4165" s="2"/>
      <c r="V4165" s="2"/>
      <c r="W4165" s="2"/>
      <c r="X4165" s="2"/>
      <c r="Y4165" s="2"/>
      <c r="Z4165" s="2"/>
      <c r="AA4165" s="2"/>
      <c r="AB4165" s="2"/>
      <c r="AC4165" s="2"/>
      <c r="AD4165" s="2"/>
      <c r="AE4165" s="2"/>
      <c r="AF4165" s="2"/>
      <c r="AG4165" s="2"/>
      <c r="AH4165" s="2"/>
    </row>
    <row r="4166" spans="1:34">
      <c r="A4166" s="52">
        <v>0</v>
      </c>
      <c r="D4166" s="62">
        <v>1995</v>
      </c>
      <c r="E4166" s="62">
        <v>12</v>
      </c>
      <c r="F4166" s="62">
        <v>1996</v>
      </c>
      <c r="G4166" s="62">
        <v>1996</v>
      </c>
      <c r="H4166" s="167">
        <v>0</v>
      </c>
      <c r="I4166" s="167">
        <v>0</v>
      </c>
      <c r="J4166" s="167">
        <v>0</v>
      </c>
      <c r="K4166" s="167">
        <v>0</v>
      </c>
      <c r="L4166" s="43">
        <v>0</v>
      </c>
      <c r="M4166" s="2"/>
      <c r="N4166" s="43"/>
      <c r="O4166" s="2"/>
      <c r="P4166" s="2"/>
      <c r="Q4166" s="2"/>
      <c r="R4166" s="2"/>
      <c r="S4166" s="2"/>
      <c r="T4166" s="2"/>
      <c r="U4166" s="2"/>
      <c r="V4166" s="2"/>
      <c r="W4166" s="2"/>
      <c r="X4166" s="2"/>
      <c r="Y4166" s="2"/>
      <c r="Z4166" s="2"/>
      <c r="AA4166" s="2"/>
      <c r="AB4166" s="2"/>
      <c r="AC4166" s="2"/>
      <c r="AD4166" s="2"/>
      <c r="AE4166" s="2"/>
      <c r="AF4166" s="2"/>
      <c r="AG4166" s="2"/>
      <c r="AH4166" s="2"/>
    </row>
    <row r="4167" spans="1:34">
      <c r="A4167" s="52">
        <v>0</v>
      </c>
      <c r="D4167" s="62">
        <v>1996</v>
      </c>
      <c r="E4167" s="62">
        <v>1</v>
      </c>
      <c r="F4167" s="62">
        <v>1996</v>
      </c>
      <c r="G4167" s="62">
        <v>1996</v>
      </c>
      <c r="H4167" s="167">
        <v>0</v>
      </c>
      <c r="I4167" s="167">
        <v>0</v>
      </c>
      <c r="J4167" s="167">
        <v>0</v>
      </c>
      <c r="K4167" s="167">
        <v>0</v>
      </c>
      <c r="L4167" s="43">
        <v>0</v>
      </c>
      <c r="M4167" s="2"/>
      <c r="N4167" s="43"/>
      <c r="O4167" s="2"/>
      <c r="P4167" s="2"/>
      <c r="Q4167" s="2"/>
      <c r="R4167" s="2"/>
      <c r="S4167" s="2"/>
      <c r="T4167" s="2"/>
      <c r="U4167" s="2"/>
      <c r="V4167" s="2"/>
      <c r="W4167" s="2"/>
      <c r="X4167" s="2"/>
      <c r="Y4167" s="2"/>
      <c r="Z4167" s="2"/>
      <c r="AA4167" s="2"/>
      <c r="AB4167" s="2"/>
      <c r="AC4167" s="2"/>
      <c r="AD4167" s="2"/>
      <c r="AE4167" s="2"/>
      <c r="AF4167" s="2"/>
      <c r="AG4167" s="2"/>
      <c r="AH4167" s="2"/>
    </row>
    <row r="4168" spans="1:34">
      <c r="A4168" s="52">
        <v>0</v>
      </c>
      <c r="D4168" s="62">
        <v>1996</v>
      </c>
      <c r="E4168" s="62">
        <v>2</v>
      </c>
      <c r="F4168" s="62">
        <v>1996</v>
      </c>
      <c r="G4168" s="62">
        <v>1996</v>
      </c>
      <c r="H4168" s="167">
        <v>0</v>
      </c>
      <c r="I4168" s="167">
        <v>0</v>
      </c>
      <c r="J4168" s="167">
        <v>0</v>
      </c>
      <c r="K4168" s="167">
        <v>0</v>
      </c>
      <c r="L4168" s="43">
        <v>0</v>
      </c>
      <c r="M4168" s="2"/>
      <c r="N4168" s="43"/>
      <c r="O4168" s="2"/>
      <c r="P4168" s="2"/>
      <c r="Q4168" s="2"/>
      <c r="R4168" s="2"/>
      <c r="S4168" s="2"/>
      <c r="T4168" s="2"/>
      <c r="U4168" s="2"/>
      <c r="V4168" s="2"/>
      <c r="W4168" s="2"/>
      <c r="X4168" s="2"/>
      <c r="Y4168" s="2"/>
      <c r="Z4168" s="2"/>
      <c r="AA4168" s="2"/>
      <c r="AB4168" s="2"/>
      <c r="AC4168" s="2"/>
      <c r="AD4168" s="2"/>
      <c r="AE4168" s="2"/>
      <c r="AF4168" s="2"/>
      <c r="AG4168" s="2"/>
      <c r="AH4168" s="2"/>
    </row>
    <row r="4169" spans="1:34">
      <c r="A4169" s="52">
        <v>0</v>
      </c>
      <c r="D4169" s="62">
        <v>1996</v>
      </c>
      <c r="E4169" s="62">
        <v>3</v>
      </c>
      <c r="F4169" s="62">
        <v>1996</v>
      </c>
      <c r="G4169" s="62">
        <v>1996</v>
      </c>
      <c r="H4169" s="167">
        <v>0</v>
      </c>
      <c r="I4169" s="167">
        <v>0</v>
      </c>
      <c r="J4169" s="167">
        <v>0</v>
      </c>
      <c r="K4169" s="167">
        <v>0</v>
      </c>
      <c r="L4169" s="43">
        <v>0</v>
      </c>
      <c r="M4169" s="2"/>
      <c r="N4169" s="43"/>
      <c r="O4169" s="2"/>
      <c r="P4169" s="2"/>
      <c r="Q4169" s="2"/>
      <c r="R4169" s="2"/>
      <c r="S4169" s="2"/>
      <c r="T4169" s="2"/>
      <c r="U4169" s="2"/>
      <c r="V4169" s="2"/>
      <c r="W4169" s="2"/>
      <c r="X4169" s="2"/>
      <c r="Y4169" s="2"/>
      <c r="Z4169" s="2"/>
      <c r="AA4169" s="2"/>
      <c r="AB4169" s="2"/>
      <c r="AC4169" s="2"/>
      <c r="AD4169" s="2"/>
      <c r="AE4169" s="2"/>
      <c r="AF4169" s="2"/>
      <c r="AG4169" s="2"/>
      <c r="AH4169" s="2"/>
    </row>
    <row r="4170" spans="1:34">
      <c r="A4170" s="52">
        <v>0</v>
      </c>
      <c r="D4170" s="62">
        <v>1996</v>
      </c>
      <c r="E4170" s="62">
        <v>4</v>
      </c>
      <c r="F4170" s="62">
        <v>1996</v>
      </c>
      <c r="G4170" s="62">
        <v>1996</v>
      </c>
      <c r="H4170" s="167">
        <v>0</v>
      </c>
      <c r="I4170" s="167">
        <v>0</v>
      </c>
      <c r="J4170" s="167">
        <v>0</v>
      </c>
      <c r="K4170" s="167">
        <v>0</v>
      </c>
      <c r="L4170" s="43">
        <v>0</v>
      </c>
      <c r="M4170" s="2"/>
      <c r="N4170" s="43"/>
      <c r="O4170" s="2"/>
      <c r="P4170" s="2"/>
      <c r="Q4170" s="2"/>
      <c r="R4170" s="2"/>
      <c r="S4170" s="2"/>
      <c r="T4170" s="2"/>
      <c r="U4170" s="2"/>
      <c r="V4170" s="2"/>
      <c r="W4170" s="2"/>
      <c r="X4170" s="2"/>
      <c r="Y4170" s="2"/>
      <c r="Z4170" s="2"/>
      <c r="AA4170" s="2"/>
      <c r="AB4170" s="2"/>
      <c r="AC4170" s="2"/>
      <c r="AD4170" s="2"/>
      <c r="AE4170" s="2"/>
      <c r="AF4170" s="2"/>
      <c r="AG4170" s="2"/>
      <c r="AH4170" s="2"/>
    </row>
    <row r="4171" spans="1:34">
      <c r="A4171" s="52">
        <v>0</v>
      </c>
      <c r="D4171" s="62">
        <v>1996</v>
      </c>
      <c r="E4171" s="62">
        <v>5</v>
      </c>
      <c r="F4171" s="62">
        <v>1996</v>
      </c>
      <c r="G4171" s="62">
        <v>1997</v>
      </c>
      <c r="H4171" s="167">
        <v>0</v>
      </c>
      <c r="I4171" s="167">
        <v>0</v>
      </c>
      <c r="J4171" s="167">
        <v>0</v>
      </c>
      <c r="K4171" s="167">
        <v>0</v>
      </c>
      <c r="L4171" s="43">
        <v>0</v>
      </c>
      <c r="M4171" s="2"/>
      <c r="N4171" s="43"/>
      <c r="O4171" s="2"/>
      <c r="P4171" s="2"/>
      <c r="Q4171" s="2"/>
      <c r="R4171" s="2"/>
      <c r="S4171" s="2"/>
      <c r="T4171" s="2"/>
      <c r="U4171" s="2"/>
      <c r="V4171" s="2"/>
      <c r="W4171" s="2"/>
      <c r="X4171" s="2"/>
      <c r="Y4171" s="2"/>
      <c r="Z4171" s="2"/>
      <c r="AA4171" s="2"/>
      <c r="AB4171" s="2"/>
      <c r="AC4171" s="2"/>
      <c r="AD4171" s="2"/>
      <c r="AE4171" s="2"/>
      <c r="AF4171" s="2"/>
      <c r="AG4171" s="2"/>
      <c r="AH4171" s="2"/>
    </row>
    <row r="4172" spans="1:34">
      <c r="A4172" s="52">
        <v>0</v>
      </c>
      <c r="D4172" s="62">
        <v>1996</v>
      </c>
      <c r="E4172" s="62">
        <v>6</v>
      </c>
      <c r="F4172" s="62">
        <v>1996</v>
      </c>
      <c r="G4172" s="62">
        <v>1997</v>
      </c>
      <c r="H4172" s="167">
        <v>0</v>
      </c>
      <c r="I4172" s="167">
        <v>0</v>
      </c>
      <c r="J4172" s="167">
        <v>0</v>
      </c>
      <c r="K4172" s="167">
        <v>0</v>
      </c>
      <c r="L4172" s="43">
        <v>0</v>
      </c>
      <c r="M4172" s="2"/>
      <c r="N4172" s="43"/>
      <c r="O4172" s="2"/>
      <c r="P4172" s="2"/>
      <c r="Q4172" s="2"/>
      <c r="R4172" s="2"/>
      <c r="S4172" s="2"/>
      <c r="T4172" s="2"/>
      <c r="U4172" s="2"/>
      <c r="V4172" s="2"/>
      <c r="W4172" s="2"/>
      <c r="X4172" s="2"/>
      <c r="Y4172" s="2"/>
      <c r="Z4172" s="2"/>
      <c r="AA4172" s="2"/>
      <c r="AB4172" s="2"/>
      <c r="AC4172" s="2"/>
      <c r="AD4172" s="2"/>
      <c r="AE4172" s="2"/>
      <c r="AF4172" s="2"/>
      <c r="AG4172" s="2"/>
      <c r="AH4172" s="2"/>
    </row>
    <row r="4173" spans="1:34">
      <c r="A4173" s="52">
        <v>0</v>
      </c>
      <c r="D4173" s="62">
        <v>1996</v>
      </c>
      <c r="E4173" s="62">
        <v>7</v>
      </c>
      <c r="F4173" s="62">
        <v>1997</v>
      </c>
      <c r="G4173" s="62">
        <v>1997</v>
      </c>
      <c r="H4173" s="167">
        <v>0</v>
      </c>
      <c r="I4173" s="167">
        <v>0</v>
      </c>
      <c r="J4173" s="167">
        <v>0</v>
      </c>
      <c r="K4173" s="167">
        <v>0</v>
      </c>
      <c r="L4173" s="43">
        <v>0</v>
      </c>
      <c r="M4173" s="2"/>
      <c r="N4173" s="43"/>
      <c r="O4173" s="2"/>
      <c r="P4173" s="2"/>
      <c r="Q4173" s="2"/>
      <c r="R4173" s="2"/>
      <c r="S4173" s="2"/>
      <c r="T4173" s="2"/>
      <c r="U4173" s="2"/>
      <c r="V4173" s="2"/>
      <c r="W4173" s="2"/>
      <c r="X4173" s="2"/>
      <c r="Y4173" s="2"/>
      <c r="Z4173" s="2"/>
      <c r="AA4173" s="2"/>
      <c r="AB4173" s="2"/>
      <c r="AC4173" s="2"/>
      <c r="AD4173" s="2"/>
      <c r="AE4173" s="2"/>
      <c r="AF4173" s="2"/>
      <c r="AG4173" s="2"/>
      <c r="AH4173" s="2"/>
    </row>
    <row r="4174" spans="1:34">
      <c r="A4174" s="52">
        <v>0</v>
      </c>
      <c r="D4174" s="62">
        <v>1996</v>
      </c>
      <c r="E4174" s="62">
        <v>8</v>
      </c>
      <c r="F4174" s="62">
        <v>1997</v>
      </c>
      <c r="G4174" s="62">
        <v>1997</v>
      </c>
      <c r="H4174" s="167">
        <v>0</v>
      </c>
      <c r="I4174" s="167">
        <v>0</v>
      </c>
      <c r="J4174" s="167">
        <v>0</v>
      </c>
      <c r="K4174" s="167">
        <v>0</v>
      </c>
      <c r="L4174" s="43">
        <v>0</v>
      </c>
      <c r="M4174" s="2"/>
      <c r="N4174" s="43"/>
      <c r="O4174" s="2"/>
      <c r="P4174" s="2"/>
      <c r="Q4174" s="2"/>
      <c r="R4174" s="2"/>
      <c r="S4174" s="2"/>
      <c r="T4174" s="2"/>
      <c r="U4174" s="2"/>
      <c r="V4174" s="2"/>
      <c r="W4174" s="2"/>
      <c r="X4174" s="2"/>
      <c r="Y4174" s="2"/>
      <c r="Z4174" s="2"/>
      <c r="AA4174" s="2"/>
      <c r="AB4174" s="2"/>
      <c r="AC4174" s="2"/>
      <c r="AD4174" s="2"/>
      <c r="AE4174" s="2"/>
      <c r="AF4174" s="2"/>
      <c r="AG4174" s="2"/>
      <c r="AH4174" s="2"/>
    </row>
    <row r="4175" spans="1:34">
      <c r="A4175" s="52">
        <v>0</v>
      </c>
      <c r="D4175" s="62">
        <v>1996</v>
      </c>
      <c r="E4175" s="62">
        <v>9</v>
      </c>
      <c r="F4175" s="62">
        <v>1997</v>
      </c>
      <c r="G4175" s="62">
        <v>1997</v>
      </c>
      <c r="H4175" s="167">
        <v>0</v>
      </c>
      <c r="I4175" s="167">
        <v>0</v>
      </c>
      <c r="J4175" s="167">
        <v>0</v>
      </c>
      <c r="K4175" s="167">
        <v>0</v>
      </c>
      <c r="L4175" s="43">
        <v>0</v>
      </c>
      <c r="M4175" s="2"/>
      <c r="N4175" s="43"/>
      <c r="O4175" s="2"/>
      <c r="P4175" s="2"/>
      <c r="Q4175" s="2"/>
      <c r="R4175" s="2"/>
      <c r="S4175" s="2"/>
      <c r="T4175" s="2"/>
      <c r="U4175" s="2"/>
      <c r="V4175" s="2"/>
      <c r="W4175" s="2"/>
      <c r="X4175" s="2"/>
      <c r="Y4175" s="2"/>
      <c r="Z4175" s="2"/>
      <c r="AA4175" s="2"/>
      <c r="AB4175" s="2"/>
      <c r="AC4175" s="2"/>
      <c r="AD4175" s="2"/>
      <c r="AE4175" s="2"/>
      <c r="AF4175" s="2"/>
      <c r="AG4175" s="2"/>
      <c r="AH4175" s="2"/>
    </row>
    <row r="4176" spans="1:34">
      <c r="A4176" s="52">
        <v>0</v>
      </c>
      <c r="D4176" s="62">
        <v>1996</v>
      </c>
      <c r="E4176" s="62">
        <v>10</v>
      </c>
      <c r="F4176" s="62">
        <v>1997</v>
      </c>
      <c r="G4176" s="62">
        <v>1997</v>
      </c>
      <c r="H4176" s="167">
        <v>0</v>
      </c>
      <c r="I4176" s="167">
        <v>0</v>
      </c>
      <c r="J4176" s="167">
        <v>0</v>
      </c>
      <c r="K4176" s="167">
        <v>0</v>
      </c>
      <c r="L4176" s="43">
        <v>0</v>
      </c>
      <c r="M4176" s="2"/>
      <c r="N4176" s="43"/>
      <c r="O4176" s="2"/>
      <c r="P4176" s="2"/>
      <c r="Q4176" s="2"/>
      <c r="R4176" s="2"/>
      <c r="S4176" s="2"/>
      <c r="T4176" s="2"/>
      <c r="U4176" s="2"/>
      <c r="V4176" s="2"/>
      <c r="W4176" s="2"/>
      <c r="X4176" s="2"/>
      <c r="Y4176" s="2"/>
      <c r="Z4176" s="2"/>
      <c r="AA4176" s="2"/>
      <c r="AB4176" s="2"/>
      <c r="AC4176" s="2"/>
      <c r="AD4176" s="2"/>
      <c r="AE4176" s="2"/>
      <c r="AF4176" s="2"/>
      <c r="AG4176" s="2"/>
      <c r="AH4176" s="2"/>
    </row>
    <row r="4177" spans="1:34">
      <c r="A4177" s="52">
        <v>0</v>
      </c>
      <c r="D4177" s="62">
        <v>1996</v>
      </c>
      <c r="E4177" s="62">
        <v>11</v>
      </c>
      <c r="F4177" s="62">
        <v>1997</v>
      </c>
      <c r="G4177" s="62">
        <v>1997</v>
      </c>
      <c r="H4177" s="167">
        <v>0</v>
      </c>
      <c r="I4177" s="167">
        <v>0</v>
      </c>
      <c r="J4177" s="167">
        <v>0</v>
      </c>
      <c r="K4177" s="167">
        <v>0</v>
      </c>
      <c r="L4177" s="43">
        <v>0</v>
      </c>
      <c r="M4177" s="2"/>
      <c r="N4177" s="43"/>
      <c r="O4177" s="2"/>
      <c r="P4177" s="2"/>
      <c r="Q4177" s="2"/>
      <c r="R4177" s="2"/>
      <c r="S4177" s="2"/>
      <c r="T4177" s="2"/>
      <c r="U4177" s="2"/>
      <c r="V4177" s="2"/>
      <c r="W4177" s="2"/>
      <c r="X4177" s="2"/>
      <c r="Y4177" s="2"/>
      <c r="Z4177" s="2"/>
      <c r="AA4177" s="2"/>
      <c r="AB4177" s="2"/>
      <c r="AC4177" s="2"/>
      <c r="AD4177" s="2"/>
      <c r="AE4177" s="2"/>
      <c r="AF4177" s="2"/>
      <c r="AG4177" s="2"/>
      <c r="AH4177" s="2"/>
    </row>
    <row r="4178" spans="1:34">
      <c r="A4178" s="52">
        <v>0</v>
      </c>
      <c r="D4178" s="62">
        <v>1996</v>
      </c>
      <c r="E4178" s="62">
        <v>12</v>
      </c>
      <c r="F4178" s="62">
        <v>1997</v>
      </c>
      <c r="G4178" s="62">
        <v>1997</v>
      </c>
      <c r="H4178" s="167">
        <v>0</v>
      </c>
      <c r="I4178" s="167">
        <v>0</v>
      </c>
      <c r="J4178" s="167">
        <v>0</v>
      </c>
      <c r="K4178" s="167">
        <v>0</v>
      </c>
      <c r="L4178" s="43">
        <v>0</v>
      </c>
      <c r="M4178" s="2"/>
      <c r="N4178" s="43"/>
      <c r="O4178" s="2"/>
      <c r="P4178" s="2"/>
      <c r="Q4178" s="2"/>
      <c r="R4178" s="2"/>
      <c r="S4178" s="2"/>
      <c r="T4178" s="2"/>
      <c r="U4178" s="2"/>
      <c r="V4178" s="2"/>
      <c r="W4178" s="2"/>
      <c r="X4178" s="2"/>
      <c r="Y4178" s="2"/>
      <c r="Z4178" s="2"/>
      <c r="AA4178" s="2"/>
      <c r="AB4178" s="2"/>
      <c r="AC4178" s="2"/>
      <c r="AD4178" s="2"/>
      <c r="AE4178" s="2"/>
      <c r="AF4178" s="2"/>
      <c r="AG4178" s="2"/>
      <c r="AH4178" s="2"/>
    </row>
    <row r="4179" spans="1:34">
      <c r="A4179" s="52">
        <v>0</v>
      </c>
      <c r="D4179" s="62">
        <v>1997</v>
      </c>
      <c r="E4179" s="62">
        <v>1</v>
      </c>
      <c r="F4179" s="62">
        <v>1997</v>
      </c>
      <c r="G4179" s="62">
        <v>1997</v>
      </c>
      <c r="H4179" s="167">
        <v>0</v>
      </c>
      <c r="I4179" s="167">
        <v>0</v>
      </c>
      <c r="J4179" s="167">
        <v>0</v>
      </c>
      <c r="K4179" s="167">
        <v>0</v>
      </c>
      <c r="L4179" s="43">
        <v>0</v>
      </c>
      <c r="M4179" s="2"/>
      <c r="N4179" s="43"/>
      <c r="O4179" s="2"/>
      <c r="P4179" s="2"/>
      <c r="Q4179" s="2"/>
      <c r="R4179" s="2"/>
      <c r="S4179" s="2"/>
      <c r="T4179" s="2"/>
      <c r="U4179" s="2"/>
      <c r="V4179" s="2"/>
      <c r="W4179" s="2"/>
      <c r="X4179" s="2"/>
      <c r="Y4179" s="2"/>
      <c r="Z4179" s="2"/>
      <c r="AA4179" s="2"/>
      <c r="AB4179" s="2"/>
      <c r="AC4179" s="2"/>
      <c r="AD4179" s="2"/>
      <c r="AE4179" s="2"/>
      <c r="AF4179" s="2"/>
      <c r="AG4179" s="2"/>
      <c r="AH4179" s="2"/>
    </row>
    <row r="4180" spans="1:34">
      <c r="A4180" s="52">
        <v>0</v>
      </c>
      <c r="D4180" s="62">
        <v>1997</v>
      </c>
      <c r="E4180" s="62">
        <v>2</v>
      </c>
      <c r="F4180" s="62">
        <v>1997</v>
      </c>
      <c r="G4180" s="62">
        <v>1997</v>
      </c>
      <c r="H4180" s="167">
        <v>0</v>
      </c>
      <c r="I4180" s="167">
        <v>0</v>
      </c>
      <c r="J4180" s="167">
        <v>0</v>
      </c>
      <c r="K4180" s="167">
        <v>0</v>
      </c>
      <c r="L4180" s="43">
        <v>0</v>
      </c>
      <c r="M4180" s="2"/>
      <c r="N4180" s="43"/>
      <c r="O4180" s="2"/>
      <c r="P4180" s="2"/>
      <c r="Q4180" s="2"/>
      <c r="R4180" s="2"/>
      <c r="S4180" s="2"/>
      <c r="T4180" s="2"/>
      <c r="U4180" s="2"/>
      <c r="V4180" s="2"/>
      <c r="W4180" s="2"/>
      <c r="X4180" s="2"/>
      <c r="Y4180" s="2"/>
      <c r="Z4180" s="2"/>
      <c r="AA4180" s="2"/>
      <c r="AB4180" s="2"/>
      <c r="AC4180" s="2"/>
      <c r="AD4180" s="2"/>
      <c r="AE4180" s="2"/>
      <c r="AF4180" s="2"/>
      <c r="AG4180" s="2"/>
      <c r="AH4180" s="2"/>
    </row>
    <row r="4181" spans="1:34">
      <c r="A4181" s="52">
        <v>0</v>
      </c>
      <c r="D4181" s="62">
        <v>1997</v>
      </c>
      <c r="E4181" s="62">
        <v>3</v>
      </c>
      <c r="F4181" s="62">
        <v>1997</v>
      </c>
      <c r="G4181" s="62">
        <v>1997</v>
      </c>
      <c r="H4181" s="167">
        <v>0</v>
      </c>
      <c r="I4181" s="167">
        <v>0</v>
      </c>
      <c r="J4181" s="167">
        <v>0</v>
      </c>
      <c r="K4181" s="167">
        <v>0</v>
      </c>
      <c r="L4181" s="43">
        <v>0</v>
      </c>
      <c r="M4181" s="2"/>
      <c r="N4181" s="43"/>
      <c r="O4181" s="2"/>
      <c r="P4181" s="2"/>
      <c r="Q4181" s="2"/>
      <c r="R4181" s="2"/>
      <c r="S4181" s="2"/>
      <c r="T4181" s="2"/>
      <c r="U4181" s="2"/>
      <c r="V4181" s="2"/>
      <c r="W4181" s="2"/>
      <c r="X4181" s="2"/>
      <c r="Y4181" s="2"/>
      <c r="Z4181" s="2"/>
      <c r="AA4181" s="2"/>
      <c r="AB4181" s="2"/>
      <c r="AC4181" s="2"/>
      <c r="AD4181" s="2"/>
      <c r="AE4181" s="2"/>
      <c r="AF4181" s="2"/>
      <c r="AG4181" s="2"/>
      <c r="AH4181" s="2"/>
    </row>
    <row r="4182" spans="1:34">
      <c r="A4182" s="52">
        <v>0</v>
      </c>
      <c r="D4182" s="62">
        <v>1997</v>
      </c>
      <c r="E4182" s="62">
        <v>4</v>
      </c>
      <c r="F4182" s="62">
        <v>1997</v>
      </c>
      <c r="G4182" s="62">
        <v>1997</v>
      </c>
      <c r="H4182" s="167">
        <v>0</v>
      </c>
      <c r="I4182" s="167">
        <v>0</v>
      </c>
      <c r="J4182" s="167">
        <v>0</v>
      </c>
      <c r="K4182" s="167">
        <v>0</v>
      </c>
      <c r="L4182" s="43">
        <v>0</v>
      </c>
      <c r="M4182" s="2"/>
      <c r="N4182" s="43"/>
      <c r="O4182" s="2"/>
      <c r="P4182" s="2"/>
      <c r="Q4182" s="2"/>
      <c r="R4182" s="2"/>
      <c r="S4182" s="2"/>
      <c r="T4182" s="2"/>
      <c r="U4182" s="2"/>
      <c r="V4182" s="2"/>
      <c r="W4182" s="2"/>
      <c r="X4182" s="2"/>
      <c r="Y4182" s="2"/>
      <c r="Z4182" s="2"/>
      <c r="AA4182" s="2"/>
      <c r="AB4182" s="2"/>
      <c r="AC4182" s="2"/>
      <c r="AD4182" s="2"/>
      <c r="AE4182" s="2"/>
      <c r="AF4182" s="2"/>
      <c r="AG4182" s="2"/>
      <c r="AH4182" s="2"/>
    </row>
    <row r="4183" spans="1:34">
      <c r="A4183" s="52">
        <v>0</v>
      </c>
      <c r="D4183" s="62">
        <v>1997</v>
      </c>
      <c r="E4183" s="62">
        <v>5</v>
      </c>
      <c r="F4183" s="62">
        <v>1997</v>
      </c>
      <c r="G4183" s="62">
        <v>1998</v>
      </c>
      <c r="H4183" s="167">
        <v>0</v>
      </c>
      <c r="I4183" s="167">
        <v>0</v>
      </c>
      <c r="J4183" s="167">
        <v>0</v>
      </c>
      <c r="K4183" s="167">
        <v>0</v>
      </c>
      <c r="L4183" s="43">
        <v>0</v>
      </c>
      <c r="M4183" s="2"/>
      <c r="N4183" s="43"/>
      <c r="O4183" s="2"/>
      <c r="P4183" s="2"/>
      <c r="Q4183" s="2"/>
      <c r="R4183" s="2"/>
      <c r="S4183" s="2"/>
      <c r="T4183" s="2"/>
      <c r="U4183" s="2"/>
      <c r="V4183" s="2"/>
      <c r="W4183" s="2"/>
      <c r="X4183" s="2"/>
      <c r="Y4183" s="2"/>
      <c r="Z4183" s="2"/>
      <c r="AA4183" s="2"/>
      <c r="AB4183" s="2"/>
      <c r="AC4183" s="2"/>
      <c r="AD4183" s="2"/>
      <c r="AE4183" s="2"/>
      <c r="AF4183" s="2"/>
      <c r="AG4183" s="2"/>
      <c r="AH4183" s="2"/>
    </row>
    <row r="4184" spans="1:34">
      <c r="A4184" s="52">
        <v>0</v>
      </c>
      <c r="D4184" s="62">
        <v>1997</v>
      </c>
      <c r="E4184" s="62">
        <v>6</v>
      </c>
      <c r="F4184" s="62">
        <v>1997</v>
      </c>
      <c r="G4184" s="62">
        <v>1998</v>
      </c>
      <c r="H4184" s="167">
        <v>0</v>
      </c>
      <c r="I4184" s="167">
        <v>0</v>
      </c>
      <c r="J4184" s="167">
        <v>0</v>
      </c>
      <c r="K4184" s="167">
        <v>0</v>
      </c>
      <c r="L4184" s="43">
        <v>0</v>
      </c>
      <c r="M4184" s="2"/>
      <c r="N4184" s="43"/>
      <c r="O4184" s="2"/>
      <c r="P4184" s="2"/>
      <c r="Q4184" s="2"/>
      <c r="R4184" s="2"/>
      <c r="S4184" s="2"/>
      <c r="T4184" s="2"/>
      <c r="U4184" s="2"/>
      <c r="V4184" s="2"/>
      <c r="W4184" s="2"/>
      <c r="X4184" s="2"/>
      <c r="Y4184" s="2"/>
      <c r="Z4184" s="2"/>
      <c r="AA4184" s="2"/>
      <c r="AB4184" s="2"/>
      <c r="AC4184" s="2"/>
      <c r="AD4184" s="2"/>
      <c r="AE4184" s="2"/>
      <c r="AF4184" s="2"/>
      <c r="AG4184" s="2"/>
      <c r="AH4184" s="2"/>
    </row>
    <row r="4185" spans="1:34">
      <c r="A4185" s="52">
        <v>0</v>
      </c>
      <c r="D4185" s="62">
        <v>1997</v>
      </c>
      <c r="E4185" s="62">
        <v>7</v>
      </c>
      <c r="F4185" s="62">
        <v>1998</v>
      </c>
      <c r="G4185" s="62">
        <v>1998</v>
      </c>
      <c r="H4185" s="167">
        <v>0</v>
      </c>
      <c r="I4185" s="167">
        <v>0</v>
      </c>
      <c r="J4185" s="167">
        <v>0</v>
      </c>
      <c r="K4185" s="167">
        <v>0</v>
      </c>
      <c r="L4185" s="43">
        <v>0</v>
      </c>
      <c r="M4185" s="2"/>
      <c r="N4185" s="43"/>
      <c r="O4185" s="2"/>
      <c r="P4185" s="2"/>
      <c r="Q4185" s="2"/>
      <c r="R4185" s="2"/>
      <c r="S4185" s="2"/>
      <c r="T4185" s="2"/>
      <c r="U4185" s="2"/>
      <c r="V4185" s="2"/>
      <c r="W4185" s="2"/>
      <c r="X4185" s="2"/>
      <c r="Y4185" s="2"/>
      <c r="Z4185" s="2"/>
      <c r="AA4185" s="2"/>
      <c r="AB4185" s="2"/>
      <c r="AC4185" s="2"/>
      <c r="AD4185" s="2"/>
      <c r="AE4185" s="2"/>
      <c r="AF4185" s="2"/>
      <c r="AG4185" s="2"/>
      <c r="AH4185" s="2"/>
    </row>
    <row r="4186" spans="1:34">
      <c r="A4186" s="52">
        <v>0</v>
      </c>
      <c r="D4186" s="62">
        <v>1997</v>
      </c>
      <c r="E4186" s="62">
        <v>8</v>
      </c>
      <c r="F4186" s="62">
        <v>1998</v>
      </c>
      <c r="G4186" s="62">
        <v>1998</v>
      </c>
      <c r="H4186" s="167">
        <v>0</v>
      </c>
      <c r="I4186" s="167">
        <v>0</v>
      </c>
      <c r="J4186" s="167">
        <v>0</v>
      </c>
      <c r="K4186" s="167">
        <v>0</v>
      </c>
      <c r="L4186" s="43">
        <v>0</v>
      </c>
      <c r="M4186" s="2"/>
      <c r="N4186" s="43"/>
      <c r="O4186" s="2"/>
      <c r="P4186" s="2"/>
      <c r="Q4186" s="2"/>
      <c r="R4186" s="2"/>
      <c r="S4186" s="2"/>
      <c r="T4186" s="2"/>
      <c r="U4186" s="2"/>
      <c r="V4186" s="2"/>
      <c r="W4186" s="2"/>
      <c r="X4186" s="2"/>
      <c r="Y4186" s="2"/>
      <c r="Z4186" s="2"/>
      <c r="AA4186" s="2"/>
      <c r="AB4186" s="2"/>
      <c r="AC4186" s="2"/>
      <c r="AD4186" s="2"/>
      <c r="AE4186" s="2"/>
      <c r="AF4186" s="2"/>
      <c r="AG4186" s="2"/>
      <c r="AH4186" s="2"/>
    </row>
    <row r="4187" spans="1:34">
      <c r="A4187" s="52">
        <v>0</v>
      </c>
      <c r="D4187" s="62">
        <v>1997</v>
      </c>
      <c r="E4187" s="62">
        <v>9</v>
      </c>
      <c r="F4187" s="62">
        <v>1998</v>
      </c>
      <c r="G4187" s="62">
        <v>1998</v>
      </c>
      <c r="H4187" s="167">
        <v>0</v>
      </c>
      <c r="I4187" s="167">
        <v>0</v>
      </c>
      <c r="J4187" s="167">
        <v>0</v>
      </c>
      <c r="K4187" s="167">
        <v>0</v>
      </c>
      <c r="L4187" s="43">
        <v>0</v>
      </c>
      <c r="M4187" s="2"/>
      <c r="N4187" s="43"/>
      <c r="O4187" s="2"/>
      <c r="P4187" s="2"/>
      <c r="Q4187" s="2"/>
      <c r="R4187" s="2"/>
      <c r="S4187" s="2"/>
      <c r="T4187" s="2"/>
      <c r="U4187" s="2"/>
      <c r="V4187" s="2"/>
      <c r="W4187" s="2"/>
      <c r="X4187" s="2"/>
      <c r="Y4187" s="2"/>
      <c r="Z4187" s="2"/>
      <c r="AA4187" s="2"/>
      <c r="AB4187" s="2"/>
      <c r="AC4187" s="2"/>
      <c r="AD4187" s="2"/>
      <c r="AE4187" s="2"/>
      <c r="AF4187" s="2"/>
      <c r="AG4187" s="2"/>
      <c r="AH4187" s="2"/>
    </row>
    <row r="4188" spans="1:34">
      <c r="A4188" s="52">
        <v>0</v>
      </c>
      <c r="D4188" s="62">
        <v>1997</v>
      </c>
      <c r="E4188" s="62">
        <v>10</v>
      </c>
      <c r="F4188" s="62">
        <v>1998</v>
      </c>
      <c r="G4188" s="62">
        <v>1998</v>
      </c>
      <c r="H4188" s="167">
        <v>0</v>
      </c>
      <c r="I4188" s="167">
        <v>0</v>
      </c>
      <c r="J4188" s="167">
        <v>0</v>
      </c>
      <c r="K4188" s="167">
        <v>0</v>
      </c>
      <c r="L4188" s="43">
        <v>0</v>
      </c>
      <c r="M4188" s="2"/>
      <c r="N4188" s="43"/>
      <c r="O4188" s="2"/>
      <c r="P4188" s="2"/>
      <c r="Q4188" s="2"/>
      <c r="R4188" s="2"/>
      <c r="S4188" s="2"/>
      <c r="T4188" s="2"/>
      <c r="U4188" s="2"/>
      <c r="V4188" s="2"/>
      <c r="W4188" s="2"/>
      <c r="X4188" s="2"/>
      <c r="Y4188" s="2"/>
      <c r="Z4188" s="2"/>
      <c r="AA4188" s="2"/>
      <c r="AB4188" s="2"/>
      <c r="AC4188" s="2"/>
      <c r="AD4188" s="2"/>
      <c r="AE4188" s="2"/>
      <c r="AF4188" s="2"/>
      <c r="AG4188" s="2"/>
      <c r="AH4188" s="2"/>
    </row>
    <row r="4189" spans="1:34">
      <c r="A4189" s="52">
        <v>0</v>
      </c>
      <c r="D4189" s="62">
        <v>1997</v>
      </c>
      <c r="E4189" s="62">
        <v>11</v>
      </c>
      <c r="F4189" s="62">
        <v>1998</v>
      </c>
      <c r="G4189" s="62">
        <v>1998</v>
      </c>
      <c r="H4189" s="167">
        <v>0</v>
      </c>
      <c r="I4189" s="167">
        <v>0</v>
      </c>
      <c r="J4189" s="167">
        <v>0</v>
      </c>
      <c r="K4189" s="167">
        <v>0</v>
      </c>
      <c r="L4189" s="43">
        <v>0</v>
      </c>
      <c r="M4189" s="2"/>
      <c r="N4189" s="43"/>
      <c r="O4189" s="2"/>
      <c r="P4189" s="2"/>
      <c r="Q4189" s="2"/>
      <c r="R4189" s="2"/>
      <c r="S4189" s="2"/>
      <c r="T4189" s="2"/>
      <c r="U4189" s="2"/>
      <c r="V4189" s="2"/>
      <c r="W4189" s="2"/>
      <c r="X4189" s="2"/>
      <c r="Y4189" s="2"/>
      <c r="Z4189" s="2"/>
      <c r="AA4189" s="2"/>
      <c r="AB4189" s="2"/>
      <c r="AC4189" s="2"/>
      <c r="AD4189" s="2"/>
      <c r="AE4189" s="2"/>
      <c r="AF4189" s="2"/>
      <c r="AG4189" s="2"/>
      <c r="AH4189" s="2"/>
    </row>
    <row r="4190" spans="1:34">
      <c r="A4190" s="52">
        <v>0</v>
      </c>
      <c r="D4190" s="62">
        <v>1997</v>
      </c>
      <c r="E4190" s="62">
        <v>12</v>
      </c>
      <c r="F4190" s="62">
        <v>1998</v>
      </c>
      <c r="G4190" s="62">
        <v>1998</v>
      </c>
      <c r="H4190" s="167">
        <v>0</v>
      </c>
      <c r="I4190" s="167">
        <v>0</v>
      </c>
      <c r="J4190" s="167">
        <v>0</v>
      </c>
      <c r="K4190" s="167">
        <v>0</v>
      </c>
      <c r="L4190" s="43">
        <v>0</v>
      </c>
      <c r="M4190" s="2"/>
      <c r="N4190" s="43"/>
      <c r="O4190" s="2"/>
      <c r="P4190" s="2"/>
      <c r="Q4190" s="2"/>
      <c r="R4190" s="2"/>
      <c r="S4190" s="2"/>
      <c r="T4190" s="2"/>
      <c r="U4190" s="2"/>
      <c r="V4190" s="2"/>
      <c r="W4190" s="2"/>
      <c r="X4190" s="2"/>
      <c r="Y4190" s="2"/>
      <c r="Z4190" s="2"/>
      <c r="AA4190" s="2"/>
      <c r="AB4190" s="2"/>
      <c r="AC4190" s="2"/>
      <c r="AD4190" s="2"/>
      <c r="AE4190" s="2"/>
      <c r="AF4190" s="2"/>
      <c r="AG4190" s="2"/>
      <c r="AH4190" s="2"/>
    </row>
    <row r="4191" spans="1:34">
      <c r="A4191" s="52">
        <v>0</v>
      </c>
      <c r="D4191" s="62">
        <v>1998</v>
      </c>
      <c r="E4191" s="62">
        <v>1</v>
      </c>
      <c r="F4191" s="62">
        <v>1998</v>
      </c>
      <c r="G4191" s="62">
        <v>1998</v>
      </c>
      <c r="H4191" s="167">
        <v>0</v>
      </c>
      <c r="I4191" s="167">
        <v>0</v>
      </c>
      <c r="J4191" s="167">
        <v>0</v>
      </c>
      <c r="K4191" s="167">
        <v>0</v>
      </c>
      <c r="L4191" s="43">
        <v>0</v>
      </c>
      <c r="M4191" s="2"/>
      <c r="N4191" s="43"/>
      <c r="O4191" s="2"/>
      <c r="P4191" s="2"/>
      <c r="Q4191" s="2"/>
      <c r="R4191" s="2"/>
      <c r="S4191" s="2"/>
      <c r="T4191" s="2"/>
      <c r="U4191" s="2"/>
      <c r="V4191" s="2"/>
      <c r="W4191" s="2"/>
      <c r="X4191" s="2"/>
      <c r="Y4191" s="2"/>
      <c r="Z4191" s="2"/>
      <c r="AA4191" s="2"/>
      <c r="AB4191" s="2"/>
      <c r="AC4191" s="2"/>
      <c r="AD4191" s="2"/>
      <c r="AE4191" s="2"/>
      <c r="AF4191" s="2"/>
      <c r="AG4191" s="2"/>
      <c r="AH4191" s="2"/>
    </row>
    <row r="4192" spans="1:34">
      <c r="A4192" s="52">
        <v>0</v>
      </c>
      <c r="D4192" s="62">
        <v>1998</v>
      </c>
      <c r="E4192" s="62">
        <v>2</v>
      </c>
      <c r="F4192" s="62">
        <v>1998</v>
      </c>
      <c r="G4192" s="62">
        <v>1998</v>
      </c>
      <c r="H4192" s="167">
        <v>0</v>
      </c>
      <c r="I4192" s="167">
        <v>0</v>
      </c>
      <c r="J4192" s="167">
        <v>0</v>
      </c>
      <c r="K4192" s="167">
        <v>0</v>
      </c>
      <c r="L4192" s="43">
        <v>0</v>
      </c>
      <c r="M4192" s="2"/>
      <c r="N4192" s="43"/>
      <c r="O4192" s="2"/>
      <c r="P4192" s="2"/>
      <c r="Q4192" s="2"/>
      <c r="R4192" s="2"/>
      <c r="S4192" s="2"/>
      <c r="T4192" s="2"/>
      <c r="U4192" s="2"/>
      <c r="V4192" s="2"/>
      <c r="W4192" s="2"/>
      <c r="X4192" s="2"/>
      <c r="Y4192" s="2"/>
      <c r="Z4192" s="2"/>
      <c r="AA4192" s="2"/>
      <c r="AB4192" s="2"/>
      <c r="AC4192" s="2"/>
      <c r="AD4192" s="2"/>
      <c r="AE4192" s="2"/>
      <c r="AF4192" s="2"/>
      <c r="AG4192" s="2"/>
      <c r="AH4192" s="2"/>
    </row>
    <row r="4193" spans="1:34">
      <c r="A4193" s="52">
        <v>0</v>
      </c>
      <c r="D4193" s="62">
        <v>1998</v>
      </c>
      <c r="E4193" s="62">
        <v>3</v>
      </c>
      <c r="F4193" s="62">
        <v>1998</v>
      </c>
      <c r="G4193" s="62">
        <v>1998</v>
      </c>
      <c r="H4193" s="167">
        <v>0</v>
      </c>
      <c r="I4193" s="167">
        <v>0</v>
      </c>
      <c r="J4193" s="167">
        <v>0</v>
      </c>
      <c r="K4193" s="167">
        <v>0</v>
      </c>
      <c r="L4193" s="43">
        <v>0</v>
      </c>
      <c r="M4193" s="2"/>
      <c r="N4193" s="43"/>
      <c r="O4193" s="2"/>
      <c r="P4193" s="2"/>
      <c r="Q4193" s="2"/>
      <c r="R4193" s="2"/>
      <c r="S4193" s="2"/>
      <c r="T4193" s="2"/>
      <c r="U4193" s="2"/>
      <c r="V4193" s="2"/>
      <c r="W4193" s="2"/>
      <c r="X4193" s="2"/>
      <c r="Y4193" s="2"/>
      <c r="Z4193" s="2"/>
      <c r="AA4193" s="2"/>
      <c r="AB4193" s="2"/>
      <c r="AC4193" s="2"/>
      <c r="AD4193" s="2"/>
      <c r="AE4193" s="2"/>
      <c r="AF4193" s="2"/>
      <c r="AG4193" s="2"/>
      <c r="AH4193" s="2"/>
    </row>
    <row r="4194" spans="1:34">
      <c r="A4194" s="52">
        <v>0</v>
      </c>
      <c r="D4194" s="62">
        <v>1998</v>
      </c>
      <c r="E4194" s="62">
        <v>4</v>
      </c>
      <c r="F4194" s="62">
        <v>1998</v>
      </c>
      <c r="G4194" s="62">
        <v>1998</v>
      </c>
      <c r="H4194" s="167">
        <v>0</v>
      </c>
      <c r="I4194" s="167">
        <v>0</v>
      </c>
      <c r="J4194" s="167">
        <v>0</v>
      </c>
      <c r="K4194" s="167">
        <v>0</v>
      </c>
      <c r="L4194" s="43">
        <v>0</v>
      </c>
      <c r="M4194" s="2"/>
      <c r="N4194" s="43"/>
      <c r="O4194" s="2"/>
      <c r="P4194" s="2"/>
      <c r="Q4194" s="2"/>
      <c r="R4194" s="2"/>
      <c r="S4194" s="2"/>
      <c r="T4194" s="2"/>
      <c r="U4194" s="2"/>
      <c r="V4194" s="2"/>
      <c r="W4194" s="2"/>
      <c r="X4194" s="2"/>
      <c r="Y4194" s="2"/>
      <c r="Z4194" s="2"/>
      <c r="AA4194" s="2"/>
      <c r="AB4194" s="2"/>
      <c r="AC4194" s="2"/>
      <c r="AD4194" s="2"/>
      <c r="AE4194" s="2"/>
      <c r="AF4194" s="2"/>
      <c r="AG4194" s="2"/>
      <c r="AH4194" s="2"/>
    </row>
    <row r="4195" spans="1:34">
      <c r="A4195" s="52">
        <v>0</v>
      </c>
      <c r="D4195" s="62">
        <v>1998</v>
      </c>
      <c r="E4195" s="62">
        <v>5</v>
      </c>
      <c r="F4195" s="62">
        <v>1998</v>
      </c>
      <c r="G4195" s="62">
        <v>1999</v>
      </c>
      <c r="H4195" s="167">
        <v>0</v>
      </c>
      <c r="I4195" s="167">
        <v>0</v>
      </c>
      <c r="J4195" s="167">
        <v>0</v>
      </c>
      <c r="K4195" s="167">
        <v>0</v>
      </c>
      <c r="L4195" s="43">
        <v>0</v>
      </c>
      <c r="M4195" s="2"/>
      <c r="N4195" s="43"/>
      <c r="O4195" s="2"/>
      <c r="P4195" s="2"/>
      <c r="Q4195" s="2"/>
      <c r="R4195" s="2"/>
      <c r="S4195" s="2"/>
      <c r="T4195" s="2"/>
      <c r="U4195" s="2"/>
      <c r="V4195" s="2"/>
      <c r="W4195" s="2"/>
      <c r="X4195" s="2"/>
      <c r="Y4195" s="2"/>
      <c r="Z4195" s="2"/>
      <c r="AA4195" s="2"/>
      <c r="AB4195" s="2"/>
      <c r="AC4195" s="2"/>
      <c r="AD4195" s="2"/>
      <c r="AE4195" s="2"/>
      <c r="AF4195" s="2"/>
      <c r="AG4195" s="2"/>
      <c r="AH4195" s="2"/>
    </row>
    <row r="4196" spans="1:34">
      <c r="A4196" s="52">
        <v>0</v>
      </c>
      <c r="D4196" s="62">
        <v>1998</v>
      </c>
      <c r="E4196" s="62">
        <v>6</v>
      </c>
      <c r="F4196" s="62">
        <v>1998</v>
      </c>
      <c r="G4196" s="62">
        <v>1999</v>
      </c>
      <c r="H4196" s="167">
        <v>0</v>
      </c>
      <c r="I4196" s="167">
        <v>0</v>
      </c>
      <c r="J4196" s="167">
        <v>0</v>
      </c>
      <c r="K4196" s="167">
        <v>0</v>
      </c>
      <c r="L4196" s="43">
        <v>0</v>
      </c>
      <c r="M4196" s="2"/>
      <c r="N4196" s="43"/>
      <c r="O4196" s="2"/>
      <c r="P4196" s="2"/>
      <c r="Q4196" s="2"/>
      <c r="R4196" s="2"/>
      <c r="S4196" s="2"/>
      <c r="T4196" s="2"/>
      <c r="U4196" s="2"/>
      <c r="V4196" s="2"/>
      <c r="W4196" s="2"/>
      <c r="X4196" s="2"/>
      <c r="Y4196" s="2"/>
      <c r="Z4196" s="2"/>
      <c r="AA4196" s="2"/>
      <c r="AB4196" s="2"/>
      <c r="AC4196" s="2"/>
      <c r="AD4196" s="2"/>
      <c r="AE4196" s="2"/>
      <c r="AF4196" s="2"/>
      <c r="AG4196" s="2"/>
      <c r="AH4196" s="2"/>
    </row>
    <row r="4197" spans="1:34">
      <c r="A4197" s="52">
        <v>0</v>
      </c>
      <c r="D4197" s="62">
        <v>1998</v>
      </c>
      <c r="E4197" s="62">
        <v>7</v>
      </c>
      <c r="F4197" s="62">
        <v>1999</v>
      </c>
      <c r="G4197" s="62">
        <v>1999</v>
      </c>
      <c r="H4197" s="167">
        <v>0</v>
      </c>
      <c r="I4197" s="167">
        <v>0</v>
      </c>
      <c r="J4197" s="167">
        <v>0</v>
      </c>
      <c r="K4197" s="167">
        <v>0</v>
      </c>
      <c r="L4197" s="43">
        <v>0</v>
      </c>
      <c r="M4197" s="2"/>
      <c r="N4197" s="43"/>
      <c r="O4197" s="2"/>
      <c r="P4197" s="2"/>
      <c r="Q4197" s="2"/>
      <c r="R4197" s="2"/>
      <c r="S4197" s="2"/>
      <c r="T4197" s="2"/>
      <c r="U4197" s="2"/>
      <c r="V4197" s="2"/>
      <c r="W4197" s="2"/>
      <c r="X4197" s="2"/>
      <c r="Y4197" s="2"/>
      <c r="Z4197" s="2"/>
      <c r="AA4197" s="2"/>
      <c r="AB4197" s="2"/>
      <c r="AC4197" s="2"/>
      <c r="AD4197" s="2"/>
      <c r="AE4197" s="2"/>
      <c r="AF4197" s="2"/>
      <c r="AG4197" s="2"/>
      <c r="AH4197" s="2"/>
    </row>
    <row r="4198" spans="1:34">
      <c r="A4198" s="52">
        <v>0</v>
      </c>
      <c r="D4198" s="62">
        <v>1998</v>
      </c>
      <c r="E4198" s="62">
        <v>8</v>
      </c>
      <c r="F4198" s="62">
        <v>1999</v>
      </c>
      <c r="G4198" s="62">
        <v>1999</v>
      </c>
      <c r="H4198" s="167">
        <v>0</v>
      </c>
      <c r="I4198" s="167">
        <v>0</v>
      </c>
      <c r="J4198" s="167">
        <v>0</v>
      </c>
      <c r="K4198" s="167">
        <v>0</v>
      </c>
      <c r="L4198" s="43">
        <v>0</v>
      </c>
      <c r="M4198" s="2"/>
      <c r="N4198" s="43"/>
      <c r="O4198" s="2"/>
      <c r="P4198" s="2"/>
      <c r="Q4198" s="2"/>
      <c r="R4198" s="2"/>
      <c r="S4198" s="2"/>
      <c r="T4198" s="2"/>
      <c r="U4198" s="2"/>
      <c r="V4198" s="2"/>
      <c r="W4198" s="2"/>
      <c r="X4198" s="2"/>
      <c r="Y4198" s="2"/>
      <c r="Z4198" s="2"/>
      <c r="AA4198" s="2"/>
      <c r="AB4198" s="2"/>
      <c r="AC4198" s="2"/>
      <c r="AD4198" s="2"/>
      <c r="AE4198" s="2"/>
      <c r="AF4198" s="2"/>
      <c r="AG4198" s="2"/>
      <c r="AH4198" s="2"/>
    </row>
    <row r="4199" spans="1:34">
      <c r="A4199" s="52">
        <v>0</v>
      </c>
      <c r="D4199" s="62">
        <v>1998</v>
      </c>
      <c r="E4199" s="62">
        <v>9</v>
      </c>
      <c r="F4199" s="62">
        <v>1999</v>
      </c>
      <c r="G4199" s="62">
        <v>1999</v>
      </c>
      <c r="H4199" s="167">
        <v>0</v>
      </c>
      <c r="I4199" s="167">
        <v>0</v>
      </c>
      <c r="J4199" s="167">
        <v>0</v>
      </c>
      <c r="K4199" s="167">
        <v>0</v>
      </c>
      <c r="L4199" s="43">
        <v>0</v>
      </c>
      <c r="M4199" s="2"/>
      <c r="N4199" s="43"/>
      <c r="O4199" s="2"/>
      <c r="P4199" s="2"/>
      <c r="Q4199" s="2"/>
      <c r="R4199" s="2"/>
      <c r="S4199" s="2"/>
      <c r="T4199" s="2"/>
      <c r="U4199" s="2"/>
      <c r="V4199" s="2"/>
      <c r="W4199" s="2"/>
      <c r="X4199" s="2"/>
      <c r="Y4199" s="2"/>
      <c r="Z4199" s="2"/>
      <c r="AA4199" s="2"/>
      <c r="AB4199" s="2"/>
      <c r="AC4199" s="2"/>
      <c r="AD4199" s="2"/>
      <c r="AE4199" s="2"/>
      <c r="AF4199" s="2"/>
      <c r="AG4199" s="2"/>
      <c r="AH4199" s="2"/>
    </row>
    <row r="4200" spans="1:34">
      <c r="A4200" s="52">
        <v>0</v>
      </c>
      <c r="D4200" s="62">
        <v>1998</v>
      </c>
      <c r="E4200" s="62">
        <v>10</v>
      </c>
      <c r="F4200" s="62">
        <v>1999</v>
      </c>
      <c r="G4200" s="62">
        <v>1999</v>
      </c>
      <c r="H4200" s="167">
        <v>0</v>
      </c>
      <c r="I4200" s="167">
        <v>0</v>
      </c>
      <c r="J4200" s="167">
        <v>0</v>
      </c>
      <c r="K4200" s="167">
        <v>0</v>
      </c>
      <c r="L4200" s="43">
        <v>0</v>
      </c>
      <c r="M4200" s="2"/>
      <c r="N4200" s="43"/>
      <c r="O4200" s="2"/>
      <c r="P4200" s="2"/>
      <c r="Q4200" s="2"/>
      <c r="R4200" s="2"/>
      <c r="S4200" s="2"/>
      <c r="T4200" s="2"/>
      <c r="U4200" s="2"/>
      <c r="V4200" s="2"/>
      <c r="W4200" s="2"/>
      <c r="X4200" s="2"/>
      <c r="Y4200" s="2"/>
      <c r="Z4200" s="2"/>
      <c r="AA4200" s="2"/>
      <c r="AB4200" s="2"/>
      <c r="AC4200" s="2"/>
      <c r="AD4200" s="2"/>
      <c r="AE4200" s="2"/>
      <c r="AF4200" s="2"/>
      <c r="AG4200" s="2"/>
      <c r="AH4200" s="2"/>
    </row>
    <row r="4201" spans="1:34">
      <c r="A4201" s="52">
        <v>0</v>
      </c>
      <c r="D4201" s="62">
        <v>1998</v>
      </c>
      <c r="E4201" s="62">
        <v>11</v>
      </c>
      <c r="F4201" s="62">
        <v>1999</v>
      </c>
      <c r="G4201" s="62">
        <v>1999</v>
      </c>
      <c r="H4201" s="167">
        <v>0</v>
      </c>
      <c r="I4201" s="167">
        <v>0</v>
      </c>
      <c r="J4201" s="167">
        <v>0</v>
      </c>
      <c r="K4201" s="167">
        <v>0</v>
      </c>
      <c r="L4201" s="43">
        <v>0</v>
      </c>
      <c r="M4201" s="2"/>
      <c r="N4201" s="43"/>
      <c r="O4201" s="2"/>
      <c r="P4201" s="2"/>
      <c r="Q4201" s="2"/>
      <c r="R4201" s="2"/>
      <c r="S4201" s="2"/>
      <c r="T4201" s="2"/>
      <c r="U4201" s="2"/>
      <c r="V4201" s="2"/>
      <c r="W4201" s="2"/>
      <c r="X4201" s="2"/>
      <c r="Y4201" s="2"/>
      <c r="Z4201" s="2"/>
      <c r="AA4201" s="2"/>
      <c r="AB4201" s="2"/>
      <c r="AC4201" s="2"/>
      <c r="AD4201" s="2"/>
      <c r="AE4201" s="2"/>
      <c r="AF4201" s="2"/>
      <c r="AG4201" s="2"/>
      <c r="AH4201" s="2"/>
    </row>
    <row r="4202" spans="1:34">
      <c r="A4202" s="52">
        <v>0</v>
      </c>
      <c r="D4202" s="62">
        <v>1998</v>
      </c>
      <c r="E4202" s="62">
        <v>12</v>
      </c>
      <c r="F4202" s="62">
        <v>1999</v>
      </c>
      <c r="G4202" s="62">
        <v>1999</v>
      </c>
      <c r="H4202" s="167">
        <v>0</v>
      </c>
      <c r="I4202" s="167">
        <v>0</v>
      </c>
      <c r="J4202" s="167">
        <v>0</v>
      </c>
      <c r="K4202" s="167">
        <v>0</v>
      </c>
      <c r="L4202" s="43">
        <v>0</v>
      </c>
      <c r="M4202" s="2"/>
      <c r="N4202" s="43"/>
      <c r="O4202" s="2"/>
      <c r="P4202" s="2"/>
      <c r="Q4202" s="2"/>
      <c r="R4202" s="2"/>
      <c r="S4202" s="2"/>
      <c r="T4202" s="2"/>
      <c r="U4202" s="2"/>
      <c r="V4202" s="2"/>
      <c r="W4202" s="2"/>
      <c r="X4202" s="2"/>
      <c r="Y4202" s="2"/>
      <c r="Z4202" s="2"/>
      <c r="AA4202" s="2"/>
      <c r="AB4202" s="2"/>
      <c r="AC4202" s="2"/>
      <c r="AD4202" s="2"/>
      <c r="AE4202" s="2"/>
      <c r="AF4202" s="2"/>
      <c r="AG4202" s="2"/>
      <c r="AH4202" s="2"/>
    </row>
    <row r="4203" spans="1:34">
      <c r="A4203" s="52">
        <v>0</v>
      </c>
      <c r="D4203" s="62">
        <v>1999</v>
      </c>
      <c r="E4203" s="62">
        <v>1</v>
      </c>
      <c r="F4203" s="62">
        <v>1999</v>
      </c>
      <c r="G4203" s="62">
        <v>1999</v>
      </c>
      <c r="H4203" s="167">
        <v>0</v>
      </c>
      <c r="I4203" s="167">
        <v>0</v>
      </c>
      <c r="J4203" s="167">
        <v>0</v>
      </c>
      <c r="K4203" s="167">
        <v>0</v>
      </c>
      <c r="L4203" s="43">
        <v>0</v>
      </c>
      <c r="M4203" s="2"/>
      <c r="N4203" s="43"/>
      <c r="O4203" s="2"/>
      <c r="P4203" s="2"/>
      <c r="Q4203" s="2"/>
      <c r="R4203" s="2"/>
      <c r="S4203" s="2"/>
      <c r="T4203" s="2"/>
      <c r="U4203" s="2"/>
      <c r="V4203" s="2"/>
      <c r="W4203" s="2"/>
      <c r="X4203" s="2"/>
      <c r="Y4203" s="2"/>
      <c r="Z4203" s="2"/>
      <c r="AA4203" s="2"/>
      <c r="AB4203" s="2"/>
      <c r="AC4203" s="2"/>
      <c r="AD4203" s="2"/>
      <c r="AE4203" s="2"/>
      <c r="AF4203" s="2"/>
      <c r="AG4203" s="2"/>
      <c r="AH4203" s="2"/>
    </row>
    <row r="4204" spans="1:34">
      <c r="A4204" s="52">
        <v>0</v>
      </c>
      <c r="D4204" s="62">
        <v>1999</v>
      </c>
      <c r="E4204" s="62">
        <v>2</v>
      </c>
      <c r="F4204" s="62">
        <v>1999</v>
      </c>
      <c r="G4204" s="62">
        <v>1999</v>
      </c>
      <c r="H4204" s="167">
        <v>0</v>
      </c>
      <c r="I4204" s="167">
        <v>0</v>
      </c>
      <c r="J4204" s="167">
        <v>0</v>
      </c>
      <c r="K4204" s="167">
        <v>0</v>
      </c>
      <c r="L4204" s="43">
        <v>0</v>
      </c>
      <c r="M4204" s="2"/>
      <c r="N4204" s="43"/>
      <c r="O4204" s="2"/>
      <c r="P4204" s="2"/>
      <c r="Q4204" s="2"/>
      <c r="R4204" s="2"/>
      <c r="S4204" s="2"/>
      <c r="T4204" s="2"/>
      <c r="U4204" s="2"/>
      <c r="V4204" s="2"/>
      <c r="W4204" s="2"/>
      <c r="X4204" s="2"/>
      <c r="Y4204" s="2"/>
      <c r="Z4204" s="2"/>
      <c r="AA4204" s="2"/>
      <c r="AB4204" s="2"/>
      <c r="AC4204" s="2"/>
      <c r="AD4204" s="2"/>
      <c r="AE4204" s="2"/>
      <c r="AF4204" s="2"/>
      <c r="AG4204" s="2"/>
      <c r="AH4204" s="2"/>
    </row>
    <row r="4205" spans="1:34">
      <c r="A4205" s="52">
        <v>0</v>
      </c>
      <c r="D4205" s="62">
        <v>1999</v>
      </c>
      <c r="E4205" s="62">
        <v>3</v>
      </c>
      <c r="F4205" s="62">
        <v>1999</v>
      </c>
      <c r="G4205" s="62">
        <v>1999</v>
      </c>
      <c r="H4205" s="167">
        <v>0</v>
      </c>
      <c r="I4205" s="167">
        <v>0</v>
      </c>
      <c r="J4205" s="167">
        <v>0</v>
      </c>
      <c r="K4205" s="167">
        <v>0</v>
      </c>
      <c r="L4205" s="43">
        <v>0</v>
      </c>
      <c r="M4205" s="2"/>
      <c r="N4205" s="43"/>
      <c r="O4205" s="2"/>
      <c r="P4205" s="2"/>
      <c r="Q4205" s="2"/>
      <c r="R4205" s="2"/>
      <c r="S4205" s="2"/>
      <c r="T4205" s="2"/>
      <c r="U4205" s="2"/>
      <c r="V4205" s="2"/>
      <c r="W4205" s="2"/>
      <c r="X4205" s="2"/>
      <c r="Y4205" s="2"/>
      <c r="Z4205" s="2"/>
      <c r="AA4205" s="2"/>
      <c r="AB4205" s="2"/>
      <c r="AC4205" s="2"/>
      <c r="AD4205" s="2"/>
      <c r="AE4205" s="2"/>
      <c r="AF4205" s="2"/>
      <c r="AG4205" s="2"/>
      <c r="AH4205" s="2"/>
    </row>
    <row r="4206" spans="1:34">
      <c r="A4206" s="52">
        <v>0</v>
      </c>
      <c r="D4206" s="62">
        <v>1999</v>
      </c>
      <c r="E4206" s="62">
        <v>4</v>
      </c>
      <c r="F4206" s="62">
        <v>1999</v>
      </c>
      <c r="G4206" s="62">
        <v>1999</v>
      </c>
      <c r="H4206" s="167">
        <v>0</v>
      </c>
      <c r="I4206" s="167">
        <v>0</v>
      </c>
      <c r="J4206" s="167">
        <v>0</v>
      </c>
      <c r="K4206" s="167">
        <v>0</v>
      </c>
      <c r="L4206" s="43">
        <v>0</v>
      </c>
      <c r="M4206" s="2"/>
      <c r="N4206" s="43"/>
      <c r="O4206" s="2"/>
      <c r="P4206" s="2"/>
      <c r="Q4206" s="2"/>
      <c r="R4206" s="2"/>
      <c r="S4206" s="2"/>
      <c r="T4206" s="2"/>
      <c r="U4206" s="2"/>
      <c r="V4206" s="2"/>
      <c r="W4206" s="2"/>
      <c r="X4206" s="2"/>
      <c r="Y4206" s="2"/>
      <c r="Z4206" s="2"/>
      <c r="AA4206" s="2"/>
      <c r="AB4206" s="2"/>
      <c r="AC4206" s="2"/>
      <c r="AD4206" s="2"/>
      <c r="AE4206" s="2"/>
      <c r="AF4206" s="2"/>
      <c r="AG4206" s="2"/>
      <c r="AH4206" s="2"/>
    </row>
    <row r="4207" spans="1:34">
      <c r="A4207" s="52">
        <v>0</v>
      </c>
      <c r="D4207" s="62">
        <v>1999</v>
      </c>
      <c r="E4207" s="62">
        <v>5</v>
      </c>
      <c r="F4207" s="62">
        <v>1999</v>
      </c>
      <c r="G4207" s="62">
        <v>2000</v>
      </c>
      <c r="H4207" s="167">
        <v>0</v>
      </c>
      <c r="I4207" s="167">
        <v>0</v>
      </c>
      <c r="J4207" s="167">
        <v>0</v>
      </c>
      <c r="K4207" s="167">
        <v>0</v>
      </c>
      <c r="L4207" s="43">
        <v>0</v>
      </c>
      <c r="M4207" s="2"/>
      <c r="N4207" s="43"/>
      <c r="O4207" s="2"/>
      <c r="P4207" s="2"/>
      <c r="Q4207" s="2"/>
      <c r="R4207" s="2"/>
      <c r="S4207" s="2"/>
      <c r="T4207" s="2"/>
      <c r="U4207" s="2"/>
      <c r="V4207" s="2"/>
      <c r="W4207" s="2"/>
      <c r="X4207" s="2"/>
      <c r="Y4207" s="2"/>
      <c r="Z4207" s="2"/>
      <c r="AA4207" s="2"/>
      <c r="AB4207" s="2"/>
      <c r="AC4207" s="2"/>
      <c r="AD4207" s="2"/>
      <c r="AE4207" s="2"/>
      <c r="AF4207" s="2"/>
      <c r="AG4207" s="2"/>
      <c r="AH4207" s="2"/>
    </row>
    <row r="4208" spans="1:34">
      <c r="A4208" s="52">
        <v>0</v>
      </c>
      <c r="D4208" s="62">
        <v>1999</v>
      </c>
      <c r="E4208" s="62">
        <v>6</v>
      </c>
      <c r="F4208" s="62">
        <v>1999</v>
      </c>
      <c r="G4208" s="62">
        <v>2000</v>
      </c>
      <c r="H4208" s="167">
        <v>0</v>
      </c>
      <c r="I4208" s="167">
        <v>0</v>
      </c>
      <c r="J4208" s="167">
        <v>0</v>
      </c>
      <c r="K4208" s="167">
        <v>0</v>
      </c>
      <c r="L4208" s="43">
        <v>0</v>
      </c>
      <c r="M4208" s="2"/>
      <c r="N4208" s="43"/>
      <c r="O4208" s="2"/>
      <c r="P4208" s="2"/>
      <c r="Q4208" s="2"/>
      <c r="R4208" s="2"/>
      <c r="S4208" s="2"/>
      <c r="T4208" s="2"/>
      <c r="U4208" s="2"/>
      <c r="V4208" s="2"/>
      <c r="W4208" s="2"/>
      <c r="X4208" s="2"/>
      <c r="Y4208" s="2"/>
      <c r="Z4208" s="2"/>
      <c r="AA4208" s="2"/>
      <c r="AB4208" s="2"/>
      <c r="AC4208" s="2"/>
      <c r="AD4208" s="2"/>
      <c r="AE4208" s="2"/>
      <c r="AF4208" s="2"/>
      <c r="AG4208" s="2"/>
      <c r="AH4208" s="2"/>
    </row>
    <row r="4209" spans="1:34">
      <c r="A4209" s="52">
        <v>0</v>
      </c>
      <c r="D4209" s="62">
        <v>1999</v>
      </c>
      <c r="E4209" s="62">
        <v>7</v>
      </c>
      <c r="F4209" s="62">
        <v>2000</v>
      </c>
      <c r="G4209" s="62">
        <v>2000</v>
      </c>
      <c r="H4209" s="167">
        <v>0</v>
      </c>
      <c r="I4209" s="167">
        <v>0</v>
      </c>
      <c r="J4209" s="167">
        <v>0</v>
      </c>
      <c r="K4209" s="167">
        <v>0</v>
      </c>
      <c r="L4209" s="43">
        <v>0</v>
      </c>
      <c r="M4209" s="2"/>
      <c r="N4209" s="43"/>
      <c r="O4209" s="2"/>
      <c r="P4209" s="2"/>
      <c r="Q4209" s="2"/>
      <c r="R4209" s="2"/>
      <c r="S4209" s="2"/>
      <c r="T4209" s="2"/>
      <c r="U4209" s="2"/>
      <c r="V4209" s="2"/>
      <c r="W4209" s="2"/>
      <c r="X4209" s="2"/>
      <c r="Y4209" s="2"/>
      <c r="Z4209" s="2"/>
      <c r="AA4209" s="2"/>
      <c r="AB4209" s="2"/>
      <c r="AC4209" s="2"/>
      <c r="AD4209" s="2"/>
      <c r="AE4209" s="2"/>
      <c r="AF4209" s="2"/>
      <c r="AG4209" s="2"/>
      <c r="AH4209" s="2"/>
    </row>
    <row r="4210" spans="1:34">
      <c r="A4210" s="52">
        <v>0</v>
      </c>
      <c r="D4210" s="62">
        <v>1999</v>
      </c>
      <c r="E4210" s="62">
        <v>8</v>
      </c>
      <c r="F4210" s="62">
        <v>2000</v>
      </c>
      <c r="G4210" s="62">
        <v>2000</v>
      </c>
      <c r="H4210" s="167">
        <v>0</v>
      </c>
      <c r="I4210" s="167">
        <v>0</v>
      </c>
      <c r="J4210" s="167">
        <v>0</v>
      </c>
      <c r="K4210" s="167">
        <v>0</v>
      </c>
      <c r="L4210" s="43">
        <v>0</v>
      </c>
      <c r="M4210" s="2"/>
      <c r="N4210" s="43"/>
      <c r="O4210" s="2"/>
      <c r="P4210" s="2"/>
      <c r="Q4210" s="2"/>
      <c r="R4210" s="2"/>
      <c r="S4210" s="2"/>
      <c r="T4210" s="2"/>
      <c r="U4210" s="2"/>
      <c r="V4210" s="2"/>
      <c r="W4210" s="2"/>
      <c r="X4210" s="2"/>
      <c r="Y4210" s="2"/>
      <c r="Z4210" s="2"/>
      <c r="AA4210" s="2"/>
      <c r="AB4210" s="2"/>
      <c r="AC4210" s="2"/>
      <c r="AD4210" s="2"/>
      <c r="AE4210" s="2"/>
      <c r="AF4210" s="2"/>
      <c r="AG4210" s="2"/>
      <c r="AH4210" s="2"/>
    </row>
    <row r="4211" spans="1:34">
      <c r="A4211" s="52">
        <v>0</v>
      </c>
      <c r="D4211" s="62">
        <v>1999</v>
      </c>
      <c r="E4211" s="62">
        <v>9</v>
      </c>
      <c r="F4211" s="62">
        <v>2000</v>
      </c>
      <c r="G4211" s="62">
        <v>2000</v>
      </c>
      <c r="H4211" s="167">
        <v>0</v>
      </c>
      <c r="I4211" s="167">
        <v>0</v>
      </c>
      <c r="J4211" s="167">
        <v>0</v>
      </c>
      <c r="K4211" s="167">
        <v>0</v>
      </c>
      <c r="L4211" s="43">
        <v>0</v>
      </c>
      <c r="M4211" s="2"/>
      <c r="N4211" s="43"/>
      <c r="O4211" s="2"/>
      <c r="P4211" s="2"/>
      <c r="Q4211" s="2"/>
      <c r="R4211" s="2"/>
      <c r="S4211" s="2"/>
      <c r="T4211" s="2"/>
      <c r="U4211" s="2"/>
      <c r="V4211" s="2"/>
      <c r="W4211" s="2"/>
      <c r="X4211" s="2"/>
      <c r="Y4211" s="2"/>
      <c r="Z4211" s="2"/>
      <c r="AA4211" s="2"/>
      <c r="AB4211" s="2"/>
      <c r="AC4211" s="2"/>
      <c r="AD4211" s="2"/>
      <c r="AE4211" s="2"/>
      <c r="AF4211" s="2"/>
      <c r="AG4211" s="2"/>
      <c r="AH4211" s="2"/>
    </row>
    <row r="4212" spans="1:34">
      <c r="A4212" s="52">
        <v>0</v>
      </c>
      <c r="D4212" s="62">
        <v>1999</v>
      </c>
      <c r="E4212" s="62">
        <v>10</v>
      </c>
      <c r="F4212" s="62">
        <v>2000</v>
      </c>
      <c r="G4212" s="62">
        <v>2000</v>
      </c>
      <c r="H4212" s="167">
        <v>0</v>
      </c>
      <c r="I4212" s="167">
        <v>0</v>
      </c>
      <c r="J4212" s="167">
        <v>0</v>
      </c>
      <c r="K4212" s="167">
        <v>0</v>
      </c>
      <c r="L4212" s="43">
        <v>0</v>
      </c>
      <c r="M4212" s="2"/>
      <c r="N4212" s="43"/>
      <c r="O4212" s="2"/>
      <c r="P4212" s="2"/>
      <c r="Q4212" s="2"/>
      <c r="R4212" s="2"/>
      <c r="S4212" s="2"/>
      <c r="T4212" s="2"/>
      <c r="U4212" s="2"/>
      <c r="V4212" s="2"/>
      <c r="W4212" s="2"/>
      <c r="X4212" s="2"/>
      <c r="Y4212" s="2"/>
      <c r="Z4212" s="2"/>
      <c r="AA4212" s="2"/>
      <c r="AB4212" s="2"/>
      <c r="AC4212" s="2"/>
      <c r="AD4212" s="2"/>
      <c r="AE4212" s="2"/>
      <c r="AF4212" s="2"/>
      <c r="AG4212" s="2"/>
      <c r="AH4212" s="2"/>
    </row>
    <row r="4213" spans="1:34">
      <c r="A4213" s="52">
        <v>0</v>
      </c>
      <c r="D4213" s="62">
        <v>1999</v>
      </c>
      <c r="E4213" s="62">
        <v>11</v>
      </c>
      <c r="F4213" s="62">
        <v>2000</v>
      </c>
      <c r="G4213" s="62">
        <v>2000</v>
      </c>
      <c r="H4213" s="167">
        <v>0</v>
      </c>
      <c r="I4213" s="167">
        <v>0</v>
      </c>
      <c r="J4213" s="167">
        <v>0</v>
      </c>
      <c r="K4213" s="167">
        <v>0</v>
      </c>
      <c r="L4213" s="43">
        <v>0</v>
      </c>
      <c r="M4213" s="2"/>
      <c r="N4213" s="43"/>
      <c r="O4213" s="2"/>
      <c r="P4213" s="2"/>
      <c r="Q4213" s="2"/>
      <c r="R4213" s="2"/>
      <c r="S4213" s="2"/>
      <c r="T4213" s="2"/>
      <c r="U4213" s="2"/>
      <c r="V4213" s="2"/>
      <c r="W4213" s="2"/>
      <c r="X4213" s="2"/>
      <c r="Y4213" s="2"/>
      <c r="Z4213" s="2"/>
      <c r="AA4213" s="2"/>
      <c r="AB4213" s="2"/>
      <c r="AC4213" s="2"/>
      <c r="AD4213" s="2"/>
      <c r="AE4213" s="2"/>
      <c r="AF4213" s="2"/>
      <c r="AG4213" s="2"/>
      <c r="AH4213" s="2"/>
    </row>
    <row r="4214" spans="1:34">
      <c r="A4214" s="52">
        <v>0</v>
      </c>
      <c r="D4214" s="62">
        <v>1999</v>
      </c>
      <c r="E4214" s="62">
        <v>12</v>
      </c>
      <c r="F4214" s="62">
        <v>2000</v>
      </c>
      <c r="G4214" s="62">
        <v>2000</v>
      </c>
      <c r="H4214" s="167">
        <v>0</v>
      </c>
      <c r="I4214" s="167">
        <v>0</v>
      </c>
      <c r="J4214" s="167">
        <v>0</v>
      </c>
      <c r="K4214" s="167">
        <v>0</v>
      </c>
      <c r="L4214" s="43">
        <v>0</v>
      </c>
      <c r="M4214" s="2"/>
      <c r="N4214" s="43"/>
      <c r="O4214" s="2"/>
      <c r="P4214" s="2"/>
      <c r="Q4214" s="2"/>
      <c r="R4214" s="2"/>
      <c r="S4214" s="2"/>
      <c r="T4214" s="2"/>
      <c r="U4214" s="2"/>
      <c r="V4214" s="2"/>
      <c r="W4214" s="2"/>
      <c r="X4214" s="2"/>
      <c r="Y4214" s="2"/>
      <c r="Z4214" s="2"/>
      <c r="AA4214" s="2"/>
      <c r="AB4214" s="2"/>
      <c r="AC4214" s="2"/>
      <c r="AD4214" s="2"/>
      <c r="AE4214" s="2"/>
      <c r="AF4214" s="2"/>
      <c r="AG4214" s="2"/>
      <c r="AH4214" s="2"/>
    </row>
    <row r="4215" spans="1:34">
      <c r="A4215" s="52">
        <v>0</v>
      </c>
      <c r="D4215" s="62">
        <v>2000</v>
      </c>
      <c r="E4215" s="62">
        <v>1</v>
      </c>
      <c r="F4215" s="62">
        <v>2000</v>
      </c>
      <c r="G4215" s="62">
        <v>2000</v>
      </c>
      <c r="H4215" s="167">
        <v>0</v>
      </c>
      <c r="I4215" s="167">
        <v>0</v>
      </c>
      <c r="J4215" s="167">
        <v>0</v>
      </c>
      <c r="K4215" s="167">
        <v>0</v>
      </c>
      <c r="L4215" s="43">
        <v>0</v>
      </c>
      <c r="M4215" s="2"/>
      <c r="N4215" s="43"/>
      <c r="O4215" s="2"/>
      <c r="P4215" s="2"/>
      <c r="Q4215" s="2"/>
      <c r="R4215" s="2"/>
      <c r="S4215" s="2"/>
      <c r="T4215" s="2"/>
      <c r="U4215" s="2"/>
      <c r="V4215" s="2"/>
      <c r="W4215" s="2"/>
      <c r="X4215" s="2"/>
      <c r="Y4215" s="2"/>
      <c r="Z4215" s="2"/>
      <c r="AA4215" s="2"/>
      <c r="AB4215" s="2"/>
      <c r="AC4215" s="2"/>
      <c r="AD4215" s="2"/>
      <c r="AE4215" s="2"/>
      <c r="AF4215" s="2"/>
      <c r="AG4215" s="2"/>
      <c r="AH4215" s="2"/>
    </row>
    <row r="4216" spans="1:34">
      <c r="A4216" s="52">
        <v>0</v>
      </c>
      <c r="D4216" s="62">
        <v>2000</v>
      </c>
      <c r="E4216" s="62">
        <v>2</v>
      </c>
      <c r="F4216" s="62">
        <v>2000</v>
      </c>
      <c r="G4216" s="62">
        <v>2000</v>
      </c>
      <c r="H4216" s="167">
        <v>0</v>
      </c>
      <c r="I4216" s="167">
        <v>0</v>
      </c>
      <c r="J4216" s="167">
        <v>0</v>
      </c>
      <c r="K4216" s="167">
        <v>0</v>
      </c>
      <c r="L4216" s="43">
        <v>0</v>
      </c>
      <c r="M4216" s="2"/>
      <c r="N4216" s="43"/>
      <c r="O4216" s="2"/>
      <c r="P4216" s="2"/>
      <c r="Q4216" s="2"/>
      <c r="R4216" s="2"/>
      <c r="S4216" s="2"/>
      <c r="T4216" s="2"/>
      <c r="U4216" s="2"/>
      <c r="V4216" s="2"/>
      <c r="W4216" s="2"/>
      <c r="X4216" s="2"/>
      <c r="Y4216" s="2"/>
      <c r="Z4216" s="2"/>
      <c r="AA4216" s="2"/>
      <c r="AB4216" s="2"/>
      <c r="AC4216" s="2"/>
      <c r="AD4216" s="2"/>
      <c r="AE4216" s="2"/>
      <c r="AF4216" s="2"/>
      <c r="AG4216" s="2"/>
      <c r="AH4216" s="2"/>
    </row>
    <row r="4217" spans="1:34">
      <c r="A4217" s="52">
        <v>0</v>
      </c>
      <c r="D4217" s="62">
        <v>2000</v>
      </c>
      <c r="E4217" s="62">
        <v>3</v>
      </c>
      <c r="F4217" s="62">
        <v>2000</v>
      </c>
      <c r="G4217" s="62">
        <v>2000</v>
      </c>
      <c r="H4217" s="167">
        <v>0</v>
      </c>
      <c r="I4217" s="167">
        <v>0</v>
      </c>
      <c r="J4217" s="167">
        <v>0</v>
      </c>
      <c r="K4217" s="167">
        <v>0</v>
      </c>
      <c r="L4217" s="43">
        <v>0</v>
      </c>
      <c r="M4217" s="2"/>
      <c r="N4217" s="43"/>
      <c r="O4217" s="2"/>
      <c r="P4217" s="2"/>
      <c r="Q4217" s="2"/>
      <c r="R4217" s="2"/>
      <c r="S4217" s="2"/>
      <c r="T4217" s="2"/>
      <c r="U4217" s="2"/>
      <c r="V4217" s="2"/>
      <c r="W4217" s="2"/>
      <c r="X4217" s="2"/>
      <c r="Y4217" s="2"/>
      <c r="Z4217" s="2"/>
      <c r="AA4217" s="2"/>
      <c r="AB4217" s="2"/>
      <c r="AC4217" s="2"/>
      <c r="AD4217" s="2"/>
      <c r="AE4217" s="2"/>
      <c r="AF4217" s="2"/>
      <c r="AG4217" s="2"/>
      <c r="AH4217" s="2"/>
    </row>
    <row r="4218" spans="1:34">
      <c r="A4218" s="52">
        <v>0</v>
      </c>
      <c r="D4218" s="62">
        <v>2000</v>
      </c>
      <c r="E4218" s="62">
        <v>4</v>
      </c>
      <c r="F4218" s="62">
        <v>2000</v>
      </c>
      <c r="G4218" s="62">
        <v>2000</v>
      </c>
      <c r="H4218" s="167">
        <v>0</v>
      </c>
      <c r="I4218" s="167">
        <v>0</v>
      </c>
      <c r="J4218" s="167">
        <v>0</v>
      </c>
      <c r="K4218" s="167">
        <v>0</v>
      </c>
      <c r="L4218" s="43">
        <v>0</v>
      </c>
      <c r="M4218" s="2"/>
      <c r="N4218" s="43"/>
      <c r="O4218" s="2"/>
      <c r="P4218" s="2"/>
      <c r="Q4218" s="2"/>
      <c r="R4218" s="2"/>
      <c r="S4218" s="2"/>
      <c r="T4218" s="2"/>
      <c r="U4218" s="2"/>
      <c r="V4218" s="2"/>
      <c r="W4218" s="2"/>
      <c r="X4218" s="2"/>
      <c r="Y4218" s="2"/>
      <c r="Z4218" s="2"/>
      <c r="AA4218" s="2"/>
      <c r="AB4218" s="2"/>
      <c r="AC4218" s="2"/>
      <c r="AD4218" s="2"/>
      <c r="AE4218" s="2"/>
      <c r="AF4218" s="2"/>
      <c r="AG4218" s="2"/>
      <c r="AH4218" s="2"/>
    </row>
    <row r="4219" spans="1:34">
      <c r="A4219" s="52">
        <v>0</v>
      </c>
      <c r="D4219" s="62">
        <v>2000</v>
      </c>
      <c r="E4219" s="62">
        <v>5</v>
      </c>
      <c r="F4219" s="62">
        <v>2000</v>
      </c>
      <c r="G4219" s="62">
        <v>2001</v>
      </c>
      <c r="H4219" s="167">
        <v>0</v>
      </c>
      <c r="I4219" s="167">
        <v>0</v>
      </c>
      <c r="J4219" s="167">
        <v>0</v>
      </c>
      <c r="K4219" s="167">
        <v>0</v>
      </c>
      <c r="L4219" s="43">
        <v>0</v>
      </c>
      <c r="M4219" s="2"/>
      <c r="N4219" s="43"/>
      <c r="O4219" s="2"/>
      <c r="P4219" s="2"/>
      <c r="Q4219" s="2"/>
      <c r="R4219" s="2"/>
      <c r="S4219" s="2"/>
      <c r="T4219" s="2"/>
      <c r="U4219" s="2"/>
      <c r="V4219" s="2"/>
      <c r="W4219" s="2"/>
      <c r="X4219" s="2"/>
      <c r="Y4219" s="2"/>
      <c r="Z4219" s="2"/>
      <c r="AA4219" s="2"/>
      <c r="AB4219" s="2"/>
      <c r="AC4219" s="2"/>
      <c r="AD4219" s="2"/>
      <c r="AE4219" s="2"/>
      <c r="AF4219" s="2"/>
      <c r="AG4219" s="2"/>
      <c r="AH4219" s="2"/>
    </row>
    <row r="4220" spans="1:34">
      <c r="A4220" s="52">
        <v>0</v>
      </c>
      <c r="D4220" s="62">
        <v>2000</v>
      </c>
      <c r="E4220" s="62">
        <v>6</v>
      </c>
      <c r="F4220" s="62">
        <v>2000</v>
      </c>
      <c r="G4220" s="62">
        <v>2001</v>
      </c>
      <c r="H4220" s="167">
        <v>0</v>
      </c>
      <c r="I4220" s="167">
        <v>0</v>
      </c>
      <c r="J4220" s="167">
        <v>0</v>
      </c>
      <c r="K4220" s="167">
        <v>0</v>
      </c>
      <c r="L4220" s="43">
        <v>0</v>
      </c>
      <c r="M4220" s="2"/>
      <c r="N4220" s="43"/>
      <c r="O4220" s="2"/>
      <c r="P4220" s="2"/>
      <c r="Q4220" s="2"/>
      <c r="R4220" s="2"/>
      <c r="S4220" s="2"/>
      <c r="T4220" s="2"/>
      <c r="U4220" s="2"/>
      <c r="V4220" s="2"/>
      <c r="W4220" s="2"/>
      <c r="X4220" s="2"/>
      <c r="Y4220" s="2"/>
      <c r="Z4220" s="2"/>
      <c r="AA4220" s="2"/>
      <c r="AB4220" s="2"/>
      <c r="AC4220" s="2"/>
      <c r="AD4220" s="2"/>
      <c r="AE4220" s="2"/>
      <c r="AF4220" s="2"/>
      <c r="AG4220" s="2"/>
      <c r="AH4220" s="2"/>
    </row>
    <row r="4221" spans="1:34">
      <c r="A4221" s="52">
        <v>0</v>
      </c>
      <c r="D4221" s="62">
        <v>2000</v>
      </c>
      <c r="E4221" s="62">
        <v>7</v>
      </c>
      <c r="F4221" s="62">
        <v>2001</v>
      </c>
      <c r="G4221" s="62">
        <v>2001</v>
      </c>
      <c r="H4221" s="167">
        <v>0</v>
      </c>
      <c r="I4221" s="167">
        <v>0</v>
      </c>
      <c r="J4221" s="167">
        <v>0</v>
      </c>
      <c r="K4221" s="167">
        <v>0</v>
      </c>
      <c r="L4221" s="43">
        <v>0</v>
      </c>
      <c r="M4221" s="2"/>
      <c r="N4221" s="43"/>
      <c r="O4221" s="2"/>
      <c r="P4221" s="2"/>
      <c r="Q4221" s="2"/>
      <c r="R4221" s="2"/>
      <c r="S4221" s="2"/>
      <c r="T4221" s="2"/>
      <c r="U4221" s="2"/>
      <c r="V4221" s="2"/>
      <c r="W4221" s="2"/>
      <c r="X4221" s="2"/>
      <c r="Y4221" s="2"/>
      <c r="Z4221" s="2"/>
      <c r="AA4221" s="2"/>
      <c r="AB4221" s="2"/>
      <c r="AC4221" s="2"/>
      <c r="AD4221" s="2"/>
      <c r="AE4221" s="2"/>
      <c r="AF4221" s="2"/>
      <c r="AG4221" s="2"/>
      <c r="AH4221" s="2"/>
    </row>
    <row r="4222" spans="1:34">
      <c r="A4222" s="52">
        <v>0</v>
      </c>
      <c r="D4222" s="62">
        <v>2000</v>
      </c>
      <c r="E4222" s="62">
        <v>8</v>
      </c>
      <c r="F4222" s="62">
        <v>2001</v>
      </c>
      <c r="G4222" s="62">
        <v>2001</v>
      </c>
      <c r="H4222" s="167">
        <v>0</v>
      </c>
      <c r="I4222" s="167">
        <v>0</v>
      </c>
      <c r="J4222" s="167">
        <v>0</v>
      </c>
      <c r="K4222" s="167">
        <v>0</v>
      </c>
      <c r="L4222" s="43">
        <v>0</v>
      </c>
      <c r="M4222" s="2"/>
      <c r="N4222" s="43"/>
      <c r="O4222" s="2"/>
      <c r="P4222" s="2"/>
      <c r="Q4222" s="2"/>
      <c r="R4222" s="2"/>
      <c r="S4222" s="2"/>
      <c r="T4222" s="2"/>
      <c r="U4222" s="2"/>
      <c r="V4222" s="2"/>
      <c r="W4222" s="2"/>
      <c r="X4222" s="2"/>
      <c r="Y4222" s="2"/>
      <c r="Z4222" s="2"/>
      <c r="AA4222" s="2"/>
      <c r="AB4222" s="2"/>
      <c r="AC4222" s="2"/>
      <c r="AD4222" s="2"/>
      <c r="AE4222" s="2"/>
      <c r="AF4222" s="2"/>
      <c r="AG4222" s="2"/>
      <c r="AH4222" s="2"/>
    </row>
    <row r="4223" spans="1:34">
      <c r="A4223" s="52">
        <v>0</v>
      </c>
      <c r="D4223" s="62">
        <v>2000</v>
      </c>
      <c r="E4223" s="62">
        <v>9</v>
      </c>
      <c r="F4223" s="62">
        <v>2001</v>
      </c>
      <c r="G4223" s="62">
        <v>2001</v>
      </c>
      <c r="H4223" s="167">
        <v>0</v>
      </c>
      <c r="I4223" s="167">
        <v>0</v>
      </c>
      <c r="J4223" s="167">
        <v>0</v>
      </c>
      <c r="K4223" s="167">
        <v>0</v>
      </c>
      <c r="L4223" s="43">
        <v>0</v>
      </c>
      <c r="M4223" s="2"/>
      <c r="N4223" s="43"/>
      <c r="O4223" s="2"/>
      <c r="P4223" s="2"/>
      <c r="Q4223" s="2"/>
      <c r="R4223" s="2"/>
      <c r="S4223" s="2"/>
      <c r="T4223" s="2"/>
      <c r="U4223" s="2"/>
      <c r="V4223" s="2"/>
      <c r="W4223" s="2"/>
      <c r="X4223" s="2"/>
      <c r="Y4223" s="2"/>
      <c r="Z4223" s="2"/>
      <c r="AA4223" s="2"/>
      <c r="AB4223" s="2"/>
      <c r="AC4223" s="2"/>
      <c r="AD4223" s="2"/>
      <c r="AE4223" s="2"/>
      <c r="AF4223" s="2"/>
      <c r="AG4223" s="2"/>
      <c r="AH4223" s="2"/>
    </row>
    <row r="4224" spans="1:34">
      <c r="A4224" s="52">
        <v>0</v>
      </c>
      <c r="D4224" s="62">
        <v>2000</v>
      </c>
      <c r="E4224" s="62">
        <v>10</v>
      </c>
      <c r="F4224" s="62">
        <v>2001</v>
      </c>
      <c r="G4224" s="62">
        <v>2001</v>
      </c>
      <c r="H4224" s="167">
        <v>0</v>
      </c>
      <c r="I4224" s="167">
        <v>0</v>
      </c>
      <c r="J4224" s="167">
        <v>0</v>
      </c>
      <c r="K4224" s="167">
        <v>0</v>
      </c>
      <c r="L4224" s="43">
        <v>0</v>
      </c>
      <c r="M4224" s="2"/>
      <c r="N4224" s="43"/>
      <c r="O4224" s="2"/>
      <c r="P4224" s="2"/>
      <c r="Q4224" s="2"/>
      <c r="R4224" s="2"/>
      <c r="S4224" s="2"/>
      <c r="T4224" s="2"/>
      <c r="U4224" s="2"/>
      <c r="V4224" s="2"/>
      <c r="W4224" s="2"/>
      <c r="X4224" s="2"/>
      <c r="Y4224" s="2"/>
      <c r="Z4224" s="2"/>
      <c r="AA4224" s="2"/>
      <c r="AB4224" s="2"/>
      <c r="AC4224" s="2"/>
      <c r="AD4224" s="2"/>
      <c r="AE4224" s="2"/>
      <c r="AF4224" s="2"/>
      <c r="AG4224" s="2"/>
      <c r="AH4224" s="2"/>
    </row>
    <row r="4225" spans="1:39">
      <c r="A4225" s="52">
        <v>0</v>
      </c>
      <c r="D4225" s="62">
        <v>2000</v>
      </c>
      <c r="E4225" s="62">
        <v>11</v>
      </c>
      <c r="F4225" s="62">
        <v>2001</v>
      </c>
      <c r="G4225" s="62">
        <v>2001</v>
      </c>
      <c r="H4225" s="167">
        <v>0</v>
      </c>
      <c r="I4225" s="167">
        <v>0</v>
      </c>
      <c r="J4225" s="167">
        <v>0</v>
      </c>
      <c r="K4225" s="167">
        <v>0</v>
      </c>
      <c r="L4225" s="43">
        <v>0</v>
      </c>
      <c r="M4225" s="2"/>
      <c r="N4225" s="43"/>
      <c r="O4225" s="2"/>
      <c r="P4225" s="2"/>
      <c r="Q4225" s="2"/>
      <c r="R4225" s="2"/>
      <c r="S4225" s="2"/>
      <c r="T4225" s="2"/>
      <c r="U4225" s="2"/>
      <c r="V4225" s="2"/>
      <c r="W4225" s="2"/>
      <c r="X4225" s="2"/>
      <c r="Y4225" s="2"/>
      <c r="Z4225" s="2"/>
      <c r="AA4225" s="2"/>
      <c r="AB4225" s="2"/>
      <c r="AC4225" s="2"/>
      <c r="AD4225" s="2"/>
      <c r="AE4225" s="2"/>
      <c r="AF4225" s="2"/>
      <c r="AG4225" s="2"/>
      <c r="AH4225" s="2"/>
    </row>
    <row r="4226" spans="1:39">
      <c r="A4226" s="52">
        <v>0</v>
      </c>
      <c r="D4226" s="62">
        <v>2000</v>
      </c>
      <c r="E4226" s="62">
        <v>12</v>
      </c>
      <c r="F4226" s="62">
        <v>2001</v>
      </c>
      <c r="G4226" s="62">
        <v>2001</v>
      </c>
      <c r="H4226" s="167">
        <v>0</v>
      </c>
      <c r="I4226" s="167">
        <v>0</v>
      </c>
      <c r="J4226" s="167">
        <v>0</v>
      </c>
      <c r="K4226" s="167">
        <v>0</v>
      </c>
      <c r="L4226" s="43">
        <v>0</v>
      </c>
      <c r="M4226" s="2"/>
      <c r="N4226" s="43"/>
      <c r="O4226" s="2"/>
      <c r="P4226" s="2"/>
      <c r="Q4226" s="2"/>
      <c r="R4226" s="2"/>
      <c r="S4226" s="2"/>
      <c r="T4226" s="2"/>
      <c r="U4226" s="2"/>
      <c r="V4226" s="2"/>
      <c r="W4226" s="2"/>
      <c r="X4226" s="2"/>
      <c r="Y4226" s="2"/>
      <c r="Z4226" s="2"/>
      <c r="AA4226" s="2"/>
      <c r="AB4226" s="2"/>
      <c r="AC4226" s="2"/>
      <c r="AD4226" s="2"/>
      <c r="AE4226" s="2"/>
      <c r="AF4226" s="2"/>
      <c r="AG4226" s="2"/>
      <c r="AH4226" s="2"/>
    </row>
    <row r="4227" spans="1:39">
      <c r="A4227" s="52">
        <v>0</v>
      </c>
      <c r="D4227" s="62">
        <v>2001</v>
      </c>
      <c r="E4227" s="62">
        <v>1</v>
      </c>
      <c r="F4227" s="62">
        <v>2001</v>
      </c>
      <c r="G4227" s="62">
        <v>2001</v>
      </c>
      <c r="H4227" s="167">
        <v>0</v>
      </c>
      <c r="I4227" s="167">
        <v>0</v>
      </c>
      <c r="J4227" s="167">
        <v>0</v>
      </c>
      <c r="K4227" s="167">
        <v>0</v>
      </c>
      <c r="L4227" s="43">
        <v>0</v>
      </c>
      <c r="M4227" s="2"/>
      <c r="N4227" s="43"/>
      <c r="O4227" s="2"/>
      <c r="P4227" s="2"/>
      <c r="Q4227" s="2"/>
      <c r="R4227" s="2"/>
      <c r="S4227" s="2"/>
      <c r="T4227" s="2"/>
      <c r="U4227" s="2"/>
      <c r="V4227" s="2"/>
      <c r="W4227" s="2"/>
      <c r="X4227" s="2"/>
      <c r="Y4227" s="2"/>
      <c r="Z4227" s="2"/>
      <c r="AA4227" s="2"/>
      <c r="AB4227" s="2"/>
      <c r="AC4227" s="2"/>
      <c r="AD4227" s="2"/>
      <c r="AE4227" s="2"/>
      <c r="AF4227" s="2"/>
      <c r="AG4227" s="2"/>
      <c r="AH4227" s="2"/>
    </row>
    <row r="4228" spans="1:39">
      <c r="A4228" s="52">
        <v>0</v>
      </c>
      <c r="D4228" s="62">
        <v>2001</v>
      </c>
      <c r="E4228" s="62">
        <v>2</v>
      </c>
      <c r="F4228" s="62">
        <v>2001</v>
      </c>
      <c r="G4228" s="62">
        <v>2001</v>
      </c>
      <c r="H4228" s="167">
        <v>0</v>
      </c>
      <c r="I4228" s="167">
        <v>0</v>
      </c>
      <c r="J4228" s="167">
        <v>0</v>
      </c>
      <c r="K4228" s="167">
        <v>0</v>
      </c>
      <c r="L4228" s="43">
        <v>0</v>
      </c>
      <c r="M4228" s="2"/>
      <c r="N4228" s="43"/>
      <c r="O4228" s="2"/>
      <c r="P4228" s="2"/>
      <c r="Q4228" s="2"/>
      <c r="R4228" s="2"/>
      <c r="S4228" s="2"/>
      <c r="T4228" s="2"/>
      <c r="U4228" s="2"/>
      <c r="V4228" s="2"/>
      <c r="W4228" s="2"/>
      <c r="X4228" s="2"/>
      <c r="Y4228" s="2"/>
      <c r="Z4228" s="2"/>
      <c r="AA4228" s="2"/>
      <c r="AB4228" s="2"/>
      <c r="AC4228" s="2"/>
      <c r="AD4228" s="2"/>
      <c r="AE4228" s="2"/>
      <c r="AF4228" s="2"/>
      <c r="AG4228" s="2"/>
      <c r="AH4228" s="2"/>
    </row>
    <row r="4229" spans="1:39">
      <c r="A4229" s="52">
        <v>0</v>
      </c>
      <c r="D4229" s="62">
        <v>2001</v>
      </c>
      <c r="E4229" s="62">
        <v>3</v>
      </c>
      <c r="F4229" s="62">
        <v>2001</v>
      </c>
      <c r="G4229" s="62">
        <v>2001</v>
      </c>
      <c r="H4229" s="167">
        <v>0</v>
      </c>
      <c r="I4229" s="167">
        <v>0</v>
      </c>
      <c r="J4229" s="167">
        <v>0</v>
      </c>
      <c r="K4229" s="167">
        <v>0</v>
      </c>
      <c r="L4229" s="43">
        <v>0</v>
      </c>
      <c r="M4229" s="2"/>
      <c r="N4229" s="43"/>
      <c r="O4229" s="2"/>
      <c r="P4229" s="2"/>
      <c r="Q4229" s="2"/>
      <c r="R4229" s="2"/>
      <c r="S4229" s="2"/>
      <c r="T4229" s="2"/>
      <c r="U4229" s="2"/>
      <c r="V4229" s="2"/>
      <c r="W4229" s="2"/>
      <c r="X4229" s="2"/>
      <c r="Y4229" s="2"/>
      <c r="Z4229" s="2"/>
      <c r="AA4229" s="2"/>
      <c r="AB4229" s="2"/>
      <c r="AC4229" s="2"/>
      <c r="AD4229" s="2"/>
      <c r="AE4229" s="2"/>
      <c r="AF4229" s="2"/>
      <c r="AG4229" s="2"/>
      <c r="AH4229" s="2"/>
    </row>
    <row r="4230" spans="1:39">
      <c r="A4230" s="52">
        <v>0</v>
      </c>
      <c r="D4230" s="62">
        <v>2001</v>
      </c>
      <c r="E4230" s="62">
        <v>4</v>
      </c>
      <c r="F4230" s="62">
        <v>2001</v>
      </c>
      <c r="G4230" s="62">
        <v>2001</v>
      </c>
      <c r="H4230" s="167">
        <v>0</v>
      </c>
      <c r="I4230" s="167">
        <v>0</v>
      </c>
      <c r="J4230" s="167">
        <v>0</v>
      </c>
      <c r="K4230" s="167">
        <v>0</v>
      </c>
      <c r="L4230" s="43">
        <v>0</v>
      </c>
      <c r="M4230" s="2"/>
      <c r="N4230" s="43"/>
      <c r="O4230" s="2"/>
      <c r="P4230" s="2"/>
      <c r="Q4230" s="2"/>
      <c r="R4230" s="2"/>
      <c r="S4230" s="2"/>
      <c r="T4230" s="2"/>
      <c r="U4230" s="2"/>
      <c r="V4230" s="2"/>
      <c r="W4230" s="2"/>
      <c r="X4230" s="2"/>
      <c r="Y4230" s="2"/>
      <c r="Z4230" s="2"/>
      <c r="AA4230" s="2"/>
      <c r="AB4230" s="2"/>
      <c r="AC4230" s="2"/>
      <c r="AD4230" s="2"/>
      <c r="AE4230" s="2"/>
      <c r="AF4230" s="2"/>
      <c r="AG4230" s="2"/>
      <c r="AH4230" s="2"/>
    </row>
    <row r="4231" spans="1:39">
      <c r="A4231" s="52">
        <v>0</v>
      </c>
      <c r="D4231" s="62">
        <v>2001</v>
      </c>
      <c r="E4231" s="62">
        <v>5</v>
      </c>
      <c r="F4231" s="62">
        <v>2001</v>
      </c>
      <c r="G4231" s="62">
        <v>2002</v>
      </c>
      <c r="H4231" s="167">
        <v>0</v>
      </c>
      <c r="I4231" s="167">
        <v>0</v>
      </c>
      <c r="J4231" s="167">
        <v>0</v>
      </c>
      <c r="K4231" s="167">
        <v>0</v>
      </c>
      <c r="L4231" s="43">
        <v>0</v>
      </c>
      <c r="M4231" s="2"/>
      <c r="N4231" s="43"/>
      <c r="O4231" s="2"/>
      <c r="P4231" s="2"/>
      <c r="Q4231" s="2"/>
      <c r="R4231" s="2"/>
      <c r="S4231" s="2"/>
      <c r="T4231" s="2"/>
      <c r="U4231" s="2"/>
      <c r="V4231" s="2"/>
      <c r="W4231" s="2"/>
      <c r="X4231" s="2"/>
      <c r="Y4231" s="2"/>
      <c r="Z4231" s="2"/>
      <c r="AA4231" s="2"/>
      <c r="AB4231" s="2"/>
      <c r="AC4231" s="2"/>
      <c r="AD4231" s="2"/>
      <c r="AE4231" s="2"/>
      <c r="AF4231" s="2"/>
      <c r="AG4231" s="2"/>
      <c r="AH4231" s="2"/>
    </row>
    <row r="4232" spans="1:39">
      <c r="A4232" s="52">
        <v>0</v>
      </c>
      <c r="D4232" s="62">
        <v>2001</v>
      </c>
      <c r="E4232" s="62">
        <v>6</v>
      </c>
      <c r="F4232" s="62">
        <v>2001</v>
      </c>
      <c r="G4232" s="62">
        <v>2002</v>
      </c>
      <c r="H4232" s="167">
        <v>0</v>
      </c>
      <c r="I4232" s="167">
        <v>0</v>
      </c>
      <c r="J4232" s="167">
        <v>0</v>
      </c>
      <c r="K4232" s="167">
        <v>0</v>
      </c>
      <c r="L4232" s="43">
        <v>0</v>
      </c>
      <c r="M4232" s="2"/>
      <c r="N4232" s="43"/>
      <c r="O4232" s="2"/>
      <c r="P4232" s="2"/>
      <c r="Q4232" s="2"/>
      <c r="R4232" s="2"/>
      <c r="S4232" s="2"/>
      <c r="T4232" s="2"/>
      <c r="U4232" s="2"/>
      <c r="V4232" s="2"/>
      <c r="W4232" s="2"/>
      <c r="X4232" s="2"/>
      <c r="Y4232" s="2"/>
      <c r="Z4232" s="2"/>
      <c r="AA4232" s="2"/>
      <c r="AB4232" s="2"/>
      <c r="AC4232" s="2"/>
      <c r="AD4232" s="2"/>
      <c r="AE4232" s="2"/>
      <c r="AF4232" s="2"/>
      <c r="AG4232" s="2"/>
      <c r="AH4232" s="2"/>
    </row>
    <row r="4233" spans="1:39">
      <c r="A4233" s="52">
        <v>0</v>
      </c>
      <c r="D4233" s="62">
        <v>2001</v>
      </c>
      <c r="E4233" s="62">
        <v>7</v>
      </c>
      <c r="F4233" s="62">
        <v>2002</v>
      </c>
      <c r="G4233" s="62">
        <v>2002</v>
      </c>
      <c r="H4233" s="167">
        <v>0</v>
      </c>
      <c r="I4233" s="167">
        <v>0</v>
      </c>
      <c r="J4233" s="167">
        <v>0</v>
      </c>
      <c r="K4233" s="167">
        <v>0</v>
      </c>
      <c r="L4233" s="43">
        <v>0</v>
      </c>
      <c r="M4233" s="2"/>
      <c r="N4233" s="43"/>
      <c r="O4233" s="2"/>
      <c r="P4233" s="2"/>
      <c r="Q4233" s="2"/>
      <c r="R4233" s="2"/>
      <c r="S4233" s="2"/>
      <c r="T4233" s="2"/>
      <c r="U4233" s="2"/>
      <c r="V4233" s="2"/>
      <c r="W4233" s="2"/>
      <c r="X4233" s="2"/>
      <c r="Y4233" s="2"/>
      <c r="Z4233" s="2"/>
      <c r="AA4233" s="2"/>
      <c r="AB4233" s="2"/>
      <c r="AC4233" s="2"/>
      <c r="AD4233" s="2"/>
      <c r="AE4233" s="2"/>
      <c r="AF4233" s="2"/>
      <c r="AG4233" s="2"/>
      <c r="AH4233" s="2"/>
    </row>
    <row r="4234" spans="1:39">
      <c r="A4234" s="52">
        <v>0</v>
      </c>
      <c r="D4234" s="62">
        <v>2001</v>
      </c>
      <c r="E4234" s="62">
        <v>8</v>
      </c>
      <c r="F4234" s="62">
        <v>2002</v>
      </c>
      <c r="G4234" s="62">
        <v>2002</v>
      </c>
      <c r="H4234" s="167">
        <v>0</v>
      </c>
      <c r="I4234" s="167">
        <v>0</v>
      </c>
      <c r="J4234" s="167">
        <v>0</v>
      </c>
      <c r="K4234" s="167">
        <v>0</v>
      </c>
      <c r="L4234" s="43">
        <v>0</v>
      </c>
      <c r="M4234" s="2"/>
      <c r="N4234" s="43"/>
      <c r="O4234" s="2"/>
      <c r="P4234" s="2"/>
      <c r="Q4234" s="2"/>
      <c r="R4234" s="2"/>
      <c r="S4234" s="2"/>
      <c r="T4234" s="2"/>
      <c r="U4234" s="2"/>
      <c r="V4234" s="2"/>
      <c r="W4234" s="2"/>
      <c r="X4234" s="2"/>
      <c r="Y4234" s="2"/>
      <c r="Z4234" s="2"/>
      <c r="AA4234" s="2"/>
      <c r="AB4234" s="2"/>
      <c r="AC4234" s="2"/>
      <c r="AD4234" s="2"/>
      <c r="AE4234" s="2"/>
      <c r="AF4234" s="2"/>
      <c r="AG4234" s="2"/>
      <c r="AH4234" s="2"/>
    </row>
    <row r="4235" spans="1:39">
      <c r="A4235" s="52">
        <v>0</v>
      </c>
      <c r="D4235" s="62">
        <v>2001</v>
      </c>
      <c r="E4235" s="62">
        <v>9</v>
      </c>
      <c r="F4235" s="62">
        <v>2002</v>
      </c>
      <c r="G4235" s="62">
        <v>2002</v>
      </c>
      <c r="H4235" s="167">
        <v>0</v>
      </c>
      <c r="I4235" s="167">
        <v>0</v>
      </c>
      <c r="J4235" s="167">
        <v>0</v>
      </c>
      <c r="K4235" s="167">
        <v>0</v>
      </c>
      <c r="L4235" s="43">
        <v>0</v>
      </c>
      <c r="M4235" s="2"/>
      <c r="N4235" s="43"/>
      <c r="O4235" s="2"/>
      <c r="P4235" s="2"/>
      <c r="Q4235" s="2"/>
      <c r="R4235" s="2"/>
      <c r="S4235" s="2"/>
      <c r="T4235" s="2"/>
      <c r="U4235" s="2"/>
      <c r="V4235" s="2"/>
      <c r="W4235" s="2"/>
      <c r="X4235" s="2"/>
      <c r="Y4235" s="2"/>
      <c r="Z4235" s="2"/>
      <c r="AA4235" s="2"/>
      <c r="AB4235" s="2"/>
      <c r="AC4235" s="2"/>
      <c r="AD4235" s="2"/>
      <c r="AE4235" s="2"/>
      <c r="AF4235" s="2"/>
      <c r="AG4235" s="2"/>
      <c r="AH4235" s="2"/>
      <c r="AI4235" s="51"/>
      <c r="AJ4235" s="51"/>
      <c r="AK4235" s="51"/>
      <c r="AL4235" s="51"/>
    </row>
    <row r="4236" spans="1:39">
      <c r="A4236" s="52">
        <v>0</v>
      </c>
      <c r="D4236" s="62">
        <v>2001</v>
      </c>
      <c r="E4236" s="62">
        <v>10</v>
      </c>
      <c r="F4236" s="62">
        <v>2002</v>
      </c>
      <c r="G4236" s="62">
        <v>2002</v>
      </c>
      <c r="H4236" s="167">
        <v>0</v>
      </c>
      <c r="I4236" s="167">
        <v>0</v>
      </c>
      <c r="J4236" s="167">
        <v>0</v>
      </c>
      <c r="K4236" s="167">
        <v>0</v>
      </c>
      <c r="L4236" s="43">
        <v>0</v>
      </c>
      <c r="M4236" s="2"/>
      <c r="N4236" s="43"/>
      <c r="O4236" s="2"/>
      <c r="P4236" s="2"/>
      <c r="Q4236" s="2"/>
      <c r="R4236" s="2"/>
      <c r="S4236" s="2"/>
      <c r="T4236" s="2"/>
      <c r="U4236" s="2"/>
      <c r="V4236" s="2"/>
      <c r="W4236" s="2"/>
      <c r="X4236" s="2"/>
      <c r="Y4236" s="2"/>
      <c r="Z4236" s="2"/>
      <c r="AA4236" s="2"/>
      <c r="AB4236" s="2"/>
      <c r="AC4236" s="2"/>
      <c r="AD4236" s="2"/>
      <c r="AE4236" s="2"/>
      <c r="AF4236" s="2"/>
      <c r="AG4236" s="2"/>
      <c r="AH4236" s="2"/>
      <c r="AI4236" s="51"/>
      <c r="AJ4236" s="51"/>
      <c r="AK4236" s="51"/>
      <c r="AL4236" s="51"/>
      <c r="AM4236" s="51"/>
    </row>
    <row r="4237" spans="1:39">
      <c r="A4237" s="52">
        <v>0</v>
      </c>
      <c r="D4237" s="62">
        <v>2001</v>
      </c>
      <c r="E4237" s="62">
        <v>11</v>
      </c>
      <c r="F4237" s="62">
        <v>2002</v>
      </c>
      <c r="G4237" s="62">
        <v>2002</v>
      </c>
      <c r="H4237" s="167">
        <v>0</v>
      </c>
      <c r="I4237" s="167">
        <v>0</v>
      </c>
      <c r="J4237" s="167">
        <v>0</v>
      </c>
      <c r="K4237" s="167">
        <v>0</v>
      </c>
      <c r="L4237" s="43">
        <v>0</v>
      </c>
      <c r="M4237" s="2"/>
      <c r="N4237" s="43"/>
      <c r="O4237" s="2"/>
      <c r="P4237" s="2"/>
      <c r="Q4237" s="2"/>
      <c r="R4237" s="2"/>
      <c r="S4237" s="2"/>
      <c r="T4237" s="2"/>
      <c r="U4237" s="2"/>
      <c r="V4237" s="2"/>
      <c r="W4237" s="2"/>
      <c r="X4237" s="2"/>
      <c r="Y4237" s="2"/>
      <c r="Z4237" s="2"/>
      <c r="AA4237" s="2"/>
      <c r="AB4237" s="2"/>
      <c r="AC4237" s="2"/>
      <c r="AD4237" s="2"/>
      <c r="AE4237" s="2"/>
      <c r="AF4237" s="2"/>
      <c r="AG4237" s="2"/>
      <c r="AH4237" s="2"/>
      <c r="AI4237" s="51"/>
      <c r="AJ4237" s="51"/>
      <c r="AK4237" s="51"/>
      <c r="AL4237" s="51"/>
      <c r="AM4237" s="51"/>
    </row>
    <row r="4238" spans="1:39">
      <c r="A4238" s="52">
        <v>0</v>
      </c>
      <c r="D4238" s="62">
        <v>2001</v>
      </c>
      <c r="E4238" s="62">
        <v>12</v>
      </c>
      <c r="F4238" s="62">
        <v>2002</v>
      </c>
      <c r="G4238" s="62">
        <v>2002</v>
      </c>
      <c r="H4238" s="167">
        <v>0</v>
      </c>
      <c r="I4238" s="167">
        <v>0</v>
      </c>
      <c r="J4238" s="167">
        <v>0</v>
      </c>
      <c r="K4238" s="167">
        <v>0</v>
      </c>
      <c r="L4238" s="43">
        <v>0</v>
      </c>
      <c r="M4238" s="2"/>
      <c r="N4238" s="43"/>
      <c r="O4238" s="2"/>
      <c r="P4238" s="2"/>
      <c r="Q4238" s="2"/>
      <c r="R4238" s="2"/>
      <c r="S4238" s="2"/>
      <c r="T4238" s="2"/>
      <c r="U4238" s="2"/>
      <c r="V4238" s="2"/>
      <c r="W4238" s="2"/>
      <c r="X4238" s="2"/>
      <c r="Y4238" s="2"/>
      <c r="Z4238" s="2"/>
      <c r="AA4238" s="2"/>
      <c r="AB4238" s="2"/>
      <c r="AC4238" s="2"/>
      <c r="AD4238" s="2"/>
      <c r="AE4238" s="2"/>
      <c r="AF4238" s="2"/>
      <c r="AG4238" s="2"/>
      <c r="AH4238" s="2"/>
      <c r="AI4238" s="51"/>
      <c r="AJ4238" s="51"/>
      <c r="AK4238" s="51"/>
      <c r="AL4238" s="51"/>
      <c r="AM4238" s="51"/>
    </row>
    <row r="4239" spans="1:39">
      <c r="A4239" s="52">
        <v>0</v>
      </c>
      <c r="D4239" s="62">
        <v>2002</v>
      </c>
      <c r="E4239" s="62">
        <v>1</v>
      </c>
      <c r="F4239" s="62">
        <v>2002</v>
      </c>
      <c r="G4239" s="62">
        <v>2002</v>
      </c>
      <c r="H4239" s="167">
        <v>0</v>
      </c>
      <c r="I4239" s="167">
        <v>0</v>
      </c>
      <c r="J4239" s="167">
        <v>0</v>
      </c>
      <c r="K4239" s="167">
        <v>0</v>
      </c>
      <c r="L4239" s="43">
        <v>0</v>
      </c>
      <c r="M4239" s="2"/>
      <c r="N4239" s="43"/>
      <c r="O4239" s="2"/>
      <c r="P4239" s="2"/>
      <c r="Q4239" s="2"/>
      <c r="R4239" s="2"/>
      <c r="S4239" s="2"/>
      <c r="T4239" s="2"/>
      <c r="U4239" s="2"/>
      <c r="V4239" s="2"/>
      <c r="W4239" s="2"/>
      <c r="X4239" s="2"/>
      <c r="Y4239" s="2"/>
      <c r="Z4239" s="2"/>
      <c r="AA4239" s="2"/>
      <c r="AB4239" s="2"/>
      <c r="AC4239" s="2"/>
      <c r="AD4239" s="2"/>
      <c r="AE4239" s="2"/>
      <c r="AF4239" s="2"/>
      <c r="AG4239" s="2"/>
      <c r="AH4239" s="2"/>
      <c r="AI4239" s="51"/>
      <c r="AJ4239" s="51"/>
      <c r="AK4239" s="51"/>
      <c r="AL4239" s="51"/>
      <c r="AM4239" s="51"/>
    </row>
    <row r="4240" spans="1:39">
      <c r="A4240" s="52">
        <v>0</v>
      </c>
      <c r="D4240" s="62">
        <v>2002</v>
      </c>
      <c r="E4240" s="62">
        <v>2</v>
      </c>
      <c r="F4240" s="62">
        <v>2002</v>
      </c>
      <c r="G4240" s="62">
        <v>2002</v>
      </c>
      <c r="H4240" s="167">
        <v>0</v>
      </c>
      <c r="I4240" s="167">
        <v>0</v>
      </c>
      <c r="J4240" s="167">
        <v>0</v>
      </c>
      <c r="K4240" s="167">
        <v>0</v>
      </c>
      <c r="L4240" s="43">
        <v>0</v>
      </c>
      <c r="M4240" s="2"/>
      <c r="N4240" s="43"/>
      <c r="O4240" s="2"/>
      <c r="P4240" s="2"/>
      <c r="Q4240" s="2"/>
      <c r="R4240" s="2"/>
      <c r="S4240" s="2"/>
      <c r="T4240" s="2"/>
      <c r="U4240" s="2"/>
      <c r="V4240" s="2"/>
      <c r="W4240" s="2"/>
      <c r="X4240" s="2"/>
      <c r="Y4240" s="2"/>
      <c r="Z4240" s="2"/>
      <c r="AA4240" s="2"/>
      <c r="AB4240" s="2"/>
      <c r="AC4240" s="2"/>
      <c r="AD4240" s="2"/>
      <c r="AE4240" s="2"/>
      <c r="AF4240" s="2"/>
      <c r="AG4240" s="2"/>
      <c r="AH4240" s="2"/>
      <c r="AI4240" s="51"/>
      <c r="AJ4240" s="51"/>
      <c r="AK4240" s="51"/>
      <c r="AL4240" s="51"/>
      <c r="AM4240" s="51"/>
    </row>
    <row r="4241" spans="1:39">
      <c r="A4241" s="52">
        <v>0</v>
      </c>
      <c r="D4241" s="62">
        <v>2002</v>
      </c>
      <c r="E4241" s="62">
        <v>3</v>
      </c>
      <c r="F4241" s="62">
        <v>2002</v>
      </c>
      <c r="G4241" s="62">
        <v>2002</v>
      </c>
      <c r="H4241" s="167">
        <v>0</v>
      </c>
      <c r="I4241" s="167">
        <v>0</v>
      </c>
      <c r="J4241" s="167">
        <v>0</v>
      </c>
      <c r="K4241" s="167">
        <v>0</v>
      </c>
      <c r="L4241" s="43">
        <v>0</v>
      </c>
      <c r="M4241" s="2"/>
      <c r="N4241" s="43"/>
      <c r="O4241" s="2"/>
      <c r="P4241" s="2"/>
      <c r="Q4241" s="2"/>
      <c r="R4241" s="2"/>
      <c r="S4241" s="2"/>
      <c r="T4241" s="2"/>
      <c r="U4241" s="2"/>
      <c r="V4241" s="2"/>
      <c r="W4241" s="2"/>
      <c r="X4241" s="2"/>
      <c r="Y4241" s="2"/>
      <c r="Z4241" s="2"/>
      <c r="AA4241" s="2"/>
      <c r="AB4241" s="2"/>
      <c r="AC4241" s="2"/>
      <c r="AD4241" s="2"/>
      <c r="AE4241" s="2"/>
      <c r="AF4241" s="2"/>
      <c r="AG4241" s="2"/>
      <c r="AH4241" s="2"/>
      <c r="AI4241" s="51"/>
      <c r="AJ4241" s="51"/>
      <c r="AK4241" s="51"/>
      <c r="AL4241" s="51"/>
      <c r="AM4241" s="51"/>
    </row>
    <row r="4242" spans="1:39">
      <c r="A4242" s="52">
        <v>0</v>
      </c>
      <c r="D4242" s="62">
        <v>2002</v>
      </c>
      <c r="E4242" s="62">
        <v>4</v>
      </c>
      <c r="F4242" s="62">
        <v>2002</v>
      </c>
      <c r="G4242" s="62">
        <v>2002</v>
      </c>
      <c r="H4242" s="167">
        <v>0</v>
      </c>
      <c r="I4242" s="167">
        <v>0</v>
      </c>
      <c r="J4242" s="167">
        <v>0</v>
      </c>
      <c r="K4242" s="167">
        <v>0</v>
      </c>
      <c r="L4242" s="43">
        <v>0</v>
      </c>
      <c r="M4242" s="2"/>
      <c r="N4242" s="43"/>
      <c r="O4242" s="2"/>
      <c r="P4242" s="2"/>
      <c r="Q4242" s="2"/>
      <c r="R4242" s="2"/>
      <c r="S4242" s="2"/>
      <c r="T4242" s="2"/>
      <c r="U4242" s="2"/>
      <c r="V4242" s="2"/>
      <c r="W4242" s="2"/>
      <c r="X4242" s="2"/>
      <c r="Y4242" s="2"/>
      <c r="Z4242" s="2"/>
      <c r="AA4242" s="2"/>
      <c r="AB4242" s="2"/>
      <c r="AC4242" s="2"/>
      <c r="AD4242" s="2"/>
      <c r="AE4242" s="2"/>
      <c r="AF4242" s="2"/>
      <c r="AG4242" s="2"/>
      <c r="AH4242" s="2"/>
      <c r="AI4242" s="51"/>
      <c r="AJ4242" s="51"/>
      <c r="AK4242" s="51"/>
      <c r="AL4242" s="51"/>
      <c r="AM4242" s="51"/>
    </row>
    <row r="4243" spans="1:39">
      <c r="A4243" s="52">
        <v>0</v>
      </c>
      <c r="D4243" s="62">
        <v>2002</v>
      </c>
      <c r="E4243" s="62">
        <v>5</v>
      </c>
      <c r="F4243" s="62">
        <v>2002</v>
      </c>
      <c r="G4243" s="62">
        <v>2003</v>
      </c>
      <c r="H4243" s="167">
        <v>0</v>
      </c>
      <c r="I4243" s="167">
        <v>0</v>
      </c>
      <c r="J4243" s="167">
        <v>0</v>
      </c>
      <c r="K4243" s="167">
        <v>0</v>
      </c>
      <c r="L4243" s="43">
        <v>0</v>
      </c>
      <c r="M4243" s="2"/>
      <c r="N4243" s="43"/>
      <c r="O4243" s="2"/>
      <c r="P4243" s="2"/>
      <c r="Q4243" s="2"/>
      <c r="R4243" s="2"/>
      <c r="S4243" s="2"/>
      <c r="T4243" s="2"/>
      <c r="U4243" s="2"/>
      <c r="V4243" s="2"/>
      <c r="W4243" s="2"/>
      <c r="X4243" s="2"/>
      <c r="Y4243" s="2"/>
      <c r="Z4243" s="2"/>
      <c r="AA4243" s="2"/>
      <c r="AB4243" s="2"/>
      <c r="AC4243" s="2"/>
      <c r="AD4243" s="2"/>
      <c r="AE4243" s="2"/>
      <c r="AF4243" s="2"/>
      <c r="AG4243" s="2"/>
      <c r="AH4243" s="2"/>
      <c r="AI4243" s="51"/>
      <c r="AJ4243" s="51"/>
      <c r="AK4243" s="51"/>
      <c r="AL4243" s="51"/>
      <c r="AM4243" s="51"/>
    </row>
    <row r="4244" spans="1:39">
      <c r="A4244" s="52">
        <v>0</v>
      </c>
      <c r="D4244" s="62">
        <v>2002</v>
      </c>
      <c r="E4244" s="62">
        <v>6</v>
      </c>
      <c r="F4244" s="62">
        <v>2002</v>
      </c>
      <c r="G4244" s="62">
        <v>2003</v>
      </c>
      <c r="H4244" s="167">
        <v>0</v>
      </c>
      <c r="I4244" s="167">
        <v>0</v>
      </c>
      <c r="J4244" s="167">
        <v>0</v>
      </c>
      <c r="K4244" s="167">
        <v>0</v>
      </c>
      <c r="L4244" s="43">
        <v>0</v>
      </c>
      <c r="M4244" s="2"/>
      <c r="N4244" s="43"/>
      <c r="O4244" s="2"/>
      <c r="P4244" s="2"/>
      <c r="Q4244" s="2"/>
      <c r="R4244" s="2"/>
      <c r="S4244" s="2"/>
      <c r="T4244" s="2"/>
      <c r="U4244" s="2"/>
      <c r="V4244" s="2"/>
      <c r="W4244" s="2"/>
      <c r="X4244" s="2"/>
      <c r="Y4244" s="2"/>
      <c r="Z4244" s="2"/>
      <c r="AA4244" s="2"/>
      <c r="AB4244" s="2"/>
      <c r="AC4244" s="2"/>
      <c r="AD4244" s="2"/>
      <c r="AE4244" s="2"/>
      <c r="AF4244" s="2"/>
      <c r="AG4244" s="2"/>
      <c r="AH4244" s="2"/>
      <c r="AI4244" s="51"/>
      <c r="AJ4244" s="51"/>
      <c r="AK4244" s="51"/>
      <c r="AL4244" s="51"/>
      <c r="AM4244" s="51"/>
    </row>
    <row r="4245" spans="1:39">
      <c r="A4245" s="52">
        <v>0</v>
      </c>
      <c r="D4245" s="62">
        <v>2002</v>
      </c>
      <c r="E4245" s="62">
        <v>7</v>
      </c>
      <c r="F4245" s="62">
        <v>2003</v>
      </c>
      <c r="G4245" s="62">
        <v>2003</v>
      </c>
      <c r="H4245" s="167">
        <v>0</v>
      </c>
      <c r="I4245" s="167">
        <v>0</v>
      </c>
      <c r="J4245" s="167">
        <v>0</v>
      </c>
      <c r="K4245" s="167">
        <v>0</v>
      </c>
      <c r="L4245" s="43">
        <v>0</v>
      </c>
      <c r="M4245" s="2"/>
      <c r="N4245" s="43"/>
      <c r="O4245" s="2"/>
      <c r="P4245" s="2"/>
      <c r="Q4245" s="2"/>
      <c r="R4245" s="2"/>
      <c r="S4245" s="2"/>
      <c r="T4245" s="2"/>
      <c r="U4245" s="2"/>
      <c r="V4245" s="2"/>
      <c r="W4245" s="2"/>
      <c r="X4245" s="2"/>
      <c r="Y4245" s="2"/>
      <c r="Z4245" s="2"/>
      <c r="AA4245" s="2"/>
      <c r="AB4245" s="2"/>
      <c r="AC4245" s="2"/>
      <c r="AD4245" s="2"/>
      <c r="AE4245" s="2"/>
      <c r="AF4245" s="2"/>
      <c r="AG4245" s="2"/>
      <c r="AH4245" s="2"/>
      <c r="AI4245" s="51"/>
      <c r="AJ4245" s="51"/>
      <c r="AK4245" s="51"/>
      <c r="AL4245" s="51"/>
      <c r="AM4245" s="51"/>
    </row>
    <row r="4246" spans="1:39">
      <c r="A4246" s="52">
        <v>0</v>
      </c>
      <c r="D4246" s="62">
        <v>2002</v>
      </c>
      <c r="E4246" s="62">
        <v>8</v>
      </c>
      <c r="F4246" s="62">
        <v>2003</v>
      </c>
      <c r="G4246" s="62">
        <v>2003</v>
      </c>
      <c r="H4246" s="167">
        <v>0</v>
      </c>
      <c r="I4246" s="167">
        <v>0</v>
      </c>
      <c r="J4246" s="167">
        <v>0</v>
      </c>
      <c r="K4246" s="167">
        <v>0</v>
      </c>
      <c r="L4246" s="43">
        <v>0</v>
      </c>
      <c r="M4246" s="2"/>
      <c r="N4246" s="43"/>
      <c r="O4246" s="2"/>
      <c r="P4246" s="2"/>
      <c r="Q4246" s="2"/>
      <c r="R4246" s="2"/>
      <c r="S4246" s="2"/>
      <c r="T4246" s="2"/>
      <c r="U4246" s="2"/>
      <c r="V4246" s="2"/>
      <c r="W4246" s="2"/>
      <c r="X4246" s="2"/>
      <c r="Y4246" s="2"/>
      <c r="Z4246" s="2"/>
      <c r="AA4246" s="2"/>
      <c r="AB4246" s="2"/>
      <c r="AC4246" s="2"/>
      <c r="AD4246" s="2"/>
      <c r="AE4246" s="2"/>
      <c r="AF4246" s="2"/>
      <c r="AG4246" s="2"/>
      <c r="AH4246" s="2"/>
      <c r="AI4246" s="51"/>
      <c r="AJ4246" s="51"/>
      <c r="AK4246" s="51"/>
      <c r="AL4246" s="51"/>
      <c r="AM4246" s="51"/>
    </row>
    <row r="4247" spans="1:39">
      <c r="A4247" s="52">
        <v>0</v>
      </c>
      <c r="D4247" s="62">
        <v>2002</v>
      </c>
      <c r="E4247" s="62">
        <v>9</v>
      </c>
      <c r="F4247" s="62">
        <v>2003</v>
      </c>
      <c r="G4247" s="62">
        <v>2003</v>
      </c>
      <c r="H4247" s="167">
        <v>0</v>
      </c>
      <c r="I4247" s="167">
        <v>0</v>
      </c>
      <c r="J4247" s="167">
        <v>0</v>
      </c>
      <c r="K4247" s="167">
        <v>0</v>
      </c>
      <c r="L4247" s="43">
        <v>0</v>
      </c>
      <c r="M4247" s="2"/>
      <c r="N4247" s="43"/>
      <c r="O4247" s="2"/>
      <c r="P4247" s="2"/>
      <c r="Q4247" s="2"/>
      <c r="R4247" s="2"/>
      <c r="S4247" s="2"/>
      <c r="T4247" s="2"/>
      <c r="U4247" s="2"/>
      <c r="V4247" s="2"/>
      <c r="W4247" s="2"/>
      <c r="X4247" s="2"/>
      <c r="Y4247" s="2"/>
      <c r="Z4247" s="2"/>
      <c r="AA4247" s="2"/>
      <c r="AB4247" s="2"/>
      <c r="AC4247" s="2"/>
      <c r="AD4247" s="2"/>
      <c r="AE4247" s="2"/>
      <c r="AF4247" s="2"/>
      <c r="AG4247" s="2"/>
      <c r="AH4247" s="2"/>
      <c r="AI4247" s="51"/>
      <c r="AJ4247" s="51"/>
      <c r="AK4247" s="51"/>
      <c r="AL4247" s="51"/>
      <c r="AM4247" s="51"/>
    </row>
    <row r="4248" spans="1:39">
      <c r="A4248" s="52">
        <v>0</v>
      </c>
      <c r="D4248" s="62">
        <v>2002</v>
      </c>
      <c r="E4248" s="62">
        <v>10</v>
      </c>
      <c r="F4248" s="62">
        <v>2003</v>
      </c>
      <c r="G4248" s="62">
        <v>2003</v>
      </c>
      <c r="H4248" s="167">
        <v>0</v>
      </c>
      <c r="I4248" s="167">
        <v>0</v>
      </c>
      <c r="J4248" s="167">
        <v>0</v>
      </c>
      <c r="K4248" s="167">
        <v>0</v>
      </c>
      <c r="L4248" s="43">
        <v>0</v>
      </c>
      <c r="M4248" s="2"/>
      <c r="N4248" s="43"/>
      <c r="O4248" s="2"/>
      <c r="P4248" s="2"/>
      <c r="Q4248" s="2"/>
      <c r="R4248" s="2"/>
      <c r="S4248" s="2"/>
      <c r="T4248" s="2"/>
      <c r="U4248" s="2"/>
      <c r="V4248" s="2"/>
      <c r="W4248" s="2"/>
      <c r="X4248" s="2"/>
      <c r="Y4248" s="2"/>
      <c r="Z4248" s="2"/>
      <c r="AA4248" s="2"/>
      <c r="AB4248" s="2"/>
      <c r="AC4248" s="2"/>
      <c r="AD4248" s="2"/>
      <c r="AE4248" s="2"/>
      <c r="AF4248" s="2"/>
      <c r="AG4248" s="2"/>
      <c r="AH4248" s="2"/>
      <c r="AI4248" s="51"/>
      <c r="AJ4248" s="51"/>
      <c r="AK4248" s="51"/>
      <c r="AL4248" s="51"/>
      <c r="AM4248" s="51"/>
    </row>
    <row r="4249" spans="1:39">
      <c r="A4249" s="52">
        <v>0</v>
      </c>
      <c r="D4249" s="62">
        <v>2002</v>
      </c>
      <c r="E4249" s="62">
        <v>11</v>
      </c>
      <c r="F4249" s="62">
        <v>2003</v>
      </c>
      <c r="G4249" s="62">
        <v>2003</v>
      </c>
      <c r="H4249" s="167">
        <v>0</v>
      </c>
      <c r="I4249" s="167">
        <v>0</v>
      </c>
      <c r="J4249" s="167">
        <v>0</v>
      </c>
      <c r="K4249" s="167">
        <v>0</v>
      </c>
      <c r="L4249" s="43">
        <v>0</v>
      </c>
      <c r="M4249" s="2"/>
      <c r="N4249" s="43"/>
      <c r="O4249" s="2"/>
      <c r="P4249" s="2"/>
      <c r="Q4249" s="2"/>
      <c r="R4249" s="2"/>
      <c r="S4249" s="2"/>
      <c r="T4249" s="2"/>
      <c r="U4249" s="2"/>
      <c r="V4249" s="2"/>
      <c r="W4249" s="2"/>
      <c r="X4249" s="2"/>
      <c r="Y4249" s="2"/>
      <c r="Z4249" s="2"/>
      <c r="AA4249" s="2"/>
      <c r="AB4249" s="2"/>
      <c r="AC4249" s="2"/>
      <c r="AD4249" s="2"/>
      <c r="AE4249" s="2"/>
      <c r="AF4249" s="2"/>
      <c r="AG4249" s="2"/>
      <c r="AH4249" s="2"/>
      <c r="AI4249" s="51"/>
      <c r="AJ4249" s="51"/>
      <c r="AK4249" s="51"/>
      <c r="AL4249" s="51"/>
      <c r="AM4249" s="51"/>
    </row>
    <row r="4250" spans="1:39">
      <c r="A4250" s="52">
        <v>0</v>
      </c>
      <c r="D4250" s="62">
        <v>2002</v>
      </c>
      <c r="E4250" s="62">
        <v>12</v>
      </c>
      <c r="F4250" s="62">
        <v>2003</v>
      </c>
      <c r="G4250" s="62">
        <v>2003</v>
      </c>
      <c r="H4250" s="167">
        <v>0</v>
      </c>
      <c r="I4250" s="167">
        <v>0</v>
      </c>
      <c r="J4250" s="167">
        <v>0</v>
      </c>
      <c r="K4250" s="167">
        <v>0</v>
      </c>
      <c r="L4250" s="43">
        <v>0</v>
      </c>
      <c r="M4250" s="2"/>
      <c r="N4250" s="43"/>
      <c r="O4250" s="2"/>
      <c r="P4250" s="2"/>
      <c r="Q4250" s="2"/>
      <c r="R4250" s="2"/>
      <c r="S4250" s="2"/>
      <c r="T4250" s="2"/>
      <c r="U4250" s="2"/>
      <c r="V4250" s="2"/>
      <c r="W4250" s="2"/>
      <c r="X4250" s="2"/>
      <c r="Y4250" s="2"/>
      <c r="Z4250" s="2"/>
      <c r="AA4250" s="2"/>
      <c r="AB4250" s="2"/>
      <c r="AC4250" s="2"/>
      <c r="AD4250" s="2"/>
      <c r="AE4250" s="2"/>
      <c r="AF4250" s="2"/>
      <c r="AG4250" s="2"/>
      <c r="AH4250" s="2"/>
      <c r="AI4250" s="51"/>
      <c r="AJ4250" s="51"/>
      <c r="AK4250" s="51"/>
      <c r="AL4250" s="51"/>
      <c r="AM4250" s="51"/>
    </row>
    <row r="4251" spans="1:39">
      <c r="A4251" s="52">
        <v>0</v>
      </c>
      <c r="D4251" s="62">
        <v>2003</v>
      </c>
      <c r="E4251" s="62">
        <v>1</v>
      </c>
      <c r="F4251" s="62">
        <v>2003</v>
      </c>
      <c r="G4251" s="62">
        <v>2003</v>
      </c>
      <c r="H4251" s="167">
        <v>0</v>
      </c>
      <c r="I4251" s="167">
        <v>0</v>
      </c>
      <c r="J4251" s="167">
        <v>0</v>
      </c>
      <c r="K4251" s="167">
        <v>0</v>
      </c>
      <c r="L4251" s="43">
        <v>0</v>
      </c>
      <c r="M4251" s="2"/>
      <c r="N4251" s="43"/>
      <c r="O4251" s="2"/>
      <c r="P4251" s="2"/>
      <c r="Q4251" s="2"/>
      <c r="R4251" s="2"/>
      <c r="S4251" s="2"/>
      <c r="T4251" s="2"/>
      <c r="U4251" s="2"/>
      <c r="V4251" s="2"/>
      <c r="W4251" s="2"/>
      <c r="X4251" s="2"/>
      <c r="Y4251" s="2"/>
      <c r="Z4251" s="2"/>
      <c r="AA4251" s="2"/>
      <c r="AB4251" s="2"/>
      <c r="AC4251" s="2"/>
      <c r="AD4251" s="2"/>
      <c r="AE4251" s="2"/>
      <c r="AF4251" s="2"/>
      <c r="AG4251" s="2"/>
      <c r="AH4251" s="2"/>
      <c r="AI4251" s="51"/>
      <c r="AJ4251" s="51"/>
      <c r="AK4251" s="51"/>
      <c r="AL4251" s="51"/>
      <c r="AM4251" s="51"/>
    </row>
    <row r="4252" spans="1:39">
      <c r="A4252" s="52">
        <v>0</v>
      </c>
      <c r="D4252" s="62">
        <v>2003</v>
      </c>
      <c r="E4252" s="62">
        <v>2</v>
      </c>
      <c r="F4252" s="62">
        <v>2003</v>
      </c>
      <c r="G4252" s="62">
        <v>2003</v>
      </c>
      <c r="H4252" s="167">
        <v>0</v>
      </c>
      <c r="I4252" s="167">
        <v>0</v>
      </c>
      <c r="J4252" s="167">
        <v>0</v>
      </c>
      <c r="K4252" s="167">
        <v>0</v>
      </c>
      <c r="L4252" s="43">
        <v>0</v>
      </c>
      <c r="M4252" s="2"/>
      <c r="N4252" s="43"/>
      <c r="O4252" s="2"/>
      <c r="P4252" s="2"/>
      <c r="Q4252" s="2"/>
      <c r="R4252" s="2"/>
      <c r="S4252" s="2"/>
      <c r="T4252" s="2"/>
      <c r="U4252" s="2"/>
      <c r="V4252" s="2"/>
      <c r="W4252" s="2"/>
      <c r="X4252" s="2"/>
      <c r="Y4252" s="2"/>
      <c r="Z4252" s="2"/>
      <c r="AA4252" s="2"/>
      <c r="AB4252" s="2"/>
      <c r="AC4252" s="2"/>
      <c r="AD4252" s="2"/>
      <c r="AE4252" s="2"/>
      <c r="AF4252" s="2"/>
      <c r="AG4252" s="2"/>
      <c r="AH4252" s="2"/>
      <c r="AI4252" s="51"/>
      <c r="AJ4252" s="51"/>
      <c r="AK4252" s="51"/>
      <c r="AL4252" s="51"/>
      <c r="AM4252" s="51"/>
    </row>
    <row r="4253" spans="1:39">
      <c r="A4253" s="52">
        <v>0</v>
      </c>
      <c r="D4253" s="62">
        <v>2003</v>
      </c>
      <c r="E4253" s="62">
        <v>3</v>
      </c>
      <c r="F4253" s="62">
        <v>2003</v>
      </c>
      <c r="G4253" s="62">
        <v>2003</v>
      </c>
      <c r="H4253" s="167">
        <v>0</v>
      </c>
      <c r="I4253" s="167">
        <v>0</v>
      </c>
      <c r="J4253" s="167">
        <v>0</v>
      </c>
      <c r="K4253" s="167">
        <v>0</v>
      </c>
      <c r="L4253" s="43">
        <v>0</v>
      </c>
      <c r="M4253" s="2"/>
      <c r="N4253" s="43"/>
      <c r="O4253" s="2"/>
      <c r="P4253" s="2"/>
      <c r="Q4253" s="2"/>
      <c r="R4253" s="2"/>
      <c r="S4253" s="2"/>
      <c r="T4253" s="2"/>
      <c r="U4253" s="2"/>
      <c r="V4253" s="2"/>
      <c r="W4253" s="2"/>
      <c r="X4253" s="2"/>
      <c r="Y4253" s="2"/>
      <c r="Z4253" s="2"/>
      <c r="AA4253" s="2"/>
      <c r="AB4253" s="2"/>
      <c r="AC4253" s="2"/>
      <c r="AD4253" s="2"/>
      <c r="AE4253" s="2"/>
      <c r="AF4253" s="2"/>
      <c r="AG4253" s="2"/>
      <c r="AH4253" s="2"/>
      <c r="AI4253" s="51"/>
      <c r="AJ4253" s="51"/>
      <c r="AK4253" s="51"/>
      <c r="AL4253" s="51"/>
      <c r="AM4253" s="51"/>
    </row>
    <row r="4254" spans="1:39">
      <c r="A4254" s="52">
        <v>0</v>
      </c>
      <c r="D4254" s="62">
        <v>2003</v>
      </c>
      <c r="E4254" s="62">
        <v>4</v>
      </c>
      <c r="F4254" s="62">
        <v>2003</v>
      </c>
      <c r="G4254" s="62">
        <v>2003</v>
      </c>
      <c r="H4254" s="167">
        <v>0</v>
      </c>
      <c r="I4254" s="167">
        <v>0</v>
      </c>
      <c r="J4254" s="167">
        <v>0</v>
      </c>
      <c r="K4254" s="167">
        <v>0</v>
      </c>
      <c r="L4254" s="43">
        <v>0</v>
      </c>
      <c r="M4254" s="2"/>
      <c r="N4254" s="43"/>
      <c r="O4254" s="2"/>
      <c r="P4254" s="2"/>
      <c r="Q4254" s="2"/>
      <c r="R4254" s="2"/>
      <c r="S4254" s="2"/>
      <c r="T4254" s="2"/>
      <c r="U4254" s="2"/>
      <c r="V4254" s="2"/>
      <c r="W4254" s="2"/>
      <c r="X4254" s="2"/>
      <c r="Y4254" s="2"/>
      <c r="Z4254" s="2"/>
      <c r="AA4254" s="2"/>
      <c r="AB4254" s="2"/>
      <c r="AC4254" s="2"/>
      <c r="AD4254" s="2"/>
      <c r="AE4254" s="2"/>
      <c r="AF4254" s="2"/>
      <c r="AG4254" s="2"/>
      <c r="AH4254" s="2"/>
      <c r="AI4254" s="51"/>
      <c r="AJ4254" s="51"/>
      <c r="AK4254" s="51"/>
      <c r="AL4254" s="51"/>
      <c r="AM4254" s="51"/>
    </row>
    <row r="4255" spans="1:39">
      <c r="A4255" s="52">
        <v>0</v>
      </c>
      <c r="D4255" s="62">
        <v>2003</v>
      </c>
      <c r="E4255" s="62">
        <v>5</v>
      </c>
      <c r="F4255" s="62">
        <v>2003</v>
      </c>
      <c r="G4255" s="62">
        <v>2004</v>
      </c>
      <c r="H4255" s="167">
        <v>0</v>
      </c>
      <c r="I4255" s="167">
        <v>0</v>
      </c>
      <c r="J4255" s="167">
        <v>0</v>
      </c>
      <c r="K4255" s="167">
        <v>0</v>
      </c>
      <c r="L4255" s="43">
        <v>0</v>
      </c>
      <c r="M4255" s="2"/>
      <c r="N4255" s="43"/>
      <c r="O4255" s="2"/>
      <c r="P4255" s="2"/>
      <c r="Q4255" s="2"/>
      <c r="R4255" s="2"/>
      <c r="S4255" s="2"/>
      <c r="T4255" s="2"/>
      <c r="U4255" s="2"/>
      <c r="V4255" s="2"/>
      <c r="W4255" s="2"/>
      <c r="X4255" s="2"/>
      <c r="Y4255" s="2"/>
      <c r="Z4255" s="2"/>
      <c r="AA4255" s="2"/>
      <c r="AB4255" s="2"/>
      <c r="AC4255" s="2"/>
      <c r="AD4255" s="2"/>
      <c r="AE4255" s="2"/>
      <c r="AF4255" s="2"/>
      <c r="AG4255" s="2"/>
      <c r="AH4255" s="2"/>
      <c r="AI4255" s="51"/>
      <c r="AJ4255" s="51"/>
      <c r="AK4255" s="51"/>
      <c r="AL4255" s="51"/>
      <c r="AM4255" s="51"/>
    </row>
    <row r="4256" spans="1:39">
      <c r="A4256" s="52">
        <v>0</v>
      </c>
      <c r="D4256" s="62">
        <v>2003</v>
      </c>
      <c r="E4256" s="62">
        <v>6</v>
      </c>
      <c r="F4256" s="62">
        <v>2003</v>
      </c>
      <c r="G4256" s="62">
        <v>2004</v>
      </c>
      <c r="H4256" s="167">
        <v>0</v>
      </c>
      <c r="I4256" s="167">
        <v>0</v>
      </c>
      <c r="J4256" s="167">
        <v>0</v>
      </c>
      <c r="K4256" s="167">
        <v>0</v>
      </c>
      <c r="L4256" s="43">
        <v>0</v>
      </c>
      <c r="M4256" s="2"/>
      <c r="N4256" s="43"/>
      <c r="O4256" s="2"/>
      <c r="P4256" s="2"/>
      <c r="Q4256" s="2"/>
      <c r="R4256" s="2"/>
      <c r="S4256" s="2"/>
      <c r="T4256" s="2"/>
      <c r="U4256" s="2"/>
      <c r="V4256" s="2"/>
      <c r="W4256" s="2"/>
      <c r="X4256" s="2"/>
      <c r="Y4256" s="2"/>
      <c r="Z4256" s="2"/>
      <c r="AA4256" s="2"/>
      <c r="AB4256" s="2"/>
      <c r="AC4256" s="2"/>
      <c r="AD4256" s="2"/>
      <c r="AE4256" s="2"/>
      <c r="AF4256" s="2"/>
      <c r="AG4256" s="2"/>
      <c r="AH4256" s="2"/>
      <c r="AI4256" s="51"/>
      <c r="AJ4256" s="51"/>
      <c r="AK4256" s="51"/>
      <c r="AL4256" s="51"/>
      <c r="AM4256" s="51"/>
    </row>
    <row r="4257" spans="1:39">
      <c r="A4257" s="52">
        <v>0</v>
      </c>
      <c r="D4257" s="62">
        <v>2003</v>
      </c>
      <c r="E4257" s="62">
        <v>7</v>
      </c>
      <c r="F4257" s="62">
        <v>2004</v>
      </c>
      <c r="G4257" s="62">
        <v>2004</v>
      </c>
      <c r="H4257" s="167">
        <v>0</v>
      </c>
      <c r="I4257" s="167">
        <v>0</v>
      </c>
      <c r="J4257" s="167">
        <v>0</v>
      </c>
      <c r="K4257" s="167">
        <v>0</v>
      </c>
      <c r="L4257" s="43">
        <v>0</v>
      </c>
      <c r="M4257" s="2"/>
      <c r="N4257" s="43"/>
      <c r="O4257" s="2"/>
      <c r="P4257" s="2"/>
      <c r="Q4257" s="2"/>
      <c r="R4257" s="2"/>
      <c r="S4257" s="2"/>
      <c r="T4257" s="2"/>
      <c r="U4257" s="2"/>
      <c r="V4257" s="2"/>
      <c r="W4257" s="2"/>
      <c r="X4257" s="2"/>
      <c r="Y4257" s="2"/>
      <c r="Z4257" s="2"/>
      <c r="AA4257" s="2"/>
      <c r="AB4257" s="2"/>
      <c r="AC4257" s="2"/>
      <c r="AD4257" s="2"/>
      <c r="AE4257" s="2"/>
      <c r="AF4257" s="2"/>
      <c r="AG4257" s="2"/>
      <c r="AH4257" s="2"/>
      <c r="AI4257" s="51"/>
      <c r="AJ4257" s="51"/>
      <c r="AK4257" s="51"/>
      <c r="AL4257" s="51"/>
      <c r="AM4257" s="51"/>
    </row>
    <row r="4258" spans="1:39">
      <c r="A4258" s="52">
        <v>0</v>
      </c>
      <c r="D4258" s="62">
        <v>2003</v>
      </c>
      <c r="E4258" s="62">
        <v>8</v>
      </c>
      <c r="F4258" s="62">
        <v>2004</v>
      </c>
      <c r="G4258" s="62">
        <v>2004</v>
      </c>
      <c r="H4258" s="167">
        <v>0</v>
      </c>
      <c r="I4258" s="167">
        <v>0</v>
      </c>
      <c r="J4258" s="167">
        <v>0</v>
      </c>
      <c r="K4258" s="167">
        <v>0</v>
      </c>
      <c r="L4258" s="43">
        <v>0</v>
      </c>
      <c r="M4258" s="2"/>
      <c r="N4258" s="43"/>
      <c r="O4258" s="2"/>
      <c r="P4258" s="2"/>
      <c r="Q4258" s="2"/>
      <c r="R4258" s="2"/>
      <c r="S4258" s="2"/>
      <c r="T4258" s="2"/>
      <c r="U4258" s="2"/>
      <c r="V4258" s="2"/>
      <c r="W4258" s="2"/>
      <c r="X4258" s="2"/>
      <c r="Y4258" s="2"/>
      <c r="Z4258" s="2"/>
      <c r="AA4258" s="2"/>
      <c r="AB4258" s="2"/>
      <c r="AC4258" s="2"/>
      <c r="AD4258" s="2"/>
      <c r="AE4258" s="2"/>
      <c r="AF4258" s="2"/>
      <c r="AG4258" s="2"/>
      <c r="AH4258" s="2"/>
      <c r="AI4258" s="51"/>
      <c r="AJ4258" s="51"/>
      <c r="AK4258" s="51"/>
      <c r="AL4258" s="51"/>
      <c r="AM4258" s="51"/>
    </row>
    <row r="4259" spans="1:39">
      <c r="A4259" s="52">
        <v>0</v>
      </c>
      <c r="D4259" s="62">
        <v>2003</v>
      </c>
      <c r="E4259" s="62">
        <v>9</v>
      </c>
      <c r="F4259" s="62">
        <v>2004</v>
      </c>
      <c r="G4259" s="62">
        <v>2004</v>
      </c>
      <c r="H4259" s="167">
        <v>0</v>
      </c>
      <c r="I4259" s="167">
        <v>0</v>
      </c>
      <c r="J4259" s="167">
        <v>0</v>
      </c>
      <c r="K4259" s="167">
        <v>0</v>
      </c>
      <c r="L4259" s="43">
        <v>0</v>
      </c>
      <c r="M4259" s="2"/>
      <c r="N4259" s="43"/>
      <c r="O4259" s="2"/>
      <c r="P4259" s="2"/>
      <c r="Q4259" s="2"/>
      <c r="R4259" s="2"/>
      <c r="S4259" s="2"/>
      <c r="T4259" s="2"/>
      <c r="U4259" s="2"/>
      <c r="V4259" s="2"/>
      <c r="W4259" s="2"/>
      <c r="X4259" s="2"/>
      <c r="Y4259" s="2"/>
      <c r="Z4259" s="2"/>
      <c r="AA4259" s="2"/>
      <c r="AB4259" s="2"/>
      <c r="AC4259" s="2"/>
      <c r="AD4259" s="2"/>
      <c r="AE4259" s="2"/>
      <c r="AF4259" s="2"/>
      <c r="AG4259" s="2"/>
      <c r="AH4259" s="2"/>
      <c r="AI4259" s="51"/>
      <c r="AJ4259" s="51"/>
      <c r="AK4259" s="51"/>
      <c r="AL4259" s="51"/>
      <c r="AM4259" s="51"/>
    </row>
    <row r="4260" spans="1:39">
      <c r="A4260" s="52">
        <v>0</v>
      </c>
      <c r="D4260" s="62">
        <v>2003</v>
      </c>
      <c r="E4260" s="62">
        <v>10</v>
      </c>
      <c r="F4260" s="62">
        <v>2004</v>
      </c>
      <c r="G4260" s="62">
        <v>2004</v>
      </c>
      <c r="H4260" s="167">
        <v>0</v>
      </c>
      <c r="I4260" s="167">
        <v>0</v>
      </c>
      <c r="J4260" s="167">
        <v>0</v>
      </c>
      <c r="K4260" s="167">
        <v>0</v>
      </c>
      <c r="L4260" s="43">
        <v>0</v>
      </c>
      <c r="M4260" s="2"/>
      <c r="N4260" s="43"/>
      <c r="O4260" s="2"/>
      <c r="P4260" s="2"/>
      <c r="Q4260" s="2"/>
      <c r="R4260" s="2"/>
      <c r="S4260" s="2"/>
      <c r="T4260" s="2"/>
      <c r="U4260" s="2"/>
      <c r="V4260" s="2"/>
      <c r="W4260" s="2"/>
      <c r="X4260" s="2"/>
      <c r="Y4260" s="2"/>
      <c r="Z4260" s="2"/>
      <c r="AA4260" s="2"/>
      <c r="AB4260" s="2"/>
      <c r="AC4260" s="2"/>
      <c r="AD4260" s="2"/>
      <c r="AE4260" s="2"/>
      <c r="AF4260" s="2"/>
      <c r="AG4260" s="2"/>
      <c r="AH4260" s="2"/>
      <c r="AI4260" s="51"/>
      <c r="AJ4260" s="51"/>
      <c r="AK4260" s="51"/>
      <c r="AL4260" s="51"/>
      <c r="AM4260" s="51"/>
    </row>
    <row r="4261" spans="1:39">
      <c r="A4261" s="52">
        <v>0</v>
      </c>
      <c r="D4261" s="62">
        <v>2003</v>
      </c>
      <c r="E4261" s="62">
        <v>11</v>
      </c>
      <c r="F4261" s="62">
        <v>2004</v>
      </c>
      <c r="G4261" s="62">
        <v>2004</v>
      </c>
      <c r="H4261" s="167">
        <v>0</v>
      </c>
      <c r="I4261" s="167">
        <v>0</v>
      </c>
      <c r="J4261" s="167">
        <v>0</v>
      </c>
      <c r="K4261" s="167">
        <v>0</v>
      </c>
      <c r="L4261" s="43">
        <v>0</v>
      </c>
      <c r="M4261" s="2"/>
      <c r="N4261" s="43"/>
      <c r="O4261" s="2"/>
      <c r="P4261" s="2"/>
      <c r="Q4261" s="2"/>
      <c r="R4261" s="2"/>
      <c r="S4261" s="2"/>
      <c r="T4261" s="2"/>
      <c r="U4261" s="2"/>
      <c r="V4261" s="2"/>
      <c r="W4261" s="2"/>
      <c r="X4261" s="2"/>
      <c r="Y4261" s="2"/>
      <c r="Z4261" s="2"/>
      <c r="AA4261" s="2"/>
      <c r="AB4261" s="2"/>
      <c r="AC4261" s="2"/>
      <c r="AD4261" s="2"/>
      <c r="AE4261" s="2"/>
      <c r="AF4261" s="2"/>
      <c r="AG4261" s="2"/>
      <c r="AH4261" s="2"/>
      <c r="AI4261" s="51"/>
      <c r="AJ4261" s="51"/>
      <c r="AK4261" s="51"/>
      <c r="AL4261" s="51"/>
      <c r="AM4261" s="51"/>
    </row>
    <row r="4262" spans="1:39">
      <c r="A4262" s="52">
        <v>0</v>
      </c>
      <c r="D4262" s="62">
        <v>2003</v>
      </c>
      <c r="E4262" s="62">
        <v>12</v>
      </c>
      <c r="F4262" s="62">
        <v>2004</v>
      </c>
      <c r="G4262" s="62">
        <v>2004</v>
      </c>
      <c r="H4262" s="167">
        <v>0</v>
      </c>
      <c r="I4262" s="167">
        <v>0</v>
      </c>
      <c r="J4262" s="167">
        <v>0</v>
      </c>
      <c r="K4262" s="167">
        <v>10000</v>
      </c>
      <c r="L4262" s="43">
        <v>10000</v>
      </c>
      <c r="M4262" s="2"/>
      <c r="N4262" s="43"/>
      <c r="O4262" s="2"/>
      <c r="P4262" s="2"/>
      <c r="Q4262" s="2"/>
      <c r="R4262" s="2"/>
      <c r="S4262" s="2"/>
      <c r="T4262" s="2"/>
      <c r="U4262" s="2"/>
      <c r="V4262" s="2"/>
      <c r="W4262" s="2"/>
      <c r="X4262" s="2"/>
      <c r="Y4262" s="2"/>
      <c r="Z4262" s="2"/>
      <c r="AA4262" s="2"/>
      <c r="AB4262" s="2"/>
      <c r="AC4262" s="2"/>
      <c r="AD4262" s="2"/>
      <c r="AE4262" s="2"/>
      <c r="AF4262" s="2"/>
      <c r="AG4262" s="2"/>
      <c r="AH4262" s="2"/>
      <c r="AI4262" s="51"/>
      <c r="AJ4262" s="51"/>
      <c r="AK4262" s="51"/>
      <c r="AL4262" s="51"/>
      <c r="AM4262" s="51"/>
    </row>
    <row r="4263" spans="1:39">
      <c r="A4263" s="52">
        <v>0</v>
      </c>
      <c r="D4263" s="62">
        <v>2004</v>
      </c>
      <c r="E4263" s="62">
        <v>1</v>
      </c>
      <c r="F4263" s="62">
        <v>2004</v>
      </c>
      <c r="G4263" s="62">
        <v>2004</v>
      </c>
      <c r="H4263" s="167">
        <v>0</v>
      </c>
      <c r="I4263" s="167">
        <v>0</v>
      </c>
      <c r="J4263" s="167">
        <v>0</v>
      </c>
      <c r="K4263" s="167">
        <v>1666.6</v>
      </c>
      <c r="L4263" s="43">
        <v>1666.6</v>
      </c>
      <c r="M4263" s="2"/>
      <c r="N4263" s="43"/>
      <c r="O4263" s="2"/>
      <c r="P4263" s="2"/>
      <c r="Q4263" s="2"/>
      <c r="R4263" s="2"/>
      <c r="S4263" s="2"/>
      <c r="T4263" s="2"/>
      <c r="U4263" s="2"/>
      <c r="V4263" s="2"/>
      <c r="W4263" s="2"/>
      <c r="X4263" s="2"/>
      <c r="Y4263" s="2"/>
      <c r="Z4263" s="2"/>
      <c r="AA4263" s="2"/>
      <c r="AB4263" s="2"/>
      <c r="AC4263" s="2"/>
      <c r="AD4263" s="2"/>
      <c r="AE4263" s="2"/>
      <c r="AF4263" s="2"/>
      <c r="AG4263" s="2"/>
      <c r="AH4263" s="2"/>
      <c r="AI4263" s="51"/>
      <c r="AJ4263" s="51"/>
      <c r="AK4263" s="51"/>
      <c r="AL4263" s="51"/>
      <c r="AM4263" s="51"/>
    </row>
    <row r="4264" spans="1:39">
      <c r="A4264" s="52">
        <v>0</v>
      </c>
      <c r="D4264" s="62">
        <v>2004</v>
      </c>
      <c r="E4264" s="62">
        <v>2</v>
      </c>
      <c r="F4264" s="62">
        <v>2004</v>
      </c>
      <c r="G4264" s="62">
        <v>2004</v>
      </c>
      <c r="H4264" s="167">
        <v>0</v>
      </c>
      <c r="I4264" s="167">
        <v>0</v>
      </c>
      <c r="J4264" s="167">
        <v>0</v>
      </c>
      <c r="K4264" s="167">
        <v>1666.7</v>
      </c>
      <c r="L4264" s="43">
        <v>1666.7</v>
      </c>
      <c r="M4264" s="2"/>
      <c r="N4264" s="43"/>
      <c r="O4264" s="2"/>
      <c r="P4264" s="2"/>
      <c r="Q4264" s="2"/>
      <c r="R4264" s="2"/>
      <c r="S4264" s="2"/>
      <c r="T4264" s="2"/>
      <c r="U4264" s="2"/>
      <c r="V4264" s="2"/>
      <c r="W4264" s="2"/>
      <c r="X4264" s="2"/>
      <c r="Y4264" s="2"/>
      <c r="Z4264" s="2"/>
      <c r="AA4264" s="2"/>
      <c r="AB4264" s="2"/>
      <c r="AC4264" s="2"/>
      <c r="AD4264" s="2"/>
      <c r="AE4264" s="2"/>
      <c r="AF4264" s="2"/>
      <c r="AG4264" s="2"/>
      <c r="AH4264" s="2"/>
      <c r="AI4264" s="51"/>
      <c r="AJ4264" s="51"/>
      <c r="AK4264" s="51"/>
      <c r="AL4264" s="51"/>
      <c r="AM4264" s="51"/>
    </row>
    <row r="4265" spans="1:39">
      <c r="A4265" s="52">
        <v>0</v>
      </c>
      <c r="D4265" s="62">
        <v>2004</v>
      </c>
      <c r="E4265" s="62">
        <v>3</v>
      </c>
      <c r="F4265" s="62">
        <v>2004</v>
      </c>
      <c r="G4265" s="62">
        <v>2004</v>
      </c>
      <c r="H4265" s="167">
        <v>0</v>
      </c>
      <c r="I4265" s="167">
        <v>0</v>
      </c>
      <c r="J4265" s="167">
        <v>0</v>
      </c>
      <c r="K4265" s="167">
        <v>1666.7</v>
      </c>
      <c r="L4265" s="43">
        <v>1666.7</v>
      </c>
      <c r="M4265" s="2"/>
      <c r="N4265" s="43"/>
      <c r="O4265" s="2"/>
      <c r="P4265" s="2"/>
      <c r="Q4265" s="2"/>
      <c r="R4265" s="2"/>
      <c r="S4265" s="2"/>
      <c r="T4265" s="2"/>
      <c r="U4265" s="2"/>
      <c r="V4265" s="2"/>
      <c r="W4265" s="2"/>
      <c r="X4265" s="2"/>
      <c r="Y4265" s="2"/>
      <c r="Z4265" s="2"/>
      <c r="AA4265" s="2"/>
      <c r="AB4265" s="2"/>
      <c r="AC4265" s="2"/>
      <c r="AD4265" s="2"/>
      <c r="AE4265" s="2"/>
      <c r="AF4265" s="2"/>
      <c r="AG4265" s="2"/>
      <c r="AH4265" s="2"/>
      <c r="AI4265" s="51"/>
      <c r="AJ4265" s="51"/>
      <c r="AK4265" s="51"/>
      <c r="AL4265" s="51"/>
      <c r="AM4265" s="51"/>
    </row>
    <row r="4266" spans="1:39">
      <c r="A4266" s="52">
        <v>0</v>
      </c>
      <c r="D4266" s="62">
        <v>2004</v>
      </c>
      <c r="E4266" s="62">
        <v>4</v>
      </c>
      <c r="F4266" s="62">
        <v>2004</v>
      </c>
      <c r="G4266" s="62">
        <v>2004</v>
      </c>
      <c r="H4266" s="167">
        <v>0</v>
      </c>
      <c r="I4266" s="167">
        <v>0</v>
      </c>
      <c r="J4266" s="167">
        <v>0</v>
      </c>
      <c r="K4266" s="167">
        <v>1666.6</v>
      </c>
      <c r="L4266" s="43">
        <v>1666.6</v>
      </c>
      <c r="M4266" s="2"/>
      <c r="N4266" s="43"/>
      <c r="O4266" s="2"/>
      <c r="P4266" s="2"/>
      <c r="Q4266" s="2"/>
      <c r="R4266" s="2"/>
      <c r="S4266" s="2"/>
      <c r="T4266" s="2"/>
      <c r="U4266" s="2"/>
      <c r="V4266" s="2"/>
      <c r="W4266" s="2"/>
      <c r="X4266" s="2"/>
      <c r="Y4266" s="2"/>
      <c r="Z4266" s="2"/>
      <c r="AA4266" s="2"/>
      <c r="AB4266" s="2"/>
      <c r="AC4266" s="2"/>
      <c r="AD4266" s="2"/>
      <c r="AE4266" s="2"/>
      <c r="AF4266" s="2"/>
      <c r="AG4266" s="2"/>
      <c r="AH4266" s="2"/>
      <c r="AI4266" s="51"/>
      <c r="AJ4266" s="51"/>
      <c r="AK4266" s="51"/>
      <c r="AL4266" s="51"/>
    </row>
    <row r="4267" spans="1:39">
      <c r="A4267" s="52">
        <v>0</v>
      </c>
      <c r="D4267" s="62">
        <v>2004</v>
      </c>
      <c r="E4267" s="62">
        <v>5</v>
      </c>
      <c r="F4267" s="62">
        <v>2004</v>
      </c>
      <c r="G4267" s="62">
        <v>2005</v>
      </c>
      <c r="H4267" s="167">
        <v>0</v>
      </c>
      <c r="I4267" s="167">
        <v>0</v>
      </c>
      <c r="J4267" s="167">
        <v>0</v>
      </c>
      <c r="K4267" s="167">
        <v>1666.7</v>
      </c>
      <c r="L4267" s="43">
        <v>1666.7</v>
      </c>
      <c r="M4267" s="2"/>
      <c r="N4267" s="43"/>
      <c r="O4267" s="2"/>
      <c r="P4267" s="2"/>
      <c r="Q4267" s="2"/>
      <c r="R4267" s="2"/>
      <c r="S4267" s="2"/>
      <c r="T4267" s="2"/>
      <c r="U4267" s="2"/>
      <c r="V4267" s="2"/>
      <c r="W4267" s="2"/>
      <c r="X4267" s="2"/>
      <c r="Y4267" s="2"/>
      <c r="Z4267" s="2"/>
      <c r="AA4267" s="2"/>
      <c r="AB4267" s="2"/>
      <c r="AC4267" s="2"/>
      <c r="AD4267" s="2"/>
      <c r="AE4267" s="2"/>
      <c r="AF4267" s="2"/>
      <c r="AG4267" s="2"/>
      <c r="AH4267" s="2"/>
      <c r="AI4267" s="51"/>
      <c r="AJ4267" s="51"/>
      <c r="AK4267" s="51"/>
      <c r="AL4267" s="51"/>
    </row>
    <row r="4268" spans="1:39">
      <c r="A4268" s="52">
        <v>0</v>
      </c>
      <c r="D4268" s="62">
        <v>2004</v>
      </c>
      <c r="E4268" s="62">
        <v>6</v>
      </c>
      <c r="F4268" s="62">
        <v>2004</v>
      </c>
      <c r="G4268" s="62">
        <v>2005</v>
      </c>
      <c r="H4268" s="167">
        <v>0</v>
      </c>
      <c r="I4268" s="167">
        <v>0</v>
      </c>
      <c r="J4268" s="167">
        <v>0</v>
      </c>
      <c r="K4268" s="167">
        <v>1666.7</v>
      </c>
      <c r="L4268" s="43">
        <v>1666.7</v>
      </c>
      <c r="M4268" s="2"/>
      <c r="N4268" s="43"/>
      <c r="O4268" s="2"/>
      <c r="P4268" s="2"/>
      <c r="Q4268" s="2"/>
      <c r="R4268" s="2"/>
      <c r="S4268" s="2"/>
      <c r="T4268" s="2"/>
      <c r="U4268" s="2"/>
      <c r="V4268" s="2"/>
      <c r="W4268" s="2"/>
      <c r="X4268" s="2"/>
      <c r="Y4268" s="2"/>
      <c r="Z4268" s="2"/>
      <c r="AA4268" s="2"/>
      <c r="AB4268" s="2"/>
      <c r="AC4268" s="2"/>
      <c r="AD4268" s="2"/>
      <c r="AE4268" s="2"/>
      <c r="AF4268" s="2"/>
      <c r="AG4268" s="2"/>
      <c r="AH4268" s="2"/>
      <c r="AI4268" s="51"/>
      <c r="AJ4268" s="51"/>
      <c r="AK4268" s="51"/>
      <c r="AL4268" s="51"/>
    </row>
    <row r="4269" spans="1:39">
      <c r="A4269" s="52">
        <v>0</v>
      </c>
      <c r="D4269" s="62">
        <v>2004</v>
      </c>
      <c r="E4269" s="62">
        <v>7</v>
      </c>
      <c r="F4269" s="62">
        <v>2005</v>
      </c>
      <c r="G4269" s="62">
        <v>2005</v>
      </c>
      <c r="H4269" s="167">
        <v>0</v>
      </c>
      <c r="I4269" s="167">
        <v>0</v>
      </c>
      <c r="J4269" s="167">
        <v>0</v>
      </c>
      <c r="K4269" s="167">
        <v>1666.6</v>
      </c>
      <c r="L4269" s="43">
        <v>1666.6</v>
      </c>
      <c r="M4269" s="2"/>
      <c r="N4269" s="43"/>
      <c r="O4269" s="2"/>
      <c r="P4269" s="2"/>
      <c r="Q4269" s="2"/>
      <c r="R4269" s="2"/>
      <c r="S4269" s="2"/>
      <c r="T4269" s="2"/>
      <c r="U4269" s="2"/>
      <c r="V4269" s="2"/>
      <c r="W4269" s="2"/>
      <c r="X4269" s="2"/>
      <c r="Y4269" s="2"/>
      <c r="Z4269" s="2"/>
      <c r="AA4269" s="2"/>
      <c r="AB4269" s="2"/>
      <c r="AC4269" s="2"/>
      <c r="AD4269" s="2"/>
      <c r="AE4269" s="2"/>
      <c r="AF4269" s="2"/>
      <c r="AG4269" s="2"/>
      <c r="AH4269" s="2"/>
      <c r="AI4269" s="51"/>
      <c r="AJ4269" s="51"/>
      <c r="AK4269" s="51"/>
      <c r="AL4269" s="51"/>
    </row>
    <row r="4270" spans="1:39">
      <c r="A4270" s="52">
        <v>0</v>
      </c>
      <c r="D4270" s="62">
        <v>2004</v>
      </c>
      <c r="E4270" s="62">
        <v>8</v>
      </c>
      <c r="F4270" s="62">
        <v>2005</v>
      </c>
      <c r="G4270" s="62">
        <v>2005</v>
      </c>
      <c r="H4270" s="167">
        <v>0</v>
      </c>
      <c r="I4270" s="167">
        <v>0</v>
      </c>
      <c r="J4270" s="167">
        <v>0</v>
      </c>
      <c r="K4270" s="167">
        <v>1666.7</v>
      </c>
      <c r="L4270" s="43">
        <v>1666.7</v>
      </c>
      <c r="M4270" s="2"/>
      <c r="N4270" s="43"/>
      <c r="O4270" s="2"/>
      <c r="P4270" s="2"/>
      <c r="Q4270" s="2"/>
      <c r="R4270" s="2"/>
      <c r="S4270" s="2"/>
      <c r="T4270" s="2"/>
      <c r="U4270" s="2"/>
      <c r="V4270" s="2"/>
      <c r="W4270" s="2"/>
      <c r="X4270" s="2"/>
      <c r="Y4270" s="2"/>
      <c r="Z4270" s="2"/>
      <c r="AA4270" s="2"/>
      <c r="AB4270" s="2"/>
      <c r="AC4270" s="2"/>
      <c r="AD4270" s="2"/>
      <c r="AE4270" s="2"/>
      <c r="AF4270" s="2"/>
      <c r="AG4270" s="2"/>
      <c r="AH4270" s="2"/>
      <c r="AI4270" s="51"/>
      <c r="AJ4270" s="51"/>
      <c r="AK4270" s="51"/>
      <c r="AL4270" s="51"/>
    </row>
    <row r="4271" spans="1:39">
      <c r="A4271" s="52">
        <v>0</v>
      </c>
      <c r="D4271" s="62">
        <v>2004</v>
      </c>
      <c r="E4271" s="62">
        <v>9</v>
      </c>
      <c r="F4271" s="62">
        <v>2005</v>
      </c>
      <c r="G4271" s="62">
        <v>2005</v>
      </c>
      <c r="H4271" s="167">
        <v>0</v>
      </c>
      <c r="I4271" s="167">
        <v>0</v>
      </c>
      <c r="J4271" s="167">
        <v>0</v>
      </c>
      <c r="K4271" s="167">
        <v>1666.7</v>
      </c>
      <c r="L4271" s="43">
        <v>1666.7</v>
      </c>
      <c r="M4271" s="2"/>
      <c r="N4271" s="43"/>
      <c r="O4271" s="2"/>
      <c r="P4271" s="2"/>
      <c r="Q4271" s="2"/>
      <c r="R4271" s="2"/>
      <c r="S4271" s="2"/>
      <c r="T4271" s="2"/>
      <c r="U4271" s="2"/>
      <c r="V4271" s="2"/>
      <c r="W4271" s="2"/>
      <c r="X4271" s="2"/>
      <c r="Y4271" s="2"/>
      <c r="Z4271" s="2"/>
      <c r="AA4271" s="2"/>
      <c r="AB4271" s="2"/>
      <c r="AC4271" s="2"/>
      <c r="AD4271" s="2"/>
      <c r="AE4271" s="2"/>
      <c r="AF4271" s="2"/>
      <c r="AG4271" s="2"/>
      <c r="AH4271" s="2"/>
      <c r="AI4271" s="51"/>
      <c r="AJ4271" s="51"/>
      <c r="AK4271" s="51"/>
      <c r="AL4271" s="51"/>
    </row>
    <row r="4272" spans="1:39">
      <c r="A4272" s="52">
        <v>0</v>
      </c>
      <c r="D4272" s="62">
        <v>2004</v>
      </c>
      <c r="E4272" s="62">
        <v>10</v>
      </c>
      <c r="F4272" s="62">
        <v>2005</v>
      </c>
      <c r="G4272" s="62">
        <v>2005</v>
      </c>
      <c r="H4272" s="167">
        <v>0</v>
      </c>
      <c r="I4272" s="167">
        <v>0</v>
      </c>
      <c r="J4272" s="167">
        <v>0</v>
      </c>
      <c r="K4272" s="167">
        <v>1666.6</v>
      </c>
      <c r="L4272" s="43">
        <v>1666.6</v>
      </c>
      <c r="M4272" s="2"/>
      <c r="N4272" s="43"/>
      <c r="O4272" s="2"/>
      <c r="P4272" s="2"/>
      <c r="Q4272" s="2"/>
      <c r="R4272" s="2"/>
      <c r="S4272" s="2"/>
      <c r="T4272" s="2"/>
      <c r="U4272" s="2"/>
      <c r="V4272" s="2"/>
      <c r="W4272" s="2"/>
      <c r="X4272" s="2"/>
      <c r="Y4272" s="2"/>
      <c r="Z4272" s="2"/>
      <c r="AA4272" s="2"/>
      <c r="AB4272" s="2"/>
      <c r="AC4272" s="2"/>
      <c r="AD4272" s="2"/>
      <c r="AE4272" s="2"/>
      <c r="AF4272" s="2"/>
      <c r="AG4272" s="2"/>
      <c r="AH4272" s="2"/>
      <c r="AI4272" s="51"/>
      <c r="AJ4272" s="51"/>
      <c r="AK4272" s="51"/>
      <c r="AL4272" s="51"/>
    </row>
    <row r="4273" spans="1:38">
      <c r="A4273" s="52">
        <v>0</v>
      </c>
      <c r="D4273" s="62">
        <v>2004</v>
      </c>
      <c r="E4273" s="62">
        <v>11</v>
      </c>
      <c r="F4273" s="62">
        <v>2005</v>
      </c>
      <c r="G4273" s="62">
        <v>2005</v>
      </c>
      <c r="H4273" s="167">
        <v>0</v>
      </c>
      <c r="I4273" s="167">
        <v>0</v>
      </c>
      <c r="J4273" s="167">
        <v>0</v>
      </c>
      <c r="K4273" s="167">
        <v>1666.7</v>
      </c>
      <c r="L4273" s="43">
        <v>1666.7</v>
      </c>
      <c r="M4273" s="2"/>
      <c r="N4273" s="43"/>
      <c r="O4273" s="2"/>
      <c r="P4273" s="2"/>
      <c r="Q4273" s="2"/>
      <c r="R4273" s="2"/>
      <c r="S4273" s="2"/>
      <c r="T4273" s="2"/>
      <c r="U4273" s="2"/>
      <c r="V4273" s="2"/>
      <c r="W4273" s="2"/>
      <c r="X4273" s="2"/>
      <c r="Y4273" s="2"/>
      <c r="Z4273" s="2"/>
      <c r="AA4273" s="2"/>
      <c r="AB4273" s="2"/>
      <c r="AC4273" s="2"/>
      <c r="AD4273" s="2"/>
      <c r="AE4273" s="2"/>
      <c r="AF4273" s="2"/>
      <c r="AG4273" s="2"/>
      <c r="AH4273" s="2"/>
      <c r="AI4273" s="51"/>
      <c r="AJ4273" s="51"/>
      <c r="AK4273" s="51"/>
      <c r="AL4273" s="51"/>
    </row>
    <row r="4274" spans="1:38">
      <c r="A4274" s="52">
        <v>0</v>
      </c>
      <c r="D4274" s="62">
        <v>2004</v>
      </c>
      <c r="E4274" s="62">
        <v>12</v>
      </c>
      <c r="F4274" s="62">
        <v>2005</v>
      </c>
      <c r="G4274" s="62">
        <v>2005</v>
      </c>
      <c r="H4274" s="167">
        <v>0</v>
      </c>
      <c r="I4274" s="167">
        <v>0</v>
      </c>
      <c r="J4274" s="167">
        <v>0</v>
      </c>
      <c r="K4274" s="167">
        <v>1666.7</v>
      </c>
      <c r="L4274" s="43">
        <v>1666.7</v>
      </c>
      <c r="M4274" s="2"/>
      <c r="N4274" s="43"/>
      <c r="O4274" s="2"/>
      <c r="P4274" s="2"/>
      <c r="Q4274" s="2"/>
      <c r="R4274" s="2"/>
      <c r="S4274" s="2"/>
      <c r="T4274" s="2"/>
      <c r="U4274" s="2"/>
      <c r="V4274" s="2"/>
      <c r="W4274" s="2"/>
      <c r="X4274" s="2"/>
      <c r="Y4274" s="2"/>
      <c r="Z4274" s="2"/>
      <c r="AA4274" s="2"/>
      <c r="AB4274" s="2"/>
      <c r="AC4274" s="2"/>
      <c r="AD4274" s="2"/>
      <c r="AE4274" s="2"/>
      <c r="AF4274" s="2"/>
      <c r="AG4274" s="2"/>
      <c r="AH4274" s="2"/>
      <c r="AI4274" s="51"/>
      <c r="AJ4274" s="51"/>
      <c r="AK4274" s="51"/>
      <c r="AL4274" s="51"/>
    </row>
    <row r="4275" spans="1:38">
      <c r="A4275" s="52">
        <v>0</v>
      </c>
      <c r="D4275" s="62">
        <v>2005</v>
      </c>
      <c r="E4275" s="62">
        <v>1</v>
      </c>
      <c r="F4275" s="62">
        <v>2005</v>
      </c>
      <c r="G4275" s="62">
        <v>2005</v>
      </c>
      <c r="H4275" s="167">
        <v>0</v>
      </c>
      <c r="I4275" s="167">
        <v>0</v>
      </c>
      <c r="J4275" s="167">
        <v>0</v>
      </c>
      <c r="K4275" s="167">
        <v>2500</v>
      </c>
      <c r="L4275" s="43">
        <v>2500</v>
      </c>
      <c r="M4275" s="2"/>
      <c r="N4275" s="43"/>
      <c r="O4275" s="2"/>
      <c r="P4275" s="2"/>
      <c r="Q4275" s="2"/>
      <c r="R4275" s="2"/>
      <c r="S4275" s="2"/>
      <c r="T4275" s="2"/>
      <c r="U4275" s="2"/>
      <c r="V4275" s="2"/>
      <c r="W4275" s="2"/>
      <c r="X4275" s="2"/>
      <c r="Y4275" s="2"/>
      <c r="Z4275" s="2"/>
      <c r="AA4275" s="2"/>
      <c r="AB4275" s="2"/>
      <c r="AC4275" s="2"/>
      <c r="AD4275" s="2"/>
      <c r="AE4275" s="2"/>
      <c r="AF4275" s="2"/>
      <c r="AG4275" s="2"/>
      <c r="AH4275" s="2"/>
      <c r="AI4275" s="51"/>
      <c r="AJ4275" s="51"/>
      <c r="AK4275" s="51"/>
      <c r="AL4275" s="51"/>
    </row>
    <row r="4276" spans="1:38">
      <c r="A4276" s="52">
        <v>0</v>
      </c>
      <c r="D4276" s="62">
        <v>2005</v>
      </c>
      <c r="E4276" s="62">
        <v>2</v>
      </c>
      <c r="F4276" s="62">
        <v>2005</v>
      </c>
      <c r="G4276" s="62">
        <v>2005</v>
      </c>
      <c r="H4276" s="167">
        <v>0</v>
      </c>
      <c r="I4276" s="167">
        <v>0</v>
      </c>
      <c r="J4276" s="167">
        <v>0</v>
      </c>
      <c r="K4276" s="167">
        <v>2500</v>
      </c>
      <c r="L4276" s="43">
        <v>2500</v>
      </c>
      <c r="M4276" s="2"/>
      <c r="N4276" s="43"/>
      <c r="O4276" s="2"/>
      <c r="P4276" s="2"/>
      <c r="Q4276" s="2"/>
      <c r="R4276" s="2"/>
      <c r="S4276" s="2"/>
      <c r="T4276" s="2"/>
      <c r="U4276" s="2"/>
      <c r="V4276" s="2"/>
      <c r="W4276" s="2"/>
      <c r="X4276" s="2"/>
      <c r="Y4276" s="2"/>
      <c r="Z4276" s="2"/>
      <c r="AA4276" s="2"/>
      <c r="AB4276" s="2"/>
      <c r="AC4276" s="2"/>
      <c r="AD4276" s="2"/>
      <c r="AE4276" s="2"/>
      <c r="AF4276" s="2"/>
      <c r="AG4276" s="2"/>
      <c r="AH4276" s="2"/>
      <c r="AI4276" s="51"/>
      <c r="AJ4276" s="51"/>
      <c r="AK4276" s="51"/>
      <c r="AL4276" s="51"/>
    </row>
    <row r="4277" spans="1:38">
      <c r="A4277" s="52">
        <v>0</v>
      </c>
      <c r="D4277" s="62">
        <v>2005</v>
      </c>
      <c r="E4277" s="62">
        <v>3</v>
      </c>
      <c r="F4277" s="62">
        <v>2005</v>
      </c>
      <c r="G4277" s="62">
        <v>2005</v>
      </c>
      <c r="H4277" s="167">
        <v>0</v>
      </c>
      <c r="I4277" s="167">
        <v>0</v>
      </c>
      <c r="J4277" s="167">
        <v>0</v>
      </c>
      <c r="K4277" s="167">
        <v>2500</v>
      </c>
      <c r="L4277" s="43">
        <v>2500</v>
      </c>
      <c r="M4277" s="2"/>
      <c r="N4277" s="43"/>
      <c r="O4277" s="2"/>
      <c r="P4277" s="2"/>
      <c r="Q4277" s="2"/>
      <c r="R4277" s="2"/>
      <c r="S4277" s="2"/>
      <c r="T4277" s="2"/>
      <c r="U4277" s="2"/>
      <c r="V4277" s="2"/>
      <c r="W4277" s="2"/>
      <c r="X4277" s="2"/>
      <c r="Y4277" s="2"/>
      <c r="Z4277" s="2"/>
      <c r="AA4277" s="2"/>
      <c r="AB4277" s="2"/>
      <c r="AC4277" s="2"/>
      <c r="AD4277" s="2"/>
      <c r="AE4277" s="2"/>
      <c r="AF4277" s="2"/>
      <c r="AG4277" s="2"/>
      <c r="AH4277" s="2"/>
      <c r="AI4277" s="51"/>
      <c r="AJ4277" s="51"/>
      <c r="AK4277" s="51"/>
      <c r="AL4277" s="51"/>
    </row>
    <row r="4278" spans="1:38">
      <c r="A4278" s="52">
        <v>0</v>
      </c>
      <c r="D4278" s="62">
        <v>2005</v>
      </c>
      <c r="E4278" s="62">
        <v>4</v>
      </c>
      <c r="F4278" s="62">
        <v>2005</v>
      </c>
      <c r="G4278" s="62">
        <v>2005</v>
      </c>
      <c r="H4278" s="167">
        <v>0</v>
      </c>
      <c r="I4278" s="167">
        <v>0</v>
      </c>
      <c r="J4278" s="167">
        <v>0</v>
      </c>
      <c r="K4278" s="167">
        <v>2500</v>
      </c>
      <c r="L4278" s="43">
        <v>2500</v>
      </c>
      <c r="M4278" s="2"/>
      <c r="N4278" s="43"/>
      <c r="O4278" s="2"/>
      <c r="P4278" s="2"/>
      <c r="Q4278" s="2"/>
      <c r="R4278" s="2"/>
      <c r="S4278" s="2"/>
      <c r="T4278" s="2"/>
      <c r="U4278" s="2"/>
      <c r="V4278" s="2"/>
      <c r="W4278" s="2"/>
      <c r="X4278" s="2"/>
      <c r="Y4278" s="2"/>
      <c r="Z4278" s="2"/>
      <c r="AA4278" s="2"/>
      <c r="AB4278" s="2"/>
      <c r="AC4278" s="2"/>
      <c r="AD4278" s="2"/>
      <c r="AE4278" s="2"/>
      <c r="AF4278" s="2"/>
      <c r="AG4278" s="2"/>
      <c r="AH4278" s="2"/>
      <c r="AI4278" s="51"/>
      <c r="AJ4278" s="51"/>
      <c r="AK4278" s="51"/>
      <c r="AL4278" s="51"/>
    </row>
    <row r="4279" spans="1:38">
      <c r="A4279" s="52">
        <v>0</v>
      </c>
      <c r="D4279" s="62">
        <v>2005</v>
      </c>
      <c r="E4279" s="62">
        <v>5</v>
      </c>
      <c r="F4279" s="62">
        <v>2005</v>
      </c>
      <c r="G4279" s="62">
        <v>2006</v>
      </c>
      <c r="H4279" s="167">
        <v>0</v>
      </c>
      <c r="I4279" s="167">
        <v>0</v>
      </c>
      <c r="J4279" s="167">
        <v>0</v>
      </c>
      <c r="K4279" s="167">
        <v>2500</v>
      </c>
      <c r="L4279" s="43">
        <v>2500</v>
      </c>
      <c r="M4279" s="2"/>
      <c r="N4279" s="43"/>
      <c r="O4279" s="2"/>
      <c r="P4279" s="2"/>
      <c r="Q4279" s="2"/>
      <c r="R4279" s="2"/>
      <c r="S4279" s="2"/>
      <c r="T4279" s="2"/>
      <c r="U4279" s="2"/>
      <c r="V4279" s="2"/>
      <c r="W4279" s="2"/>
      <c r="X4279" s="2"/>
      <c r="Y4279" s="2"/>
      <c r="Z4279" s="2"/>
      <c r="AA4279" s="2"/>
      <c r="AB4279" s="2"/>
      <c r="AC4279" s="2"/>
      <c r="AD4279" s="2"/>
      <c r="AE4279" s="2"/>
      <c r="AF4279" s="2"/>
      <c r="AG4279" s="2"/>
      <c r="AH4279" s="2"/>
    </row>
    <row r="4280" spans="1:38">
      <c r="A4280" s="52">
        <v>0</v>
      </c>
      <c r="D4280" s="62">
        <v>2005</v>
      </c>
      <c r="E4280" s="62">
        <v>6</v>
      </c>
      <c r="F4280" s="62">
        <v>2005</v>
      </c>
      <c r="G4280" s="62">
        <v>2006</v>
      </c>
      <c r="H4280" s="167">
        <v>0</v>
      </c>
      <c r="I4280" s="167">
        <v>0</v>
      </c>
      <c r="J4280" s="167">
        <v>0</v>
      </c>
      <c r="K4280" s="167">
        <v>2500</v>
      </c>
      <c r="L4280" s="43">
        <v>2500</v>
      </c>
      <c r="M4280" s="2"/>
      <c r="N4280" s="43"/>
      <c r="O4280" s="2"/>
      <c r="P4280" s="2"/>
      <c r="Q4280" s="2"/>
      <c r="R4280" s="2"/>
      <c r="S4280" s="2"/>
      <c r="T4280" s="2"/>
      <c r="U4280" s="2"/>
      <c r="V4280" s="2"/>
      <c r="W4280" s="2"/>
      <c r="X4280" s="2"/>
      <c r="Y4280" s="2"/>
      <c r="Z4280" s="2"/>
      <c r="AA4280" s="2"/>
      <c r="AB4280" s="2"/>
      <c r="AC4280" s="2"/>
      <c r="AD4280" s="2"/>
      <c r="AE4280" s="2"/>
      <c r="AF4280" s="2"/>
      <c r="AG4280" s="2"/>
      <c r="AH4280" s="2"/>
    </row>
    <row r="4281" spans="1:38">
      <c r="A4281" s="52">
        <v>0</v>
      </c>
      <c r="D4281" s="62">
        <v>2005</v>
      </c>
      <c r="E4281" s="62">
        <v>7</v>
      </c>
      <c r="F4281" s="62">
        <v>2006</v>
      </c>
      <c r="G4281" s="62">
        <v>2006</v>
      </c>
      <c r="H4281" s="167">
        <v>0</v>
      </c>
      <c r="I4281" s="167">
        <v>0</v>
      </c>
      <c r="J4281" s="167">
        <v>0</v>
      </c>
      <c r="K4281" s="167">
        <v>2500</v>
      </c>
      <c r="L4281" s="43">
        <v>2500</v>
      </c>
      <c r="M4281" s="2"/>
      <c r="N4281" s="43"/>
      <c r="O4281" s="2"/>
      <c r="P4281" s="2"/>
      <c r="Q4281" s="2"/>
      <c r="R4281" s="2"/>
      <c r="S4281" s="2"/>
      <c r="T4281" s="2"/>
      <c r="U4281" s="2"/>
      <c r="V4281" s="2"/>
      <c r="W4281" s="2"/>
      <c r="X4281" s="2"/>
      <c r="Y4281" s="2"/>
      <c r="Z4281" s="2"/>
      <c r="AA4281" s="2"/>
      <c r="AB4281" s="2"/>
      <c r="AC4281" s="2"/>
      <c r="AD4281" s="2"/>
      <c r="AE4281" s="2"/>
      <c r="AF4281" s="2"/>
      <c r="AG4281" s="2"/>
      <c r="AH4281" s="2"/>
    </row>
    <row r="4282" spans="1:38">
      <c r="A4282" s="52">
        <v>0</v>
      </c>
      <c r="D4282" s="62">
        <v>2005</v>
      </c>
      <c r="E4282" s="62">
        <v>8</v>
      </c>
      <c r="F4282" s="62">
        <v>2006</v>
      </c>
      <c r="G4282" s="62">
        <v>2006</v>
      </c>
      <c r="H4282" s="167">
        <v>0</v>
      </c>
      <c r="I4282" s="167">
        <v>0</v>
      </c>
      <c r="J4282" s="167">
        <v>0</v>
      </c>
      <c r="K4282" s="167">
        <v>2500</v>
      </c>
      <c r="L4282" s="43">
        <v>2500</v>
      </c>
      <c r="M4282" s="2"/>
      <c r="N4282" s="43"/>
      <c r="O4282" s="2"/>
      <c r="P4282" s="2"/>
      <c r="Q4282" s="2"/>
      <c r="R4282" s="2"/>
      <c r="S4282" s="2"/>
      <c r="T4282" s="2"/>
      <c r="U4282" s="2"/>
      <c r="V4282" s="2"/>
      <c r="W4282" s="2"/>
      <c r="X4282" s="2"/>
      <c r="Y4282" s="2"/>
      <c r="Z4282" s="2"/>
      <c r="AA4282" s="2"/>
      <c r="AB4282" s="2"/>
      <c r="AC4282" s="2"/>
      <c r="AD4282" s="2"/>
      <c r="AE4282" s="2"/>
      <c r="AF4282" s="2"/>
      <c r="AG4282" s="2"/>
      <c r="AH4282" s="2"/>
    </row>
    <row r="4283" spans="1:38">
      <c r="A4283" s="52">
        <v>0</v>
      </c>
      <c r="D4283" s="62">
        <v>2005</v>
      </c>
      <c r="E4283" s="62">
        <v>9</v>
      </c>
      <c r="F4283" s="62">
        <v>2006</v>
      </c>
      <c r="G4283" s="62">
        <v>2006</v>
      </c>
      <c r="H4283" s="167">
        <v>0</v>
      </c>
      <c r="I4283" s="167">
        <v>0</v>
      </c>
      <c r="J4283" s="167">
        <v>0</v>
      </c>
      <c r="K4283" s="167">
        <v>2500</v>
      </c>
      <c r="L4283" s="43">
        <v>2500</v>
      </c>
      <c r="M4283" s="2"/>
      <c r="N4283" s="43"/>
      <c r="O4283" s="2"/>
      <c r="P4283" s="2"/>
      <c r="Q4283" s="2"/>
      <c r="R4283" s="2"/>
      <c r="S4283" s="2"/>
      <c r="T4283" s="2"/>
      <c r="U4283" s="2"/>
      <c r="V4283" s="2"/>
      <c r="W4283" s="2"/>
      <c r="X4283" s="2"/>
      <c r="Y4283" s="2"/>
      <c r="Z4283" s="2"/>
      <c r="AA4283" s="2"/>
      <c r="AB4283" s="2"/>
      <c r="AC4283" s="2"/>
      <c r="AD4283" s="2"/>
      <c r="AE4283" s="2"/>
      <c r="AF4283" s="2"/>
      <c r="AG4283" s="2"/>
      <c r="AH4283" s="2"/>
    </row>
    <row r="4284" spans="1:38">
      <c r="A4284" s="52">
        <v>0</v>
      </c>
      <c r="D4284" s="62">
        <v>2005</v>
      </c>
      <c r="E4284" s="62">
        <v>10</v>
      </c>
      <c r="F4284" s="62">
        <v>2006</v>
      </c>
      <c r="G4284" s="62">
        <v>2006</v>
      </c>
      <c r="H4284" s="167">
        <v>0</v>
      </c>
      <c r="I4284" s="167">
        <v>0</v>
      </c>
      <c r="J4284" s="167">
        <v>0</v>
      </c>
      <c r="K4284" s="167">
        <v>2500</v>
      </c>
      <c r="L4284" s="43">
        <v>2500</v>
      </c>
      <c r="M4284" s="2"/>
      <c r="N4284" s="43"/>
      <c r="O4284" s="2"/>
      <c r="P4284" s="2"/>
      <c r="Q4284" s="2"/>
      <c r="R4284" s="2"/>
      <c r="S4284" s="2"/>
      <c r="T4284" s="2"/>
      <c r="U4284" s="2"/>
      <c r="V4284" s="2"/>
      <c r="W4284" s="2"/>
      <c r="X4284" s="2"/>
      <c r="Y4284" s="2"/>
      <c r="Z4284" s="2"/>
      <c r="AA4284" s="2"/>
      <c r="AB4284" s="2"/>
      <c r="AC4284" s="2"/>
      <c r="AD4284" s="2"/>
      <c r="AE4284" s="2"/>
      <c r="AF4284" s="2"/>
      <c r="AG4284" s="2"/>
      <c r="AH4284" s="2"/>
    </row>
    <row r="4285" spans="1:38">
      <c r="A4285" s="52">
        <v>0</v>
      </c>
      <c r="D4285" s="62">
        <v>2005</v>
      </c>
      <c r="E4285" s="62">
        <v>11</v>
      </c>
      <c r="F4285" s="62">
        <v>2006</v>
      </c>
      <c r="G4285" s="62">
        <v>2006</v>
      </c>
      <c r="H4285" s="167">
        <v>0</v>
      </c>
      <c r="I4285" s="167">
        <v>0</v>
      </c>
      <c r="J4285" s="167">
        <v>0</v>
      </c>
      <c r="K4285" s="167">
        <v>2500</v>
      </c>
      <c r="L4285" s="43">
        <v>2500</v>
      </c>
      <c r="M4285" s="2"/>
      <c r="N4285" s="43"/>
      <c r="O4285" s="2"/>
      <c r="P4285" s="2"/>
      <c r="Q4285" s="2"/>
      <c r="R4285" s="2"/>
      <c r="S4285" s="2"/>
      <c r="T4285" s="2"/>
      <c r="U4285" s="2"/>
      <c r="V4285" s="2"/>
      <c r="W4285" s="2"/>
      <c r="X4285" s="2"/>
      <c r="Y4285" s="2"/>
      <c r="Z4285" s="2"/>
      <c r="AA4285" s="2"/>
      <c r="AB4285" s="2"/>
      <c r="AC4285" s="2"/>
      <c r="AD4285" s="2"/>
      <c r="AE4285" s="2"/>
      <c r="AF4285" s="2"/>
      <c r="AG4285" s="2"/>
      <c r="AH4285" s="2"/>
    </row>
    <row r="4286" spans="1:38">
      <c r="A4286" s="52">
        <v>0</v>
      </c>
      <c r="D4286" s="62">
        <v>2005</v>
      </c>
      <c r="E4286" s="62">
        <v>12</v>
      </c>
      <c r="F4286" s="62">
        <v>2006</v>
      </c>
      <c r="G4286" s="62">
        <v>2006</v>
      </c>
      <c r="H4286" s="167">
        <v>0</v>
      </c>
      <c r="I4286" s="167">
        <v>0</v>
      </c>
      <c r="J4286" s="167">
        <v>0</v>
      </c>
      <c r="K4286" s="167">
        <v>2500</v>
      </c>
      <c r="L4286" s="43">
        <v>2500</v>
      </c>
      <c r="M4286" s="2"/>
      <c r="N4286" s="43"/>
      <c r="O4286" s="2"/>
      <c r="P4286" s="2"/>
      <c r="Q4286" s="2"/>
      <c r="R4286" s="2"/>
      <c r="S4286" s="2"/>
      <c r="T4286" s="2"/>
      <c r="U4286" s="2"/>
      <c r="V4286" s="2"/>
      <c r="W4286" s="2"/>
      <c r="X4286" s="2"/>
      <c r="Y4286" s="2"/>
      <c r="Z4286" s="2"/>
      <c r="AA4286" s="2"/>
      <c r="AB4286" s="2"/>
      <c r="AC4286" s="2"/>
      <c r="AD4286" s="2"/>
      <c r="AE4286" s="2"/>
      <c r="AF4286" s="2"/>
      <c r="AG4286" s="2"/>
      <c r="AH4286" s="2"/>
    </row>
    <row r="4287" spans="1:38">
      <c r="A4287" s="52">
        <v>0</v>
      </c>
      <c r="D4287" s="62">
        <v>2006</v>
      </c>
      <c r="E4287" s="62">
        <v>1</v>
      </c>
      <c r="F4287" s="62">
        <v>2006</v>
      </c>
      <c r="G4287" s="62">
        <v>2006</v>
      </c>
      <c r="H4287" s="167">
        <v>0</v>
      </c>
      <c r="I4287" s="167">
        <v>0</v>
      </c>
      <c r="J4287" s="167">
        <v>0</v>
      </c>
      <c r="K4287" s="167">
        <v>3333.3</v>
      </c>
      <c r="L4287" s="43">
        <v>3333.3</v>
      </c>
      <c r="M4287" s="2"/>
      <c r="N4287" s="43"/>
      <c r="O4287" s="2"/>
      <c r="P4287" s="2"/>
      <c r="Q4287" s="2"/>
      <c r="R4287" s="2"/>
      <c r="S4287" s="2"/>
      <c r="T4287" s="2"/>
      <c r="U4287" s="2"/>
      <c r="V4287" s="2"/>
      <c r="W4287" s="2"/>
      <c r="X4287" s="2"/>
      <c r="Y4287" s="2"/>
      <c r="Z4287" s="2"/>
      <c r="AA4287" s="2"/>
      <c r="AB4287" s="2"/>
      <c r="AC4287" s="2"/>
      <c r="AD4287" s="2"/>
      <c r="AE4287" s="2"/>
      <c r="AF4287" s="2"/>
      <c r="AG4287" s="2"/>
      <c r="AH4287" s="2"/>
    </row>
    <row r="4288" spans="1:38" s="51" customFormat="1">
      <c r="A4288" s="52">
        <v>0</v>
      </c>
      <c r="B4288" s="52"/>
      <c r="C4288" s="53"/>
      <c r="D4288" s="62">
        <v>2006</v>
      </c>
      <c r="E4288" s="62">
        <v>2</v>
      </c>
      <c r="F4288" s="62">
        <v>2006</v>
      </c>
      <c r="G4288" s="62">
        <v>2006</v>
      </c>
      <c r="H4288" s="167">
        <v>0</v>
      </c>
      <c r="I4288" s="167">
        <v>0</v>
      </c>
      <c r="J4288" s="167">
        <v>0</v>
      </c>
      <c r="K4288" s="167">
        <v>3333.3</v>
      </c>
      <c r="L4288" s="43">
        <v>3333.3</v>
      </c>
      <c r="M4288" s="2"/>
      <c r="N4288" s="43"/>
      <c r="O4288" s="2"/>
      <c r="P4288" s="2"/>
      <c r="Q4288" s="2"/>
      <c r="R4288" s="2"/>
      <c r="S4288" s="2"/>
      <c r="T4288" s="2"/>
      <c r="U4288" s="2"/>
      <c r="V4288" s="2"/>
      <c r="W4288" s="2"/>
      <c r="X4288" s="2"/>
      <c r="Y4288" s="2"/>
      <c r="Z4288" s="2"/>
      <c r="AA4288" s="2"/>
      <c r="AB4288" s="2"/>
      <c r="AC4288" s="2"/>
      <c r="AD4288" s="2"/>
      <c r="AE4288" s="2"/>
      <c r="AF4288" s="2"/>
      <c r="AG4288" s="2"/>
      <c r="AH4288" s="2"/>
    </row>
    <row r="4289" spans="1:34" s="51" customFormat="1">
      <c r="A4289" s="52">
        <v>0</v>
      </c>
      <c r="B4289" s="52"/>
      <c r="C4289" s="53"/>
      <c r="D4289" s="62">
        <v>2006</v>
      </c>
      <c r="E4289" s="62">
        <v>3</v>
      </c>
      <c r="F4289" s="62">
        <v>2006</v>
      </c>
      <c r="G4289" s="62">
        <v>2006</v>
      </c>
      <c r="H4289" s="167">
        <v>0</v>
      </c>
      <c r="I4289" s="167">
        <v>0</v>
      </c>
      <c r="J4289" s="167">
        <v>0</v>
      </c>
      <c r="K4289" s="167">
        <v>3333.4</v>
      </c>
      <c r="L4289" s="43">
        <v>3333.4</v>
      </c>
      <c r="M4289" s="2"/>
      <c r="N4289" s="43"/>
      <c r="O4289" s="2"/>
      <c r="P4289" s="2"/>
      <c r="Q4289" s="2"/>
      <c r="R4289" s="2"/>
      <c r="S4289" s="2"/>
      <c r="T4289" s="2"/>
      <c r="U4289" s="2"/>
      <c r="V4289" s="2"/>
      <c r="W4289" s="2"/>
      <c r="X4289" s="2"/>
      <c r="Y4289" s="2"/>
      <c r="Z4289" s="2"/>
      <c r="AA4289" s="2"/>
      <c r="AB4289" s="2"/>
      <c r="AC4289" s="2"/>
      <c r="AD4289" s="2"/>
      <c r="AE4289" s="2"/>
      <c r="AF4289" s="2"/>
      <c r="AG4289" s="2"/>
      <c r="AH4289" s="2"/>
    </row>
    <row r="4290" spans="1:34" s="51" customFormat="1">
      <c r="A4290" s="52">
        <v>0</v>
      </c>
      <c r="B4290" s="52"/>
      <c r="C4290" s="53"/>
      <c r="D4290" s="62">
        <v>2006</v>
      </c>
      <c r="E4290" s="62">
        <v>4</v>
      </c>
      <c r="F4290" s="62">
        <v>2006</v>
      </c>
      <c r="G4290" s="62">
        <v>2006</v>
      </c>
      <c r="H4290" s="167">
        <v>0</v>
      </c>
      <c r="I4290" s="167">
        <v>0</v>
      </c>
      <c r="J4290" s="167">
        <v>0</v>
      </c>
      <c r="K4290" s="167">
        <v>3333.3</v>
      </c>
      <c r="L4290" s="43">
        <v>3333.3</v>
      </c>
      <c r="M4290" s="2"/>
      <c r="N4290" s="43"/>
      <c r="O4290" s="2"/>
      <c r="P4290" s="2"/>
      <c r="Q4290" s="2"/>
      <c r="R4290" s="2"/>
      <c r="S4290" s="2"/>
      <c r="T4290" s="2"/>
      <c r="U4290" s="2"/>
      <c r="V4290" s="2"/>
      <c r="W4290" s="2"/>
      <c r="X4290" s="2"/>
      <c r="Y4290" s="2"/>
      <c r="Z4290" s="2"/>
      <c r="AA4290" s="2"/>
      <c r="AB4290" s="2"/>
      <c r="AC4290" s="2"/>
      <c r="AD4290" s="2"/>
      <c r="AE4290" s="2"/>
      <c r="AF4290" s="2"/>
      <c r="AG4290" s="2"/>
      <c r="AH4290" s="2"/>
    </row>
    <row r="4291" spans="1:34" s="51" customFormat="1">
      <c r="A4291" s="52">
        <v>0</v>
      </c>
      <c r="B4291" s="52"/>
      <c r="C4291" s="53"/>
      <c r="D4291" s="62">
        <v>2006</v>
      </c>
      <c r="E4291" s="62">
        <v>5</v>
      </c>
      <c r="F4291" s="62">
        <v>2006</v>
      </c>
      <c r="G4291" s="62">
        <v>2007</v>
      </c>
      <c r="H4291" s="167">
        <v>0</v>
      </c>
      <c r="I4291" s="167">
        <v>0</v>
      </c>
      <c r="J4291" s="167">
        <v>0</v>
      </c>
      <c r="K4291" s="167">
        <v>3333.3</v>
      </c>
      <c r="L4291" s="43">
        <v>3333.3</v>
      </c>
      <c r="M4291" s="2"/>
      <c r="N4291" s="43"/>
      <c r="O4291" s="2"/>
      <c r="P4291" s="2"/>
      <c r="Q4291" s="2"/>
      <c r="R4291" s="2"/>
      <c r="S4291" s="2"/>
      <c r="T4291" s="2"/>
      <c r="U4291" s="2"/>
      <c r="V4291" s="2"/>
      <c r="W4291" s="2"/>
      <c r="X4291" s="2"/>
      <c r="Y4291" s="2"/>
      <c r="Z4291" s="2"/>
      <c r="AA4291" s="2"/>
      <c r="AB4291" s="2"/>
      <c r="AC4291" s="2"/>
      <c r="AD4291" s="2"/>
      <c r="AE4291" s="2"/>
      <c r="AF4291" s="2"/>
      <c r="AG4291" s="2"/>
      <c r="AH4291" s="2"/>
    </row>
    <row r="4292" spans="1:34" s="51" customFormat="1">
      <c r="A4292" s="52">
        <v>0</v>
      </c>
      <c r="B4292" s="52"/>
      <c r="C4292" s="53"/>
      <c r="D4292" s="62">
        <v>2006</v>
      </c>
      <c r="E4292" s="62">
        <v>6</v>
      </c>
      <c r="F4292" s="62">
        <v>2006</v>
      </c>
      <c r="G4292" s="62">
        <v>2007</v>
      </c>
      <c r="H4292" s="167">
        <v>0</v>
      </c>
      <c r="I4292" s="167">
        <v>0</v>
      </c>
      <c r="J4292" s="167">
        <v>0</v>
      </c>
      <c r="K4292" s="167">
        <v>3333.4</v>
      </c>
      <c r="L4292" s="43">
        <v>3333.4</v>
      </c>
      <c r="M4292" s="2"/>
      <c r="N4292" s="43"/>
      <c r="O4292" s="2"/>
      <c r="P4292" s="2"/>
      <c r="Q4292" s="2"/>
      <c r="R4292" s="2"/>
      <c r="S4292" s="2"/>
      <c r="T4292" s="2"/>
      <c r="U4292" s="2"/>
      <c r="V4292" s="2"/>
      <c r="W4292" s="2"/>
      <c r="X4292" s="2"/>
      <c r="Y4292" s="2"/>
      <c r="Z4292" s="2"/>
      <c r="AA4292" s="2"/>
      <c r="AB4292" s="2"/>
      <c r="AC4292" s="2"/>
      <c r="AD4292" s="2"/>
      <c r="AE4292" s="2"/>
      <c r="AF4292" s="2"/>
      <c r="AG4292" s="2"/>
      <c r="AH4292" s="2"/>
    </row>
    <row r="4293" spans="1:34" s="51" customFormat="1">
      <c r="A4293" s="52">
        <v>0</v>
      </c>
      <c r="B4293" s="52"/>
      <c r="C4293" s="53"/>
      <c r="D4293" s="62">
        <v>2006</v>
      </c>
      <c r="E4293" s="62">
        <v>7</v>
      </c>
      <c r="F4293" s="62">
        <v>2007</v>
      </c>
      <c r="G4293" s="62">
        <v>2007</v>
      </c>
      <c r="H4293" s="167">
        <v>0</v>
      </c>
      <c r="I4293" s="167">
        <v>0</v>
      </c>
      <c r="J4293" s="167">
        <v>0</v>
      </c>
      <c r="K4293" s="167">
        <v>3333.3</v>
      </c>
      <c r="L4293" s="43">
        <v>3333.3</v>
      </c>
      <c r="M4293" s="2"/>
      <c r="N4293" s="43"/>
      <c r="O4293" s="2"/>
      <c r="P4293" s="2"/>
      <c r="Q4293" s="2"/>
      <c r="R4293" s="2"/>
      <c r="S4293" s="2"/>
      <c r="T4293" s="2"/>
      <c r="U4293" s="2"/>
      <c r="V4293" s="2"/>
      <c r="W4293" s="2"/>
      <c r="X4293" s="2"/>
      <c r="Y4293" s="2"/>
      <c r="Z4293" s="2"/>
      <c r="AA4293" s="2"/>
      <c r="AB4293" s="2"/>
      <c r="AC4293" s="2"/>
      <c r="AD4293" s="2"/>
      <c r="AE4293" s="2"/>
      <c r="AF4293" s="2"/>
      <c r="AG4293" s="2"/>
      <c r="AH4293" s="2"/>
    </row>
    <row r="4294" spans="1:34" s="51" customFormat="1">
      <c r="A4294" s="52">
        <v>0</v>
      </c>
      <c r="B4294" s="52"/>
      <c r="C4294" s="53"/>
      <c r="D4294" s="62">
        <v>2006</v>
      </c>
      <c r="E4294" s="62">
        <v>8</v>
      </c>
      <c r="F4294" s="62">
        <v>2007</v>
      </c>
      <c r="G4294" s="62">
        <v>2007</v>
      </c>
      <c r="H4294" s="167">
        <v>0</v>
      </c>
      <c r="I4294" s="167">
        <v>0</v>
      </c>
      <c r="J4294" s="167">
        <v>0</v>
      </c>
      <c r="K4294" s="167">
        <v>3333.3</v>
      </c>
      <c r="L4294" s="43">
        <v>3333.3</v>
      </c>
      <c r="M4294" s="2"/>
      <c r="N4294" s="43"/>
      <c r="O4294" s="2"/>
      <c r="P4294" s="2"/>
      <c r="Q4294" s="2"/>
      <c r="R4294" s="2"/>
      <c r="S4294" s="2"/>
      <c r="T4294" s="2"/>
      <c r="U4294" s="2"/>
      <c r="V4294" s="2"/>
      <c r="W4294" s="2"/>
      <c r="X4294" s="2"/>
      <c r="Y4294" s="2"/>
      <c r="Z4294" s="2"/>
      <c r="AA4294" s="2"/>
      <c r="AB4294" s="2"/>
      <c r="AC4294" s="2"/>
      <c r="AD4294" s="2"/>
      <c r="AE4294" s="2"/>
      <c r="AF4294" s="2"/>
      <c r="AG4294" s="2"/>
      <c r="AH4294" s="2"/>
    </row>
    <row r="4295" spans="1:34" s="51" customFormat="1">
      <c r="A4295" s="52">
        <v>0</v>
      </c>
      <c r="B4295" s="52"/>
      <c r="C4295" s="53"/>
      <c r="D4295" s="62">
        <v>2006</v>
      </c>
      <c r="E4295" s="62">
        <v>9</v>
      </c>
      <c r="F4295" s="62">
        <v>2007</v>
      </c>
      <c r="G4295" s="62">
        <v>2007</v>
      </c>
      <c r="H4295" s="167">
        <v>0</v>
      </c>
      <c r="I4295" s="167">
        <v>0</v>
      </c>
      <c r="J4295" s="167">
        <v>0</v>
      </c>
      <c r="K4295" s="167">
        <v>3333.4</v>
      </c>
      <c r="L4295" s="43">
        <v>3333.4</v>
      </c>
      <c r="M4295" s="2"/>
      <c r="N4295" s="43"/>
      <c r="O4295" s="2"/>
      <c r="P4295" s="2"/>
      <c r="Q4295" s="2"/>
      <c r="R4295" s="2"/>
      <c r="S4295" s="2"/>
      <c r="T4295" s="2"/>
      <c r="U4295" s="2"/>
      <c r="V4295" s="2"/>
      <c r="W4295" s="2"/>
      <c r="X4295" s="2"/>
      <c r="Y4295" s="2"/>
      <c r="Z4295" s="2"/>
      <c r="AA4295" s="2"/>
      <c r="AB4295" s="2"/>
      <c r="AC4295" s="2"/>
      <c r="AD4295" s="2"/>
      <c r="AE4295" s="2"/>
      <c r="AF4295" s="2"/>
      <c r="AG4295" s="2"/>
      <c r="AH4295" s="2"/>
    </row>
    <row r="4296" spans="1:34" s="51" customFormat="1">
      <c r="A4296" s="52">
        <v>0</v>
      </c>
      <c r="B4296" s="52"/>
      <c r="C4296" s="53"/>
      <c r="D4296" s="62">
        <v>2006</v>
      </c>
      <c r="E4296" s="62">
        <v>10</v>
      </c>
      <c r="F4296" s="62">
        <v>2007</v>
      </c>
      <c r="G4296" s="62">
        <v>2007</v>
      </c>
      <c r="H4296" s="167">
        <v>0</v>
      </c>
      <c r="I4296" s="167">
        <v>0</v>
      </c>
      <c r="J4296" s="167">
        <v>0</v>
      </c>
      <c r="K4296" s="167">
        <v>3333.3</v>
      </c>
      <c r="L4296" s="43">
        <v>3333.3</v>
      </c>
      <c r="M4296" s="2"/>
      <c r="N4296" s="43"/>
      <c r="O4296" s="2"/>
      <c r="P4296" s="2"/>
      <c r="Q4296" s="2"/>
      <c r="R4296" s="2"/>
      <c r="S4296" s="2"/>
      <c r="T4296" s="2"/>
      <c r="U4296" s="2"/>
      <c r="V4296" s="2"/>
      <c r="W4296" s="2"/>
      <c r="X4296" s="2"/>
      <c r="Y4296" s="2"/>
      <c r="Z4296" s="2"/>
      <c r="AA4296" s="2"/>
      <c r="AB4296" s="2"/>
      <c r="AC4296" s="2"/>
      <c r="AD4296" s="2"/>
      <c r="AE4296" s="2"/>
      <c r="AF4296" s="2"/>
      <c r="AG4296" s="2"/>
      <c r="AH4296" s="2"/>
    </row>
    <row r="4297" spans="1:34" s="51" customFormat="1">
      <c r="A4297" s="52">
        <v>0</v>
      </c>
      <c r="B4297" s="52"/>
      <c r="C4297" s="53"/>
      <c r="D4297" s="62">
        <v>2006</v>
      </c>
      <c r="E4297" s="62">
        <v>11</v>
      </c>
      <c r="F4297" s="62">
        <v>2007</v>
      </c>
      <c r="G4297" s="62">
        <v>2007</v>
      </c>
      <c r="H4297" s="167">
        <v>0</v>
      </c>
      <c r="I4297" s="167">
        <v>0</v>
      </c>
      <c r="J4297" s="167">
        <v>0</v>
      </c>
      <c r="K4297" s="167">
        <v>3333.3</v>
      </c>
      <c r="L4297" s="43">
        <v>3333.3</v>
      </c>
      <c r="M4297" s="2"/>
      <c r="N4297" s="43"/>
      <c r="O4297" s="2"/>
      <c r="P4297" s="2"/>
      <c r="Q4297" s="2"/>
      <c r="R4297" s="2"/>
      <c r="S4297" s="2"/>
      <c r="T4297" s="2"/>
      <c r="U4297" s="2"/>
      <c r="V4297" s="2"/>
      <c r="W4297" s="2"/>
      <c r="X4297" s="2"/>
      <c r="Y4297" s="2"/>
      <c r="Z4297" s="2"/>
      <c r="AA4297" s="2"/>
      <c r="AB4297" s="2"/>
      <c r="AC4297" s="2"/>
      <c r="AD4297" s="2"/>
      <c r="AE4297" s="2"/>
      <c r="AF4297" s="2"/>
      <c r="AG4297" s="2"/>
      <c r="AH4297" s="2"/>
    </row>
    <row r="4298" spans="1:34" s="51" customFormat="1">
      <c r="A4298" s="52">
        <v>0</v>
      </c>
      <c r="B4298" s="52"/>
      <c r="C4298" s="53"/>
      <c r="D4298" s="62">
        <v>2006</v>
      </c>
      <c r="E4298" s="62">
        <v>12</v>
      </c>
      <c r="F4298" s="62">
        <v>2007</v>
      </c>
      <c r="G4298" s="62">
        <v>2007</v>
      </c>
      <c r="H4298" s="167">
        <v>0</v>
      </c>
      <c r="I4298" s="167">
        <v>0</v>
      </c>
      <c r="J4298" s="167">
        <v>0</v>
      </c>
      <c r="K4298" s="167">
        <v>4020.4</v>
      </c>
      <c r="L4298" s="43">
        <v>4020.4</v>
      </c>
      <c r="M4298" s="2"/>
      <c r="N4298" s="43"/>
      <c r="O4298" s="2"/>
      <c r="P4298" s="2"/>
      <c r="Q4298" s="2"/>
      <c r="R4298" s="2"/>
      <c r="S4298" s="2"/>
      <c r="T4298" s="2"/>
      <c r="U4298" s="2"/>
      <c r="V4298" s="2"/>
      <c r="W4298" s="2"/>
      <c r="X4298" s="2"/>
      <c r="Y4298" s="2"/>
      <c r="Z4298" s="2"/>
      <c r="AA4298" s="2"/>
      <c r="AB4298" s="2"/>
      <c r="AC4298" s="2"/>
      <c r="AD4298" s="2"/>
      <c r="AE4298" s="2"/>
      <c r="AF4298" s="2"/>
      <c r="AG4298" s="2"/>
      <c r="AH4298" s="2"/>
    </row>
    <row r="4299" spans="1:34" s="51" customFormat="1">
      <c r="A4299" s="52">
        <v>0</v>
      </c>
      <c r="B4299" s="52"/>
      <c r="C4299" s="53"/>
      <c r="D4299" s="62">
        <v>2007</v>
      </c>
      <c r="E4299" s="62">
        <v>1</v>
      </c>
      <c r="F4299" s="62">
        <v>2007</v>
      </c>
      <c r="G4299" s="62">
        <v>2007</v>
      </c>
      <c r="H4299" s="167">
        <v>0</v>
      </c>
      <c r="I4299" s="167">
        <v>0</v>
      </c>
      <c r="J4299" s="167">
        <v>0</v>
      </c>
      <c r="K4299" s="167">
        <v>5958.3</v>
      </c>
      <c r="L4299" s="43">
        <v>5958.3</v>
      </c>
      <c r="M4299" s="2"/>
      <c r="N4299" s="43"/>
      <c r="O4299" s="2"/>
      <c r="P4299" s="2"/>
      <c r="Q4299" s="2"/>
      <c r="R4299" s="2"/>
      <c r="S4299" s="2"/>
      <c r="T4299" s="2"/>
      <c r="U4299" s="2"/>
      <c r="V4299" s="2"/>
      <c r="W4299" s="2"/>
      <c r="X4299" s="2"/>
      <c r="Y4299" s="2"/>
      <c r="Z4299" s="2"/>
      <c r="AA4299" s="2"/>
      <c r="AB4299" s="2"/>
      <c r="AC4299" s="2"/>
      <c r="AD4299" s="2"/>
      <c r="AE4299" s="2"/>
      <c r="AF4299" s="2"/>
      <c r="AG4299" s="2"/>
      <c r="AH4299" s="2"/>
    </row>
    <row r="4300" spans="1:34" s="51" customFormat="1">
      <c r="A4300" s="52">
        <v>0</v>
      </c>
      <c r="B4300" s="52"/>
      <c r="C4300" s="53"/>
      <c r="D4300" s="62">
        <v>2007</v>
      </c>
      <c r="E4300" s="62">
        <v>2</v>
      </c>
      <c r="F4300" s="62">
        <v>2007</v>
      </c>
      <c r="G4300" s="62">
        <v>2007</v>
      </c>
      <c r="H4300" s="167">
        <v>0</v>
      </c>
      <c r="I4300" s="167">
        <v>0</v>
      </c>
      <c r="J4300" s="167">
        <v>0</v>
      </c>
      <c r="K4300" s="167">
        <v>5958.3</v>
      </c>
      <c r="L4300" s="43">
        <v>5958.3</v>
      </c>
      <c r="M4300" s="2"/>
      <c r="N4300" s="43"/>
      <c r="O4300" s="2"/>
      <c r="P4300" s="2"/>
      <c r="Q4300" s="2"/>
      <c r="R4300" s="2"/>
      <c r="S4300" s="2"/>
      <c r="T4300" s="2"/>
      <c r="U4300" s="2"/>
      <c r="V4300" s="2"/>
      <c r="W4300" s="2"/>
      <c r="X4300" s="2"/>
      <c r="Y4300" s="2"/>
      <c r="Z4300" s="2"/>
      <c r="AA4300" s="2"/>
      <c r="AB4300" s="2"/>
      <c r="AC4300" s="2"/>
      <c r="AD4300" s="2"/>
      <c r="AE4300" s="2"/>
      <c r="AF4300" s="2"/>
      <c r="AG4300" s="2"/>
      <c r="AH4300" s="2"/>
    </row>
    <row r="4301" spans="1:34" s="51" customFormat="1">
      <c r="A4301" s="52">
        <v>0</v>
      </c>
      <c r="B4301" s="52"/>
      <c r="C4301" s="53"/>
      <c r="D4301" s="62">
        <v>2007</v>
      </c>
      <c r="E4301" s="62">
        <v>3</v>
      </c>
      <c r="F4301" s="62">
        <v>2007</v>
      </c>
      <c r="G4301" s="62">
        <v>2007</v>
      </c>
      <c r="H4301" s="167">
        <v>0</v>
      </c>
      <c r="I4301" s="167">
        <v>0</v>
      </c>
      <c r="J4301" s="167">
        <v>0</v>
      </c>
      <c r="K4301" s="167">
        <v>5958.4</v>
      </c>
      <c r="L4301" s="43">
        <v>5958.4</v>
      </c>
      <c r="M4301" s="2"/>
      <c r="N4301" s="43"/>
      <c r="O4301" s="2"/>
      <c r="P4301" s="2"/>
      <c r="Q4301" s="2"/>
      <c r="R4301" s="2"/>
      <c r="S4301" s="2"/>
      <c r="T4301" s="2"/>
      <c r="U4301" s="2"/>
      <c r="V4301" s="2"/>
      <c r="W4301" s="2"/>
      <c r="X4301" s="2"/>
      <c r="Y4301" s="2"/>
      <c r="Z4301" s="2"/>
      <c r="AA4301" s="2"/>
      <c r="AB4301" s="2"/>
      <c r="AC4301" s="2"/>
      <c r="AD4301" s="2"/>
      <c r="AE4301" s="2"/>
      <c r="AF4301" s="2"/>
      <c r="AG4301" s="2"/>
      <c r="AH4301" s="2"/>
    </row>
    <row r="4302" spans="1:34" s="51" customFormat="1">
      <c r="A4302" s="52">
        <v>0</v>
      </c>
      <c r="B4302" s="52"/>
      <c r="C4302" s="53"/>
      <c r="D4302" s="62">
        <v>2007</v>
      </c>
      <c r="E4302" s="62">
        <v>4</v>
      </c>
      <c r="F4302" s="62">
        <v>2007</v>
      </c>
      <c r="G4302" s="62">
        <v>2007</v>
      </c>
      <c r="H4302" s="167">
        <v>0</v>
      </c>
      <c r="I4302" s="167">
        <v>0</v>
      </c>
      <c r="J4302" s="167">
        <v>0</v>
      </c>
      <c r="K4302" s="167">
        <v>5958.3</v>
      </c>
      <c r="L4302" s="43">
        <v>5958.3</v>
      </c>
      <c r="M4302" s="2"/>
      <c r="N4302" s="43"/>
      <c r="O4302" s="2"/>
      <c r="P4302" s="2"/>
      <c r="Q4302" s="2"/>
      <c r="R4302" s="2"/>
      <c r="S4302" s="2"/>
      <c r="T4302" s="2"/>
      <c r="U4302" s="2"/>
      <c r="V4302" s="2"/>
      <c r="W4302" s="2"/>
      <c r="X4302" s="2"/>
      <c r="Y4302" s="2"/>
      <c r="Z4302" s="2"/>
      <c r="AA4302" s="2"/>
      <c r="AB4302" s="2"/>
      <c r="AC4302" s="2"/>
      <c r="AD4302" s="2"/>
      <c r="AE4302" s="2"/>
      <c r="AF4302" s="2"/>
      <c r="AG4302" s="2"/>
      <c r="AH4302" s="2"/>
    </row>
    <row r="4303" spans="1:34" s="51" customFormat="1">
      <c r="A4303" s="52">
        <v>0</v>
      </c>
      <c r="B4303" s="52"/>
      <c r="C4303" s="53"/>
      <c r="D4303" s="62">
        <v>2007</v>
      </c>
      <c r="E4303" s="62">
        <v>5</v>
      </c>
      <c r="F4303" s="62">
        <v>2007</v>
      </c>
      <c r="G4303" s="62">
        <v>2008</v>
      </c>
      <c r="H4303" s="167">
        <v>0</v>
      </c>
      <c r="I4303" s="167">
        <v>0</v>
      </c>
      <c r="J4303" s="167">
        <v>0</v>
      </c>
      <c r="K4303" s="167">
        <v>5958.3</v>
      </c>
      <c r="L4303" s="43">
        <v>5958.3</v>
      </c>
      <c r="M4303" s="2"/>
      <c r="N4303" s="43"/>
      <c r="O4303" s="2"/>
      <c r="P4303" s="2"/>
      <c r="Q4303" s="2"/>
      <c r="R4303" s="2"/>
      <c r="S4303" s="2"/>
      <c r="T4303" s="2"/>
      <c r="U4303" s="2"/>
      <c r="V4303" s="2"/>
      <c r="W4303" s="2"/>
      <c r="X4303" s="2"/>
      <c r="Y4303" s="2"/>
      <c r="Z4303" s="2"/>
      <c r="AA4303" s="2"/>
      <c r="AB4303" s="2"/>
      <c r="AC4303" s="2"/>
      <c r="AD4303" s="2"/>
      <c r="AE4303" s="2"/>
      <c r="AF4303" s="2"/>
      <c r="AG4303" s="2"/>
      <c r="AH4303" s="2"/>
    </row>
    <row r="4304" spans="1:34" s="51" customFormat="1">
      <c r="A4304" s="52">
        <v>0</v>
      </c>
      <c r="B4304" s="52"/>
      <c r="C4304" s="53"/>
      <c r="D4304" s="62">
        <v>2007</v>
      </c>
      <c r="E4304" s="62">
        <v>6</v>
      </c>
      <c r="F4304" s="62">
        <v>2007</v>
      </c>
      <c r="G4304" s="62">
        <v>2008</v>
      </c>
      <c r="H4304" s="167">
        <v>0</v>
      </c>
      <c r="I4304" s="167">
        <v>0</v>
      </c>
      <c r="J4304" s="167">
        <v>0</v>
      </c>
      <c r="K4304" s="167">
        <v>5958.4</v>
      </c>
      <c r="L4304" s="43">
        <v>5958.4</v>
      </c>
      <c r="M4304" s="2"/>
      <c r="N4304" s="43"/>
      <c r="O4304" s="2"/>
      <c r="P4304" s="2"/>
      <c r="Q4304" s="2"/>
      <c r="R4304" s="2"/>
      <c r="S4304" s="2"/>
      <c r="T4304" s="2"/>
      <c r="U4304" s="2"/>
      <c r="V4304" s="2"/>
      <c r="W4304" s="2"/>
      <c r="X4304" s="2"/>
      <c r="Y4304" s="2"/>
      <c r="Z4304" s="2"/>
      <c r="AA4304" s="2"/>
      <c r="AB4304" s="2"/>
      <c r="AC4304" s="2"/>
      <c r="AD4304" s="2"/>
      <c r="AE4304" s="2"/>
      <c r="AF4304" s="2"/>
      <c r="AG4304" s="2"/>
      <c r="AH4304" s="2"/>
    </row>
    <row r="4305" spans="1:34" s="51" customFormat="1">
      <c r="A4305" s="52">
        <v>0</v>
      </c>
      <c r="B4305" s="52"/>
      <c r="C4305" s="53"/>
      <c r="D4305" s="62">
        <v>2007</v>
      </c>
      <c r="E4305" s="62">
        <v>7</v>
      </c>
      <c r="F4305" s="62">
        <v>2008</v>
      </c>
      <c r="G4305" s="62">
        <v>2008</v>
      </c>
      <c r="H4305" s="167">
        <v>0</v>
      </c>
      <c r="I4305" s="167">
        <v>0</v>
      </c>
      <c r="J4305" s="167">
        <v>0</v>
      </c>
      <c r="K4305" s="167">
        <v>5958.3</v>
      </c>
      <c r="L4305" s="43">
        <v>5958.3</v>
      </c>
      <c r="M4305" s="2"/>
      <c r="N4305" s="43"/>
      <c r="O4305" s="2"/>
      <c r="P4305" s="2"/>
      <c r="Q4305" s="2"/>
      <c r="R4305" s="2"/>
      <c r="S4305" s="2"/>
      <c r="T4305" s="2"/>
      <c r="U4305" s="2"/>
      <c r="V4305" s="2"/>
      <c r="W4305" s="2"/>
      <c r="X4305" s="2"/>
      <c r="Y4305" s="2"/>
      <c r="Z4305" s="2"/>
      <c r="AA4305" s="2"/>
      <c r="AB4305" s="2"/>
      <c r="AC4305" s="2"/>
      <c r="AD4305" s="2"/>
      <c r="AE4305" s="2"/>
      <c r="AF4305" s="2"/>
      <c r="AG4305" s="2"/>
      <c r="AH4305" s="2"/>
    </row>
    <row r="4306" spans="1:34" s="51" customFormat="1">
      <c r="A4306" s="52">
        <v>0</v>
      </c>
      <c r="B4306" s="52"/>
      <c r="C4306" s="53"/>
      <c r="D4306" s="62">
        <v>2007</v>
      </c>
      <c r="E4306" s="62">
        <v>8</v>
      </c>
      <c r="F4306" s="62">
        <v>2008</v>
      </c>
      <c r="G4306" s="62">
        <v>2008</v>
      </c>
      <c r="H4306" s="167">
        <v>0</v>
      </c>
      <c r="I4306" s="167">
        <v>0</v>
      </c>
      <c r="J4306" s="167">
        <v>0</v>
      </c>
      <c r="K4306" s="167">
        <v>5958.3</v>
      </c>
      <c r="L4306" s="43">
        <v>5958.3</v>
      </c>
      <c r="M4306" s="2"/>
      <c r="N4306" s="43"/>
      <c r="O4306" s="2"/>
      <c r="P4306" s="2"/>
      <c r="Q4306" s="2"/>
      <c r="R4306" s="2"/>
      <c r="S4306" s="2"/>
      <c r="T4306" s="2"/>
      <c r="U4306" s="2"/>
      <c r="V4306" s="2"/>
      <c r="W4306" s="2"/>
      <c r="X4306" s="2"/>
      <c r="Y4306" s="2"/>
      <c r="Z4306" s="2"/>
      <c r="AA4306" s="2"/>
      <c r="AB4306" s="2"/>
      <c r="AC4306" s="2"/>
      <c r="AD4306" s="2"/>
      <c r="AE4306" s="2"/>
      <c r="AF4306" s="2"/>
      <c r="AG4306" s="2"/>
      <c r="AH4306" s="2"/>
    </row>
    <row r="4307" spans="1:34" s="51" customFormat="1">
      <c r="A4307" s="52">
        <v>0</v>
      </c>
      <c r="B4307" s="52"/>
      <c r="C4307" s="53"/>
      <c r="D4307" s="62">
        <v>2007</v>
      </c>
      <c r="E4307" s="62">
        <v>9</v>
      </c>
      <c r="F4307" s="62">
        <v>2008</v>
      </c>
      <c r="G4307" s="62">
        <v>2008</v>
      </c>
      <c r="H4307" s="167">
        <v>0</v>
      </c>
      <c r="I4307" s="167">
        <v>0</v>
      </c>
      <c r="J4307" s="167">
        <v>0</v>
      </c>
      <c r="K4307" s="167">
        <v>5958.4</v>
      </c>
      <c r="L4307" s="43">
        <v>5958.4</v>
      </c>
      <c r="M4307" s="2"/>
      <c r="N4307" s="43"/>
      <c r="O4307" s="2"/>
      <c r="P4307" s="2"/>
      <c r="Q4307" s="2"/>
      <c r="R4307" s="2"/>
      <c r="S4307" s="2"/>
      <c r="T4307" s="2"/>
      <c r="U4307" s="2"/>
      <c r="V4307" s="2"/>
      <c r="W4307" s="2"/>
      <c r="X4307" s="2"/>
      <c r="Y4307" s="2"/>
      <c r="Z4307" s="2"/>
      <c r="AA4307" s="2"/>
      <c r="AB4307" s="2"/>
      <c r="AC4307" s="2"/>
      <c r="AD4307" s="2"/>
      <c r="AE4307" s="2"/>
      <c r="AF4307" s="2"/>
      <c r="AG4307" s="2"/>
      <c r="AH4307" s="2"/>
    </row>
    <row r="4308" spans="1:34" s="51" customFormat="1">
      <c r="A4308" s="52">
        <v>0</v>
      </c>
      <c r="B4308" s="52"/>
      <c r="C4308" s="53"/>
      <c r="D4308" s="62">
        <v>2007</v>
      </c>
      <c r="E4308" s="62">
        <v>10</v>
      </c>
      <c r="F4308" s="62">
        <v>2008</v>
      </c>
      <c r="G4308" s="62">
        <v>2008</v>
      </c>
      <c r="H4308" s="167">
        <v>0</v>
      </c>
      <c r="I4308" s="167">
        <v>0</v>
      </c>
      <c r="J4308" s="167">
        <v>0</v>
      </c>
      <c r="K4308" s="167">
        <v>5958.3</v>
      </c>
      <c r="L4308" s="43">
        <v>5958.3</v>
      </c>
      <c r="M4308" s="2"/>
      <c r="N4308" s="43"/>
      <c r="O4308" s="2"/>
      <c r="P4308" s="2"/>
      <c r="Q4308" s="2"/>
      <c r="R4308" s="2"/>
      <c r="S4308" s="2"/>
      <c r="T4308" s="2"/>
      <c r="U4308" s="2"/>
      <c r="V4308" s="2"/>
      <c r="W4308" s="2"/>
      <c r="X4308" s="2"/>
      <c r="Y4308" s="2"/>
      <c r="Z4308" s="2"/>
      <c r="AA4308" s="2"/>
      <c r="AB4308" s="2"/>
      <c r="AC4308" s="2"/>
      <c r="AD4308" s="2"/>
      <c r="AE4308" s="2"/>
      <c r="AF4308" s="2"/>
      <c r="AG4308" s="2"/>
      <c r="AH4308" s="2"/>
    </row>
    <row r="4309" spans="1:34" s="51" customFormat="1">
      <c r="A4309" s="52">
        <v>0</v>
      </c>
      <c r="B4309" s="52"/>
      <c r="C4309" s="53"/>
      <c r="D4309" s="62">
        <v>2007</v>
      </c>
      <c r="E4309" s="62">
        <v>11</v>
      </c>
      <c r="F4309" s="62">
        <v>2008</v>
      </c>
      <c r="G4309" s="62">
        <v>2008</v>
      </c>
      <c r="H4309" s="167">
        <v>0</v>
      </c>
      <c r="I4309" s="167">
        <v>0</v>
      </c>
      <c r="J4309" s="167">
        <v>0</v>
      </c>
      <c r="K4309" s="167">
        <v>5958.3</v>
      </c>
      <c r="L4309" s="43">
        <v>5958.3</v>
      </c>
      <c r="M4309" s="2"/>
      <c r="N4309" s="43"/>
      <c r="O4309" s="2"/>
      <c r="P4309" s="2"/>
      <c r="Q4309" s="2"/>
      <c r="R4309" s="2"/>
      <c r="S4309" s="2"/>
      <c r="T4309" s="2"/>
      <c r="U4309" s="2"/>
      <c r="V4309" s="2"/>
      <c r="W4309" s="2"/>
      <c r="X4309" s="2"/>
      <c r="Y4309" s="2"/>
      <c r="Z4309" s="2"/>
      <c r="AA4309" s="2"/>
      <c r="AB4309" s="2"/>
      <c r="AC4309" s="2"/>
      <c r="AD4309" s="2"/>
      <c r="AE4309" s="2"/>
      <c r="AF4309" s="2"/>
      <c r="AG4309" s="2"/>
      <c r="AH4309" s="2"/>
    </row>
    <row r="4310" spans="1:34" s="51" customFormat="1">
      <c r="A4310" s="52">
        <v>0</v>
      </c>
      <c r="B4310" s="52"/>
      <c r="C4310" s="53"/>
      <c r="D4310" s="62">
        <v>2007</v>
      </c>
      <c r="E4310" s="62">
        <v>12</v>
      </c>
      <c r="F4310" s="62">
        <v>2008</v>
      </c>
      <c r="G4310" s="62">
        <v>2008</v>
      </c>
      <c r="H4310" s="167">
        <v>0</v>
      </c>
      <c r="I4310" s="167">
        <v>0</v>
      </c>
      <c r="J4310" s="167">
        <v>0</v>
      </c>
      <c r="K4310" s="167">
        <v>7583.4</v>
      </c>
      <c r="L4310" s="43">
        <v>7583.4</v>
      </c>
      <c r="M4310" s="2"/>
      <c r="N4310" s="43"/>
      <c r="O4310" s="2"/>
      <c r="P4310" s="2"/>
      <c r="Q4310" s="2"/>
      <c r="R4310" s="2"/>
      <c r="S4310" s="2"/>
      <c r="T4310" s="2"/>
      <c r="U4310" s="2"/>
      <c r="V4310" s="2"/>
      <c r="W4310" s="2"/>
      <c r="X4310" s="2"/>
      <c r="Y4310" s="2"/>
      <c r="Z4310" s="2"/>
      <c r="AA4310" s="2"/>
      <c r="AB4310" s="2"/>
      <c r="AC4310" s="2"/>
      <c r="AD4310" s="2"/>
      <c r="AE4310" s="2"/>
      <c r="AF4310" s="2"/>
      <c r="AG4310" s="2"/>
      <c r="AH4310" s="2"/>
    </row>
    <row r="4311" spans="1:34" s="51" customFormat="1">
      <c r="A4311" s="52">
        <v>0</v>
      </c>
      <c r="B4311" s="52"/>
      <c r="C4311" s="53"/>
      <c r="D4311" s="62">
        <v>2008</v>
      </c>
      <c r="E4311" s="62">
        <v>1</v>
      </c>
      <c r="F4311" s="62">
        <v>2008</v>
      </c>
      <c r="G4311" s="62">
        <v>2008</v>
      </c>
      <c r="H4311" s="167">
        <v>0</v>
      </c>
      <c r="I4311" s="167">
        <v>0</v>
      </c>
      <c r="J4311" s="167">
        <v>0</v>
      </c>
      <c r="K4311" s="167">
        <v>5958.3</v>
      </c>
      <c r="L4311" s="43">
        <v>5958.3</v>
      </c>
      <c r="M4311" s="2"/>
      <c r="N4311" s="43"/>
      <c r="O4311" s="2"/>
      <c r="P4311" s="2"/>
      <c r="Q4311" s="2"/>
      <c r="R4311" s="2"/>
      <c r="S4311" s="2"/>
      <c r="T4311" s="2"/>
      <c r="U4311" s="2"/>
      <c r="V4311" s="2"/>
      <c r="W4311" s="2"/>
      <c r="X4311" s="2"/>
      <c r="Y4311" s="2"/>
      <c r="Z4311" s="2"/>
      <c r="AA4311" s="2"/>
      <c r="AB4311" s="2"/>
      <c r="AC4311" s="2"/>
      <c r="AD4311" s="2"/>
      <c r="AE4311" s="2"/>
      <c r="AF4311" s="2"/>
      <c r="AG4311" s="2"/>
      <c r="AH4311" s="2"/>
    </row>
    <row r="4312" spans="1:34" s="51" customFormat="1">
      <c r="A4312" s="52">
        <v>0</v>
      </c>
      <c r="B4312" s="52"/>
      <c r="C4312" s="53"/>
      <c r="D4312" s="62">
        <v>2008</v>
      </c>
      <c r="E4312" s="62">
        <v>2</v>
      </c>
      <c r="F4312" s="62">
        <v>2008</v>
      </c>
      <c r="G4312" s="62">
        <v>2008</v>
      </c>
      <c r="H4312" s="167">
        <v>0</v>
      </c>
      <c r="I4312" s="167">
        <v>0</v>
      </c>
      <c r="J4312" s="167">
        <v>0</v>
      </c>
      <c r="K4312" s="167">
        <v>5958.3</v>
      </c>
      <c r="L4312" s="43">
        <v>5958.3</v>
      </c>
      <c r="M4312" s="2"/>
      <c r="N4312" s="43"/>
      <c r="O4312" s="2"/>
      <c r="P4312" s="2"/>
      <c r="Q4312" s="2"/>
      <c r="R4312" s="2"/>
      <c r="S4312" s="2"/>
      <c r="T4312" s="2"/>
      <c r="U4312" s="2"/>
      <c r="V4312" s="2"/>
      <c r="W4312" s="2"/>
      <c r="X4312" s="2"/>
      <c r="Y4312" s="2"/>
      <c r="Z4312" s="2"/>
      <c r="AA4312" s="2"/>
      <c r="AB4312" s="2"/>
      <c r="AC4312" s="2"/>
      <c r="AD4312" s="2"/>
      <c r="AE4312" s="2"/>
      <c r="AF4312" s="2"/>
      <c r="AG4312" s="2"/>
      <c r="AH4312" s="2"/>
    </row>
    <row r="4313" spans="1:34" s="51" customFormat="1">
      <c r="A4313" s="52">
        <v>0</v>
      </c>
      <c r="B4313" s="52"/>
      <c r="C4313" s="53"/>
      <c r="D4313" s="62">
        <v>2008</v>
      </c>
      <c r="E4313" s="62">
        <v>3</v>
      </c>
      <c r="F4313" s="62">
        <v>2008</v>
      </c>
      <c r="G4313" s="62">
        <v>2008</v>
      </c>
      <c r="H4313" s="167">
        <v>0</v>
      </c>
      <c r="I4313" s="167">
        <v>0</v>
      </c>
      <c r="J4313" s="167">
        <v>0</v>
      </c>
      <c r="K4313" s="167">
        <v>5958.4</v>
      </c>
      <c r="L4313" s="43">
        <v>5958.4</v>
      </c>
      <c r="M4313" s="2"/>
      <c r="N4313" s="43"/>
      <c r="O4313" s="2"/>
      <c r="P4313" s="2"/>
      <c r="Q4313" s="2"/>
      <c r="R4313" s="2"/>
      <c r="S4313" s="2"/>
      <c r="T4313" s="2"/>
      <c r="U4313" s="2"/>
      <c r="V4313" s="2"/>
      <c r="W4313" s="2"/>
      <c r="X4313" s="2"/>
      <c r="Y4313" s="2"/>
      <c r="Z4313" s="2"/>
      <c r="AA4313" s="2"/>
      <c r="AB4313" s="2"/>
      <c r="AC4313" s="2"/>
      <c r="AD4313" s="2"/>
      <c r="AE4313" s="2"/>
      <c r="AF4313" s="2"/>
      <c r="AG4313" s="2"/>
      <c r="AH4313" s="2"/>
    </row>
    <row r="4314" spans="1:34" s="51" customFormat="1">
      <c r="A4314" s="52">
        <v>0</v>
      </c>
      <c r="B4314" s="52"/>
      <c r="C4314" s="53"/>
      <c r="D4314" s="62">
        <v>2008</v>
      </c>
      <c r="E4314" s="62">
        <v>4</v>
      </c>
      <c r="F4314" s="62">
        <v>2008</v>
      </c>
      <c r="G4314" s="62">
        <v>2008</v>
      </c>
      <c r="H4314" s="167">
        <v>0</v>
      </c>
      <c r="I4314" s="167">
        <v>0</v>
      </c>
      <c r="J4314" s="167">
        <v>0</v>
      </c>
      <c r="K4314" s="167">
        <v>5958.3</v>
      </c>
      <c r="L4314" s="43">
        <v>5958.3</v>
      </c>
      <c r="M4314" s="2"/>
      <c r="N4314" s="43"/>
      <c r="O4314" s="2"/>
      <c r="P4314" s="2"/>
      <c r="Q4314" s="2"/>
      <c r="R4314" s="2"/>
      <c r="S4314" s="2"/>
      <c r="T4314" s="2"/>
      <c r="U4314" s="2"/>
      <c r="V4314" s="2"/>
      <c r="W4314" s="2"/>
      <c r="X4314" s="2"/>
      <c r="Y4314" s="2"/>
      <c r="Z4314" s="2"/>
      <c r="AA4314" s="2"/>
      <c r="AB4314" s="2"/>
      <c r="AC4314" s="2"/>
      <c r="AD4314" s="2"/>
      <c r="AE4314" s="2"/>
      <c r="AF4314" s="2"/>
      <c r="AG4314" s="2"/>
      <c r="AH4314" s="2"/>
    </row>
    <row r="4315" spans="1:34" s="51" customFormat="1">
      <c r="A4315" s="52">
        <v>0</v>
      </c>
      <c r="B4315" s="52"/>
      <c r="C4315" s="53"/>
      <c r="D4315" s="62">
        <v>2008</v>
      </c>
      <c r="E4315" s="62">
        <v>5</v>
      </c>
      <c r="F4315" s="62">
        <v>2008</v>
      </c>
      <c r="G4315" s="62">
        <v>2009</v>
      </c>
      <c r="H4315" s="167">
        <v>0</v>
      </c>
      <c r="I4315" s="167">
        <v>0</v>
      </c>
      <c r="J4315" s="167">
        <v>0</v>
      </c>
      <c r="K4315" s="167">
        <v>5958.3</v>
      </c>
      <c r="L4315" s="43">
        <v>5958.3</v>
      </c>
      <c r="M4315" s="2"/>
      <c r="N4315" s="43"/>
      <c r="O4315" s="2"/>
      <c r="P4315" s="2"/>
      <c r="Q4315" s="2"/>
      <c r="R4315" s="2"/>
      <c r="S4315" s="2"/>
      <c r="T4315" s="2"/>
      <c r="U4315" s="2"/>
      <c r="V4315" s="2"/>
      <c r="W4315" s="2"/>
      <c r="X4315" s="2"/>
      <c r="Y4315" s="2"/>
      <c r="Z4315" s="2"/>
      <c r="AA4315" s="2"/>
      <c r="AB4315" s="2"/>
      <c r="AC4315" s="2"/>
      <c r="AD4315" s="2"/>
      <c r="AE4315" s="2"/>
      <c r="AF4315" s="2"/>
      <c r="AG4315" s="2"/>
      <c r="AH4315" s="2"/>
    </row>
    <row r="4316" spans="1:34" s="51" customFormat="1">
      <c r="A4316" s="52">
        <v>0</v>
      </c>
      <c r="B4316" s="52"/>
      <c r="C4316" s="53"/>
      <c r="D4316" s="62">
        <v>2008</v>
      </c>
      <c r="E4316" s="62">
        <v>6</v>
      </c>
      <c r="F4316" s="62">
        <v>2008</v>
      </c>
      <c r="G4316" s="62">
        <v>2009</v>
      </c>
      <c r="H4316" s="167">
        <v>0</v>
      </c>
      <c r="I4316" s="167">
        <v>0</v>
      </c>
      <c r="J4316" s="167">
        <v>0</v>
      </c>
      <c r="K4316" s="167">
        <v>5958.3</v>
      </c>
      <c r="L4316" s="43">
        <v>5958.3</v>
      </c>
      <c r="M4316" s="2"/>
      <c r="N4316" s="43"/>
      <c r="O4316" s="2"/>
      <c r="P4316" s="2"/>
      <c r="Q4316" s="2"/>
      <c r="R4316" s="2"/>
      <c r="S4316" s="2"/>
      <c r="T4316" s="2"/>
      <c r="U4316" s="2"/>
      <c r="V4316" s="2"/>
      <c r="W4316" s="2"/>
      <c r="X4316" s="2"/>
      <c r="Y4316" s="2"/>
      <c r="Z4316" s="2"/>
      <c r="AA4316" s="2"/>
      <c r="AB4316" s="2"/>
      <c r="AC4316" s="2"/>
      <c r="AD4316" s="2"/>
      <c r="AE4316" s="2"/>
      <c r="AF4316" s="2"/>
      <c r="AG4316" s="2"/>
      <c r="AH4316" s="2"/>
    </row>
    <row r="4317" spans="1:34" s="51" customFormat="1">
      <c r="A4317" s="52">
        <v>0</v>
      </c>
      <c r="B4317" s="52"/>
      <c r="C4317" s="53"/>
      <c r="D4317" s="62">
        <v>2008</v>
      </c>
      <c r="E4317" s="62">
        <v>7</v>
      </c>
      <c r="F4317" s="62">
        <v>2009</v>
      </c>
      <c r="G4317" s="62">
        <v>2009</v>
      </c>
      <c r="H4317" s="167">
        <v>0</v>
      </c>
      <c r="I4317" s="167">
        <v>0</v>
      </c>
      <c r="J4317" s="167">
        <v>0</v>
      </c>
      <c r="K4317" s="167">
        <v>5958.3</v>
      </c>
      <c r="L4317" s="43">
        <v>5958.3</v>
      </c>
      <c r="M4317" s="2"/>
      <c r="N4317" s="43"/>
      <c r="O4317" s="2"/>
      <c r="P4317" s="2"/>
      <c r="Q4317" s="2"/>
      <c r="R4317" s="2"/>
      <c r="S4317" s="2"/>
      <c r="T4317" s="2"/>
      <c r="U4317" s="2"/>
      <c r="V4317" s="2"/>
      <c r="W4317" s="2"/>
      <c r="X4317" s="2"/>
      <c r="Y4317" s="2"/>
      <c r="Z4317" s="2"/>
      <c r="AA4317" s="2"/>
      <c r="AB4317" s="2"/>
      <c r="AC4317" s="2"/>
      <c r="AD4317" s="2"/>
      <c r="AE4317" s="2"/>
      <c r="AF4317" s="2"/>
      <c r="AG4317" s="2"/>
      <c r="AH4317" s="2"/>
    </row>
    <row r="4318" spans="1:34" s="51" customFormat="1">
      <c r="A4318" s="52">
        <v>0</v>
      </c>
      <c r="B4318" s="52"/>
      <c r="C4318" s="53"/>
      <c r="D4318" s="62">
        <v>2008</v>
      </c>
      <c r="E4318" s="62">
        <v>8</v>
      </c>
      <c r="F4318" s="62">
        <v>2009</v>
      </c>
      <c r="G4318" s="62">
        <v>2009</v>
      </c>
      <c r="H4318" s="167">
        <v>0</v>
      </c>
      <c r="I4318" s="167">
        <v>0</v>
      </c>
      <c r="J4318" s="167">
        <v>0</v>
      </c>
      <c r="K4318" s="167">
        <v>5958.3</v>
      </c>
      <c r="L4318" s="43">
        <v>5958.3</v>
      </c>
      <c r="M4318" s="2"/>
      <c r="N4318" s="43"/>
      <c r="O4318" s="2"/>
      <c r="P4318" s="2"/>
      <c r="Q4318" s="2"/>
      <c r="R4318" s="2"/>
      <c r="S4318" s="2"/>
      <c r="T4318" s="2"/>
      <c r="U4318" s="2"/>
      <c r="V4318" s="2"/>
      <c r="W4318" s="2"/>
      <c r="X4318" s="2"/>
      <c r="Y4318" s="2"/>
      <c r="Z4318" s="2"/>
      <c r="AA4318" s="2"/>
      <c r="AB4318" s="2"/>
      <c r="AC4318" s="2"/>
      <c r="AD4318" s="2"/>
      <c r="AE4318" s="2"/>
      <c r="AF4318" s="2"/>
      <c r="AG4318" s="2"/>
      <c r="AH4318" s="2"/>
    </row>
    <row r="4319" spans="1:34" s="51" customFormat="1">
      <c r="A4319" s="52">
        <v>0</v>
      </c>
      <c r="B4319" s="52"/>
      <c r="C4319" s="53"/>
      <c r="D4319" s="62">
        <v>2008</v>
      </c>
      <c r="E4319" s="62">
        <v>9</v>
      </c>
      <c r="F4319" s="62">
        <v>2009</v>
      </c>
      <c r="G4319" s="62">
        <v>2009</v>
      </c>
      <c r="H4319" s="167">
        <v>0</v>
      </c>
      <c r="I4319" s="167">
        <v>0</v>
      </c>
      <c r="J4319" s="167">
        <v>0</v>
      </c>
      <c r="K4319" s="167">
        <v>5958.4</v>
      </c>
      <c r="L4319" s="43">
        <v>5958.4</v>
      </c>
      <c r="M4319" s="2"/>
      <c r="N4319" s="43"/>
      <c r="O4319" s="2"/>
      <c r="P4319" s="2"/>
      <c r="Q4319" s="2"/>
      <c r="R4319" s="2"/>
      <c r="S4319" s="2"/>
      <c r="T4319" s="2"/>
      <c r="U4319" s="2"/>
      <c r="V4319" s="2"/>
      <c r="W4319" s="2"/>
      <c r="X4319" s="2"/>
      <c r="Y4319" s="2"/>
      <c r="Z4319" s="2"/>
      <c r="AA4319" s="2"/>
      <c r="AB4319" s="2"/>
      <c r="AC4319" s="2"/>
      <c r="AD4319" s="2"/>
      <c r="AE4319" s="2"/>
      <c r="AF4319" s="2"/>
      <c r="AG4319" s="2"/>
      <c r="AH4319" s="2"/>
    </row>
    <row r="4320" spans="1:34" s="51" customFormat="1">
      <c r="A4320" s="52">
        <v>0</v>
      </c>
      <c r="B4320" s="52"/>
      <c r="C4320" s="53"/>
      <c r="D4320" s="62">
        <v>2008</v>
      </c>
      <c r="E4320" s="62">
        <v>10</v>
      </c>
      <c r="F4320" s="62">
        <v>2009</v>
      </c>
      <c r="G4320" s="62">
        <v>2009</v>
      </c>
      <c r="H4320" s="167">
        <v>0</v>
      </c>
      <c r="I4320" s="167">
        <v>0</v>
      </c>
      <c r="J4320" s="167">
        <v>0</v>
      </c>
      <c r="K4320" s="167">
        <v>5958.3</v>
      </c>
      <c r="L4320" s="43">
        <v>5958.3</v>
      </c>
      <c r="M4320" s="2"/>
      <c r="N4320" s="43"/>
      <c r="O4320" s="2"/>
      <c r="P4320" s="2"/>
      <c r="Q4320" s="2"/>
      <c r="R4320" s="2"/>
      <c r="S4320" s="2"/>
      <c r="T4320" s="2"/>
      <c r="U4320" s="2"/>
      <c r="V4320" s="2"/>
      <c r="W4320" s="2"/>
      <c r="X4320" s="2"/>
      <c r="Y4320" s="2"/>
      <c r="Z4320" s="2"/>
      <c r="AA4320" s="2"/>
      <c r="AB4320" s="2"/>
      <c r="AC4320" s="2"/>
      <c r="AD4320" s="2"/>
      <c r="AE4320" s="2"/>
      <c r="AF4320" s="2"/>
      <c r="AG4320" s="2"/>
      <c r="AH4320" s="2"/>
    </row>
    <row r="4321" spans="1:34" s="51" customFormat="1">
      <c r="A4321" s="52">
        <v>0</v>
      </c>
      <c r="B4321" s="52"/>
      <c r="C4321" s="53"/>
      <c r="D4321" s="62">
        <v>2008</v>
      </c>
      <c r="E4321" s="62">
        <v>11</v>
      </c>
      <c r="F4321" s="62">
        <v>2009</v>
      </c>
      <c r="G4321" s="62">
        <v>2009</v>
      </c>
      <c r="H4321" s="167">
        <v>0</v>
      </c>
      <c r="I4321" s="167">
        <v>0</v>
      </c>
      <c r="J4321" s="167">
        <v>0</v>
      </c>
      <c r="K4321" s="167">
        <v>5958.3</v>
      </c>
      <c r="L4321" s="43">
        <v>5958.3</v>
      </c>
      <c r="M4321" s="2"/>
      <c r="N4321" s="43"/>
      <c r="O4321" s="2"/>
      <c r="P4321" s="2"/>
      <c r="Q4321" s="2"/>
      <c r="R4321" s="2"/>
      <c r="S4321" s="2"/>
      <c r="T4321" s="2"/>
      <c r="U4321" s="2"/>
      <c r="V4321" s="2"/>
      <c r="W4321" s="2"/>
      <c r="X4321" s="2"/>
      <c r="Y4321" s="2"/>
      <c r="Z4321" s="2"/>
      <c r="AA4321" s="2"/>
      <c r="AB4321" s="2"/>
      <c r="AC4321" s="2"/>
      <c r="AD4321" s="2"/>
      <c r="AE4321" s="2"/>
      <c r="AF4321" s="2"/>
      <c r="AG4321" s="2"/>
      <c r="AH4321" s="2"/>
    </row>
    <row r="4322" spans="1:34" s="51" customFormat="1">
      <c r="A4322" s="52">
        <v>0</v>
      </c>
      <c r="B4322" s="52"/>
      <c r="C4322" s="53"/>
      <c r="D4322" s="62">
        <v>2008</v>
      </c>
      <c r="E4322" s="62">
        <v>12</v>
      </c>
      <c r="F4322" s="62">
        <v>2009</v>
      </c>
      <c r="G4322" s="62">
        <v>2009</v>
      </c>
      <c r="H4322" s="167">
        <v>0</v>
      </c>
      <c r="I4322" s="167">
        <v>0</v>
      </c>
      <c r="J4322" s="167">
        <v>0</v>
      </c>
      <c r="K4322" s="167">
        <v>15040.5</v>
      </c>
      <c r="L4322" s="43">
        <v>15040.5</v>
      </c>
      <c r="M4322" s="2"/>
      <c r="N4322" s="43"/>
      <c r="O4322" s="2"/>
      <c r="P4322" s="2"/>
      <c r="Q4322" s="2"/>
      <c r="R4322" s="2"/>
      <c r="S4322" s="2"/>
      <c r="T4322" s="2"/>
      <c r="U4322" s="2"/>
      <c r="V4322" s="2"/>
      <c r="W4322" s="2"/>
      <c r="X4322" s="2"/>
      <c r="Y4322" s="2"/>
      <c r="Z4322" s="2"/>
      <c r="AA4322" s="2"/>
      <c r="AB4322" s="2"/>
      <c r="AC4322" s="2"/>
      <c r="AD4322" s="2"/>
      <c r="AE4322" s="2"/>
      <c r="AF4322" s="2"/>
      <c r="AG4322" s="2"/>
      <c r="AH4322" s="2"/>
    </row>
    <row r="4323" spans="1:34" s="51" customFormat="1">
      <c r="A4323" s="52">
        <v>0</v>
      </c>
      <c r="B4323" s="52"/>
      <c r="C4323" s="53"/>
      <c r="D4323" s="62">
        <v>2009</v>
      </c>
      <c r="E4323" s="62">
        <v>1</v>
      </c>
      <c r="F4323" s="62">
        <v>2009</v>
      </c>
      <c r="G4323" s="62">
        <v>2009</v>
      </c>
      <c r="H4323" s="167">
        <v>0</v>
      </c>
      <c r="I4323" s="167">
        <v>0</v>
      </c>
      <c r="J4323" s="167">
        <v>0</v>
      </c>
      <c r="K4323" s="167">
        <v>10432</v>
      </c>
      <c r="L4323" s="43">
        <v>10432</v>
      </c>
      <c r="M4323" s="2"/>
      <c r="N4323" s="43"/>
      <c r="O4323" s="2"/>
      <c r="P4323" s="2"/>
      <c r="Q4323" s="2"/>
      <c r="R4323" s="2"/>
      <c r="S4323" s="2"/>
      <c r="T4323" s="2"/>
      <c r="U4323" s="2"/>
      <c r="V4323" s="2"/>
      <c r="W4323" s="2"/>
      <c r="X4323" s="2"/>
      <c r="Y4323" s="2"/>
      <c r="Z4323" s="2"/>
      <c r="AA4323" s="2"/>
      <c r="AB4323" s="2"/>
      <c r="AC4323" s="2"/>
      <c r="AD4323" s="2"/>
      <c r="AE4323" s="2"/>
      <c r="AF4323" s="2"/>
      <c r="AG4323" s="2"/>
      <c r="AH4323" s="2"/>
    </row>
    <row r="4324" spans="1:34" s="51" customFormat="1">
      <c r="A4324" s="52">
        <v>0</v>
      </c>
      <c r="B4324" s="52"/>
      <c r="C4324" s="53"/>
      <c r="D4324" s="62">
        <v>2009</v>
      </c>
      <c r="E4324" s="62">
        <v>2</v>
      </c>
      <c r="F4324" s="62">
        <v>2009</v>
      </c>
      <c r="G4324" s="62">
        <v>2009</v>
      </c>
      <c r="H4324" s="167">
        <v>0</v>
      </c>
      <c r="I4324" s="167">
        <v>0</v>
      </c>
      <c r="J4324" s="167">
        <v>0</v>
      </c>
      <c r="K4324" s="167">
        <v>11796</v>
      </c>
      <c r="L4324" s="43">
        <v>11796</v>
      </c>
      <c r="M4324" s="2"/>
      <c r="N4324" s="43"/>
      <c r="O4324" s="2"/>
      <c r="P4324" s="2"/>
      <c r="Q4324" s="2"/>
      <c r="R4324" s="2"/>
      <c r="S4324" s="2"/>
      <c r="T4324" s="2"/>
      <c r="U4324" s="2"/>
      <c r="V4324" s="2"/>
      <c r="W4324" s="2"/>
      <c r="X4324" s="2"/>
      <c r="Y4324" s="2"/>
      <c r="Z4324" s="2"/>
      <c r="AA4324" s="2"/>
      <c r="AB4324" s="2"/>
      <c r="AC4324" s="2"/>
      <c r="AD4324" s="2"/>
      <c r="AE4324" s="2"/>
      <c r="AF4324" s="2"/>
      <c r="AG4324" s="2"/>
      <c r="AH4324" s="2"/>
    </row>
    <row r="4325" spans="1:34" s="51" customFormat="1">
      <c r="A4325" s="52">
        <v>0</v>
      </c>
      <c r="B4325" s="52"/>
      <c r="C4325" s="53"/>
      <c r="D4325" s="62">
        <v>2009</v>
      </c>
      <c r="E4325" s="62">
        <v>3</v>
      </c>
      <c r="F4325" s="62">
        <v>2009</v>
      </c>
      <c r="G4325" s="62">
        <v>2009</v>
      </c>
      <c r="H4325" s="167">
        <v>0</v>
      </c>
      <c r="I4325" s="167">
        <v>0</v>
      </c>
      <c r="J4325" s="167">
        <v>0</v>
      </c>
      <c r="K4325" s="167">
        <v>11796</v>
      </c>
      <c r="L4325" s="43">
        <v>11796</v>
      </c>
      <c r="M4325" s="2"/>
      <c r="N4325" s="43"/>
      <c r="O4325" s="2"/>
      <c r="P4325" s="2"/>
      <c r="Q4325" s="2"/>
      <c r="R4325" s="2"/>
      <c r="S4325" s="2"/>
      <c r="T4325" s="2"/>
      <c r="U4325" s="2"/>
      <c r="V4325" s="2"/>
      <c r="W4325" s="2"/>
      <c r="X4325" s="2"/>
      <c r="Y4325" s="2"/>
      <c r="Z4325" s="2"/>
      <c r="AA4325" s="2"/>
      <c r="AB4325" s="2"/>
      <c r="AC4325" s="2"/>
      <c r="AD4325" s="2"/>
      <c r="AE4325" s="2"/>
      <c r="AF4325" s="2"/>
      <c r="AG4325" s="2"/>
      <c r="AH4325" s="2"/>
    </row>
    <row r="4326" spans="1:34" s="51" customFormat="1">
      <c r="A4326" s="52">
        <v>0</v>
      </c>
      <c r="B4326" s="52"/>
      <c r="C4326" s="53"/>
      <c r="D4326" s="62">
        <v>2009</v>
      </c>
      <c r="E4326" s="62">
        <v>4</v>
      </c>
      <c r="F4326" s="62">
        <v>2009</v>
      </c>
      <c r="G4326" s="62">
        <v>2009</v>
      </c>
      <c r="H4326" s="167">
        <v>0</v>
      </c>
      <c r="I4326" s="167">
        <v>0</v>
      </c>
      <c r="J4326" s="167">
        <v>0</v>
      </c>
      <c r="K4326" s="167">
        <v>11796</v>
      </c>
      <c r="L4326" s="43">
        <v>11796</v>
      </c>
      <c r="M4326" s="2"/>
      <c r="N4326" s="43"/>
      <c r="O4326" s="2"/>
      <c r="P4326" s="2"/>
      <c r="Q4326" s="2"/>
      <c r="R4326" s="2"/>
      <c r="S4326" s="2"/>
      <c r="T4326" s="2"/>
      <c r="U4326" s="2"/>
      <c r="V4326" s="2"/>
      <c r="W4326" s="2"/>
      <c r="X4326" s="2"/>
      <c r="Y4326" s="2"/>
      <c r="Z4326" s="2"/>
      <c r="AA4326" s="2"/>
      <c r="AB4326" s="2"/>
      <c r="AC4326" s="2"/>
      <c r="AD4326" s="2"/>
      <c r="AE4326" s="2"/>
      <c r="AF4326" s="2"/>
      <c r="AG4326" s="2"/>
      <c r="AH4326" s="2"/>
    </row>
    <row r="4327" spans="1:34" s="51" customFormat="1">
      <c r="A4327" s="52">
        <v>0</v>
      </c>
      <c r="B4327" s="52"/>
      <c r="C4327" s="53"/>
      <c r="D4327" s="62">
        <v>2009</v>
      </c>
      <c r="E4327" s="62">
        <v>5</v>
      </c>
      <c r="F4327" s="62">
        <v>2009</v>
      </c>
      <c r="G4327" s="62">
        <v>2010</v>
      </c>
      <c r="H4327" s="167">
        <v>0</v>
      </c>
      <c r="I4327" s="167">
        <v>0</v>
      </c>
      <c r="J4327" s="167">
        <v>0</v>
      </c>
      <c r="K4327" s="167">
        <v>11796</v>
      </c>
      <c r="L4327" s="43">
        <v>11796</v>
      </c>
      <c r="M4327" s="2"/>
      <c r="N4327" s="43"/>
      <c r="O4327" s="2"/>
      <c r="P4327" s="2"/>
      <c r="Q4327" s="2"/>
      <c r="R4327" s="2"/>
      <c r="S4327" s="2"/>
      <c r="T4327" s="2"/>
      <c r="U4327" s="2"/>
      <c r="V4327" s="2"/>
      <c r="W4327" s="2"/>
      <c r="X4327" s="2"/>
      <c r="Y4327" s="2"/>
      <c r="Z4327" s="2"/>
      <c r="AA4327" s="2"/>
      <c r="AB4327" s="2"/>
      <c r="AC4327" s="2"/>
      <c r="AD4327" s="2"/>
      <c r="AE4327" s="2"/>
      <c r="AF4327" s="2"/>
      <c r="AG4327" s="2"/>
      <c r="AH4327" s="2"/>
    </row>
    <row r="4328" spans="1:34" s="51" customFormat="1">
      <c r="A4328" s="52">
        <v>0</v>
      </c>
      <c r="B4328" s="52"/>
      <c r="C4328" s="53"/>
      <c r="D4328" s="62">
        <v>2009</v>
      </c>
      <c r="E4328" s="62">
        <v>6</v>
      </c>
      <c r="F4328" s="62">
        <v>2009</v>
      </c>
      <c r="G4328" s="62">
        <v>2010</v>
      </c>
      <c r="H4328" s="167">
        <v>0</v>
      </c>
      <c r="I4328" s="167">
        <v>0</v>
      </c>
      <c r="J4328" s="167">
        <v>0</v>
      </c>
      <c r="K4328" s="167">
        <v>11796</v>
      </c>
      <c r="L4328" s="43">
        <v>11796</v>
      </c>
      <c r="M4328" s="2"/>
      <c r="N4328" s="43"/>
      <c r="O4328" s="2"/>
      <c r="P4328" s="2"/>
      <c r="Q4328" s="2"/>
      <c r="R4328" s="2"/>
      <c r="S4328" s="2"/>
      <c r="T4328" s="2"/>
      <c r="U4328" s="2"/>
      <c r="V4328" s="2"/>
      <c r="W4328" s="2"/>
      <c r="X4328" s="2"/>
      <c r="Y4328" s="2"/>
      <c r="Z4328" s="2"/>
      <c r="AA4328" s="2"/>
      <c r="AB4328" s="2"/>
      <c r="AC4328" s="2"/>
      <c r="AD4328" s="2"/>
      <c r="AE4328" s="2"/>
      <c r="AF4328" s="2"/>
      <c r="AG4328" s="2"/>
      <c r="AH4328" s="2"/>
    </row>
    <row r="4329" spans="1:34" s="51" customFormat="1">
      <c r="A4329" s="52">
        <v>0</v>
      </c>
      <c r="B4329" s="52"/>
      <c r="C4329" s="53"/>
      <c r="D4329" s="62">
        <v>2009</v>
      </c>
      <c r="E4329" s="62">
        <v>7</v>
      </c>
      <c r="F4329" s="62">
        <v>2010</v>
      </c>
      <c r="G4329" s="62">
        <v>2010</v>
      </c>
      <c r="H4329" s="167">
        <v>0</v>
      </c>
      <c r="I4329" s="167">
        <v>0</v>
      </c>
      <c r="J4329" s="167">
        <v>0</v>
      </c>
      <c r="K4329" s="167">
        <v>11796</v>
      </c>
      <c r="L4329" s="43">
        <v>11796</v>
      </c>
      <c r="M4329" s="2"/>
      <c r="N4329" s="43"/>
      <c r="O4329" s="2"/>
      <c r="P4329" s="2"/>
      <c r="Q4329" s="2"/>
      <c r="R4329" s="2"/>
      <c r="S4329" s="2"/>
      <c r="T4329" s="2"/>
      <c r="U4329" s="2"/>
      <c r="V4329" s="2"/>
      <c r="W4329" s="2"/>
      <c r="X4329" s="2"/>
      <c r="Y4329" s="2"/>
      <c r="Z4329" s="2"/>
      <c r="AA4329" s="2"/>
      <c r="AB4329" s="2"/>
      <c r="AC4329" s="2"/>
      <c r="AD4329" s="2"/>
      <c r="AE4329" s="2"/>
      <c r="AF4329" s="2"/>
      <c r="AG4329" s="2"/>
      <c r="AH4329" s="2"/>
    </row>
    <row r="4330" spans="1:34" s="51" customFormat="1">
      <c r="A4330" s="52">
        <v>0</v>
      </c>
      <c r="B4330" s="52"/>
      <c r="C4330" s="53"/>
      <c r="D4330" s="62">
        <v>2009</v>
      </c>
      <c r="E4330" s="62">
        <v>8</v>
      </c>
      <c r="F4330" s="62">
        <v>2010</v>
      </c>
      <c r="G4330" s="62">
        <v>2010</v>
      </c>
      <c r="H4330" s="167">
        <v>0</v>
      </c>
      <c r="I4330" s="167">
        <v>0</v>
      </c>
      <c r="J4330" s="167">
        <v>0</v>
      </c>
      <c r="K4330" s="167">
        <v>11796</v>
      </c>
      <c r="L4330" s="43">
        <v>11796</v>
      </c>
      <c r="M4330" s="2"/>
      <c r="N4330" s="43"/>
      <c r="O4330" s="2"/>
      <c r="P4330" s="2"/>
      <c r="Q4330" s="2"/>
      <c r="R4330" s="2"/>
      <c r="S4330" s="2"/>
      <c r="T4330" s="2"/>
      <c r="U4330" s="2"/>
      <c r="V4330" s="2"/>
      <c r="W4330" s="2"/>
      <c r="X4330" s="2"/>
      <c r="Y4330" s="2"/>
      <c r="Z4330" s="2"/>
      <c r="AA4330" s="2"/>
      <c r="AB4330" s="2"/>
      <c r="AC4330" s="2"/>
      <c r="AD4330" s="2"/>
      <c r="AE4330" s="2"/>
      <c r="AF4330" s="2"/>
      <c r="AG4330" s="2"/>
      <c r="AH4330" s="2"/>
    </row>
    <row r="4331" spans="1:34" s="51" customFormat="1">
      <c r="A4331" s="52">
        <v>0</v>
      </c>
      <c r="B4331" s="52"/>
      <c r="C4331" s="53"/>
      <c r="D4331" s="62">
        <v>2009</v>
      </c>
      <c r="E4331" s="62">
        <v>9</v>
      </c>
      <c r="F4331" s="62">
        <v>2010</v>
      </c>
      <c r="G4331" s="62">
        <v>2010</v>
      </c>
      <c r="H4331" s="167">
        <v>0</v>
      </c>
      <c r="I4331" s="167">
        <v>0</v>
      </c>
      <c r="J4331" s="167">
        <v>0</v>
      </c>
      <c r="K4331" s="167">
        <v>11796</v>
      </c>
      <c r="L4331" s="43">
        <v>11796</v>
      </c>
      <c r="M4331" s="2"/>
      <c r="N4331" s="43"/>
      <c r="O4331" s="2"/>
      <c r="P4331" s="2"/>
      <c r="Q4331" s="2"/>
      <c r="R4331" s="2"/>
      <c r="S4331" s="2"/>
      <c r="T4331" s="2"/>
      <c r="U4331" s="2"/>
      <c r="V4331" s="2"/>
      <c r="W4331" s="2"/>
      <c r="X4331" s="2"/>
      <c r="Y4331" s="2"/>
      <c r="Z4331" s="2"/>
      <c r="AA4331" s="2"/>
      <c r="AB4331" s="2"/>
      <c r="AC4331" s="2"/>
      <c r="AD4331" s="2"/>
      <c r="AE4331" s="2"/>
      <c r="AF4331" s="2"/>
      <c r="AG4331" s="2"/>
      <c r="AH4331" s="2"/>
    </row>
    <row r="4332" spans="1:34" s="51" customFormat="1">
      <c r="A4332" s="52">
        <v>0</v>
      </c>
      <c r="B4332" s="52"/>
      <c r="C4332" s="53"/>
      <c r="D4332" s="62">
        <v>2009</v>
      </c>
      <c r="E4332" s="62">
        <v>10</v>
      </c>
      <c r="F4332" s="62">
        <v>2010</v>
      </c>
      <c r="G4332" s="62">
        <v>2010</v>
      </c>
      <c r="H4332" s="167">
        <v>0</v>
      </c>
      <c r="I4332" s="167">
        <v>0</v>
      </c>
      <c r="J4332" s="167">
        <v>0</v>
      </c>
      <c r="K4332" s="167">
        <v>11796</v>
      </c>
      <c r="L4332" s="43">
        <v>11796</v>
      </c>
      <c r="M4332" s="2"/>
      <c r="N4332" s="43"/>
      <c r="O4332" s="2"/>
      <c r="P4332" s="2"/>
      <c r="Q4332" s="2"/>
      <c r="R4332" s="2"/>
      <c r="S4332" s="2"/>
      <c r="T4332" s="2"/>
      <c r="U4332" s="2"/>
      <c r="V4332" s="2"/>
      <c r="W4332" s="2"/>
      <c r="X4332" s="2"/>
      <c r="Y4332" s="2"/>
      <c r="Z4332" s="2"/>
      <c r="AA4332" s="2"/>
      <c r="AB4332" s="2"/>
      <c r="AC4332" s="2"/>
      <c r="AD4332" s="2"/>
      <c r="AE4332" s="2"/>
      <c r="AF4332" s="2"/>
      <c r="AG4332" s="2"/>
      <c r="AH4332" s="2"/>
    </row>
    <row r="4333" spans="1:34" s="51" customFormat="1">
      <c r="A4333" s="52">
        <v>0</v>
      </c>
      <c r="B4333" s="52"/>
      <c r="C4333" s="53"/>
      <c r="D4333" s="62">
        <v>2009</v>
      </c>
      <c r="E4333" s="62">
        <v>11</v>
      </c>
      <c r="F4333" s="62">
        <v>2010</v>
      </c>
      <c r="G4333" s="62">
        <v>2010</v>
      </c>
      <c r="H4333" s="167">
        <v>0</v>
      </c>
      <c r="I4333" s="167">
        <v>0</v>
      </c>
      <c r="J4333" s="167">
        <v>0</v>
      </c>
      <c r="K4333" s="167">
        <v>11796</v>
      </c>
      <c r="L4333" s="43">
        <v>11796</v>
      </c>
      <c r="M4333" s="2"/>
      <c r="N4333" s="43"/>
      <c r="O4333" s="2"/>
      <c r="P4333" s="2"/>
      <c r="Q4333" s="2"/>
      <c r="R4333" s="2"/>
      <c r="S4333" s="2"/>
      <c r="T4333" s="2"/>
      <c r="U4333" s="2"/>
      <c r="V4333" s="2"/>
      <c r="W4333" s="2"/>
      <c r="X4333" s="2"/>
      <c r="Y4333" s="2"/>
      <c r="Z4333" s="2"/>
      <c r="AA4333" s="2"/>
      <c r="AB4333" s="2"/>
      <c r="AC4333" s="2"/>
      <c r="AD4333" s="2"/>
      <c r="AE4333" s="2"/>
      <c r="AF4333" s="2"/>
      <c r="AG4333" s="2"/>
      <c r="AH4333" s="2"/>
    </row>
    <row r="4334" spans="1:34" s="51" customFormat="1">
      <c r="A4334" s="52">
        <v>0</v>
      </c>
      <c r="B4334" s="52"/>
      <c r="C4334" s="53"/>
      <c r="D4334" s="62">
        <v>2009</v>
      </c>
      <c r="E4334" s="62">
        <v>12</v>
      </c>
      <c r="F4334" s="62">
        <v>2010</v>
      </c>
      <c r="G4334" s="62">
        <v>2010</v>
      </c>
      <c r="H4334" s="167">
        <v>0</v>
      </c>
      <c r="I4334" s="167">
        <v>0</v>
      </c>
      <c r="J4334" s="167">
        <v>0</v>
      </c>
      <c r="K4334" s="167">
        <v>11796</v>
      </c>
      <c r="L4334" s="43">
        <v>11796</v>
      </c>
      <c r="M4334" s="2"/>
      <c r="N4334" s="43"/>
      <c r="O4334" s="2"/>
      <c r="P4334" s="2"/>
      <c r="Q4334" s="2"/>
      <c r="R4334" s="2"/>
      <c r="S4334" s="2"/>
      <c r="T4334" s="2"/>
      <c r="U4334" s="2"/>
      <c r="V4334" s="2"/>
      <c r="W4334" s="2"/>
      <c r="X4334" s="2"/>
      <c r="Y4334" s="2"/>
      <c r="Z4334" s="2"/>
      <c r="AA4334" s="2"/>
      <c r="AB4334" s="2"/>
      <c r="AC4334" s="2"/>
      <c r="AD4334" s="2"/>
      <c r="AE4334" s="2"/>
      <c r="AF4334" s="2"/>
      <c r="AG4334" s="2"/>
      <c r="AH4334" s="2"/>
    </row>
    <row r="4335" spans="1:34" s="51" customFormat="1">
      <c r="A4335" s="52">
        <v>0</v>
      </c>
      <c r="B4335" s="52"/>
      <c r="C4335" s="53"/>
      <c r="D4335" s="62">
        <v>2010</v>
      </c>
      <c r="E4335" s="62">
        <v>1</v>
      </c>
      <c r="F4335" s="62">
        <v>2010</v>
      </c>
      <c r="G4335" s="62">
        <v>2010</v>
      </c>
      <c r="H4335" s="167">
        <v>0</v>
      </c>
      <c r="I4335" s="167">
        <v>0</v>
      </c>
      <c r="J4335" s="167">
        <v>0</v>
      </c>
      <c r="K4335" s="167">
        <v>12308.3</v>
      </c>
      <c r="L4335" s="43">
        <v>12308.3</v>
      </c>
      <c r="M4335" s="2"/>
      <c r="N4335" s="43"/>
      <c r="O4335" s="2"/>
      <c r="P4335" s="2"/>
      <c r="Q4335" s="2"/>
      <c r="R4335" s="2"/>
      <c r="S4335" s="2"/>
      <c r="T4335" s="2"/>
      <c r="U4335" s="2"/>
      <c r="V4335" s="2"/>
      <c r="W4335" s="2"/>
      <c r="X4335" s="2"/>
      <c r="Y4335" s="2"/>
      <c r="Z4335" s="2"/>
      <c r="AA4335" s="2"/>
      <c r="AB4335" s="2"/>
      <c r="AC4335" s="2"/>
      <c r="AD4335" s="2"/>
      <c r="AE4335" s="2"/>
      <c r="AF4335" s="2"/>
      <c r="AG4335" s="2"/>
      <c r="AH4335" s="2"/>
    </row>
    <row r="4336" spans="1:34" s="51" customFormat="1">
      <c r="A4336" s="52">
        <v>0</v>
      </c>
      <c r="B4336" s="52"/>
      <c r="C4336" s="53"/>
      <c r="D4336" s="62">
        <v>2010</v>
      </c>
      <c r="E4336" s="62">
        <v>2</v>
      </c>
      <c r="F4336" s="62">
        <v>2010</v>
      </c>
      <c r="G4336" s="62">
        <v>2010</v>
      </c>
      <c r="H4336" s="167">
        <v>0</v>
      </c>
      <c r="I4336" s="167">
        <v>0</v>
      </c>
      <c r="J4336" s="167">
        <v>0</v>
      </c>
      <c r="K4336" s="167">
        <v>12308.4</v>
      </c>
      <c r="L4336" s="43">
        <v>12308.4</v>
      </c>
      <c r="M4336" s="2"/>
      <c r="N4336" s="43"/>
      <c r="O4336" s="2"/>
      <c r="P4336" s="2"/>
      <c r="Q4336" s="2"/>
      <c r="R4336" s="2"/>
      <c r="S4336" s="2"/>
      <c r="T4336" s="2"/>
      <c r="U4336" s="2"/>
      <c r="V4336" s="2"/>
      <c r="W4336" s="2"/>
      <c r="X4336" s="2"/>
      <c r="Y4336" s="2"/>
      <c r="Z4336" s="2"/>
      <c r="AA4336" s="2"/>
      <c r="AB4336" s="2"/>
      <c r="AC4336" s="2"/>
      <c r="AD4336" s="2"/>
      <c r="AE4336" s="2"/>
      <c r="AF4336" s="2"/>
      <c r="AG4336" s="2"/>
      <c r="AH4336" s="2"/>
    </row>
    <row r="4337" spans="1:34" s="51" customFormat="1">
      <c r="A4337" s="52">
        <v>0</v>
      </c>
      <c r="B4337" s="52"/>
      <c r="C4337" s="53"/>
      <c r="D4337" s="62">
        <v>2010</v>
      </c>
      <c r="E4337" s="62">
        <v>3</v>
      </c>
      <c r="F4337" s="62">
        <v>2010</v>
      </c>
      <c r="G4337" s="62">
        <v>2010</v>
      </c>
      <c r="H4337" s="167">
        <v>0</v>
      </c>
      <c r="I4337" s="167">
        <v>0</v>
      </c>
      <c r="J4337" s="167">
        <v>0</v>
      </c>
      <c r="K4337" s="167">
        <v>12308.3</v>
      </c>
      <c r="L4337" s="43">
        <v>12308.3</v>
      </c>
      <c r="M4337" s="2"/>
      <c r="N4337" s="43"/>
      <c r="O4337" s="2"/>
      <c r="P4337" s="2"/>
      <c r="Q4337" s="2"/>
      <c r="R4337" s="2"/>
      <c r="S4337" s="2"/>
      <c r="T4337" s="2"/>
      <c r="U4337" s="2"/>
      <c r="V4337" s="2"/>
      <c r="W4337" s="2"/>
      <c r="X4337" s="2"/>
      <c r="Y4337" s="2"/>
      <c r="Z4337" s="2"/>
      <c r="AA4337" s="2"/>
      <c r="AB4337" s="2"/>
      <c r="AC4337" s="2"/>
      <c r="AD4337" s="2"/>
      <c r="AE4337" s="2"/>
      <c r="AF4337" s="2"/>
      <c r="AG4337" s="2"/>
      <c r="AH4337" s="2"/>
    </row>
    <row r="4338" spans="1:34" s="51" customFormat="1">
      <c r="A4338" s="52">
        <v>0</v>
      </c>
      <c r="B4338" s="52"/>
      <c r="C4338" s="53"/>
      <c r="D4338" s="62">
        <v>2010</v>
      </c>
      <c r="E4338" s="62">
        <v>4</v>
      </c>
      <c r="F4338" s="62">
        <v>2010</v>
      </c>
      <c r="G4338" s="62">
        <v>2010</v>
      </c>
      <c r="H4338" s="167">
        <v>0</v>
      </c>
      <c r="I4338" s="167">
        <v>0</v>
      </c>
      <c r="J4338" s="167">
        <v>0</v>
      </c>
      <c r="K4338" s="167">
        <v>12308.3</v>
      </c>
      <c r="L4338" s="43">
        <v>12308.3</v>
      </c>
      <c r="M4338" s="2"/>
      <c r="N4338" s="43"/>
      <c r="O4338" s="2"/>
      <c r="P4338" s="2"/>
      <c r="Q4338" s="2"/>
      <c r="R4338" s="2"/>
      <c r="S4338" s="2"/>
      <c r="T4338" s="2"/>
      <c r="U4338" s="2"/>
      <c r="V4338" s="2"/>
      <c r="W4338" s="2"/>
      <c r="X4338" s="2"/>
      <c r="Y4338" s="2"/>
      <c r="Z4338" s="2"/>
      <c r="AA4338" s="2"/>
      <c r="AB4338" s="2"/>
      <c r="AC4338" s="2"/>
      <c r="AD4338" s="2"/>
      <c r="AE4338" s="2"/>
      <c r="AF4338" s="2"/>
      <c r="AG4338" s="2"/>
      <c r="AH4338" s="2"/>
    </row>
    <row r="4339" spans="1:34" s="51" customFormat="1">
      <c r="A4339" s="52">
        <v>0</v>
      </c>
      <c r="B4339" s="52"/>
      <c r="C4339" s="53"/>
      <c r="D4339" s="62">
        <v>2010</v>
      </c>
      <c r="E4339" s="62">
        <v>5</v>
      </c>
      <c r="F4339" s="62">
        <v>2010</v>
      </c>
      <c r="G4339" s="62">
        <v>2011</v>
      </c>
      <c r="H4339" s="167">
        <v>0</v>
      </c>
      <c r="I4339" s="167">
        <v>0</v>
      </c>
      <c r="J4339" s="167">
        <v>0</v>
      </c>
      <c r="K4339" s="167">
        <v>12308.4</v>
      </c>
      <c r="L4339" s="43">
        <v>12308.4</v>
      </c>
      <c r="M4339" s="2"/>
      <c r="N4339" s="43"/>
      <c r="O4339" s="2"/>
      <c r="P4339" s="2"/>
      <c r="Q4339" s="2"/>
      <c r="R4339" s="2"/>
      <c r="S4339" s="2"/>
      <c r="T4339" s="2"/>
      <c r="U4339" s="2"/>
      <c r="V4339" s="2"/>
      <c r="W4339" s="2"/>
      <c r="X4339" s="2"/>
      <c r="Y4339" s="2"/>
      <c r="Z4339" s="2"/>
      <c r="AA4339" s="2"/>
      <c r="AB4339" s="2"/>
      <c r="AC4339" s="2"/>
      <c r="AD4339" s="2"/>
      <c r="AE4339" s="2"/>
      <c r="AF4339" s="2"/>
      <c r="AG4339" s="2"/>
      <c r="AH4339" s="2"/>
    </row>
    <row r="4340" spans="1:34" s="51" customFormat="1">
      <c r="A4340" s="52">
        <v>0</v>
      </c>
      <c r="B4340" s="52"/>
      <c r="C4340" s="53"/>
      <c r="D4340" s="62">
        <v>2010</v>
      </c>
      <c r="E4340" s="62">
        <v>6</v>
      </c>
      <c r="F4340" s="62">
        <v>2010</v>
      </c>
      <c r="G4340" s="62">
        <v>2011</v>
      </c>
      <c r="H4340" s="167">
        <v>0</v>
      </c>
      <c r="I4340" s="167">
        <v>0</v>
      </c>
      <c r="J4340" s="167">
        <v>0</v>
      </c>
      <c r="K4340" s="167">
        <v>12308.3</v>
      </c>
      <c r="L4340" s="43">
        <v>12308.3</v>
      </c>
      <c r="M4340" s="2"/>
      <c r="N4340" s="43"/>
      <c r="O4340" s="2"/>
      <c r="P4340" s="2"/>
      <c r="Q4340" s="2"/>
      <c r="R4340" s="2"/>
      <c r="S4340" s="2"/>
      <c r="T4340" s="2"/>
      <c r="U4340" s="2"/>
      <c r="V4340" s="2"/>
      <c r="W4340" s="2"/>
      <c r="X4340" s="2"/>
      <c r="Y4340" s="2"/>
      <c r="Z4340" s="2"/>
      <c r="AA4340" s="2"/>
      <c r="AB4340" s="2"/>
      <c r="AC4340" s="2"/>
      <c r="AD4340" s="2"/>
      <c r="AE4340" s="2"/>
      <c r="AF4340" s="2"/>
      <c r="AG4340" s="2"/>
      <c r="AH4340" s="2"/>
    </row>
    <row r="4341" spans="1:34" s="51" customFormat="1">
      <c r="A4341" s="52">
        <v>0</v>
      </c>
      <c r="B4341" s="52"/>
      <c r="C4341" s="53"/>
      <c r="D4341" s="62">
        <v>2010</v>
      </c>
      <c r="E4341" s="62">
        <v>7</v>
      </c>
      <c r="F4341" s="62">
        <v>2011</v>
      </c>
      <c r="G4341" s="62">
        <v>2011</v>
      </c>
      <c r="H4341" s="167">
        <v>0</v>
      </c>
      <c r="I4341" s="167">
        <v>0</v>
      </c>
      <c r="J4341" s="167">
        <v>0</v>
      </c>
      <c r="K4341" s="167">
        <v>12942.8</v>
      </c>
      <c r="L4341" s="43">
        <v>12942.8</v>
      </c>
      <c r="M4341" s="2"/>
      <c r="N4341" s="43"/>
      <c r="O4341" s="2"/>
      <c r="P4341" s="2"/>
      <c r="Q4341" s="2"/>
      <c r="R4341" s="2"/>
      <c r="S4341" s="2"/>
      <c r="T4341" s="2"/>
      <c r="U4341" s="2"/>
      <c r="V4341" s="2"/>
      <c r="W4341" s="2"/>
      <c r="X4341" s="2"/>
      <c r="Y4341" s="2"/>
      <c r="Z4341" s="2"/>
      <c r="AA4341" s="2"/>
      <c r="AB4341" s="2"/>
      <c r="AC4341" s="2"/>
      <c r="AD4341" s="2"/>
      <c r="AE4341" s="2"/>
      <c r="AF4341" s="2"/>
      <c r="AG4341" s="2"/>
      <c r="AH4341" s="2"/>
    </row>
    <row r="4342" spans="1:34" s="51" customFormat="1">
      <c r="A4342" s="52">
        <v>0</v>
      </c>
      <c r="B4342" s="52"/>
      <c r="C4342" s="53"/>
      <c r="D4342" s="62">
        <v>2010</v>
      </c>
      <c r="E4342" s="62">
        <v>8</v>
      </c>
      <c r="F4342" s="62">
        <v>2011</v>
      </c>
      <c r="G4342" s="62">
        <v>2011</v>
      </c>
      <c r="H4342" s="167">
        <v>0</v>
      </c>
      <c r="I4342" s="167">
        <v>0</v>
      </c>
      <c r="J4342" s="167">
        <v>0</v>
      </c>
      <c r="K4342" s="167">
        <v>12942.9</v>
      </c>
      <c r="L4342" s="43">
        <v>12942.9</v>
      </c>
      <c r="M4342" s="2"/>
      <c r="N4342" s="43"/>
      <c r="O4342" s="2"/>
      <c r="P4342" s="2"/>
      <c r="Q4342" s="2"/>
      <c r="R4342" s="2"/>
      <c r="S4342" s="2"/>
      <c r="T4342" s="2"/>
      <c r="U4342" s="2"/>
      <c r="V4342" s="2"/>
      <c r="W4342" s="2"/>
      <c r="X4342" s="2"/>
      <c r="Y4342" s="2"/>
      <c r="Z4342" s="2"/>
      <c r="AA4342" s="2"/>
      <c r="AB4342" s="2"/>
      <c r="AC4342" s="2"/>
      <c r="AD4342" s="2"/>
      <c r="AE4342" s="2"/>
      <c r="AF4342" s="2"/>
      <c r="AG4342" s="2"/>
      <c r="AH4342" s="2"/>
    </row>
    <row r="4343" spans="1:34" s="51" customFormat="1">
      <c r="A4343" s="52">
        <v>0</v>
      </c>
      <c r="B4343" s="52"/>
      <c r="C4343" s="53"/>
      <c r="D4343" s="62">
        <v>2010</v>
      </c>
      <c r="E4343" s="62">
        <v>9</v>
      </c>
      <c r="F4343" s="62">
        <v>2011</v>
      </c>
      <c r="G4343" s="62">
        <v>2011</v>
      </c>
      <c r="H4343" s="167">
        <v>0</v>
      </c>
      <c r="I4343" s="167">
        <v>0</v>
      </c>
      <c r="J4343" s="167">
        <v>0</v>
      </c>
      <c r="K4343" s="167">
        <v>12942.8</v>
      </c>
      <c r="L4343" s="43">
        <v>12942.8</v>
      </c>
      <c r="M4343" s="2"/>
      <c r="N4343" s="43"/>
      <c r="O4343" s="2"/>
      <c r="P4343" s="2"/>
      <c r="Q4343" s="2"/>
      <c r="R4343" s="2"/>
      <c r="S4343" s="2"/>
      <c r="T4343" s="2"/>
      <c r="U4343" s="2"/>
      <c r="V4343" s="2"/>
      <c r="W4343" s="2"/>
      <c r="X4343" s="2"/>
      <c r="Y4343" s="2"/>
      <c r="Z4343" s="2"/>
      <c r="AA4343" s="2"/>
      <c r="AB4343" s="2"/>
      <c r="AC4343" s="2"/>
      <c r="AD4343" s="2"/>
      <c r="AE4343" s="2"/>
      <c r="AF4343" s="2"/>
      <c r="AG4343" s="2"/>
      <c r="AH4343" s="2"/>
    </row>
    <row r="4344" spans="1:34" s="51" customFormat="1">
      <c r="A4344" s="52">
        <v>0</v>
      </c>
      <c r="B4344" s="52"/>
      <c r="C4344" s="53"/>
      <c r="D4344" s="62">
        <v>2010</v>
      </c>
      <c r="E4344" s="62">
        <v>10</v>
      </c>
      <c r="F4344" s="62">
        <v>2011</v>
      </c>
      <c r="G4344" s="62">
        <v>2011</v>
      </c>
      <c r="H4344" s="167">
        <v>0</v>
      </c>
      <c r="I4344" s="167">
        <v>0</v>
      </c>
      <c r="J4344" s="167">
        <v>0</v>
      </c>
      <c r="K4344" s="167">
        <v>12942.8</v>
      </c>
      <c r="L4344" s="43">
        <v>12942.8</v>
      </c>
      <c r="M4344" s="2"/>
      <c r="N4344" s="43"/>
      <c r="O4344" s="2"/>
      <c r="P4344" s="2"/>
      <c r="Q4344" s="2"/>
      <c r="R4344" s="2"/>
      <c r="S4344" s="2"/>
      <c r="T4344" s="2"/>
      <c r="U4344" s="2"/>
      <c r="V4344" s="2"/>
      <c r="W4344" s="2"/>
      <c r="X4344" s="2"/>
      <c r="Y4344" s="2"/>
      <c r="Z4344" s="2"/>
      <c r="AA4344" s="2"/>
      <c r="AB4344" s="2"/>
      <c r="AC4344" s="2"/>
      <c r="AD4344" s="2"/>
      <c r="AE4344" s="2"/>
      <c r="AF4344" s="2"/>
      <c r="AG4344" s="2"/>
      <c r="AH4344" s="2"/>
    </row>
    <row r="4345" spans="1:34" s="51" customFormat="1">
      <c r="A4345" s="52">
        <v>0</v>
      </c>
      <c r="B4345" s="52"/>
      <c r="C4345" s="53"/>
      <c r="D4345" s="62">
        <v>2010</v>
      </c>
      <c r="E4345" s="62">
        <v>11</v>
      </c>
      <c r="F4345" s="62">
        <v>2011</v>
      </c>
      <c r="G4345" s="62">
        <v>2011</v>
      </c>
      <c r="H4345" s="167">
        <v>0</v>
      </c>
      <c r="I4345" s="167">
        <v>0</v>
      </c>
      <c r="J4345" s="167">
        <v>0</v>
      </c>
      <c r="K4345" s="167">
        <v>12942.9</v>
      </c>
      <c r="L4345" s="43">
        <v>12942.9</v>
      </c>
      <c r="M4345" s="2"/>
      <c r="N4345" s="43"/>
      <c r="O4345" s="2"/>
      <c r="P4345" s="2"/>
      <c r="Q4345" s="2"/>
      <c r="R4345" s="2"/>
      <c r="S4345" s="2"/>
      <c r="T4345" s="2"/>
      <c r="U4345" s="2"/>
      <c r="V4345" s="2"/>
      <c r="W4345" s="2"/>
      <c r="X4345" s="2"/>
      <c r="Y4345" s="2"/>
      <c r="Z4345" s="2"/>
      <c r="AA4345" s="2"/>
      <c r="AB4345" s="2"/>
      <c r="AC4345" s="2"/>
      <c r="AD4345" s="2"/>
      <c r="AE4345" s="2"/>
      <c r="AF4345" s="2"/>
      <c r="AG4345" s="2"/>
      <c r="AH4345" s="2"/>
    </row>
    <row r="4346" spans="1:34" s="51" customFormat="1">
      <c r="A4346" s="52">
        <v>0</v>
      </c>
      <c r="B4346" s="52"/>
      <c r="C4346" s="53"/>
      <c r="D4346" s="62">
        <v>2010</v>
      </c>
      <c r="E4346" s="62">
        <v>12</v>
      </c>
      <c r="F4346" s="62">
        <v>2011</v>
      </c>
      <c r="G4346" s="62">
        <v>2011</v>
      </c>
      <c r="H4346" s="167">
        <v>0</v>
      </c>
      <c r="I4346" s="167">
        <v>0</v>
      </c>
      <c r="J4346" s="167">
        <v>0</v>
      </c>
      <c r="K4346" s="167">
        <v>12942.8</v>
      </c>
      <c r="L4346" s="43">
        <v>12942.8</v>
      </c>
      <c r="M4346" s="2"/>
      <c r="N4346" s="43"/>
      <c r="O4346" s="2"/>
      <c r="P4346" s="2"/>
      <c r="Q4346" s="2"/>
      <c r="R4346" s="2"/>
      <c r="S4346" s="2"/>
      <c r="T4346" s="2"/>
      <c r="U4346" s="2"/>
      <c r="V4346" s="2"/>
      <c r="W4346" s="2"/>
      <c r="X4346" s="2"/>
      <c r="Y4346" s="2"/>
      <c r="Z4346" s="2"/>
      <c r="AA4346" s="2"/>
      <c r="AB4346" s="2"/>
      <c r="AC4346" s="2"/>
      <c r="AD4346" s="2"/>
      <c r="AE4346" s="2"/>
      <c r="AF4346" s="2"/>
      <c r="AG4346" s="2"/>
      <c r="AH4346" s="2"/>
    </row>
    <row r="4347" spans="1:34" s="51" customFormat="1">
      <c r="A4347" s="52">
        <v>0</v>
      </c>
      <c r="B4347" s="52"/>
      <c r="C4347" s="53"/>
      <c r="D4347" s="62">
        <v>2011</v>
      </c>
      <c r="E4347" s="62">
        <v>1</v>
      </c>
      <c r="F4347" s="62">
        <v>2011</v>
      </c>
      <c r="G4347" s="62">
        <v>2011</v>
      </c>
      <c r="H4347" s="167">
        <v>0</v>
      </c>
      <c r="I4347" s="167">
        <v>0</v>
      </c>
      <c r="J4347" s="167">
        <v>0</v>
      </c>
      <c r="K4347" s="167">
        <v>13141.7</v>
      </c>
      <c r="L4347" s="43">
        <v>13141.7</v>
      </c>
      <c r="M4347" s="2"/>
      <c r="N4347" s="43"/>
      <c r="O4347" s="2"/>
      <c r="P4347" s="2"/>
      <c r="Q4347" s="2"/>
      <c r="R4347" s="2"/>
      <c r="S4347" s="2"/>
      <c r="T4347" s="2"/>
      <c r="U4347" s="2"/>
      <c r="V4347" s="2"/>
      <c r="W4347" s="2"/>
      <c r="X4347" s="2"/>
      <c r="Y4347" s="2"/>
      <c r="Z4347" s="2"/>
      <c r="AA4347" s="2"/>
      <c r="AB4347" s="2"/>
      <c r="AC4347" s="2"/>
      <c r="AD4347" s="2"/>
      <c r="AE4347" s="2"/>
      <c r="AF4347" s="2"/>
      <c r="AG4347" s="2"/>
      <c r="AH4347" s="2"/>
    </row>
    <row r="4348" spans="1:34" s="51" customFormat="1">
      <c r="A4348" s="52">
        <v>0</v>
      </c>
      <c r="B4348" s="52"/>
      <c r="C4348" s="53"/>
      <c r="D4348" s="62">
        <v>2011</v>
      </c>
      <c r="E4348" s="62">
        <v>2</v>
      </c>
      <c r="F4348" s="62">
        <v>2011</v>
      </c>
      <c r="G4348" s="62">
        <v>2011</v>
      </c>
      <c r="H4348" s="167">
        <v>0</v>
      </c>
      <c r="I4348" s="167">
        <v>0</v>
      </c>
      <c r="J4348" s="167">
        <v>0</v>
      </c>
      <c r="K4348" s="167">
        <v>13141.6</v>
      </c>
      <c r="L4348" s="43">
        <v>13141.6</v>
      </c>
      <c r="M4348" s="2"/>
      <c r="N4348" s="43"/>
      <c r="O4348" s="2"/>
      <c r="P4348" s="2"/>
      <c r="Q4348" s="2"/>
      <c r="R4348" s="2"/>
      <c r="S4348" s="2"/>
      <c r="T4348" s="2"/>
      <c r="U4348" s="2"/>
      <c r="V4348" s="2"/>
      <c r="W4348" s="2"/>
      <c r="X4348" s="2"/>
      <c r="Y4348" s="2"/>
      <c r="Z4348" s="2"/>
      <c r="AA4348" s="2"/>
      <c r="AB4348" s="2"/>
      <c r="AC4348" s="2"/>
      <c r="AD4348" s="2"/>
      <c r="AE4348" s="2"/>
      <c r="AF4348" s="2"/>
      <c r="AG4348" s="2"/>
      <c r="AH4348" s="2"/>
    </row>
    <row r="4349" spans="1:34" s="51" customFormat="1">
      <c r="A4349" s="52">
        <v>0</v>
      </c>
      <c r="B4349" s="52"/>
      <c r="C4349" s="53"/>
      <c r="D4349" s="62">
        <v>2011</v>
      </c>
      <c r="E4349" s="62">
        <v>3</v>
      </c>
      <c r="F4349" s="62">
        <v>2011</v>
      </c>
      <c r="G4349" s="62">
        <v>2011</v>
      </c>
      <c r="H4349" s="167">
        <v>0</v>
      </c>
      <c r="I4349" s="167">
        <v>0</v>
      </c>
      <c r="J4349" s="167">
        <v>0</v>
      </c>
      <c r="K4349" s="167">
        <v>13141.7</v>
      </c>
      <c r="L4349" s="43">
        <v>13141.7</v>
      </c>
      <c r="M4349" s="2"/>
      <c r="N4349" s="43"/>
      <c r="O4349" s="2"/>
      <c r="P4349" s="2"/>
      <c r="Q4349" s="2"/>
      <c r="R4349" s="2"/>
      <c r="S4349" s="2"/>
      <c r="T4349" s="2"/>
      <c r="U4349" s="2"/>
      <c r="V4349" s="2"/>
      <c r="W4349" s="2"/>
      <c r="X4349" s="2"/>
      <c r="Y4349" s="2"/>
      <c r="Z4349" s="2"/>
      <c r="AA4349" s="2"/>
      <c r="AB4349" s="2"/>
      <c r="AC4349" s="2"/>
      <c r="AD4349" s="2"/>
      <c r="AE4349" s="2"/>
      <c r="AF4349" s="2"/>
      <c r="AG4349" s="2"/>
      <c r="AH4349" s="2"/>
    </row>
    <row r="4350" spans="1:34" s="51" customFormat="1">
      <c r="A4350" s="52">
        <v>0</v>
      </c>
      <c r="B4350" s="52"/>
      <c r="C4350" s="53"/>
      <c r="D4350" s="62">
        <v>2011</v>
      </c>
      <c r="E4350" s="62">
        <v>4</v>
      </c>
      <c r="F4350" s="62">
        <v>2011</v>
      </c>
      <c r="G4350" s="62">
        <v>2011</v>
      </c>
      <c r="H4350" s="167">
        <v>0</v>
      </c>
      <c r="I4350" s="167">
        <v>0</v>
      </c>
      <c r="J4350" s="167">
        <v>0</v>
      </c>
      <c r="K4350" s="167">
        <v>13141.7</v>
      </c>
      <c r="L4350" s="43">
        <v>13141.7</v>
      </c>
      <c r="M4350" s="2"/>
      <c r="N4350" s="43"/>
      <c r="O4350" s="2"/>
      <c r="P4350" s="2"/>
      <c r="Q4350" s="2"/>
      <c r="R4350" s="2"/>
      <c r="S4350" s="2"/>
      <c r="T4350" s="2"/>
      <c r="U4350" s="2"/>
      <c r="V4350" s="2"/>
      <c r="W4350" s="2"/>
      <c r="X4350" s="2"/>
      <c r="Y4350" s="2"/>
      <c r="Z4350" s="2"/>
      <c r="AA4350" s="2"/>
      <c r="AB4350" s="2"/>
      <c r="AC4350" s="2"/>
      <c r="AD4350" s="2"/>
      <c r="AE4350" s="2"/>
      <c r="AF4350" s="2"/>
      <c r="AG4350" s="2"/>
      <c r="AH4350" s="2"/>
    </row>
    <row r="4351" spans="1:34" s="51" customFormat="1">
      <c r="A4351" s="52">
        <v>0</v>
      </c>
      <c r="B4351" s="52"/>
      <c r="C4351" s="53"/>
      <c r="D4351" s="62">
        <v>2011</v>
      </c>
      <c r="E4351" s="62">
        <v>5</v>
      </c>
      <c r="F4351" s="62">
        <v>2011</v>
      </c>
      <c r="G4351" s="62">
        <v>2012</v>
      </c>
      <c r="H4351" s="167">
        <v>0</v>
      </c>
      <c r="I4351" s="167">
        <v>0</v>
      </c>
      <c r="J4351" s="167">
        <v>0</v>
      </c>
      <c r="K4351" s="167">
        <v>13141.6</v>
      </c>
      <c r="L4351" s="43">
        <v>13141.6</v>
      </c>
      <c r="M4351" s="2"/>
      <c r="N4351" s="43"/>
      <c r="O4351" s="2"/>
      <c r="P4351" s="2"/>
      <c r="Q4351" s="2"/>
      <c r="R4351" s="2"/>
      <c r="S4351" s="2"/>
      <c r="T4351" s="2"/>
      <c r="U4351" s="2"/>
      <c r="V4351" s="2"/>
      <c r="W4351" s="2"/>
      <c r="X4351" s="2"/>
      <c r="Y4351" s="2"/>
      <c r="Z4351" s="2"/>
      <c r="AA4351" s="2"/>
      <c r="AB4351" s="2"/>
      <c r="AC4351" s="2"/>
      <c r="AD4351" s="2"/>
      <c r="AE4351" s="2"/>
      <c r="AF4351" s="2"/>
      <c r="AG4351" s="2"/>
      <c r="AH4351" s="2"/>
    </row>
    <row r="4352" spans="1:34" s="51" customFormat="1">
      <c r="A4352" s="52">
        <v>0</v>
      </c>
      <c r="B4352" s="52"/>
      <c r="C4352" s="53"/>
      <c r="D4352" s="62">
        <v>2011</v>
      </c>
      <c r="E4352" s="62">
        <v>6</v>
      </c>
      <c r="F4352" s="62">
        <v>2011</v>
      </c>
      <c r="G4352" s="62">
        <v>2012</v>
      </c>
      <c r="H4352" s="167">
        <v>0</v>
      </c>
      <c r="I4352" s="167">
        <v>0</v>
      </c>
      <c r="J4352" s="167">
        <v>0</v>
      </c>
      <c r="K4352" s="167">
        <v>13141.7</v>
      </c>
      <c r="L4352" s="43">
        <v>13141.7</v>
      </c>
      <c r="M4352" s="2"/>
      <c r="N4352" s="43"/>
      <c r="O4352" s="2"/>
      <c r="P4352" s="2"/>
      <c r="Q4352" s="2"/>
      <c r="R4352" s="2"/>
      <c r="S4352" s="2"/>
      <c r="T4352" s="2"/>
      <c r="U4352" s="2"/>
      <c r="V4352" s="2"/>
      <c r="W4352" s="2"/>
      <c r="X4352" s="2"/>
      <c r="Y4352" s="2"/>
      <c r="Z4352" s="2"/>
      <c r="AA4352" s="2"/>
      <c r="AB4352" s="2"/>
      <c r="AC4352" s="2"/>
      <c r="AD4352" s="2"/>
      <c r="AE4352" s="2"/>
      <c r="AF4352" s="2"/>
      <c r="AG4352" s="2"/>
      <c r="AH4352" s="2"/>
    </row>
    <row r="4353" spans="1:34" s="51" customFormat="1">
      <c r="A4353" s="52">
        <v>0</v>
      </c>
      <c r="B4353" s="52"/>
      <c r="C4353" s="53"/>
      <c r="D4353" s="62">
        <v>2011</v>
      </c>
      <c r="E4353" s="62">
        <v>7</v>
      </c>
      <c r="F4353" s="62">
        <v>2012</v>
      </c>
      <c r="G4353" s="62">
        <v>2012</v>
      </c>
      <c r="H4353" s="167">
        <v>0</v>
      </c>
      <c r="I4353" s="167">
        <v>0</v>
      </c>
      <c r="J4353" s="167">
        <v>0</v>
      </c>
      <c r="K4353" s="167">
        <v>13141.7</v>
      </c>
      <c r="L4353" s="43">
        <v>13141.7</v>
      </c>
      <c r="M4353" s="2"/>
      <c r="N4353" s="43"/>
      <c r="O4353" s="2"/>
      <c r="P4353" s="2"/>
      <c r="Q4353" s="2"/>
      <c r="R4353" s="2"/>
      <c r="S4353" s="2"/>
      <c r="T4353" s="2"/>
      <c r="U4353" s="2"/>
      <c r="V4353" s="2"/>
      <c r="W4353" s="2"/>
      <c r="X4353" s="2"/>
      <c r="Y4353" s="2"/>
      <c r="Z4353" s="2"/>
      <c r="AA4353" s="2"/>
      <c r="AB4353" s="2"/>
      <c r="AC4353" s="2"/>
      <c r="AD4353" s="2"/>
      <c r="AE4353" s="2"/>
      <c r="AF4353" s="2"/>
      <c r="AG4353" s="2"/>
      <c r="AH4353" s="2"/>
    </row>
    <row r="4354" spans="1:34" s="51" customFormat="1">
      <c r="A4354" s="52">
        <v>0</v>
      </c>
      <c r="B4354" s="52"/>
      <c r="C4354" s="53"/>
      <c r="D4354" s="62">
        <v>2011</v>
      </c>
      <c r="E4354" s="62">
        <v>8</v>
      </c>
      <c r="F4354" s="62">
        <v>2012</v>
      </c>
      <c r="G4354" s="62">
        <v>2012</v>
      </c>
      <c r="H4354" s="167">
        <v>0</v>
      </c>
      <c r="I4354" s="167">
        <v>0</v>
      </c>
      <c r="J4354" s="167">
        <v>0</v>
      </c>
      <c r="K4354" s="167">
        <v>13141.6</v>
      </c>
      <c r="L4354" s="43">
        <v>13141.6</v>
      </c>
      <c r="M4354" s="2"/>
      <c r="N4354" s="43"/>
      <c r="O4354" s="2"/>
      <c r="P4354" s="2"/>
      <c r="Q4354" s="2"/>
      <c r="R4354" s="2"/>
      <c r="S4354" s="2"/>
      <c r="T4354" s="2"/>
      <c r="U4354" s="2"/>
      <c r="V4354" s="2"/>
      <c r="W4354" s="2"/>
      <c r="X4354" s="2"/>
      <c r="Y4354" s="2"/>
      <c r="Z4354" s="2"/>
      <c r="AA4354" s="2"/>
      <c r="AB4354" s="2"/>
      <c r="AC4354" s="2"/>
      <c r="AD4354" s="2"/>
      <c r="AE4354" s="2"/>
      <c r="AF4354" s="2"/>
      <c r="AG4354" s="2"/>
      <c r="AH4354" s="2"/>
    </row>
    <row r="4355" spans="1:34" s="51" customFormat="1">
      <c r="A4355" s="52">
        <v>0</v>
      </c>
      <c r="B4355" s="52"/>
      <c r="C4355" s="53"/>
      <c r="D4355" s="62">
        <v>2011</v>
      </c>
      <c r="E4355" s="62">
        <v>9</v>
      </c>
      <c r="F4355" s="62">
        <v>2012</v>
      </c>
      <c r="G4355" s="62">
        <v>2012</v>
      </c>
      <c r="H4355" s="167">
        <v>0</v>
      </c>
      <c r="I4355" s="167">
        <v>0</v>
      </c>
      <c r="J4355" s="167">
        <v>0</v>
      </c>
      <c r="K4355" s="167">
        <v>13141.6</v>
      </c>
      <c r="L4355" s="43">
        <v>13141.6</v>
      </c>
      <c r="M4355" s="2"/>
      <c r="N4355" s="43"/>
      <c r="O4355" s="2"/>
      <c r="P4355" s="2"/>
      <c r="Q4355" s="2"/>
      <c r="R4355" s="2"/>
      <c r="S4355" s="2"/>
      <c r="T4355" s="2"/>
      <c r="U4355" s="2"/>
      <c r="V4355" s="2"/>
      <c r="W4355" s="2"/>
      <c r="X4355" s="2"/>
      <c r="Y4355" s="2"/>
      <c r="Z4355" s="2"/>
      <c r="AA4355" s="2"/>
      <c r="AB4355" s="2"/>
      <c r="AC4355" s="2"/>
      <c r="AD4355" s="2"/>
      <c r="AE4355" s="2"/>
      <c r="AF4355" s="2"/>
      <c r="AG4355" s="2"/>
      <c r="AH4355" s="2"/>
    </row>
    <row r="4356" spans="1:34" s="51" customFormat="1">
      <c r="A4356" s="52">
        <v>0</v>
      </c>
      <c r="B4356" s="52"/>
      <c r="C4356" s="53"/>
      <c r="D4356" s="62">
        <v>2011</v>
      </c>
      <c r="E4356" s="62">
        <v>10</v>
      </c>
      <c r="F4356" s="62">
        <v>2012</v>
      </c>
      <c r="G4356" s="62">
        <v>2012</v>
      </c>
      <c r="H4356" s="167">
        <v>0</v>
      </c>
      <c r="I4356" s="167">
        <v>0</v>
      </c>
      <c r="J4356" s="167">
        <v>0</v>
      </c>
      <c r="K4356" s="167">
        <v>9753.1</v>
      </c>
      <c r="L4356" s="43">
        <v>9753.1</v>
      </c>
      <c r="M4356" s="2"/>
      <c r="N4356" s="43"/>
      <c r="O4356" s="2"/>
      <c r="P4356" s="2"/>
      <c r="Q4356" s="2"/>
      <c r="R4356" s="2"/>
      <c r="S4356" s="2"/>
      <c r="T4356" s="2"/>
      <c r="U4356" s="2"/>
      <c r="V4356" s="2"/>
      <c r="W4356" s="2"/>
      <c r="X4356" s="2"/>
      <c r="Y4356" s="2"/>
      <c r="Z4356" s="2"/>
      <c r="AA4356" s="2"/>
      <c r="AB4356" s="2"/>
      <c r="AC4356" s="2"/>
      <c r="AD4356" s="2"/>
      <c r="AE4356" s="2"/>
      <c r="AF4356" s="2"/>
      <c r="AG4356" s="2"/>
      <c r="AH4356" s="2"/>
    </row>
    <row r="4357" spans="1:34" s="51" customFormat="1">
      <c r="A4357" s="52">
        <v>0</v>
      </c>
      <c r="B4357" s="52"/>
      <c r="C4357" s="53"/>
      <c r="D4357" s="62">
        <v>2011</v>
      </c>
      <c r="E4357" s="62">
        <v>11</v>
      </c>
      <c r="F4357" s="62">
        <v>2012</v>
      </c>
      <c r="G4357" s="62">
        <v>2012</v>
      </c>
      <c r="H4357" s="167">
        <v>0</v>
      </c>
      <c r="I4357" s="167">
        <v>0</v>
      </c>
      <c r="J4357" s="167">
        <v>0</v>
      </c>
      <c r="K4357" s="167">
        <v>6474.9</v>
      </c>
      <c r="L4357" s="43">
        <v>6474.9</v>
      </c>
      <c r="M4357" s="2"/>
      <c r="N4357" s="43"/>
      <c r="O4357" s="2"/>
      <c r="P4357" s="2"/>
      <c r="Q4357" s="2"/>
      <c r="R4357" s="2"/>
      <c r="S4357" s="2"/>
      <c r="T4357" s="2"/>
      <c r="U4357" s="2"/>
      <c r="V4357" s="2"/>
      <c r="W4357" s="2"/>
      <c r="X4357" s="2"/>
      <c r="Y4357" s="2"/>
      <c r="Z4357" s="2"/>
      <c r="AA4357" s="2"/>
      <c r="AB4357" s="2"/>
      <c r="AC4357" s="2"/>
      <c r="AD4357" s="2"/>
      <c r="AE4357" s="2"/>
      <c r="AF4357" s="2"/>
      <c r="AG4357" s="2"/>
      <c r="AH4357" s="2"/>
    </row>
    <row r="4358" spans="1:34" s="51" customFormat="1">
      <c r="A4358" s="52">
        <v>0</v>
      </c>
      <c r="B4358" s="52"/>
      <c r="C4358" s="53"/>
      <c r="D4358" s="62">
        <v>2011</v>
      </c>
      <c r="E4358" s="62">
        <v>12</v>
      </c>
      <c r="F4358" s="62">
        <v>2012</v>
      </c>
      <c r="G4358" s="62">
        <v>2012</v>
      </c>
      <c r="H4358" s="167">
        <v>0</v>
      </c>
      <c r="I4358" s="167">
        <v>0</v>
      </c>
      <c r="J4358" s="167">
        <v>0</v>
      </c>
      <c r="K4358" s="167">
        <v>8740</v>
      </c>
      <c r="L4358" s="43">
        <v>8740</v>
      </c>
      <c r="M4358" s="2"/>
      <c r="N4358" s="43"/>
      <c r="O4358" s="2"/>
      <c r="P4358" s="2"/>
      <c r="Q4358" s="2"/>
      <c r="R4358" s="2"/>
      <c r="S4358" s="2"/>
      <c r="T4358" s="2"/>
      <c r="U4358" s="2"/>
      <c r="V4358" s="2"/>
      <c r="W4358" s="2"/>
      <c r="X4358" s="2"/>
      <c r="Y4358" s="2"/>
      <c r="Z4358" s="2"/>
      <c r="AA4358" s="2"/>
      <c r="AB4358" s="2"/>
      <c r="AC4358" s="2"/>
      <c r="AD4358" s="2"/>
      <c r="AE4358" s="2"/>
      <c r="AF4358" s="2"/>
      <c r="AG4358" s="2"/>
      <c r="AH4358" s="2"/>
    </row>
    <row r="4359" spans="1:34" s="51" customFormat="1">
      <c r="A4359" s="52">
        <v>0</v>
      </c>
      <c r="B4359" s="52"/>
      <c r="C4359" s="53"/>
      <c r="D4359" s="62">
        <v>2012</v>
      </c>
      <c r="E4359" s="62">
        <v>1</v>
      </c>
      <c r="F4359" s="62">
        <v>2012</v>
      </c>
      <c r="G4359" s="62">
        <v>2012</v>
      </c>
      <c r="H4359" s="167">
        <v>0</v>
      </c>
      <c r="I4359" s="167">
        <v>0</v>
      </c>
      <c r="J4359" s="167">
        <v>0</v>
      </c>
      <c r="K4359" s="167">
        <v>15368.5</v>
      </c>
      <c r="L4359" s="43">
        <v>15368.5</v>
      </c>
      <c r="M4359" s="2"/>
      <c r="N4359" s="43"/>
      <c r="O4359" s="2"/>
      <c r="P4359" s="2"/>
      <c r="Q4359" s="2"/>
      <c r="R4359" s="2"/>
      <c r="S4359" s="2"/>
      <c r="T4359" s="2"/>
      <c r="U4359" s="2"/>
      <c r="V4359" s="2"/>
      <c r="W4359" s="2"/>
      <c r="X4359" s="2"/>
      <c r="Y4359" s="2"/>
      <c r="Z4359" s="2"/>
      <c r="AA4359" s="2"/>
      <c r="AB4359" s="2"/>
      <c r="AC4359" s="2"/>
      <c r="AD4359" s="2"/>
      <c r="AE4359" s="2"/>
      <c r="AF4359" s="2"/>
      <c r="AG4359" s="2"/>
      <c r="AH4359" s="2"/>
    </row>
    <row r="4360" spans="1:34" s="51" customFormat="1">
      <c r="A4360" s="52">
        <v>0</v>
      </c>
      <c r="B4360" s="52"/>
      <c r="C4360" s="53"/>
      <c r="D4360" s="62">
        <v>2012</v>
      </c>
      <c r="E4360" s="62">
        <v>2</v>
      </c>
      <c r="F4360" s="62">
        <v>2012</v>
      </c>
      <c r="G4360" s="62">
        <v>2012</v>
      </c>
      <c r="H4360" s="167">
        <v>0</v>
      </c>
      <c r="I4360" s="167">
        <v>0</v>
      </c>
      <c r="J4360" s="167">
        <v>0</v>
      </c>
      <c r="K4360" s="167">
        <v>15368.5</v>
      </c>
      <c r="L4360" s="43">
        <v>15368.5</v>
      </c>
      <c r="M4360" s="2"/>
      <c r="N4360" s="43"/>
      <c r="O4360" s="2"/>
      <c r="P4360" s="2"/>
      <c r="Q4360" s="2"/>
      <c r="R4360" s="2"/>
      <c r="S4360" s="2"/>
      <c r="T4360" s="2"/>
      <c r="U4360" s="2"/>
      <c r="V4360" s="2"/>
      <c r="W4360" s="2"/>
      <c r="X4360" s="2"/>
      <c r="Y4360" s="2"/>
      <c r="Z4360" s="2"/>
      <c r="AA4360" s="2"/>
      <c r="AB4360" s="2"/>
      <c r="AC4360" s="2"/>
      <c r="AD4360" s="2"/>
      <c r="AE4360" s="2"/>
      <c r="AF4360" s="2"/>
      <c r="AG4360" s="2"/>
      <c r="AH4360" s="2"/>
    </row>
    <row r="4361" spans="1:34" s="51" customFormat="1">
      <c r="A4361" s="52">
        <v>0</v>
      </c>
      <c r="B4361" s="52"/>
      <c r="C4361" s="53"/>
      <c r="D4361" s="62">
        <v>2012</v>
      </c>
      <c r="E4361" s="62">
        <v>3</v>
      </c>
      <c r="F4361" s="62">
        <v>2012</v>
      </c>
      <c r="G4361" s="62">
        <v>2012</v>
      </c>
      <c r="H4361" s="167">
        <v>0</v>
      </c>
      <c r="I4361" s="167">
        <v>0</v>
      </c>
      <c r="J4361" s="167">
        <v>0</v>
      </c>
      <c r="K4361" s="167">
        <v>15368.5</v>
      </c>
      <c r="L4361" s="43">
        <v>15368.5</v>
      </c>
      <c r="M4361" s="2"/>
      <c r="N4361" s="43"/>
      <c r="O4361" s="2"/>
      <c r="P4361" s="2"/>
      <c r="Q4361" s="2"/>
      <c r="R4361" s="2"/>
      <c r="S4361" s="2"/>
      <c r="T4361" s="2"/>
      <c r="U4361" s="2"/>
      <c r="V4361" s="2"/>
      <c r="W4361" s="2"/>
      <c r="X4361" s="2"/>
      <c r="Y4361" s="2"/>
      <c r="Z4361" s="2"/>
      <c r="AA4361" s="2"/>
      <c r="AB4361" s="2"/>
      <c r="AC4361" s="2"/>
      <c r="AD4361" s="2"/>
      <c r="AE4361" s="2"/>
      <c r="AF4361" s="2"/>
      <c r="AG4361" s="2"/>
      <c r="AH4361" s="2"/>
    </row>
    <row r="4362" spans="1:34" s="51" customFormat="1">
      <c r="A4362" s="52">
        <v>0</v>
      </c>
      <c r="B4362" s="52"/>
      <c r="C4362" s="53"/>
      <c r="D4362" s="62">
        <v>2012</v>
      </c>
      <c r="E4362" s="62">
        <v>4</v>
      </c>
      <c r="F4362" s="62">
        <v>2012</v>
      </c>
      <c r="G4362" s="62">
        <v>2012</v>
      </c>
      <c r="H4362" s="167">
        <v>0</v>
      </c>
      <c r="I4362" s="167">
        <v>0</v>
      </c>
      <c r="J4362" s="167">
        <v>0</v>
      </c>
      <c r="K4362" s="167">
        <v>15368.5</v>
      </c>
      <c r="L4362" s="43">
        <v>15368.5</v>
      </c>
      <c r="M4362" s="2"/>
      <c r="N4362" s="43"/>
      <c r="O4362" s="2"/>
      <c r="P4362" s="2"/>
      <c r="Q4362" s="2"/>
      <c r="R4362" s="2"/>
      <c r="S4362" s="2"/>
      <c r="T4362" s="2"/>
      <c r="U4362" s="2"/>
      <c r="V4362" s="2"/>
      <c r="W4362" s="2"/>
      <c r="X4362" s="2"/>
      <c r="Y4362" s="2"/>
      <c r="Z4362" s="2"/>
      <c r="AA4362" s="2"/>
      <c r="AB4362" s="2"/>
      <c r="AC4362" s="2"/>
      <c r="AD4362" s="2"/>
      <c r="AE4362" s="2"/>
      <c r="AF4362" s="2"/>
      <c r="AG4362" s="2"/>
      <c r="AH4362" s="2"/>
    </row>
    <row r="4363" spans="1:34" s="51" customFormat="1">
      <c r="A4363" s="52">
        <v>0</v>
      </c>
      <c r="B4363" s="52"/>
      <c r="C4363" s="53"/>
      <c r="D4363" s="62">
        <v>2012</v>
      </c>
      <c r="E4363" s="62">
        <v>5</v>
      </c>
      <c r="F4363" s="62">
        <v>2012</v>
      </c>
      <c r="G4363" s="62">
        <v>2013</v>
      </c>
      <c r="H4363" s="167">
        <v>0</v>
      </c>
      <c r="I4363" s="167">
        <v>0</v>
      </c>
      <c r="J4363" s="167">
        <v>0</v>
      </c>
      <c r="K4363" s="167">
        <v>15368.5</v>
      </c>
      <c r="L4363" s="43">
        <v>15368.5</v>
      </c>
      <c r="M4363" s="2"/>
      <c r="N4363" s="43"/>
      <c r="O4363" s="2"/>
      <c r="P4363" s="2"/>
      <c r="Q4363" s="2"/>
      <c r="R4363" s="2"/>
      <c r="S4363" s="2"/>
      <c r="T4363" s="2"/>
      <c r="U4363" s="2"/>
      <c r="V4363" s="2"/>
      <c r="W4363" s="2"/>
      <c r="X4363" s="2"/>
      <c r="Y4363" s="2"/>
      <c r="Z4363" s="2"/>
      <c r="AA4363" s="2"/>
      <c r="AB4363" s="2"/>
      <c r="AC4363" s="2"/>
      <c r="AD4363" s="2"/>
      <c r="AE4363" s="2"/>
      <c r="AF4363" s="2"/>
      <c r="AG4363" s="2"/>
      <c r="AH4363" s="2"/>
    </row>
    <row r="4364" spans="1:34" s="51" customFormat="1">
      <c r="A4364" s="52">
        <v>0</v>
      </c>
      <c r="B4364" s="52"/>
      <c r="C4364" s="53"/>
      <c r="D4364" s="62">
        <v>2012</v>
      </c>
      <c r="E4364" s="62">
        <v>6</v>
      </c>
      <c r="F4364" s="62">
        <v>2012</v>
      </c>
      <c r="G4364" s="62">
        <v>2013</v>
      </c>
      <c r="H4364" s="167">
        <v>0</v>
      </c>
      <c r="I4364" s="167">
        <v>0</v>
      </c>
      <c r="J4364" s="167">
        <v>0</v>
      </c>
      <c r="K4364" s="167">
        <v>15368.5</v>
      </c>
      <c r="L4364" s="43">
        <v>15368.5</v>
      </c>
      <c r="M4364" s="2"/>
      <c r="N4364" s="43"/>
      <c r="O4364" s="2"/>
      <c r="P4364" s="2"/>
      <c r="Q4364" s="2"/>
      <c r="R4364" s="2"/>
      <c r="S4364" s="2"/>
      <c r="T4364" s="2"/>
      <c r="U4364" s="2"/>
      <c r="V4364" s="2"/>
      <c r="W4364" s="2"/>
      <c r="X4364" s="2"/>
      <c r="Y4364" s="2"/>
      <c r="Z4364" s="2"/>
      <c r="AA4364" s="2"/>
      <c r="AB4364" s="2"/>
      <c r="AC4364" s="2"/>
      <c r="AD4364" s="2"/>
      <c r="AE4364" s="2"/>
      <c r="AF4364" s="2"/>
      <c r="AG4364" s="2"/>
      <c r="AH4364" s="2"/>
    </row>
    <row r="4365" spans="1:34" s="51" customFormat="1">
      <c r="A4365" s="52">
        <v>0</v>
      </c>
      <c r="B4365" s="52"/>
      <c r="C4365" s="53"/>
      <c r="D4365" s="62">
        <v>2012</v>
      </c>
      <c r="E4365" s="62">
        <v>7</v>
      </c>
      <c r="F4365" s="62">
        <v>2013</v>
      </c>
      <c r="G4365" s="62">
        <v>2013</v>
      </c>
      <c r="H4365" s="167">
        <v>0</v>
      </c>
      <c r="I4365" s="167">
        <v>0</v>
      </c>
      <c r="J4365" s="167">
        <v>0</v>
      </c>
      <c r="K4365" s="167">
        <v>15368.5</v>
      </c>
      <c r="L4365" s="43">
        <v>15368.5</v>
      </c>
      <c r="M4365" s="2"/>
      <c r="N4365" s="43"/>
      <c r="O4365" s="2"/>
      <c r="P4365" s="2"/>
      <c r="Q4365" s="2"/>
      <c r="R4365" s="2"/>
      <c r="S4365" s="2"/>
      <c r="T4365" s="2"/>
      <c r="U4365" s="2"/>
      <c r="V4365" s="2"/>
      <c r="W4365" s="2"/>
      <c r="X4365" s="2"/>
      <c r="Y4365" s="2"/>
      <c r="Z4365" s="2"/>
      <c r="AA4365" s="2"/>
      <c r="AB4365" s="2"/>
      <c r="AC4365" s="2"/>
      <c r="AD4365" s="2"/>
      <c r="AE4365" s="2"/>
      <c r="AF4365" s="2"/>
      <c r="AG4365" s="2"/>
      <c r="AH4365" s="2"/>
    </row>
    <row r="4366" spans="1:34" s="51" customFormat="1">
      <c r="A4366" s="52">
        <v>0</v>
      </c>
      <c r="B4366" s="52"/>
      <c r="C4366" s="53"/>
      <c r="D4366" s="62">
        <v>2012</v>
      </c>
      <c r="E4366" s="62">
        <v>8</v>
      </c>
      <c r="F4366" s="62">
        <v>2013</v>
      </c>
      <c r="G4366" s="62">
        <v>2013</v>
      </c>
      <c r="H4366" s="167">
        <v>0</v>
      </c>
      <c r="I4366" s="167">
        <v>0</v>
      </c>
      <c r="J4366" s="167">
        <v>0</v>
      </c>
      <c r="K4366" s="167">
        <v>15368.5</v>
      </c>
      <c r="L4366" s="43">
        <v>15368.5</v>
      </c>
      <c r="M4366" s="2"/>
      <c r="N4366" s="43"/>
      <c r="O4366" s="2"/>
      <c r="P4366" s="2"/>
      <c r="Q4366" s="2"/>
      <c r="R4366" s="2"/>
      <c r="S4366" s="2"/>
      <c r="T4366" s="2"/>
      <c r="U4366" s="2"/>
      <c r="V4366" s="2"/>
      <c r="W4366" s="2"/>
      <c r="X4366" s="2"/>
      <c r="Y4366" s="2"/>
      <c r="Z4366" s="2"/>
      <c r="AA4366" s="2"/>
      <c r="AB4366" s="2"/>
      <c r="AC4366" s="2"/>
      <c r="AD4366" s="2"/>
      <c r="AE4366" s="2"/>
      <c r="AF4366" s="2"/>
      <c r="AG4366" s="2"/>
      <c r="AH4366" s="2"/>
    </row>
    <row r="4367" spans="1:34" s="51" customFormat="1">
      <c r="A4367" s="52">
        <v>0</v>
      </c>
      <c r="B4367" s="52"/>
      <c r="C4367" s="53"/>
      <c r="D4367" s="62">
        <v>2012</v>
      </c>
      <c r="E4367" s="62">
        <v>9</v>
      </c>
      <c r="F4367" s="62">
        <v>2013</v>
      </c>
      <c r="G4367" s="62">
        <v>2013</v>
      </c>
      <c r="H4367" s="167">
        <v>0</v>
      </c>
      <c r="I4367" s="167">
        <v>0</v>
      </c>
      <c r="J4367" s="167">
        <v>0</v>
      </c>
      <c r="K4367" s="167">
        <v>15368.5</v>
      </c>
      <c r="L4367" s="43">
        <v>15368.5</v>
      </c>
      <c r="M4367" s="2"/>
      <c r="N4367" s="43"/>
      <c r="O4367" s="2"/>
      <c r="P4367" s="2"/>
      <c r="Q4367" s="2"/>
      <c r="R4367" s="2"/>
      <c r="S4367" s="2"/>
      <c r="T4367" s="2"/>
      <c r="U4367" s="2"/>
      <c r="V4367" s="2"/>
      <c r="W4367" s="2"/>
      <c r="X4367" s="2"/>
      <c r="Y4367" s="2"/>
      <c r="Z4367" s="2"/>
      <c r="AA4367" s="2"/>
      <c r="AB4367" s="2"/>
      <c r="AC4367" s="2"/>
      <c r="AD4367" s="2"/>
      <c r="AE4367" s="2"/>
      <c r="AF4367" s="2"/>
      <c r="AG4367" s="2"/>
      <c r="AH4367" s="2"/>
    </row>
    <row r="4368" spans="1:34" s="51" customFormat="1">
      <c r="A4368" s="52">
        <v>0</v>
      </c>
      <c r="B4368" s="52"/>
      <c r="C4368" s="53"/>
      <c r="D4368" s="62">
        <v>2012</v>
      </c>
      <c r="E4368" s="62">
        <v>10</v>
      </c>
      <c r="F4368" s="62">
        <v>2013</v>
      </c>
      <c r="G4368" s="62">
        <v>2013</v>
      </c>
      <c r="H4368" s="167">
        <v>0</v>
      </c>
      <c r="I4368" s="167">
        <v>0</v>
      </c>
      <c r="J4368" s="167">
        <v>0</v>
      </c>
      <c r="K4368" s="167">
        <v>15368.5</v>
      </c>
      <c r="L4368" s="43">
        <v>15368.5</v>
      </c>
      <c r="M4368" s="2"/>
      <c r="N4368" s="43"/>
      <c r="O4368" s="2"/>
      <c r="P4368" s="2"/>
      <c r="Q4368" s="2"/>
      <c r="R4368" s="2"/>
      <c r="S4368" s="2"/>
      <c r="T4368" s="2"/>
      <c r="U4368" s="2"/>
      <c r="V4368" s="2"/>
      <c r="W4368" s="2"/>
      <c r="X4368" s="2"/>
      <c r="Y4368" s="2"/>
      <c r="Z4368" s="2"/>
      <c r="AA4368" s="2"/>
      <c r="AB4368" s="2"/>
      <c r="AC4368" s="2"/>
      <c r="AD4368" s="2"/>
      <c r="AE4368" s="2"/>
      <c r="AF4368" s="2"/>
      <c r="AG4368" s="2"/>
      <c r="AH4368" s="2"/>
    </row>
    <row r="4369" spans="1:34" s="51" customFormat="1">
      <c r="A4369" s="52">
        <v>0</v>
      </c>
      <c r="B4369" s="52"/>
      <c r="C4369" s="53"/>
      <c r="D4369" s="62">
        <v>2012</v>
      </c>
      <c r="E4369" s="62">
        <v>11</v>
      </c>
      <c r="F4369" s="62">
        <v>2013</v>
      </c>
      <c r="G4369" s="62">
        <v>2013</v>
      </c>
      <c r="H4369" s="167">
        <v>0</v>
      </c>
      <c r="I4369" s="167">
        <v>0</v>
      </c>
      <c r="J4369" s="167">
        <v>0</v>
      </c>
      <c r="K4369" s="167">
        <v>15368.5</v>
      </c>
      <c r="L4369" s="43">
        <v>15368.5</v>
      </c>
      <c r="M4369" s="2"/>
      <c r="N4369" s="43"/>
      <c r="O4369" s="2"/>
      <c r="P4369" s="2"/>
      <c r="Q4369" s="2"/>
      <c r="R4369" s="2"/>
      <c r="S4369" s="2"/>
      <c r="T4369" s="2"/>
      <c r="U4369" s="2"/>
      <c r="V4369" s="2"/>
      <c r="W4369" s="2"/>
      <c r="X4369" s="2"/>
      <c r="Y4369" s="2"/>
      <c r="Z4369" s="2"/>
      <c r="AA4369" s="2"/>
      <c r="AB4369" s="2"/>
      <c r="AC4369" s="2"/>
      <c r="AD4369" s="2"/>
      <c r="AE4369" s="2"/>
      <c r="AF4369" s="2"/>
      <c r="AG4369" s="2"/>
      <c r="AH4369" s="2"/>
    </row>
    <row r="4370" spans="1:34" s="51" customFormat="1">
      <c r="A4370" s="52">
        <v>0</v>
      </c>
      <c r="B4370" s="52"/>
      <c r="C4370" s="53"/>
      <c r="D4370" s="62">
        <v>2012</v>
      </c>
      <c r="E4370" s="62">
        <v>12</v>
      </c>
      <c r="F4370" s="62">
        <v>2013</v>
      </c>
      <c r="G4370" s="62">
        <v>2013</v>
      </c>
      <c r="H4370" s="167">
        <v>0</v>
      </c>
      <c r="I4370" s="167">
        <v>0</v>
      </c>
      <c r="J4370" s="167">
        <v>0</v>
      </c>
      <c r="K4370" s="167">
        <v>17807.5</v>
      </c>
      <c r="L4370" s="43">
        <v>17807.5</v>
      </c>
      <c r="M4370" s="2"/>
      <c r="N4370" s="43"/>
      <c r="O4370" s="2"/>
      <c r="P4370" s="2"/>
      <c r="Q4370" s="2"/>
      <c r="R4370" s="2"/>
      <c r="S4370" s="2"/>
      <c r="T4370" s="2"/>
      <c r="U4370" s="2"/>
      <c r="V4370" s="2"/>
      <c r="W4370" s="2"/>
      <c r="X4370" s="2"/>
      <c r="Y4370" s="2"/>
      <c r="Z4370" s="2"/>
      <c r="AA4370" s="2"/>
      <c r="AB4370" s="2"/>
      <c r="AC4370" s="2"/>
      <c r="AD4370" s="2"/>
      <c r="AE4370" s="2"/>
      <c r="AF4370" s="2"/>
      <c r="AG4370" s="2"/>
      <c r="AH4370" s="2"/>
    </row>
    <row r="4371" spans="1:34" s="51" customFormat="1">
      <c r="A4371" s="52">
        <v>0</v>
      </c>
      <c r="B4371" s="52"/>
      <c r="C4371" s="53"/>
      <c r="D4371" s="62">
        <v>2013</v>
      </c>
      <c r="E4371" s="62">
        <v>1</v>
      </c>
      <c r="F4371" s="62">
        <v>2013</v>
      </c>
      <c r="G4371" s="62">
        <v>2013</v>
      </c>
      <c r="H4371" s="168">
        <v>0</v>
      </c>
      <c r="I4371" s="168">
        <v>2981.1929194953395</v>
      </c>
      <c r="J4371" s="168">
        <v>1273.1072965816397</v>
      </c>
      <c r="K4371" s="168">
        <v>5304.6137357568323</v>
      </c>
      <c r="L4371" s="43">
        <v>9558.9139518338125</v>
      </c>
      <c r="M4371" s="2"/>
      <c r="N4371" s="43"/>
      <c r="O4371" s="2"/>
      <c r="P4371" s="2"/>
      <c r="Q4371" s="2"/>
      <c r="R4371" s="2"/>
      <c r="S4371" s="2"/>
      <c r="T4371" s="2"/>
      <c r="U4371" s="2"/>
      <c r="V4371" s="2"/>
      <c r="W4371" s="2"/>
      <c r="X4371" s="2"/>
      <c r="Y4371" s="2"/>
      <c r="Z4371" s="2"/>
      <c r="AA4371" s="2"/>
      <c r="AB4371" s="2"/>
      <c r="AC4371" s="2"/>
      <c r="AD4371" s="2"/>
      <c r="AE4371" s="2"/>
      <c r="AF4371" s="2"/>
      <c r="AG4371" s="2"/>
      <c r="AH4371" s="2"/>
    </row>
    <row r="4372" spans="1:34" s="51" customFormat="1">
      <c r="A4372" s="52">
        <v>0</v>
      </c>
      <c r="B4372" s="52"/>
      <c r="C4372" s="53"/>
      <c r="D4372" s="62">
        <v>2013</v>
      </c>
      <c r="E4372" s="62">
        <v>2</v>
      </c>
      <c r="F4372" s="62">
        <v>2013</v>
      </c>
      <c r="G4372" s="62">
        <v>2013</v>
      </c>
      <c r="H4372" s="168">
        <v>0</v>
      </c>
      <c r="I4372" s="168">
        <v>2887.227465424131</v>
      </c>
      <c r="J4372" s="168">
        <v>1232.9797005369953</v>
      </c>
      <c r="K4372" s="168">
        <v>5137.4154189041474</v>
      </c>
      <c r="L4372" s="43">
        <v>9257.6225848652739</v>
      </c>
      <c r="M4372" s="2"/>
      <c r="N4372" s="43"/>
      <c r="O4372" s="2"/>
      <c r="P4372" s="2"/>
      <c r="Q4372" s="2"/>
      <c r="R4372" s="2"/>
      <c r="S4372" s="2"/>
      <c r="T4372" s="2"/>
      <c r="U4372" s="2"/>
      <c r="V4372" s="2"/>
      <c r="W4372" s="2"/>
      <c r="X4372" s="2"/>
      <c r="Y4372" s="2"/>
      <c r="Z4372" s="2"/>
      <c r="AA4372" s="2"/>
      <c r="AB4372" s="2"/>
      <c r="AC4372" s="2"/>
      <c r="AD4372" s="2"/>
      <c r="AE4372" s="2"/>
      <c r="AF4372" s="2"/>
      <c r="AG4372" s="2"/>
      <c r="AH4372" s="2"/>
    </row>
    <row r="4373" spans="1:34" s="51" customFormat="1">
      <c r="A4373" s="52">
        <v>0</v>
      </c>
      <c r="B4373" s="52"/>
      <c r="C4373" s="53"/>
      <c r="D4373" s="62">
        <v>2013</v>
      </c>
      <c r="E4373" s="62">
        <v>3</v>
      </c>
      <c r="F4373" s="62">
        <v>2013</v>
      </c>
      <c r="G4373" s="62">
        <v>2013</v>
      </c>
      <c r="H4373" s="168">
        <v>0</v>
      </c>
      <c r="I4373" s="168">
        <v>3666.9456620694064</v>
      </c>
      <c r="J4373" s="168">
        <v>1565.9554428766148</v>
      </c>
      <c r="K4373" s="168">
        <v>6524.8143453192288</v>
      </c>
      <c r="L4373" s="43">
        <v>11757.71545026525</v>
      </c>
      <c r="M4373" s="2"/>
      <c r="N4373" s="43"/>
      <c r="O4373" s="2"/>
      <c r="P4373" s="2"/>
      <c r="Q4373" s="2"/>
      <c r="R4373" s="2"/>
      <c r="S4373" s="2"/>
      <c r="T4373" s="2"/>
      <c r="U4373" s="2"/>
      <c r="V4373" s="2"/>
      <c r="W4373" s="2"/>
      <c r="X4373" s="2"/>
      <c r="Y4373" s="2"/>
      <c r="Z4373" s="2"/>
      <c r="AA4373" s="2"/>
      <c r="AB4373" s="2"/>
      <c r="AC4373" s="2"/>
      <c r="AD4373" s="2"/>
      <c r="AE4373" s="2"/>
      <c r="AF4373" s="2"/>
      <c r="AG4373" s="2"/>
      <c r="AH4373" s="2"/>
    </row>
    <row r="4374" spans="1:34" s="51" customFormat="1">
      <c r="A4374" s="52">
        <v>0</v>
      </c>
      <c r="B4374" s="52"/>
      <c r="C4374" s="53"/>
      <c r="D4374" s="62">
        <v>2013</v>
      </c>
      <c r="E4374" s="62">
        <v>4</v>
      </c>
      <c r="F4374" s="62">
        <v>2013</v>
      </c>
      <c r="G4374" s="62">
        <v>2013</v>
      </c>
      <c r="H4374" s="168">
        <v>0</v>
      </c>
      <c r="I4374" s="168">
        <v>4540.4239736850914</v>
      </c>
      <c r="J4374" s="168">
        <v>1938.9710919651636</v>
      </c>
      <c r="K4374" s="168">
        <v>8079.0462165215158</v>
      </c>
      <c r="L4374" s="43">
        <v>14558.441282171771</v>
      </c>
      <c r="M4374" s="2"/>
      <c r="N4374" s="43"/>
      <c r="O4374" s="2"/>
      <c r="P4374" s="2"/>
      <c r="Q4374" s="2"/>
      <c r="R4374" s="2"/>
      <c r="S4374" s="2"/>
      <c r="T4374" s="2"/>
      <c r="U4374" s="2"/>
      <c r="V4374" s="2"/>
      <c r="W4374" s="2"/>
      <c r="X4374" s="2"/>
      <c r="Y4374" s="2"/>
      <c r="Z4374" s="2"/>
      <c r="AA4374" s="2"/>
      <c r="AB4374" s="2"/>
      <c r="AC4374" s="2"/>
      <c r="AD4374" s="2"/>
      <c r="AE4374" s="2"/>
      <c r="AF4374" s="2"/>
      <c r="AG4374" s="2"/>
      <c r="AH4374" s="2"/>
    </row>
    <row r="4375" spans="1:34" s="51" customFormat="1">
      <c r="A4375" s="52">
        <v>0</v>
      </c>
      <c r="B4375" s="52"/>
      <c r="C4375" s="53"/>
      <c r="D4375" s="62">
        <v>2013</v>
      </c>
      <c r="E4375" s="62">
        <v>5</v>
      </c>
      <c r="F4375" s="62">
        <v>2013</v>
      </c>
      <c r="G4375" s="62">
        <v>2014</v>
      </c>
      <c r="H4375" s="168">
        <v>0</v>
      </c>
      <c r="I4375" s="168">
        <v>5443.1973303481072</v>
      </c>
      <c r="J4375" s="168">
        <v>2324.4970805757043</v>
      </c>
      <c r="K4375" s="168">
        <v>9685.4045023987674</v>
      </c>
      <c r="L4375" s="43">
        <v>17453.098913322581</v>
      </c>
      <c r="M4375" s="2"/>
      <c r="N4375" s="43"/>
      <c r="O4375" s="2"/>
      <c r="P4375" s="2"/>
      <c r="Q4375" s="2"/>
      <c r="R4375" s="2"/>
      <c r="S4375" s="2"/>
      <c r="T4375" s="2"/>
      <c r="U4375" s="2"/>
      <c r="V4375" s="2"/>
      <c r="W4375" s="2"/>
      <c r="X4375" s="2"/>
      <c r="Y4375" s="2"/>
      <c r="Z4375" s="2"/>
      <c r="AA4375" s="2"/>
      <c r="AB4375" s="2"/>
      <c r="AC4375" s="2"/>
      <c r="AD4375" s="2"/>
      <c r="AE4375" s="2"/>
      <c r="AF4375" s="2"/>
      <c r="AG4375" s="2"/>
      <c r="AH4375" s="2"/>
    </row>
    <row r="4376" spans="1:34" s="51" customFormat="1">
      <c r="A4376" s="52">
        <v>0</v>
      </c>
      <c r="B4376" s="52"/>
      <c r="C4376" s="53"/>
      <c r="D4376" s="62">
        <v>2013</v>
      </c>
      <c r="E4376" s="62">
        <v>6</v>
      </c>
      <c r="F4376" s="62">
        <v>2013</v>
      </c>
      <c r="G4376" s="62">
        <v>2014</v>
      </c>
      <c r="H4376" s="168">
        <v>0</v>
      </c>
      <c r="I4376" s="168">
        <v>5590.8703670060904</v>
      </c>
      <c r="J4376" s="168">
        <v>2387.5602990773336</v>
      </c>
      <c r="K4376" s="168">
        <v>9948.167912822224</v>
      </c>
      <c r="L4376" s="43">
        <v>17926.59857890565</v>
      </c>
      <c r="M4376" s="2"/>
      <c r="N4376" s="43"/>
      <c r="O4376" s="2"/>
      <c r="P4376" s="2"/>
      <c r="Q4376" s="2"/>
      <c r="R4376" s="2"/>
      <c r="S4376" s="2"/>
      <c r="T4376" s="2"/>
      <c r="U4376" s="2"/>
      <c r="V4376" s="2"/>
      <c r="W4376" s="2"/>
      <c r="X4376" s="2"/>
      <c r="Y4376" s="2"/>
      <c r="Z4376" s="2"/>
      <c r="AA4376" s="2"/>
      <c r="AB4376" s="2"/>
      <c r="AC4376" s="2"/>
      <c r="AD4376" s="2"/>
      <c r="AE4376" s="2"/>
      <c r="AF4376" s="2"/>
      <c r="AG4376" s="2"/>
      <c r="AH4376" s="2"/>
    </row>
    <row r="4377" spans="1:34" s="51" customFormat="1">
      <c r="A4377" s="52">
        <v>0</v>
      </c>
      <c r="B4377" s="52"/>
      <c r="C4377" s="53"/>
      <c r="D4377" s="62">
        <v>2013</v>
      </c>
      <c r="E4377" s="62">
        <v>7</v>
      </c>
      <c r="F4377" s="62">
        <v>2014</v>
      </c>
      <c r="G4377" s="62">
        <v>2014</v>
      </c>
      <c r="H4377" s="168">
        <v>0</v>
      </c>
      <c r="I4377" s="168">
        <v>5767.0399077638522</v>
      </c>
      <c r="J4377" s="168">
        <v>2462.7928431731752</v>
      </c>
      <c r="K4377" s="168">
        <v>10261.636846554897</v>
      </c>
      <c r="L4377" s="43">
        <v>18491.469597491923</v>
      </c>
      <c r="M4377" s="2"/>
      <c r="N4377" s="43"/>
      <c r="O4377" s="2"/>
      <c r="P4377" s="2"/>
      <c r="Q4377" s="2"/>
      <c r="R4377" s="2"/>
      <c r="S4377" s="2"/>
      <c r="T4377" s="2"/>
      <c r="U4377" s="2"/>
      <c r="V4377" s="2"/>
      <c r="W4377" s="2"/>
      <c r="X4377" s="2"/>
      <c r="Y4377" s="2"/>
      <c r="Z4377" s="2"/>
      <c r="AA4377" s="2"/>
      <c r="AB4377" s="2"/>
      <c r="AC4377" s="2"/>
      <c r="AD4377" s="2"/>
      <c r="AE4377" s="2"/>
      <c r="AF4377" s="2"/>
      <c r="AG4377" s="2"/>
      <c r="AH4377" s="2"/>
    </row>
    <row r="4378" spans="1:34" s="51" customFormat="1">
      <c r="A4378" s="52">
        <v>0</v>
      </c>
      <c r="B4378" s="52"/>
      <c r="C4378" s="53"/>
      <c r="D4378" s="62">
        <v>2013</v>
      </c>
      <c r="E4378" s="62">
        <v>8</v>
      </c>
      <c r="F4378" s="62">
        <v>2014</v>
      </c>
      <c r="G4378" s="62">
        <v>2014</v>
      </c>
      <c r="H4378" s="168">
        <v>0</v>
      </c>
      <c r="I4378" s="168">
        <v>5904.6627362105019</v>
      </c>
      <c r="J4378" s="168">
        <v>2521.5641578123141</v>
      </c>
      <c r="K4378" s="168">
        <v>10506.517324217975</v>
      </c>
      <c r="L4378" s="43">
        <v>18932.74421824079</v>
      </c>
      <c r="M4378" s="2"/>
      <c r="N4378" s="43"/>
      <c r="O4378" s="2"/>
      <c r="P4378" s="2"/>
      <c r="Q4378" s="2"/>
      <c r="R4378" s="2"/>
      <c r="S4378" s="2"/>
      <c r="T4378" s="2"/>
      <c r="U4378" s="2"/>
      <c r="V4378" s="2"/>
      <c r="W4378" s="2"/>
      <c r="X4378" s="2"/>
      <c r="Y4378" s="2"/>
      <c r="Z4378" s="2"/>
      <c r="AA4378" s="2"/>
      <c r="AB4378" s="2"/>
      <c r="AC4378" s="2"/>
      <c r="AD4378" s="2"/>
      <c r="AE4378" s="2"/>
      <c r="AF4378" s="2"/>
      <c r="AG4378" s="2"/>
      <c r="AH4378" s="2"/>
    </row>
    <row r="4379" spans="1:34" s="51" customFormat="1">
      <c r="A4379" s="52">
        <v>0</v>
      </c>
      <c r="B4379" s="52"/>
      <c r="C4379" s="53"/>
      <c r="D4379" s="62">
        <v>2013</v>
      </c>
      <c r="E4379" s="62">
        <v>9</v>
      </c>
      <c r="F4379" s="62">
        <v>2014</v>
      </c>
      <c r="G4379" s="62">
        <v>2014</v>
      </c>
      <c r="H4379" s="168">
        <v>0</v>
      </c>
      <c r="I4379" s="168">
        <v>6584.7458380569515</v>
      </c>
      <c r="J4379" s="168">
        <v>2811.9911052200505</v>
      </c>
      <c r="K4379" s="168">
        <v>11716.629605083544</v>
      </c>
      <c r="L4379" s="43">
        <v>21113.366548360547</v>
      </c>
      <c r="M4379" s="2"/>
      <c r="N4379" s="43"/>
      <c r="O4379" s="2"/>
      <c r="P4379" s="2"/>
      <c r="Q4379" s="2"/>
      <c r="R4379" s="2"/>
      <c r="S4379" s="2"/>
      <c r="T4379" s="2"/>
      <c r="U4379" s="2"/>
      <c r="V4379" s="2"/>
      <c r="W4379" s="2"/>
      <c r="X4379" s="2"/>
      <c r="Y4379" s="2"/>
      <c r="Z4379" s="2"/>
      <c r="AA4379" s="2"/>
      <c r="AB4379" s="2"/>
      <c r="AC4379" s="2"/>
      <c r="AD4379" s="2"/>
      <c r="AE4379" s="2"/>
      <c r="AF4379" s="2"/>
      <c r="AG4379" s="2"/>
      <c r="AH4379" s="2"/>
    </row>
    <row r="4380" spans="1:34" s="51" customFormat="1">
      <c r="A4380" s="52">
        <v>0</v>
      </c>
      <c r="B4380" s="52"/>
      <c r="C4380" s="53"/>
      <c r="D4380" s="62">
        <v>2013</v>
      </c>
      <c r="E4380" s="62">
        <v>10</v>
      </c>
      <c r="F4380" s="62">
        <v>2014</v>
      </c>
      <c r="G4380" s="62">
        <v>2014</v>
      </c>
      <c r="H4380" s="168">
        <v>0</v>
      </c>
      <c r="I4380" s="168">
        <v>5190.5161590870566</v>
      </c>
      <c r="J4380" s="168">
        <v>2216.5905305709853</v>
      </c>
      <c r="K4380" s="168">
        <v>9235.7938773791047</v>
      </c>
      <c r="L4380" s="43">
        <v>16642.900567037148</v>
      </c>
      <c r="M4380" s="2"/>
      <c r="N4380" s="43"/>
      <c r="O4380" s="2"/>
      <c r="P4380" s="2"/>
      <c r="Q4380" s="2"/>
      <c r="R4380" s="2"/>
      <c r="S4380" s="2"/>
      <c r="T4380" s="2"/>
      <c r="U4380" s="2"/>
      <c r="V4380" s="2"/>
      <c r="W4380" s="2"/>
      <c r="X4380" s="2"/>
      <c r="Y4380" s="2"/>
      <c r="Z4380" s="2"/>
      <c r="AA4380" s="2"/>
      <c r="AB4380" s="2"/>
      <c r="AC4380" s="2"/>
      <c r="AD4380" s="2"/>
      <c r="AE4380" s="2"/>
      <c r="AF4380" s="2"/>
      <c r="AG4380" s="2"/>
      <c r="AH4380" s="2"/>
    </row>
    <row r="4381" spans="1:34" s="51" customFormat="1">
      <c r="A4381" s="52">
        <v>0</v>
      </c>
      <c r="B4381" s="52"/>
      <c r="C4381" s="53"/>
      <c r="D4381" s="62">
        <v>2013</v>
      </c>
      <c r="E4381" s="62">
        <v>11</v>
      </c>
      <c r="F4381" s="62">
        <v>2014</v>
      </c>
      <c r="G4381" s="62">
        <v>2014</v>
      </c>
      <c r="H4381" s="168">
        <v>0</v>
      </c>
      <c r="I4381" s="168">
        <v>4334.9365724243553</v>
      </c>
      <c r="J4381" s="168">
        <v>1851.2184650922511</v>
      </c>
      <c r="K4381" s="168">
        <v>7713.4102712177137</v>
      </c>
      <c r="L4381" s="43">
        <v>13899.56530873432</v>
      </c>
      <c r="M4381" s="2"/>
      <c r="N4381" s="43"/>
      <c r="O4381" s="2"/>
      <c r="P4381" s="2"/>
      <c r="Q4381" s="2"/>
      <c r="R4381" s="2"/>
      <c r="S4381" s="2"/>
      <c r="T4381" s="2"/>
      <c r="U4381" s="2"/>
      <c r="V4381" s="2"/>
      <c r="W4381" s="2"/>
      <c r="X4381" s="2"/>
      <c r="Y4381" s="2"/>
      <c r="Z4381" s="2"/>
      <c r="AA4381" s="2"/>
      <c r="AB4381" s="2"/>
      <c r="AC4381" s="2"/>
      <c r="AD4381" s="2"/>
      <c r="AE4381" s="2"/>
      <c r="AF4381" s="2"/>
      <c r="AG4381" s="2"/>
      <c r="AH4381" s="2"/>
    </row>
    <row r="4382" spans="1:34" s="51" customFormat="1">
      <c r="A4382" s="52">
        <v>0</v>
      </c>
      <c r="B4382" s="52"/>
      <c r="C4382" s="53"/>
      <c r="D4382" s="62">
        <v>2013</v>
      </c>
      <c r="E4382" s="62">
        <v>12</v>
      </c>
      <c r="F4382" s="62">
        <v>2014</v>
      </c>
      <c r="G4382" s="62">
        <v>2014</v>
      </c>
      <c r="H4382" s="168">
        <v>0</v>
      </c>
      <c r="I4382" s="168">
        <v>3308.2410684291131</v>
      </c>
      <c r="J4382" s="168">
        <v>1412.7719865177708</v>
      </c>
      <c r="K4382" s="168">
        <v>5886.5499438240449</v>
      </c>
      <c r="L4382" s="43">
        <v>10607.562998770929</v>
      </c>
      <c r="M4382" s="2"/>
      <c r="N4382" s="43"/>
      <c r="O4382" s="2"/>
      <c r="P4382" s="2"/>
      <c r="Q4382" s="2"/>
      <c r="R4382" s="2"/>
      <c r="S4382" s="2"/>
      <c r="T4382" s="2"/>
      <c r="U4382" s="2"/>
      <c r="V4382" s="2"/>
      <c r="W4382" s="2"/>
      <c r="X4382" s="2"/>
      <c r="Y4382" s="2"/>
      <c r="Z4382" s="2"/>
      <c r="AA4382" s="2"/>
      <c r="AB4382" s="2"/>
      <c r="AC4382" s="2"/>
      <c r="AD4382" s="2"/>
      <c r="AE4382" s="2"/>
      <c r="AF4382" s="2"/>
      <c r="AG4382" s="2"/>
      <c r="AH4382" s="2"/>
    </row>
    <row r="4383" spans="1:34" s="51" customFormat="1">
      <c r="A4383" s="52">
        <v>0</v>
      </c>
      <c r="B4383" s="52"/>
      <c r="C4383" s="53"/>
      <c r="D4383" s="62">
        <v>2014</v>
      </c>
      <c r="E4383" s="62">
        <v>1</v>
      </c>
      <c r="F4383" s="62">
        <v>2014</v>
      </c>
      <c r="G4383" s="62">
        <v>2014</v>
      </c>
      <c r="H4383" s="168">
        <v>0</v>
      </c>
      <c r="I4383" s="168">
        <v>3342.2139999999999</v>
      </c>
      <c r="J4383" s="168">
        <v>1457.0149999999999</v>
      </c>
      <c r="K4383" s="168">
        <v>5946.9999999999991</v>
      </c>
      <c r="L4383" s="43">
        <v>10746.228999999999</v>
      </c>
      <c r="M4383" s="2"/>
      <c r="N4383" s="43"/>
      <c r="O4383" s="2"/>
      <c r="P4383" s="2"/>
      <c r="Q4383" s="2"/>
      <c r="R4383" s="2"/>
      <c r="S4383" s="2"/>
      <c r="T4383" s="2"/>
      <c r="U4383" s="2"/>
      <c r="V4383" s="2"/>
      <c r="W4383" s="2"/>
      <c r="X4383" s="2"/>
      <c r="Y4383" s="2"/>
      <c r="Z4383" s="2"/>
      <c r="AA4383" s="2"/>
      <c r="AB4383" s="2"/>
      <c r="AC4383" s="2"/>
      <c r="AD4383" s="2"/>
      <c r="AE4383" s="2"/>
      <c r="AF4383" s="2"/>
      <c r="AG4383" s="2"/>
      <c r="AH4383" s="2"/>
    </row>
    <row r="4384" spans="1:34" s="51" customFormat="1">
      <c r="A4384" s="52">
        <v>0</v>
      </c>
      <c r="B4384" s="52"/>
      <c r="C4384" s="53"/>
      <c r="D4384" s="62">
        <v>2014</v>
      </c>
      <c r="E4384" s="62">
        <v>2</v>
      </c>
      <c r="F4384" s="62">
        <v>2014</v>
      </c>
      <c r="G4384" s="62">
        <v>2014</v>
      </c>
      <c r="H4384" s="168">
        <v>0</v>
      </c>
      <c r="I4384" s="168">
        <v>2943.1940000000009</v>
      </c>
      <c r="J4384" s="168">
        <v>1283.0650000000003</v>
      </c>
      <c r="K4384" s="168">
        <v>5237.0000000000018</v>
      </c>
      <c r="L4384" s="43">
        <v>9463.2590000000018</v>
      </c>
      <c r="M4384" s="2"/>
      <c r="N4384" s="43"/>
      <c r="O4384" s="2"/>
      <c r="P4384" s="2"/>
      <c r="Q4384" s="2"/>
      <c r="R4384" s="2"/>
      <c r="S4384" s="2"/>
      <c r="T4384" s="2"/>
      <c r="U4384" s="2"/>
      <c r="V4384" s="2"/>
      <c r="W4384" s="2"/>
      <c r="X4384" s="2"/>
      <c r="Y4384" s="2"/>
      <c r="Z4384" s="2"/>
      <c r="AA4384" s="2"/>
      <c r="AB4384" s="2"/>
      <c r="AC4384" s="2"/>
      <c r="AD4384" s="2"/>
      <c r="AE4384" s="2"/>
      <c r="AF4384" s="2"/>
      <c r="AG4384" s="2"/>
      <c r="AH4384" s="2"/>
    </row>
    <row r="4385" spans="1:34" s="51" customFormat="1">
      <c r="A4385" s="52">
        <v>0</v>
      </c>
      <c r="B4385" s="52"/>
      <c r="C4385" s="53"/>
      <c r="D4385" s="62">
        <v>2014</v>
      </c>
      <c r="E4385" s="62">
        <v>3</v>
      </c>
      <c r="F4385" s="62">
        <v>2014</v>
      </c>
      <c r="G4385" s="62">
        <v>2014</v>
      </c>
      <c r="H4385" s="168">
        <v>0</v>
      </c>
      <c r="I4385" s="168">
        <v>3898.5940000000023</v>
      </c>
      <c r="J4385" s="168">
        <v>1699.565000000001</v>
      </c>
      <c r="K4385" s="168">
        <v>6937.0000000000045</v>
      </c>
      <c r="L4385" s="43">
        <v>12535.159000000007</v>
      </c>
      <c r="M4385" s="2"/>
      <c r="N4385" s="43"/>
      <c r="O4385" s="2"/>
      <c r="P4385" s="2"/>
      <c r="Q4385" s="2"/>
      <c r="R4385" s="2"/>
      <c r="S4385" s="2"/>
      <c r="T4385" s="2"/>
      <c r="U4385" s="2"/>
      <c r="V4385" s="2"/>
      <c r="W4385" s="2"/>
      <c r="X4385" s="2"/>
      <c r="Y4385" s="2"/>
      <c r="Z4385" s="2"/>
      <c r="AA4385" s="2"/>
      <c r="AB4385" s="2"/>
      <c r="AC4385" s="2"/>
      <c r="AD4385" s="2"/>
      <c r="AE4385" s="2"/>
      <c r="AF4385" s="2"/>
      <c r="AG4385" s="2"/>
      <c r="AH4385" s="2"/>
    </row>
    <row r="4386" spans="1:34" s="51" customFormat="1">
      <c r="A4386" s="52">
        <v>0</v>
      </c>
      <c r="B4386" s="52"/>
      <c r="C4386" s="53"/>
      <c r="D4386" s="62">
        <v>2014</v>
      </c>
      <c r="E4386" s="62">
        <v>4</v>
      </c>
      <c r="F4386" s="62">
        <v>2014</v>
      </c>
      <c r="G4386" s="62">
        <v>2014</v>
      </c>
      <c r="H4386" s="168">
        <v>0</v>
      </c>
      <c r="I4386" s="168">
        <v>4519.6039999999985</v>
      </c>
      <c r="J4386" s="168">
        <v>1970.2899999999995</v>
      </c>
      <c r="K4386" s="168">
        <v>8041.9999999999982</v>
      </c>
      <c r="L4386" s="43">
        <v>14531.893999999997</v>
      </c>
      <c r="M4386" s="2"/>
      <c r="N4386" s="43"/>
      <c r="O4386" s="2"/>
      <c r="P4386" s="2"/>
      <c r="Q4386" s="2"/>
      <c r="R4386" s="2"/>
      <c r="S4386" s="2"/>
      <c r="T4386" s="2"/>
      <c r="U4386" s="2"/>
      <c r="V4386" s="2"/>
      <c r="W4386" s="2"/>
      <c r="X4386" s="2"/>
      <c r="Y4386" s="2"/>
      <c r="Z4386" s="2"/>
      <c r="AA4386" s="2"/>
      <c r="AB4386" s="2"/>
      <c r="AC4386" s="2"/>
      <c r="AD4386" s="2"/>
      <c r="AE4386" s="2"/>
      <c r="AF4386" s="2"/>
      <c r="AG4386" s="2"/>
      <c r="AH4386" s="2"/>
    </row>
    <row r="4387" spans="1:34" s="51" customFormat="1">
      <c r="A4387" s="52">
        <v>0</v>
      </c>
      <c r="B4387" s="52"/>
      <c r="C4387" s="53"/>
      <c r="D4387" s="62">
        <v>2014</v>
      </c>
      <c r="E4387" s="62">
        <v>5</v>
      </c>
      <c r="F4387" s="62">
        <v>2014</v>
      </c>
      <c r="G4387" s="62">
        <v>2015</v>
      </c>
      <c r="H4387" s="168">
        <v>0</v>
      </c>
      <c r="I4387" s="168">
        <v>5176.0200000000004</v>
      </c>
      <c r="J4387" s="168">
        <v>2256.4500000000003</v>
      </c>
      <c r="K4387" s="168">
        <v>9210.0000000000018</v>
      </c>
      <c r="L4387" s="43">
        <v>16642.47</v>
      </c>
      <c r="M4387" s="2"/>
      <c r="N4387" s="43"/>
      <c r="O4387" s="2"/>
      <c r="P4387" s="2"/>
      <c r="Q4387" s="2"/>
      <c r="R4387" s="2"/>
      <c r="S4387" s="2"/>
      <c r="T4387" s="2"/>
      <c r="U4387" s="2"/>
      <c r="V4387" s="2"/>
      <c r="W4387" s="2"/>
      <c r="X4387" s="2"/>
      <c r="Y4387" s="2"/>
      <c r="Z4387" s="2"/>
      <c r="AA4387" s="2"/>
      <c r="AB4387" s="2"/>
      <c r="AC4387" s="2"/>
      <c r="AD4387" s="2"/>
      <c r="AE4387" s="2"/>
      <c r="AF4387" s="2"/>
      <c r="AG4387" s="2"/>
      <c r="AH4387" s="2"/>
    </row>
    <row r="4388" spans="1:34" s="51" customFormat="1">
      <c r="A4388" s="52">
        <v>0</v>
      </c>
      <c r="B4388" s="52"/>
      <c r="C4388" s="53"/>
      <c r="D4388" s="62">
        <v>2014</v>
      </c>
      <c r="E4388" s="62">
        <v>6</v>
      </c>
      <c r="F4388" s="62">
        <v>2014</v>
      </c>
      <c r="G4388" s="62">
        <v>2015</v>
      </c>
      <c r="H4388" s="168">
        <v>0</v>
      </c>
      <c r="I4388" s="168">
        <v>5584.032000000002</v>
      </c>
      <c r="J4388" s="168">
        <v>2434.3200000000006</v>
      </c>
      <c r="K4388" s="168">
        <v>9936.0000000000036</v>
      </c>
      <c r="L4388" s="43">
        <v>17954.352000000006</v>
      </c>
      <c r="M4388" s="2"/>
      <c r="N4388" s="43"/>
      <c r="O4388" s="2"/>
      <c r="P4388" s="2"/>
      <c r="Q4388" s="2"/>
      <c r="R4388" s="2"/>
      <c r="S4388" s="2"/>
      <c r="T4388" s="2"/>
      <c r="U4388" s="2"/>
      <c r="V4388" s="2"/>
      <c r="W4388" s="2"/>
      <c r="X4388" s="2"/>
      <c r="Y4388" s="2"/>
      <c r="Z4388" s="2"/>
      <c r="AA4388" s="2"/>
      <c r="AB4388" s="2"/>
      <c r="AC4388" s="2"/>
      <c r="AD4388" s="2"/>
      <c r="AE4388" s="2"/>
      <c r="AF4388" s="2"/>
      <c r="AG4388" s="2"/>
      <c r="AH4388" s="2"/>
    </row>
    <row r="4389" spans="1:34" s="51" customFormat="1">
      <c r="A4389" s="52">
        <v>0</v>
      </c>
      <c r="B4389" s="52"/>
      <c r="C4389" s="53"/>
      <c r="D4389" s="62">
        <v>2014</v>
      </c>
      <c r="E4389" s="62">
        <v>7</v>
      </c>
      <c r="F4389" s="62">
        <v>2015</v>
      </c>
      <c r="G4389" s="62">
        <v>2015</v>
      </c>
      <c r="H4389" s="168">
        <v>0</v>
      </c>
      <c r="I4389" s="168">
        <v>5797.0300000000007</v>
      </c>
      <c r="J4389" s="168">
        <v>2527.1750000000002</v>
      </c>
      <c r="K4389" s="168">
        <v>10315</v>
      </c>
      <c r="L4389" s="43">
        <v>18639.205000000002</v>
      </c>
      <c r="M4389" s="2"/>
      <c r="N4389" s="43"/>
      <c r="O4389" s="2"/>
      <c r="P4389" s="2"/>
      <c r="Q4389" s="2"/>
      <c r="R4389" s="2"/>
      <c r="S4389" s="2"/>
      <c r="T4389" s="2"/>
      <c r="U4389" s="2"/>
      <c r="V4389" s="2"/>
      <c r="W4389" s="2"/>
      <c r="X4389" s="2"/>
      <c r="Y4389" s="2"/>
      <c r="Z4389" s="2"/>
      <c r="AA4389" s="2"/>
      <c r="AB4389" s="2"/>
      <c r="AC4389" s="2"/>
      <c r="AD4389" s="2"/>
      <c r="AE4389" s="2"/>
      <c r="AF4389" s="2"/>
      <c r="AG4389" s="2"/>
      <c r="AH4389" s="2"/>
    </row>
    <row r="4390" spans="1:34" s="51" customFormat="1">
      <c r="A4390" s="52">
        <v>0</v>
      </c>
      <c r="B4390" s="52"/>
      <c r="C4390" s="53"/>
      <c r="D4390" s="62">
        <v>2014</v>
      </c>
      <c r="E4390" s="62">
        <v>8</v>
      </c>
      <c r="F4390" s="62">
        <v>2015</v>
      </c>
      <c r="G4390" s="62">
        <v>2015</v>
      </c>
      <c r="H4390" s="168">
        <v>0</v>
      </c>
      <c r="I4390" s="168">
        <v>6067.9140000000007</v>
      </c>
      <c r="J4390" s="168">
        <v>2645.2650000000003</v>
      </c>
      <c r="K4390" s="168">
        <v>10797.000000000002</v>
      </c>
      <c r="L4390" s="43">
        <v>19510.179000000004</v>
      </c>
      <c r="M4390" s="2"/>
      <c r="N4390" s="43"/>
      <c r="O4390" s="2"/>
      <c r="P4390" s="2"/>
      <c r="Q4390" s="2"/>
      <c r="R4390" s="2"/>
      <c r="S4390" s="2"/>
      <c r="T4390" s="2"/>
      <c r="U4390" s="2"/>
      <c r="V4390" s="2"/>
      <c r="W4390" s="2"/>
      <c r="X4390" s="2"/>
      <c r="Y4390" s="2"/>
      <c r="Z4390" s="2"/>
      <c r="AA4390" s="2"/>
      <c r="AB4390" s="2"/>
      <c r="AC4390" s="2"/>
      <c r="AD4390" s="2"/>
      <c r="AE4390" s="2"/>
      <c r="AF4390" s="2"/>
      <c r="AG4390" s="2"/>
      <c r="AH4390" s="2"/>
    </row>
    <row r="4391" spans="1:34" s="51" customFormat="1">
      <c r="A4391" s="52">
        <v>0</v>
      </c>
      <c r="B4391" s="52"/>
      <c r="C4391" s="53"/>
      <c r="D4391" s="62">
        <v>2014</v>
      </c>
      <c r="E4391" s="62">
        <v>9</v>
      </c>
      <c r="F4391" s="62">
        <v>2015</v>
      </c>
      <c r="G4391" s="62">
        <v>2015</v>
      </c>
      <c r="H4391" s="168">
        <v>0</v>
      </c>
      <c r="I4391" s="168">
        <v>5780.732</v>
      </c>
      <c r="J4391" s="168">
        <v>2520.0699999999997</v>
      </c>
      <c r="K4391" s="168">
        <v>10286</v>
      </c>
      <c r="L4391" s="43">
        <v>18586.802</v>
      </c>
      <c r="M4391" s="2"/>
      <c r="N4391" s="43"/>
      <c r="O4391" s="2"/>
      <c r="P4391" s="2"/>
      <c r="Q4391" s="2"/>
      <c r="R4391" s="2"/>
      <c r="S4391" s="2"/>
      <c r="T4391" s="2"/>
      <c r="U4391" s="2"/>
      <c r="V4391" s="2"/>
      <c r="W4391" s="2"/>
      <c r="X4391" s="2"/>
      <c r="Y4391" s="2"/>
      <c r="Z4391" s="2"/>
      <c r="AA4391" s="2"/>
      <c r="AB4391" s="2"/>
      <c r="AC4391" s="2"/>
      <c r="AD4391" s="2"/>
      <c r="AE4391" s="2"/>
      <c r="AF4391" s="2"/>
      <c r="AG4391" s="2"/>
      <c r="AH4391" s="2"/>
    </row>
    <row r="4392" spans="1:34" s="51" customFormat="1">
      <c r="A4392" s="52">
        <v>0</v>
      </c>
      <c r="B4392" s="52"/>
      <c r="C4392" s="53"/>
      <c r="D4392" s="62">
        <v>2014</v>
      </c>
      <c r="E4392" s="62">
        <v>10</v>
      </c>
      <c r="F4392" s="62">
        <v>2015</v>
      </c>
      <c r="G4392" s="62">
        <v>2015</v>
      </c>
      <c r="H4392" s="168">
        <v>0</v>
      </c>
      <c r="I4392" s="168">
        <v>5335.6280000000006</v>
      </c>
      <c r="J4392" s="168">
        <v>2326.0300000000002</v>
      </c>
      <c r="K4392" s="168">
        <v>9494.0000000000018</v>
      </c>
      <c r="L4392" s="43">
        <v>17155.658000000003</v>
      </c>
      <c r="M4392" s="2"/>
      <c r="N4392" s="43"/>
      <c r="O4392" s="2"/>
      <c r="P4392" s="2"/>
      <c r="Q4392" s="2"/>
      <c r="R4392" s="2"/>
      <c r="S4392" s="2"/>
      <c r="T4392" s="2"/>
      <c r="U4392" s="2"/>
      <c r="V4392" s="2"/>
      <c r="W4392" s="2"/>
      <c r="X4392" s="2"/>
      <c r="Y4392" s="2"/>
      <c r="Z4392" s="2"/>
      <c r="AA4392" s="2"/>
      <c r="AB4392" s="2"/>
      <c r="AC4392" s="2"/>
      <c r="AD4392" s="2"/>
      <c r="AE4392" s="2"/>
      <c r="AF4392" s="2"/>
      <c r="AG4392" s="2"/>
      <c r="AH4392" s="2"/>
    </row>
    <row r="4393" spans="1:34" s="51" customFormat="1">
      <c r="A4393" s="52">
        <v>0</v>
      </c>
      <c r="B4393" s="52"/>
      <c r="C4393" s="53"/>
      <c r="D4393" s="62">
        <v>2014</v>
      </c>
      <c r="E4393" s="62">
        <v>11</v>
      </c>
      <c r="F4393" s="62">
        <v>2015</v>
      </c>
      <c r="G4393" s="62">
        <v>2015</v>
      </c>
      <c r="H4393" s="168">
        <v>0</v>
      </c>
      <c r="I4393" s="168">
        <v>4389.7820000000002</v>
      </c>
      <c r="J4393" s="168">
        <v>1913.6949999999999</v>
      </c>
      <c r="K4393" s="168">
        <v>7811</v>
      </c>
      <c r="L4393" s="43">
        <v>14114.476999999999</v>
      </c>
      <c r="M4393" s="2"/>
      <c r="N4393" s="43"/>
      <c r="O4393" s="2"/>
      <c r="P4393" s="2"/>
      <c r="Q4393" s="2"/>
      <c r="R4393" s="2"/>
      <c r="S4393" s="2"/>
      <c r="T4393" s="2"/>
      <c r="U4393" s="2"/>
      <c r="V4393" s="2"/>
      <c r="W4393" s="2"/>
      <c r="X4393" s="2"/>
      <c r="Y4393" s="2"/>
      <c r="Z4393" s="2"/>
      <c r="AA4393" s="2"/>
      <c r="AB4393" s="2"/>
      <c r="AC4393" s="2"/>
      <c r="AD4393" s="2"/>
      <c r="AE4393" s="2"/>
      <c r="AF4393" s="2"/>
      <c r="AG4393" s="2"/>
      <c r="AH4393" s="2"/>
    </row>
    <row r="4394" spans="1:34" s="51" customFormat="1">
      <c r="A4394" s="52">
        <v>0</v>
      </c>
      <c r="B4394" s="52"/>
      <c r="C4394" s="53"/>
      <c r="D4394" s="62">
        <v>2014</v>
      </c>
      <c r="E4394" s="62">
        <v>12</v>
      </c>
      <c r="F4394" s="62">
        <v>2015</v>
      </c>
      <c r="G4394" s="62">
        <v>2015</v>
      </c>
      <c r="H4394" s="168">
        <v>0</v>
      </c>
      <c r="I4394" s="168">
        <v>3365.2560000000003</v>
      </c>
      <c r="J4394" s="168">
        <v>1467.0600000000002</v>
      </c>
      <c r="K4394" s="168">
        <v>5988</v>
      </c>
      <c r="L4394" s="43">
        <v>10820.316000000001</v>
      </c>
      <c r="M4394" s="2"/>
      <c r="N4394" s="43"/>
      <c r="O4394" s="2"/>
      <c r="P4394" s="2"/>
      <c r="Q4394" s="2"/>
      <c r="R4394" s="2"/>
      <c r="S4394" s="2"/>
      <c r="T4394" s="2"/>
      <c r="U4394" s="2"/>
      <c r="V4394" s="2"/>
      <c r="W4394" s="2"/>
      <c r="X4394" s="2"/>
      <c r="Y4394" s="2"/>
      <c r="Z4394" s="2"/>
      <c r="AA4394" s="2"/>
      <c r="AB4394" s="2"/>
      <c r="AC4394" s="2"/>
      <c r="AD4394" s="2"/>
      <c r="AE4394" s="2"/>
      <c r="AF4394" s="2"/>
      <c r="AG4394" s="2"/>
      <c r="AH4394" s="2"/>
    </row>
    <row r="4395" spans="1:34" s="51" customFormat="1">
      <c r="A4395" s="52">
        <v>0</v>
      </c>
      <c r="B4395" s="52"/>
      <c r="C4395" s="53"/>
      <c r="D4395" s="62">
        <v>2015</v>
      </c>
      <c r="E4395" s="62">
        <v>1</v>
      </c>
      <c r="F4395" s="62">
        <v>2015</v>
      </c>
      <c r="G4395" s="62">
        <v>2015</v>
      </c>
      <c r="H4395" s="168">
        <v>0</v>
      </c>
      <c r="I4395" s="168">
        <v>3342.2139999999981</v>
      </c>
      <c r="J4395" s="168">
        <v>1516.4849999999992</v>
      </c>
      <c r="K4395" s="168">
        <v>5946.9999999999964</v>
      </c>
      <c r="L4395" s="43">
        <v>10805.698999999993</v>
      </c>
      <c r="M4395" s="2"/>
      <c r="N4395" s="43"/>
      <c r="O4395" s="2"/>
      <c r="P4395" s="2"/>
      <c r="Q4395" s="2"/>
      <c r="R4395" s="2"/>
      <c r="S4395" s="2"/>
      <c r="T4395" s="2"/>
      <c r="U4395" s="2"/>
      <c r="V4395" s="2"/>
      <c r="W4395" s="2"/>
      <c r="X4395" s="2"/>
      <c r="Y4395" s="2"/>
      <c r="Z4395" s="2"/>
      <c r="AA4395" s="2"/>
      <c r="AB4395" s="2"/>
      <c r="AC4395" s="2"/>
      <c r="AD4395" s="2"/>
      <c r="AE4395" s="2"/>
      <c r="AF4395" s="2"/>
      <c r="AG4395" s="2"/>
      <c r="AH4395" s="2"/>
    </row>
    <row r="4396" spans="1:34" s="51" customFormat="1">
      <c r="A4396" s="52">
        <v>0</v>
      </c>
      <c r="B4396" s="52"/>
      <c r="C4396" s="53"/>
      <c r="D4396" s="62">
        <v>2015</v>
      </c>
      <c r="E4396" s="62">
        <v>2</v>
      </c>
      <c r="F4396" s="62">
        <v>2015</v>
      </c>
      <c r="G4396" s="62">
        <v>2015</v>
      </c>
      <c r="H4396" s="168">
        <v>0</v>
      </c>
      <c r="I4396" s="168">
        <v>2943.1939999999995</v>
      </c>
      <c r="J4396" s="168">
        <v>1335.4349999999997</v>
      </c>
      <c r="K4396" s="168">
        <v>5236.9999999999991</v>
      </c>
      <c r="L4396" s="43">
        <v>9515.6289999999972</v>
      </c>
      <c r="M4396" s="2"/>
      <c r="N4396" s="43"/>
      <c r="O4396" s="2"/>
      <c r="P4396" s="2"/>
      <c r="Q4396" s="2"/>
      <c r="R4396" s="2"/>
      <c r="S4396" s="2"/>
      <c r="T4396" s="2"/>
      <c r="U4396" s="2"/>
      <c r="V4396" s="2"/>
      <c r="W4396" s="2"/>
      <c r="X4396" s="2"/>
      <c r="Y4396" s="2"/>
      <c r="Z4396" s="2"/>
      <c r="AA4396" s="2"/>
      <c r="AB4396" s="2"/>
      <c r="AC4396" s="2"/>
      <c r="AD4396" s="2"/>
      <c r="AE4396" s="2"/>
      <c r="AF4396" s="2"/>
      <c r="AG4396" s="2"/>
      <c r="AH4396" s="2"/>
    </row>
    <row r="4397" spans="1:34" s="51" customFormat="1">
      <c r="A4397" s="52">
        <v>0</v>
      </c>
      <c r="B4397" s="52"/>
      <c r="C4397" s="53"/>
      <c r="D4397" s="62">
        <v>2015</v>
      </c>
      <c r="E4397" s="62">
        <v>3</v>
      </c>
      <c r="F4397" s="62">
        <v>2015</v>
      </c>
      <c r="G4397" s="62">
        <v>2015</v>
      </c>
      <c r="H4397" s="168">
        <v>0</v>
      </c>
      <c r="I4397" s="168">
        <v>3898.5939999999987</v>
      </c>
      <c r="J4397" s="168">
        <v>1768.9349999999993</v>
      </c>
      <c r="K4397" s="168">
        <v>6936.9999999999973</v>
      </c>
      <c r="L4397" s="43">
        <v>12604.528999999995</v>
      </c>
      <c r="M4397" s="2"/>
      <c r="N4397" s="43"/>
      <c r="O4397" s="2"/>
      <c r="P4397" s="2"/>
      <c r="Q4397" s="2"/>
      <c r="R4397" s="2"/>
      <c r="S4397" s="2"/>
      <c r="T4397" s="2"/>
      <c r="U4397" s="2"/>
      <c r="V4397" s="2"/>
      <c r="W4397" s="2"/>
      <c r="X4397" s="2"/>
      <c r="Y4397" s="2"/>
      <c r="Z4397" s="2"/>
      <c r="AA4397" s="2"/>
      <c r="AB4397" s="2"/>
      <c r="AC4397" s="2"/>
      <c r="AD4397" s="2"/>
      <c r="AE4397" s="2"/>
      <c r="AF4397" s="2"/>
      <c r="AG4397" s="2"/>
      <c r="AH4397" s="2"/>
    </row>
    <row r="4398" spans="1:34" s="51" customFormat="1">
      <c r="A4398" s="52">
        <v>0</v>
      </c>
      <c r="B4398" s="52"/>
      <c r="C4398" s="53"/>
      <c r="D4398" s="62">
        <v>2015</v>
      </c>
      <c r="E4398" s="62">
        <v>4</v>
      </c>
      <c r="F4398" s="62">
        <v>2015</v>
      </c>
      <c r="G4398" s="62">
        <v>2015</v>
      </c>
      <c r="H4398" s="168">
        <v>0</v>
      </c>
      <c r="I4398" s="168">
        <v>4519.6039999999994</v>
      </c>
      <c r="J4398" s="168">
        <v>2050.7099999999996</v>
      </c>
      <c r="K4398" s="168">
        <v>8041.9999999999991</v>
      </c>
      <c r="L4398" s="43">
        <v>14612.313999999998</v>
      </c>
      <c r="M4398" s="2"/>
      <c r="N4398" s="43"/>
      <c r="O4398" s="2"/>
      <c r="P4398" s="2"/>
      <c r="Q4398" s="2"/>
      <c r="R4398" s="2"/>
      <c r="S4398" s="2"/>
      <c r="T4398" s="2"/>
      <c r="U4398" s="2"/>
      <c r="V4398" s="2"/>
      <c r="W4398" s="2"/>
      <c r="X4398" s="2"/>
      <c r="Y4398" s="2"/>
      <c r="Z4398" s="2"/>
      <c r="AA4398" s="2"/>
      <c r="AB4398" s="2"/>
      <c r="AC4398" s="2"/>
      <c r="AD4398" s="2"/>
      <c r="AE4398" s="2"/>
      <c r="AF4398" s="2"/>
      <c r="AG4398" s="2"/>
      <c r="AH4398" s="2"/>
    </row>
    <row r="4399" spans="1:34" s="51" customFormat="1">
      <c r="A4399" s="52">
        <v>0</v>
      </c>
      <c r="B4399" s="52"/>
      <c r="C4399" s="53"/>
      <c r="D4399" s="62">
        <v>2015</v>
      </c>
      <c r="E4399" s="62">
        <v>5</v>
      </c>
      <c r="F4399" s="62">
        <v>2015</v>
      </c>
      <c r="G4399" s="62">
        <v>2016</v>
      </c>
      <c r="H4399" s="168">
        <v>0</v>
      </c>
      <c r="I4399" s="168">
        <v>5176.0200000000004</v>
      </c>
      <c r="J4399" s="168">
        <v>2348.5500000000002</v>
      </c>
      <c r="K4399" s="168">
        <v>9210</v>
      </c>
      <c r="L4399" s="43">
        <v>16734.57</v>
      </c>
      <c r="M4399" s="2"/>
      <c r="N4399" s="43"/>
      <c r="O4399" s="2"/>
      <c r="P4399" s="2"/>
      <c r="Q4399" s="2"/>
      <c r="R4399" s="2"/>
      <c r="S4399" s="2"/>
      <c r="T4399" s="2"/>
      <c r="U4399" s="2"/>
      <c r="V4399" s="2"/>
      <c r="W4399" s="2"/>
      <c r="X4399" s="2"/>
      <c r="Y4399" s="2"/>
      <c r="Z4399" s="2"/>
      <c r="AA4399" s="2"/>
      <c r="AB4399" s="2"/>
      <c r="AC4399" s="2"/>
      <c r="AD4399" s="2"/>
      <c r="AE4399" s="2"/>
      <c r="AF4399" s="2"/>
      <c r="AG4399" s="2"/>
      <c r="AH4399" s="2"/>
    </row>
    <row r="4400" spans="1:34" s="51" customFormat="1">
      <c r="A4400" s="52">
        <v>0</v>
      </c>
      <c r="B4400" s="52"/>
      <c r="C4400" s="53"/>
      <c r="D4400" s="62">
        <v>2015</v>
      </c>
      <c r="E4400" s="62">
        <v>6</v>
      </c>
      <c r="F4400" s="62">
        <v>2015</v>
      </c>
      <c r="G4400" s="62">
        <v>2016</v>
      </c>
      <c r="H4400" s="168">
        <v>0</v>
      </c>
      <c r="I4400" s="168">
        <v>5584.0319999999974</v>
      </c>
      <c r="J4400" s="168">
        <v>2533.6799999999985</v>
      </c>
      <c r="K4400" s="168">
        <v>9935.9999999999945</v>
      </c>
      <c r="L4400" s="43">
        <v>18053.711999999992</v>
      </c>
      <c r="M4400" s="2"/>
      <c r="N4400" s="43"/>
      <c r="O4400" s="2"/>
      <c r="P4400" s="2"/>
      <c r="Q4400" s="2"/>
      <c r="R4400" s="2"/>
      <c r="S4400" s="2"/>
      <c r="T4400" s="2"/>
      <c r="U4400" s="2"/>
      <c r="V4400" s="2"/>
      <c r="W4400" s="2"/>
      <c r="X4400" s="2"/>
      <c r="Y4400" s="2"/>
      <c r="Z4400" s="2"/>
      <c r="AA4400" s="2"/>
      <c r="AB4400" s="2"/>
      <c r="AC4400" s="2"/>
      <c r="AD4400" s="2"/>
      <c r="AE4400" s="2"/>
      <c r="AF4400" s="2"/>
      <c r="AG4400" s="2"/>
      <c r="AH4400" s="2"/>
    </row>
    <row r="4401" spans="1:34" s="51" customFormat="1">
      <c r="A4401" s="52">
        <v>0</v>
      </c>
      <c r="B4401" s="52"/>
      <c r="C4401" s="53"/>
      <c r="D4401" s="62">
        <v>2015</v>
      </c>
      <c r="E4401" s="62">
        <v>7</v>
      </c>
      <c r="F4401" s="62">
        <v>2016</v>
      </c>
      <c r="G4401" s="62">
        <v>2016</v>
      </c>
      <c r="H4401" s="168">
        <v>0</v>
      </c>
      <c r="I4401" s="168">
        <v>5797.0300000000016</v>
      </c>
      <c r="J4401" s="168">
        <v>2630.3250000000007</v>
      </c>
      <c r="K4401" s="168">
        <v>10315.000000000004</v>
      </c>
      <c r="L4401" s="43">
        <v>18742.355000000007</v>
      </c>
      <c r="M4401" s="2"/>
      <c r="N4401" s="43"/>
      <c r="O4401" s="2"/>
      <c r="P4401" s="2"/>
      <c r="Q4401" s="2"/>
      <c r="R4401" s="2"/>
      <c r="S4401" s="2"/>
      <c r="T4401" s="2"/>
      <c r="U4401" s="2"/>
      <c r="V4401" s="2"/>
      <c r="W4401" s="2"/>
      <c r="X4401" s="2"/>
      <c r="Y4401" s="2"/>
      <c r="Z4401" s="2"/>
      <c r="AA4401" s="2"/>
      <c r="AB4401" s="2"/>
      <c r="AC4401" s="2"/>
      <c r="AD4401" s="2"/>
      <c r="AE4401" s="2"/>
      <c r="AF4401" s="2"/>
      <c r="AG4401" s="2"/>
      <c r="AH4401" s="2"/>
    </row>
    <row r="4402" spans="1:34" s="51" customFormat="1">
      <c r="A4402" s="52">
        <v>0</v>
      </c>
      <c r="B4402" s="52"/>
      <c r="C4402" s="53"/>
      <c r="D4402" s="62">
        <v>2015</v>
      </c>
      <c r="E4402" s="62">
        <v>8</v>
      </c>
      <c r="F4402" s="62">
        <v>2016</v>
      </c>
      <c r="G4402" s="62">
        <v>2016</v>
      </c>
      <c r="H4402" s="168">
        <v>0</v>
      </c>
      <c r="I4402" s="168">
        <v>6067.9139999999998</v>
      </c>
      <c r="J4402" s="168">
        <v>2753.2350000000001</v>
      </c>
      <c r="K4402" s="168">
        <v>10797</v>
      </c>
      <c r="L4402" s="43">
        <v>19618.148999999998</v>
      </c>
      <c r="M4402" s="2"/>
      <c r="N4402" s="43"/>
      <c r="O4402" s="2"/>
      <c r="P4402" s="2"/>
      <c r="Q4402" s="2"/>
      <c r="R4402" s="2"/>
      <c r="S4402" s="2"/>
      <c r="T4402" s="2"/>
      <c r="U4402" s="2"/>
      <c r="V4402" s="2"/>
      <c r="W4402" s="2"/>
      <c r="X4402" s="2"/>
      <c r="Y4402" s="2"/>
      <c r="Z4402" s="2"/>
      <c r="AA4402" s="2"/>
      <c r="AB4402" s="2"/>
      <c r="AC4402" s="2"/>
      <c r="AD4402" s="2"/>
      <c r="AE4402" s="2"/>
      <c r="AF4402" s="2"/>
      <c r="AG4402" s="2"/>
      <c r="AH4402" s="2"/>
    </row>
    <row r="4403" spans="1:34" s="51" customFormat="1">
      <c r="A4403" s="52">
        <v>0</v>
      </c>
      <c r="B4403" s="52"/>
      <c r="C4403" s="53"/>
      <c r="D4403" s="62">
        <v>2015</v>
      </c>
      <c r="E4403" s="62">
        <v>9</v>
      </c>
      <c r="F4403" s="62">
        <v>2016</v>
      </c>
      <c r="G4403" s="62">
        <v>2016</v>
      </c>
      <c r="H4403" s="168">
        <v>0</v>
      </c>
      <c r="I4403" s="168">
        <v>5780.7319999999982</v>
      </c>
      <c r="J4403" s="168">
        <v>2622.9299999999989</v>
      </c>
      <c r="K4403" s="168">
        <v>10285.999999999996</v>
      </c>
      <c r="L4403" s="43">
        <v>18689.661999999993</v>
      </c>
      <c r="M4403" s="2"/>
      <c r="N4403" s="43"/>
      <c r="O4403" s="2"/>
      <c r="P4403" s="2"/>
      <c r="Q4403" s="2"/>
      <c r="R4403" s="2"/>
      <c r="S4403" s="2"/>
      <c r="T4403" s="2"/>
      <c r="U4403" s="2"/>
      <c r="V4403" s="2"/>
      <c r="W4403" s="2"/>
      <c r="X4403" s="2"/>
      <c r="Y4403" s="2"/>
      <c r="Z4403" s="2"/>
      <c r="AA4403" s="2"/>
      <c r="AB4403" s="2"/>
      <c r="AC4403" s="2"/>
      <c r="AD4403" s="2"/>
      <c r="AE4403" s="2"/>
      <c r="AF4403" s="2"/>
      <c r="AG4403" s="2"/>
      <c r="AH4403" s="2"/>
    </row>
    <row r="4404" spans="1:34" s="51" customFormat="1">
      <c r="A4404" s="52">
        <v>0</v>
      </c>
      <c r="B4404" s="52"/>
      <c r="C4404" s="53"/>
      <c r="D4404" s="62">
        <v>2015</v>
      </c>
      <c r="E4404" s="62">
        <v>10</v>
      </c>
      <c r="F4404" s="62">
        <v>2016</v>
      </c>
      <c r="G4404" s="62">
        <v>2016</v>
      </c>
      <c r="H4404" s="168">
        <v>0</v>
      </c>
      <c r="I4404" s="168">
        <v>5335.6279999999988</v>
      </c>
      <c r="J4404" s="168">
        <v>2420.9699999999993</v>
      </c>
      <c r="K4404" s="168">
        <v>9493.9999999999982</v>
      </c>
      <c r="L4404" s="43">
        <v>17250.597999999998</v>
      </c>
      <c r="M4404" s="2"/>
      <c r="N4404" s="43"/>
      <c r="O4404" s="2"/>
      <c r="P4404" s="2"/>
      <c r="Q4404" s="2"/>
      <c r="R4404" s="2"/>
      <c r="S4404" s="2"/>
      <c r="T4404" s="2"/>
      <c r="U4404" s="2"/>
      <c r="V4404" s="2"/>
      <c r="W4404" s="2"/>
      <c r="X4404" s="2"/>
      <c r="Y4404" s="2"/>
      <c r="Z4404" s="2"/>
      <c r="AA4404" s="2"/>
      <c r="AB4404" s="2"/>
      <c r="AC4404" s="2"/>
      <c r="AD4404" s="2"/>
      <c r="AE4404" s="2"/>
      <c r="AF4404" s="2"/>
      <c r="AG4404" s="2"/>
      <c r="AH4404" s="2"/>
    </row>
    <row r="4405" spans="1:34" s="51" customFormat="1">
      <c r="A4405" s="52">
        <v>0</v>
      </c>
      <c r="B4405" s="52"/>
      <c r="C4405" s="53"/>
      <c r="D4405" s="62">
        <v>2015</v>
      </c>
      <c r="E4405" s="62">
        <v>11</v>
      </c>
      <c r="F4405" s="62">
        <v>2016</v>
      </c>
      <c r="G4405" s="62">
        <v>2016</v>
      </c>
      <c r="H4405" s="168">
        <v>0</v>
      </c>
      <c r="I4405" s="168">
        <v>4389.7819999999992</v>
      </c>
      <c r="J4405" s="168">
        <v>1991.8049999999996</v>
      </c>
      <c r="K4405" s="168">
        <v>7810.9999999999982</v>
      </c>
      <c r="L4405" s="43">
        <v>14192.586999999996</v>
      </c>
      <c r="M4405" s="2"/>
      <c r="N4405" s="43"/>
      <c r="O4405" s="2"/>
      <c r="P4405" s="2"/>
      <c r="Q4405" s="2"/>
      <c r="R4405" s="2"/>
      <c r="S4405" s="2"/>
      <c r="T4405" s="2"/>
      <c r="U4405" s="2"/>
      <c r="V4405" s="2"/>
      <c r="W4405" s="2"/>
      <c r="X4405" s="2"/>
      <c r="Y4405" s="2"/>
      <c r="Z4405" s="2"/>
      <c r="AA4405" s="2"/>
      <c r="AB4405" s="2"/>
      <c r="AC4405" s="2"/>
      <c r="AD4405" s="2"/>
      <c r="AE4405" s="2"/>
      <c r="AF4405" s="2"/>
      <c r="AG4405" s="2"/>
      <c r="AH4405" s="2"/>
    </row>
    <row r="4406" spans="1:34" s="51" customFormat="1">
      <c r="A4406" s="52">
        <v>0</v>
      </c>
      <c r="B4406" s="52"/>
      <c r="C4406" s="53"/>
      <c r="D4406" s="62">
        <v>2015</v>
      </c>
      <c r="E4406" s="62">
        <v>12</v>
      </c>
      <c r="F4406" s="62">
        <v>2016</v>
      </c>
      <c r="G4406" s="62">
        <v>2016</v>
      </c>
      <c r="H4406" s="168">
        <v>0</v>
      </c>
      <c r="I4406" s="168">
        <v>3365.2560000000003</v>
      </c>
      <c r="J4406" s="168">
        <v>1526.94</v>
      </c>
      <c r="K4406" s="168">
        <v>5988</v>
      </c>
      <c r="L4406" s="43">
        <v>10880.196</v>
      </c>
      <c r="M4406" s="2"/>
      <c r="N4406" s="43"/>
      <c r="O4406" s="2"/>
      <c r="P4406" s="2"/>
      <c r="Q4406" s="2"/>
      <c r="R4406" s="2"/>
      <c r="S4406" s="2"/>
      <c r="T4406" s="2"/>
      <c r="U4406" s="2"/>
      <c r="V4406" s="2"/>
      <c r="W4406" s="2"/>
      <c r="X4406" s="2"/>
      <c r="Y4406" s="2"/>
      <c r="Z4406" s="2"/>
      <c r="AA4406" s="2"/>
      <c r="AB4406" s="2"/>
      <c r="AC4406" s="2"/>
      <c r="AD4406" s="2"/>
      <c r="AE4406" s="2"/>
      <c r="AF4406" s="2"/>
      <c r="AG4406" s="2"/>
      <c r="AH4406" s="2"/>
    </row>
    <row r="4407" spans="1:34">
      <c r="A4407" s="52">
        <v>0</v>
      </c>
      <c r="D4407" s="62">
        <v>2016</v>
      </c>
      <c r="E4407" s="62">
        <v>1</v>
      </c>
      <c r="F4407" s="62">
        <v>2016</v>
      </c>
      <c r="G4407" s="62">
        <v>2016</v>
      </c>
      <c r="H4407" s="168">
        <v>0</v>
      </c>
      <c r="I4407" s="168">
        <v>3149.7670128640475</v>
      </c>
      <c r="J4407" s="168">
        <v>1429.1647478297725</v>
      </c>
      <c r="K4407" s="168">
        <v>5604.5676385481274</v>
      </c>
      <c r="L4407" s="43">
        <v>10183.499399241948</v>
      </c>
      <c r="M4407" s="2"/>
      <c r="N4407" s="43"/>
      <c r="O4407" s="2"/>
      <c r="P4407" s="2"/>
      <c r="Q4407" s="2"/>
      <c r="R4407" s="2"/>
      <c r="S4407" s="2"/>
      <c r="T4407" s="2"/>
      <c r="U4407" s="2"/>
      <c r="V4407" s="2"/>
      <c r="W4407" s="2"/>
      <c r="X4407" s="2"/>
      <c r="Y4407" s="2"/>
      <c r="Z4407" s="2"/>
      <c r="AA4407" s="2"/>
      <c r="AB4407" s="2"/>
      <c r="AC4407" s="2"/>
      <c r="AD4407" s="2"/>
      <c r="AE4407" s="2"/>
      <c r="AF4407" s="2"/>
      <c r="AG4407" s="2"/>
      <c r="AH4407" s="2"/>
    </row>
    <row r="4408" spans="1:34">
      <c r="A4408" s="52">
        <v>0</v>
      </c>
      <c r="D4408" s="62">
        <v>2016</v>
      </c>
      <c r="E4408" s="62">
        <v>2</v>
      </c>
      <c r="F4408" s="62">
        <v>2016</v>
      </c>
      <c r="G4408" s="62">
        <v>2016</v>
      </c>
      <c r="H4408" s="168">
        <v>0</v>
      </c>
      <c r="I4408" s="168">
        <v>2792.0733265849831</v>
      </c>
      <c r="J4408" s="168">
        <v>1266.8660111729014</v>
      </c>
      <c r="K4408" s="168">
        <v>4968.1020045996138</v>
      </c>
      <c r="L4408" s="43">
        <v>9027.0413423574973</v>
      </c>
      <c r="M4408" s="2"/>
      <c r="N4408" s="43"/>
      <c r="O4408" s="2"/>
      <c r="P4408" s="2"/>
      <c r="Q4408" s="2"/>
      <c r="R4408" s="2"/>
      <c r="S4408" s="2"/>
      <c r="T4408" s="2"/>
      <c r="U4408" s="2"/>
      <c r="V4408" s="2"/>
      <c r="W4408" s="2"/>
      <c r="X4408" s="2"/>
      <c r="Y4408" s="2"/>
      <c r="Z4408" s="2"/>
      <c r="AA4408" s="2"/>
      <c r="AB4408" s="2"/>
      <c r="AC4408" s="2"/>
      <c r="AD4408" s="2"/>
      <c r="AE4408" s="2"/>
      <c r="AF4408" s="2"/>
      <c r="AG4408" s="2"/>
      <c r="AH4408" s="2"/>
    </row>
    <row r="4409" spans="1:34">
      <c r="A4409" s="52">
        <v>0</v>
      </c>
      <c r="D4409" s="62">
        <v>2016</v>
      </c>
      <c r="E4409" s="62">
        <v>3</v>
      </c>
      <c r="F4409" s="62">
        <v>2016</v>
      </c>
      <c r="G4409" s="62">
        <v>2016</v>
      </c>
      <c r="H4409" s="168">
        <v>0</v>
      </c>
      <c r="I4409" s="168">
        <v>3808.7050024585592</v>
      </c>
      <c r="J4409" s="168">
        <v>1728.1490669518375</v>
      </c>
      <c r="K4409" s="168">
        <v>6777.0551645170099</v>
      </c>
      <c r="L4409" s="43">
        <v>12313.909233927407</v>
      </c>
      <c r="M4409" s="2"/>
      <c r="N4409" s="43"/>
      <c r="O4409" s="2"/>
      <c r="P4409" s="2"/>
      <c r="Q4409" s="2"/>
      <c r="R4409" s="2"/>
      <c r="S4409" s="2"/>
      <c r="T4409" s="2"/>
      <c r="U4409" s="2"/>
      <c r="V4409" s="2"/>
      <c r="W4409" s="2"/>
      <c r="X4409" s="2"/>
      <c r="Y4409" s="2"/>
      <c r="Z4409" s="2"/>
      <c r="AA4409" s="2"/>
      <c r="AB4409" s="2"/>
      <c r="AC4409" s="2"/>
      <c r="AD4409" s="2"/>
      <c r="AE4409" s="2"/>
      <c r="AF4409" s="2"/>
      <c r="AG4409" s="2"/>
      <c r="AH4409" s="2"/>
    </row>
    <row r="4410" spans="1:34">
      <c r="A4410" s="52">
        <v>0</v>
      </c>
      <c r="D4410" s="62">
        <v>2016</v>
      </c>
      <c r="E4410" s="62">
        <v>4</v>
      </c>
      <c r="F4410" s="62">
        <v>2016</v>
      </c>
      <c r="G4410" s="62">
        <v>2016</v>
      </c>
      <c r="H4410" s="168">
        <v>0</v>
      </c>
      <c r="I4410" s="168">
        <v>4447.0172559702123</v>
      </c>
      <c r="J4410" s="168">
        <v>2017.7747335807903</v>
      </c>
      <c r="K4410" s="168">
        <v>7912.8420924736874</v>
      </c>
      <c r="L4410" s="43">
        <v>14377.63408202469</v>
      </c>
      <c r="M4410" s="2"/>
      <c r="N4410" s="43"/>
      <c r="O4410" s="2"/>
      <c r="P4410" s="2"/>
      <c r="Q4410" s="2"/>
      <c r="R4410" s="2"/>
      <c r="S4410" s="2"/>
      <c r="T4410" s="2"/>
      <c r="U4410" s="2"/>
      <c r="V4410" s="2"/>
      <c r="W4410" s="2"/>
      <c r="X4410" s="2"/>
      <c r="Y4410" s="2"/>
      <c r="Z4410" s="2"/>
      <c r="AA4410" s="2"/>
      <c r="AB4410" s="2"/>
      <c r="AC4410" s="2"/>
      <c r="AD4410" s="2"/>
      <c r="AE4410" s="2"/>
      <c r="AF4410" s="2"/>
      <c r="AG4410" s="2"/>
      <c r="AH4410" s="2"/>
    </row>
    <row r="4411" spans="1:34">
      <c r="A4411" s="52">
        <v>0</v>
      </c>
      <c r="D4411" s="62">
        <v>2016</v>
      </c>
      <c r="E4411" s="62">
        <v>5</v>
      </c>
      <c r="F4411" s="62">
        <v>2016</v>
      </c>
      <c r="G4411" s="62">
        <v>2017</v>
      </c>
      <c r="H4411" s="168">
        <v>0</v>
      </c>
      <c r="I4411" s="168">
        <v>5036.4790819171985</v>
      </c>
      <c r="J4411" s="168">
        <v>2285.2351706207928</v>
      </c>
      <c r="K4411" s="168">
        <v>8961.70655145409</v>
      </c>
      <c r="L4411" s="43">
        <v>16283.420803992081</v>
      </c>
      <c r="M4411" s="2"/>
      <c r="N4411" s="43"/>
      <c r="O4411" s="2"/>
      <c r="P4411" s="2"/>
      <c r="Q4411" s="2"/>
      <c r="R4411" s="2"/>
      <c r="S4411" s="2"/>
      <c r="T4411" s="2"/>
      <c r="U4411" s="2"/>
      <c r="V4411" s="2"/>
      <c r="W4411" s="2"/>
      <c r="X4411" s="2"/>
      <c r="Y4411" s="2"/>
      <c r="Z4411" s="2"/>
      <c r="AA4411" s="2"/>
      <c r="AB4411" s="2"/>
      <c r="AC4411" s="2"/>
      <c r="AD4411" s="2"/>
      <c r="AE4411" s="2"/>
      <c r="AF4411" s="2"/>
      <c r="AG4411" s="2"/>
      <c r="AH4411" s="2"/>
    </row>
    <row r="4412" spans="1:34">
      <c r="A4412" s="52">
        <v>0</v>
      </c>
      <c r="D4412" s="62">
        <v>2016</v>
      </c>
      <c r="E4412" s="62">
        <v>6</v>
      </c>
      <c r="F4412" s="62">
        <v>2016</v>
      </c>
      <c r="G4412" s="62">
        <v>2017</v>
      </c>
      <c r="H4412" s="168">
        <v>0</v>
      </c>
      <c r="I4412" s="168">
        <v>5375.7181622273865</v>
      </c>
      <c r="J4412" s="168">
        <v>2439.160376099615</v>
      </c>
      <c r="K4412" s="168">
        <v>9565.3348082337852</v>
      </c>
      <c r="L4412" s="43">
        <v>17380.213346560788</v>
      </c>
      <c r="M4412" s="2"/>
      <c r="N4412" s="43"/>
      <c r="O4412" s="2"/>
      <c r="P4412" s="2"/>
      <c r="Q4412" s="2"/>
      <c r="R4412" s="2"/>
      <c r="S4412" s="2"/>
      <c r="T4412" s="2"/>
      <c r="U4412" s="2"/>
      <c r="V4412" s="2"/>
      <c r="W4412" s="2"/>
      <c r="X4412" s="2"/>
      <c r="Y4412" s="2"/>
      <c r="Z4412" s="2"/>
      <c r="AA4412" s="2"/>
      <c r="AB4412" s="2"/>
      <c r="AC4412" s="2"/>
      <c r="AD4412" s="2"/>
      <c r="AE4412" s="2"/>
      <c r="AF4412" s="2"/>
      <c r="AG4412" s="2"/>
      <c r="AH4412" s="2"/>
    </row>
    <row r="4413" spans="1:34">
      <c r="A4413" s="52">
        <v>0</v>
      </c>
      <c r="D4413" s="62">
        <v>2016</v>
      </c>
      <c r="E4413" s="62">
        <v>7</v>
      </c>
      <c r="F4413" s="62">
        <v>2017</v>
      </c>
      <c r="G4413" s="62">
        <v>2017</v>
      </c>
      <c r="H4413" s="168">
        <v>0</v>
      </c>
      <c r="I4413" s="168">
        <v>5897.924454556296</v>
      </c>
      <c r="J4413" s="168">
        <v>2676.1045122986752</v>
      </c>
      <c r="K4413" s="168">
        <v>10494.527499210491</v>
      </c>
      <c r="L4413" s="43">
        <v>19068.556466065464</v>
      </c>
      <c r="M4413" s="2"/>
      <c r="N4413" s="43"/>
      <c r="O4413" s="2"/>
      <c r="P4413" s="2"/>
      <c r="Q4413" s="2"/>
      <c r="R4413" s="2"/>
      <c r="S4413" s="2"/>
      <c r="T4413" s="2"/>
      <c r="U4413" s="2"/>
      <c r="V4413" s="2"/>
      <c r="W4413" s="2"/>
      <c r="X4413" s="2"/>
      <c r="Y4413" s="2"/>
      <c r="Z4413" s="2"/>
      <c r="AA4413" s="2"/>
      <c r="AB4413" s="2"/>
      <c r="AC4413" s="2"/>
      <c r="AD4413" s="2"/>
      <c r="AE4413" s="2"/>
      <c r="AF4413" s="2"/>
      <c r="AG4413" s="2"/>
      <c r="AH4413" s="2"/>
    </row>
    <row r="4414" spans="1:34">
      <c r="A4414" s="52">
        <v>0</v>
      </c>
      <c r="D4414" s="62">
        <v>2016</v>
      </c>
      <c r="E4414" s="62">
        <v>8</v>
      </c>
      <c r="F4414" s="62">
        <v>2017</v>
      </c>
      <c r="G4414" s="62">
        <v>2017</v>
      </c>
      <c r="H4414" s="168">
        <v>0</v>
      </c>
      <c r="I4414" s="168">
        <v>6131.8637243381982</v>
      </c>
      <c r="J4414" s="168">
        <v>2782.2513339968691</v>
      </c>
      <c r="K4414" s="168">
        <v>10910.789545085761</v>
      </c>
      <c r="L4414" s="43">
        <v>19824.90460342083</v>
      </c>
      <c r="M4414" s="2"/>
      <c r="N4414" s="43"/>
      <c r="O4414" s="2"/>
      <c r="P4414" s="2"/>
      <c r="Q4414" s="2"/>
      <c r="R4414" s="2"/>
      <c r="S4414" s="2"/>
      <c r="T4414" s="2"/>
      <c r="U4414" s="2"/>
      <c r="V4414" s="2"/>
      <c r="W4414" s="2"/>
      <c r="X4414" s="2"/>
      <c r="Y4414" s="2"/>
      <c r="Z4414" s="2"/>
      <c r="AA4414" s="2"/>
      <c r="AB4414" s="2"/>
      <c r="AC4414" s="2"/>
      <c r="AD4414" s="2"/>
      <c r="AE4414" s="2"/>
      <c r="AF4414" s="2"/>
      <c r="AG4414" s="2"/>
      <c r="AH4414" s="2"/>
    </row>
    <row r="4415" spans="1:34">
      <c r="A4415" s="52">
        <v>0</v>
      </c>
      <c r="D4415" s="62">
        <v>2016</v>
      </c>
      <c r="E4415" s="62">
        <v>9</v>
      </c>
      <c r="F4415" s="62">
        <v>2017</v>
      </c>
      <c r="G4415" s="62">
        <v>2017</v>
      </c>
      <c r="H4415" s="168">
        <v>0</v>
      </c>
      <c r="I4415" s="168">
        <v>5867.5286329604996</v>
      </c>
      <c r="J4415" s="168">
        <v>2662.3128138877714</v>
      </c>
      <c r="K4415" s="168">
        <v>10440.442407403025</v>
      </c>
      <c r="L4415" s="43">
        <v>18970.283854251298</v>
      </c>
      <c r="M4415" s="2"/>
      <c r="N4415" s="43"/>
      <c r="O4415" s="2"/>
      <c r="P4415" s="2"/>
      <c r="Q4415" s="2"/>
      <c r="R4415" s="2"/>
      <c r="S4415" s="2"/>
      <c r="T4415" s="2"/>
      <c r="U4415" s="2"/>
      <c r="V4415" s="2"/>
      <c r="W4415" s="2"/>
      <c r="X4415" s="2"/>
      <c r="Y4415" s="2"/>
      <c r="Z4415" s="2"/>
      <c r="AA4415" s="2"/>
      <c r="AB4415" s="2"/>
      <c r="AC4415" s="2"/>
      <c r="AD4415" s="2"/>
      <c r="AE4415" s="2"/>
      <c r="AF4415" s="2"/>
      <c r="AG4415" s="2"/>
      <c r="AH4415" s="2"/>
    </row>
    <row r="4416" spans="1:34">
      <c r="A4416" s="52">
        <v>0</v>
      </c>
      <c r="D4416" s="62">
        <v>2016</v>
      </c>
      <c r="E4416" s="62">
        <v>10</v>
      </c>
      <c r="F4416" s="62">
        <v>2017</v>
      </c>
      <c r="G4416" s="62">
        <v>2017</v>
      </c>
      <c r="H4416" s="168">
        <v>0</v>
      </c>
      <c r="I4416" s="168">
        <v>5495.7226009405331</v>
      </c>
      <c r="J4416" s="168">
        <v>2493.6107886829818</v>
      </c>
      <c r="K4416" s="168">
        <v>9778.8658379724784</v>
      </c>
      <c r="L4416" s="43">
        <v>17768.199227595993</v>
      </c>
      <c r="M4416" s="2"/>
      <c r="N4416" s="43"/>
      <c r="O4416" s="2"/>
      <c r="P4416" s="2"/>
      <c r="Q4416" s="2"/>
      <c r="R4416" s="2"/>
      <c r="S4416" s="2"/>
      <c r="T4416" s="2"/>
      <c r="U4416" s="2"/>
      <c r="V4416" s="2"/>
      <c r="W4416" s="2"/>
      <c r="X4416" s="2"/>
      <c r="Y4416" s="2"/>
      <c r="Z4416" s="2"/>
      <c r="AA4416" s="2"/>
      <c r="AB4416" s="2"/>
      <c r="AC4416" s="2"/>
      <c r="AD4416" s="2"/>
      <c r="AE4416" s="2"/>
      <c r="AF4416" s="2"/>
      <c r="AG4416" s="2"/>
      <c r="AH4416" s="2"/>
    </row>
    <row r="4417" spans="1:34">
      <c r="A4417" s="52">
        <v>0</v>
      </c>
      <c r="D4417" s="62">
        <v>2016</v>
      </c>
      <c r="E4417" s="62">
        <v>11</v>
      </c>
      <c r="F4417" s="62">
        <v>2017</v>
      </c>
      <c r="G4417" s="62">
        <v>2017</v>
      </c>
      <c r="H4417" s="168">
        <v>0</v>
      </c>
      <c r="I4417" s="168">
        <v>4602.3025590356165</v>
      </c>
      <c r="J4417" s="168">
        <v>2088.2333675339542</v>
      </c>
      <c r="K4417" s="168">
        <v>8189.1504609174672</v>
      </c>
      <c r="L4417" s="43">
        <v>14879.686387487038</v>
      </c>
      <c r="M4417" s="2"/>
      <c r="N4417" s="43"/>
      <c r="O4417" s="2"/>
      <c r="P4417" s="2"/>
      <c r="Q4417" s="2"/>
      <c r="R4417" s="2"/>
      <c r="S4417" s="2"/>
      <c r="T4417" s="2"/>
      <c r="U4417" s="2"/>
      <c r="V4417" s="2"/>
      <c r="W4417" s="2"/>
      <c r="X4417" s="2"/>
      <c r="Y4417" s="2"/>
      <c r="Z4417" s="2"/>
      <c r="AA4417" s="2"/>
      <c r="AB4417" s="2"/>
      <c r="AC4417" s="2"/>
      <c r="AD4417" s="2"/>
      <c r="AE4417" s="2"/>
      <c r="AF4417" s="2"/>
      <c r="AG4417" s="2"/>
      <c r="AH4417" s="2"/>
    </row>
    <row r="4418" spans="1:34">
      <c r="A4418" s="52">
        <v>0</v>
      </c>
      <c r="D4418" s="62">
        <v>2016</v>
      </c>
      <c r="E4418" s="62">
        <v>12</v>
      </c>
      <c r="F4418" s="62">
        <v>2017</v>
      </c>
      <c r="G4418" s="62">
        <v>2017</v>
      </c>
      <c r="H4418" s="168">
        <v>0</v>
      </c>
      <c r="I4418" s="168">
        <v>3594.898186146479</v>
      </c>
      <c r="J4418" s="168">
        <v>1631.1370773440431</v>
      </c>
      <c r="K4418" s="168">
        <v>6396.6159895844821</v>
      </c>
      <c r="L4418" s="43">
        <v>11622.651253075004</v>
      </c>
      <c r="M4418" s="2"/>
      <c r="N4418" s="43"/>
      <c r="O4418" s="2"/>
      <c r="P4418" s="2"/>
      <c r="Q4418" s="2"/>
      <c r="R4418" s="2"/>
      <c r="S4418" s="2"/>
      <c r="T4418" s="2"/>
      <c r="U4418" s="2"/>
      <c r="V4418" s="2"/>
      <c r="W4418" s="2"/>
      <c r="X4418" s="2"/>
      <c r="Y4418" s="2"/>
      <c r="Z4418" s="2"/>
      <c r="AA4418" s="2"/>
      <c r="AB4418" s="2"/>
      <c r="AC4418" s="2"/>
      <c r="AD4418" s="2"/>
      <c r="AE4418" s="2"/>
      <c r="AF4418" s="2"/>
      <c r="AG4418" s="2"/>
      <c r="AH4418" s="2"/>
    </row>
    <row r="4419" spans="1:34">
      <c r="A4419" s="52">
        <v>0</v>
      </c>
      <c r="D4419" s="62">
        <v>2017</v>
      </c>
      <c r="E4419" s="62">
        <v>1</v>
      </c>
      <c r="F4419" s="62">
        <v>2017</v>
      </c>
      <c r="G4419" s="62">
        <v>2017</v>
      </c>
      <c r="H4419" s="168">
        <v>955.39022869448172</v>
      </c>
      <c r="I4419" s="168">
        <v>3355.8081782893673</v>
      </c>
      <c r="J4419" s="168">
        <v>1522.6531769818303</v>
      </c>
      <c r="K4419" s="168">
        <v>5971.1889293405111</v>
      </c>
      <c r="L4419" s="43">
        <v>11805.04051330619</v>
      </c>
      <c r="M4419" s="2"/>
      <c r="N4419" s="43"/>
      <c r="O4419" s="2"/>
      <c r="P4419" s="2"/>
      <c r="Q4419" s="2"/>
      <c r="R4419" s="2"/>
      <c r="S4419" s="2"/>
      <c r="T4419" s="2"/>
      <c r="U4419" s="2"/>
      <c r="V4419" s="2"/>
      <c r="W4419" s="2"/>
      <c r="X4419" s="2"/>
      <c r="Y4419" s="2"/>
      <c r="Z4419" s="2"/>
      <c r="AA4419" s="2"/>
      <c r="AB4419" s="2"/>
      <c r="AC4419" s="2"/>
      <c r="AD4419" s="2"/>
      <c r="AE4419" s="2"/>
      <c r="AF4419" s="2"/>
      <c r="AG4419" s="2"/>
      <c r="AH4419" s="2"/>
    </row>
    <row r="4420" spans="1:34">
      <c r="A4420" s="52">
        <v>0</v>
      </c>
      <c r="D4420" s="62">
        <v>2017</v>
      </c>
      <c r="E4420" s="62">
        <v>2</v>
      </c>
      <c r="F4420" s="62">
        <v>2017</v>
      </c>
      <c r="G4420" s="62">
        <v>2017</v>
      </c>
      <c r="H4420" s="168">
        <v>856.95872851387162</v>
      </c>
      <c r="I4420" s="168">
        <v>3010.0675339049744</v>
      </c>
      <c r="J4420" s="168">
        <v>1365.777973568983</v>
      </c>
      <c r="K4420" s="168">
        <v>5355.9920532116976</v>
      </c>
      <c r="L4420" s="43">
        <v>10588.796289199527</v>
      </c>
      <c r="M4420" s="2"/>
      <c r="N4420" s="43"/>
      <c r="O4420" s="2"/>
      <c r="P4420" s="2"/>
      <c r="Q4420" s="2"/>
      <c r="R4420" s="2"/>
      <c r="S4420" s="2"/>
      <c r="T4420" s="2"/>
      <c r="U4420" s="2"/>
      <c r="V4420" s="2"/>
      <c r="W4420" s="2"/>
      <c r="X4420" s="2"/>
      <c r="Y4420" s="2"/>
      <c r="Z4420" s="2"/>
      <c r="AA4420" s="2"/>
      <c r="AB4420" s="2"/>
      <c r="AC4420" s="2"/>
      <c r="AD4420" s="2"/>
      <c r="AE4420" s="2"/>
      <c r="AF4420" s="2"/>
      <c r="AG4420" s="2"/>
      <c r="AH4420" s="2"/>
    </row>
    <row r="4421" spans="1:34">
      <c r="A4421" s="52">
        <v>0</v>
      </c>
      <c r="D4421" s="62">
        <v>2017</v>
      </c>
      <c r="E4421" s="62">
        <v>3</v>
      </c>
      <c r="F4421" s="62">
        <v>2017</v>
      </c>
      <c r="G4421" s="62">
        <v>2017</v>
      </c>
      <c r="H4421" s="168">
        <v>1136.7192745507186</v>
      </c>
      <c r="I4421" s="168">
        <v>3992.7264518593993</v>
      </c>
      <c r="J4421" s="168">
        <v>1811.6463438152077</v>
      </c>
      <c r="K4421" s="168">
        <v>7104.4954659419918</v>
      </c>
      <c r="L4421" s="43">
        <v>14045.587536167317</v>
      </c>
      <c r="M4421" s="2"/>
      <c r="N4421" s="43"/>
      <c r="O4421" s="2"/>
      <c r="P4421" s="2"/>
      <c r="Q4421" s="2"/>
      <c r="R4421" s="2"/>
      <c r="S4421" s="2"/>
      <c r="T4421" s="2"/>
      <c r="U4421" s="2"/>
      <c r="V4421" s="2"/>
      <c r="W4421" s="2"/>
      <c r="X4421" s="2"/>
      <c r="Y4421" s="2"/>
      <c r="Z4421" s="2"/>
      <c r="AA4421" s="2"/>
      <c r="AB4421" s="2"/>
      <c r="AC4421" s="2"/>
      <c r="AD4421" s="2"/>
      <c r="AE4421" s="2"/>
      <c r="AF4421" s="2"/>
      <c r="AG4421" s="2"/>
      <c r="AH4421" s="2"/>
    </row>
    <row r="4422" spans="1:34">
      <c r="A4422" s="52">
        <v>0</v>
      </c>
      <c r="D4422" s="62">
        <v>2017</v>
      </c>
      <c r="E4422" s="62">
        <v>4</v>
      </c>
      <c r="F4422" s="62">
        <v>2017</v>
      </c>
      <c r="G4422" s="62">
        <v>2017</v>
      </c>
      <c r="H4422" s="168">
        <v>1312.3724524147508</v>
      </c>
      <c r="I4422" s="168">
        <v>4609.7082391068125</v>
      </c>
      <c r="J4422" s="168">
        <v>2091.5935960360093</v>
      </c>
      <c r="K4422" s="168">
        <v>8202.327827592193</v>
      </c>
      <c r="L4422" s="43">
        <v>16216.002115149766</v>
      </c>
      <c r="M4422" s="2"/>
      <c r="N4422" s="43"/>
      <c r="O4422" s="2"/>
      <c r="P4422" s="2"/>
      <c r="Q4422" s="2"/>
      <c r="R4422" s="2"/>
      <c r="S4422" s="2"/>
      <c r="T4422" s="2"/>
      <c r="U4422" s="2"/>
      <c r="V4422" s="2"/>
      <c r="W4422" s="2"/>
      <c r="X4422" s="2"/>
      <c r="Y4422" s="2"/>
      <c r="Z4422" s="2"/>
      <c r="AA4422" s="2"/>
      <c r="AB4422" s="2"/>
      <c r="AC4422" s="2"/>
      <c r="AD4422" s="2"/>
      <c r="AE4422" s="2"/>
      <c r="AF4422" s="2"/>
      <c r="AG4422" s="2"/>
      <c r="AH4422" s="2"/>
    </row>
    <row r="4423" spans="1:34">
      <c r="A4423" s="52">
        <v>0</v>
      </c>
      <c r="D4423" s="62">
        <v>2017</v>
      </c>
      <c r="E4423" s="62">
        <v>5</v>
      </c>
      <c r="F4423" s="62">
        <v>2017</v>
      </c>
      <c r="G4423" s="62">
        <v>2018</v>
      </c>
      <c r="H4423" s="168">
        <v>1474.5827850340875</v>
      </c>
      <c r="I4423" s="168">
        <v>5179.4720324322316</v>
      </c>
      <c r="J4423" s="168">
        <v>2350.1163136480768</v>
      </c>
      <c r="K4423" s="168">
        <v>9216.1424064630464</v>
      </c>
      <c r="L4423" s="43">
        <v>18220.313537577444</v>
      </c>
      <c r="M4423" s="2"/>
      <c r="N4423" s="43"/>
      <c r="O4423" s="2"/>
      <c r="P4423" s="2"/>
      <c r="Q4423" s="2"/>
      <c r="R4423" s="2"/>
      <c r="S4423" s="2"/>
      <c r="T4423" s="2"/>
      <c r="U4423" s="2"/>
      <c r="V4423" s="2"/>
      <c r="W4423" s="2"/>
      <c r="X4423" s="2"/>
      <c r="Y4423" s="2"/>
      <c r="Z4423" s="2"/>
      <c r="AA4423" s="2"/>
      <c r="AB4423" s="2"/>
      <c r="AC4423" s="2"/>
      <c r="AD4423" s="2"/>
      <c r="AE4423" s="2"/>
      <c r="AF4423" s="2"/>
      <c r="AG4423" s="2"/>
      <c r="AH4423" s="2"/>
    </row>
    <row r="4424" spans="1:34">
      <c r="A4424" s="52">
        <v>0</v>
      </c>
      <c r="D4424" s="62">
        <v>2017</v>
      </c>
      <c r="E4424" s="62">
        <v>6</v>
      </c>
      <c r="F4424" s="62">
        <v>2017</v>
      </c>
      <c r="G4424" s="62">
        <v>2018</v>
      </c>
      <c r="H4424" s="168">
        <v>1567.9358770111451</v>
      </c>
      <c r="I4424" s="168">
        <v>5507.3747680016477</v>
      </c>
      <c r="J4424" s="168">
        <v>2498.8978039865124</v>
      </c>
      <c r="K4424" s="168">
        <v>9799.5992313196566</v>
      </c>
      <c r="L4424" s="43">
        <v>19373.807680318962</v>
      </c>
      <c r="M4424" s="2"/>
      <c r="N4424" s="43"/>
      <c r="O4424" s="2"/>
      <c r="P4424" s="2"/>
      <c r="Q4424" s="2"/>
      <c r="R4424" s="2"/>
      <c r="S4424" s="2"/>
      <c r="T4424" s="2"/>
      <c r="U4424" s="2"/>
      <c r="V4424" s="2"/>
      <c r="W4424" s="2"/>
      <c r="X4424" s="2"/>
      <c r="Y4424" s="2"/>
      <c r="Z4424" s="2"/>
      <c r="AA4424" s="2"/>
      <c r="AB4424" s="2"/>
      <c r="AC4424" s="2"/>
      <c r="AD4424" s="2"/>
      <c r="AE4424" s="2"/>
      <c r="AF4424" s="2"/>
      <c r="AG4424" s="2"/>
      <c r="AH4424" s="2"/>
    </row>
    <row r="4425" spans="1:34">
      <c r="A4425" s="52">
        <v>0</v>
      </c>
      <c r="D4425" s="62">
        <v>2017</v>
      </c>
      <c r="E4425" s="62">
        <v>7</v>
      </c>
      <c r="F4425" s="62">
        <v>2018</v>
      </c>
      <c r="G4425" s="62">
        <v>2018</v>
      </c>
      <c r="H4425" s="168">
        <v>1623.4996373558899</v>
      </c>
      <c r="I4425" s="168">
        <v>5702.5424762125631</v>
      </c>
      <c r="J4425" s="168">
        <v>2587.4525470359495</v>
      </c>
      <c r="K4425" s="168">
        <v>10146.872733474313</v>
      </c>
      <c r="L4425" s="43">
        <v>20060.367394078716</v>
      </c>
      <c r="M4425" s="2"/>
      <c r="N4425" s="43"/>
      <c r="O4425" s="2"/>
      <c r="P4425" s="2"/>
      <c r="Q4425" s="2"/>
      <c r="R4425" s="2"/>
      <c r="S4425" s="2"/>
      <c r="T4425" s="2"/>
      <c r="U4425" s="2"/>
      <c r="V4425" s="2"/>
      <c r="W4425" s="2"/>
      <c r="X4425" s="2"/>
      <c r="Y4425" s="2"/>
      <c r="Z4425" s="2"/>
      <c r="AA4425" s="2"/>
      <c r="AB4425" s="2"/>
      <c r="AC4425" s="2"/>
      <c r="AD4425" s="2"/>
      <c r="AE4425" s="2"/>
      <c r="AF4425" s="2"/>
      <c r="AG4425" s="2"/>
      <c r="AH4425" s="2"/>
    </row>
    <row r="4426" spans="1:34">
      <c r="A4426" s="52">
        <v>0</v>
      </c>
      <c r="D4426" s="62">
        <v>2017</v>
      </c>
      <c r="E4426" s="62">
        <v>8</v>
      </c>
      <c r="F4426" s="62">
        <v>2018</v>
      </c>
      <c r="G4426" s="62">
        <v>2018</v>
      </c>
      <c r="H4426" s="168">
        <v>1687.8759295832695</v>
      </c>
      <c r="I4426" s="168">
        <v>5928.6642026612344</v>
      </c>
      <c r="J4426" s="168">
        <v>2690.0522627733358</v>
      </c>
      <c r="K4426" s="168">
        <v>10549.224559895434</v>
      </c>
      <c r="L4426" s="43">
        <v>20855.816954913273</v>
      </c>
      <c r="M4426" s="2"/>
      <c r="N4426" s="43"/>
      <c r="O4426" s="2"/>
      <c r="P4426" s="2"/>
      <c r="Q4426" s="2"/>
      <c r="R4426" s="2"/>
      <c r="S4426" s="2"/>
      <c r="T4426" s="2"/>
      <c r="U4426" s="2"/>
      <c r="V4426" s="2"/>
      <c r="W4426" s="2"/>
      <c r="X4426" s="2"/>
      <c r="Y4426" s="2"/>
      <c r="Z4426" s="2"/>
      <c r="AA4426" s="2"/>
      <c r="AB4426" s="2"/>
      <c r="AC4426" s="2"/>
      <c r="AD4426" s="2"/>
      <c r="AE4426" s="2"/>
      <c r="AF4426" s="2"/>
      <c r="AG4426" s="2"/>
      <c r="AH4426" s="2"/>
    </row>
    <row r="4427" spans="1:34">
      <c r="A4427" s="52">
        <v>0</v>
      </c>
      <c r="D4427" s="62">
        <v>2017</v>
      </c>
      <c r="E4427" s="62">
        <v>9</v>
      </c>
      <c r="F4427" s="62">
        <v>2018</v>
      </c>
      <c r="G4427" s="62">
        <v>2018</v>
      </c>
      <c r="H4427" s="168">
        <v>1615.1352003147451</v>
      </c>
      <c r="I4427" s="168">
        <v>5673.1623911055422</v>
      </c>
      <c r="J4427" s="168">
        <v>2574.1217255016254</v>
      </c>
      <c r="K4427" s="168">
        <v>10094.595001967158</v>
      </c>
      <c r="L4427" s="43">
        <v>19957.014318889072</v>
      </c>
      <c r="M4427" s="2"/>
      <c r="N4427" s="43"/>
      <c r="O4427" s="2"/>
      <c r="P4427" s="2"/>
      <c r="Q4427" s="2"/>
      <c r="R4427" s="2"/>
      <c r="S4427" s="2"/>
      <c r="T4427" s="2"/>
      <c r="U4427" s="2"/>
      <c r="V4427" s="2"/>
      <c r="W4427" s="2"/>
      <c r="X4427" s="2"/>
      <c r="Y4427" s="2"/>
      <c r="Z4427" s="2"/>
      <c r="AA4427" s="2"/>
      <c r="AB4427" s="2"/>
      <c r="AC4427" s="2"/>
      <c r="AD4427" s="2"/>
      <c r="AE4427" s="2"/>
      <c r="AF4427" s="2"/>
      <c r="AG4427" s="2"/>
      <c r="AH4427" s="2"/>
    </row>
    <row r="4428" spans="1:34">
      <c r="A4428" s="52">
        <v>0</v>
      </c>
      <c r="D4428" s="62">
        <v>2017</v>
      </c>
      <c r="E4428" s="62">
        <v>10</v>
      </c>
      <c r="F4428" s="62">
        <v>2018</v>
      </c>
      <c r="G4428" s="62">
        <v>2018</v>
      </c>
      <c r="H4428" s="168">
        <v>1512.8202115078898</v>
      </c>
      <c r="I4428" s="168">
        <v>5313.7809929214627</v>
      </c>
      <c r="J4428" s="168">
        <v>2411.0572120906991</v>
      </c>
      <c r="K4428" s="168">
        <v>9455.1263219243101</v>
      </c>
      <c r="L4428" s="43">
        <v>18692.784738444359</v>
      </c>
      <c r="M4428" s="2"/>
      <c r="N4428" s="43"/>
      <c r="O4428" s="2"/>
      <c r="P4428" s="2"/>
      <c r="Q4428" s="2"/>
      <c r="R4428" s="2"/>
      <c r="S4428" s="2"/>
      <c r="T4428" s="2"/>
      <c r="U4428" s="2"/>
      <c r="V4428" s="2"/>
      <c r="W4428" s="2"/>
      <c r="X4428" s="2"/>
      <c r="Y4428" s="2"/>
      <c r="Z4428" s="2"/>
      <c r="AA4428" s="2"/>
      <c r="AB4428" s="2"/>
      <c r="AC4428" s="2"/>
      <c r="AD4428" s="2"/>
      <c r="AE4428" s="2"/>
      <c r="AF4428" s="2"/>
      <c r="AG4428" s="2"/>
      <c r="AH4428" s="2"/>
    </row>
    <row r="4429" spans="1:34">
      <c r="A4429" s="52">
        <v>0</v>
      </c>
      <c r="D4429" s="62">
        <v>2017</v>
      </c>
      <c r="E4429" s="62">
        <v>11</v>
      </c>
      <c r="F4429" s="62">
        <v>2018</v>
      </c>
      <c r="G4429" s="62">
        <v>2018</v>
      </c>
      <c r="H4429" s="168">
        <v>1266.9655084771102</v>
      </c>
      <c r="I4429" s="168">
        <v>4450.2163485258498</v>
      </c>
      <c r="J4429" s="168">
        <v>2019.2262791353946</v>
      </c>
      <c r="K4429" s="168">
        <v>7918.5344279819392</v>
      </c>
      <c r="L4429" s="43">
        <v>15654.942564120294</v>
      </c>
      <c r="M4429" s="2"/>
      <c r="N4429" s="43"/>
      <c r="O4429" s="2"/>
      <c r="P4429" s="2"/>
      <c r="Q4429" s="2"/>
      <c r="R4429" s="2"/>
      <c r="S4429" s="2"/>
      <c r="T4429" s="2"/>
      <c r="U4429" s="2"/>
      <c r="V4429" s="2"/>
      <c r="W4429" s="2"/>
      <c r="X4429" s="2"/>
      <c r="Y4429" s="2"/>
      <c r="Z4429" s="2"/>
      <c r="AA4429" s="2"/>
      <c r="AB4429" s="2"/>
      <c r="AC4429" s="2"/>
      <c r="AD4429" s="2"/>
      <c r="AE4429" s="2"/>
      <c r="AF4429" s="2"/>
      <c r="AG4429" s="2"/>
      <c r="AH4429" s="2"/>
    </row>
    <row r="4430" spans="1:34">
      <c r="A4430" s="52">
        <v>0</v>
      </c>
      <c r="D4430" s="62">
        <v>2017</v>
      </c>
      <c r="E4430" s="62">
        <v>12</v>
      </c>
      <c r="F4430" s="62">
        <v>2018</v>
      </c>
      <c r="G4430" s="62">
        <v>2018</v>
      </c>
      <c r="H4430" s="168">
        <v>989.74416654203924</v>
      </c>
      <c r="I4430" s="168">
        <v>3476.4763849789128</v>
      </c>
      <c r="J4430" s="168">
        <v>1577.404765426375</v>
      </c>
      <c r="K4430" s="168">
        <v>6185.9010408877448</v>
      </c>
      <c r="L4430" s="43">
        <v>12229.526357835071</v>
      </c>
      <c r="M4430" s="2"/>
      <c r="N4430" s="43"/>
      <c r="O4430" s="2"/>
      <c r="P4430" s="2"/>
      <c r="Q4430" s="2"/>
      <c r="R4430" s="2"/>
      <c r="S4430" s="2"/>
      <c r="T4430" s="2"/>
      <c r="U4430" s="2"/>
      <c r="V4430" s="2"/>
      <c r="W4430" s="2"/>
      <c r="X4430" s="2"/>
      <c r="Y4430" s="2"/>
      <c r="Z4430" s="2"/>
      <c r="AA4430" s="2"/>
      <c r="AB4430" s="2"/>
      <c r="AC4430" s="2"/>
      <c r="AD4430" s="2"/>
      <c r="AE4430" s="2"/>
      <c r="AF4430" s="2"/>
      <c r="AG4430" s="2"/>
      <c r="AH4430" s="2"/>
    </row>
    <row r="4431" spans="1:34">
      <c r="A4431" s="52">
        <v>0</v>
      </c>
      <c r="D4431" s="62">
        <v>2018</v>
      </c>
      <c r="E4431" s="62">
        <v>1</v>
      </c>
      <c r="F4431" s="62">
        <v>2018</v>
      </c>
      <c r="G4431" s="62">
        <v>2018</v>
      </c>
      <c r="H4431" s="168">
        <v>955.61175470282058</v>
      </c>
      <c r="I4431" s="168">
        <v>3356.586288393657</v>
      </c>
      <c r="J4431" s="168">
        <v>1523.0062340576203</v>
      </c>
      <c r="K4431" s="168">
        <v>7764.345506960417</v>
      </c>
      <c r="L4431" s="43">
        <v>13599.549784114515</v>
      </c>
      <c r="M4431" s="2"/>
      <c r="N4431" s="43"/>
      <c r="O4431" s="2"/>
      <c r="P4431" s="2"/>
      <c r="Q4431" s="2"/>
      <c r="R4431" s="2"/>
      <c r="S4431" s="2"/>
      <c r="T4431" s="2"/>
      <c r="U4431" s="2"/>
      <c r="V4431" s="2"/>
      <c r="W4431" s="2"/>
      <c r="X4431" s="2"/>
      <c r="Y4431" s="2"/>
      <c r="Z4431" s="2"/>
      <c r="AA4431" s="2"/>
      <c r="AB4431" s="2"/>
      <c r="AC4431" s="2"/>
      <c r="AD4431" s="2"/>
      <c r="AE4431" s="2"/>
      <c r="AF4431" s="2"/>
      <c r="AG4431" s="2"/>
      <c r="AH4431" s="2"/>
    </row>
    <row r="4432" spans="1:34">
      <c r="A4432" s="52">
        <v>0</v>
      </c>
      <c r="D4432" s="62">
        <v>2018</v>
      </c>
      <c r="E4432" s="62">
        <v>2</v>
      </c>
      <c r="F4432" s="62">
        <v>2018</v>
      </c>
      <c r="G4432" s="62">
        <v>2018</v>
      </c>
      <c r="H4432" s="168">
        <v>857.2379487546558</v>
      </c>
      <c r="I4432" s="168">
        <v>3011.0482950007286</v>
      </c>
      <c r="J4432" s="168">
        <v>1366.2229808277325</v>
      </c>
      <c r="K4432" s="168">
        <v>6965.0583336315776</v>
      </c>
      <c r="L4432" s="43">
        <v>12199.567558214694</v>
      </c>
      <c r="M4432" s="2"/>
      <c r="N4432" s="43"/>
      <c r="O4432" s="2"/>
      <c r="P4432" s="2"/>
      <c r="Q4432" s="2"/>
      <c r="R4432" s="2"/>
      <c r="S4432" s="2"/>
      <c r="T4432" s="2"/>
      <c r="U4432" s="2"/>
      <c r="V4432" s="2"/>
      <c r="W4432" s="2"/>
      <c r="X4432" s="2"/>
      <c r="Y4432" s="2"/>
      <c r="Z4432" s="2"/>
      <c r="AA4432" s="2"/>
      <c r="AB4432" s="2"/>
      <c r="AC4432" s="2"/>
      <c r="AD4432" s="2"/>
      <c r="AE4432" s="2"/>
      <c r="AF4432" s="2"/>
      <c r="AG4432" s="2"/>
      <c r="AH4432" s="2"/>
    </row>
    <row r="4433" spans="1:34">
      <c r="A4433" s="52">
        <v>0</v>
      </c>
      <c r="D4433" s="62">
        <v>2018</v>
      </c>
      <c r="E4433" s="62">
        <v>3</v>
      </c>
      <c r="F4433" s="62">
        <v>2018</v>
      </c>
      <c r="G4433" s="62">
        <v>2018</v>
      </c>
      <c r="H4433" s="168">
        <v>1136.834517102021</v>
      </c>
      <c r="I4433" s="168">
        <v>3993.1312413208484</v>
      </c>
      <c r="J4433" s="168">
        <v>1811.8300116313458</v>
      </c>
      <c r="K4433" s="168">
        <v>9236.7804514539203</v>
      </c>
      <c r="L4433" s="43">
        <v>16178.576221508136</v>
      </c>
      <c r="M4433" s="2"/>
      <c r="N4433" s="43"/>
      <c r="O4433" s="2"/>
      <c r="P4433" s="2"/>
      <c r="Q4433" s="2"/>
      <c r="R4433" s="2"/>
      <c r="S4433" s="2"/>
      <c r="T4433" s="2"/>
      <c r="U4433" s="2"/>
      <c r="V4433" s="2"/>
      <c r="W4433" s="2"/>
      <c r="X4433" s="2"/>
      <c r="Y4433" s="2"/>
      <c r="Z4433" s="2"/>
      <c r="AA4433" s="2"/>
      <c r="AB4433" s="2"/>
      <c r="AC4433" s="2"/>
      <c r="AD4433" s="2"/>
      <c r="AE4433" s="2"/>
      <c r="AF4433" s="2"/>
      <c r="AG4433" s="2"/>
      <c r="AH4433" s="2"/>
    </row>
    <row r="4434" spans="1:34">
      <c r="A4434" s="52">
        <v>0</v>
      </c>
      <c r="D4434" s="62">
        <v>2018</v>
      </c>
      <c r="E4434" s="62">
        <v>4</v>
      </c>
      <c r="F4434" s="62">
        <v>2018</v>
      </c>
      <c r="G4434" s="62">
        <v>2018</v>
      </c>
      <c r="H4434" s="168">
        <v>1312.3847383388077</v>
      </c>
      <c r="I4434" s="168">
        <v>4609.751393415062</v>
      </c>
      <c r="J4434" s="168">
        <v>2091.6131767274746</v>
      </c>
      <c r="K4434" s="168">
        <v>10663.125999002812</v>
      </c>
      <c r="L4434" s="43">
        <v>18676.875307484155</v>
      </c>
      <c r="M4434" s="2"/>
      <c r="N4434" s="43"/>
      <c r="O4434" s="2"/>
      <c r="P4434" s="2"/>
      <c r="Q4434" s="2"/>
      <c r="R4434" s="2"/>
      <c r="S4434" s="2"/>
      <c r="T4434" s="2"/>
      <c r="U4434" s="2"/>
      <c r="V4434" s="2"/>
      <c r="W4434" s="2"/>
      <c r="X4434" s="2"/>
      <c r="Y4434" s="2"/>
      <c r="Z4434" s="2"/>
      <c r="AA4434" s="2"/>
      <c r="AB4434" s="2"/>
      <c r="AC4434" s="2"/>
      <c r="AD4434" s="2"/>
      <c r="AE4434" s="2"/>
      <c r="AF4434" s="2"/>
      <c r="AG4434" s="2"/>
      <c r="AH4434" s="2"/>
    </row>
    <row r="4435" spans="1:34">
      <c r="A4435" s="52">
        <v>0</v>
      </c>
      <c r="D4435" s="62">
        <v>2018</v>
      </c>
      <c r="E4435" s="62">
        <v>5</v>
      </c>
      <c r="F4435" s="62">
        <v>2018</v>
      </c>
      <c r="G4435" s="62">
        <v>2019</v>
      </c>
      <c r="H4435" s="168">
        <v>1474.4999936646154</v>
      </c>
      <c r="I4435" s="168">
        <v>5179.1812277469617</v>
      </c>
      <c r="J4435" s="168">
        <v>2349.9843649029808</v>
      </c>
      <c r="K4435" s="168">
        <v>11980.312448525001</v>
      </c>
      <c r="L4435" s="43">
        <v>20983.978034839558</v>
      </c>
      <c r="M4435" s="2"/>
      <c r="N4435" s="43"/>
      <c r="O4435" s="2"/>
      <c r="P4435" s="2"/>
      <c r="Q4435" s="2"/>
      <c r="R4435" s="2"/>
      <c r="S4435" s="2"/>
      <c r="T4435" s="2"/>
      <c r="U4435" s="2"/>
      <c r="V4435" s="2"/>
      <c r="W4435" s="2"/>
      <c r="X4435" s="2"/>
      <c r="Y4435" s="2"/>
      <c r="Z4435" s="2"/>
      <c r="AA4435" s="2"/>
      <c r="AB4435" s="2"/>
      <c r="AC4435" s="2"/>
      <c r="AD4435" s="2"/>
      <c r="AE4435" s="2"/>
      <c r="AF4435" s="2"/>
      <c r="AG4435" s="2"/>
      <c r="AH4435" s="2"/>
    </row>
    <row r="4436" spans="1:34">
      <c r="A4436" s="52">
        <v>0</v>
      </c>
      <c r="D4436" s="62">
        <v>2018</v>
      </c>
      <c r="E4436" s="62">
        <v>6</v>
      </c>
      <c r="F4436" s="62">
        <v>2018</v>
      </c>
      <c r="G4436" s="62">
        <v>2019</v>
      </c>
      <c r="H4436" s="168">
        <v>1567.798368046411</v>
      </c>
      <c r="I4436" s="168">
        <v>5506.8917677630188</v>
      </c>
      <c r="J4436" s="168">
        <v>2498.6786490739678</v>
      </c>
      <c r="K4436" s="168">
        <v>12738.361740377091</v>
      </c>
      <c r="L4436" s="43">
        <v>22311.730525260489</v>
      </c>
      <c r="M4436" s="2"/>
      <c r="N4436" s="43"/>
      <c r="O4436" s="2"/>
      <c r="P4436" s="2"/>
      <c r="Q4436" s="2"/>
      <c r="R4436" s="2"/>
      <c r="S4436" s="2"/>
      <c r="T4436" s="2"/>
      <c r="U4436" s="2"/>
      <c r="V4436" s="2"/>
      <c r="W4436" s="2"/>
      <c r="X4436" s="2"/>
      <c r="Y4436" s="2"/>
      <c r="Z4436" s="2"/>
      <c r="AA4436" s="2"/>
      <c r="AB4436" s="2"/>
      <c r="AC4436" s="2"/>
      <c r="AD4436" s="2"/>
      <c r="AE4436" s="2"/>
      <c r="AF4436" s="2"/>
      <c r="AG4436" s="2"/>
      <c r="AH4436" s="2"/>
    </row>
    <row r="4437" spans="1:34">
      <c r="A4437" s="52">
        <v>0</v>
      </c>
      <c r="D4437" s="62">
        <v>2018</v>
      </c>
      <c r="E4437" s="62">
        <v>7</v>
      </c>
      <c r="F4437" s="62">
        <v>2019</v>
      </c>
      <c r="G4437" s="62">
        <v>2019</v>
      </c>
      <c r="H4437" s="168">
        <v>1623.329560478456</v>
      </c>
      <c r="I4437" s="168">
        <v>5701.9450811805764</v>
      </c>
      <c r="J4437" s="168">
        <v>2587.181487012539</v>
      </c>
      <c r="K4437" s="168">
        <v>13189.552678887454</v>
      </c>
      <c r="L4437" s="43">
        <v>23102.008807559025</v>
      </c>
      <c r="M4437" s="2"/>
      <c r="N4437" s="43"/>
      <c r="O4437" s="2"/>
      <c r="P4437" s="2"/>
      <c r="Q4437" s="2"/>
      <c r="R4437" s="2"/>
      <c r="S4437" s="2"/>
      <c r="T4437" s="2"/>
      <c r="U4437" s="2"/>
      <c r="V4437" s="2"/>
      <c r="W4437" s="2"/>
      <c r="X4437" s="2"/>
      <c r="Y4437" s="2"/>
      <c r="Z4437" s="2"/>
      <c r="AA4437" s="2"/>
      <c r="AB4437" s="2"/>
      <c r="AC4437" s="2"/>
      <c r="AD4437" s="2"/>
      <c r="AE4437" s="2"/>
      <c r="AF4437" s="2"/>
      <c r="AG4437" s="2"/>
      <c r="AH4437" s="2"/>
    </row>
    <row r="4438" spans="1:34">
      <c r="A4438" s="52">
        <v>0</v>
      </c>
      <c r="D4438" s="62">
        <v>2018</v>
      </c>
      <c r="E4438" s="62">
        <v>8</v>
      </c>
      <c r="F4438" s="62">
        <v>2019</v>
      </c>
      <c r="G4438" s="62">
        <v>2019</v>
      </c>
      <c r="H4438" s="168">
        <v>1687.668119452142</v>
      </c>
      <c r="I4438" s="168">
        <v>5927.9342695756495</v>
      </c>
      <c r="J4438" s="168">
        <v>2689.7210653768516</v>
      </c>
      <c r="K4438" s="168">
        <v>13712.303470548655</v>
      </c>
      <c r="L4438" s="43">
        <v>24017.6269249533</v>
      </c>
      <c r="M4438" s="2"/>
      <c r="N4438" s="43"/>
      <c r="O4438" s="2"/>
      <c r="P4438" s="2"/>
      <c r="Q4438" s="2"/>
      <c r="R4438" s="2"/>
      <c r="S4438" s="2"/>
      <c r="T4438" s="2"/>
      <c r="U4438" s="2"/>
      <c r="V4438" s="2"/>
      <c r="W4438" s="2"/>
      <c r="X4438" s="2"/>
      <c r="Y4438" s="2"/>
      <c r="Z4438" s="2"/>
      <c r="AA4438" s="2"/>
      <c r="AB4438" s="2"/>
      <c r="AC4438" s="2"/>
      <c r="AD4438" s="2"/>
      <c r="AE4438" s="2"/>
      <c r="AF4438" s="2"/>
      <c r="AG4438" s="2"/>
      <c r="AH4438" s="2"/>
    </row>
    <row r="4439" spans="1:34">
      <c r="A4439" s="52">
        <v>0</v>
      </c>
      <c r="D4439" s="62">
        <v>2018</v>
      </c>
      <c r="E4439" s="62">
        <v>9</v>
      </c>
      <c r="F4439" s="62">
        <v>2019</v>
      </c>
      <c r="G4439" s="62">
        <v>2019</v>
      </c>
      <c r="H4439" s="168">
        <v>1614.9700261338473</v>
      </c>
      <c r="I4439" s="168">
        <v>5672.5822167951392</v>
      </c>
      <c r="J4439" s="168">
        <v>2573.8584791508192</v>
      </c>
      <c r="K4439" s="168">
        <v>13121.631462337509</v>
      </c>
      <c r="L4439" s="43">
        <v>22983.042184417318</v>
      </c>
      <c r="M4439" s="2"/>
      <c r="N4439" s="43"/>
      <c r="O4439" s="2"/>
      <c r="P4439" s="2"/>
      <c r="Q4439" s="2"/>
      <c r="R4439" s="2"/>
      <c r="S4439" s="2"/>
      <c r="T4439" s="2"/>
      <c r="U4439" s="2"/>
      <c r="V4439" s="2"/>
      <c r="W4439" s="2"/>
      <c r="X4439" s="2"/>
      <c r="Y4439" s="2"/>
      <c r="Z4439" s="2"/>
      <c r="AA4439" s="2"/>
      <c r="AB4439" s="2"/>
      <c r="AC4439" s="2"/>
      <c r="AD4439" s="2"/>
      <c r="AE4439" s="2"/>
      <c r="AF4439" s="2"/>
      <c r="AG4439" s="2"/>
      <c r="AH4439" s="2"/>
    </row>
    <row r="4440" spans="1:34">
      <c r="A4440" s="52">
        <v>0</v>
      </c>
      <c r="D4440" s="62">
        <v>2018</v>
      </c>
      <c r="E4440" s="62">
        <v>10</v>
      </c>
      <c r="F4440" s="62">
        <v>2019</v>
      </c>
      <c r="G4440" s="62">
        <v>2019</v>
      </c>
      <c r="H4440" s="168">
        <v>1512.7150078113989</v>
      </c>
      <c r="I4440" s="168">
        <v>5313.4114649375388</v>
      </c>
      <c r="J4440" s="168">
        <v>2410.8895436994171</v>
      </c>
      <c r="K4440" s="168">
        <v>12290.809438467615</v>
      </c>
      <c r="L4440" s="43">
        <v>21527.825454915968</v>
      </c>
      <c r="M4440" s="2"/>
      <c r="N4440" s="43"/>
      <c r="O4440" s="2"/>
      <c r="P4440" s="2"/>
      <c r="Q4440" s="2"/>
      <c r="R4440" s="2"/>
      <c r="S4440" s="2"/>
      <c r="T4440" s="2"/>
      <c r="U4440" s="2"/>
      <c r="V4440" s="2"/>
      <c r="W4440" s="2"/>
      <c r="X4440" s="2"/>
      <c r="Y4440" s="2"/>
      <c r="Z4440" s="2"/>
      <c r="AA4440" s="2"/>
      <c r="AB4440" s="2"/>
      <c r="AC4440" s="2"/>
      <c r="AD4440" s="2"/>
      <c r="AE4440" s="2"/>
      <c r="AF4440" s="2"/>
      <c r="AG4440" s="2"/>
      <c r="AH4440" s="2"/>
    </row>
    <row r="4441" spans="1:34">
      <c r="A4441" s="52">
        <v>0</v>
      </c>
      <c r="D4441" s="62">
        <v>2018</v>
      </c>
      <c r="E4441" s="62">
        <v>11</v>
      </c>
      <c r="F4441" s="62">
        <v>2019</v>
      </c>
      <c r="G4441" s="62">
        <v>2019</v>
      </c>
      <c r="H4441" s="168">
        <v>1267.0044090395018</v>
      </c>
      <c r="I4441" s="168">
        <v>4450.3529867512507</v>
      </c>
      <c r="J4441" s="168">
        <v>2019.288276906706</v>
      </c>
      <c r="K4441" s="168">
        <v>10294.410823445953</v>
      </c>
      <c r="L4441" s="43">
        <v>18031.05649614341</v>
      </c>
      <c r="M4441" s="2"/>
      <c r="N4441" s="43"/>
      <c r="O4441" s="2"/>
      <c r="P4441" s="2"/>
      <c r="Q4441" s="2"/>
      <c r="R4441" s="2"/>
      <c r="S4441" s="2"/>
      <c r="T4441" s="2"/>
      <c r="U4441" s="2"/>
      <c r="V4441" s="2"/>
      <c r="W4441" s="2"/>
      <c r="X4441" s="2"/>
      <c r="Y4441" s="2"/>
      <c r="Z4441" s="2"/>
      <c r="AA4441" s="2"/>
      <c r="AB4441" s="2"/>
      <c r="AC4441" s="2"/>
      <c r="AD4441" s="2"/>
      <c r="AE4441" s="2"/>
      <c r="AF4441" s="2"/>
      <c r="AG4441" s="2"/>
      <c r="AH4441" s="2"/>
    </row>
    <row r="4442" spans="1:34">
      <c r="A4442" s="52">
        <v>0</v>
      </c>
      <c r="D4442" s="62">
        <v>2018</v>
      </c>
      <c r="E4442" s="62">
        <v>12</v>
      </c>
      <c r="F4442" s="62">
        <v>2019</v>
      </c>
      <c r="G4442" s="62">
        <v>2019</v>
      </c>
      <c r="H4442" s="168">
        <v>989.94555647532184</v>
      </c>
      <c r="I4442" s="168">
        <v>3477.1837671195676</v>
      </c>
      <c r="J4442" s="168">
        <v>1577.7257306325441</v>
      </c>
      <c r="K4442" s="168">
        <v>8043.3076463619891</v>
      </c>
      <c r="L4442" s="43">
        <v>14088.162700589422</v>
      </c>
      <c r="M4442" s="2"/>
      <c r="N4442" s="43"/>
      <c r="O4442" s="2"/>
      <c r="P4442" s="2"/>
      <c r="Q4442" s="2"/>
      <c r="R4442" s="2"/>
      <c r="S4442" s="2"/>
      <c r="T4442" s="2"/>
      <c r="U4442" s="2"/>
      <c r="V4442" s="2"/>
      <c r="W4442" s="2"/>
      <c r="X4442" s="2"/>
      <c r="Y4442" s="2"/>
      <c r="Z4442" s="2"/>
      <c r="AA4442" s="2"/>
      <c r="AB4442" s="2"/>
      <c r="AC4442" s="2"/>
      <c r="AD4442" s="2"/>
      <c r="AE4442" s="2"/>
      <c r="AF4442" s="2"/>
      <c r="AG4442" s="2"/>
      <c r="AH4442" s="2"/>
    </row>
    <row r="4443" spans="1:34">
      <c r="A4443" s="52">
        <v>0</v>
      </c>
      <c r="D4443" s="62">
        <v>2019</v>
      </c>
      <c r="E4443" s="62">
        <v>1</v>
      </c>
      <c r="F4443" s="62">
        <v>2019</v>
      </c>
      <c r="G4443" s="62">
        <v>2019</v>
      </c>
      <c r="H4443" s="168">
        <v>955.85210739392642</v>
      </c>
      <c r="I4443" s="168">
        <v>3357.4305272211668</v>
      </c>
      <c r="J4443" s="168">
        <v>1523.3892961590702</v>
      </c>
      <c r="K4443" s="168">
        <v>9558.5210739392642</v>
      </c>
      <c r="L4443" s="43">
        <v>15395.193004713426</v>
      </c>
      <c r="M4443" s="2"/>
      <c r="N4443" s="43"/>
      <c r="O4443" s="2"/>
      <c r="P4443" s="2"/>
      <c r="Q4443" s="2"/>
      <c r="R4443" s="2"/>
      <c r="S4443" s="2"/>
      <c r="T4443" s="2"/>
      <c r="U4443" s="2"/>
      <c r="V4443" s="2"/>
      <c r="W4443" s="2"/>
      <c r="X4443" s="2"/>
      <c r="Y4443" s="2"/>
      <c r="Z4443" s="2"/>
      <c r="AA4443" s="2"/>
      <c r="AB4443" s="2"/>
      <c r="AC4443" s="2"/>
      <c r="AD4443" s="2"/>
      <c r="AE4443" s="2"/>
      <c r="AF4443" s="2"/>
      <c r="AG4443" s="2"/>
      <c r="AH4443" s="2"/>
    </row>
    <row r="4444" spans="1:34">
      <c r="A4444" s="52">
        <v>0</v>
      </c>
      <c r="D4444" s="62">
        <v>2019</v>
      </c>
      <c r="E4444" s="62">
        <v>2</v>
      </c>
      <c r="F4444" s="62">
        <v>2019</v>
      </c>
      <c r="G4444" s="62">
        <v>2019</v>
      </c>
      <c r="H4444" s="168">
        <v>857.54089889936677</v>
      </c>
      <c r="I4444" s="168">
        <v>3012.112407384026</v>
      </c>
      <c r="J4444" s="168">
        <v>1366.7058076208659</v>
      </c>
      <c r="K4444" s="168">
        <v>8575.4089889936677</v>
      </c>
      <c r="L4444" s="43">
        <v>13811.768102897926</v>
      </c>
      <c r="M4444" s="2"/>
      <c r="N4444" s="43"/>
      <c r="O4444" s="2"/>
      <c r="P4444" s="2"/>
      <c r="Q4444" s="2"/>
      <c r="R4444" s="2"/>
      <c r="S4444" s="2"/>
      <c r="T4444" s="2"/>
      <c r="U4444" s="2"/>
      <c r="V4444" s="2"/>
      <c r="W4444" s="2"/>
      <c r="X4444" s="2"/>
      <c r="Y4444" s="2"/>
      <c r="Z4444" s="2"/>
      <c r="AA4444" s="2"/>
      <c r="AB4444" s="2"/>
      <c r="AC4444" s="2"/>
      <c r="AD4444" s="2"/>
      <c r="AE4444" s="2"/>
      <c r="AF4444" s="2"/>
      <c r="AG4444" s="2"/>
      <c r="AH4444" s="2"/>
    </row>
    <row r="4445" spans="1:34">
      <c r="A4445" s="52">
        <v>0</v>
      </c>
      <c r="D4445" s="62">
        <v>2019</v>
      </c>
      <c r="E4445" s="62">
        <v>3</v>
      </c>
      <c r="F4445" s="62">
        <v>2019</v>
      </c>
      <c r="G4445" s="62">
        <v>2019</v>
      </c>
      <c r="H4445" s="168">
        <v>1136.9595536949835</v>
      </c>
      <c r="I4445" s="168">
        <v>3993.5704323536293</v>
      </c>
      <c r="J4445" s="168">
        <v>1812.02928870138</v>
      </c>
      <c r="K4445" s="168">
        <v>11369.595536949835</v>
      </c>
      <c r="L4445" s="43">
        <v>18312.154811699827</v>
      </c>
      <c r="M4445" s="2"/>
      <c r="N4445" s="43"/>
      <c r="O4445" s="2"/>
      <c r="P4445" s="2"/>
      <c r="Q4445" s="2"/>
      <c r="R4445" s="2"/>
      <c r="S4445" s="2"/>
      <c r="T4445" s="2"/>
      <c r="U4445" s="2"/>
      <c r="V4445" s="2"/>
      <c r="W4445" s="2"/>
      <c r="X4445" s="2"/>
      <c r="Y4445" s="2"/>
      <c r="Z4445" s="2"/>
      <c r="AA4445" s="2"/>
      <c r="AB4445" s="2"/>
      <c r="AC4445" s="2"/>
      <c r="AD4445" s="2"/>
      <c r="AE4445" s="2"/>
      <c r="AF4445" s="2"/>
      <c r="AG4445" s="2"/>
      <c r="AH4445" s="2"/>
    </row>
    <row r="4446" spans="1:34">
      <c r="A4446" s="52">
        <v>0</v>
      </c>
      <c r="D4446" s="62">
        <v>2019</v>
      </c>
      <c r="E4446" s="62">
        <v>4</v>
      </c>
      <c r="F4446" s="62">
        <v>2019</v>
      </c>
      <c r="G4446" s="62">
        <v>2019</v>
      </c>
      <c r="H4446" s="168">
        <v>1312.3980683984778</v>
      </c>
      <c r="I4446" s="168">
        <v>4609.7982152496534</v>
      </c>
      <c r="J4446" s="168">
        <v>2091.6344215100739</v>
      </c>
      <c r="K4446" s="168">
        <v>13123.980683984777</v>
      </c>
      <c r="L4446" s="43">
        <v>21137.811389142982</v>
      </c>
      <c r="M4446" s="2"/>
      <c r="N4446" s="43"/>
      <c r="O4446" s="2"/>
      <c r="P4446" s="2"/>
      <c r="Q4446" s="2"/>
      <c r="R4446" s="2"/>
      <c r="S4446" s="2"/>
      <c r="T4446" s="2"/>
      <c r="U4446" s="2"/>
      <c r="V4446" s="2"/>
      <c r="W4446" s="2"/>
      <c r="X4446" s="2"/>
      <c r="Y4446" s="2"/>
      <c r="Z4446" s="2"/>
      <c r="AA4446" s="2"/>
      <c r="AB4446" s="2"/>
      <c r="AC4446" s="2"/>
      <c r="AD4446" s="2"/>
      <c r="AE4446" s="2"/>
      <c r="AF4446" s="2"/>
      <c r="AG4446" s="2"/>
      <c r="AH4446" s="2"/>
    </row>
    <row r="4447" spans="1:34">
      <c r="A4447" s="52">
        <v>0</v>
      </c>
      <c r="D4447" s="62">
        <v>2019</v>
      </c>
      <c r="E4447" s="62">
        <v>5</v>
      </c>
      <c r="F4447" s="62">
        <v>2019</v>
      </c>
      <c r="G4447" s="62">
        <v>2020</v>
      </c>
      <c r="H4447" s="168">
        <v>1474.4101661603786</v>
      </c>
      <c r="I4447" s="168">
        <v>5178.86570863833</v>
      </c>
      <c r="J4447" s="168">
        <v>2349.8412023181031</v>
      </c>
      <c r="K4447" s="168">
        <v>14744.101661603785</v>
      </c>
      <c r="L4447" s="43">
        <v>23747.218738720596</v>
      </c>
      <c r="M4447" s="2"/>
      <c r="N4447" s="43"/>
      <c r="O4447" s="2"/>
      <c r="P4447" s="2"/>
      <c r="Q4447" s="2"/>
      <c r="R4447" s="2"/>
      <c r="S4447" s="2"/>
      <c r="T4447" s="2"/>
      <c r="U4447" s="2"/>
      <c r="V4447" s="2"/>
      <c r="W4447" s="2"/>
      <c r="X4447" s="2"/>
      <c r="Y4447" s="2"/>
      <c r="Z4447" s="2"/>
      <c r="AA4447" s="2"/>
      <c r="AB4447" s="2"/>
      <c r="AC4447" s="2"/>
      <c r="AD4447" s="2"/>
      <c r="AE4447" s="2"/>
      <c r="AF4447" s="2"/>
      <c r="AG4447" s="2"/>
      <c r="AH4447" s="2"/>
    </row>
    <row r="4448" spans="1:34">
      <c r="A4448" s="52">
        <v>0</v>
      </c>
      <c r="D4448" s="62">
        <v>2019</v>
      </c>
      <c r="E4448" s="62">
        <v>6</v>
      </c>
      <c r="F4448" s="62">
        <v>2019</v>
      </c>
      <c r="G4448" s="62">
        <v>2020</v>
      </c>
      <c r="H4448" s="168">
        <v>1567.6491726992256</v>
      </c>
      <c r="I4448" s="168">
        <v>5506.3677191060306</v>
      </c>
      <c r="J4448" s="168">
        <v>2498.4408689893908</v>
      </c>
      <c r="K4448" s="168">
        <v>15676.491726992257</v>
      </c>
      <c r="L4448" s="43">
        <v>25248.949487786904</v>
      </c>
      <c r="M4448" s="2"/>
      <c r="N4448" s="43"/>
      <c r="O4448" s="2"/>
      <c r="P4448" s="2"/>
      <c r="Q4448" s="2"/>
      <c r="R4448" s="2"/>
      <c r="S4448" s="2"/>
      <c r="T4448" s="2"/>
      <c r="U4448" s="2"/>
      <c r="V4448" s="2"/>
      <c r="W4448" s="2"/>
      <c r="X4448" s="2"/>
      <c r="Y4448" s="2"/>
      <c r="Z4448" s="2"/>
      <c r="AA4448" s="2"/>
      <c r="AB4448" s="2"/>
      <c r="AC4448" s="2"/>
      <c r="AD4448" s="2"/>
      <c r="AE4448" s="2"/>
      <c r="AF4448" s="2"/>
      <c r="AG4448" s="2"/>
      <c r="AH4448" s="2"/>
    </row>
    <row r="4449" spans="1:34">
      <c r="A4449" s="52">
        <v>0</v>
      </c>
      <c r="D4449" s="62">
        <v>2019</v>
      </c>
      <c r="E4449" s="62">
        <v>7</v>
      </c>
      <c r="F4449" s="62">
        <v>2020</v>
      </c>
      <c r="G4449" s="62">
        <v>2020</v>
      </c>
      <c r="H4449" s="168">
        <v>1623.1450293911471</v>
      </c>
      <c r="I4449" s="168">
        <v>5701.2969157364041</v>
      </c>
      <c r="J4449" s="168">
        <v>2586.8873905921409</v>
      </c>
      <c r="K4449" s="168">
        <v>16231.450293911472</v>
      </c>
      <c r="L4449" s="43">
        <v>26142.779629631164</v>
      </c>
      <c r="M4449" s="2"/>
      <c r="N4449" s="43"/>
      <c r="O4449" s="2"/>
      <c r="P4449" s="2"/>
      <c r="Q4449" s="2"/>
      <c r="R4449" s="2"/>
      <c r="S4449" s="2"/>
      <c r="T4449" s="2"/>
      <c r="U4449" s="2"/>
      <c r="V4449" s="2"/>
      <c r="W4449" s="2"/>
      <c r="X4449" s="2"/>
      <c r="Y4449" s="2"/>
      <c r="Z4449" s="2"/>
      <c r="AA4449" s="2"/>
      <c r="AB4449" s="2"/>
      <c r="AC4449" s="2"/>
      <c r="AD4449" s="2"/>
      <c r="AE4449" s="2"/>
      <c r="AF4449" s="2"/>
      <c r="AG4449" s="2"/>
      <c r="AH4449" s="2"/>
    </row>
    <row r="4450" spans="1:34">
      <c r="A4450" s="52">
        <v>0</v>
      </c>
      <c r="D4450" s="62">
        <v>2019</v>
      </c>
      <c r="E4450" s="62">
        <v>8</v>
      </c>
      <c r="F4450" s="62">
        <v>2020</v>
      </c>
      <c r="G4450" s="62">
        <v>2020</v>
      </c>
      <c r="H4450" s="168">
        <v>1687.4426483003353</v>
      </c>
      <c r="I4450" s="168">
        <v>5927.1423021549281</v>
      </c>
      <c r="J4450" s="168">
        <v>2689.3617207286593</v>
      </c>
      <c r="K4450" s="168">
        <v>16874.426483003353</v>
      </c>
      <c r="L4450" s="43">
        <v>27178.373154187277</v>
      </c>
      <c r="M4450" s="2"/>
      <c r="N4450" s="43"/>
      <c r="O4450" s="2"/>
      <c r="P4450" s="2"/>
      <c r="Q4450" s="2"/>
      <c r="R4450" s="2"/>
      <c r="S4450" s="2"/>
      <c r="T4450" s="2"/>
      <c r="U4450" s="2"/>
      <c r="V4450" s="2"/>
      <c r="W4450" s="2"/>
      <c r="X4450" s="2"/>
      <c r="Y4450" s="2"/>
      <c r="Z4450" s="2"/>
      <c r="AA4450" s="2"/>
      <c r="AB4450" s="2"/>
      <c r="AC4450" s="2"/>
      <c r="AD4450" s="2"/>
      <c r="AE4450" s="2"/>
      <c r="AF4450" s="2"/>
      <c r="AG4450" s="2"/>
      <c r="AH4450" s="2"/>
    </row>
    <row r="4451" spans="1:34">
      <c r="A4451" s="52">
        <v>0</v>
      </c>
      <c r="D4451" s="62">
        <v>2019</v>
      </c>
      <c r="E4451" s="62">
        <v>9</v>
      </c>
      <c r="F4451" s="62">
        <v>2020</v>
      </c>
      <c r="G4451" s="62">
        <v>2020</v>
      </c>
      <c r="H4451" s="168">
        <v>1614.7908144052665</v>
      </c>
      <c r="I4451" s="168">
        <v>5671.9527355984983</v>
      </c>
      <c r="J4451" s="168">
        <v>2573.5728604583933</v>
      </c>
      <c r="K4451" s="168">
        <v>16147.908144052664</v>
      </c>
      <c r="L4451" s="43">
        <v>26008.224554514822</v>
      </c>
      <c r="M4451" s="2"/>
      <c r="N4451" s="43"/>
      <c r="O4451" s="2"/>
      <c r="P4451" s="2"/>
      <c r="Q4451" s="2"/>
      <c r="R4451" s="2"/>
      <c r="S4451" s="2"/>
      <c r="T4451" s="2"/>
      <c r="U4451" s="2"/>
      <c r="V4451" s="2"/>
      <c r="W4451" s="2"/>
      <c r="X4451" s="2"/>
      <c r="Y4451" s="2"/>
      <c r="Z4451" s="2"/>
      <c r="AA4451" s="2"/>
      <c r="AB4451" s="2"/>
      <c r="AC4451" s="2"/>
      <c r="AD4451" s="2"/>
      <c r="AE4451" s="2"/>
      <c r="AF4451" s="2"/>
      <c r="AG4451" s="2"/>
      <c r="AH4451" s="2"/>
    </row>
    <row r="4452" spans="1:34">
      <c r="A4452" s="52">
        <v>0</v>
      </c>
      <c r="D4452" s="62">
        <v>2019</v>
      </c>
      <c r="E4452" s="62">
        <v>10</v>
      </c>
      <c r="F4452" s="62">
        <v>2020</v>
      </c>
      <c r="G4452" s="62">
        <v>2020</v>
      </c>
      <c r="H4452" s="168">
        <v>1512.6008632386906</v>
      </c>
      <c r="I4452" s="168">
        <v>5313.0105321259007</v>
      </c>
      <c r="J4452" s="168">
        <v>2410.7076257866634</v>
      </c>
      <c r="K4452" s="168">
        <v>15126.008632386907</v>
      </c>
      <c r="L4452" s="43">
        <v>24362.327653538159</v>
      </c>
      <c r="M4452" s="2"/>
      <c r="N4452" s="43"/>
      <c r="O4452" s="2"/>
      <c r="P4452" s="2"/>
      <c r="Q4452" s="2"/>
      <c r="R4452" s="2"/>
      <c r="S4452" s="2"/>
      <c r="T4452" s="2"/>
      <c r="U4452" s="2"/>
      <c r="V4452" s="2"/>
      <c r="W4452" s="2"/>
      <c r="X4452" s="2"/>
      <c r="Y4452" s="2"/>
      <c r="Z4452" s="2"/>
      <c r="AA4452" s="2"/>
      <c r="AB4452" s="2"/>
      <c r="AC4452" s="2"/>
      <c r="AD4452" s="2"/>
      <c r="AE4452" s="2"/>
      <c r="AF4452" s="2"/>
      <c r="AG4452" s="2"/>
      <c r="AH4452" s="2"/>
    </row>
    <row r="4453" spans="1:34">
      <c r="A4453" s="52">
        <v>0</v>
      </c>
      <c r="D4453" s="62">
        <v>2019</v>
      </c>
      <c r="E4453" s="62">
        <v>11</v>
      </c>
      <c r="F4453" s="62">
        <v>2020</v>
      </c>
      <c r="G4453" s="62">
        <v>2020</v>
      </c>
      <c r="H4453" s="168">
        <v>1267.0466156179828</v>
      </c>
      <c r="I4453" s="168">
        <v>4450.501237358164</v>
      </c>
      <c r="J4453" s="168">
        <v>2019.35554364116</v>
      </c>
      <c r="K4453" s="168">
        <v>12670.466156179828</v>
      </c>
      <c r="L4453" s="43">
        <v>20407.369552797136</v>
      </c>
      <c r="M4453" s="2"/>
      <c r="N4453" s="43"/>
      <c r="O4453" s="2"/>
      <c r="P4453" s="2"/>
      <c r="Q4453" s="2"/>
      <c r="R4453" s="2"/>
      <c r="S4453" s="2"/>
      <c r="T4453" s="2"/>
      <c r="U4453" s="2"/>
      <c r="V4453" s="2"/>
      <c r="W4453" s="2"/>
      <c r="X4453" s="2"/>
      <c r="Y4453" s="2"/>
      <c r="Z4453" s="2"/>
      <c r="AA4453" s="2"/>
      <c r="AB4453" s="2"/>
      <c r="AC4453" s="2"/>
      <c r="AD4453" s="2"/>
      <c r="AE4453" s="2"/>
      <c r="AF4453" s="2"/>
      <c r="AG4453" s="2"/>
      <c r="AH4453" s="2"/>
    </row>
    <row r="4454" spans="1:34">
      <c r="A4454" s="52">
        <v>0</v>
      </c>
      <c r="D4454" s="62">
        <v>2019</v>
      </c>
      <c r="E4454" s="62">
        <v>12</v>
      </c>
      <c r="F4454" s="62">
        <v>2020</v>
      </c>
      <c r="G4454" s="62">
        <v>2020</v>
      </c>
      <c r="H4454" s="168">
        <v>990.16406180022307</v>
      </c>
      <c r="I4454" s="168">
        <v>3477.9512670732838</v>
      </c>
      <c r="J4454" s="168">
        <v>1578.0739734941055</v>
      </c>
      <c r="K4454" s="168">
        <v>9901.6406180022313</v>
      </c>
      <c r="L4454" s="43">
        <v>15947.829920369844</v>
      </c>
      <c r="M4454" s="2"/>
      <c r="N4454" s="43"/>
      <c r="O4454" s="2"/>
      <c r="P4454" s="2"/>
      <c r="Q4454" s="2"/>
      <c r="R4454" s="2"/>
      <c r="S4454" s="2"/>
      <c r="T4454" s="2"/>
      <c r="U4454" s="2"/>
      <c r="V4454" s="2"/>
      <c r="W4454" s="2"/>
      <c r="X4454" s="2"/>
      <c r="Y4454" s="2"/>
      <c r="Z4454" s="2"/>
      <c r="AA4454" s="2"/>
      <c r="AB4454" s="2"/>
      <c r="AC4454" s="2"/>
      <c r="AD4454" s="2"/>
      <c r="AE4454" s="2"/>
      <c r="AF4454" s="2"/>
      <c r="AG4454" s="2"/>
      <c r="AH4454" s="2"/>
    </row>
    <row r="4455" spans="1:34">
      <c r="A4455" s="52">
        <v>0</v>
      </c>
      <c r="D4455" s="62">
        <v>2020</v>
      </c>
      <c r="E4455" s="62">
        <v>1</v>
      </c>
      <c r="F4455" s="62">
        <v>2020</v>
      </c>
      <c r="G4455" s="62">
        <v>2020</v>
      </c>
      <c r="H4455" s="168">
        <v>956.11475102560382</v>
      </c>
      <c r="I4455" s="168">
        <v>3358.3530629774336</v>
      </c>
      <c r="J4455" s="168">
        <v>1523.807884447056</v>
      </c>
      <c r="K4455" s="168">
        <v>11503.255598276795</v>
      </c>
      <c r="L4455" s="43">
        <v>17341.531296726891</v>
      </c>
      <c r="M4455" s="2"/>
      <c r="N4455" s="43"/>
      <c r="O4455" s="2"/>
      <c r="P4455" s="2"/>
      <c r="Q4455" s="2"/>
      <c r="R4455" s="2"/>
      <c r="S4455" s="2"/>
      <c r="T4455" s="2"/>
      <c r="U4455" s="2"/>
      <c r="V4455" s="2"/>
      <c r="W4455" s="2"/>
      <c r="X4455" s="2"/>
      <c r="Y4455" s="2"/>
      <c r="Z4455" s="2"/>
      <c r="AA4455" s="2"/>
      <c r="AB4455" s="2"/>
      <c r="AC4455" s="2"/>
      <c r="AD4455" s="2"/>
      <c r="AE4455" s="2"/>
      <c r="AF4455" s="2"/>
      <c r="AG4455" s="2"/>
      <c r="AH4455" s="2"/>
    </row>
    <row r="4456" spans="1:34">
      <c r="A4456" s="52">
        <v>0</v>
      </c>
      <c r="D4456" s="62">
        <v>2020</v>
      </c>
      <c r="E4456" s="62">
        <v>2</v>
      </c>
      <c r="F4456" s="62">
        <v>2020</v>
      </c>
      <c r="G4456" s="62">
        <v>2020</v>
      </c>
      <c r="H4456" s="168">
        <v>857.87194543709302</v>
      </c>
      <c r="I4456" s="168">
        <v>3013.275208347789</v>
      </c>
      <c r="J4456" s="168">
        <v>1367.2334130403669</v>
      </c>
      <c r="K4456" s="168">
        <v>10321.271843540026</v>
      </c>
      <c r="L4456" s="43">
        <v>15559.652410365274</v>
      </c>
      <c r="M4456" s="2"/>
      <c r="N4456" s="43"/>
      <c r="O4456" s="2"/>
      <c r="P4456" s="2"/>
      <c r="Q4456" s="2"/>
      <c r="R4456" s="2"/>
      <c r="S4456" s="2"/>
      <c r="T4456" s="2"/>
      <c r="U4456" s="2"/>
      <c r="V4456" s="2"/>
      <c r="W4456" s="2"/>
      <c r="X4456" s="2"/>
      <c r="Y4456" s="2"/>
      <c r="Z4456" s="2"/>
      <c r="AA4456" s="2"/>
      <c r="AB4456" s="2"/>
      <c r="AC4456" s="2"/>
      <c r="AD4456" s="2"/>
      <c r="AE4456" s="2"/>
      <c r="AF4456" s="2"/>
      <c r="AG4456" s="2"/>
      <c r="AH4456" s="2"/>
    </row>
    <row r="4457" spans="1:34">
      <c r="A4457" s="52">
        <v>0</v>
      </c>
      <c r="D4457" s="62">
        <v>2020</v>
      </c>
      <c r="E4457" s="62">
        <v>3</v>
      </c>
      <c r="F4457" s="62">
        <v>2020</v>
      </c>
      <c r="G4457" s="62">
        <v>2020</v>
      </c>
      <c r="H4457" s="168">
        <v>1137.0961865103557</v>
      </c>
      <c r="I4457" s="168">
        <v>3994.0503551176243</v>
      </c>
      <c r="J4457" s="168">
        <v>1812.2470472508794</v>
      </c>
      <c r="K4457" s="168">
        <v>13680.688493952717</v>
      </c>
      <c r="L4457" s="43">
        <v>20624.082082831577</v>
      </c>
      <c r="M4457" s="2"/>
      <c r="N4457" s="43"/>
      <c r="O4457" s="2"/>
      <c r="P4457" s="2"/>
      <c r="Q4457" s="2"/>
      <c r="R4457" s="2"/>
      <c r="S4457" s="2"/>
      <c r="T4457" s="2"/>
      <c r="U4457" s="2"/>
      <c r="V4457" s="2"/>
      <c r="W4457" s="2"/>
      <c r="X4457" s="2"/>
      <c r="Y4457" s="2"/>
      <c r="Z4457" s="2"/>
      <c r="AA4457" s="2"/>
      <c r="AB4457" s="2"/>
      <c r="AC4457" s="2"/>
      <c r="AD4457" s="2"/>
      <c r="AE4457" s="2"/>
      <c r="AF4457" s="2"/>
      <c r="AG4457" s="2"/>
      <c r="AH4457" s="2"/>
    </row>
    <row r="4458" spans="1:34">
      <c r="A4458" s="52">
        <v>0</v>
      </c>
      <c r="D4458" s="62">
        <v>2020</v>
      </c>
      <c r="E4458" s="62">
        <v>4</v>
      </c>
      <c r="F4458" s="62">
        <v>2020</v>
      </c>
      <c r="G4458" s="62">
        <v>2020</v>
      </c>
      <c r="H4458" s="168">
        <v>1312.4126347229324</v>
      </c>
      <c r="I4458" s="168">
        <v>4609.8493794643</v>
      </c>
      <c r="J4458" s="168">
        <v>2091.6576365896735</v>
      </c>
      <c r="K4458" s="168">
        <v>15789.964511510279</v>
      </c>
      <c r="L4458" s="43">
        <v>23803.884162287184</v>
      </c>
      <c r="M4458" s="2"/>
      <c r="N4458" s="43"/>
      <c r="O4458" s="2"/>
      <c r="P4458" s="2"/>
      <c r="Q4458" s="2"/>
      <c r="R4458" s="2"/>
      <c r="S4458" s="2"/>
      <c r="T4458" s="2"/>
      <c r="U4458" s="2"/>
      <c r="V4458" s="2"/>
      <c r="W4458" s="2"/>
      <c r="X4458" s="2"/>
      <c r="Y4458" s="2"/>
      <c r="Z4458" s="2"/>
      <c r="AA4458" s="2"/>
      <c r="AB4458" s="2"/>
      <c r="AC4458" s="2"/>
      <c r="AD4458" s="2"/>
      <c r="AE4458" s="2"/>
      <c r="AF4458" s="2"/>
      <c r="AG4458" s="2"/>
      <c r="AH4458" s="2"/>
    </row>
    <row r="4459" spans="1:34">
      <c r="A4459" s="52">
        <v>0</v>
      </c>
      <c r="D4459" s="62">
        <v>2020</v>
      </c>
      <c r="E4459" s="62">
        <v>5</v>
      </c>
      <c r="F4459" s="62">
        <v>2020</v>
      </c>
      <c r="G4459" s="62">
        <v>2021</v>
      </c>
      <c r="H4459" s="168">
        <v>1474.3120078172001</v>
      </c>
      <c r="I4459" s="168">
        <v>5178.5209274579156</v>
      </c>
      <c r="J4459" s="168">
        <v>2349.6847624586626</v>
      </c>
      <c r="K4459" s="168">
        <v>17737.816344050687</v>
      </c>
      <c r="L4459" s="43">
        <v>26740.334041784467</v>
      </c>
      <c r="M4459" s="2"/>
      <c r="N4459" s="43"/>
      <c r="O4459" s="2"/>
      <c r="P4459" s="2"/>
      <c r="Q4459" s="2"/>
      <c r="R4459" s="2"/>
      <c r="S4459" s="2"/>
      <c r="T4459" s="2"/>
      <c r="U4459" s="2"/>
      <c r="V4459" s="2"/>
      <c r="W4459" s="2"/>
      <c r="X4459" s="2"/>
      <c r="Y4459" s="2"/>
      <c r="Z4459" s="2"/>
      <c r="AA4459" s="2"/>
      <c r="AB4459" s="2"/>
      <c r="AC4459" s="2"/>
      <c r="AD4459" s="2"/>
      <c r="AE4459" s="2"/>
      <c r="AF4459" s="2"/>
      <c r="AG4459" s="2"/>
      <c r="AH4459" s="2"/>
    </row>
    <row r="4460" spans="1:34">
      <c r="A4460" s="52">
        <v>0</v>
      </c>
      <c r="D4460" s="62">
        <v>2020</v>
      </c>
      <c r="E4460" s="62">
        <v>6</v>
      </c>
      <c r="F4460" s="62">
        <v>2020</v>
      </c>
      <c r="G4460" s="62">
        <v>2021</v>
      </c>
      <c r="H4460" s="168">
        <v>1567.4861405832378</v>
      </c>
      <c r="I4460" s="168">
        <v>5505.7950687986231</v>
      </c>
      <c r="J4460" s="168">
        <v>2498.1810365545352</v>
      </c>
      <c r="K4460" s="168">
        <v>18858.81762889208</v>
      </c>
      <c r="L4460" s="43">
        <v>28430.279874828477</v>
      </c>
      <c r="M4460" s="2"/>
      <c r="N4460" s="43"/>
      <c r="O4460" s="2"/>
      <c r="P4460" s="2"/>
      <c r="Q4460" s="2"/>
      <c r="R4460" s="2"/>
      <c r="S4460" s="2"/>
      <c r="T4460" s="2"/>
      <c r="U4460" s="2"/>
      <c r="V4460" s="2"/>
      <c r="W4460" s="2"/>
      <c r="X4460" s="2"/>
      <c r="Y4460" s="2"/>
      <c r="Z4460" s="2"/>
      <c r="AA4460" s="2"/>
      <c r="AB4460" s="2"/>
      <c r="AC4460" s="2"/>
      <c r="AD4460" s="2"/>
      <c r="AE4460" s="2"/>
      <c r="AF4460" s="2"/>
      <c r="AG4460" s="2"/>
      <c r="AH4460" s="2"/>
    </row>
    <row r="4461" spans="1:34">
      <c r="A4461" s="52">
        <v>0</v>
      </c>
      <c r="D4461" s="62">
        <v>2020</v>
      </c>
      <c r="E4461" s="62">
        <v>7</v>
      </c>
      <c r="F4461" s="62">
        <v>2021</v>
      </c>
      <c r="G4461" s="62">
        <v>2021</v>
      </c>
      <c r="H4461" s="168">
        <v>1622.9433844055832</v>
      </c>
      <c r="I4461" s="168">
        <v>5700.5886377246106</v>
      </c>
      <c r="J4461" s="168">
        <v>2586.566018896398</v>
      </c>
      <c r="K4461" s="168">
        <v>19526.037593629673</v>
      </c>
      <c r="L4461" s="43">
        <v>29436.135634656264</v>
      </c>
      <c r="M4461" s="2"/>
      <c r="N4461" s="43"/>
      <c r="O4461" s="2"/>
      <c r="P4461" s="2"/>
      <c r="Q4461" s="2"/>
      <c r="R4461" s="2"/>
      <c r="S4461" s="2"/>
      <c r="T4461" s="2"/>
      <c r="U4461" s="2"/>
      <c r="V4461" s="2"/>
      <c r="W4461" s="2"/>
      <c r="X4461" s="2"/>
      <c r="Y4461" s="2"/>
      <c r="Z4461" s="2"/>
      <c r="AA4461" s="2"/>
      <c r="AB4461" s="2"/>
      <c r="AC4461" s="2"/>
      <c r="AD4461" s="2"/>
      <c r="AE4461" s="2"/>
      <c r="AF4461" s="2"/>
      <c r="AG4461" s="2"/>
      <c r="AH4461" s="2"/>
    </row>
    <row r="4462" spans="1:34">
      <c r="A4462" s="52">
        <v>0</v>
      </c>
      <c r="D4462" s="62">
        <v>2020</v>
      </c>
      <c r="E4462" s="62">
        <v>8</v>
      </c>
      <c r="F4462" s="62">
        <v>2021</v>
      </c>
      <c r="G4462" s="62">
        <v>2021</v>
      </c>
      <c r="H4462" s="168">
        <v>1687.1962663610425</v>
      </c>
      <c r="I4462" s="168">
        <v>5926.2768855931618</v>
      </c>
      <c r="J4462" s="168">
        <v>2688.9690495129116</v>
      </c>
      <c r="K4462" s="168">
        <v>20299.080079656291</v>
      </c>
      <c r="L4462" s="43">
        <v>30601.522281123405</v>
      </c>
      <c r="M4462" s="2"/>
      <c r="N4462" s="43"/>
      <c r="O4462" s="2"/>
      <c r="P4462" s="2"/>
      <c r="Q4462" s="2"/>
      <c r="R4462" s="2"/>
      <c r="S4462" s="2"/>
      <c r="T4462" s="2"/>
      <c r="U4462" s="2"/>
      <c r="V4462" s="2"/>
      <c r="W4462" s="2"/>
      <c r="X4462" s="2"/>
      <c r="Y4462" s="2"/>
      <c r="Z4462" s="2"/>
      <c r="AA4462" s="2"/>
      <c r="AB4462" s="2"/>
      <c r="AC4462" s="2"/>
      <c r="AD4462" s="2"/>
      <c r="AE4462" s="2"/>
      <c r="AF4462" s="2"/>
      <c r="AG4462" s="2"/>
      <c r="AH4462" s="2"/>
    </row>
    <row r="4463" spans="1:34">
      <c r="A4463" s="52">
        <v>0</v>
      </c>
      <c r="D4463" s="62">
        <v>2020</v>
      </c>
      <c r="E4463" s="62">
        <v>9</v>
      </c>
      <c r="F4463" s="62">
        <v>2021</v>
      </c>
      <c r="G4463" s="62">
        <v>2021</v>
      </c>
      <c r="H4463" s="168">
        <v>1614.5949821097465</v>
      </c>
      <c r="I4463" s="168">
        <v>5671.2648746604846</v>
      </c>
      <c r="J4463" s="168">
        <v>2573.2607527374084</v>
      </c>
      <c r="K4463" s="168">
        <v>19425.595878507887</v>
      </c>
      <c r="L4463" s="43">
        <v>29284.716488015525</v>
      </c>
      <c r="M4463" s="2"/>
      <c r="N4463" s="43"/>
      <c r="O4463" s="2"/>
      <c r="P4463" s="2"/>
      <c r="Q4463" s="2"/>
      <c r="R4463" s="2"/>
      <c r="S4463" s="2"/>
      <c r="T4463" s="2"/>
      <c r="U4463" s="2"/>
      <c r="V4463" s="2"/>
      <c r="W4463" s="2"/>
      <c r="X4463" s="2"/>
      <c r="Y4463" s="2"/>
      <c r="Z4463" s="2"/>
      <c r="AA4463" s="2"/>
      <c r="AB4463" s="2"/>
      <c r="AC4463" s="2"/>
      <c r="AD4463" s="2"/>
      <c r="AE4463" s="2"/>
      <c r="AF4463" s="2"/>
      <c r="AG4463" s="2"/>
      <c r="AH4463" s="2"/>
    </row>
    <row r="4464" spans="1:34">
      <c r="A4464" s="52">
        <v>0</v>
      </c>
      <c r="D4464" s="62">
        <v>2020</v>
      </c>
      <c r="E4464" s="62">
        <v>10</v>
      </c>
      <c r="F4464" s="62">
        <v>2021</v>
      </c>
      <c r="G4464" s="62">
        <v>2021</v>
      </c>
      <c r="H4464" s="168">
        <v>1512.476132598169</v>
      </c>
      <c r="I4464" s="168">
        <v>5312.5724157510685</v>
      </c>
      <c r="J4464" s="168">
        <v>2410.5088363283321</v>
      </c>
      <c r="K4464" s="168">
        <v>18196.978470321723</v>
      </c>
      <c r="L4464" s="43">
        <v>27432.535854999292</v>
      </c>
      <c r="M4464" s="2"/>
      <c r="N4464" s="43"/>
      <c r="O4464" s="2"/>
      <c r="P4464" s="2"/>
      <c r="Q4464" s="2"/>
      <c r="R4464" s="2"/>
      <c r="S4464" s="2"/>
      <c r="T4464" s="2"/>
      <c r="U4464" s="2"/>
      <c r="V4464" s="2"/>
      <c r="W4464" s="2"/>
      <c r="X4464" s="2"/>
      <c r="Y4464" s="2"/>
      <c r="Z4464" s="2"/>
      <c r="AA4464" s="2"/>
      <c r="AB4464" s="2"/>
      <c r="AC4464" s="2"/>
      <c r="AD4464" s="2"/>
      <c r="AE4464" s="2"/>
      <c r="AF4464" s="2"/>
      <c r="AG4464" s="2"/>
      <c r="AH4464" s="2"/>
    </row>
    <row r="4465" spans="1:34">
      <c r="A4465" s="52">
        <v>0</v>
      </c>
      <c r="D4465" s="62">
        <v>2020</v>
      </c>
      <c r="E4465" s="62">
        <v>11</v>
      </c>
      <c r="F4465" s="62">
        <v>2021</v>
      </c>
      <c r="G4465" s="62">
        <v>2021</v>
      </c>
      <c r="H4465" s="168">
        <v>1267.0927365455316</v>
      </c>
      <c r="I4465" s="168">
        <v>4450.6632371161795</v>
      </c>
      <c r="J4465" s="168">
        <v>2019.429048869441</v>
      </c>
      <c r="K4465" s="168">
        <v>15244.709486563426</v>
      </c>
      <c r="L4465" s="43">
        <v>22981.894509094578</v>
      </c>
      <c r="M4465" s="2"/>
      <c r="N4465" s="43"/>
      <c r="O4465" s="2"/>
      <c r="P4465" s="2"/>
      <c r="Q4465" s="2"/>
      <c r="R4465" s="2"/>
      <c r="S4465" s="2"/>
      <c r="T4465" s="2"/>
      <c r="U4465" s="2"/>
      <c r="V4465" s="2"/>
      <c r="W4465" s="2"/>
      <c r="X4465" s="2"/>
      <c r="Y4465" s="2"/>
      <c r="Z4465" s="2"/>
      <c r="AA4465" s="2"/>
      <c r="AB4465" s="2"/>
      <c r="AC4465" s="2"/>
      <c r="AD4465" s="2"/>
      <c r="AE4465" s="2"/>
      <c r="AF4465" s="2"/>
      <c r="AG4465" s="2"/>
      <c r="AH4465" s="2"/>
    </row>
    <row r="4466" spans="1:34">
      <c r="A4466" s="52">
        <v>0</v>
      </c>
      <c r="D4466" s="62">
        <v>2020</v>
      </c>
      <c r="E4466" s="62">
        <v>12</v>
      </c>
      <c r="F4466" s="62">
        <v>2021</v>
      </c>
      <c r="G4466" s="62">
        <v>2021</v>
      </c>
      <c r="H4466" s="168">
        <v>990.40283188350543</v>
      </c>
      <c r="I4466" s="168">
        <v>3478.789946990813</v>
      </c>
      <c r="J4466" s="168">
        <v>1578.4545133143367</v>
      </c>
      <c r="K4466" s="168">
        <v>11915.784071098424</v>
      </c>
      <c r="L4466" s="43">
        <v>17963.43136328708</v>
      </c>
      <c r="M4466" s="2"/>
      <c r="N4466" s="43"/>
      <c r="O4466" s="2"/>
      <c r="P4466" s="2"/>
      <c r="Q4466" s="2"/>
      <c r="R4466" s="2"/>
      <c r="S4466" s="2"/>
      <c r="T4466" s="2"/>
      <c r="U4466" s="2"/>
      <c r="V4466" s="2"/>
      <c r="W4466" s="2"/>
      <c r="X4466" s="2"/>
      <c r="Y4466" s="2"/>
      <c r="Z4466" s="2"/>
      <c r="AA4466" s="2"/>
      <c r="AB4466" s="2"/>
      <c r="AC4466" s="2"/>
      <c r="AD4466" s="2"/>
      <c r="AE4466" s="2"/>
      <c r="AF4466" s="2"/>
      <c r="AG4466" s="2"/>
      <c r="AH4466" s="2"/>
    </row>
    <row r="4467" spans="1:34">
      <c r="A4467" s="52">
        <v>0</v>
      </c>
      <c r="D4467" s="62">
        <v>2021</v>
      </c>
      <c r="E4467" s="62">
        <v>1</v>
      </c>
      <c r="F4467" s="62">
        <v>2021</v>
      </c>
      <c r="G4467" s="62">
        <v>2021</v>
      </c>
      <c r="H4467" s="168">
        <v>955.82249165673647</v>
      </c>
      <c r="I4467" s="168">
        <v>3357.326501944287</v>
      </c>
      <c r="J4467" s="168">
        <v>1523.3420960779238</v>
      </c>
      <c r="K4467" s="168">
        <v>12246.475674351936</v>
      </c>
      <c r="L4467" s="43">
        <v>18082.966764030883</v>
      </c>
      <c r="M4467" s="2"/>
      <c r="N4467" s="43"/>
      <c r="O4467" s="2"/>
      <c r="P4467" s="2"/>
      <c r="Q4467" s="2"/>
      <c r="R4467" s="2"/>
      <c r="S4467" s="2"/>
      <c r="T4467" s="2"/>
      <c r="U4467" s="2"/>
      <c r="V4467" s="2"/>
      <c r="W4467" s="2"/>
      <c r="X4467" s="2"/>
      <c r="Y4467" s="2"/>
      <c r="Z4467" s="2"/>
      <c r="AA4467" s="2"/>
      <c r="AB4467" s="2"/>
      <c r="AC4467" s="2"/>
      <c r="AD4467" s="2"/>
      <c r="AE4467" s="2"/>
      <c r="AF4467" s="2"/>
      <c r="AG4467" s="2"/>
      <c r="AH4467" s="2"/>
    </row>
    <row r="4468" spans="1:34">
      <c r="A4468" s="52">
        <v>0</v>
      </c>
      <c r="D4468" s="62">
        <v>2021</v>
      </c>
      <c r="E4468" s="62">
        <v>2</v>
      </c>
      <c r="F4468" s="62">
        <v>2021</v>
      </c>
      <c r="G4468" s="62">
        <v>2021</v>
      </c>
      <c r="H4468" s="168">
        <v>857.50357003973875</v>
      </c>
      <c r="I4468" s="168">
        <v>3011.9812897645825</v>
      </c>
      <c r="J4468" s="168">
        <v>1366.6463147508337</v>
      </c>
      <c r="K4468" s="168">
        <v>10986.764491134152</v>
      </c>
      <c r="L4468" s="43">
        <v>16222.895665689306</v>
      </c>
      <c r="M4468" s="2"/>
      <c r="N4468" s="43"/>
      <c r="O4468" s="2"/>
      <c r="P4468" s="2"/>
      <c r="Q4468" s="2"/>
      <c r="R4468" s="2"/>
      <c r="S4468" s="2"/>
      <c r="T4468" s="2"/>
      <c r="U4468" s="2"/>
      <c r="V4468" s="2"/>
      <c r="W4468" s="2"/>
      <c r="X4468" s="2"/>
      <c r="Y4468" s="2"/>
      <c r="Z4468" s="2"/>
      <c r="AA4468" s="2"/>
      <c r="AB4468" s="2"/>
      <c r="AC4468" s="2"/>
      <c r="AD4468" s="2"/>
      <c r="AE4468" s="2"/>
      <c r="AF4468" s="2"/>
      <c r="AG4468" s="2"/>
      <c r="AH4468" s="2"/>
    </row>
    <row r="4469" spans="1:34">
      <c r="A4469" s="52">
        <v>0</v>
      </c>
      <c r="D4469" s="62">
        <v>2021</v>
      </c>
      <c r="E4469" s="62">
        <v>3</v>
      </c>
      <c r="F4469" s="62">
        <v>2021</v>
      </c>
      <c r="G4469" s="62">
        <v>2021</v>
      </c>
      <c r="H4469" s="168">
        <v>1136.9441469572459</v>
      </c>
      <c r="I4469" s="168">
        <v>3993.5163161873261</v>
      </c>
      <c r="J4469" s="168">
        <v>1812.0047342131106</v>
      </c>
      <c r="K4469" s="168">
        <v>14567.096882889713</v>
      </c>
      <c r="L4469" s="43">
        <v>21509.562080247393</v>
      </c>
      <c r="M4469" s="2"/>
      <c r="N4469" s="43"/>
      <c r="O4469" s="2"/>
      <c r="P4469" s="2"/>
      <c r="Q4469" s="2"/>
      <c r="R4469" s="2"/>
      <c r="S4469" s="2"/>
      <c r="T4469" s="2"/>
      <c r="U4469" s="2"/>
      <c r="V4469" s="2"/>
      <c r="W4469" s="2"/>
      <c r="X4469" s="2"/>
      <c r="Y4469" s="2"/>
      <c r="Z4469" s="2"/>
      <c r="AA4469" s="2"/>
      <c r="AB4469" s="2"/>
      <c r="AC4469" s="2"/>
      <c r="AD4469" s="2"/>
      <c r="AE4469" s="2"/>
      <c r="AF4469" s="2"/>
      <c r="AG4469" s="2"/>
      <c r="AH4469" s="2"/>
    </row>
    <row r="4470" spans="1:34">
      <c r="A4470" s="52">
        <v>0</v>
      </c>
      <c r="D4470" s="62">
        <v>2021</v>
      </c>
      <c r="E4470" s="62">
        <v>4</v>
      </c>
      <c r="F4470" s="62">
        <v>2021</v>
      </c>
      <c r="G4470" s="62">
        <v>2021</v>
      </c>
      <c r="H4470" s="168">
        <v>1312.3964258974422</v>
      </c>
      <c r="I4470" s="168">
        <v>4609.7924459647666</v>
      </c>
      <c r="J4470" s="168">
        <v>2091.6318037740489</v>
      </c>
      <c r="K4470" s="168">
        <v>16815.07920681098</v>
      </c>
      <c r="L4470" s="43">
        <v>24828.899882447236</v>
      </c>
      <c r="M4470" s="2"/>
      <c r="N4470" s="43"/>
      <c r="O4470" s="2"/>
      <c r="P4470" s="2"/>
      <c r="Q4470" s="2"/>
      <c r="R4470" s="2"/>
      <c r="S4470" s="2"/>
      <c r="T4470" s="2"/>
      <c r="U4470" s="2"/>
      <c r="V4470" s="2"/>
      <c r="W4470" s="2"/>
      <c r="X4470" s="2"/>
      <c r="Y4470" s="2"/>
      <c r="Z4470" s="2"/>
      <c r="AA4470" s="2"/>
      <c r="AB4470" s="2"/>
      <c r="AC4470" s="2"/>
      <c r="AD4470" s="2"/>
      <c r="AE4470" s="2"/>
      <c r="AF4470" s="2"/>
      <c r="AG4470" s="2"/>
      <c r="AH4470" s="2"/>
    </row>
    <row r="4471" spans="1:34">
      <c r="A4471" s="52">
        <v>0</v>
      </c>
      <c r="D4471" s="62">
        <v>2021</v>
      </c>
      <c r="E4471" s="62">
        <v>5</v>
      </c>
      <c r="F4471" s="62">
        <v>2021</v>
      </c>
      <c r="G4471" s="62">
        <v>2022</v>
      </c>
      <c r="H4471" s="168">
        <v>1474.4212345105834</v>
      </c>
      <c r="I4471" s="168">
        <v>5178.9045862184239</v>
      </c>
      <c r="J4471" s="168">
        <v>2349.8588425012422</v>
      </c>
      <c r="K4471" s="168">
        <v>18891.02206716685</v>
      </c>
      <c r="L4471" s="43">
        <v>27894.206730397098</v>
      </c>
      <c r="M4471" s="2"/>
      <c r="N4471" s="43"/>
      <c r="O4471" s="2"/>
      <c r="P4471" s="2"/>
      <c r="Q4471" s="2"/>
      <c r="R4471" s="2"/>
      <c r="S4471" s="2"/>
      <c r="T4471" s="2"/>
      <c r="U4471" s="2"/>
      <c r="V4471" s="2"/>
      <c r="W4471" s="2"/>
      <c r="X4471" s="2"/>
      <c r="Y4471" s="2"/>
      <c r="Z4471" s="2"/>
      <c r="AA4471" s="2"/>
      <c r="AB4471" s="2"/>
      <c r="AC4471" s="2"/>
      <c r="AD4471" s="2"/>
      <c r="AE4471" s="2"/>
      <c r="AF4471" s="2"/>
      <c r="AG4471" s="2"/>
      <c r="AH4471" s="2"/>
    </row>
    <row r="4472" spans="1:34">
      <c r="A4472" s="52">
        <v>0</v>
      </c>
      <c r="D4472" s="62">
        <v>2021</v>
      </c>
      <c r="E4472" s="62">
        <v>6</v>
      </c>
      <c r="F4472" s="62">
        <v>2021</v>
      </c>
      <c r="G4472" s="62">
        <v>2022</v>
      </c>
      <c r="H4472" s="168">
        <v>1567.6675562262494</v>
      </c>
      <c r="I4472" s="168">
        <v>5506.4322912447014</v>
      </c>
      <c r="J4472" s="168">
        <v>2498.4701677355852</v>
      </c>
      <c r="K4472" s="168">
        <v>20085.740564148822</v>
      </c>
      <c r="L4472" s="43">
        <v>29658.310579355359</v>
      </c>
      <c r="M4472" s="2"/>
      <c r="N4472" s="43"/>
      <c r="O4472" s="2"/>
      <c r="P4472" s="2"/>
      <c r="Q4472" s="2"/>
      <c r="R4472" s="2"/>
      <c r="S4472" s="2"/>
      <c r="T4472" s="2"/>
      <c r="U4472" s="2"/>
      <c r="V4472" s="2"/>
      <c r="W4472" s="2"/>
      <c r="X4472" s="2"/>
      <c r="Y4472" s="2"/>
      <c r="Z4472" s="2"/>
      <c r="AA4472" s="2"/>
      <c r="AB4472" s="2"/>
      <c r="AC4472" s="2"/>
      <c r="AD4472" s="2"/>
      <c r="AE4472" s="2"/>
      <c r="AF4472" s="2"/>
      <c r="AG4472" s="2"/>
      <c r="AH4472" s="2"/>
    </row>
    <row r="4473" spans="1:34">
      <c r="A4473" s="52">
        <v>0</v>
      </c>
      <c r="D4473" s="62">
        <v>2021</v>
      </c>
      <c r="E4473" s="62">
        <v>7</v>
      </c>
      <c r="F4473" s="62">
        <v>2022</v>
      </c>
      <c r="G4473" s="62">
        <v>2022</v>
      </c>
      <c r="H4473" s="168">
        <v>1623.1677669114135</v>
      </c>
      <c r="I4473" s="168">
        <v>5701.3767812763399</v>
      </c>
      <c r="J4473" s="168">
        <v>2586.9236285150655</v>
      </c>
      <c r="K4473" s="168">
        <v>20796.837013552486</v>
      </c>
      <c r="L4473" s="43">
        <v>30708.305190255305</v>
      </c>
      <c r="M4473" s="2"/>
      <c r="N4473" s="43"/>
      <c r="O4473" s="2"/>
      <c r="P4473" s="2"/>
      <c r="Q4473" s="2"/>
      <c r="R4473" s="2"/>
      <c r="S4473" s="2"/>
      <c r="T4473" s="2"/>
      <c r="U4473" s="2"/>
      <c r="V4473" s="2"/>
      <c r="W4473" s="2"/>
      <c r="X4473" s="2"/>
      <c r="Y4473" s="2"/>
      <c r="Z4473" s="2"/>
      <c r="AA4473" s="2"/>
      <c r="AB4473" s="2"/>
      <c r="AC4473" s="2"/>
      <c r="AD4473" s="2"/>
      <c r="AE4473" s="2"/>
      <c r="AF4473" s="2"/>
      <c r="AG4473" s="2"/>
      <c r="AH4473" s="2"/>
    </row>
    <row r="4474" spans="1:34">
      <c r="A4474" s="52">
        <v>0</v>
      </c>
      <c r="D4474" s="62">
        <v>2021</v>
      </c>
      <c r="E4474" s="62">
        <v>8</v>
      </c>
      <c r="F4474" s="62">
        <v>2022</v>
      </c>
      <c r="G4474" s="62">
        <v>2022</v>
      </c>
      <c r="H4474" s="168">
        <v>1687.4704303665367</v>
      </c>
      <c r="I4474" s="168">
        <v>5927.2398866624599</v>
      </c>
      <c r="J4474" s="168">
        <v>2689.4059983966677</v>
      </c>
      <c r="K4474" s="168">
        <v>21620.714889071252</v>
      </c>
      <c r="L4474" s="43">
        <v>31924.831204496917</v>
      </c>
      <c r="M4474" s="2"/>
      <c r="N4474" s="43"/>
      <c r="O4474" s="2"/>
      <c r="P4474" s="2"/>
      <c r="Q4474" s="2"/>
      <c r="R4474" s="2"/>
      <c r="S4474" s="2"/>
      <c r="T4474" s="2"/>
      <c r="U4474" s="2"/>
      <c r="V4474" s="2"/>
      <c r="W4474" s="2"/>
      <c r="X4474" s="2"/>
      <c r="Y4474" s="2"/>
      <c r="Z4474" s="2"/>
      <c r="AA4474" s="2"/>
      <c r="AB4474" s="2"/>
      <c r="AC4474" s="2"/>
      <c r="AD4474" s="2"/>
      <c r="AE4474" s="2"/>
      <c r="AF4474" s="2"/>
      <c r="AG4474" s="2"/>
      <c r="AH4474" s="2"/>
    </row>
    <row r="4475" spans="1:34">
      <c r="A4475" s="52">
        <v>0</v>
      </c>
      <c r="D4475" s="62">
        <v>2021</v>
      </c>
      <c r="E4475" s="62">
        <v>9</v>
      </c>
      <c r="F4475" s="62">
        <v>2022</v>
      </c>
      <c r="G4475" s="62">
        <v>2022</v>
      </c>
      <c r="H4475" s="168">
        <v>1614.8128964856899</v>
      </c>
      <c r="I4475" s="168">
        <v>5672.0302989059855</v>
      </c>
      <c r="J4475" s="168">
        <v>2573.6080537740681</v>
      </c>
      <c r="K4475" s="168">
        <v>20689.7902362229</v>
      </c>
      <c r="L4475" s="43">
        <v>30550.241485388644</v>
      </c>
      <c r="M4475" s="2"/>
      <c r="N4475" s="43"/>
      <c r="O4475" s="2"/>
      <c r="P4475" s="2"/>
      <c r="Q4475" s="2"/>
      <c r="R4475" s="2"/>
      <c r="S4475" s="2"/>
      <c r="T4475" s="2"/>
      <c r="U4475" s="2"/>
      <c r="V4475" s="2"/>
      <c r="W4475" s="2"/>
      <c r="X4475" s="2"/>
      <c r="Y4475" s="2"/>
      <c r="Z4475" s="2"/>
      <c r="AA4475" s="2"/>
      <c r="AB4475" s="2"/>
      <c r="AC4475" s="2"/>
      <c r="AD4475" s="2"/>
      <c r="AE4475" s="2"/>
      <c r="AF4475" s="2"/>
      <c r="AG4475" s="2"/>
      <c r="AH4475" s="2"/>
    </row>
    <row r="4476" spans="1:34">
      <c r="A4476" s="52">
        <v>0</v>
      </c>
      <c r="D4476" s="62">
        <v>2021</v>
      </c>
      <c r="E4476" s="62">
        <v>10</v>
      </c>
      <c r="F4476" s="62">
        <v>2022</v>
      </c>
      <c r="G4476" s="62">
        <v>2022</v>
      </c>
      <c r="H4476" s="168">
        <v>1512.6149278853202</v>
      </c>
      <c r="I4476" s="168">
        <v>5313.0599341971874</v>
      </c>
      <c r="J4476" s="168">
        <v>2410.7300413172293</v>
      </c>
      <c r="K4476" s="168">
        <v>19380.378763530665</v>
      </c>
      <c r="L4476" s="43">
        <v>28616.783666930402</v>
      </c>
      <c r="M4476" s="2"/>
      <c r="N4476" s="43"/>
      <c r="O4476" s="2"/>
      <c r="P4476" s="2"/>
      <c r="Q4476" s="2"/>
      <c r="R4476" s="2"/>
      <c r="S4476" s="2"/>
      <c r="T4476" s="2"/>
      <c r="U4476" s="2"/>
      <c r="V4476" s="2"/>
      <c r="W4476" s="2"/>
      <c r="X4476" s="2"/>
      <c r="Y4476" s="2"/>
      <c r="Z4476" s="2"/>
      <c r="AA4476" s="2"/>
      <c r="AB4476" s="2"/>
      <c r="AC4476" s="2"/>
      <c r="AD4476" s="2"/>
      <c r="AE4476" s="2"/>
      <c r="AF4476" s="2"/>
      <c r="AG4476" s="2"/>
      <c r="AH4476" s="2"/>
    </row>
    <row r="4477" spans="1:34">
      <c r="A4477" s="52">
        <v>0</v>
      </c>
      <c r="D4477" s="62">
        <v>2021</v>
      </c>
      <c r="E4477" s="62">
        <v>11</v>
      </c>
      <c r="F4477" s="62">
        <v>2022</v>
      </c>
      <c r="G4477" s="62">
        <v>2022</v>
      </c>
      <c r="H4477" s="168">
        <v>1267.0414150149425</v>
      </c>
      <c r="I4477" s="168">
        <v>4450.4829702399857</v>
      </c>
      <c r="J4477" s="168">
        <v>2019.3472551800646</v>
      </c>
      <c r="K4477" s="168">
        <v>16233.968129878951</v>
      </c>
      <c r="L4477" s="43">
        <v>23970.839770313942</v>
      </c>
      <c r="M4477" s="2"/>
      <c r="N4477" s="43"/>
      <c r="O4477" s="2"/>
      <c r="P4477" s="2"/>
      <c r="Q4477" s="2"/>
      <c r="R4477" s="2"/>
      <c r="S4477" s="2"/>
      <c r="T4477" s="2"/>
      <c r="U4477" s="2"/>
      <c r="V4477" s="2"/>
      <c r="W4477" s="2"/>
      <c r="X4477" s="2"/>
      <c r="Y4477" s="2"/>
      <c r="Z4477" s="2"/>
      <c r="AA4477" s="2"/>
      <c r="AB4477" s="2"/>
      <c r="AC4477" s="2"/>
      <c r="AD4477" s="2"/>
      <c r="AE4477" s="2"/>
      <c r="AF4477" s="2"/>
      <c r="AG4477" s="2"/>
      <c r="AH4477" s="2"/>
    </row>
    <row r="4478" spans="1:34">
      <c r="A4478" s="52">
        <v>0</v>
      </c>
      <c r="D4478" s="62">
        <v>2021</v>
      </c>
      <c r="E4478" s="62">
        <v>12</v>
      </c>
      <c r="F4478" s="62">
        <v>2022</v>
      </c>
      <c r="G4478" s="62">
        <v>2022</v>
      </c>
      <c r="H4478" s="168">
        <v>990.13713804810163</v>
      </c>
      <c r="I4478" s="168">
        <v>3477.8566973939569</v>
      </c>
      <c r="J4478" s="168">
        <v>1578.0310637641621</v>
      </c>
      <c r="K4478" s="168">
        <v>12686.132081241303</v>
      </c>
      <c r="L4478" s="43">
        <v>18732.156980447522</v>
      </c>
      <c r="M4478" s="2"/>
      <c r="N4478" s="43"/>
      <c r="O4478" s="2"/>
      <c r="P4478" s="2"/>
      <c r="Q4478" s="2"/>
      <c r="R4478" s="2"/>
      <c r="S4478" s="2"/>
      <c r="T4478" s="2"/>
      <c r="U4478" s="2"/>
      <c r="V4478" s="2"/>
      <c r="W4478" s="2"/>
      <c r="X4478" s="2"/>
      <c r="Y4478" s="2"/>
      <c r="Z4478" s="2"/>
      <c r="AA4478" s="2"/>
      <c r="AB4478" s="2"/>
      <c r="AC4478" s="2"/>
      <c r="AD4478" s="2"/>
      <c r="AE4478" s="2"/>
      <c r="AF4478" s="2"/>
      <c r="AG4478" s="2"/>
      <c r="AH4478" s="2"/>
    </row>
    <row r="4479" spans="1:34">
      <c r="A4479" s="52">
        <v>0</v>
      </c>
      <c r="D4479" s="62">
        <v>2022</v>
      </c>
      <c r="E4479" s="62">
        <v>1</v>
      </c>
      <c r="F4479" s="62">
        <v>2022</v>
      </c>
      <c r="G4479" s="62">
        <v>2022</v>
      </c>
      <c r="H4479" s="168">
        <v>955.53148515390865</v>
      </c>
      <c r="I4479" s="168">
        <v>3356.3043416031041</v>
      </c>
      <c r="J4479" s="168">
        <v>1522.8783044640418</v>
      </c>
      <c r="K4479" s="168">
        <v>12093.445358979156</v>
      </c>
      <c r="L4479" s="43">
        <v>17928.159490200211</v>
      </c>
      <c r="M4479" s="2"/>
      <c r="N4479" s="43"/>
      <c r="O4479" s="2"/>
      <c r="P4479" s="2"/>
      <c r="Q4479" s="2"/>
      <c r="R4479" s="2"/>
      <c r="S4479" s="2"/>
      <c r="T4479" s="2"/>
      <c r="U4479" s="2"/>
      <c r="V4479" s="2"/>
      <c r="W4479" s="2"/>
      <c r="X4479" s="2"/>
      <c r="Y4479" s="2"/>
      <c r="Z4479" s="2"/>
      <c r="AA4479" s="2"/>
      <c r="AB4479" s="2"/>
      <c r="AC4479" s="2"/>
      <c r="AD4479" s="2"/>
      <c r="AE4479" s="2"/>
      <c r="AF4479" s="2"/>
      <c r="AG4479" s="2"/>
      <c r="AH4479" s="2"/>
    </row>
    <row r="4480" spans="1:34">
      <c r="A4480" s="52">
        <v>0</v>
      </c>
      <c r="D4480" s="62">
        <v>2022</v>
      </c>
      <c r="E4480" s="62">
        <v>2</v>
      </c>
      <c r="F4480" s="62">
        <v>2022</v>
      </c>
      <c r="G4480" s="62">
        <v>2022</v>
      </c>
      <c r="H4480" s="168">
        <v>857.13677380484819</v>
      </c>
      <c r="I4480" s="168">
        <v>3010.6929179895292</v>
      </c>
      <c r="J4480" s="168">
        <v>1366.0617332514769</v>
      </c>
      <c r="K4480" s="168">
        <v>10848.137293467611</v>
      </c>
      <c r="L4480" s="43">
        <v>16082.028718513466</v>
      </c>
      <c r="M4480" s="2"/>
      <c r="N4480" s="43"/>
      <c r="O4480" s="2"/>
      <c r="P4480" s="2"/>
      <c r="Q4480" s="2"/>
      <c r="R4480" s="2"/>
      <c r="S4480" s="2"/>
      <c r="T4480" s="2"/>
      <c r="U4480" s="2"/>
      <c r="V4480" s="2"/>
      <c r="W4480" s="2"/>
      <c r="X4480" s="2"/>
      <c r="Y4480" s="2"/>
      <c r="Z4480" s="2"/>
      <c r="AA4480" s="2"/>
      <c r="AB4480" s="2"/>
      <c r="AC4480" s="2"/>
      <c r="AD4480" s="2"/>
      <c r="AE4480" s="2"/>
      <c r="AF4480" s="2"/>
      <c r="AG4480" s="2"/>
      <c r="AH4480" s="2"/>
    </row>
    <row r="4481" spans="1:34">
      <c r="A4481" s="52">
        <v>0</v>
      </c>
      <c r="D4481" s="62">
        <v>2022</v>
      </c>
      <c r="E4481" s="62">
        <v>3</v>
      </c>
      <c r="F4481" s="62">
        <v>2022</v>
      </c>
      <c r="G4481" s="62">
        <v>2022</v>
      </c>
      <c r="H4481" s="168">
        <v>1136.7927591717541</v>
      </c>
      <c r="I4481" s="168">
        <v>3992.9845665907865</v>
      </c>
      <c r="J4481" s="168">
        <v>1811.7634599299831</v>
      </c>
      <c r="K4481" s="168">
        <v>14387.533358267514</v>
      </c>
      <c r="L4481" s="43">
        <v>21329.074143960039</v>
      </c>
      <c r="M4481" s="2"/>
      <c r="N4481" s="43"/>
      <c r="O4481" s="2"/>
      <c r="P4481" s="2"/>
      <c r="Q4481" s="2"/>
      <c r="R4481" s="2"/>
      <c r="S4481" s="2"/>
      <c r="T4481" s="2"/>
      <c r="U4481" s="2"/>
      <c r="V4481" s="2"/>
      <c r="W4481" s="2"/>
      <c r="X4481" s="2"/>
      <c r="Y4481" s="2"/>
      <c r="Z4481" s="2"/>
      <c r="AA4481" s="2"/>
      <c r="AB4481" s="2"/>
      <c r="AC4481" s="2"/>
      <c r="AD4481" s="2"/>
      <c r="AE4481" s="2"/>
      <c r="AF4481" s="2"/>
      <c r="AG4481" s="2"/>
      <c r="AH4481" s="2"/>
    </row>
    <row r="4482" spans="1:34">
      <c r="A4482" s="52">
        <v>0</v>
      </c>
      <c r="D4482" s="62">
        <v>2022</v>
      </c>
      <c r="E4482" s="62">
        <v>4</v>
      </c>
      <c r="F4482" s="62">
        <v>2022</v>
      </c>
      <c r="G4482" s="62">
        <v>2022</v>
      </c>
      <c r="H4482" s="168">
        <v>1312.3802865564217</v>
      </c>
      <c r="I4482" s="168">
        <v>4609.7357565294305</v>
      </c>
      <c r="J4482" s="168">
        <v>2091.6060816992967</v>
      </c>
      <c r="K4482" s="168">
        <v>16609.813001729712</v>
      </c>
      <c r="L4482" s="43">
        <v>24623.53512651486</v>
      </c>
      <c r="M4482" s="2"/>
      <c r="N4482" s="43"/>
      <c r="O4482" s="2"/>
      <c r="P4482" s="2"/>
      <c r="Q4482" s="2"/>
      <c r="R4482" s="2"/>
      <c r="S4482" s="2"/>
      <c r="T4482" s="2"/>
      <c r="U4482" s="2"/>
      <c r="V4482" s="2"/>
      <c r="W4482" s="2"/>
      <c r="X4482" s="2"/>
      <c r="Y4482" s="2"/>
      <c r="Z4482" s="2"/>
      <c r="AA4482" s="2"/>
      <c r="AB4482" s="2"/>
      <c r="AC4482" s="2"/>
      <c r="AD4482" s="2"/>
      <c r="AE4482" s="2"/>
      <c r="AF4482" s="2"/>
      <c r="AG4482" s="2"/>
      <c r="AH4482" s="2"/>
    </row>
    <row r="4483" spans="1:34">
      <c r="A4483" s="52">
        <v>0</v>
      </c>
      <c r="D4483" s="62">
        <v>2022</v>
      </c>
      <c r="E4483" s="62">
        <v>5</v>
      </c>
      <c r="F4483" s="62">
        <v>2022</v>
      </c>
      <c r="G4483" s="62">
        <v>2023</v>
      </c>
      <c r="H4483" s="168">
        <v>1474.5299929677724</v>
      </c>
      <c r="I4483" s="168">
        <v>5179.2866002993005</v>
      </c>
      <c r="J4483" s="168">
        <v>2350.0321762923872</v>
      </c>
      <c r="K4483" s="168">
        <v>18662.02022349837</v>
      </c>
      <c r="L4483" s="43">
        <v>27665.868993057829</v>
      </c>
      <c r="M4483" s="2"/>
      <c r="N4483" s="43"/>
      <c r="O4483" s="2"/>
      <c r="P4483" s="2"/>
      <c r="Q4483" s="2"/>
      <c r="R4483" s="2"/>
      <c r="S4483" s="2"/>
      <c r="T4483" s="2"/>
      <c r="U4483" s="2"/>
      <c r="V4483" s="2"/>
      <c r="W4483" s="2"/>
      <c r="X4483" s="2"/>
      <c r="Y4483" s="2"/>
      <c r="Z4483" s="2"/>
      <c r="AA4483" s="2"/>
      <c r="AB4483" s="2"/>
      <c r="AC4483" s="2"/>
      <c r="AD4483" s="2"/>
      <c r="AE4483" s="2"/>
      <c r="AF4483" s="2"/>
      <c r="AG4483" s="2"/>
      <c r="AH4483" s="2"/>
    </row>
    <row r="4484" spans="1:34">
      <c r="A4484" s="52">
        <v>0</v>
      </c>
      <c r="D4484" s="62">
        <v>2022</v>
      </c>
      <c r="E4484" s="62">
        <v>6</v>
      </c>
      <c r="F4484" s="62">
        <v>2022</v>
      </c>
      <c r="G4484" s="62">
        <v>2023</v>
      </c>
      <c r="H4484" s="168">
        <v>1567.8481941713578</v>
      </c>
      <c r="I4484" s="168">
        <v>5507.0667820268945</v>
      </c>
      <c r="J4484" s="168">
        <v>2498.7580594606015</v>
      </c>
      <c r="K4484" s="168">
        <v>19843.078707481247</v>
      </c>
      <c r="L4484" s="43">
        <v>29416.751743140099</v>
      </c>
      <c r="M4484" s="2"/>
      <c r="N4484" s="43"/>
      <c r="O4484" s="2"/>
      <c r="P4484" s="2"/>
      <c r="Q4484" s="2"/>
      <c r="R4484" s="2"/>
      <c r="S4484" s="2"/>
      <c r="T4484" s="2"/>
      <c r="U4484" s="2"/>
      <c r="V4484" s="2"/>
      <c r="W4484" s="2"/>
      <c r="X4484" s="2"/>
      <c r="Y4484" s="2"/>
      <c r="Z4484" s="2"/>
      <c r="AA4484" s="2"/>
      <c r="AB4484" s="2"/>
      <c r="AC4484" s="2"/>
      <c r="AD4484" s="2"/>
      <c r="AE4484" s="2"/>
      <c r="AF4484" s="2"/>
      <c r="AG4484" s="2"/>
      <c r="AH4484" s="2"/>
    </row>
    <row r="4485" spans="1:34">
      <c r="A4485" s="52">
        <v>0</v>
      </c>
      <c r="D4485" s="62">
        <v>2022</v>
      </c>
      <c r="E4485" s="62">
        <v>7</v>
      </c>
      <c r="F4485" s="62">
        <v>2023</v>
      </c>
      <c r="G4485" s="62">
        <v>2023</v>
      </c>
      <c r="H4485" s="168">
        <v>1623.3911875277327</v>
      </c>
      <c r="I4485" s="168">
        <v>5702.1615461911615</v>
      </c>
      <c r="J4485" s="168">
        <v>2587.2797051223238</v>
      </c>
      <c r="K4485" s="168">
        <v>20546.044717147866</v>
      </c>
      <c r="L4485" s="43">
        <v>30458.877155989085</v>
      </c>
      <c r="M4485" s="2"/>
      <c r="N4485" s="43"/>
      <c r="O4485" s="2"/>
      <c r="P4485" s="2"/>
      <c r="Q4485" s="2"/>
      <c r="R4485" s="2"/>
      <c r="S4485" s="2"/>
      <c r="T4485" s="2"/>
      <c r="U4485" s="2"/>
      <c r="V4485" s="2"/>
      <c r="W4485" s="2"/>
      <c r="X4485" s="2"/>
      <c r="Y4485" s="2"/>
      <c r="Z4485" s="2"/>
      <c r="AA4485" s="2"/>
      <c r="AB4485" s="2"/>
      <c r="AC4485" s="2"/>
      <c r="AD4485" s="2"/>
      <c r="AE4485" s="2"/>
      <c r="AF4485" s="2"/>
      <c r="AG4485" s="2"/>
      <c r="AH4485" s="2"/>
    </row>
    <row r="4486" spans="1:34">
      <c r="A4486" s="52">
        <v>0</v>
      </c>
      <c r="D4486" s="62">
        <v>2022</v>
      </c>
      <c r="E4486" s="62">
        <v>8</v>
      </c>
      <c r="F4486" s="62">
        <v>2023</v>
      </c>
      <c r="G4486" s="62">
        <v>2023</v>
      </c>
      <c r="H4486" s="168">
        <v>1687.7434190777253</v>
      </c>
      <c r="I4486" s="168">
        <v>5928.1987595105102</v>
      </c>
      <c r="J4486" s="168">
        <v>2689.8410741551247</v>
      </c>
      <c r="K4486" s="168">
        <v>21360.502647702462</v>
      </c>
      <c r="L4486" s="43">
        <v>31666.285900445822</v>
      </c>
      <c r="M4486" s="2"/>
      <c r="N4486" s="43"/>
      <c r="O4486" s="2"/>
      <c r="P4486" s="2"/>
      <c r="Q4486" s="2"/>
      <c r="R4486" s="2"/>
      <c r="S4486" s="2"/>
      <c r="T4486" s="2"/>
      <c r="U4486" s="2"/>
      <c r="V4486" s="2"/>
      <c r="W4486" s="2"/>
      <c r="X4486" s="2"/>
      <c r="Y4486" s="2"/>
      <c r="Z4486" s="2"/>
      <c r="AA4486" s="2"/>
      <c r="AB4486" s="2"/>
      <c r="AC4486" s="2"/>
      <c r="AD4486" s="2"/>
      <c r="AE4486" s="2"/>
      <c r="AF4486" s="2"/>
      <c r="AG4486" s="2"/>
      <c r="AH4486" s="2"/>
    </row>
    <row r="4487" spans="1:34">
      <c r="A4487" s="52">
        <v>0</v>
      </c>
      <c r="D4487" s="62">
        <v>2022</v>
      </c>
      <c r="E4487" s="62">
        <v>9</v>
      </c>
      <c r="F4487" s="62">
        <v>2023</v>
      </c>
      <c r="G4487" s="62">
        <v>2023</v>
      </c>
      <c r="H4487" s="168">
        <v>1615.0298766998912</v>
      </c>
      <c r="I4487" s="168">
        <v>5672.7924419083674</v>
      </c>
      <c r="J4487" s="168">
        <v>2573.9538659904515</v>
      </c>
      <c r="K4487" s="168">
        <v>20440.221876982996</v>
      </c>
      <c r="L4487" s="43">
        <v>30301.998061581704</v>
      </c>
      <c r="M4487" s="2"/>
      <c r="N4487" s="43"/>
      <c r="O4487" s="2"/>
      <c r="P4487" s="2"/>
      <c r="Q4487" s="2"/>
      <c r="R4487" s="2"/>
      <c r="S4487" s="2"/>
      <c r="T4487" s="2"/>
      <c r="U4487" s="2"/>
      <c r="V4487" s="2"/>
      <c r="W4487" s="2"/>
      <c r="X4487" s="2"/>
      <c r="Y4487" s="2"/>
      <c r="Z4487" s="2"/>
      <c r="AA4487" s="2"/>
      <c r="AB4487" s="2"/>
      <c r="AC4487" s="2"/>
      <c r="AD4487" s="2"/>
      <c r="AE4487" s="2"/>
      <c r="AF4487" s="2"/>
      <c r="AG4487" s="2"/>
      <c r="AH4487" s="2"/>
    </row>
    <row r="4488" spans="1:34">
      <c r="A4488" s="52">
        <v>0</v>
      </c>
      <c r="D4488" s="62">
        <v>2022</v>
      </c>
      <c r="E4488" s="62">
        <v>10</v>
      </c>
      <c r="F4488" s="62">
        <v>2023</v>
      </c>
      <c r="G4488" s="62">
        <v>2023</v>
      </c>
      <c r="H4488" s="168">
        <v>1512.7531281807608</v>
      </c>
      <c r="I4488" s="168">
        <v>5313.5453627349216</v>
      </c>
      <c r="J4488" s="168">
        <v>2410.9502980380876</v>
      </c>
      <c r="K4488" s="168">
        <v>19145.781778537752</v>
      </c>
      <c r="L4488" s="43">
        <v>28383.030567491522</v>
      </c>
      <c r="M4488" s="2"/>
      <c r="N4488" s="43"/>
      <c r="O4488" s="2"/>
      <c r="P4488" s="2"/>
      <c r="Q4488" s="2"/>
      <c r="R4488" s="2"/>
      <c r="S4488" s="2"/>
      <c r="T4488" s="2"/>
      <c r="U4488" s="2"/>
      <c r="V4488" s="2"/>
      <c r="W4488" s="2"/>
      <c r="X4488" s="2"/>
      <c r="Y4488" s="2"/>
      <c r="Z4488" s="2"/>
      <c r="AA4488" s="2"/>
      <c r="AB4488" s="2"/>
      <c r="AC4488" s="2"/>
      <c r="AD4488" s="2"/>
      <c r="AE4488" s="2"/>
      <c r="AF4488" s="2"/>
      <c r="AG4488" s="2"/>
      <c r="AH4488" s="2"/>
    </row>
    <row r="4489" spans="1:34">
      <c r="A4489" s="52">
        <v>0</v>
      </c>
      <c r="D4489" s="62">
        <v>2022</v>
      </c>
      <c r="E4489" s="62">
        <v>11</v>
      </c>
      <c r="F4489" s="62">
        <v>2023</v>
      </c>
      <c r="G4489" s="62">
        <v>2023</v>
      </c>
      <c r="H4489" s="168">
        <v>1266.9903134909976</v>
      </c>
      <c r="I4489" s="168">
        <v>4450.3034761371282</v>
      </c>
      <c r="J4489" s="168">
        <v>2019.2658121262771</v>
      </c>
      <c r="K4489" s="168">
        <v>16035.346155120436</v>
      </c>
      <c r="L4489" s="43">
        <v>23771.905756874839</v>
      </c>
      <c r="M4489" s="2"/>
      <c r="N4489" s="43"/>
      <c r="O4489" s="2"/>
      <c r="P4489" s="2"/>
      <c r="Q4489" s="2"/>
      <c r="R4489" s="2"/>
      <c r="S4489" s="2"/>
      <c r="T4489" s="2"/>
      <c r="U4489" s="2"/>
      <c r="V4489" s="2"/>
      <c r="W4489" s="2"/>
      <c r="X4489" s="2"/>
      <c r="Y4489" s="2"/>
      <c r="Z4489" s="2"/>
      <c r="AA4489" s="2"/>
      <c r="AB4489" s="2"/>
      <c r="AC4489" s="2"/>
      <c r="AD4489" s="2"/>
      <c r="AE4489" s="2"/>
      <c r="AF4489" s="2"/>
      <c r="AG4489" s="2"/>
      <c r="AH4489" s="2"/>
    </row>
    <row r="4490" spans="1:34">
      <c r="A4490" s="52">
        <v>0</v>
      </c>
      <c r="D4490" s="62">
        <v>2022</v>
      </c>
      <c r="E4490" s="62">
        <v>12</v>
      </c>
      <c r="F4490" s="62">
        <v>2023</v>
      </c>
      <c r="G4490" s="62">
        <v>2023</v>
      </c>
      <c r="H4490" s="168">
        <v>989.87258319682849</v>
      </c>
      <c r="I4490" s="168">
        <v>3476.9274484788598</v>
      </c>
      <c r="J4490" s="168">
        <v>1577.6094294699453</v>
      </c>
      <c r="K4490" s="168">
        <v>12528.07488108486</v>
      </c>
      <c r="L4490" s="43">
        <v>18572.484342230491</v>
      </c>
      <c r="M4490" s="2"/>
      <c r="N4490" s="43"/>
      <c r="O4490" s="2"/>
      <c r="P4490" s="2"/>
      <c r="Q4490" s="2"/>
      <c r="R4490" s="2"/>
      <c r="S4490" s="2"/>
      <c r="T4490" s="2"/>
      <c r="U4490" s="2"/>
      <c r="V4490" s="2"/>
      <c r="W4490" s="2"/>
      <c r="X4490" s="2"/>
      <c r="Y4490" s="2"/>
      <c r="Z4490" s="2"/>
      <c r="AA4490" s="2"/>
      <c r="AB4490" s="2"/>
      <c r="AC4490" s="2"/>
      <c r="AD4490" s="2"/>
      <c r="AE4490" s="2"/>
      <c r="AF4490" s="2"/>
      <c r="AG4490" s="2"/>
      <c r="AH4490" s="2"/>
    </row>
    <row r="4491" spans="1:34">
      <c r="A4491" s="52">
        <v>0</v>
      </c>
      <c r="D4491" s="62">
        <v>2023</v>
      </c>
      <c r="E4491" s="62">
        <v>1</v>
      </c>
      <c r="F4491" s="62">
        <v>2023</v>
      </c>
      <c r="G4491" s="62">
        <v>2023</v>
      </c>
      <c r="H4491" s="168">
        <v>955.25470050707338</v>
      </c>
      <c r="I4491" s="168">
        <v>3355.3321355310954</v>
      </c>
      <c r="J4491" s="168">
        <v>1522.4371789331483</v>
      </c>
      <c r="K4491" s="168">
        <v>11940.683756338418</v>
      </c>
      <c r="L4491" s="43">
        <v>17773.707771309735</v>
      </c>
      <c r="M4491" s="2"/>
      <c r="N4491" s="43"/>
      <c r="O4491" s="2"/>
      <c r="P4491" s="2"/>
      <c r="Q4491" s="2"/>
      <c r="R4491" s="2"/>
      <c r="S4491" s="2"/>
      <c r="T4491" s="2"/>
      <c r="U4491" s="2"/>
      <c r="V4491" s="2"/>
      <c r="W4491" s="2"/>
      <c r="X4491" s="2"/>
      <c r="Y4491" s="2"/>
      <c r="Z4491" s="2"/>
      <c r="AA4491" s="2"/>
      <c r="AB4491" s="2"/>
      <c r="AC4491" s="2"/>
      <c r="AD4491" s="2"/>
      <c r="AE4491" s="2"/>
      <c r="AF4491" s="2"/>
      <c r="AG4491" s="2"/>
      <c r="AH4491" s="2"/>
    </row>
    <row r="4492" spans="1:34">
      <c r="A4492" s="52">
        <v>0</v>
      </c>
      <c r="D4492" s="62">
        <v>2023</v>
      </c>
      <c r="E4492" s="62">
        <v>2</v>
      </c>
      <c r="F4492" s="62">
        <v>2023</v>
      </c>
      <c r="G4492" s="62">
        <v>2023</v>
      </c>
      <c r="H4492" s="168">
        <v>856.78790336604868</v>
      </c>
      <c r="I4492" s="168">
        <v>3009.4675105732463</v>
      </c>
      <c r="J4492" s="168">
        <v>1365.5057209896402</v>
      </c>
      <c r="K4492" s="168">
        <v>10709.848792075609</v>
      </c>
      <c r="L4492" s="43">
        <v>15941.609927004545</v>
      </c>
      <c r="M4492" s="2"/>
      <c r="N4492" s="43"/>
      <c r="O4492" s="2"/>
      <c r="P4492" s="2"/>
      <c r="Q4492" s="2"/>
      <c r="R4492" s="2"/>
      <c r="S4492" s="2"/>
      <c r="T4492" s="2"/>
      <c r="U4492" s="2"/>
      <c r="V4492" s="2"/>
      <c r="W4492" s="2"/>
      <c r="X4492" s="2"/>
      <c r="Y4492" s="2"/>
      <c r="Z4492" s="2"/>
      <c r="AA4492" s="2"/>
      <c r="AB4492" s="2"/>
      <c r="AC4492" s="2"/>
      <c r="AD4492" s="2"/>
      <c r="AE4492" s="2"/>
      <c r="AF4492" s="2"/>
      <c r="AG4492" s="2"/>
      <c r="AH4492" s="2"/>
    </row>
    <row r="4493" spans="1:34">
      <c r="A4493" s="52">
        <v>0</v>
      </c>
      <c r="D4493" s="62">
        <v>2023</v>
      </c>
      <c r="E4493" s="62">
        <v>3</v>
      </c>
      <c r="F4493" s="62">
        <v>2023</v>
      </c>
      <c r="G4493" s="62">
        <v>2023</v>
      </c>
      <c r="H4493" s="168">
        <v>1136.6487698988842</v>
      </c>
      <c r="I4493" s="168">
        <v>3992.478804269831</v>
      </c>
      <c r="J4493" s="168">
        <v>1811.5339770263467</v>
      </c>
      <c r="K4493" s="168">
        <v>14208.109623736054</v>
      </c>
      <c r="L4493" s="43">
        <v>21148.771174931117</v>
      </c>
      <c r="M4493" s="2"/>
      <c r="N4493" s="43"/>
      <c r="O4493" s="2"/>
      <c r="P4493" s="2"/>
      <c r="Q4493" s="2"/>
      <c r="R4493" s="2"/>
      <c r="S4493" s="2"/>
      <c r="T4493" s="2"/>
      <c r="U4493" s="2"/>
      <c r="V4493" s="2"/>
      <c r="W4493" s="2"/>
      <c r="X4493" s="2"/>
      <c r="Y4493" s="2"/>
      <c r="Z4493" s="2"/>
      <c r="AA4493" s="2"/>
      <c r="AB4493" s="2"/>
      <c r="AC4493" s="2"/>
      <c r="AD4493" s="2"/>
      <c r="AE4493" s="2"/>
      <c r="AF4493" s="2"/>
      <c r="AG4493" s="2"/>
      <c r="AH4493" s="2"/>
    </row>
    <row r="4494" spans="1:34">
      <c r="A4494" s="52">
        <v>0</v>
      </c>
      <c r="D4494" s="62">
        <v>2023</v>
      </c>
      <c r="E4494" s="62">
        <v>4</v>
      </c>
      <c r="F4494" s="62">
        <v>2023</v>
      </c>
      <c r="G4494" s="62">
        <v>2023</v>
      </c>
      <c r="H4494" s="168">
        <v>1312.3649359654169</v>
      </c>
      <c r="I4494" s="168">
        <v>4609.6818375785269</v>
      </c>
      <c r="J4494" s="168">
        <v>2091.581616694883</v>
      </c>
      <c r="K4494" s="168">
        <v>16404.561699567712</v>
      </c>
      <c r="L4494" s="43">
        <v>24418.190089806536</v>
      </c>
      <c r="M4494" s="2"/>
      <c r="N4494" s="43"/>
      <c r="O4494" s="2"/>
      <c r="P4494" s="2"/>
      <c r="Q4494" s="2"/>
      <c r="R4494" s="2"/>
      <c r="S4494" s="2"/>
      <c r="T4494" s="2"/>
      <c r="U4494" s="2"/>
      <c r="V4494" s="2"/>
      <c r="W4494" s="2"/>
      <c r="X4494" s="2"/>
      <c r="Y4494" s="2"/>
      <c r="Z4494" s="2"/>
      <c r="AA4494" s="2"/>
      <c r="AB4494" s="2"/>
      <c r="AC4494" s="2"/>
      <c r="AD4494" s="2"/>
      <c r="AE4494" s="2"/>
      <c r="AF4494" s="2"/>
      <c r="AG4494" s="2"/>
      <c r="AH4494" s="2"/>
    </row>
    <row r="4495" spans="1:34">
      <c r="A4495" s="52">
        <v>0</v>
      </c>
      <c r="D4495" s="62">
        <v>2023</v>
      </c>
      <c r="E4495" s="62">
        <v>5</v>
      </c>
      <c r="F4495" s="62">
        <v>2023</v>
      </c>
      <c r="G4495" s="62">
        <v>2024</v>
      </c>
      <c r="H4495" s="168">
        <v>1474.6334362615514</v>
      </c>
      <c r="I4495" s="168">
        <v>5179.6499448686991</v>
      </c>
      <c r="J4495" s="168">
        <v>2350.1970390418473</v>
      </c>
      <c r="K4495" s="168">
        <v>18432.917953269392</v>
      </c>
      <c r="L4495" s="43">
        <v>27437.398373441491</v>
      </c>
      <c r="M4495" s="2"/>
      <c r="N4495" s="43"/>
      <c r="O4495" s="2"/>
      <c r="P4495" s="2"/>
      <c r="Q4495" s="2"/>
      <c r="R4495" s="2"/>
      <c r="S4495" s="2"/>
      <c r="T4495" s="2"/>
      <c r="U4495" s="2"/>
      <c r="V4495" s="2"/>
      <c r="W4495" s="2"/>
      <c r="X4495" s="2"/>
      <c r="Y4495" s="2"/>
      <c r="Z4495" s="2"/>
      <c r="AA4495" s="2"/>
      <c r="AB4495" s="2"/>
      <c r="AC4495" s="2"/>
      <c r="AD4495" s="2"/>
      <c r="AE4495" s="2"/>
      <c r="AF4495" s="2"/>
      <c r="AG4495" s="2"/>
      <c r="AH4495" s="2"/>
    </row>
    <row r="4496" spans="1:34">
      <c r="A4496" s="52">
        <v>0</v>
      </c>
      <c r="D4496" s="62">
        <v>2023</v>
      </c>
      <c r="E4496" s="62">
        <v>6</v>
      </c>
      <c r="F4496" s="62">
        <v>2023</v>
      </c>
      <c r="G4496" s="62">
        <v>2024</v>
      </c>
      <c r="H4496" s="168">
        <v>1568.0200041115361</v>
      </c>
      <c r="I4496" s="168">
        <v>5507.670264441771</v>
      </c>
      <c r="J4496" s="168">
        <v>2499.0318815527608</v>
      </c>
      <c r="K4496" s="168">
        <v>19600.250051394203</v>
      </c>
      <c r="L4496" s="43">
        <v>29174.97220150027</v>
      </c>
      <c r="M4496" s="2"/>
      <c r="N4496" s="43"/>
      <c r="O4496" s="2"/>
      <c r="P4496" s="2"/>
      <c r="Q4496" s="2"/>
      <c r="R4496" s="2"/>
      <c r="S4496" s="2"/>
      <c r="T4496" s="2"/>
      <c r="U4496" s="2"/>
      <c r="V4496" s="2"/>
      <c r="W4496" s="2"/>
      <c r="X4496" s="2"/>
      <c r="Y4496" s="2"/>
      <c r="Z4496" s="2"/>
      <c r="AA4496" s="2"/>
      <c r="AB4496" s="2"/>
      <c r="AC4496" s="2"/>
      <c r="AD4496" s="2"/>
      <c r="AE4496" s="2"/>
      <c r="AF4496" s="2"/>
      <c r="AG4496" s="2"/>
      <c r="AH4496" s="2"/>
    </row>
    <row r="4497" spans="1:34">
      <c r="A4497" s="52">
        <v>0</v>
      </c>
      <c r="D4497" s="62">
        <v>2023</v>
      </c>
      <c r="E4497" s="62">
        <v>7</v>
      </c>
      <c r="F4497" s="62">
        <v>2024</v>
      </c>
      <c r="G4497" s="62">
        <v>2024</v>
      </c>
      <c r="H4497" s="168">
        <v>1623.6036892958475</v>
      </c>
      <c r="I4497" s="168">
        <v>5702.9079586516636</v>
      </c>
      <c r="J4497" s="168">
        <v>2587.618379815257</v>
      </c>
      <c r="K4497" s="168">
        <v>20295.046116198093</v>
      </c>
      <c r="L4497" s="43">
        <v>30209.17614396086</v>
      </c>
      <c r="M4497" s="2"/>
      <c r="N4497" s="43"/>
      <c r="O4497" s="2"/>
      <c r="P4497" s="2"/>
      <c r="Q4497" s="2"/>
      <c r="R4497" s="2"/>
      <c r="S4497" s="2"/>
      <c r="T4497" s="2"/>
      <c r="U4497" s="2"/>
      <c r="V4497" s="2"/>
      <c r="W4497" s="2"/>
      <c r="X4497" s="2"/>
      <c r="Y4497" s="2"/>
      <c r="Z4497" s="2"/>
      <c r="AA4497" s="2"/>
      <c r="AB4497" s="2"/>
      <c r="AC4497" s="2"/>
      <c r="AD4497" s="2"/>
      <c r="AE4497" s="2"/>
      <c r="AF4497" s="2"/>
      <c r="AG4497" s="2"/>
      <c r="AH4497" s="2"/>
    </row>
    <row r="4498" spans="1:34">
      <c r="A4498" s="52">
        <v>0</v>
      </c>
      <c r="D4498" s="62">
        <v>2023</v>
      </c>
      <c r="E4498" s="62">
        <v>8</v>
      </c>
      <c r="F4498" s="62">
        <v>2024</v>
      </c>
      <c r="G4498" s="62">
        <v>2024</v>
      </c>
      <c r="H4498" s="168">
        <v>1688.0030664851975</v>
      </c>
      <c r="I4498" s="168">
        <v>5929.1107710292563</v>
      </c>
      <c r="J4498" s="168">
        <v>2690.2548872107836</v>
      </c>
      <c r="K4498" s="168">
        <v>21100.03833106497</v>
      </c>
      <c r="L4498" s="43">
        <v>31407.407055790209</v>
      </c>
      <c r="M4498" s="2"/>
      <c r="N4498" s="43"/>
      <c r="O4498" s="2"/>
      <c r="P4498" s="2"/>
      <c r="Q4498" s="2"/>
      <c r="R4498" s="2"/>
      <c r="S4498" s="2"/>
      <c r="T4498" s="2"/>
      <c r="U4498" s="2"/>
      <c r="V4498" s="2"/>
      <c r="W4498" s="2"/>
      <c r="X4498" s="2"/>
      <c r="Y4498" s="2"/>
      <c r="Z4498" s="2"/>
      <c r="AA4498" s="2"/>
      <c r="AB4498" s="2"/>
      <c r="AC4498" s="2"/>
      <c r="AD4498" s="2"/>
      <c r="AE4498" s="2"/>
      <c r="AF4498" s="2"/>
      <c r="AG4498" s="2"/>
      <c r="AH4498" s="2"/>
    </row>
    <row r="4499" spans="1:34">
      <c r="A4499" s="52">
        <v>0</v>
      </c>
      <c r="D4499" s="62">
        <v>2023</v>
      </c>
      <c r="E4499" s="62">
        <v>9</v>
      </c>
      <c r="F4499" s="62">
        <v>2024</v>
      </c>
      <c r="G4499" s="62">
        <v>2024</v>
      </c>
      <c r="H4499" s="168">
        <v>1615.2362528164886</v>
      </c>
      <c r="I4499" s="168">
        <v>5673.5173380179158</v>
      </c>
      <c r="J4499" s="168">
        <v>2574.2827779262784</v>
      </c>
      <c r="K4499" s="168">
        <v>20190.453160206107</v>
      </c>
      <c r="L4499" s="43">
        <v>30053.489528966791</v>
      </c>
      <c r="M4499" s="2"/>
      <c r="N4499" s="43"/>
      <c r="O4499" s="2"/>
      <c r="P4499" s="2"/>
      <c r="Q4499" s="2"/>
      <c r="R4499" s="2"/>
      <c r="S4499" s="2"/>
      <c r="T4499" s="2"/>
      <c r="U4499" s="2"/>
      <c r="V4499" s="2"/>
      <c r="W4499" s="2"/>
      <c r="X4499" s="2"/>
      <c r="Y4499" s="2"/>
      <c r="Z4499" s="2"/>
      <c r="AA4499" s="2"/>
      <c r="AB4499" s="2"/>
      <c r="AC4499" s="2"/>
      <c r="AD4499" s="2"/>
      <c r="AE4499" s="2"/>
      <c r="AF4499" s="2"/>
      <c r="AG4499" s="2"/>
      <c r="AH4499" s="2"/>
    </row>
    <row r="4500" spans="1:34">
      <c r="A4500" s="52">
        <v>0</v>
      </c>
      <c r="D4500" s="62">
        <v>2023</v>
      </c>
      <c r="E4500" s="62">
        <v>10</v>
      </c>
      <c r="F4500" s="62">
        <v>2024</v>
      </c>
      <c r="G4500" s="62">
        <v>2024</v>
      </c>
      <c r="H4500" s="168">
        <v>1512.8845744529049</v>
      </c>
      <c r="I4500" s="168">
        <v>5314.0070677658287</v>
      </c>
      <c r="J4500" s="168">
        <v>2411.1597905343174</v>
      </c>
      <c r="K4500" s="168">
        <v>18911.057180661312</v>
      </c>
      <c r="L4500" s="43">
        <v>28149.108613414362</v>
      </c>
      <c r="M4500" s="2"/>
      <c r="N4500" s="43"/>
      <c r="O4500" s="2"/>
      <c r="P4500" s="2"/>
      <c r="Q4500" s="2"/>
      <c r="R4500" s="2"/>
      <c r="S4500" s="2"/>
      <c r="T4500" s="2"/>
      <c r="U4500" s="2"/>
      <c r="V4500" s="2"/>
      <c r="W4500" s="2"/>
      <c r="X4500" s="2"/>
      <c r="Y4500" s="2"/>
      <c r="Z4500" s="2"/>
      <c r="AA4500" s="2"/>
      <c r="AB4500" s="2"/>
      <c r="AC4500" s="2"/>
      <c r="AD4500" s="2"/>
      <c r="AE4500" s="2"/>
      <c r="AF4500" s="2"/>
      <c r="AG4500" s="2"/>
      <c r="AH4500" s="2"/>
    </row>
    <row r="4501" spans="1:34">
      <c r="A4501" s="52">
        <v>0</v>
      </c>
      <c r="D4501" s="62">
        <v>2023</v>
      </c>
      <c r="E4501" s="62">
        <v>11</v>
      </c>
      <c r="F4501" s="62">
        <v>2024</v>
      </c>
      <c r="G4501" s="62">
        <v>2024</v>
      </c>
      <c r="H4501" s="168">
        <v>1266.9417093631835</v>
      </c>
      <c r="I4501" s="168">
        <v>4450.1327541381816</v>
      </c>
      <c r="J4501" s="168">
        <v>2019.1883492975735</v>
      </c>
      <c r="K4501" s="168">
        <v>15836.771367039792</v>
      </c>
      <c r="L4501" s="43">
        <v>23573.034179838731</v>
      </c>
      <c r="M4501" s="2"/>
      <c r="N4501" s="43"/>
      <c r="O4501" s="2"/>
      <c r="P4501" s="2"/>
      <c r="Q4501" s="2"/>
      <c r="R4501" s="2"/>
      <c r="S4501" s="2"/>
      <c r="T4501" s="2"/>
      <c r="U4501" s="2"/>
      <c r="V4501" s="2"/>
      <c r="W4501" s="2"/>
      <c r="X4501" s="2"/>
      <c r="Y4501" s="2"/>
      <c r="Z4501" s="2"/>
      <c r="AA4501" s="2"/>
      <c r="AB4501" s="2"/>
      <c r="AC4501" s="2"/>
      <c r="AD4501" s="2"/>
      <c r="AE4501" s="2"/>
      <c r="AF4501" s="2"/>
      <c r="AG4501" s="2"/>
      <c r="AH4501" s="2"/>
    </row>
    <row r="4502" spans="1:34">
      <c r="A4502" s="52">
        <v>0</v>
      </c>
      <c r="D4502" s="62">
        <v>2023</v>
      </c>
      <c r="E4502" s="62">
        <v>12</v>
      </c>
      <c r="F4502" s="62">
        <v>2024</v>
      </c>
      <c r="G4502" s="62">
        <v>2024</v>
      </c>
      <c r="H4502" s="168">
        <v>989.62095747586739</v>
      </c>
      <c r="I4502" s="168">
        <v>3476.0436131339843</v>
      </c>
      <c r="J4502" s="168">
        <v>1577.2084009771638</v>
      </c>
      <c r="K4502" s="168">
        <v>12370.261968448343</v>
      </c>
      <c r="L4502" s="43">
        <v>18413.134940035357</v>
      </c>
      <c r="M4502" s="2"/>
      <c r="N4502" s="43"/>
      <c r="O4502" s="2"/>
      <c r="P4502" s="2"/>
      <c r="Q4502" s="2"/>
      <c r="R4502" s="2"/>
      <c r="S4502" s="2"/>
      <c r="T4502" s="2"/>
      <c r="U4502" s="2"/>
      <c r="V4502" s="2"/>
      <c r="W4502" s="2"/>
      <c r="X4502" s="2"/>
      <c r="Y4502" s="2"/>
      <c r="Z4502" s="2"/>
      <c r="AA4502" s="2"/>
      <c r="AB4502" s="2"/>
      <c r="AC4502" s="2"/>
      <c r="AD4502" s="2"/>
      <c r="AE4502" s="2"/>
      <c r="AF4502" s="2"/>
      <c r="AG4502" s="2"/>
      <c r="AH4502" s="2"/>
    </row>
    <row r="4503" spans="1:34">
      <c r="A4503" s="52">
        <v>0</v>
      </c>
      <c r="D4503" s="62">
        <v>2024</v>
      </c>
      <c r="E4503" s="62">
        <v>1</v>
      </c>
      <c r="F4503" s="62">
        <v>2024</v>
      </c>
      <c r="G4503" s="62">
        <v>2024</v>
      </c>
      <c r="H4503" s="168">
        <v>954.97328444950779</v>
      </c>
      <c r="I4503" s="168">
        <v>3354.3436616288959</v>
      </c>
      <c r="J4503" s="168">
        <v>1521.988672091403</v>
      </c>
      <c r="K4503" s="168">
        <v>11937.166055618847</v>
      </c>
      <c r="L4503" s="43">
        <v>17768.471673788656</v>
      </c>
      <c r="M4503" s="2"/>
      <c r="N4503" s="43"/>
      <c r="O4503" s="2"/>
      <c r="P4503" s="2"/>
      <c r="Q4503" s="2"/>
      <c r="R4503" s="2"/>
      <c r="S4503" s="2"/>
      <c r="T4503" s="2"/>
      <c r="U4503" s="2"/>
      <c r="V4503" s="2"/>
      <c r="W4503" s="2"/>
      <c r="X4503" s="2"/>
      <c r="Y4503" s="2"/>
      <c r="Z4503" s="2"/>
      <c r="AA4503" s="2"/>
      <c r="AB4503" s="2"/>
      <c r="AC4503" s="2"/>
      <c r="AD4503" s="2"/>
      <c r="AE4503" s="2"/>
      <c r="AF4503" s="2"/>
      <c r="AG4503" s="2"/>
      <c r="AH4503" s="2"/>
    </row>
    <row r="4504" spans="1:34">
      <c r="A4504" s="52">
        <v>0</v>
      </c>
      <c r="D4504" s="62">
        <v>2024</v>
      </c>
      <c r="E4504" s="62">
        <v>2</v>
      </c>
      <c r="F4504" s="62">
        <v>2024</v>
      </c>
      <c r="G4504" s="62">
        <v>2024</v>
      </c>
      <c r="H4504" s="168">
        <v>856.43319531193436</v>
      </c>
      <c r="I4504" s="168">
        <v>3008.2215985331695</v>
      </c>
      <c r="J4504" s="168">
        <v>1364.9404050283954</v>
      </c>
      <c r="K4504" s="168">
        <v>10705.41494139918</v>
      </c>
      <c r="L4504" s="43">
        <v>15935.01014027268</v>
      </c>
      <c r="M4504" s="2"/>
      <c r="N4504" s="43"/>
      <c r="O4504" s="2"/>
      <c r="P4504" s="2"/>
      <c r="Q4504" s="2"/>
      <c r="R4504" s="2"/>
      <c r="S4504" s="2"/>
      <c r="T4504" s="2"/>
      <c r="U4504" s="2"/>
      <c r="V4504" s="2"/>
      <c r="W4504" s="2"/>
      <c r="X4504" s="2"/>
      <c r="Y4504" s="2"/>
      <c r="Z4504" s="2"/>
      <c r="AA4504" s="2"/>
      <c r="AB4504" s="2"/>
      <c r="AC4504" s="2"/>
      <c r="AD4504" s="2"/>
      <c r="AE4504" s="2"/>
      <c r="AF4504" s="2"/>
      <c r="AG4504" s="2"/>
      <c r="AH4504" s="2"/>
    </row>
    <row r="4505" spans="1:34">
      <c r="A4505" s="52">
        <v>0</v>
      </c>
      <c r="D4505" s="62">
        <v>2024</v>
      </c>
      <c r="E4505" s="62">
        <v>3</v>
      </c>
      <c r="F4505" s="62">
        <v>2024</v>
      </c>
      <c r="G4505" s="62">
        <v>2024</v>
      </c>
      <c r="H4505" s="168">
        <v>1136.5023712674356</v>
      </c>
      <c r="I4505" s="168">
        <v>3991.9645790768673</v>
      </c>
      <c r="J4505" s="168">
        <v>1811.3006542074754</v>
      </c>
      <c r="K4505" s="168">
        <v>14206.279640842944</v>
      </c>
      <c r="L4505" s="43">
        <v>21146.047245394722</v>
      </c>
      <c r="M4505" s="2"/>
      <c r="N4505" s="43"/>
      <c r="O4505" s="2"/>
      <c r="P4505" s="2"/>
      <c r="Q4505" s="2"/>
      <c r="R4505" s="2"/>
      <c r="S4505" s="2"/>
      <c r="T4505" s="2"/>
      <c r="U4505" s="2"/>
      <c r="V4505" s="2"/>
      <c r="W4505" s="2"/>
      <c r="X4505" s="2"/>
      <c r="Y4505" s="2"/>
      <c r="Z4505" s="2"/>
      <c r="AA4505" s="2"/>
      <c r="AB4505" s="2"/>
      <c r="AC4505" s="2"/>
      <c r="AD4505" s="2"/>
      <c r="AE4505" s="2"/>
      <c r="AF4505" s="2"/>
      <c r="AG4505" s="2"/>
      <c r="AH4505" s="2"/>
    </row>
    <row r="4506" spans="1:34">
      <c r="A4506" s="52">
        <v>0</v>
      </c>
      <c r="D4506" s="62">
        <v>2024</v>
      </c>
      <c r="E4506" s="62">
        <v>4</v>
      </c>
      <c r="F4506" s="62">
        <v>2024</v>
      </c>
      <c r="G4506" s="62">
        <v>2024</v>
      </c>
      <c r="H4506" s="168">
        <v>1312.3493285144571</v>
      </c>
      <c r="I4506" s="168">
        <v>4609.6270164070302</v>
      </c>
      <c r="J4506" s="168">
        <v>2091.5567423199159</v>
      </c>
      <c r="K4506" s="168">
        <v>16404.366606430711</v>
      </c>
      <c r="L4506" s="43">
        <v>24417.899693672116</v>
      </c>
      <c r="M4506" s="2"/>
      <c r="N4506" s="43"/>
      <c r="O4506" s="2"/>
      <c r="P4506" s="2"/>
      <c r="Q4506" s="2"/>
      <c r="R4506" s="2"/>
      <c r="S4506" s="2"/>
      <c r="T4506" s="2"/>
      <c r="U4506" s="2"/>
      <c r="V4506" s="2"/>
      <c r="W4506" s="2"/>
      <c r="X4506" s="2"/>
      <c r="Y4506" s="2"/>
      <c r="Z4506" s="2"/>
      <c r="AA4506" s="2"/>
      <c r="AB4506" s="2"/>
      <c r="AC4506" s="2"/>
      <c r="AD4506" s="2"/>
      <c r="AE4506" s="2"/>
      <c r="AF4506" s="2"/>
      <c r="AG4506" s="2"/>
      <c r="AH4506" s="2"/>
    </row>
    <row r="4507" spans="1:34">
      <c r="A4507" s="52">
        <v>0</v>
      </c>
      <c r="D4507" s="62">
        <v>2024</v>
      </c>
      <c r="E4507" s="62">
        <v>5</v>
      </c>
      <c r="F4507" s="62">
        <v>2024</v>
      </c>
      <c r="G4507" s="62">
        <v>2025</v>
      </c>
      <c r="H4507" s="168">
        <v>1474.7386104619609</v>
      </c>
      <c r="I4507" s="168">
        <v>5180.0193692476378</v>
      </c>
      <c r="J4507" s="168">
        <v>2350.3646604237501</v>
      </c>
      <c r="K4507" s="168">
        <v>18434.23263077451</v>
      </c>
      <c r="L4507" s="43">
        <v>27439.355270907858</v>
      </c>
      <c r="M4507" s="2"/>
      <c r="N4507" s="43"/>
      <c r="O4507" s="2"/>
      <c r="P4507" s="2"/>
      <c r="Q4507" s="2"/>
      <c r="R4507" s="2"/>
      <c r="S4507" s="2"/>
      <c r="T4507" s="2"/>
      <c r="U4507" s="2"/>
      <c r="V4507" s="2"/>
      <c r="W4507" s="2"/>
      <c r="X4507" s="2"/>
      <c r="Y4507" s="2"/>
      <c r="Z4507" s="2"/>
      <c r="AA4507" s="2"/>
      <c r="AB4507" s="2"/>
      <c r="AC4507" s="2"/>
      <c r="AD4507" s="2"/>
      <c r="AE4507" s="2"/>
      <c r="AF4507" s="2"/>
      <c r="AG4507" s="2"/>
      <c r="AH4507" s="2"/>
    </row>
    <row r="4508" spans="1:34">
      <c r="A4508" s="52">
        <v>0</v>
      </c>
      <c r="D4508" s="62">
        <v>2024</v>
      </c>
      <c r="E4508" s="62">
        <v>6</v>
      </c>
      <c r="F4508" s="62">
        <v>2024</v>
      </c>
      <c r="G4508" s="62">
        <v>2025</v>
      </c>
      <c r="H4508" s="168">
        <v>1568.1946889308288</v>
      </c>
      <c r="I4508" s="168">
        <v>5508.2838448695356</v>
      </c>
      <c r="J4508" s="168">
        <v>2499.3102854835083</v>
      </c>
      <c r="K4508" s="168">
        <v>19602.433611635359</v>
      </c>
      <c r="L4508" s="43">
        <v>29178.222430919232</v>
      </c>
      <c r="M4508" s="2"/>
      <c r="N4508" s="43"/>
      <c r="O4508" s="2"/>
      <c r="P4508" s="2"/>
      <c r="Q4508" s="2"/>
      <c r="R4508" s="2"/>
      <c r="S4508" s="2"/>
      <c r="T4508" s="2"/>
      <c r="U4508" s="2"/>
      <c r="V4508" s="2"/>
      <c r="W4508" s="2"/>
      <c r="X4508" s="2"/>
      <c r="Y4508" s="2"/>
      <c r="Z4508" s="2"/>
      <c r="AA4508" s="2"/>
      <c r="AB4508" s="2"/>
      <c r="AC4508" s="2"/>
      <c r="AD4508" s="2"/>
      <c r="AE4508" s="2"/>
      <c r="AF4508" s="2"/>
      <c r="AG4508" s="2"/>
      <c r="AH4508" s="2"/>
    </row>
    <row r="4509" spans="1:34">
      <c r="A4509" s="52">
        <v>0</v>
      </c>
      <c r="D4509" s="62">
        <v>2024</v>
      </c>
      <c r="E4509" s="62">
        <v>7</v>
      </c>
      <c r="F4509" s="62">
        <v>2025</v>
      </c>
      <c r="G4509" s="62">
        <v>2025</v>
      </c>
      <c r="H4509" s="168">
        <v>1623.819746835499</v>
      </c>
      <c r="I4509" s="168">
        <v>5703.6668607596903</v>
      </c>
      <c r="J4509" s="168">
        <v>2587.9627215190767</v>
      </c>
      <c r="K4509" s="168">
        <v>20297.746835443741</v>
      </c>
      <c r="L4509" s="43">
        <v>30213.196164558009</v>
      </c>
      <c r="M4509" s="2"/>
      <c r="N4509" s="43"/>
      <c r="O4509" s="2"/>
      <c r="P4509" s="2"/>
      <c r="Q4509" s="2"/>
      <c r="R4509" s="2"/>
      <c r="S4509" s="2"/>
      <c r="T4509" s="2"/>
      <c r="U4509" s="2"/>
      <c r="V4509" s="2"/>
      <c r="W4509" s="2"/>
      <c r="X4509" s="2"/>
      <c r="Y4509" s="2"/>
      <c r="Z4509" s="2"/>
      <c r="AA4509" s="2"/>
      <c r="AB4509" s="2"/>
      <c r="AC4509" s="2"/>
      <c r="AD4509" s="2"/>
      <c r="AE4509" s="2"/>
      <c r="AF4509" s="2"/>
      <c r="AG4509" s="2"/>
      <c r="AH4509" s="2"/>
    </row>
    <row r="4510" spans="1:34">
      <c r="A4510" s="52">
        <v>0</v>
      </c>
      <c r="D4510" s="62">
        <v>2024</v>
      </c>
      <c r="E4510" s="62">
        <v>8</v>
      </c>
      <c r="F4510" s="62">
        <v>2025</v>
      </c>
      <c r="G4510" s="62">
        <v>2025</v>
      </c>
      <c r="H4510" s="168">
        <v>1688.2670585476296</v>
      </c>
      <c r="I4510" s="168">
        <v>5930.0380431485491</v>
      </c>
      <c r="J4510" s="168">
        <v>2690.6756245602846</v>
      </c>
      <c r="K4510" s="168">
        <v>21103.33823184537</v>
      </c>
      <c r="L4510" s="43">
        <v>31412.318958101834</v>
      </c>
      <c r="M4510" s="2"/>
      <c r="N4510" s="43"/>
      <c r="O4510" s="2"/>
      <c r="P4510" s="2"/>
      <c r="Q4510" s="2"/>
      <c r="R4510" s="2"/>
      <c r="S4510" s="2"/>
      <c r="T4510" s="2"/>
      <c r="U4510" s="2"/>
      <c r="V4510" s="2"/>
      <c r="W4510" s="2"/>
      <c r="X4510" s="2"/>
      <c r="Y4510" s="2"/>
      <c r="Z4510" s="2"/>
      <c r="AA4510" s="2"/>
      <c r="AB4510" s="2"/>
      <c r="AC4510" s="2"/>
      <c r="AD4510" s="2"/>
      <c r="AE4510" s="2"/>
      <c r="AF4510" s="2"/>
      <c r="AG4510" s="2"/>
      <c r="AH4510" s="2"/>
    </row>
    <row r="4511" spans="1:34">
      <c r="A4511" s="52">
        <v>0</v>
      </c>
      <c r="D4511" s="62">
        <v>2024</v>
      </c>
      <c r="E4511" s="62">
        <v>9</v>
      </c>
      <c r="F4511" s="62">
        <v>2025</v>
      </c>
      <c r="G4511" s="62">
        <v>2025</v>
      </c>
      <c r="H4511" s="168">
        <v>1615.4460822046876</v>
      </c>
      <c r="I4511" s="168">
        <v>5674.2543637439658</v>
      </c>
      <c r="J4511" s="168">
        <v>2574.6171935137208</v>
      </c>
      <c r="K4511" s="168">
        <v>20193.076027558596</v>
      </c>
      <c r="L4511" s="43">
        <v>30057.39366702097</v>
      </c>
      <c r="M4511" s="2"/>
      <c r="N4511" s="43"/>
      <c r="O4511" s="2"/>
      <c r="P4511" s="2"/>
      <c r="Q4511" s="2"/>
      <c r="R4511" s="2"/>
      <c r="S4511" s="2"/>
      <c r="T4511" s="2"/>
      <c r="U4511" s="2"/>
      <c r="V4511" s="2"/>
      <c r="W4511" s="2"/>
      <c r="X4511" s="2"/>
      <c r="Y4511" s="2"/>
      <c r="Z4511" s="2"/>
      <c r="AA4511" s="2"/>
      <c r="AB4511" s="2"/>
      <c r="AC4511" s="2"/>
      <c r="AD4511" s="2"/>
      <c r="AE4511" s="2"/>
      <c r="AF4511" s="2"/>
      <c r="AG4511" s="2"/>
      <c r="AH4511" s="2"/>
    </row>
    <row r="4512" spans="1:34">
      <c r="A4512" s="52">
        <v>0</v>
      </c>
      <c r="D4512" s="62">
        <v>2024</v>
      </c>
      <c r="E4512" s="62">
        <v>10</v>
      </c>
      <c r="F4512" s="62">
        <v>2025</v>
      </c>
      <c r="G4512" s="62">
        <v>2025</v>
      </c>
      <c r="H4512" s="168">
        <v>1513.0182202028088</v>
      </c>
      <c r="I4512" s="168">
        <v>5314.4764984623662</v>
      </c>
      <c r="J4512" s="168">
        <v>2411.3727884482264</v>
      </c>
      <c r="K4512" s="168">
        <v>18912.727752535109</v>
      </c>
      <c r="L4512" s="43">
        <v>28151.595259648511</v>
      </c>
      <c r="M4512" s="2"/>
      <c r="N4512" s="43"/>
      <c r="O4512" s="2"/>
      <c r="P4512" s="2"/>
      <c r="Q4512" s="2"/>
      <c r="R4512" s="2"/>
      <c r="S4512" s="2"/>
      <c r="T4512" s="2"/>
      <c r="U4512" s="2"/>
      <c r="V4512" s="2"/>
      <c r="W4512" s="2"/>
      <c r="X4512" s="2"/>
      <c r="Y4512" s="2"/>
      <c r="Z4512" s="2"/>
      <c r="AA4512" s="2"/>
      <c r="AB4512" s="2"/>
      <c r="AC4512" s="2"/>
      <c r="AD4512" s="2"/>
      <c r="AE4512" s="2"/>
      <c r="AF4512" s="2"/>
      <c r="AG4512" s="2"/>
      <c r="AH4512" s="2"/>
    </row>
    <row r="4513" spans="1:34">
      <c r="A4513" s="52">
        <v>0</v>
      </c>
      <c r="D4513" s="62">
        <v>2024</v>
      </c>
      <c r="E4513" s="62">
        <v>11</v>
      </c>
      <c r="F4513" s="62">
        <v>2025</v>
      </c>
      <c r="G4513" s="62">
        <v>2025</v>
      </c>
      <c r="H4513" s="168">
        <v>1266.8922919472002</v>
      </c>
      <c r="I4513" s="168">
        <v>4449.9591754645407</v>
      </c>
      <c r="J4513" s="168">
        <v>2019.1095902908501</v>
      </c>
      <c r="K4513" s="168">
        <v>15836.153649340002</v>
      </c>
      <c r="L4513" s="43">
        <v>23572.114707042594</v>
      </c>
      <c r="M4513" s="2"/>
      <c r="N4513" s="43"/>
      <c r="O4513" s="2"/>
      <c r="P4513" s="2"/>
      <c r="Q4513" s="2"/>
      <c r="R4513" s="2"/>
      <c r="S4513" s="2"/>
      <c r="T4513" s="2"/>
      <c r="U4513" s="2"/>
      <c r="V4513" s="2"/>
      <c r="W4513" s="2"/>
      <c r="X4513" s="2"/>
      <c r="Y4513" s="2"/>
      <c r="Z4513" s="2"/>
      <c r="AA4513" s="2"/>
      <c r="AB4513" s="2"/>
      <c r="AC4513" s="2"/>
      <c r="AD4513" s="2"/>
      <c r="AE4513" s="2"/>
      <c r="AF4513" s="2"/>
      <c r="AG4513" s="2"/>
      <c r="AH4513" s="2"/>
    </row>
    <row r="4514" spans="1:34">
      <c r="A4514" s="52">
        <v>0</v>
      </c>
      <c r="D4514" s="62">
        <v>2024</v>
      </c>
      <c r="E4514" s="62">
        <v>12</v>
      </c>
      <c r="F4514" s="62">
        <v>2025</v>
      </c>
      <c r="G4514" s="62">
        <v>2025</v>
      </c>
      <c r="H4514" s="168">
        <v>989.36512132605117</v>
      </c>
      <c r="I4514" s="168">
        <v>3475.1449886577548</v>
      </c>
      <c r="J4514" s="168">
        <v>1576.8006621133941</v>
      </c>
      <c r="K4514" s="168">
        <v>12367.064016575639</v>
      </c>
      <c r="L4514" s="43">
        <v>18408.374788672838</v>
      </c>
      <c r="M4514" s="2"/>
      <c r="N4514" s="43"/>
      <c r="O4514" s="2"/>
      <c r="P4514" s="2"/>
      <c r="Q4514" s="2"/>
      <c r="R4514" s="2"/>
      <c r="S4514" s="2"/>
      <c r="T4514" s="2"/>
      <c r="U4514" s="2"/>
      <c r="V4514" s="2"/>
      <c r="W4514" s="2"/>
      <c r="X4514" s="2"/>
      <c r="Y4514" s="2"/>
      <c r="Z4514" s="2"/>
      <c r="AA4514" s="2"/>
      <c r="AB4514" s="2"/>
      <c r="AC4514" s="2"/>
      <c r="AD4514" s="2"/>
      <c r="AE4514" s="2"/>
      <c r="AF4514" s="2"/>
      <c r="AG4514" s="2"/>
      <c r="AH4514" s="2"/>
    </row>
    <row r="4515" spans="1:34">
      <c r="A4515" s="52">
        <v>0</v>
      </c>
      <c r="D4515" s="62">
        <v>2025</v>
      </c>
      <c r="E4515" s="62">
        <v>1</v>
      </c>
      <c r="F4515" s="62">
        <v>2025</v>
      </c>
      <c r="G4515" s="62">
        <v>2025</v>
      </c>
      <c r="H4515" s="168">
        <v>954.69776545232787</v>
      </c>
      <c r="I4515" s="168">
        <v>3353.3759011513016</v>
      </c>
      <c r="J4515" s="168">
        <v>1521.5495636896476</v>
      </c>
      <c r="K4515" s="168">
        <v>11933.722068154098</v>
      </c>
      <c r="L4515" s="43">
        <v>17763.345298447377</v>
      </c>
      <c r="M4515" s="2"/>
      <c r="N4515" s="43"/>
      <c r="O4515" s="2"/>
      <c r="P4515" s="2"/>
      <c r="Q4515" s="2"/>
      <c r="R4515" s="2"/>
      <c r="S4515" s="2"/>
      <c r="T4515" s="2"/>
      <c r="U4515" s="2"/>
      <c r="V4515" s="2"/>
      <c r="W4515" s="2"/>
      <c r="X4515" s="2"/>
      <c r="Y4515" s="2"/>
      <c r="Z4515" s="2"/>
      <c r="AA4515" s="2"/>
      <c r="AB4515" s="2"/>
      <c r="AC4515" s="2"/>
      <c r="AD4515" s="2"/>
      <c r="AE4515" s="2"/>
      <c r="AF4515" s="2"/>
      <c r="AG4515" s="2"/>
      <c r="AH4515" s="2"/>
    </row>
    <row r="4516" spans="1:34">
      <c r="A4516" s="52">
        <v>0</v>
      </c>
      <c r="D4516" s="62">
        <v>2025</v>
      </c>
      <c r="E4516" s="62">
        <v>2</v>
      </c>
      <c r="F4516" s="62">
        <v>2025</v>
      </c>
      <c r="G4516" s="62">
        <v>2025</v>
      </c>
      <c r="H4516" s="168">
        <v>856.08592014858027</v>
      </c>
      <c r="I4516" s="168">
        <v>3007.0017945218883</v>
      </c>
      <c r="J4516" s="168">
        <v>1364.3869352367999</v>
      </c>
      <c r="K4516" s="168">
        <v>10701.074001857254</v>
      </c>
      <c r="L4516" s="43">
        <v>15928.548651764522</v>
      </c>
      <c r="M4516" s="2"/>
      <c r="N4516" s="43"/>
      <c r="O4516" s="2"/>
      <c r="P4516" s="2"/>
      <c r="Q4516" s="2"/>
      <c r="R4516" s="2"/>
      <c r="S4516" s="2"/>
      <c r="T4516" s="2"/>
      <c r="U4516" s="2"/>
      <c r="V4516" s="2"/>
      <c r="W4516" s="2"/>
      <c r="X4516" s="2"/>
      <c r="Y4516" s="2"/>
      <c r="Z4516" s="2"/>
      <c r="AA4516" s="2"/>
      <c r="AB4516" s="2"/>
      <c r="AC4516" s="2"/>
      <c r="AD4516" s="2"/>
      <c r="AE4516" s="2"/>
      <c r="AF4516" s="2"/>
      <c r="AG4516" s="2"/>
      <c r="AH4516" s="2"/>
    </row>
    <row r="4517" spans="1:34">
      <c r="A4517" s="52">
        <v>0</v>
      </c>
      <c r="D4517" s="62">
        <v>2025</v>
      </c>
      <c r="E4517" s="62">
        <v>3</v>
      </c>
      <c r="F4517" s="62">
        <v>2025</v>
      </c>
      <c r="G4517" s="62">
        <v>2025</v>
      </c>
      <c r="H4517" s="168">
        <v>1136.3590404124943</v>
      </c>
      <c r="I4517" s="168">
        <v>3991.4611294488864</v>
      </c>
      <c r="J4517" s="168">
        <v>1811.0722206574128</v>
      </c>
      <c r="K4517" s="168">
        <v>14204.488005156179</v>
      </c>
      <c r="L4517" s="43">
        <v>21143.380395674973</v>
      </c>
      <c r="M4517" s="2"/>
      <c r="N4517" s="43"/>
      <c r="O4517" s="2"/>
      <c r="P4517" s="2"/>
      <c r="Q4517" s="2"/>
      <c r="R4517" s="2"/>
      <c r="S4517" s="2"/>
      <c r="T4517" s="2"/>
      <c r="U4517" s="2"/>
      <c r="V4517" s="2"/>
      <c r="W4517" s="2"/>
      <c r="X4517" s="2"/>
      <c r="Y4517" s="2"/>
      <c r="Z4517" s="2"/>
      <c r="AA4517" s="2"/>
      <c r="AB4517" s="2"/>
      <c r="AC4517" s="2"/>
      <c r="AD4517" s="2"/>
      <c r="AE4517" s="2"/>
      <c r="AF4517" s="2"/>
      <c r="AG4517" s="2"/>
      <c r="AH4517" s="2"/>
    </row>
    <row r="4518" spans="1:34">
      <c r="A4518" s="52">
        <v>0</v>
      </c>
      <c r="D4518" s="62">
        <v>2025</v>
      </c>
      <c r="E4518" s="62">
        <v>4</v>
      </c>
      <c r="F4518" s="62">
        <v>2025</v>
      </c>
      <c r="G4518" s="62">
        <v>2025</v>
      </c>
      <c r="H4518" s="168">
        <v>1312.3340481169055</v>
      </c>
      <c r="I4518" s="168">
        <v>4609.5733440106305</v>
      </c>
      <c r="J4518" s="168">
        <v>2091.5323891863181</v>
      </c>
      <c r="K4518" s="168">
        <v>16404.175601461317</v>
      </c>
      <c r="L4518" s="43">
        <v>24417.61538277517</v>
      </c>
      <c r="M4518" s="2"/>
      <c r="N4518" s="43"/>
      <c r="O4518" s="2"/>
      <c r="P4518" s="2"/>
      <c r="Q4518" s="2"/>
      <c r="R4518" s="2"/>
      <c r="S4518" s="2"/>
      <c r="T4518" s="2"/>
      <c r="U4518" s="2"/>
      <c r="V4518" s="2"/>
      <c r="W4518" s="2"/>
      <c r="X4518" s="2"/>
      <c r="Y4518" s="2"/>
      <c r="Z4518" s="2"/>
      <c r="AA4518" s="2"/>
      <c r="AB4518" s="2"/>
      <c r="AC4518" s="2"/>
      <c r="AD4518" s="2"/>
      <c r="AE4518" s="2"/>
      <c r="AF4518" s="2"/>
      <c r="AG4518" s="2"/>
      <c r="AH4518" s="2"/>
    </row>
    <row r="4519" spans="1:34">
      <c r="A4519" s="52">
        <v>0</v>
      </c>
      <c r="D4519" s="62">
        <v>2025</v>
      </c>
      <c r="E4519" s="62">
        <v>5</v>
      </c>
      <c r="F4519" s="62">
        <v>2025</v>
      </c>
      <c r="G4519" s="62">
        <v>2026</v>
      </c>
      <c r="H4519" s="168">
        <v>1474.8415807418976</v>
      </c>
      <c r="I4519" s="168">
        <v>5180.381052355915</v>
      </c>
      <c r="J4519" s="168">
        <v>2350.5287693073992</v>
      </c>
      <c r="K4519" s="168">
        <v>18435.51975927372</v>
      </c>
      <c r="L4519" s="43">
        <v>27441.271161678931</v>
      </c>
      <c r="M4519" s="2"/>
      <c r="N4519" s="43"/>
      <c r="O4519" s="2"/>
      <c r="P4519" s="2"/>
      <c r="Q4519" s="2"/>
      <c r="R4519" s="2"/>
      <c r="S4519" s="2"/>
      <c r="T4519" s="2"/>
      <c r="U4519" s="2"/>
      <c r="V4519" s="2"/>
      <c r="W4519" s="2"/>
      <c r="X4519" s="2"/>
      <c r="Y4519" s="2"/>
      <c r="Z4519" s="2"/>
      <c r="AA4519" s="2"/>
      <c r="AB4519" s="2"/>
      <c r="AC4519" s="2"/>
      <c r="AD4519" s="2"/>
      <c r="AE4519" s="2"/>
      <c r="AF4519" s="2"/>
      <c r="AG4519" s="2"/>
      <c r="AH4519" s="2"/>
    </row>
    <row r="4520" spans="1:34">
      <c r="A4520" s="52">
        <v>0</v>
      </c>
      <c r="D4520" s="62">
        <v>2025</v>
      </c>
      <c r="E4520" s="62">
        <v>6</v>
      </c>
      <c r="F4520" s="62">
        <v>2025</v>
      </c>
      <c r="G4520" s="62">
        <v>2026</v>
      </c>
      <c r="H4520" s="168">
        <v>1568.3657132378648</v>
      </c>
      <c r="I4520" s="168">
        <v>5508.8845677480003</v>
      </c>
      <c r="J4520" s="168">
        <v>2499.5828554728469</v>
      </c>
      <c r="K4520" s="168">
        <v>19604.57141547331</v>
      </c>
      <c r="L4520" s="43">
        <v>29181.404551932021</v>
      </c>
      <c r="M4520" s="2"/>
      <c r="N4520" s="43"/>
      <c r="O4520" s="2"/>
      <c r="P4520" s="2"/>
      <c r="Q4520" s="2"/>
      <c r="R4520" s="2"/>
      <c r="S4520" s="2"/>
      <c r="T4520" s="2"/>
      <c r="U4520" s="2"/>
      <c r="V4520" s="2"/>
      <c r="W4520" s="2"/>
      <c r="X4520" s="2"/>
      <c r="Y4520" s="2"/>
      <c r="Z4520" s="2"/>
      <c r="AA4520" s="2"/>
      <c r="AB4520" s="2"/>
      <c r="AC4520" s="2"/>
      <c r="AD4520" s="2"/>
      <c r="AE4520" s="2"/>
      <c r="AF4520" s="2"/>
      <c r="AG4520" s="2"/>
      <c r="AH4520" s="2"/>
    </row>
    <row r="4521" spans="1:34">
      <c r="A4521" s="52">
        <v>0</v>
      </c>
      <c r="D4521" s="62">
        <v>2025</v>
      </c>
      <c r="E4521" s="62">
        <v>7</v>
      </c>
      <c r="F4521" s="62">
        <v>2026</v>
      </c>
      <c r="G4521" s="62">
        <v>2026</v>
      </c>
      <c r="H4521" s="168">
        <v>1624.0312768994643</v>
      </c>
      <c r="I4521" s="168">
        <v>5704.4098601093683</v>
      </c>
      <c r="J4521" s="168">
        <v>2588.2998475585209</v>
      </c>
      <c r="K4521" s="168">
        <v>20300.390961243302</v>
      </c>
      <c r="L4521" s="43">
        <v>30217.131945810655</v>
      </c>
      <c r="M4521" s="2"/>
      <c r="N4521" s="43"/>
      <c r="O4521" s="2"/>
      <c r="P4521" s="2"/>
      <c r="Q4521" s="2"/>
      <c r="R4521" s="2"/>
      <c r="S4521" s="2"/>
      <c r="T4521" s="2"/>
      <c r="U4521" s="2"/>
      <c r="V4521" s="2"/>
      <c r="W4521" s="2"/>
      <c r="X4521" s="2"/>
      <c r="Y4521" s="2"/>
      <c r="Z4521" s="2"/>
      <c r="AA4521" s="2"/>
      <c r="AB4521" s="2"/>
      <c r="AC4521" s="2"/>
      <c r="AD4521" s="2"/>
      <c r="AE4521" s="2"/>
      <c r="AF4521" s="2"/>
      <c r="AG4521" s="2"/>
      <c r="AH4521" s="2"/>
    </row>
    <row r="4522" spans="1:34">
      <c r="A4522" s="52">
        <v>0</v>
      </c>
      <c r="D4522" s="62">
        <v>2025</v>
      </c>
      <c r="E4522" s="62">
        <v>8</v>
      </c>
      <c r="F4522" s="62">
        <v>2026</v>
      </c>
      <c r="G4522" s="62">
        <v>2026</v>
      </c>
      <c r="H4522" s="168">
        <v>1688.5255186686836</v>
      </c>
      <c r="I4522" s="168">
        <v>5930.9458843237508</v>
      </c>
      <c r="J4522" s="168">
        <v>2691.0875453782146</v>
      </c>
      <c r="K4522" s="168">
        <v>21106.568983358546</v>
      </c>
      <c r="L4522" s="43">
        <v>31417.127931729196</v>
      </c>
      <c r="M4522" s="2"/>
      <c r="N4522" s="43"/>
      <c r="O4522" s="2"/>
      <c r="P4522" s="2"/>
      <c r="Q4522" s="2"/>
      <c r="R4522" s="2"/>
      <c r="S4522" s="2"/>
      <c r="T4522" s="2"/>
      <c r="U4522" s="2"/>
      <c r="V4522" s="2"/>
      <c r="W4522" s="2"/>
      <c r="X4522" s="2"/>
      <c r="Y4522" s="2"/>
      <c r="Z4522" s="2"/>
      <c r="AA4522" s="2"/>
      <c r="AB4522" s="2"/>
      <c r="AC4522" s="2"/>
      <c r="AD4522" s="2"/>
      <c r="AE4522" s="2"/>
      <c r="AF4522" s="2"/>
      <c r="AG4522" s="2"/>
      <c r="AH4522" s="2"/>
    </row>
    <row r="4523" spans="1:34">
      <c r="A4523" s="52">
        <v>0</v>
      </c>
      <c r="D4523" s="62">
        <v>2025</v>
      </c>
      <c r="E4523" s="62">
        <v>9</v>
      </c>
      <c r="F4523" s="62">
        <v>2026</v>
      </c>
      <c r="G4523" s="62">
        <v>2026</v>
      </c>
      <c r="H4523" s="168">
        <v>1615.6515146278259</v>
      </c>
      <c r="I4523" s="168">
        <v>5674.975945130238</v>
      </c>
      <c r="J4523" s="168">
        <v>2574.9446014380974</v>
      </c>
      <c r="K4523" s="168">
        <v>20195.643932847823</v>
      </c>
      <c r="L4523" s="43">
        <v>30061.215994043985</v>
      </c>
      <c r="M4523" s="2"/>
      <c r="N4523" s="43"/>
      <c r="O4523" s="2"/>
      <c r="P4523" s="2"/>
      <c r="Q4523" s="2"/>
      <c r="R4523" s="2"/>
      <c r="S4523" s="2"/>
      <c r="T4523" s="2"/>
      <c r="U4523" s="2"/>
      <c r="V4523" s="2"/>
      <c r="W4523" s="2"/>
      <c r="X4523" s="2"/>
      <c r="Y4523" s="2"/>
      <c r="Z4523" s="2"/>
      <c r="AA4523" s="2"/>
      <c r="AB4523" s="2"/>
      <c r="AC4523" s="2"/>
      <c r="AD4523" s="2"/>
      <c r="AE4523" s="2"/>
      <c r="AF4523" s="2"/>
      <c r="AG4523" s="2"/>
      <c r="AH4523" s="2"/>
    </row>
    <row r="4524" spans="1:34">
      <c r="A4524" s="52">
        <v>0</v>
      </c>
      <c r="D4524" s="62">
        <v>2025</v>
      </c>
      <c r="E4524" s="62">
        <v>10</v>
      </c>
      <c r="F4524" s="62">
        <v>2026</v>
      </c>
      <c r="G4524" s="62">
        <v>2026</v>
      </c>
      <c r="H4524" s="168">
        <v>1513.1490654122454</v>
      </c>
      <c r="I4524" s="168">
        <v>5314.9360922605119</v>
      </c>
      <c r="J4524" s="168">
        <v>2411.5813230007661</v>
      </c>
      <c r="K4524" s="168">
        <v>18914.363317653067</v>
      </c>
      <c r="L4524" s="43">
        <v>28154.029798326592</v>
      </c>
      <c r="M4524" s="2"/>
      <c r="N4524" s="43"/>
      <c r="O4524" s="2"/>
      <c r="P4524" s="2"/>
      <c r="Q4524" s="2"/>
      <c r="R4524" s="2"/>
      <c r="S4524" s="2"/>
      <c r="T4524" s="2"/>
      <c r="U4524" s="2"/>
      <c r="V4524" s="2"/>
      <c r="W4524" s="2"/>
      <c r="X4524" s="2"/>
      <c r="Y4524" s="2"/>
      <c r="Z4524" s="2"/>
      <c r="AA4524" s="2"/>
      <c r="AB4524" s="2"/>
      <c r="AC4524" s="2"/>
      <c r="AD4524" s="2"/>
      <c r="AE4524" s="2"/>
      <c r="AF4524" s="2"/>
      <c r="AG4524" s="2"/>
      <c r="AH4524" s="2"/>
    </row>
    <row r="4525" spans="1:34">
      <c r="A4525" s="52">
        <v>0</v>
      </c>
      <c r="D4525" s="62">
        <v>2025</v>
      </c>
      <c r="E4525" s="62">
        <v>11</v>
      </c>
      <c r="F4525" s="62">
        <v>2026</v>
      </c>
      <c r="G4525" s="62">
        <v>2026</v>
      </c>
      <c r="H4525" s="168">
        <v>1266.843910070867</v>
      </c>
      <c r="I4525" s="168">
        <v>4449.7892341239203</v>
      </c>
      <c r="J4525" s="168">
        <v>2019.0324816754444</v>
      </c>
      <c r="K4525" s="168">
        <v>15835.548875885837</v>
      </c>
      <c r="L4525" s="43">
        <v>23571.214501756069</v>
      </c>
      <c r="M4525" s="2"/>
      <c r="N4525" s="43"/>
      <c r="O4525" s="2"/>
      <c r="P4525" s="2"/>
      <c r="Q4525" s="2"/>
      <c r="R4525" s="2"/>
      <c r="S4525" s="2"/>
      <c r="T4525" s="2"/>
      <c r="U4525" s="2"/>
      <c r="V4525" s="2"/>
      <c r="W4525" s="2"/>
      <c r="X4525" s="2"/>
      <c r="Y4525" s="2"/>
      <c r="Z4525" s="2"/>
      <c r="AA4525" s="2"/>
      <c r="AB4525" s="2"/>
      <c r="AC4525" s="2"/>
      <c r="AD4525" s="2"/>
      <c r="AE4525" s="2"/>
      <c r="AF4525" s="2"/>
      <c r="AG4525" s="2"/>
      <c r="AH4525" s="2"/>
    </row>
    <row r="4526" spans="1:34">
      <c r="A4526" s="52">
        <v>0</v>
      </c>
      <c r="D4526" s="62">
        <v>2025</v>
      </c>
      <c r="E4526" s="62">
        <v>12</v>
      </c>
      <c r="F4526" s="62">
        <v>2026</v>
      </c>
      <c r="G4526" s="62">
        <v>2026</v>
      </c>
      <c r="H4526" s="168">
        <v>989.11464621084383</v>
      </c>
      <c r="I4526" s="168">
        <v>3474.265194815589</v>
      </c>
      <c r="J4526" s="168">
        <v>1576.4014673985325</v>
      </c>
      <c r="K4526" s="168">
        <v>12363.933077635549</v>
      </c>
      <c r="L4526" s="43">
        <v>18403.714386060514</v>
      </c>
      <c r="M4526" s="2"/>
      <c r="N4526" s="43"/>
      <c r="O4526" s="2"/>
      <c r="P4526" s="2"/>
      <c r="Q4526" s="2"/>
      <c r="R4526" s="2"/>
      <c r="S4526" s="2"/>
      <c r="T4526" s="2"/>
      <c r="U4526" s="2"/>
      <c r="V4526" s="2"/>
      <c r="W4526" s="2"/>
      <c r="X4526" s="2"/>
      <c r="Y4526" s="2"/>
      <c r="Z4526" s="2"/>
      <c r="AA4526" s="2"/>
      <c r="AB4526" s="2"/>
      <c r="AC4526" s="2"/>
      <c r="AD4526" s="2"/>
      <c r="AE4526" s="2"/>
      <c r="AF4526" s="2"/>
      <c r="AG4526" s="2"/>
      <c r="AH4526" s="2"/>
    </row>
    <row r="4527" spans="1:34">
      <c r="A4527" s="52">
        <v>0</v>
      </c>
      <c r="D4527" s="62">
        <v>2026</v>
      </c>
      <c r="E4527" s="62">
        <v>1</v>
      </c>
      <c r="F4527" s="62">
        <v>2026</v>
      </c>
      <c r="G4527" s="62">
        <v>2026</v>
      </c>
      <c r="H4527" s="168">
        <v>954.52511751659063</v>
      </c>
      <c r="I4527" s="168">
        <v>3352.7694752770244</v>
      </c>
      <c r="J4527" s="168">
        <v>1521.2744060420664</v>
      </c>
      <c r="K4527" s="168">
        <v>11931.563968957384</v>
      </c>
      <c r="L4527" s="43">
        <v>17760.132967793066</v>
      </c>
      <c r="M4527" s="2"/>
      <c r="N4527" s="43"/>
      <c r="O4527" s="2"/>
      <c r="P4527" s="2"/>
      <c r="Q4527" s="2"/>
      <c r="R4527" s="2"/>
      <c r="S4527" s="2"/>
      <c r="T4527" s="2"/>
      <c r="U4527" s="2"/>
      <c r="V4527" s="2"/>
      <c r="W4527" s="2"/>
      <c r="X4527" s="2"/>
      <c r="Y4527" s="2"/>
      <c r="Z4527" s="2"/>
      <c r="AA4527" s="2"/>
      <c r="AB4527" s="2"/>
      <c r="AC4527" s="2"/>
      <c r="AD4527" s="2"/>
      <c r="AE4527" s="2"/>
      <c r="AF4527" s="2"/>
      <c r="AG4527" s="2"/>
      <c r="AH4527" s="2"/>
    </row>
    <row r="4528" spans="1:34">
      <c r="A4528" s="52">
        <v>0</v>
      </c>
      <c r="D4528" s="62">
        <v>2026</v>
      </c>
      <c r="E4528" s="62">
        <v>2</v>
      </c>
      <c r="F4528" s="62">
        <v>2026</v>
      </c>
      <c r="G4528" s="62">
        <v>2026</v>
      </c>
      <c r="H4528" s="168">
        <v>855.86830778536967</v>
      </c>
      <c r="I4528" s="168">
        <v>3006.2374310961113</v>
      </c>
      <c r="J4528" s="168">
        <v>1364.040115532933</v>
      </c>
      <c r="K4528" s="168">
        <v>10698.353847317121</v>
      </c>
      <c r="L4528" s="43">
        <v>15924.499701731536</v>
      </c>
      <c r="M4528" s="2"/>
      <c r="N4528" s="43"/>
      <c r="O4528" s="2"/>
      <c r="P4528" s="2"/>
      <c r="Q4528" s="2"/>
      <c r="R4528" s="2"/>
      <c r="S4528" s="2"/>
      <c r="T4528" s="2"/>
      <c r="U4528" s="2"/>
      <c r="V4528" s="2"/>
      <c r="W4528" s="2"/>
      <c r="X4528" s="2"/>
      <c r="Y4528" s="2"/>
      <c r="Z4528" s="2"/>
      <c r="AA4528" s="2"/>
      <c r="AB4528" s="2"/>
      <c r="AC4528" s="2"/>
      <c r="AD4528" s="2"/>
      <c r="AE4528" s="2"/>
      <c r="AF4528" s="2"/>
      <c r="AG4528" s="2"/>
      <c r="AH4528" s="2"/>
    </row>
    <row r="4529" spans="1:34">
      <c r="A4529" s="52">
        <v>0</v>
      </c>
      <c r="D4529" s="62">
        <v>2026</v>
      </c>
      <c r="E4529" s="62">
        <v>3</v>
      </c>
      <c r="F4529" s="62">
        <v>2026</v>
      </c>
      <c r="G4529" s="62">
        <v>2026</v>
      </c>
      <c r="H4529" s="168">
        <v>1136.2692252763825</v>
      </c>
      <c r="I4529" s="168">
        <v>3991.1456537832933</v>
      </c>
      <c r="J4529" s="168">
        <v>1810.9290777842346</v>
      </c>
      <c r="K4529" s="168">
        <v>14203.365315954779</v>
      </c>
      <c r="L4529" s="43">
        <v>21141.709272798689</v>
      </c>
      <c r="M4529" s="2"/>
      <c r="N4529" s="43"/>
      <c r="O4529" s="2"/>
      <c r="P4529" s="2"/>
      <c r="Q4529" s="2"/>
      <c r="R4529" s="2"/>
      <c r="S4529" s="2"/>
      <c r="T4529" s="2"/>
      <c r="U4529" s="2"/>
      <c r="V4529" s="2"/>
      <c r="W4529" s="2"/>
      <c r="X4529" s="2"/>
      <c r="Y4529" s="2"/>
      <c r="Z4529" s="2"/>
      <c r="AA4529" s="2"/>
      <c r="AB4529" s="2"/>
      <c r="AC4529" s="2"/>
      <c r="AD4529" s="2"/>
      <c r="AE4529" s="2"/>
      <c r="AF4529" s="2"/>
      <c r="AG4529" s="2"/>
      <c r="AH4529" s="2"/>
    </row>
    <row r="4530" spans="1:34">
      <c r="A4530" s="52">
        <v>0</v>
      </c>
      <c r="D4530" s="62">
        <v>2026</v>
      </c>
      <c r="E4530" s="62">
        <v>4</v>
      </c>
      <c r="F4530" s="62">
        <v>2026</v>
      </c>
      <c r="G4530" s="62">
        <v>2026</v>
      </c>
      <c r="H4530" s="168">
        <v>1312.3244729909741</v>
      </c>
      <c r="I4530" s="168">
        <v>4609.5397113807958</v>
      </c>
      <c r="J4530" s="168">
        <v>2091.517128829365</v>
      </c>
      <c r="K4530" s="168">
        <v>16404.055912387175</v>
      </c>
      <c r="L4530" s="43">
        <v>24417.43722558831</v>
      </c>
      <c r="M4530" s="2"/>
      <c r="N4530" s="43"/>
      <c r="O4530" s="2"/>
      <c r="P4530" s="2"/>
      <c r="Q4530" s="2"/>
      <c r="R4530" s="2"/>
      <c r="S4530" s="2"/>
      <c r="T4530" s="2"/>
      <c r="U4530" s="2"/>
      <c r="V4530" s="2"/>
      <c r="W4530" s="2"/>
      <c r="X4530" s="2"/>
      <c r="Y4530" s="2"/>
      <c r="Z4530" s="2"/>
      <c r="AA4530" s="2"/>
      <c r="AB4530" s="2"/>
      <c r="AC4530" s="2"/>
      <c r="AD4530" s="2"/>
      <c r="AE4530" s="2"/>
      <c r="AF4530" s="2"/>
      <c r="AG4530" s="2"/>
      <c r="AH4530" s="2"/>
    </row>
    <row r="4531" spans="1:34">
      <c r="A4531" s="52">
        <v>0</v>
      </c>
      <c r="D4531" s="62">
        <v>2026</v>
      </c>
      <c r="E4531" s="62">
        <v>5</v>
      </c>
      <c r="F4531" s="62">
        <v>2026</v>
      </c>
      <c r="G4531" s="62">
        <v>2027</v>
      </c>
      <c r="H4531" s="168">
        <v>1474.9061048090412</v>
      </c>
      <c r="I4531" s="168">
        <v>5180.6076931417565</v>
      </c>
      <c r="J4531" s="168">
        <v>2350.6316045394092</v>
      </c>
      <c r="K4531" s="168">
        <v>18436.326310113014</v>
      </c>
      <c r="L4531" s="43">
        <v>27442.471712603219</v>
      </c>
      <c r="M4531" s="2"/>
      <c r="N4531" s="43"/>
      <c r="O4531" s="2"/>
      <c r="P4531" s="2"/>
      <c r="Q4531" s="2"/>
      <c r="R4531" s="2"/>
      <c r="S4531" s="2"/>
      <c r="T4531" s="2"/>
      <c r="U4531" s="2"/>
      <c r="V4531" s="2"/>
      <c r="W4531" s="2"/>
      <c r="X4531" s="2"/>
      <c r="Y4531" s="2"/>
      <c r="Z4531" s="2"/>
      <c r="AA4531" s="2"/>
      <c r="AB4531" s="2"/>
      <c r="AC4531" s="2"/>
      <c r="AD4531" s="2"/>
      <c r="AE4531" s="2"/>
      <c r="AF4531" s="2"/>
      <c r="AG4531" s="2"/>
      <c r="AH4531" s="2"/>
    </row>
    <row r="4532" spans="1:34">
      <c r="A4532" s="52">
        <v>0</v>
      </c>
      <c r="D4532" s="62">
        <v>2026</v>
      </c>
      <c r="E4532" s="62">
        <v>6</v>
      </c>
      <c r="F4532" s="62">
        <v>2026</v>
      </c>
      <c r="G4532" s="62">
        <v>2027</v>
      </c>
      <c r="H4532" s="168">
        <v>1568.4728818682418</v>
      </c>
      <c r="I4532" s="168">
        <v>5509.2609975621999</v>
      </c>
      <c r="J4532" s="168">
        <v>2499.7536554775106</v>
      </c>
      <c r="K4532" s="168">
        <v>19605.911023353023</v>
      </c>
      <c r="L4532" s="43">
        <v>29183.398558260975</v>
      </c>
      <c r="M4532" s="2"/>
      <c r="N4532" s="43"/>
      <c r="O4532" s="2"/>
      <c r="P4532" s="2"/>
      <c r="Q4532" s="2"/>
      <c r="R4532" s="2"/>
      <c r="S4532" s="2"/>
      <c r="T4532" s="2"/>
      <c r="U4532" s="2"/>
      <c r="V4532" s="2"/>
      <c r="W4532" s="2"/>
      <c r="X4532" s="2"/>
      <c r="Y4532" s="2"/>
      <c r="Z4532" s="2"/>
      <c r="AA4532" s="2"/>
      <c r="AB4532" s="2"/>
      <c r="AC4532" s="2"/>
      <c r="AD4532" s="2"/>
      <c r="AE4532" s="2"/>
      <c r="AF4532" s="2"/>
      <c r="AG4532" s="2"/>
      <c r="AH4532" s="2"/>
    </row>
    <row r="4533" spans="1:34">
      <c r="A4533" s="52">
        <v>0</v>
      </c>
      <c r="D4533" s="62">
        <v>2026</v>
      </c>
      <c r="E4533" s="62">
        <v>7</v>
      </c>
      <c r="F4533" s="62">
        <v>2027</v>
      </c>
      <c r="G4533" s="62">
        <v>2027</v>
      </c>
      <c r="H4533" s="168">
        <v>1624.1638275738785</v>
      </c>
      <c r="I4533" s="168">
        <v>5704.8754443532489</v>
      </c>
      <c r="J4533" s="168">
        <v>2588.5111001958689</v>
      </c>
      <c r="K4533" s="168">
        <v>20302.047844673481</v>
      </c>
      <c r="L4533" s="43">
        <v>30219.598216796476</v>
      </c>
      <c r="M4533" s="2"/>
      <c r="N4533" s="43"/>
      <c r="O4533" s="2"/>
      <c r="P4533" s="2"/>
      <c r="Q4533" s="2"/>
      <c r="R4533" s="2"/>
      <c r="S4533" s="2"/>
      <c r="T4533" s="2"/>
      <c r="U4533" s="2"/>
      <c r="V4533" s="2"/>
      <c r="W4533" s="2"/>
      <c r="X4533" s="2"/>
      <c r="Y4533" s="2"/>
      <c r="Z4533" s="2"/>
      <c r="AA4533" s="2"/>
      <c r="AB4533" s="2"/>
      <c r="AC4533" s="2"/>
      <c r="AD4533" s="2"/>
      <c r="AE4533" s="2"/>
      <c r="AF4533" s="2"/>
      <c r="AG4533" s="2"/>
      <c r="AH4533" s="2"/>
    </row>
    <row r="4534" spans="1:34">
      <c r="A4534" s="52">
        <v>0</v>
      </c>
      <c r="D4534" s="62">
        <v>2026</v>
      </c>
      <c r="E4534" s="62">
        <v>8</v>
      </c>
      <c r="F4534" s="62">
        <v>2027</v>
      </c>
      <c r="G4534" s="62">
        <v>2027</v>
      </c>
      <c r="H4534" s="168">
        <v>1688.6874770339025</v>
      </c>
      <c r="I4534" s="168">
        <v>5931.5147630815827</v>
      </c>
      <c r="J4534" s="168">
        <v>2691.3456665227818</v>
      </c>
      <c r="K4534" s="168">
        <v>21108.593462923782</v>
      </c>
      <c r="L4534" s="43">
        <v>31420.14136956205</v>
      </c>
      <c r="M4534" s="2"/>
      <c r="N4534" s="43"/>
      <c r="O4534" s="2"/>
      <c r="P4534" s="2"/>
      <c r="Q4534" s="2"/>
      <c r="R4534" s="2"/>
      <c r="S4534" s="2"/>
      <c r="T4534" s="2"/>
      <c r="U4534" s="2"/>
      <c r="V4534" s="2"/>
      <c r="W4534" s="2"/>
      <c r="X4534" s="2"/>
      <c r="Y4534" s="2"/>
      <c r="Z4534" s="2"/>
      <c r="AA4534" s="2"/>
      <c r="AB4534" s="2"/>
      <c r="AC4534" s="2"/>
      <c r="AD4534" s="2"/>
      <c r="AE4534" s="2"/>
      <c r="AF4534" s="2"/>
      <c r="AG4534" s="2"/>
      <c r="AH4534" s="2"/>
    </row>
    <row r="4535" spans="1:34">
      <c r="A4535" s="52">
        <v>0</v>
      </c>
      <c r="D4535" s="62">
        <v>2026</v>
      </c>
      <c r="E4535" s="62">
        <v>9</v>
      </c>
      <c r="F4535" s="62">
        <v>2027</v>
      </c>
      <c r="G4535" s="62">
        <v>2027</v>
      </c>
      <c r="H4535" s="168">
        <v>1615.7802443493731</v>
      </c>
      <c r="I4535" s="168">
        <v>5675.4281082771731</v>
      </c>
      <c r="J4535" s="168">
        <v>2575.1497644318133</v>
      </c>
      <c r="K4535" s="168">
        <v>20197.253054367164</v>
      </c>
      <c r="L4535" s="43">
        <v>30063.611171425524</v>
      </c>
      <c r="M4535" s="2"/>
      <c r="N4535" s="43"/>
      <c r="O4535" s="2"/>
      <c r="P4535" s="2"/>
      <c r="Q4535" s="2"/>
      <c r="R4535" s="2"/>
      <c r="S4535" s="2"/>
      <c r="T4535" s="2"/>
      <c r="U4535" s="2"/>
      <c r="V4535" s="2"/>
      <c r="W4535" s="2"/>
      <c r="X4535" s="2"/>
      <c r="Y4535" s="2"/>
      <c r="Z4535" s="2"/>
      <c r="AA4535" s="2"/>
      <c r="AB4535" s="2"/>
      <c r="AC4535" s="2"/>
      <c r="AD4535" s="2"/>
      <c r="AE4535" s="2"/>
      <c r="AF4535" s="2"/>
      <c r="AG4535" s="2"/>
      <c r="AH4535" s="2"/>
    </row>
    <row r="4536" spans="1:34">
      <c r="A4536" s="52">
        <v>0</v>
      </c>
      <c r="D4536" s="62">
        <v>2026</v>
      </c>
      <c r="E4536" s="62">
        <v>10</v>
      </c>
      <c r="F4536" s="62">
        <v>2027</v>
      </c>
      <c r="G4536" s="62">
        <v>2027</v>
      </c>
      <c r="H4536" s="168">
        <v>1513.23105669249</v>
      </c>
      <c r="I4536" s="168">
        <v>5315.2240866323709</v>
      </c>
      <c r="J4536" s="168">
        <v>2411.7119966036562</v>
      </c>
      <c r="K4536" s="168">
        <v>18915.388208656124</v>
      </c>
      <c r="L4536" s="43">
        <v>28155.555348584639</v>
      </c>
      <c r="M4536" s="2"/>
      <c r="N4536" s="43"/>
      <c r="O4536" s="2"/>
      <c r="P4536" s="2"/>
      <c r="Q4536" s="2"/>
      <c r="R4536" s="2"/>
      <c r="S4536" s="2"/>
      <c r="T4536" s="2"/>
      <c r="U4536" s="2"/>
      <c r="V4536" s="2"/>
      <c r="W4536" s="2"/>
      <c r="X4536" s="2"/>
      <c r="Y4536" s="2"/>
      <c r="Z4536" s="2"/>
      <c r="AA4536" s="2"/>
      <c r="AB4536" s="2"/>
      <c r="AC4536" s="2"/>
      <c r="AD4536" s="2"/>
      <c r="AE4536" s="2"/>
      <c r="AF4536" s="2"/>
      <c r="AG4536" s="2"/>
      <c r="AH4536" s="2"/>
    </row>
    <row r="4537" spans="1:34">
      <c r="A4537" s="52">
        <v>0</v>
      </c>
      <c r="D4537" s="62">
        <v>2026</v>
      </c>
      <c r="E4537" s="62">
        <v>11</v>
      </c>
      <c r="F4537" s="62">
        <v>2027</v>
      </c>
      <c r="G4537" s="62">
        <v>2027</v>
      </c>
      <c r="H4537" s="168">
        <v>1266.8135926293789</v>
      </c>
      <c r="I4537" s="168">
        <v>4449.6827441106934</v>
      </c>
      <c r="J4537" s="168">
        <v>2018.9841632530727</v>
      </c>
      <c r="K4537" s="168">
        <v>15835.169907867235</v>
      </c>
      <c r="L4537" s="43">
        <v>23570.650407860379</v>
      </c>
      <c r="M4537" s="2"/>
      <c r="N4537" s="43"/>
      <c r="O4537" s="2"/>
      <c r="P4537" s="2"/>
      <c r="Q4537" s="2"/>
      <c r="R4537" s="2"/>
      <c r="S4537" s="2"/>
      <c r="T4537" s="2"/>
      <c r="U4537" s="2"/>
      <c r="V4537" s="2"/>
      <c r="W4537" s="2"/>
      <c r="X4537" s="2"/>
      <c r="Y4537" s="2"/>
      <c r="Z4537" s="2"/>
      <c r="AA4537" s="2"/>
      <c r="AB4537" s="2"/>
      <c r="AC4537" s="2"/>
      <c r="AD4537" s="2"/>
      <c r="AE4537" s="2"/>
      <c r="AF4537" s="2"/>
      <c r="AG4537" s="2"/>
      <c r="AH4537" s="2"/>
    </row>
    <row r="4538" spans="1:34">
      <c r="A4538" s="52">
        <v>0</v>
      </c>
      <c r="D4538" s="62">
        <v>2026</v>
      </c>
      <c r="E4538" s="62">
        <v>12</v>
      </c>
      <c r="F4538" s="62">
        <v>2027</v>
      </c>
      <c r="G4538" s="62">
        <v>2027</v>
      </c>
      <c r="H4538" s="168">
        <v>988.95769147437704</v>
      </c>
      <c r="I4538" s="168">
        <v>3473.7138913037493</v>
      </c>
      <c r="J4538" s="168">
        <v>1576.1513207872883</v>
      </c>
      <c r="K4538" s="168">
        <v>12361.971143429713</v>
      </c>
      <c r="L4538" s="43">
        <v>18400.794046995128</v>
      </c>
      <c r="M4538" s="2"/>
      <c r="N4538" s="43"/>
      <c r="O4538" s="2"/>
      <c r="P4538" s="2"/>
      <c r="Q4538" s="2"/>
      <c r="R4538" s="2"/>
      <c r="S4538" s="2"/>
      <c r="T4538" s="2"/>
      <c r="U4538" s="2"/>
      <c r="V4538" s="2"/>
      <c r="W4538" s="2"/>
      <c r="X4538" s="2"/>
      <c r="Y4538" s="2"/>
      <c r="Z4538" s="2"/>
      <c r="AA4538" s="2"/>
      <c r="AB4538" s="2"/>
      <c r="AC4538" s="2"/>
      <c r="AD4538" s="2"/>
      <c r="AE4538" s="2"/>
      <c r="AF4538" s="2"/>
      <c r="AG4538" s="2"/>
      <c r="AH4538" s="2"/>
    </row>
    <row r="4539" spans="1:34">
      <c r="A4539" s="52">
        <v>0</v>
      </c>
      <c r="D4539" s="62">
        <v>2027</v>
      </c>
      <c r="E4539" s="62">
        <v>1</v>
      </c>
      <c r="F4539" s="62">
        <v>2027</v>
      </c>
      <c r="G4539" s="62">
        <v>2027</v>
      </c>
      <c r="H4539" s="168">
        <v>954.35487821863092</v>
      </c>
      <c r="I4539" s="168">
        <v>3352.1715097429415</v>
      </c>
      <c r="J4539" s="168">
        <v>1521.0030871609431</v>
      </c>
      <c r="K4539" s="168">
        <v>11929.435977732886</v>
      </c>
      <c r="L4539" s="43">
        <v>17756.965452855402</v>
      </c>
      <c r="M4539" s="2"/>
      <c r="N4539" s="43"/>
      <c r="O4539" s="2"/>
      <c r="P4539" s="2"/>
      <c r="Q4539" s="2"/>
      <c r="R4539" s="2"/>
      <c r="S4539" s="2"/>
      <c r="T4539" s="2"/>
      <c r="U4539" s="2"/>
      <c r="V4539" s="2"/>
      <c r="W4539" s="2"/>
      <c r="X4539" s="2"/>
      <c r="Y4539" s="2"/>
      <c r="Z4539" s="2"/>
      <c r="AA4539" s="2"/>
      <c r="AB4539" s="2"/>
      <c r="AC4539" s="2"/>
      <c r="AD4539" s="2"/>
      <c r="AE4539" s="2"/>
      <c r="AF4539" s="2"/>
      <c r="AG4539" s="2"/>
      <c r="AH4539" s="2"/>
    </row>
    <row r="4540" spans="1:34">
      <c r="A4540" s="52">
        <v>0</v>
      </c>
      <c r="D4540" s="62">
        <v>2027</v>
      </c>
      <c r="E4540" s="62">
        <v>2</v>
      </c>
      <c r="F4540" s="62">
        <v>2027</v>
      </c>
      <c r="G4540" s="62">
        <v>2027</v>
      </c>
      <c r="H4540" s="168">
        <v>855.65373136554558</v>
      </c>
      <c r="I4540" s="168">
        <v>3005.4837314214788</v>
      </c>
      <c r="J4540" s="168">
        <v>1363.6981343638383</v>
      </c>
      <c r="K4540" s="168">
        <v>10695.671642069319</v>
      </c>
      <c r="L4540" s="43">
        <v>15920.507239220182</v>
      </c>
      <c r="M4540" s="2"/>
      <c r="N4540" s="43"/>
      <c r="O4540" s="2"/>
      <c r="P4540" s="2"/>
      <c r="Q4540" s="2"/>
      <c r="R4540" s="2"/>
      <c r="S4540" s="2"/>
      <c r="T4540" s="2"/>
      <c r="U4540" s="2"/>
      <c r="V4540" s="2"/>
      <c r="W4540" s="2"/>
      <c r="X4540" s="2"/>
      <c r="Y4540" s="2"/>
      <c r="Z4540" s="2"/>
      <c r="AA4540" s="2"/>
      <c r="AB4540" s="2"/>
      <c r="AC4540" s="2"/>
      <c r="AD4540" s="2"/>
      <c r="AE4540" s="2"/>
      <c r="AF4540" s="2"/>
      <c r="AG4540" s="2"/>
      <c r="AH4540" s="2"/>
    </row>
    <row r="4541" spans="1:34">
      <c r="A4541" s="52">
        <v>0</v>
      </c>
      <c r="D4541" s="62">
        <v>2027</v>
      </c>
      <c r="E4541" s="62">
        <v>3</v>
      </c>
      <c r="F4541" s="62">
        <v>2027</v>
      </c>
      <c r="G4541" s="62">
        <v>2027</v>
      </c>
      <c r="H4541" s="168">
        <v>1136.1806631649813</v>
      </c>
      <c r="I4541" s="168">
        <v>3990.8345793669969</v>
      </c>
      <c r="J4541" s="168">
        <v>1810.7879319191891</v>
      </c>
      <c r="K4541" s="168">
        <v>14202.258289562267</v>
      </c>
      <c r="L4541" s="43">
        <v>21140.061464013434</v>
      </c>
      <c r="M4541" s="2"/>
      <c r="N4541" s="43"/>
      <c r="O4541" s="2"/>
      <c r="P4541" s="2"/>
      <c r="Q4541" s="2"/>
      <c r="R4541" s="2"/>
      <c r="S4541" s="2"/>
      <c r="T4541" s="2"/>
      <c r="U4541" s="2"/>
      <c r="V4541" s="2"/>
      <c r="W4541" s="2"/>
      <c r="X4541" s="2"/>
      <c r="Y4541" s="2"/>
      <c r="Z4541" s="2"/>
      <c r="AA4541" s="2"/>
      <c r="AB4541" s="2"/>
      <c r="AC4541" s="2"/>
      <c r="AD4541" s="2"/>
      <c r="AE4541" s="2"/>
      <c r="AF4541" s="2"/>
      <c r="AG4541" s="2"/>
      <c r="AH4541" s="2"/>
    </row>
    <row r="4542" spans="1:34">
      <c r="A4542" s="52">
        <v>0</v>
      </c>
      <c r="D4542" s="62">
        <v>2027</v>
      </c>
      <c r="E4542" s="62">
        <v>4</v>
      </c>
      <c r="F4542" s="62">
        <v>2027</v>
      </c>
      <c r="G4542" s="62">
        <v>2027</v>
      </c>
      <c r="H4542" s="168">
        <v>1312.3150314490904</v>
      </c>
      <c r="I4542" s="168">
        <v>4609.5065479649302</v>
      </c>
      <c r="J4542" s="168">
        <v>2091.5020813719875</v>
      </c>
      <c r="K4542" s="168">
        <v>16403.937893113631</v>
      </c>
      <c r="L4542" s="43">
        <v>24417.26155389964</v>
      </c>
      <c r="M4542" s="2"/>
      <c r="N4542" s="43"/>
      <c r="O4542" s="2"/>
      <c r="P4542" s="2"/>
      <c r="Q4542" s="2"/>
      <c r="R4542" s="2"/>
      <c r="S4542" s="2"/>
      <c r="T4542" s="2"/>
      <c r="U4542" s="2"/>
      <c r="V4542" s="2"/>
      <c r="W4542" s="2"/>
      <c r="X4542" s="2"/>
      <c r="Y4542" s="2"/>
      <c r="Z4542" s="2"/>
      <c r="AA4542" s="2"/>
      <c r="AB4542" s="2"/>
      <c r="AC4542" s="2"/>
      <c r="AD4542" s="2"/>
      <c r="AE4542" s="2"/>
      <c r="AF4542" s="2"/>
      <c r="AG4542" s="2"/>
      <c r="AH4542" s="2"/>
    </row>
    <row r="4543" spans="1:34">
      <c r="A4543" s="52">
        <v>0</v>
      </c>
      <c r="D4543" s="62">
        <v>2027</v>
      </c>
      <c r="E4543" s="62">
        <v>5</v>
      </c>
      <c r="F4543" s="62">
        <v>2027</v>
      </c>
      <c r="G4543" s="62">
        <v>2028</v>
      </c>
      <c r="H4543" s="168">
        <v>1474.9697286910477</v>
      </c>
      <c r="I4543" s="168">
        <v>5180.831172027305</v>
      </c>
      <c r="J4543" s="168">
        <v>2350.7330051013573</v>
      </c>
      <c r="K4543" s="168">
        <v>18437.121608638095</v>
      </c>
      <c r="L4543" s="43">
        <v>27443.655514457805</v>
      </c>
      <c r="M4543" s="2"/>
      <c r="N4543" s="43"/>
      <c r="O4543" s="2"/>
      <c r="P4543" s="2"/>
      <c r="Q4543" s="2"/>
      <c r="R4543" s="2"/>
      <c r="S4543" s="2"/>
      <c r="T4543" s="2"/>
      <c r="U4543" s="2"/>
      <c r="V4543" s="2"/>
      <c r="W4543" s="2"/>
      <c r="X4543" s="2"/>
      <c r="Y4543" s="2"/>
      <c r="Z4543" s="2"/>
      <c r="AA4543" s="2"/>
      <c r="AB4543" s="2"/>
      <c r="AC4543" s="2"/>
      <c r="AD4543" s="2"/>
      <c r="AE4543" s="2"/>
      <c r="AF4543" s="2"/>
      <c r="AG4543" s="2"/>
      <c r="AH4543" s="2"/>
    </row>
    <row r="4544" spans="1:34">
      <c r="A4544" s="52">
        <v>0</v>
      </c>
      <c r="D4544" s="62">
        <v>2027</v>
      </c>
      <c r="E4544" s="62">
        <v>6</v>
      </c>
      <c r="F4544" s="62">
        <v>2027</v>
      </c>
      <c r="G4544" s="62">
        <v>2028</v>
      </c>
      <c r="H4544" s="168">
        <v>1568.5785553726535</v>
      </c>
      <c r="I4544" s="168">
        <v>5509.6321757464457</v>
      </c>
      <c r="J4544" s="168">
        <v>2499.9220726251665</v>
      </c>
      <c r="K4544" s="168">
        <v>19607.231942158167</v>
      </c>
      <c r="L4544" s="43">
        <v>29185.364745902432</v>
      </c>
      <c r="M4544" s="2"/>
      <c r="N4544" s="43"/>
      <c r="O4544" s="2"/>
      <c r="P4544" s="2"/>
      <c r="Q4544" s="2"/>
      <c r="R4544" s="2"/>
      <c r="S4544" s="2"/>
      <c r="T4544" s="2"/>
      <c r="U4544" s="2"/>
      <c r="V4544" s="2"/>
      <c r="W4544" s="2"/>
      <c r="X4544" s="2"/>
      <c r="Y4544" s="2"/>
      <c r="Z4544" s="2"/>
      <c r="AA4544" s="2"/>
      <c r="AB4544" s="2"/>
      <c r="AC4544" s="2"/>
      <c r="AD4544" s="2"/>
      <c r="AE4544" s="2"/>
      <c r="AF4544" s="2"/>
      <c r="AG4544" s="2"/>
      <c r="AH4544" s="2"/>
    </row>
    <row r="4545" spans="1:34">
      <c r="A4545" s="52">
        <v>0</v>
      </c>
      <c r="D4545" s="62">
        <v>2027</v>
      </c>
      <c r="E4545" s="62">
        <v>7</v>
      </c>
      <c r="F4545" s="62">
        <v>2028</v>
      </c>
      <c r="G4545" s="62">
        <v>2028</v>
      </c>
      <c r="H4545" s="168">
        <v>1624.2945290135449</v>
      </c>
      <c r="I4545" s="168">
        <v>5705.3345331600767</v>
      </c>
      <c r="J4545" s="168">
        <v>2588.7194056153371</v>
      </c>
      <c r="K4545" s="168">
        <v>20303.681612669312</v>
      </c>
      <c r="L4545" s="43">
        <v>30222.030080458273</v>
      </c>
      <c r="M4545" s="2"/>
      <c r="N4545" s="43"/>
      <c r="O4545" s="2"/>
      <c r="P4545" s="2"/>
      <c r="Q4545" s="2"/>
      <c r="R4545" s="2"/>
      <c r="S4545" s="2"/>
      <c r="T4545" s="2"/>
      <c r="U4545" s="2"/>
      <c r="V4545" s="2"/>
      <c r="W4545" s="2"/>
      <c r="X4545" s="2"/>
      <c r="Y4545" s="2"/>
      <c r="Z4545" s="2"/>
      <c r="AA4545" s="2"/>
      <c r="AB4545" s="2"/>
      <c r="AC4545" s="2"/>
      <c r="AD4545" s="2"/>
      <c r="AE4545" s="2"/>
      <c r="AF4545" s="2"/>
      <c r="AG4545" s="2"/>
      <c r="AH4545" s="2"/>
    </row>
    <row r="4546" spans="1:34">
      <c r="A4546" s="52">
        <v>0</v>
      </c>
      <c r="D4546" s="62">
        <v>2027</v>
      </c>
      <c r="E4546" s="62">
        <v>8</v>
      </c>
      <c r="F4546" s="62">
        <v>2028</v>
      </c>
      <c r="G4546" s="62">
        <v>2028</v>
      </c>
      <c r="H4546" s="168">
        <v>1688.8471758931796</v>
      </c>
      <c r="I4546" s="168">
        <v>5932.0757053247935</v>
      </c>
      <c r="J4546" s="168">
        <v>2691.6001865797548</v>
      </c>
      <c r="K4546" s="168">
        <v>21110.589698664746</v>
      </c>
      <c r="L4546" s="43">
        <v>31423.112766462473</v>
      </c>
      <c r="M4546" s="2"/>
      <c r="N4546" s="43"/>
      <c r="O4546" s="2"/>
      <c r="P4546" s="2"/>
      <c r="Q4546" s="2"/>
      <c r="R4546" s="2"/>
      <c r="S4546" s="2"/>
      <c r="T4546" s="2"/>
      <c r="U4546" s="2"/>
      <c r="V4546" s="2"/>
      <c r="W4546" s="2"/>
      <c r="X4546" s="2"/>
      <c r="Y4546" s="2"/>
      <c r="Z4546" s="2"/>
      <c r="AA4546" s="2"/>
      <c r="AB4546" s="2"/>
      <c r="AC4546" s="2"/>
      <c r="AD4546" s="2"/>
      <c r="AE4546" s="2"/>
      <c r="AF4546" s="2"/>
      <c r="AG4546" s="2"/>
      <c r="AH4546" s="2"/>
    </row>
    <row r="4547" spans="1:34">
      <c r="A4547" s="52">
        <v>0</v>
      </c>
      <c r="D4547" s="62">
        <v>2027</v>
      </c>
      <c r="E4547" s="62">
        <v>9</v>
      </c>
      <c r="F4547" s="62">
        <v>2028</v>
      </c>
      <c r="G4547" s="62">
        <v>2028</v>
      </c>
      <c r="H4547" s="168">
        <v>1615.9071781428729</v>
      </c>
      <c r="I4547" s="168">
        <v>5675.8739632268407</v>
      </c>
      <c r="J4547" s="168">
        <v>2575.3520651652038</v>
      </c>
      <c r="K4547" s="168">
        <v>20198.839726785911</v>
      </c>
      <c r="L4547" s="43">
        <v>30065.972933320831</v>
      </c>
      <c r="M4547" s="2"/>
      <c r="N4547" s="43"/>
      <c r="O4547" s="2"/>
      <c r="P4547" s="2"/>
      <c r="Q4547" s="2"/>
      <c r="R4547" s="2"/>
      <c r="S4547" s="2"/>
      <c r="T4547" s="2"/>
      <c r="U4547" s="2"/>
      <c r="V4547" s="2"/>
      <c r="W4547" s="2"/>
      <c r="X4547" s="2"/>
      <c r="Y4547" s="2"/>
      <c r="Z4547" s="2"/>
      <c r="AA4547" s="2"/>
      <c r="AB4547" s="2"/>
      <c r="AC4547" s="2"/>
      <c r="AD4547" s="2"/>
      <c r="AE4547" s="2"/>
      <c r="AF4547" s="2"/>
      <c r="AG4547" s="2"/>
      <c r="AH4547" s="2"/>
    </row>
    <row r="4548" spans="1:34">
      <c r="A4548" s="52">
        <v>0</v>
      </c>
      <c r="D4548" s="62">
        <v>2027</v>
      </c>
      <c r="E4548" s="62">
        <v>10</v>
      </c>
      <c r="F4548" s="62">
        <v>2028</v>
      </c>
      <c r="G4548" s="62">
        <v>2028</v>
      </c>
      <c r="H4548" s="168">
        <v>1513.3119040998338</v>
      </c>
      <c r="I4548" s="168">
        <v>5315.5080631506662</v>
      </c>
      <c r="J4548" s="168">
        <v>2411.8408471591101</v>
      </c>
      <c r="K4548" s="168">
        <v>18916.39880124792</v>
      </c>
      <c r="L4548" s="43">
        <v>28157.05961565753</v>
      </c>
      <c r="M4548" s="2"/>
      <c r="N4548" s="43"/>
      <c r="O4548" s="2"/>
      <c r="P4548" s="2"/>
      <c r="Q4548" s="2"/>
      <c r="R4548" s="2"/>
      <c r="S4548" s="2"/>
      <c r="T4548" s="2"/>
      <c r="U4548" s="2"/>
      <c r="V4548" s="2"/>
      <c r="W4548" s="2"/>
      <c r="X4548" s="2"/>
      <c r="Y4548" s="2"/>
      <c r="Z4548" s="2"/>
      <c r="AA4548" s="2"/>
      <c r="AB4548" s="2"/>
      <c r="AC4548" s="2"/>
      <c r="AD4548" s="2"/>
      <c r="AE4548" s="2"/>
      <c r="AF4548" s="2"/>
      <c r="AG4548" s="2"/>
      <c r="AH4548" s="2"/>
    </row>
    <row r="4549" spans="1:34">
      <c r="A4549" s="52">
        <v>0</v>
      </c>
      <c r="D4549" s="62">
        <v>2027</v>
      </c>
      <c r="E4549" s="62">
        <v>11</v>
      </c>
      <c r="F4549" s="62">
        <v>2028</v>
      </c>
      <c r="G4549" s="62">
        <v>2028</v>
      </c>
      <c r="H4549" s="168">
        <v>1266.7836981511566</v>
      </c>
      <c r="I4549" s="168">
        <v>4449.5777397559377</v>
      </c>
      <c r="J4549" s="168">
        <v>2018.936518928406</v>
      </c>
      <c r="K4549" s="168">
        <v>15834.796226889459</v>
      </c>
      <c r="L4549" s="43">
        <v>23570.094183724959</v>
      </c>
      <c r="M4549" s="2"/>
      <c r="N4549" s="43"/>
      <c r="O4549" s="2"/>
      <c r="P4549" s="2"/>
      <c r="Q4549" s="2"/>
      <c r="R4549" s="2"/>
      <c r="S4549" s="2"/>
      <c r="T4549" s="2"/>
      <c r="U4549" s="2"/>
      <c r="V4549" s="2"/>
      <c r="W4549" s="2"/>
      <c r="X4549" s="2"/>
      <c r="Y4549" s="2"/>
      <c r="Z4549" s="2"/>
      <c r="AA4549" s="2"/>
      <c r="AB4549" s="2"/>
      <c r="AC4549" s="2"/>
      <c r="AD4549" s="2"/>
      <c r="AE4549" s="2"/>
      <c r="AF4549" s="2"/>
      <c r="AG4549" s="2"/>
      <c r="AH4549" s="2"/>
    </row>
    <row r="4550" spans="1:34">
      <c r="A4550" s="52">
        <v>0</v>
      </c>
      <c r="D4550" s="62">
        <v>2027</v>
      </c>
      <c r="E4550" s="62">
        <v>12</v>
      </c>
      <c r="F4550" s="62">
        <v>2028</v>
      </c>
      <c r="G4550" s="62">
        <v>2028</v>
      </c>
      <c r="H4550" s="168">
        <v>988.80292643746202</v>
      </c>
      <c r="I4550" s="168">
        <v>3473.1702791115854</v>
      </c>
      <c r="J4550" s="168">
        <v>1575.9046640097051</v>
      </c>
      <c r="K4550" s="168">
        <v>12360.036580468275</v>
      </c>
      <c r="L4550" s="43">
        <v>18397.914450027027</v>
      </c>
      <c r="M4550" s="2"/>
      <c r="N4550" s="43"/>
      <c r="O4550" s="2"/>
      <c r="P4550" s="2"/>
      <c r="Q4550" s="2"/>
      <c r="R4550" s="2"/>
      <c r="S4550" s="2"/>
      <c r="T4550" s="2"/>
      <c r="U4550" s="2"/>
      <c r="V4550" s="2"/>
      <c r="W4550" s="2"/>
      <c r="X4550" s="2"/>
      <c r="Y4550" s="2"/>
      <c r="Z4550" s="2"/>
      <c r="AA4550" s="2"/>
      <c r="AB4550" s="2"/>
      <c r="AC4550" s="2"/>
      <c r="AD4550" s="2"/>
      <c r="AE4550" s="2"/>
      <c r="AF4550" s="2"/>
      <c r="AG4550" s="2"/>
      <c r="AH4550" s="2"/>
    </row>
    <row r="4551" spans="1:34">
      <c r="A4551" s="52">
        <v>0</v>
      </c>
      <c r="D4551" s="62">
        <v>2028</v>
      </c>
      <c r="E4551" s="62">
        <v>1</v>
      </c>
      <c r="F4551" s="62">
        <v>2028</v>
      </c>
      <c r="G4551" s="62">
        <v>2028</v>
      </c>
      <c r="H4551" s="168">
        <v>954.18679371772294</v>
      </c>
      <c r="I4551" s="168">
        <v>3351.581112933502</v>
      </c>
      <c r="J4551" s="168">
        <v>1520.7352024876209</v>
      </c>
      <c r="K4551" s="168">
        <v>11927.334921471536</v>
      </c>
      <c r="L4551" s="43">
        <v>17753.838030610383</v>
      </c>
      <c r="M4551" s="2"/>
      <c r="N4551" s="43"/>
      <c r="O4551" s="2"/>
      <c r="P4551" s="2"/>
      <c r="Q4551" s="2"/>
      <c r="R4551" s="2"/>
      <c r="S4551" s="2"/>
      <c r="T4551" s="2"/>
      <c r="U4551" s="2"/>
      <c r="V4551" s="2"/>
      <c r="W4551" s="2"/>
      <c r="X4551" s="2"/>
      <c r="Y4551" s="2"/>
      <c r="Z4551" s="2"/>
      <c r="AA4551" s="2"/>
      <c r="AB4551" s="2"/>
      <c r="AC4551" s="2"/>
      <c r="AD4551" s="2"/>
      <c r="AE4551" s="2"/>
      <c r="AF4551" s="2"/>
      <c r="AG4551" s="2"/>
      <c r="AH4551" s="2"/>
    </row>
    <row r="4552" spans="1:34">
      <c r="A4552" s="52">
        <v>0</v>
      </c>
      <c r="D4552" s="62">
        <v>2028</v>
      </c>
      <c r="E4552" s="62">
        <v>2</v>
      </c>
      <c r="F4552" s="62">
        <v>2028</v>
      </c>
      <c r="G4552" s="62">
        <v>2028</v>
      </c>
      <c r="H4552" s="168">
        <v>855.44187093810751</v>
      </c>
      <c r="I4552" s="168">
        <v>3004.7395716701026</v>
      </c>
      <c r="J4552" s="168">
        <v>1363.3604818076089</v>
      </c>
      <c r="K4552" s="168">
        <v>10693.023386726343</v>
      </c>
      <c r="L4552" s="43">
        <v>15916.565311142163</v>
      </c>
      <c r="M4552" s="2"/>
      <c r="N4552" s="43"/>
      <c r="O4552" s="2"/>
      <c r="P4552" s="2"/>
      <c r="Q4552" s="2"/>
      <c r="R4552" s="2"/>
      <c r="S4552" s="2"/>
      <c r="T4552" s="2"/>
      <c r="U4552" s="2"/>
      <c r="V4552" s="2"/>
      <c r="W4552" s="2"/>
      <c r="X4552" s="2"/>
      <c r="Y4552" s="2"/>
      <c r="Z4552" s="2"/>
      <c r="AA4552" s="2"/>
      <c r="AB4552" s="2"/>
      <c r="AC4552" s="2"/>
      <c r="AD4552" s="2"/>
      <c r="AE4552" s="2"/>
      <c r="AF4552" s="2"/>
      <c r="AG4552" s="2"/>
      <c r="AH4552" s="2"/>
    </row>
    <row r="4553" spans="1:34">
      <c r="A4553" s="52">
        <v>0</v>
      </c>
      <c r="D4553" s="62">
        <v>2028</v>
      </c>
      <c r="E4553" s="62">
        <v>3</v>
      </c>
      <c r="F4553" s="62">
        <v>2028</v>
      </c>
      <c r="G4553" s="62">
        <v>2028</v>
      </c>
      <c r="H4553" s="168">
        <v>1136.093222024936</v>
      </c>
      <c r="I4553" s="168">
        <v>3990.5274423625879</v>
      </c>
      <c r="J4553" s="168">
        <v>1810.6485726022418</v>
      </c>
      <c r="K4553" s="168">
        <v>14201.1652753117</v>
      </c>
      <c r="L4553" s="43">
        <v>21138.434512301465</v>
      </c>
      <c r="M4553" s="2"/>
      <c r="N4553" s="43"/>
      <c r="O4553" s="2"/>
      <c r="P4553" s="2"/>
      <c r="Q4553" s="2"/>
      <c r="R4553" s="2"/>
      <c r="S4553" s="2"/>
      <c r="T4553" s="2"/>
      <c r="U4553" s="2"/>
      <c r="V4553" s="2"/>
      <c r="W4553" s="2"/>
      <c r="X4553" s="2"/>
      <c r="Y4553" s="2"/>
      <c r="Z4553" s="2"/>
      <c r="AA4553" s="2"/>
      <c r="AB4553" s="2"/>
      <c r="AC4553" s="2"/>
      <c r="AD4553" s="2"/>
      <c r="AE4553" s="2"/>
      <c r="AF4553" s="2"/>
      <c r="AG4553" s="2"/>
      <c r="AH4553" s="2"/>
    </row>
    <row r="4554" spans="1:34">
      <c r="A4554" s="52">
        <v>0</v>
      </c>
      <c r="D4554" s="62">
        <v>2028</v>
      </c>
      <c r="E4554" s="62">
        <v>4</v>
      </c>
      <c r="F4554" s="62">
        <v>2028</v>
      </c>
      <c r="G4554" s="62">
        <v>2028</v>
      </c>
      <c r="H4554" s="168">
        <v>1312.3057094131427</v>
      </c>
      <c r="I4554" s="168">
        <v>4609.473804313664</v>
      </c>
      <c r="J4554" s="168">
        <v>2091.4872243771961</v>
      </c>
      <c r="K4554" s="168">
        <v>16403.821367664284</v>
      </c>
      <c r="L4554" s="43">
        <v>24417.088105768285</v>
      </c>
      <c r="M4554" s="2"/>
      <c r="N4554" s="43"/>
      <c r="O4554" s="2"/>
      <c r="P4554" s="2"/>
      <c r="Q4554" s="2"/>
      <c r="R4554" s="2"/>
      <c r="S4554" s="2"/>
      <c r="T4554" s="2"/>
      <c r="U4554" s="2"/>
      <c r="V4554" s="2"/>
      <c r="W4554" s="2"/>
      <c r="X4554" s="2"/>
      <c r="Y4554" s="2"/>
      <c r="Z4554" s="2"/>
      <c r="AA4554" s="2"/>
      <c r="AB4554" s="2"/>
      <c r="AC4554" s="2"/>
      <c r="AD4554" s="2"/>
      <c r="AE4554" s="2"/>
      <c r="AF4554" s="2"/>
      <c r="AG4554" s="2"/>
      <c r="AH4554" s="2"/>
    </row>
    <row r="4555" spans="1:34">
      <c r="A4555" s="52">
        <v>0</v>
      </c>
      <c r="D4555" s="62">
        <v>2028</v>
      </c>
      <c r="E4555" s="62">
        <v>5</v>
      </c>
      <c r="F4555" s="62">
        <v>2028</v>
      </c>
      <c r="G4555" s="62">
        <v>2029</v>
      </c>
      <c r="H4555" s="168">
        <v>1475.0325472563327</v>
      </c>
      <c r="I4555" s="168">
        <v>5181.0518222378678</v>
      </c>
      <c r="J4555" s="168">
        <v>2350.8331221897802</v>
      </c>
      <c r="K4555" s="168">
        <v>18437.906840704156</v>
      </c>
      <c r="L4555" s="43">
        <v>27444.824332388136</v>
      </c>
      <c r="M4555" s="2"/>
      <c r="N4555" s="43"/>
      <c r="O4555" s="2"/>
      <c r="P4555" s="2"/>
      <c r="Q4555" s="2"/>
      <c r="R4555" s="2"/>
      <c r="S4555" s="2"/>
      <c r="T4555" s="2"/>
      <c r="U4555" s="2"/>
      <c r="V4555" s="2"/>
      <c r="W4555" s="2"/>
      <c r="X4555" s="2"/>
      <c r="Y4555" s="2"/>
      <c r="Z4555" s="2"/>
      <c r="AA4555" s="2"/>
      <c r="AB4555" s="2"/>
      <c r="AC4555" s="2"/>
      <c r="AD4555" s="2"/>
      <c r="AE4555" s="2"/>
      <c r="AF4555" s="2"/>
      <c r="AG4555" s="2"/>
      <c r="AH4555" s="2"/>
    </row>
    <row r="4556" spans="1:34">
      <c r="A4556" s="52">
        <v>0</v>
      </c>
      <c r="D4556" s="62">
        <v>2028</v>
      </c>
      <c r="E4556" s="62">
        <v>6</v>
      </c>
      <c r="F4556" s="62">
        <v>2028</v>
      </c>
      <c r="G4556" s="62">
        <v>2029</v>
      </c>
      <c r="H4556" s="168">
        <v>1568.682891318942</v>
      </c>
      <c r="I4556" s="168">
        <v>5509.9986557577831</v>
      </c>
      <c r="J4556" s="168">
        <v>2500.0883580395634</v>
      </c>
      <c r="K4556" s="168">
        <v>19608.536141486773</v>
      </c>
      <c r="L4556" s="43">
        <v>29187.306046603062</v>
      </c>
      <c r="M4556" s="2"/>
      <c r="N4556" s="43"/>
      <c r="O4556" s="2"/>
      <c r="P4556" s="2"/>
      <c r="Q4556" s="2"/>
      <c r="R4556" s="2"/>
      <c r="S4556" s="2"/>
      <c r="T4556" s="2"/>
      <c r="U4556" s="2"/>
      <c r="V4556" s="2"/>
      <c r="W4556" s="2"/>
      <c r="X4556" s="2"/>
      <c r="Y4556" s="2"/>
      <c r="Z4556" s="2"/>
      <c r="AA4556" s="2"/>
      <c r="AB4556" s="2"/>
      <c r="AC4556" s="2"/>
      <c r="AD4556" s="2"/>
      <c r="AE4556" s="2"/>
      <c r="AF4556" s="2"/>
      <c r="AG4556" s="2"/>
      <c r="AH4556" s="2"/>
    </row>
    <row r="4557" spans="1:34">
      <c r="A4557" s="52">
        <v>0</v>
      </c>
      <c r="D4557" s="62">
        <v>2028</v>
      </c>
      <c r="E4557" s="62">
        <v>7</v>
      </c>
      <c r="F4557" s="62">
        <v>2029</v>
      </c>
      <c r="G4557" s="62">
        <v>2029</v>
      </c>
      <c r="H4557" s="168">
        <v>1624.4235761050074</v>
      </c>
      <c r="I4557" s="168">
        <v>5705.7878110688389</v>
      </c>
      <c r="J4557" s="168">
        <v>2588.9250744173555</v>
      </c>
      <c r="K4557" s="168">
        <v>20305.294701312592</v>
      </c>
      <c r="L4557" s="43">
        <v>30224.431162903795</v>
      </c>
      <c r="M4557" s="2"/>
      <c r="N4557" s="43"/>
      <c r="O4557" s="2"/>
      <c r="P4557" s="2"/>
      <c r="Q4557" s="2"/>
      <c r="R4557" s="2"/>
      <c r="S4557" s="2"/>
      <c r="T4557" s="2"/>
      <c r="U4557" s="2"/>
      <c r="V4557" s="2"/>
      <c r="W4557" s="2"/>
      <c r="X4557" s="2"/>
      <c r="Y4557" s="2"/>
      <c r="Z4557" s="2"/>
      <c r="AA4557" s="2"/>
      <c r="AB4557" s="2"/>
      <c r="AC4557" s="2"/>
      <c r="AD4557" s="2"/>
      <c r="AE4557" s="2"/>
      <c r="AF4557" s="2"/>
      <c r="AG4557" s="2"/>
      <c r="AH4557" s="2"/>
    </row>
    <row r="4558" spans="1:34">
      <c r="A4558" s="52">
        <v>0</v>
      </c>
      <c r="D4558" s="62">
        <v>2028</v>
      </c>
      <c r="E4558" s="62">
        <v>8</v>
      </c>
      <c r="F4558" s="62">
        <v>2029</v>
      </c>
      <c r="G4558" s="62">
        <v>2029</v>
      </c>
      <c r="H4558" s="168">
        <v>1689.0048533705833</v>
      </c>
      <c r="I4558" s="168">
        <v>5932.6295474641738</v>
      </c>
      <c r="J4558" s="168">
        <v>2691.851485059367</v>
      </c>
      <c r="K4558" s="168">
        <v>21112.560667132289</v>
      </c>
      <c r="L4558" s="43">
        <v>31426.046553026412</v>
      </c>
      <c r="M4558" s="2"/>
      <c r="N4558" s="43"/>
      <c r="O4558" s="2"/>
      <c r="P4558" s="2"/>
      <c r="Q4558" s="2"/>
      <c r="R4558" s="2"/>
      <c r="S4558" s="2"/>
      <c r="T4558" s="2"/>
      <c r="U4558" s="2"/>
      <c r="V4558" s="2"/>
      <c r="W4558" s="2"/>
      <c r="X4558" s="2"/>
      <c r="Y4558" s="2"/>
      <c r="Z4558" s="2"/>
      <c r="AA4558" s="2"/>
      <c r="AB4558" s="2"/>
      <c r="AC4558" s="2"/>
      <c r="AD4558" s="2"/>
      <c r="AE4558" s="2"/>
      <c r="AF4558" s="2"/>
      <c r="AG4558" s="2"/>
      <c r="AH4558" s="2"/>
    </row>
    <row r="4559" spans="1:34">
      <c r="A4559" s="52">
        <v>0</v>
      </c>
      <c r="D4559" s="62">
        <v>2028</v>
      </c>
      <c r="E4559" s="62">
        <v>9</v>
      </c>
      <c r="F4559" s="62">
        <v>2029</v>
      </c>
      <c r="G4559" s="62">
        <v>2029</v>
      </c>
      <c r="H4559" s="168">
        <v>1616.0325052769974</v>
      </c>
      <c r="I4559" s="168">
        <v>5676.3141747854534</v>
      </c>
      <c r="J4559" s="168">
        <v>2575.5518052852149</v>
      </c>
      <c r="K4559" s="168">
        <v>20200.406315962467</v>
      </c>
      <c r="L4559" s="43">
        <v>30068.304801310132</v>
      </c>
      <c r="M4559" s="2"/>
      <c r="N4559" s="43"/>
      <c r="O4559" s="2"/>
      <c r="P4559" s="2"/>
      <c r="Q4559" s="2"/>
      <c r="R4559" s="2"/>
      <c r="S4559" s="2"/>
      <c r="T4559" s="2"/>
      <c r="U4559" s="2"/>
      <c r="V4559" s="2"/>
      <c r="W4559" s="2"/>
      <c r="X4559" s="2"/>
      <c r="Y4559" s="2"/>
      <c r="Z4559" s="2"/>
      <c r="AA4559" s="2"/>
      <c r="AB4559" s="2"/>
      <c r="AC4559" s="2"/>
      <c r="AD4559" s="2"/>
      <c r="AE4559" s="2"/>
      <c r="AF4559" s="2"/>
      <c r="AG4559" s="2"/>
      <c r="AH4559" s="2"/>
    </row>
    <row r="4560" spans="1:34">
      <c r="A4560" s="52">
        <v>0</v>
      </c>
      <c r="D4560" s="62">
        <v>2028</v>
      </c>
      <c r="E4560" s="62">
        <v>10</v>
      </c>
      <c r="F4560" s="62">
        <v>2029</v>
      </c>
      <c r="G4560" s="62">
        <v>2029</v>
      </c>
      <c r="H4560" s="168">
        <v>1513.3917281843776</v>
      </c>
      <c r="I4560" s="168">
        <v>5315.7884452476264</v>
      </c>
      <c r="J4560" s="168">
        <v>2411.9680667938519</v>
      </c>
      <c r="K4560" s="168">
        <v>18917.396602304721</v>
      </c>
      <c r="L4560" s="43">
        <v>28158.544842530577</v>
      </c>
      <c r="M4560" s="2"/>
      <c r="N4560" s="43"/>
      <c r="O4560" s="2"/>
      <c r="P4560" s="2"/>
      <c r="Q4560" s="2"/>
      <c r="R4560" s="2"/>
      <c r="S4560" s="2"/>
      <c r="T4560" s="2"/>
      <c r="U4560" s="2"/>
      <c r="V4560" s="2"/>
      <c r="W4560" s="2"/>
      <c r="X4560" s="2"/>
      <c r="Y4560" s="2"/>
      <c r="Z4560" s="2"/>
      <c r="AA4560" s="2"/>
      <c r="AB4560" s="2"/>
      <c r="AC4560" s="2"/>
      <c r="AD4560" s="2"/>
      <c r="AE4560" s="2"/>
      <c r="AF4560" s="2"/>
      <c r="AG4560" s="2"/>
      <c r="AH4560" s="2"/>
    </row>
    <row r="4561" spans="1:34">
      <c r="A4561" s="52">
        <v>0</v>
      </c>
      <c r="D4561" s="62">
        <v>2028</v>
      </c>
      <c r="E4561" s="62">
        <v>11</v>
      </c>
      <c r="F4561" s="62">
        <v>2029</v>
      </c>
      <c r="G4561" s="62">
        <v>2029</v>
      </c>
      <c r="H4561" s="168">
        <v>1266.7541820610888</v>
      </c>
      <c r="I4561" s="168">
        <v>4449.4740644895746</v>
      </c>
      <c r="J4561" s="168">
        <v>2018.8894776598602</v>
      </c>
      <c r="K4561" s="168">
        <v>15834.42727576361</v>
      </c>
      <c r="L4561" s="43">
        <v>23569.544999974132</v>
      </c>
      <c r="M4561" s="2"/>
      <c r="N4561" s="43"/>
      <c r="O4561" s="2"/>
      <c r="P4561" s="2"/>
      <c r="Q4561" s="2"/>
      <c r="R4561" s="2"/>
      <c r="S4561" s="2"/>
      <c r="T4561" s="2"/>
      <c r="U4561" s="2"/>
      <c r="V4561" s="2"/>
      <c r="W4561" s="2"/>
      <c r="X4561" s="2"/>
      <c r="Y4561" s="2"/>
      <c r="Z4561" s="2"/>
      <c r="AA4561" s="2"/>
      <c r="AB4561" s="2"/>
      <c r="AC4561" s="2"/>
      <c r="AD4561" s="2"/>
      <c r="AE4561" s="2"/>
      <c r="AF4561" s="2"/>
      <c r="AG4561" s="2"/>
      <c r="AH4561" s="2"/>
    </row>
    <row r="4562" spans="1:34">
      <c r="A4562" s="52">
        <v>0</v>
      </c>
      <c r="D4562" s="62">
        <v>2028</v>
      </c>
      <c r="E4562" s="62">
        <v>12</v>
      </c>
      <c r="F4562" s="62">
        <v>2029</v>
      </c>
      <c r="G4562" s="62">
        <v>2029</v>
      </c>
      <c r="H4562" s="168">
        <v>988.65012033276309</v>
      </c>
      <c r="I4562" s="168">
        <v>3472.6335476688305</v>
      </c>
      <c r="J4562" s="168">
        <v>1575.6611292803411</v>
      </c>
      <c r="K4562" s="168">
        <v>12358.12650415954</v>
      </c>
      <c r="L4562" s="43">
        <v>18395.071301441472</v>
      </c>
      <c r="M4562" s="2"/>
      <c r="N4562" s="43"/>
      <c r="O4562" s="2"/>
      <c r="P4562" s="2"/>
      <c r="Q4562" s="2"/>
      <c r="R4562" s="2"/>
      <c r="S4562" s="2"/>
      <c r="T4562" s="2"/>
      <c r="U4562" s="2"/>
      <c r="V4562" s="2"/>
      <c r="W4562" s="2"/>
      <c r="X4562" s="2"/>
      <c r="Y4562" s="2"/>
      <c r="Z4562" s="2"/>
      <c r="AA4562" s="2"/>
      <c r="AB4562" s="2"/>
      <c r="AC4562" s="2"/>
      <c r="AD4562" s="2"/>
      <c r="AE4562" s="2"/>
      <c r="AF4562" s="2"/>
      <c r="AG4562" s="2"/>
      <c r="AH4562" s="2"/>
    </row>
    <row r="4563" spans="1:34">
      <c r="A4563" s="52">
        <v>0</v>
      </c>
      <c r="D4563" s="62">
        <v>2029</v>
      </c>
      <c r="E4563" s="62">
        <v>1</v>
      </c>
      <c r="F4563" s="62">
        <v>2029</v>
      </c>
      <c r="G4563" s="62">
        <v>2029</v>
      </c>
      <c r="H4563" s="168">
        <v>954.02082279733781</v>
      </c>
      <c r="I4563" s="168">
        <v>3350.9981400756492</v>
      </c>
      <c r="J4563" s="168">
        <v>1520.4706863332572</v>
      </c>
      <c r="K4563" s="168">
        <v>11925.260284966722</v>
      </c>
      <c r="L4563" s="43">
        <v>17750.749934172964</v>
      </c>
      <c r="M4563" s="2"/>
      <c r="N4563" s="43"/>
      <c r="O4563" s="2"/>
      <c r="P4563" s="2"/>
      <c r="Q4563" s="2"/>
      <c r="R4563" s="2"/>
      <c r="S4563" s="2"/>
      <c r="T4563" s="2"/>
      <c r="U4563" s="2"/>
      <c r="V4563" s="2"/>
      <c r="W4563" s="2"/>
      <c r="X4563" s="2"/>
      <c r="Y4563" s="2"/>
      <c r="Z4563" s="2"/>
      <c r="AA4563" s="2"/>
      <c r="AB4563" s="2"/>
      <c r="AC4563" s="2"/>
      <c r="AD4563" s="2"/>
      <c r="AE4563" s="2"/>
      <c r="AF4563" s="2"/>
      <c r="AG4563" s="2"/>
      <c r="AH4563" s="2"/>
    </row>
    <row r="4564" spans="1:34">
      <c r="A4564" s="52">
        <v>0</v>
      </c>
      <c r="D4564" s="62">
        <v>2029</v>
      </c>
      <c r="E4564" s="62">
        <v>2</v>
      </c>
      <c r="F4564" s="62">
        <v>2029</v>
      </c>
      <c r="G4564" s="62">
        <v>2029</v>
      </c>
      <c r="H4564" s="168">
        <v>855.23267455209225</v>
      </c>
      <c r="I4564" s="168">
        <v>3004.0047693642241</v>
      </c>
      <c r="J4564" s="168">
        <v>1363.0270750673972</v>
      </c>
      <c r="K4564" s="168">
        <v>10690.408431901154</v>
      </c>
      <c r="L4564" s="43">
        <v>15912.672950884868</v>
      </c>
      <c r="M4564" s="2"/>
      <c r="N4564" s="43"/>
      <c r="O4564" s="2"/>
      <c r="P4564" s="2"/>
      <c r="Q4564" s="2"/>
      <c r="R4564" s="2"/>
      <c r="S4564" s="2"/>
      <c r="T4564" s="2"/>
      <c r="U4564" s="2"/>
      <c r="V4564" s="2"/>
      <c r="W4564" s="2"/>
      <c r="X4564" s="2"/>
      <c r="Y4564" s="2"/>
      <c r="Z4564" s="2"/>
      <c r="AA4564" s="2"/>
      <c r="AB4564" s="2"/>
      <c r="AC4564" s="2"/>
      <c r="AD4564" s="2"/>
      <c r="AE4564" s="2"/>
      <c r="AF4564" s="2"/>
      <c r="AG4564" s="2"/>
      <c r="AH4564" s="2"/>
    </row>
    <row r="4565" spans="1:34">
      <c r="A4565" s="52">
        <v>0</v>
      </c>
      <c r="D4565" s="62">
        <v>2029</v>
      </c>
      <c r="E4565" s="62">
        <v>3</v>
      </c>
      <c r="F4565" s="62">
        <v>2029</v>
      </c>
      <c r="G4565" s="62">
        <v>2029</v>
      </c>
      <c r="H4565" s="168">
        <v>1136.0068804145287</v>
      </c>
      <c r="I4565" s="168">
        <v>3990.2241674560319</v>
      </c>
      <c r="J4565" s="168">
        <v>1810.5109656606551</v>
      </c>
      <c r="K4565" s="168">
        <v>14200.086005181609</v>
      </c>
      <c r="L4565" s="43">
        <v>21136.828018712826</v>
      </c>
      <c r="M4565" s="2"/>
      <c r="N4565" s="43"/>
      <c r="O4565" s="2"/>
      <c r="P4565" s="2"/>
      <c r="Q4565" s="2"/>
      <c r="R4565" s="2"/>
      <c r="S4565" s="2"/>
      <c r="T4565" s="2"/>
      <c r="U4565" s="2"/>
      <c r="V4565" s="2"/>
      <c r="W4565" s="2"/>
      <c r="X4565" s="2"/>
      <c r="Y4565" s="2"/>
      <c r="Z4565" s="2"/>
      <c r="AA4565" s="2"/>
      <c r="AB4565" s="2"/>
      <c r="AC4565" s="2"/>
      <c r="AD4565" s="2"/>
      <c r="AE4565" s="2"/>
      <c r="AF4565" s="2"/>
      <c r="AG4565" s="2"/>
      <c r="AH4565" s="2"/>
    </row>
    <row r="4566" spans="1:34">
      <c r="A4566" s="52">
        <v>0</v>
      </c>
      <c r="D4566" s="62">
        <v>2029</v>
      </c>
      <c r="E4566" s="62">
        <v>4</v>
      </c>
      <c r="F4566" s="62">
        <v>2029</v>
      </c>
      <c r="G4566" s="62">
        <v>2029</v>
      </c>
      <c r="H4566" s="168">
        <v>1312.2965045972439</v>
      </c>
      <c r="I4566" s="168">
        <v>4609.4414723978189</v>
      </c>
      <c r="J4566" s="168">
        <v>2091.4725542018573</v>
      </c>
      <c r="K4566" s="168">
        <v>16403.706307465549</v>
      </c>
      <c r="L4566" s="43">
        <v>24416.91683866247</v>
      </c>
      <c r="M4566" s="2"/>
      <c r="N4566" s="43"/>
      <c r="O4566" s="2"/>
      <c r="P4566" s="2"/>
      <c r="Q4566" s="2"/>
      <c r="R4566" s="2"/>
      <c r="S4566" s="2"/>
      <c r="T4566" s="2"/>
      <c r="U4566" s="2"/>
      <c r="V4566" s="2"/>
      <c r="W4566" s="2"/>
      <c r="X4566" s="2"/>
      <c r="Y4566" s="2"/>
      <c r="Z4566" s="2"/>
      <c r="AA4566" s="2"/>
      <c r="AB4566" s="2"/>
      <c r="AC4566" s="2"/>
      <c r="AD4566" s="2"/>
      <c r="AE4566" s="2"/>
      <c r="AF4566" s="2"/>
      <c r="AG4566" s="2"/>
      <c r="AH4566" s="2"/>
    </row>
    <row r="4567" spans="1:34">
      <c r="A4567" s="52">
        <v>0</v>
      </c>
      <c r="D4567" s="62">
        <v>2029</v>
      </c>
      <c r="E4567" s="62">
        <v>5</v>
      </c>
      <c r="F4567" s="62">
        <v>2029</v>
      </c>
      <c r="G4567" s="62">
        <v>2030</v>
      </c>
      <c r="H4567" s="168">
        <v>1475.0945759088331</v>
      </c>
      <c r="I4567" s="168">
        <v>5181.2696978797767</v>
      </c>
      <c r="J4567" s="168">
        <v>2350.9319803547028</v>
      </c>
      <c r="K4567" s="168">
        <v>18438.682198860413</v>
      </c>
      <c r="L4567" s="43">
        <v>27445.978453003725</v>
      </c>
      <c r="M4567" s="2"/>
      <c r="N4567" s="43"/>
      <c r="O4567" s="2"/>
      <c r="P4567" s="2"/>
      <c r="Q4567" s="2"/>
      <c r="R4567" s="2"/>
      <c r="S4567" s="2"/>
      <c r="T4567" s="2"/>
      <c r="U4567" s="2"/>
      <c r="V4567" s="2"/>
      <c r="W4567" s="2"/>
      <c r="X4567" s="2"/>
      <c r="Y4567" s="2"/>
      <c r="Z4567" s="2"/>
      <c r="AA4567" s="2"/>
      <c r="AB4567" s="2"/>
      <c r="AC4567" s="2"/>
      <c r="AD4567" s="2"/>
      <c r="AE4567" s="2"/>
      <c r="AF4567" s="2"/>
      <c r="AG4567" s="2"/>
      <c r="AH4567" s="2"/>
    </row>
    <row r="4568" spans="1:34">
      <c r="A4568" s="52">
        <v>0</v>
      </c>
      <c r="D4568" s="62">
        <v>2029</v>
      </c>
      <c r="E4568" s="62">
        <v>6</v>
      </c>
      <c r="F4568" s="62">
        <v>2029</v>
      </c>
      <c r="G4568" s="62">
        <v>2030</v>
      </c>
      <c r="H4568" s="168">
        <v>1568.7859152916537</v>
      </c>
      <c r="I4568" s="168">
        <v>5510.3605274619331</v>
      </c>
      <c r="J4568" s="168">
        <v>2500.2525524960729</v>
      </c>
      <c r="K4568" s="168">
        <v>19609.823941145671</v>
      </c>
      <c r="L4568" s="43">
        <v>29189.22293639533</v>
      </c>
      <c r="M4568" s="2"/>
      <c r="N4568" s="43"/>
      <c r="O4568" s="2"/>
      <c r="P4568" s="2"/>
      <c r="Q4568" s="2"/>
      <c r="R4568" s="2"/>
      <c r="S4568" s="2"/>
      <c r="T4568" s="2"/>
      <c r="U4568" s="2"/>
      <c r="V4568" s="2"/>
      <c r="W4568" s="2"/>
      <c r="X4568" s="2"/>
      <c r="Y4568" s="2"/>
      <c r="Z4568" s="2"/>
      <c r="AA4568" s="2"/>
      <c r="AB4568" s="2"/>
      <c r="AC4568" s="2"/>
      <c r="AD4568" s="2"/>
      <c r="AE4568" s="2"/>
      <c r="AF4568" s="2"/>
      <c r="AG4568" s="2"/>
      <c r="AH4568" s="2"/>
    </row>
    <row r="4569" spans="1:34">
      <c r="A4569" s="52">
        <v>0</v>
      </c>
      <c r="D4569" s="62">
        <v>2029</v>
      </c>
      <c r="E4569" s="62">
        <v>7</v>
      </c>
      <c r="F4569" s="62">
        <v>2030</v>
      </c>
      <c r="G4569" s="62">
        <v>2030</v>
      </c>
      <c r="H4569" s="168">
        <v>1624.5510004923076</v>
      </c>
      <c r="I4569" s="168">
        <v>5706.2353892292303</v>
      </c>
      <c r="J4569" s="168">
        <v>2589.1281570346155</v>
      </c>
      <c r="K4569" s="168">
        <v>20306.887506153846</v>
      </c>
      <c r="L4569" s="43">
        <v>30226.802052909999</v>
      </c>
      <c r="M4569" s="2"/>
      <c r="N4569" s="43"/>
      <c r="O4569" s="2"/>
      <c r="P4569" s="2"/>
      <c r="Q4569" s="2"/>
      <c r="R4569" s="2"/>
      <c r="S4569" s="2"/>
      <c r="T4569" s="2"/>
      <c r="U4569" s="2"/>
      <c r="V4569" s="2"/>
      <c r="W4569" s="2"/>
      <c r="X4569" s="2"/>
      <c r="Y4569" s="2"/>
      <c r="Z4569" s="2"/>
      <c r="AA4569" s="2"/>
      <c r="AB4569" s="2"/>
      <c r="AC4569" s="2"/>
      <c r="AD4569" s="2"/>
      <c r="AE4569" s="2"/>
      <c r="AF4569" s="2"/>
      <c r="AG4569" s="2"/>
      <c r="AH4569" s="2"/>
    </row>
    <row r="4570" spans="1:34">
      <c r="A4570" s="52">
        <v>0</v>
      </c>
      <c r="D4570" s="62">
        <v>2029</v>
      </c>
      <c r="E4570" s="62">
        <v>8</v>
      </c>
      <c r="F4570" s="62">
        <v>2030</v>
      </c>
      <c r="G4570" s="62">
        <v>2030</v>
      </c>
      <c r="H4570" s="168">
        <v>1689.1605481307015</v>
      </c>
      <c r="I4570" s="168">
        <v>5933.1764253090887</v>
      </c>
      <c r="J4570" s="168">
        <v>2692.0996235833054</v>
      </c>
      <c r="K4570" s="168">
        <v>21114.506851633767</v>
      </c>
      <c r="L4570" s="43">
        <v>31428.943448656864</v>
      </c>
      <c r="M4570" s="2"/>
      <c r="N4570" s="43"/>
      <c r="O4570" s="2"/>
      <c r="P4570" s="2"/>
      <c r="Q4570" s="2"/>
      <c r="R4570" s="2"/>
      <c r="S4570" s="2"/>
      <c r="T4570" s="2"/>
      <c r="U4570" s="2"/>
      <c r="V4570" s="2"/>
      <c r="W4570" s="2"/>
      <c r="X4570" s="2"/>
      <c r="Y4570" s="2"/>
      <c r="Z4570" s="2"/>
      <c r="AA4570" s="2"/>
      <c r="AB4570" s="2"/>
      <c r="AC4570" s="2"/>
      <c r="AD4570" s="2"/>
      <c r="AE4570" s="2"/>
      <c r="AF4570" s="2"/>
      <c r="AG4570" s="2"/>
      <c r="AH4570" s="2"/>
    </row>
    <row r="4571" spans="1:34">
      <c r="A4571" s="52">
        <v>0</v>
      </c>
      <c r="D4571" s="62">
        <v>2029</v>
      </c>
      <c r="E4571" s="62">
        <v>9</v>
      </c>
      <c r="F4571" s="62">
        <v>2030</v>
      </c>
      <c r="G4571" s="62">
        <v>2030</v>
      </c>
      <c r="H4571" s="168">
        <v>1616.1562564836076</v>
      </c>
      <c r="I4571" s="168">
        <v>5676.7488508986717</v>
      </c>
      <c r="J4571" s="168">
        <v>2575.7490337707495</v>
      </c>
      <c r="K4571" s="168">
        <v>20201.953206045095</v>
      </c>
      <c r="L4571" s="43">
        <v>30070.607347198122</v>
      </c>
      <c r="M4571" s="2"/>
      <c r="N4571" s="43"/>
      <c r="O4571" s="2"/>
      <c r="P4571" s="2"/>
      <c r="Q4571" s="2"/>
      <c r="R4571" s="2"/>
      <c r="S4571" s="2"/>
      <c r="T4571" s="2"/>
      <c r="U4571" s="2"/>
      <c r="V4571" s="2"/>
      <c r="W4571" s="2"/>
      <c r="X4571" s="2"/>
      <c r="Y4571" s="2"/>
      <c r="Z4571" s="2"/>
      <c r="AA4571" s="2"/>
      <c r="AB4571" s="2"/>
      <c r="AC4571" s="2"/>
      <c r="AD4571" s="2"/>
      <c r="AE4571" s="2"/>
      <c r="AF4571" s="2"/>
      <c r="AG4571" s="2"/>
      <c r="AH4571" s="2"/>
    </row>
    <row r="4572" spans="1:34">
      <c r="A4572" s="52">
        <v>0</v>
      </c>
      <c r="D4572" s="62">
        <v>2029</v>
      </c>
      <c r="E4572" s="62">
        <v>10</v>
      </c>
      <c r="F4572" s="62">
        <v>2030</v>
      </c>
      <c r="G4572" s="62">
        <v>2030</v>
      </c>
      <c r="H4572" s="168">
        <v>1513.4705485200357</v>
      </c>
      <c r="I4572" s="168">
        <v>5316.0653016766255</v>
      </c>
      <c r="J4572" s="168">
        <v>2412.0936867038067</v>
      </c>
      <c r="K4572" s="168">
        <v>18918.381856500448</v>
      </c>
      <c r="L4572" s="43">
        <v>28160.011393400913</v>
      </c>
      <c r="M4572" s="2"/>
      <c r="N4572" s="43"/>
      <c r="O4572" s="2"/>
      <c r="P4572" s="2"/>
      <c r="Q4572" s="2"/>
      <c r="R4572" s="2"/>
      <c r="S4572" s="2"/>
      <c r="T4572" s="2"/>
      <c r="U4572" s="2"/>
      <c r="V4572" s="2"/>
      <c r="W4572" s="2"/>
      <c r="X4572" s="2"/>
      <c r="Y4572" s="2"/>
      <c r="Z4572" s="2"/>
      <c r="AA4572" s="2"/>
      <c r="AB4572" s="2"/>
      <c r="AC4572" s="2"/>
      <c r="AD4572" s="2"/>
      <c r="AE4572" s="2"/>
      <c r="AF4572" s="2"/>
      <c r="AG4572" s="2"/>
      <c r="AH4572" s="2"/>
    </row>
    <row r="4573" spans="1:34">
      <c r="A4573" s="52">
        <v>0</v>
      </c>
      <c r="D4573" s="62">
        <v>2029</v>
      </c>
      <c r="E4573" s="62">
        <v>11</v>
      </c>
      <c r="F4573" s="62">
        <v>2030</v>
      </c>
      <c r="G4573" s="62">
        <v>2030</v>
      </c>
      <c r="H4573" s="168">
        <v>1266.72503712144</v>
      </c>
      <c r="I4573" s="168">
        <v>4449.3716928890581</v>
      </c>
      <c r="J4573" s="168">
        <v>2018.8430279122949</v>
      </c>
      <c r="K4573" s="168">
        <v>15834.062964018</v>
      </c>
      <c r="L4573" s="43">
        <v>23569.002721940793</v>
      </c>
      <c r="M4573" s="2"/>
      <c r="N4573" s="43"/>
      <c r="O4573" s="2"/>
      <c r="P4573" s="2"/>
      <c r="Q4573" s="2"/>
      <c r="R4573" s="2"/>
      <c r="S4573" s="2"/>
      <c r="T4573" s="2"/>
      <c r="U4573" s="2"/>
      <c r="V4573" s="2"/>
      <c r="W4573" s="2"/>
      <c r="X4573" s="2"/>
      <c r="Y4573" s="2"/>
      <c r="Z4573" s="2"/>
      <c r="AA4573" s="2"/>
      <c r="AB4573" s="2"/>
      <c r="AC4573" s="2"/>
      <c r="AD4573" s="2"/>
      <c r="AE4573" s="2"/>
      <c r="AF4573" s="2"/>
      <c r="AG4573" s="2"/>
      <c r="AH4573" s="2"/>
    </row>
    <row r="4574" spans="1:34">
      <c r="A4574" s="52">
        <v>0</v>
      </c>
      <c r="D4574" s="62">
        <v>2029</v>
      </c>
      <c r="E4574" s="62">
        <v>12</v>
      </c>
      <c r="F4574" s="62">
        <v>2030</v>
      </c>
      <c r="G4574" s="62">
        <v>2030</v>
      </c>
      <c r="H4574" s="168">
        <v>988.49923569021576</v>
      </c>
      <c r="I4574" s="168">
        <v>3472.1035653618828</v>
      </c>
      <c r="J4574" s="168">
        <v>1575.4206568812815</v>
      </c>
      <c r="K4574" s="168">
        <v>12356.240446127698</v>
      </c>
      <c r="L4574" s="43">
        <v>18392.263904061077</v>
      </c>
      <c r="M4574" s="2"/>
      <c r="N4574" s="43"/>
      <c r="O4574" s="2"/>
      <c r="P4574" s="2"/>
      <c r="Q4574" s="2"/>
      <c r="R4574" s="2"/>
      <c r="S4574" s="2"/>
      <c r="T4574" s="2"/>
      <c r="U4574" s="2"/>
      <c r="V4574" s="2"/>
      <c r="W4574" s="2"/>
      <c r="X4574" s="2"/>
      <c r="Y4574" s="2"/>
      <c r="Z4574" s="2"/>
      <c r="AA4574" s="2"/>
      <c r="AB4574" s="2"/>
      <c r="AC4574" s="2"/>
      <c r="AD4574" s="2"/>
      <c r="AE4574" s="2"/>
      <c r="AF4574" s="2"/>
      <c r="AG4574" s="2"/>
      <c r="AH4574" s="2"/>
    </row>
    <row r="4575" spans="1:34">
      <c r="A4575" s="52">
        <v>0</v>
      </c>
      <c r="D4575" s="62">
        <v>2030</v>
      </c>
      <c r="E4575" s="62">
        <v>1</v>
      </c>
      <c r="F4575" s="62">
        <v>2030</v>
      </c>
      <c r="G4575" s="62">
        <v>2030</v>
      </c>
      <c r="H4575" s="168">
        <v>953.85692994945214</v>
      </c>
      <c r="I4575" s="168">
        <v>3350.4224664474505</v>
      </c>
      <c r="J4575" s="168">
        <v>1520.2094821069393</v>
      </c>
      <c r="K4575" s="168">
        <v>11923.211624368152</v>
      </c>
      <c r="L4575" s="43">
        <v>17747.700502871994</v>
      </c>
      <c r="M4575" s="2"/>
      <c r="N4575" s="43"/>
      <c r="O4575" s="2"/>
      <c r="P4575" s="2"/>
      <c r="Q4575" s="2"/>
      <c r="R4575" s="2"/>
      <c r="S4575" s="2"/>
      <c r="T4575" s="2"/>
      <c r="U4575" s="2"/>
      <c r="V4575" s="2"/>
      <c r="W4575" s="2"/>
      <c r="X4575" s="2"/>
      <c r="Y4575" s="2"/>
      <c r="Z4575" s="2"/>
      <c r="AA4575" s="2"/>
      <c r="AB4575" s="2"/>
      <c r="AC4575" s="2"/>
      <c r="AD4575" s="2"/>
      <c r="AE4575" s="2"/>
      <c r="AF4575" s="2"/>
      <c r="AG4575" s="2"/>
      <c r="AH4575" s="2"/>
    </row>
    <row r="4576" spans="1:34">
      <c r="A4576" s="52">
        <v>0</v>
      </c>
      <c r="D4576" s="62">
        <v>2030</v>
      </c>
      <c r="E4576" s="62">
        <v>2</v>
      </c>
      <c r="F4576" s="62">
        <v>2030</v>
      </c>
      <c r="G4576" s="62">
        <v>2030</v>
      </c>
      <c r="H4576" s="168">
        <v>855.02609745176665</v>
      </c>
      <c r="I4576" s="168">
        <v>3003.2791672993303</v>
      </c>
      <c r="J4576" s="168">
        <v>1362.6978428137531</v>
      </c>
      <c r="K4576" s="168">
        <v>10687.826218147082</v>
      </c>
      <c r="L4576" s="43">
        <v>15908.829325711931</v>
      </c>
      <c r="M4576" s="2"/>
      <c r="N4576" s="43"/>
      <c r="O4576" s="2"/>
      <c r="P4576" s="2"/>
      <c r="Q4576" s="2"/>
      <c r="R4576" s="2"/>
      <c r="S4576" s="2"/>
      <c r="T4576" s="2"/>
      <c r="U4576" s="2"/>
      <c r="V4576" s="2"/>
      <c r="W4576" s="2"/>
      <c r="X4576" s="2"/>
      <c r="Y4576" s="2"/>
      <c r="Z4576" s="2"/>
      <c r="AA4576" s="2"/>
      <c r="AB4576" s="2"/>
      <c r="AC4576" s="2"/>
      <c r="AD4576" s="2"/>
      <c r="AE4576" s="2"/>
      <c r="AF4576" s="2"/>
      <c r="AG4576" s="2"/>
      <c r="AH4576" s="2"/>
    </row>
    <row r="4577" spans="1:34">
      <c r="A4577" s="52">
        <v>0</v>
      </c>
      <c r="D4577" s="62">
        <v>2030</v>
      </c>
      <c r="E4577" s="62">
        <v>3</v>
      </c>
      <c r="F4577" s="62">
        <v>2030</v>
      </c>
      <c r="G4577" s="62">
        <v>2030</v>
      </c>
      <c r="H4577" s="168">
        <v>1135.9216198617296</v>
      </c>
      <c r="I4577" s="168">
        <v>3989.9246897643256</v>
      </c>
      <c r="J4577" s="168">
        <v>1810.3750816546317</v>
      </c>
      <c r="K4577" s="168">
        <v>14199.020248271621</v>
      </c>
      <c r="L4577" s="43">
        <v>21135.241639552307</v>
      </c>
      <c r="M4577" s="2"/>
      <c r="N4577" s="43"/>
      <c r="O4577" s="2"/>
      <c r="P4577" s="2"/>
      <c r="Q4577" s="2"/>
      <c r="R4577" s="2"/>
      <c r="S4577" s="2"/>
      <c r="T4577" s="2"/>
      <c r="U4577" s="2"/>
      <c r="V4577" s="2"/>
      <c r="W4577" s="2"/>
      <c r="X4577" s="2"/>
      <c r="Y4577" s="2"/>
      <c r="Z4577" s="2"/>
      <c r="AA4577" s="2"/>
      <c r="AB4577" s="2"/>
      <c r="AC4577" s="2"/>
      <c r="AD4577" s="2"/>
      <c r="AE4577" s="2"/>
      <c r="AF4577" s="2"/>
      <c r="AG4577" s="2"/>
      <c r="AH4577" s="2"/>
    </row>
    <row r="4578" spans="1:34">
      <c r="A4578" s="52">
        <v>0</v>
      </c>
      <c r="D4578" s="62">
        <v>2030</v>
      </c>
      <c r="E4578" s="62">
        <v>4</v>
      </c>
      <c r="F4578" s="62">
        <v>2030</v>
      </c>
      <c r="G4578" s="62">
        <v>2030</v>
      </c>
      <c r="H4578" s="168">
        <v>1312.287415032107</v>
      </c>
      <c r="I4578" s="168">
        <v>4609.4095453002756</v>
      </c>
      <c r="J4578" s="168">
        <v>2091.4580677074205</v>
      </c>
      <c r="K4578" s="168">
        <v>16403.592687901335</v>
      </c>
      <c r="L4578" s="43">
        <v>24416.747715941136</v>
      </c>
      <c r="M4578" s="2"/>
      <c r="N4578" s="43"/>
      <c r="O4578" s="2"/>
      <c r="P4578" s="2"/>
      <c r="Q4578" s="2"/>
      <c r="R4578" s="2"/>
      <c r="S4578" s="2"/>
      <c r="T4578" s="2"/>
      <c r="U4578" s="2"/>
      <c r="V4578" s="2"/>
      <c r="W4578" s="2"/>
      <c r="X4578" s="2"/>
      <c r="Y4578" s="2"/>
      <c r="Z4578" s="2"/>
      <c r="AA4578" s="2"/>
      <c r="AB4578" s="2"/>
      <c r="AC4578" s="2"/>
      <c r="AD4578" s="2"/>
      <c r="AE4578" s="2"/>
      <c r="AF4578" s="2"/>
      <c r="AG4578" s="2"/>
      <c r="AH4578" s="2"/>
    </row>
    <row r="4579" spans="1:34">
      <c r="A4579" s="52">
        <v>0</v>
      </c>
      <c r="D4579" s="62">
        <v>2030</v>
      </c>
      <c r="E4579" s="62">
        <v>5</v>
      </c>
      <c r="F4579" s="62">
        <v>2030</v>
      </c>
      <c r="G4579" s="62">
        <v>2031</v>
      </c>
      <c r="H4579" s="168">
        <v>1475.1558279190365</v>
      </c>
      <c r="I4579" s="168">
        <v>5181.4848455656156</v>
      </c>
      <c r="J4579" s="168">
        <v>2351.0296007459642</v>
      </c>
      <c r="K4579" s="168">
        <v>18439.447848987955</v>
      </c>
      <c r="L4579" s="43">
        <v>27447.11812321857</v>
      </c>
      <c r="M4579" s="2"/>
      <c r="N4579" s="43"/>
      <c r="O4579" s="2"/>
      <c r="P4579" s="2"/>
      <c r="Q4579" s="2"/>
      <c r="R4579" s="2"/>
      <c r="S4579" s="2"/>
      <c r="T4579" s="2"/>
      <c r="U4579" s="2"/>
      <c r="V4579" s="2"/>
      <c r="W4579" s="2"/>
      <c r="X4579" s="2"/>
      <c r="Y4579" s="2"/>
      <c r="Z4579" s="2"/>
      <c r="AA4579" s="2"/>
      <c r="AB4579" s="2"/>
      <c r="AC4579" s="2"/>
      <c r="AD4579" s="2"/>
      <c r="AE4579" s="2"/>
      <c r="AF4579" s="2"/>
      <c r="AG4579" s="2"/>
      <c r="AH4579" s="2"/>
    </row>
    <row r="4580" spans="1:34">
      <c r="A4580" s="52">
        <v>0</v>
      </c>
      <c r="D4580" s="62">
        <v>2030</v>
      </c>
      <c r="E4580" s="62">
        <v>6</v>
      </c>
      <c r="F4580" s="62">
        <v>2030</v>
      </c>
      <c r="G4580" s="62">
        <v>2031</v>
      </c>
      <c r="H4580" s="168">
        <v>1568.8876493318644</v>
      </c>
      <c r="I4580" s="168">
        <v>5510.7178682781741</v>
      </c>
      <c r="J4580" s="168">
        <v>2500.414691122659</v>
      </c>
      <c r="K4580" s="168">
        <v>19611.095616648305</v>
      </c>
      <c r="L4580" s="43">
        <v>29191.115825381003</v>
      </c>
      <c r="M4580" s="2"/>
      <c r="N4580" s="43"/>
      <c r="O4580" s="2"/>
      <c r="P4580" s="2"/>
      <c r="Q4580" s="2"/>
      <c r="R4580" s="2"/>
      <c r="S4580" s="2"/>
      <c r="T4580" s="2"/>
      <c r="U4580" s="2"/>
      <c r="V4580" s="2"/>
      <c r="W4580" s="2"/>
      <c r="X4580" s="2"/>
      <c r="Y4580" s="2"/>
      <c r="Z4580" s="2"/>
      <c r="AA4580" s="2"/>
      <c r="AB4580" s="2"/>
      <c r="AC4580" s="2"/>
      <c r="AD4580" s="2"/>
      <c r="AE4580" s="2"/>
      <c r="AF4580" s="2"/>
      <c r="AG4580" s="2"/>
      <c r="AH4580" s="2"/>
    </row>
    <row r="4581" spans="1:34">
      <c r="A4581" s="52">
        <v>0</v>
      </c>
      <c r="D4581" s="62">
        <v>2030</v>
      </c>
      <c r="E4581" s="62">
        <v>7</v>
      </c>
      <c r="F4581" s="62">
        <v>2031</v>
      </c>
      <c r="G4581" s="62">
        <v>2031</v>
      </c>
      <c r="H4581" s="168">
        <v>1624.6768294367798</v>
      </c>
      <c r="I4581" s="168">
        <v>5706.6773633966886</v>
      </c>
      <c r="J4581" s="168">
        <v>2589.3286969148676</v>
      </c>
      <c r="K4581" s="168">
        <v>20308.460367959746</v>
      </c>
      <c r="L4581" s="43">
        <v>30229.143257708081</v>
      </c>
      <c r="M4581" s="2"/>
      <c r="N4581" s="43"/>
      <c r="O4581" s="2"/>
      <c r="P4581" s="2"/>
      <c r="Q4581" s="2"/>
      <c r="R4581" s="2"/>
      <c r="S4581" s="2"/>
      <c r="T4581" s="2"/>
      <c r="U4581" s="2"/>
      <c r="V4581" s="2"/>
      <c r="W4581" s="2"/>
      <c r="X4581" s="2"/>
      <c r="Y4581" s="2"/>
      <c r="Z4581" s="2"/>
      <c r="AA4581" s="2"/>
      <c r="AB4581" s="2"/>
      <c r="AC4581" s="2"/>
      <c r="AD4581" s="2"/>
      <c r="AE4581" s="2"/>
      <c r="AF4581" s="2"/>
      <c r="AG4581" s="2"/>
      <c r="AH4581" s="2"/>
    </row>
    <row r="4582" spans="1:34">
      <c r="A4582" s="52">
        <v>0</v>
      </c>
      <c r="D4582" s="62">
        <v>2030</v>
      </c>
      <c r="E4582" s="62">
        <v>8</v>
      </c>
      <c r="F4582" s="62">
        <v>2031</v>
      </c>
      <c r="G4582" s="62">
        <v>2031</v>
      </c>
      <c r="H4582" s="168">
        <v>1689.3142934830648</v>
      </c>
      <c r="I4582" s="168">
        <v>5933.7164558592658</v>
      </c>
      <c r="J4582" s="168">
        <v>2692.3446552386349</v>
      </c>
      <c r="K4582" s="168">
        <v>21116.428668538312</v>
      </c>
      <c r="L4582" s="43">
        <v>31431.804073119278</v>
      </c>
      <c r="M4582" s="2"/>
      <c r="N4582" s="43"/>
      <c r="O4582" s="2"/>
      <c r="P4582" s="2"/>
      <c r="Q4582" s="2"/>
      <c r="R4582" s="2"/>
      <c r="S4582" s="2"/>
      <c r="T4582" s="2"/>
      <c r="U4582" s="2"/>
      <c r="V4582" s="2"/>
      <c r="W4582" s="2"/>
      <c r="X4582" s="2"/>
      <c r="Y4582" s="2"/>
      <c r="Z4582" s="2"/>
      <c r="AA4582" s="2"/>
      <c r="AB4582" s="2"/>
      <c r="AC4582" s="2"/>
      <c r="AD4582" s="2"/>
      <c r="AE4582" s="2"/>
      <c r="AF4582" s="2"/>
      <c r="AG4582" s="2"/>
      <c r="AH4582" s="2"/>
    </row>
    <row r="4583" spans="1:34">
      <c r="A4583" s="52">
        <v>0</v>
      </c>
      <c r="D4583" s="62">
        <v>2030</v>
      </c>
      <c r="E4583" s="62">
        <v>9</v>
      </c>
      <c r="F4583" s="62">
        <v>2031</v>
      </c>
      <c r="G4583" s="62">
        <v>2031</v>
      </c>
      <c r="H4583" s="168">
        <v>1616.2784582381903</v>
      </c>
      <c r="I4583" s="168">
        <v>5677.178084561644</v>
      </c>
      <c r="J4583" s="168">
        <v>2575.943792817116</v>
      </c>
      <c r="K4583" s="168">
        <v>20203.480727977381</v>
      </c>
      <c r="L4583" s="43">
        <v>30072.88106359433</v>
      </c>
      <c r="M4583" s="2"/>
      <c r="N4583" s="43"/>
      <c r="O4583" s="2"/>
      <c r="P4583" s="2"/>
      <c r="Q4583" s="2"/>
      <c r="R4583" s="2"/>
      <c r="S4583" s="2"/>
      <c r="T4583" s="2"/>
      <c r="U4583" s="2"/>
      <c r="V4583" s="2"/>
      <c r="W4583" s="2"/>
      <c r="X4583" s="2"/>
      <c r="Y4583" s="2"/>
      <c r="Z4583" s="2"/>
      <c r="AA4583" s="2"/>
      <c r="AB4583" s="2"/>
      <c r="AC4583" s="2"/>
      <c r="AD4583" s="2"/>
      <c r="AE4583" s="2"/>
      <c r="AF4583" s="2"/>
      <c r="AG4583" s="2"/>
      <c r="AH4583" s="2"/>
    </row>
    <row r="4584" spans="1:34">
      <c r="A4584" s="52">
        <v>0</v>
      </c>
      <c r="D4584" s="62">
        <v>2030</v>
      </c>
      <c r="E4584" s="62">
        <v>10</v>
      </c>
      <c r="F4584" s="62">
        <v>2031</v>
      </c>
      <c r="G4584" s="62">
        <v>2031</v>
      </c>
      <c r="H4584" s="168">
        <v>1513.5483819697311</v>
      </c>
      <c r="I4584" s="168">
        <v>5316.3386916686804</v>
      </c>
      <c r="J4584" s="168">
        <v>2412.2177337642588</v>
      </c>
      <c r="K4584" s="168">
        <v>18919.354774621639</v>
      </c>
      <c r="L4584" s="43">
        <v>28161.459582024308</v>
      </c>
      <c r="M4584" s="2"/>
      <c r="N4584" s="43"/>
      <c r="O4584" s="2"/>
      <c r="P4584" s="2"/>
      <c r="Q4584" s="2"/>
      <c r="R4584" s="2"/>
      <c r="S4584" s="2"/>
      <c r="T4584" s="2"/>
      <c r="U4584" s="2"/>
      <c r="V4584" s="2"/>
      <c r="W4584" s="2"/>
      <c r="X4584" s="2"/>
      <c r="Y4584" s="2"/>
      <c r="Z4584" s="2"/>
      <c r="AA4584" s="2"/>
      <c r="AB4584" s="2"/>
      <c r="AC4584" s="2"/>
      <c r="AD4584" s="2"/>
      <c r="AE4584" s="2"/>
      <c r="AF4584" s="2"/>
      <c r="AG4584" s="2"/>
      <c r="AH4584" s="2"/>
    </row>
    <row r="4585" spans="1:34">
      <c r="A4585" s="52">
        <v>0</v>
      </c>
      <c r="D4585" s="62">
        <v>2030</v>
      </c>
      <c r="E4585" s="62">
        <v>11</v>
      </c>
      <c r="F4585" s="62">
        <v>2031</v>
      </c>
      <c r="G4585" s="62">
        <v>2031</v>
      </c>
      <c r="H4585" s="168">
        <v>1266.6962570969069</v>
      </c>
      <c r="I4585" s="168">
        <v>4449.2706030528852</v>
      </c>
      <c r="J4585" s="168">
        <v>2018.7971597481953</v>
      </c>
      <c r="K4585" s="168">
        <v>15833.703213711337</v>
      </c>
      <c r="L4585" s="43">
        <v>23568.467233609324</v>
      </c>
      <c r="M4585" s="2"/>
      <c r="N4585" s="43"/>
      <c r="O4585" s="2"/>
      <c r="P4585" s="2"/>
      <c r="Q4585" s="2"/>
      <c r="R4585" s="2"/>
      <c r="S4585" s="2"/>
      <c r="T4585" s="2"/>
      <c r="U4585" s="2"/>
      <c r="V4585" s="2"/>
      <c r="W4585" s="2"/>
      <c r="X4585" s="2"/>
      <c r="Y4585" s="2"/>
      <c r="Z4585" s="2"/>
      <c r="AA4585" s="2"/>
      <c r="AB4585" s="2"/>
      <c r="AC4585" s="2"/>
      <c r="AD4585" s="2"/>
      <c r="AE4585" s="2"/>
      <c r="AF4585" s="2"/>
      <c r="AG4585" s="2"/>
      <c r="AH4585" s="2"/>
    </row>
    <row r="4586" spans="1:34">
      <c r="A4586" s="52">
        <v>0</v>
      </c>
      <c r="D4586" s="62">
        <v>2030</v>
      </c>
      <c r="E4586" s="62">
        <v>12</v>
      </c>
      <c r="F4586" s="62">
        <v>2031</v>
      </c>
      <c r="G4586" s="62">
        <v>2031</v>
      </c>
      <c r="H4586" s="168">
        <v>988.35024022937296</v>
      </c>
      <c r="I4586" s="168">
        <v>3471.5802188056728</v>
      </c>
      <c r="J4586" s="168">
        <v>1575.1831953655633</v>
      </c>
      <c r="K4586" s="168">
        <v>12354.378002867163</v>
      </c>
      <c r="L4586" s="43">
        <v>18389.491657267772</v>
      </c>
      <c r="M4586" s="2"/>
      <c r="N4586" s="43"/>
      <c r="O4586" s="2"/>
      <c r="P4586" s="2"/>
      <c r="Q4586" s="2"/>
      <c r="R4586" s="2"/>
      <c r="S4586" s="2"/>
      <c r="T4586" s="2"/>
      <c r="U4586" s="2"/>
      <c r="V4586" s="2"/>
      <c r="W4586" s="2"/>
      <c r="X4586" s="2"/>
      <c r="Y4586" s="2"/>
      <c r="Z4586" s="2"/>
      <c r="AA4586" s="2"/>
      <c r="AB4586" s="2"/>
      <c r="AC4586" s="2"/>
      <c r="AD4586" s="2"/>
      <c r="AE4586" s="2"/>
      <c r="AF4586" s="2"/>
      <c r="AG4586" s="2"/>
      <c r="AH4586" s="2"/>
    </row>
    <row r="4587" spans="1:34">
      <c r="G4587" s="62"/>
      <c r="H4587" s="82"/>
      <c r="I4587" s="82"/>
      <c r="J4587" s="82"/>
      <c r="K4587" s="82"/>
      <c r="L4587" s="82"/>
      <c r="M4587" s="82"/>
      <c r="N4587" s="82"/>
      <c r="X4587" s="53"/>
    </row>
    <row r="4588" spans="1:34">
      <c r="G4588" s="62"/>
      <c r="H4588" s="82"/>
      <c r="I4588" s="82"/>
      <c r="J4588" s="82"/>
      <c r="K4588" s="82"/>
      <c r="L4588" s="82"/>
      <c r="M4588" s="82"/>
      <c r="N4588" s="82"/>
      <c r="X4588" s="53"/>
    </row>
    <row r="4589" spans="1:34">
      <c r="G4589" s="62"/>
      <c r="H4589" s="82"/>
      <c r="I4589" s="82"/>
      <c r="J4589" s="82"/>
      <c r="K4589" s="82"/>
      <c r="L4589" s="82"/>
      <c r="M4589" s="82"/>
      <c r="N4589" s="82"/>
      <c r="X4589" s="53"/>
    </row>
    <row r="4590" spans="1:34">
      <c r="G4590" s="62"/>
      <c r="H4590" s="82"/>
      <c r="I4590" s="82"/>
      <c r="J4590" s="82"/>
      <c r="K4590" s="82"/>
      <c r="L4590" s="82"/>
      <c r="M4590" s="82"/>
      <c r="N4590" s="82"/>
      <c r="X4590" s="53"/>
    </row>
    <row r="4591" spans="1:34">
      <c r="G4591" s="62"/>
      <c r="H4591" s="82"/>
      <c r="I4591" s="82"/>
      <c r="J4591" s="82"/>
      <c r="K4591" s="82"/>
      <c r="L4591" s="82"/>
      <c r="M4591" s="82"/>
      <c r="N4591" s="82"/>
      <c r="X4591" s="53"/>
    </row>
    <row r="4594" spans="1:36" ht="15.75">
      <c r="D4594" s="54" t="s">
        <v>114</v>
      </c>
    </row>
    <row r="4595" spans="1:36" ht="15.75">
      <c r="D4595" s="60" t="s">
        <v>45</v>
      </c>
      <c r="E4595" s="60" t="s">
        <v>46</v>
      </c>
      <c r="F4595" s="60" t="s">
        <v>157</v>
      </c>
      <c r="G4595" s="60" t="s">
        <v>47</v>
      </c>
      <c r="H4595" s="61" t="s">
        <v>48</v>
      </c>
      <c r="I4595" s="61" t="s">
        <v>49</v>
      </c>
      <c r="J4595" s="61" t="s">
        <v>50</v>
      </c>
      <c r="K4595" s="61" t="s">
        <v>51</v>
      </c>
      <c r="L4595" s="61" t="s">
        <v>52</v>
      </c>
      <c r="M4595" s="61" t="s">
        <v>53</v>
      </c>
      <c r="N4595" s="61" t="s">
        <v>54</v>
      </c>
      <c r="O4595" s="61" t="s">
        <v>55</v>
      </c>
      <c r="P4595" s="61" t="s">
        <v>56</v>
      </c>
      <c r="Q4595" s="61" t="s">
        <v>57</v>
      </c>
      <c r="R4595" s="61" t="s">
        <v>58</v>
      </c>
      <c r="S4595" s="61" t="s">
        <v>59</v>
      </c>
      <c r="T4595" s="61" t="s">
        <v>60</v>
      </c>
      <c r="U4595" s="61" t="s">
        <v>61</v>
      </c>
      <c r="V4595" s="61" t="s">
        <v>62</v>
      </c>
      <c r="W4595" s="61" t="s">
        <v>63</v>
      </c>
      <c r="X4595" s="61" t="s">
        <v>64</v>
      </c>
      <c r="Y4595" s="61" t="s">
        <v>65</v>
      </c>
      <c r="Z4595" s="61" t="s">
        <v>66</v>
      </c>
      <c r="AA4595" s="61" t="s">
        <v>67</v>
      </c>
      <c r="AB4595" s="61" t="s">
        <v>68</v>
      </c>
      <c r="AC4595" s="61" t="s">
        <v>69</v>
      </c>
      <c r="AD4595" s="61" t="s">
        <v>70</v>
      </c>
      <c r="AE4595" s="61" t="s">
        <v>71</v>
      </c>
      <c r="AF4595" s="61" t="s">
        <v>72</v>
      </c>
      <c r="AG4595" s="61" t="s">
        <v>73</v>
      </c>
      <c r="AH4595" s="61" t="s">
        <v>74</v>
      </c>
    </row>
    <row r="4596" spans="1:36">
      <c r="A4596" s="52">
        <v>0</v>
      </c>
      <c r="D4596" s="62">
        <v>1989</v>
      </c>
      <c r="E4596" s="62">
        <v>1</v>
      </c>
      <c r="F4596" s="62">
        <v>1989</v>
      </c>
      <c r="G4596" s="62">
        <v>1989</v>
      </c>
      <c r="H4596" s="131">
        <v>870.19999999999993</v>
      </c>
      <c r="I4596" s="131">
        <v>1029.7</v>
      </c>
      <c r="J4596" s="131">
        <v>1504.2</v>
      </c>
      <c r="K4596" s="131">
        <v>5245.9</v>
      </c>
      <c r="L4596" s="131">
        <v>15792.8</v>
      </c>
      <c r="M4596" s="131">
        <v>367.5</v>
      </c>
      <c r="N4596" s="131">
        <v>2176</v>
      </c>
      <c r="O4596" s="131">
        <v>543.5</v>
      </c>
      <c r="P4596" s="131">
        <v>521.30000000000007</v>
      </c>
      <c r="Q4596" s="131">
        <v>1679.7</v>
      </c>
      <c r="R4596" s="131">
        <v>4180.3</v>
      </c>
      <c r="S4596" s="131">
        <v>1262.9000000000001</v>
      </c>
      <c r="T4596" s="131">
        <v>3327.9</v>
      </c>
      <c r="U4596" s="131">
        <v>8187.7</v>
      </c>
      <c r="V4596" s="131">
        <v>14442</v>
      </c>
      <c r="W4596" s="131">
        <v>900.7</v>
      </c>
      <c r="X4596" s="132">
        <v>28337.599999999999</v>
      </c>
      <c r="Y4596" s="131">
        <v>245</v>
      </c>
      <c r="Z4596" s="131">
        <v>1.3</v>
      </c>
      <c r="AA4596" s="131">
        <v>876.5</v>
      </c>
      <c r="AB4596" s="131">
        <v>741.6</v>
      </c>
      <c r="AC4596" s="131">
        <v>3110.7</v>
      </c>
      <c r="AD4596" s="131">
        <v>1719</v>
      </c>
      <c r="AE4596" s="131">
        <v>10000.1</v>
      </c>
      <c r="AF4596" s="131">
        <v>14069.9</v>
      </c>
      <c r="AG4596" s="131">
        <v>2237.8000000000002</v>
      </c>
      <c r="AH4596" s="43">
        <v>123371.8</v>
      </c>
    </row>
    <row r="4597" spans="1:36">
      <c r="A4597" s="52">
        <v>0</v>
      </c>
      <c r="D4597" s="62">
        <v>1989</v>
      </c>
      <c r="E4597" s="62">
        <v>2</v>
      </c>
      <c r="F4597" s="62">
        <v>1989</v>
      </c>
      <c r="G4597" s="62">
        <v>1989</v>
      </c>
      <c r="H4597" s="131">
        <v>611.10000000000014</v>
      </c>
      <c r="I4597" s="131">
        <v>883.5</v>
      </c>
      <c r="J4597" s="131">
        <v>1320</v>
      </c>
      <c r="K4597" s="131">
        <v>5730.7000000000007</v>
      </c>
      <c r="L4597" s="131">
        <v>14794.199999999999</v>
      </c>
      <c r="M4597" s="131">
        <v>304.3</v>
      </c>
      <c r="N4597" s="131">
        <v>1886.6999999999998</v>
      </c>
      <c r="O4597" s="131">
        <v>489.4</v>
      </c>
      <c r="P4597" s="131">
        <v>462.90000000000003</v>
      </c>
      <c r="Q4597" s="131">
        <v>1580.7</v>
      </c>
      <c r="R4597" s="131">
        <v>3881.2</v>
      </c>
      <c r="S4597" s="131">
        <v>925.2</v>
      </c>
      <c r="T4597" s="131">
        <v>3044.9</v>
      </c>
      <c r="U4597" s="131">
        <v>6821.5</v>
      </c>
      <c r="V4597" s="131">
        <v>12466</v>
      </c>
      <c r="W4597" s="131">
        <v>801.2</v>
      </c>
      <c r="X4597" s="132">
        <v>27370.2</v>
      </c>
      <c r="Y4597" s="131">
        <v>229.1</v>
      </c>
      <c r="Z4597" s="131">
        <v>0</v>
      </c>
      <c r="AA4597" s="131">
        <v>909.7</v>
      </c>
      <c r="AB4597" s="131">
        <v>591.20000000000005</v>
      </c>
      <c r="AC4597" s="131">
        <v>2831.7999999999997</v>
      </c>
      <c r="AD4597" s="131">
        <v>1515.4</v>
      </c>
      <c r="AE4597" s="131">
        <v>10019.699999999999</v>
      </c>
      <c r="AF4597" s="131">
        <v>12230.300000000001</v>
      </c>
      <c r="AG4597" s="131">
        <v>2772.3</v>
      </c>
      <c r="AH4597" s="43">
        <v>114473.2</v>
      </c>
    </row>
    <row r="4598" spans="1:36">
      <c r="A4598" s="52">
        <v>0</v>
      </c>
      <c r="D4598" s="62">
        <v>1989</v>
      </c>
      <c r="E4598" s="62">
        <v>3</v>
      </c>
      <c r="F4598" s="62">
        <v>1989</v>
      </c>
      <c r="G4598" s="62">
        <v>1989</v>
      </c>
      <c r="H4598" s="131">
        <v>2350.3000000000002</v>
      </c>
      <c r="I4598" s="131">
        <v>1116.8</v>
      </c>
      <c r="J4598" s="131">
        <v>1648.5</v>
      </c>
      <c r="K4598" s="131">
        <v>7030.5999999999995</v>
      </c>
      <c r="L4598" s="131">
        <v>7792.5</v>
      </c>
      <c r="M4598" s="131">
        <v>381.4</v>
      </c>
      <c r="N4598" s="131">
        <v>3048.2</v>
      </c>
      <c r="O4598" s="131">
        <v>682.5</v>
      </c>
      <c r="P4598" s="131">
        <v>1453.3</v>
      </c>
      <c r="Q4598" s="131">
        <v>1939</v>
      </c>
      <c r="R4598" s="131">
        <v>4164.3</v>
      </c>
      <c r="S4598" s="131">
        <v>817.3</v>
      </c>
      <c r="T4598" s="131">
        <v>3382.2</v>
      </c>
      <c r="U4598" s="131">
        <v>16913.7</v>
      </c>
      <c r="V4598" s="131">
        <v>18545</v>
      </c>
      <c r="W4598" s="131">
        <v>1341.1</v>
      </c>
      <c r="X4598" s="132">
        <v>45024.3</v>
      </c>
      <c r="Y4598" s="131">
        <v>217.8</v>
      </c>
      <c r="Z4598" s="131">
        <v>39.700000000000003</v>
      </c>
      <c r="AA4598" s="131">
        <v>1205.0999999999999</v>
      </c>
      <c r="AB4598" s="131">
        <v>777.7</v>
      </c>
      <c r="AC4598" s="131">
        <v>3849.1000000000004</v>
      </c>
      <c r="AD4598" s="131">
        <v>1923.2</v>
      </c>
      <c r="AE4598" s="131">
        <v>11516</v>
      </c>
      <c r="AF4598" s="131">
        <v>14234.3</v>
      </c>
      <c r="AG4598" s="131">
        <v>5464.7999999999993</v>
      </c>
      <c r="AH4598" s="43">
        <v>156858.70000000001</v>
      </c>
    </row>
    <row r="4599" spans="1:36">
      <c r="A4599" s="52">
        <v>0</v>
      </c>
      <c r="D4599" s="62">
        <v>1989</v>
      </c>
      <c r="E4599" s="62">
        <v>4</v>
      </c>
      <c r="F4599" s="62">
        <v>1989</v>
      </c>
      <c r="G4599" s="62">
        <v>1989</v>
      </c>
      <c r="H4599" s="131">
        <v>4204.2999999999993</v>
      </c>
      <c r="I4599" s="131">
        <v>1315.5</v>
      </c>
      <c r="J4599" s="131">
        <v>2071.4</v>
      </c>
      <c r="K4599" s="131">
        <v>8429.6</v>
      </c>
      <c r="L4599" s="131">
        <v>14413.3</v>
      </c>
      <c r="M4599" s="131">
        <v>428.5</v>
      </c>
      <c r="N4599" s="131">
        <v>4388.2</v>
      </c>
      <c r="O4599" s="131">
        <v>956.2</v>
      </c>
      <c r="P4599" s="131">
        <v>2639</v>
      </c>
      <c r="Q4599" s="131">
        <v>2469.5</v>
      </c>
      <c r="R4599" s="131">
        <v>4550.7</v>
      </c>
      <c r="S4599" s="131">
        <v>1734.3000000000002</v>
      </c>
      <c r="T4599" s="131">
        <v>4129.8</v>
      </c>
      <c r="U4599" s="131">
        <v>35781.4</v>
      </c>
      <c r="V4599" s="131">
        <v>29361.1</v>
      </c>
      <c r="W4599" s="131">
        <v>2548.6</v>
      </c>
      <c r="X4599" s="132">
        <v>56076.7</v>
      </c>
      <c r="Y4599" s="131">
        <v>286.60000000000002</v>
      </c>
      <c r="Z4599" s="131">
        <v>64.3</v>
      </c>
      <c r="AA4599" s="131">
        <v>1551</v>
      </c>
      <c r="AB4599" s="131">
        <v>860.6</v>
      </c>
      <c r="AC4599" s="131">
        <v>5397.3</v>
      </c>
      <c r="AD4599" s="131">
        <v>2162.4</v>
      </c>
      <c r="AE4599" s="131">
        <v>7021.4000000000005</v>
      </c>
      <c r="AF4599" s="131">
        <v>15767.8</v>
      </c>
      <c r="AG4599" s="131">
        <v>7340.8</v>
      </c>
      <c r="AH4599" s="43">
        <v>215950.29999999993</v>
      </c>
    </row>
    <row r="4600" spans="1:36">
      <c r="A4600" s="52">
        <v>0</v>
      </c>
      <c r="D4600" s="62">
        <v>1989</v>
      </c>
      <c r="E4600" s="62">
        <v>5</v>
      </c>
      <c r="F4600" s="62">
        <v>1989</v>
      </c>
      <c r="G4600" s="62">
        <v>1990</v>
      </c>
      <c r="H4600" s="131">
        <v>2697.3</v>
      </c>
      <c r="I4600" s="131">
        <v>1344.2</v>
      </c>
      <c r="J4600" s="131">
        <v>2087.8000000000002</v>
      </c>
      <c r="K4600" s="131">
        <v>10591.8</v>
      </c>
      <c r="L4600" s="131">
        <v>10958.1</v>
      </c>
      <c r="M4600" s="131">
        <v>442.5</v>
      </c>
      <c r="N4600" s="131">
        <v>5869.3</v>
      </c>
      <c r="O4600" s="131">
        <v>970.6</v>
      </c>
      <c r="P4600" s="131">
        <v>1606.1999999999998</v>
      </c>
      <c r="Q4600" s="131">
        <v>2732.4</v>
      </c>
      <c r="R4600" s="131">
        <v>4828.3999999999996</v>
      </c>
      <c r="S4600" s="131">
        <v>1915.9</v>
      </c>
      <c r="T4600" s="131">
        <v>4230.8</v>
      </c>
      <c r="U4600" s="131">
        <v>27761.5</v>
      </c>
      <c r="V4600" s="131">
        <v>28733.8</v>
      </c>
      <c r="W4600" s="131">
        <v>2440.1999999999998</v>
      </c>
      <c r="X4600" s="132">
        <v>72769.100000000006</v>
      </c>
      <c r="Y4600" s="131">
        <v>41.4</v>
      </c>
      <c r="Z4600" s="131">
        <v>75.900000000000006</v>
      </c>
      <c r="AA4600" s="131">
        <v>1579</v>
      </c>
      <c r="AB4600" s="131">
        <v>976.9</v>
      </c>
      <c r="AC4600" s="131">
        <v>6929.0999999999995</v>
      </c>
      <c r="AD4600" s="131">
        <v>2352.1</v>
      </c>
      <c r="AE4600" s="131">
        <v>2962.1000000000004</v>
      </c>
      <c r="AF4600" s="131">
        <v>16456</v>
      </c>
      <c r="AG4600" s="131">
        <v>6212.9000000000005</v>
      </c>
      <c r="AH4600" s="43">
        <v>219565.30000000002</v>
      </c>
    </row>
    <row r="4601" spans="1:36">
      <c r="A4601" s="52">
        <v>0</v>
      </c>
      <c r="D4601" s="62">
        <v>1989</v>
      </c>
      <c r="E4601" s="62">
        <v>6</v>
      </c>
      <c r="F4601" s="62">
        <v>1989</v>
      </c>
      <c r="G4601" s="62">
        <v>1990</v>
      </c>
      <c r="H4601" s="131">
        <v>3125.3999999999996</v>
      </c>
      <c r="I4601" s="131">
        <v>1349.3</v>
      </c>
      <c r="J4601" s="131">
        <v>2201.8000000000002</v>
      </c>
      <c r="K4601" s="131">
        <v>13050.2</v>
      </c>
      <c r="L4601" s="131">
        <v>17847.7</v>
      </c>
      <c r="M4601" s="131">
        <v>562</v>
      </c>
      <c r="N4601" s="131">
        <v>6702.7999999999993</v>
      </c>
      <c r="O4601" s="131">
        <v>1144.8</v>
      </c>
      <c r="P4601" s="131">
        <v>1539.8000000000002</v>
      </c>
      <c r="Q4601" s="131">
        <v>2677</v>
      </c>
      <c r="R4601" s="131">
        <v>5120.7</v>
      </c>
      <c r="S4601" s="131">
        <v>1956.4</v>
      </c>
      <c r="T4601" s="131">
        <v>4558.2</v>
      </c>
      <c r="U4601" s="131">
        <v>22982.3</v>
      </c>
      <c r="V4601" s="131">
        <v>31158.999999999996</v>
      </c>
      <c r="W4601" s="131">
        <v>2709.1</v>
      </c>
      <c r="X4601" s="132">
        <v>61601.9</v>
      </c>
      <c r="Y4601" s="131">
        <v>1.9</v>
      </c>
      <c r="Z4601" s="131">
        <v>103</v>
      </c>
      <c r="AA4601" s="131">
        <v>1787.4</v>
      </c>
      <c r="AB4601" s="131">
        <v>1163</v>
      </c>
      <c r="AC4601" s="131">
        <v>8014.5999999999995</v>
      </c>
      <c r="AD4601" s="131">
        <v>2318</v>
      </c>
      <c r="AE4601" s="131">
        <v>1746.1999999999998</v>
      </c>
      <c r="AF4601" s="131">
        <v>16896.099999999999</v>
      </c>
      <c r="AG4601" s="131">
        <v>7694.1</v>
      </c>
      <c r="AH4601" s="43">
        <v>220012.7</v>
      </c>
    </row>
    <row r="4602" spans="1:36">
      <c r="A4602" s="52">
        <v>0</v>
      </c>
      <c r="D4602" s="62">
        <v>1989</v>
      </c>
      <c r="E4602" s="62">
        <v>7</v>
      </c>
      <c r="F4602" s="62">
        <v>1990</v>
      </c>
      <c r="G4602" s="62">
        <v>1990</v>
      </c>
      <c r="H4602" s="131">
        <v>2782.5</v>
      </c>
      <c r="I4602" s="131">
        <v>1534.7</v>
      </c>
      <c r="J4602" s="131">
        <v>2455.3000000000002</v>
      </c>
      <c r="K4602" s="131">
        <v>12485</v>
      </c>
      <c r="L4602" s="131">
        <v>18447</v>
      </c>
      <c r="M4602" s="131">
        <v>643</v>
      </c>
      <c r="N4602" s="131">
        <v>8454.9</v>
      </c>
      <c r="O4602" s="131">
        <v>1480.6</v>
      </c>
      <c r="P4602" s="131">
        <v>1772.9</v>
      </c>
      <c r="Q4602" s="131">
        <v>3115.8</v>
      </c>
      <c r="R4602" s="131">
        <v>6979.2</v>
      </c>
      <c r="S4602" s="131">
        <v>2329.6</v>
      </c>
      <c r="T4602" s="131">
        <v>4748.8999999999996</v>
      </c>
      <c r="U4602" s="131">
        <v>25342.400000000001</v>
      </c>
      <c r="V4602" s="131">
        <v>43230.2</v>
      </c>
      <c r="W4602" s="131">
        <v>3530.5</v>
      </c>
      <c r="X4602" s="132">
        <v>67192.7</v>
      </c>
      <c r="Y4602" s="131">
        <v>0</v>
      </c>
      <c r="Z4602" s="131">
        <v>150.80000000000001</v>
      </c>
      <c r="AA4602" s="131">
        <v>1563.1</v>
      </c>
      <c r="AB4602" s="131">
        <v>1148.2</v>
      </c>
      <c r="AC4602" s="131">
        <v>9688.2999999999993</v>
      </c>
      <c r="AD4602" s="131">
        <v>2454.3000000000002</v>
      </c>
      <c r="AE4602" s="131">
        <v>1602.5</v>
      </c>
      <c r="AF4602" s="131">
        <v>19183.599999999999</v>
      </c>
      <c r="AG4602" s="131">
        <v>13745.5</v>
      </c>
      <c r="AH4602" s="43">
        <v>256061.5</v>
      </c>
    </row>
    <row r="4603" spans="1:36">
      <c r="A4603" s="52">
        <v>0</v>
      </c>
      <c r="D4603" s="62">
        <v>1989</v>
      </c>
      <c r="E4603" s="62">
        <v>8</v>
      </c>
      <c r="F4603" s="62">
        <v>1990</v>
      </c>
      <c r="G4603" s="62">
        <v>1990</v>
      </c>
      <c r="H4603" s="131">
        <v>2284.6999999999998</v>
      </c>
      <c r="I4603" s="131">
        <v>1481.4</v>
      </c>
      <c r="J4603" s="131">
        <v>2399.3000000000002</v>
      </c>
      <c r="K4603" s="131">
        <v>11013.199999999999</v>
      </c>
      <c r="L4603" s="131">
        <v>11323.1</v>
      </c>
      <c r="M4603" s="131">
        <v>591.29999999999995</v>
      </c>
      <c r="N4603" s="131">
        <v>8181.5000000000009</v>
      </c>
      <c r="O4603" s="131">
        <v>1371.3</v>
      </c>
      <c r="P4603" s="131">
        <v>1797.8999999999999</v>
      </c>
      <c r="Q4603" s="131">
        <v>3108.3</v>
      </c>
      <c r="R4603" s="131">
        <v>6795.3</v>
      </c>
      <c r="S4603" s="131">
        <v>2359.1999999999998</v>
      </c>
      <c r="T4603" s="131">
        <v>5135</v>
      </c>
      <c r="U4603" s="131">
        <v>30240.5</v>
      </c>
      <c r="V4603" s="131">
        <v>34848.9</v>
      </c>
      <c r="W4603" s="131">
        <v>3571</v>
      </c>
      <c r="X4603" s="132">
        <v>67440.5</v>
      </c>
      <c r="Y4603" s="131">
        <v>0.7</v>
      </c>
      <c r="Z4603" s="131">
        <v>101.6</v>
      </c>
      <c r="AA4603" s="131">
        <v>1509.5</v>
      </c>
      <c r="AB4603" s="131">
        <v>1007.3</v>
      </c>
      <c r="AC4603" s="131">
        <v>9457.7000000000007</v>
      </c>
      <c r="AD4603" s="131">
        <v>2411.6999999999998</v>
      </c>
      <c r="AE4603" s="131">
        <v>1788.6</v>
      </c>
      <c r="AF4603" s="131">
        <v>17814.3</v>
      </c>
      <c r="AG4603" s="131">
        <v>11496.4</v>
      </c>
      <c r="AH4603" s="43">
        <v>239530.2</v>
      </c>
    </row>
    <row r="4604" spans="1:36">
      <c r="A4604" s="52">
        <v>0</v>
      </c>
      <c r="D4604" s="62">
        <v>1989</v>
      </c>
      <c r="E4604" s="62">
        <v>9</v>
      </c>
      <c r="F4604" s="62">
        <v>1990</v>
      </c>
      <c r="G4604" s="62">
        <v>1990</v>
      </c>
      <c r="H4604" s="131">
        <v>1553.5</v>
      </c>
      <c r="I4604" s="131">
        <v>1390.9</v>
      </c>
      <c r="J4604" s="131">
        <v>2144</v>
      </c>
      <c r="K4604" s="131">
        <v>10346.299999999999</v>
      </c>
      <c r="L4604" s="131">
        <v>9368.7000000000007</v>
      </c>
      <c r="M4604" s="131">
        <v>431.9</v>
      </c>
      <c r="N4604" s="131">
        <v>6994</v>
      </c>
      <c r="O4604" s="131">
        <v>1032.0999999999999</v>
      </c>
      <c r="P4604" s="131">
        <v>1466.8999999999999</v>
      </c>
      <c r="Q4604" s="131">
        <v>2797.6</v>
      </c>
      <c r="R4604" s="131">
        <v>6566.7999999999993</v>
      </c>
      <c r="S4604" s="131">
        <v>2117.9</v>
      </c>
      <c r="T4604" s="131">
        <v>4185.6000000000004</v>
      </c>
      <c r="U4604" s="131">
        <v>18052.099999999999</v>
      </c>
      <c r="V4604" s="131">
        <v>26348.600000000002</v>
      </c>
      <c r="W4604" s="131">
        <v>3032.6</v>
      </c>
      <c r="X4604" s="132">
        <v>61276</v>
      </c>
      <c r="Y4604" s="131">
        <v>0</v>
      </c>
      <c r="Z4604" s="131">
        <v>142.4</v>
      </c>
      <c r="AA4604" s="131">
        <v>1682.6</v>
      </c>
      <c r="AB4604" s="131">
        <v>945.2</v>
      </c>
      <c r="AC4604" s="131">
        <v>7984.5999999999995</v>
      </c>
      <c r="AD4604" s="131">
        <v>2184.4</v>
      </c>
      <c r="AE4604" s="131">
        <v>1424.7</v>
      </c>
      <c r="AF4604" s="131">
        <v>16629.900000000001</v>
      </c>
      <c r="AG4604" s="131">
        <v>8216.7999999999993</v>
      </c>
      <c r="AH4604" s="43">
        <v>198316.1</v>
      </c>
    </row>
    <row r="4605" spans="1:36">
      <c r="A4605" s="52">
        <v>0</v>
      </c>
      <c r="D4605" s="62">
        <v>1989</v>
      </c>
      <c r="E4605" s="62">
        <v>10</v>
      </c>
      <c r="F4605" s="62">
        <v>1990</v>
      </c>
      <c r="G4605" s="62">
        <v>1990</v>
      </c>
      <c r="H4605" s="131">
        <v>4550.7999991999995</v>
      </c>
      <c r="I4605" s="131">
        <v>1295.5</v>
      </c>
      <c r="J4605" s="131">
        <v>1908.3</v>
      </c>
      <c r="K4605" s="131">
        <v>10674.800000000001</v>
      </c>
      <c r="L4605" s="131">
        <v>13977.79999989</v>
      </c>
      <c r="M4605" s="131">
        <v>285.7</v>
      </c>
      <c r="N4605" s="131">
        <v>4626.4000000000005</v>
      </c>
      <c r="O4605" s="131">
        <v>916.90000000000009</v>
      </c>
      <c r="P4605" s="131">
        <v>1014.7</v>
      </c>
      <c r="Q4605" s="131">
        <v>2322.8000000000002</v>
      </c>
      <c r="R4605" s="131">
        <v>9078.2000000000007</v>
      </c>
      <c r="S4605" s="131">
        <v>1454.4</v>
      </c>
      <c r="T4605" s="131">
        <v>4824.5</v>
      </c>
      <c r="U4605" s="131">
        <v>42322.100000000006</v>
      </c>
      <c r="V4605" s="131">
        <v>32115.800000299998</v>
      </c>
      <c r="W4605" s="131">
        <v>2308.6999999999998</v>
      </c>
      <c r="X4605" s="132">
        <v>58549.19999999999</v>
      </c>
      <c r="Y4605" s="131">
        <v>312</v>
      </c>
      <c r="Z4605" s="131">
        <v>122.6</v>
      </c>
      <c r="AA4605" s="131">
        <v>2079.9</v>
      </c>
      <c r="AB4605" s="131">
        <v>771.4</v>
      </c>
      <c r="AC4605" s="131">
        <v>6619.5</v>
      </c>
      <c r="AD4605" s="131">
        <v>1991.3</v>
      </c>
      <c r="AE4605" s="131">
        <v>3445.6</v>
      </c>
      <c r="AF4605" s="131">
        <v>15605.4</v>
      </c>
      <c r="AG4605" s="131">
        <v>7585.2999999999993</v>
      </c>
      <c r="AH4605" s="43">
        <v>230759.59999938996</v>
      </c>
    </row>
    <row r="4606" spans="1:36">
      <c r="A4606" s="52">
        <v>0</v>
      </c>
      <c r="D4606" s="62">
        <v>1989</v>
      </c>
      <c r="E4606" s="62">
        <v>11</v>
      </c>
      <c r="F4606" s="62">
        <v>1990</v>
      </c>
      <c r="G4606" s="62">
        <v>1990</v>
      </c>
      <c r="H4606" s="131">
        <v>3126.6000005000001</v>
      </c>
      <c r="I4606" s="131">
        <v>1255.5999999999999</v>
      </c>
      <c r="J4606" s="131">
        <v>1859.6</v>
      </c>
      <c r="K4606" s="131">
        <v>9605.7000000000007</v>
      </c>
      <c r="L4606" s="131">
        <v>14397.19999974</v>
      </c>
      <c r="M4606" s="131">
        <v>491</v>
      </c>
      <c r="N4606" s="131">
        <v>3539.2</v>
      </c>
      <c r="O4606" s="131">
        <v>895.8</v>
      </c>
      <c r="P4606" s="131">
        <v>790</v>
      </c>
      <c r="Q4606" s="131">
        <v>2250.6999999999998</v>
      </c>
      <c r="R4606" s="131">
        <v>4084.4</v>
      </c>
      <c r="S4606" s="131">
        <v>1612.4</v>
      </c>
      <c r="T4606" s="131">
        <v>4471.6000000000004</v>
      </c>
      <c r="U4606" s="131">
        <v>40535.199999999997</v>
      </c>
      <c r="V4606" s="131">
        <v>27560.299999400002</v>
      </c>
      <c r="W4606" s="131">
        <v>2028.2</v>
      </c>
      <c r="X4606" s="132">
        <v>55971.600000000006</v>
      </c>
      <c r="Y4606" s="131">
        <v>274.60000000000002</v>
      </c>
      <c r="Z4606" s="131">
        <v>185.4</v>
      </c>
      <c r="AA4606" s="131">
        <v>2090.8000000000002</v>
      </c>
      <c r="AB4606" s="131">
        <v>805.9</v>
      </c>
      <c r="AC4606" s="131">
        <v>6069.1</v>
      </c>
      <c r="AD4606" s="131">
        <v>1967</v>
      </c>
      <c r="AE4606" s="131">
        <v>1123.4000000000001</v>
      </c>
      <c r="AF4606" s="131">
        <v>15095.00000004</v>
      </c>
      <c r="AG4606" s="131">
        <v>7004.4</v>
      </c>
      <c r="AH4606" s="43">
        <v>209090.69999967996</v>
      </c>
    </row>
    <row r="4607" spans="1:36">
      <c r="A4607" s="52">
        <v>0</v>
      </c>
      <c r="D4607" s="62">
        <v>1989</v>
      </c>
      <c r="E4607" s="62">
        <v>12</v>
      </c>
      <c r="F4607" s="62">
        <v>1990</v>
      </c>
      <c r="G4607" s="62">
        <v>1990</v>
      </c>
      <c r="H4607" s="131">
        <v>2856.2000000000003</v>
      </c>
      <c r="I4607" s="131">
        <v>1184.7</v>
      </c>
      <c r="J4607" s="131">
        <v>1771.1</v>
      </c>
      <c r="K4607" s="131">
        <v>9356.8000000000011</v>
      </c>
      <c r="L4607" s="131">
        <v>8273.3999999299995</v>
      </c>
      <c r="M4607" s="131">
        <v>544.5</v>
      </c>
      <c r="N4607" s="131">
        <v>3377.3</v>
      </c>
      <c r="O4607" s="131">
        <v>882.4</v>
      </c>
      <c r="P4607" s="131">
        <v>728.40000000000009</v>
      </c>
      <c r="Q4607" s="131">
        <v>2149.6999999999998</v>
      </c>
      <c r="R4607" s="131">
        <v>1730</v>
      </c>
      <c r="S4607" s="131">
        <v>1602.2</v>
      </c>
      <c r="T4607" s="131">
        <v>4230.8999999999996</v>
      </c>
      <c r="U4607" s="131">
        <v>34716.1</v>
      </c>
      <c r="V4607" s="131">
        <v>25369.399999900001</v>
      </c>
      <c r="W4607" s="131">
        <v>1768.8</v>
      </c>
      <c r="X4607" s="132">
        <v>54782.600000000006</v>
      </c>
      <c r="Y4607" s="131">
        <v>254.7</v>
      </c>
      <c r="Z4607" s="131">
        <v>139.30000000000001</v>
      </c>
      <c r="AA4607" s="131">
        <v>2121.7000000000003</v>
      </c>
      <c r="AB4607" s="131">
        <v>824.2</v>
      </c>
      <c r="AC4607" s="131">
        <v>5188.8</v>
      </c>
      <c r="AD4607" s="131">
        <v>1887.9</v>
      </c>
      <c r="AE4607" s="131">
        <v>3236.1000000000004</v>
      </c>
      <c r="AF4607" s="131">
        <v>15012.3</v>
      </c>
      <c r="AG4607" s="131">
        <v>6463.3</v>
      </c>
      <c r="AH4607" s="43">
        <v>190452.79999983002</v>
      </c>
    </row>
    <row r="4608" spans="1:36">
      <c r="A4608" s="52">
        <v>0</v>
      </c>
      <c r="D4608" s="62">
        <v>1990</v>
      </c>
      <c r="E4608" s="62">
        <v>1</v>
      </c>
      <c r="F4608" s="62">
        <v>1990</v>
      </c>
      <c r="G4608" s="62">
        <v>1990</v>
      </c>
      <c r="H4608" s="131">
        <v>3133</v>
      </c>
      <c r="I4608" s="131">
        <v>1092.0999999999999</v>
      </c>
      <c r="J4608" s="131">
        <v>1591.6</v>
      </c>
      <c r="K4608" s="131">
        <v>6840.1</v>
      </c>
      <c r="L4608" s="131">
        <v>8968.2000000000007</v>
      </c>
      <c r="M4608" s="131">
        <v>489.3</v>
      </c>
      <c r="N4608" s="131">
        <v>2448.6</v>
      </c>
      <c r="O4608" s="131">
        <v>688.3</v>
      </c>
      <c r="P4608" s="131">
        <v>699.8</v>
      </c>
      <c r="Q4608" s="131">
        <v>2102.6999999999998</v>
      </c>
      <c r="R4608" s="131">
        <v>4165.9000000000005</v>
      </c>
      <c r="S4608" s="131">
        <v>1584.3</v>
      </c>
      <c r="T4608" s="131">
        <v>3763.3</v>
      </c>
      <c r="U4608" s="131">
        <v>30886.6</v>
      </c>
      <c r="V4608" s="131">
        <v>19405.300000000003</v>
      </c>
      <c r="W4608" s="131">
        <v>764.8</v>
      </c>
      <c r="X4608" s="132">
        <v>40319.800000000003</v>
      </c>
      <c r="Y4608" s="131">
        <v>93.1</v>
      </c>
      <c r="Z4608" s="131">
        <v>110.2</v>
      </c>
      <c r="AA4608" s="131">
        <v>2048.9</v>
      </c>
      <c r="AB4608" s="131">
        <v>1059.5</v>
      </c>
      <c r="AC4608" s="131">
        <v>3977.8</v>
      </c>
      <c r="AD4608" s="131">
        <v>1638.9</v>
      </c>
      <c r="AE4608" s="131">
        <v>2520</v>
      </c>
      <c r="AF4608" s="131">
        <v>13434.900000000001</v>
      </c>
      <c r="AG4608" s="131">
        <v>4035.4</v>
      </c>
      <c r="AH4608" s="43">
        <v>157862.39999999999</v>
      </c>
      <c r="AJ4608" s="69"/>
    </row>
    <row r="4609" spans="1:36">
      <c r="A4609" s="52">
        <v>0</v>
      </c>
      <c r="D4609" s="62">
        <v>1990</v>
      </c>
      <c r="E4609" s="62">
        <v>2</v>
      </c>
      <c r="F4609" s="62">
        <v>1990</v>
      </c>
      <c r="G4609" s="62">
        <v>1990</v>
      </c>
      <c r="H4609" s="131">
        <v>2286.1</v>
      </c>
      <c r="I4609" s="131">
        <v>954.3</v>
      </c>
      <c r="J4609" s="131">
        <v>1401.8</v>
      </c>
      <c r="K4609" s="131">
        <v>5942</v>
      </c>
      <c r="L4609" s="131">
        <v>5995.5</v>
      </c>
      <c r="M4609" s="131">
        <v>448</v>
      </c>
      <c r="N4609" s="131">
        <v>2276.9</v>
      </c>
      <c r="O4609" s="131">
        <v>542</v>
      </c>
      <c r="P4609" s="131">
        <v>817.1</v>
      </c>
      <c r="Q4609" s="131">
        <v>1751</v>
      </c>
      <c r="R4609" s="131">
        <v>6587.3</v>
      </c>
      <c r="S4609" s="131">
        <v>1324</v>
      </c>
      <c r="T4609" s="131">
        <v>3409.4</v>
      </c>
      <c r="U4609" s="131">
        <v>30488.800000000003</v>
      </c>
      <c r="V4609" s="131">
        <v>18952.8</v>
      </c>
      <c r="W4609" s="131">
        <v>977.8</v>
      </c>
      <c r="X4609" s="132">
        <v>35321.100000000006</v>
      </c>
      <c r="Y4609" s="131">
        <v>70.7</v>
      </c>
      <c r="Z4609" s="131">
        <v>122.4</v>
      </c>
      <c r="AA4609" s="131">
        <v>1957.6999999999998</v>
      </c>
      <c r="AB4609" s="131">
        <v>1133.8</v>
      </c>
      <c r="AC4609" s="131">
        <v>3316.1000000000004</v>
      </c>
      <c r="AD4609" s="131">
        <v>1526.8</v>
      </c>
      <c r="AE4609" s="131">
        <v>14315</v>
      </c>
      <c r="AF4609" s="131">
        <v>12244.5</v>
      </c>
      <c r="AG4609" s="131">
        <v>2350.1999999999998</v>
      </c>
      <c r="AH4609" s="43">
        <v>156513.10000000003</v>
      </c>
      <c r="AJ4609" s="69"/>
    </row>
    <row r="4610" spans="1:36">
      <c r="A4610" s="52">
        <v>0</v>
      </c>
      <c r="D4610" s="62">
        <v>1990</v>
      </c>
      <c r="E4610" s="62">
        <v>3</v>
      </c>
      <c r="F4610" s="62">
        <v>1990</v>
      </c>
      <c r="G4610" s="62">
        <v>1990</v>
      </c>
      <c r="H4610" s="131">
        <v>1523.1000000000001</v>
      </c>
      <c r="I4610" s="131">
        <v>1142.0999999999999</v>
      </c>
      <c r="J4610" s="131">
        <v>1655.7</v>
      </c>
      <c r="K4610" s="131">
        <v>8085.0000000000009</v>
      </c>
      <c r="L4610" s="131">
        <v>17460.599999999999</v>
      </c>
      <c r="M4610" s="131">
        <v>507.1</v>
      </c>
      <c r="N4610" s="131">
        <v>3501.3</v>
      </c>
      <c r="O4610" s="131">
        <v>775.9</v>
      </c>
      <c r="P4610" s="131">
        <v>1895</v>
      </c>
      <c r="Q4610" s="131">
        <v>2200.6</v>
      </c>
      <c r="R4610" s="131">
        <v>7768.2</v>
      </c>
      <c r="S4610" s="131">
        <v>1633.3000000000002</v>
      </c>
      <c r="T4610" s="131">
        <v>4224.0999999999995</v>
      </c>
      <c r="U4610" s="131">
        <v>39137.300000000003</v>
      </c>
      <c r="V4610" s="131">
        <v>28871.100000000002</v>
      </c>
      <c r="W4610" s="131">
        <v>1556.5</v>
      </c>
      <c r="X4610" s="132">
        <v>49072.799999999996</v>
      </c>
      <c r="Y4610" s="131">
        <v>0</v>
      </c>
      <c r="Z4610" s="131">
        <v>94.8</v>
      </c>
      <c r="AA4610" s="131">
        <v>1207.7</v>
      </c>
      <c r="AB4610" s="131">
        <v>1282.2</v>
      </c>
      <c r="AC4610" s="131">
        <v>4076.2000000000003</v>
      </c>
      <c r="AD4610" s="131">
        <v>1837.5</v>
      </c>
      <c r="AE4610" s="131">
        <v>14771.900000000001</v>
      </c>
      <c r="AF4610" s="131">
        <v>14348.800000000001</v>
      </c>
      <c r="AG4610" s="131">
        <v>3812</v>
      </c>
      <c r="AH4610" s="43">
        <v>212440.80000000002</v>
      </c>
      <c r="AJ4610" s="69"/>
    </row>
    <row r="4611" spans="1:36">
      <c r="A4611" s="52">
        <v>0</v>
      </c>
      <c r="D4611" s="62">
        <v>1990</v>
      </c>
      <c r="E4611" s="62">
        <v>4</v>
      </c>
      <c r="F4611" s="62">
        <v>1990</v>
      </c>
      <c r="G4611" s="62">
        <v>1990</v>
      </c>
      <c r="H4611" s="131">
        <v>2057.3000000000002</v>
      </c>
      <c r="I4611" s="131">
        <v>1053.0999999999999</v>
      </c>
      <c r="J4611" s="131">
        <v>1996.1</v>
      </c>
      <c r="K4611" s="131">
        <v>6278.9000000000005</v>
      </c>
      <c r="L4611" s="131">
        <v>18828.7</v>
      </c>
      <c r="M4611" s="131">
        <v>446</v>
      </c>
      <c r="N4611" s="131">
        <v>3974.4999999999995</v>
      </c>
      <c r="O4611" s="131">
        <v>636.59999999999991</v>
      </c>
      <c r="P4611" s="131">
        <v>1141.5</v>
      </c>
      <c r="Q4611" s="131">
        <v>2057.4</v>
      </c>
      <c r="R4611" s="131">
        <v>8266.4</v>
      </c>
      <c r="S4611" s="131">
        <v>1157.7</v>
      </c>
      <c r="T4611" s="131">
        <v>4073.5</v>
      </c>
      <c r="U4611" s="131">
        <v>34317</v>
      </c>
      <c r="V4611" s="131">
        <v>34955.4</v>
      </c>
      <c r="W4611" s="131">
        <v>1670.1</v>
      </c>
      <c r="X4611" s="132">
        <v>63247.100000000006</v>
      </c>
      <c r="Y4611" s="131">
        <v>0</v>
      </c>
      <c r="Z4611" s="131">
        <v>134.9</v>
      </c>
      <c r="AA4611" s="131">
        <v>1201.4000000000001</v>
      </c>
      <c r="AB4611" s="131">
        <v>1225.3</v>
      </c>
      <c r="AC4611" s="131">
        <v>4844</v>
      </c>
      <c r="AD4611" s="131">
        <v>1832.6</v>
      </c>
      <c r="AE4611" s="131">
        <v>23761.599999999999</v>
      </c>
      <c r="AF4611" s="131">
        <v>14185.3</v>
      </c>
      <c r="AG4611" s="131">
        <v>5094.7999999999993</v>
      </c>
      <c r="AH4611" s="43">
        <v>238437.19999999998</v>
      </c>
      <c r="AJ4611" s="69"/>
    </row>
    <row r="4612" spans="1:36">
      <c r="A4612" s="52">
        <v>0</v>
      </c>
      <c r="D4612" s="62">
        <v>1990</v>
      </c>
      <c r="E4612" s="62">
        <v>5</v>
      </c>
      <c r="F4612" s="62">
        <v>1990</v>
      </c>
      <c r="G4612" s="62">
        <v>1991</v>
      </c>
      <c r="H4612" s="131">
        <v>959.5</v>
      </c>
      <c r="I4612" s="131">
        <v>1238.9000000000001</v>
      </c>
      <c r="J4612" s="131">
        <v>1962.1</v>
      </c>
      <c r="K4612" s="131">
        <v>11517.3</v>
      </c>
      <c r="L4612" s="131">
        <v>8517.5</v>
      </c>
      <c r="M4612" s="131">
        <v>343.4</v>
      </c>
      <c r="N4612" s="131">
        <v>5558.2999999999993</v>
      </c>
      <c r="O4612" s="131">
        <v>734.9</v>
      </c>
      <c r="P4612" s="131">
        <v>1129.3</v>
      </c>
      <c r="Q4612" s="131">
        <v>2436.1999999999998</v>
      </c>
      <c r="R4612" s="131">
        <v>2725.6</v>
      </c>
      <c r="S4612" s="131">
        <v>1717.7</v>
      </c>
      <c r="T4612" s="131">
        <v>3483</v>
      </c>
      <c r="U4612" s="131">
        <v>32937.199999999997</v>
      </c>
      <c r="V4612" s="131">
        <v>23040.799999999996</v>
      </c>
      <c r="W4612" s="131">
        <v>2330.1999999999998</v>
      </c>
      <c r="X4612" s="132">
        <v>61497</v>
      </c>
      <c r="Y4612" s="131">
        <v>0</v>
      </c>
      <c r="Z4612" s="131">
        <v>63.6</v>
      </c>
      <c r="AA4612" s="131">
        <v>1342.7</v>
      </c>
      <c r="AB4612" s="131">
        <v>778.19999999999993</v>
      </c>
      <c r="AC4612" s="131">
        <v>6592.8</v>
      </c>
      <c r="AD4612" s="131">
        <v>2062.5</v>
      </c>
      <c r="AE4612" s="131">
        <v>1158.3</v>
      </c>
      <c r="AF4612" s="131">
        <v>15144.4</v>
      </c>
      <c r="AG4612" s="131">
        <v>10644.1</v>
      </c>
      <c r="AH4612" s="43">
        <v>199915.49999999997</v>
      </c>
      <c r="AJ4612" s="69"/>
    </row>
    <row r="4613" spans="1:36">
      <c r="A4613" s="52">
        <v>0</v>
      </c>
      <c r="D4613" s="62">
        <v>1990</v>
      </c>
      <c r="E4613" s="62">
        <v>6</v>
      </c>
      <c r="F4613" s="62">
        <v>1990</v>
      </c>
      <c r="G4613" s="62">
        <v>1991</v>
      </c>
      <c r="H4613" s="131">
        <v>2361.3999999999996</v>
      </c>
      <c r="I4613" s="131">
        <v>1243.7</v>
      </c>
      <c r="J4613" s="131">
        <v>2071.6999999999998</v>
      </c>
      <c r="K4613" s="131">
        <v>8940.9</v>
      </c>
      <c r="L4613" s="131">
        <v>13787.699999999999</v>
      </c>
      <c r="M4613" s="131">
        <v>315.2</v>
      </c>
      <c r="N4613" s="131">
        <v>7043.7999999999993</v>
      </c>
      <c r="O4613" s="131">
        <v>929.9</v>
      </c>
      <c r="P4613" s="131">
        <v>1257.0999999999999</v>
      </c>
      <c r="Q4613" s="131">
        <v>2554.8000000000002</v>
      </c>
      <c r="R4613" s="131">
        <v>3916.5</v>
      </c>
      <c r="S4613" s="131">
        <v>1934.9</v>
      </c>
      <c r="T4613" s="131">
        <v>3227.8</v>
      </c>
      <c r="U4613" s="131">
        <v>26089.9</v>
      </c>
      <c r="V4613" s="131">
        <v>25634.3</v>
      </c>
      <c r="W4613" s="131">
        <v>1799.9</v>
      </c>
      <c r="X4613" s="132">
        <v>58130.3</v>
      </c>
      <c r="Y4613" s="131">
        <v>1.6</v>
      </c>
      <c r="Z4613" s="131">
        <v>58.8</v>
      </c>
      <c r="AA4613" s="131">
        <v>1422.1</v>
      </c>
      <c r="AB4613" s="131">
        <v>709</v>
      </c>
      <c r="AC4613" s="131">
        <v>8062</v>
      </c>
      <c r="AD4613" s="131">
        <v>2008.7</v>
      </c>
      <c r="AE4613" s="131">
        <v>1249.3</v>
      </c>
      <c r="AF4613" s="131">
        <v>15980.5</v>
      </c>
      <c r="AG4613" s="131">
        <v>9379.2999999999993</v>
      </c>
      <c r="AH4613" s="43">
        <v>200111.09999999998</v>
      </c>
      <c r="AJ4613" s="69"/>
    </row>
    <row r="4614" spans="1:36">
      <c r="A4614" s="52">
        <v>0</v>
      </c>
      <c r="D4614" s="62">
        <v>1990</v>
      </c>
      <c r="E4614" s="62">
        <v>7</v>
      </c>
      <c r="F4614" s="62">
        <v>1991</v>
      </c>
      <c r="G4614" s="62">
        <v>1991</v>
      </c>
      <c r="H4614" s="131">
        <v>3250.1</v>
      </c>
      <c r="I4614" s="131">
        <v>1409.9</v>
      </c>
      <c r="J4614" s="131">
        <v>2351.6999999999998</v>
      </c>
      <c r="K4614" s="131">
        <v>11164.6</v>
      </c>
      <c r="L4614" s="131">
        <v>13099.800000000001</v>
      </c>
      <c r="M4614" s="131">
        <v>395.2</v>
      </c>
      <c r="N4614" s="131">
        <v>9702.2999999999993</v>
      </c>
      <c r="O4614" s="131">
        <v>1216.7</v>
      </c>
      <c r="P4614" s="131">
        <v>1529.6</v>
      </c>
      <c r="Q4614" s="131">
        <v>3206.9</v>
      </c>
      <c r="R4614" s="131">
        <v>8155.9</v>
      </c>
      <c r="S4614" s="131">
        <v>1875.6</v>
      </c>
      <c r="T4614" s="131">
        <v>3903.4</v>
      </c>
      <c r="U4614" s="131">
        <v>36696.800000000003</v>
      </c>
      <c r="V4614" s="131">
        <v>28764.600000000006</v>
      </c>
      <c r="W4614" s="131">
        <v>3320.9</v>
      </c>
      <c r="X4614" s="132">
        <v>67185.399999999994</v>
      </c>
      <c r="Y4614" s="131">
        <v>0</v>
      </c>
      <c r="Z4614" s="131">
        <v>204.3</v>
      </c>
      <c r="AA4614" s="131">
        <v>1691.3000000000002</v>
      </c>
      <c r="AB4614" s="131">
        <v>876.9</v>
      </c>
      <c r="AC4614" s="131">
        <v>10041</v>
      </c>
      <c r="AD4614" s="131">
        <v>2135.1</v>
      </c>
      <c r="AE4614" s="131">
        <v>2244.5</v>
      </c>
      <c r="AF4614" s="131">
        <v>17753.900000000001</v>
      </c>
      <c r="AG4614" s="131">
        <v>12406.400000000001</v>
      </c>
      <c r="AH4614" s="43">
        <v>244582.79999999996</v>
      </c>
      <c r="AJ4614" s="69"/>
    </row>
    <row r="4615" spans="1:36">
      <c r="A4615" s="52">
        <v>0</v>
      </c>
      <c r="D4615" s="62">
        <v>1990</v>
      </c>
      <c r="E4615" s="62">
        <v>8</v>
      </c>
      <c r="F4615" s="62">
        <v>1991</v>
      </c>
      <c r="G4615" s="62">
        <v>1991</v>
      </c>
      <c r="H4615" s="131">
        <v>3232.9</v>
      </c>
      <c r="I4615" s="131">
        <v>1362.9</v>
      </c>
      <c r="J4615" s="131">
        <v>2117.6</v>
      </c>
      <c r="K4615" s="131">
        <v>11104.800000000001</v>
      </c>
      <c r="L4615" s="131">
        <v>13903.2</v>
      </c>
      <c r="M4615" s="131">
        <v>411.7</v>
      </c>
      <c r="N4615" s="131">
        <v>9151.2999999999993</v>
      </c>
      <c r="O4615" s="131">
        <v>965.9</v>
      </c>
      <c r="P4615" s="131">
        <v>1369.1</v>
      </c>
      <c r="Q4615" s="131">
        <v>2921.4</v>
      </c>
      <c r="R4615" s="131">
        <v>5163.3</v>
      </c>
      <c r="S4615" s="131">
        <v>1884.4</v>
      </c>
      <c r="T4615" s="131">
        <v>3810.3</v>
      </c>
      <c r="U4615" s="131">
        <v>35138.5</v>
      </c>
      <c r="V4615" s="131">
        <v>28269.599999999999</v>
      </c>
      <c r="W4615" s="131">
        <v>2975.9</v>
      </c>
      <c r="X4615" s="132">
        <v>61732.799999999996</v>
      </c>
      <c r="Y4615" s="131">
        <v>0</v>
      </c>
      <c r="Z4615" s="131">
        <v>213.1</v>
      </c>
      <c r="AA4615" s="131">
        <v>1639</v>
      </c>
      <c r="AB4615" s="131">
        <v>779.6</v>
      </c>
      <c r="AC4615" s="131">
        <v>9541.2000000000007</v>
      </c>
      <c r="AD4615" s="131">
        <v>2053</v>
      </c>
      <c r="AE4615" s="131">
        <v>1715.1</v>
      </c>
      <c r="AF4615" s="131">
        <v>17110.099999999999</v>
      </c>
      <c r="AG4615" s="131">
        <v>12708.099999999999</v>
      </c>
      <c r="AH4615" s="43">
        <v>231274.80000000005</v>
      </c>
      <c r="AJ4615" s="69"/>
    </row>
    <row r="4616" spans="1:36">
      <c r="A4616" s="52">
        <v>0</v>
      </c>
      <c r="D4616" s="62">
        <v>1990</v>
      </c>
      <c r="E4616" s="62">
        <v>9</v>
      </c>
      <c r="F4616" s="62">
        <v>1991</v>
      </c>
      <c r="G4616" s="62">
        <v>1991</v>
      </c>
      <c r="H4616" s="131">
        <v>2056.6999999999998</v>
      </c>
      <c r="I4616" s="131">
        <v>1319.4</v>
      </c>
      <c r="J4616" s="131">
        <v>2087.3000000000002</v>
      </c>
      <c r="K4616" s="131">
        <v>9893.7000000000007</v>
      </c>
      <c r="L4616" s="131">
        <v>17406.7</v>
      </c>
      <c r="M4616" s="131">
        <v>397.8</v>
      </c>
      <c r="N4616" s="131">
        <v>8572.7999999999993</v>
      </c>
      <c r="O4616" s="131">
        <v>973.1</v>
      </c>
      <c r="P4616" s="131">
        <v>1284.0999999999999</v>
      </c>
      <c r="Q4616" s="131">
        <v>2665.6</v>
      </c>
      <c r="R4616" s="131">
        <v>4999.2</v>
      </c>
      <c r="S4616" s="131">
        <v>1777.6</v>
      </c>
      <c r="T4616" s="131">
        <v>3606.5</v>
      </c>
      <c r="U4616" s="131">
        <v>29079.999999999996</v>
      </c>
      <c r="V4616" s="131">
        <v>28434.799999999999</v>
      </c>
      <c r="W4616" s="131">
        <v>2240</v>
      </c>
      <c r="X4616" s="132">
        <v>56202.1</v>
      </c>
      <c r="Y4616" s="131">
        <v>0</v>
      </c>
      <c r="Z4616" s="131">
        <v>223</v>
      </c>
      <c r="AA4616" s="131">
        <v>1446.5</v>
      </c>
      <c r="AB4616" s="131">
        <v>790.4</v>
      </c>
      <c r="AC4616" s="131">
        <v>9015.9</v>
      </c>
      <c r="AD4616" s="131">
        <v>1975.8</v>
      </c>
      <c r="AE4616" s="131">
        <v>5378.7</v>
      </c>
      <c r="AF4616" s="131">
        <v>16127.199999999999</v>
      </c>
      <c r="AG4616" s="131">
        <v>13291.7</v>
      </c>
      <c r="AH4616" s="43">
        <v>221246.6</v>
      </c>
      <c r="AJ4616" s="69"/>
    </row>
    <row r="4617" spans="1:36">
      <c r="A4617" s="52">
        <v>0</v>
      </c>
      <c r="D4617" s="62">
        <v>1990</v>
      </c>
      <c r="E4617" s="62">
        <v>10</v>
      </c>
      <c r="F4617" s="62">
        <v>1991</v>
      </c>
      <c r="G4617" s="62">
        <v>1991</v>
      </c>
      <c r="H4617" s="131">
        <v>5062.8</v>
      </c>
      <c r="I4617" s="131">
        <v>1319.3</v>
      </c>
      <c r="J4617" s="131">
        <v>1986.4</v>
      </c>
      <c r="K4617" s="131">
        <v>12772.8</v>
      </c>
      <c r="L4617" s="131">
        <v>18172</v>
      </c>
      <c r="M4617" s="131">
        <v>391</v>
      </c>
      <c r="N4617" s="131">
        <v>6546.7</v>
      </c>
      <c r="O4617" s="131">
        <v>1111.8</v>
      </c>
      <c r="P4617" s="131">
        <v>2453.7000000000003</v>
      </c>
      <c r="Q4617" s="131">
        <v>2643.6</v>
      </c>
      <c r="R4617" s="131">
        <v>7497.7999999999993</v>
      </c>
      <c r="S4617" s="131">
        <v>2009.5</v>
      </c>
      <c r="T4617" s="131">
        <v>5403.3</v>
      </c>
      <c r="U4617" s="131">
        <v>64100.2</v>
      </c>
      <c r="V4617" s="131">
        <v>43273.399999999994</v>
      </c>
      <c r="W4617" s="131">
        <v>1830.5</v>
      </c>
      <c r="X4617" s="132">
        <v>54599</v>
      </c>
      <c r="Y4617" s="131">
        <v>298.5</v>
      </c>
      <c r="Z4617" s="131">
        <v>322.10000000000002</v>
      </c>
      <c r="AA4617" s="131">
        <v>2673.4</v>
      </c>
      <c r="AB4617" s="131">
        <v>741.8</v>
      </c>
      <c r="AC4617" s="131">
        <v>7561.7000000000007</v>
      </c>
      <c r="AD4617" s="131">
        <v>1865.5</v>
      </c>
      <c r="AE4617" s="131">
        <v>8269.2999999999993</v>
      </c>
      <c r="AF4617" s="131">
        <v>16194.699999999999</v>
      </c>
      <c r="AG4617" s="131">
        <v>8878.1999999999989</v>
      </c>
      <c r="AH4617" s="43">
        <v>277979</v>
      </c>
      <c r="AJ4617" s="69"/>
    </row>
    <row r="4618" spans="1:36">
      <c r="A4618" s="52">
        <v>0</v>
      </c>
      <c r="D4618" s="62">
        <v>1990</v>
      </c>
      <c r="E4618" s="62">
        <v>11</v>
      </c>
      <c r="F4618" s="62">
        <v>1991</v>
      </c>
      <c r="G4618" s="62">
        <v>1991</v>
      </c>
      <c r="H4618" s="131">
        <v>4848.6000000000004</v>
      </c>
      <c r="I4618" s="131">
        <v>1165.7</v>
      </c>
      <c r="J4618" s="131">
        <v>1700.9</v>
      </c>
      <c r="K4618" s="131">
        <v>11242.6</v>
      </c>
      <c r="L4618" s="131">
        <v>11758.699999999999</v>
      </c>
      <c r="M4618" s="131">
        <v>463.6</v>
      </c>
      <c r="N4618" s="131">
        <v>4502.2</v>
      </c>
      <c r="O4618" s="131">
        <v>909</v>
      </c>
      <c r="P4618" s="131">
        <v>2201.4</v>
      </c>
      <c r="Q4618" s="131">
        <v>2239.6999999999998</v>
      </c>
      <c r="R4618" s="131">
        <v>3461.2</v>
      </c>
      <c r="S4618" s="131">
        <v>1808.6</v>
      </c>
      <c r="T4618" s="131">
        <v>5000.2</v>
      </c>
      <c r="U4618" s="131">
        <v>66466.5</v>
      </c>
      <c r="V4618" s="131">
        <v>34911.5</v>
      </c>
      <c r="W4618" s="131">
        <v>2079.4</v>
      </c>
      <c r="X4618" s="132">
        <v>47528.1</v>
      </c>
      <c r="Y4618" s="131">
        <v>294.10000000000002</v>
      </c>
      <c r="Z4618" s="131">
        <v>265.39999999999998</v>
      </c>
      <c r="AA4618" s="131">
        <v>2735.8</v>
      </c>
      <c r="AB4618" s="131">
        <v>648.6</v>
      </c>
      <c r="AC4618" s="131">
        <v>6528.4</v>
      </c>
      <c r="AD4618" s="131">
        <v>1936.6</v>
      </c>
      <c r="AE4618" s="131">
        <v>965.8</v>
      </c>
      <c r="AF4618" s="131">
        <v>15150.1</v>
      </c>
      <c r="AG4618" s="131">
        <v>6973.3</v>
      </c>
      <c r="AH4618" s="43">
        <v>237785.99999999997</v>
      </c>
      <c r="AJ4618" s="69"/>
    </row>
    <row r="4619" spans="1:36">
      <c r="A4619" s="52">
        <v>0</v>
      </c>
      <c r="D4619" s="62">
        <v>1990</v>
      </c>
      <c r="E4619" s="62">
        <v>12</v>
      </c>
      <c r="F4619" s="62">
        <v>1991</v>
      </c>
      <c r="G4619" s="62">
        <v>1991</v>
      </c>
      <c r="H4619" s="131">
        <v>5270.2</v>
      </c>
      <c r="I4619" s="131">
        <v>1167.2</v>
      </c>
      <c r="J4619" s="131">
        <v>1550.3</v>
      </c>
      <c r="K4619" s="131">
        <v>9506</v>
      </c>
      <c r="L4619" s="131">
        <v>10544.900000000001</v>
      </c>
      <c r="M4619" s="131">
        <v>530.79999999999995</v>
      </c>
      <c r="N4619" s="131">
        <v>3421.6000000000004</v>
      </c>
      <c r="O4619" s="131">
        <v>816.40000000000009</v>
      </c>
      <c r="P4619" s="131">
        <v>1983</v>
      </c>
      <c r="Q4619" s="131">
        <v>2127.5</v>
      </c>
      <c r="R4619" s="131">
        <v>4352.3</v>
      </c>
      <c r="S4619" s="131">
        <v>1945.4</v>
      </c>
      <c r="T4619" s="131">
        <v>4621.8999999999996</v>
      </c>
      <c r="U4619" s="131">
        <v>63591.7</v>
      </c>
      <c r="V4619" s="131">
        <v>24947.700000000004</v>
      </c>
      <c r="W4619" s="131">
        <v>2131.6</v>
      </c>
      <c r="X4619" s="132">
        <v>42437.5</v>
      </c>
      <c r="Y4619" s="131">
        <v>273.5</v>
      </c>
      <c r="Z4619" s="131">
        <v>217.2</v>
      </c>
      <c r="AA4619" s="131">
        <v>2728.6</v>
      </c>
      <c r="AB4619" s="131">
        <v>1182.8</v>
      </c>
      <c r="AC4619" s="131">
        <v>5716.1</v>
      </c>
      <c r="AD4619" s="131">
        <v>1891.2</v>
      </c>
      <c r="AE4619" s="131">
        <v>24052.2</v>
      </c>
      <c r="AF4619" s="131">
        <v>14919.300000000001</v>
      </c>
      <c r="AG4619" s="131">
        <v>5901.6</v>
      </c>
      <c r="AH4619" s="43">
        <v>237828.50000000006</v>
      </c>
      <c r="AJ4619" s="69"/>
    </row>
    <row r="4620" spans="1:36">
      <c r="A4620" s="52">
        <v>0</v>
      </c>
      <c r="D4620" s="62">
        <v>1991</v>
      </c>
      <c r="E4620" s="62">
        <v>1</v>
      </c>
      <c r="F4620" s="62">
        <v>1991</v>
      </c>
      <c r="G4620" s="62">
        <v>1991</v>
      </c>
      <c r="H4620" s="131">
        <v>1762.3</v>
      </c>
      <c r="I4620" s="131">
        <v>1032.0999999999999</v>
      </c>
      <c r="J4620" s="131">
        <v>1975.1</v>
      </c>
      <c r="K4620" s="131">
        <v>6968.7</v>
      </c>
      <c r="L4620" s="131">
        <v>13782.6</v>
      </c>
      <c r="M4620" s="131">
        <v>369.1</v>
      </c>
      <c r="N4620" s="131">
        <v>2962.9</v>
      </c>
      <c r="O4620" s="131">
        <v>721.90000000000009</v>
      </c>
      <c r="P4620" s="131">
        <v>663</v>
      </c>
      <c r="Q4620" s="131">
        <v>1745.1</v>
      </c>
      <c r="R4620" s="131">
        <v>4597.3</v>
      </c>
      <c r="S4620" s="131">
        <v>1855.8</v>
      </c>
      <c r="T4620" s="131">
        <v>3819.6</v>
      </c>
      <c r="U4620" s="131">
        <v>36518.9</v>
      </c>
      <c r="V4620" s="131">
        <v>20675.599999999999</v>
      </c>
      <c r="W4620" s="131">
        <v>2303</v>
      </c>
      <c r="X4620" s="132">
        <v>43472.500000000007</v>
      </c>
      <c r="Y4620" s="131">
        <v>107.8</v>
      </c>
      <c r="Z4620" s="131">
        <v>99.7</v>
      </c>
      <c r="AA4620" s="131">
        <v>1037.3</v>
      </c>
      <c r="AB4620" s="131">
        <v>1147.8</v>
      </c>
      <c r="AC4620" s="131">
        <v>4273.1000000000004</v>
      </c>
      <c r="AD4620" s="131">
        <v>1748.3</v>
      </c>
      <c r="AE4620" s="131">
        <v>10434.299999999999</v>
      </c>
      <c r="AF4620" s="131">
        <v>14202.4</v>
      </c>
      <c r="AG4620" s="131">
        <v>4408.5</v>
      </c>
      <c r="AH4620" s="43">
        <v>182684.69999999995</v>
      </c>
      <c r="AJ4620" s="69"/>
    </row>
    <row r="4621" spans="1:36">
      <c r="A4621" s="52">
        <v>0</v>
      </c>
      <c r="D4621" s="62">
        <v>1991</v>
      </c>
      <c r="E4621" s="62">
        <v>2</v>
      </c>
      <c r="F4621" s="62">
        <v>1991</v>
      </c>
      <c r="G4621" s="62">
        <v>1991</v>
      </c>
      <c r="H4621" s="131">
        <v>573.6</v>
      </c>
      <c r="I4621" s="131">
        <v>957.9</v>
      </c>
      <c r="J4621" s="131">
        <v>1191.4000000000001</v>
      </c>
      <c r="K4621" s="131">
        <v>6237.4</v>
      </c>
      <c r="L4621" s="131">
        <v>6936.5000000000009</v>
      </c>
      <c r="M4621" s="131">
        <v>265.10000000000002</v>
      </c>
      <c r="N4621" s="131">
        <v>2770.3</v>
      </c>
      <c r="O4621" s="131">
        <v>597.80000000000007</v>
      </c>
      <c r="P4621" s="131">
        <v>558.9</v>
      </c>
      <c r="Q4621" s="131">
        <v>1382.3</v>
      </c>
      <c r="R4621" s="131">
        <v>2521</v>
      </c>
      <c r="S4621" s="131">
        <v>1773.6999999999998</v>
      </c>
      <c r="T4621" s="131">
        <v>2937.9</v>
      </c>
      <c r="U4621" s="131">
        <v>22396.799999999999</v>
      </c>
      <c r="V4621" s="131">
        <v>15065.3</v>
      </c>
      <c r="W4621" s="131">
        <v>1445.8</v>
      </c>
      <c r="X4621" s="132">
        <v>42947.899999999994</v>
      </c>
      <c r="Y4621" s="131">
        <v>60.699999999999996</v>
      </c>
      <c r="Z4621" s="131">
        <v>56.1</v>
      </c>
      <c r="AA4621" s="131">
        <v>333</v>
      </c>
      <c r="AB4621" s="131">
        <v>1023.1</v>
      </c>
      <c r="AC4621" s="131">
        <v>3553.6</v>
      </c>
      <c r="AD4621" s="131">
        <v>1472.1</v>
      </c>
      <c r="AE4621" s="131">
        <v>730.8</v>
      </c>
      <c r="AF4621" s="131">
        <v>11773.100000000002</v>
      </c>
      <c r="AG4621" s="131">
        <v>3144.5</v>
      </c>
      <c r="AH4621" s="43">
        <v>132706.60000000003</v>
      </c>
      <c r="AJ4621" s="69"/>
    </row>
    <row r="4622" spans="1:36">
      <c r="A4622" s="52">
        <v>0</v>
      </c>
      <c r="D4622" s="62">
        <v>1991</v>
      </c>
      <c r="E4622" s="62">
        <v>3</v>
      </c>
      <c r="F4622" s="62">
        <v>1991</v>
      </c>
      <c r="G4622" s="62">
        <v>1991</v>
      </c>
      <c r="H4622" s="131">
        <v>661.9</v>
      </c>
      <c r="I4622" s="131">
        <v>775.9</v>
      </c>
      <c r="J4622" s="131">
        <v>859.3</v>
      </c>
      <c r="K4622" s="131">
        <v>2828.1</v>
      </c>
      <c r="L4622" s="131">
        <v>10044.799999999999</v>
      </c>
      <c r="M4622" s="131">
        <v>333.1</v>
      </c>
      <c r="N4622" s="131">
        <v>1711.8</v>
      </c>
      <c r="O4622" s="131">
        <v>381.5</v>
      </c>
      <c r="P4622" s="131">
        <v>306.7</v>
      </c>
      <c r="Q4622" s="131">
        <v>1052</v>
      </c>
      <c r="R4622" s="131">
        <v>1790.8000000000002</v>
      </c>
      <c r="S4622" s="131">
        <v>1222.0999999999999</v>
      </c>
      <c r="T4622" s="131">
        <v>3387.8</v>
      </c>
      <c r="U4622" s="131">
        <v>9776.0999999999985</v>
      </c>
      <c r="V4622" s="131">
        <v>11913.2</v>
      </c>
      <c r="W4622" s="131">
        <v>904.6</v>
      </c>
      <c r="X4622" s="132">
        <v>25535.9</v>
      </c>
      <c r="Y4622" s="131">
        <v>14.7</v>
      </c>
      <c r="Z4622" s="131">
        <v>37.799999999999997</v>
      </c>
      <c r="AA4622" s="131">
        <v>625.4</v>
      </c>
      <c r="AB4622" s="131">
        <v>925.3</v>
      </c>
      <c r="AC4622" s="131">
        <v>2273.5</v>
      </c>
      <c r="AD4622" s="131">
        <v>1134.3</v>
      </c>
      <c r="AE4622" s="131">
        <v>9644.0999999999985</v>
      </c>
      <c r="AF4622" s="131">
        <v>10242.4</v>
      </c>
      <c r="AG4622" s="131">
        <v>1421.6999999999998</v>
      </c>
      <c r="AH4622" s="43">
        <v>99804.799999999974</v>
      </c>
      <c r="AJ4622" s="69"/>
    </row>
    <row r="4623" spans="1:36">
      <c r="A4623" s="52">
        <v>0</v>
      </c>
      <c r="D4623" s="62">
        <v>1991</v>
      </c>
      <c r="E4623" s="62">
        <v>4</v>
      </c>
      <c r="F4623" s="62">
        <v>1991</v>
      </c>
      <c r="G4623" s="62">
        <v>1991</v>
      </c>
      <c r="H4623" s="131">
        <v>681.1</v>
      </c>
      <c r="I4623" s="131">
        <v>957.1</v>
      </c>
      <c r="J4623" s="131">
        <v>1152.1000000000001</v>
      </c>
      <c r="K4623" s="131">
        <v>6159.6</v>
      </c>
      <c r="L4623" s="131">
        <v>8241.2000000000007</v>
      </c>
      <c r="M4623" s="131">
        <v>259.60000000000002</v>
      </c>
      <c r="N4623" s="131">
        <v>2711.3999999999996</v>
      </c>
      <c r="O4623" s="131">
        <v>556.20000000000005</v>
      </c>
      <c r="P4623" s="131">
        <v>1214.2</v>
      </c>
      <c r="Q4623" s="131">
        <v>1551.8000000000002</v>
      </c>
      <c r="R4623" s="131">
        <v>2708.7</v>
      </c>
      <c r="S4623" s="131">
        <v>772.3</v>
      </c>
      <c r="T4623" s="131">
        <v>2944.2</v>
      </c>
      <c r="U4623" s="131">
        <v>15631.400000000001</v>
      </c>
      <c r="V4623" s="131">
        <v>13682.500000000002</v>
      </c>
      <c r="W4623" s="131">
        <v>1281.6000000000001</v>
      </c>
      <c r="X4623" s="132">
        <v>30648.500000000004</v>
      </c>
      <c r="Y4623" s="131">
        <v>0</v>
      </c>
      <c r="Z4623" s="131">
        <v>42.6</v>
      </c>
      <c r="AA4623" s="131">
        <v>1260.4000000000001</v>
      </c>
      <c r="AB4623" s="131">
        <v>792.6</v>
      </c>
      <c r="AC4623" s="131">
        <v>3606.1000000000004</v>
      </c>
      <c r="AD4623" s="131">
        <v>1317.7</v>
      </c>
      <c r="AE4623" s="131">
        <v>5174</v>
      </c>
      <c r="AF4623" s="131">
        <v>11299.000000000002</v>
      </c>
      <c r="AG4623" s="131">
        <v>3565.3</v>
      </c>
      <c r="AH4623" s="43">
        <v>118211.20000000001</v>
      </c>
      <c r="AJ4623" s="69"/>
    </row>
    <row r="4624" spans="1:36">
      <c r="A4624" s="52">
        <v>0</v>
      </c>
      <c r="D4624" s="62">
        <v>1991</v>
      </c>
      <c r="E4624" s="62">
        <v>5</v>
      </c>
      <c r="F4624" s="62">
        <v>1991</v>
      </c>
      <c r="G4624" s="62">
        <v>1992</v>
      </c>
      <c r="H4624" s="131">
        <v>776.2</v>
      </c>
      <c r="I4624" s="131">
        <v>1170.2</v>
      </c>
      <c r="J4624" s="131">
        <v>1337.5</v>
      </c>
      <c r="K4624" s="131">
        <v>8060.3</v>
      </c>
      <c r="L4624" s="131">
        <v>5214.3</v>
      </c>
      <c r="M4624" s="131">
        <v>278</v>
      </c>
      <c r="N4624" s="131">
        <v>4304.9000000000005</v>
      </c>
      <c r="O4624" s="131">
        <v>606.9</v>
      </c>
      <c r="P4624" s="131">
        <v>806.1</v>
      </c>
      <c r="Q4624" s="131">
        <v>1738.9</v>
      </c>
      <c r="R4624" s="131">
        <v>3040.6</v>
      </c>
      <c r="S4624" s="131">
        <v>1151.7</v>
      </c>
      <c r="T4624" s="131">
        <v>1772.7</v>
      </c>
      <c r="U4624" s="131">
        <v>21759.8</v>
      </c>
      <c r="V4624" s="131">
        <v>16320.5</v>
      </c>
      <c r="W4624" s="131">
        <v>823.2</v>
      </c>
      <c r="X4624" s="132">
        <v>42065.3</v>
      </c>
      <c r="Y4624" s="131">
        <v>0</v>
      </c>
      <c r="Z4624" s="131">
        <v>18.7</v>
      </c>
      <c r="AA4624" s="131">
        <v>820.6</v>
      </c>
      <c r="AB4624" s="131">
        <v>474.1</v>
      </c>
      <c r="AC4624" s="131">
        <v>4690.3</v>
      </c>
      <c r="AD4624" s="131">
        <v>1363.8</v>
      </c>
      <c r="AE4624" s="131">
        <v>958.9</v>
      </c>
      <c r="AF4624" s="131">
        <v>12896.1</v>
      </c>
      <c r="AG4624" s="131">
        <v>5264.3</v>
      </c>
      <c r="AH4624" s="43">
        <v>137713.9</v>
      </c>
      <c r="AJ4624" s="69"/>
    </row>
    <row r="4625" spans="1:36">
      <c r="A4625" s="52">
        <v>0</v>
      </c>
      <c r="D4625" s="62">
        <v>1991</v>
      </c>
      <c r="E4625" s="62">
        <v>6</v>
      </c>
      <c r="F4625" s="62">
        <v>1991</v>
      </c>
      <c r="G4625" s="62">
        <v>1992</v>
      </c>
      <c r="H4625" s="131">
        <v>1133.9000000000001</v>
      </c>
      <c r="I4625" s="131">
        <v>1122.5</v>
      </c>
      <c r="J4625" s="131">
        <v>1485.5</v>
      </c>
      <c r="K4625" s="131">
        <v>6828.7000000000007</v>
      </c>
      <c r="L4625" s="131">
        <v>7247.4</v>
      </c>
      <c r="M4625" s="131">
        <v>237.2</v>
      </c>
      <c r="N4625" s="131">
        <v>4791.1000000000004</v>
      </c>
      <c r="O4625" s="131">
        <v>692.8</v>
      </c>
      <c r="P4625" s="131">
        <v>803.2</v>
      </c>
      <c r="Q4625" s="131">
        <v>1673.5</v>
      </c>
      <c r="R4625" s="131">
        <v>3836.7</v>
      </c>
      <c r="S4625" s="131">
        <v>1375.8999999999999</v>
      </c>
      <c r="T4625" s="131">
        <v>1931</v>
      </c>
      <c r="U4625" s="131">
        <v>10934.199999999999</v>
      </c>
      <c r="V4625" s="131">
        <v>16927.7</v>
      </c>
      <c r="W4625" s="131">
        <v>1273.5999999999999</v>
      </c>
      <c r="X4625" s="132">
        <v>44949.7</v>
      </c>
      <c r="Y4625" s="131">
        <v>0</v>
      </c>
      <c r="Z4625" s="131">
        <v>0</v>
      </c>
      <c r="AA4625" s="131">
        <v>1020.1</v>
      </c>
      <c r="AB4625" s="131">
        <v>419</v>
      </c>
      <c r="AC4625" s="131">
        <v>5278.9</v>
      </c>
      <c r="AD4625" s="131">
        <v>1334.5</v>
      </c>
      <c r="AE4625" s="131">
        <v>1035.4000000000001</v>
      </c>
      <c r="AF4625" s="131">
        <v>11587</v>
      </c>
      <c r="AG4625" s="131">
        <v>5639.2000000000007</v>
      </c>
      <c r="AH4625" s="43">
        <v>133558.70000000001</v>
      </c>
      <c r="AJ4625" s="69"/>
    </row>
    <row r="4626" spans="1:36">
      <c r="A4626" s="52">
        <v>0</v>
      </c>
      <c r="D4626" s="62">
        <v>1991</v>
      </c>
      <c r="E4626" s="62">
        <v>7</v>
      </c>
      <c r="F4626" s="62">
        <v>1992</v>
      </c>
      <c r="G4626" s="62">
        <v>1992</v>
      </c>
      <c r="H4626" s="131">
        <v>1859.5</v>
      </c>
      <c r="I4626" s="131">
        <v>1166.5</v>
      </c>
      <c r="J4626" s="131">
        <v>1741.9</v>
      </c>
      <c r="K4626" s="131">
        <v>8019</v>
      </c>
      <c r="L4626" s="131">
        <v>9932.2000000000007</v>
      </c>
      <c r="M4626" s="131">
        <v>401.8</v>
      </c>
      <c r="N4626" s="131">
        <v>6082.6</v>
      </c>
      <c r="O4626" s="131">
        <v>915.3</v>
      </c>
      <c r="P4626" s="131">
        <v>938.90000000000009</v>
      </c>
      <c r="Q4626" s="131">
        <v>2036.7</v>
      </c>
      <c r="R4626" s="131">
        <v>3778.7</v>
      </c>
      <c r="S4626" s="131">
        <v>1755.7</v>
      </c>
      <c r="T4626" s="131">
        <v>3083.9</v>
      </c>
      <c r="U4626" s="131">
        <v>18577.199999999997</v>
      </c>
      <c r="V4626" s="131">
        <v>19125.199999999997</v>
      </c>
      <c r="W4626" s="131">
        <v>1190.9000000000001</v>
      </c>
      <c r="X4626" s="132">
        <v>43540.800000000003</v>
      </c>
      <c r="Y4626" s="131">
        <v>15.5</v>
      </c>
      <c r="Z4626" s="131">
        <v>23.4</v>
      </c>
      <c r="AA4626" s="131">
        <v>1125.9000000000001</v>
      </c>
      <c r="AB4626" s="131">
        <v>405</v>
      </c>
      <c r="AC4626" s="131">
        <v>6415.7</v>
      </c>
      <c r="AD4626" s="131">
        <v>1481.6</v>
      </c>
      <c r="AE4626" s="131">
        <v>1329.8</v>
      </c>
      <c r="AF4626" s="131">
        <v>11647.6</v>
      </c>
      <c r="AG4626" s="131">
        <v>8113</v>
      </c>
      <c r="AH4626" s="43">
        <v>154704.29999999999</v>
      </c>
      <c r="AJ4626" s="69"/>
    </row>
    <row r="4627" spans="1:36">
      <c r="A4627" s="52">
        <v>0</v>
      </c>
      <c r="D4627" s="62">
        <v>1991</v>
      </c>
      <c r="E4627" s="62">
        <v>8</v>
      </c>
      <c r="F4627" s="62">
        <v>1992</v>
      </c>
      <c r="G4627" s="62">
        <v>1992</v>
      </c>
      <c r="H4627" s="131">
        <v>704.5</v>
      </c>
      <c r="I4627" s="131">
        <v>1216.5999999999999</v>
      </c>
      <c r="J4627" s="131">
        <v>1616.5</v>
      </c>
      <c r="K4627" s="131">
        <v>7441</v>
      </c>
      <c r="L4627" s="131">
        <v>11304.6</v>
      </c>
      <c r="M4627" s="131">
        <v>418.9</v>
      </c>
      <c r="N4627" s="131">
        <v>6155.9</v>
      </c>
      <c r="O4627" s="131">
        <v>926.4</v>
      </c>
      <c r="P4627" s="131">
        <v>1094</v>
      </c>
      <c r="Q4627" s="131">
        <v>2143.9</v>
      </c>
      <c r="R4627" s="131">
        <v>3733</v>
      </c>
      <c r="S4627" s="131">
        <v>1707.8</v>
      </c>
      <c r="T4627" s="131">
        <v>2689.8</v>
      </c>
      <c r="U4627" s="131">
        <v>11429.2</v>
      </c>
      <c r="V4627" s="131">
        <v>21041.200000000001</v>
      </c>
      <c r="W4627" s="131">
        <v>1134.7</v>
      </c>
      <c r="X4627" s="132">
        <v>38316.999999999993</v>
      </c>
      <c r="Y4627" s="131">
        <v>65.400000000000006</v>
      </c>
      <c r="Z4627" s="131">
        <v>13.6</v>
      </c>
      <c r="AA4627" s="131">
        <v>1119.8</v>
      </c>
      <c r="AB4627" s="131">
        <v>405.8</v>
      </c>
      <c r="AC4627" s="131">
        <v>6241.5</v>
      </c>
      <c r="AD4627" s="131">
        <v>1489</v>
      </c>
      <c r="AE4627" s="131">
        <v>1218.3</v>
      </c>
      <c r="AF4627" s="131">
        <v>12333.6</v>
      </c>
      <c r="AG4627" s="131">
        <v>8379.2999999999993</v>
      </c>
      <c r="AH4627" s="43">
        <v>144341.29999999999</v>
      </c>
      <c r="AJ4627" s="69"/>
    </row>
    <row r="4628" spans="1:36">
      <c r="A4628" s="52">
        <v>0</v>
      </c>
      <c r="D4628" s="62">
        <v>1991</v>
      </c>
      <c r="E4628" s="62">
        <v>9</v>
      </c>
      <c r="F4628" s="62">
        <v>1992</v>
      </c>
      <c r="G4628" s="62">
        <v>1992</v>
      </c>
      <c r="H4628" s="131">
        <v>2299.8999999999996</v>
      </c>
      <c r="I4628" s="131">
        <v>1102.9000000000001</v>
      </c>
      <c r="J4628" s="131">
        <v>1680.4</v>
      </c>
      <c r="K4628" s="131">
        <v>7456.3</v>
      </c>
      <c r="L4628" s="131">
        <v>17309.2</v>
      </c>
      <c r="M4628" s="131">
        <v>309.89999999999998</v>
      </c>
      <c r="N4628" s="131">
        <v>5681.3</v>
      </c>
      <c r="O4628" s="131">
        <v>1133.7</v>
      </c>
      <c r="P4628" s="131">
        <v>783.69999999999993</v>
      </c>
      <c r="Q4628" s="131">
        <v>2072.6999999999998</v>
      </c>
      <c r="R4628" s="131">
        <v>3534.1000000000004</v>
      </c>
      <c r="S4628" s="131">
        <v>1552.9</v>
      </c>
      <c r="T4628" s="131">
        <v>2339.1999999999998</v>
      </c>
      <c r="U4628" s="131">
        <v>5371.4</v>
      </c>
      <c r="V4628" s="131">
        <v>26876.5</v>
      </c>
      <c r="W4628" s="131">
        <v>1002.6</v>
      </c>
      <c r="X4628" s="132">
        <v>39469.699999999997</v>
      </c>
      <c r="Y4628" s="131">
        <v>0.1</v>
      </c>
      <c r="Z4628" s="131">
        <v>75</v>
      </c>
      <c r="AA4628" s="131">
        <v>956.8</v>
      </c>
      <c r="AB4628" s="131">
        <v>382.3</v>
      </c>
      <c r="AC4628" s="131">
        <v>6034.4000000000005</v>
      </c>
      <c r="AD4628" s="131">
        <v>1515.1</v>
      </c>
      <c r="AE4628" s="131">
        <v>913.1</v>
      </c>
      <c r="AF4628" s="131">
        <v>12798.1</v>
      </c>
      <c r="AG4628" s="131">
        <v>7014.8</v>
      </c>
      <c r="AH4628" s="43">
        <v>149666.1</v>
      </c>
      <c r="AJ4628" s="69"/>
    </row>
    <row r="4629" spans="1:36">
      <c r="A4629" s="52">
        <v>0</v>
      </c>
      <c r="D4629" s="62">
        <v>1991</v>
      </c>
      <c r="E4629" s="62">
        <v>10</v>
      </c>
      <c r="F4629" s="62">
        <v>1992</v>
      </c>
      <c r="G4629" s="62">
        <v>1992</v>
      </c>
      <c r="H4629" s="131">
        <v>4483.2</v>
      </c>
      <c r="I4629" s="131">
        <v>1141.4000000000001</v>
      </c>
      <c r="J4629" s="131">
        <v>1711.6</v>
      </c>
      <c r="K4629" s="131">
        <v>10291</v>
      </c>
      <c r="L4629" s="131">
        <v>19305.2</v>
      </c>
      <c r="M4629" s="131">
        <v>197.5</v>
      </c>
      <c r="N4629" s="131">
        <v>5327</v>
      </c>
      <c r="O4629" s="131">
        <v>742.9</v>
      </c>
      <c r="P4629" s="131">
        <v>637.9</v>
      </c>
      <c r="Q4629" s="131">
        <v>2007.4</v>
      </c>
      <c r="R4629" s="131">
        <v>4169</v>
      </c>
      <c r="S4629" s="131">
        <v>1016.7</v>
      </c>
      <c r="T4629" s="131">
        <v>3936.5</v>
      </c>
      <c r="U4629" s="131">
        <v>36006</v>
      </c>
      <c r="V4629" s="131">
        <v>37723.300000000003</v>
      </c>
      <c r="W4629" s="131">
        <v>3250.2</v>
      </c>
      <c r="X4629" s="132">
        <v>45377.7</v>
      </c>
      <c r="Y4629" s="131">
        <v>174</v>
      </c>
      <c r="Z4629" s="131">
        <v>81.599999999999994</v>
      </c>
      <c r="AA4629" s="131">
        <v>2770</v>
      </c>
      <c r="AB4629" s="131">
        <v>421.3</v>
      </c>
      <c r="AC4629" s="131">
        <v>5875.9</v>
      </c>
      <c r="AD4629" s="131">
        <v>1636</v>
      </c>
      <c r="AE4629" s="131">
        <v>9802.9000000000015</v>
      </c>
      <c r="AF4629" s="131">
        <v>13893.3</v>
      </c>
      <c r="AG4629" s="131">
        <v>7376.9</v>
      </c>
      <c r="AH4629" s="43">
        <v>219356.39999999997</v>
      </c>
      <c r="AJ4629" s="69"/>
    </row>
    <row r="4630" spans="1:36">
      <c r="A4630" s="52">
        <v>0</v>
      </c>
      <c r="D4630" s="62">
        <v>1991</v>
      </c>
      <c r="E4630" s="62">
        <v>11</v>
      </c>
      <c r="F4630" s="62">
        <v>1992</v>
      </c>
      <c r="G4630" s="62">
        <v>1992</v>
      </c>
      <c r="H4630" s="131">
        <v>4128.2</v>
      </c>
      <c r="I4630" s="131">
        <v>1008</v>
      </c>
      <c r="J4630" s="131">
        <v>2042.3</v>
      </c>
      <c r="K4630" s="131">
        <v>7148.7000000000007</v>
      </c>
      <c r="L4630" s="131">
        <v>15813.099999999999</v>
      </c>
      <c r="M4630" s="131">
        <v>334</v>
      </c>
      <c r="N4630" s="131">
        <v>3892.2</v>
      </c>
      <c r="O4630" s="131">
        <v>588.70000000000005</v>
      </c>
      <c r="P4630" s="131">
        <v>593.40000000000009</v>
      </c>
      <c r="Q4630" s="131">
        <v>2108.6</v>
      </c>
      <c r="R4630" s="131">
        <v>4342.3999999999996</v>
      </c>
      <c r="S4630" s="131">
        <v>1715.6</v>
      </c>
      <c r="T4630" s="131">
        <v>3045</v>
      </c>
      <c r="U4630" s="131">
        <v>31036.799999999999</v>
      </c>
      <c r="V4630" s="131">
        <v>30685.4</v>
      </c>
      <c r="W4630" s="131">
        <v>2863</v>
      </c>
      <c r="X4630" s="132">
        <v>36956.5</v>
      </c>
      <c r="Y4630" s="131">
        <v>148.5</v>
      </c>
      <c r="Z4630" s="131">
        <v>133.69999999999999</v>
      </c>
      <c r="AA4630" s="131">
        <v>3142.5</v>
      </c>
      <c r="AB4630" s="131">
        <v>612.4</v>
      </c>
      <c r="AC4630" s="131">
        <v>4483.6000000000004</v>
      </c>
      <c r="AD4630" s="131">
        <v>1475.2</v>
      </c>
      <c r="AE4630" s="131">
        <v>9596.2999999999993</v>
      </c>
      <c r="AF4630" s="131">
        <v>13227.2</v>
      </c>
      <c r="AG4630" s="131">
        <v>5174.0999999999995</v>
      </c>
      <c r="AH4630" s="43">
        <v>186295.40000000002</v>
      </c>
      <c r="AJ4630" s="69"/>
    </row>
    <row r="4631" spans="1:36">
      <c r="A4631" s="52">
        <v>0</v>
      </c>
      <c r="D4631" s="62">
        <v>1991</v>
      </c>
      <c r="E4631" s="62">
        <v>12</v>
      </c>
      <c r="F4631" s="62">
        <v>1992</v>
      </c>
      <c r="G4631" s="62">
        <v>1992</v>
      </c>
      <c r="H4631" s="131">
        <v>3789.4</v>
      </c>
      <c r="I4631" s="131">
        <v>952.8</v>
      </c>
      <c r="J4631" s="131">
        <v>1319.9</v>
      </c>
      <c r="K4631" s="131">
        <v>6412.3</v>
      </c>
      <c r="L4631" s="131">
        <v>15595.800000000001</v>
      </c>
      <c r="M4631" s="131">
        <v>463.9</v>
      </c>
      <c r="N4631" s="131">
        <v>2510</v>
      </c>
      <c r="O4631" s="131">
        <v>492.6</v>
      </c>
      <c r="P4631" s="131">
        <v>397.29999999999995</v>
      </c>
      <c r="Q4631" s="131">
        <v>1674.6</v>
      </c>
      <c r="R4631" s="131">
        <v>7118.8000000000011</v>
      </c>
      <c r="S4631" s="131">
        <v>1679.5</v>
      </c>
      <c r="T4631" s="131">
        <v>3007</v>
      </c>
      <c r="U4631" s="131">
        <v>25900.799999999999</v>
      </c>
      <c r="V4631" s="131">
        <v>29645.3</v>
      </c>
      <c r="W4631" s="131">
        <v>2316.9</v>
      </c>
      <c r="X4631" s="132">
        <v>29123.399999999998</v>
      </c>
      <c r="Y4631" s="131">
        <v>196.2</v>
      </c>
      <c r="Z4631" s="131">
        <v>106.8</v>
      </c>
      <c r="AA4631" s="131">
        <v>3130.7</v>
      </c>
      <c r="AB4631" s="131">
        <v>395.5</v>
      </c>
      <c r="AC4631" s="131">
        <v>4427.5</v>
      </c>
      <c r="AD4631" s="131">
        <v>1136.0999999999999</v>
      </c>
      <c r="AE4631" s="131">
        <v>9710</v>
      </c>
      <c r="AF4631" s="131">
        <v>11856</v>
      </c>
      <c r="AG4631" s="131">
        <v>3453.1000000000004</v>
      </c>
      <c r="AH4631" s="43">
        <v>166812.20000000004</v>
      </c>
      <c r="AJ4631" s="69"/>
    </row>
    <row r="4632" spans="1:36">
      <c r="A4632" s="52">
        <v>0</v>
      </c>
      <c r="D4632" s="62">
        <v>1992</v>
      </c>
      <c r="E4632" s="62">
        <v>1</v>
      </c>
      <c r="F4632" s="62">
        <v>1992</v>
      </c>
      <c r="G4632" s="62">
        <v>1992</v>
      </c>
      <c r="H4632" s="131">
        <v>494.9</v>
      </c>
      <c r="I4632" s="131">
        <v>842.3</v>
      </c>
      <c r="J4632" s="131">
        <v>1197.7</v>
      </c>
      <c r="K4632" s="131">
        <v>5252.7</v>
      </c>
      <c r="L4632" s="131">
        <v>6234.7</v>
      </c>
      <c r="M4632" s="131">
        <v>347.4</v>
      </c>
      <c r="N4632" s="131">
        <v>2203.8000000000002</v>
      </c>
      <c r="O4632" s="131">
        <v>511.5</v>
      </c>
      <c r="P4632" s="131">
        <v>97.1</v>
      </c>
      <c r="Q4632" s="131">
        <v>1735.3</v>
      </c>
      <c r="R4632" s="131">
        <v>4594.1000000000004</v>
      </c>
      <c r="S4632" s="131">
        <v>927.5</v>
      </c>
      <c r="T4632" s="131">
        <v>2624.6</v>
      </c>
      <c r="U4632" s="131">
        <v>17340.400000000001</v>
      </c>
      <c r="V4632" s="131">
        <v>16237.3</v>
      </c>
      <c r="W4632" s="131">
        <v>573.19999999999993</v>
      </c>
      <c r="X4632" s="132">
        <v>26643.399999999998</v>
      </c>
      <c r="Y4632" s="131">
        <v>52.4</v>
      </c>
      <c r="Z4632" s="131">
        <v>40.799999999999997</v>
      </c>
      <c r="AA4632" s="131">
        <v>2819.2999999999997</v>
      </c>
      <c r="AB4632" s="131">
        <v>365.6</v>
      </c>
      <c r="AC4632" s="131">
        <v>3086</v>
      </c>
      <c r="AD4632" s="131">
        <v>1034.8</v>
      </c>
      <c r="AE4632" s="131">
        <v>5579.9</v>
      </c>
      <c r="AF4632" s="131">
        <v>11490.7</v>
      </c>
      <c r="AG4632" s="131">
        <v>1995.2000000000003</v>
      </c>
      <c r="AH4632" s="43">
        <v>114322.59999999999</v>
      </c>
      <c r="AJ4632" s="69"/>
    </row>
    <row r="4633" spans="1:36">
      <c r="A4633" s="52">
        <v>0</v>
      </c>
      <c r="D4633" s="62">
        <v>1992</v>
      </c>
      <c r="E4633" s="62">
        <v>2</v>
      </c>
      <c r="F4633" s="62">
        <v>1992</v>
      </c>
      <c r="G4633" s="62">
        <v>1992</v>
      </c>
      <c r="H4633" s="131">
        <v>867.00000000000011</v>
      </c>
      <c r="I4633" s="131">
        <v>774.2</v>
      </c>
      <c r="J4633" s="131">
        <v>1115.8</v>
      </c>
      <c r="K4633" s="131">
        <v>3865.2</v>
      </c>
      <c r="L4633" s="131">
        <v>4544.1000000000004</v>
      </c>
      <c r="M4633" s="131">
        <v>335.2</v>
      </c>
      <c r="N4633" s="131">
        <v>1926.4</v>
      </c>
      <c r="O4633" s="131">
        <v>467.7</v>
      </c>
      <c r="P4633" s="131">
        <v>140.10000000000002</v>
      </c>
      <c r="Q4633" s="131">
        <v>1496.8</v>
      </c>
      <c r="R4633" s="131">
        <v>3022.1</v>
      </c>
      <c r="S4633" s="131">
        <v>575</v>
      </c>
      <c r="T4633" s="131">
        <v>2604.5</v>
      </c>
      <c r="U4633" s="131">
        <v>22114.799999999999</v>
      </c>
      <c r="V4633" s="131">
        <v>10000.400000000001</v>
      </c>
      <c r="W4633" s="131">
        <v>1214.5</v>
      </c>
      <c r="X4633" s="132">
        <v>20169</v>
      </c>
      <c r="Y4633" s="131">
        <v>0</v>
      </c>
      <c r="Z4633" s="131">
        <v>29.1</v>
      </c>
      <c r="AA4633" s="131">
        <v>379.5</v>
      </c>
      <c r="AB4633" s="131">
        <v>294.5</v>
      </c>
      <c r="AC4633" s="131">
        <v>3153.9</v>
      </c>
      <c r="AD4633" s="131">
        <v>1020.6</v>
      </c>
      <c r="AE4633" s="131">
        <v>704.1</v>
      </c>
      <c r="AF4633" s="131">
        <v>9978.7000000000007</v>
      </c>
      <c r="AG4633" s="131">
        <v>1868.8000000000002</v>
      </c>
      <c r="AH4633" s="43">
        <v>92662</v>
      </c>
      <c r="AJ4633" s="69"/>
    </row>
    <row r="4634" spans="1:36">
      <c r="A4634" s="52">
        <v>0</v>
      </c>
      <c r="D4634" s="62">
        <v>1992</v>
      </c>
      <c r="E4634" s="62">
        <v>3</v>
      </c>
      <c r="F4634" s="62">
        <v>1992</v>
      </c>
      <c r="G4634" s="62">
        <v>1992</v>
      </c>
      <c r="H4634" s="131">
        <v>701.2</v>
      </c>
      <c r="I4634" s="131">
        <v>821.8</v>
      </c>
      <c r="J4634" s="131">
        <v>1109.9000000000001</v>
      </c>
      <c r="K4634" s="131">
        <v>4338.1000000000004</v>
      </c>
      <c r="L4634" s="131">
        <v>4019.2</v>
      </c>
      <c r="M4634" s="131">
        <v>234.8</v>
      </c>
      <c r="N4634" s="131">
        <v>2082.1</v>
      </c>
      <c r="O4634" s="131">
        <v>440.1</v>
      </c>
      <c r="P4634" s="131">
        <v>133.1</v>
      </c>
      <c r="Q4634" s="131">
        <v>1286.7</v>
      </c>
      <c r="R4634" s="131">
        <v>11715</v>
      </c>
      <c r="S4634" s="131">
        <v>551</v>
      </c>
      <c r="T4634" s="131">
        <v>2704.6</v>
      </c>
      <c r="U4634" s="131">
        <v>12227</v>
      </c>
      <c r="V4634" s="131">
        <v>9602.1999999999989</v>
      </c>
      <c r="W4634" s="131">
        <v>1580.8</v>
      </c>
      <c r="X4634" s="132">
        <v>27253.8</v>
      </c>
      <c r="Y4634" s="131">
        <v>0</v>
      </c>
      <c r="Z4634" s="131">
        <v>22.6</v>
      </c>
      <c r="AA4634" s="131">
        <v>602.6</v>
      </c>
      <c r="AB4634" s="131">
        <v>353.1</v>
      </c>
      <c r="AC4634" s="131">
        <v>2442.8000000000002</v>
      </c>
      <c r="AD4634" s="131">
        <v>1042.3</v>
      </c>
      <c r="AE4634" s="131">
        <v>14655</v>
      </c>
      <c r="AF4634" s="131">
        <v>9964.2999999999993</v>
      </c>
      <c r="AG4634" s="131">
        <v>1586</v>
      </c>
      <c r="AH4634" s="43">
        <v>111470.10000000002</v>
      </c>
      <c r="AJ4634" s="69"/>
    </row>
    <row r="4635" spans="1:36">
      <c r="A4635" s="52">
        <v>0</v>
      </c>
      <c r="D4635" s="62">
        <v>1992</v>
      </c>
      <c r="E4635" s="62">
        <v>4</v>
      </c>
      <c r="F4635" s="62">
        <v>1992</v>
      </c>
      <c r="G4635" s="62">
        <v>1992</v>
      </c>
      <c r="H4635" s="131">
        <v>834.3</v>
      </c>
      <c r="I4635" s="131">
        <v>959.3</v>
      </c>
      <c r="J4635" s="131">
        <v>1378.4</v>
      </c>
      <c r="K4635" s="131">
        <v>6699.2999999999993</v>
      </c>
      <c r="L4635" s="131">
        <v>5607.5</v>
      </c>
      <c r="M4635" s="131">
        <v>283.39999999999998</v>
      </c>
      <c r="N4635" s="131">
        <v>3237.7</v>
      </c>
      <c r="O4635" s="131">
        <v>728.30000000000007</v>
      </c>
      <c r="P4635" s="131">
        <v>488.09999999999997</v>
      </c>
      <c r="Q4635" s="131">
        <v>1855.6</v>
      </c>
      <c r="R4635" s="131">
        <v>55552.1</v>
      </c>
      <c r="S4635" s="131">
        <v>1035</v>
      </c>
      <c r="T4635" s="131">
        <v>3146.9</v>
      </c>
      <c r="U4635" s="131">
        <v>53722.1</v>
      </c>
      <c r="V4635" s="131">
        <v>18185.400000000001</v>
      </c>
      <c r="W4635" s="131">
        <v>2092.4</v>
      </c>
      <c r="X4635" s="132">
        <v>34931.700000000004</v>
      </c>
      <c r="Y4635" s="131">
        <v>0</v>
      </c>
      <c r="Z4635" s="131">
        <v>74.3</v>
      </c>
      <c r="AA4635" s="131">
        <v>815.8</v>
      </c>
      <c r="AB4635" s="131">
        <v>410</v>
      </c>
      <c r="AC4635" s="131">
        <v>7576.2</v>
      </c>
      <c r="AD4635" s="131">
        <v>1221.4000000000001</v>
      </c>
      <c r="AE4635" s="131">
        <v>19057.099999999999</v>
      </c>
      <c r="AF4635" s="131">
        <v>12661.9</v>
      </c>
      <c r="AG4635" s="131">
        <v>3124</v>
      </c>
      <c r="AH4635" s="43">
        <v>235678.19999999998</v>
      </c>
      <c r="AJ4635" s="69"/>
    </row>
    <row r="4636" spans="1:36">
      <c r="A4636" s="52">
        <v>0</v>
      </c>
      <c r="D4636" s="62">
        <v>1992</v>
      </c>
      <c r="E4636" s="62">
        <v>5</v>
      </c>
      <c r="F4636" s="62">
        <v>1992</v>
      </c>
      <c r="G4636" s="62">
        <v>1993</v>
      </c>
      <c r="H4636" s="131">
        <v>956.5</v>
      </c>
      <c r="I4636" s="131">
        <v>1093.2</v>
      </c>
      <c r="J4636" s="131">
        <v>1623.8</v>
      </c>
      <c r="K4636" s="131">
        <v>6762.9</v>
      </c>
      <c r="L4636" s="131">
        <v>7443.3</v>
      </c>
      <c r="M4636" s="131">
        <v>286.39999999999998</v>
      </c>
      <c r="N4636" s="131">
        <v>5046.8</v>
      </c>
      <c r="O4636" s="131">
        <v>690.7</v>
      </c>
      <c r="P4636" s="131">
        <v>694.8</v>
      </c>
      <c r="Q4636" s="131">
        <v>2218</v>
      </c>
      <c r="R4636" s="131">
        <v>3432.3</v>
      </c>
      <c r="S4636" s="131">
        <v>1037.7</v>
      </c>
      <c r="T4636" s="131">
        <v>2799.5</v>
      </c>
      <c r="U4636" s="131">
        <v>22009.5</v>
      </c>
      <c r="V4636" s="131">
        <v>17374.100000000002</v>
      </c>
      <c r="W4636" s="131">
        <v>459.1</v>
      </c>
      <c r="X4636" s="132">
        <v>47996.600000000006</v>
      </c>
      <c r="Y4636" s="131">
        <v>0</v>
      </c>
      <c r="Z4636" s="131">
        <v>92.7</v>
      </c>
      <c r="AA4636" s="131">
        <v>874.5</v>
      </c>
      <c r="AB4636" s="131">
        <v>515.79999999999995</v>
      </c>
      <c r="AC4636" s="131">
        <v>5222.5999999999995</v>
      </c>
      <c r="AD4636" s="131">
        <v>1621.2</v>
      </c>
      <c r="AE4636" s="131">
        <v>1024.7</v>
      </c>
      <c r="AF4636" s="131">
        <v>13563.5</v>
      </c>
      <c r="AG4636" s="131">
        <v>5482.6</v>
      </c>
      <c r="AH4636" s="43">
        <v>150322.80000000002</v>
      </c>
      <c r="AJ4636" s="69"/>
    </row>
    <row r="4637" spans="1:36">
      <c r="A4637" s="52">
        <v>0</v>
      </c>
      <c r="D4637" s="62">
        <v>1992</v>
      </c>
      <c r="E4637" s="62">
        <v>6</v>
      </c>
      <c r="F4637" s="62">
        <v>1992</v>
      </c>
      <c r="G4637" s="62">
        <v>1993</v>
      </c>
      <c r="H4637" s="131">
        <v>1731.6</v>
      </c>
      <c r="I4637" s="131">
        <v>1137</v>
      </c>
      <c r="J4637" s="131">
        <v>1787.6</v>
      </c>
      <c r="K4637" s="131">
        <v>10660.9</v>
      </c>
      <c r="L4637" s="131">
        <v>7537.0999999999995</v>
      </c>
      <c r="M4637" s="131">
        <v>292.10000000000002</v>
      </c>
      <c r="N4637" s="131">
        <v>6015.6</v>
      </c>
      <c r="O4637" s="131">
        <v>756</v>
      </c>
      <c r="P4637" s="131">
        <v>1102.3</v>
      </c>
      <c r="Q4637" s="131">
        <v>2365</v>
      </c>
      <c r="R4637" s="131">
        <v>3061</v>
      </c>
      <c r="S4637" s="131">
        <v>1738.9</v>
      </c>
      <c r="T4637" s="131">
        <v>2718.9</v>
      </c>
      <c r="U4637" s="131">
        <v>32095.7</v>
      </c>
      <c r="V4637" s="131">
        <v>19679.099999999999</v>
      </c>
      <c r="W4637" s="131">
        <v>721.2</v>
      </c>
      <c r="X4637" s="132">
        <v>55519.9</v>
      </c>
      <c r="Y4637" s="131">
        <v>0</v>
      </c>
      <c r="Z4637" s="131">
        <v>39.4</v>
      </c>
      <c r="AA4637" s="131">
        <v>1010.3</v>
      </c>
      <c r="AB4637" s="131">
        <v>612.9</v>
      </c>
      <c r="AC4637" s="131">
        <v>5934.5</v>
      </c>
      <c r="AD4637" s="131">
        <v>1713.1</v>
      </c>
      <c r="AE4637" s="131">
        <v>1105.0999999999999</v>
      </c>
      <c r="AF4637" s="131">
        <v>13921</v>
      </c>
      <c r="AG4637" s="131">
        <v>7281.7</v>
      </c>
      <c r="AH4637" s="43">
        <v>180537.9</v>
      </c>
      <c r="AJ4637" s="69"/>
    </row>
    <row r="4638" spans="1:36">
      <c r="A4638" s="52">
        <v>0</v>
      </c>
      <c r="D4638" s="62">
        <v>1992</v>
      </c>
      <c r="E4638" s="62">
        <v>7</v>
      </c>
      <c r="F4638" s="62">
        <v>1993</v>
      </c>
      <c r="G4638" s="62">
        <v>1993</v>
      </c>
      <c r="H4638" s="131">
        <v>1831.4</v>
      </c>
      <c r="I4638" s="131">
        <v>1217.5999999999999</v>
      </c>
      <c r="J4638" s="131">
        <v>1958.6</v>
      </c>
      <c r="K4638" s="131">
        <v>8947</v>
      </c>
      <c r="L4638" s="131">
        <v>8622.2000000000007</v>
      </c>
      <c r="M4638" s="131">
        <v>488.8</v>
      </c>
      <c r="N4638" s="131">
        <v>6524.2000000000007</v>
      </c>
      <c r="O4638" s="131">
        <v>754.3</v>
      </c>
      <c r="P4638" s="131">
        <v>1120.6000000000001</v>
      </c>
      <c r="Q4638" s="131">
        <v>2515.9</v>
      </c>
      <c r="R4638" s="131">
        <v>4887.3999999999996</v>
      </c>
      <c r="S4638" s="131">
        <v>1957.6</v>
      </c>
      <c r="T4638" s="131">
        <v>3211.4</v>
      </c>
      <c r="U4638" s="131">
        <v>19766.400000000001</v>
      </c>
      <c r="V4638" s="131">
        <v>24674.6</v>
      </c>
      <c r="W4638" s="131">
        <v>1049.0999999999999</v>
      </c>
      <c r="X4638" s="132">
        <v>48260.700000000004</v>
      </c>
      <c r="Y4638" s="131">
        <v>0</v>
      </c>
      <c r="Z4638" s="131">
        <v>31.7</v>
      </c>
      <c r="AA4638" s="131">
        <v>1039</v>
      </c>
      <c r="AB4638" s="131">
        <v>659.6</v>
      </c>
      <c r="AC4638" s="131">
        <v>7118.9</v>
      </c>
      <c r="AD4638" s="131">
        <v>1856.7</v>
      </c>
      <c r="AE4638" s="131">
        <v>1228.0999999999999</v>
      </c>
      <c r="AF4638" s="131">
        <v>15300.2</v>
      </c>
      <c r="AG4638" s="131">
        <v>8919.7999999999993</v>
      </c>
      <c r="AH4638" s="43">
        <v>173941.80000000005</v>
      </c>
      <c r="AJ4638" s="69"/>
    </row>
    <row r="4639" spans="1:36">
      <c r="A4639" s="52">
        <v>0</v>
      </c>
      <c r="D4639" s="62">
        <v>1992</v>
      </c>
      <c r="E4639" s="62">
        <v>8</v>
      </c>
      <c r="F4639" s="62">
        <v>1993</v>
      </c>
      <c r="G4639" s="62">
        <v>1993</v>
      </c>
      <c r="H4639" s="131">
        <v>2370.8000000000002</v>
      </c>
      <c r="I4639" s="131">
        <v>1306.4000000000001</v>
      </c>
      <c r="J4639" s="131">
        <v>2132.9</v>
      </c>
      <c r="K4639" s="131">
        <v>10621.199999999999</v>
      </c>
      <c r="L4639" s="131">
        <v>9614.2999999999993</v>
      </c>
      <c r="M4639" s="131">
        <v>523.1</v>
      </c>
      <c r="N4639" s="131">
        <v>7166.2</v>
      </c>
      <c r="O4639" s="131">
        <v>1003.9</v>
      </c>
      <c r="P4639" s="131">
        <v>1237.2</v>
      </c>
      <c r="Q4639" s="131">
        <v>2823.4</v>
      </c>
      <c r="R4639" s="131">
        <v>5166.1000000000004</v>
      </c>
      <c r="S4639" s="131">
        <v>2245.1</v>
      </c>
      <c r="T4639" s="131">
        <v>4484.7</v>
      </c>
      <c r="U4639" s="131">
        <v>28776</v>
      </c>
      <c r="V4639" s="131">
        <v>31385.199999999997</v>
      </c>
      <c r="W4639" s="131">
        <v>1018.5</v>
      </c>
      <c r="X4639" s="132">
        <v>50847.3</v>
      </c>
      <c r="Y4639" s="131">
        <v>0</v>
      </c>
      <c r="Z4639" s="131">
        <v>53.6</v>
      </c>
      <c r="AA4639" s="131">
        <v>918.5</v>
      </c>
      <c r="AB4639" s="131">
        <v>723.2</v>
      </c>
      <c r="AC4639" s="131">
        <v>7944.7999999999993</v>
      </c>
      <c r="AD4639" s="131">
        <v>1866.5</v>
      </c>
      <c r="AE4639" s="131">
        <v>1349.7</v>
      </c>
      <c r="AF4639" s="131">
        <v>14720.6</v>
      </c>
      <c r="AG4639" s="131">
        <v>9477.7999999999993</v>
      </c>
      <c r="AH4639" s="43">
        <v>199777</v>
      </c>
      <c r="AJ4639" s="69"/>
    </row>
    <row r="4640" spans="1:36">
      <c r="A4640" s="52">
        <v>0</v>
      </c>
      <c r="D4640" s="62">
        <v>1992</v>
      </c>
      <c r="E4640" s="62">
        <v>9</v>
      </c>
      <c r="F4640" s="62">
        <v>1993</v>
      </c>
      <c r="G4640" s="62">
        <v>1993</v>
      </c>
      <c r="H4640" s="131">
        <v>1191.0999999999999</v>
      </c>
      <c r="I4640" s="131">
        <v>1233.9000000000001</v>
      </c>
      <c r="J4640" s="131">
        <v>1954.9</v>
      </c>
      <c r="K4640" s="131">
        <v>10432.5</v>
      </c>
      <c r="L4640" s="131">
        <v>8054</v>
      </c>
      <c r="M4640" s="131">
        <v>328.4</v>
      </c>
      <c r="N4640" s="131">
        <v>5921.5</v>
      </c>
      <c r="O4640" s="131">
        <v>878.9</v>
      </c>
      <c r="P4640" s="131">
        <v>1176.2</v>
      </c>
      <c r="Q4640" s="131">
        <v>2544</v>
      </c>
      <c r="R4640" s="131">
        <v>7081.7999999999993</v>
      </c>
      <c r="S4640" s="131">
        <v>1947.8</v>
      </c>
      <c r="T4640" s="131">
        <v>4251.3</v>
      </c>
      <c r="U4640" s="131">
        <v>26776.199999999997</v>
      </c>
      <c r="V4640" s="131">
        <v>22919</v>
      </c>
      <c r="W4640" s="131">
        <v>724.1</v>
      </c>
      <c r="X4640" s="132">
        <v>43201.599999999999</v>
      </c>
      <c r="Y4640" s="131">
        <v>0</v>
      </c>
      <c r="Z4640" s="131">
        <v>122.7</v>
      </c>
      <c r="AA4640" s="131">
        <v>873.5</v>
      </c>
      <c r="AB4640" s="131">
        <v>588.4</v>
      </c>
      <c r="AC4640" s="131">
        <v>6543</v>
      </c>
      <c r="AD4640" s="131">
        <v>1717.7</v>
      </c>
      <c r="AE4640" s="131">
        <v>1152</v>
      </c>
      <c r="AF4640" s="131">
        <v>14121.4</v>
      </c>
      <c r="AG4640" s="131">
        <v>8449.7999999999993</v>
      </c>
      <c r="AH4640" s="43">
        <v>174185.7</v>
      </c>
      <c r="AJ4640" s="69"/>
    </row>
    <row r="4641" spans="1:36">
      <c r="A4641" s="52">
        <v>0</v>
      </c>
      <c r="D4641" s="62">
        <v>1992</v>
      </c>
      <c r="E4641" s="62">
        <v>10</v>
      </c>
      <c r="F4641" s="62">
        <v>1993</v>
      </c>
      <c r="G4641" s="62">
        <v>1993</v>
      </c>
      <c r="H4641" s="131">
        <v>2108</v>
      </c>
      <c r="I4641" s="131">
        <v>1147.8</v>
      </c>
      <c r="J4641" s="131">
        <v>1720.4</v>
      </c>
      <c r="K4641" s="131">
        <v>8988.6</v>
      </c>
      <c r="L4641" s="131">
        <v>13225.5</v>
      </c>
      <c r="M4641" s="131">
        <v>447.8</v>
      </c>
      <c r="N4641" s="131">
        <v>4686.5</v>
      </c>
      <c r="O4641" s="131">
        <v>971.3</v>
      </c>
      <c r="P4641" s="131">
        <v>887.1</v>
      </c>
      <c r="Q4641" s="131">
        <v>2287.5</v>
      </c>
      <c r="R4641" s="131">
        <v>9045</v>
      </c>
      <c r="S4641" s="131">
        <v>1856.3</v>
      </c>
      <c r="T4641" s="131">
        <v>3786.7</v>
      </c>
      <c r="U4641" s="131">
        <v>43187.199999999997</v>
      </c>
      <c r="V4641" s="131">
        <v>21939.199999999997</v>
      </c>
      <c r="W4641" s="131">
        <v>3056.8</v>
      </c>
      <c r="X4641" s="132">
        <v>51009.599999999999</v>
      </c>
      <c r="Y4641" s="131">
        <v>0</v>
      </c>
      <c r="Z4641" s="131">
        <v>230.5</v>
      </c>
      <c r="AA4641" s="131">
        <v>777.7</v>
      </c>
      <c r="AB4641" s="131">
        <v>455.8</v>
      </c>
      <c r="AC4641" s="131">
        <v>5844.6</v>
      </c>
      <c r="AD4641" s="131">
        <v>1542</v>
      </c>
      <c r="AE4641" s="131">
        <v>3206.6000000000004</v>
      </c>
      <c r="AF4641" s="131">
        <v>15268.699999999999</v>
      </c>
      <c r="AG4641" s="131">
        <v>6108.4</v>
      </c>
      <c r="AH4641" s="43">
        <v>203785.60000000001</v>
      </c>
      <c r="AJ4641" s="69"/>
    </row>
    <row r="4642" spans="1:36">
      <c r="A4642" s="52">
        <v>0</v>
      </c>
      <c r="D4642" s="62">
        <v>1992</v>
      </c>
      <c r="E4642" s="62">
        <v>11</v>
      </c>
      <c r="F4642" s="62">
        <v>1993</v>
      </c>
      <c r="G4642" s="62">
        <v>1993</v>
      </c>
      <c r="H4642" s="131">
        <v>1244.9000000000001</v>
      </c>
      <c r="I4642" s="131">
        <v>1021.8</v>
      </c>
      <c r="J4642" s="131">
        <v>1322.2</v>
      </c>
      <c r="K4642" s="131">
        <v>7535.2</v>
      </c>
      <c r="L4642" s="131">
        <v>12329.599999999999</v>
      </c>
      <c r="M4642" s="131">
        <v>527</v>
      </c>
      <c r="N4642" s="131">
        <v>3864.7999999999997</v>
      </c>
      <c r="O4642" s="131">
        <v>680.9</v>
      </c>
      <c r="P4642" s="131">
        <v>459.7</v>
      </c>
      <c r="Q4642" s="131">
        <v>2049.5</v>
      </c>
      <c r="R4642" s="131">
        <v>6422.2999999999993</v>
      </c>
      <c r="S4642" s="131">
        <v>1702.8</v>
      </c>
      <c r="T4642" s="131">
        <v>3525.9</v>
      </c>
      <c r="U4642" s="131">
        <v>29212.5</v>
      </c>
      <c r="V4642" s="131">
        <v>20587</v>
      </c>
      <c r="W4642" s="131">
        <v>2538.5</v>
      </c>
      <c r="X4642" s="132">
        <v>41935.200000000004</v>
      </c>
      <c r="Y4642" s="131">
        <v>0</v>
      </c>
      <c r="Z4642" s="131">
        <v>134.69999999999999</v>
      </c>
      <c r="AA4642" s="131">
        <v>581.20000000000005</v>
      </c>
      <c r="AB4642" s="131">
        <v>325.3</v>
      </c>
      <c r="AC4642" s="131">
        <v>3892.2</v>
      </c>
      <c r="AD4642" s="131">
        <v>1546.4</v>
      </c>
      <c r="AE4642" s="131">
        <v>15711</v>
      </c>
      <c r="AF4642" s="131">
        <v>14123.4</v>
      </c>
      <c r="AG4642" s="131">
        <v>4530.6000000000004</v>
      </c>
      <c r="AH4642" s="43">
        <v>177804.60000000003</v>
      </c>
      <c r="AJ4642" s="69"/>
    </row>
    <row r="4643" spans="1:36">
      <c r="A4643" s="52">
        <v>0</v>
      </c>
      <c r="D4643" s="62">
        <v>1992</v>
      </c>
      <c r="E4643" s="62">
        <v>12</v>
      </c>
      <c r="F4643" s="62">
        <v>1993</v>
      </c>
      <c r="G4643" s="62">
        <v>1993</v>
      </c>
      <c r="H4643" s="131">
        <v>1043.0999999999999</v>
      </c>
      <c r="I4643" s="131">
        <v>880.8</v>
      </c>
      <c r="J4643" s="131">
        <v>1050.5</v>
      </c>
      <c r="K4643" s="131">
        <v>5061.4000000000005</v>
      </c>
      <c r="L4643" s="131">
        <v>11795.699999999999</v>
      </c>
      <c r="M4643" s="131">
        <v>525.4</v>
      </c>
      <c r="N4643" s="131">
        <v>3458.7</v>
      </c>
      <c r="O4643" s="131">
        <v>563.6</v>
      </c>
      <c r="P4643" s="131">
        <v>220.29999999999998</v>
      </c>
      <c r="Q4643" s="131">
        <v>1791.3</v>
      </c>
      <c r="R4643" s="131">
        <v>7475.3</v>
      </c>
      <c r="S4643" s="131">
        <v>923.9</v>
      </c>
      <c r="T4643" s="131">
        <v>3059</v>
      </c>
      <c r="U4643" s="131">
        <v>27039.599999999999</v>
      </c>
      <c r="V4643" s="131">
        <v>22328.800000000003</v>
      </c>
      <c r="W4643" s="131">
        <v>2194</v>
      </c>
      <c r="X4643" s="132">
        <v>36816.800000000003</v>
      </c>
      <c r="Y4643" s="131">
        <v>37.299999999999997</v>
      </c>
      <c r="Z4643" s="131">
        <v>112.2</v>
      </c>
      <c r="AA4643" s="131">
        <v>488.9</v>
      </c>
      <c r="AB4643" s="131">
        <v>281.5</v>
      </c>
      <c r="AC4643" s="131">
        <v>7286.4</v>
      </c>
      <c r="AD4643" s="131">
        <v>1514.2</v>
      </c>
      <c r="AE4643" s="131">
        <v>14632.2</v>
      </c>
      <c r="AF4643" s="131">
        <v>12991.6</v>
      </c>
      <c r="AG4643" s="131">
        <v>2484</v>
      </c>
      <c r="AH4643" s="43">
        <v>166056.50000000003</v>
      </c>
      <c r="AJ4643" s="69"/>
    </row>
    <row r="4644" spans="1:36">
      <c r="A4644" s="52">
        <v>0</v>
      </c>
      <c r="D4644" s="62">
        <v>1993</v>
      </c>
      <c r="E4644" s="62">
        <v>1</v>
      </c>
      <c r="F4644" s="62">
        <v>1993</v>
      </c>
      <c r="G4644" s="62">
        <v>1993</v>
      </c>
      <c r="H4644" s="131">
        <v>532.80000000000007</v>
      </c>
      <c r="I4644" s="131">
        <v>757.4</v>
      </c>
      <c r="J4644" s="131">
        <v>904.2</v>
      </c>
      <c r="K4644" s="131">
        <v>4564.2</v>
      </c>
      <c r="L4644" s="131">
        <v>5855.6</v>
      </c>
      <c r="M4644" s="131">
        <v>461.2</v>
      </c>
      <c r="N4644" s="131">
        <v>1959.4</v>
      </c>
      <c r="O4644" s="131">
        <v>459.4</v>
      </c>
      <c r="P4644" s="131">
        <v>111.7</v>
      </c>
      <c r="Q4644" s="131">
        <v>1537.5</v>
      </c>
      <c r="R4644" s="131">
        <v>7459</v>
      </c>
      <c r="S4644" s="131">
        <v>461.3</v>
      </c>
      <c r="T4644" s="131">
        <v>2718.3</v>
      </c>
      <c r="U4644" s="131">
        <v>24963.100000000002</v>
      </c>
      <c r="V4644" s="131">
        <v>14584.899999999998</v>
      </c>
      <c r="W4644" s="131">
        <v>1898.9</v>
      </c>
      <c r="X4644" s="132">
        <v>21226.400000000001</v>
      </c>
      <c r="Y4644" s="131">
        <v>43.4</v>
      </c>
      <c r="Z4644" s="131">
        <v>27.3</v>
      </c>
      <c r="AA4644" s="131">
        <v>915.1</v>
      </c>
      <c r="AB4644" s="131">
        <v>119.1</v>
      </c>
      <c r="AC4644" s="131">
        <v>2456.1000000000004</v>
      </c>
      <c r="AD4644" s="131">
        <v>1247</v>
      </c>
      <c r="AE4644" s="131">
        <v>6924</v>
      </c>
      <c r="AF4644" s="131">
        <v>12023.6</v>
      </c>
      <c r="AG4644" s="131">
        <v>1617.6999999999998</v>
      </c>
      <c r="AH4644" s="43">
        <v>115828.6</v>
      </c>
      <c r="AJ4644" s="69"/>
    </row>
    <row r="4645" spans="1:36">
      <c r="A4645" s="52">
        <v>0</v>
      </c>
      <c r="D4645" s="62">
        <v>1993</v>
      </c>
      <c r="E4645" s="62">
        <v>2</v>
      </c>
      <c r="F4645" s="62">
        <v>1993</v>
      </c>
      <c r="G4645" s="62">
        <v>1993</v>
      </c>
      <c r="H4645" s="131">
        <v>852.6</v>
      </c>
      <c r="I4645" s="131">
        <v>738.4</v>
      </c>
      <c r="J4645" s="131">
        <v>788.1</v>
      </c>
      <c r="K4645" s="131">
        <v>3737.4</v>
      </c>
      <c r="L4645" s="131">
        <v>5173.1000000000004</v>
      </c>
      <c r="M4645" s="131">
        <v>416.6</v>
      </c>
      <c r="N4645" s="131">
        <v>1798.7</v>
      </c>
      <c r="O4645" s="131">
        <v>387.20000000000005</v>
      </c>
      <c r="P4645" s="131">
        <v>272.09999999999997</v>
      </c>
      <c r="Q4645" s="131">
        <v>1415.8</v>
      </c>
      <c r="R4645" s="131">
        <v>6290.6</v>
      </c>
      <c r="S4645" s="131">
        <v>438.9</v>
      </c>
      <c r="T4645" s="131">
        <v>2414.1</v>
      </c>
      <c r="U4645" s="131">
        <v>25849.100000000002</v>
      </c>
      <c r="V4645" s="131">
        <v>13538.2</v>
      </c>
      <c r="W4645" s="131">
        <v>1735.2</v>
      </c>
      <c r="X4645" s="132">
        <v>12776</v>
      </c>
      <c r="Y4645" s="131">
        <v>37</v>
      </c>
      <c r="Z4645" s="131">
        <v>45.6</v>
      </c>
      <c r="AA4645" s="131">
        <v>1790.4</v>
      </c>
      <c r="AB4645" s="131">
        <v>102.8</v>
      </c>
      <c r="AC4645" s="131">
        <v>2312.9</v>
      </c>
      <c r="AD4645" s="131">
        <v>1216.0999999999999</v>
      </c>
      <c r="AE4645" s="131">
        <v>5525</v>
      </c>
      <c r="AF4645" s="131">
        <v>8943</v>
      </c>
      <c r="AG4645" s="131">
        <v>1475</v>
      </c>
      <c r="AH4645" s="43">
        <v>100069.90000000001</v>
      </c>
      <c r="AJ4645" s="69"/>
    </row>
    <row r="4646" spans="1:36">
      <c r="A4646" s="52">
        <v>0</v>
      </c>
      <c r="D4646" s="62">
        <v>1993</v>
      </c>
      <c r="E4646" s="62">
        <v>3</v>
      </c>
      <c r="F4646" s="62">
        <v>1993</v>
      </c>
      <c r="G4646" s="62">
        <v>1993</v>
      </c>
      <c r="H4646" s="131">
        <v>1611.1</v>
      </c>
      <c r="I4646" s="131">
        <v>916.8</v>
      </c>
      <c r="J4646" s="131">
        <v>1089.9000000000001</v>
      </c>
      <c r="K4646" s="131">
        <v>4940.6000000000004</v>
      </c>
      <c r="L4646" s="131">
        <v>6296.3</v>
      </c>
      <c r="M4646" s="131">
        <v>443.4</v>
      </c>
      <c r="N4646" s="131">
        <v>2629.7999999999997</v>
      </c>
      <c r="O4646" s="131">
        <v>670.8</v>
      </c>
      <c r="P4646" s="131">
        <v>444.9</v>
      </c>
      <c r="Q4646" s="131">
        <v>1868.4</v>
      </c>
      <c r="R4646" s="131">
        <v>6315.1</v>
      </c>
      <c r="S4646" s="131">
        <v>608.29999999999995</v>
      </c>
      <c r="T4646" s="131">
        <v>3136.9</v>
      </c>
      <c r="U4646" s="131">
        <v>6717.0999999999995</v>
      </c>
      <c r="V4646" s="131">
        <v>16423.099999999999</v>
      </c>
      <c r="W4646" s="131">
        <v>2130</v>
      </c>
      <c r="X4646" s="132">
        <v>21839.699999999997</v>
      </c>
      <c r="Y4646" s="131">
        <v>102.3</v>
      </c>
      <c r="Z4646" s="131">
        <v>31.5</v>
      </c>
      <c r="AA4646" s="131">
        <v>934.8</v>
      </c>
      <c r="AB4646" s="131">
        <v>316</v>
      </c>
      <c r="AC4646" s="131">
        <v>3124.7</v>
      </c>
      <c r="AD4646" s="131">
        <v>1563.2</v>
      </c>
      <c r="AE4646" s="131">
        <v>5657</v>
      </c>
      <c r="AF4646" s="131">
        <v>12597.1</v>
      </c>
      <c r="AG4646" s="131">
        <v>2002.1</v>
      </c>
      <c r="AH4646" s="43">
        <v>104410.90000000002</v>
      </c>
      <c r="AJ4646" s="69"/>
    </row>
    <row r="4647" spans="1:36">
      <c r="A4647" s="52">
        <v>0</v>
      </c>
      <c r="D4647" s="62">
        <v>1993</v>
      </c>
      <c r="E4647" s="62">
        <v>4</v>
      </c>
      <c r="F4647" s="62">
        <v>1993</v>
      </c>
      <c r="G4647" s="62">
        <v>1993</v>
      </c>
      <c r="H4647" s="131">
        <v>1314.2</v>
      </c>
      <c r="I4647" s="131">
        <v>1019.4</v>
      </c>
      <c r="J4647" s="131">
        <v>1960.5</v>
      </c>
      <c r="K4647" s="131">
        <v>8075.8</v>
      </c>
      <c r="L4647" s="131">
        <v>6877.2999999999993</v>
      </c>
      <c r="M4647" s="131">
        <v>476.9</v>
      </c>
      <c r="N4647" s="131">
        <v>4045.1000000000004</v>
      </c>
      <c r="O4647" s="131">
        <v>823.3</v>
      </c>
      <c r="P4647" s="131">
        <v>651.90000000000009</v>
      </c>
      <c r="Q4647" s="131">
        <v>2072.1</v>
      </c>
      <c r="R4647" s="131">
        <v>9065.5</v>
      </c>
      <c r="S4647" s="131">
        <v>1376.6</v>
      </c>
      <c r="T4647" s="131">
        <v>3381.2</v>
      </c>
      <c r="U4647" s="131">
        <v>20590.5</v>
      </c>
      <c r="V4647" s="131">
        <v>18958.7</v>
      </c>
      <c r="W4647" s="131">
        <v>2392</v>
      </c>
      <c r="X4647" s="132">
        <v>30522.199999999997</v>
      </c>
      <c r="Y4647" s="131">
        <v>83.3</v>
      </c>
      <c r="Z4647" s="131">
        <v>62</v>
      </c>
      <c r="AA4647" s="131">
        <v>808</v>
      </c>
      <c r="AB4647" s="131">
        <v>509.6</v>
      </c>
      <c r="AC4647" s="131">
        <v>4007.4</v>
      </c>
      <c r="AD4647" s="131">
        <v>1667.8</v>
      </c>
      <c r="AE4647" s="131">
        <v>13772.9</v>
      </c>
      <c r="AF4647" s="131">
        <v>13907.1</v>
      </c>
      <c r="AG4647" s="131">
        <v>4073.1</v>
      </c>
      <c r="AH4647" s="43">
        <v>152494.40000000002</v>
      </c>
      <c r="AJ4647" s="69"/>
    </row>
    <row r="4648" spans="1:36">
      <c r="A4648" s="52">
        <v>0</v>
      </c>
      <c r="D4648" s="62">
        <v>1993</v>
      </c>
      <c r="E4648" s="62">
        <v>5</v>
      </c>
      <c r="F4648" s="62">
        <v>1993</v>
      </c>
      <c r="G4648" s="62">
        <v>1994</v>
      </c>
      <c r="H4648" s="131">
        <v>3570.6000000000004</v>
      </c>
      <c r="I4648" s="131">
        <v>1162.3</v>
      </c>
      <c r="J4648" s="131">
        <v>1888.7</v>
      </c>
      <c r="K4648" s="131">
        <v>9175.1</v>
      </c>
      <c r="L4648" s="131">
        <v>7482.9</v>
      </c>
      <c r="M4648" s="131">
        <v>532.9</v>
      </c>
      <c r="N4648" s="131">
        <v>5615</v>
      </c>
      <c r="O4648" s="131">
        <v>729.9</v>
      </c>
      <c r="P4648" s="131">
        <v>2396</v>
      </c>
      <c r="Q4648" s="131">
        <v>2601.8000000000002</v>
      </c>
      <c r="R4648" s="131">
        <v>7867.5</v>
      </c>
      <c r="S4648" s="131">
        <v>1885.1</v>
      </c>
      <c r="T4648" s="131">
        <v>5415.2</v>
      </c>
      <c r="U4648" s="131">
        <v>20188.2</v>
      </c>
      <c r="V4648" s="131">
        <v>22366.400000000001</v>
      </c>
      <c r="W4648" s="131">
        <v>302.7</v>
      </c>
      <c r="X4648" s="132">
        <v>37189.199999999997</v>
      </c>
      <c r="Y4648" s="131">
        <v>128.9</v>
      </c>
      <c r="Z4648" s="131">
        <v>101.6</v>
      </c>
      <c r="AA4648" s="131">
        <v>3180.2</v>
      </c>
      <c r="AB4648" s="131">
        <v>733.2</v>
      </c>
      <c r="AC4648" s="131">
        <v>5929.9</v>
      </c>
      <c r="AD4648" s="131">
        <v>2031.7</v>
      </c>
      <c r="AE4648" s="131">
        <v>798.6</v>
      </c>
      <c r="AF4648" s="131">
        <v>16033.2</v>
      </c>
      <c r="AG4648" s="131">
        <v>5857.5</v>
      </c>
      <c r="AH4648" s="43">
        <v>165164.30000000005</v>
      </c>
      <c r="AJ4648" s="69"/>
    </row>
    <row r="4649" spans="1:36">
      <c r="A4649" s="52">
        <v>0</v>
      </c>
      <c r="D4649" s="62">
        <v>1993</v>
      </c>
      <c r="E4649" s="62">
        <v>6</v>
      </c>
      <c r="F4649" s="62">
        <v>1993</v>
      </c>
      <c r="G4649" s="62">
        <v>1994</v>
      </c>
      <c r="H4649" s="131">
        <v>5124.3999999999996</v>
      </c>
      <c r="I4649" s="131">
        <v>1156.0999999999999</v>
      </c>
      <c r="J4649" s="131">
        <v>1880.7</v>
      </c>
      <c r="K4649" s="131">
        <v>9095.5</v>
      </c>
      <c r="L4649" s="131">
        <v>8192.2000000000007</v>
      </c>
      <c r="M4649" s="131">
        <v>448.6</v>
      </c>
      <c r="N4649" s="131">
        <v>5831</v>
      </c>
      <c r="O4649" s="131">
        <v>691.7</v>
      </c>
      <c r="P4649" s="131">
        <v>2154.1</v>
      </c>
      <c r="Q4649" s="131">
        <v>2427.5</v>
      </c>
      <c r="R4649" s="131">
        <v>8604.7000000000007</v>
      </c>
      <c r="S4649" s="131">
        <v>1944.6000000000001</v>
      </c>
      <c r="T4649" s="131">
        <v>5666.9</v>
      </c>
      <c r="U4649" s="131">
        <v>16002.5</v>
      </c>
      <c r="V4649" s="131">
        <v>24650.799999999996</v>
      </c>
      <c r="W4649" s="131">
        <v>531</v>
      </c>
      <c r="X4649" s="132">
        <v>36443.400000000009</v>
      </c>
      <c r="Y4649" s="131">
        <v>147.9</v>
      </c>
      <c r="Z4649" s="131">
        <v>63.2</v>
      </c>
      <c r="AA4649" s="131">
        <v>3313.3999999999996</v>
      </c>
      <c r="AB4649" s="131">
        <v>484.8</v>
      </c>
      <c r="AC4649" s="131">
        <v>7125.4</v>
      </c>
      <c r="AD4649" s="131">
        <v>2099.4</v>
      </c>
      <c r="AE4649" s="131">
        <v>738</v>
      </c>
      <c r="AF4649" s="131">
        <v>15975.3</v>
      </c>
      <c r="AG4649" s="131">
        <v>6061</v>
      </c>
      <c r="AH4649" s="43">
        <v>166854.09999999995</v>
      </c>
      <c r="AJ4649" s="69"/>
    </row>
    <row r="4650" spans="1:36">
      <c r="A4650" s="52">
        <v>0</v>
      </c>
      <c r="D4650" s="62">
        <v>1993</v>
      </c>
      <c r="E4650" s="62">
        <v>7</v>
      </c>
      <c r="F4650" s="62">
        <v>1994</v>
      </c>
      <c r="G4650" s="62">
        <v>1994</v>
      </c>
      <c r="H4650" s="131">
        <v>2888.8</v>
      </c>
      <c r="I4650" s="131">
        <v>1243.7</v>
      </c>
      <c r="J4650" s="131">
        <v>1969.1</v>
      </c>
      <c r="K4650" s="131">
        <v>9493.6999999999989</v>
      </c>
      <c r="L4650" s="131">
        <v>8851.2999999999993</v>
      </c>
      <c r="M4650" s="131">
        <v>496.9</v>
      </c>
      <c r="N4650" s="131">
        <v>6466.7</v>
      </c>
      <c r="O4650" s="131">
        <v>733.6</v>
      </c>
      <c r="P4650" s="131">
        <v>1142.1000000000001</v>
      </c>
      <c r="Q4650" s="131">
        <v>2636.7</v>
      </c>
      <c r="R4650" s="131">
        <v>6200</v>
      </c>
      <c r="S4650" s="131">
        <v>1690.1</v>
      </c>
      <c r="T4650" s="131">
        <v>6335.3</v>
      </c>
      <c r="U4650" s="131">
        <v>20173.400000000001</v>
      </c>
      <c r="V4650" s="131">
        <v>22310.799999999999</v>
      </c>
      <c r="W4650" s="131">
        <v>605.6</v>
      </c>
      <c r="X4650" s="132">
        <v>40561.299999999996</v>
      </c>
      <c r="Y4650" s="131">
        <v>173.9</v>
      </c>
      <c r="Z4650" s="131">
        <v>87.5</v>
      </c>
      <c r="AA4650" s="131">
        <v>2143.1999999999998</v>
      </c>
      <c r="AB4650" s="131">
        <v>455.5</v>
      </c>
      <c r="AC4650" s="131">
        <v>7721.5</v>
      </c>
      <c r="AD4650" s="131">
        <v>2174.3000000000002</v>
      </c>
      <c r="AE4650" s="131">
        <v>783.7</v>
      </c>
      <c r="AF4650" s="131">
        <v>17073.100000000002</v>
      </c>
      <c r="AG4650" s="131">
        <v>7566.5</v>
      </c>
      <c r="AH4650" s="43">
        <v>171978.30000000002</v>
      </c>
      <c r="AJ4650" s="69"/>
    </row>
    <row r="4651" spans="1:36">
      <c r="A4651" s="52">
        <v>0</v>
      </c>
      <c r="D4651" s="62">
        <v>1993</v>
      </c>
      <c r="E4651" s="62">
        <v>8</v>
      </c>
      <c r="F4651" s="62">
        <v>1994</v>
      </c>
      <c r="G4651" s="62">
        <v>1994</v>
      </c>
      <c r="H4651" s="131">
        <v>5029</v>
      </c>
      <c r="I4651" s="131">
        <v>1307.2</v>
      </c>
      <c r="J4651" s="131">
        <v>2110.9</v>
      </c>
      <c r="K4651" s="131">
        <v>9232.7000000000007</v>
      </c>
      <c r="L4651" s="131">
        <v>9215.7999999999993</v>
      </c>
      <c r="M4651" s="131">
        <v>290.60000000000002</v>
      </c>
      <c r="N4651" s="131">
        <v>6234.5</v>
      </c>
      <c r="O4651" s="131">
        <v>827.6</v>
      </c>
      <c r="P4651" s="131">
        <v>1026.6000000000001</v>
      </c>
      <c r="Q4651" s="131">
        <v>2659.5</v>
      </c>
      <c r="R4651" s="131">
        <v>5536.1</v>
      </c>
      <c r="S4651" s="131">
        <v>2090.9</v>
      </c>
      <c r="T4651" s="131">
        <v>6453.3</v>
      </c>
      <c r="U4651" s="131">
        <v>20082.699999999997</v>
      </c>
      <c r="V4651" s="131">
        <v>33256.1</v>
      </c>
      <c r="W4651" s="131">
        <v>703.2</v>
      </c>
      <c r="X4651" s="132">
        <v>42376.5</v>
      </c>
      <c r="Y4651" s="131">
        <v>296.39999999999998</v>
      </c>
      <c r="Z4651" s="131">
        <v>150.5</v>
      </c>
      <c r="AA4651" s="131">
        <v>1538.1</v>
      </c>
      <c r="AB4651" s="131">
        <v>493.4</v>
      </c>
      <c r="AC4651" s="131">
        <v>8005.7000000000007</v>
      </c>
      <c r="AD4651" s="131">
        <v>2263.8000000000002</v>
      </c>
      <c r="AE4651" s="131">
        <v>745.5</v>
      </c>
      <c r="AF4651" s="131">
        <v>17324</v>
      </c>
      <c r="AG4651" s="131">
        <v>5132.8999999999996</v>
      </c>
      <c r="AH4651" s="43">
        <v>184383.5</v>
      </c>
      <c r="AJ4651" s="69"/>
    </row>
    <row r="4652" spans="1:36">
      <c r="A4652" s="52">
        <v>0</v>
      </c>
      <c r="D4652" s="62">
        <v>1993</v>
      </c>
      <c r="E4652" s="62">
        <v>9</v>
      </c>
      <c r="F4652" s="62">
        <v>1994</v>
      </c>
      <c r="G4652" s="62">
        <v>1994</v>
      </c>
      <c r="H4652" s="131">
        <v>4555.2</v>
      </c>
      <c r="I4652" s="131">
        <v>1174.3</v>
      </c>
      <c r="J4652" s="131">
        <v>1820.1</v>
      </c>
      <c r="K4652" s="131">
        <v>8882.4000000000015</v>
      </c>
      <c r="L4652" s="131">
        <v>8741.5</v>
      </c>
      <c r="M4652" s="131">
        <v>279.3</v>
      </c>
      <c r="N4652" s="131">
        <v>5739.8</v>
      </c>
      <c r="O4652" s="131">
        <v>791.9</v>
      </c>
      <c r="P4652" s="131">
        <v>961.7</v>
      </c>
      <c r="Q4652" s="131">
        <v>2631.3</v>
      </c>
      <c r="R4652" s="131">
        <v>5689.3</v>
      </c>
      <c r="S4652" s="131">
        <v>1457.5</v>
      </c>
      <c r="T4652" s="131">
        <v>6094.4</v>
      </c>
      <c r="U4652" s="131">
        <v>25680.9</v>
      </c>
      <c r="V4652" s="131">
        <v>26435.699999999997</v>
      </c>
      <c r="W4652" s="131">
        <v>617.9</v>
      </c>
      <c r="X4652" s="132">
        <v>40293.100000000006</v>
      </c>
      <c r="Y4652" s="131">
        <v>235.7</v>
      </c>
      <c r="Z4652" s="131">
        <v>154.19999999999999</v>
      </c>
      <c r="AA4652" s="131">
        <v>1359.6</v>
      </c>
      <c r="AB4652" s="131">
        <v>445.8</v>
      </c>
      <c r="AC4652" s="131">
        <v>7476.1</v>
      </c>
      <c r="AD4652" s="131">
        <v>1902.4</v>
      </c>
      <c r="AE4652" s="131">
        <v>708.7</v>
      </c>
      <c r="AF4652" s="131">
        <v>16136</v>
      </c>
      <c r="AG4652" s="131">
        <v>4603.3999999999996</v>
      </c>
      <c r="AH4652" s="43">
        <v>174868.2</v>
      </c>
      <c r="AJ4652" s="69"/>
    </row>
    <row r="4653" spans="1:36">
      <c r="A4653" s="52">
        <v>0</v>
      </c>
      <c r="D4653" s="62">
        <v>1993</v>
      </c>
      <c r="E4653" s="62">
        <v>10</v>
      </c>
      <c r="F4653" s="62">
        <v>1994</v>
      </c>
      <c r="G4653" s="62">
        <v>1994</v>
      </c>
      <c r="H4653" s="131">
        <v>3879.2</v>
      </c>
      <c r="I4653" s="131">
        <v>1111.3</v>
      </c>
      <c r="J4653" s="131">
        <v>1456.4</v>
      </c>
      <c r="K4653" s="131">
        <v>9111.7999999999993</v>
      </c>
      <c r="L4653" s="131">
        <v>9458.7999999999993</v>
      </c>
      <c r="M4653" s="131">
        <v>537.6</v>
      </c>
      <c r="N4653" s="131">
        <v>4803</v>
      </c>
      <c r="O4653" s="131">
        <v>887.09999999999991</v>
      </c>
      <c r="P4653" s="131">
        <v>756.9</v>
      </c>
      <c r="Q4653" s="131">
        <v>2338.1999999999998</v>
      </c>
      <c r="R4653" s="131">
        <v>5602.7999999999993</v>
      </c>
      <c r="S4653" s="131">
        <v>1662.5</v>
      </c>
      <c r="T4653" s="131">
        <v>5760.2</v>
      </c>
      <c r="U4653" s="131">
        <v>30110.9</v>
      </c>
      <c r="V4653" s="131">
        <v>22618.499999999996</v>
      </c>
      <c r="W4653" s="131">
        <v>3328.2</v>
      </c>
      <c r="X4653" s="132">
        <v>36258.399999999994</v>
      </c>
      <c r="Y4653" s="131">
        <v>14.3</v>
      </c>
      <c r="Z4653" s="131">
        <v>246.5</v>
      </c>
      <c r="AA4653" s="131">
        <v>2499.6</v>
      </c>
      <c r="AB4653" s="131">
        <v>378</v>
      </c>
      <c r="AC4653" s="131">
        <v>5388</v>
      </c>
      <c r="AD4653" s="131">
        <v>1709.7</v>
      </c>
      <c r="AE4653" s="131">
        <v>4741</v>
      </c>
      <c r="AF4653" s="131">
        <v>15842.1</v>
      </c>
      <c r="AG4653" s="131">
        <v>3343.6000000000004</v>
      </c>
      <c r="AH4653" s="43">
        <v>173844.6</v>
      </c>
      <c r="AJ4653" s="69"/>
    </row>
    <row r="4654" spans="1:36">
      <c r="A4654" s="52">
        <v>0</v>
      </c>
      <c r="D4654" s="62">
        <v>1993</v>
      </c>
      <c r="E4654" s="62">
        <v>11</v>
      </c>
      <c r="F4654" s="62">
        <v>1994</v>
      </c>
      <c r="G4654" s="62">
        <v>1994</v>
      </c>
      <c r="H4654" s="131">
        <v>1372.3</v>
      </c>
      <c r="I4654" s="131">
        <v>1090</v>
      </c>
      <c r="J4654" s="131">
        <v>1282.3</v>
      </c>
      <c r="K4654" s="131">
        <v>7756.1</v>
      </c>
      <c r="L4654" s="131">
        <v>9032.7999999999993</v>
      </c>
      <c r="M4654" s="131">
        <v>562.70000000000005</v>
      </c>
      <c r="N4654" s="131">
        <v>3543.7000000000003</v>
      </c>
      <c r="O4654" s="131">
        <v>809.7</v>
      </c>
      <c r="P4654" s="131">
        <v>613.5</v>
      </c>
      <c r="Q4654" s="131">
        <v>2308.9</v>
      </c>
      <c r="R4654" s="131">
        <v>4804.7</v>
      </c>
      <c r="S4654" s="131">
        <v>1415.9</v>
      </c>
      <c r="T4654" s="131">
        <v>5159.1000000000004</v>
      </c>
      <c r="U4654" s="131">
        <v>37830.800000000003</v>
      </c>
      <c r="V4654" s="131">
        <v>20174.8</v>
      </c>
      <c r="W4654" s="131">
        <v>2854.3</v>
      </c>
      <c r="X4654" s="132">
        <v>28315.699999999997</v>
      </c>
      <c r="Y4654" s="131">
        <v>16.600000000000001</v>
      </c>
      <c r="Z4654" s="131">
        <v>220.3</v>
      </c>
      <c r="AA4654" s="131">
        <v>2222.1999999999998</v>
      </c>
      <c r="AB4654" s="131">
        <v>368</v>
      </c>
      <c r="AC4654" s="131">
        <v>3999.1</v>
      </c>
      <c r="AD4654" s="131">
        <v>1527.9</v>
      </c>
      <c r="AE4654" s="131">
        <v>597.29999999999995</v>
      </c>
      <c r="AF4654" s="131">
        <v>14697.8</v>
      </c>
      <c r="AG4654" s="131">
        <v>3600.4</v>
      </c>
      <c r="AH4654" s="43">
        <v>156176.9</v>
      </c>
      <c r="AJ4654" s="69"/>
    </row>
    <row r="4655" spans="1:36">
      <c r="A4655" s="52">
        <v>0</v>
      </c>
      <c r="D4655" s="62">
        <v>1993</v>
      </c>
      <c r="E4655" s="62">
        <v>12</v>
      </c>
      <c r="F4655" s="62">
        <v>1994</v>
      </c>
      <c r="G4655" s="62">
        <v>1994</v>
      </c>
      <c r="H4655" s="131">
        <v>695.4</v>
      </c>
      <c r="I4655" s="131">
        <v>940.8</v>
      </c>
      <c r="J4655" s="131">
        <v>1111.3</v>
      </c>
      <c r="K4655" s="131">
        <v>6641.7999999999993</v>
      </c>
      <c r="L4655" s="131">
        <v>8914.7999999999993</v>
      </c>
      <c r="M4655" s="131">
        <v>450.9</v>
      </c>
      <c r="N4655" s="131">
        <v>2883.3</v>
      </c>
      <c r="O4655" s="131">
        <v>687</v>
      </c>
      <c r="P4655" s="131">
        <v>344.4</v>
      </c>
      <c r="Q4655" s="131">
        <v>1911.6</v>
      </c>
      <c r="R4655" s="131">
        <v>2845.7</v>
      </c>
      <c r="S4655" s="131">
        <v>1129.5</v>
      </c>
      <c r="T4655" s="131">
        <v>4704</v>
      </c>
      <c r="U4655" s="131">
        <v>24943.9</v>
      </c>
      <c r="V4655" s="131">
        <v>17768.8</v>
      </c>
      <c r="W4655" s="131">
        <v>2326.6000000000004</v>
      </c>
      <c r="X4655" s="132">
        <v>25758.699999999997</v>
      </c>
      <c r="Y4655" s="131">
        <v>13.1</v>
      </c>
      <c r="Z4655" s="131">
        <v>117.6</v>
      </c>
      <c r="AA4655" s="131">
        <v>2086.6000000000004</v>
      </c>
      <c r="AB4655" s="131">
        <v>296.60000000000002</v>
      </c>
      <c r="AC4655" s="131">
        <v>3063.2999999999997</v>
      </c>
      <c r="AD4655" s="131">
        <v>1385.6</v>
      </c>
      <c r="AE4655" s="131">
        <v>578.4</v>
      </c>
      <c r="AF4655" s="131">
        <v>13529.8</v>
      </c>
      <c r="AG4655" s="131">
        <v>2996.7</v>
      </c>
      <c r="AH4655" s="43">
        <v>128126.20000000003</v>
      </c>
      <c r="AJ4655" s="69"/>
    </row>
    <row r="4656" spans="1:36">
      <c r="A4656" s="52">
        <v>0</v>
      </c>
      <c r="D4656" s="62">
        <v>1994</v>
      </c>
      <c r="E4656" s="62">
        <v>1</v>
      </c>
      <c r="F4656" s="62">
        <v>1994</v>
      </c>
      <c r="G4656" s="62">
        <v>1994</v>
      </c>
      <c r="H4656" s="131">
        <v>412.2</v>
      </c>
      <c r="I4656" s="131">
        <v>1020.2</v>
      </c>
      <c r="J4656" s="131">
        <v>1279.2</v>
      </c>
      <c r="K4656" s="131">
        <v>5595.4999999999991</v>
      </c>
      <c r="L4656" s="131">
        <v>8685.2999999999993</v>
      </c>
      <c r="M4656" s="131">
        <v>474</v>
      </c>
      <c r="N4656" s="131">
        <v>3150.6000000000004</v>
      </c>
      <c r="O4656" s="131">
        <v>717.5</v>
      </c>
      <c r="P4656" s="131">
        <v>388.70000000000005</v>
      </c>
      <c r="Q4656" s="131">
        <v>2058.6999999999998</v>
      </c>
      <c r="R4656" s="131">
        <v>2862</v>
      </c>
      <c r="S4656" s="131">
        <v>1251.4000000000001</v>
      </c>
      <c r="T4656" s="131">
        <v>4060</v>
      </c>
      <c r="U4656" s="131">
        <v>26735.699999999997</v>
      </c>
      <c r="V4656" s="131">
        <v>22176.1</v>
      </c>
      <c r="W4656" s="131">
        <v>2570.8999999999996</v>
      </c>
      <c r="X4656" s="132">
        <v>31202</v>
      </c>
      <c r="Y4656" s="131">
        <v>44.8</v>
      </c>
      <c r="Z4656" s="131">
        <v>116.2</v>
      </c>
      <c r="AA4656" s="131">
        <v>1751.7999999999997</v>
      </c>
      <c r="AB4656" s="131">
        <v>316.3</v>
      </c>
      <c r="AC4656" s="131">
        <v>3683.9</v>
      </c>
      <c r="AD4656" s="131">
        <v>1439.5</v>
      </c>
      <c r="AE4656" s="131">
        <v>571.5</v>
      </c>
      <c r="AF4656" s="131">
        <v>13992.8</v>
      </c>
      <c r="AG4656" s="131">
        <v>3856.3</v>
      </c>
      <c r="AH4656" s="43">
        <v>140413.09999999998</v>
      </c>
      <c r="AJ4656" s="69"/>
    </row>
    <row r="4657" spans="1:36">
      <c r="A4657" s="52">
        <v>0</v>
      </c>
      <c r="D4657" s="62">
        <v>1994</v>
      </c>
      <c r="E4657" s="62">
        <v>2</v>
      </c>
      <c r="F4657" s="62">
        <v>1994</v>
      </c>
      <c r="G4657" s="62">
        <v>1994</v>
      </c>
      <c r="H4657" s="131">
        <v>371.4</v>
      </c>
      <c r="I4657" s="131">
        <v>782.8</v>
      </c>
      <c r="J4657" s="131">
        <v>1176.5</v>
      </c>
      <c r="K4657" s="131">
        <v>3663.7999999999997</v>
      </c>
      <c r="L4657" s="131">
        <v>6622</v>
      </c>
      <c r="M4657" s="131">
        <v>402.9</v>
      </c>
      <c r="N4657" s="131">
        <v>1792.3000000000002</v>
      </c>
      <c r="O4657" s="131">
        <v>553.4</v>
      </c>
      <c r="P4657" s="131">
        <v>141.69999999999999</v>
      </c>
      <c r="Q4657" s="131">
        <v>1603.3</v>
      </c>
      <c r="R4657" s="131">
        <v>2161.3000000000002</v>
      </c>
      <c r="S4657" s="131">
        <v>1189.5</v>
      </c>
      <c r="T4657" s="131">
        <v>3464.8999999999996</v>
      </c>
      <c r="U4657" s="131">
        <v>22389.9</v>
      </c>
      <c r="V4657" s="131">
        <v>13375.2</v>
      </c>
      <c r="W4657" s="131">
        <v>1369.7</v>
      </c>
      <c r="X4657" s="132">
        <v>16836.2</v>
      </c>
      <c r="Y4657" s="131">
        <v>3.7</v>
      </c>
      <c r="Z4657" s="131">
        <v>72.8</v>
      </c>
      <c r="AA4657" s="131">
        <v>1462.7</v>
      </c>
      <c r="AB4657" s="131">
        <v>214.7</v>
      </c>
      <c r="AC4657" s="131">
        <v>2652.5</v>
      </c>
      <c r="AD4657" s="131">
        <v>1210.4000000000001</v>
      </c>
      <c r="AE4657" s="131">
        <v>477.6</v>
      </c>
      <c r="AF4657" s="131">
        <v>11507.1</v>
      </c>
      <c r="AG4657" s="131">
        <v>1658.4</v>
      </c>
      <c r="AH4657" s="43">
        <v>97156.7</v>
      </c>
      <c r="AJ4657" s="69"/>
    </row>
    <row r="4658" spans="1:36">
      <c r="A4658" s="52">
        <v>0</v>
      </c>
      <c r="D4658" s="62">
        <v>1994</v>
      </c>
      <c r="E4658" s="62">
        <v>3</v>
      </c>
      <c r="F4658" s="62">
        <v>1994</v>
      </c>
      <c r="G4658" s="62">
        <v>1994</v>
      </c>
      <c r="H4658" s="131">
        <v>288.3</v>
      </c>
      <c r="I4658" s="131">
        <v>1016.7</v>
      </c>
      <c r="J4658" s="131">
        <v>1209.5</v>
      </c>
      <c r="K4658" s="131">
        <v>6770.5999999999995</v>
      </c>
      <c r="L4658" s="131">
        <v>7660.7999999999993</v>
      </c>
      <c r="M4658" s="131">
        <v>452.3</v>
      </c>
      <c r="N4658" s="131">
        <v>2683.6</v>
      </c>
      <c r="O4658" s="131">
        <v>753.5</v>
      </c>
      <c r="P4658" s="131">
        <v>169</v>
      </c>
      <c r="Q4658" s="131">
        <v>2046.2</v>
      </c>
      <c r="R4658" s="131">
        <v>2165.6000000000004</v>
      </c>
      <c r="S4658" s="131">
        <v>937.1</v>
      </c>
      <c r="T4658" s="131">
        <v>4739.3999999999996</v>
      </c>
      <c r="U4658" s="131">
        <v>27576.5</v>
      </c>
      <c r="V4658" s="131">
        <v>22915.800000000003</v>
      </c>
      <c r="W4658" s="131">
        <v>1548.8000000000002</v>
      </c>
      <c r="X4658" s="132">
        <v>26716.899999999998</v>
      </c>
      <c r="Y4658" s="131">
        <v>0</v>
      </c>
      <c r="Z4658" s="131">
        <v>124.3</v>
      </c>
      <c r="AA4658" s="131">
        <v>1712.1</v>
      </c>
      <c r="AB4658" s="131">
        <v>271.39999999999998</v>
      </c>
      <c r="AC4658" s="131">
        <v>3216.6</v>
      </c>
      <c r="AD4658" s="131">
        <v>1620.8</v>
      </c>
      <c r="AE4658" s="131">
        <v>588.6</v>
      </c>
      <c r="AF4658" s="131">
        <v>13672.9</v>
      </c>
      <c r="AG4658" s="131">
        <v>2333.6000000000004</v>
      </c>
      <c r="AH4658" s="43">
        <v>133190.9</v>
      </c>
      <c r="AJ4658" s="69"/>
    </row>
    <row r="4659" spans="1:36">
      <c r="A4659" s="52">
        <v>0</v>
      </c>
      <c r="D4659" s="62">
        <v>1994</v>
      </c>
      <c r="E4659" s="62">
        <v>4</v>
      </c>
      <c r="F4659" s="62">
        <v>1994</v>
      </c>
      <c r="G4659" s="62">
        <v>1994</v>
      </c>
      <c r="H4659" s="131">
        <v>2692</v>
      </c>
      <c r="I4659" s="131">
        <v>1031.3</v>
      </c>
      <c r="J4659" s="131">
        <v>1283.5999999999999</v>
      </c>
      <c r="K4659" s="131">
        <v>7860.7</v>
      </c>
      <c r="L4659" s="131">
        <v>7379.9</v>
      </c>
      <c r="M4659" s="131">
        <v>409.4</v>
      </c>
      <c r="N4659" s="131">
        <v>3679.3</v>
      </c>
      <c r="O4659" s="131">
        <v>663.8</v>
      </c>
      <c r="P4659" s="131">
        <v>348.1</v>
      </c>
      <c r="Q4659" s="131">
        <v>2051.1</v>
      </c>
      <c r="R4659" s="131">
        <v>3653</v>
      </c>
      <c r="S4659" s="131">
        <v>1653</v>
      </c>
      <c r="T4659" s="131">
        <v>4495.7</v>
      </c>
      <c r="U4659" s="131">
        <v>43911.7</v>
      </c>
      <c r="V4659" s="131">
        <v>32581.1</v>
      </c>
      <c r="W4659" s="131">
        <v>1913.5</v>
      </c>
      <c r="X4659" s="132">
        <v>28507.8</v>
      </c>
      <c r="Y4659" s="131">
        <v>0</v>
      </c>
      <c r="Z4659" s="131">
        <v>131.4</v>
      </c>
      <c r="AA4659" s="131">
        <v>1698.8</v>
      </c>
      <c r="AB4659" s="131">
        <v>492.7</v>
      </c>
      <c r="AC4659" s="131">
        <v>3842.3999999999996</v>
      </c>
      <c r="AD4659" s="131">
        <v>1714.5</v>
      </c>
      <c r="AE4659" s="131">
        <v>4463</v>
      </c>
      <c r="AF4659" s="131">
        <v>12407.3</v>
      </c>
      <c r="AG4659" s="131">
        <v>3482.7</v>
      </c>
      <c r="AH4659" s="43">
        <v>172347.79999999996</v>
      </c>
      <c r="AJ4659" s="69"/>
    </row>
    <row r="4660" spans="1:36">
      <c r="A4660" s="52">
        <v>0</v>
      </c>
      <c r="D4660" s="62">
        <v>1994</v>
      </c>
      <c r="E4660" s="62">
        <v>5</v>
      </c>
      <c r="F4660" s="62">
        <v>1994</v>
      </c>
      <c r="G4660" s="62">
        <v>1995</v>
      </c>
      <c r="H4660" s="131">
        <v>4160.2</v>
      </c>
      <c r="I4660" s="131">
        <v>1081.4000000000001</v>
      </c>
      <c r="J4660" s="131">
        <v>1556</v>
      </c>
      <c r="K4660" s="131">
        <v>5581.9</v>
      </c>
      <c r="L4660" s="131">
        <v>13128.400000000001</v>
      </c>
      <c r="M4660" s="131">
        <v>438.70000000000005</v>
      </c>
      <c r="N4660" s="131">
        <v>3974.8</v>
      </c>
      <c r="O4660" s="131">
        <v>206.8</v>
      </c>
      <c r="P4660" s="131">
        <v>2152.5</v>
      </c>
      <c r="Q4660" s="131">
        <v>2076</v>
      </c>
      <c r="R4660" s="131">
        <v>7158.7999999999993</v>
      </c>
      <c r="S4660" s="131">
        <v>1521.1</v>
      </c>
      <c r="T4660" s="131">
        <v>2871.6</v>
      </c>
      <c r="U4660" s="131">
        <v>10007.699999999999</v>
      </c>
      <c r="V4660" s="131">
        <v>35520</v>
      </c>
      <c r="W4660" s="131">
        <v>0</v>
      </c>
      <c r="X4660" s="132">
        <v>33007.5</v>
      </c>
      <c r="Y4660" s="131">
        <v>0</v>
      </c>
      <c r="Z4660" s="131">
        <v>126.5</v>
      </c>
      <c r="AA4660" s="131">
        <v>933.9</v>
      </c>
      <c r="AB4660" s="131">
        <v>416</v>
      </c>
      <c r="AC4660" s="131">
        <v>5804.8</v>
      </c>
      <c r="AD4660" s="131">
        <v>1779.5</v>
      </c>
      <c r="AE4660" s="131">
        <v>14441.9</v>
      </c>
      <c r="AF4660" s="131">
        <v>12923</v>
      </c>
      <c r="AG4660" s="131">
        <v>3716.1000000000004</v>
      </c>
      <c r="AH4660" s="43">
        <v>164585.09999999998</v>
      </c>
      <c r="AJ4660" s="69"/>
    </row>
    <row r="4661" spans="1:36">
      <c r="A4661" s="52">
        <v>0</v>
      </c>
      <c r="D4661" s="62">
        <v>1994</v>
      </c>
      <c r="E4661" s="62">
        <v>6</v>
      </c>
      <c r="F4661" s="62">
        <v>1994</v>
      </c>
      <c r="G4661" s="62">
        <v>1995</v>
      </c>
      <c r="H4661" s="131">
        <v>4612.3</v>
      </c>
      <c r="I4661" s="131">
        <v>1214.0999999999999</v>
      </c>
      <c r="J4661" s="131">
        <v>1822.6</v>
      </c>
      <c r="K4661" s="131">
        <v>9470.2000000000007</v>
      </c>
      <c r="L4661" s="131">
        <v>16846</v>
      </c>
      <c r="M4661" s="131">
        <v>394.6</v>
      </c>
      <c r="N4661" s="131">
        <v>6672.5999999999995</v>
      </c>
      <c r="O4661" s="131">
        <v>664.9</v>
      </c>
      <c r="P4661" s="131">
        <v>2602.6</v>
      </c>
      <c r="Q4661" s="131">
        <v>2655.4</v>
      </c>
      <c r="R4661" s="131">
        <v>8264.7000000000007</v>
      </c>
      <c r="S4661" s="131">
        <v>1865.3999999999999</v>
      </c>
      <c r="T4661" s="131">
        <v>3422</v>
      </c>
      <c r="U4661" s="131">
        <v>15568.4</v>
      </c>
      <c r="V4661" s="131">
        <v>42636.3</v>
      </c>
      <c r="W4661" s="131">
        <v>933.6</v>
      </c>
      <c r="X4661" s="132">
        <v>52181.399999999994</v>
      </c>
      <c r="Y4661" s="131">
        <v>0</v>
      </c>
      <c r="Z4661" s="131">
        <v>89.3</v>
      </c>
      <c r="AA4661" s="131">
        <v>1020.9</v>
      </c>
      <c r="AB4661" s="131">
        <v>587</v>
      </c>
      <c r="AC4661" s="131">
        <v>6296.6</v>
      </c>
      <c r="AD4661" s="131">
        <v>2025.2</v>
      </c>
      <c r="AE4661" s="131">
        <v>6070.7</v>
      </c>
      <c r="AF4661" s="131">
        <v>15489.3</v>
      </c>
      <c r="AG4661" s="131">
        <v>7677.7000000000007</v>
      </c>
      <c r="AH4661" s="43">
        <v>211083.80000000002</v>
      </c>
      <c r="AJ4661" s="69"/>
    </row>
    <row r="4662" spans="1:36">
      <c r="A4662" s="52">
        <v>0</v>
      </c>
      <c r="D4662" s="62">
        <v>1994</v>
      </c>
      <c r="E4662" s="62">
        <v>7</v>
      </c>
      <c r="F4662" s="62">
        <v>1995</v>
      </c>
      <c r="G4662" s="62">
        <v>1995</v>
      </c>
      <c r="H4662" s="131">
        <v>2560.3999999999996</v>
      </c>
      <c r="I4662" s="131">
        <v>1295.9000000000001</v>
      </c>
      <c r="J4662" s="131">
        <v>1847</v>
      </c>
      <c r="K4662" s="131">
        <v>10018.299999999999</v>
      </c>
      <c r="L4662" s="131">
        <v>7652.6</v>
      </c>
      <c r="M4662" s="131">
        <v>399.8</v>
      </c>
      <c r="N4662" s="131">
        <v>7003.4</v>
      </c>
      <c r="O4662" s="131">
        <v>850</v>
      </c>
      <c r="P4662" s="131">
        <v>1153.8</v>
      </c>
      <c r="Q4662" s="131">
        <v>2830</v>
      </c>
      <c r="R4662" s="131">
        <v>5425.5</v>
      </c>
      <c r="S4662" s="131">
        <v>1637.9</v>
      </c>
      <c r="T4662" s="131">
        <v>3908.3</v>
      </c>
      <c r="U4662" s="131">
        <v>17167.900000000001</v>
      </c>
      <c r="V4662" s="131">
        <v>23368.3</v>
      </c>
      <c r="W4662" s="131">
        <v>1376.6</v>
      </c>
      <c r="X4662" s="132">
        <v>49850.3</v>
      </c>
      <c r="Y4662" s="131">
        <v>0</v>
      </c>
      <c r="Z4662" s="131">
        <v>154.4</v>
      </c>
      <c r="AA4662" s="131">
        <v>1113.2</v>
      </c>
      <c r="AB4662" s="131">
        <v>509.5</v>
      </c>
      <c r="AC4662" s="131">
        <v>8069.6</v>
      </c>
      <c r="AD4662" s="131">
        <v>2141.6</v>
      </c>
      <c r="AE4662" s="131">
        <v>747.1</v>
      </c>
      <c r="AF4662" s="131">
        <v>15508.7</v>
      </c>
      <c r="AG4662" s="131">
        <v>8932.6</v>
      </c>
      <c r="AH4662" s="43">
        <v>175522.70000000004</v>
      </c>
      <c r="AJ4662" s="69"/>
    </row>
    <row r="4663" spans="1:36">
      <c r="A4663" s="52">
        <v>0</v>
      </c>
      <c r="D4663" s="62">
        <v>1994</v>
      </c>
      <c r="E4663" s="62">
        <v>8</v>
      </c>
      <c r="F4663" s="62">
        <v>1995</v>
      </c>
      <c r="G4663" s="62">
        <v>1995</v>
      </c>
      <c r="H4663" s="131">
        <v>2235.8000000000002</v>
      </c>
      <c r="I4663" s="131">
        <v>1384.4</v>
      </c>
      <c r="J4663" s="131">
        <v>2256.9</v>
      </c>
      <c r="K4663" s="131">
        <v>9670.7000000000007</v>
      </c>
      <c r="L4663" s="131">
        <v>6634.7</v>
      </c>
      <c r="M4663" s="131">
        <v>443.6</v>
      </c>
      <c r="N4663" s="131">
        <v>7461.1</v>
      </c>
      <c r="O4663" s="131">
        <v>972.5</v>
      </c>
      <c r="P4663" s="131">
        <v>1326.6000000000001</v>
      </c>
      <c r="Q4663" s="131">
        <v>2992.4</v>
      </c>
      <c r="R4663" s="131">
        <v>6089.1</v>
      </c>
      <c r="S4663" s="131">
        <v>1985.1</v>
      </c>
      <c r="T4663" s="131">
        <v>4537.3999999999996</v>
      </c>
      <c r="U4663" s="131">
        <v>18045.599999999999</v>
      </c>
      <c r="V4663" s="131">
        <v>24924.5</v>
      </c>
      <c r="W4663" s="131">
        <v>1753.2</v>
      </c>
      <c r="X4663" s="132">
        <v>50092.7</v>
      </c>
      <c r="Y4663" s="131">
        <v>0.2</v>
      </c>
      <c r="Z4663" s="131">
        <v>249.9</v>
      </c>
      <c r="AA4663" s="131">
        <v>1554.1</v>
      </c>
      <c r="AB4663" s="131">
        <v>524.5</v>
      </c>
      <c r="AC4663" s="131">
        <v>8889.9</v>
      </c>
      <c r="AD4663" s="131">
        <v>2301.5</v>
      </c>
      <c r="AE4663" s="131">
        <v>812.2</v>
      </c>
      <c r="AF4663" s="131">
        <v>16431.099999999999</v>
      </c>
      <c r="AG4663" s="131">
        <v>9148.9</v>
      </c>
      <c r="AH4663" s="43">
        <v>182718.6</v>
      </c>
      <c r="AJ4663" s="69"/>
    </row>
    <row r="4664" spans="1:36">
      <c r="A4664" s="52">
        <v>0</v>
      </c>
      <c r="D4664" s="62">
        <v>1994</v>
      </c>
      <c r="E4664" s="62">
        <v>9</v>
      </c>
      <c r="F4664" s="62">
        <v>1995</v>
      </c>
      <c r="G4664" s="62">
        <v>1995</v>
      </c>
      <c r="H4664" s="131">
        <v>1843.1</v>
      </c>
      <c r="I4664" s="131">
        <v>1232.7</v>
      </c>
      <c r="J4664" s="131">
        <v>1793.1</v>
      </c>
      <c r="K4664" s="131">
        <v>8152.4</v>
      </c>
      <c r="L4664" s="131">
        <v>5930.4</v>
      </c>
      <c r="M4664" s="131">
        <v>329.3</v>
      </c>
      <c r="N4664" s="131">
        <v>6020.9</v>
      </c>
      <c r="O4664" s="131">
        <v>879.4</v>
      </c>
      <c r="P4664" s="131">
        <v>974.1</v>
      </c>
      <c r="Q4664" s="131">
        <v>2777.6</v>
      </c>
      <c r="R4664" s="131">
        <v>4671.5</v>
      </c>
      <c r="S4664" s="131">
        <v>2056.9</v>
      </c>
      <c r="T4664" s="131">
        <v>3617.5</v>
      </c>
      <c r="U4664" s="131">
        <v>11533.4</v>
      </c>
      <c r="V4664" s="131">
        <v>22614.600000000002</v>
      </c>
      <c r="W4664" s="131">
        <v>1216.8</v>
      </c>
      <c r="X4664" s="132">
        <v>43141</v>
      </c>
      <c r="Y4664" s="131">
        <v>0</v>
      </c>
      <c r="Z4664" s="131">
        <v>250.1</v>
      </c>
      <c r="AA4664" s="131">
        <v>1003.5</v>
      </c>
      <c r="AB4664" s="131">
        <v>511.8</v>
      </c>
      <c r="AC4664" s="131">
        <v>6890.2</v>
      </c>
      <c r="AD4664" s="131">
        <v>2097.5</v>
      </c>
      <c r="AE4664" s="131">
        <v>760.1</v>
      </c>
      <c r="AF4664" s="131">
        <v>15154</v>
      </c>
      <c r="AG4664" s="131">
        <v>7681.4000000000005</v>
      </c>
      <c r="AH4664" s="43">
        <v>153133.30000000002</v>
      </c>
      <c r="AJ4664" s="69"/>
    </row>
    <row r="4665" spans="1:36">
      <c r="A4665" s="52">
        <v>0</v>
      </c>
      <c r="D4665" s="62">
        <v>1994</v>
      </c>
      <c r="E4665" s="62">
        <v>10</v>
      </c>
      <c r="F4665" s="62">
        <v>1995</v>
      </c>
      <c r="G4665" s="62">
        <v>1995</v>
      </c>
      <c r="H4665" s="131">
        <v>4440.6000000000004</v>
      </c>
      <c r="I4665" s="131">
        <v>1183.3</v>
      </c>
      <c r="J4665" s="131">
        <v>1377</v>
      </c>
      <c r="K4665" s="131">
        <v>10091.4</v>
      </c>
      <c r="L4665" s="131">
        <v>15568.599999999999</v>
      </c>
      <c r="M4665" s="131">
        <v>404.4</v>
      </c>
      <c r="N4665" s="131">
        <v>4490.9000000000005</v>
      </c>
      <c r="O4665" s="131">
        <v>619.79999999999995</v>
      </c>
      <c r="P4665" s="131">
        <v>657.1</v>
      </c>
      <c r="Q4665" s="131">
        <v>2317.9</v>
      </c>
      <c r="R4665" s="131">
        <v>4240.5</v>
      </c>
      <c r="S4665" s="131">
        <v>2047</v>
      </c>
      <c r="T4665" s="131">
        <v>5786.4</v>
      </c>
      <c r="U4665" s="131">
        <v>20969.099999999999</v>
      </c>
      <c r="V4665" s="131">
        <v>31277.599999999999</v>
      </c>
      <c r="W4665" s="131">
        <v>2963.1</v>
      </c>
      <c r="X4665" s="132">
        <v>42481.299999999996</v>
      </c>
      <c r="Y4665" s="131">
        <v>0</v>
      </c>
      <c r="Z4665" s="131">
        <v>250.1</v>
      </c>
      <c r="AA4665" s="131">
        <v>1861.9</v>
      </c>
      <c r="AB4665" s="131">
        <v>466.4</v>
      </c>
      <c r="AC4665" s="131">
        <v>5703.9</v>
      </c>
      <c r="AD4665" s="131">
        <v>1844.4</v>
      </c>
      <c r="AE4665" s="131">
        <v>567.29999999999995</v>
      </c>
      <c r="AF4665" s="131">
        <v>15821.5</v>
      </c>
      <c r="AG4665" s="131">
        <v>5452.3</v>
      </c>
      <c r="AH4665" s="43">
        <v>182883.79999999996</v>
      </c>
      <c r="AJ4665" s="69"/>
    </row>
    <row r="4666" spans="1:36">
      <c r="A4666" s="52">
        <v>0</v>
      </c>
      <c r="D4666" s="62">
        <v>1994</v>
      </c>
      <c r="E4666" s="62">
        <v>11</v>
      </c>
      <c r="F4666" s="62">
        <v>1995</v>
      </c>
      <c r="G4666" s="62">
        <v>1995</v>
      </c>
      <c r="H4666" s="131">
        <v>3887.7</v>
      </c>
      <c r="I4666" s="131">
        <v>990.2</v>
      </c>
      <c r="J4666" s="131">
        <v>1275.9000000000001</v>
      </c>
      <c r="K4666" s="131">
        <v>8636.5</v>
      </c>
      <c r="L4666" s="131">
        <v>12996.8</v>
      </c>
      <c r="M4666" s="131">
        <v>323.7</v>
      </c>
      <c r="N4666" s="131">
        <v>3353.3</v>
      </c>
      <c r="O4666" s="131">
        <v>440.2</v>
      </c>
      <c r="P4666" s="131">
        <v>399.4</v>
      </c>
      <c r="Q4666" s="131">
        <v>2056</v>
      </c>
      <c r="R4666" s="131">
        <v>1936.2</v>
      </c>
      <c r="S4666" s="131">
        <v>1775.1</v>
      </c>
      <c r="T4666" s="131">
        <v>4981.6000000000004</v>
      </c>
      <c r="U4666" s="131">
        <v>30761.8</v>
      </c>
      <c r="V4666" s="131">
        <v>31888.899999999998</v>
      </c>
      <c r="W4666" s="131">
        <v>2319</v>
      </c>
      <c r="X4666" s="132">
        <v>32631.7</v>
      </c>
      <c r="Y4666" s="131">
        <v>0</v>
      </c>
      <c r="Z4666" s="131">
        <v>246.2</v>
      </c>
      <c r="AA4666" s="131">
        <v>1769.6999999999998</v>
      </c>
      <c r="AB4666" s="131">
        <v>325.60000000000002</v>
      </c>
      <c r="AC4666" s="131">
        <v>3703.5</v>
      </c>
      <c r="AD4666" s="131">
        <v>1546.1</v>
      </c>
      <c r="AE4666" s="131">
        <v>554.20000000000005</v>
      </c>
      <c r="AF4666" s="131">
        <v>13961.6</v>
      </c>
      <c r="AG4666" s="131">
        <v>3677.8</v>
      </c>
      <c r="AH4666" s="43">
        <v>166438.70000000004</v>
      </c>
      <c r="AJ4666" s="69"/>
    </row>
    <row r="4667" spans="1:36">
      <c r="A4667" s="52">
        <v>0</v>
      </c>
      <c r="D4667" s="62">
        <v>1994</v>
      </c>
      <c r="E4667" s="62">
        <v>12</v>
      </c>
      <c r="F4667" s="62">
        <v>1995</v>
      </c>
      <c r="G4667" s="62">
        <v>1995</v>
      </c>
      <c r="H4667" s="131">
        <v>1356.6</v>
      </c>
      <c r="I4667" s="131">
        <v>989.7</v>
      </c>
      <c r="J4667" s="131">
        <v>1280</v>
      </c>
      <c r="K4667" s="131">
        <v>7299.8</v>
      </c>
      <c r="L4667" s="131">
        <v>12470.8</v>
      </c>
      <c r="M4667" s="131">
        <v>358.8</v>
      </c>
      <c r="N4667" s="131">
        <v>3164.9</v>
      </c>
      <c r="O4667" s="131">
        <v>808.09999999999991</v>
      </c>
      <c r="P4667" s="131">
        <v>213.79999999999998</v>
      </c>
      <c r="Q4667" s="131">
        <v>1933.8</v>
      </c>
      <c r="R4667" s="131">
        <v>3159.0000000000005</v>
      </c>
      <c r="S4667" s="131">
        <v>1564.4</v>
      </c>
      <c r="T4667" s="131">
        <v>4519.2</v>
      </c>
      <c r="U4667" s="131">
        <v>39014</v>
      </c>
      <c r="V4667" s="131">
        <v>18425.8</v>
      </c>
      <c r="W4667" s="131">
        <v>2079.4</v>
      </c>
      <c r="X4667" s="132">
        <v>31121.1</v>
      </c>
      <c r="Y4667" s="131">
        <v>0.2</v>
      </c>
      <c r="Z4667" s="131">
        <v>230.6</v>
      </c>
      <c r="AA4667" s="131">
        <v>1272.5</v>
      </c>
      <c r="AB4667" s="131">
        <v>266.60000000000002</v>
      </c>
      <c r="AC4667" s="131">
        <v>3322.7</v>
      </c>
      <c r="AD4667" s="131">
        <v>1542.2</v>
      </c>
      <c r="AE4667" s="131">
        <v>596.70000000000005</v>
      </c>
      <c r="AF4667" s="131">
        <v>13859.5</v>
      </c>
      <c r="AG4667" s="131">
        <v>3580.6000000000004</v>
      </c>
      <c r="AH4667" s="43">
        <v>154430.80000000005</v>
      </c>
      <c r="AJ4667" s="69"/>
    </row>
    <row r="4668" spans="1:36">
      <c r="A4668" s="52">
        <v>0</v>
      </c>
      <c r="D4668" s="62">
        <v>1995</v>
      </c>
      <c r="E4668" s="62">
        <v>1</v>
      </c>
      <c r="F4668" s="62">
        <v>1995</v>
      </c>
      <c r="G4668" s="62">
        <v>1995</v>
      </c>
      <c r="H4668" s="131">
        <v>404</v>
      </c>
      <c r="I4668" s="131">
        <v>823.9</v>
      </c>
      <c r="J4668" s="131">
        <v>990.7</v>
      </c>
      <c r="K4668" s="131">
        <v>4524.4000000000005</v>
      </c>
      <c r="L4668" s="131">
        <v>6450.4</v>
      </c>
      <c r="M4668" s="131">
        <v>320.2</v>
      </c>
      <c r="N4668" s="131">
        <v>1838.9</v>
      </c>
      <c r="O4668" s="131">
        <v>570.1</v>
      </c>
      <c r="P4668" s="131">
        <v>176.70000000000002</v>
      </c>
      <c r="Q4668" s="131">
        <v>1613</v>
      </c>
      <c r="R4668" s="131">
        <v>2577.1000000000004</v>
      </c>
      <c r="S4668" s="131">
        <v>1093.0999999999999</v>
      </c>
      <c r="T4668" s="131">
        <v>3574.5</v>
      </c>
      <c r="U4668" s="131">
        <v>10523.400000000001</v>
      </c>
      <c r="V4668" s="131">
        <v>9172.9000000000015</v>
      </c>
      <c r="W4668" s="131">
        <v>1393.9</v>
      </c>
      <c r="X4668" s="132">
        <v>19877.099999999999</v>
      </c>
      <c r="Y4668" s="131">
        <v>0</v>
      </c>
      <c r="Z4668" s="131">
        <v>145.19999999999999</v>
      </c>
      <c r="AA4668" s="131">
        <v>764.1</v>
      </c>
      <c r="AB4668" s="131">
        <v>154.4</v>
      </c>
      <c r="AC4668" s="131">
        <v>2558.6</v>
      </c>
      <c r="AD4668" s="131">
        <v>1217.9000000000001</v>
      </c>
      <c r="AE4668" s="131">
        <v>529.9</v>
      </c>
      <c r="AF4668" s="131">
        <v>11232</v>
      </c>
      <c r="AG4668" s="131">
        <v>1669.7999999999997</v>
      </c>
      <c r="AH4668" s="43">
        <v>84196.2</v>
      </c>
      <c r="AJ4668" s="69"/>
    </row>
    <row r="4669" spans="1:36">
      <c r="A4669" s="52">
        <v>0</v>
      </c>
      <c r="D4669" s="62">
        <v>1995</v>
      </c>
      <c r="E4669" s="62">
        <v>2</v>
      </c>
      <c r="F4669" s="62">
        <v>1995</v>
      </c>
      <c r="G4669" s="62">
        <v>1995</v>
      </c>
      <c r="H4669" s="131">
        <v>513.69999999999993</v>
      </c>
      <c r="I4669" s="131">
        <v>769.5</v>
      </c>
      <c r="J4669" s="131">
        <v>929.3</v>
      </c>
      <c r="K4669" s="131">
        <v>4516</v>
      </c>
      <c r="L4669" s="131">
        <v>4821.8</v>
      </c>
      <c r="M4669" s="131">
        <v>235.6</v>
      </c>
      <c r="N4669" s="131">
        <v>2262.6</v>
      </c>
      <c r="O4669" s="131">
        <v>592.19999999999993</v>
      </c>
      <c r="P4669" s="131">
        <v>209</v>
      </c>
      <c r="Q4669" s="131">
        <v>1572.6</v>
      </c>
      <c r="R4669" s="131">
        <v>1806.1999999999998</v>
      </c>
      <c r="S4669" s="131">
        <v>889.5</v>
      </c>
      <c r="T4669" s="131">
        <v>3050.3</v>
      </c>
      <c r="U4669" s="131">
        <v>4781.5</v>
      </c>
      <c r="V4669" s="131">
        <v>8885.2999999999993</v>
      </c>
      <c r="W4669" s="131">
        <v>888.2</v>
      </c>
      <c r="X4669" s="132">
        <v>18496.5</v>
      </c>
      <c r="Y4669" s="131">
        <v>0.2</v>
      </c>
      <c r="Z4669" s="131">
        <v>132.1</v>
      </c>
      <c r="AA4669" s="131">
        <v>666.9</v>
      </c>
      <c r="AB4669" s="131">
        <v>258.5</v>
      </c>
      <c r="AC4669" s="131">
        <v>2591</v>
      </c>
      <c r="AD4669" s="131">
        <v>1121.7</v>
      </c>
      <c r="AE4669" s="131">
        <v>484.5</v>
      </c>
      <c r="AF4669" s="131">
        <v>9677</v>
      </c>
      <c r="AG4669" s="131">
        <v>1442</v>
      </c>
      <c r="AH4669" s="43">
        <v>71593.699999999983</v>
      </c>
      <c r="AJ4669" s="69"/>
    </row>
    <row r="4670" spans="1:36">
      <c r="A4670" s="52">
        <v>0</v>
      </c>
      <c r="D4670" s="62">
        <v>1995</v>
      </c>
      <c r="E4670" s="62">
        <v>3</v>
      </c>
      <c r="F4670" s="62">
        <v>1995</v>
      </c>
      <c r="G4670" s="62">
        <v>1995</v>
      </c>
      <c r="H4670" s="131">
        <v>494.29999999999995</v>
      </c>
      <c r="I4670" s="131">
        <v>810.7</v>
      </c>
      <c r="J4670" s="131">
        <v>957.9</v>
      </c>
      <c r="K4670" s="131">
        <v>4409.3</v>
      </c>
      <c r="L4670" s="131">
        <v>5459.3000000000011</v>
      </c>
      <c r="M4670" s="131">
        <v>213</v>
      </c>
      <c r="N4670" s="131">
        <v>2106.3000000000002</v>
      </c>
      <c r="O4670" s="131">
        <v>591</v>
      </c>
      <c r="P4670" s="131">
        <v>140</v>
      </c>
      <c r="Q4670" s="131">
        <v>1621.8</v>
      </c>
      <c r="R4670" s="131">
        <v>1714.3999999999999</v>
      </c>
      <c r="S4670" s="131">
        <v>766.4</v>
      </c>
      <c r="T4670" s="131">
        <v>3361.9</v>
      </c>
      <c r="U4670" s="131">
        <v>4160</v>
      </c>
      <c r="V4670" s="131">
        <v>11062.9</v>
      </c>
      <c r="W4670" s="131">
        <v>620.29999999999995</v>
      </c>
      <c r="X4670" s="132">
        <v>14268.5</v>
      </c>
      <c r="Y4670" s="131">
        <v>0</v>
      </c>
      <c r="Z4670" s="131">
        <v>97.9</v>
      </c>
      <c r="AA4670" s="131">
        <v>684.40000000000009</v>
      </c>
      <c r="AB4670" s="131">
        <v>568.1</v>
      </c>
      <c r="AC4670" s="131">
        <v>2744.1000000000004</v>
      </c>
      <c r="AD4670" s="131">
        <v>1190.5</v>
      </c>
      <c r="AE4670" s="131">
        <v>510.3</v>
      </c>
      <c r="AF4670" s="131">
        <v>10476.6</v>
      </c>
      <c r="AG4670" s="131">
        <v>1326.5</v>
      </c>
      <c r="AH4670" s="43">
        <v>70356.400000000009</v>
      </c>
      <c r="AJ4670" s="69"/>
    </row>
    <row r="4671" spans="1:36">
      <c r="A4671" s="52">
        <v>0</v>
      </c>
      <c r="D4671" s="62">
        <v>1995</v>
      </c>
      <c r="E4671" s="62">
        <v>4</v>
      </c>
      <c r="F4671" s="62">
        <v>1995</v>
      </c>
      <c r="G4671" s="62">
        <v>1995</v>
      </c>
      <c r="H4671" s="131">
        <v>1570.1</v>
      </c>
      <c r="I4671" s="131">
        <v>1069.7</v>
      </c>
      <c r="J4671" s="131">
        <v>1373.6</v>
      </c>
      <c r="K4671" s="131">
        <v>7536.4</v>
      </c>
      <c r="L4671" s="131">
        <v>6223</v>
      </c>
      <c r="M4671" s="131">
        <v>156.80000000000001</v>
      </c>
      <c r="N4671" s="131">
        <v>3506.4</v>
      </c>
      <c r="O4671" s="131">
        <v>491.8</v>
      </c>
      <c r="P4671" s="131">
        <v>441.9</v>
      </c>
      <c r="Q4671" s="131">
        <v>2113.8000000000002</v>
      </c>
      <c r="R4671" s="131">
        <v>2025.5</v>
      </c>
      <c r="S4671" s="131">
        <v>1379.8</v>
      </c>
      <c r="T4671" s="131">
        <v>4122.1000000000004</v>
      </c>
      <c r="U4671" s="131">
        <v>5303.6</v>
      </c>
      <c r="V4671" s="131">
        <v>16172.800000000001</v>
      </c>
      <c r="W4671" s="131">
        <v>1266</v>
      </c>
      <c r="X4671" s="132">
        <v>26369</v>
      </c>
      <c r="Y4671" s="131">
        <v>0</v>
      </c>
      <c r="Z4671" s="131">
        <v>80.900000000000006</v>
      </c>
      <c r="AA4671" s="131">
        <v>804.9</v>
      </c>
      <c r="AB4671" s="131">
        <v>327.2</v>
      </c>
      <c r="AC4671" s="131">
        <v>3860.7</v>
      </c>
      <c r="AD4671" s="131">
        <v>1668</v>
      </c>
      <c r="AE4671" s="131">
        <v>583.20000000000005</v>
      </c>
      <c r="AF4671" s="131">
        <v>14312.8</v>
      </c>
      <c r="AG4671" s="131">
        <v>2658.5</v>
      </c>
      <c r="AH4671" s="43">
        <v>105418.49999999999</v>
      </c>
      <c r="AJ4671" s="69"/>
    </row>
    <row r="4672" spans="1:36">
      <c r="A4672" s="52">
        <v>0</v>
      </c>
      <c r="D4672" s="62">
        <v>1995</v>
      </c>
      <c r="E4672" s="62">
        <v>5</v>
      </c>
      <c r="F4672" s="62">
        <v>1995</v>
      </c>
      <c r="G4672" s="62">
        <v>1996</v>
      </c>
      <c r="H4672" s="131">
        <v>1263.3</v>
      </c>
      <c r="I4672" s="131">
        <v>824</v>
      </c>
      <c r="J4672" s="131">
        <v>1324.8</v>
      </c>
      <c r="K4672" s="131">
        <v>6365.8</v>
      </c>
      <c r="L4672" s="131">
        <v>4066.3</v>
      </c>
      <c r="M4672" s="131">
        <v>173.3</v>
      </c>
      <c r="N4672" s="131">
        <v>3882</v>
      </c>
      <c r="O4672" s="131">
        <v>430.8</v>
      </c>
      <c r="P4672" s="131">
        <v>555.4</v>
      </c>
      <c r="Q4672" s="131">
        <v>2123.8000000000002</v>
      </c>
      <c r="R4672" s="131">
        <v>1765.6000000000001</v>
      </c>
      <c r="S4672" s="131">
        <v>857</v>
      </c>
      <c r="T4672" s="131">
        <v>4454.7</v>
      </c>
      <c r="U4672" s="131">
        <v>4673.3999999999996</v>
      </c>
      <c r="V4672" s="131">
        <v>15419.1</v>
      </c>
      <c r="W4672" s="131">
        <v>35.799999999999997</v>
      </c>
      <c r="X4672" s="132">
        <v>30182.300000000003</v>
      </c>
      <c r="Y4672" s="131">
        <v>0</v>
      </c>
      <c r="Z4672" s="131">
        <v>80.8</v>
      </c>
      <c r="AA4672" s="131">
        <v>416.6</v>
      </c>
      <c r="AB4672" s="131">
        <v>328.1</v>
      </c>
      <c r="AC4672" s="131">
        <v>4545.6000000000004</v>
      </c>
      <c r="AD4672" s="131">
        <v>1936.8</v>
      </c>
      <c r="AE4672" s="131">
        <v>631.70000000000005</v>
      </c>
      <c r="AF4672" s="131">
        <v>13713.7</v>
      </c>
      <c r="AG4672" s="131">
        <v>3573.3999999999996</v>
      </c>
      <c r="AH4672" s="43">
        <v>103624.1</v>
      </c>
      <c r="AJ4672" s="69"/>
    </row>
    <row r="4673" spans="1:36">
      <c r="A4673" s="52">
        <v>0</v>
      </c>
      <c r="D4673" s="62">
        <v>1995</v>
      </c>
      <c r="E4673" s="62">
        <v>6</v>
      </c>
      <c r="F4673" s="62">
        <v>1995</v>
      </c>
      <c r="G4673" s="62">
        <v>1996</v>
      </c>
      <c r="H4673" s="131">
        <v>1090.3</v>
      </c>
      <c r="I4673" s="131">
        <v>1068.0999999999999</v>
      </c>
      <c r="J4673" s="131">
        <v>1693</v>
      </c>
      <c r="K4673" s="131">
        <v>6901</v>
      </c>
      <c r="L4673" s="131">
        <v>4503.8</v>
      </c>
      <c r="M4673" s="131">
        <v>181.6</v>
      </c>
      <c r="N4673" s="131">
        <v>5797.4</v>
      </c>
      <c r="O4673" s="131">
        <v>519.70000000000005</v>
      </c>
      <c r="P4673" s="131">
        <v>617.29999999999995</v>
      </c>
      <c r="Q4673" s="131">
        <v>2246.5</v>
      </c>
      <c r="R4673" s="131">
        <v>3145.2000000000003</v>
      </c>
      <c r="S4673" s="131">
        <v>1103.4000000000001</v>
      </c>
      <c r="T4673" s="131">
        <v>3504.1</v>
      </c>
      <c r="U4673" s="131">
        <v>4381</v>
      </c>
      <c r="V4673" s="131">
        <v>18708.400000000001</v>
      </c>
      <c r="W4673" s="131">
        <v>168.9</v>
      </c>
      <c r="X4673" s="132">
        <v>35369.5</v>
      </c>
      <c r="Y4673" s="131">
        <v>9</v>
      </c>
      <c r="Z4673" s="131">
        <v>79.3</v>
      </c>
      <c r="AA4673" s="131">
        <v>380.4</v>
      </c>
      <c r="AB4673" s="131">
        <v>448.6</v>
      </c>
      <c r="AC4673" s="131">
        <v>5286.4</v>
      </c>
      <c r="AD4673" s="131">
        <v>2095</v>
      </c>
      <c r="AE4673" s="131">
        <v>636.29999999999995</v>
      </c>
      <c r="AF4673" s="131">
        <v>13974.9</v>
      </c>
      <c r="AG4673" s="131">
        <v>5535</v>
      </c>
      <c r="AH4673" s="43">
        <v>119444.1</v>
      </c>
      <c r="AJ4673" s="69"/>
    </row>
    <row r="4674" spans="1:36">
      <c r="A4674" s="52">
        <v>0</v>
      </c>
      <c r="D4674" s="62">
        <v>1995</v>
      </c>
      <c r="E4674" s="62">
        <v>7</v>
      </c>
      <c r="F4674" s="62">
        <v>1996</v>
      </c>
      <c r="G4674" s="62">
        <v>1996</v>
      </c>
      <c r="H4674" s="131">
        <v>1200.1000000000001</v>
      </c>
      <c r="I4674" s="131">
        <v>1320.5</v>
      </c>
      <c r="J4674" s="131">
        <v>2034.1</v>
      </c>
      <c r="K4674" s="131">
        <v>8771.6</v>
      </c>
      <c r="L4674" s="131">
        <v>5487.6</v>
      </c>
      <c r="M4674" s="131">
        <v>258.8</v>
      </c>
      <c r="N4674" s="131">
        <v>7415.1</v>
      </c>
      <c r="O4674" s="131">
        <v>760</v>
      </c>
      <c r="P4674" s="131">
        <v>1058.1999999999998</v>
      </c>
      <c r="Q4674" s="131">
        <v>2743.4</v>
      </c>
      <c r="R4674" s="131">
        <v>3972</v>
      </c>
      <c r="S4674" s="131">
        <v>1532</v>
      </c>
      <c r="T4674" s="131">
        <v>4301.8999999999996</v>
      </c>
      <c r="U4674" s="131">
        <v>5419.9</v>
      </c>
      <c r="V4674" s="131">
        <v>21325.199999999997</v>
      </c>
      <c r="W4674" s="131">
        <v>623.4</v>
      </c>
      <c r="X4674" s="132">
        <v>45722.3</v>
      </c>
      <c r="Y4674" s="131">
        <v>0</v>
      </c>
      <c r="Z4674" s="131">
        <v>114.1</v>
      </c>
      <c r="AA4674" s="131">
        <v>358.2</v>
      </c>
      <c r="AB4674" s="131">
        <v>505.3</v>
      </c>
      <c r="AC4674" s="131">
        <v>6535.7</v>
      </c>
      <c r="AD4674" s="131">
        <v>2381.6999999999998</v>
      </c>
      <c r="AE4674" s="131">
        <v>724.6</v>
      </c>
      <c r="AF4674" s="131">
        <v>14802.8</v>
      </c>
      <c r="AG4674" s="131">
        <v>8277.2999999999993</v>
      </c>
      <c r="AH4674" s="43">
        <v>147645.79999999999</v>
      </c>
      <c r="AJ4674" s="69"/>
    </row>
    <row r="4675" spans="1:36">
      <c r="A4675" s="52">
        <v>0</v>
      </c>
      <c r="D4675" s="62">
        <v>1995</v>
      </c>
      <c r="E4675" s="62">
        <v>8</v>
      </c>
      <c r="F4675" s="62">
        <v>1996</v>
      </c>
      <c r="G4675" s="62">
        <v>1996</v>
      </c>
      <c r="H4675" s="131">
        <v>1439.1</v>
      </c>
      <c r="I4675" s="131">
        <v>1343</v>
      </c>
      <c r="J4675" s="131">
        <v>1986.5</v>
      </c>
      <c r="K4675" s="131">
        <v>10191.699999999999</v>
      </c>
      <c r="L4675" s="131">
        <v>6231.5</v>
      </c>
      <c r="M4675" s="131">
        <v>342.8</v>
      </c>
      <c r="N4675" s="131">
        <v>7889.4</v>
      </c>
      <c r="O4675" s="131">
        <v>892.9</v>
      </c>
      <c r="P4675" s="131">
        <v>1256</v>
      </c>
      <c r="Q4675" s="131">
        <v>3027.6</v>
      </c>
      <c r="R4675" s="131">
        <v>4454.5999999999995</v>
      </c>
      <c r="S4675" s="131">
        <v>1595.4</v>
      </c>
      <c r="T4675" s="131">
        <v>4508.8</v>
      </c>
      <c r="U4675" s="131">
        <v>6161.7</v>
      </c>
      <c r="V4675" s="131">
        <v>23669.300000000003</v>
      </c>
      <c r="W4675" s="131">
        <v>1092.9000000000001</v>
      </c>
      <c r="X4675" s="132">
        <v>48262.8</v>
      </c>
      <c r="Y4675" s="131">
        <v>0</v>
      </c>
      <c r="Z4675" s="131">
        <v>185</v>
      </c>
      <c r="AA4675" s="131">
        <v>341.8</v>
      </c>
      <c r="AB4675" s="131">
        <v>585.79999999999995</v>
      </c>
      <c r="AC4675" s="131">
        <v>7456.7000000000007</v>
      </c>
      <c r="AD4675" s="131">
        <v>2383.9</v>
      </c>
      <c r="AE4675" s="131">
        <v>771</v>
      </c>
      <c r="AF4675" s="131">
        <v>15201.1</v>
      </c>
      <c r="AG4675" s="131">
        <v>9665</v>
      </c>
      <c r="AH4675" s="43">
        <v>160936.30000000002</v>
      </c>
      <c r="AJ4675" s="69"/>
    </row>
    <row r="4676" spans="1:36">
      <c r="A4676" s="52">
        <v>0</v>
      </c>
      <c r="D4676" s="62">
        <v>1995</v>
      </c>
      <c r="E4676" s="62">
        <v>9</v>
      </c>
      <c r="F4676" s="62">
        <v>1996</v>
      </c>
      <c r="G4676" s="62">
        <v>1996</v>
      </c>
      <c r="H4676" s="131">
        <v>1340.7</v>
      </c>
      <c r="I4676" s="131">
        <v>1268.0999999999999</v>
      </c>
      <c r="J4676" s="131">
        <v>1950</v>
      </c>
      <c r="K4676" s="131">
        <v>8998</v>
      </c>
      <c r="L4676" s="131">
        <v>5829</v>
      </c>
      <c r="M4676" s="131">
        <v>352.8</v>
      </c>
      <c r="N4676" s="131">
        <v>6675.5</v>
      </c>
      <c r="O4676" s="131">
        <v>952.2</v>
      </c>
      <c r="P4676" s="131">
        <v>991.8</v>
      </c>
      <c r="Q4676" s="131">
        <v>2836</v>
      </c>
      <c r="R4676" s="131">
        <v>4239.2999999999993</v>
      </c>
      <c r="S4676" s="131">
        <v>2226.9</v>
      </c>
      <c r="T4676" s="131">
        <v>3831.4</v>
      </c>
      <c r="U4676" s="131">
        <v>56165.899999999994</v>
      </c>
      <c r="V4676" s="131">
        <v>22663.5</v>
      </c>
      <c r="W4676" s="131">
        <v>1189.3</v>
      </c>
      <c r="X4676" s="132">
        <v>47541.2</v>
      </c>
      <c r="Y4676" s="131">
        <v>0</v>
      </c>
      <c r="Z4676" s="131">
        <v>196</v>
      </c>
      <c r="AA4676" s="131">
        <v>363.5</v>
      </c>
      <c r="AB4676" s="131">
        <v>657.4</v>
      </c>
      <c r="AC4676" s="131">
        <v>7070.5</v>
      </c>
      <c r="AD4676" s="131">
        <v>2294.3000000000002</v>
      </c>
      <c r="AE4676" s="131">
        <v>843.4</v>
      </c>
      <c r="AF4676" s="131">
        <v>14533.5</v>
      </c>
      <c r="AG4676" s="131">
        <v>9080.1</v>
      </c>
      <c r="AH4676" s="43">
        <v>204090.29999999996</v>
      </c>
      <c r="AJ4676" s="69"/>
    </row>
    <row r="4677" spans="1:36">
      <c r="A4677" s="52">
        <v>0</v>
      </c>
      <c r="D4677" s="62">
        <v>1995</v>
      </c>
      <c r="E4677" s="62">
        <v>10</v>
      </c>
      <c r="F4677" s="62">
        <v>1996</v>
      </c>
      <c r="G4677" s="62">
        <v>1996</v>
      </c>
      <c r="H4677" s="131">
        <v>1783.2</v>
      </c>
      <c r="I4677" s="131">
        <v>1186.3</v>
      </c>
      <c r="J4677" s="131">
        <v>1597.9</v>
      </c>
      <c r="K4677" s="131">
        <v>9422</v>
      </c>
      <c r="L4677" s="131">
        <v>8031.1</v>
      </c>
      <c r="M4677" s="131">
        <v>386.3</v>
      </c>
      <c r="N4677" s="131">
        <v>5091.7</v>
      </c>
      <c r="O4677" s="131">
        <v>706.3</v>
      </c>
      <c r="P4677" s="131">
        <v>732</v>
      </c>
      <c r="Q4677" s="131">
        <v>2547.6</v>
      </c>
      <c r="R4677" s="131">
        <v>3676.5</v>
      </c>
      <c r="S4677" s="131">
        <v>2147</v>
      </c>
      <c r="T4677" s="131">
        <v>5709.5</v>
      </c>
      <c r="U4677" s="131">
        <v>7193</v>
      </c>
      <c r="V4677" s="131">
        <v>20720.7</v>
      </c>
      <c r="W4677" s="131">
        <v>2502.3000000000002</v>
      </c>
      <c r="X4677" s="132">
        <v>42223</v>
      </c>
      <c r="Y4677" s="131">
        <v>0</v>
      </c>
      <c r="Z4677" s="131">
        <v>219.4</v>
      </c>
      <c r="AA4677" s="131">
        <v>1909.4</v>
      </c>
      <c r="AB4677" s="131">
        <v>354.4</v>
      </c>
      <c r="AC4677" s="131">
        <v>5307.9</v>
      </c>
      <c r="AD4677" s="131">
        <v>2274.1999999999998</v>
      </c>
      <c r="AE4677" s="131">
        <v>725.6</v>
      </c>
      <c r="AF4677" s="131">
        <v>13922.900000000001</v>
      </c>
      <c r="AG4677" s="131">
        <v>5920.4000000000005</v>
      </c>
      <c r="AH4677" s="43">
        <v>146290.59999999998</v>
      </c>
      <c r="AJ4677" s="69"/>
    </row>
    <row r="4678" spans="1:36">
      <c r="A4678" s="52">
        <v>0</v>
      </c>
      <c r="D4678" s="62">
        <v>1995</v>
      </c>
      <c r="E4678" s="62">
        <v>11</v>
      </c>
      <c r="F4678" s="62">
        <v>1996</v>
      </c>
      <c r="G4678" s="62">
        <v>1996</v>
      </c>
      <c r="H4678" s="131">
        <v>1514.5</v>
      </c>
      <c r="I4678" s="131">
        <v>1009.3</v>
      </c>
      <c r="J4678" s="131">
        <v>1363.3</v>
      </c>
      <c r="K4678" s="131">
        <v>7839.9</v>
      </c>
      <c r="L4678" s="131">
        <v>8129.6</v>
      </c>
      <c r="M4678" s="131">
        <v>163.80000000000001</v>
      </c>
      <c r="N4678" s="131">
        <v>3632.8999999999996</v>
      </c>
      <c r="O4678" s="131">
        <v>694.19999999999993</v>
      </c>
      <c r="P4678" s="131">
        <v>512.9</v>
      </c>
      <c r="Q4678" s="131">
        <v>1975</v>
      </c>
      <c r="R4678" s="131">
        <v>2607.4</v>
      </c>
      <c r="S4678" s="131">
        <v>1837.8</v>
      </c>
      <c r="T4678" s="131">
        <v>5016.2</v>
      </c>
      <c r="U4678" s="131">
        <v>5655</v>
      </c>
      <c r="V4678" s="131">
        <v>16252.900000000001</v>
      </c>
      <c r="W4678" s="131">
        <v>2001.5</v>
      </c>
      <c r="X4678" s="132">
        <v>31818.9</v>
      </c>
      <c r="Y4678" s="131">
        <v>0.2</v>
      </c>
      <c r="Z4678" s="131">
        <v>71.3</v>
      </c>
      <c r="AA4678" s="131">
        <v>1804.8</v>
      </c>
      <c r="AB4678" s="131">
        <v>188.4</v>
      </c>
      <c r="AC4678" s="131">
        <v>3929.7999999999997</v>
      </c>
      <c r="AD4678" s="131">
        <v>2029</v>
      </c>
      <c r="AE4678" s="131">
        <v>585.70000000000005</v>
      </c>
      <c r="AF4678" s="131">
        <v>11466.6</v>
      </c>
      <c r="AG4678" s="131">
        <v>3838.3</v>
      </c>
      <c r="AH4678" s="43">
        <v>115939.20000000001</v>
      </c>
      <c r="AJ4678" s="69"/>
    </row>
    <row r="4679" spans="1:36">
      <c r="A4679" s="52">
        <v>0</v>
      </c>
      <c r="D4679" s="62">
        <v>1995</v>
      </c>
      <c r="E4679" s="62">
        <v>12</v>
      </c>
      <c r="F4679" s="62">
        <v>1996</v>
      </c>
      <c r="G4679" s="62">
        <v>1996</v>
      </c>
      <c r="H4679" s="131">
        <v>1461.3000000000002</v>
      </c>
      <c r="I4679" s="131">
        <v>980.1</v>
      </c>
      <c r="J4679" s="131">
        <v>1182.5</v>
      </c>
      <c r="K4679" s="131">
        <v>6138.3000000000011</v>
      </c>
      <c r="L4679" s="131">
        <v>7371.2999999999993</v>
      </c>
      <c r="M4679" s="131">
        <v>132.9</v>
      </c>
      <c r="N4679" s="131">
        <v>2945.1000000000004</v>
      </c>
      <c r="O4679" s="131">
        <v>813.2</v>
      </c>
      <c r="P4679" s="131">
        <v>341.4</v>
      </c>
      <c r="Q4679" s="131">
        <v>1923.4</v>
      </c>
      <c r="R4679" s="131">
        <v>3243.3</v>
      </c>
      <c r="S4679" s="131">
        <v>1756.8</v>
      </c>
      <c r="T4679" s="131">
        <v>4887.3</v>
      </c>
      <c r="U4679" s="131">
        <v>4336.2</v>
      </c>
      <c r="V4679" s="131">
        <v>14129</v>
      </c>
      <c r="W4679" s="131">
        <v>293.8</v>
      </c>
      <c r="X4679" s="132">
        <v>27423.4</v>
      </c>
      <c r="Y4679" s="131">
        <v>201.00000000000003</v>
      </c>
      <c r="Z4679" s="131">
        <v>58.5</v>
      </c>
      <c r="AA4679" s="131">
        <v>1712</v>
      </c>
      <c r="AB4679" s="131">
        <v>130.6</v>
      </c>
      <c r="AC4679" s="131">
        <v>3255.5</v>
      </c>
      <c r="AD4679" s="131">
        <v>1623.1</v>
      </c>
      <c r="AE4679" s="131">
        <v>438.2</v>
      </c>
      <c r="AF4679" s="131">
        <v>10426.700000000001</v>
      </c>
      <c r="AG4679" s="131">
        <v>2637.7</v>
      </c>
      <c r="AH4679" s="43">
        <v>99842.6</v>
      </c>
      <c r="AJ4679" s="69"/>
    </row>
    <row r="4680" spans="1:36">
      <c r="A4680" s="52">
        <v>0</v>
      </c>
      <c r="D4680" s="62">
        <v>1996</v>
      </c>
      <c r="E4680" s="62">
        <v>1</v>
      </c>
      <c r="F4680" s="62">
        <v>1996</v>
      </c>
      <c r="G4680" s="62">
        <v>1996</v>
      </c>
      <c r="H4680" s="131">
        <v>993.7</v>
      </c>
      <c r="I4680" s="131">
        <v>953.5</v>
      </c>
      <c r="J4680" s="131">
        <v>635.29999999999995</v>
      </c>
      <c r="K4680" s="131">
        <v>6403.0999999999995</v>
      </c>
      <c r="L4680" s="131">
        <v>7928.1</v>
      </c>
      <c r="M4680" s="131">
        <v>234.4</v>
      </c>
      <c r="N4680" s="131">
        <v>2685.3</v>
      </c>
      <c r="O4680" s="131">
        <v>860.30000000000007</v>
      </c>
      <c r="P4680" s="131">
        <v>219</v>
      </c>
      <c r="Q4680" s="131">
        <v>2028.3</v>
      </c>
      <c r="R4680" s="131">
        <v>3049.1</v>
      </c>
      <c r="S4680" s="131">
        <v>1737.1999999999998</v>
      </c>
      <c r="T4680" s="131">
        <v>4142.3999999999996</v>
      </c>
      <c r="U4680" s="131">
        <v>7872.4000000000005</v>
      </c>
      <c r="V4680" s="131">
        <v>14136</v>
      </c>
      <c r="W4680" s="131">
        <v>1463.3</v>
      </c>
      <c r="X4680" s="132">
        <v>27832.6</v>
      </c>
      <c r="Y4680" s="131">
        <v>242.79999999999998</v>
      </c>
      <c r="Z4680" s="131">
        <v>46.5</v>
      </c>
      <c r="AA4680" s="131">
        <v>1650.2</v>
      </c>
      <c r="AB4680" s="131">
        <v>180.4</v>
      </c>
      <c r="AC4680" s="131">
        <v>3085.6000000000004</v>
      </c>
      <c r="AD4680" s="131">
        <v>1382.1</v>
      </c>
      <c r="AE4680" s="131">
        <v>198.5</v>
      </c>
      <c r="AF4680" s="131">
        <v>11337.9</v>
      </c>
      <c r="AG4680" s="131">
        <v>2523.4</v>
      </c>
      <c r="AH4680" s="43">
        <v>103821.4</v>
      </c>
      <c r="AJ4680" s="69"/>
    </row>
    <row r="4681" spans="1:36">
      <c r="A4681" s="52">
        <v>0</v>
      </c>
      <c r="D4681" s="62">
        <v>1996</v>
      </c>
      <c r="E4681" s="62">
        <v>2</v>
      </c>
      <c r="F4681" s="62">
        <v>1996</v>
      </c>
      <c r="G4681" s="62">
        <v>1996</v>
      </c>
      <c r="H4681" s="131">
        <v>2320.6</v>
      </c>
      <c r="I4681" s="131">
        <v>792.8</v>
      </c>
      <c r="J4681" s="131">
        <v>530.1</v>
      </c>
      <c r="K4681" s="131">
        <v>4133.3</v>
      </c>
      <c r="L4681" s="131">
        <v>6038.9</v>
      </c>
      <c r="M4681" s="131">
        <v>249.2</v>
      </c>
      <c r="N4681" s="131">
        <v>2423.6999999999998</v>
      </c>
      <c r="O4681" s="131">
        <v>666.3</v>
      </c>
      <c r="P4681" s="131">
        <v>126.7</v>
      </c>
      <c r="Q4681" s="131">
        <v>1581.5</v>
      </c>
      <c r="R4681" s="131">
        <v>2752.2000000000003</v>
      </c>
      <c r="S4681" s="131">
        <v>1559.7</v>
      </c>
      <c r="T4681" s="131">
        <v>4154.7</v>
      </c>
      <c r="U4681" s="131">
        <v>3908.9</v>
      </c>
      <c r="V4681" s="131">
        <v>11262.599999999999</v>
      </c>
      <c r="W4681" s="131">
        <v>1974.3</v>
      </c>
      <c r="X4681" s="132">
        <v>18720.400000000001</v>
      </c>
      <c r="Y4681" s="131">
        <v>170.70000000000002</v>
      </c>
      <c r="Z4681" s="131">
        <v>0</v>
      </c>
      <c r="AA4681" s="131">
        <v>1472.3</v>
      </c>
      <c r="AB4681" s="131">
        <v>238.4</v>
      </c>
      <c r="AC4681" s="131">
        <v>2620.1</v>
      </c>
      <c r="AD4681" s="131">
        <v>1275.5</v>
      </c>
      <c r="AE4681" s="131">
        <v>335.7</v>
      </c>
      <c r="AF4681" s="131">
        <v>9610.6</v>
      </c>
      <c r="AG4681" s="131">
        <v>1461.8</v>
      </c>
      <c r="AH4681" s="43">
        <v>80381.000000000015</v>
      </c>
      <c r="AJ4681" s="69"/>
    </row>
    <row r="4682" spans="1:36">
      <c r="A4682" s="52">
        <v>0</v>
      </c>
      <c r="D4682" s="62">
        <v>1996</v>
      </c>
      <c r="E4682" s="62">
        <v>3</v>
      </c>
      <c r="F4682" s="62">
        <v>1996</v>
      </c>
      <c r="G4682" s="62">
        <v>1996</v>
      </c>
      <c r="H4682" s="131">
        <v>1762.4</v>
      </c>
      <c r="I4682" s="131">
        <v>910.2</v>
      </c>
      <c r="J4682" s="131">
        <v>539.20000000000005</v>
      </c>
      <c r="K4682" s="131">
        <v>4214.7</v>
      </c>
      <c r="L4682" s="131">
        <v>5941.6</v>
      </c>
      <c r="M4682" s="131">
        <v>256</v>
      </c>
      <c r="N4682" s="131">
        <v>2613.8000000000002</v>
      </c>
      <c r="O4682" s="131">
        <v>747.59999999999991</v>
      </c>
      <c r="P4682" s="131">
        <v>180.89999999999998</v>
      </c>
      <c r="Q4682" s="131">
        <v>1935.2</v>
      </c>
      <c r="R4682" s="131">
        <v>1518.7</v>
      </c>
      <c r="S4682" s="131">
        <v>945.6</v>
      </c>
      <c r="T4682" s="131">
        <v>4667.8999999999996</v>
      </c>
      <c r="U4682" s="131">
        <v>4514.8</v>
      </c>
      <c r="V4682" s="131">
        <v>14005.8</v>
      </c>
      <c r="W4682" s="131">
        <v>1813.3000000000002</v>
      </c>
      <c r="X4682" s="132">
        <v>20971.7</v>
      </c>
      <c r="Y4682" s="131">
        <v>0</v>
      </c>
      <c r="Z4682" s="131">
        <v>0</v>
      </c>
      <c r="AA4682" s="131">
        <v>1493.4</v>
      </c>
      <c r="AB4682" s="131">
        <v>342.1</v>
      </c>
      <c r="AC4682" s="131">
        <v>2909.8</v>
      </c>
      <c r="AD4682" s="131">
        <v>1427.6</v>
      </c>
      <c r="AE4682" s="131">
        <v>409.8</v>
      </c>
      <c r="AF4682" s="131">
        <v>10275.1</v>
      </c>
      <c r="AG4682" s="131">
        <v>2157.6999999999998</v>
      </c>
      <c r="AH4682" s="43">
        <v>86554.900000000023</v>
      </c>
      <c r="AJ4682" s="69"/>
    </row>
    <row r="4683" spans="1:36">
      <c r="A4683" s="52">
        <v>0</v>
      </c>
      <c r="D4683" s="62">
        <v>1996</v>
      </c>
      <c r="E4683" s="62">
        <v>4</v>
      </c>
      <c r="F4683" s="62">
        <v>1996</v>
      </c>
      <c r="G4683" s="62">
        <v>1996</v>
      </c>
      <c r="H4683" s="131">
        <v>1936.9</v>
      </c>
      <c r="I4683" s="131">
        <v>1075.5</v>
      </c>
      <c r="J4683" s="131">
        <v>740.9</v>
      </c>
      <c r="K4683" s="131">
        <v>10585.4</v>
      </c>
      <c r="L4683" s="131">
        <v>11300.6</v>
      </c>
      <c r="M4683" s="131">
        <v>237.5</v>
      </c>
      <c r="N4683" s="131">
        <v>4323.9000000000005</v>
      </c>
      <c r="O4683" s="131">
        <v>932.59999999999991</v>
      </c>
      <c r="P4683" s="131">
        <v>520.4</v>
      </c>
      <c r="Q4683" s="131">
        <v>2225.8000000000002</v>
      </c>
      <c r="R4683" s="131">
        <v>1870.1</v>
      </c>
      <c r="S4683" s="131">
        <v>1544.5</v>
      </c>
      <c r="T4683" s="131">
        <v>5347.2</v>
      </c>
      <c r="U4683" s="131">
        <v>4448.3</v>
      </c>
      <c r="V4683" s="131">
        <v>25125.5</v>
      </c>
      <c r="W4683" s="131">
        <v>851</v>
      </c>
      <c r="X4683" s="132">
        <v>38502.399999999994</v>
      </c>
      <c r="Y4683" s="131">
        <v>0</v>
      </c>
      <c r="Z4683" s="131">
        <v>37.200000000000003</v>
      </c>
      <c r="AA4683" s="131">
        <v>1188.4000000000001</v>
      </c>
      <c r="AB4683" s="131">
        <v>633.20000000000005</v>
      </c>
      <c r="AC4683" s="131">
        <v>4427.7</v>
      </c>
      <c r="AD4683" s="131">
        <v>1647.6</v>
      </c>
      <c r="AE4683" s="131">
        <v>7990.1</v>
      </c>
      <c r="AF4683" s="131">
        <v>11712.6</v>
      </c>
      <c r="AG4683" s="131">
        <v>5902.1</v>
      </c>
      <c r="AH4683" s="43">
        <v>145107.4</v>
      </c>
      <c r="AJ4683" s="69"/>
    </row>
    <row r="4684" spans="1:36">
      <c r="A4684" s="52">
        <v>0</v>
      </c>
      <c r="D4684" s="62">
        <v>1996</v>
      </c>
      <c r="E4684" s="62">
        <v>5</v>
      </c>
      <c r="F4684" s="62">
        <v>1996</v>
      </c>
      <c r="G4684" s="62">
        <v>1997</v>
      </c>
      <c r="H4684" s="131">
        <v>904.2</v>
      </c>
      <c r="I4684" s="131">
        <v>1271.7</v>
      </c>
      <c r="J4684" s="131">
        <v>823.7</v>
      </c>
      <c r="K4684" s="131">
        <v>8640.4</v>
      </c>
      <c r="L4684" s="131">
        <v>10364.599999999999</v>
      </c>
      <c r="M4684" s="131">
        <v>261.5</v>
      </c>
      <c r="N4684" s="131">
        <v>5426</v>
      </c>
      <c r="O4684" s="131">
        <v>698.7</v>
      </c>
      <c r="P4684" s="131">
        <v>925.5</v>
      </c>
      <c r="Q4684" s="131">
        <v>2483.6</v>
      </c>
      <c r="R4684" s="131">
        <v>3587.6000000000004</v>
      </c>
      <c r="S4684" s="131">
        <v>1055.8</v>
      </c>
      <c r="T4684" s="131">
        <v>3604</v>
      </c>
      <c r="U4684" s="131">
        <v>5501.8</v>
      </c>
      <c r="V4684" s="131">
        <v>27522.2</v>
      </c>
      <c r="W4684" s="131">
        <v>824.1</v>
      </c>
      <c r="X4684" s="132">
        <v>45715.9</v>
      </c>
      <c r="Y4684" s="131">
        <v>0</v>
      </c>
      <c r="Z4684" s="131">
        <v>70.2</v>
      </c>
      <c r="AA4684" s="131">
        <v>0.1</v>
      </c>
      <c r="AB4684" s="131">
        <v>827.6</v>
      </c>
      <c r="AC4684" s="131">
        <v>5993.7999999999993</v>
      </c>
      <c r="AD4684" s="131">
        <v>2281</v>
      </c>
      <c r="AE4684" s="131">
        <v>8314.2000000000007</v>
      </c>
      <c r="AF4684" s="131">
        <v>13598</v>
      </c>
      <c r="AG4684" s="131">
        <v>8016.9</v>
      </c>
      <c r="AH4684" s="43">
        <v>158713.10000000003</v>
      </c>
      <c r="AJ4684" s="69"/>
    </row>
    <row r="4685" spans="1:36">
      <c r="A4685" s="52">
        <v>0</v>
      </c>
      <c r="D4685" s="62">
        <v>1996</v>
      </c>
      <c r="E4685" s="62">
        <v>6</v>
      </c>
      <c r="F4685" s="62">
        <v>1996</v>
      </c>
      <c r="G4685" s="62">
        <v>1997</v>
      </c>
      <c r="H4685" s="131">
        <v>1210.2</v>
      </c>
      <c r="I4685" s="131">
        <v>1256.5999999999999</v>
      </c>
      <c r="J4685" s="131">
        <v>1008.5</v>
      </c>
      <c r="K4685" s="131">
        <v>9006.8000000000011</v>
      </c>
      <c r="L4685" s="131">
        <v>8786.5</v>
      </c>
      <c r="M4685" s="131">
        <v>327.10000000000002</v>
      </c>
      <c r="N4685" s="131">
        <v>6307.8</v>
      </c>
      <c r="O4685" s="131">
        <v>731</v>
      </c>
      <c r="P4685" s="131">
        <v>1002.3</v>
      </c>
      <c r="Q4685" s="131">
        <v>2597.6999999999998</v>
      </c>
      <c r="R4685" s="131">
        <v>4719.5</v>
      </c>
      <c r="S4685" s="131">
        <v>1082.9000000000001</v>
      </c>
      <c r="T4685" s="131">
        <v>3793</v>
      </c>
      <c r="U4685" s="131">
        <v>5277.7</v>
      </c>
      <c r="V4685" s="131">
        <v>28753.600000000002</v>
      </c>
      <c r="W4685" s="131">
        <v>1121.3</v>
      </c>
      <c r="X4685" s="132">
        <v>46380</v>
      </c>
      <c r="Y4685" s="131">
        <v>0</v>
      </c>
      <c r="Z4685" s="131">
        <v>113.4</v>
      </c>
      <c r="AA4685" s="131">
        <v>30.5</v>
      </c>
      <c r="AB4685" s="131">
        <v>955.6</v>
      </c>
      <c r="AC4685" s="131">
        <v>6877.3</v>
      </c>
      <c r="AD4685" s="131">
        <v>2296.6</v>
      </c>
      <c r="AE4685" s="131">
        <v>560.9</v>
      </c>
      <c r="AF4685" s="131">
        <v>13524.1</v>
      </c>
      <c r="AG4685" s="131">
        <v>8396</v>
      </c>
      <c r="AH4685" s="43">
        <v>156116.9</v>
      </c>
      <c r="AJ4685" s="69"/>
    </row>
    <row r="4686" spans="1:36">
      <c r="A4686" s="52">
        <v>0</v>
      </c>
      <c r="D4686" s="62">
        <v>1996</v>
      </c>
      <c r="E4686" s="62">
        <v>7</v>
      </c>
      <c r="F4686" s="62">
        <v>1997</v>
      </c>
      <c r="G4686" s="62">
        <v>1997</v>
      </c>
      <c r="H4686" s="131">
        <v>2799.1</v>
      </c>
      <c r="I4686" s="131">
        <v>1308.5</v>
      </c>
      <c r="J4686" s="131">
        <v>1349.6</v>
      </c>
      <c r="K4686" s="131">
        <v>9974.2000000000007</v>
      </c>
      <c r="L4686" s="131">
        <v>8550.5</v>
      </c>
      <c r="M4686" s="131">
        <v>371.1</v>
      </c>
      <c r="N4686" s="131">
        <v>7831.9</v>
      </c>
      <c r="O4686" s="131">
        <v>1073.2</v>
      </c>
      <c r="P4686" s="131">
        <v>1217.9000000000001</v>
      </c>
      <c r="Q4686" s="131">
        <v>2951.3</v>
      </c>
      <c r="R4686" s="131">
        <v>6044.0999999999995</v>
      </c>
      <c r="S4686" s="131">
        <v>1814.4</v>
      </c>
      <c r="T4686" s="131">
        <v>3963.9</v>
      </c>
      <c r="U4686" s="131">
        <v>5908.4</v>
      </c>
      <c r="V4686" s="131">
        <v>32035.1</v>
      </c>
      <c r="W4686" s="131">
        <v>1573.5</v>
      </c>
      <c r="X4686" s="132">
        <v>50724.2</v>
      </c>
      <c r="Y4686" s="131">
        <v>0</v>
      </c>
      <c r="Z4686" s="131">
        <v>212.1</v>
      </c>
      <c r="AA4686" s="131">
        <v>12.4</v>
      </c>
      <c r="AB4686" s="131">
        <v>1124.5</v>
      </c>
      <c r="AC4686" s="131">
        <v>8063.6</v>
      </c>
      <c r="AD4686" s="131">
        <v>2378.9</v>
      </c>
      <c r="AE4686" s="131">
        <v>826.5</v>
      </c>
      <c r="AF4686" s="131">
        <v>14503.4</v>
      </c>
      <c r="AG4686" s="131">
        <v>10164.6</v>
      </c>
      <c r="AH4686" s="43">
        <v>176776.90000000002</v>
      </c>
      <c r="AJ4686" s="69"/>
    </row>
    <row r="4687" spans="1:36">
      <c r="A4687" s="52">
        <v>0</v>
      </c>
      <c r="D4687" s="62">
        <v>1996</v>
      </c>
      <c r="E4687" s="62">
        <v>8</v>
      </c>
      <c r="F4687" s="62">
        <v>1997</v>
      </c>
      <c r="G4687" s="62">
        <v>1997</v>
      </c>
      <c r="H4687" s="131">
        <v>1493.1</v>
      </c>
      <c r="I4687" s="131">
        <v>1354.7</v>
      </c>
      <c r="J4687" s="131">
        <v>1668.2</v>
      </c>
      <c r="K4687" s="131">
        <v>10200</v>
      </c>
      <c r="L4687" s="131">
        <v>8432.7000000000007</v>
      </c>
      <c r="M4687" s="131">
        <v>410.1</v>
      </c>
      <c r="N4687" s="131">
        <v>7204.6</v>
      </c>
      <c r="O4687" s="131">
        <v>1078.0999999999999</v>
      </c>
      <c r="P4687" s="131">
        <v>1286.3999999999999</v>
      </c>
      <c r="Q4687" s="131">
        <v>3015.3</v>
      </c>
      <c r="R4687" s="131">
        <v>6383.8</v>
      </c>
      <c r="S4687" s="131">
        <v>1878</v>
      </c>
      <c r="T4687" s="131">
        <v>4410.6000000000004</v>
      </c>
      <c r="U4687" s="131">
        <v>5943.4</v>
      </c>
      <c r="V4687" s="131">
        <v>26972.699999999997</v>
      </c>
      <c r="W4687" s="131">
        <v>1742.7</v>
      </c>
      <c r="X4687" s="132">
        <v>51378.3</v>
      </c>
      <c r="Y4687" s="131">
        <v>0</v>
      </c>
      <c r="Z4687" s="131">
        <v>272</v>
      </c>
      <c r="AA4687" s="131">
        <v>57.4</v>
      </c>
      <c r="AB4687" s="131">
        <v>1154.5999999999999</v>
      </c>
      <c r="AC4687" s="131">
        <v>8400.4</v>
      </c>
      <c r="AD4687" s="131">
        <v>2358.9</v>
      </c>
      <c r="AE4687" s="131">
        <v>882.3</v>
      </c>
      <c r="AF4687" s="131">
        <v>15060.1</v>
      </c>
      <c r="AG4687" s="131">
        <v>10902.8</v>
      </c>
      <c r="AH4687" s="43">
        <v>173941.19999999998</v>
      </c>
      <c r="AJ4687" s="69"/>
    </row>
    <row r="4688" spans="1:36">
      <c r="A4688" s="52">
        <v>0</v>
      </c>
      <c r="D4688" s="62">
        <v>1996</v>
      </c>
      <c r="E4688" s="62">
        <v>9</v>
      </c>
      <c r="F4688" s="62">
        <v>1997</v>
      </c>
      <c r="G4688" s="62">
        <v>1997</v>
      </c>
      <c r="H4688" s="131">
        <v>1461.3000000000002</v>
      </c>
      <c r="I4688" s="131">
        <v>1246.7</v>
      </c>
      <c r="J4688" s="131">
        <v>1497.8</v>
      </c>
      <c r="K4688" s="131">
        <v>8182</v>
      </c>
      <c r="L4688" s="131">
        <v>7439.2000000000007</v>
      </c>
      <c r="M4688" s="131">
        <v>389.5</v>
      </c>
      <c r="N4688" s="131">
        <v>5596</v>
      </c>
      <c r="O4688" s="131">
        <v>901.9</v>
      </c>
      <c r="P4688" s="131">
        <v>1018.4</v>
      </c>
      <c r="Q4688" s="131">
        <v>2762</v>
      </c>
      <c r="R4688" s="131">
        <v>5164</v>
      </c>
      <c r="S4688" s="131">
        <v>1436.5</v>
      </c>
      <c r="T4688" s="131">
        <v>3685.9</v>
      </c>
      <c r="U4688" s="131">
        <v>5873.8</v>
      </c>
      <c r="V4688" s="131">
        <v>23049.7</v>
      </c>
      <c r="W4688" s="131">
        <v>1334.2</v>
      </c>
      <c r="X4688" s="132">
        <v>47498.8</v>
      </c>
      <c r="Y4688" s="131">
        <v>0</v>
      </c>
      <c r="Z4688" s="131">
        <v>269.2</v>
      </c>
      <c r="AA4688" s="131">
        <v>0.1</v>
      </c>
      <c r="AB4688" s="131">
        <v>1094.0999999999999</v>
      </c>
      <c r="AC4688" s="131">
        <v>6922.5</v>
      </c>
      <c r="AD4688" s="131">
        <v>2240.5</v>
      </c>
      <c r="AE4688" s="131">
        <v>791.9</v>
      </c>
      <c r="AF4688" s="131">
        <v>13553.1</v>
      </c>
      <c r="AG4688" s="131">
        <v>8980.7000000000007</v>
      </c>
      <c r="AH4688" s="43">
        <v>152389.80000000002</v>
      </c>
      <c r="AJ4688" s="69"/>
    </row>
    <row r="4689" spans="1:36">
      <c r="A4689" s="52">
        <v>0</v>
      </c>
      <c r="D4689" s="62">
        <v>1996</v>
      </c>
      <c r="E4689" s="62">
        <v>10</v>
      </c>
      <c r="F4689" s="62">
        <v>1997</v>
      </c>
      <c r="G4689" s="62">
        <v>1997</v>
      </c>
      <c r="H4689" s="131">
        <v>2446.2999999999997</v>
      </c>
      <c r="I4689" s="131">
        <v>1170.5999999999999</v>
      </c>
      <c r="J4689" s="131">
        <v>1703.8</v>
      </c>
      <c r="K4689" s="131">
        <v>10774.7</v>
      </c>
      <c r="L4689" s="131">
        <v>9348.7000000000007</v>
      </c>
      <c r="M4689" s="131">
        <v>291.8</v>
      </c>
      <c r="N4689" s="131">
        <v>4826.3</v>
      </c>
      <c r="O4689" s="131">
        <v>950.50000000000011</v>
      </c>
      <c r="P4689" s="131">
        <v>674.1</v>
      </c>
      <c r="Q4689" s="131">
        <v>2414.6999999999998</v>
      </c>
      <c r="R4689" s="131">
        <v>4633.9000000000005</v>
      </c>
      <c r="S4689" s="131">
        <v>2172</v>
      </c>
      <c r="T4689" s="131">
        <v>5712.2000000000007</v>
      </c>
      <c r="U4689" s="131">
        <v>6118.6</v>
      </c>
      <c r="V4689" s="131">
        <v>30467</v>
      </c>
      <c r="W4689" s="131">
        <v>1432.2</v>
      </c>
      <c r="X4689" s="132">
        <v>46137.2</v>
      </c>
      <c r="Y4689" s="131">
        <v>0.2</v>
      </c>
      <c r="Z4689" s="131">
        <v>177.9</v>
      </c>
      <c r="AA4689" s="131">
        <v>1677.1999999999998</v>
      </c>
      <c r="AB4689" s="131">
        <v>1054.3</v>
      </c>
      <c r="AC4689" s="131">
        <v>5509.3</v>
      </c>
      <c r="AD4689" s="131">
        <v>2021.3</v>
      </c>
      <c r="AE4689" s="131">
        <v>644.5</v>
      </c>
      <c r="AF4689" s="131">
        <v>12687</v>
      </c>
      <c r="AG4689" s="131">
        <v>6934.2000000000007</v>
      </c>
      <c r="AH4689" s="43">
        <v>161980.5</v>
      </c>
      <c r="AJ4689" s="69"/>
    </row>
    <row r="4690" spans="1:36">
      <c r="A4690" s="52">
        <v>0</v>
      </c>
      <c r="D4690" s="62">
        <v>1996</v>
      </c>
      <c r="E4690" s="62">
        <v>11</v>
      </c>
      <c r="F4690" s="62">
        <v>1997</v>
      </c>
      <c r="G4690" s="62">
        <v>1997</v>
      </c>
      <c r="H4690" s="131">
        <v>1745.8</v>
      </c>
      <c r="I4690" s="131">
        <v>1026.0999999999999</v>
      </c>
      <c r="J4690" s="131">
        <v>1064.5999999999999</v>
      </c>
      <c r="K4690" s="131">
        <v>7565.3</v>
      </c>
      <c r="L4690" s="131">
        <v>7892.1</v>
      </c>
      <c r="M4690" s="131">
        <v>268.5</v>
      </c>
      <c r="N4690" s="131">
        <v>2827.6</v>
      </c>
      <c r="O4690" s="131">
        <v>892.4</v>
      </c>
      <c r="P4690" s="131">
        <v>307.89999999999998</v>
      </c>
      <c r="Q4690" s="131">
        <v>1872</v>
      </c>
      <c r="R4690" s="131">
        <v>3621.7000000000003</v>
      </c>
      <c r="S4690" s="131">
        <v>1817.1000000000001</v>
      </c>
      <c r="T4690" s="131">
        <v>4970.5</v>
      </c>
      <c r="U4690" s="131">
        <v>16194.300000000001</v>
      </c>
      <c r="V4690" s="131">
        <v>17612</v>
      </c>
      <c r="W4690" s="131">
        <v>1698.6</v>
      </c>
      <c r="X4690" s="132">
        <v>30169.8</v>
      </c>
      <c r="Y4690" s="131">
        <v>248.5</v>
      </c>
      <c r="Z4690" s="131">
        <v>91.4</v>
      </c>
      <c r="AA4690" s="131">
        <v>1651.4</v>
      </c>
      <c r="AB4690" s="131">
        <v>897.5</v>
      </c>
      <c r="AC4690" s="131">
        <v>3205.7</v>
      </c>
      <c r="AD4690" s="131">
        <v>1574.7</v>
      </c>
      <c r="AE4690" s="131">
        <v>584.9</v>
      </c>
      <c r="AF4690" s="131">
        <v>10815.6</v>
      </c>
      <c r="AG4690" s="131">
        <v>3335.8</v>
      </c>
      <c r="AH4690" s="43">
        <v>123951.8</v>
      </c>
      <c r="AJ4690" s="69"/>
    </row>
    <row r="4691" spans="1:36">
      <c r="A4691" s="52">
        <v>0</v>
      </c>
      <c r="D4691" s="62">
        <v>1996</v>
      </c>
      <c r="E4691" s="62">
        <v>12</v>
      </c>
      <c r="F4691" s="62">
        <v>1997</v>
      </c>
      <c r="G4691" s="62">
        <v>1997</v>
      </c>
      <c r="H4691" s="131">
        <v>761.6</v>
      </c>
      <c r="I4691" s="131">
        <v>886.2</v>
      </c>
      <c r="J4691" s="131">
        <v>487.7</v>
      </c>
      <c r="K4691" s="131">
        <v>6146.5999999999995</v>
      </c>
      <c r="L4691" s="131">
        <v>6167</v>
      </c>
      <c r="M4691" s="131">
        <v>239.6</v>
      </c>
      <c r="N4691" s="131">
        <v>2084.3000000000002</v>
      </c>
      <c r="O4691" s="131">
        <v>589.80000000000007</v>
      </c>
      <c r="P4691" s="131">
        <v>317.60000000000002</v>
      </c>
      <c r="Q4691" s="131">
        <v>1693.5</v>
      </c>
      <c r="R4691" s="131">
        <v>2941.4</v>
      </c>
      <c r="S4691" s="131">
        <v>1761.3000000000002</v>
      </c>
      <c r="T4691" s="131">
        <v>4785.7999999999993</v>
      </c>
      <c r="U4691" s="131">
        <v>9725.6</v>
      </c>
      <c r="V4691" s="131">
        <v>14428.2</v>
      </c>
      <c r="W4691" s="131">
        <v>1598.1</v>
      </c>
      <c r="X4691" s="132">
        <v>26486.1</v>
      </c>
      <c r="Y4691" s="131">
        <v>66.900000000000006</v>
      </c>
      <c r="Z4691" s="131">
        <v>16.100000000000001</v>
      </c>
      <c r="AA4691" s="131">
        <v>1688.6</v>
      </c>
      <c r="AB4691" s="131">
        <v>773.3</v>
      </c>
      <c r="AC4691" s="131">
        <v>2536.1000000000004</v>
      </c>
      <c r="AD4691" s="131">
        <v>1347.3</v>
      </c>
      <c r="AE4691" s="131">
        <v>7805</v>
      </c>
      <c r="AF4691" s="131">
        <v>9943.4</v>
      </c>
      <c r="AG4691" s="131">
        <v>2137</v>
      </c>
      <c r="AH4691" s="43">
        <v>107414.1</v>
      </c>
      <c r="AJ4691" s="69"/>
    </row>
    <row r="4692" spans="1:36">
      <c r="A4692" s="52">
        <v>0</v>
      </c>
      <c r="D4692" s="62">
        <v>1997</v>
      </c>
      <c r="E4692" s="62">
        <v>1</v>
      </c>
      <c r="F4692" s="62">
        <v>1997</v>
      </c>
      <c r="G4692" s="62">
        <v>1997</v>
      </c>
      <c r="H4692" s="131">
        <v>817.9</v>
      </c>
      <c r="I4692" s="131">
        <v>818</v>
      </c>
      <c r="J4692" s="131">
        <v>473.2</v>
      </c>
      <c r="K4692" s="131">
        <v>4848.7</v>
      </c>
      <c r="L4692" s="131">
        <v>6069.6</v>
      </c>
      <c r="M4692" s="131">
        <v>212.9</v>
      </c>
      <c r="N4692" s="131">
        <v>1789.8999999999999</v>
      </c>
      <c r="O4692" s="131">
        <v>544.1</v>
      </c>
      <c r="P4692" s="131">
        <v>68.099999999999994</v>
      </c>
      <c r="Q4692" s="131">
        <v>1720.7</v>
      </c>
      <c r="R4692" s="131">
        <v>1790.8999999999999</v>
      </c>
      <c r="S4692" s="131">
        <v>1520.4</v>
      </c>
      <c r="T4692" s="131">
        <v>4648.5</v>
      </c>
      <c r="U4692" s="131">
        <v>3535.7</v>
      </c>
      <c r="V4692" s="131">
        <v>12684.1</v>
      </c>
      <c r="W4692" s="131">
        <v>1651.1</v>
      </c>
      <c r="X4692" s="132">
        <v>25594.1</v>
      </c>
      <c r="Y4692" s="131">
        <v>0</v>
      </c>
      <c r="Z4692" s="131">
        <v>2.7</v>
      </c>
      <c r="AA4692" s="131">
        <v>1809.6</v>
      </c>
      <c r="AB4692" s="131">
        <v>673.1</v>
      </c>
      <c r="AC4692" s="131">
        <v>2257.9</v>
      </c>
      <c r="AD4692" s="131">
        <v>1409.7</v>
      </c>
      <c r="AE4692" s="131">
        <v>11344.2</v>
      </c>
      <c r="AF4692" s="131">
        <v>9012.4</v>
      </c>
      <c r="AG4692" s="131">
        <v>1723.2</v>
      </c>
      <c r="AH4692" s="43">
        <v>97020.699999999983</v>
      </c>
      <c r="AJ4692" s="69"/>
    </row>
    <row r="4693" spans="1:36">
      <c r="A4693" s="52">
        <v>0</v>
      </c>
      <c r="D4693" s="62">
        <v>1997</v>
      </c>
      <c r="E4693" s="62">
        <v>2</v>
      </c>
      <c r="F4693" s="62">
        <v>1997</v>
      </c>
      <c r="G4693" s="62">
        <v>1997</v>
      </c>
      <c r="H4693" s="131">
        <v>1162.7</v>
      </c>
      <c r="I4693" s="131">
        <v>873.8</v>
      </c>
      <c r="J4693" s="131">
        <v>494.1</v>
      </c>
      <c r="K4693" s="131">
        <v>5507.8</v>
      </c>
      <c r="L4693" s="131">
        <v>6152.3</v>
      </c>
      <c r="M4693" s="131">
        <v>192.7</v>
      </c>
      <c r="N4693" s="131">
        <v>2109.4</v>
      </c>
      <c r="O4693" s="131">
        <v>728.9</v>
      </c>
      <c r="P4693" s="131">
        <v>336.20000000000005</v>
      </c>
      <c r="Q4693" s="131">
        <v>1584.7</v>
      </c>
      <c r="R4693" s="131">
        <v>1094.0999999999999</v>
      </c>
      <c r="S4693" s="131">
        <v>1604.6</v>
      </c>
      <c r="T4693" s="131">
        <v>4504.3999999999996</v>
      </c>
      <c r="U4693" s="131">
        <v>2715.9</v>
      </c>
      <c r="V4693" s="131">
        <v>12816.9</v>
      </c>
      <c r="W4693" s="131">
        <v>1879.8000000000002</v>
      </c>
      <c r="X4693" s="132">
        <v>26056.6</v>
      </c>
      <c r="Y4693" s="131">
        <v>0</v>
      </c>
      <c r="Z4693" s="131">
        <v>6</v>
      </c>
      <c r="AA4693" s="131">
        <v>1633.5</v>
      </c>
      <c r="AB4693" s="131">
        <v>778.3</v>
      </c>
      <c r="AC4693" s="131">
        <v>2551.6999999999998</v>
      </c>
      <c r="AD4693" s="131">
        <v>1342.7</v>
      </c>
      <c r="AE4693" s="131">
        <v>246.3</v>
      </c>
      <c r="AF4693" s="131">
        <v>9548.2999999999993</v>
      </c>
      <c r="AG4693" s="131">
        <v>2344.5</v>
      </c>
      <c r="AH4693" s="43">
        <v>88266.200000000012</v>
      </c>
      <c r="AJ4693" s="69"/>
    </row>
    <row r="4694" spans="1:36">
      <c r="A4694" s="52">
        <v>0</v>
      </c>
      <c r="D4694" s="62">
        <v>1997</v>
      </c>
      <c r="E4694" s="62">
        <v>3</v>
      </c>
      <c r="F4694" s="62">
        <v>1997</v>
      </c>
      <c r="G4694" s="62">
        <v>1997</v>
      </c>
      <c r="H4694" s="131">
        <v>1529.6</v>
      </c>
      <c r="I4694" s="131">
        <v>1163</v>
      </c>
      <c r="J4694" s="131">
        <v>855.4</v>
      </c>
      <c r="K4694" s="131">
        <v>9105.9000000000015</v>
      </c>
      <c r="L4694" s="131">
        <v>7875.1</v>
      </c>
      <c r="M4694" s="131">
        <v>223.4</v>
      </c>
      <c r="N4694" s="131">
        <v>3472.9</v>
      </c>
      <c r="O4694" s="131">
        <v>1183.5999999999999</v>
      </c>
      <c r="P4694" s="131">
        <v>599.4</v>
      </c>
      <c r="Q4694" s="131">
        <v>2327.8000000000002</v>
      </c>
      <c r="R4694" s="131">
        <v>2064.1</v>
      </c>
      <c r="S4694" s="131">
        <v>2086.6</v>
      </c>
      <c r="T4694" s="131">
        <v>5328.4</v>
      </c>
      <c r="U4694" s="131">
        <v>4189.2</v>
      </c>
      <c r="V4694" s="131">
        <v>25829.3</v>
      </c>
      <c r="W4694" s="131">
        <v>1807.4</v>
      </c>
      <c r="X4694" s="132">
        <v>43070.5</v>
      </c>
      <c r="Y4694" s="131">
        <v>0</v>
      </c>
      <c r="Z4694" s="131">
        <v>203.2</v>
      </c>
      <c r="AA4694" s="131">
        <v>2112.3000000000002</v>
      </c>
      <c r="AB4694" s="131">
        <v>972.5</v>
      </c>
      <c r="AC4694" s="131">
        <v>4249.8</v>
      </c>
      <c r="AD4694" s="131">
        <v>1851.1</v>
      </c>
      <c r="AE4694" s="131">
        <v>310.10000000000002</v>
      </c>
      <c r="AF4694" s="131">
        <v>12602.6</v>
      </c>
      <c r="AG4694" s="131">
        <v>5084.1000000000004</v>
      </c>
      <c r="AH4694" s="43">
        <v>140097.30000000002</v>
      </c>
      <c r="AJ4694" s="69"/>
    </row>
    <row r="4695" spans="1:36">
      <c r="A4695" s="52">
        <v>0</v>
      </c>
      <c r="D4695" s="62">
        <v>1997</v>
      </c>
      <c r="E4695" s="62">
        <v>4</v>
      </c>
      <c r="F4695" s="62">
        <v>1997</v>
      </c>
      <c r="G4695" s="62">
        <v>1997</v>
      </c>
      <c r="H4695" s="131">
        <v>2115.3000000000002</v>
      </c>
      <c r="I4695" s="131">
        <v>1197.3</v>
      </c>
      <c r="J4695" s="131">
        <v>896.4</v>
      </c>
      <c r="K4695" s="131">
        <v>9801.7999999999993</v>
      </c>
      <c r="L4695" s="131">
        <v>15397.099999999999</v>
      </c>
      <c r="M4695" s="131">
        <v>313.39999999999998</v>
      </c>
      <c r="N4695" s="131">
        <v>4282.3</v>
      </c>
      <c r="O4695" s="131">
        <v>1232.3</v>
      </c>
      <c r="P4695" s="131">
        <v>706</v>
      </c>
      <c r="Q4695" s="131">
        <v>2323.8000000000002</v>
      </c>
      <c r="R4695" s="131">
        <v>4237</v>
      </c>
      <c r="S4695" s="131">
        <v>2073.1</v>
      </c>
      <c r="T4695" s="131">
        <v>3987.1</v>
      </c>
      <c r="U4695" s="131">
        <v>5377.1</v>
      </c>
      <c r="V4695" s="131">
        <v>31254.7</v>
      </c>
      <c r="W4695" s="131">
        <v>1592.2</v>
      </c>
      <c r="X4695" s="132">
        <v>49242.2</v>
      </c>
      <c r="Y4695" s="131">
        <v>0</v>
      </c>
      <c r="Z4695" s="131">
        <v>188.2</v>
      </c>
      <c r="AA4695" s="131">
        <v>2008.6999999999998</v>
      </c>
      <c r="AB4695" s="131">
        <v>1076.3</v>
      </c>
      <c r="AC4695" s="131">
        <v>5210.6000000000004</v>
      </c>
      <c r="AD4695" s="131">
        <v>2088.6999999999998</v>
      </c>
      <c r="AE4695" s="131">
        <v>493.5</v>
      </c>
      <c r="AF4695" s="131">
        <v>13105.3</v>
      </c>
      <c r="AG4695" s="131">
        <v>8750.7999999999993</v>
      </c>
      <c r="AH4695" s="43">
        <v>168951.19999999998</v>
      </c>
      <c r="AJ4695" s="69"/>
    </row>
    <row r="4696" spans="1:36">
      <c r="A4696" s="52">
        <v>0</v>
      </c>
      <c r="D4696" s="62">
        <v>1997</v>
      </c>
      <c r="E4696" s="62">
        <v>5</v>
      </c>
      <c r="F4696" s="62">
        <v>1997</v>
      </c>
      <c r="G4696" s="62">
        <v>1998</v>
      </c>
      <c r="H4696" s="131">
        <v>720.3</v>
      </c>
      <c r="I4696" s="131">
        <v>1330.9</v>
      </c>
      <c r="J4696" s="131">
        <v>849.1</v>
      </c>
      <c r="K4696" s="131">
        <v>10032.6</v>
      </c>
      <c r="L4696" s="131">
        <v>13871.1</v>
      </c>
      <c r="M4696" s="131">
        <v>386.3</v>
      </c>
      <c r="N4696" s="131">
        <v>6946.1</v>
      </c>
      <c r="O4696" s="131">
        <v>838.3</v>
      </c>
      <c r="P4696" s="131">
        <v>977.9</v>
      </c>
      <c r="Q4696" s="131">
        <v>2810.5</v>
      </c>
      <c r="R4696" s="131">
        <v>5363.8</v>
      </c>
      <c r="S4696" s="131">
        <v>2139.8000000000002</v>
      </c>
      <c r="T4696" s="131">
        <v>2596.6999999999998</v>
      </c>
      <c r="U4696" s="131">
        <v>5186</v>
      </c>
      <c r="V4696" s="131">
        <v>33557.200000000004</v>
      </c>
      <c r="W4696" s="131">
        <v>1441.2</v>
      </c>
      <c r="X4696" s="132">
        <v>48859.3</v>
      </c>
      <c r="Y4696" s="131">
        <v>0</v>
      </c>
      <c r="Z4696" s="131">
        <v>169</v>
      </c>
      <c r="AA4696" s="131">
        <v>0.1</v>
      </c>
      <c r="AB4696" s="131">
        <v>1079</v>
      </c>
      <c r="AC4696" s="131">
        <v>7129.7000000000007</v>
      </c>
      <c r="AD4696" s="131">
        <v>2172.6999999999998</v>
      </c>
      <c r="AE4696" s="131">
        <v>649.29999999999995</v>
      </c>
      <c r="AF4696" s="131">
        <v>13751.6</v>
      </c>
      <c r="AG4696" s="131">
        <v>8373.7999999999993</v>
      </c>
      <c r="AH4696" s="43">
        <v>171232.30000000002</v>
      </c>
      <c r="AJ4696" s="69"/>
    </row>
    <row r="4697" spans="1:36">
      <c r="A4697" s="52">
        <v>0</v>
      </c>
      <c r="D4697" s="62">
        <v>1997</v>
      </c>
      <c r="E4697" s="62">
        <v>6</v>
      </c>
      <c r="F4697" s="62">
        <v>1997</v>
      </c>
      <c r="G4697" s="62">
        <v>1998</v>
      </c>
      <c r="H4697" s="131">
        <v>1010.2</v>
      </c>
      <c r="I4697" s="131">
        <v>1283</v>
      </c>
      <c r="J4697" s="131">
        <v>821.2</v>
      </c>
      <c r="K4697" s="131">
        <v>10234.800000000001</v>
      </c>
      <c r="L4697" s="131">
        <v>11625.2</v>
      </c>
      <c r="M4697" s="131">
        <v>407.4</v>
      </c>
      <c r="N4697" s="131">
        <v>6606.5</v>
      </c>
      <c r="O4697" s="131">
        <v>850.5</v>
      </c>
      <c r="P4697" s="131">
        <v>937.4</v>
      </c>
      <c r="Q4697" s="131">
        <v>2645.3</v>
      </c>
      <c r="R4697" s="131">
        <v>6566.9000000000005</v>
      </c>
      <c r="S4697" s="131">
        <v>1886.2</v>
      </c>
      <c r="T4697" s="131">
        <v>2650</v>
      </c>
      <c r="U4697" s="131">
        <v>4863.1000000000004</v>
      </c>
      <c r="V4697" s="131">
        <v>31343.599999999999</v>
      </c>
      <c r="W4697" s="131">
        <v>1329.1</v>
      </c>
      <c r="X4697" s="132">
        <v>46728.3</v>
      </c>
      <c r="Y4697" s="131">
        <v>0</v>
      </c>
      <c r="Z4697" s="131">
        <v>151.4</v>
      </c>
      <c r="AA4697" s="131">
        <v>0.2</v>
      </c>
      <c r="AB4697" s="131">
        <v>1109.7</v>
      </c>
      <c r="AC4697" s="131">
        <v>7293.9</v>
      </c>
      <c r="AD4697" s="131">
        <v>2208.8000000000002</v>
      </c>
      <c r="AE4697" s="131">
        <v>334.8</v>
      </c>
      <c r="AF4697" s="131">
        <v>13974.8</v>
      </c>
      <c r="AG4697" s="131">
        <v>7999.2</v>
      </c>
      <c r="AH4697" s="43">
        <v>164861.5</v>
      </c>
      <c r="AJ4697" s="69"/>
    </row>
    <row r="4698" spans="1:36">
      <c r="A4698" s="52">
        <v>0</v>
      </c>
      <c r="D4698" s="62">
        <v>1997</v>
      </c>
      <c r="E4698" s="62">
        <v>7</v>
      </c>
      <c r="F4698" s="62">
        <v>1998</v>
      </c>
      <c r="G4698" s="62">
        <v>1998</v>
      </c>
      <c r="H4698" s="131">
        <v>2627.8</v>
      </c>
      <c r="I4698" s="131">
        <v>1409.8</v>
      </c>
      <c r="J4698" s="131">
        <v>912</v>
      </c>
      <c r="K4698" s="131">
        <v>11067.1</v>
      </c>
      <c r="L4698" s="131">
        <v>6988.7</v>
      </c>
      <c r="M4698" s="131">
        <v>467</v>
      </c>
      <c r="N4698" s="131">
        <v>7528.7999999999993</v>
      </c>
      <c r="O4698" s="131">
        <v>1023.3</v>
      </c>
      <c r="P4698" s="131">
        <v>1159.5</v>
      </c>
      <c r="Q4698" s="131">
        <v>2890.3</v>
      </c>
      <c r="R4698" s="131">
        <v>6255.7000000000007</v>
      </c>
      <c r="S4698" s="131">
        <v>1605.2</v>
      </c>
      <c r="T4698" s="131">
        <v>3070.8</v>
      </c>
      <c r="U4698" s="131">
        <v>5525</v>
      </c>
      <c r="V4698" s="131">
        <v>31364.1</v>
      </c>
      <c r="W4698" s="131">
        <v>2016.5</v>
      </c>
      <c r="X4698" s="132">
        <v>52751.899999999994</v>
      </c>
      <c r="Y4698" s="131">
        <v>0</v>
      </c>
      <c r="Z4698" s="131">
        <v>219.5</v>
      </c>
      <c r="AA4698" s="131">
        <v>0.3</v>
      </c>
      <c r="AB4698" s="131">
        <v>1171.2</v>
      </c>
      <c r="AC4698" s="131">
        <v>8513.7999999999993</v>
      </c>
      <c r="AD4698" s="131">
        <v>2174.4</v>
      </c>
      <c r="AE4698" s="131">
        <v>886.1</v>
      </c>
      <c r="AF4698" s="131">
        <v>14870.3</v>
      </c>
      <c r="AG4698" s="131">
        <v>10258.400000000001</v>
      </c>
      <c r="AH4698" s="43">
        <v>176757.49999999997</v>
      </c>
      <c r="AJ4698" s="69"/>
    </row>
    <row r="4699" spans="1:36">
      <c r="A4699" s="52">
        <v>0</v>
      </c>
      <c r="D4699" s="62">
        <v>1997</v>
      </c>
      <c r="E4699" s="62">
        <v>8</v>
      </c>
      <c r="F4699" s="62">
        <v>1998</v>
      </c>
      <c r="G4699" s="62">
        <v>1998</v>
      </c>
      <c r="H4699" s="131">
        <v>2050.8000000000002</v>
      </c>
      <c r="I4699" s="131">
        <v>1450.6</v>
      </c>
      <c r="J4699" s="131">
        <v>1141.5</v>
      </c>
      <c r="K4699" s="131">
        <v>9869.5</v>
      </c>
      <c r="L4699" s="131">
        <v>7226.5</v>
      </c>
      <c r="M4699" s="131">
        <v>425</v>
      </c>
      <c r="N4699" s="131">
        <v>8802.2000000000007</v>
      </c>
      <c r="O4699" s="131">
        <v>1107.3</v>
      </c>
      <c r="P4699" s="131">
        <v>1117.1999999999998</v>
      </c>
      <c r="Q4699" s="131">
        <v>2987</v>
      </c>
      <c r="R4699" s="131">
        <v>6827.4</v>
      </c>
      <c r="S4699" s="131">
        <v>1769</v>
      </c>
      <c r="T4699" s="131">
        <v>3098.9</v>
      </c>
      <c r="U4699" s="131">
        <v>6149.7</v>
      </c>
      <c r="V4699" s="131">
        <v>37363.199999999997</v>
      </c>
      <c r="W4699" s="131">
        <v>2236.3000000000002</v>
      </c>
      <c r="X4699" s="132">
        <v>53986.100000000006</v>
      </c>
      <c r="Y4699" s="131">
        <v>0</v>
      </c>
      <c r="Z4699" s="131">
        <v>311</v>
      </c>
      <c r="AA4699" s="131">
        <v>124.6</v>
      </c>
      <c r="AB4699" s="131">
        <v>1204.3</v>
      </c>
      <c r="AC4699" s="131">
        <v>8741</v>
      </c>
      <c r="AD4699" s="131">
        <v>2359.9</v>
      </c>
      <c r="AE4699" s="131">
        <v>963.5</v>
      </c>
      <c r="AF4699" s="131">
        <v>15166.5</v>
      </c>
      <c r="AG4699" s="131">
        <v>12051.599999999999</v>
      </c>
      <c r="AH4699" s="43">
        <v>188530.6</v>
      </c>
      <c r="AJ4699" s="69"/>
    </row>
    <row r="4700" spans="1:36">
      <c r="A4700" s="52">
        <v>0</v>
      </c>
      <c r="D4700" s="62">
        <v>1997</v>
      </c>
      <c r="E4700" s="62">
        <v>9</v>
      </c>
      <c r="F4700" s="62">
        <v>1998</v>
      </c>
      <c r="G4700" s="62">
        <v>1998</v>
      </c>
      <c r="H4700" s="131">
        <v>789.8</v>
      </c>
      <c r="I4700" s="131">
        <v>1358.3</v>
      </c>
      <c r="J4700" s="131">
        <v>825.6</v>
      </c>
      <c r="K4700" s="131">
        <v>9493.9</v>
      </c>
      <c r="L4700" s="131">
        <v>7087.7</v>
      </c>
      <c r="M4700" s="131">
        <v>395.8</v>
      </c>
      <c r="N4700" s="131">
        <v>5904.9000000000005</v>
      </c>
      <c r="O4700" s="131">
        <v>960.1</v>
      </c>
      <c r="P4700" s="131">
        <v>883.09999999999991</v>
      </c>
      <c r="Q4700" s="131">
        <v>2718.6</v>
      </c>
      <c r="R4700" s="131">
        <v>5939.5</v>
      </c>
      <c r="S4700" s="131">
        <v>1541.6</v>
      </c>
      <c r="T4700" s="131">
        <v>2681</v>
      </c>
      <c r="U4700" s="131">
        <v>5280.6</v>
      </c>
      <c r="V4700" s="131">
        <v>22732.1</v>
      </c>
      <c r="W4700" s="131">
        <v>1862</v>
      </c>
      <c r="X4700" s="132">
        <v>46641.2</v>
      </c>
      <c r="Y4700" s="131">
        <v>0</v>
      </c>
      <c r="Z4700" s="131">
        <v>202.9</v>
      </c>
      <c r="AA4700" s="131">
        <v>55.8</v>
      </c>
      <c r="AB4700" s="131">
        <v>1037.5999999999999</v>
      </c>
      <c r="AC4700" s="131">
        <v>7200.9</v>
      </c>
      <c r="AD4700" s="131">
        <v>2049.4</v>
      </c>
      <c r="AE4700" s="131">
        <v>881.2</v>
      </c>
      <c r="AF4700" s="131">
        <v>14293.4</v>
      </c>
      <c r="AG4700" s="131">
        <v>8693.1</v>
      </c>
      <c r="AH4700" s="43">
        <v>151510.09999999998</v>
      </c>
      <c r="AJ4700" s="69"/>
    </row>
    <row r="4701" spans="1:36">
      <c r="A4701" s="52">
        <v>0</v>
      </c>
      <c r="D4701" s="62">
        <v>1997</v>
      </c>
      <c r="E4701" s="62">
        <v>10</v>
      </c>
      <c r="F4701" s="62">
        <v>1998</v>
      </c>
      <c r="G4701" s="62">
        <v>1998</v>
      </c>
      <c r="H4701" s="131">
        <v>2593.8999999999996</v>
      </c>
      <c r="I4701" s="131">
        <v>1288.9000000000001</v>
      </c>
      <c r="J4701" s="131">
        <v>796.6</v>
      </c>
      <c r="K4701" s="131">
        <v>13565.4</v>
      </c>
      <c r="L4701" s="131">
        <v>7600.6</v>
      </c>
      <c r="M4701" s="131">
        <v>274.7</v>
      </c>
      <c r="N4701" s="131">
        <v>4791.2999999999993</v>
      </c>
      <c r="O4701" s="131">
        <v>1139.5</v>
      </c>
      <c r="P4701" s="131">
        <v>751.8</v>
      </c>
      <c r="Q4701" s="131">
        <v>2582.8000000000002</v>
      </c>
      <c r="R4701" s="131">
        <v>6558.6</v>
      </c>
      <c r="S4701" s="131">
        <v>2192.9</v>
      </c>
      <c r="T4701" s="131">
        <v>5364.7000000000007</v>
      </c>
      <c r="U4701" s="131">
        <v>20066</v>
      </c>
      <c r="V4701" s="131">
        <v>23218.5</v>
      </c>
      <c r="W4701" s="131">
        <v>1533.6</v>
      </c>
      <c r="X4701" s="132">
        <v>49383.799999999996</v>
      </c>
      <c r="Y4701" s="131">
        <v>0</v>
      </c>
      <c r="Z4701" s="131">
        <v>235.6</v>
      </c>
      <c r="AA4701" s="131">
        <v>2066.1999999999998</v>
      </c>
      <c r="AB4701" s="131">
        <v>1068.8</v>
      </c>
      <c r="AC4701" s="131">
        <v>5748.5</v>
      </c>
      <c r="AD4701" s="131">
        <v>1889.6</v>
      </c>
      <c r="AE4701" s="131">
        <v>685.7</v>
      </c>
      <c r="AF4701" s="131">
        <v>14044.9</v>
      </c>
      <c r="AG4701" s="131">
        <v>6228.7999999999993</v>
      </c>
      <c r="AH4701" s="43">
        <v>175671.7</v>
      </c>
      <c r="AJ4701" s="69"/>
    </row>
    <row r="4702" spans="1:36">
      <c r="A4702" s="52">
        <v>0</v>
      </c>
      <c r="D4702" s="62">
        <v>1997</v>
      </c>
      <c r="E4702" s="62">
        <v>11</v>
      </c>
      <c r="F4702" s="62">
        <v>1998</v>
      </c>
      <c r="G4702" s="62">
        <v>1998</v>
      </c>
      <c r="H4702" s="131">
        <v>1313.4</v>
      </c>
      <c r="I4702" s="131">
        <v>1021.9</v>
      </c>
      <c r="J4702" s="131">
        <v>771</v>
      </c>
      <c r="K4702" s="131">
        <v>6913.9</v>
      </c>
      <c r="L4702" s="131">
        <v>6218.4000000000005</v>
      </c>
      <c r="M4702" s="131">
        <v>185.2</v>
      </c>
      <c r="N4702" s="131">
        <v>3411.2999999999997</v>
      </c>
      <c r="O4702" s="131">
        <v>959.00000000000011</v>
      </c>
      <c r="P4702" s="131">
        <v>289.10000000000002</v>
      </c>
      <c r="Q4702" s="131">
        <v>1944.6</v>
      </c>
      <c r="R4702" s="131">
        <v>4931.1000000000004</v>
      </c>
      <c r="S4702" s="131">
        <v>1836.4999999999998</v>
      </c>
      <c r="T4702" s="131">
        <v>4548.6000000000004</v>
      </c>
      <c r="U4702" s="131">
        <v>20635.699999999997</v>
      </c>
      <c r="V4702" s="131">
        <v>15831.8</v>
      </c>
      <c r="W4702" s="131">
        <v>672.7</v>
      </c>
      <c r="X4702" s="132">
        <v>37679.4</v>
      </c>
      <c r="Y4702" s="131">
        <v>0.2</v>
      </c>
      <c r="Z4702" s="131">
        <v>160</v>
      </c>
      <c r="AA4702" s="131">
        <v>1722.1</v>
      </c>
      <c r="AB4702" s="131">
        <v>879.6</v>
      </c>
      <c r="AC4702" s="131">
        <v>3889.7</v>
      </c>
      <c r="AD4702" s="131">
        <v>1515.5</v>
      </c>
      <c r="AE4702" s="131">
        <v>3837.3999999999996</v>
      </c>
      <c r="AF4702" s="131">
        <v>11319.8</v>
      </c>
      <c r="AG4702" s="131">
        <v>4008.9000000000005</v>
      </c>
      <c r="AH4702" s="43">
        <v>136496.79999999999</v>
      </c>
      <c r="AJ4702" s="69"/>
    </row>
    <row r="4703" spans="1:36">
      <c r="A4703" s="52">
        <v>0</v>
      </c>
      <c r="D4703" s="62">
        <v>1997</v>
      </c>
      <c r="E4703" s="62">
        <v>12</v>
      </c>
      <c r="F4703" s="62">
        <v>1998</v>
      </c>
      <c r="G4703" s="62">
        <v>1998</v>
      </c>
      <c r="H4703" s="131">
        <v>1708.4</v>
      </c>
      <c r="I4703" s="131">
        <v>906.8</v>
      </c>
      <c r="J4703" s="131">
        <v>1119.4000000000001</v>
      </c>
      <c r="K4703" s="131">
        <v>5034.2999999999993</v>
      </c>
      <c r="L4703" s="131">
        <v>5368.8</v>
      </c>
      <c r="M4703" s="131">
        <v>204.3</v>
      </c>
      <c r="N4703" s="131">
        <v>2099</v>
      </c>
      <c r="O4703" s="131">
        <v>709.5</v>
      </c>
      <c r="P4703" s="131">
        <v>44.5</v>
      </c>
      <c r="Q4703" s="131">
        <v>1860.8</v>
      </c>
      <c r="R4703" s="131">
        <v>4377.3</v>
      </c>
      <c r="S4703" s="131">
        <v>1760.3</v>
      </c>
      <c r="T4703" s="131">
        <v>4359.3</v>
      </c>
      <c r="U4703" s="131">
        <v>8675.7999999999993</v>
      </c>
      <c r="V4703" s="131">
        <v>11613.3</v>
      </c>
      <c r="W4703" s="131">
        <v>395.4</v>
      </c>
      <c r="X4703" s="132">
        <v>31511.100000000002</v>
      </c>
      <c r="Y4703" s="131">
        <v>0</v>
      </c>
      <c r="Z4703" s="131">
        <v>23.5</v>
      </c>
      <c r="AA4703" s="131">
        <v>1251</v>
      </c>
      <c r="AB4703" s="131">
        <v>732.5</v>
      </c>
      <c r="AC4703" s="131">
        <v>3354.4</v>
      </c>
      <c r="AD4703" s="131">
        <v>1309.2</v>
      </c>
      <c r="AE4703" s="131">
        <v>10147.4</v>
      </c>
      <c r="AF4703" s="131">
        <v>10358.4</v>
      </c>
      <c r="AG4703" s="131">
        <v>2011.7</v>
      </c>
      <c r="AH4703" s="43">
        <v>110936.39999999998</v>
      </c>
      <c r="AJ4703" s="69"/>
    </row>
    <row r="4704" spans="1:36">
      <c r="A4704" s="52">
        <v>0</v>
      </c>
      <c r="D4704" s="62">
        <v>1998</v>
      </c>
      <c r="E4704" s="62">
        <v>1</v>
      </c>
      <c r="F4704" s="62">
        <v>1998</v>
      </c>
      <c r="G4704" s="62">
        <v>1998</v>
      </c>
      <c r="H4704" s="131">
        <v>1358</v>
      </c>
      <c r="I4704" s="131">
        <v>876.1</v>
      </c>
      <c r="J4704" s="131">
        <v>1597.3</v>
      </c>
      <c r="K4704" s="131">
        <v>4409.5</v>
      </c>
      <c r="L4704" s="131">
        <v>4686.8</v>
      </c>
      <c r="M4704" s="131">
        <v>256.3</v>
      </c>
      <c r="N4704" s="131">
        <v>2156.8000000000002</v>
      </c>
      <c r="O4704" s="131">
        <v>553.79999999999995</v>
      </c>
      <c r="P4704" s="131">
        <v>7.4</v>
      </c>
      <c r="Q4704" s="131">
        <v>1683.2</v>
      </c>
      <c r="R4704" s="131">
        <v>2348.8000000000002</v>
      </c>
      <c r="S4704" s="131">
        <v>1581.3000000000002</v>
      </c>
      <c r="T4704" s="131">
        <v>4356</v>
      </c>
      <c r="U4704" s="131">
        <v>11657</v>
      </c>
      <c r="V4704" s="131">
        <v>12046.5</v>
      </c>
      <c r="W4704" s="131">
        <v>1698.3</v>
      </c>
      <c r="X4704" s="132">
        <v>32916.9</v>
      </c>
      <c r="Y4704" s="131">
        <v>0</v>
      </c>
      <c r="Z4704" s="131">
        <v>0</v>
      </c>
      <c r="AA4704" s="131">
        <v>1587.1</v>
      </c>
      <c r="AB4704" s="131">
        <v>765.7</v>
      </c>
      <c r="AC4704" s="131">
        <v>3713.2</v>
      </c>
      <c r="AD4704" s="131">
        <v>1315.7</v>
      </c>
      <c r="AE4704" s="131">
        <v>8898.4</v>
      </c>
      <c r="AF4704" s="131">
        <v>9931</v>
      </c>
      <c r="AG4704" s="131">
        <v>1707</v>
      </c>
      <c r="AH4704" s="43">
        <v>112108.09999999999</v>
      </c>
      <c r="AJ4704" s="69"/>
    </row>
    <row r="4705" spans="1:36">
      <c r="A4705" s="52">
        <v>0</v>
      </c>
      <c r="D4705" s="62">
        <v>1998</v>
      </c>
      <c r="E4705" s="62">
        <v>2</v>
      </c>
      <c r="F4705" s="62">
        <v>1998</v>
      </c>
      <c r="G4705" s="62">
        <v>1998</v>
      </c>
      <c r="H4705" s="131">
        <v>874.8</v>
      </c>
      <c r="I4705" s="131">
        <v>706.9</v>
      </c>
      <c r="J4705" s="131">
        <v>1182.3</v>
      </c>
      <c r="K4705" s="131">
        <v>2861.2</v>
      </c>
      <c r="L4705" s="131">
        <v>3889.2</v>
      </c>
      <c r="M4705" s="131">
        <v>256.60000000000002</v>
      </c>
      <c r="N4705" s="131">
        <v>1809.8</v>
      </c>
      <c r="O4705" s="131">
        <v>363.1</v>
      </c>
      <c r="P4705" s="131">
        <v>0.1</v>
      </c>
      <c r="Q4705" s="131">
        <v>1367.1</v>
      </c>
      <c r="R4705" s="131">
        <v>1582.3</v>
      </c>
      <c r="S4705" s="131">
        <v>798.59999999999991</v>
      </c>
      <c r="T4705" s="131">
        <v>3699.7</v>
      </c>
      <c r="U4705" s="131">
        <v>6712.2</v>
      </c>
      <c r="V4705" s="131">
        <v>8174.2999999999993</v>
      </c>
      <c r="W4705" s="131">
        <v>1663.5</v>
      </c>
      <c r="X4705" s="132">
        <v>22822.9</v>
      </c>
      <c r="Y4705" s="131">
        <v>0</v>
      </c>
      <c r="Z4705" s="131">
        <v>0</v>
      </c>
      <c r="AA4705" s="131">
        <v>1336.6999999999998</v>
      </c>
      <c r="AB4705" s="131">
        <v>629.1</v>
      </c>
      <c r="AC4705" s="131">
        <v>2169.3000000000002</v>
      </c>
      <c r="AD4705" s="131">
        <v>1086.3</v>
      </c>
      <c r="AE4705" s="131">
        <v>448.8</v>
      </c>
      <c r="AF4705" s="131">
        <v>7950.9000000000005</v>
      </c>
      <c r="AG4705" s="131">
        <v>845.5</v>
      </c>
      <c r="AH4705" s="43">
        <v>73231.199999999997</v>
      </c>
      <c r="AJ4705" s="69"/>
    </row>
    <row r="4706" spans="1:36">
      <c r="A4706" s="52">
        <v>0</v>
      </c>
      <c r="D4706" s="62">
        <v>1998</v>
      </c>
      <c r="E4706" s="62">
        <v>3</v>
      </c>
      <c r="F4706" s="62">
        <v>1998</v>
      </c>
      <c r="G4706" s="62">
        <v>1998</v>
      </c>
      <c r="H4706" s="131">
        <v>1224.3</v>
      </c>
      <c r="I4706" s="131">
        <v>919.7</v>
      </c>
      <c r="J4706" s="131">
        <v>1328.3</v>
      </c>
      <c r="K4706" s="131">
        <v>3925.9</v>
      </c>
      <c r="L4706" s="131">
        <v>4678.8</v>
      </c>
      <c r="M4706" s="131">
        <v>308.7</v>
      </c>
      <c r="N4706" s="131">
        <v>2222.5</v>
      </c>
      <c r="O4706" s="131">
        <v>635.29999999999995</v>
      </c>
      <c r="P4706" s="131">
        <v>8.9</v>
      </c>
      <c r="Q4706" s="131">
        <v>1585</v>
      </c>
      <c r="R4706" s="131">
        <v>1872.3</v>
      </c>
      <c r="S4706" s="131">
        <v>953.9</v>
      </c>
      <c r="T4706" s="131">
        <v>4646.8</v>
      </c>
      <c r="U4706" s="131">
        <v>3859.6</v>
      </c>
      <c r="V4706" s="131">
        <v>10713.6</v>
      </c>
      <c r="W4706" s="131">
        <v>1865.6</v>
      </c>
      <c r="X4706" s="132">
        <v>22268.1</v>
      </c>
      <c r="Y4706" s="131">
        <v>0</v>
      </c>
      <c r="Z4706" s="131">
        <v>0</v>
      </c>
      <c r="AA4706" s="131">
        <v>2103.8000000000002</v>
      </c>
      <c r="AB4706" s="131">
        <v>770.6</v>
      </c>
      <c r="AC4706" s="131">
        <v>2480.5</v>
      </c>
      <c r="AD4706" s="131">
        <v>1444.2</v>
      </c>
      <c r="AE4706" s="131">
        <v>521.79999999999995</v>
      </c>
      <c r="AF4706" s="131">
        <v>9572.4</v>
      </c>
      <c r="AG4706" s="131">
        <v>1656.1</v>
      </c>
      <c r="AH4706" s="43">
        <v>81566.7</v>
      </c>
      <c r="AJ4706" s="69"/>
    </row>
    <row r="4707" spans="1:36">
      <c r="A4707" s="52">
        <v>0</v>
      </c>
      <c r="D4707" s="62">
        <v>1998</v>
      </c>
      <c r="E4707" s="62">
        <v>4</v>
      </c>
      <c r="F4707" s="62">
        <v>1998</v>
      </c>
      <c r="G4707" s="62">
        <v>1998</v>
      </c>
      <c r="H4707" s="131">
        <v>1689.3000000000002</v>
      </c>
      <c r="I4707" s="131">
        <v>940.1</v>
      </c>
      <c r="J4707" s="131">
        <v>1142.7</v>
      </c>
      <c r="K4707" s="131">
        <v>10064.699999999999</v>
      </c>
      <c r="L4707" s="131">
        <v>5196.3</v>
      </c>
      <c r="M4707" s="131">
        <v>331.1</v>
      </c>
      <c r="N4707" s="131">
        <v>2349.3000000000002</v>
      </c>
      <c r="O4707" s="131">
        <v>588.9</v>
      </c>
      <c r="P4707" s="131">
        <v>256.8</v>
      </c>
      <c r="Q4707" s="131">
        <v>1797.5</v>
      </c>
      <c r="R4707" s="131">
        <v>3337.7000000000003</v>
      </c>
      <c r="S4707" s="131">
        <v>1099.4000000000001</v>
      </c>
      <c r="T4707" s="131">
        <v>4474.1000000000004</v>
      </c>
      <c r="U4707" s="131">
        <v>2990.4</v>
      </c>
      <c r="V4707" s="131">
        <v>11496.5</v>
      </c>
      <c r="W4707" s="131">
        <v>1656.2</v>
      </c>
      <c r="X4707" s="132">
        <v>21122.9</v>
      </c>
      <c r="Y4707" s="131">
        <v>0</v>
      </c>
      <c r="Z4707" s="131">
        <v>37.9</v>
      </c>
      <c r="AA4707" s="131">
        <v>1764.9</v>
      </c>
      <c r="AB4707" s="131">
        <v>875.8</v>
      </c>
      <c r="AC4707" s="131">
        <v>2858.7</v>
      </c>
      <c r="AD4707" s="131">
        <v>1371.4</v>
      </c>
      <c r="AE4707" s="131">
        <v>517.79999999999995</v>
      </c>
      <c r="AF4707" s="131">
        <v>9855.6</v>
      </c>
      <c r="AG4707" s="131">
        <v>2417</v>
      </c>
      <c r="AH4707" s="43">
        <v>90232.999999999985</v>
      </c>
      <c r="AJ4707" s="69"/>
    </row>
    <row r="4708" spans="1:36">
      <c r="A4708" s="52">
        <v>0</v>
      </c>
      <c r="D4708" s="62">
        <v>1998</v>
      </c>
      <c r="E4708" s="62">
        <v>5</v>
      </c>
      <c r="F4708" s="62">
        <v>1998</v>
      </c>
      <c r="G4708" s="62">
        <v>1999</v>
      </c>
      <c r="H4708" s="131">
        <v>446.9</v>
      </c>
      <c r="I4708" s="131">
        <v>1053</v>
      </c>
      <c r="J4708" s="131">
        <v>1378.8</v>
      </c>
      <c r="K4708" s="131">
        <v>5830.1</v>
      </c>
      <c r="L4708" s="131">
        <v>3789.9</v>
      </c>
      <c r="M4708" s="131">
        <v>359.1</v>
      </c>
      <c r="N4708" s="131">
        <v>2700</v>
      </c>
      <c r="O4708" s="131">
        <v>274.3</v>
      </c>
      <c r="P4708" s="131">
        <v>433.7</v>
      </c>
      <c r="Q4708" s="131">
        <v>1940</v>
      </c>
      <c r="R4708" s="131">
        <v>3064</v>
      </c>
      <c r="S4708" s="131">
        <v>1329.9</v>
      </c>
      <c r="T4708" s="131">
        <v>1409.7</v>
      </c>
      <c r="U4708" s="131">
        <v>3019.7</v>
      </c>
      <c r="V4708" s="131">
        <v>12180.8</v>
      </c>
      <c r="W4708" s="131">
        <v>82.4</v>
      </c>
      <c r="X4708" s="132">
        <v>27578.9</v>
      </c>
      <c r="Y4708" s="131">
        <v>0</v>
      </c>
      <c r="Z4708" s="131">
        <v>92.5</v>
      </c>
      <c r="AA4708" s="131">
        <v>7.9</v>
      </c>
      <c r="AB4708" s="131">
        <v>1013.8</v>
      </c>
      <c r="AC4708" s="131">
        <v>3535.3999999999996</v>
      </c>
      <c r="AD4708" s="131">
        <v>1604.3</v>
      </c>
      <c r="AE4708" s="131">
        <v>6231.4</v>
      </c>
      <c r="AF4708" s="131">
        <v>10431.5</v>
      </c>
      <c r="AG4708" s="131">
        <v>2954.3</v>
      </c>
      <c r="AH4708" s="43">
        <v>92742.3</v>
      </c>
      <c r="AJ4708" s="69"/>
    </row>
    <row r="4709" spans="1:36">
      <c r="A4709" s="52">
        <v>0</v>
      </c>
      <c r="D4709" s="62">
        <v>1998</v>
      </c>
      <c r="E4709" s="62">
        <v>6</v>
      </c>
      <c r="F4709" s="62">
        <v>1998</v>
      </c>
      <c r="G4709" s="62">
        <v>1999</v>
      </c>
      <c r="H4709" s="131">
        <v>889</v>
      </c>
      <c r="I4709" s="131">
        <v>1206.8</v>
      </c>
      <c r="J4709" s="131">
        <v>1440.9</v>
      </c>
      <c r="K4709" s="131">
        <v>9188.6999999999989</v>
      </c>
      <c r="L4709" s="131">
        <v>4866.7</v>
      </c>
      <c r="M4709" s="131">
        <v>446.2</v>
      </c>
      <c r="N4709" s="131">
        <v>4964.2</v>
      </c>
      <c r="O4709" s="131">
        <v>409.8</v>
      </c>
      <c r="P4709" s="131">
        <v>760.9</v>
      </c>
      <c r="Q4709" s="131">
        <v>2256.4</v>
      </c>
      <c r="R4709" s="131">
        <v>4204.8</v>
      </c>
      <c r="S4709" s="131">
        <v>1782.3</v>
      </c>
      <c r="T4709" s="131">
        <v>2068.1</v>
      </c>
      <c r="U4709" s="131">
        <v>3244.1</v>
      </c>
      <c r="V4709" s="131">
        <v>16737.099999999999</v>
      </c>
      <c r="W4709" s="131">
        <v>432.8</v>
      </c>
      <c r="X4709" s="132">
        <v>37884.700000000004</v>
      </c>
      <c r="Y4709" s="131">
        <v>0</v>
      </c>
      <c r="Z4709" s="131">
        <v>74.3</v>
      </c>
      <c r="AA4709" s="131">
        <v>10.7</v>
      </c>
      <c r="AB4709" s="131">
        <v>1094.7</v>
      </c>
      <c r="AC4709" s="131">
        <v>5137.5</v>
      </c>
      <c r="AD4709" s="131">
        <v>1951.6</v>
      </c>
      <c r="AE4709" s="131">
        <v>8795.2000000000007</v>
      </c>
      <c r="AF4709" s="131">
        <v>12269.7</v>
      </c>
      <c r="AG4709" s="131">
        <v>5379.1</v>
      </c>
      <c r="AH4709" s="43">
        <v>127496.3</v>
      </c>
      <c r="AJ4709" s="69"/>
    </row>
    <row r="4710" spans="1:36">
      <c r="A4710" s="52">
        <v>0</v>
      </c>
      <c r="D4710" s="62">
        <v>1998</v>
      </c>
      <c r="E4710" s="62">
        <v>7</v>
      </c>
      <c r="F4710" s="62">
        <v>1999</v>
      </c>
      <c r="G4710" s="62">
        <v>1999</v>
      </c>
      <c r="H4710" s="131">
        <v>3004.5</v>
      </c>
      <c r="I4710" s="131">
        <v>1399.9</v>
      </c>
      <c r="J4710" s="131">
        <v>2082.4</v>
      </c>
      <c r="K4710" s="131">
        <v>12157.2</v>
      </c>
      <c r="L4710" s="131">
        <v>6454.1</v>
      </c>
      <c r="M4710" s="131">
        <v>557.5</v>
      </c>
      <c r="N4710" s="131">
        <v>8319.5</v>
      </c>
      <c r="O4710" s="131">
        <v>746.9</v>
      </c>
      <c r="P4710" s="131">
        <v>1100.2</v>
      </c>
      <c r="Q4710" s="131">
        <v>2851.8</v>
      </c>
      <c r="R4710" s="131">
        <v>7822.1</v>
      </c>
      <c r="S4710" s="131">
        <v>1716.8</v>
      </c>
      <c r="T4710" s="131">
        <v>2659</v>
      </c>
      <c r="U4710" s="131">
        <v>4102.1000000000004</v>
      </c>
      <c r="V4710" s="131">
        <v>23363.3</v>
      </c>
      <c r="W4710" s="131">
        <v>1499</v>
      </c>
      <c r="X4710" s="132">
        <v>47696</v>
      </c>
      <c r="Y4710" s="131">
        <v>0</v>
      </c>
      <c r="Z4710" s="131">
        <v>97.9</v>
      </c>
      <c r="AA4710" s="131">
        <v>0.3</v>
      </c>
      <c r="AB4710" s="131">
        <v>1228.8</v>
      </c>
      <c r="AC4710" s="131">
        <v>8129.2</v>
      </c>
      <c r="AD4710" s="131">
        <v>2326.6999999999998</v>
      </c>
      <c r="AE4710" s="131">
        <v>535.29999999999995</v>
      </c>
      <c r="AF4710" s="131">
        <v>14518.4</v>
      </c>
      <c r="AG4710" s="131">
        <v>9941.4</v>
      </c>
      <c r="AH4710" s="43">
        <v>164310.29999999999</v>
      </c>
      <c r="AJ4710" s="69"/>
    </row>
    <row r="4711" spans="1:36">
      <c r="A4711" s="52">
        <v>0</v>
      </c>
      <c r="D4711" s="62">
        <v>1998</v>
      </c>
      <c r="E4711" s="62">
        <v>8</v>
      </c>
      <c r="F4711" s="62">
        <v>1999</v>
      </c>
      <c r="G4711" s="62">
        <v>1999</v>
      </c>
      <c r="H4711" s="131">
        <v>1953</v>
      </c>
      <c r="I4711" s="131">
        <v>1445.6</v>
      </c>
      <c r="J4711" s="131">
        <v>2208.8000000000002</v>
      </c>
      <c r="K4711" s="131">
        <v>9976.6999999999989</v>
      </c>
      <c r="L4711" s="131">
        <v>6883.5</v>
      </c>
      <c r="M4711" s="131">
        <v>580.79999999999995</v>
      </c>
      <c r="N4711" s="131">
        <v>8489.7000000000007</v>
      </c>
      <c r="O4711" s="131">
        <v>928.3</v>
      </c>
      <c r="P4711" s="131">
        <v>1207.5</v>
      </c>
      <c r="Q4711" s="131">
        <v>2984.4</v>
      </c>
      <c r="R4711" s="131">
        <v>9077.2000000000007</v>
      </c>
      <c r="S4711" s="131">
        <v>1450.9</v>
      </c>
      <c r="T4711" s="131">
        <v>3092.4</v>
      </c>
      <c r="U4711" s="131">
        <v>4828.8999999999996</v>
      </c>
      <c r="V4711" s="131">
        <v>25712.3</v>
      </c>
      <c r="W4711" s="131">
        <v>1837.6</v>
      </c>
      <c r="X4711" s="132">
        <v>50445</v>
      </c>
      <c r="Y4711" s="131">
        <v>0</v>
      </c>
      <c r="Z4711" s="131">
        <v>210.2</v>
      </c>
      <c r="AA4711" s="131">
        <v>79.3</v>
      </c>
      <c r="AB4711" s="131">
        <v>1199</v>
      </c>
      <c r="AC4711" s="131">
        <v>8928.1</v>
      </c>
      <c r="AD4711" s="131">
        <v>2406</v>
      </c>
      <c r="AE4711" s="131">
        <v>692.8</v>
      </c>
      <c r="AF4711" s="131">
        <v>14557.1</v>
      </c>
      <c r="AG4711" s="131">
        <v>10831.400000000001</v>
      </c>
      <c r="AH4711" s="43">
        <v>172006.5</v>
      </c>
      <c r="AJ4711" s="69"/>
    </row>
    <row r="4712" spans="1:36">
      <c r="A4712" s="52">
        <v>0</v>
      </c>
      <c r="D4712" s="62">
        <v>1998</v>
      </c>
      <c r="E4712" s="62">
        <v>9</v>
      </c>
      <c r="F4712" s="62">
        <v>1999</v>
      </c>
      <c r="G4712" s="62">
        <v>1999</v>
      </c>
      <c r="H4712" s="131">
        <v>1154.0999999999999</v>
      </c>
      <c r="I4712" s="131">
        <v>1284.4000000000001</v>
      </c>
      <c r="J4712" s="131">
        <v>1923.2</v>
      </c>
      <c r="K4712" s="131">
        <v>7645.2</v>
      </c>
      <c r="L4712" s="131">
        <v>5924.4</v>
      </c>
      <c r="M4712" s="131">
        <v>480.7</v>
      </c>
      <c r="N4712" s="131">
        <v>6469</v>
      </c>
      <c r="O4712" s="131">
        <v>697.7</v>
      </c>
      <c r="P4712" s="131">
        <v>772.6</v>
      </c>
      <c r="Q4712" s="131">
        <v>2476.1999999999998</v>
      </c>
      <c r="R4712" s="131">
        <v>5399.5</v>
      </c>
      <c r="S4712" s="131">
        <v>1100.7</v>
      </c>
      <c r="T4712" s="131">
        <v>2405.4</v>
      </c>
      <c r="U4712" s="131">
        <v>4307.3</v>
      </c>
      <c r="V4712" s="131">
        <v>20506.400000000001</v>
      </c>
      <c r="W4712" s="131">
        <v>1122.2</v>
      </c>
      <c r="X4712" s="132">
        <v>43333.3</v>
      </c>
      <c r="Y4712" s="131">
        <v>0</v>
      </c>
      <c r="Z4712" s="131">
        <v>211.8</v>
      </c>
      <c r="AA4712" s="131">
        <v>20.7</v>
      </c>
      <c r="AB4712" s="131">
        <v>1033.0999999999999</v>
      </c>
      <c r="AC4712" s="131">
        <v>6327.6</v>
      </c>
      <c r="AD4712" s="131">
        <v>2025.6</v>
      </c>
      <c r="AE4712" s="131">
        <v>553.29999999999995</v>
      </c>
      <c r="AF4712" s="131">
        <v>12950.4</v>
      </c>
      <c r="AG4712" s="131">
        <v>8077.1</v>
      </c>
      <c r="AH4712" s="43">
        <v>138201.90000000002</v>
      </c>
      <c r="AJ4712" s="69"/>
    </row>
    <row r="4713" spans="1:36">
      <c r="A4713" s="52">
        <v>0</v>
      </c>
      <c r="D4713" s="62">
        <v>1998</v>
      </c>
      <c r="E4713" s="62">
        <v>10</v>
      </c>
      <c r="F4713" s="62">
        <v>1999</v>
      </c>
      <c r="G4713" s="62">
        <v>1999</v>
      </c>
      <c r="H4713" s="131">
        <v>1183.5</v>
      </c>
      <c r="I4713" s="131">
        <v>1255</v>
      </c>
      <c r="J4713" s="131">
        <v>1641.6</v>
      </c>
      <c r="K4713" s="131">
        <v>13102.4</v>
      </c>
      <c r="L4713" s="131">
        <v>7077.2</v>
      </c>
      <c r="M4713" s="131">
        <v>431.3</v>
      </c>
      <c r="N4713" s="131">
        <v>5241.5999999999995</v>
      </c>
      <c r="O4713" s="131">
        <v>731.80000000000007</v>
      </c>
      <c r="P4713" s="131">
        <v>688.69999999999993</v>
      </c>
      <c r="Q4713" s="131">
        <v>2362.4</v>
      </c>
      <c r="R4713" s="131">
        <v>3343.7000000000003</v>
      </c>
      <c r="S4713" s="131">
        <v>2027.9</v>
      </c>
      <c r="T4713" s="131">
        <v>5326.2</v>
      </c>
      <c r="U4713" s="131">
        <v>3626.9</v>
      </c>
      <c r="V4713" s="131">
        <v>30331.200000000001</v>
      </c>
      <c r="W4713" s="131">
        <v>963</v>
      </c>
      <c r="X4713" s="132">
        <v>43352.799999999996</v>
      </c>
      <c r="Y4713" s="131">
        <v>0</v>
      </c>
      <c r="Z4713" s="131">
        <v>155</v>
      </c>
      <c r="AA4713" s="131">
        <v>1898.5</v>
      </c>
      <c r="AB4713" s="131">
        <v>1063.0999999999999</v>
      </c>
      <c r="AC4713" s="131">
        <v>5636.5</v>
      </c>
      <c r="AD4713" s="131">
        <v>2028.1</v>
      </c>
      <c r="AE4713" s="131">
        <v>515.29999999999995</v>
      </c>
      <c r="AF4713" s="131">
        <v>12855.3</v>
      </c>
      <c r="AG4713" s="131">
        <v>5914.2999999999993</v>
      </c>
      <c r="AH4713" s="43">
        <v>152753.29999999996</v>
      </c>
      <c r="AJ4713" s="69"/>
    </row>
    <row r="4714" spans="1:36">
      <c r="A4714" s="52">
        <v>0</v>
      </c>
      <c r="D4714" s="62">
        <v>1998</v>
      </c>
      <c r="E4714" s="62">
        <v>11</v>
      </c>
      <c r="F4714" s="62">
        <v>1999</v>
      </c>
      <c r="G4714" s="62">
        <v>1999</v>
      </c>
      <c r="H4714" s="131">
        <v>927</v>
      </c>
      <c r="I4714" s="131">
        <v>1023.9</v>
      </c>
      <c r="J4714" s="131">
        <v>1385.9</v>
      </c>
      <c r="K4714" s="131">
        <v>8444</v>
      </c>
      <c r="L4714" s="131">
        <v>5518.5</v>
      </c>
      <c r="M4714" s="131">
        <v>344.6</v>
      </c>
      <c r="N4714" s="131">
        <v>3643.7</v>
      </c>
      <c r="O4714" s="131">
        <v>777.9</v>
      </c>
      <c r="P4714" s="131">
        <v>276.2</v>
      </c>
      <c r="Q4714" s="131">
        <v>2135.3000000000002</v>
      </c>
      <c r="R4714" s="131">
        <v>2944.9</v>
      </c>
      <c r="S4714" s="131">
        <v>1866.6</v>
      </c>
      <c r="T4714" s="131">
        <v>4854</v>
      </c>
      <c r="U4714" s="131">
        <v>3015.8</v>
      </c>
      <c r="V4714" s="131">
        <v>15563.3</v>
      </c>
      <c r="W4714" s="131">
        <v>537.4</v>
      </c>
      <c r="X4714" s="132">
        <v>30206.799999999996</v>
      </c>
      <c r="Y4714" s="131">
        <v>0</v>
      </c>
      <c r="Z4714" s="131">
        <v>114.7</v>
      </c>
      <c r="AA4714" s="131">
        <v>1809.6999999999998</v>
      </c>
      <c r="AB4714" s="131">
        <v>908.7</v>
      </c>
      <c r="AC4714" s="131">
        <v>3647</v>
      </c>
      <c r="AD4714" s="131">
        <v>1632.4</v>
      </c>
      <c r="AE4714" s="131">
        <v>481.7</v>
      </c>
      <c r="AF4714" s="131">
        <v>10653.199999999999</v>
      </c>
      <c r="AG4714" s="131">
        <v>3151.7</v>
      </c>
      <c r="AH4714" s="43">
        <v>105864.89999999998</v>
      </c>
      <c r="AJ4714" s="69"/>
    </row>
    <row r="4715" spans="1:36">
      <c r="A4715" s="52">
        <v>0</v>
      </c>
      <c r="D4715" s="62">
        <v>1998</v>
      </c>
      <c r="E4715" s="62">
        <v>12</v>
      </c>
      <c r="F4715" s="62">
        <v>1999</v>
      </c>
      <c r="G4715" s="62">
        <v>1999</v>
      </c>
      <c r="H4715" s="131">
        <v>829.7</v>
      </c>
      <c r="I4715" s="131">
        <v>1012.7</v>
      </c>
      <c r="J4715" s="131">
        <v>867.7</v>
      </c>
      <c r="K4715" s="131">
        <v>6881.3</v>
      </c>
      <c r="L4715" s="131">
        <v>5384</v>
      </c>
      <c r="M4715" s="131">
        <v>393.8</v>
      </c>
      <c r="N4715" s="131">
        <v>3136.8</v>
      </c>
      <c r="O4715" s="131">
        <v>835.5</v>
      </c>
      <c r="P4715" s="131">
        <v>135.69999999999999</v>
      </c>
      <c r="Q4715" s="131">
        <v>1940.1</v>
      </c>
      <c r="R4715" s="131">
        <v>2383.6</v>
      </c>
      <c r="S4715" s="131">
        <v>1710.1</v>
      </c>
      <c r="T4715" s="131">
        <v>4896.3</v>
      </c>
      <c r="U4715" s="131">
        <v>1653.6</v>
      </c>
      <c r="V4715" s="131">
        <v>12447.8</v>
      </c>
      <c r="W4715" s="131">
        <v>788</v>
      </c>
      <c r="X4715" s="132">
        <v>27687.8</v>
      </c>
      <c r="Y4715" s="131">
        <v>0</v>
      </c>
      <c r="Z4715" s="131">
        <v>9.1999999999999993</v>
      </c>
      <c r="AA4715" s="131">
        <v>1446.5</v>
      </c>
      <c r="AB4715" s="131">
        <v>835.7</v>
      </c>
      <c r="AC4715" s="131">
        <v>3066.2999999999997</v>
      </c>
      <c r="AD4715" s="131">
        <v>1503.9</v>
      </c>
      <c r="AE4715" s="131">
        <v>497.2</v>
      </c>
      <c r="AF4715" s="131">
        <v>11269.6</v>
      </c>
      <c r="AG4715" s="131">
        <v>2638.5</v>
      </c>
      <c r="AH4715" s="43">
        <v>94251.4</v>
      </c>
      <c r="AJ4715" s="69"/>
    </row>
    <row r="4716" spans="1:36">
      <c r="A4716" s="52">
        <v>0</v>
      </c>
      <c r="D4716" s="62">
        <v>1999</v>
      </c>
      <c r="E4716" s="62">
        <v>1</v>
      </c>
      <c r="F4716" s="62">
        <v>1999</v>
      </c>
      <c r="G4716" s="62">
        <v>1999</v>
      </c>
      <c r="H4716" s="131">
        <v>785.2</v>
      </c>
      <c r="I4716" s="131">
        <v>990.5</v>
      </c>
      <c r="J4716" s="131">
        <v>645.5</v>
      </c>
      <c r="K4716" s="131">
        <v>7944.7</v>
      </c>
      <c r="L4716" s="131">
        <v>5591.1</v>
      </c>
      <c r="M4716" s="131">
        <v>359.8</v>
      </c>
      <c r="N4716" s="131">
        <v>3352.7</v>
      </c>
      <c r="O4716" s="131">
        <v>814.69999999999993</v>
      </c>
      <c r="P4716" s="131">
        <v>152.89999999999998</v>
      </c>
      <c r="Q4716" s="131">
        <v>2006.9</v>
      </c>
      <c r="R4716" s="131">
        <v>2635</v>
      </c>
      <c r="S4716" s="131">
        <v>1869.6</v>
      </c>
      <c r="T4716" s="131">
        <v>4415.3</v>
      </c>
      <c r="U4716" s="131">
        <v>7652.2000000000007</v>
      </c>
      <c r="V4716" s="131">
        <v>11736.8</v>
      </c>
      <c r="W4716" s="131">
        <v>1539.4</v>
      </c>
      <c r="X4716" s="132">
        <v>28770.2</v>
      </c>
      <c r="Y4716" s="131">
        <v>0</v>
      </c>
      <c r="Z4716" s="131">
        <v>10.8</v>
      </c>
      <c r="AA4716" s="131">
        <v>1532.1</v>
      </c>
      <c r="AB4716" s="131">
        <v>964.2</v>
      </c>
      <c r="AC4716" s="131">
        <v>3595.5</v>
      </c>
      <c r="AD4716" s="131">
        <v>1523.6</v>
      </c>
      <c r="AE4716" s="131">
        <v>497.5</v>
      </c>
      <c r="AF4716" s="131">
        <v>11076.5</v>
      </c>
      <c r="AG4716" s="131">
        <v>2693.9</v>
      </c>
      <c r="AH4716" s="43">
        <v>103156.60000000002</v>
      </c>
      <c r="AJ4716" s="69"/>
    </row>
    <row r="4717" spans="1:36">
      <c r="A4717" s="52">
        <v>0</v>
      </c>
      <c r="D4717" s="62">
        <v>1999</v>
      </c>
      <c r="E4717" s="62">
        <v>2</v>
      </c>
      <c r="F4717" s="62">
        <v>1999</v>
      </c>
      <c r="G4717" s="62">
        <v>1999</v>
      </c>
      <c r="H4717" s="131">
        <v>937.7</v>
      </c>
      <c r="I4717" s="131">
        <v>879.8</v>
      </c>
      <c r="J4717" s="131">
        <v>738.4</v>
      </c>
      <c r="K4717" s="131">
        <v>5251.4</v>
      </c>
      <c r="L4717" s="131">
        <v>4015.2000000000003</v>
      </c>
      <c r="M4717" s="131">
        <v>292.8</v>
      </c>
      <c r="N4717" s="131">
        <v>1880.8000000000002</v>
      </c>
      <c r="O4717" s="131">
        <v>642.59999999999991</v>
      </c>
      <c r="P4717" s="131">
        <v>74.599999999999994</v>
      </c>
      <c r="Q4717" s="131">
        <v>1674.7</v>
      </c>
      <c r="R4717" s="131">
        <v>2185.6999999999998</v>
      </c>
      <c r="S4717" s="131">
        <v>1618.2</v>
      </c>
      <c r="T4717" s="131">
        <v>4051.4</v>
      </c>
      <c r="U4717" s="131">
        <v>9811.7999999999993</v>
      </c>
      <c r="V4717" s="131">
        <v>10070.300000000001</v>
      </c>
      <c r="W4717" s="131">
        <v>1763</v>
      </c>
      <c r="X4717" s="132">
        <v>21000.5</v>
      </c>
      <c r="Y4717" s="131">
        <v>0</v>
      </c>
      <c r="Z4717" s="131">
        <v>0</v>
      </c>
      <c r="AA4717" s="131">
        <v>1793.6</v>
      </c>
      <c r="AB4717" s="131">
        <v>763.1</v>
      </c>
      <c r="AC4717" s="131">
        <v>3311.8</v>
      </c>
      <c r="AD4717" s="131">
        <v>1307.2</v>
      </c>
      <c r="AE4717" s="131">
        <v>448.8</v>
      </c>
      <c r="AF4717" s="131">
        <v>9474.8999999999978</v>
      </c>
      <c r="AG4717" s="131">
        <v>2411.1999999999998</v>
      </c>
      <c r="AH4717" s="43">
        <v>86399.500000000015</v>
      </c>
      <c r="AJ4717" s="69"/>
    </row>
    <row r="4718" spans="1:36">
      <c r="A4718" s="52">
        <v>0</v>
      </c>
      <c r="D4718" s="62">
        <v>1999</v>
      </c>
      <c r="E4718" s="62">
        <v>3</v>
      </c>
      <c r="F4718" s="62">
        <v>1999</v>
      </c>
      <c r="G4718" s="62">
        <v>1999</v>
      </c>
      <c r="H4718" s="131">
        <v>1431.6</v>
      </c>
      <c r="I4718" s="131">
        <v>942.7</v>
      </c>
      <c r="J4718" s="131">
        <v>708.9</v>
      </c>
      <c r="K4718" s="131">
        <v>5018.5999999999995</v>
      </c>
      <c r="L4718" s="131">
        <v>4483.6000000000004</v>
      </c>
      <c r="M4718" s="131">
        <v>322.39999999999998</v>
      </c>
      <c r="N4718" s="131">
        <v>3796.2</v>
      </c>
      <c r="O4718" s="131">
        <v>806.4</v>
      </c>
      <c r="P4718" s="131">
        <v>229</v>
      </c>
      <c r="Q4718" s="131">
        <v>1903</v>
      </c>
      <c r="R4718" s="131">
        <v>2685.8</v>
      </c>
      <c r="S4718" s="131">
        <v>1889.9</v>
      </c>
      <c r="T4718" s="131">
        <v>4786.3</v>
      </c>
      <c r="U4718" s="131">
        <v>11891.4</v>
      </c>
      <c r="V4718" s="131">
        <v>13779.4</v>
      </c>
      <c r="W4718" s="131">
        <v>2076.5</v>
      </c>
      <c r="X4718" s="132">
        <v>38091.299999999996</v>
      </c>
      <c r="Y4718" s="131">
        <v>0</v>
      </c>
      <c r="Z4718" s="131">
        <v>0</v>
      </c>
      <c r="AA4718" s="131">
        <v>1990.6999999999998</v>
      </c>
      <c r="AB4718" s="131">
        <v>810.1</v>
      </c>
      <c r="AC4718" s="131">
        <v>3800.2000000000003</v>
      </c>
      <c r="AD4718" s="131">
        <v>1460.7</v>
      </c>
      <c r="AE4718" s="131">
        <v>514.1</v>
      </c>
      <c r="AF4718" s="131">
        <v>10468.099999999999</v>
      </c>
      <c r="AG4718" s="131">
        <v>3782.2</v>
      </c>
      <c r="AH4718" s="43">
        <v>117669.09999999999</v>
      </c>
      <c r="AJ4718" s="69"/>
    </row>
    <row r="4719" spans="1:36">
      <c r="A4719" s="52">
        <v>0</v>
      </c>
      <c r="D4719" s="62">
        <v>1999</v>
      </c>
      <c r="E4719" s="62">
        <v>4</v>
      </c>
      <c r="F4719" s="62">
        <v>1999</v>
      </c>
      <c r="G4719" s="62">
        <v>1999</v>
      </c>
      <c r="H4719" s="131">
        <v>1709.3000000000002</v>
      </c>
      <c r="I4719" s="131">
        <v>957.4</v>
      </c>
      <c r="J4719" s="131">
        <v>635</v>
      </c>
      <c r="K4719" s="131">
        <v>10874.8</v>
      </c>
      <c r="L4719" s="131">
        <v>4188.8999999999996</v>
      </c>
      <c r="M4719" s="131">
        <v>389.8</v>
      </c>
      <c r="N4719" s="131">
        <v>3530.2</v>
      </c>
      <c r="O4719" s="131">
        <v>736.80000000000007</v>
      </c>
      <c r="P4719" s="131">
        <v>342.7</v>
      </c>
      <c r="Q4719" s="131">
        <v>1897.1</v>
      </c>
      <c r="R4719" s="131">
        <v>3280.7</v>
      </c>
      <c r="S4719" s="131">
        <v>1791.1</v>
      </c>
      <c r="T4719" s="131">
        <v>4502.2</v>
      </c>
      <c r="U4719" s="131">
        <v>12776.1</v>
      </c>
      <c r="V4719" s="131">
        <v>15119.9</v>
      </c>
      <c r="W4719" s="131">
        <v>1336.5</v>
      </c>
      <c r="X4719" s="132">
        <v>38850.9</v>
      </c>
      <c r="Y4719" s="131">
        <v>0</v>
      </c>
      <c r="Z4719" s="131">
        <v>15.2</v>
      </c>
      <c r="AA4719" s="131">
        <v>1863.2</v>
      </c>
      <c r="AB4719" s="131">
        <v>825.9</v>
      </c>
      <c r="AC4719" s="131">
        <v>3835.7</v>
      </c>
      <c r="AD4719" s="131">
        <v>1552.1</v>
      </c>
      <c r="AE4719" s="131">
        <v>612.79999999999995</v>
      </c>
      <c r="AF4719" s="131">
        <v>11079.3</v>
      </c>
      <c r="AG4719" s="131">
        <v>5974.2000000000007</v>
      </c>
      <c r="AH4719" s="43">
        <v>128677.79999999999</v>
      </c>
      <c r="AJ4719" s="69"/>
    </row>
    <row r="4720" spans="1:36">
      <c r="A4720" s="52">
        <v>0</v>
      </c>
      <c r="D4720" s="62">
        <v>1999</v>
      </c>
      <c r="E4720" s="62">
        <v>5</v>
      </c>
      <c r="F4720" s="62">
        <v>1999</v>
      </c>
      <c r="G4720" s="62">
        <v>2000</v>
      </c>
      <c r="H4720" s="131">
        <v>212.1</v>
      </c>
      <c r="I4720" s="131">
        <v>1151.8</v>
      </c>
      <c r="J4720" s="131">
        <v>620.20000000000005</v>
      </c>
      <c r="K4720" s="131">
        <v>7934.5999999999995</v>
      </c>
      <c r="L4720" s="131">
        <v>4279.7</v>
      </c>
      <c r="M4720" s="131">
        <v>288.10000000000002</v>
      </c>
      <c r="N4720" s="131">
        <v>6129</v>
      </c>
      <c r="O4720" s="131">
        <v>574.70000000000005</v>
      </c>
      <c r="P4720" s="131">
        <v>619.6</v>
      </c>
      <c r="Q4720" s="131">
        <v>2298.5</v>
      </c>
      <c r="R4720" s="131">
        <v>3463.3</v>
      </c>
      <c r="S4720" s="131">
        <v>1094.7</v>
      </c>
      <c r="T4720" s="131">
        <v>1923.4</v>
      </c>
      <c r="U4720" s="131">
        <v>3186.7</v>
      </c>
      <c r="V4720" s="131">
        <v>16291.400000000001</v>
      </c>
      <c r="W4720" s="131">
        <v>779.9</v>
      </c>
      <c r="X4720" s="132">
        <v>40672</v>
      </c>
      <c r="Y4720" s="131">
        <v>0</v>
      </c>
      <c r="Z4720" s="131">
        <v>47.6</v>
      </c>
      <c r="AA4720" s="131">
        <v>1.1000000000000001</v>
      </c>
      <c r="AB4720" s="131">
        <v>1045.9000000000001</v>
      </c>
      <c r="AC4720" s="131">
        <v>5186.7</v>
      </c>
      <c r="AD4720" s="131">
        <v>1951.9</v>
      </c>
      <c r="AE4720" s="131">
        <v>5960.5</v>
      </c>
      <c r="AF4720" s="131">
        <v>12561.6</v>
      </c>
      <c r="AG4720" s="131">
        <v>6866.5</v>
      </c>
      <c r="AH4720" s="43">
        <v>125141.50000000001</v>
      </c>
      <c r="AJ4720" s="69"/>
    </row>
    <row r="4721" spans="1:36">
      <c r="A4721" s="52">
        <v>0</v>
      </c>
      <c r="D4721" s="62">
        <v>1999</v>
      </c>
      <c r="E4721" s="62">
        <v>6</v>
      </c>
      <c r="F4721" s="62">
        <v>1999</v>
      </c>
      <c r="G4721" s="62">
        <v>2000</v>
      </c>
      <c r="H4721" s="131">
        <v>1110.4000000000001</v>
      </c>
      <c r="I4721" s="131">
        <v>1201.4000000000001</v>
      </c>
      <c r="J4721" s="131">
        <v>649.29999999999995</v>
      </c>
      <c r="K4721" s="131">
        <v>10984</v>
      </c>
      <c r="L4721" s="131">
        <v>5254.1</v>
      </c>
      <c r="M4721" s="131">
        <v>292.60000000000002</v>
      </c>
      <c r="N4721" s="131">
        <v>7545.2999999999993</v>
      </c>
      <c r="O4721" s="131">
        <v>530.9</v>
      </c>
      <c r="P4721" s="131">
        <v>830.9</v>
      </c>
      <c r="Q4721" s="131">
        <v>2074.1</v>
      </c>
      <c r="R4721" s="131">
        <v>4868.5</v>
      </c>
      <c r="S4721" s="131">
        <v>1276.3</v>
      </c>
      <c r="T4721" s="131">
        <v>1945</v>
      </c>
      <c r="U4721" s="131">
        <v>3239.1</v>
      </c>
      <c r="V4721" s="131">
        <v>18070.7</v>
      </c>
      <c r="W4721" s="131">
        <v>1265.8</v>
      </c>
      <c r="X4721" s="132">
        <v>44393</v>
      </c>
      <c r="Y4721" s="131">
        <v>0</v>
      </c>
      <c r="Z4721" s="131">
        <v>76.099999999999994</v>
      </c>
      <c r="AA4721" s="131">
        <v>0.7</v>
      </c>
      <c r="AB4721" s="131">
        <v>1043.7</v>
      </c>
      <c r="AC4721" s="131">
        <v>6945</v>
      </c>
      <c r="AD4721" s="131">
        <v>1964.6</v>
      </c>
      <c r="AE4721" s="131">
        <v>9616</v>
      </c>
      <c r="AF4721" s="131">
        <v>12878</v>
      </c>
      <c r="AG4721" s="131">
        <v>7911.5</v>
      </c>
      <c r="AH4721" s="43">
        <v>145967</v>
      </c>
      <c r="AJ4721" s="69"/>
    </row>
    <row r="4722" spans="1:36">
      <c r="A4722" s="52">
        <v>0</v>
      </c>
      <c r="D4722" s="62">
        <v>1999</v>
      </c>
      <c r="E4722" s="62">
        <v>7</v>
      </c>
      <c r="F4722" s="62">
        <v>2000</v>
      </c>
      <c r="G4722" s="62">
        <v>2000</v>
      </c>
      <c r="H4722" s="131">
        <v>2812.9</v>
      </c>
      <c r="I4722" s="131">
        <v>1384.3</v>
      </c>
      <c r="J4722" s="131">
        <v>904.1</v>
      </c>
      <c r="K4722" s="131">
        <v>10194.9</v>
      </c>
      <c r="L4722" s="131">
        <v>6639</v>
      </c>
      <c r="M4722" s="131">
        <v>324</v>
      </c>
      <c r="N4722" s="131">
        <v>8493.6</v>
      </c>
      <c r="O4722" s="131">
        <v>899</v>
      </c>
      <c r="P4722" s="131">
        <v>1116.3999999999999</v>
      </c>
      <c r="Q4722" s="131">
        <v>2729.3</v>
      </c>
      <c r="R4722" s="131">
        <v>7305.3</v>
      </c>
      <c r="S4722" s="131">
        <v>1893</v>
      </c>
      <c r="T4722" s="131">
        <v>2703.2</v>
      </c>
      <c r="U4722" s="131">
        <v>4402.8999999999996</v>
      </c>
      <c r="V4722" s="131">
        <v>26389.200000000001</v>
      </c>
      <c r="W4722" s="131">
        <v>2261.1</v>
      </c>
      <c r="X4722" s="132">
        <v>54286.799999999996</v>
      </c>
      <c r="Y4722" s="131">
        <v>0</v>
      </c>
      <c r="Z4722" s="131">
        <v>86.8</v>
      </c>
      <c r="AA4722" s="131">
        <v>36.200000000000003</v>
      </c>
      <c r="AB4722" s="131">
        <v>1196.0999999999999</v>
      </c>
      <c r="AC4722" s="131">
        <v>9216.2999999999993</v>
      </c>
      <c r="AD4722" s="131">
        <v>2159.5</v>
      </c>
      <c r="AE4722" s="131">
        <v>1408.8</v>
      </c>
      <c r="AF4722" s="131">
        <v>14886.9</v>
      </c>
      <c r="AG4722" s="131">
        <v>10869.9</v>
      </c>
      <c r="AH4722" s="43">
        <v>174599.49999999997</v>
      </c>
      <c r="AJ4722" s="69"/>
    </row>
    <row r="4723" spans="1:36">
      <c r="A4723" s="52">
        <v>0</v>
      </c>
      <c r="D4723" s="62">
        <v>1999</v>
      </c>
      <c r="E4723" s="62">
        <v>8</v>
      </c>
      <c r="F4723" s="62">
        <v>2000</v>
      </c>
      <c r="G4723" s="62">
        <v>2000</v>
      </c>
      <c r="H4723" s="131">
        <v>2149.6999999999998</v>
      </c>
      <c r="I4723" s="131">
        <v>1396.8</v>
      </c>
      <c r="J4723" s="131">
        <v>1118.2</v>
      </c>
      <c r="K4723" s="131">
        <v>12260.1</v>
      </c>
      <c r="L4723" s="131">
        <v>6934.3</v>
      </c>
      <c r="M4723" s="131">
        <v>354.1</v>
      </c>
      <c r="N4723" s="131">
        <v>9974.4</v>
      </c>
      <c r="O4723" s="131">
        <v>1026.5999999999999</v>
      </c>
      <c r="P4723" s="131">
        <v>1106.5</v>
      </c>
      <c r="Q4723" s="131">
        <v>2893.7</v>
      </c>
      <c r="R4723" s="131">
        <v>7795.6</v>
      </c>
      <c r="S4723" s="131">
        <v>1976.8</v>
      </c>
      <c r="T4723" s="131">
        <v>2678.8</v>
      </c>
      <c r="U4723" s="131">
        <v>4683.8999999999996</v>
      </c>
      <c r="V4723" s="131">
        <v>27559</v>
      </c>
      <c r="W4723" s="131">
        <v>2445.6</v>
      </c>
      <c r="X4723" s="132">
        <v>54380</v>
      </c>
      <c r="Y4723" s="131">
        <v>0</v>
      </c>
      <c r="Z4723" s="131">
        <v>73.5</v>
      </c>
      <c r="AA4723" s="131">
        <v>51.7</v>
      </c>
      <c r="AB4723" s="131">
        <v>1134</v>
      </c>
      <c r="AC4723" s="131">
        <v>9539.2000000000007</v>
      </c>
      <c r="AD4723" s="131">
        <v>2157.6999999999998</v>
      </c>
      <c r="AE4723" s="131">
        <v>1525.1</v>
      </c>
      <c r="AF4723" s="131">
        <v>14345.2</v>
      </c>
      <c r="AG4723" s="131">
        <v>11393.3</v>
      </c>
      <c r="AH4723" s="43">
        <v>180953.80000000005</v>
      </c>
      <c r="AJ4723" s="69"/>
    </row>
    <row r="4724" spans="1:36">
      <c r="A4724" s="52">
        <v>0</v>
      </c>
      <c r="D4724" s="62">
        <v>1999</v>
      </c>
      <c r="E4724" s="62">
        <v>9</v>
      </c>
      <c r="F4724" s="62">
        <v>2000</v>
      </c>
      <c r="G4724" s="62">
        <v>2000</v>
      </c>
      <c r="H4724" s="131">
        <v>1598.7</v>
      </c>
      <c r="I4724" s="131">
        <v>1252.4000000000001</v>
      </c>
      <c r="J4724" s="131">
        <v>620.70000000000005</v>
      </c>
      <c r="K4724" s="131">
        <v>9666.5</v>
      </c>
      <c r="L4724" s="131">
        <v>5874</v>
      </c>
      <c r="M4724" s="131">
        <v>257.8</v>
      </c>
      <c r="N4724" s="131">
        <v>8547.4</v>
      </c>
      <c r="O4724" s="131">
        <v>924.2</v>
      </c>
      <c r="P4724" s="131">
        <v>844.30000000000007</v>
      </c>
      <c r="Q4724" s="131">
        <v>2652.4</v>
      </c>
      <c r="R4724" s="131">
        <v>6029.9</v>
      </c>
      <c r="S4724" s="131">
        <v>1802.8</v>
      </c>
      <c r="T4724" s="131">
        <v>2176.6</v>
      </c>
      <c r="U4724" s="131">
        <v>3436.7</v>
      </c>
      <c r="V4724" s="131">
        <v>25483</v>
      </c>
      <c r="W4724" s="131">
        <v>1879.7</v>
      </c>
      <c r="X4724" s="132">
        <v>49427.4</v>
      </c>
      <c r="Y4724" s="131">
        <v>0</v>
      </c>
      <c r="Z4724" s="131">
        <v>82.6</v>
      </c>
      <c r="AA4724" s="131">
        <v>0.2</v>
      </c>
      <c r="AB4724" s="131">
        <v>1002.7</v>
      </c>
      <c r="AC4724" s="131">
        <v>8011.2</v>
      </c>
      <c r="AD4724" s="131">
        <v>1990.8</v>
      </c>
      <c r="AE4724" s="131">
        <v>1161.5</v>
      </c>
      <c r="AF4724" s="131">
        <v>13514.1</v>
      </c>
      <c r="AG4724" s="131">
        <v>9681.2999999999993</v>
      </c>
      <c r="AH4724" s="43">
        <v>157918.9</v>
      </c>
      <c r="AJ4724" s="69"/>
    </row>
    <row r="4725" spans="1:36">
      <c r="A4725" s="52">
        <v>0</v>
      </c>
      <c r="D4725" s="62">
        <v>1999</v>
      </c>
      <c r="E4725" s="62">
        <v>10</v>
      </c>
      <c r="F4725" s="62">
        <v>2000</v>
      </c>
      <c r="G4725" s="62">
        <v>2000</v>
      </c>
      <c r="H4725" s="131">
        <v>2161.3000000000002</v>
      </c>
      <c r="I4725" s="131">
        <v>1346.5</v>
      </c>
      <c r="J4725" s="131">
        <v>740.8</v>
      </c>
      <c r="K4725" s="131">
        <v>13732.8</v>
      </c>
      <c r="L4725" s="131">
        <v>8121.6</v>
      </c>
      <c r="M4725" s="131">
        <v>370.4</v>
      </c>
      <c r="N4725" s="131">
        <v>7245.8</v>
      </c>
      <c r="O4725" s="131">
        <v>1071.0999999999999</v>
      </c>
      <c r="P4725" s="131">
        <v>844.9</v>
      </c>
      <c r="Q4725" s="131">
        <v>2682.9</v>
      </c>
      <c r="R4725" s="131">
        <v>5915</v>
      </c>
      <c r="S4725" s="131">
        <v>2348.5</v>
      </c>
      <c r="T4725" s="131">
        <v>5911.2</v>
      </c>
      <c r="U4725" s="131">
        <v>29506</v>
      </c>
      <c r="V4725" s="131">
        <v>33399.199999999997</v>
      </c>
      <c r="W4725" s="131">
        <v>2103.5</v>
      </c>
      <c r="X4725" s="132">
        <v>61032.600000000006</v>
      </c>
      <c r="Y4725" s="131">
        <v>0</v>
      </c>
      <c r="Z4725" s="131">
        <v>85.6</v>
      </c>
      <c r="AA4725" s="131">
        <v>1962.1999999999998</v>
      </c>
      <c r="AB4725" s="131">
        <v>1090.8</v>
      </c>
      <c r="AC4725" s="131">
        <v>7606.3</v>
      </c>
      <c r="AD4725" s="131">
        <v>2004</v>
      </c>
      <c r="AE4725" s="131">
        <v>1071.4000000000001</v>
      </c>
      <c r="AF4725" s="131">
        <v>13473.300000000001</v>
      </c>
      <c r="AG4725" s="131">
        <v>9038.2000000000007</v>
      </c>
      <c r="AH4725" s="43">
        <v>214865.9</v>
      </c>
      <c r="AJ4725" s="69"/>
    </row>
    <row r="4726" spans="1:36">
      <c r="A4726" s="52">
        <v>0</v>
      </c>
      <c r="D4726" s="62">
        <v>1999</v>
      </c>
      <c r="E4726" s="62">
        <v>11</v>
      </c>
      <c r="F4726" s="62">
        <v>2000</v>
      </c>
      <c r="G4726" s="62">
        <v>2000</v>
      </c>
      <c r="H4726" s="131">
        <v>1700.3999999999999</v>
      </c>
      <c r="I4726" s="131">
        <v>1062.0999999999999</v>
      </c>
      <c r="J4726" s="131">
        <v>557.1</v>
      </c>
      <c r="K4726" s="131">
        <v>10988.800000000001</v>
      </c>
      <c r="L4726" s="131">
        <v>7357.1</v>
      </c>
      <c r="M4726" s="131">
        <v>277.10000000000002</v>
      </c>
      <c r="N4726" s="131">
        <v>6123.5</v>
      </c>
      <c r="O4726" s="131">
        <v>1172.9000000000001</v>
      </c>
      <c r="P4726" s="131">
        <v>411.7</v>
      </c>
      <c r="Q4726" s="131">
        <v>2208.8000000000002</v>
      </c>
      <c r="R4726" s="131">
        <v>3485.6</v>
      </c>
      <c r="S4726" s="131">
        <v>2006.1</v>
      </c>
      <c r="T4726" s="131">
        <v>5412.4</v>
      </c>
      <c r="U4726" s="131">
        <v>26078.400000000001</v>
      </c>
      <c r="V4726" s="131">
        <v>19478.5</v>
      </c>
      <c r="W4726" s="131">
        <v>1292.2</v>
      </c>
      <c r="X4726" s="132">
        <v>48810.899999999994</v>
      </c>
      <c r="Y4726" s="131">
        <v>0</v>
      </c>
      <c r="Z4726" s="131">
        <v>70.3</v>
      </c>
      <c r="AA4726" s="131">
        <v>2174.8999999999996</v>
      </c>
      <c r="AB4726" s="131">
        <v>957.8</v>
      </c>
      <c r="AC4726" s="131">
        <v>4738.3</v>
      </c>
      <c r="AD4726" s="131">
        <v>1637.7</v>
      </c>
      <c r="AE4726" s="131">
        <v>1028</v>
      </c>
      <c r="AF4726" s="131">
        <v>11305</v>
      </c>
      <c r="AG4726" s="131">
        <v>6353.7</v>
      </c>
      <c r="AH4726" s="43">
        <v>166689.29999999996</v>
      </c>
      <c r="AJ4726" s="69"/>
    </row>
    <row r="4727" spans="1:36">
      <c r="A4727" s="52">
        <v>0</v>
      </c>
      <c r="D4727" s="62">
        <v>1999</v>
      </c>
      <c r="E4727" s="62">
        <v>12</v>
      </c>
      <c r="F4727" s="62">
        <v>2000</v>
      </c>
      <c r="G4727" s="62">
        <v>2000</v>
      </c>
      <c r="H4727" s="131">
        <v>2574.4</v>
      </c>
      <c r="I4727" s="131">
        <v>1171.4000000000001</v>
      </c>
      <c r="J4727" s="131">
        <v>588.70000000000005</v>
      </c>
      <c r="K4727" s="131">
        <v>10482.300000000001</v>
      </c>
      <c r="L4727" s="131">
        <v>14866.3</v>
      </c>
      <c r="M4727" s="131">
        <v>279.2</v>
      </c>
      <c r="N4727" s="131">
        <v>6136.2</v>
      </c>
      <c r="O4727" s="131">
        <v>1290.1999999999998</v>
      </c>
      <c r="P4727" s="131">
        <v>357.3</v>
      </c>
      <c r="Q4727" s="131">
        <v>2509.9</v>
      </c>
      <c r="R4727" s="131">
        <v>3734.9</v>
      </c>
      <c r="S4727" s="131">
        <v>1986.4</v>
      </c>
      <c r="T4727" s="131">
        <v>5024.2999999999993</v>
      </c>
      <c r="U4727" s="131">
        <v>27812.799999999999</v>
      </c>
      <c r="V4727" s="131">
        <v>23109.4</v>
      </c>
      <c r="W4727" s="131">
        <v>1451</v>
      </c>
      <c r="X4727" s="132">
        <v>47590.6</v>
      </c>
      <c r="Y4727" s="131">
        <v>0.3</v>
      </c>
      <c r="Z4727" s="131">
        <v>28.6</v>
      </c>
      <c r="AA4727" s="131">
        <v>1743.8000000000002</v>
      </c>
      <c r="AB4727" s="131">
        <v>964.2</v>
      </c>
      <c r="AC4727" s="131">
        <v>5448.7000000000007</v>
      </c>
      <c r="AD4727" s="131">
        <v>1598.5</v>
      </c>
      <c r="AE4727" s="131">
        <v>834.6</v>
      </c>
      <c r="AF4727" s="131">
        <v>12458.6</v>
      </c>
      <c r="AG4727" s="131">
        <v>6097.7999999999993</v>
      </c>
      <c r="AH4727" s="43">
        <v>180140.40000000002</v>
      </c>
      <c r="AJ4727" s="69"/>
    </row>
    <row r="4728" spans="1:36">
      <c r="A4728" s="52">
        <v>0</v>
      </c>
      <c r="D4728" s="62">
        <v>2000</v>
      </c>
      <c r="E4728" s="62">
        <v>1</v>
      </c>
      <c r="F4728" s="62">
        <v>2000</v>
      </c>
      <c r="G4728" s="62">
        <v>2000</v>
      </c>
      <c r="H4728" s="131">
        <v>3095.8999999999996</v>
      </c>
      <c r="I4728" s="131">
        <v>1020.6</v>
      </c>
      <c r="J4728" s="131">
        <v>454.9</v>
      </c>
      <c r="K4728" s="131">
        <v>6517.7</v>
      </c>
      <c r="L4728" s="131">
        <v>17777.300000000003</v>
      </c>
      <c r="M4728" s="131">
        <v>227.6</v>
      </c>
      <c r="N4728" s="131">
        <v>5003.2</v>
      </c>
      <c r="O4728" s="131">
        <v>1056.3</v>
      </c>
      <c r="P4728" s="131">
        <v>173.20000000000002</v>
      </c>
      <c r="Q4728" s="131">
        <v>1907.9</v>
      </c>
      <c r="R4728" s="131">
        <v>4256.8999999999996</v>
      </c>
      <c r="S4728" s="131">
        <v>1688.1</v>
      </c>
      <c r="T4728" s="131">
        <v>4443.2999999999993</v>
      </c>
      <c r="U4728" s="131">
        <v>22354.3</v>
      </c>
      <c r="V4728" s="131">
        <v>21960</v>
      </c>
      <c r="W4728" s="131">
        <v>1138</v>
      </c>
      <c r="X4728" s="132">
        <v>41287.5</v>
      </c>
      <c r="Y4728" s="131">
        <v>0</v>
      </c>
      <c r="Z4728" s="131">
        <v>8.9</v>
      </c>
      <c r="AA4728" s="131">
        <v>1148.4000000000001</v>
      </c>
      <c r="AB4728" s="131">
        <v>885.1</v>
      </c>
      <c r="AC4728" s="131">
        <v>4176.2</v>
      </c>
      <c r="AD4728" s="131">
        <v>1482.6</v>
      </c>
      <c r="AE4728" s="131">
        <v>4044.6000000000004</v>
      </c>
      <c r="AF4728" s="131">
        <v>10814.4</v>
      </c>
      <c r="AG4728" s="131">
        <v>4724.3</v>
      </c>
      <c r="AH4728" s="43">
        <v>161647.20000000001</v>
      </c>
      <c r="AJ4728" s="69"/>
    </row>
    <row r="4729" spans="1:36">
      <c r="A4729" s="52">
        <v>0</v>
      </c>
      <c r="D4729" s="62">
        <v>2000</v>
      </c>
      <c r="E4729" s="62">
        <v>2</v>
      </c>
      <c r="F4729" s="62">
        <v>2000</v>
      </c>
      <c r="G4729" s="62">
        <v>2000</v>
      </c>
      <c r="H4729" s="131">
        <v>3279.7</v>
      </c>
      <c r="I4729" s="131">
        <v>786</v>
      </c>
      <c r="J4729" s="131">
        <v>301.10000000000002</v>
      </c>
      <c r="K4729" s="131">
        <v>3937.5</v>
      </c>
      <c r="L4729" s="131">
        <v>9513.2999999999993</v>
      </c>
      <c r="M4729" s="131">
        <v>176.4</v>
      </c>
      <c r="N4729" s="131">
        <v>3907.6000000000004</v>
      </c>
      <c r="O4729" s="131">
        <v>740</v>
      </c>
      <c r="P4729" s="131">
        <v>11.1</v>
      </c>
      <c r="Q4729" s="131">
        <v>1642.6</v>
      </c>
      <c r="R4729" s="131">
        <v>2388.9</v>
      </c>
      <c r="S4729" s="131">
        <v>1414.7</v>
      </c>
      <c r="T4729" s="131">
        <v>3774.2999999999997</v>
      </c>
      <c r="U4729" s="131">
        <v>22256.799999999996</v>
      </c>
      <c r="V4729" s="131">
        <v>14349.999999999998</v>
      </c>
      <c r="W4729" s="131">
        <v>1286.0999999999999</v>
      </c>
      <c r="X4729" s="132">
        <v>34533.300000000003</v>
      </c>
      <c r="Y4729" s="131">
        <v>0</v>
      </c>
      <c r="Z4729" s="131">
        <v>37.299999999999997</v>
      </c>
      <c r="AA4729" s="131">
        <v>1396.4</v>
      </c>
      <c r="AB4729" s="131">
        <v>675.1</v>
      </c>
      <c r="AC4729" s="131">
        <v>2987.5</v>
      </c>
      <c r="AD4729" s="131">
        <v>1188.7</v>
      </c>
      <c r="AE4729" s="131">
        <v>5207.5</v>
      </c>
      <c r="AF4729" s="131">
        <v>8975.0999999999985</v>
      </c>
      <c r="AG4729" s="131">
        <v>2257.9</v>
      </c>
      <c r="AH4729" s="43">
        <v>127024.9</v>
      </c>
      <c r="AJ4729" s="69"/>
    </row>
    <row r="4730" spans="1:36">
      <c r="A4730" s="52">
        <v>0</v>
      </c>
      <c r="D4730" s="62">
        <v>2000</v>
      </c>
      <c r="E4730" s="62">
        <v>3</v>
      </c>
      <c r="F4730" s="62">
        <v>2000</v>
      </c>
      <c r="G4730" s="62">
        <v>2000</v>
      </c>
      <c r="H4730" s="131">
        <v>2530.1</v>
      </c>
      <c r="I4730" s="131">
        <v>968.9</v>
      </c>
      <c r="J4730" s="131">
        <v>413.8</v>
      </c>
      <c r="K4730" s="131">
        <v>7994.6</v>
      </c>
      <c r="L4730" s="131">
        <v>9707.1</v>
      </c>
      <c r="M4730" s="131">
        <v>223.5</v>
      </c>
      <c r="N4730" s="131">
        <v>4593.5</v>
      </c>
      <c r="O4730" s="131">
        <v>851</v>
      </c>
      <c r="P4730" s="131">
        <v>99.5</v>
      </c>
      <c r="Q4730" s="131">
        <v>2004.8</v>
      </c>
      <c r="R4730" s="131">
        <v>2654.9</v>
      </c>
      <c r="S4730" s="131">
        <v>1648.3000000000002</v>
      </c>
      <c r="T4730" s="131">
        <v>4439.3</v>
      </c>
      <c r="U4730" s="131">
        <v>29188.799999999996</v>
      </c>
      <c r="V4730" s="131">
        <v>16254.6</v>
      </c>
      <c r="W4730" s="131">
        <v>1710.9</v>
      </c>
      <c r="X4730" s="132">
        <v>35521</v>
      </c>
      <c r="Y4730" s="131">
        <v>0</v>
      </c>
      <c r="Z4730" s="131">
        <v>0</v>
      </c>
      <c r="AA4730" s="131">
        <v>2184.1999999999998</v>
      </c>
      <c r="AB4730" s="131">
        <v>845.4</v>
      </c>
      <c r="AC4730" s="131">
        <v>4048.6000000000004</v>
      </c>
      <c r="AD4730" s="131">
        <v>1310.2</v>
      </c>
      <c r="AE4730" s="131">
        <v>5693.5</v>
      </c>
      <c r="AF4730" s="131">
        <v>10658.1</v>
      </c>
      <c r="AG4730" s="131">
        <v>2756.5</v>
      </c>
      <c r="AH4730" s="43">
        <v>148301.1</v>
      </c>
      <c r="AJ4730" s="69"/>
    </row>
    <row r="4731" spans="1:36">
      <c r="A4731" s="52">
        <v>0</v>
      </c>
      <c r="D4731" s="62">
        <v>2000</v>
      </c>
      <c r="E4731" s="62">
        <v>4</v>
      </c>
      <c r="F4731" s="62">
        <v>2000</v>
      </c>
      <c r="G4731" s="62">
        <v>2000</v>
      </c>
      <c r="H4731" s="131">
        <v>3568.5</v>
      </c>
      <c r="I4731" s="131">
        <v>1112.5999999999999</v>
      </c>
      <c r="J4731" s="131">
        <v>526</v>
      </c>
      <c r="K4731" s="131">
        <v>9667.8000000000011</v>
      </c>
      <c r="L4731" s="131">
        <v>5731.3</v>
      </c>
      <c r="M4731" s="131">
        <v>311.39999999999998</v>
      </c>
      <c r="N4731" s="131">
        <v>5684</v>
      </c>
      <c r="O4731" s="131">
        <v>1165.5</v>
      </c>
      <c r="P4731" s="131">
        <v>570</v>
      </c>
      <c r="Q4731" s="131">
        <v>2373.5</v>
      </c>
      <c r="R4731" s="131">
        <v>4814.3999999999996</v>
      </c>
      <c r="S4731" s="131">
        <v>1988.1</v>
      </c>
      <c r="T4731" s="131">
        <v>4978.3999999999996</v>
      </c>
      <c r="U4731" s="131">
        <v>37748.699999999997</v>
      </c>
      <c r="V4731" s="131">
        <v>27426.5</v>
      </c>
      <c r="W4731" s="131">
        <v>2317.6999999999998</v>
      </c>
      <c r="X4731" s="132">
        <v>51689.599999999999</v>
      </c>
      <c r="Y4731" s="131">
        <v>0</v>
      </c>
      <c r="Z4731" s="131">
        <v>66</v>
      </c>
      <c r="AA4731" s="131">
        <v>1697.6999999999998</v>
      </c>
      <c r="AB4731" s="131">
        <v>929.9</v>
      </c>
      <c r="AC4731" s="131">
        <v>7147.3</v>
      </c>
      <c r="AD4731" s="131">
        <v>1608.7</v>
      </c>
      <c r="AE4731" s="131">
        <v>545.6</v>
      </c>
      <c r="AF4731" s="131">
        <v>12025.9</v>
      </c>
      <c r="AG4731" s="131">
        <v>5494.3</v>
      </c>
      <c r="AH4731" s="43">
        <v>191189.4</v>
      </c>
      <c r="AJ4731" s="69"/>
    </row>
    <row r="4732" spans="1:36">
      <c r="A4732" s="52">
        <v>0</v>
      </c>
      <c r="D4732" s="62">
        <v>2000</v>
      </c>
      <c r="E4732" s="62">
        <v>5</v>
      </c>
      <c r="F4732" s="62">
        <v>2000</v>
      </c>
      <c r="G4732" s="62">
        <v>2001</v>
      </c>
      <c r="H4732" s="131">
        <v>779.3</v>
      </c>
      <c r="I4732" s="131">
        <v>1239.7</v>
      </c>
      <c r="J4732" s="131">
        <v>695.9</v>
      </c>
      <c r="K4732" s="131">
        <v>10061.9</v>
      </c>
      <c r="L4732" s="131">
        <v>13913.2</v>
      </c>
      <c r="M4732" s="131">
        <v>407.5</v>
      </c>
      <c r="N4732" s="131">
        <v>8774.9</v>
      </c>
      <c r="O4732" s="131">
        <v>685.8</v>
      </c>
      <c r="P4732" s="131">
        <v>780.4</v>
      </c>
      <c r="Q4732" s="131">
        <v>2524.9</v>
      </c>
      <c r="R4732" s="131">
        <v>6632.3</v>
      </c>
      <c r="S4732" s="131">
        <v>1948.7</v>
      </c>
      <c r="T4732" s="131">
        <v>1750.5</v>
      </c>
      <c r="U4732" s="131">
        <v>17101</v>
      </c>
      <c r="V4732" s="131">
        <v>20308.2</v>
      </c>
      <c r="W4732" s="131">
        <v>1784.7</v>
      </c>
      <c r="X4732" s="132">
        <v>51844.800000000003</v>
      </c>
      <c r="Y4732" s="131">
        <v>0</v>
      </c>
      <c r="Z4732" s="131">
        <v>86.3</v>
      </c>
      <c r="AA4732" s="131">
        <v>1.4</v>
      </c>
      <c r="AB4732" s="131">
        <v>1053.4000000000001</v>
      </c>
      <c r="AC4732" s="131">
        <v>6348.5999999999995</v>
      </c>
      <c r="AD4732" s="131">
        <v>1869.9</v>
      </c>
      <c r="AE4732" s="131">
        <v>845.7</v>
      </c>
      <c r="AF4732" s="131">
        <v>13224.6</v>
      </c>
      <c r="AG4732" s="131">
        <v>7920.7</v>
      </c>
      <c r="AH4732" s="43">
        <v>172584.30000000002</v>
      </c>
      <c r="AJ4732" s="69"/>
    </row>
    <row r="4733" spans="1:36">
      <c r="A4733" s="52">
        <v>0</v>
      </c>
      <c r="D4733" s="62">
        <v>2000</v>
      </c>
      <c r="E4733" s="62">
        <v>6</v>
      </c>
      <c r="F4733" s="62">
        <v>2000</v>
      </c>
      <c r="G4733" s="62">
        <v>2001</v>
      </c>
      <c r="H4733" s="131">
        <v>902.8</v>
      </c>
      <c r="I4733" s="131">
        <v>1352</v>
      </c>
      <c r="J4733" s="131">
        <v>1233.0999999999999</v>
      </c>
      <c r="K4733" s="131">
        <v>12717.5</v>
      </c>
      <c r="L4733" s="131">
        <v>13182.5</v>
      </c>
      <c r="M4733" s="131">
        <v>477</v>
      </c>
      <c r="N4733" s="131">
        <v>9828.4</v>
      </c>
      <c r="O4733" s="131">
        <v>1067</v>
      </c>
      <c r="P4733" s="131">
        <v>1136.9000000000001</v>
      </c>
      <c r="Q4733" s="131">
        <v>2720.7</v>
      </c>
      <c r="R4733" s="131">
        <v>7492.8</v>
      </c>
      <c r="S4733" s="131">
        <v>2196.6</v>
      </c>
      <c r="T4733" s="131">
        <v>2350.6</v>
      </c>
      <c r="U4733" s="131">
        <v>17821.8</v>
      </c>
      <c r="V4733" s="131">
        <v>26614.199999999997</v>
      </c>
      <c r="W4733" s="131">
        <v>1832.8</v>
      </c>
      <c r="X4733" s="132">
        <v>59245.5</v>
      </c>
      <c r="Y4733" s="131">
        <v>0</v>
      </c>
      <c r="Z4733" s="131">
        <v>131.30000000000001</v>
      </c>
      <c r="AA4733" s="131">
        <v>378.6</v>
      </c>
      <c r="AB4733" s="131">
        <v>1100.4000000000001</v>
      </c>
      <c r="AC4733" s="131">
        <v>8206.1</v>
      </c>
      <c r="AD4733" s="131">
        <v>2005</v>
      </c>
      <c r="AE4733" s="131">
        <v>1430.4</v>
      </c>
      <c r="AF4733" s="131">
        <v>14102.8</v>
      </c>
      <c r="AG4733" s="131">
        <v>10745.2</v>
      </c>
      <c r="AH4733" s="43">
        <v>200272</v>
      </c>
      <c r="AJ4733" s="69"/>
    </row>
    <row r="4734" spans="1:36">
      <c r="A4734" s="52">
        <v>0</v>
      </c>
      <c r="D4734" s="62">
        <v>2000</v>
      </c>
      <c r="E4734" s="62">
        <v>7</v>
      </c>
      <c r="F4734" s="62">
        <v>2001</v>
      </c>
      <c r="G4734" s="62">
        <v>2001</v>
      </c>
      <c r="H4734" s="131">
        <v>2624.3</v>
      </c>
      <c r="I4734" s="131">
        <v>1396.6</v>
      </c>
      <c r="J4734" s="131">
        <v>2061.1999999999998</v>
      </c>
      <c r="K4734" s="131">
        <v>13644.3</v>
      </c>
      <c r="L4734" s="131">
        <v>7291.2</v>
      </c>
      <c r="M4734" s="131">
        <v>454.5</v>
      </c>
      <c r="N4734" s="131">
        <v>10321.4</v>
      </c>
      <c r="O4734" s="131">
        <v>971.7</v>
      </c>
      <c r="P4734" s="131">
        <v>1376.3</v>
      </c>
      <c r="Q4734" s="131">
        <v>3100.5</v>
      </c>
      <c r="R4734" s="131">
        <v>8627.7999999999993</v>
      </c>
      <c r="S4734" s="131">
        <v>1965.7</v>
      </c>
      <c r="T4734" s="131">
        <v>2750.9</v>
      </c>
      <c r="U4734" s="131">
        <v>16569.599999999999</v>
      </c>
      <c r="V4734" s="131">
        <v>32893.1</v>
      </c>
      <c r="W4734" s="131">
        <v>1976.9</v>
      </c>
      <c r="X4734" s="132">
        <v>63471.200000000004</v>
      </c>
      <c r="Y4734" s="131">
        <v>0</v>
      </c>
      <c r="Z4734" s="131">
        <v>115.1</v>
      </c>
      <c r="AA4734" s="131">
        <v>828.3</v>
      </c>
      <c r="AB4734" s="131">
        <v>1264.9000000000001</v>
      </c>
      <c r="AC4734" s="131">
        <v>9831.2999999999993</v>
      </c>
      <c r="AD4734" s="131">
        <v>2135.3000000000002</v>
      </c>
      <c r="AE4734" s="131">
        <v>1639.1</v>
      </c>
      <c r="AF4734" s="131">
        <v>15046</v>
      </c>
      <c r="AG4734" s="131">
        <v>12266.4</v>
      </c>
      <c r="AH4734" s="43">
        <v>214623.59999999998</v>
      </c>
      <c r="AJ4734" s="69"/>
    </row>
    <row r="4735" spans="1:36">
      <c r="A4735" s="52">
        <v>0</v>
      </c>
      <c r="D4735" s="62">
        <v>2000</v>
      </c>
      <c r="E4735" s="62">
        <v>8</v>
      </c>
      <c r="F4735" s="62">
        <v>2001</v>
      </c>
      <c r="G4735" s="62">
        <v>2001</v>
      </c>
      <c r="H4735" s="131">
        <v>2758.9</v>
      </c>
      <c r="I4735" s="131">
        <v>1405.2</v>
      </c>
      <c r="J4735" s="131">
        <v>1665.7</v>
      </c>
      <c r="K4735" s="131">
        <v>10085.800000000001</v>
      </c>
      <c r="L4735" s="131">
        <v>7448.8</v>
      </c>
      <c r="M4735" s="131">
        <v>430.8</v>
      </c>
      <c r="N4735" s="131">
        <v>11136.2</v>
      </c>
      <c r="O4735" s="131">
        <v>1131</v>
      </c>
      <c r="P4735" s="131">
        <v>1240.8</v>
      </c>
      <c r="Q4735" s="131">
        <v>3133.4</v>
      </c>
      <c r="R4735" s="131">
        <v>10528.6</v>
      </c>
      <c r="S4735" s="131">
        <v>1652.3</v>
      </c>
      <c r="T4735" s="131">
        <v>3004.3</v>
      </c>
      <c r="U4735" s="131">
        <v>32472</v>
      </c>
      <c r="V4735" s="131">
        <v>38737.9</v>
      </c>
      <c r="W4735" s="131">
        <v>2529.6999999999998</v>
      </c>
      <c r="X4735" s="132">
        <v>64843</v>
      </c>
      <c r="Y4735" s="131">
        <v>0</v>
      </c>
      <c r="Z4735" s="131">
        <v>92.1</v>
      </c>
      <c r="AA4735" s="131">
        <v>1874.1</v>
      </c>
      <c r="AB4735" s="131">
        <v>1267.5999999999999</v>
      </c>
      <c r="AC4735" s="131">
        <v>10284.099999999999</v>
      </c>
      <c r="AD4735" s="131">
        <v>2292.1</v>
      </c>
      <c r="AE4735" s="131">
        <v>1822.3</v>
      </c>
      <c r="AF4735" s="131">
        <v>15589.6</v>
      </c>
      <c r="AG4735" s="131">
        <v>12841.5</v>
      </c>
      <c r="AH4735" s="43">
        <v>240267.80000000005</v>
      </c>
      <c r="AJ4735" s="69"/>
    </row>
    <row r="4736" spans="1:36">
      <c r="A4736" s="52">
        <v>0</v>
      </c>
      <c r="D4736" s="62">
        <v>2000</v>
      </c>
      <c r="E4736" s="62">
        <v>9</v>
      </c>
      <c r="F4736" s="62">
        <v>2001</v>
      </c>
      <c r="G4736" s="62">
        <v>2001</v>
      </c>
      <c r="H4736" s="131">
        <v>1416.8</v>
      </c>
      <c r="I4736" s="131">
        <v>1355.9</v>
      </c>
      <c r="J4736" s="131">
        <v>1232.3</v>
      </c>
      <c r="K4736" s="131">
        <v>9255.1999999999989</v>
      </c>
      <c r="L4736" s="131">
        <v>6594.7</v>
      </c>
      <c r="M4736" s="131">
        <v>283.60000000000002</v>
      </c>
      <c r="N4736" s="131">
        <v>9047.5</v>
      </c>
      <c r="O4736" s="131">
        <v>993.8</v>
      </c>
      <c r="P4736" s="131">
        <v>957.2</v>
      </c>
      <c r="Q4736" s="131">
        <v>2805</v>
      </c>
      <c r="R4736" s="131">
        <v>7706.2</v>
      </c>
      <c r="S4736" s="131">
        <v>1923.2</v>
      </c>
      <c r="T4736" s="131">
        <v>2635.8</v>
      </c>
      <c r="U4736" s="131">
        <v>39444.9</v>
      </c>
      <c r="V4736" s="131">
        <v>34388.199999999997</v>
      </c>
      <c r="W4736" s="131">
        <v>2406.1</v>
      </c>
      <c r="X4736" s="132">
        <v>56569.5</v>
      </c>
      <c r="Y4736" s="131">
        <v>0</v>
      </c>
      <c r="Z4736" s="131">
        <v>79.599999999999994</v>
      </c>
      <c r="AA4736" s="131">
        <v>1322.1</v>
      </c>
      <c r="AB4736" s="131">
        <v>1090.4000000000001</v>
      </c>
      <c r="AC4736" s="131">
        <v>8413.7999999999993</v>
      </c>
      <c r="AD4736" s="131">
        <v>2021</v>
      </c>
      <c r="AE4736" s="131">
        <v>1411.3</v>
      </c>
      <c r="AF4736" s="131">
        <v>14093.4</v>
      </c>
      <c r="AG4736" s="131">
        <v>10866.3</v>
      </c>
      <c r="AH4736" s="43">
        <v>218313.8</v>
      </c>
      <c r="AJ4736" s="69"/>
    </row>
    <row r="4737" spans="1:36">
      <c r="A4737" s="52">
        <v>0</v>
      </c>
      <c r="D4737" s="62">
        <v>2000</v>
      </c>
      <c r="E4737" s="62">
        <v>10</v>
      </c>
      <c r="F4737" s="62">
        <v>2001</v>
      </c>
      <c r="G4737" s="62">
        <v>2001</v>
      </c>
      <c r="H4737" s="131">
        <v>1220.1000000000001</v>
      </c>
      <c r="I4737" s="131">
        <v>1138</v>
      </c>
      <c r="J4737" s="131">
        <v>990.6</v>
      </c>
      <c r="K4737" s="131">
        <v>12806</v>
      </c>
      <c r="L4737" s="131">
        <v>7117.8</v>
      </c>
      <c r="M4737" s="131">
        <v>154.19999999999999</v>
      </c>
      <c r="N4737" s="131">
        <v>7015.8</v>
      </c>
      <c r="O4737" s="131">
        <v>1262.3000000000002</v>
      </c>
      <c r="P4737" s="131">
        <v>412.09999999999997</v>
      </c>
      <c r="Q4737" s="131">
        <v>2357.9</v>
      </c>
      <c r="R4737" s="131">
        <v>4881.0999999999995</v>
      </c>
      <c r="S4737" s="131">
        <v>2127.7999999999997</v>
      </c>
      <c r="T4737" s="131">
        <v>4829.3</v>
      </c>
      <c r="U4737" s="131">
        <v>44831.799999999996</v>
      </c>
      <c r="V4737" s="131">
        <v>33179.5</v>
      </c>
      <c r="W4737" s="131">
        <v>2784</v>
      </c>
      <c r="X4737" s="132">
        <v>53278.899999999994</v>
      </c>
      <c r="Y4737" s="131">
        <v>0</v>
      </c>
      <c r="Z4737" s="131">
        <v>82.1</v>
      </c>
      <c r="AA4737" s="131">
        <v>11</v>
      </c>
      <c r="AB4737" s="131">
        <v>1028.5</v>
      </c>
      <c r="AC4737" s="131">
        <v>5824.4</v>
      </c>
      <c r="AD4737" s="131">
        <v>1657.7</v>
      </c>
      <c r="AE4737" s="131">
        <v>555.29999999999995</v>
      </c>
      <c r="AF4737" s="131">
        <v>12607.6</v>
      </c>
      <c r="AG4737" s="131">
        <v>5750.6</v>
      </c>
      <c r="AH4737" s="43">
        <v>207904.4</v>
      </c>
      <c r="AJ4737" s="69"/>
    </row>
    <row r="4738" spans="1:36">
      <c r="A4738" s="52">
        <v>0</v>
      </c>
      <c r="D4738" s="62">
        <v>2000</v>
      </c>
      <c r="E4738" s="62">
        <v>11</v>
      </c>
      <c r="F4738" s="62">
        <v>2001</v>
      </c>
      <c r="G4738" s="62">
        <v>2001</v>
      </c>
      <c r="H4738" s="131">
        <v>1075</v>
      </c>
      <c r="I4738" s="131">
        <v>1062.2</v>
      </c>
      <c r="J4738" s="131">
        <v>810</v>
      </c>
      <c r="K4738" s="131">
        <v>9372.1999999999989</v>
      </c>
      <c r="L4738" s="131">
        <v>13331.599999999999</v>
      </c>
      <c r="M4738" s="131">
        <v>232.1</v>
      </c>
      <c r="N4738" s="131">
        <v>5570.9000000000005</v>
      </c>
      <c r="O4738" s="131">
        <v>1217.4000000000001</v>
      </c>
      <c r="P4738" s="131">
        <v>272.2</v>
      </c>
      <c r="Q4738" s="131">
        <v>2290.1</v>
      </c>
      <c r="R4738" s="131">
        <v>5732</v>
      </c>
      <c r="S4738" s="131">
        <v>2007.5</v>
      </c>
      <c r="T4738" s="131">
        <v>4918</v>
      </c>
      <c r="U4738" s="131">
        <v>36396</v>
      </c>
      <c r="V4738" s="131">
        <v>25303.9</v>
      </c>
      <c r="W4738" s="131">
        <v>2502.6999999999998</v>
      </c>
      <c r="X4738" s="132">
        <v>40303.4</v>
      </c>
      <c r="Y4738" s="131">
        <v>0</v>
      </c>
      <c r="Z4738" s="131">
        <v>60.8</v>
      </c>
      <c r="AA4738" s="131">
        <v>16.2</v>
      </c>
      <c r="AB4738" s="131">
        <v>910.4</v>
      </c>
      <c r="AC4738" s="131">
        <v>5643.7000000000007</v>
      </c>
      <c r="AD4738" s="131">
        <v>1485</v>
      </c>
      <c r="AE4738" s="131">
        <v>203.7</v>
      </c>
      <c r="AF4738" s="131">
        <v>11822</v>
      </c>
      <c r="AG4738" s="131">
        <v>4503.2999999999993</v>
      </c>
      <c r="AH4738" s="43">
        <v>177042.30000000002</v>
      </c>
      <c r="AJ4738" s="69"/>
    </row>
    <row r="4739" spans="1:36">
      <c r="A4739" s="52">
        <v>0</v>
      </c>
      <c r="D4739" s="62">
        <v>2000</v>
      </c>
      <c r="E4739" s="62">
        <v>12</v>
      </c>
      <c r="F4739" s="62">
        <v>2001</v>
      </c>
      <c r="G4739" s="62">
        <v>2001</v>
      </c>
      <c r="H4739" s="131">
        <v>1251.8</v>
      </c>
      <c r="I4739" s="131">
        <v>1102</v>
      </c>
      <c r="J4739" s="131">
        <v>1118.7</v>
      </c>
      <c r="K4739" s="131">
        <v>10692.2</v>
      </c>
      <c r="L4739" s="131">
        <v>15059.800000000001</v>
      </c>
      <c r="M4739" s="131">
        <v>381.5</v>
      </c>
      <c r="N4739" s="131">
        <v>5380.8</v>
      </c>
      <c r="O4739" s="131">
        <v>1324.1</v>
      </c>
      <c r="P4739" s="131">
        <v>232.6</v>
      </c>
      <c r="Q4739" s="131">
        <v>2375.3000000000002</v>
      </c>
      <c r="R4739" s="131">
        <v>5836.7000000000007</v>
      </c>
      <c r="S4739" s="131">
        <v>2100</v>
      </c>
      <c r="T4739" s="131">
        <v>4616</v>
      </c>
      <c r="U4739" s="131">
        <v>42448.5</v>
      </c>
      <c r="V4739" s="131">
        <v>21110.400000000001</v>
      </c>
      <c r="W4739" s="131">
        <v>2311.4</v>
      </c>
      <c r="X4739" s="132">
        <v>43220.5</v>
      </c>
      <c r="Y4739" s="131">
        <v>0</v>
      </c>
      <c r="Z4739" s="131">
        <v>0</v>
      </c>
      <c r="AA4739" s="131">
        <v>111.7</v>
      </c>
      <c r="AB4739" s="131">
        <v>1071.3</v>
      </c>
      <c r="AC4739" s="131">
        <v>8374.3000000000011</v>
      </c>
      <c r="AD4739" s="131">
        <v>1571.8</v>
      </c>
      <c r="AE4739" s="131">
        <v>9755</v>
      </c>
      <c r="AF4739" s="131">
        <v>12116</v>
      </c>
      <c r="AG4739" s="131">
        <v>5370.7</v>
      </c>
      <c r="AH4739" s="43">
        <v>198933.09999999998</v>
      </c>
      <c r="AJ4739" s="69"/>
    </row>
    <row r="4740" spans="1:36">
      <c r="A4740" s="52">
        <v>0</v>
      </c>
      <c r="D4740" s="62">
        <v>2001</v>
      </c>
      <c r="E4740" s="62">
        <v>1</v>
      </c>
      <c r="F4740" s="62">
        <v>2001</v>
      </c>
      <c r="G4740" s="62">
        <v>2001</v>
      </c>
      <c r="H4740" s="131">
        <v>1293.8000000000002</v>
      </c>
      <c r="I4740" s="131">
        <v>910.9</v>
      </c>
      <c r="J4740" s="131">
        <v>639.1</v>
      </c>
      <c r="K4740" s="131">
        <v>5122.5</v>
      </c>
      <c r="L4740" s="131">
        <v>5254.2</v>
      </c>
      <c r="M4740" s="131">
        <v>376.3</v>
      </c>
      <c r="N4740" s="131">
        <v>4261.6000000000004</v>
      </c>
      <c r="O4740" s="131">
        <v>1003.2</v>
      </c>
      <c r="P4740" s="131">
        <v>116.9</v>
      </c>
      <c r="Q4740" s="131">
        <v>2002.1</v>
      </c>
      <c r="R4740" s="131">
        <v>4351.8</v>
      </c>
      <c r="S4740" s="131">
        <v>1786.3000000000002</v>
      </c>
      <c r="T4740" s="131">
        <v>3929.5</v>
      </c>
      <c r="U4740" s="131">
        <v>29021.5</v>
      </c>
      <c r="V4740" s="131">
        <v>15752.600000000002</v>
      </c>
      <c r="W4740" s="131">
        <v>1885.3</v>
      </c>
      <c r="X4740" s="132">
        <v>37685.1</v>
      </c>
      <c r="Y4740" s="131">
        <v>0</v>
      </c>
      <c r="Z4740" s="131">
        <v>0</v>
      </c>
      <c r="AA4740" s="131">
        <v>0.5</v>
      </c>
      <c r="AB4740" s="131">
        <v>972.4</v>
      </c>
      <c r="AC4740" s="131">
        <v>3928.3</v>
      </c>
      <c r="AD4740" s="131">
        <v>1346.6</v>
      </c>
      <c r="AE4740" s="131">
        <v>1193.5</v>
      </c>
      <c r="AF4740" s="131">
        <v>10978.199999999999</v>
      </c>
      <c r="AG4740" s="131">
        <v>3364.1</v>
      </c>
      <c r="AH4740" s="43">
        <v>137176.30000000002</v>
      </c>
      <c r="AJ4740" s="69"/>
    </row>
    <row r="4741" spans="1:36">
      <c r="A4741" s="52">
        <v>0</v>
      </c>
      <c r="D4741" s="62">
        <v>2001</v>
      </c>
      <c r="E4741" s="62">
        <v>2</v>
      </c>
      <c r="F4741" s="62">
        <v>2001</v>
      </c>
      <c r="G4741" s="62">
        <v>2001</v>
      </c>
      <c r="H4741" s="131">
        <v>802.9</v>
      </c>
      <c r="I4741" s="131">
        <v>785.7</v>
      </c>
      <c r="J4741" s="131">
        <v>506.3</v>
      </c>
      <c r="K4741" s="131">
        <v>4199.1000000000004</v>
      </c>
      <c r="L4741" s="131">
        <v>4350.1000000000004</v>
      </c>
      <c r="M4741" s="131">
        <v>327.39999999999998</v>
      </c>
      <c r="N4741" s="131">
        <v>3953.3999999999996</v>
      </c>
      <c r="O4741" s="131">
        <v>656.7</v>
      </c>
      <c r="P4741" s="131">
        <v>40.299999999999997</v>
      </c>
      <c r="Q4741" s="131">
        <v>1662.3</v>
      </c>
      <c r="R4741" s="131">
        <v>2584.8999999999996</v>
      </c>
      <c r="S4741" s="131">
        <v>1441.7</v>
      </c>
      <c r="T4741" s="131">
        <v>3480.7999999999997</v>
      </c>
      <c r="U4741" s="131">
        <v>17490.5</v>
      </c>
      <c r="V4741" s="131">
        <v>12515.900000000001</v>
      </c>
      <c r="W4741" s="131">
        <v>1493.3000000000002</v>
      </c>
      <c r="X4741" s="132">
        <v>31991.199999999997</v>
      </c>
      <c r="Y4741" s="131">
        <v>0</v>
      </c>
      <c r="Z4741" s="131">
        <v>0</v>
      </c>
      <c r="AA4741" s="131">
        <v>9.6</v>
      </c>
      <c r="AB4741" s="131">
        <v>691</v>
      </c>
      <c r="AC4741" s="131">
        <v>2616.1</v>
      </c>
      <c r="AD4741" s="131">
        <v>1250.2</v>
      </c>
      <c r="AE4741" s="131">
        <v>123.8</v>
      </c>
      <c r="AF4741" s="131">
        <v>8804.4</v>
      </c>
      <c r="AG4741" s="131">
        <v>2111.5</v>
      </c>
      <c r="AH4741" s="43">
        <v>103889.1</v>
      </c>
      <c r="AJ4741" s="69"/>
    </row>
    <row r="4742" spans="1:36">
      <c r="A4742" s="52">
        <v>0</v>
      </c>
      <c r="D4742" s="62">
        <v>2001</v>
      </c>
      <c r="E4742" s="62">
        <v>3</v>
      </c>
      <c r="F4742" s="62">
        <v>2001</v>
      </c>
      <c r="G4742" s="62">
        <v>2001</v>
      </c>
      <c r="H4742" s="131">
        <v>414.8</v>
      </c>
      <c r="I4742" s="131">
        <v>956.5</v>
      </c>
      <c r="J4742" s="131">
        <v>855.6</v>
      </c>
      <c r="K4742" s="131">
        <v>6094.1</v>
      </c>
      <c r="L4742" s="131">
        <v>4978.5999999999995</v>
      </c>
      <c r="M4742" s="131">
        <v>238</v>
      </c>
      <c r="N4742" s="131">
        <v>4945.6000000000004</v>
      </c>
      <c r="O4742" s="131">
        <v>638.90000000000009</v>
      </c>
      <c r="P4742" s="131">
        <v>196.5</v>
      </c>
      <c r="Q4742" s="131">
        <v>1949.5</v>
      </c>
      <c r="R4742" s="131">
        <v>3913.3</v>
      </c>
      <c r="S4742" s="131">
        <v>1161.4000000000001</v>
      </c>
      <c r="T4742" s="131">
        <v>4519.1000000000004</v>
      </c>
      <c r="U4742" s="131">
        <v>22228.3</v>
      </c>
      <c r="V4742" s="131">
        <v>19940.8</v>
      </c>
      <c r="W4742" s="131">
        <v>1547.6999999999998</v>
      </c>
      <c r="X4742" s="132">
        <v>30195.799999999996</v>
      </c>
      <c r="Y4742" s="131">
        <v>0</v>
      </c>
      <c r="Z4742" s="131">
        <v>0</v>
      </c>
      <c r="AA4742" s="131">
        <v>134.80000000000001</v>
      </c>
      <c r="AB4742" s="131">
        <v>827.7</v>
      </c>
      <c r="AC4742" s="131">
        <v>3164.7</v>
      </c>
      <c r="AD4742" s="131">
        <v>1432.7</v>
      </c>
      <c r="AE4742" s="131">
        <v>384.2</v>
      </c>
      <c r="AF4742" s="131">
        <v>10309.300000000001</v>
      </c>
      <c r="AG4742" s="131">
        <v>2192.2999999999997</v>
      </c>
      <c r="AH4742" s="43">
        <v>123220.2</v>
      </c>
      <c r="AJ4742" s="69"/>
    </row>
    <row r="4743" spans="1:36">
      <c r="A4743" s="52">
        <v>0</v>
      </c>
      <c r="D4743" s="62">
        <v>2001</v>
      </c>
      <c r="E4743" s="62">
        <v>4</v>
      </c>
      <c r="F4743" s="62">
        <v>2001</v>
      </c>
      <c r="G4743" s="62">
        <v>2001</v>
      </c>
      <c r="H4743" s="131">
        <v>1169.5999999999999</v>
      </c>
      <c r="I4743" s="131">
        <v>1019.8</v>
      </c>
      <c r="J4743" s="131">
        <v>803.1</v>
      </c>
      <c r="K4743" s="131">
        <v>11048.8</v>
      </c>
      <c r="L4743" s="131">
        <v>14545.1</v>
      </c>
      <c r="M4743" s="131">
        <v>310.39999999999998</v>
      </c>
      <c r="N4743" s="131">
        <v>5480.9</v>
      </c>
      <c r="O4743" s="131">
        <v>821.7</v>
      </c>
      <c r="P4743" s="131">
        <v>540.4</v>
      </c>
      <c r="Q4743" s="131">
        <v>2133</v>
      </c>
      <c r="R4743" s="131">
        <v>3638.2999999999997</v>
      </c>
      <c r="S4743" s="131">
        <v>1796.9999999999998</v>
      </c>
      <c r="T4743" s="131">
        <v>4918.7</v>
      </c>
      <c r="U4743" s="131">
        <v>38488.1</v>
      </c>
      <c r="V4743" s="131">
        <v>25912.299999999996</v>
      </c>
      <c r="W4743" s="131">
        <v>1971.5</v>
      </c>
      <c r="X4743" s="132">
        <v>39326.9</v>
      </c>
      <c r="Y4743" s="131">
        <v>0</v>
      </c>
      <c r="Z4743" s="131">
        <v>28.7</v>
      </c>
      <c r="AA4743" s="131">
        <v>129.4</v>
      </c>
      <c r="AB4743" s="131">
        <v>899.7</v>
      </c>
      <c r="AC4743" s="131">
        <v>3816.9</v>
      </c>
      <c r="AD4743" s="131">
        <v>1702.8</v>
      </c>
      <c r="AE4743" s="131">
        <v>6996.3</v>
      </c>
      <c r="AF4743" s="131">
        <v>11046.6</v>
      </c>
      <c r="AG4743" s="131">
        <v>3907.7</v>
      </c>
      <c r="AH4743" s="43">
        <v>182453.69999999998</v>
      </c>
      <c r="AJ4743" s="69"/>
    </row>
    <row r="4744" spans="1:36">
      <c r="A4744" s="52">
        <v>0</v>
      </c>
      <c r="D4744" s="62">
        <v>2001</v>
      </c>
      <c r="E4744" s="62">
        <v>5</v>
      </c>
      <c r="F4744" s="62">
        <v>2001</v>
      </c>
      <c r="G4744" s="62">
        <v>2002</v>
      </c>
      <c r="H4744" s="131">
        <v>1062.1000000000001</v>
      </c>
      <c r="I4744" s="131">
        <v>1177.5</v>
      </c>
      <c r="J4744" s="131">
        <v>1279.7</v>
      </c>
      <c r="K4744" s="131">
        <v>9721.7999999999993</v>
      </c>
      <c r="L4744" s="131">
        <v>5123.7</v>
      </c>
      <c r="M4744" s="131">
        <v>316.60000000000002</v>
      </c>
      <c r="N4744" s="131">
        <v>7412.2</v>
      </c>
      <c r="O4744" s="131">
        <v>870.2</v>
      </c>
      <c r="P4744" s="131">
        <v>1136.9000000000001</v>
      </c>
      <c r="Q4744" s="131">
        <v>2589.3000000000002</v>
      </c>
      <c r="R4744" s="131">
        <v>5303.5</v>
      </c>
      <c r="S4744" s="131">
        <v>2014.8999999999999</v>
      </c>
      <c r="T4744" s="131">
        <v>2114.8000000000002</v>
      </c>
      <c r="U4744" s="131">
        <v>18994.2</v>
      </c>
      <c r="V4744" s="131">
        <v>19089.5</v>
      </c>
      <c r="W4744" s="131">
        <v>1027</v>
      </c>
      <c r="X4744" s="132">
        <v>61127</v>
      </c>
      <c r="Y4744" s="131">
        <v>0</v>
      </c>
      <c r="Z4744" s="131">
        <v>7.5</v>
      </c>
      <c r="AA4744" s="131">
        <v>1457.6</v>
      </c>
      <c r="AB4744" s="131">
        <v>999.1</v>
      </c>
      <c r="AC4744" s="131">
        <v>6234.3</v>
      </c>
      <c r="AD4744" s="131">
        <v>1992.4</v>
      </c>
      <c r="AE4744" s="131">
        <v>713.7</v>
      </c>
      <c r="AF4744" s="131">
        <v>12220.1</v>
      </c>
      <c r="AG4744" s="131">
        <v>8268.5</v>
      </c>
      <c r="AH4744" s="43">
        <v>172254.10000000003</v>
      </c>
      <c r="AJ4744" s="69"/>
    </row>
    <row r="4745" spans="1:36">
      <c r="A4745" s="52">
        <v>0</v>
      </c>
      <c r="D4745" s="62">
        <v>2001</v>
      </c>
      <c r="E4745" s="62">
        <v>6</v>
      </c>
      <c r="F4745" s="62">
        <v>2001</v>
      </c>
      <c r="G4745" s="62">
        <v>2002</v>
      </c>
      <c r="H4745" s="131">
        <v>1471.2</v>
      </c>
      <c r="I4745" s="131">
        <v>1287.8</v>
      </c>
      <c r="J4745" s="131">
        <v>1515.4</v>
      </c>
      <c r="K4745" s="131">
        <v>12390.4</v>
      </c>
      <c r="L4745" s="131">
        <v>6587.3</v>
      </c>
      <c r="M4745" s="131">
        <v>387.2</v>
      </c>
      <c r="N4745" s="131">
        <v>8491.0999999999985</v>
      </c>
      <c r="O4745" s="131">
        <v>833</v>
      </c>
      <c r="P4745" s="131">
        <v>1182.8</v>
      </c>
      <c r="Q4745" s="131">
        <v>2736.5</v>
      </c>
      <c r="R4745" s="131">
        <v>6419</v>
      </c>
      <c r="S4745" s="131">
        <v>1730.8000000000002</v>
      </c>
      <c r="T4745" s="131">
        <v>2331.1</v>
      </c>
      <c r="U4745" s="131">
        <v>16543.900000000001</v>
      </c>
      <c r="V4745" s="131">
        <v>21613</v>
      </c>
      <c r="W4745" s="131">
        <v>1097.2</v>
      </c>
      <c r="X4745" s="132">
        <v>65330.5</v>
      </c>
      <c r="Y4745" s="131">
        <v>0</v>
      </c>
      <c r="Z4745" s="131">
        <v>75.7</v>
      </c>
      <c r="AA4745" s="131">
        <v>1239.4000000000001</v>
      </c>
      <c r="AB4745" s="131">
        <v>1067.4000000000001</v>
      </c>
      <c r="AC4745" s="131">
        <v>7682.2999999999993</v>
      </c>
      <c r="AD4745" s="131">
        <v>2065.8000000000002</v>
      </c>
      <c r="AE4745" s="131">
        <v>1285</v>
      </c>
      <c r="AF4745" s="131">
        <v>13243.1</v>
      </c>
      <c r="AG4745" s="131">
        <v>10587.7</v>
      </c>
      <c r="AH4745" s="43">
        <v>189194.6</v>
      </c>
      <c r="AJ4745" s="69"/>
    </row>
    <row r="4746" spans="1:36">
      <c r="A4746" s="52">
        <v>0</v>
      </c>
      <c r="D4746" s="62">
        <v>2001</v>
      </c>
      <c r="E4746" s="62">
        <v>7</v>
      </c>
      <c r="F4746" s="62">
        <v>2002</v>
      </c>
      <c r="G4746" s="62">
        <v>2002</v>
      </c>
      <c r="H4746" s="131">
        <v>2434.6999999999998</v>
      </c>
      <c r="I4746" s="131">
        <v>1339.4</v>
      </c>
      <c r="J4746" s="131">
        <v>1188.9000000000001</v>
      </c>
      <c r="K4746" s="131">
        <v>13174</v>
      </c>
      <c r="L4746" s="131">
        <v>6616.8</v>
      </c>
      <c r="M4746" s="131">
        <v>443.4</v>
      </c>
      <c r="N4746" s="131">
        <v>10143.5</v>
      </c>
      <c r="O4746" s="131">
        <v>973.2</v>
      </c>
      <c r="P4746" s="131">
        <v>1199.7</v>
      </c>
      <c r="Q4746" s="131">
        <v>2891.7</v>
      </c>
      <c r="R4746" s="131">
        <v>8019.8</v>
      </c>
      <c r="S4746" s="131">
        <v>1788.7</v>
      </c>
      <c r="T4746" s="131">
        <v>2881.2</v>
      </c>
      <c r="U4746" s="131">
        <v>21549.4</v>
      </c>
      <c r="V4746" s="131">
        <v>34553.699999999997</v>
      </c>
      <c r="W4746" s="131">
        <v>1295.5</v>
      </c>
      <c r="X4746" s="132">
        <v>64684.800000000003</v>
      </c>
      <c r="Y4746" s="131">
        <v>0.2</v>
      </c>
      <c r="Z4746" s="131">
        <v>99.9</v>
      </c>
      <c r="AA4746" s="131">
        <v>1401.7</v>
      </c>
      <c r="AB4746" s="131">
        <v>1144.5999999999999</v>
      </c>
      <c r="AC4746" s="131">
        <v>9307</v>
      </c>
      <c r="AD4746" s="131">
        <v>2221.5</v>
      </c>
      <c r="AE4746" s="131">
        <v>1521.7</v>
      </c>
      <c r="AF4746" s="131">
        <v>13726.9</v>
      </c>
      <c r="AG4746" s="131">
        <v>12178.099999999999</v>
      </c>
      <c r="AH4746" s="43">
        <v>216780.00000000003</v>
      </c>
      <c r="AJ4746" s="69"/>
    </row>
    <row r="4747" spans="1:36">
      <c r="A4747" s="52">
        <v>0</v>
      </c>
      <c r="D4747" s="62">
        <v>2001</v>
      </c>
      <c r="E4747" s="62">
        <v>8</v>
      </c>
      <c r="F4747" s="62">
        <v>2002</v>
      </c>
      <c r="G4747" s="62">
        <v>2002</v>
      </c>
      <c r="H4747" s="131">
        <v>2605.1</v>
      </c>
      <c r="I4747" s="131">
        <v>1371.6</v>
      </c>
      <c r="J4747" s="131">
        <v>1402.5</v>
      </c>
      <c r="K4747" s="131">
        <v>9922.1</v>
      </c>
      <c r="L4747" s="131">
        <v>6511.2</v>
      </c>
      <c r="M4747" s="131">
        <v>450</v>
      </c>
      <c r="N4747" s="131">
        <v>10371.099999999999</v>
      </c>
      <c r="O4747" s="131">
        <v>1065</v>
      </c>
      <c r="P4747" s="131">
        <v>1276</v>
      </c>
      <c r="Q4747" s="131">
        <v>3015.2</v>
      </c>
      <c r="R4747" s="131">
        <v>9371.2000000000007</v>
      </c>
      <c r="S4747" s="131">
        <v>1777.8</v>
      </c>
      <c r="T4747" s="131">
        <v>2942</v>
      </c>
      <c r="U4747" s="131">
        <v>23126.800000000003</v>
      </c>
      <c r="V4747" s="131">
        <v>26173.800000000003</v>
      </c>
      <c r="W4747" s="131">
        <v>1868.9</v>
      </c>
      <c r="X4747" s="132">
        <v>64327.600000000006</v>
      </c>
      <c r="Y4747" s="131">
        <v>0</v>
      </c>
      <c r="Z4747" s="131">
        <v>97.8</v>
      </c>
      <c r="AA4747" s="131">
        <v>1180.9000000000001</v>
      </c>
      <c r="AB4747" s="131">
        <v>1159.5</v>
      </c>
      <c r="AC4747" s="131">
        <v>10059</v>
      </c>
      <c r="AD4747" s="131">
        <v>2214.1999999999998</v>
      </c>
      <c r="AE4747" s="131">
        <v>1689.6</v>
      </c>
      <c r="AF4747" s="131">
        <v>13764.8</v>
      </c>
      <c r="AG4747" s="131">
        <v>12736.3</v>
      </c>
      <c r="AH4747" s="43">
        <v>210480</v>
      </c>
      <c r="AJ4747" s="69"/>
    </row>
    <row r="4748" spans="1:36">
      <c r="A4748" s="52">
        <v>0</v>
      </c>
      <c r="D4748" s="62">
        <v>2001</v>
      </c>
      <c r="E4748" s="62">
        <v>9</v>
      </c>
      <c r="F4748" s="62">
        <v>2002</v>
      </c>
      <c r="G4748" s="62">
        <v>2002</v>
      </c>
      <c r="H4748" s="131">
        <v>1384.6</v>
      </c>
      <c r="I4748" s="131">
        <v>1275.3</v>
      </c>
      <c r="J4748" s="131">
        <v>1337.4</v>
      </c>
      <c r="K4748" s="131">
        <v>9453.1999999999989</v>
      </c>
      <c r="L4748" s="131">
        <v>5922.7</v>
      </c>
      <c r="M4748" s="131">
        <v>421.2</v>
      </c>
      <c r="N4748" s="131">
        <v>8368.7000000000007</v>
      </c>
      <c r="O4748" s="131">
        <v>1046.5</v>
      </c>
      <c r="P4748" s="131">
        <v>1047.8999999999999</v>
      </c>
      <c r="Q4748" s="131">
        <v>2787.7</v>
      </c>
      <c r="R4748" s="131">
        <v>7345.7999999999993</v>
      </c>
      <c r="S4748" s="131">
        <v>1597.6</v>
      </c>
      <c r="T4748" s="131">
        <v>2636.1</v>
      </c>
      <c r="U4748" s="131">
        <v>18093.7</v>
      </c>
      <c r="V4748" s="131">
        <v>21424.799999999999</v>
      </c>
      <c r="W4748" s="131">
        <v>1773.1</v>
      </c>
      <c r="X4748" s="132">
        <v>56079.5</v>
      </c>
      <c r="Y4748" s="131">
        <v>0</v>
      </c>
      <c r="Z4748" s="131">
        <v>85.8</v>
      </c>
      <c r="AA4748" s="131">
        <v>569.20000000000005</v>
      </c>
      <c r="AB4748" s="131">
        <v>1077.3</v>
      </c>
      <c r="AC4748" s="131">
        <v>8498.2000000000007</v>
      </c>
      <c r="AD4748" s="131">
        <v>2083.1</v>
      </c>
      <c r="AE4748" s="131">
        <v>1477.4</v>
      </c>
      <c r="AF4748" s="131">
        <v>12238.3</v>
      </c>
      <c r="AG4748" s="131">
        <v>10817.1</v>
      </c>
      <c r="AH4748" s="43">
        <v>178842.19999999998</v>
      </c>
      <c r="AJ4748" s="69"/>
    </row>
    <row r="4749" spans="1:36">
      <c r="A4749" s="52">
        <v>0</v>
      </c>
      <c r="D4749" s="62">
        <v>2001</v>
      </c>
      <c r="E4749" s="62">
        <v>10</v>
      </c>
      <c r="F4749" s="62">
        <v>2002</v>
      </c>
      <c r="G4749" s="62">
        <v>2002</v>
      </c>
      <c r="H4749" s="131">
        <v>1409.8999999999999</v>
      </c>
      <c r="I4749" s="131">
        <v>1162</v>
      </c>
      <c r="J4749" s="131">
        <v>1099.9000000000001</v>
      </c>
      <c r="K4749" s="131">
        <v>15433.8</v>
      </c>
      <c r="L4749" s="131">
        <v>11851.3</v>
      </c>
      <c r="M4749" s="131">
        <v>404.1</v>
      </c>
      <c r="N4749" s="131">
        <v>7594.9000000000005</v>
      </c>
      <c r="O4749" s="131">
        <v>1421.1999999999998</v>
      </c>
      <c r="P4749" s="131">
        <v>844</v>
      </c>
      <c r="Q4749" s="131">
        <v>2682.5</v>
      </c>
      <c r="R4749" s="131">
        <v>6605.5</v>
      </c>
      <c r="S4749" s="131">
        <v>2212.1</v>
      </c>
      <c r="T4749" s="131">
        <v>4968.2000000000007</v>
      </c>
      <c r="U4749" s="131">
        <v>39918</v>
      </c>
      <c r="V4749" s="131">
        <v>34496.199999999997</v>
      </c>
      <c r="W4749" s="131">
        <v>1968.8</v>
      </c>
      <c r="X4749" s="132">
        <v>62236.799999999996</v>
      </c>
      <c r="Y4749" s="131">
        <v>0</v>
      </c>
      <c r="Z4749" s="131">
        <v>78.599999999999994</v>
      </c>
      <c r="AA4749" s="131">
        <v>1620.4</v>
      </c>
      <c r="AB4749" s="131">
        <v>1024.2</v>
      </c>
      <c r="AC4749" s="131">
        <v>7567.0999999999995</v>
      </c>
      <c r="AD4749" s="131">
        <v>2111.4</v>
      </c>
      <c r="AE4749" s="131">
        <v>10716.2</v>
      </c>
      <c r="AF4749" s="131">
        <v>13111.8</v>
      </c>
      <c r="AG4749" s="131">
        <v>8465.2000000000007</v>
      </c>
      <c r="AH4749" s="43">
        <v>241004.09999999998</v>
      </c>
      <c r="AJ4749" s="69"/>
    </row>
    <row r="4750" spans="1:36">
      <c r="A4750" s="52">
        <v>0</v>
      </c>
      <c r="D4750" s="62">
        <v>2001</v>
      </c>
      <c r="E4750" s="62">
        <v>11</v>
      </c>
      <c r="F4750" s="62">
        <v>2002</v>
      </c>
      <c r="G4750" s="62">
        <v>2002</v>
      </c>
      <c r="H4750" s="131">
        <v>1018.5</v>
      </c>
      <c r="I4750" s="131">
        <v>967.5</v>
      </c>
      <c r="J4750" s="131">
        <v>693.9</v>
      </c>
      <c r="K4750" s="131">
        <v>7011.9000000000005</v>
      </c>
      <c r="L4750" s="131">
        <v>19727.7</v>
      </c>
      <c r="M4750" s="131">
        <v>144.6</v>
      </c>
      <c r="N4750" s="131">
        <v>5093</v>
      </c>
      <c r="O4750" s="131">
        <v>1118.2</v>
      </c>
      <c r="P4750" s="131">
        <v>367.9</v>
      </c>
      <c r="Q4750" s="131">
        <v>2118</v>
      </c>
      <c r="R4750" s="131">
        <v>4911.5</v>
      </c>
      <c r="S4750" s="131">
        <v>1858.9</v>
      </c>
      <c r="T4750" s="131">
        <v>4804.1000000000004</v>
      </c>
      <c r="U4750" s="131">
        <v>40340.1</v>
      </c>
      <c r="V4750" s="131">
        <v>27620.399999999998</v>
      </c>
      <c r="W4750" s="131">
        <v>1592.7</v>
      </c>
      <c r="X4750" s="132">
        <v>46343</v>
      </c>
      <c r="Y4750" s="131">
        <v>0</v>
      </c>
      <c r="Z4750" s="131">
        <v>0</v>
      </c>
      <c r="AA4750" s="131">
        <v>2398.1999999999998</v>
      </c>
      <c r="AB4750" s="131">
        <v>833.1</v>
      </c>
      <c r="AC4750" s="131">
        <v>4753.5</v>
      </c>
      <c r="AD4750" s="131">
        <v>1845.3</v>
      </c>
      <c r="AE4750" s="131">
        <v>8967.1999999999989</v>
      </c>
      <c r="AF4750" s="131">
        <v>10784.6</v>
      </c>
      <c r="AG4750" s="131">
        <v>4511.1000000000004</v>
      </c>
      <c r="AH4750" s="43">
        <v>199824.9</v>
      </c>
      <c r="AJ4750" s="69"/>
    </row>
    <row r="4751" spans="1:36">
      <c r="A4751" s="52">
        <v>0</v>
      </c>
      <c r="D4751" s="62">
        <v>2001</v>
      </c>
      <c r="E4751" s="62">
        <v>12</v>
      </c>
      <c r="F4751" s="62">
        <v>2002</v>
      </c>
      <c r="G4751" s="62">
        <v>2002</v>
      </c>
      <c r="H4751" s="131">
        <v>996.19999999999993</v>
      </c>
      <c r="I4751" s="131">
        <v>911.9</v>
      </c>
      <c r="J4751" s="131">
        <v>884</v>
      </c>
      <c r="K4751" s="131">
        <v>6464.5999999999995</v>
      </c>
      <c r="L4751" s="131">
        <v>18979.599999999999</v>
      </c>
      <c r="M4751" s="131">
        <v>144.9</v>
      </c>
      <c r="N4751" s="131">
        <v>3547.1</v>
      </c>
      <c r="O4751" s="131">
        <v>903.30000000000007</v>
      </c>
      <c r="P4751" s="131">
        <v>116.3</v>
      </c>
      <c r="Q4751" s="131">
        <v>1891</v>
      </c>
      <c r="R4751" s="131">
        <v>4630.1000000000004</v>
      </c>
      <c r="S4751" s="131">
        <v>1850.5</v>
      </c>
      <c r="T4751" s="131">
        <v>4238.3</v>
      </c>
      <c r="U4751" s="131">
        <v>31052.9</v>
      </c>
      <c r="V4751" s="131">
        <v>14593</v>
      </c>
      <c r="W4751" s="131">
        <v>1258.2</v>
      </c>
      <c r="X4751" s="132">
        <v>31576.2</v>
      </c>
      <c r="Y4751" s="131">
        <v>0</v>
      </c>
      <c r="Z4751" s="131">
        <v>0</v>
      </c>
      <c r="AA4751" s="131">
        <v>2488.9</v>
      </c>
      <c r="AB4751" s="131">
        <v>839.1</v>
      </c>
      <c r="AC4751" s="131">
        <v>2920.7</v>
      </c>
      <c r="AD4751" s="131">
        <v>1745.8</v>
      </c>
      <c r="AE4751" s="131">
        <v>2117.3000000000002</v>
      </c>
      <c r="AF4751" s="131">
        <v>10511</v>
      </c>
      <c r="AG4751" s="131">
        <v>3018.3999999999996</v>
      </c>
      <c r="AH4751" s="43">
        <v>147679.29999999999</v>
      </c>
      <c r="AJ4751" s="69"/>
    </row>
    <row r="4752" spans="1:36">
      <c r="A4752" s="52">
        <v>0</v>
      </c>
      <c r="D4752" s="62">
        <v>2002</v>
      </c>
      <c r="E4752" s="62">
        <v>1</v>
      </c>
      <c r="F4752" s="62">
        <v>2002</v>
      </c>
      <c r="G4752" s="62">
        <v>2002</v>
      </c>
      <c r="H4752" s="131">
        <v>1692.7</v>
      </c>
      <c r="I4752" s="131">
        <v>927.4</v>
      </c>
      <c r="J4752" s="131">
        <v>586.20000000000005</v>
      </c>
      <c r="K4752" s="131">
        <v>6716.3</v>
      </c>
      <c r="L4752" s="131">
        <v>13850.5</v>
      </c>
      <c r="M4752" s="131">
        <v>145.19999999999999</v>
      </c>
      <c r="N4752" s="131">
        <v>4006.8</v>
      </c>
      <c r="O4752" s="131">
        <v>944.09999999999991</v>
      </c>
      <c r="P4752" s="131">
        <v>174.79999999999998</v>
      </c>
      <c r="Q4752" s="131">
        <v>1718.1</v>
      </c>
      <c r="R4752" s="131">
        <v>5154.5</v>
      </c>
      <c r="S4752" s="131">
        <v>1880.8000000000002</v>
      </c>
      <c r="T4752" s="131">
        <v>4043.4</v>
      </c>
      <c r="U4752" s="131">
        <v>29166.3</v>
      </c>
      <c r="V4752" s="131">
        <v>16738.599999999999</v>
      </c>
      <c r="W4752" s="131">
        <v>1523.4</v>
      </c>
      <c r="X4752" s="132">
        <v>44891.8</v>
      </c>
      <c r="Y4752" s="131">
        <v>0</v>
      </c>
      <c r="Z4752" s="131">
        <v>0</v>
      </c>
      <c r="AA4752" s="131">
        <v>2479</v>
      </c>
      <c r="AB4752" s="131">
        <v>856.6</v>
      </c>
      <c r="AC4752" s="131">
        <v>3724</v>
      </c>
      <c r="AD4752" s="131">
        <v>1681.5</v>
      </c>
      <c r="AE4752" s="131">
        <v>979.8</v>
      </c>
      <c r="AF4752" s="131">
        <v>10609.5</v>
      </c>
      <c r="AG4752" s="131">
        <v>4348.3999999999996</v>
      </c>
      <c r="AH4752" s="43">
        <v>158839.69999999995</v>
      </c>
      <c r="AJ4752" s="69"/>
    </row>
    <row r="4753" spans="1:36">
      <c r="A4753" s="52">
        <v>0</v>
      </c>
      <c r="D4753" s="62">
        <v>2002</v>
      </c>
      <c r="E4753" s="62">
        <v>2</v>
      </c>
      <c r="F4753" s="62">
        <v>2002</v>
      </c>
      <c r="G4753" s="62">
        <v>2002</v>
      </c>
      <c r="H4753" s="131">
        <v>371.70000000000005</v>
      </c>
      <c r="I4753" s="131">
        <v>925.8</v>
      </c>
      <c r="J4753" s="131">
        <v>747.1</v>
      </c>
      <c r="K4753" s="131">
        <v>6005.1</v>
      </c>
      <c r="L4753" s="131">
        <v>4904.8</v>
      </c>
      <c r="M4753" s="131">
        <v>131.9</v>
      </c>
      <c r="N4753" s="131">
        <v>5518.5</v>
      </c>
      <c r="O4753" s="131">
        <v>1010.7</v>
      </c>
      <c r="P4753" s="131">
        <v>449.6</v>
      </c>
      <c r="Q4753" s="131">
        <v>1464.4</v>
      </c>
      <c r="R4753" s="131">
        <v>4658.1000000000004</v>
      </c>
      <c r="S4753" s="131">
        <v>1354.8</v>
      </c>
      <c r="T4753" s="131">
        <v>3790.6</v>
      </c>
      <c r="U4753" s="131">
        <v>31716.400000000001</v>
      </c>
      <c r="V4753" s="131">
        <v>18458.099999999999</v>
      </c>
      <c r="W4753" s="131">
        <v>1779.6</v>
      </c>
      <c r="X4753" s="132">
        <v>48652.3</v>
      </c>
      <c r="Y4753" s="131">
        <v>0</v>
      </c>
      <c r="Z4753" s="131">
        <v>0</v>
      </c>
      <c r="AA4753" s="131">
        <v>2232.5</v>
      </c>
      <c r="AB4753" s="131">
        <v>873.2</v>
      </c>
      <c r="AC4753" s="131">
        <v>3811.8</v>
      </c>
      <c r="AD4753" s="131">
        <v>1574.8</v>
      </c>
      <c r="AE4753" s="131">
        <v>1420.8</v>
      </c>
      <c r="AF4753" s="131">
        <v>10656.300000000001</v>
      </c>
      <c r="AG4753" s="131">
        <v>4513.3999999999996</v>
      </c>
      <c r="AH4753" s="43">
        <v>157022.29999999996</v>
      </c>
      <c r="AJ4753" s="69"/>
    </row>
    <row r="4754" spans="1:36">
      <c r="A4754" s="52">
        <v>0</v>
      </c>
      <c r="D4754" s="62">
        <v>2002</v>
      </c>
      <c r="E4754" s="62">
        <v>3</v>
      </c>
      <c r="F4754" s="62">
        <v>2002</v>
      </c>
      <c r="G4754" s="62">
        <v>2002</v>
      </c>
      <c r="H4754" s="131">
        <v>523.1</v>
      </c>
      <c r="I4754" s="131">
        <v>1130.4000000000001</v>
      </c>
      <c r="J4754" s="131">
        <v>875.6</v>
      </c>
      <c r="K4754" s="131">
        <v>12253.499999999998</v>
      </c>
      <c r="L4754" s="131">
        <v>5522.5000000000009</v>
      </c>
      <c r="M4754" s="131">
        <v>143.5</v>
      </c>
      <c r="N4754" s="131">
        <v>6387.9</v>
      </c>
      <c r="O4754" s="131">
        <v>1204.8</v>
      </c>
      <c r="P4754" s="131">
        <v>476.5</v>
      </c>
      <c r="Q4754" s="131">
        <v>1702.9</v>
      </c>
      <c r="R4754" s="131">
        <v>4859.0999999999995</v>
      </c>
      <c r="S4754" s="131">
        <v>2194.7999999999997</v>
      </c>
      <c r="T4754" s="131">
        <v>5360.6</v>
      </c>
      <c r="U4754" s="131">
        <v>44434.200000000004</v>
      </c>
      <c r="V4754" s="131">
        <v>24101.7</v>
      </c>
      <c r="W4754" s="131">
        <v>1987.6999999999998</v>
      </c>
      <c r="X4754" s="132">
        <v>47375.9</v>
      </c>
      <c r="Y4754" s="131">
        <v>0.2</v>
      </c>
      <c r="Z4754" s="131">
        <v>0.1</v>
      </c>
      <c r="AA4754" s="131">
        <v>2709.3</v>
      </c>
      <c r="AB4754" s="131">
        <v>1058</v>
      </c>
      <c r="AC4754" s="131">
        <v>5130</v>
      </c>
      <c r="AD4754" s="131">
        <v>1799.7</v>
      </c>
      <c r="AE4754" s="131">
        <v>1925.2</v>
      </c>
      <c r="AF4754" s="131">
        <v>11778.7</v>
      </c>
      <c r="AG4754" s="131">
        <v>6615.5</v>
      </c>
      <c r="AH4754" s="43">
        <v>191551.40000000005</v>
      </c>
      <c r="AJ4754" s="69"/>
    </row>
    <row r="4755" spans="1:36">
      <c r="A4755" s="52">
        <v>0</v>
      </c>
      <c r="D4755" s="62">
        <v>2002</v>
      </c>
      <c r="E4755" s="62">
        <v>4</v>
      </c>
      <c r="F4755" s="62">
        <v>2002</v>
      </c>
      <c r="G4755" s="62">
        <v>2002</v>
      </c>
      <c r="H4755" s="131">
        <v>1283.8</v>
      </c>
      <c r="I4755" s="131">
        <v>1059</v>
      </c>
      <c r="J4755" s="131">
        <v>887</v>
      </c>
      <c r="K4755" s="131">
        <v>10752.2</v>
      </c>
      <c r="L4755" s="131">
        <v>5502.7</v>
      </c>
      <c r="M4755" s="131">
        <v>271.8</v>
      </c>
      <c r="N4755" s="131">
        <v>7230.9000000000005</v>
      </c>
      <c r="O4755" s="131">
        <v>1130.2</v>
      </c>
      <c r="P4755" s="131">
        <v>593.40000000000009</v>
      </c>
      <c r="Q4755" s="131">
        <v>1711.2</v>
      </c>
      <c r="R4755" s="131">
        <v>4950.0999999999995</v>
      </c>
      <c r="S4755" s="131">
        <v>2223</v>
      </c>
      <c r="T4755" s="131">
        <v>5170.7</v>
      </c>
      <c r="U4755" s="131">
        <v>40941</v>
      </c>
      <c r="V4755" s="131">
        <v>24610.899999999998</v>
      </c>
      <c r="W4755" s="131">
        <v>2218.5</v>
      </c>
      <c r="X4755" s="132">
        <v>59451.4</v>
      </c>
      <c r="Y4755" s="131">
        <v>0</v>
      </c>
      <c r="Z4755" s="131">
        <v>22.8</v>
      </c>
      <c r="AA4755" s="131">
        <v>2258.3999999999996</v>
      </c>
      <c r="AB4755" s="131">
        <v>1101.9000000000001</v>
      </c>
      <c r="AC4755" s="131">
        <v>7373.9</v>
      </c>
      <c r="AD4755" s="131">
        <v>1837.7</v>
      </c>
      <c r="AE4755" s="131">
        <v>2019.2</v>
      </c>
      <c r="AF4755" s="131">
        <v>11652.5</v>
      </c>
      <c r="AG4755" s="131">
        <v>7611.8</v>
      </c>
      <c r="AH4755" s="43">
        <v>203865.99999999997</v>
      </c>
      <c r="AJ4755" s="69"/>
    </row>
    <row r="4756" spans="1:36">
      <c r="A4756" s="52">
        <v>0</v>
      </c>
      <c r="D4756" s="62">
        <v>2002</v>
      </c>
      <c r="E4756" s="62">
        <v>5</v>
      </c>
      <c r="F4756" s="62">
        <v>2002</v>
      </c>
      <c r="G4756" s="62">
        <v>2003</v>
      </c>
      <c r="H4756" s="131">
        <v>1490.6</v>
      </c>
      <c r="I4756" s="131">
        <v>1234.4000000000001</v>
      </c>
      <c r="J4756" s="131">
        <v>1103.3</v>
      </c>
      <c r="K4756" s="131">
        <v>11828</v>
      </c>
      <c r="L4756" s="131">
        <v>5744.7</v>
      </c>
      <c r="M4756" s="131">
        <v>295.5</v>
      </c>
      <c r="N4756" s="131">
        <v>9396.5</v>
      </c>
      <c r="O4756" s="131">
        <v>1025.0999999999999</v>
      </c>
      <c r="P4756" s="131">
        <v>902.1</v>
      </c>
      <c r="Q4756" s="131">
        <v>1997.3</v>
      </c>
      <c r="R4756" s="131">
        <v>6187.5</v>
      </c>
      <c r="S4756" s="131">
        <v>2106.7999999999997</v>
      </c>
      <c r="T4756" s="131">
        <v>2167.6999999999998</v>
      </c>
      <c r="U4756" s="131">
        <v>28651.599999999999</v>
      </c>
      <c r="V4756" s="131">
        <v>20187.199999999997</v>
      </c>
      <c r="W4756" s="131">
        <v>2672.4</v>
      </c>
      <c r="X4756" s="132">
        <v>65961.8</v>
      </c>
      <c r="Y4756" s="131">
        <v>0</v>
      </c>
      <c r="Z4756" s="131">
        <v>71.099999999999994</v>
      </c>
      <c r="AA4756" s="131">
        <v>1250.5</v>
      </c>
      <c r="AB4756" s="131">
        <v>1100.4000000000001</v>
      </c>
      <c r="AC4756" s="131">
        <v>10266.099999999999</v>
      </c>
      <c r="AD4756" s="131">
        <v>1889.6</v>
      </c>
      <c r="AE4756" s="131">
        <v>4244.6000000000004</v>
      </c>
      <c r="AF4756" s="131">
        <v>12449.6</v>
      </c>
      <c r="AG4756" s="131">
        <v>9235.2999999999993</v>
      </c>
      <c r="AH4756" s="43">
        <v>203459.7</v>
      </c>
      <c r="AJ4756" s="69"/>
    </row>
    <row r="4757" spans="1:36">
      <c r="A4757" s="52">
        <v>0</v>
      </c>
      <c r="D4757" s="62">
        <v>2002</v>
      </c>
      <c r="E4757" s="62">
        <v>6</v>
      </c>
      <c r="F4757" s="62">
        <v>2002</v>
      </c>
      <c r="G4757" s="62">
        <v>2003</v>
      </c>
      <c r="H4757" s="131">
        <v>2035.2</v>
      </c>
      <c r="I4757" s="131">
        <v>1292.8</v>
      </c>
      <c r="J4757" s="131">
        <v>1133.2</v>
      </c>
      <c r="K4757" s="131">
        <v>12868.5</v>
      </c>
      <c r="L4757" s="131">
        <v>6555.7</v>
      </c>
      <c r="M4757" s="131">
        <v>338</v>
      </c>
      <c r="N4757" s="131">
        <v>11631.300000000001</v>
      </c>
      <c r="O4757" s="131">
        <v>1135.1000000000001</v>
      </c>
      <c r="P4757" s="131">
        <v>1139.8</v>
      </c>
      <c r="Q4757" s="131">
        <v>2185</v>
      </c>
      <c r="R4757" s="131">
        <v>7353.4000000000005</v>
      </c>
      <c r="S4757" s="131">
        <v>2108.1999999999998</v>
      </c>
      <c r="T4757" s="131">
        <v>2034.1</v>
      </c>
      <c r="U4757" s="131">
        <v>24725.399999999998</v>
      </c>
      <c r="V4757" s="131">
        <v>27498.400000000001</v>
      </c>
      <c r="W4757" s="131">
        <v>3003.6</v>
      </c>
      <c r="X4757" s="132">
        <v>63880.6</v>
      </c>
      <c r="Y4757" s="131">
        <v>0</v>
      </c>
      <c r="Z4757" s="131">
        <v>98.8</v>
      </c>
      <c r="AA4757" s="131">
        <v>1182.4000000000001</v>
      </c>
      <c r="AB4757" s="131">
        <v>1275.8</v>
      </c>
      <c r="AC4757" s="131">
        <v>9829.6</v>
      </c>
      <c r="AD4757" s="131">
        <v>1812.4</v>
      </c>
      <c r="AE4757" s="131">
        <v>7427.6</v>
      </c>
      <c r="AF4757" s="131">
        <v>13254.7</v>
      </c>
      <c r="AG4757" s="131">
        <v>11149.7</v>
      </c>
      <c r="AH4757" s="43">
        <v>216949.30000000002</v>
      </c>
      <c r="AJ4757" s="69"/>
    </row>
    <row r="4758" spans="1:36">
      <c r="A4758" s="52">
        <v>0</v>
      </c>
      <c r="D4758" s="62">
        <v>2002</v>
      </c>
      <c r="E4758" s="62">
        <v>7</v>
      </c>
      <c r="F4758" s="62">
        <v>2003</v>
      </c>
      <c r="G4758" s="62">
        <v>2003</v>
      </c>
      <c r="H4758" s="131">
        <v>2139.1000000000004</v>
      </c>
      <c r="I4758" s="131">
        <v>1369.7</v>
      </c>
      <c r="J4758" s="131">
        <v>1420</v>
      </c>
      <c r="K4758" s="131">
        <v>14138.3</v>
      </c>
      <c r="L4758" s="131">
        <v>6931</v>
      </c>
      <c r="M4758" s="131">
        <v>353.1</v>
      </c>
      <c r="N4758" s="131">
        <v>12420.5</v>
      </c>
      <c r="O4758" s="131">
        <v>1152</v>
      </c>
      <c r="P4758" s="131">
        <v>1413</v>
      </c>
      <c r="Q4758" s="131">
        <v>2349.1</v>
      </c>
      <c r="R4758" s="131">
        <v>8795.5</v>
      </c>
      <c r="S4758" s="131">
        <v>1938.1</v>
      </c>
      <c r="T4758" s="131">
        <v>2526.9</v>
      </c>
      <c r="U4758" s="131">
        <v>34201.399999999994</v>
      </c>
      <c r="V4758" s="131">
        <v>37937.4</v>
      </c>
      <c r="W4758" s="131">
        <v>3618.8</v>
      </c>
      <c r="X4758" s="132">
        <v>64294.7</v>
      </c>
      <c r="Y4758" s="131">
        <v>0</v>
      </c>
      <c r="Z4758" s="131">
        <v>101</v>
      </c>
      <c r="AA4758" s="131">
        <v>1806.2</v>
      </c>
      <c r="AB4758" s="131">
        <v>1400.5</v>
      </c>
      <c r="AC4758" s="131">
        <v>11114.8</v>
      </c>
      <c r="AD4758" s="131">
        <v>2093.1999999999998</v>
      </c>
      <c r="AE4758" s="131">
        <v>6770.2</v>
      </c>
      <c r="AF4758" s="131">
        <v>14657.3</v>
      </c>
      <c r="AG4758" s="131">
        <v>13941.2</v>
      </c>
      <c r="AH4758" s="43">
        <v>248883</v>
      </c>
      <c r="AJ4758" s="69"/>
    </row>
    <row r="4759" spans="1:36">
      <c r="A4759" s="52">
        <v>0</v>
      </c>
      <c r="D4759" s="62">
        <v>2002</v>
      </c>
      <c r="E4759" s="62">
        <v>8</v>
      </c>
      <c r="F4759" s="62">
        <v>2003</v>
      </c>
      <c r="G4759" s="62">
        <v>2003</v>
      </c>
      <c r="H4759" s="131">
        <v>1850.5</v>
      </c>
      <c r="I4759" s="131">
        <v>1387.3</v>
      </c>
      <c r="J4759" s="131">
        <v>1418.5</v>
      </c>
      <c r="K4759" s="131">
        <v>10753.1</v>
      </c>
      <c r="L4759" s="131">
        <v>6613.6</v>
      </c>
      <c r="M4759" s="131">
        <v>257.39999999999998</v>
      </c>
      <c r="N4759" s="131">
        <v>12932</v>
      </c>
      <c r="O4759" s="131">
        <v>1128</v>
      </c>
      <c r="P4759" s="131">
        <v>1329.1000000000001</v>
      </c>
      <c r="Q4759" s="131">
        <v>2307.3000000000002</v>
      </c>
      <c r="R4759" s="131">
        <v>8125.7</v>
      </c>
      <c r="S4759" s="131">
        <v>2019.3999999999999</v>
      </c>
      <c r="T4759" s="131">
        <v>2326.8000000000002</v>
      </c>
      <c r="U4759" s="131">
        <v>28288.7</v>
      </c>
      <c r="V4759" s="131">
        <v>40516.300000000003</v>
      </c>
      <c r="W4759" s="131">
        <v>3352.5</v>
      </c>
      <c r="X4759" s="132">
        <v>63130.2</v>
      </c>
      <c r="Y4759" s="131">
        <v>0</v>
      </c>
      <c r="Z4759" s="131">
        <v>82.6</v>
      </c>
      <c r="AA4759" s="131">
        <v>2103.4</v>
      </c>
      <c r="AB4759" s="131">
        <v>1250</v>
      </c>
      <c r="AC4759" s="131">
        <v>10912.3</v>
      </c>
      <c r="AD4759" s="131">
        <v>1970.5</v>
      </c>
      <c r="AE4759" s="131">
        <v>6201.5</v>
      </c>
      <c r="AF4759" s="131">
        <v>14420.9</v>
      </c>
      <c r="AG4759" s="131">
        <v>13272.400000000001</v>
      </c>
      <c r="AH4759" s="43">
        <v>237950</v>
      </c>
      <c r="AJ4759" s="69"/>
    </row>
    <row r="4760" spans="1:36">
      <c r="A4760" s="52">
        <v>0</v>
      </c>
      <c r="D4760" s="62">
        <v>2002</v>
      </c>
      <c r="E4760" s="62">
        <v>9</v>
      </c>
      <c r="F4760" s="62">
        <v>2003</v>
      </c>
      <c r="G4760" s="62">
        <v>2003</v>
      </c>
      <c r="H4760" s="131">
        <v>1473.8</v>
      </c>
      <c r="I4760" s="131">
        <v>1301.8</v>
      </c>
      <c r="J4760" s="131">
        <v>1237.5</v>
      </c>
      <c r="K4760" s="131">
        <v>11287.699999999999</v>
      </c>
      <c r="L4760" s="131">
        <v>6700.2</v>
      </c>
      <c r="M4760" s="131">
        <v>223</v>
      </c>
      <c r="N4760" s="131">
        <v>11256</v>
      </c>
      <c r="O4760" s="131">
        <v>1187.9000000000001</v>
      </c>
      <c r="P4760" s="131">
        <v>1173.5999999999999</v>
      </c>
      <c r="Q4760" s="131">
        <v>2283.6</v>
      </c>
      <c r="R4760" s="131">
        <v>9593</v>
      </c>
      <c r="S4760" s="131">
        <v>1539.6</v>
      </c>
      <c r="T4760" s="131">
        <v>2286.9</v>
      </c>
      <c r="U4760" s="131">
        <v>27988.9</v>
      </c>
      <c r="V4760" s="131">
        <v>31019.4</v>
      </c>
      <c r="W4760" s="131">
        <v>3071.5</v>
      </c>
      <c r="X4760" s="132">
        <v>56721</v>
      </c>
      <c r="Y4760" s="131">
        <v>0.1</v>
      </c>
      <c r="Z4760" s="131">
        <v>87</v>
      </c>
      <c r="AA4760" s="131">
        <v>1948.4</v>
      </c>
      <c r="AB4760" s="131">
        <v>1094.2</v>
      </c>
      <c r="AC4760" s="131">
        <v>10876.199999999999</v>
      </c>
      <c r="AD4760" s="131">
        <v>1904.1</v>
      </c>
      <c r="AE4760" s="131">
        <v>5293.7999999999993</v>
      </c>
      <c r="AF4760" s="131">
        <v>13441.7</v>
      </c>
      <c r="AG4760" s="131">
        <v>11565</v>
      </c>
      <c r="AH4760" s="43">
        <v>216555.90000000002</v>
      </c>
      <c r="AJ4760" s="69"/>
    </row>
    <row r="4761" spans="1:36">
      <c r="A4761" s="52">
        <v>0</v>
      </c>
      <c r="D4761" s="62">
        <v>2002</v>
      </c>
      <c r="E4761" s="62">
        <v>10</v>
      </c>
      <c r="F4761" s="62">
        <v>2003</v>
      </c>
      <c r="G4761" s="62">
        <v>2003</v>
      </c>
      <c r="H4761" s="131">
        <v>2213.6</v>
      </c>
      <c r="I4761" s="131">
        <v>1191.8</v>
      </c>
      <c r="J4761" s="131">
        <v>1073.0999999999999</v>
      </c>
      <c r="K4761" s="131">
        <v>12771.2</v>
      </c>
      <c r="L4761" s="131">
        <v>6616.8</v>
      </c>
      <c r="M4761" s="131">
        <v>265.39999999999998</v>
      </c>
      <c r="N4761" s="131">
        <v>8850.9</v>
      </c>
      <c r="O4761" s="131">
        <v>1288.3000000000002</v>
      </c>
      <c r="P4761" s="131">
        <v>1844.7</v>
      </c>
      <c r="Q4761" s="131">
        <v>1986.7</v>
      </c>
      <c r="R4761" s="131">
        <v>8139.4</v>
      </c>
      <c r="S4761" s="131">
        <v>1942.1000000000001</v>
      </c>
      <c r="T4761" s="131">
        <v>4613</v>
      </c>
      <c r="U4761" s="131">
        <v>43300</v>
      </c>
      <c r="V4761" s="131">
        <v>36116.299999999996</v>
      </c>
      <c r="W4761" s="131">
        <v>2418.8000000000002</v>
      </c>
      <c r="X4761" s="132">
        <v>61260.4</v>
      </c>
      <c r="Y4761" s="131">
        <v>0</v>
      </c>
      <c r="Z4761" s="131">
        <v>32.200000000000003</v>
      </c>
      <c r="AA4761" s="131">
        <v>430</v>
      </c>
      <c r="AB4761" s="131">
        <v>1145.4000000000001</v>
      </c>
      <c r="AC4761" s="131">
        <v>10555.9</v>
      </c>
      <c r="AD4761" s="131">
        <v>1745.9</v>
      </c>
      <c r="AE4761" s="131">
        <v>3864.3</v>
      </c>
      <c r="AF4761" s="131">
        <v>12796.300000000001</v>
      </c>
      <c r="AG4761" s="131">
        <v>8153.4000000000005</v>
      </c>
      <c r="AH4761" s="43">
        <v>234615.89999999994</v>
      </c>
      <c r="AJ4761" s="69"/>
    </row>
    <row r="4762" spans="1:36">
      <c r="A4762" s="52">
        <v>0</v>
      </c>
      <c r="D4762" s="62">
        <v>2002</v>
      </c>
      <c r="E4762" s="62">
        <v>11</v>
      </c>
      <c r="F4762" s="62">
        <v>2003</v>
      </c>
      <c r="G4762" s="62">
        <v>2003</v>
      </c>
      <c r="H4762" s="131">
        <v>3607.7</v>
      </c>
      <c r="I4762" s="131">
        <v>1024</v>
      </c>
      <c r="J4762" s="131">
        <v>943.7</v>
      </c>
      <c r="K4762" s="131">
        <v>9065.5</v>
      </c>
      <c r="L4762" s="131">
        <v>15503.3</v>
      </c>
      <c r="M4762" s="131">
        <v>218.2</v>
      </c>
      <c r="N4762" s="131">
        <v>6520</v>
      </c>
      <c r="O4762" s="131">
        <v>1235.7000000000003</v>
      </c>
      <c r="P4762" s="131">
        <v>1713.4</v>
      </c>
      <c r="Q4762" s="131">
        <v>1730.2</v>
      </c>
      <c r="R4762" s="131">
        <v>4763.3</v>
      </c>
      <c r="S4762" s="131">
        <v>1948.2</v>
      </c>
      <c r="T4762" s="131">
        <v>4877.8</v>
      </c>
      <c r="U4762" s="131">
        <v>39755.299999999996</v>
      </c>
      <c r="V4762" s="131">
        <v>25251.200000000001</v>
      </c>
      <c r="W4762" s="131">
        <v>1964.8</v>
      </c>
      <c r="X4762" s="132">
        <v>47928.7</v>
      </c>
      <c r="Y4762" s="131">
        <v>118.3</v>
      </c>
      <c r="Z4762" s="131">
        <v>15.6</v>
      </c>
      <c r="AA4762" s="131">
        <v>479.8</v>
      </c>
      <c r="AB4762" s="131">
        <v>905.3</v>
      </c>
      <c r="AC4762" s="131">
        <v>5321.2</v>
      </c>
      <c r="AD4762" s="131">
        <v>1564.8</v>
      </c>
      <c r="AE4762" s="131">
        <v>7379.2999999999993</v>
      </c>
      <c r="AF4762" s="131">
        <v>11053.800000000001</v>
      </c>
      <c r="AG4762" s="131">
        <v>4896.6000000000004</v>
      </c>
      <c r="AH4762" s="43">
        <v>199785.69999999995</v>
      </c>
      <c r="AJ4762" s="69"/>
    </row>
    <row r="4763" spans="1:36">
      <c r="A4763" s="52">
        <v>0</v>
      </c>
      <c r="D4763" s="62">
        <v>2002</v>
      </c>
      <c r="E4763" s="62">
        <v>12</v>
      </c>
      <c r="F4763" s="62">
        <v>2003</v>
      </c>
      <c r="G4763" s="62">
        <v>2003</v>
      </c>
      <c r="H4763" s="131">
        <v>3893.9</v>
      </c>
      <c r="I4763" s="131">
        <v>943</v>
      </c>
      <c r="J4763" s="131">
        <v>810.5</v>
      </c>
      <c r="K4763" s="131">
        <v>8772.3000000000011</v>
      </c>
      <c r="L4763" s="131">
        <v>12580.9</v>
      </c>
      <c r="M4763" s="131">
        <v>199.1</v>
      </c>
      <c r="N4763" s="131">
        <v>5254.1</v>
      </c>
      <c r="O4763" s="131">
        <v>966.09999999999991</v>
      </c>
      <c r="P4763" s="131">
        <v>1496</v>
      </c>
      <c r="Q4763" s="131">
        <v>1394.4</v>
      </c>
      <c r="R4763" s="131">
        <v>3638.5</v>
      </c>
      <c r="S4763" s="131">
        <v>1949</v>
      </c>
      <c r="T4763" s="131">
        <v>3962.5</v>
      </c>
      <c r="U4763" s="131">
        <v>30123.3</v>
      </c>
      <c r="V4763" s="131">
        <v>22655.300000000003</v>
      </c>
      <c r="W4763" s="131">
        <v>1441.3</v>
      </c>
      <c r="X4763" s="132">
        <v>38893.599999999999</v>
      </c>
      <c r="Y4763" s="131">
        <v>253.5</v>
      </c>
      <c r="Z4763" s="131">
        <v>0</v>
      </c>
      <c r="AA4763" s="131">
        <v>455.7</v>
      </c>
      <c r="AB4763" s="131">
        <v>766.4</v>
      </c>
      <c r="AC4763" s="131">
        <v>3679.1</v>
      </c>
      <c r="AD4763" s="131">
        <v>1501.1</v>
      </c>
      <c r="AE4763" s="131">
        <v>4869.1000000000004</v>
      </c>
      <c r="AF4763" s="131">
        <v>10248.6</v>
      </c>
      <c r="AG4763" s="131">
        <v>3607.9</v>
      </c>
      <c r="AH4763" s="43">
        <v>164355.20000000001</v>
      </c>
      <c r="AJ4763" s="69"/>
    </row>
    <row r="4764" spans="1:36">
      <c r="A4764" s="52">
        <v>0</v>
      </c>
      <c r="D4764" s="62">
        <v>2003</v>
      </c>
      <c r="E4764" s="62">
        <v>1</v>
      </c>
      <c r="F4764" s="62">
        <v>2003</v>
      </c>
      <c r="G4764" s="62">
        <v>2003</v>
      </c>
      <c r="H4764" s="131">
        <v>2270.6</v>
      </c>
      <c r="I4764" s="131">
        <v>1038</v>
      </c>
      <c r="J4764" s="131">
        <v>987.3</v>
      </c>
      <c r="K4764" s="131">
        <v>8531.7999999999993</v>
      </c>
      <c r="L4764" s="131">
        <v>4815.3</v>
      </c>
      <c r="M4764" s="131">
        <v>159.69999999999999</v>
      </c>
      <c r="N4764" s="131">
        <v>5215.3999999999996</v>
      </c>
      <c r="O4764" s="131">
        <v>1212.4000000000001</v>
      </c>
      <c r="P4764" s="131">
        <v>1228</v>
      </c>
      <c r="Q4764" s="131">
        <v>1592.6</v>
      </c>
      <c r="R4764" s="131">
        <v>3426.3</v>
      </c>
      <c r="S4764" s="131">
        <v>2095.8000000000002</v>
      </c>
      <c r="T4764" s="131">
        <v>4377.2999999999993</v>
      </c>
      <c r="U4764" s="131">
        <v>23566.9</v>
      </c>
      <c r="V4764" s="131">
        <v>20156.999999999996</v>
      </c>
      <c r="W4764" s="131">
        <v>1621.4</v>
      </c>
      <c r="X4764" s="132">
        <v>47183</v>
      </c>
      <c r="Y4764" s="131">
        <v>10.5</v>
      </c>
      <c r="Z4764" s="131">
        <v>0</v>
      </c>
      <c r="AA4764" s="131">
        <v>471.1</v>
      </c>
      <c r="AB4764" s="131">
        <v>910.2</v>
      </c>
      <c r="AC4764" s="131">
        <v>4764.3999999999996</v>
      </c>
      <c r="AD4764" s="131">
        <v>1504.9</v>
      </c>
      <c r="AE4764" s="131">
        <v>2957.1000000000004</v>
      </c>
      <c r="AF4764" s="131">
        <v>10964.4</v>
      </c>
      <c r="AG4764" s="131">
        <v>5634.5</v>
      </c>
      <c r="AH4764" s="43">
        <v>156695.9</v>
      </c>
      <c r="AJ4764" s="69"/>
    </row>
    <row r="4765" spans="1:36">
      <c r="A4765" s="52">
        <v>0</v>
      </c>
      <c r="D4765" s="62">
        <v>2003</v>
      </c>
      <c r="E4765" s="62">
        <v>2</v>
      </c>
      <c r="F4765" s="62">
        <v>2003</v>
      </c>
      <c r="G4765" s="62">
        <v>2003</v>
      </c>
      <c r="H4765" s="131">
        <v>507.6</v>
      </c>
      <c r="I4765" s="131">
        <v>884</v>
      </c>
      <c r="J4765" s="131">
        <v>677.8</v>
      </c>
      <c r="K4765" s="131">
        <v>5624.2</v>
      </c>
      <c r="L4765" s="131">
        <v>3822.8999999999996</v>
      </c>
      <c r="M4765" s="131">
        <v>120.8</v>
      </c>
      <c r="N4765" s="131">
        <v>3898.2</v>
      </c>
      <c r="O4765" s="131">
        <v>850.4</v>
      </c>
      <c r="P4765" s="131">
        <v>276.8</v>
      </c>
      <c r="Q4765" s="131">
        <v>1305.5</v>
      </c>
      <c r="R4765" s="131">
        <v>2732</v>
      </c>
      <c r="S4765" s="131">
        <v>1756.9</v>
      </c>
      <c r="T4765" s="131">
        <v>3362.2</v>
      </c>
      <c r="U4765" s="131">
        <v>26888.3</v>
      </c>
      <c r="V4765" s="131">
        <v>12841.400000000001</v>
      </c>
      <c r="W4765" s="131">
        <v>802.4</v>
      </c>
      <c r="X4765" s="132">
        <v>41135.4</v>
      </c>
      <c r="Y4765" s="131">
        <v>0.2</v>
      </c>
      <c r="Z4765" s="131">
        <v>0.1</v>
      </c>
      <c r="AA4765" s="131">
        <v>420.8</v>
      </c>
      <c r="AB4765" s="131">
        <v>826.2</v>
      </c>
      <c r="AC4765" s="131">
        <v>3800.9</v>
      </c>
      <c r="AD4765" s="131">
        <v>1367</v>
      </c>
      <c r="AE4765" s="131">
        <v>1414.4</v>
      </c>
      <c r="AF4765" s="131">
        <v>9066.1</v>
      </c>
      <c r="AG4765" s="131">
        <v>4005.8999999999996</v>
      </c>
      <c r="AH4765" s="43">
        <v>128388.39999999998</v>
      </c>
      <c r="AJ4765" s="69"/>
    </row>
    <row r="4766" spans="1:36">
      <c r="A4766" s="52">
        <v>0</v>
      </c>
      <c r="D4766" s="62">
        <v>2003</v>
      </c>
      <c r="E4766" s="62">
        <v>3</v>
      </c>
      <c r="F4766" s="62">
        <v>2003</v>
      </c>
      <c r="G4766" s="62">
        <v>2003</v>
      </c>
      <c r="H4766" s="131">
        <v>1061.5999999999999</v>
      </c>
      <c r="I4766" s="131">
        <v>995.8</v>
      </c>
      <c r="J4766" s="131">
        <v>702.8</v>
      </c>
      <c r="K4766" s="131">
        <v>6564</v>
      </c>
      <c r="L4766" s="131">
        <v>4122.1000000000004</v>
      </c>
      <c r="M4766" s="131">
        <v>189.9</v>
      </c>
      <c r="N4766" s="131">
        <v>4549.8999999999996</v>
      </c>
      <c r="O4766" s="131">
        <v>906.7</v>
      </c>
      <c r="P4766" s="131">
        <v>299.09999999999997</v>
      </c>
      <c r="Q4766" s="131">
        <v>1354.6</v>
      </c>
      <c r="R4766" s="131">
        <v>3852.2</v>
      </c>
      <c r="S4766" s="131">
        <v>1202.9000000000001</v>
      </c>
      <c r="T4766" s="131">
        <v>4282.3999999999996</v>
      </c>
      <c r="U4766" s="131">
        <v>29105.5</v>
      </c>
      <c r="V4766" s="131">
        <v>25843.800000000003</v>
      </c>
      <c r="W4766" s="131">
        <v>796.9</v>
      </c>
      <c r="X4766" s="132">
        <v>44544.700000000004</v>
      </c>
      <c r="Y4766" s="131">
        <v>0</v>
      </c>
      <c r="Z4766" s="131">
        <v>0</v>
      </c>
      <c r="AA4766" s="131">
        <v>492.5</v>
      </c>
      <c r="AB4766" s="131">
        <v>1112.2</v>
      </c>
      <c r="AC4766" s="131">
        <v>3882.1</v>
      </c>
      <c r="AD4766" s="131">
        <v>1648</v>
      </c>
      <c r="AE4766" s="131">
        <v>4032.7</v>
      </c>
      <c r="AF4766" s="131">
        <v>10504.3</v>
      </c>
      <c r="AG4766" s="131">
        <v>3379.5</v>
      </c>
      <c r="AH4766" s="43">
        <v>155426.20000000001</v>
      </c>
      <c r="AJ4766" s="69"/>
    </row>
    <row r="4767" spans="1:36">
      <c r="A4767" s="52">
        <v>0</v>
      </c>
      <c r="D4767" s="62">
        <v>2003</v>
      </c>
      <c r="E4767" s="62">
        <v>4</v>
      </c>
      <c r="F4767" s="62">
        <v>2003</v>
      </c>
      <c r="G4767" s="62">
        <v>2003</v>
      </c>
      <c r="H4767" s="131">
        <v>1264.2</v>
      </c>
      <c r="I4767" s="131">
        <v>1037.5</v>
      </c>
      <c r="J4767" s="131">
        <v>807.2</v>
      </c>
      <c r="K4767" s="131">
        <v>9553.1</v>
      </c>
      <c r="L4767" s="131">
        <v>4381.9000000000005</v>
      </c>
      <c r="M4767" s="131">
        <v>160</v>
      </c>
      <c r="N4767" s="131">
        <v>5550.6</v>
      </c>
      <c r="O4767" s="131">
        <v>1016.5999999999999</v>
      </c>
      <c r="P4767" s="131">
        <v>445.5</v>
      </c>
      <c r="Q4767" s="131">
        <v>1759.2</v>
      </c>
      <c r="R4767" s="131">
        <v>4635.6000000000004</v>
      </c>
      <c r="S4767" s="131">
        <v>2103.1999999999998</v>
      </c>
      <c r="T4767" s="131">
        <v>3806.6</v>
      </c>
      <c r="U4767" s="131">
        <v>37293.4</v>
      </c>
      <c r="V4767" s="131">
        <v>24574.9</v>
      </c>
      <c r="W4767" s="131">
        <v>1648.6</v>
      </c>
      <c r="X4767" s="132">
        <v>54328.500000000007</v>
      </c>
      <c r="Y4767" s="131">
        <v>0</v>
      </c>
      <c r="Z4767" s="131">
        <v>0</v>
      </c>
      <c r="AA4767" s="131">
        <v>455.9</v>
      </c>
      <c r="AB4767" s="131">
        <v>1162.8</v>
      </c>
      <c r="AC4767" s="131">
        <v>5025.3999999999996</v>
      </c>
      <c r="AD4767" s="131">
        <v>1885.8</v>
      </c>
      <c r="AE4767" s="131">
        <v>3773.2</v>
      </c>
      <c r="AF4767" s="131">
        <v>11554.1</v>
      </c>
      <c r="AG4767" s="131">
        <v>5613.5</v>
      </c>
      <c r="AH4767" s="43">
        <v>183837.3</v>
      </c>
      <c r="AJ4767" s="69"/>
    </row>
    <row r="4768" spans="1:36">
      <c r="A4768" s="52">
        <v>0</v>
      </c>
      <c r="D4768" s="62">
        <v>2003</v>
      </c>
      <c r="E4768" s="62">
        <v>5</v>
      </c>
      <c r="F4768" s="62">
        <v>2003</v>
      </c>
      <c r="G4768" s="62">
        <v>2004</v>
      </c>
      <c r="H4768" s="131">
        <v>1707.3</v>
      </c>
      <c r="I4768" s="131">
        <v>1001.2</v>
      </c>
      <c r="J4768" s="131">
        <v>961.2</v>
      </c>
      <c r="K4768" s="131">
        <v>9470.9</v>
      </c>
      <c r="L4768" s="131">
        <v>4830.7</v>
      </c>
      <c r="M4768" s="131">
        <v>346.4</v>
      </c>
      <c r="N4768" s="131">
        <v>7766</v>
      </c>
      <c r="O4768" s="131">
        <v>819.8</v>
      </c>
      <c r="P4768" s="131">
        <v>607.70000000000005</v>
      </c>
      <c r="Q4768" s="131">
        <v>1933.3</v>
      </c>
      <c r="R4768" s="131">
        <v>9494.7000000000007</v>
      </c>
      <c r="S4768" s="131">
        <v>1245.0999999999999</v>
      </c>
      <c r="T4768" s="131">
        <v>2117.1999999999998</v>
      </c>
      <c r="U4768" s="131">
        <v>28660.6</v>
      </c>
      <c r="V4768" s="131">
        <v>16836.699999999997</v>
      </c>
      <c r="W4768" s="131">
        <v>1953.8</v>
      </c>
      <c r="X4768" s="132">
        <v>46995</v>
      </c>
      <c r="Y4768" s="131">
        <v>0</v>
      </c>
      <c r="Z4768" s="131">
        <v>33.4</v>
      </c>
      <c r="AA4768" s="131">
        <v>1651.7</v>
      </c>
      <c r="AB4768" s="131">
        <v>1206.7</v>
      </c>
      <c r="AC4768" s="131">
        <v>6138.4</v>
      </c>
      <c r="AD4768" s="131">
        <v>1949.5</v>
      </c>
      <c r="AE4768" s="131">
        <v>7291.4</v>
      </c>
      <c r="AF4768" s="131">
        <v>12195.5</v>
      </c>
      <c r="AG4768" s="131">
        <v>8636.2999999999993</v>
      </c>
      <c r="AH4768" s="43">
        <v>175850.49999999997</v>
      </c>
      <c r="AJ4768" s="69"/>
    </row>
    <row r="4769" spans="1:36">
      <c r="A4769" s="52">
        <v>0</v>
      </c>
      <c r="D4769" s="62">
        <v>2003</v>
      </c>
      <c r="E4769" s="62">
        <v>6</v>
      </c>
      <c r="F4769" s="62">
        <v>2003</v>
      </c>
      <c r="G4769" s="62">
        <v>2004</v>
      </c>
      <c r="H4769" s="131">
        <v>1960.6999999999998</v>
      </c>
      <c r="I4769" s="131">
        <v>1004</v>
      </c>
      <c r="J4769" s="131">
        <v>1058.0999999999999</v>
      </c>
      <c r="K4769" s="131">
        <v>10223.800000000001</v>
      </c>
      <c r="L4769" s="131">
        <v>5086.5</v>
      </c>
      <c r="M4769" s="131">
        <v>399.2</v>
      </c>
      <c r="N4769" s="131">
        <v>8779.7999999999993</v>
      </c>
      <c r="O4769" s="131">
        <v>749.8</v>
      </c>
      <c r="P4769" s="131">
        <v>717.19999999999993</v>
      </c>
      <c r="Q4769" s="131">
        <v>1951.6</v>
      </c>
      <c r="R4769" s="131">
        <v>6379.5</v>
      </c>
      <c r="S4769" s="131">
        <v>1414.9</v>
      </c>
      <c r="T4769" s="131">
        <v>2249</v>
      </c>
      <c r="U4769" s="131">
        <v>15323.5</v>
      </c>
      <c r="V4769" s="131">
        <v>17900.400000000001</v>
      </c>
      <c r="W4769" s="131">
        <v>1889.8</v>
      </c>
      <c r="X4769" s="132">
        <v>47905.8</v>
      </c>
      <c r="Y4769" s="131">
        <v>0</v>
      </c>
      <c r="Z4769" s="131">
        <v>90.3</v>
      </c>
      <c r="AA4769" s="131">
        <v>1425</v>
      </c>
      <c r="AB4769" s="131">
        <v>1246.7</v>
      </c>
      <c r="AC4769" s="131">
        <v>7328.6</v>
      </c>
      <c r="AD4769" s="131">
        <v>1845.7</v>
      </c>
      <c r="AE4769" s="131">
        <v>8478.4</v>
      </c>
      <c r="AF4769" s="131">
        <v>12859.6</v>
      </c>
      <c r="AG4769" s="131">
        <v>10280.800000000001</v>
      </c>
      <c r="AH4769" s="43">
        <v>168548.7</v>
      </c>
      <c r="AJ4769" s="69"/>
    </row>
    <row r="4770" spans="1:36">
      <c r="A4770" s="52">
        <v>0</v>
      </c>
      <c r="D4770" s="62">
        <v>2003</v>
      </c>
      <c r="E4770" s="62">
        <v>7</v>
      </c>
      <c r="F4770" s="62">
        <v>2004</v>
      </c>
      <c r="G4770" s="62">
        <v>2004</v>
      </c>
      <c r="H4770" s="131">
        <v>1984.8000000000002</v>
      </c>
      <c r="I4770" s="131">
        <v>1176</v>
      </c>
      <c r="J4770" s="131">
        <v>1735.5</v>
      </c>
      <c r="K4770" s="131">
        <v>12172.9</v>
      </c>
      <c r="L4770" s="131">
        <v>6629.6</v>
      </c>
      <c r="M4770" s="131">
        <v>382.3</v>
      </c>
      <c r="N4770" s="131">
        <v>12009</v>
      </c>
      <c r="O4770" s="131">
        <v>1420.6999999999998</v>
      </c>
      <c r="P4770" s="131">
        <v>1090.9000000000001</v>
      </c>
      <c r="Q4770" s="131">
        <v>2471.1</v>
      </c>
      <c r="R4770" s="131">
        <v>9211</v>
      </c>
      <c r="S4770" s="131">
        <v>1808.9</v>
      </c>
      <c r="T4770" s="131">
        <v>3048.1</v>
      </c>
      <c r="U4770" s="131">
        <v>28001.200000000004</v>
      </c>
      <c r="V4770" s="131">
        <v>33504.400000000001</v>
      </c>
      <c r="W4770" s="131">
        <v>2792.7</v>
      </c>
      <c r="X4770" s="132">
        <v>65153.099999999991</v>
      </c>
      <c r="Y4770" s="131">
        <v>0</v>
      </c>
      <c r="Z4770" s="131">
        <v>159.1</v>
      </c>
      <c r="AA4770" s="131">
        <v>1404.7</v>
      </c>
      <c r="AB4770" s="131">
        <v>1343.2</v>
      </c>
      <c r="AC4770" s="131">
        <v>11283.8</v>
      </c>
      <c r="AD4770" s="131">
        <v>2063.6</v>
      </c>
      <c r="AE4770" s="131">
        <v>10298.299999999999</v>
      </c>
      <c r="AF4770" s="131">
        <v>14510.1</v>
      </c>
      <c r="AG4770" s="131">
        <v>13462.4</v>
      </c>
      <c r="AH4770" s="43">
        <v>239117.4</v>
      </c>
      <c r="AJ4770" s="69"/>
    </row>
    <row r="4771" spans="1:36">
      <c r="A4771" s="52">
        <v>0</v>
      </c>
      <c r="D4771" s="62">
        <v>2003</v>
      </c>
      <c r="E4771" s="62">
        <v>8</v>
      </c>
      <c r="F4771" s="62">
        <v>2004</v>
      </c>
      <c r="G4771" s="62">
        <v>2004</v>
      </c>
      <c r="H4771" s="131">
        <v>2363.8000000000002</v>
      </c>
      <c r="I4771" s="131">
        <v>1252.9000000000001</v>
      </c>
      <c r="J4771" s="131">
        <v>1863.2</v>
      </c>
      <c r="K4771" s="131">
        <v>12894.5</v>
      </c>
      <c r="L4771" s="131">
        <v>7003.6</v>
      </c>
      <c r="M4771" s="131">
        <v>464.8</v>
      </c>
      <c r="N4771" s="131">
        <v>12205.8</v>
      </c>
      <c r="O4771" s="131">
        <v>1448.5</v>
      </c>
      <c r="P4771" s="131">
        <v>1258.3999999999999</v>
      </c>
      <c r="Q4771" s="131">
        <v>3121.5</v>
      </c>
      <c r="R4771" s="131">
        <v>10182.599999999999</v>
      </c>
      <c r="S4771" s="131">
        <v>2071.6000000000004</v>
      </c>
      <c r="T4771" s="131">
        <v>3029.8</v>
      </c>
      <c r="U4771" s="131">
        <v>26033.200000000004</v>
      </c>
      <c r="V4771" s="131">
        <v>33804.300000000003</v>
      </c>
      <c r="W4771" s="131">
        <v>3124.8</v>
      </c>
      <c r="X4771" s="132">
        <v>69270.299999999988</v>
      </c>
      <c r="Y4771" s="131">
        <v>0</v>
      </c>
      <c r="Z4771" s="131">
        <v>294</v>
      </c>
      <c r="AA4771" s="131">
        <v>1363</v>
      </c>
      <c r="AB4771" s="131">
        <v>1411.9</v>
      </c>
      <c r="AC4771" s="131">
        <v>11827</v>
      </c>
      <c r="AD4771" s="131">
        <v>1963.3</v>
      </c>
      <c r="AE4771" s="131">
        <v>5420.5</v>
      </c>
      <c r="AF4771" s="131">
        <v>14648.8</v>
      </c>
      <c r="AG4771" s="131">
        <v>13774.6</v>
      </c>
      <c r="AH4771" s="43">
        <v>242096.69999999998</v>
      </c>
      <c r="AJ4771" s="69"/>
    </row>
    <row r="4772" spans="1:36">
      <c r="A4772" s="52">
        <v>0</v>
      </c>
      <c r="D4772" s="62">
        <v>2003</v>
      </c>
      <c r="E4772" s="62">
        <v>9</v>
      </c>
      <c r="F4772" s="62">
        <v>2004</v>
      </c>
      <c r="G4772" s="62">
        <v>2004</v>
      </c>
      <c r="H4772" s="131">
        <v>1720.1</v>
      </c>
      <c r="I4772" s="131">
        <v>1120</v>
      </c>
      <c r="J4772" s="131">
        <v>1537.6</v>
      </c>
      <c r="K4772" s="131">
        <v>11806.1</v>
      </c>
      <c r="L4772" s="131">
        <v>6432.7</v>
      </c>
      <c r="M4772" s="131">
        <v>398.7</v>
      </c>
      <c r="N4772" s="131">
        <v>10383.9</v>
      </c>
      <c r="O4772" s="131">
        <v>1237.5999999999999</v>
      </c>
      <c r="P4772" s="131">
        <v>1022.9</v>
      </c>
      <c r="Q4772" s="131">
        <v>2270.9</v>
      </c>
      <c r="R4772" s="131">
        <v>8786.2000000000007</v>
      </c>
      <c r="S4772" s="131">
        <v>1863.5</v>
      </c>
      <c r="T4772" s="131">
        <v>3197</v>
      </c>
      <c r="U4772" s="131">
        <v>23383.800000000003</v>
      </c>
      <c r="V4772" s="131">
        <v>29168.1</v>
      </c>
      <c r="W4772" s="131">
        <v>2655.5</v>
      </c>
      <c r="X4772" s="132">
        <v>65173.799999999996</v>
      </c>
      <c r="Y4772" s="131">
        <v>0</v>
      </c>
      <c r="Z4772" s="131">
        <v>214.4</v>
      </c>
      <c r="AA4772" s="131">
        <v>900.2</v>
      </c>
      <c r="AB4772" s="131">
        <v>1254.2</v>
      </c>
      <c r="AC4772" s="131">
        <v>10375.900000000001</v>
      </c>
      <c r="AD4772" s="131">
        <v>1792.8</v>
      </c>
      <c r="AE4772" s="131">
        <v>7213.9</v>
      </c>
      <c r="AF4772" s="131">
        <v>13106.4</v>
      </c>
      <c r="AG4772" s="131">
        <v>12350</v>
      </c>
      <c r="AH4772" s="43">
        <v>219366.19999999998</v>
      </c>
      <c r="AJ4772" s="69"/>
    </row>
    <row r="4773" spans="1:36">
      <c r="A4773" s="52">
        <v>0</v>
      </c>
      <c r="D4773" s="62">
        <v>2003</v>
      </c>
      <c r="E4773" s="62">
        <v>10</v>
      </c>
      <c r="F4773" s="62">
        <v>2004</v>
      </c>
      <c r="G4773" s="62">
        <v>2004</v>
      </c>
      <c r="H4773" s="131">
        <v>2216</v>
      </c>
      <c r="I4773" s="131">
        <v>1094</v>
      </c>
      <c r="J4773" s="131">
        <v>1514.6</v>
      </c>
      <c r="K4773" s="131">
        <v>11496.5</v>
      </c>
      <c r="L4773" s="131">
        <v>6017.6</v>
      </c>
      <c r="M4773" s="131">
        <v>255.2</v>
      </c>
      <c r="N4773" s="131">
        <v>8895.6</v>
      </c>
      <c r="O4773" s="131">
        <v>1228.8</v>
      </c>
      <c r="P4773" s="131">
        <v>1158.7</v>
      </c>
      <c r="Q4773" s="131">
        <v>2048.5</v>
      </c>
      <c r="R4773" s="131">
        <v>9191.7000000000007</v>
      </c>
      <c r="S4773" s="131">
        <v>2331.2999999999997</v>
      </c>
      <c r="T4773" s="131">
        <v>4681.3</v>
      </c>
      <c r="U4773" s="131">
        <v>32034.3</v>
      </c>
      <c r="V4773" s="131">
        <v>27131.200000000001</v>
      </c>
      <c r="W4773" s="131">
        <v>2440.5</v>
      </c>
      <c r="X4773" s="132">
        <v>61200.600000000006</v>
      </c>
      <c r="Y4773" s="131">
        <v>0.2</v>
      </c>
      <c r="Z4773" s="131">
        <v>149.6</v>
      </c>
      <c r="AA4773" s="131">
        <v>1280.6000000000001</v>
      </c>
      <c r="AB4773" s="131">
        <v>1205.2</v>
      </c>
      <c r="AC4773" s="131">
        <v>8212.7000000000007</v>
      </c>
      <c r="AD4773" s="131">
        <v>1787.8</v>
      </c>
      <c r="AE4773" s="131">
        <v>5532.5</v>
      </c>
      <c r="AF4773" s="131">
        <v>13111.7</v>
      </c>
      <c r="AG4773" s="131">
        <v>9796</v>
      </c>
      <c r="AH4773" s="43">
        <v>216012.70000000007</v>
      </c>
      <c r="AJ4773" s="69"/>
    </row>
    <row r="4774" spans="1:36">
      <c r="A4774" s="52">
        <v>0</v>
      </c>
      <c r="D4774" s="62">
        <v>2003</v>
      </c>
      <c r="E4774" s="62">
        <v>11</v>
      </c>
      <c r="F4774" s="62">
        <v>2004</v>
      </c>
      <c r="G4774" s="62">
        <v>2004</v>
      </c>
      <c r="H4774" s="131">
        <v>1463.3</v>
      </c>
      <c r="I4774" s="131">
        <v>858.8</v>
      </c>
      <c r="J4774" s="131">
        <v>889.1</v>
      </c>
      <c r="K4774" s="131">
        <v>8383.4</v>
      </c>
      <c r="L4774" s="131">
        <v>4289.2</v>
      </c>
      <c r="M4774" s="131">
        <v>145.6</v>
      </c>
      <c r="N4774" s="131">
        <v>5526.9</v>
      </c>
      <c r="O4774" s="131">
        <v>847.8</v>
      </c>
      <c r="P4774" s="131">
        <v>871.2</v>
      </c>
      <c r="Q4774" s="131">
        <v>1523.3</v>
      </c>
      <c r="R4774" s="131">
        <v>4630.7</v>
      </c>
      <c r="S4774" s="131">
        <v>1910.9</v>
      </c>
      <c r="T4774" s="131">
        <v>3830.3999999999996</v>
      </c>
      <c r="U4774" s="131">
        <v>28147.9</v>
      </c>
      <c r="V4774" s="131">
        <v>23861.3</v>
      </c>
      <c r="W4774" s="131">
        <v>1604.1</v>
      </c>
      <c r="X4774" s="132">
        <v>43193.1</v>
      </c>
      <c r="Y4774" s="131">
        <v>259.89999999999998</v>
      </c>
      <c r="Z4774" s="131">
        <v>0</v>
      </c>
      <c r="AA4774" s="131">
        <v>1765.4</v>
      </c>
      <c r="AB4774" s="131">
        <v>1070.2</v>
      </c>
      <c r="AC4774" s="131">
        <v>5243.2</v>
      </c>
      <c r="AD4774" s="131">
        <v>1711.6</v>
      </c>
      <c r="AE4774" s="131">
        <v>7022.4</v>
      </c>
      <c r="AF4774" s="131">
        <v>11299.7</v>
      </c>
      <c r="AG4774" s="131">
        <v>4817.1000000000004</v>
      </c>
      <c r="AH4774" s="43">
        <v>165166.50000000003</v>
      </c>
      <c r="AJ4774" s="69"/>
    </row>
    <row r="4775" spans="1:36">
      <c r="A4775" s="52">
        <v>0</v>
      </c>
      <c r="D4775" s="62">
        <v>2003</v>
      </c>
      <c r="E4775" s="62">
        <v>12</v>
      </c>
      <c r="F4775" s="62">
        <v>2004</v>
      </c>
      <c r="G4775" s="62">
        <v>2004</v>
      </c>
      <c r="H4775" s="131">
        <v>2806.7</v>
      </c>
      <c r="I4775" s="131">
        <v>823.5</v>
      </c>
      <c r="J4775" s="131">
        <v>893.4</v>
      </c>
      <c r="K4775" s="131">
        <v>7558</v>
      </c>
      <c r="L4775" s="131">
        <v>4096.3999999999996</v>
      </c>
      <c r="M4775" s="131">
        <v>137</v>
      </c>
      <c r="N4775" s="131">
        <v>5694.6</v>
      </c>
      <c r="O4775" s="131">
        <v>985.59999999999991</v>
      </c>
      <c r="P4775" s="131">
        <v>782.4</v>
      </c>
      <c r="Q4775" s="131">
        <v>1506.3</v>
      </c>
      <c r="R4775" s="131">
        <v>3721.7</v>
      </c>
      <c r="S4775" s="131">
        <v>1852</v>
      </c>
      <c r="T4775" s="131">
        <v>3239.4</v>
      </c>
      <c r="U4775" s="131">
        <v>19798.3</v>
      </c>
      <c r="V4775" s="131">
        <v>72674.5</v>
      </c>
      <c r="W4775" s="131">
        <v>1432.8</v>
      </c>
      <c r="X4775" s="132">
        <v>42719.199999999997</v>
      </c>
      <c r="Y4775" s="131">
        <v>248.29999999999998</v>
      </c>
      <c r="Z4775" s="131">
        <v>0</v>
      </c>
      <c r="AA4775" s="131">
        <v>1717.9</v>
      </c>
      <c r="AB4775" s="131">
        <v>1085.8</v>
      </c>
      <c r="AC4775" s="131">
        <v>4615.7999999999993</v>
      </c>
      <c r="AD4775" s="131">
        <v>1340</v>
      </c>
      <c r="AE4775" s="131">
        <v>6769.9000000000005</v>
      </c>
      <c r="AF4775" s="131">
        <v>10745.8</v>
      </c>
      <c r="AG4775" s="131">
        <v>4722.3999999999996</v>
      </c>
      <c r="AH4775" s="43">
        <v>201967.69999999992</v>
      </c>
      <c r="AJ4775" s="69"/>
    </row>
    <row r="4776" spans="1:36">
      <c r="A4776" s="52">
        <v>0</v>
      </c>
      <c r="D4776" s="62">
        <v>2004</v>
      </c>
      <c r="E4776" s="62">
        <v>1</v>
      </c>
      <c r="F4776" s="62">
        <v>2004</v>
      </c>
      <c r="G4776" s="62">
        <v>2004</v>
      </c>
      <c r="H4776" s="131">
        <v>2447.6999999999998</v>
      </c>
      <c r="I4776" s="131">
        <v>869.3</v>
      </c>
      <c r="J4776" s="131">
        <v>811.6</v>
      </c>
      <c r="K4776" s="131">
        <v>6633.9</v>
      </c>
      <c r="L4776" s="131">
        <v>7609.9</v>
      </c>
      <c r="M4776" s="131">
        <v>142.9</v>
      </c>
      <c r="N4776" s="131">
        <v>6734.4</v>
      </c>
      <c r="O4776" s="131">
        <v>1152.7</v>
      </c>
      <c r="P4776" s="131">
        <v>722.5</v>
      </c>
      <c r="Q4776" s="131">
        <v>1503.4</v>
      </c>
      <c r="R4776" s="131">
        <v>3322.6000000000004</v>
      </c>
      <c r="S4776" s="131">
        <v>1977.1</v>
      </c>
      <c r="T4776" s="131">
        <v>3199.7000000000003</v>
      </c>
      <c r="U4776" s="131">
        <v>31006.899999999998</v>
      </c>
      <c r="V4776" s="131">
        <v>19412.2</v>
      </c>
      <c r="W4776" s="131">
        <v>1465.8</v>
      </c>
      <c r="X4776" s="132">
        <v>43578.2</v>
      </c>
      <c r="Y4776" s="131">
        <v>0</v>
      </c>
      <c r="Z4776" s="131">
        <v>25.1</v>
      </c>
      <c r="AA4776" s="131">
        <v>1827.1999999999998</v>
      </c>
      <c r="AB4776" s="131">
        <v>1088.5999999999999</v>
      </c>
      <c r="AC4776" s="131">
        <v>5118.6000000000004</v>
      </c>
      <c r="AD4776" s="131">
        <v>1326.9</v>
      </c>
      <c r="AE4776" s="131">
        <v>6327.9</v>
      </c>
      <c r="AF4776" s="131">
        <v>10870.6</v>
      </c>
      <c r="AG4776" s="131">
        <v>5320.9</v>
      </c>
      <c r="AH4776" s="43">
        <v>164496.6</v>
      </c>
      <c r="AJ4776" s="69"/>
    </row>
    <row r="4777" spans="1:36">
      <c r="A4777" s="52">
        <v>0</v>
      </c>
      <c r="D4777" s="62">
        <v>2004</v>
      </c>
      <c r="E4777" s="62">
        <v>2</v>
      </c>
      <c r="F4777" s="62">
        <v>2004</v>
      </c>
      <c r="G4777" s="62">
        <v>2004</v>
      </c>
      <c r="H4777" s="131">
        <v>2475.5</v>
      </c>
      <c r="I4777" s="131">
        <v>714.5</v>
      </c>
      <c r="J4777" s="131">
        <v>578.9</v>
      </c>
      <c r="K4777" s="131">
        <v>5539.2</v>
      </c>
      <c r="L4777" s="131">
        <v>9068.7000000000007</v>
      </c>
      <c r="M4777" s="131">
        <v>176.9</v>
      </c>
      <c r="N4777" s="131">
        <v>5633.9</v>
      </c>
      <c r="O4777" s="131">
        <v>952.6</v>
      </c>
      <c r="P4777" s="131">
        <v>677.5</v>
      </c>
      <c r="Q4777" s="131">
        <v>1365.3</v>
      </c>
      <c r="R4777" s="131">
        <v>2013</v>
      </c>
      <c r="S4777" s="131">
        <v>1852.3999999999999</v>
      </c>
      <c r="T4777" s="131">
        <v>3748.7999999999997</v>
      </c>
      <c r="U4777" s="131">
        <v>24610.199999999997</v>
      </c>
      <c r="V4777" s="131">
        <v>14123</v>
      </c>
      <c r="W4777" s="131">
        <v>1114.2</v>
      </c>
      <c r="X4777" s="132">
        <v>31219.899999999998</v>
      </c>
      <c r="Y4777" s="131">
        <v>0</v>
      </c>
      <c r="Z4777" s="131">
        <v>0</v>
      </c>
      <c r="AA4777" s="131">
        <v>1672.9</v>
      </c>
      <c r="AB4777" s="131">
        <v>984.5</v>
      </c>
      <c r="AC4777" s="131">
        <v>3848.5</v>
      </c>
      <c r="AD4777" s="131">
        <v>1152.5999999999999</v>
      </c>
      <c r="AE4777" s="131">
        <v>4387.5999999999995</v>
      </c>
      <c r="AF4777" s="131">
        <v>9365.2000000000007</v>
      </c>
      <c r="AG4777" s="131">
        <v>3905</v>
      </c>
      <c r="AH4777" s="43">
        <v>131180.79999999999</v>
      </c>
      <c r="AJ4777" s="69"/>
    </row>
    <row r="4778" spans="1:36">
      <c r="A4778" s="52">
        <v>0</v>
      </c>
      <c r="D4778" s="62">
        <v>2004</v>
      </c>
      <c r="E4778" s="62">
        <v>3</v>
      </c>
      <c r="F4778" s="62">
        <v>2004</v>
      </c>
      <c r="G4778" s="62">
        <v>2004</v>
      </c>
      <c r="H4778" s="131">
        <v>2838.8999999999996</v>
      </c>
      <c r="I4778" s="131">
        <v>892.4</v>
      </c>
      <c r="J4778" s="131">
        <v>994.5</v>
      </c>
      <c r="K4778" s="131">
        <v>8125.7</v>
      </c>
      <c r="L4778" s="131">
        <v>8662.2999999999993</v>
      </c>
      <c r="M4778" s="131">
        <v>237.1</v>
      </c>
      <c r="N4778" s="131">
        <v>8235.5</v>
      </c>
      <c r="O4778" s="131">
        <v>1305</v>
      </c>
      <c r="P4778" s="131">
        <v>1632.3000000000002</v>
      </c>
      <c r="Q4778" s="131">
        <v>1682.4</v>
      </c>
      <c r="R4778" s="131">
        <v>3333.4</v>
      </c>
      <c r="S4778" s="131">
        <v>2161.9</v>
      </c>
      <c r="T4778" s="131">
        <v>4425.2</v>
      </c>
      <c r="U4778" s="131">
        <v>27880.3</v>
      </c>
      <c r="V4778" s="131">
        <v>26424.5</v>
      </c>
      <c r="W4778" s="131">
        <v>1412.6</v>
      </c>
      <c r="X4778" s="132">
        <v>42799.1</v>
      </c>
      <c r="Y4778" s="131">
        <v>0</v>
      </c>
      <c r="Z4778" s="131">
        <v>71.7</v>
      </c>
      <c r="AA4778" s="131">
        <v>1827.5</v>
      </c>
      <c r="AB4778" s="131">
        <v>1106</v>
      </c>
      <c r="AC4778" s="131">
        <v>5086.8999999999996</v>
      </c>
      <c r="AD4778" s="131">
        <v>1442.2</v>
      </c>
      <c r="AE4778" s="131">
        <v>3144.5</v>
      </c>
      <c r="AF4778" s="131">
        <v>11906.4</v>
      </c>
      <c r="AG4778" s="131">
        <v>6203.5999999999995</v>
      </c>
      <c r="AH4778" s="43">
        <v>173831.90000000002</v>
      </c>
      <c r="AJ4778" s="69"/>
    </row>
    <row r="4779" spans="1:36">
      <c r="A4779" s="52">
        <v>0</v>
      </c>
      <c r="D4779" s="62">
        <v>2004</v>
      </c>
      <c r="E4779" s="62">
        <v>4</v>
      </c>
      <c r="F4779" s="62">
        <v>2004</v>
      </c>
      <c r="G4779" s="62">
        <v>2004</v>
      </c>
      <c r="H4779" s="131">
        <v>2159.8000000000002</v>
      </c>
      <c r="I4779" s="131">
        <v>1024.0999999999999</v>
      </c>
      <c r="J4779" s="131">
        <v>913.4</v>
      </c>
      <c r="K4779" s="131">
        <v>10849</v>
      </c>
      <c r="L4779" s="131">
        <v>7324.0999999999995</v>
      </c>
      <c r="M4779" s="131">
        <v>186.4</v>
      </c>
      <c r="N4779" s="131">
        <v>9274.5</v>
      </c>
      <c r="O4779" s="131">
        <v>1454.6</v>
      </c>
      <c r="P4779" s="131">
        <v>1266.8</v>
      </c>
      <c r="Q4779" s="131">
        <v>1948.4</v>
      </c>
      <c r="R4779" s="131">
        <v>4567.2</v>
      </c>
      <c r="S4779" s="131">
        <v>2340.4</v>
      </c>
      <c r="T4779" s="131">
        <v>5284.1</v>
      </c>
      <c r="U4779" s="131">
        <v>36845.1</v>
      </c>
      <c r="V4779" s="131">
        <v>27740.3</v>
      </c>
      <c r="W4779" s="131">
        <v>1711</v>
      </c>
      <c r="X4779" s="132">
        <v>54371.9</v>
      </c>
      <c r="Y4779" s="131">
        <v>0</v>
      </c>
      <c r="Z4779" s="131">
        <v>151.4</v>
      </c>
      <c r="AA4779" s="131">
        <v>1776.8</v>
      </c>
      <c r="AB4779" s="131">
        <v>1170.5</v>
      </c>
      <c r="AC4779" s="131">
        <v>6138.7999999999993</v>
      </c>
      <c r="AD4779" s="131">
        <v>1865.7</v>
      </c>
      <c r="AE4779" s="131">
        <v>1521.4</v>
      </c>
      <c r="AF4779" s="131">
        <v>12612.3</v>
      </c>
      <c r="AG4779" s="131">
        <v>8418.4</v>
      </c>
      <c r="AH4779" s="43">
        <v>202916.39999999997</v>
      </c>
      <c r="AJ4779" s="69"/>
    </row>
    <row r="4780" spans="1:36">
      <c r="A4780" s="52">
        <v>0</v>
      </c>
      <c r="D4780" s="62">
        <v>2004</v>
      </c>
      <c r="E4780" s="62">
        <v>5</v>
      </c>
      <c r="F4780" s="62">
        <v>2004</v>
      </c>
      <c r="G4780" s="62">
        <v>2005</v>
      </c>
      <c r="H4780" s="131">
        <v>1517.4</v>
      </c>
      <c r="I4780" s="131">
        <v>1247.4000000000001</v>
      </c>
      <c r="J4780" s="131">
        <v>1290.5</v>
      </c>
      <c r="K4780" s="131">
        <v>13277.300000000001</v>
      </c>
      <c r="L4780" s="131">
        <v>10235.700000000001</v>
      </c>
      <c r="M4780" s="131">
        <v>186</v>
      </c>
      <c r="N4780" s="131">
        <v>12053.3</v>
      </c>
      <c r="O4780" s="131">
        <v>1523.2</v>
      </c>
      <c r="P4780" s="131">
        <v>1770.5</v>
      </c>
      <c r="Q4780" s="131">
        <v>2248.5</v>
      </c>
      <c r="R4780" s="131">
        <v>6971.8</v>
      </c>
      <c r="S4780" s="131">
        <v>2637</v>
      </c>
      <c r="T4780" s="131">
        <v>2613.8000000000002</v>
      </c>
      <c r="U4780" s="131">
        <v>46056.5</v>
      </c>
      <c r="V4780" s="131">
        <v>26610.100000000002</v>
      </c>
      <c r="W4780" s="131">
        <v>2467.3000000000002</v>
      </c>
      <c r="X4780" s="132">
        <v>66930</v>
      </c>
      <c r="Y4780" s="131">
        <v>0</v>
      </c>
      <c r="Z4780" s="131">
        <v>351.7</v>
      </c>
      <c r="AA4780" s="131">
        <v>2245</v>
      </c>
      <c r="AB4780" s="131">
        <v>1383.1</v>
      </c>
      <c r="AC4780" s="131">
        <v>9154.9</v>
      </c>
      <c r="AD4780" s="131">
        <v>2095.5</v>
      </c>
      <c r="AE4780" s="131">
        <v>2248.4</v>
      </c>
      <c r="AF4780" s="131">
        <v>14779.2</v>
      </c>
      <c r="AG4780" s="131">
        <v>12662.2</v>
      </c>
      <c r="AH4780" s="43">
        <v>244556.30000000005</v>
      </c>
      <c r="AJ4780" s="69"/>
    </row>
    <row r="4781" spans="1:36">
      <c r="A4781" s="52">
        <v>0</v>
      </c>
      <c r="D4781" s="62">
        <v>2004</v>
      </c>
      <c r="E4781" s="62">
        <v>6</v>
      </c>
      <c r="F4781" s="62">
        <v>2004</v>
      </c>
      <c r="G4781" s="62">
        <v>2005</v>
      </c>
      <c r="H4781" s="131">
        <v>1084</v>
      </c>
      <c r="I4781" s="131">
        <v>1115.4000000000001</v>
      </c>
      <c r="J4781" s="131">
        <v>1524.9</v>
      </c>
      <c r="K4781" s="131">
        <v>12750.7</v>
      </c>
      <c r="L4781" s="131">
        <v>10325.299999999999</v>
      </c>
      <c r="M4781" s="131">
        <v>492</v>
      </c>
      <c r="N4781" s="131">
        <v>11694.2</v>
      </c>
      <c r="O4781" s="131">
        <v>1274</v>
      </c>
      <c r="P4781" s="131">
        <v>1720.6</v>
      </c>
      <c r="Q4781" s="131">
        <v>2106.1</v>
      </c>
      <c r="R4781" s="131">
        <v>5724.0999999999995</v>
      </c>
      <c r="S4781" s="131">
        <v>2074.6999999999998</v>
      </c>
      <c r="T4781" s="131">
        <v>2760.3</v>
      </c>
      <c r="U4781" s="131">
        <v>44181.8</v>
      </c>
      <c r="V4781" s="131">
        <v>22918.300000000003</v>
      </c>
      <c r="W4781" s="131">
        <v>2497.3000000000002</v>
      </c>
      <c r="X4781" s="132">
        <v>71877.5</v>
      </c>
      <c r="Y4781" s="131">
        <v>0</v>
      </c>
      <c r="Z4781" s="131">
        <v>184.7</v>
      </c>
      <c r="AA4781" s="131">
        <v>2196.1999999999998</v>
      </c>
      <c r="AB4781" s="131">
        <v>1340.3</v>
      </c>
      <c r="AC4781" s="131">
        <v>8746.6</v>
      </c>
      <c r="AD4781" s="131">
        <v>1975.1</v>
      </c>
      <c r="AE4781" s="131">
        <v>1953.4</v>
      </c>
      <c r="AF4781" s="131">
        <v>13507.6</v>
      </c>
      <c r="AG4781" s="131">
        <v>13092.3</v>
      </c>
      <c r="AH4781" s="43">
        <v>239117.40000000002</v>
      </c>
      <c r="AJ4781" s="69"/>
    </row>
    <row r="4782" spans="1:36">
      <c r="A4782" s="52">
        <v>0</v>
      </c>
      <c r="D4782" s="62">
        <v>2004</v>
      </c>
      <c r="E4782" s="62">
        <v>7</v>
      </c>
      <c r="F4782" s="62">
        <v>2005</v>
      </c>
      <c r="G4782" s="62">
        <v>2005</v>
      </c>
      <c r="H4782" s="131">
        <v>2095.6</v>
      </c>
      <c r="I4782" s="131">
        <v>1257.2</v>
      </c>
      <c r="J4782" s="131">
        <v>1539.6</v>
      </c>
      <c r="K4782" s="131">
        <v>14397.9</v>
      </c>
      <c r="L4782" s="131">
        <v>12729.2</v>
      </c>
      <c r="M4782" s="131">
        <v>301.2</v>
      </c>
      <c r="N4782" s="131">
        <v>14778.6</v>
      </c>
      <c r="O4782" s="131">
        <v>1520.1999999999998</v>
      </c>
      <c r="P4782" s="131">
        <v>1954.5</v>
      </c>
      <c r="Q4782" s="131">
        <v>2620.9</v>
      </c>
      <c r="R4782" s="131">
        <v>9933.2000000000007</v>
      </c>
      <c r="S4782" s="131">
        <v>2285.5</v>
      </c>
      <c r="T4782" s="131">
        <v>3179.6</v>
      </c>
      <c r="U4782" s="131">
        <v>31608.5</v>
      </c>
      <c r="V4782" s="131">
        <v>27511.5</v>
      </c>
      <c r="W4782" s="131">
        <v>2949.6</v>
      </c>
      <c r="X4782" s="132">
        <v>77889.800000000017</v>
      </c>
      <c r="Y4782" s="131">
        <v>0</v>
      </c>
      <c r="Z4782" s="131">
        <v>254</v>
      </c>
      <c r="AA4782" s="131">
        <v>1450.1999999999998</v>
      </c>
      <c r="AB4782" s="131">
        <v>1405.1</v>
      </c>
      <c r="AC4782" s="131">
        <v>10601.1</v>
      </c>
      <c r="AD4782" s="131">
        <v>2250.3000000000002</v>
      </c>
      <c r="AE4782" s="131">
        <v>2232.6</v>
      </c>
      <c r="AF4782" s="131">
        <v>14048.9</v>
      </c>
      <c r="AG4782" s="131">
        <v>15287.000000000002</v>
      </c>
      <c r="AH4782" s="43">
        <v>256081.80000000005</v>
      </c>
      <c r="AJ4782" s="69"/>
    </row>
    <row r="4783" spans="1:36">
      <c r="A4783" s="52">
        <v>0</v>
      </c>
      <c r="D4783" s="62">
        <v>2004</v>
      </c>
      <c r="E4783" s="62">
        <v>8</v>
      </c>
      <c r="F4783" s="62">
        <v>2005</v>
      </c>
      <c r="G4783" s="62">
        <v>2005</v>
      </c>
      <c r="H4783" s="131">
        <v>1878</v>
      </c>
      <c r="I4783" s="131">
        <v>1248.4000000000001</v>
      </c>
      <c r="J4783" s="131">
        <v>1415.7</v>
      </c>
      <c r="K4783" s="131">
        <v>14175.5</v>
      </c>
      <c r="L4783" s="131">
        <v>8817.4</v>
      </c>
      <c r="M4783" s="131">
        <v>306.8</v>
      </c>
      <c r="N4783" s="131">
        <v>13907.6</v>
      </c>
      <c r="O4783" s="131">
        <v>1298.3999999999999</v>
      </c>
      <c r="P4783" s="131">
        <v>1849.9</v>
      </c>
      <c r="Q4783" s="131">
        <v>3027.9</v>
      </c>
      <c r="R4783" s="131">
        <v>9891.2999999999993</v>
      </c>
      <c r="S4783" s="131">
        <v>2340</v>
      </c>
      <c r="T4783" s="131">
        <v>3060.3</v>
      </c>
      <c r="U4783" s="131">
        <v>27456.5</v>
      </c>
      <c r="V4783" s="131">
        <v>29311.3</v>
      </c>
      <c r="W4783" s="131">
        <v>3010.3</v>
      </c>
      <c r="X4783" s="132">
        <v>76515.199999999997</v>
      </c>
      <c r="Y4783" s="131">
        <v>0</v>
      </c>
      <c r="Z4783" s="131">
        <v>264.8</v>
      </c>
      <c r="AA4783" s="131">
        <v>1376.8000000000002</v>
      </c>
      <c r="AB4783" s="131">
        <v>1372.6</v>
      </c>
      <c r="AC4783" s="131">
        <v>10368.299999999999</v>
      </c>
      <c r="AD4783" s="131">
        <v>2118.6</v>
      </c>
      <c r="AE4783" s="131">
        <v>2200.1</v>
      </c>
      <c r="AF4783" s="131">
        <v>14334.5</v>
      </c>
      <c r="AG4783" s="131">
        <v>14541.800000000001</v>
      </c>
      <c r="AH4783" s="43">
        <v>246087.99999999997</v>
      </c>
      <c r="AJ4783" s="69"/>
    </row>
    <row r="4784" spans="1:36">
      <c r="A4784" s="52">
        <v>0</v>
      </c>
      <c r="D4784" s="62">
        <v>2004</v>
      </c>
      <c r="E4784" s="62">
        <v>9</v>
      </c>
      <c r="F4784" s="62">
        <v>2005</v>
      </c>
      <c r="G4784" s="62">
        <v>2005</v>
      </c>
      <c r="H4784" s="131">
        <v>1038.3</v>
      </c>
      <c r="I4784" s="131">
        <v>1267.2</v>
      </c>
      <c r="J4784" s="131">
        <v>1384.8</v>
      </c>
      <c r="K4784" s="131">
        <v>12987</v>
      </c>
      <c r="L4784" s="131">
        <v>6841.2</v>
      </c>
      <c r="M4784" s="131">
        <v>297.89999999999998</v>
      </c>
      <c r="N4784" s="131">
        <v>13363.5</v>
      </c>
      <c r="O4784" s="131">
        <v>1185.8</v>
      </c>
      <c r="P4784" s="131">
        <v>1736.1</v>
      </c>
      <c r="Q4784" s="131">
        <v>2985.5</v>
      </c>
      <c r="R4784" s="131">
        <v>10518</v>
      </c>
      <c r="S4784" s="131">
        <v>2144.1</v>
      </c>
      <c r="T4784" s="131">
        <v>3110.1</v>
      </c>
      <c r="U4784" s="131">
        <v>33845.5</v>
      </c>
      <c r="V4784" s="131">
        <v>28242.2</v>
      </c>
      <c r="W4784" s="131">
        <v>3046.8</v>
      </c>
      <c r="X4784" s="132">
        <v>74918.299999999988</v>
      </c>
      <c r="Y4784" s="131">
        <v>0</v>
      </c>
      <c r="Z4784" s="131">
        <v>258.5</v>
      </c>
      <c r="AA4784" s="131">
        <v>1329.4</v>
      </c>
      <c r="AB4784" s="131">
        <v>1362.2</v>
      </c>
      <c r="AC4784" s="131">
        <v>10760</v>
      </c>
      <c r="AD4784" s="131">
        <v>1936.1</v>
      </c>
      <c r="AE4784" s="131">
        <v>1923.6</v>
      </c>
      <c r="AF4784" s="131">
        <v>13192.6</v>
      </c>
      <c r="AG4784" s="131">
        <v>12315.4</v>
      </c>
      <c r="AH4784" s="43">
        <v>241990.1</v>
      </c>
      <c r="AJ4784" s="69"/>
    </row>
    <row r="4785" spans="1:36">
      <c r="A4785" s="52">
        <v>0</v>
      </c>
      <c r="D4785" s="62">
        <v>2004</v>
      </c>
      <c r="E4785" s="62">
        <v>10</v>
      </c>
      <c r="F4785" s="62">
        <v>2005</v>
      </c>
      <c r="G4785" s="62">
        <v>2005</v>
      </c>
      <c r="H4785" s="131">
        <v>3267</v>
      </c>
      <c r="I4785" s="131">
        <v>944.5</v>
      </c>
      <c r="J4785" s="131">
        <v>964.8</v>
      </c>
      <c r="K4785" s="131">
        <v>8897.0999999999985</v>
      </c>
      <c r="L4785" s="131">
        <v>5053.2</v>
      </c>
      <c r="M4785" s="131">
        <v>278.5</v>
      </c>
      <c r="N4785" s="131">
        <v>8225.9000000000015</v>
      </c>
      <c r="O4785" s="131">
        <v>883.7</v>
      </c>
      <c r="P4785" s="131">
        <v>1428.4</v>
      </c>
      <c r="Q4785" s="131">
        <v>1771.4</v>
      </c>
      <c r="R4785" s="131">
        <v>5525.1</v>
      </c>
      <c r="S4785" s="131">
        <v>2249.6</v>
      </c>
      <c r="T4785" s="131">
        <v>4602</v>
      </c>
      <c r="U4785" s="131">
        <v>32407.4</v>
      </c>
      <c r="V4785" s="131">
        <v>21977</v>
      </c>
      <c r="W4785" s="131">
        <v>1851.9</v>
      </c>
      <c r="X4785" s="132">
        <v>45736.2</v>
      </c>
      <c r="Y4785" s="131">
        <v>0.2</v>
      </c>
      <c r="Z4785" s="131">
        <v>103.2</v>
      </c>
      <c r="AA4785" s="131">
        <v>1379.9</v>
      </c>
      <c r="AB4785" s="131">
        <v>1161.5999999999999</v>
      </c>
      <c r="AC4785" s="131">
        <v>6601.7000000000007</v>
      </c>
      <c r="AD4785" s="131">
        <v>1648.2</v>
      </c>
      <c r="AE4785" s="131">
        <v>1946.9</v>
      </c>
      <c r="AF4785" s="131">
        <v>11007.7</v>
      </c>
      <c r="AG4785" s="131">
        <v>7401.6</v>
      </c>
      <c r="AH4785" s="43">
        <v>177314.70000000007</v>
      </c>
      <c r="AJ4785" s="69"/>
    </row>
    <row r="4786" spans="1:36">
      <c r="A4786" s="52">
        <v>0</v>
      </c>
      <c r="D4786" s="62">
        <v>2004</v>
      </c>
      <c r="E4786" s="62">
        <v>11</v>
      </c>
      <c r="F4786" s="62">
        <v>2005</v>
      </c>
      <c r="G4786" s="62">
        <v>2005</v>
      </c>
      <c r="H4786" s="131">
        <v>2765.2</v>
      </c>
      <c r="I4786" s="131">
        <v>894.4</v>
      </c>
      <c r="J4786" s="131">
        <v>861.7</v>
      </c>
      <c r="K4786" s="131">
        <v>7815.3</v>
      </c>
      <c r="L4786" s="131">
        <v>10432.799999999999</v>
      </c>
      <c r="M4786" s="131">
        <v>181.5</v>
      </c>
      <c r="N4786" s="131">
        <v>5280.7000000000007</v>
      </c>
      <c r="O4786" s="131">
        <v>843.1</v>
      </c>
      <c r="P4786" s="131">
        <v>1259.8</v>
      </c>
      <c r="Q4786" s="131">
        <v>1451.7</v>
      </c>
      <c r="R4786" s="131">
        <v>3961.8999999999996</v>
      </c>
      <c r="S4786" s="131">
        <v>2042</v>
      </c>
      <c r="T4786" s="131">
        <v>4189.6000000000004</v>
      </c>
      <c r="U4786" s="131">
        <v>24975.8</v>
      </c>
      <c r="V4786" s="131">
        <v>20392.800000000003</v>
      </c>
      <c r="W4786" s="131">
        <v>1473.7</v>
      </c>
      <c r="X4786" s="132">
        <v>26862</v>
      </c>
      <c r="Y4786" s="131">
        <v>252</v>
      </c>
      <c r="Z4786" s="131">
        <v>110.6</v>
      </c>
      <c r="AA4786" s="131">
        <v>1667.8999999999999</v>
      </c>
      <c r="AB4786" s="131">
        <v>1060.8</v>
      </c>
      <c r="AC4786" s="131">
        <v>5365.6</v>
      </c>
      <c r="AD4786" s="131">
        <v>1500.3</v>
      </c>
      <c r="AE4786" s="131">
        <v>19813.599999999999</v>
      </c>
      <c r="AF4786" s="131">
        <v>10700</v>
      </c>
      <c r="AG4786" s="131">
        <v>3241</v>
      </c>
      <c r="AH4786" s="43">
        <v>159395.80000000002</v>
      </c>
      <c r="AJ4786" s="69"/>
    </row>
    <row r="4787" spans="1:36">
      <c r="A4787" s="52">
        <v>0</v>
      </c>
      <c r="D4787" s="62">
        <v>2004</v>
      </c>
      <c r="E4787" s="62">
        <v>12</v>
      </c>
      <c r="F4787" s="62">
        <v>2005</v>
      </c>
      <c r="G4787" s="62">
        <v>2005</v>
      </c>
      <c r="H4787" s="131">
        <v>2789.8</v>
      </c>
      <c r="I4787" s="131">
        <v>880.4</v>
      </c>
      <c r="J4787" s="131">
        <v>822.8</v>
      </c>
      <c r="K4787" s="131">
        <v>7356.3</v>
      </c>
      <c r="L4787" s="131">
        <v>19971.2</v>
      </c>
      <c r="M4787" s="131">
        <v>223.7</v>
      </c>
      <c r="N4787" s="131">
        <v>5892.5</v>
      </c>
      <c r="O4787" s="131">
        <v>935.5</v>
      </c>
      <c r="P4787" s="131">
        <v>1253.4000000000001</v>
      </c>
      <c r="Q4787" s="131">
        <v>1468.3</v>
      </c>
      <c r="R4787" s="131">
        <v>34070.1</v>
      </c>
      <c r="S4787" s="131">
        <v>1997.1</v>
      </c>
      <c r="T4787" s="131">
        <v>2754.4</v>
      </c>
      <c r="U4787" s="131">
        <v>31321.8</v>
      </c>
      <c r="V4787" s="131">
        <v>19538.099999999999</v>
      </c>
      <c r="W4787" s="131">
        <v>1250.4000000000001</v>
      </c>
      <c r="X4787" s="132">
        <v>37614.9</v>
      </c>
      <c r="Y4787" s="131">
        <v>247.8</v>
      </c>
      <c r="Z4787" s="131">
        <v>75.099999999999994</v>
      </c>
      <c r="AA4787" s="131">
        <v>1708.7</v>
      </c>
      <c r="AB4787" s="131">
        <v>965.8</v>
      </c>
      <c r="AC4787" s="131">
        <v>5757.2999999999993</v>
      </c>
      <c r="AD4787" s="131">
        <v>1353.6</v>
      </c>
      <c r="AE4787" s="131">
        <v>19178.099999999999</v>
      </c>
      <c r="AF4787" s="131">
        <v>10994.2</v>
      </c>
      <c r="AG4787" s="131">
        <v>3631.9</v>
      </c>
      <c r="AH4787" s="43">
        <v>214053.19999999998</v>
      </c>
      <c r="AJ4787" s="69"/>
    </row>
    <row r="4788" spans="1:36">
      <c r="A4788" s="52">
        <v>0</v>
      </c>
      <c r="D4788" s="62">
        <v>2005</v>
      </c>
      <c r="E4788" s="62">
        <v>1</v>
      </c>
      <c r="F4788" s="62">
        <v>2005</v>
      </c>
      <c r="G4788" s="62">
        <v>2005</v>
      </c>
      <c r="H4788" s="131">
        <v>2407.6000000000004</v>
      </c>
      <c r="I4788" s="131">
        <v>756</v>
      </c>
      <c r="J4788" s="131">
        <v>827.1</v>
      </c>
      <c r="K4788" s="131">
        <v>5090.5999999999995</v>
      </c>
      <c r="L4788" s="131">
        <v>3623.1</v>
      </c>
      <c r="M4788" s="131">
        <v>164</v>
      </c>
      <c r="N4788" s="131">
        <v>4360</v>
      </c>
      <c r="O4788" s="131">
        <v>673</v>
      </c>
      <c r="P4788" s="131">
        <v>1066.5999999999999</v>
      </c>
      <c r="Q4788" s="131">
        <v>1298.4000000000001</v>
      </c>
      <c r="R4788" s="131">
        <v>1819.1</v>
      </c>
      <c r="S4788" s="131">
        <v>1059</v>
      </c>
      <c r="T4788" s="131">
        <v>4151.7000000000007</v>
      </c>
      <c r="U4788" s="131">
        <v>29223.300000000003</v>
      </c>
      <c r="V4788" s="131">
        <v>14677.2</v>
      </c>
      <c r="W4788" s="131">
        <v>877.5</v>
      </c>
      <c r="X4788" s="132">
        <v>26807</v>
      </c>
      <c r="Y4788" s="131">
        <v>0</v>
      </c>
      <c r="Z4788" s="131">
        <v>17.8</v>
      </c>
      <c r="AA4788" s="131">
        <v>1562.1</v>
      </c>
      <c r="AB4788" s="131">
        <v>853</v>
      </c>
      <c r="AC4788" s="131">
        <v>3315.1000000000004</v>
      </c>
      <c r="AD4788" s="131">
        <v>1151.8</v>
      </c>
      <c r="AE4788" s="131">
        <v>628.20000000000005</v>
      </c>
      <c r="AF4788" s="131">
        <v>9116</v>
      </c>
      <c r="AG4788" s="131">
        <v>1786.1000000000001</v>
      </c>
      <c r="AH4788" s="43">
        <v>117311.30000000002</v>
      </c>
      <c r="AJ4788" s="69"/>
    </row>
    <row r="4789" spans="1:36">
      <c r="A4789" s="52">
        <v>0</v>
      </c>
      <c r="D4789" s="62">
        <v>2005</v>
      </c>
      <c r="E4789" s="62">
        <v>2</v>
      </c>
      <c r="F4789" s="62">
        <v>2005</v>
      </c>
      <c r="G4789" s="62">
        <v>2005</v>
      </c>
      <c r="H4789" s="131">
        <v>2264.1000000000004</v>
      </c>
      <c r="I4789" s="131">
        <v>645.70000000000005</v>
      </c>
      <c r="J4789" s="131">
        <v>1083.3</v>
      </c>
      <c r="K4789" s="131">
        <v>3896.2</v>
      </c>
      <c r="L4789" s="131">
        <v>3313.5</v>
      </c>
      <c r="M4789" s="131">
        <v>122.2</v>
      </c>
      <c r="N4789" s="131">
        <v>4107</v>
      </c>
      <c r="O4789" s="131">
        <v>582.9</v>
      </c>
      <c r="P4789" s="131">
        <v>1027.1999999999998</v>
      </c>
      <c r="Q4789" s="131">
        <v>1304.3</v>
      </c>
      <c r="R4789" s="131">
        <v>575.4</v>
      </c>
      <c r="S4789" s="131">
        <v>710.6</v>
      </c>
      <c r="T4789" s="131">
        <v>3978.8999999999996</v>
      </c>
      <c r="U4789" s="131">
        <v>16090.9</v>
      </c>
      <c r="V4789" s="131">
        <v>14793.599999999999</v>
      </c>
      <c r="W4789" s="131">
        <v>857.5</v>
      </c>
      <c r="X4789" s="132">
        <v>23445.1</v>
      </c>
      <c r="Y4789" s="131">
        <v>0</v>
      </c>
      <c r="Z4789" s="131">
        <v>49.9</v>
      </c>
      <c r="AA4789" s="131">
        <v>1377.9</v>
      </c>
      <c r="AB4789" s="131">
        <v>799.8</v>
      </c>
      <c r="AC4789" s="131">
        <v>3073.5</v>
      </c>
      <c r="AD4789" s="131">
        <v>1050.5999999999999</v>
      </c>
      <c r="AE4789" s="131">
        <v>552.9</v>
      </c>
      <c r="AF4789" s="131">
        <v>8457.7999999999993</v>
      </c>
      <c r="AG4789" s="131">
        <v>1461.4</v>
      </c>
      <c r="AH4789" s="43">
        <v>95622.199999999983</v>
      </c>
      <c r="AJ4789" s="69"/>
    </row>
    <row r="4790" spans="1:36">
      <c r="A4790" s="52">
        <v>0</v>
      </c>
      <c r="D4790" s="62">
        <v>2005</v>
      </c>
      <c r="E4790" s="62">
        <v>3</v>
      </c>
      <c r="F4790" s="62">
        <v>2005</v>
      </c>
      <c r="G4790" s="62">
        <v>2005</v>
      </c>
      <c r="H4790" s="131">
        <v>2788</v>
      </c>
      <c r="I4790" s="131">
        <v>763.7</v>
      </c>
      <c r="J4790" s="131">
        <v>961.3</v>
      </c>
      <c r="K4790" s="131">
        <v>4019.2000000000003</v>
      </c>
      <c r="L4790" s="131">
        <v>3638.5</v>
      </c>
      <c r="M4790" s="131">
        <v>206.8</v>
      </c>
      <c r="N4790" s="131">
        <v>5368.9</v>
      </c>
      <c r="O4790" s="131">
        <v>613.6</v>
      </c>
      <c r="P4790" s="131">
        <v>1120.0999999999999</v>
      </c>
      <c r="Q4790" s="131">
        <v>1203.4000000000001</v>
      </c>
      <c r="R4790" s="131">
        <v>1087.8</v>
      </c>
      <c r="S4790" s="131">
        <v>815.69999999999993</v>
      </c>
      <c r="T4790" s="131">
        <v>4637.5</v>
      </c>
      <c r="U4790" s="131">
        <v>3312.4</v>
      </c>
      <c r="V4790" s="131">
        <v>15042.400000000001</v>
      </c>
      <c r="W4790" s="131">
        <v>900.2</v>
      </c>
      <c r="X4790" s="132">
        <v>22735.3</v>
      </c>
      <c r="Y4790" s="131">
        <v>0</v>
      </c>
      <c r="Z4790" s="131">
        <v>0</v>
      </c>
      <c r="AA4790" s="131">
        <v>1136.2</v>
      </c>
      <c r="AB4790" s="131">
        <v>868.9</v>
      </c>
      <c r="AC4790" s="131">
        <v>3211.7</v>
      </c>
      <c r="AD4790" s="131">
        <v>1456.4</v>
      </c>
      <c r="AE4790" s="131">
        <v>382.8</v>
      </c>
      <c r="AF4790" s="131">
        <v>10022.6</v>
      </c>
      <c r="AG4790" s="131">
        <v>2125.9</v>
      </c>
      <c r="AH4790" s="43">
        <v>88419.299999999988</v>
      </c>
      <c r="AJ4790" s="69"/>
    </row>
    <row r="4791" spans="1:36">
      <c r="A4791" s="52">
        <v>0</v>
      </c>
      <c r="D4791" s="62">
        <v>2005</v>
      </c>
      <c r="E4791" s="62">
        <v>4</v>
      </c>
      <c r="F4791" s="62">
        <v>2005</v>
      </c>
      <c r="G4791" s="62">
        <v>2005</v>
      </c>
      <c r="H4791" s="131">
        <v>4050.6000000000004</v>
      </c>
      <c r="I4791" s="131">
        <v>1042.0999999999999</v>
      </c>
      <c r="J4791" s="131">
        <v>1095</v>
      </c>
      <c r="K4791" s="131">
        <v>6668.2999999999993</v>
      </c>
      <c r="L4791" s="131">
        <v>4172.3999999999996</v>
      </c>
      <c r="M4791" s="131">
        <v>233.7</v>
      </c>
      <c r="N4791" s="131">
        <v>8766.9</v>
      </c>
      <c r="O4791" s="131">
        <v>1072.0999999999999</v>
      </c>
      <c r="P4791" s="131">
        <v>1487.4</v>
      </c>
      <c r="Q4791" s="131">
        <v>1774.7</v>
      </c>
      <c r="R4791" s="131">
        <v>5109.3</v>
      </c>
      <c r="S4791" s="131">
        <v>1802.3</v>
      </c>
      <c r="T4791" s="131">
        <v>5379</v>
      </c>
      <c r="U4791" s="131">
        <v>6696.7000000000007</v>
      </c>
      <c r="V4791" s="131">
        <v>23839.599999999999</v>
      </c>
      <c r="W4791" s="131">
        <v>1599.6</v>
      </c>
      <c r="X4791" s="132">
        <v>36502.9</v>
      </c>
      <c r="Y4791" s="131">
        <v>0</v>
      </c>
      <c r="Z4791" s="131">
        <v>56.8</v>
      </c>
      <c r="AA4791" s="131">
        <v>1858.8</v>
      </c>
      <c r="AB4791" s="131">
        <v>1064.3</v>
      </c>
      <c r="AC4791" s="131">
        <v>4826.3999999999996</v>
      </c>
      <c r="AD4791" s="131">
        <v>1706</v>
      </c>
      <c r="AE4791" s="131">
        <v>638</v>
      </c>
      <c r="AF4791" s="131">
        <v>11546.6</v>
      </c>
      <c r="AG4791" s="131">
        <v>5870.1</v>
      </c>
      <c r="AH4791" s="43">
        <v>138859.6</v>
      </c>
      <c r="AJ4791" s="69"/>
    </row>
    <row r="4792" spans="1:36">
      <c r="A4792" s="52">
        <v>0</v>
      </c>
      <c r="D4792" s="62">
        <v>2005</v>
      </c>
      <c r="E4792" s="62">
        <v>5</v>
      </c>
      <c r="F4792" s="62">
        <v>2005</v>
      </c>
      <c r="G4792" s="62">
        <v>2006</v>
      </c>
      <c r="H4792" s="131">
        <v>1222.0999999999999</v>
      </c>
      <c r="I4792" s="131">
        <v>1063.2</v>
      </c>
      <c r="J4792" s="131">
        <v>1375.8</v>
      </c>
      <c r="K4792" s="131">
        <v>14489</v>
      </c>
      <c r="L4792" s="131">
        <v>4754.7</v>
      </c>
      <c r="M4792" s="131">
        <v>269.7</v>
      </c>
      <c r="N4792" s="131">
        <v>10245.1</v>
      </c>
      <c r="O4792" s="131">
        <v>1014.2</v>
      </c>
      <c r="P4792" s="131">
        <v>1340.3</v>
      </c>
      <c r="Q4792" s="131">
        <v>1800.5</v>
      </c>
      <c r="R4792" s="131">
        <v>6925.8</v>
      </c>
      <c r="S4792" s="131">
        <v>2036.6999999999998</v>
      </c>
      <c r="T4792" s="131">
        <v>4015.1</v>
      </c>
      <c r="U4792" s="131">
        <v>2744.1</v>
      </c>
      <c r="V4792" s="131">
        <v>24760.5</v>
      </c>
      <c r="W4792" s="131">
        <v>1795.6</v>
      </c>
      <c r="X4792" s="132">
        <v>42796.4</v>
      </c>
      <c r="Y4792" s="131">
        <v>0</v>
      </c>
      <c r="Z4792" s="131">
        <v>109.5</v>
      </c>
      <c r="AA4792" s="131">
        <v>2223.8000000000002</v>
      </c>
      <c r="AB4792" s="131">
        <v>1117.3</v>
      </c>
      <c r="AC4792" s="131">
        <v>6003.1</v>
      </c>
      <c r="AD4792" s="131">
        <v>1844.1</v>
      </c>
      <c r="AE4792" s="131">
        <v>1214.5999999999999</v>
      </c>
      <c r="AF4792" s="131">
        <v>12928.5</v>
      </c>
      <c r="AG4792" s="131">
        <v>8236.5</v>
      </c>
      <c r="AH4792" s="43">
        <v>156326.20000000001</v>
      </c>
      <c r="AJ4792" s="69"/>
    </row>
    <row r="4793" spans="1:36">
      <c r="A4793" s="52">
        <v>0</v>
      </c>
      <c r="D4793" s="62">
        <v>2005</v>
      </c>
      <c r="E4793" s="62">
        <v>6</v>
      </c>
      <c r="F4793" s="62">
        <v>2005</v>
      </c>
      <c r="G4793" s="62">
        <v>2006</v>
      </c>
      <c r="H4793" s="131">
        <v>1507.6</v>
      </c>
      <c r="I4793" s="131">
        <v>1155</v>
      </c>
      <c r="J4793" s="131">
        <v>1432.9</v>
      </c>
      <c r="K4793" s="131">
        <v>13747.4</v>
      </c>
      <c r="L4793" s="131">
        <v>5443</v>
      </c>
      <c r="M4793" s="131">
        <v>392.8</v>
      </c>
      <c r="N4793" s="131">
        <v>11687.2</v>
      </c>
      <c r="O4793" s="131">
        <v>1028.9000000000001</v>
      </c>
      <c r="P4793" s="131">
        <v>1962.8</v>
      </c>
      <c r="Q4793" s="131">
        <v>1971.2</v>
      </c>
      <c r="R4793" s="131">
        <v>7740.2</v>
      </c>
      <c r="S4793" s="131">
        <v>2251.4</v>
      </c>
      <c r="T4793" s="131">
        <v>4507</v>
      </c>
      <c r="U4793" s="131">
        <v>11522.2</v>
      </c>
      <c r="V4793" s="131">
        <v>26852.400000000001</v>
      </c>
      <c r="W4793" s="131">
        <v>2368.9</v>
      </c>
      <c r="X4793" s="132">
        <v>63302.5</v>
      </c>
      <c r="Y4793" s="131">
        <v>0</v>
      </c>
      <c r="Z4793" s="131">
        <v>122.1</v>
      </c>
      <c r="AA4793" s="131">
        <v>2106.1000000000004</v>
      </c>
      <c r="AB4793" s="131">
        <v>1164.4000000000001</v>
      </c>
      <c r="AC4793" s="131">
        <v>6726.7000000000007</v>
      </c>
      <c r="AD4793" s="131">
        <v>2029.5</v>
      </c>
      <c r="AE4793" s="131">
        <v>1240.4000000000001</v>
      </c>
      <c r="AF4793" s="131">
        <v>14351.8</v>
      </c>
      <c r="AG4793" s="131">
        <v>10849</v>
      </c>
      <c r="AH4793" s="43">
        <v>197463.4</v>
      </c>
      <c r="AJ4793" s="69"/>
    </row>
    <row r="4794" spans="1:36">
      <c r="A4794" s="52">
        <v>0</v>
      </c>
      <c r="D4794" s="62">
        <v>2005</v>
      </c>
      <c r="E4794" s="62">
        <v>7</v>
      </c>
      <c r="F4794" s="62">
        <v>2006</v>
      </c>
      <c r="G4794" s="62">
        <v>2006</v>
      </c>
      <c r="H4794" s="131">
        <v>4039.6</v>
      </c>
      <c r="I4794" s="131">
        <v>1308.5999999999999</v>
      </c>
      <c r="J4794" s="131">
        <v>1566.7</v>
      </c>
      <c r="K4794" s="131">
        <v>13753.8</v>
      </c>
      <c r="L4794" s="131">
        <v>6679.4</v>
      </c>
      <c r="M4794" s="131">
        <v>375.2</v>
      </c>
      <c r="N4794" s="131">
        <v>14662.5</v>
      </c>
      <c r="O4794" s="131">
        <v>1219.4000000000001</v>
      </c>
      <c r="P4794" s="131">
        <v>2134.1999999999998</v>
      </c>
      <c r="Q4794" s="131">
        <v>2575.3000000000002</v>
      </c>
      <c r="R4794" s="131">
        <v>8824.6</v>
      </c>
      <c r="S4794" s="131">
        <v>2277.1999999999998</v>
      </c>
      <c r="T4794" s="131">
        <v>3979.7</v>
      </c>
      <c r="U4794" s="131">
        <v>13902.9</v>
      </c>
      <c r="V4794" s="131">
        <v>32036.1</v>
      </c>
      <c r="W4794" s="131">
        <v>2993</v>
      </c>
      <c r="X4794" s="132">
        <v>71330.600000000006</v>
      </c>
      <c r="Y4794" s="131">
        <v>0</v>
      </c>
      <c r="Z4794" s="131">
        <v>227.7</v>
      </c>
      <c r="AA4794" s="131">
        <v>1858.3</v>
      </c>
      <c r="AB4794" s="131">
        <v>1242.3</v>
      </c>
      <c r="AC4794" s="131">
        <v>8532.7000000000007</v>
      </c>
      <c r="AD4794" s="131">
        <v>2289.6999999999998</v>
      </c>
      <c r="AE4794" s="131">
        <v>3216.8</v>
      </c>
      <c r="AF4794" s="131">
        <v>15367.9</v>
      </c>
      <c r="AG4794" s="131">
        <v>14236</v>
      </c>
      <c r="AH4794" s="43">
        <v>230630.19999999998</v>
      </c>
      <c r="AJ4794" s="69"/>
    </row>
    <row r="4795" spans="1:36">
      <c r="A4795" s="52">
        <v>0</v>
      </c>
      <c r="D4795" s="62">
        <v>2005</v>
      </c>
      <c r="E4795" s="62">
        <v>8</v>
      </c>
      <c r="F4795" s="62">
        <v>2006</v>
      </c>
      <c r="G4795" s="62">
        <v>2006</v>
      </c>
      <c r="H4795" s="131">
        <v>2747.4</v>
      </c>
      <c r="I4795" s="131">
        <v>1270.0999999999999</v>
      </c>
      <c r="J4795" s="131">
        <v>1878.1</v>
      </c>
      <c r="K4795" s="131">
        <v>13401.400000000001</v>
      </c>
      <c r="L4795" s="131">
        <v>9982.7999999999993</v>
      </c>
      <c r="M4795" s="131">
        <v>345.6</v>
      </c>
      <c r="N4795" s="131">
        <v>13924.4</v>
      </c>
      <c r="O4795" s="131">
        <v>1309.5</v>
      </c>
      <c r="P4795" s="131">
        <v>1793.1000000000001</v>
      </c>
      <c r="Q4795" s="131">
        <v>2433.4</v>
      </c>
      <c r="R4795" s="131">
        <v>8515.7000000000007</v>
      </c>
      <c r="S4795" s="131">
        <v>2342.1</v>
      </c>
      <c r="T4795" s="131">
        <v>3694.6</v>
      </c>
      <c r="U4795" s="131">
        <v>11545</v>
      </c>
      <c r="V4795" s="131">
        <v>28686.5</v>
      </c>
      <c r="W4795" s="131">
        <v>2896.6</v>
      </c>
      <c r="X4795" s="132">
        <v>72407.799999999988</v>
      </c>
      <c r="Y4795" s="131">
        <v>0</v>
      </c>
      <c r="Z4795" s="131">
        <v>312.60000000000002</v>
      </c>
      <c r="AA4795" s="131">
        <v>1651</v>
      </c>
      <c r="AB4795" s="131">
        <v>1287.4000000000001</v>
      </c>
      <c r="AC4795" s="131">
        <v>8716.5</v>
      </c>
      <c r="AD4795" s="131">
        <v>2239.1</v>
      </c>
      <c r="AE4795" s="131">
        <v>5304</v>
      </c>
      <c r="AF4795" s="131">
        <v>14832.5</v>
      </c>
      <c r="AG4795" s="131">
        <v>13565.599999999999</v>
      </c>
      <c r="AH4795" s="43">
        <v>227082.8</v>
      </c>
      <c r="AJ4795" s="69"/>
    </row>
    <row r="4796" spans="1:36">
      <c r="A4796" s="52">
        <v>0</v>
      </c>
      <c r="D4796" s="62">
        <v>2005</v>
      </c>
      <c r="E4796" s="62">
        <v>9</v>
      </c>
      <c r="F4796" s="62">
        <v>2006</v>
      </c>
      <c r="G4796" s="62">
        <v>2006</v>
      </c>
      <c r="H4796" s="131">
        <v>2636.2</v>
      </c>
      <c r="I4796" s="131">
        <v>1116.9000000000001</v>
      </c>
      <c r="J4796" s="131">
        <v>1545.2</v>
      </c>
      <c r="K4796" s="131">
        <v>11729.4</v>
      </c>
      <c r="L4796" s="131">
        <v>5799.4000000000005</v>
      </c>
      <c r="M4796" s="131">
        <v>292.10000000000002</v>
      </c>
      <c r="N4796" s="131">
        <v>13058.7</v>
      </c>
      <c r="O4796" s="131">
        <v>1030.3</v>
      </c>
      <c r="P4796" s="131">
        <v>1509.8000000000002</v>
      </c>
      <c r="Q4796" s="131">
        <v>2201.4</v>
      </c>
      <c r="R4796" s="131">
        <v>9598.9</v>
      </c>
      <c r="S4796" s="131">
        <v>2060.7999999999997</v>
      </c>
      <c r="T4796" s="131">
        <v>3275.4</v>
      </c>
      <c r="U4796" s="131">
        <v>22037.5</v>
      </c>
      <c r="V4796" s="131">
        <v>28751.800000000003</v>
      </c>
      <c r="W4796" s="131">
        <v>2337.8000000000002</v>
      </c>
      <c r="X4796" s="132">
        <v>65440.3</v>
      </c>
      <c r="Y4796" s="131">
        <v>0</v>
      </c>
      <c r="Z4796" s="131">
        <v>183.1</v>
      </c>
      <c r="AA4796" s="131">
        <v>1623</v>
      </c>
      <c r="AB4796" s="131">
        <v>1130.5</v>
      </c>
      <c r="AC4796" s="131">
        <v>6742</v>
      </c>
      <c r="AD4796" s="131">
        <v>2013.9</v>
      </c>
      <c r="AE4796" s="131">
        <v>6408.5</v>
      </c>
      <c r="AF4796" s="131">
        <v>13273.7</v>
      </c>
      <c r="AG4796" s="131">
        <v>11016</v>
      </c>
      <c r="AH4796" s="43">
        <v>216812.60000000003</v>
      </c>
      <c r="AJ4796" s="69"/>
    </row>
    <row r="4797" spans="1:36">
      <c r="A4797" s="52">
        <v>0</v>
      </c>
      <c r="D4797" s="62">
        <v>2005</v>
      </c>
      <c r="E4797" s="62">
        <v>10</v>
      </c>
      <c r="F4797" s="62">
        <v>2006</v>
      </c>
      <c r="G4797" s="62">
        <v>2006</v>
      </c>
      <c r="H4797" s="131">
        <v>3844.4</v>
      </c>
      <c r="I4797" s="131">
        <v>1028.0999999999999</v>
      </c>
      <c r="J4797" s="131">
        <v>1146.5</v>
      </c>
      <c r="K4797" s="131">
        <v>9904.2000000000007</v>
      </c>
      <c r="L4797" s="131">
        <v>4963.7</v>
      </c>
      <c r="M4797" s="131">
        <v>219.6</v>
      </c>
      <c r="N4797" s="131">
        <v>10030.4</v>
      </c>
      <c r="O4797" s="131">
        <v>813.5</v>
      </c>
      <c r="P4797" s="131">
        <v>1630.6999999999998</v>
      </c>
      <c r="Q4797" s="131">
        <v>2063.3000000000002</v>
      </c>
      <c r="R4797" s="131">
        <v>7073.6</v>
      </c>
      <c r="S4797" s="131">
        <v>1998.6000000000001</v>
      </c>
      <c r="T4797" s="131">
        <v>3687.3</v>
      </c>
      <c r="U4797" s="131">
        <v>18106.3</v>
      </c>
      <c r="V4797" s="131">
        <v>28318.399999999998</v>
      </c>
      <c r="W4797" s="131">
        <v>1825.5</v>
      </c>
      <c r="X4797" s="132">
        <v>53715.5</v>
      </c>
      <c r="Y4797" s="131">
        <v>66.400000000000006</v>
      </c>
      <c r="Z4797" s="131">
        <v>58.4</v>
      </c>
      <c r="AA4797" s="131">
        <v>2125.9</v>
      </c>
      <c r="AB4797" s="131">
        <v>1120.4000000000001</v>
      </c>
      <c r="AC4797" s="131">
        <v>5258</v>
      </c>
      <c r="AD4797" s="131">
        <v>1825.2</v>
      </c>
      <c r="AE4797" s="131">
        <v>6489.2000000000007</v>
      </c>
      <c r="AF4797" s="131">
        <v>12322</v>
      </c>
      <c r="AG4797" s="131">
        <v>7804.5</v>
      </c>
      <c r="AH4797" s="43">
        <v>187439.59999999998</v>
      </c>
      <c r="AJ4797" s="69"/>
    </row>
    <row r="4798" spans="1:36">
      <c r="A4798" s="52">
        <v>0</v>
      </c>
      <c r="D4798" s="62">
        <v>2005</v>
      </c>
      <c r="E4798" s="62">
        <v>11</v>
      </c>
      <c r="F4798" s="62">
        <v>2006</v>
      </c>
      <c r="G4798" s="62">
        <v>2006</v>
      </c>
      <c r="H4798" s="131">
        <v>2749.6000000000004</v>
      </c>
      <c r="I4798" s="131">
        <v>925.3</v>
      </c>
      <c r="J4798" s="131">
        <v>1338</v>
      </c>
      <c r="K4798" s="131">
        <v>8424.2000000000007</v>
      </c>
      <c r="L4798" s="131">
        <v>6009</v>
      </c>
      <c r="M4798" s="131">
        <v>123.4</v>
      </c>
      <c r="N4798" s="131">
        <v>9722.1</v>
      </c>
      <c r="O4798" s="131">
        <v>948.7</v>
      </c>
      <c r="P4798" s="131">
        <v>1442.6999999999998</v>
      </c>
      <c r="Q4798" s="131">
        <v>1990.7</v>
      </c>
      <c r="R4798" s="131">
        <v>7329.5</v>
      </c>
      <c r="S4798" s="131">
        <v>2001</v>
      </c>
      <c r="T4798" s="131">
        <v>4659.3999999999996</v>
      </c>
      <c r="U4798" s="131">
        <v>16434</v>
      </c>
      <c r="V4798" s="131">
        <v>25156.9</v>
      </c>
      <c r="W4798" s="131">
        <v>1403</v>
      </c>
      <c r="X4798" s="132">
        <v>42656.4</v>
      </c>
      <c r="Y4798" s="131">
        <v>268.3</v>
      </c>
      <c r="Z4798" s="131">
        <v>0</v>
      </c>
      <c r="AA4798" s="131">
        <v>1941.8999999999999</v>
      </c>
      <c r="AB4798" s="131">
        <v>1001.1</v>
      </c>
      <c r="AC4798" s="131">
        <v>4363</v>
      </c>
      <c r="AD4798" s="131">
        <v>1567</v>
      </c>
      <c r="AE4798" s="131">
        <v>8407.7999999999993</v>
      </c>
      <c r="AF4798" s="131">
        <v>11622.1</v>
      </c>
      <c r="AG4798" s="131">
        <v>7533.9</v>
      </c>
      <c r="AH4798" s="43">
        <v>170018.99999999997</v>
      </c>
      <c r="AJ4798" s="69"/>
    </row>
    <row r="4799" spans="1:36">
      <c r="A4799" s="52">
        <v>0</v>
      </c>
      <c r="D4799" s="62">
        <v>2005</v>
      </c>
      <c r="E4799" s="62">
        <v>12</v>
      </c>
      <c r="F4799" s="62">
        <v>2006</v>
      </c>
      <c r="G4799" s="62">
        <v>2006</v>
      </c>
      <c r="H4799" s="131">
        <v>2509.1999999999998</v>
      </c>
      <c r="I4799" s="131">
        <v>940.9</v>
      </c>
      <c r="J4799" s="131">
        <v>589.79999999999995</v>
      </c>
      <c r="K4799" s="131">
        <v>8756.7999999999993</v>
      </c>
      <c r="L4799" s="131">
        <v>8184.6</v>
      </c>
      <c r="M4799" s="131">
        <v>320.5</v>
      </c>
      <c r="N4799" s="131">
        <v>7402.7999999999993</v>
      </c>
      <c r="O4799" s="131">
        <v>901.9</v>
      </c>
      <c r="P4799" s="131">
        <v>1334.8</v>
      </c>
      <c r="Q4799" s="131">
        <v>1862.3</v>
      </c>
      <c r="R4799" s="131">
        <v>7135.7000000000007</v>
      </c>
      <c r="S4799" s="131">
        <v>1553.4</v>
      </c>
      <c r="T4799" s="131">
        <v>4398.8</v>
      </c>
      <c r="U4799" s="131">
        <v>32730.999999999996</v>
      </c>
      <c r="V4799" s="131">
        <v>23956.799999999999</v>
      </c>
      <c r="W4799" s="131">
        <v>1226.9000000000001</v>
      </c>
      <c r="X4799" s="132">
        <v>41478</v>
      </c>
      <c r="Y4799" s="131">
        <v>261.10000000000002</v>
      </c>
      <c r="Z4799" s="131">
        <v>0</v>
      </c>
      <c r="AA4799" s="131">
        <v>2227.8999999999996</v>
      </c>
      <c r="AB4799" s="131">
        <v>1007.3</v>
      </c>
      <c r="AC4799" s="131">
        <v>4435.7</v>
      </c>
      <c r="AD4799" s="131">
        <v>1652.1</v>
      </c>
      <c r="AE4799" s="131">
        <v>10433.599999999999</v>
      </c>
      <c r="AF4799" s="131">
        <v>11233.3</v>
      </c>
      <c r="AG4799" s="131">
        <v>6839</v>
      </c>
      <c r="AH4799" s="43">
        <v>183374.2</v>
      </c>
      <c r="AJ4799" s="69"/>
    </row>
    <row r="4800" spans="1:36">
      <c r="A4800" s="52">
        <v>0</v>
      </c>
      <c r="D4800" s="62">
        <v>2006</v>
      </c>
      <c r="E4800" s="62">
        <v>1</v>
      </c>
      <c r="F4800" s="62">
        <v>2006</v>
      </c>
      <c r="G4800" s="62">
        <v>2006</v>
      </c>
      <c r="H4800" s="131">
        <v>3326.1000000000004</v>
      </c>
      <c r="I4800" s="131">
        <v>861.8</v>
      </c>
      <c r="J4800" s="131">
        <v>608.20000000000005</v>
      </c>
      <c r="K4800" s="131">
        <v>5603.2</v>
      </c>
      <c r="L4800" s="131">
        <v>7886.9</v>
      </c>
      <c r="M4800" s="131">
        <v>86.4</v>
      </c>
      <c r="N4800" s="131">
        <v>7530.6</v>
      </c>
      <c r="O4800" s="131">
        <v>823.6</v>
      </c>
      <c r="P4800" s="131">
        <v>1132.5999999999999</v>
      </c>
      <c r="Q4800" s="131">
        <v>1565.7</v>
      </c>
      <c r="R4800" s="131">
        <v>6149.4</v>
      </c>
      <c r="S4800" s="131">
        <v>1900.8</v>
      </c>
      <c r="T4800" s="131">
        <v>4172.5</v>
      </c>
      <c r="U4800" s="131">
        <v>27818.9</v>
      </c>
      <c r="V4800" s="131">
        <v>21072</v>
      </c>
      <c r="W4800" s="131">
        <v>1010.1</v>
      </c>
      <c r="X4800" s="132">
        <v>33713</v>
      </c>
      <c r="Y4800" s="131">
        <v>206.1</v>
      </c>
      <c r="Z4800" s="131">
        <v>0</v>
      </c>
      <c r="AA4800" s="131">
        <v>2196.5</v>
      </c>
      <c r="AB4800" s="131">
        <v>971.5</v>
      </c>
      <c r="AC4800" s="131">
        <v>3753.5</v>
      </c>
      <c r="AD4800" s="131">
        <v>1610.7</v>
      </c>
      <c r="AE4800" s="131">
        <v>8738</v>
      </c>
      <c r="AF4800" s="131">
        <v>10858</v>
      </c>
      <c r="AG4800" s="131">
        <v>4790.8999999999996</v>
      </c>
      <c r="AH4800" s="43">
        <v>158387.00000000003</v>
      </c>
      <c r="AJ4800" s="69"/>
    </row>
    <row r="4801" spans="1:36">
      <c r="A4801" s="52">
        <v>0</v>
      </c>
      <c r="D4801" s="62">
        <v>2006</v>
      </c>
      <c r="E4801" s="62">
        <v>2</v>
      </c>
      <c r="F4801" s="62">
        <v>2006</v>
      </c>
      <c r="G4801" s="62">
        <v>2006</v>
      </c>
      <c r="H4801" s="131">
        <v>2436.6000000000004</v>
      </c>
      <c r="I4801" s="131">
        <v>848.8</v>
      </c>
      <c r="J4801" s="131">
        <v>916.7</v>
      </c>
      <c r="K4801" s="131">
        <v>8721</v>
      </c>
      <c r="L4801" s="131">
        <v>11012.6</v>
      </c>
      <c r="M4801" s="131">
        <v>145.1</v>
      </c>
      <c r="N4801" s="131">
        <v>7745.5</v>
      </c>
      <c r="O4801" s="131">
        <v>925.19999999999993</v>
      </c>
      <c r="P4801" s="131">
        <v>1122.5999999999999</v>
      </c>
      <c r="Q4801" s="131">
        <v>1462.3</v>
      </c>
      <c r="R4801" s="131">
        <v>6410.3</v>
      </c>
      <c r="S4801" s="131">
        <v>1288.5</v>
      </c>
      <c r="T4801" s="131">
        <v>4008.8</v>
      </c>
      <c r="U4801" s="131">
        <v>29958.500000000004</v>
      </c>
      <c r="V4801" s="131">
        <v>16675.599999999999</v>
      </c>
      <c r="W4801" s="131">
        <v>1251.7</v>
      </c>
      <c r="X4801" s="132">
        <v>34636.300000000003</v>
      </c>
      <c r="Y4801" s="131">
        <v>0</v>
      </c>
      <c r="Z4801" s="131">
        <v>0</v>
      </c>
      <c r="AA4801" s="131">
        <v>1719.7</v>
      </c>
      <c r="AB4801" s="131">
        <v>956.5</v>
      </c>
      <c r="AC4801" s="131">
        <v>3827.5</v>
      </c>
      <c r="AD4801" s="131">
        <v>1428.4</v>
      </c>
      <c r="AE4801" s="131">
        <v>9267.1999999999989</v>
      </c>
      <c r="AF4801" s="131">
        <v>10115.1</v>
      </c>
      <c r="AG4801" s="131">
        <v>5410.3</v>
      </c>
      <c r="AH4801" s="43">
        <v>162290.80000000002</v>
      </c>
      <c r="AJ4801" s="69"/>
    </row>
    <row r="4802" spans="1:36">
      <c r="A4802" s="52">
        <v>0</v>
      </c>
      <c r="D4802" s="62">
        <v>2006</v>
      </c>
      <c r="E4802" s="62">
        <v>3</v>
      </c>
      <c r="F4802" s="62">
        <v>2006</v>
      </c>
      <c r="G4802" s="62">
        <v>2006</v>
      </c>
      <c r="H4802" s="131">
        <v>1615.4</v>
      </c>
      <c r="I4802" s="131">
        <v>783.2</v>
      </c>
      <c r="J4802" s="131">
        <v>893.1</v>
      </c>
      <c r="K4802" s="131">
        <v>4387.8</v>
      </c>
      <c r="L4802" s="131">
        <v>7312.9</v>
      </c>
      <c r="M4802" s="131">
        <v>73.5</v>
      </c>
      <c r="N4802" s="131">
        <v>5123.1000000000004</v>
      </c>
      <c r="O4802" s="131">
        <v>529.5</v>
      </c>
      <c r="P4802" s="131">
        <v>693.2</v>
      </c>
      <c r="Q4802" s="131">
        <v>1116.8</v>
      </c>
      <c r="R4802" s="131">
        <v>3340</v>
      </c>
      <c r="S4802" s="131">
        <v>1486.5</v>
      </c>
      <c r="T4802" s="131">
        <v>3893.4</v>
      </c>
      <c r="U4802" s="131">
        <v>7646.7000000000007</v>
      </c>
      <c r="V4802" s="131">
        <v>13666.8</v>
      </c>
      <c r="W4802" s="131">
        <v>960.4</v>
      </c>
      <c r="X4802" s="132">
        <v>22050.7</v>
      </c>
      <c r="Y4802" s="131">
        <v>0</v>
      </c>
      <c r="Z4802" s="131">
        <v>0</v>
      </c>
      <c r="AA4802" s="131">
        <v>1214.4000000000001</v>
      </c>
      <c r="AB4802" s="131">
        <v>916</v>
      </c>
      <c r="AC4802" s="131">
        <v>3020.3999999999996</v>
      </c>
      <c r="AD4802" s="131">
        <v>1416.4</v>
      </c>
      <c r="AE4802" s="131">
        <v>11465.2</v>
      </c>
      <c r="AF4802" s="131">
        <v>9274.2000000000007</v>
      </c>
      <c r="AG4802" s="131">
        <v>3225.8</v>
      </c>
      <c r="AH4802" s="43">
        <v>106105.4</v>
      </c>
      <c r="AJ4802" s="69"/>
    </row>
    <row r="4803" spans="1:36">
      <c r="A4803" s="52">
        <v>0</v>
      </c>
      <c r="D4803" s="62">
        <v>2006</v>
      </c>
      <c r="E4803" s="62">
        <v>4</v>
      </c>
      <c r="F4803" s="62">
        <v>2006</v>
      </c>
      <c r="G4803" s="62">
        <v>2006</v>
      </c>
      <c r="H4803" s="131">
        <v>3097.6000000000004</v>
      </c>
      <c r="I4803" s="131">
        <v>814.5</v>
      </c>
      <c r="J4803" s="131">
        <v>706.4</v>
      </c>
      <c r="K4803" s="131">
        <v>6303</v>
      </c>
      <c r="L4803" s="131">
        <v>3951.4</v>
      </c>
      <c r="M4803" s="131">
        <v>248.9</v>
      </c>
      <c r="N4803" s="131">
        <v>5770.3</v>
      </c>
      <c r="O4803" s="131">
        <v>578.5</v>
      </c>
      <c r="P4803" s="131">
        <v>1219.7</v>
      </c>
      <c r="Q4803" s="131">
        <v>1175.3</v>
      </c>
      <c r="R4803" s="131">
        <v>4155.6000000000004</v>
      </c>
      <c r="S4803" s="131">
        <v>1538.2</v>
      </c>
      <c r="T4803" s="131">
        <v>4631.3999999999996</v>
      </c>
      <c r="U4803" s="131">
        <v>9496.7000000000007</v>
      </c>
      <c r="V4803" s="131">
        <v>17074.099999999999</v>
      </c>
      <c r="W4803" s="131">
        <v>1089.5999999999999</v>
      </c>
      <c r="X4803" s="132">
        <v>29007.100000000002</v>
      </c>
      <c r="Y4803" s="131">
        <v>0</v>
      </c>
      <c r="Z4803" s="131">
        <v>0</v>
      </c>
      <c r="AA4803" s="131">
        <v>1779</v>
      </c>
      <c r="AB4803" s="131">
        <v>971.6</v>
      </c>
      <c r="AC4803" s="131">
        <v>3224.3999999999996</v>
      </c>
      <c r="AD4803" s="131">
        <v>1429.2</v>
      </c>
      <c r="AE4803" s="131">
        <v>1944.3000000000002</v>
      </c>
      <c r="AF4803" s="131">
        <v>9415.8000000000011</v>
      </c>
      <c r="AG4803" s="131">
        <v>3865.8</v>
      </c>
      <c r="AH4803" s="43">
        <v>113488.40000000001</v>
      </c>
      <c r="AJ4803" s="69"/>
    </row>
    <row r="4804" spans="1:36">
      <c r="A4804" s="52">
        <v>0</v>
      </c>
      <c r="D4804" s="62">
        <v>2006</v>
      </c>
      <c r="E4804" s="62">
        <v>5</v>
      </c>
      <c r="F4804" s="62">
        <v>2006</v>
      </c>
      <c r="G4804" s="62">
        <v>2007</v>
      </c>
      <c r="H4804" s="131">
        <v>1270.5</v>
      </c>
      <c r="I4804" s="131">
        <v>989.7</v>
      </c>
      <c r="J4804" s="131">
        <v>882</v>
      </c>
      <c r="K4804" s="131">
        <v>9777.7999999999993</v>
      </c>
      <c r="L4804" s="131">
        <v>6124.3</v>
      </c>
      <c r="M4804" s="131">
        <v>262.39999999999998</v>
      </c>
      <c r="N4804" s="131">
        <v>10487.1</v>
      </c>
      <c r="O4804" s="131">
        <v>543.4</v>
      </c>
      <c r="P4804" s="131">
        <v>1707.2</v>
      </c>
      <c r="Q4804" s="131">
        <v>1755.6</v>
      </c>
      <c r="R4804" s="131">
        <v>7477.2000000000007</v>
      </c>
      <c r="S4804" s="131">
        <v>2110.1999999999998</v>
      </c>
      <c r="T4804" s="131">
        <v>1748.8</v>
      </c>
      <c r="U4804" s="131">
        <v>8591.7000000000007</v>
      </c>
      <c r="V4804" s="131">
        <v>21627.5</v>
      </c>
      <c r="W4804" s="131">
        <v>1939.2</v>
      </c>
      <c r="X4804" s="132">
        <v>44336.700000000004</v>
      </c>
      <c r="Y4804" s="131">
        <v>0</v>
      </c>
      <c r="Z4804" s="131">
        <v>68.3</v>
      </c>
      <c r="AA4804" s="131">
        <v>1863.5</v>
      </c>
      <c r="AB4804" s="131">
        <v>1085.3</v>
      </c>
      <c r="AC4804" s="131">
        <v>4925.1000000000004</v>
      </c>
      <c r="AD4804" s="131">
        <v>1764</v>
      </c>
      <c r="AE4804" s="131">
        <v>2590</v>
      </c>
      <c r="AF4804" s="131">
        <v>12003.4</v>
      </c>
      <c r="AG4804" s="131">
        <v>8780.6</v>
      </c>
      <c r="AH4804" s="43">
        <v>154711.50000000003</v>
      </c>
      <c r="AJ4804" s="69"/>
    </row>
    <row r="4805" spans="1:36">
      <c r="A4805" s="52">
        <v>0</v>
      </c>
      <c r="D4805" s="62">
        <v>2006</v>
      </c>
      <c r="E4805" s="62">
        <v>6</v>
      </c>
      <c r="F4805" s="62">
        <v>2006</v>
      </c>
      <c r="G4805" s="62">
        <v>2007</v>
      </c>
      <c r="H4805" s="131">
        <v>998.8</v>
      </c>
      <c r="I4805" s="131">
        <v>1157.8</v>
      </c>
      <c r="J4805" s="131">
        <v>2761.3999999999996</v>
      </c>
      <c r="K4805" s="131">
        <v>11919</v>
      </c>
      <c r="L4805" s="131">
        <v>9354.7999999999993</v>
      </c>
      <c r="M4805" s="131">
        <v>315.39999999999998</v>
      </c>
      <c r="N4805" s="131">
        <v>13656.9</v>
      </c>
      <c r="O4805" s="131">
        <v>894.8</v>
      </c>
      <c r="P4805" s="131">
        <v>2074.1</v>
      </c>
      <c r="Q4805" s="131">
        <v>2115.1999999999998</v>
      </c>
      <c r="R4805" s="131">
        <v>10915.5</v>
      </c>
      <c r="S4805" s="131">
        <v>2132.1</v>
      </c>
      <c r="T4805" s="131">
        <v>2102.6</v>
      </c>
      <c r="U4805" s="131">
        <v>9349.4</v>
      </c>
      <c r="V4805" s="131">
        <v>26911.4</v>
      </c>
      <c r="W4805" s="131">
        <v>2659.7</v>
      </c>
      <c r="X4805" s="132">
        <v>65884.900000000009</v>
      </c>
      <c r="Y4805" s="131">
        <v>0</v>
      </c>
      <c r="Z4805" s="131">
        <v>358.5</v>
      </c>
      <c r="AA4805" s="131">
        <v>1806.2</v>
      </c>
      <c r="AB4805" s="131">
        <v>1204.5</v>
      </c>
      <c r="AC4805" s="131">
        <v>6648.9</v>
      </c>
      <c r="AD4805" s="131">
        <v>2102.1</v>
      </c>
      <c r="AE4805" s="131">
        <v>1300.9000000000001</v>
      </c>
      <c r="AF4805" s="131">
        <v>13167.099999999999</v>
      </c>
      <c r="AG4805" s="131">
        <v>13498.9</v>
      </c>
      <c r="AH4805" s="43">
        <v>205290.9</v>
      </c>
      <c r="AJ4805" s="69"/>
    </row>
    <row r="4806" spans="1:36">
      <c r="A4806" s="52">
        <v>0</v>
      </c>
      <c r="D4806" s="62">
        <v>2006</v>
      </c>
      <c r="E4806" s="62">
        <v>7</v>
      </c>
      <c r="F4806" s="62">
        <v>2007</v>
      </c>
      <c r="G4806" s="62">
        <v>2007</v>
      </c>
      <c r="H4806" s="131">
        <v>1967.5</v>
      </c>
      <c r="I4806" s="131">
        <v>1354.7</v>
      </c>
      <c r="J4806" s="131">
        <v>1465.9</v>
      </c>
      <c r="K4806" s="131">
        <v>14553.7</v>
      </c>
      <c r="L4806" s="131">
        <v>11612.2</v>
      </c>
      <c r="M4806" s="131">
        <v>363.5</v>
      </c>
      <c r="N4806" s="131">
        <v>17160.7</v>
      </c>
      <c r="O4806" s="131">
        <v>1225.2</v>
      </c>
      <c r="P4806" s="131">
        <v>2514.3000000000002</v>
      </c>
      <c r="Q4806" s="131">
        <v>2595.1999999999998</v>
      </c>
      <c r="R4806" s="131">
        <v>7039.2000000000007</v>
      </c>
      <c r="S4806" s="131">
        <v>2351.3999999999996</v>
      </c>
      <c r="T4806" s="131">
        <v>2652.3</v>
      </c>
      <c r="U4806" s="131">
        <v>16271.4</v>
      </c>
      <c r="V4806" s="131">
        <v>34787.199999999997</v>
      </c>
      <c r="W4806" s="131">
        <v>3635.8</v>
      </c>
      <c r="X4806" s="132">
        <v>76872.900000000009</v>
      </c>
      <c r="Y4806" s="131">
        <v>0.2</v>
      </c>
      <c r="Z4806" s="131">
        <v>440</v>
      </c>
      <c r="AA4806" s="131">
        <v>1957.8000000000002</v>
      </c>
      <c r="AB4806" s="131">
        <v>1302.0999999999999</v>
      </c>
      <c r="AC4806" s="131">
        <v>8610.1</v>
      </c>
      <c r="AD4806" s="131">
        <v>2203.6</v>
      </c>
      <c r="AE4806" s="131">
        <v>2238.1</v>
      </c>
      <c r="AF4806" s="131">
        <v>15397.6</v>
      </c>
      <c r="AG4806" s="131">
        <v>15442.3</v>
      </c>
      <c r="AH4806" s="43">
        <v>246014.90000000002</v>
      </c>
      <c r="AJ4806" s="69"/>
    </row>
    <row r="4807" spans="1:36">
      <c r="A4807" s="52">
        <v>0</v>
      </c>
      <c r="D4807" s="62">
        <v>2006</v>
      </c>
      <c r="E4807" s="62">
        <v>8</v>
      </c>
      <c r="F4807" s="62">
        <v>2007</v>
      </c>
      <c r="G4807" s="62">
        <v>2007</v>
      </c>
      <c r="H4807" s="131">
        <v>1565.4</v>
      </c>
      <c r="I4807" s="131">
        <v>1334.1</v>
      </c>
      <c r="J4807" s="131">
        <v>1243.3</v>
      </c>
      <c r="K4807" s="131">
        <v>13726.199999999999</v>
      </c>
      <c r="L4807" s="131">
        <v>13869.7</v>
      </c>
      <c r="M4807" s="131">
        <v>388.6</v>
      </c>
      <c r="N4807" s="131">
        <v>15866.3</v>
      </c>
      <c r="O4807" s="131">
        <v>1173.0999999999999</v>
      </c>
      <c r="P4807" s="131">
        <v>2309.6999999999998</v>
      </c>
      <c r="Q4807" s="131">
        <v>2439.5</v>
      </c>
      <c r="R4807" s="131">
        <v>9706.0999999999985</v>
      </c>
      <c r="S4807" s="131">
        <v>2231.6</v>
      </c>
      <c r="T4807" s="131">
        <v>2450.3000000000002</v>
      </c>
      <c r="U4807" s="131">
        <v>11025.9</v>
      </c>
      <c r="V4807" s="131">
        <v>39132.699999999997</v>
      </c>
      <c r="W4807" s="131">
        <v>3202.2</v>
      </c>
      <c r="X4807" s="132">
        <v>72013.900000000009</v>
      </c>
      <c r="Y4807" s="131">
        <v>0</v>
      </c>
      <c r="Z4807" s="131">
        <v>296.89999999999998</v>
      </c>
      <c r="AA4807" s="131">
        <v>2390.6999999999998</v>
      </c>
      <c r="AB4807" s="131">
        <v>1276.3</v>
      </c>
      <c r="AC4807" s="131">
        <v>7465.6</v>
      </c>
      <c r="AD4807" s="131">
        <v>2136.6</v>
      </c>
      <c r="AE4807" s="131">
        <v>1966.1</v>
      </c>
      <c r="AF4807" s="131">
        <v>14597.8</v>
      </c>
      <c r="AG4807" s="131">
        <v>13222.9</v>
      </c>
      <c r="AH4807" s="43">
        <v>237031.49999999997</v>
      </c>
      <c r="AJ4807" s="69"/>
    </row>
    <row r="4808" spans="1:36">
      <c r="A4808" s="52">
        <v>0</v>
      </c>
      <c r="D4808" s="62">
        <v>2006</v>
      </c>
      <c r="E4808" s="62">
        <v>9</v>
      </c>
      <c r="F4808" s="62">
        <v>2007</v>
      </c>
      <c r="G4808" s="62">
        <v>2007</v>
      </c>
      <c r="H4808" s="131">
        <v>1282.5</v>
      </c>
      <c r="I4808" s="131">
        <v>1195.8</v>
      </c>
      <c r="J4808" s="131">
        <v>1129</v>
      </c>
      <c r="K4808" s="131">
        <v>12726.4</v>
      </c>
      <c r="L4808" s="131">
        <v>6414.1</v>
      </c>
      <c r="M4808" s="131">
        <v>353.9</v>
      </c>
      <c r="N4808" s="131">
        <v>14398.400000000001</v>
      </c>
      <c r="O4808" s="131">
        <v>1295.5</v>
      </c>
      <c r="P4808" s="131">
        <v>2219</v>
      </c>
      <c r="Q4808" s="131">
        <v>2638.6</v>
      </c>
      <c r="R4808" s="131">
        <v>11458.6</v>
      </c>
      <c r="S4808" s="131">
        <v>2340.2999999999997</v>
      </c>
      <c r="T4808" s="131">
        <v>2450.6999999999998</v>
      </c>
      <c r="U4808" s="131">
        <v>20353.400000000001</v>
      </c>
      <c r="V4808" s="131">
        <v>36456.399999999994</v>
      </c>
      <c r="W4808" s="131">
        <v>2974.1</v>
      </c>
      <c r="X4808" s="132">
        <v>67703.299999999988</v>
      </c>
      <c r="Y4808" s="131">
        <v>0</v>
      </c>
      <c r="Z4808" s="131">
        <v>265</v>
      </c>
      <c r="AA4808" s="131">
        <v>2309</v>
      </c>
      <c r="AB4808" s="131">
        <v>1182.4000000000001</v>
      </c>
      <c r="AC4808" s="131">
        <v>6968.3</v>
      </c>
      <c r="AD4808" s="131">
        <v>1970.7</v>
      </c>
      <c r="AE4808" s="131">
        <v>2833.8</v>
      </c>
      <c r="AF4808" s="131">
        <v>13603.2</v>
      </c>
      <c r="AG4808" s="131">
        <v>13090.099999999999</v>
      </c>
      <c r="AH4808" s="43">
        <v>229612.5</v>
      </c>
      <c r="AJ4808" s="69"/>
    </row>
    <row r="4809" spans="1:36">
      <c r="A4809" s="52">
        <v>0</v>
      </c>
      <c r="D4809" s="62">
        <v>2006</v>
      </c>
      <c r="E4809" s="62">
        <v>10</v>
      </c>
      <c r="F4809" s="62">
        <v>2007</v>
      </c>
      <c r="G4809" s="62">
        <v>2007</v>
      </c>
      <c r="H4809" s="131">
        <v>2670.8</v>
      </c>
      <c r="I4809" s="131">
        <v>1057.3</v>
      </c>
      <c r="J4809" s="131">
        <v>1076.5</v>
      </c>
      <c r="K4809" s="131">
        <v>10604.9</v>
      </c>
      <c r="L4809" s="131">
        <v>11330.9</v>
      </c>
      <c r="M4809" s="131">
        <v>247.8</v>
      </c>
      <c r="N4809" s="131">
        <v>11947.2</v>
      </c>
      <c r="O4809" s="131">
        <v>1146.5</v>
      </c>
      <c r="P4809" s="131">
        <v>1882.8</v>
      </c>
      <c r="Q4809" s="131">
        <v>2127</v>
      </c>
      <c r="R4809" s="131">
        <v>7772.7</v>
      </c>
      <c r="S4809" s="131">
        <v>2195.8999999999996</v>
      </c>
      <c r="T4809" s="131">
        <v>4379.5</v>
      </c>
      <c r="U4809" s="131">
        <v>18629.3</v>
      </c>
      <c r="V4809" s="131">
        <v>33837.199999999997</v>
      </c>
      <c r="W4809" s="131">
        <v>2416.6</v>
      </c>
      <c r="X4809" s="132">
        <v>58330.400000000001</v>
      </c>
      <c r="Y4809" s="131">
        <v>0</v>
      </c>
      <c r="Z4809" s="131">
        <v>198.5</v>
      </c>
      <c r="AA4809" s="131">
        <v>1883</v>
      </c>
      <c r="AB4809" s="131">
        <v>1172</v>
      </c>
      <c r="AC4809" s="131">
        <v>5575.4</v>
      </c>
      <c r="AD4809" s="131">
        <v>1938</v>
      </c>
      <c r="AE4809" s="131">
        <v>874.9</v>
      </c>
      <c r="AF4809" s="131">
        <v>12858.300000000001</v>
      </c>
      <c r="AG4809" s="131">
        <v>9032.5</v>
      </c>
      <c r="AH4809" s="43">
        <v>205185.9</v>
      </c>
      <c r="AJ4809" s="69"/>
    </row>
    <row r="4810" spans="1:36">
      <c r="A4810" s="52">
        <v>0</v>
      </c>
      <c r="D4810" s="62">
        <v>2006</v>
      </c>
      <c r="E4810" s="62">
        <v>11</v>
      </c>
      <c r="F4810" s="62">
        <v>2007</v>
      </c>
      <c r="G4810" s="62">
        <v>2007</v>
      </c>
      <c r="H4810" s="131">
        <v>2402.1</v>
      </c>
      <c r="I4810" s="131">
        <v>981.2</v>
      </c>
      <c r="J4810" s="131">
        <v>1115.0999999999999</v>
      </c>
      <c r="K4810" s="131">
        <v>10250.6</v>
      </c>
      <c r="L4810" s="131">
        <v>12356.8</v>
      </c>
      <c r="M4810" s="131">
        <v>264.2</v>
      </c>
      <c r="N4810" s="131">
        <v>10117.4</v>
      </c>
      <c r="O4810" s="131">
        <v>1220.5999999999999</v>
      </c>
      <c r="P4810" s="131">
        <v>1543</v>
      </c>
      <c r="Q4810" s="131">
        <v>1786.6</v>
      </c>
      <c r="R4810" s="131">
        <v>3881.3</v>
      </c>
      <c r="S4810" s="131">
        <v>2083.2999999999997</v>
      </c>
      <c r="T4810" s="131">
        <v>4627.3</v>
      </c>
      <c r="U4810" s="131">
        <v>14448.599999999999</v>
      </c>
      <c r="V4810" s="131">
        <v>24101.4</v>
      </c>
      <c r="W4810" s="131">
        <v>1748.3</v>
      </c>
      <c r="X4810" s="132">
        <v>52591.900000000009</v>
      </c>
      <c r="Y4810" s="131">
        <v>0.5</v>
      </c>
      <c r="Z4810" s="131">
        <v>168.4</v>
      </c>
      <c r="AA4810" s="131">
        <v>1329.3</v>
      </c>
      <c r="AB4810" s="131">
        <v>1083.2</v>
      </c>
      <c r="AC4810" s="131">
        <v>4870.3</v>
      </c>
      <c r="AD4810" s="131">
        <v>1775.4</v>
      </c>
      <c r="AE4810" s="131">
        <v>699</v>
      </c>
      <c r="AF4810" s="131">
        <v>12005.900000000001</v>
      </c>
      <c r="AG4810" s="131">
        <v>7562.9</v>
      </c>
      <c r="AH4810" s="43">
        <v>175014.59999999998</v>
      </c>
      <c r="AJ4810" s="69"/>
    </row>
    <row r="4811" spans="1:36">
      <c r="A4811" s="52">
        <v>0</v>
      </c>
      <c r="D4811" s="62">
        <v>2006</v>
      </c>
      <c r="E4811" s="62">
        <v>12</v>
      </c>
      <c r="F4811" s="62">
        <v>2007</v>
      </c>
      <c r="G4811" s="62">
        <v>2007</v>
      </c>
      <c r="H4811" s="131">
        <v>2091.6</v>
      </c>
      <c r="I4811" s="131">
        <v>937.8</v>
      </c>
      <c r="J4811" s="131">
        <v>3313.3</v>
      </c>
      <c r="K4811" s="131">
        <v>8822.6</v>
      </c>
      <c r="L4811" s="131">
        <v>12309</v>
      </c>
      <c r="M4811" s="131">
        <v>284.89999999999998</v>
      </c>
      <c r="N4811" s="131">
        <v>6513.9000000000005</v>
      </c>
      <c r="O4811" s="131">
        <v>785</v>
      </c>
      <c r="P4811" s="131">
        <v>1257.5</v>
      </c>
      <c r="Q4811" s="131">
        <v>1546.6</v>
      </c>
      <c r="R4811" s="131">
        <v>8577.5</v>
      </c>
      <c r="S4811" s="131">
        <v>1657.3</v>
      </c>
      <c r="T4811" s="131">
        <v>4616.2999999999993</v>
      </c>
      <c r="U4811" s="131">
        <v>11513.7</v>
      </c>
      <c r="V4811" s="131">
        <v>17424.900000000001</v>
      </c>
      <c r="W4811" s="131">
        <v>1236.9000000000001</v>
      </c>
      <c r="X4811" s="132">
        <v>40878.700000000004</v>
      </c>
      <c r="Y4811" s="131">
        <v>0</v>
      </c>
      <c r="Z4811" s="131">
        <v>27.7</v>
      </c>
      <c r="AA4811" s="131">
        <v>1362.2</v>
      </c>
      <c r="AB4811" s="131">
        <v>1047.2</v>
      </c>
      <c r="AC4811" s="131">
        <v>3605.4</v>
      </c>
      <c r="AD4811" s="131">
        <v>1497.4</v>
      </c>
      <c r="AE4811" s="131">
        <v>456.1</v>
      </c>
      <c r="AF4811" s="131">
        <v>11149.8</v>
      </c>
      <c r="AG4811" s="131">
        <v>5408.8</v>
      </c>
      <c r="AH4811" s="43">
        <v>148322.09999999998</v>
      </c>
      <c r="AJ4811" s="69"/>
    </row>
    <row r="4812" spans="1:36">
      <c r="A4812" s="52">
        <v>0</v>
      </c>
      <c r="D4812" s="62">
        <v>2007</v>
      </c>
      <c r="E4812" s="62">
        <v>1</v>
      </c>
      <c r="F4812" s="62">
        <v>2007</v>
      </c>
      <c r="G4812" s="62">
        <v>2007</v>
      </c>
      <c r="H4812" s="131">
        <v>2158.1</v>
      </c>
      <c r="I4812" s="131">
        <v>919.7</v>
      </c>
      <c r="J4812" s="131">
        <v>1285.7</v>
      </c>
      <c r="K4812" s="131">
        <v>6235.6</v>
      </c>
      <c r="L4812" s="131">
        <v>10742.599999999999</v>
      </c>
      <c r="M4812" s="131">
        <v>277.10000000000002</v>
      </c>
      <c r="N4812" s="131">
        <v>7986</v>
      </c>
      <c r="O4812" s="131">
        <v>929.30000000000007</v>
      </c>
      <c r="P4812" s="131">
        <v>1027.3</v>
      </c>
      <c r="Q4812" s="131">
        <v>1722.6</v>
      </c>
      <c r="R4812" s="131">
        <v>6501.5</v>
      </c>
      <c r="S4812" s="131">
        <v>1158.7</v>
      </c>
      <c r="T4812" s="131">
        <v>4197.7999999999993</v>
      </c>
      <c r="U4812" s="131">
        <v>12120.099999999999</v>
      </c>
      <c r="V4812" s="131">
        <v>18816.2</v>
      </c>
      <c r="W4812" s="131">
        <v>1192</v>
      </c>
      <c r="X4812" s="132">
        <v>45857.100000000006</v>
      </c>
      <c r="Y4812" s="131">
        <v>0.3</v>
      </c>
      <c r="Z4812" s="131">
        <v>0</v>
      </c>
      <c r="AA4812" s="131">
        <v>1363.4</v>
      </c>
      <c r="AB4812" s="131">
        <v>1069.8</v>
      </c>
      <c r="AC4812" s="131">
        <v>3956</v>
      </c>
      <c r="AD4812" s="131">
        <v>1712.5</v>
      </c>
      <c r="AE4812" s="131">
        <v>665.8</v>
      </c>
      <c r="AF4812" s="131">
        <v>11364.400000000001</v>
      </c>
      <c r="AG4812" s="131">
        <v>7043.9</v>
      </c>
      <c r="AH4812" s="43">
        <v>150303.49999999997</v>
      </c>
      <c r="AJ4812" s="69"/>
    </row>
    <row r="4813" spans="1:36">
      <c r="A4813" s="52">
        <v>0</v>
      </c>
      <c r="D4813" s="62">
        <v>2007</v>
      </c>
      <c r="E4813" s="62">
        <v>2</v>
      </c>
      <c r="F4813" s="62">
        <v>2007</v>
      </c>
      <c r="G4813" s="62">
        <v>2007</v>
      </c>
      <c r="H4813" s="131">
        <v>1803.3</v>
      </c>
      <c r="I4813" s="131">
        <v>770.5</v>
      </c>
      <c r="J4813" s="131">
        <v>729.3</v>
      </c>
      <c r="K4813" s="131">
        <v>6309.2000000000007</v>
      </c>
      <c r="L4813" s="131">
        <v>4892.1000000000004</v>
      </c>
      <c r="M4813" s="131">
        <v>235.6</v>
      </c>
      <c r="N4813" s="131">
        <v>5517.7</v>
      </c>
      <c r="O4813" s="131">
        <v>698.7</v>
      </c>
      <c r="P4813" s="131">
        <v>806.3</v>
      </c>
      <c r="Q4813" s="131">
        <v>1278.5</v>
      </c>
      <c r="R4813" s="131">
        <v>1700.6999999999998</v>
      </c>
      <c r="S4813" s="131">
        <v>1796.7</v>
      </c>
      <c r="T4813" s="131">
        <v>4103.8999999999996</v>
      </c>
      <c r="U4813" s="131">
        <v>28862.199999999997</v>
      </c>
      <c r="V4813" s="131">
        <v>15320.1</v>
      </c>
      <c r="W4813" s="131">
        <v>888.4</v>
      </c>
      <c r="X4813" s="132">
        <v>30461.5</v>
      </c>
      <c r="Y4813" s="131">
        <v>197.6</v>
      </c>
      <c r="Z4813" s="131">
        <v>0</v>
      </c>
      <c r="AA4813" s="131">
        <v>1230.5999999999999</v>
      </c>
      <c r="AB4813" s="131">
        <v>859.6</v>
      </c>
      <c r="AC4813" s="131">
        <v>3005.3</v>
      </c>
      <c r="AD4813" s="131">
        <v>1383.6</v>
      </c>
      <c r="AE4813" s="131">
        <v>403.1</v>
      </c>
      <c r="AF4813" s="131">
        <v>8764.8000000000011</v>
      </c>
      <c r="AG4813" s="131">
        <v>5884</v>
      </c>
      <c r="AH4813" s="43">
        <v>127903.30000000003</v>
      </c>
      <c r="AJ4813" s="69"/>
    </row>
    <row r="4814" spans="1:36">
      <c r="A4814" s="52">
        <v>0</v>
      </c>
      <c r="D4814" s="62">
        <v>2007</v>
      </c>
      <c r="E4814" s="62">
        <v>3</v>
      </c>
      <c r="F4814" s="62">
        <v>2007</v>
      </c>
      <c r="G4814" s="62">
        <v>2007</v>
      </c>
      <c r="H4814" s="131">
        <v>2298.3999999999996</v>
      </c>
      <c r="I4814" s="131">
        <v>974.2</v>
      </c>
      <c r="J4814" s="131">
        <v>1039.9000000000001</v>
      </c>
      <c r="K4814" s="131">
        <v>10787.4</v>
      </c>
      <c r="L4814" s="131">
        <v>14135.599999999999</v>
      </c>
      <c r="M4814" s="131">
        <v>287.89999999999998</v>
      </c>
      <c r="N4814" s="131">
        <v>9732.7999999999993</v>
      </c>
      <c r="O4814" s="131">
        <v>1039.7</v>
      </c>
      <c r="P4814" s="131">
        <v>949.8</v>
      </c>
      <c r="Q4814" s="131">
        <v>1651.5</v>
      </c>
      <c r="R4814" s="131">
        <v>3294.2999999999997</v>
      </c>
      <c r="S4814" s="131">
        <v>2304.1</v>
      </c>
      <c r="T4814" s="131">
        <v>5015.3</v>
      </c>
      <c r="U4814" s="131">
        <v>32962</v>
      </c>
      <c r="V4814" s="131">
        <v>22552</v>
      </c>
      <c r="W4814" s="131">
        <v>1466.8</v>
      </c>
      <c r="X4814" s="132">
        <v>39631.700000000004</v>
      </c>
      <c r="Y4814" s="131">
        <v>286.59999999999997</v>
      </c>
      <c r="Z4814" s="131">
        <v>0</v>
      </c>
      <c r="AA4814" s="131">
        <v>1063.2</v>
      </c>
      <c r="AB4814" s="131">
        <v>1080.7</v>
      </c>
      <c r="AC4814" s="131">
        <v>4442.7</v>
      </c>
      <c r="AD4814" s="131">
        <v>1596</v>
      </c>
      <c r="AE4814" s="131">
        <v>1020.8</v>
      </c>
      <c r="AF4814" s="131">
        <v>11421.3</v>
      </c>
      <c r="AG4814" s="131">
        <v>7706.5</v>
      </c>
      <c r="AH4814" s="43">
        <v>178741.2</v>
      </c>
      <c r="AJ4814" s="69"/>
    </row>
    <row r="4815" spans="1:36">
      <c r="A4815" s="52">
        <v>0</v>
      </c>
      <c r="D4815" s="62">
        <v>2007</v>
      </c>
      <c r="E4815" s="62">
        <v>4</v>
      </c>
      <c r="F4815" s="62">
        <v>2007</v>
      </c>
      <c r="G4815" s="62">
        <v>2007</v>
      </c>
      <c r="H4815" s="131">
        <v>3481.2</v>
      </c>
      <c r="I4815" s="131">
        <v>975.9</v>
      </c>
      <c r="J4815" s="131">
        <v>942.3</v>
      </c>
      <c r="K4815" s="131">
        <v>10515.7</v>
      </c>
      <c r="L4815" s="131">
        <v>9831.5</v>
      </c>
      <c r="M4815" s="131">
        <v>366.7</v>
      </c>
      <c r="N4815" s="131">
        <v>9780</v>
      </c>
      <c r="O4815" s="131">
        <v>977.2</v>
      </c>
      <c r="P4815" s="131">
        <v>1061.6000000000001</v>
      </c>
      <c r="Q4815" s="131">
        <v>1709.1</v>
      </c>
      <c r="R4815" s="131">
        <v>3945.5</v>
      </c>
      <c r="S4815" s="131">
        <v>2298.4</v>
      </c>
      <c r="T4815" s="131">
        <v>4361.2000000000007</v>
      </c>
      <c r="U4815" s="131">
        <v>40173.799999999996</v>
      </c>
      <c r="V4815" s="131">
        <v>35060.1</v>
      </c>
      <c r="W4815" s="131">
        <v>1553.5</v>
      </c>
      <c r="X4815" s="132">
        <v>50137.5</v>
      </c>
      <c r="Y4815" s="131">
        <v>278.10000000000002</v>
      </c>
      <c r="Z4815" s="131">
        <v>26.4</v>
      </c>
      <c r="AA4815" s="131">
        <v>1896.4</v>
      </c>
      <c r="AB4815" s="131">
        <v>1050.7</v>
      </c>
      <c r="AC4815" s="131">
        <v>4877.7</v>
      </c>
      <c r="AD4815" s="131">
        <v>1451.8</v>
      </c>
      <c r="AE4815" s="131">
        <v>1022.8</v>
      </c>
      <c r="AF4815" s="131">
        <v>11673.400000000001</v>
      </c>
      <c r="AG4815" s="131">
        <v>8784</v>
      </c>
      <c r="AH4815" s="43">
        <v>208232.5</v>
      </c>
      <c r="AJ4815" s="69"/>
    </row>
    <row r="4816" spans="1:36">
      <c r="A4816" s="52">
        <v>0</v>
      </c>
      <c r="D4816" s="62">
        <v>2007</v>
      </c>
      <c r="E4816" s="62">
        <v>5</v>
      </c>
      <c r="F4816" s="62">
        <v>2007</v>
      </c>
      <c r="G4816" s="62">
        <v>2008</v>
      </c>
      <c r="H4816" s="131">
        <v>1527.8000000000002</v>
      </c>
      <c r="I4816" s="131">
        <v>1151</v>
      </c>
      <c r="J4816" s="131">
        <v>1014.9</v>
      </c>
      <c r="K4816" s="131">
        <v>12480.300000000001</v>
      </c>
      <c r="L4816" s="131">
        <v>5526.2</v>
      </c>
      <c r="M4816" s="131">
        <v>333.5</v>
      </c>
      <c r="N4816" s="131">
        <v>12635.8</v>
      </c>
      <c r="O4816" s="131">
        <v>962.7</v>
      </c>
      <c r="P4816" s="131">
        <v>829.7</v>
      </c>
      <c r="Q4816" s="131">
        <v>2083</v>
      </c>
      <c r="R4816" s="131">
        <v>6330.8</v>
      </c>
      <c r="S4816" s="131">
        <v>2506.2000000000003</v>
      </c>
      <c r="T4816" s="131">
        <v>2945.7</v>
      </c>
      <c r="U4816" s="131">
        <v>45625.3</v>
      </c>
      <c r="V4816" s="131">
        <v>21243.5</v>
      </c>
      <c r="W4816" s="131">
        <v>2313.4</v>
      </c>
      <c r="X4816" s="132">
        <v>56616.1</v>
      </c>
      <c r="Y4816" s="131">
        <v>138.69999999999999</v>
      </c>
      <c r="Z4816" s="131">
        <v>55.7</v>
      </c>
      <c r="AA4816" s="131">
        <v>1463.2</v>
      </c>
      <c r="AB4816" s="131">
        <v>1154</v>
      </c>
      <c r="AC4816" s="131">
        <v>6909.7</v>
      </c>
      <c r="AD4816" s="131">
        <v>1718.3</v>
      </c>
      <c r="AE4816" s="131">
        <v>1384.1</v>
      </c>
      <c r="AF4816" s="131">
        <v>13246.7</v>
      </c>
      <c r="AG4816" s="131">
        <v>11297.9</v>
      </c>
      <c r="AH4816" s="43">
        <v>213494.20000000004</v>
      </c>
      <c r="AJ4816" s="69"/>
    </row>
    <row r="4817" spans="1:36">
      <c r="A4817" s="52">
        <v>0</v>
      </c>
      <c r="D4817" s="62">
        <v>2007</v>
      </c>
      <c r="E4817" s="62">
        <v>6</v>
      </c>
      <c r="F4817" s="62">
        <v>2007</v>
      </c>
      <c r="G4817" s="62">
        <v>2008</v>
      </c>
      <c r="H4817" s="131">
        <v>1447.4</v>
      </c>
      <c r="I4817" s="131">
        <v>1123.3</v>
      </c>
      <c r="J4817" s="131">
        <v>1245.8</v>
      </c>
      <c r="K4817" s="131">
        <v>13400.4</v>
      </c>
      <c r="L4817" s="131">
        <v>6216.2</v>
      </c>
      <c r="M4817" s="131">
        <v>291</v>
      </c>
      <c r="N4817" s="131">
        <v>13988.9</v>
      </c>
      <c r="O4817" s="131">
        <v>1067.3</v>
      </c>
      <c r="P4817" s="131">
        <v>1038.4000000000001</v>
      </c>
      <c r="Q4817" s="131">
        <v>2250.6</v>
      </c>
      <c r="R4817" s="131">
        <v>7509.7000000000007</v>
      </c>
      <c r="S4817" s="131">
        <v>2448.7000000000003</v>
      </c>
      <c r="T4817" s="131">
        <v>1844.6</v>
      </c>
      <c r="U4817" s="131">
        <v>41720.699999999997</v>
      </c>
      <c r="V4817" s="131">
        <v>23288.3</v>
      </c>
      <c r="W4817" s="131">
        <v>2681.2</v>
      </c>
      <c r="X4817" s="132">
        <v>74699.899999999994</v>
      </c>
      <c r="Y4817" s="131">
        <v>0</v>
      </c>
      <c r="Z4817" s="131">
        <v>94.3</v>
      </c>
      <c r="AA4817" s="131">
        <v>178.6</v>
      </c>
      <c r="AB4817" s="131">
        <v>1194.5</v>
      </c>
      <c r="AC4817" s="131">
        <v>8167.5</v>
      </c>
      <c r="AD4817" s="131">
        <v>1716.4</v>
      </c>
      <c r="AE4817" s="131">
        <v>1707.1</v>
      </c>
      <c r="AF4817" s="131">
        <v>13108.7</v>
      </c>
      <c r="AG4817" s="131">
        <v>13061.6</v>
      </c>
      <c r="AH4817" s="43">
        <v>235491.1</v>
      </c>
      <c r="AJ4817" s="69"/>
    </row>
    <row r="4818" spans="1:36">
      <c r="A4818" s="52">
        <v>0</v>
      </c>
      <c r="D4818" s="62">
        <v>2007</v>
      </c>
      <c r="E4818" s="62">
        <v>7</v>
      </c>
      <c r="F4818" s="62">
        <v>2008</v>
      </c>
      <c r="G4818" s="62">
        <v>2008</v>
      </c>
      <c r="H4818" s="131">
        <v>1965</v>
      </c>
      <c r="I4818" s="131">
        <v>1259.9000000000001</v>
      </c>
      <c r="J4818" s="131">
        <v>1248.0999999999999</v>
      </c>
      <c r="K4818" s="131">
        <v>14277.3</v>
      </c>
      <c r="L4818" s="131">
        <v>6388.1</v>
      </c>
      <c r="M4818" s="131">
        <v>314</v>
      </c>
      <c r="N4818" s="131">
        <v>16002.300000000001</v>
      </c>
      <c r="O4818" s="131">
        <v>1342</v>
      </c>
      <c r="P4818" s="131">
        <v>1259.8</v>
      </c>
      <c r="Q4818" s="131">
        <v>2419.9</v>
      </c>
      <c r="R4818" s="131">
        <v>9225.4000000000015</v>
      </c>
      <c r="S4818" s="131">
        <v>2447.2999999999997</v>
      </c>
      <c r="T4818" s="131">
        <v>2696.5</v>
      </c>
      <c r="U4818" s="131">
        <v>44112.799999999996</v>
      </c>
      <c r="V4818" s="131">
        <v>26220.1</v>
      </c>
      <c r="W4818" s="131">
        <v>3142</v>
      </c>
      <c r="X4818" s="132">
        <v>81728.100000000006</v>
      </c>
      <c r="Y4818" s="131">
        <v>0</v>
      </c>
      <c r="Z4818" s="131">
        <v>239.2</v>
      </c>
      <c r="AA4818" s="131">
        <v>726.1</v>
      </c>
      <c r="AB4818" s="131">
        <v>1241.8</v>
      </c>
      <c r="AC4818" s="131">
        <v>9129.2000000000007</v>
      </c>
      <c r="AD4818" s="131">
        <v>1955</v>
      </c>
      <c r="AE4818" s="131">
        <v>3244.3999999999996</v>
      </c>
      <c r="AF4818" s="131">
        <v>13825.6</v>
      </c>
      <c r="AG4818" s="131">
        <v>14851</v>
      </c>
      <c r="AH4818" s="43">
        <v>261260.90000000002</v>
      </c>
      <c r="AJ4818" s="69"/>
    </row>
    <row r="4819" spans="1:36">
      <c r="A4819" s="52">
        <v>0</v>
      </c>
      <c r="D4819" s="62">
        <v>2007</v>
      </c>
      <c r="E4819" s="62">
        <v>8</v>
      </c>
      <c r="F4819" s="62">
        <v>2008</v>
      </c>
      <c r="G4819" s="62">
        <v>2008</v>
      </c>
      <c r="H4819" s="131">
        <v>2064.6999999999998</v>
      </c>
      <c r="I4819" s="131">
        <v>1273.4000000000001</v>
      </c>
      <c r="J4819" s="131">
        <v>1356.3</v>
      </c>
      <c r="K4819" s="131">
        <v>12748.3</v>
      </c>
      <c r="L4819" s="131">
        <v>6816.3</v>
      </c>
      <c r="M4819" s="131">
        <v>288.39999999999998</v>
      </c>
      <c r="N4819" s="131">
        <v>15111</v>
      </c>
      <c r="O4819" s="131">
        <v>1349.5</v>
      </c>
      <c r="P4819" s="131">
        <v>1383</v>
      </c>
      <c r="Q4819" s="131">
        <v>2434.1</v>
      </c>
      <c r="R4819" s="131">
        <v>9701.7000000000007</v>
      </c>
      <c r="S4819" s="131">
        <v>2465.6</v>
      </c>
      <c r="T4819" s="131">
        <v>3070.4</v>
      </c>
      <c r="U4819" s="131">
        <v>41891.699999999997</v>
      </c>
      <c r="V4819" s="131">
        <v>26173.300000000003</v>
      </c>
      <c r="W4819" s="131">
        <v>3190.8</v>
      </c>
      <c r="X4819" s="132">
        <v>83142.5</v>
      </c>
      <c r="Y4819" s="131">
        <v>0</v>
      </c>
      <c r="Z4819" s="131">
        <v>235</v>
      </c>
      <c r="AA4819" s="131">
        <v>755.6</v>
      </c>
      <c r="AB4819" s="131">
        <v>1284.5</v>
      </c>
      <c r="AC4819" s="131">
        <v>9322.6999999999989</v>
      </c>
      <c r="AD4819" s="131">
        <v>1984.9</v>
      </c>
      <c r="AE4819" s="131">
        <v>3154.8</v>
      </c>
      <c r="AF4819" s="131">
        <v>13982.3</v>
      </c>
      <c r="AG4819" s="131">
        <v>14947.7</v>
      </c>
      <c r="AH4819" s="43">
        <v>260128.5</v>
      </c>
      <c r="AJ4819" s="69"/>
    </row>
    <row r="4820" spans="1:36">
      <c r="A4820" s="52">
        <v>0</v>
      </c>
      <c r="D4820" s="62">
        <v>2007</v>
      </c>
      <c r="E4820" s="62">
        <v>9</v>
      </c>
      <c r="F4820" s="62">
        <v>2008</v>
      </c>
      <c r="G4820" s="62">
        <v>2008</v>
      </c>
      <c r="H4820" s="131">
        <v>1760.5</v>
      </c>
      <c r="I4820" s="131">
        <v>1213.5999999999999</v>
      </c>
      <c r="J4820" s="131">
        <v>1276.7</v>
      </c>
      <c r="K4820" s="131">
        <v>12850.6</v>
      </c>
      <c r="L4820" s="131">
        <v>5655.5</v>
      </c>
      <c r="M4820" s="131">
        <v>168.2</v>
      </c>
      <c r="N4820" s="131">
        <v>12612.900000000001</v>
      </c>
      <c r="O4820" s="131">
        <v>1039.5999999999999</v>
      </c>
      <c r="P4820" s="131">
        <v>1009.8</v>
      </c>
      <c r="Q4820" s="131">
        <v>2128.8000000000002</v>
      </c>
      <c r="R4820" s="131">
        <v>8020.9000000000005</v>
      </c>
      <c r="S4820" s="131">
        <v>2207.5</v>
      </c>
      <c r="T4820" s="131">
        <v>2723.5</v>
      </c>
      <c r="U4820" s="131">
        <v>36272.300000000003</v>
      </c>
      <c r="V4820" s="131">
        <v>22769.9</v>
      </c>
      <c r="W4820" s="131">
        <v>2808.1</v>
      </c>
      <c r="X4820" s="132">
        <v>70413</v>
      </c>
      <c r="Y4820" s="131">
        <v>0</v>
      </c>
      <c r="Z4820" s="131">
        <v>158.9</v>
      </c>
      <c r="AA4820" s="131">
        <v>732.3</v>
      </c>
      <c r="AB4820" s="131">
        <v>1173.5999999999999</v>
      </c>
      <c r="AC4820" s="131">
        <v>7622.4</v>
      </c>
      <c r="AD4820" s="131">
        <v>1875.9</v>
      </c>
      <c r="AE4820" s="131">
        <v>3059.5</v>
      </c>
      <c r="AF4820" s="131">
        <v>12538.9</v>
      </c>
      <c r="AG4820" s="131">
        <v>13221</v>
      </c>
      <c r="AH4820" s="43">
        <v>225313.9</v>
      </c>
      <c r="AJ4820" s="69"/>
    </row>
    <row r="4821" spans="1:36">
      <c r="A4821" s="52">
        <v>0</v>
      </c>
      <c r="D4821" s="62">
        <v>2007</v>
      </c>
      <c r="E4821" s="62">
        <v>10</v>
      </c>
      <c r="F4821" s="62">
        <v>2008</v>
      </c>
      <c r="G4821" s="62">
        <v>2008</v>
      </c>
      <c r="H4821" s="131">
        <v>979.5</v>
      </c>
      <c r="I4821" s="131">
        <v>1080</v>
      </c>
      <c r="J4821" s="131">
        <v>1023.7</v>
      </c>
      <c r="K4821" s="131">
        <v>12392.2</v>
      </c>
      <c r="L4821" s="131">
        <v>4939.6000000000004</v>
      </c>
      <c r="M4821" s="131">
        <v>165</v>
      </c>
      <c r="N4821" s="131">
        <v>11264</v>
      </c>
      <c r="O4821" s="131">
        <v>1156.8</v>
      </c>
      <c r="P4821" s="131">
        <v>684.1</v>
      </c>
      <c r="Q4821" s="131">
        <v>1992.6</v>
      </c>
      <c r="R4821" s="131">
        <v>6963.2</v>
      </c>
      <c r="S4821" s="131">
        <v>2472.1999999999998</v>
      </c>
      <c r="T4821" s="131">
        <v>3318.4</v>
      </c>
      <c r="U4821" s="131">
        <v>42464.5</v>
      </c>
      <c r="V4821" s="131">
        <v>21744.800000000003</v>
      </c>
      <c r="W4821" s="131">
        <v>2548</v>
      </c>
      <c r="X4821" s="132">
        <v>62972.000000000007</v>
      </c>
      <c r="Y4821" s="131">
        <v>0</v>
      </c>
      <c r="Z4821" s="131">
        <v>89</v>
      </c>
      <c r="AA4821" s="131">
        <v>753.2</v>
      </c>
      <c r="AB4821" s="131">
        <v>1083.5999999999999</v>
      </c>
      <c r="AC4821" s="131">
        <v>6530.6</v>
      </c>
      <c r="AD4821" s="131">
        <v>1749.3</v>
      </c>
      <c r="AE4821" s="131">
        <v>2880.5</v>
      </c>
      <c r="AF4821" s="131">
        <v>11795.5</v>
      </c>
      <c r="AG4821" s="131">
        <v>11111.6</v>
      </c>
      <c r="AH4821" s="43">
        <v>214153.90000000002</v>
      </c>
      <c r="AJ4821" s="69"/>
    </row>
    <row r="4822" spans="1:36">
      <c r="A4822" s="52">
        <v>0</v>
      </c>
      <c r="D4822" s="62">
        <v>2007</v>
      </c>
      <c r="E4822" s="62">
        <v>11</v>
      </c>
      <c r="F4822" s="62">
        <v>2008</v>
      </c>
      <c r="G4822" s="62">
        <v>2008</v>
      </c>
      <c r="H4822" s="131">
        <v>916.5</v>
      </c>
      <c r="I4822" s="131">
        <v>942.5</v>
      </c>
      <c r="J4822" s="131">
        <v>1194</v>
      </c>
      <c r="K4822" s="131">
        <v>10760.6</v>
      </c>
      <c r="L4822" s="131">
        <v>5107</v>
      </c>
      <c r="M4822" s="131">
        <v>170.8</v>
      </c>
      <c r="N4822" s="131">
        <v>8216.1</v>
      </c>
      <c r="O4822" s="131">
        <v>1063.9000000000001</v>
      </c>
      <c r="P4822" s="131">
        <v>511.9</v>
      </c>
      <c r="Q4822" s="131">
        <v>1742.2</v>
      </c>
      <c r="R4822" s="131">
        <v>5570.7</v>
      </c>
      <c r="S4822" s="131">
        <v>2310</v>
      </c>
      <c r="T4822" s="131">
        <v>2996.2000000000003</v>
      </c>
      <c r="U4822" s="131">
        <v>42231.200000000004</v>
      </c>
      <c r="V4822" s="131">
        <v>20876.699999999997</v>
      </c>
      <c r="W4822" s="131">
        <v>2093.9</v>
      </c>
      <c r="X4822" s="132">
        <v>50176.100000000006</v>
      </c>
      <c r="Y4822" s="131">
        <v>0</v>
      </c>
      <c r="Z4822" s="131">
        <v>8.8000000000000007</v>
      </c>
      <c r="AA4822" s="131">
        <v>732.7</v>
      </c>
      <c r="AB4822" s="131">
        <v>982.8</v>
      </c>
      <c r="AC4822" s="131">
        <v>5329.9</v>
      </c>
      <c r="AD4822" s="131">
        <v>1562.6</v>
      </c>
      <c r="AE4822" s="131">
        <v>2552.9</v>
      </c>
      <c r="AF4822" s="131">
        <v>11043.4</v>
      </c>
      <c r="AG4822" s="131">
        <v>7799.7999999999993</v>
      </c>
      <c r="AH4822" s="43">
        <v>186893.19999999995</v>
      </c>
      <c r="AJ4822" s="69"/>
    </row>
    <row r="4823" spans="1:36">
      <c r="A4823" s="52">
        <v>0</v>
      </c>
      <c r="D4823" s="62">
        <v>2007</v>
      </c>
      <c r="E4823" s="62">
        <v>12</v>
      </c>
      <c r="F4823" s="62">
        <v>2008</v>
      </c>
      <c r="G4823" s="62">
        <v>2008</v>
      </c>
      <c r="H4823" s="131">
        <v>779.7</v>
      </c>
      <c r="I4823" s="131">
        <v>778.7</v>
      </c>
      <c r="J4823" s="131">
        <v>890</v>
      </c>
      <c r="K4823" s="131">
        <v>8873</v>
      </c>
      <c r="L4823" s="131">
        <v>4556.4000000000005</v>
      </c>
      <c r="M4823" s="131">
        <v>164.4</v>
      </c>
      <c r="N4823" s="131">
        <v>4397.5</v>
      </c>
      <c r="O4823" s="131">
        <v>634.5</v>
      </c>
      <c r="P4823" s="131">
        <v>99.2</v>
      </c>
      <c r="Q4823" s="131">
        <v>1335.2</v>
      </c>
      <c r="R4823" s="131">
        <v>3922.8</v>
      </c>
      <c r="S4823" s="131">
        <v>2057.5</v>
      </c>
      <c r="T4823" s="131">
        <v>1589.6</v>
      </c>
      <c r="U4823" s="131">
        <v>31326.400000000001</v>
      </c>
      <c r="V4823" s="131">
        <v>12227</v>
      </c>
      <c r="W4823" s="131">
        <v>1245</v>
      </c>
      <c r="X4823" s="132">
        <v>31829.800000000003</v>
      </c>
      <c r="Y4823" s="131">
        <v>0</v>
      </c>
      <c r="Z4823" s="131">
        <v>0</v>
      </c>
      <c r="AA4823" s="131">
        <v>754.6</v>
      </c>
      <c r="AB4823" s="131">
        <v>857.2</v>
      </c>
      <c r="AC4823" s="131">
        <v>5145</v>
      </c>
      <c r="AD4823" s="131">
        <v>1429.8</v>
      </c>
      <c r="AE4823" s="131">
        <v>2147.6</v>
      </c>
      <c r="AF4823" s="131">
        <v>8908.9</v>
      </c>
      <c r="AG4823" s="131">
        <v>3975</v>
      </c>
      <c r="AH4823" s="43">
        <v>129924.8</v>
      </c>
      <c r="AJ4823" s="69"/>
    </row>
    <row r="4824" spans="1:36">
      <c r="A4824" s="52">
        <v>0</v>
      </c>
      <c r="D4824" s="62">
        <v>2008</v>
      </c>
      <c r="E4824" s="62">
        <v>1</v>
      </c>
      <c r="F4824" s="62">
        <v>2008</v>
      </c>
      <c r="G4824" s="62">
        <v>2008</v>
      </c>
      <c r="H4824" s="131">
        <v>819.7</v>
      </c>
      <c r="I4824" s="131">
        <v>763.7</v>
      </c>
      <c r="J4824" s="131">
        <v>634.1</v>
      </c>
      <c r="K4824" s="131">
        <v>6278.1</v>
      </c>
      <c r="L4824" s="131">
        <v>3763.4</v>
      </c>
      <c r="M4824" s="131">
        <v>164.1</v>
      </c>
      <c r="N4824" s="131">
        <v>3780.9</v>
      </c>
      <c r="O4824" s="131">
        <v>653.79999999999995</v>
      </c>
      <c r="P4824" s="131">
        <v>159.19999999999999</v>
      </c>
      <c r="Q4824" s="131">
        <v>1295.9000000000001</v>
      </c>
      <c r="R4824" s="131">
        <v>3630.6</v>
      </c>
      <c r="S4824" s="131">
        <v>1852.9</v>
      </c>
      <c r="T4824" s="131">
        <v>1935.9</v>
      </c>
      <c r="U4824" s="131">
        <v>29421.5</v>
      </c>
      <c r="V4824" s="131">
        <v>9961.7000000000007</v>
      </c>
      <c r="W4824" s="131">
        <v>1035.3</v>
      </c>
      <c r="X4824" s="132">
        <v>29242.1</v>
      </c>
      <c r="Y4824" s="131">
        <v>0</v>
      </c>
      <c r="Z4824" s="131">
        <v>0</v>
      </c>
      <c r="AA4824" s="131">
        <v>719.5</v>
      </c>
      <c r="AB4824" s="131">
        <v>854.7</v>
      </c>
      <c r="AC4824" s="131">
        <v>2990.6</v>
      </c>
      <c r="AD4824" s="131">
        <v>1265.4000000000001</v>
      </c>
      <c r="AE4824" s="131">
        <v>2031.4</v>
      </c>
      <c r="AF4824" s="131">
        <v>8903.2000000000007</v>
      </c>
      <c r="AG4824" s="131">
        <v>2974.5</v>
      </c>
      <c r="AH4824" s="43">
        <v>115132.19999999998</v>
      </c>
      <c r="AJ4824" s="69"/>
    </row>
    <row r="4825" spans="1:36">
      <c r="A4825" s="52">
        <v>0</v>
      </c>
      <c r="D4825" s="62">
        <v>2008</v>
      </c>
      <c r="E4825" s="62">
        <v>2</v>
      </c>
      <c r="F4825" s="62">
        <v>2008</v>
      </c>
      <c r="G4825" s="62">
        <v>2008</v>
      </c>
      <c r="H4825" s="131">
        <v>720.4</v>
      </c>
      <c r="I4825" s="131">
        <v>663.8</v>
      </c>
      <c r="J4825" s="131">
        <v>769.9</v>
      </c>
      <c r="K4825" s="131">
        <v>5837.7</v>
      </c>
      <c r="L4825" s="131">
        <v>3410.8</v>
      </c>
      <c r="M4825" s="131">
        <v>153.30000000000001</v>
      </c>
      <c r="N4825" s="131">
        <v>3547</v>
      </c>
      <c r="O4825" s="131">
        <v>749.2</v>
      </c>
      <c r="P4825" s="131">
        <v>283.8</v>
      </c>
      <c r="Q4825" s="131">
        <v>1186.3</v>
      </c>
      <c r="R4825" s="131">
        <v>2228.7999999999997</v>
      </c>
      <c r="S4825" s="131">
        <v>1800.2</v>
      </c>
      <c r="T4825" s="131">
        <v>1725.5</v>
      </c>
      <c r="U4825" s="131">
        <v>22798.9</v>
      </c>
      <c r="V4825" s="131">
        <v>9855.2999999999993</v>
      </c>
      <c r="W4825" s="131">
        <v>934.8</v>
      </c>
      <c r="X4825" s="132">
        <v>24588.2</v>
      </c>
      <c r="Y4825" s="131">
        <v>0</v>
      </c>
      <c r="Z4825" s="131">
        <v>0</v>
      </c>
      <c r="AA4825" s="131">
        <v>723.5</v>
      </c>
      <c r="AB4825" s="131">
        <v>789.2</v>
      </c>
      <c r="AC4825" s="131">
        <v>2734.6</v>
      </c>
      <c r="AD4825" s="131">
        <v>1076.8</v>
      </c>
      <c r="AE4825" s="131">
        <v>183.6</v>
      </c>
      <c r="AF4825" s="131">
        <v>8147</v>
      </c>
      <c r="AG4825" s="131">
        <v>2843.8</v>
      </c>
      <c r="AH4825" s="43">
        <v>97752.400000000009</v>
      </c>
      <c r="AJ4825" s="69"/>
    </row>
    <row r="4826" spans="1:36">
      <c r="A4826" s="52">
        <v>0</v>
      </c>
      <c r="D4826" s="62">
        <v>2008</v>
      </c>
      <c r="E4826" s="62">
        <v>3</v>
      </c>
      <c r="F4826" s="62">
        <v>2008</v>
      </c>
      <c r="G4826" s="62">
        <v>2008</v>
      </c>
      <c r="H4826" s="131">
        <v>967.5</v>
      </c>
      <c r="I4826" s="131">
        <v>944.5</v>
      </c>
      <c r="J4826" s="131">
        <v>1730.6</v>
      </c>
      <c r="K4826" s="131">
        <v>9751.7000000000007</v>
      </c>
      <c r="L4826" s="131">
        <v>4226.6000000000004</v>
      </c>
      <c r="M4826" s="131">
        <v>164.7</v>
      </c>
      <c r="N4826" s="131">
        <v>7204</v>
      </c>
      <c r="O4826" s="131">
        <v>1125.4000000000001</v>
      </c>
      <c r="P4826" s="131">
        <v>730.6</v>
      </c>
      <c r="Q4826" s="131">
        <v>1648</v>
      </c>
      <c r="R4826" s="131">
        <v>4744.4000000000005</v>
      </c>
      <c r="S4826" s="131">
        <v>2207.3999999999996</v>
      </c>
      <c r="T4826" s="131">
        <v>2627</v>
      </c>
      <c r="U4826" s="131">
        <v>37255.100000000006</v>
      </c>
      <c r="V4826" s="131">
        <v>17245.100000000002</v>
      </c>
      <c r="W4826" s="131">
        <v>1680.5</v>
      </c>
      <c r="X4826" s="132">
        <v>42962.700000000004</v>
      </c>
      <c r="Y4826" s="131">
        <v>0</v>
      </c>
      <c r="Z4826" s="131">
        <v>0</v>
      </c>
      <c r="AA4826" s="131">
        <v>634.1</v>
      </c>
      <c r="AB4826" s="131">
        <v>992.5</v>
      </c>
      <c r="AC4826" s="131">
        <v>4211.2000000000007</v>
      </c>
      <c r="AD4826" s="131">
        <v>1438.4</v>
      </c>
      <c r="AE4826" s="131">
        <v>550.9</v>
      </c>
      <c r="AF4826" s="131">
        <v>10071.200000000001</v>
      </c>
      <c r="AG4826" s="131">
        <v>5312.7</v>
      </c>
      <c r="AH4826" s="43">
        <v>160426.80000000005</v>
      </c>
      <c r="AJ4826" s="69"/>
    </row>
    <row r="4827" spans="1:36">
      <c r="A4827" s="52">
        <v>0</v>
      </c>
      <c r="D4827" s="62">
        <v>2008</v>
      </c>
      <c r="E4827" s="62">
        <v>4</v>
      </c>
      <c r="F4827" s="62">
        <v>2008</v>
      </c>
      <c r="G4827" s="62">
        <v>2008</v>
      </c>
      <c r="H4827" s="131">
        <v>1258.2</v>
      </c>
      <c r="I4827" s="131">
        <v>1003.9</v>
      </c>
      <c r="J4827" s="131">
        <v>1496.7</v>
      </c>
      <c r="K4827" s="131">
        <v>11431</v>
      </c>
      <c r="L4827" s="131">
        <v>4627.6000000000004</v>
      </c>
      <c r="M4827" s="131">
        <v>157.69999999999999</v>
      </c>
      <c r="N4827" s="131">
        <v>9375.7000000000007</v>
      </c>
      <c r="O4827" s="131">
        <v>1315.4</v>
      </c>
      <c r="P4827" s="131">
        <v>929.8</v>
      </c>
      <c r="Q4827" s="131">
        <v>1701.7</v>
      </c>
      <c r="R4827" s="131">
        <v>5970.6</v>
      </c>
      <c r="S4827" s="131">
        <v>2450.1</v>
      </c>
      <c r="T4827" s="131">
        <v>5504.2000000000007</v>
      </c>
      <c r="U4827" s="131">
        <v>27971.800000000003</v>
      </c>
      <c r="V4827" s="131">
        <v>22072.3</v>
      </c>
      <c r="W4827" s="131">
        <v>2050.3000000000002</v>
      </c>
      <c r="X4827" s="132">
        <v>48818.700000000004</v>
      </c>
      <c r="Y4827" s="131">
        <v>0</v>
      </c>
      <c r="Z4827" s="131">
        <v>28.3</v>
      </c>
      <c r="AA4827" s="131">
        <v>464.4</v>
      </c>
      <c r="AB4827" s="131">
        <v>1026.5</v>
      </c>
      <c r="AC4827" s="131">
        <v>5311.9</v>
      </c>
      <c r="AD4827" s="131">
        <v>1515.7</v>
      </c>
      <c r="AE4827" s="131">
        <v>24821.7</v>
      </c>
      <c r="AF4827" s="131">
        <v>11102.1</v>
      </c>
      <c r="AG4827" s="131">
        <v>8646.0999999999985</v>
      </c>
      <c r="AH4827" s="43">
        <v>201052.40000000002</v>
      </c>
      <c r="AJ4827" s="69"/>
    </row>
    <row r="4828" spans="1:36">
      <c r="A4828" s="52">
        <v>0</v>
      </c>
      <c r="D4828" s="62">
        <v>2008</v>
      </c>
      <c r="E4828" s="62">
        <v>5</v>
      </c>
      <c r="F4828" s="62">
        <v>2008</v>
      </c>
      <c r="G4828" s="62">
        <v>2009</v>
      </c>
      <c r="H4828" s="131">
        <v>1463.3</v>
      </c>
      <c r="I4828" s="131">
        <v>1125.9000000000001</v>
      </c>
      <c r="J4828" s="131">
        <v>1362.5</v>
      </c>
      <c r="K4828" s="131">
        <v>12679.3</v>
      </c>
      <c r="L4828" s="131">
        <v>4818.1000000000004</v>
      </c>
      <c r="M4828" s="131">
        <v>161.5</v>
      </c>
      <c r="N4828" s="131">
        <v>10608.7</v>
      </c>
      <c r="O4828" s="131">
        <v>854.6</v>
      </c>
      <c r="P4828" s="131">
        <v>972.9</v>
      </c>
      <c r="Q4828" s="131">
        <v>1916.9</v>
      </c>
      <c r="R4828" s="131">
        <v>4319.2999999999993</v>
      </c>
      <c r="S4828" s="131">
        <v>2342.4</v>
      </c>
      <c r="T4828" s="131">
        <v>3527.6</v>
      </c>
      <c r="U4828" s="131">
        <v>22931.7</v>
      </c>
      <c r="V4828" s="131">
        <v>19115.5</v>
      </c>
      <c r="W4828" s="131">
        <v>2175.3000000000002</v>
      </c>
      <c r="X4828" s="132">
        <v>46397.9</v>
      </c>
      <c r="Y4828" s="131">
        <v>0</v>
      </c>
      <c r="Z4828" s="131">
        <v>23.9</v>
      </c>
      <c r="AA4828" s="131">
        <v>869.6</v>
      </c>
      <c r="AB4828" s="131">
        <v>1130.3</v>
      </c>
      <c r="AC4828" s="131">
        <v>7016.1</v>
      </c>
      <c r="AD4828" s="131">
        <v>1691.4</v>
      </c>
      <c r="AE4828" s="131">
        <v>1791.8</v>
      </c>
      <c r="AF4828" s="131">
        <v>12244.2</v>
      </c>
      <c r="AG4828" s="131">
        <v>9804</v>
      </c>
      <c r="AH4828" s="43">
        <v>171344.69999999998</v>
      </c>
      <c r="AJ4828" s="69"/>
    </row>
    <row r="4829" spans="1:36">
      <c r="A4829" s="52">
        <v>0</v>
      </c>
      <c r="D4829" s="62">
        <v>2008</v>
      </c>
      <c r="E4829" s="62">
        <v>6</v>
      </c>
      <c r="F4829" s="62">
        <v>2008</v>
      </c>
      <c r="G4829" s="62">
        <v>2009</v>
      </c>
      <c r="H4829" s="131">
        <v>1576.9</v>
      </c>
      <c r="I4829" s="131">
        <v>1129.4000000000001</v>
      </c>
      <c r="J4829" s="131">
        <v>1614</v>
      </c>
      <c r="K4829" s="131">
        <v>13484.4</v>
      </c>
      <c r="L4829" s="131">
        <v>4744.2</v>
      </c>
      <c r="M4829" s="131">
        <v>165.2</v>
      </c>
      <c r="N4829" s="131">
        <v>12904.9</v>
      </c>
      <c r="O4829" s="131">
        <v>983.9</v>
      </c>
      <c r="P4829" s="131">
        <v>1200.7</v>
      </c>
      <c r="Q4829" s="131">
        <v>2079</v>
      </c>
      <c r="R4829" s="131">
        <v>6524.8</v>
      </c>
      <c r="S4829" s="131">
        <v>2451.4</v>
      </c>
      <c r="T4829" s="131">
        <v>3615.3</v>
      </c>
      <c r="U4829" s="131">
        <v>44088</v>
      </c>
      <c r="V4829" s="131">
        <v>21445.8</v>
      </c>
      <c r="W4829" s="131">
        <v>2613</v>
      </c>
      <c r="X4829" s="132">
        <v>59607.8</v>
      </c>
      <c r="Y4829" s="131">
        <v>0.2</v>
      </c>
      <c r="Z4829" s="131">
        <v>112</v>
      </c>
      <c r="AA4829" s="131">
        <v>655.20000000000005</v>
      </c>
      <c r="AB4829" s="131">
        <v>1146.9000000000001</v>
      </c>
      <c r="AC4829" s="131">
        <v>7484.4</v>
      </c>
      <c r="AD4829" s="131">
        <v>1761</v>
      </c>
      <c r="AE4829" s="131">
        <v>24579.3</v>
      </c>
      <c r="AF4829" s="131">
        <v>12775.2</v>
      </c>
      <c r="AG4829" s="131">
        <v>10761.7</v>
      </c>
      <c r="AH4829" s="43">
        <v>239504.60000000003</v>
      </c>
      <c r="AJ4829" s="69"/>
    </row>
    <row r="4830" spans="1:36">
      <c r="A4830" s="52">
        <v>0</v>
      </c>
      <c r="D4830" s="62">
        <v>2008</v>
      </c>
      <c r="E4830" s="62">
        <v>7</v>
      </c>
      <c r="F4830" s="62">
        <v>2009</v>
      </c>
      <c r="G4830" s="62">
        <v>2009</v>
      </c>
      <c r="H4830" s="131">
        <v>2130</v>
      </c>
      <c r="I4830" s="131">
        <v>1219.8</v>
      </c>
      <c r="J4830" s="131">
        <v>1633.3</v>
      </c>
      <c r="K4830" s="131">
        <v>13273.6</v>
      </c>
      <c r="L4830" s="131">
        <v>5383.6</v>
      </c>
      <c r="M4830" s="131">
        <v>160.6</v>
      </c>
      <c r="N4830" s="131">
        <v>13885.4</v>
      </c>
      <c r="O4830" s="131">
        <v>1122.9000000000001</v>
      </c>
      <c r="P4830" s="131">
        <v>1124.5</v>
      </c>
      <c r="Q4830" s="131">
        <v>2268.1999999999998</v>
      </c>
      <c r="R4830" s="131">
        <v>12955.7</v>
      </c>
      <c r="S4830" s="131">
        <v>2575.1</v>
      </c>
      <c r="T4830" s="131">
        <v>6103.9</v>
      </c>
      <c r="U4830" s="131">
        <v>41256.800000000003</v>
      </c>
      <c r="V4830" s="131">
        <v>27364.400000000001</v>
      </c>
      <c r="W4830" s="131">
        <v>2970.7</v>
      </c>
      <c r="X4830" s="132">
        <v>64941.8</v>
      </c>
      <c r="Y4830" s="131">
        <v>0</v>
      </c>
      <c r="Z4830" s="131">
        <v>206.4</v>
      </c>
      <c r="AA4830" s="131">
        <v>1144.5999999999999</v>
      </c>
      <c r="AB4830" s="131">
        <v>1219</v>
      </c>
      <c r="AC4830" s="131">
        <v>9488</v>
      </c>
      <c r="AD4830" s="131">
        <v>1857.5</v>
      </c>
      <c r="AE4830" s="131">
        <v>1518.3</v>
      </c>
      <c r="AF4830" s="131">
        <v>13403.6</v>
      </c>
      <c r="AG4830" s="131">
        <v>13206</v>
      </c>
      <c r="AH4830" s="43">
        <v>242413.70000000004</v>
      </c>
      <c r="AJ4830" s="69"/>
    </row>
    <row r="4831" spans="1:36">
      <c r="A4831" s="52">
        <v>0</v>
      </c>
      <c r="D4831" s="62">
        <v>2008</v>
      </c>
      <c r="E4831" s="62">
        <v>8</v>
      </c>
      <c r="F4831" s="62">
        <v>2009</v>
      </c>
      <c r="G4831" s="62">
        <v>2009</v>
      </c>
      <c r="H4831" s="131">
        <v>1971.8</v>
      </c>
      <c r="I4831" s="131">
        <v>1310.0999999999999</v>
      </c>
      <c r="J4831" s="131">
        <v>1686.5</v>
      </c>
      <c r="K4831" s="131">
        <v>12650.8</v>
      </c>
      <c r="L4831" s="131">
        <v>5824.6</v>
      </c>
      <c r="M4831" s="131">
        <v>237.1</v>
      </c>
      <c r="N4831" s="131">
        <v>13885.6</v>
      </c>
      <c r="O4831" s="131">
        <v>1102.7</v>
      </c>
      <c r="P4831" s="131">
        <v>1132</v>
      </c>
      <c r="Q4831" s="131">
        <v>2196.6</v>
      </c>
      <c r="R4831" s="131">
        <v>12539.7</v>
      </c>
      <c r="S4831" s="131">
        <v>2452.7999999999997</v>
      </c>
      <c r="T4831" s="131">
        <v>3937.6</v>
      </c>
      <c r="U4831" s="131">
        <v>41976.9</v>
      </c>
      <c r="V4831" s="131">
        <v>27295.1</v>
      </c>
      <c r="W4831" s="131">
        <v>2979.6</v>
      </c>
      <c r="X4831" s="132">
        <v>64907.1</v>
      </c>
      <c r="Y4831" s="131">
        <v>0.1</v>
      </c>
      <c r="Z4831" s="131">
        <v>251.8</v>
      </c>
      <c r="AA4831" s="131">
        <v>1296.5999999999999</v>
      </c>
      <c r="AB4831" s="131">
        <v>1198.3</v>
      </c>
      <c r="AC4831" s="131">
        <v>8186.9</v>
      </c>
      <c r="AD4831" s="131">
        <v>1443.7</v>
      </c>
      <c r="AE4831" s="131">
        <v>1188.7</v>
      </c>
      <c r="AF4831" s="131">
        <v>12931.5</v>
      </c>
      <c r="AG4831" s="131">
        <v>12256</v>
      </c>
      <c r="AH4831" s="43">
        <v>236840.2</v>
      </c>
      <c r="AJ4831" s="69"/>
    </row>
    <row r="4832" spans="1:36">
      <c r="A4832" s="52">
        <v>0</v>
      </c>
      <c r="D4832" s="62">
        <v>2008</v>
      </c>
      <c r="E4832" s="62">
        <v>9</v>
      </c>
      <c r="F4832" s="62">
        <v>2009</v>
      </c>
      <c r="G4832" s="62">
        <v>2009</v>
      </c>
      <c r="H4832" s="131">
        <v>1854.8</v>
      </c>
      <c r="I4832" s="131">
        <v>1218.5</v>
      </c>
      <c r="J4832" s="131">
        <v>1264.0999999999999</v>
      </c>
      <c r="K4832" s="131">
        <v>12693.6</v>
      </c>
      <c r="L4832" s="131">
        <v>5152.2</v>
      </c>
      <c r="M4832" s="131">
        <v>153.1</v>
      </c>
      <c r="N4832" s="131">
        <v>12223.400000000001</v>
      </c>
      <c r="O4832" s="131">
        <v>1020.8</v>
      </c>
      <c r="P4832" s="131">
        <v>832</v>
      </c>
      <c r="Q4832" s="131">
        <v>2115.1999999999998</v>
      </c>
      <c r="R4832" s="131">
        <v>9021.7999999999993</v>
      </c>
      <c r="S4832" s="131">
        <v>2111.4</v>
      </c>
      <c r="T4832" s="131">
        <v>2640.4</v>
      </c>
      <c r="U4832" s="131">
        <v>41422.699999999997</v>
      </c>
      <c r="V4832" s="131">
        <v>24755.200000000001</v>
      </c>
      <c r="W4832" s="131">
        <v>2684.6</v>
      </c>
      <c r="X4832" s="132">
        <v>62582.3</v>
      </c>
      <c r="Y4832" s="131">
        <v>0</v>
      </c>
      <c r="Z4832" s="131">
        <v>227.3</v>
      </c>
      <c r="AA4832" s="131">
        <v>1188.7</v>
      </c>
      <c r="AB4832" s="131">
        <v>1095.2</v>
      </c>
      <c r="AC4832" s="131">
        <v>7009.7</v>
      </c>
      <c r="AD4832" s="131">
        <v>1860.3</v>
      </c>
      <c r="AE4832" s="131">
        <v>903.2</v>
      </c>
      <c r="AF4832" s="131">
        <v>11656</v>
      </c>
      <c r="AG4832" s="131">
        <v>11322.2</v>
      </c>
      <c r="AH4832" s="43">
        <v>219008.70000000004</v>
      </c>
      <c r="AJ4832" s="69"/>
    </row>
    <row r="4833" spans="1:36">
      <c r="A4833" s="52">
        <v>0</v>
      </c>
      <c r="D4833" s="62">
        <v>2008</v>
      </c>
      <c r="E4833" s="62">
        <v>10</v>
      </c>
      <c r="F4833" s="62">
        <v>2009</v>
      </c>
      <c r="G4833" s="62">
        <v>2009</v>
      </c>
      <c r="H4833" s="131">
        <v>2212.3000000000002</v>
      </c>
      <c r="I4833" s="131">
        <v>1244.7</v>
      </c>
      <c r="J4833" s="131">
        <v>1356.7</v>
      </c>
      <c r="K4833" s="131">
        <v>12622.3</v>
      </c>
      <c r="L4833" s="131">
        <v>4837.2</v>
      </c>
      <c r="M4833" s="131">
        <v>157.69999999999999</v>
      </c>
      <c r="N4833" s="131">
        <v>10774.9</v>
      </c>
      <c r="O4833" s="131">
        <v>1078.5</v>
      </c>
      <c r="P4833" s="131">
        <v>688.9</v>
      </c>
      <c r="Q4833" s="131">
        <v>2054.6999999999998</v>
      </c>
      <c r="R4833" s="131">
        <v>7267.7</v>
      </c>
      <c r="S4833" s="131">
        <v>2348.5</v>
      </c>
      <c r="T4833" s="131">
        <v>3104</v>
      </c>
      <c r="U4833" s="131">
        <v>51585</v>
      </c>
      <c r="V4833" s="131">
        <v>25697.8</v>
      </c>
      <c r="W4833" s="131">
        <v>2502.1</v>
      </c>
      <c r="X4833" s="132">
        <v>64675.8</v>
      </c>
      <c r="Y4833" s="131">
        <v>0</v>
      </c>
      <c r="Z4833" s="131">
        <v>175.9</v>
      </c>
      <c r="AA4833" s="131">
        <v>1213.0999999999999</v>
      </c>
      <c r="AB4833" s="131">
        <v>1077.0999999999999</v>
      </c>
      <c r="AC4833" s="131">
        <v>6558.6</v>
      </c>
      <c r="AD4833" s="131">
        <v>2004</v>
      </c>
      <c r="AE4833" s="131">
        <v>916.3</v>
      </c>
      <c r="AF4833" s="131">
        <v>11755.1</v>
      </c>
      <c r="AG4833" s="131">
        <v>10400.4</v>
      </c>
      <c r="AH4833" s="43">
        <v>228309.30000000002</v>
      </c>
      <c r="AJ4833" s="69"/>
    </row>
    <row r="4834" spans="1:36">
      <c r="A4834" s="52">
        <v>0</v>
      </c>
      <c r="D4834" s="62">
        <v>2008</v>
      </c>
      <c r="E4834" s="62">
        <v>11</v>
      </c>
      <c r="F4834" s="62">
        <v>2009</v>
      </c>
      <c r="G4834" s="62">
        <v>2009</v>
      </c>
      <c r="H4834" s="131">
        <v>1981.1999999999998</v>
      </c>
      <c r="I4834" s="131">
        <v>966.4</v>
      </c>
      <c r="J4834" s="131">
        <v>763.8</v>
      </c>
      <c r="K4834" s="131">
        <v>9340.4</v>
      </c>
      <c r="L4834" s="131">
        <v>4442.7</v>
      </c>
      <c r="M4834" s="131">
        <v>440.9</v>
      </c>
      <c r="N4834" s="131">
        <v>7069.2999999999993</v>
      </c>
      <c r="O4834" s="131">
        <v>1020.7</v>
      </c>
      <c r="P4834" s="131">
        <v>271.7</v>
      </c>
      <c r="Q4834" s="131">
        <v>1625.2</v>
      </c>
      <c r="R4834" s="131">
        <v>6810.6</v>
      </c>
      <c r="S4834" s="131">
        <v>2189.5</v>
      </c>
      <c r="T4834" s="131">
        <v>2407.3000000000002</v>
      </c>
      <c r="U4834" s="131">
        <v>39817</v>
      </c>
      <c r="V4834" s="131">
        <v>23693.600000000002</v>
      </c>
      <c r="W4834" s="131">
        <v>1778.2</v>
      </c>
      <c r="X4834" s="132">
        <v>44558.8</v>
      </c>
      <c r="Y4834" s="131">
        <v>0</v>
      </c>
      <c r="Z4834" s="131">
        <v>23.2</v>
      </c>
      <c r="AA4834" s="131">
        <v>1022.1</v>
      </c>
      <c r="AB4834" s="131">
        <v>936.9</v>
      </c>
      <c r="AC4834" s="131">
        <v>4893.7</v>
      </c>
      <c r="AD4834" s="131">
        <v>1669.6</v>
      </c>
      <c r="AE4834" s="131">
        <v>1459.4</v>
      </c>
      <c r="AF4834" s="131">
        <v>9460.6</v>
      </c>
      <c r="AG4834" s="131">
        <v>7796.8</v>
      </c>
      <c r="AH4834" s="43">
        <v>176439.60000000003</v>
      </c>
      <c r="AJ4834" s="69"/>
    </row>
    <row r="4835" spans="1:36">
      <c r="A4835" s="52">
        <v>0</v>
      </c>
      <c r="D4835" s="62">
        <v>2008</v>
      </c>
      <c r="E4835" s="62">
        <v>12</v>
      </c>
      <c r="F4835" s="62">
        <v>2009</v>
      </c>
      <c r="G4835" s="62">
        <v>2009</v>
      </c>
      <c r="H4835" s="131">
        <v>1329.6</v>
      </c>
      <c r="I4835" s="131">
        <v>700.8</v>
      </c>
      <c r="J4835" s="131">
        <v>566.4</v>
      </c>
      <c r="K4835" s="131">
        <v>6239.7</v>
      </c>
      <c r="L4835" s="131">
        <v>4075.3</v>
      </c>
      <c r="M4835" s="131">
        <v>445.8</v>
      </c>
      <c r="N4835" s="131">
        <v>4285.6000000000004</v>
      </c>
      <c r="O4835" s="131">
        <v>639.4</v>
      </c>
      <c r="P4835" s="131">
        <v>123.8</v>
      </c>
      <c r="Q4835" s="131">
        <v>1318.2</v>
      </c>
      <c r="R4835" s="131">
        <v>4633.2</v>
      </c>
      <c r="S4835" s="131">
        <v>1956.3999999999999</v>
      </c>
      <c r="T4835" s="131">
        <v>2258.1</v>
      </c>
      <c r="U4835" s="131">
        <v>29068.600000000002</v>
      </c>
      <c r="V4835" s="131">
        <v>13743.8</v>
      </c>
      <c r="W4835" s="131">
        <v>1002.5</v>
      </c>
      <c r="X4835" s="132">
        <v>32571.8</v>
      </c>
      <c r="Y4835" s="131">
        <v>0</v>
      </c>
      <c r="Z4835" s="131">
        <v>0</v>
      </c>
      <c r="AA4835" s="131">
        <v>894.7</v>
      </c>
      <c r="AB4835" s="131">
        <v>825.3</v>
      </c>
      <c r="AC4835" s="131">
        <v>4100</v>
      </c>
      <c r="AD4835" s="131">
        <v>1480</v>
      </c>
      <c r="AE4835" s="131">
        <v>1013.1</v>
      </c>
      <c r="AF4835" s="131">
        <v>7974.1</v>
      </c>
      <c r="AG4835" s="131">
        <v>3645.7000000000003</v>
      </c>
      <c r="AH4835" s="43">
        <v>124891.90000000001</v>
      </c>
      <c r="AJ4835" s="69"/>
    </row>
    <row r="4836" spans="1:36">
      <c r="A4836" s="52">
        <v>0</v>
      </c>
      <c r="D4836" s="62">
        <v>2009</v>
      </c>
      <c r="E4836" s="62">
        <v>1</v>
      </c>
      <c r="F4836" s="62">
        <v>2009</v>
      </c>
      <c r="G4836" s="62">
        <v>2009</v>
      </c>
      <c r="H4836" s="131">
        <v>770.9</v>
      </c>
      <c r="I4836" s="131">
        <v>830.1</v>
      </c>
      <c r="J4836" s="131">
        <v>641</v>
      </c>
      <c r="K4836" s="131">
        <v>8067.8</v>
      </c>
      <c r="L4836" s="131">
        <v>3850.3</v>
      </c>
      <c r="M4836" s="131">
        <v>160.6</v>
      </c>
      <c r="N4836" s="131">
        <v>5417.1</v>
      </c>
      <c r="O4836" s="131">
        <v>749.9</v>
      </c>
      <c r="P4836" s="131">
        <v>158.80000000000001</v>
      </c>
      <c r="Q4836" s="131">
        <v>1318.1</v>
      </c>
      <c r="R4836" s="131">
        <v>2475</v>
      </c>
      <c r="S4836" s="131">
        <v>2126.6999999999998</v>
      </c>
      <c r="T4836" s="131">
        <v>1838.9</v>
      </c>
      <c r="U4836" s="131">
        <v>25596.800000000003</v>
      </c>
      <c r="V4836" s="131">
        <v>10951.1</v>
      </c>
      <c r="W4836" s="131">
        <v>1208.2</v>
      </c>
      <c r="X4836" s="132">
        <v>34012.400000000001</v>
      </c>
      <c r="Y4836" s="131">
        <v>0</v>
      </c>
      <c r="Z4836" s="131">
        <v>0</v>
      </c>
      <c r="AA4836" s="131">
        <v>924.1</v>
      </c>
      <c r="AB4836" s="131">
        <v>920.6</v>
      </c>
      <c r="AC4836" s="131">
        <v>3853.5</v>
      </c>
      <c r="AD4836" s="131">
        <v>1450.7</v>
      </c>
      <c r="AE4836" s="131">
        <v>181.7</v>
      </c>
      <c r="AF4836" s="131">
        <v>8794.1</v>
      </c>
      <c r="AG4836" s="131">
        <v>4820.8999999999996</v>
      </c>
      <c r="AH4836" s="43">
        <v>121119.30000000002</v>
      </c>
      <c r="AJ4836" s="69"/>
    </row>
    <row r="4837" spans="1:36">
      <c r="A4837" s="52">
        <v>0</v>
      </c>
      <c r="D4837" s="62">
        <v>2009</v>
      </c>
      <c r="E4837" s="62">
        <v>2</v>
      </c>
      <c r="F4837" s="62">
        <v>2009</v>
      </c>
      <c r="G4837" s="62">
        <v>2009</v>
      </c>
      <c r="H4837" s="131">
        <v>948.30000000000007</v>
      </c>
      <c r="I4837" s="131">
        <v>569.20000000000005</v>
      </c>
      <c r="J4837" s="131">
        <v>658</v>
      </c>
      <c r="K4837" s="131">
        <v>4656.3</v>
      </c>
      <c r="L4837" s="131">
        <v>2927.9</v>
      </c>
      <c r="M4837" s="131">
        <v>145.5</v>
      </c>
      <c r="N4837" s="131">
        <v>3673.6</v>
      </c>
      <c r="O4837" s="131">
        <v>551.9</v>
      </c>
      <c r="P4837" s="131">
        <v>417.8</v>
      </c>
      <c r="Q4837" s="131">
        <v>962.8</v>
      </c>
      <c r="R4837" s="131">
        <v>121.5</v>
      </c>
      <c r="S4837" s="131">
        <v>790.5</v>
      </c>
      <c r="T4837" s="131">
        <v>1614.4</v>
      </c>
      <c r="U4837" s="131">
        <v>18666.099999999999</v>
      </c>
      <c r="V4837" s="131">
        <v>8518</v>
      </c>
      <c r="W4837" s="131">
        <v>858.8</v>
      </c>
      <c r="X4837" s="132">
        <v>26533.3</v>
      </c>
      <c r="Y4837" s="131">
        <v>0</v>
      </c>
      <c r="Z4837" s="131">
        <v>0</v>
      </c>
      <c r="AA4837" s="131">
        <v>768.3</v>
      </c>
      <c r="AB4837" s="131">
        <v>741.8</v>
      </c>
      <c r="AC4837" s="131">
        <v>2706.7</v>
      </c>
      <c r="AD4837" s="131">
        <v>1016.6</v>
      </c>
      <c r="AE4837" s="131">
        <v>141.1</v>
      </c>
      <c r="AF4837" s="131">
        <v>7363.8</v>
      </c>
      <c r="AG4837" s="131">
        <v>2856.7</v>
      </c>
      <c r="AH4837" s="43">
        <v>88208.900000000023</v>
      </c>
      <c r="AJ4837" s="69"/>
    </row>
    <row r="4838" spans="1:36">
      <c r="A4838" s="52">
        <v>0</v>
      </c>
      <c r="D4838" s="62">
        <v>2009</v>
      </c>
      <c r="E4838" s="62">
        <v>3</v>
      </c>
      <c r="F4838" s="62">
        <v>2009</v>
      </c>
      <c r="G4838" s="62">
        <v>2009</v>
      </c>
      <c r="H4838" s="131">
        <v>2013.2</v>
      </c>
      <c r="I4838" s="131">
        <v>865.5</v>
      </c>
      <c r="J4838" s="131">
        <v>892.1</v>
      </c>
      <c r="K4838" s="131">
        <v>7763.6</v>
      </c>
      <c r="L4838" s="131">
        <v>3415.9</v>
      </c>
      <c r="M4838" s="131">
        <v>160.1</v>
      </c>
      <c r="N4838" s="131">
        <v>6808.9</v>
      </c>
      <c r="O4838" s="131">
        <v>828.2</v>
      </c>
      <c r="P4838" s="131">
        <v>1032.2</v>
      </c>
      <c r="Q4838" s="131">
        <v>1339.4</v>
      </c>
      <c r="R4838" s="131">
        <v>82.1</v>
      </c>
      <c r="S4838" s="131">
        <v>1374.9</v>
      </c>
      <c r="T4838" s="131">
        <v>1783.7</v>
      </c>
      <c r="U4838" s="131">
        <v>28372</v>
      </c>
      <c r="V4838" s="131">
        <v>14526.4</v>
      </c>
      <c r="W4838" s="131">
        <v>1274.9000000000001</v>
      </c>
      <c r="X4838" s="132">
        <v>41767</v>
      </c>
      <c r="Y4838" s="131">
        <v>0</v>
      </c>
      <c r="Z4838" s="131">
        <v>0.3</v>
      </c>
      <c r="AA4838" s="131">
        <v>985.1</v>
      </c>
      <c r="AB4838" s="131">
        <v>920</v>
      </c>
      <c r="AC4838" s="131">
        <v>3389</v>
      </c>
      <c r="AD4838" s="131">
        <v>1315</v>
      </c>
      <c r="AE4838" s="131">
        <v>160.1</v>
      </c>
      <c r="AF4838" s="131">
        <v>9207.2000000000007</v>
      </c>
      <c r="AG4838" s="131">
        <v>5410.0999999999995</v>
      </c>
      <c r="AH4838" s="43">
        <v>135686.9</v>
      </c>
      <c r="AJ4838" s="69"/>
    </row>
    <row r="4839" spans="1:36">
      <c r="A4839" s="52">
        <v>0</v>
      </c>
      <c r="D4839" s="62">
        <v>2009</v>
      </c>
      <c r="E4839" s="62">
        <v>4</v>
      </c>
      <c r="F4839" s="62">
        <v>2009</v>
      </c>
      <c r="G4839" s="62">
        <v>2009</v>
      </c>
      <c r="H4839" s="131">
        <v>3042.7</v>
      </c>
      <c r="I4839" s="131">
        <v>950.1</v>
      </c>
      <c r="J4839" s="131">
        <v>2923.1</v>
      </c>
      <c r="K4839" s="131">
        <v>9852.7999999999993</v>
      </c>
      <c r="L4839" s="131">
        <v>4000.8</v>
      </c>
      <c r="M4839" s="131">
        <v>157.6</v>
      </c>
      <c r="N4839" s="131">
        <v>8244.6999999999989</v>
      </c>
      <c r="O4839" s="131">
        <v>988.3</v>
      </c>
      <c r="P4839" s="131">
        <v>1451.7</v>
      </c>
      <c r="Q4839" s="131">
        <v>1559.7</v>
      </c>
      <c r="R4839" s="131">
        <v>2441.4</v>
      </c>
      <c r="S4839" s="131">
        <v>1862.3</v>
      </c>
      <c r="T4839" s="131">
        <v>2167.4</v>
      </c>
      <c r="U4839" s="131">
        <v>40963.1</v>
      </c>
      <c r="V4839" s="131">
        <v>21478.3</v>
      </c>
      <c r="W4839" s="131">
        <v>1680.7</v>
      </c>
      <c r="X4839" s="132">
        <v>49278.700000000004</v>
      </c>
      <c r="Y4839" s="131">
        <v>0</v>
      </c>
      <c r="Z4839" s="131">
        <v>35</v>
      </c>
      <c r="AA4839" s="131">
        <v>1057.2</v>
      </c>
      <c r="AB4839" s="131">
        <v>1015.5</v>
      </c>
      <c r="AC4839" s="131">
        <v>4600.5</v>
      </c>
      <c r="AD4839" s="131">
        <v>1687</v>
      </c>
      <c r="AE4839" s="131">
        <v>332</v>
      </c>
      <c r="AF4839" s="131">
        <v>10261.5</v>
      </c>
      <c r="AG4839" s="131">
        <v>7134.5999999999995</v>
      </c>
      <c r="AH4839" s="43">
        <v>179166.7</v>
      </c>
      <c r="AJ4839" s="69"/>
    </row>
    <row r="4840" spans="1:36">
      <c r="A4840" s="52">
        <v>0</v>
      </c>
      <c r="D4840" s="62">
        <v>2009</v>
      </c>
      <c r="E4840" s="62">
        <v>5</v>
      </c>
      <c r="F4840" s="62">
        <v>2009</v>
      </c>
      <c r="G4840" s="62">
        <v>2010</v>
      </c>
      <c r="H4840" s="131">
        <v>2445.1999999999998</v>
      </c>
      <c r="I4840" s="131">
        <v>1044.7</v>
      </c>
      <c r="J4840" s="131">
        <v>822.4</v>
      </c>
      <c r="K4840" s="131">
        <v>11318.3</v>
      </c>
      <c r="L4840" s="131">
        <v>4671</v>
      </c>
      <c r="M4840" s="131">
        <v>206.3</v>
      </c>
      <c r="N4840" s="131">
        <v>10424.6</v>
      </c>
      <c r="O4840" s="131">
        <v>1202.2</v>
      </c>
      <c r="P4840" s="131">
        <v>1325.3</v>
      </c>
      <c r="Q4840" s="131">
        <v>1957.8</v>
      </c>
      <c r="R4840" s="131">
        <v>11978.2</v>
      </c>
      <c r="S4840" s="131">
        <v>2155.4</v>
      </c>
      <c r="T4840" s="131">
        <v>2176.3000000000002</v>
      </c>
      <c r="U4840" s="131">
        <v>40166.199999999997</v>
      </c>
      <c r="V4840" s="131">
        <v>28428.800000000003</v>
      </c>
      <c r="W4840" s="131">
        <v>2056.3000000000002</v>
      </c>
      <c r="X4840" s="132">
        <v>50919.5</v>
      </c>
      <c r="Y4840" s="131">
        <v>0</v>
      </c>
      <c r="Z4840" s="131">
        <v>88.1</v>
      </c>
      <c r="AA4840" s="131">
        <v>1159.8</v>
      </c>
      <c r="AB4840" s="131">
        <v>1099.0999999999999</v>
      </c>
      <c r="AC4840" s="131">
        <v>7073.6</v>
      </c>
      <c r="AD4840" s="131">
        <v>1831.5</v>
      </c>
      <c r="AE4840" s="131">
        <v>386</v>
      </c>
      <c r="AF4840" s="131">
        <v>10978.9</v>
      </c>
      <c r="AG4840" s="131">
        <v>8527.1</v>
      </c>
      <c r="AH4840" s="43">
        <v>204442.6</v>
      </c>
      <c r="AJ4840" s="69"/>
    </row>
    <row r="4841" spans="1:36">
      <c r="A4841" s="52">
        <v>0</v>
      </c>
      <c r="D4841" s="62">
        <v>2009</v>
      </c>
      <c r="E4841" s="62">
        <v>6</v>
      </c>
      <c r="F4841" s="62">
        <v>2009</v>
      </c>
      <c r="G4841" s="62">
        <v>2010</v>
      </c>
      <c r="H4841" s="131">
        <v>1917.2</v>
      </c>
      <c r="I4841" s="131">
        <v>880.6</v>
      </c>
      <c r="J4841" s="131">
        <v>862.5</v>
      </c>
      <c r="K4841" s="131">
        <v>10466.700000000001</v>
      </c>
      <c r="L4841" s="131">
        <v>4180.5</v>
      </c>
      <c r="M4841" s="131">
        <v>307.8</v>
      </c>
      <c r="N4841" s="131">
        <v>9463.2999999999993</v>
      </c>
      <c r="O4841" s="131">
        <v>962.6</v>
      </c>
      <c r="P4841" s="131">
        <v>915.3</v>
      </c>
      <c r="Q4841" s="131">
        <v>2179.3000000000002</v>
      </c>
      <c r="R4841" s="131">
        <v>11292</v>
      </c>
      <c r="S4841" s="131">
        <v>1810.3</v>
      </c>
      <c r="T4841" s="131">
        <v>2482</v>
      </c>
      <c r="U4841" s="131">
        <v>33554</v>
      </c>
      <c r="V4841" s="131">
        <v>24696.2</v>
      </c>
      <c r="W4841" s="131">
        <v>1665.2</v>
      </c>
      <c r="X4841" s="132">
        <v>49568.399999999994</v>
      </c>
      <c r="Y4841" s="131">
        <v>0</v>
      </c>
      <c r="Z4841" s="131">
        <v>1.7</v>
      </c>
      <c r="AA4841" s="131">
        <v>1098.2</v>
      </c>
      <c r="AB4841" s="131">
        <v>1027.0999999999999</v>
      </c>
      <c r="AC4841" s="131">
        <v>19535</v>
      </c>
      <c r="AD4841" s="131">
        <v>1736.2</v>
      </c>
      <c r="AE4841" s="131">
        <v>333</v>
      </c>
      <c r="AF4841" s="131">
        <v>10274.200000000001</v>
      </c>
      <c r="AG4841" s="131">
        <v>8751.7000000000007</v>
      </c>
      <c r="AH4841" s="43">
        <v>199961.00000000006</v>
      </c>
      <c r="AJ4841" s="69"/>
    </row>
    <row r="4842" spans="1:36">
      <c r="A4842" s="52">
        <v>0</v>
      </c>
      <c r="D4842" s="62">
        <v>2009</v>
      </c>
      <c r="E4842" s="62">
        <v>7</v>
      </c>
      <c r="F4842" s="62">
        <v>2010</v>
      </c>
      <c r="G4842" s="62">
        <v>2010</v>
      </c>
      <c r="H4842" s="131">
        <v>1902.5</v>
      </c>
      <c r="I4842" s="131">
        <v>1016.8</v>
      </c>
      <c r="J4842" s="131">
        <v>935.5</v>
      </c>
      <c r="K4842" s="131">
        <v>11690.5</v>
      </c>
      <c r="L4842" s="131">
        <v>4958.6000000000004</v>
      </c>
      <c r="M4842" s="131">
        <v>862.6</v>
      </c>
      <c r="N4842" s="131">
        <v>12914.8</v>
      </c>
      <c r="O4842" s="131">
        <v>999.3</v>
      </c>
      <c r="P4842" s="131">
        <v>735.7</v>
      </c>
      <c r="Q4842" s="131">
        <v>1873.9</v>
      </c>
      <c r="R4842" s="131">
        <v>12047.7</v>
      </c>
      <c r="S4842" s="131">
        <v>2246.6</v>
      </c>
      <c r="T4842" s="131">
        <v>2977.8</v>
      </c>
      <c r="U4842" s="131">
        <v>33741.4</v>
      </c>
      <c r="V4842" s="131">
        <v>24792.5</v>
      </c>
      <c r="W4842" s="131">
        <v>2336.1</v>
      </c>
      <c r="X4842" s="132">
        <v>54488.3</v>
      </c>
      <c r="Y4842" s="131">
        <v>0</v>
      </c>
      <c r="Z4842" s="131">
        <v>87.9</v>
      </c>
      <c r="AA4842" s="131">
        <v>1529</v>
      </c>
      <c r="AB4842" s="131">
        <v>1164.0999999999999</v>
      </c>
      <c r="AC4842" s="131">
        <v>7243.2000000000007</v>
      </c>
      <c r="AD4842" s="131">
        <v>2028.9</v>
      </c>
      <c r="AE4842" s="131">
        <v>911.2</v>
      </c>
      <c r="AF4842" s="131">
        <v>11931</v>
      </c>
      <c r="AG4842" s="131">
        <v>11527.1</v>
      </c>
      <c r="AH4842" s="43">
        <v>206943.00000000006</v>
      </c>
      <c r="AJ4842" s="69"/>
    </row>
    <row r="4843" spans="1:36">
      <c r="A4843" s="52">
        <v>0</v>
      </c>
      <c r="D4843" s="62">
        <v>2009</v>
      </c>
      <c r="E4843" s="62">
        <v>8</v>
      </c>
      <c r="F4843" s="62">
        <v>2010</v>
      </c>
      <c r="G4843" s="62">
        <v>2010</v>
      </c>
      <c r="H4843" s="131">
        <v>2181.8000000000002</v>
      </c>
      <c r="I4843" s="131">
        <v>1009.6</v>
      </c>
      <c r="J4843" s="131">
        <v>917.1</v>
      </c>
      <c r="K4843" s="131">
        <v>11702.9</v>
      </c>
      <c r="L4843" s="131">
        <v>4940.8999999999996</v>
      </c>
      <c r="M4843" s="131">
        <v>160</v>
      </c>
      <c r="N4843" s="131">
        <v>11906.5</v>
      </c>
      <c r="O4843" s="131">
        <v>986.9</v>
      </c>
      <c r="P4843" s="131">
        <v>1369.4</v>
      </c>
      <c r="Q4843" s="131">
        <v>1840.2</v>
      </c>
      <c r="R4843" s="131">
        <v>9445.6</v>
      </c>
      <c r="S4843" s="131">
        <v>2029.6</v>
      </c>
      <c r="T4843" s="131">
        <v>3304.4</v>
      </c>
      <c r="U4843" s="131">
        <v>32903.1</v>
      </c>
      <c r="V4843" s="131">
        <v>29667.1</v>
      </c>
      <c r="W4843" s="131">
        <v>2417.1</v>
      </c>
      <c r="X4843" s="132">
        <v>51272.7</v>
      </c>
      <c r="Y4843" s="131">
        <v>0</v>
      </c>
      <c r="Z4843" s="131">
        <v>134.69999999999999</v>
      </c>
      <c r="AA4843" s="131">
        <v>1518.2</v>
      </c>
      <c r="AB4843" s="131">
        <v>1118.4000000000001</v>
      </c>
      <c r="AC4843" s="131">
        <v>6870.4000000000005</v>
      </c>
      <c r="AD4843" s="131">
        <v>1775.7</v>
      </c>
      <c r="AE4843" s="131">
        <v>822.1</v>
      </c>
      <c r="AF4843" s="131">
        <v>11716.5</v>
      </c>
      <c r="AG4843" s="131">
        <v>10415.5</v>
      </c>
      <c r="AH4843" s="43">
        <v>202426.40000000005</v>
      </c>
      <c r="AJ4843" s="69"/>
    </row>
    <row r="4844" spans="1:36">
      <c r="A4844" s="52">
        <v>0</v>
      </c>
      <c r="D4844" s="62">
        <v>2009</v>
      </c>
      <c r="E4844" s="62">
        <v>9</v>
      </c>
      <c r="F4844" s="62">
        <v>2010</v>
      </c>
      <c r="G4844" s="62">
        <v>2010</v>
      </c>
      <c r="H4844" s="131">
        <v>2088.6</v>
      </c>
      <c r="I4844" s="131">
        <v>1107.9000000000001</v>
      </c>
      <c r="J4844" s="131">
        <v>862.9</v>
      </c>
      <c r="K4844" s="131">
        <v>11146.4</v>
      </c>
      <c r="L4844" s="131">
        <v>4385.2</v>
      </c>
      <c r="M4844" s="131">
        <v>153.5</v>
      </c>
      <c r="N4844" s="131">
        <v>10574.8</v>
      </c>
      <c r="O4844" s="131">
        <v>1031.3</v>
      </c>
      <c r="P4844" s="131">
        <v>1142.2</v>
      </c>
      <c r="Q4844" s="131">
        <v>1759.7</v>
      </c>
      <c r="R4844" s="131">
        <v>6877.3</v>
      </c>
      <c r="S4844" s="131">
        <v>2130.6999999999998</v>
      </c>
      <c r="T4844" s="131">
        <v>2757.7</v>
      </c>
      <c r="U4844" s="131">
        <v>30785.5</v>
      </c>
      <c r="V4844" s="131">
        <v>21057.3</v>
      </c>
      <c r="W4844" s="131">
        <v>2171.5</v>
      </c>
      <c r="X4844" s="132">
        <v>43789.9</v>
      </c>
      <c r="Y4844" s="131">
        <v>0</v>
      </c>
      <c r="Z4844" s="131">
        <v>129.1</v>
      </c>
      <c r="AA4844" s="131">
        <v>1420</v>
      </c>
      <c r="AB4844" s="131">
        <v>1058.9000000000001</v>
      </c>
      <c r="AC4844" s="131">
        <v>6415.7999999999993</v>
      </c>
      <c r="AD4844" s="131">
        <v>1512.1</v>
      </c>
      <c r="AE4844" s="131">
        <v>865.7</v>
      </c>
      <c r="AF4844" s="131">
        <v>11278.8</v>
      </c>
      <c r="AG4844" s="131">
        <v>9848.7000000000007</v>
      </c>
      <c r="AH4844" s="43">
        <v>176351.5</v>
      </c>
      <c r="AJ4844" s="69"/>
    </row>
    <row r="4845" spans="1:36">
      <c r="A4845" s="52">
        <v>0</v>
      </c>
      <c r="D4845" s="62">
        <v>2009</v>
      </c>
      <c r="E4845" s="62">
        <v>10</v>
      </c>
      <c r="F4845" s="62">
        <v>2010</v>
      </c>
      <c r="G4845" s="62">
        <v>2010</v>
      </c>
      <c r="H4845" s="131">
        <v>2466.6999999999998</v>
      </c>
      <c r="I4845" s="131">
        <v>928.6</v>
      </c>
      <c r="J4845" s="131">
        <v>745.2</v>
      </c>
      <c r="K4845" s="131">
        <v>9017.5</v>
      </c>
      <c r="L4845" s="131">
        <v>3752.5</v>
      </c>
      <c r="M4845" s="131">
        <v>158.19999999999999</v>
      </c>
      <c r="N4845" s="131">
        <v>8157.4</v>
      </c>
      <c r="O4845" s="131">
        <v>834.7</v>
      </c>
      <c r="P4845" s="131">
        <v>1082.9000000000001</v>
      </c>
      <c r="Q4845" s="131">
        <v>1379.5</v>
      </c>
      <c r="R4845" s="131">
        <v>4478.6000000000004</v>
      </c>
      <c r="S4845" s="131">
        <v>1659.2</v>
      </c>
      <c r="T4845" s="131">
        <v>7566.2000000000007</v>
      </c>
      <c r="U4845" s="131">
        <v>23951.9</v>
      </c>
      <c r="V4845" s="131">
        <v>17980.199999999997</v>
      </c>
      <c r="W4845" s="131">
        <v>1650.4</v>
      </c>
      <c r="X4845" s="132">
        <v>49612.800000000003</v>
      </c>
      <c r="Y4845" s="131">
        <v>0</v>
      </c>
      <c r="Z4845" s="131">
        <v>58.1</v>
      </c>
      <c r="AA4845" s="131">
        <v>1304.3</v>
      </c>
      <c r="AB4845" s="131">
        <v>1079.3</v>
      </c>
      <c r="AC4845" s="131">
        <v>4708.3</v>
      </c>
      <c r="AD4845" s="131">
        <v>1357</v>
      </c>
      <c r="AE4845" s="131">
        <v>456.7</v>
      </c>
      <c r="AF4845" s="131">
        <v>10313.6</v>
      </c>
      <c r="AG4845" s="131">
        <v>7208.3</v>
      </c>
      <c r="AH4845" s="43">
        <v>161908.09999999998</v>
      </c>
      <c r="AJ4845" s="69"/>
    </row>
    <row r="4846" spans="1:36">
      <c r="A4846" s="52">
        <v>0</v>
      </c>
      <c r="D4846" s="62">
        <v>2009</v>
      </c>
      <c r="E4846" s="62">
        <v>11</v>
      </c>
      <c r="F4846" s="62">
        <v>2010</v>
      </c>
      <c r="G4846" s="62">
        <v>2010</v>
      </c>
      <c r="H4846" s="131">
        <v>1761.9</v>
      </c>
      <c r="I4846" s="131">
        <v>857.2</v>
      </c>
      <c r="J4846" s="131">
        <v>657.2</v>
      </c>
      <c r="K4846" s="131">
        <v>9817</v>
      </c>
      <c r="L4846" s="131">
        <v>3653.6</v>
      </c>
      <c r="M4846" s="131">
        <v>147.1</v>
      </c>
      <c r="N4846" s="131">
        <v>6991.5</v>
      </c>
      <c r="O4846" s="131">
        <v>956.4</v>
      </c>
      <c r="P4846" s="131">
        <v>938.9</v>
      </c>
      <c r="Q4846" s="131">
        <v>1374</v>
      </c>
      <c r="R4846" s="131">
        <v>4135.8999999999996</v>
      </c>
      <c r="S4846" s="131">
        <v>1507.3</v>
      </c>
      <c r="T4846" s="131">
        <v>3395.6000000000004</v>
      </c>
      <c r="U4846" s="131">
        <v>24539.1</v>
      </c>
      <c r="V4846" s="131">
        <v>15150.9</v>
      </c>
      <c r="W4846" s="131">
        <v>1458.9</v>
      </c>
      <c r="X4846" s="132">
        <v>38172.400000000001</v>
      </c>
      <c r="Y4846" s="131">
        <v>0.2</v>
      </c>
      <c r="Z4846" s="131">
        <v>9</v>
      </c>
      <c r="AA4846" s="131">
        <v>1201.5</v>
      </c>
      <c r="AB4846" s="131">
        <v>859.3</v>
      </c>
      <c r="AC4846" s="131">
        <v>4422.8</v>
      </c>
      <c r="AD4846" s="131">
        <v>1318.9</v>
      </c>
      <c r="AE4846" s="131">
        <v>873.7</v>
      </c>
      <c r="AF4846" s="131">
        <v>9552.5</v>
      </c>
      <c r="AG4846" s="131">
        <v>6624.4</v>
      </c>
      <c r="AH4846" s="43">
        <v>140377.19999999998</v>
      </c>
      <c r="AJ4846" s="69"/>
    </row>
    <row r="4847" spans="1:36">
      <c r="A4847" s="52">
        <v>0</v>
      </c>
      <c r="D4847" s="62">
        <v>2009</v>
      </c>
      <c r="E4847" s="62">
        <v>12</v>
      </c>
      <c r="F4847" s="62">
        <v>2010</v>
      </c>
      <c r="G4847" s="62">
        <v>2010</v>
      </c>
      <c r="H4847" s="131">
        <v>1634.7</v>
      </c>
      <c r="I4847" s="131">
        <v>710.6</v>
      </c>
      <c r="J4847" s="131">
        <v>637.20000000000005</v>
      </c>
      <c r="K4847" s="131">
        <v>6035.4</v>
      </c>
      <c r="L4847" s="131">
        <v>8551.9</v>
      </c>
      <c r="M4847" s="131">
        <v>153</v>
      </c>
      <c r="N4847" s="131">
        <v>3982.6</v>
      </c>
      <c r="O4847" s="131">
        <v>740.2</v>
      </c>
      <c r="P4847" s="131">
        <v>479.5</v>
      </c>
      <c r="Q4847" s="131">
        <v>1110.5999999999999</v>
      </c>
      <c r="R4847" s="131">
        <v>2761.9</v>
      </c>
      <c r="S4847" s="131">
        <v>914</v>
      </c>
      <c r="T4847" s="131">
        <v>891.7</v>
      </c>
      <c r="U4847" s="131">
        <v>16771.7</v>
      </c>
      <c r="V4847" s="131">
        <v>9861.3000000000011</v>
      </c>
      <c r="W4847" s="131">
        <v>1112.4000000000001</v>
      </c>
      <c r="X4847" s="132">
        <v>29624.400000000001</v>
      </c>
      <c r="Y4847" s="131">
        <v>0</v>
      </c>
      <c r="Z4847" s="131">
        <v>0.1</v>
      </c>
      <c r="AA4847" s="131">
        <v>1052.7</v>
      </c>
      <c r="AB4847" s="131">
        <v>681.5</v>
      </c>
      <c r="AC4847" s="131">
        <v>2862.6</v>
      </c>
      <c r="AD4847" s="131">
        <v>1201.5999999999999</v>
      </c>
      <c r="AE4847" s="131">
        <v>428.1</v>
      </c>
      <c r="AF4847" s="131">
        <v>8629.7000000000007</v>
      </c>
      <c r="AG4847" s="131">
        <v>3730</v>
      </c>
      <c r="AH4847" s="43">
        <v>104559.40000000002</v>
      </c>
      <c r="AJ4847" s="69"/>
    </row>
    <row r="4848" spans="1:36">
      <c r="A4848" s="52">
        <v>0</v>
      </c>
      <c r="D4848" s="62">
        <v>2010</v>
      </c>
      <c r="E4848" s="62">
        <v>1</v>
      </c>
      <c r="F4848" s="62">
        <v>2010</v>
      </c>
      <c r="G4848" s="62">
        <v>2010</v>
      </c>
      <c r="H4848" s="131">
        <v>1869.2</v>
      </c>
      <c r="I4848" s="131">
        <v>707.7</v>
      </c>
      <c r="J4848" s="131">
        <v>582</v>
      </c>
      <c r="K4848" s="131">
        <v>5571.3</v>
      </c>
      <c r="L4848" s="131">
        <v>4975.3</v>
      </c>
      <c r="M4848" s="131">
        <v>132</v>
      </c>
      <c r="N4848" s="131">
        <v>4392.3</v>
      </c>
      <c r="O4848" s="131">
        <v>652</v>
      </c>
      <c r="P4848" s="131">
        <v>207.7</v>
      </c>
      <c r="Q4848" s="131">
        <v>1074.0999999999999</v>
      </c>
      <c r="R4848" s="131">
        <v>2749.3</v>
      </c>
      <c r="S4848" s="131">
        <v>1793.1</v>
      </c>
      <c r="T4848" s="131">
        <v>1131.2</v>
      </c>
      <c r="U4848" s="131">
        <v>29362.1</v>
      </c>
      <c r="V4848" s="131">
        <v>10301.199999999999</v>
      </c>
      <c r="W4848" s="131">
        <v>1072.2</v>
      </c>
      <c r="X4848" s="132">
        <v>29399.7</v>
      </c>
      <c r="Y4848" s="131">
        <v>0</v>
      </c>
      <c r="Z4848" s="131">
        <v>0.7</v>
      </c>
      <c r="AA4848" s="131">
        <v>1032.4000000000001</v>
      </c>
      <c r="AB4848" s="131">
        <v>728</v>
      </c>
      <c r="AC4848" s="131">
        <v>2655.8999999999996</v>
      </c>
      <c r="AD4848" s="131">
        <v>1047.2</v>
      </c>
      <c r="AE4848" s="131">
        <v>1311.4</v>
      </c>
      <c r="AF4848" s="131">
        <v>8634.6</v>
      </c>
      <c r="AG4848" s="131">
        <v>3481.1000000000004</v>
      </c>
      <c r="AH4848" s="43">
        <v>114863.69999999998</v>
      </c>
      <c r="AJ4848" s="69"/>
    </row>
    <row r="4849" spans="1:36">
      <c r="A4849" s="52">
        <v>0</v>
      </c>
      <c r="D4849" s="62">
        <v>2010</v>
      </c>
      <c r="E4849" s="62">
        <v>2</v>
      </c>
      <c r="F4849" s="62">
        <v>2010</v>
      </c>
      <c r="G4849" s="62">
        <v>2010</v>
      </c>
      <c r="H4849" s="131">
        <v>1578.8</v>
      </c>
      <c r="I4849" s="131">
        <v>609.9</v>
      </c>
      <c r="J4849" s="131">
        <v>485.2</v>
      </c>
      <c r="K4849" s="131">
        <v>3112.6</v>
      </c>
      <c r="L4849" s="131">
        <v>2514.6</v>
      </c>
      <c r="M4849" s="131">
        <v>131.19999999999999</v>
      </c>
      <c r="N4849" s="131">
        <v>3773.1000000000004</v>
      </c>
      <c r="O4849" s="131">
        <v>435.3</v>
      </c>
      <c r="P4849" s="131">
        <v>171.3</v>
      </c>
      <c r="Q4849" s="131">
        <v>750.1</v>
      </c>
      <c r="R4849" s="131">
        <v>691.8</v>
      </c>
      <c r="S4849" s="131">
        <v>1314.1</v>
      </c>
      <c r="T4849" s="131">
        <v>861.8</v>
      </c>
      <c r="U4849" s="131">
        <v>7367.8</v>
      </c>
      <c r="V4849" s="131">
        <v>6869</v>
      </c>
      <c r="W4849" s="131">
        <v>905.8</v>
      </c>
      <c r="X4849" s="132">
        <v>21772.1</v>
      </c>
      <c r="Y4849" s="131">
        <v>0</v>
      </c>
      <c r="Z4849" s="131">
        <v>0.5</v>
      </c>
      <c r="AA4849" s="131">
        <v>858.8</v>
      </c>
      <c r="AB4849" s="131">
        <v>562.9</v>
      </c>
      <c r="AC4849" s="131">
        <v>2022.7</v>
      </c>
      <c r="AD4849" s="131">
        <v>748.6</v>
      </c>
      <c r="AE4849" s="131">
        <v>221.6</v>
      </c>
      <c r="AF4849" s="131">
        <v>7225.6</v>
      </c>
      <c r="AG4849" s="131">
        <v>1909.5</v>
      </c>
      <c r="AH4849" s="43">
        <v>66894.7</v>
      </c>
      <c r="AJ4849" s="69"/>
    </row>
    <row r="4850" spans="1:36">
      <c r="A4850" s="52">
        <v>0</v>
      </c>
      <c r="D4850" s="62">
        <v>2010</v>
      </c>
      <c r="E4850" s="62">
        <v>3</v>
      </c>
      <c r="F4850" s="62">
        <v>2010</v>
      </c>
      <c r="G4850" s="62">
        <v>2010</v>
      </c>
      <c r="H4850" s="131">
        <v>2128.6</v>
      </c>
      <c r="I4850" s="131">
        <v>763.1</v>
      </c>
      <c r="J4850" s="131">
        <v>642</v>
      </c>
      <c r="K4850" s="131">
        <v>6378.6</v>
      </c>
      <c r="L4850" s="131">
        <v>7311.7</v>
      </c>
      <c r="M4850" s="131">
        <v>173.8</v>
      </c>
      <c r="N4850" s="131">
        <v>5245</v>
      </c>
      <c r="O4850" s="131">
        <v>730.9</v>
      </c>
      <c r="P4850" s="131">
        <v>639.9</v>
      </c>
      <c r="Q4850" s="131">
        <v>1071.0999999999999</v>
      </c>
      <c r="R4850" s="131">
        <v>2153.5</v>
      </c>
      <c r="S4850" s="131">
        <v>1443.3</v>
      </c>
      <c r="T4850" s="131">
        <v>1408.8</v>
      </c>
      <c r="U4850" s="131">
        <v>18886.199999999997</v>
      </c>
      <c r="V4850" s="131">
        <v>12529.599999999999</v>
      </c>
      <c r="W4850" s="131">
        <v>1333.4</v>
      </c>
      <c r="X4850" s="132">
        <v>28976.6</v>
      </c>
      <c r="Y4850" s="131">
        <v>0</v>
      </c>
      <c r="Z4850" s="131">
        <v>1.8</v>
      </c>
      <c r="AA4850" s="131">
        <v>1116</v>
      </c>
      <c r="AB4850" s="131">
        <v>790.4</v>
      </c>
      <c r="AC4850" s="131">
        <v>3073.2</v>
      </c>
      <c r="AD4850" s="131">
        <v>1125.3</v>
      </c>
      <c r="AE4850" s="131">
        <v>4927</v>
      </c>
      <c r="AF4850" s="131">
        <v>9177.4</v>
      </c>
      <c r="AG4850" s="131">
        <v>3656.1000000000004</v>
      </c>
      <c r="AH4850" s="43">
        <v>115683.3</v>
      </c>
      <c r="AJ4850" s="69"/>
    </row>
    <row r="4851" spans="1:36">
      <c r="A4851" s="52">
        <v>0</v>
      </c>
      <c r="D4851" s="62">
        <v>2010</v>
      </c>
      <c r="E4851" s="62">
        <v>4</v>
      </c>
      <c r="F4851" s="62">
        <v>2010</v>
      </c>
      <c r="G4851" s="62">
        <v>2010</v>
      </c>
      <c r="H4851" s="131">
        <v>2348.3000000000002</v>
      </c>
      <c r="I4851" s="131">
        <v>891.8</v>
      </c>
      <c r="J4851" s="131">
        <v>680.1</v>
      </c>
      <c r="K4851" s="131">
        <v>6945.8</v>
      </c>
      <c r="L4851" s="131">
        <v>11589.7</v>
      </c>
      <c r="M4851" s="131">
        <v>174.2</v>
      </c>
      <c r="N4851" s="131">
        <v>5282.4</v>
      </c>
      <c r="O4851" s="131">
        <v>718.7</v>
      </c>
      <c r="P4851" s="131">
        <v>888.1</v>
      </c>
      <c r="Q4851" s="131">
        <v>1289.0999999999999</v>
      </c>
      <c r="R4851" s="131">
        <v>2320.3000000000002</v>
      </c>
      <c r="S4851" s="131">
        <v>1008</v>
      </c>
      <c r="T4851" s="131">
        <v>4455.3999999999996</v>
      </c>
      <c r="U4851" s="131">
        <v>13705.900000000001</v>
      </c>
      <c r="V4851" s="131">
        <v>25276.5</v>
      </c>
      <c r="W4851" s="131">
        <v>1311.8</v>
      </c>
      <c r="X4851" s="132">
        <v>33358.1</v>
      </c>
      <c r="Y4851" s="131">
        <v>0</v>
      </c>
      <c r="Z4851" s="131">
        <v>0.2</v>
      </c>
      <c r="AA4851" s="131">
        <v>1136.9000000000001</v>
      </c>
      <c r="AB4851" s="131">
        <v>799</v>
      </c>
      <c r="AC4851" s="131">
        <v>4671</v>
      </c>
      <c r="AD4851" s="131">
        <v>1311.4</v>
      </c>
      <c r="AE4851" s="131">
        <v>11037.2</v>
      </c>
      <c r="AF4851" s="131">
        <v>9726.1</v>
      </c>
      <c r="AG4851" s="131">
        <v>4755.5</v>
      </c>
      <c r="AH4851" s="43">
        <v>145681.5</v>
      </c>
      <c r="AJ4851" s="69"/>
    </row>
    <row r="4852" spans="1:36">
      <c r="A4852" s="52">
        <v>0</v>
      </c>
      <c r="D4852" s="62">
        <v>2010</v>
      </c>
      <c r="E4852" s="62">
        <v>5</v>
      </c>
      <c r="F4852" s="62">
        <v>2010</v>
      </c>
      <c r="G4852" s="62">
        <v>2011</v>
      </c>
      <c r="H4852" s="131">
        <v>2115.3000000000002</v>
      </c>
      <c r="I4852" s="131">
        <v>921.2</v>
      </c>
      <c r="J4852" s="131">
        <v>827.4</v>
      </c>
      <c r="K4852" s="131">
        <v>10070</v>
      </c>
      <c r="L4852" s="131">
        <v>3219.3</v>
      </c>
      <c r="M4852" s="131">
        <v>182.7</v>
      </c>
      <c r="N4852" s="131">
        <v>8149.7</v>
      </c>
      <c r="O4852" s="131">
        <v>877.4</v>
      </c>
      <c r="P4852" s="131">
        <v>1390</v>
      </c>
      <c r="Q4852" s="131">
        <v>1446.3</v>
      </c>
      <c r="R4852" s="131">
        <v>8208.7999999999993</v>
      </c>
      <c r="S4852" s="131">
        <v>2142.3000000000002</v>
      </c>
      <c r="T4852" s="131">
        <v>1788.6</v>
      </c>
      <c r="U4852" s="131">
        <v>19620.3</v>
      </c>
      <c r="V4852" s="131">
        <v>22797.599999999999</v>
      </c>
      <c r="W4852" s="131">
        <v>1828.4</v>
      </c>
      <c r="X4852" s="132">
        <v>47137</v>
      </c>
      <c r="Y4852" s="131">
        <v>0</v>
      </c>
      <c r="Z4852" s="131">
        <v>2.2000000000000002</v>
      </c>
      <c r="AA4852" s="131">
        <v>1309.5</v>
      </c>
      <c r="AB4852" s="131">
        <v>893.3</v>
      </c>
      <c r="AC4852" s="131">
        <v>7264.2000000000007</v>
      </c>
      <c r="AD4852" s="131">
        <v>1550.8</v>
      </c>
      <c r="AE4852" s="131">
        <v>370.1</v>
      </c>
      <c r="AF4852" s="131">
        <v>11610.4</v>
      </c>
      <c r="AG4852" s="131">
        <v>7202.2</v>
      </c>
      <c r="AH4852" s="43">
        <v>162925</v>
      </c>
      <c r="AJ4852" s="69"/>
    </row>
    <row r="4853" spans="1:36">
      <c r="A4853" s="52">
        <v>0</v>
      </c>
      <c r="D4853" s="62">
        <v>2010</v>
      </c>
      <c r="E4853" s="62">
        <v>6</v>
      </c>
      <c r="F4853" s="62">
        <v>2010</v>
      </c>
      <c r="G4853" s="62">
        <v>2011</v>
      </c>
      <c r="H4853" s="131">
        <v>2624.3</v>
      </c>
      <c r="I4853" s="131">
        <v>948.9</v>
      </c>
      <c r="J4853" s="131">
        <v>862.5</v>
      </c>
      <c r="K4853" s="131">
        <v>10687.2</v>
      </c>
      <c r="L4853" s="131">
        <v>3584.3</v>
      </c>
      <c r="M4853" s="131">
        <v>174.6</v>
      </c>
      <c r="N4853" s="131">
        <v>11069.8</v>
      </c>
      <c r="O4853" s="131">
        <v>915.6</v>
      </c>
      <c r="P4853" s="131">
        <v>1513.6</v>
      </c>
      <c r="Q4853" s="131">
        <v>1581.7</v>
      </c>
      <c r="R4853" s="131">
        <v>9668.9</v>
      </c>
      <c r="S4853" s="131">
        <v>2011.7</v>
      </c>
      <c r="T4853" s="131">
        <v>1960.1</v>
      </c>
      <c r="U4853" s="131">
        <v>9575.9000000000015</v>
      </c>
      <c r="V4853" s="131">
        <v>21359.200000000001</v>
      </c>
      <c r="W4853" s="131">
        <v>2123.4</v>
      </c>
      <c r="X4853" s="132">
        <v>47586.5</v>
      </c>
      <c r="Y4853" s="131">
        <v>0.2</v>
      </c>
      <c r="Z4853" s="131">
        <v>159.5</v>
      </c>
      <c r="AA4853" s="131">
        <v>1366.8</v>
      </c>
      <c r="AB4853" s="131">
        <v>902.6</v>
      </c>
      <c r="AC4853" s="131">
        <v>6197.5</v>
      </c>
      <c r="AD4853" s="131">
        <v>1493.7</v>
      </c>
      <c r="AE4853" s="131">
        <v>408.4</v>
      </c>
      <c r="AF4853" s="131">
        <v>11518.9</v>
      </c>
      <c r="AG4853" s="131">
        <v>9526</v>
      </c>
      <c r="AH4853" s="43">
        <v>159821.79999999999</v>
      </c>
      <c r="AJ4853" s="69"/>
    </row>
    <row r="4854" spans="1:36">
      <c r="A4854" s="52">
        <v>0</v>
      </c>
      <c r="D4854" s="62">
        <v>2010</v>
      </c>
      <c r="E4854" s="62">
        <v>7</v>
      </c>
      <c r="F4854" s="62">
        <v>2011</v>
      </c>
      <c r="G4854" s="62">
        <v>2011</v>
      </c>
      <c r="H4854" s="131">
        <v>2443.9</v>
      </c>
      <c r="I4854" s="131">
        <v>1035.3</v>
      </c>
      <c r="J4854" s="131">
        <v>881.7</v>
      </c>
      <c r="K4854" s="131">
        <v>11367.9</v>
      </c>
      <c r="L4854" s="131">
        <v>3867.3</v>
      </c>
      <c r="M4854" s="131">
        <v>178.3</v>
      </c>
      <c r="N4854" s="131">
        <v>11795.7</v>
      </c>
      <c r="O4854" s="131">
        <v>964.4</v>
      </c>
      <c r="P4854" s="131">
        <v>1213.7</v>
      </c>
      <c r="Q4854" s="131">
        <v>1754.9</v>
      </c>
      <c r="R4854" s="131">
        <v>7389.6</v>
      </c>
      <c r="S4854" s="131">
        <v>2212.5</v>
      </c>
      <c r="T4854" s="131">
        <v>2374.3000000000002</v>
      </c>
      <c r="U4854" s="131">
        <v>12359</v>
      </c>
      <c r="V4854" s="131">
        <v>21796.7</v>
      </c>
      <c r="W4854" s="131">
        <v>2331.4</v>
      </c>
      <c r="X4854" s="132">
        <v>48453.7</v>
      </c>
      <c r="Y4854" s="131">
        <v>7.1</v>
      </c>
      <c r="Z4854" s="131">
        <v>91</v>
      </c>
      <c r="AA4854" s="131">
        <v>1199.5</v>
      </c>
      <c r="AB4854" s="131">
        <v>978.2</v>
      </c>
      <c r="AC4854" s="131">
        <v>6603.7000000000007</v>
      </c>
      <c r="AD4854" s="131">
        <v>1603.8</v>
      </c>
      <c r="AE4854" s="131">
        <v>373.4</v>
      </c>
      <c r="AF4854" s="131">
        <v>12084.8</v>
      </c>
      <c r="AG4854" s="131">
        <v>10463.700000000001</v>
      </c>
      <c r="AH4854" s="43">
        <v>165825.5</v>
      </c>
      <c r="AJ4854" s="69"/>
    </row>
    <row r="4855" spans="1:36">
      <c r="A4855" s="52">
        <v>0</v>
      </c>
      <c r="D4855" s="62">
        <v>2010</v>
      </c>
      <c r="E4855" s="62">
        <v>8</v>
      </c>
      <c r="F4855" s="62">
        <v>2011</v>
      </c>
      <c r="G4855" s="62">
        <v>2011</v>
      </c>
      <c r="H4855" s="131">
        <v>2349.1</v>
      </c>
      <c r="I4855" s="131">
        <v>1038.0999999999999</v>
      </c>
      <c r="J4855" s="131">
        <v>681.6</v>
      </c>
      <c r="K4855" s="131">
        <v>11590.5</v>
      </c>
      <c r="L4855" s="131">
        <v>3952.9</v>
      </c>
      <c r="M4855" s="131">
        <v>184.1</v>
      </c>
      <c r="N4855" s="131">
        <v>12179.6</v>
      </c>
      <c r="O4855" s="131">
        <v>997</v>
      </c>
      <c r="P4855" s="131">
        <v>1066.3</v>
      </c>
      <c r="Q4855" s="131">
        <v>1806.7</v>
      </c>
      <c r="R4855" s="131">
        <v>9225.2000000000007</v>
      </c>
      <c r="S4855" s="131">
        <v>2399.3000000000002</v>
      </c>
      <c r="T4855" s="131">
        <v>2636.1</v>
      </c>
      <c r="U4855" s="131">
        <v>17588.3</v>
      </c>
      <c r="V4855" s="131">
        <v>22205.1</v>
      </c>
      <c r="W4855" s="131">
        <v>2423.9</v>
      </c>
      <c r="X4855" s="132">
        <v>48950.8</v>
      </c>
      <c r="Y4855" s="131">
        <v>32.799999999999997</v>
      </c>
      <c r="Z4855" s="131">
        <v>102.7</v>
      </c>
      <c r="AA4855" s="131">
        <v>1218.8</v>
      </c>
      <c r="AB4855" s="131">
        <v>988.1</v>
      </c>
      <c r="AC4855" s="131">
        <v>7314.1</v>
      </c>
      <c r="AD4855" s="131">
        <v>1684.1</v>
      </c>
      <c r="AE4855" s="131">
        <v>666</v>
      </c>
      <c r="AF4855" s="131">
        <v>12273.1</v>
      </c>
      <c r="AG4855" s="131">
        <v>10488.199999999999</v>
      </c>
      <c r="AH4855" s="43">
        <v>176042.5</v>
      </c>
      <c r="AJ4855" s="69"/>
    </row>
    <row r="4856" spans="1:36">
      <c r="A4856" s="52">
        <v>0</v>
      </c>
      <c r="D4856" s="62">
        <v>2010</v>
      </c>
      <c r="E4856" s="62">
        <v>9</v>
      </c>
      <c r="F4856" s="62">
        <v>2011</v>
      </c>
      <c r="G4856" s="62">
        <v>2011</v>
      </c>
      <c r="H4856" s="131">
        <v>1959.3</v>
      </c>
      <c r="I4856" s="131">
        <v>984.1</v>
      </c>
      <c r="J4856" s="131">
        <v>690.9</v>
      </c>
      <c r="K4856" s="131">
        <v>10935.8</v>
      </c>
      <c r="L4856" s="131">
        <v>3492.9</v>
      </c>
      <c r="M4856" s="131">
        <v>181.7</v>
      </c>
      <c r="N4856" s="131">
        <v>10798.2</v>
      </c>
      <c r="O4856" s="131">
        <v>937.1</v>
      </c>
      <c r="P4856" s="131">
        <v>1004.7</v>
      </c>
      <c r="Q4856" s="131">
        <v>1675.5</v>
      </c>
      <c r="R4856" s="131">
        <v>7286.6</v>
      </c>
      <c r="S4856" s="131">
        <v>2162</v>
      </c>
      <c r="T4856" s="131">
        <v>2239.1</v>
      </c>
      <c r="U4856" s="131">
        <v>26213.600000000002</v>
      </c>
      <c r="V4856" s="131">
        <v>20365.900000000001</v>
      </c>
      <c r="W4856" s="131">
        <v>2275.5</v>
      </c>
      <c r="X4856" s="132">
        <v>44736.7</v>
      </c>
      <c r="Y4856" s="131">
        <v>10.8</v>
      </c>
      <c r="Z4856" s="131">
        <v>172.1</v>
      </c>
      <c r="AA4856" s="131">
        <v>1176.4000000000001</v>
      </c>
      <c r="AB4856" s="131">
        <v>938.5</v>
      </c>
      <c r="AC4856" s="131">
        <v>6717.7000000000007</v>
      </c>
      <c r="AD4856" s="131">
        <v>1850.9</v>
      </c>
      <c r="AE4856" s="131">
        <v>2546.1</v>
      </c>
      <c r="AF4856" s="131">
        <v>11025.2</v>
      </c>
      <c r="AG4856" s="131">
        <v>9709.5</v>
      </c>
      <c r="AH4856" s="43">
        <v>172086.8</v>
      </c>
      <c r="AJ4856" s="69"/>
    </row>
    <row r="4857" spans="1:36">
      <c r="A4857" s="52">
        <v>0</v>
      </c>
      <c r="D4857" s="62">
        <v>2010</v>
      </c>
      <c r="E4857" s="62">
        <v>10</v>
      </c>
      <c r="F4857" s="62">
        <v>2011</v>
      </c>
      <c r="G4857" s="62">
        <v>2011</v>
      </c>
      <c r="H4857" s="131">
        <v>1614.9</v>
      </c>
      <c r="I4857" s="131">
        <v>788</v>
      </c>
      <c r="J4857" s="131">
        <v>518.29999999999995</v>
      </c>
      <c r="K4857" s="131">
        <v>7474.2</v>
      </c>
      <c r="L4857" s="131">
        <v>2885.5</v>
      </c>
      <c r="M4857" s="131">
        <v>184.3</v>
      </c>
      <c r="N4857" s="131">
        <v>6465.2</v>
      </c>
      <c r="O4857" s="131">
        <v>603.5</v>
      </c>
      <c r="P4857" s="131">
        <v>545.6</v>
      </c>
      <c r="Q4857" s="131">
        <v>1227</v>
      </c>
      <c r="R4857" s="131">
        <v>4418.6000000000004</v>
      </c>
      <c r="S4857" s="131">
        <v>1562</v>
      </c>
      <c r="T4857" s="131">
        <v>1553.4</v>
      </c>
      <c r="U4857" s="131">
        <v>17638.8</v>
      </c>
      <c r="V4857" s="131">
        <v>14217</v>
      </c>
      <c r="W4857" s="131">
        <v>1481.9</v>
      </c>
      <c r="X4857" s="132">
        <v>34669.800000000003</v>
      </c>
      <c r="Y4857" s="131">
        <v>0</v>
      </c>
      <c r="Z4857" s="131">
        <v>56.5</v>
      </c>
      <c r="AA4857" s="131">
        <v>1440.1</v>
      </c>
      <c r="AB4857" s="131">
        <v>900.9</v>
      </c>
      <c r="AC4857" s="131">
        <v>4336.7</v>
      </c>
      <c r="AD4857" s="131">
        <v>1520.8</v>
      </c>
      <c r="AE4857" s="131">
        <v>10577.199999999999</v>
      </c>
      <c r="AF4857" s="131">
        <v>9307.2999999999993</v>
      </c>
      <c r="AG4857" s="131">
        <v>5550.1</v>
      </c>
      <c r="AH4857" s="43">
        <v>131537.60000000001</v>
      </c>
      <c r="AJ4857" s="69"/>
    </row>
    <row r="4858" spans="1:36">
      <c r="A4858" s="52">
        <v>0</v>
      </c>
      <c r="D4858" s="62">
        <v>2010</v>
      </c>
      <c r="E4858" s="62">
        <v>11</v>
      </c>
      <c r="F4858" s="62">
        <v>2011</v>
      </c>
      <c r="G4858" s="62">
        <v>2011</v>
      </c>
      <c r="H4858" s="131">
        <v>1309.1999999999998</v>
      </c>
      <c r="I4858" s="131">
        <v>803.1</v>
      </c>
      <c r="J4858" s="131">
        <v>2243.8000000000002</v>
      </c>
      <c r="K4858" s="131">
        <v>6940</v>
      </c>
      <c r="L4858" s="131">
        <v>9010.2000000000007</v>
      </c>
      <c r="M4858" s="131">
        <v>166.9</v>
      </c>
      <c r="N4858" s="131">
        <v>5628.3</v>
      </c>
      <c r="O4858" s="131">
        <v>609.9</v>
      </c>
      <c r="P4858" s="131">
        <v>383.6</v>
      </c>
      <c r="Q4858" s="131">
        <v>1219</v>
      </c>
      <c r="R4858" s="131">
        <v>3665.6</v>
      </c>
      <c r="S4858" s="131">
        <v>1339.5</v>
      </c>
      <c r="T4858" s="131">
        <v>2974.5</v>
      </c>
      <c r="U4858" s="131">
        <v>17532.099999999999</v>
      </c>
      <c r="V4858" s="131">
        <v>15852.9</v>
      </c>
      <c r="W4858" s="131">
        <v>1486.7</v>
      </c>
      <c r="X4858" s="132">
        <v>35300.199999999997</v>
      </c>
      <c r="Y4858" s="131">
        <v>0</v>
      </c>
      <c r="Z4858" s="131">
        <v>0</v>
      </c>
      <c r="AA4858" s="131">
        <v>964.1</v>
      </c>
      <c r="AB4858" s="131">
        <v>989.5</v>
      </c>
      <c r="AC4858" s="131">
        <v>4506.7</v>
      </c>
      <c r="AD4858" s="131">
        <v>1388.2</v>
      </c>
      <c r="AE4858" s="131">
        <v>11565.6</v>
      </c>
      <c r="AF4858" s="131">
        <v>9136.2999999999993</v>
      </c>
      <c r="AG4858" s="131">
        <v>4609</v>
      </c>
      <c r="AH4858" s="43">
        <v>139624.9</v>
      </c>
      <c r="AJ4858" s="69"/>
    </row>
    <row r="4859" spans="1:36">
      <c r="A4859" s="52">
        <v>0</v>
      </c>
      <c r="D4859" s="62">
        <v>2010</v>
      </c>
      <c r="E4859" s="62">
        <v>12</v>
      </c>
      <c r="F4859" s="62">
        <v>2011</v>
      </c>
      <c r="G4859" s="62">
        <v>2011</v>
      </c>
      <c r="H4859" s="131">
        <v>480.3</v>
      </c>
      <c r="I4859" s="131">
        <v>692.9</v>
      </c>
      <c r="J4859" s="131">
        <v>718.1</v>
      </c>
      <c r="K4859" s="131">
        <v>5290.8</v>
      </c>
      <c r="L4859" s="131">
        <v>6274.7999999999993</v>
      </c>
      <c r="M4859" s="131">
        <v>135.6</v>
      </c>
      <c r="N4859" s="131">
        <v>4539.3</v>
      </c>
      <c r="O4859" s="131">
        <v>569.1</v>
      </c>
      <c r="P4859" s="131">
        <v>630.6</v>
      </c>
      <c r="Q4859" s="131">
        <v>989</v>
      </c>
      <c r="R4859" s="131">
        <v>3314</v>
      </c>
      <c r="S4859" s="131">
        <v>1009.2</v>
      </c>
      <c r="T4859" s="131">
        <v>3596.6</v>
      </c>
      <c r="U4859" s="131">
        <v>15879.3</v>
      </c>
      <c r="V4859" s="131">
        <v>14584.599999999999</v>
      </c>
      <c r="W4859" s="131">
        <v>1095.9000000000001</v>
      </c>
      <c r="X4859" s="132">
        <v>26233.599999999999</v>
      </c>
      <c r="Y4859" s="131">
        <v>0</v>
      </c>
      <c r="Z4859" s="131">
        <v>0</v>
      </c>
      <c r="AA4859" s="131">
        <v>0</v>
      </c>
      <c r="AB4859" s="131">
        <v>327.39999999999998</v>
      </c>
      <c r="AC4859" s="131">
        <v>6435.7999999999993</v>
      </c>
      <c r="AD4859" s="131">
        <v>1222.7</v>
      </c>
      <c r="AE4859" s="131">
        <v>1605.4</v>
      </c>
      <c r="AF4859" s="131">
        <v>8537.4</v>
      </c>
      <c r="AG4859" s="131">
        <v>3670.8</v>
      </c>
      <c r="AH4859" s="43">
        <v>107833.19999999997</v>
      </c>
      <c r="AJ4859" s="69"/>
    </row>
    <row r="4860" spans="1:36">
      <c r="A4860" s="52">
        <v>0</v>
      </c>
      <c r="D4860" s="62">
        <v>2011</v>
      </c>
      <c r="E4860" s="62">
        <v>1</v>
      </c>
      <c r="F4860" s="62">
        <v>2011</v>
      </c>
      <c r="G4860" s="62">
        <v>2011</v>
      </c>
      <c r="H4860" s="131">
        <v>743.80000000000007</v>
      </c>
      <c r="I4860" s="131">
        <v>694.5</v>
      </c>
      <c r="J4860" s="131">
        <v>558.4</v>
      </c>
      <c r="K4860" s="131">
        <v>5972.3</v>
      </c>
      <c r="L4860" s="131">
        <v>4360.2</v>
      </c>
      <c r="M4860" s="131">
        <v>127.1</v>
      </c>
      <c r="N4860" s="131">
        <v>4688.1000000000004</v>
      </c>
      <c r="O4860" s="131">
        <v>675</v>
      </c>
      <c r="P4860" s="131">
        <v>665.3</v>
      </c>
      <c r="Q4860" s="131">
        <v>1041.5</v>
      </c>
      <c r="R4860" s="131">
        <v>2728.9</v>
      </c>
      <c r="S4860" s="131">
        <v>1123.3</v>
      </c>
      <c r="T4860" s="131">
        <v>2502.1999999999998</v>
      </c>
      <c r="U4860" s="131">
        <v>14641.7</v>
      </c>
      <c r="V4860" s="131">
        <v>10017.5</v>
      </c>
      <c r="W4860" s="131">
        <v>1183.5</v>
      </c>
      <c r="X4860" s="132">
        <v>21625.599999999999</v>
      </c>
      <c r="Y4860" s="131">
        <v>0</v>
      </c>
      <c r="Z4860" s="131">
        <v>0</v>
      </c>
      <c r="AA4860" s="131">
        <v>1077.8</v>
      </c>
      <c r="AB4860" s="131">
        <v>468.8</v>
      </c>
      <c r="AC4860" s="131">
        <v>5022.1000000000004</v>
      </c>
      <c r="AD4860" s="131">
        <v>1250.0999999999999</v>
      </c>
      <c r="AE4860" s="131">
        <v>110.4</v>
      </c>
      <c r="AF4860" s="131">
        <v>8561.2000000000007</v>
      </c>
      <c r="AG4860" s="131">
        <v>3243.2999999999997</v>
      </c>
      <c r="AH4860" s="43">
        <v>93082.6</v>
      </c>
      <c r="AJ4860" s="69"/>
    </row>
    <row r="4861" spans="1:36">
      <c r="A4861" s="52">
        <v>0</v>
      </c>
      <c r="D4861" s="62">
        <v>2011</v>
      </c>
      <c r="E4861" s="62">
        <v>2</v>
      </c>
      <c r="F4861" s="62">
        <v>2011</v>
      </c>
      <c r="G4861" s="62">
        <v>2011</v>
      </c>
      <c r="H4861" s="131">
        <v>2228</v>
      </c>
      <c r="I4861" s="131">
        <v>704.1</v>
      </c>
      <c r="J4861" s="131">
        <v>447.1</v>
      </c>
      <c r="K4861" s="131">
        <v>3484.9</v>
      </c>
      <c r="L4861" s="131">
        <v>9301.7000000000007</v>
      </c>
      <c r="M4861" s="131">
        <v>134.4</v>
      </c>
      <c r="N4861" s="131">
        <v>3787</v>
      </c>
      <c r="O4861" s="131">
        <v>610.70000000000005</v>
      </c>
      <c r="P4861" s="131">
        <v>758.8</v>
      </c>
      <c r="Q4861" s="131">
        <v>934.1</v>
      </c>
      <c r="R4861" s="131">
        <v>1537</v>
      </c>
      <c r="S4861" s="131">
        <v>1021.9</v>
      </c>
      <c r="T4861" s="131">
        <v>1406.9</v>
      </c>
      <c r="U4861" s="131">
        <v>20494.5</v>
      </c>
      <c r="V4861" s="131">
        <v>10188</v>
      </c>
      <c r="W4861" s="131">
        <v>938.5</v>
      </c>
      <c r="X4861" s="132">
        <v>24631.1</v>
      </c>
      <c r="Y4861" s="131">
        <v>0</v>
      </c>
      <c r="Z4861" s="131">
        <v>0</v>
      </c>
      <c r="AA4861" s="131">
        <v>1092.4000000000001</v>
      </c>
      <c r="AB4861" s="131">
        <v>395.7</v>
      </c>
      <c r="AC4861" s="131">
        <v>6771.1</v>
      </c>
      <c r="AD4861" s="131">
        <v>1128.0999999999999</v>
      </c>
      <c r="AE4861" s="131">
        <v>205.7</v>
      </c>
      <c r="AF4861" s="131">
        <v>8050.1</v>
      </c>
      <c r="AG4861" s="131">
        <v>3185.1000000000004</v>
      </c>
      <c r="AH4861" s="43">
        <v>103436.90000000002</v>
      </c>
      <c r="AJ4861" s="69"/>
    </row>
    <row r="4862" spans="1:36">
      <c r="A4862" s="52">
        <v>0</v>
      </c>
      <c r="D4862" s="62">
        <v>2011</v>
      </c>
      <c r="E4862" s="62">
        <v>3</v>
      </c>
      <c r="F4862" s="62">
        <v>2011</v>
      </c>
      <c r="G4862" s="62">
        <v>2011</v>
      </c>
      <c r="H4862" s="131">
        <v>2407.4</v>
      </c>
      <c r="I4862" s="131">
        <v>747.9</v>
      </c>
      <c r="J4862" s="131">
        <v>436.8</v>
      </c>
      <c r="K4862" s="131">
        <v>5701.5</v>
      </c>
      <c r="L4862" s="131">
        <v>2772</v>
      </c>
      <c r="M4862" s="131">
        <v>146.4</v>
      </c>
      <c r="N4862" s="131">
        <v>3651.7</v>
      </c>
      <c r="O4862" s="131">
        <v>440.2</v>
      </c>
      <c r="P4862" s="131">
        <v>420.7</v>
      </c>
      <c r="Q4862" s="131">
        <v>1143.9000000000001</v>
      </c>
      <c r="R4862" s="131">
        <v>1399.4</v>
      </c>
      <c r="S4862" s="131">
        <v>989.4</v>
      </c>
      <c r="T4862" s="131">
        <v>1480.9</v>
      </c>
      <c r="U4862" s="131">
        <v>9787.4</v>
      </c>
      <c r="V4862" s="131">
        <v>10006.6</v>
      </c>
      <c r="W4862" s="131">
        <v>802.9</v>
      </c>
      <c r="X4862" s="132">
        <v>22318.6</v>
      </c>
      <c r="Y4862" s="131">
        <v>0</v>
      </c>
      <c r="Z4862" s="131">
        <v>0</v>
      </c>
      <c r="AA4862" s="131">
        <v>1119.2</v>
      </c>
      <c r="AB4862" s="131">
        <v>316.10000000000002</v>
      </c>
      <c r="AC4862" s="131">
        <v>2252.3999999999996</v>
      </c>
      <c r="AD4862" s="131">
        <v>1022.6</v>
      </c>
      <c r="AE4862" s="131">
        <v>1479.5</v>
      </c>
      <c r="AF4862" s="131">
        <v>8112.1</v>
      </c>
      <c r="AG4862" s="131">
        <v>2980.1000000000004</v>
      </c>
      <c r="AH4862" s="43">
        <v>81935.700000000026</v>
      </c>
      <c r="AJ4862" s="69"/>
    </row>
    <row r="4863" spans="1:36">
      <c r="A4863" s="52">
        <v>0</v>
      </c>
      <c r="D4863" s="62">
        <v>2011</v>
      </c>
      <c r="E4863" s="62">
        <v>4</v>
      </c>
      <c r="F4863" s="62">
        <v>2011</v>
      </c>
      <c r="G4863" s="62">
        <v>2011</v>
      </c>
      <c r="H4863" s="131">
        <v>2049</v>
      </c>
      <c r="I4863" s="131">
        <v>899.7</v>
      </c>
      <c r="J4863" s="131">
        <v>1001.7</v>
      </c>
      <c r="K4863" s="131">
        <v>7358.2</v>
      </c>
      <c r="L4863" s="131">
        <v>3133.9</v>
      </c>
      <c r="M4863" s="131">
        <v>135.6</v>
      </c>
      <c r="N4863" s="131">
        <v>6262.2999999999993</v>
      </c>
      <c r="O4863" s="131">
        <v>718.6</v>
      </c>
      <c r="P4863" s="131">
        <v>468.7</v>
      </c>
      <c r="Q4863" s="131">
        <v>1374.6</v>
      </c>
      <c r="R4863" s="131">
        <v>2106.5</v>
      </c>
      <c r="S4863" s="131">
        <v>762</v>
      </c>
      <c r="T4863" s="131">
        <v>3596</v>
      </c>
      <c r="U4863" s="131">
        <v>5678.6</v>
      </c>
      <c r="V4863" s="131">
        <v>13363.699999999999</v>
      </c>
      <c r="W4863" s="131">
        <v>1253.9000000000001</v>
      </c>
      <c r="X4863" s="132">
        <v>27724.400000000001</v>
      </c>
      <c r="Y4863" s="131">
        <v>0</v>
      </c>
      <c r="Z4863" s="131">
        <v>0</v>
      </c>
      <c r="AA4863" s="131">
        <v>803.8</v>
      </c>
      <c r="AB4863" s="131">
        <v>543.70000000000005</v>
      </c>
      <c r="AC4863" s="131">
        <v>3039</v>
      </c>
      <c r="AD4863" s="131">
        <v>1410.6</v>
      </c>
      <c r="AE4863" s="131">
        <v>1713.9</v>
      </c>
      <c r="AF4863" s="131">
        <v>8785.5</v>
      </c>
      <c r="AG4863" s="131">
        <v>4749.8999999999996</v>
      </c>
      <c r="AH4863" s="43">
        <v>98933.799999999988</v>
      </c>
      <c r="AJ4863" s="69"/>
    </row>
    <row r="4864" spans="1:36">
      <c r="A4864" s="52">
        <v>0</v>
      </c>
      <c r="D4864" s="62">
        <v>2011</v>
      </c>
      <c r="E4864" s="62">
        <v>5</v>
      </c>
      <c r="F4864" s="62">
        <v>2011</v>
      </c>
      <c r="G4864" s="62">
        <v>2012</v>
      </c>
      <c r="H4864" s="131">
        <v>1955.7</v>
      </c>
      <c r="I4864" s="131">
        <v>936.8</v>
      </c>
      <c r="J4864" s="131">
        <v>2209.3000000000002</v>
      </c>
      <c r="K4864" s="131">
        <v>9761.2999999999993</v>
      </c>
      <c r="L4864" s="131">
        <v>3515.8</v>
      </c>
      <c r="M4864" s="131">
        <v>131.5</v>
      </c>
      <c r="N4864" s="131">
        <v>8442.4</v>
      </c>
      <c r="O4864" s="131">
        <v>780.2</v>
      </c>
      <c r="P4864" s="131">
        <v>1148.5</v>
      </c>
      <c r="Q4864" s="131">
        <v>1649.1</v>
      </c>
      <c r="R4864" s="131">
        <v>7193.9</v>
      </c>
      <c r="S4864" s="131">
        <v>2089.6999999999998</v>
      </c>
      <c r="T4864" s="131">
        <v>4788.8999999999996</v>
      </c>
      <c r="U4864" s="131">
        <v>4665.8</v>
      </c>
      <c r="V4864" s="131">
        <v>18970.800000000003</v>
      </c>
      <c r="W4864" s="131">
        <v>1681.8</v>
      </c>
      <c r="X4864" s="132">
        <v>31725.9</v>
      </c>
      <c r="Y4864" s="131">
        <v>2.1</v>
      </c>
      <c r="Z4864" s="131">
        <v>1.2</v>
      </c>
      <c r="AA4864" s="131">
        <v>1003.3</v>
      </c>
      <c r="AB4864" s="131">
        <v>692</v>
      </c>
      <c r="AC4864" s="131">
        <v>4465.8</v>
      </c>
      <c r="AD4864" s="131">
        <v>1697.3</v>
      </c>
      <c r="AE4864" s="131">
        <v>2317.6999999999998</v>
      </c>
      <c r="AF4864" s="131">
        <v>10119.700000000001</v>
      </c>
      <c r="AG4864" s="131">
        <v>7625.2</v>
      </c>
      <c r="AH4864" s="43">
        <v>129571.7</v>
      </c>
      <c r="AJ4864" s="69"/>
    </row>
    <row r="4865" spans="1:36">
      <c r="A4865" s="52">
        <v>0</v>
      </c>
      <c r="D4865" s="62">
        <v>2011</v>
      </c>
      <c r="E4865" s="62">
        <v>6</v>
      </c>
      <c r="F4865" s="62">
        <v>2011</v>
      </c>
      <c r="G4865" s="62">
        <v>2012</v>
      </c>
      <c r="H4865" s="131">
        <v>3171</v>
      </c>
      <c r="I4865" s="131">
        <v>924.5</v>
      </c>
      <c r="J4865" s="131">
        <v>2754.2</v>
      </c>
      <c r="K4865" s="131">
        <v>44403.6</v>
      </c>
      <c r="L4865" s="131">
        <v>10051.4</v>
      </c>
      <c r="M4865" s="131">
        <v>122.6</v>
      </c>
      <c r="N4865" s="131">
        <v>9975.7000000000007</v>
      </c>
      <c r="O4865" s="131">
        <v>809.3</v>
      </c>
      <c r="P4865" s="131">
        <v>1575.7</v>
      </c>
      <c r="Q4865" s="131">
        <v>2194.4</v>
      </c>
      <c r="R4865" s="131">
        <v>10519.7</v>
      </c>
      <c r="S4865" s="131">
        <v>2052.1</v>
      </c>
      <c r="T4865" s="131">
        <v>4481.2</v>
      </c>
      <c r="U4865" s="131">
        <v>4446.3999999999996</v>
      </c>
      <c r="V4865" s="131">
        <v>34980.199999999997</v>
      </c>
      <c r="W4865" s="131">
        <v>2009.1</v>
      </c>
      <c r="X4865" s="132">
        <v>40716.800000000003</v>
      </c>
      <c r="Y4865" s="131">
        <v>6.6</v>
      </c>
      <c r="Z4865" s="131">
        <v>0</v>
      </c>
      <c r="AA4865" s="131">
        <v>2070.8000000000002</v>
      </c>
      <c r="AB4865" s="131">
        <v>642.70000000000005</v>
      </c>
      <c r="AC4865" s="131">
        <v>5029.2</v>
      </c>
      <c r="AD4865" s="131">
        <v>1598.3</v>
      </c>
      <c r="AE4865" s="131">
        <v>5652.7999999999993</v>
      </c>
      <c r="AF4865" s="131">
        <v>10252.6</v>
      </c>
      <c r="AG4865" s="131">
        <v>8512.2000000000007</v>
      </c>
      <c r="AH4865" s="43">
        <v>208953.10000000003</v>
      </c>
      <c r="AJ4865" s="69"/>
    </row>
    <row r="4866" spans="1:36">
      <c r="A4866" s="52">
        <v>0</v>
      </c>
      <c r="D4866" s="62">
        <v>2011</v>
      </c>
      <c r="E4866" s="62">
        <v>7</v>
      </c>
      <c r="F4866" s="62">
        <v>2012</v>
      </c>
      <c r="G4866" s="62">
        <v>2012</v>
      </c>
      <c r="H4866" s="131">
        <v>3576.1000000000004</v>
      </c>
      <c r="I4866" s="131">
        <v>986.3</v>
      </c>
      <c r="J4866" s="131">
        <v>886.8</v>
      </c>
      <c r="K4866" s="131">
        <v>11479.3</v>
      </c>
      <c r="L4866" s="131">
        <v>5701</v>
      </c>
      <c r="M4866" s="131">
        <v>121.1</v>
      </c>
      <c r="N4866" s="131">
        <v>12397.900000000001</v>
      </c>
      <c r="O4866" s="131">
        <v>896.9</v>
      </c>
      <c r="P4866" s="131">
        <v>1335.1999999999998</v>
      </c>
      <c r="Q4866" s="131">
        <v>2210.6</v>
      </c>
      <c r="R4866" s="131">
        <v>13935.300000000001</v>
      </c>
      <c r="S4866" s="131">
        <v>2323.8000000000002</v>
      </c>
      <c r="T4866" s="131">
        <v>5381.4</v>
      </c>
      <c r="U4866" s="131">
        <v>6941.7999999999993</v>
      </c>
      <c r="V4866" s="131">
        <v>46207.8</v>
      </c>
      <c r="W4866" s="131">
        <v>2308.6</v>
      </c>
      <c r="X4866" s="132">
        <v>47637.5</v>
      </c>
      <c r="Y4866" s="131">
        <v>2.8</v>
      </c>
      <c r="Z4866" s="131">
        <v>74.8</v>
      </c>
      <c r="AA4866" s="131">
        <v>2144.1999999999998</v>
      </c>
      <c r="AB4866" s="131">
        <v>667.1</v>
      </c>
      <c r="AC4866" s="131">
        <v>6268.3</v>
      </c>
      <c r="AD4866" s="131">
        <v>1697.8</v>
      </c>
      <c r="AE4866" s="131">
        <v>9530.3000000000011</v>
      </c>
      <c r="AF4866" s="131">
        <v>11725.7</v>
      </c>
      <c r="AG4866" s="131">
        <v>9645</v>
      </c>
      <c r="AH4866" s="43">
        <v>206083.4</v>
      </c>
      <c r="AJ4866" s="69"/>
    </row>
    <row r="4867" spans="1:36">
      <c r="A4867" s="52">
        <v>0</v>
      </c>
      <c r="D4867" s="62">
        <v>2011</v>
      </c>
      <c r="E4867" s="62">
        <v>8</v>
      </c>
      <c r="F4867" s="62">
        <v>2012</v>
      </c>
      <c r="G4867" s="62">
        <v>2012</v>
      </c>
      <c r="H4867" s="131">
        <v>4062.5</v>
      </c>
      <c r="I4867" s="131">
        <v>1048</v>
      </c>
      <c r="J4867" s="131">
        <v>2655.1000000000004</v>
      </c>
      <c r="K4867" s="131">
        <v>11226.5</v>
      </c>
      <c r="L4867" s="131">
        <v>15572.300000000001</v>
      </c>
      <c r="M4867" s="131">
        <v>129.19999999999999</v>
      </c>
      <c r="N4867" s="131">
        <v>11960.1</v>
      </c>
      <c r="O4867" s="131">
        <v>887.2</v>
      </c>
      <c r="P4867" s="131">
        <v>1241.3</v>
      </c>
      <c r="Q4867" s="131">
        <v>1718.5</v>
      </c>
      <c r="R4867" s="131">
        <v>13357</v>
      </c>
      <c r="S4867" s="131">
        <v>2097.9</v>
      </c>
      <c r="T4867" s="131">
        <v>5087.3999999999996</v>
      </c>
      <c r="U4867" s="131">
        <v>6396.9</v>
      </c>
      <c r="V4867" s="131">
        <v>44477.9</v>
      </c>
      <c r="W4867" s="131">
        <v>2297.3000000000002</v>
      </c>
      <c r="X4867" s="132">
        <v>47653</v>
      </c>
      <c r="Y4867" s="131">
        <v>3.5</v>
      </c>
      <c r="Z4867" s="131">
        <v>77.3</v>
      </c>
      <c r="AA4867" s="131">
        <v>2134.1999999999998</v>
      </c>
      <c r="AB4867" s="131">
        <v>693.4</v>
      </c>
      <c r="AC4867" s="131">
        <v>6476.1</v>
      </c>
      <c r="AD4867" s="131">
        <v>1655</v>
      </c>
      <c r="AE4867" s="131">
        <v>5264.1</v>
      </c>
      <c r="AF4867" s="131">
        <v>11445.2</v>
      </c>
      <c r="AG4867" s="131">
        <v>9890.6</v>
      </c>
      <c r="AH4867" s="43">
        <v>209507.5</v>
      </c>
      <c r="AJ4867" s="69"/>
    </row>
    <row r="4868" spans="1:36">
      <c r="A4868" s="52">
        <v>0</v>
      </c>
      <c r="D4868" s="62">
        <v>2011</v>
      </c>
      <c r="E4868" s="62">
        <v>9</v>
      </c>
      <c r="F4868" s="62">
        <v>2012</v>
      </c>
      <c r="G4868" s="62">
        <v>2012</v>
      </c>
      <c r="H4868" s="131">
        <v>3771.3</v>
      </c>
      <c r="I4868" s="131">
        <v>998.1</v>
      </c>
      <c r="J4868" s="131">
        <v>4123.1000000000004</v>
      </c>
      <c r="K4868" s="131">
        <v>10258.4</v>
      </c>
      <c r="L4868" s="131">
        <v>3745.1</v>
      </c>
      <c r="M4868" s="131">
        <v>120.2</v>
      </c>
      <c r="N4868" s="131">
        <v>10960.9</v>
      </c>
      <c r="O4868" s="131">
        <v>887.2</v>
      </c>
      <c r="P4868" s="131">
        <v>1178.5</v>
      </c>
      <c r="Q4868" s="131">
        <v>1663.6</v>
      </c>
      <c r="R4868" s="131">
        <v>15316.7</v>
      </c>
      <c r="S4868" s="131">
        <v>1932.8</v>
      </c>
      <c r="T4868" s="131">
        <v>5481.1</v>
      </c>
      <c r="U4868" s="131">
        <v>15909.599999999999</v>
      </c>
      <c r="V4868" s="131">
        <v>35494.699999999997</v>
      </c>
      <c r="W4868" s="131">
        <v>2010.7</v>
      </c>
      <c r="X4868" s="132">
        <v>45857</v>
      </c>
      <c r="Y4868" s="131">
        <v>2.6</v>
      </c>
      <c r="Z4868" s="131">
        <v>71.2</v>
      </c>
      <c r="AA4868" s="131">
        <v>2044.7</v>
      </c>
      <c r="AB4868" s="131">
        <v>626.4</v>
      </c>
      <c r="AC4868" s="131">
        <v>5633.5</v>
      </c>
      <c r="AD4868" s="131">
        <v>1537.7</v>
      </c>
      <c r="AE4868" s="131">
        <v>8125.1</v>
      </c>
      <c r="AF4868" s="131">
        <v>10501.6</v>
      </c>
      <c r="AG4868" s="131">
        <v>8528.2000000000007</v>
      </c>
      <c r="AH4868" s="43">
        <v>196780.00000000006</v>
      </c>
      <c r="AJ4868" s="69"/>
    </row>
    <row r="4869" spans="1:36">
      <c r="A4869" s="52">
        <v>0</v>
      </c>
      <c r="D4869" s="62">
        <v>2011</v>
      </c>
      <c r="E4869" s="62">
        <v>10</v>
      </c>
      <c r="F4869" s="62">
        <v>2012</v>
      </c>
      <c r="G4869" s="62">
        <v>2012</v>
      </c>
      <c r="H4869" s="131">
        <v>1242.8999999999999</v>
      </c>
      <c r="I4869" s="131">
        <v>873.4</v>
      </c>
      <c r="J4869" s="131">
        <v>1984.7</v>
      </c>
      <c r="K4869" s="131">
        <v>8786.6</v>
      </c>
      <c r="L4869" s="131">
        <v>3265</v>
      </c>
      <c r="M4869" s="131">
        <v>144.5</v>
      </c>
      <c r="N4869" s="131">
        <v>8645.5</v>
      </c>
      <c r="O4869" s="131">
        <v>727.3</v>
      </c>
      <c r="P4869" s="131">
        <v>687.9</v>
      </c>
      <c r="Q4869" s="131">
        <v>1413.4</v>
      </c>
      <c r="R4869" s="131">
        <v>2534.9</v>
      </c>
      <c r="S4869" s="131">
        <v>2112.1999999999998</v>
      </c>
      <c r="T4869" s="131">
        <v>5091.8</v>
      </c>
      <c r="U4869" s="131">
        <v>11851.7</v>
      </c>
      <c r="V4869" s="131">
        <v>14599.8</v>
      </c>
      <c r="W4869" s="131">
        <v>1438.8</v>
      </c>
      <c r="X4869" s="132">
        <v>41671.300000000003</v>
      </c>
      <c r="Y4869" s="131">
        <v>0.1</v>
      </c>
      <c r="Z4869" s="131">
        <v>3.3</v>
      </c>
      <c r="AA4869" s="131">
        <v>850.8</v>
      </c>
      <c r="AB4869" s="131">
        <v>527.5</v>
      </c>
      <c r="AC4869" s="131">
        <v>8457.5</v>
      </c>
      <c r="AD4869" s="131">
        <v>1470</v>
      </c>
      <c r="AE4869" s="131">
        <v>305.2</v>
      </c>
      <c r="AF4869" s="131">
        <v>9243.6</v>
      </c>
      <c r="AG4869" s="131">
        <v>6265.6</v>
      </c>
      <c r="AH4869" s="43">
        <v>134195.30000000002</v>
      </c>
      <c r="AJ4869" s="69"/>
    </row>
    <row r="4870" spans="1:36">
      <c r="A4870" s="52">
        <v>0</v>
      </c>
      <c r="D4870" s="62">
        <v>2011</v>
      </c>
      <c r="E4870" s="62">
        <v>11</v>
      </c>
      <c r="F4870" s="62">
        <v>2012</v>
      </c>
      <c r="G4870" s="62">
        <v>2012</v>
      </c>
      <c r="H4870" s="131">
        <v>1872.1000000000001</v>
      </c>
      <c r="I4870" s="131">
        <v>683.8</v>
      </c>
      <c r="J4870" s="131">
        <v>511.2</v>
      </c>
      <c r="K4870" s="131">
        <v>6056</v>
      </c>
      <c r="L4870" s="131">
        <v>2780.2</v>
      </c>
      <c r="M4870" s="131">
        <v>138.4</v>
      </c>
      <c r="N4870" s="131">
        <v>4454.3</v>
      </c>
      <c r="O4870" s="131">
        <v>493.1</v>
      </c>
      <c r="P4870" s="131">
        <v>391.5</v>
      </c>
      <c r="Q4870" s="131">
        <v>1060.5</v>
      </c>
      <c r="R4870" s="131">
        <v>1920.5</v>
      </c>
      <c r="S4870" s="131">
        <v>1910.3</v>
      </c>
      <c r="T4870" s="131">
        <v>2240.9</v>
      </c>
      <c r="U4870" s="131">
        <v>7841.5</v>
      </c>
      <c r="V4870" s="131">
        <v>11371.7</v>
      </c>
      <c r="W4870" s="131">
        <v>888.5</v>
      </c>
      <c r="X4870" s="132">
        <v>28761.599999999999</v>
      </c>
      <c r="Y4870" s="131">
        <v>0</v>
      </c>
      <c r="Z4870" s="131">
        <v>0</v>
      </c>
      <c r="AA4870" s="131">
        <v>985.1</v>
      </c>
      <c r="AB4870" s="131">
        <v>426.3</v>
      </c>
      <c r="AC4870" s="131">
        <v>5729.4</v>
      </c>
      <c r="AD4870" s="131">
        <v>1115.0999999999999</v>
      </c>
      <c r="AE4870" s="131">
        <v>263.3</v>
      </c>
      <c r="AF4870" s="131">
        <v>7263.9</v>
      </c>
      <c r="AG4870" s="131">
        <v>3931.2</v>
      </c>
      <c r="AH4870" s="43">
        <v>93090.400000000009</v>
      </c>
      <c r="AJ4870" s="69"/>
    </row>
    <row r="4871" spans="1:36">
      <c r="A4871" s="52">
        <v>0</v>
      </c>
      <c r="D4871" s="62">
        <v>2011</v>
      </c>
      <c r="E4871" s="62">
        <v>12</v>
      </c>
      <c r="F4871" s="62">
        <v>2012</v>
      </c>
      <c r="G4871" s="62">
        <v>2012</v>
      </c>
      <c r="H4871" s="131">
        <v>2123</v>
      </c>
      <c r="I4871" s="131">
        <v>750.2</v>
      </c>
      <c r="J4871" s="131">
        <v>552.6</v>
      </c>
      <c r="K4871" s="131">
        <v>6639.5</v>
      </c>
      <c r="L4871" s="131">
        <v>2885</v>
      </c>
      <c r="M4871" s="131">
        <v>145.19999999999999</v>
      </c>
      <c r="N4871" s="131">
        <v>4398.5</v>
      </c>
      <c r="O4871" s="131">
        <v>518.4</v>
      </c>
      <c r="P4871" s="131">
        <v>472.9</v>
      </c>
      <c r="Q4871" s="131">
        <v>1216.7</v>
      </c>
      <c r="R4871" s="131">
        <v>2989.6</v>
      </c>
      <c r="S4871" s="131">
        <v>1649.5</v>
      </c>
      <c r="T4871" s="131">
        <v>1771.5</v>
      </c>
      <c r="U4871" s="131">
        <v>11252.3</v>
      </c>
      <c r="V4871" s="131">
        <v>12682</v>
      </c>
      <c r="W4871" s="131">
        <v>862</v>
      </c>
      <c r="X4871" s="132">
        <v>25711.200000000001</v>
      </c>
      <c r="Y4871" s="131">
        <v>0</v>
      </c>
      <c r="Z4871" s="131">
        <v>80.8</v>
      </c>
      <c r="AA4871" s="131">
        <v>1143.2</v>
      </c>
      <c r="AB4871" s="131">
        <v>380.7</v>
      </c>
      <c r="AC4871" s="131">
        <v>6138.9</v>
      </c>
      <c r="AD4871" s="131">
        <v>1192.8</v>
      </c>
      <c r="AE4871" s="131">
        <v>307.8</v>
      </c>
      <c r="AF4871" s="131">
        <v>7805.5</v>
      </c>
      <c r="AG4871" s="131">
        <v>3928.3999999999996</v>
      </c>
      <c r="AH4871" s="43">
        <v>97598.2</v>
      </c>
      <c r="AJ4871" s="69"/>
    </row>
    <row r="4872" spans="1:36">
      <c r="A4872" s="52">
        <v>0</v>
      </c>
      <c r="D4872" s="62">
        <v>2012</v>
      </c>
      <c r="E4872" s="62">
        <v>1</v>
      </c>
      <c r="F4872" s="62">
        <v>2012</v>
      </c>
      <c r="G4872" s="62">
        <v>2012</v>
      </c>
      <c r="H4872" s="131">
        <v>2005.5</v>
      </c>
      <c r="I4872" s="131">
        <v>810.5</v>
      </c>
      <c r="J4872" s="131">
        <v>624</v>
      </c>
      <c r="K4872" s="131">
        <v>8237</v>
      </c>
      <c r="L4872" s="131">
        <v>2772.2</v>
      </c>
      <c r="M4872" s="131">
        <v>145.6</v>
      </c>
      <c r="N4872" s="131">
        <v>4622.6000000000004</v>
      </c>
      <c r="O4872" s="131">
        <v>564.4</v>
      </c>
      <c r="P4872" s="131">
        <v>439.8</v>
      </c>
      <c r="Q4872" s="131">
        <v>1235.2</v>
      </c>
      <c r="R4872" s="131">
        <v>3253.4</v>
      </c>
      <c r="S4872" s="131">
        <v>1352.4</v>
      </c>
      <c r="T4872" s="131">
        <v>1397</v>
      </c>
      <c r="U4872" s="131">
        <v>15152.1</v>
      </c>
      <c r="V4872" s="131">
        <v>9739.6</v>
      </c>
      <c r="W4872" s="131">
        <v>940.3</v>
      </c>
      <c r="X4872" s="132">
        <v>26319.9</v>
      </c>
      <c r="Y4872" s="131">
        <v>0</v>
      </c>
      <c r="Z4872" s="131">
        <v>0</v>
      </c>
      <c r="AA4872" s="131">
        <v>911.8</v>
      </c>
      <c r="AB4872" s="131">
        <v>435.6</v>
      </c>
      <c r="AC4872" s="131">
        <v>3017.4</v>
      </c>
      <c r="AD4872" s="131">
        <v>1163.9000000000001</v>
      </c>
      <c r="AE4872" s="131">
        <v>257.60000000000002</v>
      </c>
      <c r="AF4872" s="131">
        <v>8263.1</v>
      </c>
      <c r="AG4872" s="131">
        <v>4543.5999999999995</v>
      </c>
      <c r="AH4872" s="43">
        <v>98204.500000000015</v>
      </c>
      <c r="AJ4872" s="69"/>
    </row>
    <row r="4873" spans="1:36">
      <c r="A4873" s="52">
        <v>0</v>
      </c>
      <c r="D4873" s="62">
        <v>2012</v>
      </c>
      <c r="E4873" s="62">
        <v>2</v>
      </c>
      <c r="F4873" s="62">
        <v>2012</v>
      </c>
      <c r="G4873" s="62">
        <v>2012</v>
      </c>
      <c r="H4873" s="131">
        <v>2089.2000000000003</v>
      </c>
      <c r="I4873" s="131">
        <v>717.7</v>
      </c>
      <c r="J4873" s="131">
        <v>1045.5</v>
      </c>
      <c r="K4873" s="131">
        <v>4283.1000000000004</v>
      </c>
      <c r="L4873" s="131">
        <v>2496.5</v>
      </c>
      <c r="M4873" s="131">
        <v>133.6</v>
      </c>
      <c r="N4873" s="131">
        <v>4834.8999999999996</v>
      </c>
      <c r="O4873" s="131">
        <v>505</v>
      </c>
      <c r="P4873" s="131">
        <v>348</v>
      </c>
      <c r="Q4873" s="131">
        <v>1278.7</v>
      </c>
      <c r="R4873" s="131">
        <v>3318.2</v>
      </c>
      <c r="S4873" s="131">
        <v>1007.6</v>
      </c>
      <c r="T4873" s="131">
        <v>1263</v>
      </c>
      <c r="U4873" s="131">
        <v>11643.9</v>
      </c>
      <c r="V4873" s="131">
        <v>11590.699999999999</v>
      </c>
      <c r="W4873" s="131">
        <v>996.6</v>
      </c>
      <c r="X4873" s="132">
        <v>26047</v>
      </c>
      <c r="Y4873" s="131">
        <v>0</v>
      </c>
      <c r="Z4873" s="131">
        <v>5.5</v>
      </c>
      <c r="AA4873" s="131">
        <v>1063.4000000000001</v>
      </c>
      <c r="AB4873" s="131">
        <v>466</v>
      </c>
      <c r="AC4873" s="131">
        <v>2612.4</v>
      </c>
      <c r="AD4873" s="131">
        <v>1032.4000000000001</v>
      </c>
      <c r="AE4873" s="131">
        <v>239.1</v>
      </c>
      <c r="AF4873" s="131">
        <v>8103</v>
      </c>
      <c r="AG4873" s="131">
        <v>3760.1000000000004</v>
      </c>
      <c r="AH4873" s="43">
        <v>90881.099999999991</v>
      </c>
      <c r="AJ4873" s="69"/>
    </row>
    <row r="4874" spans="1:36">
      <c r="A4874" s="52">
        <v>0</v>
      </c>
      <c r="D4874" s="62">
        <v>2012</v>
      </c>
      <c r="E4874" s="62">
        <v>3</v>
      </c>
      <c r="F4874" s="62">
        <v>2012</v>
      </c>
      <c r="G4874" s="62">
        <v>2012</v>
      </c>
      <c r="H4874" s="131">
        <v>2152.4</v>
      </c>
      <c r="I4874" s="131">
        <v>852.5</v>
      </c>
      <c r="J4874" s="131">
        <v>636.4</v>
      </c>
      <c r="K4874" s="131">
        <v>6831.7</v>
      </c>
      <c r="L4874" s="131">
        <v>2768.5</v>
      </c>
      <c r="M4874" s="131">
        <v>141</v>
      </c>
      <c r="N4874" s="131">
        <v>4847</v>
      </c>
      <c r="O4874" s="131">
        <v>519.29999999999995</v>
      </c>
      <c r="P4874" s="131">
        <v>1021.9</v>
      </c>
      <c r="Q4874" s="131">
        <v>1154</v>
      </c>
      <c r="R4874" s="131">
        <v>3950.1</v>
      </c>
      <c r="S4874" s="131">
        <v>1657.9</v>
      </c>
      <c r="T4874" s="131">
        <v>1391.6</v>
      </c>
      <c r="U4874" s="131">
        <v>26993.899999999998</v>
      </c>
      <c r="V4874" s="131">
        <v>12810.6</v>
      </c>
      <c r="W4874" s="131">
        <v>1069.2</v>
      </c>
      <c r="X4874" s="132">
        <v>26817.4</v>
      </c>
      <c r="Y4874" s="131">
        <v>0</v>
      </c>
      <c r="Z4874" s="131">
        <v>12.8</v>
      </c>
      <c r="AA4874" s="131">
        <v>1137.0999999999999</v>
      </c>
      <c r="AB4874" s="131">
        <v>383.1</v>
      </c>
      <c r="AC4874" s="131">
        <v>2928</v>
      </c>
      <c r="AD4874" s="131">
        <v>1237.3</v>
      </c>
      <c r="AE4874" s="131">
        <v>274.39999999999998</v>
      </c>
      <c r="AF4874" s="131">
        <v>9020.9</v>
      </c>
      <c r="AG4874" s="131">
        <v>4218.8999999999996</v>
      </c>
      <c r="AH4874" s="43">
        <v>114827.9</v>
      </c>
      <c r="AJ4874" s="69"/>
    </row>
    <row r="4875" spans="1:36">
      <c r="A4875" s="52">
        <v>0</v>
      </c>
      <c r="D4875" s="62">
        <v>2012</v>
      </c>
      <c r="E4875" s="62">
        <v>4</v>
      </c>
      <c r="F4875" s="62">
        <v>2012</v>
      </c>
      <c r="G4875" s="62">
        <v>2012</v>
      </c>
      <c r="H4875" s="131">
        <v>1953.8999999999999</v>
      </c>
      <c r="I4875" s="131">
        <v>842.7</v>
      </c>
      <c r="J4875" s="131">
        <v>645</v>
      </c>
      <c r="K4875" s="131">
        <v>7363.4</v>
      </c>
      <c r="L4875" s="131">
        <v>2728.6</v>
      </c>
      <c r="M4875" s="131">
        <v>133.19999999999999</v>
      </c>
      <c r="N4875" s="131">
        <v>5976.2</v>
      </c>
      <c r="O4875" s="131">
        <v>486.5</v>
      </c>
      <c r="P4875" s="131">
        <v>907.9</v>
      </c>
      <c r="Q4875" s="131">
        <v>1186.7</v>
      </c>
      <c r="R4875" s="131">
        <v>3907.9</v>
      </c>
      <c r="S4875" s="131">
        <v>1475.4</v>
      </c>
      <c r="T4875" s="131">
        <v>1783.8</v>
      </c>
      <c r="U4875" s="131">
        <v>37128.9</v>
      </c>
      <c r="V4875" s="131">
        <v>13228.099999999999</v>
      </c>
      <c r="W4875" s="131">
        <v>1303.5999999999999</v>
      </c>
      <c r="X4875" s="132">
        <v>30250.3</v>
      </c>
      <c r="Y4875" s="131">
        <v>0</v>
      </c>
      <c r="Z4875" s="131">
        <v>0.6</v>
      </c>
      <c r="AA4875" s="131">
        <v>984.1</v>
      </c>
      <c r="AB4875" s="131">
        <v>432.5</v>
      </c>
      <c r="AC4875" s="131">
        <v>4633.2000000000007</v>
      </c>
      <c r="AD4875" s="131">
        <v>1131.9000000000001</v>
      </c>
      <c r="AE4875" s="131">
        <v>239.5</v>
      </c>
      <c r="AF4875" s="131">
        <v>8638.9</v>
      </c>
      <c r="AG4875" s="131">
        <v>4783.7</v>
      </c>
      <c r="AH4875" s="43">
        <v>132146.50000000003</v>
      </c>
      <c r="AJ4875" s="69"/>
    </row>
    <row r="4876" spans="1:36">
      <c r="A4876" s="52">
        <v>0</v>
      </c>
      <c r="D4876" s="62">
        <v>2012</v>
      </c>
      <c r="E4876" s="62">
        <v>5</v>
      </c>
      <c r="F4876" s="62">
        <v>2012</v>
      </c>
      <c r="G4876" s="62">
        <v>2013</v>
      </c>
      <c r="H4876" s="131">
        <v>1545.4</v>
      </c>
      <c r="I4876" s="131">
        <v>962.8</v>
      </c>
      <c r="J4876" s="131">
        <v>657.1</v>
      </c>
      <c r="K4876" s="131">
        <v>10473</v>
      </c>
      <c r="L4876" s="131">
        <v>3277.5</v>
      </c>
      <c r="M4876" s="131">
        <v>133.6</v>
      </c>
      <c r="N4876" s="131">
        <v>9874.5</v>
      </c>
      <c r="O4876" s="131">
        <v>620.9</v>
      </c>
      <c r="P4876" s="131">
        <v>860.9</v>
      </c>
      <c r="Q4876" s="131">
        <v>1562.7</v>
      </c>
      <c r="R4876" s="131">
        <v>5618.2</v>
      </c>
      <c r="S4876" s="131">
        <v>1911.6</v>
      </c>
      <c r="T4876" s="131">
        <v>2097.5</v>
      </c>
      <c r="U4876" s="131">
        <v>30095</v>
      </c>
      <c r="V4876" s="131">
        <v>18028.8</v>
      </c>
      <c r="W4876" s="131">
        <v>1836.6</v>
      </c>
      <c r="X4876" s="132">
        <v>41362.9</v>
      </c>
      <c r="Y4876" s="131">
        <v>0</v>
      </c>
      <c r="Z4876" s="131">
        <v>11.8</v>
      </c>
      <c r="AA4876" s="131">
        <v>1097.7</v>
      </c>
      <c r="AB4876" s="131">
        <v>552.6</v>
      </c>
      <c r="AC4876" s="131">
        <v>4507.6000000000004</v>
      </c>
      <c r="AD4876" s="131">
        <v>1390.2</v>
      </c>
      <c r="AE4876" s="131">
        <v>286.8</v>
      </c>
      <c r="AF4876" s="131">
        <v>10356.200000000001</v>
      </c>
      <c r="AG4876" s="131">
        <v>7461.9</v>
      </c>
      <c r="AH4876" s="43">
        <v>156583.80000000002</v>
      </c>
      <c r="AJ4876" s="69"/>
    </row>
    <row r="4877" spans="1:36">
      <c r="A4877" s="52">
        <v>0</v>
      </c>
      <c r="D4877" s="62">
        <v>2012</v>
      </c>
      <c r="E4877" s="62">
        <v>6</v>
      </c>
      <c r="F4877" s="62">
        <v>2012</v>
      </c>
      <c r="G4877" s="62">
        <v>2013</v>
      </c>
      <c r="H4877" s="131">
        <v>1878.3</v>
      </c>
      <c r="I4877" s="131">
        <v>969.2</v>
      </c>
      <c r="J4877" s="131">
        <v>739.8</v>
      </c>
      <c r="K4877" s="131">
        <v>11049.5</v>
      </c>
      <c r="L4877" s="131">
        <v>3492.3</v>
      </c>
      <c r="M4877" s="131">
        <v>126.5</v>
      </c>
      <c r="N4877" s="131">
        <v>10878.5</v>
      </c>
      <c r="O4877" s="131">
        <v>736.7</v>
      </c>
      <c r="P4877" s="131">
        <v>1183.5</v>
      </c>
      <c r="Q4877" s="131">
        <v>1610.2</v>
      </c>
      <c r="R4877" s="131">
        <v>6365.6</v>
      </c>
      <c r="S4877" s="131">
        <v>2188.1</v>
      </c>
      <c r="T4877" s="131">
        <v>2350.8000000000002</v>
      </c>
      <c r="U4877" s="131">
        <v>29072.400000000001</v>
      </c>
      <c r="V4877" s="131">
        <v>21207</v>
      </c>
      <c r="W4877" s="131">
        <v>2011</v>
      </c>
      <c r="X4877" s="132">
        <v>48528.7</v>
      </c>
      <c r="Y4877" s="131">
        <v>8.4</v>
      </c>
      <c r="Z4877" s="131">
        <v>148.30000000000001</v>
      </c>
      <c r="AA4877" s="131">
        <v>941.6</v>
      </c>
      <c r="AB4877" s="131">
        <v>618.9</v>
      </c>
      <c r="AC4877" s="131">
        <v>5795.1</v>
      </c>
      <c r="AD4877" s="131">
        <v>1462.4</v>
      </c>
      <c r="AE4877" s="131">
        <v>307.89999999999998</v>
      </c>
      <c r="AF4877" s="131">
        <v>10998.1</v>
      </c>
      <c r="AG4877" s="131">
        <v>9814.7000000000007</v>
      </c>
      <c r="AH4877" s="43">
        <v>174483.49999999997</v>
      </c>
      <c r="AJ4877" s="69"/>
    </row>
    <row r="4878" spans="1:36">
      <c r="A4878" s="52">
        <v>0</v>
      </c>
      <c r="D4878" s="62">
        <v>2012</v>
      </c>
      <c r="E4878" s="62">
        <v>7</v>
      </c>
      <c r="F4878" s="62">
        <v>2013</v>
      </c>
      <c r="G4878" s="62">
        <v>2013</v>
      </c>
      <c r="H4878" s="131">
        <v>1882.3000000000002</v>
      </c>
      <c r="I4878" s="131">
        <v>1031.3</v>
      </c>
      <c r="J4878" s="131">
        <v>886.3</v>
      </c>
      <c r="K4878" s="131">
        <v>11957.4</v>
      </c>
      <c r="L4878" s="131">
        <v>3901</v>
      </c>
      <c r="M4878" s="131">
        <v>127.7</v>
      </c>
      <c r="N4878" s="131">
        <v>11859.3</v>
      </c>
      <c r="O4878" s="131">
        <v>903.2</v>
      </c>
      <c r="P4878" s="131">
        <v>1129.8</v>
      </c>
      <c r="Q4878" s="131">
        <v>1831.2</v>
      </c>
      <c r="R4878" s="131">
        <v>5916.8</v>
      </c>
      <c r="S4878" s="131">
        <v>2094.8000000000002</v>
      </c>
      <c r="T4878" s="131">
        <v>2668.7</v>
      </c>
      <c r="U4878" s="131">
        <v>30303.800000000003</v>
      </c>
      <c r="V4878" s="131">
        <v>21551.5</v>
      </c>
      <c r="W4878" s="131">
        <v>2278.3000000000002</v>
      </c>
      <c r="X4878" s="132">
        <v>46415.4</v>
      </c>
      <c r="Y4878" s="131">
        <v>18.899999999999999</v>
      </c>
      <c r="Z4878" s="131">
        <v>189</v>
      </c>
      <c r="AA4878" s="131">
        <v>1173.2</v>
      </c>
      <c r="AB4878" s="131">
        <v>672</v>
      </c>
      <c r="AC4878" s="131">
        <v>6844</v>
      </c>
      <c r="AD4878" s="131">
        <v>1599.6</v>
      </c>
      <c r="AE4878" s="131">
        <v>378.2</v>
      </c>
      <c r="AF4878" s="131">
        <v>11207.9</v>
      </c>
      <c r="AG4878" s="131">
        <v>10437.5</v>
      </c>
      <c r="AH4878" s="43">
        <v>179259.10000000003</v>
      </c>
      <c r="AJ4878" s="69"/>
    </row>
    <row r="4879" spans="1:36">
      <c r="A4879" s="52">
        <v>0</v>
      </c>
      <c r="D4879" s="62">
        <v>2012</v>
      </c>
      <c r="E4879" s="62">
        <v>8</v>
      </c>
      <c r="F4879" s="62">
        <v>2013</v>
      </c>
      <c r="G4879" s="62">
        <v>2013</v>
      </c>
      <c r="H4879" s="131">
        <v>1506</v>
      </c>
      <c r="I4879" s="131">
        <v>1207.5</v>
      </c>
      <c r="J4879" s="131">
        <v>936.3</v>
      </c>
      <c r="K4879" s="131">
        <v>12349.6</v>
      </c>
      <c r="L4879" s="131">
        <v>4115.8</v>
      </c>
      <c r="M4879" s="131">
        <v>125.1</v>
      </c>
      <c r="N4879" s="131">
        <v>12333.800000000001</v>
      </c>
      <c r="O4879" s="131">
        <v>946.1</v>
      </c>
      <c r="P4879" s="131">
        <v>1103</v>
      </c>
      <c r="Q4879" s="131">
        <v>1995.3</v>
      </c>
      <c r="R4879" s="131">
        <v>6376.9</v>
      </c>
      <c r="S4879" s="131">
        <v>2255.4</v>
      </c>
      <c r="T4879" s="131">
        <v>3025.4</v>
      </c>
      <c r="U4879" s="131">
        <v>30602.2</v>
      </c>
      <c r="V4879" s="131">
        <v>22665.1</v>
      </c>
      <c r="W4879" s="131">
        <v>2395.3000000000002</v>
      </c>
      <c r="X4879" s="132">
        <v>51156.5</v>
      </c>
      <c r="Y4879" s="131">
        <v>50.6</v>
      </c>
      <c r="Z4879" s="131">
        <v>263.2</v>
      </c>
      <c r="AA4879" s="131">
        <v>1178.3</v>
      </c>
      <c r="AB4879" s="131">
        <v>770.8</v>
      </c>
      <c r="AC4879" s="131">
        <v>7504.7</v>
      </c>
      <c r="AD4879" s="131">
        <v>1657.9</v>
      </c>
      <c r="AE4879" s="131">
        <v>352.7</v>
      </c>
      <c r="AF4879" s="131">
        <v>12207</v>
      </c>
      <c r="AG4879" s="131">
        <v>10796.6</v>
      </c>
      <c r="AH4879" s="43">
        <v>189877.1</v>
      </c>
      <c r="AJ4879" s="69"/>
    </row>
    <row r="4880" spans="1:36">
      <c r="A4880" s="52">
        <v>0</v>
      </c>
      <c r="D4880" s="62">
        <v>2012</v>
      </c>
      <c r="E4880" s="62">
        <v>9</v>
      </c>
      <c r="F4880" s="62">
        <v>2013</v>
      </c>
      <c r="G4880" s="62">
        <v>2013</v>
      </c>
      <c r="H4880" s="131">
        <v>1127.8</v>
      </c>
      <c r="I4880" s="131">
        <v>1138.5999999999999</v>
      </c>
      <c r="J4880" s="131">
        <v>754.6</v>
      </c>
      <c r="K4880" s="131">
        <v>11351.3</v>
      </c>
      <c r="L4880" s="131">
        <v>3796.7</v>
      </c>
      <c r="M4880" s="131">
        <v>119.4</v>
      </c>
      <c r="N4880" s="131">
        <v>11221.2</v>
      </c>
      <c r="O4880" s="131">
        <v>904.7</v>
      </c>
      <c r="P4880" s="131">
        <v>949.6</v>
      </c>
      <c r="Q4880" s="131">
        <v>1729.9</v>
      </c>
      <c r="R4880" s="131">
        <v>6494.6</v>
      </c>
      <c r="S4880" s="131">
        <v>2086</v>
      </c>
      <c r="T4880" s="131">
        <v>2996.5</v>
      </c>
      <c r="U4880" s="131">
        <v>27693.199999999997</v>
      </c>
      <c r="V4880" s="131">
        <v>20677.900000000001</v>
      </c>
      <c r="W4880" s="131">
        <v>2131.6999999999998</v>
      </c>
      <c r="X4880" s="132">
        <v>50910.9</v>
      </c>
      <c r="Y4880" s="131">
        <v>19.7</v>
      </c>
      <c r="Z4880" s="131">
        <v>165.9</v>
      </c>
      <c r="AA4880" s="131">
        <v>1135.4000000000001</v>
      </c>
      <c r="AB4880" s="131">
        <v>727.8</v>
      </c>
      <c r="AC4880" s="131">
        <v>7013.2999999999993</v>
      </c>
      <c r="AD4880" s="131">
        <v>1753.6</v>
      </c>
      <c r="AE4880" s="131">
        <v>492.8</v>
      </c>
      <c r="AF4880" s="131">
        <v>11518.2</v>
      </c>
      <c r="AG4880" s="131">
        <v>9299.5</v>
      </c>
      <c r="AH4880" s="43">
        <v>178210.8</v>
      </c>
      <c r="AJ4880" s="69"/>
    </row>
    <row r="4881" spans="1:36">
      <c r="A4881" s="52">
        <v>0</v>
      </c>
      <c r="D4881" s="62">
        <v>2012</v>
      </c>
      <c r="E4881" s="62">
        <v>10</v>
      </c>
      <c r="F4881" s="62">
        <v>2013</v>
      </c>
      <c r="G4881" s="62">
        <v>2013</v>
      </c>
      <c r="H4881" s="131">
        <v>1080.7</v>
      </c>
      <c r="I4881" s="131">
        <v>984.3</v>
      </c>
      <c r="J4881" s="131">
        <v>2684</v>
      </c>
      <c r="K4881" s="131">
        <v>10260</v>
      </c>
      <c r="L4881" s="131">
        <v>3352.8</v>
      </c>
      <c r="M4881" s="131">
        <v>122.7</v>
      </c>
      <c r="N4881" s="131">
        <v>8208.2999999999993</v>
      </c>
      <c r="O4881" s="131">
        <v>700.1</v>
      </c>
      <c r="P4881" s="131">
        <v>841.1</v>
      </c>
      <c r="Q4881" s="131">
        <v>1577.8</v>
      </c>
      <c r="R4881" s="131">
        <v>5820</v>
      </c>
      <c r="S4881" s="131">
        <v>2023.3</v>
      </c>
      <c r="T4881" s="131">
        <v>5038.2</v>
      </c>
      <c r="U4881" s="131">
        <v>42041.8</v>
      </c>
      <c r="V4881" s="131">
        <v>26565.200000000001</v>
      </c>
      <c r="W4881" s="131">
        <v>1459.8</v>
      </c>
      <c r="X4881" s="132">
        <v>41105.599999999999</v>
      </c>
      <c r="Y4881" s="131">
        <v>6.9</v>
      </c>
      <c r="Z4881" s="131">
        <v>39.1</v>
      </c>
      <c r="AA4881" s="131">
        <v>1167.4000000000001</v>
      </c>
      <c r="AB4881" s="131">
        <v>669.6</v>
      </c>
      <c r="AC4881" s="131">
        <v>8103.2999999999993</v>
      </c>
      <c r="AD4881" s="131">
        <v>1638.2</v>
      </c>
      <c r="AE4881" s="131">
        <v>9057.5999999999985</v>
      </c>
      <c r="AF4881" s="131">
        <v>10635.5</v>
      </c>
      <c r="AG4881" s="131">
        <v>6560.6</v>
      </c>
      <c r="AH4881" s="43">
        <v>191743.90000000002</v>
      </c>
      <c r="AJ4881" s="69"/>
    </row>
    <row r="4882" spans="1:36">
      <c r="A4882" s="52">
        <v>0</v>
      </c>
      <c r="D4882" s="62">
        <v>2012</v>
      </c>
      <c r="E4882" s="62">
        <v>11</v>
      </c>
      <c r="F4882" s="62">
        <v>2013</v>
      </c>
      <c r="G4882" s="62">
        <v>2013</v>
      </c>
      <c r="H4882" s="131">
        <v>1293</v>
      </c>
      <c r="I4882" s="131">
        <v>892</v>
      </c>
      <c r="J4882" s="131">
        <v>2897.2000000000003</v>
      </c>
      <c r="K4882" s="131">
        <v>7637</v>
      </c>
      <c r="L4882" s="131">
        <v>2880.1</v>
      </c>
      <c r="M4882" s="131">
        <v>138.5</v>
      </c>
      <c r="N4882" s="131">
        <v>5145.3</v>
      </c>
      <c r="O4882" s="131">
        <v>575</v>
      </c>
      <c r="P4882" s="131">
        <v>650.70000000000005</v>
      </c>
      <c r="Q4882" s="131">
        <v>1369.5</v>
      </c>
      <c r="R4882" s="131">
        <v>3385.1</v>
      </c>
      <c r="S4882" s="131">
        <v>1503.8</v>
      </c>
      <c r="T4882" s="131">
        <v>4283</v>
      </c>
      <c r="U4882" s="131">
        <v>32855.199999999997</v>
      </c>
      <c r="V4882" s="131">
        <v>17747.599999999999</v>
      </c>
      <c r="W4882" s="131">
        <v>1009.6</v>
      </c>
      <c r="X4882" s="132">
        <v>38433.199999999997</v>
      </c>
      <c r="Y4882" s="131">
        <v>0</v>
      </c>
      <c r="Z4882" s="131">
        <v>1</v>
      </c>
      <c r="AA4882" s="131">
        <v>1201.3</v>
      </c>
      <c r="AB4882" s="131">
        <v>577.1</v>
      </c>
      <c r="AC4882" s="131">
        <v>6326.5999999999995</v>
      </c>
      <c r="AD4882" s="131">
        <v>1374.6</v>
      </c>
      <c r="AE4882" s="131">
        <v>3463.7000000000003</v>
      </c>
      <c r="AF4882" s="131">
        <v>8699.9</v>
      </c>
      <c r="AG4882" s="131">
        <v>5182</v>
      </c>
      <c r="AH4882" s="43">
        <v>149522.00000000003</v>
      </c>
      <c r="AJ4882" s="69"/>
    </row>
    <row r="4883" spans="1:36">
      <c r="A4883" s="52">
        <v>0</v>
      </c>
      <c r="D4883" s="62">
        <v>2012</v>
      </c>
      <c r="E4883" s="62">
        <v>12</v>
      </c>
      <c r="F4883" s="62">
        <v>2013</v>
      </c>
      <c r="G4883" s="62">
        <v>2013</v>
      </c>
      <c r="H4883" s="131">
        <v>1428.6000000000001</v>
      </c>
      <c r="I4883" s="131">
        <v>621</v>
      </c>
      <c r="J4883" s="131">
        <v>2172.9</v>
      </c>
      <c r="K4883" s="131">
        <v>4521.6000000000004</v>
      </c>
      <c r="L4883" s="131">
        <v>2636.9</v>
      </c>
      <c r="M4883" s="131">
        <v>149.69999999999999</v>
      </c>
      <c r="N4883" s="131">
        <v>3387.3</v>
      </c>
      <c r="O4883" s="131">
        <v>364.6</v>
      </c>
      <c r="P4883" s="131">
        <v>307.60000000000002</v>
      </c>
      <c r="Q4883" s="131">
        <v>1171.3</v>
      </c>
      <c r="R4883" s="131">
        <v>2420</v>
      </c>
      <c r="S4883" s="131">
        <v>1107.3</v>
      </c>
      <c r="T4883" s="131">
        <v>2045.9</v>
      </c>
      <c r="U4883" s="131">
        <v>12379</v>
      </c>
      <c r="V4883" s="131">
        <v>10924.8</v>
      </c>
      <c r="W4883" s="131">
        <v>687.7</v>
      </c>
      <c r="X4883" s="132">
        <v>27220.2</v>
      </c>
      <c r="Y4883" s="131">
        <v>0.8</v>
      </c>
      <c r="Z4883" s="131">
        <v>0</v>
      </c>
      <c r="AA4883" s="131">
        <v>144.80000000000001</v>
      </c>
      <c r="AB4883" s="131">
        <v>236.1</v>
      </c>
      <c r="AC4883" s="131">
        <v>4257.2</v>
      </c>
      <c r="AD4883" s="131">
        <v>1064.4000000000001</v>
      </c>
      <c r="AE4883" s="131">
        <v>185.4</v>
      </c>
      <c r="AF4883" s="131">
        <v>7676.9</v>
      </c>
      <c r="AG4883" s="131">
        <v>2789.2</v>
      </c>
      <c r="AH4883" s="43">
        <v>89901.199999999983</v>
      </c>
      <c r="AJ4883" s="69"/>
    </row>
    <row r="4884" spans="1:36">
      <c r="A4884" s="52">
        <v>0</v>
      </c>
      <c r="D4884" s="62">
        <v>2013</v>
      </c>
      <c r="E4884" s="62">
        <v>1</v>
      </c>
      <c r="F4884" s="62">
        <v>2013</v>
      </c>
      <c r="G4884" s="62">
        <v>2013</v>
      </c>
      <c r="H4884" s="131">
        <v>1793.5</v>
      </c>
      <c r="I4884" s="131">
        <v>717.6</v>
      </c>
      <c r="J4884" s="131">
        <v>445</v>
      </c>
      <c r="K4884" s="131">
        <v>6570.2</v>
      </c>
      <c r="L4884" s="131">
        <v>2608.1</v>
      </c>
      <c r="M4884" s="131">
        <v>153.69999999999999</v>
      </c>
      <c r="N4884" s="131">
        <v>5690.8</v>
      </c>
      <c r="O4884" s="131">
        <v>484</v>
      </c>
      <c r="P4884" s="131">
        <v>483.4</v>
      </c>
      <c r="Q4884" s="131">
        <v>1043.9000000000001</v>
      </c>
      <c r="R4884" s="131">
        <v>2440.6</v>
      </c>
      <c r="S4884" s="131">
        <v>1890.9</v>
      </c>
      <c r="T4884" s="131">
        <v>1739.8</v>
      </c>
      <c r="U4884" s="131">
        <v>24806.400000000001</v>
      </c>
      <c r="V4884" s="131">
        <v>9283.9</v>
      </c>
      <c r="W4884" s="131">
        <v>848.9</v>
      </c>
      <c r="X4884" s="132">
        <v>26133.1</v>
      </c>
      <c r="Y4884" s="131">
        <v>0</v>
      </c>
      <c r="Z4884" s="131">
        <v>0</v>
      </c>
      <c r="AA4884" s="131">
        <v>1020</v>
      </c>
      <c r="AB4884" s="131">
        <v>289.7</v>
      </c>
      <c r="AC4884" s="131">
        <v>2703.7</v>
      </c>
      <c r="AD4884" s="131">
        <v>1119.4000000000001</v>
      </c>
      <c r="AE4884" s="131">
        <v>227.6</v>
      </c>
      <c r="AF4884" s="131">
        <v>8540.4</v>
      </c>
      <c r="AG4884" s="131">
        <v>2518.5</v>
      </c>
      <c r="AH4884" s="43">
        <v>103553.1</v>
      </c>
      <c r="AJ4884" s="69"/>
    </row>
    <row r="4885" spans="1:36">
      <c r="A4885" s="52">
        <v>0</v>
      </c>
      <c r="D4885" s="62">
        <v>2013</v>
      </c>
      <c r="E4885" s="62">
        <v>2</v>
      </c>
      <c r="F4885" s="62">
        <v>2013</v>
      </c>
      <c r="G4885" s="62">
        <v>2013</v>
      </c>
      <c r="H4885" s="131">
        <v>1913.3</v>
      </c>
      <c r="I4885" s="131">
        <v>669.2</v>
      </c>
      <c r="J4885" s="131">
        <v>439.3</v>
      </c>
      <c r="K4885" s="131">
        <v>4018.8</v>
      </c>
      <c r="L4885" s="131">
        <v>2427.9</v>
      </c>
      <c r="M4885" s="131">
        <v>140.6</v>
      </c>
      <c r="N4885" s="131">
        <v>4793</v>
      </c>
      <c r="O4885" s="131">
        <v>388.1</v>
      </c>
      <c r="P4885" s="131">
        <v>447.7</v>
      </c>
      <c r="Q4885" s="131">
        <v>1157.3</v>
      </c>
      <c r="R4885" s="131">
        <v>1876</v>
      </c>
      <c r="S4885" s="131">
        <v>1733.4</v>
      </c>
      <c r="T4885" s="131">
        <v>1453.1</v>
      </c>
      <c r="U4885" s="131">
        <v>27909.199999999997</v>
      </c>
      <c r="V4885" s="131">
        <v>8357.6</v>
      </c>
      <c r="W4885" s="131">
        <v>714.8</v>
      </c>
      <c r="X4885" s="132">
        <v>25309.4</v>
      </c>
      <c r="Y4885" s="131">
        <v>0</v>
      </c>
      <c r="Z4885" s="131">
        <v>0</v>
      </c>
      <c r="AA4885" s="131">
        <v>1068.5999999999999</v>
      </c>
      <c r="AB4885" s="131">
        <v>254.1</v>
      </c>
      <c r="AC4885" s="131">
        <v>2467.8999999999996</v>
      </c>
      <c r="AD4885" s="131">
        <v>1056.8</v>
      </c>
      <c r="AE4885" s="131">
        <v>207.7</v>
      </c>
      <c r="AF4885" s="131">
        <v>8089.3</v>
      </c>
      <c r="AG4885" s="131">
        <v>2724.6000000000004</v>
      </c>
      <c r="AH4885" s="43">
        <v>99617.700000000012</v>
      </c>
      <c r="AJ4885" s="69"/>
    </row>
    <row r="4886" spans="1:36">
      <c r="A4886" s="52">
        <v>0</v>
      </c>
      <c r="D4886" s="62">
        <v>2013</v>
      </c>
      <c r="E4886" s="62">
        <v>3</v>
      </c>
      <c r="F4886" s="62">
        <v>2013</v>
      </c>
      <c r="G4886" s="62">
        <v>2013</v>
      </c>
      <c r="H4886" s="131">
        <v>2814</v>
      </c>
      <c r="I4886" s="131">
        <v>821.7</v>
      </c>
      <c r="J4886" s="131">
        <v>555.9</v>
      </c>
      <c r="K4886" s="131">
        <v>9252.5</v>
      </c>
      <c r="L4886" s="131">
        <v>2640.7</v>
      </c>
      <c r="M4886" s="131">
        <v>150.9</v>
      </c>
      <c r="N4886" s="131">
        <v>7459.3</v>
      </c>
      <c r="O4886" s="131">
        <v>564.4</v>
      </c>
      <c r="P4886" s="131">
        <v>1074.5999999999999</v>
      </c>
      <c r="Q4886" s="131">
        <v>1339.3</v>
      </c>
      <c r="R4886" s="131">
        <v>3945.6</v>
      </c>
      <c r="S4886" s="131">
        <v>1953.9</v>
      </c>
      <c r="T4886" s="131">
        <v>1491</v>
      </c>
      <c r="U4886" s="131">
        <v>36875</v>
      </c>
      <c r="V4886" s="131">
        <v>16166.6</v>
      </c>
      <c r="W4886" s="131">
        <v>1201.7</v>
      </c>
      <c r="X4886" s="132">
        <v>32144.400000000001</v>
      </c>
      <c r="Y4886" s="131">
        <v>0</v>
      </c>
      <c r="Z4886" s="131">
        <v>0</v>
      </c>
      <c r="AA4886" s="131">
        <v>1429</v>
      </c>
      <c r="AB4886" s="131">
        <v>361.7</v>
      </c>
      <c r="AC4886" s="131">
        <v>4074.1</v>
      </c>
      <c r="AD4886" s="131">
        <v>1282.2</v>
      </c>
      <c r="AE4886" s="131">
        <v>393.7</v>
      </c>
      <c r="AF4886" s="131">
        <v>9396.2999999999993</v>
      </c>
      <c r="AG4886" s="131">
        <v>4116</v>
      </c>
      <c r="AH4886" s="43">
        <v>141504.5</v>
      </c>
      <c r="AJ4886" s="69"/>
    </row>
    <row r="4887" spans="1:36">
      <c r="A4887" s="52">
        <v>0</v>
      </c>
      <c r="D4887" s="62">
        <v>2013</v>
      </c>
      <c r="E4887" s="62">
        <v>4</v>
      </c>
      <c r="F4887" s="62">
        <v>2013</v>
      </c>
      <c r="G4887" s="62">
        <v>2013</v>
      </c>
      <c r="H4887" s="131">
        <v>3052.8999999999996</v>
      </c>
      <c r="I4887" s="131">
        <v>962.9</v>
      </c>
      <c r="J4887" s="131">
        <v>1078.5</v>
      </c>
      <c r="K4887" s="131">
        <v>10104.6</v>
      </c>
      <c r="L4887" s="131">
        <v>2854.9</v>
      </c>
      <c r="M4887" s="131">
        <v>146</v>
      </c>
      <c r="N4887" s="131">
        <v>9223.2000000000007</v>
      </c>
      <c r="O4887" s="131">
        <v>720</v>
      </c>
      <c r="P4887" s="131">
        <v>975.1</v>
      </c>
      <c r="Q4887" s="131">
        <v>1816.7</v>
      </c>
      <c r="R4887" s="131">
        <v>5724.3</v>
      </c>
      <c r="S4887" s="131">
        <v>1782.3</v>
      </c>
      <c r="T4887" s="131">
        <v>1677.5</v>
      </c>
      <c r="U4887" s="131">
        <v>41397.300000000003</v>
      </c>
      <c r="V4887" s="131">
        <v>25901.200000000001</v>
      </c>
      <c r="W4887" s="131">
        <v>1603</v>
      </c>
      <c r="X4887" s="132">
        <v>39801.300000000003</v>
      </c>
      <c r="Y4887" s="131">
        <v>0</v>
      </c>
      <c r="Z4887" s="131">
        <v>21</v>
      </c>
      <c r="AA4887" s="131">
        <v>1261.5</v>
      </c>
      <c r="AB4887" s="131">
        <v>414.6</v>
      </c>
      <c r="AC4887" s="131">
        <v>6646.9</v>
      </c>
      <c r="AD4887" s="131">
        <v>1285.9000000000001</v>
      </c>
      <c r="AE4887" s="131">
        <v>223.4</v>
      </c>
      <c r="AF4887" s="131">
        <v>9635.7000000000007</v>
      </c>
      <c r="AG4887" s="131">
        <v>6562.8</v>
      </c>
      <c r="AH4887" s="43">
        <v>174873.5</v>
      </c>
      <c r="AJ4887" s="69"/>
    </row>
    <row r="4888" spans="1:36">
      <c r="A4888" s="52">
        <v>0</v>
      </c>
      <c r="D4888" s="62">
        <v>2013</v>
      </c>
      <c r="E4888" s="62">
        <v>5</v>
      </c>
      <c r="F4888" s="62">
        <v>2013</v>
      </c>
      <c r="G4888" s="62">
        <v>2014</v>
      </c>
      <c r="H4888" s="131">
        <v>1530</v>
      </c>
      <c r="I4888" s="131">
        <v>1047.3</v>
      </c>
      <c r="J4888" s="131">
        <v>688.7</v>
      </c>
      <c r="K4888" s="131">
        <v>10982.5</v>
      </c>
      <c r="L4888" s="131">
        <v>3051.6</v>
      </c>
      <c r="M4888" s="131">
        <v>163.69999999999999</v>
      </c>
      <c r="N4888" s="131">
        <v>11314.5</v>
      </c>
      <c r="O4888" s="131">
        <v>747.5</v>
      </c>
      <c r="P4888" s="131">
        <v>602.79999999999995</v>
      </c>
      <c r="Q4888" s="131">
        <v>1783.7</v>
      </c>
      <c r="R4888" s="131">
        <v>6805</v>
      </c>
      <c r="S4888" s="131">
        <v>2107.8000000000002</v>
      </c>
      <c r="T4888" s="131">
        <v>2055.9</v>
      </c>
      <c r="U4888" s="131">
        <v>41724.1</v>
      </c>
      <c r="V4888" s="131">
        <v>17161.3</v>
      </c>
      <c r="W4888" s="131">
        <v>1746.6</v>
      </c>
      <c r="X4888" s="132">
        <v>47715</v>
      </c>
      <c r="Y4888" s="131">
        <v>0</v>
      </c>
      <c r="Z4888" s="131">
        <v>12.1</v>
      </c>
      <c r="AA4888" s="131">
        <v>1199.3</v>
      </c>
      <c r="AB4888" s="131">
        <v>473.8</v>
      </c>
      <c r="AC4888" s="131">
        <v>5795.3</v>
      </c>
      <c r="AD4888" s="131">
        <v>1469.7</v>
      </c>
      <c r="AE4888" s="131">
        <v>270.2</v>
      </c>
      <c r="AF4888" s="131">
        <v>11399.2</v>
      </c>
      <c r="AG4888" s="131">
        <v>7158.6</v>
      </c>
      <c r="AH4888" s="43">
        <v>179006.2</v>
      </c>
      <c r="AJ4888" s="69"/>
    </row>
    <row r="4889" spans="1:36">
      <c r="A4889" s="52">
        <v>0</v>
      </c>
      <c r="D4889" s="62">
        <v>2013</v>
      </c>
      <c r="E4889" s="62">
        <v>6</v>
      </c>
      <c r="F4889" s="62">
        <v>2013</v>
      </c>
      <c r="G4889" s="62">
        <v>2014</v>
      </c>
      <c r="H4889" s="131">
        <v>1682.6999999999998</v>
      </c>
      <c r="I4889" s="131">
        <v>1020.8</v>
      </c>
      <c r="J4889" s="131">
        <v>791.3</v>
      </c>
      <c r="K4889" s="131">
        <v>11332.5</v>
      </c>
      <c r="L4889" s="131">
        <v>3234.3</v>
      </c>
      <c r="M4889" s="131">
        <v>144.80000000000001</v>
      </c>
      <c r="N4889" s="131">
        <v>14033.599999999999</v>
      </c>
      <c r="O4889" s="131">
        <v>802.2</v>
      </c>
      <c r="P4889" s="131">
        <v>639.6</v>
      </c>
      <c r="Q4889" s="131">
        <v>1947.9</v>
      </c>
      <c r="R4889" s="131">
        <v>7846</v>
      </c>
      <c r="S4889" s="131">
        <v>2314.1</v>
      </c>
      <c r="T4889" s="131">
        <v>2287.3000000000002</v>
      </c>
      <c r="U4889" s="131">
        <v>40319.800000000003</v>
      </c>
      <c r="V4889" s="131">
        <v>18161.3</v>
      </c>
      <c r="W4889" s="131">
        <v>2176.5</v>
      </c>
      <c r="X4889" s="132">
        <v>49009.5</v>
      </c>
      <c r="Y4889" s="131">
        <v>21.3</v>
      </c>
      <c r="Z4889" s="131">
        <v>122.8</v>
      </c>
      <c r="AA4889" s="131">
        <v>474.9</v>
      </c>
      <c r="AB4889" s="131">
        <v>883.2</v>
      </c>
      <c r="AC4889" s="131">
        <v>6849</v>
      </c>
      <c r="AD4889" s="131">
        <v>1552.9</v>
      </c>
      <c r="AE4889" s="131">
        <v>310.2</v>
      </c>
      <c r="AF4889" s="131">
        <v>10863.5</v>
      </c>
      <c r="AG4889" s="131">
        <v>8510.9</v>
      </c>
      <c r="AH4889" s="43">
        <v>187332.9</v>
      </c>
      <c r="AJ4889" s="69"/>
    </row>
    <row r="4890" spans="1:36">
      <c r="A4890" s="52">
        <v>0</v>
      </c>
      <c r="D4890" s="62">
        <v>2013</v>
      </c>
      <c r="E4890" s="62">
        <v>7</v>
      </c>
      <c r="F4890" s="62">
        <v>2014</v>
      </c>
      <c r="G4890" s="62">
        <v>2014</v>
      </c>
      <c r="H4890" s="131">
        <v>1526.8</v>
      </c>
      <c r="I4890" s="131">
        <v>1185.5</v>
      </c>
      <c r="J4890" s="131">
        <v>823.5</v>
      </c>
      <c r="K4890" s="131">
        <v>11827.1</v>
      </c>
      <c r="L4890" s="131">
        <v>3581.2</v>
      </c>
      <c r="M4890" s="131">
        <v>43.5</v>
      </c>
      <c r="N4890" s="131">
        <v>12804.899999999998</v>
      </c>
      <c r="O4890" s="131">
        <v>922.6</v>
      </c>
      <c r="P4890" s="131">
        <v>733.9</v>
      </c>
      <c r="Q4890" s="131">
        <v>2176</v>
      </c>
      <c r="R4890" s="131">
        <v>7667.1</v>
      </c>
      <c r="S4890" s="131">
        <v>2204.1999999999998</v>
      </c>
      <c r="T4890" s="131">
        <v>3211.2</v>
      </c>
      <c r="U4890" s="131">
        <v>41505.599999999999</v>
      </c>
      <c r="V4890" s="131">
        <v>20452.099999999999</v>
      </c>
      <c r="W4890" s="131">
        <v>2437.9</v>
      </c>
      <c r="X4890" s="132">
        <v>50553.8</v>
      </c>
      <c r="Y4890" s="131">
        <v>12.8</v>
      </c>
      <c r="Z4890" s="131">
        <v>193</v>
      </c>
      <c r="AA4890" s="131">
        <v>1194.8</v>
      </c>
      <c r="AB4890" s="131">
        <v>608.29999999999995</v>
      </c>
      <c r="AC4890" s="131">
        <v>7783.1</v>
      </c>
      <c r="AD4890" s="131">
        <v>1739.3</v>
      </c>
      <c r="AE4890" s="131">
        <v>297.39999999999998</v>
      </c>
      <c r="AF4890" s="131">
        <v>11525.4</v>
      </c>
      <c r="AG4890" s="131">
        <v>9583.1</v>
      </c>
      <c r="AH4890" s="43">
        <v>196594.09999999992</v>
      </c>
      <c r="AJ4890" s="69"/>
    </row>
    <row r="4891" spans="1:36">
      <c r="A4891" s="52">
        <v>0</v>
      </c>
      <c r="D4891" s="62">
        <v>2013</v>
      </c>
      <c r="E4891" s="62">
        <v>8</v>
      </c>
      <c r="F4891" s="62">
        <v>2014</v>
      </c>
      <c r="G4891" s="62">
        <v>2014</v>
      </c>
      <c r="H4891" s="131">
        <v>1335.1</v>
      </c>
      <c r="I4891" s="131">
        <v>1184.4000000000001</v>
      </c>
      <c r="J4891" s="131">
        <v>848.1</v>
      </c>
      <c r="K4891" s="131">
        <v>10995.7</v>
      </c>
      <c r="L4891" s="131">
        <v>3612.6</v>
      </c>
      <c r="M4891" s="131">
        <v>1.3</v>
      </c>
      <c r="N4891" s="131">
        <v>12009.5</v>
      </c>
      <c r="O4891" s="131">
        <v>993.5</v>
      </c>
      <c r="P4891" s="131">
        <v>768.8</v>
      </c>
      <c r="Q4891" s="131">
        <v>2001.7</v>
      </c>
      <c r="R4891" s="131">
        <v>7689.4</v>
      </c>
      <c r="S4891" s="131">
        <v>2236.8000000000002</v>
      </c>
      <c r="T4891" s="131">
        <v>3255.5</v>
      </c>
      <c r="U4891" s="131">
        <v>36913</v>
      </c>
      <c r="V4891" s="131">
        <v>20599.199999999997</v>
      </c>
      <c r="W4891" s="131">
        <v>2630.1</v>
      </c>
      <c r="X4891" s="132">
        <v>51760.2</v>
      </c>
      <c r="Y4891" s="131">
        <v>24.5</v>
      </c>
      <c r="Z4891" s="131">
        <v>262.10000000000002</v>
      </c>
      <c r="AA4891" s="131">
        <v>1201.7</v>
      </c>
      <c r="AB4891" s="131">
        <v>608.9</v>
      </c>
      <c r="AC4891" s="131">
        <v>9390.7999999999993</v>
      </c>
      <c r="AD4891" s="131">
        <v>1631.5</v>
      </c>
      <c r="AE4891" s="131">
        <v>274</v>
      </c>
      <c r="AF4891" s="131">
        <v>12067</v>
      </c>
      <c r="AG4891" s="131">
        <v>10433.800000000001</v>
      </c>
      <c r="AH4891" s="43">
        <v>194729.19999999998</v>
      </c>
      <c r="AJ4891" s="69"/>
    </row>
    <row r="4892" spans="1:36">
      <c r="A4892" s="52">
        <v>0</v>
      </c>
      <c r="D4892" s="62">
        <v>2013</v>
      </c>
      <c r="E4892" s="62">
        <v>9</v>
      </c>
      <c r="F4892" s="62">
        <v>2014</v>
      </c>
      <c r="G4892" s="62">
        <v>2014</v>
      </c>
      <c r="H4892" s="131">
        <v>1322.3999999999999</v>
      </c>
      <c r="I4892" s="131">
        <v>1060.5999999999999</v>
      </c>
      <c r="J4892" s="131">
        <v>785.4</v>
      </c>
      <c r="K4892" s="131">
        <v>11729.5</v>
      </c>
      <c r="L4892" s="131">
        <v>3341.6</v>
      </c>
      <c r="M4892" s="131">
        <v>3.3</v>
      </c>
      <c r="N4892" s="131">
        <v>10839.1</v>
      </c>
      <c r="O4892" s="131">
        <v>909</v>
      </c>
      <c r="P4892" s="131">
        <v>743.9</v>
      </c>
      <c r="Q4892" s="131">
        <v>1813.2</v>
      </c>
      <c r="R4892" s="131">
        <v>7872</v>
      </c>
      <c r="S4892" s="131">
        <v>2128.8000000000002</v>
      </c>
      <c r="T4892" s="131">
        <v>3628.7</v>
      </c>
      <c r="U4892" s="131">
        <v>35863.1</v>
      </c>
      <c r="V4892" s="131">
        <v>19205.5</v>
      </c>
      <c r="W4892" s="131">
        <v>2365.1999999999998</v>
      </c>
      <c r="X4892" s="132">
        <v>57721.8</v>
      </c>
      <c r="Y4892" s="131">
        <v>15.4</v>
      </c>
      <c r="Z4892" s="131">
        <v>239.5</v>
      </c>
      <c r="AA4892" s="131">
        <v>1165.4000000000001</v>
      </c>
      <c r="AB4892" s="131">
        <v>585.70000000000005</v>
      </c>
      <c r="AC4892" s="131">
        <v>8580.7000000000007</v>
      </c>
      <c r="AD4892" s="131">
        <v>1509.1</v>
      </c>
      <c r="AE4892" s="131">
        <v>514</v>
      </c>
      <c r="AF4892" s="131">
        <v>11287.5</v>
      </c>
      <c r="AG4892" s="131">
        <v>9410.7999999999993</v>
      </c>
      <c r="AH4892" s="43">
        <v>194641.2</v>
      </c>
      <c r="AJ4892" s="69"/>
    </row>
    <row r="4893" spans="1:36">
      <c r="A4893" s="52">
        <v>0</v>
      </c>
      <c r="D4893" s="62">
        <v>2013</v>
      </c>
      <c r="E4893" s="62">
        <v>10</v>
      </c>
      <c r="F4893" s="62">
        <v>2014</v>
      </c>
      <c r="G4893" s="62">
        <v>2014</v>
      </c>
      <c r="H4893" s="131">
        <v>1500</v>
      </c>
      <c r="I4893" s="131">
        <v>1000</v>
      </c>
      <c r="J4893" s="131">
        <v>2700</v>
      </c>
      <c r="K4893" s="131">
        <v>10000</v>
      </c>
      <c r="L4893" s="131">
        <v>3000</v>
      </c>
      <c r="M4893" s="131">
        <v>50</v>
      </c>
      <c r="N4893" s="131">
        <v>9001</v>
      </c>
      <c r="O4893" s="131">
        <v>700</v>
      </c>
      <c r="P4893" s="131">
        <v>700</v>
      </c>
      <c r="Q4893" s="131">
        <v>1400</v>
      </c>
      <c r="R4893" s="131">
        <v>6000</v>
      </c>
      <c r="S4893" s="131">
        <v>2000</v>
      </c>
      <c r="T4893" s="131">
        <v>7200</v>
      </c>
      <c r="U4893" s="131">
        <v>31000</v>
      </c>
      <c r="V4893" s="131">
        <v>20001</v>
      </c>
      <c r="W4893" s="131">
        <v>1600</v>
      </c>
      <c r="X4893" s="132">
        <v>45500</v>
      </c>
      <c r="Y4893" s="131">
        <v>0</v>
      </c>
      <c r="Z4893" s="131">
        <v>200</v>
      </c>
      <c r="AA4893" s="131">
        <v>1000</v>
      </c>
      <c r="AB4893" s="131">
        <v>600</v>
      </c>
      <c r="AC4893" s="131">
        <v>7450</v>
      </c>
      <c r="AD4893" s="131">
        <v>1500</v>
      </c>
      <c r="AE4893" s="131">
        <v>10300</v>
      </c>
      <c r="AF4893" s="131">
        <v>9875</v>
      </c>
      <c r="AG4893" s="131">
        <v>6000</v>
      </c>
      <c r="AH4893" s="43">
        <v>180277</v>
      </c>
      <c r="AJ4893" s="69"/>
    </row>
    <row r="4894" spans="1:36">
      <c r="A4894" s="52">
        <v>0</v>
      </c>
      <c r="D4894" s="62">
        <v>2013</v>
      </c>
      <c r="E4894" s="62">
        <v>11</v>
      </c>
      <c r="F4894" s="62">
        <v>2014</v>
      </c>
      <c r="G4894" s="62">
        <v>2014</v>
      </c>
      <c r="H4894" s="131">
        <v>1300</v>
      </c>
      <c r="I4894" s="131">
        <v>900</v>
      </c>
      <c r="J4894" s="131">
        <v>2500</v>
      </c>
      <c r="K4894" s="131">
        <v>8000</v>
      </c>
      <c r="L4894" s="131">
        <v>3000</v>
      </c>
      <c r="M4894" s="131">
        <v>50</v>
      </c>
      <c r="N4894" s="131">
        <v>7000</v>
      </c>
      <c r="O4894" s="131">
        <v>600</v>
      </c>
      <c r="P4894" s="131">
        <v>500</v>
      </c>
      <c r="Q4894" s="131">
        <v>1300</v>
      </c>
      <c r="R4894" s="131">
        <v>4000</v>
      </c>
      <c r="S4894" s="131">
        <v>2000</v>
      </c>
      <c r="T4894" s="131">
        <v>6000</v>
      </c>
      <c r="U4894" s="131">
        <v>27000</v>
      </c>
      <c r="V4894" s="131">
        <v>18000</v>
      </c>
      <c r="W4894" s="131">
        <v>1300</v>
      </c>
      <c r="X4894" s="132">
        <v>38000</v>
      </c>
      <c r="Y4894" s="131">
        <v>0</v>
      </c>
      <c r="Z4894" s="131">
        <v>0</v>
      </c>
      <c r="AA4894" s="131">
        <v>1000</v>
      </c>
      <c r="AB4894" s="131">
        <v>500</v>
      </c>
      <c r="AC4894" s="131">
        <v>5950</v>
      </c>
      <c r="AD4894" s="131">
        <v>1300</v>
      </c>
      <c r="AE4894" s="131">
        <v>10400</v>
      </c>
      <c r="AF4894" s="131">
        <v>8663</v>
      </c>
      <c r="AG4894" s="131">
        <v>5001</v>
      </c>
      <c r="AH4894" s="43">
        <v>154264</v>
      </c>
      <c r="AJ4894" s="69"/>
    </row>
    <row r="4895" spans="1:36">
      <c r="A4895" s="52">
        <v>0</v>
      </c>
      <c r="D4895" s="62">
        <v>2013</v>
      </c>
      <c r="E4895" s="62">
        <v>12</v>
      </c>
      <c r="F4895" s="62">
        <v>2014</v>
      </c>
      <c r="G4895" s="62">
        <v>2014</v>
      </c>
      <c r="H4895" s="131">
        <v>1200</v>
      </c>
      <c r="I4895" s="131">
        <v>700</v>
      </c>
      <c r="J4895" s="131">
        <v>2400</v>
      </c>
      <c r="K4895" s="131">
        <v>6000</v>
      </c>
      <c r="L4895" s="131">
        <v>2700</v>
      </c>
      <c r="M4895" s="131">
        <v>50</v>
      </c>
      <c r="N4895" s="131">
        <v>5001</v>
      </c>
      <c r="O4895" s="131">
        <v>500</v>
      </c>
      <c r="P4895" s="131">
        <v>400</v>
      </c>
      <c r="Q4895" s="131">
        <v>1200</v>
      </c>
      <c r="R4895" s="131">
        <v>4000</v>
      </c>
      <c r="S4895" s="131">
        <v>1500</v>
      </c>
      <c r="T4895" s="131">
        <v>4000</v>
      </c>
      <c r="U4895" s="131">
        <v>27000</v>
      </c>
      <c r="V4895" s="131">
        <v>12000</v>
      </c>
      <c r="W4895" s="131">
        <v>1000</v>
      </c>
      <c r="X4895" s="132">
        <v>29000.000000000004</v>
      </c>
      <c r="Y4895" s="131">
        <v>0</v>
      </c>
      <c r="Z4895" s="131">
        <v>0</v>
      </c>
      <c r="AA4895" s="131">
        <v>600</v>
      </c>
      <c r="AB4895" s="131">
        <v>300</v>
      </c>
      <c r="AC4895" s="131">
        <v>4950</v>
      </c>
      <c r="AD4895" s="131">
        <v>1200</v>
      </c>
      <c r="AE4895" s="131">
        <v>300</v>
      </c>
      <c r="AF4895" s="131">
        <v>8162</v>
      </c>
      <c r="AG4895" s="131">
        <v>3999</v>
      </c>
      <c r="AH4895" s="43">
        <v>118162</v>
      </c>
      <c r="AJ4895" s="69"/>
    </row>
    <row r="4896" spans="1:36">
      <c r="A4896" s="52">
        <v>0</v>
      </c>
      <c r="D4896" s="62">
        <v>2014</v>
      </c>
      <c r="E4896" s="62">
        <v>1</v>
      </c>
      <c r="F4896" s="62">
        <v>2014</v>
      </c>
      <c r="G4896" s="62">
        <v>2014</v>
      </c>
      <c r="H4896" s="131">
        <v>1207.1869573493982</v>
      </c>
      <c r="I4896" s="131">
        <v>767.65094602409613</v>
      </c>
      <c r="J4896" s="131">
        <v>459.05071024096367</v>
      </c>
      <c r="K4896" s="131">
        <v>6983.3308289156639</v>
      </c>
      <c r="L4896" s="131">
        <v>3309.3314277108443</v>
      </c>
      <c r="M4896" s="131">
        <v>197.32566240963851</v>
      </c>
      <c r="N4896" s="131">
        <v>6297.0778739759044</v>
      </c>
      <c r="O4896" s="131">
        <v>516.17615963855417</v>
      </c>
      <c r="P4896" s="131">
        <v>253.94718072289149</v>
      </c>
      <c r="Q4896" s="131">
        <v>1040.5074240963852</v>
      </c>
      <c r="R4896" s="131">
        <v>4862.9399963855431</v>
      </c>
      <c r="S4896" s="131">
        <v>1695.5216419277106</v>
      </c>
      <c r="T4896" s="131">
        <v>1716.2033966265064</v>
      </c>
      <c r="U4896" s="131">
        <v>16943.317267590377</v>
      </c>
      <c r="V4896" s="131">
        <v>8788.5769421686782</v>
      </c>
      <c r="W4896" s="131">
        <v>1202.455678554217</v>
      </c>
      <c r="X4896" s="132">
        <v>29659.124161566262</v>
      </c>
      <c r="Y4896" s="131">
        <v>0</v>
      </c>
      <c r="Z4896" s="131">
        <v>0.22506939759036143</v>
      </c>
      <c r="AA4896" s="131">
        <v>673.68369927710819</v>
      </c>
      <c r="AB4896" s="131">
        <v>285.70216638554206</v>
      </c>
      <c r="AC4896" s="131">
        <v>2838.4856207228909</v>
      </c>
      <c r="AD4896" s="131">
        <v>1039.2573253012049</v>
      </c>
      <c r="AE4896" s="131">
        <v>0</v>
      </c>
      <c r="AF4896" s="131">
        <v>8865.1531713253044</v>
      </c>
      <c r="AG4896" s="131">
        <v>3550.6825156626519</v>
      </c>
      <c r="AH4896" s="43">
        <v>103152.91382397593</v>
      </c>
      <c r="AJ4896" s="69"/>
    </row>
    <row r="4897" spans="1:36">
      <c r="A4897" s="52">
        <v>0</v>
      </c>
      <c r="D4897" s="62">
        <v>2014</v>
      </c>
      <c r="E4897" s="62">
        <v>2</v>
      </c>
      <c r="F4897" s="62">
        <v>2014</v>
      </c>
      <c r="G4897" s="62">
        <v>2014</v>
      </c>
      <c r="H4897" s="131">
        <v>1488.1476216867463</v>
      </c>
      <c r="I4897" s="131">
        <v>658.4577946987954</v>
      </c>
      <c r="J4897" s="131">
        <v>514.31275421686757</v>
      </c>
      <c r="K4897" s="131">
        <v>4381.0213783132531</v>
      </c>
      <c r="L4897" s="131">
        <v>3465.1916554216873</v>
      </c>
      <c r="M4897" s="131">
        <v>188.84781686746987</v>
      </c>
      <c r="N4897" s="131">
        <v>5392.8284677108441</v>
      </c>
      <c r="O4897" s="131">
        <v>438.34677289156627</v>
      </c>
      <c r="P4897" s="131">
        <v>308.21327469879526</v>
      </c>
      <c r="Q4897" s="131">
        <v>891.7952689156624</v>
      </c>
      <c r="R4897" s="131">
        <v>2658.084614939758</v>
      </c>
      <c r="S4897" s="131">
        <v>1219.7420534939761</v>
      </c>
      <c r="T4897" s="131">
        <v>1193.9071214457838</v>
      </c>
      <c r="U4897" s="131">
        <v>11522.144952530125</v>
      </c>
      <c r="V4897" s="131">
        <v>7906.1332144578355</v>
      </c>
      <c r="W4897" s="131">
        <v>1024.68985373494</v>
      </c>
      <c r="X4897" s="132">
        <v>26118.182820602415</v>
      </c>
      <c r="Y4897" s="131">
        <v>0</v>
      </c>
      <c r="Z4897" s="131">
        <v>1.9291662650602406</v>
      </c>
      <c r="AA4897" s="131">
        <v>659.35213590361457</v>
      </c>
      <c r="AB4897" s="131">
        <v>247.80170084337345</v>
      </c>
      <c r="AC4897" s="131">
        <v>2324.5329356626512</v>
      </c>
      <c r="AD4897" s="131">
        <v>841.66651084337309</v>
      </c>
      <c r="AE4897" s="131">
        <v>0</v>
      </c>
      <c r="AF4897" s="131">
        <v>7988.6236337349383</v>
      </c>
      <c r="AG4897" s="131">
        <v>2630.6459026506018</v>
      </c>
      <c r="AH4897" s="43">
        <v>84064.599422530126</v>
      </c>
      <c r="AJ4897" s="69"/>
    </row>
    <row r="4898" spans="1:36">
      <c r="A4898" s="52">
        <v>0</v>
      </c>
      <c r="D4898" s="62">
        <v>2014</v>
      </c>
      <c r="E4898" s="62">
        <v>3</v>
      </c>
      <c r="F4898" s="62">
        <v>2014</v>
      </c>
      <c r="G4898" s="62">
        <v>2014</v>
      </c>
      <c r="H4898" s="131">
        <v>1902.659995662651</v>
      </c>
      <c r="I4898" s="131">
        <v>841.6559720481921</v>
      </c>
      <c r="J4898" s="131">
        <v>655.07975180722883</v>
      </c>
      <c r="K4898" s="131">
        <v>7439.3278867469871</v>
      </c>
      <c r="L4898" s="131">
        <v>3438.8551626506019</v>
      </c>
      <c r="M4898" s="131">
        <v>212.65685614457834</v>
      </c>
      <c r="N4898" s="131">
        <v>7631.2377638554217</v>
      </c>
      <c r="O4898" s="131">
        <v>550.02503493975894</v>
      </c>
      <c r="P4898" s="131">
        <v>598.66536265060256</v>
      </c>
      <c r="Q4898" s="131">
        <v>1108.813114216867</v>
      </c>
      <c r="R4898" s="131">
        <v>4187.9348924096385</v>
      </c>
      <c r="S4898" s="131">
        <v>1577.2449745783131</v>
      </c>
      <c r="T4898" s="131">
        <v>1448.0466159036146</v>
      </c>
      <c r="U4898" s="131">
        <v>23208.434646506023</v>
      </c>
      <c r="V4898" s="131">
        <v>11533.525019277111</v>
      </c>
      <c r="W4898" s="131">
        <v>1362.1361465060247</v>
      </c>
      <c r="X4898" s="132">
        <v>34596.493073614474</v>
      </c>
      <c r="Y4898" s="131">
        <v>0</v>
      </c>
      <c r="Z4898" s="131">
        <v>4.8014804819277108</v>
      </c>
      <c r="AA4898" s="131">
        <v>806.07527421686757</v>
      </c>
      <c r="AB4898" s="131">
        <v>285.23232590361437</v>
      </c>
      <c r="AC4898" s="131">
        <v>2942.7658756626506</v>
      </c>
      <c r="AD4898" s="131">
        <v>1032.8077734939754</v>
      </c>
      <c r="AE4898" s="131">
        <v>0</v>
      </c>
      <c r="AF4898" s="131">
        <v>9364.4421484337308</v>
      </c>
      <c r="AG4898" s="131">
        <v>4017.9783807228923</v>
      </c>
      <c r="AH4898" s="43">
        <v>120746.89552843374</v>
      </c>
      <c r="AJ4898" s="69"/>
    </row>
    <row r="4899" spans="1:36">
      <c r="A4899" s="52">
        <v>0</v>
      </c>
      <c r="D4899" s="62">
        <v>2014</v>
      </c>
      <c r="E4899" s="62">
        <v>4</v>
      </c>
      <c r="F4899" s="62">
        <v>2014</v>
      </c>
      <c r="G4899" s="62">
        <v>2014</v>
      </c>
      <c r="H4899" s="131">
        <v>2110.1170122891558</v>
      </c>
      <c r="I4899" s="131">
        <v>925.33773253012077</v>
      </c>
      <c r="J4899" s="131">
        <v>1018.9111192771084</v>
      </c>
      <c r="K4899" s="131">
        <v>8543.207289156624</v>
      </c>
      <c r="L4899" s="131">
        <v>4376.1752578313262</v>
      </c>
      <c r="M4899" s="131">
        <v>205.14355590361455</v>
      </c>
      <c r="N4899" s="131">
        <v>9663.185490361444</v>
      </c>
      <c r="O4899" s="131">
        <v>649.72954518072277</v>
      </c>
      <c r="P4899" s="131">
        <v>723.37156746987944</v>
      </c>
      <c r="Q4899" s="131">
        <v>1240.6478727710837</v>
      </c>
      <c r="R4899" s="131">
        <v>5688.7526922891557</v>
      </c>
      <c r="S4899" s="131">
        <v>1553.6341897590362</v>
      </c>
      <c r="T4899" s="131">
        <v>2858.3075036144573</v>
      </c>
      <c r="U4899" s="131">
        <v>23654.83626156627</v>
      </c>
      <c r="V4899" s="131">
        <v>15983.261289156622</v>
      </c>
      <c r="W4899" s="131">
        <v>1680.1737636144578</v>
      </c>
      <c r="X4899" s="132">
        <v>40107.394738072282</v>
      </c>
      <c r="Y4899" s="131">
        <v>0</v>
      </c>
      <c r="Z4899" s="131">
        <v>20.652796626506028</v>
      </c>
      <c r="AA4899" s="131">
        <v>648.82896000000017</v>
      </c>
      <c r="AB4899" s="131">
        <v>320.03967493975898</v>
      </c>
      <c r="AC4899" s="131">
        <v>4130.5294387951817</v>
      </c>
      <c r="AD4899" s="131">
        <v>1187.1572746987956</v>
      </c>
      <c r="AE4899" s="131">
        <v>0</v>
      </c>
      <c r="AF4899" s="131">
        <v>9964.8217332530057</v>
      </c>
      <c r="AG4899" s="131">
        <v>5599.1237339759009</v>
      </c>
      <c r="AH4899" s="43">
        <v>142853.34049313253</v>
      </c>
      <c r="AJ4899" s="69"/>
    </row>
    <row r="4900" spans="1:36">
      <c r="A4900" s="52">
        <v>0</v>
      </c>
      <c r="D4900" s="62">
        <v>2014</v>
      </c>
      <c r="E4900" s="62">
        <v>5</v>
      </c>
      <c r="F4900" s="62">
        <v>2014</v>
      </c>
      <c r="G4900" s="62">
        <v>2015</v>
      </c>
      <c r="H4900" s="131">
        <v>1798.0277539759031</v>
      </c>
      <c r="I4900" s="131">
        <v>1006.7102722891567</v>
      </c>
      <c r="J4900" s="131">
        <v>992.20711807228963</v>
      </c>
      <c r="K4900" s="131">
        <v>10722.937906024097</v>
      </c>
      <c r="L4900" s="131">
        <v>3272.2012903614477</v>
      </c>
      <c r="M4900" s="131">
        <v>220.65242903614455</v>
      </c>
      <c r="N4900" s="131">
        <v>13059.347639036148</v>
      </c>
      <c r="O4900" s="131">
        <v>711.13340060240989</v>
      </c>
      <c r="P4900" s="131">
        <v>887.07680361445784</v>
      </c>
      <c r="Q4900" s="131">
        <v>1488.554538313253</v>
      </c>
      <c r="R4900" s="131">
        <v>7380.7009696385539</v>
      </c>
      <c r="S4900" s="131">
        <v>2187.3387445783133</v>
      </c>
      <c r="T4900" s="131">
        <v>2389.6425845783133</v>
      </c>
      <c r="U4900" s="131">
        <v>21521.165695542175</v>
      </c>
      <c r="V4900" s="131">
        <v>18249.316315662658</v>
      </c>
      <c r="W4900" s="131">
        <v>2117.5306254216862</v>
      </c>
      <c r="X4900" s="132">
        <v>45932.492606024098</v>
      </c>
      <c r="Y4900" s="131">
        <v>0.51264289156626508</v>
      </c>
      <c r="Z4900" s="131">
        <v>40.994783132530124</v>
      </c>
      <c r="AA4900" s="131">
        <v>848.86952289156648</v>
      </c>
      <c r="AB4900" s="131">
        <v>366.16234891566262</v>
      </c>
      <c r="AC4900" s="131">
        <v>7591.8116057831276</v>
      </c>
      <c r="AD4900" s="131">
        <v>1373.0216313253013</v>
      </c>
      <c r="AE4900" s="131">
        <v>1757.2049999999999</v>
      </c>
      <c r="AF4900" s="131">
        <v>11361.598056867471</v>
      </c>
      <c r="AG4900" s="131">
        <v>7564.8306024096419</v>
      </c>
      <c r="AH4900" s="43">
        <v>164842.04288698794</v>
      </c>
      <c r="AJ4900" s="69"/>
    </row>
    <row r="4901" spans="1:36">
      <c r="A4901" s="52">
        <v>0</v>
      </c>
      <c r="D4901" s="62">
        <v>2014</v>
      </c>
      <c r="E4901" s="62">
        <v>6</v>
      </c>
      <c r="F4901" s="62">
        <v>2014</v>
      </c>
      <c r="G4901" s="62">
        <v>2015</v>
      </c>
      <c r="H4901" s="131">
        <v>1952.4657460240958</v>
      </c>
      <c r="I4901" s="131">
        <v>978.66973493975911</v>
      </c>
      <c r="J4901" s="131">
        <v>1225.1790518072285</v>
      </c>
      <c r="K4901" s="131">
        <v>11072.212248192773</v>
      </c>
      <c r="L4901" s="131">
        <v>10079.327445783132</v>
      </c>
      <c r="M4901" s="131">
        <v>242.6339087951807</v>
      </c>
      <c r="N4901" s="131">
        <v>14926.648797349397</v>
      </c>
      <c r="O4901" s="131">
        <v>698.77587469879518</v>
      </c>
      <c r="P4901" s="131">
        <v>994.55087831325307</v>
      </c>
      <c r="Q4901" s="131">
        <v>1682.4853787951811</v>
      </c>
      <c r="R4901" s="131">
        <v>8423.4507897590374</v>
      </c>
      <c r="S4901" s="131">
        <v>2161.2777839759037</v>
      </c>
      <c r="T4901" s="131">
        <v>2555.4122308433753</v>
      </c>
      <c r="U4901" s="131">
        <v>22831.751124698796</v>
      </c>
      <c r="V4901" s="131">
        <v>24586.808416867458</v>
      </c>
      <c r="W4901" s="131">
        <v>2303.8980224096381</v>
      </c>
      <c r="X4901" s="132">
        <v>49553.229808192787</v>
      </c>
      <c r="Y4901" s="131">
        <v>3.7596650602409647</v>
      </c>
      <c r="Z4901" s="131">
        <v>135.83474024096387</v>
      </c>
      <c r="AA4901" s="131">
        <v>855.3838698795181</v>
      </c>
      <c r="AB4901" s="131">
        <v>363.73483975903616</v>
      </c>
      <c r="AC4901" s="131">
        <v>7186.5252580722899</v>
      </c>
      <c r="AD4901" s="131">
        <v>1354.6990409638554</v>
      </c>
      <c r="AE4901" s="131">
        <v>4676.1900000000014</v>
      </c>
      <c r="AF4901" s="131">
        <v>11465.154289156626</v>
      </c>
      <c r="AG4901" s="131">
        <v>8778.2677339759011</v>
      </c>
      <c r="AH4901" s="43">
        <v>191088.32667855427</v>
      </c>
      <c r="AJ4901" s="69"/>
    </row>
    <row r="4902" spans="1:36">
      <c r="A4902" s="52">
        <v>0</v>
      </c>
      <c r="D4902" s="62">
        <v>2014</v>
      </c>
      <c r="E4902" s="62">
        <v>7</v>
      </c>
      <c r="F4902" s="62">
        <v>2015</v>
      </c>
      <c r="G4902" s="62">
        <v>2015</v>
      </c>
      <c r="H4902" s="131">
        <v>1964.3146946987954</v>
      </c>
      <c r="I4902" s="131">
        <v>1066.7500110843378</v>
      </c>
      <c r="J4902" s="131">
        <v>788.88171566264987</v>
      </c>
      <c r="K4902" s="131">
        <v>11906.589843373491</v>
      </c>
      <c r="L4902" s="131">
        <v>5474.4261084337359</v>
      </c>
      <c r="M4902" s="131">
        <v>237.60812012048189</v>
      </c>
      <c r="N4902" s="131">
        <v>19465.738393253003</v>
      </c>
      <c r="O4902" s="131">
        <v>813.52432951807214</v>
      </c>
      <c r="P4902" s="131">
        <v>819.05523734939754</v>
      </c>
      <c r="Q4902" s="131">
        <v>1734.0728930120479</v>
      </c>
      <c r="R4902" s="131">
        <v>9504.1041222891599</v>
      </c>
      <c r="S4902" s="131">
        <v>2354.3961843373477</v>
      </c>
      <c r="T4902" s="131">
        <v>2811.9895142168684</v>
      </c>
      <c r="U4902" s="131">
        <v>23612.661916867481</v>
      </c>
      <c r="V4902" s="131">
        <v>29782.362397590354</v>
      </c>
      <c r="W4902" s="131">
        <v>2702.8786391566259</v>
      </c>
      <c r="X4902" s="132">
        <v>51443.394270481927</v>
      </c>
      <c r="Y4902" s="131">
        <v>7.03138265060241</v>
      </c>
      <c r="Z4902" s="131">
        <v>209.17521108433743</v>
      </c>
      <c r="AA4902" s="131">
        <v>1070.4575412048193</v>
      </c>
      <c r="AB4902" s="131">
        <v>394.07870421686766</v>
      </c>
      <c r="AC4902" s="131">
        <v>7557.0707556626512</v>
      </c>
      <c r="AD4902" s="131">
        <v>1478.4131710843378</v>
      </c>
      <c r="AE4902" s="131">
        <v>8174.5349999999989</v>
      </c>
      <c r="AF4902" s="131">
        <v>12397.16037975904</v>
      </c>
      <c r="AG4902" s="131">
        <v>10235.311562409639</v>
      </c>
      <c r="AH4902" s="43">
        <v>208005.98209951806</v>
      </c>
      <c r="AJ4902" s="69"/>
    </row>
    <row r="4903" spans="1:36">
      <c r="A4903" s="52">
        <v>0</v>
      </c>
      <c r="D4903" s="62">
        <v>2014</v>
      </c>
      <c r="E4903" s="62">
        <v>8</v>
      </c>
      <c r="F4903" s="62">
        <v>2015</v>
      </c>
      <c r="G4903" s="62">
        <v>2015</v>
      </c>
      <c r="H4903" s="131">
        <v>1878.560439036145</v>
      </c>
      <c r="I4903" s="131">
        <v>1132.177931566265</v>
      </c>
      <c r="J4903" s="131">
        <v>1189.5004879518065</v>
      </c>
      <c r="K4903" s="131">
        <v>11849.455460240963</v>
      </c>
      <c r="L4903" s="131">
        <v>16352.57667349399</v>
      </c>
      <c r="M4903" s="131">
        <v>226.03357650602413</v>
      </c>
      <c r="N4903" s="131">
        <v>19388.922761927704</v>
      </c>
      <c r="O4903" s="131">
        <v>821.27656626506064</v>
      </c>
      <c r="P4903" s="131">
        <v>890.70462048192758</v>
      </c>
      <c r="Q4903" s="131">
        <v>1667.3594101204817</v>
      </c>
      <c r="R4903" s="131">
        <v>10603.305982168677</v>
      </c>
      <c r="S4903" s="131">
        <v>2309.4020472289158</v>
      </c>
      <c r="T4903" s="131">
        <v>2914.6813722891575</v>
      </c>
      <c r="U4903" s="131">
        <v>24555.627699759039</v>
      </c>
      <c r="V4903" s="131">
        <v>30216.501575903621</v>
      </c>
      <c r="W4903" s="131">
        <v>2766.1773881927702</v>
      </c>
      <c r="X4903" s="132">
        <v>53847.244589277107</v>
      </c>
      <c r="Y4903" s="131">
        <v>21.240191566265061</v>
      </c>
      <c r="Z4903" s="131">
        <v>267.38244433734945</v>
      </c>
      <c r="AA4903" s="131">
        <v>1090.0005821686741</v>
      </c>
      <c r="AB4903" s="131">
        <v>399.87340349397601</v>
      </c>
      <c r="AC4903" s="131">
        <v>6897.2314334939783</v>
      </c>
      <c r="AD4903" s="131">
        <v>1382.4027975903614</v>
      </c>
      <c r="AE4903" s="131">
        <v>4312.0499999999929</v>
      </c>
      <c r="AF4903" s="131">
        <v>12441.54162216867</v>
      </c>
      <c r="AG4903" s="131">
        <v>9966.4249253012076</v>
      </c>
      <c r="AH4903" s="43">
        <v>219387.65598253012</v>
      </c>
      <c r="AJ4903" s="69"/>
    </row>
    <row r="4904" spans="1:36">
      <c r="A4904" s="52">
        <v>0</v>
      </c>
      <c r="D4904" s="62">
        <v>2014</v>
      </c>
      <c r="E4904" s="62">
        <v>9</v>
      </c>
      <c r="F4904" s="62">
        <v>2015</v>
      </c>
      <c r="G4904" s="62">
        <v>2015</v>
      </c>
      <c r="H4904" s="131">
        <v>1670.9025927710841</v>
      </c>
      <c r="I4904" s="131">
        <v>1098.529286746988</v>
      </c>
      <c r="J4904" s="131">
        <v>1450.701722289155</v>
      </c>
      <c r="K4904" s="131">
        <v>11234.991339759039</v>
      </c>
      <c r="L4904" s="131">
        <v>3452.2392819277115</v>
      </c>
      <c r="M4904" s="131">
        <v>196.9195380722891</v>
      </c>
      <c r="N4904" s="131">
        <v>17016.148486024096</v>
      </c>
      <c r="O4904" s="131">
        <v>801.24355843373496</v>
      </c>
      <c r="P4904" s="131">
        <v>759.34741807228909</v>
      </c>
      <c r="Q4904" s="131">
        <v>1560.3630843373501</v>
      </c>
      <c r="R4904" s="131">
        <v>10231.528977469881</v>
      </c>
      <c r="S4904" s="131">
        <v>2142.5673507228912</v>
      </c>
      <c r="T4904" s="131">
        <v>2711.4307214457826</v>
      </c>
      <c r="U4904" s="131">
        <v>27600.345228795184</v>
      </c>
      <c r="V4904" s="131">
        <v>24452.879093975909</v>
      </c>
      <c r="W4904" s="131">
        <v>2492.4709507228913</v>
      </c>
      <c r="X4904" s="132">
        <v>51298.764272048189</v>
      </c>
      <c r="Y4904" s="131">
        <v>8.0809380722891593</v>
      </c>
      <c r="Z4904" s="131">
        <v>246.71893012048182</v>
      </c>
      <c r="AA4904" s="131">
        <v>1058.9321580722894</v>
      </c>
      <c r="AB4904" s="131">
        <v>372.85757578313263</v>
      </c>
      <c r="AC4904" s="131">
        <v>6639.0702397590358</v>
      </c>
      <c r="AD4904" s="131">
        <v>1432.5334048192772</v>
      </c>
      <c r="AE4904" s="131">
        <v>6580.0200000000077</v>
      </c>
      <c r="AF4904" s="131">
        <v>11498.440220963859</v>
      </c>
      <c r="AG4904" s="131">
        <v>9013.4477840963846</v>
      </c>
      <c r="AH4904" s="43">
        <v>197021.47415530123</v>
      </c>
      <c r="AJ4904" s="69"/>
    </row>
    <row r="4905" spans="1:36">
      <c r="A4905" s="52">
        <v>0</v>
      </c>
      <c r="D4905" s="62">
        <v>2014</v>
      </c>
      <c r="E4905" s="62">
        <v>10</v>
      </c>
      <c r="F4905" s="62">
        <v>2015</v>
      </c>
      <c r="G4905" s="62">
        <v>2015</v>
      </c>
      <c r="H4905" s="131">
        <v>1396.5693065060245</v>
      </c>
      <c r="I4905" s="131">
        <v>971.85203566265045</v>
      </c>
      <c r="J4905" s="131">
        <v>1100.7502656626505</v>
      </c>
      <c r="K4905" s="131">
        <v>9682.6609301204808</v>
      </c>
      <c r="L4905" s="131">
        <v>3035.6046012048187</v>
      </c>
      <c r="M4905" s="131">
        <v>207.60568469879519</v>
      </c>
      <c r="N4905" s="131">
        <v>11615.423370361446</v>
      </c>
      <c r="O4905" s="131">
        <v>647.35014578313269</v>
      </c>
      <c r="P4905" s="131">
        <v>598.89210120481926</v>
      </c>
      <c r="Q4905" s="131">
        <v>1334.906540722892</v>
      </c>
      <c r="R4905" s="131">
        <v>7358.9266114457796</v>
      </c>
      <c r="S4905" s="131">
        <v>1971.9460189156628</v>
      </c>
      <c r="T4905" s="131">
        <v>4576.9486891566266</v>
      </c>
      <c r="U4905" s="131">
        <v>28795.453055301212</v>
      </c>
      <c r="V4905" s="131">
        <v>16227.942277108428</v>
      </c>
      <c r="W4905" s="131">
        <v>1886.3909425301201</v>
      </c>
      <c r="X4905" s="132">
        <v>47348.86914240964</v>
      </c>
      <c r="Y4905" s="131">
        <v>1.7090934939759037</v>
      </c>
      <c r="Z4905" s="131">
        <v>107.28307951807228</v>
      </c>
      <c r="AA4905" s="131">
        <v>974.24564722891557</v>
      </c>
      <c r="AB4905" s="131">
        <v>356.68723253012047</v>
      </c>
      <c r="AC4905" s="131">
        <v>5969.1851426506037</v>
      </c>
      <c r="AD4905" s="131">
        <v>1344.291809638554</v>
      </c>
      <c r="AE4905" s="131">
        <v>0</v>
      </c>
      <c r="AF4905" s="131">
        <v>10528.216949397587</v>
      </c>
      <c r="AG4905" s="131">
        <v>6700.7162814457843</v>
      </c>
      <c r="AH4905" s="43">
        <v>164740.42695469878</v>
      </c>
      <c r="AJ4905" s="69"/>
    </row>
    <row r="4906" spans="1:36">
      <c r="A4906" s="52">
        <v>0</v>
      </c>
      <c r="D4906" s="62">
        <v>2014</v>
      </c>
      <c r="E4906" s="62">
        <v>11</v>
      </c>
      <c r="F4906" s="62">
        <v>2015</v>
      </c>
      <c r="G4906" s="62">
        <v>2015</v>
      </c>
      <c r="H4906" s="131">
        <v>1410.2257219277108</v>
      </c>
      <c r="I4906" s="131">
        <v>847.59396819277117</v>
      </c>
      <c r="J4906" s="131">
        <v>1068.1245813253013</v>
      </c>
      <c r="K4906" s="131">
        <v>8031.1538554216886</v>
      </c>
      <c r="L4906" s="131">
        <v>3820.0866891566261</v>
      </c>
      <c r="M4906" s="131">
        <v>201.76764734939766</v>
      </c>
      <c r="N4906" s="131">
        <v>8053.3079346987952</v>
      </c>
      <c r="O4906" s="131">
        <v>569.29049457831354</v>
      </c>
      <c r="P4906" s="131">
        <v>410.47236265060246</v>
      </c>
      <c r="Q4906" s="131">
        <v>1159.7637455421689</v>
      </c>
      <c r="R4906" s="131">
        <v>5249.2332398795206</v>
      </c>
      <c r="S4906" s="131">
        <v>1736.9518869879519</v>
      </c>
      <c r="T4906" s="131">
        <v>3132.8634802409647</v>
      </c>
      <c r="U4906" s="131">
        <v>23622.297597108431</v>
      </c>
      <c r="V4906" s="131">
        <v>13813.519679518069</v>
      </c>
      <c r="W4906" s="131">
        <v>1464.0316937349398</v>
      </c>
      <c r="X4906" s="132">
        <v>38955.341991927708</v>
      </c>
      <c r="Y4906" s="131">
        <v>4.8965060240963851E-2</v>
      </c>
      <c r="Z4906" s="131">
        <v>10.696155180722892</v>
      </c>
      <c r="AA4906" s="131">
        <v>875.92911807228938</v>
      </c>
      <c r="AB4906" s="131">
        <v>317.69047253012053</v>
      </c>
      <c r="AC4906" s="131">
        <v>4803.1943800000008</v>
      </c>
      <c r="AD4906" s="131">
        <v>1155.202677108434</v>
      </c>
      <c r="AE4906" s="131">
        <v>0</v>
      </c>
      <c r="AF4906" s="131">
        <v>9061.170325301202</v>
      </c>
      <c r="AG4906" s="131">
        <v>5240.6082178313254</v>
      </c>
      <c r="AH4906" s="43">
        <v>135010.56688132527</v>
      </c>
      <c r="AJ4906" s="69"/>
    </row>
    <row r="4907" spans="1:36">
      <c r="A4907" s="52">
        <v>0</v>
      </c>
      <c r="D4907" s="62">
        <v>2014</v>
      </c>
      <c r="E4907" s="62">
        <v>12</v>
      </c>
      <c r="F4907" s="62">
        <v>2015</v>
      </c>
      <c r="G4907" s="62">
        <v>2015</v>
      </c>
      <c r="H4907" s="131">
        <v>1303.786013493976</v>
      </c>
      <c r="I4907" s="131">
        <v>700.90347084337373</v>
      </c>
      <c r="J4907" s="131">
        <v>701.81879397590376</v>
      </c>
      <c r="K4907" s="131">
        <v>5953.8339253012055</v>
      </c>
      <c r="L4907" s="131">
        <v>4098.562719277108</v>
      </c>
      <c r="M4907" s="131">
        <v>201.08231253012062</v>
      </c>
      <c r="N4907" s="131">
        <v>5662.012539518073</v>
      </c>
      <c r="O4907" s="131">
        <v>458.61004518072292</v>
      </c>
      <c r="P4907" s="131">
        <v>313.65500000000009</v>
      </c>
      <c r="Q4907" s="131">
        <v>1012.8030183132533</v>
      </c>
      <c r="R4907" s="131">
        <v>4496.8081956626529</v>
      </c>
      <c r="S4907" s="131">
        <v>1364.3024246987954</v>
      </c>
      <c r="T4907" s="131">
        <v>2162.9282154216858</v>
      </c>
      <c r="U4907" s="131">
        <v>15608.362144096385</v>
      </c>
      <c r="V4907" s="131">
        <v>10181.342453012045</v>
      </c>
      <c r="W4907" s="131">
        <v>1052.4795484337355</v>
      </c>
      <c r="X4907" s="132">
        <v>29863.601055903615</v>
      </c>
      <c r="Y4907" s="131">
        <v>0.19543445783132532</v>
      </c>
      <c r="Z4907" s="131">
        <v>26.065179759036134</v>
      </c>
      <c r="AA4907" s="131">
        <v>460.31378024096392</v>
      </c>
      <c r="AB4907" s="131">
        <v>205.47690409638551</v>
      </c>
      <c r="AC4907" s="131">
        <v>4416.4406872289155</v>
      </c>
      <c r="AD4907" s="131">
        <v>1036.618872289157</v>
      </c>
      <c r="AE4907" s="131">
        <v>0</v>
      </c>
      <c r="AF4907" s="131">
        <v>8344.906385301203</v>
      </c>
      <c r="AG4907" s="131">
        <v>3307.8418775903619</v>
      </c>
      <c r="AH4907" s="43">
        <v>102934.75099662649</v>
      </c>
      <c r="AJ4907" s="69"/>
    </row>
    <row r="4908" spans="1:36">
      <c r="A4908" s="52">
        <v>0</v>
      </c>
      <c r="D4908" s="62">
        <v>2015</v>
      </c>
      <c r="E4908" s="62">
        <v>1</v>
      </c>
      <c r="F4908" s="62">
        <v>2015</v>
      </c>
      <c r="G4908" s="62">
        <v>2015</v>
      </c>
      <c r="H4908" s="131">
        <v>1111.0906212048196</v>
      </c>
      <c r="I4908" s="131">
        <v>750.65263156626531</v>
      </c>
      <c r="J4908" s="131">
        <v>448.41774987951794</v>
      </c>
      <c r="K4908" s="131">
        <v>7874.6653630522105</v>
      </c>
      <c r="L4908" s="131">
        <v>3413.360253614459</v>
      </c>
      <c r="M4908" s="131">
        <v>205.39001662650608</v>
      </c>
      <c r="N4908" s="131">
        <v>6447.4446084337342</v>
      </c>
      <c r="O4908" s="131">
        <v>538.46752409638577</v>
      </c>
      <c r="P4908" s="131">
        <v>227.6861493975903</v>
      </c>
      <c r="Q4908" s="131">
        <v>1038.9697307228914</v>
      </c>
      <c r="R4908" s="131">
        <v>5485.770704819276</v>
      </c>
      <c r="S4908" s="131">
        <v>1718.895067469879</v>
      </c>
      <c r="T4908" s="131">
        <v>1683.8085397590357</v>
      </c>
      <c r="U4908" s="131">
        <v>17654.788899156636</v>
      </c>
      <c r="V4908" s="131">
        <v>7759.9014119277135</v>
      </c>
      <c r="W4908" s="131">
        <v>1211.0895445783135</v>
      </c>
      <c r="X4908" s="132">
        <v>30070.443042771072</v>
      </c>
      <c r="Y4908" s="131">
        <v>0</v>
      </c>
      <c r="Z4908" s="131">
        <v>0.21921216867469884</v>
      </c>
      <c r="AA4908" s="131">
        <v>596.3839387951806</v>
      </c>
      <c r="AB4908" s="131">
        <v>286.00107963855419</v>
      </c>
      <c r="AC4908" s="131">
        <v>2904.5313937349392</v>
      </c>
      <c r="AD4908" s="131">
        <v>1013.8905012048189</v>
      </c>
      <c r="AE4908" s="131">
        <v>0</v>
      </c>
      <c r="AF4908" s="131">
        <v>8879.796819759038</v>
      </c>
      <c r="AG4908" s="131">
        <v>3715.0195120481922</v>
      </c>
      <c r="AH4908" s="43">
        <v>105036.6843164257</v>
      </c>
      <c r="AJ4908" s="69"/>
    </row>
    <row r="4909" spans="1:36">
      <c r="A4909" s="52">
        <v>0</v>
      </c>
      <c r="D4909" s="62">
        <v>2015</v>
      </c>
      <c r="E4909" s="62">
        <v>2</v>
      </c>
      <c r="F4909" s="62">
        <v>2015</v>
      </c>
      <c r="G4909" s="62">
        <v>2015</v>
      </c>
      <c r="H4909" s="131">
        <v>1369.6858265060241</v>
      </c>
      <c r="I4909" s="131">
        <v>643.87737542168668</v>
      </c>
      <c r="J4909" s="131">
        <v>502.39976289156618</v>
      </c>
      <c r="K4909" s="131">
        <v>5190.9633943775079</v>
      </c>
      <c r="L4909" s="131">
        <v>3574.1199472289163</v>
      </c>
      <c r="M4909" s="131">
        <v>196.56569638554214</v>
      </c>
      <c r="N4909" s="131">
        <v>5521.6028012048173</v>
      </c>
      <c r="O4909" s="131">
        <v>461.04654722891576</v>
      </c>
      <c r="P4909" s="131">
        <v>276.34051108433721</v>
      </c>
      <c r="Q4909" s="131">
        <v>890.47734686746969</v>
      </c>
      <c r="R4909" s="131">
        <v>2998.5240867469884</v>
      </c>
      <c r="S4909" s="131">
        <v>1236.5566722891569</v>
      </c>
      <c r="T4909" s="131">
        <v>1171.3710686746988</v>
      </c>
      <c r="U4909" s="131">
        <v>11966.940857590364</v>
      </c>
      <c r="V4909" s="131">
        <v>6926.142399518073</v>
      </c>
      <c r="W4909" s="131">
        <v>1032.0473265060234</v>
      </c>
      <c r="X4909" s="132">
        <v>26480.395193373493</v>
      </c>
      <c r="Y4909" s="131">
        <v>0</v>
      </c>
      <c r="Z4909" s="131">
        <v>1.8789614457831325</v>
      </c>
      <c r="AA4909" s="131">
        <v>583.69680650602413</v>
      </c>
      <c r="AB4909" s="131">
        <v>248.06096108433729</v>
      </c>
      <c r="AC4909" s="131">
        <v>2378.6200775903621</v>
      </c>
      <c r="AD4909" s="131">
        <v>821.12260337349403</v>
      </c>
      <c r="AE4909" s="131">
        <v>0</v>
      </c>
      <c r="AF4909" s="131">
        <v>8001.8194120481894</v>
      </c>
      <c r="AG4909" s="131">
        <v>2752.4006481927699</v>
      </c>
      <c r="AH4909" s="43">
        <v>85226.656284136538</v>
      </c>
      <c r="AJ4909" s="69"/>
    </row>
    <row r="4910" spans="1:36">
      <c r="A4910" s="52">
        <v>0</v>
      </c>
      <c r="D4910" s="62">
        <v>2015</v>
      </c>
      <c r="E4910" s="62">
        <v>3</v>
      </c>
      <c r="F4910" s="62">
        <v>2015</v>
      </c>
      <c r="G4910" s="62">
        <v>2015</v>
      </c>
      <c r="H4910" s="131">
        <v>1751.2015546987946</v>
      </c>
      <c r="I4910" s="131">
        <v>823.01894313253024</v>
      </c>
      <c r="J4910" s="131">
        <v>639.90618409638546</v>
      </c>
      <c r="K4910" s="131">
        <v>8344.9246558232917</v>
      </c>
      <c r="L4910" s="131">
        <v>3546.9555668674702</v>
      </c>
      <c r="M4910" s="131">
        <v>221.34776939759038</v>
      </c>
      <c r="N4910" s="131">
        <v>7813.4626506024097</v>
      </c>
      <c r="O4910" s="131">
        <v>572.1387773493974</v>
      </c>
      <c r="P4910" s="131">
        <v>536.75654445783141</v>
      </c>
      <c r="Q4910" s="131">
        <v>1107.1744766265056</v>
      </c>
      <c r="R4910" s="131">
        <v>4724.3129801204823</v>
      </c>
      <c r="S4910" s="131">
        <v>1598.9879102409636</v>
      </c>
      <c r="T4910" s="131">
        <v>1420.7134554216873</v>
      </c>
      <c r="U4910" s="131">
        <v>24477.459961686742</v>
      </c>
      <c r="V4910" s="131">
        <v>10165.228996024098</v>
      </c>
      <c r="W4910" s="131">
        <v>1371.91654939759</v>
      </c>
      <c r="X4910" s="132">
        <v>35076.284410240958</v>
      </c>
      <c r="Y4910" s="131">
        <v>0</v>
      </c>
      <c r="Z4910" s="131">
        <v>4.6765262650602386</v>
      </c>
      <c r="AA4910" s="131">
        <v>713.58465036144582</v>
      </c>
      <c r="AB4910" s="131">
        <v>285.53074759036144</v>
      </c>
      <c r="AC4910" s="131">
        <v>3011.2380375903613</v>
      </c>
      <c r="AD4910" s="131">
        <v>1007.5983739759039</v>
      </c>
      <c r="AE4910" s="131">
        <v>0</v>
      </c>
      <c r="AF4910" s="131">
        <v>9379.9105330120492</v>
      </c>
      <c r="AG4910" s="131">
        <v>4203.9433313253021</v>
      </c>
      <c r="AH4910" s="43">
        <v>122798.27358630522</v>
      </c>
      <c r="AJ4910" s="69"/>
    </row>
    <row r="4911" spans="1:36">
      <c r="A4911" s="52">
        <v>0</v>
      </c>
      <c r="D4911" s="62">
        <v>2015</v>
      </c>
      <c r="E4911" s="62">
        <v>4</v>
      </c>
      <c r="F4911" s="62">
        <v>2015</v>
      </c>
      <c r="G4911" s="62">
        <v>2015</v>
      </c>
      <c r="H4911" s="131">
        <v>1942.1442616867462</v>
      </c>
      <c r="I4911" s="131">
        <v>904.8477144578311</v>
      </c>
      <c r="J4911" s="131">
        <v>995.31015036144595</v>
      </c>
      <c r="K4911" s="131">
        <v>9483.3301305220866</v>
      </c>
      <c r="L4911" s="131">
        <v>4513.7403171084352</v>
      </c>
      <c r="M4911" s="131">
        <v>213.52741373493967</v>
      </c>
      <c r="N4911" s="131">
        <v>9893.9308734939768</v>
      </c>
      <c r="O4911" s="131">
        <v>671.3200879518073</v>
      </c>
      <c r="P4911" s="131">
        <v>648.56670710843377</v>
      </c>
      <c r="Q4911" s="131">
        <v>1238.8144057831328</v>
      </c>
      <c r="R4911" s="131">
        <v>6417.351003614458</v>
      </c>
      <c r="S4911" s="131">
        <v>1575.0516415662657</v>
      </c>
      <c r="T4911" s="131">
        <v>2804.3544216867467</v>
      </c>
      <c r="U4911" s="131">
        <v>24952.108206867473</v>
      </c>
      <c r="V4911" s="131">
        <v>13948.054640361448</v>
      </c>
      <c r="W4911" s="131">
        <v>1692.2377385542165</v>
      </c>
      <c r="X4911" s="132">
        <v>40663.612401204824</v>
      </c>
      <c r="Y4911" s="131">
        <v>0</v>
      </c>
      <c r="Z4911" s="131">
        <v>20.115326144578308</v>
      </c>
      <c r="AA4911" s="131">
        <v>574.38107999999988</v>
      </c>
      <c r="AB4911" s="131">
        <v>320.37451349397583</v>
      </c>
      <c r="AC4911" s="131">
        <v>4226.6384371084341</v>
      </c>
      <c r="AD4911" s="131">
        <v>1158.1804187951809</v>
      </c>
      <c r="AE4911" s="131">
        <v>0</v>
      </c>
      <c r="AF4911" s="131">
        <v>9981.2818375903607</v>
      </c>
      <c r="AG4911" s="131">
        <v>5858.2691722891559</v>
      </c>
      <c r="AH4911" s="43">
        <v>144697.54290148595</v>
      </c>
      <c r="AJ4911" s="69"/>
    </row>
    <row r="4912" spans="1:36">
      <c r="A4912" s="52">
        <v>0</v>
      </c>
      <c r="D4912" s="62">
        <v>2015</v>
      </c>
      <c r="E4912" s="62">
        <v>5</v>
      </c>
      <c r="F4912" s="62">
        <v>2015</v>
      </c>
      <c r="G4912" s="62">
        <v>2016</v>
      </c>
      <c r="H4912" s="131">
        <v>1654.8984081927715</v>
      </c>
      <c r="I4912" s="131">
        <v>984.41839879518056</v>
      </c>
      <c r="J4912" s="131">
        <v>989.94736096385486</v>
      </c>
      <c r="K4912" s="131">
        <v>11731.236253413652</v>
      </c>
      <c r="L4912" s="131">
        <v>3375.0629304819286</v>
      </c>
      <c r="M4912" s="131">
        <v>229.6701073493976</v>
      </c>
      <c r="N4912" s="131">
        <v>13371.189337349393</v>
      </c>
      <c r="O4912" s="131">
        <v>732.40172650602392</v>
      </c>
      <c r="P4912" s="131">
        <v>795.34295698795154</v>
      </c>
      <c r="Q4912" s="131">
        <v>1486.3547073493978</v>
      </c>
      <c r="R4912" s="131">
        <v>9027.2839204819265</v>
      </c>
      <c r="S4912" s="131">
        <v>2217.4920602409634</v>
      </c>
      <c r="T4912" s="131">
        <v>2344.5359674698793</v>
      </c>
      <c r="U4912" s="131">
        <v>22671.426271686749</v>
      </c>
      <c r="V4912" s="131">
        <v>16019.281166144574</v>
      </c>
      <c r="W4912" s="131">
        <v>2132.734907831325</v>
      </c>
      <c r="X4912" s="132">
        <v>46569.49393373495</v>
      </c>
      <c r="Y4912" s="131">
        <v>0.19873253012048189</v>
      </c>
      <c r="Z4912" s="131">
        <v>39.927930722891553</v>
      </c>
      <c r="AA4912" s="131">
        <v>751.46860481927695</v>
      </c>
      <c r="AB4912" s="131">
        <v>366.54544289156621</v>
      </c>
      <c r="AC4912" s="131">
        <v>7708.5449098795143</v>
      </c>
      <c r="AD4912" s="131">
        <v>1339.5080853012048</v>
      </c>
      <c r="AE4912" s="131">
        <v>2274.0299999999993</v>
      </c>
      <c r="AF4912" s="131">
        <v>11380.365386024099</v>
      </c>
      <c r="AG4912" s="131">
        <v>7914.9552710843382</v>
      </c>
      <c r="AH4912" s="43">
        <v>168108.31477823286</v>
      </c>
      <c r="AJ4912" s="69"/>
    </row>
    <row r="4913" spans="1:36">
      <c r="A4913" s="52">
        <v>0</v>
      </c>
      <c r="D4913" s="62">
        <v>2015</v>
      </c>
      <c r="E4913" s="62">
        <v>6</v>
      </c>
      <c r="F4913" s="62">
        <v>2015</v>
      </c>
      <c r="G4913" s="62">
        <v>2016</v>
      </c>
      <c r="H4913" s="131">
        <v>1797.0425918072283</v>
      </c>
      <c r="I4913" s="131">
        <v>956.99877108433736</v>
      </c>
      <c r="J4913" s="131">
        <v>1235.1713440963849</v>
      </c>
      <c r="K4913" s="131">
        <v>12091.434860642572</v>
      </c>
      <c r="L4913" s="131">
        <v>10184.102727710842</v>
      </c>
      <c r="M4913" s="131">
        <v>252.54993168674693</v>
      </c>
      <c r="N4913" s="131">
        <v>15283.079427710843</v>
      </c>
      <c r="O4913" s="131">
        <v>720.10904674698804</v>
      </c>
      <c r="P4913" s="131">
        <v>891.70298807228914</v>
      </c>
      <c r="Q4913" s="131">
        <v>1679.9989509638547</v>
      </c>
      <c r="R4913" s="131">
        <v>10615.75099698795</v>
      </c>
      <c r="S4913" s="131">
        <v>2191.0718391566274</v>
      </c>
      <c r="T4913" s="131">
        <v>2507.1765650602406</v>
      </c>
      <c r="U4913" s="131">
        <v>24086.964358674704</v>
      </c>
      <c r="V4913" s="131">
        <v>22635.492982771073</v>
      </c>
      <c r="W4913" s="131">
        <v>2320.4404590361441</v>
      </c>
      <c r="X4913" s="132">
        <v>50240.444269879503</v>
      </c>
      <c r="Y4913" s="131">
        <v>1.4574819277108435</v>
      </c>
      <c r="Z4913" s="131">
        <v>132.2997631325301</v>
      </c>
      <c r="AA4913" s="131">
        <v>757.23548313253002</v>
      </c>
      <c r="AB4913" s="131">
        <v>364.11539397590366</v>
      </c>
      <c r="AC4913" s="131">
        <v>7313.964003373495</v>
      </c>
      <c r="AD4913" s="131">
        <v>1321.6327238554218</v>
      </c>
      <c r="AE4913" s="131">
        <v>6051.5399999999918</v>
      </c>
      <c r="AF4913" s="131">
        <v>11484.092674698801</v>
      </c>
      <c r="AG4913" s="131">
        <v>9184.5541722891539</v>
      </c>
      <c r="AH4913" s="43">
        <v>196300.4238084738</v>
      </c>
      <c r="AJ4913" s="69"/>
    </row>
    <row r="4914" spans="1:36">
      <c r="A4914" s="52">
        <v>0</v>
      </c>
      <c r="D4914" s="62">
        <v>2015</v>
      </c>
      <c r="E4914" s="62">
        <v>7</v>
      </c>
      <c r="F4914" s="62">
        <v>2016</v>
      </c>
      <c r="G4914" s="62">
        <v>2016</v>
      </c>
      <c r="H4914" s="131">
        <v>1807.9483224096384</v>
      </c>
      <c r="I4914" s="131">
        <v>1043.1286604819277</v>
      </c>
      <c r="J4914" s="131">
        <v>770.60890216867449</v>
      </c>
      <c r="K4914" s="131">
        <v>12951.909311244979</v>
      </c>
      <c r="L4914" s="131">
        <v>5591.5518445783155</v>
      </c>
      <c r="M4914" s="131">
        <v>247.31874783132534</v>
      </c>
      <c r="N4914" s="131">
        <v>19866.820361445778</v>
      </c>
      <c r="O4914" s="131">
        <v>834.25535879518065</v>
      </c>
      <c r="P4914" s="131">
        <v>734.35559554216877</v>
      </c>
      <c r="Q4914" s="131">
        <v>1731.5102275903621</v>
      </c>
      <c r="R4914" s="131">
        <v>12339.991153614461</v>
      </c>
      <c r="S4914" s="131">
        <v>2386.8524518072295</v>
      </c>
      <c r="T4914" s="131">
        <v>2758.9107253012044</v>
      </c>
      <c r="U4914" s="131">
        <v>24913.178501445789</v>
      </c>
      <c r="V4914" s="131">
        <v>27838.571536746982</v>
      </c>
      <c r="W4914" s="131">
        <v>2722.2858343373491</v>
      </c>
      <c r="X4914" s="132">
        <v>52156.82192469883</v>
      </c>
      <c r="Y4914" s="131">
        <v>2.7258048192771085</v>
      </c>
      <c r="Z4914" s="131">
        <v>203.73161409638558</v>
      </c>
      <c r="AA4914" s="131">
        <v>947.63118867469859</v>
      </c>
      <c r="AB4914" s="131">
        <v>394.49100542168674</v>
      </c>
      <c r="AC4914" s="131">
        <v>7709.6399575903615</v>
      </c>
      <c r="AD4914" s="131">
        <v>1442.3271643373496</v>
      </c>
      <c r="AE4914" s="131">
        <v>10578.810000000021</v>
      </c>
      <c r="AF4914" s="131">
        <v>12417.638272771079</v>
      </c>
      <c r="AG4914" s="131">
        <v>10709.034671084337</v>
      </c>
      <c r="AH4914" s="43">
        <v>215102.0491388354</v>
      </c>
      <c r="AJ4914" s="69"/>
    </row>
    <row r="4915" spans="1:36">
      <c r="A4915" s="52">
        <v>0</v>
      </c>
      <c r="D4915" s="62">
        <v>2015</v>
      </c>
      <c r="E4915" s="62">
        <v>8</v>
      </c>
      <c r="F4915" s="62">
        <v>2016</v>
      </c>
      <c r="G4915" s="62">
        <v>2016</v>
      </c>
      <c r="H4915" s="131">
        <v>1729.0204077108419</v>
      </c>
      <c r="I4915" s="131">
        <v>1107.1077918072285</v>
      </c>
      <c r="J4915" s="131">
        <v>1191.9157060240971</v>
      </c>
      <c r="K4915" s="131">
        <v>12892.987934136545</v>
      </c>
      <c r="L4915" s="131">
        <v>16473.516121325316</v>
      </c>
      <c r="M4915" s="131">
        <v>235.27117289156644</v>
      </c>
      <c r="N4915" s="131">
        <v>19785.636325301202</v>
      </c>
      <c r="O4915" s="131">
        <v>841.96691566265076</v>
      </c>
      <c r="P4915" s="131">
        <v>798.59561626506036</v>
      </c>
      <c r="Q4915" s="131">
        <v>1664.8953359036143</v>
      </c>
      <c r="R4915" s="131">
        <v>13363.850477108435</v>
      </c>
      <c r="S4915" s="131">
        <v>2341.238053012049</v>
      </c>
      <c r="T4915" s="131">
        <v>2859.6641837349412</v>
      </c>
      <c r="U4915" s="131">
        <v>25909.083110843381</v>
      </c>
      <c r="V4915" s="131">
        <v>28135.495487469867</v>
      </c>
      <c r="W4915" s="131">
        <v>2786.039080722891</v>
      </c>
      <c r="X4915" s="132">
        <v>54594.009337951815</v>
      </c>
      <c r="Y4915" s="131">
        <v>8.2340301204819255</v>
      </c>
      <c r="Z4915" s="131">
        <v>260.42405638554226</v>
      </c>
      <c r="AA4915" s="131">
        <v>964.9318236144577</v>
      </c>
      <c r="AB4915" s="131">
        <v>400.29176734939767</v>
      </c>
      <c r="AC4915" s="131">
        <v>7054.1601363855416</v>
      </c>
      <c r="AD4915" s="131">
        <v>1348.6602703614462</v>
      </c>
      <c r="AE4915" s="131">
        <v>5580.2999999999929</v>
      </c>
      <c r="AF4915" s="131">
        <v>12462.092825060237</v>
      </c>
      <c r="AG4915" s="131">
        <v>10427.703096385541</v>
      </c>
      <c r="AH4915" s="43">
        <v>225217.09106353414</v>
      </c>
      <c r="AJ4915" s="69"/>
    </row>
    <row r="4916" spans="1:36">
      <c r="A4916" s="52">
        <v>0</v>
      </c>
      <c r="D4916" s="62">
        <v>2015</v>
      </c>
      <c r="E4916" s="62">
        <v>9</v>
      </c>
      <c r="F4916" s="62">
        <v>2016</v>
      </c>
      <c r="G4916" s="62">
        <v>2016</v>
      </c>
      <c r="H4916" s="131">
        <v>1537.8928578313239</v>
      </c>
      <c r="I4916" s="131">
        <v>1074.2042385542172</v>
      </c>
      <c r="J4916" s="131">
        <v>1474.3638438554212</v>
      </c>
      <c r="K4916" s="131">
        <v>12259.305199196791</v>
      </c>
      <c r="L4916" s="131">
        <v>3560.7604159036132</v>
      </c>
      <c r="M4916" s="131">
        <v>204.9672946987952</v>
      </c>
      <c r="N4916" s="131">
        <v>17373.390391566263</v>
      </c>
      <c r="O4916" s="131">
        <v>822.03903108433758</v>
      </c>
      <c r="P4916" s="131">
        <v>680.82224493975912</v>
      </c>
      <c r="Q4916" s="131">
        <v>1558.0571325301207</v>
      </c>
      <c r="R4916" s="131">
        <v>13206.082393373497</v>
      </c>
      <c r="S4916" s="131">
        <v>2172.1034753012054</v>
      </c>
      <c r="T4916" s="131">
        <v>2660.2500686746989</v>
      </c>
      <c r="U4916" s="131">
        <v>29152.911889277097</v>
      </c>
      <c r="V4916" s="131">
        <v>22567.81093686747</v>
      </c>
      <c r="W4916" s="131">
        <v>2510.3673777108434</v>
      </c>
      <c r="X4916" s="132">
        <v>52010.186167469874</v>
      </c>
      <c r="Y4916" s="131">
        <v>3.1326783132530127</v>
      </c>
      <c r="Z4916" s="131">
        <v>240.29829156626496</v>
      </c>
      <c r="AA4916" s="131">
        <v>937.42825012048161</v>
      </c>
      <c r="AB4916" s="131">
        <v>373.24767457831331</v>
      </c>
      <c r="AC4916" s="131">
        <v>6780.4540554216865</v>
      </c>
      <c r="AD4916" s="131">
        <v>1397.5672592771086</v>
      </c>
      <c r="AE4916" s="131">
        <v>8515.3199999999906</v>
      </c>
      <c r="AF4916" s="131">
        <v>11517.433588915666</v>
      </c>
      <c r="AG4916" s="131">
        <v>9430.6191108433723</v>
      </c>
      <c r="AH4916" s="43">
        <v>204021.01586787144</v>
      </c>
      <c r="AJ4916" s="69"/>
    </row>
    <row r="4917" spans="1:36">
      <c r="A4917" s="52">
        <v>0</v>
      </c>
      <c r="D4917" s="62">
        <v>2015</v>
      </c>
      <c r="E4917" s="62">
        <v>10</v>
      </c>
      <c r="F4917" s="62">
        <v>2016</v>
      </c>
      <c r="G4917" s="62">
        <v>2016</v>
      </c>
      <c r="H4917" s="131">
        <v>1285.3974679518078</v>
      </c>
      <c r="I4917" s="131">
        <v>950.33203807228881</v>
      </c>
      <c r="J4917" s="131">
        <v>1075.2536621686745</v>
      </c>
      <c r="K4917" s="131">
        <v>10658.422500401604</v>
      </c>
      <c r="L4917" s="131">
        <v>3131.028824939759</v>
      </c>
      <c r="M4917" s="131">
        <v>216.09016542168669</v>
      </c>
      <c r="N4917" s="131">
        <v>11892.785873493975</v>
      </c>
      <c r="O4917" s="131">
        <v>668.95317445783132</v>
      </c>
      <c r="P4917" s="131">
        <v>536.95983566265033</v>
      </c>
      <c r="Q4917" s="131">
        <v>1332.9337754216867</v>
      </c>
      <c r="R4917" s="131">
        <v>8301.4357680722896</v>
      </c>
      <c r="S4917" s="131">
        <v>1999.1300620481923</v>
      </c>
      <c r="T4917" s="131">
        <v>4490.5547349397593</v>
      </c>
      <c r="U4917" s="131">
        <v>30425.007702289138</v>
      </c>
      <c r="V4917" s="131">
        <v>14131.667374096389</v>
      </c>
      <c r="W4917" s="131">
        <v>1899.9355969879516</v>
      </c>
      <c r="X4917" s="132">
        <v>48005.513073493981</v>
      </c>
      <c r="Y4917" s="131">
        <v>0.6625518072289156</v>
      </c>
      <c r="Z4917" s="131">
        <v>104.49113373493974</v>
      </c>
      <c r="AA4917" s="131">
        <v>862.45883204819279</v>
      </c>
      <c r="AB4917" s="131">
        <v>357.06041325301209</v>
      </c>
      <c r="AC4917" s="131">
        <v>6108.0759103614455</v>
      </c>
      <c r="AD4917" s="131">
        <v>1311.4795185542166</v>
      </c>
      <c r="AE4917" s="131">
        <v>0</v>
      </c>
      <c r="AF4917" s="131">
        <v>10545.60768192771</v>
      </c>
      <c r="AG4917" s="131">
        <v>7010.846962650603</v>
      </c>
      <c r="AH4917" s="43">
        <v>167302.08463425701</v>
      </c>
      <c r="AJ4917" s="69"/>
    </row>
    <row r="4918" spans="1:36">
      <c r="A4918" s="52">
        <v>0</v>
      </c>
      <c r="D4918" s="62">
        <v>2015</v>
      </c>
      <c r="E4918" s="62">
        <v>11</v>
      </c>
      <c r="F4918" s="62">
        <v>2016</v>
      </c>
      <c r="G4918" s="62">
        <v>2016</v>
      </c>
      <c r="H4918" s="131">
        <v>1297.9667845783131</v>
      </c>
      <c r="I4918" s="131">
        <v>828.82545253012051</v>
      </c>
      <c r="J4918" s="131">
        <v>1043.3836843373495</v>
      </c>
      <c r="K4918" s="131">
        <v>8955.2611847389526</v>
      </c>
      <c r="L4918" s="131">
        <v>3940.1711055421688</v>
      </c>
      <c r="M4918" s="131">
        <v>210.01353771084337</v>
      </c>
      <c r="N4918" s="131">
        <v>8245.61135542169</v>
      </c>
      <c r="O4918" s="131">
        <v>591.30314144578335</v>
      </c>
      <c r="P4918" s="131">
        <v>368.02484445783131</v>
      </c>
      <c r="Q4918" s="131">
        <v>1158.0498115662651</v>
      </c>
      <c r="R4918" s="131">
        <v>5921.5392234939754</v>
      </c>
      <c r="S4918" s="131">
        <v>1760.8964445783129</v>
      </c>
      <c r="T4918" s="131">
        <v>3073.7279114457838</v>
      </c>
      <c r="U4918" s="131">
        <v>24941.954979277107</v>
      </c>
      <c r="V4918" s="131">
        <v>12029.132347349394</v>
      </c>
      <c r="W4918" s="131">
        <v>1474.5437265060243</v>
      </c>
      <c r="X4918" s="132">
        <v>39495.582748795176</v>
      </c>
      <c r="Y4918" s="131">
        <v>1.8981927710843376E-2</v>
      </c>
      <c r="Z4918" s="131">
        <v>10.417797349397592</v>
      </c>
      <c r="AA4918" s="131">
        <v>775.42333012048175</v>
      </c>
      <c r="AB4918" s="131">
        <v>318.02285325301199</v>
      </c>
      <c r="AC4918" s="131">
        <v>4914.9549200000001</v>
      </c>
      <c r="AD4918" s="131">
        <v>1127.0057884337355</v>
      </c>
      <c r="AE4918" s="131">
        <v>0</v>
      </c>
      <c r="AF4918" s="131">
        <v>9076.1377590361426</v>
      </c>
      <c r="AG4918" s="131">
        <v>5483.1604060240979</v>
      </c>
      <c r="AH4918" s="43">
        <v>137041.13011991969</v>
      </c>
      <c r="AJ4918" s="69"/>
    </row>
    <row r="4919" spans="1:36">
      <c r="A4919" s="52">
        <v>0</v>
      </c>
      <c r="D4919" s="62">
        <v>2015</v>
      </c>
      <c r="E4919" s="62">
        <v>12</v>
      </c>
      <c r="F4919" s="62">
        <v>2016</v>
      </c>
      <c r="G4919" s="62">
        <v>2016</v>
      </c>
      <c r="H4919" s="131">
        <v>1200.0000520481926</v>
      </c>
      <c r="I4919" s="131">
        <v>685.38316481927711</v>
      </c>
      <c r="J4919" s="131">
        <v>685.56261301204847</v>
      </c>
      <c r="K4919" s="131">
        <v>6812.968851004016</v>
      </c>
      <c r="L4919" s="131">
        <v>4227.4010290361421</v>
      </c>
      <c r="M4919" s="131">
        <v>209.30019445783134</v>
      </c>
      <c r="N4919" s="131">
        <v>5797.2146686746983</v>
      </c>
      <c r="O4919" s="131">
        <v>481.20348795180729</v>
      </c>
      <c r="P4919" s="131">
        <v>281.2195000000001</v>
      </c>
      <c r="Q4919" s="131">
        <v>1011.3062673493971</v>
      </c>
      <c r="R4919" s="131">
        <v>5072.7458457831308</v>
      </c>
      <c r="S4919" s="131">
        <v>1383.1098644578312</v>
      </c>
      <c r="T4919" s="131">
        <v>2122.1010325301213</v>
      </c>
      <c r="U4919" s="131">
        <v>16429.512610602407</v>
      </c>
      <c r="V4919" s="131">
        <v>8866.1484315662638</v>
      </c>
      <c r="W4919" s="131">
        <v>1060.0365566265061</v>
      </c>
      <c r="X4919" s="132">
        <v>30277.755665060249</v>
      </c>
      <c r="Y4919" s="131">
        <v>7.5762650602409637E-2</v>
      </c>
      <c r="Z4919" s="131">
        <v>25.386856867469891</v>
      </c>
      <c r="AA4919" s="131">
        <v>407.49649373493986</v>
      </c>
      <c r="AB4919" s="131">
        <v>205.69188240963857</v>
      </c>
      <c r="AC4919" s="131">
        <v>4519.2022573493969</v>
      </c>
      <c r="AD4919" s="131">
        <v>1011.3164491566267</v>
      </c>
      <c r="AE4919" s="131">
        <v>0</v>
      </c>
      <c r="AF4919" s="131">
        <v>8358.6906790361445</v>
      </c>
      <c r="AG4919" s="131">
        <v>3460.9394289156626</v>
      </c>
      <c r="AH4919" s="43">
        <v>104591.7696451004</v>
      </c>
      <c r="AJ4919" s="69"/>
    </row>
    <row r="4920" spans="1:36">
      <c r="A4920" s="52">
        <v>0</v>
      </c>
      <c r="D4920" s="62">
        <v>2016</v>
      </c>
      <c r="E4920" s="62">
        <v>1</v>
      </c>
      <c r="F4920" s="62">
        <v>2016</v>
      </c>
      <c r="G4920" s="62">
        <v>2016</v>
      </c>
      <c r="H4920" s="131">
        <v>1102.8743808433742</v>
      </c>
      <c r="I4920" s="131">
        <v>724.68078831325306</v>
      </c>
      <c r="J4920" s="131">
        <v>441.78776506024087</v>
      </c>
      <c r="K4920" s="131">
        <v>7507.6015905220884</v>
      </c>
      <c r="L4920" s="131">
        <v>3544.6173759036155</v>
      </c>
      <c r="M4920" s="131">
        <v>213.44687783132531</v>
      </c>
      <c r="N4920" s="131">
        <v>6647.6368998795169</v>
      </c>
      <c r="O4920" s="131">
        <v>558.30738554216873</v>
      </c>
      <c r="P4920" s="131">
        <v>228.91113253012034</v>
      </c>
      <c r="Q4920" s="131">
        <v>1021.0291873493978</v>
      </c>
      <c r="R4920" s="131">
        <v>5654.8054084337336</v>
      </c>
      <c r="S4920" s="131">
        <v>1744.2622867469875</v>
      </c>
      <c r="T4920" s="131">
        <v>1687.6118361445779</v>
      </c>
      <c r="U4920" s="131">
        <v>17632.451642289168</v>
      </c>
      <c r="V4920" s="131">
        <v>7514.5462333734922</v>
      </c>
      <c r="W4920" s="131">
        <v>1219.4981050602414</v>
      </c>
      <c r="X4920" s="132">
        <v>26942.666199518077</v>
      </c>
      <c r="Y4920" s="131">
        <v>0</v>
      </c>
      <c r="Z4920" s="131">
        <v>0.21377493975903611</v>
      </c>
      <c r="AA4920" s="131">
        <v>598.9042838554218</v>
      </c>
      <c r="AB4920" s="131">
        <v>278.12295710843375</v>
      </c>
      <c r="AC4920" s="131">
        <v>2965.898919518072</v>
      </c>
      <c r="AD4920" s="131">
        <v>979.47837469879528</v>
      </c>
      <c r="AE4920" s="131">
        <v>0</v>
      </c>
      <c r="AF4920" s="131">
        <v>8879.4866537349408</v>
      </c>
      <c r="AG4920" s="131">
        <v>3595.8240650602397</v>
      </c>
      <c r="AH4920" s="43">
        <v>101684.66412425705</v>
      </c>
      <c r="AJ4920" s="69"/>
    </row>
    <row r="4921" spans="1:36">
      <c r="A4921" s="52">
        <v>0</v>
      </c>
      <c r="D4921" s="62">
        <v>2016</v>
      </c>
      <c r="E4921" s="62">
        <v>2</v>
      </c>
      <c r="F4921" s="62">
        <v>2016</v>
      </c>
      <c r="G4921" s="62">
        <v>2016</v>
      </c>
      <c r="H4921" s="131">
        <v>1359.5573385542166</v>
      </c>
      <c r="I4921" s="131">
        <v>621.5998510843375</v>
      </c>
      <c r="J4921" s="131">
        <v>494.97163855421707</v>
      </c>
      <c r="K4921" s="131">
        <v>4960.6844237751011</v>
      </c>
      <c r="L4921" s="131">
        <v>3711.5589118072303</v>
      </c>
      <c r="M4921" s="131">
        <v>204.27640481927708</v>
      </c>
      <c r="N4921" s="131">
        <v>5693.0478285542176</v>
      </c>
      <c r="O4921" s="131">
        <v>482.30527566265067</v>
      </c>
      <c r="P4921" s="131">
        <v>277.82726144578322</v>
      </c>
      <c r="Q4921" s="131">
        <v>875.10091481927702</v>
      </c>
      <c r="R4921" s="131">
        <v>3090.9185118072282</v>
      </c>
      <c r="S4921" s="131">
        <v>1254.8056072289155</v>
      </c>
      <c r="T4921" s="131">
        <v>1174.0168987951809</v>
      </c>
      <c r="U4921" s="131">
        <v>11949.201357349399</v>
      </c>
      <c r="V4921" s="131">
        <v>6679.0162491566271</v>
      </c>
      <c r="W4921" s="131">
        <v>1039.2128019277104</v>
      </c>
      <c r="X4921" s="132">
        <v>23883.00446843373</v>
      </c>
      <c r="Y4921" s="131">
        <v>0</v>
      </c>
      <c r="Z4921" s="131">
        <v>1.8323566265060245</v>
      </c>
      <c r="AA4921" s="131">
        <v>586.16353518072253</v>
      </c>
      <c r="AB4921" s="131">
        <v>241.22792867469875</v>
      </c>
      <c r="AC4921" s="131">
        <v>2428.8760428915662</v>
      </c>
      <c r="AD4921" s="131">
        <v>793.25314915662625</v>
      </c>
      <c r="AE4921" s="131">
        <v>0</v>
      </c>
      <c r="AF4921" s="131">
        <v>8001.5399132530101</v>
      </c>
      <c r="AG4921" s="131">
        <v>2664.0905802409643</v>
      </c>
      <c r="AH4921" s="43">
        <v>82468.089249799188</v>
      </c>
      <c r="AJ4921" s="69"/>
    </row>
    <row r="4922" spans="1:36">
      <c r="A4922" s="52">
        <v>0</v>
      </c>
      <c r="D4922" s="62">
        <v>2016</v>
      </c>
      <c r="E4922" s="62">
        <v>3</v>
      </c>
      <c r="F4922" s="62">
        <v>2016</v>
      </c>
      <c r="G4922" s="62">
        <v>2016</v>
      </c>
      <c r="H4922" s="131">
        <v>1738.251852289156</v>
      </c>
      <c r="I4922" s="131">
        <v>794.54329662650616</v>
      </c>
      <c r="J4922" s="131">
        <v>630.44498795180732</v>
      </c>
      <c r="K4922" s="131">
        <v>7953.8923782329348</v>
      </c>
      <c r="L4922" s="131">
        <v>3683.3499542168679</v>
      </c>
      <c r="M4922" s="131">
        <v>230.03060746987944</v>
      </c>
      <c r="N4922" s="131">
        <v>8056.0696192771084</v>
      </c>
      <c r="O4922" s="131">
        <v>591.36155759036171</v>
      </c>
      <c r="P4922" s="131">
        <v>539.64436927710835</v>
      </c>
      <c r="Q4922" s="131">
        <v>1088.0561990361443</v>
      </c>
      <c r="R4922" s="131">
        <v>4869.8846577108416</v>
      </c>
      <c r="S4922" s="131">
        <v>1622.5855560240968</v>
      </c>
      <c r="T4922" s="131">
        <v>1423.9224867469882</v>
      </c>
      <c r="U4922" s="131">
        <v>24466.094851325306</v>
      </c>
      <c r="V4922" s="131">
        <v>9834.3756555421696</v>
      </c>
      <c r="W4922" s="131">
        <v>1381.4417272289156</v>
      </c>
      <c r="X4922" s="132">
        <v>32579.129540240967</v>
      </c>
      <c r="Y4922" s="131">
        <v>0</v>
      </c>
      <c r="Z4922" s="131">
        <v>4.5605320481927745</v>
      </c>
      <c r="AA4922" s="131">
        <v>716.60029084337361</v>
      </c>
      <c r="AB4922" s="131">
        <v>277.6655807228916</v>
      </c>
      <c r="AC4922" s="131">
        <v>3074.8600828915655</v>
      </c>
      <c r="AD4922" s="131">
        <v>973.39980650602399</v>
      </c>
      <c r="AE4922" s="131">
        <v>0</v>
      </c>
      <c r="AF4922" s="131">
        <v>9379.5828983132524</v>
      </c>
      <c r="AG4922" s="131">
        <v>4069.0608891566267</v>
      </c>
      <c r="AH4922" s="43">
        <v>119978.80937726909</v>
      </c>
      <c r="AJ4922" s="69"/>
    </row>
    <row r="4923" spans="1:36">
      <c r="A4923" s="52">
        <v>0</v>
      </c>
      <c r="D4923" s="62">
        <v>2016</v>
      </c>
      <c r="E4923" s="62">
        <v>4</v>
      </c>
      <c r="F4923" s="62">
        <v>2016</v>
      </c>
      <c r="G4923" s="62">
        <v>2016</v>
      </c>
      <c r="H4923" s="131">
        <v>1927.782585180722</v>
      </c>
      <c r="I4923" s="131">
        <v>873.54087289156621</v>
      </c>
      <c r="J4923" s="131">
        <v>980.59420481927748</v>
      </c>
      <c r="K4923" s="131">
        <v>9034.2748052208844</v>
      </c>
      <c r="L4923" s="131">
        <v>4687.3113792771073</v>
      </c>
      <c r="M4923" s="131">
        <v>221.90348168674697</v>
      </c>
      <c r="N4923" s="131">
        <v>10201.136101807224</v>
      </c>
      <c r="O4923" s="131">
        <v>688.72520722891556</v>
      </c>
      <c r="P4923" s="131">
        <v>652.05608614457799</v>
      </c>
      <c r="Q4923" s="131">
        <v>1217.4230187951805</v>
      </c>
      <c r="R4923" s="131">
        <v>6615.0907713253018</v>
      </c>
      <c r="S4923" s="131">
        <v>1598.2960391566262</v>
      </c>
      <c r="T4923" s="131">
        <v>2810.6887469879512</v>
      </c>
      <c r="U4923" s="131">
        <v>24940.775126024098</v>
      </c>
      <c r="V4923" s="131">
        <v>13422.327933132534</v>
      </c>
      <c r="W4923" s="131">
        <v>1703.9868973493976</v>
      </c>
      <c r="X4923" s="132">
        <v>38039.163221204828</v>
      </c>
      <c r="Y4923" s="131">
        <v>0</v>
      </c>
      <c r="Z4923" s="131">
        <v>19.616395662650604</v>
      </c>
      <c r="AA4923" s="131">
        <v>576.80843999999991</v>
      </c>
      <c r="AB4923" s="131">
        <v>311.5495479518072</v>
      </c>
      <c r="AC4923" s="131">
        <v>4315.93970746988</v>
      </c>
      <c r="AD4923" s="131">
        <v>1118.8709953012049</v>
      </c>
      <c r="AE4923" s="131">
        <v>0</v>
      </c>
      <c r="AF4923" s="131">
        <v>9980.9331973493972</v>
      </c>
      <c r="AG4923" s="131">
        <v>5670.308110361445</v>
      </c>
      <c r="AH4923" s="43">
        <v>141609.10287232933</v>
      </c>
      <c r="AJ4923" s="69"/>
    </row>
    <row r="4924" spans="1:36">
      <c r="A4924" s="52">
        <v>0</v>
      </c>
      <c r="D4924" s="62">
        <v>2016</v>
      </c>
      <c r="E4924" s="62">
        <v>5</v>
      </c>
      <c r="F4924" s="62">
        <v>2016</v>
      </c>
      <c r="G4924" s="62">
        <v>2017</v>
      </c>
      <c r="H4924" s="131">
        <v>1642.6608437349405</v>
      </c>
      <c r="I4924" s="131">
        <v>950.35848975903639</v>
      </c>
      <c r="J4924" s="131">
        <v>934.3894795180729</v>
      </c>
      <c r="K4924" s="131">
        <v>11167.608074136546</v>
      </c>
      <c r="L4924" s="131">
        <v>3504.847370120483</v>
      </c>
      <c r="M4924" s="131">
        <v>238.67940686746982</v>
      </c>
      <c r="N4924" s="131">
        <v>13786.362975180724</v>
      </c>
      <c r="O4924" s="131">
        <v>748.68742409638571</v>
      </c>
      <c r="P4924" s="131">
        <v>799.62201265060253</v>
      </c>
      <c r="Q4924" s="131">
        <v>1460.6888863855427</v>
      </c>
      <c r="R4924" s="131">
        <v>9283.8354308433791</v>
      </c>
      <c r="S4924" s="131">
        <v>2250.2175060240975</v>
      </c>
      <c r="T4924" s="131">
        <v>2349.8316795180717</v>
      </c>
      <c r="U4924" s="131">
        <v>22659.156347951808</v>
      </c>
      <c r="V4924" s="131">
        <v>15464.341303253008</v>
      </c>
      <c r="W4924" s="131">
        <v>2147.5424260240961</v>
      </c>
      <c r="X4924" s="132">
        <v>43081.337181686758</v>
      </c>
      <c r="Y4924" s="131">
        <v>4.8014939759036146E-2</v>
      </c>
      <c r="Z4924" s="131">
        <v>38.937578313253006</v>
      </c>
      <c r="AA4924" s="131">
        <v>754.64434457831294</v>
      </c>
      <c r="AB4924" s="131">
        <v>356.44866313252993</v>
      </c>
      <c r="AC4924" s="131">
        <v>7817.0095961445732</v>
      </c>
      <c r="AD4924" s="131">
        <v>1294.0442786746989</v>
      </c>
      <c r="AE4924" s="131">
        <v>2170.665</v>
      </c>
      <c r="AF4924" s="131">
        <v>11379.967876626501</v>
      </c>
      <c r="AG4924" s="131">
        <v>7661.005963855423</v>
      </c>
      <c r="AH4924" s="43">
        <v>163942.9381540161</v>
      </c>
      <c r="AJ4924" s="69"/>
    </row>
    <row r="4925" spans="1:36">
      <c r="A4925" s="52">
        <v>0</v>
      </c>
      <c r="D4925" s="62">
        <v>2016</v>
      </c>
      <c r="E4925" s="62">
        <v>6</v>
      </c>
      <c r="F4925" s="62">
        <v>2016</v>
      </c>
      <c r="G4925" s="62">
        <v>2017</v>
      </c>
      <c r="H4925" s="131">
        <v>1783.7539062650594</v>
      </c>
      <c r="I4925" s="131">
        <v>923.88755421686744</v>
      </c>
      <c r="J4925" s="131">
        <v>1141.1373879518071</v>
      </c>
      <c r="K4925" s="131">
        <v>11509.4478264257</v>
      </c>
      <c r="L4925" s="131">
        <v>10316.301681927713</v>
      </c>
      <c r="M4925" s="131">
        <v>262.45674108433735</v>
      </c>
      <c r="N4925" s="131">
        <v>15757.61699674699</v>
      </c>
      <c r="O4925" s="131">
        <v>736.62002795180717</v>
      </c>
      <c r="P4925" s="131">
        <v>896.50047409638546</v>
      </c>
      <c r="Q4925" s="131">
        <v>1650.9893531325295</v>
      </c>
      <c r="R4925" s="131">
        <v>10908.548257228913</v>
      </c>
      <c r="S4925" s="131">
        <v>2223.4073789156628</v>
      </c>
      <c r="T4925" s="131">
        <v>2512.8396409638553</v>
      </c>
      <c r="U4925" s="131">
        <v>24076.226816867467</v>
      </c>
      <c r="V4925" s="131">
        <v>22397.156507349391</v>
      </c>
      <c r="W4925" s="131">
        <v>2336.5512115662664</v>
      </c>
      <c r="X4925" s="132">
        <v>45983.14079614458</v>
      </c>
      <c r="Y4925" s="131">
        <v>0.35213614457831327</v>
      </c>
      <c r="Z4925" s="131">
        <v>129.01826602409639</v>
      </c>
      <c r="AA4925" s="131">
        <v>760.43559397590377</v>
      </c>
      <c r="AB4925" s="131">
        <v>354.08555180722891</v>
      </c>
      <c r="AC4925" s="131">
        <v>7432.3758279518061</v>
      </c>
      <c r="AD4925" s="131">
        <v>1276.7756190361447</v>
      </c>
      <c r="AE4925" s="131">
        <v>5776.4699999999875</v>
      </c>
      <c r="AF4925" s="131">
        <v>11483.691542168677</v>
      </c>
      <c r="AG4925" s="131">
        <v>8889.8701103614439</v>
      </c>
      <c r="AH4925" s="43">
        <v>191519.65720630519</v>
      </c>
      <c r="AJ4925" s="69"/>
    </row>
    <row r="4926" spans="1:36">
      <c r="A4926" s="52">
        <v>0</v>
      </c>
      <c r="D4926" s="62">
        <v>2016</v>
      </c>
      <c r="E4926" s="62">
        <v>7</v>
      </c>
      <c r="F4926" s="62">
        <v>2017</v>
      </c>
      <c r="G4926" s="62">
        <v>2017</v>
      </c>
      <c r="H4926" s="131">
        <v>1794.5789916867463</v>
      </c>
      <c r="I4926" s="131">
        <v>1007.0374340963861</v>
      </c>
      <c r="J4926" s="131">
        <v>759.21522891566258</v>
      </c>
      <c r="K4926" s="131">
        <v>12326.065012449795</v>
      </c>
      <c r="L4926" s="131">
        <v>5739.3338361445822</v>
      </c>
      <c r="M4926" s="131">
        <v>257.02035289156629</v>
      </c>
      <c r="N4926" s="131">
        <v>20400.804946265056</v>
      </c>
      <c r="O4926" s="131">
        <v>848.6744207228918</v>
      </c>
      <c r="P4926" s="131">
        <v>738.30653072289158</v>
      </c>
      <c r="Q4926" s="131">
        <v>1701.6111521686744</v>
      </c>
      <c r="R4926" s="131">
        <v>12670.351681325305</v>
      </c>
      <c r="S4926" s="131">
        <v>2422.077295180723</v>
      </c>
      <c r="T4926" s="131">
        <v>2765.1424048192766</v>
      </c>
      <c r="U4926" s="131">
        <v>24902.228584939759</v>
      </c>
      <c r="V4926" s="131">
        <v>27752.924501807225</v>
      </c>
      <c r="W4926" s="131">
        <v>2741.1865879518073</v>
      </c>
      <c r="X4926" s="132">
        <v>47710.294307469907</v>
      </c>
      <c r="Y4926" s="131">
        <v>0.65857036144578329</v>
      </c>
      <c r="Z4926" s="131">
        <v>198.67835710843366</v>
      </c>
      <c r="AA4926" s="131">
        <v>951.63592024096386</v>
      </c>
      <c r="AB4926" s="131">
        <v>383.62444337349382</v>
      </c>
      <c r="AC4926" s="131">
        <v>7851.4021628915616</v>
      </c>
      <c r="AD4926" s="131">
        <v>1393.3736089156628</v>
      </c>
      <c r="AE4926" s="131">
        <v>10097.954999999987</v>
      </c>
      <c r="AF4926" s="131">
        <v>12417.204532048194</v>
      </c>
      <c r="AG4926" s="131">
        <v>10365.438043855425</v>
      </c>
      <c r="AH4926" s="43">
        <v>210196.8239083534</v>
      </c>
      <c r="AJ4926" s="69"/>
    </row>
    <row r="4927" spans="1:36">
      <c r="A4927" s="52">
        <v>0</v>
      </c>
      <c r="D4927" s="62">
        <v>2016</v>
      </c>
      <c r="E4927" s="62">
        <v>8</v>
      </c>
      <c r="F4927" s="62">
        <v>2017</v>
      </c>
      <c r="G4927" s="62">
        <v>2017</v>
      </c>
      <c r="H4927" s="131">
        <v>1716.2347293975881</v>
      </c>
      <c r="I4927" s="131">
        <v>1068.8029503614455</v>
      </c>
      <c r="J4927" s="131">
        <v>1115.1157469879527</v>
      </c>
      <c r="K4927" s="131">
        <v>12270.146781365464</v>
      </c>
      <c r="L4927" s="131">
        <v>16626.110017831339</v>
      </c>
      <c r="M4927" s="131">
        <v>244.50018614457838</v>
      </c>
      <c r="N4927" s="131">
        <v>20313.804989638549</v>
      </c>
      <c r="O4927" s="131">
        <v>856.24465060240982</v>
      </c>
      <c r="P4927" s="131">
        <v>802.89217168674702</v>
      </c>
      <c r="Q4927" s="131">
        <v>1636.1465416867475</v>
      </c>
      <c r="R4927" s="131">
        <v>13732.419014939762</v>
      </c>
      <c r="S4927" s="131">
        <v>2375.7897253012047</v>
      </c>
      <c r="T4927" s="131">
        <v>2866.1234397590365</v>
      </c>
      <c r="U4927" s="131">
        <v>25897.761418433722</v>
      </c>
      <c r="V4927" s="131">
        <v>27995.943778072276</v>
      </c>
      <c r="W4927" s="131">
        <v>2805.3824713253016</v>
      </c>
      <c r="X4927" s="132">
        <v>49711.37807999998</v>
      </c>
      <c r="Y4927" s="131">
        <v>1.9893897590361445</v>
      </c>
      <c r="Z4927" s="131">
        <v>253.96462843373496</v>
      </c>
      <c r="AA4927" s="131">
        <v>969.00966843373476</v>
      </c>
      <c r="AB4927" s="131">
        <v>389.26541879518089</v>
      </c>
      <c r="AC4927" s="131">
        <v>7199.9730443373501</v>
      </c>
      <c r="AD4927" s="131">
        <v>1302.8858324096386</v>
      </c>
      <c r="AE4927" s="131">
        <v>5326.6500000000069</v>
      </c>
      <c r="AF4927" s="131">
        <v>12461.657531566265</v>
      </c>
      <c r="AG4927" s="131">
        <v>10093.132920481927</v>
      </c>
      <c r="AH4927" s="43">
        <v>220033.32512775098</v>
      </c>
      <c r="AJ4927" s="69"/>
    </row>
    <row r="4928" spans="1:36">
      <c r="A4928" s="52">
        <v>0</v>
      </c>
      <c r="D4928" s="62">
        <v>2016</v>
      </c>
      <c r="E4928" s="62">
        <v>9</v>
      </c>
      <c r="F4928" s="62">
        <v>2017</v>
      </c>
      <c r="G4928" s="62">
        <v>2017</v>
      </c>
      <c r="H4928" s="131">
        <v>1526.5205204819267</v>
      </c>
      <c r="I4928" s="131">
        <v>1037.0378277108427</v>
      </c>
      <c r="J4928" s="131">
        <v>1339.4840180722902</v>
      </c>
      <c r="K4928" s="131">
        <v>11668.76203196787</v>
      </c>
      <c r="L4928" s="131">
        <v>3697.6856539759037</v>
      </c>
      <c r="M4928" s="131">
        <v>213.00757373493971</v>
      </c>
      <c r="N4928" s="131">
        <v>17849.008060120475</v>
      </c>
      <c r="O4928" s="131">
        <v>836.68197734939758</v>
      </c>
      <c r="P4928" s="131">
        <v>684.48516325301193</v>
      </c>
      <c r="Q4928" s="131">
        <v>1531.1531807228919</v>
      </c>
      <c r="R4928" s="131">
        <v>13561.728045903619</v>
      </c>
      <c r="S4928" s="131">
        <v>2204.1590825301205</v>
      </c>
      <c r="T4928" s="131">
        <v>2666.2588987951804</v>
      </c>
      <c r="U4928" s="131">
        <v>29142.230087831322</v>
      </c>
      <c r="V4928" s="131">
        <v>22357.670439518071</v>
      </c>
      <c r="W4928" s="131">
        <v>2527.7967874698793</v>
      </c>
      <c r="X4928" s="132">
        <v>47450.292703614454</v>
      </c>
      <c r="Y4928" s="131">
        <v>0.75687337349397588</v>
      </c>
      <c r="Z4928" s="131">
        <v>234.33805301204814</v>
      </c>
      <c r="AA4928" s="131">
        <v>941.38986361445802</v>
      </c>
      <c r="AB4928" s="131">
        <v>362.96627662650616</v>
      </c>
      <c r="AC4928" s="131">
        <v>6911.8231734939754</v>
      </c>
      <c r="AD4928" s="131">
        <v>1350.1328851807225</v>
      </c>
      <c r="AE4928" s="131">
        <v>8128.2600000000066</v>
      </c>
      <c r="AF4928" s="131">
        <v>11517.031291807227</v>
      </c>
      <c r="AG4928" s="131">
        <v>9128.040118554216</v>
      </c>
      <c r="AH4928" s="43">
        <v>198868.70058871486</v>
      </c>
      <c r="AJ4928" s="69"/>
    </row>
    <row r="4929" spans="1:36">
      <c r="A4929" s="52">
        <v>0</v>
      </c>
      <c r="D4929" s="62">
        <v>2016</v>
      </c>
      <c r="E4929" s="62">
        <v>10</v>
      </c>
      <c r="F4929" s="62">
        <v>2017</v>
      </c>
      <c r="G4929" s="62">
        <v>2017</v>
      </c>
      <c r="H4929" s="131">
        <v>1275.8922715662659</v>
      </c>
      <c r="I4929" s="131">
        <v>917.45148361445786</v>
      </c>
      <c r="J4929" s="131">
        <v>1059.3557289156631</v>
      </c>
      <c r="K4929" s="131">
        <v>10149.474244016063</v>
      </c>
      <c r="L4929" s="131">
        <v>3251.4291937349412</v>
      </c>
      <c r="M4929" s="131">
        <v>224.56676277108431</v>
      </c>
      <c r="N4929" s="131">
        <v>12262.055281807228</v>
      </c>
      <c r="O4929" s="131">
        <v>686.40167132530144</v>
      </c>
      <c r="P4929" s="131">
        <v>539.84875421686741</v>
      </c>
      <c r="Q4929" s="131">
        <v>1309.9171701204818</v>
      </c>
      <c r="R4929" s="131">
        <v>8557.230406626506</v>
      </c>
      <c r="S4929" s="131">
        <v>2028.6329512048194</v>
      </c>
      <c r="T4929" s="131">
        <v>4500.6977590361439</v>
      </c>
      <c r="U4929" s="131">
        <v>30414.500863734931</v>
      </c>
      <c r="V4929" s="131">
        <v>13583.426592168682</v>
      </c>
      <c r="W4929" s="131">
        <v>1913.1267961445776</v>
      </c>
      <c r="X4929" s="132">
        <v>44269.915942168671</v>
      </c>
      <c r="Y4929" s="131">
        <v>0.16007638554216866</v>
      </c>
      <c r="Z4929" s="131">
        <v>101.89938795180727</v>
      </c>
      <c r="AA4929" s="131">
        <v>866.10362144578289</v>
      </c>
      <c r="AB4929" s="131">
        <v>347.22490602409636</v>
      </c>
      <c r="AC4929" s="131">
        <v>6237.1285715662643</v>
      </c>
      <c r="AD4929" s="131">
        <v>1266.9670203614457</v>
      </c>
      <c r="AE4929" s="131">
        <v>0</v>
      </c>
      <c r="AF4929" s="131">
        <v>10545.239330120481</v>
      </c>
      <c r="AG4929" s="131">
        <v>6785.9057383132531</v>
      </c>
      <c r="AH4929" s="43">
        <v>163094.55252534131</v>
      </c>
      <c r="AJ4929" s="69"/>
    </row>
    <row r="4930" spans="1:36">
      <c r="A4930" s="52">
        <v>0</v>
      </c>
      <c r="D4930" s="62">
        <v>2016</v>
      </c>
      <c r="E4930" s="62">
        <v>11</v>
      </c>
      <c r="F4930" s="62">
        <v>2017</v>
      </c>
      <c r="G4930" s="62">
        <v>2017</v>
      </c>
      <c r="H4930" s="131">
        <v>1288.3686412048187</v>
      </c>
      <c r="I4930" s="131">
        <v>800.14890650602433</v>
      </c>
      <c r="J4930" s="131">
        <v>1027.9569578313251</v>
      </c>
      <c r="K4930" s="131">
        <v>8533.1208473895567</v>
      </c>
      <c r="L4930" s="131">
        <v>4091.6861763855422</v>
      </c>
      <c r="M4930" s="131">
        <v>218.25176638554217</v>
      </c>
      <c r="N4930" s="131">
        <v>8501.6364834939759</v>
      </c>
      <c r="O4930" s="131">
        <v>610.17470313253011</v>
      </c>
      <c r="P4930" s="131">
        <v>370.00486927710853</v>
      </c>
      <c r="Q4930" s="131">
        <v>1138.0530375903622</v>
      </c>
      <c r="R4930" s="131">
        <v>6104.0013936144551</v>
      </c>
      <c r="S4930" s="131">
        <v>1786.8835144578311</v>
      </c>
      <c r="T4930" s="131">
        <v>3080.6706831325296</v>
      </c>
      <c r="U4930" s="131">
        <v>24932.216001927707</v>
      </c>
      <c r="V4930" s="131">
        <v>11562.459820361446</v>
      </c>
      <c r="W4930" s="131">
        <v>1484.7814419277106</v>
      </c>
      <c r="X4930" s="132">
        <v>36627.725943132522</v>
      </c>
      <c r="Y4930" s="131">
        <v>4.5861445783132527E-3</v>
      </c>
      <c r="Z4930" s="131">
        <v>10.159399518072291</v>
      </c>
      <c r="AA4930" s="131">
        <v>778.70030361445765</v>
      </c>
      <c r="AB4930" s="131">
        <v>309.2626660240964</v>
      </c>
      <c r="AC4930" s="131">
        <v>5018.7990799999989</v>
      </c>
      <c r="AD4930" s="131">
        <v>1088.7544528915657</v>
      </c>
      <c r="AE4930" s="131">
        <v>0</v>
      </c>
      <c r="AF4930" s="131">
        <v>9075.8207349397599</v>
      </c>
      <c r="AG4930" s="131">
        <v>5307.234612530121</v>
      </c>
      <c r="AH4930" s="43">
        <v>133746.87702341363</v>
      </c>
      <c r="AJ4930" s="69"/>
    </row>
    <row r="4931" spans="1:36">
      <c r="A4931" s="52">
        <v>0</v>
      </c>
      <c r="D4931" s="62">
        <v>2016</v>
      </c>
      <c r="E4931" s="62">
        <v>12</v>
      </c>
      <c r="F4931" s="62">
        <v>2017</v>
      </c>
      <c r="G4931" s="62">
        <v>2017</v>
      </c>
      <c r="H4931" s="131">
        <v>1191.1263484337346</v>
      </c>
      <c r="I4931" s="131">
        <v>661.66958096385531</v>
      </c>
      <c r="J4931" s="131">
        <v>675.4263734939758</v>
      </c>
      <c r="K4931" s="131">
        <v>6500.0183700401567</v>
      </c>
      <c r="L4931" s="131">
        <v>4389.9612197590368</v>
      </c>
      <c r="M4931" s="131">
        <v>217.51044072289153</v>
      </c>
      <c r="N4931" s="131">
        <v>5977.2174075903604</v>
      </c>
      <c r="O4931" s="131">
        <v>502.09280722891566</v>
      </c>
      <c r="P4931" s="131">
        <v>282.7324999999999</v>
      </c>
      <c r="Q4931" s="131">
        <v>993.84340638554193</v>
      </c>
      <c r="R4931" s="131">
        <v>5229.0538901204818</v>
      </c>
      <c r="S4931" s="131">
        <v>1403.5216114457821</v>
      </c>
      <c r="T4931" s="131">
        <v>2126.8943204819275</v>
      </c>
      <c r="U4931" s="131">
        <v>16419.759310963847</v>
      </c>
      <c r="V4931" s="131">
        <v>8522.1844802409651</v>
      </c>
      <c r="W4931" s="131">
        <v>1067.3963604819278</v>
      </c>
      <c r="X4931" s="132">
        <v>28010.529929638553</v>
      </c>
      <c r="Y4931" s="131">
        <v>1.8304698795180725E-2</v>
      </c>
      <c r="Z4931" s="131">
        <v>24.757173975903619</v>
      </c>
      <c r="AA4931" s="131">
        <v>409.2185920481927</v>
      </c>
      <c r="AB4931" s="131">
        <v>200.02593927710842</v>
      </c>
      <c r="AC4931" s="131">
        <v>4614.6848751807229</v>
      </c>
      <c r="AD4931" s="131">
        <v>976.99168771084362</v>
      </c>
      <c r="AE4931" s="131">
        <v>0</v>
      </c>
      <c r="AF4931" s="131">
        <v>8358.3987149397581</v>
      </c>
      <c r="AG4931" s="131">
        <v>3349.8960761445778</v>
      </c>
      <c r="AH4931" s="43">
        <v>102104.92972196786</v>
      </c>
      <c r="AJ4931" s="69"/>
    </row>
    <row r="4932" spans="1:36">
      <c r="A4932" s="52">
        <v>0</v>
      </c>
      <c r="D4932" s="62">
        <v>2017</v>
      </c>
      <c r="E4932" s="62">
        <v>1</v>
      </c>
      <c r="F4932" s="62">
        <v>2017</v>
      </c>
      <c r="G4932" s="62">
        <v>2017</v>
      </c>
      <c r="H4932" s="131">
        <v>1096.7974771084346</v>
      </c>
      <c r="I4932" s="131">
        <v>714.28582698795174</v>
      </c>
      <c r="J4932" s="131">
        <v>436.27484759036156</v>
      </c>
      <c r="K4932" s="131">
        <v>7139.5903129317276</v>
      </c>
      <c r="L4932" s="131">
        <v>3677.0842753012048</v>
      </c>
      <c r="M4932" s="131">
        <v>221.50373903614468</v>
      </c>
      <c r="N4932" s="131">
        <v>6710.1462971084356</v>
      </c>
      <c r="O4932" s="131">
        <v>548.75707530120485</v>
      </c>
      <c r="P4932" s="131">
        <v>230.13085301204816</v>
      </c>
      <c r="Q4932" s="131">
        <v>960.47808192771106</v>
      </c>
      <c r="R4932" s="131">
        <v>5823.9004120481904</v>
      </c>
      <c r="S4932" s="131">
        <v>1644.469883855422</v>
      </c>
      <c r="T4932" s="131">
        <v>1715.8627624096387</v>
      </c>
      <c r="U4932" s="131">
        <v>17460.452813253025</v>
      </c>
      <c r="V4932" s="131">
        <v>6998.1065418072258</v>
      </c>
      <c r="W4932" s="131">
        <v>1227.7483604819281</v>
      </c>
      <c r="X4932" s="132">
        <v>26794.767305903621</v>
      </c>
      <c r="Y4932" s="131">
        <v>0</v>
      </c>
      <c r="Z4932" s="131">
        <v>0.20812771084337353</v>
      </c>
      <c r="AA4932" s="131">
        <v>601.43029807228925</v>
      </c>
      <c r="AB4932" s="131">
        <v>270.53583542168684</v>
      </c>
      <c r="AC4932" s="131">
        <v>2987.5986332530119</v>
      </c>
      <c r="AD4932" s="131">
        <v>972.12442168674704</v>
      </c>
      <c r="AE4932" s="131">
        <v>0</v>
      </c>
      <c r="AF4932" s="131">
        <v>8947.3835559036124</v>
      </c>
      <c r="AG4932" s="131">
        <v>3470.9286849397586</v>
      </c>
      <c r="AH4932" s="43">
        <v>100650.56642305221</v>
      </c>
      <c r="AJ4932" s="69"/>
    </row>
    <row r="4933" spans="1:36">
      <c r="A4933" s="52">
        <v>0</v>
      </c>
      <c r="D4933" s="62">
        <v>2017</v>
      </c>
      <c r="E4933" s="62">
        <v>2</v>
      </c>
      <c r="F4933" s="62">
        <v>2017</v>
      </c>
      <c r="G4933" s="62">
        <v>2017</v>
      </c>
      <c r="H4933" s="131">
        <v>1352.0660963855423</v>
      </c>
      <c r="I4933" s="131">
        <v>612.68350265060269</v>
      </c>
      <c r="J4933" s="131">
        <v>488.79505783132527</v>
      </c>
      <c r="K4933" s="131">
        <v>4729.8110319678717</v>
      </c>
      <c r="L4933" s="131">
        <v>3850.2646306024099</v>
      </c>
      <c r="M4933" s="131">
        <v>211.9871132530121</v>
      </c>
      <c r="N4933" s="131">
        <v>5746.5809853012051</v>
      </c>
      <c r="O4933" s="131">
        <v>474.19496759036133</v>
      </c>
      <c r="P4933" s="131">
        <v>279.30762457831321</v>
      </c>
      <c r="Q4933" s="131">
        <v>823.20393831325282</v>
      </c>
      <c r="R4933" s="131">
        <v>3183.345896867469</v>
      </c>
      <c r="S4933" s="131">
        <v>1183.0159069879517</v>
      </c>
      <c r="T4933" s="131">
        <v>1193.6701532530121</v>
      </c>
      <c r="U4933" s="131">
        <v>11841.157108433737</v>
      </c>
      <c r="V4933" s="131">
        <v>6195.841772048193</v>
      </c>
      <c r="W4933" s="131">
        <v>1046.243375421687</v>
      </c>
      <c r="X4933" s="132">
        <v>23751.901261686744</v>
      </c>
      <c r="Y4933" s="131">
        <v>0</v>
      </c>
      <c r="Z4933" s="131">
        <v>1.7839518072289158</v>
      </c>
      <c r="AA4933" s="131">
        <v>588.63581240963833</v>
      </c>
      <c r="AB4933" s="131">
        <v>234.64729373493967</v>
      </c>
      <c r="AC4933" s="131">
        <v>2446.6466804819283</v>
      </c>
      <c r="AD4933" s="131">
        <v>787.29738072289149</v>
      </c>
      <c r="AE4933" s="131">
        <v>0</v>
      </c>
      <c r="AF4933" s="131">
        <v>8062.7236048192744</v>
      </c>
      <c r="AG4933" s="131">
        <v>2571.5575197590356</v>
      </c>
      <c r="AH4933" s="43">
        <v>81657.362666907618</v>
      </c>
      <c r="AJ4933" s="69"/>
    </row>
    <row r="4934" spans="1:36">
      <c r="A4934" s="52">
        <v>0</v>
      </c>
      <c r="D4934" s="62">
        <v>2017</v>
      </c>
      <c r="E4934" s="62">
        <v>3</v>
      </c>
      <c r="F4934" s="62">
        <v>2017</v>
      </c>
      <c r="G4934" s="62">
        <v>2017</v>
      </c>
      <c r="H4934" s="131">
        <v>1728.6739807228903</v>
      </c>
      <c r="I4934" s="131">
        <v>783.14621397590372</v>
      </c>
      <c r="J4934" s="131">
        <v>622.57788192771068</v>
      </c>
      <c r="K4934" s="131">
        <v>7561.8507254618453</v>
      </c>
      <c r="L4934" s="131">
        <v>3821.0014680722879</v>
      </c>
      <c r="M4934" s="131">
        <v>238.71344554216856</v>
      </c>
      <c r="N4934" s="131">
        <v>8131.8228626506025</v>
      </c>
      <c r="O4934" s="131">
        <v>581.18497421686777</v>
      </c>
      <c r="P4934" s="131">
        <v>542.5197877108435</v>
      </c>
      <c r="Q4934" s="131">
        <v>1023.5301243373491</v>
      </c>
      <c r="R4934" s="131">
        <v>5015.5082653012041</v>
      </c>
      <c r="S4934" s="131">
        <v>1529.754499156626</v>
      </c>
      <c r="T4934" s="131">
        <v>1447.7592057831328</v>
      </c>
      <c r="U4934" s="131">
        <v>24163.188308915658</v>
      </c>
      <c r="V4934" s="131">
        <v>9150.3942193975872</v>
      </c>
      <c r="W4934" s="131">
        <v>1390.7875778313251</v>
      </c>
      <c r="X4934" s="132">
        <v>32400.289882048186</v>
      </c>
      <c r="Y4934" s="131">
        <v>0</v>
      </c>
      <c r="Z4934" s="131">
        <v>4.4400578313252996</v>
      </c>
      <c r="AA4934" s="131">
        <v>719.62271457831321</v>
      </c>
      <c r="AB4934" s="131">
        <v>270.09093614457822</v>
      </c>
      <c r="AC4934" s="131">
        <v>3097.3570004819285</v>
      </c>
      <c r="AD4934" s="131">
        <v>966.09149156626472</v>
      </c>
      <c r="AE4934" s="131">
        <v>0</v>
      </c>
      <c r="AF4934" s="131">
        <v>9451.3037812048187</v>
      </c>
      <c r="AG4934" s="131">
        <v>3927.7283608433736</v>
      </c>
      <c r="AH4934" s="43">
        <v>118569.33776570279</v>
      </c>
      <c r="AJ4934" s="69"/>
    </row>
    <row r="4935" spans="1:36">
      <c r="A4935" s="52">
        <v>0</v>
      </c>
      <c r="D4935" s="62">
        <v>2017</v>
      </c>
      <c r="E4935" s="62">
        <v>4</v>
      </c>
      <c r="F4935" s="62">
        <v>2017</v>
      </c>
      <c r="G4935" s="62">
        <v>2017</v>
      </c>
      <c r="H4935" s="131">
        <v>1917.1603879518066</v>
      </c>
      <c r="I4935" s="131">
        <v>861.01063373493992</v>
      </c>
      <c r="J4935" s="131">
        <v>968.35770722891561</v>
      </c>
      <c r="K4935" s="131">
        <v>8584.060329317268</v>
      </c>
      <c r="L4935" s="131">
        <v>4862.4822197590356</v>
      </c>
      <c r="M4935" s="131">
        <v>230.27954963855419</v>
      </c>
      <c r="N4935" s="131">
        <v>10297.059943373493</v>
      </c>
      <c r="O4935" s="131">
        <v>676.70388734939752</v>
      </c>
      <c r="P4935" s="131">
        <v>655.53047445783113</v>
      </c>
      <c r="Q4935" s="131">
        <v>1145.2249754216866</v>
      </c>
      <c r="R4935" s="131">
        <v>6812.9010790361435</v>
      </c>
      <c r="S4935" s="131">
        <v>1506.8546295180724</v>
      </c>
      <c r="T4935" s="131">
        <v>2857.7401831325287</v>
      </c>
      <c r="U4935" s="131">
        <v>24631.165175783124</v>
      </c>
      <c r="V4935" s="131">
        <v>12427.134390963853</v>
      </c>
      <c r="W4935" s="131">
        <v>1715.514858795181</v>
      </c>
      <c r="X4935" s="132">
        <v>37830.351290240964</v>
      </c>
      <c r="Y4935" s="131">
        <v>0</v>
      </c>
      <c r="Z4935" s="131">
        <v>19.0981951807229</v>
      </c>
      <c r="AA4935" s="131">
        <v>579.24126000000001</v>
      </c>
      <c r="AB4935" s="131">
        <v>303.05055759036128</v>
      </c>
      <c r="AC4935" s="131">
        <v>4347.5168645783133</v>
      </c>
      <c r="AD4935" s="131">
        <v>1110.4704783132527</v>
      </c>
      <c r="AE4935" s="131">
        <v>0</v>
      </c>
      <c r="AF4935" s="131">
        <v>10057.252299036143</v>
      </c>
      <c r="AG4935" s="131">
        <v>5473.3587396385547</v>
      </c>
      <c r="AH4935" s="43">
        <v>139869.52011004012</v>
      </c>
      <c r="AJ4935" s="69"/>
    </row>
    <row r="4936" spans="1:36">
      <c r="A4936" s="52">
        <v>0</v>
      </c>
      <c r="D4936" s="62">
        <v>2017</v>
      </c>
      <c r="E4936" s="62">
        <v>5</v>
      </c>
      <c r="F4936" s="62">
        <v>2017</v>
      </c>
      <c r="G4936" s="62">
        <v>2018</v>
      </c>
      <c r="H4936" s="131">
        <v>1633.6096843373496</v>
      </c>
      <c r="I4936" s="131">
        <v>936.7263638554216</v>
      </c>
      <c r="J4936" s="131">
        <v>880.55681927710873</v>
      </c>
      <c r="K4936" s="131">
        <v>10602.524996305219</v>
      </c>
      <c r="L4936" s="131">
        <v>3635.8280133734925</v>
      </c>
      <c r="M4936" s="131">
        <v>247.68870638554216</v>
      </c>
      <c r="N4936" s="131">
        <v>13915.999604337345</v>
      </c>
      <c r="O4936" s="131">
        <v>735.53000783132518</v>
      </c>
      <c r="P4936" s="131">
        <v>803.88268506024122</v>
      </c>
      <c r="Q4936" s="131">
        <v>1374.0642062650604</v>
      </c>
      <c r="R4936" s="131">
        <v>9540.4784612048206</v>
      </c>
      <c r="S4936" s="131">
        <v>2121.478489156626</v>
      </c>
      <c r="T4936" s="131">
        <v>2389.1682853012048</v>
      </c>
      <c r="U4936" s="131">
        <v>22384.329738674696</v>
      </c>
      <c r="V4936" s="131">
        <v>14359.958286385541</v>
      </c>
      <c r="W4936" s="131">
        <v>2162.0711681927719</v>
      </c>
      <c r="X4936" s="132">
        <v>42844.846774337362</v>
      </c>
      <c r="Y4936" s="131">
        <v>4.496867469879518E-3</v>
      </c>
      <c r="Z4936" s="131">
        <v>37.90897590361444</v>
      </c>
      <c r="AA4936" s="131">
        <v>757.82722771084298</v>
      </c>
      <c r="AB4936" s="131">
        <v>346.72483662650603</v>
      </c>
      <c r="AC4936" s="131">
        <v>7855.3629860240944</v>
      </c>
      <c r="AD4936" s="131">
        <v>1284.3285554216866</v>
      </c>
      <c r="AE4936" s="131">
        <v>2067.2999999999988</v>
      </c>
      <c r="AF4936" s="131">
        <v>11466.98468240964</v>
      </c>
      <c r="AG4936" s="131">
        <v>7394.9127861445777</v>
      </c>
      <c r="AH4936" s="43">
        <v>161780.09683738957</v>
      </c>
      <c r="AJ4936" s="69"/>
    </row>
    <row r="4937" spans="1:36">
      <c r="A4937" s="52">
        <v>0</v>
      </c>
      <c r="D4937" s="62">
        <v>2017</v>
      </c>
      <c r="E4937" s="62">
        <v>6</v>
      </c>
      <c r="F4937" s="62">
        <v>2017</v>
      </c>
      <c r="G4937" s="62">
        <v>2018</v>
      </c>
      <c r="H4937" s="131">
        <v>1773.9253156626503</v>
      </c>
      <c r="I4937" s="131">
        <v>910.6351325301207</v>
      </c>
      <c r="J4937" s="131">
        <v>1048.8085819277112</v>
      </c>
      <c r="K4937" s="131">
        <v>10925.958503775099</v>
      </c>
      <c r="L4937" s="131">
        <v>10449.719093975902</v>
      </c>
      <c r="M4937" s="131">
        <v>272.36355048192758</v>
      </c>
      <c r="N4937" s="131">
        <v>15905.789821927714</v>
      </c>
      <c r="O4937" s="131">
        <v>723.69125108433741</v>
      </c>
      <c r="P4937" s="131">
        <v>901.27734963855437</v>
      </c>
      <c r="Q4937" s="131">
        <v>1553.0790959036151</v>
      </c>
      <c r="R4937" s="131">
        <v>11201.44996746988</v>
      </c>
      <c r="S4937" s="131">
        <v>2096.2022179518071</v>
      </c>
      <c r="T4937" s="131">
        <v>2554.9050293975915</v>
      </c>
      <c r="U4937" s="131">
        <v>23776.685787590359</v>
      </c>
      <c r="V4937" s="131">
        <v>21267.796950722892</v>
      </c>
      <c r="W4937" s="131">
        <v>2352.3586525301207</v>
      </c>
      <c r="X4937" s="132">
        <v>45730.721247228925</v>
      </c>
      <c r="Y4937" s="131">
        <v>3.297951807228916E-2</v>
      </c>
      <c r="Z4937" s="131">
        <v>125.61002891566261</v>
      </c>
      <c r="AA4937" s="131">
        <v>763.64290301204812</v>
      </c>
      <c r="AB4937" s="131">
        <v>344.42619036144572</v>
      </c>
      <c r="AC4937" s="131">
        <v>7474.2465513253037</v>
      </c>
      <c r="AD4937" s="131">
        <v>1267.1895493975903</v>
      </c>
      <c r="AE4937" s="131">
        <v>5501.4000000000078</v>
      </c>
      <c r="AF4937" s="131">
        <v>11571.501469879518</v>
      </c>
      <c r="AG4937" s="131">
        <v>8581.0942396385544</v>
      </c>
      <c r="AH4937" s="43">
        <v>189074.5114618474</v>
      </c>
      <c r="AJ4937" s="69"/>
    </row>
    <row r="4938" spans="1:36">
      <c r="A4938" s="52">
        <v>0</v>
      </c>
      <c r="D4938" s="62">
        <v>2017</v>
      </c>
      <c r="E4938" s="62">
        <v>7</v>
      </c>
      <c r="F4938" s="62">
        <v>2018</v>
      </c>
      <c r="G4938" s="62">
        <v>2018</v>
      </c>
      <c r="H4938" s="131">
        <v>1784.6907542168674</v>
      </c>
      <c r="I4938" s="131">
        <v>992.59229445783137</v>
      </c>
      <c r="J4938" s="131">
        <v>749.74124337349417</v>
      </c>
      <c r="K4938" s="131">
        <v>11698.605216064259</v>
      </c>
      <c r="L4938" s="131">
        <v>5888.4779120481953</v>
      </c>
      <c r="M4938" s="131">
        <v>266.72195795180727</v>
      </c>
      <c r="N4938" s="131">
        <v>20567.53991036144</v>
      </c>
      <c r="O4938" s="131">
        <v>833.62256373493994</v>
      </c>
      <c r="P4938" s="131">
        <v>742.24049228915669</v>
      </c>
      <c r="Q4938" s="131">
        <v>1600.6988202409639</v>
      </c>
      <c r="R4938" s="131">
        <v>13000.830059036147</v>
      </c>
      <c r="S4938" s="131">
        <v>2283.5058686746993</v>
      </c>
      <c r="T4938" s="131">
        <v>2811.4313869879516</v>
      </c>
      <c r="U4938" s="131">
        <v>24591.900349036143</v>
      </c>
      <c r="V4938" s="131">
        <v>26527.858381325299</v>
      </c>
      <c r="W4938" s="131">
        <v>2759.7315036144582</v>
      </c>
      <c r="X4938" s="132">
        <v>47448.393733493984</v>
      </c>
      <c r="Y4938" s="131">
        <v>6.1678795180722897E-2</v>
      </c>
      <c r="Z4938" s="131">
        <v>193.42993012048191</v>
      </c>
      <c r="AA4938" s="131">
        <v>955.64965987951825</v>
      </c>
      <c r="AB4938" s="131">
        <v>373.15926867469875</v>
      </c>
      <c r="AC4938" s="131">
        <v>7901.5296404819273</v>
      </c>
      <c r="AD4938" s="131">
        <v>1382.9121180722898</v>
      </c>
      <c r="AE4938" s="131">
        <v>9617.0999999999858</v>
      </c>
      <c r="AF4938" s="131">
        <v>12512.152557108435</v>
      </c>
      <c r="AG4938" s="131">
        <v>10005.410606144578</v>
      </c>
      <c r="AH4938" s="43">
        <v>207489.98790618469</v>
      </c>
      <c r="AJ4938" s="69"/>
    </row>
    <row r="4939" spans="1:36">
      <c r="A4939" s="52">
        <v>0</v>
      </c>
      <c r="D4939" s="62">
        <v>2017</v>
      </c>
      <c r="E4939" s="62">
        <v>8</v>
      </c>
      <c r="F4939" s="62">
        <v>2018</v>
      </c>
      <c r="G4939" s="62">
        <v>2018</v>
      </c>
      <c r="H4939" s="131">
        <v>1706.778173493974</v>
      </c>
      <c r="I4939" s="131">
        <v>1053.4718342168676</v>
      </c>
      <c r="J4939" s="131">
        <v>1040.2136204819283</v>
      </c>
      <c r="K4939" s="131">
        <v>11645.697883052215</v>
      </c>
      <c r="L4939" s="131">
        <v>16780.110349277122</v>
      </c>
      <c r="M4939" s="131">
        <v>253.72919939759043</v>
      </c>
      <c r="N4939" s="131">
        <v>20478.723951325293</v>
      </c>
      <c r="O4939" s="131">
        <v>841.04936144578312</v>
      </c>
      <c r="P4939" s="131">
        <v>807.1702686746986</v>
      </c>
      <c r="Q4939" s="131">
        <v>1539.1165224096389</v>
      </c>
      <c r="R4939" s="131">
        <v>14101.119032771081</v>
      </c>
      <c r="S4939" s="131">
        <v>2239.8664944578313</v>
      </c>
      <c r="T4939" s="131">
        <v>2914.1028626506022</v>
      </c>
      <c r="U4939" s="131">
        <v>25574.811041084336</v>
      </c>
      <c r="V4939" s="131">
        <v>26715.951373252996</v>
      </c>
      <c r="W4939" s="131">
        <v>2824.3616906024099</v>
      </c>
      <c r="X4939" s="132">
        <v>49438.492770000019</v>
      </c>
      <c r="Y4939" s="131">
        <v>0.18631746987951806</v>
      </c>
      <c r="Z4939" s="131">
        <v>247.25572048192777</v>
      </c>
      <c r="AA4939" s="131">
        <v>973.09668578313267</v>
      </c>
      <c r="AB4939" s="131">
        <v>378.6463597590361</v>
      </c>
      <c r="AC4939" s="131">
        <v>7251.5328607228912</v>
      </c>
      <c r="AD4939" s="131">
        <v>1293.103726506024</v>
      </c>
      <c r="AE4939" s="131">
        <v>5073</v>
      </c>
      <c r="AF4939" s="131">
        <v>12556.945466024097</v>
      </c>
      <c r="AG4939" s="131">
        <v>9742.5635795180697</v>
      </c>
      <c r="AH4939" s="43">
        <v>217471.09714485941</v>
      </c>
      <c r="AJ4939" s="69"/>
    </row>
    <row r="4940" spans="1:36">
      <c r="A4940" s="52">
        <v>0</v>
      </c>
      <c r="D4940" s="62">
        <v>2017</v>
      </c>
      <c r="E4940" s="62">
        <v>9</v>
      </c>
      <c r="F4940" s="62">
        <v>2018</v>
      </c>
      <c r="G4940" s="62">
        <v>2018</v>
      </c>
      <c r="H4940" s="131">
        <v>1518.1093012048177</v>
      </c>
      <c r="I4940" s="131">
        <v>1022.1623566265057</v>
      </c>
      <c r="J4940" s="131">
        <v>1206.2297271084331</v>
      </c>
      <c r="K4940" s="131">
        <v>11076.694490281123</v>
      </c>
      <c r="L4940" s="131">
        <v>3835.8729113253016</v>
      </c>
      <c r="M4940" s="131">
        <v>221.04785277108428</v>
      </c>
      <c r="N4940" s="131">
        <v>17997.51814289156</v>
      </c>
      <c r="O4940" s="131">
        <v>821.85733963855432</v>
      </c>
      <c r="P4940" s="131">
        <v>688.13234530120474</v>
      </c>
      <c r="Q4940" s="131">
        <v>1440.3496867469883</v>
      </c>
      <c r="R4940" s="131">
        <v>13917.500568433734</v>
      </c>
      <c r="S4940" s="131">
        <v>2078.0551514457825</v>
      </c>
      <c r="T4940" s="131">
        <v>2710.8925532530111</v>
      </c>
      <c r="U4940" s="131">
        <v>28772.083652289162</v>
      </c>
      <c r="V4940" s="131">
        <v>21253.397938313246</v>
      </c>
      <c r="W4940" s="131">
        <v>2544.8980597590357</v>
      </c>
      <c r="X4940" s="132">
        <v>47189.819380722896</v>
      </c>
      <c r="Y4940" s="131">
        <v>7.0885421686746983E-2</v>
      </c>
      <c r="Z4940" s="131">
        <v>228.14761445783125</v>
      </c>
      <c r="AA4940" s="131">
        <v>945.3603881927711</v>
      </c>
      <c r="AB4940" s="131">
        <v>353.06465132530127</v>
      </c>
      <c r="AC4940" s="131">
        <v>6958.2756289156641</v>
      </c>
      <c r="AD4940" s="131">
        <v>1339.9960469879522</v>
      </c>
      <c r="AE4940" s="131">
        <v>7741.199999999998</v>
      </c>
      <c r="AF4940" s="131">
        <v>11605.096151566264</v>
      </c>
      <c r="AG4940" s="131">
        <v>8810.9917814457822</v>
      </c>
      <c r="AH4940" s="43">
        <v>196276.82460642568</v>
      </c>
      <c r="AJ4940" s="69"/>
    </row>
    <row r="4941" spans="1:36">
      <c r="A4941" s="52">
        <v>0</v>
      </c>
      <c r="D4941" s="62">
        <v>2017</v>
      </c>
      <c r="E4941" s="62">
        <v>10</v>
      </c>
      <c r="F4941" s="62">
        <v>2018</v>
      </c>
      <c r="G4941" s="62">
        <v>2018</v>
      </c>
      <c r="H4941" s="131">
        <v>1268.8620289156634</v>
      </c>
      <c r="I4941" s="131">
        <v>904.29138216867455</v>
      </c>
      <c r="J4941" s="131">
        <v>1046.136393373494</v>
      </c>
      <c r="K4941" s="131">
        <v>9639.2122348594385</v>
      </c>
      <c r="L4941" s="131">
        <v>3372.9392745783125</v>
      </c>
      <c r="M4941" s="131">
        <v>233.04336012048199</v>
      </c>
      <c r="N4941" s="131">
        <v>12377.358463373494</v>
      </c>
      <c r="O4941" s="131">
        <v>674.4243751807229</v>
      </c>
      <c r="P4941" s="131">
        <v>542.72526168674676</v>
      </c>
      <c r="Q4941" s="131">
        <v>1232.2338544578311</v>
      </c>
      <c r="R4941" s="131">
        <v>8813.1162951807237</v>
      </c>
      <c r="S4941" s="131">
        <v>1912.5711878313261</v>
      </c>
      <c r="T4941" s="131">
        <v>4576.0402506024093</v>
      </c>
      <c r="U4941" s="131">
        <v>30026.09581228915</v>
      </c>
      <c r="V4941" s="131">
        <v>12562.814447590366</v>
      </c>
      <c r="W4941" s="131">
        <v>1926.0696491566259</v>
      </c>
      <c r="X4941" s="132">
        <v>44026.900958433733</v>
      </c>
      <c r="Y4941" s="131">
        <v>1.4992048192771085E-2</v>
      </c>
      <c r="Z4941" s="131">
        <v>99.207542168674678</v>
      </c>
      <c r="AA4941" s="131">
        <v>869.7566092771084</v>
      </c>
      <c r="AB4941" s="131">
        <v>337.75270120481918</v>
      </c>
      <c r="AC4941" s="131">
        <v>6282.7619219277112</v>
      </c>
      <c r="AD4941" s="131">
        <v>1257.4545939759037</v>
      </c>
      <c r="AE4941" s="131">
        <v>0</v>
      </c>
      <c r="AF4941" s="131">
        <v>10625.873392771085</v>
      </c>
      <c r="AG4941" s="131">
        <v>6550.2078116867488</v>
      </c>
      <c r="AH4941" s="43">
        <v>161157.86479485949</v>
      </c>
      <c r="AJ4941" s="69"/>
    </row>
    <row r="4942" spans="1:36">
      <c r="A4942" s="52">
        <v>0</v>
      </c>
      <c r="D4942" s="62">
        <v>2017</v>
      </c>
      <c r="E4942" s="62">
        <v>11</v>
      </c>
      <c r="F4942" s="62">
        <v>2018</v>
      </c>
      <c r="G4942" s="62">
        <v>2018</v>
      </c>
      <c r="H4942" s="131">
        <v>1281.2696530120479</v>
      </c>
      <c r="I4942" s="131">
        <v>788.67141590361439</v>
      </c>
      <c r="J4942" s="131">
        <v>1015.1294367469877</v>
      </c>
      <c r="K4942" s="131">
        <v>8109.8908353413653</v>
      </c>
      <c r="L4942" s="131">
        <v>4244.5977387951816</v>
      </c>
      <c r="M4942" s="131">
        <v>226.48999506024103</v>
      </c>
      <c r="N4942" s="131">
        <v>8581.5795038554224</v>
      </c>
      <c r="O4942" s="131">
        <v>599.64166951807226</v>
      </c>
      <c r="P4942" s="131">
        <v>371.97638771084343</v>
      </c>
      <c r="Q4942" s="131">
        <v>1070.5619508433738</v>
      </c>
      <c r="R4942" s="131">
        <v>6286.5286537349393</v>
      </c>
      <c r="S4942" s="131">
        <v>1684.6526739759036</v>
      </c>
      <c r="T4942" s="131">
        <v>3132.2416655421675</v>
      </c>
      <c r="U4942" s="131">
        <v>24617.507416867462</v>
      </c>
      <c r="V4942" s="131">
        <v>10693.696196265058</v>
      </c>
      <c r="W4942" s="131">
        <v>1494.826415421687</v>
      </c>
      <c r="X4942" s="132">
        <v>36426.661946626511</v>
      </c>
      <c r="Y4942" s="131">
        <v>4.2951807228915664E-4</v>
      </c>
      <c r="Z4942" s="131">
        <v>9.8910216867469885</v>
      </c>
      <c r="AA4942" s="131">
        <v>781.98464819277092</v>
      </c>
      <c r="AB4942" s="131">
        <v>300.82606120481938</v>
      </c>
      <c r="AC4942" s="131">
        <v>5055.5186400000002</v>
      </c>
      <c r="AD4942" s="131">
        <v>1080.580051807229</v>
      </c>
      <c r="AE4942" s="131">
        <v>0</v>
      </c>
      <c r="AF4942" s="131">
        <v>9145.2189036144591</v>
      </c>
      <c r="AG4942" s="131">
        <v>5122.89603746988</v>
      </c>
      <c r="AH4942" s="43">
        <v>132122.83934871486</v>
      </c>
      <c r="AJ4942" s="69"/>
    </row>
    <row r="4943" spans="1:36">
      <c r="A4943" s="52">
        <v>0</v>
      </c>
      <c r="D4943" s="62">
        <v>2017</v>
      </c>
      <c r="E4943" s="62">
        <v>12</v>
      </c>
      <c r="F4943" s="62">
        <v>2018</v>
      </c>
      <c r="G4943" s="62">
        <v>2018</v>
      </c>
      <c r="H4943" s="131">
        <v>1184.5631710843372</v>
      </c>
      <c r="I4943" s="131">
        <v>652.1784645783132</v>
      </c>
      <c r="J4943" s="131">
        <v>666.99796024096406</v>
      </c>
      <c r="K4943" s="131">
        <v>6186.2600671485952</v>
      </c>
      <c r="L4943" s="131">
        <v>4554.0197032530123</v>
      </c>
      <c r="M4943" s="131">
        <v>225.72068698795178</v>
      </c>
      <c r="N4943" s="131">
        <v>6033.4226821686752</v>
      </c>
      <c r="O4943" s="131">
        <v>493.6075873493977</v>
      </c>
      <c r="P4943" s="131">
        <v>284.23900000000015</v>
      </c>
      <c r="Q4943" s="131">
        <v>934.90452626506067</v>
      </c>
      <c r="R4943" s="131">
        <v>5385.4176944578294</v>
      </c>
      <c r="S4943" s="131">
        <v>1323.2235993975901</v>
      </c>
      <c r="T4943" s="131">
        <v>2162.498914698795</v>
      </c>
      <c r="U4943" s="131">
        <v>16223.430024698786</v>
      </c>
      <c r="V4943" s="131">
        <v>7881.8567308433721</v>
      </c>
      <c r="W4943" s="131">
        <v>1074.6176038554217</v>
      </c>
      <c r="X4943" s="132">
        <v>27856.769111927719</v>
      </c>
      <c r="Y4943" s="131">
        <v>1.7143373493975907E-3</v>
      </c>
      <c r="Z4943" s="131">
        <v>24.10317108433734</v>
      </c>
      <c r="AA4943" s="131">
        <v>410.94456397590352</v>
      </c>
      <c r="AB4943" s="131">
        <v>194.56928385542162</v>
      </c>
      <c r="AC4943" s="131">
        <v>4648.4477725301213</v>
      </c>
      <c r="AD4943" s="131">
        <v>969.65640481927687</v>
      </c>
      <c r="AE4943" s="131">
        <v>0</v>
      </c>
      <c r="AF4943" s="131">
        <v>8422.3111236144578</v>
      </c>
      <c r="AG4943" s="131">
        <v>3233.5426238554228</v>
      </c>
      <c r="AH4943" s="43">
        <v>101027.30418702813</v>
      </c>
      <c r="AJ4943" s="69"/>
    </row>
    <row r="4944" spans="1:36">
      <c r="A4944" s="52">
        <v>0</v>
      </c>
      <c r="D4944" s="62">
        <v>2018</v>
      </c>
      <c r="E4944" s="62">
        <v>1</v>
      </c>
      <c r="F4944" s="62">
        <v>2018</v>
      </c>
      <c r="G4944" s="62">
        <v>2018</v>
      </c>
      <c r="H4944" s="131">
        <v>1091.4491355421692</v>
      </c>
      <c r="I4944" s="131">
        <v>704.09945457831316</v>
      </c>
      <c r="J4944" s="131">
        <v>426.82171795180716</v>
      </c>
      <c r="K4944" s="131">
        <v>6758.9945447389528</v>
      </c>
      <c r="L4944" s="131">
        <v>3809.5511746987959</v>
      </c>
      <c r="M4944" s="131">
        <v>229.56621999999996</v>
      </c>
      <c r="N4944" s="131">
        <v>6875.3369722891566</v>
      </c>
      <c r="O4944" s="131">
        <v>539.21891867469867</v>
      </c>
      <c r="P4944" s="131">
        <v>231.3546216867469</v>
      </c>
      <c r="Q4944" s="131">
        <v>897.35313132530143</v>
      </c>
      <c r="R4944" s="131">
        <v>5992.935115662649</v>
      </c>
      <c r="S4944" s="131">
        <v>1505.6636881927711</v>
      </c>
      <c r="T4944" s="131">
        <v>1744.8743479518073</v>
      </c>
      <c r="U4944" s="131">
        <v>17253.509037710857</v>
      </c>
      <c r="V4944" s="131">
        <v>6990.6821019277086</v>
      </c>
      <c r="W4944" s="131">
        <v>1235.7818496385548</v>
      </c>
      <c r="X4944" s="132">
        <v>26560.415597951793</v>
      </c>
      <c r="Y4944" s="131">
        <v>0</v>
      </c>
      <c r="Z4944" s="131">
        <v>0.20267783132530115</v>
      </c>
      <c r="AA4944" s="131">
        <v>603.94740361445793</v>
      </c>
      <c r="AB4944" s="131">
        <v>262.42913216867464</v>
      </c>
      <c r="AC4944" s="131">
        <v>2947.4676520481921</v>
      </c>
      <c r="AD4944" s="131">
        <v>971.51707349397634</v>
      </c>
      <c r="AE4944" s="131">
        <v>0</v>
      </c>
      <c r="AF4944" s="131">
        <v>9015.3532344578325</v>
      </c>
      <c r="AG4944" s="131">
        <v>3340.0954789156626</v>
      </c>
      <c r="AH4944" s="43">
        <v>99988.620283052194</v>
      </c>
      <c r="AJ4944" s="69"/>
    </row>
    <row r="4945" spans="1:36">
      <c r="A4945" s="52">
        <v>0</v>
      </c>
      <c r="D4945" s="62">
        <v>2018</v>
      </c>
      <c r="E4945" s="62">
        <v>2</v>
      </c>
      <c r="F4945" s="62">
        <v>2018</v>
      </c>
      <c r="G4945" s="62">
        <v>2018</v>
      </c>
      <c r="H4945" s="131">
        <v>1345.4729819277106</v>
      </c>
      <c r="I4945" s="131">
        <v>603.94607277108446</v>
      </c>
      <c r="J4945" s="131">
        <v>478.20392915662649</v>
      </c>
      <c r="K4945" s="131">
        <v>4491.0427081124499</v>
      </c>
      <c r="L4945" s="131">
        <v>3988.9703493975912</v>
      </c>
      <c r="M4945" s="131">
        <v>219.70319999999992</v>
      </c>
      <c r="N4945" s="131">
        <v>5888.0505674698798</v>
      </c>
      <c r="O4945" s="131">
        <v>466.09498060240952</v>
      </c>
      <c r="P4945" s="131">
        <v>280.79290096385529</v>
      </c>
      <c r="Q4945" s="131">
        <v>769.10097759036137</v>
      </c>
      <c r="R4945" s="131">
        <v>3275.7403219277116</v>
      </c>
      <c r="S4945" s="131">
        <v>1083.1600573493981</v>
      </c>
      <c r="T4945" s="131">
        <v>1213.8525737349398</v>
      </c>
      <c r="U4945" s="131">
        <v>11713.08891783133</v>
      </c>
      <c r="V4945" s="131">
        <v>6188.8955595180742</v>
      </c>
      <c r="W4945" s="131">
        <v>1053.0892284337351</v>
      </c>
      <c r="X4945" s="132">
        <v>23544.162990843375</v>
      </c>
      <c r="Y4945" s="131">
        <v>0</v>
      </c>
      <c r="Z4945" s="131">
        <v>1.7372385542168673</v>
      </c>
      <c r="AA4945" s="131">
        <v>591.09937048192774</v>
      </c>
      <c r="AB4945" s="131">
        <v>227.61600349397582</v>
      </c>
      <c r="AC4945" s="131">
        <v>2413.782047710843</v>
      </c>
      <c r="AD4945" s="131">
        <v>786.8055057831325</v>
      </c>
      <c r="AE4945" s="131">
        <v>0</v>
      </c>
      <c r="AF4945" s="131">
        <v>8123.9728771084301</v>
      </c>
      <c r="AG4945" s="131">
        <v>2474.6252156626497</v>
      </c>
      <c r="AH4945" s="43">
        <v>81223.006576425701</v>
      </c>
      <c r="AJ4945" s="69"/>
    </row>
    <row r="4946" spans="1:36">
      <c r="A4946" s="52">
        <v>0</v>
      </c>
      <c r="D4946" s="62">
        <v>2018</v>
      </c>
      <c r="E4946" s="62">
        <v>3</v>
      </c>
      <c r="F4946" s="62">
        <v>2018</v>
      </c>
      <c r="G4946" s="62">
        <v>2018</v>
      </c>
      <c r="H4946" s="131">
        <v>1720.2444036144568</v>
      </c>
      <c r="I4946" s="131">
        <v>771.97782915662617</v>
      </c>
      <c r="J4946" s="131">
        <v>609.08796963855434</v>
      </c>
      <c r="K4946" s="131">
        <v>7156.402840883532</v>
      </c>
      <c r="L4946" s="131">
        <v>3958.6529819277107</v>
      </c>
      <c r="M4946" s="131">
        <v>247.40233999999984</v>
      </c>
      <c r="N4946" s="131">
        <v>8332.0124337349389</v>
      </c>
      <c r="O4946" s="131">
        <v>571.02134144578326</v>
      </c>
      <c r="P4946" s="131">
        <v>545.40474951807244</v>
      </c>
      <c r="Q4946" s="131">
        <v>956.26124048192764</v>
      </c>
      <c r="R4946" s="131">
        <v>5161.0799428915661</v>
      </c>
      <c r="S4946" s="131">
        <v>1400.6311844578315</v>
      </c>
      <c r="T4946" s="131">
        <v>1472.2377310843372</v>
      </c>
      <c r="U4946" s="131">
        <v>23784.200099036141</v>
      </c>
      <c r="V4946" s="131">
        <v>9140.5611660240957</v>
      </c>
      <c r="W4946" s="131">
        <v>1399.8878766265059</v>
      </c>
      <c r="X4946" s="132">
        <v>32116.911296024096</v>
      </c>
      <c r="Y4946" s="131">
        <v>0</v>
      </c>
      <c r="Z4946" s="131">
        <v>4.3237937349397582</v>
      </c>
      <c r="AA4946" s="131">
        <v>722.63447891566261</v>
      </c>
      <c r="AB4946" s="131">
        <v>261.99756445783134</v>
      </c>
      <c r="AC4946" s="131">
        <v>3055.7516877108437</v>
      </c>
      <c r="AD4946" s="131">
        <v>965.48791253012052</v>
      </c>
      <c r="AE4946" s="131">
        <v>0</v>
      </c>
      <c r="AF4946" s="131">
        <v>9523.1015392771096</v>
      </c>
      <c r="AG4946" s="131">
        <v>3779.6765451807241</v>
      </c>
      <c r="AH4946" s="43">
        <v>117656.95094835342</v>
      </c>
      <c r="AJ4946" s="69"/>
    </row>
    <row r="4947" spans="1:36">
      <c r="A4947" s="52">
        <v>0</v>
      </c>
      <c r="D4947" s="62">
        <v>2018</v>
      </c>
      <c r="E4947" s="62">
        <v>4</v>
      </c>
      <c r="F4947" s="62">
        <v>2018</v>
      </c>
      <c r="G4947" s="62">
        <v>2018</v>
      </c>
      <c r="H4947" s="131">
        <v>1907.8116897590353</v>
      </c>
      <c r="I4947" s="131">
        <v>848.73183072289191</v>
      </c>
      <c r="J4947" s="131">
        <v>947.37549614457794</v>
      </c>
      <c r="K4947" s="131">
        <v>8118.4503473895575</v>
      </c>
      <c r="L4947" s="131">
        <v>5037.6530602409639</v>
      </c>
      <c r="M4947" s="131">
        <v>238.66146000000001</v>
      </c>
      <c r="N4947" s="131">
        <v>10550.553415662651</v>
      </c>
      <c r="O4947" s="131">
        <v>664.69786566265077</v>
      </c>
      <c r="P4947" s="131">
        <v>659.01639409638562</v>
      </c>
      <c r="Q4947" s="131">
        <v>1069.9580106024096</v>
      </c>
      <c r="R4947" s="131">
        <v>7010.6408467469873</v>
      </c>
      <c r="S4947" s="131">
        <v>1379.6642439759034</v>
      </c>
      <c r="T4947" s="131">
        <v>2906.0584843373504</v>
      </c>
      <c r="U4947" s="131">
        <v>24243.642464698794</v>
      </c>
      <c r="V4947" s="131">
        <v>12412.827290361447</v>
      </c>
      <c r="W4947" s="131">
        <v>1726.7399359036147</v>
      </c>
      <c r="X4947" s="132">
        <v>37499.480440120489</v>
      </c>
      <c r="Y4947" s="131">
        <v>0</v>
      </c>
      <c r="Z4947" s="131">
        <v>18.598103855421684</v>
      </c>
      <c r="AA4947" s="131">
        <v>581.66550000000007</v>
      </c>
      <c r="AB4947" s="131">
        <v>293.96953903614451</v>
      </c>
      <c r="AC4947" s="131">
        <v>4289.1187532530121</v>
      </c>
      <c r="AD4947" s="131">
        <v>1109.7766965060241</v>
      </c>
      <c r="AE4947" s="131">
        <v>0</v>
      </c>
      <c r="AF4947" s="131">
        <v>10133.653204578313</v>
      </c>
      <c r="AG4947" s="131">
        <v>5267.0459234939763</v>
      </c>
      <c r="AH4947" s="43">
        <v>138915.79099714861</v>
      </c>
      <c r="AJ4947" s="69"/>
    </row>
    <row r="4948" spans="1:36">
      <c r="A4948" s="52">
        <v>0</v>
      </c>
      <c r="D4948" s="62">
        <v>2018</v>
      </c>
      <c r="E4948" s="62">
        <v>5</v>
      </c>
      <c r="F4948" s="62">
        <v>2018</v>
      </c>
      <c r="G4948" s="62">
        <v>2019</v>
      </c>
      <c r="H4948" s="131">
        <v>1625.6436716867477</v>
      </c>
      <c r="I4948" s="131">
        <v>923.36778493975896</v>
      </c>
      <c r="J4948" s="131">
        <v>820.63881638554176</v>
      </c>
      <c r="K4948" s="131">
        <v>10018.118372931725</v>
      </c>
      <c r="L4948" s="131">
        <v>3766.8086566265065</v>
      </c>
      <c r="M4948" s="131">
        <v>256.7042899999999</v>
      </c>
      <c r="N4948" s="131">
        <v>14258.584291566263</v>
      </c>
      <c r="O4948" s="131">
        <v>722.38933554216862</v>
      </c>
      <c r="P4948" s="131">
        <v>808.15749843373487</v>
      </c>
      <c r="Q4948" s="131">
        <v>1283.7573718072299</v>
      </c>
      <c r="R4948" s="131">
        <v>9797.0299715662677</v>
      </c>
      <c r="S4948" s="131">
        <v>1942.4090144578311</v>
      </c>
      <c r="T4948" s="131">
        <v>2429.5640334939749</v>
      </c>
      <c r="U4948" s="131">
        <v>22041.492315060248</v>
      </c>
      <c r="V4948" s="131">
        <v>14344.08145614458</v>
      </c>
      <c r="W4948" s="131">
        <v>2176.2181838554229</v>
      </c>
      <c r="X4948" s="132">
        <v>42470.118272168678</v>
      </c>
      <c r="Y4948" s="131">
        <v>0</v>
      </c>
      <c r="Z4948" s="131">
        <v>36.916319277108443</v>
      </c>
      <c r="AA4948" s="131">
        <v>760.99888554216841</v>
      </c>
      <c r="AB4948" s="131">
        <v>336.33510265060244</v>
      </c>
      <c r="AC4948" s="131">
        <v>7784.4330563855401</v>
      </c>
      <c r="AD4948" s="131">
        <v>1283.526153373494</v>
      </c>
      <c r="AE4948" s="131">
        <v>1963.9349999999984</v>
      </c>
      <c r="AF4948" s="131">
        <v>11554.094758554218</v>
      </c>
      <c r="AG4948" s="131">
        <v>7116.1689006024108</v>
      </c>
      <c r="AH4948" s="43">
        <v>160521.49151305223</v>
      </c>
      <c r="AJ4948" s="69"/>
    </row>
    <row r="4949" spans="1:36">
      <c r="A4949" s="52">
        <v>0</v>
      </c>
      <c r="D4949" s="62">
        <v>2018</v>
      </c>
      <c r="E4949" s="62">
        <v>6</v>
      </c>
      <c r="F4949" s="62">
        <v>2018</v>
      </c>
      <c r="G4949" s="62">
        <v>2019</v>
      </c>
      <c r="H4949" s="131">
        <v>1765.2750783132524</v>
      </c>
      <c r="I4949" s="131">
        <v>897.64863855421663</v>
      </c>
      <c r="J4949" s="131">
        <v>950.46522963855477</v>
      </c>
      <c r="K4949" s="131">
        <v>10322.516216787146</v>
      </c>
      <c r="L4949" s="131">
        <v>3836.8865060240951</v>
      </c>
      <c r="M4949" s="131">
        <v>282.27726999999999</v>
      </c>
      <c r="N4949" s="131">
        <v>16297.359251807227</v>
      </c>
      <c r="O4949" s="131">
        <v>710.77892722891579</v>
      </c>
      <c r="P4949" s="131">
        <v>906.07007939759001</v>
      </c>
      <c r="Q4949" s="131">
        <v>1451.0069684337343</v>
      </c>
      <c r="R4949" s="131">
        <v>11494.247227710843</v>
      </c>
      <c r="S4949" s="131">
        <v>1919.2662593975915</v>
      </c>
      <c r="T4949" s="131">
        <v>2598.1030330120489</v>
      </c>
      <c r="U4949" s="131">
        <v>23401.647843012044</v>
      </c>
      <c r="V4949" s="131">
        <v>21251.561052771081</v>
      </c>
      <c r="W4949" s="131">
        <v>2367.7507706024094</v>
      </c>
      <c r="X4949" s="132">
        <v>45330.752383614468</v>
      </c>
      <c r="Y4949" s="131">
        <v>0</v>
      </c>
      <c r="Z4949" s="131">
        <v>122.32089686746988</v>
      </c>
      <c r="AA4949" s="131">
        <v>766.83890060241004</v>
      </c>
      <c r="AB4949" s="131">
        <v>334.10533614457825</v>
      </c>
      <c r="AC4949" s="131">
        <v>7396.8117412048214</v>
      </c>
      <c r="AD4949" s="131">
        <v>1266.3978551807227</v>
      </c>
      <c r="AE4949" s="131">
        <v>5226.3300000000027</v>
      </c>
      <c r="AF4949" s="131">
        <v>11659.405518072286</v>
      </c>
      <c r="AG4949" s="131">
        <v>8257.6384234939742</v>
      </c>
      <c r="AH4949" s="43">
        <v>180813.46140787148</v>
      </c>
      <c r="AJ4949" s="69"/>
    </row>
    <row r="4950" spans="1:36">
      <c r="A4950" s="52">
        <v>0</v>
      </c>
      <c r="D4950" s="62">
        <v>2018</v>
      </c>
      <c r="E4950" s="62">
        <v>7</v>
      </c>
      <c r="F4950" s="62">
        <v>2019</v>
      </c>
      <c r="G4950" s="62">
        <v>2019</v>
      </c>
      <c r="H4950" s="131">
        <v>1775.9880210843371</v>
      </c>
      <c r="I4950" s="131">
        <v>978.43701602409612</v>
      </c>
      <c r="J4950" s="131">
        <v>733.49597686746961</v>
      </c>
      <c r="K4950" s="131">
        <v>11049.688843775099</v>
      </c>
      <c r="L4950" s="131">
        <v>4289.1619879518084</v>
      </c>
      <c r="M4950" s="131">
        <v>276.43032999999991</v>
      </c>
      <c r="N4950" s="131">
        <v>21008.162640963848</v>
      </c>
      <c r="O4950" s="131">
        <v>818.58986156626497</v>
      </c>
      <c r="P4950" s="131">
        <v>746.18751048192769</v>
      </c>
      <c r="Q4950" s="131">
        <v>1495.4970089156625</v>
      </c>
      <c r="R4950" s="131">
        <v>13331.190586746994</v>
      </c>
      <c r="S4950" s="131">
        <v>2090.760008433735</v>
      </c>
      <c r="T4950" s="131">
        <v>2858.9667050602407</v>
      </c>
      <c r="U4950" s="131">
        <v>24203.265762891577</v>
      </c>
      <c r="V4950" s="131">
        <v>26510.24658674698</v>
      </c>
      <c r="W4950" s="131">
        <v>2777.7891722891568</v>
      </c>
      <c r="X4950" s="132">
        <v>47033.401806746995</v>
      </c>
      <c r="Y4950" s="131">
        <v>0</v>
      </c>
      <c r="Z4950" s="131">
        <v>188.36491590361445</v>
      </c>
      <c r="AA4950" s="131">
        <v>959.64924397590346</v>
      </c>
      <c r="AB4950" s="131">
        <v>361.97741746987953</v>
      </c>
      <c r="AC4950" s="131">
        <v>7808.8249677108433</v>
      </c>
      <c r="AD4950" s="131">
        <v>1382.048124578313</v>
      </c>
      <c r="AE4950" s="131">
        <v>9136.2449999999972</v>
      </c>
      <c r="AF4950" s="131">
        <v>12607.202353734943</v>
      </c>
      <c r="AG4950" s="131">
        <v>9628.2666006024101</v>
      </c>
      <c r="AH4950" s="43">
        <v>204049.8384505221</v>
      </c>
      <c r="AJ4950" s="69"/>
    </row>
    <row r="4951" spans="1:36">
      <c r="A4951" s="52">
        <v>0</v>
      </c>
      <c r="D4951" s="62">
        <v>2018</v>
      </c>
      <c r="E4951" s="62">
        <v>8</v>
      </c>
      <c r="F4951" s="62">
        <v>2019</v>
      </c>
      <c r="G4951" s="62">
        <v>2019</v>
      </c>
      <c r="H4951" s="131">
        <v>1698.4553674698773</v>
      </c>
      <c r="I4951" s="131">
        <v>1038.4483575903612</v>
      </c>
      <c r="J4951" s="131">
        <v>958.61730240963868</v>
      </c>
      <c r="K4951" s="131">
        <v>10999.895369317266</v>
      </c>
      <c r="L4951" s="131">
        <v>4428.8206807228917</v>
      </c>
      <c r="M4951" s="131">
        <v>262.96465000000001</v>
      </c>
      <c r="N4951" s="131">
        <v>20914.547616867465</v>
      </c>
      <c r="O4951" s="131">
        <v>825.87340963855399</v>
      </c>
      <c r="P4951" s="131">
        <v>811.46256445783115</v>
      </c>
      <c r="Q4951" s="131">
        <v>1437.9620491566268</v>
      </c>
      <c r="R4951" s="131">
        <v>14469.687570602411</v>
      </c>
      <c r="S4951" s="131">
        <v>2050.8041407228907</v>
      </c>
      <c r="T4951" s="131">
        <v>2963.3741367469866</v>
      </c>
      <c r="U4951" s="131">
        <v>25170.331063855429</v>
      </c>
      <c r="V4951" s="131">
        <v>26697.54994746987</v>
      </c>
      <c r="W4951" s="131">
        <v>2842.8422520481936</v>
      </c>
      <c r="X4951" s="132">
        <v>49006.095090000003</v>
      </c>
      <c r="Y4951" s="131">
        <v>0</v>
      </c>
      <c r="Z4951" s="131">
        <v>240.78126361445791</v>
      </c>
      <c r="AA4951" s="131">
        <v>977.16928915662663</v>
      </c>
      <c r="AB4951" s="131">
        <v>367.30008590361456</v>
      </c>
      <c r="AC4951" s="131">
        <v>7156.1792515662673</v>
      </c>
      <c r="AD4951" s="131">
        <v>1292.2958420481923</v>
      </c>
      <c r="AE4951" s="131">
        <v>4819.3499999999949</v>
      </c>
      <c r="AF4951" s="131">
        <v>12652.335536385541</v>
      </c>
      <c r="AG4951" s="131">
        <v>9375.3273313253012</v>
      </c>
      <c r="AH4951" s="43">
        <v>203458.47016907629</v>
      </c>
      <c r="AJ4951" s="69"/>
    </row>
    <row r="4952" spans="1:36">
      <c r="A4952" s="52">
        <v>0</v>
      </c>
      <c r="D4952" s="62">
        <v>2018</v>
      </c>
      <c r="E4952" s="62">
        <v>9</v>
      </c>
      <c r="F4952" s="62">
        <v>2019</v>
      </c>
      <c r="G4952" s="62">
        <v>2019</v>
      </c>
      <c r="H4952" s="131">
        <v>1510.7065060240948</v>
      </c>
      <c r="I4952" s="131">
        <v>1007.5853819277112</v>
      </c>
      <c r="J4952" s="131">
        <v>1067.2417155421688</v>
      </c>
      <c r="K4952" s="131">
        <v>10464.380644016062</v>
      </c>
      <c r="L4952" s="131">
        <v>3974.0601686746973</v>
      </c>
      <c r="M4952" s="131">
        <v>229.09373999999994</v>
      </c>
      <c r="N4952" s="131">
        <v>18389.978827710838</v>
      </c>
      <c r="O4952" s="131">
        <v>807.0515675903614</v>
      </c>
      <c r="P4952" s="131">
        <v>691.79163216867494</v>
      </c>
      <c r="Q4952" s="131">
        <v>1345.6864096385543</v>
      </c>
      <c r="R4952" s="131">
        <v>14273.146220963859</v>
      </c>
      <c r="S4952" s="131">
        <v>1902.6509480722889</v>
      </c>
      <c r="T4952" s="131">
        <v>2756.7279737349404</v>
      </c>
      <c r="U4952" s="131">
        <v>28307.300213373488</v>
      </c>
      <c r="V4952" s="131">
        <v>21237.522696867465</v>
      </c>
      <c r="W4952" s="131">
        <v>2561.5500151807223</v>
      </c>
      <c r="X4952" s="132">
        <v>46777.088990361466</v>
      </c>
      <c r="Y4952" s="131">
        <v>0</v>
      </c>
      <c r="Z4952" s="131">
        <v>222.17350843373495</v>
      </c>
      <c r="AA4952" s="131">
        <v>949.31690963855419</v>
      </c>
      <c r="AB4952" s="131">
        <v>342.48494253012041</v>
      </c>
      <c r="AC4952" s="131">
        <v>6872.3674626506026</v>
      </c>
      <c r="AD4952" s="131">
        <v>1339.1588659036147</v>
      </c>
      <c r="AE4952" s="131">
        <v>7354.1400000000094</v>
      </c>
      <c r="AF4952" s="131">
        <v>11693.255405060241</v>
      </c>
      <c r="AG4952" s="131">
        <v>8478.8702060240976</v>
      </c>
      <c r="AH4952" s="43">
        <v>194555.33095208838</v>
      </c>
      <c r="AJ4952" s="69"/>
    </row>
    <row r="4953" spans="1:36">
      <c r="A4953" s="52">
        <v>0</v>
      </c>
      <c r="D4953" s="62">
        <v>2018</v>
      </c>
      <c r="E4953" s="62">
        <v>10</v>
      </c>
      <c r="F4953" s="62">
        <v>2019</v>
      </c>
      <c r="G4953" s="62">
        <v>2019</v>
      </c>
      <c r="H4953" s="131">
        <v>1262.6746445783142</v>
      </c>
      <c r="I4953" s="131">
        <v>891.39535590361436</v>
      </c>
      <c r="J4953" s="131">
        <v>1023.4688868674695</v>
      </c>
      <c r="K4953" s="131">
        <v>9111.5013379919637</v>
      </c>
      <c r="L4953" s="131">
        <v>3494.4493554216861</v>
      </c>
      <c r="M4953" s="131">
        <v>241.52587000000003</v>
      </c>
      <c r="N4953" s="131">
        <v>12682.06481566265</v>
      </c>
      <c r="O4953" s="131">
        <v>662.46232120481955</v>
      </c>
      <c r="P4953" s="131">
        <v>545.61131614457827</v>
      </c>
      <c r="Q4953" s="131">
        <v>1151.2484549397584</v>
      </c>
      <c r="R4953" s="131">
        <v>9068.9109337349437</v>
      </c>
      <c r="S4953" s="131">
        <v>1751.1351328915659</v>
      </c>
      <c r="T4953" s="131">
        <v>4653.411346987953</v>
      </c>
      <c r="U4953" s="131">
        <v>29538.020662530111</v>
      </c>
      <c r="V4953" s="131">
        <v>12548.141924096381</v>
      </c>
      <c r="W4953" s="131">
        <v>1938.6724431325299</v>
      </c>
      <c r="X4953" s="132">
        <v>43641.834004216871</v>
      </c>
      <c r="Y4953" s="131">
        <v>0</v>
      </c>
      <c r="Z4953" s="131">
        <v>96.609766265060244</v>
      </c>
      <c r="AA4953" s="131">
        <v>873.39671385542147</v>
      </c>
      <c r="AB4953" s="131">
        <v>327.63182048192778</v>
      </c>
      <c r="AC4953" s="131">
        <v>6198.3685908433736</v>
      </c>
      <c r="AD4953" s="131">
        <v>1256.6689818072289</v>
      </c>
      <c r="AE4953" s="131">
        <v>0</v>
      </c>
      <c r="AF4953" s="131">
        <v>10706.593884337353</v>
      </c>
      <c r="AG4953" s="131">
        <v>6303.3042403614427</v>
      </c>
      <c r="AH4953" s="43">
        <v>159969.10280425698</v>
      </c>
      <c r="AJ4953" s="69"/>
    </row>
    <row r="4954" spans="1:36">
      <c r="A4954" s="52">
        <v>0</v>
      </c>
      <c r="D4954" s="62">
        <v>2018</v>
      </c>
      <c r="E4954" s="62">
        <v>11</v>
      </c>
      <c r="F4954" s="62">
        <v>2019</v>
      </c>
      <c r="G4954" s="62">
        <v>2019</v>
      </c>
      <c r="H4954" s="131">
        <v>1275.0217650602408</v>
      </c>
      <c r="I4954" s="131">
        <v>777.42423662650606</v>
      </c>
      <c r="J4954" s="131">
        <v>993.13378373493947</v>
      </c>
      <c r="K4954" s="131">
        <v>7672.1880763052213</v>
      </c>
      <c r="L4954" s="131">
        <v>4397.5093012048192</v>
      </c>
      <c r="M4954" s="131">
        <v>234.73397</v>
      </c>
      <c r="N4954" s="131">
        <v>8792.8412036144582</v>
      </c>
      <c r="O4954" s="131">
        <v>589.12204012048198</v>
      </c>
      <c r="P4954" s="131">
        <v>373.95444951807235</v>
      </c>
      <c r="Q4954" s="131">
        <v>1000.2020212048192</v>
      </c>
      <c r="R4954" s="131">
        <v>6468.9908238554199</v>
      </c>
      <c r="S4954" s="131">
        <v>1542.4547346987949</v>
      </c>
      <c r="T4954" s="131">
        <v>3185.2012022891563</v>
      </c>
      <c r="U4954" s="131">
        <v>24222.677388915665</v>
      </c>
      <c r="V4954" s="131">
        <v>10681.206677349399</v>
      </c>
      <c r="W4954" s="131">
        <v>1504.6074684337345</v>
      </c>
      <c r="X4954" s="132">
        <v>36108.068008313247</v>
      </c>
      <c r="Y4954" s="131">
        <v>0</v>
      </c>
      <c r="Z4954" s="131">
        <v>9.6320226506024103</v>
      </c>
      <c r="AA4954" s="131">
        <v>785.2574096385539</v>
      </c>
      <c r="AB4954" s="131">
        <v>291.81170048192769</v>
      </c>
      <c r="AC4954" s="131">
        <v>4987.6102800000008</v>
      </c>
      <c r="AD4954" s="131">
        <v>1079.9049444578316</v>
      </c>
      <c r="AE4954" s="131">
        <v>0</v>
      </c>
      <c r="AF4954" s="131">
        <v>9214.6914578313226</v>
      </c>
      <c r="AG4954" s="131">
        <v>4929.793564457832</v>
      </c>
      <c r="AH4954" s="43">
        <v>131118.03853076303</v>
      </c>
      <c r="AJ4954" s="69"/>
    </row>
    <row r="4955" spans="1:36">
      <c r="A4955" s="52">
        <v>0</v>
      </c>
      <c r="D4955" s="62">
        <v>2018</v>
      </c>
      <c r="E4955" s="62">
        <v>12</v>
      </c>
      <c r="F4955" s="62">
        <v>2019</v>
      </c>
      <c r="G4955" s="62">
        <v>2019</v>
      </c>
      <c r="H4955" s="131">
        <v>1178.7868554216864</v>
      </c>
      <c r="I4955" s="131">
        <v>642.87780024096412</v>
      </c>
      <c r="J4955" s="131">
        <v>652.54556120481936</v>
      </c>
      <c r="K4955" s="131">
        <v>5861.7725049799192</v>
      </c>
      <c r="L4955" s="131">
        <v>4718.0781867469877</v>
      </c>
      <c r="M4955" s="131">
        <v>233.93665999999988</v>
      </c>
      <c r="N4955" s="131">
        <v>6181.953745783132</v>
      </c>
      <c r="O4955" s="131">
        <v>485.13316566265047</v>
      </c>
      <c r="P4955" s="131">
        <v>285.75049999999999</v>
      </c>
      <c r="Q4955" s="131">
        <v>873.4603318072293</v>
      </c>
      <c r="R4955" s="131">
        <v>5541.7257387951822</v>
      </c>
      <c r="S4955" s="131">
        <v>1211.5331174698799</v>
      </c>
      <c r="T4955" s="131">
        <v>2199.0621665060235</v>
      </c>
      <c r="U4955" s="131">
        <v>15979.029050361441</v>
      </c>
      <c r="V4955" s="131">
        <v>7872.6512515662635</v>
      </c>
      <c r="W4955" s="131">
        <v>1081.649117108434</v>
      </c>
      <c r="X4955" s="132">
        <v>27613.128950963855</v>
      </c>
      <c r="Y4955" s="131">
        <v>0</v>
      </c>
      <c r="Z4955" s="131">
        <v>23.472023132530129</v>
      </c>
      <c r="AA4955" s="131">
        <v>412.66444879518076</v>
      </c>
      <c r="AB4955" s="131">
        <v>188.73894554216872</v>
      </c>
      <c r="AC4955" s="131">
        <v>4586.007400481928</v>
      </c>
      <c r="AD4955" s="131">
        <v>969.05059855421678</v>
      </c>
      <c r="AE4955" s="131">
        <v>0</v>
      </c>
      <c r="AF4955" s="131">
        <v>8486.2920378313247</v>
      </c>
      <c r="AG4955" s="131">
        <v>3111.6574493975904</v>
      </c>
      <c r="AH4955" s="43">
        <v>100390.95760835342</v>
      </c>
      <c r="AJ4955" s="69"/>
    </row>
    <row r="4956" spans="1:36">
      <c r="A4956" s="52">
        <v>0</v>
      </c>
      <c r="D4956" s="62">
        <v>2019</v>
      </c>
      <c r="E4956" s="62">
        <v>1</v>
      </c>
      <c r="F4956" s="62">
        <v>2019</v>
      </c>
      <c r="G4956" s="62">
        <v>2019</v>
      </c>
      <c r="H4956" s="131">
        <v>1087.7751833734949</v>
      </c>
      <c r="I4956" s="131">
        <v>693.83738457831328</v>
      </c>
      <c r="J4956" s="131">
        <v>392.86612939759033</v>
      </c>
      <c r="K4956" s="131">
        <v>6371.6374616064249</v>
      </c>
      <c r="L4956" s="131">
        <v>3942.0125331325312</v>
      </c>
      <c r="M4956" s="131">
        <v>237.62495445783139</v>
      </c>
      <c r="N4956" s="131">
        <v>7054.2565720481925</v>
      </c>
      <c r="O4956" s="131">
        <v>529.60621987951811</v>
      </c>
      <c r="P4956" s="131">
        <v>232.57353253012045</v>
      </c>
      <c r="Q4956" s="131">
        <v>848.14221927710821</v>
      </c>
      <c r="R4956" s="131">
        <v>5836.1696457831331</v>
      </c>
      <c r="S4956" s="131">
        <v>1366.1522361445784</v>
      </c>
      <c r="T4956" s="131">
        <v>1773.828256385543</v>
      </c>
      <c r="U4956" s="131">
        <v>17092.932755542177</v>
      </c>
      <c r="V4956" s="131">
        <v>6983.2554100000007</v>
      </c>
      <c r="W4956" s="131">
        <v>1243.5985725301209</v>
      </c>
      <c r="X4956" s="132">
        <v>26310.437739397574</v>
      </c>
      <c r="Y4956" s="131">
        <v>0</v>
      </c>
      <c r="Z4956" s="131">
        <v>0.19765554216867465</v>
      </c>
      <c r="AA4956" s="131">
        <v>606.47341783132526</v>
      </c>
      <c r="AB4956" s="131">
        <v>254.18352216867481</v>
      </c>
      <c r="AC4956" s="131">
        <v>2902.8613585542162</v>
      </c>
      <c r="AD4956" s="131">
        <v>978.13640000000021</v>
      </c>
      <c r="AE4956" s="131">
        <v>0</v>
      </c>
      <c r="AF4956" s="131">
        <v>9083.321180240966</v>
      </c>
      <c r="AG4956" s="131">
        <v>3203.318304216868</v>
      </c>
      <c r="AH4956" s="43">
        <v>99025.198644618475</v>
      </c>
      <c r="AJ4956" s="69"/>
    </row>
    <row r="4957" spans="1:36">
      <c r="A4957" s="52">
        <v>0</v>
      </c>
      <c r="D4957" s="62">
        <v>2019</v>
      </c>
      <c r="E4957" s="62">
        <v>2</v>
      </c>
      <c r="F4957" s="62">
        <v>2019</v>
      </c>
      <c r="G4957" s="62">
        <v>2019</v>
      </c>
      <c r="H4957" s="131">
        <v>1340.9439542168673</v>
      </c>
      <c r="I4957" s="131">
        <v>595.14371277108432</v>
      </c>
      <c r="J4957" s="131">
        <v>440.16065445783136</v>
      </c>
      <c r="K4957" s="131">
        <v>4248.0326454618471</v>
      </c>
      <c r="L4957" s="131">
        <v>4127.6702662650614</v>
      </c>
      <c r="M4957" s="131">
        <v>227.41570120481921</v>
      </c>
      <c r="N4957" s="131">
        <v>6041.2776245783134</v>
      </c>
      <c r="O4957" s="131">
        <v>457.93169096385549</v>
      </c>
      <c r="P4957" s="131">
        <v>282.27228144578316</v>
      </c>
      <c r="Q4957" s="131">
        <v>726.92342313253005</v>
      </c>
      <c r="R4957" s="131">
        <v>3190.0522640963845</v>
      </c>
      <c r="S4957" s="131">
        <v>982.79685301204802</v>
      </c>
      <c r="T4957" s="131">
        <v>1233.9948701204821</v>
      </c>
      <c r="U4957" s="131">
        <v>11614.001615180729</v>
      </c>
      <c r="V4957" s="131">
        <v>6181.9472400000013</v>
      </c>
      <c r="W4957" s="131">
        <v>1059.750360963855</v>
      </c>
      <c r="X4957" s="132">
        <v>23322.573105542171</v>
      </c>
      <c r="Y4957" s="131">
        <v>0</v>
      </c>
      <c r="Z4957" s="131">
        <v>1.6941903614457829</v>
      </c>
      <c r="AA4957" s="131">
        <v>593.57164771084331</v>
      </c>
      <c r="AB4957" s="131">
        <v>220.46423349397583</v>
      </c>
      <c r="AC4957" s="131">
        <v>2377.2524286746993</v>
      </c>
      <c r="AD4957" s="131">
        <v>792.16632000000004</v>
      </c>
      <c r="AE4957" s="131">
        <v>0</v>
      </c>
      <c r="AF4957" s="131">
        <v>8185.2205879518087</v>
      </c>
      <c r="AG4957" s="131">
        <v>2373.2891168674705</v>
      </c>
      <c r="AH4957" s="43">
        <v>80616.546788473905</v>
      </c>
      <c r="AJ4957" s="69"/>
    </row>
    <row r="4958" spans="1:36">
      <c r="A4958" s="52">
        <v>0</v>
      </c>
      <c r="D4958" s="62">
        <v>2019</v>
      </c>
      <c r="E4958" s="62">
        <v>3</v>
      </c>
      <c r="F4958" s="62">
        <v>2019</v>
      </c>
      <c r="G4958" s="62">
        <v>2019</v>
      </c>
      <c r="H4958" s="131">
        <v>1714.4538491566252</v>
      </c>
      <c r="I4958" s="131">
        <v>760.72644915662659</v>
      </c>
      <c r="J4958" s="131">
        <v>560.63228048192764</v>
      </c>
      <c r="K4958" s="131">
        <v>6743.752141485942</v>
      </c>
      <c r="L4958" s="131">
        <v>4096.2987379518072</v>
      </c>
      <c r="M4958" s="131">
        <v>256.08719686746986</v>
      </c>
      <c r="N4958" s="131">
        <v>8548.8396722891575</v>
      </c>
      <c r="O4958" s="131">
        <v>560.77827831325317</v>
      </c>
      <c r="P4958" s="131">
        <v>548.27825927710842</v>
      </c>
      <c r="Q4958" s="131">
        <v>903.81980337349387</v>
      </c>
      <c r="R4958" s="131">
        <v>5026.0744561445772</v>
      </c>
      <c r="S4958" s="131">
        <v>1270.8518108433739</v>
      </c>
      <c r="T4958" s="131">
        <v>1496.6675913253011</v>
      </c>
      <c r="U4958" s="131">
        <v>23487.968779036142</v>
      </c>
      <c r="V4958" s="131">
        <v>9130.7251299999989</v>
      </c>
      <c r="W4958" s="131">
        <v>1408.7426236144577</v>
      </c>
      <c r="X4958" s="132">
        <v>31814.637535301204</v>
      </c>
      <c r="Y4958" s="131">
        <v>0</v>
      </c>
      <c r="Z4958" s="131">
        <v>4.2166515662650603</v>
      </c>
      <c r="AA4958" s="131">
        <v>725.65690265060221</v>
      </c>
      <c r="AB4958" s="131">
        <v>253.76551445783139</v>
      </c>
      <c r="AC4958" s="131">
        <v>3009.5066486746991</v>
      </c>
      <c r="AD4958" s="131">
        <v>972.06615999999997</v>
      </c>
      <c r="AE4958" s="131">
        <v>0</v>
      </c>
      <c r="AF4958" s="131">
        <v>9594.8974669879481</v>
      </c>
      <c r="AG4958" s="131">
        <v>3624.8984909638566</v>
      </c>
      <c r="AH4958" s="43">
        <v>116514.34242991968</v>
      </c>
      <c r="AJ4958" s="69"/>
    </row>
    <row r="4959" spans="1:36">
      <c r="A4959" s="52">
        <v>0</v>
      </c>
      <c r="D4959" s="62">
        <v>2019</v>
      </c>
      <c r="E4959" s="62">
        <v>4</v>
      </c>
      <c r="F4959" s="62">
        <v>2019</v>
      </c>
      <c r="G4959" s="62">
        <v>2019</v>
      </c>
      <c r="H4959" s="131">
        <v>1901.3897607228905</v>
      </c>
      <c r="I4959" s="131">
        <v>836.36178072289147</v>
      </c>
      <c r="J4959" s="131">
        <v>872.00751180722887</v>
      </c>
      <c r="K4959" s="131">
        <v>7644.5687660642579</v>
      </c>
      <c r="L4959" s="131">
        <v>5212.8165734939776</v>
      </c>
      <c r="M4959" s="131">
        <v>247.03947542168675</v>
      </c>
      <c r="N4959" s="131">
        <v>10825.114619277108</v>
      </c>
      <c r="O4959" s="131">
        <v>652.5980150602411</v>
      </c>
      <c r="P4959" s="131">
        <v>662.4884761445785</v>
      </c>
      <c r="Q4959" s="131">
        <v>1011.2814342168674</v>
      </c>
      <c r="R4959" s="131">
        <v>6827.2538443373496</v>
      </c>
      <c r="S4959" s="131">
        <v>1251.8276204819279</v>
      </c>
      <c r="T4959" s="131">
        <v>2954.2807253012038</v>
      </c>
      <c r="U4959" s="131">
        <v>23940.719219397586</v>
      </c>
      <c r="V4959" s="131">
        <v>12398.515850000003</v>
      </c>
      <c r="W4959" s="131">
        <v>1737.6621286746981</v>
      </c>
      <c r="X4959" s="132">
        <v>37146.547716506015</v>
      </c>
      <c r="Y4959" s="131">
        <v>0</v>
      </c>
      <c r="Z4959" s="131">
        <v>18.137249036144581</v>
      </c>
      <c r="AA4959" s="131">
        <v>584.09831999999983</v>
      </c>
      <c r="AB4959" s="131">
        <v>284.73291903614466</v>
      </c>
      <c r="AC4959" s="131">
        <v>4224.2082224096384</v>
      </c>
      <c r="AD4959" s="131">
        <v>1117.3380400000005</v>
      </c>
      <c r="AE4959" s="131">
        <v>0</v>
      </c>
      <c r="AF4959" s="131">
        <v>10210.05216240964</v>
      </c>
      <c r="AG4959" s="131">
        <v>5051.3599753012049</v>
      </c>
      <c r="AH4959" s="43">
        <v>137612.40040582328</v>
      </c>
      <c r="AJ4959" s="69"/>
    </row>
    <row r="4960" spans="1:36">
      <c r="A4960" s="52">
        <v>0</v>
      </c>
      <c r="D4960" s="62">
        <v>2019</v>
      </c>
      <c r="E4960" s="62">
        <v>5</v>
      </c>
      <c r="F4960" s="62">
        <v>2019</v>
      </c>
      <c r="G4960" s="62">
        <v>2020</v>
      </c>
      <c r="H4960" s="131">
        <v>1620.17155493976</v>
      </c>
      <c r="I4960" s="131">
        <v>909.9099349397593</v>
      </c>
      <c r="J4960" s="131">
        <v>722.87872481927695</v>
      </c>
      <c r="K4960" s="131">
        <v>9423.3297181124472</v>
      </c>
      <c r="L4960" s="131">
        <v>3897.7838210843365</v>
      </c>
      <c r="M4960" s="131">
        <v>265.71568421686749</v>
      </c>
      <c r="N4960" s="131">
        <v>14629.641041927711</v>
      </c>
      <c r="O4960" s="131">
        <v>709.14596686746961</v>
      </c>
      <c r="P4960" s="131">
        <v>812.41534265060227</v>
      </c>
      <c r="Q4960" s="131">
        <v>1213.3560226506022</v>
      </c>
      <c r="R4960" s="131">
        <v>9559.1000245783162</v>
      </c>
      <c r="S4960" s="131">
        <v>1762.4297108433734</v>
      </c>
      <c r="T4960" s="131">
        <v>2469.8794720481928</v>
      </c>
      <c r="U4960" s="131">
        <v>21773.663123253016</v>
      </c>
      <c r="V4960" s="131">
        <v>14328.199810000004</v>
      </c>
      <c r="W4960" s="131">
        <v>2189.9834730120479</v>
      </c>
      <c r="X4960" s="132">
        <v>42070.403547108435</v>
      </c>
      <c r="Y4960" s="131">
        <v>0</v>
      </c>
      <c r="Z4960" s="131">
        <v>36.0015451807229</v>
      </c>
      <c r="AA4960" s="131">
        <v>764.1817686746989</v>
      </c>
      <c r="AB4960" s="131">
        <v>325.76734265060247</v>
      </c>
      <c r="AC4960" s="131">
        <v>7705.5931884337333</v>
      </c>
      <c r="AD4960" s="131">
        <v>1292.2713199999996</v>
      </c>
      <c r="AE4960" s="131">
        <v>1860.5700000000038</v>
      </c>
      <c r="AF4960" s="131">
        <v>11641.2026139759</v>
      </c>
      <c r="AG4960" s="131">
        <v>6824.7612198795205</v>
      </c>
      <c r="AH4960" s="43">
        <v>158808.35597184743</v>
      </c>
      <c r="AJ4960" s="69"/>
    </row>
    <row r="4961" spans="1:36">
      <c r="A4961" s="52">
        <v>0</v>
      </c>
      <c r="D4961" s="62">
        <v>2019</v>
      </c>
      <c r="E4961" s="62">
        <v>6</v>
      </c>
      <c r="F4961" s="62">
        <v>2019</v>
      </c>
      <c r="G4961" s="62">
        <v>2020</v>
      </c>
      <c r="H4961" s="131">
        <v>1759.33294506024</v>
      </c>
      <c r="I4961" s="131">
        <v>884.56563855421643</v>
      </c>
      <c r="J4961" s="131">
        <v>814.72004048192741</v>
      </c>
      <c r="K4961" s="131">
        <v>9708.3537282329307</v>
      </c>
      <c r="L4961" s="131">
        <v>3970.2983373493967</v>
      </c>
      <c r="M4961" s="131">
        <v>292.18638277108425</v>
      </c>
      <c r="N4961" s="131">
        <v>16721.471845301206</v>
      </c>
      <c r="O4961" s="131">
        <v>697.76569156626522</v>
      </c>
      <c r="P4961" s="131">
        <v>910.84378409638566</v>
      </c>
      <c r="Q4961" s="131">
        <v>1371.433639036145</v>
      </c>
      <c r="R4961" s="131">
        <v>11222.702396385543</v>
      </c>
      <c r="S4961" s="131">
        <v>1741.4313120481938</v>
      </c>
      <c r="T4961" s="131">
        <v>2641.2151559036156</v>
      </c>
      <c r="U4961" s="131">
        <v>23108.466998192776</v>
      </c>
      <c r="V4961" s="131">
        <v>21235.320229999994</v>
      </c>
      <c r="W4961" s="131">
        <v>2382.7275657831324</v>
      </c>
      <c r="X4961" s="132">
        <v>44904.114315180734</v>
      </c>
      <c r="Y4961" s="131">
        <v>0</v>
      </c>
      <c r="Z4961" s="131">
        <v>119.2898257831325</v>
      </c>
      <c r="AA4961" s="131">
        <v>770.04620963855416</v>
      </c>
      <c r="AB4961" s="131">
        <v>323.60763614457835</v>
      </c>
      <c r="AC4961" s="131">
        <v>7310.7415838554225</v>
      </c>
      <c r="AD4961" s="131">
        <v>1275.0263199999997</v>
      </c>
      <c r="AE4961" s="131">
        <v>4951.2600000000048</v>
      </c>
      <c r="AF4961" s="131">
        <v>11747.307325301206</v>
      </c>
      <c r="AG4961" s="131">
        <v>7919.4874753012064</v>
      </c>
      <c r="AH4961" s="43">
        <v>178783.71638196788</v>
      </c>
      <c r="AJ4961" s="69"/>
    </row>
    <row r="4962" spans="1:36">
      <c r="A4962" s="52">
        <v>0</v>
      </c>
      <c r="D4962" s="62">
        <v>2019</v>
      </c>
      <c r="E4962" s="62">
        <v>7</v>
      </c>
      <c r="F4962" s="62">
        <v>2020</v>
      </c>
      <c r="G4962" s="62">
        <v>2020</v>
      </c>
      <c r="H4962" s="131">
        <v>1770.0098267469875</v>
      </c>
      <c r="I4962" s="131">
        <v>964.17654602409618</v>
      </c>
      <c r="J4962" s="131">
        <v>675.14307084337338</v>
      </c>
      <c r="K4962" s="131">
        <v>10389.2444190763</v>
      </c>
      <c r="L4962" s="131">
        <v>4438.2998253012056</v>
      </c>
      <c r="M4962" s="131">
        <v>286.13419072289167</v>
      </c>
      <c r="N4962" s="131">
        <v>21485.405333493974</v>
      </c>
      <c r="O4962" s="131">
        <v>803.43967650602406</v>
      </c>
      <c r="P4962" s="131">
        <v>750.11886072289167</v>
      </c>
      <c r="Q4962" s="131">
        <v>1413.4838424096386</v>
      </c>
      <c r="R4962" s="131">
        <v>13024.808984337349</v>
      </c>
      <c r="S4962" s="131">
        <v>1897.034831325301</v>
      </c>
      <c r="T4962" s="131">
        <v>2906.4075195180721</v>
      </c>
      <c r="U4962" s="131">
        <v>23899.443001204818</v>
      </c>
      <c r="V4962" s="131">
        <v>26492.629449999993</v>
      </c>
      <c r="W4962" s="131">
        <v>2795.359593975903</v>
      </c>
      <c r="X4962" s="132">
        <v>46590.738964337346</v>
      </c>
      <c r="Y4962" s="131">
        <v>0</v>
      </c>
      <c r="Z4962" s="131">
        <v>183.69729602409637</v>
      </c>
      <c r="AA4962" s="131">
        <v>963.66298361445797</v>
      </c>
      <c r="AB4962" s="131">
        <v>350.60396746987965</v>
      </c>
      <c r="AC4962" s="131">
        <v>7705.7820886746977</v>
      </c>
      <c r="AD4962" s="131">
        <v>1391.4645600000001</v>
      </c>
      <c r="AE4962" s="131">
        <v>8655.3900000000103</v>
      </c>
      <c r="AF4962" s="131">
        <v>12702.24972722892</v>
      </c>
      <c r="AG4962" s="131">
        <v>9233.9883198795178</v>
      </c>
      <c r="AH4962" s="43">
        <v>201768.71687943774</v>
      </c>
      <c r="AJ4962" s="69"/>
    </row>
    <row r="4963" spans="1:36">
      <c r="A4963" s="52">
        <v>0</v>
      </c>
      <c r="D4963" s="62">
        <v>2019</v>
      </c>
      <c r="E4963" s="62">
        <v>8</v>
      </c>
      <c r="F4963" s="62">
        <v>2020</v>
      </c>
      <c r="G4963" s="62">
        <v>2020</v>
      </c>
      <c r="H4963" s="131">
        <v>1692.7381575903592</v>
      </c>
      <c r="I4963" s="131">
        <v>1023.3132375903608</v>
      </c>
      <c r="J4963" s="131">
        <v>835.39273012048193</v>
      </c>
      <c r="K4963" s="131">
        <v>10342.620121124497</v>
      </c>
      <c r="L4963" s="131">
        <v>4582.814570481929</v>
      </c>
      <c r="M4963" s="131">
        <v>272.19580903614468</v>
      </c>
      <c r="N4963" s="131">
        <v>21386.592396144577</v>
      </c>
      <c r="O4963" s="131">
        <v>810.57885542168651</v>
      </c>
      <c r="P4963" s="131">
        <v>815.73782168674677</v>
      </c>
      <c r="Q4963" s="131">
        <v>1359.1041040963858</v>
      </c>
      <c r="R4963" s="131">
        <v>14127.87125253012</v>
      </c>
      <c r="S4963" s="131">
        <v>1860.7811855421687</v>
      </c>
      <c r="T4963" s="131">
        <v>3012.5474560240955</v>
      </c>
      <c r="U4963" s="131">
        <v>24854.115398554215</v>
      </c>
      <c r="V4963" s="131">
        <v>26679.142939999991</v>
      </c>
      <c r="W4963" s="131">
        <v>2860.8241556626508</v>
      </c>
      <c r="X4963" s="132">
        <v>48544.865909999979</v>
      </c>
      <c r="Y4963" s="131">
        <v>0</v>
      </c>
      <c r="Z4963" s="131">
        <v>234.81478409638552</v>
      </c>
      <c r="AA4963" s="131">
        <v>981.25630650602432</v>
      </c>
      <c r="AB4963" s="131">
        <v>355.75939590361446</v>
      </c>
      <c r="AC4963" s="131">
        <v>7050.1920330120483</v>
      </c>
      <c r="AD4963" s="131">
        <v>1301.1007599999998</v>
      </c>
      <c r="AE4963" s="131">
        <v>4565.7000000000071</v>
      </c>
      <c r="AF4963" s="131">
        <v>12747.723174939754</v>
      </c>
      <c r="AG4963" s="131">
        <v>8991.4069337349392</v>
      </c>
      <c r="AH4963" s="43">
        <v>201289.18948979917</v>
      </c>
      <c r="AJ4963" s="69"/>
    </row>
    <row r="4964" spans="1:36">
      <c r="A4964" s="52">
        <v>0</v>
      </c>
      <c r="D4964" s="62">
        <v>2019</v>
      </c>
      <c r="E4964" s="62">
        <v>9</v>
      </c>
      <c r="F4964" s="62">
        <v>2020</v>
      </c>
      <c r="G4964" s="62">
        <v>2020</v>
      </c>
      <c r="H4964" s="131">
        <v>1505.6212819277091</v>
      </c>
      <c r="I4964" s="131">
        <v>992.90008192771086</v>
      </c>
      <c r="J4964" s="131">
        <v>892.59819927710782</v>
      </c>
      <c r="K4964" s="131">
        <v>9841.188992208834</v>
      </c>
      <c r="L4964" s="131">
        <v>4112.2416457831323</v>
      </c>
      <c r="M4964" s="131">
        <v>237.13588843373492</v>
      </c>
      <c r="N4964" s="131">
        <v>18815.056747951807</v>
      </c>
      <c r="O4964" s="131">
        <v>792.13008614457817</v>
      </c>
      <c r="P4964" s="131">
        <v>695.43639325301183</v>
      </c>
      <c r="Q4964" s="131">
        <v>1271.8888674698799</v>
      </c>
      <c r="R4964" s="131">
        <v>13943.314792048193</v>
      </c>
      <c r="S4964" s="131">
        <v>1726.3555385542172</v>
      </c>
      <c r="T4964" s="131">
        <v>2802.4722701204823</v>
      </c>
      <c r="U4964" s="131">
        <v>27943.770222771069</v>
      </c>
      <c r="V4964" s="131">
        <v>21221.642640000002</v>
      </c>
      <c r="W4964" s="131">
        <v>2577.7526537349386</v>
      </c>
      <c r="X4964" s="132">
        <v>46336.838479518075</v>
      </c>
      <c r="Y4964" s="131">
        <v>0</v>
      </c>
      <c r="Z4964" s="131">
        <v>216.66812289156627</v>
      </c>
      <c r="AA4964" s="131">
        <v>953.28743421686738</v>
      </c>
      <c r="AB4964" s="131">
        <v>331.72395253012036</v>
      </c>
      <c r="AC4964" s="131">
        <v>6776.8790204819261</v>
      </c>
      <c r="AD4964" s="131">
        <v>1348.2830799999997</v>
      </c>
      <c r="AE4964" s="131">
        <v>6967.0800000000017</v>
      </c>
      <c r="AF4964" s="131">
        <v>11781.412411084342</v>
      </c>
      <c r="AG4964" s="131">
        <v>8131.65979879518</v>
      </c>
      <c r="AH4964" s="43">
        <v>192215.33860112453</v>
      </c>
      <c r="AJ4964" s="69"/>
    </row>
    <row r="4965" spans="1:36">
      <c r="A4965" s="52">
        <v>0</v>
      </c>
      <c r="D4965" s="62">
        <v>2019</v>
      </c>
      <c r="E4965" s="62">
        <v>10</v>
      </c>
      <c r="F4965" s="62">
        <v>2020</v>
      </c>
      <c r="G4965" s="62">
        <v>2020</v>
      </c>
      <c r="H4965" s="131">
        <v>1258.4243262650612</v>
      </c>
      <c r="I4965" s="131">
        <v>878.40349590361382</v>
      </c>
      <c r="J4965" s="131">
        <v>942.04733084337329</v>
      </c>
      <c r="K4965" s="131">
        <v>8574.4156138955841</v>
      </c>
      <c r="L4965" s="131">
        <v>3615.9543536144579</v>
      </c>
      <c r="M4965" s="131">
        <v>250.00443819277103</v>
      </c>
      <c r="N4965" s="131">
        <v>13012.095179277108</v>
      </c>
      <c r="O4965" s="131">
        <v>650.40678192771088</v>
      </c>
      <c r="P4965" s="131">
        <v>548.48591421686763</v>
      </c>
      <c r="Q4965" s="131">
        <v>1088.1139045783132</v>
      </c>
      <c r="R4965" s="131">
        <v>8831.68292168675</v>
      </c>
      <c r="S4965" s="131">
        <v>1588.878842168675</v>
      </c>
      <c r="T4965" s="131">
        <v>4730.6286240963873</v>
      </c>
      <c r="U4965" s="131">
        <v>29156.221181807214</v>
      </c>
      <c r="V4965" s="131">
        <v>12533.464950000001</v>
      </c>
      <c r="W4965" s="131">
        <v>1950.9351780722889</v>
      </c>
      <c r="X4965" s="132">
        <v>43231.091477710856</v>
      </c>
      <c r="Y4965" s="131">
        <v>0</v>
      </c>
      <c r="Z4965" s="131">
        <v>94.215808433734921</v>
      </c>
      <c r="AA4965" s="131">
        <v>877.04970168674697</v>
      </c>
      <c r="AB4965" s="131">
        <v>317.33752048192764</v>
      </c>
      <c r="AC4965" s="131">
        <v>6104.563914698796</v>
      </c>
      <c r="AD4965" s="131">
        <v>1265.2311600000003</v>
      </c>
      <c r="AE4965" s="131">
        <v>0</v>
      </c>
      <c r="AF4965" s="131">
        <v>10787.312318072287</v>
      </c>
      <c r="AG4965" s="131">
        <v>6045.1834319277095</v>
      </c>
      <c r="AH4965" s="43">
        <v>158332.14836955821</v>
      </c>
      <c r="AJ4965" s="69"/>
    </row>
    <row r="4966" spans="1:36">
      <c r="A4966" s="52">
        <v>0</v>
      </c>
      <c r="D4966" s="62">
        <v>2019</v>
      </c>
      <c r="E4966" s="62">
        <v>11</v>
      </c>
      <c r="F4966" s="62">
        <v>2020</v>
      </c>
      <c r="G4966" s="62">
        <v>2020</v>
      </c>
      <c r="H4966" s="131">
        <v>1270.7298848192768</v>
      </c>
      <c r="I4966" s="131">
        <v>766.09347662650589</v>
      </c>
      <c r="J4966" s="131">
        <v>914.12552168674665</v>
      </c>
      <c r="K4966" s="131">
        <v>7226.7094919678721</v>
      </c>
      <c r="L4966" s="131">
        <v>4550.41446746988</v>
      </c>
      <c r="M4966" s="131">
        <v>242.97411409638559</v>
      </c>
      <c r="N4966" s="131">
        <v>9021.6607706024097</v>
      </c>
      <c r="O4966" s="131">
        <v>578.52019819277098</v>
      </c>
      <c r="P4966" s="131">
        <v>375.92465927710828</v>
      </c>
      <c r="Q4966" s="131">
        <v>945.35086843373495</v>
      </c>
      <c r="R4966" s="131">
        <v>6299.7725081927692</v>
      </c>
      <c r="S4966" s="131">
        <v>1399.5343060240968</v>
      </c>
      <c r="T4966" s="131">
        <v>3238.0554516867473</v>
      </c>
      <c r="U4966" s="131">
        <v>23913.909982650599</v>
      </c>
      <c r="V4966" s="131">
        <v>10668.713370000001</v>
      </c>
      <c r="W4966" s="131">
        <v>1514.1246009638558</v>
      </c>
      <c r="X4966" s="132">
        <v>35768.230798915669</v>
      </c>
      <c r="Y4966" s="131">
        <v>0</v>
      </c>
      <c r="Z4966" s="131">
        <v>9.393344337349399</v>
      </c>
      <c r="AA4966" s="131">
        <v>788.5417542168675</v>
      </c>
      <c r="AB4966" s="131">
        <v>282.64288048192765</v>
      </c>
      <c r="AC4966" s="131">
        <v>4912.1289399999996</v>
      </c>
      <c r="AD4966" s="131">
        <v>1087.2627599999996</v>
      </c>
      <c r="AE4966" s="131">
        <v>0</v>
      </c>
      <c r="AF4966" s="131">
        <v>9284.162240963853</v>
      </c>
      <c r="AG4966" s="131">
        <v>4727.9181271084335</v>
      </c>
      <c r="AH4966" s="43">
        <v>129786.89451871488</v>
      </c>
      <c r="AJ4966" s="69"/>
    </row>
    <row r="4967" spans="1:36">
      <c r="A4967" s="52">
        <v>0</v>
      </c>
      <c r="D4967" s="62">
        <v>2019</v>
      </c>
      <c r="E4967" s="62">
        <v>12</v>
      </c>
      <c r="F4967" s="62">
        <v>2020</v>
      </c>
      <c r="G4967" s="62">
        <v>2020</v>
      </c>
      <c r="H4967" s="131">
        <v>1174.8189137349395</v>
      </c>
      <c r="I4967" s="131">
        <v>633.50802024096367</v>
      </c>
      <c r="J4967" s="131">
        <v>600.63262506024114</v>
      </c>
      <c r="K4967" s="131">
        <v>5531.5203947389537</v>
      </c>
      <c r="L4967" s="131">
        <v>4882.1298078313266</v>
      </c>
      <c r="M4967" s="131">
        <v>242.14881518072303</v>
      </c>
      <c r="N4967" s="131">
        <v>6342.8291609638554</v>
      </c>
      <c r="O4967" s="131">
        <v>476.59251506024094</v>
      </c>
      <c r="P4967" s="131">
        <v>287.25600000000003</v>
      </c>
      <c r="Q4967" s="131">
        <v>825.5597026506025</v>
      </c>
      <c r="R4967" s="131">
        <v>5396.7631749397624</v>
      </c>
      <c r="S4967" s="131">
        <v>1099.2751506024097</v>
      </c>
      <c r="T4967" s="131">
        <v>2235.5527279518069</v>
      </c>
      <c r="U4967" s="131">
        <v>15788.173264578309</v>
      </c>
      <c r="V4967" s="131">
        <v>7863.442979999998</v>
      </c>
      <c r="W4967" s="131">
        <v>1088.4909002409643</v>
      </c>
      <c r="X4967" s="132">
        <v>27353.243302048206</v>
      </c>
      <c r="Y4967" s="131">
        <v>0</v>
      </c>
      <c r="Z4967" s="131">
        <v>22.890394216867477</v>
      </c>
      <c r="AA4967" s="131">
        <v>414.39042072289146</v>
      </c>
      <c r="AB4967" s="131">
        <v>182.80870554216875</v>
      </c>
      <c r="AC4967" s="131">
        <v>4516.603825542169</v>
      </c>
      <c r="AD4967" s="131">
        <v>975.65312000000017</v>
      </c>
      <c r="AE4967" s="131">
        <v>0</v>
      </c>
      <c r="AF4967" s="131">
        <v>8550.271320963855</v>
      </c>
      <c r="AG4967" s="131">
        <v>2984.234830120482</v>
      </c>
      <c r="AH4967" s="43">
        <v>99468.790072931733</v>
      </c>
      <c r="AJ4967" s="69"/>
    </row>
    <row r="4968" spans="1:36">
      <c r="A4968" s="52">
        <v>0</v>
      </c>
      <c r="D4968" s="62">
        <v>2020</v>
      </c>
      <c r="E4968" s="62">
        <v>1</v>
      </c>
      <c r="F4968" s="62">
        <v>2020</v>
      </c>
      <c r="G4968" s="62">
        <v>2020</v>
      </c>
      <c r="H4968" s="131">
        <v>1085.2368032530128</v>
      </c>
      <c r="I4968" s="131">
        <v>683.58456650602398</v>
      </c>
      <c r="J4968" s="131">
        <v>358.46335180722889</v>
      </c>
      <c r="K4968" s="131">
        <v>6106.996332449803</v>
      </c>
      <c r="L4968" s="131">
        <v>3692.4308981927707</v>
      </c>
      <c r="M4968" s="131">
        <v>245.76236554216877</v>
      </c>
      <c r="N4968" s="131">
        <v>6989.4868896385542</v>
      </c>
      <c r="O4968" s="131">
        <v>520.05753012048194</v>
      </c>
      <c r="P4968" s="131">
        <v>233.79932530120479</v>
      </c>
      <c r="Q4968" s="131">
        <v>798.78958433734942</v>
      </c>
      <c r="R4968" s="131">
        <v>5547.0580265060235</v>
      </c>
      <c r="S4968" s="131">
        <v>1225.8346457831326</v>
      </c>
      <c r="T4968" s="131">
        <v>1803.6561426506023</v>
      </c>
      <c r="U4968" s="131">
        <v>14445.463850843382</v>
      </c>
      <c r="V4968" s="131">
        <v>6975.8332221686724</v>
      </c>
      <c r="W4968" s="131">
        <v>1251.3029710843371</v>
      </c>
      <c r="X4968" s="132">
        <v>26042.248249036158</v>
      </c>
      <c r="Y4968" s="131">
        <v>0</v>
      </c>
      <c r="Z4968" s="131">
        <v>0.19222084337349402</v>
      </c>
      <c r="AA4968" s="131">
        <v>608.99781228915651</v>
      </c>
      <c r="AB4968" s="131">
        <v>245.92912060240974</v>
      </c>
      <c r="AC4968" s="131">
        <v>2856.4310380722895</v>
      </c>
      <c r="AD4968" s="131">
        <v>984.83089759036113</v>
      </c>
      <c r="AE4968" s="131">
        <v>0</v>
      </c>
      <c r="AF4968" s="131">
        <v>9021.2559191566252</v>
      </c>
      <c r="AG4968" s="131">
        <v>3060.81606686747</v>
      </c>
      <c r="AH4968" s="43">
        <v>94784.457830642583</v>
      </c>
      <c r="AJ4968" s="69"/>
    </row>
    <row r="4969" spans="1:36">
      <c r="A4969" s="52">
        <v>0</v>
      </c>
      <c r="D4969" s="62">
        <v>2020</v>
      </c>
      <c r="E4969" s="62">
        <v>2</v>
      </c>
      <c r="F4969" s="62">
        <v>2020</v>
      </c>
      <c r="G4969" s="62">
        <v>2020</v>
      </c>
      <c r="H4969" s="131">
        <v>1337.8147915662648</v>
      </c>
      <c r="I4969" s="131">
        <v>586.34928867469876</v>
      </c>
      <c r="J4969" s="131">
        <v>401.6163566265061</v>
      </c>
      <c r="K4969" s="131">
        <v>4082.0089423293161</v>
      </c>
      <c r="L4969" s="131">
        <v>3866.3340363855414</v>
      </c>
      <c r="M4969" s="131">
        <v>235.20349879518068</v>
      </c>
      <c r="N4969" s="131">
        <v>5985.8087556626488</v>
      </c>
      <c r="O4969" s="131">
        <v>449.82275903614453</v>
      </c>
      <c r="P4969" s="131">
        <v>283.76001445783123</v>
      </c>
      <c r="Q4969" s="131">
        <v>684.62440120481915</v>
      </c>
      <c r="R4969" s="131">
        <v>3032.0237571084344</v>
      </c>
      <c r="S4969" s="131">
        <v>881.85372048192778</v>
      </c>
      <c r="T4969" s="131">
        <v>1254.7451645783131</v>
      </c>
      <c r="U4969" s="131">
        <v>9988.5839436144597</v>
      </c>
      <c r="V4969" s="131">
        <v>6175.0031344578329</v>
      </c>
      <c r="W4969" s="131">
        <v>1066.3157746987954</v>
      </c>
      <c r="X4969" s="132">
        <v>23084.839736867463</v>
      </c>
      <c r="Y4969" s="131">
        <v>0</v>
      </c>
      <c r="Z4969" s="131">
        <v>1.6476072289156625</v>
      </c>
      <c r="AA4969" s="131">
        <v>596.04233963855438</v>
      </c>
      <c r="AB4969" s="131">
        <v>213.30483819277117</v>
      </c>
      <c r="AC4969" s="131">
        <v>2339.2290515662658</v>
      </c>
      <c r="AD4969" s="131">
        <v>797.58801325301181</v>
      </c>
      <c r="AE4969" s="131">
        <v>0</v>
      </c>
      <c r="AF4969" s="131">
        <v>8129.2919421686765</v>
      </c>
      <c r="AG4969" s="131">
        <v>2267.7114074698793</v>
      </c>
      <c r="AH4969" s="43">
        <v>77741.523276064254</v>
      </c>
      <c r="AJ4969" s="69"/>
    </row>
    <row r="4970" spans="1:36">
      <c r="A4970" s="52">
        <v>0</v>
      </c>
      <c r="D4970" s="62">
        <v>2020</v>
      </c>
      <c r="E4970" s="62">
        <v>3</v>
      </c>
      <c r="F4970" s="62">
        <v>2020</v>
      </c>
      <c r="G4970" s="62">
        <v>2020</v>
      </c>
      <c r="H4970" s="131">
        <v>1710.4530816867457</v>
      </c>
      <c r="I4970" s="131">
        <v>749.48521301204778</v>
      </c>
      <c r="J4970" s="131">
        <v>511.53843855421667</v>
      </c>
      <c r="K4970" s="131">
        <v>6461.8304940160624</v>
      </c>
      <c r="L4970" s="131">
        <v>3836.9487415662638</v>
      </c>
      <c r="M4970" s="131">
        <v>264.85684313253006</v>
      </c>
      <c r="N4970" s="131">
        <v>8470.3472578313249</v>
      </c>
      <c r="O4970" s="131">
        <v>550.60342168674697</v>
      </c>
      <c r="P4970" s="131">
        <v>551.16799277108441</v>
      </c>
      <c r="Q4970" s="131">
        <v>851.22733975903611</v>
      </c>
      <c r="R4970" s="131">
        <v>4777.0932556626503</v>
      </c>
      <c r="S4970" s="131">
        <v>1140.3225337349397</v>
      </c>
      <c r="T4970" s="131">
        <v>1521.8348703614454</v>
      </c>
      <c r="U4970" s="131">
        <v>18541.569620722883</v>
      </c>
      <c r="V4970" s="131">
        <v>9120.8950592771071</v>
      </c>
      <c r="W4970" s="131">
        <v>1417.4701301204816</v>
      </c>
      <c r="X4970" s="132">
        <v>31490.342230481936</v>
      </c>
      <c r="Y4970" s="131">
        <v>0</v>
      </c>
      <c r="Z4970" s="131">
        <v>4.1007113253012051</v>
      </c>
      <c r="AA4970" s="131">
        <v>728.677388313253</v>
      </c>
      <c r="AB4970" s="131">
        <v>245.52468734939757</v>
      </c>
      <c r="AC4970" s="131">
        <v>2961.3705715662654</v>
      </c>
      <c r="AD4970" s="131">
        <v>978.71911204819276</v>
      </c>
      <c r="AE4970" s="131">
        <v>0</v>
      </c>
      <c r="AF4970" s="131">
        <v>9529.3366655421687</v>
      </c>
      <c r="AG4970" s="131">
        <v>3463.641913855422</v>
      </c>
      <c r="AH4970" s="43">
        <v>109879.35757437751</v>
      </c>
      <c r="AJ4970" s="69"/>
    </row>
    <row r="4971" spans="1:36">
      <c r="A4971" s="52">
        <v>0</v>
      </c>
      <c r="D4971" s="62">
        <v>2020</v>
      </c>
      <c r="E4971" s="62">
        <v>4</v>
      </c>
      <c r="F4971" s="62">
        <v>2020</v>
      </c>
      <c r="G4971" s="62">
        <v>2020</v>
      </c>
      <c r="H4971" s="131">
        <v>1896.9527685542159</v>
      </c>
      <c r="I4971" s="131">
        <v>824.00288313252997</v>
      </c>
      <c r="J4971" s="131">
        <v>795.64694457831308</v>
      </c>
      <c r="K4971" s="131">
        <v>7320.8143744979907</v>
      </c>
      <c r="L4971" s="131">
        <v>4882.776201445783</v>
      </c>
      <c r="M4971" s="131">
        <v>255.49928457831331</v>
      </c>
      <c r="N4971" s="131">
        <v>10725.722255421684</v>
      </c>
      <c r="O4971" s="131">
        <v>640.57873493975922</v>
      </c>
      <c r="P4971" s="131">
        <v>665.98016144578298</v>
      </c>
      <c r="Q4971" s="131">
        <v>952.43587469879526</v>
      </c>
      <c r="R4971" s="131">
        <v>6489.0459898795179</v>
      </c>
      <c r="S4971" s="131">
        <v>1123.2523192771087</v>
      </c>
      <c r="T4971" s="131">
        <v>3003.9585614457819</v>
      </c>
      <c r="U4971" s="131">
        <v>18881.976627951815</v>
      </c>
      <c r="V4971" s="131">
        <v>12384.21308915663</v>
      </c>
      <c r="W4971" s="131">
        <v>1748.4273722891567</v>
      </c>
      <c r="X4971" s="132">
        <v>36767.902792409637</v>
      </c>
      <c r="Y4971" s="131">
        <v>0</v>
      </c>
      <c r="Z4971" s="131">
        <v>17.638550722891562</v>
      </c>
      <c r="AA4971" s="131">
        <v>586.52958000000001</v>
      </c>
      <c r="AB4971" s="131">
        <v>275.48645084337352</v>
      </c>
      <c r="AC4971" s="131">
        <v>4156.6433898795185</v>
      </c>
      <c r="AD4971" s="131">
        <v>1124.9852524096382</v>
      </c>
      <c r="AE4971" s="131">
        <v>0</v>
      </c>
      <c r="AF4971" s="131">
        <v>10140.288081566261</v>
      </c>
      <c r="AG4971" s="131">
        <v>4826.6460912048196</v>
      </c>
      <c r="AH4971" s="43">
        <v>130487.40363232934</v>
      </c>
      <c r="AJ4971" s="69"/>
    </row>
    <row r="4972" spans="1:36">
      <c r="A4972" s="52">
        <v>0</v>
      </c>
      <c r="D4972" s="62">
        <v>2020</v>
      </c>
      <c r="E4972" s="62">
        <v>5</v>
      </c>
      <c r="F4972" s="62">
        <v>2020</v>
      </c>
      <c r="G4972" s="62">
        <v>2021</v>
      </c>
      <c r="H4972" s="131">
        <v>1616.3908001204827</v>
      </c>
      <c r="I4972" s="131">
        <v>896.46421807228955</v>
      </c>
      <c r="J4972" s="131">
        <v>624.42798554216893</v>
      </c>
      <c r="K4972" s="131">
        <v>9016.9719978714857</v>
      </c>
      <c r="L4972" s="131">
        <v>3651.0024497590362</v>
      </c>
      <c r="M4972" s="131">
        <v>274.81505578313244</v>
      </c>
      <c r="N4972" s="131">
        <v>14495.316865542169</v>
      </c>
      <c r="O4972" s="131">
        <v>695.99078313253017</v>
      </c>
      <c r="P4972" s="131">
        <v>816.69722650602409</v>
      </c>
      <c r="Q4972" s="131">
        <v>1142.7519240963852</v>
      </c>
      <c r="R4972" s="131">
        <v>9120.3024226506059</v>
      </c>
      <c r="S4972" s="131">
        <v>1581.410433734939</v>
      </c>
      <c r="T4972" s="131">
        <v>2511.4118378313256</v>
      </c>
      <c r="U4972" s="131">
        <v>17305.682585060229</v>
      </c>
      <c r="V4972" s="131">
        <v>14312.327795662655</v>
      </c>
      <c r="W4972" s="131">
        <v>2203.5509584337337</v>
      </c>
      <c r="X4972" s="132">
        <v>41641.568413373505</v>
      </c>
      <c r="Y4972" s="131">
        <v>0</v>
      </c>
      <c r="Z4972" s="131">
        <v>35.011653614457828</v>
      </c>
      <c r="AA4972" s="131">
        <v>767.36261084337366</v>
      </c>
      <c r="AB4972" s="131">
        <v>315.1883151807229</v>
      </c>
      <c r="AC4972" s="131">
        <v>7623.5294245783098</v>
      </c>
      <c r="AD4972" s="131">
        <v>1301.1157993975905</v>
      </c>
      <c r="AE4972" s="131">
        <v>1757.2049999999999</v>
      </c>
      <c r="AF4972" s="131">
        <v>11561.659651084334</v>
      </c>
      <c r="AG4972" s="131">
        <v>6521.1561295180718</v>
      </c>
      <c r="AH4972" s="43">
        <v>151789.31233738954</v>
      </c>
      <c r="AJ4972" s="69"/>
    </row>
    <row r="4973" spans="1:36">
      <c r="A4973" s="52">
        <v>0</v>
      </c>
      <c r="D4973" s="62">
        <v>2020</v>
      </c>
      <c r="E4973" s="62">
        <v>6</v>
      </c>
      <c r="F4973" s="62">
        <v>2020</v>
      </c>
      <c r="G4973" s="62">
        <v>2021</v>
      </c>
      <c r="H4973" s="131">
        <v>1755.2274498795173</v>
      </c>
      <c r="I4973" s="131">
        <v>871.49443373493921</v>
      </c>
      <c r="J4973" s="131">
        <v>678.29223855421674</v>
      </c>
      <c r="K4973" s="131">
        <v>9288.7598663052177</v>
      </c>
      <c r="L4973" s="131">
        <v>3718.9258361445777</v>
      </c>
      <c r="M4973" s="131">
        <v>302.19223722891559</v>
      </c>
      <c r="N4973" s="131">
        <v>16567.941220240966</v>
      </c>
      <c r="O4973" s="131">
        <v>684.83910843373508</v>
      </c>
      <c r="P4973" s="131">
        <v>915.644440963855</v>
      </c>
      <c r="Q4973" s="131">
        <v>1291.6311457831323</v>
      </c>
      <c r="R4973" s="131">
        <v>10721.911208433732</v>
      </c>
      <c r="S4973" s="131">
        <v>1562.5687819277109</v>
      </c>
      <c r="T4973" s="131">
        <v>2685.6286243373502</v>
      </c>
      <c r="U4973" s="131">
        <v>18211.937363855421</v>
      </c>
      <c r="V4973" s="131">
        <v>21219.089256867468</v>
      </c>
      <c r="W4973" s="131">
        <v>2397.4891481927716</v>
      </c>
      <c r="X4973" s="132">
        <v>44446.394392289163</v>
      </c>
      <c r="Y4973" s="131">
        <v>0</v>
      </c>
      <c r="Z4973" s="131">
        <v>116.00985566265059</v>
      </c>
      <c r="AA4973" s="131">
        <v>773.25146204819271</v>
      </c>
      <c r="AB4973" s="131">
        <v>313.09874337349396</v>
      </c>
      <c r="AC4973" s="131">
        <v>7221.1518718072275</v>
      </c>
      <c r="AD4973" s="131">
        <v>1283.7527722891566</v>
      </c>
      <c r="AE4973" s="131">
        <v>4676.1900000000014</v>
      </c>
      <c r="AF4973" s="131">
        <v>11667.039361445788</v>
      </c>
      <c r="AG4973" s="131">
        <v>7567.1825912048171</v>
      </c>
      <c r="AH4973" s="43">
        <v>170937.64341100401</v>
      </c>
      <c r="AJ4973" s="69"/>
    </row>
    <row r="4974" spans="1:36">
      <c r="A4974" s="52">
        <v>0</v>
      </c>
      <c r="D4974" s="62">
        <v>2020</v>
      </c>
      <c r="E4974" s="62">
        <v>7</v>
      </c>
      <c r="F4974" s="62">
        <v>2021</v>
      </c>
      <c r="G4974" s="62">
        <v>2021</v>
      </c>
      <c r="H4974" s="131">
        <v>1765.8794165060235</v>
      </c>
      <c r="I4974" s="131">
        <v>949.92893277108408</v>
      </c>
      <c r="J4974" s="131">
        <v>616.02166746987973</v>
      </c>
      <c r="K4974" s="131">
        <v>9938.0308853413644</v>
      </c>
      <c r="L4974" s="131">
        <v>4157.2966277108426</v>
      </c>
      <c r="M4974" s="131">
        <v>295.93278927710838</v>
      </c>
      <c r="N4974" s="131">
        <v>21312.641378795175</v>
      </c>
      <c r="O4974" s="131">
        <v>788.3903734939762</v>
      </c>
      <c r="P4974" s="131">
        <v>754.07240722891572</v>
      </c>
      <c r="Q4974" s="131">
        <v>1331.2344855421693</v>
      </c>
      <c r="R4974" s="131">
        <v>12459.770769879517</v>
      </c>
      <c r="S4974" s="131">
        <v>1702.190253012049</v>
      </c>
      <c r="T4974" s="131">
        <v>2955.2803416867478</v>
      </c>
      <c r="U4974" s="131">
        <v>18824.807924096393</v>
      </c>
      <c r="V4974" s="131">
        <v>26475.022997590364</v>
      </c>
      <c r="W4974" s="131">
        <v>2812.6775331325293</v>
      </c>
      <c r="X4974" s="132">
        <v>46115.826814939748</v>
      </c>
      <c r="Y4974" s="131">
        <v>0</v>
      </c>
      <c r="Z4974" s="131">
        <v>178.64639048192774</v>
      </c>
      <c r="AA4974" s="131">
        <v>967.67414951807223</v>
      </c>
      <c r="AB4974" s="131">
        <v>339.21839096385531</v>
      </c>
      <c r="AC4974" s="131">
        <v>7598.5256115662614</v>
      </c>
      <c r="AD4974" s="131">
        <v>1400.9879313253014</v>
      </c>
      <c r="AE4974" s="131">
        <v>8174.5349999999989</v>
      </c>
      <c r="AF4974" s="131">
        <v>12615.456754698795</v>
      </c>
      <c r="AG4974" s="131">
        <v>8823.2067895180753</v>
      </c>
      <c r="AH4974" s="43">
        <v>193353.25661654619</v>
      </c>
      <c r="AJ4974" s="69"/>
    </row>
    <row r="4975" spans="1:36">
      <c r="A4975" s="52">
        <v>0</v>
      </c>
      <c r="D4975" s="62">
        <v>2020</v>
      </c>
      <c r="E4975" s="62">
        <v>8</v>
      </c>
      <c r="F4975" s="62">
        <v>2021</v>
      </c>
      <c r="G4975" s="62">
        <v>2021</v>
      </c>
      <c r="H4975" s="131">
        <v>1688.788064819275</v>
      </c>
      <c r="I4975" s="131">
        <v>1008.1917628915664</v>
      </c>
      <c r="J4975" s="131">
        <v>711.40840963855453</v>
      </c>
      <c r="K4975" s="131">
        <v>9893.5717587148574</v>
      </c>
      <c r="L4975" s="131">
        <v>4292.6616743373497</v>
      </c>
      <c r="M4975" s="131">
        <v>281.51709096385542</v>
      </c>
      <c r="N4975" s="131">
        <v>21215.710108915649</v>
      </c>
      <c r="O4975" s="131">
        <v>795.38614457831306</v>
      </c>
      <c r="P4975" s="131">
        <v>820.0372168674694</v>
      </c>
      <c r="Q4975" s="131">
        <v>1280.0190554216867</v>
      </c>
      <c r="R4975" s="131">
        <v>13497.483264096392</v>
      </c>
      <c r="S4975" s="131">
        <v>1669.6602216867466</v>
      </c>
      <c r="T4975" s="131">
        <v>3063.2050789156615</v>
      </c>
      <c r="U4975" s="131">
        <v>19572.329991084334</v>
      </c>
      <c r="V4975" s="131">
        <v>26660.747095903593</v>
      </c>
      <c r="W4975" s="131">
        <v>2878.5476638554219</v>
      </c>
      <c r="X4975" s="132">
        <v>48050.034809999976</v>
      </c>
      <c r="Y4975" s="131">
        <v>0</v>
      </c>
      <c r="Z4975" s="131">
        <v>228.35836192771077</v>
      </c>
      <c r="AA4975" s="131">
        <v>985.34070313253005</v>
      </c>
      <c r="AB4975" s="131">
        <v>344.20640108433741</v>
      </c>
      <c r="AC4975" s="131">
        <v>6939.8708173493951</v>
      </c>
      <c r="AD4975" s="131">
        <v>1310.0056692771082</v>
      </c>
      <c r="AE4975" s="131">
        <v>4312.0499999999929</v>
      </c>
      <c r="AF4975" s="131">
        <v>12660.619487710839</v>
      </c>
      <c r="AG4975" s="131">
        <v>8591.4168349397587</v>
      </c>
      <c r="AH4975" s="43">
        <v>192751.16768811241</v>
      </c>
      <c r="AJ4975" s="69"/>
    </row>
    <row r="4976" spans="1:36">
      <c r="A4976" s="52">
        <v>0</v>
      </c>
      <c r="D4976" s="62">
        <v>2020</v>
      </c>
      <c r="E4976" s="62">
        <v>9</v>
      </c>
      <c r="F4976" s="62">
        <v>2021</v>
      </c>
      <c r="G4976" s="62">
        <v>2021</v>
      </c>
      <c r="H4976" s="131">
        <v>1502.1078361445766</v>
      </c>
      <c r="I4976" s="131">
        <v>978.2280216867473</v>
      </c>
      <c r="J4976" s="131">
        <v>717.30394216867444</v>
      </c>
      <c r="K4976" s="131">
        <v>9415.42643461847</v>
      </c>
      <c r="L4976" s="131">
        <v>3851.8822520481926</v>
      </c>
      <c r="M4976" s="131">
        <v>245.2565515662651</v>
      </c>
      <c r="N4976" s="131">
        <v>18661.176670361441</v>
      </c>
      <c r="O4976" s="131">
        <v>777.3079638554218</v>
      </c>
      <c r="P4976" s="131">
        <v>699.10173253012044</v>
      </c>
      <c r="Q4976" s="131">
        <v>1197.8787951807235</v>
      </c>
      <c r="R4976" s="131">
        <v>13335.029698554215</v>
      </c>
      <c r="S4976" s="131">
        <v>1549.0414421686739</v>
      </c>
      <c r="T4976" s="131">
        <v>2849.5973645783133</v>
      </c>
      <c r="U4976" s="131">
        <v>21866.812515421683</v>
      </c>
      <c r="V4976" s="131">
        <v>21205.772213975906</v>
      </c>
      <c r="W4976" s="131">
        <v>2593.7224644578323</v>
      </c>
      <c r="X4976" s="132">
        <v>45864.514407228911</v>
      </c>
      <c r="Y4976" s="131">
        <v>0</v>
      </c>
      <c r="Z4976" s="131">
        <v>210.71065783132531</v>
      </c>
      <c r="AA4976" s="131">
        <v>957.25541277108482</v>
      </c>
      <c r="AB4976" s="131">
        <v>320.95148903614461</v>
      </c>
      <c r="AC4976" s="131">
        <v>6677.4858939759033</v>
      </c>
      <c r="AD4976" s="131">
        <v>1357.5109114457828</v>
      </c>
      <c r="AE4976" s="131">
        <v>6580.0200000000077</v>
      </c>
      <c r="AF4976" s="131">
        <v>11700.911411204819</v>
      </c>
      <c r="AG4976" s="131">
        <v>7769.9162551807231</v>
      </c>
      <c r="AH4976" s="43">
        <v>182884.922337992</v>
      </c>
      <c r="AJ4976" s="69"/>
    </row>
    <row r="4977" spans="1:36">
      <c r="A4977" s="52">
        <v>0</v>
      </c>
      <c r="D4977" s="62">
        <v>2020</v>
      </c>
      <c r="E4977" s="62">
        <v>10</v>
      </c>
      <c r="F4977" s="62">
        <v>2021</v>
      </c>
      <c r="G4977" s="62">
        <v>2021</v>
      </c>
      <c r="H4977" s="131">
        <v>1255.4877274698806</v>
      </c>
      <c r="I4977" s="131">
        <v>865.42334891566259</v>
      </c>
      <c r="J4977" s="131">
        <v>859.55346746987971</v>
      </c>
      <c r="K4977" s="131">
        <v>8207.4803526907654</v>
      </c>
      <c r="L4977" s="131">
        <v>3387.0165225301207</v>
      </c>
      <c r="M4977" s="131">
        <v>258.56578180722897</v>
      </c>
      <c r="N4977" s="131">
        <v>12892.622735421686</v>
      </c>
      <c r="O4977" s="131">
        <v>638.43151807228912</v>
      </c>
      <c r="P4977" s="131">
        <v>551.3767421686747</v>
      </c>
      <c r="Q4977" s="131">
        <v>1024.7975325301204</v>
      </c>
      <c r="R4977" s="131">
        <v>8394.1798493975894</v>
      </c>
      <c r="S4977" s="131">
        <v>1425.6849867469882</v>
      </c>
      <c r="T4977" s="131">
        <v>4810.1767156626511</v>
      </c>
      <c r="U4977" s="131">
        <v>22772.374096144576</v>
      </c>
      <c r="V4977" s="131">
        <v>12518.796877108436</v>
      </c>
      <c r="W4977" s="131">
        <v>1963.0217006024091</v>
      </c>
      <c r="X4977" s="132">
        <v>42790.425134337354</v>
      </c>
      <c r="Y4977" s="131">
        <v>0</v>
      </c>
      <c r="Z4977" s="131">
        <v>91.625268674698816</v>
      </c>
      <c r="AA4977" s="131">
        <v>880.70034710843345</v>
      </c>
      <c r="AB4977" s="131">
        <v>307.03224457831328</v>
      </c>
      <c r="AC4977" s="131">
        <v>6006.923406265063</v>
      </c>
      <c r="AD4977" s="131">
        <v>1273.8905728915665</v>
      </c>
      <c r="AE4977" s="131">
        <v>0</v>
      </c>
      <c r="AF4977" s="131">
        <v>10713.603886746989</v>
      </c>
      <c r="AG4977" s="131">
        <v>5776.2584977108427</v>
      </c>
      <c r="AH4977" s="43">
        <v>149665.44931305217</v>
      </c>
      <c r="AJ4977" s="69"/>
    </row>
    <row r="4978" spans="1:36">
      <c r="A4978" s="52">
        <v>0</v>
      </c>
      <c r="D4978" s="62">
        <v>2020</v>
      </c>
      <c r="E4978" s="62">
        <v>11</v>
      </c>
      <c r="F4978" s="62">
        <v>2021</v>
      </c>
      <c r="G4978" s="62">
        <v>2021</v>
      </c>
      <c r="H4978" s="131">
        <v>1267.7645703614455</v>
      </c>
      <c r="I4978" s="131">
        <v>754.77293204819296</v>
      </c>
      <c r="J4978" s="131">
        <v>834.07673493975926</v>
      </c>
      <c r="K4978" s="131">
        <v>6922.3599377510036</v>
      </c>
      <c r="L4978" s="131">
        <v>4262.3129272289152</v>
      </c>
      <c r="M4978" s="131">
        <v>251.2947059036145</v>
      </c>
      <c r="N4978" s="131">
        <v>8938.8270804819294</v>
      </c>
      <c r="O4978" s="131">
        <v>567.988951807229</v>
      </c>
      <c r="P4978" s="131">
        <v>377.90599277108441</v>
      </c>
      <c r="Q4978" s="131">
        <v>890.34174939759032</v>
      </c>
      <c r="R4978" s="131">
        <v>5987.6949742168672</v>
      </c>
      <c r="S4978" s="131">
        <v>1255.7880409638551</v>
      </c>
      <c r="T4978" s="131">
        <v>3292.5051140963851</v>
      </c>
      <c r="U4978" s="131">
        <v>18753.784293012039</v>
      </c>
      <c r="V4978" s="131">
        <v>10656.227639518069</v>
      </c>
      <c r="W4978" s="131">
        <v>1523.504974698795</v>
      </c>
      <c r="X4978" s="132">
        <v>35403.63543626506</v>
      </c>
      <c r="Y4978" s="131">
        <v>0</v>
      </c>
      <c r="Z4978" s="131">
        <v>9.1350667469879543</v>
      </c>
      <c r="AA4978" s="131">
        <v>791.82399277108414</v>
      </c>
      <c r="AB4978" s="131">
        <v>273.46428457831325</v>
      </c>
      <c r="AC4978" s="131">
        <v>4833.5610399999987</v>
      </c>
      <c r="AD4978" s="131">
        <v>1094.7041331325304</v>
      </c>
      <c r="AE4978" s="131">
        <v>0</v>
      </c>
      <c r="AF4978" s="131">
        <v>9220.7246566265076</v>
      </c>
      <c r="AG4978" s="131">
        <v>4517.5928184337354</v>
      </c>
      <c r="AH4978" s="43">
        <v>122681.79204775099</v>
      </c>
      <c r="AJ4978" s="69"/>
    </row>
    <row r="4979" spans="1:36">
      <c r="A4979" s="52">
        <v>0</v>
      </c>
      <c r="D4979" s="62">
        <v>2020</v>
      </c>
      <c r="E4979" s="62">
        <v>12</v>
      </c>
      <c r="F4979" s="62">
        <v>2021</v>
      </c>
      <c r="G4979" s="62">
        <v>2021</v>
      </c>
      <c r="H4979" s="131">
        <v>1172.0774125301202</v>
      </c>
      <c r="I4979" s="131">
        <v>624.14668771084348</v>
      </c>
      <c r="J4979" s="131">
        <v>548.03600481927708</v>
      </c>
      <c r="K4979" s="131">
        <v>5305.893201726908</v>
      </c>
      <c r="L4979" s="131">
        <v>4573.0262904819283</v>
      </c>
      <c r="M4979" s="131">
        <v>250.44114481927721</v>
      </c>
      <c r="N4979" s="131">
        <v>6284.5915527710858</v>
      </c>
      <c r="O4979" s="131">
        <v>468.10873493975913</v>
      </c>
      <c r="P4979" s="131">
        <v>288.77</v>
      </c>
      <c r="Q4979" s="131">
        <v>777.52112409638585</v>
      </c>
      <c r="R4979" s="131">
        <v>5129.4188318072293</v>
      </c>
      <c r="S4979" s="131">
        <v>986.36852409638561</v>
      </c>
      <c r="T4979" s="131">
        <v>2273.1447621686743</v>
      </c>
      <c r="U4979" s="131">
        <v>12606.388031566265</v>
      </c>
      <c r="V4979" s="131">
        <v>7854.2402930120516</v>
      </c>
      <c r="W4979" s="131">
        <v>1095.2343686746981</v>
      </c>
      <c r="X4979" s="132">
        <v>27074.424209277109</v>
      </c>
      <c r="Y4979" s="131">
        <v>0</v>
      </c>
      <c r="Z4979" s="131">
        <v>22.261004337349391</v>
      </c>
      <c r="AA4979" s="131">
        <v>416.11528590361451</v>
      </c>
      <c r="AB4979" s="131">
        <v>176.87214265060243</v>
      </c>
      <c r="AC4979" s="131">
        <v>4444.3622207228909</v>
      </c>
      <c r="AD4979" s="131">
        <v>982.33062168674667</v>
      </c>
      <c r="AE4979" s="131">
        <v>0</v>
      </c>
      <c r="AF4979" s="131">
        <v>8491.8483266265048</v>
      </c>
      <c r="AG4979" s="131">
        <v>2851.4787004819277</v>
      </c>
      <c r="AH4979" s="43">
        <v>94697.099476907635</v>
      </c>
      <c r="AJ4979" s="69"/>
    </row>
    <row r="4980" spans="1:36">
      <c r="A4980" s="52">
        <v>0</v>
      </c>
      <c r="D4980" s="62">
        <v>2021</v>
      </c>
      <c r="E4980" s="62">
        <v>1</v>
      </c>
      <c r="F4980" s="62">
        <v>2021</v>
      </c>
      <c r="G4980" s="62">
        <v>2021</v>
      </c>
      <c r="H4980" s="131">
        <v>1086.0095426506032</v>
      </c>
      <c r="I4980" s="131">
        <v>679.03598240963834</v>
      </c>
      <c r="J4980" s="131">
        <v>339.3712163855422</v>
      </c>
      <c r="K4980" s="131">
        <v>6090.7131379919656</v>
      </c>
      <c r="L4980" s="131">
        <v>3671.0769469879515</v>
      </c>
      <c r="M4980" s="131">
        <v>243.28124192771091</v>
      </c>
      <c r="N4980" s="131">
        <v>7112.9496696385522</v>
      </c>
      <c r="O4980" s="131">
        <v>524.05687951807204</v>
      </c>
      <c r="P4980" s="131">
        <v>235.8343518072289</v>
      </c>
      <c r="Q4980" s="131">
        <v>795.82600120481936</v>
      </c>
      <c r="R4980" s="131">
        <v>5589.5840566265051</v>
      </c>
      <c r="S4980" s="131">
        <v>1228.2035368674694</v>
      </c>
      <c r="T4980" s="131">
        <v>1801.6632289156628</v>
      </c>
      <c r="U4980" s="131">
        <v>14490.843820240974</v>
      </c>
      <c r="V4980" s="131">
        <v>6906.8710024096381</v>
      </c>
      <c r="W4980" s="131">
        <v>1259.2313614457835</v>
      </c>
      <c r="X4980" s="132">
        <v>26341.002070481925</v>
      </c>
      <c r="Y4980" s="131">
        <v>0</v>
      </c>
      <c r="Z4980" s="131">
        <v>0.19472060240963854</v>
      </c>
      <c r="AA4980" s="131">
        <v>607.8664106024097</v>
      </c>
      <c r="AB4980" s="131">
        <v>245.63196566265066</v>
      </c>
      <c r="AC4980" s="131">
        <v>2858.7480775903623</v>
      </c>
      <c r="AD4980" s="131">
        <v>977.8126518072288</v>
      </c>
      <c r="AE4980" s="131">
        <v>0</v>
      </c>
      <c r="AF4980" s="131">
        <v>8993.0238798795162</v>
      </c>
      <c r="AG4980" s="131">
        <v>3086.8776108433749</v>
      </c>
      <c r="AH4980" s="43">
        <v>95165.709364497976</v>
      </c>
      <c r="AJ4980" s="69"/>
    </row>
    <row r="4981" spans="1:36">
      <c r="A4981" s="52">
        <v>0</v>
      </c>
      <c r="D4981" s="62">
        <v>2021</v>
      </c>
      <c r="E4981" s="62">
        <v>2</v>
      </c>
      <c r="F4981" s="62">
        <v>2021</v>
      </c>
      <c r="G4981" s="62">
        <v>2021</v>
      </c>
      <c r="H4981" s="131">
        <v>1338.7673783132527</v>
      </c>
      <c r="I4981" s="131">
        <v>582.44770987951802</v>
      </c>
      <c r="J4981" s="131">
        <v>380.22584674698805</v>
      </c>
      <c r="K4981" s="131">
        <v>4071.7936131726897</v>
      </c>
      <c r="L4981" s="131">
        <v>3843.9743739759037</v>
      </c>
      <c r="M4981" s="131">
        <v>232.82897349397584</v>
      </c>
      <c r="N4981" s="131">
        <v>6091.5424956626493</v>
      </c>
      <c r="O4981" s="131">
        <v>453.21908385542179</v>
      </c>
      <c r="P4981" s="131">
        <v>286.22990674698792</v>
      </c>
      <c r="Q4981" s="131">
        <v>682.08438144578315</v>
      </c>
      <c r="R4981" s="131">
        <v>3055.2684992771083</v>
      </c>
      <c r="S4981" s="131">
        <v>883.55787807228921</v>
      </c>
      <c r="T4981" s="131">
        <v>1253.3587590361449</v>
      </c>
      <c r="U4981" s="131">
        <v>10016.445046746991</v>
      </c>
      <c r="V4981" s="131">
        <v>6110.4829493975913</v>
      </c>
      <c r="W4981" s="131">
        <v>1073.0720662650597</v>
      </c>
      <c r="X4981" s="132">
        <v>23349.66649156627</v>
      </c>
      <c r="Y4981" s="131">
        <v>0</v>
      </c>
      <c r="Z4981" s="131">
        <v>1.6690337349397584</v>
      </c>
      <c r="AA4981" s="131">
        <v>594.93500674698794</v>
      </c>
      <c r="AB4981" s="131">
        <v>213.04710301204818</v>
      </c>
      <c r="AC4981" s="131">
        <v>2341.1265544578314</v>
      </c>
      <c r="AD4981" s="131">
        <v>791.90412506024097</v>
      </c>
      <c r="AE4981" s="131">
        <v>0</v>
      </c>
      <c r="AF4981" s="131">
        <v>8103.851306024093</v>
      </c>
      <c r="AG4981" s="131">
        <v>2287.0200033734941</v>
      </c>
      <c r="AH4981" s="43">
        <v>78038.518586064252</v>
      </c>
      <c r="AJ4981" s="69"/>
    </row>
    <row r="4982" spans="1:36">
      <c r="A4982" s="52">
        <v>0</v>
      </c>
      <c r="D4982" s="62">
        <v>2021</v>
      </c>
      <c r="E4982" s="62">
        <v>3</v>
      </c>
      <c r="F4982" s="62">
        <v>2021</v>
      </c>
      <c r="G4982" s="62">
        <v>2021</v>
      </c>
      <c r="H4982" s="131">
        <v>1711.6710043373482</v>
      </c>
      <c r="I4982" s="131">
        <v>744.498124819277</v>
      </c>
      <c r="J4982" s="131">
        <v>484.29336289156618</v>
      </c>
      <c r="K4982" s="131">
        <v>6444.4840406425674</v>
      </c>
      <c r="L4982" s="131">
        <v>3814.759019277109</v>
      </c>
      <c r="M4982" s="131">
        <v>262.18294891566256</v>
      </c>
      <c r="N4982" s="131">
        <v>8619.9680578313255</v>
      </c>
      <c r="O4982" s="131">
        <v>554.86503325301214</v>
      </c>
      <c r="P4982" s="131">
        <v>555.96544662650592</v>
      </c>
      <c r="Q4982" s="131">
        <v>848.06920771084299</v>
      </c>
      <c r="R4982" s="131">
        <v>4813.7164189156629</v>
      </c>
      <c r="S4982" s="131">
        <v>1142.5261750602408</v>
      </c>
      <c r="T4982" s="131">
        <v>1520.1533493975905</v>
      </c>
      <c r="U4982" s="131">
        <v>18626.355297349386</v>
      </c>
      <c r="V4982" s="131">
        <v>9029.5603325301181</v>
      </c>
      <c r="W4982" s="131">
        <v>1426.4513734939756</v>
      </c>
      <c r="X4982" s="132">
        <v>31851.59598975904</v>
      </c>
      <c r="Y4982" s="131">
        <v>0</v>
      </c>
      <c r="Z4982" s="131">
        <v>4.1540395180722882</v>
      </c>
      <c r="AA4982" s="131">
        <v>727.32364481927743</v>
      </c>
      <c r="AB4982" s="131">
        <v>245.22802108433734</v>
      </c>
      <c r="AC4982" s="131">
        <v>2963.7727344578316</v>
      </c>
      <c r="AD4982" s="131">
        <v>971.7444209638553</v>
      </c>
      <c r="AE4982" s="131">
        <v>0</v>
      </c>
      <c r="AF4982" s="131">
        <v>9499.5145865060222</v>
      </c>
      <c r="AG4982" s="131">
        <v>3493.1333481927713</v>
      </c>
      <c r="AH4982" s="43">
        <v>110355.98597835339</v>
      </c>
      <c r="AJ4982" s="69"/>
    </row>
    <row r="4983" spans="1:36">
      <c r="A4983" s="52">
        <v>0</v>
      </c>
      <c r="D4983" s="62">
        <v>2021</v>
      </c>
      <c r="E4983" s="62">
        <v>4</v>
      </c>
      <c r="F4983" s="62">
        <v>2021</v>
      </c>
      <c r="G4983" s="62">
        <v>2021</v>
      </c>
      <c r="H4983" s="131">
        <v>1898.3034877108428</v>
      </c>
      <c r="I4983" s="131">
        <v>818.51995301204829</v>
      </c>
      <c r="J4983" s="131">
        <v>753.26995084337386</v>
      </c>
      <c r="K4983" s="131">
        <v>7300.893979919676</v>
      </c>
      <c r="L4983" s="131">
        <v>4854.5382824096387</v>
      </c>
      <c r="M4983" s="131">
        <v>252.91986072289149</v>
      </c>
      <c r="N4983" s="131">
        <v>10915.182155421688</v>
      </c>
      <c r="O4983" s="131">
        <v>645.61286024096398</v>
      </c>
      <c r="P4983" s="131">
        <v>671.77695867469902</v>
      </c>
      <c r="Q4983" s="131">
        <v>948.90224963855394</v>
      </c>
      <c r="R4983" s="131">
        <v>6538.7936874698798</v>
      </c>
      <c r="S4983" s="131">
        <v>1125.4229728915661</v>
      </c>
      <c r="T4983" s="131">
        <v>3000.639397590362</v>
      </c>
      <c r="U4983" s="131">
        <v>18968.687970843373</v>
      </c>
      <c r="V4983" s="131">
        <v>12251.320987951807</v>
      </c>
      <c r="W4983" s="131">
        <v>1759.505596385543</v>
      </c>
      <c r="X4983" s="132">
        <v>37189.700148795178</v>
      </c>
      <c r="Y4983" s="131">
        <v>0</v>
      </c>
      <c r="Z4983" s="131">
        <v>17.867933373493969</v>
      </c>
      <c r="AA4983" s="131">
        <v>585.43991999999992</v>
      </c>
      <c r="AB4983" s="131">
        <v>275.15358192771089</v>
      </c>
      <c r="AC4983" s="131">
        <v>4160.0151173493978</v>
      </c>
      <c r="AD4983" s="131">
        <v>1116.9682181927715</v>
      </c>
      <c r="AE4983" s="131">
        <v>0</v>
      </c>
      <c r="AF4983" s="131">
        <v>10108.554028795175</v>
      </c>
      <c r="AG4983" s="131">
        <v>4867.7429250602427</v>
      </c>
      <c r="AH4983" s="43">
        <v>131025.73222522088</v>
      </c>
      <c r="AJ4983" s="69"/>
    </row>
    <row r="4984" spans="1:36">
      <c r="A4984" s="52">
        <v>0</v>
      </c>
      <c r="D4984" s="62">
        <v>2021</v>
      </c>
      <c r="E4984" s="62">
        <v>5</v>
      </c>
      <c r="F4984" s="62">
        <v>2021</v>
      </c>
      <c r="G4984" s="62">
        <v>2022</v>
      </c>
      <c r="H4984" s="131">
        <v>1617.5417460240972</v>
      </c>
      <c r="I4984" s="131">
        <v>890.49912891566282</v>
      </c>
      <c r="J4984" s="131">
        <v>589.27690891566249</v>
      </c>
      <c r="K4984" s="131">
        <v>8991.9690748594385</v>
      </c>
      <c r="L4984" s="131">
        <v>3629.8880862650594</v>
      </c>
      <c r="M4984" s="131">
        <v>272.04062722891553</v>
      </c>
      <c r="N4984" s="131">
        <v>14751.363145542173</v>
      </c>
      <c r="O4984" s="131">
        <v>701.50066746987943</v>
      </c>
      <c r="P4984" s="131">
        <v>823.80588903614455</v>
      </c>
      <c r="Q4984" s="131">
        <v>1138.5122089156623</v>
      </c>
      <c r="R4984" s="131">
        <v>9184.8460756626482</v>
      </c>
      <c r="S4984" s="131">
        <v>1584.4664650602404</v>
      </c>
      <c r="T4984" s="131">
        <v>2508.6369036144579</v>
      </c>
      <c r="U4984" s="131">
        <v>17382.267741445787</v>
      </c>
      <c r="V4984" s="131">
        <v>14164.855195180722</v>
      </c>
      <c r="W4984" s="131">
        <v>2217.5128945783131</v>
      </c>
      <c r="X4984" s="132">
        <v>42119.275928313255</v>
      </c>
      <c r="Y4984" s="131">
        <v>0</v>
      </c>
      <c r="Z4984" s="131">
        <v>35.466966867469871</v>
      </c>
      <c r="AA4984" s="131">
        <v>765.93699759036122</v>
      </c>
      <c r="AB4984" s="131">
        <v>314.80747469879503</v>
      </c>
      <c r="AC4984" s="131">
        <v>7627.6247007228885</v>
      </c>
      <c r="AD4984" s="131">
        <v>1291.8435979518074</v>
      </c>
      <c r="AE4984" s="131">
        <v>1653.8399999999976</v>
      </c>
      <c r="AF4984" s="131">
        <v>11525.47741301205</v>
      </c>
      <c r="AG4984" s="131">
        <v>6576.6809939759023</v>
      </c>
      <c r="AH4984" s="43">
        <v>152359.93683184742</v>
      </c>
      <c r="AJ4984" s="69"/>
    </row>
    <row r="4985" spans="1:36">
      <c r="A4985" s="52">
        <v>0</v>
      </c>
      <c r="D4985" s="62">
        <v>2021</v>
      </c>
      <c r="E4985" s="62">
        <v>6</v>
      </c>
      <c r="F4985" s="62">
        <v>2021</v>
      </c>
      <c r="G4985" s="62">
        <v>2022</v>
      </c>
      <c r="H4985" s="131">
        <v>1756.4772539759031</v>
      </c>
      <c r="I4985" s="131">
        <v>865.69549397590379</v>
      </c>
      <c r="J4985" s="131">
        <v>638.65980289156596</v>
      </c>
      <c r="K4985" s="131">
        <v>9262.9425322088355</v>
      </c>
      <c r="L4985" s="131">
        <v>3697.4186602409641</v>
      </c>
      <c r="M4985" s="131">
        <v>299.14141903614455</v>
      </c>
      <c r="N4985" s="131">
        <v>16860.598480240966</v>
      </c>
      <c r="O4985" s="131">
        <v>690.25324626506006</v>
      </c>
      <c r="P4985" s="131">
        <v>923.61435578313217</v>
      </c>
      <c r="Q4985" s="131">
        <v>1286.8390749397588</v>
      </c>
      <c r="R4985" s="131">
        <v>10795.573627108432</v>
      </c>
      <c r="S4985" s="131">
        <v>1565.5884022891571</v>
      </c>
      <c r="T4985" s="131">
        <v>2682.6611927710842</v>
      </c>
      <c r="U4985" s="131">
        <v>18295.86823253012</v>
      </c>
      <c r="V4985" s="131">
        <v>21068.281440963849</v>
      </c>
      <c r="W4985" s="131">
        <v>2412.6798975903612</v>
      </c>
      <c r="X4985" s="132">
        <v>44956.278563855434</v>
      </c>
      <c r="Y4985" s="131">
        <v>0</v>
      </c>
      <c r="Z4985" s="131">
        <v>117.51851975903612</v>
      </c>
      <c r="AA4985" s="131">
        <v>771.8149084337349</v>
      </c>
      <c r="AB4985" s="131">
        <v>312.72042771084347</v>
      </c>
      <c r="AC4985" s="131">
        <v>7225.622719759036</v>
      </c>
      <c r="AD4985" s="131">
        <v>1274.6043057831323</v>
      </c>
      <c r="AE4985" s="131">
        <v>4401.1199999999972</v>
      </c>
      <c r="AF4985" s="131">
        <v>11630.527337349395</v>
      </c>
      <c r="AG4985" s="131">
        <v>7631.61392506024</v>
      </c>
      <c r="AH4985" s="43">
        <v>171424.11382052209</v>
      </c>
      <c r="AJ4985" s="69"/>
    </row>
    <row r="4986" spans="1:36">
      <c r="A4986" s="52">
        <v>0</v>
      </c>
      <c r="D4986" s="62">
        <v>2021</v>
      </c>
      <c r="E4986" s="62">
        <v>7</v>
      </c>
      <c r="F4986" s="62">
        <v>2022</v>
      </c>
      <c r="G4986" s="62">
        <v>2022</v>
      </c>
      <c r="H4986" s="131">
        <v>1767.1368053012043</v>
      </c>
      <c r="I4986" s="131">
        <v>943.60808843373479</v>
      </c>
      <c r="J4986" s="131">
        <v>583.21170506024089</v>
      </c>
      <c r="K4986" s="131">
        <v>9910.2680136546169</v>
      </c>
      <c r="L4986" s="131">
        <v>4133.2542795180716</v>
      </c>
      <c r="M4986" s="131">
        <v>292.94516409638561</v>
      </c>
      <c r="N4986" s="131">
        <v>21641.960858795181</v>
      </c>
      <c r="O4986" s="131">
        <v>794.69358602409636</v>
      </c>
      <c r="P4986" s="131">
        <v>760.63597337349393</v>
      </c>
      <c r="Q4986" s="131">
        <v>1326.2954826506023</v>
      </c>
      <c r="R4986" s="131">
        <v>12542.883417469879</v>
      </c>
      <c r="S4986" s="131">
        <v>1705.4796879518065</v>
      </c>
      <c r="T4986" s="131">
        <v>2952.0149638554221</v>
      </c>
      <c r="U4986" s="131">
        <v>18911.79167831326</v>
      </c>
      <c r="V4986" s="131">
        <v>26311.435108433736</v>
      </c>
      <c r="W4986" s="131">
        <v>2830.4989608433739</v>
      </c>
      <c r="X4986" s="132">
        <v>46644.862532530125</v>
      </c>
      <c r="Y4986" s="131">
        <v>0</v>
      </c>
      <c r="Z4986" s="131">
        <v>180.96961891566269</v>
      </c>
      <c r="AA4986" s="131">
        <v>965.87639566265057</v>
      </c>
      <c r="AB4986" s="131">
        <v>338.80851506024101</v>
      </c>
      <c r="AC4986" s="131">
        <v>7603.8780944578311</v>
      </c>
      <c r="AD4986" s="131">
        <v>1391.0040065060241</v>
      </c>
      <c r="AE4986" s="131">
        <v>7693.6800000000039</v>
      </c>
      <c r="AF4986" s="131">
        <v>12575.976656385539</v>
      </c>
      <c r="AG4986" s="131">
        <v>8898.3326339759042</v>
      </c>
      <c r="AH4986" s="43">
        <v>193701.50222726905</v>
      </c>
      <c r="AJ4986" s="69"/>
    </row>
    <row r="4987" spans="1:36">
      <c r="A4987" s="52">
        <v>0</v>
      </c>
      <c r="D4987" s="62">
        <v>2021</v>
      </c>
      <c r="E4987" s="62">
        <v>8</v>
      </c>
      <c r="F4987" s="62">
        <v>2022</v>
      </c>
      <c r="G4987" s="62">
        <v>2022</v>
      </c>
      <c r="H4987" s="131">
        <v>1689.9905609638531</v>
      </c>
      <c r="I4987" s="131">
        <v>1001.4832366265061</v>
      </c>
      <c r="J4987" s="131">
        <v>670.7799807228912</v>
      </c>
      <c r="K4987" s="131">
        <v>9865.9421085943759</v>
      </c>
      <c r="L4987" s="131">
        <v>4267.8364872289139</v>
      </c>
      <c r="M4987" s="131">
        <v>278.67500120481935</v>
      </c>
      <c r="N4987" s="131">
        <v>21541.442788915658</v>
      </c>
      <c r="O4987" s="131">
        <v>801.74942168674681</v>
      </c>
      <c r="P4987" s="131">
        <v>827.17495120481919</v>
      </c>
      <c r="Q4987" s="131">
        <v>1275.270066506024</v>
      </c>
      <c r="R4987" s="131">
        <v>13590.208346024097</v>
      </c>
      <c r="S4987" s="131">
        <v>1672.886793253012</v>
      </c>
      <c r="T4987" s="131">
        <v>3059.8204518072298</v>
      </c>
      <c r="U4987" s="131">
        <v>19662.864486024097</v>
      </c>
      <c r="V4987" s="131">
        <v>26489.824684337338</v>
      </c>
      <c r="W4987" s="131">
        <v>2896.7864518072288</v>
      </c>
      <c r="X4987" s="132">
        <v>48601.259550000002</v>
      </c>
      <c r="Y4987" s="131">
        <v>0</v>
      </c>
      <c r="Z4987" s="131">
        <v>231.3280756626506</v>
      </c>
      <c r="AA4987" s="131">
        <v>983.51012819277105</v>
      </c>
      <c r="AB4987" s="131">
        <v>343.790498192771</v>
      </c>
      <c r="AC4987" s="131">
        <v>6945.3762416867467</v>
      </c>
      <c r="AD4987" s="131">
        <v>1300.6701155421688</v>
      </c>
      <c r="AE4987" s="131">
        <v>4058.4000000000024</v>
      </c>
      <c r="AF4987" s="131">
        <v>12620.998052530122</v>
      </c>
      <c r="AG4987" s="131">
        <v>8664.5690867469893</v>
      </c>
      <c r="AH4987" s="43">
        <v>193342.63756546183</v>
      </c>
      <c r="AJ4987" s="69"/>
    </row>
    <row r="4988" spans="1:36">
      <c r="A4988" s="52">
        <v>0</v>
      </c>
      <c r="D4988" s="62">
        <v>2021</v>
      </c>
      <c r="E4988" s="62">
        <v>9</v>
      </c>
      <c r="F4988" s="62">
        <v>2022</v>
      </c>
      <c r="G4988" s="62">
        <v>2022</v>
      </c>
      <c r="H4988" s="131">
        <v>1503.177407228914</v>
      </c>
      <c r="I4988" s="131">
        <v>971.71887469879528</v>
      </c>
      <c r="J4988" s="131">
        <v>673.86743566265091</v>
      </c>
      <c r="K4988" s="131">
        <v>9389.229544738957</v>
      </c>
      <c r="L4988" s="131">
        <v>3829.6061667469885</v>
      </c>
      <c r="M4988" s="131">
        <v>242.78053445783121</v>
      </c>
      <c r="N4988" s="131">
        <v>18954.500050361443</v>
      </c>
      <c r="O4988" s="131">
        <v>783.51602457831314</v>
      </c>
      <c r="P4988" s="131">
        <v>705.18682518072285</v>
      </c>
      <c r="Q4988" s="131">
        <v>1193.4345542168678</v>
      </c>
      <c r="R4988" s="131">
        <v>13424.503619638555</v>
      </c>
      <c r="S4988" s="131">
        <v>1552.0349213253014</v>
      </c>
      <c r="T4988" s="131">
        <v>2846.4487590361446</v>
      </c>
      <c r="U4988" s="131">
        <v>21970.976970120471</v>
      </c>
      <c r="V4988" s="131">
        <v>21058.31437108434</v>
      </c>
      <c r="W4988" s="131">
        <v>2610.1565692771087</v>
      </c>
      <c r="X4988" s="132">
        <v>46390.667096385543</v>
      </c>
      <c r="Y4988" s="131">
        <v>0</v>
      </c>
      <c r="Z4988" s="131">
        <v>213.45086987951808</v>
      </c>
      <c r="AA4988" s="131">
        <v>955.47701493975865</v>
      </c>
      <c r="AB4988" s="131">
        <v>320.56368493975896</v>
      </c>
      <c r="AC4988" s="131">
        <v>6682.4459674698792</v>
      </c>
      <c r="AD4988" s="131">
        <v>1347.8368189156627</v>
      </c>
      <c r="AE4988" s="131">
        <v>6192.9600000000091</v>
      </c>
      <c r="AF4988" s="131">
        <v>11664.293384457829</v>
      </c>
      <c r="AG4988" s="131">
        <v>7836.0737797590382</v>
      </c>
      <c r="AH4988" s="43">
        <v>183313.2212451004</v>
      </c>
      <c r="AJ4988" s="69"/>
    </row>
    <row r="4989" spans="1:36">
      <c r="A4989" s="52">
        <v>0</v>
      </c>
      <c r="D4989" s="62">
        <v>2021</v>
      </c>
      <c r="E4989" s="62">
        <v>10</v>
      </c>
      <c r="F4989" s="62">
        <v>2022</v>
      </c>
      <c r="G4989" s="62">
        <v>2022</v>
      </c>
      <c r="H4989" s="131">
        <v>1256.3816934939771</v>
      </c>
      <c r="I4989" s="131">
        <v>859.66480626506018</v>
      </c>
      <c r="J4989" s="131">
        <v>813.77274506024071</v>
      </c>
      <c r="K4989" s="131">
        <v>8184.9030676305238</v>
      </c>
      <c r="L4989" s="131">
        <v>3367.4288342168661</v>
      </c>
      <c r="M4989" s="131">
        <v>255.9553997590362</v>
      </c>
      <c r="N4989" s="131">
        <v>13120.35891542169</v>
      </c>
      <c r="O4989" s="131">
        <v>643.44720771084337</v>
      </c>
      <c r="P4989" s="131">
        <v>556.17601301204809</v>
      </c>
      <c r="Q4989" s="131">
        <v>1020.9954390361449</v>
      </c>
      <c r="R4989" s="131">
        <v>8458.5330873493949</v>
      </c>
      <c r="S4989" s="131">
        <v>1428.4400830120483</v>
      </c>
      <c r="T4989" s="131">
        <v>4804.8618072289164</v>
      </c>
      <c r="U4989" s="131">
        <v>22881.798907469878</v>
      </c>
      <c r="V4989" s="131">
        <v>12382.510530120486</v>
      </c>
      <c r="W4989" s="131">
        <v>1975.4596174698784</v>
      </c>
      <c r="X4989" s="132">
        <v>43281.312207831332</v>
      </c>
      <c r="Y4989" s="131">
        <v>0</v>
      </c>
      <c r="Z4989" s="131">
        <v>92.816820481927678</v>
      </c>
      <c r="AA4989" s="131">
        <v>879.06417397590383</v>
      </c>
      <c r="AB4989" s="131">
        <v>306.6612590361446</v>
      </c>
      <c r="AC4989" s="131">
        <v>6011.7960178313242</v>
      </c>
      <c r="AD4989" s="131">
        <v>1264.8123878313256</v>
      </c>
      <c r="AE4989" s="131">
        <v>0</v>
      </c>
      <c r="AF4989" s="131">
        <v>10680.075640963856</v>
      </c>
      <c r="AG4989" s="131">
        <v>5825.4408763855427</v>
      </c>
      <c r="AH4989" s="43">
        <v>150352.6675385944</v>
      </c>
      <c r="AJ4989" s="69"/>
    </row>
    <row r="4990" spans="1:36">
      <c r="A4990" s="52">
        <v>0</v>
      </c>
      <c r="D4990" s="62">
        <v>2021</v>
      </c>
      <c r="E4990" s="62">
        <v>11</v>
      </c>
      <c r="F4990" s="62">
        <v>2022</v>
      </c>
      <c r="G4990" s="62">
        <v>2022</v>
      </c>
      <c r="H4990" s="131">
        <v>1268.667278072289</v>
      </c>
      <c r="I4990" s="131">
        <v>749.7506592771083</v>
      </c>
      <c r="J4990" s="131">
        <v>789.65293012048187</v>
      </c>
      <c r="K4990" s="131">
        <v>6903.6335100401575</v>
      </c>
      <c r="L4990" s="131">
        <v>4237.6632520481926</v>
      </c>
      <c r="M4990" s="131">
        <v>248.75772987951802</v>
      </c>
      <c r="N4990" s="131">
        <v>9096.7231404819286</v>
      </c>
      <c r="O4990" s="131">
        <v>572.39983277108456</v>
      </c>
      <c r="P4990" s="131">
        <v>381.19534662650619</v>
      </c>
      <c r="Q4990" s="131">
        <v>887.03849927710837</v>
      </c>
      <c r="R4990" s="131">
        <v>6033.5991085542164</v>
      </c>
      <c r="S4990" s="131">
        <v>1258.2148161445787</v>
      </c>
      <c r="T4990" s="131">
        <v>3288.867126506022</v>
      </c>
      <c r="U4990" s="131">
        <v>18842.233432289155</v>
      </c>
      <c r="V4990" s="131">
        <v>10540.218221686748</v>
      </c>
      <c r="W4990" s="131">
        <v>1533.1580662650599</v>
      </c>
      <c r="X4990" s="132">
        <v>35809.782066867469</v>
      </c>
      <c r="Y4990" s="131">
        <v>0</v>
      </c>
      <c r="Z4990" s="131">
        <v>9.2538648192771049</v>
      </c>
      <c r="AA4990" s="131">
        <v>790.3529349397586</v>
      </c>
      <c r="AB4990" s="131">
        <v>273.13385903614454</v>
      </c>
      <c r="AC4990" s="131">
        <v>4837.4818599999999</v>
      </c>
      <c r="AD4990" s="131">
        <v>1086.9028926506026</v>
      </c>
      <c r="AE4990" s="131">
        <v>0</v>
      </c>
      <c r="AF4990" s="131">
        <v>9191.8683795180677</v>
      </c>
      <c r="AG4990" s="131">
        <v>4556.0581954216859</v>
      </c>
      <c r="AH4990" s="43">
        <v>123186.60700329316</v>
      </c>
      <c r="AJ4990" s="69"/>
    </row>
    <row r="4991" spans="1:36">
      <c r="A4991" s="52">
        <v>0</v>
      </c>
      <c r="D4991" s="62">
        <v>2021</v>
      </c>
      <c r="E4991" s="62">
        <v>12</v>
      </c>
      <c r="F4991" s="62">
        <v>2022</v>
      </c>
      <c r="G4991" s="62">
        <v>2022</v>
      </c>
      <c r="H4991" s="131">
        <v>1172.9119865060238</v>
      </c>
      <c r="I4991" s="131">
        <v>619.99360433734887</v>
      </c>
      <c r="J4991" s="131">
        <v>518.84703036144583</v>
      </c>
      <c r="K4991" s="131">
        <v>5292.0105090763045</v>
      </c>
      <c r="L4991" s="131">
        <v>4546.5797074698794</v>
      </c>
      <c r="M4991" s="131">
        <v>247.91278602409639</v>
      </c>
      <c r="N4991" s="131">
        <v>6395.6030127710856</v>
      </c>
      <c r="O4991" s="131">
        <v>471.66206024096402</v>
      </c>
      <c r="P4991" s="131">
        <v>291.28350000000006</v>
      </c>
      <c r="Q4991" s="131">
        <v>774.63644891566264</v>
      </c>
      <c r="R4991" s="131">
        <v>5168.7430679518075</v>
      </c>
      <c r="S4991" s="131">
        <v>988.27465361445832</v>
      </c>
      <c r="T4991" s="131">
        <v>2270.6330963855421</v>
      </c>
      <c r="U4991" s="131">
        <v>12660.926657590358</v>
      </c>
      <c r="V4991" s="131">
        <v>7768.73481445783</v>
      </c>
      <c r="W4991" s="131">
        <v>1102.173891566265</v>
      </c>
      <c r="X4991" s="132">
        <v>27385.019040361447</v>
      </c>
      <c r="Y4991" s="131">
        <v>0</v>
      </c>
      <c r="Z4991" s="131">
        <v>22.55050024096386</v>
      </c>
      <c r="AA4991" s="131">
        <v>415.34222313253014</v>
      </c>
      <c r="AB4991" s="131">
        <v>176.65842891566271</v>
      </c>
      <c r="AC4991" s="131">
        <v>4447.9673359036151</v>
      </c>
      <c r="AD4991" s="131">
        <v>975.33019373493994</v>
      </c>
      <c r="AE4991" s="131">
        <v>0</v>
      </c>
      <c r="AF4991" s="131">
        <v>8465.2730695180726</v>
      </c>
      <c r="AG4991" s="131">
        <v>2875.7578260240962</v>
      </c>
      <c r="AH4991" s="43">
        <v>95054.825445100389</v>
      </c>
      <c r="AJ4991" s="69"/>
    </row>
    <row r="4992" spans="1:36">
      <c r="A4992" s="52">
        <v>0</v>
      </c>
      <c r="D4992" s="62">
        <v>2022</v>
      </c>
      <c r="E4992" s="62">
        <v>1</v>
      </c>
      <c r="F4992" s="62">
        <v>2022</v>
      </c>
      <c r="G4992" s="62">
        <v>2022</v>
      </c>
      <c r="H4992" s="131">
        <v>1086.8047327710851</v>
      </c>
      <c r="I4992" s="131">
        <v>674.4899215662648</v>
      </c>
      <c r="J4992" s="131">
        <v>320.2917543373494</v>
      </c>
      <c r="K4992" s="131">
        <v>6074.4916016064244</v>
      </c>
      <c r="L4992" s="131">
        <v>3626.7926403614465</v>
      </c>
      <c r="M4992" s="131">
        <v>240.87973156626501</v>
      </c>
      <c r="N4992" s="131">
        <v>7248.6968354216879</v>
      </c>
      <c r="O4992" s="131">
        <v>527.98411746987972</v>
      </c>
      <c r="P4992" s="131">
        <v>237.87949879518072</v>
      </c>
      <c r="Q4992" s="131">
        <v>792.86163072289139</v>
      </c>
      <c r="R4992" s="131">
        <v>5632.1079072289176</v>
      </c>
      <c r="S4992" s="131">
        <v>1230.5155672289161</v>
      </c>
      <c r="T4992" s="131">
        <v>1799.6689580722898</v>
      </c>
      <c r="U4992" s="131">
        <v>14533.545785903627</v>
      </c>
      <c r="V4992" s="131">
        <v>6841.4118436144572</v>
      </c>
      <c r="W4992" s="131">
        <v>1267.2655074698794</v>
      </c>
      <c r="X4992" s="132">
        <v>26644.88909987951</v>
      </c>
      <c r="Y4992" s="131">
        <v>0</v>
      </c>
      <c r="Z4992" s="131">
        <v>0.19701289156626511</v>
      </c>
      <c r="AA4992" s="131">
        <v>606.73662867469886</v>
      </c>
      <c r="AB4992" s="131">
        <v>245.33217325301206</v>
      </c>
      <c r="AC4992" s="131">
        <v>2861.0698920481927</v>
      </c>
      <c r="AD4992" s="131">
        <v>970.86530602409596</v>
      </c>
      <c r="AE4992" s="131">
        <v>0</v>
      </c>
      <c r="AF4992" s="131">
        <v>8964.9330614457831</v>
      </c>
      <c r="AG4992" s="131">
        <v>3112.9542325301213</v>
      </c>
      <c r="AH4992" s="43">
        <v>95542.665440883531</v>
      </c>
      <c r="AJ4992" s="69"/>
    </row>
    <row r="4993" spans="1:36">
      <c r="A4993" s="52">
        <v>0</v>
      </c>
      <c r="D4993" s="62">
        <v>2022</v>
      </c>
      <c r="E4993" s="62">
        <v>2</v>
      </c>
      <c r="F4993" s="62">
        <v>2022</v>
      </c>
      <c r="G4993" s="62">
        <v>2022</v>
      </c>
      <c r="H4993" s="131">
        <v>1339.7476409638548</v>
      </c>
      <c r="I4993" s="131">
        <v>578.5482954216867</v>
      </c>
      <c r="J4993" s="131">
        <v>358.84953590361448</v>
      </c>
      <c r="K4993" s="131">
        <v>4061.6169654618466</v>
      </c>
      <c r="L4993" s="131">
        <v>3797.6044007228911</v>
      </c>
      <c r="M4993" s="131">
        <v>230.53064096385538</v>
      </c>
      <c r="N4993" s="131">
        <v>6207.7966050602417</v>
      </c>
      <c r="O4993" s="131">
        <v>456.55417024096374</v>
      </c>
      <c r="P4993" s="131">
        <v>288.71208216867478</v>
      </c>
      <c r="Q4993" s="131">
        <v>679.54368686746977</v>
      </c>
      <c r="R4993" s="131">
        <v>3078.5120501204815</v>
      </c>
      <c r="S4993" s="131">
        <v>885.22113060240963</v>
      </c>
      <c r="T4993" s="131">
        <v>1251.9714093975899</v>
      </c>
      <c r="U4993" s="131">
        <v>10042.661985301205</v>
      </c>
      <c r="V4993" s="131">
        <v>6049.240184096383</v>
      </c>
      <c r="W4993" s="131">
        <v>1079.9184790361448</v>
      </c>
      <c r="X4993" s="132">
        <v>23619.043517108443</v>
      </c>
      <c r="Y4993" s="131">
        <v>0</v>
      </c>
      <c r="Z4993" s="131">
        <v>1.6886819277108436</v>
      </c>
      <c r="AA4993" s="131">
        <v>593.82925915662634</v>
      </c>
      <c r="AB4993" s="131">
        <v>212.78708024096383</v>
      </c>
      <c r="AC4993" s="131">
        <v>2343.0279677108438</v>
      </c>
      <c r="AD4993" s="131">
        <v>786.27765686747</v>
      </c>
      <c r="AE4993" s="131">
        <v>0</v>
      </c>
      <c r="AF4993" s="131">
        <v>8078.5379277108414</v>
      </c>
      <c r="AG4993" s="131">
        <v>2306.3397701204813</v>
      </c>
      <c r="AH4993" s="43">
        <v>78328.561123172709</v>
      </c>
      <c r="AJ4993" s="69"/>
    </row>
    <row r="4994" spans="1:36">
      <c r="A4994" s="52">
        <v>0</v>
      </c>
      <c r="D4994" s="62">
        <v>2022</v>
      </c>
      <c r="E4994" s="62">
        <v>3</v>
      </c>
      <c r="F4994" s="62">
        <v>2022</v>
      </c>
      <c r="G4994" s="62">
        <v>2022</v>
      </c>
      <c r="H4994" s="131">
        <v>1712.9243118072277</v>
      </c>
      <c r="I4994" s="131">
        <v>739.51380313252992</v>
      </c>
      <c r="J4994" s="131">
        <v>457.06637253012042</v>
      </c>
      <c r="K4994" s="131">
        <v>6427.2032714859442</v>
      </c>
      <c r="L4994" s="131">
        <v>3768.7414716867474</v>
      </c>
      <c r="M4994" s="131">
        <v>259.5948534939759</v>
      </c>
      <c r="N4994" s="131">
        <v>8784.4759325301166</v>
      </c>
      <c r="O4994" s="131">
        <v>559.04980457831323</v>
      </c>
      <c r="P4994" s="131">
        <v>560.78675891566252</v>
      </c>
      <c r="Q4994" s="131">
        <v>844.91023662650559</v>
      </c>
      <c r="R4994" s="131">
        <v>4850.3377051807211</v>
      </c>
      <c r="S4994" s="131">
        <v>1144.6769221686748</v>
      </c>
      <c r="T4994" s="131">
        <v>1518.470683373494</v>
      </c>
      <c r="U4994" s="131">
        <v>18706.137525060229</v>
      </c>
      <c r="V4994" s="131">
        <v>8942.8651187951837</v>
      </c>
      <c r="W4994" s="131">
        <v>1435.5524163855423</v>
      </c>
      <c r="X4994" s="132">
        <v>32219.056835060244</v>
      </c>
      <c r="Y4994" s="131">
        <v>0</v>
      </c>
      <c r="Z4994" s="131">
        <v>4.2029416867469864</v>
      </c>
      <c r="AA4994" s="131">
        <v>725.97183939759054</v>
      </c>
      <c r="AB4994" s="131">
        <v>244.92872168674697</v>
      </c>
      <c r="AC4994" s="131">
        <v>2966.1798477108437</v>
      </c>
      <c r="AD4994" s="131">
        <v>964.84018987951833</v>
      </c>
      <c r="AE4994" s="131">
        <v>0</v>
      </c>
      <c r="AF4994" s="131">
        <v>9469.8416819277099</v>
      </c>
      <c r="AG4994" s="131">
        <v>3522.6418445783124</v>
      </c>
      <c r="AH4994" s="43">
        <v>110829.97108967869</v>
      </c>
      <c r="AJ4994" s="69"/>
    </row>
    <row r="4995" spans="1:36">
      <c r="A4995" s="52">
        <v>0</v>
      </c>
      <c r="D4995" s="62">
        <v>2022</v>
      </c>
      <c r="E4995" s="62">
        <v>4</v>
      </c>
      <c r="F4995" s="62">
        <v>2022</v>
      </c>
      <c r="G4995" s="62">
        <v>2022</v>
      </c>
      <c r="H4995" s="131">
        <v>1899.6934498795172</v>
      </c>
      <c r="I4995" s="131">
        <v>813.04006445783148</v>
      </c>
      <c r="J4995" s="131">
        <v>710.92108698795187</v>
      </c>
      <c r="K4995" s="131">
        <v>7281.0490160642576</v>
      </c>
      <c r="L4995" s="131">
        <v>4795.977847710843</v>
      </c>
      <c r="M4995" s="131">
        <v>250.4232043373494</v>
      </c>
      <c r="N4995" s="131">
        <v>11123.493068674701</v>
      </c>
      <c r="O4995" s="131">
        <v>650.55621626506024</v>
      </c>
      <c r="P4995" s="131">
        <v>677.60258421686751</v>
      </c>
      <c r="Q4995" s="131">
        <v>945.36768578313217</v>
      </c>
      <c r="R4995" s="131">
        <v>6588.5388354216875</v>
      </c>
      <c r="S4995" s="131">
        <v>1127.5415240963855</v>
      </c>
      <c r="T4995" s="131">
        <v>2997.3179734939749</v>
      </c>
      <c r="U4995" s="131">
        <v>19050.282225662653</v>
      </c>
      <c r="V4995" s="131">
        <v>12125.179381927714</v>
      </c>
      <c r="W4995" s="131">
        <v>1770.731591325301</v>
      </c>
      <c r="X4995" s="132">
        <v>37618.744855301215</v>
      </c>
      <c r="Y4995" s="131">
        <v>0</v>
      </c>
      <c r="Z4995" s="131">
        <v>18.078278192771084</v>
      </c>
      <c r="AA4995" s="131">
        <v>584.35182000000009</v>
      </c>
      <c r="AB4995" s="131">
        <v>274.81775855421682</v>
      </c>
      <c r="AC4995" s="131">
        <v>4163.3937932530116</v>
      </c>
      <c r="AD4995" s="131">
        <v>1109.0321739759038</v>
      </c>
      <c r="AE4995" s="131">
        <v>0</v>
      </c>
      <c r="AF4995" s="131">
        <v>10076.978714457833</v>
      </c>
      <c r="AG4995" s="131">
        <v>4908.8635351807234</v>
      </c>
      <c r="AH4995" s="43">
        <v>131561.97668522087</v>
      </c>
      <c r="AJ4995" s="69"/>
    </row>
    <row r="4996" spans="1:36">
      <c r="A4996" s="52">
        <v>0</v>
      </c>
      <c r="D4996" s="62">
        <v>2022</v>
      </c>
      <c r="E4996" s="62">
        <v>5</v>
      </c>
      <c r="F4996" s="62">
        <v>2022</v>
      </c>
      <c r="G4996" s="62">
        <v>2023</v>
      </c>
      <c r="H4996" s="131">
        <v>1618.7261308433742</v>
      </c>
      <c r="I4996" s="131">
        <v>884.53734879518061</v>
      </c>
      <c r="J4996" s="131">
        <v>554.14540530120473</v>
      </c>
      <c r="K4996" s="131">
        <v>8967.0608281124478</v>
      </c>
      <c r="L4996" s="131">
        <v>3586.1006420481935</v>
      </c>
      <c r="M4996" s="131">
        <v>269.35522337349403</v>
      </c>
      <c r="N4996" s="131">
        <v>15032.88569686747</v>
      </c>
      <c r="O4996" s="131">
        <v>706.91120421686753</v>
      </c>
      <c r="P4996" s="131">
        <v>830.94990397590311</v>
      </c>
      <c r="Q4996" s="131">
        <v>1134.271367349397</v>
      </c>
      <c r="R4996" s="131">
        <v>9249.3864207228962</v>
      </c>
      <c r="S4996" s="131">
        <v>1587.4491421686746</v>
      </c>
      <c r="T4996" s="131">
        <v>2505.8600797590379</v>
      </c>
      <c r="U4996" s="131">
        <v>17454.33338542168</v>
      </c>
      <c r="V4996" s="131">
        <v>14024.873732771084</v>
      </c>
      <c r="W4996" s="131">
        <v>2231.6610669879515</v>
      </c>
      <c r="X4996" s="132">
        <v>42605.191445421689</v>
      </c>
      <c r="Y4996" s="131">
        <v>0</v>
      </c>
      <c r="Z4996" s="131">
        <v>35.884490963855434</v>
      </c>
      <c r="AA4996" s="131">
        <v>764.51342530120496</v>
      </c>
      <c r="AB4996" s="131">
        <v>314.42325397590366</v>
      </c>
      <c r="AC4996" s="131">
        <v>7631.7284163855365</v>
      </c>
      <c r="AD4996" s="131">
        <v>1282.665066506024</v>
      </c>
      <c r="AE4996" s="131">
        <v>1695.1860000000004</v>
      </c>
      <c r="AF4996" s="131">
        <v>11489.476163855426</v>
      </c>
      <c r="AG4996" s="131">
        <v>6632.2379819277148</v>
      </c>
      <c r="AH4996" s="43">
        <v>153089.81382305222</v>
      </c>
      <c r="AJ4996" s="69"/>
    </row>
    <row r="4997" spans="1:36">
      <c r="A4997" s="52">
        <v>0</v>
      </c>
      <c r="D4997" s="62">
        <v>2022</v>
      </c>
      <c r="E4997" s="62">
        <v>6</v>
      </c>
      <c r="F4997" s="62">
        <v>2022</v>
      </c>
      <c r="G4997" s="62">
        <v>2023</v>
      </c>
      <c r="H4997" s="131">
        <v>1757.7633691566259</v>
      </c>
      <c r="I4997" s="131">
        <v>859.89977108433698</v>
      </c>
      <c r="J4997" s="131">
        <v>599.04671253012043</v>
      </c>
      <c r="K4997" s="131">
        <v>9237.2229582329292</v>
      </c>
      <c r="L4997" s="131">
        <v>3652.8165927710843</v>
      </c>
      <c r="M4997" s="131">
        <v>296.18849421686753</v>
      </c>
      <c r="N4997" s="131">
        <v>17182.37475638554</v>
      </c>
      <c r="O4997" s="131">
        <v>695.56976289156637</v>
      </c>
      <c r="P4997" s="131">
        <v>931.62390614457831</v>
      </c>
      <c r="Q4997" s="131">
        <v>1282.0457309638552</v>
      </c>
      <c r="R4997" s="131">
        <v>10869.232270481925</v>
      </c>
      <c r="S4997" s="131">
        <v>1568.5355424096388</v>
      </c>
      <c r="T4997" s="131">
        <v>2679.6917404819274</v>
      </c>
      <c r="U4997" s="131">
        <v>18374.846096987949</v>
      </c>
      <c r="V4997" s="131">
        <v>20925.134181445781</v>
      </c>
      <c r="W4997" s="131">
        <v>2428.073274216867</v>
      </c>
      <c r="X4997" s="132">
        <v>45474.923599036134</v>
      </c>
      <c r="Y4997" s="131">
        <v>0</v>
      </c>
      <c r="Z4997" s="131">
        <v>118.90197084337345</v>
      </c>
      <c r="AA4997" s="131">
        <v>770.38041144578335</v>
      </c>
      <c r="AB4997" s="131">
        <v>312.33875421686736</v>
      </c>
      <c r="AC4997" s="131">
        <v>7230.1027812048196</v>
      </c>
      <c r="AD4997" s="131">
        <v>1265.5482592771084</v>
      </c>
      <c r="AE4997" s="131">
        <v>4511.147999999991</v>
      </c>
      <c r="AF4997" s="131">
        <v>11594.197951807229</v>
      </c>
      <c r="AG4997" s="131">
        <v>7696.0825351807216</v>
      </c>
      <c r="AH4997" s="43">
        <v>172313.68942341363</v>
      </c>
      <c r="AJ4997" s="69"/>
    </row>
    <row r="4998" spans="1:36">
      <c r="A4998" s="52">
        <v>0</v>
      </c>
      <c r="D4998" s="62">
        <v>2022</v>
      </c>
      <c r="E4998" s="62">
        <v>7</v>
      </c>
      <c r="F4998" s="62">
        <v>2023</v>
      </c>
      <c r="G4998" s="62">
        <v>2023</v>
      </c>
      <c r="H4998" s="131">
        <v>1768.4307255421681</v>
      </c>
      <c r="I4998" s="131">
        <v>937.29075048192794</v>
      </c>
      <c r="J4998" s="131">
        <v>550.42352192771068</v>
      </c>
      <c r="K4998" s="131">
        <v>9882.6102690763055</v>
      </c>
      <c r="L4998" s="131">
        <v>4083.3947144578324</v>
      </c>
      <c r="M4998" s="131">
        <v>290.05340457831323</v>
      </c>
      <c r="N4998" s="131">
        <v>22004.047198072283</v>
      </c>
      <c r="O4998" s="131">
        <v>800.88314662650578</v>
      </c>
      <c r="P4998" s="131">
        <v>767.23218108433753</v>
      </c>
      <c r="Q4998" s="131">
        <v>1321.3551675903614</v>
      </c>
      <c r="R4998" s="131">
        <v>12625.991805421687</v>
      </c>
      <c r="S4998" s="131">
        <v>1708.6901662650603</v>
      </c>
      <c r="T4998" s="131">
        <v>2948.7473624096397</v>
      </c>
      <c r="U4998" s="131">
        <v>18993.64226867471</v>
      </c>
      <c r="V4998" s="131">
        <v>26156.156962650595</v>
      </c>
      <c r="W4998" s="131">
        <v>2848.5581060240966</v>
      </c>
      <c r="X4998" s="132">
        <v>47182.988176867482</v>
      </c>
      <c r="Y4998" s="131">
        <v>0</v>
      </c>
      <c r="Z4998" s="131">
        <v>183.10002879518069</v>
      </c>
      <c r="AA4998" s="131">
        <v>964.08121554216871</v>
      </c>
      <c r="AB4998" s="131">
        <v>338.39500120481921</v>
      </c>
      <c r="AC4998" s="131">
        <v>7609.2416077108428</v>
      </c>
      <c r="AD4998" s="131">
        <v>1381.1209416867471</v>
      </c>
      <c r="AE4998" s="131">
        <v>7886.021999999999</v>
      </c>
      <c r="AF4998" s="131">
        <v>12536.694043373494</v>
      </c>
      <c r="AG4998" s="131">
        <v>8973.5019419277123</v>
      </c>
      <c r="AH4998" s="43">
        <v>194742.65270799195</v>
      </c>
      <c r="AJ4998" s="69"/>
    </row>
    <row r="4999" spans="1:36">
      <c r="A4999" s="52">
        <v>0</v>
      </c>
      <c r="D4999" s="62">
        <v>2022</v>
      </c>
      <c r="E4999" s="62">
        <v>8</v>
      </c>
      <c r="F4999" s="62">
        <v>2023</v>
      </c>
      <c r="G4999" s="62">
        <v>2023</v>
      </c>
      <c r="H4999" s="131">
        <v>1691.2279937349374</v>
      </c>
      <c r="I4999" s="131">
        <v>994.77843180722857</v>
      </c>
      <c r="J4999" s="131">
        <v>630.17308313253</v>
      </c>
      <c r="K4999" s="131">
        <v>9838.4170811244967</v>
      </c>
      <c r="L4999" s="131">
        <v>4216.3534531325304</v>
      </c>
      <c r="M4999" s="131">
        <v>275.92410722891577</v>
      </c>
      <c r="N4999" s="131">
        <v>21899.585446265057</v>
      </c>
      <c r="O4999" s="131">
        <v>807.99796385542174</v>
      </c>
      <c r="P4999" s="131">
        <v>834.34818253012043</v>
      </c>
      <c r="Q4999" s="131">
        <v>1270.5198159036142</v>
      </c>
      <c r="R4999" s="131">
        <v>13682.928675662655</v>
      </c>
      <c r="S4999" s="131">
        <v>1676.0359171084335</v>
      </c>
      <c r="T4999" s="131">
        <v>3056.4335198795175</v>
      </c>
      <c r="U4999" s="131">
        <v>19748.056277590356</v>
      </c>
      <c r="V4999" s="131">
        <v>26327.584586506018</v>
      </c>
      <c r="W4999" s="131">
        <v>2915.2685243373498</v>
      </c>
      <c r="X4999" s="132">
        <v>49161.955470000001</v>
      </c>
      <c r="Y4999" s="131">
        <v>0</v>
      </c>
      <c r="Z4999" s="131">
        <v>234.05131518072287</v>
      </c>
      <c r="AA4999" s="131">
        <v>981.68217397590399</v>
      </c>
      <c r="AB4999" s="131">
        <v>343.37090385542166</v>
      </c>
      <c r="AC4999" s="131">
        <v>6950.8930115662661</v>
      </c>
      <c r="AD4999" s="131">
        <v>1291.4288718072291</v>
      </c>
      <c r="AE4999" s="131">
        <v>4159.8599999999915</v>
      </c>
      <c r="AF4999" s="131">
        <v>12581.574809638552</v>
      </c>
      <c r="AG4999" s="131">
        <v>8737.7636602409657</v>
      </c>
      <c r="AH4999" s="43">
        <v>194308.21327606426</v>
      </c>
      <c r="AJ4999" s="69"/>
    </row>
    <row r="5000" spans="1:36">
      <c r="A5000" s="52">
        <v>0</v>
      </c>
      <c r="D5000" s="62">
        <v>2022</v>
      </c>
      <c r="E5000" s="62">
        <v>9</v>
      </c>
      <c r="F5000" s="62">
        <v>2023</v>
      </c>
      <c r="G5000" s="62">
        <v>2023</v>
      </c>
      <c r="H5000" s="131">
        <v>1504.2780530120465</v>
      </c>
      <c r="I5000" s="131">
        <v>965.21333855421665</v>
      </c>
      <c r="J5000" s="131">
        <v>630.44937120481927</v>
      </c>
      <c r="K5000" s="131">
        <v>9363.1318522088313</v>
      </c>
      <c r="L5000" s="131">
        <v>3783.409517590359</v>
      </c>
      <c r="M5000" s="131">
        <v>240.38396674698785</v>
      </c>
      <c r="N5000" s="131">
        <v>19277.008724578307</v>
      </c>
      <c r="O5000" s="131">
        <v>789.61214903614439</v>
      </c>
      <c r="P5000" s="131">
        <v>711.30217987951835</v>
      </c>
      <c r="Q5000" s="131">
        <v>1188.9891325301205</v>
      </c>
      <c r="R5000" s="131">
        <v>13513.972955060242</v>
      </c>
      <c r="S5000" s="131">
        <v>1554.9565477108442</v>
      </c>
      <c r="T5000" s="131">
        <v>2843.2980093975912</v>
      </c>
      <c r="U5000" s="131">
        <v>22068.994377951796</v>
      </c>
      <c r="V5000" s="131">
        <v>20918.346916626506</v>
      </c>
      <c r="W5000" s="131">
        <v>2626.809886265059</v>
      </c>
      <c r="X5000" s="132">
        <v>46925.86017590361</v>
      </c>
      <c r="Y5000" s="131">
        <v>0</v>
      </c>
      <c r="Z5000" s="131">
        <v>215.96365542168672</v>
      </c>
      <c r="AA5000" s="131">
        <v>953.70116313252981</v>
      </c>
      <c r="AB5000" s="131">
        <v>320.17243879518077</v>
      </c>
      <c r="AC5000" s="131">
        <v>6687.416262650604</v>
      </c>
      <c r="AD5000" s="131">
        <v>1338.2604563855421</v>
      </c>
      <c r="AE5000" s="131">
        <v>6347.7839999999896</v>
      </c>
      <c r="AF5000" s="131">
        <v>11627.858526506028</v>
      </c>
      <c r="AG5000" s="131">
        <v>7902.2695792771065</v>
      </c>
      <c r="AH5000" s="43">
        <v>184299.44323642569</v>
      </c>
      <c r="AJ5000" s="69"/>
    </row>
    <row r="5001" spans="1:36">
      <c r="A5001" s="52">
        <v>0</v>
      </c>
      <c r="D5001" s="62">
        <v>2022</v>
      </c>
      <c r="E5001" s="62">
        <v>10</v>
      </c>
      <c r="F5001" s="62">
        <v>2023</v>
      </c>
      <c r="G5001" s="62">
        <v>2023</v>
      </c>
      <c r="H5001" s="131">
        <v>1257.3016322891574</v>
      </c>
      <c r="I5001" s="131">
        <v>853.90945807228923</v>
      </c>
      <c r="J5001" s="131">
        <v>768.022411927711</v>
      </c>
      <c r="K5001" s="131">
        <v>8162.4112738955837</v>
      </c>
      <c r="L5001" s="131">
        <v>3326.8074434939758</v>
      </c>
      <c r="M5001" s="131">
        <v>253.42877855421682</v>
      </c>
      <c r="N5001" s="131">
        <v>13370.7545486747</v>
      </c>
      <c r="O5001" s="131">
        <v>648.3724604819281</v>
      </c>
      <c r="P5001" s="131">
        <v>560.999151325301</v>
      </c>
      <c r="Q5001" s="131">
        <v>1017.1923354216868</v>
      </c>
      <c r="R5001" s="131">
        <v>8522.8830271084353</v>
      </c>
      <c r="S5001" s="131">
        <v>1431.1290484337351</v>
      </c>
      <c r="T5001" s="131">
        <v>4799.5432795180741</v>
      </c>
      <c r="U5001" s="131">
        <v>22984.766243012051</v>
      </c>
      <c r="V5001" s="131">
        <v>12253.147095180726</v>
      </c>
      <c r="W5001" s="131">
        <v>1988.0634419277105</v>
      </c>
      <c r="X5001" s="132">
        <v>43780.633735542157</v>
      </c>
      <c r="Y5001" s="131">
        <v>0</v>
      </c>
      <c r="Z5001" s="131">
        <v>93.909478313253032</v>
      </c>
      <c r="AA5001" s="131">
        <v>877.43034325301198</v>
      </c>
      <c r="AB5001" s="131">
        <v>306.28698072289171</v>
      </c>
      <c r="AC5001" s="131">
        <v>6016.6786708433738</v>
      </c>
      <c r="AD5001" s="131">
        <v>1255.8259127710851</v>
      </c>
      <c r="AE5001" s="131">
        <v>0</v>
      </c>
      <c r="AF5001" s="131">
        <v>10646.715108433735</v>
      </c>
      <c r="AG5001" s="131">
        <v>5874.6517091566257</v>
      </c>
      <c r="AH5001" s="43">
        <v>151050.86356835341</v>
      </c>
      <c r="AJ5001" s="69"/>
    </row>
    <row r="5002" spans="1:36">
      <c r="A5002" s="52">
        <v>0</v>
      </c>
      <c r="D5002" s="62">
        <v>2022</v>
      </c>
      <c r="E5002" s="62">
        <v>11</v>
      </c>
      <c r="F5002" s="62">
        <v>2023</v>
      </c>
      <c r="G5002" s="62">
        <v>2023</v>
      </c>
      <c r="H5002" s="131">
        <v>1269.5962125301201</v>
      </c>
      <c r="I5002" s="131">
        <v>744.73117253012015</v>
      </c>
      <c r="J5002" s="131">
        <v>745.25861385542157</v>
      </c>
      <c r="K5002" s="131">
        <v>6884.9779919678713</v>
      </c>
      <c r="L5002" s="131">
        <v>4186.5441985542166</v>
      </c>
      <c r="M5002" s="131">
        <v>246.30215927710842</v>
      </c>
      <c r="N5002" s="131">
        <v>9270.3296527710845</v>
      </c>
      <c r="O5002" s="131">
        <v>576.73118204819275</v>
      </c>
      <c r="P5002" s="131">
        <v>384.50105891566261</v>
      </c>
      <c r="Q5002" s="131">
        <v>883.73437156626517</v>
      </c>
      <c r="R5002" s="131">
        <v>6079.5008902409636</v>
      </c>
      <c r="S5002" s="131">
        <v>1260.5833412048191</v>
      </c>
      <c r="T5002" s="131">
        <v>3285.2266615662647</v>
      </c>
      <c r="U5002" s="131">
        <v>18925.46293108433</v>
      </c>
      <c r="V5002" s="131">
        <v>10430.101712530119</v>
      </c>
      <c r="W5002" s="131">
        <v>1542.9399190361444</v>
      </c>
      <c r="X5002" s="132">
        <v>36222.907135783142</v>
      </c>
      <c r="Y5002" s="131">
        <v>0</v>
      </c>
      <c r="Z5002" s="131">
        <v>9.3628031325301233</v>
      </c>
      <c r="AA5002" s="131">
        <v>788.88398313253015</v>
      </c>
      <c r="AB5002" s="131">
        <v>272.80050072289163</v>
      </c>
      <c r="AC5002" s="131">
        <v>4841.4107600000007</v>
      </c>
      <c r="AD5002" s="131">
        <v>1079.1804621686747</v>
      </c>
      <c r="AE5002" s="131">
        <v>0</v>
      </c>
      <c r="AF5002" s="131">
        <v>9163.1564457831337</v>
      </c>
      <c r="AG5002" s="131">
        <v>4594.5458262650591</v>
      </c>
      <c r="AH5002" s="43">
        <v>123688.76998666668</v>
      </c>
      <c r="AJ5002" s="69"/>
    </row>
    <row r="5003" spans="1:36">
      <c r="A5003" s="52">
        <v>0</v>
      </c>
      <c r="D5003" s="62">
        <v>2022</v>
      </c>
      <c r="E5003" s="62">
        <v>12</v>
      </c>
      <c r="F5003" s="62">
        <v>2023</v>
      </c>
      <c r="G5003" s="62">
        <v>2023</v>
      </c>
      <c r="H5003" s="131">
        <v>1173.7708077108432</v>
      </c>
      <c r="I5003" s="131">
        <v>615.84282481927733</v>
      </c>
      <c r="J5003" s="131">
        <v>489.67743156626483</v>
      </c>
      <c r="K5003" s="131">
        <v>5278.1803847389547</v>
      </c>
      <c r="L5003" s="131">
        <v>4491.7341859036142</v>
      </c>
      <c r="M5003" s="131">
        <v>245.46555614457827</v>
      </c>
      <c r="N5003" s="131">
        <v>6517.6599684337361</v>
      </c>
      <c r="O5003" s="131">
        <v>475.15131626506025</v>
      </c>
      <c r="P5003" s="131">
        <v>293.80950000000007</v>
      </c>
      <c r="Q5003" s="131">
        <v>771.75100734939781</v>
      </c>
      <c r="R5003" s="131">
        <v>5208.0652886746984</v>
      </c>
      <c r="S5003" s="131">
        <v>990.13503012048182</v>
      </c>
      <c r="T5003" s="131">
        <v>2268.1197202409639</v>
      </c>
      <c r="U5003" s="131">
        <v>12712.246800963849</v>
      </c>
      <c r="V5003" s="131">
        <v>7687.5727416867485</v>
      </c>
      <c r="W5003" s="131">
        <v>1109.2059797590357</v>
      </c>
      <c r="X5003" s="132">
        <v>27700.950532409635</v>
      </c>
      <c r="Y5003" s="131">
        <v>0</v>
      </c>
      <c r="Z5003" s="131">
        <v>22.815969156626505</v>
      </c>
      <c r="AA5003" s="131">
        <v>414.57026710843365</v>
      </c>
      <c r="AB5003" s="131">
        <v>176.44281831325296</v>
      </c>
      <c r="AC5003" s="131">
        <v>4451.579880481926</v>
      </c>
      <c r="AD5003" s="131">
        <v>968.40048578313304</v>
      </c>
      <c r="AE5003" s="131">
        <v>0</v>
      </c>
      <c r="AF5003" s="131">
        <v>8438.8307457831343</v>
      </c>
      <c r="AG5003" s="131">
        <v>2900.0509980722891</v>
      </c>
      <c r="AH5003" s="43">
        <v>95402.030241485918</v>
      </c>
      <c r="AJ5003" s="69"/>
    </row>
    <row r="5004" spans="1:36">
      <c r="A5004" s="52">
        <v>0</v>
      </c>
      <c r="D5004" s="62">
        <v>2023</v>
      </c>
      <c r="E5004" s="62">
        <v>1</v>
      </c>
      <c r="F5004" s="62">
        <v>2023</v>
      </c>
      <c r="G5004" s="62">
        <v>2023</v>
      </c>
      <c r="H5004" s="131">
        <v>1087.6708961445793</v>
      </c>
      <c r="I5004" s="131">
        <v>669.86984530120469</v>
      </c>
      <c r="J5004" s="131">
        <v>301.20625734939762</v>
      </c>
      <c r="K5004" s="131">
        <v>6058.272406666666</v>
      </c>
      <c r="L5004" s="131">
        <v>3582.5923716867469</v>
      </c>
      <c r="M5004" s="131">
        <v>238.47447469879515</v>
      </c>
      <c r="N5004" s="131">
        <v>7390.5298756626526</v>
      </c>
      <c r="O5004" s="131">
        <v>531.98427710843407</v>
      </c>
      <c r="P5004" s="131">
        <v>239.92586024096389</v>
      </c>
      <c r="Q5004" s="131">
        <v>789.83112289156634</v>
      </c>
      <c r="R5004" s="131">
        <v>5674.5634662650609</v>
      </c>
      <c r="S5004" s="131">
        <v>1232.8468568674698</v>
      </c>
      <c r="T5004" s="131">
        <v>1797.6726515662656</v>
      </c>
      <c r="U5004" s="131">
        <v>14551.478108674715</v>
      </c>
      <c r="V5004" s="131">
        <v>6777.3489546987948</v>
      </c>
      <c r="W5004" s="131">
        <v>1275.241192289157</v>
      </c>
      <c r="X5004" s="132">
        <v>26940.054150361455</v>
      </c>
      <c r="Y5004" s="131">
        <v>0</v>
      </c>
      <c r="Z5004" s="131">
        <v>0.1993355421686748</v>
      </c>
      <c r="AA5004" s="131">
        <v>605.61008626506043</v>
      </c>
      <c r="AB5004" s="131">
        <v>245.10007590361451</v>
      </c>
      <c r="AC5004" s="131">
        <v>2863.3361978313246</v>
      </c>
      <c r="AD5004" s="131">
        <v>963.85133132530098</v>
      </c>
      <c r="AE5004" s="131">
        <v>0</v>
      </c>
      <c r="AF5004" s="131">
        <v>8899.501892530121</v>
      </c>
      <c r="AG5004" s="131">
        <v>3139.0889313252997</v>
      </c>
      <c r="AH5004" s="43">
        <v>95856.250619196828</v>
      </c>
      <c r="AJ5004" s="69"/>
    </row>
    <row r="5005" spans="1:36">
      <c r="A5005" s="52">
        <v>0</v>
      </c>
      <c r="D5005" s="62">
        <v>2023</v>
      </c>
      <c r="E5005" s="62">
        <v>2</v>
      </c>
      <c r="F5005" s="62">
        <v>2023</v>
      </c>
      <c r="G5005" s="62">
        <v>2023</v>
      </c>
      <c r="H5005" s="131">
        <v>1340.8153951807224</v>
      </c>
      <c r="I5005" s="131">
        <v>574.58539373494</v>
      </c>
      <c r="J5005" s="131">
        <v>337.46646361445789</v>
      </c>
      <c r="K5005" s="131">
        <v>4051.4417866666668</v>
      </c>
      <c r="L5005" s="131">
        <v>3751.3224233734945</v>
      </c>
      <c r="M5005" s="131">
        <v>228.22872289156624</v>
      </c>
      <c r="N5005" s="131">
        <v>6329.2626679518071</v>
      </c>
      <c r="O5005" s="131">
        <v>459.9511831325301</v>
      </c>
      <c r="P5005" s="131">
        <v>291.19573156626507</v>
      </c>
      <c r="Q5005" s="131">
        <v>676.94630746987957</v>
      </c>
      <c r="R5005" s="131">
        <v>3101.7182727710829</v>
      </c>
      <c r="S5005" s="131">
        <v>886.89823807228913</v>
      </c>
      <c r="T5005" s="131">
        <v>1250.582643614458</v>
      </c>
      <c r="U5005" s="131">
        <v>10053.67156289157</v>
      </c>
      <c r="V5005" s="131">
        <v>5989.3037513253012</v>
      </c>
      <c r="W5005" s="131">
        <v>1086.7150732530124</v>
      </c>
      <c r="X5005" s="132">
        <v>23880.6890486747</v>
      </c>
      <c r="Y5005" s="131">
        <v>0</v>
      </c>
      <c r="Z5005" s="131">
        <v>1.7085903614457829</v>
      </c>
      <c r="AA5005" s="131">
        <v>592.72668216867453</v>
      </c>
      <c r="AB5005" s="131">
        <v>212.58577228915664</v>
      </c>
      <c r="AC5005" s="131">
        <v>2344.8839230120484</v>
      </c>
      <c r="AD5005" s="131">
        <v>780.5972277108433</v>
      </c>
      <c r="AE5005" s="131">
        <v>0</v>
      </c>
      <c r="AF5005" s="131">
        <v>8019.576173493977</v>
      </c>
      <c r="AG5005" s="131">
        <v>2325.7025653012047</v>
      </c>
      <c r="AH5005" s="43">
        <v>78568.575600522076</v>
      </c>
      <c r="AJ5005" s="69"/>
    </row>
    <row r="5006" spans="1:36">
      <c r="A5006" s="52">
        <v>0</v>
      </c>
      <c r="D5006" s="62">
        <v>2023</v>
      </c>
      <c r="E5006" s="62">
        <v>3</v>
      </c>
      <c r="F5006" s="62">
        <v>2023</v>
      </c>
      <c r="G5006" s="62">
        <v>2023</v>
      </c>
      <c r="H5006" s="131">
        <v>1714.2894809638537</v>
      </c>
      <c r="I5006" s="131">
        <v>734.44833060240967</v>
      </c>
      <c r="J5006" s="131">
        <v>429.83077012048182</v>
      </c>
      <c r="K5006" s="131">
        <v>6409.9249966666666</v>
      </c>
      <c r="L5006" s="131">
        <v>3722.8112512048183</v>
      </c>
      <c r="M5006" s="131">
        <v>257.00272048192772</v>
      </c>
      <c r="N5006" s="131">
        <v>8956.3590939758978</v>
      </c>
      <c r="O5006" s="131">
        <v>563.31227951807227</v>
      </c>
      <c r="P5006" s="131">
        <v>565.61093421686746</v>
      </c>
      <c r="Q5006" s="131">
        <v>841.68078650602411</v>
      </c>
      <c r="R5006" s="131">
        <v>4886.9001791566261</v>
      </c>
      <c r="S5006" s="131">
        <v>1146.8455850602409</v>
      </c>
      <c r="T5006" s="131">
        <v>1516.7862997590362</v>
      </c>
      <c r="U5006" s="131">
        <v>18739.641384578306</v>
      </c>
      <c r="V5006" s="131">
        <v>8858.0191484337356</v>
      </c>
      <c r="W5006" s="131">
        <v>1444.5872346987958</v>
      </c>
      <c r="X5006" s="132">
        <v>32575.971044819271</v>
      </c>
      <c r="Y5006" s="131">
        <v>0</v>
      </c>
      <c r="Z5006" s="131">
        <v>4.2524915662650598</v>
      </c>
      <c r="AA5006" s="131">
        <v>724.62391012048192</v>
      </c>
      <c r="AB5006" s="131">
        <v>244.69700602409631</v>
      </c>
      <c r="AC5006" s="131">
        <v>2968.5294130120483</v>
      </c>
      <c r="AD5006" s="131">
        <v>957.86974337349409</v>
      </c>
      <c r="AE5006" s="131">
        <v>0</v>
      </c>
      <c r="AF5006" s="131">
        <v>9400.7254033734971</v>
      </c>
      <c r="AG5006" s="131">
        <v>3552.2160614457839</v>
      </c>
      <c r="AH5006" s="43">
        <v>111216.93554967869</v>
      </c>
      <c r="AJ5006" s="69"/>
    </row>
    <row r="5007" spans="1:36">
      <c r="A5007" s="52">
        <v>0</v>
      </c>
      <c r="D5007" s="62">
        <v>2023</v>
      </c>
      <c r="E5007" s="62">
        <v>4</v>
      </c>
      <c r="F5007" s="62">
        <v>2023</v>
      </c>
      <c r="G5007" s="62">
        <v>2023</v>
      </c>
      <c r="H5007" s="131">
        <v>1901.2074706024091</v>
      </c>
      <c r="I5007" s="131">
        <v>807.47095662650577</v>
      </c>
      <c r="J5007" s="131">
        <v>668.55882795180719</v>
      </c>
      <c r="K5007" s="131">
        <v>7261.2069166666661</v>
      </c>
      <c r="L5007" s="131">
        <v>4737.5285426506025</v>
      </c>
      <c r="M5007" s="131">
        <v>247.92265301204819</v>
      </c>
      <c r="N5007" s="131">
        <v>11341.143065060241</v>
      </c>
      <c r="O5007" s="131">
        <v>655.59136144578315</v>
      </c>
      <c r="P5007" s="131">
        <v>683.43166915662641</v>
      </c>
      <c r="Q5007" s="131">
        <v>941.75426313253013</v>
      </c>
      <c r="R5007" s="131">
        <v>6638.2040946987927</v>
      </c>
      <c r="S5007" s="131">
        <v>1129.6777228915662</v>
      </c>
      <c r="T5007" s="131">
        <v>2993.9931590361452</v>
      </c>
      <c r="U5007" s="131">
        <v>19084.547030361449</v>
      </c>
      <c r="V5007" s="131">
        <v>12001.728426506021</v>
      </c>
      <c r="W5007" s="131">
        <v>1781.8758992771081</v>
      </c>
      <c r="X5007" s="132">
        <v>38035.475384096389</v>
      </c>
      <c r="Y5007" s="131">
        <v>0</v>
      </c>
      <c r="Z5007" s="131">
        <v>18.291409036144586</v>
      </c>
      <c r="AA5007" s="131">
        <v>583.26684</v>
      </c>
      <c r="AB5007" s="131">
        <v>274.55776626506037</v>
      </c>
      <c r="AC5007" s="131">
        <v>4166.6916936144571</v>
      </c>
      <c r="AD5007" s="131">
        <v>1101.0200186746986</v>
      </c>
      <c r="AE5007" s="131">
        <v>0</v>
      </c>
      <c r="AF5007" s="131">
        <v>10003.431205301205</v>
      </c>
      <c r="AG5007" s="131">
        <v>4950.0757279518048</v>
      </c>
      <c r="AH5007" s="43">
        <v>132008.65210401604</v>
      </c>
      <c r="AJ5007" s="69"/>
    </row>
    <row r="5008" spans="1:36">
      <c r="A5008" s="52">
        <v>0</v>
      </c>
      <c r="D5008" s="62">
        <v>2023</v>
      </c>
      <c r="E5008" s="62">
        <v>5</v>
      </c>
      <c r="F5008" s="62">
        <v>2023</v>
      </c>
      <c r="G5008" s="62">
        <v>2024</v>
      </c>
      <c r="H5008" s="131">
        <v>1620.0162257831335</v>
      </c>
      <c r="I5008" s="131">
        <v>878.47850361445785</v>
      </c>
      <c r="J5008" s="131">
        <v>519.00458120481926</v>
      </c>
      <c r="K5008" s="131">
        <v>8942.1561766666673</v>
      </c>
      <c r="L5008" s="131">
        <v>3542.3962928915666</v>
      </c>
      <c r="M5008" s="131">
        <v>266.66563012048192</v>
      </c>
      <c r="N5008" s="131">
        <v>15327.029586506022</v>
      </c>
      <c r="O5008" s="131">
        <v>712.42220481927689</v>
      </c>
      <c r="P5008" s="131">
        <v>838.09816120481923</v>
      </c>
      <c r="Q5008" s="131">
        <v>1129.93590939759</v>
      </c>
      <c r="R5008" s="131">
        <v>9313.8231166265086</v>
      </c>
      <c r="S5008" s="131">
        <v>1590.456665060241</v>
      </c>
      <c r="T5008" s="131">
        <v>2503.0804214457849</v>
      </c>
      <c r="U5008" s="131">
        <v>17484.596732048194</v>
      </c>
      <c r="V5008" s="131">
        <v>13887.878130602414</v>
      </c>
      <c r="W5008" s="131">
        <v>2245.7062889156618</v>
      </c>
      <c r="X5008" s="132">
        <v>43077.160513734954</v>
      </c>
      <c r="Y5008" s="131">
        <v>0</v>
      </c>
      <c r="Z5008" s="131">
        <v>36.30754518072289</v>
      </c>
      <c r="AA5008" s="131">
        <v>763.09393493975904</v>
      </c>
      <c r="AB5008" s="131">
        <v>314.12579277108432</v>
      </c>
      <c r="AC5008" s="131">
        <v>7635.7340226505976</v>
      </c>
      <c r="AD5008" s="131">
        <v>1273.3985078313258</v>
      </c>
      <c r="AE5008" s="131">
        <v>1736.5320000000033</v>
      </c>
      <c r="AF5008" s="131">
        <v>11405.619446746987</v>
      </c>
      <c r="AG5008" s="131">
        <v>6687.9187048192762</v>
      </c>
      <c r="AH5008" s="43">
        <v>153731.63509558234</v>
      </c>
      <c r="AJ5008" s="69"/>
    </row>
    <row r="5009" spans="1:36">
      <c r="A5009" s="52">
        <v>0</v>
      </c>
      <c r="D5009" s="62">
        <v>2023</v>
      </c>
      <c r="E5009" s="62">
        <v>6</v>
      </c>
      <c r="F5009" s="62">
        <v>2023</v>
      </c>
      <c r="G5009" s="62">
        <v>2024</v>
      </c>
      <c r="H5009" s="131">
        <v>1759.1642742168669</v>
      </c>
      <c r="I5009" s="131">
        <v>854.009686746988</v>
      </c>
      <c r="J5009" s="131">
        <v>559.42441012048175</v>
      </c>
      <c r="K5009" s="131">
        <v>9211.5070966666681</v>
      </c>
      <c r="L5009" s="131">
        <v>3608.2991662650602</v>
      </c>
      <c r="M5009" s="131">
        <v>293.23096265060241</v>
      </c>
      <c r="N5009" s="131">
        <v>17518.577042891564</v>
      </c>
      <c r="O5009" s="131">
        <v>700.98499759036144</v>
      </c>
      <c r="P5009" s="131">
        <v>939.63821277108434</v>
      </c>
      <c r="Q5009" s="131">
        <v>1277.1454438554217</v>
      </c>
      <c r="R5009" s="131">
        <v>10942.772621084336</v>
      </c>
      <c r="S5009" s="131">
        <v>1571.5072322891558</v>
      </c>
      <c r="T5009" s="131">
        <v>2676.7192571084329</v>
      </c>
      <c r="U5009" s="131">
        <v>18408.012171084338</v>
      </c>
      <c r="V5009" s="131">
        <v>20785.040309879507</v>
      </c>
      <c r="W5009" s="131">
        <v>2443.3546395180724</v>
      </c>
      <c r="X5009" s="132">
        <v>45978.682802891562</v>
      </c>
      <c r="Y5009" s="131">
        <v>0</v>
      </c>
      <c r="Z5009" s="131">
        <v>120.30374578313251</v>
      </c>
      <c r="AA5009" s="131">
        <v>768.9500277108433</v>
      </c>
      <c r="AB5009" s="131">
        <v>312.04326506024108</v>
      </c>
      <c r="AC5009" s="131">
        <v>7234.4757357831313</v>
      </c>
      <c r="AD5009" s="131">
        <v>1256.405360240964</v>
      </c>
      <c r="AE5009" s="131">
        <v>4621.1759999999958</v>
      </c>
      <c r="AF5009" s="131">
        <v>11509.57691566265</v>
      </c>
      <c r="AG5009" s="131">
        <v>7760.6947279518072</v>
      </c>
      <c r="AH5009" s="43">
        <v>173111.69610582327</v>
      </c>
      <c r="AJ5009" s="69"/>
    </row>
    <row r="5010" spans="1:36">
      <c r="A5010" s="52">
        <v>0</v>
      </c>
      <c r="D5010" s="62">
        <v>2023</v>
      </c>
      <c r="E5010" s="62">
        <v>7</v>
      </c>
      <c r="F5010" s="62">
        <v>2024</v>
      </c>
      <c r="G5010" s="62">
        <v>2024</v>
      </c>
      <c r="H5010" s="131">
        <v>1769.8401322891561</v>
      </c>
      <c r="I5010" s="131">
        <v>930.87055855421704</v>
      </c>
      <c r="J5010" s="131">
        <v>517.62496771084329</v>
      </c>
      <c r="K5010" s="131">
        <v>9854.9565166666689</v>
      </c>
      <c r="L5010" s="131">
        <v>4033.6297674698781</v>
      </c>
      <c r="M5010" s="131">
        <v>287.15713373493963</v>
      </c>
      <c r="N5010" s="131">
        <v>22382.366745542153</v>
      </c>
      <c r="O5010" s="131">
        <v>807.18763614457873</v>
      </c>
      <c r="P5010" s="131">
        <v>773.83230578313271</v>
      </c>
      <c r="Q5010" s="131">
        <v>1316.304630361446</v>
      </c>
      <c r="R5010" s="131">
        <v>12708.966724698796</v>
      </c>
      <c r="S5010" s="131">
        <v>1711.9273879518066</v>
      </c>
      <c r="T5010" s="131">
        <v>2945.4764255421701</v>
      </c>
      <c r="U5010" s="131">
        <v>19028.014719277115</v>
      </c>
      <c r="V5010" s="131">
        <v>26004.190961445776</v>
      </c>
      <c r="W5010" s="131">
        <v>2866.4858421686749</v>
      </c>
      <c r="X5010" s="132">
        <v>47705.668869397588</v>
      </c>
      <c r="Y5010" s="131">
        <v>0</v>
      </c>
      <c r="Z5010" s="131">
        <v>185.25865602409647</v>
      </c>
      <c r="AA5010" s="131">
        <v>962.29118289156634</v>
      </c>
      <c r="AB5010" s="131">
        <v>338.07486144578309</v>
      </c>
      <c r="AC5010" s="131">
        <v>7614.4768930120481</v>
      </c>
      <c r="AD5010" s="131">
        <v>1371.143092771084</v>
      </c>
      <c r="AE5010" s="131">
        <v>8078.3639999999878</v>
      </c>
      <c r="AF5010" s="131">
        <v>12445.194135903614</v>
      </c>
      <c r="AG5010" s="131">
        <v>9048.8386648192754</v>
      </c>
      <c r="AH5010" s="43">
        <v>195688.14281160641</v>
      </c>
      <c r="AJ5010" s="69"/>
    </row>
    <row r="5011" spans="1:36">
      <c r="A5011" s="52">
        <v>0</v>
      </c>
      <c r="D5011" s="62">
        <v>2023</v>
      </c>
      <c r="E5011" s="62">
        <v>8</v>
      </c>
      <c r="F5011" s="62">
        <v>2024</v>
      </c>
      <c r="G5011" s="62">
        <v>2024</v>
      </c>
      <c r="H5011" s="131">
        <v>1692.5758713252987</v>
      </c>
      <c r="I5011" s="131">
        <v>987.96446457831382</v>
      </c>
      <c r="J5011" s="131">
        <v>589.55593253012046</v>
      </c>
      <c r="K5011" s="131">
        <v>9810.8960266666654</v>
      </c>
      <c r="L5011" s="131">
        <v>4164.9681179518075</v>
      </c>
      <c r="M5011" s="131">
        <v>273.16892168674713</v>
      </c>
      <c r="N5011" s="131">
        <v>22273.784506987948</v>
      </c>
      <c r="O5011" s="131">
        <v>814.36253012048167</v>
      </c>
      <c r="P5011" s="131">
        <v>841.525673493976</v>
      </c>
      <c r="Q5011" s="131">
        <v>1265.6635836144578</v>
      </c>
      <c r="R5011" s="131">
        <v>13775.500100240963</v>
      </c>
      <c r="S5011" s="131">
        <v>1679.2112732530113</v>
      </c>
      <c r="T5011" s="131">
        <v>3053.0431307228905</v>
      </c>
      <c r="U5011" s="131">
        <v>19783.83183686747</v>
      </c>
      <c r="V5011" s="131">
        <v>26168.805134457816</v>
      </c>
      <c r="W5011" s="131">
        <v>2933.616110361444</v>
      </c>
      <c r="X5011" s="132">
        <v>49706.55864000001</v>
      </c>
      <c r="Y5011" s="131">
        <v>0</v>
      </c>
      <c r="Z5011" s="131">
        <v>236.81062409638551</v>
      </c>
      <c r="AA5011" s="131">
        <v>979.85946120481947</v>
      </c>
      <c r="AB5011" s="131">
        <v>343.04605662650607</v>
      </c>
      <c r="AC5011" s="131">
        <v>6956.2778895180727</v>
      </c>
      <c r="AD5011" s="131">
        <v>1282.0989993975898</v>
      </c>
      <c r="AE5011" s="131">
        <v>4261.3200000000052</v>
      </c>
      <c r="AF5011" s="131">
        <v>12489.747336867467</v>
      </c>
      <c r="AG5011" s="131">
        <v>8811.1212506024076</v>
      </c>
      <c r="AH5011" s="43">
        <v>195175.31347317269</v>
      </c>
      <c r="AJ5011" s="69"/>
    </row>
    <row r="5012" spans="1:36">
      <c r="A5012" s="52">
        <v>0</v>
      </c>
      <c r="D5012" s="62">
        <v>2023</v>
      </c>
      <c r="E5012" s="62">
        <v>9</v>
      </c>
      <c r="F5012" s="62">
        <v>2024</v>
      </c>
      <c r="G5012" s="62">
        <v>2024</v>
      </c>
      <c r="H5012" s="131">
        <v>1505.476934939757</v>
      </c>
      <c r="I5012" s="131">
        <v>958.60188433734913</v>
      </c>
      <c r="J5012" s="131">
        <v>587.02252481927724</v>
      </c>
      <c r="K5012" s="131">
        <v>9337.0379266666641</v>
      </c>
      <c r="L5012" s="131">
        <v>3737.3005354216875</v>
      </c>
      <c r="M5012" s="131">
        <v>237.98366024096379</v>
      </c>
      <c r="N5012" s="131">
        <v>19613.976244337347</v>
      </c>
      <c r="O5012" s="131">
        <v>795.82146746987962</v>
      </c>
      <c r="P5012" s="131">
        <v>717.42116602409635</v>
      </c>
      <c r="Q5012" s="131">
        <v>1184.4445301204823</v>
      </c>
      <c r="R5012" s="131">
        <v>13603.298606385539</v>
      </c>
      <c r="S5012" s="131">
        <v>1557.9025113253015</v>
      </c>
      <c r="T5012" s="131">
        <v>2840.144043614459</v>
      </c>
      <c r="U5012" s="131">
        <v>22110.155944337352</v>
      </c>
      <c r="V5012" s="131">
        <v>20781.365023614457</v>
      </c>
      <c r="W5012" s="131">
        <v>2643.3420238554213</v>
      </c>
      <c r="X5012" s="132">
        <v>47445.692472289149</v>
      </c>
      <c r="Y5012" s="131">
        <v>0</v>
      </c>
      <c r="Z5012" s="131">
        <v>218.50972289156624</v>
      </c>
      <c r="AA5012" s="131">
        <v>951.9304033734935</v>
      </c>
      <c r="AB5012" s="131">
        <v>319.86953855421694</v>
      </c>
      <c r="AC5012" s="131">
        <v>6692.2677307228914</v>
      </c>
      <c r="AD5012" s="131">
        <v>1328.5922512048194</v>
      </c>
      <c r="AE5012" s="131">
        <v>6502.6080000000056</v>
      </c>
      <c r="AF5012" s="131">
        <v>11542.991816385542</v>
      </c>
      <c r="AG5012" s="131">
        <v>7968.6128081927709</v>
      </c>
      <c r="AH5012" s="43">
        <v>185182.3697711245</v>
      </c>
      <c r="AJ5012" s="69"/>
    </row>
    <row r="5013" spans="1:36">
      <c r="A5013" s="52">
        <v>0</v>
      </c>
      <c r="D5013" s="62">
        <v>2023</v>
      </c>
      <c r="E5013" s="62">
        <v>10</v>
      </c>
      <c r="F5013" s="62">
        <v>2024</v>
      </c>
      <c r="G5013" s="62">
        <v>2024</v>
      </c>
      <c r="H5013" s="131">
        <v>1258.3036785542176</v>
      </c>
      <c r="I5013" s="131">
        <v>848.06040578313275</v>
      </c>
      <c r="J5013" s="131">
        <v>722.25760771084333</v>
      </c>
      <c r="K5013" s="131">
        <v>8139.9227266666658</v>
      </c>
      <c r="L5013" s="131">
        <v>3286.2631396385545</v>
      </c>
      <c r="M5013" s="131">
        <v>250.89821566265064</v>
      </c>
      <c r="N5013" s="131">
        <v>13632.376025060241</v>
      </c>
      <c r="O5013" s="131">
        <v>653.38916626506023</v>
      </c>
      <c r="P5013" s="131">
        <v>565.82515373493982</v>
      </c>
      <c r="Q5013" s="131">
        <v>1013.3043816867472</v>
      </c>
      <c r="R5013" s="131">
        <v>8587.12962349398</v>
      </c>
      <c r="S5013" s="131">
        <v>1433.8404130120482</v>
      </c>
      <c r="T5013" s="131">
        <v>4794.2193228915667</v>
      </c>
      <c r="U5013" s="131">
        <v>23028.006488915671</v>
      </c>
      <c r="V5013" s="131">
        <v>12126.543033734937</v>
      </c>
      <c r="W5013" s="131">
        <v>2000.5755534939747</v>
      </c>
      <c r="X5013" s="132">
        <v>44265.624043373493</v>
      </c>
      <c r="Y5013" s="131">
        <v>0</v>
      </c>
      <c r="Z5013" s="131">
        <v>95.016608433734916</v>
      </c>
      <c r="AA5013" s="131">
        <v>875.80119734939774</v>
      </c>
      <c r="AB5013" s="131">
        <v>305.99721686746994</v>
      </c>
      <c r="AC5013" s="131">
        <v>6021.4445920481921</v>
      </c>
      <c r="AD5013" s="131">
        <v>1246.7532524096391</v>
      </c>
      <c r="AE5013" s="131">
        <v>0</v>
      </c>
      <c r="AF5013" s="131">
        <v>10569.009339759043</v>
      </c>
      <c r="AG5013" s="131">
        <v>5923.9721428915673</v>
      </c>
      <c r="AH5013" s="43">
        <v>151644.53332943778</v>
      </c>
      <c r="AJ5013" s="69"/>
    </row>
    <row r="5014" spans="1:36">
      <c r="A5014" s="52">
        <v>0</v>
      </c>
      <c r="D5014" s="62">
        <v>2023</v>
      </c>
      <c r="E5014" s="62">
        <v>11</v>
      </c>
      <c r="F5014" s="62">
        <v>2024</v>
      </c>
      <c r="G5014" s="62">
        <v>2024</v>
      </c>
      <c r="H5014" s="131">
        <v>1270.6080573493973</v>
      </c>
      <c r="I5014" s="131">
        <v>739.62996240963832</v>
      </c>
      <c r="J5014" s="131">
        <v>700.85025542168694</v>
      </c>
      <c r="K5014" s="131">
        <v>6866.3251666666638</v>
      </c>
      <c r="L5014" s="131">
        <v>4135.522153253014</v>
      </c>
      <c r="M5014" s="131">
        <v>243.84275783132529</v>
      </c>
      <c r="N5014" s="131">
        <v>9451.719365783134</v>
      </c>
      <c r="O5014" s="131">
        <v>581.14295662650625</v>
      </c>
      <c r="P5014" s="131">
        <v>387.80873421686738</v>
      </c>
      <c r="Q5014" s="131">
        <v>880.35652626505998</v>
      </c>
      <c r="R5014" s="131">
        <v>6125.3289555421679</v>
      </c>
      <c r="S5014" s="131">
        <v>1262.9715961445781</v>
      </c>
      <c r="T5014" s="131">
        <v>3281.5824806024084</v>
      </c>
      <c r="U5014" s="131">
        <v>18960.414442409638</v>
      </c>
      <c r="V5014" s="131">
        <v>10322.334032289156</v>
      </c>
      <c r="W5014" s="131">
        <v>1552.6505932530115</v>
      </c>
      <c r="X5014" s="132">
        <v>36624.174942650585</v>
      </c>
      <c r="Y5014" s="131">
        <v>0</v>
      </c>
      <c r="Z5014" s="131">
        <v>9.473184337349398</v>
      </c>
      <c r="AA5014" s="131">
        <v>787.41924337349406</v>
      </c>
      <c r="AB5014" s="131">
        <v>272.54241686746985</v>
      </c>
      <c r="AC5014" s="131">
        <v>4845.2457300000005</v>
      </c>
      <c r="AD5014" s="131">
        <v>1071.3839692771082</v>
      </c>
      <c r="AE5014" s="131">
        <v>0</v>
      </c>
      <c r="AF5014" s="131">
        <v>9096.2785301204785</v>
      </c>
      <c r="AG5014" s="131">
        <v>4633.1191756626504</v>
      </c>
      <c r="AH5014" s="43">
        <v>124102.72522835339</v>
      </c>
      <c r="AJ5014" s="69"/>
    </row>
    <row r="5015" spans="1:36">
      <c r="A5015" s="52">
        <v>0</v>
      </c>
      <c r="D5015" s="62">
        <v>2023</v>
      </c>
      <c r="E5015" s="62">
        <v>12</v>
      </c>
      <c r="F5015" s="62">
        <v>2024</v>
      </c>
      <c r="G5015" s="62">
        <v>2024</v>
      </c>
      <c r="H5015" s="131">
        <v>1174.7062814457829</v>
      </c>
      <c r="I5015" s="131">
        <v>611.62446554216854</v>
      </c>
      <c r="J5015" s="131">
        <v>460.4986062650604</v>
      </c>
      <c r="K5015" s="131">
        <v>5264.3522566666652</v>
      </c>
      <c r="L5015" s="131">
        <v>4436.9927442168682</v>
      </c>
      <c r="M5015" s="131">
        <v>243.0145084337349</v>
      </c>
      <c r="N5015" s="131">
        <v>6645.1890332530129</v>
      </c>
      <c r="O5015" s="131">
        <v>478.70536144578301</v>
      </c>
      <c r="P5015" s="131">
        <v>296.33699999999999</v>
      </c>
      <c r="Q5015" s="131">
        <v>768.80118939759052</v>
      </c>
      <c r="R5015" s="131">
        <v>5247.3243595180729</v>
      </c>
      <c r="S5015" s="131">
        <v>992.01090361445745</v>
      </c>
      <c r="T5015" s="131">
        <v>2265.6037785542176</v>
      </c>
      <c r="U5015" s="131">
        <v>12733.79825325301</v>
      </c>
      <c r="V5015" s="131">
        <v>7608.1418881927711</v>
      </c>
      <c r="W5015" s="131">
        <v>1116.1868983132533</v>
      </c>
      <c r="X5015" s="132">
        <v>28007.814352771074</v>
      </c>
      <c r="Y5015" s="131">
        <v>0</v>
      </c>
      <c r="Z5015" s="131">
        <v>23.08495421686747</v>
      </c>
      <c r="AA5015" s="131">
        <v>413.80052457831334</v>
      </c>
      <c r="AB5015" s="131">
        <v>176.27589397590359</v>
      </c>
      <c r="AC5015" s="131">
        <v>4455.1060583132512</v>
      </c>
      <c r="AD5015" s="131">
        <v>961.4043180722889</v>
      </c>
      <c r="AE5015" s="131">
        <v>0</v>
      </c>
      <c r="AF5015" s="131">
        <v>8377.2393701204801</v>
      </c>
      <c r="AG5015" s="131">
        <v>2924.3982751807234</v>
      </c>
      <c r="AH5015" s="43">
        <v>95682.411275341365</v>
      </c>
      <c r="AJ5015" s="69"/>
    </row>
    <row r="5016" spans="1:36">
      <c r="A5016" s="52">
        <v>0</v>
      </c>
      <c r="D5016" s="62">
        <v>2024</v>
      </c>
      <c r="E5016" s="62">
        <v>1</v>
      </c>
      <c r="F5016" s="62">
        <v>2024</v>
      </c>
      <c r="G5016" s="62">
        <v>2024</v>
      </c>
      <c r="H5016" s="131">
        <v>1088.6551068674703</v>
      </c>
      <c r="I5016" s="131">
        <v>665.31957903614443</v>
      </c>
      <c r="J5016" s="131">
        <v>282.09903457831336</v>
      </c>
      <c r="K5016" s="131">
        <v>6041.9868707630503</v>
      </c>
      <c r="L5016" s="131">
        <v>3538.3810210843376</v>
      </c>
      <c r="M5016" s="131">
        <v>236.08420385542161</v>
      </c>
      <c r="N5016" s="131">
        <v>7540.9517673493956</v>
      </c>
      <c r="O5016" s="131">
        <v>535.91070481927727</v>
      </c>
      <c r="P5016" s="131">
        <v>241.97343614457841</v>
      </c>
      <c r="Q5016" s="131">
        <v>786.86439036144577</v>
      </c>
      <c r="R5016" s="131">
        <v>5717.0284698795158</v>
      </c>
      <c r="S5016" s="131">
        <v>1235.271691566265</v>
      </c>
      <c r="T5016" s="131">
        <v>1795.7353792771078</v>
      </c>
      <c r="U5016" s="131">
        <v>14591.845479036157</v>
      </c>
      <c r="V5016" s="131">
        <v>6724.9854561445763</v>
      </c>
      <c r="W5016" s="131">
        <v>1283.2740245783134</v>
      </c>
      <c r="X5016" s="132">
        <v>27246.481215783126</v>
      </c>
      <c r="Y5016" s="131">
        <v>0</v>
      </c>
      <c r="Z5016" s="131">
        <v>0.20163289156626502</v>
      </c>
      <c r="AA5016" s="131">
        <v>604.47868457831316</v>
      </c>
      <c r="AB5016" s="131">
        <v>244.72467602409651</v>
      </c>
      <c r="AC5016" s="131">
        <v>2865.6556248192765</v>
      </c>
      <c r="AD5016" s="131">
        <v>956.82625180722914</v>
      </c>
      <c r="AE5016" s="131">
        <v>0</v>
      </c>
      <c r="AF5016" s="131">
        <v>8815.5716595180729</v>
      </c>
      <c r="AG5016" s="131">
        <v>3165.1890072289157</v>
      </c>
      <c r="AH5016" s="43">
        <v>96205.495367991956</v>
      </c>
      <c r="AJ5016" s="69"/>
    </row>
    <row r="5017" spans="1:36">
      <c r="A5017" s="52">
        <v>0</v>
      </c>
      <c r="D5017" s="62">
        <v>2024</v>
      </c>
      <c r="E5017" s="62">
        <v>2</v>
      </c>
      <c r="F5017" s="62">
        <v>2024</v>
      </c>
      <c r="G5017" s="62">
        <v>2024</v>
      </c>
      <c r="H5017" s="131">
        <v>1342.028671084337</v>
      </c>
      <c r="I5017" s="131">
        <v>570.68237204819252</v>
      </c>
      <c r="J5017" s="131">
        <v>316.05905012048197</v>
      </c>
      <c r="K5017" s="131">
        <v>4041.2249885943766</v>
      </c>
      <c r="L5017" s="131">
        <v>3705.0288421686746</v>
      </c>
      <c r="M5017" s="131">
        <v>225.94114698795175</v>
      </c>
      <c r="N5017" s="131">
        <v>6458.0842381927705</v>
      </c>
      <c r="O5017" s="131">
        <v>463.28558144578318</v>
      </c>
      <c r="P5017" s="131">
        <v>293.68085493975906</v>
      </c>
      <c r="Q5017" s="131">
        <v>674.40358843373485</v>
      </c>
      <c r="R5017" s="131">
        <v>3124.929657831326</v>
      </c>
      <c r="S5017" s="131">
        <v>888.6426409638558</v>
      </c>
      <c r="T5017" s="131">
        <v>1249.2349460240966</v>
      </c>
      <c r="U5017" s="131">
        <v>10078.455173012051</v>
      </c>
      <c r="V5017" s="131">
        <v>5940.3131209638541</v>
      </c>
      <c r="W5017" s="131">
        <v>1093.5603665060244</v>
      </c>
      <c r="X5017" s="132">
        <v>24152.317658795189</v>
      </c>
      <c r="Y5017" s="131">
        <v>0</v>
      </c>
      <c r="Z5017" s="131">
        <v>1.7282819277108432</v>
      </c>
      <c r="AA5017" s="131">
        <v>591.61934927710865</v>
      </c>
      <c r="AB5017" s="131">
        <v>212.26017192771087</v>
      </c>
      <c r="AC5017" s="131">
        <v>2346.7833810843376</v>
      </c>
      <c r="AD5017" s="131">
        <v>774.90780506024078</v>
      </c>
      <c r="AE5017" s="131">
        <v>0</v>
      </c>
      <c r="AF5017" s="131">
        <v>7943.944424096383</v>
      </c>
      <c r="AG5017" s="131">
        <v>2345.0397089156631</v>
      </c>
      <c r="AH5017" s="43">
        <v>78834.156020401599</v>
      </c>
      <c r="AJ5017" s="69"/>
    </row>
    <row r="5018" spans="1:36">
      <c r="A5018" s="52">
        <v>0</v>
      </c>
      <c r="D5018" s="62">
        <v>2024</v>
      </c>
      <c r="E5018" s="62">
        <v>3</v>
      </c>
      <c r="F5018" s="62">
        <v>2024</v>
      </c>
      <c r="G5018" s="62">
        <v>2024</v>
      </c>
      <c r="H5018" s="131">
        <v>1715.8407057831314</v>
      </c>
      <c r="I5018" s="131">
        <v>729.45939807228922</v>
      </c>
      <c r="J5018" s="131">
        <v>402.56416433734933</v>
      </c>
      <c r="K5018" s="131">
        <v>6392.5760489558243</v>
      </c>
      <c r="L5018" s="131">
        <v>3676.8695150602407</v>
      </c>
      <c r="M5018" s="131">
        <v>254.42673783132526</v>
      </c>
      <c r="N5018" s="131">
        <v>9138.6508240963849</v>
      </c>
      <c r="O5018" s="131">
        <v>567.4961874698796</v>
      </c>
      <c r="P5018" s="131">
        <v>570.43797253012065</v>
      </c>
      <c r="Q5018" s="131">
        <v>838.5192983132531</v>
      </c>
      <c r="R5018" s="131">
        <v>4923.470786746987</v>
      </c>
      <c r="S5018" s="131">
        <v>1149.1012674698791</v>
      </c>
      <c r="T5018" s="131">
        <v>1515.1517262650605</v>
      </c>
      <c r="U5018" s="131">
        <v>18815.061770602406</v>
      </c>
      <c r="V5018" s="131">
        <v>8788.6680479518072</v>
      </c>
      <c r="W5018" s="131">
        <v>1453.6867893975898</v>
      </c>
      <c r="X5018" s="132">
        <v>32946.503307108418</v>
      </c>
      <c r="Y5018" s="131">
        <v>0</v>
      </c>
      <c r="Z5018" s="131">
        <v>4.3015016867469891</v>
      </c>
      <c r="AA5018" s="131">
        <v>723.27016662650601</v>
      </c>
      <c r="AB5018" s="131">
        <v>244.32222349397594</v>
      </c>
      <c r="AC5018" s="131">
        <v>2970.9340510843381</v>
      </c>
      <c r="AD5018" s="131">
        <v>950.88826096385537</v>
      </c>
      <c r="AE5018" s="131">
        <v>0</v>
      </c>
      <c r="AF5018" s="131">
        <v>9312.0681860241002</v>
      </c>
      <c r="AG5018" s="131">
        <v>3581.751098795181</v>
      </c>
      <c r="AH5018" s="43">
        <v>111666.02003666664</v>
      </c>
      <c r="AJ5018" s="69"/>
    </row>
    <row r="5019" spans="1:36">
      <c r="A5019" s="52">
        <v>0</v>
      </c>
      <c r="D5019" s="62">
        <v>2024</v>
      </c>
      <c r="E5019" s="62">
        <v>4</v>
      </c>
      <c r="F5019" s="62">
        <v>2024</v>
      </c>
      <c r="G5019" s="62">
        <v>2024</v>
      </c>
      <c r="H5019" s="131">
        <v>1902.9278336144571</v>
      </c>
      <c r="I5019" s="131">
        <v>801.98599879518076</v>
      </c>
      <c r="J5019" s="131">
        <v>626.14834626506001</v>
      </c>
      <c r="K5019" s="131">
        <v>7241.2836576305217</v>
      </c>
      <c r="L5019" s="131">
        <v>4679.0645831325292</v>
      </c>
      <c r="M5019" s="131">
        <v>245.43768144578323</v>
      </c>
      <c r="N5019" s="131">
        <v>11571.973089759038</v>
      </c>
      <c r="O5019" s="131">
        <v>660.5336975903615</v>
      </c>
      <c r="P5019" s="131">
        <v>689.26421349397594</v>
      </c>
      <c r="Q5019" s="131">
        <v>938.21688289156623</v>
      </c>
      <c r="R5019" s="131">
        <v>6687.8804024096371</v>
      </c>
      <c r="S5019" s="131">
        <v>1131.8996385542166</v>
      </c>
      <c r="T5019" s="131">
        <v>2990.7666650602414</v>
      </c>
      <c r="U5019" s="131">
        <v>19161.680376626507</v>
      </c>
      <c r="V5019" s="131">
        <v>11900.82251927711</v>
      </c>
      <c r="W5019" s="131">
        <v>1793.100058554217</v>
      </c>
      <c r="X5019" s="132">
        <v>38468.106255542167</v>
      </c>
      <c r="Y5019" s="131">
        <v>0</v>
      </c>
      <c r="Z5019" s="131">
        <v>18.502218192771085</v>
      </c>
      <c r="AA5019" s="131">
        <v>582.17717999999991</v>
      </c>
      <c r="AB5019" s="131">
        <v>274.13724843373495</v>
      </c>
      <c r="AC5019" s="131">
        <v>4170.0668953012037</v>
      </c>
      <c r="AD5019" s="131">
        <v>1092.9951781927714</v>
      </c>
      <c r="AE5019" s="131">
        <v>0</v>
      </c>
      <c r="AF5019" s="131">
        <v>9909.0899351807202</v>
      </c>
      <c r="AG5019" s="131">
        <v>4991.2333233734935</v>
      </c>
      <c r="AH5019" s="43">
        <v>132529.29387931727</v>
      </c>
      <c r="AJ5019" s="69"/>
    </row>
    <row r="5020" spans="1:36">
      <c r="A5020" s="52">
        <v>0</v>
      </c>
      <c r="D5020" s="62">
        <v>2024</v>
      </c>
      <c r="E5020" s="62">
        <v>5</v>
      </c>
      <c r="F5020" s="62">
        <v>2024</v>
      </c>
      <c r="G5020" s="62">
        <v>2025</v>
      </c>
      <c r="H5020" s="131">
        <v>1621.482144698796</v>
      </c>
      <c r="I5020" s="131">
        <v>872.51120843373508</v>
      </c>
      <c r="J5020" s="131">
        <v>483.83020337349376</v>
      </c>
      <c r="K5020" s="131">
        <v>8917.1496583534154</v>
      </c>
      <c r="L5020" s="131">
        <v>3498.6809861445799</v>
      </c>
      <c r="M5020" s="131">
        <v>263.99279445783128</v>
      </c>
      <c r="N5020" s="131">
        <v>15638.985673975907</v>
      </c>
      <c r="O5020" s="131">
        <v>717.83162530120455</v>
      </c>
      <c r="P5020" s="131">
        <v>845.25066072289155</v>
      </c>
      <c r="Q5020" s="131">
        <v>1125.6916886746992</v>
      </c>
      <c r="R5020" s="131">
        <v>9554.6742969879506</v>
      </c>
      <c r="S5020" s="131">
        <v>1593.5848674698791</v>
      </c>
      <c r="T5020" s="131">
        <v>2500.3829624096384</v>
      </c>
      <c r="U5020" s="131">
        <v>17552.722414216867</v>
      </c>
      <c r="V5020" s="131">
        <v>13775.901147710843</v>
      </c>
      <c r="W5020" s="131">
        <v>2259.8521478313255</v>
      </c>
      <c r="X5020" s="132">
        <v>43567.137549759034</v>
      </c>
      <c r="Y5020" s="131">
        <v>0</v>
      </c>
      <c r="Z5020" s="131">
        <v>36.725990963855423</v>
      </c>
      <c r="AA5020" s="131">
        <v>761.66832168674716</v>
      </c>
      <c r="AB5020" s="131">
        <v>313.64467180722897</v>
      </c>
      <c r="AC5020" s="131">
        <v>7639.8335185542137</v>
      </c>
      <c r="AD5020" s="131">
        <v>1264.1172779518074</v>
      </c>
      <c r="AE5020" s="131">
        <v>1777.8779999999981</v>
      </c>
      <c r="AF5020" s="131">
        <v>11298.054292048191</v>
      </c>
      <c r="AG5020" s="131">
        <v>6743.5256626506016</v>
      </c>
      <c r="AH5020" s="43">
        <v>154625.1097661847</v>
      </c>
      <c r="AJ5020" s="69"/>
    </row>
    <row r="5021" spans="1:36">
      <c r="A5021" s="52">
        <v>0</v>
      </c>
      <c r="D5021" s="62">
        <v>2024</v>
      </c>
      <c r="E5021" s="62">
        <v>6</v>
      </c>
      <c r="F5021" s="62">
        <v>2024</v>
      </c>
      <c r="G5021" s="62">
        <v>2025</v>
      </c>
      <c r="H5021" s="131">
        <v>1760.7561053012041</v>
      </c>
      <c r="I5021" s="131">
        <v>848.20860240963873</v>
      </c>
      <c r="J5021" s="131">
        <v>519.76894433734924</v>
      </c>
      <c r="K5021" s="131">
        <v>9185.6860501606388</v>
      </c>
      <c r="L5021" s="131">
        <v>3563.7705783132528</v>
      </c>
      <c r="M5021" s="131">
        <v>290.29185807228902</v>
      </c>
      <c r="N5021" s="131">
        <v>17875.13841843374</v>
      </c>
      <c r="O5021" s="131">
        <v>706.30041734939755</v>
      </c>
      <c r="P5021" s="131">
        <v>947.65727566265048</v>
      </c>
      <c r="Q5021" s="131">
        <v>1272.3482804819275</v>
      </c>
      <c r="R5021" s="131">
        <v>11296.404831325302</v>
      </c>
      <c r="S5021" s="131">
        <v>1574.5981638554224</v>
      </c>
      <c r="T5021" s="131">
        <v>2673.8346751807221</v>
      </c>
      <c r="U5021" s="131">
        <v>18482.67216987953</v>
      </c>
      <c r="V5021" s="131">
        <v>20670.530874457829</v>
      </c>
      <c r="W5021" s="131">
        <v>2458.7454990361452</v>
      </c>
      <c r="X5021" s="132">
        <v>46501.662926265068</v>
      </c>
      <c r="Y5021" s="131">
        <v>0</v>
      </c>
      <c r="Z5021" s="131">
        <v>121.69025084337345</v>
      </c>
      <c r="AA5021" s="131">
        <v>767.51347409638561</v>
      </c>
      <c r="AB5021" s="131">
        <v>311.56533373493977</v>
      </c>
      <c r="AC5021" s="131">
        <v>7238.9511904819301</v>
      </c>
      <c r="AD5021" s="131">
        <v>1247.2479857831327</v>
      </c>
      <c r="AE5021" s="131">
        <v>4731.2040000000079</v>
      </c>
      <c r="AF5021" s="131">
        <v>11401.031349397592</v>
      </c>
      <c r="AG5021" s="131">
        <v>7825.2213233734929</v>
      </c>
      <c r="AH5021" s="43">
        <v>174272.80057823294</v>
      </c>
      <c r="AJ5021" s="69"/>
    </row>
    <row r="5022" spans="1:36">
      <c r="A5022" s="52">
        <v>0</v>
      </c>
      <c r="D5022" s="62">
        <v>2024</v>
      </c>
      <c r="E5022" s="62">
        <v>7</v>
      </c>
      <c r="F5022" s="62">
        <v>2025</v>
      </c>
      <c r="G5022" s="62">
        <v>2025</v>
      </c>
      <c r="H5022" s="131">
        <v>1771.4416237349392</v>
      </c>
      <c r="I5022" s="131">
        <v>924.54737662650609</v>
      </c>
      <c r="J5022" s="131">
        <v>484.78907759036133</v>
      </c>
      <c r="K5022" s="131">
        <v>9827.1896528112429</v>
      </c>
      <c r="L5022" s="131">
        <v>3983.8523433734949</v>
      </c>
      <c r="M5022" s="131">
        <v>284.2789081927711</v>
      </c>
      <c r="N5022" s="131">
        <v>22783.595837831315</v>
      </c>
      <c r="O5022" s="131">
        <v>813.37591975903626</v>
      </c>
      <c r="P5022" s="131">
        <v>780.43634746987948</v>
      </c>
      <c r="Q5022" s="131">
        <v>1311.3603787951813</v>
      </c>
      <c r="R5022" s="131">
        <v>13199.107802409639</v>
      </c>
      <c r="S5022" s="131">
        <v>1715.294506024097</v>
      </c>
      <c r="T5022" s="131">
        <v>2942.3022159036136</v>
      </c>
      <c r="U5022" s="131">
        <v>19105.390386747</v>
      </c>
      <c r="V5022" s="131">
        <v>25879.977526506016</v>
      </c>
      <c r="W5022" s="131">
        <v>2884.5420343373494</v>
      </c>
      <c r="X5022" s="132">
        <v>48248.292430361471</v>
      </c>
      <c r="Y5022" s="131">
        <v>0</v>
      </c>
      <c r="Z5022" s="131">
        <v>187.39376879518076</v>
      </c>
      <c r="AA5022" s="131">
        <v>960.49342903614422</v>
      </c>
      <c r="AB5022" s="131">
        <v>337.55705963855422</v>
      </c>
      <c r="AC5022" s="131">
        <v>7619.834891084336</v>
      </c>
      <c r="AD5022" s="131">
        <v>1361.1494465060241</v>
      </c>
      <c r="AE5022" s="131">
        <v>8270.7060000000038</v>
      </c>
      <c r="AF5022" s="131">
        <v>12327.824865542168</v>
      </c>
      <c r="AG5022" s="131">
        <v>9124.0755826506029</v>
      </c>
      <c r="AH5022" s="43">
        <v>197128.80941172695</v>
      </c>
      <c r="AJ5022" s="69"/>
    </row>
    <row r="5023" spans="1:36">
      <c r="A5023" s="52">
        <v>0</v>
      </c>
      <c r="D5023" s="62">
        <v>2024</v>
      </c>
      <c r="E5023" s="62">
        <v>8</v>
      </c>
      <c r="F5023" s="62">
        <v>2025</v>
      </c>
      <c r="G5023" s="62">
        <v>2025</v>
      </c>
      <c r="H5023" s="131">
        <v>1694.1074479518047</v>
      </c>
      <c r="I5023" s="131">
        <v>981.25345734939754</v>
      </c>
      <c r="J5023" s="131">
        <v>548.90187108433724</v>
      </c>
      <c r="K5023" s="131">
        <v>9783.262403534136</v>
      </c>
      <c r="L5023" s="131">
        <v>4113.569899397593</v>
      </c>
      <c r="M5023" s="131">
        <v>270.43090240963858</v>
      </c>
      <c r="N5023" s="131">
        <v>22670.643592048189</v>
      </c>
      <c r="O5023" s="131">
        <v>820.60978313252986</v>
      </c>
      <c r="P5023" s="131">
        <v>848.70742409638581</v>
      </c>
      <c r="Q5023" s="131">
        <v>1260.9095479518073</v>
      </c>
      <c r="R5023" s="131">
        <v>14220.876068072292</v>
      </c>
      <c r="S5023" s="131">
        <v>1682.5140433734941</v>
      </c>
      <c r="T5023" s="131">
        <v>3049.7530012048192</v>
      </c>
      <c r="U5023" s="131">
        <v>19864.366035903608</v>
      </c>
      <c r="V5023" s="131">
        <v>26039.022545060223</v>
      </c>
      <c r="W5023" s="131">
        <v>2952.0951607228913</v>
      </c>
      <c r="X5023" s="132">
        <v>50271.941130000007</v>
      </c>
      <c r="Y5023" s="131">
        <v>0</v>
      </c>
      <c r="Z5023" s="131">
        <v>239.53987518072299</v>
      </c>
      <c r="AA5023" s="131">
        <v>978.02888626505967</v>
      </c>
      <c r="AB5023" s="131">
        <v>342.5206408433736</v>
      </c>
      <c r="AC5023" s="131">
        <v>6961.788986626505</v>
      </c>
      <c r="AD5023" s="131">
        <v>1272.7543555421687</v>
      </c>
      <c r="AE5023" s="131">
        <v>4362.780000000007</v>
      </c>
      <c r="AF5023" s="131">
        <v>12371.957890120479</v>
      </c>
      <c r="AG5023" s="131">
        <v>8884.3816578313254</v>
      </c>
      <c r="AH5023" s="43">
        <v>196486.71660570279</v>
      </c>
      <c r="AJ5023" s="69"/>
    </row>
    <row r="5024" spans="1:36">
      <c r="A5024" s="52">
        <v>0</v>
      </c>
      <c r="D5024" s="62">
        <v>2024</v>
      </c>
      <c r="E5024" s="62">
        <v>9</v>
      </c>
      <c r="F5024" s="62">
        <v>2025</v>
      </c>
      <c r="G5024" s="62">
        <v>2025</v>
      </c>
      <c r="H5024" s="131">
        <v>1506.8392096385528</v>
      </c>
      <c r="I5024" s="131">
        <v>952.09033012048235</v>
      </c>
      <c r="J5024" s="131">
        <v>543.56406349397582</v>
      </c>
      <c r="K5024" s="131">
        <v>9310.8372697991963</v>
      </c>
      <c r="L5024" s="131">
        <v>3691.1799927710854</v>
      </c>
      <c r="M5024" s="131">
        <v>235.59830891566267</v>
      </c>
      <c r="N5024" s="131">
        <v>19971.349192650599</v>
      </c>
      <c r="O5024" s="131">
        <v>801.91633421686765</v>
      </c>
      <c r="P5024" s="131">
        <v>723.54378361445754</v>
      </c>
      <c r="Q5024" s="131">
        <v>1179.9955662650602</v>
      </c>
      <c r="R5024" s="131">
        <v>14111.236828915664</v>
      </c>
      <c r="S5024" s="131">
        <v>1560.9666843373495</v>
      </c>
      <c r="T5024" s="131">
        <v>2837.083346024097</v>
      </c>
      <c r="U5024" s="131">
        <v>22202.814559518079</v>
      </c>
      <c r="V5024" s="131">
        <v>20669.399246265064</v>
      </c>
      <c r="W5024" s="131">
        <v>2659.9926177108437</v>
      </c>
      <c r="X5024" s="132">
        <v>47985.3589566265</v>
      </c>
      <c r="Y5024" s="131">
        <v>0</v>
      </c>
      <c r="Z5024" s="131">
        <v>221.02805542168679</v>
      </c>
      <c r="AA5024" s="131">
        <v>950.15200554216869</v>
      </c>
      <c r="AB5024" s="131">
        <v>319.37962036144569</v>
      </c>
      <c r="AC5024" s="131">
        <v>6697.23291506024</v>
      </c>
      <c r="AD5024" s="131">
        <v>1318.9087389156628</v>
      </c>
      <c r="AE5024" s="131">
        <v>6657.431999999988</v>
      </c>
      <c r="AF5024" s="131">
        <v>11434.131117831323</v>
      </c>
      <c r="AG5024" s="131">
        <v>8034.8681465060263</v>
      </c>
      <c r="AH5024" s="43">
        <v>186576.89889052208</v>
      </c>
      <c r="AJ5024" s="69"/>
    </row>
    <row r="5025" spans="1:36">
      <c r="A5025" s="52">
        <v>0</v>
      </c>
      <c r="D5025" s="62">
        <v>2024</v>
      </c>
      <c r="E5025" s="62">
        <v>10</v>
      </c>
      <c r="F5025" s="62">
        <v>2025</v>
      </c>
      <c r="G5025" s="62">
        <v>2025</v>
      </c>
      <c r="H5025" s="131">
        <v>1259.4422913253022</v>
      </c>
      <c r="I5025" s="131">
        <v>842.29973349397608</v>
      </c>
      <c r="J5025" s="131">
        <v>676.4407075903614</v>
      </c>
      <c r="K5025" s="131">
        <v>8117.3421951003993</v>
      </c>
      <c r="L5025" s="131">
        <v>3245.708670481928</v>
      </c>
      <c r="M5025" s="131">
        <v>248.38341951807232</v>
      </c>
      <c r="N5025" s="131">
        <v>13909.840269759035</v>
      </c>
      <c r="O5025" s="131">
        <v>658.31340289156617</v>
      </c>
      <c r="P5025" s="131">
        <v>570.65402024096409</v>
      </c>
      <c r="Q5025" s="131">
        <v>1009.4982477108434</v>
      </c>
      <c r="R5025" s="131">
        <v>8651.3905120481977</v>
      </c>
      <c r="S5025" s="131">
        <v>1436.6605734939753</v>
      </c>
      <c r="T5025" s="131">
        <v>4789.0528048192782</v>
      </c>
      <c r="U5025" s="131">
        <v>23125.34441012048</v>
      </c>
      <c r="V5025" s="131">
        <v>12023.059851807224</v>
      </c>
      <c r="W5025" s="131">
        <v>2013.1773169879523</v>
      </c>
      <c r="X5025" s="132">
        <v>44769.119143975899</v>
      </c>
      <c r="Y5025" s="131">
        <v>0</v>
      </c>
      <c r="Z5025" s="131">
        <v>96.111678313252995</v>
      </c>
      <c r="AA5025" s="131">
        <v>874.16502421686732</v>
      </c>
      <c r="AB5025" s="131">
        <v>305.52854578313253</v>
      </c>
      <c r="AC5025" s="131">
        <v>6026.3222243373484</v>
      </c>
      <c r="AD5025" s="131">
        <v>1237.6662278313256</v>
      </c>
      <c r="AE5025" s="131">
        <v>0</v>
      </c>
      <c r="AF5025" s="131">
        <v>10469.334163855419</v>
      </c>
      <c r="AG5025" s="131">
        <v>5973.2272375903622</v>
      </c>
      <c r="AH5025" s="43">
        <v>152328.08267329316</v>
      </c>
      <c r="AJ5025" s="69"/>
    </row>
    <row r="5026" spans="1:36">
      <c r="A5026" s="52">
        <v>0</v>
      </c>
      <c r="D5026" s="62">
        <v>2024</v>
      </c>
      <c r="E5026" s="62">
        <v>11</v>
      </c>
      <c r="F5026" s="62">
        <v>2025</v>
      </c>
      <c r="G5026" s="62">
        <v>2025</v>
      </c>
      <c r="H5026" s="131">
        <v>1271.7578040963854</v>
      </c>
      <c r="I5026" s="131">
        <v>734.60583228915652</v>
      </c>
      <c r="J5026" s="131">
        <v>656.39134518072251</v>
      </c>
      <c r="K5026" s="131">
        <v>6847.596046184738</v>
      </c>
      <c r="L5026" s="131">
        <v>4084.4873156626509</v>
      </c>
      <c r="M5026" s="131">
        <v>241.39867975903618</v>
      </c>
      <c r="N5026" s="131">
        <v>9644.0933268674708</v>
      </c>
      <c r="O5026" s="131">
        <v>585.4734122891565</v>
      </c>
      <c r="P5026" s="131">
        <v>391.11837253012038</v>
      </c>
      <c r="Q5026" s="131">
        <v>877.04976578313244</v>
      </c>
      <c r="R5026" s="131">
        <v>6171.1672156626491</v>
      </c>
      <c r="S5026" s="131">
        <v>1265.4556819277107</v>
      </c>
      <c r="T5026" s="131">
        <v>3278.0460643373503</v>
      </c>
      <c r="U5026" s="131">
        <v>19039.093630843359</v>
      </c>
      <c r="V5026" s="131">
        <v>10234.247265301203</v>
      </c>
      <c r="W5026" s="131">
        <v>1562.430846506024</v>
      </c>
      <c r="X5026" s="132">
        <v>37040.753112409649</v>
      </c>
      <c r="Y5026" s="131">
        <v>0</v>
      </c>
      <c r="Z5026" s="131">
        <v>9.5823631325301175</v>
      </c>
      <c r="AA5026" s="131">
        <v>785.94818554216897</v>
      </c>
      <c r="AB5026" s="131">
        <v>272.1249857831325</v>
      </c>
      <c r="AC5026" s="131">
        <v>4849.1705900000015</v>
      </c>
      <c r="AD5026" s="131">
        <v>1063.5751326506029</v>
      </c>
      <c r="AE5026" s="131">
        <v>0</v>
      </c>
      <c r="AF5026" s="131">
        <v>9010.4925180722894</v>
      </c>
      <c r="AG5026" s="131">
        <v>4671.6414236144592</v>
      </c>
      <c r="AH5026" s="43">
        <v>124587.70091642567</v>
      </c>
      <c r="AJ5026" s="69"/>
    </row>
    <row r="5027" spans="1:36">
      <c r="A5027" s="52">
        <v>0</v>
      </c>
      <c r="D5027" s="62">
        <v>2024</v>
      </c>
      <c r="E5027" s="62">
        <v>12</v>
      </c>
      <c r="F5027" s="62">
        <v>2025</v>
      </c>
      <c r="G5027" s="62">
        <v>2025</v>
      </c>
      <c r="H5027" s="131">
        <v>1175.7692486746987</v>
      </c>
      <c r="I5027" s="131">
        <v>607.46984626506048</v>
      </c>
      <c r="J5027" s="131">
        <v>431.28656554216872</v>
      </c>
      <c r="K5027" s="131">
        <v>5250.4675677510031</v>
      </c>
      <c r="L5027" s="131">
        <v>4382.2375777108437</v>
      </c>
      <c r="M5027" s="131">
        <v>240.57873204819276</v>
      </c>
      <c r="N5027" s="131">
        <v>6780.4407569879522</v>
      </c>
      <c r="O5027" s="131">
        <v>482.19389759036142</v>
      </c>
      <c r="P5027" s="131">
        <v>298.86599999999987</v>
      </c>
      <c r="Q5027" s="131">
        <v>765.91344867469832</v>
      </c>
      <c r="R5027" s="131">
        <v>5286.5921638554228</v>
      </c>
      <c r="S5027" s="131">
        <v>993.96204819277114</v>
      </c>
      <c r="T5027" s="131">
        <v>2263.1622375903621</v>
      </c>
      <c r="U5027" s="131">
        <v>12782.312629638553</v>
      </c>
      <c r="V5027" s="131">
        <v>7543.2169768674694</v>
      </c>
      <c r="W5027" s="131">
        <v>1123.2178366265061</v>
      </c>
      <c r="X5027" s="132">
        <v>28326.386554337347</v>
      </c>
      <c r="Y5027" s="131">
        <v>0</v>
      </c>
      <c r="Z5027" s="131">
        <v>23.351009156626514</v>
      </c>
      <c r="AA5027" s="131">
        <v>413.02746180722886</v>
      </c>
      <c r="AB5027" s="131">
        <v>176.0059065060241</v>
      </c>
      <c r="AC5027" s="131">
        <v>4458.7148881927715</v>
      </c>
      <c r="AD5027" s="131">
        <v>954.39707373494014</v>
      </c>
      <c r="AE5027" s="131">
        <v>0</v>
      </c>
      <c r="AF5027" s="131">
        <v>8298.2345380722891</v>
      </c>
      <c r="AG5027" s="131">
        <v>2948.7132973493981</v>
      </c>
      <c r="AH5027" s="43">
        <v>96006.518263172678</v>
      </c>
      <c r="AJ5027" s="69"/>
    </row>
    <row r="5028" spans="1:36">
      <c r="A5028" s="52">
        <v>0</v>
      </c>
      <c r="D5028" s="62">
        <v>2025</v>
      </c>
      <c r="E5028" s="62">
        <v>1</v>
      </c>
      <c r="F5028" s="62">
        <v>2025</v>
      </c>
      <c r="G5028" s="62">
        <v>2025</v>
      </c>
      <c r="H5028" s="131">
        <v>1089.7095666265063</v>
      </c>
      <c r="I5028" s="131">
        <v>660.69866168674673</v>
      </c>
      <c r="J5028" s="131">
        <v>272.57952060240967</v>
      </c>
      <c r="K5028" s="131">
        <v>6025.7005543775103</v>
      </c>
      <c r="L5028" s="131">
        <v>3455.7791024096387</v>
      </c>
      <c r="M5028" s="131">
        <v>233.67613710843369</v>
      </c>
      <c r="N5028" s="131">
        <v>7692.2399178313253</v>
      </c>
      <c r="O5028" s="131">
        <v>539.84442469879514</v>
      </c>
      <c r="P5028" s="131">
        <v>244.01777349397588</v>
      </c>
      <c r="Q5028" s="131">
        <v>783.90474397590344</v>
      </c>
      <c r="R5028" s="131">
        <v>5759.5486879518085</v>
      </c>
      <c r="S5028" s="131">
        <v>1237.6359971084335</v>
      </c>
      <c r="T5028" s="131">
        <v>1793.739072771084</v>
      </c>
      <c r="U5028" s="131">
        <v>14030.478040602418</v>
      </c>
      <c r="V5028" s="131">
        <v>6552.4149442168682</v>
      </c>
      <c r="W5028" s="131">
        <v>1291.2575918072296</v>
      </c>
      <c r="X5028" s="132">
        <v>27552.860039397587</v>
      </c>
      <c r="Y5028" s="131">
        <v>0</v>
      </c>
      <c r="Z5028" s="131">
        <v>0.20392771084337347</v>
      </c>
      <c r="AA5028" s="131">
        <v>603.35376192771082</v>
      </c>
      <c r="AB5028" s="131">
        <v>244.42048783132529</v>
      </c>
      <c r="AC5028" s="131">
        <v>2867.9296898795178</v>
      </c>
      <c r="AD5028" s="131">
        <v>949.81142289156617</v>
      </c>
      <c r="AE5028" s="131">
        <v>0</v>
      </c>
      <c r="AF5028" s="131">
        <v>8731.6422928915654</v>
      </c>
      <c r="AG5028" s="131">
        <v>3191.2550186746989</v>
      </c>
      <c r="AH5028" s="43">
        <v>95804.70137847391</v>
      </c>
      <c r="AJ5028" s="69"/>
    </row>
    <row r="5029" spans="1:36">
      <c r="A5029" s="52">
        <v>0</v>
      </c>
      <c r="D5029" s="62">
        <v>2025</v>
      </c>
      <c r="E5029" s="62">
        <v>2</v>
      </c>
      <c r="F5029" s="62">
        <v>2025</v>
      </c>
      <c r="G5029" s="62">
        <v>2025</v>
      </c>
      <c r="H5029" s="131">
        <v>1343.3285457831323</v>
      </c>
      <c r="I5029" s="131">
        <v>566.71874891566301</v>
      </c>
      <c r="J5029" s="131">
        <v>305.39354554216857</v>
      </c>
      <c r="K5029" s="131">
        <v>4031.0077008835342</v>
      </c>
      <c r="L5029" s="131">
        <v>3618.5366048192773</v>
      </c>
      <c r="M5029" s="131">
        <v>223.63653975903605</v>
      </c>
      <c r="N5029" s="131">
        <v>6587.6476739759055</v>
      </c>
      <c r="O5029" s="131">
        <v>466.62617240963851</v>
      </c>
      <c r="P5029" s="131">
        <v>296.16204771084324</v>
      </c>
      <c r="Q5029" s="131">
        <v>671.8669427710845</v>
      </c>
      <c r="R5029" s="131">
        <v>3148.1712231325305</v>
      </c>
      <c r="S5029" s="131">
        <v>890.34349975903615</v>
      </c>
      <c r="T5029" s="131">
        <v>1247.8461802409636</v>
      </c>
      <c r="U5029" s="131">
        <v>9733.8027568674734</v>
      </c>
      <c r="V5029" s="131">
        <v>5778.8583214457831</v>
      </c>
      <c r="W5029" s="131">
        <v>1100.3636778313255</v>
      </c>
      <c r="X5029" s="132">
        <v>24423.903505542163</v>
      </c>
      <c r="Y5029" s="131">
        <v>0</v>
      </c>
      <c r="Z5029" s="131">
        <v>1.7479518072289157</v>
      </c>
      <c r="AA5029" s="131">
        <v>590.51835759036146</v>
      </c>
      <c r="AB5029" s="131">
        <v>211.99633650602399</v>
      </c>
      <c r="AC5029" s="131">
        <v>2348.6456907228921</v>
      </c>
      <c r="AD5029" s="131">
        <v>769.2266840963855</v>
      </c>
      <c r="AE5029" s="131">
        <v>0</v>
      </c>
      <c r="AF5029" s="131">
        <v>7868.3134554216849</v>
      </c>
      <c r="AG5029" s="131">
        <v>2364.3516146987949</v>
      </c>
      <c r="AH5029" s="43">
        <v>78589.013778232926</v>
      </c>
      <c r="AJ5029" s="69"/>
    </row>
    <row r="5030" spans="1:36">
      <c r="A5030" s="52">
        <v>0</v>
      </c>
      <c r="D5030" s="62">
        <v>2025</v>
      </c>
      <c r="E5030" s="62">
        <v>3</v>
      </c>
      <c r="F5030" s="62">
        <v>2025</v>
      </c>
      <c r="G5030" s="62">
        <v>2025</v>
      </c>
      <c r="H5030" s="131">
        <v>1717.5026508433725</v>
      </c>
      <c r="I5030" s="131">
        <v>724.39300337349391</v>
      </c>
      <c r="J5030" s="131">
        <v>388.97951951807221</v>
      </c>
      <c r="K5030" s="131">
        <v>6375.2262697991982</v>
      </c>
      <c r="L5030" s="131">
        <v>3591.0346445783125</v>
      </c>
      <c r="M5030" s="131">
        <v>251.83157662650595</v>
      </c>
      <c r="N5030" s="131">
        <v>9321.9923469879541</v>
      </c>
      <c r="O5030" s="131">
        <v>571.68786578313279</v>
      </c>
      <c r="P5030" s="131">
        <v>575.25737614457853</v>
      </c>
      <c r="Q5030" s="131">
        <v>835.36536144578315</v>
      </c>
      <c r="R5030" s="131">
        <v>4960.0889446987949</v>
      </c>
      <c r="S5030" s="131">
        <v>1151.3006431325302</v>
      </c>
      <c r="T5030" s="131">
        <v>1513.4673426506019</v>
      </c>
      <c r="U5030" s="131">
        <v>17766.230783373485</v>
      </c>
      <c r="V5030" s="131">
        <v>8560.1127519277125</v>
      </c>
      <c r="W5030" s="131">
        <v>1462.7305368674702</v>
      </c>
      <c r="X5030" s="132">
        <v>33316.977235301209</v>
      </c>
      <c r="Y5030" s="131">
        <v>0</v>
      </c>
      <c r="Z5030" s="131">
        <v>4.3504578313252997</v>
      </c>
      <c r="AA5030" s="131">
        <v>721.92417542168675</v>
      </c>
      <c r="AB5030" s="131">
        <v>244.01853554216868</v>
      </c>
      <c r="AC5030" s="131">
        <v>2973.2916607228917</v>
      </c>
      <c r="AD5030" s="131">
        <v>943.91696554216878</v>
      </c>
      <c r="AE5030" s="131">
        <v>0</v>
      </c>
      <c r="AF5030" s="131">
        <v>9223.4118838554205</v>
      </c>
      <c r="AG5030" s="131">
        <v>3611.2475885542162</v>
      </c>
      <c r="AH5030" s="43">
        <v>110806.3401205221</v>
      </c>
      <c r="AJ5030" s="69"/>
    </row>
    <row r="5031" spans="1:36">
      <c r="A5031" s="52">
        <v>0</v>
      </c>
      <c r="D5031" s="62">
        <v>2025</v>
      </c>
      <c r="E5031" s="62">
        <v>4</v>
      </c>
      <c r="F5031" s="62">
        <v>2025</v>
      </c>
      <c r="G5031" s="62">
        <v>2025</v>
      </c>
      <c r="H5031" s="131">
        <v>1904.7709892771081</v>
      </c>
      <c r="I5031" s="131">
        <v>796.41587710843373</v>
      </c>
      <c r="J5031" s="131">
        <v>605.01878819277101</v>
      </c>
      <c r="K5031" s="131">
        <v>7221.359443775098</v>
      </c>
      <c r="L5031" s="131">
        <v>4569.8339180722878</v>
      </c>
      <c r="M5031" s="131">
        <v>242.93420891566268</v>
      </c>
      <c r="N5031" s="131">
        <v>11804.132432530119</v>
      </c>
      <c r="O5031" s="131">
        <v>665.48521265060253</v>
      </c>
      <c r="P5031" s="131">
        <v>695.08753277108428</v>
      </c>
      <c r="Q5031" s="131">
        <v>934.68795180722884</v>
      </c>
      <c r="R5031" s="131">
        <v>6737.621300963855</v>
      </c>
      <c r="S5031" s="131">
        <v>1134.0660903614457</v>
      </c>
      <c r="T5031" s="131">
        <v>2987.4418506024094</v>
      </c>
      <c r="U5031" s="131">
        <v>18089.028167108438</v>
      </c>
      <c r="V5031" s="131">
        <v>11568.274378915667</v>
      </c>
      <c r="W5031" s="131">
        <v>1804.255380481927</v>
      </c>
      <c r="X5031" s="132">
        <v>38900.669016506014</v>
      </c>
      <c r="Y5031" s="131">
        <v>0</v>
      </c>
      <c r="Z5031" s="131">
        <v>18.712795180722896</v>
      </c>
      <c r="AA5031" s="131">
        <v>581.09375999999997</v>
      </c>
      <c r="AB5031" s="131">
        <v>273.79650096385541</v>
      </c>
      <c r="AC5031" s="131">
        <v>4173.3760868674708</v>
      </c>
      <c r="AD5031" s="131">
        <v>1084.9820471084333</v>
      </c>
      <c r="AE5031" s="131">
        <v>0</v>
      </c>
      <c r="AF5031" s="131">
        <v>9814.7496389156659</v>
      </c>
      <c r="AG5031" s="131">
        <v>5032.3372020481911</v>
      </c>
      <c r="AH5031" s="43">
        <v>131640.13057112449</v>
      </c>
      <c r="AJ5031" s="69"/>
    </row>
    <row r="5032" spans="1:36">
      <c r="A5032" s="52">
        <v>0</v>
      </c>
      <c r="D5032" s="62">
        <v>2025</v>
      </c>
      <c r="E5032" s="62">
        <v>5</v>
      </c>
      <c r="F5032" s="62">
        <v>2025</v>
      </c>
      <c r="G5032" s="62">
        <v>2026</v>
      </c>
      <c r="H5032" s="131">
        <v>1623.0526950602421</v>
      </c>
      <c r="I5032" s="131">
        <v>866.45126024096351</v>
      </c>
      <c r="J5032" s="131">
        <v>463.46327518072303</v>
      </c>
      <c r="K5032" s="131">
        <v>8892.1419416064255</v>
      </c>
      <c r="L5032" s="131">
        <v>3417.0058469879509</v>
      </c>
      <c r="M5032" s="131">
        <v>261.3000591566265</v>
      </c>
      <c r="N5032" s="131">
        <v>15952.73827325301</v>
      </c>
      <c r="O5032" s="131">
        <v>723.25109216867486</v>
      </c>
      <c r="P5032" s="131">
        <v>852.39184746987951</v>
      </c>
      <c r="Q5032" s="131">
        <v>1121.4576054216875</v>
      </c>
      <c r="R5032" s="131">
        <v>9954.4233587951858</v>
      </c>
      <c r="S5032" s="131">
        <v>1596.6349831325299</v>
      </c>
      <c r="T5032" s="131">
        <v>2497.6033040963844</v>
      </c>
      <c r="U5032" s="131">
        <v>16605.334973614452</v>
      </c>
      <c r="V5032" s="131">
        <v>13406.866881566268</v>
      </c>
      <c r="W5032" s="131">
        <v>2273.9112507228924</v>
      </c>
      <c r="X5032" s="132">
        <v>44057.037447108421</v>
      </c>
      <c r="Y5032" s="131">
        <v>0</v>
      </c>
      <c r="Z5032" s="131">
        <v>37.143975903614454</v>
      </c>
      <c r="AA5032" s="131">
        <v>760.2508722891564</v>
      </c>
      <c r="AB5032" s="131">
        <v>313.25481734939746</v>
      </c>
      <c r="AC5032" s="131">
        <v>7643.8528390361425</v>
      </c>
      <c r="AD5032" s="131">
        <v>1254.8495907228914</v>
      </c>
      <c r="AE5032" s="131">
        <v>1819.2239999999993</v>
      </c>
      <c r="AF5032" s="131">
        <v>11190.490247710843</v>
      </c>
      <c r="AG5032" s="131">
        <v>6799.0600451807231</v>
      </c>
      <c r="AH5032" s="43">
        <v>154383.19248377503</v>
      </c>
      <c r="AJ5032" s="69"/>
    </row>
    <row r="5033" spans="1:36">
      <c r="A5033" s="52">
        <v>0</v>
      </c>
      <c r="D5033" s="62">
        <v>2025</v>
      </c>
      <c r="E5033" s="62">
        <v>6</v>
      </c>
      <c r="F5033" s="62">
        <v>2025</v>
      </c>
      <c r="G5033" s="62">
        <v>2026</v>
      </c>
      <c r="H5033" s="131">
        <v>1762.4615549397586</v>
      </c>
      <c r="I5033" s="131">
        <v>842.31744578313248</v>
      </c>
      <c r="J5033" s="131">
        <v>494.7486595180722</v>
      </c>
      <c r="K5033" s="131">
        <v>9159.8637661847388</v>
      </c>
      <c r="L5033" s="131">
        <v>3480.5759518072291</v>
      </c>
      <c r="M5033" s="131">
        <v>287.33087144578315</v>
      </c>
      <c r="N5033" s="131">
        <v>18233.753181445776</v>
      </c>
      <c r="O5033" s="131">
        <v>711.6257089156627</v>
      </c>
      <c r="P5033" s="131">
        <v>955.66365518072269</v>
      </c>
      <c r="Q5033" s="131">
        <v>1267.5625753012041</v>
      </c>
      <c r="R5033" s="131">
        <v>11902.28628253012</v>
      </c>
      <c r="S5033" s="131">
        <v>1577.6119390361453</v>
      </c>
      <c r="T5033" s="131">
        <v>2670.8621918072299</v>
      </c>
      <c r="U5033" s="131">
        <v>17444.415481325301</v>
      </c>
      <c r="V5033" s="131">
        <v>20293.150591686746</v>
      </c>
      <c r="W5033" s="131">
        <v>2474.041966987952</v>
      </c>
      <c r="X5033" s="132">
        <v>47024.56071518072</v>
      </c>
      <c r="Y5033" s="131">
        <v>0</v>
      </c>
      <c r="Z5033" s="131">
        <v>123.07522891566263</v>
      </c>
      <c r="AA5033" s="131">
        <v>766.0851469879517</v>
      </c>
      <c r="AB5033" s="131">
        <v>311.17806385542161</v>
      </c>
      <c r="AC5033" s="131">
        <v>7243.3391169879524</v>
      </c>
      <c r="AD5033" s="131">
        <v>1238.1039732530123</v>
      </c>
      <c r="AE5033" s="131">
        <v>4841.2320000000036</v>
      </c>
      <c r="AF5033" s="131">
        <v>11292.486903614454</v>
      </c>
      <c r="AG5033" s="131">
        <v>7889.663702048193</v>
      </c>
      <c r="AH5033" s="43">
        <v>174287.99667473891</v>
      </c>
      <c r="AJ5033" s="69"/>
    </row>
    <row r="5034" spans="1:36">
      <c r="A5034" s="52">
        <v>0</v>
      </c>
      <c r="D5034" s="62">
        <v>2025</v>
      </c>
      <c r="E5034" s="62">
        <v>7</v>
      </c>
      <c r="F5034" s="62">
        <v>2026</v>
      </c>
      <c r="G5034" s="62">
        <v>2026</v>
      </c>
      <c r="H5034" s="131">
        <v>1773.1574232530118</v>
      </c>
      <c r="I5034" s="131">
        <v>918.12601590361453</v>
      </c>
      <c r="J5034" s="131">
        <v>468.42972915662654</v>
      </c>
      <c r="K5034" s="131">
        <v>9799.4214582329314</v>
      </c>
      <c r="L5034" s="131">
        <v>3890.8510963855429</v>
      </c>
      <c r="M5034" s="131">
        <v>281.37925385542161</v>
      </c>
      <c r="N5034" s="131">
        <v>23187.135552771084</v>
      </c>
      <c r="O5034" s="131">
        <v>819.57569626506051</v>
      </c>
      <c r="P5034" s="131">
        <v>787.02994385542149</v>
      </c>
      <c r="Q5034" s="131">
        <v>1306.4279367469881</v>
      </c>
      <c r="R5034" s="131">
        <v>14055.914230963863</v>
      </c>
      <c r="S5034" s="131">
        <v>1718.5775734939759</v>
      </c>
      <c r="T5034" s="131">
        <v>2939.0312790361445</v>
      </c>
      <c r="U5034" s="131">
        <v>18029.368345783143</v>
      </c>
      <c r="V5034" s="131">
        <v>25470.616489759028</v>
      </c>
      <c r="W5034" s="131">
        <v>2902.4874885542172</v>
      </c>
      <c r="X5034" s="132">
        <v>48790.830564337346</v>
      </c>
      <c r="Y5034" s="131">
        <v>0</v>
      </c>
      <c r="Z5034" s="131">
        <v>189.52653012048191</v>
      </c>
      <c r="AA5034" s="131">
        <v>958.70597012048177</v>
      </c>
      <c r="AB5034" s="131">
        <v>337.13748253012045</v>
      </c>
      <c r="AC5034" s="131">
        <v>7625.0881007228909</v>
      </c>
      <c r="AD5034" s="131">
        <v>1351.1703824096394</v>
      </c>
      <c r="AE5034" s="131">
        <v>8463.0479999999916</v>
      </c>
      <c r="AF5034" s="131">
        <v>12210.456806746988</v>
      </c>
      <c r="AG5034" s="131">
        <v>9199.2143051807216</v>
      </c>
      <c r="AH5034" s="43">
        <v>197472.70765618474</v>
      </c>
      <c r="AJ5034" s="69"/>
    </row>
    <row r="5035" spans="1:36">
      <c r="A5035" s="52">
        <v>0</v>
      </c>
      <c r="D5035" s="62">
        <v>2025</v>
      </c>
      <c r="E5035" s="62">
        <v>8</v>
      </c>
      <c r="F5035" s="62">
        <v>2026</v>
      </c>
      <c r="G5035" s="62">
        <v>2026</v>
      </c>
      <c r="H5035" s="131">
        <v>1695.7483424096363</v>
      </c>
      <c r="I5035" s="131">
        <v>974.43824963855468</v>
      </c>
      <c r="J5035" s="131">
        <v>524.53676987951803</v>
      </c>
      <c r="K5035" s="131">
        <v>9755.6274560642541</v>
      </c>
      <c r="L5035" s="131">
        <v>4017.5404542168658</v>
      </c>
      <c r="M5035" s="131">
        <v>267.67249819277106</v>
      </c>
      <c r="N5035" s="131">
        <v>23069.788133493974</v>
      </c>
      <c r="O5035" s="131">
        <v>826.86863855421666</v>
      </c>
      <c r="P5035" s="131">
        <v>855.87781566265073</v>
      </c>
      <c r="Q5035" s="131">
        <v>1256.1668674698797</v>
      </c>
      <c r="R5035" s="131">
        <v>14983.985867228916</v>
      </c>
      <c r="S5035" s="131">
        <v>1685.7343691566261</v>
      </c>
      <c r="T5035" s="131">
        <v>3046.362612048194</v>
      </c>
      <c r="U5035" s="131">
        <v>18744.419985060234</v>
      </c>
      <c r="V5035" s="131">
        <v>25611.307657590354</v>
      </c>
      <c r="W5035" s="131">
        <v>2970.4608797590367</v>
      </c>
      <c r="X5035" s="132">
        <v>50837.234610000014</v>
      </c>
      <c r="Y5035" s="131">
        <v>0</v>
      </c>
      <c r="Z5035" s="131">
        <v>242.2661204819278</v>
      </c>
      <c r="AA5035" s="131">
        <v>976.20879421686732</v>
      </c>
      <c r="AB5035" s="131">
        <v>342.09489409638564</v>
      </c>
      <c r="AC5035" s="131">
        <v>6967.1923010843366</v>
      </c>
      <c r="AD5035" s="131">
        <v>1263.4233468674702</v>
      </c>
      <c r="AE5035" s="131">
        <v>4464.2399999999952</v>
      </c>
      <c r="AF5035" s="131">
        <v>12254.169659277108</v>
      </c>
      <c r="AG5035" s="131">
        <v>8957.5464493975887</v>
      </c>
      <c r="AH5035" s="43">
        <v>196590.91277184733</v>
      </c>
      <c r="AJ5035" s="69"/>
    </row>
    <row r="5036" spans="1:36">
      <c r="A5036" s="52">
        <v>0</v>
      </c>
      <c r="D5036" s="62">
        <v>2025</v>
      </c>
      <c r="E5036" s="62">
        <v>9</v>
      </c>
      <c r="F5036" s="62">
        <v>2026</v>
      </c>
      <c r="G5036" s="62">
        <v>2026</v>
      </c>
      <c r="H5036" s="131">
        <v>1508.2987180722876</v>
      </c>
      <c r="I5036" s="131">
        <v>945.47767228915666</v>
      </c>
      <c r="J5036" s="131">
        <v>514.05745072289164</v>
      </c>
      <c r="K5036" s="131">
        <v>9284.635357269075</v>
      </c>
      <c r="L5036" s="131">
        <v>3605.0110506024098</v>
      </c>
      <c r="M5036" s="131">
        <v>233.19519831325289</v>
      </c>
      <c r="N5036" s="131">
        <v>20330.780202168673</v>
      </c>
      <c r="O5036" s="131">
        <v>808.02252036144603</v>
      </c>
      <c r="P5036" s="131">
        <v>729.65671734939781</v>
      </c>
      <c r="Q5036" s="131">
        <v>1175.5572289156626</v>
      </c>
      <c r="R5036" s="131">
        <v>14996.152661566262</v>
      </c>
      <c r="S5036" s="131">
        <v>1563.9543689156628</v>
      </c>
      <c r="T5036" s="131">
        <v>2833.9293802409647</v>
      </c>
      <c r="U5036" s="131">
        <v>20914.260735301188</v>
      </c>
      <c r="V5036" s="131">
        <v>20300.401909397595</v>
      </c>
      <c r="W5036" s="131">
        <v>2676.5410940963848</v>
      </c>
      <c r="X5036" s="132">
        <v>48524.940479518074</v>
      </c>
      <c r="Y5036" s="131">
        <v>0</v>
      </c>
      <c r="Z5036" s="131">
        <v>223.54361445783127</v>
      </c>
      <c r="AA5036" s="131">
        <v>948.38379180722825</v>
      </c>
      <c r="AB5036" s="131">
        <v>318.98263746987953</v>
      </c>
      <c r="AC5036" s="131">
        <v>6702.1009933734949</v>
      </c>
      <c r="AD5036" s="131">
        <v>1309.23935626506</v>
      </c>
      <c r="AE5036" s="131">
        <v>6812.2559999999985</v>
      </c>
      <c r="AF5036" s="131">
        <v>11325.271543012048</v>
      </c>
      <c r="AG5036" s="131">
        <v>8101.0370118072315</v>
      </c>
      <c r="AH5036" s="43">
        <v>186685.68769329318</v>
      </c>
      <c r="AJ5036" s="69"/>
    </row>
    <row r="5037" spans="1:36">
      <c r="A5037" s="52">
        <v>0</v>
      </c>
      <c r="D5037" s="62">
        <v>2025</v>
      </c>
      <c r="E5037" s="62">
        <v>10</v>
      </c>
      <c r="F5037" s="62">
        <v>2026</v>
      </c>
      <c r="G5037" s="62">
        <v>2026</v>
      </c>
      <c r="H5037" s="131">
        <v>1260.6621737349406</v>
      </c>
      <c r="I5037" s="131">
        <v>836.44961638554207</v>
      </c>
      <c r="J5037" s="131">
        <v>653.61401915662645</v>
      </c>
      <c r="K5037" s="131">
        <v>8094.7605813654573</v>
      </c>
      <c r="L5037" s="131">
        <v>3169.9390566265065</v>
      </c>
      <c r="M5037" s="131">
        <v>245.84990036144583</v>
      </c>
      <c r="N5037" s="131">
        <v>14188.902392530123</v>
      </c>
      <c r="O5037" s="131">
        <v>663.24678481927731</v>
      </c>
      <c r="P5037" s="131">
        <v>575.47524915662655</v>
      </c>
      <c r="Q5037" s="131">
        <v>1005.7012048192769</v>
      </c>
      <c r="R5037" s="131">
        <v>8715.7349548192797</v>
      </c>
      <c r="S5037" s="131">
        <v>1439.4103366265058</v>
      </c>
      <c r="T5037" s="131">
        <v>4783.7288481927699</v>
      </c>
      <c r="U5037" s="131">
        <v>21771.717978674704</v>
      </c>
      <c r="V5037" s="131">
        <v>11682.017977710846</v>
      </c>
      <c r="W5037" s="131">
        <v>2025.7017943373494</v>
      </c>
      <c r="X5037" s="132">
        <v>45272.534977710828</v>
      </c>
      <c r="Y5037" s="131">
        <v>0</v>
      </c>
      <c r="Z5037" s="131">
        <v>97.205542168674697</v>
      </c>
      <c r="AA5037" s="131">
        <v>872.53822072289154</v>
      </c>
      <c r="AB5037" s="131">
        <v>305.14877951807233</v>
      </c>
      <c r="AC5037" s="131">
        <v>6031.1044628915679</v>
      </c>
      <c r="AD5037" s="131">
        <v>1228.5924625301202</v>
      </c>
      <c r="AE5037" s="131">
        <v>0</v>
      </c>
      <c r="AF5037" s="131">
        <v>10369.66001686747</v>
      </c>
      <c r="AG5037" s="131">
        <v>6022.4180471084346</v>
      </c>
      <c r="AH5037" s="43">
        <v>151312.11537883533</v>
      </c>
      <c r="AJ5037" s="69"/>
    </row>
    <row r="5038" spans="1:36">
      <c r="A5038" s="52">
        <v>0</v>
      </c>
      <c r="D5038" s="62">
        <v>2025</v>
      </c>
      <c r="E5038" s="62">
        <v>11</v>
      </c>
      <c r="F5038" s="62">
        <v>2026</v>
      </c>
      <c r="G5038" s="62">
        <v>2026</v>
      </c>
      <c r="H5038" s="131">
        <v>1272.9896151807225</v>
      </c>
      <c r="I5038" s="131">
        <v>729.50369349397567</v>
      </c>
      <c r="J5038" s="131">
        <v>634.24122831325326</v>
      </c>
      <c r="K5038" s="131">
        <v>6828.8660281124485</v>
      </c>
      <c r="L5038" s="131">
        <v>3989.1367903614464</v>
      </c>
      <c r="M5038" s="131">
        <v>238.9364051807228</v>
      </c>
      <c r="N5038" s="131">
        <v>9837.5751428915628</v>
      </c>
      <c r="O5038" s="131">
        <v>589.81191048192761</v>
      </c>
      <c r="P5038" s="131">
        <v>394.42277614457845</v>
      </c>
      <c r="Q5038" s="131">
        <v>873.75090361445746</v>
      </c>
      <c r="R5038" s="131">
        <v>6217.0650762650603</v>
      </c>
      <c r="S5038" s="131">
        <v>1267.8777595180727</v>
      </c>
      <c r="T5038" s="131">
        <v>3274.4018833734926</v>
      </c>
      <c r="U5038" s="131">
        <v>17944.944220722886</v>
      </c>
      <c r="V5038" s="131">
        <v>9943.9462179518086</v>
      </c>
      <c r="W5038" s="131">
        <v>1572.1511178313256</v>
      </c>
      <c r="X5038" s="132">
        <v>37457.265698915653</v>
      </c>
      <c r="Y5038" s="131">
        <v>0</v>
      </c>
      <c r="Z5038" s="131">
        <v>9.6914216867469882</v>
      </c>
      <c r="AA5038" s="131">
        <v>784.48555180722872</v>
      </c>
      <c r="AB5038" s="131">
        <v>271.78673951807235</v>
      </c>
      <c r="AC5038" s="131">
        <v>4853.0186900000008</v>
      </c>
      <c r="AD5038" s="131">
        <v>1055.7776902409637</v>
      </c>
      <c r="AE5038" s="131">
        <v>0</v>
      </c>
      <c r="AF5038" s="131">
        <v>8924.7073915662695</v>
      </c>
      <c r="AG5038" s="131">
        <v>4710.1133943373507</v>
      </c>
      <c r="AH5038" s="43">
        <v>123676.46734751004</v>
      </c>
      <c r="AJ5038" s="69"/>
    </row>
    <row r="5039" spans="1:36">
      <c r="A5039" s="52">
        <v>0</v>
      </c>
      <c r="D5039" s="62">
        <v>2025</v>
      </c>
      <c r="E5039" s="62">
        <v>12</v>
      </c>
      <c r="F5039" s="62">
        <v>2026</v>
      </c>
      <c r="G5039" s="62">
        <v>2026</v>
      </c>
      <c r="H5039" s="131">
        <v>1176.9080862650601</v>
      </c>
      <c r="I5039" s="131">
        <v>603.25071903614446</v>
      </c>
      <c r="J5039" s="131">
        <v>416.73267493975908</v>
      </c>
      <c r="K5039" s="131">
        <v>5236.5822134136533</v>
      </c>
      <c r="L5039" s="131">
        <v>4279.9362060240965</v>
      </c>
      <c r="M5039" s="131">
        <v>238.12482096385548</v>
      </c>
      <c r="N5039" s="131">
        <v>6916.4713766265068</v>
      </c>
      <c r="O5039" s="131">
        <v>485.68891265060233</v>
      </c>
      <c r="P5039" s="131">
        <v>301.39099999999991</v>
      </c>
      <c r="Q5039" s="131">
        <v>763.03260542168664</v>
      </c>
      <c r="R5039" s="131">
        <v>5325.9110255421692</v>
      </c>
      <c r="S5039" s="131">
        <v>995.86448795180729</v>
      </c>
      <c r="T5039" s="131">
        <v>2260.6462959036148</v>
      </c>
      <c r="U5039" s="131">
        <v>12107.6491339759</v>
      </c>
      <c r="V5039" s="131">
        <v>7329.2487453012045</v>
      </c>
      <c r="W5039" s="131">
        <v>1130.2056544578315</v>
      </c>
      <c r="X5039" s="132">
        <v>28644.908602048192</v>
      </c>
      <c r="Y5039" s="131">
        <v>0</v>
      </c>
      <c r="Z5039" s="131">
        <v>23.616771084337348</v>
      </c>
      <c r="AA5039" s="131">
        <v>412.25882602409632</v>
      </c>
      <c r="AB5039" s="131">
        <v>175.78713445783131</v>
      </c>
      <c r="AC5039" s="131">
        <v>4462.2531387951813</v>
      </c>
      <c r="AD5039" s="131">
        <v>947.40005397590357</v>
      </c>
      <c r="AE5039" s="131">
        <v>0</v>
      </c>
      <c r="AF5039" s="131">
        <v>8219.2305215662655</v>
      </c>
      <c r="AG5039" s="131">
        <v>2972.9965848192778</v>
      </c>
      <c r="AH5039" s="43">
        <v>95426.095591244972</v>
      </c>
      <c r="AJ5039" s="69"/>
    </row>
    <row r="5040" spans="1:36">
      <c r="A5040" s="52">
        <v>0</v>
      </c>
      <c r="D5040" s="62">
        <v>2026</v>
      </c>
      <c r="E5040" s="62">
        <v>1</v>
      </c>
      <c r="F5040" s="62">
        <v>2026</v>
      </c>
      <c r="G5040" s="62">
        <v>2026</v>
      </c>
      <c r="H5040" s="131">
        <v>1090.0253251807237</v>
      </c>
      <c r="I5040" s="131">
        <v>657.19722759036119</v>
      </c>
      <c r="J5040" s="131">
        <v>273.10456036144586</v>
      </c>
      <c r="K5040" s="131">
        <v>6033.0659623293177</v>
      </c>
      <c r="L5040" s="131">
        <v>3446.7962765060242</v>
      </c>
      <c r="M5040" s="131">
        <v>231.81506024096382</v>
      </c>
      <c r="N5040" s="131">
        <v>7848.2413986746978</v>
      </c>
      <c r="O5040" s="131">
        <v>545.64899096385534</v>
      </c>
      <c r="P5040" s="131">
        <v>248.79585542168681</v>
      </c>
      <c r="Q5040" s="131">
        <v>781.25846265060238</v>
      </c>
      <c r="R5040" s="131">
        <v>5759.0248771084334</v>
      </c>
      <c r="S5040" s="131">
        <v>1238.79430506024</v>
      </c>
      <c r="T5040" s="131">
        <v>1798.1483180722894</v>
      </c>
      <c r="U5040" s="131">
        <v>14057.659109156641</v>
      </c>
      <c r="V5040" s="131">
        <v>6495.5456602409631</v>
      </c>
      <c r="W5040" s="131">
        <v>1296.0849108433738</v>
      </c>
      <c r="X5040" s="132">
        <v>27748.149167469874</v>
      </c>
      <c r="Y5040" s="131">
        <v>0</v>
      </c>
      <c r="Z5040" s="131">
        <v>0.20184036144578307</v>
      </c>
      <c r="AA5040" s="131">
        <v>601.56068867469867</v>
      </c>
      <c r="AB5040" s="131">
        <v>243.17384373493971</v>
      </c>
      <c r="AC5040" s="131">
        <v>2888.2727238554216</v>
      </c>
      <c r="AD5040" s="131">
        <v>943.08190240963847</v>
      </c>
      <c r="AE5040" s="131">
        <v>0</v>
      </c>
      <c r="AF5040" s="131">
        <v>8684.5611697590357</v>
      </c>
      <c r="AG5040" s="131">
        <v>3258.7266578313256</v>
      </c>
      <c r="AH5040" s="43">
        <v>96168.934294498002</v>
      </c>
      <c r="AJ5040" s="69"/>
    </row>
    <row r="5041" spans="1:36">
      <c r="A5041" s="52">
        <v>0</v>
      </c>
      <c r="D5041" s="62">
        <v>2026</v>
      </c>
      <c r="E5041" s="62">
        <v>2</v>
      </c>
      <c r="F5041" s="62">
        <v>2026</v>
      </c>
      <c r="G5041" s="62">
        <v>2026</v>
      </c>
      <c r="H5041" s="131">
        <v>1343.7177939759035</v>
      </c>
      <c r="I5041" s="131">
        <v>563.71537012048191</v>
      </c>
      <c r="J5041" s="131">
        <v>305.98179132530129</v>
      </c>
      <c r="K5041" s="131">
        <v>4035.6284199196775</v>
      </c>
      <c r="L5041" s="131">
        <v>3609.1307130120467</v>
      </c>
      <c r="M5041" s="131">
        <v>221.85542168674695</v>
      </c>
      <c r="N5041" s="131">
        <v>6721.2476140963845</v>
      </c>
      <c r="O5041" s="131">
        <v>471.5555222891565</v>
      </c>
      <c r="P5041" s="131">
        <v>301.96116024096381</v>
      </c>
      <c r="Q5041" s="131">
        <v>669.59887518072276</v>
      </c>
      <c r="R5041" s="131">
        <v>3147.8849079518077</v>
      </c>
      <c r="S5041" s="131">
        <v>891.17677542168701</v>
      </c>
      <c r="T5041" s="131">
        <v>1250.9135493975909</v>
      </c>
      <c r="U5041" s="131">
        <v>9750.4906163855449</v>
      </c>
      <c r="V5041" s="131">
        <v>5725.6521349397608</v>
      </c>
      <c r="W5041" s="131">
        <v>1104.4773469879517</v>
      </c>
      <c r="X5041" s="132">
        <v>24597.015219277106</v>
      </c>
      <c r="Y5041" s="131">
        <v>0</v>
      </c>
      <c r="Z5041" s="131">
        <v>1.730060240963855</v>
      </c>
      <c r="AA5041" s="131">
        <v>588.76342915662644</v>
      </c>
      <c r="AB5041" s="131">
        <v>210.91506879518073</v>
      </c>
      <c r="AC5041" s="131">
        <v>2365.3052968674697</v>
      </c>
      <c r="AD5041" s="131">
        <v>763.7766267469882</v>
      </c>
      <c r="AE5041" s="131">
        <v>0</v>
      </c>
      <c r="AF5041" s="131">
        <v>7825.8874120481905</v>
      </c>
      <c r="AG5041" s="131">
        <v>2414.3403113253007</v>
      </c>
      <c r="AH5041" s="43">
        <v>78882.721437389555</v>
      </c>
      <c r="AJ5041" s="69"/>
    </row>
    <row r="5042" spans="1:36">
      <c r="A5042" s="52">
        <v>0</v>
      </c>
      <c r="D5042" s="62">
        <v>2026</v>
      </c>
      <c r="E5042" s="62">
        <v>3</v>
      </c>
      <c r="F5042" s="62">
        <v>2026</v>
      </c>
      <c r="G5042" s="62">
        <v>2026</v>
      </c>
      <c r="H5042" s="131">
        <v>1718.0003212048182</v>
      </c>
      <c r="I5042" s="131">
        <v>720.55401518072324</v>
      </c>
      <c r="J5042" s="131">
        <v>389.72876771084333</v>
      </c>
      <c r="K5042" s="131">
        <v>6383.0726236546179</v>
      </c>
      <c r="L5042" s="131">
        <v>3581.700240361446</v>
      </c>
      <c r="M5042" s="131">
        <v>249.82590361445787</v>
      </c>
      <c r="N5042" s="131">
        <v>9511.0458120481926</v>
      </c>
      <c r="O5042" s="131">
        <v>577.87307349397599</v>
      </c>
      <c r="P5042" s="131">
        <v>586.52141987951802</v>
      </c>
      <c r="Q5042" s="131">
        <v>832.54536096385539</v>
      </c>
      <c r="R5042" s="131">
        <v>4959.6378419277089</v>
      </c>
      <c r="S5042" s="131">
        <v>1152.3781495180726</v>
      </c>
      <c r="T5042" s="131">
        <v>1517.1876433734935</v>
      </c>
      <c r="U5042" s="131">
        <v>17817.014539277105</v>
      </c>
      <c r="V5042" s="131">
        <v>8484.7941132530123</v>
      </c>
      <c r="W5042" s="131">
        <v>1468.19890120482</v>
      </c>
      <c r="X5042" s="132">
        <v>33553.121266265065</v>
      </c>
      <c r="Y5042" s="131">
        <v>0</v>
      </c>
      <c r="Z5042" s="131">
        <v>4.3059277108433731</v>
      </c>
      <c r="AA5042" s="131">
        <v>719.77872939759038</v>
      </c>
      <c r="AB5042" s="131">
        <v>242.77394156626508</v>
      </c>
      <c r="AC5042" s="131">
        <v>2994.3820568674701</v>
      </c>
      <c r="AD5042" s="131">
        <v>937.22920795180733</v>
      </c>
      <c r="AE5042" s="131">
        <v>0</v>
      </c>
      <c r="AF5042" s="131">
        <v>9173.6791330120541</v>
      </c>
      <c r="AG5042" s="131">
        <v>3687.5989903614454</v>
      </c>
      <c r="AH5042" s="43">
        <v>111262.94797979921</v>
      </c>
      <c r="AJ5042" s="69"/>
    </row>
    <row r="5043" spans="1:36">
      <c r="A5043" s="52">
        <v>0</v>
      </c>
      <c r="D5043" s="62">
        <v>2026</v>
      </c>
      <c r="E5043" s="62">
        <v>4</v>
      </c>
      <c r="F5043" s="62">
        <v>2026</v>
      </c>
      <c r="G5043" s="62">
        <v>2026</v>
      </c>
      <c r="H5043" s="131">
        <v>1905.3229232530111</v>
      </c>
      <c r="I5043" s="131">
        <v>792.19519698795204</v>
      </c>
      <c r="J5043" s="131">
        <v>606.18416891566267</v>
      </c>
      <c r="K5043" s="131">
        <v>7230.370073293172</v>
      </c>
      <c r="L5043" s="131">
        <v>4557.9552587951812</v>
      </c>
      <c r="M5043" s="131">
        <v>240.99939759036147</v>
      </c>
      <c r="N5043" s="131">
        <v>12043.524619879514</v>
      </c>
      <c r="O5043" s="131">
        <v>672.79162951807234</v>
      </c>
      <c r="P5043" s="131">
        <v>708.69795602409636</v>
      </c>
      <c r="Q5043" s="131">
        <v>931.53266120481942</v>
      </c>
      <c r="R5043" s="131">
        <v>6737.0085378313261</v>
      </c>
      <c r="S5043" s="131">
        <v>1135.1274668674694</v>
      </c>
      <c r="T5043" s="131">
        <v>2994.7853734939754</v>
      </c>
      <c r="U5043" s="131">
        <v>18140.965332048188</v>
      </c>
      <c r="V5043" s="131">
        <v>11458.685698795181</v>
      </c>
      <c r="W5043" s="131">
        <v>1811.0005228915654</v>
      </c>
      <c r="X5043" s="132">
        <v>39176.389131325297</v>
      </c>
      <c r="Y5043" s="131">
        <v>0</v>
      </c>
      <c r="Z5043" s="131">
        <v>18.521256024096385</v>
      </c>
      <c r="AA5043" s="131">
        <v>579.36683999999968</v>
      </c>
      <c r="AB5043" s="131">
        <v>272.4000272289158</v>
      </c>
      <c r="AC5043" s="131">
        <v>4202.979020240964</v>
      </c>
      <c r="AD5043" s="131">
        <v>1077.2948275903614</v>
      </c>
      <c r="AE5043" s="131">
        <v>0</v>
      </c>
      <c r="AF5043" s="131">
        <v>9761.8283875903617</v>
      </c>
      <c r="AG5043" s="131">
        <v>5138.7342269879509</v>
      </c>
      <c r="AH5043" s="43">
        <v>132194.6605343775</v>
      </c>
      <c r="AJ5043" s="69"/>
    </row>
    <row r="5044" spans="1:36">
      <c r="A5044" s="52">
        <v>0</v>
      </c>
      <c r="D5044" s="62">
        <v>2026</v>
      </c>
      <c r="E5044" s="62">
        <v>5</v>
      </c>
      <c r="F5044" s="62">
        <v>2026</v>
      </c>
      <c r="G5044" s="62">
        <v>2027</v>
      </c>
      <c r="H5044" s="131">
        <v>1623.5229972289162</v>
      </c>
      <c r="I5044" s="131">
        <v>861.85942108433721</v>
      </c>
      <c r="J5044" s="131">
        <v>461.44175710843388</v>
      </c>
      <c r="K5044" s="131">
        <v>8903.4515607630528</v>
      </c>
      <c r="L5044" s="131">
        <v>3408.1238068674702</v>
      </c>
      <c r="M5044" s="131">
        <v>259.21897590361425</v>
      </c>
      <c r="N5044" s="131">
        <v>16276.265726987956</v>
      </c>
      <c r="O5044" s="131">
        <v>731.24801506024073</v>
      </c>
      <c r="P5044" s="131">
        <v>869.08242710843399</v>
      </c>
      <c r="Q5044" s="131">
        <v>1117.6718236144582</v>
      </c>
      <c r="R5044" s="131">
        <v>10276.327337710847</v>
      </c>
      <c r="S5044" s="131">
        <v>1598.129279518073</v>
      </c>
      <c r="T5044" s="131">
        <v>2503.7427397590363</v>
      </c>
      <c r="U5044" s="131">
        <v>16651.206894939758</v>
      </c>
      <c r="V5044" s="131">
        <v>13285.254479518073</v>
      </c>
      <c r="W5044" s="131">
        <v>2282.41218433735</v>
      </c>
      <c r="X5044" s="132">
        <v>44369.304863855417</v>
      </c>
      <c r="Y5044" s="131">
        <v>0</v>
      </c>
      <c r="Z5044" s="131">
        <v>36.763780120481925</v>
      </c>
      <c r="AA5044" s="131">
        <v>757.99152530120466</v>
      </c>
      <c r="AB5044" s="131">
        <v>311.65709012048205</v>
      </c>
      <c r="AC5044" s="131">
        <v>7679.8083508433701</v>
      </c>
      <c r="AD5044" s="131">
        <v>1245.9588406024097</v>
      </c>
      <c r="AE5044" s="131">
        <v>1860.5700000000038</v>
      </c>
      <c r="AF5044" s="131">
        <v>11130.1509860241</v>
      </c>
      <c r="AG5044" s="131">
        <v>6942.8103012048196</v>
      </c>
      <c r="AH5044" s="43">
        <v>155443.97516558232</v>
      </c>
      <c r="AJ5044" s="69"/>
    </row>
    <row r="5045" spans="1:36">
      <c r="A5045" s="52">
        <v>0</v>
      </c>
      <c r="D5045" s="62">
        <v>2026</v>
      </c>
      <c r="E5045" s="62">
        <v>6</v>
      </c>
      <c r="F5045" s="62">
        <v>2026</v>
      </c>
      <c r="G5045" s="62">
        <v>2027</v>
      </c>
      <c r="H5045" s="131">
        <v>1762.9722527710837</v>
      </c>
      <c r="I5045" s="131">
        <v>837.85350602409642</v>
      </c>
      <c r="J5045" s="131">
        <v>490.30550771084319</v>
      </c>
      <c r="K5045" s="131">
        <v>9171.541769437752</v>
      </c>
      <c r="L5045" s="131">
        <v>3471.5286698795185</v>
      </c>
      <c r="M5045" s="131">
        <v>285.04246987951791</v>
      </c>
      <c r="N5045" s="131">
        <v>18603.540464216865</v>
      </c>
      <c r="O5045" s="131">
        <v>719.48366746987949</v>
      </c>
      <c r="P5045" s="131">
        <v>974.37638734939753</v>
      </c>
      <c r="Q5045" s="131">
        <v>1263.2835768674699</v>
      </c>
      <c r="R5045" s="131">
        <v>12413.73725180723</v>
      </c>
      <c r="S5045" s="131">
        <v>1579.0884316867471</v>
      </c>
      <c r="T5045" s="131">
        <v>2677.4275204819273</v>
      </c>
      <c r="U5045" s="131">
        <v>17494.687236144586</v>
      </c>
      <c r="V5045" s="131">
        <v>20168.787824096384</v>
      </c>
      <c r="W5045" s="131">
        <v>2483.2910819277113</v>
      </c>
      <c r="X5045" s="132">
        <v>47357.861339759038</v>
      </c>
      <c r="Y5045" s="131">
        <v>0</v>
      </c>
      <c r="Z5045" s="131">
        <v>121.81546385542168</v>
      </c>
      <c r="AA5045" s="131">
        <v>763.80846144578311</v>
      </c>
      <c r="AB5045" s="131">
        <v>309.59092891566269</v>
      </c>
      <c r="AC5045" s="131">
        <v>7282.5920563855434</v>
      </c>
      <c r="AD5045" s="131">
        <v>1229.3318677108439</v>
      </c>
      <c r="AE5045" s="131">
        <v>4951.2600000000048</v>
      </c>
      <c r="AF5045" s="131">
        <v>11231.597674698794</v>
      </c>
      <c r="AG5045" s="131">
        <v>8056.472226987953</v>
      </c>
      <c r="AH5045" s="43">
        <v>175701.27763751004</v>
      </c>
      <c r="AJ5045" s="69"/>
    </row>
    <row r="5046" spans="1:36">
      <c r="A5046" s="52">
        <v>0</v>
      </c>
      <c r="D5046" s="62">
        <v>2026</v>
      </c>
      <c r="E5046" s="62">
        <v>7</v>
      </c>
      <c r="F5046" s="62">
        <v>2027</v>
      </c>
      <c r="G5046" s="62">
        <v>2027</v>
      </c>
      <c r="H5046" s="131">
        <v>1773.6712203614454</v>
      </c>
      <c r="I5046" s="131">
        <v>913.26032156626525</v>
      </c>
      <c r="J5046" s="131">
        <v>469.33201349397581</v>
      </c>
      <c r="K5046" s="131">
        <v>9811.9794901606401</v>
      </c>
      <c r="L5046" s="131">
        <v>3880.7373602409643</v>
      </c>
      <c r="M5046" s="131">
        <v>279.13825301204821</v>
      </c>
      <c r="N5046" s="131">
        <v>23603.24740891566</v>
      </c>
      <c r="O5046" s="131">
        <v>828.72403795180753</v>
      </c>
      <c r="P5046" s="131">
        <v>802.44068012048206</v>
      </c>
      <c r="Q5046" s="131">
        <v>1302.0177378313253</v>
      </c>
      <c r="R5046" s="131">
        <v>14799.709317831326</v>
      </c>
      <c r="S5046" s="131">
        <v>1720.1859963855427</v>
      </c>
      <c r="T5046" s="131">
        <v>2946.2558024096384</v>
      </c>
      <c r="U5046" s="131">
        <v>18081.468675903616</v>
      </c>
      <c r="V5046" s="131">
        <v>25335.714710843371</v>
      </c>
      <c r="W5046" s="131">
        <v>2913.3383313253012</v>
      </c>
      <c r="X5046" s="132">
        <v>49136.650154216884</v>
      </c>
      <c r="Y5046" s="131">
        <v>0</v>
      </c>
      <c r="Z5046" s="131">
        <v>187.5865873493976</v>
      </c>
      <c r="AA5046" s="131">
        <v>955.85684554216834</v>
      </c>
      <c r="AB5046" s="131">
        <v>335.4179439759036</v>
      </c>
      <c r="AC5046" s="131">
        <v>7672.0815768674693</v>
      </c>
      <c r="AD5046" s="131">
        <v>1341.5971886746988</v>
      </c>
      <c r="AE5046" s="131">
        <v>8655.3900000000103</v>
      </c>
      <c r="AF5046" s="131">
        <v>12144.617872771083</v>
      </c>
      <c r="AG5046" s="131">
        <v>9393.7102212048176</v>
      </c>
      <c r="AH5046" s="43">
        <v>199284.12974895586</v>
      </c>
      <c r="AJ5046" s="69"/>
    </row>
    <row r="5047" spans="1:36">
      <c r="A5047" s="52">
        <v>0</v>
      </c>
      <c r="D5047" s="62">
        <v>2026</v>
      </c>
      <c r="E5047" s="62">
        <v>8</v>
      </c>
      <c r="F5047" s="62">
        <v>2027</v>
      </c>
      <c r="G5047" s="62">
        <v>2027</v>
      </c>
      <c r="H5047" s="131">
        <v>1696.2397091566245</v>
      </c>
      <c r="I5047" s="131">
        <v>969.27412337349415</v>
      </c>
      <c r="J5047" s="131">
        <v>521.33278192771093</v>
      </c>
      <c r="K5047" s="131">
        <v>9768.1252276305258</v>
      </c>
      <c r="L5047" s="131">
        <v>4007.0974063855429</v>
      </c>
      <c r="M5047" s="131">
        <v>265.54066265060243</v>
      </c>
      <c r="N5047" s="131">
        <v>23481.367886024091</v>
      </c>
      <c r="O5047" s="131">
        <v>836.10415662650587</v>
      </c>
      <c r="P5047" s="131">
        <v>872.63665361445771</v>
      </c>
      <c r="Q5047" s="131">
        <v>1251.9263383132532</v>
      </c>
      <c r="R5047" s="131">
        <v>15628.211803734945</v>
      </c>
      <c r="S5047" s="131">
        <v>1687.3120539759032</v>
      </c>
      <c r="T5047" s="131">
        <v>3053.8509698795165</v>
      </c>
      <c r="U5047" s="131">
        <v>18798.647088915655</v>
      </c>
      <c r="V5047" s="131">
        <v>25470.357508433721</v>
      </c>
      <c r="W5047" s="131">
        <v>2981.5658385542165</v>
      </c>
      <c r="X5047" s="132">
        <v>51197.558699999994</v>
      </c>
      <c r="Y5047" s="131">
        <v>0</v>
      </c>
      <c r="Z5047" s="131">
        <v>239.78634939759041</v>
      </c>
      <c r="AA5047" s="131">
        <v>973.30765397590358</v>
      </c>
      <c r="AB5047" s="131">
        <v>340.35007072289164</v>
      </c>
      <c r="AC5047" s="131">
        <v>7015.5285653012033</v>
      </c>
      <c r="AD5047" s="131">
        <v>1254.4718507228911</v>
      </c>
      <c r="AE5047" s="131">
        <v>4565.7000000000071</v>
      </c>
      <c r="AF5047" s="131">
        <v>12188.095025060236</v>
      </c>
      <c r="AG5047" s="131">
        <v>9146.9328626506012</v>
      </c>
      <c r="AH5047" s="43">
        <v>198211.32128702811</v>
      </c>
      <c r="AJ5047" s="69"/>
    </row>
    <row r="5048" spans="1:36">
      <c r="A5048" s="52">
        <v>0</v>
      </c>
      <c r="D5048" s="62">
        <v>2026</v>
      </c>
      <c r="E5048" s="62">
        <v>9</v>
      </c>
      <c r="F5048" s="62">
        <v>2027</v>
      </c>
      <c r="G5048" s="62">
        <v>2027</v>
      </c>
      <c r="H5048" s="131">
        <v>1508.7357686746971</v>
      </c>
      <c r="I5048" s="131">
        <v>940.46702530120513</v>
      </c>
      <c r="J5048" s="131">
        <v>506.99447843373503</v>
      </c>
      <c r="K5048" s="131">
        <v>9296.4850457028115</v>
      </c>
      <c r="L5048" s="131">
        <v>3595.6403166265059</v>
      </c>
      <c r="M5048" s="131">
        <v>231.33795180722905</v>
      </c>
      <c r="N5048" s="131">
        <v>20701.409161325297</v>
      </c>
      <c r="O5048" s="131">
        <v>817.03276084337369</v>
      </c>
      <c r="P5048" s="131">
        <v>743.94403554216888</v>
      </c>
      <c r="Q5048" s="131">
        <v>1171.5888192771083</v>
      </c>
      <c r="R5048" s="131">
        <v>15760.806393975898</v>
      </c>
      <c r="S5048" s="131">
        <v>1565.4180793975906</v>
      </c>
      <c r="T5048" s="131">
        <v>2840.8955493975905</v>
      </c>
      <c r="U5048" s="131">
        <v>20976.651724578307</v>
      </c>
      <c r="V5048" s="131">
        <v>20178.801677108433</v>
      </c>
      <c r="W5048" s="131">
        <v>2686.5472445783125</v>
      </c>
      <c r="X5048" s="132">
        <v>48868.875493975895</v>
      </c>
      <c r="Y5048" s="131">
        <v>0</v>
      </c>
      <c r="Z5048" s="131">
        <v>221.25548192771095</v>
      </c>
      <c r="AA5048" s="131">
        <v>945.56534313252996</v>
      </c>
      <c r="AB5048" s="131">
        <v>317.3556960240964</v>
      </c>
      <c r="AC5048" s="131">
        <v>6745.6492120481907</v>
      </c>
      <c r="AD5048" s="131">
        <v>1299.963248554217</v>
      </c>
      <c r="AE5048" s="131">
        <v>6967.0800000000017</v>
      </c>
      <c r="AF5048" s="131">
        <v>11264.205538915669</v>
      </c>
      <c r="AG5048" s="131">
        <v>8272.314532048189</v>
      </c>
      <c r="AH5048" s="43">
        <v>188425.02057919672</v>
      </c>
      <c r="AJ5048" s="69"/>
    </row>
    <row r="5049" spans="1:36">
      <c r="A5049" s="52">
        <v>0</v>
      </c>
      <c r="D5049" s="62">
        <v>2026</v>
      </c>
      <c r="E5049" s="62">
        <v>10</v>
      </c>
      <c r="F5049" s="62">
        <v>2027</v>
      </c>
      <c r="G5049" s="62">
        <v>2027</v>
      </c>
      <c r="H5049" s="131">
        <v>1261.0274681927719</v>
      </c>
      <c r="I5049" s="131">
        <v>832.01677373493999</v>
      </c>
      <c r="J5049" s="131">
        <v>654.87300349397606</v>
      </c>
      <c r="K5049" s="131">
        <v>8104.9730071485919</v>
      </c>
      <c r="L5049" s="131">
        <v>3161.6992328915658</v>
      </c>
      <c r="M5049" s="131">
        <v>243.89186746987957</v>
      </c>
      <c r="N5049" s="131">
        <v>14476.658599879524</v>
      </c>
      <c r="O5049" s="131">
        <v>670.52644457831332</v>
      </c>
      <c r="P5049" s="131">
        <v>586.74355903614446</v>
      </c>
      <c r="Q5049" s="131">
        <v>1002.306189879518</v>
      </c>
      <c r="R5049" s="131">
        <v>8714.9422891566264</v>
      </c>
      <c r="S5049" s="131">
        <v>1440.7574859036149</v>
      </c>
      <c r="T5049" s="131">
        <v>4795.4878795180739</v>
      </c>
      <c r="U5049" s="131">
        <v>21837.259743855426</v>
      </c>
      <c r="V5049" s="131">
        <v>11569.630253012047</v>
      </c>
      <c r="W5049" s="131">
        <v>2033.2748060240967</v>
      </c>
      <c r="X5049" s="132">
        <v>45593.417596385552</v>
      </c>
      <c r="Y5049" s="131">
        <v>0</v>
      </c>
      <c r="Z5049" s="131">
        <v>96.21057228915663</v>
      </c>
      <c r="AA5049" s="131">
        <v>869.94517325301194</v>
      </c>
      <c r="AB5049" s="131">
        <v>303.5923963855422</v>
      </c>
      <c r="AC5049" s="131">
        <v>6073.8847874698804</v>
      </c>
      <c r="AD5049" s="131">
        <v>1219.8877471084343</v>
      </c>
      <c r="AE5049" s="131">
        <v>0</v>
      </c>
      <c r="AF5049" s="131">
        <v>10313.746681927707</v>
      </c>
      <c r="AG5049" s="131">
        <v>6149.7480207228928</v>
      </c>
      <c r="AH5049" s="43">
        <v>152006.50157931729</v>
      </c>
      <c r="AJ5049" s="69"/>
    </row>
    <row r="5050" spans="1:36">
      <c r="A5050" s="52">
        <v>0</v>
      </c>
      <c r="D5050" s="62">
        <v>2026</v>
      </c>
      <c r="E5050" s="62">
        <v>11</v>
      </c>
      <c r="F5050" s="62">
        <v>2027</v>
      </c>
      <c r="G5050" s="62">
        <v>2027</v>
      </c>
      <c r="H5050" s="131">
        <v>1273.3584816867467</v>
      </c>
      <c r="I5050" s="131">
        <v>725.63762072289182</v>
      </c>
      <c r="J5050" s="131">
        <v>635.46289698795192</v>
      </c>
      <c r="K5050" s="131">
        <v>6837.3365883534116</v>
      </c>
      <c r="L5050" s="131">
        <v>3978.7675739759025</v>
      </c>
      <c r="M5050" s="131">
        <v>237.03343373493973</v>
      </c>
      <c r="N5050" s="131">
        <v>10037.084818433734</v>
      </c>
      <c r="O5050" s="131">
        <v>596.2137644578313</v>
      </c>
      <c r="P5050" s="131">
        <v>402.14591987951809</v>
      </c>
      <c r="Q5050" s="131">
        <v>870.80132240963826</v>
      </c>
      <c r="R5050" s="131">
        <v>6216.4996559036153</v>
      </c>
      <c r="S5050" s="131">
        <v>1269.0643708433727</v>
      </c>
      <c r="T5050" s="131">
        <v>3282.4507915662643</v>
      </c>
      <c r="U5050" s="131">
        <v>17997.922266987953</v>
      </c>
      <c r="V5050" s="131">
        <v>9848.2797421686755</v>
      </c>
      <c r="W5050" s="131">
        <v>1578.028546987952</v>
      </c>
      <c r="X5050" s="132">
        <v>37722.755261445782</v>
      </c>
      <c r="Y5050" s="131">
        <v>0</v>
      </c>
      <c r="Z5050" s="131">
        <v>9.5922228915662657</v>
      </c>
      <c r="AA5050" s="131">
        <v>782.15418313253031</v>
      </c>
      <c r="AB5050" s="131">
        <v>270.40051638554223</v>
      </c>
      <c r="AC5050" s="131">
        <v>4887.4425199999996</v>
      </c>
      <c r="AD5050" s="131">
        <v>1048.2973868674696</v>
      </c>
      <c r="AE5050" s="131">
        <v>0</v>
      </c>
      <c r="AF5050" s="131">
        <v>8876.5852590361465</v>
      </c>
      <c r="AG5050" s="131">
        <v>4809.6977489156625</v>
      </c>
      <c r="AH5050" s="43">
        <v>124193.0128937751</v>
      </c>
      <c r="AJ5050" s="69"/>
    </row>
    <row r="5051" spans="1:36">
      <c r="A5051" s="52">
        <v>0</v>
      </c>
      <c r="D5051" s="62">
        <v>2026</v>
      </c>
      <c r="E5051" s="62">
        <v>12</v>
      </c>
      <c r="F5051" s="62">
        <v>2027</v>
      </c>
      <c r="G5051" s="62">
        <v>2027</v>
      </c>
      <c r="H5051" s="131">
        <v>1177.2491118072287</v>
      </c>
      <c r="I5051" s="131">
        <v>600.05373566265052</v>
      </c>
      <c r="J5051" s="131">
        <v>417.53538096385535</v>
      </c>
      <c r="K5051" s="131">
        <v>5242.8617978714874</v>
      </c>
      <c r="L5051" s="131">
        <v>4268.8110962650599</v>
      </c>
      <c r="M5051" s="131">
        <v>236.22831325301198</v>
      </c>
      <c r="N5051" s="131">
        <v>7056.739983493977</v>
      </c>
      <c r="O5051" s="131">
        <v>490.8461295180723</v>
      </c>
      <c r="P5051" s="131">
        <v>307.29250000000002</v>
      </c>
      <c r="Q5051" s="131">
        <v>760.45678361445766</v>
      </c>
      <c r="R5051" s="131">
        <v>5325.4266525301209</v>
      </c>
      <c r="S5051" s="131">
        <v>996.79652108433754</v>
      </c>
      <c r="T5051" s="131">
        <v>2266.2032602409645</v>
      </c>
      <c r="U5051" s="131">
        <v>12140.315928433729</v>
      </c>
      <c r="V5051" s="131">
        <v>7258.7371614457825</v>
      </c>
      <c r="W5051" s="131">
        <v>1134.4308867469881</v>
      </c>
      <c r="X5051" s="132">
        <v>28847.93795060242</v>
      </c>
      <c r="Y5051" s="131">
        <v>0</v>
      </c>
      <c r="Z5051" s="131">
        <v>23.375036144578324</v>
      </c>
      <c r="AA5051" s="131">
        <v>411.03365710843366</v>
      </c>
      <c r="AB5051" s="131">
        <v>174.89054843373503</v>
      </c>
      <c r="AC5051" s="131">
        <v>4493.9051585542165</v>
      </c>
      <c r="AD5051" s="131">
        <v>940.68761831325321</v>
      </c>
      <c r="AE5051" s="131">
        <v>0</v>
      </c>
      <c r="AF5051" s="131">
        <v>8174.9123290361467</v>
      </c>
      <c r="AG5051" s="131">
        <v>3035.8536587951803</v>
      </c>
      <c r="AH5051" s="43">
        <v>95782.581199919689</v>
      </c>
      <c r="AJ5051" s="69"/>
    </row>
    <row r="5052" spans="1:36">
      <c r="A5052" s="52">
        <v>0</v>
      </c>
      <c r="D5052" s="62">
        <v>2027</v>
      </c>
      <c r="E5052" s="62">
        <v>1</v>
      </c>
      <c r="F5052" s="62">
        <v>2027</v>
      </c>
      <c r="G5052" s="62">
        <v>2027</v>
      </c>
      <c r="H5052" s="131">
        <v>1090.3896062650606</v>
      </c>
      <c r="I5052" s="131">
        <v>653.62177807228909</v>
      </c>
      <c r="J5052" s="131">
        <v>273.57226819277105</v>
      </c>
      <c r="K5052" s="131">
        <v>6040.3751755823296</v>
      </c>
      <c r="L5052" s="131">
        <v>3437.8199150602404</v>
      </c>
      <c r="M5052" s="131">
        <v>230.03359662650595</v>
      </c>
      <c r="N5052" s="131">
        <v>8004.7201346987986</v>
      </c>
      <c r="O5052" s="131">
        <v>551.45760843373489</v>
      </c>
      <c r="P5052" s="131">
        <v>253.58567710843371</v>
      </c>
      <c r="Q5052" s="131">
        <v>778.82555301204832</v>
      </c>
      <c r="R5052" s="131">
        <v>5758.507604819275</v>
      </c>
      <c r="S5052" s="131">
        <v>1240.0314843373494</v>
      </c>
      <c r="T5052" s="131">
        <v>1802.6104906024102</v>
      </c>
      <c r="U5052" s="131">
        <v>14062.756687228928</v>
      </c>
      <c r="V5052" s="131">
        <v>6438.6459736144552</v>
      </c>
      <c r="W5052" s="131">
        <v>1300.9726616867467</v>
      </c>
      <c r="X5052" s="132">
        <v>27943.265603855427</v>
      </c>
      <c r="Y5052" s="131">
        <v>0</v>
      </c>
      <c r="Z5052" s="131">
        <v>0.19996048192771085</v>
      </c>
      <c r="AA5052" s="131">
        <v>599.71740289156605</v>
      </c>
      <c r="AB5052" s="131">
        <v>241.92104554216871</v>
      </c>
      <c r="AC5052" s="131">
        <v>2908.6688790361454</v>
      </c>
      <c r="AD5052" s="131">
        <v>936.2814819277113</v>
      </c>
      <c r="AE5052" s="131">
        <v>0</v>
      </c>
      <c r="AF5052" s="131">
        <v>8637.4739819277111</v>
      </c>
      <c r="AG5052" s="131">
        <v>3326.2519066265068</v>
      </c>
      <c r="AH5052" s="43">
        <v>96511.706477630549</v>
      </c>
      <c r="AJ5052" s="69"/>
    </row>
    <row r="5053" spans="1:36">
      <c r="A5053" s="52">
        <v>0</v>
      </c>
      <c r="D5053" s="62">
        <v>2027</v>
      </c>
      <c r="E5053" s="62">
        <v>2</v>
      </c>
      <c r="F5053" s="62">
        <v>2027</v>
      </c>
      <c r="G5053" s="62">
        <v>2027</v>
      </c>
      <c r="H5053" s="131">
        <v>1344.1668578313252</v>
      </c>
      <c r="I5053" s="131">
        <v>560.64850409638541</v>
      </c>
      <c r="J5053" s="131">
        <v>306.5058033734939</v>
      </c>
      <c r="K5053" s="131">
        <v>4040.2138849799194</v>
      </c>
      <c r="L5053" s="131">
        <v>3599.731590120482</v>
      </c>
      <c r="M5053" s="131">
        <v>220.15049638554214</v>
      </c>
      <c r="N5053" s="131">
        <v>6855.2562763855403</v>
      </c>
      <c r="O5053" s="131">
        <v>476.48831253012031</v>
      </c>
      <c r="P5053" s="131">
        <v>307.77452120481928</v>
      </c>
      <c r="Q5053" s="131">
        <v>667.51368361445759</v>
      </c>
      <c r="R5053" s="131">
        <v>3147.6021667469881</v>
      </c>
      <c r="S5053" s="131">
        <v>892.06679036144601</v>
      </c>
      <c r="T5053" s="131">
        <v>1254.0177383132529</v>
      </c>
      <c r="U5053" s="131">
        <v>9753.6202824096436</v>
      </c>
      <c r="V5053" s="131">
        <v>5672.4175040963855</v>
      </c>
      <c r="W5053" s="131">
        <v>1108.6425139759035</v>
      </c>
      <c r="X5053" s="132">
        <v>24769.973852530107</v>
      </c>
      <c r="Y5053" s="131">
        <v>0</v>
      </c>
      <c r="Z5053" s="131">
        <v>1.7139469879518068</v>
      </c>
      <c r="AA5053" s="131">
        <v>586.95935638554226</v>
      </c>
      <c r="AB5053" s="131">
        <v>209.82846337349395</v>
      </c>
      <c r="AC5053" s="131">
        <v>2382.0084057831327</v>
      </c>
      <c r="AD5053" s="131">
        <v>758.26914939759001</v>
      </c>
      <c r="AE5053" s="131">
        <v>0</v>
      </c>
      <c r="AF5053" s="131">
        <v>7783.4559036144565</v>
      </c>
      <c r="AG5053" s="131">
        <v>2464.3687265060244</v>
      </c>
      <c r="AH5053" s="43">
        <v>79163.394731004009</v>
      </c>
      <c r="AJ5053" s="69"/>
    </row>
    <row r="5054" spans="1:36">
      <c r="A5054" s="52">
        <v>0</v>
      </c>
      <c r="D5054" s="62">
        <v>2027</v>
      </c>
      <c r="E5054" s="62">
        <v>3</v>
      </c>
      <c r="F5054" s="62">
        <v>2027</v>
      </c>
      <c r="G5054" s="62">
        <v>2027</v>
      </c>
      <c r="H5054" s="131">
        <v>1718.5744684337342</v>
      </c>
      <c r="I5054" s="131">
        <v>716.63387614457838</v>
      </c>
      <c r="J5054" s="131">
        <v>390.39620144578322</v>
      </c>
      <c r="K5054" s="131">
        <v>6390.8591134136523</v>
      </c>
      <c r="L5054" s="131">
        <v>3572.372553614458</v>
      </c>
      <c r="M5054" s="131">
        <v>247.90602939759032</v>
      </c>
      <c r="N5054" s="131">
        <v>9700.6776481927736</v>
      </c>
      <c r="O5054" s="131">
        <v>584.06259807228935</v>
      </c>
      <c r="P5054" s="131">
        <v>597.81313939759093</v>
      </c>
      <c r="Q5054" s="131">
        <v>829.95273927710844</v>
      </c>
      <c r="R5054" s="131">
        <v>4959.1923701204842</v>
      </c>
      <c r="S5054" s="131">
        <v>1153.5290253012045</v>
      </c>
      <c r="T5054" s="131">
        <v>1520.9526014457833</v>
      </c>
      <c r="U5054" s="131">
        <v>17826.538600481919</v>
      </c>
      <c r="V5054" s="131">
        <v>8409.4352087951793</v>
      </c>
      <c r="W5054" s="131">
        <v>1473.7357224096384</v>
      </c>
      <c r="X5054" s="132">
        <v>33789.056478072293</v>
      </c>
      <c r="Y5054" s="131">
        <v>0</v>
      </c>
      <c r="Z5054" s="131">
        <v>4.2658236144578314</v>
      </c>
      <c r="AA5054" s="131">
        <v>717.57320313253024</v>
      </c>
      <c r="AB5054" s="131">
        <v>241.5232036144578</v>
      </c>
      <c r="AC5054" s="131">
        <v>3015.5275257831308</v>
      </c>
      <c r="AD5054" s="131">
        <v>930.47099036144607</v>
      </c>
      <c r="AE5054" s="131">
        <v>0</v>
      </c>
      <c r="AF5054" s="131">
        <v>9123.9399759036169</v>
      </c>
      <c r="AG5054" s="131">
        <v>3764.0110572289159</v>
      </c>
      <c r="AH5054" s="43">
        <v>111679.0001536546</v>
      </c>
      <c r="AJ5054" s="69"/>
    </row>
    <row r="5055" spans="1:36">
      <c r="A5055" s="52">
        <v>0</v>
      </c>
      <c r="D5055" s="62">
        <v>2027</v>
      </c>
      <c r="E5055" s="62">
        <v>4</v>
      </c>
      <c r="F5055" s="62">
        <v>2027</v>
      </c>
      <c r="G5055" s="62">
        <v>2027</v>
      </c>
      <c r="H5055" s="131">
        <v>1905.9596727710837</v>
      </c>
      <c r="I5055" s="131">
        <v>787.8852975903618</v>
      </c>
      <c r="J5055" s="131">
        <v>607.22229542168657</v>
      </c>
      <c r="K5055" s="131">
        <v>7239.3119558232911</v>
      </c>
      <c r="L5055" s="131">
        <v>4546.0851479518078</v>
      </c>
      <c r="M5055" s="131">
        <v>239.14735373493977</v>
      </c>
      <c r="N5055" s="131">
        <v>12283.649179518077</v>
      </c>
      <c r="O5055" s="131">
        <v>680.1031457831325</v>
      </c>
      <c r="P5055" s="131">
        <v>722.341820120482</v>
      </c>
      <c r="Q5055" s="131">
        <v>928.63178409638545</v>
      </c>
      <c r="R5055" s="131">
        <v>6736.4034236144562</v>
      </c>
      <c r="S5055" s="131">
        <v>1136.2611144578309</v>
      </c>
      <c r="T5055" s="131">
        <v>3002.2170457831335</v>
      </c>
      <c r="U5055" s="131">
        <v>18150.705705301203</v>
      </c>
      <c r="V5055" s="131">
        <v>11349.038431927711</v>
      </c>
      <c r="W5055" s="131">
        <v>1817.8301057831327</v>
      </c>
      <c r="X5055" s="132">
        <v>39451.865430361453</v>
      </c>
      <c r="Y5055" s="131">
        <v>0</v>
      </c>
      <c r="Z5055" s="131">
        <v>18.34875469879518</v>
      </c>
      <c r="AA5055" s="131">
        <v>577.59156000000007</v>
      </c>
      <c r="AB5055" s="131">
        <v>270.99665975903622</v>
      </c>
      <c r="AC5055" s="131">
        <v>4232.6592549397592</v>
      </c>
      <c r="AD5055" s="131">
        <v>1069.5266180722895</v>
      </c>
      <c r="AE5055" s="131">
        <v>0</v>
      </c>
      <c r="AF5055" s="131">
        <v>9708.9003192771142</v>
      </c>
      <c r="AG5055" s="131">
        <v>5245.2157897590359</v>
      </c>
      <c r="AH5055" s="43">
        <v>132707.89786654618</v>
      </c>
      <c r="AJ5055" s="69"/>
    </row>
    <row r="5056" spans="1:36">
      <c r="A5056" s="52">
        <v>0</v>
      </c>
      <c r="D5056" s="62">
        <v>2027</v>
      </c>
      <c r="E5056" s="62">
        <v>5</v>
      </c>
      <c r="F5056" s="62">
        <v>2027</v>
      </c>
      <c r="G5056" s="62">
        <v>2028</v>
      </c>
      <c r="H5056" s="131">
        <v>1624.0655706024104</v>
      </c>
      <c r="I5056" s="131">
        <v>857.17051686747004</v>
      </c>
      <c r="J5056" s="131">
        <v>459.33169445783136</v>
      </c>
      <c r="K5056" s="131">
        <v>8914.674892690764</v>
      </c>
      <c r="L5056" s="131">
        <v>3399.248158674699</v>
      </c>
      <c r="M5056" s="131">
        <v>257.22691734939752</v>
      </c>
      <c r="N5056" s="131">
        <v>16600.782947951804</v>
      </c>
      <c r="O5056" s="131">
        <v>739.2505192771082</v>
      </c>
      <c r="P5056" s="131">
        <v>885.81401554216893</v>
      </c>
      <c r="Q5056" s="131">
        <v>1114.1912922891568</v>
      </c>
      <c r="R5056" s="131">
        <v>10591.875730481925</v>
      </c>
      <c r="S5056" s="131">
        <v>1599.725325301205</v>
      </c>
      <c r="T5056" s="131">
        <v>2509.9558713253009</v>
      </c>
      <c r="U5056" s="131">
        <v>16659.809783373501</v>
      </c>
      <c r="V5056" s="131">
        <v>13163.577062771088</v>
      </c>
      <c r="W5056" s="131">
        <v>2291.0195386746977</v>
      </c>
      <c r="X5056" s="132">
        <v>44681.296146506022</v>
      </c>
      <c r="Y5056" s="131">
        <v>0</v>
      </c>
      <c r="Z5056" s="131">
        <v>36.421373493975906</v>
      </c>
      <c r="AA5056" s="131">
        <v>755.66890843373483</v>
      </c>
      <c r="AB5056" s="131">
        <v>310.05147566265049</v>
      </c>
      <c r="AC5056" s="131">
        <v>7715.8577522891546</v>
      </c>
      <c r="AD5056" s="131">
        <v>1236.9744204819278</v>
      </c>
      <c r="AE5056" s="131">
        <v>1915.6980000000015</v>
      </c>
      <c r="AF5056" s="131">
        <v>11069.803951807231</v>
      </c>
      <c r="AG5056" s="131">
        <v>7086.6747740963838</v>
      </c>
      <c r="AH5056" s="43">
        <v>156476.16664040159</v>
      </c>
      <c r="AJ5056" s="69"/>
    </row>
    <row r="5057" spans="1:36">
      <c r="A5057" s="52">
        <v>0</v>
      </c>
      <c r="D5057" s="62">
        <v>2027</v>
      </c>
      <c r="E5057" s="62">
        <v>6</v>
      </c>
      <c r="F5057" s="62">
        <v>2027</v>
      </c>
      <c r="G5057" s="62">
        <v>2028</v>
      </c>
      <c r="H5057" s="131">
        <v>1763.5614293975896</v>
      </c>
      <c r="I5057" s="131">
        <v>833.29520481927705</v>
      </c>
      <c r="J5057" s="131">
        <v>485.77484144578307</v>
      </c>
      <c r="K5057" s="131">
        <v>9183.1306748594379</v>
      </c>
      <c r="L5057" s="131">
        <v>3462.4878987951797</v>
      </c>
      <c r="M5057" s="131">
        <v>282.85196168674696</v>
      </c>
      <c r="N5057" s="131">
        <v>18974.459036867469</v>
      </c>
      <c r="O5057" s="131">
        <v>727.34711036144597</v>
      </c>
      <c r="P5057" s="131">
        <v>993.1350967469881</v>
      </c>
      <c r="Q5057" s="131">
        <v>1259.3495973493975</v>
      </c>
      <c r="R5057" s="131">
        <v>12915.092846987951</v>
      </c>
      <c r="S5057" s="131">
        <v>1580.6654614457836</v>
      </c>
      <c r="T5057" s="131">
        <v>2684.0716573493978</v>
      </c>
      <c r="U5057" s="131">
        <v>17504.115275903616</v>
      </c>
      <c r="V5057" s="131">
        <v>20044.358571445784</v>
      </c>
      <c r="W5057" s="131">
        <v>2492.6559838554213</v>
      </c>
      <c r="X5057" s="132">
        <v>47690.867230843374</v>
      </c>
      <c r="Y5057" s="131">
        <v>0</v>
      </c>
      <c r="Z5057" s="131">
        <v>120.68091180722888</v>
      </c>
      <c r="AA5057" s="131">
        <v>761.46802048192785</v>
      </c>
      <c r="AB5057" s="131">
        <v>307.9959590361446</v>
      </c>
      <c r="AC5057" s="131">
        <v>7321.9474959036143</v>
      </c>
      <c r="AD5057" s="131">
        <v>1220.4673421686748</v>
      </c>
      <c r="AE5057" s="131">
        <v>5097.9639999999954</v>
      </c>
      <c r="AF5057" s="131">
        <v>11170.700602409637</v>
      </c>
      <c r="AG5057" s="131">
        <v>8223.4132897590353</v>
      </c>
      <c r="AH5057" s="43">
        <v>177101.85750172692</v>
      </c>
      <c r="AJ5057" s="69"/>
    </row>
    <row r="5058" spans="1:36">
      <c r="A5058" s="52">
        <v>0</v>
      </c>
      <c r="D5058" s="62">
        <v>2027</v>
      </c>
      <c r="E5058" s="62">
        <v>7</v>
      </c>
      <c r="F5058" s="62">
        <v>2028</v>
      </c>
      <c r="G5058" s="62">
        <v>2028</v>
      </c>
      <c r="H5058" s="131">
        <v>1774.2639725301201</v>
      </c>
      <c r="I5058" s="131">
        <v>908.29177325301191</v>
      </c>
      <c r="J5058" s="131">
        <v>470.13577253012056</v>
      </c>
      <c r="K5058" s="131">
        <v>9824.4417100401624</v>
      </c>
      <c r="L5058" s="131">
        <v>3870.6309024096386</v>
      </c>
      <c r="M5058" s="131">
        <v>276.99311783132532</v>
      </c>
      <c r="N5058" s="131">
        <v>24020.63227566265</v>
      </c>
      <c r="O5058" s="131">
        <v>837.87876457831339</v>
      </c>
      <c r="P5058" s="131">
        <v>817.8892806024096</v>
      </c>
      <c r="Q5058" s="131">
        <v>1297.9631366265062</v>
      </c>
      <c r="R5058" s="131">
        <v>15528.825003614467</v>
      </c>
      <c r="S5058" s="131">
        <v>1721.9039397590373</v>
      </c>
      <c r="T5058" s="131">
        <v>2953.5670467469886</v>
      </c>
      <c r="U5058" s="131">
        <v>18091.239649397594</v>
      </c>
      <c r="V5058" s="131">
        <v>25200.740812650602</v>
      </c>
      <c r="W5058" s="131">
        <v>2924.3250126506027</v>
      </c>
      <c r="X5058" s="132">
        <v>49482.163940240964</v>
      </c>
      <c r="Y5058" s="131">
        <v>0</v>
      </c>
      <c r="Z5058" s="131">
        <v>185.83946313253014</v>
      </c>
      <c r="AA5058" s="131">
        <v>952.92793518072278</v>
      </c>
      <c r="AB5058" s="131">
        <v>333.68991686746989</v>
      </c>
      <c r="AC5058" s="131">
        <v>7719.1977657831303</v>
      </c>
      <c r="AD5058" s="131">
        <v>1331.9231349397592</v>
      </c>
      <c r="AE5058" s="131">
        <v>8911.8460000000105</v>
      </c>
      <c r="AF5058" s="131">
        <v>12078.77045783133</v>
      </c>
      <c r="AG5058" s="131">
        <v>9588.3606740963878</v>
      </c>
      <c r="AH5058" s="43">
        <v>201104.44145895587</v>
      </c>
      <c r="AJ5058" s="69"/>
    </row>
    <row r="5059" spans="1:36">
      <c r="A5059" s="52">
        <v>0</v>
      </c>
      <c r="D5059" s="62">
        <v>2027</v>
      </c>
      <c r="E5059" s="62">
        <v>8</v>
      </c>
      <c r="F5059" s="62">
        <v>2028</v>
      </c>
      <c r="G5059" s="62">
        <v>2028</v>
      </c>
      <c r="H5059" s="131">
        <v>1696.8065840963832</v>
      </c>
      <c r="I5059" s="131">
        <v>964.00083469879473</v>
      </c>
      <c r="J5059" s="131">
        <v>518.0313903614458</v>
      </c>
      <c r="K5059" s="131">
        <v>9780.5276469076289</v>
      </c>
      <c r="L5059" s="131">
        <v>3996.6618738554221</v>
      </c>
      <c r="M5059" s="131">
        <v>263.50002289156623</v>
      </c>
      <c r="N5059" s="131">
        <v>23894.206784096372</v>
      </c>
      <c r="O5059" s="131">
        <v>845.34612048192753</v>
      </c>
      <c r="P5059" s="131">
        <v>889.43666807228976</v>
      </c>
      <c r="Q5059" s="131">
        <v>1248.0277262650604</v>
      </c>
      <c r="R5059" s="131">
        <v>16259.721567108441</v>
      </c>
      <c r="S5059" s="131">
        <v>1688.9971662650598</v>
      </c>
      <c r="T5059" s="131">
        <v>3061.4292156626507</v>
      </c>
      <c r="U5059" s="131">
        <v>18808.816920722893</v>
      </c>
      <c r="V5059" s="131">
        <v>25329.332006506014</v>
      </c>
      <c r="W5059" s="131">
        <v>2992.8098171084343</v>
      </c>
      <c r="X5059" s="132">
        <v>51557.56415999998</v>
      </c>
      <c r="Y5059" s="131">
        <v>0</v>
      </c>
      <c r="Z5059" s="131">
        <v>237.55305253012048</v>
      </c>
      <c r="AA5059" s="131">
        <v>970.32527132530072</v>
      </c>
      <c r="AB5059" s="131">
        <v>338.59663397590361</v>
      </c>
      <c r="AC5059" s="131">
        <v>7063.9910486746949</v>
      </c>
      <c r="AD5059" s="131">
        <v>1245.4260445783129</v>
      </c>
      <c r="AE5059" s="131">
        <v>4700.9799999999959</v>
      </c>
      <c r="AF5059" s="131">
        <v>12122.011879518073</v>
      </c>
      <c r="AG5059" s="131">
        <v>9336.4697530120484</v>
      </c>
      <c r="AH5059" s="43">
        <v>199810.57018871486</v>
      </c>
      <c r="AJ5059" s="69"/>
    </row>
    <row r="5060" spans="1:36">
      <c r="A5060" s="52">
        <v>0</v>
      </c>
      <c r="D5060" s="62">
        <v>2027</v>
      </c>
      <c r="E5060" s="62">
        <v>9</v>
      </c>
      <c r="F5060" s="62">
        <v>2028</v>
      </c>
      <c r="G5060" s="62">
        <v>2028</v>
      </c>
      <c r="H5060" s="131">
        <v>1509.2399807228901</v>
      </c>
      <c r="I5060" s="131">
        <v>935.35046024096368</v>
      </c>
      <c r="J5060" s="131">
        <v>499.84807783132555</v>
      </c>
      <c r="K5060" s="131">
        <v>9308.2443264256981</v>
      </c>
      <c r="L5060" s="131">
        <v>3586.2763262650592</v>
      </c>
      <c r="M5060" s="131">
        <v>229.56015469879517</v>
      </c>
      <c r="N5060" s="131">
        <v>21073.171985301196</v>
      </c>
      <c r="O5060" s="131">
        <v>826.04928987951814</v>
      </c>
      <c r="P5060" s="131">
        <v>758.26645771084372</v>
      </c>
      <c r="Q5060" s="131">
        <v>1167.9403855421688</v>
      </c>
      <c r="R5060" s="131">
        <v>16510.36870337349</v>
      </c>
      <c r="S5060" s="131">
        <v>1566.9814566265056</v>
      </c>
      <c r="T5060" s="131">
        <v>2847.9453383132532</v>
      </c>
      <c r="U5060" s="131">
        <v>20988.35262361445</v>
      </c>
      <c r="V5060" s="131">
        <v>20057.136436626504</v>
      </c>
      <c r="W5060" s="131">
        <v>2696.6786591566256</v>
      </c>
      <c r="X5060" s="132">
        <v>49212.506371084331</v>
      </c>
      <c r="Y5060" s="131">
        <v>0</v>
      </c>
      <c r="Z5060" s="131">
        <v>219.19477590361453</v>
      </c>
      <c r="AA5060" s="131">
        <v>942.66796771084296</v>
      </c>
      <c r="AB5060" s="131">
        <v>315.72072313253022</v>
      </c>
      <c r="AC5060" s="131">
        <v>6789.3111469879541</v>
      </c>
      <c r="AD5060" s="131">
        <v>1290.5894108433733</v>
      </c>
      <c r="AE5060" s="131">
        <v>7173.5119999999924</v>
      </c>
      <c r="AF5060" s="131">
        <v>11203.131668674696</v>
      </c>
      <c r="AG5060" s="131">
        <v>8443.7281409638563</v>
      </c>
      <c r="AH5060" s="43">
        <v>190151.77286763053</v>
      </c>
      <c r="AJ5060" s="69"/>
    </row>
    <row r="5061" spans="1:36">
      <c r="A5061" s="52">
        <v>0</v>
      </c>
      <c r="D5061" s="62">
        <v>2027</v>
      </c>
      <c r="E5061" s="62">
        <v>10</v>
      </c>
      <c r="F5061" s="62">
        <v>2028</v>
      </c>
      <c r="G5061" s="62">
        <v>2028</v>
      </c>
      <c r="H5061" s="131">
        <v>1261.4488973493985</v>
      </c>
      <c r="I5061" s="131">
        <v>827.4902269879517</v>
      </c>
      <c r="J5061" s="131">
        <v>655.99451253012046</v>
      </c>
      <c r="K5061" s="131">
        <v>8115.1075167871486</v>
      </c>
      <c r="L5061" s="131">
        <v>3153.4653389156624</v>
      </c>
      <c r="M5061" s="131">
        <v>242.01759542168674</v>
      </c>
      <c r="N5061" s="131">
        <v>14765.295139518075</v>
      </c>
      <c r="O5061" s="131">
        <v>677.81118506024097</v>
      </c>
      <c r="P5061" s="131">
        <v>598.0395551807228</v>
      </c>
      <c r="Q5061" s="131">
        <v>999.18491759036135</v>
      </c>
      <c r="R5061" s="131">
        <v>8714.1595180722907</v>
      </c>
      <c r="S5061" s="131">
        <v>1442.1963650602411</v>
      </c>
      <c r="T5061" s="131">
        <v>4807.3880626506043</v>
      </c>
      <c r="U5061" s="131">
        <v>21849.551544096383</v>
      </c>
      <c r="V5061" s="131">
        <v>11457.182445180724</v>
      </c>
      <c r="W5061" s="131">
        <v>2040.9426220481937</v>
      </c>
      <c r="X5061" s="132">
        <v>45914.016462650616</v>
      </c>
      <c r="Y5061" s="131">
        <v>0</v>
      </c>
      <c r="Z5061" s="131">
        <v>95.314496385542157</v>
      </c>
      <c r="AA5061" s="131">
        <v>867.2795110843374</v>
      </c>
      <c r="AB5061" s="131">
        <v>302.02833012048183</v>
      </c>
      <c r="AC5061" s="131">
        <v>6116.7768231325281</v>
      </c>
      <c r="AD5061" s="131">
        <v>1211.0913216867473</v>
      </c>
      <c r="AE5061" s="131">
        <v>0</v>
      </c>
      <c r="AF5061" s="131">
        <v>10257.826144578316</v>
      </c>
      <c r="AG5061" s="131">
        <v>6277.1791644578288</v>
      </c>
      <c r="AH5061" s="43">
        <v>152648.78769654621</v>
      </c>
      <c r="AJ5061" s="69"/>
    </row>
    <row r="5062" spans="1:36">
      <c r="A5062" s="52">
        <v>0</v>
      </c>
      <c r="D5062" s="62">
        <v>2027</v>
      </c>
      <c r="E5062" s="62">
        <v>11</v>
      </c>
      <c r="F5062" s="62">
        <v>2028</v>
      </c>
      <c r="G5062" s="62">
        <v>2028</v>
      </c>
      <c r="H5062" s="131">
        <v>1273.7840318072285</v>
      </c>
      <c r="I5062" s="131">
        <v>721.68982457831328</v>
      </c>
      <c r="J5062" s="131">
        <v>636.55116506024103</v>
      </c>
      <c r="K5062" s="131">
        <v>6845.7425220883515</v>
      </c>
      <c r="L5062" s="131">
        <v>3968.4058197590375</v>
      </c>
      <c r="M5062" s="131">
        <v>235.21186771084331</v>
      </c>
      <c r="N5062" s="131">
        <v>10237.204853734942</v>
      </c>
      <c r="O5062" s="131">
        <v>602.62008650602422</v>
      </c>
      <c r="P5062" s="131">
        <v>409.88803939759043</v>
      </c>
      <c r="Q5062" s="131">
        <v>868.08956819277114</v>
      </c>
      <c r="R5062" s="131">
        <v>6215.9412934939728</v>
      </c>
      <c r="S5062" s="131">
        <v>1270.3317807228914</v>
      </c>
      <c r="T5062" s="131">
        <v>3290.5963163855422</v>
      </c>
      <c r="U5062" s="131">
        <v>18007.857848674692</v>
      </c>
      <c r="V5062" s="131">
        <v>9752.5621225301165</v>
      </c>
      <c r="W5062" s="131">
        <v>1583.9795539759029</v>
      </c>
      <c r="X5062" s="132">
        <v>37988.010054939739</v>
      </c>
      <c r="Y5062" s="131">
        <v>0</v>
      </c>
      <c r="Z5062" s="131">
        <v>9.5028838554216879</v>
      </c>
      <c r="AA5062" s="131">
        <v>779.75752771084353</v>
      </c>
      <c r="AB5062" s="131">
        <v>269.00745012048191</v>
      </c>
      <c r="AC5062" s="131">
        <v>4921.9562399999986</v>
      </c>
      <c r="AD5062" s="131">
        <v>1040.7382734939761</v>
      </c>
      <c r="AE5062" s="131">
        <v>0</v>
      </c>
      <c r="AF5062" s="131">
        <v>8828.4569277108403</v>
      </c>
      <c r="AG5062" s="131">
        <v>4909.3612283132552</v>
      </c>
      <c r="AH5062" s="43">
        <v>124667.24728076301</v>
      </c>
      <c r="AJ5062" s="69"/>
    </row>
    <row r="5063" spans="1:36">
      <c r="A5063" s="52">
        <v>0</v>
      </c>
      <c r="D5063" s="62">
        <v>2027</v>
      </c>
      <c r="E5063" s="62">
        <v>12</v>
      </c>
      <c r="F5063" s="62">
        <v>2028</v>
      </c>
      <c r="G5063" s="62">
        <v>2028</v>
      </c>
      <c r="H5063" s="131">
        <v>1177.6425426506021</v>
      </c>
      <c r="I5063" s="131">
        <v>596.78917253012037</v>
      </c>
      <c r="J5063" s="131">
        <v>418.25043518072283</v>
      </c>
      <c r="K5063" s="131">
        <v>5249.0934719678717</v>
      </c>
      <c r="L5063" s="131">
        <v>4257.693992650602</v>
      </c>
      <c r="M5063" s="131">
        <v>234.41293445783134</v>
      </c>
      <c r="N5063" s="131">
        <v>7197.4377139759054</v>
      </c>
      <c r="O5063" s="131">
        <v>496.00694578313238</v>
      </c>
      <c r="P5063" s="131">
        <v>313.20850000000002</v>
      </c>
      <c r="Q5063" s="131">
        <v>758.08865228915636</v>
      </c>
      <c r="R5063" s="131">
        <v>5324.9483257831325</v>
      </c>
      <c r="S5063" s="131">
        <v>997.79201807228924</v>
      </c>
      <c r="T5063" s="131">
        <v>2271.8269286746986</v>
      </c>
      <c r="U5063" s="131">
        <v>12146.44230771084</v>
      </c>
      <c r="V5063" s="131">
        <v>7188.1878816867484</v>
      </c>
      <c r="W5063" s="131">
        <v>1138.7090134939756</v>
      </c>
      <c r="X5063" s="132">
        <v>29050.787762891578</v>
      </c>
      <c r="Y5063" s="131">
        <v>0</v>
      </c>
      <c r="Z5063" s="131">
        <v>23.157328192771079</v>
      </c>
      <c r="AA5063" s="131">
        <v>409.77417903614469</v>
      </c>
      <c r="AB5063" s="131">
        <v>173.98953638554215</v>
      </c>
      <c r="AC5063" s="131">
        <v>4525.6398303614478</v>
      </c>
      <c r="AD5063" s="131">
        <v>933.90446265060234</v>
      </c>
      <c r="AE5063" s="131">
        <v>0</v>
      </c>
      <c r="AF5063" s="131">
        <v>8130.5884277108444</v>
      </c>
      <c r="AG5063" s="131">
        <v>3098.7606759036153</v>
      </c>
      <c r="AH5063" s="43">
        <v>96113.133040040193</v>
      </c>
      <c r="AJ5063" s="69"/>
    </row>
    <row r="5064" spans="1:36">
      <c r="A5064" s="52">
        <v>0</v>
      </c>
      <c r="D5064" s="62">
        <v>2028</v>
      </c>
      <c r="E5064" s="62">
        <v>1</v>
      </c>
      <c r="F5064" s="62">
        <v>2028</v>
      </c>
      <c r="G5064" s="62">
        <v>2028</v>
      </c>
      <c r="H5064" s="131">
        <v>1090.7683716867477</v>
      </c>
      <c r="I5064" s="131">
        <v>650.0429642168674</v>
      </c>
      <c r="J5064" s="131">
        <v>274.09610096385541</v>
      </c>
      <c r="K5064" s="131">
        <v>6047.7460469076295</v>
      </c>
      <c r="L5064" s="131">
        <v>3428.8407831325312</v>
      </c>
      <c r="M5064" s="131">
        <v>228.24744987951806</v>
      </c>
      <c r="N5064" s="131">
        <v>8161.5954221686725</v>
      </c>
      <c r="O5064" s="131">
        <v>557.19573493975918</v>
      </c>
      <c r="P5064" s="131">
        <v>258.36537831325307</v>
      </c>
      <c r="Q5064" s="131">
        <v>776.60758975903582</v>
      </c>
      <c r="R5064" s="131">
        <v>5757.9852469879479</v>
      </c>
      <c r="S5064" s="131">
        <v>1241.2778346987952</v>
      </c>
      <c r="T5064" s="131">
        <v>1807.0251643373497</v>
      </c>
      <c r="U5064" s="131">
        <v>14079.546449397601</v>
      </c>
      <c r="V5064" s="131">
        <v>6381.7485390361417</v>
      </c>
      <c r="W5064" s="131">
        <v>1305.8590987951811</v>
      </c>
      <c r="X5064" s="132">
        <v>28138.447760963856</v>
      </c>
      <c r="Y5064" s="131">
        <v>0</v>
      </c>
      <c r="Z5064" s="131">
        <v>0.19807807228915669</v>
      </c>
      <c r="AA5064" s="131">
        <v>597.92432963855435</v>
      </c>
      <c r="AB5064" s="131">
        <v>240.67440144578316</v>
      </c>
      <c r="AC5064" s="131">
        <v>2929.0411595180726</v>
      </c>
      <c r="AD5064" s="131">
        <v>929.55452409638553</v>
      </c>
      <c r="AE5064" s="131">
        <v>0</v>
      </c>
      <c r="AF5064" s="131">
        <v>8590.3919924096372</v>
      </c>
      <c r="AG5064" s="131">
        <v>3393.7386234939763</v>
      </c>
      <c r="AH5064" s="43">
        <v>96866.919044859445</v>
      </c>
      <c r="AJ5064" s="69"/>
    </row>
    <row r="5065" spans="1:36">
      <c r="A5065" s="52">
        <v>0</v>
      </c>
      <c r="D5065" s="62">
        <v>2028</v>
      </c>
      <c r="E5065" s="62">
        <v>2</v>
      </c>
      <c r="F5065" s="62">
        <v>2028</v>
      </c>
      <c r="G5065" s="62">
        <v>2028</v>
      </c>
      <c r="H5065" s="131">
        <v>1344.6337771084334</v>
      </c>
      <c r="I5065" s="131">
        <v>557.5787522891568</v>
      </c>
      <c r="J5065" s="131">
        <v>307.09269686746984</v>
      </c>
      <c r="K5065" s="131">
        <v>4044.8380314859451</v>
      </c>
      <c r="L5065" s="131">
        <v>3590.3295662650598</v>
      </c>
      <c r="M5065" s="131">
        <v>218.44108915662645</v>
      </c>
      <c r="N5065" s="131">
        <v>6989.6045460240939</v>
      </c>
      <c r="O5065" s="131">
        <v>481.36124048192772</v>
      </c>
      <c r="P5065" s="131">
        <v>313.57559903614452</v>
      </c>
      <c r="Q5065" s="131">
        <v>665.61271771084341</v>
      </c>
      <c r="R5065" s="131">
        <v>3147.3166457831326</v>
      </c>
      <c r="S5065" s="131">
        <v>892.96340289156649</v>
      </c>
      <c r="T5065" s="131">
        <v>1257.0888838554217</v>
      </c>
      <c r="U5065" s="131">
        <v>9763.9283831325338</v>
      </c>
      <c r="V5065" s="131">
        <v>5619.1849802409661</v>
      </c>
      <c r="W5065" s="131">
        <v>1112.8065614457832</v>
      </c>
      <c r="X5065" s="132">
        <v>24942.990743132537</v>
      </c>
      <c r="Y5065" s="131">
        <v>0</v>
      </c>
      <c r="Z5065" s="131">
        <v>1.697812048192771</v>
      </c>
      <c r="AA5065" s="131">
        <v>585.20442795180725</v>
      </c>
      <c r="AB5065" s="131">
        <v>208.74719566265063</v>
      </c>
      <c r="AC5065" s="131">
        <v>2398.6919628915662</v>
      </c>
      <c r="AD5065" s="131">
        <v>752.82116746987958</v>
      </c>
      <c r="AE5065" s="131">
        <v>0</v>
      </c>
      <c r="AF5065" s="131">
        <v>7741.0290795180717</v>
      </c>
      <c r="AG5065" s="131">
        <v>2514.368593975903</v>
      </c>
      <c r="AH5065" s="43">
        <v>79451.907856425707</v>
      </c>
      <c r="AJ5065" s="69"/>
    </row>
    <row r="5066" spans="1:36">
      <c r="A5066" s="52">
        <v>0</v>
      </c>
      <c r="D5066" s="62">
        <v>2028</v>
      </c>
      <c r="E5066" s="62">
        <v>3</v>
      </c>
      <c r="F5066" s="62">
        <v>2028</v>
      </c>
      <c r="G5066" s="62">
        <v>2028</v>
      </c>
      <c r="H5066" s="131">
        <v>1719.1714445783123</v>
      </c>
      <c r="I5066" s="131">
        <v>712.71004843373498</v>
      </c>
      <c r="J5066" s="131">
        <v>391.14372722891574</v>
      </c>
      <c r="K5066" s="131">
        <v>6398.7112873895585</v>
      </c>
      <c r="L5066" s="131">
        <v>3563.0419879518067</v>
      </c>
      <c r="M5066" s="131">
        <v>245.98110819277102</v>
      </c>
      <c r="N5066" s="131">
        <v>9890.7900530120478</v>
      </c>
      <c r="O5066" s="131">
        <v>590.17700915662647</v>
      </c>
      <c r="P5066" s="131">
        <v>609.08100048192762</v>
      </c>
      <c r="Q5066" s="131">
        <v>827.58917445783152</v>
      </c>
      <c r="R5066" s="131">
        <v>4958.7425186746996</v>
      </c>
      <c r="S5066" s="131">
        <v>1154.6884324096388</v>
      </c>
      <c r="T5066" s="131">
        <v>1524.6774824096383</v>
      </c>
      <c r="U5066" s="131">
        <v>17857.907756626504</v>
      </c>
      <c r="V5066" s="131">
        <v>8334.0792869879497</v>
      </c>
      <c r="W5066" s="131">
        <v>1479.2710554216867</v>
      </c>
      <c r="X5066" s="132">
        <v>34025.071159518076</v>
      </c>
      <c r="Y5066" s="131">
        <v>0</v>
      </c>
      <c r="Z5066" s="131">
        <v>4.2256655421686729</v>
      </c>
      <c r="AA5066" s="131">
        <v>715.42775710843375</v>
      </c>
      <c r="AB5066" s="131">
        <v>240.27860963855426</v>
      </c>
      <c r="AC5066" s="131">
        <v>3036.648242891566</v>
      </c>
      <c r="AD5066" s="131">
        <v>923.78577951807245</v>
      </c>
      <c r="AE5066" s="131">
        <v>0</v>
      </c>
      <c r="AF5066" s="131">
        <v>9074.2063098795206</v>
      </c>
      <c r="AG5066" s="131">
        <v>3840.3795210843382</v>
      </c>
      <c r="AH5066" s="43">
        <v>112117.78641859439</v>
      </c>
      <c r="AJ5066" s="69"/>
    </row>
    <row r="5067" spans="1:36">
      <c r="A5067" s="52">
        <v>0</v>
      </c>
      <c r="D5067" s="62">
        <v>2028</v>
      </c>
      <c r="E5067" s="62">
        <v>4</v>
      </c>
      <c r="F5067" s="62">
        <v>2028</v>
      </c>
      <c r="G5067" s="62">
        <v>2028</v>
      </c>
      <c r="H5067" s="131">
        <v>1906.6217403614451</v>
      </c>
      <c r="I5067" s="131">
        <v>783.57134277108435</v>
      </c>
      <c r="J5067" s="131">
        <v>608.38499710843371</v>
      </c>
      <c r="K5067" s="131">
        <v>7248.3292690763055</v>
      </c>
      <c r="L5067" s="131">
        <v>4534.2113734939785</v>
      </c>
      <c r="M5067" s="131">
        <v>237.2904412048193</v>
      </c>
      <c r="N5067" s="131">
        <v>12524.38226746988</v>
      </c>
      <c r="O5067" s="131">
        <v>687.32593253012067</v>
      </c>
      <c r="P5067" s="131">
        <v>735.9568559036145</v>
      </c>
      <c r="Q5067" s="131">
        <v>925.98719807228895</v>
      </c>
      <c r="R5067" s="131">
        <v>6735.7923602409628</v>
      </c>
      <c r="S5067" s="131">
        <v>1137.4031656626512</v>
      </c>
      <c r="T5067" s="131">
        <v>3009.5696096385536</v>
      </c>
      <c r="U5067" s="131">
        <v>18182.787322891578</v>
      </c>
      <c r="V5067" s="131">
        <v>11239.395504819278</v>
      </c>
      <c r="W5067" s="131">
        <v>1824.6578530120489</v>
      </c>
      <c r="X5067" s="132">
        <v>39727.434517590373</v>
      </c>
      <c r="Y5067" s="131">
        <v>0</v>
      </c>
      <c r="Z5067" s="131">
        <v>18.176021204819271</v>
      </c>
      <c r="AA5067" s="131">
        <v>575.86463999999989</v>
      </c>
      <c r="AB5067" s="131">
        <v>269.60018602409633</v>
      </c>
      <c r="AC5067" s="131">
        <v>4262.3047474698806</v>
      </c>
      <c r="AD5067" s="131">
        <v>1061.8423259036147</v>
      </c>
      <c r="AE5067" s="131">
        <v>0</v>
      </c>
      <c r="AF5067" s="131">
        <v>9655.9780940963901</v>
      </c>
      <c r="AG5067" s="131">
        <v>5351.6365909638553</v>
      </c>
      <c r="AH5067" s="43">
        <v>133244.50435751007</v>
      </c>
      <c r="AJ5067" s="69"/>
    </row>
    <row r="5068" spans="1:36">
      <c r="A5068" s="52">
        <v>0</v>
      </c>
      <c r="D5068" s="62">
        <v>2028</v>
      </c>
      <c r="E5068" s="62">
        <v>5</v>
      </c>
      <c r="F5068" s="62">
        <v>2028</v>
      </c>
      <c r="G5068" s="62">
        <v>2029</v>
      </c>
      <c r="H5068" s="131">
        <v>1624.6297174698802</v>
      </c>
      <c r="I5068" s="131">
        <v>852.47720060240931</v>
      </c>
      <c r="J5068" s="131">
        <v>457.30831228915656</v>
      </c>
      <c r="K5068" s="131">
        <v>8925.9929008835297</v>
      </c>
      <c r="L5068" s="131">
        <v>3390.3697710843385</v>
      </c>
      <c r="M5068" s="131">
        <v>255.22962204819268</v>
      </c>
      <c r="N5068" s="131">
        <v>16926.122566746988</v>
      </c>
      <c r="O5068" s="131">
        <v>747.15590843373479</v>
      </c>
      <c r="P5068" s="131">
        <v>902.51025156626486</v>
      </c>
      <c r="Q5068" s="131">
        <v>1111.018264216867</v>
      </c>
      <c r="R5068" s="131">
        <v>10889.075104698792</v>
      </c>
      <c r="S5068" s="131">
        <v>1601.3332024096387</v>
      </c>
      <c r="T5068" s="131">
        <v>2516.1028655421678</v>
      </c>
      <c r="U5068" s="131">
        <v>16688.14489638554</v>
      </c>
      <c r="V5068" s="131">
        <v>13041.904461927708</v>
      </c>
      <c r="W5068" s="131">
        <v>2299.6245795180721</v>
      </c>
      <c r="X5068" s="132">
        <v>44993.392516626503</v>
      </c>
      <c r="Y5068" s="131">
        <v>0</v>
      </c>
      <c r="Z5068" s="131">
        <v>36.078506024096384</v>
      </c>
      <c r="AA5068" s="131">
        <v>753.40956144578331</v>
      </c>
      <c r="AB5068" s="131">
        <v>308.4537484337348</v>
      </c>
      <c r="AC5068" s="131">
        <v>7751.8649561445736</v>
      </c>
      <c r="AD5068" s="131">
        <v>1228.0870560240962</v>
      </c>
      <c r="AE5068" s="131">
        <v>1970.8260000000005</v>
      </c>
      <c r="AF5068" s="131">
        <v>11009.463579759036</v>
      </c>
      <c r="AG5068" s="131">
        <v>7230.4571536144585</v>
      </c>
      <c r="AH5068" s="43">
        <v>157511.03270389556</v>
      </c>
      <c r="AJ5068" s="69"/>
    </row>
    <row r="5069" spans="1:36">
      <c r="A5069" s="52">
        <v>0</v>
      </c>
      <c r="D5069" s="62">
        <v>2028</v>
      </c>
      <c r="E5069" s="62">
        <v>6</v>
      </c>
      <c r="F5069" s="62">
        <v>2028</v>
      </c>
      <c r="G5069" s="62">
        <v>2029</v>
      </c>
      <c r="H5069" s="131">
        <v>1764.1740325301198</v>
      </c>
      <c r="I5069" s="131">
        <v>828.73261445783135</v>
      </c>
      <c r="J5069" s="131">
        <v>481.32984722891558</v>
      </c>
      <c r="K5069" s="131">
        <v>9194.8173404016052</v>
      </c>
      <c r="L5069" s="131">
        <v>3453.4443373493968</v>
      </c>
      <c r="M5069" s="131">
        <v>280.65569506024093</v>
      </c>
      <c r="N5069" s="131">
        <v>19346.317598554222</v>
      </c>
      <c r="O5069" s="131">
        <v>735.11512578313284</v>
      </c>
      <c r="P5069" s="131">
        <v>1011.8541706024099</v>
      </c>
      <c r="Q5069" s="131">
        <v>1255.7631830120481</v>
      </c>
      <c r="R5069" s="131">
        <v>13387.318633132529</v>
      </c>
      <c r="S5069" s="131">
        <v>1582.254181566266</v>
      </c>
      <c r="T5069" s="131">
        <v>2690.6450689156627</v>
      </c>
      <c r="U5069" s="131">
        <v>17535.1681686747</v>
      </c>
      <c r="V5069" s="131">
        <v>19919.934243614454</v>
      </c>
      <c r="W5069" s="131">
        <v>2502.0183686746977</v>
      </c>
      <c r="X5069" s="132">
        <v>48023.985287710828</v>
      </c>
      <c r="Y5069" s="131">
        <v>0</v>
      </c>
      <c r="Z5069" s="131">
        <v>119.5448327710843</v>
      </c>
      <c r="AA5069" s="131">
        <v>759.19133493975914</v>
      </c>
      <c r="AB5069" s="131">
        <v>306.40882409638567</v>
      </c>
      <c r="AC5069" s="131">
        <v>7361.2568679518081</v>
      </c>
      <c r="AD5069" s="131">
        <v>1211.6985771084344</v>
      </c>
      <c r="AE5069" s="131">
        <v>5244.6680000000033</v>
      </c>
      <c r="AF5069" s="131">
        <v>11109.810253012047</v>
      </c>
      <c r="AG5069" s="131">
        <v>8390.2590909638548</v>
      </c>
      <c r="AH5069" s="43">
        <v>178496.36567811246</v>
      </c>
      <c r="AJ5069" s="69"/>
    </row>
    <row r="5070" spans="1:36">
      <c r="A5070" s="52">
        <v>0</v>
      </c>
      <c r="D5070" s="62">
        <v>2028</v>
      </c>
      <c r="E5070" s="62">
        <v>7</v>
      </c>
      <c r="F5070" s="62">
        <v>2029</v>
      </c>
      <c r="G5070" s="62">
        <v>2029</v>
      </c>
      <c r="H5070" s="131">
        <v>1774.8802933734937</v>
      </c>
      <c r="I5070" s="131">
        <v>903.31854975903639</v>
      </c>
      <c r="J5070" s="131">
        <v>471.03598265060219</v>
      </c>
      <c r="K5070" s="131">
        <v>9837.0090570281154</v>
      </c>
      <c r="L5070" s="131">
        <v>3860.5213253012043</v>
      </c>
      <c r="M5070" s="131">
        <v>274.84234349397587</v>
      </c>
      <c r="N5070" s="131">
        <v>24439.074887228908</v>
      </c>
      <c r="O5070" s="131">
        <v>846.92239325301205</v>
      </c>
      <c r="P5070" s="131">
        <v>833.30523951807243</v>
      </c>
      <c r="Q5070" s="131">
        <v>1294.2667574698796</v>
      </c>
      <c r="R5070" s="131">
        <v>16215.597350240965</v>
      </c>
      <c r="S5070" s="131">
        <v>1723.6346180722887</v>
      </c>
      <c r="T5070" s="131">
        <v>2960.8004645783135</v>
      </c>
      <c r="U5070" s="131">
        <v>18123.422054216877</v>
      </c>
      <c r="V5070" s="131">
        <v>25065.772256626497</v>
      </c>
      <c r="W5070" s="131">
        <v>2935.3087409638556</v>
      </c>
      <c r="X5070" s="132">
        <v>49827.794105060239</v>
      </c>
      <c r="Y5070" s="131">
        <v>0</v>
      </c>
      <c r="Z5070" s="131">
        <v>184.08998746987959</v>
      </c>
      <c r="AA5070" s="131">
        <v>950.07881060241004</v>
      </c>
      <c r="AB5070" s="131">
        <v>331.97037831325292</v>
      </c>
      <c r="AC5070" s="131">
        <v>7766.2588028915652</v>
      </c>
      <c r="AD5070" s="131">
        <v>1322.3535867469882</v>
      </c>
      <c r="AE5070" s="131">
        <v>9168.3020000000161</v>
      </c>
      <c r="AF5070" s="131">
        <v>12012.930312289156</v>
      </c>
      <c r="AG5070" s="131">
        <v>9782.9000536144595</v>
      </c>
      <c r="AH5070" s="43">
        <v>202906.39035076307</v>
      </c>
      <c r="AJ5070" s="69"/>
    </row>
    <row r="5071" spans="1:36">
      <c r="A5071" s="52">
        <v>0</v>
      </c>
      <c r="D5071" s="62">
        <v>2028</v>
      </c>
      <c r="E5071" s="62">
        <v>8</v>
      </c>
      <c r="F5071" s="62">
        <v>2029</v>
      </c>
      <c r="G5071" s="62">
        <v>2029</v>
      </c>
      <c r="H5071" s="131">
        <v>1697.3959987951785</v>
      </c>
      <c r="I5071" s="131">
        <v>958.72258409638573</v>
      </c>
      <c r="J5071" s="131">
        <v>514.82535180722869</v>
      </c>
      <c r="K5071" s="131">
        <v>9793.0346888353361</v>
      </c>
      <c r="L5071" s="131">
        <v>3986.2231204819273</v>
      </c>
      <c r="M5071" s="131">
        <v>261.45401867469883</v>
      </c>
      <c r="N5071" s="131">
        <v>24308.091906506019</v>
      </c>
      <c r="O5071" s="131">
        <v>854.47592771084317</v>
      </c>
      <c r="P5071" s="131">
        <v>906.20118554216856</v>
      </c>
      <c r="Q5071" s="131">
        <v>1244.4735546987947</v>
      </c>
      <c r="R5071" s="131">
        <v>16854.539341807234</v>
      </c>
      <c r="S5071" s="131">
        <v>1690.694770120482</v>
      </c>
      <c r="T5071" s="131">
        <v>3068.9267927710853</v>
      </c>
      <c r="U5071" s="131">
        <v>18842.313034939762</v>
      </c>
      <c r="V5071" s="131">
        <v>25188.312086265047</v>
      </c>
      <c r="W5071" s="131">
        <v>3004.050773493977</v>
      </c>
      <c r="X5071" s="132">
        <v>51917.690879999995</v>
      </c>
      <c r="Y5071" s="131">
        <v>0</v>
      </c>
      <c r="Z5071" s="131">
        <v>235.31674987951814</v>
      </c>
      <c r="AA5071" s="131">
        <v>967.42413108433709</v>
      </c>
      <c r="AB5071" s="131">
        <v>336.8518106024095</v>
      </c>
      <c r="AC5071" s="131">
        <v>7112.3968043373488</v>
      </c>
      <c r="AD5071" s="131">
        <v>1236.4779572289162</v>
      </c>
      <c r="AE5071" s="131">
        <v>4836.2600000000048</v>
      </c>
      <c r="AF5071" s="131">
        <v>12055.93602939759</v>
      </c>
      <c r="AG5071" s="131">
        <v>9525.8984879518121</v>
      </c>
      <c r="AH5071" s="43">
        <v>201397.98798702811</v>
      </c>
      <c r="AJ5071" s="69"/>
    </row>
    <row r="5072" spans="1:36">
      <c r="A5072" s="52">
        <v>0</v>
      </c>
      <c r="D5072" s="62">
        <v>2028</v>
      </c>
      <c r="E5072" s="62">
        <v>9</v>
      </c>
      <c r="F5072" s="62">
        <v>2029</v>
      </c>
      <c r="G5072" s="62">
        <v>2029</v>
      </c>
      <c r="H5072" s="131">
        <v>1509.764240963854</v>
      </c>
      <c r="I5072" s="131">
        <v>930.22908072289135</v>
      </c>
      <c r="J5072" s="131">
        <v>492.78334915662634</v>
      </c>
      <c r="K5072" s="131">
        <v>9320.1028044979921</v>
      </c>
      <c r="L5072" s="131">
        <v>3576.9094457831334</v>
      </c>
      <c r="M5072" s="131">
        <v>227.77768409638551</v>
      </c>
      <c r="N5072" s="131">
        <v>21445.876937831323</v>
      </c>
      <c r="O5072" s="131">
        <v>834.95639807228906</v>
      </c>
      <c r="P5072" s="131">
        <v>772.55861783132559</v>
      </c>
      <c r="Q5072" s="131">
        <v>1164.6142891566267</v>
      </c>
      <c r="R5072" s="131">
        <v>17216.396912891563</v>
      </c>
      <c r="S5072" s="131">
        <v>1568.5564230120485</v>
      </c>
      <c r="T5072" s="131">
        <v>2854.920083855422</v>
      </c>
      <c r="U5072" s="131">
        <v>21026.891574698788</v>
      </c>
      <c r="V5072" s="131">
        <v>19935.476011566272</v>
      </c>
      <c r="W5072" s="131">
        <v>2706.8073506024093</v>
      </c>
      <c r="X5072" s="132">
        <v>49556.252992771071</v>
      </c>
      <c r="Y5072" s="131">
        <v>0</v>
      </c>
      <c r="Z5072" s="131">
        <v>217.13129638554221</v>
      </c>
      <c r="AA5072" s="131">
        <v>939.84951903614433</v>
      </c>
      <c r="AB5072" s="131">
        <v>314.09378168674704</v>
      </c>
      <c r="AC5072" s="131">
        <v>6832.921973493977</v>
      </c>
      <c r="AD5072" s="131">
        <v>1281.316835542169</v>
      </c>
      <c r="AE5072" s="131">
        <v>7379.9440000000077</v>
      </c>
      <c r="AF5072" s="131">
        <v>11142.064540843372</v>
      </c>
      <c r="AG5072" s="131">
        <v>8615.0439361445769</v>
      </c>
      <c r="AH5072" s="43">
        <v>191863.24008064257</v>
      </c>
      <c r="AJ5072" s="69"/>
    </row>
    <row r="5073" spans="1:36">
      <c r="A5073" s="52">
        <v>0</v>
      </c>
      <c r="D5073" s="62">
        <v>2028</v>
      </c>
      <c r="E5073" s="62">
        <v>10</v>
      </c>
      <c r="F5073" s="62">
        <v>2029</v>
      </c>
      <c r="G5073" s="62">
        <v>2029</v>
      </c>
      <c r="H5073" s="131">
        <v>1261.8870831325312</v>
      </c>
      <c r="I5073" s="131">
        <v>822.95942096385568</v>
      </c>
      <c r="J5073" s="131">
        <v>657.25060265060222</v>
      </c>
      <c r="K5073" s="131">
        <v>8125.3275177510013</v>
      </c>
      <c r="L5073" s="131">
        <v>3145.2289036144571</v>
      </c>
      <c r="M5073" s="131">
        <v>240.13839626506029</v>
      </c>
      <c r="N5073" s="131">
        <v>15054.663147469881</v>
      </c>
      <c r="O5073" s="131">
        <v>685.00752096385543</v>
      </c>
      <c r="P5073" s="131">
        <v>609.31168385542173</v>
      </c>
      <c r="Q5073" s="131">
        <v>996.33940819277132</v>
      </c>
      <c r="R5073" s="131">
        <v>8713.3690512048179</v>
      </c>
      <c r="S5073" s="131">
        <v>1443.6459104819278</v>
      </c>
      <c r="T5073" s="131">
        <v>4819.161571084338</v>
      </c>
      <c r="U5073" s="131">
        <v>21890.036731325305</v>
      </c>
      <c r="V5073" s="131">
        <v>11344.739087951808</v>
      </c>
      <c r="W5073" s="131">
        <v>2048.6083771084336</v>
      </c>
      <c r="X5073" s="132">
        <v>46234.723315662646</v>
      </c>
      <c r="Y5073" s="131">
        <v>0</v>
      </c>
      <c r="Z5073" s="131">
        <v>94.417214457831335</v>
      </c>
      <c r="AA5073" s="131">
        <v>864.68646361445792</v>
      </c>
      <c r="AB5073" s="131">
        <v>300.47194698795187</v>
      </c>
      <c r="AC5073" s="131">
        <v>6159.6186515662657</v>
      </c>
      <c r="AD5073" s="131">
        <v>1202.3899210843374</v>
      </c>
      <c r="AE5073" s="131">
        <v>0</v>
      </c>
      <c r="AF5073" s="131">
        <v>10201.911780722889</v>
      </c>
      <c r="AG5073" s="131">
        <v>6404.5375921686755</v>
      </c>
      <c r="AH5073" s="43">
        <v>153320.43130028111</v>
      </c>
      <c r="AJ5073" s="69"/>
    </row>
    <row r="5074" spans="1:36">
      <c r="A5074" s="52">
        <v>0</v>
      </c>
      <c r="D5074" s="62">
        <v>2028</v>
      </c>
      <c r="E5074" s="62">
        <v>11</v>
      </c>
      <c r="F5074" s="62">
        <v>2029</v>
      </c>
      <c r="G5074" s="62">
        <v>2029</v>
      </c>
      <c r="H5074" s="131">
        <v>1274.2265024096384</v>
      </c>
      <c r="I5074" s="131">
        <v>717.73831373493999</v>
      </c>
      <c r="J5074" s="131">
        <v>637.77002530120478</v>
      </c>
      <c r="K5074" s="131">
        <v>6854.2193654618486</v>
      </c>
      <c r="L5074" s="131">
        <v>3958.0408674698801</v>
      </c>
      <c r="M5074" s="131">
        <v>233.38551313253012</v>
      </c>
      <c r="N5074" s="131">
        <v>10437.832037108436</v>
      </c>
      <c r="O5074" s="131">
        <v>608.94866409638541</v>
      </c>
      <c r="P5074" s="131">
        <v>417.61380048192774</v>
      </c>
      <c r="Q5074" s="131">
        <v>865.61739614457838</v>
      </c>
      <c r="R5074" s="131">
        <v>6215.3774415662674</v>
      </c>
      <c r="S5074" s="131">
        <v>1271.6085857831322</v>
      </c>
      <c r="T5074" s="131">
        <v>3298.6551339759017</v>
      </c>
      <c r="U5074" s="131">
        <v>18040.582419277111</v>
      </c>
      <c r="V5074" s="131">
        <v>9656.8482913252974</v>
      </c>
      <c r="W5074" s="131">
        <v>1589.9289614457832</v>
      </c>
      <c r="X5074" s="132">
        <v>38253.354193734936</v>
      </c>
      <c r="Y5074" s="131">
        <v>0</v>
      </c>
      <c r="Z5074" s="131">
        <v>9.4134245783132542</v>
      </c>
      <c r="AA5074" s="131">
        <v>777.42615903614433</v>
      </c>
      <c r="AB5074" s="131">
        <v>267.62122698795179</v>
      </c>
      <c r="AC5074" s="131">
        <v>4956.4295599999996</v>
      </c>
      <c r="AD5074" s="131">
        <v>1033.2608186746993</v>
      </c>
      <c r="AE5074" s="131">
        <v>0</v>
      </c>
      <c r="AF5074" s="131">
        <v>8780.3339096385553</v>
      </c>
      <c r="AG5074" s="131">
        <v>5008.9678367469896</v>
      </c>
      <c r="AH5074" s="43">
        <v>125165.20044811245</v>
      </c>
      <c r="AJ5074" s="69"/>
    </row>
    <row r="5075" spans="1:36">
      <c r="A5075" s="52">
        <v>0</v>
      </c>
      <c r="D5075" s="62">
        <v>2028</v>
      </c>
      <c r="E5075" s="62">
        <v>12</v>
      </c>
      <c r="F5075" s="62">
        <v>2029</v>
      </c>
      <c r="G5075" s="62">
        <v>2029</v>
      </c>
      <c r="H5075" s="131">
        <v>1178.0516168674699</v>
      </c>
      <c r="I5075" s="131">
        <v>593.52153759036139</v>
      </c>
      <c r="J5075" s="131">
        <v>419.05129590361446</v>
      </c>
      <c r="K5075" s="131">
        <v>5255.3777143775096</v>
      </c>
      <c r="L5075" s="131">
        <v>4246.5734578313231</v>
      </c>
      <c r="M5075" s="131">
        <v>232.59278337349394</v>
      </c>
      <c r="N5075" s="131">
        <v>7338.4920033734925</v>
      </c>
      <c r="O5075" s="131">
        <v>501.10513253012061</v>
      </c>
      <c r="P5075" s="131">
        <v>319.11199999999997</v>
      </c>
      <c r="Q5075" s="131">
        <v>755.92974421686756</v>
      </c>
      <c r="R5075" s="131">
        <v>5324.4652963855415</v>
      </c>
      <c r="S5075" s="131">
        <v>998.79489457831335</v>
      </c>
      <c r="T5075" s="131">
        <v>2277.3907344578311</v>
      </c>
      <c r="U5075" s="131">
        <v>12166.620606024097</v>
      </c>
      <c r="V5075" s="131">
        <v>7117.6413942168701</v>
      </c>
      <c r="W5075" s="131">
        <v>1142.9859903614458</v>
      </c>
      <c r="X5075" s="132">
        <v>29253.705900722885</v>
      </c>
      <c r="Y5075" s="131">
        <v>0</v>
      </c>
      <c r="Z5075" s="131">
        <v>22.939327228915669</v>
      </c>
      <c r="AA5075" s="131">
        <v>408.54901012048208</v>
      </c>
      <c r="AB5075" s="131">
        <v>173.09295036144579</v>
      </c>
      <c r="AC5075" s="131">
        <v>4557.3373551807226</v>
      </c>
      <c r="AD5075" s="131">
        <v>927.19458313253028</v>
      </c>
      <c r="AE5075" s="131">
        <v>0</v>
      </c>
      <c r="AF5075" s="131">
        <v>8086.2694196385546</v>
      </c>
      <c r="AG5075" s="131">
        <v>3161.6317963855422</v>
      </c>
      <c r="AH5075" s="43">
        <v>96458.426544859423</v>
      </c>
      <c r="AJ5075" s="69"/>
    </row>
    <row r="5076" spans="1:36">
      <c r="A5076" s="52">
        <v>0</v>
      </c>
      <c r="D5076" s="62">
        <v>2029</v>
      </c>
      <c r="E5076" s="62">
        <v>1</v>
      </c>
      <c r="F5076" s="62">
        <v>2029</v>
      </c>
      <c r="G5076" s="62">
        <v>2029</v>
      </c>
      <c r="H5076" s="131">
        <v>1091.1688636144584</v>
      </c>
      <c r="I5076" s="131">
        <v>646.46919686746969</v>
      </c>
      <c r="J5076" s="131">
        <v>274.56682626506017</v>
      </c>
      <c r="K5076" s="131">
        <v>6055.04901630522</v>
      </c>
      <c r="L5076" s="131">
        <v>3419.8634981927707</v>
      </c>
      <c r="M5076" s="131">
        <v>226.38824626506027</v>
      </c>
      <c r="N5076" s="131">
        <v>8321.7795627710839</v>
      </c>
      <c r="O5076" s="131">
        <v>563.00192168674698</v>
      </c>
      <c r="P5076" s="131">
        <v>263.15115180722881</v>
      </c>
      <c r="Q5076" s="131">
        <v>774.39277590361428</v>
      </c>
      <c r="R5076" s="131">
        <v>5757.4672481927691</v>
      </c>
      <c r="S5076" s="131">
        <v>1242.6122274698794</v>
      </c>
      <c r="T5076" s="131">
        <v>1811.4364453012051</v>
      </c>
      <c r="U5076" s="131">
        <v>14085.242955060254</v>
      </c>
      <c r="V5076" s="131">
        <v>6325.1658281927703</v>
      </c>
      <c r="W5076" s="131">
        <v>1310.7389672289164</v>
      </c>
      <c r="X5076" s="132">
        <v>28333.696337951791</v>
      </c>
      <c r="Y5076" s="131">
        <v>0</v>
      </c>
      <c r="Z5076" s="131">
        <v>0.19597048192771091</v>
      </c>
      <c r="AA5076" s="131">
        <v>596.06484626506005</v>
      </c>
      <c r="AB5076" s="131">
        <v>239.49633156626496</v>
      </c>
      <c r="AC5076" s="131">
        <v>2949.3955339759027</v>
      </c>
      <c r="AD5076" s="131">
        <v>922.82756626506068</v>
      </c>
      <c r="AE5076" s="131">
        <v>0</v>
      </c>
      <c r="AF5076" s="131">
        <v>8543.3134684337347</v>
      </c>
      <c r="AG5076" s="131">
        <v>3461.2309246987957</v>
      </c>
      <c r="AH5076" s="43">
        <v>97214.715710763048</v>
      </c>
      <c r="AJ5076" s="69"/>
    </row>
    <row r="5077" spans="1:36">
      <c r="A5077" s="52">
        <v>0</v>
      </c>
      <c r="D5077" s="62">
        <v>2029</v>
      </c>
      <c r="E5077" s="62">
        <v>2</v>
      </c>
      <c r="F5077" s="62">
        <v>2029</v>
      </c>
      <c r="G5077" s="62">
        <v>2029</v>
      </c>
      <c r="H5077" s="131">
        <v>1345.1274795180721</v>
      </c>
      <c r="I5077" s="131">
        <v>554.51332915662624</v>
      </c>
      <c r="J5077" s="131">
        <v>307.62008963855425</v>
      </c>
      <c r="K5077" s="131">
        <v>4049.4195794377506</v>
      </c>
      <c r="L5077" s="131">
        <v>3580.9294763855432</v>
      </c>
      <c r="M5077" s="131">
        <v>216.66176385542155</v>
      </c>
      <c r="N5077" s="131">
        <v>7126.7865232530112</v>
      </c>
      <c r="O5077" s="131">
        <v>486.29196650602404</v>
      </c>
      <c r="P5077" s="131">
        <v>319.38404674698796</v>
      </c>
      <c r="Q5077" s="131">
        <v>663.71445108433761</v>
      </c>
      <c r="R5077" s="131">
        <v>3147.0335074698801</v>
      </c>
      <c r="S5077" s="131">
        <v>893.92335228915658</v>
      </c>
      <c r="T5077" s="131">
        <v>1260.1576691566263</v>
      </c>
      <c r="U5077" s="131">
        <v>9767.4257616867508</v>
      </c>
      <c r="V5077" s="131">
        <v>5566.2469079518069</v>
      </c>
      <c r="W5077" s="131">
        <v>1116.9650113253015</v>
      </c>
      <c r="X5077" s="132">
        <v>25116.066510843375</v>
      </c>
      <c r="Y5077" s="131">
        <v>0</v>
      </c>
      <c r="Z5077" s="131">
        <v>1.6797469879518077</v>
      </c>
      <c r="AA5077" s="131">
        <v>583.38450216867454</v>
      </c>
      <c r="AB5077" s="131">
        <v>207.72540530120483</v>
      </c>
      <c r="AC5077" s="131">
        <v>2415.3608561445781</v>
      </c>
      <c r="AD5077" s="131">
        <v>747.3731855421687</v>
      </c>
      <c r="AE5077" s="131">
        <v>0</v>
      </c>
      <c r="AF5077" s="131">
        <v>7698.605378313252</v>
      </c>
      <c r="AG5077" s="131">
        <v>2564.3725987951802</v>
      </c>
      <c r="AH5077" s="43">
        <v>79736.769099558223</v>
      </c>
      <c r="AJ5077" s="69"/>
    </row>
    <row r="5078" spans="1:36">
      <c r="A5078" s="52">
        <v>0</v>
      </c>
      <c r="D5078" s="62">
        <v>2029</v>
      </c>
      <c r="E5078" s="62">
        <v>3</v>
      </c>
      <c r="F5078" s="62">
        <v>2029</v>
      </c>
      <c r="G5078" s="62">
        <v>2029</v>
      </c>
      <c r="H5078" s="131">
        <v>1719.8026640963847</v>
      </c>
      <c r="I5078" s="131">
        <v>708.79175373494002</v>
      </c>
      <c r="J5078" s="131">
        <v>391.81546698795171</v>
      </c>
      <c r="K5078" s="131">
        <v>6406.4911255823299</v>
      </c>
      <c r="L5078" s="131">
        <v>3553.7133415662647</v>
      </c>
      <c r="M5078" s="131">
        <v>243.97745397590359</v>
      </c>
      <c r="N5078" s="131">
        <v>10084.912356626504</v>
      </c>
      <c r="O5078" s="131">
        <v>596.36394361445798</v>
      </c>
      <c r="P5078" s="131">
        <v>620.36317662650617</v>
      </c>
      <c r="Q5078" s="131">
        <v>825.22896578313282</v>
      </c>
      <c r="R5078" s="131">
        <v>4958.2964212048182</v>
      </c>
      <c r="S5078" s="131">
        <v>1155.9297402409641</v>
      </c>
      <c r="T5078" s="131">
        <v>1528.3995007228921</v>
      </c>
      <c r="U5078" s="131">
        <v>17868.550824337341</v>
      </c>
      <c r="V5078" s="131">
        <v>8259.1401906024093</v>
      </c>
      <c r="W5078" s="131">
        <v>1484.7989474698791</v>
      </c>
      <c r="X5078" s="132">
        <v>34261.166156024097</v>
      </c>
      <c r="Y5078" s="131">
        <v>0</v>
      </c>
      <c r="Z5078" s="131">
        <v>4.1807036144578289</v>
      </c>
      <c r="AA5078" s="131">
        <v>713.2028501204818</v>
      </c>
      <c r="AB5078" s="131">
        <v>239.10247710843379</v>
      </c>
      <c r="AC5078" s="131">
        <v>3057.7503961445782</v>
      </c>
      <c r="AD5078" s="131">
        <v>917.10056867469848</v>
      </c>
      <c r="AE5078" s="131">
        <v>0</v>
      </c>
      <c r="AF5078" s="131">
        <v>9024.4763045783093</v>
      </c>
      <c r="AG5078" s="131">
        <v>3916.7543042168668</v>
      </c>
      <c r="AH5078" s="43">
        <v>112540.3096336546</v>
      </c>
      <c r="AJ5078" s="69"/>
    </row>
    <row r="5079" spans="1:36">
      <c r="A5079" s="52">
        <v>0</v>
      </c>
      <c r="D5079" s="62">
        <v>2029</v>
      </c>
      <c r="E5079" s="62">
        <v>4</v>
      </c>
      <c r="F5079" s="62">
        <v>2029</v>
      </c>
      <c r="G5079" s="62">
        <v>2029</v>
      </c>
      <c r="H5079" s="131">
        <v>1907.3217850602402</v>
      </c>
      <c r="I5079" s="131">
        <v>779.2634710843372</v>
      </c>
      <c r="J5079" s="131">
        <v>609.42982120481918</v>
      </c>
      <c r="K5079" s="131">
        <v>7257.2635130522067</v>
      </c>
      <c r="L5079" s="131">
        <v>4522.3400414457819</v>
      </c>
      <c r="M5079" s="131">
        <v>235.35757734939762</v>
      </c>
      <c r="N5079" s="131">
        <v>12770.192958433738</v>
      </c>
      <c r="O5079" s="131">
        <v>694.63438915662664</v>
      </c>
      <c r="P5079" s="131">
        <v>749.58918867469879</v>
      </c>
      <c r="Q5079" s="131">
        <v>923.3463672289156</v>
      </c>
      <c r="R5079" s="131">
        <v>6735.1863961445815</v>
      </c>
      <c r="S5079" s="131">
        <v>1138.6258915662654</v>
      </c>
      <c r="T5079" s="131">
        <v>3016.9165228915663</v>
      </c>
      <c r="U5079" s="131">
        <v>18193.672117710841</v>
      </c>
      <c r="V5079" s="131">
        <v>11130.359059036145</v>
      </c>
      <c r="W5079" s="131">
        <v>1831.476421927711</v>
      </c>
      <c r="X5079" s="132">
        <v>40003.097380120489</v>
      </c>
      <c r="Y5079" s="131">
        <v>0</v>
      </c>
      <c r="Z5079" s="131">
        <v>17.982624698795181</v>
      </c>
      <c r="AA5079" s="131">
        <v>574.07375999999988</v>
      </c>
      <c r="AB5079" s="131">
        <v>268.28052819277121</v>
      </c>
      <c r="AC5079" s="131">
        <v>4291.9241833734941</v>
      </c>
      <c r="AD5079" s="131">
        <v>1054.1580337349399</v>
      </c>
      <c r="AE5079" s="131">
        <v>0</v>
      </c>
      <c r="AF5079" s="131">
        <v>9603.0597643373439</v>
      </c>
      <c r="AG5079" s="131">
        <v>5458.0661981927715</v>
      </c>
      <c r="AH5079" s="43">
        <v>133765.61799461849</v>
      </c>
      <c r="AJ5079" s="69"/>
    </row>
    <row r="5080" spans="1:36">
      <c r="A5080" s="52">
        <v>0</v>
      </c>
      <c r="D5080" s="62">
        <v>2029</v>
      </c>
      <c r="E5080" s="62">
        <v>5</v>
      </c>
      <c r="F5080" s="62">
        <v>2029</v>
      </c>
      <c r="G5080" s="62">
        <v>2030</v>
      </c>
      <c r="H5080" s="131">
        <v>1625.226224578314</v>
      </c>
      <c r="I5080" s="131">
        <v>847.79050240963886</v>
      </c>
      <c r="J5080" s="131">
        <v>455.20290987951819</v>
      </c>
      <c r="K5080" s="131">
        <v>8937.2066453413663</v>
      </c>
      <c r="L5080" s="131">
        <v>3381.4932097590363</v>
      </c>
      <c r="M5080" s="131">
        <v>253.1506334939759</v>
      </c>
      <c r="N5080" s="131">
        <v>17258.324330843374</v>
      </c>
      <c r="O5080" s="131">
        <v>755.15506385542176</v>
      </c>
      <c r="P5080" s="131">
        <v>919.2276990361446</v>
      </c>
      <c r="Q5080" s="131">
        <v>1107.8497416867476</v>
      </c>
      <c r="R5080" s="131">
        <v>11169.018694819275</v>
      </c>
      <c r="S5080" s="131">
        <v>1603.0546602409636</v>
      </c>
      <c r="T5080" s="131">
        <v>2522.2451356626498</v>
      </c>
      <c r="U5080" s="131">
        <v>16697.758560361439</v>
      </c>
      <c r="V5080" s="131">
        <v>12920.904883614458</v>
      </c>
      <c r="W5080" s="131">
        <v>2308.2180528915665</v>
      </c>
      <c r="X5080" s="132">
        <v>45305.595092168689</v>
      </c>
      <c r="Y5080" s="131">
        <v>0</v>
      </c>
      <c r="Z5080" s="131">
        <v>35.694623493975904</v>
      </c>
      <c r="AA5080" s="131">
        <v>751.06653493975909</v>
      </c>
      <c r="AB5080" s="131">
        <v>306.94390746987943</v>
      </c>
      <c r="AC5080" s="131">
        <v>7787.840511807226</v>
      </c>
      <c r="AD5080" s="131">
        <v>1219.1996915662653</v>
      </c>
      <c r="AE5080" s="131">
        <v>2025.9539999999986</v>
      </c>
      <c r="AF5080" s="131">
        <v>10949.127649156628</v>
      </c>
      <c r="AG5080" s="131">
        <v>7374.2514307228912</v>
      </c>
      <c r="AH5080" s="43">
        <v>158517.50038979921</v>
      </c>
      <c r="AJ5080" s="69"/>
    </row>
    <row r="5081" spans="1:36">
      <c r="A5081" s="52">
        <v>0</v>
      </c>
      <c r="D5081" s="62">
        <v>2029</v>
      </c>
      <c r="E5081" s="62">
        <v>6</v>
      </c>
      <c r="F5081" s="62">
        <v>2029</v>
      </c>
      <c r="G5081" s="62">
        <v>2030</v>
      </c>
      <c r="H5081" s="131">
        <v>1764.8217754216857</v>
      </c>
      <c r="I5081" s="131">
        <v>824.17645783132559</v>
      </c>
      <c r="J5081" s="131">
        <v>476.80378698795158</v>
      </c>
      <c r="K5081" s="131">
        <v>9206.3963460642572</v>
      </c>
      <c r="L5081" s="131">
        <v>3444.402636144579</v>
      </c>
      <c r="M5081" s="131">
        <v>278.36959686746968</v>
      </c>
      <c r="N5081" s="131">
        <v>19726.019494819277</v>
      </c>
      <c r="O5081" s="131">
        <v>742.97527807228914</v>
      </c>
      <c r="P5081" s="131">
        <v>1030.5970257831323</v>
      </c>
      <c r="Q5081" s="131">
        <v>1252.1818612048194</v>
      </c>
      <c r="R5081" s="131">
        <v>13832.143969879515</v>
      </c>
      <c r="S5081" s="131">
        <v>1583.955129156627</v>
      </c>
      <c r="T5081" s="131">
        <v>2697.2134286746987</v>
      </c>
      <c r="U5081" s="131">
        <v>17545.703933132529</v>
      </c>
      <c r="V5081" s="131">
        <v>19796.198159277104</v>
      </c>
      <c r="W5081" s="131">
        <v>2511.3681679518072</v>
      </c>
      <c r="X5081" s="132">
        <v>48357.216703614467</v>
      </c>
      <c r="Y5081" s="131">
        <v>0</v>
      </c>
      <c r="Z5081" s="131">
        <v>118.27285180722889</v>
      </c>
      <c r="AA5081" s="131">
        <v>756.83032771084345</v>
      </c>
      <c r="AB5081" s="131">
        <v>304.90899277108434</v>
      </c>
      <c r="AC5081" s="131">
        <v>7400.5316893975905</v>
      </c>
      <c r="AD5081" s="131">
        <v>1202.9298120481924</v>
      </c>
      <c r="AE5081" s="131">
        <v>5391.3719999999912</v>
      </c>
      <c r="AF5081" s="131">
        <v>11048.92438554217</v>
      </c>
      <c r="AG5081" s="131">
        <v>8557.1186981927713</v>
      </c>
      <c r="AH5081" s="43">
        <v>179851.43250835341</v>
      </c>
      <c r="AJ5081" s="69"/>
    </row>
    <row r="5082" spans="1:36">
      <c r="A5082" s="52">
        <v>0</v>
      </c>
      <c r="D5082" s="62">
        <v>2029</v>
      </c>
      <c r="E5082" s="62">
        <v>7</v>
      </c>
      <c r="F5082" s="62">
        <v>2030</v>
      </c>
      <c r="G5082" s="62">
        <v>2030</v>
      </c>
      <c r="H5082" s="131">
        <v>1775.5319672289156</v>
      </c>
      <c r="I5082" s="131">
        <v>898.35233903614414</v>
      </c>
      <c r="J5082" s="131">
        <v>471.84492722891576</v>
      </c>
      <c r="K5082" s="131">
        <v>9849.460631124497</v>
      </c>
      <c r="L5082" s="131">
        <v>3850.4138277108432</v>
      </c>
      <c r="M5082" s="131">
        <v>272.6035983132532</v>
      </c>
      <c r="N5082" s="131">
        <v>24866.343395903612</v>
      </c>
      <c r="O5082" s="131">
        <v>856.07328891566272</v>
      </c>
      <c r="P5082" s="131">
        <v>848.74078337349385</v>
      </c>
      <c r="Q5082" s="131">
        <v>1290.5756269879523</v>
      </c>
      <c r="R5082" s="131">
        <v>16862.535016144589</v>
      </c>
      <c r="S5082" s="131">
        <v>1725.4875518072292</v>
      </c>
      <c r="T5082" s="131">
        <v>2968.028323373494</v>
      </c>
      <c r="U5082" s="131">
        <v>18134.341044578316</v>
      </c>
      <c r="V5082" s="131">
        <v>24931.550268674695</v>
      </c>
      <c r="W5082" s="131">
        <v>2946.2777042168677</v>
      </c>
      <c r="X5082" s="132">
        <v>50173.541886746971</v>
      </c>
      <c r="Y5082" s="131">
        <v>0</v>
      </c>
      <c r="Z5082" s="131">
        <v>182.13123313253016</v>
      </c>
      <c r="AA5082" s="131">
        <v>947.1241628915659</v>
      </c>
      <c r="AB5082" s="131">
        <v>330.34542650602413</v>
      </c>
      <c r="AC5082" s="131">
        <v>7813.2784761445782</v>
      </c>
      <c r="AD5082" s="131">
        <v>1312.7840385542172</v>
      </c>
      <c r="AE5082" s="131">
        <v>9424.7580000000016</v>
      </c>
      <c r="AF5082" s="131">
        <v>11947.095013012051</v>
      </c>
      <c r="AG5082" s="131">
        <v>9977.4555307228948</v>
      </c>
      <c r="AH5082" s="43">
        <v>204656.67406232929</v>
      </c>
      <c r="AJ5082" s="69"/>
    </row>
    <row r="5083" spans="1:36">
      <c r="A5083" s="52">
        <v>0</v>
      </c>
      <c r="D5083" s="62">
        <v>2029</v>
      </c>
      <c r="E5083" s="62">
        <v>8</v>
      </c>
      <c r="F5083" s="62">
        <v>2030</v>
      </c>
      <c r="G5083" s="62">
        <v>2030</v>
      </c>
      <c r="H5083" s="131">
        <v>1698.0192231325282</v>
      </c>
      <c r="I5083" s="131">
        <v>953.45177638554185</v>
      </c>
      <c r="J5083" s="131">
        <v>511.52908674698779</v>
      </c>
      <c r="K5083" s="131">
        <v>9805.4265134136513</v>
      </c>
      <c r="L5083" s="131">
        <v>3975.7865143373501</v>
      </c>
      <c r="M5083" s="131">
        <v>259.32432891566265</v>
      </c>
      <c r="N5083" s="131">
        <v>24730.706798313247</v>
      </c>
      <c r="O5083" s="131">
        <v>863.71402409638551</v>
      </c>
      <c r="P5083" s="131">
        <v>922.98700120481988</v>
      </c>
      <c r="Q5083" s="131">
        <v>1240.9244298795181</v>
      </c>
      <c r="R5083" s="131">
        <v>17414.843421084341</v>
      </c>
      <c r="S5083" s="131">
        <v>1692.5122930120483</v>
      </c>
      <c r="T5083" s="131">
        <v>3076.4186078313264</v>
      </c>
      <c r="U5083" s="131">
        <v>18853.677746506022</v>
      </c>
      <c r="V5083" s="131">
        <v>25048.072206746969</v>
      </c>
      <c r="W5083" s="131">
        <v>3015.2766190361444</v>
      </c>
      <c r="X5083" s="132">
        <v>52277.940150000009</v>
      </c>
      <c r="Y5083" s="131">
        <v>0</v>
      </c>
      <c r="Z5083" s="131">
        <v>232.81293253012061</v>
      </c>
      <c r="AA5083" s="131">
        <v>964.41554120481953</v>
      </c>
      <c r="AB5083" s="131">
        <v>335.20296481927699</v>
      </c>
      <c r="AC5083" s="131">
        <v>7160.7600142168685</v>
      </c>
      <c r="AD5083" s="131">
        <v>1227.5298698795182</v>
      </c>
      <c r="AE5083" s="131">
        <v>4971.5399999999936</v>
      </c>
      <c r="AF5083" s="131">
        <v>11989.865042891564</v>
      </c>
      <c r="AG5083" s="131">
        <v>9715.3428975903589</v>
      </c>
      <c r="AH5083" s="43">
        <v>202938.08000377505</v>
      </c>
      <c r="AJ5083" s="69"/>
    </row>
    <row r="5084" spans="1:36">
      <c r="A5084" s="52">
        <v>0</v>
      </c>
      <c r="D5084" s="62">
        <v>2029</v>
      </c>
      <c r="E5084" s="62">
        <v>9</v>
      </c>
      <c r="F5084" s="62">
        <v>2030</v>
      </c>
      <c r="G5084" s="62">
        <v>2030</v>
      </c>
      <c r="H5084" s="131">
        <v>1510.3185734939741</v>
      </c>
      <c r="I5084" s="131">
        <v>925.11492289156593</v>
      </c>
      <c r="J5084" s="131">
        <v>485.6413395180723</v>
      </c>
      <c r="K5084" s="131">
        <v>9331.8520399196768</v>
      </c>
      <c r="L5084" s="131">
        <v>3567.5444920481918</v>
      </c>
      <c r="M5084" s="131">
        <v>225.92230698795169</v>
      </c>
      <c r="N5084" s="131">
        <v>21826.44307722892</v>
      </c>
      <c r="O5084" s="131">
        <v>843.96915397590362</v>
      </c>
      <c r="P5084" s="131">
        <v>786.8689351807227</v>
      </c>
      <c r="Q5084" s="131">
        <v>1161.2929156626503</v>
      </c>
      <c r="R5084" s="131">
        <v>17881.471093734941</v>
      </c>
      <c r="S5084" s="131">
        <v>1570.2426453012051</v>
      </c>
      <c r="T5084" s="131">
        <v>2861.889469156627</v>
      </c>
      <c r="U5084" s="131">
        <v>21039.967242530111</v>
      </c>
      <c r="V5084" s="131">
        <v>19814.488541686751</v>
      </c>
      <c r="W5084" s="131">
        <v>2716.9224263855422</v>
      </c>
      <c r="X5084" s="132">
        <v>49900.116590361453</v>
      </c>
      <c r="Y5084" s="131">
        <v>0</v>
      </c>
      <c r="Z5084" s="131">
        <v>214.82097590361445</v>
      </c>
      <c r="AA5084" s="131">
        <v>936.92668337349369</v>
      </c>
      <c r="AB5084" s="131">
        <v>312.55633349397596</v>
      </c>
      <c r="AC5084" s="131">
        <v>6876.4944686747003</v>
      </c>
      <c r="AD5084" s="131">
        <v>1272.0442602409644</v>
      </c>
      <c r="AE5084" s="131">
        <v>7586.3760000000011</v>
      </c>
      <c r="AF5084" s="131">
        <v>11081.00190795181</v>
      </c>
      <c r="AG5084" s="131">
        <v>8786.3739072289154</v>
      </c>
      <c r="AH5084" s="43">
        <v>193516.6603029317</v>
      </c>
      <c r="AJ5084" s="69"/>
    </row>
    <row r="5085" spans="1:36">
      <c r="A5085" s="52">
        <v>0</v>
      </c>
      <c r="D5085" s="62">
        <v>2029</v>
      </c>
      <c r="E5085" s="62">
        <v>10</v>
      </c>
      <c r="F5085" s="62">
        <v>2030</v>
      </c>
      <c r="G5085" s="62">
        <v>2030</v>
      </c>
      <c r="H5085" s="131">
        <v>1262.3504038554224</v>
      </c>
      <c r="I5085" s="131">
        <v>818.43500385542188</v>
      </c>
      <c r="J5085" s="131">
        <v>658.37934722891578</v>
      </c>
      <c r="K5085" s="131">
        <v>8135.453370040158</v>
      </c>
      <c r="L5085" s="131">
        <v>3136.9941625301203</v>
      </c>
      <c r="M5085" s="131">
        <v>238.18233421686745</v>
      </c>
      <c r="N5085" s="131">
        <v>15350.134578433737</v>
      </c>
      <c r="O5085" s="131">
        <v>692.28921301204821</v>
      </c>
      <c r="P5085" s="131">
        <v>620.59813301204827</v>
      </c>
      <c r="Q5085" s="131">
        <v>993.49793927710789</v>
      </c>
      <c r="R5085" s="131">
        <v>8712.5851807228883</v>
      </c>
      <c r="S5085" s="131">
        <v>1445.1978520481932</v>
      </c>
      <c r="T5085" s="131">
        <v>4830.9260313253026</v>
      </c>
      <c r="U5085" s="131">
        <v>21903.772726867464</v>
      </c>
      <c r="V5085" s="131">
        <v>11232.917702409639</v>
      </c>
      <c r="W5085" s="131">
        <v>2056.2638273493972</v>
      </c>
      <c r="X5085" s="132">
        <v>46555.539304216858</v>
      </c>
      <c r="Y5085" s="131">
        <v>0</v>
      </c>
      <c r="Z5085" s="131">
        <v>93.412596385542159</v>
      </c>
      <c r="AA5085" s="131">
        <v>861.99737734939788</v>
      </c>
      <c r="AB5085" s="131">
        <v>299.00117590361441</v>
      </c>
      <c r="AC5085" s="131">
        <v>6202.4228245783115</v>
      </c>
      <c r="AD5085" s="131">
        <v>1193.688520481928</v>
      </c>
      <c r="AE5085" s="131">
        <v>0</v>
      </c>
      <c r="AF5085" s="131">
        <v>10146.001532530116</v>
      </c>
      <c r="AG5085" s="131">
        <v>6531.906558433735</v>
      </c>
      <c r="AH5085" s="43">
        <v>153971.94769606425</v>
      </c>
      <c r="AJ5085" s="69"/>
    </row>
    <row r="5086" spans="1:36">
      <c r="A5086" s="52">
        <v>0</v>
      </c>
      <c r="D5086" s="62">
        <v>2029</v>
      </c>
      <c r="E5086" s="62">
        <v>11</v>
      </c>
      <c r="F5086" s="62">
        <v>2030</v>
      </c>
      <c r="G5086" s="62">
        <v>2030</v>
      </c>
      <c r="H5086" s="131">
        <v>1274.6943537349393</v>
      </c>
      <c r="I5086" s="131">
        <v>713.79237493975938</v>
      </c>
      <c r="J5086" s="131">
        <v>638.86531445783135</v>
      </c>
      <c r="K5086" s="131">
        <v>6862.6181184738925</v>
      </c>
      <c r="L5086" s="131">
        <v>3947.6780472289165</v>
      </c>
      <c r="M5086" s="131">
        <v>231.48445710843373</v>
      </c>
      <c r="N5086" s="131">
        <v>10642.690899638554</v>
      </c>
      <c r="O5086" s="131">
        <v>615.35230530120452</v>
      </c>
      <c r="P5086" s="131">
        <v>425.34937662650594</v>
      </c>
      <c r="Q5086" s="131">
        <v>863.14873445783132</v>
      </c>
      <c r="R5086" s="131">
        <v>6214.8182949397578</v>
      </c>
      <c r="S5086" s="131">
        <v>1272.9755845783131</v>
      </c>
      <c r="T5086" s="131">
        <v>3306.7077581927711</v>
      </c>
      <c r="U5086" s="131">
        <v>18051.685358072289</v>
      </c>
      <c r="V5086" s="131">
        <v>9561.6638937349398</v>
      </c>
      <c r="W5086" s="131">
        <v>1595.8703713253017</v>
      </c>
      <c r="X5086" s="132">
        <v>38518.788628313254</v>
      </c>
      <c r="Y5086" s="131">
        <v>0</v>
      </c>
      <c r="Z5086" s="131">
        <v>9.3132638554216882</v>
      </c>
      <c r="AA5086" s="131">
        <v>775.00844337349406</v>
      </c>
      <c r="AB5086" s="131">
        <v>266.31125590361455</v>
      </c>
      <c r="AC5086" s="131">
        <v>4990.8725800000011</v>
      </c>
      <c r="AD5086" s="131">
        <v>1025.7833638554218</v>
      </c>
      <c r="AE5086" s="131">
        <v>0</v>
      </c>
      <c r="AF5086" s="131">
        <v>8732.2144337349437</v>
      </c>
      <c r="AG5086" s="131">
        <v>5108.582687349397</v>
      </c>
      <c r="AH5086" s="43">
        <v>125646.26989919678</v>
      </c>
      <c r="AJ5086" s="69"/>
    </row>
    <row r="5087" spans="1:36">
      <c r="A5087" s="52">
        <v>0</v>
      </c>
      <c r="D5087" s="62">
        <v>2029</v>
      </c>
      <c r="E5087" s="62">
        <v>12</v>
      </c>
      <c r="F5087" s="62">
        <v>2030</v>
      </c>
      <c r="G5087" s="62">
        <v>2030</v>
      </c>
      <c r="H5087" s="131">
        <v>1178.4841561445783</v>
      </c>
      <c r="I5087" s="131">
        <v>590.25851036144593</v>
      </c>
      <c r="J5087" s="131">
        <v>419.77096337349406</v>
      </c>
      <c r="K5087" s="131">
        <v>5261.6040651003996</v>
      </c>
      <c r="L5087" s="131">
        <v>4235.4552104819277</v>
      </c>
      <c r="M5087" s="131">
        <v>230.69818457831312</v>
      </c>
      <c r="N5087" s="131">
        <v>7482.5214454216857</v>
      </c>
      <c r="O5087" s="131">
        <v>506.26378915662644</v>
      </c>
      <c r="P5087" s="131">
        <v>325.02299999999997</v>
      </c>
      <c r="Q5087" s="131">
        <v>753.77390168674708</v>
      </c>
      <c r="R5087" s="131">
        <v>5323.9862978313258</v>
      </c>
      <c r="S5087" s="131">
        <v>999.86861445783154</v>
      </c>
      <c r="T5087" s="131">
        <v>2282.9502643373498</v>
      </c>
      <c r="U5087" s="131">
        <v>12173.466789397584</v>
      </c>
      <c r="V5087" s="131">
        <v>7047.4851291566247</v>
      </c>
      <c r="W5087" s="131">
        <v>1147.2572178313258</v>
      </c>
      <c r="X5087" s="132">
        <v>29456.693090963847</v>
      </c>
      <c r="Y5087" s="131">
        <v>0</v>
      </c>
      <c r="Z5087" s="131">
        <v>22.695248192771082</v>
      </c>
      <c r="AA5087" s="131">
        <v>407.27846457831328</v>
      </c>
      <c r="AB5087" s="131">
        <v>172.24568289156622</v>
      </c>
      <c r="AC5087" s="131">
        <v>4589.0070197590358</v>
      </c>
      <c r="AD5087" s="131">
        <v>920.48470361445823</v>
      </c>
      <c r="AE5087" s="131">
        <v>0</v>
      </c>
      <c r="AF5087" s="131">
        <v>8041.9536737349408</v>
      </c>
      <c r="AG5087" s="131">
        <v>3224.5081192771077</v>
      </c>
      <c r="AH5087" s="43">
        <v>96793.733542329297</v>
      </c>
      <c r="AJ5087" s="69"/>
    </row>
    <row r="5088" spans="1:36">
      <c r="A5088" s="52">
        <v>0</v>
      </c>
      <c r="D5088" s="62">
        <v>2030</v>
      </c>
      <c r="E5088" s="62">
        <v>1</v>
      </c>
      <c r="F5088" s="62">
        <v>2030</v>
      </c>
      <c r="G5088" s="62">
        <v>2030</v>
      </c>
      <c r="H5088" s="131">
        <v>1091.5751492771087</v>
      </c>
      <c r="I5088" s="131">
        <v>642.89711168674683</v>
      </c>
      <c r="J5088" s="131">
        <v>275.08583108433737</v>
      </c>
      <c r="K5088" s="131">
        <v>6062.3496442570258</v>
      </c>
      <c r="L5088" s="131">
        <v>3410.8871367469883</v>
      </c>
      <c r="M5088" s="131">
        <v>224.60771927710846</v>
      </c>
      <c r="N5088" s="131">
        <v>8484.809235783132</v>
      </c>
      <c r="O5088" s="131">
        <v>568.74734036144582</v>
      </c>
      <c r="P5088" s="131">
        <v>267.92801927710843</v>
      </c>
      <c r="Q5088" s="131">
        <v>772.10710060240956</v>
      </c>
      <c r="R5088" s="131">
        <v>5756.9485228915664</v>
      </c>
      <c r="S5088" s="131">
        <v>1243.7888775903614</v>
      </c>
      <c r="T5088" s="131">
        <v>1815.8965821686738</v>
      </c>
      <c r="U5088" s="131">
        <v>14091.639082650616</v>
      </c>
      <c r="V5088" s="131">
        <v>6270.5778690361421</v>
      </c>
      <c r="W5088" s="131">
        <v>1315.5682568674704</v>
      </c>
      <c r="X5088" s="132">
        <v>28529.006440722886</v>
      </c>
      <c r="Y5088" s="131">
        <v>0</v>
      </c>
      <c r="Z5088" s="131">
        <v>0.1940906024096386</v>
      </c>
      <c r="AA5088" s="131">
        <v>594.2709631325306</v>
      </c>
      <c r="AB5088" s="131">
        <v>238.17144253012057</v>
      </c>
      <c r="AC5088" s="131">
        <v>2969.794076626506</v>
      </c>
      <c r="AD5088" s="131">
        <v>916.09804578313287</v>
      </c>
      <c r="AE5088" s="131">
        <v>0</v>
      </c>
      <c r="AF5088" s="131">
        <v>8496.223681445781</v>
      </c>
      <c r="AG5088" s="131">
        <v>3528.7740433734944</v>
      </c>
      <c r="AH5088" s="43">
        <v>97567.946263775113</v>
      </c>
      <c r="AJ5088" s="69"/>
    </row>
    <row r="5089" spans="1:36">
      <c r="A5089" s="52">
        <v>0</v>
      </c>
      <c r="D5089" s="62">
        <v>2030</v>
      </c>
      <c r="E5089" s="62">
        <v>2</v>
      </c>
      <c r="F5089" s="62">
        <v>2030</v>
      </c>
      <c r="G5089" s="62">
        <v>2030</v>
      </c>
      <c r="H5089" s="131">
        <v>1345.6283240963855</v>
      </c>
      <c r="I5089" s="131">
        <v>551.44934891566265</v>
      </c>
      <c r="J5089" s="131">
        <v>308.20157397590356</v>
      </c>
      <c r="K5089" s="131">
        <v>4053.999658473896</v>
      </c>
      <c r="L5089" s="131">
        <v>3571.5303534939767</v>
      </c>
      <c r="M5089" s="131">
        <v>214.95773493975901</v>
      </c>
      <c r="N5089" s="131">
        <v>7266.4054193975917</v>
      </c>
      <c r="O5089" s="131">
        <v>491.17108710843365</v>
      </c>
      <c r="P5089" s="131">
        <v>325.18168530120477</v>
      </c>
      <c r="Q5089" s="131">
        <v>661.75545072289208</v>
      </c>
      <c r="R5089" s="131">
        <v>3146.7499720481915</v>
      </c>
      <c r="S5089" s="131">
        <v>894.76982313253006</v>
      </c>
      <c r="T5089" s="131">
        <v>1263.2604419277109</v>
      </c>
      <c r="U5089" s="131">
        <v>9771.3526742168706</v>
      </c>
      <c r="V5089" s="131">
        <v>5515.1751002409646</v>
      </c>
      <c r="W5089" s="131">
        <v>1121.0803597590364</v>
      </c>
      <c r="X5089" s="132">
        <v>25289.196817349395</v>
      </c>
      <c r="Y5089" s="131">
        <v>0</v>
      </c>
      <c r="Z5089" s="131">
        <v>1.6636337349397599</v>
      </c>
      <c r="AA5089" s="131">
        <v>581.62878108433722</v>
      </c>
      <c r="AB5089" s="131">
        <v>206.57627240963856</v>
      </c>
      <c r="AC5089" s="131">
        <v>2432.0659202409634</v>
      </c>
      <c r="AD5089" s="131">
        <v>741.92312819277072</v>
      </c>
      <c r="AE5089" s="131">
        <v>0</v>
      </c>
      <c r="AF5089" s="131">
        <v>7656.1715277108442</v>
      </c>
      <c r="AG5089" s="131">
        <v>2614.4142534939756</v>
      </c>
      <c r="AH5089" s="43">
        <v>80026.309341967863</v>
      </c>
      <c r="AJ5089" s="69"/>
    </row>
    <row r="5090" spans="1:36">
      <c r="A5090" s="52">
        <v>0</v>
      </c>
      <c r="D5090" s="62">
        <v>2030</v>
      </c>
      <c r="E5090" s="62">
        <v>3</v>
      </c>
      <c r="F5090" s="62">
        <v>2030</v>
      </c>
      <c r="G5090" s="62">
        <v>2030</v>
      </c>
      <c r="H5090" s="131">
        <v>1720.4430151807219</v>
      </c>
      <c r="I5090" s="131">
        <v>704.87530337349438</v>
      </c>
      <c r="J5090" s="131">
        <v>392.55610313253027</v>
      </c>
      <c r="K5090" s="131">
        <v>6414.2684694377513</v>
      </c>
      <c r="L5090" s="131">
        <v>3544.3856548192775</v>
      </c>
      <c r="M5090" s="131">
        <v>242.05858915662643</v>
      </c>
      <c r="N5090" s="131">
        <v>10282.483074698794</v>
      </c>
      <c r="O5090" s="131">
        <v>602.48612506024097</v>
      </c>
      <c r="P5090" s="131">
        <v>631.62435734939766</v>
      </c>
      <c r="Q5090" s="131">
        <v>822.79324385542134</v>
      </c>
      <c r="R5090" s="131">
        <v>4957.8496980722884</v>
      </c>
      <c r="S5090" s="131">
        <v>1157.0243092771086</v>
      </c>
      <c r="T5090" s="131">
        <v>1532.162741204819</v>
      </c>
      <c r="U5090" s="131">
        <v>17880.501030843363</v>
      </c>
      <c r="V5090" s="131">
        <v>8186.8429769879531</v>
      </c>
      <c r="W5090" s="131">
        <v>1490.2695440963853</v>
      </c>
      <c r="X5090" s="132">
        <v>34497.335549638563</v>
      </c>
      <c r="Y5090" s="131">
        <v>0</v>
      </c>
      <c r="Z5090" s="131">
        <v>4.1405995180722881</v>
      </c>
      <c r="AA5090" s="131">
        <v>711.05643506024069</v>
      </c>
      <c r="AB5090" s="131">
        <v>237.7797668674699</v>
      </c>
      <c r="AC5090" s="131">
        <v>3078.898340240964</v>
      </c>
      <c r="AD5090" s="131">
        <v>910.41281108433736</v>
      </c>
      <c r="AE5090" s="131">
        <v>0</v>
      </c>
      <c r="AF5090" s="131">
        <v>8974.7344019277079</v>
      </c>
      <c r="AG5090" s="131">
        <v>3993.1865927710833</v>
      </c>
      <c r="AH5090" s="43">
        <v>112970.16873365462</v>
      </c>
      <c r="AJ5090" s="69"/>
    </row>
    <row r="5091" spans="1:36">
      <c r="A5091" s="52">
        <v>0</v>
      </c>
      <c r="D5091" s="62">
        <v>2030</v>
      </c>
      <c r="E5091" s="62">
        <v>4</v>
      </c>
      <c r="F5091" s="62">
        <v>2030</v>
      </c>
      <c r="G5091" s="62">
        <v>2030</v>
      </c>
      <c r="H5091" s="131">
        <v>1908.0319569879512</v>
      </c>
      <c r="I5091" s="131">
        <v>774.95762710843417</v>
      </c>
      <c r="J5091" s="131">
        <v>610.58180674698804</v>
      </c>
      <c r="K5091" s="131">
        <v>7266.1948925702809</v>
      </c>
      <c r="L5091" s="131">
        <v>4510.4699306024095</v>
      </c>
      <c r="M5091" s="131">
        <v>233.50650722891569</v>
      </c>
      <c r="N5091" s="131">
        <v>13020.370263253008</v>
      </c>
      <c r="O5091" s="131">
        <v>701.86635481927749</v>
      </c>
      <c r="P5091" s="131">
        <v>763.19615253012046</v>
      </c>
      <c r="Q5091" s="131">
        <v>920.62104481927713</v>
      </c>
      <c r="R5091" s="131">
        <v>6734.5795821686761</v>
      </c>
      <c r="S5091" s="131">
        <v>1139.7040753012052</v>
      </c>
      <c r="T5091" s="131">
        <v>3024.3448048192754</v>
      </c>
      <c r="U5091" s="131">
        <v>18205.893739277104</v>
      </c>
      <c r="V5091" s="131">
        <v>11025.16655481928</v>
      </c>
      <c r="W5091" s="131">
        <v>1838.2243178313254</v>
      </c>
      <c r="X5091" s="132">
        <v>40278.847108192778</v>
      </c>
      <c r="Y5091" s="131">
        <v>0</v>
      </c>
      <c r="Z5091" s="131">
        <v>17.810123373493976</v>
      </c>
      <c r="AA5091" s="131">
        <v>572.34606000000008</v>
      </c>
      <c r="AB5091" s="131">
        <v>266.79640554216866</v>
      </c>
      <c r="AC5091" s="131">
        <v>4321.6078922891556</v>
      </c>
      <c r="AD5091" s="131">
        <v>1046.4708142168677</v>
      </c>
      <c r="AE5091" s="131">
        <v>0</v>
      </c>
      <c r="AF5091" s="131">
        <v>9550.1287744578331</v>
      </c>
      <c r="AG5091" s="131">
        <v>5564.5759402409622</v>
      </c>
      <c r="AH5091" s="43">
        <v>134296.29272919678</v>
      </c>
      <c r="AJ5091" s="69"/>
    </row>
    <row r="5092" spans="1:36">
      <c r="A5092" s="52">
        <v>0</v>
      </c>
      <c r="D5092" s="62">
        <v>2030</v>
      </c>
      <c r="E5092" s="62">
        <v>5</v>
      </c>
      <c r="F5092" s="62">
        <v>2030</v>
      </c>
      <c r="G5092" s="62">
        <v>2031</v>
      </c>
      <c r="H5092" s="131">
        <v>1625.8313610843381</v>
      </c>
      <c r="I5092" s="131">
        <v>843.10601024096388</v>
      </c>
      <c r="J5092" s="131">
        <v>453.17207132530115</v>
      </c>
      <c r="K5092" s="131">
        <v>8948.4167944979945</v>
      </c>
      <c r="L5092" s="131">
        <v>3372.6175615662642</v>
      </c>
      <c r="M5092" s="131">
        <v>251.15962228915669</v>
      </c>
      <c r="N5092" s="131">
        <v>17596.427371325302</v>
      </c>
      <c r="O5092" s="131">
        <v>763.0704993975902</v>
      </c>
      <c r="P5092" s="131">
        <v>935.91403638554209</v>
      </c>
      <c r="Q5092" s="131">
        <v>1104.5798444578315</v>
      </c>
      <c r="R5092" s="131">
        <v>11426.843732289155</v>
      </c>
      <c r="S5092" s="131">
        <v>1604.5726192771081</v>
      </c>
      <c r="T5092" s="131">
        <v>2528.4554327710839</v>
      </c>
      <c r="U5092" s="131">
        <v>16708.552935903608</v>
      </c>
      <c r="V5092" s="131">
        <v>12804.170991927715</v>
      </c>
      <c r="W5092" s="131">
        <v>2316.7224567469866</v>
      </c>
      <c r="X5092" s="132">
        <v>45617.896047469883</v>
      </c>
      <c r="Y5092" s="131">
        <v>0</v>
      </c>
      <c r="Z5092" s="131">
        <v>35.35221686746987</v>
      </c>
      <c r="AA5092" s="131">
        <v>748.80616746987982</v>
      </c>
      <c r="AB5092" s="131">
        <v>305.24589975903609</v>
      </c>
      <c r="AC5092" s="131">
        <v>7823.8941330120451</v>
      </c>
      <c r="AD5092" s="131">
        <v>1210.3089414457831</v>
      </c>
      <c r="AE5092" s="131">
        <v>2081.0819999999972</v>
      </c>
      <c r="AF5092" s="131">
        <v>10888.777283855423</v>
      </c>
      <c r="AG5092" s="131">
        <v>7518.1539759036168</v>
      </c>
      <c r="AH5092" s="43">
        <v>159513.13000726906</v>
      </c>
      <c r="AJ5092" s="69"/>
    </row>
    <row r="5093" spans="1:36">
      <c r="A5093" s="52">
        <v>0</v>
      </c>
      <c r="D5093" s="62">
        <v>2030</v>
      </c>
      <c r="E5093" s="62">
        <v>6</v>
      </c>
      <c r="F5093" s="62">
        <v>2030</v>
      </c>
      <c r="G5093" s="62">
        <v>2031</v>
      </c>
      <c r="H5093" s="131">
        <v>1765.4788889156621</v>
      </c>
      <c r="I5093" s="131">
        <v>819.62244578313232</v>
      </c>
      <c r="J5093" s="131">
        <v>472.35142313253004</v>
      </c>
      <c r="K5093" s="131">
        <v>9217.9716393172657</v>
      </c>
      <c r="L5093" s="131">
        <v>3435.3618650602407</v>
      </c>
      <c r="M5093" s="131">
        <v>276.18024036144567</v>
      </c>
      <c r="N5093" s="131">
        <v>20112.466466144579</v>
      </c>
      <c r="O5093" s="131">
        <v>750.75316530120517</v>
      </c>
      <c r="P5093" s="131">
        <v>1049.3050016867467</v>
      </c>
      <c r="Q5093" s="131">
        <v>1248.4859574698796</v>
      </c>
      <c r="R5093" s="131">
        <v>14241.851548192777</v>
      </c>
      <c r="S5093" s="131">
        <v>1585.455002530121</v>
      </c>
      <c r="T5093" s="131">
        <v>2703.8545344578306</v>
      </c>
      <c r="U5093" s="131">
        <v>17557.533657831322</v>
      </c>
      <c r="V5093" s="131">
        <v>19676.824233614447</v>
      </c>
      <c r="W5093" s="131">
        <v>2520.6210585542167</v>
      </c>
      <c r="X5093" s="132">
        <v>48690.553125783132</v>
      </c>
      <c r="Y5093" s="131">
        <v>0</v>
      </c>
      <c r="Z5093" s="131">
        <v>117.13829975903606</v>
      </c>
      <c r="AA5093" s="131">
        <v>754.55261385542155</v>
      </c>
      <c r="AB5093" s="131">
        <v>303.2222421686746</v>
      </c>
      <c r="AC5093" s="131">
        <v>7439.8917356626516</v>
      </c>
      <c r="AD5093" s="131">
        <v>1194.1577065060244</v>
      </c>
      <c r="AE5093" s="131">
        <v>5538.076</v>
      </c>
      <c r="AF5093" s="131">
        <v>10988.023951807229</v>
      </c>
      <c r="AG5093" s="131">
        <v>8724.1039402409624</v>
      </c>
      <c r="AH5093" s="43">
        <v>181183.83674413656</v>
      </c>
      <c r="AJ5093" s="69"/>
    </row>
    <row r="5094" spans="1:36">
      <c r="A5094" s="52">
        <v>0</v>
      </c>
      <c r="D5094" s="62">
        <v>2030</v>
      </c>
      <c r="E5094" s="62">
        <v>7</v>
      </c>
      <c r="F5094" s="62">
        <v>2031</v>
      </c>
      <c r="G5094" s="62">
        <v>2031</v>
      </c>
      <c r="H5094" s="131">
        <v>1776.1930685542163</v>
      </c>
      <c r="I5094" s="131">
        <v>893.3884659036147</v>
      </c>
      <c r="J5094" s="131">
        <v>472.73684048192763</v>
      </c>
      <c r="K5094" s="131">
        <v>9861.9082130522074</v>
      </c>
      <c r="L5094" s="131">
        <v>3840.3073698795179</v>
      </c>
      <c r="M5094" s="131">
        <v>270.45959096385542</v>
      </c>
      <c r="N5094" s="131">
        <v>25301.201959277092</v>
      </c>
      <c r="O5094" s="131">
        <v>865.12841048192763</v>
      </c>
      <c r="P5094" s="131">
        <v>864.14760265060249</v>
      </c>
      <c r="Q5094" s="131">
        <v>1286.7664013253011</v>
      </c>
      <c r="R5094" s="131">
        <v>17458.422162168663</v>
      </c>
      <c r="S5094" s="131">
        <v>1727.1214445783128</v>
      </c>
      <c r="T5094" s="131">
        <v>2975.3362322891562</v>
      </c>
      <c r="U5094" s="131">
        <v>18146.601061445781</v>
      </c>
      <c r="V5094" s="131">
        <v>24802.060106626504</v>
      </c>
      <c r="W5094" s="131">
        <v>2957.1329765060227</v>
      </c>
      <c r="X5094" s="132">
        <v>50519.398618795181</v>
      </c>
      <c r="Y5094" s="131">
        <v>0</v>
      </c>
      <c r="Z5094" s="131">
        <v>180.38410891566267</v>
      </c>
      <c r="AA5094" s="131">
        <v>944.27375144578332</v>
      </c>
      <c r="AB5094" s="131">
        <v>328.51796204819277</v>
      </c>
      <c r="AC5094" s="131">
        <v>7860.400180240963</v>
      </c>
      <c r="AD5094" s="131">
        <v>1303.2108448192773</v>
      </c>
      <c r="AE5094" s="131">
        <v>9681.2140000000072</v>
      </c>
      <c r="AF5094" s="131">
        <v>11881.24396337349</v>
      </c>
      <c r="AG5094" s="131">
        <v>10172.157495903617</v>
      </c>
      <c r="AH5094" s="43">
        <v>206369.71283172688</v>
      </c>
      <c r="AJ5094" s="69"/>
    </row>
    <row r="5095" spans="1:36">
      <c r="A5095" s="52">
        <v>0</v>
      </c>
      <c r="D5095" s="62">
        <v>2030</v>
      </c>
      <c r="E5095" s="62">
        <v>8</v>
      </c>
      <c r="F5095" s="62">
        <v>2031</v>
      </c>
      <c r="G5095" s="62">
        <v>2031</v>
      </c>
      <c r="H5095" s="131">
        <v>1698.6514633734919</v>
      </c>
      <c r="I5095" s="131">
        <v>948.18344963855407</v>
      </c>
      <c r="J5095" s="131">
        <v>508.31484578313263</v>
      </c>
      <c r="K5095" s="131">
        <v>9817.8143649799167</v>
      </c>
      <c r="L5095" s="131">
        <v>3965.3509818072266</v>
      </c>
      <c r="M5095" s="131">
        <v>257.28476204819276</v>
      </c>
      <c r="N5095" s="131">
        <v>25160.829077349401</v>
      </c>
      <c r="O5095" s="131">
        <v>872.85543373493977</v>
      </c>
      <c r="P5095" s="131">
        <v>939.74157951807229</v>
      </c>
      <c r="Q5095" s="131">
        <v>1237.2617532530121</v>
      </c>
      <c r="R5095" s="131">
        <v>17930.913066265053</v>
      </c>
      <c r="S5095" s="131">
        <v>1694.1149609638551</v>
      </c>
      <c r="T5095" s="131">
        <v>3083.9933963855424</v>
      </c>
      <c r="U5095" s="131">
        <v>18866.438226265062</v>
      </c>
      <c r="V5095" s="131">
        <v>24912.776306265037</v>
      </c>
      <c r="W5095" s="131">
        <v>3026.3861110843372</v>
      </c>
      <c r="X5095" s="132">
        <v>52638.30293999998</v>
      </c>
      <c r="Y5095" s="131">
        <v>0</v>
      </c>
      <c r="Z5095" s="131">
        <v>230.57963566265059</v>
      </c>
      <c r="AA5095" s="131">
        <v>961.51309060240976</v>
      </c>
      <c r="AB5095" s="131">
        <v>333.34862855421693</v>
      </c>
      <c r="AC5095" s="131">
        <v>7209.2281703614462</v>
      </c>
      <c r="AD5095" s="131">
        <v>1218.57837373494</v>
      </c>
      <c r="AE5095" s="131">
        <v>5106.8200000000052</v>
      </c>
      <c r="AF5095" s="131">
        <v>11923.778249638557</v>
      </c>
      <c r="AG5095" s="131">
        <v>9904.9299469879516</v>
      </c>
      <c r="AH5095" s="43">
        <v>204447.98881425697</v>
      </c>
      <c r="AJ5095" s="69"/>
    </row>
    <row r="5096" spans="1:36">
      <c r="A5096" s="52">
        <v>0</v>
      </c>
      <c r="D5096" s="62">
        <v>2030</v>
      </c>
      <c r="E5096" s="62">
        <v>9</v>
      </c>
      <c r="F5096" s="62">
        <v>2031</v>
      </c>
      <c r="G5096" s="62">
        <v>2031</v>
      </c>
      <c r="H5096" s="131">
        <v>1510.8809253012037</v>
      </c>
      <c r="I5096" s="131">
        <v>920.00317228915708</v>
      </c>
      <c r="J5096" s="131">
        <v>478.56958530120505</v>
      </c>
      <c r="K5096" s="131">
        <v>9343.5975083534122</v>
      </c>
      <c r="L5096" s="131">
        <v>3558.180501686747</v>
      </c>
      <c r="M5096" s="131">
        <v>224.14544457831323</v>
      </c>
      <c r="N5096" s="131">
        <v>22213.769644216867</v>
      </c>
      <c r="O5096" s="131">
        <v>852.88758156626534</v>
      </c>
      <c r="P5096" s="131">
        <v>801.15262192771092</v>
      </c>
      <c r="Q5096" s="131">
        <v>1157.8652771084342</v>
      </c>
      <c r="R5096" s="131">
        <v>18494.059646024099</v>
      </c>
      <c r="S5096" s="131">
        <v>1571.7295340963856</v>
      </c>
      <c r="T5096" s="131">
        <v>2868.9360419277123</v>
      </c>
      <c r="U5096" s="131">
        <v>21054.648811325296</v>
      </c>
      <c r="V5096" s="131">
        <v>19697.766331566265</v>
      </c>
      <c r="W5096" s="131">
        <v>2726.9326615662653</v>
      </c>
      <c r="X5096" s="132">
        <v>50244.088544578321</v>
      </c>
      <c r="Y5096" s="131">
        <v>0</v>
      </c>
      <c r="Z5096" s="131">
        <v>212.76026987951798</v>
      </c>
      <c r="AA5096" s="131">
        <v>934.10696168674724</v>
      </c>
      <c r="AB5096" s="131">
        <v>310.82727795180739</v>
      </c>
      <c r="AC5096" s="131">
        <v>6920.16151445783</v>
      </c>
      <c r="AD5096" s="131">
        <v>1262.7681525301202</v>
      </c>
      <c r="AE5096" s="131">
        <v>7792.8079999999991</v>
      </c>
      <c r="AF5096" s="131">
        <v>11019.924666506024</v>
      </c>
      <c r="AG5096" s="131">
        <v>8957.8328790361429</v>
      </c>
      <c r="AH5096" s="43">
        <v>195130.40355546187</v>
      </c>
      <c r="AJ5096" s="69"/>
    </row>
    <row r="5097" spans="1:36">
      <c r="A5097" s="52">
        <v>0</v>
      </c>
      <c r="D5097" s="62">
        <v>2030</v>
      </c>
      <c r="E5097" s="62">
        <v>10</v>
      </c>
      <c r="F5097" s="62">
        <v>2031</v>
      </c>
      <c r="G5097" s="62">
        <v>2031</v>
      </c>
      <c r="H5097" s="131">
        <v>1262.8204272289165</v>
      </c>
      <c r="I5097" s="131">
        <v>813.91271638554167</v>
      </c>
      <c r="J5097" s="131">
        <v>659.62386048192741</v>
      </c>
      <c r="K5097" s="131">
        <v>8145.5759758232934</v>
      </c>
      <c r="L5097" s="131">
        <v>3128.760268554217</v>
      </c>
      <c r="M5097" s="131">
        <v>236.30904759036139</v>
      </c>
      <c r="N5097" s="131">
        <v>15650.854803253013</v>
      </c>
      <c r="O5097" s="131">
        <v>699.49469421686752</v>
      </c>
      <c r="P5097" s="131">
        <v>631.86357879518062</v>
      </c>
      <c r="Q5097" s="131">
        <v>990.56555951807218</v>
      </c>
      <c r="R5097" s="131">
        <v>8711.8002108433739</v>
      </c>
      <c r="S5097" s="131">
        <v>1446.5663338554218</v>
      </c>
      <c r="T5097" s="131">
        <v>4842.8207855421688</v>
      </c>
      <c r="U5097" s="131">
        <v>21919.195722168664</v>
      </c>
      <c r="V5097" s="131">
        <v>11125.038437951809</v>
      </c>
      <c r="W5097" s="131">
        <v>2063.8399304819277</v>
      </c>
      <c r="X5097" s="132">
        <v>46876.456386746999</v>
      </c>
      <c r="Y5097" s="131">
        <v>0</v>
      </c>
      <c r="Z5097" s="131">
        <v>92.516520481927699</v>
      </c>
      <c r="AA5097" s="131">
        <v>859.4031586746986</v>
      </c>
      <c r="AB5097" s="131">
        <v>297.34710722891572</v>
      </c>
      <c r="AC5097" s="131">
        <v>6245.3198809638543</v>
      </c>
      <c r="AD5097" s="131">
        <v>1184.9838050602414</v>
      </c>
      <c r="AE5097" s="131">
        <v>0</v>
      </c>
      <c r="AF5097" s="131">
        <v>10090.077908433736</v>
      </c>
      <c r="AG5097" s="131">
        <v>6659.3714255421701</v>
      </c>
      <c r="AH5097" s="43">
        <v>154634.51854582329</v>
      </c>
      <c r="AJ5097" s="69"/>
    </row>
    <row r="5098" spans="1:36">
      <c r="A5098" s="52">
        <v>0</v>
      </c>
      <c r="D5098" s="62">
        <v>2030</v>
      </c>
      <c r="E5098" s="62">
        <v>11</v>
      </c>
      <c r="F5098" s="62">
        <v>2031</v>
      </c>
      <c r="G5098" s="62">
        <v>2031</v>
      </c>
      <c r="H5098" s="131">
        <v>1275.1689732530119</v>
      </c>
      <c r="I5098" s="131">
        <v>709.84829349397569</v>
      </c>
      <c r="J5098" s="131">
        <v>640.07294096385544</v>
      </c>
      <c r="K5098" s="131">
        <v>6871.0141787148577</v>
      </c>
      <c r="L5098" s="131">
        <v>3937.3162930120484</v>
      </c>
      <c r="M5098" s="131">
        <v>229.66384879518066</v>
      </c>
      <c r="N5098" s="131">
        <v>10851.188902289159</v>
      </c>
      <c r="O5098" s="131">
        <v>621.68892542168669</v>
      </c>
      <c r="P5098" s="131">
        <v>433.07055734939775</v>
      </c>
      <c r="Q5098" s="131">
        <v>860.60108963855441</v>
      </c>
      <c r="R5098" s="131">
        <v>6214.258364096384</v>
      </c>
      <c r="S5098" s="131">
        <v>1274.18098626506</v>
      </c>
      <c r="T5098" s="131">
        <v>3314.8495669879526</v>
      </c>
      <c r="U5098" s="131">
        <v>18064.151915180719</v>
      </c>
      <c r="V5098" s="131">
        <v>9469.8351013253014</v>
      </c>
      <c r="W5098" s="131">
        <v>1601.7501997590361</v>
      </c>
      <c r="X5098" s="132">
        <v>38784.306705301206</v>
      </c>
      <c r="Y5098" s="131">
        <v>0</v>
      </c>
      <c r="Z5098" s="131">
        <v>9.2239248192771086</v>
      </c>
      <c r="AA5098" s="131">
        <v>772.67602168674694</v>
      </c>
      <c r="AB5098" s="131">
        <v>264.83802722891562</v>
      </c>
      <c r="AC5098" s="131">
        <v>5025.3903399999999</v>
      </c>
      <c r="AD5098" s="131">
        <v>1018.3030604819273</v>
      </c>
      <c r="AE5098" s="131">
        <v>0</v>
      </c>
      <c r="AF5098" s="131">
        <v>8684.0834457831297</v>
      </c>
      <c r="AG5098" s="131">
        <v>5208.2725416867488</v>
      </c>
      <c r="AH5098" s="43">
        <v>126135.75420353413</v>
      </c>
      <c r="AJ5098" s="69"/>
    </row>
    <row r="5099" spans="1:36">
      <c r="A5099" s="52">
        <v>0</v>
      </c>
      <c r="D5099" s="62">
        <v>2030</v>
      </c>
      <c r="E5099" s="62">
        <v>12</v>
      </c>
      <c r="F5099" s="62">
        <v>2031</v>
      </c>
      <c r="G5099" s="62">
        <v>2031</v>
      </c>
      <c r="H5099" s="131">
        <v>1178.9229527710841</v>
      </c>
      <c r="I5099" s="131">
        <v>586.99701903614471</v>
      </c>
      <c r="J5099" s="131">
        <v>420.56444289156644</v>
      </c>
      <c r="K5099" s="131">
        <v>5267.8284195582301</v>
      </c>
      <c r="L5099" s="131">
        <v>4224.338106867468</v>
      </c>
      <c r="M5099" s="131">
        <v>228.88376024096394</v>
      </c>
      <c r="N5099" s="131">
        <v>7629.1094456626524</v>
      </c>
      <c r="O5099" s="131">
        <v>511.36845481927702</v>
      </c>
      <c r="P5099" s="131">
        <v>330.92299999999994</v>
      </c>
      <c r="Q5099" s="131">
        <v>751.54908445783121</v>
      </c>
      <c r="R5099" s="131">
        <v>5323.5066274698793</v>
      </c>
      <c r="S5099" s="131">
        <v>1000.8154066265063</v>
      </c>
      <c r="T5099" s="131">
        <v>2288.5713672289162</v>
      </c>
      <c r="U5099" s="131">
        <v>12181.15379349397</v>
      </c>
      <c r="V5099" s="131">
        <v>6979.8021342168649</v>
      </c>
      <c r="W5099" s="131">
        <v>1151.484174939759</v>
      </c>
      <c r="X5099" s="132">
        <v>29659.74424554217</v>
      </c>
      <c r="Y5099" s="131">
        <v>0</v>
      </c>
      <c r="Z5099" s="131">
        <v>22.477540240963862</v>
      </c>
      <c r="AA5099" s="131">
        <v>406.05274228915675</v>
      </c>
      <c r="AB5099" s="131">
        <v>171.29282313253015</v>
      </c>
      <c r="AC5099" s="131">
        <v>4620.7454062650595</v>
      </c>
      <c r="AD5099" s="131">
        <v>913.77226795180729</v>
      </c>
      <c r="AE5099" s="131">
        <v>0</v>
      </c>
      <c r="AF5099" s="131">
        <v>7997.6273257831363</v>
      </c>
      <c r="AG5099" s="131">
        <v>3287.4317840963859</v>
      </c>
      <c r="AH5099" s="43">
        <v>97134.962325582339</v>
      </c>
      <c r="AJ5099" s="69"/>
    </row>
    <row r="5107" spans="2:16" ht="20.25">
      <c r="D5107" s="91" t="s">
        <v>158</v>
      </c>
      <c r="H5107" s="2"/>
      <c r="I5107" s="2"/>
      <c r="J5107" s="2"/>
      <c r="K5107" s="2"/>
      <c r="L5107" s="2"/>
      <c r="M5107" s="2"/>
      <c r="N5107" s="2"/>
      <c r="O5107" s="2"/>
      <c r="P5107" s="2"/>
    </row>
    <row r="5108" spans="2:16" ht="15.75">
      <c r="D5108" s="86" t="s">
        <v>102</v>
      </c>
      <c r="E5108" s="154" t="s">
        <v>96</v>
      </c>
      <c r="F5108" s="154" t="s">
        <v>95</v>
      </c>
      <c r="G5108" s="154" t="s">
        <v>187</v>
      </c>
      <c r="H5108" s="154" t="s">
        <v>188</v>
      </c>
      <c r="I5108" s="154" t="s">
        <v>76</v>
      </c>
      <c r="J5108" s="154" t="s">
        <v>43</v>
      </c>
      <c r="K5108" s="154" t="s">
        <v>82</v>
      </c>
      <c r="L5108" s="154" t="s">
        <v>81</v>
      </c>
      <c r="M5108" s="154" t="s">
        <v>97</v>
      </c>
      <c r="N5108" s="145" t="s">
        <v>74</v>
      </c>
      <c r="O5108" s="134" t="s">
        <v>159</v>
      </c>
      <c r="P5108" s="135" t="s">
        <v>98</v>
      </c>
    </row>
    <row r="5109" spans="2:16">
      <c r="B5109" s="52">
        <v>0</v>
      </c>
      <c r="D5109" s="136">
        <v>1989</v>
      </c>
      <c r="E5109" s="137">
        <v>1097239.7500206502</v>
      </c>
      <c r="F5109" s="137">
        <v>407447.44097534008</v>
      </c>
      <c r="G5109" s="137">
        <v>253634</v>
      </c>
      <c r="H5109" s="137">
        <v>364764.20000000013</v>
      </c>
      <c r="I5109" s="137">
        <v>87121.5</v>
      </c>
      <c r="J5109" s="137">
        <v>114822.59999999999</v>
      </c>
      <c r="K5109" s="137">
        <v>27509.249979200002</v>
      </c>
      <c r="L5109" s="137">
        <v>21904.159023710003</v>
      </c>
      <c r="M5109" s="137">
        <v>0</v>
      </c>
      <c r="N5109" s="103">
        <v>2374442.8999989005</v>
      </c>
      <c r="O5109" s="112">
        <v>0.6171993017817059</v>
      </c>
      <c r="P5109" s="139">
        <v>0</v>
      </c>
    </row>
    <row r="5110" spans="2:16">
      <c r="B5110" s="52">
        <v>0</v>
      </c>
      <c r="D5110" s="100">
        <v>1990</v>
      </c>
      <c r="E5110" s="139">
        <v>1295291.6891491048</v>
      </c>
      <c r="F5110" s="139">
        <v>600113.09130212793</v>
      </c>
      <c r="G5110" s="139">
        <v>144879.50000000003</v>
      </c>
      <c r="H5110" s="139">
        <v>222343.49999999997</v>
      </c>
      <c r="I5110" s="139">
        <v>90910.399999999994</v>
      </c>
      <c r="J5110" s="139">
        <v>114742.7</v>
      </c>
      <c r="K5110" s="139">
        <v>31364.610850895318</v>
      </c>
      <c r="L5110" s="139">
        <v>116332.30869787207</v>
      </c>
      <c r="M5110" s="139">
        <v>0</v>
      </c>
      <c r="N5110" s="44">
        <v>2615977.7999999998</v>
      </c>
      <c r="O5110" s="112">
        <v>0.59727043555186132</v>
      </c>
      <c r="P5110" s="139">
        <v>0</v>
      </c>
    </row>
    <row r="5111" spans="2:16">
      <c r="B5111" s="52">
        <v>0</v>
      </c>
      <c r="D5111" s="100">
        <v>1991</v>
      </c>
      <c r="E5111" s="139">
        <v>925923.24991592427</v>
      </c>
      <c r="F5111" s="139">
        <v>481589.56679458788</v>
      </c>
      <c r="G5111" s="139">
        <v>3557.7</v>
      </c>
      <c r="H5111" s="139">
        <v>69690.2</v>
      </c>
      <c r="I5111" s="139">
        <v>99757.8</v>
      </c>
      <c r="J5111" s="139">
        <v>50931.099999999991</v>
      </c>
      <c r="K5111" s="139">
        <v>66423.350084075821</v>
      </c>
      <c r="L5111" s="139">
        <v>127982.63320541216</v>
      </c>
      <c r="M5111" s="139">
        <v>0</v>
      </c>
      <c r="N5111" s="44">
        <v>1825855.6000000003</v>
      </c>
      <c r="O5111" s="112">
        <v>0.6000814631781396</v>
      </c>
      <c r="P5111" s="139">
        <v>0</v>
      </c>
    </row>
    <row r="5112" spans="2:16">
      <c r="B5112" s="52">
        <v>0</v>
      </c>
      <c r="D5112" s="100">
        <v>1992</v>
      </c>
      <c r="E5112" s="139">
        <v>1009706.2957757425</v>
      </c>
      <c r="F5112" s="139">
        <v>543463.04782933008</v>
      </c>
      <c r="G5112" s="139">
        <v>0</v>
      </c>
      <c r="H5112" s="139">
        <v>113057.9</v>
      </c>
      <c r="I5112" s="139">
        <v>106090.09999999999</v>
      </c>
      <c r="J5112" s="139">
        <v>21796.699999999997</v>
      </c>
      <c r="K5112" s="139">
        <v>66915.60422425752</v>
      </c>
      <c r="L5112" s="139">
        <v>119515.15217066985</v>
      </c>
      <c r="M5112" s="139">
        <v>0</v>
      </c>
      <c r="N5112" s="44">
        <v>1980544.7999999998</v>
      </c>
      <c r="O5112" s="112">
        <v>0.59716498207967839</v>
      </c>
      <c r="P5112" s="139">
        <v>0</v>
      </c>
    </row>
    <row r="5113" spans="2:16">
      <c r="B5113" s="52">
        <v>0</v>
      </c>
      <c r="D5113" s="100">
        <v>1993</v>
      </c>
      <c r="E5113" s="139">
        <v>1036321.5769581833</v>
      </c>
      <c r="F5113" s="139">
        <v>371391.14729377691</v>
      </c>
      <c r="G5113" s="139">
        <v>11918.5</v>
      </c>
      <c r="H5113" s="139">
        <v>46827.6</v>
      </c>
      <c r="I5113" s="139">
        <v>37752.1</v>
      </c>
      <c r="J5113" s="139">
        <v>10115.700000000001</v>
      </c>
      <c r="K5113" s="139">
        <v>176791.72304181656</v>
      </c>
      <c r="L5113" s="139">
        <v>103081.55270622305</v>
      </c>
      <c r="M5113" s="139">
        <v>0</v>
      </c>
      <c r="N5113" s="44">
        <v>1794199.9</v>
      </c>
      <c r="O5113" s="112">
        <v>0.70381449692422793</v>
      </c>
      <c r="P5113" s="139">
        <v>0</v>
      </c>
    </row>
    <row r="5114" spans="2:16">
      <c r="B5114" s="52">
        <v>0</v>
      </c>
      <c r="D5114" s="100">
        <v>1994</v>
      </c>
      <c r="E5114" s="139">
        <v>1059843.153254149</v>
      </c>
      <c r="F5114" s="139">
        <v>511985.70594625419</v>
      </c>
      <c r="G5114" s="139">
        <v>0</v>
      </c>
      <c r="H5114" s="139">
        <v>2000</v>
      </c>
      <c r="I5114" s="139">
        <v>65453.600000000006</v>
      </c>
      <c r="J5114" s="139">
        <v>17987.600000000002</v>
      </c>
      <c r="K5114" s="139">
        <v>133808.24674585089</v>
      </c>
      <c r="L5114" s="139">
        <v>142826.99405374582</v>
      </c>
      <c r="M5114" s="139">
        <v>0</v>
      </c>
      <c r="N5114" s="44">
        <v>1933905.3</v>
      </c>
      <c r="O5114" s="112">
        <v>0.65106859162131669</v>
      </c>
      <c r="P5114" s="139">
        <v>0</v>
      </c>
    </row>
    <row r="5115" spans="2:16">
      <c r="B5115" s="52">
        <v>0</v>
      </c>
      <c r="D5115" s="100">
        <v>1995</v>
      </c>
      <c r="E5115" s="139">
        <v>995877.66133590997</v>
      </c>
      <c r="F5115" s="139">
        <v>258516.90266222783</v>
      </c>
      <c r="G5115" s="139">
        <v>19704.2</v>
      </c>
      <c r="H5115" s="139">
        <v>30295.8</v>
      </c>
      <c r="I5115" s="139">
        <v>72303.899999999994</v>
      </c>
      <c r="J5115" s="139">
        <v>17247.3</v>
      </c>
      <c r="K5115" s="139">
        <v>30139.338664089868</v>
      </c>
      <c r="L5115" s="139">
        <v>5292.6973377721642</v>
      </c>
      <c r="M5115" s="139">
        <v>0</v>
      </c>
      <c r="N5115" s="44">
        <v>1429377.7999999998</v>
      </c>
      <c r="O5115" s="112">
        <v>0.78217606289953556</v>
      </c>
      <c r="P5115" s="139">
        <v>0</v>
      </c>
    </row>
    <row r="5116" spans="2:16">
      <c r="B5116" s="52">
        <v>0</v>
      </c>
      <c r="D5116" s="100">
        <v>1996</v>
      </c>
      <c r="E5116" s="139">
        <v>1080796.9405103188</v>
      </c>
      <c r="F5116" s="139">
        <v>333069.88027616584</v>
      </c>
      <c r="G5116" s="139">
        <v>0</v>
      </c>
      <c r="H5116" s="139">
        <v>3228.9</v>
      </c>
      <c r="I5116" s="139">
        <v>86162.400000000009</v>
      </c>
      <c r="J5116" s="139">
        <v>17487.100000000002</v>
      </c>
      <c r="K5116" s="139">
        <v>44282.559489681087</v>
      </c>
      <c r="L5116" s="139">
        <v>62121.219723834096</v>
      </c>
      <c r="M5116" s="139">
        <v>0</v>
      </c>
      <c r="N5116" s="44">
        <v>1627149</v>
      </c>
      <c r="O5116" s="112">
        <v>0.74439519675211052</v>
      </c>
      <c r="P5116" s="139">
        <v>0</v>
      </c>
    </row>
    <row r="5117" spans="2:16">
      <c r="B5117" s="52">
        <v>0</v>
      </c>
      <c r="D5117" s="100">
        <v>1997</v>
      </c>
      <c r="E5117" s="139">
        <v>1112568.2</v>
      </c>
      <c r="F5117" s="139">
        <v>406712.9</v>
      </c>
      <c r="G5117" s="139">
        <v>2174</v>
      </c>
      <c r="H5117" s="139">
        <v>13959</v>
      </c>
      <c r="I5117" s="139">
        <v>91615.800000000017</v>
      </c>
      <c r="J5117" s="139">
        <v>24057.8</v>
      </c>
      <c r="K5117" s="139">
        <v>30985.1</v>
      </c>
      <c r="L5117" s="139">
        <v>88259.5</v>
      </c>
      <c r="M5117" s="139">
        <v>0</v>
      </c>
      <c r="N5117" s="44">
        <v>1770332.3000000003</v>
      </c>
      <c r="O5117" s="112">
        <v>0.69893268060465252</v>
      </c>
      <c r="P5117" s="139">
        <v>0</v>
      </c>
    </row>
    <row r="5118" spans="2:16">
      <c r="B5118" s="52">
        <v>0</v>
      </c>
      <c r="D5118" s="100">
        <v>1998</v>
      </c>
      <c r="E5118" s="139">
        <v>951659.3</v>
      </c>
      <c r="F5118" s="139">
        <v>301966.29999999993</v>
      </c>
      <c r="G5118" s="139">
        <v>0</v>
      </c>
      <c r="H5118" s="139">
        <v>15670.9</v>
      </c>
      <c r="I5118" s="139">
        <v>71144.7</v>
      </c>
      <c r="J5118" s="139">
        <v>10926.8</v>
      </c>
      <c r="K5118" s="139">
        <v>17394.800000000003</v>
      </c>
      <c r="L5118" s="139">
        <v>36003.100000000006</v>
      </c>
      <c r="M5118" s="139">
        <v>0</v>
      </c>
      <c r="N5118" s="44">
        <v>1404765.9000000001</v>
      </c>
      <c r="O5118" s="112">
        <v>0.74047839572415586</v>
      </c>
      <c r="P5118" s="139">
        <v>0</v>
      </c>
    </row>
    <row r="5119" spans="2:16">
      <c r="B5119" s="52">
        <v>0</v>
      </c>
      <c r="D5119" s="100">
        <v>1999</v>
      </c>
      <c r="E5119" s="139">
        <v>1092074</v>
      </c>
      <c r="F5119" s="139">
        <v>468262.1</v>
      </c>
      <c r="G5119" s="139">
        <v>0</v>
      </c>
      <c r="H5119" s="139">
        <v>15255.5</v>
      </c>
      <c r="I5119" s="139">
        <v>109840.2</v>
      </c>
      <c r="J5119" s="139">
        <v>22323.699999999997</v>
      </c>
      <c r="K5119" s="139">
        <v>21405.9</v>
      </c>
      <c r="L5119" s="139">
        <v>53017.9</v>
      </c>
      <c r="M5119" s="139">
        <v>0</v>
      </c>
      <c r="N5119" s="44">
        <v>1782179.2999999998</v>
      </c>
      <c r="O5119" s="112">
        <v>0.68641808374724134</v>
      </c>
      <c r="P5119" s="139">
        <v>0</v>
      </c>
    </row>
    <row r="5120" spans="2:16">
      <c r="B5120" s="52">
        <v>0</v>
      </c>
      <c r="D5120" s="100">
        <v>2000</v>
      </c>
      <c r="E5120" s="139">
        <v>1153403.3</v>
      </c>
      <c r="F5120" s="139">
        <v>704173.10000000009</v>
      </c>
      <c r="G5120" s="139">
        <v>13327.400000000001</v>
      </c>
      <c r="H5120" s="139">
        <v>24497.600000000002</v>
      </c>
      <c r="I5120" s="139">
        <v>111461.5</v>
      </c>
      <c r="J5120" s="139">
        <v>24874.799999999996</v>
      </c>
      <c r="K5120" s="139">
        <v>48612.000000000007</v>
      </c>
      <c r="L5120" s="139">
        <v>177754.2</v>
      </c>
      <c r="M5120" s="139">
        <v>0</v>
      </c>
      <c r="N5120" s="44">
        <v>2258103.9000000004</v>
      </c>
      <c r="O5120" s="112">
        <v>0.58757446900472543</v>
      </c>
      <c r="P5120" s="139">
        <v>0</v>
      </c>
    </row>
    <row r="5121" spans="2:16">
      <c r="B5121" s="52">
        <v>0</v>
      </c>
      <c r="D5121" s="100">
        <v>2001</v>
      </c>
      <c r="E5121" s="139">
        <v>1134156.9999999998</v>
      </c>
      <c r="F5121" s="139">
        <v>641726.30000000005</v>
      </c>
      <c r="G5121" s="139">
        <v>12910.2</v>
      </c>
      <c r="H5121" s="139">
        <v>41070.800000000003</v>
      </c>
      <c r="I5121" s="139">
        <v>94978.000000000015</v>
      </c>
      <c r="J5121" s="139">
        <v>24573.8</v>
      </c>
      <c r="K5121" s="139">
        <v>33505.699999999997</v>
      </c>
      <c r="L5121" s="139">
        <v>119876.7</v>
      </c>
      <c r="M5121" s="139">
        <v>0</v>
      </c>
      <c r="N5121" s="44">
        <v>2102798.5</v>
      </c>
      <c r="O5121" s="112">
        <v>0.60659682798898695</v>
      </c>
      <c r="P5121" s="139">
        <v>0</v>
      </c>
    </row>
    <row r="5122" spans="2:16">
      <c r="B5122" s="52">
        <v>0</v>
      </c>
      <c r="D5122" s="100">
        <v>2002</v>
      </c>
      <c r="E5122" s="139">
        <v>1277854.8999999999</v>
      </c>
      <c r="F5122" s="139">
        <v>807101.7</v>
      </c>
      <c r="G5122" s="139">
        <v>18953</v>
      </c>
      <c r="H5122" s="139">
        <v>4530.3</v>
      </c>
      <c r="I5122" s="139">
        <v>119203.6</v>
      </c>
      <c r="J5122" s="139">
        <v>37213.699999999997</v>
      </c>
      <c r="K5122" s="139">
        <v>43155.199999999997</v>
      </c>
      <c r="L5122" s="139">
        <v>125821.70000000001</v>
      </c>
      <c r="M5122" s="139">
        <v>0</v>
      </c>
      <c r="N5122" s="44">
        <v>2433834.1</v>
      </c>
      <c r="O5122" s="112">
        <v>0.59953416709873519</v>
      </c>
      <c r="P5122" s="139">
        <v>0</v>
      </c>
    </row>
    <row r="5123" spans="2:16">
      <c r="B5123" s="52">
        <v>0</v>
      </c>
      <c r="D5123" s="100">
        <v>2003</v>
      </c>
      <c r="E5123" s="139">
        <v>1211068.4999999998</v>
      </c>
      <c r="F5123" s="139">
        <v>713638.5</v>
      </c>
      <c r="G5123" s="139">
        <v>63507.199999999997</v>
      </c>
      <c r="H5123" s="139">
        <v>13439.8</v>
      </c>
      <c r="I5123" s="139">
        <v>103345.00000000001</v>
      </c>
      <c r="J5123" s="139">
        <v>26466.300000000003</v>
      </c>
      <c r="K5123" s="139">
        <v>39589.5</v>
      </c>
      <c r="L5123" s="139">
        <v>71419.400000000009</v>
      </c>
      <c r="M5123" s="139">
        <v>10000</v>
      </c>
      <c r="N5123" s="44">
        <v>2252474.1999999997</v>
      </c>
      <c r="O5123" s="112">
        <v>0.62931251332423688</v>
      </c>
      <c r="P5123" s="139">
        <v>0</v>
      </c>
    </row>
    <row r="5124" spans="2:16">
      <c r="B5124" s="52">
        <v>0</v>
      </c>
      <c r="D5124" s="100">
        <v>2004</v>
      </c>
      <c r="E5124" s="139">
        <v>1298513.9000000001</v>
      </c>
      <c r="F5124" s="139">
        <v>765239.59999999986</v>
      </c>
      <c r="G5124" s="139">
        <v>0</v>
      </c>
      <c r="H5124" s="139">
        <v>67262.8</v>
      </c>
      <c r="I5124" s="139">
        <v>108053.40000000001</v>
      </c>
      <c r="J5124" s="139">
        <v>27228.2</v>
      </c>
      <c r="K5124" s="139">
        <v>51574.1</v>
      </c>
      <c r="L5124" s="139">
        <v>113151</v>
      </c>
      <c r="M5124" s="139">
        <v>20000.000000000004</v>
      </c>
      <c r="N5124" s="44">
        <v>2451023</v>
      </c>
      <c r="O5124" s="112">
        <v>0.59491134926110445</v>
      </c>
      <c r="P5124" s="139">
        <v>0</v>
      </c>
    </row>
    <row r="5125" spans="2:16">
      <c r="B5125" s="52">
        <v>0</v>
      </c>
      <c r="D5125" s="100">
        <v>2005</v>
      </c>
      <c r="E5125" s="139">
        <v>1179844.1000000001</v>
      </c>
      <c r="F5125" s="139">
        <v>462866.69999999995</v>
      </c>
      <c r="G5125" s="139">
        <v>0</v>
      </c>
      <c r="H5125" s="139">
        <v>0</v>
      </c>
      <c r="I5125" s="139">
        <v>93920.3</v>
      </c>
      <c r="J5125" s="139">
        <v>14967.6</v>
      </c>
      <c r="K5125" s="139">
        <v>118000.7</v>
      </c>
      <c r="L5125" s="139">
        <v>109761</v>
      </c>
      <c r="M5125" s="139">
        <v>30000</v>
      </c>
      <c r="N5125" s="44">
        <v>2009360.4000000001</v>
      </c>
      <c r="O5125" s="112">
        <v>0.69264085228314443</v>
      </c>
      <c r="P5125" s="139">
        <v>0</v>
      </c>
    </row>
    <row r="5126" spans="2:16">
      <c r="B5126" s="52">
        <v>0</v>
      </c>
      <c r="D5126" s="100">
        <v>2006</v>
      </c>
      <c r="E5126" s="139">
        <v>1202478.3999999999</v>
      </c>
      <c r="F5126" s="139">
        <v>491028.8</v>
      </c>
      <c r="G5126" s="139">
        <v>36000</v>
      </c>
      <c r="H5126" s="139">
        <v>1660.4</v>
      </c>
      <c r="I5126" s="139">
        <v>102277.7</v>
      </c>
      <c r="J5126" s="139">
        <v>20047.099999999999</v>
      </c>
      <c r="K5126" s="139">
        <v>55515.899999999994</v>
      </c>
      <c r="L5126" s="139">
        <v>191760.19999999998</v>
      </c>
      <c r="M5126" s="139">
        <v>40687.000000000007</v>
      </c>
      <c r="N5126" s="44">
        <v>2141455.5</v>
      </c>
      <c r="O5126" s="112">
        <v>0.65202008633847386</v>
      </c>
      <c r="P5126" s="139">
        <v>0</v>
      </c>
    </row>
    <row r="5127" spans="2:16">
      <c r="B5127" s="52">
        <v>0</v>
      </c>
      <c r="D5127" s="100">
        <v>2007</v>
      </c>
      <c r="E5127" s="139">
        <v>1264506.2</v>
      </c>
      <c r="F5127" s="139">
        <v>862025.7</v>
      </c>
      <c r="G5127" s="139">
        <v>0</v>
      </c>
      <c r="H5127" s="139">
        <v>1886.7</v>
      </c>
      <c r="I5127" s="139">
        <v>113259.9</v>
      </c>
      <c r="J5127" s="139">
        <v>30650.300000000003</v>
      </c>
      <c r="K5127" s="139">
        <v>11010.1</v>
      </c>
      <c r="L5127" s="139">
        <v>35377.1</v>
      </c>
      <c r="M5127" s="139">
        <v>73125</v>
      </c>
      <c r="N5127" s="44">
        <v>2391841</v>
      </c>
      <c r="O5127" s="112">
        <v>0.58063065228834188</v>
      </c>
      <c r="P5127" s="139">
        <v>0</v>
      </c>
    </row>
    <row r="5128" spans="2:16">
      <c r="B5128" s="52">
        <v>0</v>
      </c>
      <c r="D5128" s="100">
        <v>2008</v>
      </c>
      <c r="E5128" s="139">
        <v>1193879.5000000002</v>
      </c>
      <c r="F5128" s="139">
        <v>800228.1</v>
      </c>
      <c r="G5128" s="139">
        <v>0</v>
      </c>
      <c r="H5128" s="139">
        <v>48316.1</v>
      </c>
      <c r="I5128" s="139">
        <v>71157.2</v>
      </c>
      <c r="J5128" s="139">
        <v>18953.599999999999</v>
      </c>
      <c r="K5128" s="139">
        <v>0</v>
      </c>
      <c r="L5128" s="139">
        <v>0</v>
      </c>
      <c r="M5128" s="139">
        <v>80582.000000000015</v>
      </c>
      <c r="N5128" s="44">
        <v>2213116.5000000005</v>
      </c>
      <c r="O5128" s="112">
        <v>0.57160872461978385</v>
      </c>
      <c r="P5128" s="139">
        <v>0</v>
      </c>
    </row>
    <row r="5129" spans="2:16">
      <c r="B5129" s="52">
        <v>0</v>
      </c>
      <c r="D5129" s="100">
        <v>2009</v>
      </c>
      <c r="E5129" s="139">
        <v>1025213.3999999999</v>
      </c>
      <c r="F5129" s="139">
        <v>702134.7</v>
      </c>
      <c r="G5129" s="139">
        <v>0</v>
      </c>
      <c r="H5129" s="139">
        <v>13388.1</v>
      </c>
      <c r="I5129" s="139">
        <v>32108.799999999999</v>
      </c>
      <c r="J5129" s="139">
        <v>8118.1000000000022</v>
      </c>
      <c r="K5129" s="139">
        <v>0</v>
      </c>
      <c r="L5129" s="139">
        <v>-0.1</v>
      </c>
      <c r="M5129" s="139">
        <v>140188</v>
      </c>
      <c r="N5129" s="44">
        <v>1921151</v>
      </c>
      <c r="O5129" s="112">
        <v>0.55035871724814966</v>
      </c>
      <c r="P5129" s="139">
        <v>0</v>
      </c>
    </row>
    <row r="5130" spans="2:16">
      <c r="B5130" s="52">
        <v>0</v>
      </c>
      <c r="D5130" s="100">
        <v>2010</v>
      </c>
      <c r="E5130" s="139">
        <v>928000.00000000012</v>
      </c>
      <c r="F5130" s="139">
        <v>552917.80000000005</v>
      </c>
      <c r="G5130" s="139">
        <v>0</v>
      </c>
      <c r="H5130" s="139">
        <v>0</v>
      </c>
      <c r="I5130" s="139">
        <v>21113.9</v>
      </c>
      <c r="J5130" s="139">
        <v>5281.8</v>
      </c>
      <c r="K5130" s="139">
        <v>0</v>
      </c>
      <c r="L5130" s="139">
        <v>0</v>
      </c>
      <c r="M5130" s="139">
        <v>151507</v>
      </c>
      <c r="N5130" s="44">
        <v>1658820.5000000002</v>
      </c>
      <c r="O5130" s="112">
        <v>0.57216190660773725</v>
      </c>
      <c r="P5130" s="139">
        <v>0</v>
      </c>
    </row>
    <row r="5131" spans="2:16">
      <c r="B5131" s="52">
        <v>0</v>
      </c>
      <c r="D5131" s="100">
        <v>2011</v>
      </c>
      <c r="E5131" s="139">
        <v>934296.90000000026</v>
      </c>
      <c r="F5131" s="139">
        <v>325641.90000000002</v>
      </c>
      <c r="G5131" s="139">
        <v>0</v>
      </c>
      <c r="H5131" s="139">
        <v>0</v>
      </c>
      <c r="I5131" s="139">
        <v>21096.9</v>
      </c>
      <c r="J5131" s="139">
        <v>5429.8</v>
      </c>
      <c r="K5131" s="139">
        <v>53279.8</v>
      </c>
      <c r="L5131" s="139">
        <v>170180.40000000002</v>
      </c>
      <c r="M5131" s="139">
        <v>143242.90000000002</v>
      </c>
      <c r="N5131" s="44">
        <v>1653168.6</v>
      </c>
      <c r="O5131" s="112">
        <v>0.61014563184904447</v>
      </c>
      <c r="P5131" s="139">
        <v>0</v>
      </c>
    </row>
    <row r="5132" spans="2:16">
      <c r="B5132" s="52">
        <v>0</v>
      </c>
      <c r="D5132" s="100">
        <v>2012</v>
      </c>
      <c r="E5132" s="139">
        <v>944952.59999999986</v>
      </c>
      <c r="F5132" s="139">
        <v>582114.1</v>
      </c>
      <c r="G5132" s="139">
        <v>0</v>
      </c>
      <c r="H5132" s="139">
        <v>0</v>
      </c>
      <c r="I5132" s="139">
        <v>24892.600000000002</v>
      </c>
      <c r="J5132" s="139">
        <v>6821.1</v>
      </c>
      <c r="K5132" s="139">
        <v>0</v>
      </c>
      <c r="L5132" s="139">
        <v>0</v>
      </c>
      <c r="M5132" s="139">
        <v>186861</v>
      </c>
      <c r="N5132" s="44">
        <v>1745641.4</v>
      </c>
      <c r="O5132" s="112">
        <v>0.55558100306282832</v>
      </c>
      <c r="P5132" s="139">
        <v>0</v>
      </c>
    </row>
    <row r="5133" spans="2:16">
      <c r="B5133" s="52">
        <v>0</v>
      </c>
      <c r="D5133" s="100">
        <v>2013</v>
      </c>
      <c r="E5133" s="139">
        <v>1021890.1949999999</v>
      </c>
      <c r="F5133" s="139">
        <v>722465.20499999996</v>
      </c>
      <c r="G5133" s="139">
        <v>0</v>
      </c>
      <c r="H5133" s="139">
        <v>0</v>
      </c>
      <c r="I5133" s="139">
        <v>0</v>
      </c>
      <c r="J5133" s="139">
        <v>0</v>
      </c>
      <c r="K5133" s="139">
        <v>0</v>
      </c>
      <c r="L5133" s="139">
        <v>0</v>
      </c>
      <c r="M5133" s="139">
        <v>180200</v>
      </c>
      <c r="N5133" s="44">
        <v>1924555.4</v>
      </c>
      <c r="O5133" s="112">
        <v>0.53097468381528534</v>
      </c>
      <c r="P5133" s="139">
        <v>0</v>
      </c>
    </row>
    <row r="5134" spans="2:16">
      <c r="B5134" s="52">
        <v>0</v>
      </c>
      <c r="D5134" s="100">
        <v>2014</v>
      </c>
      <c r="E5134" s="139">
        <v>968379.89614722878</v>
      </c>
      <c r="F5134" s="139">
        <v>684769.07975638541</v>
      </c>
      <c r="G5134" s="139">
        <v>0</v>
      </c>
      <c r="H5134" s="139">
        <v>0</v>
      </c>
      <c r="I5134" s="139">
        <v>0</v>
      </c>
      <c r="J5134" s="139">
        <v>0</v>
      </c>
      <c r="K5134" s="139">
        <v>0</v>
      </c>
      <c r="L5134" s="139">
        <v>0</v>
      </c>
      <c r="M5134" s="139">
        <v>180700</v>
      </c>
      <c r="N5134" s="44">
        <v>1833848.9759036142</v>
      </c>
      <c r="O5134" s="112">
        <v>0.52805869451167176</v>
      </c>
      <c r="P5134" s="139">
        <v>0</v>
      </c>
    </row>
    <row r="5135" spans="2:16">
      <c r="B5135" s="52">
        <v>0</v>
      </c>
      <c r="D5135" s="100">
        <v>2015</v>
      </c>
      <c r="E5135" s="139">
        <v>965972.96730783151</v>
      </c>
      <c r="F5135" s="139">
        <v>727770.06883674697</v>
      </c>
      <c r="G5135" s="139">
        <v>0</v>
      </c>
      <c r="H5135" s="139">
        <v>0</v>
      </c>
      <c r="I5135" s="139">
        <v>0</v>
      </c>
      <c r="J5135" s="139">
        <v>0</v>
      </c>
      <c r="K5135" s="139">
        <v>0</v>
      </c>
      <c r="L5135" s="139">
        <v>0</v>
      </c>
      <c r="M5135" s="139">
        <v>181699.99999999997</v>
      </c>
      <c r="N5135" s="44">
        <v>1875443.0361445784</v>
      </c>
      <c r="O5135" s="112">
        <v>0.51506388020913707</v>
      </c>
      <c r="P5135" s="139">
        <v>0</v>
      </c>
    </row>
    <row r="5136" spans="2:16">
      <c r="B5136" s="52">
        <v>0</v>
      </c>
      <c r="D5136" s="100">
        <v>2016</v>
      </c>
      <c r="E5136" s="139">
        <v>934816.71648192767</v>
      </c>
      <c r="F5136" s="139">
        <v>712731.75339759013</v>
      </c>
      <c r="G5136" s="139">
        <v>0</v>
      </c>
      <c r="H5136" s="139">
        <v>0</v>
      </c>
      <c r="I5136" s="139">
        <v>0</v>
      </c>
      <c r="J5136" s="139">
        <v>0</v>
      </c>
      <c r="K5136" s="139">
        <v>0</v>
      </c>
      <c r="L5136" s="139">
        <v>0</v>
      </c>
      <c r="M5136" s="139">
        <v>181700.00000000006</v>
      </c>
      <c r="N5136" s="44">
        <v>1829248.4698795178</v>
      </c>
      <c r="O5136" s="112">
        <v>0.51103867619662335</v>
      </c>
      <c r="P5136" s="139">
        <v>0</v>
      </c>
    </row>
    <row r="5137" spans="2:16">
      <c r="B5137" s="52">
        <v>0</v>
      </c>
      <c r="D5137" s="100">
        <v>2017</v>
      </c>
      <c r="E5137" s="139">
        <v>905570.785666988</v>
      </c>
      <c r="F5137" s="139">
        <v>703876.52758602402</v>
      </c>
      <c r="G5137" s="139">
        <v>0</v>
      </c>
      <c r="H5137" s="139">
        <v>0</v>
      </c>
      <c r="I5137" s="139">
        <v>0</v>
      </c>
      <c r="J5137" s="139">
        <v>0</v>
      </c>
      <c r="K5137" s="139">
        <v>0</v>
      </c>
      <c r="L5137" s="139">
        <v>0</v>
      </c>
      <c r="M5137" s="139">
        <v>197699.99999999997</v>
      </c>
      <c r="N5137" s="44">
        <v>1807147.313253012</v>
      </c>
      <c r="O5137" s="112">
        <v>0.50110512796927831</v>
      </c>
      <c r="P5137" s="139">
        <v>0</v>
      </c>
    </row>
    <row r="5138" spans="2:16">
      <c r="B5138" s="52">
        <v>0</v>
      </c>
      <c r="D5138" s="100">
        <v>2018</v>
      </c>
      <c r="E5138" s="139">
        <v>897744.76630373474</v>
      </c>
      <c r="F5138" s="139">
        <v>647216.29393722885</v>
      </c>
      <c r="G5138" s="139">
        <v>0</v>
      </c>
      <c r="H5138" s="139">
        <v>0</v>
      </c>
      <c r="I5138" s="139">
        <v>0</v>
      </c>
      <c r="J5138" s="139">
        <v>0</v>
      </c>
      <c r="K5138" s="139">
        <v>0</v>
      </c>
      <c r="L5138" s="139">
        <v>0</v>
      </c>
      <c r="M5138" s="139">
        <v>227699.99999999997</v>
      </c>
      <c r="N5138" s="44">
        <v>1772661.0602409635</v>
      </c>
      <c r="O5138" s="112">
        <v>0.50643904040048215</v>
      </c>
      <c r="P5138" s="139">
        <v>0</v>
      </c>
    </row>
    <row r="5139" spans="2:16">
      <c r="B5139" s="52">
        <v>0</v>
      </c>
      <c r="D5139" s="100">
        <v>2019</v>
      </c>
      <c r="E5139" s="139">
        <v>889651.4003854217</v>
      </c>
      <c r="F5139" s="139">
        <v>606870.23816879513</v>
      </c>
      <c r="G5139" s="139">
        <v>0</v>
      </c>
      <c r="H5139" s="139">
        <v>0</v>
      </c>
      <c r="I5139" s="139">
        <v>0</v>
      </c>
      <c r="J5139" s="139">
        <v>0</v>
      </c>
      <c r="K5139" s="139">
        <v>0</v>
      </c>
      <c r="L5139" s="139">
        <v>0</v>
      </c>
      <c r="M5139" s="139">
        <v>257700.00000000009</v>
      </c>
      <c r="N5139" s="44">
        <v>1754221.6385542168</v>
      </c>
      <c r="O5139" s="112">
        <v>0.5071488008314895</v>
      </c>
      <c r="P5139" s="139">
        <v>0</v>
      </c>
    </row>
    <row r="5140" spans="2:16">
      <c r="B5140" s="52">
        <v>0</v>
      </c>
      <c r="D5140" s="100">
        <v>2020</v>
      </c>
      <c r="E5140" s="139">
        <v>873658.51770240953</v>
      </c>
      <c r="F5140" s="139">
        <v>507794.86783975898</v>
      </c>
      <c r="G5140" s="139">
        <v>0</v>
      </c>
      <c r="H5140" s="139">
        <v>0</v>
      </c>
      <c r="I5140" s="139">
        <v>0</v>
      </c>
      <c r="J5140" s="139">
        <v>0</v>
      </c>
      <c r="K5140" s="139">
        <v>0</v>
      </c>
      <c r="L5140" s="139">
        <v>0</v>
      </c>
      <c r="M5140" s="139">
        <v>290200</v>
      </c>
      <c r="N5140" s="44">
        <v>1671653.3855421685</v>
      </c>
      <c r="O5140" s="112">
        <v>0.52263138115743724</v>
      </c>
      <c r="P5140" s="139">
        <v>0</v>
      </c>
    </row>
    <row r="5141" spans="2:16">
      <c r="B5141" s="52">
        <v>0</v>
      </c>
      <c r="D5141" s="100">
        <v>2021</v>
      </c>
      <c r="E5141" s="139">
        <v>874690.18838168669</v>
      </c>
      <c r="F5141" s="139">
        <v>499931.26944963849</v>
      </c>
      <c r="G5141" s="139">
        <v>0</v>
      </c>
      <c r="H5141" s="139">
        <v>0</v>
      </c>
      <c r="I5141" s="139">
        <v>0</v>
      </c>
      <c r="J5141" s="139">
        <v>0</v>
      </c>
      <c r="K5141" s="139">
        <v>0</v>
      </c>
      <c r="L5141" s="139">
        <v>0</v>
      </c>
      <c r="M5141" s="139">
        <v>302700</v>
      </c>
      <c r="N5141" s="44">
        <v>1677321.4578313252</v>
      </c>
      <c r="O5141" s="112">
        <v>0.52148035446503382</v>
      </c>
      <c r="P5141" s="139">
        <v>0</v>
      </c>
    </row>
    <row r="5142" spans="2:16">
      <c r="B5142" s="52">
        <v>0</v>
      </c>
      <c r="D5142" s="100">
        <v>2022</v>
      </c>
      <c r="E5142" s="139">
        <v>875743.77842602402</v>
      </c>
      <c r="F5142" s="139">
        <v>509214.87217638548</v>
      </c>
      <c r="G5142" s="139">
        <v>0</v>
      </c>
      <c r="H5142" s="139">
        <v>0</v>
      </c>
      <c r="I5142" s="139">
        <v>0</v>
      </c>
      <c r="J5142" s="139">
        <v>0</v>
      </c>
      <c r="K5142" s="139">
        <v>0</v>
      </c>
      <c r="L5142" s="139">
        <v>0</v>
      </c>
      <c r="M5142" s="139">
        <v>300200</v>
      </c>
      <c r="N5142" s="44">
        <v>1685158.6506024096</v>
      </c>
      <c r="O5142" s="112">
        <v>0.51968031503322465</v>
      </c>
      <c r="P5142" s="139">
        <v>0</v>
      </c>
    </row>
    <row r="5143" spans="2:16">
      <c r="B5143" s="52">
        <v>0</v>
      </c>
      <c r="D5143" s="100">
        <v>2023</v>
      </c>
      <c r="E5143" s="139">
        <v>876353.59073975892</v>
      </c>
      <c r="F5143" s="139">
        <v>517915.65022409632</v>
      </c>
      <c r="G5143" s="139">
        <v>0</v>
      </c>
      <c r="H5143" s="139">
        <v>0</v>
      </c>
      <c r="I5143" s="139">
        <v>0</v>
      </c>
      <c r="J5143" s="139">
        <v>0</v>
      </c>
      <c r="K5143" s="139">
        <v>0</v>
      </c>
      <c r="L5143" s="139">
        <v>0</v>
      </c>
      <c r="M5143" s="139">
        <v>297700</v>
      </c>
      <c r="N5143" s="44">
        <v>1691969.2409638553</v>
      </c>
      <c r="O5143" s="112">
        <v>0.51794889027682978</v>
      </c>
      <c r="P5143" s="139">
        <v>0</v>
      </c>
    </row>
    <row r="5144" spans="2:16">
      <c r="B5144" s="52">
        <v>0</v>
      </c>
      <c r="D5144" s="100">
        <v>2024</v>
      </c>
      <c r="E5144" s="139">
        <v>877112.14425951825</v>
      </c>
      <c r="F5144" s="139">
        <v>526435.45815012057</v>
      </c>
      <c r="G5144" s="139">
        <v>0</v>
      </c>
      <c r="H5144" s="139">
        <v>0</v>
      </c>
      <c r="I5144" s="139">
        <v>0</v>
      </c>
      <c r="J5144" s="139">
        <v>0</v>
      </c>
      <c r="K5144" s="139">
        <v>0</v>
      </c>
      <c r="L5144" s="139">
        <v>0</v>
      </c>
      <c r="M5144" s="139">
        <v>297700</v>
      </c>
      <c r="N5144" s="44">
        <v>1701247.6024096389</v>
      </c>
      <c r="O5144" s="112">
        <v>0.51556995173258779</v>
      </c>
      <c r="P5144" s="139">
        <v>0</v>
      </c>
    </row>
    <row r="5145" spans="2:16">
      <c r="B5145" s="52">
        <v>0</v>
      </c>
      <c r="D5145" s="100">
        <v>2025</v>
      </c>
      <c r="E5145" s="139">
        <v>875313.97689602419</v>
      </c>
      <c r="F5145" s="139">
        <v>523661.38454975892</v>
      </c>
      <c r="G5145" s="139">
        <v>0</v>
      </c>
      <c r="H5145" s="139">
        <v>0</v>
      </c>
      <c r="I5145" s="139">
        <v>0</v>
      </c>
      <c r="J5145" s="139">
        <v>0</v>
      </c>
      <c r="K5145" s="139">
        <v>0</v>
      </c>
      <c r="L5145" s="139">
        <v>0</v>
      </c>
      <c r="M5145" s="139">
        <v>297700</v>
      </c>
      <c r="N5145" s="44">
        <v>1696675.3614457832</v>
      </c>
      <c r="O5145" s="112">
        <v>0.51589950369182314</v>
      </c>
      <c r="P5145" s="139">
        <v>0</v>
      </c>
    </row>
    <row r="5146" spans="2:16">
      <c r="B5146" s="52">
        <v>0</v>
      </c>
      <c r="D5146" s="100">
        <v>2026</v>
      </c>
      <c r="E5146" s="139">
        <v>878219.19439277123</v>
      </c>
      <c r="F5146" s="139">
        <v>531637.88994457829</v>
      </c>
      <c r="G5146" s="139">
        <v>0</v>
      </c>
      <c r="H5146" s="139">
        <v>0</v>
      </c>
      <c r="I5146" s="139">
        <v>0</v>
      </c>
      <c r="J5146" s="139">
        <v>0</v>
      </c>
      <c r="K5146" s="139">
        <v>0</v>
      </c>
      <c r="L5146" s="139">
        <v>0</v>
      </c>
      <c r="M5146" s="139">
        <v>297699.99999999994</v>
      </c>
      <c r="N5146" s="44">
        <v>1707557.0843373495</v>
      </c>
      <c r="O5146" s="112">
        <v>0.51431322703544113</v>
      </c>
      <c r="P5146" s="139">
        <v>0</v>
      </c>
    </row>
    <row r="5147" spans="2:16">
      <c r="B5147" s="52">
        <v>0</v>
      </c>
      <c r="D5147" s="100">
        <v>2027</v>
      </c>
      <c r="E5147" s="139">
        <v>881135.77435421688</v>
      </c>
      <c r="F5147" s="139">
        <v>539300.20154939743</v>
      </c>
      <c r="G5147" s="139">
        <v>0</v>
      </c>
      <c r="H5147" s="139">
        <v>0</v>
      </c>
      <c r="I5147" s="139">
        <v>0</v>
      </c>
      <c r="J5147" s="139">
        <v>0</v>
      </c>
      <c r="K5147" s="139">
        <v>0</v>
      </c>
      <c r="L5147" s="139">
        <v>0</v>
      </c>
      <c r="M5147" s="139">
        <v>297700</v>
      </c>
      <c r="N5147" s="44">
        <v>1718135.9759036144</v>
      </c>
      <c r="O5147" s="112">
        <v>0.51284402789529138</v>
      </c>
      <c r="P5147" s="139">
        <v>0</v>
      </c>
    </row>
    <row r="5148" spans="2:16">
      <c r="B5148" s="52">
        <v>0</v>
      </c>
      <c r="D5148" s="100">
        <v>2028</v>
      </c>
      <c r="E5148" s="139">
        <v>884062.77366891585</v>
      </c>
      <c r="F5148" s="139">
        <v>547037.41910216864</v>
      </c>
      <c r="G5148" s="139">
        <v>0</v>
      </c>
      <c r="H5148" s="139">
        <v>0</v>
      </c>
      <c r="I5148" s="139">
        <v>0</v>
      </c>
      <c r="J5148" s="139">
        <v>0</v>
      </c>
      <c r="K5148" s="139">
        <v>0</v>
      </c>
      <c r="L5148" s="139">
        <v>0</v>
      </c>
      <c r="M5148" s="139">
        <v>297700</v>
      </c>
      <c r="N5148" s="44">
        <v>1728800.1927710846</v>
      </c>
      <c r="O5148" s="112">
        <v>0.51137359734548404</v>
      </c>
      <c r="P5148" s="139">
        <v>0</v>
      </c>
    </row>
    <row r="5149" spans="2:16">
      <c r="B5149" s="52">
        <v>0</v>
      </c>
      <c r="D5149" s="100">
        <v>2029</v>
      </c>
      <c r="E5149" s="139">
        <v>887042.86828903644</v>
      </c>
      <c r="F5149" s="139">
        <v>554406.84255433735</v>
      </c>
      <c r="G5149" s="139">
        <v>0</v>
      </c>
      <c r="H5149" s="139">
        <v>0</v>
      </c>
      <c r="I5149" s="139">
        <v>0</v>
      </c>
      <c r="J5149" s="139">
        <v>0</v>
      </c>
      <c r="K5149" s="139">
        <v>0</v>
      </c>
      <c r="L5149" s="139">
        <v>0</v>
      </c>
      <c r="M5149" s="139">
        <v>297699.99999999994</v>
      </c>
      <c r="N5149" s="44">
        <v>1739149.7108433738</v>
      </c>
      <c r="O5149" s="112">
        <v>0.51004399607373574</v>
      </c>
      <c r="P5149" s="139">
        <v>0</v>
      </c>
    </row>
    <row r="5150" spans="2:16">
      <c r="B5150" s="52">
        <v>0</v>
      </c>
      <c r="D5150" s="106">
        <v>2030</v>
      </c>
      <c r="E5150" s="141">
        <v>890102.25355602405</v>
      </c>
      <c r="F5150" s="141">
        <v>561608.77054036129</v>
      </c>
      <c r="G5150" s="141">
        <v>0</v>
      </c>
      <c r="H5150" s="141">
        <v>0</v>
      </c>
      <c r="I5150" s="141">
        <v>0</v>
      </c>
      <c r="J5150" s="141">
        <v>0</v>
      </c>
      <c r="K5150" s="141">
        <v>0</v>
      </c>
      <c r="L5150" s="141">
        <v>0</v>
      </c>
      <c r="M5150" s="141">
        <v>297700.00000000006</v>
      </c>
      <c r="N5150" s="45">
        <v>1749411.0240963853</v>
      </c>
      <c r="O5150" s="112">
        <v>0.50880110008211721</v>
      </c>
      <c r="P5150" s="139">
        <v>0</v>
      </c>
    </row>
    <row r="5151" spans="2:16">
      <c r="H5151" s="2"/>
      <c r="I5151" s="2"/>
      <c r="J5151" s="2"/>
      <c r="K5151" s="2"/>
      <c r="L5151" s="2"/>
      <c r="M5151" s="2"/>
      <c r="N5151" s="2"/>
      <c r="O5151" s="112"/>
      <c r="P5151" s="2"/>
    </row>
    <row r="5152" spans="2:16">
      <c r="H5152" s="2"/>
      <c r="I5152" s="2"/>
      <c r="J5152" s="2"/>
      <c r="K5152" s="2"/>
      <c r="L5152" s="2"/>
      <c r="M5152" s="2"/>
      <c r="N5152" s="2"/>
      <c r="O5152" s="112"/>
      <c r="P5152" s="2"/>
    </row>
    <row r="5153" spans="2:16">
      <c r="H5153" s="2"/>
      <c r="I5153" s="2"/>
      <c r="J5153" s="2"/>
      <c r="K5153" s="2"/>
      <c r="L5153" s="2"/>
      <c r="M5153" s="2"/>
      <c r="N5153" s="2"/>
      <c r="O5153" s="112"/>
      <c r="P5153" s="2"/>
    </row>
    <row r="5154" spans="2:16">
      <c r="H5154" s="2"/>
      <c r="I5154" s="2"/>
      <c r="J5154" s="2"/>
      <c r="K5154" s="2"/>
      <c r="L5154" s="2"/>
      <c r="M5154" s="2"/>
      <c r="N5154" s="2"/>
      <c r="O5154" s="112"/>
      <c r="P5154" s="2"/>
    </row>
    <row r="5155" spans="2:16" ht="20.25">
      <c r="D5155" s="91" t="s">
        <v>158</v>
      </c>
      <c r="H5155" s="2"/>
      <c r="I5155" s="2"/>
      <c r="J5155" s="2"/>
      <c r="K5155" s="2"/>
      <c r="L5155" s="2"/>
      <c r="M5155" s="2"/>
      <c r="N5155" s="2"/>
      <c r="O5155" s="112"/>
      <c r="P5155" s="2"/>
    </row>
    <row r="5156" spans="2:16" ht="15.75">
      <c r="B5156" s="52" t="s">
        <v>98</v>
      </c>
      <c r="D5156" s="86" t="s">
        <v>47</v>
      </c>
      <c r="E5156" s="154" t="s">
        <v>96</v>
      </c>
      <c r="F5156" s="154" t="s">
        <v>95</v>
      </c>
      <c r="G5156" s="154" t="s">
        <v>187</v>
      </c>
      <c r="H5156" s="154" t="s">
        <v>188</v>
      </c>
      <c r="I5156" s="154" t="s">
        <v>76</v>
      </c>
      <c r="J5156" s="154" t="s">
        <v>43</v>
      </c>
      <c r="K5156" s="154" t="s">
        <v>82</v>
      </c>
      <c r="L5156" s="154" t="s">
        <v>81</v>
      </c>
      <c r="M5156" s="154" t="s">
        <v>97</v>
      </c>
      <c r="N5156" s="145" t="s">
        <v>74</v>
      </c>
      <c r="O5156" s="134" t="s">
        <v>159</v>
      </c>
      <c r="P5156" s="135" t="s">
        <v>98</v>
      </c>
    </row>
    <row r="5157" spans="2:16">
      <c r="B5157" s="52">
        <v>0</v>
      </c>
      <c r="D5157" s="136">
        <v>1990</v>
      </c>
      <c r="E5157" s="137">
        <v>1169081.5529884719</v>
      </c>
      <c r="F5157" s="137">
        <v>542931.94701132202</v>
      </c>
      <c r="G5157" s="137">
        <v>191082.19999999998</v>
      </c>
      <c r="H5157" s="137">
        <v>279070.09999999998</v>
      </c>
      <c r="I5157" s="137">
        <v>82549.5</v>
      </c>
      <c r="J5157" s="137">
        <v>113081.79999999999</v>
      </c>
      <c r="K5157" s="137">
        <v>49123.947011378157</v>
      </c>
      <c r="L5157" s="137">
        <v>102121.35298772808</v>
      </c>
      <c r="M5157" s="137">
        <v>0</v>
      </c>
      <c r="N5157" s="103">
        <v>2529042.3999989</v>
      </c>
      <c r="O5157" s="112">
        <v>0.58988224159488145</v>
      </c>
      <c r="P5157" s="139">
        <v>0</v>
      </c>
    </row>
    <row r="5158" spans="2:16">
      <c r="B5158" s="52">
        <v>0</v>
      </c>
      <c r="D5158" s="100">
        <v>1991</v>
      </c>
      <c r="E5158" s="139">
        <v>1241986.5582925421</v>
      </c>
      <c r="F5158" s="139">
        <v>508859.941707458</v>
      </c>
      <c r="G5158" s="139">
        <v>139082.40000000002</v>
      </c>
      <c r="H5158" s="139">
        <v>213955.6</v>
      </c>
      <c r="I5158" s="139">
        <v>88950.1</v>
      </c>
      <c r="J5158" s="139">
        <v>108909.79999999999</v>
      </c>
      <c r="K5158" s="139">
        <v>15414.141707457973</v>
      </c>
      <c r="L5158" s="139">
        <v>66973.058292542017</v>
      </c>
      <c r="M5158" s="139">
        <v>0</v>
      </c>
      <c r="N5158" s="44">
        <v>2384131.6</v>
      </c>
      <c r="O5158" s="112">
        <v>0.62305000277669242</v>
      </c>
      <c r="P5158" s="139">
        <v>0</v>
      </c>
    </row>
    <row r="5159" spans="2:16">
      <c r="B5159" s="52">
        <v>0</v>
      </c>
      <c r="D5159" s="100">
        <v>1992</v>
      </c>
      <c r="E5159" s="139">
        <v>854894.8864228226</v>
      </c>
      <c r="F5159" s="139">
        <v>499209.51357717742</v>
      </c>
      <c r="G5159" s="139">
        <v>790.3</v>
      </c>
      <c r="H5159" s="139">
        <v>133737.79999999999</v>
      </c>
      <c r="I5159" s="139">
        <v>101470.60000000002</v>
      </c>
      <c r="J5159" s="139">
        <v>40218.19999999999</v>
      </c>
      <c r="K5159" s="139">
        <v>84695.213577177405</v>
      </c>
      <c r="L5159" s="139">
        <v>131564.68642282259</v>
      </c>
      <c r="M5159" s="139">
        <v>0</v>
      </c>
      <c r="N5159" s="44">
        <v>1846581.2</v>
      </c>
      <c r="O5159" s="112">
        <v>0.56420535419725926</v>
      </c>
      <c r="P5159" s="139">
        <v>0</v>
      </c>
    </row>
    <row r="5160" spans="2:16">
      <c r="B5160" s="52">
        <v>0</v>
      </c>
      <c r="D5160" s="100">
        <v>1993</v>
      </c>
      <c r="E5160" s="139">
        <v>1032140.7216056165</v>
      </c>
      <c r="F5160" s="139">
        <v>499420.98362332565</v>
      </c>
      <c r="G5160" s="139">
        <v>0</v>
      </c>
      <c r="H5160" s="139">
        <v>60736.000000000007</v>
      </c>
      <c r="I5160" s="139">
        <v>100816.79999999999</v>
      </c>
      <c r="J5160" s="139">
        <v>20985.099999999995</v>
      </c>
      <c r="K5160" s="139">
        <v>86915.078394383541</v>
      </c>
      <c r="L5160" s="139">
        <v>98201.016376674306</v>
      </c>
      <c r="M5160" s="139">
        <v>0</v>
      </c>
      <c r="N5160" s="44">
        <v>1899215.7000000004</v>
      </c>
      <c r="O5160" s="112">
        <v>0.64230334658669885</v>
      </c>
      <c r="P5160" s="139">
        <v>0</v>
      </c>
    </row>
    <row r="5161" spans="2:16">
      <c r="B5161" s="52">
        <v>0</v>
      </c>
      <c r="D5161" s="100">
        <v>1994</v>
      </c>
      <c r="E5161" s="139">
        <v>1087939.6727095626</v>
      </c>
      <c r="F5161" s="139">
        <v>387769.89267842029</v>
      </c>
      <c r="G5161" s="139">
        <v>11918.5</v>
      </c>
      <c r="H5161" s="139">
        <v>4348.5</v>
      </c>
      <c r="I5161" s="139">
        <v>32707.699999999997</v>
      </c>
      <c r="J5161" s="139">
        <v>10114.4</v>
      </c>
      <c r="K5161" s="139">
        <v>204815.12729043726</v>
      </c>
      <c r="L5161" s="139">
        <v>124890.80732157972</v>
      </c>
      <c r="M5161" s="139">
        <v>0</v>
      </c>
      <c r="N5161" s="44">
        <v>1864504.5999999996</v>
      </c>
      <c r="O5161" s="112">
        <v>0.71728490238104003</v>
      </c>
      <c r="P5161" s="139">
        <v>0</v>
      </c>
    </row>
    <row r="5162" spans="2:16">
      <c r="B5162" s="52">
        <v>0</v>
      </c>
      <c r="D5162" s="100">
        <v>1995</v>
      </c>
      <c r="E5162" s="139">
        <v>994463.79115366028</v>
      </c>
      <c r="F5162" s="139">
        <v>455404.73822941462</v>
      </c>
      <c r="G5162" s="139">
        <v>0</v>
      </c>
      <c r="H5162" s="139">
        <v>2000</v>
      </c>
      <c r="I5162" s="139">
        <v>68309.399999999994</v>
      </c>
      <c r="J5162" s="139">
        <v>17691.5</v>
      </c>
      <c r="K5162" s="139">
        <v>75171.508846339755</v>
      </c>
      <c r="L5162" s="139">
        <v>109320.66177058539</v>
      </c>
      <c r="M5162" s="139">
        <v>0</v>
      </c>
      <c r="N5162" s="44">
        <v>1722361.6</v>
      </c>
      <c r="O5162" s="112">
        <v>0.66068861498073339</v>
      </c>
      <c r="P5162" s="139">
        <v>0</v>
      </c>
    </row>
    <row r="5163" spans="2:16">
      <c r="B5163" s="52">
        <v>0</v>
      </c>
      <c r="D5163" s="100">
        <v>1996</v>
      </c>
      <c r="E5163" s="139">
        <v>1027840.7337473071</v>
      </c>
      <c r="F5163" s="139">
        <v>272283.05511490896</v>
      </c>
      <c r="G5163" s="139">
        <v>19704.2</v>
      </c>
      <c r="H5163" s="139">
        <v>30295.8</v>
      </c>
      <c r="I5163" s="139">
        <v>80690.899999999994</v>
      </c>
      <c r="J5163" s="139">
        <v>18410.699999999997</v>
      </c>
      <c r="K5163" s="139">
        <v>43406.266252692963</v>
      </c>
      <c r="L5163" s="139">
        <v>21046.044885091032</v>
      </c>
      <c r="M5163" s="139">
        <v>0</v>
      </c>
      <c r="N5163" s="44">
        <v>1513677.7</v>
      </c>
      <c r="O5163" s="112">
        <v>0.77403670543603842</v>
      </c>
      <c r="P5163" s="139">
        <v>0</v>
      </c>
    </row>
    <row r="5164" spans="2:16">
      <c r="B5164" s="52">
        <v>0</v>
      </c>
      <c r="D5164" s="100">
        <v>1997</v>
      </c>
      <c r="E5164" s="139">
        <v>1119079.7000000002</v>
      </c>
      <c r="F5164" s="139">
        <v>361299.11113778403</v>
      </c>
      <c r="G5164" s="139">
        <v>2174</v>
      </c>
      <c r="H5164" s="139">
        <v>15552</v>
      </c>
      <c r="I5164" s="139">
        <v>89386.700000000012</v>
      </c>
      <c r="J5164" s="139">
        <v>21102.000000000004</v>
      </c>
      <c r="K5164" s="139">
        <v>40716.100000000006</v>
      </c>
      <c r="L5164" s="139">
        <v>56310.088862216013</v>
      </c>
      <c r="M5164" s="139">
        <v>0</v>
      </c>
      <c r="N5164" s="44">
        <v>1705619.7000000004</v>
      </c>
      <c r="O5164" s="112">
        <v>0.73366677225878663</v>
      </c>
      <c r="P5164" s="139">
        <v>0</v>
      </c>
    </row>
    <row r="5165" spans="2:16">
      <c r="B5165" s="52">
        <v>0</v>
      </c>
      <c r="D5165" s="100">
        <v>1998</v>
      </c>
      <c r="E5165" s="139">
        <v>1030522.1</v>
      </c>
      <c r="F5165" s="139">
        <v>391552</v>
      </c>
      <c r="G5165" s="139">
        <v>0</v>
      </c>
      <c r="H5165" s="139">
        <v>3305.8</v>
      </c>
      <c r="I5165" s="139">
        <v>79642.900000000009</v>
      </c>
      <c r="J5165" s="139">
        <v>18720.8</v>
      </c>
      <c r="K5165" s="139">
        <v>18891.099999999999</v>
      </c>
      <c r="L5165" s="139">
        <v>90501.200000000012</v>
      </c>
      <c r="M5165" s="139">
        <v>0</v>
      </c>
      <c r="N5165" s="44">
        <v>1633135.9000000001</v>
      </c>
      <c r="O5165" s="112">
        <v>0.69134240451146778</v>
      </c>
      <c r="P5165" s="139">
        <v>0</v>
      </c>
    </row>
    <row r="5166" spans="2:16">
      <c r="B5166" s="52">
        <v>0</v>
      </c>
      <c r="D5166" s="100">
        <v>1999</v>
      </c>
      <c r="E5166" s="139">
        <v>990386.79999999993</v>
      </c>
      <c r="F5166" s="139">
        <v>329359.69999999995</v>
      </c>
      <c r="G5166" s="139">
        <v>0</v>
      </c>
      <c r="H5166" s="139">
        <v>15462.4</v>
      </c>
      <c r="I5166" s="139">
        <v>83401.3</v>
      </c>
      <c r="J5166" s="139">
        <v>12825.800000000001</v>
      </c>
      <c r="K5166" s="139">
        <v>17604.599999999999</v>
      </c>
      <c r="L5166" s="139">
        <v>34489.300000000003</v>
      </c>
      <c r="M5166" s="139">
        <v>0</v>
      </c>
      <c r="N5166" s="44">
        <v>1483529.9000000001</v>
      </c>
      <c r="O5166" s="112">
        <v>0.73567287049623997</v>
      </c>
      <c r="P5166" s="139">
        <v>0</v>
      </c>
    </row>
    <row r="5167" spans="2:16">
      <c r="B5167" s="52">
        <v>0</v>
      </c>
      <c r="D5167" s="100">
        <v>2000</v>
      </c>
      <c r="E5167" s="139">
        <v>1104837.0000000002</v>
      </c>
      <c r="F5167" s="139">
        <v>562793.1</v>
      </c>
      <c r="G5167" s="139">
        <v>417.20000000000005</v>
      </c>
      <c r="H5167" s="139">
        <v>30564.400000000001</v>
      </c>
      <c r="I5167" s="139">
        <v>112903.59999999998</v>
      </c>
      <c r="J5167" s="139">
        <v>24363.5</v>
      </c>
      <c r="K5167" s="139">
        <v>42654.5</v>
      </c>
      <c r="L5167" s="139">
        <v>95905.599999999991</v>
      </c>
      <c r="M5167" s="139">
        <v>0</v>
      </c>
      <c r="N5167" s="44">
        <v>1974438.9</v>
      </c>
      <c r="O5167" s="112">
        <v>0.63856739248806349</v>
      </c>
      <c r="P5167" s="139">
        <v>0</v>
      </c>
    </row>
    <row r="5168" spans="2:16">
      <c r="B5168" s="52">
        <v>0</v>
      </c>
      <c r="D5168" s="100">
        <v>2001</v>
      </c>
      <c r="E5168" s="139">
        <v>1154163.5</v>
      </c>
      <c r="F5168" s="139">
        <v>675671.9</v>
      </c>
      <c r="G5168" s="139">
        <v>12910.2</v>
      </c>
      <c r="H5168" s="139">
        <v>14906.8</v>
      </c>
      <c r="I5168" s="139">
        <v>103765.39999999998</v>
      </c>
      <c r="J5168" s="139">
        <v>22321.700000000004</v>
      </c>
      <c r="K5168" s="139">
        <v>30389.7</v>
      </c>
      <c r="L5168" s="139">
        <v>162551.4</v>
      </c>
      <c r="M5168" s="139">
        <v>0</v>
      </c>
      <c r="N5168" s="44">
        <v>2176680.5999999996</v>
      </c>
      <c r="O5168" s="112">
        <v>0.59780419782305227</v>
      </c>
      <c r="P5168" s="139">
        <v>0</v>
      </c>
    </row>
    <row r="5169" spans="2:16">
      <c r="B5169" s="52">
        <v>0</v>
      </c>
      <c r="D5169" s="100">
        <v>2002</v>
      </c>
      <c r="E5169" s="139">
        <v>1209596.8</v>
      </c>
      <c r="F5169" s="139">
        <v>730143.1</v>
      </c>
      <c r="G5169" s="139">
        <v>12910.2</v>
      </c>
      <c r="H5169" s="139">
        <v>33891.299999999996</v>
      </c>
      <c r="I5169" s="139">
        <v>111893.8</v>
      </c>
      <c r="J5169" s="139">
        <v>33376.100000000006</v>
      </c>
      <c r="K5169" s="139">
        <v>37929.4</v>
      </c>
      <c r="L5169" s="139">
        <v>97597.900000000009</v>
      </c>
      <c r="M5169" s="139">
        <v>0</v>
      </c>
      <c r="N5169" s="44">
        <v>2267338.5999999996</v>
      </c>
      <c r="O5169" s="112">
        <v>0.60526037002148692</v>
      </c>
      <c r="P5169" s="139">
        <v>0</v>
      </c>
    </row>
    <row r="5170" spans="2:16">
      <c r="B5170" s="52">
        <v>0</v>
      </c>
      <c r="D5170" s="100">
        <v>2003</v>
      </c>
      <c r="E5170" s="139">
        <v>1239531.1000000001</v>
      </c>
      <c r="F5170" s="139">
        <v>783157.7</v>
      </c>
      <c r="G5170" s="139">
        <v>32813.599999999999</v>
      </c>
      <c r="H5170" s="139">
        <v>1946.8999999999996</v>
      </c>
      <c r="I5170" s="139">
        <v>107293.09999999999</v>
      </c>
      <c r="J5170" s="139">
        <v>31623</v>
      </c>
      <c r="K5170" s="139">
        <v>30442.800000000003</v>
      </c>
      <c r="L5170" s="139">
        <v>120094.30000000002</v>
      </c>
      <c r="M5170" s="139">
        <v>0</v>
      </c>
      <c r="N5170" s="44">
        <v>2346902.4999999995</v>
      </c>
      <c r="O5170" s="112">
        <v>0.60082623798815704</v>
      </c>
      <c r="P5170" s="139">
        <v>0</v>
      </c>
    </row>
    <row r="5171" spans="2:16">
      <c r="B5171" s="52">
        <v>0</v>
      </c>
      <c r="D5171" s="100">
        <v>2004</v>
      </c>
      <c r="E5171" s="139">
        <v>1252149.5</v>
      </c>
      <c r="F5171" s="139">
        <v>679316.5</v>
      </c>
      <c r="G5171" s="139">
        <v>49646.6</v>
      </c>
      <c r="H5171" s="139">
        <v>18273.7</v>
      </c>
      <c r="I5171" s="139">
        <v>110661.4</v>
      </c>
      <c r="J5171" s="139">
        <v>28735.500000000007</v>
      </c>
      <c r="K5171" s="139">
        <v>54795.5</v>
      </c>
      <c r="L5171" s="139">
        <v>90306.8</v>
      </c>
      <c r="M5171" s="139">
        <v>16666.600000000002</v>
      </c>
      <c r="N5171" s="44">
        <v>2300552.1</v>
      </c>
      <c r="O5171" s="112">
        <v>0.63778299130891225</v>
      </c>
      <c r="P5171" s="139">
        <v>0</v>
      </c>
    </row>
    <row r="5172" spans="2:16">
      <c r="B5172" s="52">
        <v>0</v>
      </c>
      <c r="D5172" s="100">
        <v>2005</v>
      </c>
      <c r="E5172" s="139">
        <v>1228139.7000000002</v>
      </c>
      <c r="F5172" s="139">
        <v>636589.4</v>
      </c>
      <c r="G5172" s="139">
        <v>0</v>
      </c>
      <c r="H5172" s="139">
        <v>65012.3</v>
      </c>
      <c r="I5172" s="139">
        <v>93299.999999999985</v>
      </c>
      <c r="J5172" s="139">
        <v>20833.7</v>
      </c>
      <c r="K5172" s="139">
        <v>61525</v>
      </c>
      <c r="L5172" s="139">
        <v>90076.200000000012</v>
      </c>
      <c r="M5172" s="139">
        <v>23333.4</v>
      </c>
      <c r="N5172" s="44">
        <v>2218809.7000000002</v>
      </c>
      <c r="O5172" s="112">
        <v>0.62329126287847036</v>
      </c>
      <c r="P5172" s="139">
        <v>0</v>
      </c>
    </row>
    <row r="5173" spans="2:16">
      <c r="B5173" s="52">
        <v>0</v>
      </c>
      <c r="D5173" s="100">
        <v>2006</v>
      </c>
      <c r="E5173" s="139">
        <v>1193236.8</v>
      </c>
      <c r="F5173" s="139">
        <v>475958.89999999991</v>
      </c>
      <c r="G5173" s="139">
        <v>16207.4</v>
      </c>
      <c r="H5173" s="139">
        <v>0</v>
      </c>
      <c r="I5173" s="139">
        <v>98871.7</v>
      </c>
      <c r="J5173" s="139">
        <v>18476</v>
      </c>
      <c r="K5173" s="139">
        <v>101615.39999999998</v>
      </c>
      <c r="L5173" s="139">
        <v>171720.1</v>
      </c>
      <c r="M5173" s="139">
        <v>33333.300000000003</v>
      </c>
      <c r="N5173" s="44">
        <v>2109419.5999999996</v>
      </c>
      <c r="O5173" s="112">
        <v>0.66839774315171818</v>
      </c>
      <c r="P5173" s="139">
        <v>0</v>
      </c>
    </row>
    <row r="5174" spans="2:16">
      <c r="B5174" s="52">
        <v>0</v>
      </c>
      <c r="D5174" s="100">
        <v>2007</v>
      </c>
      <c r="E5174" s="139">
        <v>1264511.6000000001</v>
      </c>
      <c r="F5174" s="139">
        <v>582606.79999999993</v>
      </c>
      <c r="G5174" s="139">
        <v>19792.599999999999</v>
      </c>
      <c r="H5174" s="139">
        <v>1660.4</v>
      </c>
      <c r="I5174" s="139">
        <v>114175</v>
      </c>
      <c r="J5174" s="139">
        <v>22964.699999999997</v>
      </c>
      <c r="K5174" s="139">
        <v>51878.3</v>
      </c>
      <c r="L5174" s="139">
        <v>157588</v>
      </c>
      <c r="M5174" s="139">
        <v>51187.000000000007</v>
      </c>
      <c r="N5174" s="44">
        <v>2266364.4</v>
      </c>
      <c r="O5174" s="112">
        <v>0.63994894201479702</v>
      </c>
      <c r="P5174" s="139">
        <v>0</v>
      </c>
    </row>
    <row r="5175" spans="2:16">
      <c r="B5175" s="52">
        <v>0</v>
      </c>
      <c r="D5175" s="100">
        <v>2008</v>
      </c>
      <c r="E5175" s="139">
        <v>1228911.8</v>
      </c>
      <c r="F5175" s="139">
        <v>848711.79999999993</v>
      </c>
      <c r="G5175" s="139">
        <v>0</v>
      </c>
      <c r="H5175" s="139">
        <v>25886.7</v>
      </c>
      <c r="I5175" s="139">
        <v>98331.499999999985</v>
      </c>
      <c r="J5175" s="139">
        <v>26057.5</v>
      </c>
      <c r="K5175" s="139">
        <v>0</v>
      </c>
      <c r="L5175" s="139">
        <v>0</v>
      </c>
      <c r="M5175" s="139">
        <v>73125.000000000015</v>
      </c>
      <c r="N5175" s="44">
        <v>2301024.3000000003</v>
      </c>
      <c r="O5175" s="112">
        <v>0.57680542530559098</v>
      </c>
      <c r="P5175" s="139">
        <v>0</v>
      </c>
    </row>
    <row r="5176" spans="2:16">
      <c r="B5176" s="52">
        <v>0</v>
      </c>
      <c r="D5176" s="100">
        <v>2009</v>
      </c>
      <c r="E5176" s="139">
        <v>1143808.1000000001</v>
      </c>
      <c r="F5176" s="139">
        <v>809262.39999999991</v>
      </c>
      <c r="G5176" s="139">
        <v>0</v>
      </c>
      <c r="H5176" s="139">
        <v>24316.1</v>
      </c>
      <c r="I5176" s="139">
        <v>64959.4</v>
      </c>
      <c r="J5176" s="139">
        <v>18019.800000000003</v>
      </c>
      <c r="K5176" s="139">
        <v>0</v>
      </c>
      <c r="L5176" s="139">
        <v>0</v>
      </c>
      <c r="M5176" s="139">
        <v>102568.70000000001</v>
      </c>
      <c r="N5176" s="44">
        <v>2162934.5</v>
      </c>
      <c r="O5176" s="112">
        <v>0.55885534212894561</v>
      </c>
      <c r="P5176" s="139">
        <v>0</v>
      </c>
    </row>
    <row r="5177" spans="2:16">
      <c r="B5177" s="52">
        <v>0</v>
      </c>
      <c r="D5177" s="100">
        <v>2010</v>
      </c>
      <c r="E5177" s="139">
        <v>981621.2</v>
      </c>
      <c r="F5177" s="139">
        <v>666313.19999999995</v>
      </c>
      <c r="G5177" s="139">
        <v>0</v>
      </c>
      <c r="H5177" s="139">
        <v>13388.1</v>
      </c>
      <c r="I5177" s="139">
        <v>28232.9</v>
      </c>
      <c r="J5177" s="139">
        <v>6935.8</v>
      </c>
      <c r="K5177" s="139">
        <v>0</v>
      </c>
      <c r="L5177" s="139">
        <v>-0.1</v>
      </c>
      <c r="M5177" s="139">
        <v>143601.29999999999</v>
      </c>
      <c r="N5177" s="44">
        <v>1840092.4</v>
      </c>
      <c r="O5177" s="112">
        <v>0.54880619038478717</v>
      </c>
      <c r="P5177" s="139">
        <v>0</v>
      </c>
    </row>
    <row r="5178" spans="2:16">
      <c r="B5178" s="52">
        <v>0</v>
      </c>
      <c r="D5178" s="100">
        <v>2011</v>
      </c>
      <c r="E5178" s="139">
        <v>928290.00000000012</v>
      </c>
      <c r="F5178" s="139">
        <v>483029.39999999997</v>
      </c>
      <c r="G5178" s="139">
        <v>0</v>
      </c>
      <c r="H5178" s="139">
        <v>0</v>
      </c>
      <c r="I5178" s="139">
        <v>21666.9</v>
      </c>
      <c r="J5178" s="139">
        <v>5259.6</v>
      </c>
      <c r="K5178" s="139">
        <v>0</v>
      </c>
      <c r="L5178" s="139">
        <v>0</v>
      </c>
      <c r="M5178" s="139">
        <v>154840.40000000002</v>
      </c>
      <c r="N5178" s="44">
        <v>1593086.3000000003</v>
      </c>
      <c r="O5178" s="112">
        <v>0.59629971081918154</v>
      </c>
      <c r="P5178" s="139">
        <v>0</v>
      </c>
    </row>
    <row r="5179" spans="2:16">
      <c r="B5179" s="52">
        <v>0</v>
      </c>
      <c r="D5179" s="100">
        <v>2012</v>
      </c>
      <c r="E5179" s="139">
        <v>945170.90000000026</v>
      </c>
      <c r="F5179" s="139">
        <v>362305.3</v>
      </c>
      <c r="G5179" s="139">
        <v>0</v>
      </c>
      <c r="H5179" s="139">
        <v>0</v>
      </c>
      <c r="I5179" s="139">
        <v>22459.5</v>
      </c>
      <c r="J5179" s="139">
        <v>6293.5</v>
      </c>
      <c r="K5179" s="139">
        <v>53279.8</v>
      </c>
      <c r="L5179" s="139">
        <v>170180.40000000002</v>
      </c>
      <c r="M5179" s="139">
        <v>152150.20000000001</v>
      </c>
      <c r="N5179" s="44">
        <v>1711839.6000000003</v>
      </c>
      <c r="O5179" s="112">
        <v>0.59638192737216744</v>
      </c>
      <c r="P5179" s="139">
        <v>0</v>
      </c>
    </row>
    <row r="5180" spans="2:16">
      <c r="B5180" s="52">
        <v>0</v>
      </c>
      <c r="D5180" s="100">
        <v>2013</v>
      </c>
      <c r="E5180" s="139">
        <v>971653.3139999999</v>
      </c>
      <c r="F5180" s="139">
        <v>661077.39273086388</v>
      </c>
      <c r="G5180" s="139">
        <v>0</v>
      </c>
      <c r="H5180" s="139">
        <v>0</v>
      </c>
      <c r="I5180" s="139">
        <v>21109.9</v>
      </c>
      <c r="J5180" s="139">
        <v>4769.9000000000005</v>
      </c>
      <c r="K5180" s="139">
        <v>0</v>
      </c>
      <c r="L5180" s="139">
        <v>0</v>
      </c>
      <c r="M5180" s="139">
        <v>170519.69326913613</v>
      </c>
      <c r="N5180" s="44">
        <v>1829130.1999999997</v>
      </c>
      <c r="O5180" s="112">
        <v>0.54275152966147522</v>
      </c>
      <c r="P5180" s="139">
        <v>0</v>
      </c>
    </row>
    <row r="5181" spans="2:16">
      <c r="B5181" s="52">
        <v>0</v>
      </c>
      <c r="D5181" s="100">
        <v>2014</v>
      </c>
      <c r="E5181" s="139">
        <v>992889.94968891924</v>
      </c>
      <c r="F5181" s="139">
        <v>680590.55184828921</v>
      </c>
      <c r="G5181" s="139">
        <v>0</v>
      </c>
      <c r="H5181" s="139">
        <v>0</v>
      </c>
      <c r="I5181" s="139">
        <v>0</v>
      </c>
      <c r="J5181" s="139">
        <v>0</v>
      </c>
      <c r="K5181" s="139">
        <v>0</v>
      </c>
      <c r="L5181" s="139">
        <v>0</v>
      </c>
      <c r="M5181" s="139">
        <v>182343.8477308639</v>
      </c>
      <c r="N5181" s="44">
        <v>1855824.3492680723</v>
      </c>
      <c r="O5181" s="112">
        <v>0.53501289067605451</v>
      </c>
      <c r="P5181" s="139">
        <v>0</v>
      </c>
    </row>
    <row r="5182" spans="2:16">
      <c r="B5182" s="52">
        <v>0</v>
      </c>
      <c r="D5182" s="100">
        <v>2015</v>
      </c>
      <c r="E5182" s="139">
        <v>968353.29403625941</v>
      </c>
      <c r="F5182" s="139">
        <v>691475.459687636</v>
      </c>
      <c r="G5182" s="139">
        <v>0</v>
      </c>
      <c r="H5182" s="139">
        <v>0</v>
      </c>
      <c r="I5182" s="139">
        <v>0</v>
      </c>
      <c r="J5182" s="139">
        <v>0</v>
      </c>
      <c r="K5182" s="139">
        <v>0</v>
      </c>
      <c r="L5182" s="139">
        <v>0</v>
      </c>
      <c r="M5182" s="139">
        <v>180961.63</v>
      </c>
      <c r="N5182" s="44">
        <v>1840790.3837238955</v>
      </c>
      <c r="O5182" s="112">
        <v>0.52605299473441025</v>
      </c>
      <c r="P5182" s="139">
        <v>0</v>
      </c>
    </row>
    <row r="5183" spans="2:16">
      <c r="B5183" s="52">
        <v>0</v>
      </c>
      <c r="D5183" s="100">
        <v>2016</v>
      </c>
      <c r="E5183" s="139">
        <v>961014.35355537734</v>
      </c>
      <c r="F5183" s="139">
        <v>722346.27806695085</v>
      </c>
      <c r="G5183" s="139">
        <v>0</v>
      </c>
      <c r="H5183" s="139">
        <v>0</v>
      </c>
      <c r="I5183" s="139">
        <v>0</v>
      </c>
      <c r="J5183" s="139">
        <v>0</v>
      </c>
      <c r="K5183" s="139">
        <v>0</v>
      </c>
      <c r="L5183" s="139">
        <v>0</v>
      </c>
      <c r="M5183" s="139">
        <v>180063.91305755154</v>
      </c>
      <c r="N5183" s="44">
        <v>1863424.5446798797</v>
      </c>
      <c r="O5183" s="112">
        <v>0.51572485523983014</v>
      </c>
      <c r="P5183" s="139">
        <v>0</v>
      </c>
    </row>
    <row r="5184" spans="2:16">
      <c r="B5184" s="52">
        <v>0</v>
      </c>
      <c r="D5184" s="100">
        <v>2017</v>
      </c>
      <c r="E5184" s="139">
        <v>922724.16983780602</v>
      </c>
      <c r="F5184" s="139">
        <v>713077.07898748876</v>
      </c>
      <c r="G5184" s="139">
        <v>0</v>
      </c>
      <c r="H5184" s="139">
        <v>0</v>
      </c>
      <c r="I5184" s="139">
        <v>0</v>
      </c>
      <c r="J5184" s="139">
        <v>0</v>
      </c>
      <c r="K5184" s="139">
        <v>0</v>
      </c>
      <c r="L5184" s="139">
        <v>0</v>
      </c>
      <c r="M5184" s="139">
        <v>188453.3423962713</v>
      </c>
      <c r="N5184" s="44">
        <v>1824254.5912215663</v>
      </c>
      <c r="O5184" s="112">
        <v>0.50580887902270644</v>
      </c>
      <c r="P5184" s="139">
        <v>0</v>
      </c>
    </row>
    <row r="5185" spans="2:16">
      <c r="B5185" s="52">
        <v>0</v>
      </c>
      <c r="D5185" s="100">
        <v>2018</v>
      </c>
      <c r="E5185" s="139">
        <v>903665.57872627955</v>
      </c>
      <c r="F5185" s="139">
        <v>694820.17394851113</v>
      </c>
      <c r="G5185" s="139">
        <v>0</v>
      </c>
      <c r="H5185" s="139">
        <v>0</v>
      </c>
      <c r="I5185" s="139">
        <v>0</v>
      </c>
      <c r="J5185" s="139">
        <v>0</v>
      </c>
      <c r="K5185" s="139">
        <v>0</v>
      </c>
      <c r="L5185" s="139">
        <v>0</v>
      </c>
      <c r="M5185" s="139">
        <v>205699.14241749872</v>
      </c>
      <c r="N5185" s="44">
        <v>1804184.8950922892</v>
      </c>
      <c r="O5185" s="112">
        <v>0.50087193456968526</v>
      </c>
      <c r="P5185" s="139">
        <v>0</v>
      </c>
    </row>
    <row r="5186" spans="2:16">
      <c r="B5186" s="52">
        <v>0</v>
      </c>
      <c r="D5186" s="100">
        <v>2019</v>
      </c>
      <c r="E5186" s="139">
        <v>895772.60310947231</v>
      </c>
      <c r="F5186" s="139">
        <v>637170.21815821435</v>
      </c>
      <c r="G5186" s="139">
        <v>0</v>
      </c>
      <c r="H5186" s="139">
        <v>0</v>
      </c>
      <c r="I5186" s="139">
        <v>0</v>
      </c>
      <c r="J5186" s="139">
        <v>0</v>
      </c>
      <c r="K5186" s="139">
        <v>0</v>
      </c>
      <c r="L5186" s="139">
        <v>0</v>
      </c>
      <c r="M5186" s="139">
        <v>235702.35843713261</v>
      </c>
      <c r="N5186" s="44">
        <v>1768645.1797048193</v>
      </c>
      <c r="O5186" s="112">
        <v>0.50647388938632321</v>
      </c>
      <c r="P5186" s="139">
        <v>0</v>
      </c>
    </row>
    <row r="5187" spans="2:16">
      <c r="B5187" s="52">
        <v>0</v>
      </c>
      <c r="D5187" s="100">
        <v>2020</v>
      </c>
      <c r="E5187" s="139">
        <v>885642.30907239753</v>
      </c>
      <c r="F5187" s="139">
        <v>581331.3608826407</v>
      </c>
      <c r="G5187" s="139">
        <v>0</v>
      </c>
      <c r="H5187" s="139">
        <v>0</v>
      </c>
      <c r="I5187" s="139">
        <v>0</v>
      </c>
      <c r="J5187" s="139">
        <v>0</v>
      </c>
      <c r="K5187" s="139">
        <v>0</v>
      </c>
      <c r="L5187" s="139">
        <v>0</v>
      </c>
      <c r="M5187" s="139">
        <v>266372.22264375683</v>
      </c>
      <c r="N5187" s="44">
        <v>1733345.892598795</v>
      </c>
      <c r="O5187" s="112">
        <v>0.51094378384256556</v>
      </c>
      <c r="P5187" s="139">
        <v>0</v>
      </c>
    </row>
    <row r="5188" spans="2:16">
      <c r="B5188" s="52">
        <v>0</v>
      </c>
      <c r="D5188" s="100">
        <v>2021</v>
      </c>
      <c r="E5188" s="139">
        <v>873812.65125040221</v>
      </c>
      <c r="F5188" s="139">
        <v>506018.76369228511</v>
      </c>
      <c r="G5188" s="139">
        <v>0</v>
      </c>
      <c r="H5188" s="139">
        <v>0</v>
      </c>
      <c r="I5188" s="139">
        <v>0</v>
      </c>
      <c r="J5188" s="139">
        <v>0</v>
      </c>
      <c r="K5188" s="139">
        <v>0</v>
      </c>
      <c r="L5188" s="139">
        <v>0</v>
      </c>
      <c r="M5188" s="139">
        <v>293515.17444020393</v>
      </c>
      <c r="N5188" s="44">
        <v>1673346.5893828913</v>
      </c>
      <c r="O5188" s="112">
        <v>0.52219465877218718</v>
      </c>
      <c r="P5188" s="139">
        <v>0</v>
      </c>
    </row>
    <row r="5189" spans="2:16">
      <c r="B5189" s="52">
        <v>0</v>
      </c>
      <c r="D5189" s="100">
        <v>2022</v>
      </c>
      <c r="E5189" s="139">
        <v>874831.16520502651</v>
      </c>
      <c r="F5189" s="139">
        <v>502149.04772434424</v>
      </c>
      <c r="G5189" s="139">
        <v>0</v>
      </c>
      <c r="H5189" s="139">
        <v>0</v>
      </c>
      <c r="I5189" s="139">
        <v>0</v>
      </c>
      <c r="J5189" s="139">
        <v>0</v>
      </c>
      <c r="K5189" s="139">
        <v>0</v>
      </c>
      <c r="L5189" s="139">
        <v>0</v>
      </c>
      <c r="M5189" s="139">
        <v>302018.47308677377</v>
      </c>
      <c r="N5189" s="44">
        <v>1678998.6860161447</v>
      </c>
      <c r="O5189" s="112">
        <v>0.52104338883122536</v>
      </c>
      <c r="P5189" s="139">
        <v>0</v>
      </c>
    </row>
    <row r="5190" spans="2:16">
      <c r="B5190" s="52">
        <v>0</v>
      </c>
      <c r="D5190" s="100">
        <v>2023</v>
      </c>
      <c r="E5190" s="139">
        <v>875746.30431668309</v>
      </c>
      <c r="F5190" s="139">
        <v>511280.104336321</v>
      </c>
      <c r="G5190" s="139">
        <v>0</v>
      </c>
      <c r="H5190" s="139">
        <v>0</v>
      </c>
      <c r="I5190" s="139">
        <v>0</v>
      </c>
      <c r="J5190" s="139">
        <v>0</v>
      </c>
      <c r="K5190" s="139">
        <v>0</v>
      </c>
      <c r="L5190" s="139">
        <v>0</v>
      </c>
      <c r="M5190" s="139">
        <v>299519.48148386332</v>
      </c>
      <c r="N5190" s="44">
        <v>1686545.8901368673</v>
      </c>
      <c r="O5190" s="112">
        <v>0.51925435853133772</v>
      </c>
      <c r="P5190" s="139">
        <v>0</v>
      </c>
    </row>
    <row r="5191" spans="2:16">
      <c r="B5191" s="52">
        <v>0</v>
      </c>
      <c r="D5191" s="100">
        <v>2024</v>
      </c>
      <c r="E5191" s="139">
        <v>876374.16793211922</v>
      </c>
      <c r="F5191" s="139">
        <v>519494.47467262362</v>
      </c>
      <c r="G5191" s="139">
        <v>0</v>
      </c>
      <c r="H5191" s="139">
        <v>0</v>
      </c>
      <c r="I5191" s="139">
        <v>0</v>
      </c>
      <c r="J5191" s="139">
        <v>0</v>
      </c>
      <c r="K5191" s="139">
        <v>0</v>
      </c>
      <c r="L5191" s="139">
        <v>0</v>
      </c>
      <c r="M5191" s="139">
        <v>297685.14979007625</v>
      </c>
      <c r="N5191" s="44">
        <v>1693553.7923948192</v>
      </c>
      <c r="O5191" s="112">
        <v>0.51747642848288666</v>
      </c>
      <c r="P5191" s="139">
        <v>0</v>
      </c>
    </row>
    <row r="5192" spans="2:16">
      <c r="B5192" s="52">
        <v>0</v>
      </c>
      <c r="D5192" s="100">
        <v>2025</v>
      </c>
      <c r="E5192" s="139">
        <v>876507.18359899777</v>
      </c>
      <c r="F5192" s="139">
        <v>524660.17837908305</v>
      </c>
      <c r="G5192" s="139">
        <v>0</v>
      </c>
      <c r="H5192" s="139">
        <v>0</v>
      </c>
      <c r="I5192" s="139">
        <v>0</v>
      </c>
      <c r="J5192" s="139">
        <v>0</v>
      </c>
      <c r="K5192" s="139">
        <v>0</v>
      </c>
      <c r="L5192" s="139">
        <v>0</v>
      </c>
      <c r="M5192" s="139">
        <v>297685.46097553393</v>
      </c>
      <c r="N5192" s="44">
        <v>1698852.8229536149</v>
      </c>
      <c r="O5192" s="112">
        <v>0.51594062284636755</v>
      </c>
      <c r="P5192" s="139">
        <v>0</v>
      </c>
    </row>
    <row r="5193" spans="2:16">
      <c r="B5193" s="52">
        <v>0</v>
      </c>
      <c r="D5193" s="100">
        <v>2026</v>
      </c>
      <c r="E5193" s="139">
        <v>875868.9292872519</v>
      </c>
      <c r="F5193" s="139">
        <v>524784.62111699244</v>
      </c>
      <c r="G5193" s="139">
        <v>0</v>
      </c>
      <c r="H5193" s="139">
        <v>0</v>
      </c>
      <c r="I5193" s="139">
        <v>0</v>
      </c>
      <c r="J5193" s="139">
        <v>0</v>
      </c>
      <c r="K5193" s="139">
        <v>0</v>
      </c>
      <c r="L5193" s="139">
        <v>0</v>
      </c>
      <c r="M5193" s="139">
        <v>297690.88943924953</v>
      </c>
      <c r="N5193" s="44">
        <v>1698344.439843494</v>
      </c>
      <c r="O5193" s="112">
        <v>0.51571925502224103</v>
      </c>
      <c r="P5193" s="139">
        <v>0</v>
      </c>
    </row>
    <row r="5194" spans="2:16">
      <c r="B5194" s="52">
        <v>0</v>
      </c>
      <c r="D5194" s="100">
        <v>2027</v>
      </c>
      <c r="E5194" s="139">
        <v>878776.43945913995</v>
      </c>
      <c r="F5194" s="139">
        <v>532642.36331890372</v>
      </c>
      <c r="G5194" s="139">
        <v>0</v>
      </c>
      <c r="H5194" s="139">
        <v>0</v>
      </c>
      <c r="I5194" s="139">
        <v>0</v>
      </c>
      <c r="J5194" s="139">
        <v>0</v>
      </c>
      <c r="K5194" s="139">
        <v>0</v>
      </c>
      <c r="L5194" s="139">
        <v>0</v>
      </c>
      <c r="M5194" s="139">
        <v>297691.01654207701</v>
      </c>
      <c r="N5194" s="44">
        <v>1709109.8193201208</v>
      </c>
      <c r="O5194" s="112">
        <v>0.51417201488475139</v>
      </c>
      <c r="P5194" s="139">
        <v>0</v>
      </c>
    </row>
    <row r="5195" spans="2:16">
      <c r="B5195" s="52">
        <v>0</v>
      </c>
      <c r="D5195" s="100">
        <v>2028</v>
      </c>
      <c r="E5195" s="139">
        <v>881695.53446126753</v>
      </c>
      <c r="F5195" s="139">
        <v>540368.42964106763</v>
      </c>
      <c r="G5195" s="139">
        <v>0</v>
      </c>
      <c r="H5195" s="139">
        <v>0</v>
      </c>
      <c r="I5195" s="139">
        <v>0</v>
      </c>
      <c r="J5195" s="139">
        <v>0</v>
      </c>
      <c r="K5195" s="139">
        <v>0</v>
      </c>
      <c r="L5195" s="139">
        <v>0</v>
      </c>
      <c r="M5195" s="139">
        <v>297691.13024983357</v>
      </c>
      <c r="N5195" s="44">
        <v>1719755.094352169</v>
      </c>
      <c r="O5195" s="112">
        <v>0.51268668274734885</v>
      </c>
      <c r="P5195" s="139">
        <v>0</v>
      </c>
    </row>
    <row r="5196" spans="2:16">
      <c r="B5196" s="52">
        <v>0</v>
      </c>
      <c r="D5196" s="100">
        <v>2029</v>
      </c>
      <c r="E5196" s="139">
        <v>884633.7228247677</v>
      </c>
      <c r="F5196" s="139">
        <v>548051.52292491088</v>
      </c>
      <c r="G5196" s="139">
        <v>0</v>
      </c>
      <c r="H5196" s="139">
        <v>0</v>
      </c>
      <c r="I5196" s="139">
        <v>0</v>
      </c>
      <c r="J5196" s="139">
        <v>0</v>
      </c>
      <c r="K5196" s="139">
        <v>0</v>
      </c>
      <c r="L5196" s="139">
        <v>0</v>
      </c>
      <c r="M5196" s="139">
        <v>297691.24178261083</v>
      </c>
      <c r="N5196" s="44">
        <v>1730376.4875322892</v>
      </c>
      <c r="O5196" s="112">
        <v>0.51123771572182797</v>
      </c>
      <c r="P5196" s="139">
        <v>0</v>
      </c>
    </row>
    <row r="5197" spans="2:16">
      <c r="B5197" s="52">
        <v>0</v>
      </c>
      <c r="D5197" s="106">
        <v>2030</v>
      </c>
      <c r="E5197" s="141">
        <v>887630.84509058925</v>
      </c>
      <c r="F5197" s="141">
        <v>555430.81894114008</v>
      </c>
      <c r="G5197" s="141">
        <v>0</v>
      </c>
      <c r="H5197" s="141">
        <v>0</v>
      </c>
      <c r="I5197" s="141">
        <v>0</v>
      </c>
      <c r="J5197" s="141">
        <v>0</v>
      </c>
      <c r="K5197" s="141">
        <v>0</v>
      </c>
      <c r="L5197" s="141">
        <v>0</v>
      </c>
      <c r="M5197" s="141">
        <v>297691.35144164425</v>
      </c>
      <c r="N5197" s="45">
        <v>1740753.0154733737</v>
      </c>
      <c r="O5197" s="112">
        <v>0.50991199624560768</v>
      </c>
      <c r="P5197" s="139">
        <v>0</v>
      </c>
    </row>
    <row r="5198" spans="2:16">
      <c r="O5198" s="112" t="e">
        <v>#DIV/0!</v>
      </c>
    </row>
    <row r="5202" spans="2:16" ht="20.25">
      <c r="D5202" s="91" t="s">
        <v>158</v>
      </c>
      <c r="H5202" s="2"/>
      <c r="I5202" s="2"/>
      <c r="J5202" s="2"/>
      <c r="K5202" s="2"/>
      <c r="L5202" s="2"/>
      <c r="M5202" s="2"/>
      <c r="N5202" s="2"/>
      <c r="O5202" s="112"/>
      <c r="P5202" s="2"/>
    </row>
    <row r="5203" spans="2:16" ht="15.75">
      <c r="B5203" s="52" t="s">
        <v>98</v>
      </c>
      <c r="D5203" s="86" t="s">
        <v>157</v>
      </c>
      <c r="E5203" s="154" t="s">
        <v>96</v>
      </c>
      <c r="F5203" s="154" t="s">
        <v>95</v>
      </c>
      <c r="G5203" s="154" t="s">
        <v>187</v>
      </c>
      <c r="H5203" s="154" t="s">
        <v>188</v>
      </c>
      <c r="I5203" s="154" t="s">
        <v>76</v>
      </c>
      <c r="J5203" s="154" t="s">
        <v>43</v>
      </c>
      <c r="K5203" s="154" t="s">
        <v>82</v>
      </c>
      <c r="L5203" s="154" t="s">
        <v>81</v>
      </c>
      <c r="M5203" s="154" t="s">
        <v>97</v>
      </c>
      <c r="N5203" s="145" t="s">
        <v>74</v>
      </c>
      <c r="O5203" s="134" t="s">
        <v>159</v>
      </c>
      <c r="P5203" s="135" t="s">
        <v>98</v>
      </c>
    </row>
    <row r="5204" spans="2:16">
      <c r="B5204" s="52">
        <v>0</v>
      </c>
      <c r="D5204" s="136">
        <v>1990</v>
      </c>
      <c r="E5204" s="137">
        <v>1165860.3529884717</v>
      </c>
      <c r="F5204" s="137">
        <v>560914.84701132192</v>
      </c>
      <c r="G5204" s="137">
        <v>164262.19999999998</v>
      </c>
      <c r="H5204" s="137">
        <v>248540.9</v>
      </c>
      <c r="I5204" s="137">
        <v>82255.8</v>
      </c>
      <c r="J5204" s="137">
        <v>116411.6</v>
      </c>
      <c r="K5204" s="137">
        <v>49123.947011378157</v>
      </c>
      <c r="L5204" s="137">
        <v>102121.35298772808</v>
      </c>
      <c r="M5204" s="137">
        <v>0</v>
      </c>
      <c r="N5204" s="103">
        <v>2489490.9999988996</v>
      </c>
      <c r="O5204" s="112">
        <v>0.58706872208033523</v>
      </c>
      <c r="P5204" s="139">
        <v>0</v>
      </c>
    </row>
    <row r="5205" spans="2:16">
      <c r="B5205" s="52">
        <v>0</v>
      </c>
      <c r="D5205" s="100">
        <v>1991</v>
      </c>
      <c r="E5205" s="139">
        <v>1184765.3582925422</v>
      </c>
      <c r="F5205" s="139">
        <v>465774.54170745803</v>
      </c>
      <c r="G5205" s="139">
        <v>137514.29999999999</v>
      </c>
      <c r="H5205" s="139">
        <v>205829.80000000002</v>
      </c>
      <c r="I5205" s="139">
        <v>82729.000000000015</v>
      </c>
      <c r="J5205" s="139">
        <v>96377.39999999998</v>
      </c>
      <c r="K5205" s="139">
        <v>15414.141707457973</v>
      </c>
      <c r="L5205" s="139">
        <v>66973.058292542017</v>
      </c>
      <c r="M5205" s="139">
        <v>0</v>
      </c>
      <c r="N5205" s="44">
        <v>2255377.6000000006</v>
      </c>
      <c r="O5205" s="112">
        <v>0.62979378708026534</v>
      </c>
      <c r="P5205" s="139">
        <v>0</v>
      </c>
    </row>
    <row r="5206" spans="2:16">
      <c r="B5206" s="52">
        <v>0</v>
      </c>
      <c r="D5206" s="100">
        <v>1992</v>
      </c>
      <c r="E5206" s="139">
        <v>890047.08642282267</v>
      </c>
      <c r="F5206" s="139">
        <v>520056.91357717733</v>
      </c>
      <c r="G5206" s="139">
        <v>0</v>
      </c>
      <c r="H5206" s="139">
        <v>133229.90000000002</v>
      </c>
      <c r="I5206" s="139">
        <v>112592.20000000001</v>
      </c>
      <c r="J5206" s="139">
        <v>33983.300000000003</v>
      </c>
      <c r="K5206" s="139">
        <v>84695.213577177405</v>
      </c>
      <c r="L5206" s="139">
        <v>131564.68642282259</v>
      </c>
      <c r="M5206" s="139">
        <v>0</v>
      </c>
      <c r="N5206" s="44">
        <v>1906169.2999999998</v>
      </c>
      <c r="O5206" s="112">
        <v>0.57042913239658199</v>
      </c>
      <c r="P5206" s="139">
        <v>0</v>
      </c>
    </row>
    <row r="5207" spans="2:16">
      <c r="B5207" s="52">
        <v>0</v>
      </c>
      <c r="D5207" s="100">
        <v>1993</v>
      </c>
      <c r="E5207" s="139">
        <v>1022634.4675576411</v>
      </c>
      <c r="F5207" s="139">
        <v>443596.63244235882</v>
      </c>
      <c r="G5207" s="139">
        <v>449.20000000000005</v>
      </c>
      <c r="H5207" s="139">
        <v>57536.6</v>
      </c>
      <c r="I5207" s="139">
        <v>99104.499999999985</v>
      </c>
      <c r="J5207" s="139">
        <v>19035.800000000003</v>
      </c>
      <c r="K5207" s="139">
        <v>132161.43244235887</v>
      </c>
      <c r="L5207" s="139">
        <v>125854.76755764116</v>
      </c>
      <c r="M5207" s="139">
        <v>0</v>
      </c>
      <c r="N5207" s="44">
        <v>1900373.4000000001</v>
      </c>
      <c r="O5207" s="112">
        <v>0.66005428196374449</v>
      </c>
      <c r="P5207" s="139">
        <v>0</v>
      </c>
    </row>
    <row r="5208" spans="2:16">
      <c r="B5208" s="52">
        <v>0</v>
      </c>
      <c r="D5208" s="100">
        <v>1994</v>
      </c>
      <c r="E5208" s="139">
        <v>1061398.3623724533</v>
      </c>
      <c r="F5208" s="139">
        <v>428125.23762754659</v>
      </c>
      <c r="G5208" s="139">
        <v>11469.3</v>
      </c>
      <c r="H5208" s="139">
        <v>6082</v>
      </c>
      <c r="I5208" s="139">
        <v>24885.799999999996</v>
      </c>
      <c r="J5208" s="139">
        <v>10941.6</v>
      </c>
      <c r="K5208" s="139">
        <v>188223.23762754656</v>
      </c>
      <c r="L5208" s="139">
        <v>177029.56237245342</v>
      </c>
      <c r="M5208" s="139">
        <v>0</v>
      </c>
      <c r="N5208" s="44">
        <v>1908155.1</v>
      </c>
      <c r="O5208" s="112">
        <v>0.67393719724355738</v>
      </c>
      <c r="P5208" s="139">
        <v>0</v>
      </c>
    </row>
    <row r="5209" spans="2:16">
      <c r="B5209" s="52">
        <v>0</v>
      </c>
      <c r="D5209" s="100">
        <v>1995</v>
      </c>
      <c r="E5209" s="139">
        <v>998782.65553874488</v>
      </c>
      <c r="F5209" s="139">
        <v>410224.34446125518</v>
      </c>
      <c r="G5209" s="139">
        <v>0</v>
      </c>
      <c r="H5209" s="139">
        <v>0</v>
      </c>
      <c r="I5209" s="139">
        <v>67795.199999999997</v>
      </c>
      <c r="J5209" s="139">
        <v>16913.499999999996</v>
      </c>
      <c r="K5209" s="139">
        <v>46517.04446125518</v>
      </c>
      <c r="L5209" s="139">
        <v>29528.155538744824</v>
      </c>
      <c r="M5209" s="139">
        <v>0</v>
      </c>
      <c r="N5209" s="44">
        <v>1569760.9</v>
      </c>
      <c r="O5209" s="112">
        <v>0.70908563208575282</v>
      </c>
      <c r="P5209" s="139">
        <v>0</v>
      </c>
    </row>
    <row r="5210" spans="2:16">
      <c r="B5210" s="52">
        <v>0</v>
      </c>
      <c r="D5210" s="100">
        <v>1996</v>
      </c>
      <c r="E5210" s="139">
        <v>1064334.6337473071</v>
      </c>
      <c r="F5210" s="139">
        <v>295363.66625269299</v>
      </c>
      <c r="G5210" s="139">
        <v>19704.2</v>
      </c>
      <c r="H5210" s="139">
        <v>30295.8</v>
      </c>
      <c r="I5210" s="139">
        <v>89496.5</v>
      </c>
      <c r="J5210" s="139">
        <v>19493.5</v>
      </c>
      <c r="K5210" s="139">
        <v>43406.266252692963</v>
      </c>
      <c r="L5210" s="139">
        <v>43344.933747307034</v>
      </c>
      <c r="M5210" s="139">
        <v>0</v>
      </c>
      <c r="N5210" s="44">
        <v>1605439.5</v>
      </c>
      <c r="O5210" s="112">
        <v>0.75801149778612031</v>
      </c>
      <c r="P5210" s="139">
        <v>0</v>
      </c>
    </row>
    <row r="5211" spans="2:16">
      <c r="B5211" s="52">
        <v>0</v>
      </c>
      <c r="D5211" s="100">
        <v>1997</v>
      </c>
      <c r="E5211" s="139">
        <v>1124883.3999999999</v>
      </c>
      <c r="F5211" s="139">
        <v>363997.20000000007</v>
      </c>
      <c r="G5211" s="139">
        <v>2174</v>
      </c>
      <c r="H5211" s="139">
        <v>16553.3</v>
      </c>
      <c r="I5211" s="139">
        <v>89295.1</v>
      </c>
      <c r="J5211" s="139">
        <v>23913.3</v>
      </c>
      <c r="K5211" s="139">
        <v>40716.100000000006</v>
      </c>
      <c r="L5211" s="139">
        <v>65351.099999999991</v>
      </c>
      <c r="M5211" s="139">
        <v>0</v>
      </c>
      <c r="N5211" s="44">
        <v>1726883.5000000005</v>
      </c>
      <c r="O5211" s="112">
        <v>0.72794059356059615</v>
      </c>
      <c r="P5211" s="139">
        <v>0</v>
      </c>
    </row>
    <row r="5212" spans="2:16">
      <c r="B5212" s="52">
        <v>0</v>
      </c>
      <c r="D5212" s="100">
        <v>1998</v>
      </c>
      <c r="E5212" s="139">
        <v>966965.9</v>
      </c>
      <c r="F5212" s="139">
        <v>371254.60000000003</v>
      </c>
      <c r="G5212" s="139">
        <v>0</v>
      </c>
      <c r="H5212" s="139">
        <v>16305.5</v>
      </c>
      <c r="I5212" s="139">
        <v>69791.8</v>
      </c>
      <c r="J5212" s="139">
        <v>13560.9</v>
      </c>
      <c r="K5212" s="139">
        <v>18891.099999999999</v>
      </c>
      <c r="L5212" s="139">
        <v>60510.899999999994</v>
      </c>
      <c r="M5212" s="139">
        <v>0</v>
      </c>
      <c r="N5212" s="44">
        <v>1517280.7</v>
      </c>
      <c r="O5212" s="112">
        <v>0.69575049626611618</v>
      </c>
      <c r="P5212" s="139">
        <v>0</v>
      </c>
    </row>
    <row r="5213" spans="2:16">
      <c r="B5213" s="52">
        <v>0</v>
      </c>
      <c r="D5213" s="100">
        <v>1999</v>
      </c>
      <c r="E5213" s="139">
        <v>1016275</v>
      </c>
      <c r="F5213" s="139">
        <v>341319</v>
      </c>
      <c r="G5213" s="139">
        <v>0</v>
      </c>
      <c r="H5213" s="139">
        <v>15255.5</v>
      </c>
      <c r="I5213" s="139">
        <v>92233</v>
      </c>
      <c r="J5213" s="139">
        <v>14094.200000000004</v>
      </c>
      <c r="K5213" s="139">
        <v>17604.599999999999</v>
      </c>
      <c r="L5213" s="139">
        <v>37618.5</v>
      </c>
      <c r="M5213" s="139">
        <v>0</v>
      </c>
      <c r="N5213" s="44">
        <v>1534399.8</v>
      </c>
      <c r="O5213" s="112">
        <v>0.73391080994666458</v>
      </c>
      <c r="P5213" s="139">
        <v>0</v>
      </c>
    </row>
    <row r="5214" spans="2:16">
      <c r="B5214" s="52">
        <v>0</v>
      </c>
      <c r="D5214" s="100">
        <v>2000</v>
      </c>
      <c r="E5214" s="139">
        <v>1154152.7000000002</v>
      </c>
      <c r="F5214" s="139">
        <v>602766.70000000007</v>
      </c>
      <c r="G5214" s="139">
        <v>417.20000000000005</v>
      </c>
      <c r="H5214" s="139">
        <v>16770.300000000003</v>
      </c>
      <c r="I5214" s="139">
        <v>117311.4</v>
      </c>
      <c r="J5214" s="139">
        <v>25135.5</v>
      </c>
      <c r="K5214" s="139">
        <v>42654.5</v>
      </c>
      <c r="L5214" s="139">
        <v>116978.4</v>
      </c>
      <c r="M5214" s="139">
        <v>0</v>
      </c>
      <c r="N5214" s="44">
        <v>2076186.7000000002</v>
      </c>
      <c r="O5214" s="112">
        <v>0.63314912864050232</v>
      </c>
      <c r="P5214" s="139">
        <v>0</v>
      </c>
    </row>
    <row r="5215" spans="2:16">
      <c r="B5215" s="52">
        <v>0</v>
      </c>
      <c r="D5215" s="100">
        <v>2001</v>
      </c>
      <c r="E5215" s="139">
        <v>1147109.9000000001</v>
      </c>
      <c r="F5215" s="139">
        <v>678950.79999999993</v>
      </c>
      <c r="G5215" s="139">
        <v>17911</v>
      </c>
      <c r="H5215" s="139">
        <v>29060.1</v>
      </c>
      <c r="I5215" s="139">
        <v>101520.79999999999</v>
      </c>
      <c r="J5215" s="139">
        <v>23330.9</v>
      </c>
      <c r="K5215" s="139">
        <v>30389.7</v>
      </c>
      <c r="L5215" s="139">
        <v>136999.79999999999</v>
      </c>
      <c r="M5215" s="139">
        <v>0</v>
      </c>
      <c r="N5215" s="44">
        <v>2165273</v>
      </c>
      <c r="O5215" s="112">
        <v>0.59896899836648776</v>
      </c>
      <c r="P5215" s="139">
        <v>0</v>
      </c>
    </row>
    <row r="5216" spans="2:16">
      <c r="B5216" s="52">
        <v>0</v>
      </c>
      <c r="D5216" s="100">
        <v>2002</v>
      </c>
      <c r="E5216" s="139">
        <v>1237476</v>
      </c>
      <c r="F5216" s="139">
        <v>761401.20000000007</v>
      </c>
      <c r="G5216" s="139">
        <v>7909.4</v>
      </c>
      <c r="H5216" s="139">
        <v>19738</v>
      </c>
      <c r="I5216" s="139">
        <v>113458.59999999999</v>
      </c>
      <c r="J5216" s="139">
        <v>33803.700000000004</v>
      </c>
      <c r="K5216" s="139">
        <v>38136.600000000006</v>
      </c>
      <c r="L5216" s="139">
        <v>114375.40000000001</v>
      </c>
      <c r="M5216" s="139">
        <v>0</v>
      </c>
      <c r="N5216" s="44">
        <v>2326298.9000000004</v>
      </c>
      <c r="O5216" s="112">
        <v>0.60051638248206185</v>
      </c>
      <c r="P5216" s="139">
        <v>0</v>
      </c>
    </row>
    <row r="5217" spans="2:16">
      <c r="B5217" s="52">
        <v>0</v>
      </c>
      <c r="D5217" s="100">
        <v>2003</v>
      </c>
      <c r="E5217" s="139">
        <v>1204911.7</v>
      </c>
      <c r="F5217" s="139">
        <v>746343.6</v>
      </c>
      <c r="G5217" s="139">
        <v>32813.599999999999</v>
      </c>
      <c r="H5217" s="139">
        <v>8428</v>
      </c>
      <c r="I5217" s="139">
        <v>101824.2</v>
      </c>
      <c r="J5217" s="139">
        <v>30523.1</v>
      </c>
      <c r="K5217" s="139">
        <v>30235.600000000002</v>
      </c>
      <c r="L5217" s="139">
        <v>115812.90000000002</v>
      </c>
      <c r="M5217" s="139">
        <v>0</v>
      </c>
      <c r="N5217" s="44">
        <v>2270892.6999999997</v>
      </c>
      <c r="O5217" s="112">
        <v>0.60319234810169597</v>
      </c>
      <c r="P5217" s="139">
        <v>0</v>
      </c>
    </row>
    <row r="5218" spans="2:16">
      <c r="B5218" s="52">
        <v>0</v>
      </c>
      <c r="D5218" s="100">
        <v>2004</v>
      </c>
      <c r="E5218" s="139">
        <v>1309711.2000000002</v>
      </c>
      <c r="F5218" s="139">
        <v>750071.90000000014</v>
      </c>
      <c r="G5218" s="139">
        <v>49646.6</v>
      </c>
      <c r="H5218" s="139">
        <v>11792.6</v>
      </c>
      <c r="I5218" s="139">
        <v>119757.50000000001</v>
      </c>
      <c r="J5218" s="139">
        <v>29910.200000000004</v>
      </c>
      <c r="K5218" s="139">
        <v>60107.1</v>
      </c>
      <c r="L5218" s="139">
        <v>88829.5</v>
      </c>
      <c r="M5218" s="139">
        <v>20000.000000000004</v>
      </c>
      <c r="N5218" s="44">
        <v>2439826.6000000006</v>
      </c>
      <c r="O5218" s="112">
        <v>0.63087368585947867</v>
      </c>
      <c r="P5218" s="139">
        <v>0</v>
      </c>
    </row>
    <row r="5219" spans="2:16">
      <c r="B5219" s="52">
        <v>0</v>
      </c>
      <c r="D5219" s="100">
        <v>2005</v>
      </c>
      <c r="E5219" s="139">
        <v>1179705.4000000001</v>
      </c>
      <c r="F5219" s="139">
        <v>544944</v>
      </c>
      <c r="G5219" s="139">
        <v>0</v>
      </c>
      <c r="H5219" s="139">
        <v>65012.3</v>
      </c>
      <c r="I5219" s="139">
        <v>85451</v>
      </c>
      <c r="J5219" s="139">
        <v>18675.5</v>
      </c>
      <c r="K5219" s="139">
        <v>82377.100000000006</v>
      </c>
      <c r="L5219" s="139">
        <v>87760.3</v>
      </c>
      <c r="M5219" s="139">
        <v>25000</v>
      </c>
      <c r="N5219" s="44">
        <v>2088925.6000000003</v>
      </c>
      <c r="O5219" s="112">
        <v>0.64508448745134817</v>
      </c>
      <c r="P5219" s="139">
        <v>0</v>
      </c>
    </row>
    <row r="5220" spans="2:16">
      <c r="B5220" s="52">
        <v>0</v>
      </c>
      <c r="D5220" s="100">
        <v>2006</v>
      </c>
      <c r="E5220" s="139">
        <v>1185823.8999999999</v>
      </c>
      <c r="F5220" s="139">
        <v>478169.39999999997</v>
      </c>
      <c r="G5220" s="139">
        <v>36000</v>
      </c>
      <c r="H5220" s="139">
        <v>1660.4</v>
      </c>
      <c r="I5220" s="139">
        <v>100724</v>
      </c>
      <c r="J5220" s="139">
        <v>19033.600000000002</v>
      </c>
      <c r="K5220" s="139">
        <v>79528.5</v>
      </c>
      <c r="L5220" s="139">
        <v>179692.59999999998</v>
      </c>
      <c r="M5220" s="139">
        <v>35000</v>
      </c>
      <c r="N5220" s="44">
        <v>2115632.4</v>
      </c>
      <c r="O5220" s="112">
        <v>0.6627221250723897</v>
      </c>
      <c r="P5220" s="139">
        <v>0</v>
      </c>
    </row>
    <row r="5221" spans="2:16">
      <c r="B5221" s="52">
        <v>0</v>
      </c>
      <c r="D5221" s="100">
        <v>2007</v>
      </c>
      <c r="E5221" s="139">
        <v>1296371.7</v>
      </c>
      <c r="F5221" s="139">
        <v>672282.79999999993</v>
      </c>
      <c r="G5221" s="139">
        <v>0</v>
      </c>
      <c r="H5221" s="139">
        <v>0</v>
      </c>
      <c r="I5221" s="139">
        <v>117083.40000000001</v>
      </c>
      <c r="J5221" s="139">
        <v>24458.3</v>
      </c>
      <c r="K5221" s="139">
        <v>47801.5</v>
      </c>
      <c r="L5221" s="139">
        <v>140912.59999999998</v>
      </c>
      <c r="M5221" s="139">
        <v>56437.000000000007</v>
      </c>
      <c r="N5221" s="44">
        <v>2355347.2999999998</v>
      </c>
      <c r="O5221" s="112">
        <v>0.62039963278451549</v>
      </c>
      <c r="P5221" s="139">
        <v>0</v>
      </c>
    </row>
    <row r="5222" spans="2:16">
      <c r="B5222" s="52">
        <v>0</v>
      </c>
      <c r="D5222" s="100">
        <v>2008</v>
      </c>
      <c r="E5222" s="139">
        <v>1218192.1000000001</v>
      </c>
      <c r="F5222" s="139">
        <v>807616.99999999988</v>
      </c>
      <c r="G5222" s="139">
        <v>0</v>
      </c>
      <c r="H5222" s="139">
        <v>50202.8</v>
      </c>
      <c r="I5222" s="139">
        <v>89630.299999999988</v>
      </c>
      <c r="J5222" s="139">
        <v>24121.200000000001</v>
      </c>
      <c r="K5222" s="139">
        <v>0</v>
      </c>
      <c r="L5222" s="139">
        <v>0</v>
      </c>
      <c r="M5222" s="139">
        <v>73124.900000000009</v>
      </c>
      <c r="N5222" s="44">
        <v>2262888.3000000003</v>
      </c>
      <c r="O5222" s="112">
        <v>0.57794386050782975</v>
      </c>
      <c r="P5222" s="139">
        <v>0</v>
      </c>
    </row>
    <row r="5223" spans="2:16">
      <c r="B5223" s="52">
        <v>0</v>
      </c>
      <c r="D5223" s="100">
        <v>2009</v>
      </c>
      <c r="E5223" s="139">
        <v>1108596</v>
      </c>
      <c r="F5223" s="139">
        <v>848092.3</v>
      </c>
      <c r="G5223" s="139">
        <v>0</v>
      </c>
      <c r="H5223" s="139">
        <v>13388.1</v>
      </c>
      <c r="I5223" s="139">
        <v>55815.100000000006</v>
      </c>
      <c r="J5223" s="139">
        <v>16353.300000000001</v>
      </c>
      <c r="K5223" s="139">
        <v>0</v>
      </c>
      <c r="L5223" s="139">
        <v>-0.1</v>
      </c>
      <c r="M5223" s="139">
        <v>114244.1</v>
      </c>
      <c r="N5223" s="44">
        <v>2156488.8000000003</v>
      </c>
      <c r="O5223" s="112">
        <v>0.53995694297137087</v>
      </c>
      <c r="P5223" s="139">
        <v>0</v>
      </c>
    </row>
    <row r="5224" spans="2:16">
      <c r="B5224" s="52">
        <v>0</v>
      </c>
      <c r="D5224" s="100">
        <v>2010</v>
      </c>
      <c r="E5224" s="139">
        <v>971024.4</v>
      </c>
      <c r="F5224" s="139">
        <v>609233.9</v>
      </c>
      <c r="G5224" s="139">
        <v>0</v>
      </c>
      <c r="H5224" s="139">
        <v>0</v>
      </c>
      <c r="I5224" s="139">
        <v>27179.000000000004</v>
      </c>
      <c r="J5224" s="139">
        <v>6372.3</v>
      </c>
      <c r="K5224" s="139">
        <v>0</v>
      </c>
      <c r="L5224" s="139">
        <v>0</v>
      </c>
      <c r="M5224" s="139">
        <v>144626</v>
      </c>
      <c r="N5224" s="44">
        <v>1758435.6</v>
      </c>
      <c r="O5224" s="112">
        <v>0.56766560003675992</v>
      </c>
      <c r="P5224" s="139">
        <v>0</v>
      </c>
    </row>
    <row r="5225" spans="2:16">
      <c r="B5225" s="52">
        <v>0</v>
      </c>
      <c r="D5225" s="100">
        <v>2011</v>
      </c>
      <c r="E5225" s="139">
        <v>952678.70000000007</v>
      </c>
      <c r="F5225" s="139">
        <v>422367.29999999993</v>
      </c>
      <c r="G5225" s="139">
        <v>0</v>
      </c>
      <c r="H5225" s="139">
        <v>0</v>
      </c>
      <c r="I5225" s="139">
        <v>21291.599999999999</v>
      </c>
      <c r="J5225" s="139">
        <v>5648.7</v>
      </c>
      <c r="K5225" s="139">
        <v>14214.8</v>
      </c>
      <c r="L5225" s="139">
        <v>36156.200000000004</v>
      </c>
      <c r="M5225" s="139">
        <v>156507</v>
      </c>
      <c r="N5225" s="44">
        <v>1608864.3</v>
      </c>
      <c r="O5225" s="112">
        <v>0.61421283323895004</v>
      </c>
      <c r="P5225" s="139">
        <v>0</v>
      </c>
    </row>
    <row r="5226" spans="2:16">
      <c r="B5226" s="52">
        <v>0</v>
      </c>
      <c r="D5226" s="100">
        <v>2012</v>
      </c>
      <c r="E5226" s="139">
        <v>915446.60000000009</v>
      </c>
      <c r="F5226" s="139">
        <v>430041.2</v>
      </c>
      <c r="G5226" s="139">
        <v>0</v>
      </c>
      <c r="H5226" s="139">
        <v>0</v>
      </c>
      <c r="I5226" s="139">
        <v>23064.300000000003</v>
      </c>
      <c r="J5226" s="139">
        <v>6136.8999999999987</v>
      </c>
      <c r="K5226" s="139">
        <v>39065</v>
      </c>
      <c r="L5226" s="139">
        <v>134024.20000000001</v>
      </c>
      <c r="M5226" s="139">
        <v>156603.9</v>
      </c>
      <c r="N5226" s="44">
        <v>1704382.0999999999</v>
      </c>
      <c r="O5226" s="112">
        <v>0.57356616218863143</v>
      </c>
      <c r="P5226" s="139">
        <v>0</v>
      </c>
    </row>
    <row r="5227" spans="2:16">
      <c r="B5227" s="52">
        <v>0</v>
      </c>
      <c r="D5227" s="100">
        <v>2013</v>
      </c>
      <c r="E5227" s="139">
        <v>985609.32899999991</v>
      </c>
      <c r="F5227" s="139">
        <v>684176.78023863561</v>
      </c>
      <c r="G5227" s="139">
        <v>0</v>
      </c>
      <c r="H5227" s="139">
        <v>0</v>
      </c>
      <c r="I5227" s="139">
        <v>15970.699999999999</v>
      </c>
      <c r="J5227" s="139">
        <v>3482.7999999999997</v>
      </c>
      <c r="K5227" s="139">
        <v>0</v>
      </c>
      <c r="L5227" s="139">
        <v>0</v>
      </c>
      <c r="M5227" s="139">
        <v>175162.39076136437</v>
      </c>
      <c r="N5227" s="44">
        <v>1864402</v>
      </c>
      <c r="O5227" s="112">
        <v>0.53721248368109442</v>
      </c>
      <c r="P5227" s="139">
        <v>0</v>
      </c>
    </row>
    <row r="5228" spans="2:16">
      <c r="B5228" s="52">
        <v>0</v>
      </c>
      <c r="D5228" s="100">
        <v>2014</v>
      </c>
      <c r="E5228" s="139">
        <v>989891.27602593857</v>
      </c>
      <c r="F5228" s="139">
        <v>673963.3705690403</v>
      </c>
      <c r="G5228" s="139">
        <v>0</v>
      </c>
      <c r="H5228" s="139">
        <v>0</v>
      </c>
      <c r="I5228" s="139">
        <v>0</v>
      </c>
      <c r="J5228" s="139">
        <v>0</v>
      </c>
      <c r="K5228" s="139">
        <v>0</v>
      </c>
      <c r="L5228" s="139">
        <v>0</v>
      </c>
      <c r="M5228" s="139">
        <v>181560.97223863567</v>
      </c>
      <c r="N5228" s="44">
        <v>1845415.6188336145</v>
      </c>
      <c r="O5228" s="112">
        <v>0.53640560203538012</v>
      </c>
      <c r="P5228" s="139">
        <v>0</v>
      </c>
    </row>
    <row r="5229" spans="2:16">
      <c r="B5229" s="52">
        <v>0</v>
      </c>
      <c r="D5229" s="100">
        <v>2015</v>
      </c>
      <c r="E5229" s="139">
        <v>967754.61442550109</v>
      </c>
      <c r="F5229" s="139">
        <v>700361.04831955908</v>
      </c>
      <c r="G5229" s="139">
        <v>0</v>
      </c>
      <c r="H5229" s="139">
        <v>0</v>
      </c>
      <c r="I5229" s="139">
        <v>0</v>
      </c>
      <c r="J5229" s="139">
        <v>0</v>
      </c>
      <c r="K5229" s="139">
        <v>0</v>
      </c>
      <c r="L5229" s="139">
        <v>0</v>
      </c>
      <c r="M5229" s="139">
        <v>181153.09000000003</v>
      </c>
      <c r="N5229" s="44">
        <v>1849268.7527450603</v>
      </c>
      <c r="O5229" s="112">
        <v>0.52331745344691682</v>
      </c>
      <c r="P5229" s="139">
        <v>0</v>
      </c>
    </row>
    <row r="5230" spans="2:16">
      <c r="B5230" s="52">
        <v>0</v>
      </c>
      <c r="D5230" s="100">
        <v>2016</v>
      </c>
      <c r="E5230" s="139">
        <v>957316.67112212663</v>
      </c>
      <c r="F5230" s="139">
        <v>718222.46512326319</v>
      </c>
      <c r="G5230" s="139">
        <v>0</v>
      </c>
      <c r="H5230" s="139">
        <v>0</v>
      </c>
      <c r="I5230" s="139">
        <v>0</v>
      </c>
      <c r="J5230" s="139">
        <v>0</v>
      </c>
      <c r="K5230" s="139">
        <v>0</v>
      </c>
      <c r="L5230" s="139">
        <v>0</v>
      </c>
      <c r="M5230" s="139">
        <v>178939.26520810439</v>
      </c>
      <c r="N5230" s="44">
        <v>1854478.4014534943</v>
      </c>
      <c r="O5230" s="112">
        <v>0.51621883024995352</v>
      </c>
      <c r="P5230" s="139">
        <v>0</v>
      </c>
    </row>
    <row r="5231" spans="2:16">
      <c r="B5231" s="52">
        <v>0</v>
      </c>
      <c r="D5231" s="100">
        <v>2017</v>
      </c>
      <c r="E5231" s="139">
        <v>915200.81150600011</v>
      </c>
      <c r="F5231" s="139">
        <v>712061.9631908671</v>
      </c>
      <c r="G5231" s="139">
        <v>0</v>
      </c>
      <c r="H5231" s="139">
        <v>0</v>
      </c>
      <c r="I5231" s="139">
        <v>0</v>
      </c>
      <c r="J5231" s="139">
        <v>0</v>
      </c>
      <c r="K5231" s="139">
        <v>0</v>
      </c>
      <c r="L5231" s="139">
        <v>0</v>
      </c>
      <c r="M5231" s="139">
        <v>192383.82946361485</v>
      </c>
      <c r="N5231" s="44">
        <v>1819646.6041604821</v>
      </c>
      <c r="O5231" s="112">
        <v>0.50295524933987945</v>
      </c>
      <c r="P5231" s="139">
        <v>0</v>
      </c>
    </row>
    <row r="5232" spans="2:16">
      <c r="B5232" s="52">
        <v>0</v>
      </c>
      <c r="D5232" s="100">
        <v>2018</v>
      </c>
      <c r="E5232" s="139">
        <v>902026.49288559041</v>
      </c>
      <c r="F5232" s="139">
        <v>681238.01706868317</v>
      </c>
      <c r="G5232" s="139">
        <v>0</v>
      </c>
      <c r="H5232" s="139">
        <v>0</v>
      </c>
      <c r="I5232" s="139">
        <v>0</v>
      </c>
      <c r="J5232" s="139">
        <v>0</v>
      </c>
      <c r="K5232" s="139">
        <v>0</v>
      </c>
      <c r="L5232" s="139">
        <v>0</v>
      </c>
      <c r="M5232" s="139">
        <v>211400.72975970237</v>
      </c>
      <c r="N5232" s="44">
        <v>1794665.2397139762</v>
      </c>
      <c r="O5232" s="112">
        <v>0.5026154588191335</v>
      </c>
      <c r="P5232" s="139">
        <v>0</v>
      </c>
    </row>
    <row r="5233" spans="2:16">
      <c r="B5233" s="52">
        <v>0</v>
      </c>
      <c r="D5233" s="100">
        <v>2019</v>
      </c>
      <c r="E5233" s="139">
        <v>894100.97233860241</v>
      </c>
      <c r="F5233" s="139">
        <v>629398.50869556819</v>
      </c>
      <c r="G5233" s="139">
        <v>0</v>
      </c>
      <c r="H5233" s="139">
        <v>0</v>
      </c>
      <c r="I5233" s="139">
        <v>0</v>
      </c>
      <c r="J5233" s="139">
        <v>0</v>
      </c>
      <c r="K5233" s="139">
        <v>0</v>
      </c>
      <c r="L5233" s="139">
        <v>0</v>
      </c>
      <c r="M5233" s="139">
        <v>241402.81810354014</v>
      </c>
      <c r="N5233" s="44">
        <v>1764902.2991377108</v>
      </c>
      <c r="O5233" s="112">
        <v>0.50660083154486157</v>
      </c>
      <c r="P5233" s="139">
        <v>0</v>
      </c>
    </row>
    <row r="5234" spans="2:16">
      <c r="B5234" s="52">
        <v>0</v>
      </c>
      <c r="D5234" s="100">
        <v>2020</v>
      </c>
      <c r="E5234" s="139">
        <v>882432.54628132517</v>
      </c>
      <c r="F5234" s="139">
        <v>563501.56137818587</v>
      </c>
      <c r="G5234" s="139">
        <v>0</v>
      </c>
      <c r="H5234" s="139">
        <v>0</v>
      </c>
      <c r="I5234" s="139">
        <v>0</v>
      </c>
      <c r="J5234" s="139">
        <v>0</v>
      </c>
      <c r="K5234" s="139">
        <v>0</v>
      </c>
      <c r="L5234" s="139">
        <v>0</v>
      </c>
      <c r="M5234" s="139">
        <v>272546.66833386221</v>
      </c>
      <c r="N5234" s="44">
        <v>1718480.7759933732</v>
      </c>
      <c r="O5234" s="112">
        <v>0.51349573332947662</v>
      </c>
      <c r="P5234" s="139">
        <v>0</v>
      </c>
    </row>
    <row r="5235" spans="2:16">
      <c r="B5235" s="52">
        <v>0</v>
      </c>
      <c r="D5235" s="100">
        <v>2021</v>
      </c>
      <c r="E5235" s="139">
        <v>874077.99872599985</v>
      </c>
      <c r="F5235" s="139">
        <v>504428.60772752395</v>
      </c>
      <c r="G5235" s="139">
        <v>0</v>
      </c>
      <c r="H5235" s="139">
        <v>0</v>
      </c>
      <c r="I5235" s="139">
        <v>0</v>
      </c>
      <c r="J5235" s="139">
        <v>0</v>
      </c>
      <c r="K5235" s="139">
        <v>0</v>
      </c>
      <c r="L5235" s="139">
        <v>0</v>
      </c>
      <c r="M5235" s="139">
        <v>295897.07783334341</v>
      </c>
      <c r="N5235" s="44">
        <v>1674403.6842868673</v>
      </c>
      <c r="O5235" s="112">
        <v>0.52202345642727843</v>
      </c>
      <c r="P5235" s="139">
        <v>0</v>
      </c>
    </row>
    <row r="5236" spans="2:16">
      <c r="B5236" s="52">
        <v>0</v>
      </c>
      <c r="D5236" s="100">
        <v>2022</v>
      </c>
      <c r="E5236" s="139">
        <v>875109.34795522899</v>
      </c>
      <c r="F5236" s="139">
        <v>503960.21414179279</v>
      </c>
      <c r="G5236" s="139">
        <v>0</v>
      </c>
      <c r="H5236" s="139">
        <v>0</v>
      </c>
      <c r="I5236" s="139">
        <v>0</v>
      </c>
      <c r="J5236" s="139">
        <v>0</v>
      </c>
      <c r="K5236" s="139">
        <v>0</v>
      </c>
      <c r="L5236" s="139">
        <v>0</v>
      </c>
      <c r="M5236" s="139">
        <v>301548.57651321922</v>
      </c>
      <c r="N5236" s="44">
        <v>1680618.138610241</v>
      </c>
      <c r="O5236" s="112">
        <v>0.52070683271268625</v>
      </c>
      <c r="P5236" s="139">
        <v>0</v>
      </c>
    </row>
    <row r="5237" spans="2:16">
      <c r="B5237" s="52">
        <v>0</v>
      </c>
      <c r="D5237" s="100">
        <v>2023</v>
      </c>
      <c r="E5237" s="139">
        <v>875945.53058065067</v>
      </c>
      <c r="F5237" s="139">
        <v>512990.95618854946</v>
      </c>
      <c r="G5237" s="139">
        <v>0</v>
      </c>
      <c r="H5237" s="139">
        <v>0</v>
      </c>
      <c r="I5237" s="139">
        <v>0</v>
      </c>
      <c r="J5237" s="139">
        <v>0</v>
      </c>
      <c r="K5237" s="139">
        <v>0</v>
      </c>
      <c r="L5237" s="139">
        <v>0</v>
      </c>
      <c r="M5237" s="139">
        <v>299049.23132260714</v>
      </c>
      <c r="N5237" s="44">
        <v>1687985.7180918073</v>
      </c>
      <c r="O5237" s="112">
        <v>0.51892946794056294</v>
      </c>
      <c r="P5237" s="139">
        <v>0</v>
      </c>
    </row>
    <row r="5238" spans="2:16">
      <c r="B5238" s="52">
        <v>0</v>
      </c>
      <c r="D5238" s="100">
        <v>2024</v>
      </c>
      <c r="E5238" s="139">
        <v>876608.33151395177</v>
      </c>
      <c r="F5238" s="139">
        <v>521309.68310691795</v>
      </c>
      <c r="G5238" s="139">
        <v>0</v>
      </c>
      <c r="H5238" s="139">
        <v>0</v>
      </c>
      <c r="I5238" s="139">
        <v>0</v>
      </c>
      <c r="J5238" s="139">
        <v>0</v>
      </c>
      <c r="K5238" s="139">
        <v>0</v>
      </c>
      <c r="L5238" s="139">
        <v>0</v>
      </c>
      <c r="M5238" s="139">
        <v>297690.35691696155</v>
      </c>
      <c r="N5238" s="44">
        <v>1695608.3715378311</v>
      </c>
      <c r="O5238" s="112">
        <v>0.51698749913514064</v>
      </c>
      <c r="P5238" s="139">
        <v>0</v>
      </c>
    </row>
    <row r="5239" spans="2:16">
      <c r="B5239" s="52">
        <v>0</v>
      </c>
      <c r="D5239" s="100">
        <v>2025</v>
      </c>
      <c r="E5239" s="139">
        <v>876239.96956742171</v>
      </c>
      <c r="F5239" s="139">
        <v>524695.57321297145</v>
      </c>
      <c r="G5239" s="139">
        <v>0</v>
      </c>
      <c r="H5239" s="139">
        <v>0</v>
      </c>
      <c r="I5239" s="139">
        <v>0</v>
      </c>
      <c r="J5239" s="139">
        <v>0</v>
      </c>
      <c r="K5239" s="139">
        <v>0</v>
      </c>
      <c r="L5239" s="139">
        <v>0</v>
      </c>
      <c r="M5239" s="139">
        <v>297690.55898731772</v>
      </c>
      <c r="N5239" s="44">
        <v>1698626.1017677109</v>
      </c>
      <c r="O5239" s="112">
        <v>0.51585217527008698</v>
      </c>
      <c r="P5239" s="139">
        <v>0</v>
      </c>
    </row>
    <row r="5240" spans="2:16">
      <c r="B5240" s="52">
        <v>0</v>
      </c>
      <c r="D5240" s="100">
        <v>2026</v>
      </c>
      <c r="E5240" s="139">
        <v>876519.72991997609</v>
      </c>
      <c r="F5240" s="139">
        <v>526604.68957159342</v>
      </c>
      <c r="G5240" s="139">
        <v>0</v>
      </c>
      <c r="H5240" s="139">
        <v>0</v>
      </c>
      <c r="I5240" s="139">
        <v>0</v>
      </c>
      <c r="J5240" s="139">
        <v>0</v>
      </c>
      <c r="K5240" s="139">
        <v>0</v>
      </c>
      <c r="L5240" s="139">
        <v>0</v>
      </c>
      <c r="M5240" s="139">
        <v>297694.08399650286</v>
      </c>
      <c r="N5240" s="44">
        <v>1700818.5034880724</v>
      </c>
      <c r="O5240" s="112">
        <v>0.51535171337940644</v>
      </c>
      <c r="P5240" s="139">
        <v>0</v>
      </c>
    </row>
    <row r="5241" spans="2:16">
      <c r="B5241" s="52">
        <v>0</v>
      </c>
      <c r="D5241" s="100">
        <v>2027</v>
      </c>
      <c r="E5241" s="139">
        <v>879429.71188448218</v>
      </c>
      <c r="F5241" s="139">
        <v>534418.71224310168</v>
      </c>
      <c r="G5241" s="139">
        <v>0</v>
      </c>
      <c r="H5241" s="139">
        <v>0</v>
      </c>
      <c r="I5241" s="139">
        <v>0</v>
      </c>
      <c r="J5241" s="139">
        <v>0</v>
      </c>
      <c r="K5241" s="139">
        <v>0</v>
      </c>
      <c r="L5241" s="139">
        <v>0</v>
      </c>
      <c r="M5241" s="139">
        <v>297694.16653157311</v>
      </c>
      <c r="N5241" s="44">
        <v>1711542.5906591569</v>
      </c>
      <c r="O5241" s="112">
        <v>0.51382286171785674</v>
      </c>
      <c r="P5241" s="139">
        <v>0</v>
      </c>
    </row>
    <row r="5242" spans="2:16">
      <c r="B5242" s="52">
        <v>0</v>
      </c>
      <c r="D5242" s="100">
        <v>2028</v>
      </c>
      <c r="E5242" s="139">
        <v>882350.95133787952</v>
      </c>
      <c r="F5242" s="139">
        <v>542139.2768857039</v>
      </c>
      <c r="G5242" s="139">
        <v>0</v>
      </c>
      <c r="H5242" s="139">
        <v>0</v>
      </c>
      <c r="I5242" s="139">
        <v>0</v>
      </c>
      <c r="J5242" s="139">
        <v>0</v>
      </c>
      <c r="K5242" s="139">
        <v>0</v>
      </c>
      <c r="L5242" s="139">
        <v>0</v>
      </c>
      <c r="M5242" s="139">
        <v>297694.24036846461</v>
      </c>
      <c r="N5242" s="44">
        <v>1722184.4685920482</v>
      </c>
      <c r="O5242" s="112">
        <v>0.51234404178504478</v>
      </c>
      <c r="P5242" s="139">
        <v>0</v>
      </c>
    </row>
    <row r="5243" spans="2:16">
      <c r="B5243" s="52">
        <v>0</v>
      </c>
      <c r="D5243" s="100">
        <v>2029</v>
      </c>
      <c r="E5243" s="139">
        <v>885300.84226980712</v>
      </c>
      <c r="F5243" s="139">
        <v>549742.86698560778</v>
      </c>
      <c r="G5243" s="139">
        <v>0</v>
      </c>
      <c r="H5243" s="139">
        <v>0</v>
      </c>
      <c r="I5243" s="139">
        <v>0</v>
      </c>
      <c r="J5243" s="139">
        <v>0</v>
      </c>
      <c r="K5243" s="139">
        <v>0</v>
      </c>
      <c r="L5243" s="139">
        <v>0</v>
      </c>
      <c r="M5243" s="139">
        <v>297694.3127930187</v>
      </c>
      <c r="N5243" s="44">
        <v>1732738.0220484338</v>
      </c>
      <c r="O5243" s="112">
        <v>0.51092596284302061</v>
      </c>
      <c r="P5243" s="139">
        <v>0</v>
      </c>
    </row>
    <row r="5244" spans="2:16">
      <c r="B5244" s="52">
        <v>0</v>
      </c>
      <c r="D5244" s="106">
        <v>2030</v>
      </c>
      <c r="E5244" s="141">
        <v>888314.44391467469</v>
      </c>
      <c r="F5244" s="141">
        <v>557072.22141110699</v>
      </c>
      <c r="G5244" s="141">
        <v>0</v>
      </c>
      <c r="H5244" s="141">
        <v>0</v>
      </c>
      <c r="I5244" s="141">
        <v>0</v>
      </c>
      <c r="J5244" s="141">
        <v>0</v>
      </c>
      <c r="K5244" s="141">
        <v>0</v>
      </c>
      <c r="L5244" s="141">
        <v>0</v>
      </c>
      <c r="M5244" s="141">
        <v>297694.38400084473</v>
      </c>
      <c r="N5244" s="45">
        <v>1743081.0493266266</v>
      </c>
      <c r="O5244" s="112">
        <v>0.50962314360416083</v>
      </c>
      <c r="P5244" s="139">
        <v>0</v>
      </c>
    </row>
  </sheetData>
  <dataValidations count="1">
    <dataValidation type="list" allowBlank="1" showInputMessage="1" showErrorMessage="1" sqref="F6">
      <formula1>"CFO, WRM"</formula1>
    </dataValidation>
  </dataValidations>
  <pageMargins left="0.75" right="0.75" top="1" bottom="1" header="0.5" footer="0.5"/>
  <pageSetup orientation="portrait" r:id="rId1"/>
  <headerFooter alignWithMargins="0"/>
</worksheet>
</file>

<file path=xl/worksheets/sheet11.xml><?xml version="1.0" encoding="utf-8"?>
<worksheet xmlns="http://schemas.openxmlformats.org/spreadsheetml/2006/main" xmlns:r="http://schemas.openxmlformats.org/officeDocument/2006/relationships">
  <sheetPr codeName="Sheet7"/>
  <dimension ref="A1:IV5340"/>
  <sheetViews>
    <sheetView workbookViewId="0">
      <selection sqref="A1:XFD1048576"/>
    </sheetView>
  </sheetViews>
  <sheetFormatPr defaultColWidth="8.75" defaultRowHeight="15"/>
  <cols>
    <col min="1" max="1" width="8.75" style="52" bestFit="1" customWidth="1"/>
    <col min="2" max="2" width="7.625" style="52" customWidth="1"/>
    <col min="3" max="3" width="4.75" style="53" customWidth="1"/>
    <col min="4" max="4" width="31" style="2" bestFit="1" customWidth="1"/>
    <col min="5" max="5" width="16.125" style="2" bestFit="1" customWidth="1"/>
    <col min="6" max="6" width="23.375" style="2" bestFit="1" customWidth="1"/>
    <col min="7" max="7" width="29.75" style="2" bestFit="1" customWidth="1"/>
    <col min="8" max="8" width="25.875" style="51" customWidth="1"/>
    <col min="9" max="9" width="23.25" style="51" customWidth="1"/>
    <col min="10" max="10" width="19.625" style="51" customWidth="1"/>
    <col min="11" max="11" width="21.25" style="51" customWidth="1"/>
    <col min="12" max="12" width="18.625" style="51" bestFit="1" customWidth="1"/>
    <col min="13" max="13" width="13.25" style="51" bestFit="1" customWidth="1"/>
    <col min="14" max="14" width="12.5" style="51" bestFit="1" customWidth="1"/>
    <col min="15" max="15" width="11.75" style="51" bestFit="1" customWidth="1"/>
    <col min="16" max="17" width="13.375" style="51" bestFit="1" customWidth="1"/>
    <col min="18" max="18" width="19.625" style="51" bestFit="1" customWidth="1"/>
    <col min="19" max="19" width="18.25" style="51" bestFit="1" customWidth="1"/>
    <col min="20" max="20" width="16.75" style="51" bestFit="1" customWidth="1"/>
    <col min="21" max="21" width="17.375" style="51" bestFit="1" customWidth="1"/>
    <col min="22" max="22" width="12.75" style="51" bestFit="1" customWidth="1"/>
    <col min="23" max="23" width="14.25" style="51" bestFit="1" customWidth="1"/>
    <col min="24" max="24" width="15" style="51" bestFit="1" customWidth="1"/>
    <col min="25" max="25" width="19.375" style="51" bestFit="1" customWidth="1"/>
    <col min="26" max="26" width="16.25" style="51" bestFit="1" customWidth="1"/>
    <col min="27" max="27" width="15" style="51" bestFit="1" customWidth="1"/>
    <col min="28" max="28" width="18.625" style="51" bestFit="1" customWidth="1"/>
    <col min="29" max="29" width="19.25" style="51" bestFit="1" customWidth="1"/>
    <col min="30" max="30" width="13.375" style="51" bestFit="1" customWidth="1"/>
    <col min="31" max="31" width="24.625" style="51" bestFit="1" customWidth="1"/>
    <col min="32" max="32" width="16.25" style="51" bestFit="1" customWidth="1"/>
    <col min="33" max="33" width="12.625" style="51" bestFit="1" customWidth="1"/>
    <col min="34" max="34" width="13.875" style="51" customWidth="1"/>
    <col min="35" max="35" width="12.25" style="2" customWidth="1"/>
    <col min="36" max="16384" width="8.75" style="2"/>
  </cols>
  <sheetData>
    <row r="1" spans="1:14" ht="15.75">
      <c r="A1" s="48" t="s">
        <v>35</v>
      </c>
      <c r="B1" s="49">
        <v>0</v>
      </c>
      <c r="C1" s="50"/>
      <c r="G1" s="51"/>
    </row>
    <row r="2" spans="1:14" ht="30">
      <c r="D2" s="172" t="s">
        <v>189</v>
      </c>
      <c r="H2" s="2"/>
      <c r="I2" s="2"/>
      <c r="J2" s="2"/>
      <c r="K2" s="2"/>
    </row>
    <row r="3" spans="1:14" ht="15.75">
      <c r="D3" s="151" t="s">
        <v>190</v>
      </c>
      <c r="E3" s="51"/>
      <c r="F3" s="51"/>
      <c r="G3" s="51"/>
    </row>
    <row r="4" spans="1:14" ht="15.75">
      <c r="D4" s="151" t="s">
        <v>191</v>
      </c>
      <c r="E4" s="51"/>
      <c r="F4" s="51"/>
      <c r="G4" s="51"/>
    </row>
    <row r="5" spans="1:14">
      <c r="D5" s="51"/>
      <c r="E5" s="51"/>
      <c r="F5" s="51"/>
      <c r="G5" s="51"/>
    </row>
    <row r="6" spans="1:14">
      <c r="D6" s="51"/>
      <c r="E6" s="51"/>
      <c r="F6" s="51"/>
      <c r="G6" s="51"/>
    </row>
    <row r="7" spans="1:14" ht="20.25">
      <c r="D7" s="91" t="s">
        <v>192</v>
      </c>
      <c r="H7" s="2"/>
      <c r="I7" s="2"/>
      <c r="J7" s="2"/>
      <c r="K7" s="2"/>
      <c r="L7" s="2"/>
      <c r="M7" s="2"/>
      <c r="N7" s="2"/>
    </row>
    <row r="8" spans="1:14" ht="15.75">
      <c r="D8" s="86" t="s">
        <v>102</v>
      </c>
      <c r="E8" s="98" t="s">
        <v>96</v>
      </c>
      <c r="F8" s="98" t="s">
        <v>95</v>
      </c>
      <c r="G8" s="98" t="s">
        <v>187</v>
      </c>
      <c r="H8" s="98" t="s">
        <v>188</v>
      </c>
      <c r="I8" s="98" t="s">
        <v>76</v>
      </c>
      <c r="J8" s="98" t="s">
        <v>43</v>
      </c>
      <c r="K8" s="98" t="s">
        <v>82</v>
      </c>
      <c r="L8" s="98" t="s">
        <v>81</v>
      </c>
      <c r="M8" s="98" t="s">
        <v>97</v>
      </c>
      <c r="N8" s="145" t="s">
        <v>74</v>
      </c>
    </row>
    <row r="9" spans="1:14">
      <c r="D9" s="100">
        <v>1989</v>
      </c>
      <c r="E9" s="173">
        <v>1097239.7500206502</v>
      </c>
      <c r="F9" s="139">
        <v>407447.44097534008</v>
      </c>
      <c r="G9" s="139">
        <v>253634</v>
      </c>
      <c r="H9" s="139">
        <v>364764.20000000013</v>
      </c>
      <c r="I9" s="139">
        <v>87121.5</v>
      </c>
      <c r="J9" s="139">
        <v>114822.59999999999</v>
      </c>
      <c r="K9" s="139">
        <v>27509.249979200002</v>
      </c>
      <c r="L9" s="139">
        <v>21904.159023710003</v>
      </c>
      <c r="M9" s="140">
        <v>0</v>
      </c>
      <c r="N9" s="140">
        <v>2374442.8999989005</v>
      </c>
    </row>
    <row r="10" spans="1:14">
      <c r="D10" s="100">
        <v>1990</v>
      </c>
      <c r="E10" s="173">
        <v>1295291.6891491048</v>
      </c>
      <c r="F10" s="139">
        <v>600113.09130212793</v>
      </c>
      <c r="G10" s="139">
        <v>144879.50000000003</v>
      </c>
      <c r="H10" s="139">
        <v>222343.49999999997</v>
      </c>
      <c r="I10" s="139">
        <v>90910.399999999994</v>
      </c>
      <c r="J10" s="139">
        <v>114742.7</v>
      </c>
      <c r="K10" s="139">
        <v>31364.610850895318</v>
      </c>
      <c r="L10" s="139">
        <v>116332.30869787207</v>
      </c>
      <c r="M10" s="140">
        <v>0</v>
      </c>
      <c r="N10" s="140">
        <v>2615977.7999999998</v>
      </c>
    </row>
    <row r="11" spans="1:14">
      <c r="D11" s="100">
        <v>1991</v>
      </c>
      <c r="E11" s="173">
        <v>925923.24991592427</v>
      </c>
      <c r="F11" s="139">
        <v>481589.56679458788</v>
      </c>
      <c r="G11" s="139">
        <v>3557.7</v>
      </c>
      <c r="H11" s="139">
        <v>69690.2</v>
      </c>
      <c r="I11" s="139">
        <v>99757.8</v>
      </c>
      <c r="J11" s="139">
        <v>50931.099999999991</v>
      </c>
      <c r="K11" s="139">
        <v>66423.350084075821</v>
      </c>
      <c r="L11" s="139">
        <v>127982.63320541216</v>
      </c>
      <c r="M11" s="140">
        <v>0</v>
      </c>
      <c r="N11" s="140">
        <v>1825855.6000000003</v>
      </c>
    </row>
    <row r="12" spans="1:14">
      <c r="D12" s="100">
        <v>1992</v>
      </c>
      <c r="E12" s="173">
        <v>1009706.2957757425</v>
      </c>
      <c r="F12" s="139">
        <v>543463.04782933008</v>
      </c>
      <c r="G12" s="139">
        <v>0</v>
      </c>
      <c r="H12" s="139">
        <v>113057.9</v>
      </c>
      <c r="I12" s="139">
        <v>106090.09999999999</v>
      </c>
      <c r="J12" s="139">
        <v>21796.699999999997</v>
      </c>
      <c r="K12" s="139">
        <v>66915.60422425752</v>
      </c>
      <c r="L12" s="139">
        <v>119515.15217066985</v>
      </c>
      <c r="M12" s="140">
        <v>0</v>
      </c>
      <c r="N12" s="140">
        <v>1980544.7999999998</v>
      </c>
    </row>
    <row r="13" spans="1:14">
      <c r="D13" s="100">
        <v>1993</v>
      </c>
      <c r="E13" s="173">
        <v>1036321.5769581833</v>
      </c>
      <c r="F13" s="139">
        <v>371391.14729377691</v>
      </c>
      <c r="G13" s="139">
        <v>11918.5</v>
      </c>
      <c r="H13" s="139">
        <v>46827.6</v>
      </c>
      <c r="I13" s="139">
        <v>37752.1</v>
      </c>
      <c r="J13" s="139">
        <v>10115.700000000001</v>
      </c>
      <c r="K13" s="139">
        <v>176791.72304181656</v>
      </c>
      <c r="L13" s="139">
        <v>103081.55270622305</v>
      </c>
      <c r="M13" s="140">
        <v>0</v>
      </c>
      <c r="N13" s="140">
        <v>1794199.9</v>
      </c>
    </row>
    <row r="14" spans="1:14">
      <c r="D14" s="100">
        <v>1994</v>
      </c>
      <c r="E14" s="173">
        <v>1059843.153254149</v>
      </c>
      <c r="F14" s="139">
        <v>511985.70594625419</v>
      </c>
      <c r="G14" s="139">
        <v>0</v>
      </c>
      <c r="H14" s="139">
        <v>2000</v>
      </c>
      <c r="I14" s="139">
        <v>65453.600000000006</v>
      </c>
      <c r="J14" s="139">
        <v>17987.600000000002</v>
      </c>
      <c r="K14" s="139">
        <v>133808.24674585089</v>
      </c>
      <c r="L14" s="139">
        <v>142826.99405374582</v>
      </c>
      <c r="M14" s="140">
        <v>0</v>
      </c>
      <c r="N14" s="140">
        <v>1933905.3</v>
      </c>
    </row>
    <row r="15" spans="1:14">
      <c r="D15" s="100">
        <v>1995</v>
      </c>
      <c r="E15" s="173">
        <v>995877.66133590997</v>
      </c>
      <c r="F15" s="139">
        <v>258516.90266222783</v>
      </c>
      <c r="G15" s="139">
        <v>19704.2</v>
      </c>
      <c r="H15" s="139">
        <v>30295.8</v>
      </c>
      <c r="I15" s="139">
        <v>72303.899999999994</v>
      </c>
      <c r="J15" s="139">
        <v>17247.3</v>
      </c>
      <c r="K15" s="139">
        <v>30139.338664089868</v>
      </c>
      <c r="L15" s="139">
        <v>5292.6973377721642</v>
      </c>
      <c r="M15" s="140">
        <v>0</v>
      </c>
      <c r="N15" s="140">
        <v>1429377.7999999998</v>
      </c>
    </row>
    <row r="16" spans="1:14">
      <c r="D16" s="100">
        <v>1996</v>
      </c>
      <c r="E16" s="173">
        <v>1080796.9405103188</v>
      </c>
      <c r="F16" s="139">
        <v>333069.88027616584</v>
      </c>
      <c r="G16" s="139">
        <v>0</v>
      </c>
      <c r="H16" s="139">
        <v>3228.9</v>
      </c>
      <c r="I16" s="139">
        <v>86162.400000000009</v>
      </c>
      <c r="J16" s="139">
        <v>17487.100000000002</v>
      </c>
      <c r="K16" s="139">
        <v>44282.559489681087</v>
      </c>
      <c r="L16" s="139">
        <v>62121.219723834096</v>
      </c>
      <c r="M16" s="140">
        <v>0</v>
      </c>
      <c r="N16" s="140">
        <v>1627149</v>
      </c>
    </row>
    <row r="17" spans="4:14">
      <c r="D17" s="100">
        <v>1997</v>
      </c>
      <c r="E17" s="173">
        <v>1112568.2</v>
      </c>
      <c r="F17" s="139">
        <v>406712.9</v>
      </c>
      <c r="G17" s="139">
        <v>2174</v>
      </c>
      <c r="H17" s="139">
        <v>13959</v>
      </c>
      <c r="I17" s="139">
        <v>91615.800000000017</v>
      </c>
      <c r="J17" s="139">
        <v>24057.8</v>
      </c>
      <c r="K17" s="139">
        <v>30985.1</v>
      </c>
      <c r="L17" s="139">
        <v>88259.5</v>
      </c>
      <c r="M17" s="140">
        <v>0</v>
      </c>
      <c r="N17" s="140">
        <v>1770332.3000000003</v>
      </c>
    </row>
    <row r="18" spans="4:14">
      <c r="D18" s="100">
        <v>1998</v>
      </c>
      <c r="E18" s="173">
        <v>951659.3</v>
      </c>
      <c r="F18" s="139">
        <v>301966.29999999993</v>
      </c>
      <c r="G18" s="139">
        <v>0</v>
      </c>
      <c r="H18" s="139">
        <v>15670.9</v>
      </c>
      <c r="I18" s="139">
        <v>71144.7</v>
      </c>
      <c r="J18" s="139">
        <v>10926.8</v>
      </c>
      <c r="K18" s="139">
        <v>17394.800000000003</v>
      </c>
      <c r="L18" s="139">
        <v>36003.100000000006</v>
      </c>
      <c r="M18" s="140">
        <v>0</v>
      </c>
      <c r="N18" s="140">
        <v>1404765.9000000001</v>
      </c>
    </row>
    <row r="19" spans="4:14">
      <c r="D19" s="100">
        <v>1999</v>
      </c>
      <c r="E19" s="173">
        <v>1092074</v>
      </c>
      <c r="F19" s="139">
        <v>468262.1</v>
      </c>
      <c r="G19" s="139">
        <v>0</v>
      </c>
      <c r="H19" s="139">
        <v>15255.5</v>
      </c>
      <c r="I19" s="139">
        <v>109840.2</v>
      </c>
      <c r="J19" s="139">
        <v>22323.699999999997</v>
      </c>
      <c r="K19" s="139">
        <v>21405.9</v>
      </c>
      <c r="L19" s="139">
        <v>53017.9</v>
      </c>
      <c r="M19" s="140">
        <v>0</v>
      </c>
      <c r="N19" s="140">
        <v>1782179.2999999998</v>
      </c>
    </row>
    <row r="20" spans="4:14">
      <c r="D20" s="100">
        <v>2000</v>
      </c>
      <c r="E20" s="173">
        <v>1153403.3</v>
      </c>
      <c r="F20" s="139">
        <v>704173.10000000009</v>
      </c>
      <c r="G20" s="139">
        <v>13327.400000000001</v>
      </c>
      <c r="H20" s="139">
        <v>24497.600000000002</v>
      </c>
      <c r="I20" s="139">
        <v>111461.5</v>
      </c>
      <c r="J20" s="139">
        <v>24874.799999999996</v>
      </c>
      <c r="K20" s="139">
        <v>48612.000000000007</v>
      </c>
      <c r="L20" s="139">
        <v>177754.2</v>
      </c>
      <c r="M20" s="140">
        <v>0</v>
      </c>
      <c r="N20" s="140">
        <v>2258103.9000000004</v>
      </c>
    </row>
    <row r="21" spans="4:14">
      <c r="D21" s="100">
        <v>2001</v>
      </c>
      <c r="E21" s="173">
        <v>1134156.9999999998</v>
      </c>
      <c r="F21" s="139">
        <v>641726.30000000005</v>
      </c>
      <c r="G21" s="139">
        <v>12910.2</v>
      </c>
      <c r="H21" s="139">
        <v>41070.800000000003</v>
      </c>
      <c r="I21" s="139">
        <v>94978.000000000015</v>
      </c>
      <c r="J21" s="139">
        <v>24573.8</v>
      </c>
      <c r="K21" s="139">
        <v>33505.699999999997</v>
      </c>
      <c r="L21" s="139">
        <v>119876.7</v>
      </c>
      <c r="M21" s="140">
        <v>0</v>
      </c>
      <c r="N21" s="140">
        <v>2102798.5</v>
      </c>
    </row>
    <row r="22" spans="4:14">
      <c r="D22" s="100">
        <v>2002</v>
      </c>
      <c r="E22" s="173">
        <v>1277854.8999999999</v>
      </c>
      <c r="F22" s="139">
        <v>807101.7</v>
      </c>
      <c r="G22" s="139">
        <v>18953</v>
      </c>
      <c r="H22" s="139">
        <v>4530.3</v>
      </c>
      <c r="I22" s="139">
        <v>119203.6</v>
      </c>
      <c r="J22" s="139">
        <v>37213.699999999997</v>
      </c>
      <c r="K22" s="139">
        <v>43155.199999999997</v>
      </c>
      <c r="L22" s="139">
        <v>125821.70000000001</v>
      </c>
      <c r="M22" s="140">
        <v>0</v>
      </c>
      <c r="N22" s="140">
        <v>2433834.1</v>
      </c>
    </row>
    <row r="23" spans="4:14">
      <c r="D23" s="100">
        <v>2003</v>
      </c>
      <c r="E23" s="173">
        <v>1211068.4999999998</v>
      </c>
      <c r="F23" s="139">
        <v>713638.5</v>
      </c>
      <c r="G23" s="139">
        <v>63507.199999999997</v>
      </c>
      <c r="H23" s="139">
        <v>13439.8</v>
      </c>
      <c r="I23" s="139">
        <v>103345.00000000001</v>
      </c>
      <c r="J23" s="139">
        <v>26466.300000000003</v>
      </c>
      <c r="K23" s="139">
        <v>39589.5</v>
      </c>
      <c r="L23" s="139">
        <v>71419.400000000009</v>
      </c>
      <c r="M23" s="140">
        <v>10000</v>
      </c>
      <c r="N23" s="140">
        <v>2252474.1999999997</v>
      </c>
    </row>
    <row r="24" spans="4:14">
      <c r="D24" s="100">
        <v>2004</v>
      </c>
      <c r="E24" s="173">
        <v>1298513.9000000001</v>
      </c>
      <c r="F24" s="139">
        <v>765239.59999999986</v>
      </c>
      <c r="G24" s="139">
        <v>0</v>
      </c>
      <c r="H24" s="139">
        <v>67262.8</v>
      </c>
      <c r="I24" s="139">
        <v>108053.40000000001</v>
      </c>
      <c r="J24" s="139">
        <v>27228.2</v>
      </c>
      <c r="K24" s="139">
        <v>51574.1</v>
      </c>
      <c r="L24" s="139">
        <v>113151</v>
      </c>
      <c r="M24" s="140">
        <v>20000.000000000004</v>
      </c>
      <c r="N24" s="140">
        <v>2451023</v>
      </c>
    </row>
    <row r="25" spans="4:14">
      <c r="D25" s="100">
        <v>2005</v>
      </c>
      <c r="E25" s="173">
        <v>1179844.1000000001</v>
      </c>
      <c r="F25" s="139">
        <v>462866.69999999995</v>
      </c>
      <c r="G25" s="139">
        <v>0</v>
      </c>
      <c r="H25" s="139">
        <v>0</v>
      </c>
      <c r="I25" s="139">
        <v>93920.3</v>
      </c>
      <c r="J25" s="139">
        <v>14967.6</v>
      </c>
      <c r="K25" s="139">
        <v>118000.7</v>
      </c>
      <c r="L25" s="139">
        <v>109761</v>
      </c>
      <c r="M25" s="140">
        <v>30000</v>
      </c>
      <c r="N25" s="140">
        <v>2009360.4000000001</v>
      </c>
    </row>
    <row r="26" spans="4:14">
      <c r="D26" s="100">
        <v>2006</v>
      </c>
      <c r="E26" s="173">
        <v>1202478.3999999999</v>
      </c>
      <c r="F26" s="139">
        <v>491028.8</v>
      </c>
      <c r="G26" s="139">
        <v>36000</v>
      </c>
      <c r="H26" s="139">
        <v>1660.4</v>
      </c>
      <c r="I26" s="139">
        <v>102277.7</v>
      </c>
      <c r="J26" s="139">
        <v>20047.099999999999</v>
      </c>
      <c r="K26" s="139">
        <v>55515.899999999994</v>
      </c>
      <c r="L26" s="139">
        <v>191760.19999999998</v>
      </c>
      <c r="M26" s="140">
        <v>40687.000000000007</v>
      </c>
      <c r="N26" s="140">
        <v>2141455.5</v>
      </c>
    </row>
    <row r="27" spans="4:14">
      <c r="D27" s="100">
        <v>2007</v>
      </c>
      <c r="E27" s="173">
        <v>1264506.2</v>
      </c>
      <c r="F27" s="139">
        <v>862025.7</v>
      </c>
      <c r="G27" s="139">
        <v>0</v>
      </c>
      <c r="H27" s="139">
        <v>1886.7</v>
      </c>
      <c r="I27" s="139">
        <v>113259.9</v>
      </c>
      <c r="J27" s="139">
        <v>30650.300000000003</v>
      </c>
      <c r="K27" s="139">
        <v>11010.1</v>
      </c>
      <c r="L27" s="139">
        <v>35377.1</v>
      </c>
      <c r="M27" s="140">
        <v>73125</v>
      </c>
      <c r="N27" s="140">
        <v>2391841</v>
      </c>
    </row>
    <row r="28" spans="4:14">
      <c r="D28" s="100">
        <v>2008</v>
      </c>
      <c r="E28" s="173">
        <v>1193879.5000000002</v>
      </c>
      <c r="F28" s="139">
        <v>800228.1</v>
      </c>
      <c r="G28" s="139">
        <v>0</v>
      </c>
      <c r="H28" s="139">
        <v>48316.1</v>
      </c>
      <c r="I28" s="139">
        <v>71157.2</v>
      </c>
      <c r="J28" s="139">
        <v>18953.599999999999</v>
      </c>
      <c r="K28" s="139">
        <v>0</v>
      </c>
      <c r="L28" s="139">
        <v>0</v>
      </c>
      <c r="M28" s="140">
        <v>80582.000000000015</v>
      </c>
      <c r="N28" s="140">
        <v>2213116.5000000005</v>
      </c>
    </row>
    <row r="29" spans="4:14">
      <c r="D29" s="100">
        <v>2009</v>
      </c>
      <c r="E29" s="173">
        <v>1025213.3999999999</v>
      </c>
      <c r="F29" s="139">
        <v>702134.7</v>
      </c>
      <c r="G29" s="139">
        <v>0</v>
      </c>
      <c r="H29" s="139">
        <v>13388.1</v>
      </c>
      <c r="I29" s="139">
        <v>32108.799999999999</v>
      </c>
      <c r="J29" s="139">
        <v>8118.1000000000022</v>
      </c>
      <c r="K29" s="139">
        <v>0</v>
      </c>
      <c r="L29" s="139">
        <v>-0.1</v>
      </c>
      <c r="M29" s="140">
        <v>140188</v>
      </c>
      <c r="N29" s="140">
        <v>1921151</v>
      </c>
    </row>
    <row r="30" spans="4:14">
      <c r="D30" s="100">
        <v>2010</v>
      </c>
      <c r="E30" s="173">
        <v>928000.00000000012</v>
      </c>
      <c r="F30" s="139">
        <v>552917.80000000005</v>
      </c>
      <c r="G30" s="139">
        <v>0</v>
      </c>
      <c r="H30" s="139">
        <v>0</v>
      </c>
      <c r="I30" s="139">
        <v>21113.9</v>
      </c>
      <c r="J30" s="139">
        <v>5281.8</v>
      </c>
      <c r="K30" s="139">
        <v>0</v>
      </c>
      <c r="L30" s="139">
        <v>0</v>
      </c>
      <c r="M30" s="140">
        <v>151507</v>
      </c>
      <c r="N30" s="140">
        <v>1658820.5000000002</v>
      </c>
    </row>
    <row r="31" spans="4:14">
      <c r="D31" s="100">
        <v>2011</v>
      </c>
      <c r="E31" s="173">
        <v>934296.90000000026</v>
      </c>
      <c r="F31" s="139">
        <v>325641.90000000002</v>
      </c>
      <c r="G31" s="139">
        <v>0</v>
      </c>
      <c r="H31" s="139">
        <v>0</v>
      </c>
      <c r="I31" s="139">
        <v>21096.9</v>
      </c>
      <c r="J31" s="139">
        <v>5429.8</v>
      </c>
      <c r="K31" s="139">
        <v>53279.8</v>
      </c>
      <c r="L31" s="139">
        <v>170180.40000000002</v>
      </c>
      <c r="M31" s="140">
        <v>143242.90000000002</v>
      </c>
      <c r="N31" s="140">
        <v>1653168.6</v>
      </c>
    </row>
    <row r="32" spans="4:14">
      <c r="D32" s="100">
        <v>2012</v>
      </c>
      <c r="E32" s="173">
        <v>944952.59999999986</v>
      </c>
      <c r="F32" s="139">
        <v>582114.1</v>
      </c>
      <c r="G32" s="139">
        <v>0</v>
      </c>
      <c r="H32" s="139">
        <v>0</v>
      </c>
      <c r="I32" s="139">
        <v>24892.600000000002</v>
      </c>
      <c r="J32" s="139">
        <v>6821.1</v>
      </c>
      <c r="K32" s="139">
        <v>0</v>
      </c>
      <c r="L32" s="139">
        <v>0</v>
      </c>
      <c r="M32" s="140">
        <v>186861</v>
      </c>
      <c r="N32" s="140">
        <v>1745641.4</v>
      </c>
    </row>
    <row r="33" spans="4:14">
      <c r="D33" s="100">
        <v>2013</v>
      </c>
      <c r="E33" s="173">
        <v>1021890.1949999999</v>
      </c>
      <c r="F33" s="139">
        <v>722465.20499999996</v>
      </c>
      <c r="G33" s="139">
        <v>0</v>
      </c>
      <c r="H33" s="139">
        <v>0</v>
      </c>
      <c r="I33" s="139">
        <v>0</v>
      </c>
      <c r="J33" s="139">
        <v>0</v>
      </c>
      <c r="K33" s="139">
        <v>0</v>
      </c>
      <c r="L33" s="139">
        <v>0</v>
      </c>
      <c r="M33" s="140">
        <v>180200</v>
      </c>
      <c r="N33" s="140">
        <v>1924555.4</v>
      </c>
    </row>
    <row r="34" spans="4:14">
      <c r="D34" s="100">
        <v>2014</v>
      </c>
      <c r="E34" s="173">
        <v>968379.89614722878</v>
      </c>
      <c r="F34" s="139">
        <v>684769.07975638541</v>
      </c>
      <c r="G34" s="139">
        <v>0</v>
      </c>
      <c r="H34" s="139">
        <v>0</v>
      </c>
      <c r="I34" s="139">
        <v>0</v>
      </c>
      <c r="J34" s="139">
        <v>0</v>
      </c>
      <c r="K34" s="139">
        <v>0</v>
      </c>
      <c r="L34" s="139">
        <v>0</v>
      </c>
      <c r="M34" s="140">
        <v>180700</v>
      </c>
      <c r="N34" s="140">
        <v>1833848.9759036142</v>
      </c>
    </row>
    <row r="35" spans="4:14">
      <c r="D35" s="100">
        <v>2015</v>
      </c>
      <c r="E35" s="173">
        <v>965972.96730783151</v>
      </c>
      <c r="F35" s="139">
        <v>727770.06883674697</v>
      </c>
      <c r="G35" s="139">
        <v>0</v>
      </c>
      <c r="H35" s="139">
        <v>0</v>
      </c>
      <c r="I35" s="139">
        <v>0</v>
      </c>
      <c r="J35" s="139">
        <v>0</v>
      </c>
      <c r="K35" s="139">
        <v>0</v>
      </c>
      <c r="L35" s="139">
        <v>0</v>
      </c>
      <c r="M35" s="140">
        <v>181699.99999999997</v>
      </c>
      <c r="N35" s="140">
        <v>1875443.0361445784</v>
      </c>
    </row>
    <row r="36" spans="4:14">
      <c r="D36" s="100">
        <v>2016</v>
      </c>
      <c r="E36" s="173">
        <v>934816.71648192767</v>
      </c>
      <c r="F36" s="139">
        <v>712731.75339759013</v>
      </c>
      <c r="G36" s="139">
        <v>0</v>
      </c>
      <c r="H36" s="139">
        <v>0</v>
      </c>
      <c r="I36" s="139">
        <v>0</v>
      </c>
      <c r="J36" s="139">
        <v>0</v>
      </c>
      <c r="K36" s="139">
        <v>0</v>
      </c>
      <c r="L36" s="139">
        <v>0</v>
      </c>
      <c r="M36" s="140">
        <v>181700.00000000006</v>
      </c>
      <c r="N36" s="140">
        <v>1829248.4698795178</v>
      </c>
    </row>
    <row r="37" spans="4:14">
      <c r="D37" s="100">
        <v>2017</v>
      </c>
      <c r="E37" s="173">
        <v>905570.785666988</v>
      </c>
      <c r="F37" s="139">
        <v>703876.52758602402</v>
      </c>
      <c r="G37" s="139">
        <v>0</v>
      </c>
      <c r="H37" s="139">
        <v>0</v>
      </c>
      <c r="I37" s="139">
        <v>0</v>
      </c>
      <c r="J37" s="139">
        <v>0</v>
      </c>
      <c r="K37" s="139">
        <v>0</v>
      </c>
      <c r="L37" s="139">
        <v>0</v>
      </c>
      <c r="M37" s="140">
        <v>197699.99999999997</v>
      </c>
      <c r="N37" s="140">
        <v>1807147.313253012</v>
      </c>
    </row>
    <row r="38" spans="4:14">
      <c r="D38" s="100">
        <v>2018</v>
      </c>
      <c r="E38" s="173">
        <v>897744.76630373474</v>
      </c>
      <c r="F38" s="139">
        <v>647216.29393722885</v>
      </c>
      <c r="G38" s="139">
        <v>0</v>
      </c>
      <c r="H38" s="139">
        <v>0</v>
      </c>
      <c r="I38" s="139">
        <v>0</v>
      </c>
      <c r="J38" s="139">
        <v>0</v>
      </c>
      <c r="K38" s="139">
        <v>0</v>
      </c>
      <c r="L38" s="139">
        <v>0</v>
      </c>
      <c r="M38" s="140">
        <v>227699.99999999997</v>
      </c>
      <c r="N38" s="140">
        <v>1772661.0602409635</v>
      </c>
    </row>
    <row r="39" spans="4:14">
      <c r="D39" s="100">
        <v>2019</v>
      </c>
      <c r="E39" s="173">
        <v>889651.4003854217</v>
      </c>
      <c r="F39" s="139">
        <v>606870.23816879513</v>
      </c>
      <c r="G39" s="139">
        <v>0</v>
      </c>
      <c r="H39" s="139">
        <v>0</v>
      </c>
      <c r="I39" s="139">
        <v>0</v>
      </c>
      <c r="J39" s="139">
        <v>0</v>
      </c>
      <c r="K39" s="139">
        <v>0</v>
      </c>
      <c r="L39" s="139">
        <v>0</v>
      </c>
      <c r="M39" s="140">
        <v>257700.00000000009</v>
      </c>
      <c r="N39" s="140">
        <v>1754221.6385542168</v>
      </c>
    </row>
    <row r="40" spans="4:14">
      <c r="D40" s="100">
        <v>2020</v>
      </c>
      <c r="E40" s="173">
        <v>873658.51770240953</v>
      </c>
      <c r="F40" s="139">
        <v>507794.86783975898</v>
      </c>
      <c r="G40" s="139">
        <v>0</v>
      </c>
      <c r="H40" s="139">
        <v>0</v>
      </c>
      <c r="I40" s="139">
        <v>0</v>
      </c>
      <c r="J40" s="139">
        <v>0</v>
      </c>
      <c r="K40" s="139">
        <v>0</v>
      </c>
      <c r="L40" s="139">
        <v>0</v>
      </c>
      <c r="M40" s="140">
        <v>290200</v>
      </c>
      <c r="N40" s="140">
        <v>1671653.3855421685</v>
      </c>
    </row>
    <row r="41" spans="4:14">
      <c r="D41" s="100">
        <v>2021</v>
      </c>
      <c r="E41" s="173">
        <v>874690.18838168669</v>
      </c>
      <c r="F41" s="139">
        <v>499931.26944963849</v>
      </c>
      <c r="G41" s="139">
        <v>0</v>
      </c>
      <c r="H41" s="139">
        <v>0</v>
      </c>
      <c r="I41" s="139">
        <v>0</v>
      </c>
      <c r="J41" s="139">
        <v>0</v>
      </c>
      <c r="K41" s="139">
        <v>0</v>
      </c>
      <c r="L41" s="139">
        <v>0</v>
      </c>
      <c r="M41" s="140">
        <v>302700</v>
      </c>
      <c r="N41" s="140">
        <v>1677321.4578313252</v>
      </c>
    </row>
    <row r="42" spans="4:14">
      <c r="D42" s="100">
        <v>2022</v>
      </c>
      <c r="E42" s="173">
        <v>875743.77842602402</v>
      </c>
      <c r="F42" s="139">
        <v>509214.87217638548</v>
      </c>
      <c r="G42" s="139">
        <v>0</v>
      </c>
      <c r="H42" s="139">
        <v>0</v>
      </c>
      <c r="I42" s="139">
        <v>0</v>
      </c>
      <c r="J42" s="139">
        <v>0</v>
      </c>
      <c r="K42" s="139">
        <v>0</v>
      </c>
      <c r="L42" s="139">
        <v>0</v>
      </c>
      <c r="M42" s="140">
        <v>300200</v>
      </c>
      <c r="N42" s="140">
        <v>1685158.6506024096</v>
      </c>
    </row>
    <row r="43" spans="4:14">
      <c r="D43" s="100">
        <v>2023</v>
      </c>
      <c r="E43" s="173">
        <v>876353.59073975892</v>
      </c>
      <c r="F43" s="139">
        <v>517915.65022409632</v>
      </c>
      <c r="G43" s="139">
        <v>0</v>
      </c>
      <c r="H43" s="139">
        <v>0</v>
      </c>
      <c r="I43" s="139">
        <v>0</v>
      </c>
      <c r="J43" s="139">
        <v>0</v>
      </c>
      <c r="K43" s="139">
        <v>0</v>
      </c>
      <c r="L43" s="139">
        <v>0</v>
      </c>
      <c r="M43" s="140">
        <v>297700</v>
      </c>
      <c r="N43" s="140">
        <v>1691969.2409638553</v>
      </c>
    </row>
    <row r="44" spans="4:14">
      <c r="D44" s="100">
        <v>2024</v>
      </c>
      <c r="E44" s="173">
        <v>877112.14425951825</v>
      </c>
      <c r="F44" s="139">
        <v>526435.45815012057</v>
      </c>
      <c r="G44" s="139">
        <v>0</v>
      </c>
      <c r="H44" s="139">
        <v>0</v>
      </c>
      <c r="I44" s="139">
        <v>0</v>
      </c>
      <c r="J44" s="139">
        <v>0</v>
      </c>
      <c r="K44" s="139">
        <v>0</v>
      </c>
      <c r="L44" s="139">
        <v>0</v>
      </c>
      <c r="M44" s="140">
        <v>297700</v>
      </c>
      <c r="N44" s="140">
        <v>1701247.6024096389</v>
      </c>
    </row>
    <row r="45" spans="4:14">
      <c r="D45" s="100">
        <v>2025</v>
      </c>
      <c r="E45" s="173">
        <v>875313.97689602419</v>
      </c>
      <c r="F45" s="139">
        <v>523661.38454975892</v>
      </c>
      <c r="G45" s="139">
        <v>0</v>
      </c>
      <c r="H45" s="139">
        <v>0</v>
      </c>
      <c r="I45" s="139">
        <v>0</v>
      </c>
      <c r="J45" s="139">
        <v>0</v>
      </c>
      <c r="K45" s="139">
        <v>0</v>
      </c>
      <c r="L45" s="139">
        <v>0</v>
      </c>
      <c r="M45" s="140">
        <v>297700</v>
      </c>
      <c r="N45" s="140">
        <v>1696675.3614457832</v>
      </c>
    </row>
    <row r="46" spans="4:14">
      <c r="D46" s="100">
        <v>2026</v>
      </c>
      <c r="E46" s="173">
        <v>878219.19439277123</v>
      </c>
      <c r="F46" s="139">
        <v>531637.88994457829</v>
      </c>
      <c r="G46" s="139">
        <v>0</v>
      </c>
      <c r="H46" s="139">
        <v>0</v>
      </c>
      <c r="I46" s="139">
        <v>0</v>
      </c>
      <c r="J46" s="139">
        <v>0</v>
      </c>
      <c r="K46" s="139">
        <v>0</v>
      </c>
      <c r="L46" s="139">
        <v>0</v>
      </c>
      <c r="M46" s="140">
        <v>297699.99999999994</v>
      </c>
      <c r="N46" s="140">
        <v>1707557.0843373495</v>
      </c>
    </row>
    <row r="47" spans="4:14">
      <c r="D47" s="100">
        <v>2027</v>
      </c>
      <c r="E47" s="173">
        <v>881135.77435421688</v>
      </c>
      <c r="F47" s="139">
        <v>539300.20154939743</v>
      </c>
      <c r="G47" s="139">
        <v>0</v>
      </c>
      <c r="H47" s="139">
        <v>0</v>
      </c>
      <c r="I47" s="139">
        <v>0</v>
      </c>
      <c r="J47" s="139">
        <v>0</v>
      </c>
      <c r="K47" s="139">
        <v>0</v>
      </c>
      <c r="L47" s="139">
        <v>0</v>
      </c>
      <c r="M47" s="140">
        <v>297700</v>
      </c>
      <c r="N47" s="140">
        <v>1718135.9759036144</v>
      </c>
    </row>
    <row r="48" spans="4:14">
      <c r="D48" s="100">
        <v>2028</v>
      </c>
      <c r="E48" s="173">
        <v>884062.77366891585</v>
      </c>
      <c r="F48" s="139">
        <v>547037.41910216864</v>
      </c>
      <c r="G48" s="139">
        <v>0</v>
      </c>
      <c r="H48" s="139">
        <v>0</v>
      </c>
      <c r="I48" s="139">
        <v>0</v>
      </c>
      <c r="J48" s="139">
        <v>0</v>
      </c>
      <c r="K48" s="139">
        <v>0</v>
      </c>
      <c r="L48" s="139">
        <v>0</v>
      </c>
      <c r="M48" s="140">
        <v>297700</v>
      </c>
      <c r="N48" s="140">
        <v>1728800.1927710846</v>
      </c>
    </row>
    <row r="49" spans="4:34">
      <c r="D49" s="100">
        <v>2029</v>
      </c>
      <c r="E49" s="173">
        <v>887042.86828903644</v>
      </c>
      <c r="F49" s="139">
        <v>554406.84255433735</v>
      </c>
      <c r="G49" s="139">
        <v>0</v>
      </c>
      <c r="H49" s="139">
        <v>0</v>
      </c>
      <c r="I49" s="139">
        <v>0</v>
      </c>
      <c r="J49" s="139">
        <v>0</v>
      </c>
      <c r="K49" s="139">
        <v>0</v>
      </c>
      <c r="L49" s="139">
        <v>0</v>
      </c>
      <c r="M49" s="140">
        <v>297699.99999999994</v>
      </c>
      <c r="N49" s="140">
        <v>1739149.7108433738</v>
      </c>
    </row>
    <row r="50" spans="4:34">
      <c r="D50" s="106">
        <v>2030</v>
      </c>
      <c r="E50" s="174">
        <v>890102.25355602405</v>
      </c>
      <c r="F50" s="141">
        <v>561608.77054036129</v>
      </c>
      <c r="G50" s="141">
        <v>0</v>
      </c>
      <c r="H50" s="141">
        <v>0</v>
      </c>
      <c r="I50" s="141">
        <v>0</v>
      </c>
      <c r="J50" s="141">
        <v>0</v>
      </c>
      <c r="K50" s="141">
        <v>0</v>
      </c>
      <c r="L50" s="141">
        <v>0</v>
      </c>
      <c r="M50" s="142">
        <v>297700.00000000006</v>
      </c>
      <c r="N50" s="142">
        <v>1749411.0240963853</v>
      </c>
    </row>
    <row r="51" spans="4:34">
      <c r="D51" s="51"/>
      <c r="E51" s="51"/>
      <c r="F51" s="51"/>
    </row>
    <row r="52" spans="4:34">
      <c r="D52" s="51"/>
      <c r="E52" s="51"/>
      <c r="F52" s="51"/>
    </row>
    <row r="53" spans="4:34">
      <c r="D53" s="51"/>
      <c r="E53" s="51"/>
      <c r="G53" s="51"/>
      <c r="AG53" s="2"/>
      <c r="AH53" s="2"/>
    </row>
    <row r="54" spans="4:34">
      <c r="D54" s="51"/>
      <c r="E54" s="51"/>
      <c r="G54" s="51"/>
      <c r="AG54" s="2"/>
      <c r="AH54" s="2"/>
    </row>
    <row r="55" spans="4:34" ht="20.25">
      <c r="D55" s="91" t="s">
        <v>193</v>
      </c>
      <c r="H55" s="2"/>
      <c r="K55" s="2"/>
      <c r="L55" s="2"/>
      <c r="AG55" s="2"/>
      <c r="AH55" s="2"/>
    </row>
    <row r="56" spans="4:34" ht="15.75">
      <c r="D56" s="86" t="s">
        <v>102</v>
      </c>
      <c r="E56" s="154" t="s">
        <v>128</v>
      </c>
      <c r="F56" s="154" t="s">
        <v>126</v>
      </c>
      <c r="G56" s="154" t="s">
        <v>127</v>
      </c>
      <c r="H56" s="145" t="s">
        <v>74</v>
      </c>
      <c r="K56" s="2"/>
      <c r="L56" s="2"/>
      <c r="AG56" s="2"/>
      <c r="AH56" s="2"/>
    </row>
    <row r="57" spans="4:34">
      <c r="D57" s="175">
        <v>1989</v>
      </c>
      <c r="E57" s="176"/>
      <c r="F57" s="177"/>
      <c r="G57" s="178"/>
      <c r="H57" s="44">
        <v>0</v>
      </c>
      <c r="K57" s="69"/>
      <c r="L57" s="69"/>
      <c r="AG57" s="2"/>
      <c r="AH57" s="2"/>
    </row>
    <row r="58" spans="4:34">
      <c r="D58" s="175">
        <v>1990</v>
      </c>
      <c r="E58" s="176"/>
      <c r="F58" s="177"/>
      <c r="G58" s="178"/>
      <c r="H58" s="44">
        <v>0</v>
      </c>
      <c r="K58" s="69"/>
      <c r="L58" s="69"/>
      <c r="AG58" s="2"/>
      <c r="AH58" s="2"/>
    </row>
    <row r="59" spans="4:34">
      <c r="D59" s="175">
        <v>1991</v>
      </c>
      <c r="E59" s="176"/>
      <c r="F59" s="177"/>
      <c r="G59" s="178"/>
      <c r="H59" s="44">
        <v>0</v>
      </c>
      <c r="K59" s="69"/>
      <c r="L59" s="69"/>
      <c r="AG59" s="2"/>
      <c r="AH59" s="2"/>
    </row>
    <row r="60" spans="4:34">
      <c r="D60" s="175">
        <v>1992</v>
      </c>
      <c r="E60" s="176"/>
      <c r="F60" s="177"/>
      <c r="G60" s="178"/>
      <c r="H60" s="44">
        <v>0</v>
      </c>
      <c r="K60" s="69"/>
      <c r="L60" s="69"/>
      <c r="AG60" s="2"/>
      <c r="AH60" s="2"/>
    </row>
    <row r="61" spans="4:34">
      <c r="D61" s="175">
        <v>1993</v>
      </c>
      <c r="E61" s="176"/>
      <c r="F61" s="177"/>
      <c r="G61" s="178"/>
      <c r="H61" s="44">
        <v>0</v>
      </c>
      <c r="K61" s="69"/>
      <c r="L61" s="69"/>
      <c r="AG61" s="2"/>
      <c r="AH61" s="2"/>
    </row>
    <row r="62" spans="4:34">
      <c r="D62" s="175">
        <v>1994</v>
      </c>
      <c r="E62" s="176"/>
      <c r="F62" s="177"/>
      <c r="G62" s="178"/>
      <c r="H62" s="44">
        <v>0</v>
      </c>
      <c r="K62" s="69"/>
      <c r="L62" s="69"/>
      <c r="AG62" s="2"/>
      <c r="AH62" s="2"/>
    </row>
    <row r="63" spans="4:34">
      <c r="D63" s="175">
        <v>1995</v>
      </c>
      <c r="E63" s="176"/>
      <c r="F63" s="177"/>
      <c r="G63" s="178"/>
      <c r="H63" s="44">
        <v>0</v>
      </c>
      <c r="K63" s="69"/>
      <c r="L63" s="69"/>
      <c r="AG63" s="2"/>
      <c r="AH63" s="2"/>
    </row>
    <row r="64" spans="4:34">
      <c r="D64" s="175">
        <v>1996</v>
      </c>
      <c r="E64" s="176"/>
      <c r="F64" s="177"/>
      <c r="G64" s="178"/>
      <c r="H64" s="44">
        <v>0</v>
      </c>
      <c r="K64" s="69"/>
      <c r="L64" s="69"/>
      <c r="AG64" s="2"/>
      <c r="AH64" s="2"/>
    </row>
    <row r="65" spans="4:34">
      <c r="D65" s="175">
        <v>1997</v>
      </c>
      <c r="E65" s="176"/>
      <c r="F65" s="177"/>
      <c r="G65" s="178"/>
      <c r="H65" s="44">
        <v>0</v>
      </c>
      <c r="K65" s="69"/>
      <c r="L65" s="69"/>
      <c r="AG65" s="2"/>
      <c r="AH65" s="2"/>
    </row>
    <row r="66" spans="4:34">
      <c r="D66" s="175">
        <v>1998</v>
      </c>
      <c r="E66" s="176"/>
      <c r="F66" s="177"/>
      <c r="G66" s="178"/>
      <c r="H66" s="44">
        <v>0</v>
      </c>
      <c r="K66" s="69"/>
      <c r="L66" s="69"/>
      <c r="AG66" s="2"/>
      <c r="AH66" s="2"/>
    </row>
    <row r="67" spans="4:34">
      <c r="D67" s="175">
        <v>1999</v>
      </c>
      <c r="E67" s="176"/>
      <c r="F67" s="177"/>
      <c r="G67" s="178"/>
      <c r="H67" s="44">
        <v>0</v>
      </c>
      <c r="K67" s="69"/>
      <c r="L67" s="69"/>
      <c r="AG67" s="2"/>
      <c r="AH67" s="2"/>
    </row>
    <row r="68" spans="4:34">
      <c r="D68" s="175">
        <v>2000</v>
      </c>
      <c r="E68" s="176"/>
      <c r="F68" s="177"/>
      <c r="G68" s="178"/>
      <c r="H68" s="44">
        <v>0</v>
      </c>
      <c r="K68" s="69"/>
      <c r="L68" s="69"/>
      <c r="AG68" s="2"/>
      <c r="AH68" s="2"/>
    </row>
    <row r="69" spans="4:34">
      <c r="D69" s="175">
        <v>2001</v>
      </c>
      <c r="E69" s="176"/>
      <c r="F69" s="177"/>
      <c r="G69" s="178"/>
      <c r="H69" s="44">
        <v>0</v>
      </c>
      <c r="K69" s="69"/>
      <c r="L69" s="69"/>
      <c r="AG69" s="2"/>
      <c r="AH69" s="2"/>
    </row>
    <row r="70" spans="4:34">
      <c r="D70" s="175">
        <v>2002</v>
      </c>
      <c r="E70" s="176"/>
      <c r="F70" s="177"/>
      <c r="G70" s="178"/>
      <c r="H70" s="44">
        <v>0</v>
      </c>
      <c r="K70" s="69"/>
      <c r="L70" s="69"/>
      <c r="AG70" s="2"/>
      <c r="AH70" s="2"/>
    </row>
    <row r="71" spans="4:34">
      <c r="D71" s="175">
        <v>2003</v>
      </c>
      <c r="E71" s="176"/>
      <c r="F71" s="177"/>
      <c r="G71" s="178"/>
      <c r="H71" s="44">
        <v>0</v>
      </c>
      <c r="K71" s="69"/>
      <c r="L71" s="69"/>
      <c r="AG71" s="2"/>
      <c r="AH71" s="2"/>
    </row>
    <row r="72" spans="4:34">
      <c r="D72" s="175">
        <v>2004</v>
      </c>
      <c r="E72" s="176"/>
      <c r="F72" s="177"/>
      <c r="G72" s="178"/>
      <c r="H72" s="44">
        <v>0</v>
      </c>
      <c r="K72" s="69"/>
      <c r="L72" s="69"/>
      <c r="AG72" s="2"/>
      <c r="AH72" s="2"/>
    </row>
    <row r="73" spans="4:34">
      <c r="D73" s="175">
        <v>2005</v>
      </c>
      <c r="E73" s="176"/>
      <c r="F73" s="177"/>
      <c r="G73" s="178"/>
      <c r="H73" s="44">
        <v>0</v>
      </c>
      <c r="K73" s="69"/>
      <c r="L73" s="69"/>
      <c r="AG73" s="2"/>
      <c r="AH73" s="2"/>
    </row>
    <row r="74" spans="4:34">
      <c r="D74" s="175">
        <v>2006</v>
      </c>
      <c r="E74" s="176"/>
      <c r="F74" s="177"/>
      <c r="G74" s="178"/>
      <c r="H74" s="44">
        <v>0</v>
      </c>
      <c r="K74" s="69"/>
      <c r="L74" s="69"/>
      <c r="AG74" s="2"/>
      <c r="AH74" s="2"/>
    </row>
    <row r="75" spans="4:34">
      <c r="D75" s="175">
        <v>2007</v>
      </c>
      <c r="E75" s="176"/>
      <c r="F75" s="177"/>
      <c r="G75" s="178"/>
      <c r="H75" s="44">
        <v>0</v>
      </c>
      <c r="K75" s="69"/>
      <c r="L75" s="69"/>
      <c r="AG75" s="2"/>
      <c r="AH75" s="2"/>
    </row>
    <row r="76" spans="4:34">
      <c r="D76" s="175">
        <v>2008</v>
      </c>
      <c r="E76" s="179"/>
      <c r="F76" s="179"/>
      <c r="G76" s="179"/>
      <c r="H76" s="44">
        <v>0</v>
      </c>
      <c r="K76" s="69"/>
      <c r="L76" s="69"/>
      <c r="AG76" s="2"/>
      <c r="AH76" s="2"/>
    </row>
    <row r="77" spans="4:34">
      <c r="D77" s="175">
        <v>2009</v>
      </c>
      <c r="E77" s="179"/>
      <c r="F77" s="179"/>
      <c r="G77" s="179"/>
      <c r="H77" s="44">
        <v>0</v>
      </c>
      <c r="K77" s="69"/>
      <c r="L77" s="69"/>
      <c r="AG77" s="2"/>
      <c r="AH77" s="2"/>
    </row>
    <row r="78" spans="4:34">
      <c r="D78" s="175">
        <v>2010</v>
      </c>
      <c r="E78" s="179"/>
      <c r="F78" s="179"/>
      <c r="G78" s="179"/>
      <c r="H78" s="44">
        <v>0</v>
      </c>
      <c r="I78" s="180">
        <v>2010</v>
      </c>
      <c r="K78" s="69"/>
      <c r="L78" s="69"/>
      <c r="AG78" s="2"/>
      <c r="AH78" s="2"/>
    </row>
    <row r="79" spans="4:34">
      <c r="D79" s="175">
        <v>2011</v>
      </c>
      <c r="E79" s="179"/>
      <c r="F79" s="179"/>
      <c r="G79" s="179"/>
      <c r="H79" s="44">
        <v>0</v>
      </c>
      <c r="I79" s="180">
        <v>2011</v>
      </c>
      <c r="K79" s="69"/>
      <c r="L79" s="69"/>
      <c r="AG79" s="2"/>
      <c r="AH79" s="2"/>
    </row>
    <row r="80" spans="4:34">
      <c r="D80" s="175">
        <v>2012</v>
      </c>
      <c r="E80" s="179"/>
      <c r="F80" s="179"/>
      <c r="G80" s="179"/>
      <c r="H80" s="44">
        <v>0</v>
      </c>
      <c r="I80" s="180">
        <v>2012</v>
      </c>
      <c r="K80" s="69"/>
      <c r="L80" s="69"/>
      <c r="AG80" s="2"/>
      <c r="AH80" s="2"/>
    </row>
    <row r="81" spans="4:34">
      <c r="D81" s="175">
        <v>2013</v>
      </c>
      <c r="E81" s="179"/>
      <c r="F81" s="179"/>
      <c r="G81" s="179"/>
      <c r="H81" s="44">
        <v>0</v>
      </c>
      <c r="I81" s="180">
        <v>2013</v>
      </c>
      <c r="K81" s="69"/>
      <c r="L81" s="69"/>
      <c r="AG81" s="2"/>
      <c r="AH81" s="2"/>
    </row>
    <row r="82" spans="4:34">
      <c r="D82" s="175">
        <v>2014</v>
      </c>
      <c r="E82" s="179"/>
      <c r="F82" s="179"/>
      <c r="G82" s="179"/>
      <c r="H82" s="44">
        <v>0</v>
      </c>
      <c r="I82" s="180">
        <v>2014</v>
      </c>
      <c r="K82" s="69"/>
      <c r="L82" s="69"/>
      <c r="AG82" s="2"/>
      <c r="AH82" s="2"/>
    </row>
    <row r="83" spans="4:34">
      <c r="D83" s="175">
        <v>2015</v>
      </c>
      <c r="E83" s="179"/>
      <c r="F83" s="179"/>
      <c r="G83" s="179"/>
      <c r="H83" s="44">
        <v>0</v>
      </c>
      <c r="I83" s="180">
        <v>2015</v>
      </c>
      <c r="K83" s="69"/>
      <c r="L83" s="69"/>
      <c r="AG83" s="2"/>
      <c r="AH83" s="2"/>
    </row>
    <row r="84" spans="4:34">
      <c r="D84" s="175">
        <v>2016</v>
      </c>
      <c r="E84" s="179"/>
      <c r="F84" s="179"/>
      <c r="G84" s="179"/>
      <c r="H84" s="44">
        <v>0</v>
      </c>
      <c r="I84" s="180">
        <v>2016</v>
      </c>
      <c r="K84" s="69"/>
      <c r="L84" s="69"/>
      <c r="AG84" s="2"/>
      <c r="AH84" s="2"/>
    </row>
    <row r="85" spans="4:34">
      <c r="D85" s="175">
        <v>2017</v>
      </c>
      <c r="E85" s="179"/>
      <c r="F85" s="179"/>
      <c r="G85" s="179"/>
      <c r="H85" s="44">
        <v>0</v>
      </c>
      <c r="I85" s="180">
        <v>2017</v>
      </c>
      <c r="K85" s="69"/>
      <c r="L85" s="69"/>
      <c r="AG85" s="2"/>
      <c r="AH85" s="2"/>
    </row>
    <row r="86" spans="4:34">
      <c r="D86" s="175">
        <v>2018</v>
      </c>
      <c r="E86" s="179"/>
      <c r="F86" s="179"/>
      <c r="G86" s="179"/>
      <c r="H86" s="44">
        <v>0</v>
      </c>
      <c r="I86" s="180">
        <v>2018</v>
      </c>
      <c r="K86" s="69"/>
      <c r="L86" s="69"/>
      <c r="AG86" s="2"/>
      <c r="AH86" s="2"/>
    </row>
    <row r="87" spans="4:34">
      <c r="D87" s="175">
        <v>2019</v>
      </c>
      <c r="E87" s="179"/>
      <c r="F87" s="179"/>
      <c r="G87" s="179"/>
      <c r="H87" s="44">
        <v>0</v>
      </c>
      <c r="I87" s="180">
        <v>2019</v>
      </c>
      <c r="K87" s="69"/>
      <c r="L87" s="69"/>
      <c r="AG87" s="2"/>
      <c r="AH87" s="2"/>
    </row>
    <row r="88" spans="4:34">
      <c r="D88" s="175">
        <v>2020</v>
      </c>
      <c r="E88" s="179"/>
      <c r="F88" s="179"/>
      <c r="G88" s="179"/>
      <c r="H88" s="44">
        <v>0</v>
      </c>
      <c r="I88" s="180">
        <v>2020</v>
      </c>
      <c r="K88" s="69"/>
      <c r="L88" s="69"/>
      <c r="AG88" s="2"/>
      <c r="AH88" s="2"/>
    </row>
    <row r="89" spans="4:34">
      <c r="D89" s="175">
        <v>2021</v>
      </c>
      <c r="E89" s="179"/>
      <c r="F89" s="179"/>
      <c r="G89" s="181"/>
      <c r="H89" s="44">
        <v>0</v>
      </c>
      <c r="I89" s="180">
        <v>2021</v>
      </c>
      <c r="K89" s="69"/>
      <c r="L89" s="69"/>
      <c r="AG89" s="2"/>
      <c r="AH89" s="2"/>
    </row>
    <row r="90" spans="4:34">
      <c r="D90" s="175">
        <v>2022</v>
      </c>
      <c r="E90" s="179"/>
      <c r="F90" s="179"/>
      <c r="G90" s="181"/>
      <c r="H90" s="44">
        <v>0</v>
      </c>
      <c r="I90" s="180">
        <v>2022</v>
      </c>
      <c r="K90" s="69"/>
      <c r="L90" s="69"/>
      <c r="AG90" s="2"/>
      <c r="AH90" s="2"/>
    </row>
    <row r="91" spans="4:34">
      <c r="D91" s="175">
        <v>2023</v>
      </c>
      <c r="E91" s="179"/>
      <c r="F91" s="179"/>
      <c r="G91" s="181"/>
      <c r="H91" s="44">
        <v>0</v>
      </c>
      <c r="I91" s="180">
        <v>2023</v>
      </c>
      <c r="K91" s="69"/>
      <c r="L91" s="69"/>
      <c r="AG91" s="2"/>
      <c r="AH91" s="2"/>
    </row>
    <row r="92" spans="4:34">
      <c r="D92" s="175">
        <v>2024</v>
      </c>
      <c r="E92" s="179"/>
      <c r="F92" s="179"/>
      <c r="G92" s="181"/>
      <c r="H92" s="44">
        <v>0</v>
      </c>
      <c r="I92" s="180">
        <v>2024</v>
      </c>
      <c r="K92" s="69"/>
      <c r="L92" s="69"/>
      <c r="AG92" s="2"/>
      <c r="AH92" s="2"/>
    </row>
    <row r="93" spans="4:34">
      <c r="D93" s="175">
        <v>2025</v>
      </c>
      <c r="E93" s="179"/>
      <c r="F93" s="179"/>
      <c r="G93" s="181"/>
      <c r="H93" s="44">
        <v>0</v>
      </c>
      <c r="I93" s="180">
        <v>2025</v>
      </c>
      <c r="K93" s="69"/>
      <c r="L93" s="69"/>
      <c r="AG93" s="2"/>
      <c r="AH93" s="2"/>
    </row>
    <row r="94" spans="4:34">
      <c r="D94" s="175">
        <v>2026</v>
      </c>
      <c r="E94" s="179"/>
      <c r="F94" s="179"/>
      <c r="G94" s="181"/>
      <c r="H94" s="44">
        <v>0</v>
      </c>
      <c r="I94" s="180">
        <v>2026</v>
      </c>
      <c r="K94" s="69"/>
      <c r="L94" s="69"/>
      <c r="AG94" s="2"/>
      <c r="AH94" s="2"/>
    </row>
    <row r="95" spans="4:34">
      <c r="D95" s="175">
        <v>2027</v>
      </c>
      <c r="E95" s="179"/>
      <c r="F95" s="179"/>
      <c r="G95" s="181"/>
      <c r="H95" s="44">
        <v>0</v>
      </c>
      <c r="I95" s="180">
        <v>2027</v>
      </c>
      <c r="K95" s="69"/>
      <c r="L95" s="69"/>
      <c r="AG95" s="2"/>
      <c r="AH95" s="2"/>
    </row>
    <row r="96" spans="4:34">
      <c r="D96" s="175">
        <v>2028</v>
      </c>
      <c r="E96" s="179"/>
      <c r="F96" s="179"/>
      <c r="G96" s="181"/>
      <c r="H96" s="44">
        <v>0</v>
      </c>
      <c r="I96" s="180">
        <v>2028</v>
      </c>
      <c r="K96" s="69"/>
      <c r="L96" s="69"/>
      <c r="AG96" s="2"/>
      <c r="AH96" s="2"/>
    </row>
    <row r="97" spans="2:34">
      <c r="D97" s="175">
        <v>2029</v>
      </c>
      <c r="E97" s="179"/>
      <c r="F97" s="179"/>
      <c r="G97" s="181"/>
      <c r="H97" s="44">
        <v>0</v>
      </c>
      <c r="I97" s="180">
        <v>2029</v>
      </c>
      <c r="K97" s="69"/>
      <c r="L97" s="69"/>
      <c r="AG97" s="2"/>
      <c r="AH97" s="2"/>
    </row>
    <row r="98" spans="2:34">
      <c r="D98" s="182">
        <v>2030</v>
      </c>
      <c r="E98" s="179"/>
      <c r="F98" s="183"/>
      <c r="G98" s="184"/>
      <c r="H98" s="45">
        <v>0</v>
      </c>
      <c r="I98" s="180">
        <v>2030</v>
      </c>
      <c r="K98" s="69"/>
      <c r="L98" s="69"/>
      <c r="AG98" s="2"/>
      <c r="AH98" s="2"/>
    </row>
    <row r="99" spans="2:34">
      <c r="F99" s="51"/>
      <c r="G99" s="51"/>
      <c r="I99" s="119"/>
      <c r="K99" s="69"/>
      <c r="L99" s="69"/>
      <c r="AG99" s="2"/>
      <c r="AH99" s="2"/>
    </row>
    <row r="100" spans="2:34">
      <c r="F100" s="51"/>
      <c r="G100" s="51"/>
      <c r="AG100" s="2"/>
      <c r="AH100" s="2"/>
    </row>
    <row r="101" spans="2:34">
      <c r="D101" s="51"/>
      <c r="E101" s="51"/>
      <c r="F101" s="51"/>
      <c r="G101" s="51"/>
    </row>
    <row r="102" spans="2:34" ht="20.25">
      <c r="D102" s="91" t="s">
        <v>194</v>
      </c>
      <c r="H102" s="2"/>
      <c r="I102" s="2"/>
      <c r="J102" s="2"/>
      <c r="K102" s="2"/>
      <c r="L102" s="2"/>
      <c r="M102" s="2"/>
      <c r="N102" s="2"/>
    </row>
    <row r="103" spans="2:34" ht="15.75">
      <c r="D103" s="86" t="s">
        <v>102</v>
      </c>
      <c r="E103" s="98" t="s">
        <v>96</v>
      </c>
      <c r="F103" s="98" t="s">
        <v>95</v>
      </c>
      <c r="G103" s="98" t="s">
        <v>187</v>
      </c>
      <c r="H103" s="98" t="s">
        <v>188</v>
      </c>
      <c r="I103" s="98" t="s">
        <v>76</v>
      </c>
      <c r="J103" s="98" t="s">
        <v>43</v>
      </c>
      <c r="K103" s="98" t="s">
        <v>82</v>
      </c>
      <c r="L103" s="98" t="s">
        <v>81</v>
      </c>
      <c r="M103" s="98" t="s">
        <v>97</v>
      </c>
      <c r="N103" s="145" t="s">
        <v>74</v>
      </c>
      <c r="P103" s="51" t="s">
        <v>98</v>
      </c>
    </row>
    <row r="104" spans="2:34">
      <c r="B104" s="52">
        <v>0</v>
      </c>
      <c r="D104" s="100">
        <v>1989</v>
      </c>
      <c r="E104" s="185">
        <v>0</v>
      </c>
      <c r="F104" s="139">
        <v>0</v>
      </c>
      <c r="G104" s="186"/>
      <c r="H104" s="186"/>
      <c r="I104" s="139">
        <v>0</v>
      </c>
      <c r="J104" s="139">
        <v>0</v>
      </c>
      <c r="K104" s="139">
        <v>0</v>
      </c>
      <c r="L104" s="139">
        <v>0</v>
      </c>
      <c r="M104" s="187"/>
      <c r="N104" s="44">
        <v>0</v>
      </c>
      <c r="P104" s="51">
        <v>0</v>
      </c>
    </row>
    <row r="105" spans="2:34">
      <c r="B105" s="52">
        <v>0</v>
      </c>
      <c r="D105" s="100">
        <v>1990</v>
      </c>
      <c r="E105" s="185">
        <v>0</v>
      </c>
      <c r="F105" s="139">
        <v>0</v>
      </c>
      <c r="G105" s="186"/>
      <c r="H105" s="186"/>
      <c r="I105" s="139">
        <v>0</v>
      </c>
      <c r="J105" s="139">
        <v>0</v>
      </c>
      <c r="K105" s="139">
        <v>0</v>
      </c>
      <c r="L105" s="139">
        <v>0</v>
      </c>
      <c r="M105" s="187"/>
      <c r="N105" s="44">
        <v>0</v>
      </c>
      <c r="P105" s="51">
        <v>0</v>
      </c>
    </row>
    <row r="106" spans="2:34">
      <c r="B106" s="52">
        <v>0</v>
      </c>
      <c r="D106" s="100">
        <v>1991</v>
      </c>
      <c r="E106" s="185">
        <v>0</v>
      </c>
      <c r="F106" s="139">
        <v>0</v>
      </c>
      <c r="G106" s="186"/>
      <c r="H106" s="186"/>
      <c r="I106" s="139">
        <v>0</v>
      </c>
      <c r="J106" s="139">
        <v>0</v>
      </c>
      <c r="K106" s="139">
        <v>0</v>
      </c>
      <c r="L106" s="139">
        <v>0</v>
      </c>
      <c r="M106" s="187"/>
      <c r="N106" s="44">
        <v>0</v>
      </c>
      <c r="P106" s="51">
        <v>0</v>
      </c>
    </row>
    <row r="107" spans="2:34">
      <c r="B107" s="52">
        <v>0</v>
      </c>
      <c r="D107" s="100">
        <v>1992</v>
      </c>
      <c r="E107" s="185">
        <v>0</v>
      </c>
      <c r="F107" s="139">
        <v>0</v>
      </c>
      <c r="G107" s="186"/>
      <c r="H107" s="186"/>
      <c r="I107" s="139">
        <v>0</v>
      </c>
      <c r="J107" s="139">
        <v>0</v>
      </c>
      <c r="K107" s="139">
        <v>0</v>
      </c>
      <c r="L107" s="139">
        <v>0</v>
      </c>
      <c r="M107" s="187"/>
      <c r="N107" s="44">
        <v>0</v>
      </c>
      <c r="P107" s="51">
        <v>0</v>
      </c>
    </row>
    <row r="108" spans="2:34">
      <c r="B108" s="52">
        <v>0</v>
      </c>
      <c r="D108" s="100">
        <v>1993</v>
      </c>
      <c r="E108" s="185">
        <v>0</v>
      </c>
      <c r="F108" s="139">
        <v>0</v>
      </c>
      <c r="G108" s="186"/>
      <c r="H108" s="186"/>
      <c r="I108" s="139">
        <v>0</v>
      </c>
      <c r="J108" s="139">
        <v>0</v>
      </c>
      <c r="K108" s="139">
        <v>0</v>
      </c>
      <c r="L108" s="139">
        <v>0</v>
      </c>
      <c r="M108" s="187"/>
      <c r="N108" s="44">
        <v>0</v>
      </c>
      <c r="P108" s="51">
        <v>0</v>
      </c>
    </row>
    <row r="109" spans="2:34">
      <c r="B109" s="52">
        <v>0</v>
      </c>
      <c r="D109" s="100">
        <v>1994</v>
      </c>
      <c r="E109" s="185">
        <v>0</v>
      </c>
      <c r="F109" s="139">
        <v>0</v>
      </c>
      <c r="G109" s="186"/>
      <c r="H109" s="186"/>
      <c r="I109" s="139">
        <v>0</v>
      </c>
      <c r="J109" s="139">
        <v>0</v>
      </c>
      <c r="K109" s="139">
        <v>0</v>
      </c>
      <c r="L109" s="139">
        <v>0</v>
      </c>
      <c r="M109" s="187"/>
      <c r="N109" s="44">
        <v>0</v>
      </c>
      <c r="P109" s="51">
        <v>0</v>
      </c>
    </row>
    <row r="110" spans="2:34">
      <c r="B110" s="52">
        <v>0</v>
      </c>
      <c r="D110" s="100">
        <v>1995</v>
      </c>
      <c r="E110" s="185">
        <v>0</v>
      </c>
      <c r="F110" s="139">
        <v>0</v>
      </c>
      <c r="G110" s="186"/>
      <c r="H110" s="186"/>
      <c r="I110" s="139">
        <v>0</v>
      </c>
      <c r="J110" s="139">
        <v>0</v>
      </c>
      <c r="K110" s="139">
        <v>0</v>
      </c>
      <c r="L110" s="139">
        <v>0</v>
      </c>
      <c r="M110" s="187"/>
      <c r="N110" s="44">
        <v>0</v>
      </c>
      <c r="P110" s="51">
        <v>0</v>
      </c>
    </row>
    <row r="111" spans="2:34">
      <c r="B111" s="52">
        <v>0</v>
      </c>
      <c r="D111" s="100">
        <v>1996</v>
      </c>
      <c r="E111" s="185">
        <v>0</v>
      </c>
      <c r="F111" s="139">
        <v>0</v>
      </c>
      <c r="G111" s="186"/>
      <c r="H111" s="186"/>
      <c r="I111" s="139">
        <v>0</v>
      </c>
      <c r="J111" s="139">
        <v>0</v>
      </c>
      <c r="K111" s="139">
        <v>0</v>
      </c>
      <c r="L111" s="139">
        <v>0</v>
      </c>
      <c r="M111" s="187"/>
      <c r="N111" s="44">
        <v>0</v>
      </c>
      <c r="P111" s="51">
        <v>0</v>
      </c>
    </row>
    <row r="112" spans="2:34">
      <c r="B112" s="52">
        <v>0</v>
      </c>
      <c r="D112" s="100">
        <v>1997</v>
      </c>
      <c r="E112" s="185">
        <v>0</v>
      </c>
      <c r="F112" s="139">
        <v>0</v>
      </c>
      <c r="G112" s="186"/>
      <c r="H112" s="186"/>
      <c r="I112" s="139">
        <v>0</v>
      </c>
      <c r="J112" s="139">
        <v>0</v>
      </c>
      <c r="K112" s="139">
        <v>0</v>
      </c>
      <c r="L112" s="139">
        <v>0</v>
      </c>
      <c r="M112" s="187"/>
      <c r="N112" s="44">
        <v>0</v>
      </c>
      <c r="P112" s="51">
        <v>0</v>
      </c>
    </row>
    <row r="113" spans="2:16">
      <c r="B113" s="52">
        <v>0</v>
      </c>
      <c r="D113" s="100">
        <v>1998</v>
      </c>
      <c r="E113" s="185">
        <v>0</v>
      </c>
      <c r="F113" s="139">
        <v>0</v>
      </c>
      <c r="G113" s="186"/>
      <c r="H113" s="186"/>
      <c r="I113" s="139">
        <v>0</v>
      </c>
      <c r="J113" s="139">
        <v>0</v>
      </c>
      <c r="K113" s="139">
        <v>0</v>
      </c>
      <c r="L113" s="139">
        <v>0</v>
      </c>
      <c r="M113" s="187"/>
      <c r="N113" s="44">
        <v>0</v>
      </c>
      <c r="P113" s="51">
        <v>0</v>
      </c>
    </row>
    <row r="114" spans="2:16">
      <c r="B114" s="52">
        <v>0</v>
      </c>
      <c r="D114" s="100">
        <v>1999</v>
      </c>
      <c r="E114" s="185">
        <v>0</v>
      </c>
      <c r="F114" s="139">
        <v>0</v>
      </c>
      <c r="G114" s="186"/>
      <c r="H114" s="186"/>
      <c r="I114" s="139">
        <v>0</v>
      </c>
      <c r="J114" s="139">
        <v>0</v>
      </c>
      <c r="K114" s="139">
        <v>0</v>
      </c>
      <c r="L114" s="139">
        <v>0</v>
      </c>
      <c r="M114" s="187"/>
      <c r="N114" s="44">
        <v>0</v>
      </c>
      <c r="P114" s="51">
        <v>0</v>
      </c>
    </row>
    <row r="115" spans="2:16">
      <c r="B115" s="52">
        <v>0</v>
      </c>
      <c r="D115" s="100">
        <v>2000</v>
      </c>
      <c r="E115" s="185">
        <v>0</v>
      </c>
      <c r="F115" s="139">
        <v>0</v>
      </c>
      <c r="G115" s="186"/>
      <c r="H115" s="186"/>
      <c r="I115" s="139">
        <v>0</v>
      </c>
      <c r="J115" s="139">
        <v>0</v>
      </c>
      <c r="K115" s="139">
        <v>0</v>
      </c>
      <c r="L115" s="139">
        <v>0</v>
      </c>
      <c r="M115" s="187"/>
      <c r="N115" s="44">
        <v>0</v>
      </c>
      <c r="P115" s="51">
        <v>0</v>
      </c>
    </row>
    <row r="116" spans="2:16">
      <c r="B116" s="52">
        <v>0</v>
      </c>
      <c r="D116" s="100">
        <v>2001</v>
      </c>
      <c r="E116" s="185">
        <v>0</v>
      </c>
      <c r="F116" s="139">
        <v>0</v>
      </c>
      <c r="G116" s="186"/>
      <c r="H116" s="186"/>
      <c r="I116" s="139">
        <v>0</v>
      </c>
      <c r="J116" s="139">
        <v>0</v>
      </c>
      <c r="K116" s="139">
        <v>0</v>
      </c>
      <c r="L116" s="139">
        <v>0</v>
      </c>
      <c r="M116" s="187"/>
      <c r="N116" s="44">
        <v>0</v>
      </c>
      <c r="P116" s="51">
        <v>0</v>
      </c>
    </row>
    <row r="117" spans="2:16">
      <c r="B117" s="52">
        <v>0</v>
      </c>
      <c r="D117" s="100">
        <v>2002</v>
      </c>
      <c r="E117" s="185">
        <v>0</v>
      </c>
      <c r="F117" s="139">
        <v>0</v>
      </c>
      <c r="G117" s="186"/>
      <c r="H117" s="186"/>
      <c r="I117" s="139">
        <v>0</v>
      </c>
      <c r="J117" s="139">
        <v>0</v>
      </c>
      <c r="K117" s="139">
        <v>0</v>
      </c>
      <c r="L117" s="139">
        <v>0</v>
      </c>
      <c r="M117" s="187"/>
      <c r="N117" s="44">
        <v>0</v>
      </c>
      <c r="P117" s="51">
        <v>0</v>
      </c>
    </row>
    <row r="118" spans="2:16">
      <c r="B118" s="52">
        <v>0</v>
      </c>
      <c r="D118" s="100">
        <v>2003</v>
      </c>
      <c r="E118" s="185">
        <v>0</v>
      </c>
      <c r="F118" s="139">
        <v>0</v>
      </c>
      <c r="G118" s="186"/>
      <c r="H118" s="186"/>
      <c r="I118" s="139">
        <v>0</v>
      </c>
      <c r="J118" s="139">
        <v>0</v>
      </c>
      <c r="K118" s="139">
        <v>0</v>
      </c>
      <c r="L118" s="139">
        <v>0</v>
      </c>
      <c r="M118" s="187"/>
      <c r="N118" s="44">
        <v>0</v>
      </c>
      <c r="P118" s="51">
        <v>0</v>
      </c>
    </row>
    <row r="119" spans="2:16">
      <c r="B119" s="52">
        <v>0</v>
      </c>
      <c r="D119" s="100">
        <v>2004</v>
      </c>
      <c r="E119" s="185">
        <v>0</v>
      </c>
      <c r="F119" s="139">
        <v>0</v>
      </c>
      <c r="G119" s="186"/>
      <c r="H119" s="186"/>
      <c r="I119" s="139">
        <v>0</v>
      </c>
      <c r="J119" s="139">
        <v>0</v>
      </c>
      <c r="K119" s="139">
        <v>0</v>
      </c>
      <c r="L119" s="139">
        <v>0</v>
      </c>
      <c r="M119" s="187"/>
      <c r="N119" s="44">
        <v>0</v>
      </c>
      <c r="P119" s="51">
        <v>0</v>
      </c>
    </row>
    <row r="120" spans="2:16">
      <c r="B120" s="52">
        <v>0</v>
      </c>
      <c r="D120" s="100">
        <v>2005</v>
      </c>
      <c r="E120" s="185">
        <v>0</v>
      </c>
      <c r="F120" s="139">
        <v>0</v>
      </c>
      <c r="G120" s="186"/>
      <c r="H120" s="186"/>
      <c r="I120" s="139">
        <v>0</v>
      </c>
      <c r="J120" s="139">
        <v>0</v>
      </c>
      <c r="K120" s="139">
        <v>0</v>
      </c>
      <c r="L120" s="139">
        <v>0</v>
      </c>
      <c r="M120" s="187"/>
      <c r="N120" s="44">
        <v>0</v>
      </c>
      <c r="P120" s="51">
        <v>0</v>
      </c>
    </row>
    <row r="121" spans="2:16">
      <c r="B121" s="52">
        <v>0</v>
      </c>
      <c r="D121" s="100">
        <v>2006</v>
      </c>
      <c r="E121" s="185">
        <v>0</v>
      </c>
      <c r="F121" s="139">
        <v>0</v>
      </c>
      <c r="G121" s="186"/>
      <c r="H121" s="186"/>
      <c r="I121" s="139">
        <v>0</v>
      </c>
      <c r="J121" s="139">
        <v>0</v>
      </c>
      <c r="K121" s="139">
        <v>0</v>
      </c>
      <c r="L121" s="139">
        <v>0</v>
      </c>
      <c r="M121" s="187"/>
      <c r="N121" s="44">
        <v>0</v>
      </c>
      <c r="P121" s="51">
        <v>0</v>
      </c>
    </row>
    <row r="122" spans="2:16">
      <c r="B122" s="52">
        <v>0</v>
      </c>
      <c r="D122" s="100">
        <v>2007</v>
      </c>
      <c r="E122" s="185">
        <v>0</v>
      </c>
      <c r="F122" s="139">
        <v>0</v>
      </c>
      <c r="G122" s="186"/>
      <c r="H122" s="186"/>
      <c r="I122" s="139">
        <v>0</v>
      </c>
      <c r="J122" s="139">
        <v>0</v>
      </c>
      <c r="K122" s="139">
        <v>0</v>
      </c>
      <c r="L122" s="139">
        <v>0</v>
      </c>
      <c r="M122" s="187"/>
      <c r="N122" s="44">
        <v>0</v>
      </c>
      <c r="P122" s="51">
        <v>0</v>
      </c>
    </row>
    <row r="123" spans="2:16">
      <c r="B123" s="52">
        <v>0</v>
      </c>
      <c r="D123" s="100">
        <v>2008</v>
      </c>
      <c r="E123" s="185">
        <v>0</v>
      </c>
      <c r="F123" s="139">
        <v>0</v>
      </c>
      <c r="G123" s="186"/>
      <c r="H123" s="186"/>
      <c r="I123" s="139">
        <v>0</v>
      </c>
      <c r="J123" s="139">
        <v>0</v>
      </c>
      <c r="K123" s="139">
        <v>0</v>
      </c>
      <c r="L123" s="139">
        <v>0</v>
      </c>
      <c r="M123" s="187"/>
      <c r="N123" s="44">
        <v>0</v>
      </c>
      <c r="P123" s="51">
        <v>0</v>
      </c>
    </row>
    <row r="124" spans="2:16">
      <c r="B124" s="52">
        <v>0</v>
      </c>
      <c r="D124" s="100">
        <v>2009</v>
      </c>
      <c r="E124" s="185">
        <v>0</v>
      </c>
      <c r="F124" s="139">
        <v>0</v>
      </c>
      <c r="G124" s="186"/>
      <c r="H124" s="186"/>
      <c r="I124" s="139">
        <v>0</v>
      </c>
      <c r="J124" s="139">
        <v>0</v>
      </c>
      <c r="K124" s="139">
        <v>0</v>
      </c>
      <c r="L124" s="139">
        <v>0</v>
      </c>
      <c r="M124" s="187"/>
      <c r="N124" s="44">
        <v>0</v>
      </c>
      <c r="P124" s="51">
        <v>0</v>
      </c>
    </row>
    <row r="125" spans="2:16">
      <c r="B125" s="52">
        <v>0</v>
      </c>
      <c r="D125" s="100">
        <v>2010</v>
      </c>
      <c r="E125" s="185">
        <v>0</v>
      </c>
      <c r="F125" s="139">
        <v>0</v>
      </c>
      <c r="G125" s="186"/>
      <c r="H125" s="186"/>
      <c r="I125" s="139">
        <v>0</v>
      </c>
      <c r="J125" s="139">
        <v>0</v>
      </c>
      <c r="K125" s="139">
        <v>0</v>
      </c>
      <c r="L125" s="139">
        <v>0</v>
      </c>
      <c r="M125" s="187"/>
      <c r="N125" s="44">
        <v>0</v>
      </c>
      <c r="P125" s="51">
        <v>0</v>
      </c>
    </row>
    <row r="126" spans="2:16">
      <c r="B126" s="52">
        <v>0</v>
      </c>
      <c r="D126" s="100">
        <v>2011</v>
      </c>
      <c r="E126" s="185">
        <v>0</v>
      </c>
      <c r="F126" s="139">
        <v>0</v>
      </c>
      <c r="G126" s="186"/>
      <c r="H126" s="186"/>
      <c r="I126" s="139">
        <v>0</v>
      </c>
      <c r="J126" s="139">
        <v>0</v>
      </c>
      <c r="K126" s="139">
        <v>0</v>
      </c>
      <c r="L126" s="139">
        <v>0</v>
      </c>
      <c r="M126" s="187"/>
      <c r="N126" s="44">
        <v>0</v>
      </c>
      <c r="P126" s="51">
        <v>0</v>
      </c>
    </row>
    <row r="127" spans="2:16">
      <c r="B127" s="52">
        <v>0</v>
      </c>
      <c r="D127" s="100">
        <v>2012</v>
      </c>
      <c r="E127" s="185">
        <v>0</v>
      </c>
      <c r="F127" s="139">
        <v>0</v>
      </c>
      <c r="G127" s="186"/>
      <c r="H127" s="186"/>
      <c r="I127" s="139">
        <v>0</v>
      </c>
      <c r="J127" s="139">
        <v>0</v>
      </c>
      <c r="K127" s="139">
        <v>0</v>
      </c>
      <c r="L127" s="139">
        <v>0</v>
      </c>
      <c r="M127" s="187"/>
      <c r="N127" s="44">
        <v>0</v>
      </c>
      <c r="P127" s="51">
        <v>0</v>
      </c>
    </row>
    <row r="128" spans="2:16">
      <c r="B128" s="52">
        <v>0</v>
      </c>
      <c r="D128" s="100">
        <v>2013</v>
      </c>
      <c r="E128" s="185">
        <v>0</v>
      </c>
      <c r="F128" s="139">
        <v>0</v>
      </c>
      <c r="G128" s="186"/>
      <c r="H128" s="186"/>
      <c r="I128" s="139">
        <v>0</v>
      </c>
      <c r="J128" s="139">
        <v>0</v>
      </c>
      <c r="K128" s="139">
        <v>0</v>
      </c>
      <c r="L128" s="139">
        <v>0</v>
      </c>
      <c r="M128" s="187"/>
      <c r="N128" s="44">
        <v>0</v>
      </c>
      <c r="P128" s="51">
        <v>0</v>
      </c>
    </row>
    <row r="129" spans="2:16">
      <c r="B129" s="52">
        <v>0</v>
      </c>
      <c r="D129" s="100">
        <v>2014</v>
      </c>
      <c r="E129" s="185">
        <v>0</v>
      </c>
      <c r="F129" s="139">
        <v>0</v>
      </c>
      <c r="G129" s="186"/>
      <c r="H129" s="186"/>
      <c r="I129" s="139">
        <v>0</v>
      </c>
      <c r="J129" s="139">
        <v>0</v>
      </c>
      <c r="K129" s="139">
        <v>0</v>
      </c>
      <c r="L129" s="139">
        <v>0</v>
      </c>
      <c r="M129" s="187"/>
      <c r="N129" s="44">
        <v>0</v>
      </c>
      <c r="P129" s="51">
        <v>0</v>
      </c>
    </row>
    <row r="130" spans="2:16">
      <c r="B130" s="52">
        <v>0</v>
      </c>
      <c r="D130" s="100">
        <v>2015</v>
      </c>
      <c r="E130" s="185">
        <v>0</v>
      </c>
      <c r="F130" s="139">
        <v>0</v>
      </c>
      <c r="G130" s="186"/>
      <c r="H130" s="186"/>
      <c r="I130" s="139">
        <v>0</v>
      </c>
      <c r="J130" s="139">
        <v>0</v>
      </c>
      <c r="K130" s="139">
        <v>0</v>
      </c>
      <c r="L130" s="139">
        <v>0</v>
      </c>
      <c r="M130" s="187"/>
      <c r="N130" s="44">
        <v>0</v>
      </c>
      <c r="P130" s="51">
        <v>0</v>
      </c>
    </row>
    <row r="131" spans="2:16">
      <c r="B131" s="52">
        <v>0</v>
      </c>
      <c r="D131" s="100">
        <v>2016</v>
      </c>
      <c r="E131" s="185">
        <v>0</v>
      </c>
      <c r="F131" s="139">
        <v>0</v>
      </c>
      <c r="G131" s="186"/>
      <c r="H131" s="186"/>
      <c r="I131" s="139">
        <v>0</v>
      </c>
      <c r="J131" s="139">
        <v>0</v>
      </c>
      <c r="K131" s="139">
        <v>0</v>
      </c>
      <c r="L131" s="139">
        <v>0</v>
      </c>
      <c r="M131" s="187"/>
      <c r="N131" s="44">
        <v>0</v>
      </c>
      <c r="P131" s="51">
        <v>0</v>
      </c>
    </row>
    <row r="132" spans="2:16">
      <c r="B132" s="52">
        <v>0</v>
      </c>
      <c r="D132" s="100">
        <v>2017</v>
      </c>
      <c r="E132" s="185">
        <v>0</v>
      </c>
      <c r="F132" s="139">
        <v>0</v>
      </c>
      <c r="G132" s="186"/>
      <c r="H132" s="186"/>
      <c r="I132" s="139">
        <v>0</v>
      </c>
      <c r="J132" s="139">
        <v>0</v>
      </c>
      <c r="K132" s="139">
        <v>0</v>
      </c>
      <c r="L132" s="139">
        <v>0</v>
      </c>
      <c r="M132" s="187"/>
      <c r="N132" s="44">
        <v>0</v>
      </c>
      <c r="P132" s="51">
        <v>0</v>
      </c>
    </row>
    <row r="133" spans="2:16">
      <c r="B133" s="52">
        <v>0</v>
      </c>
      <c r="D133" s="100">
        <v>2018</v>
      </c>
      <c r="E133" s="185">
        <v>0</v>
      </c>
      <c r="F133" s="139">
        <v>0</v>
      </c>
      <c r="G133" s="186"/>
      <c r="H133" s="186"/>
      <c r="I133" s="139">
        <v>0</v>
      </c>
      <c r="J133" s="139">
        <v>0</v>
      </c>
      <c r="K133" s="139">
        <v>0</v>
      </c>
      <c r="L133" s="139">
        <v>0</v>
      </c>
      <c r="M133" s="187"/>
      <c r="N133" s="44">
        <v>0</v>
      </c>
      <c r="P133" s="51">
        <v>0</v>
      </c>
    </row>
    <row r="134" spans="2:16">
      <c r="B134" s="52">
        <v>0</v>
      </c>
      <c r="D134" s="100">
        <v>2019</v>
      </c>
      <c r="E134" s="185">
        <v>0</v>
      </c>
      <c r="F134" s="139">
        <v>0</v>
      </c>
      <c r="G134" s="186"/>
      <c r="H134" s="186"/>
      <c r="I134" s="139">
        <v>0</v>
      </c>
      <c r="J134" s="139">
        <v>0</v>
      </c>
      <c r="K134" s="139">
        <v>0</v>
      </c>
      <c r="L134" s="139">
        <v>0</v>
      </c>
      <c r="M134" s="187"/>
      <c r="N134" s="44">
        <v>0</v>
      </c>
      <c r="P134" s="51">
        <v>0</v>
      </c>
    </row>
    <row r="135" spans="2:16">
      <c r="B135" s="52">
        <v>0</v>
      </c>
      <c r="D135" s="100">
        <v>2020</v>
      </c>
      <c r="E135" s="185">
        <v>0</v>
      </c>
      <c r="F135" s="139">
        <v>0</v>
      </c>
      <c r="G135" s="186"/>
      <c r="H135" s="186"/>
      <c r="I135" s="139">
        <v>0</v>
      </c>
      <c r="J135" s="139">
        <v>0</v>
      </c>
      <c r="K135" s="139">
        <v>0</v>
      </c>
      <c r="L135" s="139">
        <v>0</v>
      </c>
      <c r="M135" s="187"/>
      <c r="N135" s="44">
        <v>0</v>
      </c>
      <c r="P135" s="51">
        <v>0</v>
      </c>
    </row>
    <row r="136" spans="2:16">
      <c r="B136" s="52">
        <v>0</v>
      </c>
      <c r="D136" s="100">
        <v>2021</v>
      </c>
      <c r="E136" s="185">
        <v>0</v>
      </c>
      <c r="F136" s="139">
        <v>0</v>
      </c>
      <c r="G136" s="186"/>
      <c r="H136" s="186"/>
      <c r="I136" s="139">
        <v>0</v>
      </c>
      <c r="J136" s="139">
        <v>0</v>
      </c>
      <c r="K136" s="139">
        <v>0</v>
      </c>
      <c r="L136" s="139">
        <v>0</v>
      </c>
      <c r="M136" s="187"/>
      <c r="N136" s="44">
        <v>0</v>
      </c>
      <c r="P136" s="51">
        <v>0</v>
      </c>
    </row>
    <row r="137" spans="2:16">
      <c r="B137" s="52">
        <v>0</v>
      </c>
      <c r="D137" s="100">
        <v>2022</v>
      </c>
      <c r="E137" s="185">
        <v>0</v>
      </c>
      <c r="F137" s="139">
        <v>0</v>
      </c>
      <c r="G137" s="186"/>
      <c r="H137" s="186"/>
      <c r="I137" s="139">
        <v>0</v>
      </c>
      <c r="J137" s="139">
        <v>0</v>
      </c>
      <c r="K137" s="139">
        <v>0</v>
      </c>
      <c r="L137" s="139">
        <v>0</v>
      </c>
      <c r="M137" s="187"/>
      <c r="N137" s="44">
        <v>0</v>
      </c>
      <c r="P137" s="51">
        <v>0</v>
      </c>
    </row>
    <row r="138" spans="2:16">
      <c r="B138" s="52">
        <v>0</v>
      </c>
      <c r="D138" s="100">
        <v>2023</v>
      </c>
      <c r="E138" s="185">
        <v>0</v>
      </c>
      <c r="F138" s="139">
        <v>0</v>
      </c>
      <c r="G138" s="186"/>
      <c r="H138" s="186"/>
      <c r="I138" s="139">
        <v>0</v>
      </c>
      <c r="J138" s="139">
        <v>0</v>
      </c>
      <c r="K138" s="139">
        <v>0</v>
      </c>
      <c r="L138" s="139">
        <v>0</v>
      </c>
      <c r="M138" s="187"/>
      <c r="N138" s="44">
        <v>0</v>
      </c>
      <c r="P138" s="51">
        <v>0</v>
      </c>
    </row>
    <row r="139" spans="2:16">
      <c r="B139" s="52">
        <v>0</v>
      </c>
      <c r="D139" s="100">
        <v>2024</v>
      </c>
      <c r="E139" s="185">
        <v>0</v>
      </c>
      <c r="F139" s="139">
        <v>0</v>
      </c>
      <c r="G139" s="186"/>
      <c r="H139" s="186"/>
      <c r="I139" s="139">
        <v>0</v>
      </c>
      <c r="J139" s="139">
        <v>0</v>
      </c>
      <c r="K139" s="139">
        <v>0</v>
      </c>
      <c r="L139" s="139">
        <v>0</v>
      </c>
      <c r="M139" s="187"/>
      <c r="N139" s="44">
        <v>0</v>
      </c>
      <c r="P139" s="51">
        <v>0</v>
      </c>
    </row>
    <row r="140" spans="2:16">
      <c r="B140" s="52">
        <v>0</v>
      </c>
      <c r="D140" s="100">
        <v>2025</v>
      </c>
      <c r="E140" s="185">
        <v>0</v>
      </c>
      <c r="F140" s="139">
        <v>0</v>
      </c>
      <c r="G140" s="186"/>
      <c r="H140" s="186"/>
      <c r="I140" s="139">
        <v>0</v>
      </c>
      <c r="J140" s="139">
        <v>0</v>
      </c>
      <c r="K140" s="139">
        <v>0</v>
      </c>
      <c r="L140" s="139">
        <v>0</v>
      </c>
      <c r="M140" s="187"/>
      <c r="N140" s="44">
        <v>0</v>
      </c>
      <c r="P140" s="51">
        <v>0</v>
      </c>
    </row>
    <row r="141" spans="2:16">
      <c r="B141" s="52">
        <v>0</v>
      </c>
      <c r="D141" s="100">
        <v>2026</v>
      </c>
      <c r="E141" s="185">
        <v>0</v>
      </c>
      <c r="F141" s="139">
        <v>0</v>
      </c>
      <c r="G141" s="186"/>
      <c r="H141" s="186"/>
      <c r="I141" s="139">
        <v>0</v>
      </c>
      <c r="J141" s="139">
        <v>0</v>
      </c>
      <c r="K141" s="139">
        <v>0</v>
      </c>
      <c r="L141" s="139">
        <v>0</v>
      </c>
      <c r="M141" s="187"/>
      <c r="N141" s="44">
        <v>0</v>
      </c>
      <c r="P141" s="51">
        <v>0</v>
      </c>
    </row>
    <row r="142" spans="2:16">
      <c r="B142" s="52">
        <v>0</v>
      </c>
      <c r="D142" s="100">
        <v>2027</v>
      </c>
      <c r="E142" s="185">
        <v>0</v>
      </c>
      <c r="F142" s="139">
        <v>0</v>
      </c>
      <c r="G142" s="186"/>
      <c r="H142" s="186"/>
      <c r="I142" s="139">
        <v>0</v>
      </c>
      <c r="J142" s="139">
        <v>0</v>
      </c>
      <c r="K142" s="139">
        <v>0</v>
      </c>
      <c r="L142" s="139">
        <v>0</v>
      </c>
      <c r="M142" s="187"/>
      <c r="N142" s="44">
        <v>0</v>
      </c>
      <c r="P142" s="51">
        <v>0</v>
      </c>
    </row>
    <row r="143" spans="2:16">
      <c r="B143" s="52">
        <v>0</v>
      </c>
      <c r="D143" s="100">
        <v>2028</v>
      </c>
      <c r="E143" s="185">
        <v>0</v>
      </c>
      <c r="F143" s="139">
        <v>0</v>
      </c>
      <c r="G143" s="186"/>
      <c r="H143" s="186"/>
      <c r="I143" s="139">
        <v>0</v>
      </c>
      <c r="J143" s="139">
        <v>0</v>
      </c>
      <c r="K143" s="139">
        <v>0</v>
      </c>
      <c r="L143" s="139">
        <v>0</v>
      </c>
      <c r="M143" s="187"/>
      <c r="N143" s="44">
        <v>0</v>
      </c>
      <c r="P143" s="51">
        <v>0</v>
      </c>
    </row>
    <row r="144" spans="2:16">
      <c r="B144" s="52">
        <v>0</v>
      </c>
      <c r="D144" s="100">
        <v>2029</v>
      </c>
      <c r="E144" s="185">
        <v>0</v>
      </c>
      <c r="F144" s="139">
        <v>0</v>
      </c>
      <c r="G144" s="186"/>
      <c r="H144" s="186"/>
      <c r="I144" s="139">
        <v>0</v>
      </c>
      <c r="J144" s="139">
        <v>0</v>
      </c>
      <c r="K144" s="139">
        <v>0</v>
      </c>
      <c r="L144" s="139">
        <v>0</v>
      </c>
      <c r="M144" s="187"/>
      <c r="N144" s="44">
        <v>0</v>
      </c>
      <c r="P144" s="51">
        <v>0</v>
      </c>
    </row>
    <row r="145" spans="2:34">
      <c r="B145" s="52">
        <v>0</v>
      </c>
      <c r="D145" s="106">
        <v>2030</v>
      </c>
      <c r="E145" s="188">
        <v>0</v>
      </c>
      <c r="F145" s="141">
        <v>0</v>
      </c>
      <c r="G145" s="189"/>
      <c r="H145" s="189"/>
      <c r="I145" s="141">
        <v>0</v>
      </c>
      <c r="J145" s="141">
        <v>0</v>
      </c>
      <c r="K145" s="141">
        <v>0</v>
      </c>
      <c r="L145" s="141">
        <v>0</v>
      </c>
      <c r="M145" s="190"/>
      <c r="N145" s="45">
        <v>0</v>
      </c>
      <c r="P145" s="51">
        <v>0</v>
      </c>
    </row>
    <row r="146" spans="2:34">
      <c r="G146" s="51"/>
    </row>
    <row r="147" spans="2:34">
      <c r="G147" s="51"/>
    </row>
    <row r="148" spans="2:34">
      <c r="G148" s="51"/>
    </row>
    <row r="149" spans="2:34">
      <c r="G149" s="51"/>
    </row>
    <row r="150" spans="2:34" ht="20.25">
      <c r="D150" s="91" t="s">
        <v>195</v>
      </c>
      <c r="G150" s="51"/>
    </row>
    <row r="152" spans="2:34" ht="15.75">
      <c r="D152" s="54" t="s">
        <v>43</v>
      </c>
    </row>
    <row r="153" spans="2:34" ht="15.75">
      <c r="D153" s="60" t="s">
        <v>102</v>
      </c>
      <c r="E153" s="60" t="s">
        <v>46</v>
      </c>
      <c r="F153" s="60" t="s">
        <v>157</v>
      </c>
      <c r="G153" s="60" t="s">
        <v>47</v>
      </c>
      <c r="H153" s="61" t="s">
        <v>48</v>
      </c>
      <c r="I153" s="61" t="s">
        <v>49</v>
      </c>
      <c r="J153" s="61" t="s">
        <v>50</v>
      </c>
      <c r="K153" s="61" t="s">
        <v>51</v>
      </c>
      <c r="L153" s="61" t="s">
        <v>52</v>
      </c>
      <c r="M153" s="61" t="s">
        <v>53</v>
      </c>
      <c r="N153" s="61" t="s">
        <v>54</v>
      </c>
      <c r="O153" s="61" t="s">
        <v>55</v>
      </c>
      <c r="P153" s="61" t="s">
        <v>56</v>
      </c>
      <c r="Q153" s="61" t="s">
        <v>57</v>
      </c>
      <c r="R153" s="61" t="s">
        <v>58</v>
      </c>
      <c r="S153" s="61" t="s">
        <v>59</v>
      </c>
      <c r="T153" s="61" t="s">
        <v>60</v>
      </c>
      <c r="U153" s="61" t="s">
        <v>61</v>
      </c>
      <c r="V153" s="61" t="s">
        <v>62</v>
      </c>
      <c r="W153" s="61" t="s">
        <v>63</v>
      </c>
      <c r="X153" s="61" t="s">
        <v>64</v>
      </c>
      <c r="Y153" s="61" t="s">
        <v>65</v>
      </c>
      <c r="Z153" s="61" t="s">
        <v>66</v>
      </c>
      <c r="AA153" s="61" t="s">
        <v>67</v>
      </c>
      <c r="AB153" s="61" t="s">
        <v>68</v>
      </c>
      <c r="AC153" s="61" t="s">
        <v>69</v>
      </c>
      <c r="AD153" s="61" t="s">
        <v>70</v>
      </c>
      <c r="AE153" s="61" t="s">
        <v>71</v>
      </c>
      <c r="AF153" s="61" t="s">
        <v>72</v>
      </c>
      <c r="AG153" s="61" t="s">
        <v>73</v>
      </c>
      <c r="AH153" s="61" t="s">
        <v>74</v>
      </c>
    </row>
    <row r="154" spans="2:34">
      <c r="D154" s="62">
        <v>1989</v>
      </c>
      <c r="E154" s="62">
        <v>1</v>
      </c>
      <c r="F154" s="62">
        <v>1989</v>
      </c>
      <c r="G154" s="62">
        <v>1989</v>
      </c>
      <c r="H154" s="131">
        <v>0</v>
      </c>
      <c r="I154" s="131">
        <v>0</v>
      </c>
      <c r="J154" s="131">
        <v>0</v>
      </c>
      <c r="K154" s="131">
        <v>0</v>
      </c>
      <c r="L154" s="131">
        <v>0</v>
      </c>
      <c r="M154" s="131">
        <v>0</v>
      </c>
      <c r="N154" s="131">
        <v>0</v>
      </c>
      <c r="O154" s="131">
        <v>0</v>
      </c>
      <c r="P154" s="131">
        <v>0</v>
      </c>
      <c r="Q154" s="131">
        <v>0</v>
      </c>
      <c r="R154" s="131">
        <v>0</v>
      </c>
      <c r="S154" s="131">
        <v>0</v>
      </c>
      <c r="T154" s="131">
        <v>0</v>
      </c>
      <c r="U154" s="131">
        <v>0</v>
      </c>
      <c r="V154" s="131">
        <v>0</v>
      </c>
      <c r="W154" s="131">
        <v>0</v>
      </c>
      <c r="X154" s="131">
        <v>0</v>
      </c>
      <c r="Y154" s="131">
        <v>0</v>
      </c>
      <c r="Z154" s="131">
        <v>0</v>
      </c>
      <c r="AA154" s="131">
        <v>0</v>
      </c>
      <c r="AB154" s="131">
        <v>0</v>
      </c>
      <c r="AC154" s="131">
        <v>0</v>
      </c>
      <c r="AD154" s="131">
        <v>0</v>
      </c>
      <c r="AE154" s="131">
        <v>0</v>
      </c>
      <c r="AF154" s="131">
        <v>0</v>
      </c>
      <c r="AG154" s="131">
        <v>0</v>
      </c>
      <c r="AH154" s="43">
        <v>0</v>
      </c>
    </row>
    <row r="155" spans="2:34">
      <c r="D155" s="62">
        <v>1989</v>
      </c>
      <c r="E155" s="62">
        <v>2</v>
      </c>
      <c r="F155" s="62">
        <v>1989</v>
      </c>
      <c r="G155" s="62">
        <v>1989</v>
      </c>
      <c r="H155" s="131">
        <v>0</v>
      </c>
      <c r="I155" s="131">
        <v>0</v>
      </c>
      <c r="J155" s="131">
        <v>0</v>
      </c>
      <c r="K155" s="131">
        <v>0</v>
      </c>
      <c r="L155" s="131">
        <v>0</v>
      </c>
      <c r="M155" s="131">
        <v>0</v>
      </c>
      <c r="N155" s="131">
        <v>0</v>
      </c>
      <c r="O155" s="131">
        <v>0</v>
      </c>
      <c r="P155" s="131">
        <v>0</v>
      </c>
      <c r="Q155" s="131">
        <v>0</v>
      </c>
      <c r="R155" s="131">
        <v>0</v>
      </c>
      <c r="S155" s="131">
        <v>0</v>
      </c>
      <c r="T155" s="131">
        <v>0</v>
      </c>
      <c r="U155" s="131">
        <v>0</v>
      </c>
      <c r="V155" s="131">
        <v>0</v>
      </c>
      <c r="W155" s="131">
        <v>0</v>
      </c>
      <c r="X155" s="131">
        <v>0</v>
      </c>
      <c r="Y155" s="131">
        <v>0</v>
      </c>
      <c r="Z155" s="131">
        <v>0</v>
      </c>
      <c r="AA155" s="131">
        <v>0</v>
      </c>
      <c r="AB155" s="131">
        <v>0</v>
      </c>
      <c r="AC155" s="131">
        <v>0</v>
      </c>
      <c r="AD155" s="131">
        <v>0</v>
      </c>
      <c r="AE155" s="131">
        <v>0</v>
      </c>
      <c r="AF155" s="131">
        <v>0</v>
      </c>
      <c r="AG155" s="131">
        <v>0</v>
      </c>
      <c r="AH155" s="43">
        <v>0</v>
      </c>
    </row>
    <row r="156" spans="2:34">
      <c r="D156" s="62">
        <v>1989</v>
      </c>
      <c r="E156" s="62">
        <v>3</v>
      </c>
      <c r="F156" s="62">
        <v>1989</v>
      </c>
      <c r="G156" s="62">
        <v>1989</v>
      </c>
      <c r="H156" s="131">
        <v>0</v>
      </c>
      <c r="I156" s="131">
        <v>0</v>
      </c>
      <c r="J156" s="131">
        <v>0</v>
      </c>
      <c r="K156" s="131">
        <v>0</v>
      </c>
      <c r="L156" s="131">
        <v>0</v>
      </c>
      <c r="M156" s="131">
        <v>0</v>
      </c>
      <c r="N156" s="131">
        <v>0</v>
      </c>
      <c r="O156" s="131">
        <v>0</v>
      </c>
      <c r="P156" s="131">
        <v>0</v>
      </c>
      <c r="Q156" s="131">
        <v>0</v>
      </c>
      <c r="R156" s="131">
        <v>0</v>
      </c>
      <c r="S156" s="131">
        <v>0</v>
      </c>
      <c r="T156" s="131">
        <v>0</v>
      </c>
      <c r="U156" s="131">
        <v>0</v>
      </c>
      <c r="V156" s="131">
        <v>0</v>
      </c>
      <c r="W156" s="131">
        <v>0</v>
      </c>
      <c r="X156" s="131">
        <v>0</v>
      </c>
      <c r="Y156" s="131">
        <v>0</v>
      </c>
      <c r="Z156" s="131">
        <v>0</v>
      </c>
      <c r="AA156" s="131">
        <v>0</v>
      </c>
      <c r="AB156" s="131">
        <v>0</v>
      </c>
      <c r="AC156" s="131">
        <v>0</v>
      </c>
      <c r="AD156" s="131">
        <v>0</v>
      </c>
      <c r="AE156" s="131">
        <v>0</v>
      </c>
      <c r="AF156" s="131">
        <v>0</v>
      </c>
      <c r="AG156" s="131">
        <v>0</v>
      </c>
      <c r="AH156" s="43">
        <v>0</v>
      </c>
    </row>
    <row r="157" spans="2:34">
      <c r="D157" s="62">
        <v>1989</v>
      </c>
      <c r="E157" s="62">
        <v>4</v>
      </c>
      <c r="F157" s="62">
        <v>1989</v>
      </c>
      <c r="G157" s="62">
        <v>1989</v>
      </c>
      <c r="H157" s="131">
        <v>0</v>
      </c>
      <c r="I157" s="131">
        <v>0</v>
      </c>
      <c r="J157" s="131">
        <v>0</v>
      </c>
      <c r="K157" s="131">
        <v>0</v>
      </c>
      <c r="L157" s="131">
        <v>0</v>
      </c>
      <c r="M157" s="131">
        <v>0</v>
      </c>
      <c r="N157" s="131">
        <v>0</v>
      </c>
      <c r="O157" s="131">
        <v>0</v>
      </c>
      <c r="P157" s="131">
        <v>0</v>
      </c>
      <c r="Q157" s="131">
        <v>0</v>
      </c>
      <c r="R157" s="131">
        <v>0</v>
      </c>
      <c r="S157" s="131">
        <v>0</v>
      </c>
      <c r="T157" s="131">
        <v>0</v>
      </c>
      <c r="U157" s="131">
        <v>0</v>
      </c>
      <c r="V157" s="131">
        <v>0</v>
      </c>
      <c r="W157" s="131">
        <v>0</v>
      </c>
      <c r="X157" s="131">
        <v>0</v>
      </c>
      <c r="Y157" s="131">
        <v>0</v>
      </c>
      <c r="Z157" s="131">
        <v>0</v>
      </c>
      <c r="AA157" s="131">
        <v>0</v>
      </c>
      <c r="AB157" s="131">
        <v>0</v>
      </c>
      <c r="AC157" s="131">
        <v>0</v>
      </c>
      <c r="AD157" s="131">
        <v>0</v>
      </c>
      <c r="AE157" s="131">
        <v>0</v>
      </c>
      <c r="AF157" s="131">
        <v>0</v>
      </c>
      <c r="AG157" s="131">
        <v>0</v>
      </c>
      <c r="AH157" s="43">
        <v>0</v>
      </c>
    </row>
    <row r="158" spans="2:34">
      <c r="D158" s="62">
        <v>1989</v>
      </c>
      <c r="E158" s="62">
        <v>5</v>
      </c>
      <c r="F158" s="62">
        <v>1989</v>
      </c>
      <c r="G158" s="62">
        <v>1990</v>
      </c>
      <c r="H158" s="131">
        <v>0</v>
      </c>
      <c r="I158" s="131">
        <v>0</v>
      </c>
      <c r="J158" s="131">
        <v>0</v>
      </c>
      <c r="K158" s="131">
        <v>0</v>
      </c>
      <c r="L158" s="131">
        <v>0</v>
      </c>
      <c r="M158" s="131">
        <v>0</v>
      </c>
      <c r="N158" s="131">
        <v>0</v>
      </c>
      <c r="O158" s="131">
        <v>0</v>
      </c>
      <c r="P158" s="131">
        <v>0</v>
      </c>
      <c r="Q158" s="131">
        <v>0</v>
      </c>
      <c r="R158" s="131">
        <v>0</v>
      </c>
      <c r="S158" s="131">
        <v>0</v>
      </c>
      <c r="T158" s="131">
        <v>0</v>
      </c>
      <c r="U158" s="131">
        <v>0</v>
      </c>
      <c r="V158" s="131">
        <v>0</v>
      </c>
      <c r="W158" s="131">
        <v>0</v>
      </c>
      <c r="X158" s="131">
        <v>0</v>
      </c>
      <c r="Y158" s="131">
        <v>0</v>
      </c>
      <c r="Z158" s="131">
        <v>0</v>
      </c>
      <c r="AA158" s="131">
        <v>0</v>
      </c>
      <c r="AB158" s="131">
        <v>0</v>
      </c>
      <c r="AC158" s="131">
        <v>0</v>
      </c>
      <c r="AD158" s="131">
        <v>0</v>
      </c>
      <c r="AE158" s="131">
        <v>0</v>
      </c>
      <c r="AF158" s="131">
        <v>0</v>
      </c>
      <c r="AG158" s="131">
        <v>0</v>
      </c>
      <c r="AH158" s="43">
        <v>0</v>
      </c>
    </row>
    <row r="159" spans="2:34">
      <c r="D159" s="62">
        <v>1989</v>
      </c>
      <c r="E159" s="62">
        <v>6</v>
      </c>
      <c r="F159" s="62">
        <v>1989</v>
      </c>
      <c r="G159" s="62">
        <v>1990</v>
      </c>
      <c r="H159" s="131">
        <v>0</v>
      </c>
      <c r="I159" s="131">
        <v>0</v>
      </c>
      <c r="J159" s="131">
        <v>0</v>
      </c>
      <c r="K159" s="131">
        <v>0</v>
      </c>
      <c r="L159" s="131">
        <v>0</v>
      </c>
      <c r="M159" s="131">
        <v>0</v>
      </c>
      <c r="N159" s="131">
        <v>0</v>
      </c>
      <c r="O159" s="131">
        <v>0</v>
      </c>
      <c r="P159" s="131">
        <v>0</v>
      </c>
      <c r="Q159" s="131">
        <v>0</v>
      </c>
      <c r="R159" s="131">
        <v>0</v>
      </c>
      <c r="S159" s="131">
        <v>0</v>
      </c>
      <c r="T159" s="131">
        <v>0</v>
      </c>
      <c r="U159" s="131">
        <v>0</v>
      </c>
      <c r="V159" s="131">
        <v>0</v>
      </c>
      <c r="W159" s="131">
        <v>0</v>
      </c>
      <c r="X159" s="131">
        <v>0</v>
      </c>
      <c r="Y159" s="131">
        <v>0</v>
      </c>
      <c r="Z159" s="131">
        <v>0</v>
      </c>
      <c r="AA159" s="131">
        <v>0</v>
      </c>
      <c r="AB159" s="131">
        <v>0</v>
      </c>
      <c r="AC159" s="131">
        <v>0</v>
      </c>
      <c r="AD159" s="131">
        <v>0</v>
      </c>
      <c r="AE159" s="131">
        <v>0</v>
      </c>
      <c r="AF159" s="131">
        <v>0</v>
      </c>
      <c r="AG159" s="131">
        <v>0</v>
      </c>
      <c r="AH159" s="43">
        <v>0</v>
      </c>
    </row>
    <row r="160" spans="2:34">
      <c r="D160" s="62">
        <v>1989</v>
      </c>
      <c r="E160" s="62">
        <v>7</v>
      </c>
      <c r="F160" s="62">
        <v>1990</v>
      </c>
      <c r="G160" s="62">
        <v>1990</v>
      </c>
      <c r="H160" s="131">
        <v>0</v>
      </c>
      <c r="I160" s="131">
        <v>0</v>
      </c>
      <c r="J160" s="131">
        <v>0</v>
      </c>
      <c r="K160" s="131">
        <v>0</v>
      </c>
      <c r="L160" s="131">
        <v>0</v>
      </c>
      <c r="M160" s="131">
        <v>0</v>
      </c>
      <c r="N160" s="131">
        <v>0</v>
      </c>
      <c r="O160" s="131">
        <v>0</v>
      </c>
      <c r="P160" s="131">
        <v>0</v>
      </c>
      <c r="Q160" s="131">
        <v>0</v>
      </c>
      <c r="R160" s="131">
        <v>0</v>
      </c>
      <c r="S160" s="131">
        <v>0</v>
      </c>
      <c r="T160" s="131">
        <v>0</v>
      </c>
      <c r="U160" s="131">
        <v>0</v>
      </c>
      <c r="V160" s="131">
        <v>0</v>
      </c>
      <c r="W160" s="131">
        <v>0</v>
      </c>
      <c r="X160" s="131">
        <v>0</v>
      </c>
      <c r="Y160" s="131">
        <v>0</v>
      </c>
      <c r="Z160" s="131">
        <v>0</v>
      </c>
      <c r="AA160" s="131">
        <v>0</v>
      </c>
      <c r="AB160" s="131">
        <v>0</v>
      </c>
      <c r="AC160" s="131">
        <v>0</v>
      </c>
      <c r="AD160" s="131">
        <v>0</v>
      </c>
      <c r="AE160" s="131">
        <v>0</v>
      </c>
      <c r="AF160" s="131">
        <v>0</v>
      </c>
      <c r="AG160" s="131">
        <v>0</v>
      </c>
      <c r="AH160" s="43">
        <v>0</v>
      </c>
    </row>
    <row r="161" spans="4:34">
      <c r="D161" s="62">
        <v>1989</v>
      </c>
      <c r="E161" s="62">
        <v>8</v>
      </c>
      <c r="F161" s="62">
        <v>1990</v>
      </c>
      <c r="G161" s="62">
        <v>1990</v>
      </c>
      <c r="H161" s="131">
        <v>0</v>
      </c>
      <c r="I161" s="131">
        <v>0</v>
      </c>
      <c r="J161" s="131">
        <v>0</v>
      </c>
      <c r="K161" s="131">
        <v>0</v>
      </c>
      <c r="L161" s="131">
        <v>0</v>
      </c>
      <c r="M161" s="131">
        <v>0</v>
      </c>
      <c r="N161" s="131">
        <v>0</v>
      </c>
      <c r="O161" s="131">
        <v>0</v>
      </c>
      <c r="P161" s="131">
        <v>0</v>
      </c>
      <c r="Q161" s="131">
        <v>0</v>
      </c>
      <c r="R161" s="131">
        <v>0</v>
      </c>
      <c r="S161" s="131">
        <v>0</v>
      </c>
      <c r="T161" s="131">
        <v>0</v>
      </c>
      <c r="U161" s="131">
        <v>0</v>
      </c>
      <c r="V161" s="131">
        <v>0</v>
      </c>
      <c r="W161" s="131">
        <v>0</v>
      </c>
      <c r="X161" s="131">
        <v>0</v>
      </c>
      <c r="Y161" s="131">
        <v>0</v>
      </c>
      <c r="Z161" s="131">
        <v>0</v>
      </c>
      <c r="AA161" s="131">
        <v>0</v>
      </c>
      <c r="AB161" s="131">
        <v>0</v>
      </c>
      <c r="AC161" s="131">
        <v>0</v>
      </c>
      <c r="AD161" s="131">
        <v>0</v>
      </c>
      <c r="AE161" s="131">
        <v>0</v>
      </c>
      <c r="AF161" s="131">
        <v>0</v>
      </c>
      <c r="AG161" s="131">
        <v>0</v>
      </c>
      <c r="AH161" s="43">
        <v>0</v>
      </c>
    </row>
    <row r="162" spans="4:34">
      <c r="D162" s="62">
        <v>1989</v>
      </c>
      <c r="E162" s="62">
        <v>9</v>
      </c>
      <c r="F162" s="62">
        <v>1990</v>
      </c>
      <c r="G162" s="62">
        <v>1990</v>
      </c>
      <c r="H162" s="131">
        <v>0</v>
      </c>
      <c r="I162" s="131">
        <v>0</v>
      </c>
      <c r="J162" s="131">
        <v>0</v>
      </c>
      <c r="K162" s="131">
        <v>0</v>
      </c>
      <c r="L162" s="131">
        <v>0</v>
      </c>
      <c r="M162" s="131">
        <v>0</v>
      </c>
      <c r="N162" s="131">
        <v>0</v>
      </c>
      <c r="O162" s="131">
        <v>0</v>
      </c>
      <c r="P162" s="131">
        <v>0</v>
      </c>
      <c r="Q162" s="131">
        <v>0</v>
      </c>
      <c r="R162" s="131">
        <v>0</v>
      </c>
      <c r="S162" s="131">
        <v>0</v>
      </c>
      <c r="T162" s="131">
        <v>0</v>
      </c>
      <c r="U162" s="131">
        <v>0</v>
      </c>
      <c r="V162" s="131">
        <v>0</v>
      </c>
      <c r="W162" s="131">
        <v>0</v>
      </c>
      <c r="X162" s="131">
        <v>0</v>
      </c>
      <c r="Y162" s="131">
        <v>0</v>
      </c>
      <c r="Z162" s="131">
        <v>0</v>
      </c>
      <c r="AA162" s="131">
        <v>0</v>
      </c>
      <c r="AB162" s="131">
        <v>0</v>
      </c>
      <c r="AC162" s="131">
        <v>0</v>
      </c>
      <c r="AD162" s="131">
        <v>0</v>
      </c>
      <c r="AE162" s="131">
        <v>0</v>
      </c>
      <c r="AF162" s="131">
        <v>0</v>
      </c>
      <c r="AG162" s="131">
        <v>0</v>
      </c>
      <c r="AH162" s="43">
        <v>0</v>
      </c>
    </row>
    <row r="163" spans="4:34">
      <c r="D163" s="62">
        <v>1989</v>
      </c>
      <c r="E163" s="62">
        <v>10</v>
      </c>
      <c r="F163" s="62">
        <v>1990</v>
      </c>
      <c r="G163" s="62">
        <v>1990</v>
      </c>
      <c r="H163" s="131">
        <v>0</v>
      </c>
      <c r="I163" s="131">
        <v>0</v>
      </c>
      <c r="J163" s="131">
        <v>0</v>
      </c>
      <c r="K163" s="131">
        <v>0</v>
      </c>
      <c r="L163" s="131">
        <v>0</v>
      </c>
      <c r="M163" s="131">
        <v>0</v>
      </c>
      <c r="N163" s="131">
        <v>0</v>
      </c>
      <c r="O163" s="131">
        <v>0</v>
      </c>
      <c r="P163" s="131">
        <v>0</v>
      </c>
      <c r="Q163" s="131">
        <v>0</v>
      </c>
      <c r="R163" s="131">
        <v>0</v>
      </c>
      <c r="S163" s="131">
        <v>0</v>
      </c>
      <c r="T163" s="131">
        <v>0</v>
      </c>
      <c r="U163" s="131">
        <v>0</v>
      </c>
      <c r="V163" s="131">
        <v>0</v>
      </c>
      <c r="W163" s="131">
        <v>0</v>
      </c>
      <c r="X163" s="131">
        <v>0</v>
      </c>
      <c r="Y163" s="131">
        <v>0</v>
      </c>
      <c r="Z163" s="131">
        <v>0</v>
      </c>
      <c r="AA163" s="131">
        <v>0</v>
      </c>
      <c r="AB163" s="131">
        <v>0</v>
      </c>
      <c r="AC163" s="131">
        <v>0</v>
      </c>
      <c r="AD163" s="131">
        <v>0</v>
      </c>
      <c r="AE163" s="131">
        <v>0</v>
      </c>
      <c r="AF163" s="131">
        <v>0</v>
      </c>
      <c r="AG163" s="131">
        <v>0</v>
      </c>
      <c r="AH163" s="43">
        <v>0</v>
      </c>
    </row>
    <row r="164" spans="4:34">
      <c r="D164" s="62">
        <v>1989</v>
      </c>
      <c r="E164" s="62">
        <v>11</v>
      </c>
      <c r="F164" s="62">
        <v>1990</v>
      </c>
      <c r="G164" s="62">
        <v>1990</v>
      </c>
      <c r="H164" s="131">
        <v>0</v>
      </c>
      <c r="I164" s="131">
        <v>0</v>
      </c>
      <c r="J164" s="131">
        <v>0</v>
      </c>
      <c r="K164" s="131">
        <v>0</v>
      </c>
      <c r="L164" s="131">
        <v>0</v>
      </c>
      <c r="M164" s="131">
        <v>0</v>
      </c>
      <c r="N164" s="131">
        <v>0</v>
      </c>
      <c r="O164" s="131">
        <v>0</v>
      </c>
      <c r="P164" s="131">
        <v>0</v>
      </c>
      <c r="Q164" s="131">
        <v>0</v>
      </c>
      <c r="R164" s="131">
        <v>0</v>
      </c>
      <c r="S164" s="131">
        <v>0</v>
      </c>
      <c r="T164" s="131">
        <v>0</v>
      </c>
      <c r="U164" s="131">
        <v>0</v>
      </c>
      <c r="V164" s="131">
        <v>0</v>
      </c>
      <c r="W164" s="131">
        <v>0</v>
      </c>
      <c r="X164" s="131">
        <v>0</v>
      </c>
      <c r="Y164" s="131">
        <v>0</v>
      </c>
      <c r="Z164" s="131">
        <v>0</v>
      </c>
      <c r="AA164" s="131">
        <v>0</v>
      </c>
      <c r="AB164" s="131">
        <v>0</v>
      </c>
      <c r="AC164" s="131">
        <v>0</v>
      </c>
      <c r="AD164" s="131">
        <v>0</v>
      </c>
      <c r="AE164" s="131">
        <v>0</v>
      </c>
      <c r="AF164" s="131">
        <v>0</v>
      </c>
      <c r="AG164" s="131">
        <v>0</v>
      </c>
      <c r="AH164" s="43">
        <v>0</v>
      </c>
    </row>
    <row r="165" spans="4:34">
      <c r="D165" s="62">
        <v>1989</v>
      </c>
      <c r="E165" s="62">
        <v>12</v>
      </c>
      <c r="F165" s="62">
        <v>1990</v>
      </c>
      <c r="G165" s="62">
        <v>1990</v>
      </c>
      <c r="H165" s="131">
        <v>0</v>
      </c>
      <c r="I165" s="131">
        <v>0</v>
      </c>
      <c r="J165" s="131">
        <v>0</v>
      </c>
      <c r="K165" s="131">
        <v>0</v>
      </c>
      <c r="L165" s="131">
        <v>0</v>
      </c>
      <c r="M165" s="131">
        <v>0</v>
      </c>
      <c r="N165" s="131">
        <v>0</v>
      </c>
      <c r="O165" s="131">
        <v>0</v>
      </c>
      <c r="P165" s="131">
        <v>0</v>
      </c>
      <c r="Q165" s="131">
        <v>0</v>
      </c>
      <c r="R165" s="131">
        <v>0</v>
      </c>
      <c r="S165" s="131">
        <v>0</v>
      </c>
      <c r="T165" s="131">
        <v>0</v>
      </c>
      <c r="U165" s="131">
        <v>0</v>
      </c>
      <c r="V165" s="131">
        <v>0</v>
      </c>
      <c r="W165" s="131">
        <v>0</v>
      </c>
      <c r="X165" s="131">
        <v>0</v>
      </c>
      <c r="Y165" s="131">
        <v>0</v>
      </c>
      <c r="Z165" s="131">
        <v>0</v>
      </c>
      <c r="AA165" s="131">
        <v>0</v>
      </c>
      <c r="AB165" s="131">
        <v>0</v>
      </c>
      <c r="AC165" s="131">
        <v>0</v>
      </c>
      <c r="AD165" s="131">
        <v>0</v>
      </c>
      <c r="AE165" s="131">
        <v>0</v>
      </c>
      <c r="AF165" s="131">
        <v>0</v>
      </c>
      <c r="AG165" s="131">
        <v>0</v>
      </c>
      <c r="AH165" s="43">
        <v>0</v>
      </c>
    </row>
    <row r="166" spans="4:34">
      <c r="D166" s="62">
        <v>1990</v>
      </c>
      <c r="E166" s="62">
        <v>1</v>
      </c>
      <c r="F166" s="62">
        <v>1990</v>
      </c>
      <c r="G166" s="62">
        <v>1990</v>
      </c>
      <c r="H166" s="131">
        <v>0</v>
      </c>
      <c r="I166" s="131">
        <v>0</v>
      </c>
      <c r="J166" s="131">
        <v>0</v>
      </c>
      <c r="K166" s="131">
        <v>0</v>
      </c>
      <c r="L166" s="131">
        <v>0</v>
      </c>
      <c r="M166" s="131">
        <v>0</v>
      </c>
      <c r="N166" s="131">
        <v>0</v>
      </c>
      <c r="O166" s="131">
        <v>0</v>
      </c>
      <c r="P166" s="131">
        <v>0</v>
      </c>
      <c r="Q166" s="131">
        <v>0</v>
      </c>
      <c r="R166" s="131">
        <v>0</v>
      </c>
      <c r="S166" s="131">
        <v>0</v>
      </c>
      <c r="T166" s="131">
        <v>0</v>
      </c>
      <c r="U166" s="131">
        <v>0</v>
      </c>
      <c r="V166" s="131">
        <v>0</v>
      </c>
      <c r="W166" s="131">
        <v>0</v>
      </c>
      <c r="X166" s="131">
        <v>0</v>
      </c>
      <c r="Y166" s="131">
        <v>0</v>
      </c>
      <c r="Z166" s="131">
        <v>0</v>
      </c>
      <c r="AA166" s="131">
        <v>0</v>
      </c>
      <c r="AB166" s="131">
        <v>0</v>
      </c>
      <c r="AC166" s="131">
        <v>0</v>
      </c>
      <c r="AD166" s="131">
        <v>0</v>
      </c>
      <c r="AE166" s="131">
        <v>0</v>
      </c>
      <c r="AF166" s="131">
        <v>0</v>
      </c>
      <c r="AG166" s="131">
        <v>0</v>
      </c>
      <c r="AH166" s="43">
        <v>0</v>
      </c>
    </row>
    <row r="167" spans="4:34">
      <c r="D167" s="62">
        <v>1990</v>
      </c>
      <c r="E167" s="62">
        <v>2</v>
      </c>
      <c r="F167" s="62">
        <v>1990</v>
      </c>
      <c r="G167" s="62">
        <v>1990</v>
      </c>
      <c r="H167" s="131">
        <v>0</v>
      </c>
      <c r="I167" s="131">
        <v>0</v>
      </c>
      <c r="J167" s="131">
        <v>0</v>
      </c>
      <c r="K167" s="131">
        <v>0</v>
      </c>
      <c r="L167" s="131">
        <v>0</v>
      </c>
      <c r="M167" s="131">
        <v>0</v>
      </c>
      <c r="N167" s="131">
        <v>0</v>
      </c>
      <c r="O167" s="131">
        <v>0</v>
      </c>
      <c r="P167" s="131">
        <v>0</v>
      </c>
      <c r="Q167" s="131">
        <v>0</v>
      </c>
      <c r="R167" s="131">
        <v>0</v>
      </c>
      <c r="S167" s="131">
        <v>0</v>
      </c>
      <c r="T167" s="131">
        <v>0</v>
      </c>
      <c r="U167" s="131">
        <v>0</v>
      </c>
      <c r="V167" s="131">
        <v>0</v>
      </c>
      <c r="W167" s="131">
        <v>0</v>
      </c>
      <c r="X167" s="131">
        <v>0</v>
      </c>
      <c r="Y167" s="131">
        <v>0</v>
      </c>
      <c r="Z167" s="131">
        <v>0</v>
      </c>
      <c r="AA167" s="131">
        <v>0</v>
      </c>
      <c r="AB167" s="131">
        <v>0</v>
      </c>
      <c r="AC167" s="131">
        <v>0</v>
      </c>
      <c r="AD167" s="131">
        <v>0</v>
      </c>
      <c r="AE167" s="131">
        <v>0</v>
      </c>
      <c r="AF167" s="131">
        <v>0</v>
      </c>
      <c r="AG167" s="131">
        <v>0</v>
      </c>
      <c r="AH167" s="43">
        <v>0</v>
      </c>
    </row>
    <row r="168" spans="4:34">
      <c r="D168" s="62">
        <v>1990</v>
      </c>
      <c r="E168" s="62">
        <v>3</v>
      </c>
      <c r="F168" s="62">
        <v>1990</v>
      </c>
      <c r="G168" s="62">
        <v>1990</v>
      </c>
      <c r="H168" s="131">
        <v>0</v>
      </c>
      <c r="I168" s="131">
        <v>0</v>
      </c>
      <c r="J168" s="131">
        <v>0</v>
      </c>
      <c r="K168" s="131">
        <v>0</v>
      </c>
      <c r="L168" s="131">
        <v>0</v>
      </c>
      <c r="M168" s="131">
        <v>0</v>
      </c>
      <c r="N168" s="131">
        <v>0</v>
      </c>
      <c r="O168" s="131">
        <v>0</v>
      </c>
      <c r="P168" s="131">
        <v>0</v>
      </c>
      <c r="Q168" s="131">
        <v>0</v>
      </c>
      <c r="R168" s="131">
        <v>0</v>
      </c>
      <c r="S168" s="131">
        <v>0</v>
      </c>
      <c r="T168" s="131">
        <v>0</v>
      </c>
      <c r="U168" s="131">
        <v>0</v>
      </c>
      <c r="V168" s="131">
        <v>0</v>
      </c>
      <c r="W168" s="131">
        <v>0</v>
      </c>
      <c r="X168" s="131">
        <v>0</v>
      </c>
      <c r="Y168" s="131">
        <v>0</v>
      </c>
      <c r="Z168" s="131">
        <v>0</v>
      </c>
      <c r="AA168" s="131">
        <v>0</v>
      </c>
      <c r="AB168" s="131">
        <v>0</v>
      </c>
      <c r="AC168" s="131">
        <v>0</v>
      </c>
      <c r="AD168" s="131">
        <v>0</v>
      </c>
      <c r="AE168" s="131">
        <v>0</v>
      </c>
      <c r="AF168" s="131">
        <v>0</v>
      </c>
      <c r="AG168" s="131">
        <v>0</v>
      </c>
      <c r="AH168" s="43">
        <v>0</v>
      </c>
    </row>
    <row r="169" spans="4:34">
      <c r="D169" s="62">
        <v>1990</v>
      </c>
      <c r="E169" s="62">
        <v>4</v>
      </c>
      <c r="F169" s="62">
        <v>1990</v>
      </c>
      <c r="G169" s="62">
        <v>1990</v>
      </c>
      <c r="H169" s="131">
        <v>0</v>
      </c>
      <c r="I169" s="131">
        <v>0</v>
      </c>
      <c r="J169" s="131">
        <v>0</v>
      </c>
      <c r="K169" s="131">
        <v>0</v>
      </c>
      <c r="L169" s="131">
        <v>0</v>
      </c>
      <c r="M169" s="131">
        <v>0</v>
      </c>
      <c r="N169" s="131">
        <v>0</v>
      </c>
      <c r="O169" s="131">
        <v>0</v>
      </c>
      <c r="P169" s="131">
        <v>0</v>
      </c>
      <c r="Q169" s="131">
        <v>0</v>
      </c>
      <c r="R169" s="131">
        <v>0</v>
      </c>
      <c r="S169" s="131">
        <v>0</v>
      </c>
      <c r="T169" s="131">
        <v>0</v>
      </c>
      <c r="U169" s="131">
        <v>0</v>
      </c>
      <c r="V169" s="131">
        <v>0</v>
      </c>
      <c r="W169" s="131">
        <v>0</v>
      </c>
      <c r="X169" s="131">
        <v>0</v>
      </c>
      <c r="Y169" s="131">
        <v>0</v>
      </c>
      <c r="Z169" s="131">
        <v>0</v>
      </c>
      <c r="AA169" s="131">
        <v>0</v>
      </c>
      <c r="AB169" s="131">
        <v>0</v>
      </c>
      <c r="AC169" s="131">
        <v>0</v>
      </c>
      <c r="AD169" s="131">
        <v>0</v>
      </c>
      <c r="AE169" s="131">
        <v>0</v>
      </c>
      <c r="AF169" s="131">
        <v>0</v>
      </c>
      <c r="AG169" s="131">
        <v>0</v>
      </c>
      <c r="AH169" s="43">
        <v>0</v>
      </c>
    </row>
    <row r="170" spans="4:34">
      <c r="D170" s="62">
        <v>1990</v>
      </c>
      <c r="E170" s="62">
        <v>5</v>
      </c>
      <c r="F170" s="62">
        <v>1990</v>
      </c>
      <c r="G170" s="62">
        <v>1991</v>
      </c>
      <c r="H170" s="131">
        <v>0</v>
      </c>
      <c r="I170" s="131">
        <v>0</v>
      </c>
      <c r="J170" s="131">
        <v>0</v>
      </c>
      <c r="K170" s="131">
        <v>0</v>
      </c>
      <c r="L170" s="131">
        <v>0</v>
      </c>
      <c r="M170" s="131">
        <v>0</v>
      </c>
      <c r="N170" s="131">
        <v>0</v>
      </c>
      <c r="O170" s="131">
        <v>0</v>
      </c>
      <c r="P170" s="131">
        <v>0</v>
      </c>
      <c r="Q170" s="131">
        <v>0</v>
      </c>
      <c r="R170" s="131">
        <v>0</v>
      </c>
      <c r="S170" s="131">
        <v>0</v>
      </c>
      <c r="T170" s="131">
        <v>0</v>
      </c>
      <c r="U170" s="131">
        <v>0</v>
      </c>
      <c r="V170" s="131">
        <v>0</v>
      </c>
      <c r="W170" s="131">
        <v>0</v>
      </c>
      <c r="X170" s="131">
        <v>0</v>
      </c>
      <c r="Y170" s="131">
        <v>0</v>
      </c>
      <c r="Z170" s="131">
        <v>0</v>
      </c>
      <c r="AA170" s="131">
        <v>0</v>
      </c>
      <c r="AB170" s="131">
        <v>0</v>
      </c>
      <c r="AC170" s="131">
        <v>0</v>
      </c>
      <c r="AD170" s="131">
        <v>0</v>
      </c>
      <c r="AE170" s="131">
        <v>0</v>
      </c>
      <c r="AF170" s="131">
        <v>0</v>
      </c>
      <c r="AG170" s="131">
        <v>0</v>
      </c>
      <c r="AH170" s="43">
        <v>0</v>
      </c>
    </row>
    <row r="171" spans="4:34">
      <c r="D171" s="62">
        <v>1990</v>
      </c>
      <c r="E171" s="62">
        <v>6</v>
      </c>
      <c r="F171" s="62">
        <v>1990</v>
      </c>
      <c r="G171" s="62">
        <v>1991</v>
      </c>
      <c r="H171" s="131">
        <v>0</v>
      </c>
      <c r="I171" s="131">
        <v>0</v>
      </c>
      <c r="J171" s="131">
        <v>0</v>
      </c>
      <c r="K171" s="131">
        <v>0</v>
      </c>
      <c r="L171" s="131">
        <v>0</v>
      </c>
      <c r="M171" s="131">
        <v>0</v>
      </c>
      <c r="N171" s="131">
        <v>0</v>
      </c>
      <c r="O171" s="131">
        <v>0</v>
      </c>
      <c r="P171" s="131">
        <v>0</v>
      </c>
      <c r="Q171" s="131">
        <v>0</v>
      </c>
      <c r="R171" s="131">
        <v>0</v>
      </c>
      <c r="S171" s="131">
        <v>0</v>
      </c>
      <c r="T171" s="131">
        <v>0</v>
      </c>
      <c r="U171" s="131">
        <v>0</v>
      </c>
      <c r="V171" s="131">
        <v>0</v>
      </c>
      <c r="W171" s="131">
        <v>0</v>
      </c>
      <c r="X171" s="131">
        <v>0</v>
      </c>
      <c r="Y171" s="131">
        <v>0</v>
      </c>
      <c r="Z171" s="131">
        <v>0</v>
      </c>
      <c r="AA171" s="131">
        <v>0</v>
      </c>
      <c r="AB171" s="131">
        <v>0</v>
      </c>
      <c r="AC171" s="131">
        <v>0</v>
      </c>
      <c r="AD171" s="131">
        <v>0</v>
      </c>
      <c r="AE171" s="131">
        <v>0</v>
      </c>
      <c r="AF171" s="131">
        <v>0</v>
      </c>
      <c r="AG171" s="131">
        <v>0</v>
      </c>
      <c r="AH171" s="43">
        <v>0</v>
      </c>
    </row>
    <row r="172" spans="4:34">
      <c r="D172" s="62">
        <v>1990</v>
      </c>
      <c r="E172" s="62">
        <v>7</v>
      </c>
      <c r="F172" s="62">
        <v>1991</v>
      </c>
      <c r="G172" s="62">
        <v>1991</v>
      </c>
      <c r="H172" s="131">
        <v>0</v>
      </c>
      <c r="I172" s="131">
        <v>0</v>
      </c>
      <c r="J172" s="131">
        <v>0</v>
      </c>
      <c r="K172" s="131">
        <v>0</v>
      </c>
      <c r="L172" s="131">
        <v>0</v>
      </c>
      <c r="M172" s="131">
        <v>0</v>
      </c>
      <c r="N172" s="131">
        <v>0</v>
      </c>
      <c r="O172" s="131">
        <v>0</v>
      </c>
      <c r="P172" s="131">
        <v>0</v>
      </c>
      <c r="Q172" s="131">
        <v>0</v>
      </c>
      <c r="R172" s="131">
        <v>0</v>
      </c>
      <c r="S172" s="131">
        <v>0</v>
      </c>
      <c r="T172" s="131">
        <v>0</v>
      </c>
      <c r="U172" s="131">
        <v>0</v>
      </c>
      <c r="V172" s="131">
        <v>0</v>
      </c>
      <c r="W172" s="131">
        <v>0</v>
      </c>
      <c r="X172" s="131">
        <v>0</v>
      </c>
      <c r="Y172" s="131">
        <v>0</v>
      </c>
      <c r="Z172" s="131">
        <v>0</v>
      </c>
      <c r="AA172" s="131">
        <v>0</v>
      </c>
      <c r="AB172" s="131">
        <v>0</v>
      </c>
      <c r="AC172" s="131">
        <v>0</v>
      </c>
      <c r="AD172" s="131">
        <v>0</v>
      </c>
      <c r="AE172" s="131">
        <v>0</v>
      </c>
      <c r="AF172" s="131">
        <v>0</v>
      </c>
      <c r="AG172" s="131">
        <v>0</v>
      </c>
      <c r="AH172" s="43">
        <v>0</v>
      </c>
    </row>
    <row r="173" spans="4:34">
      <c r="D173" s="62">
        <v>1990</v>
      </c>
      <c r="E173" s="62">
        <v>8</v>
      </c>
      <c r="F173" s="62">
        <v>1991</v>
      </c>
      <c r="G173" s="62">
        <v>1991</v>
      </c>
      <c r="H173" s="131">
        <v>0</v>
      </c>
      <c r="I173" s="131">
        <v>0</v>
      </c>
      <c r="J173" s="131">
        <v>0</v>
      </c>
      <c r="K173" s="131">
        <v>0</v>
      </c>
      <c r="L173" s="131">
        <v>0</v>
      </c>
      <c r="M173" s="131">
        <v>0</v>
      </c>
      <c r="N173" s="131">
        <v>0</v>
      </c>
      <c r="O173" s="131">
        <v>0</v>
      </c>
      <c r="P173" s="131">
        <v>0</v>
      </c>
      <c r="Q173" s="131">
        <v>0</v>
      </c>
      <c r="R173" s="131">
        <v>0</v>
      </c>
      <c r="S173" s="131">
        <v>0</v>
      </c>
      <c r="T173" s="131">
        <v>0</v>
      </c>
      <c r="U173" s="131">
        <v>0</v>
      </c>
      <c r="V173" s="131">
        <v>0</v>
      </c>
      <c r="W173" s="131">
        <v>0</v>
      </c>
      <c r="X173" s="131">
        <v>0</v>
      </c>
      <c r="Y173" s="131">
        <v>0</v>
      </c>
      <c r="Z173" s="131">
        <v>0</v>
      </c>
      <c r="AA173" s="131">
        <v>0</v>
      </c>
      <c r="AB173" s="131">
        <v>0</v>
      </c>
      <c r="AC173" s="131">
        <v>0</v>
      </c>
      <c r="AD173" s="131">
        <v>0</v>
      </c>
      <c r="AE173" s="131">
        <v>0</v>
      </c>
      <c r="AF173" s="131">
        <v>0</v>
      </c>
      <c r="AG173" s="131">
        <v>0</v>
      </c>
      <c r="AH173" s="43">
        <v>0</v>
      </c>
    </row>
    <row r="174" spans="4:34">
      <c r="D174" s="62">
        <v>1990</v>
      </c>
      <c r="E174" s="62">
        <v>9</v>
      </c>
      <c r="F174" s="62">
        <v>1991</v>
      </c>
      <c r="G174" s="62">
        <v>1991</v>
      </c>
      <c r="H174" s="131">
        <v>0</v>
      </c>
      <c r="I174" s="131">
        <v>0</v>
      </c>
      <c r="J174" s="131">
        <v>0</v>
      </c>
      <c r="K174" s="131">
        <v>0</v>
      </c>
      <c r="L174" s="131">
        <v>0</v>
      </c>
      <c r="M174" s="131">
        <v>0</v>
      </c>
      <c r="N174" s="131">
        <v>0</v>
      </c>
      <c r="O174" s="131">
        <v>0</v>
      </c>
      <c r="P174" s="131">
        <v>0</v>
      </c>
      <c r="Q174" s="131">
        <v>0</v>
      </c>
      <c r="R174" s="131">
        <v>0</v>
      </c>
      <c r="S174" s="131">
        <v>0</v>
      </c>
      <c r="T174" s="131">
        <v>0</v>
      </c>
      <c r="U174" s="131">
        <v>0</v>
      </c>
      <c r="V174" s="131">
        <v>0</v>
      </c>
      <c r="W174" s="131">
        <v>0</v>
      </c>
      <c r="X174" s="131">
        <v>0</v>
      </c>
      <c r="Y174" s="131">
        <v>0</v>
      </c>
      <c r="Z174" s="131">
        <v>0</v>
      </c>
      <c r="AA174" s="131">
        <v>0</v>
      </c>
      <c r="AB174" s="131">
        <v>0</v>
      </c>
      <c r="AC174" s="131">
        <v>0</v>
      </c>
      <c r="AD174" s="131">
        <v>0</v>
      </c>
      <c r="AE174" s="131">
        <v>0</v>
      </c>
      <c r="AF174" s="131">
        <v>0</v>
      </c>
      <c r="AG174" s="131">
        <v>0</v>
      </c>
      <c r="AH174" s="43">
        <v>0</v>
      </c>
    </row>
    <row r="175" spans="4:34">
      <c r="D175" s="62">
        <v>1990</v>
      </c>
      <c r="E175" s="62">
        <v>10</v>
      </c>
      <c r="F175" s="62">
        <v>1991</v>
      </c>
      <c r="G175" s="62">
        <v>1991</v>
      </c>
      <c r="H175" s="131">
        <v>0</v>
      </c>
      <c r="I175" s="131">
        <v>0</v>
      </c>
      <c r="J175" s="131">
        <v>0</v>
      </c>
      <c r="K175" s="131">
        <v>0</v>
      </c>
      <c r="L175" s="131">
        <v>0</v>
      </c>
      <c r="M175" s="131">
        <v>0</v>
      </c>
      <c r="N175" s="131">
        <v>0</v>
      </c>
      <c r="O175" s="131">
        <v>0</v>
      </c>
      <c r="P175" s="131">
        <v>0</v>
      </c>
      <c r="Q175" s="131">
        <v>0</v>
      </c>
      <c r="R175" s="131">
        <v>0</v>
      </c>
      <c r="S175" s="131">
        <v>0</v>
      </c>
      <c r="T175" s="131">
        <v>0</v>
      </c>
      <c r="U175" s="131">
        <v>0</v>
      </c>
      <c r="V175" s="131">
        <v>0</v>
      </c>
      <c r="W175" s="131">
        <v>0</v>
      </c>
      <c r="X175" s="131">
        <v>0</v>
      </c>
      <c r="Y175" s="131">
        <v>0</v>
      </c>
      <c r="Z175" s="131">
        <v>0</v>
      </c>
      <c r="AA175" s="131">
        <v>0</v>
      </c>
      <c r="AB175" s="131">
        <v>0</v>
      </c>
      <c r="AC175" s="131">
        <v>0</v>
      </c>
      <c r="AD175" s="131">
        <v>0</v>
      </c>
      <c r="AE175" s="131">
        <v>0</v>
      </c>
      <c r="AF175" s="131">
        <v>0</v>
      </c>
      <c r="AG175" s="131">
        <v>0</v>
      </c>
      <c r="AH175" s="43">
        <v>0</v>
      </c>
    </row>
    <row r="176" spans="4:34">
      <c r="D176" s="62">
        <v>1990</v>
      </c>
      <c r="E176" s="62">
        <v>11</v>
      </c>
      <c r="F176" s="62">
        <v>1991</v>
      </c>
      <c r="G176" s="62">
        <v>1991</v>
      </c>
      <c r="H176" s="131">
        <v>0</v>
      </c>
      <c r="I176" s="131">
        <v>0</v>
      </c>
      <c r="J176" s="131">
        <v>0</v>
      </c>
      <c r="K176" s="131">
        <v>0</v>
      </c>
      <c r="L176" s="131">
        <v>0</v>
      </c>
      <c r="M176" s="131">
        <v>0</v>
      </c>
      <c r="N176" s="131">
        <v>0</v>
      </c>
      <c r="O176" s="131">
        <v>0</v>
      </c>
      <c r="P176" s="131">
        <v>0</v>
      </c>
      <c r="Q176" s="131">
        <v>0</v>
      </c>
      <c r="R176" s="131">
        <v>0</v>
      </c>
      <c r="S176" s="131">
        <v>0</v>
      </c>
      <c r="T176" s="131">
        <v>0</v>
      </c>
      <c r="U176" s="131">
        <v>0</v>
      </c>
      <c r="V176" s="131">
        <v>0</v>
      </c>
      <c r="W176" s="131">
        <v>0</v>
      </c>
      <c r="X176" s="131">
        <v>0</v>
      </c>
      <c r="Y176" s="131">
        <v>0</v>
      </c>
      <c r="Z176" s="131">
        <v>0</v>
      </c>
      <c r="AA176" s="131">
        <v>0</v>
      </c>
      <c r="AB176" s="131">
        <v>0</v>
      </c>
      <c r="AC176" s="131">
        <v>0</v>
      </c>
      <c r="AD176" s="131">
        <v>0</v>
      </c>
      <c r="AE176" s="131">
        <v>0</v>
      </c>
      <c r="AF176" s="131">
        <v>0</v>
      </c>
      <c r="AG176" s="131">
        <v>0</v>
      </c>
      <c r="AH176" s="43">
        <v>0</v>
      </c>
    </row>
    <row r="177" spans="4:35">
      <c r="D177" s="62">
        <v>1990</v>
      </c>
      <c r="E177" s="62">
        <v>12</v>
      </c>
      <c r="F177" s="62">
        <v>1991</v>
      </c>
      <c r="G177" s="62">
        <v>1991</v>
      </c>
      <c r="H177" s="131">
        <v>0</v>
      </c>
      <c r="I177" s="131">
        <v>0</v>
      </c>
      <c r="J177" s="131">
        <v>0</v>
      </c>
      <c r="K177" s="131">
        <v>0</v>
      </c>
      <c r="L177" s="131">
        <v>0</v>
      </c>
      <c r="M177" s="131">
        <v>0</v>
      </c>
      <c r="N177" s="131">
        <v>0</v>
      </c>
      <c r="O177" s="131">
        <v>0</v>
      </c>
      <c r="P177" s="131">
        <v>0</v>
      </c>
      <c r="Q177" s="131">
        <v>0</v>
      </c>
      <c r="R177" s="131">
        <v>0</v>
      </c>
      <c r="S177" s="131">
        <v>0</v>
      </c>
      <c r="T177" s="131">
        <v>0</v>
      </c>
      <c r="U177" s="131">
        <v>0</v>
      </c>
      <c r="V177" s="131">
        <v>0</v>
      </c>
      <c r="W177" s="131">
        <v>0</v>
      </c>
      <c r="X177" s="131">
        <v>0</v>
      </c>
      <c r="Y177" s="131">
        <v>0</v>
      </c>
      <c r="Z177" s="131">
        <v>0</v>
      </c>
      <c r="AA177" s="131">
        <v>0</v>
      </c>
      <c r="AB177" s="131">
        <v>0</v>
      </c>
      <c r="AC177" s="131">
        <v>0</v>
      </c>
      <c r="AD177" s="131">
        <v>0</v>
      </c>
      <c r="AE177" s="131">
        <v>0</v>
      </c>
      <c r="AF177" s="131">
        <v>0</v>
      </c>
      <c r="AG177" s="131">
        <v>0</v>
      </c>
      <c r="AH177" s="43">
        <v>0</v>
      </c>
    </row>
    <row r="178" spans="4:35">
      <c r="D178" s="62">
        <v>1991</v>
      </c>
      <c r="E178" s="62">
        <v>1</v>
      </c>
      <c r="F178" s="62">
        <v>1991</v>
      </c>
      <c r="G178" s="62">
        <v>1991</v>
      </c>
      <c r="H178" s="131">
        <v>0</v>
      </c>
      <c r="I178" s="131">
        <v>0</v>
      </c>
      <c r="J178" s="131">
        <v>0</v>
      </c>
      <c r="K178" s="131">
        <v>0</v>
      </c>
      <c r="L178" s="131">
        <v>0</v>
      </c>
      <c r="M178" s="131">
        <v>0</v>
      </c>
      <c r="N178" s="131">
        <v>0</v>
      </c>
      <c r="O178" s="131">
        <v>0</v>
      </c>
      <c r="P178" s="131">
        <v>0</v>
      </c>
      <c r="Q178" s="131">
        <v>0</v>
      </c>
      <c r="R178" s="131">
        <v>0</v>
      </c>
      <c r="S178" s="131">
        <v>0</v>
      </c>
      <c r="T178" s="131">
        <v>0</v>
      </c>
      <c r="U178" s="131">
        <v>0</v>
      </c>
      <c r="V178" s="131">
        <v>0</v>
      </c>
      <c r="W178" s="131">
        <v>0</v>
      </c>
      <c r="X178" s="131">
        <v>0</v>
      </c>
      <c r="Y178" s="131">
        <v>0</v>
      </c>
      <c r="Z178" s="131">
        <v>0</v>
      </c>
      <c r="AA178" s="131">
        <v>0</v>
      </c>
      <c r="AB178" s="131">
        <v>0</v>
      </c>
      <c r="AC178" s="131">
        <v>0</v>
      </c>
      <c r="AD178" s="131">
        <v>0</v>
      </c>
      <c r="AE178" s="131">
        <v>0</v>
      </c>
      <c r="AF178" s="131">
        <v>0</v>
      </c>
      <c r="AG178" s="131">
        <v>0</v>
      </c>
      <c r="AH178" s="43">
        <v>0</v>
      </c>
    </row>
    <row r="179" spans="4:35">
      <c r="D179" s="62">
        <v>1991</v>
      </c>
      <c r="E179" s="62">
        <v>2</v>
      </c>
      <c r="F179" s="62">
        <v>1991</v>
      </c>
      <c r="G179" s="62">
        <v>1991</v>
      </c>
      <c r="H179" s="131">
        <v>0</v>
      </c>
      <c r="I179" s="131">
        <v>0</v>
      </c>
      <c r="J179" s="131">
        <v>0</v>
      </c>
      <c r="K179" s="131">
        <v>0</v>
      </c>
      <c r="L179" s="131">
        <v>0</v>
      </c>
      <c r="M179" s="131">
        <v>0</v>
      </c>
      <c r="N179" s="131">
        <v>0</v>
      </c>
      <c r="O179" s="131">
        <v>0</v>
      </c>
      <c r="P179" s="131">
        <v>0</v>
      </c>
      <c r="Q179" s="131">
        <v>0</v>
      </c>
      <c r="R179" s="131">
        <v>0</v>
      </c>
      <c r="S179" s="131">
        <v>0</v>
      </c>
      <c r="T179" s="131">
        <v>0</v>
      </c>
      <c r="U179" s="131">
        <v>0</v>
      </c>
      <c r="V179" s="131">
        <v>0</v>
      </c>
      <c r="W179" s="131">
        <v>0</v>
      </c>
      <c r="X179" s="131">
        <v>0</v>
      </c>
      <c r="Y179" s="131">
        <v>0</v>
      </c>
      <c r="Z179" s="131">
        <v>0</v>
      </c>
      <c r="AA179" s="131">
        <v>0</v>
      </c>
      <c r="AB179" s="131">
        <v>0</v>
      </c>
      <c r="AC179" s="131">
        <v>0</v>
      </c>
      <c r="AD179" s="131">
        <v>0</v>
      </c>
      <c r="AE179" s="131">
        <v>0</v>
      </c>
      <c r="AF179" s="131">
        <v>0</v>
      </c>
      <c r="AG179" s="131">
        <v>0</v>
      </c>
      <c r="AH179" s="43">
        <v>0</v>
      </c>
    </row>
    <row r="180" spans="4:35">
      <c r="D180" s="62">
        <v>1991</v>
      </c>
      <c r="E180" s="62">
        <v>3</v>
      </c>
      <c r="F180" s="62">
        <v>1991</v>
      </c>
      <c r="G180" s="62">
        <v>1991</v>
      </c>
      <c r="H180" s="131">
        <v>0</v>
      </c>
      <c r="I180" s="131">
        <v>0</v>
      </c>
      <c r="J180" s="131">
        <v>0</v>
      </c>
      <c r="K180" s="131">
        <v>0</v>
      </c>
      <c r="L180" s="131">
        <v>0</v>
      </c>
      <c r="M180" s="131">
        <v>0</v>
      </c>
      <c r="N180" s="131">
        <v>0</v>
      </c>
      <c r="O180" s="131">
        <v>0</v>
      </c>
      <c r="P180" s="131">
        <v>0</v>
      </c>
      <c r="Q180" s="131">
        <v>0</v>
      </c>
      <c r="R180" s="131">
        <v>0</v>
      </c>
      <c r="S180" s="131">
        <v>0</v>
      </c>
      <c r="T180" s="131">
        <v>0</v>
      </c>
      <c r="U180" s="131">
        <v>0</v>
      </c>
      <c r="V180" s="131">
        <v>0</v>
      </c>
      <c r="W180" s="131">
        <v>0</v>
      </c>
      <c r="X180" s="131">
        <v>0</v>
      </c>
      <c r="Y180" s="131">
        <v>0</v>
      </c>
      <c r="Z180" s="131">
        <v>0</v>
      </c>
      <c r="AA180" s="131">
        <v>0</v>
      </c>
      <c r="AB180" s="131">
        <v>0</v>
      </c>
      <c r="AC180" s="131">
        <v>0</v>
      </c>
      <c r="AD180" s="131">
        <v>0</v>
      </c>
      <c r="AE180" s="131">
        <v>0</v>
      </c>
      <c r="AF180" s="131">
        <v>0</v>
      </c>
      <c r="AG180" s="131">
        <v>0</v>
      </c>
      <c r="AH180" s="43">
        <v>0</v>
      </c>
    </row>
    <row r="181" spans="4:35">
      <c r="D181" s="62">
        <v>1991</v>
      </c>
      <c r="E181" s="62">
        <v>4</v>
      </c>
      <c r="F181" s="62">
        <v>1991</v>
      </c>
      <c r="G181" s="62">
        <v>1991</v>
      </c>
      <c r="H181" s="131">
        <v>0</v>
      </c>
      <c r="I181" s="131">
        <v>0</v>
      </c>
      <c r="J181" s="131">
        <v>0</v>
      </c>
      <c r="K181" s="131">
        <v>0</v>
      </c>
      <c r="L181" s="131">
        <v>0</v>
      </c>
      <c r="M181" s="131">
        <v>0</v>
      </c>
      <c r="N181" s="131">
        <v>0</v>
      </c>
      <c r="O181" s="131">
        <v>0</v>
      </c>
      <c r="P181" s="131">
        <v>0</v>
      </c>
      <c r="Q181" s="131">
        <v>0</v>
      </c>
      <c r="R181" s="131">
        <v>0</v>
      </c>
      <c r="S181" s="131">
        <v>0</v>
      </c>
      <c r="T181" s="131">
        <v>0</v>
      </c>
      <c r="U181" s="131">
        <v>0</v>
      </c>
      <c r="V181" s="131">
        <v>0</v>
      </c>
      <c r="W181" s="131">
        <v>0</v>
      </c>
      <c r="X181" s="131">
        <v>0</v>
      </c>
      <c r="Y181" s="131">
        <v>0</v>
      </c>
      <c r="Z181" s="131">
        <v>0</v>
      </c>
      <c r="AA181" s="131">
        <v>0</v>
      </c>
      <c r="AB181" s="131">
        <v>0</v>
      </c>
      <c r="AC181" s="131">
        <v>0</v>
      </c>
      <c r="AD181" s="131">
        <v>0</v>
      </c>
      <c r="AE181" s="131">
        <v>0</v>
      </c>
      <c r="AF181" s="131">
        <v>0</v>
      </c>
      <c r="AG181" s="131">
        <v>0</v>
      </c>
      <c r="AH181" s="43">
        <v>0</v>
      </c>
    </row>
    <row r="182" spans="4:35">
      <c r="D182" s="62">
        <v>1991</v>
      </c>
      <c r="E182" s="62">
        <v>5</v>
      </c>
      <c r="F182" s="62">
        <v>1991</v>
      </c>
      <c r="G182" s="62">
        <v>1992</v>
      </c>
      <c r="H182" s="131">
        <v>0</v>
      </c>
      <c r="I182" s="131">
        <v>0</v>
      </c>
      <c r="J182" s="131">
        <v>0</v>
      </c>
      <c r="K182" s="131">
        <v>0</v>
      </c>
      <c r="L182" s="131">
        <v>0</v>
      </c>
      <c r="M182" s="131">
        <v>0</v>
      </c>
      <c r="N182" s="131">
        <v>0</v>
      </c>
      <c r="O182" s="131">
        <v>0</v>
      </c>
      <c r="P182" s="131">
        <v>0</v>
      </c>
      <c r="Q182" s="131">
        <v>0</v>
      </c>
      <c r="R182" s="131">
        <v>0</v>
      </c>
      <c r="S182" s="131">
        <v>0</v>
      </c>
      <c r="T182" s="131">
        <v>0</v>
      </c>
      <c r="U182" s="131">
        <v>0</v>
      </c>
      <c r="V182" s="131">
        <v>0</v>
      </c>
      <c r="W182" s="131">
        <v>0</v>
      </c>
      <c r="X182" s="131">
        <v>0</v>
      </c>
      <c r="Y182" s="131">
        <v>0</v>
      </c>
      <c r="Z182" s="131">
        <v>0</v>
      </c>
      <c r="AA182" s="131">
        <v>0</v>
      </c>
      <c r="AB182" s="131">
        <v>0</v>
      </c>
      <c r="AC182" s="131">
        <v>0</v>
      </c>
      <c r="AD182" s="131">
        <v>0</v>
      </c>
      <c r="AE182" s="131">
        <v>0</v>
      </c>
      <c r="AF182" s="131">
        <v>0</v>
      </c>
      <c r="AG182" s="131">
        <v>0</v>
      </c>
      <c r="AH182" s="43">
        <v>0</v>
      </c>
    </row>
    <row r="183" spans="4:35">
      <c r="D183" s="62">
        <v>1991</v>
      </c>
      <c r="E183" s="62">
        <v>6</v>
      </c>
      <c r="F183" s="62">
        <v>1991</v>
      </c>
      <c r="G183" s="62">
        <v>1992</v>
      </c>
      <c r="H183" s="131">
        <v>0</v>
      </c>
      <c r="I183" s="131">
        <v>0</v>
      </c>
      <c r="J183" s="131">
        <v>0</v>
      </c>
      <c r="K183" s="131">
        <v>0</v>
      </c>
      <c r="L183" s="131">
        <v>0</v>
      </c>
      <c r="M183" s="131">
        <v>0</v>
      </c>
      <c r="N183" s="131">
        <v>0</v>
      </c>
      <c r="O183" s="131">
        <v>0</v>
      </c>
      <c r="P183" s="131">
        <v>0</v>
      </c>
      <c r="Q183" s="131">
        <v>0</v>
      </c>
      <c r="R183" s="131">
        <v>0</v>
      </c>
      <c r="S183" s="131">
        <v>0</v>
      </c>
      <c r="T183" s="131">
        <v>0</v>
      </c>
      <c r="U183" s="131">
        <v>0</v>
      </c>
      <c r="V183" s="131">
        <v>0</v>
      </c>
      <c r="W183" s="131">
        <v>0</v>
      </c>
      <c r="X183" s="131">
        <v>0</v>
      </c>
      <c r="Y183" s="131">
        <v>0</v>
      </c>
      <c r="Z183" s="131">
        <v>0</v>
      </c>
      <c r="AA183" s="131">
        <v>0</v>
      </c>
      <c r="AB183" s="131">
        <v>0</v>
      </c>
      <c r="AC183" s="131">
        <v>0</v>
      </c>
      <c r="AD183" s="131">
        <v>0</v>
      </c>
      <c r="AE183" s="131">
        <v>0</v>
      </c>
      <c r="AF183" s="131">
        <v>0</v>
      </c>
      <c r="AG183" s="131">
        <v>0</v>
      </c>
      <c r="AH183" s="43">
        <v>0</v>
      </c>
    </row>
    <row r="184" spans="4:35">
      <c r="D184" s="62">
        <v>1991</v>
      </c>
      <c r="E184" s="62">
        <v>7</v>
      </c>
      <c r="F184" s="62">
        <v>1992</v>
      </c>
      <c r="G184" s="62">
        <v>1992</v>
      </c>
      <c r="H184" s="131">
        <v>0</v>
      </c>
      <c r="I184" s="131">
        <v>0</v>
      </c>
      <c r="J184" s="131">
        <v>0</v>
      </c>
      <c r="K184" s="131">
        <v>0</v>
      </c>
      <c r="L184" s="131">
        <v>0</v>
      </c>
      <c r="M184" s="131">
        <v>0</v>
      </c>
      <c r="N184" s="131">
        <v>0</v>
      </c>
      <c r="O184" s="131">
        <v>0</v>
      </c>
      <c r="P184" s="131">
        <v>0</v>
      </c>
      <c r="Q184" s="131">
        <v>0</v>
      </c>
      <c r="R184" s="131">
        <v>0</v>
      </c>
      <c r="S184" s="131">
        <v>0</v>
      </c>
      <c r="T184" s="131">
        <v>0</v>
      </c>
      <c r="U184" s="131">
        <v>0</v>
      </c>
      <c r="V184" s="131">
        <v>0</v>
      </c>
      <c r="W184" s="131">
        <v>0</v>
      </c>
      <c r="X184" s="131">
        <v>0</v>
      </c>
      <c r="Y184" s="131">
        <v>0</v>
      </c>
      <c r="Z184" s="131">
        <v>0</v>
      </c>
      <c r="AA184" s="131">
        <v>0</v>
      </c>
      <c r="AB184" s="131">
        <v>0</v>
      </c>
      <c r="AC184" s="131">
        <v>0</v>
      </c>
      <c r="AD184" s="131">
        <v>0</v>
      </c>
      <c r="AE184" s="131">
        <v>0</v>
      </c>
      <c r="AF184" s="131">
        <v>0</v>
      </c>
      <c r="AG184" s="131">
        <v>0</v>
      </c>
      <c r="AH184" s="43">
        <v>0</v>
      </c>
    </row>
    <row r="185" spans="4:35">
      <c r="D185" s="62">
        <v>1991</v>
      </c>
      <c r="E185" s="62">
        <v>8</v>
      </c>
      <c r="F185" s="62">
        <v>1992</v>
      </c>
      <c r="G185" s="62">
        <v>1992</v>
      </c>
      <c r="H185" s="131">
        <v>0</v>
      </c>
      <c r="I185" s="131">
        <v>0</v>
      </c>
      <c r="J185" s="131">
        <v>0</v>
      </c>
      <c r="K185" s="131">
        <v>0</v>
      </c>
      <c r="L185" s="131">
        <v>0</v>
      </c>
      <c r="M185" s="131">
        <v>0</v>
      </c>
      <c r="N185" s="131">
        <v>0</v>
      </c>
      <c r="O185" s="131">
        <v>0</v>
      </c>
      <c r="P185" s="131">
        <v>0</v>
      </c>
      <c r="Q185" s="131">
        <v>0</v>
      </c>
      <c r="R185" s="131">
        <v>0</v>
      </c>
      <c r="S185" s="131">
        <v>0</v>
      </c>
      <c r="T185" s="131">
        <v>0</v>
      </c>
      <c r="U185" s="131">
        <v>0</v>
      </c>
      <c r="V185" s="131">
        <v>0</v>
      </c>
      <c r="W185" s="131">
        <v>0</v>
      </c>
      <c r="X185" s="131">
        <v>0</v>
      </c>
      <c r="Y185" s="131">
        <v>0</v>
      </c>
      <c r="Z185" s="131">
        <v>0</v>
      </c>
      <c r="AA185" s="131">
        <v>0</v>
      </c>
      <c r="AB185" s="131">
        <v>0</v>
      </c>
      <c r="AC185" s="131">
        <v>0</v>
      </c>
      <c r="AD185" s="131">
        <v>0</v>
      </c>
      <c r="AE185" s="131">
        <v>0</v>
      </c>
      <c r="AF185" s="131">
        <v>0</v>
      </c>
      <c r="AG185" s="131">
        <v>0</v>
      </c>
      <c r="AH185" s="43">
        <v>0</v>
      </c>
    </row>
    <row r="186" spans="4:35">
      <c r="D186" s="62">
        <v>1991</v>
      </c>
      <c r="E186" s="62">
        <v>9</v>
      </c>
      <c r="F186" s="62">
        <v>1992</v>
      </c>
      <c r="G186" s="62">
        <v>1992</v>
      </c>
      <c r="H186" s="131">
        <v>0</v>
      </c>
      <c r="I186" s="131">
        <v>0</v>
      </c>
      <c r="J186" s="131">
        <v>0</v>
      </c>
      <c r="K186" s="131">
        <v>0</v>
      </c>
      <c r="L186" s="131">
        <v>0</v>
      </c>
      <c r="M186" s="131">
        <v>0</v>
      </c>
      <c r="N186" s="131">
        <v>0</v>
      </c>
      <c r="O186" s="131">
        <v>0</v>
      </c>
      <c r="P186" s="131">
        <v>0</v>
      </c>
      <c r="Q186" s="131">
        <v>0</v>
      </c>
      <c r="R186" s="131">
        <v>0</v>
      </c>
      <c r="S186" s="131">
        <v>0</v>
      </c>
      <c r="T186" s="131">
        <v>0</v>
      </c>
      <c r="U186" s="131">
        <v>0</v>
      </c>
      <c r="V186" s="131">
        <v>0</v>
      </c>
      <c r="W186" s="131">
        <v>0</v>
      </c>
      <c r="X186" s="131">
        <v>0</v>
      </c>
      <c r="Y186" s="131">
        <v>0</v>
      </c>
      <c r="Z186" s="131">
        <v>0</v>
      </c>
      <c r="AA186" s="131">
        <v>0</v>
      </c>
      <c r="AB186" s="131">
        <v>0</v>
      </c>
      <c r="AC186" s="131">
        <v>0</v>
      </c>
      <c r="AD186" s="131">
        <v>0</v>
      </c>
      <c r="AE186" s="131">
        <v>0</v>
      </c>
      <c r="AF186" s="131">
        <v>0</v>
      </c>
      <c r="AG186" s="131">
        <v>0</v>
      </c>
      <c r="AH186" s="43">
        <v>0</v>
      </c>
    </row>
    <row r="187" spans="4:35">
      <c r="D187" s="62">
        <v>1991</v>
      </c>
      <c r="E187" s="62">
        <v>10</v>
      </c>
      <c r="F187" s="62">
        <v>1992</v>
      </c>
      <c r="G187" s="62">
        <v>1992</v>
      </c>
      <c r="H187" s="131">
        <v>0</v>
      </c>
      <c r="I187" s="131">
        <v>0</v>
      </c>
      <c r="J187" s="131">
        <v>0</v>
      </c>
      <c r="K187" s="131">
        <v>0</v>
      </c>
      <c r="L187" s="131">
        <v>0</v>
      </c>
      <c r="M187" s="131">
        <v>0</v>
      </c>
      <c r="N187" s="131">
        <v>0</v>
      </c>
      <c r="O187" s="131">
        <v>0</v>
      </c>
      <c r="P187" s="131">
        <v>0</v>
      </c>
      <c r="Q187" s="131">
        <v>0</v>
      </c>
      <c r="R187" s="131">
        <v>0</v>
      </c>
      <c r="S187" s="131">
        <v>0</v>
      </c>
      <c r="T187" s="131">
        <v>0</v>
      </c>
      <c r="U187" s="131">
        <v>0</v>
      </c>
      <c r="V187" s="131">
        <v>0</v>
      </c>
      <c r="W187" s="131">
        <v>0</v>
      </c>
      <c r="X187" s="131">
        <v>0</v>
      </c>
      <c r="Y187" s="131">
        <v>0</v>
      </c>
      <c r="Z187" s="131">
        <v>0</v>
      </c>
      <c r="AA187" s="131">
        <v>0</v>
      </c>
      <c r="AB187" s="131">
        <v>0</v>
      </c>
      <c r="AC187" s="131">
        <v>0</v>
      </c>
      <c r="AD187" s="131">
        <v>0</v>
      </c>
      <c r="AE187" s="131">
        <v>0</v>
      </c>
      <c r="AF187" s="131">
        <v>0</v>
      </c>
      <c r="AG187" s="131">
        <v>0</v>
      </c>
      <c r="AH187" s="43">
        <v>0</v>
      </c>
    </row>
    <row r="188" spans="4:35">
      <c r="D188" s="62">
        <v>1991</v>
      </c>
      <c r="E188" s="62">
        <v>11</v>
      </c>
      <c r="F188" s="62">
        <v>1992</v>
      </c>
      <c r="G188" s="62">
        <v>1992</v>
      </c>
      <c r="H188" s="131">
        <v>0</v>
      </c>
      <c r="I188" s="131">
        <v>0</v>
      </c>
      <c r="J188" s="131">
        <v>0</v>
      </c>
      <c r="K188" s="131">
        <v>0</v>
      </c>
      <c r="L188" s="131">
        <v>0</v>
      </c>
      <c r="M188" s="131">
        <v>0</v>
      </c>
      <c r="N188" s="131">
        <v>0</v>
      </c>
      <c r="O188" s="131">
        <v>0</v>
      </c>
      <c r="P188" s="131">
        <v>0</v>
      </c>
      <c r="Q188" s="131">
        <v>0</v>
      </c>
      <c r="R188" s="131">
        <v>0</v>
      </c>
      <c r="S188" s="131">
        <v>0</v>
      </c>
      <c r="T188" s="131">
        <v>0</v>
      </c>
      <c r="U188" s="131">
        <v>0</v>
      </c>
      <c r="V188" s="131">
        <v>0</v>
      </c>
      <c r="W188" s="131">
        <v>0</v>
      </c>
      <c r="X188" s="131">
        <v>0</v>
      </c>
      <c r="Y188" s="131">
        <v>0</v>
      </c>
      <c r="Z188" s="131">
        <v>0</v>
      </c>
      <c r="AA188" s="131">
        <v>0</v>
      </c>
      <c r="AB188" s="131">
        <v>0</v>
      </c>
      <c r="AC188" s="131">
        <v>0</v>
      </c>
      <c r="AD188" s="131">
        <v>0</v>
      </c>
      <c r="AE188" s="131">
        <v>0</v>
      </c>
      <c r="AF188" s="131">
        <v>0</v>
      </c>
      <c r="AG188" s="131">
        <v>0</v>
      </c>
      <c r="AH188" s="43">
        <v>0</v>
      </c>
    </row>
    <row r="189" spans="4:35">
      <c r="D189" s="62">
        <v>1991</v>
      </c>
      <c r="E189" s="62">
        <v>12</v>
      </c>
      <c r="F189" s="62">
        <v>1992</v>
      </c>
      <c r="G189" s="62">
        <v>1992</v>
      </c>
      <c r="H189" s="131">
        <v>0</v>
      </c>
      <c r="I189" s="131">
        <v>0</v>
      </c>
      <c r="J189" s="131">
        <v>0</v>
      </c>
      <c r="K189" s="131">
        <v>0</v>
      </c>
      <c r="L189" s="131">
        <v>0</v>
      </c>
      <c r="M189" s="131">
        <v>0</v>
      </c>
      <c r="N189" s="131">
        <v>0</v>
      </c>
      <c r="O189" s="131">
        <v>0</v>
      </c>
      <c r="P189" s="131">
        <v>0</v>
      </c>
      <c r="Q189" s="131">
        <v>0</v>
      </c>
      <c r="R189" s="131">
        <v>0</v>
      </c>
      <c r="S189" s="131">
        <v>0</v>
      </c>
      <c r="T189" s="131">
        <v>0</v>
      </c>
      <c r="U189" s="131">
        <v>0</v>
      </c>
      <c r="V189" s="131">
        <v>0</v>
      </c>
      <c r="W189" s="131">
        <v>0</v>
      </c>
      <c r="X189" s="131">
        <v>0</v>
      </c>
      <c r="Y189" s="131">
        <v>0</v>
      </c>
      <c r="Z189" s="131">
        <v>0</v>
      </c>
      <c r="AA189" s="131">
        <v>0</v>
      </c>
      <c r="AB189" s="131">
        <v>0</v>
      </c>
      <c r="AC189" s="131">
        <v>0</v>
      </c>
      <c r="AD189" s="131">
        <v>0</v>
      </c>
      <c r="AE189" s="131">
        <v>0</v>
      </c>
      <c r="AF189" s="131">
        <v>0</v>
      </c>
      <c r="AG189" s="131">
        <v>0</v>
      </c>
      <c r="AH189" s="43">
        <v>0</v>
      </c>
    </row>
    <row r="190" spans="4:35">
      <c r="D190" s="62">
        <v>1992</v>
      </c>
      <c r="E190" s="62">
        <v>1</v>
      </c>
      <c r="F190" s="62">
        <v>1992</v>
      </c>
      <c r="G190" s="62">
        <v>1992</v>
      </c>
      <c r="H190" s="131">
        <v>0</v>
      </c>
      <c r="I190" s="131">
        <v>0</v>
      </c>
      <c r="J190" s="131">
        <v>0</v>
      </c>
      <c r="K190" s="131">
        <v>0</v>
      </c>
      <c r="L190" s="131">
        <v>0</v>
      </c>
      <c r="M190" s="131">
        <v>0</v>
      </c>
      <c r="N190" s="131">
        <v>0</v>
      </c>
      <c r="O190" s="131">
        <v>0</v>
      </c>
      <c r="P190" s="131">
        <v>0</v>
      </c>
      <c r="Q190" s="131">
        <v>0</v>
      </c>
      <c r="R190" s="131">
        <v>0</v>
      </c>
      <c r="S190" s="131">
        <v>0</v>
      </c>
      <c r="T190" s="131">
        <v>0</v>
      </c>
      <c r="U190" s="131">
        <v>0</v>
      </c>
      <c r="V190" s="131">
        <v>0</v>
      </c>
      <c r="W190" s="131">
        <v>0</v>
      </c>
      <c r="X190" s="131">
        <v>0</v>
      </c>
      <c r="Y190" s="131">
        <v>0</v>
      </c>
      <c r="Z190" s="131">
        <v>0</v>
      </c>
      <c r="AA190" s="131">
        <v>0</v>
      </c>
      <c r="AB190" s="131">
        <v>0</v>
      </c>
      <c r="AC190" s="131">
        <v>0</v>
      </c>
      <c r="AD190" s="131">
        <v>0</v>
      </c>
      <c r="AE190" s="131">
        <v>0</v>
      </c>
      <c r="AF190" s="131">
        <v>0</v>
      </c>
      <c r="AG190" s="131">
        <v>0</v>
      </c>
      <c r="AH190" s="43">
        <v>0</v>
      </c>
      <c r="AI190" s="43"/>
    </row>
    <row r="191" spans="4:35">
      <c r="D191" s="62">
        <v>1992</v>
      </c>
      <c r="E191" s="62">
        <v>2</v>
      </c>
      <c r="F191" s="62">
        <v>1992</v>
      </c>
      <c r="G191" s="62">
        <v>1992</v>
      </c>
      <c r="H191" s="131">
        <v>0</v>
      </c>
      <c r="I191" s="131">
        <v>0</v>
      </c>
      <c r="J191" s="131">
        <v>0</v>
      </c>
      <c r="K191" s="131">
        <v>0</v>
      </c>
      <c r="L191" s="131">
        <v>0</v>
      </c>
      <c r="M191" s="131">
        <v>0</v>
      </c>
      <c r="N191" s="131">
        <v>0</v>
      </c>
      <c r="O191" s="131">
        <v>0</v>
      </c>
      <c r="P191" s="131">
        <v>0</v>
      </c>
      <c r="Q191" s="131">
        <v>0</v>
      </c>
      <c r="R191" s="131">
        <v>0</v>
      </c>
      <c r="S191" s="131">
        <v>0</v>
      </c>
      <c r="T191" s="131">
        <v>0</v>
      </c>
      <c r="U191" s="131">
        <v>0</v>
      </c>
      <c r="V191" s="131">
        <v>0</v>
      </c>
      <c r="W191" s="131">
        <v>0</v>
      </c>
      <c r="X191" s="131">
        <v>0</v>
      </c>
      <c r="Y191" s="131">
        <v>0</v>
      </c>
      <c r="Z191" s="131">
        <v>0</v>
      </c>
      <c r="AA191" s="131">
        <v>0</v>
      </c>
      <c r="AB191" s="131">
        <v>0</v>
      </c>
      <c r="AC191" s="131">
        <v>0</v>
      </c>
      <c r="AD191" s="131">
        <v>0</v>
      </c>
      <c r="AE191" s="131">
        <v>0</v>
      </c>
      <c r="AF191" s="131">
        <v>0</v>
      </c>
      <c r="AG191" s="131">
        <v>0</v>
      </c>
      <c r="AH191" s="43">
        <v>0</v>
      </c>
      <c r="AI191" s="43"/>
    </row>
    <row r="192" spans="4:35">
      <c r="D192" s="62">
        <v>1992</v>
      </c>
      <c r="E192" s="62">
        <v>3</v>
      </c>
      <c r="F192" s="62">
        <v>1992</v>
      </c>
      <c r="G192" s="62">
        <v>1992</v>
      </c>
      <c r="H192" s="131">
        <v>0</v>
      </c>
      <c r="I192" s="131">
        <v>0</v>
      </c>
      <c r="J192" s="131">
        <v>0</v>
      </c>
      <c r="K192" s="131">
        <v>0</v>
      </c>
      <c r="L192" s="131">
        <v>0</v>
      </c>
      <c r="M192" s="131">
        <v>0</v>
      </c>
      <c r="N192" s="131">
        <v>0</v>
      </c>
      <c r="O192" s="131">
        <v>0</v>
      </c>
      <c r="P192" s="131">
        <v>0</v>
      </c>
      <c r="Q192" s="131">
        <v>0</v>
      </c>
      <c r="R192" s="131">
        <v>0</v>
      </c>
      <c r="S192" s="131">
        <v>0</v>
      </c>
      <c r="T192" s="131">
        <v>0</v>
      </c>
      <c r="U192" s="131">
        <v>0</v>
      </c>
      <c r="V192" s="131">
        <v>0</v>
      </c>
      <c r="W192" s="131">
        <v>0</v>
      </c>
      <c r="X192" s="131">
        <v>0</v>
      </c>
      <c r="Y192" s="131">
        <v>0</v>
      </c>
      <c r="Z192" s="131">
        <v>0</v>
      </c>
      <c r="AA192" s="131">
        <v>0</v>
      </c>
      <c r="AB192" s="131">
        <v>0</v>
      </c>
      <c r="AC192" s="131">
        <v>0</v>
      </c>
      <c r="AD192" s="131">
        <v>0</v>
      </c>
      <c r="AE192" s="131">
        <v>0</v>
      </c>
      <c r="AF192" s="131">
        <v>0</v>
      </c>
      <c r="AG192" s="131">
        <v>0</v>
      </c>
      <c r="AH192" s="43">
        <v>0</v>
      </c>
      <c r="AI192" s="43"/>
    </row>
    <row r="193" spans="4:35">
      <c r="D193" s="62">
        <v>1992</v>
      </c>
      <c r="E193" s="62">
        <v>4</v>
      </c>
      <c r="F193" s="62">
        <v>1992</v>
      </c>
      <c r="G193" s="62">
        <v>1992</v>
      </c>
      <c r="H193" s="131">
        <v>0</v>
      </c>
      <c r="I193" s="131">
        <v>0</v>
      </c>
      <c r="J193" s="131">
        <v>0</v>
      </c>
      <c r="K193" s="131">
        <v>0</v>
      </c>
      <c r="L193" s="131">
        <v>0</v>
      </c>
      <c r="M193" s="131">
        <v>0</v>
      </c>
      <c r="N193" s="131">
        <v>0</v>
      </c>
      <c r="O193" s="131">
        <v>0</v>
      </c>
      <c r="P193" s="131">
        <v>0</v>
      </c>
      <c r="Q193" s="131">
        <v>0</v>
      </c>
      <c r="R193" s="131">
        <v>0</v>
      </c>
      <c r="S193" s="131">
        <v>0</v>
      </c>
      <c r="T193" s="131">
        <v>0</v>
      </c>
      <c r="U193" s="131">
        <v>0</v>
      </c>
      <c r="V193" s="131">
        <v>0</v>
      </c>
      <c r="W193" s="131">
        <v>0</v>
      </c>
      <c r="X193" s="131">
        <v>0</v>
      </c>
      <c r="Y193" s="131">
        <v>0</v>
      </c>
      <c r="Z193" s="131">
        <v>0</v>
      </c>
      <c r="AA193" s="131">
        <v>0</v>
      </c>
      <c r="AB193" s="131">
        <v>0</v>
      </c>
      <c r="AC193" s="131">
        <v>0</v>
      </c>
      <c r="AD193" s="131">
        <v>0</v>
      </c>
      <c r="AE193" s="131">
        <v>0</v>
      </c>
      <c r="AF193" s="131">
        <v>0</v>
      </c>
      <c r="AG193" s="131">
        <v>0</v>
      </c>
      <c r="AH193" s="43">
        <v>0</v>
      </c>
      <c r="AI193" s="43"/>
    </row>
    <row r="194" spans="4:35">
      <c r="D194" s="62">
        <v>1992</v>
      </c>
      <c r="E194" s="62">
        <v>5</v>
      </c>
      <c r="F194" s="62">
        <v>1992</v>
      </c>
      <c r="G194" s="62">
        <v>1993</v>
      </c>
      <c r="H194" s="131">
        <v>0</v>
      </c>
      <c r="I194" s="131">
        <v>0</v>
      </c>
      <c r="J194" s="131">
        <v>0</v>
      </c>
      <c r="K194" s="131">
        <v>0</v>
      </c>
      <c r="L194" s="131">
        <v>0</v>
      </c>
      <c r="M194" s="131">
        <v>0</v>
      </c>
      <c r="N194" s="131">
        <v>0</v>
      </c>
      <c r="O194" s="131">
        <v>0</v>
      </c>
      <c r="P194" s="131">
        <v>0</v>
      </c>
      <c r="Q194" s="131">
        <v>0</v>
      </c>
      <c r="R194" s="131">
        <v>0</v>
      </c>
      <c r="S194" s="131">
        <v>0</v>
      </c>
      <c r="T194" s="131">
        <v>0</v>
      </c>
      <c r="U194" s="131">
        <v>0</v>
      </c>
      <c r="V194" s="131">
        <v>0</v>
      </c>
      <c r="W194" s="131">
        <v>0</v>
      </c>
      <c r="X194" s="131">
        <v>0</v>
      </c>
      <c r="Y194" s="131">
        <v>0</v>
      </c>
      <c r="Z194" s="131">
        <v>0</v>
      </c>
      <c r="AA194" s="131">
        <v>0</v>
      </c>
      <c r="AB194" s="131">
        <v>0</v>
      </c>
      <c r="AC194" s="131">
        <v>0</v>
      </c>
      <c r="AD194" s="131">
        <v>0</v>
      </c>
      <c r="AE194" s="131">
        <v>0</v>
      </c>
      <c r="AF194" s="131">
        <v>0</v>
      </c>
      <c r="AG194" s="131">
        <v>0</v>
      </c>
      <c r="AH194" s="43">
        <v>0</v>
      </c>
      <c r="AI194" s="43"/>
    </row>
    <row r="195" spans="4:35">
      <c r="D195" s="62">
        <v>1992</v>
      </c>
      <c r="E195" s="62">
        <v>6</v>
      </c>
      <c r="F195" s="62">
        <v>1992</v>
      </c>
      <c r="G195" s="62">
        <v>1993</v>
      </c>
      <c r="H195" s="131">
        <v>0</v>
      </c>
      <c r="I195" s="131">
        <v>0</v>
      </c>
      <c r="J195" s="131">
        <v>0</v>
      </c>
      <c r="K195" s="131">
        <v>0</v>
      </c>
      <c r="L195" s="131">
        <v>0</v>
      </c>
      <c r="M195" s="131">
        <v>0</v>
      </c>
      <c r="N195" s="131">
        <v>0</v>
      </c>
      <c r="O195" s="131">
        <v>0</v>
      </c>
      <c r="P195" s="131">
        <v>0</v>
      </c>
      <c r="Q195" s="131">
        <v>0</v>
      </c>
      <c r="R195" s="131">
        <v>0</v>
      </c>
      <c r="S195" s="131">
        <v>0</v>
      </c>
      <c r="T195" s="131">
        <v>0</v>
      </c>
      <c r="U195" s="131">
        <v>0</v>
      </c>
      <c r="V195" s="131">
        <v>0</v>
      </c>
      <c r="W195" s="131">
        <v>0</v>
      </c>
      <c r="X195" s="131">
        <v>0</v>
      </c>
      <c r="Y195" s="131">
        <v>0</v>
      </c>
      <c r="Z195" s="131">
        <v>0</v>
      </c>
      <c r="AA195" s="131">
        <v>0</v>
      </c>
      <c r="AB195" s="131">
        <v>0</v>
      </c>
      <c r="AC195" s="131">
        <v>0</v>
      </c>
      <c r="AD195" s="131">
        <v>0</v>
      </c>
      <c r="AE195" s="131">
        <v>0</v>
      </c>
      <c r="AF195" s="131">
        <v>0</v>
      </c>
      <c r="AG195" s="131">
        <v>0</v>
      </c>
      <c r="AH195" s="43">
        <v>0</v>
      </c>
      <c r="AI195" s="43"/>
    </row>
    <row r="196" spans="4:35">
      <c r="D196" s="62">
        <v>1992</v>
      </c>
      <c r="E196" s="62">
        <v>7</v>
      </c>
      <c r="F196" s="62">
        <v>1993</v>
      </c>
      <c r="G196" s="62">
        <v>1993</v>
      </c>
      <c r="H196" s="131">
        <v>0</v>
      </c>
      <c r="I196" s="131">
        <v>0</v>
      </c>
      <c r="J196" s="131">
        <v>0</v>
      </c>
      <c r="K196" s="131">
        <v>0</v>
      </c>
      <c r="L196" s="131">
        <v>0</v>
      </c>
      <c r="M196" s="131">
        <v>0</v>
      </c>
      <c r="N196" s="131">
        <v>0</v>
      </c>
      <c r="O196" s="131">
        <v>0</v>
      </c>
      <c r="P196" s="131">
        <v>0</v>
      </c>
      <c r="Q196" s="131">
        <v>0</v>
      </c>
      <c r="R196" s="131">
        <v>0</v>
      </c>
      <c r="S196" s="131">
        <v>0</v>
      </c>
      <c r="T196" s="131">
        <v>0</v>
      </c>
      <c r="U196" s="131">
        <v>0</v>
      </c>
      <c r="V196" s="131">
        <v>0</v>
      </c>
      <c r="W196" s="131">
        <v>0</v>
      </c>
      <c r="X196" s="131">
        <v>0</v>
      </c>
      <c r="Y196" s="131">
        <v>0</v>
      </c>
      <c r="Z196" s="131">
        <v>0</v>
      </c>
      <c r="AA196" s="131">
        <v>0</v>
      </c>
      <c r="AB196" s="131">
        <v>0</v>
      </c>
      <c r="AC196" s="131">
        <v>0</v>
      </c>
      <c r="AD196" s="131">
        <v>0</v>
      </c>
      <c r="AE196" s="131">
        <v>0</v>
      </c>
      <c r="AF196" s="131">
        <v>0</v>
      </c>
      <c r="AG196" s="131">
        <v>0</v>
      </c>
      <c r="AH196" s="43">
        <v>0</v>
      </c>
      <c r="AI196" s="43"/>
    </row>
    <row r="197" spans="4:35">
      <c r="D197" s="62">
        <v>1992</v>
      </c>
      <c r="E197" s="62">
        <v>8</v>
      </c>
      <c r="F197" s="62">
        <v>1993</v>
      </c>
      <c r="G197" s="62">
        <v>1993</v>
      </c>
      <c r="H197" s="131">
        <v>0</v>
      </c>
      <c r="I197" s="131">
        <v>0</v>
      </c>
      <c r="J197" s="131">
        <v>0</v>
      </c>
      <c r="K197" s="131">
        <v>0</v>
      </c>
      <c r="L197" s="131">
        <v>0</v>
      </c>
      <c r="M197" s="131">
        <v>0</v>
      </c>
      <c r="N197" s="131">
        <v>0</v>
      </c>
      <c r="O197" s="131">
        <v>0</v>
      </c>
      <c r="P197" s="131">
        <v>0</v>
      </c>
      <c r="Q197" s="131">
        <v>0</v>
      </c>
      <c r="R197" s="131">
        <v>0</v>
      </c>
      <c r="S197" s="131">
        <v>0</v>
      </c>
      <c r="T197" s="131">
        <v>0</v>
      </c>
      <c r="U197" s="131">
        <v>0</v>
      </c>
      <c r="V197" s="131">
        <v>0</v>
      </c>
      <c r="W197" s="131">
        <v>0</v>
      </c>
      <c r="X197" s="131">
        <v>0</v>
      </c>
      <c r="Y197" s="131">
        <v>0</v>
      </c>
      <c r="Z197" s="131">
        <v>0</v>
      </c>
      <c r="AA197" s="131">
        <v>0</v>
      </c>
      <c r="AB197" s="131">
        <v>0</v>
      </c>
      <c r="AC197" s="131">
        <v>0</v>
      </c>
      <c r="AD197" s="131">
        <v>0</v>
      </c>
      <c r="AE197" s="131">
        <v>0</v>
      </c>
      <c r="AF197" s="131">
        <v>0</v>
      </c>
      <c r="AG197" s="131">
        <v>0</v>
      </c>
      <c r="AH197" s="43">
        <v>0</v>
      </c>
      <c r="AI197" s="43"/>
    </row>
    <row r="198" spans="4:35">
      <c r="D198" s="62">
        <v>1992</v>
      </c>
      <c r="E198" s="62">
        <v>9</v>
      </c>
      <c r="F198" s="62">
        <v>1993</v>
      </c>
      <c r="G198" s="62">
        <v>1993</v>
      </c>
      <c r="H198" s="131">
        <v>0</v>
      </c>
      <c r="I198" s="131">
        <v>0</v>
      </c>
      <c r="J198" s="131">
        <v>0</v>
      </c>
      <c r="K198" s="131">
        <v>0</v>
      </c>
      <c r="L198" s="131">
        <v>0</v>
      </c>
      <c r="M198" s="131">
        <v>0</v>
      </c>
      <c r="N198" s="131">
        <v>0</v>
      </c>
      <c r="O198" s="131">
        <v>0</v>
      </c>
      <c r="P198" s="131">
        <v>0</v>
      </c>
      <c r="Q198" s="131">
        <v>0</v>
      </c>
      <c r="R198" s="131">
        <v>0</v>
      </c>
      <c r="S198" s="131">
        <v>0</v>
      </c>
      <c r="T198" s="131">
        <v>0</v>
      </c>
      <c r="U198" s="131">
        <v>0</v>
      </c>
      <c r="V198" s="131">
        <v>0</v>
      </c>
      <c r="W198" s="131">
        <v>0</v>
      </c>
      <c r="X198" s="131">
        <v>0</v>
      </c>
      <c r="Y198" s="131">
        <v>0</v>
      </c>
      <c r="Z198" s="131">
        <v>0</v>
      </c>
      <c r="AA198" s="131">
        <v>0</v>
      </c>
      <c r="AB198" s="131">
        <v>0</v>
      </c>
      <c r="AC198" s="131">
        <v>0</v>
      </c>
      <c r="AD198" s="131">
        <v>0</v>
      </c>
      <c r="AE198" s="131">
        <v>0</v>
      </c>
      <c r="AF198" s="131">
        <v>0</v>
      </c>
      <c r="AG198" s="131">
        <v>0</v>
      </c>
      <c r="AH198" s="43">
        <v>0</v>
      </c>
      <c r="AI198" s="43"/>
    </row>
    <row r="199" spans="4:35">
      <c r="D199" s="62">
        <v>1992</v>
      </c>
      <c r="E199" s="62">
        <v>10</v>
      </c>
      <c r="F199" s="62">
        <v>1993</v>
      </c>
      <c r="G199" s="62">
        <v>1993</v>
      </c>
      <c r="H199" s="131">
        <v>0</v>
      </c>
      <c r="I199" s="131">
        <v>0</v>
      </c>
      <c r="J199" s="131">
        <v>0</v>
      </c>
      <c r="K199" s="131">
        <v>0</v>
      </c>
      <c r="L199" s="131">
        <v>0</v>
      </c>
      <c r="M199" s="131">
        <v>0</v>
      </c>
      <c r="N199" s="131">
        <v>0</v>
      </c>
      <c r="O199" s="131">
        <v>0</v>
      </c>
      <c r="P199" s="131">
        <v>0</v>
      </c>
      <c r="Q199" s="131">
        <v>0</v>
      </c>
      <c r="R199" s="131">
        <v>0</v>
      </c>
      <c r="S199" s="131">
        <v>0</v>
      </c>
      <c r="T199" s="131">
        <v>0</v>
      </c>
      <c r="U199" s="131">
        <v>0</v>
      </c>
      <c r="V199" s="131">
        <v>0</v>
      </c>
      <c r="W199" s="131">
        <v>0</v>
      </c>
      <c r="X199" s="131">
        <v>0</v>
      </c>
      <c r="Y199" s="131">
        <v>0</v>
      </c>
      <c r="Z199" s="131">
        <v>0</v>
      </c>
      <c r="AA199" s="131">
        <v>0</v>
      </c>
      <c r="AB199" s="131">
        <v>0</v>
      </c>
      <c r="AC199" s="131">
        <v>0</v>
      </c>
      <c r="AD199" s="131">
        <v>0</v>
      </c>
      <c r="AE199" s="131">
        <v>0</v>
      </c>
      <c r="AF199" s="131">
        <v>0</v>
      </c>
      <c r="AG199" s="131">
        <v>0</v>
      </c>
      <c r="AH199" s="43">
        <v>0</v>
      </c>
      <c r="AI199" s="43"/>
    </row>
    <row r="200" spans="4:35">
      <c r="D200" s="62">
        <v>1992</v>
      </c>
      <c r="E200" s="62">
        <v>11</v>
      </c>
      <c r="F200" s="62">
        <v>1993</v>
      </c>
      <c r="G200" s="62">
        <v>1993</v>
      </c>
      <c r="H200" s="131">
        <v>0</v>
      </c>
      <c r="I200" s="131">
        <v>0</v>
      </c>
      <c r="J200" s="131">
        <v>0</v>
      </c>
      <c r="K200" s="131">
        <v>0</v>
      </c>
      <c r="L200" s="131">
        <v>0</v>
      </c>
      <c r="M200" s="131">
        <v>0</v>
      </c>
      <c r="N200" s="131">
        <v>0</v>
      </c>
      <c r="O200" s="131">
        <v>0</v>
      </c>
      <c r="P200" s="131">
        <v>0</v>
      </c>
      <c r="Q200" s="131">
        <v>0</v>
      </c>
      <c r="R200" s="131">
        <v>0</v>
      </c>
      <c r="S200" s="131">
        <v>0</v>
      </c>
      <c r="T200" s="131">
        <v>0</v>
      </c>
      <c r="U200" s="131">
        <v>0</v>
      </c>
      <c r="V200" s="131">
        <v>0</v>
      </c>
      <c r="W200" s="131">
        <v>0</v>
      </c>
      <c r="X200" s="131">
        <v>0</v>
      </c>
      <c r="Y200" s="131">
        <v>0</v>
      </c>
      <c r="Z200" s="131">
        <v>0</v>
      </c>
      <c r="AA200" s="131">
        <v>0</v>
      </c>
      <c r="AB200" s="131">
        <v>0</v>
      </c>
      <c r="AC200" s="131">
        <v>0</v>
      </c>
      <c r="AD200" s="131">
        <v>0</v>
      </c>
      <c r="AE200" s="131">
        <v>0</v>
      </c>
      <c r="AF200" s="131">
        <v>0</v>
      </c>
      <c r="AG200" s="131">
        <v>0</v>
      </c>
      <c r="AH200" s="43">
        <v>0</v>
      </c>
      <c r="AI200" s="43"/>
    </row>
    <row r="201" spans="4:35">
      <c r="D201" s="62">
        <v>1992</v>
      </c>
      <c r="E201" s="62">
        <v>12</v>
      </c>
      <c r="F201" s="62">
        <v>1993</v>
      </c>
      <c r="G201" s="62">
        <v>1993</v>
      </c>
      <c r="H201" s="131">
        <v>0</v>
      </c>
      <c r="I201" s="131">
        <v>0</v>
      </c>
      <c r="J201" s="131">
        <v>0</v>
      </c>
      <c r="K201" s="131">
        <v>0</v>
      </c>
      <c r="L201" s="131">
        <v>0</v>
      </c>
      <c r="M201" s="131">
        <v>0</v>
      </c>
      <c r="N201" s="131">
        <v>0</v>
      </c>
      <c r="O201" s="131">
        <v>0</v>
      </c>
      <c r="P201" s="131">
        <v>0</v>
      </c>
      <c r="Q201" s="131">
        <v>0</v>
      </c>
      <c r="R201" s="131">
        <v>0</v>
      </c>
      <c r="S201" s="131">
        <v>0</v>
      </c>
      <c r="T201" s="131">
        <v>0</v>
      </c>
      <c r="U201" s="131">
        <v>0</v>
      </c>
      <c r="V201" s="131">
        <v>0</v>
      </c>
      <c r="W201" s="131">
        <v>0</v>
      </c>
      <c r="X201" s="131">
        <v>0</v>
      </c>
      <c r="Y201" s="131">
        <v>0</v>
      </c>
      <c r="Z201" s="131">
        <v>0</v>
      </c>
      <c r="AA201" s="131">
        <v>0</v>
      </c>
      <c r="AB201" s="131">
        <v>0</v>
      </c>
      <c r="AC201" s="131">
        <v>0</v>
      </c>
      <c r="AD201" s="131">
        <v>0</v>
      </c>
      <c r="AE201" s="131">
        <v>0</v>
      </c>
      <c r="AF201" s="131">
        <v>0</v>
      </c>
      <c r="AG201" s="131">
        <v>0</v>
      </c>
      <c r="AH201" s="43">
        <v>0</v>
      </c>
      <c r="AI201" s="43"/>
    </row>
    <row r="202" spans="4:35">
      <c r="D202" s="62">
        <v>1993</v>
      </c>
      <c r="E202" s="62">
        <v>1</v>
      </c>
      <c r="F202" s="62">
        <v>1993</v>
      </c>
      <c r="G202" s="62">
        <v>1993</v>
      </c>
      <c r="H202" s="131">
        <v>0</v>
      </c>
      <c r="I202" s="131">
        <v>0</v>
      </c>
      <c r="J202" s="131">
        <v>0</v>
      </c>
      <c r="K202" s="131">
        <v>0</v>
      </c>
      <c r="L202" s="131">
        <v>0</v>
      </c>
      <c r="M202" s="131">
        <v>0</v>
      </c>
      <c r="N202" s="131">
        <v>0</v>
      </c>
      <c r="O202" s="131">
        <v>0</v>
      </c>
      <c r="P202" s="131">
        <v>0</v>
      </c>
      <c r="Q202" s="131">
        <v>0</v>
      </c>
      <c r="R202" s="131">
        <v>0</v>
      </c>
      <c r="S202" s="131">
        <v>0</v>
      </c>
      <c r="T202" s="131">
        <v>0</v>
      </c>
      <c r="U202" s="131">
        <v>0</v>
      </c>
      <c r="V202" s="131">
        <v>0</v>
      </c>
      <c r="W202" s="131">
        <v>0</v>
      </c>
      <c r="X202" s="131">
        <v>0</v>
      </c>
      <c r="Y202" s="131">
        <v>0</v>
      </c>
      <c r="Z202" s="131">
        <v>0</v>
      </c>
      <c r="AA202" s="131">
        <v>0</v>
      </c>
      <c r="AB202" s="131">
        <v>0</v>
      </c>
      <c r="AC202" s="131">
        <v>0</v>
      </c>
      <c r="AD202" s="131">
        <v>0</v>
      </c>
      <c r="AE202" s="131">
        <v>0</v>
      </c>
      <c r="AF202" s="131">
        <v>0</v>
      </c>
      <c r="AG202" s="131">
        <v>0</v>
      </c>
      <c r="AH202" s="43">
        <v>0</v>
      </c>
    </row>
    <row r="203" spans="4:35">
      <c r="D203" s="62">
        <v>1993</v>
      </c>
      <c r="E203" s="62">
        <v>2</v>
      </c>
      <c r="F203" s="62">
        <v>1993</v>
      </c>
      <c r="G203" s="62">
        <v>1993</v>
      </c>
      <c r="H203" s="131">
        <v>0</v>
      </c>
      <c r="I203" s="131">
        <v>0</v>
      </c>
      <c r="J203" s="131">
        <v>0</v>
      </c>
      <c r="K203" s="131">
        <v>0</v>
      </c>
      <c r="L203" s="131">
        <v>0</v>
      </c>
      <c r="M203" s="131">
        <v>0</v>
      </c>
      <c r="N203" s="131">
        <v>0</v>
      </c>
      <c r="O203" s="131">
        <v>0</v>
      </c>
      <c r="P203" s="131">
        <v>0</v>
      </c>
      <c r="Q203" s="131">
        <v>0</v>
      </c>
      <c r="R203" s="131">
        <v>0</v>
      </c>
      <c r="S203" s="131">
        <v>0</v>
      </c>
      <c r="T203" s="131">
        <v>0</v>
      </c>
      <c r="U203" s="131">
        <v>0</v>
      </c>
      <c r="V203" s="131">
        <v>0</v>
      </c>
      <c r="W203" s="131">
        <v>0</v>
      </c>
      <c r="X203" s="131">
        <v>0</v>
      </c>
      <c r="Y203" s="131">
        <v>0</v>
      </c>
      <c r="Z203" s="131">
        <v>0</v>
      </c>
      <c r="AA203" s="131">
        <v>0</v>
      </c>
      <c r="AB203" s="131">
        <v>0</v>
      </c>
      <c r="AC203" s="131">
        <v>0</v>
      </c>
      <c r="AD203" s="131">
        <v>0</v>
      </c>
      <c r="AE203" s="131">
        <v>0</v>
      </c>
      <c r="AF203" s="131">
        <v>0</v>
      </c>
      <c r="AG203" s="131">
        <v>0</v>
      </c>
      <c r="AH203" s="43">
        <v>0</v>
      </c>
    </row>
    <row r="204" spans="4:35">
      <c r="D204" s="62">
        <v>1993</v>
      </c>
      <c r="E204" s="62">
        <v>3</v>
      </c>
      <c r="F204" s="62">
        <v>1993</v>
      </c>
      <c r="G204" s="62">
        <v>1993</v>
      </c>
      <c r="H204" s="131">
        <v>0</v>
      </c>
      <c r="I204" s="131">
        <v>0</v>
      </c>
      <c r="J204" s="131">
        <v>0</v>
      </c>
      <c r="K204" s="131">
        <v>0</v>
      </c>
      <c r="L204" s="131">
        <v>0</v>
      </c>
      <c r="M204" s="131">
        <v>0</v>
      </c>
      <c r="N204" s="131">
        <v>0</v>
      </c>
      <c r="O204" s="131">
        <v>0</v>
      </c>
      <c r="P204" s="131">
        <v>0</v>
      </c>
      <c r="Q204" s="131">
        <v>0</v>
      </c>
      <c r="R204" s="131">
        <v>0</v>
      </c>
      <c r="S204" s="131">
        <v>0</v>
      </c>
      <c r="T204" s="131">
        <v>0</v>
      </c>
      <c r="U204" s="131">
        <v>0</v>
      </c>
      <c r="V204" s="131">
        <v>0</v>
      </c>
      <c r="W204" s="131">
        <v>0</v>
      </c>
      <c r="X204" s="131">
        <v>0</v>
      </c>
      <c r="Y204" s="131">
        <v>0</v>
      </c>
      <c r="Z204" s="131">
        <v>0</v>
      </c>
      <c r="AA204" s="131">
        <v>0</v>
      </c>
      <c r="AB204" s="131">
        <v>0</v>
      </c>
      <c r="AC204" s="131">
        <v>0</v>
      </c>
      <c r="AD204" s="131">
        <v>0</v>
      </c>
      <c r="AE204" s="131">
        <v>0</v>
      </c>
      <c r="AF204" s="131">
        <v>0</v>
      </c>
      <c r="AG204" s="131">
        <v>0</v>
      </c>
      <c r="AH204" s="43">
        <v>0</v>
      </c>
    </row>
    <row r="205" spans="4:35">
      <c r="D205" s="62">
        <v>1993</v>
      </c>
      <c r="E205" s="62">
        <v>4</v>
      </c>
      <c r="F205" s="62">
        <v>1993</v>
      </c>
      <c r="G205" s="62">
        <v>1993</v>
      </c>
      <c r="H205" s="131">
        <v>0</v>
      </c>
      <c r="I205" s="131">
        <v>0</v>
      </c>
      <c r="J205" s="131">
        <v>0</v>
      </c>
      <c r="K205" s="131">
        <v>0</v>
      </c>
      <c r="L205" s="131">
        <v>0</v>
      </c>
      <c r="M205" s="131">
        <v>0</v>
      </c>
      <c r="N205" s="131">
        <v>0</v>
      </c>
      <c r="O205" s="131">
        <v>0</v>
      </c>
      <c r="P205" s="131">
        <v>0</v>
      </c>
      <c r="Q205" s="131">
        <v>0</v>
      </c>
      <c r="R205" s="131">
        <v>0</v>
      </c>
      <c r="S205" s="131">
        <v>0</v>
      </c>
      <c r="T205" s="131">
        <v>0</v>
      </c>
      <c r="U205" s="131">
        <v>0</v>
      </c>
      <c r="V205" s="131">
        <v>0</v>
      </c>
      <c r="W205" s="131">
        <v>0</v>
      </c>
      <c r="X205" s="131">
        <v>0</v>
      </c>
      <c r="Y205" s="131">
        <v>0</v>
      </c>
      <c r="Z205" s="131">
        <v>0</v>
      </c>
      <c r="AA205" s="131">
        <v>0</v>
      </c>
      <c r="AB205" s="131">
        <v>0</v>
      </c>
      <c r="AC205" s="131">
        <v>0</v>
      </c>
      <c r="AD205" s="131">
        <v>0</v>
      </c>
      <c r="AE205" s="131">
        <v>0</v>
      </c>
      <c r="AF205" s="131">
        <v>0</v>
      </c>
      <c r="AG205" s="131">
        <v>0</v>
      </c>
      <c r="AH205" s="43">
        <v>0</v>
      </c>
    </row>
    <row r="206" spans="4:35">
      <c r="D206" s="62">
        <v>1993</v>
      </c>
      <c r="E206" s="62">
        <v>5</v>
      </c>
      <c r="F206" s="62">
        <v>1993</v>
      </c>
      <c r="G206" s="62">
        <v>1994</v>
      </c>
      <c r="H206" s="131">
        <v>0</v>
      </c>
      <c r="I206" s="131">
        <v>0</v>
      </c>
      <c r="J206" s="131">
        <v>0</v>
      </c>
      <c r="K206" s="131">
        <v>0</v>
      </c>
      <c r="L206" s="131">
        <v>0</v>
      </c>
      <c r="M206" s="131">
        <v>0</v>
      </c>
      <c r="N206" s="131">
        <v>0</v>
      </c>
      <c r="O206" s="131">
        <v>0</v>
      </c>
      <c r="P206" s="131">
        <v>0</v>
      </c>
      <c r="Q206" s="131">
        <v>0</v>
      </c>
      <c r="R206" s="131">
        <v>0</v>
      </c>
      <c r="S206" s="131">
        <v>0</v>
      </c>
      <c r="T206" s="131">
        <v>0</v>
      </c>
      <c r="U206" s="131">
        <v>0</v>
      </c>
      <c r="V206" s="131">
        <v>0</v>
      </c>
      <c r="W206" s="131">
        <v>0</v>
      </c>
      <c r="X206" s="131">
        <v>0</v>
      </c>
      <c r="Y206" s="131">
        <v>0</v>
      </c>
      <c r="Z206" s="131">
        <v>0</v>
      </c>
      <c r="AA206" s="131">
        <v>0</v>
      </c>
      <c r="AB206" s="131">
        <v>0</v>
      </c>
      <c r="AC206" s="131">
        <v>0</v>
      </c>
      <c r="AD206" s="131">
        <v>0</v>
      </c>
      <c r="AE206" s="131">
        <v>0</v>
      </c>
      <c r="AF206" s="131">
        <v>0</v>
      </c>
      <c r="AG206" s="131">
        <v>0</v>
      </c>
      <c r="AH206" s="43">
        <v>0</v>
      </c>
    </row>
    <row r="207" spans="4:35">
      <c r="D207" s="62">
        <v>1993</v>
      </c>
      <c r="E207" s="62">
        <v>6</v>
      </c>
      <c r="F207" s="62">
        <v>1993</v>
      </c>
      <c r="G207" s="62">
        <v>1994</v>
      </c>
      <c r="H207" s="131">
        <v>0</v>
      </c>
      <c r="I207" s="131">
        <v>0</v>
      </c>
      <c r="J207" s="131">
        <v>0</v>
      </c>
      <c r="K207" s="131">
        <v>0</v>
      </c>
      <c r="L207" s="131">
        <v>0</v>
      </c>
      <c r="M207" s="131">
        <v>0</v>
      </c>
      <c r="N207" s="131">
        <v>0</v>
      </c>
      <c r="O207" s="131">
        <v>0</v>
      </c>
      <c r="P207" s="131">
        <v>0</v>
      </c>
      <c r="Q207" s="131">
        <v>0</v>
      </c>
      <c r="R207" s="131">
        <v>0</v>
      </c>
      <c r="S207" s="131">
        <v>0</v>
      </c>
      <c r="T207" s="131">
        <v>0</v>
      </c>
      <c r="U207" s="131">
        <v>0</v>
      </c>
      <c r="V207" s="131">
        <v>0</v>
      </c>
      <c r="W207" s="131">
        <v>0</v>
      </c>
      <c r="X207" s="131">
        <v>0</v>
      </c>
      <c r="Y207" s="131">
        <v>0</v>
      </c>
      <c r="Z207" s="131">
        <v>0</v>
      </c>
      <c r="AA207" s="131">
        <v>0</v>
      </c>
      <c r="AB207" s="131">
        <v>0</v>
      </c>
      <c r="AC207" s="131">
        <v>0</v>
      </c>
      <c r="AD207" s="131">
        <v>0</v>
      </c>
      <c r="AE207" s="131">
        <v>0</v>
      </c>
      <c r="AF207" s="131">
        <v>0</v>
      </c>
      <c r="AG207" s="131">
        <v>0</v>
      </c>
      <c r="AH207" s="43">
        <v>0</v>
      </c>
    </row>
    <row r="208" spans="4:35">
      <c r="D208" s="62">
        <v>1993</v>
      </c>
      <c r="E208" s="62">
        <v>7</v>
      </c>
      <c r="F208" s="62">
        <v>1994</v>
      </c>
      <c r="G208" s="62">
        <v>1994</v>
      </c>
      <c r="H208" s="131">
        <v>0</v>
      </c>
      <c r="I208" s="131">
        <v>0</v>
      </c>
      <c r="J208" s="131">
        <v>0</v>
      </c>
      <c r="K208" s="131">
        <v>0</v>
      </c>
      <c r="L208" s="131">
        <v>0</v>
      </c>
      <c r="M208" s="131">
        <v>0</v>
      </c>
      <c r="N208" s="131">
        <v>0</v>
      </c>
      <c r="O208" s="131">
        <v>0</v>
      </c>
      <c r="P208" s="131">
        <v>0</v>
      </c>
      <c r="Q208" s="131">
        <v>0</v>
      </c>
      <c r="R208" s="131">
        <v>0</v>
      </c>
      <c r="S208" s="131">
        <v>0</v>
      </c>
      <c r="T208" s="131">
        <v>0</v>
      </c>
      <c r="U208" s="131">
        <v>0</v>
      </c>
      <c r="V208" s="131">
        <v>0</v>
      </c>
      <c r="W208" s="131">
        <v>0</v>
      </c>
      <c r="X208" s="131">
        <v>0</v>
      </c>
      <c r="Y208" s="131">
        <v>0</v>
      </c>
      <c r="Z208" s="131">
        <v>0</v>
      </c>
      <c r="AA208" s="131">
        <v>0</v>
      </c>
      <c r="AB208" s="131">
        <v>0</v>
      </c>
      <c r="AC208" s="131">
        <v>0</v>
      </c>
      <c r="AD208" s="131">
        <v>0</v>
      </c>
      <c r="AE208" s="131">
        <v>0</v>
      </c>
      <c r="AF208" s="131">
        <v>0</v>
      </c>
      <c r="AG208" s="131">
        <v>0</v>
      </c>
      <c r="AH208" s="43">
        <v>0</v>
      </c>
    </row>
    <row r="209" spans="4:34">
      <c r="D209" s="62">
        <v>1993</v>
      </c>
      <c r="E209" s="62">
        <v>8</v>
      </c>
      <c r="F209" s="62">
        <v>1994</v>
      </c>
      <c r="G209" s="62">
        <v>1994</v>
      </c>
      <c r="H209" s="131">
        <v>0</v>
      </c>
      <c r="I209" s="131">
        <v>0</v>
      </c>
      <c r="J209" s="131">
        <v>0</v>
      </c>
      <c r="K209" s="131">
        <v>0</v>
      </c>
      <c r="L209" s="131">
        <v>0</v>
      </c>
      <c r="M209" s="131">
        <v>0</v>
      </c>
      <c r="N209" s="131">
        <v>0</v>
      </c>
      <c r="O209" s="131">
        <v>0</v>
      </c>
      <c r="P209" s="131">
        <v>0</v>
      </c>
      <c r="Q209" s="131">
        <v>0</v>
      </c>
      <c r="R209" s="131">
        <v>0</v>
      </c>
      <c r="S209" s="131">
        <v>0</v>
      </c>
      <c r="T209" s="131">
        <v>0</v>
      </c>
      <c r="U209" s="131">
        <v>0</v>
      </c>
      <c r="V209" s="131">
        <v>0</v>
      </c>
      <c r="W209" s="131">
        <v>0</v>
      </c>
      <c r="X209" s="131">
        <v>0</v>
      </c>
      <c r="Y209" s="131">
        <v>0</v>
      </c>
      <c r="Z209" s="131">
        <v>0</v>
      </c>
      <c r="AA209" s="131">
        <v>0</v>
      </c>
      <c r="AB209" s="131">
        <v>0</v>
      </c>
      <c r="AC209" s="131">
        <v>0</v>
      </c>
      <c r="AD209" s="131">
        <v>0</v>
      </c>
      <c r="AE209" s="131">
        <v>0</v>
      </c>
      <c r="AF209" s="131">
        <v>0</v>
      </c>
      <c r="AG209" s="131">
        <v>0</v>
      </c>
      <c r="AH209" s="43">
        <v>0</v>
      </c>
    </row>
    <row r="210" spans="4:34">
      <c r="D210" s="62">
        <v>1993</v>
      </c>
      <c r="E210" s="62">
        <v>9</v>
      </c>
      <c r="F210" s="62">
        <v>1994</v>
      </c>
      <c r="G210" s="62">
        <v>1994</v>
      </c>
      <c r="H210" s="131">
        <v>0</v>
      </c>
      <c r="I210" s="131">
        <v>0</v>
      </c>
      <c r="J210" s="131">
        <v>0</v>
      </c>
      <c r="K210" s="131">
        <v>0</v>
      </c>
      <c r="L210" s="131">
        <v>0</v>
      </c>
      <c r="M210" s="131">
        <v>0</v>
      </c>
      <c r="N210" s="131">
        <v>0</v>
      </c>
      <c r="O210" s="131">
        <v>0</v>
      </c>
      <c r="P210" s="131">
        <v>0</v>
      </c>
      <c r="Q210" s="131">
        <v>0</v>
      </c>
      <c r="R210" s="131">
        <v>0</v>
      </c>
      <c r="S210" s="131">
        <v>0</v>
      </c>
      <c r="T210" s="131">
        <v>0</v>
      </c>
      <c r="U210" s="131">
        <v>0</v>
      </c>
      <c r="V210" s="131">
        <v>0</v>
      </c>
      <c r="W210" s="131">
        <v>0</v>
      </c>
      <c r="X210" s="131">
        <v>0</v>
      </c>
      <c r="Y210" s="131">
        <v>0</v>
      </c>
      <c r="Z210" s="131">
        <v>0</v>
      </c>
      <c r="AA210" s="131">
        <v>0</v>
      </c>
      <c r="AB210" s="131">
        <v>0</v>
      </c>
      <c r="AC210" s="131">
        <v>0</v>
      </c>
      <c r="AD210" s="131">
        <v>0</v>
      </c>
      <c r="AE210" s="131">
        <v>0</v>
      </c>
      <c r="AF210" s="131">
        <v>0</v>
      </c>
      <c r="AG210" s="131">
        <v>0</v>
      </c>
      <c r="AH210" s="43">
        <v>0</v>
      </c>
    </row>
    <row r="211" spans="4:34">
      <c r="D211" s="62">
        <v>1993</v>
      </c>
      <c r="E211" s="62">
        <v>10</v>
      </c>
      <c r="F211" s="62">
        <v>1994</v>
      </c>
      <c r="G211" s="62">
        <v>1994</v>
      </c>
      <c r="H211" s="131">
        <v>0</v>
      </c>
      <c r="I211" s="131">
        <v>0</v>
      </c>
      <c r="J211" s="131">
        <v>0</v>
      </c>
      <c r="K211" s="131">
        <v>0</v>
      </c>
      <c r="L211" s="131">
        <v>0</v>
      </c>
      <c r="M211" s="131">
        <v>0</v>
      </c>
      <c r="N211" s="131">
        <v>0</v>
      </c>
      <c r="O211" s="131">
        <v>0</v>
      </c>
      <c r="P211" s="131">
        <v>0</v>
      </c>
      <c r="Q211" s="131">
        <v>0</v>
      </c>
      <c r="R211" s="131">
        <v>0</v>
      </c>
      <c r="S211" s="131">
        <v>0</v>
      </c>
      <c r="T211" s="131">
        <v>0</v>
      </c>
      <c r="U211" s="131">
        <v>0</v>
      </c>
      <c r="V211" s="131">
        <v>0</v>
      </c>
      <c r="W211" s="131">
        <v>0</v>
      </c>
      <c r="X211" s="131">
        <v>0</v>
      </c>
      <c r="Y211" s="131">
        <v>0</v>
      </c>
      <c r="Z211" s="131">
        <v>0</v>
      </c>
      <c r="AA211" s="131">
        <v>0</v>
      </c>
      <c r="AB211" s="131">
        <v>0</v>
      </c>
      <c r="AC211" s="131">
        <v>0</v>
      </c>
      <c r="AD211" s="131">
        <v>0</v>
      </c>
      <c r="AE211" s="131">
        <v>0</v>
      </c>
      <c r="AF211" s="131">
        <v>0</v>
      </c>
      <c r="AG211" s="131">
        <v>0</v>
      </c>
      <c r="AH211" s="43">
        <v>0</v>
      </c>
    </row>
    <row r="212" spans="4:34">
      <c r="D212" s="62">
        <v>1993</v>
      </c>
      <c r="E212" s="62">
        <v>11</v>
      </c>
      <c r="F212" s="62">
        <v>1994</v>
      </c>
      <c r="G212" s="62">
        <v>1994</v>
      </c>
      <c r="H212" s="131">
        <v>0</v>
      </c>
      <c r="I212" s="131">
        <v>0</v>
      </c>
      <c r="J212" s="131">
        <v>0</v>
      </c>
      <c r="K212" s="131">
        <v>0</v>
      </c>
      <c r="L212" s="131">
        <v>0</v>
      </c>
      <c r="M212" s="131">
        <v>0</v>
      </c>
      <c r="N212" s="131">
        <v>0</v>
      </c>
      <c r="O212" s="131">
        <v>0</v>
      </c>
      <c r="P212" s="131">
        <v>0</v>
      </c>
      <c r="Q212" s="131">
        <v>0</v>
      </c>
      <c r="R212" s="131">
        <v>0</v>
      </c>
      <c r="S212" s="131">
        <v>0</v>
      </c>
      <c r="T212" s="131">
        <v>0</v>
      </c>
      <c r="U212" s="131">
        <v>0</v>
      </c>
      <c r="V212" s="131">
        <v>0</v>
      </c>
      <c r="W212" s="131">
        <v>0</v>
      </c>
      <c r="X212" s="131">
        <v>0</v>
      </c>
      <c r="Y212" s="131">
        <v>0</v>
      </c>
      <c r="Z212" s="131">
        <v>0</v>
      </c>
      <c r="AA212" s="131">
        <v>0</v>
      </c>
      <c r="AB212" s="131">
        <v>0</v>
      </c>
      <c r="AC212" s="131">
        <v>0</v>
      </c>
      <c r="AD212" s="131">
        <v>0</v>
      </c>
      <c r="AE212" s="131">
        <v>0</v>
      </c>
      <c r="AF212" s="131">
        <v>0</v>
      </c>
      <c r="AG212" s="131">
        <v>0</v>
      </c>
      <c r="AH212" s="43">
        <v>0</v>
      </c>
    </row>
    <row r="213" spans="4:34">
      <c r="D213" s="62">
        <v>1993</v>
      </c>
      <c r="E213" s="62">
        <v>12</v>
      </c>
      <c r="F213" s="62">
        <v>1994</v>
      </c>
      <c r="G213" s="62">
        <v>1994</v>
      </c>
      <c r="H213" s="131">
        <v>0</v>
      </c>
      <c r="I213" s="131">
        <v>0</v>
      </c>
      <c r="J213" s="131">
        <v>0</v>
      </c>
      <c r="K213" s="131">
        <v>0</v>
      </c>
      <c r="L213" s="131">
        <v>0</v>
      </c>
      <c r="M213" s="131">
        <v>0</v>
      </c>
      <c r="N213" s="131">
        <v>0</v>
      </c>
      <c r="O213" s="131">
        <v>0</v>
      </c>
      <c r="P213" s="131">
        <v>0</v>
      </c>
      <c r="Q213" s="131">
        <v>0</v>
      </c>
      <c r="R213" s="131">
        <v>0</v>
      </c>
      <c r="S213" s="131">
        <v>0</v>
      </c>
      <c r="T213" s="131">
        <v>0</v>
      </c>
      <c r="U213" s="131">
        <v>0</v>
      </c>
      <c r="V213" s="131">
        <v>0</v>
      </c>
      <c r="W213" s="131">
        <v>0</v>
      </c>
      <c r="X213" s="131">
        <v>0</v>
      </c>
      <c r="Y213" s="131">
        <v>0</v>
      </c>
      <c r="Z213" s="131">
        <v>0</v>
      </c>
      <c r="AA213" s="131">
        <v>0</v>
      </c>
      <c r="AB213" s="131">
        <v>0</v>
      </c>
      <c r="AC213" s="131">
        <v>0</v>
      </c>
      <c r="AD213" s="131">
        <v>0</v>
      </c>
      <c r="AE213" s="131">
        <v>0</v>
      </c>
      <c r="AF213" s="131">
        <v>0</v>
      </c>
      <c r="AG213" s="131">
        <v>0</v>
      </c>
      <c r="AH213" s="43">
        <v>0</v>
      </c>
    </row>
    <row r="214" spans="4:34">
      <c r="D214" s="62">
        <v>1994</v>
      </c>
      <c r="E214" s="62">
        <v>1</v>
      </c>
      <c r="F214" s="62">
        <v>1994</v>
      </c>
      <c r="G214" s="62">
        <v>1994</v>
      </c>
      <c r="H214" s="131">
        <v>0</v>
      </c>
      <c r="I214" s="131">
        <v>0</v>
      </c>
      <c r="J214" s="131">
        <v>0</v>
      </c>
      <c r="K214" s="131">
        <v>0</v>
      </c>
      <c r="L214" s="131">
        <v>0</v>
      </c>
      <c r="M214" s="131">
        <v>0</v>
      </c>
      <c r="N214" s="131">
        <v>0</v>
      </c>
      <c r="O214" s="131">
        <v>0</v>
      </c>
      <c r="P214" s="131">
        <v>0</v>
      </c>
      <c r="Q214" s="131">
        <v>0</v>
      </c>
      <c r="R214" s="131">
        <v>0</v>
      </c>
      <c r="S214" s="131">
        <v>0</v>
      </c>
      <c r="T214" s="131">
        <v>0</v>
      </c>
      <c r="U214" s="131">
        <v>0</v>
      </c>
      <c r="V214" s="131">
        <v>0</v>
      </c>
      <c r="W214" s="131">
        <v>0</v>
      </c>
      <c r="X214" s="131">
        <v>0</v>
      </c>
      <c r="Y214" s="131">
        <v>0</v>
      </c>
      <c r="Z214" s="131">
        <v>0</v>
      </c>
      <c r="AA214" s="131">
        <v>0</v>
      </c>
      <c r="AB214" s="131">
        <v>0</v>
      </c>
      <c r="AC214" s="131">
        <v>0</v>
      </c>
      <c r="AD214" s="131">
        <v>0</v>
      </c>
      <c r="AE214" s="131">
        <v>0</v>
      </c>
      <c r="AF214" s="131">
        <v>0</v>
      </c>
      <c r="AG214" s="131">
        <v>0</v>
      </c>
      <c r="AH214" s="43">
        <v>0</v>
      </c>
    </row>
    <row r="215" spans="4:34">
      <c r="D215" s="62">
        <v>1994</v>
      </c>
      <c r="E215" s="62">
        <v>2</v>
      </c>
      <c r="F215" s="62">
        <v>1994</v>
      </c>
      <c r="G215" s="62">
        <v>1994</v>
      </c>
      <c r="H215" s="131">
        <v>0</v>
      </c>
      <c r="I215" s="131">
        <v>0</v>
      </c>
      <c r="J215" s="131">
        <v>0</v>
      </c>
      <c r="K215" s="131">
        <v>0</v>
      </c>
      <c r="L215" s="131">
        <v>0</v>
      </c>
      <c r="M215" s="131">
        <v>0</v>
      </c>
      <c r="N215" s="131">
        <v>0</v>
      </c>
      <c r="O215" s="131">
        <v>0</v>
      </c>
      <c r="P215" s="131">
        <v>0</v>
      </c>
      <c r="Q215" s="131">
        <v>0</v>
      </c>
      <c r="R215" s="131">
        <v>0</v>
      </c>
      <c r="S215" s="131">
        <v>0</v>
      </c>
      <c r="T215" s="131">
        <v>0</v>
      </c>
      <c r="U215" s="131">
        <v>0</v>
      </c>
      <c r="V215" s="131">
        <v>0</v>
      </c>
      <c r="W215" s="131">
        <v>0</v>
      </c>
      <c r="X215" s="131">
        <v>0</v>
      </c>
      <c r="Y215" s="131">
        <v>0</v>
      </c>
      <c r="Z215" s="131">
        <v>0</v>
      </c>
      <c r="AA215" s="131">
        <v>0</v>
      </c>
      <c r="AB215" s="131">
        <v>0</v>
      </c>
      <c r="AC215" s="131">
        <v>0</v>
      </c>
      <c r="AD215" s="131">
        <v>0</v>
      </c>
      <c r="AE215" s="131">
        <v>0</v>
      </c>
      <c r="AF215" s="131">
        <v>0</v>
      </c>
      <c r="AG215" s="131">
        <v>0</v>
      </c>
      <c r="AH215" s="43">
        <v>0</v>
      </c>
    </row>
    <row r="216" spans="4:34">
      <c r="D216" s="62">
        <v>1994</v>
      </c>
      <c r="E216" s="62">
        <v>3</v>
      </c>
      <c r="F216" s="62">
        <v>1994</v>
      </c>
      <c r="G216" s="62">
        <v>1994</v>
      </c>
      <c r="H216" s="131">
        <v>0</v>
      </c>
      <c r="I216" s="131">
        <v>0</v>
      </c>
      <c r="J216" s="131">
        <v>0</v>
      </c>
      <c r="K216" s="131">
        <v>0</v>
      </c>
      <c r="L216" s="131">
        <v>0</v>
      </c>
      <c r="M216" s="131">
        <v>0</v>
      </c>
      <c r="N216" s="131">
        <v>0</v>
      </c>
      <c r="O216" s="131">
        <v>0</v>
      </c>
      <c r="P216" s="131">
        <v>0</v>
      </c>
      <c r="Q216" s="131">
        <v>0</v>
      </c>
      <c r="R216" s="131">
        <v>0</v>
      </c>
      <c r="S216" s="131">
        <v>0</v>
      </c>
      <c r="T216" s="131">
        <v>0</v>
      </c>
      <c r="U216" s="131">
        <v>0</v>
      </c>
      <c r="V216" s="131">
        <v>0</v>
      </c>
      <c r="W216" s="131">
        <v>0</v>
      </c>
      <c r="X216" s="131">
        <v>0</v>
      </c>
      <c r="Y216" s="131">
        <v>0</v>
      </c>
      <c r="Z216" s="131">
        <v>0</v>
      </c>
      <c r="AA216" s="131">
        <v>0</v>
      </c>
      <c r="AB216" s="131">
        <v>0</v>
      </c>
      <c r="AC216" s="131">
        <v>0</v>
      </c>
      <c r="AD216" s="131">
        <v>0</v>
      </c>
      <c r="AE216" s="131">
        <v>0</v>
      </c>
      <c r="AF216" s="131">
        <v>0</v>
      </c>
      <c r="AG216" s="131">
        <v>0</v>
      </c>
      <c r="AH216" s="43">
        <v>0</v>
      </c>
    </row>
    <row r="217" spans="4:34">
      <c r="D217" s="62">
        <v>1994</v>
      </c>
      <c r="E217" s="62">
        <v>4</v>
      </c>
      <c r="F217" s="62">
        <v>1994</v>
      </c>
      <c r="G217" s="62">
        <v>1994</v>
      </c>
      <c r="H217" s="131">
        <v>0</v>
      </c>
      <c r="I217" s="131">
        <v>0</v>
      </c>
      <c r="J217" s="131">
        <v>0</v>
      </c>
      <c r="K217" s="131">
        <v>0</v>
      </c>
      <c r="L217" s="131">
        <v>0</v>
      </c>
      <c r="M217" s="131">
        <v>0</v>
      </c>
      <c r="N217" s="131">
        <v>0</v>
      </c>
      <c r="O217" s="131">
        <v>0</v>
      </c>
      <c r="P217" s="131">
        <v>0</v>
      </c>
      <c r="Q217" s="131">
        <v>0</v>
      </c>
      <c r="R217" s="131">
        <v>0</v>
      </c>
      <c r="S217" s="131">
        <v>0</v>
      </c>
      <c r="T217" s="131">
        <v>0</v>
      </c>
      <c r="U217" s="131">
        <v>0</v>
      </c>
      <c r="V217" s="131">
        <v>0</v>
      </c>
      <c r="W217" s="131">
        <v>0</v>
      </c>
      <c r="X217" s="131">
        <v>0</v>
      </c>
      <c r="Y217" s="131">
        <v>0</v>
      </c>
      <c r="Z217" s="131">
        <v>0</v>
      </c>
      <c r="AA217" s="131">
        <v>0</v>
      </c>
      <c r="AB217" s="131">
        <v>0</v>
      </c>
      <c r="AC217" s="131">
        <v>0</v>
      </c>
      <c r="AD217" s="131">
        <v>0</v>
      </c>
      <c r="AE217" s="131">
        <v>0</v>
      </c>
      <c r="AF217" s="131">
        <v>0</v>
      </c>
      <c r="AG217" s="131">
        <v>0</v>
      </c>
      <c r="AH217" s="43">
        <v>0</v>
      </c>
    </row>
    <row r="218" spans="4:34">
      <c r="D218" s="62">
        <v>1994</v>
      </c>
      <c r="E218" s="62">
        <v>5</v>
      </c>
      <c r="F218" s="62">
        <v>1994</v>
      </c>
      <c r="G218" s="62">
        <v>1995</v>
      </c>
      <c r="H218" s="131">
        <v>0</v>
      </c>
      <c r="I218" s="131">
        <v>0</v>
      </c>
      <c r="J218" s="131">
        <v>0</v>
      </c>
      <c r="K218" s="131">
        <v>0</v>
      </c>
      <c r="L218" s="131">
        <v>0</v>
      </c>
      <c r="M218" s="131">
        <v>0</v>
      </c>
      <c r="N218" s="131">
        <v>0</v>
      </c>
      <c r="O218" s="131">
        <v>0</v>
      </c>
      <c r="P218" s="131">
        <v>0</v>
      </c>
      <c r="Q218" s="131">
        <v>0</v>
      </c>
      <c r="R218" s="131">
        <v>0</v>
      </c>
      <c r="S218" s="131">
        <v>0</v>
      </c>
      <c r="T218" s="131">
        <v>0</v>
      </c>
      <c r="U218" s="131">
        <v>0</v>
      </c>
      <c r="V218" s="131">
        <v>0</v>
      </c>
      <c r="W218" s="131">
        <v>0</v>
      </c>
      <c r="X218" s="131">
        <v>0</v>
      </c>
      <c r="Y218" s="131">
        <v>0</v>
      </c>
      <c r="Z218" s="131">
        <v>0</v>
      </c>
      <c r="AA218" s="131">
        <v>0</v>
      </c>
      <c r="AB218" s="131">
        <v>0</v>
      </c>
      <c r="AC218" s="131">
        <v>0</v>
      </c>
      <c r="AD218" s="131">
        <v>0</v>
      </c>
      <c r="AE218" s="131">
        <v>0</v>
      </c>
      <c r="AF218" s="131">
        <v>0</v>
      </c>
      <c r="AG218" s="131">
        <v>0</v>
      </c>
      <c r="AH218" s="43">
        <v>0</v>
      </c>
    </row>
    <row r="219" spans="4:34">
      <c r="D219" s="62">
        <v>1994</v>
      </c>
      <c r="E219" s="62">
        <v>6</v>
      </c>
      <c r="F219" s="62">
        <v>1994</v>
      </c>
      <c r="G219" s="62">
        <v>1995</v>
      </c>
      <c r="H219" s="131">
        <v>0</v>
      </c>
      <c r="I219" s="131">
        <v>0</v>
      </c>
      <c r="J219" s="131">
        <v>0</v>
      </c>
      <c r="K219" s="131">
        <v>0</v>
      </c>
      <c r="L219" s="131">
        <v>0</v>
      </c>
      <c r="M219" s="131">
        <v>0</v>
      </c>
      <c r="N219" s="131">
        <v>0</v>
      </c>
      <c r="O219" s="131">
        <v>0</v>
      </c>
      <c r="P219" s="131">
        <v>0</v>
      </c>
      <c r="Q219" s="131">
        <v>0</v>
      </c>
      <c r="R219" s="131">
        <v>0</v>
      </c>
      <c r="S219" s="131">
        <v>0</v>
      </c>
      <c r="T219" s="131">
        <v>0</v>
      </c>
      <c r="U219" s="131">
        <v>0</v>
      </c>
      <c r="V219" s="131">
        <v>0</v>
      </c>
      <c r="W219" s="131">
        <v>0</v>
      </c>
      <c r="X219" s="131">
        <v>0</v>
      </c>
      <c r="Y219" s="131">
        <v>0</v>
      </c>
      <c r="Z219" s="131">
        <v>0</v>
      </c>
      <c r="AA219" s="131">
        <v>0</v>
      </c>
      <c r="AB219" s="131">
        <v>0</v>
      </c>
      <c r="AC219" s="131">
        <v>0</v>
      </c>
      <c r="AD219" s="131">
        <v>0</v>
      </c>
      <c r="AE219" s="131">
        <v>0</v>
      </c>
      <c r="AF219" s="131">
        <v>0</v>
      </c>
      <c r="AG219" s="131">
        <v>0</v>
      </c>
      <c r="AH219" s="43">
        <v>0</v>
      </c>
    </row>
    <row r="220" spans="4:34">
      <c r="D220" s="62">
        <v>1994</v>
      </c>
      <c r="E220" s="62">
        <v>7</v>
      </c>
      <c r="F220" s="62">
        <v>1995</v>
      </c>
      <c r="G220" s="62">
        <v>1995</v>
      </c>
      <c r="H220" s="131">
        <v>0</v>
      </c>
      <c r="I220" s="131">
        <v>0</v>
      </c>
      <c r="J220" s="131">
        <v>0</v>
      </c>
      <c r="K220" s="131">
        <v>0</v>
      </c>
      <c r="L220" s="131">
        <v>0</v>
      </c>
      <c r="M220" s="131">
        <v>0</v>
      </c>
      <c r="N220" s="131">
        <v>0</v>
      </c>
      <c r="O220" s="131">
        <v>0</v>
      </c>
      <c r="P220" s="131">
        <v>0</v>
      </c>
      <c r="Q220" s="131">
        <v>0</v>
      </c>
      <c r="R220" s="131">
        <v>0</v>
      </c>
      <c r="S220" s="131">
        <v>0</v>
      </c>
      <c r="T220" s="131">
        <v>0</v>
      </c>
      <c r="U220" s="131">
        <v>0</v>
      </c>
      <c r="V220" s="131">
        <v>0</v>
      </c>
      <c r="W220" s="131">
        <v>0</v>
      </c>
      <c r="X220" s="131">
        <v>0</v>
      </c>
      <c r="Y220" s="131">
        <v>0</v>
      </c>
      <c r="Z220" s="131">
        <v>0</v>
      </c>
      <c r="AA220" s="131">
        <v>0</v>
      </c>
      <c r="AB220" s="131">
        <v>0</v>
      </c>
      <c r="AC220" s="131">
        <v>0</v>
      </c>
      <c r="AD220" s="131">
        <v>0</v>
      </c>
      <c r="AE220" s="131">
        <v>0</v>
      </c>
      <c r="AF220" s="131">
        <v>0</v>
      </c>
      <c r="AG220" s="131">
        <v>0</v>
      </c>
      <c r="AH220" s="43">
        <v>0</v>
      </c>
    </row>
    <row r="221" spans="4:34">
      <c r="D221" s="62">
        <v>1994</v>
      </c>
      <c r="E221" s="62">
        <v>8</v>
      </c>
      <c r="F221" s="62">
        <v>1995</v>
      </c>
      <c r="G221" s="62">
        <v>1995</v>
      </c>
      <c r="H221" s="131">
        <v>0</v>
      </c>
      <c r="I221" s="131">
        <v>0</v>
      </c>
      <c r="J221" s="131">
        <v>0</v>
      </c>
      <c r="K221" s="131">
        <v>0</v>
      </c>
      <c r="L221" s="131">
        <v>0</v>
      </c>
      <c r="M221" s="131">
        <v>0</v>
      </c>
      <c r="N221" s="131">
        <v>0</v>
      </c>
      <c r="O221" s="131">
        <v>0</v>
      </c>
      <c r="P221" s="131">
        <v>0</v>
      </c>
      <c r="Q221" s="131">
        <v>0</v>
      </c>
      <c r="R221" s="131">
        <v>0</v>
      </c>
      <c r="S221" s="131">
        <v>0</v>
      </c>
      <c r="T221" s="131">
        <v>0</v>
      </c>
      <c r="U221" s="131">
        <v>0</v>
      </c>
      <c r="V221" s="131">
        <v>0</v>
      </c>
      <c r="W221" s="131">
        <v>0</v>
      </c>
      <c r="X221" s="131">
        <v>0</v>
      </c>
      <c r="Y221" s="131">
        <v>0</v>
      </c>
      <c r="Z221" s="131">
        <v>0</v>
      </c>
      <c r="AA221" s="131">
        <v>0</v>
      </c>
      <c r="AB221" s="131">
        <v>0</v>
      </c>
      <c r="AC221" s="131">
        <v>0</v>
      </c>
      <c r="AD221" s="131">
        <v>0</v>
      </c>
      <c r="AE221" s="131">
        <v>0</v>
      </c>
      <c r="AF221" s="131">
        <v>0</v>
      </c>
      <c r="AG221" s="131">
        <v>0</v>
      </c>
      <c r="AH221" s="43">
        <v>0</v>
      </c>
    </row>
    <row r="222" spans="4:34">
      <c r="D222" s="62">
        <v>1994</v>
      </c>
      <c r="E222" s="62">
        <v>9</v>
      </c>
      <c r="F222" s="62">
        <v>1995</v>
      </c>
      <c r="G222" s="62">
        <v>1995</v>
      </c>
      <c r="H222" s="131">
        <v>0</v>
      </c>
      <c r="I222" s="131">
        <v>0</v>
      </c>
      <c r="J222" s="131">
        <v>0</v>
      </c>
      <c r="K222" s="131">
        <v>0</v>
      </c>
      <c r="L222" s="131">
        <v>0</v>
      </c>
      <c r="M222" s="131">
        <v>0</v>
      </c>
      <c r="N222" s="131">
        <v>0</v>
      </c>
      <c r="O222" s="131">
        <v>0</v>
      </c>
      <c r="P222" s="131">
        <v>0</v>
      </c>
      <c r="Q222" s="131">
        <v>0</v>
      </c>
      <c r="R222" s="131">
        <v>0</v>
      </c>
      <c r="S222" s="131">
        <v>0</v>
      </c>
      <c r="T222" s="131">
        <v>0</v>
      </c>
      <c r="U222" s="131">
        <v>0</v>
      </c>
      <c r="V222" s="131">
        <v>0</v>
      </c>
      <c r="W222" s="131">
        <v>0</v>
      </c>
      <c r="X222" s="131">
        <v>0</v>
      </c>
      <c r="Y222" s="131">
        <v>0</v>
      </c>
      <c r="Z222" s="131">
        <v>0</v>
      </c>
      <c r="AA222" s="131">
        <v>0</v>
      </c>
      <c r="AB222" s="131">
        <v>0</v>
      </c>
      <c r="AC222" s="131">
        <v>0</v>
      </c>
      <c r="AD222" s="131">
        <v>0</v>
      </c>
      <c r="AE222" s="131">
        <v>0</v>
      </c>
      <c r="AF222" s="131">
        <v>0</v>
      </c>
      <c r="AG222" s="131">
        <v>0</v>
      </c>
      <c r="AH222" s="43">
        <v>0</v>
      </c>
    </row>
    <row r="223" spans="4:34">
      <c r="D223" s="62">
        <v>1994</v>
      </c>
      <c r="E223" s="62">
        <v>10</v>
      </c>
      <c r="F223" s="62">
        <v>1995</v>
      </c>
      <c r="G223" s="62">
        <v>1995</v>
      </c>
      <c r="H223" s="131">
        <v>0</v>
      </c>
      <c r="I223" s="131">
        <v>0</v>
      </c>
      <c r="J223" s="131">
        <v>0</v>
      </c>
      <c r="K223" s="131">
        <v>0</v>
      </c>
      <c r="L223" s="131">
        <v>0</v>
      </c>
      <c r="M223" s="131">
        <v>0</v>
      </c>
      <c r="N223" s="131">
        <v>0</v>
      </c>
      <c r="O223" s="131">
        <v>0</v>
      </c>
      <c r="P223" s="131">
        <v>0</v>
      </c>
      <c r="Q223" s="131">
        <v>0</v>
      </c>
      <c r="R223" s="131">
        <v>0</v>
      </c>
      <c r="S223" s="131">
        <v>0</v>
      </c>
      <c r="T223" s="131">
        <v>0</v>
      </c>
      <c r="U223" s="131">
        <v>0</v>
      </c>
      <c r="V223" s="131">
        <v>0</v>
      </c>
      <c r="W223" s="131">
        <v>0</v>
      </c>
      <c r="X223" s="131">
        <v>0</v>
      </c>
      <c r="Y223" s="131">
        <v>0</v>
      </c>
      <c r="Z223" s="131">
        <v>0</v>
      </c>
      <c r="AA223" s="131">
        <v>0</v>
      </c>
      <c r="AB223" s="131">
        <v>0</v>
      </c>
      <c r="AC223" s="131">
        <v>0</v>
      </c>
      <c r="AD223" s="131">
        <v>0</v>
      </c>
      <c r="AE223" s="131">
        <v>0</v>
      </c>
      <c r="AF223" s="131">
        <v>0</v>
      </c>
      <c r="AG223" s="131">
        <v>0</v>
      </c>
      <c r="AH223" s="43">
        <v>0</v>
      </c>
    </row>
    <row r="224" spans="4:34">
      <c r="D224" s="62">
        <v>1994</v>
      </c>
      <c r="E224" s="62">
        <v>11</v>
      </c>
      <c r="F224" s="62">
        <v>1995</v>
      </c>
      <c r="G224" s="62">
        <v>1995</v>
      </c>
      <c r="H224" s="131">
        <v>0</v>
      </c>
      <c r="I224" s="131">
        <v>0</v>
      </c>
      <c r="J224" s="131">
        <v>0</v>
      </c>
      <c r="K224" s="131">
        <v>0</v>
      </c>
      <c r="L224" s="131">
        <v>0</v>
      </c>
      <c r="M224" s="131">
        <v>0</v>
      </c>
      <c r="N224" s="131">
        <v>0</v>
      </c>
      <c r="O224" s="131">
        <v>0</v>
      </c>
      <c r="P224" s="131">
        <v>0</v>
      </c>
      <c r="Q224" s="131">
        <v>0</v>
      </c>
      <c r="R224" s="131">
        <v>0</v>
      </c>
      <c r="S224" s="131">
        <v>0</v>
      </c>
      <c r="T224" s="131">
        <v>0</v>
      </c>
      <c r="U224" s="131">
        <v>0</v>
      </c>
      <c r="V224" s="131">
        <v>0</v>
      </c>
      <c r="W224" s="131">
        <v>0</v>
      </c>
      <c r="X224" s="131">
        <v>0</v>
      </c>
      <c r="Y224" s="131">
        <v>0</v>
      </c>
      <c r="Z224" s="131">
        <v>0</v>
      </c>
      <c r="AA224" s="131">
        <v>0</v>
      </c>
      <c r="AB224" s="131">
        <v>0</v>
      </c>
      <c r="AC224" s="131">
        <v>0</v>
      </c>
      <c r="AD224" s="131">
        <v>0</v>
      </c>
      <c r="AE224" s="131">
        <v>0</v>
      </c>
      <c r="AF224" s="131">
        <v>0</v>
      </c>
      <c r="AG224" s="131">
        <v>0</v>
      </c>
      <c r="AH224" s="43">
        <v>0</v>
      </c>
    </row>
    <row r="225" spans="4:34">
      <c r="D225" s="62">
        <v>1994</v>
      </c>
      <c r="E225" s="62">
        <v>12</v>
      </c>
      <c r="F225" s="62">
        <v>1995</v>
      </c>
      <c r="G225" s="62">
        <v>1995</v>
      </c>
      <c r="H225" s="131">
        <v>0</v>
      </c>
      <c r="I225" s="131">
        <v>0</v>
      </c>
      <c r="J225" s="131">
        <v>0</v>
      </c>
      <c r="K225" s="131">
        <v>0</v>
      </c>
      <c r="L225" s="131">
        <v>0</v>
      </c>
      <c r="M225" s="131">
        <v>0</v>
      </c>
      <c r="N225" s="131">
        <v>0</v>
      </c>
      <c r="O225" s="131">
        <v>0</v>
      </c>
      <c r="P225" s="131">
        <v>0</v>
      </c>
      <c r="Q225" s="131">
        <v>0</v>
      </c>
      <c r="R225" s="131">
        <v>0</v>
      </c>
      <c r="S225" s="131">
        <v>0</v>
      </c>
      <c r="T225" s="131">
        <v>0</v>
      </c>
      <c r="U225" s="131">
        <v>0</v>
      </c>
      <c r="V225" s="131">
        <v>0</v>
      </c>
      <c r="W225" s="131">
        <v>0</v>
      </c>
      <c r="X225" s="131">
        <v>0</v>
      </c>
      <c r="Y225" s="131">
        <v>0</v>
      </c>
      <c r="Z225" s="131">
        <v>0</v>
      </c>
      <c r="AA225" s="131">
        <v>0</v>
      </c>
      <c r="AB225" s="131">
        <v>0</v>
      </c>
      <c r="AC225" s="131">
        <v>0</v>
      </c>
      <c r="AD225" s="131">
        <v>0</v>
      </c>
      <c r="AE225" s="131">
        <v>0</v>
      </c>
      <c r="AF225" s="131">
        <v>0</v>
      </c>
      <c r="AG225" s="131">
        <v>0</v>
      </c>
      <c r="AH225" s="43">
        <v>0</v>
      </c>
    </row>
    <row r="226" spans="4:34">
      <c r="D226" s="62">
        <v>1995</v>
      </c>
      <c r="E226" s="62">
        <v>1</v>
      </c>
      <c r="F226" s="62">
        <v>1995</v>
      </c>
      <c r="G226" s="62">
        <v>1995</v>
      </c>
      <c r="H226" s="131">
        <v>0</v>
      </c>
      <c r="I226" s="131">
        <v>0</v>
      </c>
      <c r="J226" s="131">
        <v>0</v>
      </c>
      <c r="K226" s="131">
        <v>0</v>
      </c>
      <c r="L226" s="131">
        <v>0</v>
      </c>
      <c r="M226" s="131">
        <v>0</v>
      </c>
      <c r="N226" s="131">
        <v>0</v>
      </c>
      <c r="O226" s="131">
        <v>0</v>
      </c>
      <c r="P226" s="131">
        <v>0</v>
      </c>
      <c r="Q226" s="131">
        <v>0</v>
      </c>
      <c r="R226" s="131">
        <v>0</v>
      </c>
      <c r="S226" s="131">
        <v>0</v>
      </c>
      <c r="T226" s="131">
        <v>0</v>
      </c>
      <c r="U226" s="131">
        <v>0</v>
      </c>
      <c r="V226" s="131">
        <v>0</v>
      </c>
      <c r="W226" s="131">
        <v>0</v>
      </c>
      <c r="X226" s="131">
        <v>0</v>
      </c>
      <c r="Y226" s="131">
        <v>0</v>
      </c>
      <c r="Z226" s="131">
        <v>0</v>
      </c>
      <c r="AA226" s="131">
        <v>0</v>
      </c>
      <c r="AB226" s="131">
        <v>0</v>
      </c>
      <c r="AC226" s="131">
        <v>0</v>
      </c>
      <c r="AD226" s="131">
        <v>0</v>
      </c>
      <c r="AE226" s="131">
        <v>0</v>
      </c>
      <c r="AF226" s="131">
        <v>0</v>
      </c>
      <c r="AG226" s="131">
        <v>0</v>
      </c>
      <c r="AH226" s="43">
        <v>0</v>
      </c>
    </row>
    <row r="227" spans="4:34">
      <c r="D227" s="62">
        <v>1995</v>
      </c>
      <c r="E227" s="62">
        <v>2</v>
      </c>
      <c r="F227" s="62">
        <v>1995</v>
      </c>
      <c r="G227" s="62">
        <v>1995</v>
      </c>
      <c r="H227" s="131">
        <v>0</v>
      </c>
      <c r="I227" s="131">
        <v>0</v>
      </c>
      <c r="J227" s="131">
        <v>0</v>
      </c>
      <c r="K227" s="131">
        <v>0</v>
      </c>
      <c r="L227" s="131">
        <v>0</v>
      </c>
      <c r="M227" s="131">
        <v>0</v>
      </c>
      <c r="N227" s="131">
        <v>0</v>
      </c>
      <c r="O227" s="131">
        <v>0</v>
      </c>
      <c r="P227" s="131">
        <v>0</v>
      </c>
      <c r="Q227" s="131">
        <v>0</v>
      </c>
      <c r="R227" s="131">
        <v>0</v>
      </c>
      <c r="S227" s="131">
        <v>0</v>
      </c>
      <c r="T227" s="131">
        <v>0</v>
      </c>
      <c r="U227" s="131">
        <v>0</v>
      </c>
      <c r="V227" s="131">
        <v>0</v>
      </c>
      <c r="W227" s="131">
        <v>0</v>
      </c>
      <c r="X227" s="131">
        <v>0</v>
      </c>
      <c r="Y227" s="131">
        <v>0</v>
      </c>
      <c r="Z227" s="131">
        <v>0</v>
      </c>
      <c r="AA227" s="131">
        <v>0</v>
      </c>
      <c r="AB227" s="131">
        <v>0</v>
      </c>
      <c r="AC227" s="131">
        <v>0</v>
      </c>
      <c r="AD227" s="131">
        <v>0</v>
      </c>
      <c r="AE227" s="131">
        <v>0</v>
      </c>
      <c r="AF227" s="131">
        <v>0</v>
      </c>
      <c r="AG227" s="131">
        <v>0</v>
      </c>
      <c r="AH227" s="43">
        <v>0</v>
      </c>
    </row>
    <row r="228" spans="4:34">
      <c r="D228" s="62">
        <v>1995</v>
      </c>
      <c r="E228" s="62">
        <v>3</v>
      </c>
      <c r="F228" s="62">
        <v>1995</v>
      </c>
      <c r="G228" s="62">
        <v>1995</v>
      </c>
      <c r="H228" s="131">
        <v>0</v>
      </c>
      <c r="I228" s="131">
        <v>0</v>
      </c>
      <c r="J228" s="131">
        <v>0</v>
      </c>
      <c r="K228" s="131">
        <v>0</v>
      </c>
      <c r="L228" s="131">
        <v>0</v>
      </c>
      <c r="M228" s="131">
        <v>0</v>
      </c>
      <c r="N228" s="131">
        <v>0</v>
      </c>
      <c r="O228" s="131">
        <v>0</v>
      </c>
      <c r="P228" s="131">
        <v>0</v>
      </c>
      <c r="Q228" s="131">
        <v>0</v>
      </c>
      <c r="R228" s="131">
        <v>0</v>
      </c>
      <c r="S228" s="131">
        <v>0</v>
      </c>
      <c r="T228" s="131">
        <v>0</v>
      </c>
      <c r="U228" s="131">
        <v>0</v>
      </c>
      <c r="V228" s="131">
        <v>0</v>
      </c>
      <c r="W228" s="131">
        <v>0</v>
      </c>
      <c r="X228" s="131">
        <v>0</v>
      </c>
      <c r="Y228" s="131">
        <v>0</v>
      </c>
      <c r="Z228" s="131">
        <v>0</v>
      </c>
      <c r="AA228" s="131">
        <v>0</v>
      </c>
      <c r="AB228" s="131">
        <v>0</v>
      </c>
      <c r="AC228" s="131">
        <v>0</v>
      </c>
      <c r="AD228" s="131">
        <v>0</v>
      </c>
      <c r="AE228" s="131">
        <v>0</v>
      </c>
      <c r="AF228" s="131">
        <v>0</v>
      </c>
      <c r="AG228" s="131">
        <v>0</v>
      </c>
      <c r="AH228" s="43">
        <v>0</v>
      </c>
    </row>
    <row r="229" spans="4:34">
      <c r="D229" s="62">
        <v>1995</v>
      </c>
      <c r="E229" s="62">
        <v>4</v>
      </c>
      <c r="F229" s="62">
        <v>1995</v>
      </c>
      <c r="G229" s="62">
        <v>1995</v>
      </c>
      <c r="H229" s="131">
        <v>0</v>
      </c>
      <c r="I229" s="131">
        <v>0</v>
      </c>
      <c r="J229" s="131">
        <v>0</v>
      </c>
      <c r="K229" s="131">
        <v>0</v>
      </c>
      <c r="L229" s="131">
        <v>0</v>
      </c>
      <c r="M229" s="131">
        <v>0</v>
      </c>
      <c r="N229" s="131">
        <v>0</v>
      </c>
      <c r="O229" s="131">
        <v>0</v>
      </c>
      <c r="P229" s="131">
        <v>0</v>
      </c>
      <c r="Q229" s="131">
        <v>0</v>
      </c>
      <c r="R229" s="131">
        <v>0</v>
      </c>
      <c r="S229" s="131">
        <v>0</v>
      </c>
      <c r="T229" s="131">
        <v>0</v>
      </c>
      <c r="U229" s="131">
        <v>0</v>
      </c>
      <c r="V229" s="131">
        <v>0</v>
      </c>
      <c r="W229" s="131">
        <v>0</v>
      </c>
      <c r="X229" s="131">
        <v>0</v>
      </c>
      <c r="Y229" s="131">
        <v>0</v>
      </c>
      <c r="Z229" s="131">
        <v>0</v>
      </c>
      <c r="AA229" s="131">
        <v>0</v>
      </c>
      <c r="AB229" s="131">
        <v>0</v>
      </c>
      <c r="AC229" s="131">
        <v>0</v>
      </c>
      <c r="AD229" s="131">
        <v>0</v>
      </c>
      <c r="AE229" s="131">
        <v>0</v>
      </c>
      <c r="AF229" s="131">
        <v>0</v>
      </c>
      <c r="AG229" s="131">
        <v>0</v>
      </c>
      <c r="AH229" s="43">
        <v>0</v>
      </c>
    </row>
    <row r="230" spans="4:34">
      <c r="D230" s="62">
        <v>1995</v>
      </c>
      <c r="E230" s="62">
        <v>5</v>
      </c>
      <c r="F230" s="62">
        <v>1995</v>
      </c>
      <c r="G230" s="62">
        <v>1996</v>
      </c>
      <c r="H230" s="131">
        <v>0</v>
      </c>
      <c r="I230" s="131">
        <v>0</v>
      </c>
      <c r="J230" s="131">
        <v>0</v>
      </c>
      <c r="K230" s="131">
        <v>0</v>
      </c>
      <c r="L230" s="131">
        <v>0</v>
      </c>
      <c r="M230" s="131">
        <v>0</v>
      </c>
      <c r="N230" s="131">
        <v>0</v>
      </c>
      <c r="O230" s="131">
        <v>0</v>
      </c>
      <c r="P230" s="131">
        <v>0</v>
      </c>
      <c r="Q230" s="131">
        <v>0</v>
      </c>
      <c r="R230" s="131">
        <v>0</v>
      </c>
      <c r="S230" s="131">
        <v>0</v>
      </c>
      <c r="T230" s="131">
        <v>0</v>
      </c>
      <c r="U230" s="131">
        <v>0</v>
      </c>
      <c r="V230" s="131">
        <v>0</v>
      </c>
      <c r="W230" s="131">
        <v>0</v>
      </c>
      <c r="X230" s="131">
        <v>0</v>
      </c>
      <c r="Y230" s="131">
        <v>0</v>
      </c>
      <c r="Z230" s="131">
        <v>0</v>
      </c>
      <c r="AA230" s="131">
        <v>0</v>
      </c>
      <c r="AB230" s="131">
        <v>0</v>
      </c>
      <c r="AC230" s="131">
        <v>0</v>
      </c>
      <c r="AD230" s="131">
        <v>0</v>
      </c>
      <c r="AE230" s="131">
        <v>0</v>
      </c>
      <c r="AF230" s="131">
        <v>0</v>
      </c>
      <c r="AG230" s="131">
        <v>0</v>
      </c>
      <c r="AH230" s="43">
        <v>0</v>
      </c>
    </row>
    <row r="231" spans="4:34">
      <c r="D231" s="62">
        <v>1995</v>
      </c>
      <c r="E231" s="62">
        <v>6</v>
      </c>
      <c r="F231" s="62">
        <v>1995</v>
      </c>
      <c r="G231" s="62">
        <v>1996</v>
      </c>
      <c r="H231" s="131">
        <v>0</v>
      </c>
      <c r="I231" s="131">
        <v>0</v>
      </c>
      <c r="J231" s="131">
        <v>0</v>
      </c>
      <c r="K231" s="131">
        <v>0</v>
      </c>
      <c r="L231" s="131">
        <v>0</v>
      </c>
      <c r="M231" s="131">
        <v>0</v>
      </c>
      <c r="N231" s="131">
        <v>0</v>
      </c>
      <c r="O231" s="131">
        <v>0</v>
      </c>
      <c r="P231" s="131">
        <v>0</v>
      </c>
      <c r="Q231" s="131">
        <v>0</v>
      </c>
      <c r="R231" s="131">
        <v>0</v>
      </c>
      <c r="S231" s="131">
        <v>0</v>
      </c>
      <c r="T231" s="131">
        <v>0</v>
      </c>
      <c r="U231" s="131">
        <v>0</v>
      </c>
      <c r="V231" s="131">
        <v>0</v>
      </c>
      <c r="W231" s="131">
        <v>0</v>
      </c>
      <c r="X231" s="131">
        <v>0</v>
      </c>
      <c r="Y231" s="131">
        <v>0</v>
      </c>
      <c r="Z231" s="131">
        <v>0</v>
      </c>
      <c r="AA231" s="131">
        <v>0</v>
      </c>
      <c r="AB231" s="131">
        <v>0</v>
      </c>
      <c r="AC231" s="131">
        <v>0</v>
      </c>
      <c r="AD231" s="131">
        <v>0</v>
      </c>
      <c r="AE231" s="131">
        <v>0</v>
      </c>
      <c r="AF231" s="131">
        <v>0</v>
      </c>
      <c r="AG231" s="131">
        <v>0</v>
      </c>
      <c r="AH231" s="43">
        <v>0</v>
      </c>
    </row>
    <row r="232" spans="4:34">
      <c r="D232" s="62">
        <v>1995</v>
      </c>
      <c r="E232" s="62">
        <v>7</v>
      </c>
      <c r="F232" s="62">
        <v>1996</v>
      </c>
      <c r="G232" s="62">
        <v>1996</v>
      </c>
      <c r="H232" s="131">
        <v>0</v>
      </c>
      <c r="I232" s="131">
        <v>0</v>
      </c>
      <c r="J232" s="131">
        <v>0</v>
      </c>
      <c r="K232" s="131">
        <v>0</v>
      </c>
      <c r="L232" s="131">
        <v>0</v>
      </c>
      <c r="M232" s="131">
        <v>0</v>
      </c>
      <c r="N232" s="131">
        <v>0</v>
      </c>
      <c r="O232" s="131">
        <v>0</v>
      </c>
      <c r="P232" s="131">
        <v>0</v>
      </c>
      <c r="Q232" s="131">
        <v>0</v>
      </c>
      <c r="R232" s="131">
        <v>0</v>
      </c>
      <c r="S232" s="131">
        <v>0</v>
      </c>
      <c r="T232" s="131">
        <v>0</v>
      </c>
      <c r="U232" s="131">
        <v>0</v>
      </c>
      <c r="V232" s="131">
        <v>0</v>
      </c>
      <c r="W232" s="131">
        <v>0</v>
      </c>
      <c r="X232" s="131">
        <v>0</v>
      </c>
      <c r="Y232" s="131">
        <v>0</v>
      </c>
      <c r="Z232" s="131">
        <v>0</v>
      </c>
      <c r="AA232" s="131">
        <v>0</v>
      </c>
      <c r="AB232" s="131">
        <v>0</v>
      </c>
      <c r="AC232" s="131">
        <v>0</v>
      </c>
      <c r="AD232" s="131">
        <v>0</v>
      </c>
      <c r="AE232" s="131">
        <v>0</v>
      </c>
      <c r="AF232" s="131">
        <v>0</v>
      </c>
      <c r="AG232" s="131">
        <v>0</v>
      </c>
      <c r="AH232" s="43">
        <v>0</v>
      </c>
    </row>
    <row r="233" spans="4:34">
      <c r="D233" s="62">
        <v>1995</v>
      </c>
      <c r="E233" s="62">
        <v>8</v>
      </c>
      <c r="F233" s="62">
        <v>1996</v>
      </c>
      <c r="G233" s="62">
        <v>1996</v>
      </c>
      <c r="H233" s="131">
        <v>0</v>
      </c>
      <c r="I233" s="131">
        <v>0</v>
      </c>
      <c r="J233" s="131">
        <v>0</v>
      </c>
      <c r="K233" s="131">
        <v>0</v>
      </c>
      <c r="L233" s="131">
        <v>0</v>
      </c>
      <c r="M233" s="131">
        <v>0</v>
      </c>
      <c r="N233" s="131">
        <v>0</v>
      </c>
      <c r="O233" s="131">
        <v>0</v>
      </c>
      <c r="P233" s="131">
        <v>0</v>
      </c>
      <c r="Q233" s="131">
        <v>0</v>
      </c>
      <c r="R233" s="131">
        <v>0</v>
      </c>
      <c r="S233" s="131">
        <v>0</v>
      </c>
      <c r="T233" s="131">
        <v>0</v>
      </c>
      <c r="U233" s="131">
        <v>0</v>
      </c>
      <c r="V233" s="131">
        <v>0</v>
      </c>
      <c r="W233" s="131">
        <v>0</v>
      </c>
      <c r="X233" s="131">
        <v>0</v>
      </c>
      <c r="Y233" s="131">
        <v>0</v>
      </c>
      <c r="Z233" s="131">
        <v>0</v>
      </c>
      <c r="AA233" s="131">
        <v>0</v>
      </c>
      <c r="AB233" s="131">
        <v>0</v>
      </c>
      <c r="AC233" s="131">
        <v>0</v>
      </c>
      <c r="AD233" s="131">
        <v>0</v>
      </c>
      <c r="AE233" s="131">
        <v>0</v>
      </c>
      <c r="AF233" s="131">
        <v>0</v>
      </c>
      <c r="AG233" s="131">
        <v>0</v>
      </c>
      <c r="AH233" s="43">
        <v>0</v>
      </c>
    </row>
    <row r="234" spans="4:34">
      <c r="D234" s="62">
        <v>1995</v>
      </c>
      <c r="E234" s="62">
        <v>9</v>
      </c>
      <c r="F234" s="62">
        <v>1996</v>
      </c>
      <c r="G234" s="62">
        <v>1996</v>
      </c>
      <c r="H234" s="131">
        <v>0</v>
      </c>
      <c r="I234" s="131">
        <v>0</v>
      </c>
      <c r="J234" s="131">
        <v>0</v>
      </c>
      <c r="K234" s="131">
        <v>0</v>
      </c>
      <c r="L234" s="131">
        <v>0</v>
      </c>
      <c r="M234" s="131">
        <v>0</v>
      </c>
      <c r="N234" s="131">
        <v>0</v>
      </c>
      <c r="O234" s="131">
        <v>0</v>
      </c>
      <c r="P234" s="131">
        <v>0</v>
      </c>
      <c r="Q234" s="131">
        <v>0</v>
      </c>
      <c r="R234" s="131">
        <v>0</v>
      </c>
      <c r="S234" s="131">
        <v>0</v>
      </c>
      <c r="T234" s="131">
        <v>0</v>
      </c>
      <c r="U234" s="131">
        <v>0</v>
      </c>
      <c r="V234" s="131">
        <v>0</v>
      </c>
      <c r="W234" s="131">
        <v>0</v>
      </c>
      <c r="X234" s="131">
        <v>0</v>
      </c>
      <c r="Y234" s="131">
        <v>0</v>
      </c>
      <c r="Z234" s="131">
        <v>0</v>
      </c>
      <c r="AA234" s="131">
        <v>0</v>
      </c>
      <c r="AB234" s="131">
        <v>0</v>
      </c>
      <c r="AC234" s="131">
        <v>0</v>
      </c>
      <c r="AD234" s="131">
        <v>0</v>
      </c>
      <c r="AE234" s="131">
        <v>0</v>
      </c>
      <c r="AF234" s="131">
        <v>0</v>
      </c>
      <c r="AG234" s="131">
        <v>0</v>
      </c>
      <c r="AH234" s="43">
        <v>0</v>
      </c>
    </row>
    <row r="235" spans="4:34">
      <c r="D235" s="62">
        <v>1995</v>
      </c>
      <c r="E235" s="62">
        <v>10</v>
      </c>
      <c r="F235" s="62">
        <v>1996</v>
      </c>
      <c r="G235" s="62">
        <v>1996</v>
      </c>
      <c r="H235" s="131">
        <v>0</v>
      </c>
      <c r="I235" s="131">
        <v>0</v>
      </c>
      <c r="J235" s="131">
        <v>0</v>
      </c>
      <c r="K235" s="131">
        <v>0</v>
      </c>
      <c r="L235" s="131">
        <v>0</v>
      </c>
      <c r="M235" s="131">
        <v>0</v>
      </c>
      <c r="N235" s="131">
        <v>0</v>
      </c>
      <c r="O235" s="131">
        <v>0</v>
      </c>
      <c r="P235" s="131">
        <v>0</v>
      </c>
      <c r="Q235" s="131">
        <v>0</v>
      </c>
      <c r="R235" s="131">
        <v>0</v>
      </c>
      <c r="S235" s="131">
        <v>0</v>
      </c>
      <c r="T235" s="131">
        <v>0</v>
      </c>
      <c r="U235" s="131">
        <v>0</v>
      </c>
      <c r="V235" s="131">
        <v>0</v>
      </c>
      <c r="W235" s="131">
        <v>0</v>
      </c>
      <c r="X235" s="131">
        <v>0</v>
      </c>
      <c r="Y235" s="131">
        <v>0</v>
      </c>
      <c r="Z235" s="131">
        <v>0</v>
      </c>
      <c r="AA235" s="131">
        <v>0</v>
      </c>
      <c r="AB235" s="131">
        <v>0</v>
      </c>
      <c r="AC235" s="131">
        <v>0</v>
      </c>
      <c r="AD235" s="131">
        <v>0</v>
      </c>
      <c r="AE235" s="131">
        <v>0</v>
      </c>
      <c r="AF235" s="131">
        <v>0</v>
      </c>
      <c r="AG235" s="131">
        <v>0</v>
      </c>
      <c r="AH235" s="43">
        <v>0</v>
      </c>
    </row>
    <row r="236" spans="4:34">
      <c r="D236" s="62">
        <v>1995</v>
      </c>
      <c r="E236" s="62">
        <v>11</v>
      </c>
      <c r="F236" s="62">
        <v>1996</v>
      </c>
      <c r="G236" s="62">
        <v>1996</v>
      </c>
      <c r="H236" s="131">
        <v>0</v>
      </c>
      <c r="I236" s="131">
        <v>0</v>
      </c>
      <c r="J236" s="131">
        <v>0</v>
      </c>
      <c r="K236" s="131">
        <v>0</v>
      </c>
      <c r="L236" s="131">
        <v>0</v>
      </c>
      <c r="M236" s="131">
        <v>0</v>
      </c>
      <c r="N236" s="131">
        <v>0</v>
      </c>
      <c r="O236" s="131">
        <v>0</v>
      </c>
      <c r="P236" s="131">
        <v>0</v>
      </c>
      <c r="Q236" s="131">
        <v>0</v>
      </c>
      <c r="R236" s="131">
        <v>0</v>
      </c>
      <c r="S236" s="131">
        <v>0</v>
      </c>
      <c r="T236" s="131">
        <v>0</v>
      </c>
      <c r="U236" s="131">
        <v>0</v>
      </c>
      <c r="V236" s="131">
        <v>0</v>
      </c>
      <c r="W236" s="131">
        <v>0</v>
      </c>
      <c r="X236" s="131">
        <v>0</v>
      </c>
      <c r="Y236" s="131">
        <v>0</v>
      </c>
      <c r="Z236" s="131">
        <v>0</v>
      </c>
      <c r="AA236" s="131">
        <v>0</v>
      </c>
      <c r="AB236" s="131">
        <v>0</v>
      </c>
      <c r="AC236" s="131">
        <v>0</v>
      </c>
      <c r="AD236" s="131">
        <v>0</v>
      </c>
      <c r="AE236" s="131">
        <v>0</v>
      </c>
      <c r="AF236" s="131">
        <v>0</v>
      </c>
      <c r="AG236" s="131">
        <v>0</v>
      </c>
      <c r="AH236" s="43">
        <v>0</v>
      </c>
    </row>
    <row r="237" spans="4:34">
      <c r="D237" s="62">
        <v>1995</v>
      </c>
      <c r="E237" s="62">
        <v>12</v>
      </c>
      <c r="F237" s="62">
        <v>1996</v>
      </c>
      <c r="G237" s="62">
        <v>1996</v>
      </c>
      <c r="H237" s="131">
        <v>0</v>
      </c>
      <c r="I237" s="131">
        <v>0</v>
      </c>
      <c r="J237" s="131">
        <v>0</v>
      </c>
      <c r="K237" s="131">
        <v>0</v>
      </c>
      <c r="L237" s="131">
        <v>0</v>
      </c>
      <c r="M237" s="131">
        <v>0</v>
      </c>
      <c r="N237" s="131">
        <v>0</v>
      </c>
      <c r="O237" s="131">
        <v>0</v>
      </c>
      <c r="P237" s="131">
        <v>0</v>
      </c>
      <c r="Q237" s="131">
        <v>0</v>
      </c>
      <c r="R237" s="131">
        <v>0</v>
      </c>
      <c r="S237" s="131">
        <v>0</v>
      </c>
      <c r="T237" s="131">
        <v>0</v>
      </c>
      <c r="U237" s="131">
        <v>0</v>
      </c>
      <c r="V237" s="131">
        <v>0</v>
      </c>
      <c r="W237" s="131">
        <v>0</v>
      </c>
      <c r="X237" s="131">
        <v>0</v>
      </c>
      <c r="Y237" s="131">
        <v>0</v>
      </c>
      <c r="Z237" s="131">
        <v>0</v>
      </c>
      <c r="AA237" s="131">
        <v>0</v>
      </c>
      <c r="AB237" s="131">
        <v>0</v>
      </c>
      <c r="AC237" s="131">
        <v>0</v>
      </c>
      <c r="AD237" s="131">
        <v>0</v>
      </c>
      <c r="AE237" s="131">
        <v>0</v>
      </c>
      <c r="AF237" s="131">
        <v>0</v>
      </c>
      <c r="AG237" s="131">
        <v>0</v>
      </c>
      <c r="AH237" s="43">
        <v>0</v>
      </c>
    </row>
    <row r="238" spans="4:34">
      <c r="D238" s="62">
        <v>1996</v>
      </c>
      <c r="E238" s="62">
        <v>1</v>
      </c>
      <c r="F238" s="62">
        <v>1996</v>
      </c>
      <c r="G238" s="62">
        <v>1996</v>
      </c>
      <c r="H238" s="131">
        <v>0</v>
      </c>
      <c r="I238" s="131">
        <v>0</v>
      </c>
      <c r="J238" s="131">
        <v>0</v>
      </c>
      <c r="K238" s="131">
        <v>0</v>
      </c>
      <c r="L238" s="131">
        <v>0</v>
      </c>
      <c r="M238" s="131">
        <v>0</v>
      </c>
      <c r="N238" s="131">
        <v>0</v>
      </c>
      <c r="O238" s="131">
        <v>0</v>
      </c>
      <c r="P238" s="131">
        <v>0</v>
      </c>
      <c r="Q238" s="131">
        <v>0</v>
      </c>
      <c r="R238" s="131">
        <v>0</v>
      </c>
      <c r="S238" s="131">
        <v>0</v>
      </c>
      <c r="T238" s="131">
        <v>0</v>
      </c>
      <c r="U238" s="131">
        <v>0</v>
      </c>
      <c r="V238" s="131">
        <v>0</v>
      </c>
      <c r="W238" s="131">
        <v>0</v>
      </c>
      <c r="X238" s="131">
        <v>0</v>
      </c>
      <c r="Y238" s="131">
        <v>0</v>
      </c>
      <c r="Z238" s="131">
        <v>0</v>
      </c>
      <c r="AA238" s="131">
        <v>0</v>
      </c>
      <c r="AB238" s="131">
        <v>0</v>
      </c>
      <c r="AC238" s="131">
        <v>0</v>
      </c>
      <c r="AD238" s="131">
        <v>0</v>
      </c>
      <c r="AE238" s="131">
        <v>0</v>
      </c>
      <c r="AF238" s="131">
        <v>0</v>
      </c>
      <c r="AG238" s="131">
        <v>0</v>
      </c>
      <c r="AH238" s="43">
        <v>0</v>
      </c>
    </row>
    <row r="239" spans="4:34">
      <c r="D239" s="62">
        <v>1996</v>
      </c>
      <c r="E239" s="62">
        <v>2</v>
      </c>
      <c r="F239" s="62">
        <v>1996</v>
      </c>
      <c r="G239" s="62">
        <v>1996</v>
      </c>
      <c r="H239" s="131">
        <v>0</v>
      </c>
      <c r="I239" s="131">
        <v>0</v>
      </c>
      <c r="J239" s="131">
        <v>0</v>
      </c>
      <c r="K239" s="131">
        <v>0</v>
      </c>
      <c r="L239" s="131">
        <v>0</v>
      </c>
      <c r="M239" s="131">
        <v>0</v>
      </c>
      <c r="N239" s="131">
        <v>0</v>
      </c>
      <c r="O239" s="131">
        <v>0</v>
      </c>
      <c r="P239" s="131">
        <v>0</v>
      </c>
      <c r="Q239" s="131">
        <v>0</v>
      </c>
      <c r="R239" s="131">
        <v>0</v>
      </c>
      <c r="S239" s="131">
        <v>0</v>
      </c>
      <c r="T239" s="131">
        <v>0</v>
      </c>
      <c r="U239" s="131">
        <v>0</v>
      </c>
      <c r="V239" s="131">
        <v>0</v>
      </c>
      <c r="W239" s="131">
        <v>0</v>
      </c>
      <c r="X239" s="131">
        <v>0</v>
      </c>
      <c r="Y239" s="131">
        <v>0</v>
      </c>
      <c r="Z239" s="131">
        <v>0</v>
      </c>
      <c r="AA239" s="131">
        <v>0</v>
      </c>
      <c r="AB239" s="131">
        <v>0</v>
      </c>
      <c r="AC239" s="131">
        <v>0</v>
      </c>
      <c r="AD239" s="131">
        <v>0</v>
      </c>
      <c r="AE239" s="131">
        <v>0</v>
      </c>
      <c r="AF239" s="131">
        <v>0</v>
      </c>
      <c r="AG239" s="131">
        <v>0</v>
      </c>
      <c r="AH239" s="43">
        <v>0</v>
      </c>
    </row>
    <row r="240" spans="4:34">
      <c r="D240" s="62">
        <v>1996</v>
      </c>
      <c r="E240" s="62">
        <v>3</v>
      </c>
      <c r="F240" s="62">
        <v>1996</v>
      </c>
      <c r="G240" s="62">
        <v>1996</v>
      </c>
      <c r="H240" s="131">
        <v>0</v>
      </c>
      <c r="I240" s="131">
        <v>0</v>
      </c>
      <c r="J240" s="131">
        <v>0</v>
      </c>
      <c r="K240" s="131">
        <v>0</v>
      </c>
      <c r="L240" s="131">
        <v>0</v>
      </c>
      <c r="M240" s="131">
        <v>0</v>
      </c>
      <c r="N240" s="131">
        <v>0</v>
      </c>
      <c r="O240" s="131">
        <v>0</v>
      </c>
      <c r="P240" s="131">
        <v>0</v>
      </c>
      <c r="Q240" s="131">
        <v>0</v>
      </c>
      <c r="R240" s="131">
        <v>0</v>
      </c>
      <c r="S240" s="131">
        <v>0</v>
      </c>
      <c r="T240" s="131">
        <v>0</v>
      </c>
      <c r="U240" s="131">
        <v>0</v>
      </c>
      <c r="V240" s="131">
        <v>0</v>
      </c>
      <c r="W240" s="131">
        <v>0</v>
      </c>
      <c r="X240" s="131">
        <v>0</v>
      </c>
      <c r="Y240" s="131">
        <v>0</v>
      </c>
      <c r="Z240" s="131">
        <v>0</v>
      </c>
      <c r="AA240" s="131">
        <v>0</v>
      </c>
      <c r="AB240" s="131">
        <v>0</v>
      </c>
      <c r="AC240" s="131">
        <v>0</v>
      </c>
      <c r="AD240" s="131">
        <v>0</v>
      </c>
      <c r="AE240" s="131">
        <v>0</v>
      </c>
      <c r="AF240" s="131">
        <v>0</v>
      </c>
      <c r="AG240" s="131">
        <v>0</v>
      </c>
      <c r="AH240" s="43">
        <v>0</v>
      </c>
    </row>
    <row r="241" spans="4:34">
      <c r="D241" s="62">
        <v>1996</v>
      </c>
      <c r="E241" s="62">
        <v>4</v>
      </c>
      <c r="F241" s="62">
        <v>1996</v>
      </c>
      <c r="G241" s="62">
        <v>1996</v>
      </c>
      <c r="H241" s="131">
        <v>0</v>
      </c>
      <c r="I241" s="131">
        <v>0</v>
      </c>
      <c r="J241" s="131">
        <v>0</v>
      </c>
      <c r="K241" s="131">
        <v>0</v>
      </c>
      <c r="L241" s="131">
        <v>0</v>
      </c>
      <c r="M241" s="131">
        <v>0</v>
      </c>
      <c r="N241" s="131">
        <v>0</v>
      </c>
      <c r="O241" s="131">
        <v>0</v>
      </c>
      <c r="P241" s="131">
        <v>0</v>
      </c>
      <c r="Q241" s="131">
        <v>0</v>
      </c>
      <c r="R241" s="131">
        <v>0</v>
      </c>
      <c r="S241" s="131">
        <v>0</v>
      </c>
      <c r="T241" s="131">
        <v>0</v>
      </c>
      <c r="U241" s="131">
        <v>0</v>
      </c>
      <c r="V241" s="131">
        <v>0</v>
      </c>
      <c r="W241" s="131">
        <v>0</v>
      </c>
      <c r="X241" s="131">
        <v>0</v>
      </c>
      <c r="Y241" s="131">
        <v>0</v>
      </c>
      <c r="Z241" s="131">
        <v>0</v>
      </c>
      <c r="AA241" s="131">
        <v>0</v>
      </c>
      <c r="AB241" s="131">
        <v>0</v>
      </c>
      <c r="AC241" s="131">
        <v>0</v>
      </c>
      <c r="AD241" s="131">
        <v>0</v>
      </c>
      <c r="AE241" s="131">
        <v>0</v>
      </c>
      <c r="AF241" s="131">
        <v>0</v>
      </c>
      <c r="AG241" s="131">
        <v>0</v>
      </c>
      <c r="AH241" s="43">
        <v>0</v>
      </c>
    </row>
    <row r="242" spans="4:34">
      <c r="D242" s="62">
        <v>1996</v>
      </c>
      <c r="E242" s="62">
        <v>5</v>
      </c>
      <c r="F242" s="62">
        <v>1996</v>
      </c>
      <c r="G242" s="62">
        <v>1997</v>
      </c>
      <c r="H242" s="131">
        <v>0</v>
      </c>
      <c r="I242" s="131">
        <v>0</v>
      </c>
      <c r="J242" s="131">
        <v>0</v>
      </c>
      <c r="K242" s="131">
        <v>0</v>
      </c>
      <c r="L242" s="131">
        <v>0</v>
      </c>
      <c r="M242" s="131">
        <v>0</v>
      </c>
      <c r="N242" s="131">
        <v>0</v>
      </c>
      <c r="O242" s="131">
        <v>0</v>
      </c>
      <c r="P242" s="131">
        <v>0</v>
      </c>
      <c r="Q242" s="131">
        <v>0</v>
      </c>
      <c r="R242" s="131">
        <v>0</v>
      </c>
      <c r="S242" s="131">
        <v>0</v>
      </c>
      <c r="T242" s="131">
        <v>0</v>
      </c>
      <c r="U242" s="131">
        <v>0</v>
      </c>
      <c r="V242" s="131">
        <v>0</v>
      </c>
      <c r="W242" s="131">
        <v>0</v>
      </c>
      <c r="X242" s="131">
        <v>0</v>
      </c>
      <c r="Y242" s="131">
        <v>0</v>
      </c>
      <c r="Z242" s="131">
        <v>0</v>
      </c>
      <c r="AA242" s="131">
        <v>0</v>
      </c>
      <c r="AB242" s="131">
        <v>0</v>
      </c>
      <c r="AC242" s="131">
        <v>0</v>
      </c>
      <c r="AD242" s="131">
        <v>0</v>
      </c>
      <c r="AE242" s="131">
        <v>0</v>
      </c>
      <c r="AF242" s="131">
        <v>0</v>
      </c>
      <c r="AG242" s="131">
        <v>0</v>
      </c>
      <c r="AH242" s="43">
        <v>0</v>
      </c>
    </row>
    <row r="243" spans="4:34">
      <c r="D243" s="62">
        <v>1996</v>
      </c>
      <c r="E243" s="62">
        <v>6</v>
      </c>
      <c r="F243" s="62">
        <v>1996</v>
      </c>
      <c r="G243" s="62">
        <v>1997</v>
      </c>
      <c r="H243" s="131">
        <v>0</v>
      </c>
      <c r="I243" s="131">
        <v>0</v>
      </c>
      <c r="J243" s="131">
        <v>0</v>
      </c>
      <c r="K243" s="131">
        <v>0</v>
      </c>
      <c r="L243" s="131">
        <v>0</v>
      </c>
      <c r="M243" s="131">
        <v>0</v>
      </c>
      <c r="N243" s="131">
        <v>0</v>
      </c>
      <c r="O243" s="131">
        <v>0</v>
      </c>
      <c r="P243" s="131">
        <v>0</v>
      </c>
      <c r="Q243" s="131">
        <v>0</v>
      </c>
      <c r="R243" s="131">
        <v>0</v>
      </c>
      <c r="S243" s="131">
        <v>0</v>
      </c>
      <c r="T243" s="131">
        <v>0</v>
      </c>
      <c r="U243" s="131">
        <v>0</v>
      </c>
      <c r="V243" s="131">
        <v>0</v>
      </c>
      <c r="W243" s="131">
        <v>0</v>
      </c>
      <c r="X243" s="131">
        <v>0</v>
      </c>
      <c r="Y243" s="131">
        <v>0</v>
      </c>
      <c r="Z243" s="131">
        <v>0</v>
      </c>
      <c r="AA243" s="131">
        <v>0</v>
      </c>
      <c r="AB243" s="131">
        <v>0</v>
      </c>
      <c r="AC243" s="131">
        <v>0</v>
      </c>
      <c r="AD243" s="131">
        <v>0</v>
      </c>
      <c r="AE243" s="131">
        <v>0</v>
      </c>
      <c r="AF243" s="131">
        <v>0</v>
      </c>
      <c r="AG243" s="131">
        <v>0</v>
      </c>
      <c r="AH243" s="43">
        <v>0</v>
      </c>
    </row>
    <row r="244" spans="4:34">
      <c r="D244" s="62">
        <v>1996</v>
      </c>
      <c r="E244" s="62">
        <v>7</v>
      </c>
      <c r="F244" s="62">
        <v>1997</v>
      </c>
      <c r="G244" s="62">
        <v>1997</v>
      </c>
      <c r="H244" s="131">
        <v>0</v>
      </c>
      <c r="I244" s="131">
        <v>0</v>
      </c>
      <c r="J244" s="131">
        <v>0</v>
      </c>
      <c r="K244" s="131">
        <v>0</v>
      </c>
      <c r="L244" s="131">
        <v>0</v>
      </c>
      <c r="M244" s="131">
        <v>0</v>
      </c>
      <c r="N244" s="131">
        <v>0</v>
      </c>
      <c r="O244" s="131">
        <v>0</v>
      </c>
      <c r="P244" s="131">
        <v>0</v>
      </c>
      <c r="Q244" s="131">
        <v>0</v>
      </c>
      <c r="R244" s="131">
        <v>0</v>
      </c>
      <c r="S244" s="131">
        <v>0</v>
      </c>
      <c r="T244" s="131">
        <v>0</v>
      </c>
      <c r="U244" s="131">
        <v>0</v>
      </c>
      <c r="V244" s="131">
        <v>0</v>
      </c>
      <c r="W244" s="131">
        <v>0</v>
      </c>
      <c r="X244" s="131">
        <v>0</v>
      </c>
      <c r="Y244" s="131">
        <v>0</v>
      </c>
      <c r="Z244" s="131">
        <v>0</v>
      </c>
      <c r="AA244" s="131">
        <v>0</v>
      </c>
      <c r="AB244" s="131">
        <v>0</v>
      </c>
      <c r="AC244" s="131">
        <v>0</v>
      </c>
      <c r="AD244" s="131">
        <v>0</v>
      </c>
      <c r="AE244" s="131">
        <v>0</v>
      </c>
      <c r="AF244" s="131">
        <v>0</v>
      </c>
      <c r="AG244" s="131">
        <v>0</v>
      </c>
      <c r="AH244" s="43">
        <v>0</v>
      </c>
    </row>
    <row r="245" spans="4:34">
      <c r="D245" s="62">
        <v>1996</v>
      </c>
      <c r="E245" s="62">
        <v>8</v>
      </c>
      <c r="F245" s="62">
        <v>1997</v>
      </c>
      <c r="G245" s="62">
        <v>1997</v>
      </c>
      <c r="H245" s="131">
        <v>0</v>
      </c>
      <c r="I245" s="131">
        <v>0</v>
      </c>
      <c r="J245" s="131">
        <v>0</v>
      </c>
      <c r="K245" s="131">
        <v>0</v>
      </c>
      <c r="L245" s="131">
        <v>0</v>
      </c>
      <c r="M245" s="131">
        <v>0</v>
      </c>
      <c r="N245" s="131">
        <v>0</v>
      </c>
      <c r="O245" s="131">
        <v>0</v>
      </c>
      <c r="P245" s="131">
        <v>0</v>
      </c>
      <c r="Q245" s="131">
        <v>0</v>
      </c>
      <c r="R245" s="131">
        <v>0</v>
      </c>
      <c r="S245" s="131">
        <v>0</v>
      </c>
      <c r="T245" s="131">
        <v>0</v>
      </c>
      <c r="U245" s="131">
        <v>0</v>
      </c>
      <c r="V245" s="131">
        <v>0</v>
      </c>
      <c r="W245" s="131">
        <v>0</v>
      </c>
      <c r="X245" s="131">
        <v>0</v>
      </c>
      <c r="Y245" s="131">
        <v>0</v>
      </c>
      <c r="Z245" s="131">
        <v>0</v>
      </c>
      <c r="AA245" s="131">
        <v>0</v>
      </c>
      <c r="AB245" s="131">
        <v>0</v>
      </c>
      <c r="AC245" s="131">
        <v>0</v>
      </c>
      <c r="AD245" s="131">
        <v>0</v>
      </c>
      <c r="AE245" s="131">
        <v>0</v>
      </c>
      <c r="AF245" s="131">
        <v>0</v>
      </c>
      <c r="AG245" s="131">
        <v>0</v>
      </c>
      <c r="AH245" s="43">
        <v>0</v>
      </c>
    </row>
    <row r="246" spans="4:34">
      <c r="D246" s="62">
        <v>1996</v>
      </c>
      <c r="E246" s="62">
        <v>9</v>
      </c>
      <c r="F246" s="62">
        <v>1997</v>
      </c>
      <c r="G246" s="62">
        <v>1997</v>
      </c>
      <c r="H246" s="131">
        <v>0</v>
      </c>
      <c r="I246" s="131">
        <v>0</v>
      </c>
      <c r="J246" s="131">
        <v>0</v>
      </c>
      <c r="K246" s="131">
        <v>0</v>
      </c>
      <c r="L246" s="131">
        <v>0</v>
      </c>
      <c r="M246" s="131">
        <v>0</v>
      </c>
      <c r="N246" s="131">
        <v>0</v>
      </c>
      <c r="O246" s="131">
        <v>0</v>
      </c>
      <c r="P246" s="131">
        <v>0</v>
      </c>
      <c r="Q246" s="131">
        <v>0</v>
      </c>
      <c r="R246" s="131">
        <v>0</v>
      </c>
      <c r="S246" s="131">
        <v>0</v>
      </c>
      <c r="T246" s="131">
        <v>0</v>
      </c>
      <c r="U246" s="131">
        <v>0</v>
      </c>
      <c r="V246" s="131">
        <v>0</v>
      </c>
      <c r="W246" s="131">
        <v>0</v>
      </c>
      <c r="X246" s="131">
        <v>0</v>
      </c>
      <c r="Y246" s="131">
        <v>0</v>
      </c>
      <c r="Z246" s="131">
        <v>0</v>
      </c>
      <c r="AA246" s="131">
        <v>0</v>
      </c>
      <c r="AB246" s="131">
        <v>0</v>
      </c>
      <c r="AC246" s="131">
        <v>0</v>
      </c>
      <c r="AD246" s="131">
        <v>0</v>
      </c>
      <c r="AE246" s="131">
        <v>0</v>
      </c>
      <c r="AF246" s="131">
        <v>0</v>
      </c>
      <c r="AG246" s="131">
        <v>0</v>
      </c>
      <c r="AH246" s="43">
        <v>0</v>
      </c>
    </row>
    <row r="247" spans="4:34">
      <c r="D247" s="62">
        <v>1996</v>
      </c>
      <c r="E247" s="62">
        <v>10</v>
      </c>
      <c r="F247" s="62">
        <v>1997</v>
      </c>
      <c r="G247" s="62">
        <v>1997</v>
      </c>
      <c r="H247" s="131">
        <v>0</v>
      </c>
      <c r="I247" s="131">
        <v>0</v>
      </c>
      <c r="J247" s="131">
        <v>0</v>
      </c>
      <c r="K247" s="131">
        <v>0</v>
      </c>
      <c r="L247" s="131">
        <v>0</v>
      </c>
      <c r="M247" s="131">
        <v>0</v>
      </c>
      <c r="N247" s="131">
        <v>0</v>
      </c>
      <c r="O247" s="131">
        <v>0</v>
      </c>
      <c r="P247" s="131">
        <v>0</v>
      </c>
      <c r="Q247" s="131">
        <v>0</v>
      </c>
      <c r="R247" s="131">
        <v>0</v>
      </c>
      <c r="S247" s="131">
        <v>0</v>
      </c>
      <c r="T247" s="131">
        <v>0</v>
      </c>
      <c r="U247" s="131">
        <v>0</v>
      </c>
      <c r="V247" s="131">
        <v>0</v>
      </c>
      <c r="W247" s="131">
        <v>0</v>
      </c>
      <c r="X247" s="131">
        <v>0</v>
      </c>
      <c r="Y247" s="131">
        <v>0</v>
      </c>
      <c r="Z247" s="131">
        <v>0</v>
      </c>
      <c r="AA247" s="131">
        <v>0</v>
      </c>
      <c r="AB247" s="131">
        <v>0</v>
      </c>
      <c r="AC247" s="131">
        <v>0</v>
      </c>
      <c r="AD247" s="131">
        <v>0</v>
      </c>
      <c r="AE247" s="131">
        <v>0</v>
      </c>
      <c r="AF247" s="131">
        <v>0</v>
      </c>
      <c r="AG247" s="131">
        <v>0</v>
      </c>
      <c r="AH247" s="43">
        <v>0</v>
      </c>
    </row>
    <row r="248" spans="4:34">
      <c r="D248" s="62">
        <v>1996</v>
      </c>
      <c r="E248" s="62">
        <v>11</v>
      </c>
      <c r="F248" s="62">
        <v>1997</v>
      </c>
      <c r="G248" s="62">
        <v>1997</v>
      </c>
      <c r="H248" s="131">
        <v>0</v>
      </c>
      <c r="I248" s="131">
        <v>0</v>
      </c>
      <c r="J248" s="131">
        <v>0</v>
      </c>
      <c r="K248" s="131">
        <v>0</v>
      </c>
      <c r="L248" s="131">
        <v>0</v>
      </c>
      <c r="M248" s="131">
        <v>0</v>
      </c>
      <c r="N248" s="131">
        <v>0</v>
      </c>
      <c r="O248" s="131">
        <v>0</v>
      </c>
      <c r="P248" s="131">
        <v>0</v>
      </c>
      <c r="Q248" s="131">
        <v>0</v>
      </c>
      <c r="R248" s="131">
        <v>0</v>
      </c>
      <c r="S248" s="131">
        <v>0</v>
      </c>
      <c r="T248" s="131">
        <v>0</v>
      </c>
      <c r="U248" s="131">
        <v>0</v>
      </c>
      <c r="V248" s="131">
        <v>0</v>
      </c>
      <c r="W248" s="131">
        <v>0</v>
      </c>
      <c r="X248" s="131">
        <v>0</v>
      </c>
      <c r="Y248" s="131">
        <v>0</v>
      </c>
      <c r="Z248" s="131">
        <v>0</v>
      </c>
      <c r="AA248" s="131">
        <v>0</v>
      </c>
      <c r="AB248" s="131">
        <v>0</v>
      </c>
      <c r="AC248" s="131">
        <v>0</v>
      </c>
      <c r="AD248" s="131">
        <v>0</v>
      </c>
      <c r="AE248" s="131">
        <v>0</v>
      </c>
      <c r="AF248" s="131">
        <v>0</v>
      </c>
      <c r="AG248" s="131">
        <v>0</v>
      </c>
      <c r="AH248" s="43">
        <v>0</v>
      </c>
    </row>
    <row r="249" spans="4:34">
      <c r="D249" s="62">
        <v>1996</v>
      </c>
      <c r="E249" s="62">
        <v>12</v>
      </c>
      <c r="F249" s="62">
        <v>1997</v>
      </c>
      <c r="G249" s="62">
        <v>1997</v>
      </c>
      <c r="H249" s="131">
        <v>0</v>
      </c>
      <c r="I249" s="131">
        <v>0</v>
      </c>
      <c r="J249" s="131">
        <v>0</v>
      </c>
      <c r="K249" s="131">
        <v>0</v>
      </c>
      <c r="L249" s="131">
        <v>0</v>
      </c>
      <c r="M249" s="131">
        <v>0</v>
      </c>
      <c r="N249" s="131">
        <v>0</v>
      </c>
      <c r="O249" s="131">
        <v>0</v>
      </c>
      <c r="P249" s="131">
        <v>0</v>
      </c>
      <c r="Q249" s="131">
        <v>0</v>
      </c>
      <c r="R249" s="131">
        <v>0</v>
      </c>
      <c r="S249" s="131">
        <v>0</v>
      </c>
      <c r="T249" s="131">
        <v>0</v>
      </c>
      <c r="U249" s="131">
        <v>0</v>
      </c>
      <c r="V249" s="131">
        <v>0</v>
      </c>
      <c r="W249" s="131">
        <v>0</v>
      </c>
      <c r="X249" s="131">
        <v>0</v>
      </c>
      <c r="Y249" s="131">
        <v>0</v>
      </c>
      <c r="Z249" s="131">
        <v>0</v>
      </c>
      <c r="AA249" s="131">
        <v>0</v>
      </c>
      <c r="AB249" s="131">
        <v>0</v>
      </c>
      <c r="AC249" s="131">
        <v>0</v>
      </c>
      <c r="AD249" s="131">
        <v>0</v>
      </c>
      <c r="AE249" s="131">
        <v>0</v>
      </c>
      <c r="AF249" s="131">
        <v>0</v>
      </c>
      <c r="AG249" s="131">
        <v>0</v>
      </c>
      <c r="AH249" s="43">
        <v>0</v>
      </c>
    </row>
    <row r="250" spans="4:34">
      <c r="D250" s="62">
        <v>1997</v>
      </c>
      <c r="E250" s="62">
        <v>1</v>
      </c>
      <c r="F250" s="62">
        <v>1997</v>
      </c>
      <c r="G250" s="62">
        <v>1997</v>
      </c>
      <c r="H250" s="131">
        <v>0</v>
      </c>
      <c r="I250" s="131">
        <v>0</v>
      </c>
      <c r="J250" s="131">
        <v>0</v>
      </c>
      <c r="K250" s="131">
        <v>0</v>
      </c>
      <c r="L250" s="131">
        <v>0</v>
      </c>
      <c r="M250" s="131">
        <v>0</v>
      </c>
      <c r="N250" s="131">
        <v>0</v>
      </c>
      <c r="O250" s="131">
        <v>0</v>
      </c>
      <c r="P250" s="131">
        <v>0</v>
      </c>
      <c r="Q250" s="131">
        <v>0</v>
      </c>
      <c r="R250" s="131">
        <v>0</v>
      </c>
      <c r="S250" s="131">
        <v>0</v>
      </c>
      <c r="T250" s="131">
        <v>0</v>
      </c>
      <c r="U250" s="131">
        <v>0</v>
      </c>
      <c r="V250" s="131">
        <v>0</v>
      </c>
      <c r="W250" s="131">
        <v>0</v>
      </c>
      <c r="X250" s="131">
        <v>0</v>
      </c>
      <c r="Y250" s="131">
        <v>0</v>
      </c>
      <c r="Z250" s="131">
        <v>0</v>
      </c>
      <c r="AA250" s="131">
        <v>0</v>
      </c>
      <c r="AB250" s="131">
        <v>0</v>
      </c>
      <c r="AC250" s="131">
        <v>0</v>
      </c>
      <c r="AD250" s="131">
        <v>0</v>
      </c>
      <c r="AE250" s="131">
        <v>0</v>
      </c>
      <c r="AF250" s="131">
        <v>0</v>
      </c>
      <c r="AG250" s="131">
        <v>0</v>
      </c>
      <c r="AH250" s="43">
        <v>0</v>
      </c>
    </row>
    <row r="251" spans="4:34">
      <c r="D251" s="62">
        <v>1997</v>
      </c>
      <c r="E251" s="62">
        <v>2</v>
      </c>
      <c r="F251" s="62">
        <v>1997</v>
      </c>
      <c r="G251" s="62">
        <v>1997</v>
      </c>
      <c r="H251" s="131">
        <v>0</v>
      </c>
      <c r="I251" s="131">
        <v>0</v>
      </c>
      <c r="J251" s="131">
        <v>0</v>
      </c>
      <c r="K251" s="131">
        <v>0</v>
      </c>
      <c r="L251" s="131">
        <v>0</v>
      </c>
      <c r="M251" s="131">
        <v>0</v>
      </c>
      <c r="N251" s="131">
        <v>0</v>
      </c>
      <c r="O251" s="131">
        <v>0</v>
      </c>
      <c r="P251" s="131">
        <v>0</v>
      </c>
      <c r="Q251" s="131">
        <v>0</v>
      </c>
      <c r="R251" s="131">
        <v>0</v>
      </c>
      <c r="S251" s="131">
        <v>0</v>
      </c>
      <c r="T251" s="131">
        <v>0</v>
      </c>
      <c r="U251" s="131">
        <v>0</v>
      </c>
      <c r="V251" s="131">
        <v>0</v>
      </c>
      <c r="W251" s="131">
        <v>0</v>
      </c>
      <c r="X251" s="131">
        <v>0</v>
      </c>
      <c r="Y251" s="131">
        <v>0</v>
      </c>
      <c r="Z251" s="131">
        <v>0</v>
      </c>
      <c r="AA251" s="131">
        <v>0</v>
      </c>
      <c r="AB251" s="131">
        <v>0</v>
      </c>
      <c r="AC251" s="131">
        <v>0</v>
      </c>
      <c r="AD251" s="131">
        <v>0</v>
      </c>
      <c r="AE251" s="131">
        <v>0</v>
      </c>
      <c r="AF251" s="131">
        <v>0</v>
      </c>
      <c r="AG251" s="131">
        <v>0</v>
      </c>
      <c r="AH251" s="43">
        <v>0</v>
      </c>
    </row>
    <row r="252" spans="4:34">
      <c r="D252" s="62">
        <v>1997</v>
      </c>
      <c r="E252" s="62">
        <v>3</v>
      </c>
      <c r="F252" s="62">
        <v>1997</v>
      </c>
      <c r="G252" s="62">
        <v>1997</v>
      </c>
      <c r="H252" s="131">
        <v>0</v>
      </c>
      <c r="I252" s="131">
        <v>0</v>
      </c>
      <c r="J252" s="131">
        <v>0</v>
      </c>
      <c r="K252" s="131">
        <v>0</v>
      </c>
      <c r="L252" s="131">
        <v>0</v>
      </c>
      <c r="M252" s="131">
        <v>0</v>
      </c>
      <c r="N252" s="131">
        <v>0</v>
      </c>
      <c r="O252" s="131">
        <v>0</v>
      </c>
      <c r="P252" s="131">
        <v>0</v>
      </c>
      <c r="Q252" s="131">
        <v>0</v>
      </c>
      <c r="R252" s="131">
        <v>0</v>
      </c>
      <c r="S252" s="131">
        <v>0</v>
      </c>
      <c r="T252" s="131">
        <v>0</v>
      </c>
      <c r="U252" s="131">
        <v>0</v>
      </c>
      <c r="V252" s="131">
        <v>0</v>
      </c>
      <c r="W252" s="131">
        <v>0</v>
      </c>
      <c r="X252" s="131">
        <v>0</v>
      </c>
      <c r="Y252" s="131">
        <v>0</v>
      </c>
      <c r="Z252" s="131">
        <v>0</v>
      </c>
      <c r="AA252" s="131">
        <v>0</v>
      </c>
      <c r="AB252" s="131">
        <v>0</v>
      </c>
      <c r="AC252" s="131">
        <v>0</v>
      </c>
      <c r="AD252" s="131">
        <v>0</v>
      </c>
      <c r="AE252" s="131">
        <v>0</v>
      </c>
      <c r="AF252" s="131">
        <v>0</v>
      </c>
      <c r="AG252" s="131">
        <v>0</v>
      </c>
      <c r="AH252" s="43">
        <v>0</v>
      </c>
    </row>
    <row r="253" spans="4:34">
      <c r="D253" s="62">
        <v>1997</v>
      </c>
      <c r="E253" s="62">
        <v>4</v>
      </c>
      <c r="F253" s="62">
        <v>1997</v>
      </c>
      <c r="G253" s="62">
        <v>1997</v>
      </c>
      <c r="H253" s="131">
        <v>0</v>
      </c>
      <c r="I253" s="131">
        <v>0</v>
      </c>
      <c r="J253" s="131">
        <v>0</v>
      </c>
      <c r="K253" s="131">
        <v>0</v>
      </c>
      <c r="L253" s="131">
        <v>0</v>
      </c>
      <c r="M253" s="131">
        <v>0</v>
      </c>
      <c r="N253" s="131">
        <v>0</v>
      </c>
      <c r="O253" s="131">
        <v>0</v>
      </c>
      <c r="P253" s="131">
        <v>0</v>
      </c>
      <c r="Q253" s="131">
        <v>0</v>
      </c>
      <c r="R253" s="131">
        <v>0</v>
      </c>
      <c r="S253" s="131">
        <v>0</v>
      </c>
      <c r="T253" s="131">
        <v>0</v>
      </c>
      <c r="U253" s="131">
        <v>0</v>
      </c>
      <c r="V253" s="131">
        <v>0</v>
      </c>
      <c r="W253" s="131">
        <v>0</v>
      </c>
      <c r="X253" s="131">
        <v>0</v>
      </c>
      <c r="Y253" s="131">
        <v>0</v>
      </c>
      <c r="Z253" s="131">
        <v>0</v>
      </c>
      <c r="AA253" s="131">
        <v>0</v>
      </c>
      <c r="AB253" s="131">
        <v>0</v>
      </c>
      <c r="AC253" s="131">
        <v>0</v>
      </c>
      <c r="AD253" s="131">
        <v>0</v>
      </c>
      <c r="AE253" s="131">
        <v>0</v>
      </c>
      <c r="AF253" s="131">
        <v>0</v>
      </c>
      <c r="AG253" s="131">
        <v>0</v>
      </c>
      <c r="AH253" s="43">
        <v>0</v>
      </c>
    </row>
    <row r="254" spans="4:34">
      <c r="D254" s="62">
        <v>1997</v>
      </c>
      <c r="E254" s="62">
        <v>5</v>
      </c>
      <c r="F254" s="62">
        <v>1997</v>
      </c>
      <c r="G254" s="62">
        <v>1998</v>
      </c>
      <c r="H254" s="131">
        <v>0</v>
      </c>
      <c r="I254" s="131">
        <v>0</v>
      </c>
      <c r="J254" s="131">
        <v>0</v>
      </c>
      <c r="K254" s="131">
        <v>0</v>
      </c>
      <c r="L254" s="131">
        <v>0</v>
      </c>
      <c r="M254" s="131">
        <v>0</v>
      </c>
      <c r="N254" s="131">
        <v>0</v>
      </c>
      <c r="O254" s="131">
        <v>0</v>
      </c>
      <c r="P254" s="131">
        <v>0</v>
      </c>
      <c r="Q254" s="131">
        <v>0</v>
      </c>
      <c r="R254" s="131">
        <v>0</v>
      </c>
      <c r="S254" s="131">
        <v>0</v>
      </c>
      <c r="T254" s="131">
        <v>0</v>
      </c>
      <c r="U254" s="131">
        <v>0</v>
      </c>
      <c r="V254" s="131">
        <v>0</v>
      </c>
      <c r="W254" s="131">
        <v>0</v>
      </c>
      <c r="X254" s="131">
        <v>0</v>
      </c>
      <c r="Y254" s="131">
        <v>0</v>
      </c>
      <c r="Z254" s="131">
        <v>0</v>
      </c>
      <c r="AA254" s="131">
        <v>0</v>
      </c>
      <c r="AB254" s="131">
        <v>0</v>
      </c>
      <c r="AC254" s="131">
        <v>0</v>
      </c>
      <c r="AD254" s="131">
        <v>0</v>
      </c>
      <c r="AE254" s="131">
        <v>0</v>
      </c>
      <c r="AF254" s="131">
        <v>0</v>
      </c>
      <c r="AG254" s="131">
        <v>0</v>
      </c>
      <c r="AH254" s="43">
        <v>0</v>
      </c>
    </row>
    <row r="255" spans="4:34">
      <c r="D255" s="62">
        <v>1997</v>
      </c>
      <c r="E255" s="62">
        <v>6</v>
      </c>
      <c r="F255" s="62">
        <v>1997</v>
      </c>
      <c r="G255" s="62">
        <v>1998</v>
      </c>
      <c r="H255" s="131">
        <v>0</v>
      </c>
      <c r="I255" s="131">
        <v>0</v>
      </c>
      <c r="J255" s="131">
        <v>0</v>
      </c>
      <c r="K255" s="131">
        <v>0</v>
      </c>
      <c r="L255" s="131">
        <v>0</v>
      </c>
      <c r="M255" s="131">
        <v>0</v>
      </c>
      <c r="N255" s="131">
        <v>0</v>
      </c>
      <c r="O255" s="131">
        <v>0</v>
      </c>
      <c r="P255" s="131">
        <v>0</v>
      </c>
      <c r="Q255" s="131">
        <v>0</v>
      </c>
      <c r="R255" s="131">
        <v>0</v>
      </c>
      <c r="S255" s="131">
        <v>0</v>
      </c>
      <c r="T255" s="131">
        <v>0</v>
      </c>
      <c r="U255" s="131">
        <v>0</v>
      </c>
      <c r="V255" s="131">
        <v>0</v>
      </c>
      <c r="W255" s="131">
        <v>0</v>
      </c>
      <c r="X255" s="131">
        <v>0</v>
      </c>
      <c r="Y255" s="131">
        <v>0</v>
      </c>
      <c r="Z255" s="131">
        <v>0</v>
      </c>
      <c r="AA255" s="131">
        <v>0</v>
      </c>
      <c r="AB255" s="131">
        <v>0</v>
      </c>
      <c r="AC255" s="131">
        <v>0</v>
      </c>
      <c r="AD255" s="131">
        <v>0</v>
      </c>
      <c r="AE255" s="131">
        <v>0</v>
      </c>
      <c r="AF255" s="131">
        <v>0</v>
      </c>
      <c r="AG255" s="131">
        <v>0</v>
      </c>
      <c r="AH255" s="43">
        <v>0</v>
      </c>
    </row>
    <row r="256" spans="4:34">
      <c r="D256" s="62">
        <v>1997</v>
      </c>
      <c r="E256" s="62">
        <v>7</v>
      </c>
      <c r="F256" s="62">
        <v>1998</v>
      </c>
      <c r="G256" s="62">
        <v>1998</v>
      </c>
      <c r="H256" s="131">
        <v>0</v>
      </c>
      <c r="I256" s="131">
        <v>0</v>
      </c>
      <c r="J256" s="131">
        <v>0</v>
      </c>
      <c r="K256" s="131">
        <v>0</v>
      </c>
      <c r="L256" s="131">
        <v>0</v>
      </c>
      <c r="M256" s="131">
        <v>0</v>
      </c>
      <c r="N256" s="131">
        <v>0</v>
      </c>
      <c r="O256" s="131">
        <v>0</v>
      </c>
      <c r="P256" s="131">
        <v>0</v>
      </c>
      <c r="Q256" s="131">
        <v>0</v>
      </c>
      <c r="R256" s="131">
        <v>0</v>
      </c>
      <c r="S256" s="131">
        <v>0</v>
      </c>
      <c r="T256" s="131">
        <v>0</v>
      </c>
      <c r="U256" s="131">
        <v>0</v>
      </c>
      <c r="V256" s="131">
        <v>0</v>
      </c>
      <c r="W256" s="131">
        <v>0</v>
      </c>
      <c r="X256" s="131">
        <v>0</v>
      </c>
      <c r="Y256" s="131">
        <v>0</v>
      </c>
      <c r="Z256" s="131">
        <v>0</v>
      </c>
      <c r="AA256" s="131">
        <v>0</v>
      </c>
      <c r="AB256" s="131">
        <v>0</v>
      </c>
      <c r="AC256" s="131">
        <v>0</v>
      </c>
      <c r="AD256" s="131">
        <v>0</v>
      </c>
      <c r="AE256" s="131">
        <v>0</v>
      </c>
      <c r="AF256" s="131">
        <v>0</v>
      </c>
      <c r="AG256" s="131">
        <v>0</v>
      </c>
      <c r="AH256" s="43">
        <v>0</v>
      </c>
    </row>
    <row r="257" spans="4:34">
      <c r="D257" s="62">
        <v>1997</v>
      </c>
      <c r="E257" s="62">
        <v>8</v>
      </c>
      <c r="F257" s="62">
        <v>1998</v>
      </c>
      <c r="G257" s="62">
        <v>1998</v>
      </c>
      <c r="H257" s="131">
        <v>0</v>
      </c>
      <c r="I257" s="131">
        <v>0</v>
      </c>
      <c r="J257" s="131">
        <v>0</v>
      </c>
      <c r="K257" s="131">
        <v>0</v>
      </c>
      <c r="L257" s="131">
        <v>0</v>
      </c>
      <c r="M257" s="131">
        <v>0</v>
      </c>
      <c r="N257" s="131">
        <v>0</v>
      </c>
      <c r="O257" s="131">
        <v>0</v>
      </c>
      <c r="P257" s="131">
        <v>0</v>
      </c>
      <c r="Q257" s="131">
        <v>0</v>
      </c>
      <c r="R257" s="131">
        <v>0</v>
      </c>
      <c r="S257" s="131">
        <v>0</v>
      </c>
      <c r="T257" s="131">
        <v>0</v>
      </c>
      <c r="U257" s="131">
        <v>0</v>
      </c>
      <c r="V257" s="131">
        <v>0</v>
      </c>
      <c r="W257" s="131">
        <v>0</v>
      </c>
      <c r="X257" s="131">
        <v>0</v>
      </c>
      <c r="Y257" s="131">
        <v>0</v>
      </c>
      <c r="Z257" s="131">
        <v>0</v>
      </c>
      <c r="AA257" s="131">
        <v>0</v>
      </c>
      <c r="AB257" s="131">
        <v>0</v>
      </c>
      <c r="AC257" s="131">
        <v>0</v>
      </c>
      <c r="AD257" s="131">
        <v>0</v>
      </c>
      <c r="AE257" s="131">
        <v>0</v>
      </c>
      <c r="AF257" s="131">
        <v>0</v>
      </c>
      <c r="AG257" s="131">
        <v>0</v>
      </c>
      <c r="AH257" s="43">
        <v>0</v>
      </c>
    </row>
    <row r="258" spans="4:34">
      <c r="D258" s="62">
        <v>1997</v>
      </c>
      <c r="E258" s="62">
        <v>9</v>
      </c>
      <c r="F258" s="62">
        <v>1998</v>
      </c>
      <c r="G258" s="62">
        <v>1998</v>
      </c>
      <c r="H258" s="131">
        <v>0</v>
      </c>
      <c r="I258" s="131">
        <v>0</v>
      </c>
      <c r="J258" s="131">
        <v>0</v>
      </c>
      <c r="K258" s="131">
        <v>0</v>
      </c>
      <c r="L258" s="131">
        <v>0</v>
      </c>
      <c r="M258" s="131">
        <v>0</v>
      </c>
      <c r="N258" s="131">
        <v>0</v>
      </c>
      <c r="O258" s="131">
        <v>0</v>
      </c>
      <c r="P258" s="131">
        <v>0</v>
      </c>
      <c r="Q258" s="131">
        <v>0</v>
      </c>
      <c r="R258" s="131">
        <v>0</v>
      </c>
      <c r="S258" s="131">
        <v>0</v>
      </c>
      <c r="T258" s="131">
        <v>0</v>
      </c>
      <c r="U258" s="131">
        <v>0</v>
      </c>
      <c r="V258" s="131">
        <v>0</v>
      </c>
      <c r="W258" s="131">
        <v>0</v>
      </c>
      <c r="X258" s="131">
        <v>0</v>
      </c>
      <c r="Y258" s="131">
        <v>0</v>
      </c>
      <c r="Z258" s="131">
        <v>0</v>
      </c>
      <c r="AA258" s="131">
        <v>0</v>
      </c>
      <c r="AB258" s="131">
        <v>0</v>
      </c>
      <c r="AC258" s="131">
        <v>0</v>
      </c>
      <c r="AD258" s="131">
        <v>0</v>
      </c>
      <c r="AE258" s="131">
        <v>0</v>
      </c>
      <c r="AF258" s="131">
        <v>0</v>
      </c>
      <c r="AG258" s="131">
        <v>0</v>
      </c>
      <c r="AH258" s="43">
        <v>0</v>
      </c>
    </row>
    <row r="259" spans="4:34">
      <c r="D259" s="62">
        <v>1997</v>
      </c>
      <c r="E259" s="62">
        <v>10</v>
      </c>
      <c r="F259" s="62">
        <v>1998</v>
      </c>
      <c r="G259" s="62">
        <v>1998</v>
      </c>
      <c r="H259" s="131">
        <v>0</v>
      </c>
      <c r="I259" s="131">
        <v>0</v>
      </c>
      <c r="J259" s="131">
        <v>0</v>
      </c>
      <c r="K259" s="131">
        <v>0</v>
      </c>
      <c r="L259" s="131">
        <v>0</v>
      </c>
      <c r="M259" s="131">
        <v>0</v>
      </c>
      <c r="N259" s="131">
        <v>0</v>
      </c>
      <c r="O259" s="131">
        <v>0</v>
      </c>
      <c r="P259" s="131">
        <v>0</v>
      </c>
      <c r="Q259" s="131">
        <v>0</v>
      </c>
      <c r="R259" s="131">
        <v>0</v>
      </c>
      <c r="S259" s="131">
        <v>0</v>
      </c>
      <c r="T259" s="131">
        <v>0</v>
      </c>
      <c r="U259" s="131">
        <v>0</v>
      </c>
      <c r="V259" s="131">
        <v>0</v>
      </c>
      <c r="W259" s="131">
        <v>0</v>
      </c>
      <c r="X259" s="131">
        <v>0</v>
      </c>
      <c r="Y259" s="131">
        <v>0</v>
      </c>
      <c r="Z259" s="131">
        <v>0</v>
      </c>
      <c r="AA259" s="131">
        <v>0</v>
      </c>
      <c r="AB259" s="131">
        <v>0</v>
      </c>
      <c r="AC259" s="131">
        <v>0</v>
      </c>
      <c r="AD259" s="131">
        <v>0</v>
      </c>
      <c r="AE259" s="131">
        <v>0</v>
      </c>
      <c r="AF259" s="131">
        <v>0</v>
      </c>
      <c r="AG259" s="131">
        <v>0</v>
      </c>
      <c r="AH259" s="43">
        <v>0</v>
      </c>
    </row>
    <row r="260" spans="4:34">
      <c r="D260" s="62">
        <v>1997</v>
      </c>
      <c r="E260" s="62">
        <v>11</v>
      </c>
      <c r="F260" s="62">
        <v>1998</v>
      </c>
      <c r="G260" s="62">
        <v>1998</v>
      </c>
      <c r="H260" s="131">
        <v>0</v>
      </c>
      <c r="I260" s="131">
        <v>0</v>
      </c>
      <c r="J260" s="131">
        <v>0</v>
      </c>
      <c r="K260" s="131">
        <v>0</v>
      </c>
      <c r="L260" s="131">
        <v>0</v>
      </c>
      <c r="M260" s="131">
        <v>0</v>
      </c>
      <c r="N260" s="131">
        <v>0</v>
      </c>
      <c r="O260" s="131">
        <v>0</v>
      </c>
      <c r="P260" s="131">
        <v>0</v>
      </c>
      <c r="Q260" s="131">
        <v>0</v>
      </c>
      <c r="R260" s="131">
        <v>0</v>
      </c>
      <c r="S260" s="131">
        <v>0</v>
      </c>
      <c r="T260" s="131">
        <v>0</v>
      </c>
      <c r="U260" s="131">
        <v>0</v>
      </c>
      <c r="V260" s="131">
        <v>0</v>
      </c>
      <c r="W260" s="131">
        <v>0</v>
      </c>
      <c r="X260" s="131">
        <v>0</v>
      </c>
      <c r="Y260" s="131">
        <v>0</v>
      </c>
      <c r="Z260" s="131">
        <v>0</v>
      </c>
      <c r="AA260" s="131">
        <v>0</v>
      </c>
      <c r="AB260" s="131">
        <v>0</v>
      </c>
      <c r="AC260" s="131">
        <v>0</v>
      </c>
      <c r="AD260" s="131">
        <v>0</v>
      </c>
      <c r="AE260" s="131">
        <v>0</v>
      </c>
      <c r="AF260" s="131">
        <v>0</v>
      </c>
      <c r="AG260" s="131">
        <v>0</v>
      </c>
      <c r="AH260" s="43">
        <v>0</v>
      </c>
    </row>
    <row r="261" spans="4:34">
      <c r="D261" s="62">
        <v>1997</v>
      </c>
      <c r="E261" s="62">
        <v>12</v>
      </c>
      <c r="F261" s="62">
        <v>1998</v>
      </c>
      <c r="G261" s="62">
        <v>1998</v>
      </c>
      <c r="H261" s="131">
        <v>0</v>
      </c>
      <c r="I261" s="131">
        <v>0</v>
      </c>
      <c r="J261" s="131">
        <v>0</v>
      </c>
      <c r="K261" s="131">
        <v>0</v>
      </c>
      <c r="L261" s="131">
        <v>0</v>
      </c>
      <c r="M261" s="131">
        <v>0</v>
      </c>
      <c r="N261" s="131">
        <v>0</v>
      </c>
      <c r="O261" s="131">
        <v>0</v>
      </c>
      <c r="P261" s="131">
        <v>0</v>
      </c>
      <c r="Q261" s="131">
        <v>0</v>
      </c>
      <c r="R261" s="131">
        <v>0</v>
      </c>
      <c r="S261" s="131">
        <v>0</v>
      </c>
      <c r="T261" s="131">
        <v>0</v>
      </c>
      <c r="U261" s="131">
        <v>0</v>
      </c>
      <c r="V261" s="131">
        <v>0</v>
      </c>
      <c r="W261" s="131">
        <v>0</v>
      </c>
      <c r="X261" s="131">
        <v>0</v>
      </c>
      <c r="Y261" s="131">
        <v>0</v>
      </c>
      <c r="Z261" s="131">
        <v>0</v>
      </c>
      <c r="AA261" s="131">
        <v>0</v>
      </c>
      <c r="AB261" s="131">
        <v>0</v>
      </c>
      <c r="AC261" s="131">
        <v>0</v>
      </c>
      <c r="AD261" s="131">
        <v>0</v>
      </c>
      <c r="AE261" s="131">
        <v>0</v>
      </c>
      <c r="AF261" s="131">
        <v>0</v>
      </c>
      <c r="AG261" s="131">
        <v>0</v>
      </c>
      <c r="AH261" s="43">
        <v>0</v>
      </c>
    </row>
    <row r="262" spans="4:34">
      <c r="D262" s="62">
        <v>1998</v>
      </c>
      <c r="E262" s="62">
        <v>1</v>
      </c>
      <c r="F262" s="62">
        <v>1998</v>
      </c>
      <c r="G262" s="62">
        <v>1998</v>
      </c>
      <c r="H262" s="131">
        <v>0</v>
      </c>
      <c r="I262" s="131">
        <v>0</v>
      </c>
      <c r="J262" s="131">
        <v>0</v>
      </c>
      <c r="K262" s="131">
        <v>0</v>
      </c>
      <c r="L262" s="131">
        <v>0</v>
      </c>
      <c r="M262" s="131">
        <v>0</v>
      </c>
      <c r="N262" s="131">
        <v>0</v>
      </c>
      <c r="O262" s="131">
        <v>0</v>
      </c>
      <c r="P262" s="131">
        <v>0</v>
      </c>
      <c r="Q262" s="131">
        <v>0</v>
      </c>
      <c r="R262" s="131">
        <v>0</v>
      </c>
      <c r="S262" s="131">
        <v>0</v>
      </c>
      <c r="T262" s="131">
        <v>0</v>
      </c>
      <c r="U262" s="131">
        <v>0</v>
      </c>
      <c r="V262" s="131">
        <v>0</v>
      </c>
      <c r="W262" s="131">
        <v>0</v>
      </c>
      <c r="X262" s="131">
        <v>0</v>
      </c>
      <c r="Y262" s="131">
        <v>0</v>
      </c>
      <c r="Z262" s="131">
        <v>0</v>
      </c>
      <c r="AA262" s="131">
        <v>0</v>
      </c>
      <c r="AB262" s="131">
        <v>0</v>
      </c>
      <c r="AC262" s="131">
        <v>0</v>
      </c>
      <c r="AD262" s="131">
        <v>0</v>
      </c>
      <c r="AE262" s="131">
        <v>0</v>
      </c>
      <c r="AF262" s="131">
        <v>0</v>
      </c>
      <c r="AG262" s="131">
        <v>0</v>
      </c>
      <c r="AH262" s="43">
        <v>0</v>
      </c>
    </row>
    <row r="263" spans="4:34">
      <c r="D263" s="62">
        <v>1998</v>
      </c>
      <c r="E263" s="62">
        <v>2</v>
      </c>
      <c r="F263" s="62">
        <v>1998</v>
      </c>
      <c r="G263" s="62">
        <v>1998</v>
      </c>
      <c r="H263" s="131">
        <v>0</v>
      </c>
      <c r="I263" s="131">
        <v>0</v>
      </c>
      <c r="J263" s="131">
        <v>0</v>
      </c>
      <c r="K263" s="131">
        <v>0</v>
      </c>
      <c r="L263" s="131">
        <v>0</v>
      </c>
      <c r="M263" s="131">
        <v>0</v>
      </c>
      <c r="N263" s="131">
        <v>0</v>
      </c>
      <c r="O263" s="131">
        <v>0</v>
      </c>
      <c r="P263" s="131">
        <v>0</v>
      </c>
      <c r="Q263" s="131">
        <v>0</v>
      </c>
      <c r="R263" s="131">
        <v>0</v>
      </c>
      <c r="S263" s="131">
        <v>0</v>
      </c>
      <c r="T263" s="131">
        <v>0</v>
      </c>
      <c r="U263" s="131">
        <v>0</v>
      </c>
      <c r="V263" s="131">
        <v>0</v>
      </c>
      <c r="W263" s="131">
        <v>0</v>
      </c>
      <c r="X263" s="131">
        <v>0</v>
      </c>
      <c r="Y263" s="131">
        <v>0</v>
      </c>
      <c r="Z263" s="131">
        <v>0</v>
      </c>
      <c r="AA263" s="131">
        <v>0</v>
      </c>
      <c r="AB263" s="131">
        <v>0</v>
      </c>
      <c r="AC263" s="131">
        <v>0</v>
      </c>
      <c r="AD263" s="131">
        <v>0</v>
      </c>
      <c r="AE263" s="131">
        <v>0</v>
      </c>
      <c r="AF263" s="131">
        <v>0</v>
      </c>
      <c r="AG263" s="131">
        <v>0</v>
      </c>
      <c r="AH263" s="43">
        <v>0</v>
      </c>
    </row>
    <row r="264" spans="4:34">
      <c r="D264" s="62">
        <v>1998</v>
      </c>
      <c r="E264" s="62">
        <v>3</v>
      </c>
      <c r="F264" s="62">
        <v>1998</v>
      </c>
      <c r="G264" s="62">
        <v>1998</v>
      </c>
      <c r="H264" s="131">
        <v>0</v>
      </c>
      <c r="I264" s="131">
        <v>0</v>
      </c>
      <c r="J264" s="131">
        <v>0</v>
      </c>
      <c r="K264" s="131">
        <v>0</v>
      </c>
      <c r="L264" s="131">
        <v>0</v>
      </c>
      <c r="M264" s="131">
        <v>0</v>
      </c>
      <c r="N264" s="131">
        <v>0</v>
      </c>
      <c r="O264" s="131">
        <v>0</v>
      </c>
      <c r="P264" s="131">
        <v>0</v>
      </c>
      <c r="Q264" s="131">
        <v>0</v>
      </c>
      <c r="R264" s="131">
        <v>0</v>
      </c>
      <c r="S264" s="131">
        <v>0</v>
      </c>
      <c r="T264" s="131">
        <v>0</v>
      </c>
      <c r="U264" s="131">
        <v>0</v>
      </c>
      <c r="V264" s="131">
        <v>0</v>
      </c>
      <c r="W264" s="131">
        <v>0</v>
      </c>
      <c r="X264" s="131">
        <v>0</v>
      </c>
      <c r="Y264" s="131">
        <v>0</v>
      </c>
      <c r="Z264" s="131">
        <v>0</v>
      </c>
      <c r="AA264" s="131">
        <v>0</v>
      </c>
      <c r="AB264" s="131">
        <v>0</v>
      </c>
      <c r="AC264" s="131">
        <v>0</v>
      </c>
      <c r="AD264" s="131">
        <v>0</v>
      </c>
      <c r="AE264" s="131">
        <v>0</v>
      </c>
      <c r="AF264" s="131">
        <v>0</v>
      </c>
      <c r="AG264" s="131">
        <v>0</v>
      </c>
      <c r="AH264" s="43">
        <v>0</v>
      </c>
    </row>
    <row r="265" spans="4:34">
      <c r="D265" s="62">
        <v>1998</v>
      </c>
      <c r="E265" s="62">
        <v>4</v>
      </c>
      <c r="F265" s="62">
        <v>1998</v>
      </c>
      <c r="G265" s="62">
        <v>1998</v>
      </c>
      <c r="H265" s="131">
        <v>0</v>
      </c>
      <c r="I265" s="131">
        <v>0</v>
      </c>
      <c r="J265" s="131">
        <v>0</v>
      </c>
      <c r="K265" s="131">
        <v>0</v>
      </c>
      <c r="L265" s="131">
        <v>0</v>
      </c>
      <c r="M265" s="131">
        <v>0</v>
      </c>
      <c r="N265" s="131">
        <v>0</v>
      </c>
      <c r="O265" s="131">
        <v>0</v>
      </c>
      <c r="P265" s="131">
        <v>0</v>
      </c>
      <c r="Q265" s="131">
        <v>0</v>
      </c>
      <c r="R265" s="131">
        <v>0</v>
      </c>
      <c r="S265" s="131">
        <v>0</v>
      </c>
      <c r="T265" s="131">
        <v>0</v>
      </c>
      <c r="U265" s="131">
        <v>0</v>
      </c>
      <c r="V265" s="131">
        <v>0</v>
      </c>
      <c r="W265" s="131">
        <v>0</v>
      </c>
      <c r="X265" s="131">
        <v>0</v>
      </c>
      <c r="Y265" s="131">
        <v>0</v>
      </c>
      <c r="Z265" s="131">
        <v>0</v>
      </c>
      <c r="AA265" s="131">
        <v>0</v>
      </c>
      <c r="AB265" s="131">
        <v>0</v>
      </c>
      <c r="AC265" s="131">
        <v>0</v>
      </c>
      <c r="AD265" s="131">
        <v>0</v>
      </c>
      <c r="AE265" s="131">
        <v>0</v>
      </c>
      <c r="AF265" s="131">
        <v>0</v>
      </c>
      <c r="AG265" s="131">
        <v>0</v>
      </c>
      <c r="AH265" s="43">
        <v>0</v>
      </c>
    </row>
    <row r="266" spans="4:34">
      <c r="D266" s="62">
        <v>1998</v>
      </c>
      <c r="E266" s="62">
        <v>5</v>
      </c>
      <c r="F266" s="62">
        <v>1998</v>
      </c>
      <c r="G266" s="62">
        <v>1999</v>
      </c>
      <c r="H266" s="131">
        <v>0</v>
      </c>
      <c r="I266" s="131">
        <v>0</v>
      </c>
      <c r="J266" s="131">
        <v>0</v>
      </c>
      <c r="K266" s="131">
        <v>0</v>
      </c>
      <c r="L266" s="131">
        <v>0</v>
      </c>
      <c r="M266" s="131">
        <v>0</v>
      </c>
      <c r="N266" s="131">
        <v>0</v>
      </c>
      <c r="O266" s="131">
        <v>0</v>
      </c>
      <c r="P266" s="131">
        <v>0</v>
      </c>
      <c r="Q266" s="131">
        <v>0</v>
      </c>
      <c r="R266" s="131">
        <v>0</v>
      </c>
      <c r="S266" s="131">
        <v>0</v>
      </c>
      <c r="T266" s="131">
        <v>0</v>
      </c>
      <c r="U266" s="131">
        <v>0</v>
      </c>
      <c r="V266" s="131">
        <v>0</v>
      </c>
      <c r="W266" s="131">
        <v>0</v>
      </c>
      <c r="X266" s="131">
        <v>0</v>
      </c>
      <c r="Y266" s="131">
        <v>0</v>
      </c>
      <c r="Z266" s="131">
        <v>0</v>
      </c>
      <c r="AA266" s="131">
        <v>0</v>
      </c>
      <c r="AB266" s="131">
        <v>0</v>
      </c>
      <c r="AC266" s="131">
        <v>0</v>
      </c>
      <c r="AD266" s="131">
        <v>0</v>
      </c>
      <c r="AE266" s="131">
        <v>0</v>
      </c>
      <c r="AF266" s="131">
        <v>0</v>
      </c>
      <c r="AG266" s="131">
        <v>0</v>
      </c>
      <c r="AH266" s="43">
        <v>0</v>
      </c>
    </row>
    <row r="267" spans="4:34">
      <c r="D267" s="62">
        <v>1998</v>
      </c>
      <c r="E267" s="62">
        <v>6</v>
      </c>
      <c r="F267" s="62">
        <v>1998</v>
      </c>
      <c r="G267" s="62">
        <v>1999</v>
      </c>
      <c r="H267" s="131">
        <v>0</v>
      </c>
      <c r="I267" s="131">
        <v>0</v>
      </c>
      <c r="J267" s="131">
        <v>0</v>
      </c>
      <c r="K267" s="131">
        <v>0</v>
      </c>
      <c r="L267" s="131">
        <v>0</v>
      </c>
      <c r="M267" s="131">
        <v>0</v>
      </c>
      <c r="N267" s="131">
        <v>0</v>
      </c>
      <c r="O267" s="131">
        <v>0</v>
      </c>
      <c r="P267" s="131">
        <v>0</v>
      </c>
      <c r="Q267" s="131">
        <v>0</v>
      </c>
      <c r="R267" s="131">
        <v>0</v>
      </c>
      <c r="S267" s="131">
        <v>0</v>
      </c>
      <c r="T267" s="131">
        <v>0</v>
      </c>
      <c r="U267" s="131">
        <v>0</v>
      </c>
      <c r="V267" s="131">
        <v>0</v>
      </c>
      <c r="W267" s="131">
        <v>0</v>
      </c>
      <c r="X267" s="131">
        <v>0</v>
      </c>
      <c r="Y267" s="131">
        <v>0</v>
      </c>
      <c r="Z267" s="131">
        <v>0</v>
      </c>
      <c r="AA267" s="131">
        <v>0</v>
      </c>
      <c r="AB267" s="131">
        <v>0</v>
      </c>
      <c r="AC267" s="131">
        <v>0</v>
      </c>
      <c r="AD267" s="131">
        <v>0</v>
      </c>
      <c r="AE267" s="131">
        <v>0</v>
      </c>
      <c r="AF267" s="131">
        <v>0</v>
      </c>
      <c r="AG267" s="131">
        <v>0</v>
      </c>
      <c r="AH267" s="43">
        <v>0</v>
      </c>
    </row>
    <row r="268" spans="4:34">
      <c r="D268" s="62">
        <v>1998</v>
      </c>
      <c r="E268" s="62">
        <v>7</v>
      </c>
      <c r="F268" s="62">
        <v>1999</v>
      </c>
      <c r="G268" s="62">
        <v>1999</v>
      </c>
      <c r="H268" s="131">
        <v>0</v>
      </c>
      <c r="I268" s="131">
        <v>0</v>
      </c>
      <c r="J268" s="131">
        <v>0</v>
      </c>
      <c r="K268" s="131">
        <v>0</v>
      </c>
      <c r="L268" s="131">
        <v>0</v>
      </c>
      <c r="M268" s="131">
        <v>0</v>
      </c>
      <c r="N268" s="131">
        <v>0</v>
      </c>
      <c r="O268" s="131">
        <v>0</v>
      </c>
      <c r="P268" s="131">
        <v>0</v>
      </c>
      <c r="Q268" s="131">
        <v>0</v>
      </c>
      <c r="R268" s="131">
        <v>0</v>
      </c>
      <c r="S268" s="131">
        <v>0</v>
      </c>
      <c r="T268" s="131">
        <v>0</v>
      </c>
      <c r="U268" s="131">
        <v>0</v>
      </c>
      <c r="V268" s="131">
        <v>0</v>
      </c>
      <c r="W268" s="131">
        <v>0</v>
      </c>
      <c r="X268" s="131">
        <v>0</v>
      </c>
      <c r="Y268" s="131">
        <v>0</v>
      </c>
      <c r="Z268" s="131">
        <v>0</v>
      </c>
      <c r="AA268" s="131">
        <v>0</v>
      </c>
      <c r="AB268" s="131">
        <v>0</v>
      </c>
      <c r="AC268" s="131">
        <v>0</v>
      </c>
      <c r="AD268" s="131">
        <v>0</v>
      </c>
      <c r="AE268" s="131">
        <v>0</v>
      </c>
      <c r="AF268" s="131">
        <v>0</v>
      </c>
      <c r="AG268" s="131">
        <v>0</v>
      </c>
      <c r="AH268" s="43">
        <v>0</v>
      </c>
    </row>
    <row r="269" spans="4:34">
      <c r="D269" s="62">
        <v>1998</v>
      </c>
      <c r="E269" s="62">
        <v>8</v>
      </c>
      <c r="F269" s="62">
        <v>1999</v>
      </c>
      <c r="G269" s="62">
        <v>1999</v>
      </c>
      <c r="H269" s="131">
        <v>0</v>
      </c>
      <c r="I269" s="131">
        <v>0</v>
      </c>
      <c r="J269" s="131">
        <v>0</v>
      </c>
      <c r="K269" s="131">
        <v>0</v>
      </c>
      <c r="L269" s="131">
        <v>0</v>
      </c>
      <c r="M269" s="131">
        <v>0</v>
      </c>
      <c r="N269" s="131">
        <v>0</v>
      </c>
      <c r="O269" s="131">
        <v>0</v>
      </c>
      <c r="P269" s="131">
        <v>0</v>
      </c>
      <c r="Q269" s="131">
        <v>0</v>
      </c>
      <c r="R269" s="131">
        <v>0</v>
      </c>
      <c r="S269" s="131">
        <v>0</v>
      </c>
      <c r="T269" s="131">
        <v>0</v>
      </c>
      <c r="U269" s="131">
        <v>0</v>
      </c>
      <c r="V269" s="131">
        <v>0</v>
      </c>
      <c r="W269" s="131">
        <v>0</v>
      </c>
      <c r="X269" s="131">
        <v>0</v>
      </c>
      <c r="Y269" s="131">
        <v>0</v>
      </c>
      <c r="Z269" s="131">
        <v>0</v>
      </c>
      <c r="AA269" s="131">
        <v>0</v>
      </c>
      <c r="AB269" s="131">
        <v>0</v>
      </c>
      <c r="AC269" s="131">
        <v>0</v>
      </c>
      <c r="AD269" s="131">
        <v>0</v>
      </c>
      <c r="AE269" s="131">
        <v>0</v>
      </c>
      <c r="AF269" s="131">
        <v>0</v>
      </c>
      <c r="AG269" s="131">
        <v>0</v>
      </c>
      <c r="AH269" s="43">
        <v>0</v>
      </c>
    </row>
    <row r="270" spans="4:34">
      <c r="D270" s="62">
        <v>1998</v>
      </c>
      <c r="E270" s="62">
        <v>9</v>
      </c>
      <c r="F270" s="62">
        <v>1999</v>
      </c>
      <c r="G270" s="62">
        <v>1999</v>
      </c>
      <c r="H270" s="131">
        <v>0</v>
      </c>
      <c r="I270" s="131">
        <v>0</v>
      </c>
      <c r="J270" s="131">
        <v>0</v>
      </c>
      <c r="K270" s="131">
        <v>0</v>
      </c>
      <c r="L270" s="131">
        <v>0</v>
      </c>
      <c r="M270" s="131">
        <v>0</v>
      </c>
      <c r="N270" s="131">
        <v>0</v>
      </c>
      <c r="O270" s="131">
        <v>0</v>
      </c>
      <c r="P270" s="131">
        <v>0</v>
      </c>
      <c r="Q270" s="131">
        <v>0</v>
      </c>
      <c r="R270" s="131">
        <v>0</v>
      </c>
      <c r="S270" s="131">
        <v>0</v>
      </c>
      <c r="T270" s="131">
        <v>0</v>
      </c>
      <c r="U270" s="131">
        <v>0</v>
      </c>
      <c r="V270" s="131">
        <v>0</v>
      </c>
      <c r="W270" s="131">
        <v>0</v>
      </c>
      <c r="X270" s="131">
        <v>0</v>
      </c>
      <c r="Y270" s="131">
        <v>0</v>
      </c>
      <c r="Z270" s="131">
        <v>0</v>
      </c>
      <c r="AA270" s="131">
        <v>0</v>
      </c>
      <c r="AB270" s="131">
        <v>0</v>
      </c>
      <c r="AC270" s="131">
        <v>0</v>
      </c>
      <c r="AD270" s="131">
        <v>0</v>
      </c>
      <c r="AE270" s="131">
        <v>0</v>
      </c>
      <c r="AF270" s="131">
        <v>0</v>
      </c>
      <c r="AG270" s="131">
        <v>0</v>
      </c>
      <c r="AH270" s="43">
        <v>0</v>
      </c>
    </row>
    <row r="271" spans="4:34">
      <c r="D271" s="62">
        <v>1998</v>
      </c>
      <c r="E271" s="62">
        <v>10</v>
      </c>
      <c r="F271" s="62">
        <v>1999</v>
      </c>
      <c r="G271" s="62">
        <v>1999</v>
      </c>
      <c r="H271" s="131">
        <v>0</v>
      </c>
      <c r="I271" s="131">
        <v>0</v>
      </c>
      <c r="J271" s="131">
        <v>0</v>
      </c>
      <c r="K271" s="131">
        <v>0</v>
      </c>
      <c r="L271" s="131">
        <v>0</v>
      </c>
      <c r="M271" s="131">
        <v>0</v>
      </c>
      <c r="N271" s="131">
        <v>0</v>
      </c>
      <c r="O271" s="131">
        <v>0</v>
      </c>
      <c r="P271" s="131">
        <v>0</v>
      </c>
      <c r="Q271" s="131">
        <v>0</v>
      </c>
      <c r="R271" s="131">
        <v>0</v>
      </c>
      <c r="S271" s="131">
        <v>0</v>
      </c>
      <c r="T271" s="131">
        <v>0</v>
      </c>
      <c r="U271" s="131">
        <v>0</v>
      </c>
      <c r="V271" s="131">
        <v>0</v>
      </c>
      <c r="W271" s="131">
        <v>0</v>
      </c>
      <c r="X271" s="131">
        <v>0</v>
      </c>
      <c r="Y271" s="131">
        <v>0</v>
      </c>
      <c r="Z271" s="131">
        <v>0</v>
      </c>
      <c r="AA271" s="131">
        <v>0</v>
      </c>
      <c r="AB271" s="131">
        <v>0</v>
      </c>
      <c r="AC271" s="131">
        <v>0</v>
      </c>
      <c r="AD271" s="131">
        <v>0</v>
      </c>
      <c r="AE271" s="131">
        <v>0</v>
      </c>
      <c r="AF271" s="131">
        <v>0</v>
      </c>
      <c r="AG271" s="131">
        <v>0</v>
      </c>
      <c r="AH271" s="43">
        <v>0</v>
      </c>
    </row>
    <row r="272" spans="4:34">
      <c r="D272" s="62">
        <v>1998</v>
      </c>
      <c r="E272" s="62">
        <v>11</v>
      </c>
      <c r="F272" s="62">
        <v>1999</v>
      </c>
      <c r="G272" s="62">
        <v>1999</v>
      </c>
      <c r="H272" s="131">
        <v>0</v>
      </c>
      <c r="I272" s="131">
        <v>0</v>
      </c>
      <c r="J272" s="131">
        <v>0</v>
      </c>
      <c r="K272" s="131">
        <v>0</v>
      </c>
      <c r="L272" s="131">
        <v>0</v>
      </c>
      <c r="M272" s="131">
        <v>0</v>
      </c>
      <c r="N272" s="131">
        <v>0</v>
      </c>
      <c r="O272" s="131">
        <v>0</v>
      </c>
      <c r="P272" s="131">
        <v>0</v>
      </c>
      <c r="Q272" s="131">
        <v>0</v>
      </c>
      <c r="R272" s="131">
        <v>0</v>
      </c>
      <c r="S272" s="131">
        <v>0</v>
      </c>
      <c r="T272" s="131">
        <v>0</v>
      </c>
      <c r="U272" s="131">
        <v>0</v>
      </c>
      <c r="V272" s="131">
        <v>0</v>
      </c>
      <c r="W272" s="131">
        <v>0</v>
      </c>
      <c r="X272" s="131">
        <v>0</v>
      </c>
      <c r="Y272" s="131">
        <v>0</v>
      </c>
      <c r="Z272" s="131">
        <v>0</v>
      </c>
      <c r="AA272" s="131">
        <v>0</v>
      </c>
      <c r="AB272" s="131">
        <v>0</v>
      </c>
      <c r="AC272" s="131">
        <v>0</v>
      </c>
      <c r="AD272" s="131">
        <v>0</v>
      </c>
      <c r="AE272" s="131">
        <v>0</v>
      </c>
      <c r="AF272" s="131">
        <v>0</v>
      </c>
      <c r="AG272" s="131">
        <v>0</v>
      </c>
      <c r="AH272" s="43">
        <v>0</v>
      </c>
    </row>
    <row r="273" spans="4:34">
      <c r="D273" s="62">
        <v>1998</v>
      </c>
      <c r="E273" s="62">
        <v>12</v>
      </c>
      <c r="F273" s="62">
        <v>1999</v>
      </c>
      <c r="G273" s="62">
        <v>1999</v>
      </c>
      <c r="H273" s="131">
        <v>0</v>
      </c>
      <c r="I273" s="131">
        <v>0</v>
      </c>
      <c r="J273" s="131">
        <v>0</v>
      </c>
      <c r="K273" s="131">
        <v>0</v>
      </c>
      <c r="L273" s="131">
        <v>0</v>
      </c>
      <c r="M273" s="131">
        <v>0</v>
      </c>
      <c r="N273" s="131">
        <v>0</v>
      </c>
      <c r="O273" s="131">
        <v>0</v>
      </c>
      <c r="P273" s="131">
        <v>0</v>
      </c>
      <c r="Q273" s="131">
        <v>0</v>
      </c>
      <c r="R273" s="131">
        <v>0</v>
      </c>
      <c r="S273" s="131">
        <v>0</v>
      </c>
      <c r="T273" s="131">
        <v>0</v>
      </c>
      <c r="U273" s="131">
        <v>0</v>
      </c>
      <c r="V273" s="131">
        <v>0</v>
      </c>
      <c r="W273" s="131">
        <v>0</v>
      </c>
      <c r="X273" s="131">
        <v>0</v>
      </c>
      <c r="Y273" s="131">
        <v>0</v>
      </c>
      <c r="Z273" s="131">
        <v>0</v>
      </c>
      <c r="AA273" s="131">
        <v>0</v>
      </c>
      <c r="AB273" s="131">
        <v>0</v>
      </c>
      <c r="AC273" s="131">
        <v>0</v>
      </c>
      <c r="AD273" s="131">
        <v>0</v>
      </c>
      <c r="AE273" s="131">
        <v>0</v>
      </c>
      <c r="AF273" s="131">
        <v>0</v>
      </c>
      <c r="AG273" s="131">
        <v>0</v>
      </c>
      <c r="AH273" s="43">
        <v>0</v>
      </c>
    </row>
    <row r="274" spans="4:34">
      <c r="D274" s="62">
        <v>1999</v>
      </c>
      <c r="E274" s="62">
        <v>1</v>
      </c>
      <c r="F274" s="62">
        <v>1999</v>
      </c>
      <c r="G274" s="62">
        <v>1999</v>
      </c>
      <c r="H274" s="131">
        <v>0</v>
      </c>
      <c r="I274" s="131">
        <v>0</v>
      </c>
      <c r="J274" s="131">
        <v>0</v>
      </c>
      <c r="K274" s="131">
        <v>0</v>
      </c>
      <c r="L274" s="131">
        <v>0</v>
      </c>
      <c r="M274" s="131">
        <v>0</v>
      </c>
      <c r="N274" s="131">
        <v>0</v>
      </c>
      <c r="O274" s="131">
        <v>0</v>
      </c>
      <c r="P274" s="131">
        <v>0</v>
      </c>
      <c r="Q274" s="131">
        <v>0</v>
      </c>
      <c r="R274" s="131">
        <v>0</v>
      </c>
      <c r="S274" s="131">
        <v>0</v>
      </c>
      <c r="T274" s="131">
        <v>0</v>
      </c>
      <c r="U274" s="131">
        <v>0</v>
      </c>
      <c r="V274" s="131">
        <v>0</v>
      </c>
      <c r="W274" s="131">
        <v>0</v>
      </c>
      <c r="X274" s="131">
        <v>0</v>
      </c>
      <c r="Y274" s="131">
        <v>0</v>
      </c>
      <c r="Z274" s="131">
        <v>0</v>
      </c>
      <c r="AA274" s="131">
        <v>0</v>
      </c>
      <c r="AB274" s="131">
        <v>0</v>
      </c>
      <c r="AC274" s="131">
        <v>0</v>
      </c>
      <c r="AD274" s="131">
        <v>0</v>
      </c>
      <c r="AE274" s="131">
        <v>0</v>
      </c>
      <c r="AF274" s="131">
        <v>0</v>
      </c>
      <c r="AG274" s="131">
        <v>0</v>
      </c>
      <c r="AH274" s="43">
        <v>0</v>
      </c>
    </row>
    <row r="275" spans="4:34">
      <c r="D275" s="62">
        <v>1999</v>
      </c>
      <c r="E275" s="62">
        <v>2</v>
      </c>
      <c r="F275" s="62">
        <v>1999</v>
      </c>
      <c r="G275" s="62">
        <v>1999</v>
      </c>
      <c r="H275" s="131">
        <v>0</v>
      </c>
      <c r="I275" s="131">
        <v>0</v>
      </c>
      <c r="J275" s="131">
        <v>0</v>
      </c>
      <c r="K275" s="131">
        <v>0</v>
      </c>
      <c r="L275" s="131">
        <v>0</v>
      </c>
      <c r="M275" s="131">
        <v>0</v>
      </c>
      <c r="N275" s="131">
        <v>0</v>
      </c>
      <c r="O275" s="131">
        <v>0</v>
      </c>
      <c r="P275" s="131">
        <v>0</v>
      </c>
      <c r="Q275" s="131">
        <v>0</v>
      </c>
      <c r="R275" s="131">
        <v>0</v>
      </c>
      <c r="S275" s="131">
        <v>0</v>
      </c>
      <c r="T275" s="131">
        <v>0</v>
      </c>
      <c r="U275" s="131">
        <v>0</v>
      </c>
      <c r="V275" s="131">
        <v>0</v>
      </c>
      <c r="W275" s="131">
        <v>0</v>
      </c>
      <c r="X275" s="131">
        <v>0</v>
      </c>
      <c r="Y275" s="131">
        <v>0</v>
      </c>
      <c r="Z275" s="131">
        <v>0</v>
      </c>
      <c r="AA275" s="131">
        <v>0</v>
      </c>
      <c r="AB275" s="131">
        <v>0</v>
      </c>
      <c r="AC275" s="131">
        <v>0</v>
      </c>
      <c r="AD275" s="131">
        <v>0</v>
      </c>
      <c r="AE275" s="131">
        <v>0</v>
      </c>
      <c r="AF275" s="131">
        <v>0</v>
      </c>
      <c r="AG275" s="131">
        <v>0</v>
      </c>
      <c r="AH275" s="43">
        <v>0</v>
      </c>
    </row>
    <row r="276" spans="4:34">
      <c r="D276" s="62">
        <v>1999</v>
      </c>
      <c r="E276" s="62">
        <v>3</v>
      </c>
      <c r="F276" s="62">
        <v>1999</v>
      </c>
      <c r="G276" s="62">
        <v>1999</v>
      </c>
      <c r="H276" s="131">
        <v>0</v>
      </c>
      <c r="I276" s="131">
        <v>0</v>
      </c>
      <c r="J276" s="131">
        <v>0</v>
      </c>
      <c r="K276" s="131">
        <v>0</v>
      </c>
      <c r="L276" s="131">
        <v>0</v>
      </c>
      <c r="M276" s="131">
        <v>0</v>
      </c>
      <c r="N276" s="131">
        <v>0</v>
      </c>
      <c r="O276" s="131">
        <v>0</v>
      </c>
      <c r="P276" s="131">
        <v>0</v>
      </c>
      <c r="Q276" s="131">
        <v>0</v>
      </c>
      <c r="R276" s="131">
        <v>0</v>
      </c>
      <c r="S276" s="131">
        <v>0</v>
      </c>
      <c r="T276" s="131">
        <v>0</v>
      </c>
      <c r="U276" s="131">
        <v>0</v>
      </c>
      <c r="V276" s="131">
        <v>0</v>
      </c>
      <c r="W276" s="131">
        <v>0</v>
      </c>
      <c r="X276" s="131">
        <v>0</v>
      </c>
      <c r="Y276" s="131">
        <v>0</v>
      </c>
      <c r="Z276" s="131">
        <v>0</v>
      </c>
      <c r="AA276" s="131">
        <v>0</v>
      </c>
      <c r="AB276" s="131">
        <v>0</v>
      </c>
      <c r="AC276" s="131">
        <v>0</v>
      </c>
      <c r="AD276" s="131">
        <v>0</v>
      </c>
      <c r="AE276" s="131">
        <v>0</v>
      </c>
      <c r="AF276" s="131">
        <v>0</v>
      </c>
      <c r="AG276" s="131">
        <v>0</v>
      </c>
      <c r="AH276" s="43">
        <v>0</v>
      </c>
    </row>
    <row r="277" spans="4:34">
      <c r="D277" s="62">
        <v>1999</v>
      </c>
      <c r="E277" s="62">
        <v>4</v>
      </c>
      <c r="F277" s="62">
        <v>1999</v>
      </c>
      <c r="G277" s="62">
        <v>1999</v>
      </c>
      <c r="H277" s="131">
        <v>0</v>
      </c>
      <c r="I277" s="131">
        <v>0</v>
      </c>
      <c r="J277" s="131">
        <v>0</v>
      </c>
      <c r="K277" s="131">
        <v>0</v>
      </c>
      <c r="L277" s="131">
        <v>0</v>
      </c>
      <c r="M277" s="131">
        <v>0</v>
      </c>
      <c r="N277" s="131">
        <v>0</v>
      </c>
      <c r="O277" s="131">
        <v>0</v>
      </c>
      <c r="P277" s="131">
        <v>0</v>
      </c>
      <c r="Q277" s="131">
        <v>0</v>
      </c>
      <c r="R277" s="131">
        <v>0</v>
      </c>
      <c r="S277" s="131">
        <v>0</v>
      </c>
      <c r="T277" s="131">
        <v>0</v>
      </c>
      <c r="U277" s="131">
        <v>0</v>
      </c>
      <c r="V277" s="131">
        <v>0</v>
      </c>
      <c r="W277" s="131">
        <v>0</v>
      </c>
      <c r="X277" s="131">
        <v>0</v>
      </c>
      <c r="Y277" s="131">
        <v>0</v>
      </c>
      <c r="Z277" s="131">
        <v>0</v>
      </c>
      <c r="AA277" s="131">
        <v>0</v>
      </c>
      <c r="AB277" s="131">
        <v>0</v>
      </c>
      <c r="AC277" s="131">
        <v>0</v>
      </c>
      <c r="AD277" s="131">
        <v>0</v>
      </c>
      <c r="AE277" s="131">
        <v>0</v>
      </c>
      <c r="AF277" s="131">
        <v>0</v>
      </c>
      <c r="AG277" s="131">
        <v>0</v>
      </c>
      <c r="AH277" s="43">
        <v>0</v>
      </c>
    </row>
    <row r="278" spans="4:34">
      <c r="D278" s="62">
        <v>1999</v>
      </c>
      <c r="E278" s="62">
        <v>5</v>
      </c>
      <c r="F278" s="62">
        <v>1999</v>
      </c>
      <c r="G278" s="62">
        <v>2000</v>
      </c>
      <c r="H278" s="131">
        <v>0</v>
      </c>
      <c r="I278" s="131">
        <v>0</v>
      </c>
      <c r="J278" s="131">
        <v>0</v>
      </c>
      <c r="K278" s="131">
        <v>0</v>
      </c>
      <c r="L278" s="131">
        <v>0</v>
      </c>
      <c r="M278" s="131">
        <v>0</v>
      </c>
      <c r="N278" s="131">
        <v>0</v>
      </c>
      <c r="O278" s="131">
        <v>0</v>
      </c>
      <c r="P278" s="131">
        <v>0</v>
      </c>
      <c r="Q278" s="131">
        <v>0</v>
      </c>
      <c r="R278" s="131">
        <v>0</v>
      </c>
      <c r="S278" s="131">
        <v>0</v>
      </c>
      <c r="T278" s="131">
        <v>0</v>
      </c>
      <c r="U278" s="131">
        <v>0</v>
      </c>
      <c r="V278" s="131">
        <v>0</v>
      </c>
      <c r="W278" s="131">
        <v>0</v>
      </c>
      <c r="X278" s="131">
        <v>0</v>
      </c>
      <c r="Y278" s="131">
        <v>0</v>
      </c>
      <c r="Z278" s="131">
        <v>0</v>
      </c>
      <c r="AA278" s="131">
        <v>0</v>
      </c>
      <c r="AB278" s="131">
        <v>0</v>
      </c>
      <c r="AC278" s="131">
        <v>0</v>
      </c>
      <c r="AD278" s="131">
        <v>0</v>
      </c>
      <c r="AE278" s="131">
        <v>0</v>
      </c>
      <c r="AF278" s="131">
        <v>0</v>
      </c>
      <c r="AG278" s="131">
        <v>0</v>
      </c>
      <c r="AH278" s="43">
        <v>0</v>
      </c>
    </row>
    <row r="279" spans="4:34">
      <c r="D279" s="62">
        <v>1999</v>
      </c>
      <c r="E279" s="62">
        <v>6</v>
      </c>
      <c r="F279" s="62">
        <v>1999</v>
      </c>
      <c r="G279" s="62">
        <v>2000</v>
      </c>
      <c r="H279" s="131">
        <v>0</v>
      </c>
      <c r="I279" s="131">
        <v>0</v>
      </c>
      <c r="J279" s="131">
        <v>0</v>
      </c>
      <c r="K279" s="131">
        <v>0</v>
      </c>
      <c r="L279" s="131">
        <v>0</v>
      </c>
      <c r="M279" s="131">
        <v>0</v>
      </c>
      <c r="N279" s="131">
        <v>0</v>
      </c>
      <c r="O279" s="131">
        <v>0</v>
      </c>
      <c r="P279" s="131">
        <v>0</v>
      </c>
      <c r="Q279" s="131">
        <v>0</v>
      </c>
      <c r="R279" s="131">
        <v>0</v>
      </c>
      <c r="S279" s="131">
        <v>0</v>
      </c>
      <c r="T279" s="131">
        <v>0</v>
      </c>
      <c r="U279" s="131">
        <v>0</v>
      </c>
      <c r="V279" s="131">
        <v>0</v>
      </c>
      <c r="W279" s="131">
        <v>0</v>
      </c>
      <c r="X279" s="131">
        <v>0</v>
      </c>
      <c r="Y279" s="131">
        <v>0</v>
      </c>
      <c r="Z279" s="131">
        <v>0</v>
      </c>
      <c r="AA279" s="131">
        <v>0</v>
      </c>
      <c r="AB279" s="131">
        <v>0</v>
      </c>
      <c r="AC279" s="131">
        <v>0</v>
      </c>
      <c r="AD279" s="131">
        <v>0</v>
      </c>
      <c r="AE279" s="131">
        <v>0</v>
      </c>
      <c r="AF279" s="131">
        <v>0</v>
      </c>
      <c r="AG279" s="131">
        <v>0</v>
      </c>
      <c r="AH279" s="43">
        <v>0</v>
      </c>
    </row>
    <row r="280" spans="4:34">
      <c r="D280" s="62">
        <v>1999</v>
      </c>
      <c r="E280" s="62">
        <v>7</v>
      </c>
      <c r="F280" s="62">
        <v>2000</v>
      </c>
      <c r="G280" s="62">
        <v>2000</v>
      </c>
      <c r="H280" s="131">
        <v>0</v>
      </c>
      <c r="I280" s="131">
        <v>0</v>
      </c>
      <c r="J280" s="131">
        <v>0</v>
      </c>
      <c r="K280" s="131">
        <v>0</v>
      </c>
      <c r="L280" s="131">
        <v>0</v>
      </c>
      <c r="M280" s="131">
        <v>0</v>
      </c>
      <c r="N280" s="131">
        <v>0</v>
      </c>
      <c r="O280" s="131">
        <v>0</v>
      </c>
      <c r="P280" s="131">
        <v>0</v>
      </c>
      <c r="Q280" s="131">
        <v>0</v>
      </c>
      <c r="R280" s="131">
        <v>0</v>
      </c>
      <c r="S280" s="131">
        <v>0</v>
      </c>
      <c r="T280" s="131">
        <v>0</v>
      </c>
      <c r="U280" s="131">
        <v>0</v>
      </c>
      <c r="V280" s="131">
        <v>0</v>
      </c>
      <c r="W280" s="131">
        <v>0</v>
      </c>
      <c r="X280" s="131">
        <v>0</v>
      </c>
      <c r="Y280" s="131">
        <v>0</v>
      </c>
      <c r="Z280" s="131">
        <v>0</v>
      </c>
      <c r="AA280" s="131">
        <v>0</v>
      </c>
      <c r="AB280" s="131">
        <v>0</v>
      </c>
      <c r="AC280" s="131">
        <v>0</v>
      </c>
      <c r="AD280" s="131">
        <v>0</v>
      </c>
      <c r="AE280" s="131">
        <v>0</v>
      </c>
      <c r="AF280" s="131">
        <v>0</v>
      </c>
      <c r="AG280" s="131">
        <v>0</v>
      </c>
      <c r="AH280" s="43">
        <v>0</v>
      </c>
    </row>
    <row r="281" spans="4:34">
      <c r="D281" s="62">
        <v>1999</v>
      </c>
      <c r="E281" s="62">
        <v>8</v>
      </c>
      <c r="F281" s="62">
        <v>2000</v>
      </c>
      <c r="G281" s="62">
        <v>2000</v>
      </c>
      <c r="H281" s="131">
        <v>0</v>
      </c>
      <c r="I281" s="131">
        <v>0</v>
      </c>
      <c r="J281" s="131">
        <v>0</v>
      </c>
      <c r="K281" s="131">
        <v>0</v>
      </c>
      <c r="L281" s="131">
        <v>0</v>
      </c>
      <c r="M281" s="131">
        <v>0</v>
      </c>
      <c r="N281" s="131">
        <v>0</v>
      </c>
      <c r="O281" s="131">
        <v>0</v>
      </c>
      <c r="P281" s="131">
        <v>0</v>
      </c>
      <c r="Q281" s="131">
        <v>0</v>
      </c>
      <c r="R281" s="131">
        <v>0</v>
      </c>
      <c r="S281" s="131">
        <v>0</v>
      </c>
      <c r="T281" s="131">
        <v>0</v>
      </c>
      <c r="U281" s="131">
        <v>0</v>
      </c>
      <c r="V281" s="131">
        <v>0</v>
      </c>
      <c r="W281" s="131">
        <v>0</v>
      </c>
      <c r="X281" s="131">
        <v>0</v>
      </c>
      <c r="Y281" s="131">
        <v>0</v>
      </c>
      <c r="Z281" s="131">
        <v>0</v>
      </c>
      <c r="AA281" s="131">
        <v>0</v>
      </c>
      <c r="AB281" s="131">
        <v>0</v>
      </c>
      <c r="AC281" s="131">
        <v>0</v>
      </c>
      <c r="AD281" s="131">
        <v>0</v>
      </c>
      <c r="AE281" s="131">
        <v>0</v>
      </c>
      <c r="AF281" s="131">
        <v>0</v>
      </c>
      <c r="AG281" s="131">
        <v>0</v>
      </c>
      <c r="AH281" s="43">
        <v>0</v>
      </c>
    </row>
    <row r="282" spans="4:34">
      <c r="D282" s="62">
        <v>1999</v>
      </c>
      <c r="E282" s="62">
        <v>9</v>
      </c>
      <c r="F282" s="62">
        <v>2000</v>
      </c>
      <c r="G282" s="62">
        <v>2000</v>
      </c>
      <c r="H282" s="131">
        <v>0</v>
      </c>
      <c r="I282" s="131">
        <v>0</v>
      </c>
      <c r="J282" s="131">
        <v>0</v>
      </c>
      <c r="K282" s="131">
        <v>0</v>
      </c>
      <c r="L282" s="131">
        <v>0</v>
      </c>
      <c r="M282" s="131">
        <v>0</v>
      </c>
      <c r="N282" s="131">
        <v>0</v>
      </c>
      <c r="O282" s="131">
        <v>0</v>
      </c>
      <c r="P282" s="131">
        <v>0</v>
      </c>
      <c r="Q282" s="131">
        <v>0</v>
      </c>
      <c r="R282" s="131">
        <v>0</v>
      </c>
      <c r="S282" s="131">
        <v>0</v>
      </c>
      <c r="T282" s="131">
        <v>0</v>
      </c>
      <c r="U282" s="131">
        <v>0</v>
      </c>
      <c r="V282" s="131">
        <v>0</v>
      </c>
      <c r="W282" s="131">
        <v>0</v>
      </c>
      <c r="X282" s="131">
        <v>0</v>
      </c>
      <c r="Y282" s="131">
        <v>0</v>
      </c>
      <c r="Z282" s="131">
        <v>0</v>
      </c>
      <c r="AA282" s="131">
        <v>0</v>
      </c>
      <c r="AB282" s="131">
        <v>0</v>
      </c>
      <c r="AC282" s="131">
        <v>0</v>
      </c>
      <c r="AD282" s="131">
        <v>0</v>
      </c>
      <c r="AE282" s="131">
        <v>0</v>
      </c>
      <c r="AF282" s="131">
        <v>0</v>
      </c>
      <c r="AG282" s="131">
        <v>0</v>
      </c>
      <c r="AH282" s="43">
        <v>0</v>
      </c>
    </row>
    <row r="283" spans="4:34">
      <c r="D283" s="62">
        <v>1999</v>
      </c>
      <c r="E283" s="62">
        <v>10</v>
      </c>
      <c r="F283" s="62">
        <v>2000</v>
      </c>
      <c r="G283" s="62">
        <v>2000</v>
      </c>
      <c r="H283" s="131">
        <v>0</v>
      </c>
      <c r="I283" s="131">
        <v>0</v>
      </c>
      <c r="J283" s="131">
        <v>0</v>
      </c>
      <c r="K283" s="131">
        <v>0</v>
      </c>
      <c r="L283" s="131">
        <v>0</v>
      </c>
      <c r="M283" s="131">
        <v>0</v>
      </c>
      <c r="N283" s="131">
        <v>0</v>
      </c>
      <c r="O283" s="131">
        <v>0</v>
      </c>
      <c r="P283" s="131">
        <v>0</v>
      </c>
      <c r="Q283" s="131">
        <v>0</v>
      </c>
      <c r="R283" s="131">
        <v>0</v>
      </c>
      <c r="S283" s="131">
        <v>0</v>
      </c>
      <c r="T283" s="131">
        <v>0</v>
      </c>
      <c r="U283" s="131">
        <v>0</v>
      </c>
      <c r="V283" s="131">
        <v>0</v>
      </c>
      <c r="W283" s="131">
        <v>0</v>
      </c>
      <c r="X283" s="131">
        <v>0</v>
      </c>
      <c r="Y283" s="131">
        <v>0</v>
      </c>
      <c r="Z283" s="131">
        <v>0</v>
      </c>
      <c r="AA283" s="131">
        <v>0</v>
      </c>
      <c r="AB283" s="131">
        <v>0</v>
      </c>
      <c r="AC283" s="131">
        <v>0</v>
      </c>
      <c r="AD283" s="131">
        <v>0</v>
      </c>
      <c r="AE283" s="131">
        <v>0</v>
      </c>
      <c r="AF283" s="131">
        <v>0</v>
      </c>
      <c r="AG283" s="131">
        <v>0</v>
      </c>
      <c r="AH283" s="43">
        <v>0</v>
      </c>
    </row>
    <row r="284" spans="4:34">
      <c r="D284" s="62">
        <v>1999</v>
      </c>
      <c r="E284" s="62">
        <v>11</v>
      </c>
      <c r="F284" s="62">
        <v>2000</v>
      </c>
      <c r="G284" s="62">
        <v>2000</v>
      </c>
      <c r="H284" s="131">
        <v>0</v>
      </c>
      <c r="I284" s="131">
        <v>0</v>
      </c>
      <c r="J284" s="131">
        <v>0</v>
      </c>
      <c r="K284" s="131">
        <v>0</v>
      </c>
      <c r="L284" s="131">
        <v>0</v>
      </c>
      <c r="M284" s="131">
        <v>0</v>
      </c>
      <c r="N284" s="131">
        <v>0</v>
      </c>
      <c r="O284" s="131">
        <v>0</v>
      </c>
      <c r="P284" s="131">
        <v>0</v>
      </c>
      <c r="Q284" s="131">
        <v>0</v>
      </c>
      <c r="R284" s="131">
        <v>0</v>
      </c>
      <c r="S284" s="131">
        <v>0</v>
      </c>
      <c r="T284" s="131">
        <v>0</v>
      </c>
      <c r="U284" s="131">
        <v>0</v>
      </c>
      <c r="V284" s="131">
        <v>0</v>
      </c>
      <c r="W284" s="131">
        <v>0</v>
      </c>
      <c r="X284" s="131">
        <v>0</v>
      </c>
      <c r="Y284" s="131">
        <v>0</v>
      </c>
      <c r="Z284" s="131">
        <v>0</v>
      </c>
      <c r="AA284" s="131">
        <v>0</v>
      </c>
      <c r="AB284" s="131">
        <v>0</v>
      </c>
      <c r="AC284" s="131">
        <v>0</v>
      </c>
      <c r="AD284" s="131">
        <v>0</v>
      </c>
      <c r="AE284" s="131">
        <v>0</v>
      </c>
      <c r="AF284" s="131">
        <v>0</v>
      </c>
      <c r="AG284" s="131">
        <v>0</v>
      </c>
      <c r="AH284" s="43">
        <v>0</v>
      </c>
    </row>
    <row r="285" spans="4:34">
      <c r="D285" s="62">
        <v>1999</v>
      </c>
      <c r="E285" s="62">
        <v>12</v>
      </c>
      <c r="F285" s="62">
        <v>2000</v>
      </c>
      <c r="G285" s="62">
        <v>2000</v>
      </c>
      <c r="H285" s="131">
        <v>0</v>
      </c>
      <c r="I285" s="131">
        <v>0</v>
      </c>
      <c r="J285" s="131">
        <v>0</v>
      </c>
      <c r="K285" s="131">
        <v>0</v>
      </c>
      <c r="L285" s="131">
        <v>0</v>
      </c>
      <c r="M285" s="131">
        <v>0</v>
      </c>
      <c r="N285" s="131">
        <v>0</v>
      </c>
      <c r="O285" s="131">
        <v>0</v>
      </c>
      <c r="P285" s="131">
        <v>0</v>
      </c>
      <c r="Q285" s="131">
        <v>0</v>
      </c>
      <c r="R285" s="131">
        <v>0</v>
      </c>
      <c r="S285" s="131">
        <v>0</v>
      </c>
      <c r="T285" s="131">
        <v>0</v>
      </c>
      <c r="U285" s="131">
        <v>0</v>
      </c>
      <c r="V285" s="131">
        <v>0</v>
      </c>
      <c r="W285" s="131">
        <v>0</v>
      </c>
      <c r="X285" s="131">
        <v>0</v>
      </c>
      <c r="Y285" s="131">
        <v>0</v>
      </c>
      <c r="Z285" s="131">
        <v>0</v>
      </c>
      <c r="AA285" s="131">
        <v>0</v>
      </c>
      <c r="AB285" s="131">
        <v>0</v>
      </c>
      <c r="AC285" s="131">
        <v>0</v>
      </c>
      <c r="AD285" s="131">
        <v>0</v>
      </c>
      <c r="AE285" s="131">
        <v>0</v>
      </c>
      <c r="AF285" s="131">
        <v>0</v>
      </c>
      <c r="AG285" s="131">
        <v>0</v>
      </c>
      <c r="AH285" s="43">
        <v>0</v>
      </c>
    </row>
    <row r="286" spans="4:34">
      <c r="D286" s="62">
        <v>2000</v>
      </c>
      <c r="E286" s="62">
        <v>1</v>
      </c>
      <c r="F286" s="62">
        <v>2000</v>
      </c>
      <c r="G286" s="62">
        <v>2000</v>
      </c>
      <c r="H286" s="131">
        <v>0</v>
      </c>
      <c r="I286" s="131">
        <v>0</v>
      </c>
      <c r="J286" s="131">
        <v>0</v>
      </c>
      <c r="K286" s="131">
        <v>0</v>
      </c>
      <c r="L286" s="131">
        <v>0</v>
      </c>
      <c r="M286" s="131">
        <v>0</v>
      </c>
      <c r="N286" s="131">
        <v>0</v>
      </c>
      <c r="O286" s="131">
        <v>0</v>
      </c>
      <c r="P286" s="131">
        <v>0</v>
      </c>
      <c r="Q286" s="131">
        <v>0</v>
      </c>
      <c r="R286" s="131">
        <v>0</v>
      </c>
      <c r="S286" s="131">
        <v>0</v>
      </c>
      <c r="T286" s="131">
        <v>0</v>
      </c>
      <c r="U286" s="131">
        <v>0</v>
      </c>
      <c r="V286" s="131">
        <v>0</v>
      </c>
      <c r="W286" s="131">
        <v>0</v>
      </c>
      <c r="X286" s="131">
        <v>0</v>
      </c>
      <c r="Y286" s="131">
        <v>0</v>
      </c>
      <c r="Z286" s="131">
        <v>0</v>
      </c>
      <c r="AA286" s="131">
        <v>0</v>
      </c>
      <c r="AB286" s="131">
        <v>0</v>
      </c>
      <c r="AC286" s="131">
        <v>0</v>
      </c>
      <c r="AD286" s="131">
        <v>0</v>
      </c>
      <c r="AE286" s="131">
        <v>0</v>
      </c>
      <c r="AF286" s="131">
        <v>0</v>
      </c>
      <c r="AG286" s="131">
        <v>0</v>
      </c>
      <c r="AH286" s="43">
        <v>0</v>
      </c>
    </row>
    <row r="287" spans="4:34">
      <c r="D287" s="62">
        <v>2000</v>
      </c>
      <c r="E287" s="62">
        <v>2</v>
      </c>
      <c r="F287" s="62">
        <v>2000</v>
      </c>
      <c r="G287" s="62">
        <v>2000</v>
      </c>
      <c r="H287" s="131">
        <v>0</v>
      </c>
      <c r="I287" s="131">
        <v>0</v>
      </c>
      <c r="J287" s="131">
        <v>0</v>
      </c>
      <c r="K287" s="131">
        <v>0</v>
      </c>
      <c r="L287" s="131">
        <v>0</v>
      </c>
      <c r="M287" s="131">
        <v>0</v>
      </c>
      <c r="N287" s="131">
        <v>0</v>
      </c>
      <c r="O287" s="131">
        <v>0</v>
      </c>
      <c r="P287" s="131">
        <v>0</v>
      </c>
      <c r="Q287" s="131">
        <v>0</v>
      </c>
      <c r="R287" s="131">
        <v>0</v>
      </c>
      <c r="S287" s="131">
        <v>0</v>
      </c>
      <c r="T287" s="131">
        <v>0</v>
      </c>
      <c r="U287" s="131">
        <v>0</v>
      </c>
      <c r="V287" s="131">
        <v>0</v>
      </c>
      <c r="W287" s="131">
        <v>0</v>
      </c>
      <c r="X287" s="131">
        <v>0</v>
      </c>
      <c r="Y287" s="131">
        <v>0</v>
      </c>
      <c r="Z287" s="131">
        <v>0</v>
      </c>
      <c r="AA287" s="131">
        <v>0</v>
      </c>
      <c r="AB287" s="131">
        <v>0</v>
      </c>
      <c r="AC287" s="131">
        <v>0</v>
      </c>
      <c r="AD287" s="131">
        <v>0</v>
      </c>
      <c r="AE287" s="131">
        <v>0</v>
      </c>
      <c r="AF287" s="131">
        <v>0</v>
      </c>
      <c r="AG287" s="131">
        <v>0</v>
      </c>
      <c r="AH287" s="43">
        <v>0</v>
      </c>
    </row>
    <row r="288" spans="4:34">
      <c r="D288" s="62">
        <v>2000</v>
      </c>
      <c r="E288" s="62">
        <v>3</v>
      </c>
      <c r="F288" s="62">
        <v>2000</v>
      </c>
      <c r="G288" s="62">
        <v>2000</v>
      </c>
      <c r="H288" s="131">
        <v>0</v>
      </c>
      <c r="I288" s="131">
        <v>0</v>
      </c>
      <c r="J288" s="131">
        <v>0</v>
      </c>
      <c r="K288" s="131">
        <v>0</v>
      </c>
      <c r="L288" s="131">
        <v>0</v>
      </c>
      <c r="M288" s="131">
        <v>0</v>
      </c>
      <c r="N288" s="131">
        <v>0</v>
      </c>
      <c r="O288" s="131">
        <v>0</v>
      </c>
      <c r="P288" s="131">
        <v>0</v>
      </c>
      <c r="Q288" s="131">
        <v>0</v>
      </c>
      <c r="R288" s="131">
        <v>0</v>
      </c>
      <c r="S288" s="131">
        <v>0</v>
      </c>
      <c r="T288" s="131">
        <v>0</v>
      </c>
      <c r="U288" s="131">
        <v>0</v>
      </c>
      <c r="V288" s="131">
        <v>0</v>
      </c>
      <c r="W288" s="131">
        <v>0</v>
      </c>
      <c r="X288" s="131">
        <v>0</v>
      </c>
      <c r="Y288" s="131">
        <v>0</v>
      </c>
      <c r="Z288" s="131">
        <v>0</v>
      </c>
      <c r="AA288" s="131">
        <v>0</v>
      </c>
      <c r="AB288" s="131">
        <v>0</v>
      </c>
      <c r="AC288" s="131">
        <v>0</v>
      </c>
      <c r="AD288" s="131">
        <v>0</v>
      </c>
      <c r="AE288" s="131">
        <v>0</v>
      </c>
      <c r="AF288" s="131">
        <v>0</v>
      </c>
      <c r="AG288" s="131">
        <v>0</v>
      </c>
      <c r="AH288" s="43">
        <v>0</v>
      </c>
    </row>
    <row r="289" spans="4:34">
      <c r="D289" s="62">
        <v>2000</v>
      </c>
      <c r="E289" s="62">
        <v>4</v>
      </c>
      <c r="F289" s="62">
        <v>2000</v>
      </c>
      <c r="G289" s="62">
        <v>2000</v>
      </c>
      <c r="H289" s="131">
        <v>0</v>
      </c>
      <c r="I289" s="131">
        <v>0</v>
      </c>
      <c r="J289" s="131">
        <v>0</v>
      </c>
      <c r="K289" s="131">
        <v>0</v>
      </c>
      <c r="L289" s="131">
        <v>0</v>
      </c>
      <c r="M289" s="131">
        <v>0</v>
      </c>
      <c r="N289" s="131">
        <v>0</v>
      </c>
      <c r="O289" s="131">
        <v>0</v>
      </c>
      <c r="P289" s="131">
        <v>0</v>
      </c>
      <c r="Q289" s="131">
        <v>0</v>
      </c>
      <c r="R289" s="131">
        <v>0</v>
      </c>
      <c r="S289" s="131">
        <v>0</v>
      </c>
      <c r="T289" s="131">
        <v>0</v>
      </c>
      <c r="U289" s="131">
        <v>0</v>
      </c>
      <c r="V289" s="131">
        <v>0</v>
      </c>
      <c r="W289" s="131">
        <v>0</v>
      </c>
      <c r="X289" s="131">
        <v>0</v>
      </c>
      <c r="Y289" s="131">
        <v>0</v>
      </c>
      <c r="Z289" s="131">
        <v>0</v>
      </c>
      <c r="AA289" s="131">
        <v>0</v>
      </c>
      <c r="AB289" s="131">
        <v>0</v>
      </c>
      <c r="AC289" s="131">
        <v>0</v>
      </c>
      <c r="AD289" s="131">
        <v>0</v>
      </c>
      <c r="AE289" s="131">
        <v>0</v>
      </c>
      <c r="AF289" s="131">
        <v>0</v>
      </c>
      <c r="AG289" s="131">
        <v>0</v>
      </c>
      <c r="AH289" s="43">
        <v>0</v>
      </c>
    </row>
    <row r="290" spans="4:34">
      <c r="D290" s="62">
        <v>2000</v>
      </c>
      <c r="E290" s="62">
        <v>5</v>
      </c>
      <c r="F290" s="62">
        <v>2000</v>
      </c>
      <c r="G290" s="62">
        <v>2001</v>
      </c>
      <c r="H290" s="131">
        <v>0</v>
      </c>
      <c r="I290" s="131">
        <v>0</v>
      </c>
      <c r="J290" s="131">
        <v>0</v>
      </c>
      <c r="K290" s="131">
        <v>0</v>
      </c>
      <c r="L290" s="131">
        <v>0</v>
      </c>
      <c r="M290" s="131">
        <v>0</v>
      </c>
      <c r="N290" s="131">
        <v>0</v>
      </c>
      <c r="O290" s="131">
        <v>0</v>
      </c>
      <c r="P290" s="131">
        <v>0</v>
      </c>
      <c r="Q290" s="131">
        <v>0</v>
      </c>
      <c r="R290" s="131">
        <v>0</v>
      </c>
      <c r="S290" s="131">
        <v>0</v>
      </c>
      <c r="T290" s="131">
        <v>0</v>
      </c>
      <c r="U290" s="131">
        <v>0</v>
      </c>
      <c r="V290" s="131">
        <v>0</v>
      </c>
      <c r="W290" s="131">
        <v>0</v>
      </c>
      <c r="X290" s="131">
        <v>0</v>
      </c>
      <c r="Y290" s="131">
        <v>0</v>
      </c>
      <c r="Z290" s="131">
        <v>0</v>
      </c>
      <c r="AA290" s="131">
        <v>0</v>
      </c>
      <c r="AB290" s="131">
        <v>0</v>
      </c>
      <c r="AC290" s="131">
        <v>0</v>
      </c>
      <c r="AD290" s="131">
        <v>0</v>
      </c>
      <c r="AE290" s="131">
        <v>0</v>
      </c>
      <c r="AF290" s="131">
        <v>0</v>
      </c>
      <c r="AG290" s="131">
        <v>0</v>
      </c>
      <c r="AH290" s="43">
        <v>0</v>
      </c>
    </row>
    <row r="291" spans="4:34">
      <c r="D291" s="62">
        <v>2000</v>
      </c>
      <c r="E291" s="62">
        <v>6</v>
      </c>
      <c r="F291" s="62">
        <v>2000</v>
      </c>
      <c r="G291" s="62">
        <v>2001</v>
      </c>
      <c r="H291" s="131">
        <v>0</v>
      </c>
      <c r="I291" s="131">
        <v>0</v>
      </c>
      <c r="J291" s="131">
        <v>0</v>
      </c>
      <c r="K291" s="131">
        <v>0</v>
      </c>
      <c r="L291" s="131">
        <v>0</v>
      </c>
      <c r="M291" s="131">
        <v>0</v>
      </c>
      <c r="N291" s="131">
        <v>0</v>
      </c>
      <c r="O291" s="131">
        <v>0</v>
      </c>
      <c r="P291" s="131">
        <v>0</v>
      </c>
      <c r="Q291" s="131">
        <v>0</v>
      </c>
      <c r="R291" s="131">
        <v>0</v>
      </c>
      <c r="S291" s="131">
        <v>0</v>
      </c>
      <c r="T291" s="131">
        <v>0</v>
      </c>
      <c r="U291" s="131">
        <v>0</v>
      </c>
      <c r="V291" s="131">
        <v>0</v>
      </c>
      <c r="W291" s="131">
        <v>0</v>
      </c>
      <c r="X291" s="131">
        <v>0</v>
      </c>
      <c r="Y291" s="131">
        <v>0</v>
      </c>
      <c r="Z291" s="131">
        <v>0</v>
      </c>
      <c r="AA291" s="131">
        <v>0</v>
      </c>
      <c r="AB291" s="131">
        <v>0</v>
      </c>
      <c r="AC291" s="131">
        <v>0</v>
      </c>
      <c r="AD291" s="131">
        <v>0</v>
      </c>
      <c r="AE291" s="131">
        <v>0</v>
      </c>
      <c r="AF291" s="131">
        <v>0</v>
      </c>
      <c r="AG291" s="131">
        <v>0</v>
      </c>
      <c r="AH291" s="43">
        <v>0</v>
      </c>
    </row>
    <row r="292" spans="4:34">
      <c r="D292" s="62">
        <v>2000</v>
      </c>
      <c r="E292" s="62">
        <v>7</v>
      </c>
      <c r="F292" s="62">
        <v>2001</v>
      </c>
      <c r="G292" s="62">
        <v>2001</v>
      </c>
      <c r="H292" s="131">
        <v>0</v>
      </c>
      <c r="I292" s="131">
        <v>0</v>
      </c>
      <c r="J292" s="131">
        <v>0</v>
      </c>
      <c r="K292" s="131">
        <v>0</v>
      </c>
      <c r="L292" s="131">
        <v>0</v>
      </c>
      <c r="M292" s="131">
        <v>0</v>
      </c>
      <c r="N292" s="131">
        <v>0</v>
      </c>
      <c r="O292" s="131">
        <v>0</v>
      </c>
      <c r="P292" s="131">
        <v>0</v>
      </c>
      <c r="Q292" s="131">
        <v>0</v>
      </c>
      <c r="R292" s="131">
        <v>0</v>
      </c>
      <c r="S292" s="131">
        <v>0</v>
      </c>
      <c r="T292" s="131">
        <v>0</v>
      </c>
      <c r="U292" s="131">
        <v>0</v>
      </c>
      <c r="V292" s="131">
        <v>0</v>
      </c>
      <c r="W292" s="131">
        <v>0</v>
      </c>
      <c r="X292" s="131">
        <v>0</v>
      </c>
      <c r="Y292" s="131">
        <v>0</v>
      </c>
      <c r="Z292" s="131">
        <v>0</v>
      </c>
      <c r="AA292" s="131">
        <v>0</v>
      </c>
      <c r="AB292" s="131">
        <v>0</v>
      </c>
      <c r="AC292" s="131">
        <v>0</v>
      </c>
      <c r="AD292" s="131">
        <v>0</v>
      </c>
      <c r="AE292" s="131">
        <v>0</v>
      </c>
      <c r="AF292" s="131">
        <v>0</v>
      </c>
      <c r="AG292" s="131">
        <v>0</v>
      </c>
      <c r="AH292" s="43">
        <v>0</v>
      </c>
    </row>
    <row r="293" spans="4:34">
      <c r="D293" s="62">
        <v>2000</v>
      </c>
      <c r="E293" s="62">
        <v>8</v>
      </c>
      <c r="F293" s="62">
        <v>2001</v>
      </c>
      <c r="G293" s="62">
        <v>2001</v>
      </c>
      <c r="H293" s="131">
        <v>0</v>
      </c>
      <c r="I293" s="131">
        <v>0</v>
      </c>
      <c r="J293" s="131">
        <v>0</v>
      </c>
      <c r="K293" s="131">
        <v>0</v>
      </c>
      <c r="L293" s="131">
        <v>0</v>
      </c>
      <c r="M293" s="131">
        <v>0</v>
      </c>
      <c r="N293" s="131">
        <v>0</v>
      </c>
      <c r="O293" s="131">
        <v>0</v>
      </c>
      <c r="P293" s="131">
        <v>0</v>
      </c>
      <c r="Q293" s="131">
        <v>0</v>
      </c>
      <c r="R293" s="131">
        <v>0</v>
      </c>
      <c r="S293" s="131">
        <v>0</v>
      </c>
      <c r="T293" s="131">
        <v>0</v>
      </c>
      <c r="U293" s="131">
        <v>0</v>
      </c>
      <c r="V293" s="131">
        <v>0</v>
      </c>
      <c r="W293" s="131">
        <v>0</v>
      </c>
      <c r="X293" s="131">
        <v>0</v>
      </c>
      <c r="Y293" s="131">
        <v>0</v>
      </c>
      <c r="Z293" s="131">
        <v>0</v>
      </c>
      <c r="AA293" s="131">
        <v>0</v>
      </c>
      <c r="AB293" s="131">
        <v>0</v>
      </c>
      <c r="AC293" s="131">
        <v>0</v>
      </c>
      <c r="AD293" s="131">
        <v>0</v>
      </c>
      <c r="AE293" s="131">
        <v>0</v>
      </c>
      <c r="AF293" s="131">
        <v>0</v>
      </c>
      <c r="AG293" s="131">
        <v>0</v>
      </c>
      <c r="AH293" s="43">
        <v>0</v>
      </c>
    </row>
    <row r="294" spans="4:34">
      <c r="D294" s="62">
        <v>2000</v>
      </c>
      <c r="E294" s="62">
        <v>9</v>
      </c>
      <c r="F294" s="62">
        <v>2001</v>
      </c>
      <c r="G294" s="62">
        <v>2001</v>
      </c>
      <c r="H294" s="131">
        <v>0</v>
      </c>
      <c r="I294" s="131">
        <v>0</v>
      </c>
      <c r="J294" s="131">
        <v>0</v>
      </c>
      <c r="K294" s="131">
        <v>0</v>
      </c>
      <c r="L294" s="131">
        <v>0</v>
      </c>
      <c r="M294" s="131">
        <v>0</v>
      </c>
      <c r="N294" s="131">
        <v>0</v>
      </c>
      <c r="O294" s="131">
        <v>0</v>
      </c>
      <c r="P294" s="131">
        <v>0</v>
      </c>
      <c r="Q294" s="131">
        <v>0</v>
      </c>
      <c r="R294" s="131">
        <v>0</v>
      </c>
      <c r="S294" s="131">
        <v>0</v>
      </c>
      <c r="T294" s="131">
        <v>0</v>
      </c>
      <c r="U294" s="131">
        <v>0</v>
      </c>
      <c r="V294" s="131">
        <v>0</v>
      </c>
      <c r="W294" s="131">
        <v>0</v>
      </c>
      <c r="X294" s="131">
        <v>0</v>
      </c>
      <c r="Y294" s="131">
        <v>0</v>
      </c>
      <c r="Z294" s="131">
        <v>0</v>
      </c>
      <c r="AA294" s="131">
        <v>0</v>
      </c>
      <c r="AB294" s="131">
        <v>0</v>
      </c>
      <c r="AC294" s="131">
        <v>0</v>
      </c>
      <c r="AD294" s="131">
        <v>0</v>
      </c>
      <c r="AE294" s="131">
        <v>0</v>
      </c>
      <c r="AF294" s="131">
        <v>0</v>
      </c>
      <c r="AG294" s="131">
        <v>0</v>
      </c>
      <c r="AH294" s="43">
        <v>0</v>
      </c>
    </row>
    <row r="295" spans="4:34">
      <c r="D295" s="62">
        <v>2000</v>
      </c>
      <c r="E295" s="62">
        <v>10</v>
      </c>
      <c r="F295" s="62">
        <v>2001</v>
      </c>
      <c r="G295" s="62">
        <v>2001</v>
      </c>
      <c r="H295" s="131">
        <v>0</v>
      </c>
      <c r="I295" s="131">
        <v>0</v>
      </c>
      <c r="J295" s="131">
        <v>0</v>
      </c>
      <c r="K295" s="131">
        <v>0</v>
      </c>
      <c r="L295" s="131">
        <v>0</v>
      </c>
      <c r="M295" s="131">
        <v>0</v>
      </c>
      <c r="N295" s="131">
        <v>0</v>
      </c>
      <c r="O295" s="131">
        <v>0</v>
      </c>
      <c r="P295" s="131">
        <v>0</v>
      </c>
      <c r="Q295" s="131">
        <v>0</v>
      </c>
      <c r="R295" s="131">
        <v>0</v>
      </c>
      <c r="S295" s="131">
        <v>0</v>
      </c>
      <c r="T295" s="131">
        <v>0</v>
      </c>
      <c r="U295" s="131">
        <v>0</v>
      </c>
      <c r="V295" s="131">
        <v>0</v>
      </c>
      <c r="W295" s="131">
        <v>0</v>
      </c>
      <c r="X295" s="131">
        <v>0</v>
      </c>
      <c r="Y295" s="131">
        <v>0</v>
      </c>
      <c r="Z295" s="131">
        <v>0</v>
      </c>
      <c r="AA295" s="131">
        <v>0</v>
      </c>
      <c r="AB295" s="131">
        <v>0</v>
      </c>
      <c r="AC295" s="131">
        <v>0</v>
      </c>
      <c r="AD295" s="131">
        <v>0</v>
      </c>
      <c r="AE295" s="131">
        <v>0</v>
      </c>
      <c r="AF295" s="131">
        <v>0</v>
      </c>
      <c r="AG295" s="131">
        <v>0</v>
      </c>
      <c r="AH295" s="43">
        <v>0</v>
      </c>
    </row>
    <row r="296" spans="4:34">
      <c r="D296" s="62">
        <v>2000</v>
      </c>
      <c r="E296" s="62">
        <v>11</v>
      </c>
      <c r="F296" s="62">
        <v>2001</v>
      </c>
      <c r="G296" s="62">
        <v>2001</v>
      </c>
      <c r="H296" s="131">
        <v>0</v>
      </c>
      <c r="I296" s="131">
        <v>0</v>
      </c>
      <c r="J296" s="131">
        <v>0</v>
      </c>
      <c r="K296" s="131">
        <v>0</v>
      </c>
      <c r="L296" s="131">
        <v>0</v>
      </c>
      <c r="M296" s="131">
        <v>0</v>
      </c>
      <c r="N296" s="131">
        <v>0</v>
      </c>
      <c r="O296" s="131">
        <v>0</v>
      </c>
      <c r="P296" s="131">
        <v>0</v>
      </c>
      <c r="Q296" s="131">
        <v>0</v>
      </c>
      <c r="R296" s="131">
        <v>0</v>
      </c>
      <c r="S296" s="131">
        <v>0</v>
      </c>
      <c r="T296" s="131">
        <v>0</v>
      </c>
      <c r="U296" s="131">
        <v>0</v>
      </c>
      <c r="V296" s="131">
        <v>0</v>
      </c>
      <c r="W296" s="131">
        <v>0</v>
      </c>
      <c r="X296" s="131">
        <v>0</v>
      </c>
      <c r="Y296" s="131">
        <v>0</v>
      </c>
      <c r="Z296" s="131">
        <v>0</v>
      </c>
      <c r="AA296" s="131">
        <v>0</v>
      </c>
      <c r="AB296" s="131">
        <v>0</v>
      </c>
      <c r="AC296" s="131">
        <v>0</v>
      </c>
      <c r="AD296" s="131">
        <v>0</v>
      </c>
      <c r="AE296" s="131">
        <v>0</v>
      </c>
      <c r="AF296" s="131">
        <v>0</v>
      </c>
      <c r="AG296" s="131">
        <v>0</v>
      </c>
      <c r="AH296" s="43">
        <v>0</v>
      </c>
    </row>
    <row r="297" spans="4:34">
      <c r="D297" s="62">
        <v>2000</v>
      </c>
      <c r="E297" s="62">
        <v>12</v>
      </c>
      <c r="F297" s="62">
        <v>2001</v>
      </c>
      <c r="G297" s="62">
        <v>2001</v>
      </c>
      <c r="H297" s="131">
        <v>0</v>
      </c>
      <c r="I297" s="131">
        <v>0</v>
      </c>
      <c r="J297" s="131">
        <v>0</v>
      </c>
      <c r="K297" s="131">
        <v>0</v>
      </c>
      <c r="L297" s="131">
        <v>0</v>
      </c>
      <c r="M297" s="131">
        <v>0</v>
      </c>
      <c r="N297" s="131">
        <v>0</v>
      </c>
      <c r="O297" s="131">
        <v>0</v>
      </c>
      <c r="P297" s="131">
        <v>0</v>
      </c>
      <c r="Q297" s="131">
        <v>0</v>
      </c>
      <c r="R297" s="131">
        <v>0</v>
      </c>
      <c r="S297" s="131">
        <v>0</v>
      </c>
      <c r="T297" s="131">
        <v>0</v>
      </c>
      <c r="U297" s="131">
        <v>0</v>
      </c>
      <c r="V297" s="131">
        <v>0</v>
      </c>
      <c r="W297" s="131">
        <v>0</v>
      </c>
      <c r="X297" s="131">
        <v>0</v>
      </c>
      <c r="Y297" s="131">
        <v>0</v>
      </c>
      <c r="Z297" s="131">
        <v>0</v>
      </c>
      <c r="AA297" s="131">
        <v>0</v>
      </c>
      <c r="AB297" s="131">
        <v>0</v>
      </c>
      <c r="AC297" s="131">
        <v>0</v>
      </c>
      <c r="AD297" s="131">
        <v>0</v>
      </c>
      <c r="AE297" s="131">
        <v>0</v>
      </c>
      <c r="AF297" s="131">
        <v>0</v>
      </c>
      <c r="AG297" s="131">
        <v>0</v>
      </c>
      <c r="AH297" s="43">
        <v>0</v>
      </c>
    </row>
    <row r="298" spans="4:34">
      <c r="D298" s="62">
        <v>2001</v>
      </c>
      <c r="E298" s="62">
        <v>1</v>
      </c>
      <c r="F298" s="62">
        <v>2001</v>
      </c>
      <c r="G298" s="62">
        <v>2001</v>
      </c>
      <c r="H298" s="131">
        <v>0</v>
      </c>
      <c r="I298" s="131">
        <v>0</v>
      </c>
      <c r="J298" s="131">
        <v>0</v>
      </c>
      <c r="K298" s="131">
        <v>0</v>
      </c>
      <c r="L298" s="131">
        <v>0</v>
      </c>
      <c r="M298" s="131">
        <v>0</v>
      </c>
      <c r="N298" s="131">
        <v>0</v>
      </c>
      <c r="O298" s="131">
        <v>0</v>
      </c>
      <c r="P298" s="131">
        <v>0</v>
      </c>
      <c r="Q298" s="131">
        <v>0</v>
      </c>
      <c r="R298" s="131">
        <v>0</v>
      </c>
      <c r="S298" s="131">
        <v>0</v>
      </c>
      <c r="T298" s="131">
        <v>0</v>
      </c>
      <c r="U298" s="131">
        <v>0</v>
      </c>
      <c r="V298" s="131">
        <v>0</v>
      </c>
      <c r="W298" s="131">
        <v>0</v>
      </c>
      <c r="X298" s="131">
        <v>0</v>
      </c>
      <c r="Y298" s="131">
        <v>0</v>
      </c>
      <c r="Z298" s="131">
        <v>0</v>
      </c>
      <c r="AA298" s="131">
        <v>0</v>
      </c>
      <c r="AB298" s="131">
        <v>0</v>
      </c>
      <c r="AC298" s="131">
        <v>0</v>
      </c>
      <c r="AD298" s="131">
        <v>0</v>
      </c>
      <c r="AE298" s="131">
        <v>0</v>
      </c>
      <c r="AF298" s="131">
        <v>0</v>
      </c>
      <c r="AG298" s="131">
        <v>0</v>
      </c>
      <c r="AH298" s="43">
        <v>0</v>
      </c>
    </row>
    <row r="299" spans="4:34">
      <c r="D299" s="62">
        <v>2001</v>
      </c>
      <c r="E299" s="62">
        <v>2</v>
      </c>
      <c r="F299" s="62">
        <v>2001</v>
      </c>
      <c r="G299" s="62">
        <v>2001</v>
      </c>
      <c r="H299" s="131">
        <v>0</v>
      </c>
      <c r="I299" s="131">
        <v>0</v>
      </c>
      <c r="J299" s="131">
        <v>0</v>
      </c>
      <c r="K299" s="131">
        <v>0</v>
      </c>
      <c r="L299" s="131">
        <v>0</v>
      </c>
      <c r="M299" s="131">
        <v>0</v>
      </c>
      <c r="N299" s="131">
        <v>0</v>
      </c>
      <c r="O299" s="131">
        <v>0</v>
      </c>
      <c r="P299" s="131">
        <v>0</v>
      </c>
      <c r="Q299" s="131">
        <v>0</v>
      </c>
      <c r="R299" s="131">
        <v>0</v>
      </c>
      <c r="S299" s="131">
        <v>0</v>
      </c>
      <c r="T299" s="131">
        <v>0</v>
      </c>
      <c r="U299" s="131">
        <v>0</v>
      </c>
      <c r="V299" s="131">
        <v>0</v>
      </c>
      <c r="W299" s="131">
        <v>0</v>
      </c>
      <c r="X299" s="131">
        <v>0</v>
      </c>
      <c r="Y299" s="131">
        <v>0</v>
      </c>
      <c r="Z299" s="131">
        <v>0</v>
      </c>
      <c r="AA299" s="131">
        <v>0</v>
      </c>
      <c r="AB299" s="131">
        <v>0</v>
      </c>
      <c r="AC299" s="131">
        <v>0</v>
      </c>
      <c r="AD299" s="131">
        <v>0</v>
      </c>
      <c r="AE299" s="131">
        <v>0</v>
      </c>
      <c r="AF299" s="131">
        <v>0</v>
      </c>
      <c r="AG299" s="131">
        <v>0</v>
      </c>
      <c r="AH299" s="43">
        <v>0</v>
      </c>
    </row>
    <row r="300" spans="4:34">
      <c r="D300" s="62">
        <v>2001</v>
      </c>
      <c r="E300" s="62">
        <v>3</v>
      </c>
      <c r="F300" s="62">
        <v>2001</v>
      </c>
      <c r="G300" s="62">
        <v>2001</v>
      </c>
      <c r="H300" s="131">
        <v>0</v>
      </c>
      <c r="I300" s="131">
        <v>0</v>
      </c>
      <c r="J300" s="131">
        <v>0</v>
      </c>
      <c r="K300" s="131">
        <v>0</v>
      </c>
      <c r="L300" s="131">
        <v>0</v>
      </c>
      <c r="M300" s="131">
        <v>0</v>
      </c>
      <c r="N300" s="131">
        <v>0</v>
      </c>
      <c r="O300" s="131">
        <v>0</v>
      </c>
      <c r="P300" s="131">
        <v>0</v>
      </c>
      <c r="Q300" s="131">
        <v>0</v>
      </c>
      <c r="R300" s="131">
        <v>0</v>
      </c>
      <c r="S300" s="131">
        <v>0</v>
      </c>
      <c r="T300" s="131">
        <v>0</v>
      </c>
      <c r="U300" s="131">
        <v>0</v>
      </c>
      <c r="V300" s="131">
        <v>0</v>
      </c>
      <c r="W300" s="131">
        <v>0</v>
      </c>
      <c r="X300" s="131">
        <v>0</v>
      </c>
      <c r="Y300" s="131">
        <v>0</v>
      </c>
      <c r="Z300" s="131">
        <v>0</v>
      </c>
      <c r="AA300" s="131">
        <v>0</v>
      </c>
      <c r="AB300" s="131">
        <v>0</v>
      </c>
      <c r="AC300" s="131">
        <v>0</v>
      </c>
      <c r="AD300" s="131">
        <v>0</v>
      </c>
      <c r="AE300" s="131">
        <v>0</v>
      </c>
      <c r="AF300" s="131">
        <v>0</v>
      </c>
      <c r="AG300" s="131">
        <v>0</v>
      </c>
      <c r="AH300" s="43">
        <v>0</v>
      </c>
    </row>
    <row r="301" spans="4:34">
      <c r="D301" s="62">
        <v>2001</v>
      </c>
      <c r="E301" s="62">
        <v>4</v>
      </c>
      <c r="F301" s="62">
        <v>2001</v>
      </c>
      <c r="G301" s="62">
        <v>2001</v>
      </c>
      <c r="H301" s="131">
        <v>0</v>
      </c>
      <c r="I301" s="131">
        <v>0</v>
      </c>
      <c r="J301" s="131">
        <v>0</v>
      </c>
      <c r="K301" s="131">
        <v>0</v>
      </c>
      <c r="L301" s="131">
        <v>0</v>
      </c>
      <c r="M301" s="131">
        <v>0</v>
      </c>
      <c r="N301" s="131">
        <v>0</v>
      </c>
      <c r="O301" s="131">
        <v>0</v>
      </c>
      <c r="P301" s="131">
        <v>0</v>
      </c>
      <c r="Q301" s="131">
        <v>0</v>
      </c>
      <c r="R301" s="131">
        <v>0</v>
      </c>
      <c r="S301" s="131">
        <v>0</v>
      </c>
      <c r="T301" s="131">
        <v>0</v>
      </c>
      <c r="U301" s="131">
        <v>0</v>
      </c>
      <c r="V301" s="131">
        <v>0</v>
      </c>
      <c r="W301" s="131">
        <v>0</v>
      </c>
      <c r="X301" s="131">
        <v>0</v>
      </c>
      <c r="Y301" s="131">
        <v>0</v>
      </c>
      <c r="Z301" s="131">
        <v>0</v>
      </c>
      <c r="AA301" s="131">
        <v>0</v>
      </c>
      <c r="AB301" s="131">
        <v>0</v>
      </c>
      <c r="AC301" s="131">
        <v>0</v>
      </c>
      <c r="AD301" s="131">
        <v>0</v>
      </c>
      <c r="AE301" s="131">
        <v>0</v>
      </c>
      <c r="AF301" s="131">
        <v>0</v>
      </c>
      <c r="AG301" s="131">
        <v>0</v>
      </c>
      <c r="AH301" s="43">
        <v>0</v>
      </c>
    </row>
    <row r="302" spans="4:34">
      <c r="D302" s="62">
        <v>2001</v>
      </c>
      <c r="E302" s="62">
        <v>5</v>
      </c>
      <c r="F302" s="62">
        <v>2001</v>
      </c>
      <c r="G302" s="62">
        <v>2002</v>
      </c>
      <c r="H302" s="131">
        <v>0</v>
      </c>
      <c r="I302" s="131">
        <v>0</v>
      </c>
      <c r="J302" s="131">
        <v>0</v>
      </c>
      <c r="K302" s="131">
        <v>0</v>
      </c>
      <c r="L302" s="131">
        <v>0</v>
      </c>
      <c r="M302" s="131">
        <v>0</v>
      </c>
      <c r="N302" s="131">
        <v>0</v>
      </c>
      <c r="O302" s="131">
        <v>0</v>
      </c>
      <c r="P302" s="131">
        <v>0</v>
      </c>
      <c r="Q302" s="131">
        <v>0</v>
      </c>
      <c r="R302" s="131">
        <v>0</v>
      </c>
      <c r="S302" s="131">
        <v>0</v>
      </c>
      <c r="T302" s="131">
        <v>0</v>
      </c>
      <c r="U302" s="131">
        <v>0</v>
      </c>
      <c r="V302" s="131">
        <v>0</v>
      </c>
      <c r="W302" s="131">
        <v>0</v>
      </c>
      <c r="X302" s="131">
        <v>0</v>
      </c>
      <c r="Y302" s="131">
        <v>0</v>
      </c>
      <c r="Z302" s="131">
        <v>0</v>
      </c>
      <c r="AA302" s="131">
        <v>0</v>
      </c>
      <c r="AB302" s="131">
        <v>0</v>
      </c>
      <c r="AC302" s="131">
        <v>0</v>
      </c>
      <c r="AD302" s="131">
        <v>0</v>
      </c>
      <c r="AE302" s="131">
        <v>0</v>
      </c>
      <c r="AF302" s="131">
        <v>0</v>
      </c>
      <c r="AG302" s="131">
        <v>0</v>
      </c>
      <c r="AH302" s="43">
        <v>0</v>
      </c>
    </row>
    <row r="303" spans="4:34">
      <c r="D303" s="62">
        <v>2001</v>
      </c>
      <c r="E303" s="62">
        <v>6</v>
      </c>
      <c r="F303" s="62">
        <v>2001</v>
      </c>
      <c r="G303" s="62">
        <v>2002</v>
      </c>
      <c r="H303" s="131">
        <v>0</v>
      </c>
      <c r="I303" s="131">
        <v>0</v>
      </c>
      <c r="J303" s="131">
        <v>0</v>
      </c>
      <c r="K303" s="131">
        <v>0</v>
      </c>
      <c r="L303" s="131">
        <v>0</v>
      </c>
      <c r="M303" s="131">
        <v>0</v>
      </c>
      <c r="N303" s="131">
        <v>0</v>
      </c>
      <c r="O303" s="131">
        <v>0</v>
      </c>
      <c r="P303" s="131">
        <v>0</v>
      </c>
      <c r="Q303" s="131">
        <v>0</v>
      </c>
      <c r="R303" s="131">
        <v>0</v>
      </c>
      <c r="S303" s="131">
        <v>0</v>
      </c>
      <c r="T303" s="131">
        <v>0</v>
      </c>
      <c r="U303" s="131">
        <v>0</v>
      </c>
      <c r="V303" s="131">
        <v>0</v>
      </c>
      <c r="W303" s="131">
        <v>0</v>
      </c>
      <c r="X303" s="131">
        <v>0</v>
      </c>
      <c r="Y303" s="131">
        <v>0</v>
      </c>
      <c r="Z303" s="131">
        <v>0</v>
      </c>
      <c r="AA303" s="131">
        <v>0</v>
      </c>
      <c r="AB303" s="131">
        <v>0</v>
      </c>
      <c r="AC303" s="131">
        <v>0</v>
      </c>
      <c r="AD303" s="131">
        <v>0</v>
      </c>
      <c r="AE303" s="131">
        <v>0</v>
      </c>
      <c r="AF303" s="131">
        <v>0</v>
      </c>
      <c r="AG303" s="131">
        <v>0</v>
      </c>
      <c r="AH303" s="43">
        <v>0</v>
      </c>
    </row>
    <row r="304" spans="4:34">
      <c r="D304" s="62">
        <v>2001</v>
      </c>
      <c r="E304" s="62">
        <v>7</v>
      </c>
      <c r="F304" s="62">
        <v>2002</v>
      </c>
      <c r="G304" s="62">
        <v>2002</v>
      </c>
      <c r="H304" s="131">
        <v>0</v>
      </c>
      <c r="I304" s="131">
        <v>0</v>
      </c>
      <c r="J304" s="131">
        <v>0</v>
      </c>
      <c r="K304" s="131">
        <v>0</v>
      </c>
      <c r="L304" s="131">
        <v>0</v>
      </c>
      <c r="M304" s="131">
        <v>0</v>
      </c>
      <c r="N304" s="131">
        <v>0</v>
      </c>
      <c r="O304" s="131">
        <v>0</v>
      </c>
      <c r="P304" s="131">
        <v>0</v>
      </c>
      <c r="Q304" s="131">
        <v>0</v>
      </c>
      <c r="R304" s="131">
        <v>0</v>
      </c>
      <c r="S304" s="131">
        <v>0</v>
      </c>
      <c r="T304" s="131">
        <v>0</v>
      </c>
      <c r="U304" s="131">
        <v>0</v>
      </c>
      <c r="V304" s="131">
        <v>0</v>
      </c>
      <c r="W304" s="131">
        <v>0</v>
      </c>
      <c r="X304" s="131">
        <v>0</v>
      </c>
      <c r="Y304" s="131">
        <v>0</v>
      </c>
      <c r="Z304" s="131">
        <v>0</v>
      </c>
      <c r="AA304" s="131">
        <v>0</v>
      </c>
      <c r="AB304" s="131">
        <v>0</v>
      </c>
      <c r="AC304" s="131">
        <v>0</v>
      </c>
      <c r="AD304" s="131">
        <v>0</v>
      </c>
      <c r="AE304" s="131">
        <v>0</v>
      </c>
      <c r="AF304" s="131">
        <v>0</v>
      </c>
      <c r="AG304" s="131">
        <v>0</v>
      </c>
      <c r="AH304" s="43">
        <v>0</v>
      </c>
    </row>
    <row r="305" spans="4:34">
      <c r="D305" s="62">
        <v>2001</v>
      </c>
      <c r="E305" s="62">
        <v>8</v>
      </c>
      <c r="F305" s="62">
        <v>2002</v>
      </c>
      <c r="G305" s="62">
        <v>2002</v>
      </c>
      <c r="H305" s="131">
        <v>0</v>
      </c>
      <c r="I305" s="131">
        <v>0</v>
      </c>
      <c r="J305" s="131">
        <v>0</v>
      </c>
      <c r="K305" s="131">
        <v>0</v>
      </c>
      <c r="L305" s="131">
        <v>0</v>
      </c>
      <c r="M305" s="131">
        <v>0</v>
      </c>
      <c r="N305" s="131">
        <v>0</v>
      </c>
      <c r="O305" s="131">
        <v>0</v>
      </c>
      <c r="P305" s="131">
        <v>0</v>
      </c>
      <c r="Q305" s="131">
        <v>0</v>
      </c>
      <c r="R305" s="131">
        <v>0</v>
      </c>
      <c r="S305" s="131">
        <v>0</v>
      </c>
      <c r="T305" s="131">
        <v>0</v>
      </c>
      <c r="U305" s="131">
        <v>0</v>
      </c>
      <c r="V305" s="131">
        <v>0</v>
      </c>
      <c r="W305" s="131">
        <v>0</v>
      </c>
      <c r="X305" s="131">
        <v>0</v>
      </c>
      <c r="Y305" s="131">
        <v>0</v>
      </c>
      <c r="Z305" s="131">
        <v>0</v>
      </c>
      <c r="AA305" s="131">
        <v>0</v>
      </c>
      <c r="AB305" s="131">
        <v>0</v>
      </c>
      <c r="AC305" s="131">
        <v>0</v>
      </c>
      <c r="AD305" s="131">
        <v>0</v>
      </c>
      <c r="AE305" s="131">
        <v>0</v>
      </c>
      <c r="AF305" s="131">
        <v>0</v>
      </c>
      <c r="AG305" s="131">
        <v>0</v>
      </c>
      <c r="AH305" s="43">
        <v>0</v>
      </c>
    </row>
    <row r="306" spans="4:34">
      <c r="D306" s="62">
        <v>2001</v>
      </c>
      <c r="E306" s="62">
        <v>9</v>
      </c>
      <c r="F306" s="62">
        <v>2002</v>
      </c>
      <c r="G306" s="62">
        <v>2002</v>
      </c>
      <c r="H306" s="131">
        <v>0</v>
      </c>
      <c r="I306" s="131">
        <v>0</v>
      </c>
      <c r="J306" s="131">
        <v>0</v>
      </c>
      <c r="K306" s="131">
        <v>0</v>
      </c>
      <c r="L306" s="131">
        <v>0</v>
      </c>
      <c r="M306" s="131">
        <v>0</v>
      </c>
      <c r="N306" s="131">
        <v>0</v>
      </c>
      <c r="O306" s="131">
        <v>0</v>
      </c>
      <c r="P306" s="131">
        <v>0</v>
      </c>
      <c r="Q306" s="131">
        <v>0</v>
      </c>
      <c r="R306" s="131">
        <v>0</v>
      </c>
      <c r="S306" s="131">
        <v>0</v>
      </c>
      <c r="T306" s="131">
        <v>0</v>
      </c>
      <c r="U306" s="131">
        <v>0</v>
      </c>
      <c r="V306" s="131">
        <v>0</v>
      </c>
      <c r="W306" s="131">
        <v>0</v>
      </c>
      <c r="X306" s="131">
        <v>0</v>
      </c>
      <c r="Y306" s="131">
        <v>0</v>
      </c>
      <c r="Z306" s="131">
        <v>0</v>
      </c>
      <c r="AA306" s="131">
        <v>0</v>
      </c>
      <c r="AB306" s="131">
        <v>0</v>
      </c>
      <c r="AC306" s="131">
        <v>0</v>
      </c>
      <c r="AD306" s="131">
        <v>0</v>
      </c>
      <c r="AE306" s="131">
        <v>0</v>
      </c>
      <c r="AF306" s="131">
        <v>0</v>
      </c>
      <c r="AG306" s="131">
        <v>0</v>
      </c>
      <c r="AH306" s="43">
        <v>0</v>
      </c>
    </row>
    <row r="307" spans="4:34">
      <c r="D307" s="62">
        <v>2001</v>
      </c>
      <c r="E307" s="62">
        <v>10</v>
      </c>
      <c r="F307" s="62">
        <v>2002</v>
      </c>
      <c r="G307" s="62">
        <v>2002</v>
      </c>
      <c r="H307" s="131">
        <v>0</v>
      </c>
      <c r="I307" s="131">
        <v>0</v>
      </c>
      <c r="J307" s="131">
        <v>0</v>
      </c>
      <c r="K307" s="131">
        <v>0</v>
      </c>
      <c r="L307" s="131">
        <v>0</v>
      </c>
      <c r="M307" s="131">
        <v>0</v>
      </c>
      <c r="N307" s="131">
        <v>0</v>
      </c>
      <c r="O307" s="131">
        <v>0</v>
      </c>
      <c r="P307" s="131">
        <v>0</v>
      </c>
      <c r="Q307" s="131">
        <v>0</v>
      </c>
      <c r="R307" s="131">
        <v>0</v>
      </c>
      <c r="S307" s="131">
        <v>0</v>
      </c>
      <c r="T307" s="131">
        <v>0</v>
      </c>
      <c r="U307" s="131">
        <v>0</v>
      </c>
      <c r="V307" s="131">
        <v>0</v>
      </c>
      <c r="W307" s="131">
        <v>0</v>
      </c>
      <c r="X307" s="131">
        <v>0</v>
      </c>
      <c r="Y307" s="131">
        <v>0</v>
      </c>
      <c r="Z307" s="131">
        <v>0</v>
      </c>
      <c r="AA307" s="131">
        <v>0</v>
      </c>
      <c r="AB307" s="131">
        <v>0</v>
      </c>
      <c r="AC307" s="131">
        <v>0</v>
      </c>
      <c r="AD307" s="131">
        <v>0</v>
      </c>
      <c r="AE307" s="131">
        <v>0</v>
      </c>
      <c r="AF307" s="131">
        <v>0</v>
      </c>
      <c r="AG307" s="131">
        <v>0</v>
      </c>
      <c r="AH307" s="43">
        <v>0</v>
      </c>
    </row>
    <row r="308" spans="4:34">
      <c r="D308" s="62">
        <v>2001</v>
      </c>
      <c r="E308" s="62">
        <v>11</v>
      </c>
      <c r="F308" s="62">
        <v>2002</v>
      </c>
      <c r="G308" s="62">
        <v>2002</v>
      </c>
      <c r="H308" s="131">
        <v>0</v>
      </c>
      <c r="I308" s="131">
        <v>0</v>
      </c>
      <c r="J308" s="131">
        <v>0</v>
      </c>
      <c r="K308" s="131">
        <v>0</v>
      </c>
      <c r="L308" s="131">
        <v>0</v>
      </c>
      <c r="M308" s="131">
        <v>0</v>
      </c>
      <c r="N308" s="131">
        <v>0</v>
      </c>
      <c r="O308" s="131">
        <v>0</v>
      </c>
      <c r="P308" s="131">
        <v>0</v>
      </c>
      <c r="Q308" s="131">
        <v>0</v>
      </c>
      <c r="R308" s="131">
        <v>0</v>
      </c>
      <c r="S308" s="131">
        <v>0</v>
      </c>
      <c r="T308" s="131">
        <v>0</v>
      </c>
      <c r="U308" s="131">
        <v>0</v>
      </c>
      <c r="V308" s="131">
        <v>0</v>
      </c>
      <c r="W308" s="131">
        <v>0</v>
      </c>
      <c r="X308" s="131">
        <v>0</v>
      </c>
      <c r="Y308" s="131">
        <v>0</v>
      </c>
      <c r="Z308" s="131">
        <v>0</v>
      </c>
      <c r="AA308" s="131">
        <v>0</v>
      </c>
      <c r="AB308" s="131">
        <v>0</v>
      </c>
      <c r="AC308" s="131">
        <v>0</v>
      </c>
      <c r="AD308" s="131">
        <v>0</v>
      </c>
      <c r="AE308" s="131">
        <v>0</v>
      </c>
      <c r="AF308" s="131">
        <v>0</v>
      </c>
      <c r="AG308" s="131">
        <v>0</v>
      </c>
      <c r="AH308" s="43">
        <v>0</v>
      </c>
    </row>
    <row r="309" spans="4:34">
      <c r="D309" s="62">
        <v>2001</v>
      </c>
      <c r="E309" s="62">
        <v>12</v>
      </c>
      <c r="F309" s="62">
        <v>2002</v>
      </c>
      <c r="G309" s="62">
        <v>2002</v>
      </c>
      <c r="H309" s="131">
        <v>0</v>
      </c>
      <c r="I309" s="131">
        <v>0</v>
      </c>
      <c r="J309" s="131">
        <v>0</v>
      </c>
      <c r="K309" s="131">
        <v>0</v>
      </c>
      <c r="L309" s="131">
        <v>0</v>
      </c>
      <c r="M309" s="131">
        <v>0</v>
      </c>
      <c r="N309" s="131">
        <v>0</v>
      </c>
      <c r="O309" s="131">
        <v>0</v>
      </c>
      <c r="P309" s="131">
        <v>0</v>
      </c>
      <c r="Q309" s="131">
        <v>0</v>
      </c>
      <c r="R309" s="131">
        <v>0</v>
      </c>
      <c r="S309" s="131">
        <v>0</v>
      </c>
      <c r="T309" s="131">
        <v>0</v>
      </c>
      <c r="U309" s="131">
        <v>0</v>
      </c>
      <c r="V309" s="131">
        <v>0</v>
      </c>
      <c r="W309" s="131">
        <v>0</v>
      </c>
      <c r="X309" s="131">
        <v>0</v>
      </c>
      <c r="Y309" s="131">
        <v>0</v>
      </c>
      <c r="Z309" s="131">
        <v>0</v>
      </c>
      <c r="AA309" s="131">
        <v>0</v>
      </c>
      <c r="AB309" s="131">
        <v>0</v>
      </c>
      <c r="AC309" s="131">
        <v>0</v>
      </c>
      <c r="AD309" s="131">
        <v>0</v>
      </c>
      <c r="AE309" s="131">
        <v>0</v>
      </c>
      <c r="AF309" s="131">
        <v>0</v>
      </c>
      <c r="AG309" s="131">
        <v>0</v>
      </c>
      <c r="AH309" s="43">
        <v>0</v>
      </c>
    </row>
    <row r="310" spans="4:34">
      <c r="D310" s="62">
        <v>2002</v>
      </c>
      <c r="E310" s="62">
        <v>1</v>
      </c>
      <c r="F310" s="62">
        <v>2002</v>
      </c>
      <c r="G310" s="62">
        <v>2002</v>
      </c>
      <c r="H310" s="131">
        <v>0</v>
      </c>
      <c r="I310" s="131">
        <v>0</v>
      </c>
      <c r="J310" s="131">
        <v>0</v>
      </c>
      <c r="K310" s="131">
        <v>0</v>
      </c>
      <c r="L310" s="131">
        <v>0</v>
      </c>
      <c r="M310" s="131">
        <v>0</v>
      </c>
      <c r="N310" s="131">
        <v>0</v>
      </c>
      <c r="O310" s="131">
        <v>0</v>
      </c>
      <c r="P310" s="131">
        <v>0</v>
      </c>
      <c r="Q310" s="131">
        <v>0</v>
      </c>
      <c r="R310" s="131">
        <v>0</v>
      </c>
      <c r="S310" s="131">
        <v>0</v>
      </c>
      <c r="T310" s="131">
        <v>0</v>
      </c>
      <c r="U310" s="131">
        <v>0</v>
      </c>
      <c r="V310" s="131">
        <v>0</v>
      </c>
      <c r="W310" s="131">
        <v>0</v>
      </c>
      <c r="X310" s="131">
        <v>0</v>
      </c>
      <c r="Y310" s="131">
        <v>0</v>
      </c>
      <c r="Z310" s="131">
        <v>0</v>
      </c>
      <c r="AA310" s="131">
        <v>0</v>
      </c>
      <c r="AB310" s="131">
        <v>0</v>
      </c>
      <c r="AC310" s="131">
        <v>0</v>
      </c>
      <c r="AD310" s="131">
        <v>0</v>
      </c>
      <c r="AE310" s="131">
        <v>0</v>
      </c>
      <c r="AF310" s="131">
        <v>0</v>
      </c>
      <c r="AG310" s="131">
        <v>0</v>
      </c>
      <c r="AH310" s="43">
        <v>0</v>
      </c>
    </row>
    <row r="311" spans="4:34">
      <c r="D311" s="62">
        <v>2002</v>
      </c>
      <c r="E311" s="62">
        <v>2</v>
      </c>
      <c r="F311" s="62">
        <v>2002</v>
      </c>
      <c r="G311" s="62">
        <v>2002</v>
      </c>
      <c r="H311" s="131">
        <v>0</v>
      </c>
      <c r="I311" s="131">
        <v>0</v>
      </c>
      <c r="J311" s="131">
        <v>0</v>
      </c>
      <c r="K311" s="131">
        <v>0</v>
      </c>
      <c r="L311" s="131">
        <v>0</v>
      </c>
      <c r="M311" s="131">
        <v>0</v>
      </c>
      <c r="N311" s="131">
        <v>0</v>
      </c>
      <c r="O311" s="131">
        <v>0</v>
      </c>
      <c r="P311" s="131">
        <v>0</v>
      </c>
      <c r="Q311" s="131">
        <v>0</v>
      </c>
      <c r="R311" s="131">
        <v>0</v>
      </c>
      <c r="S311" s="131">
        <v>0</v>
      </c>
      <c r="T311" s="131">
        <v>0</v>
      </c>
      <c r="U311" s="131">
        <v>0</v>
      </c>
      <c r="V311" s="131">
        <v>0</v>
      </c>
      <c r="W311" s="131">
        <v>0</v>
      </c>
      <c r="X311" s="131">
        <v>0</v>
      </c>
      <c r="Y311" s="131">
        <v>0</v>
      </c>
      <c r="Z311" s="131">
        <v>0</v>
      </c>
      <c r="AA311" s="131">
        <v>0</v>
      </c>
      <c r="AB311" s="131">
        <v>0</v>
      </c>
      <c r="AC311" s="131">
        <v>0</v>
      </c>
      <c r="AD311" s="131">
        <v>0</v>
      </c>
      <c r="AE311" s="131">
        <v>0</v>
      </c>
      <c r="AF311" s="131">
        <v>0</v>
      </c>
      <c r="AG311" s="131">
        <v>0</v>
      </c>
      <c r="AH311" s="43">
        <v>0</v>
      </c>
    </row>
    <row r="312" spans="4:34">
      <c r="D312" s="62">
        <v>2002</v>
      </c>
      <c r="E312" s="62">
        <v>3</v>
      </c>
      <c r="F312" s="62">
        <v>2002</v>
      </c>
      <c r="G312" s="62">
        <v>2002</v>
      </c>
      <c r="H312" s="131">
        <v>0</v>
      </c>
      <c r="I312" s="131">
        <v>0</v>
      </c>
      <c r="J312" s="131">
        <v>0</v>
      </c>
      <c r="K312" s="131">
        <v>0</v>
      </c>
      <c r="L312" s="131">
        <v>0</v>
      </c>
      <c r="M312" s="131">
        <v>0</v>
      </c>
      <c r="N312" s="131">
        <v>0</v>
      </c>
      <c r="O312" s="131">
        <v>0</v>
      </c>
      <c r="P312" s="131">
        <v>0</v>
      </c>
      <c r="Q312" s="131">
        <v>0</v>
      </c>
      <c r="R312" s="131">
        <v>0</v>
      </c>
      <c r="S312" s="131">
        <v>0</v>
      </c>
      <c r="T312" s="131">
        <v>0</v>
      </c>
      <c r="U312" s="131">
        <v>0</v>
      </c>
      <c r="V312" s="131">
        <v>0</v>
      </c>
      <c r="W312" s="131">
        <v>0</v>
      </c>
      <c r="X312" s="131">
        <v>0</v>
      </c>
      <c r="Y312" s="131">
        <v>0</v>
      </c>
      <c r="Z312" s="131">
        <v>0</v>
      </c>
      <c r="AA312" s="131">
        <v>0</v>
      </c>
      <c r="AB312" s="131">
        <v>0</v>
      </c>
      <c r="AC312" s="131">
        <v>0</v>
      </c>
      <c r="AD312" s="131">
        <v>0</v>
      </c>
      <c r="AE312" s="131">
        <v>0</v>
      </c>
      <c r="AF312" s="131">
        <v>0</v>
      </c>
      <c r="AG312" s="131">
        <v>0</v>
      </c>
      <c r="AH312" s="43">
        <v>0</v>
      </c>
    </row>
    <row r="313" spans="4:34">
      <c r="D313" s="62">
        <v>2002</v>
      </c>
      <c r="E313" s="62">
        <v>4</v>
      </c>
      <c r="F313" s="62">
        <v>2002</v>
      </c>
      <c r="G313" s="62">
        <v>2002</v>
      </c>
      <c r="H313" s="131">
        <v>0</v>
      </c>
      <c r="I313" s="131">
        <v>0</v>
      </c>
      <c r="J313" s="131">
        <v>0</v>
      </c>
      <c r="K313" s="131">
        <v>0</v>
      </c>
      <c r="L313" s="131">
        <v>0</v>
      </c>
      <c r="M313" s="131">
        <v>0</v>
      </c>
      <c r="N313" s="131">
        <v>0</v>
      </c>
      <c r="O313" s="131">
        <v>0</v>
      </c>
      <c r="P313" s="131">
        <v>0</v>
      </c>
      <c r="Q313" s="131">
        <v>0</v>
      </c>
      <c r="R313" s="131">
        <v>0</v>
      </c>
      <c r="S313" s="131">
        <v>0</v>
      </c>
      <c r="T313" s="131">
        <v>0</v>
      </c>
      <c r="U313" s="131">
        <v>0</v>
      </c>
      <c r="V313" s="131">
        <v>0</v>
      </c>
      <c r="W313" s="131">
        <v>0</v>
      </c>
      <c r="X313" s="131">
        <v>0</v>
      </c>
      <c r="Y313" s="131">
        <v>0</v>
      </c>
      <c r="Z313" s="131">
        <v>0</v>
      </c>
      <c r="AA313" s="131">
        <v>0</v>
      </c>
      <c r="AB313" s="131">
        <v>0</v>
      </c>
      <c r="AC313" s="131">
        <v>0</v>
      </c>
      <c r="AD313" s="131">
        <v>0</v>
      </c>
      <c r="AE313" s="131">
        <v>0</v>
      </c>
      <c r="AF313" s="131">
        <v>0</v>
      </c>
      <c r="AG313" s="131">
        <v>0</v>
      </c>
      <c r="AH313" s="43">
        <v>0</v>
      </c>
    </row>
    <row r="314" spans="4:34">
      <c r="D314" s="62">
        <v>2002</v>
      </c>
      <c r="E314" s="62">
        <v>5</v>
      </c>
      <c r="F314" s="62">
        <v>2002</v>
      </c>
      <c r="G314" s="62">
        <v>2003</v>
      </c>
      <c r="H314" s="131">
        <v>0</v>
      </c>
      <c r="I314" s="131">
        <v>0</v>
      </c>
      <c r="J314" s="131">
        <v>0</v>
      </c>
      <c r="K314" s="131">
        <v>0</v>
      </c>
      <c r="L314" s="131">
        <v>0</v>
      </c>
      <c r="M314" s="131">
        <v>0</v>
      </c>
      <c r="N314" s="131">
        <v>0</v>
      </c>
      <c r="O314" s="131">
        <v>0</v>
      </c>
      <c r="P314" s="131">
        <v>0</v>
      </c>
      <c r="Q314" s="131">
        <v>0</v>
      </c>
      <c r="R314" s="131">
        <v>0</v>
      </c>
      <c r="S314" s="131">
        <v>0</v>
      </c>
      <c r="T314" s="131">
        <v>0</v>
      </c>
      <c r="U314" s="131">
        <v>0</v>
      </c>
      <c r="V314" s="131">
        <v>0</v>
      </c>
      <c r="W314" s="131">
        <v>0</v>
      </c>
      <c r="X314" s="131">
        <v>0</v>
      </c>
      <c r="Y314" s="131">
        <v>0</v>
      </c>
      <c r="Z314" s="131">
        <v>0</v>
      </c>
      <c r="AA314" s="131">
        <v>0</v>
      </c>
      <c r="AB314" s="131">
        <v>0</v>
      </c>
      <c r="AC314" s="131">
        <v>0</v>
      </c>
      <c r="AD314" s="131">
        <v>0</v>
      </c>
      <c r="AE314" s="131">
        <v>0</v>
      </c>
      <c r="AF314" s="131">
        <v>0</v>
      </c>
      <c r="AG314" s="131">
        <v>0</v>
      </c>
      <c r="AH314" s="43">
        <v>0</v>
      </c>
    </row>
    <row r="315" spans="4:34">
      <c r="D315" s="62">
        <v>2002</v>
      </c>
      <c r="E315" s="62">
        <v>6</v>
      </c>
      <c r="F315" s="62">
        <v>2002</v>
      </c>
      <c r="G315" s="62">
        <v>2003</v>
      </c>
      <c r="H315" s="131">
        <v>0</v>
      </c>
      <c r="I315" s="131">
        <v>0</v>
      </c>
      <c r="J315" s="131">
        <v>0</v>
      </c>
      <c r="K315" s="131">
        <v>0</v>
      </c>
      <c r="L315" s="131">
        <v>0</v>
      </c>
      <c r="M315" s="131">
        <v>0</v>
      </c>
      <c r="N315" s="131">
        <v>0</v>
      </c>
      <c r="O315" s="131">
        <v>0</v>
      </c>
      <c r="P315" s="131">
        <v>0</v>
      </c>
      <c r="Q315" s="131">
        <v>0</v>
      </c>
      <c r="R315" s="131">
        <v>0</v>
      </c>
      <c r="S315" s="131">
        <v>0</v>
      </c>
      <c r="T315" s="131">
        <v>0</v>
      </c>
      <c r="U315" s="131">
        <v>0</v>
      </c>
      <c r="V315" s="131">
        <v>0</v>
      </c>
      <c r="W315" s="131">
        <v>0</v>
      </c>
      <c r="X315" s="131">
        <v>0</v>
      </c>
      <c r="Y315" s="131">
        <v>0</v>
      </c>
      <c r="Z315" s="131">
        <v>0</v>
      </c>
      <c r="AA315" s="131">
        <v>0</v>
      </c>
      <c r="AB315" s="131">
        <v>0</v>
      </c>
      <c r="AC315" s="131">
        <v>0</v>
      </c>
      <c r="AD315" s="131">
        <v>0</v>
      </c>
      <c r="AE315" s="131">
        <v>0</v>
      </c>
      <c r="AF315" s="131">
        <v>0</v>
      </c>
      <c r="AG315" s="131">
        <v>0</v>
      </c>
      <c r="AH315" s="43">
        <v>0</v>
      </c>
    </row>
    <row r="316" spans="4:34">
      <c r="D316" s="62">
        <v>2002</v>
      </c>
      <c r="E316" s="62">
        <v>7</v>
      </c>
      <c r="F316" s="62">
        <v>2003</v>
      </c>
      <c r="G316" s="62">
        <v>2003</v>
      </c>
      <c r="H316" s="131">
        <v>0</v>
      </c>
      <c r="I316" s="131">
        <v>0</v>
      </c>
      <c r="J316" s="131">
        <v>0</v>
      </c>
      <c r="K316" s="131">
        <v>0</v>
      </c>
      <c r="L316" s="131">
        <v>0</v>
      </c>
      <c r="M316" s="131">
        <v>0</v>
      </c>
      <c r="N316" s="131">
        <v>0</v>
      </c>
      <c r="O316" s="131">
        <v>0</v>
      </c>
      <c r="P316" s="131">
        <v>0</v>
      </c>
      <c r="Q316" s="131">
        <v>0</v>
      </c>
      <c r="R316" s="131">
        <v>0</v>
      </c>
      <c r="S316" s="131">
        <v>0</v>
      </c>
      <c r="T316" s="131">
        <v>0</v>
      </c>
      <c r="U316" s="131">
        <v>0</v>
      </c>
      <c r="V316" s="131">
        <v>0</v>
      </c>
      <c r="W316" s="131">
        <v>0</v>
      </c>
      <c r="X316" s="131">
        <v>0</v>
      </c>
      <c r="Y316" s="131">
        <v>0</v>
      </c>
      <c r="Z316" s="131">
        <v>0</v>
      </c>
      <c r="AA316" s="131">
        <v>0</v>
      </c>
      <c r="AB316" s="131">
        <v>0</v>
      </c>
      <c r="AC316" s="131">
        <v>0</v>
      </c>
      <c r="AD316" s="131">
        <v>0</v>
      </c>
      <c r="AE316" s="131">
        <v>0</v>
      </c>
      <c r="AF316" s="131">
        <v>0</v>
      </c>
      <c r="AG316" s="131">
        <v>0</v>
      </c>
      <c r="AH316" s="43">
        <v>0</v>
      </c>
    </row>
    <row r="317" spans="4:34">
      <c r="D317" s="62">
        <v>2002</v>
      </c>
      <c r="E317" s="62">
        <v>8</v>
      </c>
      <c r="F317" s="62">
        <v>2003</v>
      </c>
      <c r="G317" s="62">
        <v>2003</v>
      </c>
      <c r="H317" s="131">
        <v>0</v>
      </c>
      <c r="I317" s="131">
        <v>0</v>
      </c>
      <c r="J317" s="131">
        <v>0</v>
      </c>
      <c r="K317" s="131">
        <v>0</v>
      </c>
      <c r="L317" s="131">
        <v>0</v>
      </c>
      <c r="M317" s="131">
        <v>0</v>
      </c>
      <c r="N317" s="131">
        <v>0</v>
      </c>
      <c r="O317" s="131">
        <v>0</v>
      </c>
      <c r="P317" s="131">
        <v>0</v>
      </c>
      <c r="Q317" s="131">
        <v>0</v>
      </c>
      <c r="R317" s="131">
        <v>0</v>
      </c>
      <c r="S317" s="131">
        <v>0</v>
      </c>
      <c r="T317" s="131">
        <v>0</v>
      </c>
      <c r="U317" s="131">
        <v>0</v>
      </c>
      <c r="V317" s="131">
        <v>0</v>
      </c>
      <c r="W317" s="131">
        <v>0</v>
      </c>
      <c r="X317" s="131">
        <v>0</v>
      </c>
      <c r="Y317" s="131">
        <v>0</v>
      </c>
      <c r="Z317" s="131">
        <v>0</v>
      </c>
      <c r="AA317" s="131">
        <v>0</v>
      </c>
      <c r="AB317" s="131">
        <v>0</v>
      </c>
      <c r="AC317" s="131">
        <v>0</v>
      </c>
      <c r="AD317" s="131">
        <v>0</v>
      </c>
      <c r="AE317" s="131">
        <v>0</v>
      </c>
      <c r="AF317" s="131">
        <v>0</v>
      </c>
      <c r="AG317" s="131">
        <v>0</v>
      </c>
      <c r="AH317" s="43">
        <v>0</v>
      </c>
    </row>
    <row r="318" spans="4:34">
      <c r="D318" s="62">
        <v>2002</v>
      </c>
      <c r="E318" s="62">
        <v>9</v>
      </c>
      <c r="F318" s="62">
        <v>2003</v>
      </c>
      <c r="G318" s="62">
        <v>2003</v>
      </c>
      <c r="H318" s="131">
        <v>0</v>
      </c>
      <c r="I318" s="131">
        <v>0</v>
      </c>
      <c r="J318" s="131">
        <v>0</v>
      </c>
      <c r="K318" s="131">
        <v>0</v>
      </c>
      <c r="L318" s="131">
        <v>0</v>
      </c>
      <c r="M318" s="131">
        <v>0</v>
      </c>
      <c r="N318" s="131">
        <v>0</v>
      </c>
      <c r="O318" s="131">
        <v>0</v>
      </c>
      <c r="P318" s="131">
        <v>0</v>
      </c>
      <c r="Q318" s="131">
        <v>0</v>
      </c>
      <c r="R318" s="131">
        <v>0</v>
      </c>
      <c r="S318" s="131">
        <v>0</v>
      </c>
      <c r="T318" s="131">
        <v>0</v>
      </c>
      <c r="U318" s="131">
        <v>0</v>
      </c>
      <c r="V318" s="131">
        <v>0</v>
      </c>
      <c r="W318" s="131">
        <v>0</v>
      </c>
      <c r="X318" s="131">
        <v>0</v>
      </c>
      <c r="Y318" s="131">
        <v>0</v>
      </c>
      <c r="Z318" s="131">
        <v>0</v>
      </c>
      <c r="AA318" s="131">
        <v>0</v>
      </c>
      <c r="AB318" s="131">
        <v>0</v>
      </c>
      <c r="AC318" s="131">
        <v>0</v>
      </c>
      <c r="AD318" s="131">
        <v>0</v>
      </c>
      <c r="AE318" s="131">
        <v>0</v>
      </c>
      <c r="AF318" s="131">
        <v>0</v>
      </c>
      <c r="AG318" s="131">
        <v>0</v>
      </c>
      <c r="AH318" s="43">
        <v>0</v>
      </c>
    </row>
    <row r="319" spans="4:34">
      <c r="D319" s="62">
        <v>2002</v>
      </c>
      <c r="E319" s="62">
        <v>10</v>
      </c>
      <c r="F319" s="62">
        <v>2003</v>
      </c>
      <c r="G319" s="62">
        <v>2003</v>
      </c>
      <c r="H319" s="131">
        <v>0</v>
      </c>
      <c r="I319" s="131">
        <v>0</v>
      </c>
      <c r="J319" s="131">
        <v>0</v>
      </c>
      <c r="K319" s="131">
        <v>0</v>
      </c>
      <c r="L319" s="131">
        <v>0</v>
      </c>
      <c r="M319" s="131">
        <v>0</v>
      </c>
      <c r="N319" s="131">
        <v>0</v>
      </c>
      <c r="O319" s="131">
        <v>0</v>
      </c>
      <c r="P319" s="131">
        <v>0</v>
      </c>
      <c r="Q319" s="131">
        <v>0</v>
      </c>
      <c r="R319" s="131">
        <v>0</v>
      </c>
      <c r="S319" s="131">
        <v>0</v>
      </c>
      <c r="T319" s="131">
        <v>0</v>
      </c>
      <c r="U319" s="131">
        <v>0</v>
      </c>
      <c r="V319" s="131">
        <v>0</v>
      </c>
      <c r="W319" s="131">
        <v>0</v>
      </c>
      <c r="X319" s="131">
        <v>0</v>
      </c>
      <c r="Y319" s="131">
        <v>0</v>
      </c>
      <c r="Z319" s="131">
        <v>0</v>
      </c>
      <c r="AA319" s="131">
        <v>0</v>
      </c>
      <c r="AB319" s="131">
        <v>0</v>
      </c>
      <c r="AC319" s="131">
        <v>0</v>
      </c>
      <c r="AD319" s="131">
        <v>0</v>
      </c>
      <c r="AE319" s="131">
        <v>0</v>
      </c>
      <c r="AF319" s="131">
        <v>0</v>
      </c>
      <c r="AG319" s="131">
        <v>0</v>
      </c>
      <c r="AH319" s="43">
        <v>0</v>
      </c>
    </row>
    <row r="320" spans="4:34">
      <c r="D320" s="62">
        <v>2002</v>
      </c>
      <c r="E320" s="62">
        <v>11</v>
      </c>
      <c r="F320" s="62">
        <v>2003</v>
      </c>
      <c r="G320" s="62">
        <v>2003</v>
      </c>
      <c r="H320" s="131">
        <v>0</v>
      </c>
      <c r="I320" s="131">
        <v>0</v>
      </c>
      <c r="J320" s="131">
        <v>0</v>
      </c>
      <c r="K320" s="131">
        <v>0</v>
      </c>
      <c r="L320" s="131">
        <v>0</v>
      </c>
      <c r="M320" s="131">
        <v>0</v>
      </c>
      <c r="N320" s="131">
        <v>0</v>
      </c>
      <c r="O320" s="131">
        <v>0</v>
      </c>
      <c r="P320" s="131">
        <v>0</v>
      </c>
      <c r="Q320" s="131">
        <v>0</v>
      </c>
      <c r="R320" s="131">
        <v>0</v>
      </c>
      <c r="S320" s="131">
        <v>0</v>
      </c>
      <c r="T320" s="131">
        <v>0</v>
      </c>
      <c r="U320" s="131">
        <v>0</v>
      </c>
      <c r="V320" s="131">
        <v>0</v>
      </c>
      <c r="W320" s="131">
        <v>0</v>
      </c>
      <c r="X320" s="131">
        <v>0</v>
      </c>
      <c r="Y320" s="131">
        <v>0</v>
      </c>
      <c r="Z320" s="131">
        <v>0</v>
      </c>
      <c r="AA320" s="131">
        <v>0</v>
      </c>
      <c r="AB320" s="131">
        <v>0</v>
      </c>
      <c r="AC320" s="131">
        <v>0</v>
      </c>
      <c r="AD320" s="131">
        <v>0</v>
      </c>
      <c r="AE320" s="131">
        <v>0</v>
      </c>
      <c r="AF320" s="131">
        <v>0</v>
      </c>
      <c r="AG320" s="131">
        <v>0</v>
      </c>
      <c r="AH320" s="43">
        <v>0</v>
      </c>
    </row>
    <row r="321" spans="4:34">
      <c r="D321" s="62">
        <v>2002</v>
      </c>
      <c r="E321" s="62">
        <v>12</v>
      </c>
      <c r="F321" s="62">
        <v>2003</v>
      </c>
      <c r="G321" s="62">
        <v>2003</v>
      </c>
      <c r="H321" s="131">
        <v>0</v>
      </c>
      <c r="I321" s="131">
        <v>0</v>
      </c>
      <c r="J321" s="131">
        <v>0</v>
      </c>
      <c r="K321" s="131">
        <v>0</v>
      </c>
      <c r="L321" s="131">
        <v>0</v>
      </c>
      <c r="M321" s="131">
        <v>0</v>
      </c>
      <c r="N321" s="131">
        <v>0</v>
      </c>
      <c r="O321" s="131">
        <v>0</v>
      </c>
      <c r="P321" s="131">
        <v>0</v>
      </c>
      <c r="Q321" s="131">
        <v>0</v>
      </c>
      <c r="R321" s="131">
        <v>0</v>
      </c>
      <c r="S321" s="131">
        <v>0</v>
      </c>
      <c r="T321" s="131">
        <v>0</v>
      </c>
      <c r="U321" s="131">
        <v>0</v>
      </c>
      <c r="V321" s="131">
        <v>0</v>
      </c>
      <c r="W321" s="131">
        <v>0</v>
      </c>
      <c r="X321" s="131">
        <v>0</v>
      </c>
      <c r="Y321" s="131">
        <v>0</v>
      </c>
      <c r="Z321" s="131">
        <v>0</v>
      </c>
      <c r="AA321" s="131">
        <v>0</v>
      </c>
      <c r="AB321" s="131">
        <v>0</v>
      </c>
      <c r="AC321" s="131">
        <v>0</v>
      </c>
      <c r="AD321" s="131">
        <v>0</v>
      </c>
      <c r="AE321" s="131">
        <v>0</v>
      </c>
      <c r="AF321" s="131">
        <v>0</v>
      </c>
      <c r="AG321" s="131">
        <v>0</v>
      </c>
      <c r="AH321" s="43">
        <v>0</v>
      </c>
    </row>
    <row r="322" spans="4:34">
      <c r="D322" s="62">
        <v>2003</v>
      </c>
      <c r="E322" s="62">
        <v>1</v>
      </c>
      <c r="F322" s="62">
        <v>2003</v>
      </c>
      <c r="G322" s="62">
        <v>2003</v>
      </c>
      <c r="H322" s="131">
        <v>0</v>
      </c>
      <c r="I322" s="131">
        <v>0</v>
      </c>
      <c r="J322" s="131">
        <v>0</v>
      </c>
      <c r="K322" s="131">
        <v>0</v>
      </c>
      <c r="L322" s="131">
        <v>0</v>
      </c>
      <c r="M322" s="131">
        <v>0</v>
      </c>
      <c r="N322" s="131">
        <v>0</v>
      </c>
      <c r="O322" s="131">
        <v>0</v>
      </c>
      <c r="P322" s="131">
        <v>0</v>
      </c>
      <c r="Q322" s="131">
        <v>0</v>
      </c>
      <c r="R322" s="131">
        <v>0</v>
      </c>
      <c r="S322" s="131">
        <v>0</v>
      </c>
      <c r="T322" s="131">
        <v>0</v>
      </c>
      <c r="U322" s="131">
        <v>0</v>
      </c>
      <c r="V322" s="131">
        <v>0</v>
      </c>
      <c r="W322" s="131">
        <v>0</v>
      </c>
      <c r="X322" s="131">
        <v>0</v>
      </c>
      <c r="Y322" s="131">
        <v>0</v>
      </c>
      <c r="Z322" s="131">
        <v>0</v>
      </c>
      <c r="AA322" s="131">
        <v>0</v>
      </c>
      <c r="AB322" s="131">
        <v>0</v>
      </c>
      <c r="AC322" s="131">
        <v>0</v>
      </c>
      <c r="AD322" s="131">
        <v>0</v>
      </c>
      <c r="AE322" s="131">
        <v>0</v>
      </c>
      <c r="AF322" s="131">
        <v>0</v>
      </c>
      <c r="AG322" s="131">
        <v>0</v>
      </c>
      <c r="AH322" s="43">
        <v>0</v>
      </c>
    </row>
    <row r="323" spans="4:34">
      <c r="D323" s="62">
        <v>2003</v>
      </c>
      <c r="E323" s="62">
        <v>2</v>
      </c>
      <c r="F323" s="62">
        <v>2003</v>
      </c>
      <c r="G323" s="62">
        <v>2003</v>
      </c>
      <c r="H323" s="131">
        <v>0</v>
      </c>
      <c r="I323" s="131">
        <v>0</v>
      </c>
      <c r="J323" s="131">
        <v>0</v>
      </c>
      <c r="K323" s="131">
        <v>0</v>
      </c>
      <c r="L323" s="131">
        <v>0</v>
      </c>
      <c r="M323" s="131">
        <v>0</v>
      </c>
      <c r="N323" s="131">
        <v>0</v>
      </c>
      <c r="O323" s="131">
        <v>0</v>
      </c>
      <c r="P323" s="131">
        <v>0</v>
      </c>
      <c r="Q323" s="131">
        <v>0</v>
      </c>
      <c r="R323" s="131">
        <v>0</v>
      </c>
      <c r="S323" s="131">
        <v>0</v>
      </c>
      <c r="T323" s="131">
        <v>0</v>
      </c>
      <c r="U323" s="131">
        <v>0</v>
      </c>
      <c r="V323" s="131">
        <v>0</v>
      </c>
      <c r="W323" s="131">
        <v>0</v>
      </c>
      <c r="X323" s="131">
        <v>0</v>
      </c>
      <c r="Y323" s="131">
        <v>0</v>
      </c>
      <c r="Z323" s="131">
        <v>0</v>
      </c>
      <c r="AA323" s="131">
        <v>0</v>
      </c>
      <c r="AB323" s="131">
        <v>0</v>
      </c>
      <c r="AC323" s="131">
        <v>0</v>
      </c>
      <c r="AD323" s="131">
        <v>0</v>
      </c>
      <c r="AE323" s="131">
        <v>0</v>
      </c>
      <c r="AF323" s="131">
        <v>0</v>
      </c>
      <c r="AG323" s="131">
        <v>0</v>
      </c>
      <c r="AH323" s="43">
        <v>0</v>
      </c>
    </row>
    <row r="324" spans="4:34">
      <c r="D324" s="62">
        <v>2003</v>
      </c>
      <c r="E324" s="62">
        <v>3</v>
      </c>
      <c r="F324" s="62">
        <v>2003</v>
      </c>
      <c r="G324" s="62">
        <v>2003</v>
      </c>
      <c r="H324" s="131">
        <v>0</v>
      </c>
      <c r="I324" s="131">
        <v>0</v>
      </c>
      <c r="J324" s="131">
        <v>0</v>
      </c>
      <c r="K324" s="131">
        <v>0</v>
      </c>
      <c r="L324" s="131">
        <v>0</v>
      </c>
      <c r="M324" s="131">
        <v>0</v>
      </c>
      <c r="N324" s="131">
        <v>0</v>
      </c>
      <c r="O324" s="131">
        <v>0</v>
      </c>
      <c r="P324" s="131">
        <v>0</v>
      </c>
      <c r="Q324" s="131">
        <v>0</v>
      </c>
      <c r="R324" s="131">
        <v>0</v>
      </c>
      <c r="S324" s="131">
        <v>0</v>
      </c>
      <c r="T324" s="131">
        <v>0</v>
      </c>
      <c r="U324" s="131">
        <v>0</v>
      </c>
      <c r="V324" s="131">
        <v>0</v>
      </c>
      <c r="W324" s="131">
        <v>0</v>
      </c>
      <c r="X324" s="131">
        <v>0</v>
      </c>
      <c r="Y324" s="131">
        <v>0</v>
      </c>
      <c r="Z324" s="131">
        <v>0</v>
      </c>
      <c r="AA324" s="131">
        <v>0</v>
      </c>
      <c r="AB324" s="131">
        <v>0</v>
      </c>
      <c r="AC324" s="131">
        <v>0</v>
      </c>
      <c r="AD324" s="131">
        <v>0</v>
      </c>
      <c r="AE324" s="131">
        <v>0</v>
      </c>
      <c r="AF324" s="131">
        <v>0</v>
      </c>
      <c r="AG324" s="131">
        <v>0</v>
      </c>
      <c r="AH324" s="43">
        <v>0</v>
      </c>
    </row>
    <row r="325" spans="4:34">
      <c r="D325" s="62">
        <v>2003</v>
      </c>
      <c r="E325" s="62">
        <v>4</v>
      </c>
      <c r="F325" s="62">
        <v>2003</v>
      </c>
      <c r="G325" s="62">
        <v>2003</v>
      </c>
      <c r="H325" s="131">
        <v>0</v>
      </c>
      <c r="I325" s="131">
        <v>0</v>
      </c>
      <c r="J325" s="131">
        <v>0</v>
      </c>
      <c r="K325" s="131">
        <v>0</v>
      </c>
      <c r="L325" s="131">
        <v>0</v>
      </c>
      <c r="M325" s="131">
        <v>0</v>
      </c>
      <c r="N325" s="131">
        <v>0</v>
      </c>
      <c r="O325" s="131">
        <v>0</v>
      </c>
      <c r="P325" s="131">
        <v>0</v>
      </c>
      <c r="Q325" s="131">
        <v>0</v>
      </c>
      <c r="R325" s="131">
        <v>0</v>
      </c>
      <c r="S325" s="131">
        <v>0</v>
      </c>
      <c r="T325" s="131">
        <v>0</v>
      </c>
      <c r="U325" s="131">
        <v>0</v>
      </c>
      <c r="V325" s="131">
        <v>0</v>
      </c>
      <c r="W325" s="131">
        <v>0</v>
      </c>
      <c r="X325" s="131">
        <v>0</v>
      </c>
      <c r="Y325" s="131">
        <v>0</v>
      </c>
      <c r="Z325" s="131">
        <v>0</v>
      </c>
      <c r="AA325" s="131">
        <v>0</v>
      </c>
      <c r="AB325" s="131">
        <v>0</v>
      </c>
      <c r="AC325" s="131">
        <v>0</v>
      </c>
      <c r="AD325" s="131">
        <v>0</v>
      </c>
      <c r="AE325" s="131">
        <v>0</v>
      </c>
      <c r="AF325" s="131">
        <v>0</v>
      </c>
      <c r="AG325" s="131">
        <v>0</v>
      </c>
      <c r="AH325" s="43">
        <v>0</v>
      </c>
    </row>
    <row r="326" spans="4:34">
      <c r="D326" s="62">
        <v>2003</v>
      </c>
      <c r="E326" s="62">
        <v>5</v>
      </c>
      <c r="F326" s="62">
        <v>2003</v>
      </c>
      <c r="G326" s="62">
        <v>2004</v>
      </c>
      <c r="H326" s="131">
        <v>0</v>
      </c>
      <c r="I326" s="131">
        <v>0</v>
      </c>
      <c r="J326" s="131">
        <v>0</v>
      </c>
      <c r="K326" s="131">
        <v>0</v>
      </c>
      <c r="L326" s="131">
        <v>0</v>
      </c>
      <c r="M326" s="131">
        <v>0</v>
      </c>
      <c r="N326" s="131">
        <v>0</v>
      </c>
      <c r="O326" s="131">
        <v>0</v>
      </c>
      <c r="P326" s="131">
        <v>0</v>
      </c>
      <c r="Q326" s="131">
        <v>0</v>
      </c>
      <c r="R326" s="131">
        <v>0</v>
      </c>
      <c r="S326" s="131">
        <v>0</v>
      </c>
      <c r="T326" s="131">
        <v>0</v>
      </c>
      <c r="U326" s="131">
        <v>0</v>
      </c>
      <c r="V326" s="131">
        <v>0</v>
      </c>
      <c r="W326" s="131">
        <v>0</v>
      </c>
      <c r="X326" s="131">
        <v>0</v>
      </c>
      <c r="Y326" s="131">
        <v>0</v>
      </c>
      <c r="Z326" s="131">
        <v>0</v>
      </c>
      <c r="AA326" s="131">
        <v>0</v>
      </c>
      <c r="AB326" s="131">
        <v>0</v>
      </c>
      <c r="AC326" s="131">
        <v>0</v>
      </c>
      <c r="AD326" s="131">
        <v>0</v>
      </c>
      <c r="AE326" s="131">
        <v>0</v>
      </c>
      <c r="AF326" s="131">
        <v>0</v>
      </c>
      <c r="AG326" s="131">
        <v>0</v>
      </c>
      <c r="AH326" s="43">
        <v>0</v>
      </c>
    </row>
    <row r="327" spans="4:34">
      <c r="D327" s="62">
        <v>2003</v>
      </c>
      <c r="E327" s="62">
        <v>6</v>
      </c>
      <c r="F327" s="62">
        <v>2003</v>
      </c>
      <c r="G327" s="62">
        <v>2004</v>
      </c>
      <c r="H327" s="131">
        <v>0</v>
      </c>
      <c r="I327" s="131">
        <v>0</v>
      </c>
      <c r="J327" s="131">
        <v>0</v>
      </c>
      <c r="K327" s="131">
        <v>0</v>
      </c>
      <c r="L327" s="131">
        <v>0</v>
      </c>
      <c r="M327" s="131">
        <v>0</v>
      </c>
      <c r="N327" s="131">
        <v>0</v>
      </c>
      <c r="O327" s="131">
        <v>0</v>
      </c>
      <c r="P327" s="131">
        <v>0</v>
      </c>
      <c r="Q327" s="131">
        <v>0</v>
      </c>
      <c r="R327" s="131">
        <v>0</v>
      </c>
      <c r="S327" s="131">
        <v>0</v>
      </c>
      <c r="T327" s="131">
        <v>0</v>
      </c>
      <c r="U327" s="131">
        <v>0</v>
      </c>
      <c r="V327" s="131">
        <v>0</v>
      </c>
      <c r="W327" s="131">
        <v>0</v>
      </c>
      <c r="X327" s="131">
        <v>0</v>
      </c>
      <c r="Y327" s="131">
        <v>0</v>
      </c>
      <c r="Z327" s="131">
        <v>0</v>
      </c>
      <c r="AA327" s="131">
        <v>0</v>
      </c>
      <c r="AB327" s="131">
        <v>0</v>
      </c>
      <c r="AC327" s="131">
        <v>0</v>
      </c>
      <c r="AD327" s="131">
        <v>0</v>
      </c>
      <c r="AE327" s="131">
        <v>0</v>
      </c>
      <c r="AF327" s="131">
        <v>0</v>
      </c>
      <c r="AG327" s="131">
        <v>0</v>
      </c>
      <c r="AH327" s="43">
        <v>0</v>
      </c>
    </row>
    <row r="328" spans="4:34">
      <c r="D328" s="62">
        <v>2003</v>
      </c>
      <c r="E328" s="62">
        <v>7</v>
      </c>
      <c r="F328" s="62">
        <v>2004</v>
      </c>
      <c r="G328" s="62">
        <v>2004</v>
      </c>
      <c r="H328" s="131">
        <v>0</v>
      </c>
      <c r="I328" s="131">
        <v>0</v>
      </c>
      <c r="J328" s="131">
        <v>0</v>
      </c>
      <c r="K328" s="131">
        <v>0</v>
      </c>
      <c r="L328" s="131">
        <v>0</v>
      </c>
      <c r="M328" s="131">
        <v>0</v>
      </c>
      <c r="N328" s="131">
        <v>0</v>
      </c>
      <c r="O328" s="131">
        <v>0</v>
      </c>
      <c r="P328" s="131">
        <v>0</v>
      </c>
      <c r="Q328" s="131">
        <v>0</v>
      </c>
      <c r="R328" s="131">
        <v>0</v>
      </c>
      <c r="S328" s="131">
        <v>0</v>
      </c>
      <c r="T328" s="131">
        <v>0</v>
      </c>
      <c r="U328" s="131">
        <v>0</v>
      </c>
      <c r="V328" s="131">
        <v>0</v>
      </c>
      <c r="W328" s="131">
        <v>0</v>
      </c>
      <c r="X328" s="131">
        <v>0</v>
      </c>
      <c r="Y328" s="131">
        <v>0</v>
      </c>
      <c r="Z328" s="131">
        <v>0</v>
      </c>
      <c r="AA328" s="131">
        <v>0</v>
      </c>
      <c r="AB328" s="131">
        <v>0</v>
      </c>
      <c r="AC328" s="131">
        <v>0</v>
      </c>
      <c r="AD328" s="131">
        <v>0</v>
      </c>
      <c r="AE328" s="131">
        <v>0</v>
      </c>
      <c r="AF328" s="131">
        <v>0</v>
      </c>
      <c r="AG328" s="131">
        <v>0</v>
      </c>
      <c r="AH328" s="43">
        <v>0</v>
      </c>
    </row>
    <row r="329" spans="4:34">
      <c r="D329" s="62">
        <v>2003</v>
      </c>
      <c r="E329" s="62">
        <v>8</v>
      </c>
      <c r="F329" s="62">
        <v>2004</v>
      </c>
      <c r="G329" s="62">
        <v>2004</v>
      </c>
      <c r="H329" s="131">
        <v>0</v>
      </c>
      <c r="I329" s="131">
        <v>0</v>
      </c>
      <c r="J329" s="131">
        <v>0</v>
      </c>
      <c r="K329" s="131">
        <v>0</v>
      </c>
      <c r="L329" s="131">
        <v>0</v>
      </c>
      <c r="M329" s="131">
        <v>0</v>
      </c>
      <c r="N329" s="131">
        <v>0</v>
      </c>
      <c r="O329" s="131">
        <v>0</v>
      </c>
      <c r="P329" s="131">
        <v>0</v>
      </c>
      <c r="Q329" s="131">
        <v>0</v>
      </c>
      <c r="R329" s="131">
        <v>0</v>
      </c>
      <c r="S329" s="131">
        <v>0</v>
      </c>
      <c r="T329" s="131">
        <v>0</v>
      </c>
      <c r="U329" s="131">
        <v>0</v>
      </c>
      <c r="V329" s="131">
        <v>0</v>
      </c>
      <c r="W329" s="131">
        <v>0</v>
      </c>
      <c r="X329" s="131">
        <v>0</v>
      </c>
      <c r="Y329" s="131">
        <v>0</v>
      </c>
      <c r="Z329" s="131">
        <v>0</v>
      </c>
      <c r="AA329" s="131">
        <v>0</v>
      </c>
      <c r="AB329" s="131">
        <v>0</v>
      </c>
      <c r="AC329" s="131">
        <v>0</v>
      </c>
      <c r="AD329" s="131">
        <v>0</v>
      </c>
      <c r="AE329" s="131">
        <v>0</v>
      </c>
      <c r="AF329" s="131">
        <v>0</v>
      </c>
      <c r="AG329" s="131">
        <v>0</v>
      </c>
      <c r="AH329" s="43">
        <v>0</v>
      </c>
    </row>
    <row r="330" spans="4:34">
      <c r="D330" s="62">
        <v>2003</v>
      </c>
      <c r="E330" s="62">
        <v>9</v>
      </c>
      <c r="F330" s="62">
        <v>2004</v>
      </c>
      <c r="G330" s="62">
        <v>2004</v>
      </c>
      <c r="H330" s="131">
        <v>0</v>
      </c>
      <c r="I330" s="131">
        <v>0</v>
      </c>
      <c r="J330" s="131">
        <v>0</v>
      </c>
      <c r="K330" s="131">
        <v>0</v>
      </c>
      <c r="L330" s="131">
        <v>0</v>
      </c>
      <c r="M330" s="131">
        <v>0</v>
      </c>
      <c r="N330" s="131">
        <v>0</v>
      </c>
      <c r="O330" s="131">
        <v>0</v>
      </c>
      <c r="P330" s="131">
        <v>0</v>
      </c>
      <c r="Q330" s="131">
        <v>0</v>
      </c>
      <c r="R330" s="131">
        <v>0</v>
      </c>
      <c r="S330" s="131">
        <v>0</v>
      </c>
      <c r="T330" s="131">
        <v>0</v>
      </c>
      <c r="U330" s="131">
        <v>0</v>
      </c>
      <c r="V330" s="131">
        <v>0</v>
      </c>
      <c r="W330" s="131">
        <v>0</v>
      </c>
      <c r="X330" s="131">
        <v>0</v>
      </c>
      <c r="Y330" s="131">
        <v>0</v>
      </c>
      <c r="Z330" s="131">
        <v>0</v>
      </c>
      <c r="AA330" s="131">
        <v>0</v>
      </c>
      <c r="AB330" s="131">
        <v>0</v>
      </c>
      <c r="AC330" s="131">
        <v>0</v>
      </c>
      <c r="AD330" s="131">
        <v>0</v>
      </c>
      <c r="AE330" s="131">
        <v>0</v>
      </c>
      <c r="AF330" s="131">
        <v>0</v>
      </c>
      <c r="AG330" s="131">
        <v>0</v>
      </c>
      <c r="AH330" s="43">
        <v>0</v>
      </c>
    </row>
    <row r="331" spans="4:34">
      <c r="D331" s="62">
        <v>2003</v>
      </c>
      <c r="E331" s="62">
        <v>10</v>
      </c>
      <c r="F331" s="62">
        <v>2004</v>
      </c>
      <c r="G331" s="62">
        <v>2004</v>
      </c>
      <c r="H331" s="131">
        <v>0</v>
      </c>
      <c r="I331" s="131">
        <v>0</v>
      </c>
      <c r="J331" s="131">
        <v>0</v>
      </c>
      <c r="K331" s="131">
        <v>0</v>
      </c>
      <c r="L331" s="131">
        <v>0</v>
      </c>
      <c r="M331" s="131">
        <v>0</v>
      </c>
      <c r="N331" s="131">
        <v>0</v>
      </c>
      <c r="O331" s="131">
        <v>0</v>
      </c>
      <c r="P331" s="131">
        <v>0</v>
      </c>
      <c r="Q331" s="131">
        <v>0</v>
      </c>
      <c r="R331" s="131">
        <v>0</v>
      </c>
      <c r="S331" s="131">
        <v>0</v>
      </c>
      <c r="T331" s="131">
        <v>0</v>
      </c>
      <c r="U331" s="131">
        <v>0</v>
      </c>
      <c r="V331" s="131">
        <v>0</v>
      </c>
      <c r="W331" s="131">
        <v>0</v>
      </c>
      <c r="X331" s="131">
        <v>0</v>
      </c>
      <c r="Y331" s="131">
        <v>0</v>
      </c>
      <c r="Z331" s="131">
        <v>0</v>
      </c>
      <c r="AA331" s="131">
        <v>0</v>
      </c>
      <c r="AB331" s="131">
        <v>0</v>
      </c>
      <c r="AC331" s="131">
        <v>0</v>
      </c>
      <c r="AD331" s="131">
        <v>0</v>
      </c>
      <c r="AE331" s="131">
        <v>0</v>
      </c>
      <c r="AF331" s="131">
        <v>0</v>
      </c>
      <c r="AG331" s="131">
        <v>0</v>
      </c>
      <c r="AH331" s="43">
        <v>0</v>
      </c>
    </row>
    <row r="332" spans="4:34">
      <c r="D332" s="62">
        <v>2003</v>
      </c>
      <c r="E332" s="62">
        <v>11</v>
      </c>
      <c r="F332" s="62">
        <v>2004</v>
      </c>
      <c r="G332" s="62">
        <v>2004</v>
      </c>
      <c r="H332" s="131">
        <v>0</v>
      </c>
      <c r="I332" s="131">
        <v>0</v>
      </c>
      <c r="J332" s="131">
        <v>0</v>
      </c>
      <c r="K332" s="131">
        <v>0</v>
      </c>
      <c r="L332" s="131">
        <v>0</v>
      </c>
      <c r="M332" s="131">
        <v>0</v>
      </c>
      <c r="N332" s="131">
        <v>0</v>
      </c>
      <c r="O332" s="131">
        <v>0</v>
      </c>
      <c r="P332" s="131">
        <v>0</v>
      </c>
      <c r="Q332" s="131">
        <v>0</v>
      </c>
      <c r="R332" s="131">
        <v>0</v>
      </c>
      <c r="S332" s="131">
        <v>0</v>
      </c>
      <c r="T332" s="131">
        <v>0</v>
      </c>
      <c r="U332" s="131">
        <v>0</v>
      </c>
      <c r="V332" s="131">
        <v>0</v>
      </c>
      <c r="W332" s="131">
        <v>0</v>
      </c>
      <c r="X332" s="131">
        <v>0</v>
      </c>
      <c r="Y332" s="131">
        <v>0</v>
      </c>
      <c r="Z332" s="131">
        <v>0</v>
      </c>
      <c r="AA332" s="131">
        <v>0</v>
      </c>
      <c r="AB332" s="131">
        <v>0</v>
      </c>
      <c r="AC332" s="131">
        <v>0</v>
      </c>
      <c r="AD332" s="131">
        <v>0</v>
      </c>
      <c r="AE332" s="131">
        <v>0</v>
      </c>
      <c r="AF332" s="131">
        <v>0</v>
      </c>
      <c r="AG332" s="131">
        <v>0</v>
      </c>
      <c r="AH332" s="43">
        <v>0</v>
      </c>
    </row>
    <row r="333" spans="4:34">
      <c r="D333" s="62">
        <v>2003</v>
      </c>
      <c r="E333" s="62">
        <v>12</v>
      </c>
      <c r="F333" s="62">
        <v>2004</v>
      </c>
      <c r="G333" s="62">
        <v>2004</v>
      </c>
      <c r="H333" s="131">
        <v>0</v>
      </c>
      <c r="I333" s="131">
        <v>0</v>
      </c>
      <c r="J333" s="131">
        <v>0</v>
      </c>
      <c r="K333" s="131">
        <v>0</v>
      </c>
      <c r="L333" s="131">
        <v>0</v>
      </c>
      <c r="M333" s="131">
        <v>0</v>
      </c>
      <c r="N333" s="131">
        <v>0</v>
      </c>
      <c r="O333" s="131">
        <v>0</v>
      </c>
      <c r="P333" s="131">
        <v>0</v>
      </c>
      <c r="Q333" s="131">
        <v>0</v>
      </c>
      <c r="R333" s="131">
        <v>0</v>
      </c>
      <c r="S333" s="131">
        <v>0</v>
      </c>
      <c r="T333" s="131">
        <v>0</v>
      </c>
      <c r="U333" s="131">
        <v>0</v>
      </c>
      <c r="V333" s="131">
        <v>0</v>
      </c>
      <c r="W333" s="131">
        <v>0</v>
      </c>
      <c r="X333" s="131">
        <v>0</v>
      </c>
      <c r="Y333" s="131">
        <v>0</v>
      </c>
      <c r="Z333" s="131">
        <v>0</v>
      </c>
      <c r="AA333" s="131">
        <v>0</v>
      </c>
      <c r="AB333" s="131">
        <v>0</v>
      </c>
      <c r="AC333" s="131">
        <v>0</v>
      </c>
      <c r="AD333" s="131">
        <v>0</v>
      </c>
      <c r="AE333" s="131">
        <v>0</v>
      </c>
      <c r="AF333" s="131">
        <v>0</v>
      </c>
      <c r="AG333" s="131">
        <v>0</v>
      </c>
      <c r="AH333" s="43">
        <v>0</v>
      </c>
    </row>
    <row r="334" spans="4:34">
      <c r="D334" s="62">
        <v>2004</v>
      </c>
      <c r="E334" s="62">
        <v>1</v>
      </c>
      <c r="F334" s="62">
        <v>2004</v>
      </c>
      <c r="G334" s="62">
        <v>2004</v>
      </c>
      <c r="H334" s="131">
        <v>0</v>
      </c>
      <c r="I334" s="131">
        <v>0</v>
      </c>
      <c r="J334" s="131">
        <v>0</v>
      </c>
      <c r="K334" s="131">
        <v>0</v>
      </c>
      <c r="L334" s="131">
        <v>0</v>
      </c>
      <c r="M334" s="131">
        <v>0</v>
      </c>
      <c r="N334" s="131">
        <v>0</v>
      </c>
      <c r="O334" s="131">
        <v>0</v>
      </c>
      <c r="P334" s="131">
        <v>0</v>
      </c>
      <c r="Q334" s="131">
        <v>0</v>
      </c>
      <c r="R334" s="131">
        <v>0</v>
      </c>
      <c r="S334" s="131">
        <v>0</v>
      </c>
      <c r="T334" s="131">
        <v>0</v>
      </c>
      <c r="U334" s="131">
        <v>0</v>
      </c>
      <c r="V334" s="131">
        <v>0</v>
      </c>
      <c r="W334" s="131">
        <v>0</v>
      </c>
      <c r="X334" s="131">
        <v>0</v>
      </c>
      <c r="Y334" s="131">
        <v>0</v>
      </c>
      <c r="Z334" s="131">
        <v>0</v>
      </c>
      <c r="AA334" s="131">
        <v>0</v>
      </c>
      <c r="AB334" s="131">
        <v>0</v>
      </c>
      <c r="AC334" s="131">
        <v>0</v>
      </c>
      <c r="AD334" s="131">
        <v>0</v>
      </c>
      <c r="AE334" s="131">
        <v>0</v>
      </c>
      <c r="AF334" s="131">
        <v>0</v>
      </c>
      <c r="AG334" s="131">
        <v>0</v>
      </c>
      <c r="AH334" s="43">
        <v>0</v>
      </c>
    </row>
    <row r="335" spans="4:34">
      <c r="D335" s="62">
        <v>2004</v>
      </c>
      <c r="E335" s="62">
        <v>2</v>
      </c>
      <c r="F335" s="62">
        <v>2004</v>
      </c>
      <c r="G335" s="62">
        <v>2004</v>
      </c>
      <c r="H335" s="131">
        <v>0</v>
      </c>
      <c r="I335" s="131">
        <v>0</v>
      </c>
      <c r="J335" s="131">
        <v>0</v>
      </c>
      <c r="K335" s="131">
        <v>0</v>
      </c>
      <c r="L335" s="131">
        <v>0</v>
      </c>
      <c r="M335" s="131">
        <v>0</v>
      </c>
      <c r="N335" s="131">
        <v>0</v>
      </c>
      <c r="O335" s="131">
        <v>0</v>
      </c>
      <c r="P335" s="131">
        <v>0</v>
      </c>
      <c r="Q335" s="131">
        <v>0</v>
      </c>
      <c r="R335" s="131">
        <v>0</v>
      </c>
      <c r="S335" s="131">
        <v>0</v>
      </c>
      <c r="T335" s="131">
        <v>0</v>
      </c>
      <c r="U335" s="131">
        <v>0</v>
      </c>
      <c r="V335" s="131">
        <v>0</v>
      </c>
      <c r="W335" s="131">
        <v>0</v>
      </c>
      <c r="X335" s="131">
        <v>0</v>
      </c>
      <c r="Y335" s="131">
        <v>0</v>
      </c>
      <c r="Z335" s="131">
        <v>0</v>
      </c>
      <c r="AA335" s="131">
        <v>0</v>
      </c>
      <c r="AB335" s="131">
        <v>0</v>
      </c>
      <c r="AC335" s="131">
        <v>0</v>
      </c>
      <c r="AD335" s="131">
        <v>0</v>
      </c>
      <c r="AE335" s="131">
        <v>0</v>
      </c>
      <c r="AF335" s="131">
        <v>0</v>
      </c>
      <c r="AG335" s="131">
        <v>0</v>
      </c>
      <c r="AH335" s="43">
        <v>0</v>
      </c>
    </row>
    <row r="336" spans="4:34">
      <c r="D336" s="62">
        <v>2004</v>
      </c>
      <c r="E336" s="62">
        <v>3</v>
      </c>
      <c r="F336" s="62">
        <v>2004</v>
      </c>
      <c r="G336" s="62">
        <v>2004</v>
      </c>
      <c r="H336" s="131">
        <v>0</v>
      </c>
      <c r="I336" s="131">
        <v>0</v>
      </c>
      <c r="J336" s="131">
        <v>0</v>
      </c>
      <c r="K336" s="131">
        <v>0</v>
      </c>
      <c r="L336" s="131">
        <v>0</v>
      </c>
      <c r="M336" s="131">
        <v>0</v>
      </c>
      <c r="N336" s="131">
        <v>0</v>
      </c>
      <c r="O336" s="131">
        <v>0</v>
      </c>
      <c r="P336" s="131">
        <v>0</v>
      </c>
      <c r="Q336" s="131">
        <v>0</v>
      </c>
      <c r="R336" s="131">
        <v>0</v>
      </c>
      <c r="S336" s="131">
        <v>0</v>
      </c>
      <c r="T336" s="131">
        <v>0</v>
      </c>
      <c r="U336" s="131">
        <v>0</v>
      </c>
      <c r="V336" s="131">
        <v>0</v>
      </c>
      <c r="W336" s="131">
        <v>0</v>
      </c>
      <c r="X336" s="131">
        <v>0</v>
      </c>
      <c r="Y336" s="131">
        <v>0</v>
      </c>
      <c r="Z336" s="131">
        <v>0</v>
      </c>
      <c r="AA336" s="131">
        <v>0</v>
      </c>
      <c r="AB336" s="131">
        <v>0</v>
      </c>
      <c r="AC336" s="131">
        <v>0</v>
      </c>
      <c r="AD336" s="131">
        <v>0</v>
      </c>
      <c r="AE336" s="131">
        <v>0</v>
      </c>
      <c r="AF336" s="131">
        <v>0</v>
      </c>
      <c r="AG336" s="131">
        <v>0</v>
      </c>
      <c r="AH336" s="43">
        <v>0</v>
      </c>
    </row>
    <row r="337" spans="4:34">
      <c r="D337" s="62">
        <v>2004</v>
      </c>
      <c r="E337" s="62">
        <v>4</v>
      </c>
      <c r="F337" s="62">
        <v>2004</v>
      </c>
      <c r="G337" s="62">
        <v>2004</v>
      </c>
      <c r="H337" s="131">
        <v>0</v>
      </c>
      <c r="I337" s="131">
        <v>0</v>
      </c>
      <c r="J337" s="131">
        <v>0</v>
      </c>
      <c r="K337" s="131">
        <v>0</v>
      </c>
      <c r="L337" s="131">
        <v>0</v>
      </c>
      <c r="M337" s="131">
        <v>0</v>
      </c>
      <c r="N337" s="131">
        <v>0</v>
      </c>
      <c r="O337" s="131">
        <v>0</v>
      </c>
      <c r="P337" s="131">
        <v>0</v>
      </c>
      <c r="Q337" s="131">
        <v>0</v>
      </c>
      <c r="R337" s="131">
        <v>0</v>
      </c>
      <c r="S337" s="131">
        <v>0</v>
      </c>
      <c r="T337" s="131">
        <v>0</v>
      </c>
      <c r="U337" s="131">
        <v>0</v>
      </c>
      <c r="V337" s="131">
        <v>0</v>
      </c>
      <c r="W337" s="131">
        <v>0</v>
      </c>
      <c r="X337" s="131">
        <v>0</v>
      </c>
      <c r="Y337" s="131">
        <v>0</v>
      </c>
      <c r="Z337" s="131">
        <v>0</v>
      </c>
      <c r="AA337" s="131">
        <v>0</v>
      </c>
      <c r="AB337" s="131">
        <v>0</v>
      </c>
      <c r="AC337" s="131">
        <v>0</v>
      </c>
      <c r="AD337" s="131">
        <v>0</v>
      </c>
      <c r="AE337" s="131">
        <v>0</v>
      </c>
      <c r="AF337" s="131">
        <v>0</v>
      </c>
      <c r="AG337" s="131">
        <v>0</v>
      </c>
      <c r="AH337" s="43">
        <v>0</v>
      </c>
    </row>
    <row r="338" spans="4:34">
      <c r="D338" s="62">
        <v>2004</v>
      </c>
      <c r="E338" s="62">
        <v>5</v>
      </c>
      <c r="F338" s="62">
        <v>2004</v>
      </c>
      <c r="G338" s="62">
        <v>2005</v>
      </c>
      <c r="H338" s="131">
        <v>0</v>
      </c>
      <c r="I338" s="131">
        <v>0</v>
      </c>
      <c r="J338" s="131">
        <v>0</v>
      </c>
      <c r="K338" s="131">
        <v>0</v>
      </c>
      <c r="L338" s="131">
        <v>0</v>
      </c>
      <c r="M338" s="131">
        <v>0</v>
      </c>
      <c r="N338" s="131">
        <v>0</v>
      </c>
      <c r="O338" s="131">
        <v>0</v>
      </c>
      <c r="P338" s="131">
        <v>0</v>
      </c>
      <c r="Q338" s="131">
        <v>0</v>
      </c>
      <c r="R338" s="131">
        <v>0</v>
      </c>
      <c r="S338" s="131">
        <v>0</v>
      </c>
      <c r="T338" s="131">
        <v>0</v>
      </c>
      <c r="U338" s="131">
        <v>0</v>
      </c>
      <c r="V338" s="131">
        <v>0</v>
      </c>
      <c r="W338" s="131">
        <v>0</v>
      </c>
      <c r="X338" s="131">
        <v>0</v>
      </c>
      <c r="Y338" s="131">
        <v>0</v>
      </c>
      <c r="Z338" s="131">
        <v>0</v>
      </c>
      <c r="AA338" s="131">
        <v>0</v>
      </c>
      <c r="AB338" s="131">
        <v>0</v>
      </c>
      <c r="AC338" s="131">
        <v>0</v>
      </c>
      <c r="AD338" s="131">
        <v>0</v>
      </c>
      <c r="AE338" s="131">
        <v>0</v>
      </c>
      <c r="AF338" s="131">
        <v>0</v>
      </c>
      <c r="AG338" s="131">
        <v>0</v>
      </c>
      <c r="AH338" s="43">
        <v>0</v>
      </c>
    </row>
    <row r="339" spans="4:34">
      <c r="D339" s="62">
        <v>2004</v>
      </c>
      <c r="E339" s="62">
        <v>6</v>
      </c>
      <c r="F339" s="62">
        <v>2004</v>
      </c>
      <c r="G339" s="62">
        <v>2005</v>
      </c>
      <c r="H339" s="131">
        <v>0</v>
      </c>
      <c r="I339" s="131">
        <v>0</v>
      </c>
      <c r="J339" s="131">
        <v>0</v>
      </c>
      <c r="K339" s="131">
        <v>0</v>
      </c>
      <c r="L339" s="131">
        <v>0</v>
      </c>
      <c r="M339" s="131">
        <v>0</v>
      </c>
      <c r="N339" s="131">
        <v>0</v>
      </c>
      <c r="O339" s="131">
        <v>0</v>
      </c>
      <c r="P339" s="131">
        <v>0</v>
      </c>
      <c r="Q339" s="131">
        <v>0</v>
      </c>
      <c r="R339" s="131">
        <v>0</v>
      </c>
      <c r="S339" s="131">
        <v>0</v>
      </c>
      <c r="T339" s="131">
        <v>0</v>
      </c>
      <c r="U339" s="131">
        <v>0</v>
      </c>
      <c r="V339" s="131">
        <v>0</v>
      </c>
      <c r="W339" s="131">
        <v>0</v>
      </c>
      <c r="X339" s="131">
        <v>0</v>
      </c>
      <c r="Y339" s="131">
        <v>0</v>
      </c>
      <c r="Z339" s="131">
        <v>0</v>
      </c>
      <c r="AA339" s="131">
        <v>0</v>
      </c>
      <c r="AB339" s="131">
        <v>0</v>
      </c>
      <c r="AC339" s="131">
        <v>0</v>
      </c>
      <c r="AD339" s="131">
        <v>0</v>
      </c>
      <c r="AE339" s="131">
        <v>0</v>
      </c>
      <c r="AF339" s="131">
        <v>0</v>
      </c>
      <c r="AG339" s="131">
        <v>0</v>
      </c>
      <c r="AH339" s="43">
        <v>0</v>
      </c>
    </row>
    <row r="340" spans="4:34">
      <c r="D340" s="62">
        <v>2004</v>
      </c>
      <c r="E340" s="62">
        <v>7</v>
      </c>
      <c r="F340" s="62">
        <v>2005</v>
      </c>
      <c r="G340" s="62">
        <v>2005</v>
      </c>
      <c r="H340" s="131">
        <v>0</v>
      </c>
      <c r="I340" s="131">
        <v>0</v>
      </c>
      <c r="J340" s="131">
        <v>0</v>
      </c>
      <c r="K340" s="131">
        <v>0</v>
      </c>
      <c r="L340" s="131">
        <v>0</v>
      </c>
      <c r="M340" s="131">
        <v>0</v>
      </c>
      <c r="N340" s="131">
        <v>0</v>
      </c>
      <c r="O340" s="131">
        <v>0</v>
      </c>
      <c r="P340" s="131">
        <v>0</v>
      </c>
      <c r="Q340" s="131">
        <v>0</v>
      </c>
      <c r="R340" s="131">
        <v>0</v>
      </c>
      <c r="S340" s="131">
        <v>0</v>
      </c>
      <c r="T340" s="131">
        <v>0</v>
      </c>
      <c r="U340" s="131">
        <v>0</v>
      </c>
      <c r="V340" s="131">
        <v>0</v>
      </c>
      <c r="W340" s="131">
        <v>0</v>
      </c>
      <c r="X340" s="131">
        <v>0</v>
      </c>
      <c r="Y340" s="131">
        <v>0</v>
      </c>
      <c r="Z340" s="131">
        <v>0</v>
      </c>
      <c r="AA340" s="131">
        <v>0</v>
      </c>
      <c r="AB340" s="131">
        <v>0</v>
      </c>
      <c r="AC340" s="131">
        <v>0</v>
      </c>
      <c r="AD340" s="131">
        <v>0</v>
      </c>
      <c r="AE340" s="131">
        <v>0</v>
      </c>
      <c r="AF340" s="131">
        <v>0</v>
      </c>
      <c r="AG340" s="131">
        <v>0</v>
      </c>
      <c r="AH340" s="43">
        <v>0</v>
      </c>
    </row>
    <row r="341" spans="4:34">
      <c r="D341" s="62">
        <v>2004</v>
      </c>
      <c r="E341" s="62">
        <v>8</v>
      </c>
      <c r="F341" s="62">
        <v>2005</v>
      </c>
      <c r="G341" s="62">
        <v>2005</v>
      </c>
      <c r="H341" s="131">
        <v>0</v>
      </c>
      <c r="I341" s="131">
        <v>0</v>
      </c>
      <c r="J341" s="131">
        <v>0</v>
      </c>
      <c r="K341" s="131">
        <v>0</v>
      </c>
      <c r="L341" s="131">
        <v>0</v>
      </c>
      <c r="M341" s="131">
        <v>0</v>
      </c>
      <c r="N341" s="131">
        <v>0</v>
      </c>
      <c r="O341" s="131">
        <v>0</v>
      </c>
      <c r="P341" s="131">
        <v>0</v>
      </c>
      <c r="Q341" s="131">
        <v>0</v>
      </c>
      <c r="R341" s="131">
        <v>0</v>
      </c>
      <c r="S341" s="131">
        <v>0</v>
      </c>
      <c r="T341" s="131">
        <v>0</v>
      </c>
      <c r="U341" s="131">
        <v>0</v>
      </c>
      <c r="V341" s="131">
        <v>0</v>
      </c>
      <c r="W341" s="131">
        <v>0</v>
      </c>
      <c r="X341" s="131">
        <v>0</v>
      </c>
      <c r="Y341" s="131">
        <v>0</v>
      </c>
      <c r="Z341" s="131">
        <v>0</v>
      </c>
      <c r="AA341" s="131">
        <v>0</v>
      </c>
      <c r="AB341" s="131">
        <v>0</v>
      </c>
      <c r="AC341" s="131">
        <v>0</v>
      </c>
      <c r="AD341" s="131">
        <v>0</v>
      </c>
      <c r="AE341" s="131">
        <v>0</v>
      </c>
      <c r="AF341" s="131">
        <v>0</v>
      </c>
      <c r="AG341" s="131">
        <v>0</v>
      </c>
      <c r="AH341" s="43">
        <v>0</v>
      </c>
    </row>
    <row r="342" spans="4:34">
      <c r="D342" s="62">
        <v>2004</v>
      </c>
      <c r="E342" s="62">
        <v>9</v>
      </c>
      <c r="F342" s="62">
        <v>2005</v>
      </c>
      <c r="G342" s="62">
        <v>2005</v>
      </c>
      <c r="H342" s="131">
        <v>0</v>
      </c>
      <c r="I342" s="131">
        <v>0</v>
      </c>
      <c r="J342" s="131">
        <v>0</v>
      </c>
      <c r="K342" s="131">
        <v>0</v>
      </c>
      <c r="L342" s="131">
        <v>0</v>
      </c>
      <c r="M342" s="131">
        <v>0</v>
      </c>
      <c r="N342" s="131">
        <v>0</v>
      </c>
      <c r="O342" s="131">
        <v>0</v>
      </c>
      <c r="P342" s="131">
        <v>0</v>
      </c>
      <c r="Q342" s="131">
        <v>0</v>
      </c>
      <c r="R342" s="131">
        <v>0</v>
      </c>
      <c r="S342" s="131">
        <v>0</v>
      </c>
      <c r="T342" s="131">
        <v>0</v>
      </c>
      <c r="U342" s="131">
        <v>0</v>
      </c>
      <c r="V342" s="131">
        <v>0</v>
      </c>
      <c r="W342" s="131">
        <v>0</v>
      </c>
      <c r="X342" s="131">
        <v>0</v>
      </c>
      <c r="Y342" s="131">
        <v>0</v>
      </c>
      <c r="Z342" s="131">
        <v>0</v>
      </c>
      <c r="AA342" s="131">
        <v>0</v>
      </c>
      <c r="AB342" s="131">
        <v>0</v>
      </c>
      <c r="AC342" s="131">
        <v>0</v>
      </c>
      <c r="AD342" s="131">
        <v>0</v>
      </c>
      <c r="AE342" s="131">
        <v>0</v>
      </c>
      <c r="AF342" s="131">
        <v>0</v>
      </c>
      <c r="AG342" s="131">
        <v>0</v>
      </c>
      <c r="AH342" s="43">
        <v>0</v>
      </c>
    </row>
    <row r="343" spans="4:34">
      <c r="D343" s="62">
        <v>2004</v>
      </c>
      <c r="E343" s="62">
        <v>10</v>
      </c>
      <c r="F343" s="62">
        <v>2005</v>
      </c>
      <c r="G343" s="62">
        <v>2005</v>
      </c>
      <c r="H343" s="131">
        <v>0</v>
      </c>
      <c r="I343" s="131">
        <v>0</v>
      </c>
      <c r="J343" s="131">
        <v>0</v>
      </c>
      <c r="K343" s="131">
        <v>0</v>
      </c>
      <c r="L343" s="131">
        <v>0</v>
      </c>
      <c r="M343" s="131">
        <v>0</v>
      </c>
      <c r="N343" s="131">
        <v>0</v>
      </c>
      <c r="O343" s="131">
        <v>0</v>
      </c>
      <c r="P343" s="131">
        <v>0</v>
      </c>
      <c r="Q343" s="131">
        <v>0</v>
      </c>
      <c r="R343" s="131">
        <v>0</v>
      </c>
      <c r="S343" s="131">
        <v>0</v>
      </c>
      <c r="T343" s="131">
        <v>0</v>
      </c>
      <c r="U343" s="131">
        <v>0</v>
      </c>
      <c r="V343" s="131">
        <v>0</v>
      </c>
      <c r="W343" s="131">
        <v>0</v>
      </c>
      <c r="X343" s="131">
        <v>0</v>
      </c>
      <c r="Y343" s="131">
        <v>0</v>
      </c>
      <c r="Z343" s="131">
        <v>0</v>
      </c>
      <c r="AA343" s="131">
        <v>0</v>
      </c>
      <c r="AB343" s="131">
        <v>0</v>
      </c>
      <c r="AC343" s="131">
        <v>0</v>
      </c>
      <c r="AD343" s="131">
        <v>0</v>
      </c>
      <c r="AE343" s="131">
        <v>0</v>
      </c>
      <c r="AF343" s="131">
        <v>0</v>
      </c>
      <c r="AG343" s="131">
        <v>0</v>
      </c>
      <c r="AH343" s="43">
        <v>0</v>
      </c>
    </row>
    <row r="344" spans="4:34">
      <c r="D344" s="62">
        <v>2004</v>
      </c>
      <c r="E344" s="62">
        <v>11</v>
      </c>
      <c r="F344" s="62">
        <v>2005</v>
      </c>
      <c r="G344" s="62">
        <v>2005</v>
      </c>
      <c r="H344" s="131">
        <v>0</v>
      </c>
      <c r="I344" s="131">
        <v>0</v>
      </c>
      <c r="J344" s="131">
        <v>0</v>
      </c>
      <c r="K344" s="131">
        <v>0</v>
      </c>
      <c r="L344" s="131">
        <v>0</v>
      </c>
      <c r="M344" s="131">
        <v>0</v>
      </c>
      <c r="N344" s="131">
        <v>0</v>
      </c>
      <c r="O344" s="131">
        <v>0</v>
      </c>
      <c r="P344" s="131">
        <v>0</v>
      </c>
      <c r="Q344" s="131">
        <v>0</v>
      </c>
      <c r="R344" s="131">
        <v>0</v>
      </c>
      <c r="S344" s="131">
        <v>0</v>
      </c>
      <c r="T344" s="131">
        <v>0</v>
      </c>
      <c r="U344" s="131">
        <v>0</v>
      </c>
      <c r="V344" s="131">
        <v>0</v>
      </c>
      <c r="W344" s="131">
        <v>0</v>
      </c>
      <c r="X344" s="131">
        <v>0</v>
      </c>
      <c r="Y344" s="131">
        <v>0</v>
      </c>
      <c r="Z344" s="131">
        <v>0</v>
      </c>
      <c r="AA344" s="131">
        <v>0</v>
      </c>
      <c r="AB344" s="131">
        <v>0</v>
      </c>
      <c r="AC344" s="131">
        <v>0</v>
      </c>
      <c r="AD344" s="131">
        <v>0</v>
      </c>
      <c r="AE344" s="131">
        <v>0</v>
      </c>
      <c r="AF344" s="131">
        <v>0</v>
      </c>
      <c r="AG344" s="131">
        <v>0</v>
      </c>
      <c r="AH344" s="43">
        <v>0</v>
      </c>
    </row>
    <row r="345" spans="4:34">
      <c r="D345" s="62">
        <v>2004</v>
      </c>
      <c r="E345" s="62">
        <v>12</v>
      </c>
      <c r="F345" s="62">
        <v>2005</v>
      </c>
      <c r="G345" s="62">
        <v>2005</v>
      </c>
      <c r="H345" s="131">
        <v>0</v>
      </c>
      <c r="I345" s="131">
        <v>0</v>
      </c>
      <c r="J345" s="131">
        <v>0</v>
      </c>
      <c r="K345" s="131">
        <v>0</v>
      </c>
      <c r="L345" s="131">
        <v>0</v>
      </c>
      <c r="M345" s="131">
        <v>0</v>
      </c>
      <c r="N345" s="131">
        <v>0</v>
      </c>
      <c r="O345" s="131">
        <v>0</v>
      </c>
      <c r="P345" s="131">
        <v>0</v>
      </c>
      <c r="Q345" s="131">
        <v>0</v>
      </c>
      <c r="R345" s="131">
        <v>0</v>
      </c>
      <c r="S345" s="131">
        <v>0</v>
      </c>
      <c r="T345" s="131">
        <v>0</v>
      </c>
      <c r="U345" s="131">
        <v>0</v>
      </c>
      <c r="V345" s="131">
        <v>0</v>
      </c>
      <c r="W345" s="131">
        <v>0</v>
      </c>
      <c r="X345" s="131">
        <v>0</v>
      </c>
      <c r="Y345" s="131">
        <v>0</v>
      </c>
      <c r="Z345" s="131">
        <v>0</v>
      </c>
      <c r="AA345" s="131">
        <v>0</v>
      </c>
      <c r="AB345" s="131">
        <v>0</v>
      </c>
      <c r="AC345" s="131">
        <v>0</v>
      </c>
      <c r="AD345" s="131">
        <v>0</v>
      </c>
      <c r="AE345" s="131">
        <v>0</v>
      </c>
      <c r="AF345" s="131">
        <v>0</v>
      </c>
      <c r="AG345" s="131">
        <v>0</v>
      </c>
      <c r="AH345" s="43">
        <v>0</v>
      </c>
    </row>
    <row r="346" spans="4:34">
      <c r="D346" s="62">
        <v>2005</v>
      </c>
      <c r="E346" s="62">
        <v>1</v>
      </c>
      <c r="F346" s="62">
        <v>2005</v>
      </c>
      <c r="G346" s="62">
        <v>2005</v>
      </c>
      <c r="H346" s="131">
        <v>0</v>
      </c>
      <c r="I346" s="131">
        <v>0</v>
      </c>
      <c r="J346" s="131">
        <v>0</v>
      </c>
      <c r="K346" s="131">
        <v>0</v>
      </c>
      <c r="L346" s="131">
        <v>0</v>
      </c>
      <c r="M346" s="131">
        <v>0</v>
      </c>
      <c r="N346" s="131">
        <v>0</v>
      </c>
      <c r="O346" s="131">
        <v>0</v>
      </c>
      <c r="P346" s="131">
        <v>0</v>
      </c>
      <c r="Q346" s="131">
        <v>0</v>
      </c>
      <c r="R346" s="131">
        <v>0</v>
      </c>
      <c r="S346" s="131">
        <v>0</v>
      </c>
      <c r="T346" s="131">
        <v>0</v>
      </c>
      <c r="U346" s="131">
        <v>0</v>
      </c>
      <c r="V346" s="131">
        <v>0</v>
      </c>
      <c r="W346" s="131">
        <v>0</v>
      </c>
      <c r="X346" s="131">
        <v>0</v>
      </c>
      <c r="Y346" s="131">
        <v>0</v>
      </c>
      <c r="Z346" s="131">
        <v>0</v>
      </c>
      <c r="AA346" s="131">
        <v>0</v>
      </c>
      <c r="AB346" s="131">
        <v>0</v>
      </c>
      <c r="AC346" s="131">
        <v>0</v>
      </c>
      <c r="AD346" s="131">
        <v>0</v>
      </c>
      <c r="AE346" s="131">
        <v>0</v>
      </c>
      <c r="AF346" s="131">
        <v>0</v>
      </c>
      <c r="AG346" s="131">
        <v>0</v>
      </c>
      <c r="AH346" s="43">
        <v>0</v>
      </c>
    </row>
    <row r="347" spans="4:34">
      <c r="D347" s="62">
        <v>2005</v>
      </c>
      <c r="E347" s="62">
        <v>2</v>
      </c>
      <c r="F347" s="62">
        <v>2005</v>
      </c>
      <c r="G347" s="62">
        <v>2005</v>
      </c>
      <c r="H347" s="131">
        <v>0</v>
      </c>
      <c r="I347" s="131">
        <v>0</v>
      </c>
      <c r="J347" s="131">
        <v>0</v>
      </c>
      <c r="K347" s="131">
        <v>0</v>
      </c>
      <c r="L347" s="131">
        <v>0</v>
      </c>
      <c r="M347" s="131">
        <v>0</v>
      </c>
      <c r="N347" s="131">
        <v>0</v>
      </c>
      <c r="O347" s="131">
        <v>0</v>
      </c>
      <c r="P347" s="131">
        <v>0</v>
      </c>
      <c r="Q347" s="131">
        <v>0</v>
      </c>
      <c r="R347" s="131">
        <v>0</v>
      </c>
      <c r="S347" s="131">
        <v>0</v>
      </c>
      <c r="T347" s="131">
        <v>0</v>
      </c>
      <c r="U347" s="131">
        <v>0</v>
      </c>
      <c r="V347" s="131">
        <v>0</v>
      </c>
      <c r="W347" s="131">
        <v>0</v>
      </c>
      <c r="X347" s="131">
        <v>0</v>
      </c>
      <c r="Y347" s="131">
        <v>0</v>
      </c>
      <c r="Z347" s="131">
        <v>0</v>
      </c>
      <c r="AA347" s="131">
        <v>0</v>
      </c>
      <c r="AB347" s="131">
        <v>0</v>
      </c>
      <c r="AC347" s="131">
        <v>0</v>
      </c>
      <c r="AD347" s="131">
        <v>0</v>
      </c>
      <c r="AE347" s="131">
        <v>0</v>
      </c>
      <c r="AF347" s="131">
        <v>0</v>
      </c>
      <c r="AG347" s="131">
        <v>0</v>
      </c>
      <c r="AH347" s="43">
        <v>0</v>
      </c>
    </row>
    <row r="348" spans="4:34">
      <c r="D348" s="62">
        <v>2005</v>
      </c>
      <c r="E348" s="62">
        <v>3</v>
      </c>
      <c r="F348" s="62">
        <v>2005</v>
      </c>
      <c r="G348" s="62">
        <v>2005</v>
      </c>
      <c r="H348" s="131">
        <v>0</v>
      </c>
      <c r="I348" s="131">
        <v>0</v>
      </c>
      <c r="J348" s="131">
        <v>0</v>
      </c>
      <c r="K348" s="131">
        <v>0</v>
      </c>
      <c r="L348" s="131">
        <v>0</v>
      </c>
      <c r="M348" s="131">
        <v>0</v>
      </c>
      <c r="N348" s="131">
        <v>0</v>
      </c>
      <c r="O348" s="131">
        <v>0</v>
      </c>
      <c r="P348" s="131">
        <v>0</v>
      </c>
      <c r="Q348" s="131">
        <v>0</v>
      </c>
      <c r="R348" s="131">
        <v>0</v>
      </c>
      <c r="S348" s="131">
        <v>0</v>
      </c>
      <c r="T348" s="131">
        <v>0</v>
      </c>
      <c r="U348" s="131">
        <v>0</v>
      </c>
      <c r="V348" s="131">
        <v>0</v>
      </c>
      <c r="W348" s="131">
        <v>0</v>
      </c>
      <c r="X348" s="131">
        <v>0</v>
      </c>
      <c r="Y348" s="131">
        <v>0</v>
      </c>
      <c r="Z348" s="131">
        <v>0</v>
      </c>
      <c r="AA348" s="131">
        <v>0</v>
      </c>
      <c r="AB348" s="131">
        <v>0</v>
      </c>
      <c r="AC348" s="131">
        <v>0</v>
      </c>
      <c r="AD348" s="131">
        <v>0</v>
      </c>
      <c r="AE348" s="131">
        <v>0</v>
      </c>
      <c r="AF348" s="131">
        <v>0</v>
      </c>
      <c r="AG348" s="131">
        <v>0</v>
      </c>
      <c r="AH348" s="43">
        <v>0</v>
      </c>
    </row>
    <row r="349" spans="4:34">
      <c r="D349" s="62">
        <v>2005</v>
      </c>
      <c r="E349" s="62">
        <v>4</v>
      </c>
      <c r="F349" s="62">
        <v>2005</v>
      </c>
      <c r="G349" s="62">
        <v>2005</v>
      </c>
      <c r="H349" s="131">
        <v>0</v>
      </c>
      <c r="I349" s="131">
        <v>0</v>
      </c>
      <c r="J349" s="131">
        <v>0</v>
      </c>
      <c r="K349" s="131">
        <v>0</v>
      </c>
      <c r="L349" s="131">
        <v>0</v>
      </c>
      <c r="M349" s="131">
        <v>0</v>
      </c>
      <c r="N349" s="131">
        <v>0</v>
      </c>
      <c r="O349" s="131">
        <v>0</v>
      </c>
      <c r="P349" s="131">
        <v>0</v>
      </c>
      <c r="Q349" s="131">
        <v>0</v>
      </c>
      <c r="R349" s="131">
        <v>0</v>
      </c>
      <c r="S349" s="131">
        <v>0</v>
      </c>
      <c r="T349" s="131">
        <v>0</v>
      </c>
      <c r="U349" s="131">
        <v>0</v>
      </c>
      <c r="V349" s="131">
        <v>0</v>
      </c>
      <c r="W349" s="131">
        <v>0</v>
      </c>
      <c r="X349" s="131">
        <v>0</v>
      </c>
      <c r="Y349" s="131">
        <v>0</v>
      </c>
      <c r="Z349" s="131">
        <v>0</v>
      </c>
      <c r="AA349" s="131">
        <v>0</v>
      </c>
      <c r="AB349" s="131">
        <v>0</v>
      </c>
      <c r="AC349" s="131">
        <v>0</v>
      </c>
      <c r="AD349" s="131">
        <v>0</v>
      </c>
      <c r="AE349" s="131">
        <v>0</v>
      </c>
      <c r="AF349" s="131">
        <v>0</v>
      </c>
      <c r="AG349" s="131">
        <v>0</v>
      </c>
      <c r="AH349" s="43">
        <v>0</v>
      </c>
    </row>
    <row r="350" spans="4:34">
      <c r="D350" s="62">
        <v>2005</v>
      </c>
      <c r="E350" s="62">
        <v>5</v>
      </c>
      <c r="F350" s="62">
        <v>2005</v>
      </c>
      <c r="G350" s="62">
        <v>2006</v>
      </c>
      <c r="H350" s="131">
        <v>0</v>
      </c>
      <c r="I350" s="131">
        <v>0</v>
      </c>
      <c r="J350" s="131">
        <v>0</v>
      </c>
      <c r="K350" s="131">
        <v>0</v>
      </c>
      <c r="L350" s="131">
        <v>0</v>
      </c>
      <c r="M350" s="131">
        <v>0</v>
      </c>
      <c r="N350" s="131">
        <v>0</v>
      </c>
      <c r="O350" s="131">
        <v>0</v>
      </c>
      <c r="P350" s="131">
        <v>0</v>
      </c>
      <c r="Q350" s="131">
        <v>0</v>
      </c>
      <c r="R350" s="131">
        <v>0</v>
      </c>
      <c r="S350" s="131">
        <v>0</v>
      </c>
      <c r="T350" s="131">
        <v>0</v>
      </c>
      <c r="U350" s="131">
        <v>0</v>
      </c>
      <c r="V350" s="131">
        <v>0</v>
      </c>
      <c r="W350" s="131">
        <v>0</v>
      </c>
      <c r="X350" s="131">
        <v>0</v>
      </c>
      <c r="Y350" s="131">
        <v>0</v>
      </c>
      <c r="Z350" s="131">
        <v>0</v>
      </c>
      <c r="AA350" s="131">
        <v>0</v>
      </c>
      <c r="AB350" s="131">
        <v>0</v>
      </c>
      <c r="AC350" s="131">
        <v>0</v>
      </c>
      <c r="AD350" s="131">
        <v>0</v>
      </c>
      <c r="AE350" s="131">
        <v>0</v>
      </c>
      <c r="AF350" s="131">
        <v>0</v>
      </c>
      <c r="AG350" s="131">
        <v>0</v>
      </c>
      <c r="AH350" s="43">
        <v>0</v>
      </c>
    </row>
    <row r="351" spans="4:34">
      <c r="D351" s="62">
        <v>2005</v>
      </c>
      <c r="E351" s="62">
        <v>6</v>
      </c>
      <c r="F351" s="62">
        <v>2005</v>
      </c>
      <c r="G351" s="62">
        <v>2006</v>
      </c>
      <c r="H351" s="131">
        <v>0</v>
      </c>
      <c r="I351" s="131">
        <v>0</v>
      </c>
      <c r="J351" s="131">
        <v>0</v>
      </c>
      <c r="K351" s="131">
        <v>0</v>
      </c>
      <c r="L351" s="131">
        <v>0</v>
      </c>
      <c r="M351" s="131">
        <v>0</v>
      </c>
      <c r="N351" s="131">
        <v>0</v>
      </c>
      <c r="O351" s="131">
        <v>0</v>
      </c>
      <c r="P351" s="131">
        <v>0</v>
      </c>
      <c r="Q351" s="131">
        <v>0</v>
      </c>
      <c r="R351" s="131">
        <v>0</v>
      </c>
      <c r="S351" s="131">
        <v>0</v>
      </c>
      <c r="T351" s="131">
        <v>0</v>
      </c>
      <c r="U351" s="131">
        <v>0</v>
      </c>
      <c r="V351" s="131">
        <v>0</v>
      </c>
      <c r="W351" s="131">
        <v>0</v>
      </c>
      <c r="X351" s="131">
        <v>0</v>
      </c>
      <c r="Y351" s="131">
        <v>0</v>
      </c>
      <c r="Z351" s="131">
        <v>0</v>
      </c>
      <c r="AA351" s="131">
        <v>0</v>
      </c>
      <c r="AB351" s="131">
        <v>0</v>
      </c>
      <c r="AC351" s="131">
        <v>0</v>
      </c>
      <c r="AD351" s="131">
        <v>0</v>
      </c>
      <c r="AE351" s="131">
        <v>0</v>
      </c>
      <c r="AF351" s="131">
        <v>0</v>
      </c>
      <c r="AG351" s="131">
        <v>0</v>
      </c>
      <c r="AH351" s="43">
        <v>0</v>
      </c>
    </row>
    <row r="352" spans="4:34">
      <c r="D352" s="62">
        <v>2005</v>
      </c>
      <c r="E352" s="62">
        <v>7</v>
      </c>
      <c r="F352" s="62">
        <v>2006</v>
      </c>
      <c r="G352" s="62">
        <v>2006</v>
      </c>
      <c r="H352" s="131">
        <v>0</v>
      </c>
      <c r="I352" s="131">
        <v>0</v>
      </c>
      <c r="J352" s="131">
        <v>0</v>
      </c>
      <c r="K352" s="131">
        <v>0</v>
      </c>
      <c r="L352" s="131">
        <v>0</v>
      </c>
      <c r="M352" s="131">
        <v>0</v>
      </c>
      <c r="N352" s="131">
        <v>0</v>
      </c>
      <c r="O352" s="131">
        <v>0</v>
      </c>
      <c r="P352" s="131">
        <v>0</v>
      </c>
      <c r="Q352" s="131">
        <v>0</v>
      </c>
      <c r="R352" s="131">
        <v>0</v>
      </c>
      <c r="S352" s="131">
        <v>0</v>
      </c>
      <c r="T352" s="131">
        <v>0</v>
      </c>
      <c r="U352" s="131">
        <v>0</v>
      </c>
      <c r="V352" s="131">
        <v>0</v>
      </c>
      <c r="W352" s="131">
        <v>0</v>
      </c>
      <c r="X352" s="131">
        <v>0</v>
      </c>
      <c r="Y352" s="131">
        <v>0</v>
      </c>
      <c r="Z352" s="131">
        <v>0</v>
      </c>
      <c r="AA352" s="131">
        <v>0</v>
      </c>
      <c r="AB352" s="131">
        <v>0</v>
      </c>
      <c r="AC352" s="131">
        <v>0</v>
      </c>
      <c r="AD352" s="131">
        <v>0</v>
      </c>
      <c r="AE352" s="131">
        <v>0</v>
      </c>
      <c r="AF352" s="131">
        <v>0</v>
      </c>
      <c r="AG352" s="131">
        <v>0</v>
      </c>
      <c r="AH352" s="43">
        <v>0</v>
      </c>
    </row>
    <row r="353" spans="4:34">
      <c r="D353" s="62">
        <v>2005</v>
      </c>
      <c r="E353" s="62">
        <v>8</v>
      </c>
      <c r="F353" s="62">
        <v>2006</v>
      </c>
      <c r="G353" s="62">
        <v>2006</v>
      </c>
      <c r="H353" s="131">
        <v>0</v>
      </c>
      <c r="I353" s="131">
        <v>0</v>
      </c>
      <c r="J353" s="131">
        <v>0</v>
      </c>
      <c r="K353" s="131">
        <v>0</v>
      </c>
      <c r="L353" s="131">
        <v>0</v>
      </c>
      <c r="M353" s="131">
        <v>0</v>
      </c>
      <c r="N353" s="131">
        <v>0</v>
      </c>
      <c r="O353" s="131">
        <v>0</v>
      </c>
      <c r="P353" s="131">
        <v>0</v>
      </c>
      <c r="Q353" s="131">
        <v>0</v>
      </c>
      <c r="R353" s="131">
        <v>0</v>
      </c>
      <c r="S353" s="131">
        <v>0</v>
      </c>
      <c r="T353" s="131">
        <v>0</v>
      </c>
      <c r="U353" s="131">
        <v>0</v>
      </c>
      <c r="V353" s="131">
        <v>0</v>
      </c>
      <c r="W353" s="131">
        <v>0</v>
      </c>
      <c r="X353" s="131">
        <v>0</v>
      </c>
      <c r="Y353" s="131">
        <v>0</v>
      </c>
      <c r="Z353" s="131">
        <v>0</v>
      </c>
      <c r="AA353" s="131">
        <v>0</v>
      </c>
      <c r="AB353" s="131">
        <v>0</v>
      </c>
      <c r="AC353" s="131">
        <v>0</v>
      </c>
      <c r="AD353" s="131">
        <v>0</v>
      </c>
      <c r="AE353" s="131">
        <v>0</v>
      </c>
      <c r="AF353" s="131">
        <v>0</v>
      </c>
      <c r="AG353" s="131">
        <v>0</v>
      </c>
      <c r="AH353" s="43">
        <v>0</v>
      </c>
    </row>
    <row r="354" spans="4:34">
      <c r="D354" s="62">
        <v>2005</v>
      </c>
      <c r="E354" s="62">
        <v>9</v>
      </c>
      <c r="F354" s="62">
        <v>2006</v>
      </c>
      <c r="G354" s="62">
        <v>2006</v>
      </c>
      <c r="H354" s="131">
        <v>0</v>
      </c>
      <c r="I354" s="131">
        <v>0</v>
      </c>
      <c r="J354" s="131">
        <v>0</v>
      </c>
      <c r="K354" s="131">
        <v>0</v>
      </c>
      <c r="L354" s="131">
        <v>0</v>
      </c>
      <c r="M354" s="131">
        <v>0</v>
      </c>
      <c r="N354" s="131">
        <v>0</v>
      </c>
      <c r="O354" s="131">
        <v>0</v>
      </c>
      <c r="P354" s="131">
        <v>0</v>
      </c>
      <c r="Q354" s="131">
        <v>0</v>
      </c>
      <c r="R354" s="131">
        <v>0</v>
      </c>
      <c r="S354" s="131">
        <v>0</v>
      </c>
      <c r="T354" s="131">
        <v>0</v>
      </c>
      <c r="U354" s="131">
        <v>0</v>
      </c>
      <c r="V354" s="131">
        <v>0</v>
      </c>
      <c r="W354" s="131">
        <v>0</v>
      </c>
      <c r="X354" s="131">
        <v>0</v>
      </c>
      <c r="Y354" s="131">
        <v>0</v>
      </c>
      <c r="Z354" s="131">
        <v>0</v>
      </c>
      <c r="AA354" s="131">
        <v>0</v>
      </c>
      <c r="AB354" s="131">
        <v>0</v>
      </c>
      <c r="AC354" s="131">
        <v>0</v>
      </c>
      <c r="AD354" s="131">
        <v>0</v>
      </c>
      <c r="AE354" s="131">
        <v>0</v>
      </c>
      <c r="AF354" s="131">
        <v>0</v>
      </c>
      <c r="AG354" s="131">
        <v>0</v>
      </c>
      <c r="AH354" s="43">
        <v>0</v>
      </c>
    </row>
    <row r="355" spans="4:34">
      <c r="D355" s="62">
        <v>2005</v>
      </c>
      <c r="E355" s="62">
        <v>10</v>
      </c>
      <c r="F355" s="62">
        <v>2006</v>
      </c>
      <c r="G355" s="62">
        <v>2006</v>
      </c>
      <c r="H355" s="131">
        <v>0</v>
      </c>
      <c r="I355" s="131">
        <v>0</v>
      </c>
      <c r="J355" s="131">
        <v>0</v>
      </c>
      <c r="K355" s="131">
        <v>0</v>
      </c>
      <c r="L355" s="131">
        <v>0</v>
      </c>
      <c r="M355" s="131">
        <v>0</v>
      </c>
      <c r="N355" s="131">
        <v>0</v>
      </c>
      <c r="O355" s="131">
        <v>0</v>
      </c>
      <c r="P355" s="131">
        <v>0</v>
      </c>
      <c r="Q355" s="131">
        <v>0</v>
      </c>
      <c r="R355" s="131">
        <v>0</v>
      </c>
      <c r="S355" s="131">
        <v>0</v>
      </c>
      <c r="T355" s="131">
        <v>0</v>
      </c>
      <c r="U355" s="131">
        <v>0</v>
      </c>
      <c r="V355" s="131">
        <v>0</v>
      </c>
      <c r="W355" s="131">
        <v>0</v>
      </c>
      <c r="X355" s="131">
        <v>0</v>
      </c>
      <c r="Y355" s="131">
        <v>0</v>
      </c>
      <c r="Z355" s="131">
        <v>0</v>
      </c>
      <c r="AA355" s="131">
        <v>0</v>
      </c>
      <c r="AB355" s="131">
        <v>0</v>
      </c>
      <c r="AC355" s="131">
        <v>0</v>
      </c>
      <c r="AD355" s="131">
        <v>0</v>
      </c>
      <c r="AE355" s="131">
        <v>0</v>
      </c>
      <c r="AF355" s="131">
        <v>0</v>
      </c>
      <c r="AG355" s="131">
        <v>0</v>
      </c>
      <c r="AH355" s="43">
        <v>0</v>
      </c>
    </row>
    <row r="356" spans="4:34">
      <c r="D356" s="62">
        <v>2005</v>
      </c>
      <c r="E356" s="62">
        <v>11</v>
      </c>
      <c r="F356" s="62">
        <v>2006</v>
      </c>
      <c r="G356" s="62">
        <v>2006</v>
      </c>
      <c r="H356" s="131">
        <v>0</v>
      </c>
      <c r="I356" s="131">
        <v>0</v>
      </c>
      <c r="J356" s="131">
        <v>0</v>
      </c>
      <c r="K356" s="131">
        <v>0</v>
      </c>
      <c r="L356" s="131">
        <v>0</v>
      </c>
      <c r="M356" s="131">
        <v>0</v>
      </c>
      <c r="N356" s="131">
        <v>0</v>
      </c>
      <c r="O356" s="131">
        <v>0</v>
      </c>
      <c r="P356" s="131">
        <v>0</v>
      </c>
      <c r="Q356" s="131">
        <v>0</v>
      </c>
      <c r="R356" s="131">
        <v>0</v>
      </c>
      <c r="S356" s="131">
        <v>0</v>
      </c>
      <c r="T356" s="131">
        <v>0</v>
      </c>
      <c r="U356" s="131">
        <v>0</v>
      </c>
      <c r="V356" s="131">
        <v>0</v>
      </c>
      <c r="W356" s="131">
        <v>0</v>
      </c>
      <c r="X356" s="131">
        <v>0</v>
      </c>
      <c r="Y356" s="131">
        <v>0</v>
      </c>
      <c r="Z356" s="131">
        <v>0</v>
      </c>
      <c r="AA356" s="131">
        <v>0</v>
      </c>
      <c r="AB356" s="131">
        <v>0</v>
      </c>
      <c r="AC356" s="131">
        <v>0</v>
      </c>
      <c r="AD356" s="131">
        <v>0</v>
      </c>
      <c r="AE356" s="131">
        <v>0</v>
      </c>
      <c r="AF356" s="131">
        <v>0</v>
      </c>
      <c r="AG356" s="131">
        <v>0</v>
      </c>
      <c r="AH356" s="43">
        <v>0</v>
      </c>
    </row>
    <row r="357" spans="4:34">
      <c r="D357" s="62">
        <v>2005</v>
      </c>
      <c r="E357" s="62">
        <v>12</v>
      </c>
      <c r="F357" s="62">
        <v>2006</v>
      </c>
      <c r="G357" s="62">
        <v>2006</v>
      </c>
      <c r="H357" s="131">
        <v>0</v>
      </c>
      <c r="I357" s="131">
        <v>0</v>
      </c>
      <c r="J357" s="131">
        <v>0</v>
      </c>
      <c r="K357" s="131">
        <v>0</v>
      </c>
      <c r="L357" s="131">
        <v>0</v>
      </c>
      <c r="M357" s="131">
        <v>0</v>
      </c>
      <c r="N357" s="131">
        <v>0</v>
      </c>
      <c r="O357" s="131">
        <v>0</v>
      </c>
      <c r="P357" s="131">
        <v>0</v>
      </c>
      <c r="Q357" s="131">
        <v>0</v>
      </c>
      <c r="R357" s="131">
        <v>0</v>
      </c>
      <c r="S357" s="131">
        <v>0</v>
      </c>
      <c r="T357" s="131">
        <v>0</v>
      </c>
      <c r="U357" s="131">
        <v>0</v>
      </c>
      <c r="V357" s="131">
        <v>0</v>
      </c>
      <c r="W357" s="131">
        <v>0</v>
      </c>
      <c r="X357" s="131">
        <v>0</v>
      </c>
      <c r="Y357" s="131">
        <v>0</v>
      </c>
      <c r="Z357" s="131">
        <v>0</v>
      </c>
      <c r="AA357" s="131">
        <v>0</v>
      </c>
      <c r="AB357" s="131">
        <v>0</v>
      </c>
      <c r="AC357" s="131">
        <v>0</v>
      </c>
      <c r="AD357" s="131">
        <v>0</v>
      </c>
      <c r="AE357" s="131">
        <v>0</v>
      </c>
      <c r="AF357" s="131">
        <v>0</v>
      </c>
      <c r="AG357" s="131">
        <v>0</v>
      </c>
      <c r="AH357" s="43">
        <v>0</v>
      </c>
    </row>
    <row r="358" spans="4:34">
      <c r="D358" s="62">
        <v>2006</v>
      </c>
      <c r="E358" s="62">
        <v>1</v>
      </c>
      <c r="F358" s="62">
        <v>2006</v>
      </c>
      <c r="G358" s="62">
        <v>2006</v>
      </c>
      <c r="H358" s="131">
        <v>0</v>
      </c>
      <c r="I358" s="131">
        <v>0</v>
      </c>
      <c r="J358" s="131">
        <v>0</v>
      </c>
      <c r="K358" s="131">
        <v>0</v>
      </c>
      <c r="L358" s="131">
        <v>0</v>
      </c>
      <c r="M358" s="131">
        <v>0</v>
      </c>
      <c r="N358" s="131">
        <v>0</v>
      </c>
      <c r="O358" s="131">
        <v>0</v>
      </c>
      <c r="P358" s="131">
        <v>0</v>
      </c>
      <c r="Q358" s="131">
        <v>0</v>
      </c>
      <c r="R358" s="131">
        <v>0</v>
      </c>
      <c r="S358" s="131">
        <v>0</v>
      </c>
      <c r="T358" s="131">
        <v>0</v>
      </c>
      <c r="U358" s="131">
        <v>0</v>
      </c>
      <c r="V358" s="131">
        <v>0</v>
      </c>
      <c r="W358" s="131">
        <v>0</v>
      </c>
      <c r="X358" s="131">
        <v>0</v>
      </c>
      <c r="Y358" s="131">
        <v>0</v>
      </c>
      <c r="Z358" s="131">
        <v>0</v>
      </c>
      <c r="AA358" s="131">
        <v>0</v>
      </c>
      <c r="AB358" s="131">
        <v>0</v>
      </c>
      <c r="AC358" s="131">
        <v>0</v>
      </c>
      <c r="AD358" s="131">
        <v>0</v>
      </c>
      <c r="AE358" s="131">
        <v>0</v>
      </c>
      <c r="AF358" s="131">
        <v>0</v>
      </c>
      <c r="AG358" s="131">
        <v>0</v>
      </c>
      <c r="AH358" s="43">
        <v>0</v>
      </c>
    </row>
    <row r="359" spans="4:34">
      <c r="D359" s="62">
        <v>2006</v>
      </c>
      <c r="E359" s="62">
        <v>2</v>
      </c>
      <c r="F359" s="62">
        <v>2006</v>
      </c>
      <c r="G359" s="62">
        <v>2006</v>
      </c>
      <c r="H359" s="131">
        <v>0</v>
      </c>
      <c r="I359" s="131">
        <v>0</v>
      </c>
      <c r="J359" s="131">
        <v>0</v>
      </c>
      <c r="K359" s="131">
        <v>0</v>
      </c>
      <c r="L359" s="131">
        <v>0</v>
      </c>
      <c r="M359" s="131">
        <v>0</v>
      </c>
      <c r="N359" s="131">
        <v>0</v>
      </c>
      <c r="O359" s="131">
        <v>0</v>
      </c>
      <c r="P359" s="131">
        <v>0</v>
      </c>
      <c r="Q359" s="131">
        <v>0</v>
      </c>
      <c r="R359" s="131">
        <v>0</v>
      </c>
      <c r="S359" s="131">
        <v>0</v>
      </c>
      <c r="T359" s="131">
        <v>0</v>
      </c>
      <c r="U359" s="131">
        <v>0</v>
      </c>
      <c r="V359" s="131">
        <v>0</v>
      </c>
      <c r="W359" s="131">
        <v>0</v>
      </c>
      <c r="X359" s="131">
        <v>0</v>
      </c>
      <c r="Y359" s="131">
        <v>0</v>
      </c>
      <c r="Z359" s="131">
        <v>0</v>
      </c>
      <c r="AA359" s="131">
        <v>0</v>
      </c>
      <c r="AB359" s="131">
        <v>0</v>
      </c>
      <c r="AC359" s="131">
        <v>0</v>
      </c>
      <c r="AD359" s="131">
        <v>0</v>
      </c>
      <c r="AE359" s="131">
        <v>0</v>
      </c>
      <c r="AF359" s="131">
        <v>0</v>
      </c>
      <c r="AG359" s="131">
        <v>0</v>
      </c>
      <c r="AH359" s="43">
        <v>0</v>
      </c>
    </row>
    <row r="360" spans="4:34">
      <c r="D360" s="62">
        <v>2006</v>
      </c>
      <c r="E360" s="62">
        <v>3</v>
      </c>
      <c r="F360" s="62">
        <v>2006</v>
      </c>
      <c r="G360" s="62">
        <v>2006</v>
      </c>
      <c r="H360" s="131">
        <v>0</v>
      </c>
      <c r="I360" s="131">
        <v>0</v>
      </c>
      <c r="J360" s="131">
        <v>0</v>
      </c>
      <c r="K360" s="131">
        <v>0</v>
      </c>
      <c r="L360" s="131">
        <v>0</v>
      </c>
      <c r="M360" s="131">
        <v>0</v>
      </c>
      <c r="N360" s="131">
        <v>0</v>
      </c>
      <c r="O360" s="131">
        <v>0</v>
      </c>
      <c r="P360" s="131">
        <v>0</v>
      </c>
      <c r="Q360" s="131">
        <v>0</v>
      </c>
      <c r="R360" s="131">
        <v>0</v>
      </c>
      <c r="S360" s="131">
        <v>0</v>
      </c>
      <c r="T360" s="131">
        <v>0</v>
      </c>
      <c r="U360" s="131">
        <v>0</v>
      </c>
      <c r="V360" s="131">
        <v>0</v>
      </c>
      <c r="W360" s="131">
        <v>0</v>
      </c>
      <c r="X360" s="131">
        <v>0</v>
      </c>
      <c r="Y360" s="131">
        <v>0</v>
      </c>
      <c r="Z360" s="131">
        <v>0</v>
      </c>
      <c r="AA360" s="131">
        <v>0</v>
      </c>
      <c r="AB360" s="131">
        <v>0</v>
      </c>
      <c r="AC360" s="131">
        <v>0</v>
      </c>
      <c r="AD360" s="131">
        <v>0</v>
      </c>
      <c r="AE360" s="131">
        <v>0</v>
      </c>
      <c r="AF360" s="131">
        <v>0</v>
      </c>
      <c r="AG360" s="131">
        <v>0</v>
      </c>
      <c r="AH360" s="43">
        <v>0</v>
      </c>
    </row>
    <row r="361" spans="4:34">
      <c r="D361" s="62">
        <v>2006</v>
      </c>
      <c r="E361" s="62">
        <v>4</v>
      </c>
      <c r="F361" s="62">
        <v>2006</v>
      </c>
      <c r="G361" s="62">
        <v>2006</v>
      </c>
      <c r="H361" s="131">
        <v>0</v>
      </c>
      <c r="I361" s="131">
        <v>0</v>
      </c>
      <c r="J361" s="131">
        <v>0</v>
      </c>
      <c r="K361" s="131">
        <v>0</v>
      </c>
      <c r="L361" s="131">
        <v>0</v>
      </c>
      <c r="M361" s="131">
        <v>0</v>
      </c>
      <c r="N361" s="131">
        <v>0</v>
      </c>
      <c r="O361" s="131">
        <v>0</v>
      </c>
      <c r="P361" s="131">
        <v>0</v>
      </c>
      <c r="Q361" s="131">
        <v>0</v>
      </c>
      <c r="R361" s="131">
        <v>0</v>
      </c>
      <c r="S361" s="131">
        <v>0</v>
      </c>
      <c r="T361" s="131">
        <v>0</v>
      </c>
      <c r="U361" s="131">
        <v>0</v>
      </c>
      <c r="V361" s="131">
        <v>0</v>
      </c>
      <c r="W361" s="131">
        <v>0</v>
      </c>
      <c r="X361" s="131">
        <v>0</v>
      </c>
      <c r="Y361" s="131">
        <v>0</v>
      </c>
      <c r="Z361" s="131">
        <v>0</v>
      </c>
      <c r="AA361" s="131">
        <v>0</v>
      </c>
      <c r="AB361" s="131">
        <v>0</v>
      </c>
      <c r="AC361" s="131">
        <v>0</v>
      </c>
      <c r="AD361" s="131">
        <v>0</v>
      </c>
      <c r="AE361" s="131">
        <v>0</v>
      </c>
      <c r="AF361" s="131">
        <v>0</v>
      </c>
      <c r="AG361" s="131">
        <v>0</v>
      </c>
      <c r="AH361" s="43">
        <v>0</v>
      </c>
    </row>
    <row r="362" spans="4:34">
      <c r="D362" s="62">
        <v>2006</v>
      </c>
      <c r="E362" s="62">
        <v>5</v>
      </c>
      <c r="F362" s="62">
        <v>2006</v>
      </c>
      <c r="G362" s="62">
        <v>2007</v>
      </c>
      <c r="H362" s="131">
        <v>0</v>
      </c>
      <c r="I362" s="131">
        <v>0</v>
      </c>
      <c r="J362" s="131">
        <v>0</v>
      </c>
      <c r="K362" s="131">
        <v>0</v>
      </c>
      <c r="L362" s="131">
        <v>0</v>
      </c>
      <c r="M362" s="131">
        <v>0</v>
      </c>
      <c r="N362" s="131">
        <v>0</v>
      </c>
      <c r="O362" s="131">
        <v>0</v>
      </c>
      <c r="P362" s="131">
        <v>0</v>
      </c>
      <c r="Q362" s="131">
        <v>0</v>
      </c>
      <c r="R362" s="131">
        <v>0</v>
      </c>
      <c r="S362" s="131">
        <v>0</v>
      </c>
      <c r="T362" s="131">
        <v>0</v>
      </c>
      <c r="U362" s="131">
        <v>0</v>
      </c>
      <c r="V362" s="131">
        <v>0</v>
      </c>
      <c r="W362" s="131">
        <v>0</v>
      </c>
      <c r="X362" s="131">
        <v>0</v>
      </c>
      <c r="Y362" s="131">
        <v>0</v>
      </c>
      <c r="Z362" s="131">
        <v>0</v>
      </c>
      <c r="AA362" s="131">
        <v>0</v>
      </c>
      <c r="AB362" s="131">
        <v>0</v>
      </c>
      <c r="AC362" s="131">
        <v>0</v>
      </c>
      <c r="AD362" s="131">
        <v>0</v>
      </c>
      <c r="AE362" s="131">
        <v>0</v>
      </c>
      <c r="AF362" s="131">
        <v>0</v>
      </c>
      <c r="AG362" s="131">
        <v>0</v>
      </c>
      <c r="AH362" s="43">
        <v>0</v>
      </c>
    </row>
    <row r="363" spans="4:34">
      <c r="D363" s="62">
        <v>2006</v>
      </c>
      <c r="E363" s="62">
        <v>6</v>
      </c>
      <c r="F363" s="62">
        <v>2006</v>
      </c>
      <c r="G363" s="62">
        <v>2007</v>
      </c>
      <c r="H363" s="131">
        <v>0</v>
      </c>
      <c r="I363" s="131">
        <v>0</v>
      </c>
      <c r="J363" s="131">
        <v>0</v>
      </c>
      <c r="K363" s="131">
        <v>0</v>
      </c>
      <c r="L363" s="131">
        <v>0</v>
      </c>
      <c r="M363" s="131">
        <v>0</v>
      </c>
      <c r="N363" s="131">
        <v>0</v>
      </c>
      <c r="O363" s="131">
        <v>0</v>
      </c>
      <c r="P363" s="131">
        <v>0</v>
      </c>
      <c r="Q363" s="131">
        <v>0</v>
      </c>
      <c r="R363" s="131">
        <v>0</v>
      </c>
      <c r="S363" s="131">
        <v>0</v>
      </c>
      <c r="T363" s="131">
        <v>0</v>
      </c>
      <c r="U363" s="131">
        <v>0</v>
      </c>
      <c r="V363" s="131">
        <v>0</v>
      </c>
      <c r="W363" s="131">
        <v>0</v>
      </c>
      <c r="X363" s="131">
        <v>0</v>
      </c>
      <c r="Y363" s="131">
        <v>0</v>
      </c>
      <c r="Z363" s="131">
        <v>0</v>
      </c>
      <c r="AA363" s="131">
        <v>0</v>
      </c>
      <c r="AB363" s="131">
        <v>0</v>
      </c>
      <c r="AC363" s="131">
        <v>0</v>
      </c>
      <c r="AD363" s="131">
        <v>0</v>
      </c>
      <c r="AE363" s="131">
        <v>0</v>
      </c>
      <c r="AF363" s="131">
        <v>0</v>
      </c>
      <c r="AG363" s="131">
        <v>0</v>
      </c>
      <c r="AH363" s="43">
        <v>0</v>
      </c>
    </row>
    <row r="364" spans="4:34">
      <c r="D364" s="62">
        <v>2006</v>
      </c>
      <c r="E364" s="62">
        <v>7</v>
      </c>
      <c r="F364" s="62">
        <v>2007</v>
      </c>
      <c r="G364" s="62">
        <v>2007</v>
      </c>
      <c r="H364" s="131">
        <v>0</v>
      </c>
      <c r="I364" s="131">
        <v>0</v>
      </c>
      <c r="J364" s="131">
        <v>0</v>
      </c>
      <c r="K364" s="131">
        <v>0</v>
      </c>
      <c r="L364" s="131">
        <v>0</v>
      </c>
      <c r="M364" s="131">
        <v>0</v>
      </c>
      <c r="N364" s="131">
        <v>0</v>
      </c>
      <c r="O364" s="131">
        <v>0</v>
      </c>
      <c r="P364" s="131">
        <v>0</v>
      </c>
      <c r="Q364" s="131">
        <v>0</v>
      </c>
      <c r="R364" s="131">
        <v>0</v>
      </c>
      <c r="S364" s="131">
        <v>0</v>
      </c>
      <c r="T364" s="131">
        <v>0</v>
      </c>
      <c r="U364" s="131">
        <v>0</v>
      </c>
      <c r="V364" s="131">
        <v>0</v>
      </c>
      <c r="W364" s="131">
        <v>0</v>
      </c>
      <c r="X364" s="131">
        <v>0</v>
      </c>
      <c r="Y364" s="131">
        <v>0</v>
      </c>
      <c r="Z364" s="131">
        <v>0</v>
      </c>
      <c r="AA364" s="131">
        <v>0</v>
      </c>
      <c r="AB364" s="131">
        <v>0</v>
      </c>
      <c r="AC364" s="131">
        <v>0</v>
      </c>
      <c r="AD364" s="131">
        <v>0</v>
      </c>
      <c r="AE364" s="131">
        <v>0</v>
      </c>
      <c r="AF364" s="131">
        <v>0</v>
      </c>
      <c r="AG364" s="131">
        <v>0</v>
      </c>
      <c r="AH364" s="43">
        <v>0</v>
      </c>
    </row>
    <row r="365" spans="4:34">
      <c r="D365" s="62">
        <v>2006</v>
      </c>
      <c r="E365" s="62">
        <v>8</v>
      </c>
      <c r="F365" s="62">
        <v>2007</v>
      </c>
      <c r="G365" s="62">
        <v>2007</v>
      </c>
      <c r="H365" s="131">
        <v>0</v>
      </c>
      <c r="I365" s="131">
        <v>0</v>
      </c>
      <c r="J365" s="131">
        <v>0</v>
      </c>
      <c r="K365" s="131">
        <v>0</v>
      </c>
      <c r="L365" s="131">
        <v>0</v>
      </c>
      <c r="M365" s="131">
        <v>0</v>
      </c>
      <c r="N365" s="131">
        <v>0</v>
      </c>
      <c r="O365" s="131">
        <v>0</v>
      </c>
      <c r="P365" s="131">
        <v>0</v>
      </c>
      <c r="Q365" s="131">
        <v>0</v>
      </c>
      <c r="R365" s="131">
        <v>0</v>
      </c>
      <c r="S365" s="131">
        <v>0</v>
      </c>
      <c r="T365" s="131">
        <v>0</v>
      </c>
      <c r="U365" s="131">
        <v>0</v>
      </c>
      <c r="V365" s="131">
        <v>0</v>
      </c>
      <c r="W365" s="131">
        <v>0</v>
      </c>
      <c r="X365" s="131">
        <v>0</v>
      </c>
      <c r="Y365" s="131">
        <v>0</v>
      </c>
      <c r="Z365" s="131">
        <v>0</v>
      </c>
      <c r="AA365" s="131">
        <v>0</v>
      </c>
      <c r="AB365" s="131">
        <v>0</v>
      </c>
      <c r="AC365" s="131">
        <v>0</v>
      </c>
      <c r="AD365" s="131">
        <v>0</v>
      </c>
      <c r="AE365" s="131">
        <v>0</v>
      </c>
      <c r="AF365" s="131">
        <v>0</v>
      </c>
      <c r="AG365" s="131">
        <v>0</v>
      </c>
      <c r="AH365" s="43">
        <v>0</v>
      </c>
    </row>
    <row r="366" spans="4:34">
      <c r="D366" s="62">
        <v>2006</v>
      </c>
      <c r="E366" s="62">
        <v>9</v>
      </c>
      <c r="F366" s="62">
        <v>2007</v>
      </c>
      <c r="G366" s="62">
        <v>2007</v>
      </c>
      <c r="H366" s="131">
        <v>0</v>
      </c>
      <c r="I366" s="131">
        <v>0</v>
      </c>
      <c r="J366" s="131">
        <v>0</v>
      </c>
      <c r="K366" s="131">
        <v>0</v>
      </c>
      <c r="L366" s="131">
        <v>0</v>
      </c>
      <c r="M366" s="131">
        <v>0</v>
      </c>
      <c r="N366" s="131">
        <v>0</v>
      </c>
      <c r="O366" s="131">
        <v>0</v>
      </c>
      <c r="P366" s="131">
        <v>0</v>
      </c>
      <c r="Q366" s="131">
        <v>0</v>
      </c>
      <c r="R366" s="131">
        <v>0</v>
      </c>
      <c r="S366" s="131">
        <v>0</v>
      </c>
      <c r="T366" s="131">
        <v>0</v>
      </c>
      <c r="U366" s="131">
        <v>0</v>
      </c>
      <c r="V366" s="131">
        <v>0</v>
      </c>
      <c r="W366" s="131">
        <v>0</v>
      </c>
      <c r="X366" s="131">
        <v>0</v>
      </c>
      <c r="Y366" s="131">
        <v>0</v>
      </c>
      <c r="Z366" s="131">
        <v>0</v>
      </c>
      <c r="AA366" s="131">
        <v>0</v>
      </c>
      <c r="AB366" s="131">
        <v>0</v>
      </c>
      <c r="AC366" s="131">
        <v>0</v>
      </c>
      <c r="AD366" s="131">
        <v>0</v>
      </c>
      <c r="AE366" s="131">
        <v>0</v>
      </c>
      <c r="AF366" s="131">
        <v>0</v>
      </c>
      <c r="AG366" s="131">
        <v>0</v>
      </c>
      <c r="AH366" s="43">
        <v>0</v>
      </c>
    </row>
    <row r="367" spans="4:34">
      <c r="D367" s="62">
        <v>2006</v>
      </c>
      <c r="E367" s="62">
        <v>10</v>
      </c>
      <c r="F367" s="62">
        <v>2007</v>
      </c>
      <c r="G367" s="62">
        <v>2007</v>
      </c>
      <c r="H367" s="131">
        <v>0</v>
      </c>
      <c r="I367" s="131">
        <v>0</v>
      </c>
      <c r="J367" s="131">
        <v>0</v>
      </c>
      <c r="K367" s="131">
        <v>0</v>
      </c>
      <c r="L367" s="131">
        <v>0</v>
      </c>
      <c r="M367" s="131">
        <v>0</v>
      </c>
      <c r="N367" s="131">
        <v>0</v>
      </c>
      <c r="O367" s="131">
        <v>0</v>
      </c>
      <c r="P367" s="131">
        <v>0</v>
      </c>
      <c r="Q367" s="131">
        <v>0</v>
      </c>
      <c r="R367" s="131">
        <v>0</v>
      </c>
      <c r="S367" s="131">
        <v>0</v>
      </c>
      <c r="T367" s="131">
        <v>0</v>
      </c>
      <c r="U367" s="131">
        <v>0</v>
      </c>
      <c r="V367" s="131">
        <v>0</v>
      </c>
      <c r="W367" s="131">
        <v>0</v>
      </c>
      <c r="X367" s="131">
        <v>0</v>
      </c>
      <c r="Y367" s="131">
        <v>0</v>
      </c>
      <c r="Z367" s="131">
        <v>0</v>
      </c>
      <c r="AA367" s="131">
        <v>0</v>
      </c>
      <c r="AB367" s="131">
        <v>0</v>
      </c>
      <c r="AC367" s="131">
        <v>0</v>
      </c>
      <c r="AD367" s="131">
        <v>0</v>
      </c>
      <c r="AE367" s="131">
        <v>0</v>
      </c>
      <c r="AF367" s="131">
        <v>0</v>
      </c>
      <c r="AG367" s="131">
        <v>0</v>
      </c>
      <c r="AH367" s="43">
        <v>0</v>
      </c>
    </row>
    <row r="368" spans="4:34">
      <c r="D368" s="62">
        <v>2006</v>
      </c>
      <c r="E368" s="62">
        <v>11</v>
      </c>
      <c r="F368" s="62">
        <v>2007</v>
      </c>
      <c r="G368" s="62">
        <v>2007</v>
      </c>
      <c r="H368" s="131">
        <v>0</v>
      </c>
      <c r="I368" s="131">
        <v>0</v>
      </c>
      <c r="J368" s="131">
        <v>0</v>
      </c>
      <c r="K368" s="131">
        <v>0</v>
      </c>
      <c r="L368" s="131">
        <v>0</v>
      </c>
      <c r="M368" s="131">
        <v>0</v>
      </c>
      <c r="N368" s="131">
        <v>0</v>
      </c>
      <c r="O368" s="131">
        <v>0</v>
      </c>
      <c r="P368" s="131">
        <v>0</v>
      </c>
      <c r="Q368" s="131">
        <v>0</v>
      </c>
      <c r="R368" s="131">
        <v>0</v>
      </c>
      <c r="S368" s="131">
        <v>0</v>
      </c>
      <c r="T368" s="131">
        <v>0</v>
      </c>
      <c r="U368" s="131">
        <v>0</v>
      </c>
      <c r="V368" s="131">
        <v>0</v>
      </c>
      <c r="W368" s="131">
        <v>0</v>
      </c>
      <c r="X368" s="131">
        <v>0</v>
      </c>
      <c r="Y368" s="131">
        <v>0</v>
      </c>
      <c r="Z368" s="131">
        <v>0</v>
      </c>
      <c r="AA368" s="131">
        <v>0</v>
      </c>
      <c r="AB368" s="131">
        <v>0</v>
      </c>
      <c r="AC368" s="131">
        <v>0</v>
      </c>
      <c r="AD368" s="131">
        <v>0</v>
      </c>
      <c r="AE368" s="131">
        <v>0</v>
      </c>
      <c r="AF368" s="131">
        <v>0</v>
      </c>
      <c r="AG368" s="131">
        <v>0</v>
      </c>
      <c r="AH368" s="43">
        <v>0</v>
      </c>
    </row>
    <row r="369" spans="4:34">
      <c r="D369" s="62">
        <v>2006</v>
      </c>
      <c r="E369" s="62">
        <v>12</v>
      </c>
      <c r="F369" s="62">
        <v>2007</v>
      </c>
      <c r="G369" s="62">
        <v>2007</v>
      </c>
      <c r="H369" s="131">
        <v>0</v>
      </c>
      <c r="I369" s="131">
        <v>0</v>
      </c>
      <c r="J369" s="131">
        <v>0</v>
      </c>
      <c r="K369" s="131">
        <v>0</v>
      </c>
      <c r="L369" s="131">
        <v>0</v>
      </c>
      <c r="M369" s="131">
        <v>0</v>
      </c>
      <c r="N369" s="131">
        <v>0</v>
      </c>
      <c r="O369" s="131">
        <v>0</v>
      </c>
      <c r="P369" s="131">
        <v>0</v>
      </c>
      <c r="Q369" s="131">
        <v>0</v>
      </c>
      <c r="R369" s="131">
        <v>0</v>
      </c>
      <c r="S369" s="131">
        <v>0</v>
      </c>
      <c r="T369" s="131">
        <v>0</v>
      </c>
      <c r="U369" s="131">
        <v>0</v>
      </c>
      <c r="V369" s="131">
        <v>0</v>
      </c>
      <c r="W369" s="131">
        <v>0</v>
      </c>
      <c r="X369" s="131">
        <v>0</v>
      </c>
      <c r="Y369" s="131">
        <v>0</v>
      </c>
      <c r="Z369" s="131">
        <v>0</v>
      </c>
      <c r="AA369" s="131">
        <v>0</v>
      </c>
      <c r="AB369" s="131">
        <v>0</v>
      </c>
      <c r="AC369" s="131">
        <v>0</v>
      </c>
      <c r="AD369" s="131">
        <v>0</v>
      </c>
      <c r="AE369" s="131">
        <v>0</v>
      </c>
      <c r="AF369" s="131">
        <v>0</v>
      </c>
      <c r="AG369" s="131">
        <v>0</v>
      </c>
      <c r="AH369" s="43">
        <v>0</v>
      </c>
    </row>
    <row r="370" spans="4:34">
      <c r="D370" s="62">
        <v>2007</v>
      </c>
      <c r="E370" s="62">
        <v>1</v>
      </c>
      <c r="F370" s="62">
        <v>2007</v>
      </c>
      <c r="G370" s="62">
        <v>2007</v>
      </c>
      <c r="H370" s="131">
        <v>0</v>
      </c>
      <c r="I370" s="131">
        <v>0</v>
      </c>
      <c r="J370" s="131">
        <v>0</v>
      </c>
      <c r="K370" s="131">
        <v>0</v>
      </c>
      <c r="L370" s="131">
        <v>0</v>
      </c>
      <c r="M370" s="131">
        <v>0</v>
      </c>
      <c r="N370" s="131">
        <v>0</v>
      </c>
      <c r="O370" s="131">
        <v>0</v>
      </c>
      <c r="P370" s="131">
        <v>0</v>
      </c>
      <c r="Q370" s="131">
        <v>0</v>
      </c>
      <c r="R370" s="131">
        <v>0</v>
      </c>
      <c r="S370" s="131">
        <v>0</v>
      </c>
      <c r="T370" s="131">
        <v>0</v>
      </c>
      <c r="U370" s="131">
        <v>0</v>
      </c>
      <c r="V370" s="131">
        <v>0</v>
      </c>
      <c r="W370" s="131">
        <v>0</v>
      </c>
      <c r="X370" s="131">
        <v>0</v>
      </c>
      <c r="Y370" s="131">
        <v>0</v>
      </c>
      <c r="Z370" s="131">
        <v>0</v>
      </c>
      <c r="AA370" s="131">
        <v>0</v>
      </c>
      <c r="AB370" s="131">
        <v>0</v>
      </c>
      <c r="AC370" s="131">
        <v>0</v>
      </c>
      <c r="AD370" s="131">
        <v>0</v>
      </c>
      <c r="AE370" s="131">
        <v>0</v>
      </c>
      <c r="AF370" s="131">
        <v>0</v>
      </c>
      <c r="AG370" s="131">
        <v>0</v>
      </c>
      <c r="AH370" s="43">
        <v>0</v>
      </c>
    </row>
    <row r="371" spans="4:34">
      <c r="D371" s="62">
        <v>2007</v>
      </c>
      <c r="E371" s="62">
        <v>2</v>
      </c>
      <c r="F371" s="62">
        <v>2007</v>
      </c>
      <c r="G371" s="62">
        <v>2007</v>
      </c>
      <c r="H371" s="131">
        <v>0</v>
      </c>
      <c r="I371" s="131">
        <v>0</v>
      </c>
      <c r="J371" s="131">
        <v>0</v>
      </c>
      <c r="K371" s="131">
        <v>0</v>
      </c>
      <c r="L371" s="131">
        <v>0</v>
      </c>
      <c r="M371" s="131">
        <v>0</v>
      </c>
      <c r="N371" s="131">
        <v>0</v>
      </c>
      <c r="O371" s="131">
        <v>0</v>
      </c>
      <c r="P371" s="131">
        <v>0</v>
      </c>
      <c r="Q371" s="131">
        <v>0</v>
      </c>
      <c r="R371" s="131">
        <v>0</v>
      </c>
      <c r="S371" s="131">
        <v>0</v>
      </c>
      <c r="T371" s="131">
        <v>0</v>
      </c>
      <c r="U371" s="131">
        <v>0</v>
      </c>
      <c r="V371" s="131">
        <v>0</v>
      </c>
      <c r="W371" s="131">
        <v>0</v>
      </c>
      <c r="X371" s="131">
        <v>0</v>
      </c>
      <c r="Y371" s="131">
        <v>0</v>
      </c>
      <c r="Z371" s="131">
        <v>0</v>
      </c>
      <c r="AA371" s="131">
        <v>0</v>
      </c>
      <c r="AB371" s="131">
        <v>0</v>
      </c>
      <c r="AC371" s="131">
        <v>0</v>
      </c>
      <c r="AD371" s="131">
        <v>0</v>
      </c>
      <c r="AE371" s="131">
        <v>0</v>
      </c>
      <c r="AF371" s="131">
        <v>0</v>
      </c>
      <c r="AG371" s="131">
        <v>0</v>
      </c>
      <c r="AH371" s="43">
        <v>0</v>
      </c>
    </row>
    <row r="372" spans="4:34">
      <c r="D372" s="62">
        <v>2007</v>
      </c>
      <c r="E372" s="62">
        <v>3</v>
      </c>
      <c r="F372" s="62">
        <v>2007</v>
      </c>
      <c r="G372" s="62">
        <v>2007</v>
      </c>
      <c r="H372" s="131">
        <v>0</v>
      </c>
      <c r="I372" s="131">
        <v>0</v>
      </c>
      <c r="J372" s="131">
        <v>0</v>
      </c>
      <c r="K372" s="131">
        <v>0</v>
      </c>
      <c r="L372" s="131">
        <v>0</v>
      </c>
      <c r="M372" s="131">
        <v>0</v>
      </c>
      <c r="N372" s="131">
        <v>0</v>
      </c>
      <c r="O372" s="131">
        <v>0</v>
      </c>
      <c r="P372" s="131">
        <v>0</v>
      </c>
      <c r="Q372" s="131">
        <v>0</v>
      </c>
      <c r="R372" s="131">
        <v>0</v>
      </c>
      <c r="S372" s="131">
        <v>0</v>
      </c>
      <c r="T372" s="131">
        <v>0</v>
      </c>
      <c r="U372" s="131">
        <v>0</v>
      </c>
      <c r="V372" s="131">
        <v>0</v>
      </c>
      <c r="W372" s="131">
        <v>0</v>
      </c>
      <c r="X372" s="131">
        <v>0</v>
      </c>
      <c r="Y372" s="131">
        <v>0</v>
      </c>
      <c r="Z372" s="131">
        <v>0</v>
      </c>
      <c r="AA372" s="131">
        <v>0</v>
      </c>
      <c r="AB372" s="131">
        <v>0</v>
      </c>
      <c r="AC372" s="131">
        <v>0</v>
      </c>
      <c r="AD372" s="131">
        <v>0</v>
      </c>
      <c r="AE372" s="131">
        <v>0</v>
      </c>
      <c r="AF372" s="131">
        <v>0</v>
      </c>
      <c r="AG372" s="131">
        <v>0</v>
      </c>
      <c r="AH372" s="43">
        <v>0</v>
      </c>
    </row>
    <row r="373" spans="4:34">
      <c r="D373" s="62">
        <v>2007</v>
      </c>
      <c r="E373" s="62">
        <v>4</v>
      </c>
      <c r="F373" s="62">
        <v>2007</v>
      </c>
      <c r="G373" s="62">
        <v>2007</v>
      </c>
      <c r="H373" s="131">
        <v>0</v>
      </c>
      <c r="I373" s="131">
        <v>0</v>
      </c>
      <c r="J373" s="131">
        <v>0</v>
      </c>
      <c r="K373" s="131">
        <v>0</v>
      </c>
      <c r="L373" s="131">
        <v>0</v>
      </c>
      <c r="M373" s="131">
        <v>0</v>
      </c>
      <c r="N373" s="131">
        <v>0</v>
      </c>
      <c r="O373" s="131">
        <v>0</v>
      </c>
      <c r="P373" s="131">
        <v>0</v>
      </c>
      <c r="Q373" s="131">
        <v>0</v>
      </c>
      <c r="R373" s="131">
        <v>0</v>
      </c>
      <c r="S373" s="131">
        <v>0</v>
      </c>
      <c r="T373" s="131">
        <v>0</v>
      </c>
      <c r="U373" s="131">
        <v>0</v>
      </c>
      <c r="V373" s="131">
        <v>0</v>
      </c>
      <c r="W373" s="131">
        <v>0</v>
      </c>
      <c r="X373" s="131">
        <v>0</v>
      </c>
      <c r="Y373" s="131">
        <v>0</v>
      </c>
      <c r="Z373" s="131">
        <v>0</v>
      </c>
      <c r="AA373" s="131">
        <v>0</v>
      </c>
      <c r="AB373" s="131">
        <v>0</v>
      </c>
      <c r="AC373" s="131">
        <v>0</v>
      </c>
      <c r="AD373" s="131">
        <v>0</v>
      </c>
      <c r="AE373" s="131">
        <v>0</v>
      </c>
      <c r="AF373" s="131">
        <v>0</v>
      </c>
      <c r="AG373" s="131">
        <v>0</v>
      </c>
      <c r="AH373" s="43">
        <v>0</v>
      </c>
    </row>
    <row r="374" spans="4:34">
      <c r="D374" s="62">
        <v>2007</v>
      </c>
      <c r="E374" s="62">
        <v>5</v>
      </c>
      <c r="F374" s="62">
        <v>2007</v>
      </c>
      <c r="G374" s="62">
        <v>2008</v>
      </c>
      <c r="H374" s="131">
        <v>0</v>
      </c>
      <c r="I374" s="131">
        <v>0</v>
      </c>
      <c r="J374" s="131">
        <v>0</v>
      </c>
      <c r="K374" s="131">
        <v>0</v>
      </c>
      <c r="L374" s="131">
        <v>0</v>
      </c>
      <c r="M374" s="131">
        <v>0</v>
      </c>
      <c r="N374" s="131">
        <v>0</v>
      </c>
      <c r="O374" s="131">
        <v>0</v>
      </c>
      <c r="P374" s="131">
        <v>0</v>
      </c>
      <c r="Q374" s="131">
        <v>0</v>
      </c>
      <c r="R374" s="131">
        <v>0</v>
      </c>
      <c r="S374" s="131">
        <v>0</v>
      </c>
      <c r="T374" s="131">
        <v>0</v>
      </c>
      <c r="U374" s="131">
        <v>0</v>
      </c>
      <c r="V374" s="131">
        <v>0</v>
      </c>
      <c r="W374" s="131">
        <v>0</v>
      </c>
      <c r="X374" s="131">
        <v>0</v>
      </c>
      <c r="Y374" s="131">
        <v>0</v>
      </c>
      <c r="Z374" s="131">
        <v>0</v>
      </c>
      <c r="AA374" s="131">
        <v>0</v>
      </c>
      <c r="AB374" s="131">
        <v>0</v>
      </c>
      <c r="AC374" s="131">
        <v>0</v>
      </c>
      <c r="AD374" s="131">
        <v>0</v>
      </c>
      <c r="AE374" s="131">
        <v>0</v>
      </c>
      <c r="AF374" s="131">
        <v>0</v>
      </c>
      <c r="AG374" s="131">
        <v>0</v>
      </c>
      <c r="AH374" s="43">
        <v>0</v>
      </c>
    </row>
    <row r="375" spans="4:34">
      <c r="D375" s="62">
        <v>2007</v>
      </c>
      <c r="E375" s="62">
        <v>6</v>
      </c>
      <c r="F375" s="62">
        <v>2007</v>
      </c>
      <c r="G375" s="62">
        <v>2008</v>
      </c>
      <c r="H375" s="131">
        <v>0</v>
      </c>
      <c r="I375" s="131">
        <v>0</v>
      </c>
      <c r="J375" s="131">
        <v>0</v>
      </c>
      <c r="K375" s="131">
        <v>0</v>
      </c>
      <c r="L375" s="131">
        <v>0</v>
      </c>
      <c r="M375" s="131">
        <v>0</v>
      </c>
      <c r="N375" s="131">
        <v>0</v>
      </c>
      <c r="O375" s="131">
        <v>0</v>
      </c>
      <c r="P375" s="131">
        <v>0</v>
      </c>
      <c r="Q375" s="131">
        <v>0</v>
      </c>
      <c r="R375" s="131">
        <v>0</v>
      </c>
      <c r="S375" s="131">
        <v>0</v>
      </c>
      <c r="T375" s="131">
        <v>0</v>
      </c>
      <c r="U375" s="131">
        <v>0</v>
      </c>
      <c r="V375" s="131">
        <v>0</v>
      </c>
      <c r="W375" s="131">
        <v>0</v>
      </c>
      <c r="X375" s="131">
        <v>0</v>
      </c>
      <c r="Y375" s="131">
        <v>0</v>
      </c>
      <c r="Z375" s="131">
        <v>0</v>
      </c>
      <c r="AA375" s="131">
        <v>0</v>
      </c>
      <c r="AB375" s="131">
        <v>0</v>
      </c>
      <c r="AC375" s="131">
        <v>0</v>
      </c>
      <c r="AD375" s="131">
        <v>0</v>
      </c>
      <c r="AE375" s="131">
        <v>0</v>
      </c>
      <c r="AF375" s="131">
        <v>0</v>
      </c>
      <c r="AG375" s="131">
        <v>0</v>
      </c>
      <c r="AH375" s="43">
        <v>0</v>
      </c>
    </row>
    <row r="376" spans="4:34">
      <c r="D376" s="62">
        <v>2007</v>
      </c>
      <c r="E376" s="62">
        <v>7</v>
      </c>
      <c r="F376" s="62">
        <v>2008</v>
      </c>
      <c r="G376" s="62">
        <v>2008</v>
      </c>
      <c r="H376" s="131">
        <v>0</v>
      </c>
      <c r="I376" s="131">
        <v>0</v>
      </c>
      <c r="J376" s="131">
        <v>0</v>
      </c>
      <c r="K376" s="131">
        <v>0</v>
      </c>
      <c r="L376" s="131">
        <v>0</v>
      </c>
      <c r="M376" s="131">
        <v>0</v>
      </c>
      <c r="N376" s="131">
        <v>0</v>
      </c>
      <c r="O376" s="131">
        <v>0</v>
      </c>
      <c r="P376" s="131">
        <v>0</v>
      </c>
      <c r="Q376" s="131">
        <v>0</v>
      </c>
      <c r="R376" s="131">
        <v>0</v>
      </c>
      <c r="S376" s="131">
        <v>0</v>
      </c>
      <c r="T376" s="131">
        <v>0</v>
      </c>
      <c r="U376" s="131">
        <v>0</v>
      </c>
      <c r="V376" s="131">
        <v>0</v>
      </c>
      <c r="W376" s="131">
        <v>0</v>
      </c>
      <c r="X376" s="131">
        <v>0</v>
      </c>
      <c r="Y376" s="131">
        <v>0</v>
      </c>
      <c r="Z376" s="131">
        <v>0</v>
      </c>
      <c r="AA376" s="131">
        <v>0</v>
      </c>
      <c r="AB376" s="131">
        <v>0</v>
      </c>
      <c r="AC376" s="131">
        <v>0</v>
      </c>
      <c r="AD376" s="131">
        <v>0</v>
      </c>
      <c r="AE376" s="131">
        <v>0</v>
      </c>
      <c r="AF376" s="131">
        <v>0</v>
      </c>
      <c r="AG376" s="131">
        <v>0</v>
      </c>
      <c r="AH376" s="43">
        <v>0</v>
      </c>
    </row>
    <row r="377" spans="4:34">
      <c r="D377" s="62">
        <v>2007</v>
      </c>
      <c r="E377" s="62">
        <v>8</v>
      </c>
      <c r="F377" s="62">
        <v>2008</v>
      </c>
      <c r="G377" s="62">
        <v>2008</v>
      </c>
      <c r="H377" s="131">
        <v>0</v>
      </c>
      <c r="I377" s="131">
        <v>0</v>
      </c>
      <c r="J377" s="131">
        <v>0</v>
      </c>
      <c r="K377" s="131">
        <v>0</v>
      </c>
      <c r="L377" s="131">
        <v>0</v>
      </c>
      <c r="M377" s="131">
        <v>0</v>
      </c>
      <c r="N377" s="131">
        <v>0</v>
      </c>
      <c r="O377" s="131">
        <v>0</v>
      </c>
      <c r="P377" s="131">
        <v>0</v>
      </c>
      <c r="Q377" s="131">
        <v>0</v>
      </c>
      <c r="R377" s="131">
        <v>0</v>
      </c>
      <c r="S377" s="131">
        <v>0</v>
      </c>
      <c r="T377" s="131">
        <v>0</v>
      </c>
      <c r="U377" s="131">
        <v>0</v>
      </c>
      <c r="V377" s="131">
        <v>0</v>
      </c>
      <c r="W377" s="131">
        <v>0</v>
      </c>
      <c r="X377" s="131">
        <v>0</v>
      </c>
      <c r="Y377" s="131">
        <v>0</v>
      </c>
      <c r="Z377" s="131">
        <v>0</v>
      </c>
      <c r="AA377" s="131">
        <v>0</v>
      </c>
      <c r="AB377" s="131">
        <v>0</v>
      </c>
      <c r="AC377" s="131">
        <v>0</v>
      </c>
      <c r="AD377" s="131">
        <v>0</v>
      </c>
      <c r="AE377" s="131">
        <v>0</v>
      </c>
      <c r="AF377" s="131">
        <v>0</v>
      </c>
      <c r="AG377" s="131">
        <v>0</v>
      </c>
      <c r="AH377" s="43">
        <v>0</v>
      </c>
    </row>
    <row r="378" spans="4:34">
      <c r="D378" s="62">
        <v>2007</v>
      </c>
      <c r="E378" s="62">
        <v>9</v>
      </c>
      <c r="F378" s="62">
        <v>2008</v>
      </c>
      <c r="G378" s="62">
        <v>2008</v>
      </c>
      <c r="H378" s="131">
        <v>0</v>
      </c>
      <c r="I378" s="131">
        <v>0</v>
      </c>
      <c r="J378" s="131">
        <v>0</v>
      </c>
      <c r="K378" s="131">
        <v>0</v>
      </c>
      <c r="L378" s="131">
        <v>0</v>
      </c>
      <c r="M378" s="131">
        <v>0</v>
      </c>
      <c r="N378" s="131">
        <v>0</v>
      </c>
      <c r="O378" s="131">
        <v>0</v>
      </c>
      <c r="P378" s="131">
        <v>0</v>
      </c>
      <c r="Q378" s="131">
        <v>0</v>
      </c>
      <c r="R378" s="131">
        <v>0</v>
      </c>
      <c r="S378" s="131">
        <v>0</v>
      </c>
      <c r="T378" s="131">
        <v>0</v>
      </c>
      <c r="U378" s="131">
        <v>0</v>
      </c>
      <c r="V378" s="131">
        <v>0</v>
      </c>
      <c r="W378" s="131">
        <v>0</v>
      </c>
      <c r="X378" s="131">
        <v>0</v>
      </c>
      <c r="Y378" s="131">
        <v>0</v>
      </c>
      <c r="Z378" s="131">
        <v>0</v>
      </c>
      <c r="AA378" s="131">
        <v>0</v>
      </c>
      <c r="AB378" s="131">
        <v>0</v>
      </c>
      <c r="AC378" s="131">
        <v>0</v>
      </c>
      <c r="AD378" s="131">
        <v>0</v>
      </c>
      <c r="AE378" s="131">
        <v>0</v>
      </c>
      <c r="AF378" s="131">
        <v>0</v>
      </c>
      <c r="AG378" s="131">
        <v>0</v>
      </c>
      <c r="AH378" s="43">
        <v>0</v>
      </c>
    </row>
    <row r="379" spans="4:34">
      <c r="D379" s="62">
        <v>2007</v>
      </c>
      <c r="E379" s="62">
        <v>10</v>
      </c>
      <c r="F379" s="62">
        <v>2008</v>
      </c>
      <c r="G379" s="62">
        <v>2008</v>
      </c>
      <c r="H379" s="131">
        <v>0</v>
      </c>
      <c r="I379" s="131">
        <v>0</v>
      </c>
      <c r="J379" s="131">
        <v>0</v>
      </c>
      <c r="K379" s="131">
        <v>0</v>
      </c>
      <c r="L379" s="131">
        <v>0</v>
      </c>
      <c r="M379" s="131">
        <v>0</v>
      </c>
      <c r="N379" s="131">
        <v>0</v>
      </c>
      <c r="O379" s="131">
        <v>0</v>
      </c>
      <c r="P379" s="131">
        <v>0</v>
      </c>
      <c r="Q379" s="131">
        <v>0</v>
      </c>
      <c r="R379" s="131">
        <v>0</v>
      </c>
      <c r="S379" s="131">
        <v>0</v>
      </c>
      <c r="T379" s="131">
        <v>0</v>
      </c>
      <c r="U379" s="131">
        <v>0</v>
      </c>
      <c r="V379" s="131">
        <v>0</v>
      </c>
      <c r="W379" s="131">
        <v>0</v>
      </c>
      <c r="X379" s="131">
        <v>0</v>
      </c>
      <c r="Y379" s="131">
        <v>0</v>
      </c>
      <c r="Z379" s="131">
        <v>0</v>
      </c>
      <c r="AA379" s="131">
        <v>0</v>
      </c>
      <c r="AB379" s="131">
        <v>0</v>
      </c>
      <c r="AC379" s="131">
        <v>0</v>
      </c>
      <c r="AD379" s="131">
        <v>0</v>
      </c>
      <c r="AE379" s="131">
        <v>0</v>
      </c>
      <c r="AF379" s="131">
        <v>0</v>
      </c>
      <c r="AG379" s="131">
        <v>0</v>
      </c>
      <c r="AH379" s="43">
        <v>0</v>
      </c>
    </row>
    <row r="380" spans="4:34">
      <c r="D380" s="62">
        <v>2007</v>
      </c>
      <c r="E380" s="62">
        <v>11</v>
      </c>
      <c r="F380" s="62">
        <v>2008</v>
      </c>
      <c r="G380" s="62">
        <v>2008</v>
      </c>
      <c r="H380" s="131">
        <v>0</v>
      </c>
      <c r="I380" s="131">
        <v>0</v>
      </c>
      <c r="J380" s="131">
        <v>0</v>
      </c>
      <c r="K380" s="131">
        <v>0</v>
      </c>
      <c r="L380" s="131">
        <v>0</v>
      </c>
      <c r="M380" s="131">
        <v>0</v>
      </c>
      <c r="N380" s="131">
        <v>0</v>
      </c>
      <c r="O380" s="131">
        <v>0</v>
      </c>
      <c r="P380" s="131">
        <v>0</v>
      </c>
      <c r="Q380" s="131">
        <v>0</v>
      </c>
      <c r="R380" s="131">
        <v>0</v>
      </c>
      <c r="S380" s="131">
        <v>0</v>
      </c>
      <c r="T380" s="131">
        <v>0</v>
      </c>
      <c r="U380" s="131">
        <v>0</v>
      </c>
      <c r="V380" s="131">
        <v>0</v>
      </c>
      <c r="W380" s="131">
        <v>0</v>
      </c>
      <c r="X380" s="131">
        <v>0</v>
      </c>
      <c r="Y380" s="131">
        <v>0</v>
      </c>
      <c r="Z380" s="131">
        <v>0</v>
      </c>
      <c r="AA380" s="131">
        <v>0</v>
      </c>
      <c r="AB380" s="131">
        <v>0</v>
      </c>
      <c r="AC380" s="131">
        <v>0</v>
      </c>
      <c r="AD380" s="131">
        <v>0</v>
      </c>
      <c r="AE380" s="131">
        <v>0</v>
      </c>
      <c r="AF380" s="131">
        <v>0</v>
      </c>
      <c r="AG380" s="131">
        <v>0</v>
      </c>
      <c r="AH380" s="43">
        <v>0</v>
      </c>
    </row>
    <row r="381" spans="4:34">
      <c r="D381" s="62">
        <v>2007</v>
      </c>
      <c r="E381" s="62">
        <v>12</v>
      </c>
      <c r="F381" s="62">
        <v>2008</v>
      </c>
      <c r="G381" s="62">
        <v>2008</v>
      </c>
      <c r="H381" s="131">
        <v>0</v>
      </c>
      <c r="I381" s="131">
        <v>0</v>
      </c>
      <c r="J381" s="131">
        <v>0</v>
      </c>
      <c r="K381" s="131">
        <v>0</v>
      </c>
      <c r="L381" s="131">
        <v>0</v>
      </c>
      <c r="M381" s="131">
        <v>0</v>
      </c>
      <c r="N381" s="131">
        <v>0</v>
      </c>
      <c r="O381" s="131">
        <v>0</v>
      </c>
      <c r="P381" s="131">
        <v>0</v>
      </c>
      <c r="Q381" s="131">
        <v>0</v>
      </c>
      <c r="R381" s="131">
        <v>0</v>
      </c>
      <c r="S381" s="131">
        <v>0</v>
      </c>
      <c r="T381" s="131">
        <v>0</v>
      </c>
      <c r="U381" s="131">
        <v>0</v>
      </c>
      <c r="V381" s="131">
        <v>0</v>
      </c>
      <c r="W381" s="131">
        <v>0</v>
      </c>
      <c r="X381" s="131">
        <v>0</v>
      </c>
      <c r="Y381" s="131">
        <v>0</v>
      </c>
      <c r="Z381" s="131">
        <v>0</v>
      </c>
      <c r="AA381" s="131">
        <v>0</v>
      </c>
      <c r="AB381" s="131">
        <v>0</v>
      </c>
      <c r="AC381" s="131">
        <v>0</v>
      </c>
      <c r="AD381" s="131">
        <v>0</v>
      </c>
      <c r="AE381" s="131">
        <v>0</v>
      </c>
      <c r="AF381" s="131">
        <v>0</v>
      </c>
      <c r="AG381" s="131">
        <v>0</v>
      </c>
      <c r="AH381" s="43">
        <v>0</v>
      </c>
    </row>
    <row r="382" spans="4:34">
      <c r="D382" s="62">
        <v>2008</v>
      </c>
      <c r="E382" s="62">
        <v>1</v>
      </c>
      <c r="F382" s="62">
        <v>2008</v>
      </c>
      <c r="G382" s="62">
        <v>2008</v>
      </c>
      <c r="H382" s="131">
        <v>0</v>
      </c>
      <c r="I382" s="131">
        <v>0</v>
      </c>
      <c r="J382" s="131">
        <v>0</v>
      </c>
      <c r="K382" s="131">
        <v>0</v>
      </c>
      <c r="L382" s="131">
        <v>0</v>
      </c>
      <c r="M382" s="131">
        <v>0</v>
      </c>
      <c r="N382" s="131">
        <v>0</v>
      </c>
      <c r="O382" s="131">
        <v>0</v>
      </c>
      <c r="P382" s="131">
        <v>0</v>
      </c>
      <c r="Q382" s="131">
        <v>0</v>
      </c>
      <c r="R382" s="131">
        <v>0</v>
      </c>
      <c r="S382" s="131">
        <v>0</v>
      </c>
      <c r="T382" s="131">
        <v>0</v>
      </c>
      <c r="U382" s="131">
        <v>0</v>
      </c>
      <c r="V382" s="131">
        <v>0</v>
      </c>
      <c r="W382" s="131">
        <v>0</v>
      </c>
      <c r="X382" s="131">
        <v>0</v>
      </c>
      <c r="Y382" s="131">
        <v>0</v>
      </c>
      <c r="Z382" s="131">
        <v>0</v>
      </c>
      <c r="AA382" s="131">
        <v>0</v>
      </c>
      <c r="AB382" s="131">
        <v>0</v>
      </c>
      <c r="AC382" s="131">
        <v>0</v>
      </c>
      <c r="AD382" s="131">
        <v>0</v>
      </c>
      <c r="AE382" s="131">
        <v>0</v>
      </c>
      <c r="AF382" s="131">
        <v>0</v>
      </c>
      <c r="AG382" s="131">
        <v>0</v>
      </c>
      <c r="AH382" s="43">
        <v>0</v>
      </c>
    </row>
    <row r="383" spans="4:34">
      <c r="D383" s="62">
        <v>2008</v>
      </c>
      <c r="E383" s="62">
        <v>2</v>
      </c>
      <c r="F383" s="62">
        <v>2008</v>
      </c>
      <c r="G383" s="62">
        <v>2008</v>
      </c>
      <c r="H383" s="131">
        <v>0</v>
      </c>
      <c r="I383" s="131">
        <v>0</v>
      </c>
      <c r="J383" s="131">
        <v>0</v>
      </c>
      <c r="K383" s="131">
        <v>0</v>
      </c>
      <c r="L383" s="131">
        <v>0</v>
      </c>
      <c r="M383" s="131">
        <v>0</v>
      </c>
      <c r="N383" s="131">
        <v>0</v>
      </c>
      <c r="O383" s="131">
        <v>0</v>
      </c>
      <c r="P383" s="131">
        <v>0</v>
      </c>
      <c r="Q383" s="131">
        <v>0</v>
      </c>
      <c r="R383" s="131">
        <v>0</v>
      </c>
      <c r="S383" s="131">
        <v>0</v>
      </c>
      <c r="T383" s="131">
        <v>0</v>
      </c>
      <c r="U383" s="131">
        <v>0</v>
      </c>
      <c r="V383" s="131">
        <v>0</v>
      </c>
      <c r="W383" s="131">
        <v>0</v>
      </c>
      <c r="X383" s="131">
        <v>0</v>
      </c>
      <c r="Y383" s="131">
        <v>0</v>
      </c>
      <c r="Z383" s="131">
        <v>0</v>
      </c>
      <c r="AA383" s="131">
        <v>0</v>
      </c>
      <c r="AB383" s="131">
        <v>0</v>
      </c>
      <c r="AC383" s="131">
        <v>0</v>
      </c>
      <c r="AD383" s="131">
        <v>0</v>
      </c>
      <c r="AE383" s="131">
        <v>0</v>
      </c>
      <c r="AF383" s="131">
        <v>0</v>
      </c>
      <c r="AG383" s="131">
        <v>0</v>
      </c>
      <c r="AH383" s="43">
        <v>0</v>
      </c>
    </row>
    <row r="384" spans="4:34">
      <c r="D384" s="62">
        <v>2008</v>
      </c>
      <c r="E384" s="62">
        <v>3</v>
      </c>
      <c r="F384" s="62">
        <v>2008</v>
      </c>
      <c r="G384" s="62">
        <v>2008</v>
      </c>
      <c r="H384" s="131">
        <v>0</v>
      </c>
      <c r="I384" s="131">
        <v>0</v>
      </c>
      <c r="J384" s="131">
        <v>0</v>
      </c>
      <c r="K384" s="131">
        <v>0</v>
      </c>
      <c r="L384" s="131">
        <v>0</v>
      </c>
      <c r="M384" s="131">
        <v>0</v>
      </c>
      <c r="N384" s="131">
        <v>0</v>
      </c>
      <c r="O384" s="131">
        <v>0</v>
      </c>
      <c r="P384" s="131">
        <v>0</v>
      </c>
      <c r="Q384" s="131">
        <v>0</v>
      </c>
      <c r="R384" s="131">
        <v>0</v>
      </c>
      <c r="S384" s="131">
        <v>0</v>
      </c>
      <c r="T384" s="131">
        <v>0</v>
      </c>
      <c r="U384" s="131">
        <v>0</v>
      </c>
      <c r="V384" s="131">
        <v>0</v>
      </c>
      <c r="W384" s="131">
        <v>0</v>
      </c>
      <c r="X384" s="131">
        <v>0</v>
      </c>
      <c r="Y384" s="131">
        <v>0</v>
      </c>
      <c r="Z384" s="131">
        <v>0</v>
      </c>
      <c r="AA384" s="131">
        <v>0</v>
      </c>
      <c r="AB384" s="131">
        <v>0</v>
      </c>
      <c r="AC384" s="131">
        <v>0</v>
      </c>
      <c r="AD384" s="131">
        <v>0</v>
      </c>
      <c r="AE384" s="131">
        <v>0</v>
      </c>
      <c r="AF384" s="131">
        <v>0</v>
      </c>
      <c r="AG384" s="131">
        <v>0</v>
      </c>
      <c r="AH384" s="43">
        <v>0</v>
      </c>
    </row>
    <row r="385" spans="4:34">
      <c r="D385" s="62">
        <v>2008</v>
      </c>
      <c r="E385" s="62">
        <v>4</v>
      </c>
      <c r="F385" s="62">
        <v>2008</v>
      </c>
      <c r="G385" s="62">
        <v>2008</v>
      </c>
      <c r="H385" s="131">
        <v>0</v>
      </c>
      <c r="I385" s="131">
        <v>0</v>
      </c>
      <c r="J385" s="131">
        <v>0</v>
      </c>
      <c r="K385" s="131">
        <v>0</v>
      </c>
      <c r="L385" s="131">
        <v>0</v>
      </c>
      <c r="M385" s="131">
        <v>0</v>
      </c>
      <c r="N385" s="131">
        <v>0</v>
      </c>
      <c r="O385" s="131">
        <v>0</v>
      </c>
      <c r="P385" s="131">
        <v>0</v>
      </c>
      <c r="Q385" s="131">
        <v>0</v>
      </c>
      <c r="R385" s="131">
        <v>0</v>
      </c>
      <c r="S385" s="131">
        <v>0</v>
      </c>
      <c r="T385" s="131">
        <v>0</v>
      </c>
      <c r="U385" s="131">
        <v>0</v>
      </c>
      <c r="V385" s="131">
        <v>0</v>
      </c>
      <c r="W385" s="131">
        <v>0</v>
      </c>
      <c r="X385" s="131">
        <v>0</v>
      </c>
      <c r="Y385" s="131">
        <v>0</v>
      </c>
      <c r="Z385" s="131">
        <v>0</v>
      </c>
      <c r="AA385" s="131">
        <v>0</v>
      </c>
      <c r="AB385" s="131">
        <v>0</v>
      </c>
      <c r="AC385" s="131">
        <v>0</v>
      </c>
      <c r="AD385" s="131">
        <v>0</v>
      </c>
      <c r="AE385" s="131">
        <v>0</v>
      </c>
      <c r="AF385" s="131">
        <v>0</v>
      </c>
      <c r="AG385" s="131">
        <v>0</v>
      </c>
      <c r="AH385" s="43">
        <v>0</v>
      </c>
    </row>
    <row r="386" spans="4:34">
      <c r="D386" s="62">
        <v>2008</v>
      </c>
      <c r="E386" s="62">
        <v>5</v>
      </c>
      <c r="F386" s="62">
        <v>2008</v>
      </c>
      <c r="G386" s="62">
        <v>2009</v>
      </c>
      <c r="H386" s="131">
        <v>0</v>
      </c>
      <c r="I386" s="131">
        <v>0</v>
      </c>
      <c r="J386" s="131">
        <v>0</v>
      </c>
      <c r="K386" s="131">
        <v>0</v>
      </c>
      <c r="L386" s="131">
        <v>0</v>
      </c>
      <c r="M386" s="131">
        <v>0</v>
      </c>
      <c r="N386" s="131">
        <v>0</v>
      </c>
      <c r="O386" s="131">
        <v>0</v>
      </c>
      <c r="P386" s="131">
        <v>0</v>
      </c>
      <c r="Q386" s="131">
        <v>0</v>
      </c>
      <c r="R386" s="131">
        <v>0</v>
      </c>
      <c r="S386" s="131">
        <v>0</v>
      </c>
      <c r="T386" s="131">
        <v>0</v>
      </c>
      <c r="U386" s="131">
        <v>0</v>
      </c>
      <c r="V386" s="131">
        <v>0</v>
      </c>
      <c r="W386" s="131">
        <v>0</v>
      </c>
      <c r="X386" s="131">
        <v>0</v>
      </c>
      <c r="Y386" s="131">
        <v>0</v>
      </c>
      <c r="Z386" s="131">
        <v>0</v>
      </c>
      <c r="AA386" s="131">
        <v>0</v>
      </c>
      <c r="AB386" s="131">
        <v>0</v>
      </c>
      <c r="AC386" s="131">
        <v>0</v>
      </c>
      <c r="AD386" s="131">
        <v>0</v>
      </c>
      <c r="AE386" s="131">
        <v>0</v>
      </c>
      <c r="AF386" s="131">
        <v>0</v>
      </c>
      <c r="AG386" s="131">
        <v>0</v>
      </c>
      <c r="AH386" s="43">
        <v>0</v>
      </c>
    </row>
    <row r="387" spans="4:34">
      <c r="D387" s="62">
        <v>2008</v>
      </c>
      <c r="E387" s="62">
        <v>6</v>
      </c>
      <c r="F387" s="62">
        <v>2008</v>
      </c>
      <c r="G387" s="62">
        <v>2009</v>
      </c>
      <c r="H387" s="131">
        <v>0</v>
      </c>
      <c r="I387" s="131">
        <v>0</v>
      </c>
      <c r="J387" s="131">
        <v>0</v>
      </c>
      <c r="K387" s="131">
        <v>0</v>
      </c>
      <c r="L387" s="131">
        <v>0</v>
      </c>
      <c r="M387" s="131">
        <v>0</v>
      </c>
      <c r="N387" s="131">
        <v>0</v>
      </c>
      <c r="O387" s="131">
        <v>0</v>
      </c>
      <c r="P387" s="131">
        <v>0</v>
      </c>
      <c r="Q387" s="131">
        <v>0</v>
      </c>
      <c r="R387" s="131">
        <v>0</v>
      </c>
      <c r="S387" s="131">
        <v>0</v>
      </c>
      <c r="T387" s="131">
        <v>0</v>
      </c>
      <c r="U387" s="131">
        <v>0</v>
      </c>
      <c r="V387" s="131">
        <v>0</v>
      </c>
      <c r="W387" s="131">
        <v>0</v>
      </c>
      <c r="X387" s="131">
        <v>0</v>
      </c>
      <c r="Y387" s="131">
        <v>0</v>
      </c>
      <c r="Z387" s="131">
        <v>0</v>
      </c>
      <c r="AA387" s="131">
        <v>0</v>
      </c>
      <c r="AB387" s="131">
        <v>0</v>
      </c>
      <c r="AC387" s="131">
        <v>0</v>
      </c>
      <c r="AD387" s="131">
        <v>0</v>
      </c>
      <c r="AE387" s="131">
        <v>0</v>
      </c>
      <c r="AF387" s="131">
        <v>0</v>
      </c>
      <c r="AG387" s="131">
        <v>0</v>
      </c>
      <c r="AH387" s="43">
        <v>0</v>
      </c>
    </row>
    <row r="388" spans="4:34">
      <c r="D388" s="62">
        <v>2008</v>
      </c>
      <c r="E388" s="62">
        <v>7</v>
      </c>
      <c r="F388" s="62">
        <v>2009</v>
      </c>
      <c r="G388" s="62">
        <v>2009</v>
      </c>
      <c r="H388" s="131">
        <v>0</v>
      </c>
      <c r="I388" s="131">
        <v>0</v>
      </c>
      <c r="J388" s="131">
        <v>0</v>
      </c>
      <c r="K388" s="131">
        <v>0</v>
      </c>
      <c r="L388" s="131">
        <v>0</v>
      </c>
      <c r="M388" s="131">
        <v>0</v>
      </c>
      <c r="N388" s="131">
        <v>0</v>
      </c>
      <c r="O388" s="131">
        <v>0</v>
      </c>
      <c r="P388" s="131">
        <v>0</v>
      </c>
      <c r="Q388" s="131">
        <v>0</v>
      </c>
      <c r="R388" s="131">
        <v>0</v>
      </c>
      <c r="S388" s="131">
        <v>0</v>
      </c>
      <c r="T388" s="131">
        <v>0</v>
      </c>
      <c r="U388" s="131">
        <v>0</v>
      </c>
      <c r="V388" s="131">
        <v>0</v>
      </c>
      <c r="W388" s="131">
        <v>0</v>
      </c>
      <c r="X388" s="131">
        <v>0</v>
      </c>
      <c r="Y388" s="131">
        <v>0</v>
      </c>
      <c r="Z388" s="131">
        <v>0</v>
      </c>
      <c r="AA388" s="131">
        <v>0</v>
      </c>
      <c r="AB388" s="131">
        <v>0</v>
      </c>
      <c r="AC388" s="131">
        <v>0</v>
      </c>
      <c r="AD388" s="131">
        <v>0</v>
      </c>
      <c r="AE388" s="131">
        <v>0</v>
      </c>
      <c r="AF388" s="131">
        <v>0</v>
      </c>
      <c r="AG388" s="131">
        <v>0</v>
      </c>
      <c r="AH388" s="43">
        <v>0</v>
      </c>
    </row>
    <row r="389" spans="4:34">
      <c r="D389" s="62">
        <v>2008</v>
      </c>
      <c r="E389" s="62">
        <v>8</v>
      </c>
      <c r="F389" s="62">
        <v>2009</v>
      </c>
      <c r="G389" s="62">
        <v>2009</v>
      </c>
      <c r="H389" s="131">
        <v>0</v>
      </c>
      <c r="I389" s="131">
        <v>0</v>
      </c>
      <c r="J389" s="131">
        <v>0</v>
      </c>
      <c r="K389" s="131">
        <v>0</v>
      </c>
      <c r="L389" s="131">
        <v>0</v>
      </c>
      <c r="M389" s="131">
        <v>0</v>
      </c>
      <c r="N389" s="131">
        <v>0</v>
      </c>
      <c r="O389" s="131">
        <v>0</v>
      </c>
      <c r="P389" s="131">
        <v>0</v>
      </c>
      <c r="Q389" s="131">
        <v>0</v>
      </c>
      <c r="R389" s="131">
        <v>0</v>
      </c>
      <c r="S389" s="131">
        <v>0</v>
      </c>
      <c r="T389" s="131">
        <v>0</v>
      </c>
      <c r="U389" s="131">
        <v>0</v>
      </c>
      <c r="V389" s="131">
        <v>0</v>
      </c>
      <c r="W389" s="131">
        <v>0</v>
      </c>
      <c r="X389" s="131">
        <v>0</v>
      </c>
      <c r="Y389" s="131">
        <v>0</v>
      </c>
      <c r="Z389" s="131">
        <v>0</v>
      </c>
      <c r="AA389" s="131">
        <v>0</v>
      </c>
      <c r="AB389" s="131">
        <v>0</v>
      </c>
      <c r="AC389" s="131">
        <v>0</v>
      </c>
      <c r="AD389" s="131">
        <v>0</v>
      </c>
      <c r="AE389" s="131">
        <v>0</v>
      </c>
      <c r="AF389" s="131">
        <v>0</v>
      </c>
      <c r="AG389" s="131">
        <v>0</v>
      </c>
      <c r="AH389" s="43">
        <v>0</v>
      </c>
    </row>
    <row r="390" spans="4:34">
      <c r="D390" s="62">
        <v>2008</v>
      </c>
      <c r="E390" s="62">
        <v>9</v>
      </c>
      <c r="F390" s="62">
        <v>2009</v>
      </c>
      <c r="G390" s="62">
        <v>2009</v>
      </c>
      <c r="H390" s="131">
        <v>0</v>
      </c>
      <c r="I390" s="131">
        <v>0</v>
      </c>
      <c r="J390" s="131">
        <v>0</v>
      </c>
      <c r="K390" s="131">
        <v>0</v>
      </c>
      <c r="L390" s="131">
        <v>0</v>
      </c>
      <c r="M390" s="131">
        <v>0</v>
      </c>
      <c r="N390" s="131">
        <v>0</v>
      </c>
      <c r="O390" s="131">
        <v>0</v>
      </c>
      <c r="P390" s="131">
        <v>0</v>
      </c>
      <c r="Q390" s="131">
        <v>0</v>
      </c>
      <c r="R390" s="131">
        <v>0</v>
      </c>
      <c r="S390" s="131">
        <v>0</v>
      </c>
      <c r="T390" s="131">
        <v>0</v>
      </c>
      <c r="U390" s="131">
        <v>0</v>
      </c>
      <c r="V390" s="131">
        <v>0</v>
      </c>
      <c r="W390" s="131">
        <v>0</v>
      </c>
      <c r="X390" s="131">
        <v>0</v>
      </c>
      <c r="Y390" s="131">
        <v>0</v>
      </c>
      <c r="Z390" s="131">
        <v>0</v>
      </c>
      <c r="AA390" s="131">
        <v>0</v>
      </c>
      <c r="AB390" s="131">
        <v>0</v>
      </c>
      <c r="AC390" s="131">
        <v>0</v>
      </c>
      <c r="AD390" s="131">
        <v>0</v>
      </c>
      <c r="AE390" s="131">
        <v>0</v>
      </c>
      <c r="AF390" s="131">
        <v>0</v>
      </c>
      <c r="AG390" s="131">
        <v>0</v>
      </c>
      <c r="AH390" s="43">
        <v>0</v>
      </c>
    </row>
    <row r="391" spans="4:34">
      <c r="D391" s="62">
        <v>2008</v>
      </c>
      <c r="E391" s="62">
        <v>10</v>
      </c>
      <c r="F391" s="62">
        <v>2009</v>
      </c>
      <c r="G391" s="62">
        <v>2009</v>
      </c>
      <c r="H391" s="131">
        <v>0</v>
      </c>
      <c r="I391" s="131">
        <v>0</v>
      </c>
      <c r="J391" s="131">
        <v>0</v>
      </c>
      <c r="K391" s="131">
        <v>0</v>
      </c>
      <c r="L391" s="131">
        <v>0</v>
      </c>
      <c r="M391" s="131">
        <v>0</v>
      </c>
      <c r="N391" s="131">
        <v>0</v>
      </c>
      <c r="O391" s="131">
        <v>0</v>
      </c>
      <c r="P391" s="131">
        <v>0</v>
      </c>
      <c r="Q391" s="131">
        <v>0</v>
      </c>
      <c r="R391" s="131">
        <v>0</v>
      </c>
      <c r="S391" s="131">
        <v>0</v>
      </c>
      <c r="T391" s="131">
        <v>0</v>
      </c>
      <c r="U391" s="131">
        <v>0</v>
      </c>
      <c r="V391" s="131">
        <v>0</v>
      </c>
      <c r="W391" s="131">
        <v>0</v>
      </c>
      <c r="X391" s="131">
        <v>0</v>
      </c>
      <c r="Y391" s="131">
        <v>0</v>
      </c>
      <c r="Z391" s="131">
        <v>0</v>
      </c>
      <c r="AA391" s="131">
        <v>0</v>
      </c>
      <c r="AB391" s="131">
        <v>0</v>
      </c>
      <c r="AC391" s="131">
        <v>0</v>
      </c>
      <c r="AD391" s="131">
        <v>0</v>
      </c>
      <c r="AE391" s="131">
        <v>0</v>
      </c>
      <c r="AF391" s="131">
        <v>0</v>
      </c>
      <c r="AG391" s="131">
        <v>0</v>
      </c>
      <c r="AH391" s="43">
        <v>0</v>
      </c>
    </row>
    <row r="392" spans="4:34">
      <c r="D392" s="62">
        <v>2008</v>
      </c>
      <c r="E392" s="62">
        <v>11</v>
      </c>
      <c r="F392" s="62">
        <v>2009</v>
      </c>
      <c r="G392" s="62">
        <v>2009</v>
      </c>
      <c r="H392" s="131">
        <v>0</v>
      </c>
      <c r="I392" s="131">
        <v>0</v>
      </c>
      <c r="J392" s="131">
        <v>0</v>
      </c>
      <c r="K392" s="131">
        <v>0</v>
      </c>
      <c r="L392" s="131">
        <v>0</v>
      </c>
      <c r="M392" s="131">
        <v>0</v>
      </c>
      <c r="N392" s="131">
        <v>0</v>
      </c>
      <c r="O392" s="131">
        <v>0</v>
      </c>
      <c r="P392" s="131">
        <v>0</v>
      </c>
      <c r="Q392" s="131">
        <v>0</v>
      </c>
      <c r="R392" s="131">
        <v>0</v>
      </c>
      <c r="S392" s="131">
        <v>0</v>
      </c>
      <c r="T392" s="131">
        <v>0</v>
      </c>
      <c r="U392" s="131">
        <v>0</v>
      </c>
      <c r="V392" s="131">
        <v>0</v>
      </c>
      <c r="W392" s="131">
        <v>0</v>
      </c>
      <c r="X392" s="131">
        <v>0</v>
      </c>
      <c r="Y392" s="131">
        <v>0</v>
      </c>
      <c r="Z392" s="131">
        <v>0</v>
      </c>
      <c r="AA392" s="131">
        <v>0</v>
      </c>
      <c r="AB392" s="131">
        <v>0</v>
      </c>
      <c r="AC392" s="131">
        <v>0</v>
      </c>
      <c r="AD392" s="131">
        <v>0</v>
      </c>
      <c r="AE392" s="131">
        <v>0</v>
      </c>
      <c r="AF392" s="131">
        <v>0</v>
      </c>
      <c r="AG392" s="131">
        <v>0</v>
      </c>
      <c r="AH392" s="43">
        <v>0</v>
      </c>
    </row>
    <row r="393" spans="4:34">
      <c r="D393" s="62">
        <v>2008</v>
      </c>
      <c r="E393" s="62">
        <v>12</v>
      </c>
      <c r="F393" s="62">
        <v>2009</v>
      </c>
      <c r="G393" s="62">
        <v>2009</v>
      </c>
      <c r="H393" s="131">
        <v>0</v>
      </c>
      <c r="I393" s="131">
        <v>0</v>
      </c>
      <c r="J393" s="131">
        <v>0</v>
      </c>
      <c r="K393" s="131">
        <v>0</v>
      </c>
      <c r="L393" s="131">
        <v>0</v>
      </c>
      <c r="M393" s="131">
        <v>0</v>
      </c>
      <c r="N393" s="131">
        <v>0</v>
      </c>
      <c r="O393" s="131">
        <v>0</v>
      </c>
      <c r="P393" s="131">
        <v>0</v>
      </c>
      <c r="Q393" s="131">
        <v>0</v>
      </c>
      <c r="R393" s="131">
        <v>0</v>
      </c>
      <c r="S393" s="131">
        <v>0</v>
      </c>
      <c r="T393" s="131">
        <v>0</v>
      </c>
      <c r="U393" s="131">
        <v>0</v>
      </c>
      <c r="V393" s="131">
        <v>0</v>
      </c>
      <c r="W393" s="131">
        <v>0</v>
      </c>
      <c r="X393" s="131">
        <v>0</v>
      </c>
      <c r="Y393" s="131">
        <v>0</v>
      </c>
      <c r="Z393" s="131">
        <v>0</v>
      </c>
      <c r="AA393" s="131">
        <v>0</v>
      </c>
      <c r="AB393" s="131">
        <v>0</v>
      </c>
      <c r="AC393" s="131">
        <v>0</v>
      </c>
      <c r="AD393" s="131">
        <v>0</v>
      </c>
      <c r="AE393" s="131">
        <v>0</v>
      </c>
      <c r="AF393" s="131">
        <v>0</v>
      </c>
      <c r="AG393" s="131">
        <v>0</v>
      </c>
      <c r="AH393" s="43">
        <v>0</v>
      </c>
    </row>
    <row r="394" spans="4:34">
      <c r="D394" s="62">
        <v>2009</v>
      </c>
      <c r="E394" s="62">
        <v>1</v>
      </c>
      <c r="F394" s="62">
        <v>2009</v>
      </c>
      <c r="G394" s="62">
        <v>2009</v>
      </c>
      <c r="H394" s="131">
        <v>0</v>
      </c>
      <c r="I394" s="131">
        <v>0</v>
      </c>
      <c r="J394" s="131">
        <v>0</v>
      </c>
      <c r="K394" s="131">
        <v>0</v>
      </c>
      <c r="L394" s="131">
        <v>0</v>
      </c>
      <c r="M394" s="131">
        <v>0</v>
      </c>
      <c r="N394" s="131">
        <v>0</v>
      </c>
      <c r="O394" s="131">
        <v>0</v>
      </c>
      <c r="P394" s="131">
        <v>0</v>
      </c>
      <c r="Q394" s="131">
        <v>0</v>
      </c>
      <c r="R394" s="131">
        <v>0</v>
      </c>
      <c r="S394" s="131">
        <v>0</v>
      </c>
      <c r="T394" s="131">
        <v>0</v>
      </c>
      <c r="U394" s="131">
        <v>0</v>
      </c>
      <c r="V394" s="131">
        <v>0</v>
      </c>
      <c r="W394" s="131">
        <v>0</v>
      </c>
      <c r="X394" s="131">
        <v>0</v>
      </c>
      <c r="Y394" s="131">
        <v>0</v>
      </c>
      <c r="Z394" s="131">
        <v>0</v>
      </c>
      <c r="AA394" s="131">
        <v>0</v>
      </c>
      <c r="AB394" s="131">
        <v>0</v>
      </c>
      <c r="AC394" s="131">
        <v>0</v>
      </c>
      <c r="AD394" s="131">
        <v>0</v>
      </c>
      <c r="AE394" s="131">
        <v>0</v>
      </c>
      <c r="AF394" s="131">
        <v>0</v>
      </c>
      <c r="AG394" s="131">
        <v>0</v>
      </c>
      <c r="AH394" s="43">
        <v>0</v>
      </c>
    </row>
    <row r="395" spans="4:34">
      <c r="D395" s="62">
        <v>2009</v>
      </c>
      <c r="E395" s="62">
        <v>2</v>
      </c>
      <c r="F395" s="62">
        <v>2009</v>
      </c>
      <c r="G395" s="62">
        <v>2009</v>
      </c>
      <c r="H395" s="131">
        <v>0</v>
      </c>
      <c r="I395" s="131">
        <v>0</v>
      </c>
      <c r="J395" s="131">
        <v>0</v>
      </c>
      <c r="K395" s="131">
        <v>0</v>
      </c>
      <c r="L395" s="131">
        <v>0</v>
      </c>
      <c r="M395" s="131">
        <v>0</v>
      </c>
      <c r="N395" s="131">
        <v>0</v>
      </c>
      <c r="O395" s="131">
        <v>0</v>
      </c>
      <c r="P395" s="131">
        <v>0</v>
      </c>
      <c r="Q395" s="131">
        <v>0</v>
      </c>
      <c r="R395" s="131">
        <v>0</v>
      </c>
      <c r="S395" s="131">
        <v>0</v>
      </c>
      <c r="T395" s="131">
        <v>0</v>
      </c>
      <c r="U395" s="131">
        <v>0</v>
      </c>
      <c r="V395" s="131">
        <v>0</v>
      </c>
      <c r="W395" s="131">
        <v>0</v>
      </c>
      <c r="X395" s="131">
        <v>0</v>
      </c>
      <c r="Y395" s="131">
        <v>0</v>
      </c>
      <c r="Z395" s="131">
        <v>0</v>
      </c>
      <c r="AA395" s="131">
        <v>0</v>
      </c>
      <c r="AB395" s="131">
        <v>0</v>
      </c>
      <c r="AC395" s="131">
        <v>0</v>
      </c>
      <c r="AD395" s="131">
        <v>0</v>
      </c>
      <c r="AE395" s="131">
        <v>0</v>
      </c>
      <c r="AF395" s="131">
        <v>0</v>
      </c>
      <c r="AG395" s="131">
        <v>0</v>
      </c>
      <c r="AH395" s="43">
        <v>0</v>
      </c>
    </row>
    <row r="396" spans="4:34">
      <c r="D396" s="62">
        <v>2009</v>
      </c>
      <c r="E396" s="62">
        <v>3</v>
      </c>
      <c r="F396" s="62">
        <v>2009</v>
      </c>
      <c r="G396" s="62">
        <v>2009</v>
      </c>
      <c r="H396" s="131">
        <v>0</v>
      </c>
      <c r="I396" s="131">
        <v>0</v>
      </c>
      <c r="J396" s="131">
        <v>0</v>
      </c>
      <c r="K396" s="131">
        <v>0</v>
      </c>
      <c r="L396" s="131">
        <v>0</v>
      </c>
      <c r="M396" s="131">
        <v>0</v>
      </c>
      <c r="N396" s="131">
        <v>0</v>
      </c>
      <c r="O396" s="131">
        <v>0</v>
      </c>
      <c r="P396" s="131">
        <v>0</v>
      </c>
      <c r="Q396" s="131">
        <v>0</v>
      </c>
      <c r="R396" s="131">
        <v>0</v>
      </c>
      <c r="S396" s="131">
        <v>0</v>
      </c>
      <c r="T396" s="131">
        <v>0</v>
      </c>
      <c r="U396" s="131">
        <v>0</v>
      </c>
      <c r="V396" s="131">
        <v>0</v>
      </c>
      <c r="W396" s="131">
        <v>0</v>
      </c>
      <c r="X396" s="131">
        <v>0</v>
      </c>
      <c r="Y396" s="131">
        <v>0</v>
      </c>
      <c r="Z396" s="131">
        <v>0</v>
      </c>
      <c r="AA396" s="131">
        <v>0</v>
      </c>
      <c r="AB396" s="131">
        <v>0</v>
      </c>
      <c r="AC396" s="131">
        <v>0</v>
      </c>
      <c r="AD396" s="131">
        <v>0</v>
      </c>
      <c r="AE396" s="131">
        <v>0</v>
      </c>
      <c r="AF396" s="131">
        <v>0</v>
      </c>
      <c r="AG396" s="131">
        <v>0</v>
      </c>
      <c r="AH396" s="43">
        <v>0</v>
      </c>
    </row>
    <row r="397" spans="4:34">
      <c r="D397" s="62">
        <v>2009</v>
      </c>
      <c r="E397" s="62">
        <v>4</v>
      </c>
      <c r="F397" s="62">
        <v>2009</v>
      </c>
      <c r="G397" s="62">
        <v>2009</v>
      </c>
      <c r="H397" s="131">
        <v>0</v>
      </c>
      <c r="I397" s="131">
        <v>0</v>
      </c>
      <c r="J397" s="131">
        <v>0</v>
      </c>
      <c r="K397" s="131">
        <v>0</v>
      </c>
      <c r="L397" s="131">
        <v>0</v>
      </c>
      <c r="M397" s="131">
        <v>0</v>
      </c>
      <c r="N397" s="131">
        <v>0</v>
      </c>
      <c r="O397" s="131">
        <v>0</v>
      </c>
      <c r="P397" s="131">
        <v>0</v>
      </c>
      <c r="Q397" s="131">
        <v>0</v>
      </c>
      <c r="R397" s="131">
        <v>0</v>
      </c>
      <c r="S397" s="131">
        <v>0</v>
      </c>
      <c r="T397" s="131">
        <v>0</v>
      </c>
      <c r="U397" s="131">
        <v>0</v>
      </c>
      <c r="V397" s="131">
        <v>0</v>
      </c>
      <c r="W397" s="131">
        <v>0</v>
      </c>
      <c r="X397" s="131">
        <v>0</v>
      </c>
      <c r="Y397" s="131">
        <v>0</v>
      </c>
      <c r="Z397" s="131">
        <v>0</v>
      </c>
      <c r="AA397" s="131">
        <v>0</v>
      </c>
      <c r="AB397" s="131">
        <v>0</v>
      </c>
      <c r="AC397" s="131">
        <v>0</v>
      </c>
      <c r="AD397" s="131">
        <v>0</v>
      </c>
      <c r="AE397" s="131">
        <v>0</v>
      </c>
      <c r="AF397" s="131">
        <v>0</v>
      </c>
      <c r="AG397" s="131">
        <v>0</v>
      </c>
      <c r="AH397" s="43">
        <v>0</v>
      </c>
    </row>
    <row r="398" spans="4:34">
      <c r="D398" s="62">
        <v>2009</v>
      </c>
      <c r="E398" s="62">
        <v>5</v>
      </c>
      <c r="F398" s="62">
        <v>2009</v>
      </c>
      <c r="G398" s="62">
        <v>2010</v>
      </c>
      <c r="H398" s="131">
        <v>0</v>
      </c>
      <c r="I398" s="131">
        <v>0</v>
      </c>
      <c r="J398" s="131">
        <v>0</v>
      </c>
      <c r="K398" s="131">
        <v>0</v>
      </c>
      <c r="L398" s="131">
        <v>0</v>
      </c>
      <c r="M398" s="131">
        <v>0</v>
      </c>
      <c r="N398" s="131">
        <v>0</v>
      </c>
      <c r="O398" s="131">
        <v>0</v>
      </c>
      <c r="P398" s="131">
        <v>0</v>
      </c>
      <c r="Q398" s="131">
        <v>0</v>
      </c>
      <c r="R398" s="131">
        <v>0</v>
      </c>
      <c r="S398" s="131">
        <v>0</v>
      </c>
      <c r="T398" s="131">
        <v>0</v>
      </c>
      <c r="U398" s="131">
        <v>0</v>
      </c>
      <c r="V398" s="131">
        <v>0</v>
      </c>
      <c r="W398" s="131">
        <v>0</v>
      </c>
      <c r="X398" s="131">
        <v>0</v>
      </c>
      <c r="Y398" s="131">
        <v>0</v>
      </c>
      <c r="Z398" s="131">
        <v>0</v>
      </c>
      <c r="AA398" s="131">
        <v>0</v>
      </c>
      <c r="AB398" s="131">
        <v>0</v>
      </c>
      <c r="AC398" s="131">
        <v>0</v>
      </c>
      <c r="AD398" s="131">
        <v>0</v>
      </c>
      <c r="AE398" s="131">
        <v>0</v>
      </c>
      <c r="AF398" s="131">
        <v>0</v>
      </c>
      <c r="AG398" s="131">
        <v>0</v>
      </c>
      <c r="AH398" s="43">
        <v>0</v>
      </c>
    </row>
    <row r="399" spans="4:34">
      <c r="D399" s="62">
        <v>2009</v>
      </c>
      <c r="E399" s="62">
        <v>6</v>
      </c>
      <c r="F399" s="62">
        <v>2009</v>
      </c>
      <c r="G399" s="62">
        <v>2010</v>
      </c>
      <c r="H399" s="131">
        <v>0</v>
      </c>
      <c r="I399" s="131">
        <v>0</v>
      </c>
      <c r="J399" s="131">
        <v>0</v>
      </c>
      <c r="K399" s="131">
        <v>0</v>
      </c>
      <c r="L399" s="131">
        <v>0</v>
      </c>
      <c r="M399" s="131">
        <v>0</v>
      </c>
      <c r="N399" s="131">
        <v>0</v>
      </c>
      <c r="O399" s="131">
        <v>0</v>
      </c>
      <c r="P399" s="131">
        <v>0</v>
      </c>
      <c r="Q399" s="131">
        <v>0</v>
      </c>
      <c r="R399" s="131">
        <v>0</v>
      </c>
      <c r="S399" s="131">
        <v>0</v>
      </c>
      <c r="T399" s="131">
        <v>0</v>
      </c>
      <c r="U399" s="131">
        <v>0</v>
      </c>
      <c r="V399" s="131">
        <v>0</v>
      </c>
      <c r="W399" s="131">
        <v>0</v>
      </c>
      <c r="X399" s="131">
        <v>0</v>
      </c>
      <c r="Y399" s="131">
        <v>0</v>
      </c>
      <c r="Z399" s="131">
        <v>0</v>
      </c>
      <c r="AA399" s="131">
        <v>0</v>
      </c>
      <c r="AB399" s="131">
        <v>0</v>
      </c>
      <c r="AC399" s="131">
        <v>0</v>
      </c>
      <c r="AD399" s="131">
        <v>0</v>
      </c>
      <c r="AE399" s="131">
        <v>0</v>
      </c>
      <c r="AF399" s="131">
        <v>0</v>
      </c>
      <c r="AG399" s="131">
        <v>0</v>
      </c>
      <c r="AH399" s="43">
        <v>0</v>
      </c>
    </row>
    <row r="400" spans="4:34">
      <c r="D400" s="62">
        <v>2009</v>
      </c>
      <c r="E400" s="62">
        <v>7</v>
      </c>
      <c r="F400" s="62">
        <v>2010</v>
      </c>
      <c r="G400" s="62">
        <v>2010</v>
      </c>
      <c r="H400" s="131">
        <v>0</v>
      </c>
      <c r="I400" s="131">
        <v>0</v>
      </c>
      <c r="J400" s="131">
        <v>0</v>
      </c>
      <c r="K400" s="131">
        <v>0</v>
      </c>
      <c r="L400" s="131">
        <v>0</v>
      </c>
      <c r="M400" s="131">
        <v>0</v>
      </c>
      <c r="N400" s="131">
        <v>0</v>
      </c>
      <c r="O400" s="131">
        <v>0</v>
      </c>
      <c r="P400" s="131">
        <v>0</v>
      </c>
      <c r="Q400" s="131">
        <v>0</v>
      </c>
      <c r="R400" s="131">
        <v>0</v>
      </c>
      <c r="S400" s="131">
        <v>0</v>
      </c>
      <c r="T400" s="131">
        <v>0</v>
      </c>
      <c r="U400" s="131">
        <v>0</v>
      </c>
      <c r="V400" s="131">
        <v>0</v>
      </c>
      <c r="W400" s="131">
        <v>0</v>
      </c>
      <c r="X400" s="131">
        <v>0</v>
      </c>
      <c r="Y400" s="131">
        <v>0</v>
      </c>
      <c r="Z400" s="131">
        <v>0</v>
      </c>
      <c r="AA400" s="131">
        <v>0</v>
      </c>
      <c r="AB400" s="131">
        <v>0</v>
      </c>
      <c r="AC400" s="131">
        <v>0</v>
      </c>
      <c r="AD400" s="131">
        <v>0</v>
      </c>
      <c r="AE400" s="131">
        <v>0</v>
      </c>
      <c r="AF400" s="131">
        <v>0</v>
      </c>
      <c r="AG400" s="131">
        <v>0</v>
      </c>
      <c r="AH400" s="43">
        <v>0</v>
      </c>
    </row>
    <row r="401" spans="4:34">
      <c r="D401" s="62">
        <v>2009</v>
      </c>
      <c r="E401" s="62">
        <v>8</v>
      </c>
      <c r="F401" s="62">
        <v>2010</v>
      </c>
      <c r="G401" s="62">
        <v>2010</v>
      </c>
      <c r="H401" s="131">
        <v>0</v>
      </c>
      <c r="I401" s="131">
        <v>0</v>
      </c>
      <c r="J401" s="131">
        <v>0</v>
      </c>
      <c r="K401" s="131">
        <v>0</v>
      </c>
      <c r="L401" s="131">
        <v>0</v>
      </c>
      <c r="M401" s="131">
        <v>0</v>
      </c>
      <c r="N401" s="131">
        <v>0</v>
      </c>
      <c r="O401" s="131">
        <v>0</v>
      </c>
      <c r="P401" s="131">
        <v>0</v>
      </c>
      <c r="Q401" s="131">
        <v>0</v>
      </c>
      <c r="R401" s="131">
        <v>0</v>
      </c>
      <c r="S401" s="131">
        <v>0</v>
      </c>
      <c r="T401" s="131">
        <v>0</v>
      </c>
      <c r="U401" s="131">
        <v>0</v>
      </c>
      <c r="V401" s="131">
        <v>0</v>
      </c>
      <c r="W401" s="131">
        <v>0</v>
      </c>
      <c r="X401" s="131">
        <v>0</v>
      </c>
      <c r="Y401" s="131">
        <v>0</v>
      </c>
      <c r="Z401" s="131">
        <v>0</v>
      </c>
      <c r="AA401" s="131">
        <v>0</v>
      </c>
      <c r="AB401" s="131">
        <v>0</v>
      </c>
      <c r="AC401" s="131">
        <v>0</v>
      </c>
      <c r="AD401" s="131">
        <v>0</v>
      </c>
      <c r="AE401" s="131">
        <v>0</v>
      </c>
      <c r="AF401" s="131">
        <v>0</v>
      </c>
      <c r="AG401" s="131">
        <v>0</v>
      </c>
      <c r="AH401" s="43">
        <v>0</v>
      </c>
    </row>
    <row r="402" spans="4:34">
      <c r="D402" s="62">
        <v>2009</v>
      </c>
      <c r="E402" s="62">
        <v>9</v>
      </c>
      <c r="F402" s="62">
        <v>2010</v>
      </c>
      <c r="G402" s="62">
        <v>2010</v>
      </c>
      <c r="H402" s="131">
        <v>0</v>
      </c>
      <c r="I402" s="131">
        <v>0</v>
      </c>
      <c r="J402" s="131">
        <v>0</v>
      </c>
      <c r="K402" s="131">
        <v>0</v>
      </c>
      <c r="L402" s="131">
        <v>0</v>
      </c>
      <c r="M402" s="131">
        <v>0</v>
      </c>
      <c r="N402" s="131">
        <v>0</v>
      </c>
      <c r="O402" s="131">
        <v>0</v>
      </c>
      <c r="P402" s="131">
        <v>0</v>
      </c>
      <c r="Q402" s="131">
        <v>0</v>
      </c>
      <c r="R402" s="131">
        <v>0</v>
      </c>
      <c r="S402" s="131">
        <v>0</v>
      </c>
      <c r="T402" s="131">
        <v>0</v>
      </c>
      <c r="U402" s="131">
        <v>0</v>
      </c>
      <c r="V402" s="131">
        <v>0</v>
      </c>
      <c r="W402" s="131">
        <v>0</v>
      </c>
      <c r="X402" s="131">
        <v>0</v>
      </c>
      <c r="Y402" s="131">
        <v>0</v>
      </c>
      <c r="Z402" s="131">
        <v>0</v>
      </c>
      <c r="AA402" s="131">
        <v>0</v>
      </c>
      <c r="AB402" s="131">
        <v>0</v>
      </c>
      <c r="AC402" s="131">
        <v>0</v>
      </c>
      <c r="AD402" s="131">
        <v>0</v>
      </c>
      <c r="AE402" s="131">
        <v>0</v>
      </c>
      <c r="AF402" s="131">
        <v>0</v>
      </c>
      <c r="AG402" s="131">
        <v>0</v>
      </c>
      <c r="AH402" s="43">
        <v>0</v>
      </c>
    </row>
    <row r="403" spans="4:34">
      <c r="D403" s="62">
        <v>2009</v>
      </c>
      <c r="E403" s="62">
        <v>10</v>
      </c>
      <c r="F403" s="62">
        <v>2010</v>
      </c>
      <c r="G403" s="62">
        <v>2010</v>
      </c>
      <c r="H403" s="131">
        <v>0</v>
      </c>
      <c r="I403" s="131">
        <v>0</v>
      </c>
      <c r="J403" s="131">
        <v>0</v>
      </c>
      <c r="K403" s="131">
        <v>0</v>
      </c>
      <c r="L403" s="131">
        <v>0</v>
      </c>
      <c r="M403" s="131">
        <v>0</v>
      </c>
      <c r="N403" s="131">
        <v>0</v>
      </c>
      <c r="O403" s="131">
        <v>0</v>
      </c>
      <c r="P403" s="131">
        <v>0</v>
      </c>
      <c r="Q403" s="131">
        <v>0</v>
      </c>
      <c r="R403" s="131">
        <v>0</v>
      </c>
      <c r="S403" s="131">
        <v>0</v>
      </c>
      <c r="T403" s="131">
        <v>0</v>
      </c>
      <c r="U403" s="131">
        <v>0</v>
      </c>
      <c r="V403" s="131">
        <v>0</v>
      </c>
      <c r="W403" s="131">
        <v>0</v>
      </c>
      <c r="X403" s="131">
        <v>0</v>
      </c>
      <c r="Y403" s="131">
        <v>0</v>
      </c>
      <c r="Z403" s="131">
        <v>0</v>
      </c>
      <c r="AA403" s="131">
        <v>0</v>
      </c>
      <c r="AB403" s="131">
        <v>0</v>
      </c>
      <c r="AC403" s="131">
        <v>0</v>
      </c>
      <c r="AD403" s="131">
        <v>0</v>
      </c>
      <c r="AE403" s="131">
        <v>0</v>
      </c>
      <c r="AF403" s="131">
        <v>0</v>
      </c>
      <c r="AG403" s="131">
        <v>0</v>
      </c>
      <c r="AH403" s="43">
        <v>0</v>
      </c>
    </row>
    <row r="404" spans="4:34">
      <c r="D404" s="62">
        <v>2009</v>
      </c>
      <c r="E404" s="62">
        <v>11</v>
      </c>
      <c r="F404" s="62">
        <v>2010</v>
      </c>
      <c r="G404" s="62">
        <v>2010</v>
      </c>
      <c r="H404" s="131">
        <v>0</v>
      </c>
      <c r="I404" s="131">
        <v>0</v>
      </c>
      <c r="J404" s="131">
        <v>0</v>
      </c>
      <c r="K404" s="131">
        <v>0</v>
      </c>
      <c r="L404" s="131">
        <v>0</v>
      </c>
      <c r="M404" s="131">
        <v>0</v>
      </c>
      <c r="N404" s="131">
        <v>0</v>
      </c>
      <c r="O404" s="131">
        <v>0</v>
      </c>
      <c r="P404" s="131">
        <v>0</v>
      </c>
      <c r="Q404" s="131">
        <v>0</v>
      </c>
      <c r="R404" s="131">
        <v>0</v>
      </c>
      <c r="S404" s="131">
        <v>0</v>
      </c>
      <c r="T404" s="131">
        <v>0</v>
      </c>
      <c r="U404" s="131">
        <v>0</v>
      </c>
      <c r="V404" s="131">
        <v>0</v>
      </c>
      <c r="W404" s="131">
        <v>0</v>
      </c>
      <c r="X404" s="131">
        <v>0</v>
      </c>
      <c r="Y404" s="131">
        <v>0</v>
      </c>
      <c r="Z404" s="131">
        <v>0</v>
      </c>
      <c r="AA404" s="131">
        <v>0</v>
      </c>
      <c r="AB404" s="131">
        <v>0</v>
      </c>
      <c r="AC404" s="131">
        <v>0</v>
      </c>
      <c r="AD404" s="131">
        <v>0</v>
      </c>
      <c r="AE404" s="131">
        <v>0</v>
      </c>
      <c r="AF404" s="131">
        <v>0</v>
      </c>
      <c r="AG404" s="131">
        <v>0</v>
      </c>
      <c r="AH404" s="43">
        <v>0</v>
      </c>
    </row>
    <row r="405" spans="4:34">
      <c r="D405" s="62">
        <v>2009</v>
      </c>
      <c r="E405" s="62">
        <v>12</v>
      </c>
      <c r="F405" s="62">
        <v>2010</v>
      </c>
      <c r="G405" s="62">
        <v>2010</v>
      </c>
      <c r="H405" s="131">
        <v>0</v>
      </c>
      <c r="I405" s="131">
        <v>0</v>
      </c>
      <c r="J405" s="131">
        <v>0</v>
      </c>
      <c r="K405" s="131">
        <v>0</v>
      </c>
      <c r="L405" s="131">
        <v>0</v>
      </c>
      <c r="M405" s="131">
        <v>0</v>
      </c>
      <c r="N405" s="131">
        <v>0</v>
      </c>
      <c r="O405" s="131">
        <v>0</v>
      </c>
      <c r="P405" s="131">
        <v>0</v>
      </c>
      <c r="Q405" s="131">
        <v>0</v>
      </c>
      <c r="R405" s="131">
        <v>0</v>
      </c>
      <c r="S405" s="131">
        <v>0</v>
      </c>
      <c r="T405" s="131">
        <v>0</v>
      </c>
      <c r="U405" s="131">
        <v>0</v>
      </c>
      <c r="V405" s="131">
        <v>0</v>
      </c>
      <c r="W405" s="131">
        <v>0</v>
      </c>
      <c r="X405" s="131">
        <v>0</v>
      </c>
      <c r="Y405" s="131">
        <v>0</v>
      </c>
      <c r="Z405" s="131">
        <v>0</v>
      </c>
      <c r="AA405" s="131">
        <v>0</v>
      </c>
      <c r="AB405" s="131">
        <v>0</v>
      </c>
      <c r="AC405" s="131">
        <v>0</v>
      </c>
      <c r="AD405" s="131">
        <v>0</v>
      </c>
      <c r="AE405" s="131">
        <v>0</v>
      </c>
      <c r="AF405" s="131">
        <v>0</v>
      </c>
      <c r="AG405" s="131">
        <v>0</v>
      </c>
      <c r="AH405" s="43">
        <v>0</v>
      </c>
    </row>
    <row r="406" spans="4:34">
      <c r="D406" s="62">
        <v>2010</v>
      </c>
      <c r="E406" s="62">
        <v>1</v>
      </c>
      <c r="F406" s="62">
        <v>2010</v>
      </c>
      <c r="G406" s="62">
        <v>2010</v>
      </c>
      <c r="H406" s="131">
        <v>0</v>
      </c>
      <c r="I406" s="131">
        <v>0</v>
      </c>
      <c r="J406" s="131">
        <v>0</v>
      </c>
      <c r="K406" s="131">
        <v>0</v>
      </c>
      <c r="L406" s="131">
        <v>0</v>
      </c>
      <c r="M406" s="131">
        <v>0</v>
      </c>
      <c r="N406" s="131">
        <v>0</v>
      </c>
      <c r="O406" s="131">
        <v>0</v>
      </c>
      <c r="P406" s="131">
        <v>0</v>
      </c>
      <c r="Q406" s="131">
        <v>0</v>
      </c>
      <c r="R406" s="131">
        <v>0</v>
      </c>
      <c r="S406" s="131">
        <v>0</v>
      </c>
      <c r="T406" s="131">
        <v>0</v>
      </c>
      <c r="U406" s="131">
        <v>0</v>
      </c>
      <c r="V406" s="131">
        <v>0</v>
      </c>
      <c r="W406" s="131">
        <v>0</v>
      </c>
      <c r="X406" s="131">
        <v>0</v>
      </c>
      <c r="Y406" s="131">
        <v>0</v>
      </c>
      <c r="Z406" s="131">
        <v>0</v>
      </c>
      <c r="AA406" s="131">
        <v>0</v>
      </c>
      <c r="AB406" s="131">
        <v>0</v>
      </c>
      <c r="AC406" s="131">
        <v>0</v>
      </c>
      <c r="AD406" s="131">
        <v>0</v>
      </c>
      <c r="AE406" s="131">
        <v>0</v>
      </c>
      <c r="AF406" s="131">
        <v>0</v>
      </c>
      <c r="AG406" s="131">
        <v>0</v>
      </c>
      <c r="AH406" s="43">
        <v>0</v>
      </c>
    </row>
    <row r="407" spans="4:34">
      <c r="D407" s="62">
        <v>2010</v>
      </c>
      <c r="E407" s="62">
        <v>2</v>
      </c>
      <c r="F407" s="62">
        <v>2010</v>
      </c>
      <c r="G407" s="62">
        <v>2010</v>
      </c>
      <c r="H407" s="131">
        <v>0</v>
      </c>
      <c r="I407" s="131">
        <v>0</v>
      </c>
      <c r="J407" s="131">
        <v>0</v>
      </c>
      <c r="K407" s="131">
        <v>0</v>
      </c>
      <c r="L407" s="131">
        <v>0</v>
      </c>
      <c r="M407" s="131">
        <v>0</v>
      </c>
      <c r="N407" s="131">
        <v>0</v>
      </c>
      <c r="O407" s="131">
        <v>0</v>
      </c>
      <c r="P407" s="131">
        <v>0</v>
      </c>
      <c r="Q407" s="131">
        <v>0</v>
      </c>
      <c r="R407" s="131">
        <v>0</v>
      </c>
      <c r="S407" s="131">
        <v>0</v>
      </c>
      <c r="T407" s="131">
        <v>0</v>
      </c>
      <c r="U407" s="131">
        <v>0</v>
      </c>
      <c r="V407" s="131">
        <v>0</v>
      </c>
      <c r="W407" s="131">
        <v>0</v>
      </c>
      <c r="X407" s="131">
        <v>0</v>
      </c>
      <c r="Y407" s="131">
        <v>0</v>
      </c>
      <c r="Z407" s="131">
        <v>0</v>
      </c>
      <c r="AA407" s="131">
        <v>0</v>
      </c>
      <c r="AB407" s="131">
        <v>0</v>
      </c>
      <c r="AC407" s="131">
        <v>0</v>
      </c>
      <c r="AD407" s="131">
        <v>0</v>
      </c>
      <c r="AE407" s="131">
        <v>0</v>
      </c>
      <c r="AF407" s="131">
        <v>0</v>
      </c>
      <c r="AG407" s="131">
        <v>0</v>
      </c>
      <c r="AH407" s="43">
        <v>0</v>
      </c>
    </row>
    <row r="408" spans="4:34">
      <c r="D408" s="62">
        <v>2010</v>
      </c>
      <c r="E408" s="62">
        <v>3</v>
      </c>
      <c r="F408" s="62">
        <v>2010</v>
      </c>
      <c r="G408" s="62">
        <v>2010</v>
      </c>
      <c r="H408" s="131">
        <v>0</v>
      </c>
      <c r="I408" s="131">
        <v>0</v>
      </c>
      <c r="J408" s="131">
        <v>0</v>
      </c>
      <c r="K408" s="131">
        <v>0</v>
      </c>
      <c r="L408" s="131">
        <v>0</v>
      </c>
      <c r="M408" s="131">
        <v>0</v>
      </c>
      <c r="N408" s="131">
        <v>0</v>
      </c>
      <c r="O408" s="131">
        <v>0</v>
      </c>
      <c r="P408" s="131">
        <v>0</v>
      </c>
      <c r="Q408" s="131">
        <v>0</v>
      </c>
      <c r="R408" s="131">
        <v>0</v>
      </c>
      <c r="S408" s="131">
        <v>0</v>
      </c>
      <c r="T408" s="131">
        <v>0</v>
      </c>
      <c r="U408" s="131">
        <v>0</v>
      </c>
      <c r="V408" s="131">
        <v>0</v>
      </c>
      <c r="W408" s="131">
        <v>0</v>
      </c>
      <c r="X408" s="131">
        <v>0</v>
      </c>
      <c r="Y408" s="131">
        <v>0</v>
      </c>
      <c r="Z408" s="131">
        <v>0</v>
      </c>
      <c r="AA408" s="131">
        <v>0</v>
      </c>
      <c r="AB408" s="131">
        <v>0</v>
      </c>
      <c r="AC408" s="131">
        <v>0</v>
      </c>
      <c r="AD408" s="131">
        <v>0</v>
      </c>
      <c r="AE408" s="131">
        <v>0</v>
      </c>
      <c r="AF408" s="131">
        <v>0</v>
      </c>
      <c r="AG408" s="131">
        <v>0</v>
      </c>
      <c r="AH408" s="43">
        <v>0</v>
      </c>
    </row>
    <row r="409" spans="4:34">
      <c r="D409" s="62">
        <v>2010</v>
      </c>
      <c r="E409" s="62">
        <v>4</v>
      </c>
      <c r="F409" s="62">
        <v>2010</v>
      </c>
      <c r="G409" s="62">
        <v>2010</v>
      </c>
      <c r="H409" s="131">
        <v>0</v>
      </c>
      <c r="I409" s="131">
        <v>0</v>
      </c>
      <c r="J409" s="131">
        <v>0</v>
      </c>
      <c r="K409" s="131">
        <v>0</v>
      </c>
      <c r="L409" s="131">
        <v>0</v>
      </c>
      <c r="M409" s="131">
        <v>0</v>
      </c>
      <c r="N409" s="131">
        <v>0</v>
      </c>
      <c r="O409" s="131">
        <v>0</v>
      </c>
      <c r="P409" s="131">
        <v>0</v>
      </c>
      <c r="Q409" s="131">
        <v>0</v>
      </c>
      <c r="R409" s="131">
        <v>0</v>
      </c>
      <c r="S409" s="131">
        <v>0</v>
      </c>
      <c r="T409" s="131">
        <v>0</v>
      </c>
      <c r="U409" s="131">
        <v>0</v>
      </c>
      <c r="V409" s="131">
        <v>0</v>
      </c>
      <c r="W409" s="131">
        <v>0</v>
      </c>
      <c r="X409" s="131">
        <v>0</v>
      </c>
      <c r="Y409" s="131">
        <v>0</v>
      </c>
      <c r="Z409" s="131">
        <v>0</v>
      </c>
      <c r="AA409" s="131">
        <v>0</v>
      </c>
      <c r="AB409" s="131">
        <v>0</v>
      </c>
      <c r="AC409" s="131">
        <v>0</v>
      </c>
      <c r="AD409" s="131">
        <v>0</v>
      </c>
      <c r="AE409" s="131">
        <v>0</v>
      </c>
      <c r="AF409" s="131">
        <v>0</v>
      </c>
      <c r="AG409" s="131">
        <v>0</v>
      </c>
      <c r="AH409" s="43">
        <v>0</v>
      </c>
    </row>
    <row r="410" spans="4:34">
      <c r="D410" s="62">
        <v>2010</v>
      </c>
      <c r="E410" s="62">
        <v>5</v>
      </c>
      <c r="F410" s="62">
        <v>2010</v>
      </c>
      <c r="G410" s="62">
        <v>2011</v>
      </c>
      <c r="H410" s="131">
        <v>0</v>
      </c>
      <c r="I410" s="131">
        <v>0</v>
      </c>
      <c r="J410" s="131">
        <v>0</v>
      </c>
      <c r="K410" s="131">
        <v>0</v>
      </c>
      <c r="L410" s="131">
        <v>0</v>
      </c>
      <c r="M410" s="131">
        <v>0</v>
      </c>
      <c r="N410" s="131">
        <v>0</v>
      </c>
      <c r="O410" s="131">
        <v>0</v>
      </c>
      <c r="P410" s="131">
        <v>0</v>
      </c>
      <c r="Q410" s="131">
        <v>0</v>
      </c>
      <c r="R410" s="131">
        <v>0</v>
      </c>
      <c r="S410" s="131">
        <v>0</v>
      </c>
      <c r="T410" s="131">
        <v>0</v>
      </c>
      <c r="U410" s="131">
        <v>0</v>
      </c>
      <c r="V410" s="131">
        <v>0</v>
      </c>
      <c r="W410" s="131">
        <v>0</v>
      </c>
      <c r="X410" s="131">
        <v>0</v>
      </c>
      <c r="Y410" s="131">
        <v>0</v>
      </c>
      <c r="Z410" s="131">
        <v>0</v>
      </c>
      <c r="AA410" s="131">
        <v>0</v>
      </c>
      <c r="AB410" s="131">
        <v>0</v>
      </c>
      <c r="AC410" s="131">
        <v>0</v>
      </c>
      <c r="AD410" s="131">
        <v>0</v>
      </c>
      <c r="AE410" s="131">
        <v>0</v>
      </c>
      <c r="AF410" s="131">
        <v>0</v>
      </c>
      <c r="AG410" s="131">
        <v>0</v>
      </c>
      <c r="AH410" s="43">
        <v>0</v>
      </c>
    </row>
    <row r="411" spans="4:34">
      <c r="D411" s="62">
        <v>2010</v>
      </c>
      <c r="E411" s="62">
        <v>6</v>
      </c>
      <c r="F411" s="62">
        <v>2010</v>
      </c>
      <c r="G411" s="62">
        <v>2011</v>
      </c>
      <c r="H411" s="131">
        <v>0</v>
      </c>
      <c r="I411" s="131">
        <v>0</v>
      </c>
      <c r="J411" s="131">
        <v>0</v>
      </c>
      <c r="K411" s="131">
        <v>0</v>
      </c>
      <c r="L411" s="131">
        <v>0</v>
      </c>
      <c r="M411" s="131">
        <v>0</v>
      </c>
      <c r="N411" s="131">
        <v>0</v>
      </c>
      <c r="O411" s="131">
        <v>0</v>
      </c>
      <c r="P411" s="131">
        <v>0</v>
      </c>
      <c r="Q411" s="131">
        <v>0</v>
      </c>
      <c r="R411" s="131">
        <v>0</v>
      </c>
      <c r="S411" s="131">
        <v>0</v>
      </c>
      <c r="T411" s="131">
        <v>0</v>
      </c>
      <c r="U411" s="131">
        <v>0</v>
      </c>
      <c r="V411" s="131">
        <v>0</v>
      </c>
      <c r="W411" s="131">
        <v>0</v>
      </c>
      <c r="X411" s="131">
        <v>0</v>
      </c>
      <c r="Y411" s="131">
        <v>0</v>
      </c>
      <c r="Z411" s="131">
        <v>0</v>
      </c>
      <c r="AA411" s="131">
        <v>0</v>
      </c>
      <c r="AB411" s="131">
        <v>0</v>
      </c>
      <c r="AC411" s="131">
        <v>0</v>
      </c>
      <c r="AD411" s="131">
        <v>0</v>
      </c>
      <c r="AE411" s="131">
        <v>0</v>
      </c>
      <c r="AF411" s="131">
        <v>0</v>
      </c>
      <c r="AG411" s="131">
        <v>0</v>
      </c>
      <c r="AH411" s="43">
        <v>0</v>
      </c>
    </row>
    <row r="412" spans="4:34">
      <c r="D412" s="62">
        <v>2010</v>
      </c>
      <c r="E412" s="62">
        <v>7</v>
      </c>
      <c r="F412" s="62">
        <v>2011</v>
      </c>
      <c r="G412" s="62">
        <v>2011</v>
      </c>
      <c r="H412" s="131">
        <v>0</v>
      </c>
      <c r="I412" s="131">
        <v>0</v>
      </c>
      <c r="J412" s="131">
        <v>0</v>
      </c>
      <c r="K412" s="131">
        <v>0</v>
      </c>
      <c r="L412" s="131">
        <v>0</v>
      </c>
      <c r="M412" s="131">
        <v>0</v>
      </c>
      <c r="N412" s="131">
        <v>0</v>
      </c>
      <c r="O412" s="131">
        <v>0</v>
      </c>
      <c r="P412" s="131">
        <v>0</v>
      </c>
      <c r="Q412" s="131">
        <v>0</v>
      </c>
      <c r="R412" s="131">
        <v>0</v>
      </c>
      <c r="S412" s="131">
        <v>0</v>
      </c>
      <c r="T412" s="131">
        <v>0</v>
      </c>
      <c r="U412" s="131">
        <v>0</v>
      </c>
      <c r="V412" s="131">
        <v>0</v>
      </c>
      <c r="W412" s="131">
        <v>0</v>
      </c>
      <c r="X412" s="131">
        <v>0</v>
      </c>
      <c r="Y412" s="131">
        <v>0</v>
      </c>
      <c r="Z412" s="131">
        <v>0</v>
      </c>
      <c r="AA412" s="131">
        <v>0</v>
      </c>
      <c r="AB412" s="131">
        <v>0</v>
      </c>
      <c r="AC412" s="131">
        <v>0</v>
      </c>
      <c r="AD412" s="131">
        <v>0</v>
      </c>
      <c r="AE412" s="131">
        <v>0</v>
      </c>
      <c r="AF412" s="131">
        <v>0</v>
      </c>
      <c r="AG412" s="131">
        <v>0</v>
      </c>
      <c r="AH412" s="43">
        <v>0</v>
      </c>
    </row>
    <row r="413" spans="4:34">
      <c r="D413" s="62">
        <v>2010</v>
      </c>
      <c r="E413" s="62">
        <v>8</v>
      </c>
      <c r="F413" s="62">
        <v>2011</v>
      </c>
      <c r="G413" s="62">
        <v>2011</v>
      </c>
      <c r="H413" s="131">
        <v>0</v>
      </c>
      <c r="I413" s="131">
        <v>0</v>
      </c>
      <c r="J413" s="131">
        <v>0</v>
      </c>
      <c r="K413" s="131">
        <v>0</v>
      </c>
      <c r="L413" s="131">
        <v>0</v>
      </c>
      <c r="M413" s="131">
        <v>0</v>
      </c>
      <c r="N413" s="131">
        <v>0</v>
      </c>
      <c r="O413" s="131">
        <v>0</v>
      </c>
      <c r="P413" s="131">
        <v>0</v>
      </c>
      <c r="Q413" s="131">
        <v>0</v>
      </c>
      <c r="R413" s="131">
        <v>0</v>
      </c>
      <c r="S413" s="131">
        <v>0</v>
      </c>
      <c r="T413" s="131">
        <v>0</v>
      </c>
      <c r="U413" s="131">
        <v>0</v>
      </c>
      <c r="V413" s="131">
        <v>0</v>
      </c>
      <c r="W413" s="131">
        <v>0</v>
      </c>
      <c r="X413" s="131">
        <v>0</v>
      </c>
      <c r="Y413" s="131">
        <v>0</v>
      </c>
      <c r="Z413" s="131">
        <v>0</v>
      </c>
      <c r="AA413" s="131">
        <v>0</v>
      </c>
      <c r="AB413" s="131">
        <v>0</v>
      </c>
      <c r="AC413" s="131">
        <v>0</v>
      </c>
      <c r="AD413" s="131">
        <v>0</v>
      </c>
      <c r="AE413" s="131">
        <v>0</v>
      </c>
      <c r="AF413" s="131">
        <v>0</v>
      </c>
      <c r="AG413" s="131">
        <v>0</v>
      </c>
      <c r="AH413" s="43">
        <v>0</v>
      </c>
    </row>
    <row r="414" spans="4:34">
      <c r="D414" s="62">
        <v>2010</v>
      </c>
      <c r="E414" s="62">
        <v>9</v>
      </c>
      <c r="F414" s="62">
        <v>2011</v>
      </c>
      <c r="G414" s="62">
        <v>2011</v>
      </c>
      <c r="H414" s="131">
        <v>0</v>
      </c>
      <c r="I414" s="131">
        <v>0</v>
      </c>
      <c r="J414" s="131">
        <v>0</v>
      </c>
      <c r="K414" s="131">
        <v>0</v>
      </c>
      <c r="L414" s="131">
        <v>0</v>
      </c>
      <c r="M414" s="131">
        <v>0</v>
      </c>
      <c r="N414" s="131">
        <v>0</v>
      </c>
      <c r="O414" s="131">
        <v>0</v>
      </c>
      <c r="P414" s="131">
        <v>0</v>
      </c>
      <c r="Q414" s="131">
        <v>0</v>
      </c>
      <c r="R414" s="131">
        <v>0</v>
      </c>
      <c r="S414" s="131">
        <v>0</v>
      </c>
      <c r="T414" s="131">
        <v>0</v>
      </c>
      <c r="U414" s="131">
        <v>0</v>
      </c>
      <c r="V414" s="131">
        <v>0</v>
      </c>
      <c r="W414" s="131">
        <v>0</v>
      </c>
      <c r="X414" s="131">
        <v>0</v>
      </c>
      <c r="Y414" s="131">
        <v>0</v>
      </c>
      <c r="Z414" s="131">
        <v>0</v>
      </c>
      <c r="AA414" s="131">
        <v>0</v>
      </c>
      <c r="AB414" s="131">
        <v>0</v>
      </c>
      <c r="AC414" s="131">
        <v>0</v>
      </c>
      <c r="AD414" s="131">
        <v>0</v>
      </c>
      <c r="AE414" s="131">
        <v>0</v>
      </c>
      <c r="AF414" s="131">
        <v>0</v>
      </c>
      <c r="AG414" s="131">
        <v>0</v>
      </c>
      <c r="AH414" s="43">
        <v>0</v>
      </c>
    </row>
    <row r="415" spans="4:34">
      <c r="D415" s="62">
        <v>2010</v>
      </c>
      <c r="E415" s="62">
        <v>10</v>
      </c>
      <c r="F415" s="62">
        <v>2011</v>
      </c>
      <c r="G415" s="62">
        <v>2011</v>
      </c>
      <c r="H415" s="131">
        <v>0</v>
      </c>
      <c r="I415" s="131">
        <v>0</v>
      </c>
      <c r="J415" s="131">
        <v>0</v>
      </c>
      <c r="K415" s="131">
        <v>0</v>
      </c>
      <c r="L415" s="131">
        <v>0</v>
      </c>
      <c r="M415" s="131">
        <v>0</v>
      </c>
      <c r="N415" s="131">
        <v>0</v>
      </c>
      <c r="O415" s="131">
        <v>0</v>
      </c>
      <c r="P415" s="131">
        <v>0</v>
      </c>
      <c r="Q415" s="131">
        <v>0</v>
      </c>
      <c r="R415" s="131">
        <v>0</v>
      </c>
      <c r="S415" s="131">
        <v>0</v>
      </c>
      <c r="T415" s="131">
        <v>0</v>
      </c>
      <c r="U415" s="131">
        <v>0</v>
      </c>
      <c r="V415" s="131">
        <v>0</v>
      </c>
      <c r="W415" s="131">
        <v>0</v>
      </c>
      <c r="X415" s="131">
        <v>0</v>
      </c>
      <c r="Y415" s="131">
        <v>0</v>
      </c>
      <c r="Z415" s="131">
        <v>0</v>
      </c>
      <c r="AA415" s="131">
        <v>0</v>
      </c>
      <c r="AB415" s="131">
        <v>0</v>
      </c>
      <c r="AC415" s="131">
        <v>0</v>
      </c>
      <c r="AD415" s="131">
        <v>0</v>
      </c>
      <c r="AE415" s="131">
        <v>0</v>
      </c>
      <c r="AF415" s="131">
        <v>0</v>
      </c>
      <c r="AG415" s="131">
        <v>0</v>
      </c>
      <c r="AH415" s="43">
        <v>0</v>
      </c>
    </row>
    <row r="416" spans="4:34">
      <c r="D416" s="62">
        <v>2010</v>
      </c>
      <c r="E416" s="62">
        <v>11</v>
      </c>
      <c r="F416" s="62">
        <v>2011</v>
      </c>
      <c r="G416" s="62">
        <v>2011</v>
      </c>
      <c r="H416" s="131">
        <v>0</v>
      </c>
      <c r="I416" s="131">
        <v>0</v>
      </c>
      <c r="J416" s="131">
        <v>0</v>
      </c>
      <c r="K416" s="131">
        <v>0</v>
      </c>
      <c r="L416" s="131">
        <v>0</v>
      </c>
      <c r="M416" s="131">
        <v>0</v>
      </c>
      <c r="N416" s="131">
        <v>0</v>
      </c>
      <c r="O416" s="131">
        <v>0</v>
      </c>
      <c r="P416" s="131">
        <v>0</v>
      </c>
      <c r="Q416" s="131">
        <v>0</v>
      </c>
      <c r="R416" s="131">
        <v>0</v>
      </c>
      <c r="S416" s="131">
        <v>0</v>
      </c>
      <c r="T416" s="131">
        <v>0</v>
      </c>
      <c r="U416" s="131">
        <v>0</v>
      </c>
      <c r="V416" s="131">
        <v>0</v>
      </c>
      <c r="W416" s="131">
        <v>0</v>
      </c>
      <c r="X416" s="131">
        <v>0</v>
      </c>
      <c r="Y416" s="131">
        <v>0</v>
      </c>
      <c r="Z416" s="131">
        <v>0</v>
      </c>
      <c r="AA416" s="131">
        <v>0</v>
      </c>
      <c r="AB416" s="131">
        <v>0</v>
      </c>
      <c r="AC416" s="131">
        <v>0</v>
      </c>
      <c r="AD416" s="131">
        <v>0</v>
      </c>
      <c r="AE416" s="131">
        <v>0</v>
      </c>
      <c r="AF416" s="131">
        <v>0</v>
      </c>
      <c r="AG416" s="131">
        <v>0</v>
      </c>
      <c r="AH416" s="43">
        <v>0</v>
      </c>
    </row>
    <row r="417" spans="4:34">
      <c r="D417" s="62">
        <v>2010</v>
      </c>
      <c r="E417" s="62">
        <v>12</v>
      </c>
      <c r="F417" s="62">
        <v>2011</v>
      </c>
      <c r="G417" s="62">
        <v>2011</v>
      </c>
      <c r="H417" s="131">
        <v>0</v>
      </c>
      <c r="I417" s="131">
        <v>0</v>
      </c>
      <c r="J417" s="131">
        <v>0</v>
      </c>
      <c r="K417" s="131">
        <v>0</v>
      </c>
      <c r="L417" s="131">
        <v>0</v>
      </c>
      <c r="M417" s="131">
        <v>0</v>
      </c>
      <c r="N417" s="131">
        <v>0</v>
      </c>
      <c r="O417" s="131">
        <v>0</v>
      </c>
      <c r="P417" s="131">
        <v>0</v>
      </c>
      <c r="Q417" s="131">
        <v>0</v>
      </c>
      <c r="R417" s="131">
        <v>0</v>
      </c>
      <c r="S417" s="131">
        <v>0</v>
      </c>
      <c r="T417" s="131">
        <v>0</v>
      </c>
      <c r="U417" s="131">
        <v>0</v>
      </c>
      <c r="V417" s="131">
        <v>0</v>
      </c>
      <c r="W417" s="131">
        <v>0</v>
      </c>
      <c r="X417" s="131">
        <v>0</v>
      </c>
      <c r="Y417" s="131">
        <v>0</v>
      </c>
      <c r="Z417" s="131">
        <v>0</v>
      </c>
      <c r="AA417" s="131">
        <v>0</v>
      </c>
      <c r="AB417" s="131">
        <v>0</v>
      </c>
      <c r="AC417" s="131">
        <v>0</v>
      </c>
      <c r="AD417" s="131">
        <v>0</v>
      </c>
      <c r="AE417" s="131">
        <v>0</v>
      </c>
      <c r="AF417" s="131">
        <v>0</v>
      </c>
      <c r="AG417" s="131">
        <v>0</v>
      </c>
      <c r="AH417" s="43">
        <v>0</v>
      </c>
    </row>
    <row r="418" spans="4:34">
      <c r="D418" s="62">
        <v>2011</v>
      </c>
      <c r="E418" s="62">
        <v>1</v>
      </c>
      <c r="F418" s="62">
        <v>2011</v>
      </c>
      <c r="G418" s="62">
        <v>2011</v>
      </c>
      <c r="H418" s="131">
        <v>0</v>
      </c>
      <c r="I418" s="131">
        <v>0</v>
      </c>
      <c r="J418" s="131">
        <v>0</v>
      </c>
      <c r="K418" s="131">
        <v>0</v>
      </c>
      <c r="L418" s="131">
        <v>0</v>
      </c>
      <c r="M418" s="131">
        <v>0</v>
      </c>
      <c r="N418" s="131">
        <v>0</v>
      </c>
      <c r="O418" s="131">
        <v>0</v>
      </c>
      <c r="P418" s="131">
        <v>0</v>
      </c>
      <c r="Q418" s="131">
        <v>0</v>
      </c>
      <c r="R418" s="131">
        <v>0</v>
      </c>
      <c r="S418" s="131">
        <v>0</v>
      </c>
      <c r="T418" s="131">
        <v>0</v>
      </c>
      <c r="U418" s="131">
        <v>0</v>
      </c>
      <c r="V418" s="131">
        <v>0</v>
      </c>
      <c r="W418" s="131">
        <v>0</v>
      </c>
      <c r="X418" s="131">
        <v>0</v>
      </c>
      <c r="Y418" s="131">
        <v>0</v>
      </c>
      <c r="Z418" s="131">
        <v>0</v>
      </c>
      <c r="AA418" s="131">
        <v>0</v>
      </c>
      <c r="AB418" s="131">
        <v>0</v>
      </c>
      <c r="AC418" s="131">
        <v>0</v>
      </c>
      <c r="AD418" s="131">
        <v>0</v>
      </c>
      <c r="AE418" s="131">
        <v>0</v>
      </c>
      <c r="AF418" s="131">
        <v>0</v>
      </c>
      <c r="AG418" s="131">
        <v>0</v>
      </c>
      <c r="AH418" s="43">
        <v>0</v>
      </c>
    </row>
    <row r="419" spans="4:34">
      <c r="D419" s="62">
        <v>2011</v>
      </c>
      <c r="E419" s="62">
        <v>2</v>
      </c>
      <c r="F419" s="62">
        <v>2011</v>
      </c>
      <c r="G419" s="62">
        <v>2011</v>
      </c>
      <c r="H419" s="131">
        <v>0</v>
      </c>
      <c r="I419" s="131">
        <v>0</v>
      </c>
      <c r="J419" s="131">
        <v>0</v>
      </c>
      <c r="K419" s="131">
        <v>0</v>
      </c>
      <c r="L419" s="131">
        <v>0</v>
      </c>
      <c r="M419" s="131">
        <v>0</v>
      </c>
      <c r="N419" s="131">
        <v>0</v>
      </c>
      <c r="O419" s="131">
        <v>0</v>
      </c>
      <c r="P419" s="131">
        <v>0</v>
      </c>
      <c r="Q419" s="131">
        <v>0</v>
      </c>
      <c r="R419" s="131">
        <v>0</v>
      </c>
      <c r="S419" s="131">
        <v>0</v>
      </c>
      <c r="T419" s="131">
        <v>0</v>
      </c>
      <c r="U419" s="131">
        <v>0</v>
      </c>
      <c r="V419" s="131">
        <v>0</v>
      </c>
      <c r="W419" s="131">
        <v>0</v>
      </c>
      <c r="X419" s="131">
        <v>0</v>
      </c>
      <c r="Y419" s="131">
        <v>0</v>
      </c>
      <c r="Z419" s="131">
        <v>0</v>
      </c>
      <c r="AA419" s="131">
        <v>0</v>
      </c>
      <c r="AB419" s="131">
        <v>0</v>
      </c>
      <c r="AC419" s="131">
        <v>0</v>
      </c>
      <c r="AD419" s="131">
        <v>0</v>
      </c>
      <c r="AE419" s="131">
        <v>0</v>
      </c>
      <c r="AF419" s="131">
        <v>0</v>
      </c>
      <c r="AG419" s="131">
        <v>0</v>
      </c>
      <c r="AH419" s="43">
        <v>0</v>
      </c>
    </row>
    <row r="420" spans="4:34">
      <c r="D420" s="62">
        <v>2011</v>
      </c>
      <c r="E420" s="62">
        <v>3</v>
      </c>
      <c r="F420" s="62">
        <v>2011</v>
      </c>
      <c r="G420" s="62">
        <v>2011</v>
      </c>
      <c r="H420" s="131">
        <v>0</v>
      </c>
      <c r="I420" s="131">
        <v>0</v>
      </c>
      <c r="J420" s="131">
        <v>0</v>
      </c>
      <c r="K420" s="131">
        <v>0</v>
      </c>
      <c r="L420" s="131">
        <v>0</v>
      </c>
      <c r="M420" s="131">
        <v>0</v>
      </c>
      <c r="N420" s="131">
        <v>0</v>
      </c>
      <c r="O420" s="131">
        <v>0</v>
      </c>
      <c r="P420" s="131">
        <v>0</v>
      </c>
      <c r="Q420" s="131">
        <v>0</v>
      </c>
      <c r="R420" s="131">
        <v>0</v>
      </c>
      <c r="S420" s="131">
        <v>0</v>
      </c>
      <c r="T420" s="131">
        <v>0</v>
      </c>
      <c r="U420" s="131">
        <v>0</v>
      </c>
      <c r="V420" s="131">
        <v>0</v>
      </c>
      <c r="W420" s="131">
        <v>0</v>
      </c>
      <c r="X420" s="131">
        <v>0</v>
      </c>
      <c r="Y420" s="131">
        <v>0</v>
      </c>
      <c r="Z420" s="131">
        <v>0</v>
      </c>
      <c r="AA420" s="131">
        <v>0</v>
      </c>
      <c r="AB420" s="131">
        <v>0</v>
      </c>
      <c r="AC420" s="131">
        <v>0</v>
      </c>
      <c r="AD420" s="131">
        <v>0</v>
      </c>
      <c r="AE420" s="131">
        <v>0</v>
      </c>
      <c r="AF420" s="131">
        <v>0</v>
      </c>
      <c r="AG420" s="131">
        <v>0</v>
      </c>
      <c r="AH420" s="43">
        <v>0</v>
      </c>
    </row>
    <row r="421" spans="4:34">
      <c r="D421" s="62">
        <v>2011</v>
      </c>
      <c r="E421" s="62">
        <v>4</v>
      </c>
      <c r="F421" s="62">
        <v>2011</v>
      </c>
      <c r="G421" s="62">
        <v>2011</v>
      </c>
      <c r="H421" s="131">
        <v>0</v>
      </c>
      <c r="I421" s="131">
        <v>0</v>
      </c>
      <c r="J421" s="131">
        <v>0</v>
      </c>
      <c r="K421" s="131">
        <v>0</v>
      </c>
      <c r="L421" s="131">
        <v>0</v>
      </c>
      <c r="M421" s="131">
        <v>0</v>
      </c>
      <c r="N421" s="131">
        <v>0</v>
      </c>
      <c r="O421" s="131">
        <v>0</v>
      </c>
      <c r="P421" s="131">
        <v>0</v>
      </c>
      <c r="Q421" s="131">
        <v>0</v>
      </c>
      <c r="R421" s="131">
        <v>0</v>
      </c>
      <c r="S421" s="131">
        <v>0</v>
      </c>
      <c r="T421" s="131">
        <v>0</v>
      </c>
      <c r="U421" s="131">
        <v>0</v>
      </c>
      <c r="V421" s="131">
        <v>0</v>
      </c>
      <c r="W421" s="131">
        <v>0</v>
      </c>
      <c r="X421" s="131">
        <v>0</v>
      </c>
      <c r="Y421" s="131">
        <v>0</v>
      </c>
      <c r="Z421" s="131">
        <v>0</v>
      </c>
      <c r="AA421" s="131">
        <v>0</v>
      </c>
      <c r="AB421" s="131">
        <v>0</v>
      </c>
      <c r="AC421" s="131">
        <v>0</v>
      </c>
      <c r="AD421" s="131">
        <v>0</v>
      </c>
      <c r="AE421" s="131">
        <v>0</v>
      </c>
      <c r="AF421" s="131">
        <v>0</v>
      </c>
      <c r="AG421" s="131">
        <v>0</v>
      </c>
      <c r="AH421" s="43">
        <v>0</v>
      </c>
    </row>
    <row r="422" spans="4:34">
      <c r="D422" s="62">
        <v>2011</v>
      </c>
      <c r="E422" s="62">
        <v>5</v>
      </c>
      <c r="F422" s="62">
        <v>2011</v>
      </c>
      <c r="G422" s="62">
        <v>2012</v>
      </c>
      <c r="H422" s="131">
        <v>0</v>
      </c>
      <c r="I422" s="131">
        <v>0</v>
      </c>
      <c r="J422" s="131">
        <v>0</v>
      </c>
      <c r="K422" s="131">
        <v>0</v>
      </c>
      <c r="L422" s="131">
        <v>0</v>
      </c>
      <c r="M422" s="131">
        <v>0</v>
      </c>
      <c r="N422" s="131">
        <v>0</v>
      </c>
      <c r="O422" s="131">
        <v>0</v>
      </c>
      <c r="P422" s="131">
        <v>0</v>
      </c>
      <c r="Q422" s="131">
        <v>0</v>
      </c>
      <c r="R422" s="131">
        <v>0</v>
      </c>
      <c r="S422" s="131">
        <v>0</v>
      </c>
      <c r="T422" s="131">
        <v>0</v>
      </c>
      <c r="U422" s="131">
        <v>0</v>
      </c>
      <c r="V422" s="131">
        <v>0</v>
      </c>
      <c r="W422" s="131">
        <v>0</v>
      </c>
      <c r="X422" s="131">
        <v>0</v>
      </c>
      <c r="Y422" s="131">
        <v>0</v>
      </c>
      <c r="Z422" s="131">
        <v>0</v>
      </c>
      <c r="AA422" s="131">
        <v>0</v>
      </c>
      <c r="AB422" s="131">
        <v>0</v>
      </c>
      <c r="AC422" s="131">
        <v>0</v>
      </c>
      <c r="AD422" s="131">
        <v>0</v>
      </c>
      <c r="AE422" s="131">
        <v>0</v>
      </c>
      <c r="AF422" s="131">
        <v>0</v>
      </c>
      <c r="AG422" s="131">
        <v>0</v>
      </c>
      <c r="AH422" s="43">
        <v>0</v>
      </c>
    </row>
    <row r="423" spans="4:34">
      <c r="D423" s="62">
        <v>2011</v>
      </c>
      <c r="E423" s="62">
        <v>6</v>
      </c>
      <c r="F423" s="62">
        <v>2011</v>
      </c>
      <c r="G423" s="62">
        <v>2012</v>
      </c>
      <c r="H423" s="131">
        <v>0</v>
      </c>
      <c r="I423" s="131">
        <v>0</v>
      </c>
      <c r="J423" s="131">
        <v>0</v>
      </c>
      <c r="K423" s="131">
        <v>0</v>
      </c>
      <c r="L423" s="131">
        <v>0</v>
      </c>
      <c r="M423" s="131">
        <v>0</v>
      </c>
      <c r="N423" s="131">
        <v>0</v>
      </c>
      <c r="O423" s="131">
        <v>0</v>
      </c>
      <c r="P423" s="131">
        <v>0</v>
      </c>
      <c r="Q423" s="131">
        <v>0</v>
      </c>
      <c r="R423" s="131">
        <v>0</v>
      </c>
      <c r="S423" s="131">
        <v>0</v>
      </c>
      <c r="T423" s="131">
        <v>0</v>
      </c>
      <c r="U423" s="131">
        <v>0</v>
      </c>
      <c r="V423" s="131">
        <v>0</v>
      </c>
      <c r="W423" s="131">
        <v>0</v>
      </c>
      <c r="X423" s="131">
        <v>0</v>
      </c>
      <c r="Y423" s="131">
        <v>0</v>
      </c>
      <c r="Z423" s="131">
        <v>0</v>
      </c>
      <c r="AA423" s="131">
        <v>0</v>
      </c>
      <c r="AB423" s="131">
        <v>0</v>
      </c>
      <c r="AC423" s="131">
        <v>0</v>
      </c>
      <c r="AD423" s="131">
        <v>0</v>
      </c>
      <c r="AE423" s="131">
        <v>0</v>
      </c>
      <c r="AF423" s="131">
        <v>0</v>
      </c>
      <c r="AG423" s="131">
        <v>0</v>
      </c>
      <c r="AH423" s="43">
        <v>0</v>
      </c>
    </row>
    <row r="424" spans="4:34">
      <c r="D424" s="62">
        <v>2011</v>
      </c>
      <c r="E424" s="62">
        <v>7</v>
      </c>
      <c r="F424" s="62">
        <v>2012</v>
      </c>
      <c r="G424" s="62">
        <v>2012</v>
      </c>
      <c r="H424" s="131">
        <v>0</v>
      </c>
      <c r="I424" s="131">
        <v>0</v>
      </c>
      <c r="J424" s="131">
        <v>0</v>
      </c>
      <c r="K424" s="131">
        <v>0</v>
      </c>
      <c r="L424" s="131">
        <v>0</v>
      </c>
      <c r="M424" s="131">
        <v>0</v>
      </c>
      <c r="N424" s="131">
        <v>0</v>
      </c>
      <c r="O424" s="131">
        <v>0</v>
      </c>
      <c r="P424" s="131">
        <v>0</v>
      </c>
      <c r="Q424" s="131">
        <v>0</v>
      </c>
      <c r="R424" s="131">
        <v>0</v>
      </c>
      <c r="S424" s="131">
        <v>0</v>
      </c>
      <c r="T424" s="131">
        <v>0</v>
      </c>
      <c r="U424" s="131">
        <v>0</v>
      </c>
      <c r="V424" s="131">
        <v>0</v>
      </c>
      <c r="W424" s="131">
        <v>0</v>
      </c>
      <c r="X424" s="131">
        <v>0</v>
      </c>
      <c r="Y424" s="131">
        <v>0</v>
      </c>
      <c r="Z424" s="131">
        <v>0</v>
      </c>
      <c r="AA424" s="131">
        <v>0</v>
      </c>
      <c r="AB424" s="131">
        <v>0</v>
      </c>
      <c r="AC424" s="131">
        <v>0</v>
      </c>
      <c r="AD424" s="131">
        <v>0</v>
      </c>
      <c r="AE424" s="131">
        <v>0</v>
      </c>
      <c r="AF424" s="131">
        <v>0</v>
      </c>
      <c r="AG424" s="131">
        <v>0</v>
      </c>
      <c r="AH424" s="43">
        <v>0</v>
      </c>
    </row>
    <row r="425" spans="4:34">
      <c r="D425" s="62">
        <v>2011</v>
      </c>
      <c r="E425" s="62">
        <v>8</v>
      </c>
      <c r="F425" s="62">
        <v>2012</v>
      </c>
      <c r="G425" s="62">
        <v>2012</v>
      </c>
      <c r="H425" s="131">
        <v>0</v>
      </c>
      <c r="I425" s="131">
        <v>0</v>
      </c>
      <c r="J425" s="131">
        <v>0</v>
      </c>
      <c r="K425" s="131">
        <v>0</v>
      </c>
      <c r="L425" s="131">
        <v>0</v>
      </c>
      <c r="M425" s="131">
        <v>0</v>
      </c>
      <c r="N425" s="131">
        <v>0</v>
      </c>
      <c r="O425" s="131">
        <v>0</v>
      </c>
      <c r="P425" s="131">
        <v>0</v>
      </c>
      <c r="Q425" s="131">
        <v>0</v>
      </c>
      <c r="R425" s="131">
        <v>0</v>
      </c>
      <c r="S425" s="131">
        <v>0</v>
      </c>
      <c r="T425" s="131">
        <v>0</v>
      </c>
      <c r="U425" s="131">
        <v>0</v>
      </c>
      <c r="V425" s="131">
        <v>0</v>
      </c>
      <c r="W425" s="131">
        <v>0</v>
      </c>
      <c r="X425" s="131">
        <v>0</v>
      </c>
      <c r="Y425" s="131">
        <v>0</v>
      </c>
      <c r="Z425" s="131">
        <v>0</v>
      </c>
      <c r="AA425" s="131">
        <v>0</v>
      </c>
      <c r="AB425" s="131">
        <v>0</v>
      </c>
      <c r="AC425" s="131">
        <v>0</v>
      </c>
      <c r="AD425" s="131">
        <v>0</v>
      </c>
      <c r="AE425" s="131">
        <v>0</v>
      </c>
      <c r="AF425" s="131">
        <v>0</v>
      </c>
      <c r="AG425" s="131">
        <v>0</v>
      </c>
      <c r="AH425" s="43">
        <v>0</v>
      </c>
    </row>
    <row r="426" spans="4:34">
      <c r="D426" s="62">
        <v>2011</v>
      </c>
      <c r="E426" s="62">
        <v>9</v>
      </c>
      <c r="F426" s="62">
        <v>2012</v>
      </c>
      <c r="G426" s="62">
        <v>2012</v>
      </c>
      <c r="H426" s="131">
        <v>0</v>
      </c>
      <c r="I426" s="131">
        <v>0</v>
      </c>
      <c r="J426" s="131">
        <v>0</v>
      </c>
      <c r="K426" s="131">
        <v>0</v>
      </c>
      <c r="L426" s="131">
        <v>0</v>
      </c>
      <c r="M426" s="131">
        <v>0</v>
      </c>
      <c r="N426" s="131">
        <v>0</v>
      </c>
      <c r="O426" s="131">
        <v>0</v>
      </c>
      <c r="P426" s="131">
        <v>0</v>
      </c>
      <c r="Q426" s="131">
        <v>0</v>
      </c>
      <c r="R426" s="131">
        <v>0</v>
      </c>
      <c r="S426" s="131">
        <v>0</v>
      </c>
      <c r="T426" s="131">
        <v>0</v>
      </c>
      <c r="U426" s="131">
        <v>0</v>
      </c>
      <c r="V426" s="131">
        <v>0</v>
      </c>
      <c r="W426" s="131">
        <v>0</v>
      </c>
      <c r="X426" s="131">
        <v>0</v>
      </c>
      <c r="Y426" s="131">
        <v>0</v>
      </c>
      <c r="Z426" s="131">
        <v>0</v>
      </c>
      <c r="AA426" s="131">
        <v>0</v>
      </c>
      <c r="AB426" s="131">
        <v>0</v>
      </c>
      <c r="AC426" s="131">
        <v>0</v>
      </c>
      <c r="AD426" s="131">
        <v>0</v>
      </c>
      <c r="AE426" s="131">
        <v>0</v>
      </c>
      <c r="AF426" s="131">
        <v>0</v>
      </c>
      <c r="AG426" s="131">
        <v>0</v>
      </c>
      <c r="AH426" s="43">
        <v>0</v>
      </c>
    </row>
    <row r="427" spans="4:34">
      <c r="D427" s="62">
        <v>2011</v>
      </c>
      <c r="E427" s="62">
        <v>10</v>
      </c>
      <c r="F427" s="62">
        <v>2012</v>
      </c>
      <c r="G427" s="62">
        <v>2012</v>
      </c>
      <c r="H427" s="131">
        <v>0</v>
      </c>
      <c r="I427" s="131">
        <v>0</v>
      </c>
      <c r="J427" s="131">
        <v>0</v>
      </c>
      <c r="K427" s="131">
        <v>0</v>
      </c>
      <c r="L427" s="131">
        <v>0</v>
      </c>
      <c r="M427" s="131">
        <v>0</v>
      </c>
      <c r="N427" s="131">
        <v>0</v>
      </c>
      <c r="O427" s="131">
        <v>0</v>
      </c>
      <c r="P427" s="131">
        <v>0</v>
      </c>
      <c r="Q427" s="131">
        <v>0</v>
      </c>
      <c r="R427" s="131">
        <v>0</v>
      </c>
      <c r="S427" s="131">
        <v>0</v>
      </c>
      <c r="T427" s="131">
        <v>0</v>
      </c>
      <c r="U427" s="131">
        <v>0</v>
      </c>
      <c r="V427" s="131">
        <v>0</v>
      </c>
      <c r="W427" s="131">
        <v>0</v>
      </c>
      <c r="X427" s="131">
        <v>0</v>
      </c>
      <c r="Y427" s="131">
        <v>0</v>
      </c>
      <c r="Z427" s="131">
        <v>0</v>
      </c>
      <c r="AA427" s="131">
        <v>0</v>
      </c>
      <c r="AB427" s="131">
        <v>0</v>
      </c>
      <c r="AC427" s="131">
        <v>0</v>
      </c>
      <c r="AD427" s="131">
        <v>0</v>
      </c>
      <c r="AE427" s="131">
        <v>0</v>
      </c>
      <c r="AF427" s="131">
        <v>0</v>
      </c>
      <c r="AG427" s="131">
        <v>0</v>
      </c>
      <c r="AH427" s="43">
        <v>0</v>
      </c>
    </row>
    <row r="428" spans="4:34">
      <c r="D428" s="62">
        <v>2011</v>
      </c>
      <c r="E428" s="62">
        <v>11</v>
      </c>
      <c r="F428" s="62">
        <v>2012</v>
      </c>
      <c r="G428" s="62">
        <v>2012</v>
      </c>
      <c r="H428" s="131">
        <v>0</v>
      </c>
      <c r="I428" s="131">
        <v>0</v>
      </c>
      <c r="J428" s="131">
        <v>0</v>
      </c>
      <c r="K428" s="131">
        <v>0</v>
      </c>
      <c r="L428" s="131">
        <v>0</v>
      </c>
      <c r="M428" s="131">
        <v>0</v>
      </c>
      <c r="N428" s="131">
        <v>0</v>
      </c>
      <c r="O428" s="131">
        <v>0</v>
      </c>
      <c r="P428" s="131">
        <v>0</v>
      </c>
      <c r="Q428" s="131">
        <v>0</v>
      </c>
      <c r="R428" s="131">
        <v>0</v>
      </c>
      <c r="S428" s="131">
        <v>0</v>
      </c>
      <c r="T428" s="131">
        <v>0</v>
      </c>
      <c r="U428" s="131">
        <v>0</v>
      </c>
      <c r="V428" s="131">
        <v>0</v>
      </c>
      <c r="W428" s="131">
        <v>0</v>
      </c>
      <c r="X428" s="131">
        <v>0</v>
      </c>
      <c r="Y428" s="131">
        <v>0</v>
      </c>
      <c r="Z428" s="131">
        <v>0</v>
      </c>
      <c r="AA428" s="131">
        <v>0</v>
      </c>
      <c r="AB428" s="131">
        <v>0</v>
      </c>
      <c r="AC428" s="131">
        <v>0</v>
      </c>
      <c r="AD428" s="131">
        <v>0</v>
      </c>
      <c r="AE428" s="131">
        <v>0</v>
      </c>
      <c r="AF428" s="131">
        <v>0</v>
      </c>
      <c r="AG428" s="131">
        <v>0</v>
      </c>
      <c r="AH428" s="43">
        <v>0</v>
      </c>
    </row>
    <row r="429" spans="4:34">
      <c r="D429" s="62">
        <v>2011</v>
      </c>
      <c r="E429" s="62">
        <v>12</v>
      </c>
      <c r="F429" s="62">
        <v>2012</v>
      </c>
      <c r="G429" s="62">
        <v>2012</v>
      </c>
      <c r="H429" s="131">
        <v>0</v>
      </c>
      <c r="I429" s="131">
        <v>0</v>
      </c>
      <c r="J429" s="131">
        <v>0</v>
      </c>
      <c r="K429" s="131">
        <v>0</v>
      </c>
      <c r="L429" s="131">
        <v>0</v>
      </c>
      <c r="M429" s="131">
        <v>0</v>
      </c>
      <c r="N429" s="131">
        <v>0</v>
      </c>
      <c r="O429" s="131">
        <v>0</v>
      </c>
      <c r="P429" s="131">
        <v>0</v>
      </c>
      <c r="Q429" s="131">
        <v>0</v>
      </c>
      <c r="R429" s="131">
        <v>0</v>
      </c>
      <c r="S429" s="131">
        <v>0</v>
      </c>
      <c r="T429" s="131">
        <v>0</v>
      </c>
      <c r="U429" s="131">
        <v>0</v>
      </c>
      <c r="V429" s="131">
        <v>0</v>
      </c>
      <c r="W429" s="131">
        <v>0</v>
      </c>
      <c r="X429" s="131">
        <v>0</v>
      </c>
      <c r="Y429" s="131">
        <v>0</v>
      </c>
      <c r="Z429" s="131">
        <v>0</v>
      </c>
      <c r="AA429" s="131">
        <v>0</v>
      </c>
      <c r="AB429" s="131">
        <v>0</v>
      </c>
      <c r="AC429" s="131">
        <v>0</v>
      </c>
      <c r="AD429" s="131">
        <v>0</v>
      </c>
      <c r="AE429" s="131">
        <v>0</v>
      </c>
      <c r="AF429" s="131">
        <v>0</v>
      </c>
      <c r="AG429" s="131">
        <v>0</v>
      </c>
      <c r="AH429" s="43">
        <v>0</v>
      </c>
    </row>
    <row r="430" spans="4:34">
      <c r="D430" s="62">
        <v>2012</v>
      </c>
      <c r="E430" s="62">
        <v>1</v>
      </c>
      <c r="F430" s="62">
        <v>2012</v>
      </c>
      <c r="G430" s="62">
        <v>2012</v>
      </c>
      <c r="H430" s="131">
        <v>0</v>
      </c>
      <c r="I430" s="131">
        <v>0</v>
      </c>
      <c r="J430" s="131">
        <v>0</v>
      </c>
      <c r="K430" s="131">
        <v>0</v>
      </c>
      <c r="L430" s="131">
        <v>0</v>
      </c>
      <c r="M430" s="131">
        <v>0</v>
      </c>
      <c r="N430" s="131">
        <v>0</v>
      </c>
      <c r="O430" s="131">
        <v>0</v>
      </c>
      <c r="P430" s="131">
        <v>0</v>
      </c>
      <c r="Q430" s="131">
        <v>0</v>
      </c>
      <c r="R430" s="131">
        <v>0</v>
      </c>
      <c r="S430" s="131">
        <v>0</v>
      </c>
      <c r="T430" s="131">
        <v>0</v>
      </c>
      <c r="U430" s="131">
        <v>0</v>
      </c>
      <c r="V430" s="131">
        <v>0</v>
      </c>
      <c r="W430" s="131">
        <v>0</v>
      </c>
      <c r="X430" s="131">
        <v>0</v>
      </c>
      <c r="Y430" s="131">
        <v>0</v>
      </c>
      <c r="Z430" s="131">
        <v>0</v>
      </c>
      <c r="AA430" s="131">
        <v>0</v>
      </c>
      <c r="AB430" s="131">
        <v>0</v>
      </c>
      <c r="AC430" s="131">
        <v>0</v>
      </c>
      <c r="AD430" s="131">
        <v>0</v>
      </c>
      <c r="AE430" s="131">
        <v>0</v>
      </c>
      <c r="AF430" s="131">
        <v>0</v>
      </c>
      <c r="AG430" s="131">
        <v>0</v>
      </c>
      <c r="AH430" s="43">
        <v>0</v>
      </c>
    </row>
    <row r="431" spans="4:34">
      <c r="D431" s="62">
        <v>2012</v>
      </c>
      <c r="E431" s="62">
        <v>2</v>
      </c>
      <c r="F431" s="62">
        <v>2012</v>
      </c>
      <c r="G431" s="62">
        <v>2012</v>
      </c>
      <c r="H431" s="131">
        <v>0</v>
      </c>
      <c r="I431" s="131">
        <v>0</v>
      </c>
      <c r="J431" s="131">
        <v>0</v>
      </c>
      <c r="K431" s="131">
        <v>0</v>
      </c>
      <c r="L431" s="131">
        <v>0</v>
      </c>
      <c r="M431" s="131">
        <v>0</v>
      </c>
      <c r="N431" s="131">
        <v>0</v>
      </c>
      <c r="O431" s="131">
        <v>0</v>
      </c>
      <c r="P431" s="131">
        <v>0</v>
      </c>
      <c r="Q431" s="131">
        <v>0</v>
      </c>
      <c r="R431" s="131">
        <v>0</v>
      </c>
      <c r="S431" s="131">
        <v>0</v>
      </c>
      <c r="T431" s="131">
        <v>0</v>
      </c>
      <c r="U431" s="131">
        <v>0</v>
      </c>
      <c r="V431" s="131">
        <v>0</v>
      </c>
      <c r="W431" s="131">
        <v>0</v>
      </c>
      <c r="X431" s="131">
        <v>0</v>
      </c>
      <c r="Y431" s="131">
        <v>0</v>
      </c>
      <c r="Z431" s="131">
        <v>0</v>
      </c>
      <c r="AA431" s="131">
        <v>0</v>
      </c>
      <c r="AB431" s="131">
        <v>0</v>
      </c>
      <c r="AC431" s="131">
        <v>0</v>
      </c>
      <c r="AD431" s="131">
        <v>0</v>
      </c>
      <c r="AE431" s="131">
        <v>0</v>
      </c>
      <c r="AF431" s="131">
        <v>0</v>
      </c>
      <c r="AG431" s="131">
        <v>0</v>
      </c>
      <c r="AH431" s="43">
        <v>0</v>
      </c>
    </row>
    <row r="432" spans="4:34">
      <c r="D432" s="62">
        <v>2012</v>
      </c>
      <c r="E432" s="62">
        <v>3</v>
      </c>
      <c r="F432" s="62">
        <v>2012</v>
      </c>
      <c r="G432" s="62">
        <v>2012</v>
      </c>
      <c r="H432" s="131">
        <v>0</v>
      </c>
      <c r="I432" s="131">
        <v>0</v>
      </c>
      <c r="J432" s="131">
        <v>0</v>
      </c>
      <c r="K432" s="131">
        <v>0</v>
      </c>
      <c r="L432" s="131">
        <v>0</v>
      </c>
      <c r="M432" s="131">
        <v>0</v>
      </c>
      <c r="N432" s="131">
        <v>0</v>
      </c>
      <c r="O432" s="131">
        <v>0</v>
      </c>
      <c r="P432" s="131">
        <v>0</v>
      </c>
      <c r="Q432" s="131">
        <v>0</v>
      </c>
      <c r="R432" s="131">
        <v>0</v>
      </c>
      <c r="S432" s="131">
        <v>0</v>
      </c>
      <c r="T432" s="131">
        <v>0</v>
      </c>
      <c r="U432" s="131">
        <v>0</v>
      </c>
      <c r="V432" s="131">
        <v>0</v>
      </c>
      <c r="W432" s="131">
        <v>0</v>
      </c>
      <c r="X432" s="131">
        <v>0</v>
      </c>
      <c r="Y432" s="131">
        <v>0</v>
      </c>
      <c r="Z432" s="131">
        <v>0</v>
      </c>
      <c r="AA432" s="131">
        <v>0</v>
      </c>
      <c r="AB432" s="131">
        <v>0</v>
      </c>
      <c r="AC432" s="131">
        <v>0</v>
      </c>
      <c r="AD432" s="131">
        <v>0</v>
      </c>
      <c r="AE432" s="131">
        <v>0</v>
      </c>
      <c r="AF432" s="131">
        <v>0</v>
      </c>
      <c r="AG432" s="131">
        <v>0</v>
      </c>
      <c r="AH432" s="43">
        <v>0</v>
      </c>
    </row>
    <row r="433" spans="4:34">
      <c r="D433" s="62">
        <v>2012</v>
      </c>
      <c r="E433" s="62">
        <v>4</v>
      </c>
      <c r="F433" s="62">
        <v>2012</v>
      </c>
      <c r="G433" s="62">
        <v>2012</v>
      </c>
      <c r="H433" s="131">
        <v>0</v>
      </c>
      <c r="I433" s="131">
        <v>0</v>
      </c>
      <c r="J433" s="131">
        <v>0</v>
      </c>
      <c r="K433" s="131">
        <v>0</v>
      </c>
      <c r="L433" s="131">
        <v>0</v>
      </c>
      <c r="M433" s="131">
        <v>0</v>
      </c>
      <c r="N433" s="131">
        <v>0</v>
      </c>
      <c r="O433" s="131">
        <v>0</v>
      </c>
      <c r="P433" s="131">
        <v>0</v>
      </c>
      <c r="Q433" s="131">
        <v>0</v>
      </c>
      <c r="R433" s="131">
        <v>0</v>
      </c>
      <c r="S433" s="131">
        <v>0</v>
      </c>
      <c r="T433" s="131">
        <v>0</v>
      </c>
      <c r="U433" s="131">
        <v>0</v>
      </c>
      <c r="V433" s="131">
        <v>0</v>
      </c>
      <c r="W433" s="131">
        <v>0</v>
      </c>
      <c r="X433" s="131">
        <v>0</v>
      </c>
      <c r="Y433" s="131">
        <v>0</v>
      </c>
      <c r="Z433" s="131">
        <v>0</v>
      </c>
      <c r="AA433" s="131">
        <v>0</v>
      </c>
      <c r="AB433" s="131">
        <v>0</v>
      </c>
      <c r="AC433" s="131">
        <v>0</v>
      </c>
      <c r="AD433" s="131">
        <v>0</v>
      </c>
      <c r="AE433" s="131">
        <v>0</v>
      </c>
      <c r="AF433" s="131">
        <v>0</v>
      </c>
      <c r="AG433" s="131">
        <v>0</v>
      </c>
      <c r="AH433" s="43">
        <v>0</v>
      </c>
    </row>
    <row r="434" spans="4:34">
      <c r="D434" s="62">
        <v>2012</v>
      </c>
      <c r="E434" s="62">
        <v>5</v>
      </c>
      <c r="F434" s="62">
        <v>2012</v>
      </c>
      <c r="G434" s="62">
        <v>2013</v>
      </c>
      <c r="H434" s="131">
        <v>0</v>
      </c>
      <c r="I434" s="131">
        <v>0</v>
      </c>
      <c r="J434" s="131">
        <v>0</v>
      </c>
      <c r="K434" s="131">
        <v>0</v>
      </c>
      <c r="L434" s="131">
        <v>0</v>
      </c>
      <c r="M434" s="131">
        <v>0</v>
      </c>
      <c r="N434" s="131">
        <v>0</v>
      </c>
      <c r="O434" s="131">
        <v>0</v>
      </c>
      <c r="P434" s="131">
        <v>0</v>
      </c>
      <c r="Q434" s="131">
        <v>0</v>
      </c>
      <c r="R434" s="131">
        <v>0</v>
      </c>
      <c r="S434" s="131">
        <v>0</v>
      </c>
      <c r="T434" s="131">
        <v>0</v>
      </c>
      <c r="U434" s="131">
        <v>0</v>
      </c>
      <c r="V434" s="131">
        <v>0</v>
      </c>
      <c r="W434" s="131">
        <v>0</v>
      </c>
      <c r="X434" s="131">
        <v>0</v>
      </c>
      <c r="Y434" s="131">
        <v>0</v>
      </c>
      <c r="Z434" s="131">
        <v>0</v>
      </c>
      <c r="AA434" s="131">
        <v>0</v>
      </c>
      <c r="AB434" s="131">
        <v>0</v>
      </c>
      <c r="AC434" s="131">
        <v>0</v>
      </c>
      <c r="AD434" s="131">
        <v>0</v>
      </c>
      <c r="AE434" s="131">
        <v>0</v>
      </c>
      <c r="AF434" s="131">
        <v>0</v>
      </c>
      <c r="AG434" s="131">
        <v>0</v>
      </c>
      <c r="AH434" s="43">
        <v>0</v>
      </c>
    </row>
    <row r="435" spans="4:34">
      <c r="D435" s="62">
        <v>2012</v>
      </c>
      <c r="E435" s="62">
        <v>6</v>
      </c>
      <c r="F435" s="62">
        <v>2012</v>
      </c>
      <c r="G435" s="62">
        <v>2013</v>
      </c>
      <c r="H435" s="131">
        <v>0</v>
      </c>
      <c r="I435" s="131">
        <v>0</v>
      </c>
      <c r="J435" s="131">
        <v>0</v>
      </c>
      <c r="K435" s="131">
        <v>0</v>
      </c>
      <c r="L435" s="131">
        <v>0</v>
      </c>
      <c r="M435" s="131">
        <v>0</v>
      </c>
      <c r="N435" s="131">
        <v>0</v>
      </c>
      <c r="O435" s="131">
        <v>0</v>
      </c>
      <c r="P435" s="131">
        <v>0</v>
      </c>
      <c r="Q435" s="131">
        <v>0</v>
      </c>
      <c r="R435" s="131">
        <v>0</v>
      </c>
      <c r="S435" s="131">
        <v>0</v>
      </c>
      <c r="T435" s="131">
        <v>0</v>
      </c>
      <c r="U435" s="131">
        <v>0</v>
      </c>
      <c r="V435" s="131">
        <v>0</v>
      </c>
      <c r="W435" s="131">
        <v>0</v>
      </c>
      <c r="X435" s="131">
        <v>0</v>
      </c>
      <c r="Y435" s="131">
        <v>0</v>
      </c>
      <c r="Z435" s="131">
        <v>0</v>
      </c>
      <c r="AA435" s="131">
        <v>0</v>
      </c>
      <c r="AB435" s="131">
        <v>0</v>
      </c>
      <c r="AC435" s="131">
        <v>0</v>
      </c>
      <c r="AD435" s="131">
        <v>0</v>
      </c>
      <c r="AE435" s="131">
        <v>0</v>
      </c>
      <c r="AF435" s="131">
        <v>0</v>
      </c>
      <c r="AG435" s="131">
        <v>0</v>
      </c>
      <c r="AH435" s="43">
        <v>0</v>
      </c>
    </row>
    <row r="436" spans="4:34">
      <c r="D436" s="62">
        <v>2012</v>
      </c>
      <c r="E436" s="62">
        <v>7</v>
      </c>
      <c r="F436" s="62">
        <v>2013</v>
      </c>
      <c r="G436" s="62">
        <v>2013</v>
      </c>
      <c r="H436" s="131">
        <v>0</v>
      </c>
      <c r="I436" s="131">
        <v>0</v>
      </c>
      <c r="J436" s="131">
        <v>0</v>
      </c>
      <c r="K436" s="131">
        <v>0</v>
      </c>
      <c r="L436" s="131">
        <v>0</v>
      </c>
      <c r="M436" s="131">
        <v>0</v>
      </c>
      <c r="N436" s="131">
        <v>0</v>
      </c>
      <c r="O436" s="131">
        <v>0</v>
      </c>
      <c r="P436" s="131">
        <v>0</v>
      </c>
      <c r="Q436" s="131">
        <v>0</v>
      </c>
      <c r="R436" s="131">
        <v>0</v>
      </c>
      <c r="S436" s="131">
        <v>0</v>
      </c>
      <c r="T436" s="131">
        <v>0</v>
      </c>
      <c r="U436" s="131">
        <v>0</v>
      </c>
      <c r="V436" s="131">
        <v>0</v>
      </c>
      <c r="W436" s="131">
        <v>0</v>
      </c>
      <c r="X436" s="131">
        <v>0</v>
      </c>
      <c r="Y436" s="131">
        <v>0</v>
      </c>
      <c r="Z436" s="131">
        <v>0</v>
      </c>
      <c r="AA436" s="131">
        <v>0</v>
      </c>
      <c r="AB436" s="131">
        <v>0</v>
      </c>
      <c r="AC436" s="131">
        <v>0</v>
      </c>
      <c r="AD436" s="131">
        <v>0</v>
      </c>
      <c r="AE436" s="131">
        <v>0</v>
      </c>
      <c r="AF436" s="131">
        <v>0</v>
      </c>
      <c r="AG436" s="131">
        <v>0</v>
      </c>
      <c r="AH436" s="43">
        <v>0</v>
      </c>
    </row>
    <row r="437" spans="4:34">
      <c r="D437" s="62">
        <v>2012</v>
      </c>
      <c r="E437" s="62">
        <v>8</v>
      </c>
      <c r="F437" s="62">
        <v>2013</v>
      </c>
      <c r="G437" s="62">
        <v>2013</v>
      </c>
      <c r="H437" s="131">
        <v>0</v>
      </c>
      <c r="I437" s="131">
        <v>0</v>
      </c>
      <c r="J437" s="131">
        <v>0</v>
      </c>
      <c r="K437" s="131">
        <v>0</v>
      </c>
      <c r="L437" s="131">
        <v>0</v>
      </c>
      <c r="M437" s="131">
        <v>0</v>
      </c>
      <c r="N437" s="131">
        <v>0</v>
      </c>
      <c r="O437" s="131">
        <v>0</v>
      </c>
      <c r="P437" s="131">
        <v>0</v>
      </c>
      <c r="Q437" s="131">
        <v>0</v>
      </c>
      <c r="R437" s="131">
        <v>0</v>
      </c>
      <c r="S437" s="131">
        <v>0</v>
      </c>
      <c r="T437" s="131">
        <v>0</v>
      </c>
      <c r="U437" s="131">
        <v>0</v>
      </c>
      <c r="V437" s="131">
        <v>0</v>
      </c>
      <c r="W437" s="131">
        <v>0</v>
      </c>
      <c r="X437" s="131">
        <v>0</v>
      </c>
      <c r="Y437" s="131">
        <v>0</v>
      </c>
      <c r="Z437" s="131">
        <v>0</v>
      </c>
      <c r="AA437" s="131">
        <v>0</v>
      </c>
      <c r="AB437" s="131">
        <v>0</v>
      </c>
      <c r="AC437" s="131">
        <v>0</v>
      </c>
      <c r="AD437" s="131">
        <v>0</v>
      </c>
      <c r="AE437" s="131">
        <v>0</v>
      </c>
      <c r="AF437" s="131">
        <v>0</v>
      </c>
      <c r="AG437" s="131">
        <v>0</v>
      </c>
      <c r="AH437" s="43">
        <v>0</v>
      </c>
    </row>
    <row r="438" spans="4:34">
      <c r="D438" s="62">
        <v>2012</v>
      </c>
      <c r="E438" s="62">
        <v>9</v>
      </c>
      <c r="F438" s="62">
        <v>2013</v>
      </c>
      <c r="G438" s="62">
        <v>2013</v>
      </c>
      <c r="H438" s="131">
        <v>0</v>
      </c>
      <c r="I438" s="131">
        <v>0</v>
      </c>
      <c r="J438" s="131">
        <v>0</v>
      </c>
      <c r="K438" s="131">
        <v>0</v>
      </c>
      <c r="L438" s="131">
        <v>0</v>
      </c>
      <c r="M438" s="131">
        <v>0</v>
      </c>
      <c r="N438" s="131">
        <v>0</v>
      </c>
      <c r="O438" s="131">
        <v>0</v>
      </c>
      <c r="P438" s="131">
        <v>0</v>
      </c>
      <c r="Q438" s="131">
        <v>0</v>
      </c>
      <c r="R438" s="131">
        <v>0</v>
      </c>
      <c r="S438" s="131">
        <v>0</v>
      </c>
      <c r="T438" s="131">
        <v>0</v>
      </c>
      <c r="U438" s="131">
        <v>0</v>
      </c>
      <c r="V438" s="131">
        <v>0</v>
      </c>
      <c r="W438" s="131">
        <v>0</v>
      </c>
      <c r="X438" s="131">
        <v>0</v>
      </c>
      <c r="Y438" s="131">
        <v>0</v>
      </c>
      <c r="Z438" s="131">
        <v>0</v>
      </c>
      <c r="AA438" s="131">
        <v>0</v>
      </c>
      <c r="AB438" s="131">
        <v>0</v>
      </c>
      <c r="AC438" s="131">
        <v>0</v>
      </c>
      <c r="AD438" s="131">
        <v>0</v>
      </c>
      <c r="AE438" s="131">
        <v>0</v>
      </c>
      <c r="AF438" s="131">
        <v>0</v>
      </c>
      <c r="AG438" s="131">
        <v>0</v>
      </c>
      <c r="AH438" s="43">
        <v>0</v>
      </c>
    </row>
    <row r="439" spans="4:34">
      <c r="D439" s="62">
        <v>2012</v>
      </c>
      <c r="E439" s="62">
        <v>10</v>
      </c>
      <c r="F439" s="62">
        <v>2013</v>
      </c>
      <c r="G439" s="62">
        <v>2013</v>
      </c>
      <c r="H439" s="131">
        <v>0</v>
      </c>
      <c r="I439" s="131">
        <v>0</v>
      </c>
      <c r="J439" s="131">
        <v>0</v>
      </c>
      <c r="K439" s="131">
        <v>0</v>
      </c>
      <c r="L439" s="131">
        <v>0</v>
      </c>
      <c r="M439" s="131">
        <v>0</v>
      </c>
      <c r="N439" s="131">
        <v>0</v>
      </c>
      <c r="O439" s="131">
        <v>0</v>
      </c>
      <c r="P439" s="131">
        <v>0</v>
      </c>
      <c r="Q439" s="131">
        <v>0</v>
      </c>
      <c r="R439" s="131">
        <v>0</v>
      </c>
      <c r="S439" s="131">
        <v>0</v>
      </c>
      <c r="T439" s="131">
        <v>0</v>
      </c>
      <c r="U439" s="131">
        <v>0</v>
      </c>
      <c r="V439" s="131">
        <v>0</v>
      </c>
      <c r="W439" s="131">
        <v>0</v>
      </c>
      <c r="X439" s="131">
        <v>0</v>
      </c>
      <c r="Y439" s="131">
        <v>0</v>
      </c>
      <c r="Z439" s="131">
        <v>0</v>
      </c>
      <c r="AA439" s="131">
        <v>0</v>
      </c>
      <c r="AB439" s="131">
        <v>0</v>
      </c>
      <c r="AC439" s="131">
        <v>0</v>
      </c>
      <c r="AD439" s="131">
        <v>0</v>
      </c>
      <c r="AE439" s="131">
        <v>0</v>
      </c>
      <c r="AF439" s="131">
        <v>0</v>
      </c>
      <c r="AG439" s="131">
        <v>0</v>
      </c>
      <c r="AH439" s="43">
        <v>0</v>
      </c>
    </row>
    <row r="440" spans="4:34">
      <c r="D440" s="62">
        <v>2012</v>
      </c>
      <c r="E440" s="62">
        <v>11</v>
      </c>
      <c r="F440" s="62">
        <v>2013</v>
      </c>
      <c r="G440" s="62">
        <v>2013</v>
      </c>
      <c r="H440" s="131">
        <v>0</v>
      </c>
      <c r="I440" s="131">
        <v>0</v>
      </c>
      <c r="J440" s="131">
        <v>0</v>
      </c>
      <c r="K440" s="131">
        <v>0</v>
      </c>
      <c r="L440" s="131">
        <v>0</v>
      </c>
      <c r="M440" s="131">
        <v>0</v>
      </c>
      <c r="N440" s="131">
        <v>0</v>
      </c>
      <c r="O440" s="131">
        <v>0</v>
      </c>
      <c r="P440" s="131">
        <v>0</v>
      </c>
      <c r="Q440" s="131">
        <v>0</v>
      </c>
      <c r="R440" s="131">
        <v>0</v>
      </c>
      <c r="S440" s="131">
        <v>0</v>
      </c>
      <c r="T440" s="131">
        <v>0</v>
      </c>
      <c r="U440" s="131">
        <v>0</v>
      </c>
      <c r="V440" s="131">
        <v>0</v>
      </c>
      <c r="W440" s="131">
        <v>0</v>
      </c>
      <c r="X440" s="131">
        <v>0</v>
      </c>
      <c r="Y440" s="131">
        <v>0</v>
      </c>
      <c r="Z440" s="131">
        <v>0</v>
      </c>
      <c r="AA440" s="131">
        <v>0</v>
      </c>
      <c r="AB440" s="131">
        <v>0</v>
      </c>
      <c r="AC440" s="131">
        <v>0</v>
      </c>
      <c r="AD440" s="131">
        <v>0</v>
      </c>
      <c r="AE440" s="131">
        <v>0</v>
      </c>
      <c r="AF440" s="131">
        <v>0</v>
      </c>
      <c r="AG440" s="131">
        <v>0</v>
      </c>
      <c r="AH440" s="43">
        <v>0</v>
      </c>
    </row>
    <row r="441" spans="4:34">
      <c r="D441" s="62">
        <v>2012</v>
      </c>
      <c r="E441" s="62">
        <v>12</v>
      </c>
      <c r="F441" s="62">
        <v>2013</v>
      </c>
      <c r="G441" s="62">
        <v>2013</v>
      </c>
      <c r="H441" s="131">
        <v>0</v>
      </c>
      <c r="I441" s="131">
        <v>0</v>
      </c>
      <c r="J441" s="131">
        <v>0</v>
      </c>
      <c r="K441" s="131">
        <v>0</v>
      </c>
      <c r="L441" s="131">
        <v>0</v>
      </c>
      <c r="M441" s="131">
        <v>0</v>
      </c>
      <c r="N441" s="131">
        <v>0</v>
      </c>
      <c r="O441" s="131">
        <v>0</v>
      </c>
      <c r="P441" s="131">
        <v>0</v>
      </c>
      <c r="Q441" s="131">
        <v>0</v>
      </c>
      <c r="R441" s="131">
        <v>0</v>
      </c>
      <c r="S441" s="131">
        <v>0</v>
      </c>
      <c r="T441" s="131">
        <v>0</v>
      </c>
      <c r="U441" s="131">
        <v>0</v>
      </c>
      <c r="V441" s="131">
        <v>0</v>
      </c>
      <c r="W441" s="131">
        <v>0</v>
      </c>
      <c r="X441" s="131">
        <v>0</v>
      </c>
      <c r="Y441" s="131">
        <v>0</v>
      </c>
      <c r="Z441" s="131">
        <v>0</v>
      </c>
      <c r="AA441" s="131">
        <v>0</v>
      </c>
      <c r="AB441" s="131">
        <v>0</v>
      </c>
      <c r="AC441" s="131">
        <v>0</v>
      </c>
      <c r="AD441" s="131">
        <v>0</v>
      </c>
      <c r="AE441" s="131">
        <v>0</v>
      </c>
      <c r="AF441" s="131">
        <v>0</v>
      </c>
      <c r="AG441" s="131">
        <v>0</v>
      </c>
      <c r="AH441" s="43">
        <v>0</v>
      </c>
    </row>
    <row r="442" spans="4:34">
      <c r="D442" s="62">
        <v>2013</v>
      </c>
      <c r="E442" s="62">
        <v>1</v>
      </c>
      <c r="F442" s="62">
        <v>2013</v>
      </c>
      <c r="G442" s="62">
        <v>2013</v>
      </c>
      <c r="H442" s="131">
        <v>0</v>
      </c>
      <c r="I442" s="131">
        <v>0</v>
      </c>
      <c r="J442" s="131">
        <v>0</v>
      </c>
      <c r="K442" s="131">
        <v>0</v>
      </c>
      <c r="L442" s="131">
        <v>0</v>
      </c>
      <c r="M442" s="131">
        <v>0</v>
      </c>
      <c r="N442" s="131">
        <v>0</v>
      </c>
      <c r="O442" s="131">
        <v>0</v>
      </c>
      <c r="P442" s="131">
        <v>0</v>
      </c>
      <c r="Q442" s="131">
        <v>0</v>
      </c>
      <c r="R442" s="131">
        <v>0</v>
      </c>
      <c r="S442" s="131">
        <v>0</v>
      </c>
      <c r="T442" s="131">
        <v>0</v>
      </c>
      <c r="U442" s="131">
        <v>0</v>
      </c>
      <c r="V442" s="131">
        <v>0</v>
      </c>
      <c r="W442" s="131">
        <v>0</v>
      </c>
      <c r="X442" s="131">
        <v>0</v>
      </c>
      <c r="Y442" s="131">
        <v>0</v>
      </c>
      <c r="Z442" s="131">
        <v>0</v>
      </c>
      <c r="AA442" s="131">
        <v>0</v>
      </c>
      <c r="AB442" s="131">
        <v>0</v>
      </c>
      <c r="AC442" s="131">
        <v>0</v>
      </c>
      <c r="AD442" s="131">
        <v>0</v>
      </c>
      <c r="AE442" s="131">
        <v>0</v>
      </c>
      <c r="AF442" s="131">
        <v>0</v>
      </c>
      <c r="AG442" s="131">
        <v>0</v>
      </c>
      <c r="AH442" s="43">
        <v>0</v>
      </c>
    </row>
    <row r="443" spans="4:34">
      <c r="D443" s="62">
        <v>2013</v>
      </c>
      <c r="E443" s="62">
        <v>2</v>
      </c>
      <c r="F443" s="62">
        <v>2013</v>
      </c>
      <c r="G443" s="62">
        <v>2013</v>
      </c>
      <c r="H443" s="131">
        <v>0</v>
      </c>
      <c r="I443" s="131">
        <v>0</v>
      </c>
      <c r="J443" s="131">
        <v>0</v>
      </c>
      <c r="K443" s="131">
        <v>0</v>
      </c>
      <c r="L443" s="131">
        <v>0</v>
      </c>
      <c r="M443" s="131">
        <v>0</v>
      </c>
      <c r="N443" s="131">
        <v>0</v>
      </c>
      <c r="O443" s="131">
        <v>0</v>
      </c>
      <c r="P443" s="131">
        <v>0</v>
      </c>
      <c r="Q443" s="131">
        <v>0</v>
      </c>
      <c r="R443" s="131">
        <v>0</v>
      </c>
      <c r="S443" s="131">
        <v>0</v>
      </c>
      <c r="T443" s="131">
        <v>0</v>
      </c>
      <c r="U443" s="131">
        <v>0</v>
      </c>
      <c r="V443" s="131">
        <v>0</v>
      </c>
      <c r="W443" s="131">
        <v>0</v>
      </c>
      <c r="X443" s="131">
        <v>0</v>
      </c>
      <c r="Y443" s="131">
        <v>0</v>
      </c>
      <c r="Z443" s="131">
        <v>0</v>
      </c>
      <c r="AA443" s="131">
        <v>0</v>
      </c>
      <c r="AB443" s="131">
        <v>0</v>
      </c>
      <c r="AC443" s="131">
        <v>0</v>
      </c>
      <c r="AD443" s="131">
        <v>0</v>
      </c>
      <c r="AE443" s="131">
        <v>0</v>
      </c>
      <c r="AF443" s="131">
        <v>0</v>
      </c>
      <c r="AG443" s="131">
        <v>0</v>
      </c>
      <c r="AH443" s="43">
        <v>0</v>
      </c>
    </row>
    <row r="444" spans="4:34">
      <c r="D444" s="62">
        <v>2013</v>
      </c>
      <c r="E444" s="62">
        <v>3</v>
      </c>
      <c r="F444" s="62">
        <v>2013</v>
      </c>
      <c r="G444" s="62">
        <v>2013</v>
      </c>
      <c r="H444" s="131">
        <v>0</v>
      </c>
      <c r="I444" s="131">
        <v>0</v>
      </c>
      <c r="J444" s="131">
        <v>0</v>
      </c>
      <c r="K444" s="131">
        <v>0</v>
      </c>
      <c r="L444" s="131">
        <v>0</v>
      </c>
      <c r="M444" s="131">
        <v>0</v>
      </c>
      <c r="N444" s="131">
        <v>0</v>
      </c>
      <c r="O444" s="131">
        <v>0</v>
      </c>
      <c r="P444" s="131">
        <v>0</v>
      </c>
      <c r="Q444" s="131">
        <v>0</v>
      </c>
      <c r="R444" s="131">
        <v>0</v>
      </c>
      <c r="S444" s="131">
        <v>0</v>
      </c>
      <c r="T444" s="131">
        <v>0</v>
      </c>
      <c r="U444" s="131">
        <v>0</v>
      </c>
      <c r="V444" s="131">
        <v>0</v>
      </c>
      <c r="W444" s="131">
        <v>0</v>
      </c>
      <c r="X444" s="131">
        <v>0</v>
      </c>
      <c r="Y444" s="131">
        <v>0</v>
      </c>
      <c r="Z444" s="131">
        <v>0</v>
      </c>
      <c r="AA444" s="131">
        <v>0</v>
      </c>
      <c r="AB444" s="131">
        <v>0</v>
      </c>
      <c r="AC444" s="131">
        <v>0</v>
      </c>
      <c r="AD444" s="131">
        <v>0</v>
      </c>
      <c r="AE444" s="131">
        <v>0</v>
      </c>
      <c r="AF444" s="131">
        <v>0</v>
      </c>
      <c r="AG444" s="131">
        <v>0</v>
      </c>
      <c r="AH444" s="43">
        <v>0</v>
      </c>
    </row>
    <row r="445" spans="4:34">
      <c r="D445" s="62">
        <v>2013</v>
      </c>
      <c r="E445" s="62">
        <v>4</v>
      </c>
      <c r="F445" s="62">
        <v>2013</v>
      </c>
      <c r="G445" s="62">
        <v>2013</v>
      </c>
      <c r="H445" s="131">
        <v>0</v>
      </c>
      <c r="I445" s="131">
        <v>0</v>
      </c>
      <c r="J445" s="131">
        <v>0</v>
      </c>
      <c r="K445" s="131">
        <v>0</v>
      </c>
      <c r="L445" s="131">
        <v>0</v>
      </c>
      <c r="M445" s="131">
        <v>0</v>
      </c>
      <c r="N445" s="131">
        <v>0</v>
      </c>
      <c r="O445" s="131">
        <v>0</v>
      </c>
      <c r="P445" s="131">
        <v>0</v>
      </c>
      <c r="Q445" s="131">
        <v>0</v>
      </c>
      <c r="R445" s="131">
        <v>0</v>
      </c>
      <c r="S445" s="131">
        <v>0</v>
      </c>
      <c r="T445" s="131">
        <v>0</v>
      </c>
      <c r="U445" s="131">
        <v>0</v>
      </c>
      <c r="V445" s="131">
        <v>0</v>
      </c>
      <c r="W445" s="131">
        <v>0</v>
      </c>
      <c r="X445" s="131">
        <v>0</v>
      </c>
      <c r="Y445" s="131">
        <v>0</v>
      </c>
      <c r="Z445" s="131">
        <v>0</v>
      </c>
      <c r="AA445" s="131">
        <v>0</v>
      </c>
      <c r="AB445" s="131">
        <v>0</v>
      </c>
      <c r="AC445" s="131">
        <v>0</v>
      </c>
      <c r="AD445" s="131">
        <v>0</v>
      </c>
      <c r="AE445" s="131">
        <v>0</v>
      </c>
      <c r="AF445" s="131">
        <v>0</v>
      </c>
      <c r="AG445" s="131">
        <v>0</v>
      </c>
      <c r="AH445" s="43">
        <v>0</v>
      </c>
    </row>
    <row r="446" spans="4:34">
      <c r="D446" s="62">
        <v>2013</v>
      </c>
      <c r="E446" s="62">
        <v>5</v>
      </c>
      <c r="F446" s="62">
        <v>2013</v>
      </c>
      <c r="G446" s="62">
        <v>2014</v>
      </c>
      <c r="H446" s="131">
        <v>0</v>
      </c>
      <c r="I446" s="131">
        <v>0</v>
      </c>
      <c r="J446" s="131">
        <v>0</v>
      </c>
      <c r="K446" s="131">
        <v>0</v>
      </c>
      <c r="L446" s="131">
        <v>0</v>
      </c>
      <c r="M446" s="131">
        <v>0</v>
      </c>
      <c r="N446" s="131">
        <v>0</v>
      </c>
      <c r="O446" s="131">
        <v>0</v>
      </c>
      <c r="P446" s="131">
        <v>0</v>
      </c>
      <c r="Q446" s="131">
        <v>0</v>
      </c>
      <c r="R446" s="131">
        <v>0</v>
      </c>
      <c r="S446" s="131">
        <v>0</v>
      </c>
      <c r="T446" s="131">
        <v>0</v>
      </c>
      <c r="U446" s="131">
        <v>0</v>
      </c>
      <c r="V446" s="131">
        <v>0</v>
      </c>
      <c r="W446" s="131">
        <v>0</v>
      </c>
      <c r="X446" s="131">
        <v>0</v>
      </c>
      <c r="Y446" s="131">
        <v>0</v>
      </c>
      <c r="Z446" s="131">
        <v>0</v>
      </c>
      <c r="AA446" s="131">
        <v>0</v>
      </c>
      <c r="AB446" s="131">
        <v>0</v>
      </c>
      <c r="AC446" s="131">
        <v>0</v>
      </c>
      <c r="AD446" s="131">
        <v>0</v>
      </c>
      <c r="AE446" s="131">
        <v>0</v>
      </c>
      <c r="AF446" s="131">
        <v>0</v>
      </c>
      <c r="AG446" s="131">
        <v>0</v>
      </c>
      <c r="AH446" s="43">
        <v>0</v>
      </c>
    </row>
    <row r="447" spans="4:34">
      <c r="D447" s="62">
        <v>2013</v>
      </c>
      <c r="E447" s="62">
        <v>6</v>
      </c>
      <c r="F447" s="62">
        <v>2013</v>
      </c>
      <c r="G447" s="62">
        <v>2014</v>
      </c>
      <c r="H447" s="131">
        <v>0</v>
      </c>
      <c r="I447" s="131">
        <v>0</v>
      </c>
      <c r="J447" s="131">
        <v>0</v>
      </c>
      <c r="K447" s="131">
        <v>0</v>
      </c>
      <c r="L447" s="131">
        <v>0</v>
      </c>
      <c r="M447" s="131">
        <v>0</v>
      </c>
      <c r="N447" s="131">
        <v>0</v>
      </c>
      <c r="O447" s="131">
        <v>0</v>
      </c>
      <c r="P447" s="131">
        <v>0</v>
      </c>
      <c r="Q447" s="131">
        <v>0</v>
      </c>
      <c r="R447" s="131">
        <v>0</v>
      </c>
      <c r="S447" s="131">
        <v>0</v>
      </c>
      <c r="T447" s="131">
        <v>0</v>
      </c>
      <c r="U447" s="131">
        <v>0</v>
      </c>
      <c r="V447" s="131">
        <v>0</v>
      </c>
      <c r="W447" s="131">
        <v>0</v>
      </c>
      <c r="X447" s="131">
        <v>0</v>
      </c>
      <c r="Y447" s="131">
        <v>0</v>
      </c>
      <c r="Z447" s="131">
        <v>0</v>
      </c>
      <c r="AA447" s="131">
        <v>0</v>
      </c>
      <c r="AB447" s="131">
        <v>0</v>
      </c>
      <c r="AC447" s="131">
        <v>0</v>
      </c>
      <c r="AD447" s="131">
        <v>0</v>
      </c>
      <c r="AE447" s="131">
        <v>0</v>
      </c>
      <c r="AF447" s="131">
        <v>0</v>
      </c>
      <c r="AG447" s="131">
        <v>0</v>
      </c>
      <c r="AH447" s="43">
        <v>0</v>
      </c>
    </row>
    <row r="448" spans="4:34">
      <c r="D448" s="62">
        <v>2013</v>
      </c>
      <c r="E448" s="62">
        <v>7</v>
      </c>
      <c r="F448" s="62">
        <v>2014</v>
      </c>
      <c r="G448" s="62">
        <v>2014</v>
      </c>
      <c r="H448" s="131">
        <v>0</v>
      </c>
      <c r="I448" s="131">
        <v>0</v>
      </c>
      <c r="J448" s="131">
        <v>0</v>
      </c>
      <c r="K448" s="131">
        <v>0</v>
      </c>
      <c r="L448" s="131">
        <v>0</v>
      </c>
      <c r="M448" s="131">
        <v>0</v>
      </c>
      <c r="N448" s="131">
        <v>0</v>
      </c>
      <c r="O448" s="131">
        <v>0</v>
      </c>
      <c r="P448" s="131">
        <v>0</v>
      </c>
      <c r="Q448" s="131">
        <v>0</v>
      </c>
      <c r="R448" s="131">
        <v>0</v>
      </c>
      <c r="S448" s="131">
        <v>0</v>
      </c>
      <c r="T448" s="131">
        <v>0</v>
      </c>
      <c r="U448" s="131">
        <v>0</v>
      </c>
      <c r="V448" s="131">
        <v>0</v>
      </c>
      <c r="W448" s="131">
        <v>0</v>
      </c>
      <c r="X448" s="131">
        <v>0</v>
      </c>
      <c r="Y448" s="131">
        <v>0</v>
      </c>
      <c r="Z448" s="131">
        <v>0</v>
      </c>
      <c r="AA448" s="131">
        <v>0</v>
      </c>
      <c r="AB448" s="131">
        <v>0</v>
      </c>
      <c r="AC448" s="131">
        <v>0</v>
      </c>
      <c r="AD448" s="131">
        <v>0</v>
      </c>
      <c r="AE448" s="131">
        <v>0</v>
      </c>
      <c r="AF448" s="131">
        <v>0</v>
      </c>
      <c r="AG448" s="131">
        <v>0</v>
      </c>
      <c r="AH448" s="43">
        <v>0</v>
      </c>
    </row>
    <row r="449" spans="4:34">
      <c r="D449" s="62">
        <v>2013</v>
      </c>
      <c r="E449" s="62">
        <v>8</v>
      </c>
      <c r="F449" s="62">
        <v>2014</v>
      </c>
      <c r="G449" s="62">
        <v>2014</v>
      </c>
      <c r="H449" s="131">
        <v>0</v>
      </c>
      <c r="I449" s="131">
        <v>0</v>
      </c>
      <c r="J449" s="131">
        <v>0</v>
      </c>
      <c r="K449" s="131">
        <v>0</v>
      </c>
      <c r="L449" s="131">
        <v>0</v>
      </c>
      <c r="M449" s="131">
        <v>0</v>
      </c>
      <c r="N449" s="131">
        <v>0</v>
      </c>
      <c r="O449" s="131">
        <v>0</v>
      </c>
      <c r="P449" s="131">
        <v>0</v>
      </c>
      <c r="Q449" s="131">
        <v>0</v>
      </c>
      <c r="R449" s="131">
        <v>0</v>
      </c>
      <c r="S449" s="131">
        <v>0</v>
      </c>
      <c r="T449" s="131">
        <v>0</v>
      </c>
      <c r="U449" s="131">
        <v>0</v>
      </c>
      <c r="V449" s="131">
        <v>0</v>
      </c>
      <c r="W449" s="131">
        <v>0</v>
      </c>
      <c r="X449" s="131">
        <v>0</v>
      </c>
      <c r="Y449" s="131">
        <v>0</v>
      </c>
      <c r="Z449" s="131">
        <v>0</v>
      </c>
      <c r="AA449" s="131">
        <v>0</v>
      </c>
      <c r="AB449" s="131">
        <v>0</v>
      </c>
      <c r="AC449" s="131">
        <v>0</v>
      </c>
      <c r="AD449" s="131">
        <v>0</v>
      </c>
      <c r="AE449" s="131">
        <v>0</v>
      </c>
      <c r="AF449" s="131">
        <v>0</v>
      </c>
      <c r="AG449" s="131">
        <v>0</v>
      </c>
      <c r="AH449" s="43">
        <v>0</v>
      </c>
    </row>
    <row r="450" spans="4:34">
      <c r="D450" s="62">
        <v>2013</v>
      </c>
      <c r="E450" s="62">
        <v>9</v>
      </c>
      <c r="F450" s="62">
        <v>2014</v>
      </c>
      <c r="G450" s="62">
        <v>2014</v>
      </c>
      <c r="H450" s="131">
        <v>0</v>
      </c>
      <c r="I450" s="131">
        <v>0</v>
      </c>
      <c r="J450" s="131">
        <v>0</v>
      </c>
      <c r="K450" s="131">
        <v>0</v>
      </c>
      <c r="L450" s="131">
        <v>0</v>
      </c>
      <c r="M450" s="131">
        <v>0</v>
      </c>
      <c r="N450" s="131">
        <v>0</v>
      </c>
      <c r="O450" s="131">
        <v>0</v>
      </c>
      <c r="P450" s="131">
        <v>0</v>
      </c>
      <c r="Q450" s="131">
        <v>0</v>
      </c>
      <c r="R450" s="131">
        <v>0</v>
      </c>
      <c r="S450" s="131">
        <v>0</v>
      </c>
      <c r="T450" s="131">
        <v>0</v>
      </c>
      <c r="U450" s="131">
        <v>0</v>
      </c>
      <c r="V450" s="131">
        <v>0</v>
      </c>
      <c r="W450" s="131">
        <v>0</v>
      </c>
      <c r="X450" s="131">
        <v>0</v>
      </c>
      <c r="Y450" s="131">
        <v>0</v>
      </c>
      <c r="Z450" s="131">
        <v>0</v>
      </c>
      <c r="AA450" s="131">
        <v>0</v>
      </c>
      <c r="AB450" s="131">
        <v>0</v>
      </c>
      <c r="AC450" s="131">
        <v>0</v>
      </c>
      <c r="AD450" s="131">
        <v>0</v>
      </c>
      <c r="AE450" s="131">
        <v>0</v>
      </c>
      <c r="AF450" s="131">
        <v>0</v>
      </c>
      <c r="AG450" s="131">
        <v>0</v>
      </c>
      <c r="AH450" s="43">
        <v>0</v>
      </c>
    </row>
    <row r="451" spans="4:34">
      <c r="D451" s="62">
        <v>2013</v>
      </c>
      <c r="E451" s="62">
        <v>10</v>
      </c>
      <c r="F451" s="62">
        <v>2014</v>
      </c>
      <c r="G451" s="62">
        <v>2014</v>
      </c>
      <c r="H451" s="131">
        <v>0</v>
      </c>
      <c r="I451" s="131">
        <v>0</v>
      </c>
      <c r="J451" s="131">
        <v>0</v>
      </c>
      <c r="K451" s="131">
        <v>0</v>
      </c>
      <c r="L451" s="131">
        <v>0</v>
      </c>
      <c r="M451" s="131">
        <v>0</v>
      </c>
      <c r="N451" s="131">
        <v>0</v>
      </c>
      <c r="O451" s="131">
        <v>0</v>
      </c>
      <c r="P451" s="131">
        <v>0</v>
      </c>
      <c r="Q451" s="131">
        <v>0</v>
      </c>
      <c r="R451" s="131">
        <v>0</v>
      </c>
      <c r="S451" s="131">
        <v>0</v>
      </c>
      <c r="T451" s="131">
        <v>0</v>
      </c>
      <c r="U451" s="131">
        <v>0</v>
      </c>
      <c r="V451" s="131">
        <v>0</v>
      </c>
      <c r="W451" s="131">
        <v>0</v>
      </c>
      <c r="X451" s="131">
        <v>0</v>
      </c>
      <c r="Y451" s="131">
        <v>0</v>
      </c>
      <c r="Z451" s="131">
        <v>0</v>
      </c>
      <c r="AA451" s="131">
        <v>0</v>
      </c>
      <c r="AB451" s="131">
        <v>0</v>
      </c>
      <c r="AC451" s="131">
        <v>0</v>
      </c>
      <c r="AD451" s="131">
        <v>0</v>
      </c>
      <c r="AE451" s="131">
        <v>0</v>
      </c>
      <c r="AF451" s="131">
        <v>0</v>
      </c>
      <c r="AG451" s="131">
        <v>0</v>
      </c>
      <c r="AH451" s="43">
        <v>0</v>
      </c>
    </row>
    <row r="452" spans="4:34">
      <c r="D452" s="62">
        <v>2013</v>
      </c>
      <c r="E452" s="62">
        <v>11</v>
      </c>
      <c r="F452" s="62">
        <v>2014</v>
      </c>
      <c r="G452" s="62">
        <v>2014</v>
      </c>
      <c r="H452" s="131">
        <v>0</v>
      </c>
      <c r="I452" s="131">
        <v>0</v>
      </c>
      <c r="J452" s="131">
        <v>0</v>
      </c>
      <c r="K452" s="131">
        <v>0</v>
      </c>
      <c r="L452" s="131">
        <v>0</v>
      </c>
      <c r="M452" s="131">
        <v>0</v>
      </c>
      <c r="N452" s="131">
        <v>0</v>
      </c>
      <c r="O452" s="131">
        <v>0</v>
      </c>
      <c r="P452" s="131">
        <v>0</v>
      </c>
      <c r="Q452" s="131">
        <v>0</v>
      </c>
      <c r="R452" s="131">
        <v>0</v>
      </c>
      <c r="S452" s="131">
        <v>0</v>
      </c>
      <c r="T452" s="131">
        <v>0</v>
      </c>
      <c r="U452" s="131">
        <v>0</v>
      </c>
      <c r="V452" s="131">
        <v>0</v>
      </c>
      <c r="W452" s="131">
        <v>0</v>
      </c>
      <c r="X452" s="131">
        <v>0</v>
      </c>
      <c r="Y452" s="131">
        <v>0</v>
      </c>
      <c r="Z452" s="131">
        <v>0</v>
      </c>
      <c r="AA452" s="131">
        <v>0</v>
      </c>
      <c r="AB452" s="131">
        <v>0</v>
      </c>
      <c r="AC452" s="131">
        <v>0</v>
      </c>
      <c r="AD452" s="131">
        <v>0</v>
      </c>
      <c r="AE452" s="131">
        <v>0</v>
      </c>
      <c r="AF452" s="131">
        <v>0</v>
      </c>
      <c r="AG452" s="131">
        <v>0</v>
      </c>
      <c r="AH452" s="43">
        <v>0</v>
      </c>
    </row>
    <row r="453" spans="4:34">
      <c r="D453" s="62">
        <v>2013</v>
      </c>
      <c r="E453" s="62">
        <v>12</v>
      </c>
      <c r="F453" s="62">
        <v>2014</v>
      </c>
      <c r="G453" s="62">
        <v>2014</v>
      </c>
      <c r="H453" s="131">
        <v>0</v>
      </c>
      <c r="I453" s="131">
        <v>0</v>
      </c>
      <c r="J453" s="131">
        <v>0</v>
      </c>
      <c r="K453" s="131">
        <v>0</v>
      </c>
      <c r="L453" s="131">
        <v>0</v>
      </c>
      <c r="M453" s="131">
        <v>0</v>
      </c>
      <c r="N453" s="131">
        <v>0</v>
      </c>
      <c r="O453" s="131">
        <v>0</v>
      </c>
      <c r="P453" s="131">
        <v>0</v>
      </c>
      <c r="Q453" s="131">
        <v>0</v>
      </c>
      <c r="R453" s="131">
        <v>0</v>
      </c>
      <c r="S453" s="131">
        <v>0</v>
      </c>
      <c r="T453" s="131">
        <v>0</v>
      </c>
      <c r="U453" s="131">
        <v>0</v>
      </c>
      <c r="V453" s="131">
        <v>0</v>
      </c>
      <c r="W453" s="131">
        <v>0</v>
      </c>
      <c r="X453" s="131">
        <v>0</v>
      </c>
      <c r="Y453" s="131">
        <v>0</v>
      </c>
      <c r="Z453" s="131">
        <v>0</v>
      </c>
      <c r="AA453" s="131">
        <v>0</v>
      </c>
      <c r="AB453" s="131">
        <v>0</v>
      </c>
      <c r="AC453" s="131">
        <v>0</v>
      </c>
      <c r="AD453" s="131">
        <v>0</v>
      </c>
      <c r="AE453" s="131">
        <v>0</v>
      </c>
      <c r="AF453" s="131">
        <v>0</v>
      </c>
      <c r="AG453" s="131">
        <v>0</v>
      </c>
      <c r="AH453" s="43">
        <v>0</v>
      </c>
    </row>
    <row r="454" spans="4:34">
      <c r="D454" s="62">
        <v>2014</v>
      </c>
      <c r="E454" s="62">
        <v>1</v>
      </c>
      <c r="F454" s="62">
        <v>2014</v>
      </c>
      <c r="G454" s="62">
        <v>2014</v>
      </c>
      <c r="H454" s="131">
        <v>0</v>
      </c>
      <c r="I454" s="131">
        <v>0</v>
      </c>
      <c r="J454" s="131">
        <v>0</v>
      </c>
      <c r="K454" s="131">
        <v>0</v>
      </c>
      <c r="L454" s="131">
        <v>0</v>
      </c>
      <c r="M454" s="131">
        <v>0</v>
      </c>
      <c r="N454" s="131">
        <v>0</v>
      </c>
      <c r="O454" s="131">
        <v>0</v>
      </c>
      <c r="P454" s="131">
        <v>0</v>
      </c>
      <c r="Q454" s="131">
        <v>0</v>
      </c>
      <c r="R454" s="131">
        <v>0</v>
      </c>
      <c r="S454" s="131">
        <v>0</v>
      </c>
      <c r="T454" s="131">
        <v>0</v>
      </c>
      <c r="U454" s="131">
        <v>0</v>
      </c>
      <c r="V454" s="131">
        <v>0</v>
      </c>
      <c r="W454" s="131">
        <v>0</v>
      </c>
      <c r="X454" s="131">
        <v>0</v>
      </c>
      <c r="Y454" s="131">
        <v>0</v>
      </c>
      <c r="Z454" s="131">
        <v>0</v>
      </c>
      <c r="AA454" s="131">
        <v>0</v>
      </c>
      <c r="AB454" s="131">
        <v>0</v>
      </c>
      <c r="AC454" s="131">
        <v>0</v>
      </c>
      <c r="AD454" s="131">
        <v>0</v>
      </c>
      <c r="AE454" s="131">
        <v>0</v>
      </c>
      <c r="AF454" s="131">
        <v>0</v>
      </c>
      <c r="AG454" s="131">
        <v>0</v>
      </c>
      <c r="AH454" s="43">
        <v>0</v>
      </c>
    </row>
    <row r="455" spans="4:34">
      <c r="D455" s="62">
        <v>2014</v>
      </c>
      <c r="E455" s="62">
        <v>2</v>
      </c>
      <c r="F455" s="62">
        <v>2014</v>
      </c>
      <c r="G455" s="62">
        <v>2014</v>
      </c>
      <c r="H455" s="131">
        <v>0</v>
      </c>
      <c r="I455" s="131">
        <v>0</v>
      </c>
      <c r="J455" s="131">
        <v>0</v>
      </c>
      <c r="K455" s="131">
        <v>0</v>
      </c>
      <c r="L455" s="131">
        <v>0</v>
      </c>
      <c r="M455" s="131">
        <v>0</v>
      </c>
      <c r="N455" s="131">
        <v>0</v>
      </c>
      <c r="O455" s="131">
        <v>0</v>
      </c>
      <c r="P455" s="131">
        <v>0</v>
      </c>
      <c r="Q455" s="131">
        <v>0</v>
      </c>
      <c r="R455" s="131">
        <v>0</v>
      </c>
      <c r="S455" s="131">
        <v>0</v>
      </c>
      <c r="T455" s="131">
        <v>0</v>
      </c>
      <c r="U455" s="131">
        <v>0</v>
      </c>
      <c r="V455" s="131">
        <v>0</v>
      </c>
      <c r="W455" s="131">
        <v>0</v>
      </c>
      <c r="X455" s="131">
        <v>0</v>
      </c>
      <c r="Y455" s="131">
        <v>0</v>
      </c>
      <c r="Z455" s="131">
        <v>0</v>
      </c>
      <c r="AA455" s="131">
        <v>0</v>
      </c>
      <c r="AB455" s="131">
        <v>0</v>
      </c>
      <c r="AC455" s="131">
        <v>0</v>
      </c>
      <c r="AD455" s="131">
        <v>0</v>
      </c>
      <c r="AE455" s="131">
        <v>0</v>
      </c>
      <c r="AF455" s="131">
        <v>0</v>
      </c>
      <c r="AG455" s="131">
        <v>0</v>
      </c>
      <c r="AH455" s="43">
        <v>0</v>
      </c>
    </row>
    <row r="456" spans="4:34">
      <c r="D456" s="62">
        <v>2014</v>
      </c>
      <c r="E456" s="62">
        <v>3</v>
      </c>
      <c r="F456" s="62">
        <v>2014</v>
      </c>
      <c r="G456" s="62">
        <v>2014</v>
      </c>
      <c r="H456" s="131">
        <v>0</v>
      </c>
      <c r="I456" s="131">
        <v>0</v>
      </c>
      <c r="J456" s="131">
        <v>0</v>
      </c>
      <c r="K456" s="131">
        <v>0</v>
      </c>
      <c r="L456" s="131">
        <v>0</v>
      </c>
      <c r="M456" s="131">
        <v>0</v>
      </c>
      <c r="N456" s="131">
        <v>0</v>
      </c>
      <c r="O456" s="131">
        <v>0</v>
      </c>
      <c r="P456" s="131">
        <v>0</v>
      </c>
      <c r="Q456" s="131">
        <v>0</v>
      </c>
      <c r="R456" s="131">
        <v>0</v>
      </c>
      <c r="S456" s="131">
        <v>0</v>
      </c>
      <c r="T456" s="131">
        <v>0</v>
      </c>
      <c r="U456" s="131">
        <v>0</v>
      </c>
      <c r="V456" s="131">
        <v>0</v>
      </c>
      <c r="W456" s="131">
        <v>0</v>
      </c>
      <c r="X456" s="131">
        <v>0</v>
      </c>
      <c r="Y456" s="131">
        <v>0</v>
      </c>
      <c r="Z456" s="131">
        <v>0</v>
      </c>
      <c r="AA456" s="131">
        <v>0</v>
      </c>
      <c r="AB456" s="131">
        <v>0</v>
      </c>
      <c r="AC456" s="131">
        <v>0</v>
      </c>
      <c r="AD456" s="131">
        <v>0</v>
      </c>
      <c r="AE456" s="131">
        <v>0</v>
      </c>
      <c r="AF456" s="131">
        <v>0</v>
      </c>
      <c r="AG456" s="131">
        <v>0</v>
      </c>
      <c r="AH456" s="43">
        <v>0</v>
      </c>
    </row>
    <row r="457" spans="4:34">
      <c r="D457" s="62">
        <v>2014</v>
      </c>
      <c r="E457" s="62">
        <v>4</v>
      </c>
      <c r="F457" s="62">
        <v>2014</v>
      </c>
      <c r="G457" s="62">
        <v>2014</v>
      </c>
      <c r="H457" s="131">
        <v>0</v>
      </c>
      <c r="I457" s="131">
        <v>0</v>
      </c>
      <c r="J457" s="131">
        <v>0</v>
      </c>
      <c r="K457" s="131">
        <v>0</v>
      </c>
      <c r="L457" s="131">
        <v>0</v>
      </c>
      <c r="M457" s="131">
        <v>0</v>
      </c>
      <c r="N457" s="131">
        <v>0</v>
      </c>
      <c r="O457" s="131">
        <v>0</v>
      </c>
      <c r="P457" s="131">
        <v>0</v>
      </c>
      <c r="Q457" s="131">
        <v>0</v>
      </c>
      <c r="R457" s="131">
        <v>0</v>
      </c>
      <c r="S457" s="131">
        <v>0</v>
      </c>
      <c r="T457" s="131">
        <v>0</v>
      </c>
      <c r="U457" s="131">
        <v>0</v>
      </c>
      <c r="V457" s="131">
        <v>0</v>
      </c>
      <c r="W457" s="131">
        <v>0</v>
      </c>
      <c r="X457" s="131">
        <v>0</v>
      </c>
      <c r="Y457" s="131">
        <v>0</v>
      </c>
      <c r="Z457" s="131">
        <v>0</v>
      </c>
      <c r="AA457" s="131">
        <v>0</v>
      </c>
      <c r="AB457" s="131">
        <v>0</v>
      </c>
      <c r="AC457" s="131">
        <v>0</v>
      </c>
      <c r="AD457" s="131">
        <v>0</v>
      </c>
      <c r="AE457" s="131">
        <v>0</v>
      </c>
      <c r="AF457" s="131">
        <v>0</v>
      </c>
      <c r="AG457" s="131">
        <v>0</v>
      </c>
      <c r="AH457" s="43">
        <v>0</v>
      </c>
    </row>
    <row r="458" spans="4:34">
      <c r="D458" s="62">
        <v>2014</v>
      </c>
      <c r="E458" s="62">
        <v>5</v>
      </c>
      <c r="F458" s="62">
        <v>2014</v>
      </c>
      <c r="G458" s="62">
        <v>2015</v>
      </c>
      <c r="H458" s="131">
        <v>0</v>
      </c>
      <c r="I458" s="131">
        <v>0</v>
      </c>
      <c r="J458" s="131">
        <v>0</v>
      </c>
      <c r="K458" s="131">
        <v>0</v>
      </c>
      <c r="L458" s="131">
        <v>0</v>
      </c>
      <c r="M458" s="131">
        <v>0</v>
      </c>
      <c r="N458" s="131">
        <v>0</v>
      </c>
      <c r="O458" s="131">
        <v>0</v>
      </c>
      <c r="P458" s="131">
        <v>0</v>
      </c>
      <c r="Q458" s="131">
        <v>0</v>
      </c>
      <c r="R458" s="131">
        <v>0</v>
      </c>
      <c r="S458" s="131">
        <v>0</v>
      </c>
      <c r="T458" s="131">
        <v>0</v>
      </c>
      <c r="U458" s="131">
        <v>0</v>
      </c>
      <c r="V458" s="131">
        <v>0</v>
      </c>
      <c r="W458" s="131">
        <v>0</v>
      </c>
      <c r="X458" s="131">
        <v>0</v>
      </c>
      <c r="Y458" s="131">
        <v>0</v>
      </c>
      <c r="Z458" s="131">
        <v>0</v>
      </c>
      <c r="AA458" s="131">
        <v>0</v>
      </c>
      <c r="AB458" s="131">
        <v>0</v>
      </c>
      <c r="AC458" s="131">
        <v>0</v>
      </c>
      <c r="AD458" s="131">
        <v>0</v>
      </c>
      <c r="AE458" s="131">
        <v>0</v>
      </c>
      <c r="AF458" s="131">
        <v>0</v>
      </c>
      <c r="AG458" s="131">
        <v>0</v>
      </c>
      <c r="AH458" s="43">
        <v>0</v>
      </c>
    </row>
    <row r="459" spans="4:34">
      <c r="D459" s="62">
        <v>2014</v>
      </c>
      <c r="E459" s="62">
        <v>6</v>
      </c>
      <c r="F459" s="62">
        <v>2014</v>
      </c>
      <c r="G459" s="62">
        <v>2015</v>
      </c>
      <c r="H459" s="131">
        <v>0</v>
      </c>
      <c r="I459" s="131">
        <v>0</v>
      </c>
      <c r="J459" s="131">
        <v>0</v>
      </c>
      <c r="K459" s="131">
        <v>0</v>
      </c>
      <c r="L459" s="131">
        <v>0</v>
      </c>
      <c r="M459" s="131">
        <v>0</v>
      </c>
      <c r="N459" s="131">
        <v>0</v>
      </c>
      <c r="O459" s="131">
        <v>0</v>
      </c>
      <c r="P459" s="131">
        <v>0</v>
      </c>
      <c r="Q459" s="131">
        <v>0</v>
      </c>
      <c r="R459" s="131">
        <v>0</v>
      </c>
      <c r="S459" s="131">
        <v>0</v>
      </c>
      <c r="T459" s="131">
        <v>0</v>
      </c>
      <c r="U459" s="131">
        <v>0</v>
      </c>
      <c r="V459" s="131">
        <v>0</v>
      </c>
      <c r="W459" s="131">
        <v>0</v>
      </c>
      <c r="X459" s="131">
        <v>0</v>
      </c>
      <c r="Y459" s="131">
        <v>0</v>
      </c>
      <c r="Z459" s="131">
        <v>0</v>
      </c>
      <c r="AA459" s="131">
        <v>0</v>
      </c>
      <c r="AB459" s="131">
        <v>0</v>
      </c>
      <c r="AC459" s="131">
        <v>0</v>
      </c>
      <c r="AD459" s="131">
        <v>0</v>
      </c>
      <c r="AE459" s="131">
        <v>0</v>
      </c>
      <c r="AF459" s="131">
        <v>0</v>
      </c>
      <c r="AG459" s="131">
        <v>0</v>
      </c>
      <c r="AH459" s="43">
        <v>0</v>
      </c>
    </row>
    <row r="460" spans="4:34">
      <c r="D460" s="62">
        <v>2014</v>
      </c>
      <c r="E460" s="62">
        <v>7</v>
      </c>
      <c r="F460" s="62">
        <v>2015</v>
      </c>
      <c r="G460" s="62">
        <v>2015</v>
      </c>
      <c r="H460" s="131">
        <v>0</v>
      </c>
      <c r="I460" s="131">
        <v>0</v>
      </c>
      <c r="J460" s="131">
        <v>0</v>
      </c>
      <c r="K460" s="131">
        <v>0</v>
      </c>
      <c r="L460" s="131">
        <v>0</v>
      </c>
      <c r="M460" s="131">
        <v>0</v>
      </c>
      <c r="N460" s="131">
        <v>0</v>
      </c>
      <c r="O460" s="131">
        <v>0</v>
      </c>
      <c r="P460" s="131">
        <v>0</v>
      </c>
      <c r="Q460" s="131">
        <v>0</v>
      </c>
      <c r="R460" s="131">
        <v>0</v>
      </c>
      <c r="S460" s="131">
        <v>0</v>
      </c>
      <c r="T460" s="131">
        <v>0</v>
      </c>
      <c r="U460" s="131">
        <v>0</v>
      </c>
      <c r="V460" s="131">
        <v>0</v>
      </c>
      <c r="W460" s="131">
        <v>0</v>
      </c>
      <c r="X460" s="131">
        <v>0</v>
      </c>
      <c r="Y460" s="131">
        <v>0</v>
      </c>
      <c r="Z460" s="131">
        <v>0</v>
      </c>
      <c r="AA460" s="131">
        <v>0</v>
      </c>
      <c r="AB460" s="131">
        <v>0</v>
      </c>
      <c r="AC460" s="131">
        <v>0</v>
      </c>
      <c r="AD460" s="131">
        <v>0</v>
      </c>
      <c r="AE460" s="131">
        <v>0</v>
      </c>
      <c r="AF460" s="131">
        <v>0</v>
      </c>
      <c r="AG460" s="131">
        <v>0</v>
      </c>
      <c r="AH460" s="43">
        <v>0</v>
      </c>
    </row>
    <row r="461" spans="4:34">
      <c r="D461" s="62">
        <v>2014</v>
      </c>
      <c r="E461" s="62">
        <v>8</v>
      </c>
      <c r="F461" s="62">
        <v>2015</v>
      </c>
      <c r="G461" s="62">
        <v>2015</v>
      </c>
      <c r="H461" s="131">
        <v>0</v>
      </c>
      <c r="I461" s="131">
        <v>0</v>
      </c>
      <c r="J461" s="131">
        <v>0</v>
      </c>
      <c r="K461" s="131">
        <v>0</v>
      </c>
      <c r="L461" s="131">
        <v>0</v>
      </c>
      <c r="M461" s="131">
        <v>0</v>
      </c>
      <c r="N461" s="131">
        <v>0</v>
      </c>
      <c r="O461" s="131">
        <v>0</v>
      </c>
      <c r="P461" s="131">
        <v>0</v>
      </c>
      <c r="Q461" s="131">
        <v>0</v>
      </c>
      <c r="R461" s="131">
        <v>0</v>
      </c>
      <c r="S461" s="131">
        <v>0</v>
      </c>
      <c r="T461" s="131">
        <v>0</v>
      </c>
      <c r="U461" s="131">
        <v>0</v>
      </c>
      <c r="V461" s="131">
        <v>0</v>
      </c>
      <c r="W461" s="131">
        <v>0</v>
      </c>
      <c r="X461" s="131">
        <v>0</v>
      </c>
      <c r="Y461" s="131">
        <v>0</v>
      </c>
      <c r="Z461" s="131">
        <v>0</v>
      </c>
      <c r="AA461" s="131">
        <v>0</v>
      </c>
      <c r="AB461" s="131">
        <v>0</v>
      </c>
      <c r="AC461" s="131">
        <v>0</v>
      </c>
      <c r="AD461" s="131">
        <v>0</v>
      </c>
      <c r="AE461" s="131">
        <v>0</v>
      </c>
      <c r="AF461" s="131">
        <v>0</v>
      </c>
      <c r="AG461" s="131">
        <v>0</v>
      </c>
      <c r="AH461" s="43">
        <v>0</v>
      </c>
    </row>
    <row r="462" spans="4:34">
      <c r="D462" s="62">
        <v>2014</v>
      </c>
      <c r="E462" s="62">
        <v>9</v>
      </c>
      <c r="F462" s="62">
        <v>2015</v>
      </c>
      <c r="G462" s="62">
        <v>2015</v>
      </c>
      <c r="H462" s="131">
        <v>0</v>
      </c>
      <c r="I462" s="131">
        <v>0</v>
      </c>
      <c r="J462" s="131">
        <v>0</v>
      </c>
      <c r="K462" s="131">
        <v>0</v>
      </c>
      <c r="L462" s="131">
        <v>0</v>
      </c>
      <c r="M462" s="131">
        <v>0</v>
      </c>
      <c r="N462" s="131">
        <v>0</v>
      </c>
      <c r="O462" s="131">
        <v>0</v>
      </c>
      <c r="P462" s="131">
        <v>0</v>
      </c>
      <c r="Q462" s="131">
        <v>0</v>
      </c>
      <c r="R462" s="131">
        <v>0</v>
      </c>
      <c r="S462" s="131">
        <v>0</v>
      </c>
      <c r="T462" s="131">
        <v>0</v>
      </c>
      <c r="U462" s="131">
        <v>0</v>
      </c>
      <c r="V462" s="131">
        <v>0</v>
      </c>
      <c r="W462" s="131">
        <v>0</v>
      </c>
      <c r="X462" s="131">
        <v>0</v>
      </c>
      <c r="Y462" s="131">
        <v>0</v>
      </c>
      <c r="Z462" s="131">
        <v>0</v>
      </c>
      <c r="AA462" s="131">
        <v>0</v>
      </c>
      <c r="AB462" s="131">
        <v>0</v>
      </c>
      <c r="AC462" s="131">
        <v>0</v>
      </c>
      <c r="AD462" s="131">
        <v>0</v>
      </c>
      <c r="AE462" s="131">
        <v>0</v>
      </c>
      <c r="AF462" s="131">
        <v>0</v>
      </c>
      <c r="AG462" s="131">
        <v>0</v>
      </c>
      <c r="AH462" s="43">
        <v>0</v>
      </c>
    </row>
    <row r="463" spans="4:34">
      <c r="D463" s="62">
        <v>2014</v>
      </c>
      <c r="E463" s="62">
        <v>10</v>
      </c>
      <c r="F463" s="62">
        <v>2015</v>
      </c>
      <c r="G463" s="62">
        <v>2015</v>
      </c>
      <c r="H463" s="131">
        <v>0</v>
      </c>
      <c r="I463" s="131">
        <v>0</v>
      </c>
      <c r="J463" s="131">
        <v>0</v>
      </c>
      <c r="K463" s="131">
        <v>0</v>
      </c>
      <c r="L463" s="131">
        <v>0</v>
      </c>
      <c r="M463" s="131">
        <v>0</v>
      </c>
      <c r="N463" s="131">
        <v>0</v>
      </c>
      <c r="O463" s="131">
        <v>0</v>
      </c>
      <c r="P463" s="131">
        <v>0</v>
      </c>
      <c r="Q463" s="131">
        <v>0</v>
      </c>
      <c r="R463" s="131">
        <v>0</v>
      </c>
      <c r="S463" s="131">
        <v>0</v>
      </c>
      <c r="T463" s="131">
        <v>0</v>
      </c>
      <c r="U463" s="131">
        <v>0</v>
      </c>
      <c r="V463" s="131">
        <v>0</v>
      </c>
      <c r="W463" s="131">
        <v>0</v>
      </c>
      <c r="X463" s="131">
        <v>0</v>
      </c>
      <c r="Y463" s="131">
        <v>0</v>
      </c>
      <c r="Z463" s="131">
        <v>0</v>
      </c>
      <c r="AA463" s="131">
        <v>0</v>
      </c>
      <c r="AB463" s="131">
        <v>0</v>
      </c>
      <c r="AC463" s="131">
        <v>0</v>
      </c>
      <c r="AD463" s="131">
        <v>0</v>
      </c>
      <c r="AE463" s="131">
        <v>0</v>
      </c>
      <c r="AF463" s="131">
        <v>0</v>
      </c>
      <c r="AG463" s="131">
        <v>0</v>
      </c>
      <c r="AH463" s="43">
        <v>0</v>
      </c>
    </row>
    <row r="464" spans="4:34">
      <c r="D464" s="62">
        <v>2014</v>
      </c>
      <c r="E464" s="62">
        <v>11</v>
      </c>
      <c r="F464" s="62">
        <v>2015</v>
      </c>
      <c r="G464" s="62">
        <v>2015</v>
      </c>
      <c r="H464" s="131">
        <v>0</v>
      </c>
      <c r="I464" s="131">
        <v>0</v>
      </c>
      <c r="J464" s="131">
        <v>0</v>
      </c>
      <c r="K464" s="131">
        <v>0</v>
      </c>
      <c r="L464" s="131">
        <v>0</v>
      </c>
      <c r="M464" s="131">
        <v>0</v>
      </c>
      <c r="N464" s="131">
        <v>0</v>
      </c>
      <c r="O464" s="131">
        <v>0</v>
      </c>
      <c r="P464" s="131">
        <v>0</v>
      </c>
      <c r="Q464" s="131">
        <v>0</v>
      </c>
      <c r="R464" s="131">
        <v>0</v>
      </c>
      <c r="S464" s="131">
        <v>0</v>
      </c>
      <c r="T464" s="131">
        <v>0</v>
      </c>
      <c r="U464" s="131">
        <v>0</v>
      </c>
      <c r="V464" s="131">
        <v>0</v>
      </c>
      <c r="W464" s="131">
        <v>0</v>
      </c>
      <c r="X464" s="131">
        <v>0</v>
      </c>
      <c r="Y464" s="131">
        <v>0</v>
      </c>
      <c r="Z464" s="131">
        <v>0</v>
      </c>
      <c r="AA464" s="131">
        <v>0</v>
      </c>
      <c r="AB464" s="131">
        <v>0</v>
      </c>
      <c r="AC464" s="131">
        <v>0</v>
      </c>
      <c r="AD464" s="131">
        <v>0</v>
      </c>
      <c r="AE464" s="131">
        <v>0</v>
      </c>
      <c r="AF464" s="131">
        <v>0</v>
      </c>
      <c r="AG464" s="131">
        <v>0</v>
      </c>
      <c r="AH464" s="43">
        <v>0</v>
      </c>
    </row>
    <row r="465" spans="4:34">
      <c r="D465" s="62">
        <v>2014</v>
      </c>
      <c r="E465" s="62">
        <v>12</v>
      </c>
      <c r="F465" s="62">
        <v>2015</v>
      </c>
      <c r="G465" s="62">
        <v>2015</v>
      </c>
      <c r="H465" s="131">
        <v>0</v>
      </c>
      <c r="I465" s="131">
        <v>0</v>
      </c>
      <c r="J465" s="131">
        <v>0</v>
      </c>
      <c r="K465" s="131">
        <v>0</v>
      </c>
      <c r="L465" s="131">
        <v>0</v>
      </c>
      <c r="M465" s="131">
        <v>0</v>
      </c>
      <c r="N465" s="131">
        <v>0</v>
      </c>
      <c r="O465" s="131">
        <v>0</v>
      </c>
      <c r="P465" s="131">
        <v>0</v>
      </c>
      <c r="Q465" s="131">
        <v>0</v>
      </c>
      <c r="R465" s="131">
        <v>0</v>
      </c>
      <c r="S465" s="131">
        <v>0</v>
      </c>
      <c r="T465" s="131">
        <v>0</v>
      </c>
      <c r="U465" s="131">
        <v>0</v>
      </c>
      <c r="V465" s="131">
        <v>0</v>
      </c>
      <c r="W465" s="131">
        <v>0</v>
      </c>
      <c r="X465" s="131">
        <v>0</v>
      </c>
      <c r="Y465" s="131">
        <v>0</v>
      </c>
      <c r="Z465" s="131">
        <v>0</v>
      </c>
      <c r="AA465" s="131">
        <v>0</v>
      </c>
      <c r="AB465" s="131">
        <v>0</v>
      </c>
      <c r="AC465" s="131">
        <v>0</v>
      </c>
      <c r="AD465" s="131">
        <v>0</v>
      </c>
      <c r="AE465" s="131">
        <v>0</v>
      </c>
      <c r="AF465" s="131">
        <v>0</v>
      </c>
      <c r="AG465" s="131">
        <v>0</v>
      </c>
      <c r="AH465" s="43">
        <v>0</v>
      </c>
    </row>
    <row r="466" spans="4:34">
      <c r="D466" s="62">
        <v>2015</v>
      </c>
      <c r="E466" s="62">
        <v>1</v>
      </c>
      <c r="F466" s="62">
        <v>2015</v>
      </c>
      <c r="G466" s="62">
        <v>2015</v>
      </c>
      <c r="H466" s="131">
        <v>0</v>
      </c>
      <c r="I466" s="131">
        <v>0</v>
      </c>
      <c r="J466" s="131">
        <v>0</v>
      </c>
      <c r="K466" s="131">
        <v>0</v>
      </c>
      <c r="L466" s="131">
        <v>0</v>
      </c>
      <c r="M466" s="131">
        <v>0</v>
      </c>
      <c r="N466" s="131">
        <v>0</v>
      </c>
      <c r="O466" s="131">
        <v>0</v>
      </c>
      <c r="P466" s="131">
        <v>0</v>
      </c>
      <c r="Q466" s="131">
        <v>0</v>
      </c>
      <c r="R466" s="131">
        <v>0</v>
      </c>
      <c r="S466" s="131">
        <v>0</v>
      </c>
      <c r="T466" s="131">
        <v>0</v>
      </c>
      <c r="U466" s="131">
        <v>0</v>
      </c>
      <c r="V466" s="131">
        <v>0</v>
      </c>
      <c r="W466" s="131">
        <v>0</v>
      </c>
      <c r="X466" s="131">
        <v>0</v>
      </c>
      <c r="Y466" s="131">
        <v>0</v>
      </c>
      <c r="Z466" s="131">
        <v>0</v>
      </c>
      <c r="AA466" s="131">
        <v>0</v>
      </c>
      <c r="AB466" s="131">
        <v>0</v>
      </c>
      <c r="AC466" s="131">
        <v>0</v>
      </c>
      <c r="AD466" s="131">
        <v>0</v>
      </c>
      <c r="AE466" s="131">
        <v>0</v>
      </c>
      <c r="AF466" s="131">
        <v>0</v>
      </c>
      <c r="AG466" s="131">
        <v>0</v>
      </c>
      <c r="AH466" s="43">
        <v>0</v>
      </c>
    </row>
    <row r="467" spans="4:34">
      <c r="D467" s="62">
        <v>2015</v>
      </c>
      <c r="E467" s="62">
        <v>2</v>
      </c>
      <c r="F467" s="62">
        <v>2015</v>
      </c>
      <c r="G467" s="62">
        <v>2015</v>
      </c>
      <c r="H467" s="131">
        <v>0</v>
      </c>
      <c r="I467" s="131">
        <v>0</v>
      </c>
      <c r="J467" s="131">
        <v>0</v>
      </c>
      <c r="K467" s="131">
        <v>0</v>
      </c>
      <c r="L467" s="131">
        <v>0</v>
      </c>
      <c r="M467" s="131">
        <v>0</v>
      </c>
      <c r="N467" s="131">
        <v>0</v>
      </c>
      <c r="O467" s="131">
        <v>0</v>
      </c>
      <c r="P467" s="131">
        <v>0</v>
      </c>
      <c r="Q467" s="131">
        <v>0</v>
      </c>
      <c r="R467" s="131">
        <v>0</v>
      </c>
      <c r="S467" s="131">
        <v>0</v>
      </c>
      <c r="T467" s="131">
        <v>0</v>
      </c>
      <c r="U467" s="131">
        <v>0</v>
      </c>
      <c r="V467" s="131">
        <v>0</v>
      </c>
      <c r="W467" s="131">
        <v>0</v>
      </c>
      <c r="X467" s="131">
        <v>0</v>
      </c>
      <c r="Y467" s="131">
        <v>0</v>
      </c>
      <c r="Z467" s="131">
        <v>0</v>
      </c>
      <c r="AA467" s="131">
        <v>0</v>
      </c>
      <c r="AB467" s="131">
        <v>0</v>
      </c>
      <c r="AC467" s="131">
        <v>0</v>
      </c>
      <c r="AD467" s="131">
        <v>0</v>
      </c>
      <c r="AE467" s="131">
        <v>0</v>
      </c>
      <c r="AF467" s="131">
        <v>0</v>
      </c>
      <c r="AG467" s="131">
        <v>0</v>
      </c>
      <c r="AH467" s="43">
        <v>0</v>
      </c>
    </row>
    <row r="468" spans="4:34">
      <c r="D468" s="62">
        <v>2015</v>
      </c>
      <c r="E468" s="62">
        <v>3</v>
      </c>
      <c r="F468" s="62">
        <v>2015</v>
      </c>
      <c r="G468" s="62">
        <v>2015</v>
      </c>
      <c r="H468" s="131">
        <v>0</v>
      </c>
      <c r="I468" s="131">
        <v>0</v>
      </c>
      <c r="J468" s="131">
        <v>0</v>
      </c>
      <c r="K468" s="131">
        <v>0</v>
      </c>
      <c r="L468" s="131">
        <v>0</v>
      </c>
      <c r="M468" s="131">
        <v>0</v>
      </c>
      <c r="N468" s="131">
        <v>0</v>
      </c>
      <c r="O468" s="131">
        <v>0</v>
      </c>
      <c r="P468" s="131">
        <v>0</v>
      </c>
      <c r="Q468" s="131">
        <v>0</v>
      </c>
      <c r="R468" s="131">
        <v>0</v>
      </c>
      <c r="S468" s="131">
        <v>0</v>
      </c>
      <c r="T468" s="131">
        <v>0</v>
      </c>
      <c r="U468" s="131">
        <v>0</v>
      </c>
      <c r="V468" s="131">
        <v>0</v>
      </c>
      <c r="W468" s="131">
        <v>0</v>
      </c>
      <c r="X468" s="131">
        <v>0</v>
      </c>
      <c r="Y468" s="131">
        <v>0</v>
      </c>
      <c r="Z468" s="131">
        <v>0</v>
      </c>
      <c r="AA468" s="131">
        <v>0</v>
      </c>
      <c r="AB468" s="131">
        <v>0</v>
      </c>
      <c r="AC468" s="131">
        <v>0</v>
      </c>
      <c r="AD468" s="131">
        <v>0</v>
      </c>
      <c r="AE468" s="131">
        <v>0</v>
      </c>
      <c r="AF468" s="131">
        <v>0</v>
      </c>
      <c r="AG468" s="131">
        <v>0</v>
      </c>
      <c r="AH468" s="43">
        <v>0</v>
      </c>
    </row>
    <row r="469" spans="4:34">
      <c r="D469" s="62">
        <v>2015</v>
      </c>
      <c r="E469" s="62">
        <v>4</v>
      </c>
      <c r="F469" s="62">
        <v>2015</v>
      </c>
      <c r="G469" s="62">
        <v>2015</v>
      </c>
      <c r="H469" s="131">
        <v>0</v>
      </c>
      <c r="I469" s="131">
        <v>0</v>
      </c>
      <c r="J469" s="131">
        <v>0</v>
      </c>
      <c r="K469" s="131">
        <v>0</v>
      </c>
      <c r="L469" s="131">
        <v>0</v>
      </c>
      <c r="M469" s="131">
        <v>0</v>
      </c>
      <c r="N469" s="131">
        <v>0</v>
      </c>
      <c r="O469" s="131">
        <v>0</v>
      </c>
      <c r="P469" s="131">
        <v>0</v>
      </c>
      <c r="Q469" s="131">
        <v>0</v>
      </c>
      <c r="R469" s="131">
        <v>0</v>
      </c>
      <c r="S469" s="131">
        <v>0</v>
      </c>
      <c r="T469" s="131">
        <v>0</v>
      </c>
      <c r="U469" s="131">
        <v>0</v>
      </c>
      <c r="V469" s="131">
        <v>0</v>
      </c>
      <c r="W469" s="131">
        <v>0</v>
      </c>
      <c r="X469" s="131">
        <v>0</v>
      </c>
      <c r="Y469" s="131">
        <v>0</v>
      </c>
      <c r="Z469" s="131">
        <v>0</v>
      </c>
      <c r="AA469" s="131">
        <v>0</v>
      </c>
      <c r="AB469" s="131">
        <v>0</v>
      </c>
      <c r="AC469" s="131">
        <v>0</v>
      </c>
      <c r="AD469" s="131">
        <v>0</v>
      </c>
      <c r="AE469" s="131">
        <v>0</v>
      </c>
      <c r="AF469" s="131">
        <v>0</v>
      </c>
      <c r="AG469" s="131">
        <v>0</v>
      </c>
      <c r="AH469" s="43">
        <v>0</v>
      </c>
    </row>
    <row r="470" spans="4:34">
      <c r="D470" s="62">
        <v>2015</v>
      </c>
      <c r="E470" s="62">
        <v>5</v>
      </c>
      <c r="F470" s="62">
        <v>2015</v>
      </c>
      <c r="G470" s="62">
        <v>2016</v>
      </c>
      <c r="H470" s="131">
        <v>0</v>
      </c>
      <c r="I470" s="131">
        <v>0</v>
      </c>
      <c r="J470" s="131">
        <v>0</v>
      </c>
      <c r="K470" s="131">
        <v>0</v>
      </c>
      <c r="L470" s="131">
        <v>0</v>
      </c>
      <c r="M470" s="131">
        <v>0</v>
      </c>
      <c r="N470" s="131">
        <v>0</v>
      </c>
      <c r="O470" s="131">
        <v>0</v>
      </c>
      <c r="P470" s="131">
        <v>0</v>
      </c>
      <c r="Q470" s="131">
        <v>0</v>
      </c>
      <c r="R470" s="131">
        <v>0</v>
      </c>
      <c r="S470" s="131">
        <v>0</v>
      </c>
      <c r="T470" s="131">
        <v>0</v>
      </c>
      <c r="U470" s="131">
        <v>0</v>
      </c>
      <c r="V470" s="131">
        <v>0</v>
      </c>
      <c r="W470" s="131">
        <v>0</v>
      </c>
      <c r="X470" s="131">
        <v>0</v>
      </c>
      <c r="Y470" s="131">
        <v>0</v>
      </c>
      <c r="Z470" s="131">
        <v>0</v>
      </c>
      <c r="AA470" s="131">
        <v>0</v>
      </c>
      <c r="AB470" s="131">
        <v>0</v>
      </c>
      <c r="AC470" s="131">
        <v>0</v>
      </c>
      <c r="AD470" s="131">
        <v>0</v>
      </c>
      <c r="AE470" s="131">
        <v>0</v>
      </c>
      <c r="AF470" s="131">
        <v>0</v>
      </c>
      <c r="AG470" s="131">
        <v>0</v>
      </c>
      <c r="AH470" s="43">
        <v>0</v>
      </c>
    </row>
    <row r="471" spans="4:34">
      <c r="D471" s="62">
        <v>2015</v>
      </c>
      <c r="E471" s="62">
        <v>6</v>
      </c>
      <c r="F471" s="62">
        <v>2015</v>
      </c>
      <c r="G471" s="62">
        <v>2016</v>
      </c>
      <c r="H471" s="131">
        <v>0</v>
      </c>
      <c r="I471" s="131">
        <v>0</v>
      </c>
      <c r="J471" s="131">
        <v>0</v>
      </c>
      <c r="K471" s="131">
        <v>0</v>
      </c>
      <c r="L471" s="131">
        <v>0</v>
      </c>
      <c r="M471" s="131">
        <v>0</v>
      </c>
      <c r="N471" s="131">
        <v>0</v>
      </c>
      <c r="O471" s="131">
        <v>0</v>
      </c>
      <c r="P471" s="131">
        <v>0</v>
      </c>
      <c r="Q471" s="131">
        <v>0</v>
      </c>
      <c r="R471" s="131">
        <v>0</v>
      </c>
      <c r="S471" s="131">
        <v>0</v>
      </c>
      <c r="T471" s="131">
        <v>0</v>
      </c>
      <c r="U471" s="131">
        <v>0</v>
      </c>
      <c r="V471" s="131">
        <v>0</v>
      </c>
      <c r="W471" s="131">
        <v>0</v>
      </c>
      <c r="X471" s="131">
        <v>0</v>
      </c>
      <c r="Y471" s="131">
        <v>0</v>
      </c>
      <c r="Z471" s="131">
        <v>0</v>
      </c>
      <c r="AA471" s="131">
        <v>0</v>
      </c>
      <c r="AB471" s="131">
        <v>0</v>
      </c>
      <c r="AC471" s="131">
        <v>0</v>
      </c>
      <c r="AD471" s="131">
        <v>0</v>
      </c>
      <c r="AE471" s="131">
        <v>0</v>
      </c>
      <c r="AF471" s="131">
        <v>0</v>
      </c>
      <c r="AG471" s="131">
        <v>0</v>
      </c>
      <c r="AH471" s="43">
        <v>0</v>
      </c>
    </row>
    <row r="472" spans="4:34">
      <c r="D472" s="62">
        <v>2015</v>
      </c>
      <c r="E472" s="62">
        <v>7</v>
      </c>
      <c r="F472" s="62">
        <v>2016</v>
      </c>
      <c r="G472" s="62">
        <v>2016</v>
      </c>
      <c r="H472" s="131">
        <v>0</v>
      </c>
      <c r="I472" s="131">
        <v>0</v>
      </c>
      <c r="J472" s="131">
        <v>0</v>
      </c>
      <c r="K472" s="131">
        <v>0</v>
      </c>
      <c r="L472" s="131">
        <v>0</v>
      </c>
      <c r="M472" s="131">
        <v>0</v>
      </c>
      <c r="N472" s="131">
        <v>0</v>
      </c>
      <c r="O472" s="131">
        <v>0</v>
      </c>
      <c r="P472" s="131">
        <v>0</v>
      </c>
      <c r="Q472" s="131">
        <v>0</v>
      </c>
      <c r="R472" s="131">
        <v>0</v>
      </c>
      <c r="S472" s="131">
        <v>0</v>
      </c>
      <c r="T472" s="131">
        <v>0</v>
      </c>
      <c r="U472" s="131">
        <v>0</v>
      </c>
      <c r="V472" s="131">
        <v>0</v>
      </c>
      <c r="W472" s="131">
        <v>0</v>
      </c>
      <c r="X472" s="131">
        <v>0</v>
      </c>
      <c r="Y472" s="131">
        <v>0</v>
      </c>
      <c r="Z472" s="131">
        <v>0</v>
      </c>
      <c r="AA472" s="131">
        <v>0</v>
      </c>
      <c r="AB472" s="131">
        <v>0</v>
      </c>
      <c r="AC472" s="131">
        <v>0</v>
      </c>
      <c r="AD472" s="131">
        <v>0</v>
      </c>
      <c r="AE472" s="131">
        <v>0</v>
      </c>
      <c r="AF472" s="131">
        <v>0</v>
      </c>
      <c r="AG472" s="131">
        <v>0</v>
      </c>
      <c r="AH472" s="43">
        <v>0</v>
      </c>
    </row>
    <row r="473" spans="4:34">
      <c r="D473" s="62">
        <v>2015</v>
      </c>
      <c r="E473" s="62">
        <v>8</v>
      </c>
      <c r="F473" s="62">
        <v>2016</v>
      </c>
      <c r="G473" s="62">
        <v>2016</v>
      </c>
      <c r="H473" s="131">
        <v>0</v>
      </c>
      <c r="I473" s="131">
        <v>0</v>
      </c>
      <c r="J473" s="131">
        <v>0</v>
      </c>
      <c r="K473" s="131">
        <v>0</v>
      </c>
      <c r="L473" s="131">
        <v>0</v>
      </c>
      <c r="M473" s="131">
        <v>0</v>
      </c>
      <c r="N473" s="131">
        <v>0</v>
      </c>
      <c r="O473" s="131">
        <v>0</v>
      </c>
      <c r="P473" s="131">
        <v>0</v>
      </c>
      <c r="Q473" s="131">
        <v>0</v>
      </c>
      <c r="R473" s="131">
        <v>0</v>
      </c>
      <c r="S473" s="131">
        <v>0</v>
      </c>
      <c r="T473" s="131">
        <v>0</v>
      </c>
      <c r="U473" s="131">
        <v>0</v>
      </c>
      <c r="V473" s="131">
        <v>0</v>
      </c>
      <c r="W473" s="131">
        <v>0</v>
      </c>
      <c r="X473" s="131">
        <v>0</v>
      </c>
      <c r="Y473" s="131">
        <v>0</v>
      </c>
      <c r="Z473" s="131">
        <v>0</v>
      </c>
      <c r="AA473" s="131">
        <v>0</v>
      </c>
      <c r="AB473" s="131">
        <v>0</v>
      </c>
      <c r="AC473" s="131">
        <v>0</v>
      </c>
      <c r="AD473" s="131">
        <v>0</v>
      </c>
      <c r="AE473" s="131">
        <v>0</v>
      </c>
      <c r="AF473" s="131">
        <v>0</v>
      </c>
      <c r="AG473" s="131">
        <v>0</v>
      </c>
      <c r="AH473" s="43">
        <v>0</v>
      </c>
    </row>
    <row r="474" spans="4:34">
      <c r="D474" s="62">
        <v>2015</v>
      </c>
      <c r="E474" s="62">
        <v>9</v>
      </c>
      <c r="F474" s="62">
        <v>2016</v>
      </c>
      <c r="G474" s="62">
        <v>2016</v>
      </c>
      <c r="H474" s="131">
        <v>0</v>
      </c>
      <c r="I474" s="131">
        <v>0</v>
      </c>
      <c r="J474" s="131">
        <v>0</v>
      </c>
      <c r="K474" s="131">
        <v>0</v>
      </c>
      <c r="L474" s="131">
        <v>0</v>
      </c>
      <c r="M474" s="131">
        <v>0</v>
      </c>
      <c r="N474" s="131">
        <v>0</v>
      </c>
      <c r="O474" s="131">
        <v>0</v>
      </c>
      <c r="P474" s="131">
        <v>0</v>
      </c>
      <c r="Q474" s="131">
        <v>0</v>
      </c>
      <c r="R474" s="131">
        <v>0</v>
      </c>
      <c r="S474" s="131">
        <v>0</v>
      </c>
      <c r="T474" s="131">
        <v>0</v>
      </c>
      <c r="U474" s="131">
        <v>0</v>
      </c>
      <c r="V474" s="131">
        <v>0</v>
      </c>
      <c r="W474" s="131">
        <v>0</v>
      </c>
      <c r="X474" s="131">
        <v>0</v>
      </c>
      <c r="Y474" s="131">
        <v>0</v>
      </c>
      <c r="Z474" s="131">
        <v>0</v>
      </c>
      <c r="AA474" s="131">
        <v>0</v>
      </c>
      <c r="AB474" s="131">
        <v>0</v>
      </c>
      <c r="AC474" s="131">
        <v>0</v>
      </c>
      <c r="AD474" s="131">
        <v>0</v>
      </c>
      <c r="AE474" s="131">
        <v>0</v>
      </c>
      <c r="AF474" s="131">
        <v>0</v>
      </c>
      <c r="AG474" s="131">
        <v>0</v>
      </c>
      <c r="AH474" s="43">
        <v>0</v>
      </c>
    </row>
    <row r="475" spans="4:34">
      <c r="D475" s="62">
        <v>2015</v>
      </c>
      <c r="E475" s="62">
        <v>10</v>
      </c>
      <c r="F475" s="62">
        <v>2016</v>
      </c>
      <c r="G475" s="62">
        <v>2016</v>
      </c>
      <c r="H475" s="131">
        <v>0</v>
      </c>
      <c r="I475" s="131">
        <v>0</v>
      </c>
      <c r="J475" s="131">
        <v>0</v>
      </c>
      <c r="K475" s="131">
        <v>0</v>
      </c>
      <c r="L475" s="131">
        <v>0</v>
      </c>
      <c r="M475" s="131">
        <v>0</v>
      </c>
      <c r="N475" s="131">
        <v>0</v>
      </c>
      <c r="O475" s="131">
        <v>0</v>
      </c>
      <c r="P475" s="131">
        <v>0</v>
      </c>
      <c r="Q475" s="131">
        <v>0</v>
      </c>
      <c r="R475" s="131">
        <v>0</v>
      </c>
      <c r="S475" s="131">
        <v>0</v>
      </c>
      <c r="T475" s="131">
        <v>0</v>
      </c>
      <c r="U475" s="131">
        <v>0</v>
      </c>
      <c r="V475" s="131">
        <v>0</v>
      </c>
      <c r="W475" s="131">
        <v>0</v>
      </c>
      <c r="X475" s="131">
        <v>0</v>
      </c>
      <c r="Y475" s="131">
        <v>0</v>
      </c>
      <c r="Z475" s="131">
        <v>0</v>
      </c>
      <c r="AA475" s="131">
        <v>0</v>
      </c>
      <c r="AB475" s="131">
        <v>0</v>
      </c>
      <c r="AC475" s="131">
        <v>0</v>
      </c>
      <c r="AD475" s="131">
        <v>0</v>
      </c>
      <c r="AE475" s="131">
        <v>0</v>
      </c>
      <c r="AF475" s="131">
        <v>0</v>
      </c>
      <c r="AG475" s="131">
        <v>0</v>
      </c>
      <c r="AH475" s="43">
        <v>0</v>
      </c>
    </row>
    <row r="476" spans="4:34">
      <c r="D476" s="62">
        <v>2015</v>
      </c>
      <c r="E476" s="62">
        <v>11</v>
      </c>
      <c r="F476" s="62">
        <v>2016</v>
      </c>
      <c r="G476" s="62">
        <v>2016</v>
      </c>
      <c r="H476" s="131">
        <v>0</v>
      </c>
      <c r="I476" s="131">
        <v>0</v>
      </c>
      <c r="J476" s="131">
        <v>0</v>
      </c>
      <c r="K476" s="131">
        <v>0</v>
      </c>
      <c r="L476" s="131">
        <v>0</v>
      </c>
      <c r="M476" s="131">
        <v>0</v>
      </c>
      <c r="N476" s="131">
        <v>0</v>
      </c>
      <c r="O476" s="131">
        <v>0</v>
      </c>
      <c r="P476" s="131">
        <v>0</v>
      </c>
      <c r="Q476" s="131">
        <v>0</v>
      </c>
      <c r="R476" s="131">
        <v>0</v>
      </c>
      <c r="S476" s="131">
        <v>0</v>
      </c>
      <c r="T476" s="131">
        <v>0</v>
      </c>
      <c r="U476" s="131">
        <v>0</v>
      </c>
      <c r="V476" s="131">
        <v>0</v>
      </c>
      <c r="W476" s="131">
        <v>0</v>
      </c>
      <c r="X476" s="131">
        <v>0</v>
      </c>
      <c r="Y476" s="131">
        <v>0</v>
      </c>
      <c r="Z476" s="131">
        <v>0</v>
      </c>
      <c r="AA476" s="131">
        <v>0</v>
      </c>
      <c r="AB476" s="131">
        <v>0</v>
      </c>
      <c r="AC476" s="131">
        <v>0</v>
      </c>
      <c r="AD476" s="131">
        <v>0</v>
      </c>
      <c r="AE476" s="131">
        <v>0</v>
      </c>
      <c r="AF476" s="131">
        <v>0</v>
      </c>
      <c r="AG476" s="131">
        <v>0</v>
      </c>
      <c r="AH476" s="43">
        <v>0</v>
      </c>
    </row>
    <row r="477" spans="4:34">
      <c r="D477" s="62">
        <v>2015</v>
      </c>
      <c r="E477" s="62">
        <v>12</v>
      </c>
      <c r="F477" s="62">
        <v>2016</v>
      </c>
      <c r="G477" s="62">
        <v>2016</v>
      </c>
      <c r="H477" s="131">
        <v>0</v>
      </c>
      <c r="I477" s="131">
        <v>0</v>
      </c>
      <c r="J477" s="131">
        <v>0</v>
      </c>
      <c r="K477" s="131">
        <v>0</v>
      </c>
      <c r="L477" s="131">
        <v>0</v>
      </c>
      <c r="M477" s="131">
        <v>0</v>
      </c>
      <c r="N477" s="131">
        <v>0</v>
      </c>
      <c r="O477" s="131">
        <v>0</v>
      </c>
      <c r="P477" s="131">
        <v>0</v>
      </c>
      <c r="Q477" s="131">
        <v>0</v>
      </c>
      <c r="R477" s="131">
        <v>0</v>
      </c>
      <c r="S477" s="131">
        <v>0</v>
      </c>
      <c r="T477" s="131">
        <v>0</v>
      </c>
      <c r="U477" s="131">
        <v>0</v>
      </c>
      <c r="V477" s="131">
        <v>0</v>
      </c>
      <c r="W477" s="131">
        <v>0</v>
      </c>
      <c r="X477" s="131">
        <v>0</v>
      </c>
      <c r="Y477" s="131">
        <v>0</v>
      </c>
      <c r="Z477" s="131">
        <v>0</v>
      </c>
      <c r="AA477" s="131">
        <v>0</v>
      </c>
      <c r="AB477" s="131">
        <v>0</v>
      </c>
      <c r="AC477" s="131">
        <v>0</v>
      </c>
      <c r="AD477" s="131">
        <v>0</v>
      </c>
      <c r="AE477" s="131">
        <v>0</v>
      </c>
      <c r="AF477" s="131">
        <v>0</v>
      </c>
      <c r="AG477" s="131">
        <v>0</v>
      </c>
      <c r="AH477" s="43">
        <v>0</v>
      </c>
    </row>
    <row r="478" spans="4:34">
      <c r="D478" s="62">
        <v>2016</v>
      </c>
      <c r="E478" s="62">
        <v>1</v>
      </c>
      <c r="F478" s="62">
        <v>2016</v>
      </c>
      <c r="G478" s="62">
        <v>2016</v>
      </c>
      <c r="H478" s="131">
        <v>0</v>
      </c>
      <c r="I478" s="131">
        <v>0</v>
      </c>
      <c r="J478" s="131">
        <v>0</v>
      </c>
      <c r="K478" s="131">
        <v>0</v>
      </c>
      <c r="L478" s="131">
        <v>0</v>
      </c>
      <c r="M478" s="131">
        <v>0</v>
      </c>
      <c r="N478" s="131">
        <v>0</v>
      </c>
      <c r="O478" s="131">
        <v>0</v>
      </c>
      <c r="P478" s="131">
        <v>0</v>
      </c>
      <c r="Q478" s="131">
        <v>0</v>
      </c>
      <c r="R478" s="131">
        <v>0</v>
      </c>
      <c r="S478" s="131">
        <v>0</v>
      </c>
      <c r="T478" s="131">
        <v>0</v>
      </c>
      <c r="U478" s="131">
        <v>0</v>
      </c>
      <c r="V478" s="131">
        <v>0</v>
      </c>
      <c r="W478" s="131">
        <v>0</v>
      </c>
      <c r="X478" s="131">
        <v>0</v>
      </c>
      <c r="Y478" s="131">
        <v>0</v>
      </c>
      <c r="Z478" s="131">
        <v>0</v>
      </c>
      <c r="AA478" s="131">
        <v>0</v>
      </c>
      <c r="AB478" s="131">
        <v>0</v>
      </c>
      <c r="AC478" s="131">
        <v>0</v>
      </c>
      <c r="AD478" s="131">
        <v>0</v>
      </c>
      <c r="AE478" s="131">
        <v>0</v>
      </c>
      <c r="AF478" s="131">
        <v>0</v>
      </c>
      <c r="AG478" s="131">
        <v>0</v>
      </c>
      <c r="AH478" s="43">
        <v>0</v>
      </c>
    </row>
    <row r="479" spans="4:34">
      <c r="D479" s="62">
        <v>2016</v>
      </c>
      <c r="E479" s="62">
        <v>2</v>
      </c>
      <c r="F479" s="62">
        <v>2016</v>
      </c>
      <c r="G479" s="62">
        <v>2016</v>
      </c>
      <c r="H479" s="131">
        <v>0</v>
      </c>
      <c r="I479" s="131">
        <v>0</v>
      </c>
      <c r="J479" s="131">
        <v>0</v>
      </c>
      <c r="K479" s="131">
        <v>0</v>
      </c>
      <c r="L479" s="131">
        <v>0</v>
      </c>
      <c r="M479" s="131">
        <v>0</v>
      </c>
      <c r="N479" s="131">
        <v>0</v>
      </c>
      <c r="O479" s="131">
        <v>0</v>
      </c>
      <c r="P479" s="131">
        <v>0</v>
      </c>
      <c r="Q479" s="131">
        <v>0</v>
      </c>
      <c r="R479" s="131">
        <v>0</v>
      </c>
      <c r="S479" s="131">
        <v>0</v>
      </c>
      <c r="T479" s="131">
        <v>0</v>
      </c>
      <c r="U479" s="131">
        <v>0</v>
      </c>
      <c r="V479" s="131">
        <v>0</v>
      </c>
      <c r="W479" s="131">
        <v>0</v>
      </c>
      <c r="X479" s="131">
        <v>0</v>
      </c>
      <c r="Y479" s="131">
        <v>0</v>
      </c>
      <c r="Z479" s="131">
        <v>0</v>
      </c>
      <c r="AA479" s="131">
        <v>0</v>
      </c>
      <c r="AB479" s="131">
        <v>0</v>
      </c>
      <c r="AC479" s="131">
        <v>0</v>
      </c>
      <c r="AD479" s="131">
        <v>0</v>
      </c>
      <c r="AE479" s="131">
        <v>0</v>
      </c>
      <c r="AF479" s="131">
        <v>0</v>
      </c>
      <c r="AG479" s="131">
        <v>0</v>
      </c>
      <c r="AH479" s="43">
        <v>0</v>
      </c>
    </row>
    <row r="480" spans="4:34">
      <c r="D480" s="62">
        <v>2016</v>
      </c>
      <c r="E480" s="62">
        <v>3</v>
      </c>
      <c r="F480" s="62">
        <v>2016</v>
      </c>
      <c r="G480" s="62">
        <v>2016</v>
      </c>
      <c r="H480" s="131">
        <v>0</v>
      </c>
      <c r="I480" s="131">
        <v>0</v>
      </c>
      <c r="J480" s="131">
        <v>0</v>
      </c>
      <c r="K480" s="131">
        <v>0</v>
      </c>
      <c r="L480" s="131">
        <v>0</v>
      </c>
      <c r="M480" s="131">
        <v>0</v>
      </c>
      <c r="N480" s="131">
        <v>0</v>
      </c>
      <c r="O480" s="131">
        <v>0</v>
      </c>
      <c r="P480" s="131">
        <v>0</v>
      </c>
      <c r="Q480" s="131">
        <v>0</v>
      </c>
      <c r="R480" s="131">
        <v>0</v>
      </c>
      <c r="S480" s="131">
        <v>0</v>
      </c>
      <c r="T480" s="131">
        <v>0</v>
      </c>
      <c r="U480" s="131">
        <v>0</v>
      </c>
      <c r="V480" s="131">
        <v>0</v>
      </c>
      <c r="W480" s="131">
        <v>0</v>
      </c>
      <c r="X480" s="131">
        <v>0</v>
      </c>
      <c r="Y480" s="131">
        <v>0</v>
      </c>
      <c r="Z480" s="131">
        <v>0</v>
      </c>
      <c r="AA480" s="131">
        <v>0</v>
      </c>
      <c r="AB480" s="131">
        <v>0</v>
      </c>
      <c r="AC480" s="131">
        <v>0</v>
      </c>
      <c r="AD480" s="131">
        <v>0</v>
      </c>
      <c r="AE480" s="131">
        <v>0</v>
      </c>
      <c r="AF480" s="131">
        <v>0</v>
      </c>
      <c r="AG480" s="131">
        <v>0</v>
      </c>
      <c r="AH480" s="43">
        <v>0</v>
      </c>
    </row>
    <row r="481" spans="4:34">
      <c r="D481" s="62">
        <v>2016</v>
      </c>
      <c r="E481" s="62">
        <v>4</v>
      </c>
      <c r="F481" s="62">
        <v>2016</v>
      </c>
      <c r="G481" s="62">
        <v>2016</v>
      </c>
      <c r="H481" s="131">
        <v>0</v>
      </c>
      <c r="I481" s="131">
        <v>0</v>
      </c>
      <c r="J481" s="131">
        <v>0</v>
      </c>
      <c r="K481" s="131">
        <v>0</v>
      </c>
      <c r="L481" s="131">
        <v>0</v>
      </c>
      <c r="M481" s="131">
        <v>0</v>
      </c>
      <c r="N481" s="131">
        <v>0</v>
      </c>
      <c r="O481" s="131">
        <v>0</v>
      </c>
      <c r="P481" s="131">
        <v>0</v>
      </c>
      <c r="Q481" s="131">
        <v>0</v>
      </c>
      <c r="R481" s="131">
        <v>0</v>
      </c>
      <c r="S481" s="131">
        <v>0</v>
      </c>
      <c r="T481" s="131">
        <v>0</v>
      </c>
      <c r="U481" s="131">
        <v>0</v>
      </c>
      <c r="V481" s="131">
        <v>0</v>
      </c>
      <c r="W481" s="131">
        <v>0</v>
      </c>
      <c r="X481" s="131">
        <v>0</v>
      </c>
      <c r="Y481" s="131">
        <v>0</v>
      </c>
      <c r="Z481" s="131">
        <v>0</v>
      </c>
      <c r="AA481" s="131">
        <v>0</v>
      </c>
      <c r="AB481" s="131">
        <v>0</v>
      </c>
      <c r="AC481" s="131">
        <v>0</v>
      </c>
      <c r="AD481" s="131">
        <v>0</v>
      </c>
      <c r="AE481" s="131">
        <v>0</v>
      </c>
      <c r="AF481" s="131">
        <v>0</v>
      </c>
      <c r="AG481" s="131">
        <v>0</v>
      </c>
      <c r="AH481" s="43">
        <v>0</v>
      </c>
    </row>
    <row r="482" spans="4:34">
      <c r="D482" s="62">
        <v>2016</v>
      </c>
      <c r="E482" s="62">
        <v>5</v>
      </c>
      <c r="F482" s="62">
        <v>2016</v>
      </c>
      <c r="G482" s="62">
        <v>2017</v>
      </c>
      <c r="H482" s="131">
        <v>0</v>
      </c>
      <c r="I482" s="131">
        <v>0</v>
      </c>
      <c r="J482" s="131">
        <v>0</v>
      </c>
      <c r="K482" s="131">
        <v>0</v>
      </c>
      <c r="L482" s="131">
        <v>0</v>
      </c>
      <c r="M482" s="131">
        <v>0</v>
      </c>
      <c r="N482" s="131">
        <v>0</v>
      </c>
      <c r="O482" s="131">
        <v>0</v>
      </c>
      <c r="P482" s="131">
        <v>0</v>
      </c>
      <c r="Q482" s="131">
        <v>0</v>
      </c>
      <c r="R482" s="131">
        <v>0</v>
      </c>
      <c r="S482" s="131">
        <v>0</v>
      </c>
      <c r="T482" s="131">
        <v>0</v>
      </c>
      <c r="U482" s="131">
        <v>0</v>
      </c>
      <c r="V482" s="131">
        <v>0</v>
      </c>
      <c r="W482" s="131">
        <v>0</v>
      </c>
      <c r="X482" s="131">
        <v>0</v>
      </c>
      <c r="Y482" s="131">
        <v>0</v>
      </c>
      <c r="Z482" s="131">
        <v>0</v>
      </c>
      <c r="AA482" s="131">
        <v>0</v>
      </c>
      <c r="AB482" s="131">
        <v>0</v>
      </c>
      <c r="AC482" s="131">
        <v>0</v>
      </c>
      <c r="AD482" s="131">
        <v>0</v>
      </c>
      <c r="AE482" s="131">
        <v>0</v>
      </c>
      <c r="AF482" s="131">
        <v>0</v>
      </c>
      <c r="AG482" s="131">
        <v>0</v>
      </c>
      <c r="AH482" s="43">
        <v>0</v>
      </c>
    </row>
    <row r="483" spans="4:34">
      <c r="D483" s="62">
        <v>2016</v>
      </c>
      <c r="E483" s="62">
        <v>6</v>
      </c>
      <c r="F483" s="62">
        <v>2016</v>
      </c>
      <c r="G483" s="62">
        <v>2017</v>
      </c>
      <c r="H483" s="131">
        <v>0</v>
      </c>
      <c r="I483" s="131">
        <v>0</v>
      </c>
      <c r="J483" s="131">
        <v>0</v>
      </c>
      <c r="K483" s="131">
        <v>0</v>
      </c>
      <c r="L483" s="131">
        <v>0</v>
      </c>
      <c r="M483" s="131">
        <v>0</v>
      </c>
      <c r="N483" s="131">
        <v>0</v>
      </c>
      <c r="O483" s="131">
        <v>0</v>
      </c>
      <c r="P483" s="131">
        <v>0</v>
      </c>
      <c r="Q483" s="131">
        <v>0</v>
      </c>
      <c r="R483" s="131">
        <v>0</v>
      </c>
      <c r="S483" s="131">
        <v>0</v>
      </c>
      <c r="T483" s="131">
        <v>0</v>
      </c>
      <c r="U483" s="131">
        <v>0</v>
      </c>
      <c r="V483" s="131">
        <v>0</v>
      </c>
      <c r="W483" s="131">
        <v>0</v>
      </c>
      <c r="X483" s="131">
        <v>0</v>
      </c>
      <c r="Y483" s="131">
        <v>0</v>
      </c>
      <c r="Z483" s="131">
        <v>0</v>
      </c>
      <c r="AA483" s="131">
        <v>0</v>
      </c>
      <c r="AB483" s="131">
        <v>0</v>
      </c>
      <c r="AC483" s="131">
        <v>0</v>
      </c>
      <c r="AD483" s="131">
        <v>0</v>
      </c>
      <c r="AE483" s="131">
        <v>0</v>
      </c>
      <c r="AF483" s="131">
        <v>0</v>
      </c>
      <c r="AG483" s="131">
        <v>0</v>
      </c>
      <c r="AH483" s="43">
        <v>0</v>
      </c>
    </row>
    <row r="484" spans="4:34">
      <c r="D484" s="62">
        <v>2016</v>
      </c>
      <c r="E484" s="62">
        <v>7</v>
      </c>
      <c r="F484" s="62">
        <v>2017</v>
      </c>
      <c r="G484" s="62">
        <v>2017</v>
      </c>
      <c r="H484" s="131">
        <v>0</v>
      </c>
      <c r="I484" s="131">
        <v>0</v>
      </c>
      <c r="J484" s="131">
        <v>0</v>
      </c>
      <c r="K484" s="131">
        <v>0</v>
      </c>
      <c r="L484" s="131">
        <v>0</v>
      </c>
      <c r="M484" s="131">
        <v>0</v>
      </c>
      <c r="N484" s="131">
        <v>0</v>
      </c>
      <c r="O484" s="131">
        <v>0</v>
      </c>
      <c r="P484" s="131">
        <v>0</v>
      </c>
      <c r="Q484" s="131">
        <v>0</v>
      </c>
      <c r="R484" s="131">
        <v>0</v>
      </c>
      <c r="S484" s="131">
        <v>0</v>
      </c>
      <c r="T484" s="131">
        <v>0</v>
      </c>
      <c r="U484" s="131">
        <v>0</v>
      </c>
      <c r="V484" s="131">
        <v>0</v>
      </c>
      <c r="W484" s="131">
        <v>0</v>
      </c>
      <c r="X484" s="131">
        <v>0</v>
      </c>
      <c r="Y484" s="131">
        <v>0</v>
      </c>
      <c r="Z484" s="131">
        <v>0</v>
      </c>
      <c r="AA484" s="131">
        <v>0</v>
      </c>
      <c r="AB484" s="131">
        <v>0</v>
      </c>
      <c r="AC484" s="131">
        <v>0</v>
      </c>
      <c r="AD484" s="131">
        <v>0</v>
      </c>
      <c r="AE484" s="131">
        <v>0</v>
      </c>
      <c r="AF484" s="131">
        <v>0</v>
      </c>
      <c r="AG484" s="131">
        <v>0</v>
      </c>
      <c r="AH484" s="43">
        <v>0</v>
      </c>
    </row>
    <row r="485" spans="4:34">
      <c r="D485" s="62">
        <v>2016</v>
      </c>
      <c r="E485" s="62">
        <v>8</v>
      </c>
      <c r="F485" s="62">
        <v>2017</v>
      </c>
      <c r="G485" s="62">
        <v>2017</v>
      </c>
      <c r="H485" s="131">
        <v>0</v>
      </c>
      <c r="I485" s="131">
        <v>0</v>
      </c>
      <c r="J485" s="131">
        <v>0</v>
      </c>
      <c r="K485" s="131">
        <v>0</v>
      </c>
      <c r="L485" s="131">
        <v>0</v>
      </c>
      <c r="M485" s="131">
        <v>0</v>
      </c>
      <c r="N485" s="131">
        <v>0</v>
      </c>
      <c r="O485" s="131">
        <v>0</v>
      </c>
      <c r="P485" s="131">
        <v>0</v>
      </c>
      <c r="Q485" s="131">
        <v>0</v>
      </c>
      <c r="R485" s="131">
        <v>0</v>
      </c>
      <c r="S485" s="131">
        <v>0</v>
      </c>
      <c r="T485" s="131">
        <v>0</v>
      </c>
      <c r="U485" s="131">
        <v>0</v>
      </c>
      <c r="V485" s="131">
        <v>0</v>
      </c>
      <c r="W485" s="131">
        <v>0</v>
      </c>
      <c r="X485" s="131">
        <v>0</v>
      </c>
      <c r="Y485" s="131">
        <v>0</v>
      </c>
      <c r="Z485" s="131">
        <v>0</v>
      </c>
      <c r="AA485" s="131">
        <v>0</v>
      </c>
      <c r="AB485" s="131">
        <v>0</v>
      </c>
      <c r="AC485" s="131">
        <v>0</v>
      </c>
      <c r="AD485" s="131">
        <v>0</v>
      </c>
      <c r="AE485" s="131">
        <v>0</v>
      </c>
      <c r="AF485" s="131">
        <v>0</v>
      </c>
      <c r="AG485" s="131">
        <v>0</v>
      </c>
      <c r="AH485" s="43">
        <v>0</v>
      </c>
    </row>
    <row r="486" spans="4:34">
      <c r="D486" s="62">
        <v>2016</v>
      </c>
      <c r="E486" s="62">
        <v>9</v>
      </c>
      <c r="F486" s="62">
        <v>2017</v>
      </c>
      <c r="G486" s="62">
        <v>2017</v>
      </c>
      <c r="H486" s="131">
        <v>0</v>
      </c>
      <c r="I486" s="131">
        <v>0</v>
      </c>
      <c r="J486" s="131">
        <v>0</v>
      </c>
      <c r="K486" s="131">
        <v>0</v>
      </c>
      <c r="L486" s="131">
        <v>0</v>
      </c>
      <c r="M486" s="131">
        <v>0</v>
      </c>
      <c r="N486" s="131">
        <v>0</v>
      </c>
      <c r="O486" s="131">
        <v>0</v>
      </c>
      <c r="P486" s="131">
        <v>0</v>
      </c>
      <c r="Q486" s="131">
        <v>0</v>
      </c>
      <c r="R486" s="131">
        <v>0</v>
      </c>
      <c r="S486" s="131">
        <v>0</v>
      </c>
      <c r="T486" s="131">
        <v>0</v>
      </c>
      <c r="U486" s="131">
        <v>0</v>
      </c>
      <c r="V486" s="131">
        <v>0</v>
      </c>
      <c r="W486" s="131">
        <v>0</v>
      </c>
      <c r="X486" s="131">
        <v>0</v>
      </c>
      <c r="Y486" s="131">
        <v>0</v>
      </c>
      <c r="Z486" s="131">
        <v>0</v>
      </c>
      <c r="AA486" s="131">
        <v>0</v>
      </c>
      <c r="AB486" s="131">
        <v>0</v>
      </c>
      <c r="AC486" s="131">
        <v>0</v>
      </c>
      <c r="AD486" s="131">
        <v>0</v>
      </c>
      <c r="AE486" s="131">
        <v>0</v>
      </c>
      <c r="AF486" s="131">
        <v>0</v>
      </c>
      <c r="AG486" s="131">
        <v>0</v>
      </c>
      <c r="AH486" s="43">
        <v>0</v>
      </c>
    </row>
    <row r="487" spans="4:34">
      <c r="D487" s="62">
        <v>2016</v>
      </c>
      <c r="E487" s="62">
        <v>10</v>
      </c>
      <c r="F487" s="62">
        <v>2017</v>
      </c>
      <c r="G487" s="62">
        <v>2017</v>
      </c>
      <c r="H487" s="131">
        <v>0</v>
      </c>
      <c r="I487" s="131">
        <v>0</v>
      </c>
      <c r="J487" s="131">
        <v>0</v>
      </c>
      <c r="K487" s="131">
        <v>0</v>
      </c>
      <c r="L487" s="131">
        <v>0</v>
      </c>
      <c r="M487" s="131">
        <v>0</v>
      </c>
      <c r="N487" s="131">
        <v>0</v>
      </c>
      <c r="O487" s="131">
        <v>0</v>
      </c>
      <c r="P487" s="131">
        <v>0</v>
      </c>
      <c r="Q487" s="131">
        <v>0</v>
      </c>
      <c r="R487" s="131">
        <v>0</v>
      </c>
      <c r="S487" s="131">
        <v>0</v>
      </c>
      <c r="T487" s="131">
        <v>0</v>
      </c>
      <c r="U487" s="131">
        <v>0</v>
      </c>
      <c r="V487" s="131">
        <v>0</v>
      </c>
      <c r="W487" s="131">
        <v>0</v>
      </c>
      <c r="X487" s="131">
        <v>0</v>
      </c>
      <c r="Y487" s="131">
        <v>0</v>
      </c>
      <c r="Z487" s="131">
        <v>0</v>
      </c>
      <c r="AA487" s="131">
        <v>0</v>
      </c>
      <c r="AB487" s="131">
        <v>0</v>
      </c>
      <c r="AC487" s="131">
        <v>0</v>
      </c>
      <c r="AD487" s="131">
        <v>0</v>
      </c>
      <c r="AE487" s="131">
        <v>0</v>
      </c>
      <c r="AF487" s="131">
        <v>0</v>
      </c>
      <c r="AG487" s="131">
        <v>0</v>
      </c>
      <c r="AH487" s="43">
        <v>0</v>
      </c>
    </row>
    <row r="488" spans="4:34">
      <c r="D488" s="62">
        <v>2016</v>
      </c>
      <c r="E488" s="62">
        <v>11</v>
      </c>
      <c r="F488" s="62">
        <v>2017</v>
      </c>
      <c r="G488" s="62">
        <v>2017</v>
      </c>
      <c r="H488" s="131">
        <v>0</v>
      </c>
      <c r="I488" s="131">
        <v>0</v>
      </c>
      <c r="J488" s="131">
        <v>0</v>
      </c>
      <c r="K488" s="131">
        <v>0</v>
      </c>
      <c r="L488" s="131">
        <v>0</v>
      </c>
      <c r="M488" s="131">
        <v>0</v>
      </c>
      <c r="N488" s="131">
        <v>0</v>
      </c>
      <c r="O488" s="131">
        <v>0</v>
      </c>
      <c r="P488" s="131">
        <v>0</v>
      </c>
      <c r="Q488" s="131">
        <v>0</v>
      </c>
      <c r="R488" s="131">
        <v>0</v>
      </c>
      <c r="S488" s="131">
        <v>0</v>
      </c>
      <c r="T488" s="131">
        <v>0</v>
      </c>
      <c r="U488" s="131">
        <v>0</v>
      </c>
      <c r="V488" s="131">
        <v>0</v>
      </c>
      <c r="W488" s="131">
        <v>0</v>
      </c>
      <c r="X488" s="131">
        <v>0</v>
      </c>
      <c r="Y488" s="131">
        <v>0</v>
      </c>
      <c r="Z488" s="131">
        <v>0</v>
      </c>
      <c r="AA488" s="131">
        <v>0</v>
      </c>
      <c r="AB488" s="131">
        <v>0</v>
      </c>
      <c r="AC488" s="131">
        <v>0</v>
      </c>
      <c r="AD488" s="131">
        <v>0</v>
      </c>
      <c r="AE488" s="131">
        <v>0</v>
      </c>
      <c r="AF488" s="131">
        <v>0</v>
      </c>
      <c r="AG488" s="131">
        <v>0</v>
      </c>
      <c r="AH488" s="43">
        <v>0</v>
      </c>
    </row>
    <row r="489" spans="4:34">
      <c r="D489" s="62">
        <v>2016</v>
      </c>
      <c r="E489" s="62">
        <v>12</v>
      </c>
      <c r="F489" s="62">
        <v>2017</v>
      </c>
      <c r="G489" s="62">
        <v>2017</v>
      </c>
      <c r="H489" s="131">
        <v>0</v>
      </c>
      <c r="I489" s="131">
        <v>0</v>
      </c>
      <c r="J489" s="131">
        <v>0</v>
      </c>
      <c r="K489" s="131">
        <v>0</v>
      </c>
      <c r="L489" s="131">
        <v>0</v>
      </c>
      <c r="M489" s="131">
        <v>0</v>
      </c>
      <c r="N489" s="131">
        <v>0</v>
      </c>
      <c r="O489" s="131">
        <v>0</v>
      </c>
      <c r="P489" s="131">
        <v>0</v>
      </c>
      <c r="Q489" s="131">
        <v>0</v>
      </c>
      <c r="R489" s="131">
        <v>0</v>
      </c>
      <c r="S489" s="131">
        <v>0</v>
      </c>
      <c r="T489" s="131">
        <v>0</v>
      </c>
      <c r="U489" s="131">
        <v>0</v>
      </c>
      <c r="V489" s="131">
        <v>0</v>
      </c>
      <c r="W489" s="131">
        <v>0</v>
      </c>
      <c r="X489" s="131">
        <v>0</v>
      </c>
      <c r="Y489" s="131">
        <v>0</v>
      </c>
      <c r="Z489" s="131">
        <v>0</v>
      </c>
      <c r="AA489" s="131">
        <v>0</v>
      </c>
      <c r="AB489" s="131">
        <v>0</v>
      </c>
      <c r="AC489" s="131">
        <v>0</v>
      </c>
      <c r="AD489" s="131">
        <v>0</v>
      </c>
      <c r="AE489" s="131">
        <v>0</v>
      </c>
      <c r="AF489" s="131">
        <v>0</v>
      </c>
      <c r="AG489" s="131">
        <v>0</v>
      </c>
      <c r="AH489" s="43">
        <v>0</v>
      </c>
    </row>
    <row r="490" spans="4:34">
      <c r="D490" s="62">
        <v>2017</v>
      </c>
      <c r="E490" s="62">
        <v>1</v>
      </c>
      <c r="F490" s="62">
        <v>2017</v>
      </c>
      <c r="G490" s="62">
        <v>2017</v>
      </c>
      <c r="H490" s="131">
        <v>0</v>
      </c>
      <c r="I490" s="131">
        <v>0</v>
      </c>
      <c r="J490" s="131">
        <v>0</v>
      </c>
      <c r="K490" s="131">
        <v>0</v>
      </c>
      <c r="L490" s="131">
        <v>0</v>
      </c>
      <c r="M490" s="131">
        <v>0</v>
      </c>
      <c r="N490" s="131">
        <v>0</v>
      </c>
      <c r="O490" s="131">
        <v>0</v>
      </c>
      <c r="P490" s="131">
        <v>0</v>
      </c>
      <c r="Q490" s="131">
        <v>0</v>
      </c>
      <c r="R490" s="131">
        <v>0</v>
      </c>
      <c r="S490" s="131">
        <v>0</v>
      </c>
      <c r="T490" s="131">
        <v>0</v>
      </c>
      <c r="U490" s="131">
        <v>0</v>
      </c>
      <c r="V490" s="131">
        <v>0</v>
      </c>
      <c r="W490" s="131">
        <v>0</v>
      </c>
      <c r="X490" s="131">
        <v>0</v>
      </c>
      <c r="Y490" s="131">
        <v>0</v>
      </c>
      <c r="Z490" s="131">
        <v>0</v>
      </c>
      <c r="AA490" s="131">
        <v>0</v>
      </c>
      <c r="AB490" s="131">
        <v>0</v>
      </c>
      <c r="AC490" s="131">
        <v>0</v>
      </c>
      <c r="AD490" s="131">
        <v>0</v>
      </c>
      <c r="AE490" s="131">
        <v>0</v>
      </c>
      <c r="AF490" s="131">
        <v>0</v>
      </c>
      <c r="AG490" s="131">
        <v>0</v>
      </c>
      <c r="AH490" s="43">
        <v>0</v>
      </c>
    </row>
    <row r="491" spans="4:34">
      <c r="D491" s="62">
        <v>2017</v>
      </c>
      <c r="E491" s="62">
        <v>2</v>
      </c>
      <c r="F491" s="62">
        <v>2017</v>
      </c>
      <c r="G491" s="62">
        <v>2017</v>
      </c>
      <c r="H491" s="131">
        <v>0</v>
      </c>
      <c r="I491" s="131">
        <v>0</v>
      </c>
      <c r="J491" s="131">
        <v>0</v>
      </c>
      <c r="K491" s="131">
        <v>0</v>
      </c>
      <c r="L491" s="131">
        <v>0</v>
      </c>
      <c r="M491" s="131">
        <v>0</v>
      </c>
      <c r="N491" s="131">
        <v>0</v>
      </c>
      <c r="O491" s="131">
        <v>0</v>
      </c>
      <c r="P491" s="131">
        <v>0</v>
      </c>
      <c r="Q491" s="131">
        <v>0</v>
      </c>
      <c r="R491" s="131">
        <v>0</v>
      </c>
      <c r="S491" s="131">
        <v>0</v>
      </c>
      <c r="T491" s="131">
        <v>0</v>
      </c>
      <c r="U491" s="131">
        <v>0</v>
      </c>
      <c r="V491" s="131">
        <v>0</v>
      </c>
      <c r="W491" s="131">
        <v>0</v>
      </c>
      <c r="X491" s="131">
        <v>0</v>
      </c>
      <c r="Y491" s="131">
        <v>0</v>
      </c>
      <c r="Z491" s="131">
        <v>0</v>
      </c>
      <c r="AA491" s="131">
        <v>0</v>
      </c>
      <c r="AB491" s="131">
        <v>0</v>
      </c>
      <c r="AC491" s="131">
        <v>0</v>
      </c>
      <c r="AD491" s="131">
        <v>0</v>
      </c>
      <c r="AE491" s="131">
        <v>0</v>
      </c>
      <c r="AF491" s="131">
        <v>0</v>
      </c>
      <c r="AG491" s="131">
        <v>0</v>
      </c>
      <c r="AH491" s="43">
        <v>0</v>
      </c>
    </row>
    <row r="492" spans="4:34">
      <c r="D492" s="62">
        <v>2017</v>
      </c>
      <c r="E492" s="62">
        <v>3</v>
      </c>
      <c r="F492" s="62">
        <v>2017</v>
      </c>
      <c r="G492" s="62">
        <v>2017</v>
      </c>
      <c r="H492" s="131">
        <v>0</v>
      </c>
      <c r="I492" s="131">
        <v>0</v>
      </c>
      <c r="J492" s="131">
        <v>0</v>
      </c>
      <c r="K492" s="131">
        <v>0</v>
      </c>
      <c r="L492" s="131">
        <v>0</v>
      </c>
      <c r="M492" s="131">
        <v>0</v>
      </c>
      <c r="N492" s="131">
        <v>0</v>
      </c>
      <c r="O492" s="131">
        <v>0</v>
      </c>
      <c r="P492" s="131">
        <v>0</v>
      </c>
      <c r="Q492" s="131">
        <v>0</v>
      </c>
      <c r="R492" s="131">
        <v>0</v>
      </c>
      <c r="S492" s="131">
        <v>0</v>
      </c>
      <c r="T492" s="131">
        <v>0</v>
      </c>
      <c r="U492" s="131">
        <v>0</v>
      </c>
      <c r="V492" s="131">
        <v>0</v>
      </c>
      <c r="W492" s="131">
        <v>0</v>
      </c>
      <c r="X492" s="131">
        <v>0</v>
      </c>
      <c r="Y492" s="131">
        <v>0</v>
      </c>
      <c r="Z492" s="131">
        <v>0</v>
      </c>
      <c r="AA492" s="131">
        <v>0</v>
      </c>
      <c r="AB492" s="131">
        <v>0</v>
      </c>
      <c r="AC492" s="131">
        <v>0</v>
      </c>
      <c r="AD492" s="131">
        <v>0</v>
      </c>
      <c r="AE492" s="131">
        <v>0</v>
      </c>
      <c r="AF492" s="131">
        <v>0</v>
      </c>
      <c r="AG492" s="131">
        <v>0</v>
      </c>
      <c r="AH492" s="43">
        <v>0</v>
      </c>
    </row>
    <row r="493" spans="4:34">
      <c r="D493" s="62">
        <v>2017</v>
      </c>
      <c r="E493" s="62">
        <v>4</v>
      </c>
      <c r="F493" s="62">
        <v>2017</v>
      </c>
      <c r="G493" s="62">
        <v>2017</v>
      </c>
      <c r="H493" s="131">
        <v>0</v>
      </c>
      <c r="I493" s="131">
        <v>0</v>
      </c>
      <c r="J493" s="131">
        <v>0</v>
      </c>
      <c r="K493" s="131">
        <v>0</v>
      </c>
      <c r="L493" s="131">
        <v>0</v>
      </c>
      <c r="M493" s="131">
        <v>0</v>
      </c>
      <c r="N493" s="131">
        <v>0</v>
      </c>
      <c r="O493" s="131">
        <v>0</v>
      </c>
      <c r="P493" s="131">
        <v>0</v>
      </c>
      <c r="Q493" s="131">
        <v>0</v>
      </c>
      <c r="R493" s="131">
        <v>0</v>
      </c>
      <c r="S493" s="131">
        <v>0</v>
      </c>
      <c r="T493" s="131">
        <v>0</v>
      </c>
      <c r="U493" s="131">
        <v>0</v>
      </c>
      <c r="V493" s="131">
        <v>0</v>
      </c>
      <c r="W493" s="131">
        <v>0</v>
      </c>
      <c r="X493" s="131">
        <v>0</v>
      </c>
      <c r="Y493" s="131">
        <v>0</v>
      </c>
      <c r="Z493" s="131">
        <v>0</v>
      </c>
      <c r="AA493" s="131">
        <v>0</v>
      </c>
      <c r="AB493" s="131">
        <v>0</v>
      </c>
      <c r="AC493" s="131">
        <v>0</v>
      </c>
      <c r="AD493" s="131">
        <v>0</v>
      </c>
      <c r="AE493" s="131">
        <v>0</v>
      </c>
      <c r="AF493" s="131">
        <v>0</v>
      </c>
      <c r="AG493" s="131">
        <v>0</v>
      </c>
      <c r="AH493" s="43">
        <v>0</v>
      </c>
    </row>
    <row r="494" spans="4:34">
      <c r="D494" s="62">
        <v>2017</v>
      </c>
      <c r="E494" s="62">
        <v>5</v>
      </c>
      <c r="F494" s="62">
        <v>2017</v>
      </c>
      <c r="G494" s="62">
        <v>2018</v>
      </c>
      <c r="H494" s="131">
        <v>0</v>
      </c>
      <c r="I494" s="131">
        <v>0</v>
      </c>
      <c r="J494" s="131">
        <v>0</v>
      </c>
      <c r="K494" s="131">
        <v>0</v>
      </c>
      <c r="L494" s="131">
        <v>0</v>
      </c>
      <c r="M494" s="131">
        <v>0</v>
      </c>
      <c r="N494" s="131">
        <v>0</v>
      </c>
      <c r="O494" s="131">
        <v>0</v>
      </c>
      <c r="P494" s="131">
        <v>0</v>
      </c>
      <c r="Q494" s="131">
        <v>0</v>
      </c>
      <c r="R494" s="131">
        <v>0</v>
      </c>
      <c r="S494" s="131">
        <v>0</v>
      </c>
      <c r="T494" s="131">
        <v>0</v>
      </c>
      <c r="U494" s="131">
        <v>0</v>
      </c>
      <c r="V494" s="131">
        <v>0</v>
      </c>
      <c r="W494" s="131">
        <v>0</v>
      </c>
      <c r="X494" s="131">
        <v>0</v>
      </c>
      <c r="Y494" s="131">
        <v>0</v>
      </c>
      <c r="Z494" s="131">
        <v>0</v>
      </c>
      <c r="AA494" s="131">
        <v>0</v>
      </c>
      <c r="AB494" s="131">
        <v>0</v>
      </c>
      <c r="AC494" s="131">
        <v>0</v>
      </c>
      <c r="AD494" s="131">
        <v>0</v>
      </c>
      <c r="AE494" s="131">
        <v>0</v>
      </c>
      <c r="AF494" s="131">
        <v>0</v>
      </c>
      <c r="AG494" s="131">
        <v>0</v>
      </c>
      <c r="AH494" s="43">
        <v>0</v>
      </c>
    </row>
    <row r="495" spans="4:34">
      <c r="D495" s="62">
        <v>2017</v>
      </c>
      <c r="E495" s="62">
        <v>6</v>
      </c>
      <c r="F495" s="62">
        <v>2017</v>
      </c>
      <c r="G495" s="62">
        <v>2018</v>
      </c>
      <c r="H495" s="131">
        <v>0</v>
      </c>
      <c r="I495" s="131">
        <v>0</v>
      </c>
      <c r="J495" s="131">
        <v>0</v>
      </c>
      <c r="K495" s="131">
        <v>0</v>
      </c>
      <c r="L495" s="131">
        <v>0</v>
      </c>
      <c r="M495" s="131">
        <v>0</v>
      </c>
      <c r="N495" s="131">
        <v>0</v>
      </c>
      <c r="O495" s="131">
        <v>0</v>
      </c>
      <c r="P495" s="131">
        <v>0</v>
      </c>
      <c r="Q495" s="131">
        <v>0</v>
      </c>
      <c r="R495" s="131">
        <v>0</v>
      </c>
      <c r="S495" s="131">
        <v>0</v>
      </c>
      <c r="T495" s="131">
        <v>0</v>
      </c>
      <c r="U495" s="131">
        <v>0</v>
      </c>
      <c r="V495" s="131">
        <v>0</v>
      </c>
      <c r="W495" s="131">
        <v>0</v>
      </c>
      <c r="X495" s="131">
        <v>0</v>
      </c>
      <c r="Y495" s="131">
        <v>0</v>
      </c>
      <c r="Z495" s="131">
        <v>0</v>
      </c>
      <c r="AA495" s="131">
        <v>0</v>
      </c>
      <c r="AB495" s="131">
        <v>0</v>
      </c>
      <c r="AC495" s="131">
        <v>0</v>
      </c>
      <c r="AD495" s="131">
        <v>0</v>
      </c>
      <c r="AE495" s="131">
        <v>0</v>
      </c>
      <c r="AF495" s="131">
        <v>0</v>
      </c>
      <c r="AG495" s="131">
        <v>0</v>
      </c>
      <c r="AH495" s="43">
        <v>0</v>
      </c>
    </row>
    <row r="496" spans="4:34">
      <c r="D496" s="62">
        <v>2017</v>
      </c>
      <c r="E496" s="62">
        <v>7</v>
      </c>
      <c r="F496" s="62">
        <v>2018</v>
      </c>
      <c r="G496" s="62">
        <v>2018</v>
      </c>
      <c r="H496" s="131">
        <v>0</v>
      </c>
      <c r="I496" s="131">
        <v>0</v>
      </c>
      <c r="J496" s="131">
        <v>0</v>
      </c>
      <c r="K496" s="131">
        <v>0</v>
      </c>
      <c r="L496" s="131">
        <v>0</v>
      </c>
      <c r="M496" s="131">
        <v>0</v>
      </c>
      <c r="N496" s="131">
        <v>0</v>
      </c>
      <c r="O496" s="131">
        <v>0</v>
      </c>
      <c r="P496" s="131">
        <v>0</v>
      </c>
      <c r="Q496" s="131">
        <v>0</v>
      </c>
      <c r="R496" s="131">
        <v>0</v>
      </c>
      <c r="S496" s="131">
        <v>0</v>
      </c>
      <c r="T496" s="131">
        <v>0</v>
      </c>
      <c r="U496" s="131">
        <v>0</v>
      </c>
      <c r="V496" s="131">
        <v>0</v>
      </c>
      <c r="W496" s="131">
        <v>0</v>
      </c>
      <c r="X496" s="131">
        <v>0</v>
      </c>
      <c r="Y496" s="131">
        <v>0</v>
      </c>
      <c r="Z496" s="131">
        <v>0</v>
      </c>
      <c r="AA496" s="131">
        <v>0</v>
      </c>
      <c r="AB496" s="131">
        <v>0</v>
      </c>
      <c r="AC496" s="131">
        <v>0</v>
      </c>
      <c r="AD496" s="131">
        <v>0</v>
      </c>
      <c r="AE496" s="131">
        <v>0</v>
      </c>
      <c r="AF496" s="131">
        <v>0</v>
      </c>
      <c r="AG496" s="131">
        <v>0</v>
      </c>
      <c r="AH496" s="43">
        <v>0</v>
      </c>
    </row>
    <row r="497" spans="4:34">
      <c r="D497" s="62">
        <v>2017</v>
      </c>
      <c r="E497" s="62">
        <v>8</v>
      </c>
      <c r="F497" s="62">
        <v>2018</v>
      </c>
      <c r="G497" s="62">
        <v>2018</v>
      </c>
      <c r="H497" s="131">
        <v>0</v>
      </c>
      <c r="I497" s="131">
        <v>0</v>
      </c>
      <c r="J497" s="131">
        <v>0</v>
      </c>
      <c r="K497" s="131">
        <v>0</v>
      </c>
      <c r="L497" s="131">
        <v>0</v>
      </c>
      <c r="M497" s="131">
        <v>0</v>
      </c>
      <c r="N497" s="131">
        <v>0</v>
      </c>
      <c r="O497" s="131">
        <v>0</v>
      </c>
      <c r="P497" s="131">
        <v>0</v>
      </c>
      <c r="Q497" s="131">
        <v>0</v>
      </c>
      <c r="R497" s="131">
        <v>0</v>
      </c>
      <c r="S497" s="131">
        <v>0</v>
      </c>
      <c r="T497" s="131">
        <v>0</v>
      </c>
      <c r="U497" s="131">
        <v>0</v>
      </c>
      <c r="V497" s="131">
        <v>0</v>
      </c>
      <c r="W497" s="131">
        <v>0</v>
      </c>
      <c r="X497" s="131">
        <v>0</v>
      </c>
      <c r="Y497" s="131">
        <v>0</v>
      </c>
      <c r="Z497" s="131">
        <v>0</v>
      </c>
      <c r="AA497" s="131">
        <v>0</v>
      </c>
      <c r="AB497" s="131">
        <v>0</v>
      </c>
      <c r="AC497" s="131">
        <v>0</v>
      </c>
      <c r="AD497" s="131">
        <v>0</v>
      </c>
      <c r="AE497" s="131">
        <v>0</v>
      </c>
      <c r="AF497" s="131">
        <v>0</v>
      </c>
      <c r="AG497" s="131">
        <v>0</v>
      </c>
      <c r="AH497" s="43">
        <v>0</v>
      </c>
    </row>
    <row r="498" spans="4:34">
      <c r="D498" s="62">
        <v>2017</v>
      </c>
      <c r="E498" s="62">
        <v>9</v>
      </c>
      <c r="F498" s="62">
        <v>2018</v>
      </c>
      <c r="G498" s="62">
        <v>2018</v>
      </c>
      <c r="H498" s="131">
        <v>0</v>
      </c>
      <c r="I498" s="131">
        <v>0</v>
      </c>
      <c r="J498" s="131">
        <v>0</v>
      </c>
      <c r="K498" s="131">
        <v>0</v>
      </c>
      <c r="L498" s="131">
        <v>0</v>
      </c>
      <c r="M498" s="131">
        <v>0</v>
      </c>
      <c r="N498" s="131">
        <v>0</v>
      </c>
      <c r="O498" s="131">
        <v>0</v>
      </c>
      <c r="P498" s="131">
        <v>0</v>
      </c>
      <c r="Q498" s="131">
        <v>0</v>
      </c>
      <c r="R498" s="131">
        <v>0</v>
      </c>
      <c r="S498" s="131">
        <v>0</v>
      </c>
      <c r="T498" s="131">
        <v>0</v>
      </c>
      <c r="U498" s="131">
        <v>0</v>
      </c>
      <c r="V498" s="131">
        <v>0</v>
      </c>
      <c r="W498" s="131">
        <v>0</v>
      </c>
      <c r="X498" s="131">
        <v>0</v>
      </c>
      <c r="Y498" s="131">
        <v>0</v>
      </c>
      <c r="Z498" s="131">
        <v>0</v>
      </c>
      <c r="AA498" s="131">
        <v>0</v>
      </c>
      <c r="AB498" s="131">
        <v>0</v>
      </c>
      <c r="AC498" s="131">
        <v>0</v>
      </c>
      <c r="AD498" s="131">
        <v>0</v>
      </c>
      <c r="AE498" s="131">
        <v>0</v>
      </c>
      <c r="AF498" s="131">
        <v>0</v>
      </c>
      <c r="AG498" s="131">
        <v>0</v>
      </c>
      <c r="AH498" s="43">
        <v>0</v>
      </c>
    </row>
    <row r="499" spans="4:34">
      <c r="D499" s="62">
        <v>2017</v>
      </c>
      <c r="E499" s="62">
        <v>10</v>
      </c>
      <c r="F499" s="62">
        <v>2018</v>
      </c>
      <c r="G499" s="62">
        <v>2018</v>
      </c>
      <c r="H499" s="131">
        <v>0</v>
      </c>
      <c r="I499" s="131">
        <v>0</v>
      </c>
      <c r="J499" s="131">
        <v>0</v>
      </c>
      <c r="K499" s="131">
        <v>0</v>
      </c>
      <c r="L499" s="131">
        <v>0</v>
      </c>
      <c r="M499" s="131">
        <v>0</v>
      </c>
      <c r="N499" s="131">
        <v>0</v>
      </c>
      <c r="O499" s="131">
        <v>0</v>
      </c>
      <c r="P499" s="131">
        <v>0</v>
      </c>
      <c r="Q499" s="131">
        <v>0</v>
      </c>
      <c r="R499" s="131">
        <v>0</v>
      </c>
      <c r="S499" s="131">
        <v>0</v>
      </c>
      <c r="T499" s="131">
        <v>0</v>
      </c>
      <c r="U499" s="131">
        <v>0</v>
      </c>
      <c r="V499" s="131">
        <v>0</v>
      </c>
      <c r="W499" s="131">
        <v>0</v>
      </c>
      <c r="X499" s="131">
        <v>0</v>
      </c>
      <c r="Y499" s="131">
        <v>0</v>
      </c>
      <c r="Z499" s="131">
        <v>0</v>
      </c>
      <c r="AA499" s="131">
        <v>0</v>
      </c>
      <c r="AB499" s="131">
        <v>0</v>
      </c>
      <c r="AC499" s="131">
        <v>0</v>
      </c>
      <c r="AD499" s="131">
        <v>0</v>
      </c>
      <c r="AE499" s="131">
        <v>0</v>
      </c>
      <c r="AF499" s="131">
        <v>0</v>
      </c>
      <c r="AG499" s="131">
        <v>0</v>
      </c>
      <c r="AH499" s="43">
        <v>0</v>
      </c>
    </row>
    <row r="500" spans="4:34">
      <c r="D500" s="62">
        <v>2017</v>
      </c>
      <c r="E500" s="62">
        <v>11</v>
      </c>
      <c r="F500" s="62">
        <v>2018</v>
      </c>
      <c r="G500" s="62">
        <v>2018</v>
      </c>
      <c r="H500" s="131">
        <v>0</v>
      </c>
      <c r="I500" s="131">
        <v>0</v>
      </c>
      <c r="J500" s="131">
        <v>0</v>
      </c>
      <c r="K500" s="131">
        <v>0</v>
      </c>
      <c r="L500" s="131">
        <v>0</v>
      </c>
      <c r="M500" s="131">
        <v>0</v>
      </c>
      <c r="N500" s="131">
        <v>0</v>
      </c>
      <c r="O500" s="131">
        <v>0</v>
      </c>
      <c r="P500" s="131">
        <v>0</v>
      </c>
      <c r="Q500" s="131">
        <v>0</v>
      </c>
      <c r="R500" s="131">
        <v>0</v>
      </c>
      <c r="S500" s="131">
        <v>0</v>
      </c>
      <c r="T500" s="131">
        <v>0</v>
      </c>
      <c r="U500" s="131">
        <v>0</v>
      </c>
      <c r="V500" s="131">
        <v>0</v>
      </c>
      <c r="W500" s="131">
        <v>0</v>
      </c>
      <c r="X500" s="131">
        <v>0</v>
      </c>
      <c r="Y500" s="131">
        <v>0</v>
      </c>
      <c r="Z500" s="131">
        <v>0</v>
      </c>
      <c r="AA500" s="131">
        <v>0</v>
      </c>
      <c r="AB500" s="131">
        <v>0</v>
      </c>
      <c r="AC500" s="131">
        <v>0</v>
      </c>
      <c r="AD500" s="131">
        <v>0</v>
      </c>
      <c r="AE500" s="131">
        <v>0</v>
      </c>
      <c r="AF500" s="131">
        <v>0</v>
      </c>
      <c r="AG500" s="131">
        <v>0</v>
      </c>
      <c r="AH500" s="43">
        <v>0</v>
      </c>
    </row>
    <row r="501" spans="4:34">
      <c r="D501" s="62">
        <v>2017</v>
      </c>
      <c r="E501" s="62">
        <v>12</v>
      </c>
      <c r="F501" s="62">
        <v>2018</v>
      </c>
      <c r="G501" s="62">
        <v>2018</v>
      </c>
      <c r="H501" s="131">
        <v>0</v>
      </c>
      <c r="I501" s="131">
        <v>0</v>
      </c>
      <c r="J501" s="131">
        <v>0</v>
      </c>
      <c r="K501" s="131">
        <v>0</v>
      </c>
      <c r="L501" s="131">
        <v>0</v>
      </c>
      <c r="M501" s="131">
        <v>0</v>
      </c>
      <c r="N501" s="131">
        <v>0</v>
      </c>
      <c r="O501" s="131">
        <v>0</v>
      </c>
      <c r="P501" s="131">
        <v>0</v>
      </c>
      <c r="Q501" s="131">
        <v>0</v>
      </c>
      <c r="R501" s="131">
        <v>0</v>
      </c>
      <c r="S501" s="131">
        <v>0</v>
      </c>
      <c r="T501" s="131">
        <v>0</v>
      </c>
      <c r="U501" s="131">
        <v>0</v>
      </c>
      <c r="V501" s="131">
        <v>0</v>
      </c>
      <c r="W501" s="131">
        <v>0</v>
      </c>
      <c r="X501" s="131">
        <v>0</v>
      </c>
      <c r="Y501" s="131">
        <v>0</v>
      </c>
      <c r="Z501" s="131">
        <v>0</v>
      </c>
      <c r="AA501" s="131">
        <v>0</v>
      </c>
      <c r="AB501" s="131">
        <v>0</v>
      </c>
      <c r="AC501" s="131">
        <v>0</v>
      </c>
      <c r="AD501" s="131">
        <v>0</v>
      </c>
      <c r="AE501" s="131">
        <v>0</v>
      </c>
      <c r="AF501" s="131">
        <v>0</v>
      </c>
      <c r="AG501" s="131">
        <v>0</v>
      </c>
      <c r="AH501" s="43">
        <v>0</v>
      </c>
    </row>
    <row r="502" spans="4:34">
      <c r="D502" s="62">
        <v>2018</v>
      </c>
      <c r="E502" s="62">
        <v>1</v>
      </c>
      <c r="F502" s="62">
        <v>2018</v>
      </c>
      <c r="G502" s="62">
        <v>2018</v>
      </c>
      <c r="H502" s="131">
        <v>0</v>
      </c>
      <c r="I502" s="131">
        <v>0</v>
      </c>
      <c r="J502" s="131">
        <v>0</v>
      </c>
      <c r="K502" s="131">
        <v>0</v>
      </c>
      <c r="L502" s="131">
        <v>0</v>
      </c>
      <c r="M502" s="131">
        <v>0</v>
      </c>
      <c r="N502" s="131">
        <v>0</v>
      </c>
      <c r="O502" s="131">
        <v>0</v>
      </c>
      <c r="P502" s="131">
        <v>0</v>
      </c>
      <c r="Q502" s="131">
        <v>0</v>
      </c>
      <c r="R502" s="131">
        <v>0</v>
      </c>
      <c r="S502" s="131">
        <v>0</v>
      </c>
      <c r="T502" s="131">
        <v>0</v>
      </c>
      <c r="U502" s="131">
        <v>0</v>
      </c>
      <c r="V502" s="131">
        <v>0</v>
      </c>
      <c r="W502" s="131">
        <v>0</v>
      </c>
      <c r="X502" s="131">
        <v>0</v>
      </c>
      <c r="Y502" s="131">
        <v>0</v>
      </c>
      <c r="Z502" s="131">
        <v>0</v>
      </c>
      <c r="AA502" s="131">
        <v>0</v>
      </c>
      <c r="AB502" s="131">
        <v>0</v>
      </c>
      <c r="AC502" s="131">
        <v>0</v>
      </c>
      <c r="AD502" s="131">
        <v>0</v>
      </c>
      <c r="AE502" s="131">
        <v>0</v>
      </c>
      <c r="AF502" s="131">
        <v>0</v>
      </c>
      <c r="AG502" s="131">
        <v>0</v>
      </c>
      <c r="AH502" s="43">
        <v>0</v>
      </c>
    </row>
    <row r="503" spans="4:34">
      <c r="D503" s="62">
        <v>2018</v>
      </c>
      <c r="E503" s="62">
        <v>2</v>
      </c>
      <c r="F503" s="62">
        <v>2018</v>
      </c>
      <c r="G503" s="62">
        <v>2018</v>
      </c>
      <c r="H503" s="131">
        <v>0</v>
      </c>
      <c r="I503" s="131">
        <v>0</v>
      </c>
      <c r="J503" s="131">
        <v>0</v>
      </c>
      <c r="K503" s="131">
        <v>0</v>
      </c>
      <c r="L503" s="131">
        <v>0</v>
      </c>
      <c r="M503" s="131">
        <v>0</v>
      </c>
      <c r="N503" s="131">
        <v>0</v>
      </c>
      <c r="O503" s="131">
        <v>0</v>
      </c>
      <c r="P503" s="131">
        <v>0</v>
      </c>
      <c r="Q503" s="131">
        <v>0</v>
      </c>
      <c r="R503" s="131">
        <v>0</v>
      </c>
      <c r="S503" s="131">
        <v>0</v>
      </c>
      <c r="T503" s="131">
        <v>0</v>
      </c>
      <c r="U503" s="131">
        <v>0</v>
      </c>
      <c r="V503" s="131">
        <v>0</v>
      </c>
      <c r="W503" s="131">
        <v>0</v>
      </c>
      <c r="X503" s="131">
        <v>0</v>
      </c>
      <c r="Y503" s="131">
        <v>0</v>
      </c>
      <c r="Z503" s="131">
        <v>0</v>
      </c>
      <c r="AA503" s="131">
        <v>0</v>
      </c>
      <c r="AB503" s="131">
        <v>0</v>
      </c>
      <c r="AC503" s="131">
        <v>0</v>
      </c>
      <c r="AD503" s="131">
        <v>0</v>
      </c>
      <c r="AE503" s="131">
        <v>0</v>
      </c>
      <c r="AF503" s="131">
        <v>0</v>
      </c>
      <c r="AG503" s="131">
        <v>0</v>
      </c>
      <c r="AH503" s="43">
        <v>0</v>
      </c>
    </row>
    <row r="504" spans="4:34">
      <c r="D504" s="62">
        <v>2018</v>
      </c>
      <c r="E504" s="62">
        <v>3</v>
      </c>
      <c r="F504" s="62">
        <v>2018</v>
      </c>
      <c r="G504" s="62">
        <v>2018</v>
      </c>
      <c r="H504" s="131">
        <v>0</v>
      </c>
      <c r="I504" s="131">
        <v>0</v>
      </c>
      <c r="J504" s="131">
        <v>0</v>
      </c>
      <c r="K504" s="131">
        <v>0</v>
      </c>
      <c r="L504" s="131">
        <v>0</v>
      </c>
      <c r="M504" s="131">
        <v>0</v>
      </c>
      <c r="N504" s="131">
        <v>0</v>
      </c>
      <c r="O504" s="131">
        <v>0</v>
      </c>
      <c r="P504" s="131">
        <v>0</v>
      </c>
      <c r="Q504" s="131">
        <v>0</v>
      </c>
      <c r="R504" s="131">
        <v>0</v>
      </c>
      <c r="S504" s="131">
        <v>0</v>
      </c>
      <c r="T504" s="131">
        <v>0</v>
      </c>
      <c r="U504" s="131">
        <v>0</v>
      </c>
      <c r="V504" s="131">
        <v>0</v>
      </c>
      <c r="W504" s="131">
        <v>0</v>
      </c>
      <c r="X504" s="131">
        <v>0</v>
      </c>
      <c r="Y504" s="131">
        <v>0</v>
      </c>
      <c r="Z504" s="131">
        <v>0</v>
      </c>
      <c r="AA504" s="131">
        <v>0</v>
      </c>
      <c r="AB504" s="131">
        <v>0</v>
      </c>
      <c r="AC504" s="131">
        <v>0</v>
      </c>
      <c r="AD504" s="131">
        <v>0</v>
      </c>
      <c r="AE504" s="131">
        <v>0</v>
      </c>
      <c r="AF504" s="131">
        <v>0</v>
      </c>
      <c r="AG504" s="131">
        <v>0</v>
      </c>
      <c r="AH504" s="43">
        <v>0</v>
      </c>
    </row>
    <row r="505" spans="4:34">
      <c r="D505" s="62">
        <v>2018</v>
      </c>
      <c r="E505" s="62">
        <v>4</v>
      </c>
      <c r="F505" s="62">
        <v>2018</v>
      </c>
      <c r="G505" s="62">
        <v>2018</v>
      </c>
      <c r="H505" s="131">
        <v>0</v>
      </c>
      <c r="I505" s="131">
        <v>0</v>
      </c>
      <c r="J505" s="131">
        <v>0</v>
      </c>
      <c r="K505" s="131">
        <v>0</v>
      </c>
      <c r="L505" s="131">
        <v>0</v>
      </c>
      <c r="M505" s="131">
        <v>0</v>
      </c>
      <c r="N505" s="131">
        <v>0</v>
      </c>
      <c r="O505" s="131">
        <v>0</v>
      </c>
      <c r="P505" s="131">
        <v>0</v>
      </c>
      <c r="Q505" s="131">
        <v>0</v>
      </c>
      <c r="R505" s="131">
        <v>0</v>
      </c>
      <c r="S505" s="131">
        <v>0</v>
      </c>
      <c r="T505" s="131">
        <v>0</v>
      </c>
      <c r="U505" s="131">
        <v>0</v>
      </c>
      <c r="V505" s="131">
        <v>0</v>
      </c>
      <c r="W505" s="131">
        <v>0</v>
      </c>
      <c r="X505" s="131">
        <v>0</v>
      </c>
      <c r="Y505" s="131">
        <v>0</v>
      </c>
      <c r="Z505" s="131">
        <v>0</v>
      </c>
      <c r="AA505" s="131">
        <v>0</v>
      </c>
      <c r="AB505" s="131">
        <v>0</v>
      </c>
      <c r="AC505" s="131">
        <v>0</v>
      </c>
      <c r="AD505" s="131">
        <v>0</v>
      </c>
      <c r="AE505" s="131">
        <v>0</v>
      </c>
      <c r="AF505" s="131">
        <v>0</v>
      </c>
      <c r="AG505" s="131">
        <v>0</v>
      </c>
      <c r="AH505" s="43">
        <v>0</v>
      </c>
    </row>
    <row r="506" spans="4:34">
      <c r="D506" s="62">
        <v>2018</v>
      </c>
      <c r="E506" s="62">
        <v>5</v>
      </c>
      <c r="F506" s="62">
        <v>2018</v>
      </c>
      <c r="G506" s="62">
        <v>2019</v>
      </c>
      <c r="H506" s="131">
        <v>0</v>
      </c>
      <c r="I506" s="131">
        <v>0</v>
      </c>
      <c r="J506" s="131">
        <v>0</v>
      </c>
      <c r="K506" s="131">
        <v>0</v>
      </c>
      <c r="L506" s="131">
        <v>0</v>
      </c>
      <c r="M506" s="131">
        <v>0</v>
      </c>
      <c r="N506" s="131">
        <v>0</v>
      </c>
      <c r="O506" s="131">
        <v>0</v>
      </c>
      <c r="P506" s="131">
        <v>0</v>
      </c>
      <c r="Q506" s="131">
        <v>0</v>
      </c>
      <c r="R506" s="131">
        <v>0</v>
      </c>
      <c r="S506" s="131">
        <v>0</v>
      </c>
      <c r="T506" s="131">
        <v>0</v>
      </c>
      <c r="U506" s="131">
        <v>0</v>
      </c>
      <c r="V506" s="131">
        <v>0</v>
      </c>
      <c r="W506" s="131">
        <v>0</v>
      </c>
      <c r="X506" s="131">
        <v>0</v>
      </c>
      <c r="Y506" s="131">
        <v>0</v>
      </c>
      <c r="Z506" s="131">
        <v>0</v>
      </c>
      <c r="AA506" s="131">
        <v>0</v>
      </c>
      <c r="AB506" s="131">
        <v>0</v>
      </c>
      <c r="AC506" s="131">
        <v>0</v>
      </c>
      <c r="AD506" s="131">
        <v>0</v>
      </c>
      <c r="AE506" s="131">
        <v>0</v>
      </c>
      <c r="AF506" s="131">
        <v>0</v>
      </c>
      <c r="AG506" s="131">
        <v>0</v>
      </c>
      <c r="AH506" s="43">
        <v>0</v>
      </c>
    </row>
    <row r="507" spans="4:34">
      <c r="D507" s="62">
        <v>2018</v>
      </c>
      <c r="E507" s="62">
        <v>6</v>
      </c>
      <c r="F507" s="62">
        <v>2018</v>
      </c>
      <c r="G507" s="62">
        <v>2019</v>
      </c>
      <c r="H507" s="131">
        <v>0</v>
      </c>
      <c r="I507" s="131">
        <v>0</v>
      </c>
      <c r="J507" s="131">
        <v>0</v>
      </c>
      <c r="K507" s="131">
        <v>0</v>
      </c>
      <c r="L507" s="131">
        <v>0</v>
      </c>
      <c r="M507" s="131">
        <v>0</v>
      </c>
      <c r="N507" s="131">
        <v>0</v>
      </c>
      <c r="O507" s="131">
        <v>0</v>
      </c>
      <c r="P507" s="131">
        <v>0</v>
      </c>
      <c r="Q507" s="131">
        <v>0</v>
      </c>
      <c r="R507" s="131">
        <v>0</v>
      </c>
      <c r="S507" s="131">
        <v>0</v>
      </c>
      <c r="T507" s="131">
        <v>0</v>
      </c>
      <c r="U507" s="131">
        <v>0</v>
      </c>
      <c r="V507" s="131">
        <v>0</v>
      </c>
      <c r="W507" s="131">
        <v>0</v>
      </c>
      <c r="X507" s="131">
        <v>0</v>
      </c>
      <c r="Y507" s="131">
        <v>0</v>
      </c>
      <c r="Z507" s="131">
        <v>0</v>
      </c>
      <c r="AA507" s="131">
        <v>0</v>
      </c>
      <c r="AB507" s="131">
        <v>0</v>
      </c>
      <c r="AC507" s="131">
        <v>0</v>
      </c>
      <c r="AD507" s="131">
        <v>0</v>
      </c>
      <c r="AE507" s="131">
        <v>0</v>
      </c>
      <c r="AF507" s="131">
        <v>0</v>
      </c>
      <c r="AG507" s="131">
        <v>0</v>
      </c>
      <c r="AH507" s="43">
        <v>0</v>
      </c>
    </row>
    <row r="508" spans="4:34">
      <c r="D508" s="62">
        <v>2018</v>
      </c>
      <c r="E508" s="62">
        <v>7</v>
      </c>
      <c r="F508" s="62">
        <v>2019</v>
      </c>
      <c r="G508" s="62">
        <v>2019</v>
      </c>
      <c r="H508" s="131">
        <v>0</v>
      </c>
      <c r="I508" s="131">
        <v>0</v>
      </c>
      <c r="J508" s="131">
        <v>0</v>
      </c>
      <c r="K508" s="131">
        <v>0</v>
      </c>
      <c r="L508" s="131">
        <v>0</v>
      </c>
      <c r="M508" s="131">
        <v>0</v>
      </c>
      <c r="N508" s="131">
        <v>0</v>
      </c>
      <c r="O508" s="131">
        <v>0</v>
      </c>
      <c r="P508" s="131">
        <v>0</v>
      </c>
      <c r="Q508" s="131">
        <v>0</v>
      </c>
      <c r="R508" s="131">
        <v>0</v>
      </c>
      <c r="S508" s="131">
        <v>0</v>
      </c>
      <c r="T508" s="131">
        <v>0</v>
      </c>
      <c r="U508" s="131">
        <v>0</v>
      </c>
      <c r="V508" s="131">
        <v>0</v>
      </c>
      <c r="W508" s="131">
        <v>0</v>
      </c>
      <c r="X508" s="131">
        <v>0</v>
      </c>
      <c r="Y508" s="131">
        <v>0</v>
      </c>
      <c r="Z508" s="131">
        <v>0</v>
      </c>
      <c r="AA508" s="131">
        <v>0</v>
      </c>
      <c r="AB508" s="131">
        <v>0</v>
      </c>
      <c r="AC508" s="131">
        <v>0</v>
      </c>
      <c r="AD508" s="131">
        <v>0</v>
      </c>
      <c r="AE508" s="131">
        <v>0</v>
      </c>
      <c r="AF508" s="131">
        <v>0</v>
      </c>
      <c r="AG508" s="131">
        <v>0</v>
      </c>
      <c r="AH508" s="43">
        <v>0</v>
      </c>
    </row>
    <row r="509" spans="4:34">
      <c r="D509" s="62">
        <v>2018</v>
      </c>
      <c r="E509" s="62">
        <v>8</v>
      </c>
      <c r="F509" s="62">
        <v>2019</v>
      </c>
      <c r="G509" s="62">
        <v>2019</v>
      </c>
      <c r="H509" s="131">
        <v>0</v>
      </c>
      <c r="I509" s="131">
        <v>0</v>
      </c>
      <c r="J509" s="131">
        <v>0</v>
      </c>
      <c r="K509" s="131">
        <v>0</v>
      </c>
      <c r="L509" s="131">
        <v>0</v>
      </c>
      <c r="M509" s="131">
        <v>0</v>
      </c>
      <c r="N509" s="131">
        <v>0</v>
      </c>
      <c r="O509" s="131">
        <v>0</v>
      </c>
      <c r="P509" s="131">
        <v>0</v>
      </c>
      <c r="Q509" s="131">
        <v>0</v>
      </c>
      <c r="R509" s="131">
        <v>0</v>
      </c>
      <c r="S509" s="131">
        <v>0</v>
      </c>
      <c r="T509" s="131">
        <v>0</v>
      </c>
      <c r="U509" s="131">
        <v>0</v>
      </c>
      <c r="V509" s="131">
        <v>0</v>
      </c>
      <c r="W509" s="131">
        <v>0</v>
      </c>
      <c r="X509" s="131">
        <v>0</v>
      </c>
      <c r="Y509" s="131">
        <v>0</v>
      </c>
      <c r="Z509" s="131">
        <v>0</v>
      </c>
      <c r="AA509" s="131">
        <v>0</v>
      </c>
      <c r="AB509" s="131">
        <v>0</v>
      </c>
      <c r="AC509" s="131">
        <v>0</v>
      </c>
      <c r="AD509" s="131">
        <v>0</v>
      </c>
      <c r="AE509" s="131">
        <v>0</v>
      </c>
      <c r="AF509" s="131">
        <v>0</v>
      </c>
      <c r="AG509" s="131">
        <v>0</v>
      </c>
      <c r="AH509" s="43">
        <v>0</v>
      </c>
    </row>
    <row r="510" spans="4:34">
      <c r="D510" s="62">
        <v>2018</v>
      </c>
      <c r="E510" s="62">
        <v>9</v>
      </c>
      <c r="F510" s="62">
        <v>2019</v>
      </c>
      <c r="G510" s="62">
        <v>2019</v>
      </c>
      <c r="H510" s="131">
        <v>0</v>
      </c>
      <c r="I510" s="131">
        <v>0</v>
      </c>
      <c r="J510" s="131">
        <v>0</v>
      </c>
      <c r="K510" s="131">
        <v>0</v>
      </c>
      <c r="L510" s="131">
        <v>0</v>
      </c>
      <c r="M510" s="131">
        <v>0</v>
      </c>
      <c r="N510" s="131">
        <v>0</v>
      </c>
      <c r="O510" s="131">
        <v>0</v>
      </c>
      <c r="P510" s="131">
        <v>0</v>
      </c>
      <c r="Q510" s="131">
        <v>0</v>
      </c>
      <c r="R510" s="131">
        <v>0</v>
      </c>
      <c r="S510" s="131">
        <v>0</v>
      </c>
      <c r="T510" s="131">
        <v>0</v>
      </c>
      <c r="U510" s="131">
        <v>0</v>
      </c>
      <c r="V510" s="131">
        <v>0</v>
      </c>
      <c r="W510" s="131">
        <v>0</v>
      </c>
      <c r="X510" s="131">
        <v>0</v>
      </c>
      <c r="Y510" s="131">
        <v>0</v>
      </c>
      <c r="Z510" s="131">
        <v>0</v>
      </c>
      <c r="AA510" s="131">
        <v>0</v>
      </c>
      <c r="AB510" s="131">
        <v>0</v>
      </c>
      <c r="AC510" s="131">
        <v>0</v>
      </c>
      <c r="AD510" s="131">
        <v>0</v>
      </c>
      <c r="AE510" s="131">
        <v>0</v>
      </c>
      <c r="AF510" s="131">
        <v>0</v>
      </c>
      <c r="AG510" s="131">
        <v>0</v>
      </c>
      <c r="AH510" s="43">
        <v>0</v>
      </c>
    </row>
    <row r="511" spans="4:34">
      <c r="D511" s="62">
        <v>2018</v>
      </c>
      <c r="E511" s="62">
        <v>10</v>
      </c>
      <c r="F511" s="62">
        <v>2019</v>
      </c>
      <c r="G511" s="62">
        <v>2019</v>
      </c>
      <c r="H511" s="131">
        <v>0</v>
      </c>
      <c r="I511" s="131">
        <v>0</v>
      </c>
      <c r="J511" s="131">
        <v>0</v>
      </c>
      <c r="K511" s="131">
        <v>0</v>
      </c>
      <c r="L511" s="131">
        <v>0</v>
      </c>
      <c r="M511" s="131">
        <v>0</v>
      </c>
      <c r="N511" s="131">
        <v>0</v>
      </c>
      <c r="O511" s="131">
        <v>0</v>
      </c>
      <c r="P511" s="131">
        <v>0</v>
      </c>
      <c r="Q511" s="131">
        <v>0</v>
      </c>
      <c r="R511" s="131">
        <v>0</v>
      </c>
      <c r="S511" s="131">
        <v>0</v>
      </c>
      <c r="T511" s="131">
        <v>0</v>
      </c>
      <c r="U511" s="131">
        <v>0</v>
      </c>
      <c r="V511" s="131">
        <v>0</v>
      </c>
      <c r="W511" s="131">
        <v>0</v>
      </c>
      <c r="X511" s="131">
        <v>0</v>
      </c>
      <c r="Y511" s="131">
        <v>0</v>
      </c>
      <c r="Z511" s="131">
        <v>0</v>
      </c>
      <c r="AA511" s="131">
        <v>0</v>
      </c>
      <c r="AB511" s="131">
        <v>0</v>
      </c>
      <c r="AC511" s="131">
        <v>0</v>
      </c>
      <c r="AD511" s="131">
        <v>0</v>
      </c>
      <c r="AE511" s="131">
        <v>0</v>
      </c>
      <c r="AF511" s="131">
        <v>0</v>
      </c>
      <c r="AG511" s="131">
        <v>0</v>
      </c>
      <c r="AH511" s="43">
        <v>0</v>
      </c>
    </row>
    <row r="512" spans="4:34">
      <c r="D512" s="62">
        <v>2018</v>
      </c>
      <c r="E512" s="62">
        <v>11</v>
      </c>
      <c r="F512" s="62">
        <v>2019</v>
      </c>
      <c r="G512" s="62">
        <v>2019</v>
      </c>
      <c r="H512" s="131">
        <v>0</v>
      </c>
      <c r="I512" s="131">
        <v>0</v>
      </c>
      <c r="J512" s="131">
        <v>0</v>
      </c>
      <c r="K512" s="131">
        <v>0</v>
      </c>
      <c r="L512" s="131">
        <v>0</v>
      </c>
      <c r="M512" s="131">
        <v>0</v>
      </c>
      <c r="N512" s="131">
        <v>0</v>
      </c>
      <c r="O512" s="131">
        <v>0</v>
      </c>
      <c r="P512" s="131">
        <v>0</v>
      </c>
      <c r="Q512" s="131">
        <v>0</v>
      </c>
      <c r="R512" s="131">
        <v>0</v>
      </c>
      <c r="S512" s="131">
        <v>0</v>
      </c>
      <c r="T512" s="131">
        <v>0</v>
      </c>
      <c r="U512" s="131">
        <v>0</v>
      </c>
      <c r="V512" s="131">
        <v>0</v>
      </c>
      <c r="W512" s="131">
        <v>0</v>
      </c>
      <c r="X512" s="131">
        <v>0</v>
      </c>
      <c r="Y512" s="131">
        <v>0</v>
      </c>
      <c r="Z512" s="131">
        <v>0</v>
      </c>
      <c r="AA512" s="131">
        <v>0</v>
      </c>
      <c r="AB512" s="131">
        <v>0</v>
      </c>
      <c r="AC512" s="131">
        <v>0</v>
      </c>
      <c r="AD512" s="131">
        <v>0</v>
      </c>
      <c r="AE512" s="131">
        <v>0</v>
      </c>
      <c r="AF512" s="131">
        <v>0</v>
      </c>
      <c r="AG512" s="131">
        <v>0</v>
      </c>
      <c r="AH512" s="43">
        <v>0</v>
      </c>
    </row>
    <row r="513" spans="4:34">
      <c r="D513" s="62">
        <v>2018</v>
      </c>
      <c r="E513" s="62">
        <v>12</v>
      </c>
      <c r="F513" s="62">
        <v>2019</v>
      </c>
      <c r="G513" s="62">
        <v>2019</v>
      </c>
      <c r="H513" s="131">
        <v>0</v>
      </c>
      <c r="I513" s="131">
        <v>0</v>
      </c>
      <c r="J513" s="131">
        <v>0</v>
      </c>
      <c r="K513" s="131">
        <v>0</v>
      </c>
      <c r="L513" s="131">
        <v>0</v>
      </c>
      <c r="M513" s="131">
        <v>0</v>
      </c>
      <c r="N513" s="131">
        <v>0</v>
      </c>
      <c r="O513" s="131">
        <v>0</v>
      </c>
      <c r="P513" s="131">
        <v>0</v>
      </c>
      <c r="Q513" s="131">
        <v>0</v>
      </c>
      <c r="R513" s="131">
        <v>0</v>
      </c>
      <c r="S513" s="131">
        <v>0</v>
      </c>
      <c r="T513" s="131">
        <v>0</v>
      </c>
      <c r="U513" s="131">
        <v>0</v>
      </c>
      <c r="V513" s="131">
        <v>0</v>
      </c>
      <c r="W513" s="131">
        <v>0</v>
      </c>
      <c r="X513" s="131">
        <v>0</v>
      </c>
      <c r="Y513" s="131">
        <v>0</v>
      </c>
      <c r="Z513" s="131">
        <v>0</v>
      </c>
      <c r="AA513" s="131">
        <v>0</v>
      </c>
      <c r="AB513" s="131">
        <v>0</v>
      </c>
      <c r="AC513" s="131">
        <v>0</v>
      </c>
      <c r="AD513" s="131">
        <v>0</v>
      </c>
      <c r="AE513" s="131">
        <v>0</v>
      </c>
      <c r="AF513" s="131">
        <v>0</v>
      </c>
      <c r="AG513" s="131">
        <v>0</v>
      </c>
      <c r="AH513" s="43">
        <v>0</v>
      </c>
    </row>
    <row r="514" spans="4:34">
      <c r="D514" s="62">
        <v>2019</v>
      </c>
      <c r="E514" s="62">
        <v>1</v>
      </c>
      <c r="F514" s="62">
        <v>2019</v>
      </c>
      <c r="G514" s="62">
        <v>2019</v>
      </c>
      <c r="H514" s="131">
        <v>0</v>
      </c>
      <c r="I514" s="131">
        <v>0</v>
      </c>
      <c r="J514" s="131">
        <v>0</v>
      </c>
      <c r="K514" s="131">
        <v>0</v>
      </c>
      <c r="L514" s="131">
        <v>0</v>
      </c>
      <c r="M514" s="131">
        <v>0</v>
      </c>
      <c r="N514" s="131">
        <v>0</v>
      </c>
      <c r="O514" s="131">
        <v>0</v>
      </c>
      <c r="P514" s="131">
        <v>0</v>
      </c>
      <c r="Q514" s="131">
        <v>0</v>
      </c>
      <c r="R514" s="131">
        <v>0</v>
      </c>
      <c r="S514" s="131">
        <v>0</v>
      </c>
      <c r="T514" s="131">
        <v>0</v>
      </c>
      <c r="U514" s="131">
        <v>0</v>
      </c>
      <c r="V514" s="131">
        <v>0</v>
      </c>
      <c r="W514" s="131">
        <v>0</v>
      </c>
      <c r="X514" s="131">
        <v>0</v>
      </c>
      <c r="Y514" s="131">
        <v>0</v>
      </c>
      <c r="Z514" s="131">
        <v>0</v>
      </c>
      <c r="AA514" s="131">
        <v>0</v>
      </c>
      <c r="AB514" s="131">
        <v>0</v>
      </c>
      <c r="AC514" s="131">
        <v>0</v>
      </c>
      <c r="AD514" s="131">
        <v>0</v>
      </c>
      <c r="AE514" s="131">
        <v>0</v>
      </c>
      <c r="AF514" s="131">
        <v>0</v>
      </c>
      <c r="AG514" s="131">
        <v>0</v>
      </c>
      <c r="AH514" s="43">
        <v>0</v>
      </c>
    </row>
    <row r="515" spans="4:34">
      <c r="D515" s="62">
        <v>2019</v>
      </c>
      <c r="E515" s="62">
        <v>2</v>
      </c>
      <c r="F515" s="62">
        <v>2019</v>
      </c>
      <c r="G515" s="62">
        <v>2019</v>
      </c>
      <c r="H515" s="131">
        <v>0</v>
      </c>
      <c r="I515" s="131">
        <v>0</v>
      </c>
      <c r="J515" s="131">
        <v>0</v>
      </c>
      <c r="K515" s="131">
        <v>0</v>
      </c>
      <c r="L515" s="131">
        <v>0</v>
      </c>
      <c r="M515" s="131">
        <v>0</v>
      </c>
      <c r="N515" s="131">
        <v>0</v>
      </c>
      <c r="O515" s="131">
        <v>0</v>
      </c>
      <c r="P515" s="131">
        <v>0</v>
      </c>
      <c r="Q515" s="131">
        <v>0</v>
      </c>
      <c r="R515" s="131">
        <v>0</v>
      </c>
      <c r="S515" s="131">
        <v>0</v>
      </c>
      <c r="T515" s="131">
        <v>0</v>
      </c>
      <c r="U515" s="131">
        <v>0</v>
      </c>
      <c r="V515" s="131">
        <v>0</v>
      </c>
      <c r="W515" s="131">
        <v>0</v>
      </c>
      <c r="X515" s="131">
        <v>0</v>
      </c>
      <c r="Y515" s="131">
        <v>0</v>
      </c>
      <c r="Z515" s="131">
        <v>0</v>
      </c>
      <c r="AA515" s="131">
        <v>0</v>
      </c>
      <c r="AB515" s="131">
        <v>0</v>
      </c>
      <c r="AC515" s="131">
        <v>0</v>
      </c>
      <c r="AD515" s="131">
        <v>0</v>
      </c>
      <c r="AE515" s="131">
        <v>0</v>
      </c>
      <c r="AF515" s="131">
        <v>0</v>
      </c>
      <c r="AG515" s="131">
        <v>0</v>
      </c>
      <c r="AH515" s="43">
        <v>0</v>
      </c>
    </row>
    <row r="516" spans="4:34">
      <c r="D516" s="62">
        <v>2019</v>
      </c>
      <c r="E516" s="62">
        <v>3</v>
      </c>
      <c r="F516" s="62">
        <v>2019</v>
      </c>
      <c r="G516" s="62">
        <v>2019</v>
      </c>
      <c r="H516" s="131">
        <v>0</v>
      </c>
      <c r="I516" s="131">
        <v>0</v>
      </c>
      <c r="J516" s="131">
        <v>0</v>
      </c>
      <c r="K516" s="131">
        <v>0</v>
      </c>
      <c r="L516" s="131">
        <v>0</v>
      </c>
      <c r="M516" s="131">
        <v>0</v>
      </c>
      <c r="N516" s="131">
        <v>0</v>
      </c>
      <c r="O516" s="131">
        <v>0</v>
      </c>
      <c r="P516" s="131">
        <v>0</v>
      </c>
      <c r="Q516" s="131">
        <v>0</v>
      </c>
      <c r="R516" s="131">
        <v>0</v>
      </c>
      <c r="S516" s="131">
        <v>0</v>
      </c>
      <c r="T516" s="131">
        <v>0</v>
      </c>
      <c r="U516" s="131">
        <v>0</v>
      </c>
      <c r="V516" s="131">
        <v>0</v>
      </c>
      <c r="W516" s="131">
        <v>0</v>
      </c>
      <c r="X516" s="131">
        <v>0</v>
      </c>
      <c r="Y516" s="131">
        <v>0</v>
      </c>
      <c r="Z516" s="131">
        <v>0</v>
      </c>
      <c r="AA516" s="131">
        <v>0</v>
      </c>
      <c r="AB516" s="131">
        <v>0</v>
      </c>
      <c r="AC516" s="131">
        <v>0</v>
      </c>
      <c r="AD516" s="131">
        <v>0</v>
      </c>
      <c r="AE516" s="131">
        <v>0</v>
      </c>
      <c r="AF516" s="131">
        <v>0</v>
      </c>
      <c r="AG516" s="131">
        <v>0</v>
      </c>
      <c r="AH516" s="43">
        <v>0</v>
      </c>
    </row>
    <row r="517" spans="4:34">
      <c r="D517" s="62">
        <v>2019</v>
      </c>
      <c r="E517" s="62">
        <v>4</v>
      </c>
      <c r="F517" s="62">
        <v>2019</v>
      </c>
      <c r="G517" s="62">
        <v>2019</v>
      </c>
      <c r="H517" s="131">
        <v>0</v>
      </c>
      <c r="I517" s="131">
        <v>0</v>
      </c>
      <c r="J517" s="131">
        <v>0</v>
      </c>
      <c r="K517" s="131">
        <v>0</v>
      </c>
      <c r="L517" s="131">
        <v>0</v>
      </c>
      <c r="M517" s="131">
        <v>0</v>
      </c>
      <c r="N517" s="131">
        <v>0</v>
      </c>
      <c r="O517" s="131">
        <v>0</v>
      </c>
      <c r="P517" s="131">
        <v>0</v>
      </c>
      <c r="Q517" s="131">
        <v>0</v>
      </c>
      <c r="R517" s="131">
        <v>0</v>
      </c>
      <c r="S517" s="131">
        <v>0</v>
      </c>
      <c r="T517" s="131">
        <v>0</v>
      </c>
      <c r="U517" s="131">
        <v>0</v>
      </c>
      <c r="V517" s="131">
        <v>0</v>
      </c>
      <c r="W517" s="131">
        <v>0</v>
      </c>
      <c r="X517" s="131">
        <v>0</v>
      </c>
      <c r="Y517" s="131">
        <v>0</v>
      </c>
      <c r="Z517" s="131">
        <v>0</v>
      </c>
      <c r="AA517" s="131">
        <v>0</v>
      </c>
      <c r="AB517" s="131">
        <v>0</v>
      </c>
      <c r="AC517" s="131">
        <v>0</v>
      </c>
      <c r="AD517" s="131">
        <v>0</v>
      </c>
      <c r="AE517" s="131">
        <v>0</v>
      </c>
      <c r="AF517" s="131">
        <v>0</v>
      </c>
      <c r="AG517" s="131">
        <v>0</v>
      </c>
      <c r="AH517" s="43">
        <v>0</v>
      </c>
    </row>
    <row r="518" spans="4:34">
      <c r="D518" s="62">
        <v>2019</v>
      </c>
      <c r="E518" s="62">
        <v>5</v>
      </c>
      <c r="F518" s="62">
        <v>2019</v>
      </c>
      <c r="G518" s="62">
        <v>2020</v>
      </c>
      <c r="H518" s="131">
        <v>0</v>
      </c>
      <c r="I518" s="131">
        <v>0</v>
      </c>
      <c r="J518" s="131">
        <v>0</v>
      </c>
      <c r="K518" s="131">
        <v>0</v>
      </c>
      <c r="L518" s="131">
        <v>0</v>
      </c>
      <c r="M518" s="131">
        <v>0</v>
      </c>
      <c r="N518" s="131">
        <v>0</v>
      </c>
      <c r="O518" s="131">
        <v>0</v>
      </c>
      <c r="P518" s="131">
        <v>0</v>
      </c>
      <c r="Q518" s="131">
        <v>0</v>
      </c>
      <c r="R518" s="131">
        <v>0</v>
      </c>
      <c r="S518" s="131">
        <v>0</v>
      </c>
      <c r="T518" s="131">
        <v>0</v>
      </c>
      <c r="U518" s="131">
        <v>0</v>
      </c>
      <c r="V518" s="131">
        <v>0</v>
      </c>
      <c r="W518" s="131">
        <v>0</v>
      </c>
      <c r="X518" s="131">
        <v>0</v>
      </c>
      <c r="Y518" s="131">
        <v>0</v>
      </c>
      <c r="Z518" s="131">
        <v>0</v>
      </c>
      <c r="AA518" s="131">
        <v>0</v>
      </c>
      <c r="AB518" s="131">
        <v>0</v>
      </c>
      <c r="AC518" s="131">
        <v>0</v>
      </c>
      <c r="AD518" s="131">
        <v>0</v>
      </c>
      <c r="AE518" s="131">
        <v>0</v>
      </c>
      <c r="AF518" s="131">
        <v>0</v>
      </c>
      <c r="AG518" s="131">
        <v>0</v>
      </c>
      <c r="AH518" s="43">
        <v>0</v>
      </c>
    </row>
    <row r="519" spans="4:34">
      <c r="D519" s="62">
        <v>2019</v>
      </c>
      <c r="E519" s="62">
        <v>6</v>
      </c>
      <c r="F519" s="62">
        <v>2019</v>
      </c>
      <c r="G519" s="62">
        <v>2020</v>
      </c>
      <c r="H519" s="131">
        <v>0</v>
      </c>
      <c r="I519" s="131">
        <v>0</v>
      </c>
      <c r="J519" s="131">
        <v>0</v>
      </c>
      <c r="K519" s="131">
        <v>0</v>
      </c>
      <c r="L519" s="131">
        <v>0</v>
      </c>
      <c r="M519" s="131">
        <v>0</v>
      </c>
      <c r="N519" s="131">
        <v>0</v>
      </c>
      <c r="O519" s="131">
        <v>0</v>
      </c>
      <c r="P519" s="131">
        <v>0</v>
      </c>
      <c r="Q519" s="131">
        <v>0</v>
      </c>
      <c r="R519" s="131">
        <v>0</v>
      </c>
      <c r="S519" s="131">
        <v>0</v>
      </c>
      <c r="T519" s="131">
        <v>0</v>
      </c>
      <c r="U519" s="131">
        <v>0</v>
      </c>
      <c r="V519" s="131">
        <v>0</v>
      </c>
      <c r="W519" s="131">
        <v>0</v>
      </c>
      <c r="X519" s="131">
        <v>0</v>
      </c>
      <c r="Y519" s="131">
        <v>0</v>
      </c>
      <c r="Z519" s="131">
        <v>0</v>
      </c>
      <c r="AA519" s="131">
        <v>0</v>
      </c>
      <c r="AB519" s="131">
        <v>0</v>
      </c>
      <c r="AC519" s="131">
        <v>0</v>
      </c>
      <c r="AD519" s="131">
        <v>0</v>
      </c>
      <c r="AE519" s="131">
        <v>0</v>
      </c>
      <c r="AF519" s="131">
        <v>0</v>
      </c>
      <c r="AG519" s="131">
        <v>0</v>
      </c>
      <c r="AH519" s="43">
        <v>0</v>
      </c>
    </row>
    <row r="520" spans="4:34">
      <c r="D520" s="62">
        <v>2019</v>
      </c>
      <c r="E520" s="62">
        <v>7</v>
      </c>
      <c r="F520" s="62">
        <v>2020</v>
      </c>
      <c r="G520" s="62">
        <v>2020</v>
      </c>
      <c r="H520" s="131">
        <v>0</v>
      </c>
      <c r="I520" s="131">
        <v>0</v>
      </c>
      <c r="J520" s="131">
        <v>0</v>
      </c>
      <c r="K520" s="131">
        <v>0</v>
      </c>
      <c r="L520" s="131">
        <v>0</v>
      </c>
      <c r="M520" s="131">
        <v>0</v>
      </c>
      <c r="N520" s="131">
        <v>0</v>
      </c>
      <c r="O520" s="131">
        <v>0</v>
      </c>
      <c r="P520" s="131">
        <v>0</v>
      </c>
      <c r="Q520" s="131">
        <v>0</v>
      </c>
      <c r="R520" s="131">
        <v>0</v>
      </c>
      <c r="S520" s="131">
        <v>0</v>
      </c>
      <c r="T520" s="131">
        <v>0</v>
      </c>
      <c r="U520" s="131">
        <v>0</v>
      </c>
      <c r="V520" s="131">
        <v>0</v>
      </c>
      <c r="W520" s="131">
        <v>0</v>
      </c>
      <c r="X520" s="131">
        <v>0</v>
      </c>
      <c r="Y520" s="131">
        <v>0</v>
      </c>
      <c r="Z520" s="131">
        <v>0</v>
      </c>
      <c r="AA520" s="131">
        <v>0</v>
      </c>
      <c r="AB520" s="131">
        <v>0</v>
      </c>
      <c r="AC520" s="131">
        <v>0</v>
      </c>
      <c r="AD520" s="131">
        <v>0</v>
      </c>
      <c r="AE520" s="131">
        <v>0</v>
      </c>
      <c r="AF520" s="131">
        <v>0</v>
      </c>
      <c r="AG520" s="131">
        <v>0</v>
      </c>
      <c r="AH520" s="43">
        <v>0</v>
      </c>
    </row>
    <row r="521" spans="4:34">
      <c r="D521" s="62">
        <v>2019</v>
      </c>
      <c r="E521" s="62">
        <v>8</v>
      </c>
      <c r="F521" s="62">
        <v>2020</v>
      </c>
      <c r="G521" s="62">
        <v>2020</v>
      </c>
      <c r="H521" s="131">
        <v>0</v>
      </c>
      <c r="I521" s="131">
        <v>0</v>
      </c>
      <c r="J521" s="131">
        <v>0</v>
      </c>
      <c r="K521" s="131">
        <v>0</v>
      </c>
      <c r="L521" s="131">
        <v>0</v>
      </c>
      <c r="M521" s="131">
        <v>0</v>
      </c>
      <c r="N521" s="131">
        <v>0</v>
      </c>
      <c r="O521" s="131">
        <v>0</v>
      </c>
      <c r="P521" s="131">
        <v>0</v>
      </c>
      <c r="Q521" s="131">
        <v>0</v>
      </c>
      <c r="R521" s="131">
        <v>0</v>
      </c>
      <c r="S521" s="131">
        <v>0</v>
      </c>
      <c r="T521" s="131">
        <v>0</v>
      </c>
      <c r="U521" s="131">
        <v>0</v>
      </c>
      <c r="V521" s="131">
        <v>0</v>
      </c>
      <c r="W521" s="131">
        <v>0</v>
      </c>
      <c r="X521" s="131">
        <v>0</v>
      </c>
      <c r="Y521" s="131">
        <v>0</v>
      </c>
      <c r="Z521" s="131">
        <v>0</v>
      </c>
      <c r="AA521" s="131">
        <v>0</v>
      </c>
      <c r="AB521" s="131">
        <v>0</v>
      </c>
      <c r="AC521" s="131">
        <v>0</v>
      </c>
      <c r="AD521" s="131">
        <v>0</v>
      </c>
      <c r="AE521" s="131">
        <v>0</v>
      </c>
      <c r="AF521" s="131">
        <v>0</v>
      </c>
      <c r="AG521" s="131">
        <v>0</v>
      </c>
      <c r="AH521" s="43">
        <v>0</v>
      </c>
    </row>
    <row r="522" spans="4:34">
      <c r="D522" s="62">
        <v>2019</v>
      </c>
      <c r="E522" s="62">
        <v>9</v>
      </c>
      <c r="F522" s="62">
        <v>2020</v>
      </c>
      <c r="G522" s="62">
        <v>2020</v>
      </c>
      <c r="H522" s="131">
        <v>0</v>
      </c>
      <c r="I522" s="131">
        <v>0</v>
      </c>
      <c r="J522" s="131">
        <v>0</v>
      </c>
      <c r="K522" s="131">
        <v>0</v>
      </c>
      <c r="L522" s="131">
        <v>0</v>
      </c>
      <c r="M522" s="131">
        <v>0</v>
      </c>
      <c r="N522" s="131">
        <v>0</v>
      </c>
      <c r="O522" s="131">
        <v>0</v>
      </c>
      <c r="P522" s="131">
        <v>0</v>
      </c>
      <c r="Q522" s="131">
        <v>0</v>
      </c>
      <c r="R522" s="131">
        <v>0</v>
      </c>
      <c r="S522" s="131">
        <v>0</v>
      </c>
      <c r="T522" s="131">
        <v>0</v>
      </c>
      <c r="U522" s="131">
        <v>0</v>
      </c>
      <c r="V522" s="131">
        <v>0</v>
      </c>
      <c r="W522" s="131">
        <v>0</v>
      </c>
      <c r="X522" s="131">
        <v>0</v>
      </c>
      <c r="Y522" s="131">
        <v>0</v>
      </c>
      <c r="Z522" s="131">
        <v>0</v>
      </c>
      <c r="AA522" s="131">
        <v>0</v>
      </c>
      <c r="AB522" s="131">
        <v>0</v>
      </c>
      <c r="AC522" s="131">
        <v>0</v>
      </c>
      <c r="AD522" s="131">
        <v>0</v>
      </c>
      <c r="AE522" s="131">
        <v>0</v>
      </c>
      <c r="AF522" s="131">
        <v>0</v>
      </c>
      <c r="AG522" s="131">
        <v>0</v>
      </c>
      <c r="AH522" s="43">
        <v>0</v>
      </c>
    </row>
    <row r="523" spans="4:34">
      <c r="D523" s="62">
        <v>2019</v>
      </c>
      <c r="E523" s="62">
        <v>10</v>
      </c>
      <c r="F523" s="62">
        <v>2020</v>
      </c>
      <c r="G523" s="62">
        <v>2020</v>
      </c>
      <c r="H523" s="131">
        <v>0</v>
      </c>
      <c r="I523" s="131">
        <v>0</v>
      </c>
      <c r="J523" s="131">
        <v>0</v>
      </c>
      <c r="K523" s="131">
        <v>0</v>
      </c>
      <c r="L523" s="131">
        <v>0</v>
      </c>
      <c r="M523" s="131">
        <v>0</v>
      </c>
      <c r="N523" s="131">
        <v>0</v>
      </c>
      <c r="O523" s="131">
        <v>0</v>
      </c>
      <c r="P523" s="131">
        <v>0</v>
      </c>
      <c r="Q523" s="131">
        <v>0</v>
      </c>
      <c r="R523" s="131">
        <v>0</v>
      </c>
      <c r="S523" s="131">
        <v>0</v>
      </c>
      <c r="T523" s="131">
        <v>0</v>
      </c>
      <c r="U523" s="131">
        <v>0</v>
      </c>
      <c r="V523" s="131">
        <v>0</v>
      </c>
      <c r="W523" s="131">
        <v>0</v>
      </c>
      <c r="X523" s="131">
        <v>0</v>
      </c>
      <c r="Y523" s="131">
        <v>0</v>
      </c>
      <c r="Z523" s="131">
        <v>0</v>
      </c>
      <c r="AA523" s="131">
        <v>0</v>
      </c>
      <c r="AB523" s="131">
        <v>0</v>
      </c>
      <c r="AC523" s="131">
        <v>0</v>
      </c>
      <c r="AD523" s="131">
        <v>0</v>
      </c>
      <c r="AE523" s="131">
        <v>0</v>
      </c>
      <c r="AF523" s="131">
        <v>0</v>
      </c>
      <c r="AG523" s="131">
        <v>0</v>
      </c>
      <c r="AH523" s="43">
        <v>0</v>
      </c>
    </row>
    <row r="524" spans="4:34">
      <c r="D524" s="62">
        <v>2019</v>
      </c>
      <c r="E524" s="62">
        <v>11</v>
      </c>
      <c r="F524" s="62">
        <v>2020</v>
      </c>
      <c r="G524" s="62">
        <v>2020</v>
      </c>
      <c r="H524" s="131">
        <v>0</v>
      </c>
      <c r="I524" s="131">
        <v>0</v>
      </c>
      <c r="J524" s="131">
        <v>0</v>
      </c>
      <c r="K524" s="131">
        <v>0</v>
      </c>
      <c r="L524" s="131">
        <v>0</v>
      </c>
      <c r="M524" s="131">
        <v>0</v>
      </c>
      <c r="N524" s="131">
        <v>0</v>
      </c>
      <c r="O524" s="131">
        <v>0</v>
      </c>
      <c r="P524" s="131">
        <v>0</v>
      </c>
      <c r="Q524" s="131">
        <v>0</v>
      </c>
      <c r="R524" s="131">
        <v>0</v>
      </c>
      <c r="S524" s="131">
        <v>0</v>
      </c>
      <c r="T524" s="131">
        <v>0</v>
      </c>
      <c r="U524" s="131">
        <v>0</v>
      </c>
      <c r="V524" s="131">
        <v>0</v>
      </c>
      <c r="W524" s="131">
        <v>0</v>
      </c>
      <c r="X524" s="131">
        <v>0</v>
      </c>
      <c r="Y524" s="131">
        <v>0</v>
      </c>
      <c r="Z524" s="131">
        <v>0</v>
      </c>
      <c r="AA524" s="131">
        <v>0</v>
      </c>
      <c r="AB524" s="131">
        <v>0</v>
      </c>
      <c r="AC524" s="131">
        <v>0</v>
      </c>
      <c r="AD524" s="131">
        <v>0</v>
      </c>
      <c r="AE524" s="131">
        <v>0</v>
      </c>
      <c r="AF524" s="131">
        <v>0</v>
      </c>
      <c r="AG524" s="131">
        <v>0</v>
      </c>
      <c r="AH524" s="43">
        <v>0</v>
      </c>
    </row>
    <row r="525" spans="4:34">
      <c r="D525" s="62">
        <v>2019</v>
      </c>
      <c r="E525" s="62">
        <v>12</v>
      </c>
      <c r="F525" s="62">
        <v>2020</v>
      </c>
      <c r="G525" s="62">
        <v>2020</v>
      </c>
      <c r="H525" s="131">
        <v>0</v>
      </c>
      <c r="I525" s="131">
        <v>0</v>
      </c>
      <c r="J525" s="131">
        <v>0</v>
      </c>
      <c r="K525" s="131">
        <v>0</v>
      </c>
      <c r="L525" s="131">
        <v>0</v>
      </c>
      <c r="M525" s="131">
        <v>0</v>
      </c>
      <c r="N525" s="131">
        <v>0</v>
      </c>
      <c r="O525" s="131">
        <v>0</v>
      </c>
      <c r="P525" s="131">
        <v>0</v>
      </c>
      <c r="Q525" s="131">
        <v>0</v>
      </c>
      <c r="R525" s="131">
        <v>0</v>
      </c>
      <c r="S525" s="131">
        <v>0</v>
      </c>
      <c r="T525" s="131">
        <v>0</v>
      </c>
      <c r="U525" s="131">
        <v>0</v>
      </c>
      <c r="V525" s="131">
        <v>0</v>
      </c>
      <c r="W525" s="131">
        <v>0</v>
      </c>
      <c r="X525" s="131">
        <v>0</v>
      </c>
      <c r="Y525" s="131">
        <v>0</v>
      </c>
      <c r="Z525" s="131">
        <v>0</v>
      </c>
      <c r="AA525" s="131">
        <v>0</v>
      </c>
      <c r="AB525" s="131">
        <v>0</v>
      </c>
      <c r="AC525" s="131">
        <v>0</v>
      </c>
      <c r="AD525" s="131">
        <v>0</v>
      </c>
      <c r="AE525" s="131">
        <v>0</v>
      </c>
      <c r="AF525" s="131">
        <v>0</v>
      </c>
      <c r="AG525" s="131">
        <v>0</v>
      </c>
      <c r="AH525" s="43">
        <v>0</v>
      </c>
    </row>
    <row r="526" spans="4:34">
      <c r="D526" s="62">
        <v>2020</v>
      </c>
      <c r="E526" s="62">
        <v>1</v>
      </c>
      <c r="F526" s="62">
        <v>2020</v>
      </c>
      <c r="G526" s="62">
        <v>2020</v>
      </c>
      <c r="H526" s="131">
        <v>0</v>
      </c>
      <c r="I526" s="131">
        <v>0</v>
      </c>
      <c r="J526" s="131">
        <v>0</v>
      </c>
      <c r="K526" s="131">
        <v>0</v>
      </c>
      <c r="L526" s="131">
        <v>0</v>
      </c>
      <c r="M526" s="131">
        <v>0</v>
      </c>
      <c r="N526" s="131">
        <v>0</v>
      </c>
      <c r="O526" s="131">
        <v>0</v>
      </c>
      <c r="P526" s="131">
        <v>0</v>
      </c>
      <c r="Q526" s="131">
        <v>0</v>
      </c>
      <c r="R526" s="131">
        <v>0</v>
      </c>
      <c r="S526" s="131">
        <v>0</v>
      </c>
      <c r="T526" s="131">
        <v>0</v>
      </c>
      <c r="U526" s="131">
        <v>0</v>
      </c>
      <c r="V526" s="131">
        <v>0</v>
      </c>
      <c r="W526" s="131">
        <v>0</v>
      </c>
      <c r="X526" s="131">
        <v>0</v>
      </c>
      <c r="Y526" s="131">
        <v>0</v>
      </c>
      <c r="Z526" s="131">
        <v>0</v>
      </c>
      <c r="AA526" s="131">
        <v>0</v>
      </c>
      <c r="AB526" s="131">
        <v>0</v>
      </c>
      <c r="AC526" s="131">
        <v>0</v>
      </c>
      <c r="AD526" s="131">
        <v>0</v>
      </c>
      <c r="AE526" s="131">
        <v>0</v>
      </c>
      <c r="AF526" s="131">
        <v>0</v>
      </c>
      <c r="AG526" s="131">
        <v>0</v>
      </c>
      <c r="AH526" s="43">
        <v>0</v>
      </c>
    </row>
    <row r="527" spans="4:34">
      <c r="D527" s="62">
        <v>2020</v>
      </c>
      <c r="E527" s="62">
        <v>2</v>
      </c>
      <c r="F527" s="62">
        <v>2020</v>
      </c>
      <c r="G527" s="62">
        <v>2020</v>
      </c>
      <c r="H527" s="131">
        <v>0</v>
      </c>
      <c r="I527" s="131">
        <v>0</v>
      </c>
      <c r="J527" s="131">
        <v>0</v>
      </c>
      <c r="K527" s="131">
        <v>0</v>
      </c>
      <c r="L527" s="131">
        <v>0</v>
      </c>
      <c r="M527" s="131">
        <v>0</v>
      </c>
      <c r="N527" s="131">
        <v>0</v>
      </c>
      <c r="O527" s="131">
        <v>0</v>
      </c>
      <c r="P527" s="131">
        <v>0</v>
      </c>
      <c r="Q527" s="131">
        <v>0</v>
      </c>
      <c r="R527" s="131">
        <v>0</v>
      </c>
      <c r="S527" s="131">
        <v>0</v>
      </c>
      <c r="T527" s="131">
        <v>0</v>
      </c>
      <c r="U527" s="131">
        <v>0</v>
      </c>
      <c r="V527" s="131">
        <v>0</v>
      </c>
      <c r="W527" s="131">
        <v>0</v>
      </c>
      <c r="X527" s="131">
        <v>0</v>
      </c>
      <c r="Y527" s="131">
        <v>0</v>
      </c>
      <c r="Z527" s="131">
        <v>0</v>
      </c>
      <c r="AA527" s="131">
        <v>0</v>
      </c>
      <c r="AB527" s="131">
        <v>0</v>
      </c>
      <c r="AC527" s="131">
        <v>0</v>
      </c>
      <c r="AD527" s="131">
        <v>0</v>
      </c>
      <c r="AE527" s="131">
        <v>0</v>
      </c>
      <c r="AF527" s="131">
        <v>0</v>
      </c>
      <c r="AG527" s="131">
        <v>0</v>
      </c>
      <c r="AH527" s="43">
        <v>0</v>
      </c>
    </row>
    <row r="528" spans="4:34">
      <c r="D528" s="62">
        <v>2020</v>
      </c>
      <c r="E528" s="62">
        <v>3</v>
      </c>
      <c r="F528" s="62">
        <v>2020</v>
      </c>
      <c r="G528" s="62">
        <v>2020</v>
      </c>
      <c r="H528" s="131">
        <v>0</v>
      </c>
      <c r="I528" s="131">
        <v>0</v>
      </c>
      <c r="J528" s="131">
        <v>0</v>
      </c>
      <c r="K528" s="131">
        <v>0</v>
      </c>
      <c r="L528" s="131">
        <v>0</v>
      </c>
      <c r="M528" s="131">
        <v>0</v>
      </c>
      <c r="N528" s="131">
        <v>0</v>
      </c>
      <c r="O528" s="131">
        <v>0</v>
      </c>
      <c r="P528" s="131">
        <v>0</v>
      </c>
      <c r="Q528" s="131">
        <v>0</v>
      </c>
      <c r="R528" s="131">
        <v>0</v>
      </c>
      <c r="S528" s="131">
        <v>0</v>
      </c>
      <c r="T528" s="131">
        <v>0</v>
      </c>
      <c r="U528" s="131">
        <v>0</v>
      </c>
      <c r="V528" s="131">
        <v>0</v>
      </c>
      <c r="W528" s="131">
        <v>0</v>
      </c>
      <c r="X528" s="131">
        <v>0</v>
      </c>
      <c r="Y528" s="131">
        <v>0</v>
      </c>
      <c r="Z528" s="131">
        <v>0</v>
      </c>
      <c r="AA528" s="131">
        <v>0</v>
      </c>
      <c r="AB528" s="131">
        <v>0</v>
      </c>
      <c r="AC528" s="131">
        <v>0</v>
      </c>
      <c r="AD528" s="131">
        <v>0</v>
      </c>
      <c r="AE528" s="131">
        <v>0</v>
      </c>
      <c r="AF528" s="131">
        <v>0</v>
      </c>
      <c r="AG528" s="131">
        <v>0</v>
      </c>
      <c r="AH528" s="43">
        <v>0</v>
      </c>
    </row>
    <row r="529" spans="4:34">
      <c r="D529" s="62">
        <v>2020</v>
      </c>
      <c r="E529" s="62">
        <v>4</v>
      </c>
      <c r="F529" s="62">
        <v>2020</v>
      </c>
      <c r="G529" s="62">
        <v>2020</v>
      </c>
      <c r="H529" s="131">
        <v>0</v>
      </c>
      <c r="I529" s="131">
        <v>0</v>
      </c>
      <c r="J529" s="131">
        <v>0</v>
      </c>
      <c r="K529" s="131">
        <v>0</v>
      </c>
      <c r="L529" s="131">
        <v>0</v>
      </c>
      <c r="M529" s="131">
        <v>0</v>
      </c>
      <c r="N529" s="131">
        <v>0</v>
      </c>
      <c r="O529" s="131">
        <v>0</v>
      </c>
      <c r="P529" s="131">
        <v>0</v>
      </c>
      <c r="Q529" s="131">
        <v>0</v>
      </c>
      <c r="R529" s="131">
        <v>0</v>
      </c>
      <c r="S529" s="131">
        <v>0</v>
      </c>
      <c r="T529" s="131">
        <v>0</v>
      </c>
      <c r="U529" s="131">
        <v>0</v>
      </c>
      <c r="V529" s="131">
        <v>0</v>
      </c>
      <c r="W529" s="131">
        <v>0</v>
      </c>
      <c r="X529" s="131">
        <v>0</v>
      </c>
      <c r="Y529" s="131">
        <v>0</v>
      </c>
      <c r="Z529" s="131">
        <v>0</v>
      </c>
      <c r="AA529" s="131">
        <v>0</v>
      </c>
      <c r="AB529" s="131">
        <v>0</v>
      </c>
      <c r="AC529" s="131">
        <v>0</v>
      </c>
      <c r="AD529" s="131">
        <v>0</v>
      </c>
      <c r="AE529" s="131">
        <v>0</v>
      </c>
      <c r="AF529" s="131">
        <v>0</v>
      </c>
      <c r="AG529" s="131">
        <v>0</v>
      </c>
      <c r="AH529" s="43">
        <v>0</v>
      </c>
    </row>
    <row r="530" spans="4:34">
      <c r="D530" s="62">
        <v>2020</v>
      </c>
      <c r="E530" s="62">
        <v>5</v>
      </c>
      <c r="F530" s="62">
        <v>2020</v>
      </c>
      <c r="G530" s="62">
        <v>2021</v>
      </c>
      <c r="H530" s="131">
        <v>0</v>
      </c>
      <c r="I530" s="131">
        <v>0</v>
      </c>
      <c r="J530" s="131">
        <v>0</v>
      </c>
      <c r="K530" s="131">
        <v>0</v>
      </c>
      <c r="L530" s="131">
        <v>0</v>
      </c>
      <c r="M530" s="131">
        <v>0</v>
      </c>
      <c r="N530" s="131">
        <v>0</v>
      </c>
      <c r="O530" s="131">
        <v>0</v>
      </c>
      <c r="P530" s="131">
        <v>0</v>
      </c>
      <c r="Q530" s="131">
        <v>0</v>
      </c>
      <c r="R530" s="131">
        <v>0</v>
      </c>
      <c r="S530" s="131">
        <v>0</v>
      </c>
      <c r="T530" s="131">
        <v>0</v>
      </c>
      <c r="U530" s="131">
        <v>0</v>
      </c>
      <c r="V530" s="131">
        <v>0</v>
      </c>
      <c r="W530" s="131">
        <v>0</v>
      </c>
      <c r="X530" s="131">
        <v>0</v>
      </c>
      <c r="Y530" s="131">
        <v>0</v>
      </c>
      <c r="Z530" s="131">
        <v>0</v>
      </c>
      <c r="AA530" s="131">
        <v>0</v>
      </c>
      <c r="AB530" s="131">
        <v>0</v>
      </c>
      <c r="AC530" s="131">
        <v>0</v>
      </c>
      <c r="AD530" s="131">
        <v>0</v>
      </c>
      <c r="AE530" s="131">
        <v>0</v>
      </c>
      <c r="AF530" s="131">
        <v>0</v>
      </c>
      <c r="AG530" s="131">
        <v>0</v>
      </c>
      <c r="AH530" s="43">
        <v>0</v>
      </c>
    </row>
    <row r="531" spans="4:34">
      <c r="D531" s="62">
        <v>2020</v>
      </c>
      <c r="E531" s="62">
        <v>6</v>
      </c>
      <c r="F531" s="62">
        <v>2020</v>
      </c>
      <c r="G531" s="62">
        <v>2021</v>
      </c>
      <c r="H531" s="131">
        <v>0</v>
      </c>
      <c r="I531" s="131">
        <v>0</v>
      </c>
      <c r="J531" s="131">
        <v>0</v>
      </c>
      <c r="K531" s="131">
        <v>0</v>
      </c>
      <c r="L531" s="131">
        <v>0</v>
      </c>
      <c r="M531" s="131">
        <v>0</v>
      </c>
      <c r="N531" s="131">
        <v>0</v>
      </c>
      <c r="O531" s="131">
        <v>0</v>
      </c>
      <c r="P531" s="131">
        <v>0</v>
      </c>
      <c r="Q531" s="131">
        <v>0</v>
      </c>
      <c r="R531" s="131">
        <v>0</v>
      </c>
      <c r="S531" s="131">
        <v>0</v>
      </c>
      <c r="T531" s="131">
        <v>0</v>
      </c>
      <c r="U531" s="131">
        <v>0</v>
      </c>
      <c r="V531" s="131">
        <v>0</v>
      </c>
      <c r="W531" s="131">
        <v>0</v>
      </c>
      <c r="X531" s="131">
        <v>0</v>
      </c>
      <c r="Y531" s="131">
        <v>0</v>
      </c>
      <c r="Z531" s="131">
        <v>0</v>
      </c>
      <c r="AA531" s="131">
        <v>0</v>
      </c>
      <c r="AB531" s="131">
        <v>0</v>
      </c>
      <c r="AC531" s="131">
        <v>0</v>
      </c>
      <c r="AD531" s="131">
        <v>0</v>
      </c>
      <c r="AE531" s="131">
        <v>0</v>
      </c>
      <c r="AF531" s="131">
        <v>0</v>
      </c>
      <c r="AG531" s="131">
        <v>0</v>
      </c>
      <c r="AH531" s="43">
        <v>0</v>
      </c>
    </row>
    <row r="532" spans="4:34">
      <c r="D532" s="62">
        <v>2020</v>
      </c>
      <c r="E532" s="62">
        <v>7</v>
      </c>
      <c r="F532" s="62">
        <v>2021</v>
      </c>
      <c r="G532" s="62">
        <v>2021</v>
      </c>
      <c r="H532" s="131">
        <v>0</v>
      </c>
      <c r="I532" s="131">
        <v>0</v>
      </c>
      <c r="J532" s="131">
        <v>0</v>
      </c>
      <c r="K532" s="131">
        <v>0</v>
      </c>
      <c r="L532" s="131">
        <v>0</v>
      </c>
      <c r="M532" s="131">
        <v>0</v>
      </c>
      <c r="N532" s="131">
        <v>0</v>
      </c>
      <c r="O532" s="131">
        <v>0</v>
      </c>
      <c r="P532" s="131">
        <v>0</v>
      </c>
      <c r="Q532" s="131">
        <v>0</v>
      </c>
      <c r="R532" s="131">
        <v>0</v>
      </c>
      <c r="S532" s="131">
        <v>0</v>
      </c>
      <c r="T532" s="131">
        <v>0</v>
      </c>
      <c r="U532" s="131">
        <v>0</v>
      </c>
      <c r="V532" s="131">
        <v>0</v>
      </c>
      <c r="W532" s="131">
        <v>0</v>
      </c>
      <c r="X532" s="131">
        <v>0</v>
      </c>
      <c r="Y532" s="131">
        <v>0</v>
      </c>
      <c r="Z532" s="131">
        <v>0</v>
      </c>
      <c r="AA532" s="131">
        <v>0</v>
      </c>
      <c r="AB532" s="131">
        <v>0</v>
      </c>
      <c r="AC532" s="131">
        <v>0</v>
      </c>
      <c r="AD532" s="131">
        <v>0</v>
      </c>
      <c r="AE532" s="131">
        <v>0</v>
      </c>
      <c r="AF532" s="131">
        <v>0</v>
      </c>
      <c r="AG532" s="131">
        <v>0</v>
      </c>
      <c r="AH532" s="43">
        <v>0</v>
      </c>
    </row>
    <row r="533" spans="4:34">
      <c r="D533" s="62">
        <v>2020</v>
      </c>
      <c r="E533" s="62">
        <v>8</v>
      </c>
      <c r="F533" s="62">
        <v>2021</v>
      </c>
      <c r="G533" s="62">
        <v>2021</v>
      </c>
      <c r="H533" s="131">
        <v>0</v>
      </c>
      <c r="I533" s="131">
        <v>0</v>
      </c>
      <c r="J533" s="131">
        <v>0</v>
      </c>
      <c r="K533" s="131">
        <v>0</v>
      </c>
      <c r="L533" s="131">
        <v>0</v>
      </c>
      <c r="M533" s="131">
        <v>0</v>
      </c>
      <c r="N533" s="131">
        <v>0</v>
      </c>
      <c r="O533" s="131">
        <v>0</v>
      </c>
      <c r="P533" s="131">
        <v>0</v>
      </c>
      <c r="Q533" s="131">
        <v>0</v>
      </c>
      <c r="R533" s="131">
        <v>0</v>
      </c>
      <c r="S533" s="131">
        <v>0</v>
      </c>
      <c r="T533" s="131">
        <v>0</v>
      </c>
      <c r="U533" s="131">
        <v>0</v>
      </c>
      <c r="V533" s="131">
        <v>0</v>
      </c>
      <c r="W533" s="131">
        <v>0</v>
      </c>
      <c r="X533" s="131">
        <v>0</v>
      </c>
      <c r="Y533" s="131">
        <v>0</v>
      </c>
      <c r="Z533" s="131">
        <v>0</v>
      </c>
      <c r="AA533" s="131">
        <v>0</v>
      </c>
      <c r="AB533" s="131">
        <v>0</v>
      </c>
      <c r="AC533" s="131">
        <v>0</v>
      </c>
      <c r="AD533" s="131">
        <v>0</v>
      </c>
      <c r="AE533" s="131">
        <v>0</v>
      </c>
      <c r="AF533" s="131">
        <v>0</v>
      </c>
      <c r="AG533" s="131">
        <v>0</v>
      </c>
      <c r="AH533" s="43">
        <v>0</v>
      </c>
    </row>
    <row r="534" spans="4:34">
      <c r="D534" s="62">
        <v>2020</v>
      </c>
      <c r="E534" s="62">
        <v>9</v>
      </c>
      <c r="F534" s="62">
        <v>2021</v>
      </c>
      <c r="G534" s="62">
        <v>2021</v>
      </c>
      <c r="H534" s="131">
        <v>0</v>
      </c>
      <c r="I534" s="131">
        <v>0</v>
      </c>
      <c r="J534" s="131">
        <v>0</v>
      </c>
      <c r="K534" s="131">
        <v>0</v>
      </c>
      <c r="L534" s="131">
        <v>0</v>
      </c>
      <c r="M534" s="131">
        <v>0</v>
      </c>
      <c r="N534" s="131">
        <v>0</v>
      </c>
      <c r="O534" s="131">
        <v>0</v>
      </c>
      <c r="P534" s="131">
        <v>0</v>
      </c>
      <c r="Q534" s="131">
        <v>0</v>
      </c>
      <c r="R534" s="131">
        <v>0</v>
      </c>
      <c r="S534" s="131">
        <v>0</v>
      </c>
      <c r="T534" s="131">
        <v>0</v>
      </c>
      <c r="U534" s="131">
        <v>0</v>
      </c>
      <c r="V534" s="131">
        <v>0</v>
      </c>
      <c r="W534" s="131">
        <v>0</v>
      </c>
      <c r="X534" s="131">
        <v>0</v>
      </c>
      <c r="Y534" s="131">
        <v>0</v>
      </c>
      <c r="Z534" s="131">
        <v>0</v>
      </c>
      <c r="AA534" s="131">
        <v>0</v>
      </c>
      <c r="AB534" s="131">
        <v>0</v>
      </c>
      <c r="AC534" s="131">
        <v>0</v>
      </c>
      <c r="AD534" s="131">
        <v>0</v>
      </c>
      <c r="AE534" s="131">
        <v>0</v>
      </c>
      <c r="AF534" s="131">
        <v>0</v>
      </c>
      <c r="AG534" s="131">
        <v>0</v>
      </c>
      <c r="AH534" s="43">
        <v>0</v>
      </c>
    </row>
    <row r="535" spans="4:34">
      <c r="D535" s="62">
        <v>2020</v>
      </c>
      <c r="E535" s="62">
        <v>10</v>
      </c>
      <c r="F535" s="62">
        <v>2021</v>
      </c>
      <c r="G535" s="62">
        <v>2021</v>
      </c>
      <c r="H535" s="131">
        <v>0</v>
      </c>
      <c r="I535" s="131">
        <v>0</v>
      </c>
      <c r="J535" s="131">
        <v>0</v>
      </c>
      <c r="K535" s="131">
        <v>0</v>
      </c>
      <c r="L535" s="131">
        <v>0</v>
      </c>
      <c r="M535" s="131">
        <v>0</v>
      </c>
      <c r="N535" s="131">
        <v>0</v>
      </c>
      <c r="O535" s="131">
        <v>0</v>
      </c>
      <c r="P535" s="131">
        <v>0</v>
      </c>
      <c r="Q535" s="131">
        <v>0</v>
      </c>
      <c r="R535" s="131">
        <v>0</v>
      </c>
      <c r="S535" s="131">
        <v>0</v>
      </c>
      <c r="T535" s="131">
        <v>0</v>
      </c>
      <c r="U535" s="131">
        <v>0</v>
      </c>
      <c r="V535" s="131">
        <v>0</v>
      </c>
      <c r="W535" s="131">
        <v>0</v>
      </c>
      <c r="X535" s="131">
        <v>0</v>
      </c>
      <c r="Y535" s="131">
        <v>0</v>
      </c>
      <c r="Z535" s="131">
        <v>0</v>
      </c>
      <c r="AA535" s="131">
        <v>0</v>
      </c>
      <c r="AB535" s="131">
        <v>0</v>
      </c>
      <c r="AC535" s="131">
        <v>0</v>
      </c>
      <c r="AD535" s="131">
        <v>0</v>
      </c>
      <c r="AE535" s="131">
        <v>0</v>
      </c>
      <c r="AF535" s="131">
        <v>0</v>
      </c>
      <c r="AG535" s="131">
        <v>0</v>
      </c>
      <c r="AH535" s="43">
        <v>0</v>
      </c>
    </row>
    <row r="536" spans="4:34">
      <c r="D536" s="62">
        <v>2020</v>
      </c>
      <c r="E536" s="62">
        <v>11</v>
      </c>
      <c r="F536" s="62">
        <v>2021</v>
      </c>
      <c r="G536" s="62">
        <v>2021</v>
      </c>
      <c r="H536" s="131">
        <v>0</v>
      </c>
      <c r="I536" s="131">
        <v>0</v>
      </c>
      <c r="J536" s="131">
        <v>0</v>
      </c>
      <c r="K536" s="131">
        <v>0</v>
      </c>
      <c r="L536" s="131">
        <v>0</v>
      </c>
      <c r="M536" s="131">
        <v>0</v>
      </c>
      <c r="N536" s="131">
        <v>0</v>
      </c>
      <c r="O536" s="131">
        <v>0</v>
      </c>
      <c r="P536" s="131">
        <v>0</v>
      </c>
      <c r="Q536" s="131">
        <v>0</v>
      </c>
      <c r="R536" s="131">
        <v>0</v>
      </c>
      <c r="S536" s="131">
        <v>0</v>
      </c>
      <c r="T536" s="131">
        <v>0</v>
      </c>
      <c r="U536" s="131">
        <v>0</v>
      </c>
      <c r="V536" s="131">
        <v>0</v>
      </c>
      <c r="W536" s="131">
        <v>0</v>
      </c>
      <c r="X536" s="131">
        <v>0</v>
      </c>
      <c r="Y536" s="131">
        <v>0</v>
      </c>
      <c r="Z536" s="131">
        <v>0</v>
      </c>
      <c r="AA536" s="131">
        <v>0</v>
      </c>
      <c r="AB536" s="131">
        <v>0</v>
      </c>
      <c r="AC536" s="131">
        <v>0</v>
      </c>
      <c r="AD536" s="131">
        <v>0</v>
      </c>
      <c r="AE536" s="131">
        <v>0</v>
      </c>
      <c r="AF536" s="131">
        <v>0</v>
      </c>
      <c r="AG536" s="131">
        <v>0</v>
      </c>
      <c r="AH536" s="43">
        <v>0</v>
      </c>
    </row>
    <row r="537" spans="4:34">
      <c r="D537" s="62">
        <v>2020</v>
      </c>
      <c r="E537" s="62">
        <v>12</v>
      </c>
      <c r="F537" s="62">
        <v>2021</v>
      </c>
      <c r="G537" s="62">
        <v>2021</v>
      </c>
      <c r="H537" s="131">
        <v>0</v>
      </c>
      <c r="I537" s="131">
        <v>0</v>
      </c>
      <c r="J537" s="131">
        <v>0</v>
      </c>
      <c r="K537" s="131">
        <v>0</v>
      </c>
      <c r="L537" s="131">
        <v>0</v>
      </c>
      <c r="M537" s="131">
        <v>0</v>
      </c>
      <c r="N537" s="131">
        <v>0</v>
      </c>
      <c r="O537" s="131">
        <v>0</v>
      </c>
      <c r="P537" s="131">
        <v>0</v>
      </c>
      <c r="Q537" s="131">
        <v>0</v>
      </c>
      <c r="R537" s="131">
        <v>0</v>
      </c>
      <c r="S537" s="131">
        <v>0</v>
      </c>
      <c r="T537" s="131">
        <v>0</v>
      </c>
      <c r="U537" s="131">
        <v>0</v>
      </c>
      <c r="V537" s="131">
        <v>0</v>
      </c>
      <c r="W537" s="131">
        <v>0</v>
      </c>
      <c r="X537" s="131">
        <v>0</v>
      </c>
      <c r="Y537" s="131">
        <v>0</v>
      </c>
      <c r="Z537" s="131">
        <v>0</v>
      </c>
      <c r="AA537" s="131">
        <v>0</v>
      </c>
      <c r="AB537" s="131">
        <v>0</v>
      </c>
      <c r="AC537" s="131">
        <v>0</v>
      </c>
      <c r="AD537" s="131">
        <v>0</v>
      </c>
      <c r="AE537" s="131">
        <v>0</v>
      </c>
      <c r="AF537" s="131">
        <v>0</v>
      </c>
      <c r="AG537" s="131">
        <v>0</v>
      </c>
      <c r="AH537" s="43">
        <v>0</v>
      </c>
    </row>
    <row r="538" spans="4:34">
      <c r="D538" s="62">
        <v>2021</v>
      </c>
      <c r="E538" s="62">
        <v>1</v>
      </c>
      <c r="F538" s="62">
        <v>2021</v>
      </c>
      <c r="G538" s="62">
        <v>2021</v>
      </c>
      <c r="H538" s="131">
        <v>0</v>
      </c>
      <c r="I538" s="131">
        <v>0</v>
      </c>
      <c r="J538" s="131">
        <v>0</v>
      </c>
      <c r="K538" s="131">
        <v>0</v>
      </c>
      <c r="L538" s="131">
        <v>0</v>
      </c>
      <c r="M538" s="131">
        <v>0</v>
      </c>
      <c r="N538" s="131">
        <v>0</v>
      </c>
      <c r="O538" s="131">
        <v>0</v>
      </c>
      <c r="P538" s="131">
        <v>0</v>
      </c>
      <c r="Q538" s="131">
        <v>0</v>
      </c>
      <c r="R538" s="131">
        <v>0</v>
      </c>
      <c r="S538" s="131">
        <v>0</v>
      </c>
      <c r="T538" s="131">
        <v>0</v>
      </c>
      <c r="U538" s="131">
        <v>0</v>
      </c>
      <c r="V538" s="131">
        <v>0</v>
      </c>
      <c r="W538" s="131">
        <v>0</v>
      </c>
      <c r="X538" s="131">
        <v>0</v>
      </c>
      <c r="Y538" s="131">
        <v>0</v>
      </c>
      <c r="Z538" s="131">
        <v>0</v>
      </c>
      <c r="AA538" s="131">
        <v>0</v>
      </c>
      <c r="AB538" s="131">
        <v>0</v>
      </c>
      <c r="AC538" s="131">
        <v>0</v>
      </c>
      <c r="AD538" s="131">
        <v>0</v>
      </c>
      <c r="AE538" s="131">
        <v>0</v>
      </c>
      <c r="AF538" s="131">
        <v>0</v>
      </c>
      <c r="AG538" s="131">
        <v>0</v>
      </c>
      <c r="AH538" s="43">
        <v>0</v>
      </c>
    </row>
    <row r="539" spans="4:34">
      <c r="D539" s="62">
        <v>2021</v>
      </c>
      <c r="E539" s="62">
        <v>2</v>
      </c>
      <c r="F539" s="62">
        <v>2021</v>
      </c>
      <c r="G539" s="62">
        <v>2021</v>
      </c>
      <c r="H539" s="131">
        <v>0</v>
      </c>
      <c r="I539" s="131">
        <v>0</v>
      </c>
      <c r="J539" s="131">
        <v>0</v>
      </c>
      <c r="K539" s="131">
        <v>0</v>
      </c>
      <c r="L539" s="131">
        <v>0</v>
      </c>
      <c r="M539" s="131">
        <v>0</v>
      </c>
      <c r="N539" s="131">
        <v>0</v>
      </c>
      <c r="O539" s="131">
        <v>0</v>
      </c>
      <c r="P539" s="131">
        <v>0</v>
      </c>
      <c r="Q539" s="131">
        <v>0</v>
      </c>
      <c r="R539" s="131">
        <v>0</v>
      </c>
      <c r="S539" s="131">
        <v>0</v>
      </c>
      <c r="T539" s="131">
        <v>0</v>
      </c>
      <c r="U539" s="131">
        <v>0</v>
      </c>
      <c r="V539" s="131">
        <v>0</v>
      </c>
      <c r="W539" s="131">
        <v>0</v>
      </c>
      <c r="X539" s="131">
        <v>0</v>
      </c>
      <c r="Y539" s="131">
        <v>0</v>
      </c>
      <c r="Z539" s="131">
        <v>0</v>
      </c>
      <c r="AA539" s="131">
        <v>0</v>
      </c>
      <c r="AB539" s="131">
        <v>0</v>
      </c>
      <c r="AC539" s="131">
        <v>0</v>
      </c>
      <c r="AD539" s="131">
        <v>0</v>
      </c>
      <c r="AE539" s="131">
        <v>0</v>
      </c>
      <c r="AF539" s="131">
        <v>0</v>
      </c>
      <c r="AG539" s="131">
        <v>0</v>
      </c>
      <c r="AH539" s="43">
        <v>0</v>
      </c>
    </row>
    <row r="540" spans="4:34">
      <c r="D540" s="62">
        <v>2021</v>
      </c>
      <c r="E540" s="62">
        <v>3</v>
      </c>
      <c r="F540" s="62">
        <v>2021</v>
      </c>
      <c r="G540" s="62">
        <v>2021</v>
      </c>
      <c r="H540" s="131">
        <v>0</v>
      </c>
      <c r="I540" s="131">
        <v>0</v>
      </c>
      <c r="J540" s="131">
        <v>0</v>
      </c>
      <c r="K540" s="131">
        <v>0</v>
      </c>
      <c r="L540" s="131">
        <v>0</v>
      </c>
      <c r="M540" s="131">
        <v>0</v>
      </c>
      <c r="N540" s="131">
        <v>0</v>
      </c>
      <c r="O540" s="131">
        <v>0</v>
      </c>
      <c r="P540" s="131">
        <v>0</v>
      </c>
      <c r="Q540" s="131">
        <v>0</v>
      </c>
      <c r="R540" s="131">
        <v>0</v>
      </c>
      <c r="S540" s="131">
        <v>0</v>
      </c>
      <c r="T540" s="131">
        <v>0</v>
      </c>
      <c r="U540" s="131">
        <v>0</v>
      </c>
      <c r="V540" s="131">
        <v>0</v>
      </c>
      <c r="W540" s="131">
        <v>0</v>
      </c>
      <c r="X540" s="131">
        <v>0</v>
      </c>
      <c r="Y540" s="131">
        <v>0</v>
      </c>
      <c r="Z540" s="131">
        <v>0</v>
      </c>
      <c r="AA540" s="131">
        <v>0</v>
      </c>
      <c r="AB540" s="131">
        <v>0</v>
      </c>
      <c r="AC540" s="131">
        <v>0</v>
      </c>
      <c r="AD540" s="131">
        <v>0</v>
      </c>
      <c r="AE540" s="131">
        <v>0</v>
      </c>
      <c r="AF540" s="131">
        <v>0</v>
      </c>
      <c r="AG540" s="131">
        <v>0</v>
      </c>
      <c r="AH540" s="43">
        <v>0</v>
      </c>
    </row>
    <row r="541" spans="4:34">
      <c r="D541" s="62">
        <v>2021</v>
      </c>
      <c r="E541" s="62">
        <v>4</v>
      </c>
      <c r="F541" s="62">
        <v>2021</v>
      </c>
      <c r="G541" s="62">
        <v>2021</v>
      </c>
      <c r="H541" s="131">
        <v>0</v>
      </c>
      <c r="I541" s="131">
        <v>0</v>
      </c>
      <c r="J541" s="131">
        <v>0</v>
      </c>
      <c r="K541" s="131">
        <v>0</v>
      </c>
      <c r="L541" s="131">
        <v>0</v>
      </c>
      <c r="M541" s="131">
        <v>0</v>
      </c>
      <c r="N541" s="131">
        <v>0</v>
      </c>
      <c r="O541" s="131">
        <v>0</v>
      </c>
      <c r="P541" s="131">
        <v>0</v>
      </c>
      <c r="Q541" s="131">
        <v>0</v>
      </c>
      <c r="R541" s="131">
        <v>0</v>
      </c>
      <c r="S541" s="131">
        <v>0</v>
      </c>
      <c r="T541" s="131">
        <v>0</v>
      </c>
      <c r="U541" s="131">
        <v>0</v>
      </c>
      <c r="V541" s="131">
        <v>0</v>
      </c>
      <c r="W541" s="131">
        <v>0</v>
      </c>
      <c r="X541" s="131">
        <v>0</v>
      </c>
      <c r="Y541" s="131">
        <v>0</v>
      </c>
      <c r="Z541" s="131">
        <v>0</v>
      </c>
      <c r="AA541" s="131">
        <v>0</v>
      </c>
      <c r="AB541" s="131">
        <v>0</v>
      </c>
      <c r="AC541" s="131">
        <v>0</v>
      </c>
      <c r="AD541" s="131">
        <v>0</v>
      </c>
      <c r="AE541" s="131">
        <v>0</v>
      </c>
      <c r="AF541" s="131">
        <v>0</v>
      </c>
      <c r="AG541" s="131">
        <v>0</v>
      </c>
      <c r="AH541" s="43">
        <v>0</v>
      </c>
    </row>
    <row r="542" spans="4:34">
      <c r="D542" s="62">
        <v>2021</v>
      </c>
      <c r="E542" s="62">
        <v>5</v>
      </c>
      <c r="F542" s="62">
        <v>2021</v>
      </c>
      <c r="G542" s="62">
        <v>2022</v>
      </c>
      <c r="H542" s="131">
        <v>0</v>
      </c>
      <c r="I542" s="131">
        <v>0</v>
      </c>
      <c r="J542" s="131">
        <v>0</v>
      </c>
      <c r="K542" s="131">
        <v>0</v>
      </c>
      <c r="L542" s="131">
        <v>0</v>
      </c>
      <c r="M542" s="131">
        <v>0</v>
      </c>
      <c r="N542" s="131">
        <v>0</v>
      </c>
      <c r="O542" s="131">
        <v>0</v>
      </c>
      <c r="P542" s="131">
        <v>0</v>
      </c>
      <c r="Q542" s="131">
        <v>0</v>
      </c>
      <c r="R542" s="131">
        <v>0</v>
      </c>
      <c r="S542" s="131">
        <v>0</v>
      </c>
      <c r="T542" s="131">
        <v>0</v>
      </c>
      <c r="U542" s="131">
        <v>0</v>
      </c>
      <c r="V542" s="131">
        <v>0</v>
      </c>
      <c r="W542" s="131">
        <v>0</v>
      </c>
      <c r="X542" s="131">
        <v>0</v>
      </c>
      <c r="Y542" s="131">
        <v>0</v>
      </c>
      <c r="Z542" s="131">
        <v>0</v>
      </c>
      <c r="AA542" s="131">
        <v>0</v>
      </c>
      <c r="AB542" s="131">
        <v>0</v>
      </c>
      <c r="AC542" s="131">
        <v>0</v>
      </c>
      <c r="AD542" s="131">
        <v>0</v>
      </c>
      <c r="AE542" s="131">
        <v>0</v>
      </c>
      <c r="AF542" s="131">
        <v>0</v>
      </c>
      <c r="AG542" s="131">
        <v>0</v>
      </c>
      <c r="AH542" s="43">
        <v>0</v>
      </c>
    </row>
    <row r="543" spans="4:34">
      <c r="D543" s="62">
        <v>2021</v>
      </c>
      <c r="E543" s="62">
        <v>6</v>
      </c>
      <c r="F543" s="62">
        <v>2021</v>
      </c>
      <c r="G543" s="62">
        <v>2022</v>
      </c>
      <c r="H543" s="131">
        <v>0</v>
      </c>
      <c r="I543" s="131">
        <v>0</v>
      </c>
      <c r="J543" s="131">
        <v>0</v>
      </c>
      <c r="K543" s="131">
        <v>0</v>
      </c>
      <c r="L543" s="131">
        <v>0</v>
      </c>
      <c r="M543" s="131">
        <v>0</v>
      </c>
      <c r="N543" s="131">
        <v>0</v>
      </c>
      <c r="O543" s="131">
        <v>0</v>
      </c>
      <c r="P543" s="131">
        <v>0</v>
      </c>
      <c r="Q543" s="131">
        <v>0</v>
      </c>
      <c r="R543" s="131">
        <v>0</v>
      </c>
      <c r="S543" s="131">
        <v>0</v>
      </c>
      <c r="T543" s="131">
        <v>0</v>
      </c>
      <c r="U543" s="131">
        <v>0</v>
      </c>
      <c r="V543" s="131">
        <v>0</v>
      </c>
      <c r="W543" s="131">
        <v>0</v>
      </c>
      <c r="X543" s="131">
        <v>0</v>
      </c>
      <c r="Y543" s="131">
        <v>0</v>
      </c>
      <c r="Z543" s="131">
        <v>0</v>
      </c>
      <c r="AA543" s="131">
        <v>0</v>
      </c>
      <c r="AB543" s="131">
        <v>0</v>
      </c>
      <c r="AC543" s="131">
        <v>0</v>
      </c>
      <c r="AD543" s="131">
        <v>0</v>
      </c>
      <c r="AE543" s="131">
        <v>0</v>
      </c>
      <c r="AF543" s="131">
        <v>0</v>
      </c>
      <c r="AG543" s="131">
        <v>0</v>
      </c>
      <c r="AH543" s="43">
        <v>0</v>
      </c>
    </row>
    <row r="544" spans="4:34">
      <c r="D544" s="62">
        <v>2021</v>
      </c>
      <c r="E544" s="62">
        <v>7</v>
      </c>
      <c r="F544" s="62">
        <v>2022</v>
      </c>
      <c r="G544" s="62">
        <v>2022</v>
      </c>
      <c r="H544" s="131">
        <v>0</v>
      </c>
      <c r="I544" s="131">
        <v>0</v>
      </c>
      <c r="J544" s="131">
        <v>0</v>
      </c>
      <c r="K544" s="131">
        <v>0</v>
      </c>
      <c r="L544" s="131">
        <v>0</v>
      </c>
      <c r="M544" s="131">
        <v>0</v>
      </c>
      <c r="N544" s="131">
        <v>0</v>
      </c>
      <c r="O544" s="131">
        <v>0</v>
      </c>
      <c r="P544" s="131">
        <v>0</v>
      </c>
      <c r="Q544" s="131">
        <v>0</v>
      </c>
      <c r="R544" s="131">
        <v>0</v>
      </c>
      <c r="S544" s="131">
        <v>0</v>
      </c>
      <c r="T544" s="131">
        <v>0</v>
      </c>
      <c r="U544" s="131">
        <v>0</v>
      </c>
      <c r="V544" s="131">
        <v>0</v>
      </c>
      <c r="W544" s="131">
        <v>0</v>
      </c>
      <c r="X544" s="131">
        <v>0</v>
      </c>
      <c r="Y544" s="131">
        <v>0</v>
      </c>
      <c r="Z544" s="131">
        <v>0</v>
      </c>
      <c r="AA544" s="131">
        <v>0</v>
      </c>
      <c r="AB544" s="131">
        <v>0</v>
      </c>
      <c r="AC544" s="131">
        <v>0</v>
      </c>
      <c r="AD544" s="131">
        <v>0</v>
      </c>
      <c r="AE544" s="131">
        <v>0</v>
      </c>
      <c r="AF544" s="131">
        <v>0</v>
      </c>
      <c r="AG544" s="131">
        <v>0</v>
      </c>
      <c r="AH544" s="43">
        <v>0</v>
      </c>
    </row>
    <row r="545" spans="4:34">
      <c r="D545" s="62">
        <v>2021</v>
      </c>
      <c r="E545" s="62">
        <v>8</v>
      </c>
      <c r="F545" s="62">
        <v>2022</v>
      </c>
      <c r="G545" s="62">
        <v>2022</v>
      </c>
      <c r="H545" s="131">
        <v>0</v>
      </c>
      <c r="I545" s="131">
        <v>0</v>
      </c>
      <c r="J545" s="131">
        <v>0</v>
      </c>
      <c r="K545" s="131">
        <v>0</v>
      </c>
      <c r="L545" s="131">
        <v>0</v>
      </c>
      <c r="M545" s="131">
        <v>0</v>
      </c>
      <c r="N545" s="131">
        <v>0</v>
      </c>
      <c r="O545" s="131">
        <v>0</v>
      </c>
      <c r="P545" s="131">
        <v>0</v>
      </c>
      <c r="Q545" s="131">
        <v>0</v>
      </c>
      <c r="R545" s="131">
        <v>0</v>
      </c>
      <c r="S545" s="131">
        <v>0</v>
      </c>
      <c r="T545" s="131">
        <v>0</v>
      </c>
      <c r="U545" s="131">
        <v>0</v>
      </c>
      <c r="V545" s="131">
        <v>0</v>
      </c>
      <c r="W545" s="131">
        <v>0</v>
      </c>
      <c r="X545" s="131">
        <v>0</v>
      </c>
      <c r="Y545" s="131">
        <v>0</v>
      </c>
      <c r="Z545" s="131">
        <v>0</v>
      </c>
      <c r="AA545" s="131">
        <v>0</v>
      </c>
      <c r="AB545" s="131">
        <v>0</v>
      </c>
      <c r="AC545" s="131">
        <v>0</v>
      </c>
      <c r="AD545" s="131">
        <v>0</v>
      </c>
      <c r="AE545" s="131">
        <v>0</v>
      </c>
      <c r="AF545" s="131">
        <v>0</v>
      </c>
      <c r="AG545" s="131">
        <v>0</v>
      </c>
      <c r="AH545" s="43">
        <v>0</v>
      </c>
    </row>
    <row r="546" spans="4:34">
      <c r="D546" s="62">
        <v>2021</v>
      </c>
      <c r="E546" s="62">
        <v>9</v>
      </c>
      <c r="F546" s="62">
        <v>2022</v>
      </c>
      <c r="G546" s="62">
        <v>2022</v>
      </c>
      <c r="H546" s="131">
        <v>0</v>
      </c>
      <c r="I546" s="131">
        <v>0</v>
      </c>
      <c r="J546" s="131">
        <v>0</v>
      </c>
      <c r="K546" s="131">
        <v>0</v>
      </c>
      <c r="L546" s="131">
        <v>0</v>
      </c>
      <c r="M546" s="131">
        <v>0</v>
      </c>
      <c r="N546" s="131">
        <v>0</v>
      </c>
      <c r="O546" s="131">
        <v>0</v>
      </c>
      <c r="P546" s="131">
        <v>0</v>
      </c>
      <c r="Q546" s="131">
        <v>0</v>
      </c>
      <c r="R546" s="131">
        <v>0</v>
      </c>
      <c r="S546" s="131">
        <v>0</v>
      </c>
      <c r="T546" s="131">
        <v>0</v>
      </c>
      <c r="U546" s="131">
        <v>0</v>
      </c>
      <c r="V546" s="131">
        <v>0</v>
      </c>
      <c r="W546" s="131">
        <v>0</v>
      </c>
      <c r="X546" s="131">
        <v>0</v>
      </c>
      <c r="Y546" s="131">
        <v>0</v>
      </c>
      <c r="Z546" s="131">
        <v>0</v>
      </c>
      <c r="AA546" s="131">
        <v>0</v>
      </c>
      <c r="AB546" s="131">
        <v>0</v>
      </c>
      <c r="AC546" s="131">
        <v>0</v>
      </c>
      <c r="AD546" s="131">
        <v>0</v>
      </c>
      <c r="AE546" s="131">
        <v>0</v>
      </c>
      <c r="AF546" s="131">
        <v>0</v>
      </c>
      <c r="AG546" s="131">
        <v>0</v>
      </c>
      <c r="AH546" s="43">
        <v>0</v>
      </c>
    </row>
    <row r="547" spans="4:34">
      <c r="D547" s="62">
        <v>2021</v>
      </c>
      <c r="E547" s="62">
        <v>10</v>
      </c>
      <c r="F547" s="62">
        <v>2022</v>
      </c>
      <c r="G547" s="62">
        <v>2022</v>
      </c>
      <c r="H547" s="131">
        <v>0</v>
      </c>
      <c r="I547" s="131">
        <v>0</v>
      </c>
      <c r="J547" s="131">
        <v>0</v>
      </c>
      <c r="K547" s="131">
        <v>0</v>
      </c>
      <c r="L547" s="131">
        <v>0</v>
      </c>
      <c r="M547" s="131">
        <v>0</v>
      </c>
      <c r="N547" s="131">
        <v>0</v>
      </c>
      <c r="O547" s="131">
        <v>0</v>
      </c>
      <c r="P547" s="131">
        <v>0</v>
      </c>
      <c r="Q547" s="131">
        <v>0</v>
      </c>
      <c r="R547" s="131">
        <v>0</v>
      </c>
      <c r="S547" s="131">
        <v>0</v>
      </c>
      <c r="T547" s="131">
        <v>0</v>
      </c>
      <c r="U547" s="131">
        <v>0</v>
      </c>
      <c r="V547" s="131">
        <v>0</v>
      </c>
      <c r="W547" s="131">
        <v>0</v>
      </c>
      <c r="X547" s="131">
        <v>0</v>
      </c>
      <c r="Y547" s="131">
        <v>0</v>
      </c>
      <c r="Z547" s="131">
        <v>0</v>
      </c>
      <c r="AA547" s="131">
        <v>0</v>
      </c>
      <c r="AB547" s="131">
        <v>0</v>
      </c>
      <c r="AC547" s="131">
        <v>0</v>
      </c>
      <c r="AD547" s="131">
        <v>0</v>
      </c>
      <c r="AE547" s="131">
        <v>0</v>
      </c>
      <c r="AF547" s="131">
        <v>0</v>
      </c>
      <c r="AG547" s="131">
        <v>0</v>
      </c>
      <c r="AH547" s="43">
        <v>0</v>
      </c>
    </row>
    <row r="548" spans="4:34">
      <c r="D548" s="62">
        <v>2021</v>
      </c>
      <c r="E548" s="62">
        <v>11</v>
      </c>
      <c r="F548" s="62">
        <v>2022</v>
      </c>
      <c r="G548" s="62">
        <v>2022</v>
      </c>
      <c r="H548" s="131">
        <v>0</v>
      </c>
      <c r="I548" s="131">
        <v>0</v>
      </c>
      <c r="J548" s="131">
        <v>0</v>
      </c>
      <c r="K548" s="131">
        <v>0</v>
      </c>
      <c r="L548" s="131">
        <v>0</v>
      </c>
      <c r="M548" s="131">
        <v>0</v>
      </c>
      <c r="N548" s="131">
        <v>0</v>
      </c>
      <c r="O548" s="131">
        <v>0</v>
      </c>
      <c r="P548" s="131">
        <v>0</v>
      </c>
      <c r="Q548" s="131">
        <v>0</v>
      </c>
      <c r="R548" s="131">
        <v>0</v>
      </c>
      <c r="S548" s="131">
        <v>0</v>
      </c>
      <c r="T548" s="131">
        <v>0</v>
      </c>
      <c r="U548" s="131">
        <v>0</v>
      </c>
      <c r="V548" s="131">
        <v>0</v>
      </c>
      <c r="W548" s="131">
        <v>0</v>
      </c>
      <c r="X548" s="131">
        <v>0</v>
      </c>
      <c r="Y548" s="131">
        <v>0</v>
      </c>
      <c r="Z548" s="131">
        <v>0</v>
      </c>
      <c r="AA548" s="131">
        <v>0</v>
      </c>
      <c r="AB548" s="131">
        <v>0</v>
      </c>
      <c r="AC548" s="131">
        <v>0</v>
      </c>
      <c r="AD548" s="131">
        <v>0</v>
      </c>
      <c r="AE548" s="131">
        <v>0</v>
      </c>
      <c r="AF548" s="131">
        <v>0</v>
      </c>
      <c r="AG548" s="131">
        <v>0</v>
      </c>
      <c r="AH548" s="43">
        <v>0</v>
      </c>
    </row>
    <row r="549" spans="4:34">
      <c r="D549" s="62">
        <v>2021</v>
      </c>
      <c r="E549" s="62">
        <v>12</v>
      </c>
      <c r="F549" s="62">
        <v>2022</v>
      </c>
      <c r="G549" s="62">
        <v>2022</v>
      </c>
      <c r="H549" s="131">
        <v>0</v>
      </c>
      <c r="I549" s="131">
        <v>0</v>
      </c>
      <c r="J549" s="131">
        <v>0</v>
      </c>
      <c r="K549" s="131">
        <v>0</v>
      </c>
      <c r="L549" s="131">
        <v>0</v>
      </c>
      <c r="M549" s="131">
        <v>0</v>
      </c>
      <c r="N549" s="131">
        <v>0</v>
      </c>
      <c r="O549" s="131">
        <v>0</v>
      </c>
      <c r="P549" s="131">
        <v>0</v>
      </c>
      <c r="Q549" s="131">
        <v>0</v>
      </c>
      <c r="R549" s="131">
        <v>0</v>
      </c>
      <c r="S549" s="131">
        <v>0</v>
      </c>
      <c r="T549" s="131">
        <v>0</v>
      </c>
      <c r="U549" s="131">
        <v>0</v>
      </c>
      <c r="V549" s="131">
        <v>0</v>
      </c>
      <c r="W549" s="131">
        <v>0</v>
      </c>
      <c r="X549" s="131">
        <v>0</v>
      </c>
      <c r="Y549" s="131">
        <v>0</v>
      </c>
      <c r="Z549" s="131">
        <v>0</v>
      </c>
      <c r="AA549" s="131">
        <v>0</v>
      </c>
      <c r="AB549" s="131">
        <v>0</v>
      </c>
      <c r="AC549" s="131">
        <v>0</v>
      </c>
      <c r="AD549" s="131">
        <v>0</v>
      </c>
      <c r="AE549" s="131">
        <v>0</v>
      </c>
      <c r="AF549" s="131">
        <v>0</v>
      </c>
      <c r="AG549" s="131">
        <v>0</v>
      </c>
      <c r="AH549" s="43">
        <v>0</v>
      </c>
    </row>
    <row r="550" spans="4:34">
      <c r="D550" s="62">
        <v>2022</v>
      </c>
      <c r="E550" s="62">
        <v>1</v>
      </c>
      <c r="F550" s="62">
        <v>2022</v>
      </c>
      <c r="G550" s="62">
        <v>2022</v>
      </c>
      <c r="H550" s="131">
        <v>0</v>
      </c>
      <c r="I550" s="131">
        <v>0</v>
      </c>
      <c r="J550" s="131">
        <v>0</v>
      </c>
      <c r="K550" s="131">
        <v>0</v>
      </c>
      <c r="L550" s="131">
        <v>0</v>
      </c>
      <c r="M550" s="131">
        <v>0</v>
      </c>
      <c r="N550" s="131">
        <v>0</v>
      </c>
      <c r="O550" s="131">
        <v>0</v>
      </c>
      <c r="P550" s="131">
        <v>0</v>
      </c>
      <c r="Q550" s="131">
        <v>0</v>
      </c>
      <c r="R550" s="131">
        <v>0</v>
      </c>
      <c r="S550" s="131">
        <v>0</v>
      </c>
      <c r="T550" s="131">
        <v>0</v>
      </c>
      <c r="U550" s="131">
        <v>0</v>
      </c>
      <c r="V550" s="131">
        <v>0</v>
      </c>
      <c r="W550" s="131">
        <v>0</v>
      </c>
      <c r="X550" s="131">
        <v>0</v>
      </c>
      <c r="Y550" s="131">
        <v>0</v>
      </c>
      <c r="Z550" s="131">
        <v>0</v>
      </c>
      <c r="AA550" s="131">
        <v>0</v>
      </c>
      <c r="AB550" s="131">
        <v>0</v>
      </c>
      <c r="AC550" s="131">
        <v>0</v>
      </c>
      <c r="AD550" s="131">
        <v>0</v>
      </c>
      <c r="AE550" s="131">
        <v>0</v>
      </c>
      <c r="AF550" s="131">
        <v>0</v>
      </c>
      <c r="AG550" s="131">
        <v>0</v>
      </c>
      <c r="AH550" s="43">
        <v>0</v>
      </c>
    </row>
    <row r="551" spans="4:34">
      <c r="D551" s="62">
        <v>2022</v>
      </c>
      <c r="E551" s="62">
        <v>2</v>
      </c>
      <c r="F551" s="62">
        <v>2022</v>
      </c>
      <c r="G551" s="62">
        <v>2022</v>
      </c>
      <c r="H551" s="131">
        <v>0</v>
      </c>
      <c r="I551" s="131">
        <v>0</v>
      </c>
      <c r="J551" s="131">
        <v>0</v>
      </c>
      <c r="K551" s="131">
        <v>0</v>
      </c>
      <c r="L551" s="131">
        <v>0</v>
      </c>
      <c r="M551" s="131">
        <v>0</v>
      </c>
      <c r="N551" s="131">
        <v>0</v>
      </c>
      <c r="O551" s="131">
        <v>0</v>
      </c>
      <c r="P551" s="131">
        <v>0</v>
      </c>
      <c r="Q551" s="131">
        <v>0</v>
      </c>
      <c r="R551" s="131">
        <v>0</v>
      </c>
      <c r="S551" s="131">
        <v>0</v>
      </c>
      <c r="T551" s="131">
        <v>0</v>
      </c>
      <c r="U551" s="131">
        <v>0</v>
      </c>
      <c r="V551" s="131">
        <v>0</v>
      </c>
      <c r="W551" s="131">
        <v>0</v>
      </c>
      <c r="X551" s="131">
        <v>0</v>
      </c>
      <c r="Y551" s="131">
        <v>0</v>
      </c>
      <c r="Z551" s="131">
        <v>0</v>
      </c>
      <c r="AA551" s="131">
        <v>0</v>
      </c>
      <c r="AB551" s="131">
        <v>0</v>
      </c>
      <c r="AC551" s="131">
        <v>0</v>
      </c>
      <c r="AD551" s="131">
        <v>0</v>
      </c>
      <c r="AE551" s="131">
        <v>0</v>
      </c>
      <c r="AF551" s="131">
        <v>0</v>
      </c>
      <c r="AG551" s="131">
        <v>0</v>
      </c>
      <c r="AH551" s="43">
        <v>0</v>
      </c>
    </row>
    <row r="552" spans="4:34">
      <c r="D552" s="62">
        <v>2022</v>
      </c>
      <c r="E552" s="62">
        <v>3</v>
      </c>
      <c r="F552" s="62">
        <v>2022</v>
      </c>
      <c r="G552" s="62">
        <v>2022</v>
      </c>
      <c r="H552" s="131">
        <v>0</v>
      </c>
      <c r="I552" s="131">
        <v>0</v>
      </c>
      <c r="J552" s="131">
        <v>0</v>
      </c>
      <c r="K552" s="131">
        <v>0</v>
      </c>
      <c r="L552" s="131">
        <v>0</v>
      </c>
      <c r="M552" s="131">
        <v>0</v>
      </c>
      <c r="N552" s="131">
        <v>0</v>
      </c>
      <c r="O552" s="131">
        <v>0</v>
      </c>
      <c r="P552" s="131">
        <v>0</v>
      </c>
      <c r="Q552" s="131">
        <v>0</v>
      </c>
      <c r="R552" s="131">
        <v>0</v>
      </c>
      <c r="S552" s="131">
        <v>0</v>
      </c>
      <c r="T552" s="131">
        <v>0</v>
      </c>
      <c r="U552" s="131">
        <v>0</v>
      </c>
      <c r="V552" s="131">
        <v>0</v>
      </c>
      <c r="W552" s="131">
        <v>0</v>
      </c>
      <c r="X552" s="131">
        <v>0</v>
      </c>
      <c r="Y552" s="131">
        <v>0</v>
      </c>
      <c r="Z552" s="131">
        <v>0</v>
      </c>
      <c r="AA552" s="131">
        <v>0</v>
      </c>
      <c r="AB552" s="131">
        <v>0</v>
      </c>
      <c r="AC552" s="131">
        <v>0</v>
      </c>
      <c r="AD552" s="131">
        <v>0</v>
      </c>
      <c r="AE552" s="131">
        <v>0</v>
      </c>
      <c r="AF552" s="131">
        <v>0</v>
      </c>
      <c r="AG552" s="131">
        <v>0</v>
      </c>
      <c r="AH552" s="43">
        <v>0</v>
      </c>
    </row>
    <row r="553" spans="4:34">
      <c r="D553" s="62">
        <v>2022</v>
      </c>
      <c r="E553" s="62">
        <v>4</v>
      </c>
      <c r="F553" s="62">
        <v>2022</v>
      </c>
      <c r="G553" s="62">
        <v>2022</v>
      </c>
      <c r="H553" s="131">
        <v>0</v>
      </c>
      <c r="I553" s="131">
        <v>0</v>
      </c>
      <c r="J553" s="131">
        <v>0</v>
      </c>
      <c r="K553" s="131">
        <v>0</v>
      </c>
      <c r="L553" s="131">
        <v>0</v>
      </c>
      <c r="M553" s="131">
        <v>0</v>
      </c>
      <c r="N553" s="131">
        <v>0</v>
      </c>
      <c r="O553" s="131">
        <v>0</v>
      </c>
      <c r="P553" s="131">
        <v>0</v>
      </c>
      <c r="Q553" s="131">
        <v>0</v>
      </c>
      <c r="R553" s="131">
        <v>0</v>
      </c>
      <c r="S553" s="131">
        <v>0</v>
      </c>
      <c r="T553" s="131">
        <v>0</v>
      </c>
      <c r="U553" s="131">
        <v>0</v>
      </c>
      <c r="V553" s="131">
        <v>0</v>
      </c>
      <c r="W553" s="131">
        <v>0</v>
      </c>
      <c r="X553" s="131">
        <v>0</v>
      </c>
      <c r="Y553" s="131">
        <v>0</v>
      </c>
      <c r="Z553" s="131">
        <v>0</v>
      </c>
      <c r="AA553" s="131">
        <v>0</v>
      </c>
      <c r="AB553" s="131">
        <v>0</v>
      </c>
      <c r="AC553" s="131">
        <v>0</v>
      </c>
      <c r="AD553" s="131">
        <v>0</v>
      </c>
      <c r="AE553" s="131">
        <v>0</v>
      </c>
      <c r="AF553" s="131">
        <v>0</v>
      </c>
      <c r="AG553" s="131">
        <v>0</v>
      </c>
      <c r="AH553" s="43">
        <v>0</v>
      </c>
    </row>
    <row r="554" spans="4:34">
      <c r="D554" s="62">
        <v>2022</v>
      </c>
      <c r="E554" s="62">
        <v>5</v>
      </c>
      <c r="F554" s="62">
        <v>2022</v>
      </c>
      <c r="G554" s="62">
        <v>2023</v>
      </c>
      <c r="H554" s="131">
        <v>0</v>
      </c>
      <c r="I554" s="131">
        <v>0</v>
      </c>
      <c r="J554" s="131">
        <v>0</v>
      </c>
      <c r="K554" s="131">
        <v>0</v>
      </c>
      <c r="L554" s="131">
        <v>0</v>
      </c>
      <c r="M554" s="131">
        <v>0</v>
      </c>
      <c r="N554" s="131">
        <v>0</v>
      </c>
      <c r="O554" s="131">
        <v>0</v>
      </c>
      <c r="P554" s="131">
        <v>0</v>
      </c>
      <c r="Q554" s="131">
        <v>0</v>
      </c>
      <c r="R554" s="131">
        <v>0</v>
      </c>
      <c r="S554" s="131">
        <v>0</v>
      </c>
      <c r="T554" s="131">
        <v>0</v>
      </c>
      <c r="U554" s="131">
        <v>0</v>
      </c>
      <c r="V554" s="131">
        <v>0</v>
      </c>
      <c r="W554" s="131">
        <v>0</v>
      </c>
      <c r="X554" s="131">
        <v>0</v>
      </c>
      <c r="Y554" s="131">
        <v>0</v>
      </c>
      <c r="Z554" s="131">
        <v>0</v>
      </c>
      <c r="AA554" s="131">
        <v>0</v>
      </c>
      <c r="AB554" s="131">
        <v>0</v>
      </c>
      <c r="AC554" s="131">
        <v>0</v>
      </c>
      <c r="AD554" s="131">
        <v>0</v>
      </c>
      <c r="AE554" s="131">
        <v>0</v>
      </c>
      <c r="AF554" s="131">
        <v>0</v>
      </c>
      <c r="AG554" s="131">
        <v>0</v>
      </c>
      <c r="AH554" s="43">
        <v>0</v>
      </c>
    </row>
    <row r="555" spans="4:34">
      <c r="D555" s="62">
        <v>2022</v>
      </c>
      <c r="E555" s="62">
        <v>6</v>
      </c>
      <c r="F555" s="62">
        <v>2022</v>
      </c>
      <c r="G555" s="62">
        <v>2023</v>
      </c>
      <c r="H555" s="131">
        <v>0</v>
      </c>
      <c r="I555" s="131">
        <v>0</v>
      </c>
      <c r="J555" s="131">
        <v>0</v>
      </c>
      <c r="K555" s="131">
        <v>0</v>
      </c>
      <c r="L555" s="131">
        <v>0</v>
      </c>
      <c r="M555" s="131">
        <v>0</v>
      </c>
      <c r="N555" s="131">
        <v>0</v>
      </c>
      <c r="O555" s="131">
        <v>0</v>
      </c>
      <c r="P555" s="131">
        <v>0</v>
      </c>
      <c r="Q555" s="131">
        <v>0</v>
      </c>
      <c r="R555" s="131">
        <v>0</v>
      </c>
      <c r="S555" s="131">
        <v>0</v>
      </c>
      <c r="T555" s="131">
        <v>0</v>
      </c>
      <c r="U555" s="131">
        <v>0</v>
      </c>
      <c r="V555" s="131">
        <v>0</v>
      </c>
      <c r="W555" s="131">
        <v>0</v>
      </c>
      <c r="X555" s="131">
        <v>0</v>
      </c>
      <c r="Y555" s="131">
        <v>0</v>
      </c>
      <c r="Z555" s="131">
        <v>0</v>
      </c>
      <c r="AA555" s="131">
        <v>0</v>
      </c>
      <c r="AB555" s="131">
        <v>0</v>
      </c>
      <c r="AC555" s="131">
        <v>0</v>
      </c>
      <c r="AD555" s="131">
        <v>0</v>
      </c>
      <c r="AE555" s="131">
        <v>0</v>
      </c>
      <c r="AF555" s="131">
        <v>0</v>
      </c>
      <c r="AG555" s="131">
        <v>0</v>
      </c>
      <c r="AH555" s="43">
        <v>0</v>
      </c>
    </row>
    <row r="556" spans="4:34">
      <c r="D556" s="62">
        <v>2022</v>
      </c>
      <c r="E556" s="62">
        <v>7</v>
      </c>
      <c r="F556" s="62">
        <v>2023</v>
      </c>
      <c r="G556" s="62">
        <v>2023</v>
      </c>
      <c r="H556" s="131">
        <v>0</v>
      </c>
      <c r="I556" s="131">
        <v>0</v>
      </c>
      <c r="J556" s="131">
        <v>0</v>
      </c>
      <c r="K556" s="131">
        <v>0</v>
      </c>
      <c r="L556" s="131">
        <v>0</v>
      </c>
      <c r="M556" s="131">
        <v>0</v>
      </c>
      <c r="N556" s="131">
        <v>0</v>
      </c>
      <c r="O556" s="131">
        <v>0</v>
      </c>
      <c r="P556" s="131">
        <v>0</v>
      </c>
      <c r="Q556" s="131">
        <v>0</v>
      </c>
      <c r="R556" s="131">
        <v>0</v>
      </c>
      <c r="S556" s="131">
        <v>0</v>
      </c>
      <c r="T556" s="131">
        <v>0</v>
      </c>
      <c r="U556" s="131">
        <v>0</v>
      </c>
      <c r="V556" s="131">
        <v>0</v>
      </c>
      <c r="W556" s="131">
        <v>0</v>
      </c>
      <c r="X556" s="131">
        <v>0</v>
      </c>
      <c r="Y556" s="131">
        <v>0</v>
      </c>
      <c r="Z556" s="131">
        <v>0</v>
      </c>
      <c r="AA556" s="131">
        <v>0</v>
      </c>
      <c r="AB556" s="131">
        <v>0</v>
      </c>
      <c r="AC556" s="131">
        <v>0</v>
      </c>
      <c r="AD556" s="131">
        <v>0</v>
      </c>
      <c r="AE556" s="131">
        <v>0</v>
      </c>
      <c r="AF556" s="131">
        <v>0</v>
      </c>
      <c r="AG556" s="131">
        <v>0</v>
      </c>
      <c r="AH556" s="43">
        <v>0</v>
      </c>
    </row>
    <row r="557" spans="4:34">
      <c r="D557" s="62">
        <v>2022</v>
      </c>
      <c r="E557" s="62">
        <v>8</v>
      </c>
      <c r="F557" s="62">
        <v>2023</v>
      </c>
      <c r="G557" s="62">
        <v>2023</v>
      </c>
      <c r="H557" s="131">
        <v>0</v>
      </c>
      <c r="I557" s="131">
        <v>0</v>
      </c>
      <c r="J557" s="131">
        <v>0</v>
      </c>
      <c r="K557" s="131">
        <v>0</v>
      </c>
      <c r="L557" s="131">
        <v>0</v>
      </c>
      <c r="M557" s="131">
        <v>0</v>
      </c>
      <c r="N557" s="131">
        <v>0</v>
      </c>
      <c r="O557" s="131">
        <v>0</v>
      </c>
      <c r="P557" s="131">
        <v>0</v>
      </c>
      <c r="Q557" s="131">
        <v>0</v>
      </c>
      <c r="R557" s="131">
        <v>0</v>
      </c>
      <c r="S557" s="131">
        <v>0</v>
      </c>
      <c r="T557" s="131">
        <v>0</v>
      </c>
      <c r="U557" s="131">
        <v>0</v>
      </c>
      <c r="V557" s="131">
        <v>0</v>
      </c>
      <c r="W557" s="131">
        <v>0</v>
      </c>
      <c r="X557" s="131">
        <v>0</v>
      </c>
      <c r="Y557" s="131">
        <v>0</v>
      </c>
      <c r="Z557" s="131">
        <v>0</v>
      </c>
      <c r="AA557" s="131">
        <v>0</v>
      </c>
      <c r="AB557" s="131">
        <v>0</v>
      </c>
      <c r="AC557" s="131">
        <v>0</v>
      </c>
      <c r="AD557" s="131">
        <v>0</v>
      </c>
      <c r="AE557" s="131">
        <v>0</v>
      </c>
      <c r="AF557" s="131">
        <v>0</v>
      </c>
      <c r="AG557" s="131">
        <v>0</v>
      </c>
      <c r="AH557" s="43">
        <v>0</v>
      </c>
    </row>
    <row r="558" spans="4:34">
      <c r="D558" s="62">
        <v>2022</v>
      </c>
      <c r="E558" s="62">
        <v>9</v>
      </c>
      <c r="F558" s="62">
        <v>2023</v>
      </c>
      <c r="G558" s="62">
        <v>2023</v>
      </c>
      <c r="H558" s="131">
        <v>0</v>
      </c>
      <c r="I558" s="131">
        <v>0</v>
      </c>
      <c r="J558" s="131">
        <v>0</v>
      </c>
      <c r="K558" s="131">
        <v>0</v>
      </c>
      <c r="L558" s="131">
        <v>0</v>
      </c>
      <c r="M558" s="131">
        <v>0</v>
      </c>
      <c r="N558" s="131">
        <v>0</v>
      </c>
      <c r="O558" s="131">
        <v>0</v>
      </c>
      <c r="P558" s="131">
        <v>0</v>
      </c>
      <c r="Q558" s="131">
        <v>0</v>
      </c>
      <c r="R558" s="131">
        <v>0</v>
      </c>
      <c r="S558" s="131">
        <v>0</v>
      </c>
      <c r="T558" s="131">
        <v>0</v>
      </c>
      <c r="U558" s="131">
        <v>0</v>
      </c>
      <c r="V558" s="131">
        <v>0</v>
      </c>
      <c r="W558" s="131">
        <v>0</v>
      </c>
      <c r="X558" s="131">
        <v>0</v>
      </c>
      <c r="Y558" s="131">
        <v>0</v>
      </c>
      <c r="Z558" s="131">
        <v>0</v>
      </c>
      <c r="AA558" s="131">
        <v>0</v>
      </c>
      <c r="AB558" s="131">
        <v>0</v>
      </c>
      <c r="AC558" s="131">
        <v>0</v>
      </c>
      <c r="AD558" s="131">
        <v>0</v>
      </c>
      <c r="AE558" s="131">
        <v>0</v>
      </c>
      <c r="AF558" s="131">
        <v>0</v>
      </c>
      <c r="AG558" s="131">
        <v>0</v>
      </c>
      <c r="AH558" s="43">
        <v>0</v>
      </c>
    </row>
    <row r="559" spans="4:34">
      <c r="D559" s="62">
        <v>2022</v>
      </c>
      <c r="E559" s="62">
        <v>10</v>
      </c>
      <c r="F559" s="62">
        <v>2023</v>
      </c>
      <c r="G559" s="62">
        <v>2023</v>
      </c>
      <c r="H559" s="131">
        <v>0</v>
      </c>
      <c r="I559" s="131">
        <v>0</v>
      </c>
      <c r="J559" s="131">
        <v>0</v>
      </c>
      <c r="K559" s="131">
        <v>0</v>
      </c>
      <c r="L559" s="131">
        <v>0</v>
      </c>
      <c r="M559" s="131">
        <v>0</v>
      </c>
      <c r="N559" s="131">
        <v>0</v>
      </c>
      <c r="O559" s="131">
        <v>0</v>
      </c>
      <c r="P559" s="131">
        <v>0</v>
      </c>
      <c r="Q559" s="131">
        <v>0</v>
      </c>
      <c r="R559" s="131">
        <v>0</v>
      </c>
      <c r="S559" s="131">
        <v>0</v>
      </c>
      <c r="T559" s="131">
        <v>0</v>
      </c>
      <c r="U559" s="131">
        <v>0</v>
      </c>
      <c r="V559" s="131">
        <v>0</v>
      </c>
      <c r="W559" s="131">
        <v>0</v>
      </c>
      <c r="X559" s="131">
        <v>0</v>
      </c>
      <c r="Y559" s="131">
        <v>0</v>
      </c>
      <c r="Z559" s="131">
        <v>0</v>
      </c>
      <c r="AA559" s="131">
        <v>0</v>
      </c>
      <c r="AB559" s="131">
        <v>0</v>
      </c>
      <c r="AC559" s="131">
        <v>0</v>
      </c>
      <c r="AD559" s="131">
        <v>0</v>
      </c>
      <c r="AE559" s="131">
        <v>0</v>
      </c>
      <c r="AF559" s="131">
        <v>0</v>
      </c>
      <c r="AG559" s="131">
        <v>0</v>
      </c>
      <c r="AH559" s="43">
        <v>0</v>
      </c>
    </row>
    <row r="560" spans="4:34">
      <c r="D560" s="62">
        <v>2022</v>
      </c>
      <c r="E560" s="62">
        <v>11</v>
      </c>
      <c r="F560" s="62">
        <v>2023</v>
      </c>
      <c r="G560" s="62">
        <v>2023</v>
      </c>
      <c r="H560" s="131">
        <v>0</v>
      </c>
      <c r="I560" s="131">
        <v>0</v>
      </c>
      <c r="J560" s="131">
        <v>0</v>
      </c>
      <c r="K560" s="131">
        <v>0</v>
      </c>
      <c r="L560" s="131">
        <v>0</v>
      </c>
      <c r="M560" s="131">
        <v>0</v>
      </c>
      <c r="N560" s="131">
        <v>0</v>
      </c>
      <c r="O560" s="131">
        <v>0</v>
      </c>
      <c r="P560" s="131">
        <v>0</v>
      </c>
      <c r="Q560" s="131">
        <v>0</v>
      </c>
      <c r="R560" s="131">
        <v>0</v>
      </c>
      <c r="S560" s="131">
        <v>0</v>
      </c>
      <c r="T560" s="131">
        <v>0</v>
      </c>
      <c r="U560" s="131">
        <v>0</v>
      </c>
      <c r="V560" s="131">
        <v>0</v>
      </c>
      <c r="W560" s="131">
        <v>0</v>
      </c>
      <c r="X560" s="131">
        <v>0</v>
      </c>
      <c r="Y560" s="131">
        <v>0</v>
      </c>
      <c r="Z560" s="131">
        <v>0</v>
      </c>
      <c r="AA560" s="131">
        <v>0</v>
      </c>
      <c r="AB560" s="131">
        <v>0</v>
      </c>
      <c r="AC560" s="131">
        <v>0</v>
      </c>
      <c r="AD560" s="131">
        <v>0</v>
      </c>
      <c r="AE560" s="131">
        <v>0</v>
      </c>
      <c r="AF560" s="131">
        <v>0</v>
      </c>
      <c r="AG560" s="131">
        <v>0</v>
      </c>
      <c r="AH560" s="43">
        <v>0</v>
      </c>
    </row>
    <row r="561" spans="4:34">
      <c r="D561" s="62">
        <v>2022</v>
      </c>
      <c r="E561" s="62">
        <v>12</v>
      </c>
      <c r="F561" s="62">
        <v>2023</v>
      </c>
      <c r="G561" s="62">
        <v>2023</v>
      </c>
      <c r="H561" s="131">
        <v>0</v>
      </c>
      <c r="I561" s="131">
        <v>0</v>
      </c>
      <c r="J561" s="131">
        <v>0</v>
      </c>
      <c r="K561" s="131">
        <v>0</v>
      </c>
      <c r="L561" s="131">
        <v>0</v>
      </c>
      <c r="M561" s="131">
        <v>0</v>
      </c>
      <c r="N561" s="131">
        <v>0</v>
      </c>
      <c r="O561" s="131">
        <v>0</v>
      </c>
      <c r="P561" s="131">
        <v>0</v>
      </c>
      <c r="Q561" s="131">
        <v>0</v>
      </c>
      <c r="R561" s="131">
        <v>0</v>
      </c>
      <c r="S561" s="131">
        <v>0</v>
      </c>
      <c r="T561" s="131">
        <v>0</v>
      </c>
      <c r="U561" s="131">
        <v>0</v>
      </c>
      <c r="V561" s="131">
        <v>0</v>
      </c>
      <c r="W561" s="131">
        <v>0</v>
      </c>
      <c r="X561" s="131">
        <v>0</v>
      </c>
      <c r="Y561" s="131">
        <v>0</v>
      </c>
      <c r="Z561" s="131">
        <v>0</v>
      </c>
      <c r="AA561" s="131">
        <v>0</v>
      </c>
      <c r="AB561" s="131">
        <v>0</v>
      </c>
      <c r="AC561" s="131">
        <v>0</v>
      </c>
      <c r="AD561" s="131">
        <v>0</v>
      </c>
      <c r="AE561" s="131">
        <v>0</v>
      </c>
      <c r="AF561" s="131">
        <v>0</v>
      </c>
      <c r="AG561" s="131">
        <v>0</v>
      </c>
      <c r="AH561" s="43">
        <v>0</v>
      </c>
    </row>
    <row r="562" spans="4:34">
      <c r="D562" s="62">
        <v>2023</v>
      </c>
      <c r="E562" s="62">
        <v>1</v>
      </c>
      <c r="F562" s="62">
        <v>2023</v>
      </c>
      <c r="G562" s="62">
        <v>2023</v>
      </c>
      <c r="H562" s="131">
        <v>0</v>
      </c>
      <c r="I562" s="131">
        <v>0</v>
      </c>
      <c r="J562" s="131">
        <v>0</v>
      </c>
      <c r="K562" s="131">
        <v>0</v>
      </c>
      <c r="L562" s="131">
        <v>0</v>
      </c>
      <c r="M562" s="131">
        <v>0</v>
      </c>
      <c r="N562" s="131">
        <v>0</v>
      </c>
      <c r="O562" s="131">
        <v>0</v>
      </c>
      <c r="P562" s="131">
        <v>0</v>
      </c>
      <c r="Q562" s="131">
        <v>0</v>
      </c>
      <c r="R562" s="131">
        <v>0</v>
      </c>
      <c r="S562" s="131">
        <v>0</v>
      </c>
      <c r="T562" s="131">
        <v>0</v>
      </c>
      <c r="U562" s="131">
        <v>0</v>
      </c>
      <c r="V562" s="131">
        <v>0</v>
      </c>
      <c r="W562" s="131">
        <v>0</v>
      </c>
      <c r="X562" s="131">
        <v>0</v>
      </c>
      <c r="Y562" s="131">
        <v>0</v>
      </c>
      <c r="Z562" s="131">
        <v>0</v>
      </c>
      <c r="AA562" s="131">
        <v>0</v>
      </c>
      <c r="AB562" s="131">
        <v>0</v>
      </c>
      <c r="AC562" s="131">
        <v>0</v>
      </c>
      <c r="AD562" s="131">
        <v>0</v>
      </c>
      <c r="AE562" s="131">
        <v>0</v>
      </c>
      <c r="AF562" s="131">
        <v>0</v>
      </c>
      <c r="AG562" s="131">
        <v>0</v>
      </c>
      <c r="AH562" s="43">
        <v>0</v>
      </c>
    </row>
    <row r="563" spans="4:34">
      <c r="D563" s="62">
        <v>2023</v>
      </c>
      <c r="E563" s="62">
        <v>2</v>
      </c>
      <c r="F563" s="62">
        <v>2023</v>
      </c>
      <c r="G563" s="62">
        <v>2023</v>
      </c>
      <c r="H563" s="131">
        <v>0</v>
      </c>
      <c r="I563" s="131">
        <v>0</v>
      </c>
      <c r="J563" s="131">
        <v>0</v>
      </c>
      <c r="K563" s="131">
        <v>0</v>
      </c>
      <c r="L563" s="131">
        <v>0</v>
      </c>
      <c r="M563" s="131">
        <v>0</v>
      </c>
      <c r="N563" s="131">
        <v>0</v>
      </c>
      <c r="O563" s="131">
        <v>0</v>
      </c>
      <c r="P563" s="131">
        <v>0</v>
      </c>
      <c r="Q563" s="131">
        <v>0</v>
      </c>
      <c r="R563" s="131">
        <v>0</v>
      </c>
      <c r="S563" s="131">
        <v>0</v>
      </c>
      <c r="T563" s="131">
        <v>0</v>
      </c>
      <c r="U563" s="131">
        <v>0</v>
      </c>
      <c r="V563" s="131">
        <v>0</v>
      </c>
      <c r="W563" s="131">
        <v>0</v>
      </c>
      <c r="X563" s="131">
        <v>0</v>
      </c>
      <c r="Y563" s="131">
        <v>0</v>
      </c>
      <c r="Z563" s="131">
        <v>0</v>
      </c>
      <c r="AA563" s="131">
        <v>0</v>
      </c>
      <c r="AB563" s="131">
        <v>0</v>
      </c>
      <c r="AC563" s="131">
        <v>0</v>
      </c>
      <c r="AD563" s="131">
        <v>0</v>
      </c>
      <c r="AE563" s="131">
        <v>0</v>
      </c>
      <c r="AF563" s="131">
        <v>0</v>
      </c>
      <c r="AG563" s="131">
        <v>0</v>
      </c>
      <c r="AH563" s="43">
        <v>0</v>
      </c>
    </row>
    <row r="564" spans="4:34">
      <c r="D564" s="62">
        <v>2023</v>
      </c>
      <c r="E564" s="62">
        <v>3</v>
      </c>
      <c r="F564" s="62">
        <v>2023</v>
      </c>
      <c r="G564" s="62">
        <v>2023</v>
      </c>
      <c r="H564" s="131">
        <v>0</v>
      </c>
      <c r="I564" s="131">
        <v>0</v>
      </c>
      <c r="J564" s="131">
        <v>0</v>
      </c>
      <c r="K564" s="131">
        <v>0</v>
      </c>
      <c r="L564" s="131">
        <v>0</v>
      </c>
      <c r="M564" s="131">
        <v>0</v>
      </c>
      <c r="N564" s="131">
        <v>0</v>
      </c>
      <c r="O564" s="131">
        <v>0</v>
      </c>
      <c r="P564" s="131">
        <v>0</v>
      </c>
      <c r="Q564" s="131">
        <v>0</v>
      </c>
      <c r="R564" s="131">
        <v>0</v>
      </c>
      <c r="S564" s="131">
        <v>0</v>
      </c>
      <c r="T564" s="131">
        <v>0</v>
      </c>
      <c r="U564" s="131">
        <v>0</v>
      </c>
      <c r="V564" s="131">
        <v>0</v>
      </c>
      <c r="W564" s="131">
        <v>0</v>
      </c>
      <c r="X564" s="131">
        <v>0</v>
      </c>
      <c r="Y564" s="131">
        <v>0</v>
      </c>
      <c r="Z564" s="131">
        <v>0</v>
      </c>
      <c r="AA564" s="131">
        <v>0</v>
      </c>
      <c r="AB564" s="131">
        <v>0</v>
      </c>
      <c r="AC564" s="131">
        <v>0</v>
      </c>
      <c r="AD564" s="131">
        <v>0</v>
      </c>
      <c r="AE564" s="131">
        <v>0</v>
      </c>
      <c r="AF564" s="131">
        <v>0</v>
      </c>
      <c r="AG564" s="131">
        <v>0</v>
      </c>
      <c r="AH564" s="43">
        <v>0</v>
      </c>
    </row>
    <row r="565" spans="4:34">
      <c r="D565" s="62">
        <v>2023</v>
      </c>
      <c r="E565" s="62">
        <v>4</v>
      </c>
      <c r="F565" s="62">
        <v>2023</v>
      </c>
      <c r="G565" s="62">
        <v>2023</v>
      </c>
      <c r="H565" s="131">
        <v>0</v>
      </c>
      <c r="I565" s="131">
        <v>0</v>
      </c>
      <c r="J565" s="131">
        <v>0</v>
      </c>
      <c r="K565" s="131">
        <v>0</v>
      </c>
      <c r="L565" s="131">
        <v>0</v>
      </c>
      <c r="M565" s="131">
        <v>0</v>
      </c>
      <c r="N565" s="131">
        <v>0</v>
      </c>
      <c r="O565" s="131">
        <v>0</v>
      </c>
      <c r="P565" s="131">
        <v>0</v>
      </c>
      <c r="Q565" s="131">
        <v>0</v>
      </c>
      <c r="R565" s="131">
        <v>0</v>
      </c>
      <c r="S565" s="131">
        <v>0</v>
      </c>
      <c r="T565" s="131">
        <v>0</v>
      </c>
      <c r="U565" s="131">
        <v>0</v>
      </c>
      <c r="V565" s="131">
        <v>0</v>
      </c>
      <c r="W565" s="131">
        <v>0</v>
      </c>
      <c r="X565" s="131">
        <v>0</v>
      </c>
      <c r="Y565" s="131">
        <v>0</v>
      </c>
      <c r="Z565" s="131">
        <v>0</v>
      </c>
      <c r="AA565" s="131">
        <v>0</v>
      </c>
      <c r="AB565" s="131">
        <v>0</v>
      </c>
      <c r="AC565" s="131">
        <v>0</v>
      </c>
      <c r="AD565" s="131">
        <v>0</v>
      </c>
      <c r="AE565" s="131">
        <v>0</v>
      </c>
      <c r="AF565" s="131">
        <v>0</v>
      </c>
      <c r="AG565" s="131">
        <v>0</v>
      </c>
      <c r="AH565" s="43">
        <v>0</v>
      </c>
    </row>
    <row r="566" spans="4:34">
      <c r="D566" s="62">
        <v>2023</v>
      </c>
      <c r="E566" s="62">
        <v>5</v>
      </c>
      <c r="F566" s="62">
        <v>2023</v>
      </c>
      <c r="G566" s="62">
        <v>2024</v>
      </c>
      <c r="H566" s="131">
        <v>0</v>
      </c>
      <c r="I566" s="131">
        <v>0</v>
      </c>
      <c r="J566" s="131">
        <v>0</v>
      </c>
      <c r="K566" s="131">
        <v>0</v>
      </c>
      <c r="L566" s="131">
        <v>0</v>
      </c>
      <c r="M566" s="131">
        <v>0</v>
      </c>
      <c r="N566" s="131">
        <v>0</v>
      </c>
      <c r="O566" s="131">
        <v>0</v>
      </c>
      <c r="P566" s="131">
        <v>0</v>
      </c>
      <c r="Q566" s="131">
        <v>0</v>
      </c>
      <c r="R566" s="131">
        <v>0</v>
      </c>
      <c r="S566" s="131">
        <v>0</v>
      </c>
      <c r="T566" s="131">
        <v>0</v>
      </c>
      <c r="U566" s="131">
        <v>0</v>
      </c>
      <c r="V566" s="131">
        <v>0</v>
      </c>
      <c r="W566" s="131">
        <v>0</v>
      </c>
      <c r="X566" s="131">
        <v>0</v>
      </c>
      <c r="Y566" s="131">
        <v>0</v>
      </c>
      <c r="Z566" s="131">
        <v>0</v>
      </c>
      <c r="AA566" s="131">
        <v>0</v>
      </c>
      <c r="AB566" s="131">
        <v>0</v>
      </c>
      <c r="AC566" s="131">
        <v>0</v>
      </c>
      <c r="AD566" s="131">
        <v>0</v>
      </c>
      <c r="AE566" s="131">
        <v>0</v>
      </c>
      <c r="AF566" s="131">
        <v>0</v>
      </c>
      <c r="AG566" s="131">
        <v>0</v>
      </c>
      <c r="AH566" s="43">
        <v>0</v>
      </c>
    </row>
    <row r="567" spans="4:34">
      <c r="D567" s="62">
        <v>2023</v>
      </c>
      <c r="E567" s="62">
        <v>6</v>
      </c>
      <c r="F567" s="62">
        <v>2023</v>
      </c>
      <c r="G567" s="62">
        <v>2024</v>
      </c>
      <c r="H567" s="131">
        <v>0</v>
      </c>
      <c r="I567" s="131">
        <v>0</v>
      </c>
      <c r="J567" s="131">
        <v>0</v>
      </c>
      <c r="K567" s="131">
        <v>0</v>
      </c>
      <c r="L567" s="131">
        <v>0</v>
      </c>
      <c r="M567" s="131">
        <v>0</v>
      </c>
      <c r="N567" s="131">
        <v>0</v>
      </c>
      <c r="O567" s="131">
        <v>0</v>
      </c>
      <c r="P567" s="131">
        <v>0</v>
      </c>
      <c r="Q567" s="131">
        <v>0</v>
      </c>
      <c r="R567" s="131">
        <v>0</v>
      </c>
      <c r="S567" s="131">
        <v>0</v>
      </c>
      <c r="T567" s="131">
        <v>0</v>
      </c>
      <c r="U567" s="131">
        <v>0</v>
      </c>
      <c r="V567" s="131">
        <v>0</v>
      </c>
      <c r="W567" s="131">
        <v>0</v>
      </c>
      <c r="X567" s="131">
        <v>0</v>
      </c>
      <c r="Y567" s="131">
        <v>0</v>
      </c>
      <c r="Z567" s="131">
        <v>0</v>
      </c>
      <c r="AA567" s="131">
        <v>0</v>
      </c>
      <c r="AB567" s="131">
        <v>0</v>
      </c>
      <c r="AC567" s="131">
        <v>0</v>
      </c>
      <c r="AD567" s="131">
        <v>0</v>
      </c>
      <c r="AE567" s="131">
        <v>0</v>
      </c>
      <c r="AF567" s="131">
        <v>0</v>
      </c>
      <c r="AG567" s="131">
        <v>0</v>
      </c>
      <c r="AH567" s="43">
        <v>0</v>
      </c>
    </row>
    <row r="568" spans="4:34">
      <c r="D568" s="62">
        <v>2023</v>
      </c>
      <c r="E568" s="62">
        <v>7</v>
      </c>
      <c r="F568" s="62">
        <v>2024</v>
      </c>
      <c r="G568" s="62">
        <v>2024</v>
      </c>
      <c r="H568" s="131">
        <v>0</v>
      </c>
      <c r="I568" s="131">
        <v>0</v>
      </c>
      <c r="J568" s="131">
        <v>0</v>
      </c>
      <c r="K568" s="131">
        <v>0</v>
      </c>
      <c r="L568" s="131">
        <v>0</v>
      </c>
      <c r="M568" s="131">
        <v>0</v>
      </c>
      <c r="N568" s="131">
        <v>0</v>
      </c>
      <c r="O568" s="131">
        <v>0</v>
      </c>
      <c r="P568" s="131">
        <v>0</v>
      </c>
      <c r="Q568" s="131">
        <v>0</v>
      </c>
      <c r="R568" s="131">
        <v>0</v>
      </c>
      <c r="S568" s="131">
        <v>0</v>
      </c>
      <c r="T568" s="131">
        <v>0</v>
      </c>
      <c r="U568" s="131">
        <v>0</v>
      </c>
      <c r="V568" s="131">
        <v>0</v>
      </c>
      <c r="W568" s="131">
        <v>0</v>
      </c>
      <c r="X568" s="131">
        <v>0</v>
      </c>
      <c r="Y568" s="131">
        <v>0</v>
      </c>
      <c r="Z568" s="131">
        <v>0</v>
      </c>
      <c r="AA568" s="131">
        <v>0</v>
      </c>
      <c r="AB568" s="131">
        <v>0</v>
      </c>
      <c r="AC568" s="131">
        <v>0</v>
      </c>
      <c r="AD568" s="131">
        <v>0</v>
      </c>
      <c r="AE568" s="131">
        <v>0</v>
      </c>
      <c r="AF568" s="131">
        <v>0</v>
      </c>
      <c r="AG568" s="131">
        <v>0</v>
      </c>
      <c r="AH568" s="43">
        <v>0</v>
      </c>
    </row>
    <row r="569" spans="4:34">
      <c r="D569" s="62">
        <v>2023</v>
      </c>
      <c r="E569" s="62">
        <v>8</v>
      </c>
      <c r="F569" s="62">
        <v>2024</v>
      </c>
      <c r="G569" s="62">
        <v>2024</v>
      </c>
      <c r="H569" s="131">
        <v>0</v>
      </c>
      <c r="I569" s="131">
        <v>0</v>
      </c>
      <c r="J569" s="131">
        <v>0</v>
      </c>
      <c r="K569" s="131">
        <v>0</v>
      </c>
      <c r="L569" s="131">
        <v>0</v>
      </c>
      <c r="M569" s="131">
        <v>0</v>
      </c>
      <c r="N569" s="131">
        <v>0</v>
      </c>
      <c r="O569" s="131">
        <v>0</v>
      </c>
      <c r="P569" s="131">
        <v>0</v>
      </c>
      <c r="Q569" s="131">
        <v>0</v>
      </c>
      <c r="R569" s="131">
        <v>0</v>
      </c>
      <c r="S569" s="131">
        <v>0</v>
      </c>
      <c r="T569" s="131">
        <v>0</v>
      </c>
      <c r="U569" s="131">
        <v>0</v>
      </c>
      <c r="V569" s="131">
        <v>0</v>
      </c>
      <c r="W569" s="131">
        <v>0</v>
      </c>
      <c r="X569" s="131">
        <v>0</v>
      </c>
      <c r="Y569" s="131">
        <v>0</v>
      </c>
      <c r="Z569" s="131">
        <v>0</v>
      </c>
      <c r="AA569" s="131">
        <v>0</v>
      </c>
      <c r="AB569" s="131">
        <v>0</v>
      </c>
      <c r="AC569" s="131">
        <v>0</v>
      </c>
      <c r="AD569" s="131">
        <v>0</v>
      </c>
      <c r="AE569" s="131">
        <v>0</v>
      </c>
      <c r="AF569" s="131">
        <v>0</v>
      </c>
      <c r="AG569" s="131">
        <v>0</v>
      </c>
      <c r="AH569" s="43">
        <v>0</v>
      </c>
    </row>
    <row r="570" spans="4:34">
      <c r="D570" s="62">
        <v>2023</v>
      </c>
      <c r="E570" s="62">
        <v>9</v>
      </c>
      <c r="F570" s="62">
        <v>2024</v>
      </c>
      <c r="G570" s="62">
        <v>2024</v>
      </c>
      <c r="H570" s="131">
        <v>0</v>
      </c>
      <c r="I570" s="131">
        <v>0</v>
      </c>
      <c r="J570" s="131">
        <v>0</v>
      </c>
      <c r="K570" s="131">
        <v>0</v>
      </c>
      <c r="L570" s="131">
        <v>0</v>
      </c>
      <c r="M570" s="131">
        <v>0</v>
      </c>
      <c r="N570" s="131">
        <v>0</v>
      </c>
      <c r="O570" s="131">
        <v>0</v>
      </c>
      <c r="P570" s="131">
        <v>0</v>
      </c>
      <c r="Q570" s="131">
        <v>0</v>
      </c>
      <c r="R570" s="131">
        <v>0</v>
      </c>
      <c r="S570" s="131">
        <v>0</v>
      </c>
      <c r="T570" s="131">
        <v>0</v>
      </c>
      <c r="U570" s="131">
        <v>0</v>
      </c>
      <c r="V570" s="131">
        <v>0</v>
      </c>
      <c r="W570" s="131">
        <v>0</v>
      </c>
      <c r="X570" s="131">
        <v>0</v>
      </c>
      <c r="Y570" s="131">
        <v>0</v>
      </c>
      <c r="Z570" s="131">
        <v>0</v>
      </c>
      <c r="AA570" s="131">
        <v>0</v>
      </c>
      <c r="AB570" s="131">
        <v>0</v>
      </c>
      <c r="AC570" s="131">
        <v>0</v>
      </c>
      <c r="AD570" s="131">
        <v>0</v>
      </c>
      <c r="AE570" s="131">
        <v>0</v>
      </c>
      <c r="AF570" s="131">
        <v>0</v>
      </c>
      <c r="AG570" s="131">
        <v>0</v>
      </c>
      <c r="AH570" s="43">
        <v>0</v>
      </c>
    </row>
    <row r="571" spans="4:34">
      <c r="D571" s="62">
        <v>2023</v>
      </c>
      <c r="E571" s="62">
        <v>10</v>
      </c>
      <c r="F571" s="62">
        <v>2024</v>
      </c>
      <c r="G571" s="62">
        <v>2024</v>
      </c>
      <c r="H571" s="131">
        <v>0</v>
      </c>
      <c r="I571" s="131">
        <v>0</v>
      </c>
      <c r="J571" s="131">
        <v>0</v>
      </c>
      <c r="K571" s="131">
        <v>0</v>
      </c>
      <c r="L571" s="131">
        <v>0</v>
      </c>
      <c r="M571" s="131">
        <v>0</v>
      </c>
      <c r="N571" s="131">
        <v>0</v>
      </c>
      <c r="O571" s="131">
        <v>0</v>
      </c>
      <c r="P571" s="131">
        <v>0</v>
      </c>
      <c r="Q571" s="131">
        <v>0</v>
      </c>
      <c r="R571" s="131">
        <v>0</v>
      </c>
      <c r="S571" s="131">
        <v>0</v>
      </c>
      <c r="T571" s="131">
        <v>0</v>
      </c>
      <c r="U571" s="131">
        <v>0</v>
      </c>
      <c r="V571" s="131">
        <v>0</v>
      </c>
      <c r="W571" s="131">
        <v>0</v>
      </c>
      <c r="X571" s="131">
        <v>0</v>
      </c>
      <c r="Y571" s="131">
        <v>0</v>
      </c>
      <c r="Z571" s="131">
        <v>0</v>
      </c>
      <c r="AA571" s="131">
        <v>0</v>
      </c>
      <c r="AB571" s="131">
        <v>0</v>
      </c>
      <c r="AC571" s="131">
        <v>0</v>
      </c>
      <c r="AD571" s="131">
        <v>0</v>
      </c>
      <c r="AE571" s="131">
        <v>0</v>
      </c>
      <c r="AF571" s="131">
        <v>0</v>
      </c>
      <c r="AG571" s="131">
        <v>0</v>
      </c>
      <c r="AH571" s="43">
        <v>0</v>
      </c>
    </row>
    <row r="572" spans="4:34">
      <c r="D572" s="62">
        <v>2023</v>
      </c>
      <c r="E572" s="62">
        <v>11</v>
      </c>
      <c r="F572" s="62">
        <v>2024</v>
      </c>
      <c r="G572" s="62">
        <v>2024</v>
      </c>
      <c r="H572" s="131">
        <v>0</v>
      </c>
      <c r="I572" s="131">
        <v>0</v>
      </c>
      <c r="J572" s="131">
        <v>0</v>
      </c>
      <c r="K572" s="131">
        <v>0</v>
      </c>
      <c r="L572" s="131">
        <v>0</v>
      </c>
      <c r="M572" s="131">
        <v>0</v>
      </c>
      <c r="N572" s="131">
        <v>0</v>
      </c>
      <c r="O572" s="131">
        <v>0</v>
      </c>
      <c r="P572" s="131">
        <v>0</v>
      </c>
      <c r="Q572" s="131">
        <v>0</v>
      </c>
      <c r="R572" s="131">
        <v>0</v>
      </c>
      <c r="S572" s="131">
        <v>0</v>
      </c>
      <c r="T572" s="131">
        <v>0</v>
      </c>
      <c r="U572" s="131">
        <v>0</v>
      </c>
      <c r="V572" s="131">
        <v>0</v>
      </c>
      <c r="W572" s="131">
        <v>0</v>
      </c>
      <c r="X572" s="131">
        <v>0</v>
      </c>
      <c r="Y572" s="131">
        <v>0</v>
      </c>
      <c r="Z572" s="131">
        <v>0</v>
      </c>
      <c r="AA572" s="131">
        <v>0</v>
      </c>
      <c r="AB572" s="131">
        <v>0</v>
      </c>
      <c r="AC572" s="131">
        <v>0</v>
      </c>
      <c r="AD572" s="131">
        <v>0</v>
      </c>
      <c r="AE572" s="131">
        <v>0</v>
      </c>
      <c r="AF572" s="131">
        <v>0</v>
      </c>
      <c r="AG572" s="131">
        <v>0</v>
      </c>
      <c r="AH572" s="43">
        <v>0</v>
      </c>
    </row>
    <row r="573" spans="4:34">
      <c r="D573" s="62">
        <v>2023</v>
      </c>
      <c r="E573" s="62">
        <v>12</v>
      </c>
      <c r="F573" s="62">
        <v>2024</v>
      </c>
      <c r="G573" s="62">
        <v>2024</v>
      </c>
      <c r="H573" s="131">
        <v>0</v>
      </c>
      <c r="I573" s="131">
        <v>0</v>
      </c>
      <c r="J573" s="131">
        <v>0</v>
      </c>
      <c r="K573" s="131">
        <v>0</v>
      </c>
      <c r="L573" s="131">
        <v>0</v>
      </c>
      <c r="M573" s="131">
        <v>0</v>
      </c>
      <c r="N573" s="131">
        <v>0</v>
      </c>
      <c r="O573" s="131">
        <v>0</v>
      </c>
      <c r="P573" s="131">
        <v>0</v>
      </c>
      <c r="Q573" s="131">
        <v>0</v>
      </c>
      <c r="R573" s="131">
        <v>0</v>
      </c>
      <c r="S573" s="131">
        <v>0</v>
      </c>
      <c r="T573" s="131">
        <v>0</v>
      </c>
      <c r="U573" s="131">
        <v>0</v>
      </c>
      <c r="V573" s="131">
        <v>0</v>
      </c>
      <c r="W573" s="131">
        <v>0</v>
      </c>
      <c r="X573" s="131">
        <v>0</v>
      </c>
      <c r="Y573" s="131">
        <v>0</v>
      </c>
      <c r="Z573" s="131">
        <v>0</v>
      </c>
      <c r="AA573" s="131">
        <v>0</v>
      </c>
      <c r="AB573" s="131">
        <v>0</v>
      </c>
      <c r="AC573" s="131">
        <v>0</v>
      </c>
      <c r="AD573" s="131">
        <v>0</v>
      </c>
      <c r="AE573" s="131">
        <v>0</v>
      </c>
      <c r="AF573" s="131">
        <v>0</v>
      </c>
      <c r="AG573" s="131">
        <v>0</v>
      </c>
      <c r="AH573" s="43">
        <v>0</v>
      </c>
    </row>
    <row r="574" spans="4:34">
      <c r="D574" s="62">
        <v>2024</v>
      </c>
      <c r="E574" s="62">
        <v>1</v>
      </c>
      <c r="F574" s="62">
        <v>2024</v>
      </c>
      <c r="G574" s="62">
        <v>2024</v>
      </c>
      <c r="H574" s="131">
        <v>0</v>
      </c>
      <c r="I574" s="131">
        <v>0</v>
      </c>
      <c r="J574" s="131">
        <v>0</v>
      </c>
      <c r="K574" s="131">
        <v>0</v>
      </c>
      <c r="L574" s="131">
        <v>0</v>
      </c>
      <c r="M574" s="131">
        <v>0</v>
      </c>
      <c r="N574" s="131">
        <v>0</v>
      </c>
      <c r="O574" s="131">
        <v>0</v>
      </c>
      <c r="P574" s="131">
        <v>0</v>
      </c>
      <c r="Q574" s="131">
        <v>0</v>
      </c>
      <c r="R574" s="131">
        <v>0</v>
      </c>
      <c r="S574" s="131">
        <v>0</v>
      </c>
      <c r="T574" s="131">
        <v>0</v>
      </c>
      <c r="U574" s="131">
        <v>0</v>
      </c>
      <c r="V574" s="131">
        <v>0</v>
      </c>
      <c r="W574" s="131">
        <v>0</v>
      </c>
      <c r="X574" s="131">
        <v>0</v>
      </c>
      <c r="Y574" s="131">
        <v>0</v>
      </c>
      <c r="Z574" s="131">
        <v>0</v>
      </c>
      <c r="AA574" s="131">
        <v>0</v>
      </c>
      <c r="AB574" s="131">
        <v>0</v>
      </c>
      <c r="AC574" s="131">
        <v>0</v>
      </c>
      <c r="AD574" s="131">
        <v>0</v>
      </c>
      <c r="AE574" s="131">
        <v>0</v>
      </c>
      <c r="AF574" s="131">
        <v>0</v>
      </c>
      <c r="AG574" s="131">
        <v>0</v>
      </c>
      <c r="AH574" s="43">
        <v>0</v>
      </c>
    </row>
    <row r="575" spans="4:34">
      <c r="D575" s="62">
        <v>2024</v>
      </c>
      <c r="E575" s="62">
        <v>2</v>
      </c>
      <c r="F575" s="62">
        <v>2024</v>
      </c>
      <c r="G575" s="62">
        <v>2024</v>
      </c>
      <c r="H575" s="131">
        <v>0</v>
      </c>
      <c r="I575" s="131">
        <v>0</v>
      </c>
      <c r="J575" s="131">
        <v>0</v>
      </c>
      <c r="K575" s="131">
        <v>0</v>
      </c>
      <c r="L575" s="131">
        <v>0</v>
      </c>
      <c r="M575" s="131">
        <v>0</v>
      </c>
      <c r="N575" s="131">
        <v>0</v>
      </c>
      <c r="O575" s="131">
        <v>0</v>
      </c>
      <c r="P575" s="131">
        <v>0</v>
      </c>
      <c r="Q575" s="131">
        <v>0</v>
      </c>
      <c r="R575" s="131">
        <v>0</v>
      </c>
      <c r="S575" s="131">
        <v>0</v>
      </c>
      <c r="T575" s="131">
        <v>0</v>
      </c>
      <c r="U575" s="131">
        <v>0</v>
      </c>
      <c r="V575" s="131">
        <v>0</v>
      </c>
      <c r="W575" s="131">
        <v>0</v>
      </c>
      <c r="X575" s="131">
        <v>0</v>
      </c>
      <c r="Y575" s="131">
        <v>0</v>
      </c>
      <c r="Z575" s="131">
        <v>0</v>
      </c>
      <c r="AA575" s="131">
        <v>0</v>
      </c>
      <c r="AB575" s="131">
        <v>0</v>
      </c>
      <c r="AC575" s="131">
        <v>0</v>
      </c>
      <c r="AD575" s="131">
        <v>0</v>
      </c>
      <c r="AE575" s="131">
        <v>0</v>
      </c>
      <c r="AF575" s="131">
        <v>0</v>
      </c>
      <c r="AG575" s="131">
        <v>0</v>
      </c>
      <c r="AH575" s="43">
        <v>0</v>
      </c>
    </row>
    <row r="576" spans="4:34">
      <c r="D576" s="62">
        <v>2024</v>
      </c>
      <c r="E576" s="62">
        <v>3</v>
      </c>
      <c r="F576" s="62">
        <v>2024</v>
      </c>
      <c r="G576" s="62">
        <v>2024</v>
      </c>
      <c r="H576" s="131">
        <v>0</v>
      </c>
      <c r="I576" s="131">
        <v>0</v>
      </c>
      <c r="J576" s="131">
        <v>0</v>
      </c>
      <c r="K576" s="131">
        <v>0</v>
      </c>
      <c r="L576" s="131">
        <v>0</v>
      </c>
      <c r="M576" s="131">
        <v>0</v>
      </c>
      <c r="N576" s="131">
        <v>0</v>
      </c>
      <c r="O576" s="131">
        <v>0</v>
      </c>
      <c r="P576" s="131">
        <v>0</v>
      </c>
      <c r="Q576" s="131">
        <v>0</v>
      </c>
      <c r="R576" s="131">
        <v>0</v>
      </c>
      <c r="S576" s="131">
        <v>0</v>
      </c>
      <c r="T576" s="131">
        <v>0</v>
      </c>
      <c r="U576" s="131">
        <v>0</v>
      </c>
      <c r="V576" s="131">
        <v>0</v>
      </c>
      <c r="W576" s="131">
        <v>0</v>
      </c>
      <c r="X576" s="131">
        <v>0</v>
      </c>
      <c r="Y576" s="131">
        <v>0</v>
      </c>
      <c r="Z576" s="131">
        <v>0</v>
      </c>
      <c r="AA576" s="131">
        <v>0</v>
      </c>
      <c r="AB576" s="131">
        <v>0</v>
      </c>
      <c r="AC576" s="131">
        <v>0</v>
      </c>
      <c r="AD576" s="131">
        <v>0</v>
      </c>
      <c r="AE576" s="131">
        <v>0</v>
      </c>
      <c r="AF576" s="131">
        <v>0</v>
      </c>
      <c r="AG576" s="131">
        <v>0</v>
      </c>
      <c r="AH576" s="43">
        <v>0</v>
      </c>
    </row>
    <row r="577" spans="4:34">
      <c r="D577" s="62">
        <v>2024</v>
      </c>
      <c r="E577" s="62">
        <v>4</v>
      </c>
      <c r="F577" s="62">
        <v>2024</v>
      </c>
      <c r="G577" s="62">
        <v>2024</v>
      </c>
      <c r="H577" s="131">
        <v>0</v>
      </c>
      <c r="I577" s="131">
        <v>0</v>
      </c>
      <c r="J577" s="131">
        <v>0</v>
      </c>
      <c r="K577" s="131">
        <v>0</v>
      </c>
      <c r="L577" s="131">
        <v>0</v>
      </c>
      <c r="M577" s="131">
        <v>0</v>
      </c>
      <c r="N577" s="131">
        <v>0</v>
      </c>
      <c r="O577" s="131">
        <v>0</v>
      </c>
      <c r="P577" s="131">
        <v>0</v>
      </c>
      <c r="Q577" s="131">
        <v>0</v>
      </c>
      <c r="R577" s="131">
        <v>0</v>
      </c>
      <c r="S577" s="131">
        <v>0</v>
      </c>
      <c r="T577" s="131">
        <v>0</v>
      </c>
      <c r="U577" s="131">
        <v>0</v>
      </c>
      <c r="V577" s="131">
        <v>0</v>
      </c>
      <c r="W577" s="131">
        <v>0</v>
      </c>
      <c r="X577" s="131">
        <v>0</v>
      </c>
      <c r="Y577" s="131">
        <v>0</v>
      </c>
      <c r="Z577" s="131">
        <v>0</v>
      </c>
      <c r="AA577" s="131">
        <v>0</v>
      </c>
      <c r="AB577" s="131">
        <v>0</v>
      </c>
      <c r="AC577" s="131">
        <v>0</v>
      </c>
      <c r="AD577" s="131">
        <v>0</v>
      </c>
      <c r="AE577" s="131">
        <v>0</v>
      </c>
      <c r="AF577" s="131">
        <v>0</v>
      </c>
      <c r="AG577" s="131">
        <v>0</v>
      </c>
      <c r="AH577" s="43">
        <v>0</v>
      </c>
    </row>
    <row r="578" spans="4:34">
      <c r="D578" s="62">
        <v>2024</v>
      </c>
      <c r="E578" s="62">
        <v>5</v>
      </c>
      <c r="F578" s="62">
        <v>2024</v>
      </c>
      <c r="G578" s="62">
        <v>2025</v>
      </c>
      <c r="H578" s="131">
        <v>0</v>
      </c>
      <c r="I578" s="131">
        <v>0</v>
      </c>
      <c r="J578" s="131">
        <v>0</v>
      </c>
      <c r="K578" s="131">
        <v>0</v>
      </c>
      <c r="L578" s="131">
        <v>0</v>
      </c>
      <c r="M578" s="131">
        <v>0</v>
      </c>
      <c r="N578" s="131">
        <v>0</v>
      </c>
      <c r="O578" s="131">
        <v>0</v>
      </c>
      <c r="P578" s="131">
        <v>0</v>
      </c>
      <c r="Q578" s="131">
        <v>0</v>
      </c>
      <c r="R578" s="131">
        <v>0</v>
      </c>
      <c r="S578" s="131">
        <v>0</v>
      </c>
      <c r="T578" s="131">
        <v>0</v>
      </c>
      <c r="U578" s="131">
        <v>0</v>
      </c>
      <c r="V578" s="131">
        <v>0</v>
      </c>
      <c r="W578" s="131">
        <v>0</v>
      </c>
      <c r="X578" s="131">
        <v>0</v>
      </c>
      <c r="Y578" s="131">
        <v>0</v>
      </c>
      <c r="Z578" s="131">
        <v>0</v>
      </c>
      <c r="AA578" s="131">
        <v>0</v>
      </c>
      <c r="AB578" s="131">
        <v>0</v>
      </c>
      <c r="AC578" s="131">
        <v>0</v>
      </c>
      <c r="AD578" s="131">
        <v>0</v>
      </c>
      <c r="AE578" s="131">
        <v>0</v>
      </c>
      <c r="AF578" s="131">
        <v>0</v>
      </c>
      <c r="AG578" s="131">
        <v>0</v>
      </c>
      <c r="AH578" s="43">
        <v>0</v>
      </c>
    </row>
    <row r="579" spans="4:34">
      <c r="D579" s="62">
        <v>2024</v>
      </c>
      <c r="E579" s="62">
        <v>6</v>
      </c>
      <c r="F579" s="62">
        <v>2024</v>
      </c>
      <c r="G579" s="62">
        <v>2025</v>
      </c>
      <c r="H579" s="131">
        <v>0</v>
      </c>
      <c r="I579" s="131">
        <v>0</v>
      </c>
      <c r="J579" s="131">
        <v>0</v>
      </c>
      <c r="K579" s="131">
        <v>0</v>
      </c>
      <c r="L579" s="131">
        <v>0</v>
      </c>
      <c r="M579" s="131">
        <v>0</v>
      </c>
      <c r="N579" s="131">
        <v>0</v>
      </c>
      <c r="O579" s="131">
        <v>0</v>
      </c>
      <c r="P579" s="131">
        <v>0</v>
      </c>
      <c r="Q579" s="131">
        <v>0</v>
      </c>
      <c r="R579" s="131">
        <v>0</v>
      </c>
      <c r="S579" s="131">
        <v>0</v>
      </c>
      <c r="T579" s="131">
        <v>0</v>
      </c>
      <c r="U579" s="131">
        <v>0</v>
      </c>
      <c r="V579" s="131">
        <v>0</v>
      </c>
      <c r="W579" s="131">
        <v>0</v>
      </c>
      <c r="X579" s="131">
        <v>0</v>
      </c>
      <c r="Y579" s="131">
        <v>0</v>
      </c>
      <c r="Z579" s="131">
        <v>0</v>
      </c>
      <c r="AA579" s="131">
        <v>0</v>
      </c>
      <c r="AB579" s="131">
        <v>0</v>
      </c>
      <c r="AC579" s="131">
        <v>0</v>
      </c>
      <c r="AD579" s="131">
        <v>0</v>
      </c>
      <c r="AE579" s="131">
        <v>0</v>
      </c>
      <c r="AF579" s="131">
        <v>0</v>
      </c>
      <c r="AG579" s="131">
        <v>0</v>
      </c>
      <c r="AH579" s="43">
        <v>0</v>
      </c>
    </row>
    <row r="580" spans="4:34">
      <c r="D580" s="62">
        <v>2024</v>
      </c>
      <c r="E580" s="62">
        <v>7</v>
      </c>
      <c r="F580" s="62">
        <v>2025</v>
      </c>
      <c r="G580" s="62">
        <v>2025</v>
      </c>
      <c r="H580" s="131">
        <v>0</v>
      </c>
      <c r="I580" s="131">
        <v>0</v>
      </c>
      <c r="J580" s="131">
        <v>0</v>
      </c>
      <c r="K580" s="131">
        <v>0</v>
      </c>
      <c r="L580" s="131">
        <v>0</v>
      </c>
      <c r="M580" s="131">
        <v>0</v>
      </c>
      <c r="N580" s="131">
        <v>0</v>
      </c>
      <c r="O580" s="131">
        <v>0</v>
      </c>
      <c r="P580" s="131">
        <v>0</v>
      </c>
      <c r="Q580" s="131">
        <v>0</v>
      </c>
      <c r="R580" s="131">
        <v>0</v>
      </c>
      <c r="S580" s="131">
        <v>0</v>
      </c>
      <c r="T580" s="131">
        <v>0</v>
      </c>
      <c r="U580" s="131">
        <v>0</v>
      </c>
      <c r="V580" s="131">
        <v>0</v>
      </c>
      <c r="W580" s="131">
        <v>0</v>
      </c>
      <c r="X580" s="131">
        <v>0</v>
      </c>
      <c r="Y580" s="131">
        <v>0</v>
      </c>
      <c r="Z580" s="131">
        <v>0</v>
      </c>
      <c r="AA580" s="131">
        <v>0</v>
      </c>
      <c r="AB580" s="131">
        <v>0</v>
      </c>
      <c r="AC580" s="131">
        <v>0</v>
      </c>
      <c r="AD580" s="131">
        <v>0</v>
      </c>
      <c r="AE580" s="131">
        <v>0</v>
      </c>
      <c r="AF580" s="131">
        <v>0</v>
      </c>
      <c r="AG580" s="131">
        <v>0</v>
      </c>
      <c r="AH580" s="43">
        <v>0</v>
      </c>
    </row>
    <row r="581" spans="4:34">
      <c r="D581" s="62">
        <v>2024</v>
      </c>
      <c r="E581" s="62">
        <v>8</v>
      </c>
      <c r="F581" s="62">
        <v>2025</v>
      </c>
      <c r="G581" s="62">
        <v>2025</v>
      </c>
      <c r="H581" s="131">
        <v>0</v>
      </c>
      <c r="I581" s="131">
        <v>0</v>
      </c>
      <c r="J581" s="131">
        <v>0</v>
      </c>
      <c r="K581" s="131">
        <v>0</v>
      </c>
      <c r="L581" s="131">
        <v>0</v>
      </c>
      <c r="M581" s="131">
        <v>0</v>
      </c>
      <c r="N581" s="131">
        <v>0</v>
      </c>
      <c r="O581" s="131">
        <v>0</v>
      </c>
      <c r="P581" s="131">
        <v>0</v>
      </c>
      <c r="Q581" s="131">
        <v>0</v>
      </c>
      <c r="R581" s="131">
        <v>0</v>
      </c>
      <c r="S581" s="131">
        <v>0</v>
      </c>
      <c r="T581" s="131">
        <v>0</v>
      </c>
      <c r="U581" s="131">
        <v>0</v>
      </c>
      <c r="V581" s="131">
        <v>0</v>
      </c>
      <c r="W581" s="131">
        <v>0</v>
      </c>
      <c r="X581" s="131">
        <v>0</v>
      </c>
      <c r="Y581" s="131">
        <v>0</v>
      </c>
      <c r="Z581" s="131">
        <v>0</v>
      </c>
      <c r="AA581" s="131">
        <v>0</v>
      </c>
      <c r="AB581" s="131">
        <v>0</v>
      </c>
      <c r="AC581" s="131">
        <v>0</v>
      </c>
      <c r="AD581" s="131">
        <v>0</v>
      </c>
      <c r="AE581" s="131">
        <v>0</v>
      </c>
      <c r="AF581" s="131">
        <v>0</v>
      </c>
      <c r="AG581" s="131">
        <v>0</v>
      </c>
      <c r="AH581" s="43">
        <v>0</v>
      </c>
    </row>
    <row r="582" spans="4:34">
      <c r="D582" s="62">
        <v>2024</v>
      </c>
      <c r="E582" s="62">
        <v>9</v>
      </c>
      <c r="F582" s="62">
        <v>2025</v>
      </c>
      <c r="G582" s="62">
        <v>2025</v>
      </c>
      <c r="H582" s="131">
        <v>0</v>
      </c>
      <c r="I582" s="131">
        <v>0</v>
      </c>
      <c r="J582" s="131">
        <v>0</v>
      </c>
      <c r="K582" s="131">
        <v>0</v>
      </c>
      <c r="L582" s="131">
        <v>0</v>
      </c>
      <c r="M582" s="131">
        <v>0</v>
      </c>
      <c r="N582" s="131">
        <v>0</v>
      </c>
      <c r="O582" s="131">
        <v>0</v>
      </c>
      <c r="P582" s="131">
        <v>0</v>
      </c>
      <c r="Q582" s="131">
        <v>0</v>
      </c>
      <c r="R582" s="131">
        <v>0</v>
      </c>
      <c r="S582" s="131">
        <v>0</v>
      </c>
      <c r="T582" s="131">
        <v>0</v>
      </c>
      <c r="U582" s="131">
        <v>0</v>
      </c>
      <c r="V582" s="131">
        <v>0</v>
      </c>
      <c r="W582" s="131">
        <v>0</v>
      </c>
      <c r="X582" s="131">
        <v>0</v>
      </c>
      <c r="Y582" s="131">
        <v>0</v>
      </c>
      <c r="Z582" s="131">
        <v>0</v>
      </c>
      <c r="AA582" s="131">
        <v>0</v>
      </c>
      <c r="AB582" s="131">
        <v>0</v>
      </c>
      <c r="AC582" s="131">
        <v>0</v>
      </c>
      <c r="AD582" s="131">
        <v>0</v>
      </c>
      <c r="AE582" s="131">
        <v>0</v>
      </c>
      <c r="AF582" s="131">
        <v>0</v>
      </c>
      <c r="AG582" s="131">
        <v>0</v>
      </c>
      <c r="AH582" s="43">
        <v>0</v>
      </c>
    </row>
    <row r="583" spans="4:34">
      <c r="D583" s="62">
        <v>2024</v>
      </c>
      <c r="E583" s="62">
        <v>10</v>
      </c>
      <c r="F583" s="62">
        <v>2025</v>
      </c>
      <c r="G583" s="62">
        <v>2025</v>
      </c>
      <c r="H583" s="131">
        <v>0</v>
      </c>
      <c r="I583" s="131">
        <v>0</v>
      </c>
      <c r="J583" s="131">
        <v>0</v>
      </c>
      <c r="K583" s="131">
        <v>0</v>
      </c>
      <c r="L583" s="131">
        <v>0</v>
      </c>
      <c r="M583" s="131">
        <v>0</v>
      </c>
      <c r="N583" s="131">
        <v>0</v>
      </c>
      <c r="O583" s="131">
        <v>0</v>
      </c>
      <c r="P583" s="131">
        <v>0</v>
      </c>
      <c r="Q583" s="131">
        <v>0</v>
      </c>
      <c r="R583" s="131">
        <v>0</v>
      </c>
      <c r="S583" s="131">
        <v>0</v>
      </c>
      <c r="T583" s="131">
        <v>0</v>
      </c>
      <c r="U583" s="131">
        <v>0</v>
      </c>
      <c r="V583" s="131">
        <v>0</v>
      </c>
      <c r="W583" s="131">
        <v>0</v>
      </c>
      <c r="X583" s="131">
        <v>0</v>
      </c>
      <c r="Y583" s="131">
        <v>0</v>
      </c>
      <c r="Z583" s="131">
        <v>0</v>
      </c>
      <c r="AA583" s="131">
        <v>0</v>
      </c>
      <c r="AB583" s="131">
        <v>0</v>
      </c>
      <c r="AC583" s="131">
        <v>0</v>
      </c>
      <c r="AD583" s="131">
        <v>0</v>
      </c>
      <c r="AE583" s="131">
        <v>0</v>
      </c>
      <c r="AF583" s="131">
        <v>0</v>
      </c>
      <c r="AG583" s="131">
        <v>0</v>
      </c>
      <c r="AH583" s="43">
        <v>0</v>
      </c>
    </row>
    <row r="584" spans="4:34">
      <c r="D584" s="62">
        <v>2024</v>
      </c>
      <c r="E584" s="62">
        <v>11</v>
      </c>
      <c r="F584" s="62">
        <v>2025</v>
      </c>
      <c r="G584" s="62">
        <v>2025</v>
      </c>
      <c r="H584" s="131">
        <v>0</v>
      </c>
      <c r="I584" s="131">
        <v>0</v>
      </c>
      <c r="J584" s="131">
        <v>0</v>
      </c>
      <c r="K584" s="131">
        <v>0</v>
      </c>
      <c r="L584" s="131">
        <v>0</v>
      </c>
      <c r="M584" s="131">
        <v>0</v>
      </c>
      <c r="N584" s="131">
        <v>0</v>
      </c>
      <c r="O584" s="131">
        <v>0</v>
      </c>
      <c r="P584" s="131">
        <v>0</v>
      </c>
      <c r="Q584" s="131">
        <v>0</v>
      </c>
      <c r="R584" s="131">
        <v>0</v>
      </c>
      <c r="S584" s="131">
        <v>0</v>
      </c>
      <c r="T584" s="131">
        <v>0</v>
      </c>
      <c r="U584" s="131">
        <v>0</v>
      </c>
      <c r="V584" s="131">
        <v>0</v>
      </c>
      <c r="W584" s="131">
        <v>0</v>
      </c>
      <c r="X584" s="131">
        <v>0</v>
      </c>
      <c r="Y584" s="131">
        <v>0</v>
      </c>
      <c r="Z584" s="131">
        <v>0</v>
      </c>
      <c r="AA584" s="131">
        <v>0</v>
      </c>
      <c r="AB584" s="131">
        <v>0</v>
      </c>
      <c r="AC584" s="131">
        <v>0</v>
      </c>
      <c r="AD584" s="131">
        <v>0</v>
      </c>
      <c r="AE584" s="131">
        <v>0</v>
      </c>
      <c r="AF584" s="131">
        <v>0</v>
      </c>
      <c r="AG584" s="131">
        <v>0</v>
      </c>
      <c r="AH584" s="43">
        <v>0</v>
      </c>
    </row>
    <row r="585" spans="4:34">
      <c r="D585" s="62">
        <v>2024</v>
      </c>
      <c r="E585" s="62">
        <v>12</v>
      </c>
      <c r="F585" s="62">
        <v>2025</v>
      </c>
      <c r="G585" s="62">
        <v>2025</v>
      </c>
      <c r="H585" s="131">
        <v>0</v>
      </c>
      <c r="I585" s="131">
        <v>0</v>
      </c>
      <c r="J585" s="131">
        <v>0</v>
      </c>
      <c r="K585" s="131">
        <v>0</v>
      </c>
      <c r="L585" s="131">
        <v>0</v>
      </c>
      <c r="M585" s="131">
        <v>0</v>
      </c>
      <c r="N585" s="131">
        <v>0</v>
      </c>
      <c r="O585" s="131">
        <v>0</v>
      </c>
      <c r="P585" s="131">
        <v>0</v>
      </c>
      <c r="Q585" s="131">
        <v>0</v>
      </c>
      <c r="R585" s="131">
        <v>0</v>
      </c>
      <c r="S585" s="131">
        <v>0</v>
      </c>
      <c r="T585" s="131">
        <v>0</v>
      </c>
      <c r="U585" s="131">
        <v>0</v>
      </c>
      <c r="V585" s="131">
        <v>0</v>
      </c>
      <c r="W585" s="131">
        <v>0</v>
      </c>
      <c r="X585" s="131">
        <v>0</v>
      </c>
      <c r="Y585" s="131">
        <v>0</v>
      </c>
      <c r="Z585" s="131">
        <v>0</v>
      </c>
      <c r="AA585" s="131">
        <v>0</v>
      </c>
      <c r="AB585" s="131">
        <v>0</v>
      </c>
      <c r="AC585" s="131">
        <v>0</v>
      </c>
      <c r="AD585" s="131">
        <v>0</v>
      </c>
      <c r="AE585" s="131">
        <v>0</v>
      </c>
      <c r="AF585" s="131">
        <v>0</v>
      </c>
      <c r="AG585" s="131">
        <v>0</v>
      </c>
      <c r="AH585" s="43">
        <v>0</v>
      </c>
    </row>
    <row r="586" spans="4:34">
      <c r="D586" s="62">
        <v>2025</v>
      </c>
      <c r="E586" s="62">
        <v>1</v>
      </c>
      <c r="F586" s="62">
        <v>2025</v>
      </c>
      <c r="G586" s="62">
        <v>2025</v>
      </c>
      <c r="H586" s="131">
        <v>0</v>
      </c>
      <c r="I586" s="131">
        <v>0</v>
      </c>
      <c r="J586" s="131">
        <v>0</v>
      </c>
      <c r="K586" s="131">
        <v>0</v>
      </c>
      <c r="L586" s="131">
        <v>0</v>
      </c>
      <c r="M586" s="131">
        <v>0</v>
      </c>
      <c r="N586" s="131">
        <v>0</v>
      </c>
      <c r="O586" s="131">
        <v>0</v>
      </c>
      <c r="P586" s="131">
        <v>0</v>
      </c>
      <c r="Q586" s="131">
        <v>0</v>
      </c>
      <c r="R586" s="131">
        <v>0</v>
      </c>
      <c r="S586" s="131">
        <v>0</v>
      </c>
      <c r="T586" s="131">
        <v>0</v>
      </c>
      <c r="U586" s="131">
        <v>0</v>
      </c>
      <c r="V586" s="131">
        <v>0</v>
      </c>
      <c r="W586" s="131">
        <v>0</v>
      </c>
      <c r="X586" s="131">
        <v>0</v>
      </c>
      <c r="Y586" s="131">
        <v>0</v>
      </c>
      <c r="Z586" s="131">
        <v>0</v>
      </c>
      <c r="AA586" s="131">
        <v>0</v>
      </c>
      <c r="AB586" s="131">
        <v>0</v>
      </c>
      <c r="AC586" s="131">
        <v>0</v>
      </c>
      <c r="AD586" s="131">
        <v>0</v>
      </c>
      <c r="AE586" s="131">
        <v>0</v>
      </c>
      <c r="AF586" s="131">
        <v>0</v>
      </c>
      <c r="AG586" s="131">
        <v>0</v>
      </c>
      <c r="AH586" s="43">
        <v>0</v>
      </c>
    </row>
    <row r="587" spans="4:34">
      <c r="D587" s="62">
        <v>2025</v>
      </c>
      <c r="E587" s="62">
        <v>2</v>
      </c>
      <c r="F587" s="62">
        <v>2025</v>
      </c>
      <c r="G587" s="62">
        <v>2025</v>
      </c>
      <c r="H587" s="131">
        <v>0</v>
      </c>
      <c r="I587" s="131">
        <v>0</v>
      </c>
      <c r="J587" s="131">
        <v>0</v>
      </c>
      <c r="K587" s="131">
        <v>0</v>
      </c>
      <c r="L587" s="131">
        <v>0</v>
      </c>
      <c r="M587" s="131">
        <v>0</v>
      </c>
      <c r="N587" s="131">
        <v>0</v>
      </c>
      <c r="O587" s="131">
        <v>0</v>
      </c>
      <c r="P587" s="131">
        <v>0</v>
      </c>
      <c r="Q587" s="131">
        <v>0</v>
      </c>
      <c r="R587" s="131">
        <v>0</v>
      </c>
      <c r="S587" s="131">
        <v>0</v>
      </c>
      <c r="T587" s="131">
        <v>0</v>
      </c>
      <c r="U587" s="131">
        <v>0</v>
      </c>
      <c r="V587" s="131">
        <v>0</v>
      </c>
      <c r="W587" s="131">
        <v>0</v>
      </c>
      <c r="X587" s="131">
        <v>0</v>
      </c>
      <c r="Y587" s="131">
        <v>0</v>
      </c>
      <c r="Z587" s="131">
        <v>0</v>
      </c>
      <c r="AA587" s="131">
        <v>0</v>
      </c>
      <c r="AB587" s="131">
        <v>0</v>
      </c>
      <c r="AC587" s="131">
        <v>0</v>
      </c>
      <c r="AD587" s="131">
        <v>0</v>
      </c>
      <c r="AE587" s="131">
        <v>0</v>
      </c>
      <c r="AF587" s="131">
        <v>0</v>
      </c>
      <c r="AG587" s="131">
        <v>0</v>
      </c>
      <c r="AH587" s="43">
        <v>0</v>
      </c>
    </row>
    <row r="588" spans="4:34">
      <c r="D588" s="62">
        <v>2025</v>
      </c>
      <c r="E588" s="62">
        <v>3</v>
      </c>
      <c r="F588" s="62">
        <v>2025</v>
      </c>
      <c r="G588" s="62">
        <v>2025</v>
      </c>
      <c r="H588" s="131">
        <v>0</v>
      </c>
      <c r="I588" s="131">
        <v>0</v>
      </c>
      <c r="J588" s="131">
        <v>0</v>
      </c>
      <c r="K588" s="131">
        <v>0</v>
      </c>
      <c r="L588" s="131">
        <v>0</v>
      </c>
      <c r="M588" s="131">
        <v>0</v>
      </c>
      <c r="N588" s="131">
        <v>0</v>
      </c>
      <c r="O588" s="131">
        <v>0</v>
      </c>
      <c r="P588" s="131">
        <v>0</v>
      </c>
      <c r="Q588" s="131">
        <v>0</v>
      </c>
      <c r="R588" s="131">
        <v>0</v>
      </c>
      <c r="S588" s="131">
        <v>0</v>
      </c>
      <c r="T588" s="131">
        <v>0</v>
      </c>
      <c r="U588" s="131">
        <v>0</v>
      </c>
      <c r="V588" s="131">
        <v>0</v>
      </c>
      <c r="W588" s="131">
        <v>0</v>
      </c>
      <c r="X588" s="131">
        <v>0</v>
      </c>
      <c r="Y588" s="131">
        <v>0</v>
      </c>
      <c r="Z588" s="131">
        <v>0</v>
      </c>
      <c r="AA588" s="131">
        <v>0</v>
      </c>
      <c r="AB588" s="131">
        <v>0</v>
      </c>
      <c r="AC588" s="131">
        <v>0</v>
      </c>
      <c r="AD588" s="131">
        <v>0</v>
      </c>
      <c r="AE588" s="131">
        <v>0</v>
      </c>
      <c r="AF588" s="131">
        <v>0</v>
      </c>
      <c r="AG588" s="131">
        <v>0</v>
      </c>
      <c r="AH588" s="43">
        <v>0</v>
      </c>
    </row>
    <row r="589" spans="4:34">
      <c r="D589" s="62">
        <v>2025</v>
      </c>
      <c r="E589" s="62">
        <v>4</v>
      </c>
      <c r="F589" s="62">
        <v>2025</v>
      </c>
      <c r="G589" s="62">
        <v>2025</v>
      </c>
      <c r="H589" s="131">
        <v>0</v>
      </c>
      <c r="I589" s="131">
        <v>0</v>
      </c>
      <c r="J589" s="131">
        <v>0</v>
      </c>
      <c r="K589" s="131">
        <v>0</v>
      </c>
      <c r="L589" s="131">
        <v>0</v>
      </c>
      <c r="M589" s="131">
        <v>0</v>
      </c>
      <c r="N589" s="131">
        <v>0</v>
      </c>
      <c r="O589" s="131">
        <v>0</v>
      </c>
      <c r="P589" s="131">
        <v>0</v>
      </c>
      <c r="Q589" s="131">
        <v>0</v>
      </c>
      <c r="R589" s="131">
        <v>0</v>
      </c>
      <c r="S589" s="131">
        <v>0</v>
      </c>
      <c r="T589" s="131">
        <v>0</v>
      </c>
      <c r="U589" s="131">
        <v>0</v>
      </c>
      <c r="V589" s="131">
        <v>0</v>
      </c>
      <c r="W589" s="131">
        <v>0</v>
      </c>
      <c r="X589" s="131">
        <v>0</v>
      </c>
      <c r="Y589" s="131">
        <v>0</v>
      </c>
      <c r="Z589" s="131">
        <v>0</v>
      </c>
      <c r="AA589" s="131">
        <v>0</v>
      </c>
      <c r="AB589" s="131">
        <v>0</v>
      </c>
      <c r="AC589" s="131">
        <v>0</v>
      </c>
      <c r="AD589" s="131">
        <v>0</v>
      </c>
      <c r="AE589" s="131">
        <v>0</v>
      </c>
      <c r="AF589" s="131">
        <v>0</v>
      </c>
      <c r="AG589" s="131">
        <v>0</v>
      </c>
      <c r="AH589" s="43">
        <v>0</v>
      </c>
    </row>
    <row r="590" spans="4:34">
      <c r="D590" s="62">
        <v>2025</v>
      </c>
      <c r="E590" s="62">
        <v>5</v>
      </c>
      <c r="F590" s="62">
        <v>2025</v>
      </c>
      <c r="G590" s="62">
        <v>2026</v>
      </c>
      <c r="H590" s="131">
        <v>0</v>
      </c>
      <c r="I590" s="131">
        <v>0</v>
      </c>
      <c r="J590" s="131">
        <v>0</v>
      </c>
      <c r="K590" s="131">
        <v>0</v>
      </c>
      <c r="L590" s="131">
        <v>0</v>
      </c>
      <c r="M590" s="131">
        <v>0</v>
      </c>
      <c r="N590" s="131">
        <v>0</v>
      </c>
      <c r="O590" s="131">
        <v>0</v>
      </c>
      <c r="P590" s="131">
        <v>0</v>
      </c>
      <c r="Q590" s="131">
        <v>0</v>
      </c>
      <c r="R590" s="131">
        <v>0</v>
      </c>
      <c r="S590" s="131">
        <v>0</v>
      </c>
      <c r="T590" s="131">
        <v>0</v>
      </c>
      <c r="U590" s="131">
        <v>0</v>
      </c>
      <c r="V590" s="131">
        <v>0</v>
      </c>
      <c r="W590" s="131">
        <v>0</v>
      </c>
      <c r="X590" s="131">
        <v>0</v>
      </c>
      <c r="Y590" s="131">
        <v>0</v>
      </c>
      <c r="Z590" s="131">
        <v>0</v>
      </c>
      <c r="AA590" s="131">
        <v>0</v>
      </c>
      <c r="AB590" s="131">
        <v>0</v>
      </c>
      <c r="AC590" s="131">
        <v>0</v>
      </c>
      <c r="AD590" s="131">
        <v>0</v>
      </c>
      <c r="AE590" s="131">
        <v>0</v>
      </c>
      <c r="AF590" s="131">
        <v>0</v>
      </c>
      <c r="AG590" s="131">
        <v>0</v>
      </c>
      <c r="AH590" s="43">
        <v>0</v>
      </c>
    </row>
    <row r="591" spans="4:34">
      <c r="D591" s="62">
        <v>2025</v>
      </c>
      <c r="E591" s="62">
        <v>6</v>
      </c>
      <c r="F591" s="62">
        <v>2025</v>
      </c>
      <c r="G591" s="62">
        <v>2026</v>
      </c>
      <c r="H591" s="131">
        <v>0</v>
      </c>
      <c r="I591" s="131">
        <v>0</v>
      </c>
      <c r="J591" s="131">
        <v>0</v>
      </c>
      <c r="K591" s="131">
        <v>0</v>
      </c>
      <c r="L591" s="131">
        <v>0</v>
      </c>
      <c r="M591" s="131">
        <v>0</v>
      </c>
      <c r="N591" s="131">
        <v>0</v>
      </c>
      <c r="O591" s="131">
        <v>0</v>
      </c>
      <c r="P591" s="131">
        <v>0</v>
      </c>
      <c r="Q591" s="131">
        <v>0</v>
      </c>
      <c r="R591" s="131">
        <v>0</v>
      </c>
      <c r="S591" s="131">
        <v>0</v>
      </c>
      <c r="T591" s="131">
        <v>0</v>
      </c>
      <c r="U591" s="131">
        <v>0</v>
      </c>
      <c r="V591" s="131">
        <v>0</v>
      </c>
      <c r="W591" s="131">
        <v>0</v>
      </c>
      <c r="X591" s="131">
        <v>0</v>
      </c>
      <c r="Y591" s="131">
        <v>0</v>
      </c>
      <c r="Z591" s="131">
        <v>0</v>
      </c>
      <c r="AA591" s="131">
        <v>0</v>
      </c>
      <c r="AB591" s="131">
        <v>0</v>
      </c>
      <c r="AC591" s="131">
        <v>0</v>
      </c>
      <c r="AD591" s="131">
        <v>0</v>
      </c>
      <c r="AE591" s="131">
        <v>0</v>
      </c>
      <c r="AF591" s="131">
        <v>0</v>
      </c>
      <c r="AG591" s="131">
        <v>0</v>
      </c>
      <c r="AH591" s="43">
        <v>0</v>
      </c>
    </row>
    <row r="592" spans="4:34">
      <c r="D592" s="62">
        <v>2025</v>
      </c>
      <c r="E592" s="62">
        <v>7</v>
      </c>
      <c r="F592" s="62">
        <v>2026</v>
      </c>
      <c r="G592" s="62">
        <v>2026</v>
      </c>
      <c r="H592" s="131">
        <v>0</v>
      </c>
      <c r="I592" s="131">
        <v>0</v>
      </c>
      <c r="J592" s="131">
        <v>0</v>
      </c>
      <c r="K592" s="131">
        <v>0</v>
      </c>
      <c r="L592" s="131">
        <v>0</v>
      </c>
      <c r="M592" s="131">
        <v>0</v>
      </c>
      <c r="N592" s="131">
        <v>0</v>
      </c>
      <c r="O592" s="131">
        <v>0</v>
      </c>
      <c r="P592" s="131">
        <v>0</v>
      </c>
      <c r="Q592" s="131">
        <v>0</v>
      </c>
      <c r="R592" s="131">
        <v>0</v>
      </c>
      <c r="S592" s="131">
        <v>0</v>
      </c>
      <c r="T592" s="131">
        <v>0</v>
      </c>
      <c r="U592" s="131">
        <v>0</v>
      </c>
      <c r="V592" s="131">
        <v>0</v>
      </c>
      <c r="W592" s="131">
        <v>0</v>
      </c>
      <c r="X592" s="131">
        <v>0</v>
      </c>
      <c r="Y592" s="131">
        <v>0</v>
      </c>
      <c r="Z592" s="131">
        <v>0</v>
      </c>
      <c r="AA592" s="131">
        <v>0</v>
      </c>
      <c r="AB592" s="131">
        <v>0</v>
      </c>
      <c r="AC592" s="131">
        <v>0</v>
      </c>
      <c r="AD592" s="131">
        <v>0</v>
      </c>
      <c r="AE592" s="131">
        <v>0</v>
      </c>
      <c r="AF592" s="131">
        <v>0</v>
      </c>
      <c r="AG592" s="131">
        <v>0</v>
      </c>
      <c r="AH592" s="43">
        <v>0</v>
      </c>
    </row>
    <row r="593" spans="4:34">
      <c r="D593" s="62">
        <v>2025</v>
      </c>
      <c r="E593" s="62">
        <v>8</v>
      </c>
      <c r="F593" s="62">
        <v>2026</v>
      </c>
      <c r="G593" s="62">
        <v>2026</v>
      </c>
      <c r="H593" s="131">
        <v>0</v>
      </c>
      <c r="I593" s="131">
        <v>0</v>
      </c>
      <c r="J593" s="131">
        <v>0</v>
      </c>
      <c r="K593" s="131">
        <v>0</v>
      </c>
      <c r="L593" s="131">
        <v>0</v>
      </c>
      <c r="M593" s="131">
        <v>0</v>
      </c>
      <c r="N593" s="131">
        <v>0</v>
      </c>
      <c r="O593" s="131">
        <v>0</v>
      </c>
      <c r="P593" s="131">
        <v>0</v>
      </c>
      <c r="Q593" s="131">
        <v>0</v>
      </c>
      <c r="R593" s="131">
        <v>0</v>
      </c>
      <c r="S593" s="131">
        <v>0</v>
      </c>
      <c r="T593" s="131">
        <v>0</v>
      </c>
      <c r="U593" s="131">
        <v>0</v>
      </c>
      <c r="V593" s="131">
        <v>0</v>
      </c>
      <c r="W593" s="131">
        <v>0</v>
      </c>
      <c r="X593" s="131">
        <v>0</v>
      </c>
      <c r="Y593" s="131">
        <v>0</v>
      </c>
      <c r="Z593" s="131">
        <v>0</v>
      </c>
      <c r="AA593" s="131">
        <v>0</v>
      </c>
      <c r="AB593" s="131">
        <v>0</v>
      </c>
      <c r="AC593" s="131">
        <v>0</v>
      </c>
      <c r="AD593" s="131">
        <v>0</v>
      </c>
      <c r="AE593" s="131">
        <v>0</v>
      </c>
      <c r="AF593" s="131">
        <v>0</v>
      </c>
      <c r="AG593" s="131">
        <v>0</v>
      </c>
      <c r="AH593" s="43">
        <v>0</v>
      </c>
    </row>
    <row r="594" spans="4:34">
      <c r="D594" s="62">
        <v>2025</v>
      </c>
      <c r="E594" s="62">
        <v>9</v>
      </c>
      <c r="F594" s="62">
        <v>2026</v>
      </c>
      <c r="G594" s="62">
        <v>2026</v>
      </c>
      <c r="H594" s="131">
        <v>0</v>
      </c>
      <c r="I594" s="131">
        <v>0</v>
      </c>
      <c r="J594" s="131">
        <v>0</v>
      </c>
      <c r="K594" s="131">
        <v>0</v>
      </c>
      <c r="L594" s="131">
        <v>0</v>
      </c>
      <c r="M594" s="131">
        <v>0</v>
      </c>
      <c r="N594" s="131">
        <v>0</v>
      </c>
      <c r="O594" s="131">
        <v>0</v>
      </c>
      <c r="P594" s="131">
        <v>0</v>
      </c>
      <c r="Q594" s="131">
        <v>0</v>
      </c>
      <c r="R594" s="131">
        <v>0</v>
      </c>
      <c r="S594" s="131">
        <v>0</v>
      </c>
      <c r="T594" s="131">
        <v>0</v>
      </c>
      <c r="U594" s="131">
        <v>0</v>
      </c>
      <c r="V594" s="131">
        <v>0</v>
      </c>
      <c r="W594" s="131">
        <v>0</v>
      </c>
      <c r="X594" s="131">
        <v>0</v>
      </c>
      <c r="Y594" s="131">
        <v>0</v>
      </c>
      <c r="Z594" s="131">
        <v>0</v>
      </c>
      <c r="AA594" s="131">
        <v>0</v>
      </c>
      <c r="AB594" s="131">
        <v>0</v>
      </c>
      <c r="AC594" s="131">
        <v>0</v>
      </c>
      <c r="AD594" s="131">
        <v>0</v>
      </c>
      <c r="AE594" s="131">
        <v>0</v>
      </c>
      <c r="AF594" s="131">
        <v>0</v>
      </c>
      <c r="AG594" s="131">
        <v>0</v>
      </c>
      <c r="AH594" s="43">
        <v>0</v>
      </c>
    </row>
    <row r="595" spans="4:34">
      <c r="D595" s="62">
        <v>2025</v>
      </c>
      <c r="E595" s="62">
        <v>10</v>
      </c>
      <c r="F595" s="62">
        <v>2026</v>
      </c>
      <c r="G595" s="62">
        <v>2026</v>
      </c>
      <c r="H595" s="131">
        <v>0</v>
      </c>
      <c r="I595" s="131">
        <v>0</v>
      </c>
      <c r="J595" s="131">
        <v>0</v>
      </c>
      <c r="K595" s="131">
        <v>0</v>
      </c>
      <c r="L595" s="131">
        <v>0</v>
      </c>
      <c r="M595" s="131">
        <v>0</v>
      </c>
      <c r="N595" s="131">
        <v>0</v>
      </c>
      <c r="O595" s="131">
        <v>0</v>
      </c>
      <c r="P595" s="131">
        <v>0</v>
      </c>
      <c r="Q595" s="131">
        <v>0</v>
      </c>
      <c r="R595" s="131">
        <v>0</v>
      </c>
      <c r="S595" s="131">
        <v>0</v>
      </c>
      <c r="T595" s="131">
        <v>0</v>
      </c>
      <c r="U595" s="131">
        <v>0</v>
      </c>
      <c r="V595" s="131">
        <v>0</v>
      </c>
      <c r="W595" s="131">
        <v>0</v>
      </c>
      <c r="X595" s="131">
        <v>0</v>
      </c>
      <c r="Y595" s="131">
        <v>0</v>
      </c>
      <c r="Z595" s="131">
        <v>0</v>
      </c>
      <c r="AA595" s="131">
        <v>0</v>
      </c>
      <c r="AB595" s="131">
        <v>0</v>
      </c>
      <c r="AC595" s="131">
        <v>0</v>
      </c>
      <c r="AD595" s="131">
        <v>0</v>
      </c>
      <c r="AE595" s="131">
        <v>0</v>
      </c>
      <c r="AF595" s="131">
        <v>0</v>
      </c>
      <c r="AG595" s="131">
        <v>0</v>
      </c>
      <c r="AH595" s="43">
        <v>0</v>
      </c>
    </row>
    <row r="596" spans="4:34">
      <c r="D596" s="62">
        <v>2025</v>
      </c>
      <c r="E596" s="62">
        <v>11</v>
      </c>
      <c r="F596" s="62">
        <v>2026</v>
      </c>
      <c r="G596" s="62">
        <v>2026</v>
      </c>
      <c r="H596" s="131">
        <v>0</v>
      </c>
      <c r="I596" s="131">
        <v>0</v>
      </c>
      <c r="J596" s="131">
        <v>0</v>
      </c>
      <c r="K596" s="131">
        <v>0</v>
      </c>
      <c r="L596" s="131">
        <v>0</v>
      </c>
      <c r="M596" s="131">
        <v>0</v>
      </c>
      <c r="N596" s="131">
        <v>0</v>
      </c>
      <c r="O596" s="131">
        <v>0</v>
      </c>
      <c r="P596" s="131">
        <v>0</v>
      </c>
      <c r="Q596" s="131">
        <v>0</v>
      </c>
      <c r="R596" s="131">
        <v>0</v>
      </c>
      <c r="S596" s="131">
        <v>0</v>
      </c>
      <c r="T596" s="131">
        <v>0</v>
      </c>
      <c r="U596" s="131">
        <v>0</v>
      </c>
      <c r="V596" s="131">
        <v>0</v>
      </c>
      <c r="W596" s="131">
        <v>0</v>
      </c>
      <c r="X596" s="131">
        <v>0</v>
      </c>
      <c r="Y596" s="131">
        <v>0</v>
      </c>
      <c r="Z596" s="131">
        <v>0</v>
      </c>
      <c r="AA596" s="131">
        <v>0</v>
      </c>
      <c r="AB596" s="131">
        <v>0</v>
      </c>
      <c r="AC596" s="131">
        <v>0</v>
      </c>
      <c r="AD596" s="131">
        <v>0</v>
      </c>
      <c r="AE596" s="131">
        <v>0</v>
      </c>
      <c r="AF596" s="131">
        <v>0</v>
      </c>
      <c r="AG596" s="131">
        <v>0</v>
      </c>
      <c r="AH596" s="43">
        <v>0</v>
      </c>
    </row>
    <row r="597" spans="4:34">
      <c r="D597" s="62">
        <v>2025</v>
      </c>
      <c r="E597" s="62">
        <v>12</v>
      </c>
      <c r="F597" s="62">
        <v>2026</v>
      </c>
      <c r="G597" s="62">
        <v>2026</v>
      </c>
      <c r="H597" s="131">
        <v>0</v>
      </c>
      <c r="I597" s="131">
        <v>0</v>
      </c>
      <c r="J597" s="131">
        <v>0</v>
      </c>
      <c r="K597" s="131">
        <v>0</v>
      </c>
      <c r="L597" s="131">
        <v>0</v>
      </c>
      <c r="M597" s="131">
        <v>0</v>
      </c>
      <c r="N597" s="131">
        <v>0</v>
      </c>
      <c r="O597" s="131">
        <v>0</v>
      </c>
      <c r="P597" s="131">
        <v>0</v>
      </c>
      <c r="Q597" s="131">
        <v>0</v>
      </c>
      <c r="R597" s="131">
        <v>0</v>
      </c>
      <c r="S597" s="131">
        <v>0</v>
      </c>
      <c r="T597" s="131">
        <v>0</v>
      </c>
      <c r="U597" s="131">
        <v>0</v>
      </c>
      <c r="V597" s="131">
        <v>0</v>
      </c>
      <c r="W597" s="131">
        <v>0</v>
      </c>
      <c r="X597" s="131">
        <v>0</v>
      </c>
      <c r="Y597" s="131">
        <v>0</v>
      </c>
      <c r="Z597" s="131">
        <v>0</v>
      </c>
      <c r="AA597" s="131">
        <v>0</v>
      </c>
      <c r="AB597" s="131">
        <v>0</v>
      </c>
      <c r="AC597" s="131">
        <v>0</v>
      </c>
      <c r="AD597" s="131">
        <v>0</v>
      </c>
      <c r="AE597" s="131">
        <v>0</v>
      </c>
      <c r="AF597" s="131">
        <v>0</v>
      </c>
      <c r="AG597" s="131">
        <v>0</v>
      </c>
      <c r="AH597" s="43">
        <v>0</v>
      </c>
    </row>
    <row r="598" spans="4:34">
      <c r="D598" s="62">
        <v>2026</v>
      </c>
      <c r="E598" s="62">
        <v>1</v>
      </c>
      <c r="F598" s="62">
        <v>2026</v>
      </c>
      <c r="G598" s="62">
        <v>2026</v>
      </c>
      <c r="H598" s="131">
        <v>0</v>
      </c>
      <c r="I598" s="131">
        <v>0</v>
      </c>
      <c r="J598" s="131">
        <v>0</v>
      </c>
      <c r="K598" s="131">
        <v>0</v>
      </c>
      <c r="L598" s="131">
        <v>0</v>
      </c>
      <c r="M598" s="131">
        <v>0</v>
      </c>
      <c r="N598" s="131">
        <v>0</v>
      </c>
      <c r="O598" s="131">
        <v>0</v>
      </c>
      <c r="P598" s="131">
        <v>0</v>
      </c>
      <c r="Q598" s="131">
        <v>0</v>
      </c>
      <c r="R598" s="131">
        <v>0</v>
      </c>
      <c r="S598" s="131">
        <v>0</v>
      </c>
      <c r="T598" s="131">
        <v>0</v>
      </c>
      <c r="U598" s="131">
        <v>0</v>
      </c>
      <c r="V598" s="131">
        <v>0</v>
      </c>
      <c r="W598" s="131">
        <v>0</v>
      </c>
      <c r="X598" s="131">
        <v>0</v>
      </c>
      <c r="Y598" s="131">
        <v>0</v>
      </c>
      <c r="Z598" s="131">
        <v>0</v>
      </c>
      <c r="AA598" s="131">
        <v>0</v>
      </c>
      <c r="AB598" s="131">
        <v>0</v>
      </c>
      <c r="AC598" s="131">
        <v>0</v>
      </c>
      <c r="AD598" s="131">
        <v>0</v>
      </c>
      <c r="AE598" s="131">
        <v>0</v>
      </c>
      <c r="AF598" s="131">
        <v>0</v>
      </c>
      <c r="AG598" s="131">
        <v>0</v>
      </c>
      <c r="AH598" s="43">
        <v>0</v>
      </c>
    </row>
    <row r="599" spans="4:34">
      <c r="D599" s="62">
        <v>2026</v>
      </c>
      <c r="E599" s="62">
        <v>2</v>
      </c>
      <c r="F599" s="62">
        <v>2026</v>
      </c>
      <c r="G599" s="62">
        <v>2026</v>
      </c>
      <c r="H599" s="131">
        <v>0</v>
      </c>
      <c r="I599" s="131">
        <v>0</v>
      </c>
      <c r="J599" s="131">
        <v>0</v>
      </c>
      <c r="K599" s="131">
        <v>0</v>
      </c>
      <c r="L599" s="131">
        <v>0</v>
      </c>
      <c r="M599" s="131">
        <v>0</v>
      </c>
      <c r="N599" s="131">
        <v>0</v>
      </c>
      <c r="O599" s="131">
        <v>0</v>
      </c>
      <c r="P599" s="131">
        <v>0</v>
      </c>
      <c r="Q599" s="131">
        <v>0</v>
      </c>
      <c r="R599" s="131">
        <v>0</v>
      </c>
      <c r="S599" s="131">
        <v>0</v>
      </c>
      <c r="T599" s="131">
        <v>0</v>
      </c>
      <c r="U599" s="131">
        <v>0</v>
      </c>
      <c r="V599" s="131">
        <v>0</v>
      </c>
      <c r="W599" s="131">
        <v>0</v>
      </c>
      <c r="X599" s="131">
        <v>0</v>
      </c>
      <c r="Y599" s="131">
        <v>0</v>
      </c>
      <c r="Z599" s="131">
        <v>0</v>
      </c>
      <c r="AA599" s="131">
        <v>0</v>
      </c>
      <c r="AB599" s="131">
        <v>0</v>
      </c>
      <c r="AC599" s="131">
        <v>0</v>
      </c>
      <c r="AD599" s="131">
        <v>0</v>
      </c>
      <c r="AE599" s="131">
        <v>0</v>
      </c>
      <c r="AF599" s="131">
        <v>0</v>
      </c>
      <c r="AG599" s="131">
        <v>0</v>
      </c>
      <c r="AH599" s="43">
        <v>0</v>
      </c>
    </row>
    <row r="600" spans="4:34">
      <c r="D600" s="62">
        <v>2026</v>
      </c>
      <c r="E600" s="62">
        <v>3</v>
      </c>
      <c r="F600" s="62">
        <v>2026</v>
      </c>
      <c r="G600" s="62">
        <v>2026</v>
      </c>
      <c r="H600" s="131">
        <v>0</v>
      </c>
      <c r="I600" s="131">
        <v>0</v>
      </c>
      <c r="J600" s="131">
        <v>0</v>
      </c>
      <c r="K600" s="131">
        <v>0</v>
      </c>
      <c r="L600" s="131">
        <v>0</v>
      </c>
      <c r="M600" s="131">
        <v>0</v>
      </c>
      <c r="N600" s="131">
        <v>0</v>
      </c>
      <c r="O600" s="131">
        <v>0</v>
      </c>
      <c r="P600" s="131">
        <v>0</v>
      </c>
      <c r="Q600" s="131">
        <v>0</v>
      </c>
      <c r="R600" s="131">
        <v>0</v>
      </c>
      <c r="S600" s="131">
        <v>0</v>
      </c>
      <c r="T600" s="131">
        <v>0</v>
      </c>
      <c r="U600" s="131">
        <v>0</v>
      </c>
      <c r="V600" s="131">
        <v>0</v>
      </c>
      <c r="W600" s="131">
        <v>0</v>
      </c>
      <c r="X600" s="131">
        <v>0</v>
      </c>
      <c r="Y600" s="131">
        <v>0</v>
      </c>
      <c r="Z600" s="131">
        <v>0</v>
      </c>
      <c r="AA600" s="131">
        <v>0</v>
      </c>
      <c r="AB600" s="131">
        <v>0</v>
      </c>
      <c r="AC600" s="131">
        <v>0</v>
      </c>
      <c r="AD600" s="131">
        <v>0</v>
      </c>
      <c r="AE600" s="131">
        <v>0</v>
      </c>
      <c r="AF600" s="131">
        <v>0</v>
      </c>
      <c r="AG600" s="131">
        <v>0</v>
      </c>
      <c r="AH600" s="43">
        <v>0</v>
      </c>
    </row>
    <row r="601" spans="4:34">
      <c r="D601" s="62">
        <v>2026</v>
      </c>
      <c r="E601" s="62">
        <v>4</v>
      </c>
      <c r="F601" s="62">
        <v>2026</v>
      </c>
      <c r="G601" s="62">
        <v>2026</v>
      </c>
      <c r="H601" s="131">
        <v>0</v>
      </c>
      <c r="I601" s="131">
        <v>0</v>
      </c>
      <c r="J601" s="131">
        <v>0</v>
      </c>
      <c r="K601" s="131">
        <v>0</v>
      </c>
      <c r="L601" s="131">
        <v>0</v>
      </c>
      <c r="M601" s="131">
        <v>0</v>
      </c>
      <c r="N601" s="131">
        <v>0</v>
      </c>
      <c r="O601" s="131">
        <v>0</v>
      </c>
      <c r="P601" s="131">
        <v>0</v>
      </c>
      <c r="Q601" s="131">
        <v>0</v>
      </c>
      <c r="R601" s="131">
        <v>0</v>
      </c>
      <c r="S601" s="131">
        <v>0</v>
      </c>
      <c r="T601" s="131">
        <v>0</v>
      </c>
      <c r="U601" s="131">
        <v>0</v>
      </c>
      <c r="V601" s="131">
        <v>0</v>
      </c>
      <c r="W601" s="131">
        <v>0</v>
      </c>
      <c r="X601" s="131">
        <v>0</v>
      </c>
      <c r="Y601" s="131">
        <v>0</v>
      </c>
      <c r="Z601" s="131">
        <v>0</v>
      </c>
      <c r="AA601" s="131">
        <v>0</v>
      </c>
      <c r="AB601" s="131">
        <v>0</v>
      </c>
      <c r="AC601" s="131">
        <v>0</v>
      </c>
      <c r="AD601" s="131">
        <v>0</v>
      </c>
      <c r="AE601" s="131">
        <v>0</v>
      </c>
      <c r="AF601" s="131">
        <v>0</v>
      </c>
      <c r="AG601" s="131">
        <v>0</v>
      </c>
      <c r="AH601" s="43">
        <v>0</v>
      </c>
    </row>
    <row r="602" spans="4:34">
      <c r="D602" s="62">
        <v>2026</v>
      </c>
      <c r="E602" s="62">
        <v>5</v>
      </c>
      <c r="F602" s="62">
        <v>2026</v>
      </c>
      <c r="G602" s="62">
        <v>2027</v>
      </c>
      <c r="H602" s="131">
        <v>0</v>
      </c>
      <c r="I602" s="131">
        <v>0</v>
      </c>
      <c r="J602" s="131">
        <v>0</v>
      </c>
      <c r="K602" s="131">
        <v>0</v>
      </c>
      <c r="L602" s="131">
        <v>0</v>
      </c>
      <c r="M602" s="131">
        <v>0</v>
      </c>
      <c r="N602" s="131">
        <v>0</v>
      </c>
      <c r="O602" s="131">
        <v>0</v>
      </c>
      <c r="P602" s="131">
        <v>0</v>
      </c>
      <c r="Q602" s="131">
        <v>0</v>
      </c>
      <c r="R602" s="131">
        <v>0</v>
      </c>
      <c r="S602" s="131">
        <v>0</v>
      </c>
      <c r="T602" s="131">
        <v>0</v>
      </c>
      <c r="U602" s="131">
        <v>0</v>
      </c>
      <c r="V602" s="131">
        <v>0</v>
      </c>
      <c r="W602" s="131">
        <v>0</v>
      </c>
      <c r="X602" s="131">
        <v>0</v>
      </c>
      <c r="Y602" s="131">
        <v>0</v>
      </c>
      <c r="Z602" s="131">
        <v>0</v>
      </c>
      <c r="AA602" s="131">
        <v>0</v>
      </c>
      <c r="AB602" s="131">
        <v>0</v>
      </c>
      <c r="AC602" s="131">
        <v>0</v>
      </c>
      <c r="AD602" s="131">
        <v>0</v>
      </c>
      <c r="AE602" s="131">
        <v>0</v>
      </c>
      <c r="AF602" s="131">
        <v>0</v>
      </c>
      <c r="AG602" s="131">
        <v>0</v>
      </c>
      <c r="AH602" s="43">
        <v>0</v>
      </c>
    </row>
    <row r="603" spans="4:34">
      <c r="D603" s="62">
        <v>2026</v>
      </c>
      <c r="E603" s="62">
        <v>6</v>
      </c>
      <c r="F603" s="62">
        <v>2026</v>
      </c>
      <c r="G603" s="62">
        <v>2027</v>
      </c>
      <c r="H603" s="131">
        <v>0</v>
      </c>
      <c r="I603" s="131">
        <v>0</v>
      </c>
      <c r="J603" s="131">
        <v>0</v>
      </c>
      <c r="K603" s="131">
        <v>0</v>
      </c>
      <c r="L603" s="131">
        <v>0</v>
      </c>
      <c r="M603" s="131">
        <v>0</v>
      </c>
      <c r="N603" s="131">
        <v>0</v>
      </c>
      <c r="O603" s="131">
        <v>0</v>
      </c>
      <c r="P603" s="131">
        <v>0</v>
      </c>
      <c r="Q603" s="131">
        <v>0</v>
      </c>
      <c r="R603" s="131">
        <v>0</v>
      </c>
      <c r="S603" s="131">
        <v>0</v>
      </c>
      <c r="T603" s="131">
        <v>0</v>
      </c>
      <c r="U603" s="131">
        <v>0</v>
      </c>
      <c r="V603" s="131">
        <v>0</v>
      </c>
      <c r="W603" s="131">
        <v>0</v>
      </c>
      <c r="X603" s="131">
        <v>0</v>
      </c>
      <c r="Y603" s="131">
        <v>0</v>
      </c>
      <c r="Z603" s="131">
        <v>0</v>
      </c>
      <c r="AA603" s="131">
        <v>0</v>
      </c>
      <c r="AB603" s="131">
        <v>0</v>
      </c>
      <c r="AC603" s="131">
        <v>0</v>
      </c>
      <c r="AD603" s="131">
        <v>0</v>
      </c>
      <c r="AE603" s="131">
        <v>0</v>
      </c>
      <c r="AF603" s="131">
        <v>0</v>
      </c>
      <c r="AG603" s="131">
        <v>0</v>
      </c>
      <c r="AH603" s="43">
        <v>0</v>
      </c>
    </row>
    <row r="604" spans="4:34">
      <c r="D604" s="62">
        <v>2026</v>
      </c>
      <c r="E604" s="62">
        <v>7</v>
      </c>
      <c r="F604" s="62">
        <v>2027</v>
      </c>
      <c r="G604" s="62">
        <v>2027</v>
      </c>
      <c r="H604" s="131">
        <v>0</v>
      </c>
      <c r="I604" s="131">
        <v>0</v>
      </c>
      <c r="J604" s="131">
        <v>0</v>
      </c>
      <c r="K604" s="131">
        <v>0</v>
      </c>
      <c r="L604" s="131">
        <v>0</v>
      </c>
      <c r="M604" s="131">
        <v>0</v>
      </c>
      <c r="N604" s="131">
        <v>0</v>
      </c>
      <c r="O604" s="131">
        <v>0</v>
      </c>
      <c r="P604" s="131">
        <v>0</v>
      </c>
      <c r="Q604" s="131">
        <v>0</v>
      </c>
      <c r="R604" s="131">
        <v>0</v>
      </c>
      <c r="S604" s="131">
        <v>0</v>
      </c>
      <c r="T604" s="131">
        <v>0</v>
      </c>
      <c r="U604" s="131">
        <v>0</v>
      </c>
      <c r="V604" s="131">
        <v>0</v>
      </c>
      <c r="W604" s="131">
        <v>0</v>
      </c>
      <c r="X604" s="131">
        <v>0</v>
      </c>
      <c r="Y604" s="131">
        <v>0</v>
      </c>
      <c r="Z604" s="131">
        <v>0</v>
      </c>
      <c r="AA604" s="131">
        <v>0</v>
      </c>
      <c r="AB604" s="131">
        <v>0</v>
      </c>
      <c r="AC604" s="131">
        <v>0</v>
      </c>
      <c r="AD604" s="131">
        <v>0</v>
      </c>
      <c r="AE604" s="131">
        <v>0</v>
      </c>
      <c r="AF604" s="131">
        <v>0</v>
      </c>
      <c r="AG604" s="131">
        <v>0</v>
      </c>
      <c r="AH604" s="43">
        <v>0</v>
      </c>
    </row>
    <row r="605" spans="4:34">
      <c r="D605" s="62">
        <v>2026</v>
      </c>
      <c r="E605" s="62">
        <v>8</v>
      </c>
      <c r="F605" s="62">
        <v>2027</v>
      </c>
      <c r="G605" s="62">
        <v>2027</v>
      </c>
      <c r="H605" s="131">
        <v>0</v>
      </c>
      <c r="I605" s="131">
        <v>0</v>
      </c>
      <c r="J605" s="131">
        <v>0</v>
      </c>
      <c r="K605" s="131">
        <v>0</v>
      </c>
      <c r="L605" s="131">
        <v>0</v>
      </c>
      <c r="M605" s="131">
        <v>0</v>
      </c>
      <c r="N605" s="131">
        <v>0</v>
      </c>
      <c r="O605" s="131">
        <v>0</v>
      </c>
      <c r="P605" s="131">
        <v>0</v>
      </c>
      <c r="Q605" s="131">
        <v>0</v>
      </c>
      <c r="R605" s="131">
        <v>0</v>
      </c>
      <c r="S605" s="131">
        <v>0</v>
      </c>
      <c r="T605" s="131">
        <v>0</v>
      </c>
      <c r="U605" s="131">
        <v>0</v>
      </c>
      <c r="V605" s="131">
        <v>0</v>
      </c>
      <c r="W605" s="131">
        <v>0</v>
      </c>
      <c r="X605" s="131">
        <v>0</v>
      </c>
      <c r="Y605" s="131">
        <v>0</v>
      </c>
      <c r="Z605" s="131">
        <v>0</v>
      </c>
      <c r="AA605" s="131">
        <v>0</v>
      </c>
      <c r="AB605" s="131">
        <v>0</v>
      </c>
      <c r="AC605" s="131">
        <v>0</v>
      </c>
      <c r="AD605" s="131">
        <v>0</v>
      </c>
      <c r="AE605" s="131">
        <v>0</v>
      </c>
      <c r="AF605" s="131">
        <v>0</v>
      </c>
      <c r="AG605" s="131">
        <v>0</v>
      </c>
      <c r="AH605" s="43">
        <v>0</v>
      </c>
    </row>
    <row r="606" spans="4:34">
      <c r="D606" s="62">
        <v>2026</v>
      </c>
      <c r="E606" s="62">
        <v>9</v>
      </c>
      <c r="F606" s="62">
        <v>2027</v>
      </c>
      <c r="G606" s="62">
        <v>2027</v>
      </c>
      <c r="H606" s="131">
        <v>0</v>
      </c>
      <c r="I606" s="131">
        <v>0</v>
      </c>
      <c r="J606" s="131">
        <v>0</v>
      </c>
      <c r="K606" s="131">
        <v>0</v>
      </c>
      <c r="L606" s="131">
        <v>0</v>
      </c>
      <c r="M606" s="131">
        <v>0</v>
      </c>
      <c r="N606" s="131">
        <v>0</v>
      </c>
      <c r="O606" s="131">
        <v>0</v>
      </c>
      <c r="P606" s="131">
        <v>0</v>
      </c>
      <c r="Q606" s="131">
        <v>0</v>
      </c>
      <c r="R606" s="131">
        <v>0</v>
      </c>
      <c r="S606" s="131">
        <v>0</v>
      </c>
      <c r="T606" s="131">
        <v>0</v>
      </c>
      <c r="U606" s="131">
        <v>0</v>
      </c>
      <c r="V606" s="131">
        <v>0</v>
      </c>
      <c r="W606" s="131">
        <v>0</v>
      </c>
      <c r="X606" s="131">
        <v>0</v>
      </c>
      <c r="Y606" s="131">
        <v>0</v>
      </c>
      <c r="Z606" s="131">
        <v>0</v>
      </c>
      <c r="AA606" s="131">
        <v>0</v>
      </c>
      <c r="AB606" s="131">
        <v>0</v>
      </c>
      <c r="AC606" s="131">
        <v>0</v>
      </c>
      <c r="AD606" s="131">
        <v>0</v>
      </c>
      <c r="AE606" s="131">
        <v>0</v>
      </c>
      <c r="AF606" s="131">
        <v>0</v>
      </c>
      <c r="AG606" s="131">
        <v>0</v>
      </c>
      <c r="AH606" s="43">
        <v>0</v>
      </c>
    </row>
    <row r="607" spans="4:34">
      <c r="D607" s="62">
        <v>2026</v>
      </c>
      <c r="E607" s="62">
        <v>10</v>
      </c>
      <c r="F607" s="62">
        <v>2027</v>
      </c>
      <c r="G607" s="62">
        <v>2027</v>
      </c>
      <c r="H607" s="131">
        <v>0</v>
      </c>
      <c r="I607" s="131">
        <v>0</v>
      </c>
      <c r="J607" s="131">
        <v>0</v>
      </c>
      <c r="K607" s="131">
        <v>0</v>
      </c>
      <c r="L607" s="131">
        <v>0</v>
      </c>
      <c r="M607" s="131">
        <v>0</v>
      </c>
      <c r="N607" s="131">
        <v>0</v>
      </c>
      <c r="O607" s="131">
        <v>0</v>
      </c>
      <c r="P607" s="131">
        <v>0</v>
      </c>
      <c r="Q607" s="131">
        <v>0</v>
      </c>
      <c r="R607" s="131">
        <v>0</v>
      </c>
      <c r="S607" s="131">
        <v>0</v>
      </c>
      <c r="T607" s="131">
        <v>0</v>
      </c>
      <c r="U607" s="131">
        <v>0</v>
      </c>
      <c r="V607" s="131">
        <v>0</v>
      </c>
      <c r="W607" s="131">
        <v>0</v>
      </c>
      <c r="X607" s="131">
        <v>0</v>
      </c>
      <c r="Y607" s="131">
        <v>0</v>
      </c>
      <c r="Z607" s="131">
        <v>0</v>
      </c>
      <c r="AA607" s="131">
        <v>0</v>
      </c>
      <c r="AB607" s="131">
        <v>0</v>
      </c>
      <c r="AC607" s="131">
        <v>0</v>
      </c>
      <c r="AD607" s="131">
        <v>0</v>
      </c>
      <c r="AE607" s="131">
        <v>0</v>
      </c>
      <c r="AF607" s="131">
        <v>0</v>
      </c>
      <c r="AG607" s="131">
        <v>0</v>
      </c>
      <c r="AH607" s="43">
        <v>0</v>
      </c>
    </row>
    <row r="608" spans="4:34">
      <c r="D608" s="62">
        <v>2026</v>
      </c>
      <c r="E608" s="62">
        <v>11</v>
      </c>
      <c r="F608" s="62">
        <v>2027</v>
      </c>
      <c r="G608" s="62">
        <v>2027</v>
      </c>
      <c r="H608" s="131">
        <v>0</v>
      </c>
      <c r="I608" s="131">
        <v>0</v>
      </c>
      <c r="J608" s="131">
        <v>0</v>
      </c>
      <c r="K608" s="131">
        <v>0</v>
      </c>
      <c r="L608" s="131">
        <v>0</v>
      </c>
      <c r="M608" s="131">
        <v>0</v>
      </c>
      <c r="N608" s="131">
        <v>0</v>
      </c>
      <c r="O608" s="131">
        <v>0</v>
      </c>
      <c r="P608" s="131">
        <v>0</v>
      </c>
      <c r="Q608" s="131">
        <v>0</v>
      </c>
      <c r="R608" s="131">
        <v>0</v>
      </c>
      <c r="S608" s="131">
        <v>0</v>
      </c>
      <c r="T608" s="131">
        <v>0</v>
      </c>
      <c r="U608" s="131">
        <v>0</v>
      </c>
      <c r="V608" s="131">
        <v>0</v>
      </c>
      <c r="W608" s="131">
        <v>0</v>
      </c>
      <c r="X608" s="131">
        <v>0</v>
      </c>
      <c r="Y608" s="131">
        <v>0</v>
      </c>
      <c r="Z608" s="131">
        <v>0</v>
      </c>
      <c r="AA608" s="131">
        <v>0</v>
      </c>
      <c r="AB608" s="131">
        <v>0</v>
      </c>
      <c r="AC608" s="131">
        <v>0</v>
      </c>
      <c r="AD608" s="131">
        <v>0</v>
      </c>
      <c r="AE608" s="131">
        <v>0</v>
      </c>
      <c r="AF608" s="131">
        <v>0</v>
      </c>
      <c r="AG608" s="131">
        <v>0</v>
      </c>
      <c r="AH608" s="43">
        <v>0</v>
      </c>
    </row>
    <row r="609" spans="4:34">
      <c r="D609" s="62">
        <v>2026</v>
      </c>
      <c r="E609" s="62">
        <v>12</v>
      </c>
      <c r="F609" s="62">
        <v>2027</v>
      </c>
      <c r="G609" s="62">
        <v>2027</v>
      </c>
      <c r="H609" s="131">
        <v>0</v>
      </c>
      <c r="I609" s="131">
        <v>0</v>
      </c>
      <c r="J609" s="131">
        <v>0</v>
      </c>
      <c r="K609" s="131">
        <v>0</v>
      </c>
      <c r="L609" s="131">
        <v>0</v>
      </c>
      <c r="M609" s="131">
        <v>0</v>
      </c>
      <c r="N609" s="131">
        <v>0</v>
      </c>
      <c r="O609" s="131">
        <v>0</v>
      </c>
      <c r="P609" s="131">
        <v>0</v>
      </c>
      <c r="Q609" s="131">
        <v>0</v>
      </c>
      <c r="R609" s="131">
        <v>0</v>
      </c>
      <c r="S609" s="131">
        <v>0</v>
      </c>
      <c r="T609" s="131">
        <v>0</v>
      </c>
      <c r="U609" s="131">
        <v>0</v>
      </c>
      <c r="V609" s="131">
        <v>0</v>
      </c>
      <c r="W609" s="131">
        <v>0</v>
      </c>
      <c r="X609" s="131">
        <v>0</v>
      </c>
      <c r="Y609" s="131">
        <v>0</v>
      </c>
      <c r="Z609" s="131">
        <v>0</v>
      </c>
      <c r="AA609" s="131">
        <v>0</v>
      </c>
      <c r="AB609" s="131">
        <v>0</v>
      </c>
      <c r="AC609" s="131">
        <v>0</v>
      </c>
      <c r="AD609" s="131">
        <v>0</v>
      </c>
      <c r="AE609" s="131">
        <v>0</v>
      </c>
      <c r="AF609" s="131">
        <v>0</v>
      </c>
      <c r="AG609" s="131">
        <v>0</v>
      </c>
      <c r="AH609" s="43">
        <v>0</v>
      </c>
    </row>
    <row r="610" spans="4:34">
      <c r="D610" s="62">
        <v>2027</v>
      </c>
      <c r="E610" s="62">
        <v>1</v>
      </c>
      <c r="F610" s="62">
        <v>2027</v>
      </c>
      <c r="G610" s="62">
        <v>2027</v>
      </c>
      <c r="H610" s="131">
        <v>0</v>
      </c>
      <c r="I610" s="131">
        <v>0</v>
      </c>
      <c r="J610" s="131">
        <v>0</v>
      </c>
      <c r="K610" s="131">
        <v>0</v>
      </c>
      <c r="L610" s="131">
        <v>0</v>
      </c>
      <c r="M610" s="131">
        <v>0</v>
      </c>
      <c r="N610" s="131">
        <v>0</v>
      </c>
      <c r="O610" s="131">
        <v>0</v>
      </c>
      <c r="P610" s="131">
        <v>0</v>
      </c>
      <c r="Q610" s="131">
        <v>0</v>
      </c>
      <c r="R610" s="131">
        <v>0</v>
      </c>
      <c r="S610" s="131">
        <v>0</v>
      </c>
      <c r="T610" s="131">
        <v>0</v>
      </c>
      <c r="U610" s="131">
        <v>0</v>
      </c>
      <c r="V610" s="131">
        <v>0</v>
      </c>
      <c r="W610" s="131">
        <v>0</v>
      </c>
      <c r="X610" s="131">
        <v>0</v>
      </c>
      <c r="Y610" s="131">
        <v>0</v>
      </c>
      <c r="Z610" s="131">
        <v>0</v>
      </c>
      <c r="AA610" s="131">
        <v>0</v>
      </c>
      <c r="AB610" s="131">
        <v>0</v>
      </c>
      <c r="AC610" s="131">
        <v>0</v>
      </c>
      <c r="AD610" s="131">
        <v>0</v>
      </c>
      <c r="AE610" s="131">
        <v>0</v>
      </c>
      <c r="AF610" s="131">
        <v>0</v>
      </c>
      <c r="AG610" s="131">
        <v>0</v>
      </c>
      <c r="AH610" s="43">
        <v>0</v>
      </c>
    </row>
    <row r="611" spans="4:34">
      <c r="D611" s="62">
        <v>2027</v>
      </c>
      <c r="E611" s="62">
        <v>2</v>
      </c>
      <c r="F611" s="62">
        <v>2027</v>
      </c>
      <c r="G611" s="62">
        <v>2027</v>
      </c>
      <c r="H611" s="131">
        <v>0</v>
      </c>
      <c r="I611" s="131">
        <v>0</v>
      </c>
      <c r="J611" s="131">
        <v>0</v>
      </c>
      <c r="K611" s="131">
        <v>0</v>
      </c>
      <c r="L611" s="131">
        <v>0</v>
      </c>
      <c r="M611" s="131">
        <v>0</v>
      </c>
      <c r="N611" s="131">
        <v>0</v>
      </c>
      <c r="O611" s="131">
        <v>0</v>
      </c>
      <c r="P611" s="131">
        <v>0</v>
      </c>
      <c r="Q611" s="131">
        <v>0</v>
      </c>
      <c r="R611" s="131">
        <v>0</v>
      </c>
      <c r="S611" s="131">
        <v>0</v>
      </c>
      <c r="T611" s="131">
        <v>0</v>
      </c>
      <c r="U611" s="131">
        <v>0</v>
      </c>
      <c r="V611" s="131">
        <v>0</v>
      </c>
      <c r="W611" s="131">
        <v>0</v>
      </c>
      <c r="X611" s="131">
        <v>0</v>
      </c>
      <c r="Y611" s="131">
        <v>0</v>
      </c>
      <c r="Z611" s="131">
        <v>0</v>
      </c>
      <c r="AA611" s="131">
        <v>0</v>
      </c>
      <c r="AB611" s="131">
        <v>0</v>
      </c>
      <c r="AC611" s="131">
        <v>0</v>
      </c>
      <c r="AD611" s="131">
        <v>0</v>
      </c>
      <c r="AE611" s="131">
        <v>0</v>
      </c>
      <c r="AF611" s="131">
        <v>0</v>
      </c>
      <c r="AG611" s="131">
        <v>0</v>
      </c>
      <c r="AH611" s="43">
        <v>0</v>
      </c>
    </row>
    <row r="612" spans="4:34">
      <c r="D612" s="62">
        <v>2027</v>
      </c>
      <c r="E612" s="62">
        <v>3</v>
      </c>
      <c r="F612" s="62">
        <v>2027</v>
      </c>
      <c r="G612" s="62">
        <v>2027</v>
      </c>
      <c r="H612" s="131">
        <v>0</v>
      </c>
      <c r="I612" s="131">
        <v>0</v>
      </c>
      <c r="J612" s="131">
        <v>0</v>
      </c>
      <c r="K612" s="131">
        <v>0</v>
      </c>
      <c r="L612" s="131">
        <v>0</v>
      </c>
      <c r="M612" s="131">
        <v>0</v>
      </c>
      <c r="N612" s="131">
        <v>0</v>
      </c>
      <c r="O612" s="131">
        <v>0</v>
      </c>
      <c r="P612" s="131">
        <v>0</v>
      </c>
      <c r="Q612" s="131">
        <v>0</v>
      </c>
      <c r="R612" s="131">
        <v>0</v>
      </c>
      <c r="S612" s="131">
        <v>0</v>
      </c>
      <c r="T612" s="131">
        <v>0</v>
      </c>
      <c r="U612" s="131">
        <v>0</v>
      </c>
      <c r="V612" s="131">
        <v>0</v>
      </c>
      <c r="W612" s="131">
        <v>0</v>
      </c>
      <c r="X612" s="131">
        <v>0</v>
      </c>
      <c r="Y612" s="131">
        <v>0</v>
      </c>
      <c r="Z612" s="131">
        <v>0</v>
      </c>
      <c r="AA612" s="131">
        <v>0</v>
      </c>
      <c r="AB612" s="131">
        <v>0</v>
      </c>
      <c r="AC612" s="131">
        <v>0</v>
      </c>
      <c r="AD612" s="131">
        <v>0</v>
      </c>
      <c r="AE612" s="131">
        <v>0</v>
      </c>
      <c r="AF612" s="131">
        <v>0</v>
      </c>
      <c r="AG612" s="131">
        <v>0</v>
      </c>
      <c r="AH612" s="43">
        <v>0</v>
      </c>
    </row>
    <row r="613" spans="4:34">
      <c r="D613" s="62">
        <v>2027</v>
      </c>
      <c r="E613" s="62">
        <v>4</v>
      </c>
      <c r="F613" s="62">
        <v>2027</v>
      </c>
      <c r="G613" s="62">
        <v>2027</v>
      </c>
      <c r="H613" s="131">
        <v>0</v>
      </c>
      <c r="I613" s="131">
        <v>0</v>
      </c>
      <c r="J613" s="131">
        <v>0</v>
      </c>
      <c r="K613" s="131">
        <v>0</v>
      </c>
      <c r="L613" s="131">
        <v>0</v>
      </c>
      <c r="M613" s="131">
        <v>0</v>
      </c>
      <c r="N613" s="131">
        <v>0</v>
      </c>
      <c r="O613" s="131">
        <v>0</v>
      </c>
      <c r="P613" s="131">
        <v>0</v>
      </c>
      <c r="Q613" s="131">
        <v>0</v>
      </c>
      <c r="R613" s="131">
        <v>0</v>
      </c>
      <c r="S613" s="131">
        <v>0</v>
      </c>
      <c r="T613" s="131">
        <v>0</v>
      </c>
      <c r="U613" s="131">
        <v>0</v>
      </c>
      <c r="V613" s="131">
        <v>0</v>
      </c>
      <c r="W613" s="131">
        <v>0</v>
      </c>
      <c r="X613" s="131">
        <v>0</v>
      </c>
      <c r="Y613" s="131">
        <v>0</v>
      </c>
      <c r="Z613" s="131">
        <v>0</v>
      </c>
      <c r="AA613" s="131">
        <v>0</v>
      </c>
      <c r="AB613" s="131">
        <v>0</v>
      </c>
      <c r="AC613" s="131">
        <v>0</v>
      </c>
      <c r="AD613" s="131">
        <v>0</v>
      </c>
      <c r="AE613" s="131">
        <v>0</v>
      </c>
      <c r="AF613" s="131">
        <v>0</v>
      </c>
      <c r="AG613" s="131">
        <v>0</v>
      </c>
      <c r="AH613" s="43">
        <v>0</v>
      </c>
    </row>
    <row r="614" spans="4:34">
      <c r="D614" s="62">
        <v>2027</v>
      </c>
      <c r="E614" s="62">
        <v>5</v>
      </c>
      <c r="F614" s="62">
        <v>2027</v>
      </c>
      <c r="G614" s="62">
        <v>2028</v>
      </c>
      <c r="H614" s="131">
        <v>0</v>
      </c>
      <c r="I614" s="131">
        <v>0</v>
      </c>
      <c r="J614" s="131">
        <v>0</v>
      </c>
      <c r="K614" s="131">
        <v>0</v>
      </c>
      <c r="L614" s="131">
        <v>0</v>
      </c>
      <c r="M614" s="131">
        <v>0</v>
      </c>
      <c r="N614" s="131">
        <v>0</v>
      </c>
      <c r="O614" s="131">
        <v>0</v>
      </c>
      <c r="P614" s="131">
        <v>0</v>
      </c>
      <c r="Q614" s="131">
        <v>0</v>
      </c>
      <c r="R614" s="131">
        <v>0</v>
      </c>
      <c r="S614" s="131">
        <v>0</v>
      </c>
      <c r="T614" s="131">
        <v>0</v>
      </c>
      <c r="U614" s="131">
        <v>0</v>
      </c>
      <c r="V614" s="131">
        <v>0</v>
      </c>
      <c r="W614" s="131">
        <v>0</v>
      </c>
      <c r="X614" s="131">
        <v>0</v>
      </c>
      <c r="Y614" s="131">
        <v>0</v>
      </c>
      <c r="Z614" s="131">
        <v>0</v>
      </c>
      <c r="AA614" s="131">
        <v>0</v>
      </c>
      <c r="AB614" s="131">
        <v>0</v>
      </c>
      <c r="AC614" s="131">
        <v>0</v>
      </c>
      <c r="AD614" s="131">
        <v>0</v>
      </c>
      <c r="AE614" s="131">
        <v>0</v>
      </c>
      <c r="AF614" s="131">
        <v>0</v>
      </c>
      <c r="AG614" s="131">
        <v>0</v>
      </c>
      <c r="AH614" s="43">
        <v>0</v>
      </c>
    </row>
    <row r="615" spans="4:34">
      <c r="D615" s="62">
        <v>2027</v>
      </c>
      <c r="E615" s="62">
        <v>6</v>
      </c>
      <c r="F615" s="62">
        <v>2027</v>
      </c>
      <c r="G615" s="62">
        <v>2028</v>
      </c>
      <c r="H615" s="131">
        <v>0</v>
      </c>
      <c r="I615" s="131">
        <v>0</v>
      </c>
      <c r="J615" s="131">
        <v>0</v>
      </c>
      <c r="K615" s="131">
        <v>0</v>
      </c>
      <c r="L615" s="131">
        <v>0</v>
      </c>
      <c r="M615" s="131">
        <v>0</v>
      </c>
      <c r="N615" s="131">
        <v>0</v>
      </c>
      <c r="O615" s="131">
        <v>0</v>
      </c>
      <c r="P615" s="131">
        <v>0</v>
      </c>
      <c r="Q615" s="131">
        <v>0</v>
      </c>
      <c r="R615" s="131">
        <v>0</v>
      </c>
      <c r="S615" s="131">
        <v>0</v>
      </c>
      <c r="T615" s="131">
        <v>0</v>
      </c>
      <c r="U615" s="131">
        <v>0</v>
      </c>
      <c r="V615" s="131">
        <v>0</v>
      </c>
      <c r="W615" s="131">
        <v>0</v>
      </c>
      <c r="X615" s="131">
        <v>0</v>
      </c>
      <c r="Y615" s="131">
        <v>0</v>
      </c>
      <c r="Z615" s="131">
        <v>0</v>
      </c>
      <c r="AA615" s="131">
        <v>0</v>
      </c>
      <c r="AB615" s="131">
        <v>0</v>
      </c>
      <c r="AC615" s="131">
        <v>0</v>
      </c>
      <c r="AD615" s="131">
        <v>0</v>
      </c>
      <c r="AE615" s="131">
        <v>0</v>
      </c>
      <c r="AF615" s="131">
        <v>0</v>
      </c>
      <c r="AG615" s="131">
        <v>0</v>
      </c>
      <c r="AH615" s="43">
        <v>0</v>
      </c>
    </row>
    <row r="616" spans="4:34">
      <c r="D616" s="62">
        <v>2027</v>
      </c>
      <c r="E616" s="62">
        <v>7</v>
      </c>
      <c r="F616" s="62">
        <v>2028</v>
      </c>
      <c r="G616" s="62">
        <v>2028</v>
      </c>
      <c r="H616" s="131">
        <v>0</v>
      </c>
      <c r="I616" s="131">
        <v>0</v>
      </c>
      <c r="J616" s="131">
        <v>0</v>
      </c>
      <c r="K616" s="131">
        <v>0</v>
      </c>
      <c r="L616" s="131">
        <v>0</v>
      </c>
      <c r="M616" s="131">
        <v>0</v>
      </c>
      <c r="N616" s="131">
        <v>0</v>
      </c>
      <c r="O616" s="131">
        <v>0</v>
      </c>
      <c r="P616" s="131">
        <v>0</v>
      </c>
      <c r="Q616" s="131">
        <v>0</v>
      </c>
      <c r="R616" s="131">
        <v>0</v>
      </c>
      <c r="S616" s="131">
        <v>0</v>
      </c>
      <c r="T616" s="131">
        <v>0</v>
      </c>
      <c r="U616" s="131">
        <v>0</v>
      </c>
      <c r="V616" s="131">
        <v>0</v>
      </c>
      <c r="W616" s="131">
        <v>0</v>
      </c>
      <c r="X616" s="131">
        <v>0</v>
      </c>
      <c r="Y616" s="131">
        <v>0</v>
      </c>
      <c r="Z616" s="131">
        <v>0</v>
      </c>
      <c r="AA616" s="131">
        <v>0</v>
      </c>
      <c r="AB616" s="131">
        <v>0</v>
      </c>
      <c r="AC616" s="131">
        <v>0</v>
      </c>
      <c r="AD616" s="131">
        <v>0</v>
      </c>
      <c r="AE616" s="131">
        <v>0</v>
      </c>
      <c r="AF616" s="131">
        <v>0</v>
      </c>
      <c r="AG616" s="131">
        <v>0</v>
      </c>
      <c r="AH616" s="43">
        <v>0</v>
      </c>
    </row>
    <row r="617" spans="4:34">
      <c r="D617" s="62">
        <v>2027</v>
      </c>
      <c r="E617" s="62">
        <v>8</v>
      </c>
      <c r="F617" s="62">
        <v>2028</v>
      </c>
      <c r="G617" s="62">
        <v>2028</v>
      </c>
      <c r="H617" s="131">
        <v>0</v>
      </c>
      <c r="I617" s="131">
        <v>0</v>
      </c>
      <c r="J617" s="131">
        <v>0</v>
      </c>
      <c r="K617" s="131">
        <v>0</v>
      </c>
      <c r="L617" s="131">
        <v>0</v>
      </c>
      <c r="M617" s="131">
        <v>0</v>
      </c>
      <c r="N617" s="131">
        <v>0</v>
      </c>
      <c r="O617" s="131">
        <v>0</v>
      </c>
      <c r="P617" s="131">
        <v>0</v>
      </c>
      <c r="Q617" s="131">
        <v>0</v>
      </c>
      <c r="R617" s="131">
        <v>0</v>
      </c>
      <c r="S617" s="131">
        <v>0</v>
      </c>
      <c r="T617" s="131">
        <v>0</v>
      </c>
      <c r="U617" s="131">
        <v>0</v>
      </c>
      <c r="V617" s="131">
        <v>0</v>
      </c>
      <c r="W617" s="131">
        <v>0</v>
      </c>
      <c r="X617" s="131">
        <v>0</v>
      </c>
      <c r="Y617" s="131">
        <v>0</v>
      </c>
      <c r="Z617" s="131">
        <v>0</v>
      </c>
      <c r="AA617" s="131">
        <v>0</v>
      </c>
      <c r="AB617" s="131">
        <v>0</v>
      </c>
      <c r="AC617" s="131">
        <v>0</v>
      </c>
      <c r="AD617" s="131">
        <v>0</v>
      </c>
      <c r="AE617" s="131">
        <v>0</v>
      </c>
      <c r="AF617" s="131">
        <v>0</v>
      </c>
      <c r="AG617" s="131">
        <v>0</v>
      </c>
      <c r="AH617" s="43">
        <v>0</v>
      </c>
    </row>
    <row r="618" spans="4:34">
      <c r="D618" s="62">
        <v>2027</v>
      </c>
      <c r="E618" s="62">
        <v>9</v>
      </c>
      <c r="F618" s="62">
        <v>2028</v>
      </c>
      <c r="G618" s="62">
        <v>2028</v>
      </c>
      <c r="H618" s="131">
        <v>0</v>
      </c>
      <c r="I618" s="131">
        <v>0</v>
      </c>
      <c r="J618" s="131">
        <v>0</v>
      </c>
      <c r="K618" s="131">
        <v>0</v>
      </c>
      <c r="L618" s="131">
        <v>0</v>
      </c>
      <c r="M618" s="131">
        <v>0</v>
      </c>
      <c r="N618" s="131">
        <v>0</v>
      </c>
      <c r="O618" s="131">
        <v>0</v>
      </c>
      <c r="P618" s="131">
        <v>0</v>
      </c>
      <c r="Q618" s="131">
        <v>0</v>
      </c>
      <c r="R618" s="131">
        <v>0</v>
      </c>
      <c r="S618" s="131">
        <v>0</v>
      </c>
      <c r="T618" s="131">
        <v>0</v>
      </c>
      <c r="U618" s="131">
        <v>0</v>
      </c>
      <c r="V618" s="131">
        <v>0</v>
      </c>
      <c r="W618" s="131">
        <v>0</v>
      </c>
      <c r="X618" s="131">
        <v>0</v>
      </c>
      <c r="Y618" s="131">
        <v>0</v>
      </c>
      <c r="Z618" s="131">
        <v>0</v>
      </c>
      <c r="AA618" s="131">
        <v>0</v>
      </c>
      <c r="AB618" s="131">
        <v>0</v>
      </c>
      <c r="AC618" s="131">
        <v>0</v>
      </c>
      <c r="AD618" s="131">
        <v>0</v>
      </c>
      <c r="AE618" s="131">
        <v>0</v>
      </c>
      <c r="AF618" s="131">
        <v>0</v>
      </c>
      <c r="AG618" s="131">
        <v>0</v>
      </c>
      <c r="AH618" s="43">
        <v>0</v>
      </c>
    </row>
    <row r="619" spans="4:34">
      <c r="D619" s="62">
        <v>2027</v>
      </c>
      <c r="E619" s="62">
        <v>10</v>
      </c>
      <c r="F619" s="62">
        <v>2028</v>
      </c>
      <c r="G619" s="62">
        <v>2028</v>
      </c>
      <c r="H619" s="131">
        <v>0</v>
      </c>
      <c r="I619" s="131">
        <v>0</v>
      </c>
      <c r="J619" s="131">
        <v>0</v>
      </c>
      <c r="K619" s="131">
        <v>0</v>
      </c>
      <c r="L619" s="131">
        <v>0</v>
      </c>
      <c r="M619" s="131">
        <v>0</v>
      </c>
      <c r="N619" s="131">
        <v>0</v>
      </c>
      <c r="O619" s="131">
        <v>0</v>
      </c>
      <c r="P619" s="131">
        <v>0</v>
      </c>
      <c r="Q619" s="131">
        <v>0</v>
      </c>
      <c r="R619" s="131">
        <v>0</v>
      </c>
      <c r="S619" s="131">
        <v>0</v>
      </c>
      <c r="T619" s="131">
        <v>0</v>
      </c>
      <c r="U619" s="131">
        <v>0</v>
      </c>
      <c r="V619" s="131">
        <v>0</v>
      </c>
      <c r="W619" s="131">
        <v>0</v>
      </c>
      <c r="X619" s="131">
        <v>0</v>
      </c>
      <c r="Y619" s="131">
        <v>0</v>
      </c>
      <c r="Z619" s="131">
        <v>0</v>
      </c>
      <c r="AA619" s="131">
        <v>0</v>
      </c>
      <c r="AB619" s="131">
        <v>0</v>
      </c>
      <c r="AC619" s="131">
        <v>0</v>
      </c>
      <c r="AD619" s="131">
        <v>0</v>
      </c>
      <c r="AE619" s="131">
        <v>0</v>
      </c>
      <c r="AF619" s="131">
        <v>0</v>
      </c>
      <c r="AG619" s="131">
        <v>0</v>
      </c>
      <c r="AH619" s="43">
        <v>0</v>
      </c>
    </row>
    <row r="620" spans="4:34">
      <c r="D620" s="62">
        <v>2027</v>
      </c>
      <c r="E620" s="62">
        <v>11</v>
      </c>
      <c r="F620" s="62">
        <v>2028</v>
      </c>
      <c r="G620" s="62">
        <v>2028</v>
      </c>
      <c r="H620" s="131">
        <v>0</v>
      </c>
      <c r="I620" s="131">
        <v>0</v>
      </c>
      <c r="J620" s="131">
        <v>0</v>
      </c>
      <c r="K620" s="131">
        <v>0</v>
      </c>
      <c r="L620" s="131">
        <v>0</v>
      </c>
      <c r="M620" s="131">
        <v>0</v>
      </c>
      <c r="N620" s="131">
        <v>0</v>
      </c>
      <c r="O620" s="131">
        <v>0</v>
      </c>
      <c r="P620" s="131">
        <v>0</v>
      </c>
      <c r="Q620" s="131">
        <v>0</v>
      </c>
      <c r="R620" s="131">
        <v>0</v>
      </c>
      <c r="S620" s="131">
        <v>0</v>
      </c>
      <c r="T620" s="131">
        <v>0</v>
      </c>
      <c r="U620" s="131">
        <v>0</v>
      </c>
      <c r="V620" s="131">
        <v>0</v>
      </c>
      <c r="W620" s="131">
        <v>0</v>
      </c>
      <c r="X620" s="131">
        <v>0</v>
      </c>
      <c r="Y620" s="131">
        <v>0</v>
      </c>
      <c r="Z620" s="131">
        <v>0</v>
      </c>
      <c r="AA620" s="131">
        <v>0</v>
      </c>
      <c r="AB620" s="131">
        <v>0</v>
      </c>
      <c r="AC620" s="131">
        <v>0</v>
      </c>
      <c r="AD620" s="131">
        <v>0</v>
      </c>
      <c r="AE620" s="131">
        <v>0</v>
      </c>
      <c r="AF620" s="131">
        <v>0</v>
      </c>
      <c r="AG620" s="131">
        <v>0</v>
      </c>
      <c r="AH620" s="43">
        <v>0</v>
      </c>
    </row>
    <row r="621" spans="4:34">
      <c r="D621" s="62">
        <v>2027</v>
      </c>
      <c r="E621" s="62">
        <v>12</v>
      </c>
      <c r="F621" s="62">
        <v>2028</v>
      </c>
      <c r="G621" s="62">
        <v>2028</v>
      </c>
      <c r="H621" s="131">
        <v>0</v>
      </c>
      <c r="I621" s="131">
        <v>0</v>
      </c>
      <c r="J621" s="131">
        <v>0</v>
      </c>
      <c r="K621" s="131">
        <v>0</v>
      </c>
      <c r="L621" s="131">
        <v>0</v>
      </c>
      <c r="M621" s="131">
        <v>0</v>
      </c>
      <c r="N621" s="131">
        <v>0</v>
      </c>
      <c r="O621" s="131">
        <v>0</v>
      </c>
      <c r="P621" s="131">
        <v>0</v>
      </c>
      <c r="Q621" s="131">
        <v>0</v>
      </c>
      <c r="R621" s="131">
        <v>0</v>
      </c>
      <c r="S621" s="131">
        <v>0</v>
      </c>
      <c r="T621" s="131">
        <v>0</v>
      </c>
      <c r="U621" s="131">
        <v>0</v>
      </c>
      <c r="V621" s="131">
        <v>0</v>
      </c>
      <c r="W621" s="131">
        <v>0</v>
      </c>
      <c r="X621" s="131">
        <v>0</v>
      </c>
      <c r="Y621" s="131">
        <v>0</v>
      </c>
      <c r="Z621" s="131">
        <v>0</v>
      </c>
      <c r="AA621" s="131">
        <v>0</v>
      </c>
      <c r="AB621" s="131">
        <v>0</v>
      </c>
      <c r="AC621" s="131">
        <v>0</v>
      </c>
      <c r="AD621" s="131">
        <v>0</v>
      </c>
      <c r="AE621" s="131">
        <v>0</v>
      </c>
      <c r="AF621" s="131">
        <v>0</v>
      </c>
      <c r="AG621" s="131">
        <v>0</v>
      </c>
      <c r="AH621" s="43">
        <v>0</v>
      </c>
    </row>
    <row r="622" spans="4:34">
      <c r="D622" s="62">
        <v>2028</v>
      </c>
      <c r="E622" s="62">
        <v>1</v>
      </c>
      <c r="F622" s="62">
        <v>2028</v>
      </c>
      <c r="G622" s="62">
        <v>2028</v>
      </c>
      <c r="H622" s="131">
        <v>0</v>
      </c>
      <c r="I622" s="131">
        <v>0</v>
      </c>
      <c r="J622" s="131">
        <v>0</v>
      </c>
      <c r="K622" s="131">
        <v>0</v>
      </c>
      <c r="L622" s="131">
        <v>0</v>
      </c>
      <c r="M622" s="131">
        <v>0</v>
      </c>
      <c r="N622" s="131">
        <v>0</v>
      </c>
      <c r="O622" s="131">
        <v>0</v>
      </c>
      <c r="P622" s="131">
        <v>0</v>
      </c>
      <c r="Q622" s="131">
        <v>0</v>
      </c>
      <c r="R622" s="131">
        <v>0</v>
      </c>
      <c r="S622" s="131">
        <v>0</v>
      </c>
      <c r="T622" s="131">
        <v>0</v>
      </c>
      <c r="U622" s="131">
        <v>0</v>
      </c>
      <c r="V622" s="131">
        <v>0</v>
      </c>
      <c r="W622" s="131">
        <v>0</v>
      </c>
      <c r="X622" s="131">
        <v>0</v>
      </c>
      <c r="Y622" s="131">
        <v>0</v>
      </c>
      <c r="Z622" s="131">
        <v>0</v>
      </c>
      <c r="AA622" s="131">
        <v>0</v>
      </c>
      <c r="AB622" s="131">
        <v>0</v>
      </c>
      <c r="AC622" s="131">
        <v>0</v>
      </c>
      <c r="AD622" s="131">
        <v>0</v>
      </c>
      <c r="AE622" s="131">
        <v>0</v>
      </c>
      <c r="AF622" s="131">
        <v>0</v>
      </c>
      <c r="AG622" s="131">
        <v>0</v>
      </c>
      <c r="AH622" s="43">
        <v>0</v>
      </c>
    </row>
    <row r="623" spans="4:34">
      <c r="D623" s="62">
        <v>2028</v>
      </c>
      <c r="E623" s="62">
        <v>2</v>
      </c>
      <c r="F623" s="62">
        <v>2028</v>
      </c>
      <c r="G623" s="62">
        <v>2028</v>
      </c>
      <c r="H623" s="131">
        <v>0</v>
      </c>
      <c r="I623" s="131">
        <v>0</v>
      </c>
      <c r="J623" s="131">
        <v>0</v>
      </c>
      <c r="K623" s="131">
        <v>0</v>
      </c>
      <c r="L623" s="131">
        <v>0</v>
      </c>
      <c r="M623" s="131">
        <v>0</v>
      </c>
      <c r="N623" s="131">
        <v>0</v>
      </c>
      <c r="O623" s="131">
        <v>0</v>
      </c>
      <c r="P623" s="131">
        <v>0</v>
      </c>
      <c r="Q623" s="131">
        <v>0</v>
      </c>
      <c r="R623" s="131">
        <v>0</v>
      </c>
      <c r="S623" s="131">
        <v>0</v>
      </c>
      <c r="T623" s="131">
        <v>0</v>
      </c>
      <c r="U623" s="131">
        <v>0</v>
      </c>
      <c r="V623" s="131">
        <v>0</v>
      </c>
      <c r="W623" s="131">
        <v>0</v>
      </c>
      <c r="X623" s="131">
        <v>0</v>
      </c>
      <c r="Y623" s="131">
        <v>0</v>
      </c>
      <c r="Z623" s="131">
        <v>0</v>
      </c>
      <c r="AA623" s="131">
        <v>0</v>
      </c>
      <c r="AB623" s="131">
        <v>0</v>
      </c>
      <c r="AC623" s="131">
        <v>0</v>
      </c>
      <c r="AD623" s="131">
        <v>0</v>
      </c>
      <c r="AE623" s="131">
        <v>0</v>
      </c>
      <c r="AF623" s="131">
        <v>0</v>
      </c>
      <c r="AG623" s="131">
        <v>0</v>
      </c>
      <c r="AH623" s="43">
        <v>0</v>
      </c>
    </row>
    <row r="624" spans="4:34">
      <c r="D624" s="62">
        <v>2028</v>
      </c>
      <c r="E624" s="62">
        <v>3</v>
      </c>
      <c r="F624" s="62">
        <v>2028</v>
      </c>
      <c r="G624" s="62">
        <v>2028</v>
      </c>
      <c r="H624" s="131">
        <v>0</v>
      </c>
      <c r="I624" s="131">
        <v>0</v>
      </c>
      <c r="J624" s="131">
        <v>0</v>
      </c>
      <c r="K624" s="131">
        <v>0</v>
      </c>
      <c r="L624" s="131">
        <v>0</v>
      </c>
      <c r="M624" s="131">
        <v>0</v>
      </c>
      <c r="N624" s="131">
        <v>0</v>
      </c>
      <c r="O624" s="131">
        <v>0</v>
      </c>
      <c r="P624" s="131">
        <v>0</v>
      </c>
      <c r="Q624" s="131">
        <v>0</v>
      </c>
      <c r="R624" s="131">
        <v>0</v>
      </c>
      <c r="S624" s="131">
        <v>0</v>
      </c>
      <c r="T624" s="131">
        <v>0</v>
      </c>
      <c r="U624" s="131">
        <v>0</v>
      </c>
      <c r="V624" s="131">
        <v>0</v>
      </c>
      <c r="W624" s="131">
        <v>0</v>
      </c>
      <c r="X624" s="131">
        <v>0</v>
      </c>
      <c r="Y624" s="131">
        <v>0</v>
      </c>
      <c r="Z624" s="131">
        <v>0</v>
      </c>
      <c r="AA624" s="131">
        <v>0</v>
      </c>
      <c r="AB624" s="131">
        <v>0</v>
      </c>
      <c r="AC624" s="131">
        <v>0</v>
      </c>
      <c r="AD624" s="131">
        <v>0</v>
      </c>
      <c r="AE624" s="131">
        <v>0</v>
      </c>
      <c r="AF624" s="131">
        <v>0</v>
      </c>
      <c r="AG624" s="131">
        <v>0</v>
      </c>
      <c r="AH624" s="43">
        <v>0</v>
      </c>
    </row>
    <row r="625" spans="4:34">
      <c r="D625" s="62">
        <v>2028</v>
      </c>
      <c r="E625" s="62">
        <v>4</v>
      </c>
      <c r="F625" s="62">
        <v>2028</v>
      </c>
      <c r="G625" s="62">
        <v>2028</v>
      </c>
      <c r="H625" s="131">
        <v>0</v>
      </c>
      <c r="I625" s="131">
        <v>0</v>
      </c>
      <c r="J625" s="131">
        <v>0</v>
      </c>
      <c r="K625" s="131">
        <v>0</v>
      </c>
      <c r="L625" s="131">
        <v>0</v>
      </c>
      <c r="M625" s="131">
        <v>0</v>
      </c>
      <c r="N625" s="131">
        <v>0</v>
      </c>
      <c r="O625" s="131">
        <v>0</v>
      </c>
      <c r="P625" s="131">
        <v>0</v>
      </c>
      <c r="Q625" s="131">
        <v>0</v>
      </c>
      <c r="R625" s="131">
        <v>0</v>
      </c>
      <c r="S625" s="131">
        <v>0</v>
      </c>
      <c r="T625" s="131">
        <v>0</v>
      </c>
      <c r="U625" s="131">
        <v>0</v>
      </c>
      <c r="V625" s="131">
        <v>0</v>
      </c>
      <c r="W625" s="131">
        <v>0</v>
      </c>
      <c r="X625" s="131">
        <v>0</v>
      </c>
      <c r="Y625" s="131">
        <v>0</v>
      </c>
      <c r="Z625" s="131">
        <v>0</v>
      </c>
      <c r="AA625" s="131">
        <v>0</v>
      </c>
      <c r="AB625" s="131">
        <v>0</v>
      </c>
      <c r="AC625" s="131">
        <v>0</v>
      </c>
      <c r="AD625" s="131">
        <v>0</v>
      </c>
      <c r="AE625" s="131">
        <v>0</v>
      </c>
      <c r="AF625" s="131">
        <v>0</v>
      </c>
      <c r="AG625" s="131">
        <v>0</v>
      </c>
      <c r="AH625" s="43">
        <v>0</v>
      </c>
    </row>
    <row r="626" spans="4:34">
      <c r="D626" s="62">
        <v>2028</v>
      </c>
      <c r="E626" s="62">
        <v>5</v>
      </c>
      <c r="F626" s="62">
        <v>2028</v>
      </c>
      <c r="G626" s="62">
        <v>2029</v>
      </c>
      <c r="H626" s="131">
        <v>0</v>
      </c>
      <c r="I626" s="131">
        <v>0</v>
      </c>
      <c r="J626" s="131">
        <v>0</v>
      </c>
      <c r="K626" s="131">
        <v>0</v>
      </c>
      <c r="L626" s="131">
        <v>0</v>
      </c>
      <c r="M626" s="131">
        <v>0</v>
      </c>
      <c r="N626" s="131">
        <v>0</v>
      </c>
      <c r="O626" s="131">
        <v>0</v>
      </c>
      <c r="P626" s="131">
        <v>0</v>
      </c>
      <c r="Q626" s="131">
        <v>0</v>
      </c>
      <c r="R626" s="131">
        <v>0</v>
      </c>
      <c r="S626" s="131">
        <v>0</v>
      </c>
      <c r="T626" s="131">
        <v>0</v>
      </c>
      <c r="U626" s="131">
        <v>0</v>
      </c>
      <c r="V626" s="131">
        <v>0</v>
      </c>
      <c r="W626" s="131">
        <v>0</v>
      </c>
      <c r="X626" s="131">
        <v>0</v>
      </c>
      <c r="Y626" s="131">
        <v>0</v>
      </c>
      <c r="Z626" s="131">
        <v>0</v>
      </c>
      <c r="AA626" s="131">
        <v>0</v>
      </c>
      <c r="AB626" s="131">
        <v>0</v>
      </c>
      <c r="AC626" s="131">
        <v>0</v>
      </c>
      <c r="AD626" s="131">
        <v>0</v>
      </c>
      <c r="AE626" s="131">
        <v>0</v>
      </c>
      <c r="AF626" s="131">
        <v>0</v>
      </c>
      <c r="AG626" s="131">
        <v>0</v>
      </c>
      <c r="AH626" s="43">
        <v>0</v>
      </c>
    </row>
    <row r="627" spans="4:34">
      <c r="D627" s="62">
        <v>2028</v>
      </c>
      <c r="E627" s="62">
        <v>6</v>
      </c>
      <c r="F627" s="62">
        <v>2028</v>
      </c>
      <c r="G627" s="62">
        <v>2029</v>
      </c>
      <c r="H627" s="131">
        <v>0</v>
      </c>
      <c r="I627" s="131">
        <v>0</v>
      </c>
      <c r="J627" s="131">
        <v>0</v>
      </c>
      <c r="K627" s="131">
        <v>0</v>
      </c>
      <c r="L627" s="131">
        <v>0</v>
      </c>
      <c r="M627" s="131">
        <v>0</v>
      </c>
      <c r="N627" s="131">
        <v>0</v>
      </c>
      <c r="O627" s="131">
        <v>0</v>
      </c>
      <c r="P627" s="131">
        <v>0</v>
      </c>
      <c r="Q627" s="131">
        <v>0</v>
      </c>
      <c r="R627" s="131">
        <v>0</v>
      </c>
      <c r="S627" s="131">
        <v>0</v>
      </c>
      <c r="T627" s="131">
        <v>0</v>
      </c>
      <c r="U627" s="131">
        <v>0</v>
      </c>
      <c r="V627" s="131">
        <v>0</v>
      </c>
      <c r="W627" s="131">
        <v>0</v>
      </c>
      <c r="X627" s="131">
        <v>0</v>
      </c>
      <c r="Y627" s="131">
        <v>0</v>
      </c>
      <c r="Z627" s="131">
        <v>0</v>
      </c>
      <c r="AA627" s="131">
        <v>0</v>
      </c>
      <c r="AB627" s="131">
        <v>0</v>
      </c>
      <c r="AC627" s="131">
        <v>0</v>
      </c>
      <c r="AD627" s="131">
        <v>0</v>
      </c>
      <c r="AE627" s="131">
        <v>0</v>
      </c>
      <c r="AF627" s="131">
        <v>0</v>
      </c>
      <c r="AG627" s="131">
        <v>0</v>
      </c>
      <c r="AH627" s="43">
        <v>0</v>
      </c>
    </row>
    <row r="628" spans="4:34">
      <c r="D628" s="62">
        <v>2028</v>
      </c>
      <c r="E628" s="62">
        <v>7</v>
      </c>
      <c r="F628" s="62">
        <v>2029</v>
      </c>
      <c r="G628" s="62">
        <v>2029</v>
      </c>
      <c r="H628" s="131">
        <v>0</v>
      </c>
      <c r="I628" s="131">
        <v>0</v>
      </c>
      <c r="J628" s="131">
        <v>0</v>
      </c>
      <c r="K628" s="131">
        <v>0</v>
      </c>
      <c r="L628" s="131">
        <v>0</v>
      </c>
      <c r="M628" s="131">
        <v>0</v>
      </c>
      <c r="N628" s="131">
        <v>0</v>
      </c>
      <c r="O628" s="131">
        <v>0</v>
      </c>
      <c r="P628" s="131">
        <v>0</v>
      </c>
      <c r="Q628" s="131">
        <v>0</v>
      </c>
      <c r="R628" s="131">
        <v>0</v>
      </c>
      <c r="S628" s="131">
        <v>0</v>
      </c>
      <c r="T628" s="131">
        <v>0</v>
      </c>
      <c r="U628" s="131">
        <v>0</v>
      </c>
      <c r="V628" s="131">
        <v>0</v>
      </c>
      <c r="W628" s="131">
        <v>0</v>
      </c>
      <c r="X628" s="131">
        <v>0</v>
      </c>
      <c r="Y628" s="131">
        <v>0</v>
      </c>
      <c r="Z628" s="131">
        <v>0</v>
      </c>
      <c r="AA628" s="131">
        <v>0</v>
      </c>
      <c r="AB628" s="131">
        <v>0</v>
      </c>
      <c r="AC628" s="131">
        <v>0</v>
      </c>
      <c r="AD628" s="131">
        <v>0</v>
      </c>
      <c r="AE628" s="131">
        <v>0</v>
      </c>
      <c r="AF628" s="131">
        <v>0</v>
      </c>
      <c r="AG628" s="131">
        <v>0</v>
      </c>
      <c r="AH628" s="43">
        <v>0</v>
      </c>
    </row>
    <row r="629" spans="4:34">
      <c r="D629" s="62">
        <v>2028</v>
      </c>
      <c r="E629" s="62">
        <v>8</v>
      </c>
      <c r="F629" s="62">
        <v>2029</v>
      </c>
      <c r="G629" s="62">
        <v>2029</v>
      </c>
      <c r="H629" s="131">
        <v>0</v>
      </c>
      <c r="I629" s="131">
        <v>0</v>
      </c>
      <c r="J629" s="131">
        <v>0</v>
      </c>
      <c r="K629" s="131">
        <v>0</v>
      </c>
      <c r="L629" s="131">
        <v>0</v>
      </c>
      <c r="M629" s="131">
        <v>0</v>
      </c>
      <c r="N629" s="131">
        <v>0</v>
      </c>
      <c r="O629" s="131">
        <v>0</v>
      </c>
      <c r="P629" s="131">
        <v>0</v>
      </c>
      <c r="Q629" s="131">
        <v>0</v>
      </c>
      <c r="R629" s="131">
        <v>0</v>
      </c>
      <c r="S629" s="131">
        <v>0</v>
      </c>
      <c r="T629" s="131">
        <v>0</v>
      </c>
      <c r="U629" s="131">
        <v>0</v>
      </c>
      <c r="V629" s="131">
        <v>0</v>
      </c>
      <c r="W629" s="131">
        <v>0</v>
      </c>
      <c r="X629" s="131">
        <v>0</v>
      </c>
      <c r="Y629" s="131">
        <v>0</v>
      </c>
      <c r="Z629" s="131">
        <v>0</v>
      </c>
      <c r="AA629" s="131">
        <v>0</v>
      </c>
      <c r="AB629" s="131">
        <v>0</v>
      </c>
      <c r="AC629" s="131">
        <v>0</v>
      </c>
      <c r="AD629" s="131">
        <v>0</v>
      </c>
      <c r="AE629" s="131">
        <v>0</v>
      </c>
      <c r="AF629" s="131">
        <v>0</v>
      </c>
      <c r="AG629" s="131">
        <v>0</v>
      </c>
      <c r="AH629" s="43">
        <v>0</v>
      </c>
    </row>
    <row r="630" spans="4:34">
      <c r="D630" s="62">
        <v>2028</v>
      </c>
      <c r="E630" s="62">
        <v>9</v>
      </c>
      <c r="F630" s="62">
        <v>2029</v>
      </c>
      <c r="G630" s="62">
        <v>2029</v>
      </c>
      <c r="H630" s="131">
        <v>0</v>
      </c>
      <c r="I630" s="131">
        <v>0</v>
      </c>
      <c r="J630" s="131">
        <v>0</v>
      </c>
      <c r="K630" s="131">
        <v>0</v>
      </c>
      <c r="L630" s="131">
        <v>0</v>
      </c>
      <c r="M630" s="131">
        <v>0</v>
      </c>
      <c r="N630" s="131">
        <v>0</v>
      </c>
      <c r="O630" s="131">
        <v>0</v>
      </c>
      <c r="P630" s="131">
        <v>0</v>
      </c>
      <c r="Q630" s="131">
        <v>0</v>
      </c>
      <c r="R630" s="131">
        <v>0</v>
      </c>
      <c r="S630" s="131">
        <v>0</v>
      </c>
      <c r="T630" s="131">
        <v>0</v>
      </c>
      <c r="U630" s="131">
        <v>0</v>
      </c>
      <c r="V630" s="131">
        <v>0</v>
      </c>
      <c r="W630" s="131">
        <v>0</v>
      </c>
      <c r="X630" s="131">
        <v>0</v>
      </c>
      <c r="Y630" s="131">
        <v>0</v>
      </c>
      <c r="Z630" s="131">
        <v>0</v>
      </c>
      <c r="AA630" s="131">
        <v>0</v>
      </c>
      <c r="AB630" s="131">
        <v>0</v>
      </c>
      <c r="AC630" s="131">
        <v>0</v>
      </c>
      <c r="AD630" s="131">
        <v>0</v>
      </c>
      <c r="AE630" s="131">
        <v>0</v>
      </c>
      <c r="AF630" s="131">
        <v>0</v>
      </c>
      <c r="AG630" s="131">
        <v>0</v>
      </c>
      <c r="AH630" s="43">
        <v>0</v>
      </c>
    </row>
    <row r="631" spans="4:34">
      <c r="D631" s="62">
        <v>2028</v>
      </c>
      <c r="E631" s="62">
        <v>10</v>
      </c>
      <c r="F631" s="62">
        <v>2029</v>
      </c>
      <c r="G631" s="62">
        <v>2029</v>
      </c>
      <c r="H631" s="131">
        <v>0</v>
      </c>
      <c r="I631" s="131">
        <v>0</v>
      </c>
      <c r="J631" s="131">
        <v>0</v>
      </c>
      <c r="K631" s="131">
        <v>0</v>
      </c>
      <c r="L631" s="131">
        <v>0</v>
      </c>
      <c r="M631" s="131">
        <v>0</v>
      </c>
      <c r="N631" s="131">
        <v>0</v>
      </c>
      <c r="O631" s="131">
        <v>0</v>
      </c>
      <c r="P631" s="131">
        <v>0</v>
      </c>
      <c r="Q631" s="131">
        <v>0</v>
      </c>
      <c r="R631" s="131">
        <v>0</v>
      </c>
      <c r="S631" s="131">
        <v>0</v>
      </c>
      <c r="T631" s="131">
        <v>0</v>
      </c>
      <c r="U631" s="131">
        <v>0</v>
      </c>
      <c r="V631" s="131">
        <v>0</v>
      </c>
      <c r="W631" s="131">
        <v>0</v>
      </c>
      <c r="X631" s="131">
        <v>0</v>
      </c>
      <c r="Y631" s="131">
        <v>0</v>
      </c>
      <c r="Z631" s="131">
        <v>0</v>
      </c>
      <c r="AA631" s="131">
        <v>0</v>
      </c>
      <c r="AB631" s="131">
        <v>0</v>
      </c>
      <c r="AC631" s="131">
        <v>0</v>
      </c>
      <c r="AD631" s="131">
        <v>0</v>
      </c>
      <c r="AE631" s="131">
        <v>0</v>
      </c>
      <c r="AF631" s="131">
        <v>0</v>
      </c>
      <c r="AG631" s="131">
        <v>0</v>
      </c>
      <c r="AH631" s="43">
        <v>0</v>
      </c>
    </row>
    <row r="632" spans="4:34">
      <c r="D632" s="62">
        <v>2028</v>
      </c>
      <c r="E632" s="62">
        <v>11</v>
      </c>
      <c r="F632" s="62">
        <v>2029</v>
      </c>
      <c r="G632" s="62">
        <v>2029</v>
      </c>
      <c r="H632" s="131">
        <v>0</v>
      </c>
      <c r="I632" s="131">
        <v>0</v>
      </c>
      <c r="J632" s="131">
        <v>0</v>
      </c>
      <c r="K632" s="131">
        <v>0</v>
      </c>
      <c r="L632" s="131">
        <v>0</v>
      </c>
      <c r="M632" s="131">
        <v>0</v>
      </c>
      <c r="N632" s="131">
        <v>0</v>
      </c>
      <c r="O632" s="131">
        <v>0</v>
      </c>
      <c r="P632" s="131">
        <v>0</v>
      </c>
      <c r="Q632" s="131">
        <v>0</v>
      </c>
      <c r="R632" s="131">
        <v>0</v>
      </c>
      <c r="S632" s="131">
        <v>0</v>
      </c>
      <c r="T632" s="131">
        <v>0</v>
      </c>
      <c r="U632" s="131">
        <v>0</v>
      </c>
      <c r="V632" s="131">
        <v>0</v>
      </c>
      <c r="W632" s="131">
        <v>0</v>
      </c>
      <c r="X632" s="131">
        <v>0</v>
      </c>
      <c r="Y632" s="131">
        <v>0</v>
      </c>
      <c r="Z632" s="131">
        <v>0</v>
      </c>
      <c r="AA632" s="131">
        <v>0</v>
      </c>
      <c r="AB632" s="131">
        <v>0</v>
      </c>
      <c r="AC632" s="131">
        <v>0</v>
      </c>
      <c r="AD632" s="131">
        <v>0</v>
      </c>
      <c r="AE632" s="131">
        <v>0</v>
      </c>
      <c r="AF632" s="131">
        <v>0</v>
      </c>
      <c r="AG632" s="131">
        <v>0</v>
      </c>
      <c r="AH632" s="43">
        <v>0</v>
      </c>
    </row>
    <row r="633" spans="4:34">
      <c r="D633" s="62">
        <v>2028</v>
      </c>
      <c r="E633" s="62">
        <v>12</v>
      </c>
      <c r="F633" s="62">
        <v>2029</v>
      </c>
      <c r="G633" s="62">
        <v>2029</v>
      </c>
      <c r="H633" s="131">
        <v>0</v>
      </c>
      <c r="I633" s="131">
        <v>0</v>
      </c>
      <c r="J633" s="131">
        <v>0</v>
      </c>
      <c r="K633" s="131">
        <v>0</v>
      </c>
      <c r="L633" s="131">
        <v>0</v>
      </c>
      <c r="M633" s="131">
        <v>0</v>
      </c>
      <c r="N633" s="131">
        <v>0</v>
      </c>
      <c r="O633" s="131">
        <v>0</v>
      </c>
      <c r="P633" s="131">
        <v>0</v>
      </c>
      <c r="Q633" s="131">
        <v>0</v>
      </c>
      <c r="R633" s="131">
        <v>0</v>
      </c>
      <c r="S633" s="131">
        <v>0</v>
      </c>
      <c r="T633" s="131">
        <v>0</v>
      </c>
      <c r="U633" s="131">
        <v>0</v>
      </c>
      <c r="V633" s="131">
        <v>0</v>
      </c>
      <c r="W633" s="131">
        <v>0</v>
      </c>
      <c r="X633" s="131">
        <v>0</v>
      </c>
      <c r="Y633" s="131">
        <v>0</v>
      </c>
      <c r="Z633" s="131">
        <v>0</v>
      </c>
      <c r="AA633" s="131">
        <v>0</v>
      </c>
      <c r="AB633" s="131">
        <v>0</v>
      </c>
      <c r="AC633" s="131">
        <v>0</v>
      </c>
      <c r="AD633" s="131">
        <v>0</v>
      </c>
      <c r="AE633" s="131">
        <v>0</v>
      </c>
      <c r="AF633" s="131">
        <v>0</v>
      </c>
      <c r="AG633" s="131">
        <v>0</v>
      </c>
      <c r="AH633" s="43">
        <v>0</v>
      </c>
    </row>
    <row r="634" spans="4:34">
      <c r="D634" s="62">
        <v>2029</v>
      </c>
      <c r="E634" s="62">
        <v>1</v>
      </c>
      <c r="F634" s="62">
        <v>2029</v>
      </c>
      <c r="G634" s="62">
        <v>2029</v>
      </c>
      <c r="H634" s="131">
        <v>0</v>
      </c>
      <c r="I634" s="131">
        <v>0</v>
      </c>
      <c r="J634" s="131">
        <v>0</v>
      </c>
      <c r="K634" s="131">
        <v>0</v>
      </c>
      <c r="L634" s="131">
        <v>0</v>
      </c>
      <c r="M634" s="131">
        <v>0</v>
      </c>
      <c r="N634" s="131">
        <v>0</v>
      </c>
      <c r="O634" s="131">
        <v>0</v>
      </c>
      <c r="P634" s="131">
        <v>0</v>
      </c>
      <c r="Q634" s="131">
        <v>0</v>
      </c>
      <c r="R634" s="131">
        <v>0</v>
      </c>
      <c r="S634" s="131">
        <v>0</v>
      </c>
      <c r="T634" s="131">
        <v>0</v>
      </c>
      <c r="U634" s="131">
        <v>0</v>
      </c>
      <c r="V634" s="131">
        <v>0</v>
      </c>
      <c r="W634" s="131">
        <v>0</v>
      </c>
      <c r="X634" s="131">
        <v>0</v>
      </c>
      <c r="Y634" s="131">
        <v>0</v>
      </c>
      <c r="Z634" s="131">
        <v>0</v>
      </c>
      <c r="AA634" s="131">
        <v>0</v>
      </c>
      <c r="AB634" s="131">
        <v>0</v>
      </c>
      <c r="AC634" s="131">
        <v>0</v>
      </c>
      <c r="AD634" s="131">
        <v>0</v>
      </c>
      <c r="AE634" s="131">
        <v>0</v>
      </c>
      <c r="AF634" s="131">
        <v>0</v>
      </c>
      <c r="AG634" s="131">
        <v>0</v>
      </c>
      <c r="AH634" s="43">
        <v>0</v>
      </c>
    </row>
    <row r="635" spans="4:34">
      <c r="D635" s="62">
        <v>2029</v>
      </c>
      <c r="E635" s="62">
        <v>2</v>
      </c>
      <c r="F635" s="62">
        <v>2029</v>
      </c>
      <c r="G635" s="62">
        <v>2029</v>
      </c>
      <c r="H635" s="131">
        <v>0</v>
      </c>
      <c r="I635" s="131">
        <v>0</v>
      </c>
      <c r="J635" s="131">
        <v>0</v>
      </c>
      <c r="K635" s="131">
        <v>0</v>
      </c>
      <c r="L635" s="131">
        <v>0</v>
      </c>
      <c r="M635" s="131">
        <v>0</v>
      </c>
      <c r="N635" s="131">
        <v>0</v>
      </c>
      <c r="O635" s="131">
        <v>0</v>
      </c>
      <c r="P635" s="131">
        <v>0</v>
      </c>
      <c r="Q635" s="131">
        <v>0</v>
      </c>
      <c r="R635" s="131">
        <v>0</v>
      </c>
      <c r="S635" s="131">
        <v>0</v>
      </c>
      <c r="T635" s="131">
        <v>0</v>
      </c>
      <c r="U635" s="131">
        <v>0</v>
      </c>
      <c r="V635" s="131">
        <v>0</v>
      </c>
      <c r="W635" s="131">
        <v>0</v>
      </c>
      <c r="X635" s="131">
        <v>0</v>
      </c>
      <c r="Y635" s="131">
        <v>0</v>
      </c>
      <c r="Z635" s="131">
        <v>0</v>
      </c>
      <c r="AA635" s="131">
        <v>0</v>
      </c>
      <c r="AB635" s="131">
        <v>0</v>
      </c>
      <c r="AC635" s="131">
        <v>0</v>
      </c>
      <c r="AD635" s="131">
        <v>0</v>
      </c>
      <c r="AE635" s="131">
        <v>0</v>
      </c>
      <c r="AF635" s="131">
        <v>0</v>
      </c>
      <c r="AG635" s="131">
        <v>0</v>
      </c>
      <c r="AH635" s="43">
        <v>0</v>
      </c>
    </row>
    <row r="636" spans="4:34">
      <c r="D636" s="62">
        <v>2029</v>
      </c>
      <c r="E636" s="62">
        <v>3</v>
      </c>
      <c r="F636" s="62">
        <v>2029</v>
      </c>
      <c r="G636" s="62">
        <v>2029</v>
      </c>
      <c r="H636" s="131">
        <v>0</v>
      </c>
      <c r="I636" s="131">
        <v>0</v>
      </c>
      <c r="J636" s="131">
        <v>0</v>
      </c>
      <c r="K636" s="131">
        <v>0</v>
      </c>
      <c r="L636" s="131">
        <v>0</v>
      </c>
      <c r="M636" s="131">
        <v>0</v>
      </c>
      <c r="N636" s="131">
        <v>0</v>
      </c>
      <c r="O636" s="131">
        <v>0</v>
      </c>
      <c r="P636" s="131">
        <v>0</v>
      </c>
      <c r="Q636" s="131">
        <v>0</v>
      </c>
      <c r="R636" s="131">
        <v>0</v>
      </c>
      <c r="S636" s="131">
        <v>0</v>
      </c>
      <c r="T636" s="131">
        <v>0</v>
      </c>
      <c r="U636" s="131">
        <v>0</v>
      </c>
      <c r="V636" s="131">
        <v>0</v>
      </c>
      <c r="W636" s="131">
        <v>0</v>
      </c>
      <c r="X636" s="131">
        <v>0</v>
      </c>
      <c r="Y636" s="131">
        <v>0</v>
      </c>
      <c r="Z636" s="131">
        <v>0</v>
      </c>
      <c r="AA636" s="131">
        <v>0</v>
      </c>
      <c r="AB636" s="131">
        <v>0</v>
      </c>
      <c r="AC636" s="131">
        <v>0</v>
      </c>
      <c r="AD636" s="131">
        <v>0</v>
      </c>
      <c r="AE636" s="131">
        <v>0</v>
      </c>
      <c r="AF636" s="131">
        <v>0</v>
      </c>
      <c r="AG636" s="131">
        <v>0</v>
      </c>
      <c r="AH636" s="43">
        <v>0</v>
      </c>
    </row>
    <row r="637" spans="4:34">
      <c r="D637" s="62">
        <v>2029</v>
      </c>
      <c r="E637" s="62">
        <v>4</v>
      </c>
      <c r="F637" s="62">
        <v>2029</v>
      </c>
      <c r="G637" s="62">
        <v>2029</v>
      </c>
      <c r="H637" s="131">
        <v>0</v>
      </c>
      <c r="I637" s="131">
        <v>0</v>
      </c>
      <c r="J637" s="131">
        <v>0</v>
      </c>
      <c r="K637" s="131">
        <v>0</v>
      </c>
      <c r="L637" s="131">
        <v>0</v>
      </c>
      <c r="M637" s="131">
        <v>0</v>
      </c>
      <c r="N637" s="131">
        <v>0</v>
      </c>
      <c r="O637" s="131">
        <v>0</v>
      </c>
      <c r="P637" s="131">
        <v>0</v>
      </c>
      <c r="Q637" s="131">
        <v>0</v>
      </c>
      <c r="R637" s="131">
        <v>0</v>
      </c>
      <c r="S637" s="131">
        <v>0</v>
      </c>
      <c r="T637" s="131">
        <v>0</v>
      </c>
      <c r="U637" s="131">
        <v>0</v>
      </c>
      <c r="V637" s="131">
        <v>0</v>
      </c>
      <c r="W637" s="131">
        <v>0</v>
      </c>
      <c r="X637" s="131">
        <v>0</v>
      </c>
      <c r="Y637" s="131">
        <v>0</v>
      </c>
      <c r="Z637" s="131">
        <v>0</v>
      </c>
      <c r="AA637" s="131">
        <v>0</v>
      </c>
      <c r="AB637" s="131">
        <v>0</v>
      </c>
      <c r="AC637" s="131">
        <v>0</v>
      </c>
      <c r="AD637" s="131">
        <v>0</v>
      </c>
      <c r="AE637" s="131">
        <v>0</v>
      </c>
      <c r="AF637" s="131">
        <v>0</v>
      </c>
      <c r="AG637" s="131">
        <v>0</v>
      </c>
      <c r="AH637" s="43">
        <v>0</v>
      </c>
    </row>
    <row r="638" spans="4:34">
      <c r="D638" s="62">
        <v>2029</v>
      </c>
      <c r="E638" s="62">
        <v>5</v>
      </c>
      <c r="F638" s="62">
        <v>2029</v>
      </c>
      <c r="G638" s="62">
        <v>2030</v>
      </c>
      <c r="H638" s="131">
        <v>0</v>
      </c>
      <c r="I638" s="131">
        <v>0</v>
      </c>
      <c r="J638" s="131">
        <v>0</v>
      </c>
      <c r="K638" s="131">
        <v>0</v>
      </c>
      <c r="L638" s="131">
        <v>0</v>
      </c>
      <c r="M638" s="131">
        <v>0</v>
      </c>
      <c r="N638" s="131">
        <v>0</v>
      </c>
      <c r="O638" s="131">
        <v>0</v>
      </c>
      <c r="P638" s="131">
        <v>0</v>
      </c>
      <c r="Q638" s="131">
        <v>0</v>
      </c>
      <c r="R638" s="131">
        <v>0</v>
      </c>
      <c r="S638" s="131">
        <v>0</v>
      </c>
      <c r="T638" s="131">
        <v>0</v>
      </c>
      <c r="U638" s="131">
        <v>0</v>
      </c>
      <c r="V638" s="131">
        <v>0</v>
      </c>
      <c r="W638" s="131">
        <v>0</v>
      </c>
      <c r="X638" s="131">
        <v>0</v>
      </c>
      <c r="Y638" s="131">
        <v>0</v>
      </c>
      <c r="Z638" s="131">
        <v>0</v>
      </c>
      <c r="AA638" s="131">
        <v>0</v>
      </c>
      <c r="AB638" s="131">
        <v>0</v>
      </c>
      <c r="AC638" s="131">
        <v>0</v>
      </c>
      <c r="AD638" s="131">
        <v>0</v>
      </c>
      <c r="AE638" s="131">
        <v>0</v>
      </c>
      <c r="AF638" s="131">
        <v>0</v>
      </c>
      <c r="AG638" s="131">
        <v>0</v>
      </c>
      <c r="AH638" s="43">
        <v>0</v>
      </c>
    </row>
    <row r="639" spans="4:34">
      <c r="D639" s="62">
        <v>2029</v>
      </c>
      <c r="E639" s="62">
        <v>6</v>
      </c>
      <c r="F639" s="62">
        <v>2029</v>
      </c>
      <c r="G639" s="62">
        <v>2030</v>
      </c>
      <c r="H639" s="131">
        <v>0</v>
      </c>
      <c r="I639" s="131">
        <v>0</v>
      </c>
      <c r="J639" s="131">
        <v>0</v>
      </c>
      <c r="K639" s="131">
        <v>0</v>
      </c>
      <c r="L639" s="131">
        <v>0</v>
      </c>
      <c r="M639" s="131">
        <v>0</v>
      </c>
      <c r="N639" s="131">
        <v>0</v>
      </c>
      <c r="O639" s="131">
        <v>0</v>
      </c>
      <c r="P639" s="131">
        <v>0</v>
      </c>
      <c r="Q639" s="131">
        <v>0</v>
      </c>
      <c r="R639" s="131">
        <v>0</v>
      </c>
      <c r="S639" s="131">
        <v>0</v>
      </c>
      <c r="T639" s="131">
        <v>0</v>
      </c>
      <c r="U639" s="131">
        <v>0</v>
      </c>
      <c r="V639" s="131">
        <v>0</v>
      </c>
      <c r="W639" s="131">
        <v>0</v>
      </c>
      <c r="X639" s="131">
        <v>0</v>
      </c>
      <c r="Y639" s="131">
        <v>0</v>
      </c>
      <c r="Z639" s="131">
        <v>0</v>
      </c>
      <c r="AA639" s="131">
        <v>0</v>
      </c>
      <c r="AB639" s="131">
        <v>0</v>
      </c>
      <c r="AC639" s="131">
        <v>0</v>
      </c>
      <c r="AD639" s="131">
        <v>0</v>
      </c>
      <c r="AE639" s="131">
        <v>0</v>
      </c>
      <c r="AF639" s="131">
        <v>0</v>
      </c>
      <c r="AG639" s="131">
        <v>0</v>
      </c>
      <c r="AH639" s="43">
        <v>0</v>
      </c>
    </row>
    <row r="640" spans="4:34">
      <c r="D640" s="62">
        <v>2029</v>
      </c>
      <c r="E640" s="62">
        <v>7</v>
      </c>
      <c r="F640" s="62">
        <v>2030</v>
      </c>
      <c r="G640" s="62">
        <v>2030</v>
      </c>
      <c r="H640" s="131">
        <v>0</v>
      </c>
      <c r="I640" s="131">
        <v>0</v>
      </c>
      <c r="J640" s="131">
        <v>0</v>
      </c>
      <c r="K640" s="131">
        <v>0</v>
      </c>
      <c r="L640" s="131">
        <v>0</v>
      </c>
      <c r="M640" s="131">
        <v>0</v>
      </c>
      <c r="N640" s="131">
        <v>0</v>
      </c>
      <c r="O640" s="131">
        <v>0</v>
      </c>
      <c r="P640" s="131">
        <v>0</v>
      </c>
      <c r="Q640" s="131">
        <v>0</v>
      </c>
      <c r="R640" s="131">
        <v>0</v>
      </c>
      <c r="S640" s="131">
        <v>0</v>
      </c>
      <c r="T640" s="131">
        <v>0</v>
      </c>
      <c r="U640" s="131">
        <v>0</v>
      </c>
      <c r="V640" s="131">
        <v>0</v>
      </c>
      <c r="W640" s="131">
        <v>0</v>
      </c>
      <c r="X640" s="131">
        <v>0</v>
      </c>
      <c r="Y640" s="131">
        <v>0</v>
      </c>
      <c r="Z640" s="131">
        <v>0</v>
      </c>
      <c r="AA640" s="131">
        <v>0</v>
      </c>
      <c r="AB640" s="131">
        <v>0</v>
      </c>
      <c r="AC640" s="131">
        <v>0</v>
      </c>
      <c r="AD640" s="131">
        <v>0</v>
      </c>
      <c r="AE640" s="131">
        <v>0</v>
      </c>
      <c r="AF640" s="131">
        <v>0</v>
      </c>
      <c r="AG640" s="131">
        <v>0</v>
      </c>
      <c r="AH640" s="43">
        <v>0</v>
      </c>
    </row>
    <row r="641" spans="4:34">
      <c r="D641" s="62">
        <v>2029</v>
      </c>
      <c r="E641" s="62">
        <v>8</v>
      </c>
      <c r="F641" s="62">
        <v>2030</v>
      </c>
      <c r="G641" s="62">
        <v>2030</v>
      </c>
      <c r="H641" s="131">
        <v>0</v>
      </c>
      <c r="I641" s="131">
        <v>0</v>
      </c>
      <c r="J641" s="131">
        <v>0</v>
      </c>
      <c r="K641" s="131">
        <v>0</v>
      </c>
      <c r="L641" s="131">
        <v>0</v>
      </c>
      <c r="M641" s="131">
        <v>0</v>
      </c>
      <c r="N641" s="131">
        <v>0</v>
      </c>
      <c r="O641" s="131">
        <v>0</v>
      </c>
      <c r="P641" s="131">
        <v>0</v>
      </c>
      <c r="Q641" s="131">
        <v>0</v>
      </c>
      <c r="R641" s="131">
        <v>0</v>
      </c>
      <c r="S641" s="131">
        <v>0</v>
      </c>
      <c r="T641" s="131">
        <v>0</v>
      </c>
      <c r="U641" s="131">
        <v>0</v>
      </c>
      <c r="V641" s="131">
        <v>0</v>
      </c>
      <c r="W641" s="131">
        <v>0</v>
      </c>
      <c r="X641" s="131">
        <v>0</v>
      </c>
      <c r="Y641" s="131">
        <v>0</v>
      </c>
      <c r="Z641" s="131">
        <v>0</v>
      </c>
      <c r="AA641" s="131">
        <v>0</v>
      </c>
      <c r="AB641" s="131">
        <v>0</v>
      </c>
      <c r="AC641" s="131">
        <v>0</v>
      </c>
      <c r="AD641" s="131">
        <v>0</v>
      </c>
      <c r="AE641" s="131">
        <v>0</v>
      </c>
      <c r="AF641" s="131">
        <v>0</v>
      </c>
      <c r="AG641" s="131">
        <v>0</v>
      </c>
      <c r="AH641" s="43">
        <v>0</v>
      </c>
    </row>
    <row r="642" spans="4:34">
      <c r="D642" s="62">
        <v>2029</v>
      </c>
      <c r="E642" s="62">
        <v>9</v>
      </c>
      <c r="F642" s="62">
        <v>2030</v>
      </c>
      <c r="G642" s="62">
        <v>2030</v>
      </c>
      <c r="H642" s="131">
        <v>0</v>
      </c>
      <c r="I642" s="131">
        <v>0</v>
      </c>
      <c r="J642" s="131">
        <v>0</v>
      </c>
      <c r="K642" s="131">
        <v>0</v>
      </c>
      <c r="L642" s="131">
        <v>0</v>
      </c>
      <c r="M642" s="131">
        <v>0</v>
      </c>
      <c r="N642" s="131">
        <v>0</v>
      </c>
      <c r="O642" s="131">
        <v>0</v>
      </c>
      <c r="P642" s="131">
        <v>0</v>
      </c>
      <c r="Q642" s="131">
        <v>0</v>
      </c>
      <c r="R642" s="131">
        <v>0</v>
      </c>
      <c r="S642" s="131">
        <v>0</v>
      </c>
      <c r="T642" s="131">
        <v>0</v>
      </c>
      <c r="U642" s="131">
        <v>0</v>
      </c>
      <c r="V642" s="131">
        <v>0</v>
      </c>
      <c r="W642" s="131">
        <v>0</v>
      </c>
      <c r="X642" s="131">
        <v>0</v>
      </c>
      <c r="Y642" s="131">
        <v>0</v>
      </c>
      <c r="Z642" s="131">
        <v>0</v>
      </c>
      <c r="AA642" s="131">
        <v>0</v>
      </c>
      <c r="AB642" s="131">
        <v>0</v>
      </c>
      <c r="AC642" s="131">
        <v>0</v>
      </c>
      <c r="AD642" s="131">
        <v>0</v>
      </c>
      <c r="AE642" s="131">
        <v>0</v>
      </c>
      <c r="AF642" s="131">
        <v>0</v>
      </c>
      <c r="AG642" s="131">
        <v>0</v>
      </c>
      <c r="AH642" s="43">
        <v>0</v>
      </c>
    </row>
    <row r="643" spans="4:34">
      <c r="D643" s="62">
        <v>2029</v>
      </c>
      <c r="E643" s="62">
        <v>10</v>
      </c>
      <c r="F643" s="62">
        <v>2030</v>
      </c>
      <c r="G643" s="62">
        <v>2030</v>
      </c>
      <c r="H643" s="131">
        <v>0</v>
      </c>
      <c r="I643" s="131">
        <v>0</v>
      </c>
      <c r="J643" s="131">
        <v>0</v>
      </c>
      <c r="K643" s="131">
        <v>0</v>
      </c>
      <c r="L643" s="131">
        <v>0</v>
      </c>
      <c r="M643" s="131">
        <v>0</v>
      </c>
      <c r="N643" s="131">
        <v>0</v>
      </c>
      <c r="O643" s="131">
        <v>0</v>
      </c>
      <c r="P643" s="131">
        <v>0</v>
      </c>
      <c r="Q643" s="131">
        <v>0</v>
      </c>
      <c r="R643" s="131">
        <v>0</v>
      </c>
      <c r="S643" s="131">
        <v>0</v>
      </c>
      <c r="T643" s="131">
        <v>0</v>
      </c>
      <c r="U643" s="131">
        <v>0</v>
      </c>
      <c r="V643" s="131">
        <v>0</v>
      </c>
      <c r="W643" s="131">
        <v>0</v>
      </c>
      <c r="X643" s="131">
        <v>0</v>
      </c>
      <c r="Y643" s="131">
        <v>0</v>
      </c>
      <c r="Z643" s="131">
        <v>0</v>
      </c>
      <c r="AA643" s="131">
        <v>0</v>
      </c>
      <c r="AB643" s="131">
        <v>0</v>
      </c>
      <c r="AC643" s="131">
        <v>0</v>
      </c>
      <c r="AD643" s="131">
        <v>0</v>
      </c>
      <c r="AE643" s="131">
        <v>0</v>
      </c>
      <c r="AF643" s="131">
        <v>0</v>
      </c>
      <c r="AG643" s="131">
        <v>0</v>
      </c>
      <c r="AH643" s="43">
        <v>0</v>
      </c>
    </row>
    <row r="644" spans="4:34">
      <c r="D644" s="62">
        <v>2029</v>
      </c>
      <c r="E644" s="62">
        <v>11</v>
      </c>
      <c r="F644" s="62">
        <v>2030</v>
      </c>
      <c r="G644" s="62">
        <v>2030</v>
      </c>
      <c r="H644" s="131">
        <v>0</v>
      </c>
      <c r="I644" s="131">
        <v>0</v>
      </c>
      <c r="J644" s="131">
        <v>0</v>
      </c>
      <c r="K644" s="131">
        <v>0</v>
      </c>
      <c r="L644" s="131">
        <v>0</v>
      </c>
      <c r="M644" s="131">
        <v>0</v>
      </c>
      <c r="N644" s="131">
        <v>0</v>
      </c>
      <c r="O644" s="131">
        <v>0</v>
      </c>
      <c r="P644" s="131">
        <v>0</v>
      </c>
      <c r="Q644" s="131">
        <v>0</v>
      </c>
      <c r="R644" s="131">
        <v>0</v>
      </c>
      <c r="S644" s="131">
        <v>0</v>
      </c>
      <c r="T644" s="131">
        <v>0</v>
      </c>
      <c r="U644" s="131">
        <v>0</v>
      </c>
      <c r="V644" s="131">
        <v>0</v>
      </c>
      <c r="W644" s="131">
        <v>0</v>
      </c>
      <c r="X644" s="131">
        <v>0</v>
      </c>
      <c r="Y644" s="131">
        <v>0</v>
      </c>
      <c r="Z644" s="131">
        <v>0</v>
      </c>
      <c r="AA644" s="131">
        <v>0</v>
      </c>
      <c r="AB644" s="131">
        <v>0</v>
      </c>
      <c r="AC644" s="131">
        <v>0</v>
      </c>
      <c r="AD644" s="131">
        <v>0</v>
      </c>
      <c r="AE644" s="131">
        <v>0</v>
      </c>
      <c r="AF644" s="131">
        <v>0</v>
      </c>
      <c r="AG644" s="131">
        <v>0</v>
      </c>
      <c r="AH644" s="43">
        <v>0</v>
      </c>
    </row>
    <row r="645" spans="4:34">
      <c r="D645" s="62">
        <v>2029</v>
      </c>
      <c r="E645" s="62">
        <v>12</v>
      </c>
      <c r="F645" s="62">
        <v>2030</v>
      </c>
      <c r="G645" s="62">
        <v>2030</v>
      </c>
      <c r="H645" s="131">
        <v>0</v>
      </c>
      <c r="I645" s="131">
        <v>0</v>
      </c>
      <c r="J645" s="131">
        <v>0</v>
      </c>
      <c r="K645" s="131">
        <v>0</v>
      </c>
      <c r="L645" s="131">
        <v>0</v>
      </c>
      <c r="M645" s="131">
        <v>0</v>
      </c>
      <c r="N645" s="131">
        <v>0</v>
      </c>
      <c r="O645" s="131">
        <v>0</v>
      </c>
      <c r="P645" s="131">
        <v>0</v>
      </c>
      <c r="Q645" s="131">
        <v>0</v>
      </c>
      <c r="R645" s="131">
        <v>0</v>
      </c>
      <c r="S645" s="131">
        <v>0</v>
      </c>
      <c r="T645" s="131">
        <v>0</v>
      </c>
      <c r="U645" s="131">
        <v>0</v>
      </c>
      <c r="V645" s="131">
        <v>0</v>
      </c>
      <c r="W645" s="131">
        <v>0</v>
      </c>
      <c r="X645" s="131">
        <v>0</v>
      </c>
      <c r="Y645" s="131">
        <v>0</v>
      </c>
      <c r="Z645" s="131">
        <v>0</v>
      </c>
      <c r="AA645" s="131">
        <v>0</v>
      </c>
      <c r="AB645" s="131">
        <v>0</v>
      </c>
      <c r="AC645" s="131">
        <v>0</v>
      </c>
      <c r="AD645" s="131">
        <v>0</v>
      </c>
      <c r="AE645" s="131">
        <v>0</v>
      </c>
      <c r="AF645" s="131">
        <v>0</v>
      </c>
      <c r="AG645" s="131">
        <v>0</v>
      </c>
      <c r="AH645" s="43">
        <v>0</v>
      </c>
    </row>
    <row r="646" spans="4:34">
      <c r="D646" s="62">
        <v>2030</v>
      </c>
      <c r="E646" s="62">
        <v>1</v>
      </c>
      <c r="F646" s="62">
        <v>2030</v>
      </c>
      <c r="G646" s="62">
        <v>2030</v>
      </c>
      <c r="H646" s="131">
        <v>0</v>
      </c>
      <c r="I646" s="131">
        <v>0</v>
      </c>
      <c r="J646" s="131">
        <v>0</v>
      </c>
      <c r="K646" s="131">
        <v>0</v>
      </c>
      <c r="L646" s="131">
        <v>0</v>
      </c>
      <c r="M646" s="131">
        <v>0</v>
      </c>
      <c r="N646" s="131">
        <v>0</v>
      </c>
      <c r="O646" s="131">
        <v>0</v>
      </c>
      <c r="P646" s="131">
        <v>0</v>
      </c>
      <c r="Q646" s="131">
        <v>0</v>
      </c>
      <c r="R646" s="131">
        <v>0</v>
      </c>
      <c r="S646" s="131">
        <v>0</v>
      </c>
      <c r="T646" s="131">
        <v>0</v>
      </c>
      <c r="U646" s="131">
        <v>0</v>
      </c>
      <c r="V646" s="131">
        <v>0</v>
      </c>
      <c r="W646" s="131">
        <v>0</v>
      </c>
      <c r="X646" s="131">
        <v>0</v>
      </c>
      <c r="Y646" s="131">
        <v>0</v>
      </c>
      <c r="Z646" s="131">
        <v>0</v>
      </c>
      <c r="AA646" s="131">
        <v>0</v>
      </c>
      <c r="AB646" s="131">
        <v>0</v>
      </c>
      <c r="AC646" s="131">
        <v>0</v>
      </c>
      <c r="AD646" s="131">
        <v>0</v>
      </c>
      <c r="AE646" s="131">
        <v>0</v>
      </c>
      <c r="AF646" s="131">
        <v>0</v>
      </c>
      <c r="AG646" s="131">
        <v>0</v>
      </c>
      <c r="AH646" s="43">
        <v>0</v>
      </c>
    </row>
    <row r="647" spans="4:34">
      <c r="D647" s="62">
        <v>2030</v>
      </c>
      <c r="E647" s="62">
        <v>2</v>
      </c>
      <c r="F647" s="62">
        <v>2030</v>
      </c>
      <c r="G647" s="62">
        <v>2030</v>
      </c>
      <c r="H647" s="131">
        <v>0</v>
      </c>
      <c r="I647" s="131">
        <v>0</v>
      </c>
      <c r="J647" s="131">
        <v>0</v>
      </c>
      <c r="K647" s="131">
        <v>0</v>
      </c>
      <c r="L647" s="131">
        <v>0</v>
      </c>
      <c r="M647" s="131">
        <v>0</v>
      </c>
      <c r="N647" s="131">
        <v>0</v>
      </c>
      <c r="O647" s="131">
        <v>0</v>
      </c>
      <c r="P647" s="131">
        <v>0</v>
      </c>
      <c r="Q647" s="131">
        <v>0</v>
      </c>
      <c r="R647" s="131">
        <v>0</v>
      </c>
      <c r="S647" s="131">
        <v>0</v>
      </c>
      <c r="T647" s="131">
        <v>0</v>
      </c>
      <c r="U647" s="131">
        <v>0</v>
      </c>
      <c r="V647" s="131">
        <v>0</v>
      </c>
      <c r="W647" s="131">
        <v>0</v>
      </c>
      <c r="X647" s="131">
        <v>0</v>
      </c>
      <c r="Y647" s="131">
        <v>0</v>
      </c>
      <c r="Z647" s="131">
        <v>0</v>
      </c>
      <c r="AA647" s="131">
        <v>0</v>
      </c>
      <c r="AB647" s="131">
        <v>0</v>
      </c>
      <c r="AC647" s="131">
        <v>0</v>
      </c>
      <c r="AD647" s="131">
        <v>0</v>
      </c>
      <c r="AE647" s="131">
        <v>0</v>
      </c>
      <c r="AF647" s="131">
        <v>0</v>
      </c>
      <c r="AG647" s="131">
        <v>0</v>
      </c>
      <c r="AH647" s="43">
        <v>0</v>
      </c>
    </row>
    <row r="648" spans="4:34">
      <c r="D648" s="62">
        <v>2030</v>
      </c>
      <c r="E648" s="62">
        <v>3</v>
      </c>
      <c r="F648" s="62">
        <v>2030</v>
      </c>
      <c r="G648" s="62">
        <v>2030</v>
      </c>
      <c r="H648" s="131">
        <v>0</v>
      </c>
      <c r="I648" s="131">
        <v>0</v>
      </c>
      <c r="J648" s="131">
        <v>0</v>
      </c>
      <c r="K648" s="131">
        <v>0</v>
      </c>
      <c r="L648" s="131">
        <v>0</v>
      </c>
      <c r="M648" s="131">
        <v>0</v>
      </c>
      <c r="N648" s="131">
        <v>0</v>
      </c>
      <c r="O648" s="131">
        <v>0</v>
      </c>
      <c r="P648" s="131">
        <v>0</v>
      </c>
      <c r="Q648" s="131">
        <v>0</v>
      </c>
      <c r="R648" s="131">
        <v>0</v>
      </c>
      <c r="S648" s="131">
        <v>0</v>
      </c>
      <c r="T648" s="131">
        <v>0</v>
      </c>
      <c r="U648" s="131">
        <v>0</v>
      </c>
      <c r="V648" s="131">
        <v>0</v>
      </c>
      <c r="W648" s="131">
        <v>0</v>
      </c>
      <c r="X648" s="131">
        <v>0</v>
      </c>
      <c r="Y648" s="131">
        <v>0</v>
      </c>
      <c r="Z648" s="131">
        <v>0</v>
      </c>
      <c r="AA648" s="131">
        <v>0</v>
      </c>
      <c r="AB648" s="131">
        <v>0</v>
      </c>
      <c r="AC648" s="131">
        <v>0</v>
      </c>
      <c r="AD648" s="131">
        <v>0</v>
      </c>
      <c r="AE648" s="131">
        <v>0</v>
      </c>
      <c r="AF648" s="131">
        <v>0</v>
      </c>
      <c r="AG648" s="131">
        <v>0</v>
      </c>
      <c r="AH648" s="43">
        <v>0</v>
      </c>
    </row>
    <row r="649" spans="4:34">
      <c r="D649" s="62">
        <v>2030</v>
      </c>
      <c r="E649" s="62">
        <v>4</v>
      </c>
      <c r="F649" s="62">
        <v>2030</v>
      </c>
      <c r="G649" s="62">
        <v>2030</v>
      </c>
      <c r="H649" s="131">
        <v>0</v>
      </c>
      <c r="I649" s="131">
        <v>0</v>
      </c>
      <c r="J649" s="131">
        <v>0</v>
      </c>
      <c r="K649" s="131">
        <v>0</v>
      </c>
      <c r="L649" s="131">
        <v>0</v>
      </c>
      <c r="M649" s="131">
        <v>0</v>
      </c>
      <c r="N649" s="131">
        <v>0</v>
      </c>
      <c r="O649" s="131">
        <v>0</v>
      </c>
      <c r="P649" s="131">
        <v>0</v>
      </c>
      <c r="Q649" s="131">
        <v>0</v>
      </c>
      <c r="R649" s="131">
        <v>0</v>
      </c>
      <c r="S649" s="131">
        <v>0</v>
      </c>
      <c r="T649" s="131">
        <v>0</v>
      </c>
      <c r="U649" s="131">
        <v>0</v>
      </c>
      <c r="V649" s="131">
        <v>0</v>
      </c>
      <c r="W649" s="131">
        <v>0</v>
      </c>
      <c r="X649" s="131">
        <v>0</v>
      </c>
      <c r="Y649" s="131">
        <v>0</v>
      </c>
      <c r="Z649" s="131">
        <v>0</v>
      </c>
      <c r="AA649" s="131">
        <v>0</v>
      </c>
      <c r="AB649" s="131">
        <v>0</v>
      </c>
      <c r="AC649" s="131">
        <v>0</v>
      </c>
      <c r="AD649" s="131">
        <v>0</v>
      </c>
      <c r="AE649" s="131">
        <v>0</v>
      </c>
      <c r="AF649" s="131">
        <v>0</v>
      </c>
      <c r="AG649" s="131">
        <v>0</v>
      </c>
      <c r="AH649" s="43">
        <v>0</v>
      </c>
    </row>
    <row r="650" spans="4:34">
      <c r="D650" s="62">
        <v>2030</v>
      </c>
      <c r="E650" s="62">
        <v>5</v>
      </c>
      <c r="F650" s="62">
        <v>2030</v>
      </c>
      <c r="G650" s="62">
        <v>2031</v>
      </c>
      <c r="H650" s="131">
        <v>0</v>
      </c>
      <c r="I650" s="131">
        <v>0</v>
      </c>
      <c r="J650" s="131">
        <v>0</v>
      </c>
      <c r="K650" s="131">
        <v>0</v>
      </c>
      <c r="L650" s="131">
        <v>0</v>
      </c>
      <c r="M650" s="131">
        <v>0</v>
      </c>
      <c r="N650" s="131">
        <v>0</v>
      </c>
      <c r="O650" s="131">
        <v>0</v>
      </c>
      <c r="P650" s="131">
        <v>0</v>
      </c>
      <c r="Q650" s="131">
        <v>0</v>
      </c>
      <c r="R650" s="131">
        <v>0</v>
      </c>
      <c r="S650" s="131">
        <v>0</v>
      </c>
      <c r="T650" s="131">
        <v>0</v>
      </c>
      <c r="U650" s="131">
        <v>0</v>
      </c>
      <c r="V650" s="131">
        <v>0</v>
      </c>
      <c r="W650" s="131">
        <v>0</v>
      </c>
      <c r="X650" s="131">
        <v>0</v>
      </c>
      <c r="Y650" s="131">
        <v>0</v>
      </c>
      <c r="Z650" s="131">
        <v>0</v>
      </c>
      <c r="AA650" s="131">
        <v>0</v>
      </c>
      <c r="AB650" s="131">
        <v>0</v>
      </c>
      <c r="AC650" s="131">
        <v>0</v>
      </c>
      <c r="AD650" s="131">
        <v>0</v>
      </c>
      <c r="AE650" s="131">
        <v>0</v>
      </c>
      <c r="AF650" s="131">
        <v>0</v>
      </c>
      <c r="AG650" s="131">
        <v>0</v>
      </c>
      <c r="AH650" s="43">
        <v>0</v>
      </c>
    </row>
    <row r="651" spans="4:34">
      <c r="D651" s="62">
        <v>2030</v>
      </c>
      <c r="E651" s="62">
        <v>6</v>
      </c>
      <c r="F651" s="62">
        <v>2030</v>
      </c>
      <c r="G651" s="62">
        <v>2031</v>
      </c>
      <c r="H651" s="131">
        <v>0</v>
      </c>
      <c r="I651" s="131">
        <v>0</v>
      </c>
      <c r="J651" s="131">
        <v>0</v>
      </c>
      <c r="K651" s="131">
        <v>0</v>
      </c>
      <c r="L651" s="131">
        <v>0</v>
      </c>
      <c r="M651" s="131">
        <v>0</v>
      </c>
      <c r="N651" s="131">
        <v>0</v>
      </c>
      <c r="O651" s="131">
        <v>0</v>
      </c>
      <c r="P651" s="131">
        <v>0</v>
      </c>
      <c r="Q651" s="131">
        <v>0</v>
      </c>
      <c r="R651" s="131">
        <v>0</v>
      </c>
      <c r="S651" s="131">
        <v>0</v>
      </c>
      <c r="T651" s="131">
        <v>0</v>
      </c>
      <c r="U651" s="131">
        <v>0</v>
      </c>
      <c r="V651" s="131">
        <v>0</v>
      </c>
      <c r="W651" s="131">
        <v>0</v>
      </c>
      <c r="X651" s="131">
        <v>0</v>
      </c>
      <c r="Y651" s="131">
        <v>0</v>
      </c>
      <c r="Z651" s="131">
        <v>0</v>
      </c>
      <c r="AA651" s="131">
        <v>0</v>
      </c>
      <c r="AB651" s="131">
        <v>0</v>
      </c>
      <c r="AC651" s="131">
        <v>0</v>
      </c>
      <c r="AD651" s="131">
        <v>0</v>
      </c>
      <c r="AE651" s="131">
        <v>0</v>
      </c>
      <c r="AF651" s="131">
        <v>0</v>
      </c>
      <c r="AG651" s="131">
        <v>0</v>
      </c>
      <c r="AH651" s="43">
        <v>0</v>
      </c>
    </row>
    <row r="652" spans="4:34">
      <c r="D652" s="62">
        <v>2030</v>
      </c>
      <c r="E652" s="62">
        <v>7</v>
      </c>
      <c r="F652" s="62">
        <v>2031</v>
      </c>
      <c r="G652" s="62">
        <v>2031</v>
      </c>
      <c r="H652" s="131">
        <v>0</v>
      </c>
      <c r="I652" s="131">
        <v>0</v>
      </c>
      <c r="J652" s="131">
        <v>0</v>
      </c>
      <c r="K652" s="131">
        <v>0</v>
      </c>
      <c r="L652" s="131">
        <v>0</v>
      </c>
      <c r="M652" s="131">
        <v>0</v>
      </c>
      <c r="N652" s="131">
        <v>0</v>
      </c>
      <c r="O652" s="131">
        <v>0</v>
      </c>
      <c r="P652" s="131">
        <v>0</v>
      </c>
      <c r="Q652" s="131">
        <v>0</v>
      </c>
      <c r="R652" s="131">
        <v>0</v>
      </c>
      <c r="S652" s="131">
        <v>0</v>
      </c>
      <c r="T652" s="131">
        <v>0</v>
      </c>
      <c r="U652" s="131">
        <v>0</v>
      </c>
      <c r="V652" s="131">
        <v>0</v>
      </c>
      <c r="W652" s="131">
        <v>0</v>
      </c>
      <c r="X652" s="131">
        <v>0</v>
      </c>
      <c r="Y652" s="131">
        <v>0</v>
      </c>
      <c r="Z652" s="131">
        <v>0</v>
      </c>
      <c r="AA652" s="131">
        <v>0</v>
      </c>
      <c r="AB652" s="131">
        <v>0</v>
      </c>
      <c r="AC652" s="131">
        <v>0</v>
      </c>
      <c r="AD652" s="131">
        <v>0</v>
      </c>
      <c r="AE652" s="131">
        <v>0</v>
      </c>
      <c r="AF652" s="131">
        <v>0</v>
      </c>
      <c r="AG652" s="131">
        <v>0</v>
      </c>
      <c r="AH652" s="43">
        <v>0</v>
      </c>
    </row>
    <row r="653" spans="4:34">
      <c r="D653" s="62">
        <v>2030</v>
      </c>
      <c r="E653" s="62">
        <v>8</v>
      </c>
      <c r="F653" s="62">
        <v>2031</v>
      </c>
      <c r="G653" s="62">
        <v>2031</v>
      </c>
      <c r="H653" s="131">
        <v>0</v>
      </c>
      <c r="I653" s="131">
        <v>0</v>
      </c>
      <c r="J653" s="131">
        <v>0</v>
      </c>
      <c r="K653" s="131">
        <v>0</v>
      </c>
      <c r="L653" s="131">
        <v>0</v>
      </c>
      <c r="M653" s="131">
        <v>0</v>
      </c>
      <c r="N653" s="131">
        <v>0</v>
      </c>
      <c r="O653" s="131">
        <v>0</v>
      </c>
      <c r="P653" s="131">
        <v>0</v>
      </c>
      <c r="Q653" s="131">
        <v>0</v>
      </c>
      <c r="R653" s="131">
        <v>0</v>
      </c>
      <c r="S653" s="131">
        <v>0</v>
      </c>
      <c r="T653" s="131">
        <v>0</v>
      </c>
      <c r="U653" s="131">
        <v>0</v>
      </c>
      <c r="V653" s="131">
        <v>0</v>
      </c>
      <c r="W653" s="131">
        <v>0</v>
      </c>
      <c r="X653" s="131">
        <v>0</v>
      </c>
      <c r="Y653" s="131">
        <v>0</v>
      </c>
      <c r="Z653" s="131">
        <v>0</v>
      </c>
      <c r="AA653" s="131">
        <v>0</v>
      </c>
      <c r="AB653" s="131">
        <v>0</v>
      </c>
      <c r="AC653" s="131">
        <v>0</v>
      </c>
      <c r="AD653" s="131">
        <v>0</v>
      </c>
      <c r="AE653" s="131">
        <v>0</v>
      </c>
      <c r="AF653" s="131">
        <v>0</v>
      </c>
      <c r="AG653" s="131">
        <v>0</v>
      </c>
      <c r="AH653" s="43">
        <v>0</v>
      </c>
    </row>
    <row r="654" spans="4:34">
      <c r="D654" s="62">
        <v>2030</v>
      </c>
      <c r="E654" s="62">
        <v>9</v>
      </c>
      <c r="F654" s="62">
        <v>2031</v>
      </c>
      <c r="G654" s="62">
        <v>2031</v>
      </c>
      <c r="H654" s="131">
        <v>0</v>
      </c>
      <c r="I654" s="131">
        <v>0</v>
      </c>
      <c r="J654" s="131">
        <v>0</v>
      </c>
      <c r="K654" s="131">
        <v>0</v>
      </c>
      <c r="L654" s="131">
        <v>0</v>
      </c>
      <c r="M654" s="131">
        <v>0</v>
      </c>
      <c r="N654" s="131">
        <v>0</v>
      </c>
      <c r="O654" s="131">
        <v>0</v>
      </c>
      <c r="P654" s="131">
        <v>0</v>
      </c>
      <c r="Q654" s="131">
        <v>0</v>
      </c>
      <c r="R654" s="131">
        <v>0</v>
      </c>
      <c r="S654" s="131">
        <v>0</v>
      </c>
      <c r="T654" s="131">
        <v>0</v>
      </c>
      <c r="U654" s="131">
        <v>0</v>
      </c>
      <c r="V654" s="131">
        <v>0</v>
      </c>
      <c r="W654" s="131">
        <v>0</v>
      </c>
      <c r="X654" s="131">
        <v>0</v>
      </c>
      <c r="Y654" s="131">
        <v>0</v>
      </c>
      <c r="Z654" s="131">
        <v>0</v>
      </c>
      <c r="AA654" s="131">
        <v>0</v>
      </c>
      <c r="AB654" s="131">
        <v>0</v>
      </c>
      <c r="AC654" s="131">
        <v>0</v>
      </c>
      <c r="AD654" s="131">
        <v>0</v>
      </c>
      <c r="AE654" s="131">
        <v>0</v>
      </c>
      <c r="AF654" s="131">
        <v>0</v>
      </c>
      <c r="AG654" s="131">
        <v>0</v>
      </c>
      <c r="AH654" s="43">
        <v>0</v>
      </c>
    </row>
    <row r="655" spans="4:34">
      <c r="D655" s="62">
        <v>2030</v>
      </c>
      <c r="E655" s="62">
        <v>10</v>
      </c>
      <c r="F655" s="62">
        <v>2031</v>
      </c>
      <c r="G655" s="62">
        <v>2031</v>
      </c>
      <c r="H655" s="131">
        <v>0</v>
      </c>
      <c r="I655" s="131">
        <v>0</v>
      </c>
      <c r="J655" s="131">
        <v>0</v>
      </c>
      <c r="K655" s="131">
        <v>0</v>
      </c>
      <c r="L655" s="131">
        <v>0</v>
      </c>
      <c r="M655" s="131">
        <v>0</v>
      </c>
      <c r="N655" s="131">
        <v>0</v>
      </c>
      <c r="O655" s="131">
        <v>0</v>
      </c>
      <c r="P655" s="131">
        <v>0</v>
      </c>
      <c r="Q655" s="131">
        <v>0</v>
      </c>
      <c r="R655" s="131">
        <v>0</v>
      </c>
      <c r="S655" s="131">
        <v>0</v>
      </c>
      <c r="T655" s="131">
        <v>0</v>
      </c>
      <c r="U655" s="131">
        <v>0</v>
      </c>
      <c r="V655" s="131">
        <v>0</v>
      </c>
      <c r="W655" s="131">
        <v>0</v>
      </c>
      <c r="X655" s="131">
        <v>0</v>
      </c>
      <c r="Y655" s="131">
        <v>0</v>
      </c>
      <c r="Z655" s="131">
        <v>0</v>
      </c>
      <c r="AA655" s="131">
        <v>0</v>
      </c>
      <c r="AB655" s="131">
        <v>0</v>
      </c>
      <c r="AC655" s="131">
        <v>0</v>
      </c>
      <c r="AD655" s="131">
        <v>0</v>
      </c>
      <c r="AE655" s="131">
        <v>0</v>
      </c>
      <c r="AF655" s="131">
        <v>0</v>
      </c>
      <c r="AG655" s="131">
        <v>0</v>
      </c>
      <c r="AH655" s="43">
        <v>0</v>
      </c>
    </row>
    <row r="656" spans="4:34">
      <c r="D656" s="62">
        <v>2030</v>
      </c>
      <c r="E656" s="62">
        <v>11</v>
      </c>
      <c r="F656" s="62">
        <v>2031</v>
      </c>
      <c r="G656" s="62">
        <v>2031</v>
      </c>
      <c r="H656" s="131">
        <v>0</v>
      </c>
      <c r="I656" s="131">
        <v>0</v>
      </c>
      <c r="J656" s="131">
        <v>0</v>
      </c>
      <c r="K656" s="131">
        <v>0</v>
      </c>
      <c r="L656" s="131">
        <v>0</v>
      </c>
      <c r="M656" s="131">
        <v>0</v>
      </c>
      <c r="N656" s="131">
        <v>0</v>
      </c>
      <c r="O656" s="131">
        <v>0</v>
      </c>
      <c r="P656" s="131">
        <v>0</v>
      </c>
      <c r="Q656" s="131">
        <v>0</v>
      </c>
      <c r="R656" s="131">
        <v>0</v>
      </c>
      <c r="S656" s="131">
        <v>0</v>
      </c>
      <c r="T656" s="131">
        <v>0</v>
      </c>
      <c r="U656" s="131">
        <v>0</v>
      </c>
      <c r="V656" s="131">
        <v>0</v>
      </c>
      <c r="W656" s="131">
        <v>0</v>
      </c>
      <c r="X656" s="131">
        <v>0</v>
      </c>
      <c r="Y656" s="131">
        <v>0</v>
      </c>
      <c r="Z656" s="131">
        <v>0</v>
      </c>
      <c r="AA656" s="131">
        <v>0</v>
      </c>
      <c r="AB656" s="131">
        <v>0</v>
      </c>
      <c r="AC656" s="131">
        <v>0</v>
      </c>
      <c r="AD656" s="131">
        <v>0</v>
      </c>
      <c r="AE656" s="131">
        <v>0</v>
      </c>
      <c r="AF656" s="131">
        <v>0</v>
      </c>
      <c r="AG656" s="131">
        <v>0</v>
      </c>
      <c r="AH656" s="43">
        <v>0</v>
      </c>
    </row>
    <row r="657" spans="4:34">
      <c r="D657" s="62">
        <v>2030</v>
      </c>
      <c r="E657" s="62">
        <v>12</v>
      </c>
      <c r="F657" s="62">
        <v>2031</v>
      </c>
      <c r="G657" s="62">
        <v>2031</v>
      </c>
      <c r="H657" s="131">
        <v>0</v>
      </c>
      <c r="I657" s="131">
        <v>0</v>
      </c>
      <c r="J657" s="131">
        <v>0</v>
      </c>
      <c r="K657" s="131">
        <v>0</v>
      </c>
      <c r="L657" s="131">
        <v>0</v>
      </c>
      <c r="M657" s="131">
        <v>0</v>
      </c>
      <c r="N657" s="131">
        <v>0</v>
      </c>
      <c r="O657" s="131">
        <v>0</v>
      </c>
      <c r="P657" s="131">
        <v>0</v>
      </c>
      <c r="Q657" s="131">
        <v>0</v>
      </c>
      <c r="R657" s="131">
        <v>0</v>
      </c>
      <c r="S657" s="131">
        <v>0</v>
      </c>
      <c r="T657" s="131">
        <v>0</v>
      </c>
      <c r="U657" s="131">
        <v>0</v>
      </c>
      <c r="V657" s="131">
        <v>0</v>
      </c>
      <c r="W657" s="131">
        <v>0</v>
      </c>
      <c r="X657" s="131">
        <v>0</v>
      </c>
      <c r="Y657" s="131">
        <v>0</v>
      </c>
      <c r="Z657" s="131">
        <v>0</v>
      </c>
      <c r="AA657" s="131">
        <v>0</v>
      </c>
      <c r="AB657" s="131">
        <v>0</v>
      </c>
      <c r="AC657" s="131">
        <v>0</v>
      </c>
      <c r="AD657" s="131">
        <v>0</v>
      </c>
      <c r="AE657" s="131">
        <v>0</v>
      </c>
      <c r="AF657" s="131">
        <v>0</v>
      </c>
      <c r="AG657" s="131">
        <v>0</v>
      </c>
      <c r="AH657" s="43">
        <v>0</v>
      </c>
    </row>
    <row r="661" spans="4:34" ht="15.75">
      <c r="D661" s="54" t="s">
        <v>76</v>
      </c>
    </row>
    <row r="662" spans="4:34" ht="15.75">
      <c r="D662" s="60" t="s">
        <v>45</v>
      </c>
      <c r="E662" s="60" t="s">
        <v>46</v>
      </c>
      <c r="F662" s="60" t="s">
        <v>157</v>
      </c>
      <c r="G662" s="60" t="s">
        <v>47</v>
      </c>
      <c r="H662" s="61" t="s">
        <v>48</v>
      </c>
      <c r="I662" s="61" t="s">
        <v>49</v>
      </c>
      <c r="J662" s="61" t="s">
        <v>50</v>
      </c>
      <c r="K662" s="61" t="s">
        <v>51</v>
      </c>
      <c r="L662" s="61" t="s">
        <v>52</v>
      </c>
      <c r="M662" s="61" t="s">
        <v>53</v>
      </c>
      <c r="N662" s="61" t="s">
        <v>54</v>
      </c>
      <c r="O662" s="61" t="s">
        <v>55</v>
      </c>
      <c r="P662" s="61" t="s">
        <v>56</v>
      </c>
      <c r="Q662" s="61" t="s">
        <v>57</v>
      </c>
      <c r="R662" s="61" t="s">
        <v>58</v>
      </c>
      <c r="S662" s="61" t="s">
        <v>59</v>
      </c>
      <c r="T662" s="61" t="s">
        <v>60</v>
      </c>
      <c r="U662" s="61" t="s">
        <v>61</v>
      </c>
      <c r="V662" s="61" t="s">
        <v>62</v>
      </c>
      <c r="W662" s="61" t="s">
        <v>63</v>
      </c>
      <c r="X662" s="61" t="s">
        <v>64</v>
      </c>
      <c r="Y662" s="61" t="s">
        <v>65</v>
      </c>
      <c r="Z662" s="61" t="s">
        <v>66</v>
      </c>
      <c r="AA662" s="61" t="s">
        <v>67</v>
      </c>
      <c r="AB662" s="61" t="s">
        <v>68</v>
      </c>
      <c r="AC662" s="61" t="s">
        <v>69</v>
      </c>
      <c r="AD662" s="61" t="s">
        <v>70</v>
      </c>
      <c r="AE662" s="61" t="s">
        <v>71</v>
      </c>
      <c r="AF662" s="61" t="s">
        <v>72</v>
      </c>
      <c r="AG662" s="61" t="s">
        <v>73</v>
      </c>
      <c r="AH662" s="61" t="s">
        <v>74</v>
      </c>
    </row>
    <row r="663" spans="4:34">
      <c r="D663" s="62">
        <v>1989</v>
      </c>
      <c r="E663" s="62">
        <v>1</v>
      </c>
      <c r="F663" s="62">
        <v>1989</v>
      </c>
      <c r="G663" s="62">
        <v>1989</v>
      </c>
      <c r="H663" s="131">
        <v>0</v>
      </c>
      <c r="I663" s="131">
        <v>0</v>
      </c>
      <c r="J663" s="131">
        <v>0</v>
      </c>
      <c r="K663" s="131">
        <v>0</v>
      </c>
      <c r="L663" s="131">
        <v>0</v>
      </c>
      <c r="M663" s="131">
        <v>0</v>
      </c>
      <c r="N663" s="131">
        <v>0</v>
      </c>
      <c r="O663" s="131">
        <v>0</v>
      </c>
      <c r="P663" s="131">
        <v>0</v>
      </c>
      <c r="Q663" s="131">
        <v>0</v>
      </c>
      <c r="R663" s="131">
        <v>0</v>
      </c>
      <c r="S663" s="131">
        <v>0</v>
      </c>
      <c r="T663" s="131">
        <v>0</v>
      </c>
      <c r="U663" s="131">
        <v>0</v>
      </c>
      <c r="V663" s="131">
        <v>0</v>
      </c>
      <c r="W663" s="131">
        <v>0</v>
      </c>
      <c r="X663" s="131">
        <v>0</v>
      </c>
      <c r="Y663" s="131">
        <v>0</v>
      </c>
      <c r="Z663" s="131">
        <v>0</v>
      </c>
      <c r="AA663" s="131">
        <v>0</v>
      </c>
      <c r="AB663" s="131">
        <v>0</v>
      </c>
      <c r="AC663" s="131">
        <v>0</v>
      </c>
      <c r="AD663" s="131">
        <v>0</v>
      </c>
      <c r="AE663" s="131">
        <v>0</v>
      </c>
      <c r="AF663" s="131">
        <v>0</v>
      </c>
      <c r="AG663" s="131">
        <v>0</v>
      </c>
      <c r="AH663" s="43">
        <v>0</v>
      </c>
    </row>
    <row r="664" spans="4:34">
      <c r="D664" s="62">
        <v>1989</v>
      </c>
      <c r="E664" s="62">
        <v>2</v>
      </c>
      <c r="F664" s="62">
        <v>1989</v>
      </c>
      <c r="G664" s="62">
        <v>1989</v>
      </c>
      <c r="H664" s="131">
        <v>0</v>
      </c>
      <c r="I664" s="131">
        <v>0</v>
      </c>
      <c r="J664" s="131">
        <v>0</v>
      </c>
      <c r="K664" s="131">
        <v>0</v>
      </c>
      <c r="L664" s="131">
        <v>0</v>
      </c>
      <c r="M664" s="131">
        <v>0</v>
      </c>
      <c r="N664" s="131">
        <v>0</v>
      </c>
      <c r="O664" s="131">
        <v>0</v>
      </c>
      <c r="P664" s="131">
        <v>0</v>
      </c>
      <c r="Q664" s="131">
        <v>0</v>
      </c>
      <c r="R664" s="131">
        <v>0</v>
      </c>
      <c r="S664" s="131">
        <v>0</v>
      </c>
      <c r="T664" s="131">
        <v>0</v>
      </c>
      <c r="U664" s="131">
        <v>0</v>
      </c>
      <c r="V664" s="131">
        <v>0</v>
      </c>
      <c r="W664" s="131">
        <v>0</v>
      </c>
      <c r="X664" s="131">
        <v>0</v>
      </c>
      <c r="Y664" s="131">
        <v>0</v>
      </c>
      <c r="Z664" s="131">
        <v>0</v>
      </c>
      <c r="AA664" s="131">
        <v>0</v>
      </c>
      <c r="AB664" s="131">
        <v>0</v>
      </c>
      <c r="AC664" s="131">
        <v>0</v>
      </c>
      <c r="AD664" s="131">
        <v>0</v>
      </c>
      <c r="AE664" s="131">
        <v>0</v>
      </c>
      <c r="AF664" s="131">
        <v>0</v>
      </c>
      <c r="AG664" s="131">
        <v>0</v>
      </c>
      <c r="AH664" s="43">
        <v>0</v>
      </c>
    </row>
    <row r="665" spans="4:34">
      <c r="D665" s="62">
        <v>1989</v>
      </c>
      <c r="E665" s="62">
        <v>3</v>
      </c>
      <c r="F665" s="62">
        <v>1989</v>
      </c>
      <c r="G665" s="62">
        <v>1989</v>
      </c>
      <c r="H665" s="131">
        <v>0</v>
      </c>
      <c r="I665" s="131">
        <v>0</v>
      </c>
      <c r="J665" s="131">
        <v>0</v>
      </c>
      <c r="K665" s="131">
        <v>0</v>
      </c>
      <c r="L665" s="131">
        <v>0</v>
      </c>
      <c r="M665" s="131">
        <v>0</v>
      </c>
      <c r="N665" s="131">
        <v>0</v>
      </c>
      <c r="O665" s="131">
        <v>0</v>
      </c>
      <c r="P665" s="131">
        <v>0</v>
      </c>
      <c r="Q665" s="131">
        <v>0</v>
      </c>
      <c r="R665" s="131">
        <v>0</v>
      </c>
      <c r="S665" s="131">
        <v>0</v>
      </c>
      <c r="T665" s="131">
        <v>0</v>
      </c>
      <c r="U665" s="131">
        <v>0</v>
      </c>
      <c r="V665" s="131">
        <v>0</v>
      </c>
      <c r="W665" s="131">
        <v>0</v>
      </c>
      <c r="X665" s="131">
        <v>0</v>
      </c>
      <c r="Y665" s="131">
        <v>0</v>
      </c>
      <c r="Z665" s="131">
        <v>0</v>
      </c>
      <c r="AA665" s="131">
        <v>0</v>
      </c>
      <c r="AB665" s="131">
        <v>0</v>
      </c>
      <c r="AC665" s="131">
        <v>0</v>
      </c>
      <c r="AD665" s="131">
        <v>0</v>
      </c>
      <c r="AE665" s="131">
        <v>0</v>
      </c>
      <c r="AF665" s="131">
        <v>0</v>
      </c>
      <c r="AG665" s="131">
        <v>0</v>
      </c>
      <c r="AH665" s="43">
        <v>0</v>
      </c>
    </row>
    <row r="666" spans="4:34">
      <c r="D666" s="62">
        <v>1989</v>
      </c>
      <c r="E666" s="62">
        <v>4</v>
      </c>
      <c r="F666" s="62">
        <v>1989</v>
      </c>
      <c r="G666" s="62">
        <v>1989</v>
      </c>
      <c r="H666" s="131">
        <v>0</v>
      </c>
      <c r="I666" s="131">
        <v>0</v>
      </c>
      <c r="J666" s="131">
        <v>0</v>
      </c>
      <c r="K666" s="131">
        <v>0</v>
      </c>
      <c r="L666" s="131">
        <v>0</v>
      </c>
      <c r="M666" s="131">
        <v>0</v>
      </c>
      <c r="N666" s="131">
        <v>0</v>
      </c>
      <c r="O666" s="131">
        <v>0</v>
      </c>
      <c r="P666" s="131">
        <v>0</v>
      </c>
      <c r="Q666" s="131">
        <v>0</v>
      </c>
      <c r="R666" s="131">
        <v>0</v>
      </c>
      <c r="S666" s="131">
        <v>0</v>
      </c>
      <c r="T666" s="131">
        <v>0</v>
      </c>
      <c r="U666" s="131">
        <v>0</v>
      </c>
      <c r="V666" s="131">
        <v>0</v>
      </c>
      <c r="W666" s="131">
        <v>0</v>
      </c>
      <c r="X666" s="131">
        <v>0</v>
      </c>
      <c r="Y666" s="131">
        <v>0</v>
      </c>
      <c r="Z666" s="131">
        <v>0</v>
      </c>
      <c r="AA666" s="131">
        <v>0</v>
      </c>
      <c r="AB666" s="131">
        <v>0</v>
      </c>
      <c r="AC666" s="131">
        <v>0</v>
      </c>
      <c r="AD666" s="131">
        <v>0</v>
      </c>
      <c r="AE666" s="131">
        <v>0</v>
      </c>
      <c r="AF666" s="131">
        <v>0</v>
      </c>
      <c r="AG666" s="131">
        <v>0</v>
      </c>
      <c r="AH666" s="43">
        <v>0</v>
      </c>
    </row>
    <row r="667" spans="4:34">
      <c r="D667" s="62">
        <v>1989</v>
      </c>
      <c r="E667" s="62">
        <v>5</v>
      </c>
      <c r="F667" s="62">
        <v>1989</v>
      </c>
      <c r="G667" s="62">
        <v>1990</v>
      </c>
      <c r="H667" s="131">
        <v>0</v>
      </c>
      <c r="I667" s="131">
        <v>0</v>
      </c>
      <c r="J667" s="131">
        <v>0</v>
      </c>
      <c r="K667" s="131">
        <v>0</v>
      </c>
      <c r="L667" s="131">
        <v>0</v>
      </c>
      <c r="M667" s="131">
        <v>0</v>
      </c>
      <c r="N667" s="131">
        <v>0</v>
      </c>
      <c r="O667" s="131">
        <v>0</v>
      </c>
      <c r="P667" s="131">
        <v>0</v>
      </c>
      <c r="Q667" s="131">
        <v>0</v>
      </c>
      <c r="R667" s="131">
        <v>0</v>
      </c>
      <c r="S667" s="131">
        <v>0</v>
      </c>
      <c r="T667" s="131">
        <v>0</v>
      </c>
      <c r="U667" s="131">
        <v>0</v>
      </c>
      <c r="V667" s="131">
        <v>0</v>
      </c>
      <c r="W667" s="131">
        <v>0</v>
      </c>
      <c r="X667" s="131">
        <v>0</v>
      </c>
      <c r="Y667" s="131">
        <v>0</v>
      </c>
      <c r="Z667" s="131">
        <v>0</v>
      </c>
      <c r="AA667" s="131">
        <v>0</v>
      </c>
      <c r="AB667" s="131">
        <v>0</v>
      </c>
      <c r="AC667" s="131">
        <v>0</v>
      </c>
      <c r="AD667" s="131">
        <v>0</v>
      </c>
      <c r="AE667" s="131">
        <v>0</v>
      </c>
      <c r="AF667" s="131">
        <v>0</v>
      </c>
      <c r="AG667" s="131">
        <v>0</v>
      </c>
      <c r="AH667" s="43">
        <v>0</v>
      </c>
    </row>
    <row r="668" spans="4:34">
      <c r="D668" s="62">
        <v>1989</v>
      </c>
      <c r="E668" s="62">
        <v>6</v>
      </c>
      <c r="F668" s="62">
        <v>1989</v>
      </c>
      <c r="G668" s="62">
        <v>1990</v>
      </c>
      <c r="H668" s="131">
        <v>0</v>
      </c>
      <c r="I668" s="131">
        <v>0</v>
      </c>
      <c r="J668" s="131">
        <v>0</v>
      </c>
      <c r="K668" s="131">
        <v>0</v>
      </c>
      <c r="L668" s="131">
        <v>0</v>
      </c>
      <c r="M668" s="131">
        <v>0</v>
      </c>
      <c r="N668" s="131">
        <v>0</v>
      </c>
      <c r="O668" s="131">
        <v>0</v>
      </c>
      <c r="P668" s="131">
        <v>0</v>
      </c>
      <c r="Q668" s="131">
        <v>0</v>
      </c>
      <c r="R668" s="131">
        <v>0</v>
      </c>
      <c r="S668" s="131">
        <v>0</v>
      </c>
      <c r="T668" s="131">
        <v>0</v>
      </c>
      <c r="U668" s="131">
        <v>0</v>
      </c>
      <c r="V668" s="131">
        <v>0</v>
      </c>
      <c r="W668" s="131">
        <v>0</v>
      </c>
      <c r="X668" s="131">
        <v>0</v>
      </c>
      <c r="Y668" s="131">
        <v>0</v>
      </c>
      <c r="Z668" s="131">
        <v>0</v>
      </c>
      <c r="AA668" s="131">
        <v>0</v>
      </c>
      <c r="AB668" s="131">
        <v>0</v>
      </c>
      <c r="AC668" s="131">
        <v>0</v>
      </c>
      <c r="AD668" s="131">
        <v>0</v>
      </c>
      <c r="AE668" s="131">
        <v>0</v>
      </c>
      <c r="AF668" s="131">
        <v>0</v>
      </c>
      <c r="AG668" s="131">
        <v>0</v>
      </c>
      <c r="AH668" s="43">
        <v>0</v>
      </c>
    </row>
    <row r="669" spans="4:34">
      <c r="D669" s="62">
        <v>1989</v>
      </c>
      <c r="E669" s="62">
        <v>7</v>
      </c>
      <c r="F669" s="62">
        <v>1990</v>
      </c>
      <c r="G669" s="62">
        <v>1990</v>
      </c>
      <c r="H669" s="131">
        <v>0</v>
      </c>
      <c r="I669" s="131">
        <v>0</v>
      </c>
      <c r="J669" s="131">
        <v>0</v>
      </c>
      <c r="K669" s="131">
        <v>0</v>
      </c>
      <c r="L669" s="131">
        <v>0</v>
      </c>
      <c r="M669" s="131">
        <v>0</v>
      </c>
      <c r="N669" s="131">
        <v>0</v>
      </c>
      <c r="O669" s="131">
        <v>0</v>
      </c>
      <c r="P669" s="131">
        <v>0</v>
      </c>
      <c r="Q669" s="131">
        <v>0</v>
      </c>
      <c r="R669" s="131">
        <v>0</v>
      </c>
      <c r="S669" s="131">
        <v>0</v>
      </c>
      <c r="T669" s="131">
        <v>0</v>
      </c>
      <c r="U669" s="131">
        <v>0</v>
      </c>
      <c r="V669" s="131">
        <v>0</v>
      </c>
      <c r="W669" s="131">
        <v>0</v>
      </c>
      <c r="X669" s="131">
        <v>0</v>
      </c>
      <c r="Y669" s="131">
        <v>0</v>
      </c>
      <c r="Z669" s="131">
        <v>0</v>
      </c>
      <c r="AA669" s="131">
        <v>0</v>
      </c>
      <c r="AB669" s="131">
        <v>0</v>
      </c>
      <c r="AC669" s="131">
        <v>0</v>
      </c>
      <c r="AD669" s="131">
        <v>0</v>
      </c>
      <c r="AE669" s="131">
        <v>0</v>
      </c>
      <c r="AF669" s="131">
        <v>0</v>
      </c>
      <c r="AG669" s="131">
        <v>0</v>
      </c>
      <c r="AH669" s="43">
        <v>0</v>
      </c>
    </row>
    <row r="670" spans="4:34">
      <c r="D670" s="62">
        <v>1989</v>
      </c>
      <c r="E670" s="62">
        <v>8</v>
      </c>
      <c r="F670" s="62">
        <v>1990</v>
      </c>
      <c r="G670" s="62">
        <v>1990</v>
      </c>
      <c r="H670" s="131">
        <v>0</v>
      </c>
      <c r="I670" s="131">
        <v>0</v>
      </c>
      <c r="J670" s="131">
        <v>0</v>
      </c>
      <c r="K670" s="131">
        <v>0</v>
      </c>
      <c r="L670" s="131">
        <v>0</v>
      </c>
      <c r="M670" s="131">
        <v>0</v>
      </c>
      <c r="N670" s="131">
        <v>0</v>
      </c>
      <c r="O670" s="131">
        <v>0</v>
      </c>
      <c r="P670" s="131">
        <v>0</v>
      </c>
      <c r="Q670" s="131">
        <v>0</v>
      </c>
      <c r="R670" s="131">
        <v>0</v>
      </c>
      <c r="S670" s="131">
        <v>0</v>
      </c>
      <c r="T670" s="131">
        <v>0</v>
      </c>
      <c r="U670" s="131">
        <v>0</v>
      </c>
      <c r="V670" s="131">
        <v>0</v>
      </c>
      <c r="W670" s="131">
        <v>0</v>
      </c>
      <c r="X670" s="131">
        <v>0</v>
      </c>
      <c r="Y670" s="131">
        <v>0</v>
      </c>
      <c r="Z670" s="131">
        <v>0</v>
      </c>
      <c r="AA670" s="131">
        <v>0</v>
      </c>
      <c r="AB670" s="131">
        <v>0</v>
      </c>
      <c r="AC670" s="131">
        <v>0</v>
      </c>
      <c r="AD670" s="131">
        <v>0</v>
      </c>
      <c r="AE670" s="131">
        <v>0</v>
      </c>
      <c r="AF670" s="131">
        <v>0</v>
      </c>
      <c r="AG670" s="131">
        <v>0</v>
      </c>
      <c r="AH670" s="43">
        <v>0</v>
      </c>
    </row>
    <row r="671" spans="4:34">
      <c r="D671" s="62">
        <v>1989</v>
      </c>
      <c r="E671" s="62">
        <v>9</v>
      </c>
      <c r="F671" s="62">
        <v>1990</v>
      </c>
      <c r="G671" s="62">
        <v>1990</v>
      </c>
      <c r="H671" s="131">
        <v>0</v>
      </c>
      <c r="I671" s="131">
        <v>0</v>
      </c>
      <c r="J671" s="131">
        <v>0</v>
      </c>
      <c r="K671" s="131">
        <v>0</v>
      </c>
      <c r="L671" s="131">
        <v>0</v>
      </c>
      <c r="M671" s="131">
        <v>0</v>
      </c>
      <c r="N671" s="131">
        <v>0</v>
      </c>
      <c r="O671" s="131">
        <v>0</v>
      </c>
      <c r="P671" s="131">
        <v>0</v>
      </c>
      <c r="Q671" s="131">
        <v>0</v>
      </c>
      <c r="R671" s="131">
        <v>0</v>
      </c>
      <c r="S671" s="131">
        <v>0</v>
      </c>
      <c r="T671" s="131">
        <v>0</v>
      </c>
      <c r="U671" s="131">
        <v>0</v>
      </c>
      <c r="V671" s="131">
        <v>0</v>
      </c>
      <c r="W671" s="131">
        <v>0</v>
      </c>
      <c r="X671" s="131">
        <v>0</v>
      </c>
      <c r="Y671" s="131">
        <v>0</v>
      </c>
      <c r="Z671" s="131">
        <v>0</v>
      </c>
      <c r="AA671" s="131">
        <v>0</v>
      </c>
      <c r="AB671" s="131">
        <v>0</v>
      </c>
      <c r="AC671" s="131">
        <v>0</v>
      </c>
      <c r="AD671" s="131">
        <v>0</v>
      </c>
      <c r="AE671" s="131">
        <v>0</v>
      </c>
      <c r="AF671" s="131">
        <v>0</v>
      </c>
      <c r="AG671" s="131">
        <v>0</v>
      </c>
      <c r="AH671" s="43">
        <v>0</v>
      </c>
    </row>
    <row r="672" spans="4:34">
      <c r="D672" s="62">
        <v>1989</v>
      </c>
      <c r="E672" s="62">
        <v>10</v>
      </c>
      <c r="F672" s="62">
        <v>1990</v>
      </c>
      <c r="G672" s="62">
        <v>1990</v>
      </c>
      <c r="H672" s="131">
        <v>0</v>
      </c>
      <c r="I672" s="131">
        <v>0</v>
      </c>
      <c r="J672" s="131">
        <v>0</v>
      </c>
      <c r="K672" s="131">
        <v>0</v>
      </c>
      <c r="L672" s="131">
        <v>0</v>
      </c>
      <c r="M672" s="131">
        <v>0</v>
      </c>
      <c r="N672" s="131">
        <v>0</v>
      </c>
      <c r="O672" s="131">
        <v>0</v>
      </c>
      <c r="P672" s="131">
        <v>0</v>
      </c>
      <c r="Q672" s="131">
        <v>0</v>
      </c>
      <c r="R672" s="131">
        <v>0</v>
      </c>
      <c r="S672" s="131">
        <v>0</v>
      </c>
      <c r="T672" s="131">
        <v>0</v>
      </c>
      <c r="U672" s="131">
        <v>0</v>
      </c>
      <c r="V672" s="131">
        <v>0</v>
      </c>
      <c r="W672" s="131">
        <v>0</v>
      </c>
      <c r="X672" s="131">
        <v>0</v>
      </c>
      <c r="Y672" s="131">
        <v>0</v>
      </c>
      <c r="Z672" s="131">
        <v>0</v>
      </c>
      <c r="AA672" s="131">
        <v>0</v>
      </c>
      <c r="AB672" s="131">
        <v>0</v>
      </c>
      <c r="AC672" s="131">
        <v>0</v>
      </c>
      <c r="AD672" s="131">
        <v>0</v>
      </c>
      <c r="AE672" s="131">
        <v>0</v>
      </c>
      <c r="AF672" s="131">
        <v>0</v>
      </c>
      <c r="AG672" s="131">
        <v>0</v>
      </c>
      <c r="AH672" s="43">
        <v>0</v>
      </c>
    </row>
    <row r="673" spans="4:34">
      <c r="D673" s="62">
        <v>1989</v>
      </c>
      <c r="E673" s="62">
        <v>11</v>
      </c>
      <c r="F673" s="62">
        <v>1990</v>
      </c>
      <c r="G673" s="62">
        <v>1990</v>
      </c>
      <c r="H673" s="131">
        <v>0</v>
      </c>
      <c r="I673" s="131">
        <v>0</v>
      </c>
      <c r="J673" s="131">
        <v>0</v>
      </c>
      <c r="K673" s="131">
        <v>0</v>
      </c>
      <c r="L673" s="131">
        <v>0</v>
      </c>
      <c r="M673" s="131">
        <v>0</v>
      </c>
      <c r="N673" s="131">
        <v>0</v>
      </c>
      <c r="O673" s="131">
        <v>0</v>
      </c>
      <c r="P673" s="131">
        <v>0</v>
      </c>
      <c r="Q673" s="131">
        <v>0</v>
      </c>
      <c r="R673" s="131">
        <v>0</v>
      </c>
      <c r="S673" s="131">
        <v>0</v>
      </c>
      <c r="T673" s="131">
        <v>0</v>
      </c>
      <c r="U673" s="131">
        <v>0</v>
      </c>
      <c r="V673" s="131">
        <v>0</v>
      </c>
      <c r="W673" s="131">
        <v>0</v>
      </c>
      <c r="X673" s="131">
        <v>0</v>
      </c>
      <c r="Y673" s="131">
        <v>0</v>
      </c>
      <c r="Z673" s="131">
        <v>0</v>
      </c>
      <c r="AA673" s="131">
        <v>0</v>
      </c>
      <c r="AB673" s="131">
        <v>0</v>
      </c>
      <c r="AC673" s="131">
        <v>0</v>
      </c>
      <c r="AD673" s="131">
        <v>0</v>
      </c>
      <c r="AE673" s="131">
        <v>0</v>
      </c>
      <c r="AF673" s="131">
        <v>0</v>
      </c>
      <c r="AG673" s="131">
        <v>0</v>
      </c>
      <c r="AH673" s="43">
        <v>0</v>
      </c>
    </row>
    <row r="674" spans="4:34">
      <c r="D674" s="62">
        <v>1989</v>
      </c>
      <c r="E674" s="62">
        <v>12</v>
      </c>
      <c r="F674" s="62">
        <v>1990</v>
      </c>
      <c r="G674" s="62">
        <v>1990</v>
      </c>
      <c r="H674" s="131">
        <v>0</v>
      </c>
      <c r="I674" s="131">
        <v>0</v>
      </c>
      <c r="J674" s="131">
        <v>0</v>
      </c>
      <c r="K674" s="131">
        <v>0</v>
      </c>
      <c r="L674" s="131">
        <v>0</v>
      </c>
      <c r="M674" s="131">
        <v>0</v>
      </c>
      <c r="N674" s="131">
        <v>0</v>
      </c>
      <c r="O674" s="131">
        <v>0</v>
      </c>
      <c r="P674" s="131">
        <v>0</v>
      </c>
      <c r="Q674" s="131">
        <v>0</v>
      </c>
      <c r="R674" s="131">
        <v>0</v>
      </c>
      <c r="S674" s="131">
        <v>0</v>
      </c>
      <c r="T674" s="131">
        <v>0</v>
      </c>
      <c r="U674" s="131">
        <v>0</v>
      </c>
      <c r="V674" s="131">
        <v>0</v>
      </c>
      <c r="W674" s="131">
        <v>0</v>
      </c>
      <c r="X674" s="131">
        <v>0</v>
      </c>
      <c r="Y674" s="131">
        <v>0</v>
      </c>
      <c r="Z674" s="131">
        <v>0</v>
      </c>
      <c r="AA674" s="131">
        <v>0</v>
      </c>
      <c r="AB674" s="131">
        <v>0</v>
      </c>
      <c r="AC674" s="131">
        <v>0</v>
      </c>
      <c r="AD674" s="131">
        <v>0</v>
      </c>
      <c r="AE674" s="131">
        <v>0</v>
      </c>
      <c r="AF674" s="131">
        <v>0</v>
      </c>
      <c r="AG674" s="131">
        <v>0</v>
      </c>
      <c r="AH674" s="43">
        <v>0</v>
      </c>
    </row>
    <row r="675" spans="4:34">
      <c r="D675" s="62">
        <v>1990</v>
      </c>
      <c r="E675" s="62">
        <v>1</v>
      </c>
      <c r="F675" s="62">
        <v>1990</v>
      </c>
      <c r="G675" s="62">
        <v>1990</v>
      </c>
      <c r="H675" s="131">
        <v>0</v>
      </c>
      <c r="I675" s="131">
        <v>0</v>
      </c>
      <c r="J675" s="131">
        <v>0</v>
      </c>
      <c r="K675" s="131">
        <v>0</v>
      </c>
      <c r="L675" s="131">
        <v>0</v>
      </c>
      <c r="M675" s="131">
        <v>0</v>
      </c>
      <c r="N675" s="131">
        <v>0</v>
      </c>
      <c r="O675" s="131">
        <v>0</v>
      </c>
      <c r="P675" s="131">
        <v>0</v>
      </c>
      <c r="Q675" s="131">
        <v>0</v>
      </c>
      <c r="R675" s="131">
        <v>0</v>
      </c>
      <c r="S675" s="131">
        <v>0</v>
      </c>
      <c r="T675" s="131">
        <v>0</v>
      </c>
      <c r="U675" s="131">
        <v>0</v>
      </c>
      <c r="V675" s="131">
        <v>0</v>
      </c>
      <c r="W675" s="131">
        <v>0</v>
      </c>
      <c r="X675" s="131">
        <v>0</v>
      </c>
      <c r="Y675" s="131">
        <v>0</v>
      </c>
      <c r="Z675" s="131">
        <v>0</v>
      </c>
      <c r="AA675" s="131">
        <v>0</v>
      </c>
      <c r="AB675" s="131">
        <v>0</v>
      </c>
      <c r="AC675" s="131">
        <v>0</v>
      </c>
      <c r="AD675" s="131">
        <v>0</v>
      </c>
      <c r="AE675" s="131">
        <v>0</v>
      </c>
      <c r="AF675" s="131">
        <v>0</v>
      </c>
      <c r="AG675" s="131">
        <v>0</v>
      </c>
      <c r="AH675" s="43">
        <v>0</v>
      </c>
    </row>
    <row r="676" spans="4:34">
      <c r="D676" s="62">
        <v>1990</v>
      </c>
      <c r="E676" s="62">
        <v>2</v>
      </c>
      <c r="F676" s="62">
        <v>1990</v>
      </c>
      <c r="G676" s="62">
        <v>1990</v>
      </c>
      <c r="H676" s="131">
        <v>0</v>
      </c>
      <c r="I676" s="131">
        <v>0</v>
      </c>
      <c r="J676" s="131">
        <v>0</v>
      </c>
      <c r="K676" s="131">
        <v>0</v>
      </c>
      <c r="L676" s="131">
        <v>0</v>
      </c>
      <c r="M676" s="131">
        <v>0</v>
      </c>
      <c r="N676" s="131">
        <v>0</v>
      </c>
      <c r="O676" s="131">
        <v>0</v>
      </c>
      <c r="P676" s="131">
        <v>0</v>
      </c>
      <c r="Q676" s="131">
        <v>0</v>
      </c>
      <c r="R676" s="131">
        <v>0</v>
      </c>
      <c r="S676" s="131">
        <v>0</v>
      </c>
      <c r="T676" s="131">
        <v>0</v>
      </c>
      <c r="U676" s="131">
        <v>0</v>
      </c>
      <c r="V676" s="131">
        <v>0</v>
      </c>
      <c r="W676" s="131">
        <v>0</v>
      </c>
      <c r="X676" s="131">
        <v>0</v>
      </c>
      <c r="Y676" s="131">
        <v>0</v>
      </c>
      <c r="Z676" s="131">
        <v>0</v>
      </c>
      <c r="AA676" s="131">
        <v>0</v>
      </c>
      <c r="AB676" s="131">
        <v>0</v>
      </c>
      <c r="AC676" s="131">
        <v>0</v>
      </c>
      <c r="AD676" s="131">
        <v>0</v>
      </c>
      <c r="AE676" s="131">
        <v>0</v>
      </c>
      <c r="AF676" s="131">
        <v>0</v>
      </c>
      <c r="AG676" s="131">
        <v>0</v>
      </c>
      <c r="AH676" s="43">
        <v>0</v>
      </c>
    </row>
    <row r="677" spans="4:34">
      <c r="D677" s="62">
        <v>1990</v>
      </c>
      <c r="E677" s="62">
        <v>3</v>
      </c>
      <c r="F677" s="62">
        <v>1990</v>
      </c>
      <c r="G677" s="62">
        <v>1990</v>
      </c>
      <c r="H677" s="131">
        <v>0</v>
      </c>
      <c r="I677" s="131">
        <v>0</v>
      </c>
      <c r="J677" s="131">
        <v>0</v>
      </c>
      <c r="K677" s="131">
        <v>0</v>
      </c>
      <c r="L677" s="131">
        <v>0</v>
      </c>
      <c r="M677" s="131">
        <v>0</v>
      </c>
      <c r="N677" s="131">
        <v>0</v>
      </c>
      <c r="O677" s="131">
        <v>0</v>
      </c>
      <c r="P677" s="131">
        <v>0</v>
      </c>
      <c r="Q677" s="131">
        <v>0</v>
      </c>
      <c r="R677" s="131">
        <v>0</v>
      </c>
      <c r="S677" s="131">
        <v>0</v>
      </c>
      <c r="T677" s="131">
        <v>0</v>
      </c>
      <c r="U677" s="131">
        <v>0</v>
      </c>
      <c r="V677" s="131">
        <v>0</v>
      </c>
      <c r="W677" s="131">
        <v>0</v>
      </c>
      <c r="X677" s="131">
        <v>0</v>
      </c>
      <c r="Y677" s="131">
        <v>0</v>
      </c>
      <c r="Z677" s="131">
        <v>0</v>
      </c>
      <c r="AA677" s="131">
        <v>0</v>
      </c>
      <c r="AB677" s="131">
        <v>0</v>
      </c>
      <c r="AC677" s="131">
        <v>0</v>
      </c>
      <c r="AD677" s="131">
        <v>0</v>
      </c>
      <c r="AE677" s="131">
        <v>0</v>
      </c>
      <c r="AF677" s="131">
        <v>0</v>
      </c>
      <c r="AG677" s="131">
        <v>0</v>
      </c>
      <c r="AH677" s="43">
        <v>0</v>
      </c>
    </row>
    <row r="678" spans="4:34">
      <c r="D678" s="62">
        <v>1990</v>
      </c>
      <c r="E678" s="62">
        <v>4</v>
      </c>
      <c r="F678" s="62">
        <v>1990</v>
      </c>
      <c r="G678" s="62">
        <v>1990</v>
      </c>
      <c r="H678" s="131">
        <v>0</v>
      </c>
      <c r="I678" s="131">
        <v>0</v>
      </c>
      <c r="J678" s="131">
        <v>0</v>
      </c>
      <c r="K678" s="131">
        <v>0</v>
      </c>
      <c r="L678" s="131">
        <v>0</v>
      </c>
      <c r="M678" s="131">
        <v>0</v>
      </c>
      <c r="N678" s="131">
        <v>0</v>
      </c>
      <c r="O678" s="131">
        <v>0</v>
      </c>
      <c r="P678" s="131">
        <v>0</v>
      </c>
      <c r="Q678" s="131">
        <v>0</v>
      </c>
      <c r="R678" s="131">
        <v>0</v>
      </c>
      <c r="S678" s="131">
        <v>0</v>
      </c>
      <c r="T678" s="131">
        <v>0</v>
      </c>
      <c r="U678" s="131">
        <v>0</v>
      </c>
      <c r="V678" s="131">
        <v>0</v>
      </c>
      <c r="W678" s="131">
        <v>0</v>
      </c>
      <c r="X678" s="131">
        <v>0</v>
      </c>
      <c r="Y678" s="131">
        <v>0</v>
      </c>
      <c r="Z678" s="131">
        <v>0</v>
      </c>
      <c r="AA678" s="131">
        <v>0</v>
      </c>
      <c r="AB678" s="131">
        <v>0</v>
      </c>
      <c r="AC678" s="131">
        <v>0</v>
      </c>
      <c r="AD678" s="131">
        <v>0</v>
      </c>
      <c r="AE678" s="131">
        <v>0</v>
      </c>
      <c r="AF678" s="131">
        <v>0</v>
      </c>
      <c r="AG678" s="131">
        <v>0</v>
      </c>
      <c r="AH678" s="43">
        <v>0</v>
      </c>
    </row>
    <row r="679" spans="4:34">
      <c r="D679" s="62">
        <v>1990</v>
      </c>
      <c r="E679" s="62">
        <v>5</v>
      </c>
      <c r="F679" s="62">
        <v>1990</v>
      </c>
      <c r="G679" s="62">
        <v>1991</v>
      </c>
      <c r="H679" s="131">
        <v>0</v>
      </c>
      <c r="I679" s="131">
        <v>0</v>
      </c>
      <c r="J679" s="131">
        <v>0</v>
      </c>
      <c r="K679" s="131">
        <v>0</v>
      </c>
      <c r="L679" s="131">
        <v>0</v>
      </c>
      <c r="M679" s="131">
        <v>0</v>
      </c>
      <c r="N679" s="131">
        <v>0</v>
      </c>
      <c r="O679" s="131">
        <v>0</v>
      </c>
      <c r="P679" s="131">
        <v>0</v>
      </c>
      <c r="Q679" s="131">
        <v>0</v>
      </c>
      <c r="R679" s="131">
        <v>0</v>
      </c>
      <c r="S679" s="131">
        <v>0</v>
      </c>
      <c r="T679" s="131">
        <v>0</v>
      </c>
      <c r="U679" s="131">
        <v>0</v>
      </c>
      <c r="V679" s="131">
        <v>0</v>
      </c>
      <c r="W679" s="131">
        <v>0</v>
      </c>
      <c r="X679" s="131">
        <v>0</v>
      </c>
      <c r="Y679" s="131">
        <v>0</v>
      </c>
      <c r="Z679" s="131">
        <v>0</v>
      </c>
      <c r="AA679" s="131">
        <v>0</v>
      </c>
      <c r="AB679" s="131">
        <v>0</v>
      </c>
      <c r="AC679" s="131">
        <v>0</v>
      </c>
      <c r="AD679" s="131">
        <v>0</v>
      </c>
      <c r="AE679" s="131">
        <v>0</v>
      </c>
      <c r="AF679" s="131">
        <v>0</v>
      </c>
      <c r="AG679" s="131">
        <v>0</v>
      </c>
      <c r="AH679" s="43">
        <v>0</v>
      </c>
    </row>
    <row r="680" spans="4:34">
      <c r="D680" s="62">
        <v>1990</v>
      </c>
      <c r="E680" s="62">
        <v>6</v>
      </c>
      <c r="F680" s="62">
        <v>1990</v>
      </c>
      <c r="G680" s="62">
        <v>1991</v>
      </c>
      <c r="H680" s="131">
        <v>0</v>
      </c>
      <c r="I680" s="131">
        <v>0</v>
      </c>
      <c r="J680" s="131">
        <v>0</v>
      </c>
      <c r="K680" s="131">
        <v>0</v>
      </c>
      <c r="L680" s="131">
        <v>0</v>
      </c>
      <c r="M680" s="131">
        <v>0</v>
      </c>
      <c r="N680" s="131">
        <v>0</v>
      </c>
      <c r="O680" s="131">
        <v>0</v>
      </c>
      <c r="P680" s="131">
        <v>0</v>
      </c>
      <c r="Q680" s="131">
        <v>0</v>
      </c>
      <c r="R680" s="131">
        <v>0</v>
      </c>
      <c r="S680" s="131">
        <v>0</v>
      </c>
      <c r="T680" s="131">
        <v>0</v>
      </c>
      <c r="U680" s="131">
        <v>0</v>
      </c>
      <c r="V680" s="131">
        <v>0</v>
      </c>
      <c r="W680" s="131">
        <v>0</v>
      </c>
      <c r="X680" s="131">
        <v>0</v>
      </c>
      <c r="Y680" s="131">
        <v>0</v>
      </c>
      <c r="Z680" s="131">
        <v>0</v>
      </c>
      <c r="AA680" s="131">
        <v>0</v>
      </c>
      <c r="AB680" s="131">
        <v>0</v>
      </c>
      <c r="AC680" s="131">
        <v>0</v>
      </c>
      <c r="AD680" s="131">
        <v>0</v>
      </c>
      <c r="AE680" s="131">
        <v>0</v>
      </c>
      <c r="AF680" s="131">
        <v>0</v>
      </c>
      <c r="AG680" s="131">
        <v>0</v>
      </c>
      <c r="AH680" s="43">
        <v>0</v>
      </c>
    </row>
    <row r="681" spans="4:34">
      <c r="D681" s="62">
        <v>1990</v>
      </c>
      <c r="E681" s="62">
        <v>7</v>
      </c>
      <c r="F681" s="62">
        <v>1991</v>
      </c>
      <c r="G681" s="62">
        <v>1991</v>
      </c>
      <c r="H681" s="131">
        <v>0</v>
      </c>
      <c r="I681" s="131">
        <v>0</v>
      </c>
      <c r="J681" s="131">
        <v>0</v>
      </c>
      <c r="K681" s="131">
        <v>0</v>
      </c>
      <c r="L681" s="131">
        <v>0</v>
      </c>
      <c r="M681" s="131">
        <v>0</v>
      </c>
      <c r="N681" s="131">
        <v>0</v>
      </c>
      <c r="O681" s="131">
        <v>0</v>
      </c>
      <c r="P681" s="131">
        <v>0</v>
      </c>
      <c r="Q681" s="131">
        <v>0</v>
      </c>
      <c r="R681" s="131">
        <v>0</v>
      </c>
      <c r="S681" s="131">
        <v>0</v>
      </c>
      <c r="T681" s="131">
        <v>0</v>
      </c>
      <c r="U681" s="131">
        <v>0</v>
      </c>
      <c r="V681" s="131">
        <v>0</v>
      </c>
      <c r="W681" s="131">
        <v>0</v>
      </c>
      <c r="X681" s="131">
        <v>0</v>
      </c>
      <c r="Y681" s="131">
        <v>0</v>
      </c>
      <c r="Z681" s="131">
        <v>0</v>
      </c>
      <c r="AA681" s="131">
        <v>0</v>
      </c>
      <c r="AB681" s="131">
        <v>0</v>
      </c>
      <c r="AC681" s="131">
        <v>0</v>
      </c>
      <c r="AD681" s="131">
        <v>0</v>
      </c>
      <c r="AE681" s="131">
        <v>0</v>
      </c>
      <c r="AF681" s="131">
        <v>0</v>
      </c>
      <c r="AG681" s="131">
        <v>0</v>
      </c>
      <c r="AH681" s="43">
        <v>0</v>
      </c>
    </row>
    <row r="682" spans="4:34">
      <c r="D682" s="62">
        <v>1990</v>
      </c>
      <c r="E682" s="62">
        <v>8</v>
      </c>
      <c r="F682" s="62">
        <v>1991</v>
      </c>
      <c r="G682" s="62">
        <v>1991</v>
      </c>
      <c r="H682" s="131">
        <v>0</v>
      </c>
      <c r="I682" s="131">
        <v>0</v>
      </c>
      <c r="J682" s="131">
        <v>0</v>
      </c>
      <c r="K682" s="131">
        <v>0</v>
      </c>
      <c r="L682" s="131">
        <v>0</v>
      </c>
      <c r="M682" s="131">
        <v>0</v>
      </c>
      <c r="N682" s="131">
        <v>0</v>
      </c>
      <c r="O682" s="131">
        <v>0</v>
      </c>
      <c r="P682" s="131">
        <v>0</v>
      </c>
      <c r="Q682" s="131">
        <v>0</v>
      </c>
      <c r="R682" s="131">
        <v>0</v>
      </c>
      <c r="S682" s="131">
        <v>0</v>
      </c>
      <c r="T682" s="131">
        <v>0</v>
      </c>
      <c r="U682" s="131">
        <v>0</v>
      </c>
      <c r="V682" s="131">
        <v>0</v>
      </c>
      <c r="W682" s="131">
        <v>0</v>
      </c>
      <c r="X682" s="131">
        <v>0</v>
      </c>
      <c r="Y682" s="131">
        <v>0</v>
      </c>
      <c r="Z682" s="131">
        <v>0</v>
      </c>
      <c r="AA682" s="131">
        <v>0</v>
      </c>
      <c r="AB682" s="131">
        <v>0</v>
      </c>
      <c r="AC682" s="131">
        <v>0</v>
      </c>
      <c r="AD682" s="131">
        <v>0</v>
      </c>
      <c r="AE682" s="131">
        <v>0</v>
      </c>
      <c r="AF682" s="131">
        <v>0</v>
      </c>
      <c r="AG682" s="131">
        <v>0</v>
      </c>
      <c r="AH682" s="43">
        <v>0</v>
      </c>
    </row>
    <row r="683" spans="4:34">
      <c r="D683" s="62">
        <v>1990</v>
      </c>
      <c r="E683" s="62">
        <v>9</v>
      </c>
      <c r="F683" s="62">
        <v>1991</v>
      </c>
      <c r="G683" s="62">
        <v>1991</v>
      </c>
      <c r="H683" s="131">
        <v>0</v>
      </c>
      <c r="I683" s="131">
        <v>0</v>
      </c>
      <c r="J683" s="131">
        <v>0</v>
      </c>
      <c r="K683" s="131">
        <v>0</v>
      </c>
      <c r="L683" s="131">
        <v>0</v>
      </c>
      <c r="M683" s="131">
        <v>0</v>
      </c>
      <c r="N683" s="131">
        <v>0</v>
      </c>
      <c r="O683" s="131">
        <v>0</v>
      </c>
      <c r="P683" s="131">
        <v>0</v>
      </c>
      <c r="Q683" s="131">
        <v>0</v>
      </c>
      <c r="R683" s="131">
        <v>0</v>
      </c>
      <c r="S683" s="131">
        <v>0</v>
      </c>
      <c r="T683" s="131">
        <v>0</v>
      </c>
      <c r="U683" s="131">
        <v>0</v>
      </c>
      <c r="V683" s="131">
        <v>0</v>
      </c>
      <c r="W683" s="131">
        <v>0</v>
      </c>
      <c r="X683" s="131">
        <v>0</v>
      </c>
      <c r="Y683" s="131">
        <v>0</v>
      </c>
      <c r="Z683" s="131">
        <v>0</v>
      </c>
      <c r="AA683" s="131">
        <v>0</v>
      </c>
      <c r="AB683" s="131">
        <v>0</v>
      </c>
      <c r="AC683" s="131">
        <v>0</v>
      </c>
      <c r="AD683" s="131">
        <v>0</v>
      </c>
      <c r="AE683" s="131">
        <v>0</v>
      </c>
      <c r="AF683" s="131">
        <v>0</v>
      </c>
      <c r="AG683" s="131">
        <v>0</v>
      </c>
      <c r="AH683" s="43">
        <v>0</v>
      </c>
    </row>
    <row r="684" spans="4:34">
      <c r="D684" s="62">
        <v>1990</v>
      </c>
      <c r="E684" s="62">
        <v>10</v>
      </c>
      <c r="F684" s="62">
        <v>1991</v>
      </c>
      <c r="G684" s="62">
        <v>1991</v>
      </c>
      <c r="H684" s="131">
        <v>0</v>
      </c>
      <c r="I684" s="131">
        <v>0</v>
      </c>
      <c r="J684" s="131">
        <v>0</v>
      </c>
      <c r="K684" s="131">
        <v>0</v>
      </c>
      <c r="L684" s="131">
        <v>0</v>
      </c>
      <c r="M684" s="131">
        <v>0</v>
      </c>
      <c r="N684" s="131">
        <v>0</v>
      </c>
      <c r="O684" s="131">
        <v>0</v>
      </c>
      <c r="P684" s="131">
        <v>0</v>
      </c>
      <c r="Q684" s="131">
        <v>0</v>
      </c>
      <c r="R684" s="131">
        <v>0</v>
      </c>
      <c r="S684" s="131">
        <v>0</v>
      </c>
      <c r="T684" s="131">
        <v>0</v>
      </c>
      <c r="U684" s="131">
        <v>0</v>
      </c>
      <c r="V684" s="131">
        <v>0</v>
      </c>
      <c r="W684" s="131">
        <v>0</v>
      </c>
      <c r="X684" s="131">
        <v>0</v>
      </c>
      <c r="Y684" s="131">
        <v>0</v>
      </c>
      <c r="Z684" s="131">
        <v>0</v>
      </c>
      <c r="AA684" s="131">
        <v>0</v>
      </c>
      <c r="AB684" s="131">
        <v>0</v>
      </c>
      <c r="AC684" s="131">
        <v>0</v>
      </c>
      <c r="AD684" s="131">
        <v>0</v>
      </c>
      <c r="AE684" s="131">
        <v>0</v>
      </c>
      <c r="AF684" s="131">
        <v>0</v>
      </c>
      <c r="AG684" s="131">
        <v>0</v>
      </c>
      <c r="AH684" s="43">
        <v>0</v>
      </c>
    </row>
    <row r="685" spans="4:34">
      <c r="D685" s="62">
        <v>1990</v>
      </c>
      <c r="E685" s="62">
        <v>11</v>
      </c>
      <c r="F685" s="62">
        <v>1991</v>
      </c>
      <c r="G685" s="62">
        <v>1991</v>
      </c>
      <c r="H685" s="131">
        <v>0</v>
      </c>
      <c r="I685" s="131">
        <v>0</v>
      </c>
      <c r="J685" s="131">
        <v>0</v>
      </c>
      <c r="K685" s="131">
        <v>0</v>
      </c>
      <c r="L685" s="131">
        <v>0</v>
      </c>
      <c r="M685" s="131">
        <v>0</v>
      </c>
      <c r="N685" s="131">
        <v>0</v>
      </c>
      <c r="O685" s="131">
        <v>0</v>
      </c>
      <c r="P685" s="131">
        <v>0</v>
      </c>
      <c r="Q685" s="131">
        <v>0</v>
      </c>
      <c r="R685" s="131">
        <v>0</v>
      </c>
      <c r="S685" s="131">
        <v>0</v>
      </c>
      <c r="T685" s="131">
        <v>0</v>
      </c>
      <c r="U685" s="131">
        <v>0</v>
      </c>
      <c r="V685" s="131">
        <v>0</v>
      </c>
      <c r="W685" s="131">
        <v>0</v>
      </c>
      <c r="X685" s="131">
        <v>0</v>
      </c>
      <c r="Y685" s="131">
        <v>0</v>
      </c>
      <c r="Z685" s="131">
        <v>0</v>
      </c>
      <c r="AA685" s="131">
        <v>0</v>
      </c>
      <c r="AB685" s="131">
        <v>0</v>
      </c>
      <c r="AC685" s="131">
        <v>0</v>
      </c>
      <c r="AD685" s="131">
        <v>0</v>
      </c>
      <c r="AE685" s="131">
        <v>0</v>
      </c>
      <c r="AF685" s="131">
        <v>0</v>
      </c>
      <c r="AG685" s="131">
        <v>0</v>
      </c>
      <c r="AH685" s="43">
        <v>0</v>
      </c>
    </row>
    <row r="686" spans="4:34">
      <c r="D686" s="62">
        <v>1990</v>
      </c>
      <c r="E686" s="62">
        <v>12</v>
      </c>
      <c r="F686" s="62">
        <v>1991</v>
      </c>
      <c r="G686" s="62">
        <v>1991</v>
      </c>
      <c r="H686" s="131">
        <v>0</v>
      </c>
      <c r="I686" s="131">
        <v>0</v>
      </c>
      <c r="J686" s="131">
        <v>0</v>
      </c>
      <c r="K686" s="131">
        <v>0</v>
      </c>
      <c r="L686" s="131">
        <v>0</v>
      </c>
      <c r="M686" s="131">
        <v>0</v>
      </c>
      <c r="N686" s="131">
        <v>0</v>
      </c>
      <c r="O686" s="131">
        <v>0</v>
      </c>
      <c r="P686" s="131">
        <v>0</v>
      </c>
      <c r="Q686" s="131">
        <v>0</v>
      </c>
      <c r="R686" s="131">
        <v>0</v>
      </c>
      <c r="S686" s="131">
        <v>0</v>
      </c>
      <c r="T686" s="131">
        <v>0</v>
      </c>
      <c r="U686" s="131">
        <v>0</v>
      </c>
      <c r="V686" s="131">
        <v>0</v>
      </c>
      <c r="W686" s="131">
        <v>0</v>
      </c>
      <c r="X686" s="131">
        <v>0</v>
      </c>
      <c r="Y686" s="131">
        <v>0</v>
      </c>
      <c r="Z686" s="131">
        <v>0</v>
      </c>
      <c r="AA686" s="131">
        <v>0</v>
      </c>
      <c r="AB686" s="131">
        <v>0</v>
      </c>
      <c r="AC686" s="131">
        <v>0</v>
      </c>
      <c r="AD686" s="131">
        <v>0</v>
      </c>
      <c r="AE686" s="131">
        <v>0</v>
      </c>
      <c r="AF686" s="131">
        <v>0</v>
      </c>
      <c r="AG686" s="131">
        <v>0</v>
      </c>
      <c r="AH686" s="43">
        <v>0</v>
      </c>
    </row>
    <row r="687" spans="4:34">
      <c r="D687" s="62">
        <v>1991</v>
      </c>
      <c r="E687" s="62">
        <v>1</v>
      </c>
      <c r="F687" s="62">
        <v>1991</v>
      </c>
      <c r="G687" s="62">
        <v>1991</v>
      </c>
      <c r="H687" s="131">
        <v>0</v>
      </c>
      <c r="I687" s="131">
        <v>0</v>
      </c>
      <c r="J687" s="131">
        <v>0</v>
      </c>
      <c r="K687" s="131">
        <v>0</v>
      </c>
      <c r="L687" s="131">
        <v>0</v>
      </c>
      <c r="M687" s="131">
        <v>0</v>
      </c>
      <c r="N687" s="131">
        <v>0</v>
      </c>
      <c r="O687" s="131">
        <v>0</v>
      </c>
      <c r="P687" s="131">
        <v>0</v>
      </c>
      <c r="Q687" s="131">
        <v>0</v>
      </c>
      <c r="R687" s="131">
        <v>0</v>
      </c>
      <c r="S687" s="131">
        <v>0</v>
      </c>
      <c r="T687" s="131">
        <v>0</v>
      </c>
      <c r="U687" s="131">
        <v>0</v>
      </c>
      <c r="V687" s="131">
        <v>0</v>
      </c>
      <c r="W687" s="131">
        <v>0</v>
      </c>
      <c r="X687" s="131">
        <v>0</v>
      </c>
      <c r="Y687" s="131">
        <v>0</v>
      </c>
      <c r="Z687" s="131">
        <v>0</v>
      </c>
      <c r="AA687" s="131">
        <v>0</v>
      </c>
      <c r="AB687" s="131">
        <v>0</v>
      </c>
      <c r="AC687" s="131">
        <v>0</v>
      </c>
      <c r="AD687" s="131">
        <v>0</v>
      </c>
      <c r="AE687" s="131">
        <v>0</v>
      </c>
      <c r="AF687" s="131">
        <v>0</v>
      </c>
      <c r="AG687" s="131">
        <v>0</v>
      </c>
      <c r="AH687" s="43">
        <v>0</v>
      </c>
    </row>
    <row r="688" spans="4:34">
      <c r="D688" s="62">
        <v>1991</v>
      </c>
      <c r="E688" s="62">
        <v>2</v>
      </c>
      <c r="F688" s="62">
        <v>1991</v>
      </c>
      <c r="G688" s="62">
        <v>1991</v>
      </c>
      <c r="H688" s="131">
        <v>0</v>
      </c>
      <c r="I688" s="131">
        <v>0</v>
      </c>
      <c r="J688" s="131">
        <v>0</v>
      </c>
      <c r="K688" s="131">
        <v>0</v>
      </c>
      <c r="L688" s="131">
        <v>0</v>
      </c>
      <c r="M688" s="131">
        <v>0</v>
      </c>
      <c r="N688" s="131">
        <v>0</v>
      </c>
      <c r="O688" s="131">
        <v>0</v>
      </c>
      <c r="P688" s="131">
        <v>0</v>
      </c>
      <c r="Q688" s="131">
        <v>0</v>
      </c>
      <c r="R688" s="131">
        <v>0</v>
      </c>
      <c r="S688" s="131">
        <v>0</v>
      </c>
      <c r="T688" s="131">
        <v>0</v>
      </c>
      <c r="U688" s="131">
        <v>0</v>
      </c>
      <c r="V688" s="131">
        <v>0</v>
      </c>
      <c r="W688" s="131">
        <v>0</v>
      </c>
      <c r="X688" s="131">
        <v>0</v>
      </c>
      <c r="Y688" s="131">
        <v>0</v>
      </c>
      <c r="Z688" s="131">
        <v>0</v>
      </c>
      <c r="AA688" s="131">
        <v>0</v>
      </c>
      <c r="AB688" s="131">
        <v>0</v>
      </c>
      <c r="AC688" s="131">
        <v>0</v>
      </c>
      <c r="AD688" s="131">
        <v>0</v>
      </c>
      <c r="AE688" s="131">
        <v>0</v>
      </c>
      <c r="AF688" s="131">
        <v>0</v>
      </c>
      <c r="AG688" s="131">
        <v>0</v>
      </c>
      <c r="AH688" s="43">
        <v>0</v>
      </c>
    </row>
    <row r="689" spans="4:34">
      <c r="D689" s="62">
        <v>1991</v>
      </c>
      <c r="E689" s="62">
        <v>3</v>
      </c>
      <c r="F689" s="62">
        <v>1991</v>
      </c>
      <c r="G689" s="62">
        <v>1991</v>
      </c>
      <c r="H689" s="131">
        <v>0</v>
      </c>
      <c r="I689" s="131">
        <v>0</v>
      </c>
      <c r="J689" s="131">
        <v>0</v>
      </c>
      <c r="K689" s="131">
        <v>0</v>
      </c>
      <c r="L689" s="131">
        <v>0</v>
      </c>
      <c r="M689" s="131">
        <v>0</v>
      </c>
      <c r="N689" s="131">
        <v>0</v>
      </c>
      <c r="O689" s="131">
        <v>0</v>
      </c>
      <c r="P689" s="131">
        <v>0</v>
      </c>
      <c r="Q689" s="131">
        <v>0</v>
      </c>
      <c r="R689" s="131">
        <v>0</v>
      </c>
      <c r="S689" s="131">
        <v>0</v>
      </c>
      <c r="T689" s="131">
        <v>0</v>
      </c>
      <c r="U689" s="131">
        <v>0</v>
      </c>
      <c r="V689" s="131">
        <v>0</v>
      </c>
      <c r="W689" s="131">
        <v>0</v>
      </c>
      <c r="X689" s="131">
        <v>0</v>
      </c>
      <c r="Y689" s="131">
        <v>0</v>
      </c>
      <c r="Z689" s="131">
        <v>0</v>
      </c>
      <c r="AA689" s="131">
        <v>0</v>
      </c>
      <c r="AB689" s="131">
        <v>0</v>
      </c>
      <c r="AC689" s="131">
        <v>0</v>
      </c>
      <c r="AD689" s="131">
        <v>0</v>
      </c>
      <c r="AE689" s="131">
        <v>0</v>
      </c>
      <c r="AF689" s="131">
        <v>0</v>
      </c>
      <c r="AG689" s="131">
        <v>0</v>
      </c>
      <c r="AH689" s="43">
        <v>0</v>
      </c>
    </row>
    <row r="690" spans="4:34">
      <c r="D690" s="62">
        <v>1991</v>
      </c>
      <c r="E690" s="62">
        <v>4</v>
      </c>
      <c r="F690" s="62">
        <v>1991</v>
      </c>
      <c r="G690" s="62">
        <v>1991</v>
      </c>
      <c r="H690" s="131">
        <v>0</v>
      </c>
      <c r="I690" s="131">
        <v>0</v>
      </c>
      <c r="J690" s="131">
        <v>0</v>
      </c>
      <c r="K690" s="131">
        <v>0</v>
      </c>
      <c r="L690" s="131">
        <v>0</v>
      </c>
      <c r="M690" s="131">
        <v>0</v>
      </c>
      <c r="N690" s="131">
        <v>0</v>
      </c>
      <c r="O690" s="131">
        <v>0</v>
      </c>
      <c r="P690" s="131">
        <v>0</v>
      </c>
      <c r="Q690" s="131">
        <v>0</v>
      </c>
      <c r="R690" s="131">
        <v>0</v>
      </c>
      <c r="S690" s="131">
        <v>0</v>
      </c>
      <c r="T690" s="131">
        <v>0</v>
      </c>
      <c r="U690" s="131">
        <v>0</v>
      </c>
      <c r="V690" s="131">
        <v>0</v>
      </c>
      <c r="W690" s="131">
        <v>0</v>
      </c>
      <c r="X690" s="131">
        <v>0</v>
      </c>
      <c r="Y690" s="131">
        <v>0</v>
      </c>
      <c r="Z690" s="131">
        <v>0</v>
      </c>
      <c r="AA690" s="131">
        <v>0</v>
      </c>
      <c r="AB690" s="131">
        <v>0</v>
      </c>
      <c r="AC690" s="131">
        <v>0</v>
      </c>
      <c r="AD690" s="131">
        <v>0</v>
      </c>
      <c r="AE690" s="131">
        <v>0</v>
      </c>
      <c r="AF690" s="131">
        <v>0</v>
      </c>
      <c r="AG690" s="131">
        <v>0</v>
      </c>
      <c r="AH690" s="43">
        <v>0</v>
      </c>
    </row>
    <row r="691" spans="4:34">
      <c r="D691" s="62">
        <v>1991</v>
      </c>
      <c r="E691" s="62">
        <v>5</v>
      </c>
      <c r="F691" s="62">
        <v>1991</v>
      </c>
      <c r="G691" s="62">
        <v>1992</v>
      </c>
      <c r="H691" s="131">
        <v>0</v>
      </c>
      <c r="I691" s="131">
        <v>0</v>
      </c>
      <c r="J691" s="131">
        <v>0</v>
      </c>
      <c r="K691" s="131">
        <v>0</v>
      </c>
      <c r="L691" s="131">
        <v>0</v>
      </c>
      <c r="M691" s="131">
        <v>0</v>
      </c>
      <c r="N691" s="131">
        <v>0</v>
      </c>
      <c r="O691" s="131">
        <v>0</v>
      </c>
      <c r="P691" s="131">
        <v>0</v>
      </c>
      <c r="Q691" s="131">
        <v>0</v>
      </c>
      <c r="R691" s="131">
        <v>0</v>
      </c>
      <c r="S691" s="131">
        <v>0</v>
      </c>
      <c r="T691" s="131">
        <v>0</v>
      </c>
      <c r="U691" s="131">
        <v>0</v>
      </c>
      <c r="V691" s="131">
        <v>0</v>
      </c>
      <c r="W691" s="131">
        <v>0</v>
      </c>
      <c r="X691" s="131">
        <v>0</v>
      </c>
      <c r="Y691" s="131">
        <v>0</v>
      </c>
      <c r="Z691" s="131">
        <v>0</v>
      </c>
      <c r="AA691" s="131">
        <v>0</v>
      </c>
      <c r="AB691" s="131">
        <v>0</v>
      </c>
      <c r="AC691" s="131">
        <v>0</v>
      </c>
      <c r="AD691" s="131">
        <v>0</v>
      </c>
      <c r="AE691" s="131">
        <v>0</v>
      </c>
      <c r="AF691" s="131">
        <v>0</v>
      </c>
      <c r="AG691" s="131">
        <v>0</v>
      </c>
      <c r="AH691" s="43">
        <v>0</v>
      </c>
    </row>
    <row r="692" spans="4:34">
      <c r="D692" s="62">
        <v>1991</v>
      </c>
      <c r="E692" s="62">
        <v>6</v>
      </c>
      <c r="F692" s="62">
        <v>1991</v>
      </c>
      <c r="G692" s="62">
        <v>1992</v>
      </c>
      <c r="H692" s="131">
        <v>0</v>
      </c>
      <c r="I692" s="131">
        <v>0</v>
      </c>
      <c r="J692" s="131">
        <v>0</v>
      </c>
      <c r="K692" s="131">
        <v>0</v>
      </c>
      <c r="L692" s="131">
        <v>0</v>
      </c>
      <c r="M692" s="131">
        <v>0</v>
      </c>
      <c r="N692" s="131">
        <v>0</v>
      </c>
      <c r="O692" s="131">
        <v>0</v>
      </c>
      <c r="P692" s="131">
        <v>0</v>
      </c>
      <c r="Q692" s="131">
        <v>0</v>
      </c>
      <c r="R692" s="131">
        <v>0</v>
      </c>
      <c r="S692" s="131">
        <v>0</v>
      </c>
      <c r="T692" s="131">
        <v>0</v>
      </c>
      <c r="U692" s="131">
        <v>0</v>
      </c>
      <c r="V692" s="131">
        <v>0</v>
      </c>
      <c r="W692" s="131">
        <v>0</v>
      </c>
      <c r="X692" s="131">
        <v>0</v>
      </c>
      <c r="Y692" s="131">
        <v>0</v>
      </c>
      <c r="Z692" s="131">
        <v>0</v>
      </c>
      <c r="AA692" s="131">
        <v>0</v>
      </c>
      <c r="AB692" s="131">
        <v>0</v>
      </c>
      <c r="AC692" s="131">
        <v>0</v>
      </c>
      <c r="AD692" s="131">
        <v>0</v>
      </c>
      <c r="AE692" s="131">
        <v>0</v>
      </c>
      <c r="AF692" s="131">
        <v>0</v>
      </c>
      <c r="AG692" s="131">
        <v>0</v>
      </c>
      <c r="AH692" s="43">
        <v>0</v>
      </c>
    </row>
    <row r="693" spans="4:34">
      <c r="D693" s="62">
        <v>1991</v>
      </c>
      <c r="E693" s="62">
        <v>7</v>
      </c>
      <c r="F693" s="62">
        <v>1992</v>
      </c>
      <c r="G693" s="62">
        <v>1992</v>
      </c>
      <c r="H693" s="131">
        <v>0</v>
      </c>
      <c r="I693" s="131">
        <v>0</v>
      </c>
      <c r="J693" s="131">
        <v>0</v>
      </c>
      <c r="K693" s="131">
        <v>0</v>
      </c>
      <c r="L693" s="131">
        <v>0</v>
      </c>
      <c r="M693" s="131">
        <v>0</v>
      </c>
      <c r="N693" s="131">
        <v>0</v>
      </c>
      <c r="O693" s="131">
        <v>0</v>
      </c>
      <c r="P693" s="131">
        <v>0</v>
      </c>
      <c r="Q693" s="131">
        <v>0</v>
      </c>
      <c r="R693" s="131">
        <v>0</v>
      </c>
      <c r="S693" s="131">
        <v>0</v>
      </c>
      <c r="T693" s="131">
        <v>0</v>
      </c>
      <c r="U693" s="131">
        <v>0</v>
      </c>
      <c r="V693" s="131">
        <v>0</v>
      </c>
      <c r="W693" s="131">
        <v>0</v>
      </c>
      <c r="X693" s="131">
        <v>0</v>
      </c>
      <c r="Y693" s="131">
        <v>0</v>
      </c>
      <c r="Z693" s="131">
        <v>0</v>
      </c>
      <c r="AA693" s="131">
        <v>0</v>
      </c>
      <c r="AB693" s="131">
        <v>0</v>
      </c>
      <c r="AC693" s="131">
        <v>0</v>
      </c>
      <c r="AD693" s="131">
        <v>0</v>
      </c>
      <c r="AE693" s="131">
        <v>0</v>
      </c>
      <c r="AF693" s="131">
        <v>0</v>
      </c>
      <c r="AG693" s="131">
        <v>0</v>
      </c>
      <c r="AH693" s="43">
        <v>0</v>
      </c>
    </row>
    <row r="694" spans="4:34">
      <c r="D694" s="62">
        <v>1991</v>
      </c>
      <c r="E694" s="62">
        <v>8</v>
      </c>
      <c r="F694" s="62">
        <v>1992</v>
      </c>
      <c r="G694" s="62">
        <v>1992</v>
      </c>
      <c r="H694" s="131">
        <v>0</v>
      </c>
      <c r="I694" s="131">
        <v>0</v>
      </c>
      <c r="J694" s="131">
        <v>0</v>
      </c>
      <c r="K694" s="131">
        <v>0</v>
      </c>
      <c r="L694" s="131">
        <v>0</v>
      </c>
      <c r="M694" s="131">
        <v>0</v>
      </c>
      <c r="N694" s="131">
        <v>0</v>
      </c>
      <c r="O694" s="131">
        <v>0</v>
      </c>
      <c r="P694" s="131">
        <v>0</v>
      </c>
      <c r="Q694" s="131">
        <v>0</v>
      </c>
      <c r="R694" s="131">
        <v>0</v>
      </c>
      <c r="S694" s="131">
        <v>0</v>
      </c>
      <c r="T694" s="131">
        <v>0</v>
      </c>
      <c r="U694" s="131">
        <v>0</v>
      </c>
      <c r="V694" s="131">
        <v>0</v>
      </c>
      <c r="W694" s="131">
        <v>0</v>
      </c>
      <c r="X694" s="131">
        <v>0</v>
      </c>
      <c r="Y694" s="131">
        <v>0</v>
      </c>
      <c r="Z694" s="131">
        <v>0</v>
      </c>
      <c r="AA694" s="131">
        <v>0</v>
      </c>
      <c r="AB694" s="131">
        <v>0</v>
      </c>
      <c r="AC694" s="131">
        <v>0</v>
      </c>
      <c r="AD694" s="131">
        <v>0</v>
      </c>
      <c r="AE694" s="131">
        <v>0</v>
      </c>
      <c r="AF694" s="131">
        <v>0</v>
      </c>
      <c r="AG694" s="131">
        <v>0</v>
      </c>
      <c r="AH694" s="43">
        <v>0</v>
      </c>
    </row>
    <row r="695" spans="4:34">
      <c r="D695" s="62">
        <v>1991</v>
      </c>
      <c r="E695" s="62">
        <v>9</v>
      </c>
      <c r="F695" s="62">
        <v>1992</v>
      </c>
      <c r="G695" s="62">
        <v>1992</v>
      </c>
      <c r="H695" s="131">
        <v>0</v>
      </c>
      <c r="I695" s="131">
        <v>0</v>
      </c>
      <c r="J695" s="131">
        <v>0</v>
      </c>
      <c r="K695" s="131">
        <v>0</v>
      </c>
      <c r="L695" s="131">
        <v>0</v>
      </c>
      <c r="M695" s="131">
        <v>0</v>
      </c>
      <c r="N695" s="131">
        <v>0</v>
      </c>
      <c r="O695" s="131">
        <v>0</v>
      </c>
      <c r="P695" s="131">
        <v>0</v>
      </c>
      <c r="Q695" s="131">
        <v>0</v>
      </c>
      <c r="R695" s="131">
        <v>0</v>
      </c>
      <c r="S695" s="131">
        <v>0</v>
      </c>
      <c r="T695" s="131">
        <v>0</v>
      </c>
      <c r="U695" s="131">
        <v>0</v>
      </c>
      <c r="V695" s="131">
        <v>0</v>
      </c>
      <c r="W695" s="131">
        <v>0</v>
      </c>
      <c r="X695" s="131">
        <v>0</v>
      </c>
      <c r="Y695" s="131">
        <v>0</v>
      </c>
      <c r="Z695" s="131">
        <v>0</v>
      </c>
      <c r="AA695" s="131">
        <v>0</v>
      </c>
      <c r="AB695" s="131">
        <v>0</v>
      </c>
      <c r="AC695" s="131">
        <v>0</v>
      </c>
      <c r="AD695" s="131">
        <v>0</v>
      </c>
      <c r="AE695" s="131">
        <v>0</v>
      </c>
      <c r="AF695" s="131">
        <v>0</v>
      </c>
      <c r="AG695" s="131">
        <v>0</v>
      </c>
      <c r="AH695" s="43">
        <v>0</v>
      </c>
    </row>
    <row r="696" spans="4:34">
      <c r="D696" s="62">
        <v>1991</v>
      </c>
      <c r="E696" s="62">
        <v>10</v>
      </c>
      <c r="F696" s="62">
        <v>1992</v>
      </c>
      <c r="G696" s="62">
        <v>1992</v>
      </c>
      <c r="H696" s="131">
        <v>0</v>
      </c>
      <c r="I696" s="131">
        <v>0</v>
      </c>
      <c r="J696" s="131">
        <v>0</v>
      </c>
      <c r="K696" s="131">
        <v>0</v>
      </c>
      <c r="L696" s="131">
        <v>0</v>
      </c>
      <c r="M696" s="131">
        <v>0</v>
      </c>
      <c r="N696" s="131">
        <v>0</v>
      </c>
      <c r="O696" s="131">
        <v>0</v>
      </c>
      <c r="P696" s="131">
        <v>0</v>
      </c>
      <c r="Q696" s="131">
        <v>0</v>
      </c>
      <c r="R696" s="131">
        <v>0</v>
      </c>
      <c r="S696" s="131">
        <v>0</v>
      </c>
      <c r="T696" s="131">
        <v>0</v>
      </c>
      <c r="U696" s="131">
        <v>0</v>
      </c>
      <c r="V696" s="131">
        <v>0</v>
      </c>
      <c r="W696" s="131">
        <v>0</v>
      </c>
      <c r="X696" s="131">
        <v>0</v>
      </c>
      <c r="Y696" s="131">
        <v>0</v>
      </c>
      <c r="Z696" s="131">
        <v>0</v>
      </c>
      <c r="AA696" s="131">
        <v>0</v>
      </c>
      <c r="AB696" s="131">
        <v>0</v>
      </c>
      <c r="AC696" s="131">
        <v>0</v>
      </c>
      <c r="AD696" s="131">
        <v>0</v>
      </c>
      <c r="AE696" s="131">
        <v>0</v>
      </c>
      <c r="AF696" s="131">
        <v>0</v>
      </c>
      <c r="AG696" s="131">
        <v>0</v>
      </c>
      <c r="AH696" s="43">
        <v>0</v>
      </c>
    </row>
    <row r="697" spans="4:34">
      <c r="D697" s="62">
        <v>1991</v>
      </c>
      <c r="E697" s="62">
        <v>11</v>
      </c>
      <c r="F697" s="62">
        <v>1992</v>
      </c>
      <c r="G697" s="62">
        <v>1992</v>
      </c>
      <c r="H697" s="131">
        <v>0</v>
      </c>
      <c r="I697" s="131">
        <v>0</v>
      </c>
      <c r="J697" s="131">
        <v>0</v>
      </c>
      <c r="K697" s="131">
        <v>0</v>
      </c>
      <c r="L697" s="131">
        <v>0</v>
      </c>
      <c r="M697" s="131">
        <v>0</v>
      </c>
      <c r="N697" s="131">
        <v>0</v>
      </c>
      <c r="O697" s="131">
        <v>0</v>
      </c>
      <c r="P697" s="131">
        <v>0</v>
      </c>
      <c r="Q697" s="131">
        <v>0</v>
      </c>
      <c r="R697" s="131">
        <v>0</v>
      </c>
      <c r="S697" s="131">
        <v>0</v>
      </c>
      <c r="T697" s="131">
        <v>0</v>
      </c>
      <c r="U697" s="131">
        <v>0</v>
      </c>
      <c r="V697" s="131">
        <v>0</v>
      </c>
      <c r="W697" s="131">
        <v>0</v>
      </c>
      <c r="X697" s="131">
        <v>0</v>
      </c>
      <c r="Y697" s="131">
        <v>0</v>
      </c>
      <c r="Z697" s="131">
        <v>0</v>
      </c>
      <c r="AA697" s="131">
        <v>0</v>
      </c>
      <c r="AB697" s="131">
        <v>0</v>
      </c>
      <c r="AC697" s="131">
        <v>0</v>
      </c>
      <c r="AD697" s="131">
        <v>0</v>
      </c>
      <c r="AE697" s="131">
        <v>0</v>
      </c>
      <c r="AF697" s="131">
        <v>0</v>
      </c>
      <c r="AG697" s="131">
        <v>0</v>
      </c>
      <c r="AH697" s="43">
        <v>0</v>
      </c>
    </row>
    <row r="698" spans="4:34">
      <c r="D698" s="62">
        <v>1991</v>
      </c>
      <c r="E698" s="62">
        <v>12</v>
      </c>
      <c r="F698" s="62">
        <v>1992</v>
      </c>
      <c r="G698" s="62">
        <v>1992</v>
      </c>
      <c r="H698" s="131">
        <v>0</v>
      </c>
      <c r="I698" s="131">
        <v>0</v>
      </c>
      <c r="J698" s="131">
        <v>0</v>
      </c>
      <c r="K698" s="131">
        <v>0</v>
      </c>
      <c r="L698" s="131">
        <v>0</v>
      </c>
      <c r="M698" s="131">
        <v>0</v>
      </c>
      <c r="N698" s="131">
        <v>0</v>
      </c>
      <c r="O698" s="131">
        <v>0</v>
      </c>
      <c r="P698" s="131">
        <v>0</v>
      </c>
      <c r="Q698" s="131">
        <v>0</v>
      </c>
      <c r="R698" s="131">
        <v>0</v>
      </c>
      <c r="S698" s="131">
        <v>0</v>
      </c>
      <c r="T698" s="131">
        <v>0</v>
      </c>
      <c r="U698" s="131">
        <v>0</v>
      </c>
      <c r="V698" s="131">
        <v>0</v>
      </c>
      <c r="W698" s="131">
        <v>0</v>
      </c>
      <c r="X698" s="131">
        <v>0</v>
      </c>
      <c r="Y698" s="131">
        <v>0</v>
      </c>
      <c r="Z698" s="131">
        <v>0</v>
      </c>
      <c r="AA698" s="131">
        <v>0</v>
      </c>
      <c r="AB698" s="131">
        <v>0</v>
      </c>
      <c r="AC698" s="131">
        <v>0</v>
      </c>
      <c r="AD698" s="131">
        <v>0</v>
      </c>
      <c r="AE698" s="131">
        <v>0</v>
      </c>
      <c r="AF698" s="131">
        <v>0</v>
      </c>
      <c r="AG698" s="131">
        <v>0</v>
      </c>
      <c r="AH698" s="43">
        <v>0</v>
      </c>
    </row>
    <row r="699" spans="4:34">
      <c r="D699" s="62">
        <v>1992</v>
      </c>
      <c r="E699" s="62">
        <v>1</v>
      </c>
      <c r="F699" s="62">
        <v>1992</v>
      </c>
      <c r="G699" s="62">
        <v>1992</v>
      </c>
      <c r="H699" s="131">
        <v>0</v>
      </c>
      <c r="I699" s="131">
        <v>0</v>
      </c>
      <c r="J699" s="131">
        <v>0</v>
      </c>
      <c r="K699" s="131">
        <v>0</v>
      </c>
      <c r="L699" s="131">
        <v>0</v>
      </c>
      <c r="M699" s="131">
        <v>0</v>
      </c>
      <c r="N699" s="131">
        <v>0</v>
      </c>
      <c r="O699" s="131">
        <v>0</v>
      </c>
      <c r="P699" s="131">
        <v>0</v>
      </c>
      <c r="Q699" s="131">
        <v>0</v>
      </c>
      <c r="R699" s="131">
        <v>0</v>
      </c>
      <c r="S699" s="131">
        <v>0</v>
      </c>
      <c r="T699" s="131">
        <v>0</v>
      </c>
      <c r="U699" s="131">
        <v>0</v>
      </c>
      <c r="V699" s="131">
        <v>0</v>
      </c>
      <c r="W699" s="131">
        <v>0</v>
      </c>
      <c r="X699" s="131">
        <v>0</v>
      </c>
      <c r="Y699" s="131">
        <v>0</v>
      </c>
      <c r="Z699" s="131">
        <v>0</v>
      </c>
      <c r="AA699" s="131">
        <v>0</v>
      </c>
      <c r="AB699" s="131">
        <v>0</v>
      </c>
      <c r="AC699" s="131">
        <v>0</v>
      </c>
      <c r="AD699" s="131">
        <v>0</v>
      </c>
      <c r="AE699" s="131">
        <v>0</v>
      </c>
      <c r="AF699" s="131">
        <v>0</v>
      </c>
      <c r="AG699" s="131">
        <v>0</v>
      </c>
      <c r="AH699" s="43">
        <v>0</v>
      </c>
    </row>
    <row r="700" spans="4:34">
      <c r="D700" s="62">
        <v>1992</v>
      </c>
      <c r="E700" s="62">
        <v>2</v>
      </c>
      <c r="F700" s="62">
        <v>1992</v>
      </c>
      <c r="G700" s="62">
        <v>1992</v>
      </c>
      <c r="H700" s="131">
        <v>0</v>
      </c>
      <c r="I700" s="131">
        <v>0</v>
      </c>
      <c r="J700" s="131">
        <v>0</v>
      </c>
      <c r="K700" s="131">
        <v>0</v>
      </c>
      <c r="L700" s="131">
        <v>0</v>
      </c>
      <c r="M700" s="131">
        <v>0</v>
      </c>
      <c r="N700" s="131">
        <v>0</v>
      </c>
      <c r="O700" s="131">
        <v>0</v>
      </c>
      <c r="P700" s="131">
        <v>0</v>
      </c>
      <c r="Q700" s="131">
        <v>0</v>
      </c>
      <c r="R700" s="131">
        <v>0</v>
      </c>
      <c r="S700" s="131">
        <v>0</v>
      </c>
      <c r="T700" s="131">
        <v>0</v>
      </c>
      <c r="U700" s="131">
        <v>0</v>
      </c>
      <c r="V700" s="131">
        <v>0</v>
      </c>
      <c r="W700" s="131">
        <v>0</v>
      </c>
      <c r="X700" s="131">
        <v>0</v>
      </c>
      <c r="Y700" s="131">
        <v>0</v>
      </c>
      <c r="Z700" s="131">
        <v>0</v>
      </c>
      <c r="AA700" s="131">
        <v>0</v>
      </c>
      <c r="AB700" s="131">
        <v>0</v>
      </c>
      <c r="AC700" s="131">
        <v>0</v>
      </c>
      <c r="AD700" s="131">
        <v>0</v>
      </c>
      <c r="AE700" s="131">
        <v>0</v>
      </c>
      <c r="AF700" s="131">
        <v>0</v>
      </c>
      <c r="AG700" s="131">
        <v>0</v>
      </c>
      <c r="AH700" s="43">
        <v>0</v>
      </c>
    </row>
    <row r="701" spans="4:34">
      <c r="D701" s="62">
        <v>1992</v>
      </c>
      <c r="E701" s="62">
        <v>3</v>
      </c>
      <c r="F701" s="62">
        <v>1992</v>
      </c>
      <c r="G701" s="62">
        <v>1992</v>
      </c>
      <c r="H701" s="131">
        <v>0</v>
      </c>
      <c r="I701" s="131">
        <v>0</v>
      </c>
      <c r="J701" s="131">
        <v>0</v>
      </c>
      <c r="K701" s="131">
        <v>0</v>
      </c>
      <c r="L701" s="131">
        <v>0</v>
      </c>
      <c r="M701" s="131">
        <v>0</v>
      </c>
      <c r="N701" s="131">
        <v>0</v>
      </c>
      <c r="O701" s="131">
        <v>0</v>
      </c>
      <c r="P701" s="131">
        <v>0</v>
      </c>
      <c r="Q701" s="131">
        <v>0</v>
      </c>
      <c r="R701" s="131">
        <v>0</v>
      </c>
      <c r="S701" s="131">
        <v>0</v>
      </c>
      <c r="T701" s="131">
        <v>0</v>
      </c>
      <c r="U701" s="131">
        <v>0</v>
      </c>
      <c r="V701" s="131">
        <v>0</v>
      </c>
      <c r="W701" s="131">
        <v>0</v>
      </c>
      <c r="X701" s="131">
        <v>0</v>
      </c>
      <c r="Y701" s="131">
        <v>0</v>
      </c>
      <c r="Z701" s="131">
        <v>0</v>
      </c>
      <c r="AA701" s="131">
        <v>0</v>
      </c>
      <c r="AB701" s="131">
        <v>0</v>
      </c>
      <c r="AC701" s="131">
        <v>0</v>
      </c>
      <c r="AD701" s="131">
        <v>0</v>
      </c>
      <c r="AE701" s="131">
        <v>0</v>
      </c>
      <c r="AF701" s="131">
        <v>0</v>
      </c>
      <c r="AG701" s="131">
        <v>0</v>
      </c>
      <c r="AH701" s="43">
        <v>0</v>
      </c>
    </row>
    <row r="702" spans="4:34">
      <c r="D702" s="62">
        <v>1992</v>
      </c>
      <c r="E702" s="62">
        <v>4</v>
      </c>
      <c r="F702" s="62">
        <v>1992</v>
      </c>
      <c r="G702" s="62">
        <v>1992</v>
      </c>
      <c r="H702" s="131">
        <v>0</v>
      </c>
      <c r="I702" s="131">
        <v>0</v>
      </c>
      <c r="J702" s="131">
        <v>0</v>
      </c>
      <c r="K702" s="131">
        <v>0</v>
      </c>
      <c r="L702" s="131">
        <v>0</v>
      </c>
      <c r="M702" s="131">
        <v>0</v>
      </c>
      <c r="N702" s="131">
        <v>0</v>
      </c>
      <c r="O702" s="131">
        <v>0</v>
      </c>
      <c r="P702" s="131">
        <v>0</v>
      </c>
      <c r="Q702" s="131">
        <v>0</v>
      </c>
      <c r="R702" s="131">
        <v>0</v>
      </c>
      <c r="S702" s="131">
        <v>0</v>
      </c>
      <c r="T702" s="131">
        <v>0</v>
      </c>
      <c r="U702" s="131">
        <v>0</v>
      </c>
      <c r="V702" s="131">
        <v>0</v>
      </c>
      <c r="W702" s="131">
        <v>0</v>
      </c>
      <c r="X702" s="131">
        <v>0</v>
      </c>
      <c r="Y702" s="131">
        <v>0</v>
      </c>
      <c r="Z702" s="131">
        <v>0</v>
      </c>
      <c r="AA702" s="131">
        <v>0</v>
      </c>
      <c r="AB702" s="131">
        <v>0</v>
      </c>
      <c r="AC702" s="131">
        <v>0</v>
      </c>
      <c r="AD702" s="131">
        <v>0</v>
      </c>
      <c r="AE702" s="131">
        <v>0</v>
      </c>
      <c r="AF702" s="131">
        <v>0</v>
      </c>
      <c r="AG702" s="131">
        <v>0</v>
      </c>
      <c r="AH702" s="43">
        <v>0</v>
      </c>
    </row>
    <row r="703" spans="4:34">
      <c r="D703" s="62">
        <v>1992</v>
      </c>
      <c r="E703" s="62">
        <v>5</v>
      </c>
      <c r="F703" s="62">
        <v>1992</v>
      </c>
      <c r="G703" s="62">
        <v>1993</v>
      </c>
      <c r="H703" s="131">
        <v>0</v>
      </c>
      <c r="I703" s="131">
        <v>0</v>
      </c>
      <c r="J703" s="131">
        <v>0</v>
      </c>
      <c r="K703" s="131">
        <v>0</v>
      </c>
      <c r="L703" s="131">
        <v>0</v>
      </c>
      <c r="M703" s="131">
        <v>0</v>
      </c>
      <c r="N703" s="131">
        <v>0</v>
      </c>
      <c r="O703" s="131">
        <v>0</v>
      </c>
      <c r="P703" s="131">
        <v>0</v>
      </c>
      <c r="Q703" s="131">
        <v>0</v>
      </c>
      <c r="R703" s="131">
        <v>0</v>
      </c>
      <c r="S703" s="131">
        <v>0</v>
      </c>
      <c r="T703" s="131">
        <v>0</v>
      </c>
      <c r="U703" s="131">
        <v>0</v>
      </c>
      <c r="V703" s="131">
        <v>0</v>
      </c>
      <c r="W703" s="131">
        <v>0</v>
      </c>
      <c r="X703" s="131">
        <v>0</v>
      </c>
      <c r="Y703" s="131">
        <v>0</v>
      </c>
      <c r="Z703" s="131">
        <v>0</v>
      </c>
      <c r="AA703" s="131">
        <v>0</v>
      </c>
      <c r="AB703" s="131">
        <v>0</v>
      </c>
      <c r="AC703" s="131">
        <v>0</v>
      </c>
      <c r="AD703" s="131">
        <v>0</v>
      </c>
      <c r="AE703" s="131">
        <v>0</v>
      </c>
      <c r="AF703" s="131">
        <v>0</v>
      </c>
      <c r="AG703" s="131">
        <v>0</v>
      </c>
      <c r="AH703" s="43">
        <v>0</v>
      </c>
    </row>
    <row r="704" spans="4:34">
      <c r="D704" s="62">
        <v>1992</v>
      </c>
      <c r="E704" s="62">
        <v>6</v>
      </c>
      <c r="F704" s="62">
        <v>1992</v>
      </c>
      <c r="G704" s="62">
        <v>1993</v>
      </c>
      <c r="H704" s="131">
        <v>0</v>
      </c>
      <c r="I704" s="131">
        <v>0</v>
      </c>
      <c r="J704" s="131">
        <v>0</v>
      </c>
      <c r="K704" s="131">
        <v>0</v>
      </c>
      <c r="L704" s="131">
        <v>0</v>
      </c>
      <c r="M704" s="131">
        <v>0</v>
      </c>
      <c r="N704" s="131">
        <v>0</v>
      </c>
      <c r="O704" s="131">
        <v>0</v>
      </c>
      <c r="P704" s="131">
        <v>0</v>
      </c>
      <c r="Q704" s="131">
        <v>0</v>
      </c>
      <c r="R704" s="131">
        <v>0</v>
      </c>
      <c r="S704" s="131">
        <v>0</v>
      </c>
      <c r="T704" s="131">
        <v>0</v>
      </c>
      <c r="U704" s="131">
        <v>0</v>
      </c>
      <c r="V704" s="131">
        <v>0</v>
      </c>
      <c r="W704" s="131">
        <v>0</v>
      </c>
      <c r="X704" s="131">
        <v>0</v>
      </c>
      <c r="Y704" s="131">
        <v>0</v>
      </c>
      <c r="Z704" s="131">
        <v>0</v>
      </c>
      <c r="AA704" s="131">
        <v>0</v>
      </c>
      <c r="AB704" s="131">
        <v>0</v>
      </c>
      <c r="AC704" s="131">
        <v>0</v>
      </c>
      <c r="AD704" s="131">
        <v>0</v>
      </c>
      <c r="AE704" s="131">
        <v>0</v>
      </c>
      <c r="AF704" s="131">
        <v>0</v>
      </c>
      <c r="AG704" s="131">
        <v>0</v>
      </c>
      <c r="AH704" s="43">
        <v>0</v>
      </c>
    </row>
    <row r="705" spans="4:34">
      <c r="D705" s="62">
        <v>1992</v>
      </c>
      <c r="E705" s="62">
        <v>7</v>
      </c>
      <c r="F705" s="62">
        <v>1993</v>
      </c>
      <c r="G705" s="62">
        <v>1993</v>
      </c>
      <c r="H705" s="131">
        <v>0</v>
      </c>
      <c r="I705" s="131">
        <v>0</v>
      </c>
      <c r="J705" s="131">
        <v>0</v>
      </c>
      <c r="K705" s="131">
        <v>0</v>
      </c>
      <c r="L705" s="131">
        <v>0</v>
      </c>
      <c r="M705" s="131">
        <v>0</v>
      </c>
      <c r="N705" s="131">
        <v>0</v>
      </c>
      <c r="O705" s="131">
        <v>0</v>
      </c>
      <c r="P705" s="131">
        <v>0</v>
      </c>
      <c r="Q705" s="131">
        <v>0</v>
      </c>
      <c r="R705" s="131">
        <v>0</v>
      </c>
      <c r="S705" s="131">
        <v>0</v>
      </c>
      <c r="T705" s="131">
        <v>0</v>
      </c>
      <c r="U705" s="131">
        <v>0</v>
      </c>
      <c r="V705" s="131">
        <v>0</v>
      </c>
      <c r="W705" s="131">
        <v>0</v>
      </c>
      <c r="X705" s="131">
        <v>0</v>
      </c>
      <c r="Y705" s="131">
        <v>0</v>
      </c>
      <c r="Z705" s="131">
        <v>0</v>
      </c>
      <c r="AA705" s="131">
        <v>0</v>
      </c>
      <c r="AB705" s="131">
        <v>0</v>
      </c>
      <c r="AC705" s="131">
        <v>0</v>
      </c>
      <c r="AD705" s="131">
        <v>0</v>
      </c>
      <c r="AE705" s="131">
        <v>0</v>
      </c>
      <c r="AF705" s="131">
        <v>0</v>
      </c>
      <c r="AG705" s="131">
        <v>0</v>
      </c>
      <c r="AH705" s="43">
        <v>0</v>
      </c>
    </row>
    <row r="706" spans="4:34">
      <c r="D706" s="62">
        <v>1992</v>
      </c>
      <c r="E706" s="62">
        <v>8</v>
      </c>
      <c r="F706" s="62">
        <v>1993</v>
      </c>
      <c r="G706" s="62">
        <v>1993</v>
      </c>
      <c r="H706" s="131">
        <v>0</v>
      </c>
      <c r="I706" s="131">
        <v>0</v>
      </c>
      <c r="J706" s="131">
        <v>0</v>
      </c>
      <c r="K706" s="131">
        <v>0</v>
      </c>
      <c r="L706" s="131">
        <v>0</v>
      </c>
      <c r="M706" s="131">
        <v>0</v>
      </c>
      <c r="N706" s="131">
        <v>0</v>
      </c>
      <c r="O706" s="131">
        <v>0</v>
      </c>
      <c r="P706" s="131">
        <v>0</v>
      </c>
      <c r="Q706" s="131">
        <v>0</v>
      </c>
      <c r="R706" s="131">
        <v>0</v>
      </c>
      <c r="S706" s="131">
        <v>0</v>
      </c>
      <c r="T706" s="131">
        <v>0</v>
      </c>
      <c r="U706" s="131">
        <v>0</v>
      </c>
      <c r="V706" s="131">
        <v>0</v>
      </c>
      <c r="W706" s="131">
        <v>0</v>
      </c>
      <c r="X706" s="131">
        <v>0</v>
      </c>
      <c r="Y706" s="131">
        <v>0</v>
      </c>
      <c r="Z706" s="131">
        <v>0</v>
      </c>
      <c r="AA706" s="131">
        <v>0</v>
      </c>
      <c r="AB706" s="131">
        <v>0</v>
      </c>
      <c r="AC706" s="131">
        <v>0</v>
      </c>
      <c r="AD706" s="131">
        <v>0</v>
      </c>
      <c r="AE706" s="131">
        <v>0</v>
      </c>
      <c r="AF706" s="131">
        <v>0</v>
      </c>
      <c r="AG706" s="131">
        <v>0</v>
      </c>
      <c r="AH706" s="43">
        <v>0</v>
      </c>
    </row>
    <row r="707" spans="4:34">
      <c r="D707" s="62">
        <v>1992</v>
      </c>
      <c r="E707" s="62">
        <v>9</v>
      </c>
      <c r="F707" s="62">
        <v>1993</v>
      </c>
      <c r="G707" s="62">
        <v>1993</v>
      </c>
      <c r="H707" s="131">
        <v>0</v>
      </c>
      <c r="I707" s="131">
        <v>0</v>
      </c>
      <c r="J707" s="131">
        <v>0</v>
      </c>
      <c r="K707" s="131">
        <v>0</v>
      </c>
      <c r="L707" s="131">
        <v>0</v>
      </c>
      <c r="M707" s="131">
        <v>0</v>
      </c>
      <c r="N707" s="131">
        <v>0</v>
      </c>
      <c r="O707" s="131">
        <v>0</v>
      </c>
      <c r="P707" s="131">
        <v>0</v>
      </c>
      <c r="Q707" s="131">
        <v>0</v>
      </c>
      <c r="R707" s="131">
        <v>0</v>
      </c>
      <c r="S707" s="131">
        <v>0</v>
      </c>
      <c r="T707" s="131">
        <v>0</v>
      </c>
      <c r="U707" s="131">
        <v>0</v>
      </c>
      <c r="V707" s="131">
        <v>0</v>
      </c>
      <c r="W707" s="131">
        <v>0</v>
      </c>
      <c r="X707" s="131">
        <v>0</v>
      </c>
      <c r="Y707" s="131">
        <v>0</v>
      </c>
      <c r="Z707" s="131">
        <v>0</v>
      </c>
      <c r="AA707" s="131">
        <v>0</v>
      </c>
      <c r="AB707" s="131">
        <v>0</v>
      </c>
      <c r="AC707" s="131">
        <v>0</v>
      </c>
      <c r="AD707" s="131">
        <v>0</v>
      </c>
      <c r="AE707" s="131">
        <v>0</v>
      </c>
      <c r="AF707" s="131">
        <v>0</v>
      </c>
      <c r="AG707" s="131">
        <v>0</v>
      </c>
      <c r="AH707" s="43">
        <v>0</v>
      </c>
    </row>
    <row r="708" spans="4:34">
      <c r="D708" s="62">
        <v>1992</v>
      </c>
      <c r="E708" s="62">
        <v>10</v>
      </c>
      <c r="F708" s="62">
        <v>1993</v>
      </c>
      <c r="G708" s="62">
        <v>1993</v>
      </c>
      <c r="H708" s="131">
        <v>0</v>
      </c>
      <c r="I708" s="131">
        <v>0</v>
      </c>
      <c r="J708" s="131">
        <v>0</v>
      </c>
      <c r="K708" s="131">
        <v>0</v>
      </c>
      <c r="L708" s="131">
        <v>0</v>
      </c>
      <c r="M708" s="131">
        <v>0</v>
      </c>
      <c r="N708" s="131">
        <v>0</v>
      </c>
      <c r="O708" s="131">
        <v>0</v>
      </c>
      <c r="P708" s="131">
        <v>0</v>
      </c>
      <c r="Q708" s="131">
        <v>0</v>
      </c>
      <c r="R708" s="131">
        <v>0</v>
      </c>
      <c r="S708" s="131">
        <v>0</v>
      </c>
      <c r="T708" s="131">
        <v>0</v>
      </c>
      <c r="U708" s="131">
        <v>0</v>
      </c>
      <c r="V708" s="131">
        <v>0</v>
      </c>
      <c r="W708" s="131">
        <v>0</v>
      </c>
      <c r="X708" s="131">
        <v>0</v>
      </c>
      <c r="Y708" s="131">
        <v>0</v>
      </c>
      <c r="Z708" s="131">
        <v>0</v>
      </c>
      <c r="AA708" s="131">
        <v>0</v>
      </c>
      <c r="AB708" s="131">
        <v>0</v>
      </c>
      <c r="AC708" s="131">
        <v>0</v>
      </c>
      <c r="AD708" s="131">
        <v>0</v>
      </c>
      <c r="AE708" s="131">
        <v>0</v>
      </c>
      <c r="AF708" s="131">
        <v>0</v>
      </c>
      <c r="AG708" s="131">
        <v>0</v>
      </c>
      <c r="AH708" s="43">
        <v>0</v>
      </c>
    </row>
    <row r="709" spans="4:34">
      <c r="D709" s="62">
        <v>1992</v>
      </c>
      <c r="E709" s="62">
        <v>11</v>
      </c>
      <c r="F709" s="62">
        <v>1993</v>
      </c>
      <c r="G709" s="62">
        <v>1993</v>
      </c>
      <c r="H709" s="131">
        <v>0</v>
      </c>
      <c r="I709" s="131">
        <v>0</v>
      </c>
      <c r="J709" s="131">
        <v>0</v>
      </c>
      <c r="K709" s="131">
        <v>0</v>
      </c>
      <c r="L709" s="131">
        <v>0</v>
      </c>
      <c r="M709" s="131">
        <v>0</v>
      </c>
      <c r="N709" s="131">
        <v>0</v>
      </c>
      <c r="O709" s="131">
        <v>0</v>
      </c>
      <c r="P709" s="131">
        <v>0</v>
      </c>
      <c r="Q709" s="131">
        <v>0</v>
      </c>
      <c r="R709" s="131">
        <v>0</v>
      </c>
      <c r="S709" s="131">
        <v>0</v>
      </c>
      <c r="T709" s="131">
        <v>0</v>
      </c>
      <c r="U709" s="131">
        <v>0</v>
      </c>
      <c r="V709" s="131">
        <v>0</v>
      </c>
      <c r="W709" s="131">
        <v>0</v>
      </c>
      <c r="X709" s="131">
        <v>0</v>
      </c>
      <c r="Y709" s="131">
        <v>0</v>
      </c>
      <c r="Z709" s="131">
        <v>0</v>
      </c>
      <c r="AA709" s="131">
        <v>0</v>
      </c>
      <c r="AB709" s="131">
        <v>0</v>
      </c>
      <c r="AC709" s="131">
        <v>0</v>
      </c>
      <c r="AD709" s="131">
        <v>0</v>
      </c>
      <c r="AE709" s="131">
        <v>0</v>
      </c>
      <c r="AF709" s="131">
        <v>0</v>
      </c>
      <c r="AG709" s="131">
        <v>0</v>
      </c>
      <c r="AH709" s="43">
        <v>0</v>
      </c>
    </row>
    <row r="710" spans="4:34">
      <c r="D710" s="62">
        <v>1992</v>
      </c>
      <c r="E710" s="62">
        <v>12</v>
      </c>
      <c r="F710" s="62">
        <v>1993</v>
      </c>
      <c r="G710" s="62">
        <v>1993</v>
      </c>
      <c r="H710" s="131">
        <v>0</v>
      </c>
      <c r="I710" s="131">
        <v>0</v>
      </c>
      <c r="J710" s="131">
        <v>0</v>
      </c>
      <c r="K710" s="131">
        <v>0</v>
      </c>
      <c r="L710" s="131">
        <v>0</v>
      </c>
      <c r="M710" s="131">
        <v>0</v>
      </c>
      <c r="N710" s="131">
        <v>0</v>
      </c>
      <c r="O710" s="131">
        <v>0</v>
      </c>
      <c r="P710" s="131">
        <v>0</v>
      </c>
      <c r="Q710" s="131">
        <v>0</v>
      </c>
      <c r="R710" s="131">
        <v>0</v>
      </c>
      <c r="S710" s="131">
        <v>0</v>
      </c>
      <c r="T710" s="131">
        <v>0</v>
      </c>
      <c r="U710" s="131">
        <v>0</v>
      </c>
      <c r="V710" s="131">
        <v>0</v>
      </c>
      <c r="W710" s="131">
        <v>0</v>
      </c>
      <c r="X710" s="131">
        <v>0</v>
      </c>
      <c r="Y710" s="131">
        <v>0</v>
      </c>
      <c r="Z710" s="131">
        <v>0</v>
      </c>
      <c r="AA710" s="131">
        <v>0</v>
      </c>
      <c r="AB710" s="131">
        <v>0</v>
      </c>
      <c r="AC710" s="131">
        <v>0</v>
      </c>
      <c r="AD710" s="131">
        <v>0</v>
      </c>
      <c r="AE710" s="131">
        <v>0</v>
      </c>
      <c r="AF710" s="131">
        <v>0</v>
      </c>
      <c r="AG710" s="131">
        <v>0</v>
      </c>
      <c r="AH710" s="43">
        <v>0</v>
      </c>
    </row>
    <row r="711" spans="4:34">
      <c r="D711" s="62">
        <v>1993</v>
      </c>
      <c r="E711" s="62">
        <v>1</v>
      </c>
      <c r="F711" s="62">
        <v>1993</v>
      </c>
      <c r="G711" s="62">
        <v>1993</v>
      </c>
      <c r="H711" s="131">
        <v>0</v>
      </c>
      <c r="I711" s="131">
        <v>0</v>
      </c>
      <c r="J711" s="131">
        <v>0</v>
      </c>
      <c r="K711" s="131">
        <v>0</v>
      </c>
      <c r="L711" s="131">
        <v>0</v>
      </c>
      <c r="M711" s="131">
        <v>0</v>
      </c>
      <c r="N711" s="131">
        <v>0</v>
      </c>
      <c r="O711" s="131">
        <v>0</v>
      </c>
      <c r="P711" s="131">
        <v>0</v>
      </c>
      <c r="Q711" s="131">
        <v>0</v>
      </c>
      <c r="R711" s="131">
        <v>0</v>
      </c>
      <c r="S711" s="131">
        <v>0</v>
      </c>
      <c r="T711" s="131">
        <v>0</v>
      </c>
      <c r="U711" s="131">
        <v>0</v>
      </c>
      <c r="V711" s="131">
        <v>0</v>
      </c>
      <c r="W711" s="131">
        <v>0</v>
      </c>
      <c r="X711" s="131">
        <v>0</v>
      </c>
      <c r="Y711" s="131">
        <v>0</v>
      </c>
      <c r="Z711" s="131">
        <v>0</v>
      </c>
      <c r="AA711" s="131">
        <v>0</v>
      </c>
      <c r="AB711" s="131">
        <v>0</v>
      </c>
      <c r="AC711" s="131">
        <v>0</v>
      </c>
      <c r="AD711" s="131">
        <v>0</v>
      </c>
      <c r="AE711" s="131">
        <v>0</v>
      </c>
      <c r="AF711" s="131">
        <v>0</v>
      </c>
      <c r="AG711" s="131">
        <v>0</v>
      </c>
      <c r="AH711" s="43">
        <v>0</v>
      </c>
    </row>
    <row r="712" spans="4:34">
      <c r="D712" s="62">
        <v>1993</v>
      </c>
      <c r="E712" s="62">
        <v>2</v>
      </c>
      <c r="F712" s="62">
        <v>1993</v>
      </c>
      <c r="G712" s="62">
        <v>1993</v>
      </c>
      <c r="H712" s="131">
        <v>0</v>
      </c>
      <c r="I712" s="131">
        <v>0</v>
      </c>
      <c r="J712" s="131">
        <v>0</v>
      </c>
      <c r="K712" s="131">
        <v>0</v>
      </c>
      <c r="L712" s="131">
        <v>0</v>
      </c>
      <c r="M712" s="131">
        <v>0</v>
      </c>
      <c r="N712" s="131">
        <v>0</v>
      </c>
      <c r="O712" s="131">
        <v>0</v>
      </c>
      <c r="P712" s="131">
        <v>0</v>
      </c>
      <c r="Q712" s="131">
        <v>0</v>
      </c>
      <c r="R712" s="131">
        <v>0</v>
      </c>
      <c r="S712" s="131">
        <v>0</v>
      </c>
      <c r="T712" s="131">
        <v>0</v>
      </c>
      <c r="U712" s="131">
        <v>0</v>
      </c>
      <c r="V712" s="131">
        <v>0</v>
      </c>
      <c r="W712" s="131">
        <v>0</v>
      </c>
      <c r="X712" s="131">
        <v>0</v>
      </c>
      <c r="Y712" s="131">
        <v>0</v>
      </c>
      <c r="Z712" s="131">
        <v>0</v>
      </c>
      <c r="AA712" s="131">
        <v>0</v>
      </c>
      <c r="AB712" s="131">
        <v>0</v>
      </c>
      <c r="AC712" s="131">
        <v>0</v>
      </c>
      <c r="AD712" s="131">
        <v>0</v>
      </c>
      <c r="AE712" s="131">
        <v>0</v>
      </c>
      <c r="AF712" s="131">
        <v>0</v>
      </c>
      <c r="AG712" s="131">
        <v>0</v>
      </c>
      <c r="AH712" s="43">
        <v>0</v>
      </c>
    </row>
    <row r="713" spans="4:34">
      <c r="D713" s="62">
        <v>1993</v>
      </c>
      <c r="E713" s="62">
        <v>3</v>
      </c>
      <c r="F713" s="62">
        <v>1993</v>
      </c>
      <c r="G713" s="62">
        <v>1993</v>
      </c>
      <c r="H713" s="131">
        <v>0</v>
      </c>
      <c r="I713" s="131">
        <v>0</v>
      </c>
      <c r="J713" s="131">
        <v>0</v>
      </c>
      <c r="K713" s="131">
        <v>0</v>
      </c>
      <c r="L713" s="131">
        <v>0</v>
      </c>
      <c r="M713" s="131">
        <v>0</v>
      </c>
      <c r="N713" s="131">
        <v>0</v>
      </c>
      <c r="O713" s="131">
        <v>0</v>
      </c>
      <c r="P713" s="131">
        <v>0</v>
      </c>
      <c r="Q713" s="131">
        <v>0</v>
      </c>
      <c r="R713" s="131">
        <v>0</v>
      </c>
      <c r="S713" s="131">
        <v>0</v>
      </c>
      <c r="T713" s="131">
        <v>0</v>
      </c>
      <c r="U713" s="131">
        <v>0</v>
      </c>
      <c r="V713" s="131">
        <v>0</v>
      </c>
      <c r="W713" s="131">
        <v>0</v>
      </c>
      <c r="X713" s="131">
        <v>0</v>
      </c>
      <c r="Y713" s="131">
        <v>0</v>
      </c>
      <c r="Z713" s="131">
        <v>0</v>
      </c>
      <c r="AA713" s="131">
        <v>0</v>
      </c>
      <c r="AB713" s="131">
        <v>0</v>
      </c>
      <c r="AC713" s="131">
        <v>0</v>
      </c>
      <c r="AD713" s="131">
        <v>0</v>
      </c>
      <c r="AE713" s="131">
        <v>0</v>
      </c>
      <c r="AF713" s="131">
        <v>0</v>
      </c>
      <c r="AG713" s="131">
        <v>0</v>
      </c>
      <c r="AH713" s="43">
        <v>0</v>
      </c>
    </row>
    <row r="714" spans="4:34">
      <c r="D714" s="62">
        <v>1993</v>
      </c>
      <c r="E714" s="62">
        <v>4</v>
      </c>
      <c r="F714" s="62">
        <v>1993</v>
      </c>
      <c r="G714" s="62">
        <v>1993</v>
      </c>
      <c r="H714" s="131">
        <v>0</v>
      </c>
      <c r="I714" s="131">
        <v>0</v>
      </c>
      <c r="J714" s="131">
        <v>0</v>
      </c>
      <c r="K714" s="131">
        <v>0</v>
      </c>
      <c r="L714" s="131">
        <v>0</v>
      </c>
      <c r="M714" s="131">
        <v>0</v>
      </c>
      <c r="N714" s="131">
        <v>0</v>
      </c>
      <c r="O714" s="131">
        <v>0</v>
      </c>
      <c r="P714" s="131">
        <v>0</v>
      </c>
      <c r="Q714" s="131">
        <v>0</v>
      </c>
      <c r="R714" s="131">
        <v>0</v>
      </c>
      <c r="S714" s="131">
        <v>0</v>
      </c>
      <c r="T714" s="131">
        <v>0</v>
      </c>
      <c r="U714" s="131">
        <v>0</v>
      </c>
      <c r="V714" s="131">
        <v>0</v>
      </c>
      <c r="W714" s="131">
        <v>0</v>
      </c>
      <c r="X714" s="131">
        <v>0</v>
      </c>
      <c r="Y714" s="131">
        <v>0</v>
      </c>
      <c r="Z714" s="131">
        <v>0</v>
      </c>
      <c r="AA714" s="131">
        <v>0</v>
      </c>
      <c r="AB714" s="131">
        <v>0</v>
      </c>
      <c r="AC714" s="131">
        <v>0</v>
      </c>
      <c r="AD714" s="131">
        <v>0</v>
      </c>
      <c r="AE714" s="131">
        <v>0</v>
      </c>
      <c r="AF714" s="131">
        <v>0</v>
      </c>
      <c r="AG714" s="131">
        <v>0</v>
      </c>
      <c r="AH714" s="43">
        <v>0</v>
      </c>
    </row>
    <row r="715" spans="4:34">
      <c r="D715" s="62">
        <v>1993</v>
      </c>
      <c r="E715" s="62">
        <v>5</v>
      </c>
      <c r="F715" s="62">
        <v>1993</v>
      </c>
      <c r="G715" s="62">
        <v>1994</v>
      </c>
      <c r="H715" s="131">
        <v>0</v>
      </c>
      <c r="I715" s="131">
        <v>0</v>
      </c>
      <c r="J715" s="131">
        <v>0</v>
      </c>
      <c r="K715" s="131">
        <v>0</v>
      </c>
      <c r="L715" s="131">
        <v>0</v>
      </c>
      <c r="M715" s="131">
        <v>0</v>
      </c>
      <c r="N715" s="131">
        <v>0</v>
      </c>
      <c r="O715" s="131">
        <v>0</v>
      </c>
      <c r="P715" s="131">
        <v>0</v>
      </c>
      <c r="Q715" s="131">
        <v>0</v>
      </c>
      <c r="R715" s="131">
        <v>0</v>
      </c>
      <c r="S715" s="131">
        <v>0</v>
      </c>
      <c r="T715" s="131">
        <v>0</v>
      </c>
      <c r="U715" s="131">
        <v>0</v>
      </c>
      <c r="V715" s="131">
        <v>0</v>
      </c>
      <c r="W715" s="131">
        <v>0</v>
      </c>
      <c r="X715" s="131">
        <v>0</v>
      </c>
      <c r="Y715" s="131">
        <v>0</v>
      </c>
      <c r="Z715" s="131">
        <v>0</v>
      </c>
      <c r="AA715" s="131">
        <v>0</v>
      </c>
      <c r="AB715" s="131">
        <v>0</v>
      </c>
      <c r="AC715" s="131">
        <v>0</v>
      </c>
      <c r="AD715" s="131">
        <v>0</v>
      </c>
      <c r="AE715" s="131">
        <v>0</v>
      </c>
      <c r="AF715" s="131">
        <v>0</v>
      </c>
      <c r="AG715" s="131">
        <v>0</v>
      </c>
      <c r="AH715" s="43">
        <v>0</v>
      </c>
    </row>
    <row r="716" spans="4:34">
      <c r="D716" s="62">
        <v>1993</v>
      </c>
      <c r="E716" s="62">
        <v>6</v>
      </c>
      <c r="F716" s="62">
        <v>1993</v>
      </c>
      <c r="G716" s="62">
        <v>1994</v>
      </c>
      <c r="H716" s="131">
        <v>0</v>
      </c>
      <c r="I716" s="131">
        <v>0</v>
      </c>
      <c r="J716" s="131">
        <v>0</v>
      </c>
      <c r="K716" s="131">
        <v>0</v>
      </c>
      <c r="L716" s="131">
        <v>0</v>
      </c>
      <c r="M716" s="131">
        <v>0</v>
      </c>
      <c r="N716" s="131">
        <v>0</v>
      </c>
      <c r="O716" s="131">
        <v>0</v>
      </c>
      <c r="P716" s="131">
        <v>0</v>
      </c>
      <c r="Q716" s="131">
        <v>0</v>
      </c>
      <c r="R716" s="131">
        <v>0</v>
      </c>
      <c r="S716" s="131">
        <v>0</v>
      </c>
      <c r="T716" s="131">
        <v>0</v>
      </c>
      <c r="U716" s="131">
        <v>0</v>
      </c>
      <c r="V716" s="131">
        <v>0</v>
      </c>
      <c r="W716" s="131">
        <v>0</v>
      </c>
      <c r="X716" s="131">
        <v>0</v>
      </c>
      <c r="Y716" s="131">
        <v>0</v>
      </c>
      <c r="Z716" s="131">
        <v>0</v>
      </c>
      <c r="AA716" s="131">
        <v>0</v>
      </c>
      <c r="AB716" s="131">
        <v>0</v>
      </c>
      <c r="AC716" s="131">
        <v>0</v>
      </c>
      <c r="AD716" s="131">
        <v>0</v>
      </c>
      <c r="AE716" s="131">
        <v>0</v>
      </c>
      <c r="AF716" s="131">
        <v>0</v>
      </c>
      <c r="AG716" s="131">
        <v>0</v>
      </c>
      <c r="AH716" s="43">
        <v>0</v>
      </c>
    </row>
    <row r="717" spans="4:34">
      <c r="D717" s="62">
        <v>1993</v>
      </c>
      <c r="E717" s="62">
        <v>7</v>
      </c>
      <c r="F717" s="62">
        <v>1994</v>
      </c>
      <c r="G717" s="62">
        <v>1994</v>
      </c>
      <c r="H717" s="131">
        <v>0</v>
      </c>
      <c r="I717" s="131">
        <v>0</v>
      </c>
      <c r="J717" s="131">
        <v>0</v>
      </c>
      <c r="K717" s="131">
        <v>0</v>
      </c>
      <c r="L717" s="131">
        <v>0</v>
      </c>
      <c r="M717" s="131">
        <v>0</v>
      </c>
      <c r="N717" s="131">
        <v>0</v>
      </c>
      <c r="O717" s="131">
        <v>0</v>
      </c>
      <c r="P717" s="131">
        <v>0</v>
      </c>
      <c r="Q717" s="131">
        <v>0</v>
      </c>
      <c r="R717" s="131">
        <v>0</v>
      </c>
      <c r="S717" s="131">
        <v>0</v>
      </c>
      <c r="T717" s="131">
        <v>0</v>
      </c>
      <c r="U717" s="131">
        <v>0</v>
      </c>
      <c r="V717" s="131">
        <v>0</v>
      </c>
      <c r="W717" s="131">
        <v>0</v>
      </c>
      <c r="X717" s="131">
        <v>0</v>
      </c>
      <c r="Y717" s="131">
        <v>0</v>
      </c>
      <c r="Z717" s="131">
        <v>0</v>
      </c>
      <c r="AA717" s="131">
        <v>0</v>
      </c>
      <c r="AB717" s="131">
        <v>0</v>
      </c>
      <c r="AC717" s="131">
        <v>0</v>
      </c>
      <c r="AD717" s="131">
        <v>0</v>
      </c>
      <c r="AE717" s="131">
        <v>0</v>
      </c>
      <c r="AF717" s="131">
        <v>0</v>
      </c>
      <c r="AG717" s="131">
        <v>0</v>
      </c>
      <c r="AH717" s="43">
        <v>0</v>
      </c>
    </row>
    <row r="718" spans="4:34">
      <c r="D718" s="62">
        <v>1993</v>
      </c>
      <c r="E718" s="62">
        <v>8</v>
      </c>
      <c r="F718" s="62">
        <v>1994</v>
      </c>
      <c r="G718" s="62">
        <v>1994</v>
      </c>
      <c r="H718" s="131">
        <v>0</v>
      </c>
      <c r="I718" s="131">
        <v>0</v>
      </c>
      <c r="J718" s="131">
        <v>0</v>
      </c>
      <c r="K718" s="131">
        <v>0</v>
      </c>
      <c r="L718" s="131">
        <v>0</v>
      </c>
      <c r="M718" s="131">
        <v>0</v>
      </c>
      <c r="N718" s="131">
        <v>0</v>
      </c>
      <c r="O718" s="131">
        <v>0</v>
      </c>
      <c r="P718" s="131">
        <v>0</v>
      </c>
      <c r="Q718" s="131">
        <v>0</v>
      </c>
      <c r="R718" s="131">
        <v>0</v>
      </c>
      <c r="S718" s="131">
        <v>0</v>
      </c>
      <c r="T718" s="131">
        <v>0</v>
      </c>
      <c r="U718" s="131">
        <v>0</v>
      </c>
      <c r="V718" s="131">
        <v>0</v>
      </c>
      <c r="W718" s="131">
        <v>0</v>
      </c>
      <c r="X718" s="131">
        <v>0</v>
      </c>
      <c r="Y718" s="131">
        <v>0</v>
      </c>
      <c r="Z718" s="131">
        <v>0</v>
      </c>
      <c r="AA718" s="131">
        <v>0</v>
      </c>
      <c r="AB718" s="131">
        <v>0</v>
      </c>
      <c r="AC718" s="131">
        <v>0</v>
      </c>
      <c r="AD718" s="131">
        <v>0</v>
      </c>
      <c r="AE718" s="131">
        <v>0</v>
      </c>
      <c r="AF718" s="131">
        <v>0</v>
      </c>
      <c r="AG718" s="131">
        <v>0</v>
      </c>
      <c r="AH718" s="43">
        <v>0</v>
      </c>
    </row>
    <row r="719" spans="4:34">
      <c r="D719" s="62">
        <v>1993</v>
      </c>
      <c r="E719" s="62">
        <v>9</v>
      </c>
      <c r="F719" s="62">
        <v>1994</v>
      </c>
      <c r="G719" s="62">
        <v>1994</v>
      </c>
      <c r="H719" s="131">
        <v>0</v>
      </c>
      <c r="I719" s="131">
        <v>0</v>
      </c>
      <c r="J719" s="131">
        <v>0</v>
      </c>
      <c r="K719" s="131">
        <v>0</v>
      </c>
      <c r="L719" s="131">
        <v>0</v>
      </c>
      <c r="M719" s="131">
        <v>0</v>
      </c>
      <c r="N719" s="131">
        <v>0</v>
      </c>
      <c r="O719" s="131">
        <v>0</v>
      </c>
      <c r="P719" s="131">
        <v>0</v>
      </c>
      <c r="Q719" s="131">
        <v>0</v>
      </c>
      <c r="R719" s="131">
        <v>0</v>
      </c>
      <c r="S719" s="131">
        <v>0</v>
      </c>
      <c r="T719" s="131">
        <v>0</v>
      </c>
      <c r="U719" s="131">
        <v>0</v>
      </c>
      <c r="V719" s="131">
        <v>0</v>
      </c>
      <c r="W719" s="131">
        <v>0</v>
      </c>
      <c r="X719" s="131">
        <v>0</v>
      </c>
      <c r="Y719" s="131">
        <v>0</v>
      </c>
      <c r="Z719" s="131">
        <v>0</v>
      </c>
      <c r="AA719" s="131">
        <v>0</v>
      </c>
      <c r="AB719" s="131">
        <v>0</v>
      </c>
      <c r="AC719" s="131">
        <v>0</v>
      </c>
      <c r="AD719" s="131">
        <v>0</v>
      </c>
      <c r="AE719" s="131">
        <v>0</v>
      </c>
      <c r="AF719" s="131">
        <v>0</v>
      </c>
      <c r="AG719" s="131">
        <v>0</v>
      </c>
      <c r="AH719" s="43">
        <v>0</v>
      </c>
    </row>
    <row r="720" spans="4:34">
      <c r="D720" s="62">
        <v>1993</v>
      </c>
      <c r="E720" s="62">
        <v>10</v>
      </c>
      <c r="F720" s="62">
        <v>1994</v>
      </c>
      <c r="G720" s="62">
        <v>1994</v>
      </c>
      <c r="H720" s="131">
        <v>0</v>
      </c>
      <c r="I720" s="131">
        <v>0</v>
      </c>
      <c r="J720" s="131">
        <v>0</v>
      </c>
      <c r="K720" s="131">
        <v>0</v>
      </c>
      <c r="L720" s="131">
        <v>0</v>
      </c>
      <c r="M720" s="131">
        <v>0</v>
      </c>
      <c r="N720" s="131">
        <v>0</v>
      </c>
      <c r="O720" s="131">
        <v>0</v>
      </c>
      <c r="P720" s="131">
        <v>0</v>
      </c>
      <c r="Q720" s="131">
        <v>0</v>
      </c>
      <c r="R720" s="131">
        <v>0</v>
      </c>
      <c r="S720" s="131">
        <v>0</v>
      </c>
      <c r="T720" s="131">
        <v>0</v>
      </c>
      <c r="U720" s="131">
        <v>0</v>
      </c>
      <c r="V720" s="131">
        <v>0</v>
      </c>
      <c r="W720" s="131">
        <v>0</v>
      </c>
      <c r="X720" s="131">
        <v>0</v>
      </c>
      <c r="Y720" s="131">
        <v>0</v>
      </c>
      <c r="Z720" s="131">
        <v>0</v>
      </c>
      <c r="AA720" s="131">
        <v>0</v>
      </c>
      <c r="AB720" s="131">
        <v>0</v>
      </c>
      <c r="AC720" s="131">
        <v>0</v>
      </c>
      <c r="AD720" s="131">
        <v>0</v>
      </c>
      <c r="AE720" s="131">
        <v>0</v>
      </c>
      <c r="AF720" s="131">
        <v>0</v>
      </c>
      <c r="AG720" s="131">
        <v>0</v>
      </c>
      <c r="AH720" s="43">
        <v>0</v>
      </c>
    </row>
    <row r="721" spans="4:34">
      <c r="D721" s="62">
        <v>1993</v>
      </c>
      <c r="E721" s="62">
        <v>11</v>
      </c>
      <c r="F721" s="62">
        <v>1994</v>
      </c>
      <c r="G721" s="62">
        <v>1994</v>
      </c>
      <c r="H721" s="131">
        <v>0</v>
      </c>
      <c r="I721" s="131">
        <v>0</v>
      </c>
      <c r="J721" s="131">
        <v>0</v>
      </c>
      <c r="K721" s="131">
        <v>0</v>
      </c>
      <c r="L721" s="131">
        <v>0</v>
      </c>
      <c r="M721" s="131">
        <v>0</v>
      </c>
      <c r="N721" s="131">
        <v>0</v>
      </c>
      <c r="O721" s="131">
        <v>0</v>
      </c>
      <c r="P721" s="131">
        <v>0</v>
      </c>
      <c r="Q721" s="131">
        <v>0</v>
      </c>
      <c r="R721" s="131">
        <v>0</v>
      </c>
      <c r="S721" s="131">
        <v>0</v>
      </c>
      <c r="T721" s="131">
        <v>0</v>
      </c>
      <c r="U721" s="131">
        <v>0</v>
      </c>
      <c r="V721" s="131">
        <v>0</v>
      </c>
      <c r="W721" s="131">
        <v>0</v>
      </c>
      <c r="X721" s="131">
        <v>0</v>
      </c>
      <c r="Y721" s="131">
        <v>0</v>
      </c>
      <c r="Z721" s="131">
        <v>0</v>
      </c>
      <c r="AA721" s="131">
        <v>0</v>
      </c>
      <c r="AB721" s="131">
        <v>0</v>
      </c>
      <c r="AC721" s="131">
        <v>0</v>
      </c>
      <c r="AD721" s="131">
        <v>0</v>
      </c>
      <c r="AE721" s="131">
        <v>0</v>
      </c>
      <c r="AF721" s="131">
        <v>0</v>
      </c>
      <c r="AG721" s="131">
        <v>0</v>
      </c>
      <c r="AH721" s="43">
        <v>0</v>
      </c>
    </row>
    <row r="722" spans="4:34">
      <c r="D722" s="62">
        <v>1993</v>
      </c>
      <c r="E722" s="62">
        <v>12</v>
      </c>
      <c r="F722" s="62">
        <v>1994</v>
      </c>
      <c r="G722" s="62">
        <v>1994</v>
      </c>
      <c r="H722" s="131">
        <v>0</v>
      </c>
      <c r="I722" s="131">
        <v>0</v>
      </c>
      <c r="J722" s="131">
        <v>0</v>
      </c>
      <c r="K722" s="131">
        <v>0</v>
      </c>
      <c r="L722" s="131">
        <v>0</v>
      </c>
      <c r="M722" s="131">
        <v>0</v>
      </c>
      <c r="N722" s="131">
        <v>0</v>
      </c>
      <c r="O722" s="131">
        <v>0</v>
      </c>
      <c r="P722" s="131">
        <v>0</v>
      </c>
      <c r="Q722" s="131">
        <v>0</v>
      </c>
      <c r="R722" s="131">
        <v>0</v>
      </c>
      <c r="S722" s="131">
        <v>0</v>
      </c>
      <c r="T722" s="131">
        <v>0</v>
      </c>
      <c r="U722" s="131">
        <v>0</v>
      </c>
      <c r="V722" s="131">
        <v>0</v>
      </c>
      <c r="W722" s="131">
        <v>0</v>
      </c>
      <c r="X722" s="131">
        <v>0</v>
      </c>
      <c r="Y722" s="131">
        <v>0</v>
      </c>
      <c r="Z722" s="131">
        <v>0</v>
      </c>
      <c r="AA722" s="131">
        <v>0</v>
      </c>
      <c r="AB722" s="131">
        <v>0</v>
      </c>
      <c r="AC722" s="131">
        <v>0</v>
      </c>
      <c r="AD722" s="131">
        <v>0</v>
      </c>
      <c r="AE722" s="131">
        <v>0</v>
      </c>
      <c r="AF722" s="131">
        <v>0</v>
      </c>
      <c r="AG722" s="131">
        <v>0</v>
      </c>
      <c r="AH722" s="43">
        <v>0</v>
      </c>
    </row>
    <row r="723" spans="4:34">
      <c r="D723" s="62">
        <v>1994</v>
      </c>
      <c r="E723" s="62">
        <v>1</v>
      </c>
      <c r="F723" s="62">
        <v>1994</v>
      </c>
      <c r="G723" s="62">
        <v>1994</v>
      </c>
      <c r="H723" s="131">
        <v>0</v>
      </c>
      <c r="I723" s="131">
        <v>0</v>
      </c>
      <c r="J723" s="131">
        <v>0</v>
      </c>
      <c r="K723" s="131">
        <v>0</v>
      </c>
      <c r="L723" s="131">
        <v>0</v>
      </c>
      <c r="M723" s="131">
        <v>0</v>
      </c>
      <c r="N723" s="131">
        <v>0</v>
      </c>
      <c r="O723" s="131">
        <v>0</v>
      </c>
      <c r="P723" s="131">
        <v>0</v>
      </c>
      <c r="Q723" s="131">
        <v>0</v>
      </c>
      <c r="R723" s="131">
        <v>0</v>
      </c>
      <c r="S723" s="131">
        <v>0</v>
      </c>
      <c r="T723" s="131">
        <v>0</v>
      </c>
      <c r="U723" s="131">
        <v>0</v>
      </c>
      <c r="V723" s="131">
        <v>0</v>
      </c>
      <c r="W723" s="131">
        <v>0</v>
      </c>
      <c r="X723" s="131">
        <v>0</v>
      </c>
      <c r="Y723" s="131">
        <v>0</v>
      </c>
      <c r="Z723" s="131">
        <v>0</v>
      </c>
      <c r="AA723" s="131">
        <v>0</v>
      </c>
      <c r="AB723" s="131">
        <v>0</v>
      </c>
      <c r="AC723" s="131">
        <v>0</v>
      </c>
      <c r="AD723" s="131">
        <v>0</v>
      </c>
      <c r="AE723" s="131">
        <v>0</v>
      </c>
      <c r="AF723" s="131">
        <v>0</v>
      </c>
      <c r="AG723" s="131">
        <v>0</v>
      </c>
      <c r="AH723" s="43">
        <v>0</v>
      </c>
    </row>
    <row r="724" spans="4:34">
      <c r="D724" s="62">
        <v>1994</v>
      </c>
      <c r="E724" s="62">
        <v>2</v>
      </c>
      <c r="F724" s="62">
        <v>1994</v>
      </c>
      <c r="G724" s="62">
        <v>1994</v>
      </c>
      <c r="H724" s="131">
        <v>0</v>
      </c>
      <c r="I724" s="131">
        <v>0</v>
      </c>
      <c r="J724" s="131">
        <v>0</v>
      </c>
      <c r="K724" s="131">
        <v>0</v>
      </c>
      <c r="L724" s="131">
        <v>0</v>
      </c>
      <c r="M724" s="131">
        <v>0</v>
      </c>
      <c r="N724" s="131">
        <v>0</v>
      </c>
      <c r="O724" s="131">
        <v>0</v>
      </c>
      <c r="P724" s="131">
        <v>0</v>
      </c>
      <c r="Q724" s="131">
        <v>0</v>
      </c>
      <c r="R724" s="131">
        <v>0</v>
      </c>
      <c r="S724" s="131">
        <v>0</v>
      </c>
      <c r="T724" s="131">
        <v>0</v>
      </c>
      <c r="U724" s="131">
        <v>0</v>
      </c>
      <c r="V724" s="131">
        <v>0</v>
      </c>
      <c r="W724" s="131">
        <v>0</v>
      </c>
      <c r="X724" s="131">
        <v>0</v>
      </c>
      <c r="Y724" s="131">
        <v>0</v>
      </c>
      <c r="Z724" s="131">
        <v>0</v>
      </c>
      <c r="AA724" s="131">
        <v>0</v>
      </c>
      <c r="AB724" s="131">
        <v>0</v>
      </c>
      <c r="AC724" s="131">
        <v>0</v>
      </c>
      <c r="AD724" s="131">
        <v>0</v>
      </c>
      <c r="AE724" s="131">
        <v>0</v>
      </c>
      <c r="AF724" s="131">
        <v>0</v>
      </c>
      <c r="AG724" s="131">
        <v>0</v>
      </c>
      <c r="AH724" s="43">
        <v>0</v>
      </c>
    </row>
    <row r="725" spans="4:34">
      <c r="D725" s="62">
        <v>1994</v>
      </c>
      <c r="E725" s="62">
        <v>3</v>
      </c>
      <c r="F725" s="62">
        <v>1994</v>
      </c>
      <c r="G725" s="62">
        <v>1994</v>
      </c>
      <c r="H725" s="131">
        <v>0</v>
      </c>
      <c r="I725" s="131">
        <v>0</v>
      </c>
      <c r="J725" s="131">
        <v>0</v>
      </c>
      <c r="K725" s="131">
        <v>0</v>
      </c>
      <c r="L725" s="131">
        <v>0</v>
      </c>
      <c r="M725" s="131">
        <v>0</v>
      </c>
      <c r="N725" s="131">
        <v>0</v>
      </c>
      <c r="O725" s="131">
        <v>0</v>
      </c>
      <c r="P725" s="131">
        <v>0</v>
      </c>
      <c r="Q725" s="131">
        <v>0</v>
      </c>
      <c r="R725" s="131">
        <v>0</v>
      </c>
      <c r="S725" s="131">
        <v>0</v>
      </c>
      <c r="T725" s="131">
        <v>0</v>
      </c>
      <c r="U725" s="131">
        <v>0</v>
      </c>
      <c r="V725" s="131">
        <v>0</v>
      </c>
      <c r="W725" s="131">
        <v>0</v>
      </c>
      <c r="X725" s="131">
        <v>0</v>
      </c>
      <c r="Y725" s="131">
        <v>0</v>
      </c>
      <c r="Z725" s="131">
        <v>0</v>
      </c>
      <c r="AA725" s="131">
        <v>0</v>
      </c>
      <c r="AB725" s="131">
        <v>0</v>
      </c>
      <c r="AC725" s="131">
        <v>0</v>
      </c>
      <c r="AD725" s="131">
        <v>0</v>
      </c>
      <c r="AE725" s="131">
        <v>0</v>
      </c>
      <c r="AF725" s="131">
        <v>0</v>
      </c>
      <c r="AG725" s="131">
        <v>0</v>
      </c>
      <c r="AH725" s="43">
        <v>0</v>
      </c>
    </row>
    <row r="726" spans="4:34">
      <c r="D726" s="62">
        <v>1994</v>
      </c>
      <c r="E726" s="62">
        <v>4</v>
      </c>
      <c r="F726" s="62">
        <v>1994</v>
      </c>
      <c r="G726" s="62">
        <v>1994</v>
      </c>
      <c r="H726" s="131">
        <v>0</v>
      </c>
      <c r="I726" s="131">
        <v>0</v>
      </c>
      <c r="J726" s="131">
        <v>0</v>
      </c>
      <c r="K726" s="131">
        <v>0</v>
      </c>
      <c r="L726" s="131">
        <v>0</v>
      </c>
      <c r="M726" s="131">
        <v>0</v>
      </c>
      <c r="N726" s="131">
        <v>0</v>
      </c>
      <c r="O726" s="131">
        <v>0</v>
      </c>
      <c r="P726" s="131">
        <v>0</v>
      </c>
      <c r="Q726" s="131">
        <v>0</v>
      </c>
      <c r="R726" s="131">
        <v>0</v>
      </c>
      <c r="S726" s="131">
        <v>0</v>
      </c>
      <c r="T726" s="131">
        <v>0</v>
      </c>
      <c r="U726" s="131">
        <v>0</v>
      </c>
      <c r="V726" s="131">
        <v>0</v>
      </c>
      <c r="W726" s="131">
        <v>0</v>
      </c>
      <c r="X726" s="131">
        <v>0</v>
      </c>
      <c r="Y726" s="131">
        <v>0</v>
      </c>
      <c r="Z726" s="131">
        <v>0</v>
      </c>
      <c r="AA726" s="131">
        <v>0</v>
      </c>
      <c r="AB726" s="131">
        <v>0</v>
      </c>
      <c r="AC726" s="131">
        <v>0</v>
      </c>
      <c r="AD726" s="131">
        <v>0</v>
      </c>
      <c r="AE726" s="131">
        <v>0</v>
      </c>
      <c r="AF726" s="131">
        <v>0</v>
      </c>
      <c r="AG726" s="131">
        <v>0</v>
      </c>
      <c r="AH726" s="43">
        <v>0</v>
      </c>
    </row>
    <row r="727" spans="4:34">
      <c r="D727" s="62">
        <v>1994</v>
      </c>
      <c r="E727" s="62">
        <v>5</v>
      </c>
      <c r="F727" s="62">
        <v>1994</v>
      </c>
      <c r="G727" s="62">
        <v>1995</v>
      </c>
      <c r="H727" s="131">
        <v>0</v>
      </c>
      <c r="I727" s="131">
        <v>0</v>
      </c>
      <c r="J727" s="131">
        <v>0</v>
      </c>
      <c r="K727" s="131">
        <v>0</v>
      </c>
      <c r="L727" s="131">
        <v>0</v>
      </c>
      <c r="M727" s="131">
        <v>0</v>
      </c>
      <c r="N727" s="131">
        <v>0</v>
      </c>
      <c r="O727" s="131">
        <v>0</v>
      </c>
      <c r="P727" s="131">
        <v>0</v>
      </c>
      <c r="Q727" s="131">
        <v>0</v>
      </c>
      <c r="R727" s="131">
        <v>0</v>
      </c>
      <c r="S727" s="131">
        <v>0</v>
      </c>
      <c r="T727" s="131">
        <v>0</v>
      </c>
      <c r="U727" s="131">
        <v>0</v>
      </c>
      <c r="V727" s="131">
        <v>0</v>
      </c>
      <c r="W727" s="131">
        <v>0</v>
      </c>
      <c r="X727" s="131">
        <v>0</v>
      </c>
      <c r="Y727" s="131">
        <v>0</v>
      </c>
      <c r="Z727" s="131">
        <v>0</v>
      </c>
      <c r="AA727" s="131">
        <v>0</v>
      </c>
      <c r="AB727" s="131">
        <v>0</v>
      </c>
      <c r="AC727" s="131">
        <v>0</v>
      </c>
      <c r="AD727" s="131">
        <v>0</v>
      </c>
      <c r="AE727" s="131">
        <v>0</v>
      </c>
      <c r="AF727" s="131">
        <v>0</v>
      </c>
      <c r="AG727" s="131">
        <v>0</v>
      </c>
      <c r="AH727" s="43">
        <v>0</v>
      </c>
    </row>
    <row r="728" spans="4:34">
      <c r="D728" s="62">
        <v>1994</v>
      </c>
      <c r="E728" s="62">
        <v>6</v>
      </c>
      <c r="F728" s="62">
        <v>1994</v>
      </c>
      <c r="G728" s="62">
        <v>1995</v>
      </c>
      <c r="H728" s="131">
        <v>0</v>
      </c>
      <c r="I728" s="131">
        <v>0</v>
      </c>
      <c r="J728" s="131">
        <v>0</v>
      </c>
      <c r="K728" s="131">
        <v>0</v>
      </c>
      <c r="L728" s="131">
        <v>0</v>
      </c>
      <c r="M728" s="131">
        <v>0</v>
      </c>
      <c r="N728" s="131">
        <v>0</v>
      </c>
      <c r="O728" s="131">
        <v>0</v>
      </c>
      <c r="P728" s="131">
        <v>0</v>
      </c>
      <c r="Q728" s="131">
        <v>0</v>
      </c>
      <c r="R728" s="131">
        <v>0</v>
      </c>
      <c r="S728" s="131">
        <v>0</v>
      </c>
      <c r="T728" s="131">
        <v>0</v>
      </c>
      <c r="U728" s="131">
        <v>0</v>
      </c>
      <c r="V728" s="131">
        <v>0</v>
      </c>
      <c r="W728" s="131">
        <v>0</v>
      </c>
      <c r="X728" s="131">
        <v>0</v>
      </c>
      <c r="Y728" s="131">
        <v>0</v>
      </c>
      <c r="Z728" s="131">
        <v>0</v>
      </c>
      <c r="AA728" s="131">
        <v>0</v>
      </c>
      <c r="AB728" s="131">
        <v>0</v>
      </c>
      <c r="AC728" s="131">
        <v>0</v>
      </c>
      <c r="AD728" s="131">
        <v>0</v>
      </c>
      <c r="AE728" s="131">
        <v>0</v>
      </c>
      <c r="AF728" s="131">
        <v>0</v>
      </c>
      <c r="AG728" s="131">
        <v>0</v>
      </c>
      <c r="AH728" s="43">
        <v>0</v>
      </c>
    </row>
    <row r="729" spans="4:34">
      <c r="D729" s="62">
        <v>1994</v>
      </c>
      <c r="E729" s="62">
        <v>7</v>
      </c>
      <c r="F729" s="62">
        <v>1995</v>
      </c>
      <c r="G729" s="62">
        <v>1995</v>
      </c>
      <c r="H729" s="131">
        <v>0</v>
      </c>
      <c r="I729" s="131">
        <v>0</v>
      </c>
      <c r="J729" s="131">
        <v>0</v>
      </c>
      <c r="K729" s="131">
        <v>0</v>
      </c>
      <c r="L729" s="131">
        <v>0</v>
      </c>
      <c r="M729" s="131">
        <v>0</v>
      </c>
      <c r="N729" s="131">
        <v>0</v>
      </c>
      <c r="O729" s="131">
        <v>0</v>
      </c>
      <c r="P729" s="131">
        <v>0</v>
      </c>
      <c r="Q729" s="131">
        <v>0</v>
      </c>
      <c r="R729" s="131">
        <v>0</v>
      </c>
      <c r="S729" s="131">
        <v>0</v>
      </c>
      <c r="T729" s="131">
        <v>0</v>
      </c>
      <c r="U729" s="131">
        <v>0</v>
      </c>
      <c r="V729" s="131">
        <v>0</v>
      </c>
      <c r="W729" s="131">
        <v>0</v>
      </c>
      <c r="X729" s="131">
        <v>0</v>
      </c>
      <c r="Y729" s="131">
        <v>0</v>
      </c>
      <c r="Z729" s="131">
        <v>0</v>
      </c>
      <c r="AA729" s="131">
        <v>0</v>
      </c>
      <c r="AB729" s="131">
        <v>0</v>
      </c>
      <c r="AC729" s="131">
        <v>0</v>
      </c>
      <c r="AD729" s="131">
        <v>0</v>
      </c>
      <c r="AE729" s="131">
        <v>0</v>
      </c>
      <c r="AF729" s="131">
        <v>0</v>
      </c>
      <c r="AG729" s="131">
        <v>0</v>
      </c>
      <c r="AH729" s="43">
        <v>0</v>
      </c>
    </row>
    <row r="730" spans="4:34">
      <c r="D730" s="62">
        <v>1994</v>
      </c>
      <c r="E730" s="62">
        <v>8</v>
      </c>
      <c r="F730" s="62">
        <v>1995</v>
      </c>
      <c r="G730" s="62">
        <v>1995</v>
      </c>
      <c r="H730" s="131">
        <v>0</v>
      </c>
      <c r="I730" s="131">
        <v>0</v>
      </c>
      <c r="J730" s="131">
        <v>0</v>
      </c>
      <c r="K730" s="131">
        <v>0</v>
      </c>
      <c r="L730" s="131">
        <v>0</v>
      </c>
      <c r="M730" s="131">
        <v>0</v>
      </c>
      <c r="N730" s="131">
        <v>0</v>
      </c>
      <c r="O730" s="131">
        <v>0</v>
      </c>
      <c r="P730" s="131">
        <v>0</v>
      </c>
      <c r="Q730" s="131">
        <v>0</v>
      </c>
      <c r="R730" s="131">
        <v>0</v>
      </c>
      <c r="S730" s="131">
        <v>0</v>
      </c>
      <c r="T730" s="131">
        <v>0</v>
      </c>
      <c r="U730" s="131">
        <v>0</v>
      </c>
      <c r="V730" s="131">
        <v>0</v>
      </c>
      <c r="W730" s="131">
        <v>0</v>
      </c>
      <c r="X730" s="131">
        <v>0</v>
      </c>
      <c r="Y730" s="131">
        <v>0</v>
      </c>
      <c r="Z730" s="131">
        <v>0</v>
      </c>
      <c r="AA730" s="131">
        <v>0</v>
      </c>
      <c r="AB730" s="131">
        <v>0</v>
      </c>
      <c r="AC730" s="131">
        <v>0</v>
      </c>
      <c r="AD730" s="131">
        <v>0</v>
      </c>
      <c r="AE730" s="131">
        <v>0</v>
      </c>
      <c r="AF730" s="131">
        <v>0</v>
      </c>
      <c r="AG730" s="131">
        <v>0</v>
      </c>
      <c r="AH730" s="43">
        <v>0</v>
      </c>
    </row>
    <row r="731" spans="4:34">
      <c r="D731" s="62">
        <v>1994</v>
      </c>
      <c r="E731" s="62">
        <v>9</v>
      </c>
      <c r="F731" s="62">
        <v>1995</v>
      </c>
      <c r="G731" s="62">
        <v>1995</v>
      </c>
      <c r="H731" s="131">
        <v>0</v>
      </c>
      <c r="I731" s="131">
        <v>0</v>
      </c>
      <c r="J731" s="131">
        <v>0</v>
      </c>
      <c r="K731" s="131">
        <v>0</v>
      </c>
      <c r="L731" s="131">
        <v>0</v>
      </c>
      <c r="M731" s="131">
        <v>0</v>
      </c>
      <c r="N731" s="131">
        <v>0</v>
      </c>
      <c r="O731" s="131">
        <v>0</v>
      </c>
      <c r="P731" s="131">
        <v>0</v>
      </c>
      <c r="Q731" s="131">
        <v>0</v>
      </c>
      <c r="R731" s="131">
        <v>0</v>
      </c>
      <c r="S731" s="131">
        <v>0</v>
      </c>
      <c r="T731" s="131">
        <v>0</v>
      </c>
      <c r="U731" s="131">
        <v>0</v>
      </c>
      <c r="V731" s="131">
        <v>0</v>
      </c>
      <c r="W731" s="131">
        <v>0</v>
      </c>
      <c r="X731" s="131">
        <v>0</v>
      </c>
      <c r="Y731" s="131">
        <v>0</v>
      </c>
      <c r="Z731" s="131">
        <v>0</v>
      </c>
      <c r="AA731" s="131">
        <v>0</v>
      </c>
      <c r="AB731" s="131">
        <v>0</v>
      </c>
      <c r="AC731" s="131">
        <v>0</v>
      </c>
      <c r="AD731" s="131">
        <v>0</v>
      </c>
      <c r="AE731" s="131">
        <v>0</v>
      </c>
      <c r="AF731" s="131">
        <v>0</v>
      </c>
      <c r="AG731" s="131">
        <v>0</v>
      </c>
      <c r="AH731" s="43">
        <v>0</v>
      </c>
    </row>
    <row r="732" spans="4:34">
      <c r="D732" s="62">
        <v>1994</v>
      </c>
      <c r="E732" s="62">
        <v>10</v>
      </c>
      <c r="F732" s="62">
        <v>1995</v>
      </c>
      <c r="G732" s="62">
        <v>1995</v>
      </c>
      <c r="H732" s="131">
        <v>0</v>
      </c>
      <c r="I732" s="131">
        <v>0</v>
      </c>
      <c r="J732" s="131">
        <v>0</v>
      </c>
      <c r="K732" s="131">
        <v>0</v>
      </c>
      <c r="L732" s="131">
        <v>0</v>
      </c>
      <c r="M732" s="131">
        <v>0</v>
      </c>
      <c r="N732" s="131">
        <v>0</v>
      </c>
      <c r="O732" s="131">
        <v>0</v>
      </c>
      <c r="P732" s="131">
        <v>0</v>
      </c>
      <c r="Q732" s="131">
        <v>0</v>
      </c>
      <c r="R732" s="131">
        <v>0</v>
      </c>
      <c r="S732" s="131">
        <v>0</v>
      </c>
      <c r="T732" s="131">
        <v>0</v>
      </c>
      <c r="U732" s="131">
        <v>0</v>
      </c>
      <c r="V732" s="131">
        <v>0</v>
      </c>
      <c r="W732" s="131">
        <v>0</v>
      </c>
      <c r="X732" s="131">
        <v>0</v>
      </c>
      <c r="Y732" s="131">
        <v>0</v>
      </c>
      <c r="Z732" s="131">
        <v>0</v>
      </c>
      <c r="AA732" s="131">
        <v>0</v>
      </c>
      <c r="AB732" s="131">
        <v>0</v>
      </c>
      <c r="AC732" s="131">
        <v>0</v>
      </c>
      <c r="AD732" s="131">
        <v>0</v>
      </c>
      <c r="AE732" s="131">
        <v>0</v>
      </c>
      <c r="AF732" s="131">
        <v>0</v>
      </c>
      <c r="AG732" s="131">
        <v>0</v>
      </c>
      <c r="AH732" s="43">
        <v>0</v>
      </c>
    </row>
    <row r="733" spans="4:34">
      <c r="D733" s="62">
        <v>1994</v>
      </c>
      <c r="E733" s="62">
        <v>11</v>
      </c>
      <c r="F733" s="62">
        <v>1995</v>
      </c>
      <c r="G733" s="62">
        <v>1995</v>
      </c>
      <c r="H733" s="131">
        <v>0</v>
      </c>
      <c r="I733" s="131">
        <v>0</v>
      </c>
      <c r="J733" s="131">
        <v>0</v>
      </c>
      <c r="K733" s="131">
        <v>0</v>
      </c>
      <c r="L733" s="131">
        <v>0</v>
      </c>
      <c r="M733" s="131">
        <v>0</v>
      </c>
      <c r="N733" s="131">
        <v>0</v>
      </c>
      <c r="O733" s="131">
        <v>0</v>
      </c>
      <c r="P733" s="131">
        <v>0</v>
      </c>
      <c r="Q733" s="131">
        <v>0</v>
      </c>
      <c r="R733" s="131">
        <v>0</v>
      </c>
      <c r="S733" s="131">
        <v>0</v>
      </c>
      <c r="T733" s="131">
        <v>0</v>
      </c>
      <c r="U733" s="131">
        <v>0</v>
      </c>
      <c r="V733" s="131">
        <v>0</v>
      </c>
      <c r="W733" s="131">
        <v>0</v>
      </c>
      <c r="X733" s="131">
        <v>0</v>
      </c>
      <c r="Y733" s="131">
        <v>0</v>
      </c>
      <c r="Z733" s="131">
        <v>0</v>
      </c>
      <c r="AA733" s="131">
        <v>0</v>
      </c>
      <c r="AB733" s="131">
        <v>0</v>
      </c>
      <c r="AC733" s="131">
        <v>0</v>
      </c>
      <c r="AD733" s="131">
        <v>0</v>
      </c>
      <c r="AE733" s="131">
        <v>0</v>
      </c>
      <c r="AF733" s="131">
        <v>0</v>
      </c>
      <c r="AG733" s="131">
        <v>0</v>
      </c>
      <c r="AH733" s="43">
        <v>0</v>
      </c>
    </row>
    <row r="734" spans="4:34">
      <c r="D734" s="62">
        <v>1994</v>
      </c>
      <c r="E734" s="62">
        <v>12</v>
      </c>
      <c r="F734" s="62">
        <v>1995</v>
      </c>
      <c r="G734" s="62">
        <v>1995</v>
      </c>
      <c r="H734" s="131">
        <v>0</v>
      </c>
      <c r="I734" s="131">
        <v>0</v>
      </c>
      <c r="J734" s="131">
        <v>0</v>
      </c>
      <c r="K734" s="131">
        <v>0</v>
      </c>
      <c r="L734" s="131">
        <v>0</v>
      </c>
      <c r="M734" s="131">
        <v>0</v>
      </c>
      <c r="N734" s="131">
        <v>0</v>
      </c>
      <c r="O734" s="131">
        <v>0</v>
      </c>
      <c r="P734" s="131">
        <v>0</v>
      </c>
      <c r="Q734" s="131">
        <v>0</v>
      </c>
      <c r="R734" s="131">
        <v>0</v>
      </c>
      <c r="S734" s="131">
        <v>0</v>
      </c>
      <c r="T734" s="131">
        <v>0</v>
      </c>
      <c r="U734" s="131">
        <v>0</v>
      </c>
      <c r="V734" s="131">
        <v>0</v>
      </c>
      <c r="W734" s="131">
        <v>0</v>
      </c>
      <c r="X734" s="131">
        <v>0</v>
      </c>
      <c r="Y734" s="131">
        <v>0</v>
      </c>
      <c r="Z734" s="131">
        <v>0</v>
      </c>
      <c r="AA734" s="131">
        <v>0</v>
      </c>
      <c r="AB734" s="131">
        <v>0</v>
      </c>
      <c r="AC734" s="131">
        <v>0</v>
      </c>
      <c r="AD734" s="131">
        <v>0</v>
      </c>
      <c r="AE734" s="131">
        <v>0</v>
      </c>
      <c r="AF734" s="131">
        <v>0</v>
      </c>
      <c r="AG734" s="131">
        <v>0</v>
      </c>
      <c r="AH734" s="43">
        <v>0</v>
      </c>
    </row>
    <row r="735" spans="4:34">
      <c r="D735" s="62">
        <v>1995</v>
      </c>
      <c r="E735" s="62">
        <v>1</v>
      </c>
      <c r="F735" s="62">
        <v>1995</v>
      </c>
      <c r="G735" s="62">
        <v>1995</v>
      </c>
      <c r="H735" s="131">
        <v>0</v>
      </c>
      <c r="I735" s="131">
        <v>0</v>
      </c>
      <c r="J735" s="131">
        <v>0</v>
      </c>
      <c r="K735" s="131">
        <v>0</v>
      </c>
      <c r="L735" s="131">
        <v>0</v>
      </c>
      <c r="M735" s="131">
        <v>0</v>
      </c>
      <c r="N735" s="131">
        <v>0</v>
      </c>
      <c r="O735" s="131">
        <v>0</v>
      </c>
      <c r="P735" s="131">
        <v>0</v>
      </c>
      <c r="Q735" s="131">
        <v>0</v>
      </c>
      <c r="R735" s="131">
        <v>0</v>
      </c>
      <c r="S735" s="131">
        <v>0</v>
      </c>
      <c r="T735" s="131">
        <v>0</v>
      </c>
      <c r="U735" s="131">
        <v>0</v>
      </c>
      <c r="V735" s="131">
        <v>0</v>
      </c>
      <c r="W735" s="131">
        <v>0</v>
      </c>
      <c r="X735" s="131">
        <v>0</v>
      </c>
      <c r="Y735" s="131">
        <v>0</v>
      </c>
      <c r="Z735" s="131">
        <v>0</v>
      </c>
      <c r="AA735" s="131">
        <v>0</v>
      </c>
      <c r="AB735" s="131">
        <v>0</v>
      </c>
      <c r="AC735" s="131">
        <v>0</v>
      </c>
      <c r="AD735" s="131">
        <v>0</v>
      </c>
      <c r="AE735" s="131">
        <v>0</v>
      </c>
      <c r="AF735" s="131">
        <v>0</v>
      </c>
      <c r="AG735" s="131">
        <v>0</v>
      </c>
      <c r="AH735" s="43">
        <v>0</v>
      </c>
    </row>
    <row r="736" spans="4:34">
      <c r="D736" s="62">
        <v>1995</v>
      </c>
      <c r="E736" s="62">
        <v>2</v>
      </c>
      <c r="F736" s="62">
        <v>1995</v>
      </c>
      <c r="G736" s="62">
        <v>1995</v>
      </c>
      <c r="H736" s="131">
        <v>0</v>
      </c>
      <c r="I736" s="131">
        <v>0</v>
      </c>
      <c r="J736" s="131">
        <v>0</v>
      </c>
      <c r="K736" s="131">
        <v>0</v>
      </c>
      <c r="L736" s="131">
        <v>0</v>
      </c>
      <c r="M736" s="131">
        <v>0</v>
      </c>
      <c r="N736" s="131">
        <v>0</v>
      </c>
      <c r="O736" s="131">
        <v>0</v>
      </c>
      <c r="P736" s="131">
        <v>0</v>
      </c>
      <c r="Q736" s="131">
        <v>0</v>
      </c>
      <c r="R736" s="131">
        <v>0</v>
      </c>
      <c r="S736" s="131">
        <v>0</v>
      </c>
      <c r="T736" s="131">
        <v>0</v>
      </c>
      <c r="U736" s="131">
        <v>0</v>
      </c>
      <c r="V736" s="131">
        <v>0</v>
      </c>
      <c r="W736" s="131">
        <v>0</v>
      </c>
      <c r="X736" s="131">
        <v>0</v>
      </c>
      <c r="Y736" s="131">
        <v>0</v>
      </c>
      <c r="Z736" s="131">
        <v>0</v>
      </c>
      <c r="AA736" s="131">
        <v>0</v>
      </c>
      <c r="AB736" s="131">
        <v>0</v>
      </c>
      <c r="AC736" s="131">
        <v>0</v>
      </c>
      <c r="AD736" s="131">
        <v>0</v>
      </c>
      <c r="AE736" s="131">
        <v>0</v>
      </c>
      <c r="AF736" s="131">
        <v>0</v>
      </c>
      <c r="AG736" s="131">
        <v>0</v>
      </c>
      <c r="AH736" s="43">
        <v>0</v>
      </c>
    </row>
    <row r="737" spans="4:34">
      <c r="D737" s="62">
        <v>1995</v>
      </c>
      <c r="E737" s="62">
        <v>3</v>
      </c>
      <c r="F737" s="62">
        <v>1995</v>
      </c>
      <c r="G737" s="62">
        <v>1995</v>
      </c>
      <c r="H737" s="131">
        <v>0</v>
      </c>
      <c r="I737" s="131">
        <v>0</v>
      </c>
      <c r="J737" s="131">
        <v>0</v>
      </c>
      <c r="K737" s="131">
        <v>0</v>
      </c>
      <c r="L737" s="131">
        <v>0</v>
      </c>
      <c r="M737" s="131">
        <v>0</v>
      </c>
      <c r="N737" s="131">
        <v>0</v>
      </c>
      <c r="O737" s="131">
        <v>0</v>
      </c>
      <c r="P737" s="131">
        <v>0</v>
      </c>
      <c r="Q737" s="131">
        <v>0</v>
      </c>
      <c r="R737" s="131">
        <v>0</v>
      </c>
      <c r="S737" s="131">
        <v>0</v>
      </c>
      <c r="T737" s="131">
        <v>0</v>
      </c>
      <c r="U737" s="131">
        <v>0</v>
      </c>
      <c r="V737" s="131">
        <v>0</v>
      </c>
      <c r="W737" s="131">
        <v>0</v>
      </c>
      <c r="X737" s="131">
        <v>0</v>
      </c>
      <c r="Y737" s="131">
        <v>0</v>
      </c>
      <c r="Z737" s="131">
        <v>0</v>
      </c>
      <c r="AA737" s="131">
        <v>0</v>
      </c>
      <c r="AB737" s="131">
        <v>0</v>
      </c>
      <c r="AC737" s="131">
        <v>0</v>
      </c>
      <c r="AD737" s="131">
        <v>0</v>
      </c>
      <c r="AE737" s="131">
        <v>0</v>
      </c>
      <c r="AF737" s="131">
        <v>0</v>
      </c>
      <c r="AG737" s="131">
        <v>0</v>
      </c>
      <c r="AH737" s="43">
        <v>0</v>
      </c>
    </row>
    <row r="738" spans="4:34">
      <c r="D738" s="62">
        <v>1995</v>
      </c>
      <c r="E738" s="62">
        <v>4</v>
      </c>
      <c r="F738" s="62">
        <v>1995</v>
      </c>
      <c r="G738" s="62">
        <v>1995</v>
      </c>
      <c r="H738" s="131">
        <v>0</v>
      </c>
      <c r="I738" s="131">
        <v>0</v>
      </c>
      <c r="J738" s="131">
        <v>0</v>
      </c>
      <c r="K738" s="131">
        <v>0</v>
      </c>
      <c r="L738" s="131">
        <v>0</v>
      </c>
      <c r="M738" s="131">
        <v>0</v>
      </c>
      <c r="N738" s="131">
        <v>0</v>
      </c>
      <c r="O738" s="131">
        <v>0</v>
      </c>
      <c r="P738" s="131">
        <v>0</v>
      </c>
      <c r="Q738" s="131">
        <v>0</v>
      </c>
      <c r="R738" s="131">
        <v>0</v>
      </c>
      <c r="S738" s="131">
        <v>0</v>
      </c>
      <c r="T738" s="131">
        <v>0</v>
      </c>
      <c r="U738" s="131">
        <v>0</v>
      </c>
      <c r="V738" s="131">
        <v>0</v>
      </c>
      <c r="W738" s="131">
        <v>0</v>
      </c>
      <c r="X738" s="131">
        <v>0</v>
      </c>
      <c r="Y738" s="131">
        <v>0</v>
      </c>
      <c r="Z738" s="131">
        <v>0</v>
      </c>
      <c r="AA738" s="131">
        <v>0</v>
      </c>
      <c r="AB738" s="131">
        <v>0</v>
      </c>
      <c r="AC738" s="131">
        <v>0</v>
      </c>
      <c r="AD738" s="131">
        <v>0</v>
      </c>
      <c r="AE738" s="131">
        <v>0</v>
      </c>
      <c r="AF738" s="131">
        <v>0</v>
      </c>
      <c r="AG738" s="131">
        <v>0</v>
      </c>
      <c r="AH738" s="43">
        <v>0</v>
      </c>
    </row>
    <row r="739" spans="4:34">
      <c r="D739" s="62">
        <v>1995</v>
      </c>
      <c r="E739" s="62">
        <v>5</v>
      </c>
      <c r="F739" s="62">
        <v>1995</v>
      </c>
      <c r="G739" s="62">
        <v>1996</v>
      </c>
      <c r="H739" s="131">
        <v>0</v>
      </c>
      <c r="I739" s="131">
        <v>0</v>
      </c>
      <c r="J739" s="131">
        <v>0</v>
      </c>
      <c r="K739" s="131">
        <v>0</v>
      </c>
      <c r="L739" s="131">
        <v>0</v>
      </c>
      <c r="M739" s="131">
        <v>0</v>
      </c>
      <c r="N739" s="131">
        <v>0</v>
      </c>
      <c r="O739" s="131">
        <v>0</v>
      </c>
      <c r="P739" s="131">
        <v>0</v>
      </c>
      <c r="Q739" s="131">
        <v>0</v>
      </c>
      <c r="R739" s="131">
        <v>0</v>
      </c>
      <c r="S739" s="131">
        <v>0</v>
      </c>
      <c r="T739" s="131">
        <v>0</v>
      </c>
      <c r="U739" s="131">
        <v>0</v>
      </c>
      <c r="V739" s="131">
        <v>0</v>
      </c>
      <c r="W739" s="131">
        <v>0</v>
      </c>
      <c r="X739" s="131">
        <v>0</v>
      </c>
      <c r="Y739" s="131">
        <v>0</v>
      </c>
      <c r="Z739" s="131">
        <v>0</v>
      </c>
      <c r="AA739" s="131">
        <v>0</v>
      </c>
      <c r="AB739" s="131">
        <v>0</v>
      </c>
      <c r="AC739" s="131">
        <v>0</v>
      </c>
      <c r="AD739" s="131">
        <v>0</v>
      </c>
      <c r="AE739" s="131">
        <v>0</v>
      </c>
      <c r="AF739" s="131">
        <v>0</v>
      </c>
      <c r="AG739" s="131">
        <v>0</v>
      </c>
      <c r="AH739" s="43">
        <v>0</v>
      </c>
    </row>
    <row r="740" spans="4:34">
      <c r="D740" s="62">
        <v>1995</v>
      </c>
      <c r="E740" s="62">
        <v>6</v>
      </c>
      <c r="F740" s="62">
        <v>1995</v>
      </c>
      <c r="G740" s="62">
        <v>1996</v>
      </c>
      <c r="H740" s="131">
        <v>0</v>
      </c>
      <c r="I740" s="131">
        <v>0</v>
      </c>
      <c r="J740" s="131">
        <v>0</v>
      </c>
      <c r="K740" s="131">
        <v>0</v>
      </c>
      <c r="L740" s="131">
        <v>0</v>
      </c>
      <c r="M740" s="131">
        <v>0</v>
      </c>
      <c r="N740" s="131">
        <v>0</v>
      </c>
      <c r="O740" s="131">
        <v>0</v>
      </c>
      <c r="P740" s="131">
        <v>0</v>
      </c>
      <c r="Q740" s="131">
        <v>0</v>
      </c>
      <c r="R740" s="131">
        <v>0</v>
      </c>
      <c r="S740" s="131">
        <v>0</v>
      </c>
      <c r="T740" s="131">
        <v>0</v>
      </c>
      <c r="U740" s="131">
        <v>0</v>
      </c>
      <c r="V740" s="131">
        <v>0</v>
      </c>
      <c r="W740" s="131">
        <v>0</v>
      </c>
      <c r="X740" s="131">
        <v>0</v>
      </c>
      <c r="Y740" s="131">
        <v>0</v>
      </c>
      <c r="Z740" s="131">
        <v>0</v>
      </c>
      <c r="AA740" s="131">
        <v>0</v>
      </c>
      <c r="AB740" s="131">
        <v>0</v>
      </c>
      <c r="AC740" s="131">
        <v>0</v>
      </c>
      <c r="AD740" s="131">
        <v>0</v>
      </c>
      <c r="AE740" s="131">
        <v>0</v>
      </c>
      <c r="AF740" s="131">
        <v>0</v>
      </c>
      <c r="AG740" s="131">
        <v>0</v>
      </c>
      <c r="AH740" s="43">
        <v>0</v>
      </c>
    </row>
    <row r="741" spans="4:34">
      <c r="D741" s="62">
        <v>1995</v>
      </c>
      <c r="E741" s="62">
        <v>7</v>
      </c>
      <c r="F741" s="62">
        <v>1996</v>
      </c>
      <c r="G741" s="62">
        <v>1996</v>
      </c>
      <c r="H741" s="131">
        <v>0</v>
      </c>
      <c r="I741" s="131">
        <v>0</v>
      </c>
      <c r="J741" s="131">
        <v>0</v>
      </c>
      <c r="K741" s="131">
        <v>0</v>
      </c>
      <c r="L741" s="131">
        <v>0</v>
      </c>
      <c r="M741" s="131">
        <v>0</v>
      </c>
      <c r="N741" s="131">
        <v>0</v>
      </c>
      <c r="O741" s="131">
        <v>0</v>
      </c>
      <c r="P741" s="131">
        <v>0</v>
      </c>
      <c r="Q741" s="131">
        <v>0</v>
      </c>
      <c r="R741" s="131">
        <v>0</v>
      </c>
      <c r="S741" s="131">
        <v>0</v>
      </c>
      <c r="T741" s="131">
        <v>0</v>
      </c>
      <c r="U741" s="131">
        <v>0</v>
      </c>
      <c r="V741" s="131">
        <v>0</v>
      </c>
      <c r="W741" s="131">
        <v>0</v>
      </c>
      <c r="X741" s="131">
        <v>0</v>
      </c>
      <c r="Y741" s="131">
        <v>0</v>
      </c>
      <c r="Z741" s="131">
        <v>0</v>
      </c>
      <c r="AA741" s="131">
        <v>0</v>
      </c>
      <c r="AB741" s="131">
        <v>0</v>
      </c>
      <c r="AC741" s="131">
        <v>0</v>
      </c>
      <c r="AD741" s="131">
        <v>0</v>
      </c>
      <c r="AE741" s="131">
        <v>0</v>
      </c>
      <c r="AF741" s="131">
        <v>0</v>
      </c>
      <c r="AG741" s="131">
        <v>0</v>
      </c>
      <c r="AH741" s="43">
        <v>0</v>
      </c>
    </row>
    <row r="742" spans="4:34">
      <c r="D742" s="62">
        <v>1995</v>
      </c>
      <c r="E742" s="62">
        <v>8</v>
      </c>
      <c r="F742" s="62">
        <v>1996</v>
      </c>
      <c r="G742" s="62">
        <v>1996</v>
      </c>
      <c r="H742" s="131">
        <v>0</v>
      </c>
      <c r="I742" s="131">
        <v>0</v>
      </c>
      <c r="J742" s="131">
        <v>0</v>
      </c>
      <c r="K742" s="131">
        <v>0</v>
      </c>
      <c r="L742" s="131">
        <v>0</v>
      </c>
      <c r="M742" s="131">
        <v>0</v>
      </c>
      <c r="N742" s="131">
        <v>0</v>
      </c>
      <c r="O742" s="131">
        <v>0</v>
      </c>
      <c r="P742" s="131">
        <v>0</v>
      </c>
      <c r="Q742" s="131">
        <v>0</v>
      </c>
      <c r="R742" s="131">
        <v>0</v>
      </c>
      <c r="S742" s="131">
        <v>0</v>
      </c>
      <c r="T742" s="131">
        <v>0</v>
      </c>
      <c r="U742" s="131">
        <v>0</v>
      </c>
      <c r="V742" s="131">
        <v>0</v>
      </c>
      <c r="W742" s="131">
        <v>0</v>
      </c>
      <c r="X742" s="131">
        <v>0</v>
      </c>
      <c r="Y742" s="131">
        <v>0</v>
      </c>
      <c r="Z742" s="131">
        <v>0</v>
      </c>
      <c r="AA742" s="131">
        <v>0</v>
      </c>
      <c r="AB742" s="131">
        <v>0</v>
      </c>
      <c r="AC742" s="131">
        <v>0</v>
      </c>
      <c r="AD742" s="131">
        <v>0</v>
      </c>
      <c r="AE742" s="131">
        <v>0</v>
      </c>
      <c r="AF742" s="131">
        <v>0</v>
      </c>
      <c r="AG742" s="131">
        <v>0</v>
      </c>
      <c r="AH742" s="43">
        <v>0</v>
      </c>
    </row>
    <row r="743" spans="4:34">
      <c r="D743" s="62">
        <v>1995</v>
      </c>
      <c r="E743" s="62">
        <v>9</v>
      </c>
      <c r="F743" s="62">
        <v>1996</v>
      </c>
      <c r="G743" s="62">
        <v>1996</v>
      </c>
      <c r="H743" s="131">
        <v>0</v>
      </c>
      <c r="I743" s="131">
        <v>0</v>
      </c>
      <c r="J743" s="131">
        <v>0</v>
      </c>
      <c r="K743" s="131">
        <v>0</v>
      </c>
      <c r="L743" s="131">
        <v>0</v>
      </c>
      <c r="M743" s="131">
        <v>0</v>
      </c>
      <c r="N743" s="131">
        <v>0</v>
      </c>
      <c r="O743" s="131">
        <v>0</v>
      </c>
      <c r="P743" s="131">
        <v>0</v>
      </c>
      <c r="Q743" s="131">
        <v>0</v>
      </c>
      <c r="R743" s="131">
        <v>0</v>
      </c>
      <c r="S743" s="131">
        <v>0</v>
      </c>
      <c r="T743" s="131">
        <v>0</v>
      </c>
      <c r="U743" s="131">
        <v>0</v>
      </c>
      <c r="V743" s="131">
        <v>0</v>
      </c>
      <c r="W743" s="131">
        <v>0</v>
      </c>
      <c r="X743" s="131">
        <v>0</v>
      </c>
      <c r="Y743" s="131">
        <v>0</v>
      </c>
      <c r="Z743" s="131">
        <v>0</v>
      </c>
      <c r="AA743" s="131">
        <v>0</v>
      </c>
      <c r="AB743" s="131">
        <v>0</v>
      </c>
      <c r="AC743" s="131">
        <v>0</v>
      </c>
      <c r="AD743" s="131">
        <v>0</v>
      </c>
      <c r="AE743" s="131">
        <v>0</v>
      </c>
      <c r="AF743" s="131">
        <v>0</v>
      </c>
      <c r="AG743" s="131">
        <v>0</v>
      </c>
      <c r="AH743" s="43">
        <v>0</v>
      </c>
    </row>
    <row r="744" spans="4:34">
      <c r="D744" s="62">
        <v>1995</v>
      </c>
      <c r="E744" s="62">
        <v>10</v>
      </c>
      <c r="F744" s="62">
        <v>1996</v>
      </c>
      <c r="G744" s="62">
        <v>1996</v>
      </c>
      <c r="H744" s="131">
        <v>0</v>
      </c>
      <c r="I744" s="131">
        <v>0</v>
      </c>
      <c r="J744" s="131">
        <v>0</v>
      </c>
      <c r="K744" s="131">
        <v>0</v>
      </c>
      <c r="L744" s="131">
        <v>0</v>
      </c>
      <c r="M744" s="131">
        <v>0</v>
      </c>
      <c r="N744" s="131">
        <v>0</v>
      </c>
      <c r="O744" s="131">
        <v>0</v>
      </c>
      <c r="P744" s="131">
        <v>0</v>
      </c>
      <c r="Q744" s="131">
        <v>0</v>
      </c>
      <c r="R744" s="131">
        <v>0</v>
      </c>
      <c r="S744" s="131">
        <v>0</v>
      </c>
      <c r="T744" s="131">
        <v>0</v>
      </c>
      <c r="U744" s="131">
        <v>0</v>
      </c>
      <c r="V744" s="131">
        <v>0</v>
      </c>
      <c r="W744" s="131">
        <v>0</v>
      </c>
      <c r="X744" s="131">
        <v>0</v>
      </c>
      <c r="Y744" s="131">
        <v>0</v>
      </c>
      <c r="Z744" s="131">
        <v>0</v>
      </c>
      <c r="AA744" s="131">
        <v>0</v>
      </c>
      <c r="AB744" s="131">
        <v>0</v>
      </c>
      <c r="AC744" s="131">
        <v>0</v>
      </c>
      <c r="AD744" s="131">
        <v>0</v>
      </c>
      <c r="AE744" s="131">
        <v>0</v>
      </c>
      <c r="AF744" s="131">
        <v>0</v>
      </c>
      <c r="AG744" s="131">
        <v>0</v>
      </c>
      <c r="AH744" s="43">
        <v>0</v>
      </c>
    </row>
    <row r="745" spans="4:34">
      <c r="D745" s="62">
        <v>1995</v>
      </c>
      <c r="E745" s="62">
        <v>11</v>
      </c>
      <c r="F745" s="62">
        <v>1996</v>
      </c>
      <c r="G745" s="62">
        <v>1996</v>
      </c>
      <c r="H745" s="131">
        <v>0</v>
      </c>
      <c r="I745" s="131">
        <v>0</v>
      </c>
      <c r="J745" s="131">
        <v>0</v>
      </c>
      <c r="K745" s="131">
        <v>0</v>
      </c>
      <c r="L745" s="131">
        <v>0</v>
      </c>
      <c r="M745" s="131">
        <v>0</v>
      </c>
      <c r="N745" s="131">
        <v>0</v>
      </c>
      <c r="O745" s="131">
        <v>0</v>
      </c>
      <c r="P745" s="131">
        <v>0</v>
      </c>
      <c r="Q745" s="131">
        <v>0</v>
      </c>
      <c r="R745" s="131">
        <v>0</v>
      </c>
      <c r="S745" s="131">
        <v>0</v>
      </c>
      <c r="T745" s="131">
        <v>0</v>
      </c>
      <c r="U745" s="131">
        <v>0</v>
      </c>
      <c r="V745" s="131">
        <v>0</v>
      </c>
      <c r="W745" s="131">
        <v>0</v>
      </c>
      <c r="X745" s="131">
        <v>0</v>
      </c>
      <c r="Y745" s="131">
        <v>0</v>
      </c>
      <c r="Z745" s="131">
        <v>0</v>
      </c>
      <c r="AA745" s="131">
        <v>0</v>
      </c>
      <c r="AB745" s="131">
        <v>0</v>
      </c>
      <c r="AC745" s="131">
        <v>0</v>
      </c>
      <c r="AD745" s="131">
        <v>0</v>
      </c>
      <c r="AE745" s="131">
        <v>0</v>
      </c>
      <c r="AF745" s="131">
        <v>0</v>
      </c>
      <c r="AG745" s="131">
        <v>0</v>
      </c>
      <c r="AH745" s="43">
        <v>0</v>
      </c>
    </row>
    <row r="746" spans="4:34">
      <c r="D746" s="62">
        <v>1995</v>
      </c>
      <c r="E746" s="62">
        <v>12</v>
      </c>
      <c r="F746" s="62">
        <v>1996</v>
      </c>
      <c r="G746" s="62">
        <v>1996</v>
      </c>
      <c r="H746" s="131">
        <v>0</v>
      </c>
      <c r="I746" s="131">
        <v>0</v>
      </c>
      <c r="J746" s="131">
        <v>0</v>
      </c>
      <c r="K746" s="131">
        <v>0</v>
      </c>
      <c r="L746" s="131">
        <v>0</v>
      </c>
      <c r="M746" s="131">
        <v>0</v>
      </c>
      <c r="N746" s="131">
        <v>0</v>
      </c>
      <c r="O746" s="131">
        <v>0</v>
      </c>
      <c r="P746" s="131">
        <v>0</v>
      </c>
      <c r="Q746" s="131">
        <v>0</v>
      </c>
      <c r="R746" s="131">
        <v>0</v>
      </c>
      <c r="S746" s="131">
        <v>0</v>
      </c>
      <c r="T746" s="131">
        <v>0</v>
      </c>
      <c r="U746" s="131">
        <v>0</v>
      </c>
      <c r="V746" s="131">
        <v>0</v>
      </c>
      <c r="W746" s="131">
        <v>0</v>
      </c>
      <c r="X746" s="131">
        <v>0</v>
      </c>
      <c r="Y746" s="131">
        <v>0</v>
      </c>
      <c r="Z746" s="131">
        <v>0</v>
      </c>
      <c r="AA746" s="131">
        <v>0</v>
      </c>
      <c r="AB746" s="131">
        <v>0</v>
      </c>
      <c r="AC746" s="131">
        <v>0</v>
      </c>
      <c r="AD746" s="131">
        <v>0</v>
      </c>
      <c r="AE746" s="131">
        <v>0</v>
      </c>
      <c r="AF746" s="131">
        <v>0</v>
      </c>
      <c r="AG746" s="131">
        <v>0</v>
      </c>
      <c r="AH746" s="43">
        <v>0</v>
      </c>
    </row>
    <row r="747" spans="4:34">
      <c r="D747" s="62">
        <v>1996</v>
      </c>
      <c r="E747" s="62">
        <v>1</v>
      </c>
      <c r="F747" s="62">
        <v>1996</v>
      </c>
      <c r="G747" s="62">
        <v>1996</v>
      </c>
      <c r="H747" s="131">
        <v>0</v>
      </c>
      <c r="I747" s="131">
        <v>0</v>
      </c>
      <c r="J747" s="131">
        <v>0</v>
      </c>
      <c r="K747" s="131">
        <v>0</v>
      </c>
      <c r="L747" s="131">
        <v>0</v>
      </c>
      <c r="M747" s="131">
        <v>0</v>
      </c>
      <c r="N747" s="131">
        <v>0</v>
      </c>
      <c r="O747" s="131">
        <v>0</v>
      </c>
      <c r="P747" s="131">
        <v>0</v>
      </c>
      <c r="Q747" s="131">
        <v>0</v>
      </c>
      <c r="R747" s="131">
        <v>0</v>
      </c>
      <c r="S747" s="131">
        <v>0</v>
      </c>
      <c r="T747" s="131">
        <v>0</v>
      </c>
      <c r="U747" s="131">
        <v>0</v>
      </c>
      <c r="V747" s="131">
        <v>0</v>
      </c>
      <c r="W747" s="131">
        <v>0</v>
      </c>
      <c r="X747" s="131">
        <v>0</v>
      </c>
      <c r="Y747" s="131">
        <v>0</v>
      </c>
      <c r="Z747" s="131">
        <v>0</v>
      </c>
      <c r="AA747" s="131">
        <v>0</v>
      </c>
      <c r="AB747" s="131">
        <v>0</v>
      </c>
      <c r="AC747" s="131">
        <v>0</v>
      </c>
      <c r="AD747" s="131">
        <v>0</v>
      </c>
      <c r="AE747" s="131">
        <v>0</v>
      </c>
      <c r="AF747" s="131">
        <v>0</v>
      </c>
      <c r="AG747" s="131">
        <v>0</v>
      </c>
      <c r="AH747" s="43">
        <v>0</v>
      </c>
    </row>
    <row r="748" spans="4:34">
      <c r="D748" s="62">
        <v>1996</v>
      </c>
      <c r="E748" s="62">
        <v>2</v>
      </c>
      <c r="F748" s="62">
        <v>1996</v>
      </c>
      <c r="G748" s="62">
        <v>1996</v>
      </c>
      <c r="H748" s="131">
        <v>0</v>
      </c>
      <c r="I748" s="131">
        <v>0</v>
      </c>
      <c r="J748" s="131">
        <v>0</v>
      </c>
      <c r="K748" s="131">
        <v>0</v>
      </c>
      <c r="L748" s="131">
        <v>0</v>
      </c>
      <c r="M748" s="131">
        <v>0</v>
      </c>
      <c r="N748" s="131">
        <v>0</v>
      </c>
      <c r="O748" s="131">
        <v>0</v>
      </c>
      <c r="P748" s="131">
        <v>0</v>
      </c>
      <c r="Q748" s="131">
        <v>0</v>
      </c>
      <c r="R748" s="131">
        <v>0</v>
      </c>
      <c r="S748" s="131">
        <v>0</v>
      </c>
      <c r="T748" s="131">
        <v>0</v>
      </c>
      <c r="U748" s="131">
        <v>0</v>
      </c>
      <c r="V748" s="131">
        <v>0</v>
      </c>
      <c r="W748" s="131">
        <v>0</v>
      </c>
      <c r="X748" s="131">
        <v>0</v>
      </c>
      <c r="Y748" s="131">
        <v>0</v>
      </c>
      <c r="Z748" s="131">
        <v>0</v>
      </c>
      <c r="AA748" s="131">
        <v>0</v>
      </c>
      <c r="AB748" s="131">
        <v>0</v>
      </c>
      <c r="AC748" s="131">
        <v>0</v>
      </c>
      <c r="AD748" s="131">
        <v>0</v>
      </c>
      <c r="AE748" s="131">
        <v>0</v>
      </c>
      <c r="AF748" s="131">
        <v>0</v>
      </c>
      <c r="AG748" s="131">
        <v>0</v>
      </c>
      <c r="AH748" s="43">
        <v>0</v>
      </c>
    </row>
    <row r="749" spans="4:34">
      <c r="D749" s="62">
        <v>1996</v>
      </c>
      <c r="E749" s="62">
        <v>3</v>
      </c>
      <c r="F749" s="62">
        <v>1996</v>
      </c>
      <c r="G749" s="62">
        <v>1996</v>
      </c>
      <c r="H749" s="131">
        <v>0</v>
      </c>
      <c r="I749" s="131">
        <v>0</v>
      </c>
      <c r="J749" s="131">
        <v>0</v>
      </c>
      <c r="K749" s="131">
        <v>0</v>
      </c>
      <c r="L749" s="131">
        <v>0</v>
      </c>
      <c r="M749" s="131">
        <v>0</v>
      </c>
      <c r="N749" s="131">
        <v>0</v>
      </c>
      <c r="O749" s="131">
        <v>0</v>
      </c>
      <c r="P749" s="131">
        <v>0</v>
      </c>
      <c r="Q749" s="131">
        <v>0</v>
      </c>
      <c r="R749" s="131">
        <v>0</v>
      </c>
      <c r="S749" s="131">
        <v>0</v>
      </c>
      <c r="T749" s="131">
        <v>0</v>
      </c>
      <c r="U749" s="131">
        <v>0</v>
      </c>
      <c r="V749" s="131">
        <v>0</v>
      </c>
      <c r="W749" s="131">
        <v>0</v>
      </c>
      <c r="X749" s="131">
        <v>0</v>
      </c>
      <c r="Y749" s="131">
        <v>0</v>
      </c>
      <c r="Z749" s="131">
        <v>0</v>
      </c>
      <c r="AA749" s="131">
        <v>0</v>
      </c>
      <c r="AB749" s="131">
        <v>0</v>
      </c>
      <c r="AC749" s="131">
        <v>0</v>
      </c>
      <c r="AD749" s="131">
        <v>0</v>
      </c>
      <c r="AE749" s="131">
        <v>0</v>
      </c>
      <c r="AF749" s="131">
        <v>0</v>
      </c>
      <c r="AG749" s="131">
        <v>0</v>
      </c>
      <c r="AH749" s="43">
        <v>0</v>
      </c>
    </row>
    <row r="750" spans="4:34">
      <c r="D750" s="62">
        <v>1996</v>
      </c>
      <c r="E750" s="62">
        <v>4</v>
      </c>
      <c r="F750" s="62">
        <v>1996</v>
      </c>
      <c r="G750" s="62">
        <v>1996</v>
      </c>
      <c r="H750" s="131">
        <v>0</v>
      </c>
      <c r="I750" s="131">
        <v>0</v>
      </c>
      <c r="J750" s="131">
        <v>0</v>
      </c>
      <c r="K750" s="131">
        <v>0</v>
      </c>
      <c r="L750" s="131">
        <v>0</v>
      </c>
      <c r="M750" s="131">
        <v>0</v>
      </c>
      <c r="N750" s="131">
        <v>0</v>
      </c>
      <c r="O750" s="131">
        <v>0</v>
      </c>
      <c r="P750" s="131">
        <v>0</v>
      </c>
      <c r="Q750" s="131">
        <v>0</v>
      </c>
      <c r="R750" s="131">
        <v>0</v>
      </c>
      <c r="S750" s="131">
        <v>0</v>
      </c>
      <c r="T750" s="131">
        <v>0</v>
      </c>
      <c r="U750" s="131">
        <v>0</v>
      </c>
      <c r="V750" s="131">
        <v>0</v>
      </c>
      <c r="W750" s="131">
        <v>0</v>
      </c>
      <c r="X750" s="131">
        <v>0</v>
      </c>
      <c r="Y750" s="131">
        <v>0</v>
      </c>
      <c r="Z750" s="131">
        <v>0</v>
      </c>
      <c r="AA750" s="131">
        <v>0</v>
      </c>
      <c r="AB750" s="131">
        <v>0</v>
      </c>
      <c r="AC750" s="131">
        <v>0</v>
      </c>
      <c r="AD750" s="131">
        <v>0</v>
      </c>
      <c r="AE750" s="131">
        <v>0</v>
      </c>
      <c r="AF750" s="131">
        <v>0</v>
      </c>
      <c r="AG750" s="131">
        <v>0</v>
      </c>
      <c r="AH750" s="43">
        <v>0</v>
      </c>
    </row>
    <row r="751" spans="4:34">
      <c r="D751" s="62">
        <v>1996</v>
      </c>
      <c r="E751" s="62">
        <v>5</v>
      </c>
      <c r="F751" s="62">
        <v>1996</v>
      </c>
      <c r="G751" s="62">
        <v>1997</v>
      </c>
      <c r="H751" s="131">
        <v>0</v>
      </c>
      <c r="I751" s="131">
        <v>0</v>
      </c>
      <c r="J751" s="131">
        <v>0</v>
      </c>
      <c r="K751" s="131">
        <v>0</v>
      </c>
      <c r="L751" s="131">
        <v>0</v>
      </c>
      <c r="M751" s="131">
        <v>0</v>
      </c>
      <c r="N751" s="131">
        <v>0</v>
      </c>
      <c r="O751" s="131">
        <v>0</v>
      </c>
      <c r="P751" s="131">
        <v>0</v>
      </c>
      <c r="Q751" s="131">
        <v>0</v>
      </c>
      <c r="R751" s="131">
        <v>0</v>
      </c>
      <c r="S751" s="131">
        <v>0</v>
      </c>
      <c r="T751" s="131">
        <v>0</v>
      </c>
      <c r="U751" s="131">
        <v>0</v>
      </c>
      <c r="V751" s="131">
        <v>0</v>
      </c>
      <c r="W751" s="131">
        <v>0</v>
      </c>
      <c r="X751" s="131">
        <v>0</v>
      </c>
      <c r="Y751" s="131">
        <v>0</v>
      </c>
      <c r="Z751" s="131">
        <v>0</v>
      </c>
      <c r="AA751" s="131">
        <v>0</v>
      </c>
      <c r="AB751" s="131">
        <v>0</v>
      </c>
      <c r="AC751" s="131">
        <v>0</v>
      </c>
      <c r="AD751" s="131">
        <v>0</v>
      </c>
      <c r="AE751" s="131">
        <v>0</v>
      </c>
      <c r="AF751" s="131">
        <v>0</v>
      </c>
      <c r="AG751" s="131">
        <v>0</v>
      </c>
      <c r="AH751" s="43">
        <v>0</v>
      </c>
    </row>
    <row r="752" spans="4:34">
      <c r="D752" s="62">
        <v>1996</v>
      </c>
      <c r="E752" s="62">
        <v>6</v>
      </c>
      <c r="F752" s="62">
        <v>1996</v>
      </c>
      <c r="G752" s="62">
        <v>1997</v>
      </c>
      <c r="H752" s="131">
        <v>0</v>
      </c>
      <c r="I752" s="131">
        <v>0</v>
      </c>
      <c r="J752" s="131">
        <v>0</v>
      </c>
      <c r="K752" s="131">
        <v>0</v>
      </c>
      <c r="L752" s="131">
        <v>0</v>
      </c>
      <c r="M752" s="131">
        <v>0</v>
      </c>
      <c r="N752" s="131">
        <v>0</v>
      </c>
      <c r="O752" s="131">
        <v>0</v>
      </c>
      <c r="P752" s="131">
        <v>0</v>
      </c>
      <c r="Q752" s="131">
        <v>0</v>
      </c>
      <c r="R752" s="131">
        <v>0</v>
      </c>
      <c r="S752" s="131">
        <v>0</v>
      </c>
      <c r="T752" s="131">
        <v>0</v>
      </c>
      <c r="U752" s="131">
        <v>0</v>
      </c>
      <c r="V752" s="131">
        <v>0</v>
      </c>
      <c r="W752" s="131">
        <v>0</v>
      </c>
      <c r="X752" s="131">
        <v>0</v>
      </c>
      <c r="Y752" s="131">
        <v>0</v>
      </c>
      <c r="Z752" s="131">
        <v>0</v>
      </c>
      <c r="AA752" s="131">
        <v>0</v>
      </c>
      <c r="AB752" s="131">
        <v>0</v>
      </c>
      <c r="AC752" s="131">
        <v>0</v>
      </c>
      <c r="AD752" s="131">
        <v>0</v>
      </c>
      <c r="AE752" s="131">
        <v>0</v>
      </c>
      <c r="AF752" s="131">
        <v>0</v>
      </c>
      <c r="AG752" s="131">
        <v>0</v>
      </c>
      <c r="AH752" s="43">
        <v>0</v>
      </c>
    </row>
    <row r="753" spans="4:34">
      <c r="D753" s="62">
        <v>1996</v>
      </c>
      <c r="E753" s="62">
        <v>7</v>
      </c>
      <c r="F753" s="62">
        <v>1997</v>
      </c>
      <c r="G753" s="62">
        <v>1997</v>
      </c>
      <c r="H753" s="131">
        <v>0</v>
      </c>
      <c r="I753" s="131">
        <v>0</v>
      </c>
      <c r="J753" s="131">
        <v>0</v>
      </c>
      <c r="K753" s="131">
        <v>0</v>
      </c>
      <c r="L753" s="131">
        <v>0</v>
      </c>
      <c r="M753" s="131">
        <v>0</v>
      </c>
      <c r="N753" s="131">
        <v>0</v>
      </c>
      <c r="O753" s="131">
        <v>0</v>
      </c>
      <c r="P753" s="131">
        <v>0</v>
      </c>
      <c r="Q753" s="131">
        <v>0</v>
      </c>
      <c r="R753" s="131">
        <v>0</v>
      </c>
      <c r="S753" s="131">
        <v>0</v>
      </c>
      <c r="T753" s="131">
        <v>0</v>
      </c>
      <c r="U753" s="131">
        <v>0</v>
      </c>
      <c r="V753" s="131">
        <v>0</v>
      </c>
      <c r="W753" s="131">
        <v>0</v>
      </c>
      <c r="X753" s="131">
        <v>0</v>
      </c>
      <c r="Y753" s="131">
        <v>0</v>
      </c>
      <c r="Z753" s="131">
        <v>0</v>
      </c>
      <c r="AA753" s="131">
        <v>0</v>
      </c>
      <c r="AB753" s="131">
        <v>0</v>
      </c>
      <c r="AC753" s="131">
        <v>0</v>
      </c>
      <c r="AD753" s="131">
        <v>0</v>
      </c>
      <c r="AE753" s="131">
        <v>0</v>
      </c>
      <c r="AF753" s="131">
        <v>0</v>
      </c>
      <c r="AG753" s="131">
        <v>0</v>
      </c>
      <c r="AH753" s="43">
        <v>0</v>
      </c>
    </row>
    <row r="754" spans="4:34">
      <c r="D754" s="62">
        <v>1996</v>
      </c>
      <c r="E754" s="62">
        <v>8</v>
      </c>
      <c r="F754" s="62">
        <v>1997</v>
      </c>
      <c r="G754" s="62">
        <v>1997</v>
      </c>
      <c r="H754" s="131">
        <v>0</v>
      </c>
      <c r="I754" s="131">
        <v>0</v>
      </c>
      <c r="J754" s="131">
        <v>0</v>
      </c>
      <c r="K754" s="131">
        <v>0</v>
      </c>
      <c r="L754" s="131">
        <v>0</v>
      </c>
      <c r="M754" s="131">
        <v>0</v>
      </c>
      <c r="N754" s="131">
        <v>0</v>
      </c>
      <c r="O754" s="131">
        <v>0</v>
      </c>
      <c r="P754" s="131">
        <v>0</v>
      </c>
      <c r="Q754" s="131">
        <v>0</v>
      </c>
      <c r="R754" s="131">
        <v>0</v>
      </c>
      <c r="S754" s="131">
        <v>0</v>
      </c>
      <c r="T754" s="131">
        <v>0</v>
      </c>
      <c r="U754" s="131">
        <v>0</v>
      </c>
      <c r="V754" s="131">
        <v>0</v>
      </c>
      <c r="W754" s="131">
        <v>0</v>
      </c>
      <c r="X754" s="131">
        <v>0</v>
      </c>
      <c r="Y754" s="131">
        <v>0</v>
      </c>
      <c r="Z754" s="131">
        <v>0</v>
      </c>
      <c r="AA754" s="131">
        <v>0</v>
      </c>
      <c r="AB754" s="131">
        <v>0</v>
      </c>
      <c r="AC754" s="131">
        <v>0</v>
      </c>
      <c r="AD754" s="131">
        <v>0</v>
      </c>
      <c r="AE754" s="131">
        <v>0</v>
      </c>
      <c r="AF754" s="131">
        <v>0</v>
      </c>
      <c r="AG754" s="131">
        <v>0</v>
      </c>
      <c r="AH754" s="43">
        <v>0</v>
      </c>
    </row>
    <row r="755" spans="4:34">
      <c r="D755" s="62">
        <v>1996</v>
      </c>
      <c r="E755" s="62">
        <v>9</v>
      </c>
      <c r="F755" s="62">
        <v>1997</v>
      </c>
      <c r="G755" s="62">
        <v>1997</v>
      </c>
      <c r="H755" s="131">
        <v>0</v>
      </c>
      <c r="I755" s="131">
        <v>0</v>
      </c>
      <c r="J755" s="131">
        <v>0</v>
      </c>
      <c r="K755" s="131">
        <v>0</v>
      </c>
      <c r="L755" s="131">
        <v>0</v>
      </c>
      <c r="M755" s="131">
        <v>0</v>
      </c>
      <c r="N755" s="131">
        <v>0</v>
      </c>
      <c r="O755" s="131">
        <v>0</v>
      </c>
      <c r="P755" s="131">
        <v>0</v>
      </c>
      <c r="Q755" s="131">
        <v>0</v>
      </c>
      <c r="R755" s="131">
        <v>0</v>
      </c>
      <c r="S755" s="131">
        <v>0</v>
      </c>
      <c r="T755" s="131">
        <v>0</v>
      </c>
      <c r="U755" s="131">
        <v>0</v>
      </c>
      <c r="V755" s="131">
        <v>0</v>
      </c>
      <c r="W755" s="131">
        <v>0</v>
      </c>
      <c r="X755" s="131">
        <v>0</v>
      </c>
      <c r="Y755" s="131">
        <v>0</v>
      </c>
      <c r="Z755" s="131">
        <v>0</v>
      </c>
      <c r="AA755" s="131">
        <v>0</v>
      </c>
      <c r="AB755" s="131">
        <v>0</v>
      </c>
      <c r="AC755" s="131">
        <v>0</v>
      </c>
      <c r="AD755" s="131">
        <v>0</v>
      </c>
      <c r="AE755" s="131">
        <v>0</v>
      </c>
      <c r="AF755" s="131">
        <v>0</v>
      </c>
      <c r="AG755" s="131">
        <v>0</v>
      </c>
      <c r="AH755" s="43">
        <v>0</v>
      </c>
    </row>
    <row r="756" spans="4:34">
      <c r="D756" s="62">
        <v>1996</v>
      </c>
      <c r="E756" s="62">
        <v>10</v>
      </c>
      <c r="F756" s="62">
        <v>1997</v>
      </c>
      <c r="G756" s="62">
        <v>1997</v>
      </c>
      <c r="H756" s="131">
        <v>0</v>
      </c>
      <c r="I756" s="131">
        <v>0</v>
      </c>
      <c r="J756" s="131">
        <v>0</v>
      </c>
      <c r="K756" s="131">
        <v>0</v>
      </c>
      <c r="L756" s="131">
        <v>0</v>
      </c>
      <c r="M756" s="131">
        <v>0</v>
      </c>
      <c r="N756" s="131">
        <v>0</v>
      </c>
      <c r="O756" s="131">
        <v>0</v>
      </c>
      <c r="P756" s="131">
        <v>0</v>
      </c>
      <c r="Q756" s="131">
        <v>0</v>
      </c>
      <c r="R756" s="131">
        <v>0</v>
      </c>
      <c r="S756" s="131">
        <v>0</v>
      </c>
      <c r="T756" s="131">
        <v>0</v>
      </c>
      <c r="U756" s="131">
        <v>0</v>
      </c>
      <c r="V756" s="131">
        <v>0</v>
      </c>
      <c r="W756" s="131">
        <v>0</v>
      </c>
      <c r="X756" s="131">
        <v>0</v>
      </c>
      <c r="Y756" s="131">
        <v>0</v>
      </c>
      <c r="Z756" s="131">
        <v>0</v>
      </c>
      <c r="AA756" s="131">
        <v>0</v>
      </c>
      <c r="AB756" s="131">
        <v>0</v>
      </c>
      <c r="AC756" s="131">
        <v>0</v>
      </c>
      <c r="AD756" s="131">
        <v>0</v>
      </c>
      <c r="AE756" s="131">
        <v>0</v>
      </c>
      <c r="AF756" s="131">
        <v>0</v>
      </c>
      <c r="AG756" s="131">
        <v>0</v>
      </c>
      <c r="AH756" s="43">
        <v>0</v>
      </c>
    </row>
    <row r="757" spans="4:34">
      <c r="D757" s="62">
        <v>1996</v>
      </c>
      <c r="E757" s="62">
        <v>11</v>
      </c>
      <c r="F757" s="62">
        <v>1997</v>
      </c>
      <c r="G757" s="62">
        <v>1997</v>
      </c>
      <c r="H757" s="131">
        <v>0</v>
      </c>
      <c r="I757" s="131">
        <v>0</v>
      </c>
      <c r="J757" s="131">
        <v>0</v>
      </c>
      <c r="K757" s="131">
        <v>0</v>
      </c>
      <c r="L757" s="131">
        <v>0</v>
      </c>
      <c r="M757" s="131">
        <v>0</v>
      </c>
      <c r="N757" s="131">
        <v>0</v>
      </c>
      <c r="O757" s="131">
        <v>0</v>
      </c>
      <c r="P757" s="131">
        <v>0</v>
      </c>
      <c r="Q757" s="131">
        <v>0</v>
      </c>
      <c r="R757" s="131">
        <v>0</v>
      </c>
      <c r="S757" s="131">
        <v>0</v>
      </c>
      <c r="T757" s="131">
        <v>0</v>
      </c>
      <c r="U757" s="131">
        <v>0</v>
      </c>
      <c r="V757" s="131">
        <v>0</v>
      </c>
      <c r="W757" s="131">
        <v>0</v>
      </c>
      <c r="X757" s="131">
        <v>0</v>
      </c>
      <c r="Y757" s="131">
        <v>0</v>
      </c>
      <c r="Z757" s="131">
        <v>0</v>
      </c>
      <c r="AA757" s="131">
        <v>0</v>
      </c>
      <c r="AB757" s="131">
        <v>0</v>
      </c>
      <c r="AC757" s="131">
        <v>0</v>
      </c>
      <c r="AD757" s="131">
        <v>0</v>
      </c>
      <c r="AE757" s="131">
        <v>0</v>
      </c>
      <c r="AF757" s="131">
        <v>0</v>
      </c>
      <c r="AG757" s="131">
        <v>0</v>
      </c>
      <c r="AH757" s="43">
        <v>0</v>
      </c>
    </row>
    <row r="758" spans="4:34">
      <c r="D758" s="62">
        <v>1996</v>
      </c>
      <c r="E758" s="62">
        <v>12</v>
      </c>
      <c r="F758" s="62">
        <v>1997</v>
      </c>
      <c r="G758" s="62">
        <v>1997</v>
      </c>
      <c r="H758" s="131">
        <v>0</v>
      </c>
      <c r="I758" s="131">
        <v>0</v>
      </c>
      <c r="J758" s="131">
        <v>0</v>
      </c>
      <c r="K758" s="131">
        <v>0</v>
      </c>
      <c r="L758" s="131">
        <v>0</v>
      </c>
      <c r="M758" s="131">
        <v>0</v>
      </c>
      <c r="N758" s="131">
        <v>0</v>
      </c>
      <c r="O758" s="131">
        <v>0</v>
      </c>
      <c r="P758" s="131">
        <v>0</v>
      </c>
      <c r="Q758" s="131">
        <v>0</v>
      </c>
      <c r="R758" s="131">
        <v>0</v>
      </c>
      <c r="S758" s="131">
        <v>0</v>
      </c>
      <c r="T758" s="131">
        <v>0</v>
      </c>
      <c r="U758" s="131">
        <v>0</v>
      </c>
      <c r="V758" s="131">
        <v>0</v>
      </c>
      <c r="W758" s="131">
        <v>0</v>
      </c>
      <c r="X758" s="131">
        <v>0</v>
      </c>
      <c r="Y758" s="131">
        <v>0</v>
      </c>
      <c r="Z758" s="131">
        <v>0</v>
      </c>
      <c r="AA758" s="131">
        <v>0</v>
      </c>
      <c r="AB758" s="131">
        <v>0</v>
      </c>
      <c r="AC758" s="131">
        <v>0</v>
      </c>
      <c r="AD758" s="131">
        <v>0</v>
      </c>
      <c r="AE758" s="131">
        <v>0</v>
      </c>
      <c r="AF758" s="131">
        <v>0</v>
      </c>
      <c r="AG758" s="131">
        <v>0</v>
      </c>
      <c r="AH758" s="43">
        <v>0</v>
      </c>
    </row>
    <row r="759" spans="4:34">
      <c r="D759" s="62">
        <v>1997</v>
      </c>
      <c r="E759" s="62">
        <v>1</v>
      </c>
      <c r="F759" s="62">
        <v>1997</v>
      </c>
      <c r="G759" s="62">
        <v>1997</v>
      </c>
      <c r="H759" s="131">
        <v>0</v>
      </c>
      <c r="I759" s="131">
        <v>0</v>
      </c>
      <c r="J759" s="131">
        <v>0</v>
      </c>
      <c r="K759" s="131">
        <v>0</v>
      </c>
      <c r="L759" s="131">
        <v>0</v>
      </c>
      <c r="M759" s="131">
        <v>0</v>
      </c>
      <c r="N759" s="131">
        <v>0</v>
      </c>
      <c r="O759" s="131">
        <v>0</v>
      </c>
      <c r="P759" s="131">
        <v>0</v>
      </c>
      <c r="Q759" s="131">
        <v>0</v>
      </c>
      <c r="R759" s="131">
        <v>0</v>
      </c>
      <c r="S759" s="131">
        <v>0</v>
      </c>
      <c r="T759" s="131">
        <v>0</v>
      </c>
      <c r="U759" s="131">
        <v>0</v>
      </c>
      <c r="V759" s="131">
        <v>0</v>
      </c>
      <c r="W759" s="131">
        <v>0</v>
      </c>
      <c r="X759" s="131">
        <v>0</v>
      </c>
      <c r="Y759" s="131">
        <v>0</v>
      </c>
      <c r="Z759" s="131">
        <v>0</v>
      </c>
      <c r="AA759" s="131">
        <v>0</v>
      </c>
      <c r="AB759" s="131">
        <v>0</v>
      </c>
      <c r="AC759" s="131">
        <v>0</v>
      </c>
      <c r="AD759" s="131">
        <v>0</v>
      </c>
      <c r="AE759" s="131">
        <v>0</v>
      </c>
      <c r="AF759" s="131">
        <v>0</v>
      </c>
      <c r="AG759" s="131">
        <v>0</v>
      </c>
      <c r="AH759" s="43">
        <v>0</v>
      </c>
    </row>
    <row r="760" spans="4:34">
      <c r="D760" s="62">
        <v>1997</v>
      </c>
      <c r="E760" s="62">
        <v>2</v>
      </c>
      <c r="F760" s="62">
        <v>1997</v>
      </c>
      <c r="G760" s="62">
        <v>1997</v>
      </c>
      <c r="H760" s="131">
        <v>0</v>
      </c>
      <c r="I760" s="131">
        <v>0</v>
      </c>
      <c r="J760" s="131">
        <v>0</v>
      </c>
      <c r="K760" s="131">
        <v>0</v>
      </c>
      <c r="L760" s="131">
        <v>0</v>
      </c>
      <c r="M760" s="131">
        <v>0</v>
      </c>
      <c r="N760" s="131">
        <v>0</v>
      </c>
      <c r="O760" s="131">
        <v>0</v>
      </c>
      <c r="P760" s="131">
        <v>0</v>
      </c>
      <c r="Q760" s="131">
        <v>0</v>
      </c>
      <c r="R760" s="131">
        <v>0</v>
      </c>
      <c r="S760" s="131">
        <v>0</v>
      </c>
      <c r="T760" s="131">
        <v>0</v>
      </c>
      <c r="U760" s="131">
        <v>0</v>
      </c>
      <c r="V760" s="131">
        <v>0</v>
      </c>
      <c r="W760" s="131">
        <v>0</v>
      </c>
      <c r="X760" s="131">
        <v>0</v>
      </c>
      <c r="Y760" s="131">
        <v>0</v>
      </c>
      <c r="Z760" s="131">
        <v>0</v>
      </c>
      <c r="AA760" s="131">
        <v>0</v>
      </c>
      <c r="AB760" s="131">
        <v>0</v>
      </c>
      <c r="AC760" s="131">
        <v>0</v>
      </c>
      <c r="AD760" s="131">
        <v>0</v>
      </c>
      <c r="AE760" s="131">
        <v>0</v>
      </c>
      <c r="AF760" s="131">
        <v>0</v>
      </c>
      <c r="AG760" s="131">
        <v>0</v>
      </c>
      <c r="AH760" s="43">
        <v>0</v>
      </c>
    </row>
    <row r="761" spans="4:34">
      <c r="D761" s="62">
        <v>1997</v>
      </c>
      <c r="E761" s="62">
        <v>3</v>
      </c>
      <c r="F761" s="62">
        <v>1997</v>
      </c>
      <c r="G761" s="62">
        <v>1997</v>
      </c>
      <c r="H761" s="131">
        <v>0</v>
      </c>
      <c r="I761" s="131">
        <v>0</v>
      </c>
      <c r="J761" s="131">
        <v>0</v>
      </c>
      <c r="K761" s="131">
        <v>0</v>
      </c>
      <c r="L761" s="131">
        <v>0</v>
      </c>
      <c r="M761" s="131">
        <v>0</v>
      </c>
      <c r="N761" s="131">
        <v>0</v>
      </c>
      <c r="O761" s="131">
        <v>0</v>
      </c>
      <c r="P761" s="131">
        <v>0</v>
      </c>
      <c r="Q761" s="131">
        <v>0</v>
      </c>
      <c r="R761" s="131">
        <v>0</v>
      </c>
      <c r="S761" s="131">
        <v>0</v>
      </c>
      <c r="T761" s="131">
        <v>0</v>
      </c>
      <c r="U761" s="131">
        <v>0</v>
      </c>
      <c r="V761" s="131">
        <v>0</v>
      </c>
      <c r="W761" s="131">
        <v>0</v>
      </c>
      <c r="X761" s="131">
        <v>0</v>
      </c>
      <c r="Y761" s="131">
        <v>0</v>
      </c>
      <c r="Z761" s="131">
        <v>0</v>
      </c>
      <c r="AA761" s="131">
        <v>0</v>
      </c>
      <c r="AB761" s="131">
        <v>0</v>
      </c>
      <c r="AC761" s="131">
        <v>0</v>
      </c>
      <c r="AD761" s="131">
        <v>0</v>
      </c>
      <c r="AE761" s="131">
        <v>0</v>
      </c>
      <c r="AF761" s="131">
        <v>0</v>
      </c>
      <c r="AG761" s="131">
        <v>0</v>
      </c>
      <c r="AH761" s="43">
        <v>0</v>
      </c>
    </row>
    <row r="762" spans="4:34">
      <c r="D762" s="62">
        <v>1997</v>
      </c>
      <c r="E762" s="62">
        <v>4</v>
      </c>
      <c r="F762" s="62">
        <v>1997</v>
      </c>
      <c r="G762" s="62">
        <v>1997</v>
      </c>
      <c r="H762" s="131">
        <v>0</v>
      </c>
      <c r="I762" s="131">
        <v>0</v>
      </c>
      <c r="J762" s="131">
        <v>0</v>
      </c>
      <c r="K762" s="131">
        <v>0</v>
      </c>
      <c r="L762" s="131">
        <v>0</v>
      </c>
      <c r="M762" s="131">
        <v>0</v>
      </c>
      <c r="N762" s="131">
        <v>0</v>
      </c>
      <c r="O762" s="131">
        <v>0</v>
      </c>
      <c r="P762" s="131">
        <v>0</v>
      </c>
      <c r="Q762" s="131">
        <v>0</v>
      </c>
      <c r="R762" s="131">
        <v>0</v>
      </c>
      <c r="S762" s="131">
        <v>0</v>
      </c>
      <c r="T762" s="131">
        <v>0</v>
      </c>
      <c r="U762" s="131">
        <v>0</v>
      </c>
      <c r="V762" s="131">
        <v>0</v>
      </c>
      <c r="W762" s="131">
        <v>0</v>
      </c>
      <c r="X762" s="131">
        <v>0</v>
      </c>
      <c r="Y762" s="131">
        <v>0</v>
      </c>
      <c r="Z762" s="131">
        <v>0</v>
      </c>
      <c r="AA762" s="131">
        <v>0</v>
      </c>
      <c r="AB762" s="131">
        <v>0</v>
      </c>
      <c r="AC762" s="131">
        <v>0</v>
      </c>
      <c r="AD762" s="131">
        <v>0</v>
      </c>
      <c r="AE762" s="131">
        <v>0</v>
      </c>
      <c r="AF762" s="131">
        <v>0</v>
      </c>
      <c r="AG762" s="131">
        <v>0</v>
      </c>
      <c r="AH762" s="43">
        <v>0</v>
      </c>
    </row>
    <row r="763" spans="4:34">
      <c r="D763" s="62">
        <v>1997</v>
      </c>
      <c r="E763" s="62">
        <v>5</v>
      </c>
      <c r="F763" s="62">
        <v>1997</v>
      </c>
      <c r="G763" s="62">
        <v>1998</v>
      </c>
      <c r="H763" s="131">
        <v>0</v>
      </c>
      <c r="I763" s="131">
        <v>0</v>
      </c>
      <c r="J763" s="131">
        <v>0</v>
      </c>
      <c r="K763" s="131">
        <v>0</v>
      </c>
      <c r="L763" s="131">
        <v>0</v>
      </c>
      <c r="M763" s="131">
        <v>0</v>
      </c>
      <c r="N763" s="131">
        <v>0</v>
      </c>
      <c r="O763" s="131">
        <v>0</v>
      </c>
      <c r="P763" s="131">
        <v>0</v>
      </c>
      <c r="Q763" s="131">
        <v>0</v>
      </c>
      <c r="R763" s="131">
        <v>0</v>
      </c>
      <c r="S763" s="131">
        <v>0</v>
      </c>
      <c r="T763" s="131">
        <v>0</v>
      </c>
      <c r="U763" s="131">
        <v>0</v>
      </c>
      <c r="V763" s="131">
        <v>0</v>
      </c>
      <c r="W763" s="131">
        <v>0</v>
      </c>
      <c r="X763" s="131">
        <v>0</v>
      </c>
      <c r="Y763" s="131">
        <v>0</v>
      </c>
      <c r="Z763" s="131">
        <v>0</v>
      </c>
      <c r="AA763" s="131">
        <v>0</v>
      </c>
      <c r="AB763" s="131">
        <v>0</v>
      </c>
      <c r="AC763" s="131">
        <v>0</v>
      </c>
      <c r="AD763" s="131">
        <v>0</v>
      </c>
      <c r="AE763" s="131">
        <v>0</v>
      </c>
      <c r="AF763" s="131">
        <v>0</v>
      </c>
      <c r="AG763" s="131">
        <v>0</v>
      </c>
      <c r="AH763" s="43">
        <v>0</v>
      </c>
    </row>
    <row r="764" spans="4:34">
      <c r="D764" s="62">
        <v>1997</v>
      </c>
      <c r="E764" s="62">
        <v>6</v>
      </c>
      <c r="F764" s="62">
        <v>1997</v>
      </c>
      <c r="G764" s="62">
        <v>1998</v>
      </c>
      <c r="H764" s="131">
        <v>0</v>
      </c>
      <c r="I764" s="131">
        <v>0</v>
      </c>
      <c r="J764" s="131">
        <v>0</v>
      </c>
      <c r="K764" s="131">
        <v>0</v>
      </c>
      <c r="L764" s="131">
        <v>0</v>
      </c>
      <c r="M764" s="131">
        <v>0</v>
      </c>
      <c r="N764" s="131">
        <v>0</v>
      </c>
      <c r="O764" s="131">
        <v>0</v>
      </c>
      <c r="P764" s="131">
        <v>0</v>
      </c>
      <c r="Q764" s="131">
        <v>0</v>
      </c>
      <c r="R764" s="131">
        <v>0</v>
      </c>
      <c r="S764" s="131">
        <v>0</v>
      </c>
      <c r="T764" s="131">
        <v>0</v>
      </c>
      <c r="U764" s="131">
        <v>0</v>
      </c>
      <c r="V764" s="131">
        <v>0</v>
      </c>
      <c r="W764" s="131">
        <v>0</v>
      </c>
      <c r="X764" s="131">
        <v>0</v>
      </c>
      <c r="Y764" s="131">
        <v>0</v>
      </c>
      <c r="Z764" s="131">
        <v>0</v>
      </c>
      <c r="AA764" s="131">
        <v>0</v>
      </c>
      <c r="AB764" s="131">
        <v>0</v>
      </c>
      <c r="AC764" s="131">
        <v>0</v>
      </c>
      <c r="AD764" s="131">
        <v>0</v>
      </c>
      <c r="AE764" s="131">
        <v>0</v>
      </c>
      <c r="AF764" s="131">
        <v>0</v>
      </c>
      <c r="AG764" s="131">
        <v>0</v>
      </c>
      <c r="AH764" s="43">
        <v>0</v>
      </c>
    </row>
    <row r="765" spans="4:34">
      <c r="D765" s="62">
        <v>1997</v>
      </c>
      <c r="E765" s="62">
        <v>7</v>
      </c>
      <c r="F765" s="62">
        <v>1998</v>
      </c>
      <c r="G765" s="62">
        <v>1998</v>
      </c>
      <c r="H765" s="131">
        <v>0</v>
      </c>
      <c r="I765" s="131">
        <v>0</v>
      </c>
      <c r="J765" s="131">
        <v>0</v>
      </c>
      <c r="K765" s="131">
        <v>0</v>
      </c>
      <c r="L765" s="131">
        <v>0</v>
      </c>
      <c r="M765" s="131">
        <v>0</v>
      </c>
      <c r="N765" s="131">
        <v>0</v>
      </c>
      <c r="O765" s="131">
        <v>0</v>
      </c>
      <c r="P765" s="131">
        <v>0</v>
      </c>
      <c r="Q765" s="131">
        <v>0</v>
      </c>
      <c r="R765" s="131">
        <v>0</v>
      </c>
      <c r="S765" s="131">
        <v>0</v>
      </c>
      <c r="T765" s="131">
        <v>0</v>
      </c>
      <c r="U765" s="131">
        <v>0</v>
      </c>
      <c r="V765" s="131">
        <v>0</v>
      </c>
      <c r="W765" s="131">
        <v>0</v>
      </c>
      <c r="X765" s="131">
        <v>0</v>
      </c>
      <c r="Y765" s="131">
        <v>0</v>
      </c>
      <c r="Z765" s="131">
        <v>0</v>
      </c>
      <c r="AA765" s="131">
        <v>0</v>
      </c>
      <c r="AB765" s="131">
        <v>0</v>
      </c>
      <c r="AC765" s="131">
        <v>0</v>
      </c>
      <c r="AD765" s="131">
        <v>0</v>
      </c>
      <c r="AE765" s="131">
        <v>0</v>
      </c>
      <c r="AF765" s="131">
        <v>0</v>
      </c>
      <c r="AG765" s="131">
        <v>0</v>
      </c>
      <c r="AH765" s="43">
        <v>0</v>
      </c>
    </row>
    <row r="766" spans="4:34">
      <c r="D766" s="62">
        <v>1997</v>
      </c>
      <c r="E766" s="62">
        <v>8</v>
      </c>
      <c r="F766" s="62">
        <v>1998</v>
      </c>
      <c r="G766" s="62">
        <v>1998</v>
      </c>
      <c r="H766" s="131">
        <v>0</v>
      </c>
      <c r="I766" s="131">
        <v>0</v>
      </c>
      <c r="J766" s="131">
        <v>0</v>
      </c>
      <c r="K766" s="131">
        <v>0</v>
      </c>
      <c r="L766" s="131">
        <v>0</v>
      </c>
      <c r="M766" s="131">
        <v>0</v>
      </c>
      <c r="N766" s="131">
        <v>0</v>
      </c>
      <c r="O766" s="131">
        <v>0</v>
      </c>
      <c r="P766" s="131">
        <v>0</v>
      </c>
      <c r="Q766" s="131">
        <v>0</v>
      </c>
      <c r="R766" s="131">
        <v>0</v>
      </c>
      <c r="S766" s="131">
        <v>0</v>
      </c>
      <c r="T766" s="131">
        <v>0</v>
      </c>
      <c r="U766" s="131">
        <v>0</v>
      </c>
      <c r="V766" s="131">
        <v>0</v>
      </c>
      <c r="W766" s="131">
        <v>0</v>
      </c>
      <c r="X766" s="131">
        <v>0</v>
      </c>
      <c r="Y766" s="131">
        <v>0</v>
      </c>
      <c r="Z766" s="131">
        <v>0</v>
      </c>
      <c r="AA766" s="131">
        <v>0</v>
      </c>
      <c r="AB766" s="131">
        <v>0</v>
      </c>
      <c r="AC766" s="131">
        <v>0</v>
      </c>
      <c r="AD766" s="131">
        <v>0</v>
      </c>
      <c r="AE766" s="131">
        <v>0</v>
      </c>
      <c r="AF766" s="131">
        <v>0</v>
      </c>
      <c r="AG766" s="131">
        <v>0</v>
      </c>
      <c r="AH766" s="43">
        <v>0</v>
      </c>
    </row>
    <row r="767" spans="4:34">
      <c r="D767" s="62">
        <v>1997</v>
      </c>
      <c r="E767" s="62">
        <v>9</v>
      </c>
      <c r="F767" s="62">
        <v>1998</v>
      </c>
      <c r="G767" s="62">
        <v>1998</v>
      </c>
      <c r="H767" s="131">
        <v>0</v>
      </c>
      <c r="I767" s="131">
        <v>0</v>
      </c>
      <c r="J767" s="131">
        <v>0</v>
      </c>
      <c r="K767" s="131">
        <v>0</v>
      </c>
      <c r="L767" s="131">
        <v>0</v>
      </c>
      <c r="M767" s="131">
        <v>0</v>
      </c>
      <c r="N767" s="131">
        <v>0</v>
      </c>
      <c r="O767" s="131">
        <v>0</v>
      </c>
      <c r="P767" s="131">
        <v>0</v>
      </c>
      <c r="Q767" s="131">
        <v>0</v>
      </c>
      <c r="R767" s="131">
        <v>0</v>
      </c>
      <c r="S767" s="131">
        <v>0</v>
      </c>
      <c r="T767" s="131">
        <v>0</v>
      </c>
      <c r="U767" s="131">
        <v>0</v>
      </c>
      <c r="V767" s="131">
        <v>0</v>
      </c>
      <c r="W767" s="131">
        <v>0</v>
      </c>
      <c r="X767" s="131">
        <v>0</v>
      </c>
      <c r="Y767" s="131">
        <v>0</v>
      </c>
      <c r="Z767" s="131">
        <v>0</v>
      </c>
      <c r="AA767" s="131">
        <v>0</v>
      </c>
      <c r="AB767" s="131">
        <v>0</v>
      </c>
      <c r="AC767" s="131">
        <v>0</v>
      </c>
      <c r="AD767" s="131">
        <v>0</v>
      </c>
      <c r="AE767" s="131">
        <v>0</v>
      </c>
      <c r="AF767" s="131">
        <v>0</v>
      </c>
      <c r="AG767" s="131">
        <v>0</v>
      </c>
      <c r="AH767" s="43">
        <v>0</v>
      </c>
    </row>
    <row r="768" spans="4:34">
      <c r="D768" s="62">
        <v>1997</v>
      </c>
      <c r="E768" s="62">
        <v>10</v>
      </c>
      <c r="F768" s="62">
        <v>1998</v>
      </c>
      <c r="G768" s="62">
        <v>1998</v>
      </c>
      <c r="H768" s="131">
        <v>0</v>
      </c>
      <c r="I768" s="131">
        <v>0</v>
      </c>
      <c r="J768" s="131">
        <v>0</v>
      </c>
      <c r="K768" s="131">
        <v>0</v>
      </c>
      <c r="L768" s="131">
        <v>0</v>
      </c>
      <c r="M768" s="131">
        <v>0</v>
      </c>
      <c r="N768" s="131">
        <v>0</v>
      </c>
      <c r="O768" s="131">
        <v>0</v>
      </c>
      <c r="P768" s="131">
        <v>0</v>
      </c>
      <c r="Q768" s="131">
        <v>0</v>
      </c>
      <c r="R768" s="131">
        <v>0</v>
      </c>
      <c r="S768" s="131">
        <v>0</v>
      </c>
      <c r="T768" s="131">
        <v>0</v>
      </c>
      <c r="U768" s="131">
        <v>0</v>
      </c>
      <c r="V768" s="131">
        <v>0</v>
      </c>
      <c r="W768" s="131">
        <v>0</v>
      </c>
      <c r="X768" s="131">
        <v>0</v>
      </c>
      <c r="Y768" s="131">
        <v>0</v>
      </c>
      <c r="Z768" s="131">
        <v>0</v>
      </c>
      <c r="AA768" s="131">
        <v>0</v>
      </c>
      <c r="AB768" s="131">
        <v>0</v>
      </c>
      <c r="AC768" s="131">
        <v>0</v>
      </c>
      <c r="AD768" s="131">
        <v>0</v>
      </c>
      <c r="AE768" s="131">
        <v>0</v>
      </c>
      <c r="AF768" s="131">
        <v>0</v>
      </c>
      <c r="AG768" s="131">
        <v>0</v>
      </c>
      <c r="AH768" s="43">
        <v>0</v>
      </c>
    </row>
    <row r="769" spans="4:34">
      <c r="D769" s="62">
        <v>1997</v>
      </c>
      <c r="E769" s="62">
        <v>11</v>
      </c>
      <c r="F769" s="62">
        <v>1998</v>
      </c>
      <c r="G769" s="62">
        <v>1998</v>
      </c>
      <c r="H769" s="131">
        <v>0</v>
      </c>
      <c r="I769" s="131">
        <v>0</v>
      </c>
      <c r="J769" s="131">
        <v>0</v>
      </c>
      <c r="K769" s="131">
        <v>0</v>
      </c>
      <c r="L769" s="131">
        <v>0</v>
      </c>
      <c r="M769" s="131">
        <v>0</v>
      </c>
      <c r="N769" s="131">
        <v>0</v>
      </c>
      <c r="O769" s="131">
        <v>0</v>
      </c>
      <c r="P769" s="131">
        <v>0</v>
      </c>
      <c r="Q769" s="131">
        <v>0</v>
      </c>
      <c r="R769" s="131">
        <v>0</v>
      </c>
      <c r="S769" s="131">
        <v>0</v>
      </c>
      <c r="T769" s="131">
        <v>0</v>
      </c>
      <c r="U769" s="131">
        <v>0</v>
      </c>
      <c r="V769" s="131">
        <v>0</v>
      </c>
      <c r="W769" s="131">
        <v>0</v>
      </c>
      <c r="X769" s="131">
        <v>0</v>
      </c>
      <c r="Y769" s="131">
        <v>0</v>
      </c>
      <c r="Z769" s="131">
        <v>0</v>
      </c>
      <c r="AA769" s="131">
        <v>0</v>
      </c>
      <c r="AB769" s="131">
        <v>0</v>
      </c>
      <c r="AC769" s="131">
        <v>0</v>
      </c>
      <c r="AD769" s="131">
        <v>0</v>
      </c>
      <c r="AE769" s="131">
        <v>0</v>
      </c>
      <c r="AF769" s="131">
        <v>0</v>
      </c>
      <c r="AG769" s="131">
        <v>0</v>
      </c>
      <c r="AH769" s="43">
        <v>0</v>
      </c>
    </row>
    <row r="770" spans="4:34">
      <c r="D770" s="62">
        <v>1997</v>
      </c>
      <c r="E770" s="62">
        <v>12</v>
      </c>
      <c r="F770" s="62">
        <v>1998</v>
      </c>
      <c r="G770" s="62">
        <v>1998</v>
      </c>
      <c r="H770" s="131">
        <v>0</v>
      </c>
      <c r="I770" s="131">
        <v>0</v>
      </c>
      <c r="J770" s="131">
        <v>0</v>
      </c>
      <c r="K770" s="131">
        <v>0</v>
      </c>
      <c r="L770" s="131">
        <v>0</v>
      </c>
      <c r="M770" s="131">
        <v>0</v>
      </c>
      <c r="N770" s="131">
        <v>0</v>
      </c>
      <c r="O770" s="131">
        <v>0</v>
      </c>
      <c r="P770" s="131">
        <v>0</v>
      </c>
      <c r="Q770" s="131">
        <v>0</v>
      </c>
      <c r="R770" s="131">
        <v>0</v>
      </c>
      <c r="S770" s="131">
        <v>0</v>
      </c>
      <c r="T770" s="131">
        <v>0</v>
      </c>
      <c r="U770" s="131">
        <v>0</v>
      </c>
      <c r="V770" s="131">
        <v>0</v>
      </c>
      <c r="W770" s="131">
        <v>0</v>
      </c>
      <c r="X770" s="131">
        <v>0</v>
      </c>
      <c r="Y770" s="131">
        <v>0</v>
      </c>
      <c r="Z770" s="131">
        <v>0</v>
      </c>
      <c r="AA770" s="131">
        <v>0</v>
      </c>
      <c r="AB770" s="131">
        <v>0</v>
      </c>
      <c r="AC770" s="131">
        <v>0</v>
      </c>
      <c r="AD770" s="131">
        <v>0</v>
      </c>
      <c r="AE770" s="131">
        <v>0</v>
      </c>
      <c r="AF770" s="131">
        <v>0</v>
      </c>
      <c r="AG770" s="131">
        <v>0</v>
      </c>
      <c r="AH770" s="43">
        <v>0</v>
      </c>
    </row>
    <row r="771" spans="4:34">
      <c r="D771" s="62">
        <v>1998</v>
      </c>
      <c r="E771" s="62">
        <v>1</v>
      </c>
      <c r="F771" s="62">
        <v>1998</v>
      </c>
      <c r="G771" s="62">
        <v>1998</v>
      </c>
      <c r="H771" s="131">
        <v>0</v>
      </c>
      <c r="I771" s="131">
        <v>0</v>
      </c>
      <c r="J771" s="131">
        <v>0</v>
      </c>
      <c r="K771" s="131">
        <v>0</v>
      </c>
      <c r="L771" s="131">
        <v>0</v>
      </c>
      <c r="M771" s="131">
        <v>0</v>
      </c>
      <c r="N771" s="131">
        <v>0</v>
      </c>
      <c r="O771" s="131">
        <v>0</v>
      </c>
      <c r="P771" s="131">
        <v>0</v>
      </c>
      <c r="Q771" s="131">
        <v>0</v>
      </c>
      <c r="R771" s="131">
        <v>0</v>
      </c>
      <c r="S771" s="131">
        <v>0</v>
      </c>
      <c r="T771" s="131">
        <v>0</v>
      </c>
      <c r="U771" s="131">
        <v>0</v>
      </c>
      <c r="V771" s="131">
        <v>0</v>
      </c>
      <c r="W771" s="131">
        <v>0</v>
      </c>
      <c r="X771" s="131">
        <v>0</v>
      </c>
      <c r="Y771" s="131">
        <v>0</v>
      </c>
      <c r="Z771" s="131">
        <v>0</v>
      </c>
      <c r="AA771" s="131">
        <v>0</v>
      </c>
      <c r="AB771" s="131">
        <v>0</v>
      </c>
      <c r="AC771" s="131">
        <v>0</v>
      </c>
      <c r="AD771" s="131">
        <v>0</v>
      </c>
      <c r="AE771" s="131">
        <v>0</v>
      </c>
      <c r="AF771" s="131">
        <v>0</v>
      </c>
      <c r="AG771" s="131">
        <v>0</v>
      </c>
      <c r="AH771" s="43">
        <v>0</v>
      </c>
    </row>
    <row r="772" spans="4:34">
      <c r="D772" s="62">
        <v>1998</v>
      </c>
      <c r="E772" s="62">
        <v>2</v>
      </c>
      <c r="F772" s="62">
        <v>1998</v>
      </c>
      <c r="G772" s="62">
        <v>1998</v>
      </c>
      <c r="H772" s="131">
        <v>0</v>
      </c>
      <c r="I772" s="131">
        <v>0</v>
      </c>
      <c r="J772" s="131">
        <v>0</v>
      </c>
      <c r="K772" s="131">
        <v>0</v>
      </c>
      <c r="L772" s="131">
        <v>0</v>
      </c>
      <c r="M772" s="131">
        <v>0</v>
      </c>
      <c r="N772" s="131">
        <v>0</v>
      </c>
      <c r="O772" s="131">
        <v>0</v>
      </c>
      <c r="P772" s="131">
        <v>0</v>
      </c>
      <c r="Q772" s="131">
        <v>0</v>
      </c>
      <c r="R772" s="131">
        <v>0</v>
      </c>
      <c r="S772" s="131">
        <v>0</v>
      </c>
      <c r="T772" s="131">
        <v>0</v>
      </c>
      <c r="U772" s="131">
        <v>0</v>
      </c>
      <c r="V772" s="131">
        <v>0</v>
      </c>
      <c r="W772" s="131">
        <v>0</v>
      </c>
      <c r="X772" s="131">
        <v>0</v>
      </c>
      <c r="Y772" s="131">
        <v>0</v>
      </c>
      <c r="Z772" s="131">
        <v>0</v>
      </c>
      <c r="AA772" s="131">
        <v>0</v>
      </c>
      <c r="AB772" s="131">
        <v>0</v>
      </c>
      <c r="AC772" s="131">
        <v>0</v>
      </c>
      <c r="AD772" s="131">
        <v>0</v>
      </c>
      <c r="AE772" s="131">
        <v>0</v>
      </c>
      <c r="AF772" s="131">
        <v>0</v>
      </c>
      <c r="AG772" s="131">
        <v>0</v>
      </c>
      <c r="AH772" s="43">
        <v>0</v>
      </c>
    </row>
    <row r="773" spans="4:34">
      <c r="D773" s="62">
        <v>1998</v>
      </c>
      <c r="E773" s="62">
        <v>3</v>
      </c>
      <c r="F773" s="62">
        <v>1998</v>
      </c>
      <c r="G773" s="62">
        <v>1998</v>
      </c>
      <c r="H773" s="131">
        <v>0</v>
      </c>
      <c r="I773" s="131">
        <v>0</v>
      </c>
      <c r="J773" s="131">
        <v>0</v>
      </c>
      <c r="K773" s="131">
        <v>0</v>
      </c>
      <c r="L773" s="131">
        <v>0</v>
      </c>
      <c r="M773" s="131">
        <v>0</v>
      </c>
      <c r="N773" s="131">
        <v>0</v>
      </c>
      <c r="O773" s="131">
        <v>0</v>
      </c>
      <c r="P773" s="131">
        <v>0</v>
      </c>
      <c r="Q773" s="131">
        <v>0</v>
      </c>
      <c r="R773" s="131">
        <v>0</v>
      </c>
      <c r="S773" s="131">
        <v>0</v>
      </c>
      <c r="T773" s="131">
        <v>0</v>
      </c>
      <c r="U773" s="131">
        <v>0</v>
      </c>
      <c r="V773" s="131">
        <v>0</v>
      </c>
      <c r="W773" s="131">
        <v>0</v>
      </c>
      <c r="X773" s="131">
        <v>0</v>
      </c>
      <c r="Y773" s="131">
        <v>0</v>
      </c>
      <c r="Z773" s="131">
        <v>0</v>
      </c>
      <c r="AA773" s="131">
        <v>0</v>
      </c>
      <c r="AB773" s="131">
        <v>0</v>
      </c>
      <c r="AC773" s="131">
        <v>0</v>
      </c>
      <c r="AD773" s="131">
        <v>0</v>
      </c>
      <c r="AE773" s="131">
        <v>0</v>
      </c>
      <c r="AF773" s="131">
        <v>0</v>
      </c>
      <c r="AG773" s="131">
        <v>0</v>
      </c>
      <c r="AH773" s="43">
        <v>0</v>
      </c>
    </row>
    <row r="774" spans="4:34">
      <c r="D774" s="62">
        <v>1998</v>
      </c>
      <c r="E774" s="62">
        <v>4</v>
      </c>
      <c r="F774" s="62">
        <v>1998</v>
      </c>
      <c r="G774" s="62">
        <v>1998</v>
      </c>
      <c r="H774" s="131">
        <v>0</v>
      </c>
      <c r="I774" s="131">
        <v>0</v>
      </c>
      <c r="J774" s="131">
        <v>0</v>
      </c>
      <c r="K774" s="131">
        <v>0</v>
      </c>
      <c r="L774" s="131">
        <v>0</v>
      </c>
      <c r="M774" s="131">
        <v>0</v>
      </c>
      <c r="N774" s="131">
        <v>0</v>
      </c>
      <c r="O774" s="131">
        <v>0</v>
      </c>
      <c r="P774" s="131">
        <v>0</v>
      </c>
      <c r="Q774" s="131">
        <v>0</v>
      </c>
      <c r="R774" s="131">
        <v>0</v>
      </c>
      <c r="S774" s="131">
        <v>0</v>
      </c>
      <c r="T774" s="131">
        <v>0</v>
      </c>
      <c r="U774" s="131">
        <v>0</v>
      </c>
      <c r="V774" s="131">
        <v>0</v>
      </c>
      <c r="W774" s="131">
        <v>0</v>
      </c>
      <c r="X774" s="131">
        <v>0</v>
      </c>
      <c r="Y774" s="131">
        <v>0</v>
      </c>
      <c r="Z774" s="131">
        <v>0</v>
      </c>
      <c r="AA774" s="131">
        <v>0</v>
      </c>
      <c r="AB774" s="131">
        <v>0</v>
      </c>
      <c r="AC774" s="131">
        <v>0</v>
      </c>
      <c r="AD774" s="131">
        <v>0</v>
      </c>
      <c r="AE774" s="131">
        <v>0</v>
      </c>
      <c r="AF774" s="131">
        <v>0</v>
      </c>
      <c r="AG774" s="131">
        <v>0</v>
      </c>
      <c r="AH774" s="43">
        <v>0</v>
      </c>
    </row>
    <row r="775" spans="4:34">
      <c r="D775" s="62">
        <v>1998</v>
      </c>
      <c r="E775" s="62">
        <v>5</v>
      </c>
      <c r="F775" s="62">
        <v>1998</v>
      </c>
      <c r="G775" s="62">
        <v>1999</v>
      </c>
      <c r="H775" s="131">
        <v>0</v>
      </c>
      <c r="I775" s="131">
        <v>0</v>
      </c>
      <c r="J775" s="131">
        <v>0</v>
      </c>
      <c r="K775" s="131">
        <v>0</v>
      </c>
      <c r="L775" s="131">
        <v>0</v>
      </c>
      <c r="M775" s="131">
        <v>0</v>
      </c>
      <c r="N775" s="131">
        <v>0</v>
      </c>
      <c r="O775" s="131">
        <v>0</v>
      </c>
      <c r="P775" s="131">
        <v>0</v>
      </c>
      <c r="Q775" s="131">
        <v>0</v>
      </c>
      <c r="R775" s="131">
        <v>0</v>
      </c>
      <c r="S775" s="131">
        <v>0</v>
      </c>
      <c r="T775" s="131">
        <v>0</v>
      </c>
      <c r="U775" s="131">
        <v>0</v>
      </c>
      <c r="V775" s="131">
        <v>0</v>
      </c>
      <c r="W775" s="131">
        <v>0</v>
      </c>
      <c r="X775" s="131">
        <v>0</v>
      </c>
      <c r="Y775" s="131">
        <v>0</v>
      </c>
      <c r="Z775" s="131">
        <v>0</v>
      </c>
      <c r="AA775" s="131">
        <v>0</v>
      </c>
      <c r="AB775" s="131">
        <v>0</v>
      </c>
      <c r="AC775" s="131">
        <v>0</v>
      </c>
      <c r="AD775" s="131">
        <v>0</v>
      </c>
      <c r="AE775" s="131">
        <v>0</v>
      </c>
      <c r="AF775" s="131">
        <v>0</v>
      </c>
      <c r="AG775" s="131">
        <v>0</v>
      </c>
      <c r="AH775" s="43">
        <v>0</v>
      </c>
    </row>
    <row r="776" spans="4:34">
      <c r="D776" s="62">
        <v>1998</v>
      </c>
      <c r="E776" s="62">
        <v>6</v>
      </c>
      <c r="F776" s="62">
        <v>1998</v>
      </c>
      <c r="G776" s="62">
        <v>1999</v>
      </c>
      <c r="H776" s="131">
        <v>0</v>
      </c>
      <c r="I776" s="131">
        <v>0</v>
      </c>
      <c r="J776" s="131">
        <v>0</v>
      </c>
      <c r="K776" s="131">
        <v>0</v>
      </c>
      <c r="L776" s="131">
        <v>0</v>
      </c>
      <c r="M776" s="131">
        <v>0</v>
      </c>
      <c r="N776" s="131">
        <v>0</v>
      </c>
      <c r="O776" s="131">
        <v>0</v>
      </c>
      <c r="P776" s="131">
        <v>0</v>
      </c>
      <c r="Q776" s="131">
        <v>0</v>
      </c>
      <c r="R776" s="131">
        <v>0</v>
      </c>
      <c r="S776" s="131">
        <v>0</v>
      </c>
      <c r="T776" s="131">
        <v>0</v>
      </c>
      <c r="U776" s="131">
        <v>0</v>
      </c>
      <c r="V776" s="131">
        <v>0</v>
      </c>
      <c r="W776" s="131">
        <v>0</v>
      </c>
      <c r="X776" s="131">
        <v>0</v>
      </c>
      <c r="Y776" s="131">
        <v>0</v>
      </c>
      <c r="Z776" s="131">
        <v>0</v>
      </c>
      <c r="AA776" s="131">
        <v>0</v>
      </c>
      <c r="AB776" s="131">
        <v>0</v>
      </c>
      <c r="AC776" s="131">
        <v>0</v>
      </c>
      <c r="AD776" s="131">
        <v>0</v>
      </c>
      <c r="AE776" s="131">
        <v>0</v>
      </c>
      <c r="AF776" s="131">
        <v>0</v>
      </c>
      <c r="AG776" s="131">
        <v>0</v>
      </c>
      <c r="AH776" s="43">
        <v>0</v>
      </c>
    </row>
    <row r="777" spans="4:34">
      <c r="D777" s="62">
        <v>1998</v>
      </c>
      <c r="E777" s="62">
        <v>7</v>
      </c>
      <c r="F777" s="62">
        <v>1999</v>
      </c>
      <c r="G777" s="62">
        <v>1999</v>
      </c>
      <c r="H777" s="131">
        <v>0</v>
      </c>
      <c r="I777" s="131">
        <v>0</v>
      </c>
      <c r="J777" s="131">
        <v>0</v>
      </c>
      <c r="K777" s="131">
        <v>0</v>
      </c>
      <c r="L777" s="131">
        <v>0</v>
      </c>
      <c r="M777" s="131">
        <v>0</v>
      </c>
      <c r="N777" s="131">
        <v>0</v>
      </c>
      <c r="O777" s="131">
        <v>0</v>
      </c>
      <c r="P777" s="131">
        <v>0</v>
      </c>
      <c r="Q777" s="131">
        <v>0</v>
      </c>
      <c r="R777" s="131">
        <v>0</v>
      </c>
      <c r="S777" s="131">
        <v>0</v>
      </c>
      <c r="T777" s="131">
        <v>0</v>
      </c>
      <c r="U777" s="131">
        <v>0</v>
      </c>
      <c r="V777" s="131">
        <v>0</v>
      </c>
      <c r="W777" s="131">
        <v>0</v>
      </c>
      <c r="X777" s="131">
        <v>0</v>
      </c>
      <c r="Y777" s="131">
        <v>0</v>
      </c>
      <c r="Z777" s="131">
        <v>0</v>
      </c>
      <c r="AA777" s="131">
        <v>0</v>
      </c>
      <c r="AB777" s="131">
        <v>0</v>
      </c>
      <c r="AC777" s="131">
        <v>0</v>
      </c>
      <c r="AD777" s="131">
        <v>0</v>
      </c>
      <c r="AE777" s="131">
        <v>0</v>
      </c>
      <c r="AF777" s="131">
        <v>0</v>
      </c>
      <c r="AG777" s="131">
        <v>0</v>
      </c>
      <c r="AH777" s="43">
        <v>0</v>
      </c>
    </row>
    <row r="778" spans="4:34">
      <c r="D778" s="62">
        <v>1998</v>
      </c>
      <c r="E778" s="62">
        <v>8</v>
      </c>
      <c r="F778" s="62">
        <v>1999</v>
      </c>
      <c r="G778" s="62">
        <v>1999</v>
      </c>
      <c r="H778" s="131">
        <v>0</v>
      </c>
      <c r="I778" s="131">
        <v>0</v>
      </c>
      <c r="J778" s="131">
        <v>0</v>
      </c>
      <c r="K778" s="131">
        <v>0</v>
      </c>
      <c r="L778" s="131">
        <v>0</v>
      </c>
      <c r="M778" s="131">
        <v>0</v>
      </c>
      <c r="N778" s="131">
        <v>0</v>
      </c>
      <c r="O778" s="131">
        <v>0</v>
      </c>
      <c r="P778" s="131">
        <v>0</v>
      </c>
      <c r="Q778" s="131">
        <v>0</v>
      </c>
      <c r="R778" s="131">
        <v>0</v>
      </c>
      <c r="S778" s="131">
        <v>0</v>
      </c>
      <c r="T778" s="131">
        <v>0</v>
      </c>
      <c r="U778" s="131">
        <v>0</v>
      </c>
      <c r="V778" s="131">
        <v>0</v>
      </c>
      <c r="W778" s="131">
        <v>0</v>
      </c>
      <c r="X778" s="131">
        <v>0</v>
      </c>
      <c r="Y778" s="131">
        <v>0</v>
      </c>
      <c r="Z778" s="131">
        <v>0</v>
      </c>
      <c r="AA778" s="131">
        <v>0</v>
      </c>
      <c r="AB778" s="131">
        <v>0</v>
      </c>
      <c r="AC778" s="131">
        <v>0</v>
      </c>
      <c r="AD778" s="131">
        <v>0</v>
      </c>
      <c r="AE778" s="131">
        <v>0</v>
      </c>
      <c r="AF778" s="131">
        <v>0</v>
      </c>
      <c r="AG778" s="131">
        <v>0</v>
      </c>
      <c r="AH778" s="43">
        <v>0</v>
      </c>
    </row>
    <row r="779" spans="4:34">
      <c r="D779" s="62">
        <v>1998</v>
      </c>
      <c r="E779" s="62">
        <v>9</v>
      </c>
      <c r="F779" s="62">
        <v>1999</v>
      </c>
      <c r="G779" s="62">
        <v>1999</v>
      </c>
      <c r="H779" s="131">
        <v>0</v>
      </c>
      <c r="I779" s="131">
        <v>0</v>
      </c>
      <c r="J779" s="131">
        <v>0</v>
      </c>
      <c r="K779" s="131">
        <v>0</v>
      </c>
      <c r="L779" s="131">
        <v>0</v>
      </c>
      <c r="M779" s="131">
        <v>0</v>
      </c>
      <c r="N779" s="131">
        <v>0</v>
      </c>
      <c r="O779" s="131">
        <v>0</v>
      </c>
      <c r="P779" s="131">
        <v>0</v>
      </c>
      <c r="Q779" s="131">
        <v>0</v>
      </c>
      <c r="R779" s="131">
        <v>0</v>
      </c>
      <c r="S779" s="131">
        <v>0</v>
      </c>
      <c r="T779" s="131">
        <v>0</v>
      </c>
      <c r="U779" s="131">
        <v>0</v>
      </c>
      <c r="V779" s="131">
        <v>0</v>
      </c>
      <c r="W779" s="131">
        <v>0</v>
      </c>
      <c r="X779" s="131">
        <v>0</v>
      </c>
      <c r="Y779" s="131">
        <v>0</v>
      </c>
      <c r="Z779" s="131">
        <v>0</v>
      </c>
      <c r="AA779" s="131">
        <v>0</v>
      </c>
      <c r="AB779" s="131">
        <v>0</v>
      </c>
      <c r="AC779" s="131">
        <v>0</v>
      </c>
      <c r="AD779" s="131">
        <v>0</v>
      </c>
      <c r="AE779" s="131">
        <v>0</v>
      </c>
      <c r="AF779" s="131">
        <v>0</v>
      </c>
      <c r="AG779" s="131">
        <v>0</v>
      </c>
      <c r="AH779" s="43">
        <v>0</v>
      </c>
    </row>
    <row r="780" spans="4:34">
      <c r="D780" s="62">
        <v>1998</v>
      </c>
      <c r="E780" s="62">
        <v>10</v>
      </c>
      <c r="F780" s="62">
        <v>1999</v>
      </c>
      <c r="G780" s="62">
        <v>1999</v>
      </c>
      <c r="H780" s="131">
        <v>0</v>
      </c>
      <c r="I780" s="131">
        <v>0</v>
      </c>
      <c r="J780" s="131">
        <v>0</v>
      </c>
      <c r="K780" s="131">
        <v>0</v>
      </c>
      <c r="L780" s="131">
        <v>0</v>
      </c>
      <c r="M780" s="131">
        <v>0</v>
      </c>
      <c r="N780" s="131">
        <v>0</v>
      </c>
      <c r="O780" s="131">
        <v>0</v>
      </c>
      <c r="P780" s="131">
        <v>0</v>
      </c>
      <c r="Q780" s="131">
        <v>0</v>
      </c>
      <c r="R780" s="131">
        <v>0</v>
      </c>
      <c r="S780" s="131">
        <v>0</v>
      </c>
      <c r="T780" s="131">
        <v>0</v>
      </c>
      <c r="U780" s="131">
        <v>0</v>
      </c>
      <c r="V780" s="131">
        <v>0</v>
      </c>
      <c r="W780" s="131">
        <v>0</v>
      </c>
      <c r="X780" s="131">
        <v>0</v>
      </c>
      <c r="Y780" s="131">
        <v>0</v>
      </c>
      <c r="Z780" s="131">
        <v>0</v>
      </c>
      <c r="AA780" s="131">
        <v>0</v>
      </c>
      <c r="AB780" s="131">
        <v>0</v>
      </c>
      <c r="AC780" s="131">
        <v>0</v>
      </c>
      <c r="AD780" s="131">
        <v>0</v>
      </c>
      <c r="AE780" s="131">
        <v>0</v>
      </c>
      <c r="AF780" s="131">
        <v>0</v>
      </c>
      <c r="AG780" s="131">
        <v>0</v>
      </c>
      <c r="AH780" s="43">
        <v>0</v>
      </c>
    </row>
    <row r="781" spans="4:34">
      <c r="D781" s="62">
        <v>1998</v>
      </c>
      <c r="E781" s="62">
        <v>11</v>
      </c>
      <c r="F781" s="62">
        <v>1999</v>
      </c>
      <c r="G781" s="62">
        <v>1999</v>
      </c>
      <c r="H781" s="131">
        <v>0</v>
      </c>
      <c r="I781" s="131">
        <v>0</v>
      </c>
      <c r="J781" s="131">
        <v>0</v>
      </c>
      <c r="K781" s="131">
        <v>0</v>
      </c>
      <c r="L781" s="131">
        <v>0</v>
      </c>
      <c r="M781" s="131">
        <v>0</v>
      </c>
      <c r="N781" s="131">
        <v>0</v>
      </c>
      <c r="O781" s="131">
        <v>0</v>
      </c>
      <c r="P781" s="131">
        <v>0</v>
      </c>
      <c r="Q781" s="131">
        <v>0</v>
      </c>
      <c r="R781" s="131">
        <v>0</v>
      </c>
      <c r="S781" s="131">
        <v>0</v>
      </c>
      <c r="T781" s="131">
        <v>0</v>
      </c>
      <c r="U781" s="131">
        <v>0</v>
      </c>
      <c r="V781" s="131">
        <v>0</v>
      </c>
      <c r="W781" s="131">
        <v>0</v>
      </c>
      <c r="X781" s="131">
        <v>0</v>
      </c>
      <c r="Y781" s="131">
        <v>0</v>
      </c>
      <c r="Z781" s="131">
        <v>0</v>
      </c>
      <c r="AA781" s="131">
        <v>0</v>
      </c>
      <c r="AB781" s="131">
        <v>0</v>
      </c>
      <c r="AC781" s="131">
        <v>0</v>
      </c>
      <c r="AD781" s="131">
        <v>0</v>
      </c>
      <c r="AE781" s="131">
        <v>0</v>
      </c>
      <c r="AF781" s="131">
        <v>0</v>
      </c>
      <c r="AG781" s="131">
        <v>0</v>
      </c>
      <c r="AH781" s="43">
        <v>0</v>
      </c>
    </row>
    <row r="782" spans="4:34">
      <c r="D782" s="62">
        <v>1998</v>
      </c>
      <c r="E782" s="62">
        <v>12</v>
      </c>
      <c r="F782" s="62">
        <v>1999</v>
      </c>
      <c r="G782" s="62">
        <v>1999</v>
      </c>
      <c r="H782" s="131">
        <v>0</v>
      </c>
      <c r="I782" s="131">
        <v>0</v>
      </c>
      <c r="J782" s="131">
        <v>0</v>
      </c>
      <c r="K782" s="131">
        <v>0</v>
      </c>
      <c r="L782" s="131">
        <v>0</v>
      </c>
      <c r="M782" s="131">
        <v>0</v>
      </c>
      <c r="N782" s="131">
        <v>0</v>
      </c>
      <c r="O782" s="131">
        <v>0</v>
      </c>
      <c r="P782" s="131">
        <v>0</v>
      </c>
      <c r="Q782" s="131">
        <v>0</v>
      </c>
      <c r="R782" s="131">
        <v>0</v>
      </c>
      <c r="S782" s="131">
        <v>0</v>
      </c>
      <c r="T782" s="131">
        <v>0</v>
      </c>
      <c r="U782" s="131">
        <v>0</v>
      </c>
      <c r="V782" s="131">
        <v>0</v>
      </c>
      <c r="W782" s="131">
        <v>0</v>
      </c>
      <c r="X782" s="131">
        <v>0</v>
      </c>
      <c r="Y782" s="131">
        <v>0</v>
      </c>
      <c r="Z782" s="131">
        <v>0</v>
      </c>
      <c r="AA782" s="131">
        <v>0</v>
      </c>
      <c r="AB782" s="131">
        <v>0</v>
      </c>
      <c r="AC782" s="131">
        <v>0</v>
      </c>
      <c r="AD782" s="131">
        <v>0</v>
      </c>
      <c r="AE782" s="131">
        <v>0</v>
      </c>
      <c r="AF782" s="131">
        <v>0</v>
      </c>
      <c r="AG782" s="131">
        <v>0</v>
      </c>
      <c r="AH782" s="43">
        <v>0</v>
      </c>
    </row>
    <row r="783" spans="4:34">
      <c r="D783" s="62">
        <v>1999</v>
      </c>
      <c r="E783" s="62">
        <v>1</v>
      </c>
      <c r="F783" s="62">
        <v>1999</v>
      </c>
      <c r="G783" s="62">
        <v>1999</v>
      </c>
      <c r="H783" s="131">
        <v>0</v>
      </c>
      <c r="I783" s="131">
        <v>0</v>
      </c>
      <c r="J783" s="131">
        <v>0</v>
      </c>
      <c r="K783" s="131">
        <v>0</v>
      </c>
      <c r="L783" s="131">
        <v>0</v>
      </c>
      <c r="M783" s="131">
        <v>0</v>
      </c>
      <c r="N783" s="131">
        <v>0</v>
      </c>
      <c r="O783" s="131">
        <v>0</v>
      </c>
      <c r="P783" s="131">
        <v>0</v>
      </c>
      <c r="Q783" s="131">
        <v>0</v>
      </c>
      <c r="R783" s="131">
        <v>0</v>
      </c>
      <c r="S783" s="131">
        <v>0</v>
      </c>
      <c r="T783" s="131">
        <v>0</v>
      </c>
      <c r="U783" s="131">
        <v>0</v>
      </c>
      <c r="V783" s="131">
        <v>0</v>
      </c>
      <c r="W783" s="131">
        <v>0</v>
      </c>
      <c r="X783" s="131">
        <v>0</v>
      </c>
      <c r="Y783" s="131">
        <v>0</v>
      </c>
      <c r="Z783" s="131">
        <v>0</v>
      </c>
      <c r="AA783" s="131">
        <v>0</v>
      </c>
      <c r="AB783" s="131">
        <v>0</v>
      </c>
      <c r="AC783" s="131">
        <v>0</v>
      </c>
      <c r="AD783" s="131">
        <v>0</v>
      </c>
      <c r="AE783" s="131">
        <v>0</v>
      </c>
      <c r="AF783" s="131">
        <v>0</v>
      </c>
      <c r="AG783" s="131">
        <v>0</v>
      </c>
      <c r="AH783" s="43">
        <v>0</v>
      </c>
    </row>
    <row r="784" spans="4:34">
      <c r="D784" s="62">
        <v>1999</v>
      </c>
      <c r="E784" s="62">
        <v>2</v>
      </c>
      <c r="F784" s="62">
        <v>1999</v>
      </c>
      <c r="G784" s="62">
        <v>1999</v>
      </c>
      <c r="H784" s="131">
        <v>0</v>
      </c>
      <c r="I784" s="131">
        <v>0</v>
      </c>
      <c r="J784" s="131">
        <v>0</v>
      </c>
      <c r="K784" s="131">
        <v>0</v>
      </c>
      <c r="L784" s="131">
        <v>0</v>
      </c>
      <c r="M784" s="131">
        <v>0</v>
      </c>
      <c r="N784" s="131">
        <v>0</v>
      </c>
      <c r="O784" s="131">
        <v>0</v>
      </c>
      <c r="P784" s="131">
        <v>0</v>
      </c>
      <c r="Q784" s="131">
        <v>0</v>
      </c>
      <c r="R784" s="131">
        <v>0</v>
      </c>
      <c r="S784" s="131">
        <v>0</v>
      </c>
      <c r="T784" s="131">
        <v>0</v>
      </c>
      <c r="U784" s="131">
        <v>0</v>
      </c>
      <c r="V784" s="131">
        <v>0</v>
      </c>
      <c r="W784" s="131">
        <v>0</v>
      </c>
      <c r="X784" s="131">
        <v>0</v>
      </c>
      <c r="Y784" s="131">
        <v>0</v>
      </c>
      <c r="Z784" s="131">
        <v>0</v>
      </c>
      <c r="AA784" s="131">
        <v>0</v>
      </c>
      <c r="AB784" s="131">
        <v>0</v>
      </c>
      <c r="AC784" s="131">
        <v>0</v>
      </c>
      <c r="AD784" s="131">
        <v>0</v>
      </c>
      <c r="AE784" s="131">
        <v>0</v>
      </c>
      <c r="AF784" s="131">
        <v>0</v>
      </c>
      <c r="AG784" s="131">
        <v>0</v>
      </c>
      <c r="AH784" s="43">
        <v>0</v>
      </c>
    </row>
    <row r="785" spans="4:34">
      <c r="D785" s="62">
        <v>1999</v>
      </c>
      <c r="E785" s="62">
        <v>3</v>
      </c>
      <c r="F785" s="62">
        <v>1999</v>
      </c>
      <c r="G785" s="62">
        <v>1999</v>
      </c>
      <c r="H785" s="131">
        <v>0</v>
      </c>
      <c r="I785" s="131">
        <v>0</v>
      </c>
      <c r="J785" s="131">
        <v>0</v>
      </c>
      <c r="K785" s="131">
        <v>0</v>
      </c>
      <c r="L785" s="131">
        <v>0</v>
      </c>
      <c r="M785" s="131">
        <v>0</v>
      </c>
      <c r="N785" s="131">
        <v>0</v>
      </c>
      <c r="O785" s="131">
        <v>0</v>
      </c>
      <c r="P785" s="131">
        <v>0</v>
      </c>
      <c r="Q785" s="131">
        <v>0</v>
      </c>
      <c r="R785" s="131">
        <v>0</v>
      </c>
      <c r="S785" s="131">
        <v>0</v>
      </c>
      <c r="T785" s="131">
        <v>0</v>
      </c>
      <c r="U785" s="131">
        <v>0</v>
      </c>
      <c r="V785" s="131">
        <v>0</v>
      </c>
      <c r="W785" s="131">
        <v>0</v>
      </c>
      <c r="X785" s="131">
        <v>0</v>
      </c>
      <c r="Y785" s="131">
        <v>0</v>
      </c>
      <c r="Z785" s="131">
        <v>0</v>
      </c>
      <c r="AA785" s="131">
        <v>0</v>
      </c>
      <c r="AB785" s="131">
        <v>0</v>
      </c>
      <c r="AC785" s="131">
        <v>0</v>
      </c>
      <c r="AD785" s="131">
        <v>0</v>
      </c>
      <c r="AE785" s="131">
        <v>0</v>
      </c>
      <c r="AF785" s="131">
        <v>0</v>
      </c>
      <c r="AG785" s="131">
        <v>0</v>
      </c>
      <c r="AH785" s="43">
        <v>0</v>
      </c>
    </row>
    <row r="786" spans="4:34">
      <c r="D786" s="62">
        <v>1999</v>
      </c>
      <c r="E786" s="62">
        <v>4</v>
      </c>
      <c r="F786" s="62">
        <v>1999</v>
      </c>
      <c r="G786" s="62">
        <v>1999</v>
      </c>
      <c r="H786" s="131">
        <v>0</v>
      </c>
      <c r="I786" s="131">
        <v>0</v>
      </c>
      <c r="J786" s="131">
        <v>0</v>
      </c>
      <c r="K786" s="131">
        <v>0</v>
      </c>
      <c r="L786" s="131">
        <v>0</v>
      </c>
      <c r="M786" s="131">
        <v>0</v>
      </c>
      <c r="N786" s="131">
        <v>0</v>
      </c>
      <c r="O786" s="131">
        <v>0</v>
      </c>
      <c r="P786" s="131">
        <v>0</v>
      </c>
      <c r="Q786" s="131">
        <v>0</v>
      </c>
      <c r="R786" s="131">
        <v>0</v>
      </c>
      <c r="S786" s="131">
        <v>0</v>
      </c>
      <c r="T786" s="131">
        <v>0</v>
      </c>
      <c r="U786" s="131">
        <v>0</v>
      </c>
      <c r="V786" s="131">
        <v>0</v>
      </c>
      <c r="W786" s="131">
        <v>0</v>
      </c>
      <c r="X786" s="131">
        <v>0</v>
      </c>
      <c r="Y786" s="131">
        <v>0</v>
      </c>
      <c r="Z786" s="131">
        <v>0</v>
      </c>
      <c r="AA786" s="131">
        <v>0</v>
      </c>
      <c r="AB786" s="131">
        <v>0</v>
      </c>
      <c r="AC786" s="131">
        <v>0</v>
      </c>
      <c r="AD786" s="131">
        <v>0</v>
      </c>
      <c r="AE786" s="131">
        <v>0</v>
      </c>
      <c r="AF786" s="131">
        <v>0</v>
      </c>
      <c r="AG786" s="131">
        <v>0</v>
      </c>
      <c r="AH786" s="43">
        <v>0</v>
      </c>
    </row>
    <row r="787" spans="4:34">
      <c r="D787" s="62">
        <v>1999</v>
      </c>
      <c r="E787" s="62">
        <v>5</v>
      </c>
      <c r="F787" s="62">
        <v>1999</v>
      </c>
      <c r="G787" s="62">
        <v>2000</v>
      </c>
      <c r="H787" s="131">
        <v>0</v>
      </c>
      <c r="I787" s="131">
        <v>0</v>
      </c>
      <c r="J787" s="131">
        <v>0</v>
      </c>
      <c r="K787" s="131">
        <v>0</v>
      </c>
      <c r="L787" s="131">
        <v>0</v>
      </c>
      <c r="M787" s="131">
        <v>0</v>
      </c>
      <c r="N787" s="131">
        <v>0</v>
      </c>
      <c r="O787" s="131">
        <v>0</v>
      </c>
      <c r="P787" s="131">
        <v>0</v>
      </c>
      <c r="Q787" s="131">
        <v>0</v>
      </c>
      <c r="R787" s="131">
        <v>0</v>
      </c>
      <c r="S787" s="131">
        <v>0</v>
      </c>
      <c r="T787" s="131">
        <v>0</v>
      </c>
      <c r="U787" s="131">
        <v>0</v>
      </c>
      <c r="V787" s="131">
        <v>0</v>
      </c>
      <c r="W787" s="131">
        <v>0</v>
      </c>
      <c r="X787" s="131">
        <v>0</v>
      </c>
      <c r="Y787" s="131">
        <v>0</v>
      </c>
      <c r="Z787" s="131">
        <v>0</v>
      </c>
      <c r="AA787" s="131">
        <v>0</v>
      </c>
      <c r="AB787" s="131">
        <v>0</v>
      </c>
      <c r="AC787" s="131">
        <v>0</v>
      </c>
      <c r="AD787" s="131">
        <v>0</v>
      </c>
      <c r="AE787" s="131">
        <v>0</v>
      </c>
      <c r="AF787" s="131">
        <v>0</v>
      </c>
      <c r="AG787" s="131">
        <v>0</v>
      </c>
      <c r="AH787" s="43">
        <v>0</v>
      </c>
    </row>
    <row r="788" spans="4:34">
      <c r="D788" s="62">
        <v>1999</v>
      </c>
      <c r="E788" s="62">
        <v>6</v>
      </c>
      <c r="F788" s="62">
        <v>1999</v>
      </c>
      <c r="G788" s="62">
        <v>2000</v>
      </c>
      <c r="H788" s="131">
        <v>0</v>
      </c>
      <c r="I788" s="131">
        <v>0</v>
      </c>
      <c r="J788" s="131">
        <v>0</v>
      </c>
      <c r="K788" s="131">
        <v>0</v>
      </c>
      <c r="L788" s="131">
        <v>0</v>
      </c>
      <c r="M788" s="131">
        <v>0</v>
      </c>
      <c r="N788" s="131">
        <v>0</v>
      </c>
      <c r="O788" s="131">
        <v>0</v>
      </c>
      <c r="P788" s="131">
        <v>0</v>
      </c>
      <c r="Q788" s="131">
        <v>0</v>
      </c>
      <c r="R788" s="131">
        <v>0</v>
      </c>
      <c r="S788" s="131">
        <v>0</v>
      </c>
      <c r="T788" s="131">
        <v>0</v>
      </c>
      <c r="U788" s="131">
        <v>0</v>
      </c>
      <c r="V788" s="131">
        <v>0</v>
      </c>
      <c r="W788" s="131">
        <v>0</v>
      </c>
      <c r="X788" s="131">
        <v>0</v>
      </c>
      <c r="Y788" s="131">
        <v>0</v>
      </c>
      <c r="Z788" s="131">
        <v>0</v>
      </c>
      <c r="AA788" s="131">
        <v>0</v>
      </c>
      <c r="AB788" s="131">
        <v>0</v>
      </c>
      <c r="AC788" s="131">
        <v>0</v>
      </c>
      <c r="AD788" s="131">
        <v>0</v>
      </c>
      <c r="AE788" s="131">
        <v>0</v>
      </c>
      <c r="AF788" s="131">
        <v>0</v>
      </c>
      <c r="AG788" s="131">
        <v>0</v>
      </c>
      <c r="AH788" s="43">
        <v>0</v>
      </c>
    </row>
    <row r="789" spans="4:34">
      <c r="D789" s="62">
        <v>1999</v>
      </c>
      <c r="E789" s="62">
        <v>7</v>
      </c>
      <c r="F789" s="62">
        <v>2000</v>
      </c>
      <c r="G789" s="62">
        <v>2000</v>
      </c>
      <c r="H789" s="131">
        <v>0</v>
      </c>
      <c r="I789" s="131">
        <v>0</v>
      </c>
      <c r="J789" s="131">
        <v>0</v>
      </c>
      <c r="K789" s="131">
        <v>0</v>
      </c>
      <c r="L789" s="131">
        <v>0</v>
      </c>
      <c r="M789" s="131">
        <v>0</v>
      </c>
      <c r="N789" s="131">
        <v>0</v>
      </c>
      <c r="O789" s="131">
        <v>0</v>
      </c>
      <c r="P789" s="131">
        <v>0</v>
      </c>
      <c r="Q789" s="131">
        <v>0</v>
      </c>
      <c r="R789" s="131">
        <v>0</v>
      </c>
      <c r="S789" s="131">
        <v>0</v>
      </c>
      <c r="T789" s="131">
        <v>0</v>
      </c>
      <c r="U789" s="131">
        <v>0</v>
      </c>
      <c r="V789" s="131">
        <v>0</v>
      </c>
      <c r="W789" s="131">
        <v>0</v>
      </c>
      <c r="X789" s="131">
        <v>0</v>
      </c>
      <c r="Y789" s="131">
        <v>0</v>
      </c>
      <c r="Z789" s="131">
        <v>0</v>
      </c>
      <c r="AA789" s="131">
        <v>0</v>
      </c>
      <c r="AB789" s="131">
        <v>0</v>
      </c>
      <c r="AC789" s="131">
        <v>0</v>
      </c>
      <c r="AD789" s="131">
        <v>0</v>
      </c>
      <c r="AE789" s="131">
        <v>0</v>
      </c>
      <c r="AF789" s="131">
        <v>0</v>
      </c>
      <c r="AG789" s="131">
        <v>0</v>
      </c>
      <c r="AH789" s="43">
        <v>0</v>
      </c>
    </row>
    <row r="790" spans="4:34">
      <c r="D790" s="62">
        <v>1999</v>
      </c>
      <c r="E790" s="62">
        <v>8</v>
      </c>
      <c r="F790" s="62">
        <v>2000</v>
      </c>
      <c r="G790" s="62">
        <v>2000</v>
      </c>
      <c r="H790" s="131">
        <v>0</v>
      </c>
      <c r="I790" s="131">
        <v>0</v>
      </c>
      <c r="J790" s="131">
        <v>0</v>
      </c>
      <c r="K790" s="131">
        <v>0</v>
      </c>
      <c r="L790" s="131">
        <v>0</v>
      </c>
      <c r="M790" s="131">
        <v>0</v>
      </c>
      <c r="N790" s="131">
        <v>0</v>
      </c>
      <c r="O790" s="131">
        <v>0</v>
      </c>
      <c r="P790" s="131">
        <v>0</v>
      </c>
      <c r="Q790" s="131">
        <v>0</v>
      </c>
      <c r="R790" s="131">
        <v>0</v>
      </c>
      <c r="S790" s="131">
        <v>0</v>
      </c>
      <c r="T790" s="131">
        <v>0</v>
      </c>
      <c r="U790" s="131">
        <v>0</v>
      </c>
      <c r="V790" s="131">
        <v>0</v>
      </c>
      <c r="W790" s="131">
        <v>0</v>
      </c>
      <c r="X790" s="131">
        <v>0</v>
      </c>
      <c r="Y790" s="131">
        <v>0</v>
      </c>
      <c r="Z790" s="131">
        <v>0</v>
      </c>
      <c r="AA790" s="131">
        <v>0</v>
      </c>
      <c r="AB790" s="131">
        <v>0</v>
      </c>
      <c r="AC790" s="131">
        <v>0</v>
      </c>
      <c r="AD790" s="131">
        <v>0</v>
      </c>
      <c r="AE790" s="131">
        <v>0</v>
      </c>
      <c r="AF790" s="131">
        <v>0</v>
      </c>
      <c r="AG790" s="131">
        <v>0</v>
      </c>
      <c r="AH790" s="43">
        <v>0</v>
      </c>
    </row>
    <row r="791" spans="4:34">
      <c r="D791" s="62">
        <v>1999</v>
      </c>
      <c r="E791" s="62">
        <v>9</v>
      </c>
      <c r="F791" s="62">
        <v>2000</v>
      </c>
      <c r="G791" s="62">
        <v>2000</v>
      </c>
      <c r="H791" s="131">
        <v>0</v>
      </c>
      <c r="I791" s="131">
        <v>0</v>
      </c>
      <c r="J791" s="131">
        <v>0</v>
      </c>
      <c r="K791" s="131">
        <v>0</v>
      </c>
      <c r="L791" s="131">
        <v>0</v>
      </c>
      <c r="M791" s="131">
        <v>0</v>
      </c>
      <c r="N791" s="131">
        <v>0</v>
      </c>
      <c r="O791" s="131">
        <v>0</v>
      </c>
      <c r="P791" s="131">
        <v>0</v>
      </c>
      <c r="Q791" s="131">
        <v>0</v>
      </c>
      <c r="R791" s="131">
        <v>0</v>
      </c>
      <c r="S791" s="131">
        <v>0</v>
      </c>
      <c r="T791" s="131">
        <v>0</v>
      </c>
      <c r="U791" s="131">
        <v>0</v>
      </c>
      <c r="V791" s="131">
        <v>0</v>
      </c>
      <c r="W791" s="131">
        <v>0</v>
      </c>
      <c r="X791" s="131">
        <v>0</v>
      </c>
      <c r="Y791" s="131">
        <v>0</v>
      </c>
      <c r="Z791" s="131">
        <v>0</v>
      </c>
      <c r="AA791" s="131">
        <v>0</v>
      </c>
      <c r="AB791" s="131">
        <v>0</v>
      </c>
      <c r="AC791" s="131">
        <v>0</v>
      </c>
      <c r="AD791" s="131">
        <v>0</v>
      </c>
      <c r="AE791" s="131">
        <v>0</v>
      </c>
      <c r="AF791" s="131">
        <v>0</v>
      </c>
      <c r="AG791" s="131">
        <v>0</v>
      </c>
      <c r="AH791" s="43">
        <v>0</v>
      </c>
    </row>
    <row r="792" spans="4:34">
      <c r="D792" s="62">
        <v>1999</v>
      </c>
      <c r="E792" s="62">
        <v>10</v>
      </c>
      <c r="F792" s="62">
        <v>2000</v>
      </c>
      <c r="G792" s="62">
        <v>2000</v>
      </c>
      <c r="H792" s="131">
        <v>0</v>
      </c>
      <c r="I792" s="131">
        <v>0</v>
      </c>
      <c r="J792" s="131">
        <v>0</v>
      </c>
      <c r="K792" s="131">
        <v>0</v>
      </c>
      <c r="L792" s="131">
        <v>0</v>
      </c>
      <c r="M792" s="131">
        <v>0</v>
      </c>
      <c r="N792" s="131">
        <v>0</v>
      </c>
      <c r="O792" s="131">
        <v>0</v>
      </c>
      <c r="P792" s="131">
        <v>0</v>
      </c>
      <c r="Q792" s="131">
        <v>0</v>
      </c>
      <c r="R792" s="131">
        <v>0</v>
      </c>
      <c r="S792" s="131">
        <v>0</v>
      </c>
      <c r="T792" s="131">
        <v>0</v>
      </c>
      <c r="U792" s="131">
        <v>0</v>
      </c>
      <c r="V792" s="131">
        <v>0</v>
      </c>
      <c r="W792" s="131">
        <v>0</v>
      </c>
      <c r="X792" s="131">
        <v>0</v>
      </c>
      <c r="Y792" s="131">
        <v>0</v>
      </c>
      <c r="Z792" s="131">
        <v>0</v>
      </c>
      <c r="AA792" s="131">
        <v>0</v>
      </c>
      <c r="AB792" s="131">
        <v>0</v>
      </c>
      <c r="AC792" s="131">
        <v>0</v>
      </c>
      <c r="AD792" s="131">
        <v>0</v>
      </c>
      <c r="AE792" s="131">
        <v>0</v>
      </c>
      <c r="AF792" s="131">
        <v>0</v>
      </c>
      <c r="AG792" s="131">
        <v>0</v>
      </c>
      <c r="AH792" s="43">
        <v>0</v>
      </c>
    </row>
    <row r="793" spans="4:34">
      <c r="D793" s="62">
        <v>1999</v>
      </c>
      <c r="E793" s="62">
        <v>11</v>
      </c>
      <c r="F793" s="62">
        <v>2000</v>
      </c>
      <c r="G793" s="62">
        <v>2000</v>
      </c>
      <c r="H793" s="131">
        <v>0</v>
      </c>
      <c r="I793" s="131">
        <v>0</v>
      </c>
      <c r="J793" s="131">
        <v>0</v>
      </c>
      <c r="K793" s="131">
        <v>0</v>
      </c>
      <c r="L793" s="131">
        <v>0</v>
      </c>
      <c r="M793" s="131">
        <v>0</v>
      </c>
      <c r="N793" s="131">
        <v>0</v>
      </c>
      <c r="O793" s="131">
        <v>0</v>
      </c>
      <c r="P793" s="131">
        <v>0</v>
      </c>
      <c r="Q793" s="131">
        <v>0</v>
      </c>
      <c r="R793" s="131">
        <v>0</v>
      </c>
      <c r="S793" s="131">
        <v>0</v>
      </c>
      <c r="T793" s="131">
        <v>0</v>
      </c>
      <c r="U793" s="131">
        <v>0</v>
      </c>
      <c r="V793" s="131">
        <v>0</v>
      </c>
      <c r="W793" s="131">
        <v>0</v>
      </c>
      <c r="X793" s="131">
        <v>0</v>
      </c>
      <c r="Y793" s="131">
        <v>0</v>
      </c>
      <c r="Z793" s="131">
        <v>0</v>
      </c>
      <c r="AA793" s="131">
        <v>0</v>
      </c>
      <c r="AB793" s="131">
        <v>0</v>
      </c>
      <c r="AC793" s="131">
        <v>0</v>
      </c>
      <c r="AD793" s="131">
        <v>0</v>
      </c>
      <c r="AE793" s="131">
        <v>0</v>
      </c>
      <c r="AF793" s="131">
        <v>0</v>
      </c>
      <c r="AG793" s="131">
        <v>0</v>
      </c>
      <c r="AH793" s="43">
        <v>0</v>
      </c>
    </row>
    <row r="794" spans="4:34">
      <c r="D794" s="62">
        <v>1999</v>
      </c>
      <c r="E794" s="62">
        <v>12</v>
      </c>
      <c r="F794" s="62">
        <v>2000</v>
      </c>
      <c r="G794" s="62">
        <v>2000</v>
      </c>
      <c r="H794" s="131">
        <v>0</v>
      </c>
      <c r="I794" s="131">
        <v>0</v>
      </c>
      <c r="J794" s="131">
        <v>0</v>
      </c>
      <c r="K794" s="131">
        <v>0</v>
      </c>
      <c r="L794" s="131">
        <v>0</v>
      </c>
      <c r="M794" s="131">
        <v>0</v>
      </c>
      <c r="N794" s="131">
        <v>0</v>
      </c>
      <c r="O794" s="131">
        <v>0</v>
      </c>
      <c r="P794" s="131">
        <v>0</v>
      </c>
      <c r="Q794" s="131">
        <v>0</v>
      </c>
      <c r="R794" s="131">
        <v>0</v>
      </c>
      <c r="S794" s="131">
        <v>0</v>
      </c>
      <c r="T794" s="131">
        <v>0</v>
      </c>
      <c r="U794" s="131">
        <v>0</v>
      </c>
      <c r="V794" s="131">
        <v>0</v>
      </c>
      <c r="W794" s="131">
        <v>0</v>
      </c>
      <c r="X794" s="131">
        <v>0</v>
      </c>
      <c r="Y794" s="131">
        <v>0</v>
      </c>
      <c r="Z794" s="131">
        <v>0</v>
      </c>
      <c r="AA794" s="131">
        <v>0</v>
      </c>
      <c r="AB794" s="131">
        <v>0</v>
      </c>
      <c r="AC794" s="131">
        <v>0</v>
      </c>
      <c r="AD794" s="131">
        <v>0</v>
      </c>
      <c r="AE794" s="131">
        <v>0</v>
      </c>
      <c r="AF794" s="131">
        <v>0</v>
      </c>
      <c r="AG794" s="131">
        <v>0</v>
      </c>
      <c r="AH794" s="43">
        <v>0</v>
      </c>
    </row>
    <row r="795" spans="4:34">
      <c r="D795" s="62">
        <v>2000</v>
      </c>
      <c r="E795" s="62">
        <v>1</v>
      </c>
      <c r="F795" s="62">
        <v>2000</v>
      </c>
      <c r="G795" s="62">
        <v>2000</v>
      </c>
      <c r="H795" s="131">
        <v>0</v>
      </c>
      <c r="I795" s="131">
        <v>0</v>
      </c>
      <c r="J795" s="131">
        <v>0</v>
      </c>
      <c r="K795" s="131">
        <v>0</v>
      </c>
      <c r="L795" s="131">
        <v>0</v>
      </c>
      <c r="M795" s="131">
        <v>0</v>
      </c>
      <c r="N795" s="131">
        <v>0</v>
      </c>
      <c r="O795" s="131">
        <v>0</v>
      </c>
      <c r="P795" s="131">
        <v>0</v>
      </c>
      <c r="Q795" s="131">
        <v>0</v>
      </c>
      <c r="R795" s="131">
        <v>0</v>
      </c>
      <c r="S795" s="131">
        <v>0</v>
      </c>
      <c r="T795" s="131">
        <v>0</v>
      </c>
      <c r="U795" s="131">
        <v>0</v>
      </c>
      <c r="V795" s="131">
        <v>0</v>
      </c>
      <c r="W795" s="131">
        <v>0</v>
      </c>
      <c r="X795" s="131">
        <v>0</v>
      </c>
      <c r="Y795" s="131">
        <v>0</v>
      </c>
      <c r="Z795" s="131">
        <v>0</v>
      </c>
      <c r="AA795" s="131">
        <v>0</v>
      </c>
      <c r="AB795" s="131">
        <v>0</v>
      </c>
      <c r="AC795" s="131">
        <v>0</v>
      </c>
      <c r="AD795" s="131">
        <v>0</v>
      </c>
      <c r="AE795" s="131">
        <v>0</v>
      </c>
      <c r="AF795" s="131">
        <v>0</v>
      </c>
      <c r="AG795" s="131">
        <v>0</v>
      </c>
      <c r="AH795" s="43">
        <v>0</v>
      </c>
    </row>
    <row r="796" spans="4:34">
      <c r="D796" s="62">
        <v>2000</v>
      </c>
      <c r="E796" s="62">
        <v>2</v>
      </c>
      <c r="F796" s="62">
        <v>2000</v>
      </c>
      <c r="G796" s="62">
        <v>2000</v>
      </c>
      <c r="H796" s="131">
        <v>0</v>
      </c>
      <c r="I796" s="131">
        <v>0</v>
      </c>
      <c r="J796" s="131">
        <v>0</v>
      </c>
      <c r="K796" s="131">
        <v>0</v>
      </c>
      <c r="L796" s="131">
        <v>0</v>
      </c>
      <c r="M796" s="131">
        <v>0</v>
      </c>
      <c r="N796" s="131">
        <v>0</v>
      </c>
      <c r="O796" s="131">
        <v>0</v>
      </c>
      <c r="P796" s="131">
        <v>0</v>
      </c>
      <c r="Q796" s="131">
        <v>0</v>
      </c>
      <c r="R796" s="131">
        <v>0</v>
      </c>
      <c r="S796" s="131">
        <v>0</v>
      </c>
      <c r="T796" s="131">
        <v>0</v>
      </c>
      <c r="U796" s="131">
        <v>0</v>
      </c>
      <c r="V796" s="131">
        <v>0</v>
      </c>
      <c r="W796" s="131">
        <v>0</v>
      </c>
      <c r="X796" s="131">
        <v>0</v>
      </c>
      <c r="Y796" s="131">
        <v>0</v>
      </c>
      <c r="Z796" s="131">
        <v>0</v>
      </c>
      <c r="AA796" s="131">
        <v>0</v>
      </c>
      <c r="AB796" s="131">
        <v>0</v>
      </c>
      <c r="AC796" s="131">
        <v>0</v>
      </c>
      <c r="AD796" s="131">
        <v>0</v>
      </c>
      <c r="AE796" s="131">
        <v>0</v>
      </c>
      <c r="AF796" s="131">
        <v>0</v>
      </c>
      <c r="AG796" s="131">
        <v>0</v>
      </c>
      <c r="AH796" s="43">
        <v>0</v>
      </c>
    </row>
    <row r="797" spans="4:34">
      <c r="D797" s="62">
        <v>2000</v>
      </c>
      <c r="E797" s="62">
        <v>3</v>
      </c>
      <c r="F797" s="62">
        <v>2000</v>
      </c>
      <c r="G797" s="62">
        <v>2000</v>
      </c>
      <c r="H797" s="131">
        <v>0</v>
      </c>
      <c r="I797" s="131">
        <v>0</v>
      </c>
      <c r="J797" s="131">
        <v>0</v>
      </c>
      <c r="K797" s="131">
        <v>0</v>
      </c>
      <c r="L797" s="131">
        <v>0</v>
      </c>
      <c r="M797" s="131">
        <v>0</v>
      </c>
      <c r="N797" s="131">
        <v>0</v>
      </c>
      <c r="O797" s="131">
        <v>0</v>
      </c>
      <c r="P797" s="131">
        <v>0</v>
      </c>
      <c r="Q797" s="131">
        <v>0</v>
      </c>
      <c r="R797" s="131">
        <v>0</v>
      </c>
      <c r="S797" s="131">
        <v>0</v>
      </c>
      <c r="T797" s="131">
        <v>0</v>
      </c>
      <c r="U797" s="131">
        <v>0</v>
      </c>
      <c r="V797" s="131">
        <v>0</v>
      </c>
      <c r="W797" s="131">
        <v>0</v>
      </c>
      <c r="X797" s="131">
        <v>0</v>
      </c>
      <c r="Y797" s="131">
        <v>0</v>
      </c>
      <c r="Z797" s="131">
        <v>0</v>
      </c>
      <c r="AA797" s="131">
        <v>0</v>
      </c>
      <c r="AB797" s="131">
        <v>0</v>
      </c>
      <c r="AC797" s="131">
        <v>0</v>
      </c>
      <c r="AD797" s="131">
        <v>0</v>
      </c>
      <c r="AE797" s="131">
        <v>0</v>
      </c>
      <c r="AF797" s="131">
        <v>0</v>
      </c>
      <c r="AG797" s="131">
        <v>0</v>
      </c>
      <c r="AH797" s="43">
        <v>0</v>
      </c>
    </row>
    <row r="798" spans="4:34">
      <c r="D798" s="62">
        <v>2000</v>
      </c>
      <c r="E798" s="62">
        <v>4</v>
      </c>
      <c r="F798" s="62">
        <v>2000</v>
      </c>
      <c r="G798" s="62">
        <v>2000</v>
      </c>
      <c r="H798" s="131">
        <v>0</v>
      </c>
      <c r="I798" s="131">
        <v>0</v>
      </c>
      <c r="J798" s="131">
        <v>0</v>
      </c>
      <c r="K798" s="131">
        <v>0</v>
      </c>
      <c r="L798" s="131">
        <v>0</v>
      </c>
      <c r="M798" s="131">
        <v>0</v>
      </c>
      <c r="N798" s="131">
        <v>0</v>
      </c>
      <c r="O798" s="131">
        <v>0</v>
      </c>
      <c r="P798" s="131">
        <v>0</v>
      </c>
      <c r="Q798" s="131">
        <v>0</v>
      </c>
      <c r="R798" s="131">
        <v>0</v>
      </c>
      <c r="S798" s="131">
        <v>0</v>
      </c>
      <c r="T798" s="131">
        <v>0</v>
      </c>
      <c r="U798" s="131">
        <v>0</v>
      </c>
      <c r="V798" s="131">
        <v>0</v>
      </c>
      <c r="W798" s="131">
        <v>0</v>
      </c>
      <c r="X798" s="131">
        <v>0</v>
      </c>
      <c r="Y798" s="131">
        <v>0</v>
      </c>
      <c r="Z798" s="131">
        <v>0</v>
      </c>
      <c r="AA798" s="131">
        <v>0</v>
      </c>
      <c r="AB798" s="131">
        <v>0</v>
      </c>
      <c r="AC798" s="131">
        <v>0</v>
      </c>
      <c r="AD798" s="131">
        <v>0</v>
      </c>
      <c r="AE798" s="131">
        <v>0</v>
      </c>
      <c r="AF798" s="131">
        <v>0</v>
      </c>
      <c r="AG798" s="131">
        <v>0</v>
      </c>
      <c r="AH798" s="43">
        <v>0</v>
      </c>
    </row>
    <row r="799" spans="4:34">
      <c r="D799" s="62">
        <v>2000</v>
      </c>
      <c r="E799" s="62">
        <v>5</v>
      </c>
      <c r="F799" s="62">
        <v>2000</v>
      </c>
      <c r="G799" s="62">
        <v>2001</v>
      </c>
      <c r="H799" s="131">
        <v>0</v>
      </c>
      <c r="I799" s="131">
        <v>0</v>
      </c>
      <c r="J799" s="131">
        <v>0</v>
      </c>
      <c r="K799" s="131">
        <v>0</v>
      </c>
      <c r="L799" s="131">
        <v>0</v>
      </c>
      <c r="M799" s="131">
        <v>0</v>
      </c>
      <c r="N799" s="131">
        <v>0</v>
      </c>
      <c r="O799" s="131">
        <v>0</v>
      </c>
      <c r="P799" s="131">
        <v>0</v>
      </c>
      <c r="Q799" s="131">
        <v>0</v>
      </c>
      <c r="R799" s="131">
        <v>0</v>
      </c>
      <c r="S799" s="131">
        <v>0</v>
      </c>
      <c r="T799" s="131">
        <v>0</v>
      </c>
      <c r="U799" s="131">
        <v>0</v>
      </c>
      <c r="V799" s="131">
        <v>0</v>
      </c>
      <c r="W799" s="131">
        <v>0</v>
      </c>
      <c r="X799" s="131">
        <v>0</v>
      </c>
      <c r="Y799" s="131">
        <v>0</v>
      </c>
      <c r="Z799" s="131">
        <v>0</v>
      </c>
      <c r="AA799" s="131">
        <v>0</v>
      </c>
      <c r="AB799" s="131">
        <v>0</v>
      </c>
      <c r="AC799" s="131">
        <v>0</v>
      </c>
      <c r="AD799" s="131">
        <v>0</v>
      </c>
      <c r="AE799" s="131">
        <v>0</v>
      </c>
      <c r="AF799" s="131">
        <v>0</v>
      </c>
      <c r="AG799" s="131">
        <v>0</v>
      </c>
      <c r="AH799" s="43">
        <v>0</v>
      </c>
    </row>
    <row r="800" spans="4:34">
      <c r="D800" s="62">
        <v>2000</v>
      </c>
      <c r="E800" s="62">
        <v>6</v>
      </c>
      <c r="F800" s="62">
        <v>2000</v>
      </c>
      <c r="G800" s="62">
        <v>2001</v>
      </c>
      <c r="H800" s="131">
        <v>0</v>
      </c>
      <c r="I800" s="131">
        <v>0</v>
      </c>
      <c r="J800" s="131">
        <v>0</v>
      </c>
      <c r="K800" s="131">
        <v>0</v>
      </c>
      <c r="L800" s="131">
        <v>0</v>
      </c>
      <c r="M800" s="131">
        <v>0</v>
      </c>
      <c r="N800" s="131">
        <v>0</v>
      </c>
      <c r="O800" s="131">
        <v>0</v>
      </c>
      <c r="P800" s="131">
        <v>0</v>
      </c>
      <c r="Q800" s="131">
        <v>0</v>
      </c>
      <c r="R800" s="131">
        <v>0</v>
      </c>
      <c r="S800" s="131">
        <v>0</v>
      </c>
      <c r="T800" s="131">
        <v>0</v>
      </c>
      <c r="U800" s="131">
        <v>0</v>
      </c>
      <c r="V800" s="131">
        <v>0</v>
      </c>
      <c r="W800" s="131">
        <v>0</v>
      </c>
      <c r="X800" s="131">
        <v>0</v>
      </c>
      <c r="Y800" s="131">
        <v>0</v>
      </c>
      <c r="Z800" s="131">
        <v>0</v>
      </c>
      <c r="AA800" s="131">
        <v>0</v>
      </c>
      <c r="AB800" s="131">
        <v>0</v>
      </c>
      <c r="AC800" s="131">
        <v>0</v>
      </c>
      <c r="AD800" s="131">
        <v>0</v>
      </c>
      <c r="AE800" s="131">
        <v>0</v>
      </c>
      <c r="AF800" s="131">
        <v>0</v>
      </c>
      <c r="AG800" s="131">
        <v>0</v>
      </c>
      <c r="AH800" s="43">
        <v>0</v>
      </c>
    </row>
    <row r="801" spans="4:34">
      <c r="D801" s="62">
        <v>2000</v>
      </c>
      <c r="E801" s="62">
        <v>7</v>
      </c>
      <c r="F801" s="62">
        <v>2001</v>
      </c>
      <c r="G801" s="62">
        <v>2001</v>
      </c>
      <c r="H801" s="131">
        <v>0</v>
      </c>
      <c r="I801" s="131">
        <v>0</v>
      </c>
      <c r="J801" s="131">
        <v>0</v>
      </c>
      <c r="K801" s="131">
        <v>0</v>
      </c>
      <c r="L801" s="131">
        <v>0</v>
      </c>
      <c r="M801" s="131">
        <v>0</v>
      </c>
      <c r="N801" s="131">
        <v>0</v>
      </c>
      <c r="O801" s="131">
        <v>0</v>
      </c>
      <c r="P801" s="131">
        <v>0</v>
      </c>
      <c r="Q801" s="131">
        <v>0</v>
      </c>
      <c r="R801" s="131">
        <v>0</v>
      </c>
      <c r="S801" s="131">
        <v>0</v>
      </c>
      <c r="T801" s="131">
        <v>0</v>
      </c>
      <c r="U801" s="131">
        <v>0</v>
      </c>
      <c r="V801" s="131">
        <v>0</v>
      </c>
      <c r="W801" s="131">
        <v>0</v>
      </c>
      <c r="X801" s="131">
        <v>0</v>
      </c>
      <c r="Y801" s="131">
        <v>0</v>
      </c>
      <c r="Z801" s="131">
        <v>0</v>
      </c>
      <c r="AA801" s="131">
        <v>0</v>
      </c>
      <c r="AB801" s="131">
        <v>0</v>
      </c>
      <c r="AC801" s="131">
        <v>0</v>
      </c>
      <c r="AD801" s="131">
        <v>0</v>
      </c>
      <c r="AE801" s="131">
        <v>0</v>
      </c>
      <c r="AF801" s="131">
        <v>0</v>
      </c>
      <c r="AG801" s="131">
        <v>0</v>
      </c>
      <c r="AH801" s="43">
        <v>0</v>
      </c>
    </row>
    <row r="802" spans="4:34">
      <c r="D802" s="62">
        <v>2000</v>
      </c>
      <c r="E802" s="62">
        <v>8</v>
      </c>
      <c r="F802" s="62">
        <v>2001</v>
      </c>
      <c r="G802" s="62">
        <v>2001</v>
      </c>
      <c r="H802" s="131">
        <v>0</v>
      </c>
      <c r="I802" s="131">
        <v>0</v>
      </c>
      <c r="J802" s="131">
        <v>0</v>
      </c>
      <c r="K802" s="131">
        <v>0</v>
      </c>
      <c r="L802" s="131">
        <v>0</v>
      </c>
      <c r="M802" s="131">
        <v>0</v>
      </c>
      <c r="N802" s="131">
        <v>0</v>
      </c>
      <c r="O802" s="131">
        <v>0</v>
      </c>
      <c r="P802" s="131">
        <v>0</v>
      </c>
      <c r="Q802" s="131">
        <v>0</v>
      </c>
      <c r="R802" s="131">
        <v>0</v>
      </c>
      <c r="S802" s="131">
        <v>0</v>
      </c>
      <c r="T802" s="131">
        <v>0</v>
      </c>
      <c r="U802" s="131">
        <v>0</v>
      </c>
      <c r="V802" s="131">
        <v>0</v>
      </c>
      <c r="W802" s="131">
        <v>0</v>
      </c>
      <c r="X802" s="131">
        <v>0</v>
      </c>
      <c r="Y802" s="131">
        <v>0</v>
      </c>
      <c r="Z802" s="131">
        <v>0</v>
      </c>
      <c r="AA802" s="131">
        <v>0</v>
      </c>
      <c r="AB802" s="131">
        <v>0</v>
      </c>
      <c r="AC802" s="131">
        <v>0</v>
      </c>
      <c r="AD802" s="131">
        <v>0</v>
      </c>
      <c r="AE802" s="131">
        <v>0</v>
      </c>
      <c r="AF802" s="131">
        <v>0</v>
      </c>
      <c r="AG802" s="131">
        <v>0</v>
      </c>
      <c r="AH802" s="43">
        <v>0</v>
      </c>
    </row>
    <row r="803" spans="4:34">
      <c r="D803" s="62">
        <v>2000</v>
      </c>
      <c r="E803" s="62">
        <v>9</v>
      </c>
      <c r="F803" s="62">
        <v>2001</v>
      </c>
      <c r="G803" s="62">
        <v>2001</v>
      </c>
      <c r="H803" s="131">
        <v>0</v>
      </c>
      <c r="I803" s="131">
        <v>0</v>
      </c>
      <c r="J803" s="131">
        <v>0</v>
      </c>
      <c r="K803" s="131">
        <v>0</v>
      </c>
      <c r="L803" s="131">
        <v>0</v>
      </c>
      <c r="M803" s="131">
        <v>0</v>
      </c>
      <c r="N803" s="131">
        <v>0</v>
      </c>
      <c r="O803" s="131">
        <v>0</v>
      </c>
      <c r="P803" s="131">
        <v>0</v>
      </c>
      <c r="Q803" s="131">
        <v>0</v>
      </c>
      <c r="R803" s="131">
        <v>0</v>
      </c>
      <c r="S803" s="131">
        <v>0</v>
      </c>
      <c r="T803" s="131">
        <v>0</v>
      </c>
      <c r="U803" s="131">
        <v>0</v>
      </c>
      <c r="V803" s="131">
        <v>0</v>
      </c>
      <c r="W803" s="131">
        <v>0</v>
      </c>
      <c r="X803" s="131">
        <v>0</v>
      </c>
      <c r="Y803" s="131">
        <v>0</v>
      </c>
      <c r="Z803" s="131">
        <v>0</v>
      </c>
      <c r="AA803" s="131">
        <v>0</v>
      </c>
      <c r="AB803" s="131">
        <v>0</v>
      </c>
      <c r="AC803" s="131">
        <v>0</v>
      </c>
      <c r="AD803" s="131">
        <v>0</v>
      </c>
      <c r="AE803" s="131">
        <v>0</v>
      </c>
      <c r="AF803" s="131">
        <v>0</v>
      </c>
      <c r="AG803" s="131">
        <v>0</v>
      </c>
      <c r="AH803" s="43">
        <v>0</v>
      </c>
    </row>
    <row r="804" spans="4:34">
      <c r="D804" s="62">
        <v>2000</v>
      </c>
      <c r="E804" s="62">
        <v>10</v>
      </c>
      <c r="F804" s="62">
        <v>2001</v>
      </c>
      <c r="G804" s="62">
        <v>2001</v>
      </c>
      <c r="H804" s="131">
        <v>0</v>
      </c>
      <c r="I804" s="131">
        <v>0</v>
      </c>
      <c r="J804" s="131">
        <v>0</v>
      </c>
      <c r="K804" s="131">
        <v>0</v>
      </c>
      <c r="L804" s="131">
        <v>0</v>
      </c>
      <c r="M804" s="131">
        <v>0</v>
      </c>
      <c r="N804" s="131">
        <v>0</v>
      </c>
      <c r="O804" s="131">
        <v>0</v>
      </c>
      <c r="P804" s="131">
        <v>0</v>
      </c>
      <c r="Q804" s="131">
        <v>0</v>
      </c>
      <c r="R804" s="131">
        <v>0</v>
      </c>
      <c r="S804" s="131">
        <v>0</v>
      </c>
      <c r="T804" s="131">
        <v>0</v>
      </c>
      <c r="U804" s="131">
        <v>0</v>
      </c>
      <c r="V804" s="131">
        <v>0</v>
      </c>
      <c r="W804" s="131">
        <v>0</v>
      </c>
      <c r="X804" s="131">
        <v>0</v>
      </c>
      <c r="Y804" s="131">
        <v>0</v>
      </c>
      <c r="Z804" s="131">
        <v>0</v>
      </c>
      <c r="AA804" s="131">
        <v>0</v>
      </c>
      <c r="AB804" s="131">
        <v>0</v>
      </c>
      <c r="AC804" s="131">
        <v>0</v>
      </c>
      <c r="AD804" s="131">
        <v>0</v>
      </c>
      <c r="AE804" s="131">
        <v>0</v>
      </c>
      <c r="AF804" s="131">
        <v>0</v>
      </c>
      <c r="AG804" s="131">
        <v>0</v>
      </c>
      <c r="AH804" s="43">
        <v>0</v>
      </c>
    </row>
    <row r="805" spans="4:34">
      <c r="D805" s="62">
        <v>2000</v>
      </c>
      <c r="E805" s="62">
        <v>11</v>
      </c>
      <c r="F805" s="62">
        <v>2001</v>
      </c>
      <c r="G805" s="62">
        <v>2001</v>
      </c>
      <c r="H805" s="131">
        <v>0</v>
      </c>
      <c r="I805" s="131">
        <v>0</v>
      </c>
      <c r="J805" s="131">
        <v>0</v>
      </c>
      <c r="K805" s="131">
        <v>0</v>
      </c>
      <c r="L805" s="131">
        <v>0</v>
      </c>
      <c r="M805" s="131">
        <v>0</v>
      </c>
      <c r="N805" s="131">
        <v>0</v>
      </c>
      <c r="O805" s="131">
        <v>0</v>
      </c>
      <c r="P805" s="131">
        <v>0</v>
      </c>
      <c r="Q805" s="131">
        <v>0</v>
      </c>
      <c r="R805" s="131">
        <v>0</v>
      </c>
      <c r="S805" s="131">
        <v>0</v>
      </c>
      <c r="T805" s="131">
        <v>0</v>
      </c>
      <c r="U805" s="131">
        <v>0</v>
      </c>
      <c r="V805" s="131">
        <v>0</v>
      </c>
      <c r="W805" s="131">
        <v>0</v>
      </c>
      <c r="X805" s="131">
        <v>0</v>
      </c>
      <c r="Y805" s="131">
        <v>0</v>
      </c>
      <c r="Z805" s="131">
        <v>0</v>
      </c>
      <c r="AA805" s="131">
        <v>0</v>
      </c>
      <c r="AB805" s="131">
        <v>0</v>
      </c>
      <c r="AC805" s="131">
        <v>0</v>
      </c>
      <c r="AD805" s="131">
        <v>0</v>
      </c>
      <c r="AE805" s="131">
        <v>0</v>
      </c>
      <c r="AF805" s="131">
        <v>0</v>
      </c>
      <c r="AG805" s="131">
        <v>0</v>
      </c>
      <c r="AH805" s="43">
        <v>0</v>
      </c>
    </row>
    <row r="806" spans="4:34">
      <c r="D806" s="62">
        <v>2000</v>
      </c>
      <c r="E806" s="62">
        <v>12</v>
      </c>
      <c r="F806" s="62">
        <v>2001</v>
      </c>
      <c r="G806" s="62">
        <v>2001</v>
      </c>
      <c r="H806" s="131">
        <v>0</v>
      </c>
      <c r="I806" s="131">
        <v>0</v>
      </c>
      <c r="J806" s="131">
        <v>0</v>
      </c>
      <c r="K806" s="131">
        <v>0</v>
      </c>
      <c r="L806" s="131">
        <v>0</v>
      </c>
      <c r="M806" s="131">
        <v>0</v>
      </c>
      <c r="N806" s="131">
        <v>0</v>
      </c>
      <c r="O806" s="131">
        <v>0</v>
      </c>
      <c r="P806" s="131">
        <v>0</v>
      </c>
      <c r="Q806" s="131">
        <v>0</v>
      </c>
      <c r="R806" s="131">
        <v>0</v>
      </c>
      <c r="S806" s="131">
        <v>0</v>
      </c>
      <c r="T806" s="131">
        <v>0</v>
      </c>
      <c r="U806" s="131">
        <v>0</v>
      </c>
      <c r="V806" s="131">
        <v>0</v>
      </c>
      <c r="W806" s="131">
        <v>0</v>
      </c>
      <c r="X806" s="131">
        <v>0</v>
      </c>
      <c r="Y806" s="131">
        <v>0</v>
      </c>
      <c r="Z806" s="131">
        <v>0</v>
      </c>
      <c r="AA806" s="131">
        <v>0</v>
      </c>
      <c r="AB806" s="131">
        <v>0</v>
      </c>
      <c r="AC806" s="131">
        <v>0</v>
      </c>
      <c r="AD806" s="131">
        <v>0</v>
      </c>
      <c r="AE806" s="131">
        <v>0</v>
      </c>
      <c r="AF806" s="131">
        <v>0</v>
      </c>
      <c r="AG806" s="131">
        <v>0</v>
      </c>
      <c r="AH806" s="43">
        <v>0</v>
      </c>
    </row>
    <row r="807" spans="4:34">
      <c r="D807" s="62">
        <v>2001</v>
      </c>
      <c r="E807" s="62">
        <v>1</v>
      </c>
      <c r="F807" s="62">
        <v>2001</v>
      </c>
      <c r="G807" s="62">
        <v>2001</v>
      </c>
      <c r="H807" s="131">
        <v>0</v>
      </c>
      <c r="I807" s="131">
        <v>0</v>
      </c>
      <c r="J807" s="131">
        <v>0</v>
      </c>
      <c r="K807" s="131">
        <v>0</v>
      </c>
      <c r="L807" s="131">
        <v>0</v>
      </c>
      <c r="M807" s="131">
        <v>0</v>
      </c>
      <c r="N807" s="131">
        <v>0</v>
      </c>
      <c r="O807" s="131">
        <v>0</v>
      </c>
      <c r="P807" s="131">
        <v>0</v>
      </c>
      <c r="Q807" s="131">
        <v>0</v>
      </c>
      <c r="R807" s="131">
        <v>0</v>
      </c>
      <c r="S807" s="131">
        <v>0</v>
      </c>
      <c r="T807" s="131">
        <v>0</v>
      </c>
      <c r="U807" s="131">
        <v>0</v>
      </c>
      <c r="V807" s="131">
        <v>0</v>
      </c>
      <c r="W807" s="131">
        <v>0</v>
      </c>
      <c r="X807" s="131">
        <v>0</v>
      </c>
      <c r="Y807" s="131">
        <v>0</v>
      </c>
      <c r="Z807" s="131">
        <v>0</v>
      </c>
      <c r="AA807" s="131">
        <v>0</v>
      </c>
      <c r="AB807" s="131">
        <v>0</v>
      </c>
      <c r="AC807" s="131">
        <v>0</v>
      </c>
      <c r="AD807" s="131">
        <v>0</v>
      </c>
      <c r="AE807" s="131">
        <v>0</v>
      </c>
      <c r="AF807" s="131">
        <v>0</v>
      </c>
      <c r="AG807" s="131">
        <v>0</v>
      </c>
      <c r="AH807" s="43">
        <v>0</v>
      </c>
    </row>
    <row r="808" spans="4:34">
      <c r="D808" s="62">
        <v>2001</v>
      </c>
      <c r="E808" s="62">
        <v>2</v>
      </c>
      <c r="F808" s="62">
        <v>2001</v>
      </c>
      <c r="G808" s="62">
        <v>2001</v>
      </c>
      <c r="H808" s="131">
        <v>0</v>
      </c>
      <c r="I808" s="131">
        <v>0</v>
      </c>
      <c r="J808" s="131">
        <v>0</v>
      </c>
      <c r="K808" s="131">
        <v>0</v>
      </c>
      <c r="L808" s="131">
        <v>0</v>
      </c>
      <c r="M808" s="131">
        <v>0</v>
      </c>
      <c r="N808" s="131">
        <v>0</v>
      </c>
      <c r="O808" s="131">
        <v>0</v>
      </c>
      <c r="P808" s="131">
        <v>0</v>
      </c>
      <c r="Q808" s="131">
        <v>0</v>
      </c>
      <c r="R808" s="131">
        <v>0</v>
      </c>
      <c r="S808" s="131">
        <v>0</v>
      </c>
      <c r="T808" s="131">
        <v>0</v>
      </c>
      <c r="U808" s="131">
        <v>0</v>
      </c>
      <c r="V808" s="131">
        <v>0</v>
      </c>
      <c r="W808" s="131">
        <v>0</v>
      </c>
      <c r="X808" s="131">
        <v>0</v>
      </c>
      <c r="Y808" s="131">
        <v>0</v>
      </c>
      <c r="Z808" s="131">
        <v>0</v>
      </c>
      <c r="AA808" s="131">
        <v>0</v>
      </c>
      <c r="AB808" s="131">
        <v>0</v>
      </c>
      <c r="AC808" s="131">
        <v>0</v>
      </c>
      <c r="AD808" s="131">
        <v>0</v>
      </c>
      <c r="AE808" s="131">
        <v>0</v>
      </c>
      <c r="AF808" s="131">
        <v>0</v>
      </c>
      <c r="AG808" s="131">
        <v>0</v>
      </c>
      <c r="AH808" s="43">
        <v>0</v>
      </c>
    </row>
    <row r="809" spans="4:34">
      <c r="D809" s="62">
        <v>2001</v>
      </c>
      <c r="E809" s="62">
        <v>3</v>
      </c>
      <c r="F809" s="62">
        <v>2001</v>
      </c>
      <c r="G809" s="62">
        <v>2001</v>
      </c>
      <c r="H809" s="131">
        <v>0</v>
      </c>
      <c r="I809" s="131">
        <v>0</v>
      </c>
      <c r="J809" s="131">
        <v>0</v>
      </c>
      <c r="K809" s="131">
        <v>0</v>
      </c>
      <c r="L809" s="131">
        <v>0</v>
      </c>
      <c r="M809" s="131">
        <v>0</v>
      </c>
      <c r="N809" s="131">
        <v>0</v>
      </c>
      <c r="O809" s="131">
        <v>0</v>
      </c>
      <c r="P809" s="131">
        <v>0</v>
      </c>
      <c r="Q809" s="131">
        <v>0</v>
      </c>
      <c r="R809" s="131">
        <v>0</v>
      </c>
      <c r="S809" s="131">
        <v>0</v>
      </c>
      <c r="T809" s="131">
        <v>0</v>
      </c>
      <c r="U809" s="131">
        <v>0</v>
      </c>
      <c r="V809" s="131">
        <v>0</v>
      </c>
      <c r="W809" s="131">
        <v>0</v>
      </c>
      <c r="X809" s="131">
        <v>0</v>
      </c>
      <c r="Y809" s="131">
        <v>0</v>
      </c>
      <c r="Z809" s="131">
        <v>0</v>
      </c>
      <c r="AA809" s="131">
        <v>0</v>
      </c>
      <c r="AB809" s="131">
        <v>0</v>
      </c>
      <c r="AC809" s="131">
        <v>0</v>
      </c>
      <c r="AD809" s="131">
        <v>0</v>
      </c>
      <c r="AE809" s="131">
        <v>0</v>
      </c>
      <c r="AF809" s="131">
        <v>0</v>
      </c>
      <c r="AG809" s="131">
        <v>0</v>
      </c>
      <c r="AH809" s="43">
        <v>0</v>
      </c>
    </row>
    <row r="810" spans="4:34">
      <c r="D810" s="62">
        <v>2001</v>
      </c>
      <c r="E810" s="62">
        <v>4</v>
      </c>
      <c r="F810" s="62">
        <v>2001</v>
      </c>
      <c r="G810" s="62">
        <v>2001</v>
      </c>
      <c r="H810" s="131">
        <v>0</v>
      </c>
      <c r="I810" s="131">
        <v>0</v>
      </c>
      <c r="J810" s="131">
        <v>0</v>
      </c>
      <c r="K810" s="131">
        <v>0</v>
      </c>
      <c r="L810" s="131">
        <v>0</v>
      </c>
      <c r="M810" s="131">
        <v>0</v>
      </c>
      <c r="N810" s="131">
        <v>0</v>
      </c>
      <c r="O810" s="131">
        <v>0</v>
      </c>
      <c r="P810" s="131">
        <v>0</v>
      </c>
      <c r="Q810" s="131">
        <v>0</v>
      </c>
      <c r="R810" s="131">
        <v>0</v>
      </c>
      <c r="S810" s="131">
        <v>0</v>
      </c>
      <c r="T810" s="131">
        <v>0</v>
      </c>
      <c r="U810" s="131">
        <v>0</v>
      </c>
      <c r="V810" s="131">
        <v>0</v>
      </c>
      <c r="W810" s="131">
        <v>0</v>
      </c>
      <c r="X810" s="131">
        <v>0</v>
      </c>
      <c r="Y810" s="131">
        <v>0</v>
      </c>
      <c r="Z810" s="131">
        <v>0</v>
      </c>
      <c r="AA810" s="131">
        <v>0</v>
      </c>
      <c r="AB810" s="131">
        <v>0</v>
      </c>
      <c r="AC810" s="131">
        <v>0</v>
      </c>
      <c r="AD810" s="131">
        <v>0</v>
      </c>
      <c r="AE810" s="131">
        <v>0</v>
      </c>
      <c r="AF810" s="131">
        <v>0</v>
      </c>
      <c r="AG810" s="131">
        <v>0</v>
      </c>
      <c r="AH810" s="43">
        <v>0</v>
      </c>
    </row>
    <row r="811" spans="4:34">
      <c r="D811" s="62">
        <v>2001</v>
      </c>
      <c r="E811" s="62">
        <v>5</v>
      </c>
      <c r="F811" s="62">
        <v>2001</v>
      </c>
      <c r="G811" s="62">
        <v>2002</v>
      </c>
      <c r="H811" s="131">
        <v>0</v>
      </c>
      <c r="I811" s="131">
        <v>0</v>
      </c>
      <c r="J811" s="131">
        <v>0</v>
      </c>
      <c r="K811" s="131">
        <v>0</v>
      </c>
      <c r="L811" s="131">
        <v>0</v>
      </c>
      <c r="M811" s="131">
        <v>0</v>
      </c>
      <c r="N811" s="131">
        <v>0</v>
      </c>
      <c r="O811" s="131">
        <v>0</v>
      </c>
      <c r="P811" s="131">
        <v>0</v>
      </c>
      <c r="Q811" s="131">
        <v>0</v>
      </c>
      <c r="R811" s="131">
        <v>0</v>
      </c>
      <c r="S811" s="131">
        <v>0</v>
      </c>
      <c r="T811" s="131">
        <v>0</v>
      </c>
      <c r="U811" s="131">
        <v>0</v>
      </c>
      <c r="V811" s="131">
        <v>0</v>
      </c>
      <c r="W811" s="131">
        <v>0</v>
      </c>
      <c r="X811" s="131">
        <v>0</v>
      </c>
      <c r="Y811" s="131">
        <v>0</v>
      </c>
      <c r="Z811" s="131">
        <v>0</v>
      </c>
      <c r="AA811" s="131">
        <v>0</v>
      </c>
      <c r="AB811" s="131">
        <v>0</v>
      </c>
      <c r="AC811" s="131">
        <v>0</v>
      </c>
      <c r="AD811" s="131">
        <v>0</v>
      </c>
      <c r="AE811" s="131">
        <v>0</v>
      </c>
      <c r="AF811" s="131">
        <v>0</v>
      </c>
      <c r="AG811" s="131">
        <v>0</v>
      </c>
      <c r="AH811" s="43">
        <v>0</v>
      </c>
    </row>
    <row r="812" spans="4:34">
      <c r="D812" s="62">
        <v>2001</v>
      </c>
      <c r="E812" s="62">
        <v>6</v>
      </c>
      <c r="F812" s="62">
        <v>2001</v>
      </c>
      <c r="G812" s="62">
        <v>2002</v>
      </c>
      <c r="H812" s="131">
        <v>0</v>
      </c>
      <c r="I812" s="131">
        <v>0</v>
      </c>
      <c r="J812" s="131">
        <v>0</v>
      </c>
      <c r="K812" s="131">
        <v>0</v>
      </c>
      <c r="L812" s="131">
        <v>0</v>
      </c>
      <c r="M812" s="131">
        <v>0</v>
      </c>
      <c r="N812" s="131">
        <v>0</v>
      </c>
      <c r="O812" s="131">
        <v>0</v>
      </c>
      <c r="P812" s="131">
        <v>0</v>
      </c>
      <c r="Q812" s="131">
        <v>0</v>
      </c>
      <c r="R812" s="131">
        <v>0</v>
      </c>
      <c r="S812" s="131">
        <v>0</v>
      </c>
      <c r="T812" s="131">
        <v>0</v>
      </c>
      <c r="U812" s="131">
        <v>0</v>
      </c>
      <c r="V812" s="131">
        <v>0</v>
      </c>
      <c r="W812" s="131">
        <v>0</v>
      </c>
      <c r="X812" s="131">
        <v>0</v>
      </c>
      <c r="Y812" s="131">
        <v>0</v>
      </c>
      <c r="Z812" s="131">
        <v>0</v>
      </c>
      <c r="AA812" s="131">
        <v>0</v>
      </c>
      <c r="AB812" s="131">
        <v>0</v>
      </c>
      <c r="AC812" s="131">
        <v>0</v>
      </c>
      <c r="AD812" s="131">
        <v>0</v>
      </c>
      <c r="AE812" s="131">
        <v>0</v>
      </c>
      <c r="AF812" s="131">
        <v>0</v>
      </c>
      <c r="AG812" s="131">
        <v>0</v>
      </c>
      <c r="AH812" s="43">
        <v>0</v>
      </c>
    </row>
    <row r="813" spans="4:34">
      <c r="D813" s="62">
        <v>2001</v>
      </c>
      <c r="E813" s="62">
        <v>7</v>
      </c>
      <c r="F813" s="62">
        <v>2002</v>
      </c>
      <c r="G813" s="62">
        <v>2002</v>
      </c>
      <c r="H813" s="131">
        <v>0</v>
      </c>
      <c r="I813" s="131">
        <v>0</v>
      </c>
      <c r="J813" s="131">
        <v>0</v>
      </c>
      <c r="K813" s="131">
        <v>0</v>
      </c>
      <c r="L813" s="131">
        <v>0</v>
      </c>
      <c r="M813" s="131">
        <v>0</v>
      </c>
      <c r="N813" s="131">
        <v>0</v>
      </c>
      <c r="O813" s="131">
        <v>0</v>
      </c>
      <c r="P813" s="131">
        <v>0</v>
      </c>
      <c r="Q813" s="131">
        <v>0</v>
      </c>
      <c r="R813" s="131">
        <v>0</v>
      </c>
      <c r="S813" s="131">
        <v>0</v>
      </c>
      <c r="T813" s="131">
        <v>0</v>
      </c>
      <c r="U813" s="131">
        <v>0</v>
      </c>
      <c r="V813" s="131">
        <v>0</v>
      </c>
      <c r="W813" s="131">
        <v>0</v>
      </c>
      <c r="X813" s="131">
        <v>0</v>
      </c>
      <c r="Y813" s="131">
        <v>0</v>
      </c>
      <c r="Z813" s="131">
        <v>0</v>
      </c>
      <c r="AA813" s="131">
        <v>0</v>
      </c>
      <c r="AB813" s="131">
        <v>0</v>
      </c>
      <c r="AC813" s="131">
        <v>0</v>
      </c>
      <c r="AD813" s="131">
        <v>0</v>
      </c>
      <c r="AE813" s="131">
        <v>0</v>
      </c>
      <c r="AF813" s="131">
        <v>0</v>
      </c>
      <c r="AG813" s="131">
        <v>0</v>
      </c>
      <c r="AH813" s="43">
        <v>0</v>
      </c>
    </row>
    <row r="814" spans="4:34">
      <c r="D814" s="62">
        <v>2001</v>
      </c>
      <c r="E814" s="62">
        <v>8</v>
      </c>
      <c r="F814" s="62">
        <v>2002</v>
      </c>
      <c r="G814" s="62">
        <v>2002</v>
      </c>
      <c r="H814" s="131">
        <v>0</v>
      </c>
      <c r="I814" s="131">
        <v>0</v>
      </c>
      <c r="J814" s="131">
        <v>0</v>
      </c>
      <c r="K814" s="131">
        <v>0</v>
      </c>
      <c r="L814" s="131">
        <v>0</v>
      </c>
      <c r="M814" s="131">
        <v>0</v>
      </c>
      <c r="N814" s="131">
        <v>0</v>
      </c>
      <c r="O814" s="131">
        <v>0</v>
      </c>
      <c r="P814" s="131">
        <v>0</v>
      </c>
      <c r="Q814" s="131">
        <v>0</v>
      </c>
      <c r="R814" s="131">
        <v>0</v>
      </c>
      <c r="S814" s="131">
        <v>0</v>
      </c>
      <c r="T814" s="131">
        <v>0</v>
      </c>
      <c r="U814" s="131">
        <v>0</v>
      </c>
      <c r="V814" s="131">
        <v>0</v>
      </c>
      <c r="W814" s="131">
        <v>0</v>
      </c>
      <c r="X814" s="131">
        <v>0</v>
      </c>
      <c r="Y814" s="131">
        <v>0</v>
      </c>
      <c r="Z814" s="131">
        <v>0</v>
      </c>
      <c r="AA814" s="131">
        <v>0</v>
      </c>
      <c r="AB814" s="131">
        <v>0</v>
      </c>
      <c r="AC814" s="131">
        <v>0</v>
      </c>
      <c r="AD814" s="131">
        <v>0</v>
      </c>
      <c r="AE814" s="131">
        <v>0</v>
      </c>
      <c r="AF814" s="131">
        <v>0</v>
      </c>
      <c r="AG814" s="131">
        <v>0</v>
      </c>
      <c r="AH814" s="43">
        <v>0</v>
      </c>
    </row>
    <row r="815" spans="4:34">
      <c r="D815" s="62">
        <v>2001</v>
      </c>
      <c r="E815" s="62">
        <v>9</v>
      </c>
      <c r="F815" s="62">
        <v>2002</v>
      </c>
      <c r="G815" s="62">
        <v>2002</v>
      </c>
      <c r="H815" s="131">
        <v>0</v>
      </c>
      <c r="I815" s="131">
        <v>0</v>
      </c>
      <c r="J815" s="131">
        <v>0</v>
      </c>
      <c r="K815" s="131">
        <v>0</v>
      </c>
      <c r="L815" s="131">
        <v>0</v>
      </c>
      <c r="M815" s="131">
        <v>0</v>
      </c>
      <c r="N815" s="131">
        <v>0</v>
      </c>
      <c r="O815" s="131">
        <v>0</v>
      </c>
      <c r="P815" s="131">
        <v>0</v>
      </c>
      <c r="Q815" s="131">
        <v>0</v>
      </c>
      <c r="R815" s="131">
        <v>0</v>
      </c>
      <c r="S815" s="131">
        <v>0</v>
      </c>
      <c r="T815" s="131">
        <v>0</v>
      </c>
      <c r="U815" s="131">
        <v>0</v>
      </c>
      <c r="V815" s="131">
        <v>0</v>
      </c>
      <c r="W815" s="131">
        <v>0</v>
      </c>
      <c r="X815" s="131">
        <v>0</v>
      </c>
      <c r="Y815" s="131">
        <v>0</v>
      </c>
      <c r="Z815" s="131">
        <v>0</v>
      </c>
      <c r="AA815" s="131">
        <v>0</v>
      </c>
      <c r="AB815" s="131">
        <v>0</v>
      </c>
      <c r="AC815" s="131">
        <v>0</v>
      </c>
      <c r="AD815" s="131">
        <v>0</v>
      </c>
      <c r="AE815" s="131">
        <v>0</v>
      </c>
      <c r="AF815" s="131">
        <v>0</v>
      </c>
      <c r="AG815" s="131">
        <v>0</v>
      </c>
      <c r="AH815" s="43">
        <v>0</v>
      </c>
    </row>
    <row r="816" spans="4:34">
      <c r="D816" s="62">
        <v>2001</v>
      </c>
      <c r="E816" s="62">
        <v>10</v>
      </c>
      <c r="F816" s="62">
        <v>2002</v>
      </c>
      <c r="G816" s="62">
        <v>2002</v>
      </c>
      <c r="H816" s="131">
        <v>0</v>
      </c>
      <c r="I816" s="131">
        <v>0</v>
      </c>
      <c r="J816" s="131">
        <v>0</v>
      </c>
      <c r="K816" s="131">
        <v>0</v>
      </c>
      <c r="L816" s="131">
        <v>0</v>
      </c>
      <c r="M816" s="131">
        <v>0</v>
      </c>
      <c r="N816" s="131">
        <v>0</v>
      </c>
      <c r="O816" s="131">
        <v>0</v>
      </c>
      <c r="P816" s="131">
        <v>0</v>
      </c>
      <c r="Q816" s="131">
        <v>0</v>
      </c>
      <c r="R816" s="131">
        <v>0</v>
      </c>
      <c r="S816" s="131">
        <v>0</v>
      </c>
      <c r="T816" s="131">
        <v>0</v>
      </c>
      <c r="U816" s="131">
        <v>0</v>
      </c>
      <c r="V816" s="131">
        <v>0</v>
      </c>
      <c r="W816" s="131">
        <v>0</v>
      </c>
      <c r="X816" s="131">
        <v>0</v>
      </c>
      <c r="Y816" s="131">
        <v>0</v>
      </c>
      <c r="Z816" s="131">
        <v>0</v>
      </c>
      <c r="AA816" s="131">
        <v>0</v>
      </c>
      <c r="AB816" s="131">
        <v>0</v>
      </c>
      <c r="AC816" s="131">
        <v>0</v>
      </c>
      <c r="AD816" s="131">
        <v>0</v>
      </c>
      <c r="AE816" s="131">
        <v>0</v>
      </c>
      <c r="AF816" s="131">
        <v>0</v>
      </c>
      <c r="AG816" s="131">
        <v>0</v>
      </c>
      <c r="AH816" s="43">
        <v>0</v>
      </c>
    </row>
    <row r="817" spans="4:34">
      <c r="D817" s="62">
        <v>2001</v>
      </c>
      <c r="E817" s="62">
        <v>11</v>
      </c>
      <c r="F817" s="62">
        <v>2002</v>
      </c>
      <c r="G817" s="62">
        <v>2002</v>
      </c>
      <c r="H817" s="131">
        <v>0</v>
      </c>
      <c r="I817" s="131">
        <v>0</v>
      </c>
      <c r="J817" s="131">
        <v>0</v>
      </c>
      <c r="K817" s="131">
        <v>0</v>
      </c>
      <c r="L817" s="131">
        <v>0</v>
      </c>
      <c r="M817" s="131">
        <v>0</v>
      </c>
      <c r="N817" s="131">
        <v>0</v>
      </c>
      <c r="O817" s="131">
        <v>0</v>
      </c>
      <c r="P817" s="131">
        <v>0</v>
      </c>
      <c r="Q817" s="131">
        <v>0</v>
      </c>
      <c r="R817" s="131">
        <v>0</v>
      </c>
      <c r="S817" s="131">
        <v>0</v>
      </c>
      <c r="T817" s="131">
        <v>0</v>
      </c>
      <c r="U817" s="131">
        <v>0</v>
      </c>
      <c r="V817" s="131">
        <v>0</v>
      </c>
      <c r="W817" s="131">
        <v>0</v>
      </c>
      <c r="X817" s="131">
        <v>0</v>
      </c>
      <c r="Y817" s="131">
        <v>0</v>
      </c>
      <c r="Z817" s="131">
        <v>0</v>
      </c>
      <c r="AA817" s="131">
        <v>0</v>
      </c>
      <c r="AB817" s="131">
        <v>0</v>
      </c>
      <c r="AC817" s="131">
        <v>0</v>
      </c>
      <c r="AD817" s="131">
        <v>0</v>
      </c>
      <c r="AE817" s="131">
        <v>0</v>
      </c>
      <c r="AF817" s="131">
        <v>0</v>
      </c>
      <c r="AG817" s="131">
        <v>0</v>
      </c>
      <c r="AH817" s="43">
        <v>0</v>
      </c>
    </row>
    <row r="818" spans="4:34">
      <c r="D818" s="62">
        <v>2001</v>
      </c>
      <c r="E818" s="62">
        <v>12</v>
      </c>
      <c r="F818" s="62">
        <v>2002</v>
      </c>
      <c r="G818" s="62">
        <v>2002</v>
      </c>
      <c r="H818" s="131">
        <v>0</v>
      </c>
      <c r="I818" s="131">
        <v>0</v>
      </c>
      <c r="J818" s="131">
        <v>0</v>
      </c>
      <c r="K818" s="131">
        <v>0</v>
      </c>
      <c r="L818" s="131">
        <v>0</v>
      </c>
      <c r="M818" s="131">
        <v>0</v>
      </c>
      <c r="N818" s="131">
        <v>0</v>
      </c>
      <c r="O818" s="131">
        <v>0</v>
      </c>
      <c r="P818" s="131">
        <v>0</v>
      </c>
      <c r="Q818" s="131">
        <v>0</v>
      </c>
      <c r="R818" s="131">
        <v>0</v>
      </c>
      <c r="S818" s="131">
        <v>0</v>
      </c>
      <c r="T818" s="131">
        <v>0</v>
      </c>
      <c r="U818" s="131">
        <v>0</v>
      </c>
      <c r="V818" s="131">
        <v>0</v>
      </c>
      <c r="W818" s="131">
        <v>0</v>
      </c>
      <c r="X818" s="131">
        <v>0</v>
      </c>
      <c r="Y818" s="131">
        <v>0</v>
      </c>
      <c r="Z818" s="131">
        <v>0</v>
      </c>
      <c r="AA818" s="131">
        <v>0</v>
      </c>
      <c r="AB818" s="131">
        <v>0</v>
      </c>
      <c r="AC818" s="131">
        <v>0</v>
      </c>
      <c r="AD818" s="131">
        <v>0</v>
      </c>
      <c r="AE818" s="131">
        <v>0</v>
      </c>
      <c r="AF818" s="131">
        <v>0</v>
      </c>
      <c r="AG818" s="131">
        <v>0</v>
      </c>
      <c r="AH818" s="43">
        <v>0</v>
      </c>
    </row>
    <row r="819" spans="4:34">
      <c r="D819" s="62">
        <v>2002</v>
      </c>
      <c r="E819" s="62">
        <v>1</v>
      </c>
      <c r="F819" s="62">
        <v>2002</v>
      </c>
      <c r="G819" s="62">
        <v>2002</v>
      </c>
      <c r="H819" s="131">
        <v>0</v>
      </c>
      <c r="I819" s="131">
        <v>0</v>
      </c>
      <c r="J819" s="131">
        <v>0</v>
      </c>
      <c r="K819" s="131">
        <v>0</v>
      </c>
      <c r="L819" s="131">
        <v>0</v>
      </c>
      <c r="M819" s="131">
        <v>0</v>
      </c>
      <c r="N819" s="131">
        <v>0</v>
      </c>
      <c r="O819" s="131">
        <v>0</v>
      </c>
      <c r="P819" s="131">
        <v>0</v>
      </c>
      <c r="Q819" s="131">
        <v>0</v>
      </c>
      <c r="R819" s="131">
        <v>0</v>
      </c>
      <c r="S819" s="131">
        <v>0</v>
      </c>
      <c r="T819" s="131">
        <v>0</v>
      </c>
      <c r="U819" s="131">
        <v>0</v>
      </c>
      <c r="V819" s="131">
        <v>0</v>
      </c>
      <c r="W819" s="131">
        <v>0</v>
      </c>
      <c r="X819" s="131">
        <v>0</v>
      </c>
      <c r="Y819" s="131">
        <v>0</v>
      </c>
      <c r="Z819" s="131">
        <v>0</v>
      </c>
      <c r="AA819" s="131">
        <v>0</v>
      </c>
      <c r="AB819" s="131">
        <v>0</v>
      </c>
      <c r="AC819" s="131">
        <v>0</v>
      </c>
      <c r="AD819" s="131">
        <v>0</v>
      </c>
      <c r="AE819" s="131">
        <v>0</v>
      </c>
      <c r="AF819" s="131">
        <v>0</v>
      </c>
      <c r="AG819" s="131">
        <v>0</v>
      </c>
      <c r="AH819" s="43">
        <v>0</v>
      </c>
    </row>
    <row r="820" spans="4:34">
      <c r="D820" s="62">
        <v>2002</v>
      </c>
      <c r="E820" s="62">
        <v>2</v>
      </c>
      <c r="F820" s="62">
        <v>2002</v>
      </c>
      <c r="G820" s="62">
        <v>2002</v>
      </c>
      <c r="H820" s="131">
        <v>0</v>
      </c>
      <c r="I820" s="131">
        <v>0</v>
      </c>
      <c r="J820" s="131">
        <v>0</v>
      </c>
      <c r="K820" s="131">
        <v>0</v>
      </c>
      <c r="L820" s="131">
        <v>0</v>
      </c>
      <c r="M820" s="131">
        <v>0</v>
      </c>
      <c r="N820" s="131">
        <v>0</v>
      </c>
      <c r="O820" s="131">
        <v>0</v>
      </c>
      <c r="P820" s="131">
        <v>0</v>
      </c>
      <c r="Q820" s="131">
        <v>0</v>
      </c>
      <c r="R820" s="131">
        <v>0</v>
      </c>
      <c r="S820" s="131">
        <v>0</v>
      </c>
      <c r="T820" s="131">
        <v>0</v>
      </c>
      <c r="U820" s="131">
        <v>0</v>
      </c>
      <c r="V820" s="131">
        <v>0</v>
      </c>
      <c r="W820" s="131">
        <v>0</v>
      </c>
      <c r="X820" s="131">
        <v>0</v>
      </c>
      <c r="Y820" s="131">
        <v>0</v>
      </c>
      <c r="Z820" s="131">
        <v>0</v>
      </c>
      <c r="AA820" s="131">
        <v>0</v>
      </c>
      <c r="AB820" s="131">
        <v>0</v>
      </c>
      <c r="AC820" s="131">
        <v>0</v>
      </c>
      <c r="AD820" s="131">
        <v>0</v>
      </c>
      <c r="AE820" s="131">
        <v>0</v>
      </c>
      <c r="AF820" s="131">
        <v>0</v>
      </c>
      <c r="AG820" s="131">
        <v>0</v>
      </c>
      <c r="AH820" s="43">
        <v>0</v>
      </c>
    </row>
    <row r="821" spans="4:34">
      <c r="D821" s="62">
        <v>2002</v>
      </c>
      <c r="E821" s="62">
        <v>3</v>
      </c>
      <c r="F821" s="62">
        <v>2002</v>
      </c>
      <c r="G821" s="62">
        <v>2002</v>
      </c>
      <c r="H821" s="131">
        <v>0</v>
      </c>
      <c r="I821" s="131">
        <v>0</v>
      </c>
      <c r="J821" s="131">
        <v>0</v>
      </c>
      <c r="K821" s="131">
        <v>0</v>
      </c>
      <c r="L821" s="131">
        <v>0</v>
      </c>
      <c r="M821" s="131">
        <v>0</v>
      </c>
      <c r="N821" s="131">
        <v>0</v>
      </c>
      <c r="O821" s="131">
        <v>0</v>
      </c>
      <c r="P821" s="131">
        <v>0</v>
      </c>
      <c r="Q821" s="131">
        <v>0</v>
      </c>
      <c r="R821" s="131">
        <v>0</v>
      </c>
      <c r="S821" s="131">
        <v>0</v>
      </c>
      <c r="T821" s="131">
        <v>0</v>
      </c>
      <c r="U821" s="131">
        <v>0</v>
      </c>
      <c r="V821" s="131">
        <v>0</v>
      </c>
      <c r="W821" s="131">
        <v>0</v>
      </c>
      <c r="X821" s="131">
        <v>0</v>
      </c>
      <c r="Y821" s="131">
        <v>0</v>
      </c>
      <c r="Z821" s="131">
        <v>0</v>
      </c>
      <c r="AA821" s="131">
        <v>0</v>
      </c>
      <c r="AB821" s="131">
        <v>0</v>
      </c>
      <c r="AC821" s="131">
        <v>0</v>
      </c>
      <c r="AD821" s="131">
        <v>0</v>
      </c>
      <c r="AE821" s="131">
        <v>0</v>
      </c>
      <c r="AF821" s="131">
        <v>0</v>
      </c>
      <c r="AG821" s="131">
        <v>0</v>
      </c>
      <c r="AH821" s="43">
        <v>0</v>
      </c>
    </row>
    <row r="822" spans="4:34">
      <c r="D822" s="62">
        <v>2002</v>
      </c>
      <c r="E822" s="62">
        <v>4</v>
      </c>
      <c r="F822" s="62">
        <v>2002</v>
      </c>
      <c r="G822" s="62">
        <v>2002</v>
      </c>
      <c r="H822" s="131">
        <v>0</v>
      </c>
      <c r="I822" s="131">
        <v>0</v>
      </c>
      <c r="J822" s="131">
        <v>0</v>
      </c>
      <c r="K822" s="131">
        <v>0</v>
      </c>
      <c r="L822" s="131">
        <v>0</v>
      </c>
      <c r="M822" s="131">
        <v>0</v>
      </c>
      <c r="N822" s="131">
        <v>0</v>
      </c>
      <c r="O822" s="131">
        <v>0</v>
      </c>
      <c r="P822" s="131">
        <v>0</v>
      </c>
      <c r="Q822" s="131">
        <v>0</v>
      </c>
      <c r="R822" s="131">
        <v>0</v>
      </c>
      <c r="S822" s="131">
        <v>0</v>
      </c>
      <c r="T822" s="131">
        <v>0</v>
      </c>
      <c r="U822" s="131">
        <v>0</v>
      </c>
      <c r="V822" s="131">
        <v>0</v>
      </c>
      <c r="W822" s="131">
        <v>0</v>
      </c>
      <c r="X822" s="131">
        <v>0</v>
      </c>
      <c r="Y822" s="131">
        <v>0</v>
      </c>
      <c r="Z822" s="131">
        <v>0</v>
      </c>
      <c r="AA822" s="131">
        <v>0</v>
      </c>
      <c r="AB822" s="131">
        <v>0</v>
      </c>
      <c r="AC822" s="131">
        <v>0</v>
      </c>
      <c r="AD822" s="131">
        <v>0</v>
      </c>
      <c r="AE822" s="131">
        <v>0</v>
      </c>
      <c r="AF822" s="131">
        <v>0</v>
      </c>
      <c r="AG822" s="131">
        <v>0</v>
      </c>
      <c r="AH822" s="43">
        <v>0</v>
      </c>
    </row>
    <row r="823" spans="4:34">
      <c r="D823" s="62">
        <v>2002</v>
      </c>
      <c r="E823" s="62">
        <v>5</v>
      </c>
      <c r="F823" s="62">
        <v>2002</v>
      </c>
      <c r="G823" s="62">
        <v>2003</v>
      </c>
      <c r="H823" s="131">
        <v>0</v>
      </c>
      <c r="I823" s="131">
        <v>0</v>
      </c>
      <c r="J823" s="131">
        <v>0</v>
      </c>
      <c r="K823" s="131">
        <v>0</v>
      </c>
      <c r="L823" s="131">
        <v>0</v>
      </c>
      <c r="M823" s="131">
        <v>0</v>
      </c>
      <c r="N823" s="131">
        <v>0</v>
      </c>
      <c r="O823" s="131">
        <v>0</v>
      </c>
      <c r="P823" s="131">
        <v>0</v>
      </c>
      <c r="Q823" s="131">
        <v>0</v>
      </c>
      <c r="R823" s="131">
        <v>0</v>
      </c>
      <c r="S823" s="131">
        <v>0</v>
      </c>
      <c r="T823" s="131">
        <v>0</v>
      </c>
      <c r="U823" s="131">
        <v>0</v>
      </c>
      <c r="V823" s="131">
        <v>0</v>
      </c>
      <c r="W823" s="131">
        <v>0</v>
      </c>
      <c r="X823" s="131">
        <v>0</v>
      </c>
      <c r="Y823" s="131">
        <v>0</v>
      </c>
      <c r="Z823" s="131">
        <v>0</v>
      </c>
      <c r="AA823" s="131">
        <v>0</v>
      </c>
      <c r="AB823" s="131">
        <v>0</v>
      </c>
      <c r="AC823" s="131">
        <v>0</v>
      </c>
      <c r="AD823" s="131">
        <v>0</v>
      </c>
      <c r="AE823" s="131">
        <v>0</v>
      </c>
      <c r="AF823" s="131">
        <v>0</v>
      </c>
      <c r="AG823" s="131">
        <v>0</v>
      </c>
      <c r="AH823" s="43">
        <v>0</v>
      </c>
    </row>
    <row r="824" spans="4:34">
      <c r="D824" s="62">
        <v>2002</v>
      </c>
      <c r="E824" s="62">
        <v>6</v>
      </c>
      <c r="F824" s="62">
        <v>2002</v>
      </c>
      <c r="G824" s="62">
        <v>2003</v>
      </c>
      <c r="H824" s="131">
        <v>0</v>
      </c>
      <c r="I824" s="131">
        <v>0</v>
      </c>
      <c r="J824" s="131">
        <v>0</v>
      </c>
      <c r="K824" s="131">
        <v>0</v>
      </c>
      <c r="L824" s="131">
        <v>0</v>
      </c>
      <c r="M824" s="131">
        <v>0</v>
      </c>
      <c r="N824" s="131">
        <v>0</v>
      </c>
      <c r="O824" s="131">
        <v>0</v>
      </c>
      <c r="P824" s="131">
        <v>0</v>
      </c>
      <c r="Q824" s="131">
        <v>0</v>
      </c>
      <c r="R824" s="131">
        <v>0</v>
      </c>
      <c r="S824" s="131">
        <v>0</v>
      </c>
      <c r="T824" s="131">
        <v>0</v>
      </c>
      <c r="U824" s="131">
        <v>0</v>
      </c>
      <c r="V824" s="131">
        <v>0</v>
      </c>
      <c r="W824" s="131">
        <v>0</v>
      </c>
      <c r="X824" s="131">
        <v>0</v>
      </c>
      <c r="Y824" s="131">
        <v>0</v>
      </c>
      <c r="Z824" s="131">
        <v>0</v>
      </c>
      <c r="AA824" s="131">
        <v>0</v>
      </c>
      <c r="AB824" s="131">
        <v>0</v>
      </c>
      <c r="AC824" s="131">
        <v>0</v>
      </c>
      <c r="AD824" s="131">
        <v>0</v>
      </c>
      <c r="AE824" s="131">
        <v>0</v>
      </c>
      <c r="AF824" s="131">
        <v>0</v>
      </c>
      <c r="AG824" s="131">
        <v>0</v>
      </c>
      <c r="AH824" s="43">
        <v>0</v>
      </c>
    </row>
    <row r="825" spans="4:34">
      <c r="D825" s="62">
        <v>2002</v>
      </c>
      <c r="E825" s="62">
        <v>7</v>
      </c>
      <c r="F825" s="62">
        <v>2003</v>
      </c>
      <c r="G825" s="62">
        <v>2003</v>
      </c>
      <c r="H825" s="131">
        <v>0</v>
      </c>
      <c r="I825" s="131">
        <v>0</v>
      </c>
      <c r="J825" s="131">
        <v>0</v>
      </c>
      <c r="K825" s="131">
        <v>0</v>
      </c>
      <c r="L825" s="131">
        <v>0</v>
      </c>
      <c r="M825" s="131">
        <v>0</v>
      </c>
      <c r="N825" s="131">
        <v>0</v>
      </c>
      <c r="O825" s="131">
        <v>0</v>
      </c>
      <c r="P825" s="131">
        <v>0</v>
      </c>
      <c r="Q825" s="131">
        <v>0</v>
      </c>
      <c r="R825" s="131">
        <v>0</v>
      </c>
      <c r="S825" s="131">
        <v>0</v>
      </c>
      <c r="T825" s="131">
        <v>0</v>
      </c>
      <c r="U825" s="131">
        <v>0</v>
      </c>
      <c r="V825" s="131">
        <v>0</v>
      </c>
      <c r="W825" s="131">
        <v>0</v>
      </c>
      <c r="X825" s="131">
        <v>0</v>
      </c>
      <c r="Y825" s="131">
        <v>0</v>
      </c>
      <c r="Z825" s="131">
        <v>0</v>
      </c>
      <c r="AA825" s="131">
        <v>0</v>
      </c>
      <c r="AB825" s="131">
        <v>0</v>
      </c>
      <c r="AC825" s="131">
        <v>0</v>
      </c>
      <c r="AD825" s="131">
        <v>0</v>
      </c>
      <c r="AE825" s="131">
        <v>0</v>
      </c>
      <c r="AF825" s="131">
        <v>0</v>
      </c>
      <c r="AG825" s="131">
        <v>0</v>
      </c>
      <c r="AH825" s="43">
        <v>0</v>
      </c>
    </row>
    <row r="826" spans="4:34">
      <c r="D826" s="62">
        <v>2002</v>
      </c>
      <c r="E826" s="62">
        <v>8</v>
      </c>
      <c r="F826" s="62">
        <v>2003</v>
      </c>
      <c r="G826" s="62">
        <v>2003</v>
      </c>
      <c r="H826" s="131">
        <v>0</v>
      </c>
      <c r="I826" s="131">
        <v>0</v>
      </c>
      <c r="J826" s="131">
        <v>0</v>
      </c>
      <c r="K826" s="131">
        <v>0</v>
      </c>
      <c r="L826" s="131">
        <v>0</v>
      </c>
      <c r="M826" s="131">
        <v>0</v>
      </c>
      <c r="N826" s="131">
        <v>0</v>
      </c>
      <c r="O826" s="131">
        <v>0</v>
      </c>
      <c r="P826" s="131">
        <v>0</v>
      </c>
      <c r="Q826" s="131">
        <v>0</v>
      </c>
      <c r="R826" s="131">
        <v>0</v>
      </c>
      <c r="S826" s="131">
        <v>0</v>
      </c>
      <c r="T826" s="131">
        <v>0</v>
      </c>
      <c r="U826" s="131">
        <v>0</v>
      </c>
      <c r="V826" s="131">
        <v>0</v>
      </c>
      <c r="W826" s="131">
        <v>0</v>
      </c>
      <c r="X826" s="131">
        <v>0</v>
      </c>
      <c r="Y826" s="131">
        <v>0</v>
      </c>
      <c r="Z826" s="131">
        <v>0</v>
      </c>
      <c r="AA826" s="131">
        <v>0</v>
      </c>
      <c r="AB826" s="131">
        <v>0</v>
      </c>
      <c r="AC826" s="131">
        <v>0</v>
      </c>
      <c r="AD826" s="131">
        <v>0</v>
      </c>
      <c r="AE826" s="131">
        <v>0</v>
      </c>
      <c r="AF826" s="131">
        <v>0</v>
      </c>
      <c r="AG826" s="131">
        <v>0</v>
      </c>
      <c r="AH826" s="43">
        <v>0</v>
      </c>
    </row>
    <row r="827" spans="4:34">
      <c r="D827" s="62">
        <v>2002</v>
      </c>
      <c r="E827" s="62">
        <v>9</v>
      </c>
      <c r="F827" s="62">
        <v>2003</v>
      </c>
      <c r="G827" s="62">
        <v>2003</v>
      </c>
      <c r="H827" s="131">
        <v>0</v>
      </c>
      <c r="I827" s="131">
        <v>0</v>
      </c>
      <c r="J827" s="131">
        <v>0</v>
      </c>
      <c r="K827" s="131">
        <v>0</v>
      </c>
      <c r="L827" s="131">
        <v>0</v>
      </c>
      <c r="M827" s="131">
        <v>0</v>
      </c>
      <c r="N827" s="131">
        <v>0</v>
      </c>
      <c r="O827" s="131">
        <v>0</v>
      </c>
      <c r="P827" s="131">
        <v>0</v>
      </c>
      <c r="Q827" s="131">
        <v>0</v>
      </c>
      <c r="R827" s="131">
        <v>0</v>
      </c>
      <c r="S827" s="131">
        <v>0</v>
      </c>
      <c r="T827" s="131">
        <v>0</v>
      </c>
      <c r="U827" s="131">
        <v>0</v>
      </c>
      <c r="V827" s="131">
        <v>0</v>
      </c>
      <c r="W827" s="131">
        <v>0</v>
      </c>
      <c r="X827" s="131">
        <v>0</v>
      </c>
      <c r="Y827" s="131">
        <v>0</v>
      </c>
      <c r="Z827" s="131">
        <v>0</v>
      </c>
      <c r="AA827" s="131">
        <v>0</v>
      </c>
      <c r="AB827" s="131">
        <v>0</v>
      </c>
      <c r="AC827" s="131">
        <v>0</v>
      </c>
      <c r="AD827" s="131">
        <v>0</v>
      </c>
      <c r="AE827" s="131">
        <v>0</v>
      </c>
      <c r="AF827" s="131">
        <v>0</v>
      </c>
      <c r="AG827" s="131">
        <v>0</v>
      </c>
      <c r="AH827" s="43">
        <v>0</v>
      </c>
    </row>
    <row r="828" spans="4:34">
      <c r="D828" s="62">
        <v>2002</v>
      </c>
      <c r="E828" s="62">
        <v>10</v>
      </c>
      <c r="F828" s="62">
        <v>2003</v>
      </c>
      <c r="G828" s="62">
        <v>2003</v>
      </c>
      <c r="H828" s="131">
        <v>0</v>
      </c>
      <c r="I828" s="131">
        <v>0</v>
      </c>
      <c r="J828" s="131">
        <v>0</v>
      </c>
      <c r="K828" s="131">
        <v>0</v>
      </c>
      <c r="L828" s="131">
        <v>0</v>
      </c>
      <c r="M828" s="131">
        <v>0</v>
      </c>
      <c r="N828" s="131">
        <v>0</v>
      </c>
      <c r="O828" s="131">
        <v>0</v>
      </c>
      <c r="P828" s="131">
        <v>0</v>
      </c>
      <c r="Q828" s="131">
        <v>0</v>
      </c>
      <c r="R828" s="131">
        <v>0</v>
      </c>
      <c r="S828" s="131">
        <v>0</v>
      </c>
      <c r="T828" s="131">
        <v>0</v>
      </c>
      <c r="U828" s="131">
        <v>0</v>
      </c>
      <c r="V828" s="131">
        <v>0</v>
      </c>
      <c r="W828" s="131">
        <v>0</v>
      </c>
      <c r="X828" s="131">
        <v>0</v>
      </c>
      <c r="Y828" s="131">
        <v>0</v>
      </c>
      <c r="Z828" s="131">
        <v>0</v>
      </c>
      <c r="AA828" s="131">
        <v>0</v>
      </c>
      <c r="AB828" s="131">
        <v>0</v>
      </c>
      <c r="AC828" s="131">
        <v>0</v>
      </c>
      <c r="AD828" s="131">
        <v>0</v>
      </c>
      <c r="AE828" s="131">
        <v>0</v>
      </c>
      <c r="AF828" s="131">
        <v>0</v>
      </c>
      <c r="AG828" s="131">
        <v>0</v>
      </c>
      <c r="AH828" s="43">
        <v>0</v>
      </c>
    </row>
    <row r="829" spans="4:34">
      <c r="D829" s="62">
        <v>2002</v>
      </c>
      <c r="E829" s="62">
        <v>11</v>
      </c>
      <c r="F829" s="62">
        <v>2003</v>
      </c>
      <c r="G829" s="62">
        <v>2003</v>
      </c>
      <c r="H829" s="131">
        <v>0</v>
      </c>
      <c r="I829" s="131">
        <v>0</v>
      </c>
      <c r="J829" s="131">
        <v>0</v>
      </c>
      <c r="K829" s="131">
        <v>0</v>
      </c>
      <c r="L829" s="131">
        <v>0</v>
      </c>
      <c r="M829" s="131">
        <v>0</v>
      </c>
      <c r="N829" s="131">
        <v>0</v>
      </c>
      <c r="O829" s="131">
        <v>0</v>
      </c>
      <c r="P829" s="131">
        <v>0</v>
      </c>
      <c r="Q829" s="131">
        <v>0</v>
      </c>
      <c r="R829" s="131">
        <v>0</v>
      </c>
      <c r="S829" s="131">
        <v>0</v>
      </c>
      <c r="T829" s="131">
        <v>0</v>
      </c>
      <c r="U829" s="131">
        <v>0</v>
      </c>
      <c r="V829" s="131">
        <v>0</v>
      </c>
      <c r="W829" s="131">
        <v>0</v>
      </c>
      <c r="X829" s="131">
        <v>0</v>
      </c>
      <c r="Y829" s="131">
        <v>0</v>
      </c>
      <c r="Z829" s="131">
        <v>0</v>
      </c>
      <c r="AA829" s="131">
        <v>0</v>
      </c>
      <c r="AB829" s="131">
        <v>0</v>
      </c>
      <c r="AC829" s="131">
        <v>0</v>
      </c>
      <c r="AD829" s="131">
        <v>0</v>
      </c>
      <c r="AE829" s="131">
        <v>0</v>
      </c>
      <c r="AF829" s="131">
        <v>0</v>
      </c>
      <c r="AG829" s="131">
        <v>0</v>
      </c>
      <c r="AH829" s="43">
        <v>0</v>
      </c>
    </row>
    <row r="830" spans="4:34">
      <c r="D830" s="62">
        <v>2002</v>
      </c>
      <c r="E830" s="62">
        <v>12</v>
      </c>
      <c r="F830" s="62">
        <v>2003</v>
      </c>
      <c r="G830" s="62">
        <v>2003</v>
      </c>
      <c r="H830" s="131">
        <v>0</v>
      </c>
      <c r="I830" s="131">
        <v>0</v>
      </c>
      <c r="J830" s="131">
        <v>0</v>
      </c>
      <c r="K830" s="131">
        <v>0</v>
      </c>
      <c r="L830" s="131">
        <v>0</v>
      </c>
      <c r="M830" s="131">
        <v>0</v>
      </c>
      <c r="N830" s="131">
        <v>0</v>
      </c>
      <c r="O830" s="131">
        <v>0</v>
      </c>
      <c r="P830" s="131">
        <v>0</v>
      </c>
      <c r="Q830" s="131">
        <v>0</v>
      </c>
      <c r="R830" s="131">
        <v>0</v>
      </c>
      <c r="S830" s="131">
        <v>0</v>
      </c>
      <c r="T830" s="131">
        <v>0</v>
      </c>
      <c r="U830" s="131">
        <v>0</v>
      </c>
      <c r="V830" s="131">
        <v>0</v>
      </c>
      <c r="W830" s="131">
        <v>0</v>
      </c>
      <c r="X830" s="131">
        <v>0</v>
      </c>
      <c r="Y830" s="131">
        <v>0</v>
      </c>
      <c r="Z830" s="131">
        <v>0</v>
      </c>
      <c r="AA830" s="131">
        <v>0</v>
      </c>
      <c r="AB830" s="131">
        <v>0</v>
      </c>
      <c r="AC830" s="131">
        <v>0</v>
      </c>
      <c r="AD830" s="131">
        <v>0</v>
      </c>
      <c r="AE830" s="131">
        <v>0</v>
      </c>
      <c r="AF830" s="131">
        <v>0</v>
      </c>
      <c r="AG830" s="131">
        <v>0</v>
      </c>
      <c r="AH830" s="43">
        <v>0</v>
      </c>
    </row>
    <row r="831" spans="4:34">
      <c r="D831" s="62">
        <v>2003</v>
      </c>
      <c r="E831" s="62">
        <v>1</v>
      </c>
      <c r="F831" s="62">
        <v>2003</v>
      </c>
      <c r="G831" s="62">
        <v>2003</v>
      </c>
      <c r="H831" s="131">
        <v>0</v>
      </c>
      <c r="I831" s="131">
        <v>0</v>
      </c>
      <c r="J831" s="131">
        <v>0</v>
      </c>
      <c r="K831" s="131">
        <v>0</v>
      </c>
      <c r="L831" s="131">
        <v>0</v>
      </c>
      <c r="M831" s="131">
        <v>0</v>
      </c>
      <c r="N831" s="131">
        <v>0</v>
      </c>
      <c r="O831" s="131">
        <v>0</v>
      </c>
      <c r="P831" s="131">
        <v>0</v>
      </c>
      <c r="Q831" s="131">
        <v>0</v>
      </c>
      <c r="R831" s="131">
        <v>0</v>
      </c>
      <c r="S831" s="131">
        <v>0</v>
      </c>
      <c r="T831" s="131">
        <v>0</v>
      </c>
      <c r="U831" s="131">
        <v>0</v>
      </c>
      <c r="V831" s="131">
        <v>0</v>
      </c>
      <c r="W831" s="131">
        <v>0</v>
      </c>
      <c r="X831" s="131">
        <v>0</v>
      </c>
      <c r="Y831" s="131">
        <v>0</v>
      </c>
      <c r="Z831" s="131">
        <v>0</v>
      </c>
      <c r="AA831" s="131">
        <v>0</v>
      </c>
      <c r="AB831" s="131">
        <v>0</v>
      </c>
      <c r="AC831" s="131">
        <v>0</v>
      </c>
      <c r="AD831" s="131">
        <v>0</v>
      </c>
      <c r="AE831" s="131">
        <v>0</v>
      </c>
      <c r="AF831" s="131">
        <v>0</v>
      </c>
      <c r="AG831" s="131">
        <v>0</v>
      </c>
      <c r="AH831" s="43">
        <v>0</v>
      </c>
    </row>
    <row r="832" spans="4:34">
      <c r="D832" s="62">
        <v>2003</v>
      </c>
      <c r="E832" s="62">
        <v>2</v>
      </c>
      <c r="F832" s="62">
        <v>2003</v>
      </c>
      <c r="G832" s="62">
        <v>2003</v>
      </c>
      <c r="H832" s="131">
        <v>0</v>
      </c>
      <c r="I832" s="131">
        <v>0</v>
      </c>
      <c r="J832" s="131">
        <v>0</v>
      </c>
      <c r="K832" s="131">
        <v>0</v>
      </c>
      <c r="L832" s="131">
        <v>0</v>
      </c>
      <c r="M832" s="131">
        <v>0</v>
      </c>
      <c r="N832" s="131">
        <v>0</v>
      </c>
      <c r="O832" s="131">
        <v>0</v>
      </c>
      <c r="P832" s="131">
        <v>0</v>
      </c>
      <c r="Q832" s="131">
        <v>0</v>
      </c>
      <c r="R832" s="131">
        <v>0</v>
      </c>
      <c r="S832" s="131">
        <v>0</v>
      </c>
      <c r="T832" s="131">
        <v>0</v>
      </c>
      <c r="U832" s="131">
        <v>0</v>
      </c>
      <c r="V832" s="131">
        <v>0</v>
      </c>
      <c r="W832" s="131">
        <v>0</v>
      </c>
      <c r="X832" s="131">
        <v>0</v>
      </c>
      <c r="Y832" s="131">
        <v>0</v>
      </c>
      <c r="Z832" s="131">
        <v>0</v>
      </c>
      <c r="AA832" s="131">
        <v>0</v>
      </c>
      <c r="AB832" s="131">
        <v>0</v>
      </c>
      <c r="AC832" s="131">
        <v>0</v>
      </c>
      <c r="AD832" s="131">
        <v>0</v>
      </c>
      <c r="AE832" s="131">
        <v>0</v>
      </c>
      <c r="AF832" s="131">
        <v>0</v>
      </c>
      <c r="AG832" s="131">
        <v>0</v>
      </c>
      <c r="AH832" s="43">
        <v>0</v>
      </c>
    </row>
    <row r="833" spans="4:34">
      <c r="D833" s="62">
        <v>2003</v>
      </c>
      <c r="E833" s="62">
        <v>3</v>
      </c>
      <c r="F833" s="62">
        <v>2003</v>
      </c>
      <c r="G833" s="62">
        <v>2003</v>
      </c>
      <c r="H833" s="131">
        <v>0</v>
      </c>
      <c r="I833" s="131">
        <v>0</v>
      </c>
      <c r="J833" s="131">
        <v>0</v>
      </c>
      <c r="K833" s="131">
        <v>0</v>
      </c>
      <c r="L833" s="131">
        <v>0</v>
      </c>
      <c r="M833" s="131">
        <v>0</v>
      </c>
      <c r="N833" s="131">
        <v>0</v>
      </c>
      <c r="O833" s="131">
        <v>0</v>
      </c>
      <c r="P833" s="131">
        <v>0</v>
      </c>
      <c r="Q833" s="131">
        <v>0</v>
      </c>
      <c r="R833" s="131">
        <v>0</v>
      </c>
      <c r="S833" s="131">
        <v>0</v>
      </c>
      <c r="T833" s="131">
        <v>0</v>
      </c>
      <c r="U833" s="131">
        <v>0</v>
      </c>
      <c r="V833" s="131">
        <v>0</v>
      </c>
      <c r="W833" s="131">
        <v>0</v>
      </c>
      <c r="X833" s="131">
        <v>0</v>
      </c>
      <c r="Y833" s="131">
        <v>0</v>
      </c>
      <c r="Z833" s="131">
        <v>0</v>
      </c>
      <c r="AA833" s="131">
        <v>0</v>
      </c>
      <c r="AB833" s="131">
        <v>0</v>
      </c>
      <c r="AC833" s="131">
        <v>0</v>
      </c>
      <c r="AD833" s="131">
        <v>0</v>
      </c>
      <c r="AE833" s="131">
        <v>0</v>
      </c>
      <c r="AF833" s="131">
        <v>0</v>
      </c>
      <c r="AG833" s="131">
        <v>0</v>
      </c>
      <c r="AH833" s="43">
        <v>0</v>
      </c>
    </row>
    <row r="834" spans="4:34">
      <c r="D834" s="62">
        <v>2003</v>
      </c>
      <c r="E834" s="62">
        <v>4</v>
      </c>
      <c r="F834" s="62">
        <v>2003</v>
      </c>
      <c r="G834" s="62">
        <v>2003</v>
      </c>
      <c r="H834" s="131">
        <v>0</v>
      </c>
      <c r="I834" s="131">
        <v>0</v>
      </c>
      <c r="J834" s="131">
        <v>0</v>
      </c>
      <c r="K834" s="131">
        <v>0</v>
      </c>
      <c r="L834" s="131">
        <v>0</v>
      </c>
      <c r="M834" s="131">
        <v>0</v>
      </c>
      <c r="N834" s="131">
        <v>0</v>
      </c>
      <c r="O834" s="131">
        <v>0</v>
      </c>
      <c r="P834" s="131">
        <v>0</v>
      </c>
      <c r="Q834" s="131">
        <v>0</v>
      </c>
      <c r="R834" s="131">
        <v>0</v>
      </c>
      <c r="S834" s="131">
        <v>0</v>
      </c>
      <c r="T834" s="131">
        <v>0</v>
      </c>
      <c r="U834" s="131">
        <v>0</v>
      </c>
      <c r="V834" s="131">
        <v>0</v>
      </c>
      <c r="W834" s="131">
        <v>0</v>
      </c>
      <c r="X834" s="131">
        <v>0</v>
      </c>
      <c r="Y834" s="131">
        <v>0</v>
      </c>
      <c r="Z834" s="131">
        <v>0</v>
      </c>
      <c r="AA834" s="131">
        <v>0</v>
      </c>
      <c r="AB834" s="131">
        <v>0</v>
      </c>
      <c r="AC834" s="131">
        <v>0</v>
      </c>
      <c r="AD834" s="131">
        <v>0</v>
      </c>
      <c r="AE834" s="131">
        <v>0</v>
      </c>
      <c r="AF834" s="131">
        <v>0</v>
      </c>
      <c r="AG834" s="131">
        <v>0</v>
      </c>
      <c r="AH834" s="43">
        <v>0</v>
      </c>
    </row>
    <row r="835" spans="4:34">
      <c r="D835" s="62">
        <v>2003</v>
      </c>
      <c r="E835" s="62">
        <v>5</v>
      </c>
      <c r="F835" s="62">
        <v>2003</v>
      </c>
      <c r="G835" s="62">
        <v>2004</v>
      </c>
      <c r="H835" s="131">
        <v>0</v>
      </c>
      <c r="I835" s="131">
        <v>0</v>
      </c>
      <c r="J835" s="131">
        <v>0</v>
      </c>
      <c r="K835" s="131">
        <v>0</v>
      </c>
      <c r="L835" s="131">
        <v>0</v>
      </c>
      <c r="M835" s="131">
        <v>0</v>
      </c>
      <c r="N835" s="131">
        <v>0</v>
      </c>
      <c r="O835" s="131">
        <v>0</v>
      </c>
      <c r="P835" s="131">
        <v>0</v>
      </c>
      <c r="Q835" s="131">
        <v>0</v>
      </c>
      <c r="R835" s="131">
        <v>0</v>
      </c>
      <c r="S835" s="131">
        <v>0</v>
      </c>
      <c r="T835" s="131">
        <v>0</v>
      </c>
      <c r="U835" s="131">
        <v>0</v>
      </c>
      <c r="V835" s="131">
        <v>0</v>
      </c>
      <c r="W835" s="131">
        <v>0</v>
      </c>
      <c r="X835" s="131">
        <v>0</v>
      </c>
      <c r="Y835" s="131">
        <v>0</v>
      </c>
      <c r="Z835" s="131">
        <v>0</v>
      </c>
      <c r="AA835" s="131">
        <v>0</v>
      </c>
      <c r="AB835" s="131">
        <v>0</v>
      </c>
      <c r="AC835" s="131">
        <v>0</v>
      </c>
      <c r="AD835" s="131">
        <v>0</v>
      </c>
      <c r="AE835" s="131">
        <v>0</v>
      </c>
      <c r="AF835" s="131">
        <v>0</v>
      </c>
      <c r="AG835" s="131">
        <v>0</v>
      </c>
      <c r="AH835" s="43">
        <v>0</v>
      </c>
    </row>
    <row r="836" spans="4:34">
      <c r="D836" s="62">
        <v>2003</v>
      </c>
      <c r="E836" s="62">
        <v>6</v>
      </c>
      <c r="F836" s="62">
        <v>2003</v>
      </c>
      <c r="G836" s="62">
        <v>2004</v>
      </c>
      <c r="H836" s="131">
        <v>0</v>
      </c>
      <c r="I836" s="131">
        <v>0</v>
      </c>
      <c r="J836" s="131">
        <v>0</v>
      </c>
      <c r="K836" s="131">
        <v>0</v>
      </c>
      <c r="L836" s="131">
        <v>0</v>
      </c>
      <c r="M836" s="131">
        <v>0</v>
      </c>
      <c r="N836" s="131">
        <v>0</v>
      </c>
      <c r="O836" s="131">
        <v>0</v>
      </c>
      <c r="P836" s="131">
        <v>0</v>
      </c>
      <c r="Q836" s="131">
        <v>0</v>
      </c>
      <c r="R836" s="131">
        <v>0</v>
      </c>
      <c r="S836" s="131">
        <v>0</v>
      </c>
      <c r="T836" s="131">
        <v>0</v>
      </c>
      <c r="U836" s="131">
        <v>0</v>
      </c>
      <c r="V836" s="131">
        <v>0</v>
      </c>
      <c r="W836" s="131">
        <v>0</v>
      </c>
      <c r="X836" s="131">
        <v>0</v>
      </c>
      <c r="Y836" s="131">
        <v>0</v>
      </c>
      <c r="Z836" s="131">
        <v>0</v>
      </c>
      <c r="AA836" s="131">
        <v>0</v>
      </c>
      <c r="AB836" s="131">
        <v>0</v>
      </c>
      <c r="AC836" s="131">
        <v>0</v>
      </c>
      <c r="AD836" s="131">
        <v>0</v>
      </c>
      <c r="AE836" s="131">
        <v>0</v>
      </c>
      <c r="AF836" s="131">
        <v>0</v>
      </c>
      <c r="AG836" s="131">
        <v>0</v>
      </c>
      <c r="AH836" s="43">
        <v>0</v>
      </c>
    </row>
    <row r="837" spans="4:34">
      <c r="D837" s="62">
        <v>2003</v>
      </c>
      <c r="E837" s="62">
        <v>7</v>
      </c>
      <c r="F837" s="62">
        <v>2004</v>
      </c>
      <c r="G837" s="62">
        <v>2004</v>
      </c>
      <c r="H837" s="131">
        <v>0</v>
      </c>
      <c r="I837" s="131">
        <v>0</v>
      </c>
      <c r="J837" s="131">
        <v>0</v>
      </c>
      <c r="K837" s="131">
        <v>0</v>
      </c>
      <c r="L837" s="131">
        <v>0</v>
      </c>
      <c r="M837" s="131">
        <v>0</v>
      </c>
      <c r="N837" s="131">
        <v>0</v>
      </c>
      <c r="O837" s="131">
        <v>0</v>
      </c>
      <c r="P837" s="131">
        <v>0</v>
      </c>
      <c r="Q837" s="131">
        <v>0</v>
      </c>
      <c r="R837" s="131">
        <v>0</v>
      </c>
      <c r="S837" s="131">
        <v>0</v>
      </c>
      <c r="T837" s="131">
        <v>0</v>
      </c>
      <c r="U837" s="131">
        <v>0</v>
      </c>
      <c r="V837" s="131">
        <v>0</v>
      </c>
      <c r="W837" s="131">
        <v>0</v>
      </c>
      <c r="X837" s="131">
        <v>0</v>
      </c>
      <c r="Y837" s="131">
        <v>0</v>
      </c>
      <c r="Z837" s="131">
        <v>0</v>
      </c>
      <c r="AA837" s="131">
        <v>0</v>
      </c>
      <c r="AB837" s="131">
        <v>0</v>
      </c>
      <c r="AC837" s="131">
        <v>0</v>
      </c>
      <c r="AD837" s="131">
        <v>0</v>
      </c>
      <c r="AE837" s="131">
        <v>0</v>
      </c>
      <c r="AF837" s="131">
        <v>0</v>
      </c>
      <c r="AG837" s="131">
        <v>0</v>
      </c>
      <c r="AH837" s="43">
        <v>0</v>
      </c>
    </row>
    <row r="838" spans="4:34">
      <c r="D838" s="62">
        <v>2003</v>
      </c>
      <c r="E838" s="62">
        <v>8</v>
      </c>
      <c r="F838" s="62">
        <v>2004</v>
      </c>
      <c r="G838" s="62">
        <v>2004</v>
      </c>
      <c r="H838" s="131">
        <v>0</v>
      </c>
      <c r="I838" s="131">
        <v>0</v>
      </c>
      <c r="J838" s="131">
        <v>0</v>
      </c>
      <c r="K838" s="131">
        <v>0</v>
      </c>
      <c r="L838" s="131">
        <v>0</v>
      </c>
      <c r="M838" s="131">
        <v>0</v>
      </c>
      <c r="N838" s="131">
        <v>0</v>
      </c>
      <c r="O838" s="131">
        <v>0</v>
      </c>
      <c r="P838" s="131">
        <v>0</v>
      </c>
      <c r="Q838" s="131">
        <v>0</v>
      </c>
      <c r="R838" s="131">
        <v>0</v>
      </c>
      <c r="S838" s="131">
        <v>0</v>
      </c>
      <c r="T838" s="131">
        <v>0</v>
      </c>
      <c r="U838" s="131">
        <v>0</v>
      </c>
      <c r="V838" s="131">
        <v>0</v>
      </c>
      <c r="W838" s="131">
        <v>0</v>
      </c>
      <c r="X838" s="131">
        <v>0</v>
      </c>
      <c r="Y838" s="131">
        <v>0</v>
      </c>
      <c r="Z838" s="131">
        <v>0</v>
      </c>
      <c r="AA838" s="131">
        <v>0</v>
      </c>
      <c r="AB838" s="131">
        <v>0</v>
      </c>
      <c r="AC838" s="131">
        <v>0</v>
      </c>
      <c r="AD838" s="131">
        <v>0</v>
      </c>
      <c r="AE838" s="131">
        <v>0</v>
      </c>
      <c r="AF838" s="131">
        <v>0</v>
      </c>
      <c r="AG838" s="131">
        <v>0</v>
      </c>
      <c r="AH838" s="43">
        <v>0</v>
      </c>
    </row>
    <row r="839" spans="4:34">
      <c r="D839" s="62">
        <v>2003</v>
      </c>
      <c r="E839" s="62">
        <v>9</v>
      </c>
      <c r="F839" s="62">
        <v>2004</v>
      </c>
      <c r="G839" s="62">
        <v>2004</v>
      </c>
      <c r="H839" s="131">
        <v>0</v>
      </c>
      <c r="I839" s="131">
        <v>0</v>
      </c>
      <c r="J839" s="131">
        <v>0</v>
      </c>
      <c r="K839" s="131">
        <v>0</v>
      </c>
      <c r="L839" s="131">
        <v>0</v>
      </c>
      <c r="M839" s="131">
        <v>0</v>
      </c>
      <c r="N839" s="131">
        <v>0</v>
      </c>
      <c r="O839" s="131">
        <v>0</v>
      </c>
      <c r="P839" s="131">
        <v>0</v>
      </c>
      <c r="Q839" s="131">
        <v>0</v>
      </c>
      <c r="R839" s="131">
        <v>0</v>
      </c>
      <c r="S839" s="131">
        <v>0</v>
      </c>
      <c r="T839" s="131">
        <v>0</v>
      </c>
      <c r="U839" s="131">
        <v>0</v>
      </c>
      <c r="V839" s="131">
        <v>0</v>
      </c>
      <c r="W839" s="131">
        <v>0</v>
      </c>
      <c r="X839" s="131">
        <v>0</v>
      </c>
      <c r="Y839" s="131">
        <v>0</v>
      </c>
      <c r="Z839" s="131">
        <v>0</v>
      </c>
      <c r="AA839" s="131">
        <v>0</v>
      </c>
      <c r="AB839" s="131">
        <v>0</v>
      </c>
      <c r="AC839" s="131">
        <v>0</v>
      </c>
      <c r="AD839" s="131">
        <v>0</v>
      </c>
      <c r="AE839" s="131">
        <v>0</v>
      </c>
      <c r="AF839" s="131">
        <v>0</v>
      </c>
      <c r="AG839" s="131">
        <v>0</v>
      </c>
      <c r="AH839" s="43">
        <v>0</v>
      </c>
    </row>
    <row r="840" spans="4:34">
      <c r="D840" s="62">
        <v>2003</v>
      </c>
      <c r="E840" s="62">
        <v>10</v>
      </c>
      <c r="F840" s="62">
        <v>2004</v>
      </c>
      <c r="G840" s="62">
        <v>2004</v>
      </c>
      <c r="H840" s="131">
        <v>0</v>
      </c>
      <c r="I840" s="131">
        <v>0</v>
      </c>
      <c r="J840" s="131">
        <v>0</v>
      </c>
      <c r="K840" s="131">
        <v>0</v>
      </c>
      <c r="L840" s="131">
        <v>0</v>
      </c>
      <c r="M840" s="131">
        <v>0</v>
      </c>
      <c r="N840" s="131">
        <v>0</v>
      </c>
      <c r="O840" s="131">
        <v>0</v>
      </c>
      <c r="P840" s="131">
        <v>0</v>
      </c>
      <c r="Q840" s="131">
        <v>0</v>
      </c>
      <c r="R840" s="131">
        <v>0</v>
      </c>
      <c r="S840" s="131">
        <v>0</v>
      </c>
      <c r="T840" s="131">
        <v>0</v>
      </c>
      <c r="U840" s="131">
        <v>0</v>
      </c>
      <c r="V840" s="131">
        <v>0</v>
      </c>
      <c r="W840" s="131">
        <v>0</v>
      </c>
      <c r="X840" s="131">
        <v>0</v>
      </c>
      <c r="Y840" s="131">
        <v>0</v>
      </c>
      <c r="Z840" s="131">
        <v>0</v>
      </c>
      <c r="AA840" s="131">
        <v>0</v>
      </c>
      <c r="AB840" s="131">
        <v>0</v>
      </c>
      <c r="AC840" s="131">
        <v>0</v>
      </c>
      <c r="AD840" s="131">
        <v>0</v>
      </c>
      <c r="AE840" s="131">
        <v>0</v>
      </c>
      <c r="AF840" s="131">
        <v>0</v>
      </c>
      <c r="AG840" s="131">
        <v>0</v>
      </c>
      <c r="AH840" s="43">
        <v>0</v>
      </c>
    </row>
    <row r="841" spans="4:34">
      <c r="D841" s="62">
        <v>2003</v>
      </c>
      <c r="E841" s="62">
        <v>11</v>
      </c>
      <c r="F841" s="62">
        <v>2004</v>
      </c>
      <c r="G841" s="62">
        <v>2004</v>
      </c>
      <c r="H841" s="131">
        <v>0</v>
      </c>
      <c r="I841" s="131">
        <v>0</v>
      </c>
      <c r="J841" s="131">
        <v>0</v>
      </c>
      <c r="K841" s="131">
        <v>0</v>
      </c>
      <c r="L841" s="131">
        <v>0</v>
      </c>
      <c r="M841" s="131">
        <v>0</v>
      </c>
      <c r="N841" s="131">
        <v>0</v>
      </c>
      <c r="O841" s="131">
        <v>0</v>
      </c>
      <c r="P841" s="131">
        <v>0</v>
      </c>
      <c r="Q841" s="131">
        <v>0</v>
      </c>
      <c r="R841" s="131">
        <v>0</v>
      </c>
      <c r="S841" s="131">
        <v>0</v>
      </c>
      <c r="T841" s="131">
        <v>0</v>
      </c>
      <c r="U841" s="131">
        <v>0</v>
      </c>
      <c r="V841" s="131">
        <v>0</v>
      </c>
      <c r="W841" s="131">
        <v>0</v>
      </c>
      <c r="X841" s="131">
        <v>0</v>
      </c>
      <c r="Y841" s="131">
        <v>0</v>
      </c>
      <c r="Z841" s="131">
        <v>0</v>
      </c>
      <c r="AA841" s="131">
        <v>0</v>
      </c>
      <c r="AB841" s="131">
        <v>0</v>
      </c>
      <c r="AC841" s="131">
        <v>0</v>
      </c>
      <c r="AD841" s="131">
        <v>0</v>
      </c>
      <c r="AE841" s="131">
        <v>0</v>
      </c>
      <c r="AF841" s="131">
        <v>0</v>
      </c>
      <c r="AG841" s="131">
        <v>0</v>
      </c>
      <c r="AH841" s="43">
        <v>0</v>
      </c>
    </row>
    <row r="842" spans="4:34">
      <c r="D842" s="62">
        <v>2003</v>
      </c>
      <c r="E842" s="62">
        <v>12</v>
      </c>
      <c r="F842" s="62">
        <v>2004</v>
      </c>
      <c r="G842" s="62">
        <v>2004</v>
      </c>
      <c r="H842" s="131">
        <v>0</v>
      </c>
      <c r="I842" s="131">
        <v>0</v>
      </c>
      <c r="J842" s="131">
        <v>0</v>
      </c>
      <c r="K842" s="131">
        <v>0</v>
      </c>
      <c r="L842" s="131">
        <v>0</v>
      </c>
      <c r="M842" s="131">
        <v>0</v>
      </c>
      <c r="N842" s="131">
        <v>0</v>
      </c>
      <c r="O842" s="131">
        <v>0</v>
      </c>
      <c r="P842" s="131">
        <v>0</v>
      </c>
      <c r="Q842" s="131">
        <v>0</v>
      </c>
      <c r="R842" s="131">
        <v>0</v>
      </c>
      <c r="S842" s="131">
        <v>0</v>
      </c>
      <c r="T842" s="131">
        <v>0</v>
      </c>
      <c r="U842" s="131">
        <v>0</v>
      </c>
      <c r="V842" s="131">
        <v>0</v>
      </c>
      <c r="W842" s="131">
        <v>0</v>
      </c>
      <c r="X842" s="131">
        <v>0</v>
      </c>
      <c r="Y842" s="131">
        <v>0</v>
      </c>
      <c r="Z842" s="131">
        <v>0</v>
      </c>
      <c r="AA842" s="131">
        <v>0</v>
      </c>
      <c r="AB842" s="131">
        <v>0</v>
      </c>
      <c r="AC842" s="131">
        <v>0</v>
      </c>
      <c r="AD842" s="131">
        <v>0</v>
      </c>
      <c r="AE842" s="131">
        <v>0</v>
      </c>
      <c r="AF842" s="131">
        <v>0</v>
      </c>
      <c r="AG842" s="131">
        <v>0</v>
      </c>
      <c r="AH842" s="43">
        <v>0</v>
      </c>
    </row>
    <row r="843" spans="4:34">
      <c r="D843" s="62">
        <v>2004</v>
      </c>
      <c r="E843" s="62">
        <v>1</v>
      </c>
      <c r="F843" s="62">
        <v>2004</v>
      </c>
      <c r="G843" s="62">
        <v>2004</v>
      </c>
      <c r="H843" s="131">
        <v>0</v>
      </c>
      <c r="I843" s="131">
        <v>0</v>
      </c>
      <c r="J843" s="131">
        <v>0</v>
      </c>
      <c r="K843" s="131">
        <v>0</v>
      </c>
      <c r="L843" s="131">
        <v>0</v>
      </c>
      <c r="M843" s="131">
        <v>0</v>
      </c>
      <c r="N843" s="131">
        <v>0</v>
      </c>
      <c r="O843" s="131">
        <v>0</v>
      </c>
      <c r="P843" s="131">
        <v>0</v>
      </c>
      <c r="Q843" s="131">
        <v>0</v>
      </c>
      <c r="R843" s="131">
        <v>0</v>
      </c>
      <c r="S843" s="131">
        <v>0</v>
      </c>
      <c r="T843" s="131">
        <v>0</v>
      </c>
      <c r="U843" s="131">
        <v>0</v>
      </c>
      <c r="V843" s="131">
        <v>0</v>
      </c>
      <c r="W843" s="131">
        <v>0</v>
      </c>
      <c r="X843" s="131">
        <v>0</v>
      </c>
      <c r="Y843" s="131">
        <v>0</v>
      </c>
      <c r="Z843" s="131">
        <v>0</v>
      </c>
      <c r="AA843" s="131">
        <v>0</v>
      </c>
      <c r="AB843" s="131">
        <v>0</v>
      </c>
      <c r="AC843" s="131">
        <v>0</v>
      </c>
      <c r="AD843" s="131">
        <v>0</v>
      </c>
      <c r="AE843" s="131">
        <v>0</v>
      </c>
      <c r="AF843" s="131">
        <v>0</v>
      </c>
      <c r="AG843" s="131">
        <v>0</v>
      </c>
      <c r="AH843" s="43">
        <v>0</v>
      </c>
    </row>
    <row r="844" spans="4:34">
      <c r="D844" s="62">
        <v>2004</v>
      </c>
      <c r="E844" s="62">
        <v>2</v>
      </c>
      <c r="F844" s="62">
        <v>2004</v>
      </c>
      <c r="G844" s="62">
        <v>2004</v>
      </c>
      <c r="H844" s="131">
        <v>0</v>
      </c>
      <c r="I844" s="131">
        <v>0</v>
      </c>
      <c r="J844" s="131">
        <v>0</v>
      </c>
      <c r="K844" s="131">
        <v>0</v>
      </c>
      <c r="L844" s="131">
        <v>0</v>
      </c>
      <c r="M844" s="131">
        <v>0</v>
      </c>
      <c r="N844" s="131">
        <v>0</v>
      </c>
      <c r="O844" s="131">
        <v>0</v>
      </c>
      <c r="P844" s="131">
        <v>0</v>
      </c>
      <c r="Q844" s="131">
        <v>0</v>
      </c>
      <c r="R844" s="131">
        <v>0</v>
      </c>
      <c r="S844" s="131">
        <v>0</v>
      </c>
      <c r="T844" s="131">
        <v>0</v>
      </c>
      <c r="U844" s="131">
        <v>0</v>
      </c>
      <c r="V844" s="131">
        <v>0</v>
      </c>
      <c r="W844" s="131">
        <v>0</v>
      </c>
      <c r="X844" s="131">
        <v>0</v>
      </c>
      <c r="Y844" s="131">
        <v>0</v>
      </c>
      <c r="Z844" s="131">
        <v>0</v>
      </c>
      <c r="AA844" s="131">
        <v>0</v>
      </c>
      <c r="AB844" s="131">
        <v>0</v>
      </c>
      <c r="AC844" s="131">
        <v>0</v>
      </c>
      <c r="AD844" s="131">
        <v>0</v>
      </c>
      <c r="AE844" s="131">
        <v>0</v>
      </c>
      <c r="AF844" s="131">
        <v>0</v>
      </c>
      <c r="AG844" s="131">
        <v>0</v>
      </c>
      <c r="AH844" s="43">
        <v>0</v>
      </c>
    </row>
    <row r="845" spans="4:34">
      <c r="D845" s="62">
        <v>2004</v>
      </c>
      <c r="E845" s="62">
        <v>3</v>
      </c>
      <c r="F845" s="62">
        <v>2004</v>
      </c>
      <c r="G845" s="62">
        <v>2004</v>
      </c>
      <c r="H845" s="131">
        <v>0</v>
      </c>
      <c r="I845" s="131">
        <v>0</v>
      </c>
      <c r="J845" s="131">
        <v>0</v>
      </c>
      <c r="K845" s="131">
        <v>0</v>
      </c>
      <c r="L845" s="131">
        <v>0</v>
      </c>
      <c r="M845" s="131">
        <v>0</v>
      </c>
      <c r="N845" s="131">
        <v>0</v>
      </c>
      <c r="O845" s="131">
        <v>0</v>
      </c>
      <c r="P845" s="131">
        <v>0</v>
      </c>
      <c r="Q845" s="131">
        <v>0</v>
      </c>
      <c r="R845" s="131">
        <v>0</v>
      </c>
      <c r="S845" s="131">
        <v>0</v>
      </c>
      <c r="T845" s="131">
        <v>0</v>
      </c>
      <c r="U845" s="131">
        <v>0</v>
      </c>
      <c r="V845" s="131">
        <v>0</v>
      </c>
      <c r="W845" s="131">
        <v>0</v>
      </c>
      <c r="X845" s="131">
        <v>0</v>
      </c>
      <c r="Y845" s="131">
        <v>0</v>
      </c>
      <c r="Z845" s="131">
        <v>0</v>
      </c>
      <c r="AA845" s="131">
        <v>0</v>
      </c>
      <c r="AB845" s="131">
        <v>0</v>
      </c>
      <c r="AC845" s="131">
        <v>0</v>
      </c>
      <c r="AD845" s="131">
        <v>0</v>
      </c>
      <c r="AE845" s="131">
        <v>0</v>
      </c>
      <c r="AF845" s="131">
        <v>0</v>
      </c>
      <c r="AG845" s="131">
        <v>0</v>
      </c>
      <c r="AH845" s="43">
        <v>0</v>
      </c>
    </row>
    <row r="846" spans="4:34">
      <c r="D846" s="62">
        <v>2004</v>
      </c>
      <c r="E846" s="62">
        <v>4</v>
      </c>
      <c r="F846" s="62">
        <v>2004</v>
      </c>
      <c r="G846" s="62">
        <v>2004</v>
      </c>
      <c r="H846" s="131">
        <v>0</v>
      </c>
      <c r="I846" s="131">
        <v>0</v>
      </c>
      <c r="J846" s="131">
        <v>0</v>
      </c>
      <c r="K846" s="131">
        <v>0</v>
      </c>
      <c r="L846" s="131">
        <v>0</v>
      </c>
      <c r="M846" s="131">
        <v>0</v>
      </c>
      <c r="N846" s="131">
        <v>0</v>
      </c>
      <c r="O846" s="131">
        <v>0</v>
      </c>
      <c r="P846" s="131">
        <v>0</v>
      </c>
      <c r="Q846" s="131">
        <v>0</v>
      </c>
      <c r="R846" s="131">
        <v>0</v>
      </c>
      <c r="S846" s="131">
        <v>0</v>
      </c>
      <c r="T846" s="131">
        <v>0</v>
      </c>
      <c r="U846" s="131">
        <v>0</v>
      </c>
      <c r="V846" s="131">
        <v>0</v>
      </c>
      <c r="W846" s="131">
        <v>0</v>
      </c>
      <c r="X846" s="131">
        <v>0</v>
      </c>
      <c r="Y846" s="131">
        <v>0</v>
      </c>
      <c r="Z846" s="131">
        <v>0</v>
      </c>
      <c r="AA846" s="131">
        <v>0</v>
      </c>
      <c r="AB846" s="131">
        <v>0</v>
      </c>
      <c r="AC846" s="131">
        <v>0</v>
      </c>
      <c r="AD846" s="131">
        <v>0</v>
      </c>
      <c r="AE846" s="131">
        <v>0</v>
      </c>
      <c r="AF846" s="131">
        <v>0</v>
      </c>
      <c r="AG846" s="131">
        <v>0</v>
      </c>
      <c r="AH846" s="43">
        <v>0</v>
      </c>
    </row>
    <row r="847" spans="4:34">
      <c r="D847" s="62">
        <v>2004</v>
      </c>
      <c r="E847" s="62">
        <v>5</v>
      </c>
      <c r="F847" s="62">
        <v>2004</v>
      </c>
      <c r="G847" s="62">
        <v>2005</v>
      </c>
      <c r="H847" s="131">
        <v>0</v>
      </c>
      <c r="I847" s="131">
        <v>0</v>
      </c>
      <c r="J847" s="131">
        <v>0</v>
      </c>
      <c r="K847" s="131">
        <v>0</v>
      </c>
      <c r="L847" s="131">
        <v>0</v>
      </c>
      <c r="M847" s="131">
        <v>0</v>
      </c>
      <c r="N847" s="131">
        <v>0</v>
      </c>
      <c r="O847" s="131">
        <v>0</v>
      </c>
      <c r="P847" s="131">
        <v>0</v>
      </c>
      <c r="Q847" s="131">
        <v>0</v>
      </c>
      <c r="R847" s="131">
        <v>0</v>
      </c>
      <c r="S847" s="131">
        <v>0</v>
      </c>
      <c r="T847" s="131">
        <v>0</v>
      </c>
      <c r="U847" s="131">
        <v>0</v>
      </c>
      <c r="V847" s="131">
        <v>0</v>
      </c>
      <c r="W847" s="131">
        <v>0</v>
      </c>
      <c r="X847" s="131">
        <v>0</v>
      </c>
      <c r="Y847" s="131">
        <v>0</v>
      </c>
      <c r="Z847" s="131">
        <v>0</v>
      </c>
      <c r="AA847" s="131">
        <v>0</v>
      </c>
      <c r="AB847" s="131">
        <v>0</v>
      </c>
      <c r="AC847" s="131">
        <v>0</v>
      </c>
      <c r="AD847" s="131">
        <v>0</v>
      </c>
      <c r="AE847" s="131">
        <v>0</v>
      </c>
      <c r="AF847" s="131">
        <v>0</v>
      </c>
      <c r="AG847" s="131">
        <v>0</v>
      </c>
      <c r="AH847" s="43">
        <v>0</v>
      </c>
    </row>
    <row r="848" spans="4:34">
      <c r="D848" s="62">
        <v>2004</v>
      </c>
      <c r="E848" s="62">
        <v>6</v>
      </c>
      <c r="F848" s="62">
        <v>2004</v>
      </c>
      <c r="G848" s="62">
        <v>2005</v>
      </c>
      <c r="H848" s="131">
        <v>0</v>
      </c>
      <c r="I848" s="131">
        <v>0</v>
      </c>
      <c r="J848" s="131">
        <v>0</v>
      </c>
      <c r="K848" s="131">
        <v>0</v>
      </c>
      <c r="L848" s="131">
        <v>0</v>
      </c>
      <c r="M848" s="131">
        <v>0</v>
      </c>
      <c r="N848" s="131">
        <v>0</v>
      </c>
      <c r="O848" s="131">
        <v>0</v>
      </c>
      <c r="P848" s="131">
        <v>0</v>
      </c>
      <c r="Q848" s="131">
        <v>0</v>
      </c>
      <c r="R848" s="131">
        <v>0</v>
      </c>
      <c r="S848" s="131">
        <v>0</v>
      </c>
      <c r="T848" s="131">
        <v>0</v>
      </c>
      <c r="U848" s="131">
        <v>0</v>
      </c>
      <c r="V848" s="131">
        <v>0</v>
      </c>
      <c r="W848" s="131">
        <v>0</v>
      </c>
      <c r="X848" s="131">
        <v>0</v>
      </c>
      <c r="Y848" s="131">
        <v>0</v>
      </c>
      <c r="Z848" s="131">
        <v>0</v>
      </c>
      <c r="AA848" s="131">
        <v>0</v>
      </c>
      <c r="AB848" s="131">
        <v>0</v>
      </c>
      <c r="AC848" s="131">
        <v>0</v>
      </c>
      <c r="AD848" s="131">
        <v>0</v>
      </c>
      <c r="AE848" s="131">
        <v>0</v>
      </c>
      <c r="AF848" s="131">
        <v>0</v>
      </c>
      <c r="AG848" s="131">
        <v>0</v>
      </c>
      <c r="AH848" s="43">
        <v>0</v>
      </c>
    </row>
    <row r="849" spans="4:34">
      <c r="D849" s="62">
        <v>2004</v>
      </c>
      <c r="E849" s="62">
        <v>7</v>
      </c>
      <c r="F849" s="62">
        <v>2005</v>
      </c>
      <c r="G849" s="62">
        <v>2005</v>
      </c>
      <c r="H849" s="131">
        <v>0</v>
      </c>
      <c r="I849" s="131">
        <v>0</v>
      </c>
      <c r="J849" s="131">
        <v>0</v>
      </c>
      <c r="K849" s="131">
        <v>0</v>
      </c>
      <c r="L849" s="131">
        <v>0</v>
      </c>
      <c r="M849" s="131">
        <v>0</v>
      </c>
      <c r="N849" s="131">
        <v>0</v>
      </c>
      <c r="O849" s="131">
        <v>0</v>
      </c>
      <c r="P849" s="131">
        <v>0</v>
      </c>
      <c r="Q849" s="131">
        <v>0</v>
      </c>
      <c r="R849" s="131">
        <v>0</v>
      </c>
      <c r="S849" s="131">
        <v>0</v>
      </c>
      <c r="T849" s="131">
        <v>0</v>
      </c>
      <c r="U849" s="131">
        <v>0</v>
      </c>
      <c r="V849" s="131">
        <v>0</v>
      </c>
      <c r="W849" s="131">
        <v>0</v>
      </c>
      <c r="X849" s="131">
        <v>0</v>
      </c>
      <c r="Y849" s="131">
        <v>0</v>
      </c>
      <c r="Z849" s="131">
        <v>0</v>
      </c>
      <c r="AA849" s="131">
        <v>0</v>
      </c>
      <c r="AB849" s="131">
        <v>0</v>
      </c>
      <c r="AC849" s="131">
        <v>0</v>
      </c>
      <c r="AD849" s="131">
        <v>0</v>
      </c>
      <c r="AE849" s="131">
        <v>0</v>
      </c>
      <c r="AF849" s="131">
        <v>0</v>
      </c>
      <c r="AG849" s="131">
        <v>0</v>
      </c>
      <c r="AH849" s="43">
        <v>0</v>
      </c>
    </row>
    <row r="850" spans="4:34">
      <c r="D850" s="62">
        <v>2004</v>
      </c>
      <c r="E850" s="62">
        <v>8</v>
      </c>
      <c r="F850" s="62">
        <v>2005</v>
      </c>
      <c r="G850" s="62">
        <v>2005</v>
      </c>
      <c r="H850" s="131">
        <v>0</v>
      </c>
      <c r="I850" s="131">
        <v>0</v>
      </c>
      <c r="J850" s="131">
        <v>0</v>
      </c>
      <c r="K850" s="131">
        <v>0</v>
      </c>
      <c r="L850" s="131">
        <v>0</v>
      </c>
      <c r="M850" s="131">
        <v>0</v>
      </c>
      <c r="N850" s="131">
        <v>0</v>
      </c>
      <c r="O850" s="131">
        <v>0</v>
      </c>
      <c r="P850" s="131">
        <v>0</v>
      </c>
      <c r="Q850" s="131">
        <v>0</v>
      </c>
      <c r="R850" s="131">
        <v>0</v>
      </c>
      <c r="S850" s="131">
        <v>0</v>
      </c>
      <c r="T850" s="131">
        <v>0</v>
      </c>
      <c r="U850" s="131">
        <v>0</v>
      </c>
      <c r="V850" s="131">
        <v>0</v>
      </c>
      <c r="W850" s="131">
        <v>0</v>
      </c>
      <c r="X850" s="131">
        <v>0</v>
      </c>
      <c r="Y850" s="131">
        <v>0</v>
      </c>
      <c r="Z850" s="131">
        <v>0</v>
      </c>
      <c r="AA850" s="131">
        <v>0</v>
      </c>
      <c r="AB850" s="131">
        <v>0</v>
      </c>
      <c r="AC850" s="131">
        <v>0</v>
      </c>
      <c r="AD850" s="131">
        <v>0</v>
      </c>
      <c r="AE850" s="131">
        <v>0</v>
      </c>
      <c r="AF850" s="131">
        <v>0</v>
      </c>
      <c r="AG850" s="131">
        <v>0</v>
      </c>
      <c r="AH850" s="43">
        <v>0</v>
      </c>
    </row>
    <row r="851" spans="4:34">
      <c r="D851" s="62">
        <v>2004</v>
      </c>
      <c r="E851" s="62">
        <v>9</v>
      </c>
      <c r="F851" s="62">
        <v>2005</v>
      </c>
      <c r="G851" s="62">
        <v>2005</v>
      </c>
      <c r="H851" s="131">
        <v>0</v>
      </c>
      <c r="I851" s="131">
        <v>0</v>
      </c>
      <c r="J851" s="131">
        <v>0</v>
      </c>
      <c r="K851" s="131">
        <v>0</v>
      </c>
      <c r="L851" s="131">
        <v>0</v>
      </c>
      <c r="M851" s="131">
        <v>0</v>
      </c>
      <c r="N851" s="131">
        <v>0</v>
      </c>
      <c r="O851" s="131">
        <v>0</v>
      </c>
      <c r="P851" s="131">
        <v>0</v>
      </c>
      <c r="Q851" s="131">
        <v>0</v>
      </c>
      <c r="R851" s="131">
        <v>0</v>
      </c>
      <c r="S851" s="131">
        <v>0</v>
      </c>
      <c r="T851" s="131">
        <v>0</v>
      </c>
      <c r="U851" s="131">
        <v>0</v>
      </c>
      <c r="V851" s="131">
        <v>0</v>
      </c>
      <c r="W851" s="131">
        <v>0</v>
      </c>
      <c r="X851" s="131">
        <v>0</v>
      </c>
      <c r="Y851" s="131">
        <v>0</v>
      </c>
      <c r="Z851" s="131">
        <v>0</v>
      </c>
      <c r="AA851" s="131">
        <v>0</v>
      </c>
      <c r="AB851" s="131">
        <v>0</v>
      </c>
      <c r="AC851" s="131">
        <v>0</v>
      </c>
      <c r="AD851" s="131">
        <v>0</v>
      </c>
      <c r="AE851" s="131">
        <v>0</v>
      </c>
      <c r="AF851" s="131">
        <v>0</v>
      </c>
      <c r="AG851" s="131">
        <v>0</v>
      </c>
      <c r="AH851" s="43">
        <v>0</v>
      </c>
    </row>
    <row r="852" spans="4:34">
      <c r="D852" s="62">
        <v>2004</v>
      </c>
      <c r="E852" s="62">
        <v>10</v>
      </c>
      <c r="F852" s="62">
        <v>2005</v>
      </c>
      <c r="G852" s="62">
        <v>2005</v>
      </c>
      <c r="H852" s="131">
        <v>0</v>
      </c>
      <c r="I852" s="131">
        <v>0</v>
      </c>
      <c r="J852" s="131">
        <v>0</v>
      </c>
      <c r="K852" s="131">
        <v>0</v>
      </c>
      <c r="L852" s="131">
        <v>0</v>
      </c>
      <c r="M852" s="131">
        <v>0</v>
      </c>
      <c r="N852" s="131">
        <v>0</v>
      </c>
      <c r="O852" s="131">
        <v>0</v>
      </c>
      <c r="P852" s="131">
        <v>0</v>
      </c>
      <c r="Q852" s="131">
        <v>0</v>
      </c>
      <c r="R852" s="131">
        <v>0</v>
      </c>
      <c r="S852" s="131">
        <v>0</v>
      </c>
      <c r="T852" s="131">
        <v>0</v>
      </c>
      <c r="U852" s="131">
        <v>0</v>
      </c>
      <c r="V852" s="131">
        <v>0</v>
      </c>
      <c r="W852" s="131">
        <v>0</v>
      </c>
      <c r="X852" s="131">
        <v>0</v>
      </c>
      <c r="Y852" s="131">
        <v>0</v>
      </c>
      <c r="Z852" s="131">
        <v>0</v>
      </c>
      <c r="AA852" s="131">
        <v>0</v>
      </c>
      <c r="AB852" s="131">
        <v>0</v>
      </c>
      <c r="AC852" s="131">
        <v>0</v>
      </c>
      <c r="AD852" s="131">
        <v>0</v>
      </c>
      <c r="AE852" s="131">
        <v>0</v>
      </c>
      <c r="AF852" s="131">
        <v>0</v>
      </c>
      <c r="AG852" s="131">
        <v>0</v>
      </c>
      <c r="AH852" s="43">
        <v>0</v>
      </c>
    </row>
    <row r="853" spans="4:34">
      <c r="D853" s="62">
        <v>2004</v>
      </c>
      <c r="E853" s="62">
        <v>11</v>
      </c>
      <c r="F853" s="62">
        <v>2005</v>
      </c>
      <c r="G853" s="62">
        <v>2005</v>
      </c>
      <c r="H853" s="131">
        <v>0</v>
      </c>
      <c r="I853" s="131">
        <v>0</v>
      </c>
      <c r="J853" s="131">
        <v>0</v>
      </c>
      <c r="K853" s="131">
        <v>0</v>
      </c>
      <c r="L853" s="131">
        <v>0</v>
      </c>
      <c r="M853" s="131">
        <v>0</v>
      </c>
      <c r="N853" s="131">
        <v>0</v>
      </c>
      <c r="O853" s="131">
        <v>0</v>
      </c>
      <c r="P853" s="131">
        <v>0</v>
      </c>
      <c r="Q853" s="131">
        <v>0</v>
      </c>
      <c r="R853" s="131">
        <v>0</v>
      </c>
      <c r="S853" s="131">
        <v>0</v>
      </c>
      <c r="T853" s="131">
        <v>0</v>
      </c>
      <c r="U853" s="131">
        <v>0</v>
      </c>
      <c r="V853" s="131">
        <v>0</v>
      </c>
      <c r="W853" s="131">
        <v>0</v>
      </c>
      <c r="X853" s="131">
        <v>0</v>
      </c>
      <c r="Y853" s="131">
        <v>0</v>
      </c>
      <c r="Z853" s="131">
        <v>0</v>
      </c>
      <c r="AA853" s="131">
        <v>0</v>
      </c>
      <c r="AB853" s="131">
        <v>0</v>
      </c>
      <c r="AC853" s="131">
        <v>0</v>
      </c>
      <c r="AD853" s="131">
        <v>0</v>
      </c>
      <c r="AE853" s="131">
        <v>0</v>
      </c>
      <c r="AF853" s="131">
        <v>0</v>
      </c>
      <c r="AG853" s="131">
        <v>0</v>
      </c>
      <c r="AH853" s="43">
        <v>0</v>
      </c>
    </row>
    <row r="854" spans="4:34">
      <c r="D854" s="62">
        <v>2004</v>
      </c>
      <c r="E854" s="62">
        <v>12</v>
      </c>
      <c r="F854" s="62">
        <v>2005</v>
      </c>
      <c r="G854" s="62">
        <v>2005</v>
      </c>
      <c r="H854" s="131">
        <v>0</v>
      </c>
      <c r="I854" s="131">
        <v>0</v>
      </c>
      <c r="J854" s="131">
        <v>0</v>
      </c>
      <c r="K854" s="131">
        <v>0</v>
      </c>
      <c r="L854" s="131">
        <v>0</v>
      </c>
      <c r="M854" s="131">
        <v>0</v>
      </c>
      <c r="N854" s="131">
        <v>0</v>
      </c>
      <c r="O854" s="131">
        <v>0</v>
      </c>
      <c r="P854" s="131">
        <v>0</v>
      </c>
      <c r="Q854" s="131">
        <v>0</v>
      </c>
      <c r="R854" s="131">
        <v>0</v>
      </c>
      <c r="S854" s="131">
        <v>0</v>
      </c>
      <c r="T854" s="131">
        <v>0</v>
      </c>
      <c r="U854" s="131">
        <v>0</v>
      </c>
      <c r="V854" s="131">
        <v>0</v>
      </c>
      <c r="W854" s="131">
        <v>0</v>
      </c>
      <c r="X854" s="131">
        <v>0</v>
      </c>
      <c r="Y854" s="131">
        <v>0</v>
      </c>
      <c r="Z854" s="131">
        <v>0</v>
      </c>
      <c r="AA854" s="131">
        <v>0</v>
      </c>
      <c r="AB854" s="131">
        <v>0</v>
      </c>
      <c r="AC854" s="131">
        <v>0</v>
      </c>
      <c r="AD854" s="131">
        <v>0</v>
      </c>
      <c r="AE854" s="131">
        <v>0</v>
      </c>
      <c r="AF854" s="131">
        <v>0</v>
      </c>
      <c r="AG854" s="131">
        <v>0</v>
      </c>
      <c r="AH854" s="43">
        <v>0</v>
      </c>
    </row>
    <row r="855" spans="4:34">
      <c r="D855" s="62">
        <v>2005</v>
      </c>
      <c r="E855" s="62">
        <v>1</v>
      </c>
      <c r="F855" s="62">
        <v>2005</v>
      </c>
      <c r="G855" s="62">
        <v>2005</v>
      </c>
      <c r="H855" s="131">
        <v>0</v>
      </c>
      <c r="I855" s="131">
        <v>0</v>
      </c>
      <c r="J855" s="131">
        <v>0</v>
      </c>
      <c r="K855" s="131">
        <v>0</v>
      </c>
      <c r="L855" s="131">
        <v>0</v>
      </c>
      <c r="M855" s="131">
        <v>0</v>
      </c>
      <c r="N855" s="131">
        <v>0</v>
      </c>
      <c r="O855" s="131">
        <v>0</v>
      </c>
      <c r="P855" s="131">
        <v>0</v>
      </c>
      <c r="Q855" s="131">
        <v>0</v>
      </c>
      <c r="R855" s="131">
        <v>0</v>
      </c>
      <c r="S855" s="131">
        <v>0</v>
      </c>
      <c r="T855" s="131">
        <v>0</v>
      </c>
      <c r="U855" s="131">
        <v>0</v>
      </c>
      <c r="V855" s="131">
        <v>0</v>
      </c>
      <c r="W855" s="131">
        <v>0</v>
      </c>
      <c r="X855" s="131">
        <v>0</v>
      </c>
      <c r="Y855" s="131">
        <v>0</v>
      </c>
      <c r="Z855" s="131">
        <v>0</v>
      </c>
      <c r="AA855" s="131">
        <v>0</v>
      </c>
      <c r="AB855" s="131">
        <v>0</v>
      </c>
      <c r="AC855" s="131">
        <v>0</v>
      </c>
      <c r="AD855" s="131">
        <v>0</v>
      </c>
      <c r="AE855" s="131">
        <v>0</v>
      </c>
      <c r="AF855" s="131">
        <v>0</v>
      </c>
      <c r="AG855" s="131">
        <v>0</v>
      </c>
      <c r="AH855" s="43">
        <v>0</v>
      </c>
    </row>
    <row r="856" spans="4:34">
      <c r="D856" s="62">
        <v>2005</v>
      </c>
      <c r="E856" s="62">
        <v>2</v>
      </c>
      <c r="F856" s="62">
        <v>2005</v>
      </c>
      <c r="G856" s="62">
        <v>2005</v>
      </c>
      <c r="H856" s="131">
        <v>0</v>
      </c>
      <c r="I856" s="131">
        <v>0</v>
      </c>
      <c r="J856" s="131">
        <v>0</v>
      </c>
      <c r="K856" s="131">
        <v>0</v>
      </c>
      <c r="L856" s="131">
        <v>0</v>
      </c>
      <c r="M856" s="131">
        <v>0</v>
      </c>
      <c r="N856" s="131">
        <v>0</v>
      </c>
      <c r="O856" s="131">
        <v>0</v>
      </c>
      <c r="P856" s="131">
        <v>0</v>
      </c>
      <c r="Q856" s="131">
        <v>0</v>
      </c>
      <c r="R856" s="131">
        <v>0</v>
      </c>
      <c r="S856" s="131">
        <v>0</v>
      </c>
      <c r="T856" s="131">
        <v>0</v>
      </c>
      <c r="U856" s="131">
        <v>0</v>
      </c>
      <c r="V856" s="131">
        <v>0</v>
      </c>
      <c r="W856" s="131">
        <v>0</v>
      </c>
      <c r="X856" s="131">
        <v>0</v>
      </c>
      <c r="Y856" s="131">
        <v>0</v>
      </c>
      <c r="Z856" s="131">
        <v>0</v>
      </c>
      <c r="AA856" s="131">
        <v>0</v>
      </c>
      <c r="AB856" s="131">
        <v>0</v>
      </c>
      <c r="AC856" s="131">
        <v>0</v>
      </c>
      <c r="AD856" s="131">
        <v>0</v>
      </c>
      <c r="AE856" s="131">
        <v>0</v>
      </c>
      <c r="AF856" s="131">
        <v>0</v>
      </c>
      <c r="AG856" s="131">
        <v>0</v>
      </c>
      <c r="AH856" s="43">
        <v>0</v>
      </c>
    </row>
    <row r="857" spans="4:34">
      <c r="D857" s="62">
        <v>2005</v>
      </c>
      <c r="E857" s="62">
        <v>3</v>
      </c>
      <c r="F857" s="62">
        <v>2005</v>
      </c>
      <c r="G857" s="62">
        <v>2005</v>
      </c>
      <c r="H857" s="131">
        <v>0</v>
      </c>
      <c r="I857" s="131">
        <v>0</v>
      </c>
      <c r="J857" s="131">
        <v>0</v>
      </c>
      <c r="K857" s="131">
        <v>0</v>
      </c>
      <c r="L857" s="131">
        <v>0</v>
      </c>
      <c r="M857" s="131">
        <v>0</v>
      </c>
      <c r="N857" s="131">
        <v>0</v>
      </c>
      <c r="O857" s="131">
        <v>0</v>
      </c>
      <c r="P857" s="131">
        <v>0</v>
      </c>
      <c r="Q857" s="131">
        <v>0</v>
      </c>
      <c r="R857" s="131">
        <v>0</v>
      </c>
      <c r="S857" s="131">
        <v>0</v>
      </c>
      <c r="T857" s="131">
        <v>0</v>
      </c>
      <c r="U857" s="131">
        <v>0</v>
      </c>
      <c r="V857" s="131">
        <v>0</v>
      </c>
      <c r="W857" s="131">
        <v>0</v>
      </c>
      <c r="X857" s="131">
        <v>0</v>
      </c>
      <c r="Y857" s="131">
        <v>0</v>
      </c>
      <c r="Z857" s="131">
        <v>0</v>
      </c>
      <c r="AA857" s="131">
        <v>0</v>
      </c>
      <c r="AB857" s="131">
        <v>0</v>
      </c>
      <c r="AC857" s="131">
        <v>0</v>
      </c>
      <c r="AD857" s="131">
        <v>0</v>
      </c>
      <c r="AE857" s="131">
        <v>0</v>
      </c>
      <c r="AF857" s="131">
        <v>0</v>
      </c>
      <c r="AG857" s="131">
        <v>0</v>
      </c>
      <c r="AH857" s="43">
        <v>0</v>
      </c>
    </row>
    <row r="858" spans="4:34">
      <c r="D858" s="62">
        <v>2005</v>
      </c>
      <c r="E858" s="62">
        <v>4</v>
      </c>
      <c r="F858" s="62">
        <v>2005</v>
      </c>
      <c r="G858" s="62">
        <v>2005</v>
      </c>
      <c r="H858" s="131">
        <v>0</v>
      </c>
      <c r="I858" s="131">
        <v>0</v>
      </c>
      <c r="J858" s="131">
        <v>0</v>
      </c>
      <c r="K858" s="131">
        <v>0</v>
      </c>
      <c r="L858" s="131">
        <v>0</v>
      </c>
      <c r="M858" s="131">
        <v>0</v>
      </c>
      <c r="N858" s="131">
        <v>0</v>
      </c>
      <c r="O858" s="131">
        <v>0</v>
      </c>
      <c r="P858" s="131">
        <v>0</v>
      </c>
      <c r="Q858" s="131">
        <v>0</v>
      </c>
      <c r="R858" s="131">
        <v>0</v>
      </c>
      <c r="S858" s="131">
        <v>0</v>
      </c>
      <c r="T858" s="131">
        <v>0</v>
      </c>
      <c r="U858" s="131">
        <v>0</v>
      </c>
      <c r="V858" s="131">
        <v>0</v>
      </c>
      <c r="W858" s="131">
        <v>0</v>
      </c>
      <c r="X858" s="131">
        <v>0</v>
      </c>
      <c r="Y858" s="131">
        <v>0</v>
      </c>
      <c r="Z858" s="131">
        <v>0</v>
      </c>
      <c r="AA858" s="131">
        <v>0</v>
      </c>
      <c r="AB858" s="131">
        <v>0</v>
      </c>
      <c r="AC858" s="131">
        <v>0</v>
      </c>
      <c r="AD858" s="131">
        <v>0</v>
      </c>
      <c r="AE858" s="131">
        <v>0</v>
      </c>
      <c r="AF858" s="131">
        <v>0</v>
      </c>
      <c r="AG858" s="131">
        <v>0</v>
      </c>
      <c r="AH858" s="43">
        <v>0</v>
      </c>
    </row>
    <row r="859" spans="4:34">
      <c r="D859" s="62">
        <v>2005</v>
      </c>
      <c r="E859" s="62">
        <v>5</v>
      </c>
      <c r="F859" s="62">
        <v>2005</v>
      </c>
      <c r="G859" s="62">
        <v>2006</v>
      </c>
      <c r="H859" s="131">
        <v>0</v>
      </c>
      <c r="I859" s="131">
        <v>0</v>
      </c>
      <c r="J859" s="131">
        <v>0</v>
      </c>
      <c r="K859" s="131">
        <v>0</v>
      </c>
      <c r="L859" s="131">
        <v>0</v>
      </c>
      <c r="M859" s="131">
        <v>0</v>
      </c>
      <c r="N859" s="131">
        <v>0</v>
      </c>
      <c r="O859" s="131">
        <v>0</v>
      </c>
      <c r="P859" s="131">
        <v>0</v>
      </c>
      <c r="Q859" s="131">
        <v>0</v>
      </c>
      <c r="R859" s="131">
        <v>0</v>
      </c>
      <c r="S859" s="131">
        <v>0</v>
      </c>
      <c r="T859" s="131">
        <v>0</v>
      </c>
      <c r="U859" s="131">
        <v>0</v>
      </c>
      <c r="V859" s="131">
        <v>0</v>
      </c>
      <c r="W859" s="131">
        <v>0</v>
      </c>
      <c r="X859" s="131">
        <v>0</v>
      </c>
      <c r="Y859" s="131">
        <v>0</v>
      </c>
      <c r="Z859" s="131">
        <v>0</v>
      </c>
      <c r="AA859" s="131">
        <v>0</v>
      </c>
      <c r="AB859" s="131">
        <v>0</v>
      </c>
      <c r="AC859" s="131">
        <v>0</v>
      </c>
      <c r="AD859" s="131">
        <v>0</v>
      </c>
      <c r="AE859" s="131">
        <v>0</v>
      </c>
      <c r="AF859" s="131">
        <v>0</v>
      </c>
      <c r="AG859" s="131">
        <v>0</v>
      </c>
      <c r="AH859" s="43">
        <v>0</v>
      </c>
    </row>
    <row r="860" spans="4:34">
      <c r="D860" s="62">
        <v>2005</v>
      </c>
      <c r="E860" s="62">
        <v>6</v>
      </c>
      <c r="F860" s="62">
        <v>2005</v>
      </c>
      <c r="G860" s="62">
        <v>2006</v>
      </c>
      <c r="H860" s="131">
        <v>0</v>
      </c>
      <c r="I860" s="131">
        <v>0</v>
      </c>
      <c r="J860" s="131">
        <v>0</v>
      </c>
      <c r="K860" s="131">
        <v>0</v>
      </c>
      <c r="L860" s="131">
        <v>0</v>
      </c>
      <c r="M860" s="131">
        <v>0</v>
      </c>
      <c r="N860" s="131">
        <v>0</v>
      </c>
      <c r="O860" s="131">
        <v>0</v>
      </c>
      <c r="P860" s="131">
        <v>0</v>
      </c>
      <c r="Q860" s="131">
        <v>0</v>
      </c>
      <c r="R860" s="131">
        <v>0</v>
      </c>
      <c r="S860" s="131">
        <v>0</v>
      </c>
      <c r="T860" s="131">
        <v>0</v>
      </c>
      <c r="U860" s="131">
        <v>0</v>
      </c>
      <c r="V860" s="131">
        <v>0</v>
      </c>
      <c r="W860" s="131">
        <v>0</v>
      </c>
      <c r="X860" s="131">
        <v>0</v>
      </c>
      <c r="Y860" s="131">
        <v>0</v>
      </c>
      <c r="Z860" s="131">
        <v>0</v>
      </c>
      <c r="AA860" s="131">
        <v>0</v>
      </c>
      <c r="AB860" s="131">
        <v>0</v>
      </c>
      <c r="AC860" s="131">
        <v>0</v>
      </c>
      <c r="AD860" s="131">
        <v>0</v>
      </c>
      <c r="AE860" s="131">
        <v>0</v>
      </c>
      <c r="AF860" s="131">
        <v>0</v>
      </c>
      <c r="AG860" s="131">
        <v>0</v>
      </c>
      <c r="AH860" s="43">
        <v>0</v>
      </c>
    </row>
    <row r="861" spans="4:34">
      <c r="D861" s="62">
        <v>2005</v>
      </c>
      <c r="E861" s="62">
        <v>7</v>
      </c>
      <c r="F861" s="62">
        <v>2006</v>
      </c>
      <c r="G861" s="62">
        <v>2006</v>
      </c>
      <c r="H861" s="131">
        <v>0</v>
      </c>
      <c r="I861" s="131">
        <v>0</v>
      </c>
      <c r="J861" s="131">
        <v>0</v>
      </c>
      <c r="K861" s="131">
        <v>0</v>
      </c>
      <c r="L861" s="131">
        <v>0</v>
      </c>
      <c r="M861" s="131">
        <v>0</v>
      </c>
      <c r="N861" s="131">
        <v>0</v>
      </c>
      <c r="O861" s="131">
        <v>0</v>
      </c>
      <c r="P861" s="131">
        <v>0</v>
      </c>
      <c r="Q861" s="131">
        <v>0</v>
      </c>
      <c r="R861" s="131">
        <v>0</v>
      </c>
      <c r="S861" s="131">
        <v>0</v>
      </c>
      <c r="T861" s="131">
        <v>0</v>
      </c>
      <c r="U861" s="131">
        <v>0</v>
      </c>
      <c r="V861" s="131">
        <v>0</v>
      </c>
      <c r="W861" s="131">
        <v>0</v>
      </c>
      <c r="X861" s="131">
        <v>0</v>
      </c>
      <c r="Y861" s="131">
        <v>0</v>
      </c>
      <c r="Z861" s="131">
        <v>0</v>
      </c>
      <c r="AA861" s="131">
        <v>0</v>
      </c>
      <c r="AB861" s="131">
        <v>0</v>
      </c>
      <c r="AC861" s="131">
        <v>0</v>
      </c>
      <c r="AD861" s="131">
        <v>0</v>
      </c>
      <c r="AE861" s="131">
        <v>0</v>
      </c>
      <c r="AF861" s="131">
        <v>0</v>
      </c>
      <c r="AG861" s="131">
        <v>0</v>
      </c>
      <c r="AH861" s="43">
        <v>0</v>
      </c>
    </row>
    <row r="862" spans="4:34">
      <c r="D862" s="62">
        <v>2005</v>
      </c>
      <c r="E862" s="62">
        <v>8</v>
      </c>
      <c r="F862" s="62">
        <v>2006</v>
      </c>
      <c r="G862" s="62">
        <v>2006</v>
      </c>
      <c r="H862" s="131">
        <v>0</v>
      </c>
      <c r="I862" s="131">
        <v>0</v>
      </c>
      <c r="J862" s="131">
        <v>0</v>
      </c>
      <c r="K862" s="131">
        <v>0</v>
      </c>
      <c r="L862" s="131">
        <v>0</v>
      </c>
      <c r="M862" s="131">
        <v>0</v>
      </c>
      <c r="N862" s="131">
        <v>0</v>
      </c>
      <c r="O862" s="131">
        <v>0</v>
      </c>
      <c r="P862" s="131">
        <v>0</v>
      </c>
      <c r="Q862" s="131">
        <v>0</v>
      </c>
      <c r="R862" s="131">
        <v>0</v>
      </c>
      <c r="S862" s="131">
        <v>0</v>
      </c>
      <c r="T862" s="131">
        <v>0</v>
      </c>
      <c r="U862" s="131">
        <v>0</v>
      </c>
      <c r="V862" s="131">
        <v>0</v>
      </c>
      <c r="W862" s="131">
        <v>0</v>
      </c>
      <c r="X862" s="131">
        <v>0</v>
      </c>
      <c r="Y862" s="131">
        <v>0</v>
      </c>
      <c r="Z862" s="131">
        <v>0</v>
      </c>
      <c r="AA862" s="131">
        <v>0</v>
      </c>
      <c r="AB862" s="131">
        <v>0</v>
      </c>
      <c r="AC862" s="131">
        <v>0</v>
      </c>
      <c r="AD862" s="131">
        <v>0</v>
      </c>
      <c r="AE862" s="131">
        <v>0</v>
      </c>
      <c r="AF862" s="131">
        <v>0</v>
      </c>
      <c r="AG862" s="131">
        <v>0</v>
      </c>
      <c r="AH862" s="43">
        <v>0</v>
      </c>
    </row>
    <row r="863" spans="4:34">
      <c r="D863" s="62">
        <v>2005</v>
      </c>
      <c r="E863" s="62">
        <v>9</v>
      </c>
      <c r="F863" s="62">
        <v>2006</v>
      </c>
      <c r="G863" s="62">
        <v>2006</v>
      </c>
      <c r="H863" s="131">
        <v>0</v>
      </c>
      <c r="I863" s="131">
        <v>0</v>
      </c>
      <c r="J863" s="131">
        <v>0</v>
      </c>
      <c r="K863" s="131">
        <v>0</v>
      </c>
      <c r="L863" s="131">
        <v>0</v>
      </c>
      <c r="M863" s="131">
        <v>0</v>
      </c>
      <c r="N863" s="131">
        <v>0</v>
      </c>
      <c r="O863" s="131">
        <v>0</v>
      </c>
      <c r="P863" s="131">
        <v>0</v>
      </c>
      <c r="Q863" s="131">
        <v>0</v>
      </c>
      <c r="R863" s="131">
        <v>0</v>
      </c>
      <c r="S863" s="131">
        <v>0</v>
      </c>
      <c r="T863" s="131">
        <v>0</v>
      </c>
      <c r="U863" s="131">
        <v>0</v>
      </c>
      <c r="V863" s="131">
        <v>0</v>
      </c>
      <c r="W863" s="131">
        <v>0</v>
      </c>
      <c r="X863" s="131">
        <v>0</v>
      </c>
      <c r="Y863" s="131">
        <v>0</v>
      </c>
      <c r="Z863" s="131">
        <v>0</v>
      </c>
      <c r="AA863" s="131">
        <v>0</v>
      </c>
      <c r="AB863" s="131">
        <v>0</v>
      </c>
      <c r="AC863" s="131">
        <v>0</v>
      </c>
      <c r="AD863" s="131">
        <v>0</v>
      </c>
      <c r="AE863" s="131">
        <v>0</v>
      </c>
      <c r="AF863" s="131">
        <v>0</v>
      </c>
      <c r="AG863" s="131">
        <v>0</v>
      </c>
      <c r="AH863" s="43">
        <v>0</v>
      </c>
    </row>
    <row r="864" spans="4:34">
      <c r="D864" s="62">
        <v>2005</v>
      </c>
      <c r="E864" s="62">
        <v>10</v>
      </c>
      <c r="F864" s="62">
        <v>2006</v>
      </c>
      <c r="G864" s="62">
        <v>2006</v>
      </c>
      <c r="H864" s="131">
        <v>0</v>
      </c>
      <c r="I864" s="131">
        <v>0</v>
      </c>
      <c r="J864" s="131">
        <v>0</v>
      </c>
      <c r="K864" s="131">
        <v>0</v>
      </c>
      <c r="L864" s="131">
        <v>0</v>
      </c>
      <c r="M864" s="131">
        <v>0</v>
      </c>
      <c r="N864" s="131">
        <v>0</v>
      </c>
      <c r="O864" s="131">
        <v>0</v>
      </c>
      <c r="P864" s="131">
        <v>0</v>
      </c>
      <c r="Q864" s="131">
        <v>0</v>
      </c>
      <c r="R864" s="131">
        <v>0</v>
      </c>
      <c r="S864" s="131">
        <v>0</v>
      </c>
      <c r="T864" s="131">
        <v>0</v>
      </c>
      <c r="U864" s="131">
        <v>0</v>
      </c>
      <c r="V864" s="131">
        <v>0</v>
      </c>
      <c r="W864" s="131">
        <v>0</v>
      </c>
      <c r="X864" s="131">
        <v>0</v>
      </c>
      <c r="Y864" s="131">
        <v>0</v>
      </c>
      <c r="Z864" s="131">
        <v>0</v>
      </c>
      <c r="AA864" s="131">
        <v>0</v>
      </c>
      <c r="AB864" s="131">
        <v>0</v>
      </c>
      <c r="AC864" s="131">
        <v>0</v>
      </c>
      <c r="AD864" s="131">
        <v>0</v>
      </c>
      <c r="AE864" s="131">
        <v>0</v>
      </c>
      <c r="AF864" s="131">
        <v>0</v>
      </c>
      <c r="AG864" s="131">
        <v>0</v>
      </c>
      <c r="AH864" s="43">
        <v>0</v>
      </c>
    </row>
    <row r="865" spans="4:34">
      <c r="D865" s="62">
        <v>2005</v>
      </c>
      <c r="E865" s="62">
        <v>11</v>
      </c>
      <c r="F865" s="62">
        <v>2006</v>
      </c>
      <c r="G865" s="62">
        <v>2006</v>
      </c>
      <c r="H865" s="131">
        <v>0</v>
      </c>
      <c r="I865" s="131">
        <v>0</v>
      </c>
      <c r="J865" s="131">
        <v>0</v>
      </c>
      <c r="K865" s="131">
        <v>0</v>
      </c>
      <c r="L865" s="131">
        <v>0</v>
      </c>
      <c r="M865" s="131">
        <v>0</v>
      </c>
      <c r="N865" s="131">
        <v>0</v>
      </c>
      <c r="O865" s="131">
        <v>0</v>
      </c>
      <c r="P865" s="131">
        <v>0</v>
      </c>
      <c r="Q865" s="131">
        <v>0</v>
      </c>
      <c r="R865" s="131">
        <v>0</v>
      </c>
      <c r="S865" s="131">
        <v>0</v>
      </c>
      <c r="T865" s="131">
        <v>0</v>
      </c>
      <c r="U865" s="131">
        <v>0</v>
      </c>
      <c r="V865" s="131">
        <v>0</v>
      </c>
      <c r="W865" s="131">
        <v>0</v>
      </c>
      <c r="X865" s="131">
        <v>0</v>
      </c>
      <c r="Y865" s="131">
        <v>0</v>
      </c>
      <c r="Z865" s="131">
        <v>0</v>
      </c>
      <c r="AA865" s="131">
        <v>0</v>
      </c>
      <c r="AB865" s="131">
        <v>0</v>
      </c>
      <c r="AC865" s="131">
        <v>0</v>
      </c>
      <c r="AD865" s="131">
        <v>0</v>
      </c>
      <c r="AE865" s="131">
        <v>0</v>
      </c>
      <c r="AF865" s="131">
        <v>0</v>
      </c>
      <c r="AG865" s="131">
        <v>0</v>
      </c>
      <c r="AH865" s="43">
        <v>0</v>
      </c>
    </row>
    <row r="866" spans="4:34">
      <c r="D866" s="62">
        <v>2005</v>
      </c>
      <c r="E866" s="62">
        <v>12</v>
      </c>
      <c r="F866" s="62">
        <v>2006</v>
      </c>
      <c r="G866" s="62">
        <v>2006</v>
      </c>
      <c r="H866" s="131">
        <v>0</v>
      </c>
      <c r="I866" s="131">
        <v>0</v>
      </c>
      <c r="J866" s="131">
        <v>0</v>
      </c>
      <c r="K866" s="131">
        <v>0</v>
      </c>
      <c r="L866" s="131">
        <v>0</v>
      </c>
      <c r="M866" s="131">
        <v>0</v>
      </c>
      <c r="N866" s="131">
        <v>0</v>
      </c>
      <c r="O866" s="131">
        <v>0</v>
      </c>
      <c r="P866" s="131">
        <v>0</v>
      </c>
      <c r="Q866" s="131">
        <v>0</v>
      </c>
      <c r="R866" s="131">
        <v>0</v>
      </c>
      <c r="S866" s="131">
        <v>0</v>
      </c>
      <c r="T866" s="131">
        <v>0</v>
      </c>
      <c r="U866" s="131">
        <v>0</v>
      </c>
      <c r="V866" s="131">
        <v>0</v>
      </c>
      <c r="W866" s="131">
        <v>0</v>
      </c>
      <c r="X866" s="131">
        <v>0</v>
      </c>
      <c r="Y866" s="131">
        <v>0</v>
      </c>
      <c r="Z866" s="131">
        <v>0</v>
      </c>
      <c r="AA866" s="131">
        <v>0</v>
      </c>
      <c r="AB866" s="131">
        <v>0</v>
      </c>
      <c r="AC866" s="131">
        <v>0</v>
      </c>
      <c r="AD866" s="131">
        <v>0</v>
      </c>
      <c r="AE866" s="131">
        <v>0</v>
      </c>
      <c r="AF866" s="131">
        <v>0</v>
      </c>
      <c r="AG866" s="131">
        <v>0</v>
      </c>
      <c r="AH866" s="43">
        <v>0</v>
      </c>
    </row>
    <row r="867" spans="4:34">
      <c r="D867" s="62">
        <v>2006</v>
      </c>
      <c r="E867" s="62">
        <v>1</v>
      </c>
      <c r="F867" s="62">
        <v>2006</v>
      </c>
      <c r="G867" s="62">
        <v>2006</v>
      </c>
      <c r="H867" s="131">
        <v>0</v>
      </c>
      <c r="I867" s="131">
        <v>0</v>
      </c>
      <c r="J867" s="131">
        <v>0</v>
      </c>
      <c r="K867" s="131">
        <v>0</v>
      </c>
      <c r="L867" s="131">
        <v>0</v>
      </c>
      <c r="M867" s="131">
        <v>0</v>
      </c>
      <c r="N867" s="131">
        <v>0</v>
      </c>
      <c r="O867" s="131">
        <v>0</v>
      </c>
      <c r="P867" s="131">
        <v>0</v>
      </c>
      <c r="Q867" s="131">
        <v>0</v>
      </c>
      <c r="R867" s="131">
        <v>0</v>
      </c>
      <c r="S867" s="131">
        <v>0</v>
      </c>
      <c r="T867" s="131">
        <v>0</v>
      </c>
      <c r="U867" s="131">
        <v>0</v>
      </c>
      <c r="V867" s="131">
        <v>0</v>
      </c>
      <c r="W867" s="131">
        <v>0</v>
      </c>
      <c r="X867" s="131">
        <v>0</v>
      </c>
      <c r="Y867" s="131">
        <v>0</v>
      </c>
      <c r="Z867" s="131">
        <v>0</v>
      </c>
      <c r="AA867" s="131">
        <v>0</v>
      </c>
      <c r="AB867" s="131">
        <v>0</v>
      </c>
      <c r="AC867" s="131">
        <v>0</v>
      </c>
      <c r="AD867" s="131">
        <v>0</v>
      </c>
      <c r="AE867" s="131">
        <v>0</v>
      </c>
      <c r="AF867" s="131">
        <v>0</v>
      </c>
      <c r="AG867" s="131">
        <v>0</v>
      </c>
      <c r="AH867" s="43">
        <v>0</v>
      </c>
    </row>
    <row r="868" spans="4:34">
      <c r="D868" s="62">
        <v>2006</v>
      </c>
      <c r="E868" s="62">
        <v>2</v>
      </c>
      <c r="F868" s="62">
        <v>2006</v>
      </c>
      <c r="G868" s="62">
        <v>2006</v>
      </c>
      <c r="H868" s="131">
        <v>0</v>
      </c>
      <c r="I868" s="131">
        <v>0</v>
      </c>
      <c r="J868" s="131">
        <v>0</v>
      </c>
      <c r="K868" s="131">
        <v>0</v>
      </c>
      <c r="L868" s="131">
        <v>0</v>
      </c>
      <c r="M868" s="131">
        <v>0</v>
      </c>
      <c r="N868" s="131">
        <v>0</v>
      </c>
      <c r="O868" s="131">
        <v>0</v>
      </c>
      <c r="P868" s="131">
        <v>0</v>
      </c>
      <c r="Q868" s="131">
        <v>0</v>
      </c>
      <c r="R868" s="131">
        <v>0</v>
      </c>
      <c r="S868" s="131">
        <v>0</v>
      </c>
      <c r="T868" s="131">
        <v>0</v>
      </c>
      <c r="U868" s="131">
        <v>0</v>
      </c>
      <c r="V868" s="131">
        <v>0</v>
      </c>
      <c r="W868" s="131">
        <v>0</v>
      </c>
      <c r="X868" s="131">
        <v>0</v>
      </c>
      <c r="Y868" s="131">
        <v>0</v>
      </c>
      <c r="Z868" s="131">
        <v>0</v>
      </c>
      <c r="AA868" s="131">
        <v>0</v>
      </c>
      <c r="AB868" s="131">
        <v>0</v>
      </c>
      <c r="AC868" s="131">
        <v>0</v>
      </c>
      <c r="AD868" s="131">
        <v>0</v>
      </c>
      <c r="AE868" s="131">
        <v>0</v>
      </c>
      <c r="AF868" s="131">
        <v>0</v>
      </c>
      <c r="AG868" s="131">
        <v>0</v>
      </c>
      <c r="AH868" s="43">
        <v>0</v>
      </c>
    </row>
    <row r="869" spans="4:34">
      <c r="D869" s="62">
        <v>2006</v>
      </c>
      <c r="E869" s="62">
        <v>3</v>
      </c>
      <c r="F869" s="62">
        <v>2006</v>
      </c>
      <c r="G869" s="62">
        <v>2006</v>
      </c>
      <c r="H869" s="131">
        <v>0</v>
      </c>
      <c r="I869" s="131">
        <v>0</v>
      </c>
      <c r="J869" s="131">
        <v>0</v>
      </c>
      <c r="K869" s="131">
        <v>0</v>
      </c>
      <c r="L869" s="131">
        <v>0</v>
      </c>
      <c r="M869" s="131">
        <v>0</v>
      </c>
      <c r="N869" s="131">
        <v>0</v>
      </c>
      <c r="O869" s="131">
        <v>0</v>
      </c>
      <c r="P869" s="131">
        <v>0</v>
      </c>
      <c r="Q869" s="131">
        <v>0</v>
      </c>
      <c r="R869" s="131">
        <v>0</v>
      </c>
      <c r="S869" s="131">
        <v>0</v>
      </c>
      <c r="T869" s="131">
        <v>0</v>
      </c>
      <c r="U869" s="131">
        <v>0</v>
      </c>
      <c r="V869" s="131">
        <v>0</v>
      </c>
      <c r="W869" s="131">
        <v>0</v>
      </c>
      <c r="X869" s="131">
        <v>0</v>
      </c>
      <c r="Y869" s="131">
        <v>0</v>
      </c>
      <c r="Z869" s="131">
        <v>0</v>
      </c>
      <c r="AA869" s="131">
        <v>0</v>
      </c>
      <c r="AB869" s="131">
        <v>0</v>
      </c>
      <c r="AC869" s="131">
        <v>0</v>
      </c>
      <c r="AD869" s="131">
        <v>0</v>
      </c>
      <c r="AE869" s="131">
        <v>0</v>
      </c>
      <c r="AF869" s="131">
        <v>0</v>
      </c>
      <c r="AG869" s="131">
        <v>0</v>
      </c>
      <c r="AH869" s="43">
        <v>0</v>
      </c>
    </row>
    <row r="870" spans="4:34">
      <c r="D870" s="62">
        <v>2006</v>
      </c>
      <c r="E870" s="62">
        <v>4</v>
      </c>
      <c r="F870" s="62">
        <v>2006</v>
      </c>
      <c r="G870" s="62">
        <v>2006</v>
      </c>
      <c r="H870" s="131">
        <v>0</v>
      </c>
      <c r="I870" s="131">
        <v>0</v>
      </c>
      <c r="J870" s="131">
        <v>0</v>
      </c>
      <c r="K870" s="131">
        <v>0</v>
      </c>
      <c r="L870" s="131">
        <v>0</v>
      </c>
      <c r="M870" s="131">
        <v>0</v>
      </c>
      <c r="N870" s="131">
        <v>0</v>
      </c>
      <c r="O870" s="131">
        <v>0</v>
      </c>
      <c r="P870" s="131">
        <v>0</v>
      </c>
      <c r="Q870" s="131">
        <v>0</v>
      </c>
      <c r="R870" s="131">
        <v>0</v>
      </c>
      <c r="S870" s="131">
        <v>0</v>
      </c>
      <c r="T870" s="131">
        <v>0</v>
      </c>
      <c r="U870" s="131">
        <v>0</v>
      </c>
      <c r="V870" s="131">
        <v>0</v>
      </c>
      <c r="W870" s="131">
        <v>0</v>
      </c>
      <c r="X870" s="131">
        <v>0</v>
      </c>
      <c r="Y870" s="131">
        <v>0</v>
      </c>
      <c r="Z870" s="131">
        <v>0</v>
      </c>
      <c r="AA870" s="131">
        <v>0</v>
      </c>
      <c r="AB870" s="131">
        <v>0</v>
      </c>
      <c r="AC870" s="131">
        <v>0</v>
      </c>
      <c r="AD870" s="131">
        <v>0</v>
      </c>
      <c r="AE870" s="131">
        <v>0</v>
      </c>
      <c r="AF870" s="131">
        <v>0</v>
      </c>
      <c r="AG870" s="131">
        <v>0</v>
      </c>
      <c r="AH870" s="43">
        <v>0</v>
      </c>
    </row>
    <row r="871" spans="4:34">
      <c r="D871" s="62">
        <v>2006</v>
      </c>
      <c r="E871" s="62">
        <v>5</v>
      </c>
      <c r="F871" s="62">
        <v>2006</v>
      </c>
      <c r="G871" s="62">
        <v>2007</v>
      </c>
      <c r="H871" s="131">
        <v>0</v>
      </c>
      <c r="I871" s="131">
        <v>0</v>
      </c>
      <c r="J871" s="131">
        <v>0</v>
      </c>
      <c r="K871" s="131">
        <v>0</v>
      </c>
      <c r="L871" s="131">
        <v>0</v>
      </c>
      <c r="M871" s="131">
        <v>0</v>
      </c>
      <c r="N871" s="131">
        <v>0</v>
      </c>
      <c r="O871" s="131">
        <v>0</v>
      </c>
      <c r="P871" s="131">
        <v>0</v>
      </c>
      <c r="Q871" s="131">
        <v>0</v>
      </c>
      <c r="R871" s="131">
        <v>0</v>
      </c>
      <c r="S871" s="131">
        <v>0</v>
      </c>
      <c r="T871" s="131">
        <v>0</v>
      </c>
      <c r="U871" s="131">
        <v>0</v>
      </c>
      <c r="V871" s="131">
        <v>0</v>
      </c>
      <c r="W871" s="131">
        <v>0</v>
      </c>
      <c r="X871" s="131">
        <v>0</v>
      </c>
      <c r="Y871" s="131">
        <v>0</v>
      </c>
      <c r="Z871" s="131">
        <v>0</v>
      </c>
      <c r="AA871" s="131">
        <v>0</v>
      </c>
      <c r="AB871" s="131">
        <v>0</v>
      </c>
      <c r="AC871" s="131">
        <v>0</v>
      </c>
      <c r="AD871" s="131">
        <v>0</v>
      </c>
      <c r="AE871" s="131">
        <v>0</v>
      </c>
      <c r="AF871" s="131">
        <v>0</v>
      </c>
      <c r="AG871" s="131">
        <v>0</v>
      </c>
      <c r="AH871" s="43">
        <v>0</v>
      </c>
    </row>
    <row r="872" spans="4:34">
      <c r="D872" s="62">
        <v>2006</v>
      </c>
      <c r="E872" s="62">
        <v>6</v>
      </c>
      <c r="F872" s="62">
        <v>2006</v>
      </c>
      <c r="G872" s="62">
        <v>2007</v>
      </c>
      <c r="H872" s="131">
        <v>0</v>
      </c>
      <c r="I872" s="131">
        <v>0</v>
      </c>
      <c r="J872" s="131">
        <v>0</v>
      </c>
      <c r="K872" s="131">
        <v>0</v>
      </c>
      <c r="L872" s="131">
        <v>0</v>
      </c>
      <c r="M872" s="131">
        <v>0</v>
      </c>
      <c r="N872" s="131">
        <v>0</v>
      </c>
      <c r="O872" s="131">
        <v>0</v>
      </c>
      <c r="P872" s="131">
        <v>0</v>
      </c>
      <c r="Q872" s="131">
        <v>0</v>
      </c>
      <c r="R872" s="131">
        <v>0</v>
      </c>
      <c r="S872" s="131">
        <v>0</v>
      </c>
      <c r="T872" s="131">
        <v>0</v>
      </c>
      <c r="U872" s="131">
        <v>0</v>
      </c>
      <c r="V872" s="131">
        <v>0</v>
      </c>
      <c r="W872" s="131">
        <v>0</v>
      </c>
      <c r="X872" s="131">
        <v>0</v>
      </c>
      <c r="Y872" s="131">
        <v>0</v>
      </c>
      <c r="Z872" s="131">
        <v>0</v>
      </c>
      <c r="AA872" s="131">
        <v>0</v>
      </c>
      <c r="AB872" s="131">
        <v>0</v>
      </c>
      <c r="AC872" s="131">
        <v>0</v>
      </c>
      <c r="AD872" s="131">
        <v>0</v>
      </c>
      <c r="AE872" s="131">
        <v>0</v>
      </c>
      <c r="AF872" s="131">
        <v>0</v>
      </c>
      <c r="AG872" s="131">
        <v>0</v>
      </c>
      <c r="AH872" s="43">
        <v>0</v>
      </c>
    </row>
    <row r="873" spans="4:34">
      <c r="D873" s="62">
        <v>2006</v>
      </c>
      <c r="E873" s="62">
        <v>7</v>
      </c>
      <c r="F873" s="62">
        <v>2007</v>
      </c>
      <c r="G873" s="62">
        <v>2007</v>
      </c>
      <c r="H873" s="131">
        <v>0</v>
      </c>
      <c r="I873" s="131">
        <v>0</v>
      </c>
      <c r="J873" s="131">
        <v>0</v>
      </c>
      <c r="K873" s="131">
        <v>0</v>
      </c>
      <c r="L873" s="131">
        <v>0</v>
      </c>
      <c r="M873" s="131">
        <v>0</v>
      </c>
      <c r="N873" s="131">
        <v>0</v>
      </c>
      <c r="O873" s="131">
        <v>0</v>
      </c>
      <c r="P873" s="131">
        <v>0</v>
      </c>
      <c r="Q873" s="131">
        <v>0</v>
      </c>
      <c r="R873" s="131">
        <v>0</v>
      </c>
      <c r="S873" s="131">
        <v>0</v>
      </c>
      <c r="T873" s="131">
        <v>0</v>
      </c>
      <c r="U873" s="131">
        <v>0</v>
      </c>
      <c r="V873" s="131">
        <v>0</v>
      </c>
      <c r="W873" s="131">
        <v>0</v>
      </c>
      <c r="X873" s="131">
        <v>0</v>
      </c>
      <c r="Y873" s="131">
        <v>0</v>
      </c>
      <c r="Z873" s="131">
        <v>0</v>
      </c>
      <c r="AA873" s="131">
        <v>0</v>
      </c>
      <c r="AB873" s="131">
        <v>0</v>
      </c>
      <c r="AC873" s="131">
        <v>0</v>
      </c>
      <c r="AD873" s="131">
        <v>0</v>
      </c>
      <c r="AE873" s="131">
        <v>0</v>
      </c>
      <c r="AF873" s="131">
        <v>0</v>
      </c>
      <c r="AG873" s="131">
        <v>0</v>
      </c>
      <c r="AH873" s="43">
        <v>0</v>
      </c>
    </row>
    <row r="874" spans="4:34">
      <c r="D874" s="62">
        <v>2006</v>
      </c>
      <c r="E874" s="62">
        <v>8</v>
      </c>
      <c r="F874" s="62">
        <v>2007</v>
      </c>
      <c r="G874" s="62">
        <v>2007</v>
      </c>
      <c r="H874" s="131">
        <v>0</v>
      </c>
      <c r="I874" s="131">
        <v>0</v>
      </c>
      <c r="J874" s="131">
        <v>0</v>
      </c>
      <c r="K874" s="131">
        <v>0</v>
      </c>
      <c r="L874" s="131">
        <v>0</v>
      </c>
      <c r="M874" s="131">
        <v>0</v>
      </c>
      <c r="N874" s="131">
        <v>0</v>
      </c>
      <c r="O874" s="131">
        <v>0</v>
      </c>
      <c r="P874" s="131">
        <v>0</v>
      </c>
      <c r="Q874" s="131">
        <v>0</v>
      </c>
      <c r="R874" s="131">
        <v>0</v>
      </c>
      <c r="S874" s="131">
        <v>0</v>
      </c>
      <c r="T874" s="131">
        <v>0</v>
      </c>
      <c r="U874" s="131">
        <v>0</v>
      </c>
      <c r="V874" s="131">
        <v>0</v>
      </c>
      <c r="W874" s="131">
        <v>0</v>
      </c>
      <c r="X874" s="131">
        <v>0</v>
      </c>
      <c r="Y874" s="131">
        <v>0</v>
      </c>
      <c r="Z874" s="131">
        <v>0</v>
      </c>
      <c r="AA874" s="131">
        <v>0</v>
      </c>
      <c r="AB874" s="131">
        <v>0</v>
      </c>
      <c r="AC874" s="131">
        <v>0</v>
      </c>
      <c r="AD874" s="131">
        <v>0</v>
      </c>
      <c r="AE874" s="131">
        <v>0</v>
      </c>
      <c r="AF874" s="131">
        <v>0</v>
      </c>
      <c r="AG874" s="131">
        <v>0</v>
      </c>
      <c r="AH874" s="43">
        <v>0</v>
      </c>
    </row>
    <row r="875" spans="4:34">
      <c r="D875" s="62">
        <v>2006</v>
      </c>
      <c r="E875" s="62">
        <v>9</v>
      </c>
      <c r="F875" s="62">
        <v>2007</v>
      </c>
      <c r="G875" s="62">
        <v>2007</v>
      </c>
      <c r="H875" s="131">
        <v>0</v>
      </c>
      <c r="I875" s="131">
        <v>0</v>
      </c>
      <c r="J875" s="131">
        <v>0</v>
      </c>
      <c r="K875" s="131">
        <v>0</v>
      </c>
      <c r="L875" s="131">
        <v>0</v>
      </c>
      <c r="M875" s="131">
        <v>0</v>
      </c>
      <c r="N875" s="131">
        <v>0</v>
      </c>
      <c r="O875" s="131">
        <v>0</v>
      </c>
      <c r="P875" s="131">
        <v>0</v>
      </c>
      <c r="Q875" s="131">
        <v>0</v>
      </c>
      <c r="R875" s="131">
        <v>0</v>
      </c>
      <c r="S875" s="131">
        <v>0</v>
      </c>
      <c r="T875" s="131">
        <v>0</v>
      </c>
      <c r="U875" s="131">
        <v>0</v>
      </c>
      <c r="V875" s="131">
        <v>0</v>
      </c>
      <c r="W875" s="131">
        <v>0</v>
      </c>
      <c r="X875" s="131">
        <v>0</v>
      </c>
      <c r="Y875" s="131">
        <v>0</v>
      </c>
      <c r="Z875" s="131">
        <v>0</v>
      </c>
      <c r="AA875" s="131">
        <v>0</v>
      </c>
      <c r="AB875" s="131">
        <v>0</v>
      </c>
      <c r="AC875" s="131">
        <v>0</v>
      </c>
      <c r="AD875" s="131">
        <v>0</v>
      </c>
      <c r="AE875" s="131">
        <v>0</v>
      </c>
      <c r="AF875" s="131">
        <v>0</v>
      </c>
      <c r="AG875" s="131">
        <v>0</v>
      </c>
      <c r="AH875" s="43">
        <v>0</v>
      </c>
    </row>
    <row r="876" spans="4:34">
      <c r="D876" s="62">
        <v>2006</v>
      </c>
      <c r="E876" s="62">
        <v>10</v>
      </c>
      <c r="F876" s="62">
        <v>2007</v>
      </c>
      <c r="G876" s="62">
        <v>2007</v>
      </c>
      <c r="H876" s="131">
        <v>0</v>
      </c>
      <c r="I876" s="131">
        <v>0</v>
      </c>
      <c r="J876" s="131">
        <v>0</v>
      </c>
      <c r="K876" s="131">
        <v>0</v>
      </c>
      <c r="L876" s="131">
        <v>0</v>
      </c>
      <c r="M876" s="131">
        <v>0</v>
      </c>
      <c r="N876" s="131">
        <v>0</v>
      </c>
      <c r="O876" s="131">
        <v>0</v>
      </c>
      <c r="P876" s="131">
        <v>0</v>
      </c>
      <c r="Q876" s="131">
        <v>0</v>
      </c>
      <c r="R876" s="131">
        <v>0</v>
      </c>
      <c r="S876" s="131">
        <v>0</v>
      </c>
      <c r="T876" s="131">
        <v>0</v>
      </c>
      <c r="U876" s="131">
        <v>0</v>
      </c>
      <c r="V876" s="131">
        <v>0</v>
      </c>
      <c r="W876" s="131">
        <v>0</v>
      </c>
      <c r="X876" s="131">
        <v>0</v>
      </c>
      <c r="Y876" s="131">
        <v>0</v>
      </c>
      <c r="Z876" s="131">
        <v>0</v>
      </c>
      <c r="AA876" s="131">
        <v>0</v>
      </c>
      <c r="AB876" s="131">
        <v>0</v>
      </c>
      <c r="AC876" s="131">
        <v>0</v>
      </c>
      <c r="AD876" s="131">
        <v>0</v>
      </c>
      <c r="AE876" s="131">
        <v>0</v>
      </c>
      <c r="AF876" s="131">
        <v>0</v>
      </c>
      <c r="AG876" s="131">
        <v>0</v>
      </c>
      <c r="AH876" s="43">
        <v>0</v>
      </c>
    </row>
    <row r="877" spans="4:34">
      <c r="D877" s="62">
        <v>2006</v>
      </c>
      <c r="E877" s="62">
        <v>11</v>
      </c>
      <c r="F877" s="62">
        <v>2007</v>
      </c>
      <c r="G877" s="62">
        <v>2007</v>
      </c>
      <c r="H877" s="131">
        <v>0</v>
      </c>
      <c r="I877" s="131">
        <v>0</v>
      </c>
      <c r="J877" s="131">
        <v>0</v>
      </c>
      <c r="K877" s="131">
        <v>0</v>
      </c>
      <c r="L877" s="131">
        <v>0</v>
      </c>
      <c r="M877" s="131">
        <v>0</v>
      </c>
      <c r="N877" s="131">
        <v>0</v>
      </c>
      <c r="O877" s="131">
        <v>0</v>
      </c>
      <c r="P877" s="131">
        <v>0</v>
      </c>
      <c r="Q877" s="131">
        <v>0</v>
      </c>
      <c r="R877" s="131">
        <v>0</v>
      </c>
      <c r="S877" s="131">
        <v>0</v>
      </c>
      <c r="T877" s="131">
        <v>0</v>
      </c>
      <c r="U877" s="131">
        <v>0</v>
      </c>
      <c r="V877" s="131">
        <v>0</v>
      </c>
      <c r="W877" s="131">
        <v>0</v>
      </c>
      <c r="X877" s="131">
        <v>0</v>
      </c>
      <c r="Y877" s="131">
        <v>0</v>
      </c>
      <c r="Z877" s="131">
        <v>0</v>
      </c>
      <c r="AA877" s="131">
        <v>0</v>
      </c>
      <c r="AB877" s="131">
        <v>0</v>
      </c>
      <c r="AC877" s="131">
        <v>0</v>
      </c>
      <c r="AD877" s="131">
        <v>0</v>
      </c>
      <c r="AE877" s="131">
        <v>0</v>
      </c>
      <c r="AF877" s="131">
        <v>0</v>
      </c>
      <c r="AG877" s="131">
        <v>0</v>
      </c>
      <c r="AH877" s="43">
        <v>0</v>
      </c>
    </row>
    <row r="878" spans="4:34">
      <c r="D878" s="62">
        <v>2006</v>
      </c>
      <c r="E878" s="62">
        <v>12</v>
      </c>
      <c r="F878" s="62">
        <v>2007</v>
      </c>
      <c r="G878" s="62">
        <v>2007</v>
      </c>
      <c r="H878" s="131">
        <v>0</v>
      </c>
      <c r="I878" s="131">
        <v>0</v>
      </c>
      <c r="J878" s="131">
        <v>0</v>
      </c>
      <c r="K878" s="131">
        <v>0</v>
      </c>
      <c r="L878" s="131">
        <v>0</v>
      </c>
      <c r="M878" s="131">
        <v>0</v>
      </c>
      <c r="N878" s="131">
        <v>0</v>
      </c>
      <c r="O878" s="131">
        <v>0</v>
      </c>
      <c r="P878" s="131">
        <v>0</v>
      </c>
      <c r="Q878" s="131">
        <v>0</v>
      </c>
      <c r="R878" s="131">
        <v>0</v>
      </c>
      <c r="S878" s="131">
        <v>0</v>
      </c>
      <c r="T878" s="131">
        <v>0</v>
      </c>
      <c r="U878" s="131">
        <v>0</v>
      </c>
      <c r="V878" s="131">
        <v>0</v>
      </c>
      <c r="W878" s="131">
        <v>0</v>
      </c>
      <c r="X878" s="131">
        <v>0</v>
      </c>
      <c r="Y878" s="131">
        <v>0</v>
      </c>
      <c r="Z878" s="131">
        <v>0</v>
      </c>
      <c r="AA878" s="131">
        <v>0</v>
      </c>
      <c r="AB878" s="131">
        <v>0</v>
      </c>
      <c r="AC878" s="131">
        <v>0</v>
      </c>
      <c r="AD878" s="131">
        <v>0</v>
      </c>
      <c r="AE878" s="131">
        <v>0</v>
      </c>
      <c r="AF878" s="131">
        <v>0</v>
      </c>
      <c r="AG878" s="131">
        <v>0</v>
      </c>
      <c r="AH878" s="43">
        <v>0</v>
      </c>
    </row>
    <row r="879" spans="4:34">
      <c r="D879" s="62">
        <v>2007</v>
      </c>
      <c r="E879" s="62">
        <v>1</v>
      </c>
      <c r="F879" s="62">
        <v>2007</v>
      </c>
      <c r="G879" s="62">
        <v>2007</v>
      </c>
      <c r="H879" s="131">
        <v>0</v>
      </c>
      <c r="I879" s="131">
        <v>0</v>
      </c>
      <c r="J879" s="131">
        <v>0</v>
      </c>
      <c r="K879" s="131">
        <v>0</v>
      </c>
      <c r="L879" s="131">
        <v>0</v>
      </c>
      <c r="M879" s="131">
        <v>0</v>
      </c>
      <c r="N879" s="131">
        <v>0</v>
      </c>
      <c r="O879" s="131">
        <v>0</v>
      </c>
      <c r="P879" s="131">
        <v>0</v>
      </c>
      <c r="Q879" s="131">
        <v>0</v>
      </c>
      <c r="R879" s="131">
        <v>0</v>
      </c>
      <c r="S879" s="131">
        <v>0</v>
      </c>
      <c r="T879" s="131">
        <v>0</v>
      </c>
      <c r="U879" s="131">
        <v>0</v>
      </c>
      <c r="V879" s="131">
        <v>0</v>
      </c>
      <c r="W879" s="131">
        <v>0</v>
      </c>
      <c r="X879" s="131">
        <v>0</v>
      </c>
      <c r="Y879" s="131">
        <v>0</v>
      </c>
      <c r="Z879" s="131">
        <v>0</v>
      </c>
      <c r="AA879" s="131">
        <v>0</v>
      </c>
      <c r="AB879" s="131">
        <v>0</v>
      </c>
      <c r="AC879" s="131">
        <v>0</v>
      </c>
      <c r="AD879" s="131">
        <v>0</v>
      </c>
      <c r="AE879" s="131">
        <v>0</v>
      </c>
      <c r="AF879" s="131">
        <v>0</v>
      </c>
      <c r="AG879" s="131">
        <v>0</v>
      </c>
      <c r="AH879" s="43">
        <v>0</v>
      </c>
    </row>
    <row r="880" spans="4:34">
      <c r="D880" s="62">
        <v>2007</v>
      </c>
      <c r="E880" s="62">
        <v>2</v>
      </c>
      <c r="F880" s="62">
        <v>2007</v>
      </c>
      <c r="G880" s="62">
        <v>2007</v>
      </c>
      <c r="H880" s="131">
        <v>0</v>
      </c>
      <c r="I880" s="131">
        <v>0</v>
      </c>
      <c r="J880" s="131">
        <v>0</v>
      </c>
      <c r="K880" s="131">
        <v>0</v>
      </c>
      <c r="L880" s="131">
        <v>0</v>
      </c>
      <c r="M880" s="131">
        <v>0</v>
      </c>
      <c r="N880" s="131">
        <v>0</v>
      </c>
      <c r="O880" s="131">
        <v>0</v>
      </c>
      <c r="P880" s="131">
        <v>0</v>
      </c>
      <c r="Q880" s="131">
        <v>0</v>
      </c>
      <c r="R880" s="131">
        <v>0</v>
      </c>
      <c r="S880" s="131">
        <v>0</v>
      </c>
      <c r="T880" s="131">
        <v>0</v>
      </c>
      <c r="U880" s="131">
        <v>0</v>
      </c>
      <c r="V880" s="131">
        <v>0</v>
      </c>
      <c r="W880" s="131">
        <v>0</v>
      </c>
      <c r="X880" s="131">
        <v>0</v>
      </c>
      <c r="Y880" s="131">
        <v>0</v>
      </c>
      <c r="Z880" s="131">
        <v>0</v>
      </c>
      <c r="AA880" s="131">
        <v>0</v>
      </c>
      <c r="AB880" s="131">
        <v>0</v>
      </c>
      <c r="AC880" s="131">
        <v>0</v>
      </c>
      <c r="AD880" s="131">
        <v>0</v>
      </c>
      <c r="AE880" s="131">
        <v>0</v>
      </c>
      <c r="AF880" s="131">
        <v>0</v>
      </c>
      <c r="AG880" s="131">
        <v>0</v>
      </c>
      <c r="AH880" s="43">
        <v>0</v>
      </c>
    </row>
    <row r="881" spans="4:34">
      <c r="D881" s="62">
        <v>2007</v>
      </c>
      <c r="E881" s="62">
        <v>3</v>
      </c>
      <c r="F881" s="62">
        <v>2007</v>
      </c>
      <c r="G881" s="62">
        <v>2007</v>
      </c>
      <c r="H881" s="131">
        <v>0</v>
      </c>
      <c r="I881" s="131">
        <v>0</v>
      </c>
      <c r="J881" s="131">
        <v>0</v>
      </c>
      <c r="K881" s="131">
        <v>0</v>
      </c>
      <c r="L881" s="131">
        <v>0</v>
      </c>
      <c r="M881" s="131">
        <v>0</v>
      </c>
      <c r="N881" s="131">
        <v>0</v>
      </c>
      <c r="O881" s="131">
        <v>0</v>
      </c>
      <c r="P881" s="131">
        <v>0</v>
      </c>
      <c r="Q881" s="131">
        <v>0</v>
      </c>
      <c r="R881" s="131">
        <v>0</v>
      </c>
      <c r="S881" s="131">
        <v>0</v>
      </c>
      <c r="T881" s="131">
        <v>0</v>
      </c>
      <c r="U881" s="131">
        <v>0</v>
      </c>
      <c r="V881" s="131">
        <v>0</v>
      </c>
      <c r="W881" s="131">
        <v>0</v>
      </c>
      <c r="X881" s="131">
        <v>0</v>
      </c>
      <c r="Y881" s="131">
        <v>0</v>
      </c>
      <c r="Z881" s="131">
        <v>0</v>
      </c>
      <c r="AA881" s="131">
        <v>0</v>
      </c>
      <c r="AB881" s="131">
        <v>0</v>
      </c>
      <c r="AC881" s="131">
        <v>0</v>
      </c>
      <c r="AD881" s="131">
        <v>0</v>
      </c>
      <c r="AE881" s="131">
        <v>0</v>
      </c>
      <c r="AF881" s="131">
        <v>0</v>
      </c>
      <c r="AG881" s="131">
        <v>0</v>
      </c>
      <c r="AH881" s="43">
        <v>0</v>
      </c>
    </row>
    <row r="882" spans="4:34">
      <c r="D882" s="62">
        <v>2007</v>
      </c>
      <c r="E882" s="62">
        <v>4</v>
      </c>
      <c r="F882" s="62">
        <v>2007</v>
      </c>
      <c r="G882" s="62">
        <v>2007</v>
      </c>
      <c r="H882" s="131">
        <v>0</v>
      </c>
      <c r="I882" s="131">
        <v>0</v>
      </c>
      <c r="J882" s="131">
        <v>0</v>
      </c>
      <c r="K882" s="131">
        <v>0</v>
      </c>
      <c r="L882" s="131">
        <v>0</v>
      </c>
      <c r="M882" s="131">
        <v>0</v>
      </c>
      <c r="N882" s="131">
        <v>0</v>
      </c>
      <c r="O882" s="131">
        <v>0</v>
      </c>
      <c r="P882" s="131">
        <v>0</v>
      </c>
      <c r="Q882" s="131">
        <v>0</v>
      </c>
      <c r="R882" s="131">
        <v>0</v>
      </c>
      <c r="S882" s="131">
        <v>0</v>
      </c>
      <c r="T882" s="131">
        <v>0</v>
      </c>
      <c r="U882" s="131">
        <v>0</v>
      </c>
      <c r="V882" s="131">
        <v>0</v>
      </c>
      <c r="W882" s="131">
        <v>0</v>
      </c>
      <c r="X882" s="131">
        <v>0</v>
      </c>
      <c r="Y882" s="131">
        <v>0</v>
      </c>
      <c r="Z882" s="131">
        <v>0</v>
      </c>
      <c r="AA882" s="131">
        <v>0</v>
      </c>
      <c r="AB882" s="131">
        <v>0</v>
      </c>
      <c r="AC882" s="131">
        <v>0</v>
      </c>
      <c r="AD882" s="131">
        <v>0</v>
      </c>
      <c r="AE882" s="131">
        <v>0</v>
      </c>
      <c r="AF882" s="131">
        <v>0</v>
      </c>
      <c r="AG882" s="131">
        <v>0</v>
      </c>
      <c r="AH882" s="43">
        <v>0</v>
      </c>
    </row>
    <row r="883" spans="4:34">
      <c r="D883" s="62">
        <v>2007</v>
      </c>
      <c r="E883" s="62">
        <v>5</v>
      </c>
      <c r="F883" s="62">
        <v>2007</v>
      </c>
      <c r="G883" s="62">
        <v>2008</v>
      </c>
      <c r="H883" s="131">
        <v>0</v>
      </c>
      <c r="I883" s="131">
        <v>0</v>
      </c>
      <c r="J883" s="131">
        <v>0</v>
      </c>
      <c r="K883" s="131">
        <v>0</v>
      </c>
      <c r="L883" s="131">
        <v>0</v>
      </c>
      <c r="M883" s="131">
        <v>0</v>
      </c>
      <c r="N883" s="131">
        <v>0</v>
      </c>
      <c r="O883" s="131">
        <v>0</v>
      </c>
      <c r="P883" s="131">
        <v>0</v>
      </c>
      <c r="Q883" s="131">
        <v>0</v>
      </c>
      <c r="R883" s="131">
        <v>0</v>
      </c>
      <c r="S883" s="131">
        <v>0</v>
      </c>
      <c r="T883" s="131">
        <v>0</v>
      </c>
      <c r="U883" s="131">
        <v>0</v>
      </c>
      <c r="V883" s="131">
        <v>0</v>
      </c>
      <c r="W883" s="131">
        <v>0</v>
      </c>
      <c r="X883" s="131">
        <v>0</v>
      </c>
      <c r="Y883" s="131">
        <v>0</v>
      </c>
      <c r="Z883" s="131">
        <v>0</v>
      </c>
      <c r="AA883" s="131">
        <v>0</v>
      </c>
      <c r="AB883" s="131">
        <v>0</v>
      </c>
      <c r="AC883" s="131">
        <v>0</v>
      </c>
      <c r="AD883" s="131">
        <v>0</v>
      </c>
      <c r="AE883" s="131">
        <v>0</v>
      </c>
      <c r="AF883" s="131">
        <v>0</v>
      </c>
      <c r="AG883" s="131">
        <v>0</v>
      </c>
      <c r="AH883" s="43">
        <v>0</v>
      </c>
    </row>
    <row r="884" spans="4:34">
      <c r="D884" s="62">
        <v>2007</v>
      </c>
      <c r="E884" s="62">
        <v>6</v>
      </c>
      <c r="F884" s="62">
        <v>2007</v>
      </c>
      <c r="G884" s="62">
        <v>2008</v>
      </c>
      <c r="H884" s="131">
        <v>0</v>
      </c>
      <c r="I884" s="131">
        <v>0</v>
      </c>
      <c r="J884" s="131">
        <v>0</v>
      </c>
      <c r="K884" s="131">
        <v>0</v>
      </c>
      <c r="L884" s="131">
        <v>0</v>
      </c>
      <c r="M884" s="131">
        <v>0</v>
      </c>
      <c r="N884" s="131">
        <v>0</v>
      </c>
      <c r="O884" s="131">
        <v>0</v>
      </c>
      <c r="P884" s="131">
        <v>0</v>
      </c>
      <c r="Q884" s="131">
        <v>0</v>
      </c>
      <c r="R884" s="131">
        <v>0</v>
      </c>
      <c r="S884" s="131">
        <v>0</v>
      </c>
      <c r="T884" s="131">
        <v>0</v>
      </c>
      <c r="U884" s="131">
        <v>0</v>
      </c>
      <c r="V884" s="131">
        <v>0</v>
      </c>
      <c r="W884" s="131">
        <v>0</v>
      </c>
      <c r="X884" s="131">
        <v>0</v>
      </c>
      <c r="Y884" s="131">
        <v>0</v>
      </c>
      <c r="Z884" s="131">
        <v>0</v>
      </c>
      <c r="AA884" s="131">
        <v>0</v>
      </c>
      <c r="AB884" s="131">
        <v>0</v>
      </c>
      <c r="AC884" s="131">
        <v>0</v>
      </c>
      <c r="AD884" s="131">
        <v>0</v>
      </c>
      <c r="AE884" s="131">
        <v>0</v>
      </c>
      <c r="AF884" s="131">
        <v>0</v>
      </c>
      <c r="AG884" s="131">
        <v>0</v>
      </c>
      <c r="AH884" s="43">
        <v>0</v>
      </c>
    </row>
    <row r="885" spans="4:34">
      <c r="D885" s="62">
        <v>2007</v>
      </c>
      <c r="E885" s="62">
        <v>7</v>
      </c>
      <c r="F885" s="62">
        <v>2008</v>
      </c>
      <c r="G885" s="62">
        <v>2008</v>
      </c>
      <c r="H885" s="131">
        <v>0</v>
      </c>
      <c r="I885" s="131">
        <v>0</v>
      </c>
      <c r="J885" s="131">
        <v>0</v>
      </c>
      <c r="K885" s="131">
        <v>0</v>
      </c>
      <c r="L885" s="131">
        <v>0</v>
      </c>
      <c r="M885" s="131">
        <v>0</v>
      </c>
      <c r="N885" s="131">
        <v>0</v>
      </c>
      <c r="O885" s="131">
        <v>0</v>
      </c>
      <c r="P885" s="131">
        <v>0</v>
      </c>
      <c r="Q885" s="131">
        <v>0</v>
      </c>
      <c r="R885" s="131">
        <v>0</v>
      </c>
      <c r="S885" s="131">
        <v>0</v>
      </c>
      <c r="T885" s="131">
        <v>0</v>
      </c>
      <c r="U885" s="131">
        <v>0</v>
      </c>
      <c r="V885" s="131">
        <v>0</v>
      </c>
      <c r="W885" s="131">
        <v>0</v>
      </c>
      <c r="X885" s="131">
        <v>0</v>
      </c>
      <c r="Y885" s="131">
        <v>0</v>
      </c>
      <c r="Z885" s="131">
        <v>0</v>
      </c>
      <c r="AA885" s="131">
        <v>0</v>
      </c>
      <c r="AB885" s="131">
        <v>0</v>
      </c>
      <c r="AC885" s="131">
        <v>0</v>
      </c>
      <c r="AD885" s="131">
        <v>0</v>
      </c>
      <c r="AE885" s="131">
        <v>0</v>
      </c>
      <c r="AF885" s="131">
        <v>0</v>
      </c>
      <c r="AG885" s="131">
        <v>0</v>
      </c>
      <c r="AH885" s="43">
        <v>0</v>
      </c>
    </row>
    <row r="886" spans="4:34">
      <c r="D886" s="62">
        <v>2007</v>
      </c>
      <c r="E886" s="62">
        <v>8</v>
      </c>
      <c r="F886" s="62">
        <v>2008</v>
      </c>
      <c r="G886" s="62">
        <v>2008</v>
      </c>
      <c r="H886" s="131">
        <v>0</v>
      </c>
      <c r="I886" s="131">
        <v>0</v>
      </c>
      <c r="J886" s="131">
        <v>0</v>
      </c>
      <c r="K886" s="131">
        <v>0</v>
      </c>
      <c r="L886" s="131">
        <v>0</v>
      </c>
      <c r="M886" s="131">
        <v>0</v>
      </c>
      <c r="N886" s="131">
        <v>0</v>
      </c>
      <c r="O886" s="131">
        <v>0</v>
      </c>
      <c r="P886" s="131">
        <v>0</v>
      </c>
      <c r="Q886" s="131">
        <v>0</v>
      </c>
      <c r="R886" s="131">
        <v>0</v>
      </c>
      <c r="S886" s="131">
        <v>0</v>
      </c>
      <c r="T886" s="131">
        <v>0</v>
      </c>
      <c r="U886" s="131">
        <v>0</v>
      </c>
      <c r="V886" s="131">
        <v>0</v>
      </c>
      <c r="W886" s="131">
        <v>0</v>
      </c>
      <c r="X886" s="131">
        <v>0</v>
      </c>
      <c r="Y886" s="131">
        <v>0</v>
      </c>
      <c r="Z886" s="131">
        <v>0</v>
      </c>
      <c r="AA886" s="131">
        <v>0</v>
      </c>
      <c r="AB886" s="131">
        <v>0</v>
      </c>
      <c r="AC886" s="131">
        <v>0</v>
      </c>
      <c r="AD886" s="131">
        <v>0</v>
      </c>
      <c r="AE886" s="131">
        <v>0</v>
      </c>
      <c r="AF886" s="131">
        <v>0</v>
      </c>
      <c r="AG886" s="131">
        <v>0</v>
      </c>
      <c r="AH886" s="43">
        <v>0</v>
      </c>
    </row>
    <row r="887" spans="4:34">
      <c r="D887" s="62">
        <v>2007</v>
      </c>
      <c r="E887" s="62">
        <v>9</v>
      </c>
      <c r="F887" s="62">
        <v>2008</v>
      </c>
      <c r="G887" s="62">
        <v>2008</v>
      </c>
      <c r="H887" s="131">
        <v>0</v>
      </c>
      <c r="I887" s="131">
        <v>0</v>
      </c>
      <c r="J887" s="131">
        <v>0</v>
      </c>
      <c r="K887" s="131">
        <v>0</v>
      </c>
      <c r="L887" s="131">
        <v>0</v>
      </c>
      <c r="M887" s="131">
        <v>0</v>
      </c>
      <c r="N887" s="131">
        <v>0</v>
      </c>
      <c r="O887" s="131">
        <v>0</v>
      </c>
      <c r="P887" s="131">
        <v>0</v>
      </c>
      <c r="Q887" s="131">
        <v>0</v>
      </c>
      <c r="R887" s="131">
        <v>0</v>
      </c>
      <c r="S887" s="131">
        <v>0</v>
      </c>
      <c r="T887" s="131">
        <v>0</v>
      </c>
      <c r="U887" s="131">
        <v>0</v>
      </c>
      <c r="V887" s="131">
        <v>0</v>
      </c>
      <c r="W887" s="131">
        <v>0</v>
      </c>
      <c r="X887" s="131">
        <v>0</v>
      </c>
      <c r="Y887" s="131">
        <v>0</v>
      </c>
      <c r="Z887" s="131">
        <v>0</v>
      </c>
      <c r="AA887" s="131">
        <v>0</v>
      </c>
      <c r="AB887" s="131">
        <v>0</v>
      </c>
      <c r="AC887" s="131">
        <v>0</v>
      </c>
      <c r="AD887" s="131">
        <v>0</v>
      </c>
      <c r="AE887" s="131">
        <v>0</v>
      </c>
      <c r="AF887" s="131">
        <v>0</v>
      </c>
      <c r="AG887" s="131">
        <v>0</v>
      </c>
      <c r="AH887" s="43">
        <v>0</v>
      </c>
    </row>
    <row r="888" spans="4:34">
      <c r="D888" s="62">
        <v>2007</v>
      </c>
      <c r="E888" s="62">
        <v>10</v>
      </c>
      <c r="F888" s="62">
        <v>2008</v>
      </c>
      <c r="G888" s="62">
        <v>2008</v>
      </c>
      <c r="H888" s="131">
        <v>0</v>
      </c>
      <c r="I888" s="131">
        <v>0</v>
      </c>
      <c r="J888" s="131">
        <v>0</v>
      </c>
      <c r="K888" s="131">
        <v>0</v>
      </c>
      <c r="L888" s="131">
        <v>0</v>
      </c>
      <c r="M888" s="131">
        <v>0</v>
      </c>
      <c r="N888" s="131">
        <v>0</v>
      </c>
      <c r="O888" s="131">
        <v>0</v>
      </c>
      <c r="P888" s="131">
        <v>0</v>
      </c>
      <c r="Q888" s="131">
        <v>0</v>
      </c>
      <c r="R888" s="131">
        <v>0</v>
      </c>
      <c r="S888" s="131">
        <v>0</v>
      </c>
      <c r="T888" s="131">
        <v>0</v>
      </c>
      <c r="U888" s="131">
        <v>0</v>
      </c>
      <c r="V888" s="131">
        <v>0</v>
      </c>
      <c r="W888" s="131">
        <v>0</v>
      </c>
      <c r="X888" s="131">
        <v>0</v>
      </c>
      <c r="Y888" s="131">
        <v>0</v>
      </c>
      <c r="Z888" s="131">
        <v>0</v>
      </c>
      <c r="AA888" s="131">
        <v>0</v>
      </c>
      <c r="AB888" s="131">
        <v>0</v>
      </c>
      <c r="AC888" s="131">
        <v>0</v>
      </c>
      <c r="AD888" s="131">
        <v>0</v>
      </c>
      <c r="AE888" s="131">
        <v>0</v>
      </c>
      <c r="AF888" s="131">
        <v>0</v>
      </c>
      <c r="AG888" s="131">
        <v>0</v>
      </c>
      <c r="AH888" s="43">
        <v>0</v>
      </c>
    </row>
    <row r="889" spans="4:34">
      <c r="D889" s="62">
        <v>2007</v>
      </c>
      <c r="E889" s="62">
        <v>11</v>
      </c>
      <c r="F889" s="62">
        <v>2008</v>
      </c>
      <c r="G889" s="62">
        <v>2008</v>
      </c>
      <c r="H889" s="131">
        <v>0</v>
      </c>
      <c r="I889" s="131">
        <v>0</v>
      </c>
      <c r="J889" s="131">
        <v>0</v>
      </c>
      <c r="K889" s="131">
        <v>0</v>
      </c>
      <c r="L889" s="131">
        <v>0</v>
      </c>
      <c r="M889" s="131">
        <v>0</v>
      </c>
      <c r="N889" s="131">
        <v>0</v>
      </c>
      <c r="O889" s="131">
        <v>0</v>
      </c>
      <c r="P889" s="131">
        <v>0</v>
      </c>
      <c r="Q889" s="131">
        <v>0</v>
      </c>
      <c r="R889" s="131">
        <v>0</v>
      </c>
      <c r="S889" s="131">
        <v>0</v>
      </c>
      <c r="T889" s="131">
        <v>0</v>
      </c>
      <c r="U889" s="131">
        <v>0</v>
      </c>
      <c r="V889" s="131">
        <v>0</v>
      </c>
      <c r="W889" s="131">
        <v>0</v>
      </c>
      <c r="X889" s="131">
        <v>0</v>
      </c>
      <c r="Y889" s="131">
        <v>0</v>
      </c>
      <c r="Z889" s="131">
        <v>0</v>
      </c>
      <c r="AA889" s="131">
        <v>0</v>
      </c>
      <c r="AB889" s="131">
        <v>0</v>
      </c>
      <c r="AC889" s="131">
        <v>0</v>
      </c>
      <c r="AD889" s="131">
        <v>0</v>
      </c>
      <c r="AE889" s="131">
        <v>0</v>
      </c>
      <c r="AF889" s="131">
        <v>0</v>
      </c>
      <c r="AG889" s="131">
        <v>0</v>
      </c>
      <c r="AH889" s="43">
        <v>0</v>
      </c>
    </row>
    <row r="890" spans="4:34">
      <c r="D890" s="62">
        <v>2007</v>
      </c>
      <c r="E890" s="62">
        <v>12</v>
      </c>
      <c r="F890" s="62">
        <v>2008</v>
      </c>
      <c r="G890" s="62">
        <v>2008</v>
      </c>
      <c r="H890" s="131">
        <v>0</v>
      </c>
      <c r="I890" s="131">
        <v>0</v>
      </c>
      <c r="J890" s="131">
        <v>0</v>
      </c>
      <c r="K890" s="131">
        <v>0</v>
      </c>
      <c r="L890" s="131">
        <v>0</v>
      </c>
      <c r="M890" s="131">
        <v>0</v>
      </c>
      <c r="N890" s="131">
        <v>0</v>
      </c>
      <c r="O890" s="131">
        <v>0</v>
      </c>
      <c r="P890" s="131">
        <v>0</v>
      </c>
      <c r="Q890" s="131">
        <v>0</v>
      </c>
      <c r="R890" s="131">
        <v>0</v>
      </c>
      <c r="S890" s="131">
        <v>0</v>
      </c>
      <c r="T890" s="131">
        <v>0</v>
      </c>
      <c r="U890" s="131">
        <v>0</v>
      </c>
      <c r="V890" s="131">
        <v>0</v>
      </c>
      <c r="W890" s="131">
        <v>0</v>
      </c>
      <c r="X890" s="131">
        <v>0</v>
      </c>
      <c r="Y890" s="131">
        <v>0</v>
      </c>
      <c r="Z890" s="131">
        <v>0</v>
      </c>
      <c r="AA890" s="131">
        <v>0</v>
      </c>
      <c r="AB890" s="131">
        <v>0</v>
      </c>
      <c r="AC890" s="131">
        <v>0</v>
      </c>
      <c r="AD890" s="131">
        <v>0</v>
      </c>
      <c r="AE890" s="131">
        <v>0</v>
      </c>
      <c r="AF890" s="131">
        <v>0</v>
      </c>
      <c r="AG890" s="131">
        <v>0</v>
      </c>
      <c r="AH890" s="43">
        <v>0</v>
      </c>
    </row>
    <row r="891" spans="4:34">
      <c r="D891" s="62">
        <v>2008</v>
      </c>
      <c r="E891" s="62">
        <v>1</v>
      </c>
      <c r="F891" s="62">
        <v>2008</v>
      </c>
      <c r="G891" s="62">
        <v>2008</v>
      </c>
      <c r="H891" s="131">
        <v>0</v>
      </c>
      <c r="I891" s="131">
        <v>0</v>
      </c>
      <c r="J891" s="131">
        <v>0</v>
      </c>
      <c r="K891" s="131">
        <v>0</v>
      </c>
      <c r="L891" s="131">
        <v>0</v>
      </c>
      <c r="M891" s="131">
        <v>0</v>
      </c>
      <c r="N891" s="131">
        <v>0</v>
      </c>
      <c r="O891" s="131">
        <v>0</v>
      </c>
      <c r="P891" s="131">
        <v>0</v>
      </c>
      <c r="Q891" s="131">
        <v>0</v>
      </c>
      <c r="R891" s="131">
        <v>0</v>
      </c>
      <c r="S891" s="131">
        <v>0</v>
      </c>
      <c r="T891" s="131">
        <v>0</v>
      </c>
      <c r="U891" s="131">
        <v>0</v>
      </c>
      <c r="V891" s="131">
        <v>0</v>
      </c>
      <c r="W891" s="131">
        <v>0</v>
      </c>
      <c r="X891" s="131">
        <v>0</v>
      </c>
      <c r="Y891" s="131">
        <v>0</v>
      </c>
      <c r="Z891" s="131">
        <v>0</v>
      </c>
      <c r="AA891" s="131">
        <v>0</v>
      </c>
      <c r="AB891" s="131">
        <v>0</v>
      </c>
      <c r="AC891" s="131">
        <v>0</v>
      </c>
      <c r="AD891" s="131">
        <v>0</v>
      </c>
      <c r="AE891" s="131">
        <v>0</v>
      </c>
      <c r="AF891" s="131">
        <v>0</v>
      </c>
      <c r="AG891" s="131">
        <v>0</v>
      </c>
      <c r="AH891" s="43">
        <v>0</v>
      </c>
    </row>
    <row r="892" spans="4:34">
      <c r="D892" s="62">
        <v>2008</v>
      </c>
      <c r="E892" s="62">
        <v>2</v>
      </c>
      <c r="F892" s="62">
        <v>2008</v>
      </c>
      <c r="G892" s="62">
        <v>2008</v>
      </c>
      <c r="H892" s="131">
        <v>0</v>
      </c>
      <c r="I892" s="131">
        <v>0</v>
      </c>
      <c r="J892" s="131">
        <v>0</v>
      </c>
      <c r="K892" s="131">
        <v>0</v>
      </c>
      <c r="L892" s="131">
        <v>0</v>
      </c>
      <c r="M892" s="131">
        <v>0</v>
      </c>
      <c r="N892" s="131">
        <v>0</v>
      </c>
      <c r="O892" s="131">
        <v>0</v>
      </c>
      <c r="P892" s="131">
        <v>0</v>
      </c>
      <c r="Q892" s="131">
        <v>0</v>
      </c>
      <c r="R892" s="131">
        <v>0</v>
      </c>
      <c r="S892" s="131">
        <v>0</v>
      </c>
      <c r="T892" s="131">
        <v>0</v>
      </c>
      <c r="U892" s="131">
        <v>0</v>
      </c>
      <c r="V892" s="131">
        <v>0</v>
      </c>
      <c r="W892" s="131">
        <v>0</v>
      </c>
      <c r="X892" s="131">
        <v>0</v>
      </c>
      <c r="Y892" s="131">
        <v>0</v>
      </c>
      <c r="Z892" s="131">
        <v>0</v>
      </c>
      <c r="AA892" s="131">
        <v>0</v>
      </c>
      <c r="AB892" s="131">
        <v>0</v>
      </c>
      <c r="AC892" s="131">
        <v>0</v>
      </c>
      <c r="AD892" s="131">
        <v>0</v>
      </c>
      <c r="AE892" s="131">
        <v>0</v>
      </c>
      <c r="AF892" s="131">
        <v>0</v>
      </c>
      <c r="AG892" s="131">
        <v>0</v>
      </c>
      <c r="AH892" s="43">
        <v>0</v>
      </c>
    </row>
    <row r="893" spans="4:34">
      <c r="D893" s="62">
        <v>2008</v>
      </c>
      <c r="E893" s="62">
        <v>3</v>
      </c>
      <c r="F893" s="62">
        <v>2008</v>
      </c>
      <c r="G893" s="62">
        <v>2008</v>
      </c>
      <c r="H893" s="131">
        <v>0</v>
      </c>
      <c r="I893" s="131">
        <v>0</v>
      </c>
      <c r="J893" s="131">
        <v>0</v>
      </c>
      <c r="K893" s="131">
        <v>0</v>
      </c>
      <c r="L893" s="131">
        <v>0</v>
      </c>
      <c r="M893" s="131">
        <v>0</v>
      </c>
      <c r="N893" s="131">
        <v>0</v>
      </c>
      <c r="O893" s="131">
        <v>0</v>
      </c>
      <c r="P893" s="131">
        <v>0</v>
      </c>
      <c r="Q893" s="131">
        <v>0</v>
      </c>
      <c r="R893" s="131">
        <v>0</v>
      </c>
      <c r="S893" s="131">
        <v>0</v>
      </c>
      <c r="T893" s="131">
        <v>0</v>
      </c>
      <c r="U893" s="131">
        <v>0</v>
      </c>
      <c r="V893" s="131">
        <v>0</v>
      </c>
      <c r="W893" s="131">
        <v>0</v>
      </c>
      <c r="X893" s="131">
        <v>0</v>
      </c>
      <c r="Y893" s="131">
        <v>0</v>
      </c>
      <c r="Z893" s="131">
        <v>0</v>
      </c>
      <c r="AA893" s="131">
        <v>0</v>
      </c>
      <c r="AB893" s="131">
        <v>0</v>
      </c>
      <c r="AC893" s="131">
        <v>0</v>
      </c>
      <c r="AD893" s="131">
        <v>0</v>
      </c>
      <c r="AE893" s="131">
        <v>0</v>
      </c>
      <c r="AF893" s="131">
        <v>0</v>
      </c>
      <c r="AG893" s="131">
        <v>0</v>
      </c>
      <c r="AH893" s="43">
        <v>0</v>
      </c>
    </row>
    <row r="894" spans="4:34">
      <c r="D894" s="62">
        <v>2008</v>
      </c>
      <c r="E894" s="62">
        <v>4</v>
      </c>
      <c r="F894" s="62">
        <v>2008</v>
      </c>
      <c r="G894" s="62">
        <v>2008</v>
      </c>
      <c r="H894" s="131">
        <v>0</v>
      </c>
      <c r="I894" s="131">
        <v>0</v>
      </c>
      <c r="J894" s="131">
        <v>0</v>
      </c>
      <c r="K894" s="131">
        <v>0</v>
      </c>
      <c r="L894" s="131">
        <v>0</v>
      </c>
      <c r="M894" s="131">
        <v>0</v>
      </c>
      <c r="N894" s="131">
        <v>0</v>
      </c>
      <c r="O894" s="131">
        <v>0</v>
      </c>
      <c r="P894" s="131">
        <v>0</v>
      </c>
      <c r="Q894" s="131">
        <v>0</v>
      </c>
      <c r="R894" s="131">
        <v>0</v>
      </c>
      <c r="S894" s="131">
        <v>0</v>
      </c>
      <c r="T894" s="131">
        <v>0</v>
      </c>
      <c r="U894" s="131">
        <v>0</v>
      </c>
      <c r="V894" s="131">
        <v>0</v>
      </c>
      <c r="W894" s="131">
        <v>0</v>
      </c>
      <c r="X894" s="131">
        <v>0</v>
      </c>
      <c r="Y894" s="131">
        <v>0</v>
      </c>
      <c r="Z894" s="131">
        <v>0</v>
      </c>
      <c r="AA894" s="131">
        <v>0</v>
      </c>
      <c r="AB894" s="131">
        <v>0</v>
      </c>
      <c r="AC894" s="131">
        <v>0</v>
      </c>
      <c r="AD894" s="131">
        <v>0</v>
      </c>
      <c r="AE894" s="131">
        <v>0</v>
      </c>
      <c r="AF894" s="131">
        <v>0</v>
      </c>
      <c r="AG894" s="131">
        <v>0</v>
      </c>
      <c r="AH894" s="43">
        <v>0</v>
      </c>
    </row>
    <row r="895" spans="4:34">
      <c r="D895" s="62">
        <v>2008</v>
      </c>
      <c r="E895" s="62">
        <v>5</v>
      </c>
      <c r="F895" s="62">
        <v>2008</v>
      </c>
      <c r="G895" s="62">
        <v>2009</v>
      </c>
      <c r="H895" s="131">
        <v>0</v>
      </c>
      <c r="I895" s="131">
        <v>0</v>
      </c>
      <c r="J895" s="131">
        <v>0</v>
      </c>
      <c r="K895" s="131">
        <v>0</v>
      </c>
      <c r="L895" s="131">
        <v>0</v>
      </c>
      <c r="M895" s="131">
        <v>0</v>
      </c>
      <c r="N895" s="131">
        <v>0</v>
      </c>
      <c r="O895" s="131">
        <v>0</v>
      </c>
      <c r="P895" s="131">
        <v>0</v>
      </c>
      <c r="Q895" s="131">
        <v>0</v>
      </c>
      <c r="R895" s="131">
        <v>0</v>
      </c>
      <c r="S895" s="131">
        <v>0</v>
      </c>
      <c r="T895" s="131">
        <v>0</v>
      </c>
      <c r="U895" s="131">
        <v>0</v>
      </c>
      <c r="V895" s="131">
        <v>0</v>
      </c>
      <c r="W895" s="131">
        <v>0</v>
      </c>
      <c r="X895" s="131">
        <v>0</v>
      </c>
      <c r="Y895" s="131">
        <v>0</v>
      </c>
      <c r="Z895" s="131">
        <v>0</v>
      </c>
      <c r="AA895" s="131">
        <v>0</v>
      </c>
      <c r="AB895" s="131">
        <v>0</v>
      </c>
      <c r="AC895" s="131">
        <v>0</v>
      </c>
      <c r="AD895" s="131">
        <v>0</v>
      </c>
      <c r="AE895" s="131">
        <v>0</v>
      </c>
      <c r="AF895" s="131">
        <v>0</v>
      </c>
      <c r="AG895" s="131">
        <v>0</v>
      </c>
      <c r="AH895" s="43">
        <v>0</v>
      </c>
    </row>
    <row r="896" spans="4:34">
      <c r="D896" s="62">
        <v>2008</v>
      </c>
      <c r="E896" s="62">
        <v>6</v>
      </c>
      <c r="F896" s="62">
        <v>2008</v>
      </c>
      <c r="G896" s="62">
        <v>2009</v>
      </c>
      <c r="H896" s="131">
        <v>0</v>
      </c>
      <c r="I896" s="131">
        <v>0</v>
      </c>
      <c r="J896" s="131">
        <v>0</v>
      </c>
      <c r="K896" s="131">
        <v>0</v>
      </c>
      <c r="L896" s="131">
        <v>0</v>
      </c>
      <c r="M896" s="131">
        <v>0</v>
      </c>
      <c r="N896" s="131">
        <v>0</v>
      </c>
      <c r="O896" s="131">
        <v>0</v>
      </c>
      <c r="P896" s="131">
        <v>0</v>
      </c>
      <c r="Q896" s="131">
        <v>0</v>
      </c>
      <c r="R896" s="131">
        <v>0</v>
      </c>
      <c r="S896" s="131">
        <v>0</v>
      </c>
      <c r="T896" s="131">
        <v>0</v>
      </c>
      <c r="U896" s="131">
        <v>0</v>
      </c>
      <c r="V896" s="131">
        <v>0</v>
      </c>
      <c r="W896" s="131">
        <v>0</v>
      </c>
      <c r="X896" s="131">
        <v>0</v>
      </c>
      <c r="Y896" s="131">
        <v>0</v>
      </c>
      <c r="Z896" s="131">
        <v>0</v>
      </c>
      <c r="AA896" s="131">
        <v>0</v>
      </c>
      <c r="AB896" s="131">
        <v>0</v>
      </c>
      <c r="AC896" s="131">
        <v>0</v>
      </c>
      <c r="AD896" s="131">
        <v>0</v>
      </c>
      <c r="AE896" s="131">
        <v>0</v>
      </c>
      <c r="AF896" s="131">
        <v>0</v>
      </c>
      <c r="AG896" s="131">
        <v>0</v>
      </c>
      <c r="AH896" s="43">
        <v>0</v>
      </c>
    </row>
    <row r="897" spans="4:34">
      <c r="D897" s="62">
        <v>2008</v>
      </c>
      <c r="E897" s="62">
        <v>7</v>
      </c>
      <c r="F897" s="62">
        <v>2009</v>
      </c>
      <c r="G897" s="62">
        <v>2009</v>
      </c>
      <c r="H897" s="131">
        <v>0</v>
      </c>
      <c r="I897" s="131">
        <v>0</v>
      </c>
      <c r="J897" s="131">
        <v>0</v>
      </c>
      <c r="K897" s="131">
        <v>0</v>
      </c>
      <c r="L897" s="131">
        <v>0</v>
      </c>
      <c r="M897" s="131">
        <v>0</v>
      </c>
      <c r="N897" s="131">
        <v>0</v>
      </c>
      <c r="O897" s="131">
        <v>0</v>
      </c>
      <c r="P897" s="131">
        <v>0</v>
      </c>
      <c r="Q897" s="131">
        <v>0</v>
      </c>
      <c r="R897" s="131">
        <v>0</v>
      </c>
      <c r="S897" s="131">
        <v>0</v>
      </c>
      <c r="T897" s="131">
        <v>0</v>
      </c>
      <c r="U897" s="131">
        <v>0</v>
      </c>
      <c r="V897" s="131">
        <v>0</v>
      </c>
      <c r="W897" s="131">
        <v>0</v>
      </c>
      <c r="X897" s="131">
        <v>0</v>
      </c>
      <c r="Y897" s="131">
        <v>0</v>
      </c>
      <c r="Z897" s="131">
        <v>0</v>
      </c>
      <c r="AA897" s="131">
        <v>0</v>
      </c>
      <c r="AB897" s="131">
        <v>0</v>
      </c>
      <c r="AC897" s="131">
        <v>0</v>
      </c>
      <c r="AD897" s="131">
        <v>0</v>
      </c>
      <c r="AE897" s="131">
        <v>0</v>
      </c>
      <c r="AF897" s="131">
        <v>0</v>
      </c>
      <c r="AG897" s="131">
        <v>0</v>
      </c>
      <c r="AH897" s="43">
        <v>0</v>
      </c>
    </row>
    <row r="898" spans="4:34">
      <c r="D898" s="62">
        <v>2008</v>
      </c>
      <c r="E898" s="62">
        <v>8</v>
      </c>
      <c r="F898" s="62">
        <v>2009</v>
      </c>
      <c r="G898" s="62">
        <v>2009</v>
      </c>
      <c r="H898" s="131">
        <v>0</v>
      </c>
      <c r="I898" s="131">
        <v>0</v>
      </c>
      <c r="J898" s="131">
        <v>0</v>
      </c>
      <c r="K898" s="131">
        <v>0</v>
      </c>
      <c r="L898" s="131">
        <v>0</v>
      </c>
      <c r="M898" s="131">
        <v>0</v>
      </c>
      <c r="N898" s="131">
        <v>0</v>
      </c>
      <c r="O898" s="131">
        <v>0</v>
      </c>
      <c r="P898" s="131">
        <v>0</v>
      </c>
      <c r="Q898" s="131">
        <v>0</v>
      </c>
      <c r="R898" s="131">
        <v>0</v>
      </c>
      <c r="S898" s="131">
        <v>0</v>
      </c>
      <c r="T898" s="131">
        <v>0</v>
      </c>
      <c r="U898" s="131">
        <v>0</v>
      </c>
      <c r="V898" s="131">
        <v>0</v>
      </c>
      <c r="W898" s="131">
        <v>0</v>
      </c>
      <c r="X898" s="131">
        <v>0</v>
      </c>
      <c r="Y898" s="131">
        <v>0</v>
      </c>
      <c r="Z898" s="131">
        <v>0</v>
      </c>
      <c r="AA898" s="131">
        <v>0</v>
      </c>
      <c r="AB898" s="131">
        <v>0</v>
      </c>
      <c r="AC898" s="131">
        <v>0</v>
      </c>
      <c r="AD898" s="131">
        <v>0</v>
      </c>
      <c r="AE898" s="131">
        <v>0</v>
      </c>
      <c r="AF898" s="131">
        <v>0</v>
      </c>
      <c r="AG898" s="131">
        <v>0</v>
      </c>
      <c r="AH898" s="43">
        <v>0</v>
      </c>
    </row>
    <row r="899" spans="4:34">
      <c r="D899" s="62">
        <v>2008</v>
      </c>
      <c r="E899" s="62">
        <v>9</v>
      </c>
      <c r="F899" s="62">
        <v>2009</v>
      </c>
      <c r="G899" s="62">
        <v>2009</v>
      </c>
      <c r="H899" s="131">
        <v>0</v>
      </c>
      <c r="I899" s="131">
        <v>0</v>
      </c>
      <c r="J899" s="131">
        <v>0</v>
      </c>
      <c r="K899" s="131">
        <v>0</v>
      </c>
      <c r="L899" s="131">
        <v>0</v>
      </c>
      <c r="M899" s="131">
        <v>0</v>
      </c>
      <c r="N899" s="131">
        <v>0</v>
      </c>
      <c r="O899" s="131">
        <v>0</v>
      </c>
      <c r="P899" s="131">
        <v>0</v>
      </c>
      <c r="Q899" s="131">
        <v>0</v>
      </c>
      <c r="R899" s="131">
        <v>0</v>
      </c>
      <c r="S899" s="131">
        <v>0</v>
      </c>
      <c r="T899" s="131">
        <v>0</v>
      </c>
      <c r="U899" s="131">
        <v>0</v>
      </c>
      <c r="V899" s="131">
        <v>0</v>
      </c>
      <c r="W899" s="131">
        <v>0</v>
      </c>
      <c r="X899" s="131">
        <v>0</v>
      </c>
      <c r="Y899" s="131">
        <v>0</v>
      </c>
      <c r="Z899" s="131">
        <v>0</v>
      </c>
      <c r="AA899" s="131">
        <v>0</v>
      </c>
      <c r="AB899" s="131">
        <v>0</v>
      </c>
      <c r="AC899" s="131">
        <v>0</v>
      </c>
      <c r="AD899" s="131">
        <v>0</v>
      </c>
      <c r="AE899" s="131">
        <v>0</v>
      </c>
      <c r="AF899" s="131">
        <v>0</v>
      </c>
      <c r="AG899" s="131">
        <v>0</v>
      </c>
      <c r="AH899" s="43">
        <v>0</v>
      </c>
    </row>
    <row r="900" spans="4:34">
      <c r="D900" s="62">
        <v>2008</v>
      </c>
      <c r="E900" s="62">
        <v>10</v>
      </c>
      <c r="F900" s="62">
        <v>2009</v>
      </c>
      <c r="G900" s="62">
        <v>2009</v>
      </c>
      <c r="H900" s="131">
        <v>0</v>
      </c>
      <c r="I900" s="131">
        <v>0</v>
      </c>
      <c r="J900" s="131">
        <v>0</v>
      </c>
      <c r="K900" s="131">
        <v>0</v>
      </c>
      <c r="L900" s="131">
        <v>0</v>
      </c>
      <c r="M900" s="131">
        <v>0</v>
      </c>
      <c r="N900" s="131">
        <v>0</v>
      </c>
      <c r="O900" s="131">
        <v>0</v>
      </c>
      <c r="P900" s="131">
        <v>0</v>
      </c>
      <c r="Q900" s="131">
        <v>0</v>
      </c>
      <c r="R900" s="131">
        <v>0</v>
      </c>
      <c r="S900" s="131">
        <v>0</v>
      </c>
      <c r="T900" s="131">
        <v>0</v>
      </c>
      <c r="U900" s="131">
        <v>0</v>
      </c>
      <c r="V900" s="131">
        <v>0</v>
      </c>
      <c r="W900" s="131">
        <v>0</v>
      </c>
      <c r="X900" s="131">
        <v>0</v>
      </c>
      <c r="Y900" s="131">
        <v>0</v>
      </c>
      <c r="Z900" s="131">
        <v>0</v>
      </c>
      <c r="AA900" s="131">
        <v>0</v>
      </c>
      <c r="AB900" s="131">
        <v>0</v>
      </c>
      <c r="AC900" s="131">
        <v>0</v>
      </c>
      <c r="AD900" s="131">
        <v>0</v>
      </c>
      <c r="AE900" s="131">
        <v>0</v>
      </c>
      <c r="AF900" s="131">
        <v>0</v>
      </c>
      <c r="AG900" s="131">
        <v>0</v>
      </c>
      <c r="AH900" s="43">
        <v>0</v>
      </c>
    </row>
    <row r="901" spans="4:34">
      <c r="D901" s="62">
        <v>2008</v>
      </c>
      <c r="E901" s="62">
        <v>11</v>
      </c>
      <c r="F901" s="62">
        <v>2009</v>
      </c>
      <c r="G901" s="62">
        <v>2009</v>
      </c>
      <c r="H901" s="131">
        <v>0</v>
      </c>
      <c r="I901" s="131">
        <v>0</v>
      </c>
      <c r="J901" s="131">
        <v>0</v>
      </c>
      <c r="K901" s="131">
        <v>0</v>
      </c>
      <c r="L901" s="131">
        <v>0</v>
      </c>
      <c r="M901" s="131">
        <v>0</v>
      </c>
      <c r="N901" s="131">
        <v>0</v>
      </c>
      <c r="O901" s="131">
        <v>0</v>
      </c>
      <c r="P901" s="131">
        <v>0</v>
      </c>
      <c r="Q901" s="131">
        <v>0</v>
      </c>
      <c r="R901" s="131">
        <v>0</v>
      </c>
      <c r="S901" s="131">
        <v>0</v>
      </c>
      <c r="T901" s="131">
        <v>0</v>
      </c>
      <c r="U901" s="131">
        <v>0</v>
      </c>
      <c r="V901" s="131">
        <v>0</v>
      </c>
      <c r="W901" s="131">
        <v>0</v>
      </c>
      <c r="X901" s="131">
        <v>0</v>
      </c>
      <c r="Y901" s="131">
        <v>0</v>
      </c>
      <c r="Z901" s="131">
        <v>0</v>
      </c>
      <c r="AA901" s="131">
        <v>0</v>
      </c>
      <c r="AB901" s="131">
        <v>0</v>
      </c>
      <c r="AC901" s="131">
        <v>0</v>
      </c>
      <c r="AD901" s="131">
        <v>0</v>
      </c>
      <c r="AE901" s="131">
        <v>0</v>
      </c>
      <c r="AF901" s="131">
        <v>0</v>
      </c>
      <c r="AG901" s="131">
        <v>0</v>
      </c>
      <c r="AH901" s="43">
        <v>0</v>
      </c>
    </row>
    <row r="902" spans="4:34">
      <c r="D902" s="62">
        <v>2008</v>
      </c>
      <c r="E902" s="62">
        <v>12</v>
      </c>
      <c r="F902" s="62">
        <v>2009</v>
      </c>
      <c r="G902" s="62">
        <v>2009</v>
      </c>
      <c r="H902" s="131">
        <v>0</v>
      </c>
      <c r="I902" s="131">
        <v>0</v>
      </c>
      <c r="J902" s="131">
        <v>0</v>
      </c>
      <c r="K902" s="131">
        <v>0</v>
      </c>
      <c r="L902" s="131">
        <v>0</v>
      </c>
      <c r="M902" s="131">
        <v>0</v>
      </c>
      <c r="N902" s="131">
        <v>0</v>
      </c>
      <c r="O902" s="131">
        <v>0</v>
      </c>
      <c r="P902" s="131">
        <v>0</v>
      </c>
      <c r="Q902" s="131">
        <v>0</v>
      </c>
      <c r="R902" s="131">
        <v>0</v>
      </c>
      <c r="S902" s="131">
        <v>0</v>
      </c>
      <c r="T902" s="131">
        <v>0</v>
      </c>
      <c r="U902" s="131">
        <v>0</v>
      </c>
      <c r="V902" s="131">
        <v>0</v>
      </c>
      <c r="W902" s="131">
        <v>0</v>
      </c>
      <c r="X902" s="131">
        <v>0</v>
      </c>
      <c r="Y902" s="131">
        <v>0</v>
      </c>
      <c r="Z902" s="131">
        <v>0</v>
      </c>
      <c r="AA902" s="131">
        <v>0</v>
      </c>
      <c r="AB902" s="131">
        <v>0</v>
      </c>
      <c r="AC902" s="131">
        <v>0</v>
      </c>
      <c r="AD902" s="131">
        <v>0</v>
      </c>
      <c r="AE902" s="131">
        <v>0</v>
      </c>
      <c r="AF902" s="131">
        <v>0</v>
      </c>
      <c r="AG902" s="131">
        <v>0</v>
      </c>
      <c r="AH902" s="43">
        <v>0</v>
      </c>
    </row>
    <row r="903" spans="4:34">
      <c r="D903" s="62">
        <v>2009</v>
      </c>
      <c r="E903" s="62">
        <v>1</v>
      </c>
      <c r="F903" s="62">
        <v>2009</v>
      </c>
      <c r="G903" s="62">
        <v>2009</v>
      </c>
      <c r="H903" s="131">
        <v>0</v>
      </c>
      <c r="I903" s="131">
        <v>0</v>
      </c>
      <c r="J903" s="131">
        <v>0</v>
      </c>
      <c r="K903" s="131">
        <v>0</v>
      </c>
      <c r="L903" s="131">
        <v>0</v>
      </c>
      <c r="M903" s="131">
        <v>0</v>
      </c>
      <c r="N903" s="131">
        <v>0</v>
      </c>
      <c r="O903" s="131">
        <v>0</v>
      </c>
      <c r="P903" s="131">
        <v>0</v>
      </c>
      <c r="Q903" s="131">
        <v>0</v>
      </c>
      <c r="R903" s="131">
        <v>0</v>
      </c>
      <c r="S903" s="131">
        <v>0</v>
      </c>
      <c r="T903" s="131">
        <v>0</v>
      </c>
      <c r="U903" s="131">
        <v>0</v>
      </c>
      <c r="V903" s="131">
        <v>0</v>
      </c>
      <c r="W903" s="131">
        <v>0</v>
      </c>
      <c r="X903" s="131">
        <v>0</v>
      </c>
      <c r="Y903" s="131">
        <v>0</v>
      </c>
      <c r="Z903" s="131">
        <v>0</v>
      </c>
      <c r="AA903" s="131">
        <v>0</v>
      </c>
      <c r="AB903" s="131">
        <v>0</v>
      </c>
      <c r="AC903" s="131">
        <v>0</v>
      </c>
      <c r="AD903" s="131">
        <v>0</v>
      </c>
      <c r="AE903" s="131">
        <v>0</v>
      </c>
      <c r="AF903" s="131">
        <v>0</v>
      </c>
      <c r="AG903" s="131">
        <v>0</v>
      </c>
      <c r="AH903" s="43">
        <v>0</v>
      </c>
    </row>
    <row r="904" spans="4:34">
      <c r="D904" s="62">
        <v>2009</v>
      </c>
      <c r="E904" s="62">
        <v>2</v>
      </c>
      <c r="F904" s="62">
        <v>2009</v>
      </c>
      <c r="G904" s="62">
        <v>2009</v>
      </c>
      <c r="H904" s="131">
        <v>0</v>
      </c>
      <c r="I904" s="131">
        <v>0</v>
      </c>
      <c r="J904" s="131">
        <v>0</v>
      </c>
      <c r="K904" s="131">
        <v>0</v>
      </c>
      <c r="L904" s="131">
        <v>0</v>
      </c>
      <c r="M904" s="131">
        <v>0</v>
      </c>
      <c r="N904" s="131">
        <v>0</v>
      </c>
      <c r="O904" s="131">
        <v>0</v>
      </c>
      <c r="P904" s="131">
        <v>0</v>
      </c>
      <c r="Q904" s="131">
        <v>0</v>
      </c>
      <c r="R904" s="131">
        <v>0</v>
      </c>
      <c r="S904" s="131">
        <v>0</v>
      </c>
      <c r="T904" s="131">
        <v>0</v>
      </c>
      <c r="U904" s="131">
        <v>0</v>
      </c>
      <c r="V904" s="131">
        <v>0</v>
      </c>
      <c r="W904" s="131">
        <v>0</v>
      </c>
      <c r="X904" s="131">
        <v>0</v>
      </c>
      <c r="Y904" s="131">
        <v>0</v>
      </c>
      <c r="Z904" s="131">
        <v>0</v>
      </c>
      <c r="AA904" s="131">
        <v>0</v>
      </c>
      <c r="AB904" s="131">
        <v>0</v>
      </c>
      <c r="AC904" s="131">
        <v>0</v>
      </c>
      <c r="AD904" s="131">
        <v>0</v>
      </c>
      <c r="AE904" s="131">
        <v>0</v>
      </c>
      <c r="AF904" s="131">
        <v>0</v>
      </c>
      <c r="AG904" s="131">
        <v>0</v>
      </c>
      <c r="AH904" s="43">
        <v>0</v>
      </c>
    </row>
    <row r="905" spans="4:34">
      <c r="D905" s="62">
        <v>2009</v>
      </c>
      <c r="E905" s="62">
        <v>3</v>
      </c>
      <c r="F905" s="62">
        <v>2009</v>
      </c>
      <c r="G905" s="62">
        <v>2009</v>
      </c>
      <c r="H905" s="131">
        <v>0</v>
      </c>
      <c r="I905" s="131">
        <v>0</v>
      </c>
      <c r="J905" s="131">
        <v>0</v>
      </c>
      <c r="K905" s="131">
        <v>0</v>
      </c>
      <c r="L905" s="131">
        <v>0</v>
      </c>
      <c r="M905" s="131">
        <v>0</v>
      </c>
      <c r="N905" s="131">
        <v>0</v>
      </c>
      <c r="O905" s="131">
        <v>0</v>
      </c>
      <c r="P905" s="131">
        <v>0</v>
      </c>
      <c r="Q905" s="131">
        <v>0</v>
      </c>
      <c r="R905" s="131">
        <v>0</v>
      </c>
      <c r="S905" s="131">
        <v>0</v>
      </c>
      <c r="T905" s="131">
        <v>0</v>
      </c>
      <c r="U905" s="131">
        <v>0</v>
      </c>
      <c r="V905" s="131">
        <v>0</v>
      </c>
      <c r="W905" s="131">
        <v>0</v>
      </c>
      <c r="X905" s="131">
        <v>0</v>
      </c>
      <c r="Y905" s="131">
        <v>0</v>
      </c>
      <c r="Z905" s="131">
        <v>0</v>
      </c>
      <c r="AA905" s="131">
        <v>0</v>
      </c>
      <c r="AB905" s="131">
        <v>0</v>
      </c>
      <c r="AC905" s="131">
        <v>0</v>
      </c>
      <c r="AD905" s="131">
        <v>0</v>
      </c>
      <c r="AE905" s="131">
        <v>0</v>
      </c>
      <c r="AF905" s="131">
        <v>0</v>
      </c>
      <c r="AG905" s="131">
        <v>0</v>
      </c>
      <c r="AH905" s="43">
        <v>0</v>
      </c>
    </row>
    <row r="906" spans="4:34">
      <c r="D906" s="62">
        <v>2009</v>
      </c>
      <c r="E906" s="62">
        <v>4</v>
      </c>
      <c r="F906" s="62">
        <v>2009</v>
      </c>
      <c r="G906" s="62">
        <v>2009</v>
      </c>
      <c r="H906" s="131">
        <v>0</v>
      </c>
      <c r="I906" s="131">
        <v>0</v>
      </c>
      <c r="J906" s="131">
        <v>0</v>
      </c>
      <c r="K906" s="131">
        <v>0</v>
      </c>
      <c r="L906" s="131">
        <v>0</v>
      </c>
      <c r="M906" s="131">
        <v>0</v>
      </c>
      <c r="N906" s="131">
        <v>0</v>
      </c>
      <c r="O906" s="131">
        <v>0</v>
      </c>
      <c r="P906" s="131">
        <v>0</v>
      </c>
      <c r="Q906" s="131">
        <v>0</v>
      </c>
      <c r="R906" s="131">
        <v>0</v>
      </c>
      <c r="S906" s="131">
        <v>0</v>
      </c>
      <c r="T906" s="131">
        <v>0</v>
      </c>
      <c r="U906" s="131">
        <v>0</v>
      </c>
      <c r="V906" s="131">
        <v>0</v>
      </c>
      <c r="W906" s="131">
        <v>0</v>
      </c>
      <c r="X906" s="131">
        <v>0</v>
      </c>
      <c r="Y906" s="131">
        <v>0</v>
      </c>
      <c r="Z906" s="131">
        <v>0</v>
      </c>
      <c r="AA906" s="131">
        <v>0</v>
      </c>
      <c r="AB906" s="131">
        <v>0</v>
      </c>
      <c r="AC906" s="131">
        <v>0</v>
      </c>
      <c r="AD906" s="131">
        <v>0</v>
      </c>
      <c r="AE906" s="131">
        <v>0</v>
      </c>
      <c r="AF906" s="131">
        <v>0</v>
      </c>
      <c r="AG906" s="131">
        <v>0</v>
      </c>
      <c r="AH906" s="43">
        <v>0</v>
      </c>
    </row>
    <row r="907" spans="4:34">
      <c r="D907" s="62">
        <v>2009</v>
      </c>
      <c r="E907" s="62">
        <v>5</v>
      </c>
      <c r="F907" s="62">
        <v>2009</v>
      </c>
      <c r="G907" s="62">
        <v>2010</v>
      </c>
      <c r="H907" s="131">
        <v>0</v>
      </c>
      <c r="I907" s="131">
        <v>0</v>
      </c>
      <c r="J907" s="131">
        <v>0</v>
      </c>
      <c r="K907" s="131">
        <v>0</v>
      </c>
      <c r="L907" s="131">
        <v>0</v>
      </c>
      <c r="M907" s="131">
        <v>0</v>
      </c>
      <c r="N907" s="131">
        <v>0</v>
      </c>
      <c r="O907" s="131">
        <v>0</v>
      </c>
      <c r="P907" s="131">
        <v>0</v>
      </c>
      <c r="Q907" s="131">
        <v>0</v>
      </c>
      <c r="R907" s="131">
        <v>0</v>
      </c>
      <c r="S907" s="131">
        <v>0</v>
      </c>
      <c r="T907" s="131">
        <v>0</v>
      </c>
      <c r="U907" s="131">
        <v>0</v>
      </c>
      <c r="V907" s="131">
        <v>0</v>
      </c>
      <c r="W907" s="131">
        <v>0</v>
      </c>
      <c r="X907" s="131">
        <v>0</v>
      </c>
      <c r="Y907" s="131">
        <v>0</v>
      </c>
      <c r="Z907" s="131">
        <v>0</v>
      </c>
      <c r="AA907" s="131">
        <v>0</v>
      </c>
      <c r="AB907" s="131">
        <v>0</v>
      </c>
      <c r="AC907" s="131">
        <v>0</v>
      </c>
      <c r="AD907" s="131">
        <v>0</v>
      </c>
      <c r="AE907" s="131">
        <v>0</v>
      </c>
      <c r="AF907" s="131">
        <v>0</v>
      </c>
      <c r="AG907" s="131">
        <v>0</v>
      </c>
      <c r="AH907" s="43">
        <v>0</v>
      </c>
    </row>
    <row r="908" spans="4:34">
      <c r="D908" s="62">
        <v>2009</v>
      </c>
      <c r="E908" s="62">
        <v>6</v>
      </c>
      <c r="F908" s="62">
        <v>2009</v>
      </c>
      <c r="G908" s="62">
        <v>2010</v>
      </c>
      <c r="H908" s="131">
        <v>0</v>
      </c>
      <c r="I908" s="131">
        <v>0</v>
      </c>
      <c r="J908" s="131">
        <v>0</v>
      </c>
      <c r="K908" s="131">
        <v>0</v>
      </c>
      <c r="L908" s="131">
        <v>0</v>
      </c>
      <c r="M908" s="131">
        <v>0</v>
      </c>
      <c r="N908" s="131">
        <v>0</v>
      </c>
      <c r="O908" s="131">
        <v>0</v>
      </c>
      <c r="P908" s="131">
        <v>0</v>
      </c>
      <c r="Q908" s="131">
        <v>0</v>
      </c>
      <c r="R908" s="131">
        <v>0</v>
      </c>
      <c r="S908" s="131">
        <v>0</v>
      </c>
      <c r="T908" s="131">
        <v>0</v>
      </c>
      <c r="U908" s="131">
        <v>0</v>
      </c>
      <c r="V908" s="131">
        <v>0</v>
      </c>
      <c r="W908" s="131">
        <v>0</v>
      </c>
      <c r="X908" s="131">
        <v>0</v>
      </c>
      <c r="Y908" s="131">
        <v>0</v>
      </c>
      <c r="Z908" s="131">
        <v>0</v>
      </c>
      <c r="AA908" s="131">
        <v>0</v>
      </c>
      <c r="AB908" s="131">
        <v>0</v>
      </c>
      <c r="AC908" s="131">
        <v>0</v>
      </c>
      <c r="AD908" s="131">
        <v>0</v>
      </c>
      <c r="AE908" s="131">
        <v>0</v>
      </c>
      <c r="AF908" s="131">
        <v>0</v>
      </c>
      <c r="AG908" s="131">
        <v>0</v>
      </c>
      <c r="AH908" s="43">
        <v>0</v>
      </c>
    </row>
    <row r="909" spans="4:34">
      <c r="D909" s="62">
        <v>2009</v>
      </c>
      <c r="E909" s="62">
        <v>7</v>
      </c>
      <c r="F909" s="62">
        <v>2010</v>
      </c>
      <c r="G909" s="62">
        <v>2010</v>
      </c>
      <c r="H909" s="131">
        <v>0</v>
      </c>
      <c r="I909" s="131">
        <v>0</v>
      </c>
      <c r="J909" s="131">
        <v>0</v>
      </c>
      <c r="K909" s="131">
        <v>0</v>
      </c>
      <c r="L909" s="131">
        <v>0</v>
      </c>
      <c r="M909" s="131">
        <v>0</v>
      </c>
      <c r="N909" s="131">
        <v>0</v>
      </c>
      <c r="O909" s="131">
        <v>0</v>
      </c>
      <c r="P909" s="131">
        <v>0</v>
      </c>
      <c r="Q909" s="131">
        <v>0</v>
      </c>
      <c r="R909" s="131">
        <v>0</v>
      </c>
      <c r="S909" s="131">
        <v>0</v>
      </c>
      <c r="T909" s="131">
        <v>0</v>
      </c>
      <c r="U909" s="131">
        <v>0</v>
      </c>
      <c r="V909" s="131">
        <v>0</v>
      </c>
      <c r="W909" s="131">
        <v>0</v>
      </c>
      <c r="X909" s="131">
        <v>0</v>
      </c>
      <c r="Y909" s="131">
        <v>0</v>
      </c>
      <c r="Z909" s="131">
        <v>0</v>
      </c>
      <c r="AA909" s="131">
        <v>0</v>
      </c>
      <c r="AB909" s="131">
        <v>0</v>
      </c>
      <c r="AC909" s="131">
        <v>0</v>
      </c>
      <c r="AD909" s="131">
        <v>0</v>
      </c>
      <c r="AE909" s="131">
        <v>0</v>
      </c>
      <c r="AF909" s="131">
        <v>0</v>
      </c>
      <c r="AG909" s="131">
        <v>0</v>
      </c>
      <c r="AH909" s="43">
        <v>0</v>
      </c>
    </row>
    <row r="910" spans="4:34">
      <c r="D910" s="62">
        <v>2009</v>
      </c>
      <c r="E910" s="62">
        <v>8</v>
      </c>
      <c r="F910" s="62">
        <v>2010</v>
      </c>
      <c r="G910" s="62">
        <v>2010</v>
      </c>
      <c r="H910" s="131">
        <v>0</v>
      </c>
      <c r="I910" s="131">
        <v>0</v>
      </c>
      <c r="J910" s="131">
        <v>0</v>
      </c>
      <c r="K910" s="131">
        <v>0</v>
      </c>
      <c r="L910" s="131">
        <v>0</v>
      </c>
      <c r="M910" s="131">
        <v>0</v>
      </c>
      <c r="N910" s="131">
        <v>0</v>
      </c>
      <c r="O910" s="131">
        <v>0</v>
      </c>
      <c r="P910" s="131">
        <v>0</v>
      </c>
      <c r="Q910" s="131">
        <v>0</v>
      </c>
      <c r="R910" s="131">
        <v>0</v>
      </c>
      <c r="S910" s="131">
        <v>0</v>
      </c>
      <c r="T910" s="131">
        <v>0</v>
      </c>
      <c r="U910" s="131">
        <v>0</v>
      </c>
      <c r="V910" s="131">
        <v>0</v>
      </c>
      <c r="W910" s="131">
        <v>0</v>
      </c>
      <c r="X910" s="131">
        <v>0</v>
      </c>
      <c r="Y910" s="131">
        <v>0</v>
      </c>
      <c r="Z910" s="131">
        <v>0</v>
      </c>
      <c r="AA910" s="131">
        <v>0</v>
      </c>
      <c r="AB910" s="131">
        <v>0</v>
      </c>
      <c r="AC910" s="131">
        <v>0</v>
      </c>
      <c r="AD910" s="131">
        <v>0</v>
      </c>
      <c r="AE910" s="131">
        <v>0</v>
      </c>
      <c r="AF910" s="131">
        <v>0</v>
      </c>
      <c r="AG910" s="131">
        <v>0</v>
      </c>
      <c r="AH910" s="43">
        <v>0</v>
      </c>
    </row>
    <row r="911" spans="4:34">
      <c r="D911" s="62">
        <v>2009</v>
      </c>
      <c r="E911" s="62">
        <v>9</v>
      </c>
      <c r="F911" s="62">
        <v>2010</v>
      </c>
      <c r="G911" s="62">
        <v>2010</v>
      </c>
      <c r="H911" s="131">
        <v>0</v>
      </c>
      <c r="I911" s="131">
        <v>0</v>
      </c>
      <c r="J911" s="131">
        <v>0</v>
      </c>
      <c r="K911" s="131">
        <v>0</v>
      </c>
      <c r="L911" s="131">
        <v>0</v>
      </c>
      <c r="M911" s="131">
        <v>0</v>
      </c>
      <c r="N911" s="131">
        <v>0</v>
      </c>
      <c r="O911" s="131">
        <v>0</v>
      </c>
      <c r="P911" s="131">
        <v>0</v>
      </c>
      <c r="Q911" s="131">
        <v>0</v>
      </c>
      <c r="R911" s="131">
        <v>0</v>
      </c>
      <c r="S911" s="131">
        <v>0</v>
      </c>
      <c r="T911" s="131">
        <v>0</v>
      </c>
      <c r="U911" s="131">
        <v>0</v>
      </c>
      <c r="V911" s="131">
        <v>0</v>
      </c>
      <c r="W911" s="131">
        <v>0</v>
      </c>
      <c r="X911" s="131">
        <v>0</v>
      </c>
      <c r="Y911" s="131">
        <v>0</v>
      </c>
      <c r="Z911" s="131">
        <v>0</v>
      </c>
      <c r="AA911" s="131">
        <v>0</v>
      </c>
      <c r="AB911" s="131">
        <v>0</v>
      </c>
      <c r="AC911" s="131">
        <v>0</v>
      </c>
      <c r="AD911" s="131">
        <v>0</v>
      </c>
      <c r="AE911" s="131">
        <v>0</v>
      </c>
      <c r="AF911" s="131">
        <v>0</v>
      </c>
      <c r="AG911" s="131">
        <v>0</v>
      </c>
      <c r="AH911" s="43">
        <v>0</v>
      </c>
    </row>
    <row r="912" spans="4:34">
      <c r="D912" s="62">
        <v>2009</v>
      </c>
      <c r="E912" s="62">
        <v>10</v>
      </c>
      <c r="F912" s="62">
        <v>2010</v>
      </c>
      <c r="G912" s="62">
        <v>2010</v>
      </c>
      <c r="H912" s="131">
        <v>0</v>
      </c>
      <c r="I912" s="131">
        <v>0</v>
      </c>
      <c r="J912" s="131">
        <v>0</v>
      </c>
      <c r="K912" s="131">
        <v>0</v>
      </c>
      <c r="L912" s="131">
        <v>0</v>
      </c>
      <c r="M912" s="131">
        <v>0</v>
      </c>
      <c r="N912" s="131">
        <v>0</v>
      </c>
      <c r="O912" s="131">
        <v>0</v>
      </c>
      <c r="P912" s="131">
        <v>0</v>
      </c>
      <c r="Q912" s="131">
        <v>0</v>
      </c>
      <c r="R912" s="131">
        <v>0</v>
      </c>
      <c r="S912" s="131">
        <v>0</v>
      </c>
      <c r="T912" s="131">
        <v>0</v>
      </c>
      <c r="U912" s="131">
        <v>0</v>
      </c>
      <c r="V912" s="131">
        <v>0</v>
      </c>
      <c r="W912" s="131">
        <v>0</v>
      </c>
      <c r="X912" s="131">
        <v>0</v>
      </c>
      <c r="Y912" s="131">
        <v>0</v>
      </c>
      <c r="Z912" s="131">
        <v>0</v>
      </c>
      <c r="AA912" s="131">
        <v>0</v>
      </c>
      <c r="AB912" s="131">
        <v>0</v>
      </c>
      <c r="AC912" s="131">
        <v>0</v>
      </c>
      <c r="AD912" s="131">
        <v>0</v>
      </c>
      <c r="AE912" s="131">
        <v>0</v>
      </c>
      <c r="AF912" s="131">
        <v>0</v>
      </c>
      <c r="AG912" s="131">
        <v>0</v>
      </c>
      <c r="AH912" s="43">
        <v>0</v>
      </c>
    </row>
    <row r="913" spans="4:34">
      <c r="D913" s="62">
        <v>2009</v>
      </c>
      <c r="E913" s="62">
        <v>11</v>
      </c>
      <c r="F913" s="62">
        <v>2010</v>
      </c>
      <c r="G913" s="62">
        <v>2010</v>
      </c>
      <c r="H913" s="131">
        <v>0</v>
      </c>
      <c r="I913" s="131">
        <v>0</v>
      </c>
      <c r="J913" s="131">
        <v>0</v>
      </c>
      <c r="K913" s="131">
        <v>0</v>
      </c>
      <c r="L913" s="131">
        <v>0</v>
      </c>
      <c r="M913" s="131">
        <v>0</v>
      </c>
      <c r="N913" s="131">
        <v>0</v>
      </c>
      <c r="O913" s="131">
        <v>0</v>
      </c>
      <c r="P913" s="131">
        <v>0</v>
      </c>
      <c r="Q913" s="131">
        <v>0</v>
      </c>
      <c r="R913" s="131">
        <v>0</v>
      </c>
      <c r="S913" s="131">
        <v>0</v>
      </c>
      <c r="T913" s="131">
        <v>0</v>
      </c>
      <c r="U913" s="131">
        <v>0</v>
      </c>
      <c r="V913" s="131">
        <v>0</v>
      </c>
      <c r="W913" s="131">
        <v>0</v>
      </c>
      <c r="X913" s="131">
        <v>0</v>
      </c>
      <c r="Y913" s="131">
        <v>0</v>
      </c>
      <c r="Z913" s="131">
        <v>0</v>
      </c>
      <c r="AA913" s="131">
        <v>0</v>
      </c>
      <c r="AB913" s="131">
        <v>0</v>
      </c>
      <c r="AC913" s="131">
        <v>0</v>
      </c>
      <c r="AD913" s="131">
        <v>0</v>
      </c>
      <c r="AE913" s="131">
        <v>0</v>
      </c>
      <c r="AF913" s="131">
        <v>0</v>
      </c>
      <c r="AG913" s="131">
        <v>0</v>
      </c>
      <c r="AH913" s="43">
        <v>0</v>
      </c>
    </row>
    <row r="914" spans="4:34">
      <c r="D914" s="62">
        <v>2009</v>
      </c>
      <c r="E914" s="62">
        <v>12</v>
      </c>
      <c r="F914" s="62">
        <v>2010</v>
      </c>
      <c r="G914" s="62">
        <v>2010</v>
      </c>
      <c r="H914" s="131">
        <v>0</v>
      </c>
      <c r="I914" s="131">
        <v>0</v>
      </c>
      <c r="J914" s="131">
        <v>0</v>
      </c>
      <c r="K914" s="131">
        <v>0</v>
      </c>
      <c r="L914" s="131">
        <v>0</v>
      </c>
      <c r="M914" s="131">
        <v>0</v>
      </c>
      <c r="N914" s="131">
        <v>0</v>
      </c>
      <c r="O914" s="131">
        <v>0</v>
      </c>
      <c r="P914" s="131">
        <v>0</v>
      </c>
      <c r="Q914" s="131">
        <v>0</v>
      </c>
      <c r="R914" s="131">
        <v>0</v>
      </c>
      <c r="S914" s="131">
        <v>0</v>
      </c>
      <c r="T914" s="131">
        <v>0</v>
      </c>
      <c r="U914" s="131">
        <v>0</v>
      </c>
      <c r="V914" s="131">
        <v>0</v>
      </c>
      <c r="W914" s="131">
        <v>0</v>
      </c>
      <c r="X914" s="131">
        <v>0</v>
      </c>
      <c r="Y914" s="131">
        <v>0</v>
      </c>
      <c r="Z914" s="131">
        <v>0</v>
      </c>
      <c r="AA914" s="131">
        <v>0</v>
      </c>
      <c r="AB914" s="131">
        <v>0</v>
      </c>
      <c r="AC914" s="131">
        <v>0</v>
      </c>
      <c r="AD914" s="131">
        <v>0</v>
      </c>
      <c r="AE914" s="131">
        <v>0</v>
      </c>
      <c r="AF914" s="131">
        <v>0</v>
      </c>
      <c r="AG914" s="131">
        <v>0</v>
      </c>
      <c r="AH914" s="43">
        <v>0</v>
      </c>
    </row>
    <row r="915" spans="4:34">
      <c r="D915" s="62">
        <v>2010</v>
      </c>
      <c r="E915" s="62">
        <v>1</v>
      </c>
      <c r="F915" s="62">
        <v>2010</v>
      </c>
      <c r="G915" s="62">
        <v>2010</v>
      </c>
      <c r="H915" s="131">
        <v>0</v>
      </c>
      <c r="I915" s="131">
        <v>0</v>
      </c>
      <c r="J915" s="131">
        <v>0</v>
      </c>
      <c r="K915" s="131">
        <v>0</v>
      </c>
      <c r="L915" s="131">
        <v>0</v>
      </c>
      <c r="M915" s="131">
        <v>0</v>
      </c>
      <c r="N915" s="131">
        <v>0</v>
      </c>
      <c r="O915" s="131">
        <v>0</v>
      </c>
      <c r="P915" s="131">
        <v>0</v>
      </c>
      <c r="Q915" s="131">
        <v>0</v>
      </c>
      <c r="R915" s="131">
        <v>0</v>
      </c>
      <c r="S915" s="131">
        <v>0</v>
      </c>
      <c r="T915" s="131">
        <v>0</v>
      </c>
      <c r="U915" s="131">
        <v>0</v>
      </c>
      <c r="V915" s="131">
        <v>0</v>
      </c>
      <c r="W915" s="131">
        <v>0</v>
      </c>
      <c r="X915" s="131">
        <v>0</v>
      </c>
      <c r="Y915" s="131">
        <v>0</v>
      </c>
      <c r="Z915" s="131">
        <v>0</v>
      </c>
      <c r="AA915" s="131">
        <v>0</v>
      </c>
      <c r="AB915" s="131">
        <v>0</v>
      </c>
      <c r="AC915" s="131">
        <v>0</v>
      </c>
      <c r="AD915" s="131">
        <v>0</v>
      </c>
      <c r="AE915" s="131">
        <v>0</v>
      </c>
      <c r="AF915" s="131">
        <v>0</v>
      </c>
      <c r="AG915" s="131">
        <v>0</v>
      </c>
      <c r="AH915" s="43">
        <v>0</v>
      </c>
    </row>
    <row r="916" spans="4:34">
      <c r="D916" s="62">
        <v>2010</v>
      </c>
      <c r="E916" s="62">
        <v>2</v>
      </c>
      <c r="F916" s="62">
        <v>2010</v>
      </c>
      <c r="G916" s="62">
        <v>2010</v>
      </c>
      <c r="H916" s="131">
        <v>0</v>
      </c>
      <c r="I916" s="131">
        <v>0</v>
      </c>
      <c r="J916" s="131">
        <v>0</v>
      </c>
      <c r="K916" s="131">
        <v>0</v>
      </c>
      <c r="L916" s="131">
        <v>0</v>
      </c>
      <c r="M916" s="131">
        <v>0</v>
      </c>
      <c r="N916" s="131">
        <v>0</v>
      </c>
      <c r="O916" s="131">
        <v>0</v>
      </c>
      <c r="P916" s="131">
        <v>0</v>
      </c>
      <c r="Q916" s="131">
        <v>0</v>
      </c>
      <c r="R916" s="131">
        <v>0</v>
      </c>
      <c r="S916" s="131">
        <v>0</v>
      </c>
      <c r="T916" s="131">
        <v>0</v>
      </c>
      <c r="U916" s="131">
        <v>0</v>
      </c>
      <c r="V916" s="131">
        <v>0</v>
      </c>
      <c r="W916" s="131">
        <v>0</v>
      </c>
      <c r="X916" s="131">
        <v>0</v>
      </c>
      <c r="Y916" s="131">
        <v>0</v>
      </c>
      <c r="Z916" s="131">
        <v>0</v>
      </c>
      <c r="AA916" s="131">
        <v>0</v>
      </c>
      <c r="AB916" s="131">
        <v>0</v>
      </c>
      <c r="AC916" s="131">
        <v>0</v>
      </c>
      <c r="AD916" s="131">
        <v>0</v>
      </c>
      <c r="AE916" s="131">
        <v>0</v>
      </c>
      <c r="AF916" s="131">
        <v>0</v>
      </c>
      <c r="AG916" s="131">
        <v>0</v>
      </c>
      <c r="AH916" s="43">
        <v>0</v>
      </c>
    </row>
    <row r="917" spans="4:34">
      <c r="D917" s="62">
        <v>2010</v>
      </c>
      <c r="E917" s="62">
        <v>3</v>
      </c>
      <c r="F917" s="62">
        <v>2010</v>
      </c>
      <c r="G917" s="62">
        <v>2010</v>
      </c>
      <c r="H917" s="131">
        <v>0</v>
      </c>
      <c r="I917" s="131">
        <v>0</v>
      </c>
      <c r="J917" s="131">
        <v>0</v>
      </c>
      <c r="K917" s="131">
        <v>0</v>
      </c>
      <c r="L917" s="131">
        <v>0</v>
      </c>
      <c r="M917" s="131">
        <v>0</v>
      </c>
      <c r="N917" s="131">
        <v>0</v>
      </c>
      <c r="O917" s="131">
        <v>0</v>
      </c>
      <c r="P917" s="131">
        <v>0</v>
      </c>
      <c r="Q917" s="131">
        <v>0</v>
      </c>
      <c r="R917" s="131">
        <v>0</v>
      </c>
      <c r="S917" s="131">
        <v>0</v>
      </c>
      <c r="T917" s="131">
        <v>0</v>
      </c>
      <c r="U917" s="131">
        <v>0</v>
      </c>
      <c r="V917" s="131">
        <v>0</v>
      </c>
      <c r="W917" s="131">
        <v>0</v>
      </c>
      <c r="X917" s="131">
        <v>0</v>
      </c>
      <c r="Y917" s="131">
        <v>0</v>
      </c>
      <c r="Z917" s="131">
        <v>0</v>
      </c>
      <c r="AA917" s="131">
        <v>0</v>
      </c>
      <c r="AB917" s="131">
        <v>0</v>
      </c>
      <c r="AC917" s="131">
        <v>0</v>
      </c>
      <c r="AD917" s="131">
        <v>0</v>
      </c>
      <c r="AE917" s="131">
        <v>0</v>
      </c>
      <c r="AF917" s="131">
        <v>0</v>
      </c>
      <c r="AG917" s="131">
        <v>0</v>
      </c>
      <c r="AH917" s="43">
        <v>0</v>
      </c>
    </row>
    <row r="918" spans="4:34">
      <c r="D918" s="62">
        <v>2010</v>
      </c>
      <c r="E918" s="62">
        <v>4</v>
      </c>
      <c r="F918" s="62">
        <v>2010</v>
      </c>
      <c r="G918" s="62">
        <v>2010</v>
      </c>
      <c r="H918" s="131">
        <v>0</v>
      </c>
      <c r="I918" s="131">
        <v>0</v>
      </c>
      <c r="J918" s="131">
        <v>0</v>
      </c>
      <c r="K918" s="131">
        <v>0</v>
      </c>
      <c r="L918" s="131">
        <v>0</v>
      </c>
      <c r="M918" s="131">
        <v>0</v>
      </c>
      <c r="N918" s="131">
        <v>0</v>
      </c>
      <c r="O918" s="131">
        <v>0</v>
      </c>
      <c r="P918" s="131">
        <v>0</v>
      </c>
      <c r="Q918" s="131">
        <v>0</v>
      </c>
      <c r="R918" s="131">
        <v>0</v>
      </c>
      <c r="S918" s="131">
        <v>0</v>
      </c>
      <c r="T918" s="131">
        <v>0</v>
      </c>
      <c r="U918" s="131">
        <v>0</v>
      </c>
      <c r="V918" s="131">
        <v>0</v>
      </c>
      <c r="W918" s="131">
        <v>0</v>
      </c>
      <c r="X918" s="131">
        <v>0</v>
      </c>
      <c r="Y918" s="131">
        <v>0</v>
      </c>
      <c r="Z918" s="131">
        <v>0</v>
      </c>
      <c r="AA918" s="131">
        <v>0</v>
      </c>
      <c r="AB918" s="131">
        <v>0</v>
      </c>
      <c r="AC918" s="131">
        <v>0</v>
      </c>
      <c r="AD918" s="131">
        <v>0</v>
      </c>
      <c r="AE918" s="131">
        <v>0</v>
      </c>
      <c r="AF918" s="131">
        <v>0</v>
      </c>
      <c r="AG918" s="131">
        <v>0</v>
      </c>
      <c r="AH918" s="43">
        <v>0</v>
      </c>
    </row>
    <row r="919" spans="4:34">
      <c r="D919" s="62">
        <v>2010</v>
      </c>
      <c r="E919" s="62">
        <v>5</v>
      </c>
      <c r="F919" s="62">
        <v>2010</v>
      </c>
      <c r="G919" s="62">
        <v>2011</v>
      </c>
      <c r="H919" s="131">
        <v>0</v>
      </c>
      <c r="I919" s="131">
        <v>0</v>
      </c>
      <c r="J919" s="131">
        <v>0</v>
      </c>
      <c r="K919" s="131">
        <v>0</v>
      </c>
      <c r="L919" s="131">
        <v>0</v>
      </c>
      <c r="M919" s="131">
        <v>0</v>
      </c>
      <c r="N919" s="131">
        <v>0</v>
      </c>
      <c r="O919" s="131">
        <v>0</v>
      </c>
      <c r="P919" s="131">
        <v>0</v>
      </c>
      <c r="Q919" s="131">
        <v>0</v>
      </c>
      <c r="R919" s="131">
        <v>0</v>
      </c>
      <c r="S919" s="131">
        <v>0</v>
      </c>
      <c r="T919" s="131">
        <v>0</v>
      </c>
      <c r="U919" s="131">
        <v>0</v>
      </c>
      <c r="V919" s="131">
        <v>0</v>
      </c>
      <c r="W919" s="131">
        <v>0</v>
      </c>
      <c r="X919" s="131">
        <v>0</v>
      </c>
      <c r="Y919" s="131">
        <v>0</v>
      </c>
      <c r="Z919" s="131">
        <v>0</v>
      </c>
      <c r="AA919" s="131">
        <v>0</v>
      </c>
      <c r="AB919" s="131">
        <v>0</v>
      </c>
      <c r="AC919" s="131">
        <v>0</v>
      </c>
      <c r="AD919" s="131">
        <v>0</v>
      </c>
      <c r="AE919" s="131">
        <v>0</v>
      </c>
      <c r="AF919" s="131">
        <v>0</v>
      </c>
      <c r="AG919" s="131">
        <v>0</v>
      </c>
      <c r="AH919" s="43">
        <v>0</v>
      </c>
    </row>
    <row r="920" spans="4:34">
      <c r="D920" s="62">
        <v>2010</v>
      </c>
      <c r="E920" s="62">
        <v>6</v>
      </c>
      <c r="F920" s="62">
        <v>2010</v>
      </c>
      <c r="G920" s="62">
        <v>2011</v>
      </c>
      <c r="H920" s="131">
        <v>0</v>
      </c>
      <c r="I920" s="131">
        <v>0</v>
      </c>
      <c r="J920" s="131">
        <v>0</v>
      </c>
      <c r="K920" s="131">
        <v>0</v>
      </c>
      <c r="L920" s="131">
        <v>0</v>
      </c>
      <c r="M920" s="131">
        <v>0</v>
      </c>
      <c r="N920" s="131">
        <v>0</v>
      </c>
      <c r="O920" s="131">
        <v>0</v>
      </c>
      <c r="P920" s="131">
        <v>0</v>
      </c>
      <c r="Q920" s="131">
        <v>0</v>
      </c>
      <c r="R920" s="131">
        <v>0</v>
      </c>
      <c r="S920" s="131">
        <v>0</v>
      </c>
      <c r="T920" s="131">
        <v>0</v>
      </c>
      <c r="U920" s="131">
        <v>0</v>
      </c>
      <c r="V920" s="131">
        <v>0</v>
      </c>
      <c r="W920" s="131">
        <v>0</v>
      </c>
      <c r="X920" s="131">
        <v>0</v>
      </c>
      <c r="Y920" s="131">
        <v>0</v>
      </c>
      <c r="Z920" s="131">
        <v>0</v>
      </c>
      <c r="AA920" s="131">
        <v>0</v>
      </c>
      <c r="AB920" s="131">
        <v>0</v>
      </c>
      <c r="AC920" s="131">
        <v>0</v>
      </c>
      <c r="AD920" s="131">
        <v>0</v>
      </c>
      <c r="AE920" s="131">
        <v>0</v>
      </c>
      <c r="AF920" s="131">
        <v>0</v>
      </c>
      <c r="AG920" s="131">
        <v>0</v>
      </c>
      <c r="AH920" s="43">
        <v>0</v>
      </c>
    </row>
    <row r="921" spans="4:34">
      <c r="D921" s="62">
        <v>2010</v>
      </c>
      <c r="E921" s="62">
        <v>7</v>
      </c>
      <c r="F921" s="62">
        <v>2011</v>
      </c>
      <c r="G921" s="62">
        <v>2011</v>
      </c>
      <c r="H921" s="131">
        <v>0</v>
      </c>
      <c r="I921" s="131">
        <v>0</v>
      </c>
      <c r="J921" s="131">
        <v>0</v>
      </c>
      <c r="K921" s="131">
        <v>0</v>
      </c>
      <c r="L921" s="131">
        <v>0</v>
      </c>
      <c r="M921" s="131">
        <v>0</v>
      </c>
      <c r="N921" s="131">
        <v>0</v>
      </c>
      <c r="O921" s="131">
        <v>0</v>
      </c>
      <c r="P921" s="131">
        <v>0</v>
      </c>
      <c r="Q921" s="131">
        <v>0</v>
      </c>
      <c r="R921" s="131">
        <v>0</v>
      </c>
      <c r="S921" s="131">
        <v>0</v>
      </c>
      <c r="T921" s="131">
        <v>0</v>
      </c>
      <c r="U921" s="131">
        <v>0</v>
      </c>
      <c r="V921" s="131">
        <v>0</v>
      </c>
      <c r="W921" s="131">
        <v>0</v>
      </c>
      <c r="X921" s="131">
        <v>0</v>
      </c>
      <c r="Y921" s="131">
        <v>0</v>
      </c>
      <c r="Z921" s="131">
        <v>0</v>
      </c>
      <c r="AA921" s="131">
        <v>0</v>
      </c>
      <c r="AB921" s="131">
        <v>0</v>
      </c>
      <c r="AC921" s="131">
        <v>0</v>
      </c>
      <c r="AD921" s="131">
        <v>0</v>
      </c>
      <c r="AE921" s="131">
        <v>0</v>
      </c>
      <c r="AF921" s="131">
        <v>0</v>
      </c>
      <c r="AG921" s="131">
        <v>0</v>
      </c>
      <c r="AH921" s="43">
        <v>0</v>
      </c>
    </row>
    <row r="922" spans="4:34">
      <c r="D922" s="62">
        <v>2010</v>
      </c>
      <c r="E922" s="62">
        <v>8</v>
      </c>
      <c r="F922" s="62">
        <v>2011</v>
      </c>
      <c r="G922" s="62">
        <v>2011</v>
      </c>
      <c r="H922" s="131">
        <v>0</v>
      </c>
      <c r="I922" s="131">
        <v>0</v>
      </c>
      <c r="J922" s="131">
        <v>0</v>
      </c>
      <c r="K922" s="131">
        <v>0</v>
      </c>
      <c r="L922" s="131">
        <v>0</v>
      </c>
      <c r="M922" s="131">
        <v>0</v>
      </c>
      <c r="N922" s="131">
        <v>0</v>
      </c>
      <c r="O922" s="131">
        <v>0</v>
      </c>
      <c r="P922" s="131">
        <v>0</v>
      </c>
      <c r="Q922" s="131">
        <v>0</v>
      </c>
      <c r="R922" s="131">
        <v>0</v>
      </c>
      <c r="S922" s="131">
        <v>0</v>
      </c>
      <c r="T922" s="131">
        <v>0</v>
      </c>
      <c r="U922" s="131">
        <v>0</v>
      </c>
      <c r="V922" s="131">
        <v>0</v>
      </c>
      <c r="W922" s="131">
        <v>0</v>
      </c>
      <c r="X922" s="131">
        <v>0</v>
      </c>
      <c r="Y922" s="131">
        <v>0</v>
      </c>
      <c r="Z922" s="131">
        <v>0</v>
      </c>
      <c r="AA922" s="131">
        <v>0</v>
      </c>
      <c r="AB922" s="131">
        <v>0</v>
      </c>
      <c r="AC922" s="131">
        <v>0</v>
      </c>
      <c r="AD922" s="131">
        <v>0</v>
      </c>
      <c r="AE922" s="131">
        <v>0</v>
      </c>
      <c r="AF922" s="131">
        <v>0</v>
      </c>
      <c r="AG922" s="131">
        <v>0</v>
      </c>
      <c r="AH922" s="43">
        <v>0</v>
      </c>
    </row>
    <row r="923" spans="4:34">
      <c r="D923" s="62">
        <v>2010</v>
      </c>
      <c r="E923" s="62">
        <v>9</v>
      </c>
      <c r="F923" s="62">
        <v>2011</v>
      </c>
      <c r="G923" s="62">
        <v>2011</v>
      </c>
      <c r="H923" s="131">
        <v>0</v>
      </c>
      <c r="I923" s="131">
        <v>0</v>
      </c>
      <c r="J923" s="131">
        <v>0</v>
      </c>
      <c r="K923" s="131">
        <v>0</v>
      </c>
      <c r="L923" s="131">
        <v>0</v>
      </c>
      <c r="M923" s="131">
        <v>0</v>
      </c>
      <c r="N923" s="131">
        <v>0</v>
      </c>
      <c r="O923" s="131">
        <v>0</v>
      </c>
      <c r="P923" s="131">
        <v>0</v>
      </c>
      <c r="Q923" s="131">
        <v>0</v>
      </c>
      <c r="R923" s="131">
        <v>0</v>
      </c>
      <c r="S923" s="131">
        <v>0</v>
      </c>
      <c r="T923" s="131">
        <v>0</v>
      </c>
      <c r="U923" s="131">
        <v>0</v>
      </c>
      <c r="V923" s="131">
        <v>0</v>
      </c>
      <c r="W923" s="131">
        <v>0</v>
      </c>
      <c r="X923" s="131">
        <v>0</v>
      </c>
      <c r="Y923" s="131">
        <v>0</v>
      </c>
      <c r="Z923" s="131">
        <v>0</v>
      </c>
      <c r="AA923" s="131">
        <v>0</v>
      </c>
      <c r="AB923" s="131">
        <v>0</v>
      </c>
      <c r="AC923" s="131">
        <v>0</v>
      </c>
      <c r="AD923" s="131">
        <v>0</v>
      </c>
      <c r="AE923" s="131">
        <v>0</v>
      </c>
      <c r="AF923" s="131">
        <v>0</v>
      </c>
      <c r="AG923" s="131">
        <v>0</v>
      </c>
      <c r="AH923" s="43">
        <v>0</v>
      </c>
    </row>
    <row r="924" spans="4:34">
      <c r="D924" s="62">
        <v>2010</v>
      </c>
      <c r="E924" s="62">
        <v>10</v>
      </c>
      <c r="F924" s="62">
        <v>2011</v>
      </c>
      <c r="G924" s="62">
        <v>2011</v>
      </c>
      <c r="H924" s="131">
        <v>0</v>
      </c>
      <c r="I924" s="131">
        <v>0</v>
      </c>
      <c r="J924" s="131">
        <v>0</v>
      </c>
      <c r="K924" s="131">
        <v>0</v>
      </c>
      <c r="L924" s="131">
        <v>0</v>
      </c>
      <c r="M924" s="131">
        <v>0</v>
      </c>
      <c r="N924" s="131">
        <v>0</v>
      </c>
      <c r="O924" s="131">
        <v>0</v>
      </c>
      <c r="P924" s="131">
        <v>0</v>
      </c>
      <c r="Q924" s="131">
        <v>0</v>
      </c>
      <c r="R924" s="131">
        <v>0</v>
      </c>
      <c r="S924" s="131">
        <v>0</v>
      </c>
      <c r="T924" s="131">
        <v>0</v>
      </c>
      <c r="U924" s="131">
        <v>0</v>
      </c>
      <c r="V924" s="131">
        <v>0</v>
      </c>
      <c r="W924" s="131">
        <v>0</v>
      </c>
      <c r="X924" s="131">
        <v>0</v>
      </c>
      <c r="Y924" s="131">
        <v>0</v>
      </c>
      <c r="Z924" s="131">
        <v>0</v>
      </c>
      <c r="AA924" s="131">
        <v>0</v>
      </c>
      <c r="AB924" s="131">
        <v>0</v>
      </c>
      <c r="AC924" s="131">
        <v>0</v>
      </c>
      <c r="AD924" s="131">
        <v>0</v>
      </c>
      <c r="AE924" s="131">
        <v>0</v>
      </c>
      <c r="AF924" s="131">
        <v>0</v>
      </c>
      <c r="AG924" s="131">
        <v>0</v>
      </c>
      <c r="AH924" s="43">
        <v>0</v>
      </c>
    </row>
    <row r="925" spans="4:34">
      <c r="D925" s="62">
        <v>2010</v>
      </c>
      <c r="E925" s="62">
        <v>11</v>
      </c>
      <c r="F925" s="62">
        <v>2011</v>
      </c>
      <c r="G925" s="62">
        <v>2011</v>
      </c>
      <c r="H925" s="131">
        <v>0</v>
      </c>
      <c r="I925" s="131">
        <v>0</v>
      </c>
      <c r="J925" s="131">
        <v>0</v>
      </c>
      <c r="K925" s="131">
        <v>0</v>
      </c>
      <c r="L925" s="131">
        <v>0</v>
      </c>
      <c r="M925" s="131">
        <v>0</v>
      </c>
      <c r="N925" s="131">
        <v>0</v>
      </c>
      <c r="O925" s="131">
        <v>0</v>
      </c>
      <c r="P925" s="131">
        <v>0</v>
      </c>
      <c r="Q925" s="131">
        <v>0</v>
      </c>
      <c r="R925" s="131">
        <v>0</v>
      </c>
      <c r="S925" s="131">
        <v>0</v>
      </c>
      <c r="T925" s="131">
        <v>0</v>
      </c>
      <c r="U925" s="131">
        <v>0</v>
      </c>
      <c r="V925" s="131">
        <v>0</v>
      </c>
      <c r="W925" s="131">
        <v>0</v>
      </c>
      <c r="X925" s="131">
        <v>0</v>
      </c>
      <c r="Y925" s="131">
        <v>0</v>
      </c>
      <c r="Z925" s="131">
        <v>0</v>
      </c>
      <c r="AA925" s="131">
        <v>0</v>
      </c>
      <c r="AB925" s="131">
        <v>0</v>
      </c>
      <c r="AC925" s="131">
        <v>0</v>
      </c>
      <c r="AD925" s="131">
        <v>0</v>
      </c>
      <c r="AE925" s="131">
        <v>0</v>
      </c>
      <c r="AF925" s="131">
        <v>0</v>
      </c>
      <c r="AG925" s="131">
        <v>0</v>
      </c>
      <c r="AH925" s="43">
        <v>0</v>
      </c>
    </row>
    <row r="926" spans="4:34">
      <c r="D926" s="62">
        <v>2010</v>
      </c>
      <c r="E926" s="62">
        <v>12</v>
      </c>
      <c r="F926" s="62">
        <v>2011</v>
      </c>
      <c r="G926" s="62">
        <v>2011</v>
      </c>
      <c r="H926" s="131">
        <v>0</v>
      </c>
      <c r="I926" s="131">
        <v>0</v>
      </c>
      <c r="J926" s="131">
        <v>0</v>
      </c>
      <c r="K926" s="131">
        <v>0</v>
      </c>
      <c r="L926" s="131">
        <v>0</v>
      </c>
      <c r="M926" s="131">
        <v>0</v>
      </c>
      <c r="N926" s="131">
        <v>0</v>
      </c>
      <c r="O926" s="131">
        <v>0</v>
      </c>
      <c r="P926" s="131">
        <v>0</v>
      </c>
      <c r="Q926" s="131">
        <v>0</v>
      </c>
      <c r="R926" s="131">
        <v>0</v>
      </c>
      <c r="S926" s="131">
        <v>0</v>
      </c>
      <c r="T926" s="131">
        <v>0</v>
      </c>
      <c r="U926" s="131">
        <v>0</v>
      </c>
      <c r="V926" s="131">
        <v>0</v>
      </c>
      <c r="W926" s="131">
        <v>0</v>
      </c>
      <c r="X926" s="131">
        <v>0</v>
      </c>
      <c r="Y926" s="131">
        <v>0</v>
      </c>
      <c r="Z926" s="131">
        <v>0</v>
      </c>
      <c r="AA926" s="131">
        <v>0</v>
      </c>
      <c r="AB926" s="131">
        <v>0</v>
      </c>
      <c r="AC926" s="131">
        <v>0</v>
      </c>
      <c r="AD926" s="131">
        <v>0</v>
      </c>
      <c r="AE926" s="131">
        <v>0</v>
      </c>
      <c r="AF926" s="131">
        <v>0</v>
      </c>
      <c r="AG926" s="131">
        <v>0</v>
      </c>
      <c r="AH926" s="43">
        <v>0</v>
      </c>
    </row>
    <row r="927" spans="4:34">
      <c r="D927" s="62">
        <v>2011</v>
      </c>
      <c r="E927" s="62">
        <v>1</v>
      </c>
      <c r="F927" s="62">
        <v>2011</v>
      </c>
      <c r="G927" s="62">
        <v>2011</v>
      </c>
      <c r="H927" s="131">
        <v>0</v>
      </c>
      <c r="I927" s="131">
        <v>0</v>
      </c>
      <c r="J927" s="131">
        <v>0</v>
      </c>
      <c r="K927" s="131">
        <v>0</v>
      </c>
      <c r="L927" s="131">
        <v>0</v>
      </c>
      <c r="M927" s="131">
        <v>0</v>
      </c>
      <c r="N927" s="131">
        <v>0</v>
      </c>
      <c r="O927" s="131">
        <v>0</v>
      </c>
      <c r="P927" s="131">
        <v>0</v>
      </c>
      <c r="Q927" s="131">
        <v>0</v>
      </c>
      <c r="R927" s="131">
        <v>0</v>
      </c>
      <c r="S927" s="131">
        <v>0</v>
      </c>
      <c r="T927" s="131">
        <v>0</v>
      </c>
      <c r="U927" s="131">
        <v>0</v>
      </c>
      <c r="V927" s="131">
        <v>0</v>
      </c>
      <c r="W927" s="131">
        <v>0</v>
      </c>
      <c r="X927" s="131">
        <v>0</v>
      </c>
      <c r="Y927" s="131">
        <v>0</v>
      </c>
      <c r="Z927" s="131">
        <v>0</v>
      </c>
      <c r="AA927" s="131">
        <v>0</v>
      </c>
      <c r="AB927" s="131">
        <v>0</v>
      </c>
      <c r="AC927" s="131">
        <v>0</v>
      </c>
      <c r="AD927" s="131">
        <v>0</v>
      </c>
      <c r="AE927" s="131">
        <v>0</v>
      </c>
      <c r="AF927" s="131">
        <v>0</v>
      </c>
      <c r="AG927" s="131">
        <v>0</v>
      </c>
      <c r="AH927" s="43">
        <v>0</v>
      </c>
    </row>
    <row r="928" spans="4:34">
      <c r="D928" s="62">
        <v>2011</v>
      </c>
      <c r="E928" s="62">
        <v>2</v>
      </c>
      <c r="F928" s="62">
        <v>2011</v>
      </c>
      <c r="G928" s="62">
        <v>2011</v>
      </c>
      <c r="H928" s="131">
        <v>0</v>
      </c>
      <c r="I928" s="131">
        <v>0</v>
      </c>
      <c r="J928" s="131">
        <v>0</v>
      </c>
      <c r="K928" s="131">
        <v>0</v>
      </c>
      <c r="L928" s="131">
        <v>0</v>
      </c>
      <c r="M928" s="131">
        <v>0</v>
      </c>
      <c r="N928" s="131">
        <v>0</v>
      </c>
      <c r="O928" s="131">
        <v>0</v>
      </c>
      <c r="P928" s="131">
        <v>0</v>
      </c>
      <c r="Q928" s="131">
        <v>0</v>
      </c>
      <c r="R928" s="131">
        <v>0</v>
      </c>
      <c r="S928" s="131">
        <v>0</v>
      </c>
      <c r="T928" s="131">
        <v>0</v>
      </c>
      <c r="U928" s="131">
        <v>0</v>
      </c>
      <c r="V928" s="131">
        <v>0</v>
      </c>
      <c r="W928" s="131">
        <v>0</v>
      </c>
      <c r="X928" s="131">
        <v>0</v>
      </c>
      <c r="Y928" s="131">
        <v>0</v>
      </c>
      <c r="Z928" s="131">
        <v>0</v>
      </c>
      <c r="AA928" s="131">
        <v>0</v>
      </c>
      <c r="AB928" s="131">
        <v>0</v>
      </c>
      <c r="AC928" s="131">
        <v>0</v>
      </c>
      <c r="AD928" s="131">
        <v>0</v>
      </c>
      <c r="AE928" s="131">
        <v>0</v>
      </c>
      <c r="AF928" s="131">
        <v>0</v>
      </c>
      <c r="AG928" s="131">
        <v>0</v>
      </c>
      <c r="AH928" s="43">
        <v>0</v>
      </c>
    </row>
    <row r="929" spans="4:34">
      <c r="D929" s="62">
        <v>2011</v>
      </c>
      <c r="E929" s="62">
        <v>3</v>
      </c>
      <c r="F929" s="62">
        <v>2011</v>
      </c>
      <c r="G929" s="62">
        <v>2011</v>
      </c>
      <c r="H929" s="131">
        <v>0</v>
      </c>
      <c r="I929" s="131">
        <v>0</v>
      </c>
      <c r="J929" s="131">
        <v>0</v>
      </c>
      <c r="K929" s="131">
        <v>0</v>
      </c>
      <c r="L929" s="131">
        <v>0</v>
      </c>
      <c r="M929" s="131">
        <v>0</v>
      </c>
      <c r="N929" s="131">
        <v>0</v>
      </c>
      <c r="O929" s="131">
        <v>0</v>
      </c>
      <c r="P929" s="131">
        <v>0</v>
      </c>
      <c r="Q929" s="131">
        <v>0</v>
      </c>
      <c r="R929" s="131">
        <v>0</v>
      </c>
      <c r="S929" s="131">
        <v>0</v>
      </c>
      <c r="T929" s="131">
        <v>0</v>
      </c>
      <c r="U929" s="131">
        <v>0</v>
      </c>
      <c r="V929" s="131">
        <v>0</v>
      </c>
      <c r="W929" s="131">
        <v>0</v>
      </c>
      <c r="X929" s="131">
        <v>0</v>
      </c>
      <c r="Y929" s="131">
        <v>0</v>
      </c>
      <c r="Z929" s="131">
        <v>0</v>
      </c>
      <c r="AA929" s="131">
        <v>0</v>
      </c>
      <c r="AB929" s="131">
        <v>0</v>
      </c>
      <c r="AC929" s="131">
        <v>0</v>
      </c>
      <c r="AD929" s="131">
        <v>0</v>
      </c>
      <c r="AE929" s="131">
        <v>0</v>
      </c>
      <c r="AF929" s="131">
        <v>0</v>
      </c>
      <c r="AG929" s="131">
        <v>0</v>
      </c>
      <c r="AH929" s="43">
        <v>0</v>
      </c>
    </row>
    <row r="930" spans="4:34">
      <c r="D930" s="62">
        <v>2011</v>
      </c>
      <c r="E930" s="62">
        <v>4</v>
      </c>
      <c r="F930" s="62">
        <v>2011</v>
      </c>
      <c r="G930" s="62">
        <v>2011</v>
      </c>
      <c r="H930" s="131">
        <v>0</v>
      </c>
      <c r="I930" s="131">
        <v>0</v>
      </c>
      <c r="J930" s="131">
        <v>0</v>
      </c>
      <c r="K930" s="131">
        <v>0</v>
      </c>
      <c r="L930" s="131">
        <v>0</v>
      </c>
      <c r="M930" s="131">
        <v>0</v>
      </c>
      <c r="N930" s="131">
        <v>0</v>
      </c>
      <c r="O930" s="131">
        <v>0</v>
      </c>
      <c r="P930" s="131">
        <v>0</v>
      </c>
      <c r="Q930" s="131">
        <v>0</v>
      </c>
      <c r="R930" s="131">
        <v>0</v>
      </c>
      <c r="S930" s="131">
        <v>0</v>
      </c>
      <c r="T930" s="131">
        <v>0</v>
      </c>
      <c r="U930" s="131">
        <v>0</v>
      </c>
      <c r="V930" s="131">
        <v>0</v>
      </c>
      <c r="W930" s="131">
        <v>0</v>
      </c>
      <c r="X930" s="131">
        <v>0</v>
      </c>
      <c r="Y930" s="131">
        <v>0</v>
      </c>
      <c r="Z930" s="131">
        <v>0</v>
      </c>
      <c r="AA930" s="131">
        <v>0</v>
      </c>
      <c r="AB930" s="131">
        <v>0</v>
      </c>
      <c r="AC930" s="131">
        <v>0</v>
      </c>
      <c r="AD930" s="131">
        <v>0</v>
      </c>
      <c r="AE930" s="131">
        <v>0</v>
      </c>
      <c r="AF930" s="131">
        <v>0</v>
      </c>
      <c r="AG930" s="131">
        <v>0</v>
      </c>
      <c r="AH930" s="43">
        <v>0</v>
      </c>
    </row>
    <row r="931" spans="4:34">
      <c r="D931" s="62">
        <v>2011</v>
      </c>
      <c r="E931" s="62">
        <v>5</v>
      </c>
      <c r="F931" s="62">
        <v>2011</v>
      </c>
      <c r="G931" s="62">
        <v>2012</v>
      </c>
      <c r="H931" s="131">
        <v>0</v>
      </c>
      <c r="I931" s="131">
        <v>0</v>
      </c>
      <c r="J931" s="131">
        <v>0</v>
      </c>
      <c r="K931" s="131">
        <v>0</v>
      </c>
      <c r="L931" s="131">
        <v>0</v>
      </c>
      <c r="M931" s="131">
        <v>0</v>
      </c>
      <c r="N931" s="131">
        <v>0</v>
      </c>
      <c r="O931" s="131">
        <v>0</v>
      </c>
      <c r="P931" s="131">
        <v>0</v>
      </c>
      <c r="Q931" s="131">
        <v>0</v>
      </c>
      <c r="R931" s="131">
        <v>0</v>
      </c>
      <c r="S931" s="131">
        <v>0</v>
      </c>
      <c r="T931" s="131">
        <v>0</v>
      </c>
      <c r="U931" s="131">
        <v>0</v>
      </c>
      <c r="V931" s="131">
        <v>0</v>
      </c>
      <c r="W931" s="131">
        <v>0</v>
      </c>
      <c r="X931" s="131">
        <v>0</v>
      </c>
      <c r="Y931" s="131">
        <v>0</v>
      </c>
      <c r="Z931" s="131">
        <v>0</v>
      </c>
      <c r="AA931" s="131">
        <v>0</v>
      </c>
      <c r="AB931" s="131">
        <v>0</v>
      </c>
      <c r="AC931" s="131">
        <v>0</v>
      </c>
      <c r="AD931" s="131">
        <v>0</v>
      </c>
      <c r="AE931" s="131">
        <v>0</v>
      </c>
      <c r="AF931" s="131">
        <v>0</v>
      </c>
      <c r="AG931" s="131">
        <v>0</v>
      </c>
      <c r="AH931" s="43">
        <v>0</v>
      </c>
    </row>
    <row r="932" spans="4:34">
      <c r="D932" s="62">
        <v>2011</v>
      </c>
      <c r="E932" s="62">
        <v>6</v>
      </c>
      <c r="F932" s="62">
        <v>2011</v>
      </c>
      <c r="G932" s="62">
        <v>2012</v>
      </c>
      <c r="H932" s="131">
        <v>0</v>
      </c>
      <c r="I932" s="131">
        <v>0</v>
      </c>
      <c r="J932" s="131">
        <v>0</v>
      </c>
      <c r="K932" s="131">
        <v>0</v>
      </c>
      <c r="L932" s="131">
        <v>0</v>
      </c>
      <c r="M932" s="131">
        <v>0</v>
      </c>
      <c r="N932" s="131">
        <v>0</v>
      </c>
      <c r="O932" s="131">
        <v>0</v>
      </c>
      <c r="P932" s="131">
        <v>0</v>
      </c>
      <c r="Q932" s="131">
        <v>0</v>
      </c>
      <c r="R932" s="131">
        <v>0</v>
      </c>
      <c r="S932" s="131">
        <v>0</v>
      </c>
      <c r="T932" s="131">
        <v>0</v>
      </c>
      <c r="U932" s="131">
        <v>0</v>
      </c>
      <c r="V932" s="131">
        <v>0</v>
      </c>
      <c r="W932" s="131">
        <v>0</v>
      </c>
      <c r="X932" s="131">
        <v>0</v>
      </c>
      <c r="Y932" s="131">
        <v>0</v>
      </c>
      <c r="Z932" s="131">
        <v>0</v>
      </c>
      <c r="AA932" s="131">
        <v>0</v>
      </c>
      <c r="AB932" s="131">
        <v>0</v>
      </c>
      <c r="AC932" s="131">
        <v>0</v>
      </c>
      <c r="AD932" s="131">
        <v>0</v>
      </c>
      <c r="AE932" s="131">
        <v>0</v>
      </c>
      <c r="AF932" s="131">
        <v>0</v>
      </c>
      <c r="AG932" s="131">
        <v>0</v>
      </c>
      <c r="AH932" s="43">
        <v>0</v>
      </c>
    </row>
    <row r="933" spans="4:34">
      <c r="D933" s="62">
        <v>2011</v>
      </c>
      <c r="E933" s="62">
        <v>7</v>
      </c>
      <c r="F933" s="62">
        <v>2012</v>
      </c>
      <c r="G933" s="62">
        <v>2012</v>
      </c>
      <c r="H933" s="131">
        <v>0</v>
      </c>
      <c r="I933" s="131">
        <v>0</v>
      </c>
      <c r="J933" s="131">
        <v>0</v>
      </c>
      <c r="K933" s="131">
        <v>0</v>
      </c>
      <c r="L933" s="131">
        <v>0</v>
      </c>
      <c r="M933" s="131">
        <v>0</v>
      </c>
      <c r="N933" s="131">
        <v>0</v>
      </c>
      <c r="O933" s="131">
        <v>0</v>
      </c>
      <c r="P933" s="131">
        <v>0</v>
      </c>
      <c r="Q933" s="131">
        <v>0</v>
      </c>
      <c r="R933" s="131">
        <v>0</v>
      </c>
      <c r="S933" s="131">
        <v>0</v>
      </c>
      <c r="T933" s="131">
        <v>0</v>
      </c>
      <c r="U933" s="131">
        <v>0</v>
      </c>
      <c r="V933" s="131">
        <v>0</v>
      </c>
      <c r="W933" s="131">
        <v>0</v>
      </c>
      <c r="X933" s="131">
        <v>0</v>
      </c>
      <c r="Y933" s="131">
        <v>0</v>
      </c>
      <c r="Z933" s="131">
        <v>0</v>
      </c>
      <c r="AA933" s="131">
        <v>0</v>
      </c>
      <c r="AB933" s="131">
        <v>0</v>
      </c>
      <c r="AC933" s="131">
        <v>0</v>
      </c>
      <c r="AD933" s="131">
        <v>0</v>
      </c>
      <c r="AE933" s="131">
        <v>0</v>
      </c>
      <c r="AF933" s="131">
        <v>0</v>
      </c>
      <c r="AG933" s="131">
        <v>0</v>
      </c>
      <c r="AH933" s="43">
        <v>0</v>
      </c>
    </row>
    <row r="934" spans="4:34">
      <c r="D934" s="62">
        <v>2011</v>
      </c>
      <c r="E934" s="62">
        <v>8</v>
      </c>
      <c r="F934" s="62">
        <v>2012</v>
      </c>
      <c r="G934" s="62">
        <v>2012</v>
      </c>
      <c r="H934" s="131">
        <v>0</v>
      </c>
      <c r="I934" s="131">
        <v>0</v>
      </c>
      <c r="J934" s="131">
        <v>0</v>
      </c>
      <c r="K934" s="131">
        <v>0</v>
      </c>
      <c r="L934" s="131">
        <v>0</v>
      </c>
      <c r="M934" s="131">
        <v>0</v>
      </c>
      <c r="N934" s="131">
        <v>0</v>
      </c>
      <c r="O934" s="131">
        <v>0</v>
      </c>
      <c r="P934" s="131">
        <v>0</v>
      </c>
      <c r="Q934" s="131">
        <v>0</v>
      </c>
      <c r="R934" s="131">
        <v>0</v>
      </c>
      <c r="S934" s="131">
        <v>0</v>
      </c>
      <c r="T934" s="131">
        <v>0</v>
      </c>
      <c r="U934" s="131">
        <v>0</v>
      </c>
      <c r="V934" s="131">
        <v>0</v>
      </c>
      <c r="W934" s="131">
        <v>0</v>
      </c>
      <c r="X934" s="131">
        <v>0</v>
      </c>
      <c r="Y934" s="131">
        <v>0</v>
      </c>
      <c r="Z934" s="131">
        <v>0</v>
      </c>
      <c r="AA934" s="131">
        <v>0</v>
      </c>
      <c r="AB934" s="131">
        <v>0</v>
      </c>
      <c r="AC934" s="131">
        <v>0</v>
      </c>
      <c r="AD934" s="131">
        <v>0</v>
      </c>
      <c r="AE934" s="131">
        <v>0</v>
      </c>
      <c r="AF934" s="131">
        <v>0</v>
      </c>
      <c r="AG934" s="131">
        <v>0</v>
      </c>
      <c r="AH934" s="43">
        <v>0</v>
      </c>
    </row>
    <row r="935" spans="4:34">
      <c r="D935" s="62">
        <v>2011</v>
      </c>
      <c r="E935" s="62">
        <v>9</v>
      </c>
      <c r="F935" s="62">
        <v>2012</v>
      </c>
      <c r="G935" s="62">
        <v>2012</v>
      </c>
      <c r="H935" s="131">
        <v>0</v>
      </c>
      <c r="I935" s="131">
        <v>0</v>
      </c>
      <c r="J935" s="131">
        <v>0</v>
      </c>
      <c r="K935" s="131">
        <v>0</v>
      </c>
      <c r="L935" s="131">
        <v>0</v>
      </c>
      <c r="M935" s="131">
        <v>0</v>
      </c>
      <c r="N935" s="131">
        <v>0</v>
      </c>
      <c r="O935" s="131">
        <v>0</v>
      </c>
      <c r="P935" s="131">
        <v>0</v>
      </c>
      <c r="Q935" s="131">
        <v>0</v>
      </c>
      <c r="R935" s="131">
        <v>0</v>
      </c>
      <c r="S935" s="131">
        <v>0</v>
      </c>
      <c r="T935" s="131">
        <v>0</v>
      </c>
      <c r="U935" s="131">
        <v>0</v>
      </c>
      <c r="V935" s="131">
        <v>0</v>
      </c>
      <c r="W935" s="131">
        <v>0</v>
      </c>
      <c r="X935" s="131">
        <v>0</v>
      </c>
      <c r="Y935" s="131">
        <v>0</v>
      </c>
      <c r="Z935" s="131">
        <v>0</v>
      </c>
      <c r="AA935" s="131">
        <v>0</v>
      </c>
      <c r="AB935" s="131">
        <v>0</v>
      </c>
      <c r="AC935" s="131">
        <v>0</v>
      </c>
      <c r="AD935" s="131">
        <v>0</v>
      </c>
      <c r="AE935" s="131">
        <v>0</v>
      </c>
      <c r="AF935" s="131">
        <v>0</v>
      </c>
      <c r="AG935" s="131">
        <v>0</v>
      </c>
      <c r="AH935" s="43">
        <v>0</v>
      </c>
    </row>
    <row r="936" spans="4:34">
      <c r="D936" s="62">
        <v>2011</v>
      </c>
      <c r="E936" s="62">
        <v>10</v>
      </c>
      <c r="F936" s="62">
        <v>2012</v>
      </c>
      <c r="G936" s="62">
        <v>2012</v>
      </c>
      <c r="H936" s="131">
        <v>0</v>
      </c>
      <c r="I936" s="131">
        <v>0</v>
      </c>
      <c r="J936" s="131">
        <v>0</v>
      </c>
      <c r="K936" s="131">
        <v>0</v>
      </c>
      <c r="L936" s="131">
        <v>0</v>
      </c>
      <c r="M936" s="131">
        <v>0</v>
      </c>
      <c r="N936" s="131">
        <v>0</v>
      </c>
      <c r="O936" s="131">
        <v>0</v>
      </c>
      <c r="P936" s="131">
        <v>0</v>
      </c>
      <c r="Q936" s="131">
        <v>0</v>
      </c>
      <c r="R936" s="131">
        <v>0</v>
      </c>
      <c r="S936" s="131">
        <v>0</v>
      </c>
      <c r="T936" s="131">
        <v>0</v>
      </c>
      <c r="U936" s="131">
        <v>0</v>
      </c>
      <c r="V936" s="131">
        <v>0</v>
      </c>
      <c r="W936" s="131">
        <v>0</v>
      </c>
      <c r="X936" s="131">
        <v>0</v>
      </c>
      <c r="Y936" s="131">
        <v>0</v>
      </c>
      <c r="Z936" s="131">
        <v>0</v>
      </c>
      <c r="AA936" s="131">
        <v>0</v>
      </c>
      <c r="AB936" s="131">
        <v>0</v>
      </c>
      <c r="AC936" s="131">
        <v>0</v>
      </c>
      <c r="AD936" s="131">
        <v>0</v>
      </c>
      <c r="AE936" s="131">
        <v>0</v>
      </c>
      <c r="AF936" s="131">
        <v>0</v>
      </c>
      <c r="AG936" s="131">
        <v>0</v>
      </c>
      <c r="AH936" s="43">
        <v>0</v>
      </c>
    </row>
    <row r="937" spans="4:34">
      <c r="D937" s="62">
        <v>2011</v>
      </c>
      <c r="E937" s="62">
        <v>11</v>
      </c>
      <c r="F937" s="62">
        <v>2012</v>
      </c>
      <c r="G937" s="62">
        <v>2012</v>
      </c>
      <c r="H937" s="131">
        <v>0</v>
      </c>
      <c r="I937" s="131">
        <v>0</v>
      </c>
      <c r="J937" s="131">
        <v>0</v>
      </c>
      <c r="K937" s="131">
        <v>0</v>
      </c>
      <c r="L937" s="131">
        <v>0</v>
      </c>
      <c r="M937" s="131">
        <v>0</v>
      </c>
      <c r="N937" s="131">
        <v>0</v>
      </c>
      <c r="O937" s="131">
        <v>0</v>
      </c>
      <c r="P937" s="131">
        <v>0</v>
      </c>
      <c r="Q937" s="131">
        <v>0</v>
      </c>
      <c r="R937" s="131">
        <v>0</v>
      </c>
      <c r="S937" s="131">
        <v>0</v>
      </c>
      <c r="T937" s="131">
        <v>0</v>
      </c>
      <c r="U937" s="131">
        <v>0</v>
      </c>
      <c r="V937" s="131">
        <v>0</v>
      </c>
      <c r="W937" s="131">
        <v>0</v>
      </c>
      <c r="X937" s="131">
        <v>0</v>
      </c>
      <c r="Y937" s="131">
        <v>0</v>
      </c>
      <c r="Z937" s="131">
        <v>0</v>
      </c>
      <c r="AA937" s="131">
        <v>0</v>
      </c>
      <c r="AB937" s="131">
        <v>0</v>
      </c>
      <c r="AC937" s="131">
        <v>0</v>
      </c>
      <c r="AD937" s="131">
        <v>0</v>
      </c>
      <c r="AE937" s="131">
        <v>0</v>
      </c>
      <c r="AF937" s="131">
        <v>0</v>
      </c>
      <c r="AG937" s="131">
        <v>0</v>
      </c>
      <c r="AH937" s="43">
        <v>0</v>
      </c>
    </row>
    <row r="938" spans="4:34">
      <c r="D938" s="62">
        <v>2011</v>
      </c>
      <c r="E938" s="62">
        <v>12</v>
      </c>
      <c r="F938" s="62">
        <v>2012</v>
      </c>
      <c r="G938" s="62">
        <v>2012</v>
      </c>
      <c r="H938" s="131">
        <v>0</v>
      </c>
      <c r="I938" s="131">
        <v>0</v>
      </c>
      <c r="J938" s="131">
        <v>0</v>
      </c>
      <c r="K938" s="131">
        <v>0</v>
      </c>
      <c r="L938" s="131">
        <v>0</v>
      </c>
      <c r="M938" s="131">
        <v>0</v>
      </c>
      <c r="N938" s="131">
        <v>0</v>
      </c>
      <c r="O938" s="131">
        <v>0</v>
      </c>
      <c r="P938" s="131">
        <v>0</v>
      </c>
      <c r="Q938" s="131">
        <v>0</v>
      </c>
      <c r="R938" s="131">
        <v>0</v>
      </c>
      <c r="S938" s="131">
        <v>0</v>
      </c>
      <c r="T938" s="131">
        <v>0</v>
      </c>
      <c r="U938" s="131">
        <v>0</v>
      </c>
      <c r="V938" s="131">
        <v>0</v>
      </c>
      <c r="W938" s="131">
        <v>0</v>
      </c>
      <c r="X938" s="131">
        <v>0</v>
      </c>
      <c r="Y938" s="131">
        <v>0</v>
      </c>
      <c r="Z938" s="131">
        <v>0</v>
      </c>
      <c r="AA938" s="131">
        <v>0</v>
      </c>
      <c r="AB938" s="131">
        <v>0</v>
      </c>
      <c r="AC938" s="131">
        <v>0</v>
      </c>
      <c r="AD938" s="131">
        <v>0</v>
      </c>
      <c r="AE938" s="131">
        <v>0</v>
      </c>
      <c r="AF938" s="131">
        <v>0</v>
      </c>
      <c r="AG938" s="131">
        <v>0</v>
      </c>
      <c r="AH938" s="43">
        <v>0</v>
      </c>
    </row>
    <row r="939" spans="4:34">
      <c r="D939" s="62">
        <v>2012</v>
      </c>
      <c r="E939" s="62">
        <v>1</v>
      </c>
      <c r="F939" s="62">
        <v>2012</v>
      </c>
      <c r="G939" s="62">
        <v>2012</v>
      </c>
      <c r="H939" s="131">
        <v>0</v>
      </c>
      <c r="I939" s="131">
        <v>0</v>
      </c>
      <c r="J939" s="131">
        <v>0</v>
      </c>
      <c r="K939" s="131">
        <v>0</v>
      </c>
      <c r="L939" s="131">
        <v>0</v>
      </c>
      <c r="M939" s="131">
        <v>0</v>
      </c>
      <c r="N939" s="131">
        <v>0</v>
      </c>
      <c r="O939" s="131">
        <v>0</v>
      </c>
      <c r="P939" s="131">
        <v>0</v>
      </c>
      <c r="Q939" s="131">
        <v>0</v>
      </c>
      <c r="R939" s="131">
        <v>0</v>
      </c>
      <c r="S939" s="131">
        <v>0</v>
      </c>
      <c r="T939" s="131">
        <v>0</v>
      </c>
      <c r="U939" s="131">
        <v>0</v>
      </c>
      <c r="V939" s="131">
        <v>0</v>
      </c>
      <c r="W939" s="131">
        <v>0</v>
      </c>
      <c r="X939" s="131">
        <v>0</v>
      </c>
      <c r="Y939" s="131">
        <v>0</v>
      </c>
      <c r="Z939" s="131">
        <v>0</v>
      </c>
      <c r="AA939" s="131">
        <v>0</v>
      </c>
      <c r="AB939" s="131">
        <v>0</v>
      </c>
      <c r="AC939" s="131">
        <v>0</v>
      </c>
      <c r="AD939" s="131">
        <v>0</v>
      </c>
      <c r="AE939" s="131">
        <v>0</v>
      </c>
      <c r="AF939" s="131">
        <v>0</v>
      </c>
      <c r="AG939" s="131">
        <v>0</v>
      </c>
      <c r="AH939" s="43">
        <v>0</v>
      </c>
    </row>
    <row r="940" spans="4:34">
      <c r="D940" s="62">
        <v>2012</v>
      </c>
      <c r="E940" s="62">
        <v>2</v>
      </c>
      <c r="F940" s="62">
        <v>2012</v>
      </c>
      <c r="G940" s="62">
        <v>2012</v>
      </c>
      <c r="H940" s="131">
        <v>0</v>
      </c>
      <c r="I940" s="131">
        <v>0</v>
      </c>
      <c r="J940" s="131">
        <v>0</v>
      </c>
      <c r="K940" s="131">
        <v>0</v>
      </c>
      <c r="L940" s="131">
        <v>0</v>
      </c>
      <c r="M940" s="131">
        <v>0</v>
      </c>
      <c r="N940" s="131">
        <v>0</v>
      </c>
      <c r="O940" s="131">
        <v>0</v>
      </c>
      <c r="P940" s="131">
        <v>0</v>
      </c>
      <c r="Q940" s="131">
        <v>0</v>
      </c>
      <c r="R940" s="131">
        <v>0</v>
      </c>
      <c r="S940" s="131">
        <v>0</v>
      </c>
      <c r="T940" s="131">
        <v>0</v>
      </c>
      <c r="U940" s="131">
        <v>0</v>
      </c>
      <c r="V940" s="131">
        <v>0</v>
      </c>
      <c r="W940" s="131">
        <v>0</v>
      </c>
      <c r="X940" s="131">
        <v>0</v>
      </c>
      <c r="Y940" s="131">
        <v>0</v>
      </c>
      <c r="Z940" s="131">
        <v>0</v>
      </c>
      <c r="AA940" s="131">
        <v>0</v>
      </c>
      <c r="AB940" s="131">
        <v>0</v>
      </c>
      <c r="AC940" s="131">
        <v>0</v>
      </c>
      <c r="AD940" s="131">
        <v>0</v>
      </c>
      <c r="AE940" s="131">
        <v>0</v>
      </c>
      <c r="AF940" s="131">
        <v>0</v>
      </c>
      <c r="AG940" s="131">
        <v>0</v>
      </c>
      <c r="AH940" s="43">
        <v>0</v>
      </c>
    </row>
    <row r="941" spans="4:34">
      <c r="D941" s="62">
        <v>2012</v>
      </c>
      <c r="E941" s="62">
        <v>3</v>
      </c>
      <c r="F941" s="62">
        <v>2012</v>
      </c>
      <c r="G941" s="62">
        <v>2012</v>
      </c>
      <c r="H941" s="131">
        <v>0</v>
      </c>
      <c r="I941" s="131">
        <v>0</v>
      </c>
      <c r="J941" s="131">
        <v>0</v>
      </c>
      <c r="K941" s="131">
        <v>0</v>
      </c>
      <c r="L941" s="131">
        <v>0</v>
      </c>
      <c r="M941" s="131">
        <v>0</v>
      </c>
      <c r="N941" s="131">
        <v>0</v>
      </c>
      <c r="O941" s="131">
        <v>0</v>
      </c>
      <c r="P941" s="131">
        <v>0</v>
      </c>
      <c r="Q941" s="131">
        <v>0</v>
      </c>
      <c r="R941" s="131">
        <v>0</v>
      </c>
      <c r="S941" s="131">
        <v>0</v>
      </c>
      <c r="T941" s="131">
        <v>0</v>
      </c>
      <c r="U941" s="131">
        <v>0</v>
      </c>
      <c r="V941" s="131">
        <v>0</v>
      </c>
      <c r="W941" s="131">
        <v>0</v>
      </c>
      <c r="X941" s="131">
        <v>0</v>
      </c>
      <c r="Y941" s="131">
        <v>0</v>
      </c>
      <c r="Z941" s="131">
        <v>0</v>
      </c>
      <c r="AA941" s="131">
        <v>0</v>
      </c>
      <c r="AB941" s="131">
        <v>0</v>
      </c>
      <c r="AC941" s="131">
        <v>0</v>
      </c>
      <c r="AD941" s="131">
        <v>0</v>
      </c>
      <c r="AE941" s="131">
        <v>0</v>
      </c>
      <c r="AF941" s="131">
        <v>0</v>
      </c>
      <c r="AG941" s="131">
        <v>0</v>
      </c>
      <c r="AH941" s="43">
        <v>0</v>
      </c>
    </row>
    <row r="942" spans="4:34">
      <c r="D942" s="62">
        <v>2012</v>
      </c>
      <c r="E942" s="62">
        <v>4</v>
      </c>
      <c r="F942" s="62">
        <v>2012</v>
      </c>
      <c r="G942" s="62">
        <v>2012</v>
      </c>
      <c r="H942" s="131">
        <v>0</v>
      </c>
      <c r="I942" s="131">
        <v>0</v>
      </c>
      <c r="J942" s="131">
        <v>0</v>
      </c>
      <c r="K942" s="131">
        <v>0</v>
      </c>
      <c r="L942" s="131">
        <v>0</v>
      </c>
      <c r="M942" s="131">
        <v>0</v>
      </c>
      <c r="N942" s="131">
        <v>0</v>
      </c>
      <c r="O942" s="131">
        <v>0</v>
      </c>
      <c r="P942" s="131">
        <v>0</v>
      </c>
      <c r="Q942" s="131">
        <v>0</v>
      </c>
      <c r="R942" s="131">
        <v>0</v>
      </c>
      <c r="S942" s="131">
        <v>0</v>
      </c>
      <c r="T942" s="131">
        <v>0</v>
      </c>
      <c r="U942" s="131">
        <v>0</v>
      </c>
      <c r="V942" s="131">
        <v>0</v>
      </c>
      <c r="W942" s="131">
        <v>0</v>
      </c>
      <c r="X942" s="131">
        <v>0</v>
      </c>
      <c r="Y942" s="131">
        <v>0</v>
      </c>
      <c r="Z942" s="131">
        <v>0</v>
      </c>
      <c r="AA942" s="131">
        <v>0</v>
      </c>
      <c r="AB942" s="131">
        <v>0</v>
      </c>
      <c r="AC942" s="131">
        <v>0</v>
      </c>
      <c r="AD942" s="131">
        <v>0</v>
      </c>
      <c r="AE942" s="131">
        <v>0</v>
      </c>
      <c r="AF942" s="131">
        <v>0</v>
      </c>
      <c r="AG942" s="131">
        <v>0</v>
      </c>
      <c r="AH942" s="43">
        <v>0</v>
      </c>
    </row>
    <row r="943" spans="4:34">
      <c r="D943" s="62">
        <v>2012</v>
      </c>
      <c r="E943" s="62">
        <v>5</v>
      </c>
      <c r="F943" s="62">
        <v>2012</v>
      </c>
      <c r="G943" s="62">
        <v>2013</v>
      </c>
      <c r="H943" s="131">
        <v>0</v>
      </c>
      <c r="I943" s="131">
        <v>0</v>
      </c>
      <c r="J943" s="131">
        <v>0</v>
      </c>
      <c r="K943" s="131">
        <v>0</v>
      </c>
      <c r="L943" s="131">
        <v>0</v>
      </c>
      <c r="M943" s="131">
        <v>0</v>
      </c>
      <c r="N943" s="131">
        <v>0</v>
      </c>
      <c r="O943" s="131">
        <v>0</v>
      </c>
      <c r="P943" s="131">
        <v>0</v>
      </c>
      <c r="Q943" s="131">
        <v>0</v>
      </c>
      <c r="R943" s="131">
        <v>0</v>
      </c>
      <c r="S943" s="131">
        <v>0</v>
      </c>
      <c r="T943" s="131">
        <v>0</v>
      </c>
      <c r="U943" s="131">
        <v>0</v>
      </c>
      <c r="V943" s="131">
        <v>0</v>
      </c>
      <c r="W943" s="131">
        <v>0</v>
      </c>
      <c r="X943" s="131">
        <v>0</v>
      </c>
      <c r="Y943" s="131">
        <v>0</v>
      </c>
      <c r="Z943" s="131">
        <v>0</v>
      </c>
      <c r="AA943" s="131">
        <v>0</v>
      </c>
      <c r="AB943" s="131">
        <v>0</v>
      </c>
      <c r="AC943" s="131">
        <v>0</v>
      </c>
      <c r="AD943" s="131">
        <v>0</v>
      </c>
      <c r="AE943" s="131">
        <v>0</v>
      </c>
      <c r="AF943" s="131">
        <v>0</v>
      </c>
      <c r="AG943" s="131">
        <v>0</v>
      </c>
      <c r="AH943" s="43">
        <v>0</v>
      </c>
    </row>
    <row r="944" spans="4:34">
      <c r="D944" s="62">
        <v>2012</v>
      </c>
      <c r="E944" s="62">
        <v>6</v>
      </c>
      <c r="F944" s="62">
        <v>2012</v>
      </c>
      <c r="G944" s="62">
        <v>2013</v>
      </c>
      <c r="H944" s="131">
        <v>0</v>
      </c>
      <c r="I944" s="131">
        <v>0</v>
      </c>
      <c r="J944" s="131">
        <v>0</v>
      </c>
      <c r="K944" s="131">
        <v>0</v>
      </c>
      <c r="L944" s="131">
        <v>0</v>
      </c>
      <c r="M944" s="131">
        <v>0</v>
      </c>
      <c r="N944" s="131">
        <v>0</v>
      </c>
      <c r="O944" s="131">
        <v>0</v>
      </c>
      <c r="P944" s="131">
        <v>0</v>
      </c>
      <c r="Q944" s="131">
        <v>0</v>
      </c>
      <c r="R944" s="131">
        <v>0</v>
      </c>
      <c r="S944" s="131">
        <v>0</v>
      </c>
      <c r="T944" s="131">
        <v>0</v>
      </c>
      <c r="U944" s="131">
        <v>0</v>
      </c>
      <c r="V944" s="131">
        <v>0</v>
      </c>
      <c r="W944" s="131">
        <v>0</v>
      </c>
      <c r="X944" s="131">
        <v>0</v>
      </c>
      <c r="Y944" s="131">
        <v>0</v>
      </c>
      <c r="Z944" s="131">
        <v>0</v>
      </c>
      <c r="AA944" s="131">
        <v>0</v>
      </c>
      <c r="AB944" s="131">
        <v>0</v>
      </c>
      <c r="AC944" s="131">
        <v>0</v>
      </c>
      <c r="AD944" s="131">
        <v>0</v>
      </c>
      <c r="AE944" s="131">
        <v>0</v>
      </c>
      <c r="AF944" s="131">
        <v>0</v>
      </c>
      <c r="AG944" s="131">
        <v>0</v>
      </c>
      <c r="AH944" s="43">
        <v>0</v>
      </c>
    </row>
    <row r="945" spans="4:34">
      <c r="D945" s="62">
        <v>2012</v>
      </c>
      <c r="E945" s="62">
        <v>7</v>
      </c>
      <c r="F945" s="62">
        <v>2013</v>
      </c>
      <c r="G945" s="62">
        <v>2013</v>
      </c>
      <c r="H945" s="131">
        <v>0</v>
      </c>
      <c r="I945" s="131">
        <v>0</v>
      </c>
      <c r="J945" s="131">
        <v>0</v>
      </c>
      <c r="K945" s="131">
        <v>0</v>
      </c>
      <c r="L945" s="131">
        <v>0</v>
      </c>
      <c r="M945" s="131">
        <v>0</v>
      </c>
      <c r="N945" s="131">
        <v>0</v>
      </c>
      <c r="O945" s="131">
        <v>0</v>
      </c>
      <c r="P945" s="131">
        <v>0</v>
      </c>
      <c r="Q945" s="131">
        <v>0</v>
      </c>
      <c r="R945" s="131">
        <v>0</v>
      </c>
      <c r="S945" s="131">
        <v>0</v>
      </c>
      <c r="T945" s="131">
        <v>0</v>
      </c>
      <c r="U945" s="131">
        <v>0</v>
      </c>
      <c r="V945" s="131">
        <v>0</v>
      </c>
      <c r="W945" s="131">
        <v>0</v>
      </c>
      <c r="X945" s="131">
        <v>0</v>
      </c>
      <c r="Y945" s="131">
        <v>0</v>
      </c>
      <c r="Z945" s="131">
        <v>0</v>
      </c>
      <c r="AA945" s="131">
        <v>0</v>
      </c>
      <c r="AB945" s="131">
        <v>0</v>
      </c>
      <c r="AC945" s="131">
        <v>0</v>
      </c>
      <c r="AD945" s="131">
        <v>0</v>
      </c>
      <c r="AE945" s="131">
        <v>0</v>
      </c>
      <c r="AF945" s="131">
        <v>0</v>
      </c>
      <c r="AG945" s="131">
        <v>0</v>
      </c>
      <c r="AH945" s="43">
        <v>0</v>
      </c>
    </row>
    <row r="946" spans="4:34">
      <c r="D946" s="62">
        <v>2012</v>
      </c>
      <c r="E946" s="62">
        <v>8</v>
      </c>
      <c r="F946" s="62">
        <v>2013</v>
      </c>
      <c r="G946" s="62">
        <v>2013</v>
      </c>
      <c r="H946" s="131">
        <v>0</v>
      </c>
      <c r="I946" s="131">
        <v>0</v>
      </c>
      <c r="J946" s="131">
        <v>0</v>
      </c>
      <c r="K946" s="131">
        <v>0</v>
      </c>
      <c r="L946" s="131">
        <v>0</v>
      </c>
      <c r="M946" s="131">
        <v>0</v>
      </c>
      <c r="N946" s="131">
        <v>0</v>
      </c>
      <c r="O946" s="131">
        <v>0</v>
      </c>
      <c r="P946" s="131">
        <v>0</v>
      </c>
      <c r="Q946" s="131">
        <v>0</v>
      </c>
      <c r="R946" s="131">
        <v>0</v>
      </c>
      <c r="S946" s="131">
        <v>0</v>
      </c>
      <c r="T946" s="131">
        <v>0</v>
      </c>
      <c r="U946" s="131">
        <v>0</v>
      </c>
      <c r="V946" s="131">
        <v>0</v>
      </c>
      <c r="W946" s="131">
        <v>0</v>
      </c>
      <c r="X946" s="131">
        <v>0</v>
      </c>
      <c r="Y946" s="131">
        <v>0</v>
      </c>
      <c r="Z946" s="131">
        <v>0</v>
      </c>
      <c r="AA946" s="131">
        <v>0</v>
      </c>
      <c r="AB946" s="131">
        <v>0</v>
      </c>
      <c r="AC946" s="131">
        <v>0</v>
      </c>
      <c r="AD946" s="131">
        <v>0</v>
      </c>
      <c r="AE946" s="131">
        <v>0</v>
      </c>
      <c r="AF946" s="131">
        <v>0</v>
      </c>
      <c r="AG946" s="131">
        <v>0</v>
      </c>
      <c r="AH946" s="43">
        <v>0</v>
      </c>
    </row>
    <row r="947" spans="4:34">
      <c r="D947" s="62">
        <v>2012</v>
      </c>
      <c r="E947" s="62">
        <v>9</v>
      </c>
      <c r="F947" s="62">
        <v>2013</v>
      </c>
      <c r="G947" s="62">
        <v>2013</v>
      </c>
      <c r="H947" s="131">
        <v>0</v>
      </c>
      <c r="I947" s="131">
        <v>0</v>
      </c>
      <c r="J947" s="131">
        <v>0</v>
      </c>
      <c r="K947" s="131">
        <v>0</v>
      </c>
      <c r="L947" s="131">
        <v>0</v>
      </c>
      <c r="M947" s="131">
        <v>0</v>
      </c>
      <c r="N947" s="131">
        <v>0</v>
      </c>
      <c r="O947" s="131">
        <v>0</v>
      </c>
      <c r="P947" s="131">
        <v>0</v>
      </c>
      <c r="Q947" s="131">
        <v>0</v>
      </c>
      <c r="R947" s="131">
        <v>0</v>
      </c>
      <c r="S947" s="131">
        <v>0</v>
      </c>
      <c r="T947" s="131">
        <v>0</v>
      </c>
      <c r="U947" s="131">
        <v>0</v>
      </c>
      <c r="V947" s="131">
        <v>0</v>
      </c>
      <c r="W947" s="131">
        <v>0</v>
      </c>
      <c r="X947" s="131">
        <v>0</v>
      </c>
      <c r="Y947" s="131">
        <v>0</v>
      </c>
      <c r="Z947" s="131">
        <v>0</v>
      </c>
      <c r="AA947" s="131">
        <v>0</v>
      </c>
      <c r="AB947" s="131">
        <v>0</v>
      </c>
      <c r="AC947" s="131">
        <v>0</v>
      </c>
      <c r="AD947" s="131">
        <v>0</v>
      </c>
      <c r="AE947" s="131">
        <v>0</v>
      </c>
      <c r="AF947" s="131">
        <v>0</v>
      </c>
      <c r="AG947" s="131">
        <v>0</v>
      </c>
      <c r="AH947" s="43">
        <v>0</v>
      </c>
    </row>
    <row r="948" spans="4:34">
      <c r="D948" s="62">
        <v>2012</v>
      </c>
      <c r="E948" s="62">
        <v>10</v>
      </c>
      <c r="F948" s="62">
        <v>2013</v>
      </c>
      <c r="G948" s="62">
        <v>2013</v>
      </c>
      <c r="H948" s="131">
        <v>0</v>
      </c>
      <c r="I948" s="131">
        <v>0</v>
      </c>
      <c r="J948" s="131">
        <v>0</v>
      </c>
      <c r="K948" s="131">
        <v>0</v>
      </c>
      <c r="L948" s="131">
        <v>0</v>
      </c>
      <c r="M948" s="131">
        <v>0</v>
      </c>
      <c r="N948" s="131">
        <v>0</v>
      </c>
      <c r="O948" s="131">
        <v>0</v>
      </c>
      <c r="P948" s="131">
        <v>0</v>
      </c>
      <c r="Q948" s="131">
        <v>0</v>
      </c>
      <c r="R948" s="131">
        <v>0</v>
      </c>
      <c r="S948" s="131">
        <v>0</v>
      </c>
      <c r="T948" s="131">
        <v>0</v>
      </c>
      <c r="U948" s="131">
        <v>0</v>
      </c>
      <c r="V948" s="131">
        <v>0</v>
      </c>
      <c r="W948" s="131">
        <v>0</v>
      </c>
      <c r="X948" s="131">
        <v>0</v>
      </c>
      <c r="Y948" s="131">
        <v>0</v>
      </c>
      <c r="Z948" s="131">
        <v>0</v>
      </c>
      <c r="AA948" s="131">
        <v>0</v>
      </c>
      <c r="AB948" s="131">
        <v>0</v>
      </c>
      <c r="AC948" s="131">
        <v>0</v>
      </c>
      <c r="AD948" s="131">
        <v>0</v>
      </c>
      <c r="AE948" s="131">
        <v>0</v>
      </c>
      <c r="AF948" s="131">
        <v>0</v>
      </c>
      <c r="AG948" s="131">
        <v>0</v>
      </c>
      <c r="AH948" s="43">
        <v>0</v>
      </c>
    </row>
    <row r="949" spans="4:34">
      <c r="D949" s="62">
        <v>2012</v>
      </c>
      <c r="E949" s="62">
        <v>11</v>
      </c>
      <c r="F949" s="62">
        <v>2013</v>
      </c>
      <c r="G949" s="62">
        <v>2013</v>
      </c>
      <c r="H949" s="131">
        <v>0</v>
      </c>
      <c r="I949" s="131">
        <v>0</v>
      </c>
      <c r="J949" s="131">
        <v>0</v>
      </c>
      <c r="K949" s="131">
        <v>0</v>
      </c>
      <c r="L949" s="131">
        <v>0</v>
      </c>
      <c r="M949" s="131">
        <v>0</v>
      </c>
      <c r="N949" s="131">
        <v>0</v>
      </c>
      <c r="O949" s="131">
        <v>0</v>
      </c>
      <c r="P949" s="131">
        <v>0</v>
      </c>
      <c r="Q949" s="131">
        <v>0</v>
      </c>
      <c r="R949" s="131">
        <v>0</v>
      </c>
      <c r="S949" s="131">
        <v>0</v>
      </c>
      <c r="T949" s="131">
        <v>0</v>
      </c>
      <c r="U949" s="131">
        <v>0</v>
      </c>
      <c r="V949" s="131">
        <v>0</v>
      </c>
      <c r="W949" s="131">
        <v>0</v>
      </c>
      <c r="X949" s="131">
        <v>0</v>
      </c>
      <c r="Y949" s="131">
        <v>0</v>
      </c>
      <c r="Z949" s="131">
        <v>0</v>
      </c>
      <c r="AA949" s="131">
        <v>0</v>
      </c>
      <c r="AB949" s="131">
        <v>0</v>
      </c>
      <c r="AC949" s="131">
        <v>0</v>
      </c>
      <c r="AD949" s="131">
        <v>0</v>
      </c>
      <c r="AE949" s="131">
        <v>0</v>
      </c>
      <c r="AF949" s="131">
        <v>0</v>
      </c>
      <c r="AG949" s="131">
        <v>0</v>
      </c>
      <c r="AH949" s="43">
        <v>0</v>
      </c>
    </row>
    <row r="950" spans="4:34">
      <c r="D950" s="62">
        <v>2012</v>
      </c>
      <c r="E950" s="62">
        <v>12</v>
      </c>
      <c r="F950" s="62">
        <v>2013</v>
      </c>
      <c r="G950" s="62">
        <v>2013</v>
      </c>
      <c r="H950" s="131">
        <v>0</v>
      </c>
      <c r="I950" s="131">
        <v>0</v>
      </c>
      <c r="J950" s="131">
        <v>0</v>
      </c>
      <c r="K950" s="131">
        <v>0</v>
      </c>
      <c r="L950" s="131">
        <v>0</v>
      </c>
      <c r="M950" s="131">
        <v>0</v>
      </c>
      <c r="N950" s="131">
        <v>0</v>
      </c>
      <c r="O950" s="131">
        <v>0</v>
      </c>
      <c r="P950" s="131">
        <v>0</v>
      </c>
      <c r="Q950" s="131">
        <v>0</v>
      </c>
      <c r="R950" s="131">
        <v>0</v>
      </c>
      <c r="S950" s="131">
        <v>0</v>
      </c>
      <c r="T950" s="131">
        <v>0</v>
      </c>
      <c r="U950" s="131">
        <v>0</v>
      </c>
      <c r="V950" s="131">
        <v>0</v>
      </c>
      <c r="W950" s="131">
        <v>0</v>
      </c>
      <c r="X950" s="131">
        <v>0</v>
      </c>
      <c r="Y950" s="131">
        <v>0</v>
      </c>
      <c r="Z950" s="131">
        <v>0</v>
      </c>
      <c r="AA950" s="131">
        <v>0</v>
      </c>
      <c r="AB950" s="131">
        <v>0</v>
      </c>
      <c r="AC950" s="131">
        <v>0</v>
      </c>
      <c r="AD950" s="131">
        <v>0</v>
      </c>
      <c r="AE950" s="131">
        <v>0</v>
      </c>
      <c r="AF950" s="131">
        <v>0</v>
      </c>
      <c r="AG950" s="131">
        <v>0</v>
      </c>
      <c r="AH950" s="43">
        <v>0</v>
      </c>
    </row>
    <row r="951" spans="4:34">
      <c r="D951" s="62">
        <v>2013</v>
      </c>
      <c r="E951" s="62">
        <v>1</v>
      </c>
      <c r="F951" s="62">
        <v>2013</v>
      </c>
      <c r="G951" s="62">
        <v>2013</v>
      </c>
      <c r="H951" s="131">
        <v>0</v>
      </c>
      <c r="I951" s="131">
        <v>0</v>
      </c>
      <c r="J951" s="131">
        <v>0</v>
      </c>
      <c r="K951" s="131">
        <v>0</v>
      </c>
      <c r="L951" s="131">
        <v>0</v>
      </c>
      <c r="M951" s="131">
        <v>0</v>
      </c>
      <c r="N951" s="131">
        <v>0</v>
      </c>
      <c r="O951" s="131">
        <v>0</v>
      </c>
      <c r="P951" s="131">
        <v>0</v>
      </c>
      <c r="Q951" s="131">
        <v>0</v>
      </c>
      <c r="R951" s="131">
        <v>0</v>
      </c>
      <c r="S951" s="131">
        <v>0</v>
      </c>
      <c r="T951" s="131">
        <v>0</v>
      </c>
      <c r="U951" s="131">
        <v>0</v>
      </c>
      <c r="V951" s="131">
        <v>0</v>
      </c>
      <c r="W951" s="131">
        <v>0</v>
      </c>
      <c r="X951" s="131">
        <v>0</v>
      </c>
      <c r="Y951" s="131">
        <v>0</v>
      </c>
      <c r="Z951" s="131">
        <v>0</v>
      </c>
      <c r="AA951" s="131">
        <v>0</v>
      </c>
      <c r="AB951" s="131">
        <v>0</v>
      </c>
      <c r="AC951" s="131">
        <v>0</v>
      </c>
      <c r="AD951" s="131">
        <v>0</v>
      </c>
      <c r="AE951" s="131">
        <v>0</v>
      </c>
      <c r="AF951" s="131">
        <v>0</v>
      </c>
      <c r="AG951" s="131">
        <v>0</v>
      </c>
      <c r="AH951" s="43">
        <v>0</v>
      </c>
    </row>
    <row r="952" spans="4:34">
      <c r="D952" s="62">
        <v>2013</v>
      </c>
      <c r="E952" s="62">
        <v>2</v>
      </c>
      <c r="F952" s="62">
        <v>2013</v>
      </c>
      <c r="G952" s="62">
        <v>2013</v>
      </c>
      <c r="H952" s="131">
        <v>0</v>
      </c>
      <c r="I952" s="131">
        <v>0</v>
      </c>
      <c r="J952" s="131">
        <v>0</v>
      </c>
      <c r="K952" s="131">
        <v>0</v>
      </c>
      <c r="L952" s="131">
        <v>0</v>
      </c>
      <c r="M952" s="131">
        <v>0</v>
      </c>
      <c r="N952" s="131">
        <v>0</v>
      </c>
      <c r="O952" s="131">
        <v>0</v>
      </c>
      <c r="P952" s="131">
        <v>0</v>
      </c>
      <c r="Q952" s="131">
        <v>0</v>
      </c>
      <c r="R952" s="131">
        <v>0</v>
      </c>
      <c r="S952" s="131">
        <v>0</v>
      </c>
      <c r="T952" s="131">
        <v>0</v>
      </c>
      <c r="U952" s="131">
        <v>0</v>
      </c>
      <c r="V952" s="131">
        <v>0</v>
      </c>
      <c r="W952" s="131">
        <v>0</v>
      </c>
      <c r="X952" s="131">
        <v>0</v>
      </c>
      <c r="Y952" s="131">
        <v>0</v>
      </c>
      <c r="Z952" s="131">
        <v>0</v>
      </c>
      <c r="AA952" s="131">
        <v>0</v>
      </c>
      <c r="AB952" s="131">
        <v>0</v>
      </c>
      <c r="AC952" s="131">
        <v>0</v>
      </c>
      <c r="AD952" s="131">
        <v>0</v>
      </c>
      <c r="AE952" s="131">
        <v>0</v>
      </c>
      <c r="AF952" s="131">
        <v>0</v>
      </c>
      <c r="AG952" s="131">
        <v>0</v>
      </c>
      <c r="AH952" s="43">
        <v>0</v>
      </c>
    </row>
    <row r="953" spans="4:34">
      <c r="D953" s="62">
        <v>2013</v>
      </c>
      <c r="E953" s="62">
        <v>3</v>
      </c>
      <c r="F953" s="62">
        <v>2013</v>
      </c>
      <c r="G953" s="62">
        <v>2013</v>
      </c>
      <c r="H953" s="131">
        <v>0</v>
      </c>
      <c r="I953" s="131">
        <v>0</v>
      </c>
      <c r="J953" s="131">
        <v>0</v>
      </c>
      <c r="K953" s="131">
        <v>0</v>
      </c>
      <c r="L953" s="131">
        <v>0</v>
      </c>
      <c r="M953" s="131">
        <v>0</v>
      </c>
      <c r="N953" s="131">
        <v>0</v>
      </c>
      <c r="O953" s="131">
        <v>0</v>
      </c>
      <c r="P953" s="131">
        <v>0</v>
      </c>
      <c r="Q953" s="131">
        <v>0</v>
      </c>
      <c r="R953" s="131">
        <v>0</v>
      </c>
      <c r="S953" s="131">
        <v>0</v>
      </c>
      <c r="T953" s="131">
        <v>0</v>
      </c>
      <c r="U953" s="131">
        <v>0</v>
      </c>
      <c r="V953" s="131">
        <v>0</v>
      </c>
      <c r="W953" s="131">
        <v>0</v>
      </c>
      <c r="X953" s="131">
        <v>0</v>
      </c>
      <c r="Y953" s="131">
        <v>0</v>
      </c>
      <c r="Z953" s="131">
        <v>0</v>
      </c>
      <c r="AA953" s="131">
        <v>0</v>
      </c>
      <c r="AB953" s="131">
        <v>0</v>
      </c>
      <c r="AC953" s="131">
        <v>0</v>
      </c>
      <c r="AD953" s="131">
        <v>0</v>
      </c>
      <c r="AE953" s="131">
        <v>0</v>
      </c>
      <c r="AF953" s="131">
        <v>0</v>
      </c>
      <c r="AG953" s="131">
        <v>0</v>
      </c>
      <c r="AH953" s="43">
        <v>0</v>
      </c>
    </row>
    <row r="954" spans="4:34">
      <c r="D954" s="62">
        <v>2013</v>
      </c>
      <c r="E954" s="62">
        <v>4</v>
      </c>
      <c r="F954" s="62">
        <v>2013</v>
      </c>
      <c r="G954" s="62">
        <v>2013</v>
      </c>
      <c r="H954" s="131">
        <v>0</v>
      </c>
      <c r="I954" s="131">
        <v>0</v>
      </c>
      <c r="J954" s="131">
        <v>0</v>
      </c>
      <c r="K954" s="131">
        <v>0</v>
      </c>
      <c r="L954" s="131">
        <v>0</v>
      </c>
      <c r="M954" s="131">
        <v>0</v>
      </c>
      <c r="N954" s="131">
        <v>0</v>
      </c>
      <c r="O954" s="131">
        <v>0</v>
      </c>
      <c r="P954" s="131">
        <v>0</v>
      </c>
      <c r="Q954" s="131">
        <v>0</v>
      </c>
      <c r="R954" s="131">
        <v>0</v>
      </c>
      <c r="S954" s="131">
        <v>0</v>
      </c>
      <c r="T954" s="131">
        <v>0</v>
      </c>
      <c r="U954" s="131">
        <v>0</v>
      </c>
      <c r="V954" s="131">
        <v>0</v>
      </c>
      <c r="W954" s="131">
        <v>0</v>
      </c>
      <c r="X954" s="131">
        <v>0</v>
      </c>
      <c r="Y954" s="131">
        <v>0</v>
      </c>
      <c r="Z954" s="131">
        <v>0</v>
      </c>
      <c r="AA954" s="131">
        <v>0</v>
      </c>
      <c r="AB954" s="131">
        <v>0</v>
      </c>
      <c r="AC954" s="131">
        <v>0</v>
      </c>
      <c r="AD954" s="131">
        <v>0</v>
      </c>
      <c r="AE954" s="131">
        <v>0</v>
      </c>
      <c r="AF954" s="131">
        <v>0</v>
      </c>
      <c r="AG954" s="131">
        <v>0</v>
      </c>
      <c r="AH954" s="43">
        <v>0</v>
      </c>
    </row>
    <row r="955" spans="4:34">
      <c r="D955" s="62">
        <v>2013</v>
      </c>
      <c r="E955" s="62">
        <v>5</v>
      </c>
      <c r="F955" s="62">
        <v>2013</v>
      </c>
      <c r="G955" s="62">
        <v>2014</v>
      </c>
      <c r="H955" s="131">
        <v>0</v>
      </c>
      <c r="I955" s="131">
        <v>0</v>
      </c>
      <c r="J955" s="131">
        <v>0</v>
      </c>
      <c r="K955" s="131">
        <v>0</v>
      </c>
      <c r="L955" s="131">
        <v>0</v>
      </c>
      <c r="M955" s="131">
        <v>0</v>
      </c>
      <c r="N955" s="131">
        <v>0</v>
      </c>
      <c r="O955" s="131">
        <v>0</v>
      </c>
      <c r="P955" s="131">
        <v>0</v>
      </c>
      <c r="Q955" s="131">
        <v>0</v>
      </c>
      <c r="R955" s="131">
        <v>0</v>
      </c>
      <c r="S955" s="131">
        <v>0</v>
      </c>
      <c r="T955" s="131">
        <v>0</v>
      </c>
      <c r="U955" s="131">
        <v>0</v>
      </c>
      <c r="V955" s="131">
        <v>0</v>
      </c>
      <c r="W955" s="131">
        <v>0</v>
      </c>
      <c r="X955" s="131">
        <v>0</v>
      </c>
      <c r="Y955" s="131">
        <v>0</v>
      </c>
      <c r="Z955" s="131">
        <v>0</v>
      </c>
      <c r="AA955" s="131">
        <v>0</v>
      </c>
      <c r="AB955" s="131">
        <v>0</v>
      </c>
      <c r="AC955" s="131">
        <v>0</v>
      </c>
      <c r="AD955" s="131">
        <v>0</v>
      </c>
      <c r="AE955" s="131">
        <v>0</v>
      </c>
      <c r="AF955" s="131">
        <v>0</v>
      </c>
      <c r="AG955" s="131">
        <v>0</v>
      </c>
      <c r="AH955" s="43">
        <v>0</v>
      </c>
    </row>
    <row r="956" spans="4:34">
      <c r="D956" s="62">
        <v>2013</v>
      </c>
      <c r="E956" s="62">
        <v>6</v>
      </c>
      <c r="F956" s="62">
        <v>2013</v>
      </c>
      <c r="G956" s="62">
        <v>2014</v>
      </c>
      <c r="H956" s="131">
        <v>0</v>
      </c>
      <c r="I956" s="131">
        <v>0</v>
      </c>
      <c r="J956" s="131">
        <v>0</v>
      </c>
      <c r="K956" s="131">
        <v>0</v>
      </c>
      <c r="L956" s="131">
        <v>0</v>
      </c>
      <c r="M956" s="131">
        <v>0</v>
      </c>
      <c r="N956" s="131">
        <v>0</v>
      </c>
      <c r="O956" s="131">
        <v>0</v>
      </c>
      <c r="P956" s="131">
        <v>0</v>
      </c>
      <c r="Q956" s="131">
        <v>0</v>
      </c>
      <c r="R956" s="131">
        <v>0</v>
      </c>
      <c r="S956" s="131">
        <v>0</v>
      </c>
      <c r="T956" s="131">
        <v>0</v>
      </c>
      <c r="U956" s="131">
        <v>0</v>
      </c>
      <c r="V956" s="131">
        <v>0</v>
      </c>
      <c r="W956" s="131">
        <v>0</v>
      </c>
      <c r="X956" s="131">
        <v>0</v>
      </c>
      <c r="Y956" s="131">
        <v>0</v>
      </c>
      <c r="Z956" s="131">
        <v>0</v>
      </c>
      <c r="AA956" s="131">
        <v>0</v>
      </c>
      <c r="AB956" s="131">
        <v>0</v>
      </c>
      <c r="AC956" s="131">
        <v>0</v>
      </c>
      <c r="AD956" s="131">
        <v>0</v>
      </c>
      <c r="AE956" s="131">
        <v>0</v>
      </c>
      <c r="AF956" s="131">
        <v>0</v>
      </c>
      <c r="AG956" s="131">
        <v>0</v>
      </c>
      <c r="AH956" s="43">
        <v>0</v>
      </c>
    </row>
    <row r="957" spans="4:34">
      <c r="D957" s="62">
        <v>2013</v>
      </c>
      <c r="E957" s="62">
        <v>7</v>
      </c>
      <c r="F957" s="62">
        <v>2014</v>
      </c>
      <c r="G957" s="62">
        <v>2014</v>
      </c>
      <c r="H957" s="131">
        <v>0</v>
      </c>
      <c r="I957" s="131">
        <v>0</v>
      </c>
      <c r="J957" s="131">
        <v>0</v>
      </c>
      <c r="K957" s="131">
        <v>0</v>
      </c>
      <c r="L957" s="131">
        <v>0</v>
      </c>
      <c r="M957" s="131">
        <v>0</v>
      </c>
      <c r="N957" s="131">
        <v>0</v>
      </c>
      <c r="O957" s="131">
        <v>0</v>
      </c>
      <c r="P957" s="131">
        <v>0</v>
      </c>
      <c r="Q957" s="131">
        <v>0</v>
      </c>
      <c r="R957" s="131">
        <v>0</v>
      </c>
      <c r="S957" s="131">
        <v>0</v>
      </c>
      <c r="T957" s="131">
        <v>0</v>
      </c>
      <c r="U957" s="131">
        <v>0</v>
      </c>
      <c r="V957" s="131">
        <v>0</v>
      </c>
      <c r="W957" s="131">
        <v>0</v>
      </c>
      <c r="X957" s="131">
        <v>0</v>
      </c>
      <c r="Y957" s="131">
        <v>0</v>
      </c>
      <c r="Z957" s="131">
        <v>0</v>
      </c>
      <c r="AA957" s="131">
        <v>0</v>
      </c>
      <c r="AB957" s="131">
        <v>0</v>
      </c>
      <c r="AC957" s="131">
        <v>0</v>
      </c>
      <c r="AD957" s="131">
        <v>0</v>
      </c>
      <c r="AE957" s="131">
        <v>0</v>
      </c>
      <c r="AF957" s="131">
        <v>0</v>
      </c>
      <c r="AG957" s="131">
        <v>0</v>
      </c>
      <c r="AH957" s="43">
        <v>0</v>
      </c>
    </row>
    <row r="958" spans="4:34">
      <c r="D958" s="62">
        <v>2013</v>
      </c>
      <c r="E958" s="62">
        <v>8</v>
      </c>
      <c r="F958" s="62">
        <v>2014</v>
      </c>
      <c r="G958" s="62">
        <v>2014</v>
      </c>
      <c r="H958" s="131">
        <v>0</v>
      </c>
      <c r="I958" s="131">
        <v>0</v>
      </c>
      <c r="J958" s="131">
        <v>0</v>
      </c>
      <c r="K958" s="131">
        <v>0</v>
      </c>
      <c r="L958" s="131">
        <v>0</v>
      </c>
      <c r="M958" s="131">
        <v>0</v>
      </c>
      <c r="N958" s="131">
        <v>0</v>
      </c>
      <c r="O958" s="131">
        <v>0</v>
      </c>
      <c r="P958" s="131">
        <v>0</v>
      </c>
      <c r="Q958" s="131">
        <v>0</v>
      </c>
      <c r="R958" s="131">
        <v>0</v>
      </c>
      <c r="S958" s="131">
        <v>0</v>
      </c>
      <c r="T958" s="131">
        <v>0</v>
      </c>
      <c r="U958" s="131">
        <v>0</v>
      </c>
      <c r="V958" s="131">
        <v>0</v>
      </c>
      <c r="W958" s="131">
        <v>0</v>
      </c>
      <c r="X958" s="131">
        <v>0</v>
      </c>
      <c r="Y958" s="131">
        <v>0</v>
      </c>
      <c r="Z958" s="131">
        <v>0</v>
      </c>
      <c r="AA958" s="131">
        <v>0</v>
      </c>
      <c r="AB958" s="131">
        <v>0</v>
      </c>
      <c r="AC958" s="131">
        <v>0</v>
      </c>
      <c r="AD958" s="131">
        <v>0</v>
      </c>
      <c r="AE958" s="131">
        <v>0</v>
      </c>
      <c r="AF958" s="131">
        <v>0</v>
      </c>
      <c r="AG958" s="131">
        <v>0</v>
      </c>
      <c r="AH958" s="43">
        <v>0</v>
      </c>
    </row>
    <row r="959" spans="4:34">
      <c r="D959" s="62">
        <v>2013</v>
      </c>
      <c r="E959" s="62">
        <v>9</v>
      </c>
      <c r="F959" s="62">
        <v>2014</v>
      </c>
      <c r="G959" s="62">
        <v>2014</v>
      </c>
      <c r="H959" s="131">
        <v>0</v>
      </c>
      <c r="I959" s="131">
        <v>0</v>
      </c>
      <c r="J959" s="131">
        <v>0</v>
      </c>
      <c r="K959" s="131">
        <v>0</v>
      </c>
      <c r="L959" s="131">
        <v>0</v>
      </c>
      <c r="M959" s="131">
        <v>0</v>
      </c>
      <c r="N959" s="131">
        <v>0</v>
      </c>
      <c r="O959" s="131">
        <v>0</v>
      </c>
      <c r="P959" s="131">
        <v>0</v>
      </c>
      <c r="Q959" s="131">
        <v>0</v>
      </c>
      <c r="R959" s="131">
        <v>0</v>
      </c>
      <c r="S959" s="131">
        <v>0</v>
      </c>
      <c r="T959" s="131">
        <v>0</v>
      </c>
      <c r="U959" s="131">
        <v>0</v>
      </c>
      <c r="V959" s="131">
        <v>0</v>
      </c>
      <c r="W959" s="131">
        <v>0</v>
      </c>
      <c r="X959" s="131">
        <v>0</v>
      </c>
      <c r="Y959" s="131">
        <v>0</v>
      </c>
      <c r="Z959" s="131">
        <v>0</v>
      </c>
      <c r="AA959" s="131">
        <v>0</v>
      </c>
      <c r="AB959" s="131">
        <v>0</v>
      </c>
      <c r="AC959" s="131">
        <v>0</v>
      </c>
      <c r="AD959" s="131">
        <v>0</v>
      </c>
      <c r="AE959" s="131">
        <v>0</v>
      </c>
      <c r="AF959" s="131">
        <v>0</v>
      </c>
      <c r="AG959" s="131">
        <v>0</v>
      </c>
      <c r="AH959" s="43">
        <v>0</v>
      </c>
    </row>
    <row r="960" spans="4:34">
      <c r="D960" s="62">
        <v>2013</v>
      </c>
      <c r="E960" s="62">
        <v>10</v>
      </c>
      <c r="F960" s="62">
        <v>2014</v>
      </c>
      <c r="G960" s="62">
        <v>2014</v>
      </c>
      <c r="H960" s="131">
        <v>0</v>
      </c>
      <c r="I960" s="131">
        <v>0</v>
      </c>
      <c r="J960" s="131">
        <v>0</v>
      </c>
      <c r="K960" s="131">
        <v>0</v>
      </c>
      <c r="L960" s="131">
        <v>0</v>
      </c>
      <c r="M960" s="131">
        <v>0</v>
      </c>
      <c r="N960" s="131">
        <v>0</v>
      </c>
      <c r="O960" s="131">
        <v>0</v>
      </c>
      <c r="P960" s="131">
        <v>0</v>
      </c>
      <c r="Q960" s="131">
        <v>0</v>
      </c>
      <c r="R960" s="131">
        <v>0</v>
      </c>
      <c r="S960" s="131">
        <v>0</v>
      </c>
      <c r="T960" s="131">
        <v>0</v>
      </c>
      <c r="U960" s="131">
        <v>0</v>
      </c>
      <c r="V960" s="131">
        <v>0</v>
      </c>
      <c r="W960" s="131">
        <v>0</v>
      </c>
      <c r="X960" s="131">
        <v>0</v>
      </c>
      <c r="Y960" s="131">
        <v>0</v>
      </c>
      <c r="Z960" s="131">
        <v>0</v>
      </c>
      <c r="AA960" s="131">
        <v>0</v>
      </c>
      <c r="AB960" s="131">
        <v>0</v>
      </c>
      <c r="AC960" s="131">
        <v>0</v>
      </c>
      <c r="AD960" s="131">
        <v>0</v>
      </c>
      <c r="AE960" s="131">
        <v>0</v>
      </c>
      <c r="AF960" s="131">
        <v>0</v>
      </c>
      <c r="AG960" s="131">
        <v>0</v>
      </c>
      <c r="AH960" s="43">
        <v>0</v>
      </c>
    </row>
    <row r="961" spans="4:34">
      <c r="D961" s="62">
        <v>2013</v>
      </c>
      <c r="E961" s="62">
        <v>11</v>
      </c>
      <c r="F961" s="62">
        <v>2014</v>
      </c>
      <c r="G961" s="62">
        <v>2014</v>
      </c>
      <c r="H961" s="131">
        <v>0</v>
      </c>
      <c r="I961" s="131">
        <v>0</v>
      </c>
      <c r="J961" s="131">
        <v>0</v>
      </c>
      <c r="K961" s="131">
        <v>0</v>
      </c>
      <c r="L961" s="131">
        <v>0</v>
      </c>
      <c r="M961" s="131">
        <v>0</v>
      </c>
      <c r="N961" s="131">
        <v>0</v>
      </c>
      <c r="O961" s="131">
        <v>0</v>
      </c>
      <c r="P961" s="131">
        <v>0</v>
      </c>
      <c r="Q961" s="131">
        <v>0</v>
      </c>
      <c r="R961" s="131">
        <v>0</v>
      </c>
      <c r="S961" s="131">
        <v>0</v>
      </c>
      <c r="T961" s="131">
        <v>0</v>
      </c>
      <c r="U961" s="131">
        <v>0</v>
      </c>
      <c r="V961" s="131">
        <v>0</v>
      </c>
      <c r="W961" s="131">
        <v>0</v>
      </c>
      <c r="X961" s="131">
        <v>0</v>
      </c>
      <c r="Y961" s="131">
        <v>0</v>
      </c>
      <c r="Z961" s="131">
        <v>0</v>
      </c>
      <c r="AA961" s="131">
        <v>0</v>
      </c>
      <c r="AB961" s="131">
        <v>0</v>
      </c>
      <c r="AC961" s="131">
        <v>0</v>
      </c>
      <c r="AD961" s="131">
        <v>0</v>
      </c>
      <c r="AE961" s="131">
        <v>0</v>
      </c>
      <c r="AF961" s="131">
        <v>0</v>
      </c>
      <c r="AG961" s="131">
        <v>0</v>
      </c>
      <c r="AH961" s="43">
        <v>0</v>
      </c>
    </row>
    <row r="962" spans="4:34">
      <c r="D962" s="62">
        <v>2013</v>
      </c>
      <c r="E962" s="62">
        <v>12</v>
      </c>
      <c r="F962" s="62">
        <v>2014</v>
      </c>
      <c r="G962" s="62">
        <v>2014</v>
      </c>
      <c r="H962" s="131">
        <v>0</v>
      </c>
      <c r="I962" s="131">
        <v>0</v>
      </c>
      <c r="J962" s="131">
        <v>0</v>
      </c>
      <c r="K962" s="131">
        <v>0</v>
      </c>
      <c r="L962" s="131">
        <v>0</v>
      </c>
      <c r="M962" s="131">
        <v>0</v>
      </c>
      <c r="N962" s="131">
        <v>0</v>
      </c>
      <c r="O962" s="131">
        <v>0</v>
      </c>
      <c r="P962" s="131">
        <v>0</v>
      </c>
      <c r="Q962" s="131">
        <v>0</v>
      </c>
      <c r="R962" s="131">
        <v>0</v>
      </c>
      <c r="S962" s="131">
        <v>0</v>
      </c>
      <c r="T962" s="131">
        <v>0</v>
      </c>
      <c r="U962" s="131">
        <v>0</v>
      </c>
      <c r="V962" s="131">
        <v>0</v>
      </c>
      <c r="W962" s="131">
        <v>0</v>
      </c>
      <c r="X962" s="131">
        <v>0</v>
      </c>
      <c r="Y962" s="131">
        <v>0</v>
      </c>
      <c r="Z962" s="131">
        <v>0</v>
      </c>
      <c r="AA962" s="131">
        <v>0</v>
      </c>
      <c r="AB962" s="131">
        <v>0</v>
      </c>
      <c r="AC962" s="131">
        <v>0</v>
      </c>
      <c r="AD962" s="131">
        <v>0</v>
      </c>
      <c r="AE962" s="131">
        <v>0</v>
      </c>
      <c r="AF962" s="131">
        <v>0</v>
      </c>
      <c r="AG962" s="131">
        <v>0</v>
      </c>
      <c r="AH962" s="43">
        <v>0</v>
      </c>
    </row>
    <row r="963" spans="4:34">
      <c r="D963" s="62">
        <v>2014</v>
      </c>
      <c r="E963" s="62">
        <v>1</v>
      </c>
      <c r="F963" s="62">
        <v>2014</v>
      </c>
      <c r="G963" s="62">
        <v>2014</v>
      </c>
      <c r="H963" s="131">
        <v>0</v>
      </c>
      <c r="I963" s="131">
        <v>0</v>
      </c>
      <c r="J963" s="131">
        <v>0</v>
      </c>
      <c r="K963" s="131">
        <v>0</v>
      </c>
      <c r="L963" s="131">
        <v>0</v>
      </c>
      <c r="M963" s="131">
        <v>0</v>
      </c>
      <c r="N963" s="131">
        <v>0</v>
      </c>
      <c r="O963" s="131">
        <v>0</v>
      </c>
      <c r="P963" s="131">
        <v>0</v>
      </c>
      <c r="Q963" s="131">
        <v>0</v>
      </c>
      <c r="R963" s="131">
        <v>0</v>
      </c>
      <c r="S963" s="131">
        <v>0</v>
      </c>
      <c r="T963" s="131">
        <v>0</v>
      </c>
      <c r="U963" s="131">
        <v>0</v>
      </c>
      <c r="V963" s="131">
        <v>0</v>
      </c>
      <c r="W963" s="131">
        <v>0</v>
      </c>
      <c r="X963" s="131">
        <v>0</v>
      </c>
      <c r="Y963" s="131">
        <v>0</v>
      </c>
      <c r="Z963" s="131">
        <v>0</v>
      </c>
      <c r="AA963" s="131">
        <v>0</v>
      </c>
      <c r="AB963" s="131">
        <v>0</v>
      </c>
      <c r="AC963" s="131">
        <v>0</v>
      </c>
      <c r="AD963" s="131">
        <v>0</v>
      </c>
      <c r="AE963" s="131">
        <v>0</v>
      </c>
      <c r="AF963" s="131">
        <v>0</v>
      </c>
      <c r="AG963" s="131">
        <v>0</v>
      </c>
      <c r="AH963" s="43">
        <v>0</v>
      </c>
    </row>
    <row r="964" spans="4:34">
      <c r="D964" s="62">
        <v>2014</v>
      </c>
      <c r="E964" s="62">
        <v>2</v>
      </c>
      <c r="F964" s="62">
        <v>2014</v>
      </c>
      <c r="G964" s="62">
        <v>2014</v>
      </c>
      <c r="H964" s="131">
        <v>0</v>
      </c>
      <c r="I964" s="131">
        <v>0</v>
      </c>
      <c r="J964" s="131">
        <v>0</v>
      </c>
      <c r="K964" s="131">
        <v>0</v>
      </c>
      <c r="L964" s="131">
        <v>0</v>
      </c>
      <c r="M964" s="131">
        <v>0</v>
      </c>
      <c r="N964" s="131">
        <v>0</v>
      </c>
      <c r="O964" s="131">
        <v>0</v>
      </c>
      <c r="P964" s="131">
        <v>0</v>
      </c>
      <c r="Q964" s="131">
        <v>0</v>
      </c>
      <c r="R964" s="131">
        <v>0</v>
      </c>
      <c r="S964" s="131">
        <v>0</v>
      </c>
      <c r="T964" s="131">
        <v>0</v>
      </c>
      <c r="U964" s="131">
        <v>0</v>
      </c>
      <c r="V964" s="131">
        <v>0</v>
      </c>
      <c r="W964" s="131">
        <v>0</v>
      </c>
      <c r="X964" s="131">
        <v>0</v>
      </c>
      <c r="Y964" s="131">
        <v>0</v>
      </c>
      <c r="Z964" s="131">
        <v>0</v>
      </c>
      <c r="AA964" s="131">
        <v>0</v>
      </c>
      <c r="AB964" s="131">
        <v>0</v>
      </c>
      <c r="AC964" s="131">
        <v>0</v>
      </c>
      <c r="AD964" s="131">
        <v>0</v>
      </c>
      <c r="AE964" s="131">
        <v>0</v>
      </c>
      <c r="AF964" s="131">
        <v>0</v>
      </c>
      <c r="AG964" s="131">
        <v>0</v>
      </c>
      <c r="AH964" s="43">
        <v>0</v>
      </c>
    </row>
    <row r="965" spans="4:34">
      <c r="D965" s="62">
        <v>2014</v>
      </c>
      <c r="E965" s="62">
        <v>3</v>
      </c>
      <c r="F965" s="62">
        <v>2014</v>
      </c>
      <c r="G965" s="62">
        <v>2014</v>
      </c>
      <c r="H965" s="131">
        <v>0</v>
      </c>
      <c r="I965" s="131">
        <v>0</v>
      </c>
      <c r="J965" s="131">
        <v>0</v>
      </c>
      <c r="K965" s="131">
        <v>0</v>
      </c>
      <c r="L965" s="131">
        <v>0</v>
      </c>
      <c r="M965" s="131">
        <v>0</v>
      </c>
      <c r="N965" s="131">
        <v>0</v>
      </c>
      <c r="O965" s="131">
        <v>0</v>
      </c>
      <c r="P965" s="131">
        <v>0</v>
      </c>
      <c r="Q965" s="131">
        <v>0</v>
      </c>
      <c r="R965" s="131">
        <v>0</v>
      </c>
      <c r="S965" s="131">
        <v>0</v>
      </c>
      <c r="T965" s="131">
        <v>0</v>
      </c>
      <c r="U965" s="131">
        <v>0</v>
      </c>
      <c r="V965" s="131">
        <v>0</v>
      </c>
      <c r="W965" s="131">
        <v>0</v>
      </c>
      <c r="X965" s="131">
        <v>0</v>
      </c>
      <c r="Y965" s="131">
        <v>0</v>
      </c>
      <c r="Z965" s="131">
        <v>0</v>
      </c>
      <c r="AA965" s="131">
        <v>0</v>
      </c>
      <c r="AB965" s="131">
        <v>0</v>
      </c>
      <c r="AC965" s="131">
        <v>0</v>
      </c>
      <c r="AD965" s="131">
        <v>0</v>
      </c>
      <c r="AE965" s="131">
        <v>0</v>
      </c>
      <c r="AF965" s="131">
        <v>0</v>
      </c>
      <c r="AG965" s="131">
        <v>0</v>
      </c>
      <c r="AH965" s="43">
        <v>0</v>
      </c>
    </row>
    <row r="966" spans="4:34">
      <c r="D966" s="62">
        <v>2014</v>
      </c>
      <c r="E966" s="62">
        <v>4</v>
      </c>
      <c r="F966" s="62">
        <v>2014</v>
      </c>
      <c r="G966" s="62">
        <v>2014</v>
      </c>
      <c r="H966" s="131">
        <v>0</v>
      </c>
      <c r="I966" s="131">
        <v>0</v>
      </c>
      <c r="J966" s="131">
        <v>0</v>
      </c>
      <c r="K966" s="131">
        <v>0</v>
      </c>
      <c r="L966" s="131">
        <v>0</v>
      </c>
      <c r="M966" s="131">
        <v>0</v>
      </c>
      <c r="N966" s="131">
        <v>0</v>
      </c>
      <c r="O966" s="131">
        <v>0</v>
      </c>
      <c r="P966" s="131">
        <v>0</v>
      </c>
      <c r="Q966" s="131">
        <v>0</v>
      </c>
      <c r="R966" s="131">
        <v>0</v>
      </c>
      <c r="S966" s="131">
        <v>0</v>
      </c>
      <c r="T966" s="131">
        <v>0</v>
      </c>
      <c r="U966" s="131">
        <v>0</v>
      </c>
      <c r="V966" s="131">
        <v>0</v>
      </c>
      <c r="W966" s="131">
        <v>0</v>
      </c>
      <c r="X966" s="131">
        <v>0</v>
      </c>
      <c r="Y966" s="131">
        <v>0</v>
      </c>
      <c r="Z966" s="131">
        <v>0</v>
      </c>
      <c r="AA966" s="131">
        <v>0</v>
      </c>
      <c r="AB966" s="131">
        <v>0</v>
      </c>
      <c r="AC966" s="131">
        <v>0</v>
      </c>
      <c r="AD966" s="131">
        <v>0</v>
      </c>
      <c r="AE966" s="131">
        <v>0</v>
      </c>
      <c r="AF966" s="131">
        <v>0</v>
      </c>
      <c r="AG966" s="131">
        <v>0</v>
      </c>
      <c r="AH966" s="43">
        <v>0</v>
      </c>
    </row>
    <row r="967" spans="4:34">
      <c r="D967" s="62">
        <v>2014</v>
      </c>
      <c r="E967" s="62">
        <v>5</v>
      </c>
      <c r="F967" s="62">
        <v>2014</v>
      </c>
      <c r="G967" s="62">
        <v>2015</v>
      </c>
      <c r="H967" s="131">
        <v>0</v>
      </c>
      <c r="I967" s="131">
        <v>0</v>
      </c>
      <c r="J967" s="131">
        <v>0</v>
      </c>
      <c r="K967" s="131">
        <v>0</v>
      </c>
      <c r="L967" s="131">
        <v>0</v>
      </c>
      <c r="M967" s="131">
        <v>0</v>
      </c>
      <c r="N967" s="131">
        <v>0</v>
      </c>
      <c r="O967" s="131">
        <v>0</v>
      </c>
      <c r="P967" s="131">
        <v>0</v>
      </c>
      <c r="Q967" s="131">
        <v>0</v>
      </c>
      <c r="R967" s="131">
        <v>0</v>
      </c>
      <c r="S967" s="131">
        <v>0</v>
      </c>
      <c r="T967" s="131">
        <v>0</v>
      </c>
      <c r="U967" s="131">
        <v>0</v>
      </c>
      <c r="V967" s="131">
        <v>0</v>
      </c>
      <c r="W967" s="131">
        <v>0</v>
      </c>
      <c r="X967" s="131">
        <v>0</v>
      </c>
      <c r="Y967" s="131">
        <v>0</v>
      </c>
      <c r="Z967" s="131">
        <v>0</v>
      </c>
      <c r="AA967" s="131">
        <v>0</v>
      </c>
      <c r="AB967" s="131">
        <v>0</v>
      </c>
      <c r="AC967" s="131">
        <v>0</v>
      </c>
      <c r="AD967" s="131">
        <v>0</v>
      </c>
      <c r="AE967" s="131">
        <v>0</v>
      </c>
      <c r="AF967" s="131">
        <v>0</v>
      </c>
      <c r="AG967" s="131">
        <v>0</v>
      </c>
      <c r="AH967" s="43">
        <v>0</v>
      </c>
    </row>
    <row r="968" spans="4:34">
      <c r="D968" s="62">
        <v>2014</v>
      </c>
      <c r="E968" s="62">
        <v>6</v>
      </c>
      <c r="F968" s="62">
        <v>2014</v>
      </c>
      <c r="G968" s="62">
        <v>2015</v>
      </c>
      <c r="H968" s="131">
        <v>0</v>
      </c>
      <c r="I968" s="131">
        <v>0</v>
      </c>
      <c r="J968" s="131">
        <v>0</v>
      </c>
      <c r="K968" s="131">
        <v>0</v>
      </c>
      <c r="L968" s="131">
        <v>0</v>
      </c>
      <c r="M968" s="131">
        <v>0</v>
      </c>
      <c r="N968" s="131">
        <v>0</v>
      </c>
      <c r="O968" s="131">
        <v>0</v>
      </c>
      <c r="P968" s="131">
        <v>0</v>
      </c>
      <c r="Q968" s="131">
        <v>0</v>
      </c>
      <c r="R968" s="131">
        <v>0</v>
      </c>
      <c r="S968" s="131">
        <v>0</v>
      </c>
      <c r="T968" s="131">
        <v>0</v>
      </c>
      <c r="U968" s="131">
        <v>0</v>
      </c>
      <c r="V968" s="131">
        <v>0</v>
      </c>
      <c r="W968" s="131">
        <v>0</v>
      </c>
      <c r="X968" s="131">
        <v>0</v>
      </c>
      <c r="Y968" s="131">
        <v>0</v>
      </c>
      <c r="Z968" s="131">
        <v>0</v>
      </c>
      <c r="AA968" s="131">
        <v>0</v>
      </c>
      <c r="AB968" s="131">
        <v>0</v>
      </c>
      <c r="AC968" s="131">
        <v>0</v>
      </c>
      <c r="AD968" s="131">
        <v>0</v>
      </c>
      <c r="AE968" s="131">
        <v>0</v>
      </c>
      <c r="AF968" s="131">
        <v>0</v>
      </c>
      <c r="AG968" s="131">
        <v>0</v>
      </c>
      <c r="AH968" s="43">
        <v>0</v>
      </c>
    </row>
    <row r="969" spans="4:34">
      <c r="D969" s="62">
        <v>2014</v>
      </c>
      <c r="E969" s="62">
        <v>7</v>
      </c>
      <c r="F969" s="62">
        <v>2015</v>
      </c>
      <c r="G969" s="62">
        <v>2015</v>
      </c>
      <c r="H969" s="131">
        <v>0</v>
      </c>
      <c r="I969" s="131">
        <v>0</v>
      </c>
      <c r="J969" s="131">
        <v>0</v>
      </c>
      <c r="K969" s="131">
        <v>0</v>
      </c>
      <c r="L969" s="131">
        <v>0</v>
      </c>
      <c r="M969" s="131">
        <v>0</v>
      </c>
      <c r="N969" s="131">
        <v>0</v>
      </c>
      <c r="O969" s="131">
        <v>0</v>
      </c>
      <c r="P969" s="131">
        <v>0</v>
      </c>
      <c r="Q969" s="131">
        <v>0</v>
      </c>
      <c r="R969" s="131">
        <v>0</v>
      </c>
      <c r="S969" s="131">
        <v>0</v>
      </c>
      <c r="T969" s="131">
        <v>0</v>
      </c>
      <c r="U969" s="131">
        <v>0</v>
      </c>
      <c r="V969" s="131">
        <v>0</v>
      </c>
      <c r="W969" s="131">
        <v>0</v>
      </c>
      <c r="X969" s="131">
        <v>0</v>
      </c>
      <c r="Y969" s="131">
        <v>0</v>
      </c>
      <c r="Z969" s="131">
        <v>0</v>
      </c>
      <c r="AA969" s="131">
        <v>0</v>
      </c>
      <c r="AB969" s="131">
        <v>0</v>
      </c>
      <c r="AC969" s="131">
        <v>0</v>
      </c>
      <c r="AD969" s="131">
        <v>0</v>
      </c>
      <c r="AE969" s="131">
        <v>0</v>
      </c>
      <c r="AF969" s="131">
        <v>0</v>
      </c>
      <c r="AG969" s="131">
        <v>0</v>
      </c>
      <c r="AH969" s="43">
        <v>0</v>
      </c>
    </row>
    <row r="970" spans="4:34">
      <c r="D970" s="62">
        <v>2014</v>
      </c>
      <c r="E970" s="62">
        <v>8</v>
      </c>
      <c r="F970" s="62">
        <v>2015</v>
      </c>
      <c r="G970" s="62">
        <v>2015</v>
      </c>
      <c r="H970" s="131">
        <v>0</v>
      </c>
      <c r="I970" s="131">
        <v>0</v>
      </c>
      <c r="J970" s="131">
        <v>0</v>
      </c>
      <c r="K970" s="131">
        <v>0</v>
      </c>
      <c r="L970" s="131">
        <v>0</v>
      </c>
      <c r="M970" s="131">
        <v>0</v>
      </c>
      <c r="N970" s="131">
        <v>0</v>
      </c>
      <c r="O970" s="131">
        <v>0</v>
      </c>
      <c r="P970" s="131">
        <v>0</v>
      </c>
      <c r="Q970" s="131">
        <v>0</v>
      </c>
      <c r="R970" s="131">
        <v>0</v>
      </c>
      <c r="S970" s="131">
        <v>0</v>
      </c>
      <c r="T970" s="131">
        <v>0</v>
      </c>
      <c r="U970" s="131">
        <v>0</v>
      </c>
      <c r="V970" s="131">
        <v>0</v>
      </c>
      <c r="W970" s="131">
        <v>0</v>
      </c>
      <c r="X970" s="131">
        <v>0</v>
      </c>
      <c r="Y970" s="131">
        <v>0</v>
      </c>
      <c r="Z970" s="131">
        <v>0</v>
      </c>
      <c r="AA970" s="131">
        <v>0</v>
      </c>
      <c r="AB970" s="131">
        <v>0</v>
      </c>
      <c r="AC970" s="131">
        <v>0</v>
      </c>
      <c r="AD970" s="131">
        <v>0</v>
      </c>
      <c r="AE970" s="131">
        <v>0</v>
      </c>
      <c r="AF970" s="131">
        <v>0</v>
      </c>
      <c r="AG970" s="131">
        <v>0</v>
      </c>
      <c r="AH970" s="43">
        <v>0</v>
      </c>
    </row>
    <row r="971" spans="4:34">
      <c r="D971" s="62">
        <v>2014</v>
      </c>
      <c r="E971" s="62">
        <v>9</v>
      </c>
      <c r="F971" s="62">
        <v>2015</v>
      </c>
      <c r="G971" s="62">
        <v>2015</v>
      </c>
      <c r="H971" s="131">
        <v>0</v>
      </c>
      <c r="I971" s="131">
        <v>0</v>
      </c>
      <c r="J971" s="131">
        <v>0</v>
      </c>
      <c r="K971" s="131">
        <v>0</v>
      </c>
      <c r="L971" s="131">
        <v>0</v>
      </c>
      <c r="M971" s="131">
        <v>0</v>
      </c>
      <c r="N971" s="131">
        <v>0</v>
      </c>
      <c r="O971" s="131">
        <v>0</v>
      </c>
      <c r="P971" s="131">
        <v>0</v>
      </c>
      <c r="Q971" s="131">
        <v>0</v>
      </c>
      <c r="R971" s="131">
        <v>0</v>
      </c>
      <c r="S971" s="131">
        <v>0</v>
      </c>
      <c r="T971" s="131">
        <v>0</v>
      </c>
      <c r="U971" s="131">
        <v>0</v>
      </c>
      <c r="V971" s="131">
        <v>0</v>
      </c>
      <c r="W971" s="131">
        <v>0</v>
      </c>
      <c r="X971" s="131">
        <v>0</v>
      </c>
      <c r="Y971" s="131">
        <v>0</v>
      </c>
      <c r="Z971" s="131">
        <v>0</v>
      </c>
      <c r="AA971" s="131">
        <v>0</v>
      </c>
      <c r="AB971" s="131">
        <v>0</v>
      </c>
      <c r="AC971" s="131">
        <v>0</v>
      </c>
      <c r="AD971" s="131">
        <v>0</v>
      </c>
      <c r="AE971" s="131">
        <v>0</v>
      </c>
      <c r="AF971" s="131">
        <v>0</v>
      </c>
      <c r="AG971" s="131">
        <v>0</v>
      </c>
      <c r="AH971" s="43">
        <v>0</v>
      </c>
    </row>
    <row r="972" spans="4:34">
      <c r="D972" s="62">
        <v>2014</v>
      </c>
      <c r="E972" s="62">
        <v>10</v>
      </c>
      <c r="F972" s="62">
        <v>2015</v>
      </c>
      <c r="G972" s="62">
        <v>2015</v>
      </c>
      <c r="H972" s="131">
        <v>0</v>
      </c>
      <c r="I972" s="131">
        <v>0</v>
      </c>
      <c r="J972" s="131">
        <v>0</v>
      </c>
      <c r="K972" s="131">
        <v>0</v>
      </c>
      <c r="L972" s="131">
        <v>0</v>
      </c>
      <c r="M972" s="131">
        <v>0</v>
      </c>
      <c r="N972" s="131">
        <v>0</v>
      </c>
      <c r="O972" s="131">
        <v>0</v>
      </c>
      <c r="P972" s="131">
        <v>0</v>
      </c>
      <c r="Q972" s="131">
        <v>0</v>
      </c>
      <c r="R972" s="131">
        <v>0</v>
      </c>
      <c r="S972" s="131">
        <v>0</v>
      </c>
      <c r="T972" s="131">
        <v>0</v>
      </c>
      <c r="U972" s="131">
        <v>0</v>
      </c>
      <c r="V972" s="131">
        <v>0</v>
      </c>
      <c r="W972" s="131">
        <v>0</v>
      </c>
      <c r="X972" s="131">
        <v>0</v>
      </c>
      <c r="Y972" s="131">
        <v>0</v>
      </c>
      <c r="Z972" s="131">
        <v>0</v>
      </c>
      <c r="AA972" s="131">
        <v>0</v>
      </c>
      <c r="AB972" s="131">
        <v>0</v>
      </c>
      <c r="AC972" s="131">
        <v>0</v>
      </c>
      <c r="AD972" s="131">
        <v>0</v>
      </c>
      <c r="AE972" s="131">
        <v>0</v>
      </c>
      <c r="AF972" s="131">
        <v>0</v>
      </c>
      <c r="AG972" s="131">
        <v>0</v>
      </c>
      <c r="AH972" s="43">
        <v>0</v>
      </c>
    </row>
    <row r="973" spans="4:34">
      <c r="D973" s="62">
        <v>2014</v>
      </c>
      <c r="E973" s="62">
        <v>11</v>
      </c>
      <c r="F973" s="62">
        <v>2015</v>
      </c>
      <c r="G973" s="62">
        <v>2015</v>
      </c>
      <c r="H973" s="131">
        <v>0</v>
      </c>
      <c r="I973" s="131">
        <v>0</v>
      </c>
      <c r="J973" s="131">
        <v>0</v>
      </c>
      <c r="K973" s="131">
        <v>0</v>
      </c>
      <c r="L973" s="131">
        <v>0</v>
      </c>
      <c r="M973" s="131">
        <v>0</v>
      </c>
      <c r="N973" s="131">
        <v>0</v>
      </c>
      <c r="O973" s="131">
        <v>0</v>
      </c>
      <c r="P973" s="131">
        <v>0</v>
      </c>
      <c r="Q973" s="131">
        <v>0</v>
      </c>
      <c r="R973" s="131">
        <v>0</v>
      </c>
      <c r="S973" s="131">
        <v>0</v>
      </c>
      <c r="T973" s="131">
        <v>0</v>
      </c>
      <c r="U973" s="131">
        <v>0</v>
      </c>
      <c r="V973" s="131">
        <v>0</v>
      </c>
      <c r="W973" s="131">
        <v>0</v>
      </c>
      <c r="X973" s="131">
        <v>0</v>
      </c>
      <c r="Y973" s="131">
        <v>0</v>
      </c>
      <c r="Z973" s="131">
        <v>0</v>
      </c>
      <c r="AA973" s="131">
        <v>0</v>
      </c>
      <c r="AB973" s="131">
        <v>0</v>
      </c>
      <c r="AC973" s="131">
        <v>0</v>
      </c>
      <c r="AD973" s="131">
        <v>0</v>
      </c>
      <c r="AE973" s="131">
        <v>0</v>
      </c>
      <c r="AF973" s="131">
        <v>0</v>
      </c>
      <c r="AG973" s="131">
        <v>0</v>
      </c>
      <c r="AH973" s="43">
        <v>0</v>
      </c>
    </row>
    <row r="974" spans="4:34">
      <c r="D974" s="62">
        <v>2014</v>
      </c>
      <c r="E974" s="62">
        <v>12</v>
      </c>
      <c r="F974" s="62">
        <v>2015</v>
      </c>
      <c r="G974" s="62">
        <v>2015</v>
      </c>
      <c r="H974" s="131">
        <v>0</v>
      </c>
      <c r="I974" s="131">
        <v>0</v>
      </c>
      <c r="J974" s="131">
        <v>0</v>
      </c>
      <c r="K974" s="131">
        <v>0</v>
      </c>
      <c r="L974" s="131">
        <v>0</v>
      </c>
      <c r="M974" s="131">
        <v>0</v>
      </c>
      <c r="N974" s="131">
        <v>0</v>
      </c>
      <c r="O974" s="131">
        <v>0</v>
      </c>
      <c r="P974" s="131">
        <v>0</v>
      </c>
      <c r="Q974" s="131">
        <v>0</v>
      </c>
      <c r="R974" s="131">
        <v>0</v>
      </c>
      <c r="S974" s="131">
        <v>0</v>
      </c>
      <c r="T974" s="131">
        <v>0</v>
      </c>
      <c r="U974" s="131">
        <v>0</v>
      </c>
      <c r="V974" s="131">
        <v>0</v>
      </c>
      <c r="W974" s="131">
        <v>0</v>
      </c>
      <c r="X974" s="131">
        <v>0</v>
      </c>
      <c r="Y974" s="131">
        <v>0</v>
      </c>
      <c r="Z974" s="131">
        <v>0</v>
      </c>
      <c r="AA974" s="131">
        <v>0</v>
      </c>
      <c r="AB974" s="131">
        <v>0</v>
      </c>
      <c r="AC974" s="131">
        <v>0</v>
      </c>
      <c r="AD974" s="131">
        <v>0</v>
      </c>
      <c r="AE974" s="131">
        <v>0</v>
      </c>
      <c r="AF974" s="131">
        <v>0</v>
      </c>
      <c r="AG974" s="131">
        <v>0</v>
      </c>
      <c r="AH974" s="43">
        <v>0</v>
      </c>
    </row>
    <row r="975" spans="4:34">
      <c r="D975" s="62">
        <v>2015</v>
      </c>
      <c r="E975" s="62">
        <v>1</v>
      </c>
      <c r="F975" s="62">
        <v>2015</v>
      </c>
      <c r="G975" s="62">
        <v>2015</v>
      </c>
      <c r="H975" s="131">
        <v>0</v>
      </c>
      <c r="I975" s="131">
        <v>0</v>
      </c>
      <c r="J975" s="131">
        <v>0</v>
      </c>
      <c r="K975" s="131">
        <v>0</v>
      </c>
      <c r="L975" s="131">
        <v>0</v>
      </c>
      <c r="M975" s="131">
        <v>0</v>
      </c>
      <c r="N975" s="131">
        <v>0</v>
      </c>
      <c r="O975" s="131">
        <v>0</v>
      </c>
      <c r="P975" s="131">
        <v>0</v>
      </c>
      <c r="Q975" s="131">
        <v>0</v>
      </c>
      <c r="R975" s="131">
        <v>0</v>
      </c>
      <c r="S975" s="131">
        <v>0</v>
      </c>
      <c r="T975" s="131">
        <v>0</v>
      </c>
      <c r="U975" s="131">
        <v>0</v>
      </c>
      <c r="V975" s="131">
        <v>0</v>
      </c>
      <c r="W975" s="131">
        <v>0</v>
      </c>
      <c r="X975" s="131">
        <v>0</v>
      </c>
      <c r="Y975" s="131">
        <v>0</v>
      </c>
      <c r="Z975" s="131">
        <v>0</v>
      </c>
      <c r="AA975" s="131">
        <v>0</v>
      </c>
      <c r="AB975" s="131">
        <v>0</v>
      </c>
      <c r="AC975" s="131">
        <v>0</v>
      </c>
      <c r="AD975" s="131">
        <v>0</v>
      </c>
      <c r="AE975" s="131">
        <v>0</v>
      </c>
      <c r="AF975" s="131">
        <v>0</v>
      </c>
      <c r="AG975" s="131">
        <v>0</v>
      </c>
      <c r="AH975" s="43">
        <v>0</v>
      </c>
    </row>
    <row r="976" spans="4:34">
      <c r="D976" s="62">
        <v>2015</v>
      </c>
      <c r="E976" s="62">
        <v>2</v>
      </c>
      <c r="F976" s="62">
        <v>2015</v>
      </c>
      <c r="G976" s="62">
        <v>2015</v>
      </c>
      <c r="H976" s="131">
        <v>0</v>
      </c>
      <c r="I976" s="131">
        <v>0</v>
      </c>
      <c r="J976" s="131">
        <v>0</v>
      </c>
      <c r="K976" s="131">
        <v>0</v>
      </c>
      <c r="L976" s="131">
        <v>0</v>
      </c>
      <c r="M976" s="131">
        <v>0</v>
      </c>
      <c r="N976" s="131">
        <v>0</v>
      </c>
      <c r="O976" s="131">
        <v>0</v>
      </c>
      <c r="P976" s="131">
        <v>0</v>
      </c>
      <c r="Q976" s="131">
        <v>0</v>
      </c>
      <c r="R976" s="131">
        <v>0</v>
      </c>
      <c r="S976" s="131">
        <v>0</v>
      </c>
      <c r="T976" s="131">
        <v>0</v>
      </c>
      <c r="U976" s="131">
        <v>0</v>
      </c>
      <c r="V976" s="131">
        <v>0</v>
      </c>
      <c r="W976" s="131">
        <v>0</v>
      </c>
      <c r="X976" s="131">
        <v>0</v>
      </c>
      <c r="Y976" s="131">
        <v>0</v>
      </c>
      <c r="Z976" s="131">
        <v>0</v>
      </c>
      <c r="AA976" s="131">
        <v>0</v>
      </c>
      <c r="AB976" s="131">
        <v>0</v>
      </c>
      <c r="AC976" s="131">
        <v>0</v>
      </c>
      <c r="AD976" s="131">
        <v>0</v>
      </c>
      <c r="AE976" s="131">
        <v>0</v>
      </c>
      <c r="AF976" s="131">
        <v>0</v>
      </c>
      <c r="AG976" s="131">
        <v>0</v>
      </c>
      <c r="AH976" s="43">
        <v>0</v>
      </c>
    </row>
    <row r="977" spans="4:34">
      <c r="D977" s="62">
        <v>2015</v>
      </c>
      <c r="E977" s="62">
        <v>3</v>
      </c>
      <c r="F977" s="62">
        <v>2015</v>
      </c>
      <c r="G977" s="62">
        <v>2015</v>
      </c>
      <c r="H977" s="131">
        <v>0</v>
      </c>
      <c r="I977" s="131">
        <v>0</v>
      </c>
      <c r="J977" s="131">
        <v>0</v>
      </c>
      <c r="K977" s="131">
        <v>0</v>
      </c>
      <c r="L977" s="131">
        <v>0</v>
      </c>
      <c r="M977" s="131">
        <v>0</v>
      </c>
      <c r="N977" s="131">
        <v>0</v>
      </c>
      <c r="O977" s="131">
        <v>0</v>
      </c>
      <c r="P977" s="131">
        <v>0</v>
      </c>
      <c r="Q977" s="131">
        <v>0</v>
      </c>
      <c r="R977" s="131">
        <v>0</v>
      </c>
      <c r="S977" s="131">
        <v>0</v>
      </c>
      <c r="T977" s="131">
        <v>0</v>
      </c>
      <c r="U977" s="131">
        <v>0</v>
      </c>
      <c r="V977" s="131">
        <v>0</v>
      </c>
      <c r="W977" s="131">
        <v>0</v>
      </c>
      <c r="X977" s="131">
        <v>0</v>
      </c>
      <c r="Y977" s="131">
        <v>0</v>
      </c>
      <c r="Z977" s="131">
        <v>0</v>
      </c>
      <c r="AA977" s="131">
        <v>0</v>
      </c>
      <c r="AB977" s="131">
        <v>0</v>
      </c>
      <c r="AC977" s="131">
        <v>0</v>
      </c>
      <c r="AD977" s="131">
        <v>0</v>
      </c>
      <c r="AE977" s="131">
        <v>0</v>
      </c>
      <c r="AF977" s="131">
        <v>0</v>
      </c>
      <c r="AG977" s="131">
        <v>0</v>
      </c>
      <c r="AH977" s="43">
        <v>0</v>
      </c>
    </row>
    <row r="978" spans="4:34">
      <c r="D978" s="62">
        <v>2015</v>
      </c>
      <c r="E978" s="62">
        <v>4</v>
      </c>
      <c r="F978" s="62">
        <v>2015</v>
      </c>
      <c r="G978" s="62">
        <v>2015</v>
      </c>
      <c r="H978" s="131">
        <v>0</v>
      </c>
      <c r="I978" s="131">
        <v>0</v>
      </c>
      <c r="J978" s="131">
        <v>0</v>
      </c>
      <c r="K978" s="131">
        <v>0</v>
      </c>
      <c r="L978" s="131">
        <v>0</v>
      </c>
      <c r="M978" s="131">
        <v>0</v>
      </c>
      <c r="N978" s="131">
        <v>0</v>
      </c>
      <c r="O978" s="131">
        <v>0</v>
      </c>
      <c r="P978" s="131">
        <v>0</v>
      </c>
      <c r="Q978" s="131">
        <v>0</v>
      </c>
      <c r="R978" s="131">
        <v>0</v>
      </c>
      <c r="S978" s="131">
        <v>0</v>
      </c>
      <c r="T978" s="131">
        <v>0</v>
      </c>
      <c r="U978" s="131">
        <v>0</v>
      </c>
      <c r="V978" s="131">
        <v>0</v>
      </c>
      <c r="W978" s="131">
        <v>0</v>
      </c>
      <c r="X978" s="131">
        <v>0</v>
      </c>
      <c r="Y978" s="131">
        <v>0</v>
      </c>
      <c r="Z978" s="131">
        <v>0</v>
      </c>
      <c r="AA978" s="131">
        <v>0</v>
      </c>
      <c r="AB978" s="131">
        <v>0</v>
      </c>
      <c r="AC978" s="131">
        <v>0</v>
      </c>
      <c r="AD978" s="131">
        <v>0</v>
      </c>
      <c r="AE978" s="131">
        <v>0</v>
      </c>
      <c r="AF978" s="131">
        <v>0</v>
      </c>
      <c r="AG978" s="131">
        <v>0</v>
      </c>
      <c r="AH978" s="43">
        <v>0</v>
      </c>
    </row>
    <row r="979" spans="4:34">
      <c r="D979" s="62">
        <v>2015</v>
      </c>
      <c r="E979" s="62">
        <v>5</v>
      </c>
      <c r="F979" s="62">
        <v>2015</v>
      </c>
      <c r="G979" s="62">
        <v>2016</v>
      </c>
      <c r="H979" s="131">
        <v>0</v>
      </c>
      <c r="I979" s="131">
        <v>0</v>
      </c>
      <c r="J979" s="131">
        <v>0</v>
      </c>
      <c r="K979" s="131">
        <v>0</v>
      </c>
      <c r="L979" s="131">
        <v>0</v>
      </c>
      <c r="M979" s="131">
        <v>0</v>
      </c>
      <c r="N979" s="131">
        <v>0</v>
      </c>
      <c r="O979" s="131">
        <v>0</v>
      </c>
      <c r="P979" s="131">
        <v>0</v>
      </c>
      <c r="Q979" s="131">
        <v>0</v>
      </c>
      <c r="R979" s="131">
        <v>0</v>
      </c>
      <c r="S979" s="131">
        <v>0</v>
      </c>
      <c r="T979" s="131">
        <v>0</v>
      </c>
      <c r="U979" s="131">
        <v>0</v>
      </c>
      <c r="V979" s="131">
        <v>0</v>
      </c>
      <c r="W979" s="131">
        <v>0</v>
      </c>
      <c r="X979" s="131">
        <v>0</v>
      </c>
      <c r="Y979" s="131">
        <v>0</v>
      </c>
      <c r="Z979" s="131">
        <v>0</v>
      </c>
      <c r="AA979" s="131">
        <v>0</v>
      </c>
      <c r="AB979" s="131">
        <v>0</v>
      </c>
      <c r="AC979" s="131">
        <v>0</v>
      </c>
      <c r="AD979" s="131">
        <v>0</v>
      </c>
      <c r="AE979" s="131">
        <v>0</v>
      </c>
      <c r="AF979" s="131">
        <v>0</v>
      </c>
      <c r="AG979" s="131">
        <v>0</v>
      </c>
      <c r="AH979" s="43">
        <v>0</v>
      </c>
    </row>
    <row r="980" spans="4:34">
      <c r="D980" s="62">
        <v>2015</v>
      </c>
      <c r="E980" s="62">
        <v>6</v>
      </c>
      <c r="F980" s="62">
        <v>2015</v>
      </c>
      <c r="G980" s="62">
        <v>2016</v>
      </c>
      <c r="H980" s="131">
        <v>0</v>
      </c>
      <c r="I980" s="131">
        <v>0</v>
      </c>
      <c r="J980" s="131">
        <v>0</v>
      </c>
      <c r="K980" s="131">
        <v>0</v>
      </c>
      <c r="L980" s="131">
        <v>0</v>
      </c>
      <c r="M980" s="131">
        <v>0</v>
      </c>
      <c r="N980" s="131">
        <v>0</v>
      </c>
      <c r="O980" s="131">
        <v>0</v>
      </c>
      <c r="P980" s="131">
        <v>0</v>
      </c>
      <c r="Q980" s="131">
        <v>0</v>
      </c>
      <c r="R980" s="131">
        <v>0</v>
      </c>
      <c r="S980" s="131">
        <v>0</v>
      </c>
      <c r="T980" s="131">
        <v>0</v>
      </c>
      <c r="U980" s="131">
        <v>0</v>
      </c>
      <c r="V980" s="131">
        <v>0</v>
      </c>
      <c r="W980" s="131">
        <v>0</v>
      </c>
      <c r="X980" s="131">
        <v>0</v>
      </c>
      <c r="Y980" s="131">
        <v>0</v>
      </c>
      <c r="Z980" s="131">
        <v>0</v>
      </c>
      <c r="AA980" s="131">
        <v>0</v>
      </c>
      <c r="AB980" s="131">
        <v>0</v>
      </c>
      <c r="AC980" s="131">
        <v>0</v>
      </c>
      <c r="AD980" s="131">
        <v>0</v>
      </c>
      <c r="AE980" s="131">
        <v>0</v>
      </c>
      <c r="AF980" s="131">
        <v>0</v>
      </c>
      <c r="AG980" s="131">
        <v>0</v>
      </c>
      <c r="AH980" s="43">
        <v>0</v>
      </c>
    </row>
    <row r="981" spans="4:34">
      <c r="D981" s="62">
        <v>2015</v>
      </c>
      <c r="E981" s="62">
        <v>7</v>
      </c>
      <c r="F981" s="62">
        <v>2016</v>
      </c>
      <c r="G981" s="62">
        <v>2016</v>
      </c>
      <c r="H981" s="131">
        <v>0</v>
      </c>
      <c r="I981" s="131">
        <v>0</v>
      </c>
      <c r="J981" s="131">
        <v>0</v>
      </c>
      <c r="K981" s="131">
        <v>0</v>
      </c>
      <c r="L981" s="131">
        <v>0</v>
      </c>
      <c r="M981" s="131">
        <v>0</v>
      </c>
      <c r="N981" s="131">
        <v>0</v>
      </c>
      <c r="O981" s="131">
        <v>0</v>
      </c>
      <c r="P981" s="131">
        <v>0</v>
      </c>
      <c r="Q981" s="131">
        <v>0</v>
      </c>
      <c r="R981" s="131">
        <v>0</v>
      </c>
      <c r="S981" s="131">
        <v>0</v>
      </c>
      <c r="T981" s="131">
        <v>0</v>
      </c>
      <c r="U981" s="131">
        <v>0</v>
      </c>
      <c r="V981" s="131">
        <v>0</v>
      </c>
      <c r="W981" s="131">
        <v>0</v>
      </c>
      <c r="X981" s="131">
        <v>0</v>
      </c>
      <c r="Y981" s="131">
        <v>0</v>
      </c>
      <c r="Z981" s="131">
        <v>0</v>
      </c>
      <c r="AA981" s="131">
        <v>0</v>
      </c>
      <c r="AB981" s="131">
        <v>0</v>
      </c>
      <c r="AC981" s="131">
        <v>0</v>
      </c>
      <c r="AD981" s="131">
        <v>0</v>
      </c>
      <c r="AE981" s="131">
        <v>0</v>
      </c>
      <c r="AF981" s="131">
        <v>0</v>
      </c>
      <c r="AG981" s="131">
        <v>0</v>
      </c>
      <c r="AH981" s="43">
        <v>0</v>
      </c>
    </row>
    <row r="982" spans="4:34">
      <c r="D982" s="62">
        <v>2015</v>
      </c>
      <c r="E982" s="62">
        <v>8</v>
      </c>
      <c r="F982" s="62">
        <v>2016</v>
      </c>
      <c r="G982" s="62">
        <v>2016</v>
      </c>
      <c r="H982" s="131">
        <v>0</v>
      </c>
      <c r="I982" s="131">
        <v>0</v>
      </c>
      <c r="J982" s="131">
        <v>0</v>
      </c>
      <c r="K982" s="131">
        <v>0</v>
      </c>
      <c r="L982" s="131">
        <v>0</v>
      </c>
      <c r="M982" s="131">
        <v>0</v>
      </c>
      <c r="N982" s="131">
        <v>0</v>
      </c>
      <c r="O982" s="131">
        <v>0</v>
      </c>
      <c r="P982" s="131">
        <v>0</v>
      </c>
      <c r="Q982" s="131">
        <v>0</v>
      </c>
      <c r="R982" s="131">
        <v>0</v>
      </c>
      <c r="S982" s="131">
        <v>0</v>
      </c>
      <c r="T982" s="131">
        <v>0</v>
      </c>
      <c r="U982" s="131">
        <v>0</v>
      </c>
      <c r="V982" s="131">
        <v>0</v>
      </c>
      <c r="W982" s="131">
        <v>0</v>
      </c>
      <c r="X982" s="131">
        <v>0</v>
      </c>
      <c r="Y982" s="131">
        <v>0</v>
      </c>
      <c r="Z982" s="131">
        <v>0</v>
      </c>
      <c r="AA982" s="131">
        <v>0</v>
      </c>
      <c r="AB982" s="131">
        <v>0</v>
      </c>
      <c r="AC982" s="131">
        <v>0</v>
      </c>
      <c r="AD982" s="131">
        <v>0</v>
      </c>
      <c r="AE982" s="131">
        <v>0</v>
      </c>
      <c r="AF982" s="131">
        <v>0</v>
      </c>
      <c r="AG982" s="131">
        <v>0</v>
      </c>
      <c r="AH982" s="43">
        <v>0</v>
      </c>
    </row>
    <row r="983" spans="4:34">
      <c r="D983" s="62">
        <v>2015</v>
      </c>
      <c r="E983" s="62">
        <v>9</v>
      </c>
      <c r="F983" s="62">
        <v>2016</v>
      </c>
      <c r="G983" s="62">
        <v>2016</v>
      </c>
      <c r="H983" s="131">
        <v>0</v>
      </c>
      <c r="I983" s="131">
        <v>0</v>
      </c>
      <c r="J983" s="131">
        <v>0</v>
      </c>
      <c r="K983" s="131">
        <v>0</v>
      </c>
      <c r="L983" s="131">
        <v>0</v>
      </c>
      <c r="M983" s="131">
        <v>0</v>
      </c>
      <c r="N983" s="131">
        <v>0</v>
      </c>
      <c r="O983" s="131">
        <v>0</v>
      </c>
      <c r="P983" s="131">
        <v>0</v>
      </c>
      <c r="Q983" s="131">
        <v>0</v>
      </c>
      <c r="R983" s="131">
        <v>0</v>
      </c>
      <c r="S983" s="131">
        <v>0</v>
      </c>
      <c r="T983" s="131">
        <v>0</v>
      </c>
      <c r="U983" s="131">
        <v>0</v>
      </c>
      <c r="V983" s="131">
        <v>0</v>
      </c>
      <c r="W983" s="131">
        <v>0</v>
      </c>
      <c r="X983" s="131">
        <v>0</v>
      </c>
      <c r="Y983" s="131">
        <v>0</v>
      </c>
      <c r="Z983" s="131">
        <v>0</v>
      </c>
      <c r="AA983" s="131">
        <v>0</v>
      </c>
      <c r="AB983" s="131">
        <v>0</v>
      </c>
      <c r="AC983" s="131">
        <v>0</v>
      </c>
      <c r="AD983" s="131">
        <v>0</v>
      </c>
      <c r="AE983" s="131">
        <v>0</v>
      </c>
      <c r="AF983" s="131">
        <v>0</v>
      </c>
      <c r="AG983" s="131">
        <v>0</v>
      </c>
      <c r="AH983" s="43">
        <v>0</v>
      </c>
    </row>
    <row r="984" spans="4:34">
      <c r="D984" s="62">
        <v>2015</v>
      </c>
      <c r="E984" s="62">
        <v>10</v>
      </c>
      <c r="F984" s="62">
        <v>2016</v>
      </c>
      <c r="G984" s="62">
        <v>2016</v>
      </c>
      <c r="H984" s="131">
        <v>0</v>
      </c>
      <c r="I984" s="131">
        <v>0</v>
      </c>
      <c r="J984" s="131">
        <v>0</v>
      </c>
      <c r="K984" s="131">
        <v>0</v>
      </c>
      <c r="L984" s="131">
        <v>0</v>
      </c>
      <c r="M984" s="131">
        <v>0</v>
      </c>
      <c r="N984" s="131">
        <v>0</v>
      </c>
      <c r="O984" s="131">
        <v>0</v>
      </c>
      <c r="P984" s="131">
        <v>0</v>
      </c>
      <c r="Q984" s="131">
        <v>0</v>
      </c>
      <c r="R984" s="131">
        <v>0</v>
      </c>
      <c r="S984" s="131">
        <v>0</v>
      </c>
      <c r="T984" s="131">
        <v>0</v>
      </c>
      <c r="U984" s="131">
        <v>0</v>
      </c>
      <c r="V984" s="131">
        <v>0</v>
      </c>
      <c r="W984" s="131">
        <v>0</v>
      </c>
      <c r="X984" s="131">
        <v>0</v>
      </c>
      <c r="Y984" s="131">
        <v>0</v>
      </c>
      <c r="Z984" s="131">
        <v>0</v>
      </c>
      <c r="AA984" s="131">
        <v>0</v>
      </c>
      <c r="AB984" s="131">
        <v>0</v>
      </c>
      <c r="AC984" s="131">
        <v>0</v>
      </c>
      <c r="AD984" s="131">
        <v>0</v>
      </c>
      <c r="AE984" s="131">
        <v>0</v>
      </c>
      <c r="AF984" s="131">
        <v>0</v>
      </c>
      <c r="AG984" s="131">
        <v>0</v>
      </c>
      <c r="AH984" s="43">
        <v>0</v>
      </c>
    </row>
    <row r="985" spans="4:34">
      <c r="D985" s="62">
        <v>2015</v>
      </c>
      <c r="E985" s="62">
        <v>11</v>
      </c>
      <c r="F985" s="62">
        <v>2016</v>
      </c>
      <c r="G985" s="62">
        <v>2016</v>
      </c>
      <c r="H985" s="131">
        <v>0</v>
      </c>
      <c r="I985" s="131">
        <v>0</v>
      </c>
      <c r="J985" s="131">
        <v>0</v>
      </c>
      <c r="K985" s="131">
        <v>0</v>
      </c>
      <c r="L985" s="131">
        <v>0</v>
      </c>
      <c r="M985" s="131">
        <v>0</v>
      </c>
      <c r="N985" s="131">
        <v>0</v>
      </c>
      <c r="O985" s="131">
        <v>0</v>
      </c>
      <c r="P985" s="131">
        <v>0</v>
      </c>
      <c r="Q985" s="131">
        <v>0</v>
      </c>
      <c r="R985" s="131">
        <v>0</v>
      </c>
      <c r="S985" s="131">
        <v>0</v>
      </c>
      <c r="T985" s="131">
        <v>0</v>
      </c>
      <c r="U985" s="131">
        <v>0</v>
      </c>
      <c r="V985" s="131">
        <v>0</v>
      </c>
      <c r="W985" s="131">
        <v>0</v>
      </c>
      <c r="X985" s="131">
        <v>0</v>
      </c>
      <c r="Y985" s="131">
        <v>0</v>
      </c>
      <c r="Z985" s="131">
        <v>0</v>
      </c>
      <c r="AA985" s="131">
        <v>0</v>
      </c>
      <c r="AB985" s="131">
        <v>0</v>
      </c>
      <c r="AC985" s="131">
        <v>0</v>
      </c>
      <c r="AD985" s="131">
        <v>0</v>
      </c>
      <c r="AE985" s="131">
        <v>0</v>
      </c>
      <c r="AF985" s="131">
        <v>0</v>
      </c>
      <c r="AG985" s="131">
        <v>0</v>
      </c>
      <c r="AH985" s="43">
        <v>0</v>
      </c>
    </row>
    <row r="986" spans="4:34">
      <c r="D986" s="62">
        <v>2015</v>
      </c>
      <c r="E986" s="62">
        <v>12</v>
      </c>
      <c r="F986" s="62">
        <v>2016</v>
      </c>
      <c r="G986" s="62">
        <v>2016</v>
      </c>
      <c r="H986" s="131">
        <v>0</v>
      </c>
      <c r="I986" s="131">
        <v>0</v>
      </c>
      <c r="J986" s="131">
        <v>0</v>
      </c>
      <c r="K986" s="131">
        <v>0</v>
      </c>
      <c r="L986" s="131">
        <v>0</v>
      </c>
      <c r="M986" s="131">
        <v>0</v>
      </c>
      <c r="N986" s="131">
        <v>0</v>
      </c>
      <c r="O986" s="131">
        <v>0</v>
      </c>
      <c r="P986" s="131">
        <v>0</v>
      </c>
      <c r="Q986" s="131">
        <v>0</v>
      </c>
      <c r="R986" s="131">
        <v>0</v>
      </c>
      <c r="S986" s="131">
        <v>0</v>
      </c>
      <c r="T986" s="131">
        <v>0</v>
      </c>
      <c r="U986" s="131">
        <v>0</v>
      </c>
      <c r="V986" s="131">
        <v>0</v>
      </c>
      <c r="W986" s="131">
        <v>0</v>
      </c>
      <c r="X986" s="131">
        <v>0</v>
      </c>
      <c r="Y986" s="131">
        <v>0</v>
      </c>
      <c r="Z986" s="131">
        <v>0</v>
      </c>
      <c r="AA986" s="131">
        <v>0</v>
      </c>
      <c r="AB986" s="131">
        <v>0</v>
      </c>
      <c r="AC986" s="131">
        <v>0</v>
      </c>
      <c r="AD986" s="131">
        <v>0</v>
      </c>
      <c r="AE986" s="131">
        <v>0</v>
      </c>
      <c r="AF986" s="131">
        <v>0</v>
      </c>
      <c r="AG986" s="131">
        <v>0</v>
      </c>
      <c r="AH986" s="43">
        <v>0</v>
      </c>
    </row>
    <row r="987" spans="4:34">
      <c r="D987" s="62">
        <v>2016</v>
      </c>
      <c r="E987" s="62">
        <v>1</v>
      </c>
      <c r="F987" s="62">
        <v>2016</v>
      </c>
      <c r="G987" s="62">
        <v>2016</v>
      </c>
      <c r="H987" s="131">
        <v>0</v>
      </c>
      <c r="I987" s="131">
        <v>0</v>
      </c>
      <c r="J987" s="131">
        <v>0</v>
      </c>
      <c r="K987" s="131">
        <v>0</v>
      </c>
      <c r="L987" s="131">
        <v>0</v>
      </c>
      <c r="M987" s="131">
        <v>0</v>
      </c>
      <c r="N987" s="131">
        <v>0</v>
      </c>
      <c r="O987" s="131">
        <v>0</v>
      </c>
      <c r="P987" s="131">
        <v>0</v>
      </c>
      <c r="Q987" s="131">
        <v>0</v>
      </c>
      <c r="R987" s="131">
        <v>0</v>
      </c>
      <c r="S987" s="131">
        <v>0</v>
      </c>
      <c r="T987" s="131">
        <v>0</v>
      </c>
      <c r="U987" s="131">
        <v>0</v>
      </c>
      <c r="V987" s="131">
        <v>0</v>
      </c>
      <c r="W987" s="131">
        <v>0</v>
      </c>
      <c r="X987" s="131">
        <v>0</v>
      </c>
      <c r="Y987" s="131">
        <v>0</v>
      </c>
      <c r="Z987" s="131">
        <v>0</v>
      </c>
      <c r="AA987" s="131">
        <v>0</v>
      </c>
      <c r="AB987" s="131">
        <v>0</v>
      </c>
      <c r="AC987" s="131">
        <v>0</v>
      </c>
      <c r="AD987" s="131">
        <v>0</v>
      </c>
      <c r="AE987" s="131">
        <v>0</v>
      </c>
      <c r="AF987" s="131">
        <v>0</v>
      </c>
      <c r="AG987" s="131">
        <v>0</v>
      </c>
      <c r="AH987" s="43">
        <v>0</v>
      </c>
    </row>
    <row r="988" spans="4:34">
      <c r="D988" s="62">
        <v>2016</v>
      </c>
      <c r="E988" s="62">
        <v>2</v>
      </c>
      <c r="F988" s="62">
        <v>2016</v>
      </c>
      <c r="G988" s="62">
        <v>2016</v>
      </c>
      <c r="H988" s="131">
        <v>0</v>
      </c>
      <c r="I988" s="131">
        <v>0</v>
      </c>
      <c r="J988" s="131">
        <v>0</v>
      </c>
      <c r="K988" s="131">
        <v>0</v>
      </c>
      <c r="L988" s="131">
        <v>0</v>
      </c>
      <c r="M988" s="131">
        <v>0</v>
      </c>
      <c r="N988" s="131">
        <v>0</v>
      </c>
      <c r="O988" s="131">
        <v>0</v>
      </c>
      <c r="P988" s="131">
        <v>0</v>
      </c>
      <c r="Q988" s="131">
        <v>0</v>
      </c>
      <c r="R988" s="131">
        <v>0</v>
      </c>
      <c r="S988" s="131">
        <v>0</v>
      </c>
      <c r="T988" s="131">
        <v>0</v>
      </c>
      <c r="U988" s="131">
        <v>0</v>
      </c>
      <c r="V988" s="131">
        <v>0</v>
      </c>
      <c r="W988" s="131">
        <v>0</v>
      </c>
      <c r="X988" s="131">
        <v>0</v>
      </c>
      <c r="Y988" s="131">
        <v>0</v>
      </c>
      <c r="Z988" s="131">
        <v>0</v>
      </c>
      <c r="AA988" s="131">
        <v>0</v>
      </c>
      <c r="AB988" s="131">
        <v>0</v>
      </c>
      <c r="AC988" s="131">
        <v>0</v>
      </c>
      <c r="AD988" s="131">
        <v>0</v>
      </c>
      <c r="AE988" s="131">
        <v>0</v>
      </c>
      <c r="AF988" s="131">
        <v>0</v>
      </c>
      <c r="AG988" s="131">
        <v>0</v>
      </c>
      <c r="AH988" s="43">
        <v>0</v>
      </c>
    </row>
    <row r="989" spans="4:34">
      <c r="D989" s="62">
        <v>2016</v>
      </c>
      <c r="E989" s="62">
        <v>3</v>
      </c>
      <c r="F989" s="62">
        <v>2016</v>
      </c>
      <c r="G989" s="62">
        <v>2016</v>
      </c>
      <c r="H989" s="131">
        <v>0</v>
      </c>
      <c r="I989" s="131">
        <v>0</v>
      </c>
      <c r="J989" s="131">
        <v>0</v>
      </c>
      <c r="K989" s="131">
        <v>0</v>
      </c>
      <c r="L989" s="131">
        <v>0</v>
      </c>
      <c r="M989" s="131">
        <v>0</v>
      </c>
      <c r="N989" s="131">
        <v>0</v>
      </c>
      <c r="O989" s="131">
        <v>0</v>
      </c>
      <c r="P989" s="131">
        <v>0</v>
      </c>
      <c r="Q989" s="131">
        <v>0</v>
      </c>
      <c r="R989" s="131">
        <v>0</v>
      </c>
      <c r="S989" s="131">
        <v>0</v>
      </c>
      <c r="T989" s="131">
        <v>0</v>
      </c>
      <c r="U989" s="131">
        <v>0</v>
      </c>
      <c r="V989" s="131">
        <v>0</v>
      </c>
      <c r="W989" s="131">
        <v>0</v>
      </c>
      <c r="X989" s="131">
        <v>0</v>
      </c>
      <c r="Y989" s="131">
        <v>0</v>
      </c>
      <c r="Z989" s="131">
        <v>0</v>
      </c>
      <c r="AA989" s="131">
        <v>0</v>
      </c>
      <c r="AB989" s="131">
        <v>0</v>
      </c>
      <c r="AC989" s="131">
        <v>0</v>
      </c>
      <c r="AD989" s="131">
        <v>0</v>
      </c>
      <c r="AE989" s="131">
        <v>0</v>
      </c>
      <c r="AF989" s="131">
        <v>0</v>
      </c>
      <c r="AG989" s="131">
        <v>0</v>
      </c>
      <c r="AH989" s="43">
        <v>0</v>
      </c>
    </row>
    <row r="990" spans="4:34">
      <c r="D990" s="62">
        <v>2016</v>
      </c>
      <c r="E990" s="62">
        <v>4</v>
      </c>
      <c r="F990" s="62">
        <v>2016</v>
      </c>
      <c r="G990" s="62">
        <v>2016</v>
      </c>
      <c r="H990" s="131">
        <v>0</v>
      </c>
      <c r="I990" s="131">
        <v>0</v>
      </c>
      <c r="J990" s="131">
        <v>0</v>
      </c>
      <c r="K990" s="131">
        <v>0</v>
      </c>
      <c r="L990" s="131">
        <v>0</v>
      </c>
      <c r="M990" s="131">
        <v>0</v>
      </c>
      <c r="N990" s="131">
        <v>0</v>
      </c>
      <c r="O990" s="131">
        <v>0</v>
      </c>
      <c r="P990" s="131">
        <v>0</v>
      </c>
      <c r="Q990" s="131">
        <v>0</v>
      </c>
      <c r="R990" s="131">
        <v>0</v>
      </c>
      <c r="S990" s="131">
        <v>0</v>
      </c>
      <c r="T990" s="131">
        <v>0</v>
      </c>
      <c r="U990" s="131">
        <v>0</v>
      </c>
      <c r="V990" s="131">
        <v>0</v>
      </c>
      <c r="W990" s="131">
        <v>0</v>
      </c>
      <c r="X990" s="131">
        <v>0</v>
      </c>
      <c r="Y990" s="131">
        <v>0</v>
      </c>
      <c r="Z990" s="131">
        <v>0</v>
      </c>
      <c r="AA990" s="131">
        <v>0</v>
      </c>
      <c r="AB990" s="131">
        <v>0</v>
      </c>
      <c r="AC990" s="131">
        <v>0</v>
      </c>
      <c r="AD990" s="131">
        <v>0</v>
      </c>
      <c r="AE990" s="131">
        <v>0</v>
      </c>
      <c r="AF990" s="131">
        <v>0</v>
      </c>
      <c r="AG990" s="131">
        <v>0</v>
      </c>
      <c r="AH990" s="43">
        <v>0</v>
      </c>
    </row>
    <row r="991" spans="4:34">
      <c r="D991" s="62">
        <v>2016</v>
      </c>
      <c r="E991" s="62">
        <v>5</v>
      </c>
      <c r="F991" s="62">
        <v>2016</v>
      </c>
      <c r="G991" s="62">
        <v>2017</v>
      </c>
      <c r="H991" s="131">
        <v>0</v>
      </c>
      <c r="I991" s="131">
        <v>0</v>
      </c>
      <c r="J991" s="131">
        <v>0</v>
      </c>
      <c r="K991" s="131">
        <v>0</v>
      </c>
      <c r="L991" s="131">
        <v>0</v>
      </c>
      <c r="M991" s="131">
        <v>0</v>
      </c>
      <c r="N991" s="131">
        <v>0</v>
      </c>
      <c r="O991" s="131">
        <v>0</v>
      </c>
      <c r="P991" s="131">
        <v>0</v>
      </c>
      <c r="Q991" s="131">
        <v>0</v>
      </c>
      <c r="R991" s="131">
        <v>0</v>
      </c>
      <c r="S991" s="131">
        <v>0</v>
      </c>
      <c r="T991" s="131">
        <v>0</v>
      </c>
      <c r="U991" s="131">
        <v>0</v>
      </c>
      <c r="V991" s="131">
        <v>0</v>
      </c>
      <c r="W991" s="131">
        <v>0</v>
      </c>
      <c r="X991" s="131">
        <v>0</v>
      </c>
      <c r="Y991" s="131">
        <v>0</v>
      </c>
      <c r="Z991" s="131">
        <v>0</v>
      </c>
      <c r="AA991" s="131">
        <v>0</v>
      </c>
      <c r="AB991" s="131">
        <v>0</v>
      </c>
      <c r="AC991" s="131">
        <v>0</v>
      </c>
      <c r="AD991" s="131">
        <v>0</v>
      </c>
      <c r="AE991" s="131">
        <v>0</v>
      </c>
      <c r="AF991" s="131">
        <v>0</v>
      </c>
      <c r="AG991" s="131">
        <v>0</v>
      </c>
      <c r="AH991" s="43">
        <v>0</v>
      </c>
    </row>
    <row r="992" spans="4:34">
      <c r="D992" s="62">
        <v>2016</v>
      </c>
      <c r="E992" s="62">
        <v>6</v>
      </c>
      <c r="F992" s="62">
        <v>2016</v>
      </c>
      <c r="G992" s="62">
        <v>2017</v>
      </c>
      <c r="H992" s="131">
        <v>0</v>
      </c>
      <c r="I992" s="131">
        <v>0</v>
      </c>
      <c r="J992" s="131">
        <v>0</v>
      </c>
      <c r="K992" s="131">
        <v>0</v>
      </c>
      <c r="L992" s="131">
        <v>0</v>
      </c>
      <c r="M992" s="131">
        <v>0</v>
      </c>
      <c r="N992" s="131">
        <v>0</v>
      </c>
      <c r="O992" s="131">
        <v>0</v>
      </c>
      <c r="P992" s="131">
        <v>0</v>
      </c>
      <c r="Q992" s="131">
        <v>0</v>
      </c>
      <c r="R992" s="131">
        <v>0</v>
      </c>
      <c r="S992" s="131">
        <v>0</v>
      </c>
      <c r="T992" s="131">
        <v>0</v>
      </c>
      <c r="U992" s="131">
        <v>0</v>
      </c>
      <c r="V992" s="131">
        <v>0</v>
      </c>
      <c r="W992" s="131">
        <v>0</v>
      </c>
      <c r="X992" s="131">
        <v>0</v>
      </c>
      <c r="Y992" s="131">
        <v>0</v>
      </c>
      <c r="Z992" s="131">
        <v>0</v>
      </c>
      <c r="AA992" s="131">
        <v>0</v>
      </c>
      <c r="AB992" s="131">
        <v>0</v>
      </c>
      <c r="AC992" s="131">
        <v>0</v>
      </c>
      <c r="AD992" s="131">
        <v>0</v>
      </c>
      <c r="AE992" s="131">
        <v>0</v>
      </c>
      <c r="AF992" s="131">
        <v>0</v>
      </c>
      <c r="AG992" s="131">
        <v>0</v>
      </c>
      <c r="AH992" s="43">
        <v>0</v>
      </c>
    </row>
    <row r="993" spans="4:34">
      <c r="D993" s="62">
        <v>2016</v>
      </c>
      <c r="E993" s="62">
        <v>7</v>
      </c>
      <c r="F993" s="62">
        <v>2017</v>
      </c>
      <c r="G993" s="62">
        <v>2017</v>
      </c>
      <c r="H993" s="131">
        <v>0</v>
      </c>
      <c r="I993" s="131">
        <v>0</v>
      </c>
      <c r="J993" s="131">
        <v>0</v>
      </c>
      <c r="K993" s="131">
        <v>0</v>
      </c>
      <c r="L993" s="131">
        <v>0</v>
      </c>
      <c r="M993" s="131">
        <v>0</v>
      </c>
      <c r="N993" s="131">
        <v>0</v>
      </c>
      <c r="O993" s="131">
        <v>0</v>
      </c>
      <c r="P993" s="131">
        <v>0</v>
      </c>
      <c r="Q993" s="131">
        <v>0</v>
      </c>
      <c r="R993" s="131">
        <v>0</v>
      </c>
      <c r="S993" s="131">
        <v>0</v>
      </c>
      <c r="T993" s="131">
        <v>0</v>
      </c>
      <c r="U993" s="131">
        <v>0</v>
      </c>
      <c r="V993" s="131">
        <v>0</v>
      </c>
      <c r="W993" s="131">
        <v>0</v>
      </c>
      <c r="X993" s="131">
        <v>0</v>
      </c>
      <c r="Y993" s="131">
        <v>0</v>
      </c>
      <c r="Z993" s="131">
        <v>0</v>
      </c>
      <c r="AA993" s="131">
        <v>0</v>
      </c>
      <c r="AB993" s="131">
        <v>0</v>
      </c>
      <c r="AC993" s="131">
        <v>0</v>
      </c>
      <c r="AD993" s="131">
        <v>0</v>
      </c>
      <c r="AE993" s="131">
        <v>0</v>
      </c>
      <c r="AF993" s="131">
        <v>0</v>
      </c>
      <c r="AG993" s="131">
        <v>0</v>
      </c>
      <c r="AH993" s="43">
        <v>0</v>
      </c>
    </row>
    <row r="994" spans="4:34">
      <c r="D994" s="62">
        <v>2016</v>
      </c>
      <c r="E994" s="62">
        <v>8</v>
      </c>
      <c r="F994" s="62">
        <v>2017</v>
      </c>
      <c r="G994" s="62">
        <v>2017</v>
      </c>
      <c r="H994" s="131">
        <v>0</v>
      </c>
      <c r="I994" s="131">
        <v>0</v>
      </c>
      <c r="J994" s="131">
        <v>0</v>
      </c>
      <c r="K994" s="131">
        <v>0</v>
      </c>
      <c r="L994" s="131">
        <v>0</v>
      </c>
      <c r="M994" s="131">
        <v>0</v>
      </c>
      <c r="N994" s="131">
        <v>0</v>
      </c>
      <c r="O994" s="131">
        <v>0</v>
      </c>
      <c r="P994" s="131">
        <v>0</v>
      </c>
      <c r="Q994" s="131">
        <v>0</v>
      </c>
      <c r="R994" s="131">
        <v>0</v>
      </c>
      <c r="S994" s="131">
        <v>0</v>
      </c>
      <c r="T994" s="131">
        <v>0</v>
      </c>
      <c r="U994" s="131">
        <v>0</v>
      </c>
      <c r="V994" s="131">
        <v>0</v>
      </c>
      <c r="W994" s="131">
        <v>0</v>
      </c>
      <c r="X994" s="131">
        <v>0</v>
      </c>
      <c r="Y994" s="131">
        <v>0</v>
      </c>
      <c r="Z994" s="131">
        <v>0</v>
      </c>
      <c r="AA994" s="131">
        <v>0</v>
      </c>
      <c r="AB994" s="131">
        <v>0</v>
      </c>
      <c r="AC994" s="131">
        <v>0</v>
      </c>
      <c r="AD994" s="131">
        <v>0</v>
      </c>
      <c r="AE994" s="131">
        <v>0</v>
      </c>
      <c r="AF994" s="131">
        <v>0</v>
      </c>
      <c r="AG994" s="131">
        <v>0</v>
      </c>
      <c r="AH994" s="43">
        <v>0</v>
      </c>
    </row>
    <row r="995" spans="4:34">
      <c r="D995" s="62">
        <v>2016</v>
      </c>
      <c r="E995" s="62">
        <v>9</v>
      </c>
      <c r="F995" s="62">
        <v>2017</v>
      </c>
      <c r="G995" s="62">
        <v>2017</v>
      </c>
      <c r="H995" s="131">
        <v>0</v>
      </c>
      <c r="I995" s="131">
        <v>0</v>
      </c>
      <c r="J995" s="131">
        <v>0</v>
      </c>
      <c r="K995" s="131">
        <v>0</v>
      </c>
      <c r="L995" s="131">
        <v>0</v>
      </c>
      <c r="M995" s="131">
        <v>0</v>
      </c>
      <c r="N995" s="131">
        <v>0</v>
      </c>
      <c r="O995" s="131">
        <v>0</v>
      </c>
      <c r="P995" s="131">
        <v>0</v>
      </c>
      <c r="Q995" s="131">
        <v>0</v>
      </c>
      <c r="R995" s="131">
        <v>0</v>
      </c>
      <c r="S995" s="131">
        <v>0</v>
      </c>
      <c r="T995" s="131">
        <v>0</v>
      </c>
      <c r="U995" s="131">
        <v>0</v>
      </c>
      <c r="V995" s="131">
        <v>0</v>
      </c>
      <c r="W995" s="131">
        <v>0</v>
      </c>
      <c r="X995" s="131">
        <v>0</v>
      </c>
      <c r="Y995" s="131">
        <v>0</v>
      </c>
      <c r="Z995" s="131">
        <v>0</v>
      </c>
      <c r="AA995" s="131">
        <v>0</v>
      </c>
      <c r="AB995" s="131">
        <v>0</v>
      </c>
      <c r="AC995" s="131">
        <v>0</v>
      </c>
      <c r="AD995" s="131">
        <v>0</v>
      </c>
      <c r="AE995" s="131">
        <v>0</v>
      </c>
      <c r="AF995" s="131">
        <v>0</v>
      </c>
      <c r="AG995" s="131">
        <v>0</v>
      </c>
      <c r="AH995" s="43">
        <v>0</v>
      </c>
    </row>
    <row r="996" spans="4:34">
      <c r="D996" s="62">
        <v>2016</v>
      </c>
      <c r="E996" s="62">
        <v>10</v>
      </c>
      <c r="F996" s="62">
        <v>2017</v>
      </c>
      <c r="G996" s="62">
        <v>2017</v>
      </c>
      <c r="H996" s="131">
        <v>0</v>
      </c>
      <c r="I996" s="131">
        <v>0</v>
      </c>
      <c r="J996" s="131">
        <v>0</v>
      </c>
      <c r="K996" s="131">
        <v>0</v>
      </c>
      <c r="L996" s="131">
        <v>0</v>
      </c>
      <c r="M996" s="131">
        <v>0</v>
      </c>
      <c r="N996" s="131">
        <v>0</v>
      </c>
      <c r="O996" s="131">
        <v>0</v>
      </c>
      <c r="P996" s="131">
        <v>0</v>
      </c>
      <c r="Q996" s="131">
        <v>0</v>
      </c>
      <c r="R996" s="131">
        <v>0</v>
      </c>
      <c r="S996" s="131">
        <v>0</v>
      </c>
      <c r="T996" s="131">
        <v>0</v>
      </c>
      <c r="U996" s="131">
        <v>0</v>
      </c>
      <c r="V996" s="131">
        <v>0</v>
      </c>
      <c r="W996" s="131">
        <v>0</v>
      </c>
      <c r="X996" s="131">
        <v>0</v>
      </c>
      <c r="Y996" s="131">
        <v>0</v>
      </c>
      <c r="Z996" s="131">
        <v>0</v>
      </c>
      <c r="AA996" s="131">
        <v>0</v>
      </c>
      <c r="AB996" s="131">
        <v>0</v>
      </c>
      <c r="AC996" s="131">
        <v>0</v>
      </c>
      <c r="AD996" s="131">
        <v>0</v>
      </c>
      <c r="AE996" s="131">
        <v>0</v>
      </c>
      <c r="AF996" s="131">
        <v>0</v>
      </c>
      <c r="AG996" s="131">
        <v>0</v>
      </c>
      <c r="AH996" s="43">
        <v>0</v>
      </c>
    </row>
    <row r="997" spans="4:34">
      <c r="D997" s="62">
        <v>2016</v>
      </c>
      <c r="E997" s="62">
        <v>11</v>
      </c>
      <c r="F997" s="62">
        <v>2017</v>
      </c>
      <c r="G997" s="62">
        <v>2017</v>
      </c>
      <c r="H997" s="131">
        <v>0</v>
      </c>
      <c r="I997" s="131">
        <v>0</v>
      </c>
      <c r="J997" s="131">
        <v>0</v>
      </c>
      <c r="K997" s="131">
        <v>0</v>
      </c>
      <c r="L997" s="131">
        <v>0</v>
      </c>
      <c r="M997" s="131">
        <v>0</v>
      </c>
      <c r="N997" s="131">
        <v>0</v>
      </c>
      <c r="O997" s="131">
        <v>0</v>
      </c>
      <c r="P997" s="131">
        <v>0</v>
      </c>
      <c r="Q997" s="131">
        <v>0</v>
      </c>
      <c r="R997" s="131">
        <v>0</v>
      </c>
      <c r="S997" s="131">
        <v>0</v>
      </c>
      <c r="T997" s="131">
        <v>0</v>
      </c>
      <c r="U997" s="131">
        <v>0</v>
      </c>
      <c r="V997" s="131">
        <v>0</v>
      </c>
      <c r="W997" s="131">
        <v>0</v>
      </c>
      <c r="X997" s="131">
        <v>0</v>
      </c>
      <c r="Y997" s="131">
        <v>0</v>
      </c>
      <c r="Z997" s="131">
        <v>0</v>
      </c>
      <c r="AA997" s="131">
        <v>0</v>
      </c>
      <c r="AB997" s="131">
        <v>0</v>
      </c>
      <c r="AC997" s="131">
        <v>0</v>
      </c>
      <c r="AD997" s="131">
        <v>0</v>
      </c>
      <c r="AE997" s="131">
        <v>0</v>
      </c>
      <c r="AF997" s="131">
        <v>0</v>
      </c>
      <c r="AG997" s="131">
        <v>0</v>
      </c>
      <c r="AH997" s="43">
        <v>0</v>
      </c>
    </row>
    <row r="998" spans="4:34">
      <c r="D998" s="62">
        <v>2016</v>
      </c>
      <c r="E998" s="62">
        <v>12</v>
      </c>
      <c r="F998" s="62">
        <v>2017</v>
      </c>
      <c r="G998" s="62">
        <v>2017</v>
      </c>
      <c r="H998" s="131">
        <v>0</v>
      </c>
      <c r="I998" s="131">
        <v>0</v>
      </c>
      <c r="J998" s="131">
        <v>0</v>
      </c>
      <c r="K998" s="131">
        <v>0</v>
      </c>
      <c r="L998" s="131">
        <v>0</v>
      </c>
      <c r="M998" s="131">
        <v>0</v>
      </c>
      <c r="N998" s="131">
        <v>0</v>
      </c>
      <c r="O998" s="131">
        <v>0</v>
      </c>
      <c r="P998" s="131">
        <v>0</v>
      </c>
      <c r="Q998" s="131">
        <v>0</v>
      </c>
      <c r="R998" s="131">
        <v>0</v>
      </c>
      <c r="S998" s="131">
        <v>0</v>
      </c>
      <c r="T998" s="131">
        <v>0</v>
      </c>
      <c r="U998" s="131">
        <v>0</v>
      </c>
      <c r="V998" s="131">
        <v>0</v>
      </c>
      <c r="W998" s="131">
        <v>0</v>
      </c>
      <c r="X998" s="131">
        <v>0</v>
      </c>
      <c r="Y998" s="131">
        <v>0</v>
      </c>
      <c r="Z998" s="131">
        <v>0</v>
      </c>
      <c r="AA998" s="131">
        <v>0</v>
      </c>
      <c r="AB998" s="131">
        <v>0</v>
      </c>
      <c r="AC998" s="131">
        <v>0</v>
      </c>
      <c r="AD998" s="131">
        <v>0</v>
      </c>
      <c r="AE998" s="131">
        <v>0</v>
      </c>
      <c r="AF998" s="131">
        <v>0</v>
      </c>
      <c r="AG998" s="131">
        <v>0</v>
      </c>
      <c r="AH998" s="43">
        <v>0</v>
      </c>
    </row>
    <row r="999" spans="4:34">
      <c r="D999" s="62">
        <v>2017</v>
      </c>
      <c r="E999" s="62">
        <v>1</v>
      </c>
      <c r="F999" s="62">
        <v>2017</v>
      </c>
      <c r="G999" s="62">
        <v>2017</v>
      </c>
      <c r="H999" s="131">
        <v>0</v>
      </c>
      <c r="I999" s="131">
        <v>0</v>
      </c>
      <c r="J999" s="131">
        <v>0</v>
      </c>
      <c r="K999" s="131">
        <v>0</v>
      </c>
      <c r="L999" s="131">
        <v>0</v>
      </c>
      <c r="M999" s="131">
        <v>0</v>
      </c>
      <c r="N999" s="131">
        <v>0</v>
      </c>
      <c r="O999" s="131">
        <v>0</v>
      </c>
      <c r="P999" s="131">
        <v>0</v>
      </c>
      <c r="Q999" s="131">
        <v>0</v>
      </c>
      <c r="R999" s="131">
        <v>0</v>
      </c>
      <c r="S999" s="131">
        <v>0</v>
      </c>
      <c r="T999" s="131">
        <v>0</v>
      </c>
      <c r="U999" s="131">
        <v>0</v>
      </c>
      <c r="V999" s="131">
        <v>0</v>
      </c>
      <c r="W999" s="131">
        <v>0</v>
      </c>
      <c r="X999" s="131">
        <v>0</v>
      </c>
      <c r="Y999" s="131">
        <v>0</v>
      </c>
      <c r="Z999" s="131">
        <v>0</v>
      </c>
      <c r="AA999" s="131">
        <v>0</v>
      </c>
      <c r="AB999" s="131">
        <v>0</v>
      </c>
      <c r="AC999" s="131">
        <v>0</v>
      </c>
      <c r="AD999" s="131">
        <v>0</v>
      </c>
      <c r="AE999" s="131">
        <v>0</v>
      </c>
      <c r="AF999" s="131">
        <v>0</v>
      </c>
      <c r="AG999" s="131">
        <v>0</v>
      </c>
      <c r="AH999" s="43">
        <v>0</v>
      </c>
    </row>
    <row r="1000" spans="4:34">
      <c r="D1000" s="62">
        <v>2017</v>
      </c>
      <c r="E1000" s="62">
        <v>2</v>
      </c>
      <c r="F1000" s="62">
        <v>2017</v>
      </c>
      <c r="G1000" s="62">
        <v>2017</v>
      </c>
      <c r="H1000" s="131">
        <v>0</v>
      </c>
      <c r="I1000" s="131">
        <v>0</v>
      </c>
      <c r="J1000" s="131">
        <v>0</v>
      </c>
      <c r="K1000" s="131">
        <v>0</v>
      </c>
      <c r="L1000" s="131">
        <v>0</v>
      </c>
      <c r="M1000" s="131">
        <v>0</v>
      </c>
      <c r="N1000" s="131">
        <v>0</v>
      </c>
      <c r="O1000" s="131">
        <v>0</v>
      </c>
      <c r="P1000" s="131">
        <v>0</v>
      </c>
      <c r="Q1000" s="131">
        <v>0</v>
      </c>
      <c r="R1000" s="131">
        <v>0</v>
      </c>
      <c r="S1000" s="131">
        <v>0</v>
      </c>
      <c r="T1000" s="131">
        <v>0</v>
      </c>
      <c r="U1000" s="131">
        <v>0</v>
      </c>
      <c r="V1000" s="131">
        <v>0</v>
      </c>
      <c r="W1000" s="131">
        <v>0</v>
      </c>
      <c r="X1000" s="131">
        <v>0</v>
      </c>
      <c r="Y1000" s="131">
        <v>0</v>
      </c>
      <c r="Z1000" s="131">
        <v>0</v>
      </c>
      <c r="AA1000" s="131">
        <v>0</v>
      </c>
      <c r="AB1000" s="131">
        <v>0</v>
      </c>
      <c r="AC1000" s="131">
        <v>0</v>
      </c>
      <c r="AD1000" s="131">
        <v>0</v>
      </c>
      <c r="AE1000" s="131">
        <v>0</v>
      </c>
      <c r="AF1000" s="131">
        <v>0</v>
      </c>
      <c r="AG1000" s="131">
        <v>0</v>
      </c>
      <c r="AH1000" s="43">
        <v>0</v>
      </c>
    </row>
    <row r="1001" spans="4:34">
      <c r="D1001" s="62">
        <v>2017</v>
      </c>
      <c r="E1001" s="62">
        <v>3</v>
      </c>
      <c r="F1001" s="62">
        <v>2017</v>
      </c>
      <c r="G1001" s="62">
        <v>2017</v>
      </c>
      <c r="H1001" s="131">
        <v>0</v>
      </c>
      <c r="I1001" s="131">
        <v>0</v>
      </c>
      <c r="J1001" s="131">
        <v>0</v>
      </c>
      <c r="K1001" s="131">
        <v>0</v>
      </c>
      <c r="L1001" s="131">
        <v>0</v>
      </c>
      <c r="M1001" s="131">
        <v>0</v>
      </c>
      <c r="N1001" s="131">
        <v>0</v>
      </c>
      <c r="O1001" s="131">
        <v>0</v>
      </c>
      <c r="P1001" s="131">
        <v>0</v>
      </c>
      <c r="Q1001" s="131">
        <v>0</v>
      </c>
      <c r="R1001" s="131">
        <v>0</v>
      </c>
      <c r="S1001" s="131">
        <v>0</v>
      </c>
      <c r="T1001" s="131">
        <v>0</v>
      </c>
      <c r="U1001" s="131">
        <v>0</v>
      </c>
      <c r="V1001" s="131">
        <v>0</v>
      </c>
      <c r="W1001" s="131">
        <v>0</v>
      </c>
      <c r="X1001" s="131">
        <v>0</v>
      </c>
      <c r="Y1001" s="131">
        <v>0</v>
      </c>
      <c r="Z1001" s="131">
        <v>0</v>
      </c>
      <c r="AA1001" s="131">
        <v>0</v>
      </c>
      <c r="AB1001" s="131">
        <v>0</v>
      </c>
      <c r="AC1001" s="131">
        <v>0</v>
      </c>
      <c r="AD1001" s="131">
        <v>0</v>
      </c>
      <c r="AE1001" s="131">
        <v>0</v>
      </c>
      <c r="AF1001" s="131">
        <v>0</v>
      </c>
      <c r="AG1001" s="131">
        <v>0</v>
      </c>
      <c r="AH1001" s="43">
        <v>0</v>
      </c>
    </row>
    <row r="1002" spans="4:34">
      <c r="D1002" s="62">
        <v>2017</v>
      </c>
      <c r="E1002" s="62">
        <v>4</v>
      </c>
      <c r="F1002" s="62">
        <v>2017</v>
      </c>
      <c r="G1002" s="62">
        <v>2017</v>
      </c>
      <c r="H1002" s="131">
        <v>0</v>
      </c>
      <c r="I1002" s="131">
        <v>0</v>
      </c>
      <c r="J1002" s="131">
        <v>0</v>
      </c>
      <c r="K1002" s="131">
        <v>0</v>
      </c>
      <c r="L1002" s="131">
        <v>0</v>
      </c>
      <c r="M1002" s="131">
        <v>0</v>
      </c>
      <c r="N1002" s="131">
        <v>0</v>
      </c>
      <c r="O1002" s="131">
        <v>0</v>
      </c>
      <c r="P1002" s="131">
        <v>0</v>
      </c>
      <c r="Q1002" s="131">
        <v>0</v>
      </c>
      <c r="R1002" s="131">
        <v>0</v>
      </c>
      <c r="S1002" s="131">
        <v>0</v>
      </c>
      <c r="T1002" s="131">
        <v>0</v>
      </c>
      <c r="U1002" s="131">
        <v>0</v>
      </c>
      <c r="V1002" s="131">
        <v>0</v>
      </c>
      <c r="W1002" s="131">
        <v>0</v>
      </c>
      <c r="X1002" s="131">
        <v>0</v>
      </c>
      <c r="Y1002" s="131">
        <v>0</v>
      </c>
      <c r="Z1002" s="131">
        <v>0</v>
      </c>
      <c r="AA1002" s="131">
        <v>0</v>
      </c>
      <c r="AB1002" s="131">
        <v>0</v>
      </c>
      <c r="AC1002" s="131">
        <v>0</v>
      </c>
      <c r="AD1002" s="131">
        <v>0</v>
      </c>
      <c r="AE1002" s="131">
        <v>0</v>
      </c>
      <c r="AF1002" s="131">
        <v>0</v>
      </c>
      <c r="AG1002" s="131">
        <v>0</v>
      </c>
      <c r="AH1002" s="43">
        <v>0</v>
      </c>
    </row>
    <row r="1003" spans="4:34">
      <c r="D1003" s="62">
        <v>2017</v>
      </c>
      <c r="E1003" s="62">
        <v>5</v>
      </c>
      <c r="F1003" s="62">
        <v>2017</v>
      </c>
      <c r="G1003" s="62">
        <v>2018</v>
      </c>
      <c r="H1003" s="131">
        <v>0</v>
      </c>
      <c r="I1003" s="131">
        <v>0</v>
      </c>
      <c r="J1003" s="131">
        <v>0</v>
      </c>
      <c r="K1003" s="131">
        <v>0</v>
      </c>
      <c r="L1003" s="131">
        <v>0</v>
      </c>
      <c r="M1003" s="131">
        <v>0</v>
      </c>
      <c r="N1003" s="131">
        <v>0</v>
      </c>
      <c r="O1003" s="131">
        <v>0</v>
      </c>
      <c r="P1003" s="131">
        <v>0</v>
      </c>
      <c r="Q1003" s="131">
        <v>0</v>
      </c>
      <c r="R1003" s="131">
        <v>0</v>
      </c>
      <c r="S1003" s="131">
        <v>0</v>
      </c>
      <c r="T1003" s="131">
        <v>0</v>
      </c>
      <c r="U1003" s="131">
        <v>0</v>
      </c>
      <c r="V1003" s="131">
        <v>0</v>
      </c>
      <c r="W1003" s="131">
        <v>0</v>
      </c>
      <c r="X1003" s="131">
        <v>0</v>
      </c>
      <c r="Y1003" s="131">
        <v>0</v>
      </c>
      <c r="Z1003" s="131">
        <v>0</v>
      </c>
      <c r="AA1003" s="131">
        <v>0</v>
      </c>
      <c r="AB1003" s="131">
        <v>0</v>
      </c>
      <c r="AC1003" s="131">
        <v>0</v>
      </c>
      <c r="AD1003" s="131">
        <v>0</v>
      </c>
      <c r="AE1003" s="131">
        <v>0</v>
      </c>
      <c r="AF1003" s="131">
        <v>0</v>
      </c>
      <c r="AG1003" s="131">
        <v>0</v>
      </c>
      <c r="AH1003" s="43">
        <v>0</v>
      </c>
    </row>
    <row r="1004" spans="4:34">
      <c r="D1004" s="62">
        <v>2017</v>
      </c>
      <c r="E1004" s="62">
        <v>6</v>
      </c>
      <c r="F1004" s="62">
        <v>2017</v>
      </c>
      <c r="G1004" s="62">
        <v>2018</v>
      </c>
      <c r="H1004" s="131">
        <v>0</v>
      </c>
      <c r="I1004" s="131">
        <v>0</v>
      </c>
      <c r="J1004" s="131">
        <v>0</v>
      </c>
      <c r="K1004" s="131">
        <v>0</v>
      </c>
      <c r="L1004" s="131">
        <v>0</v>
      </c>
      <c r="M1004" s="131">
        <v>0</v>
      </c>
      <c r="N1004" s="131">
        <v>0</v>
      </c>
      <c r="O1004" s="131">
        <v>0</v>
      </c>
      <c r="P1004" s="131">
        <v>0</v>
      </c>
      <c r="Q1004" s="131">
        <v>0</v>
      </c>
      <c r="R1004" s="131">
        <v>0</v>
      </c>
      <c r="S1004" s="131">
        <v>0</v>
      </c>
      <c r="T1004" s="131">
        <v>0</v>
      </c>
      <c r="U1004" s="131">
        <v>0</v>
      </c>
      <c r="V1004" s="131">
        <v>0</v>
      </c>
      <c r="W1004" s="131">
        <v>0</v>
      </c>
      <c r="X1004" s="131">
        <v>0</v>
      </c>
      <c r="Y1004" s="131">
        <v>0</v>
      </c>
      <c r="Z1004" s="131">
        <v>0</v>
      </c>
      <c r="AA1004" s="131">
        <v>0</v>
      </c>
      <c r="AB1004" s="131">
        <v>0</v>
      </c>
      <c r="AC1004" s="131">
        <v>0</v>
      </c>
      <c r="AD1004" s="131">
        <v>0</v>
      </c>
      <c r="AE1004" s="131">
        <v>0</v>
      </c>
      <c r="AF1004" s="131">
        <v>0</v>
      </c>
      <c r="AG1004" s="131">
        <v>0</v>
      </c>
      <c r="AH1004" s="43">
        <v>0</v>
      </c>
    </row>
    <row r="1005" spans="4:34">
      <c r="D1005" s="62">
        <v>2017</v>
      </c>
      <c r="E1005" s="62">
        <v>7</v>
      </c>
      <c r="F1005" s="62">
        <v>2018</v>
      </c>
      <c r="G1005" s="62">
        <v>2018</v>
      </c>
      <c r="H1005" s="131">
        <v>0</v>
      </c>
      <c r="I1005" s="131">
        <v>0</v>
      </c>
      <c r="J1005" s="131">
        <v>0</v>
      </c>
      <c r="K1005" s="131">
        <v>0</v>
      </c>
      <c r="L1005" s="131">
        <v>0</v>
      </c>
      <c r="M1005" s="131">
        <v>0</v>
      </c>
      <c r="N1005" s="131">
        <v>0</v>
      </c>
      <c r="O1005" s="131">
        <v>0</v>
      </c>
      <c r="P1005" s="131">
        <v>0</v>
      </c>
      <c r="Q1005" s="131">
        <v>0</v>
      </c>
      <c r="R1005" s="131">
        <v>0</v>
      </c>
      <c r="S1005" s="131">
        <v>0</v>
      </c>
      <c r="T1005" s="131">
        <v>0</v>
      </c>
      <c r="U1005" s="131">
        <v>0</v>
      </c>
      <c r="V1005" s="131">
        <v>0</v>
      </c>
      <c r="W1005" s="131">
        <v>0</v>
      </c>
      <c r="X1005" s="131">
        <v>0</v>
      </c>
      <c r="Y1005" s="131">
        <v>0</v>
      </c>
      <c r="Z1005" s="131">
        <v>0</v>
      </c>
      <c r="AA1005" s="131">
        <v>0</v>
      </c>
      <c r="AB1005" s="131">
        <v>0</v>
      </c>
      <c r="AC1005" s="131">
        <v>0</v>
      </c>
      <c r="AD1005" s="131">
        <v>0</v>
      </c>
      <c r="AE1005" s="131">
        <v>0</v>
      </c>
      <c r="AF1005" s="131">
        <v>0</v>
      </c>
      <c r="AG1005" s="131">
        <v>0</v>
      </c>
      <c r="AH1005" s="43">
        <v>0</v>
      </c>
    </row>
    <row r="1006" spans="4:34">
      <c r="D1006" s="62">
        <v>2017</v>
      </c>
      <c r="E1006" s="62">
        <v>8</v>
      </c>
      <c r="F1006" s="62">
        <v>2018</v>
      </c>
      <c r="G1006" s="62">
        <v>2018</v>
      </c>
      <c r="H1006" s="131">
        <v>0</v>
      </c>
      <c r="I1006" s="131">
        <v>0</v>
      </c>
      <c r="J1006" s="131">
        <v>0</v>
      </c>
      <c r="K1006" s="131">
        <v>0</v>
      </c>
      <c r="L1006" s="131">
        <v>0</v>
      </c>
      <c r="M1006" s="131">
        <v>0</v>
      </c>
      <c r="N1006" s="131">
        <v>0</v>
      </c>
      <c r="O1006" s="131">
        <v>0</v>
      </c>
      <c r="P1006" s="131">
        <v>0</v>
      </c>
      <c r="Q1006" s="131">
        <v>0</v>
      </c>
      <c r="R1006" s="131">
        <v>0</v>
      </c>
      <c r="S1006" s="131">
        <v>0</v>
      </c>
      <c r="T1006" s="131">
        <v>0</v>
      </c>
      <c r="U1006" s="131">
        <v>0</v>
      </c>
      <c r="V1006" s="131">
        <v>0</v>
      </c>
      <c r="W1006" s="131">
        <v>0</v>
      </c>
      <c r="X1006" s="131">
        <v>0</v>
      </c>
      <c r="Y1006" s="131">
        <v>0</v>
      </c>
      <c r="Z1006" s="131">
        <v>0</v>
      </c>
      <c r="AA1006" s="131">
        <v>0</v>
      </c>
      <c r="AB1006" s="131">
        <v>0</v>
      </c>
      <c r="AC1006" s="131">
        <v>0</v>
      </c>
      <c r="AD1006" s="131">
        <v>0</v>
      </c>
      <c r="AE1006" s="131">
        <v>0</v>
      </c>
      <c r="AF1006" s="131">
        <v>0</v>
      </c>
      <c r="AG1006" s="131">
        <v>0</v>
      </c>
      <c r="AH1006" s="43">
        <v>0</v>
      </c>
    </row>
    <row r="1007" spans="4:34">
      <c r="D1007" s="62">
        <v>2017</v>
      </c>
      <c r="E1007" s="62">
        <v>9</v>
      </c>
      <c r="F1007" s="62">
        <v>2018</v>
      </c>
      <c r="G1007" s="62">
        <v>2018</v>
      </c>
      <c r="H1007" s="131">
        <v>0</v>
      </c>
      <c r="I1007" s="131">
        <v>0</v>
      </c>
      <c r="J1007" s="131">
        <v>0</v>
      </c>
      <c r="K1007" s="131">
        <v>0</v>
      </c>
      <c r="L1007" s="131">
        <v>0</v>
      </c>
      <c r="M1007" s="131">
        <v>0</v>
      </c>
      <c r="N1007" s="131">
        <v>0</v>
      </c>
      <c r="O1007" s="131">
        <v>0</v>
      </c>
      <c r="P1007" s="131">
        <v>0</v>
      </c>
      <c r="Q1007" s="131">
        <v>0</v>
      </c>
      <c r="R1007" s="131">
        <v>0</v>
      </c>
      <c r="S1007" s="131">
        <v>0</v>
      </c>
      <c r="T1007" s="131">
        <v>0</v>
      </c>
      <c r="U1007" s="131">
        <v>0</v>
      </c>
      <c r="V1007" s="131">
        <v>0</v>
      </c>
      <c r="W1007" s="131">
        <v>0</v>
      </c>
      <c r="X1007" s="131">
        <v>0</v>
      </c>
      <c r="Y1007" s="131">
        <v>0</v>
      </c>
      <c r="Z1007" s="131">
        <v>0</v>
      </c>
      <c r="AA1007" s="131">
        <v>0</v>
      </c>
      <c r="AB1007" s="131">
        <v>0</v>
      </c>
      <c r="AC1007" s="131">
        <v>0</v>
      </c>
      <c r="AD1007" s="131">
        <v>0</v>
      </c>
      <c r="AE1007" s="131">
        <v>0</v>
      </c>
      <c r="AF1007" s="131">
        <v>0</v>
      </c>
      <c r="AG1007" s="131">
        <v>0</v>
      </c>
      <c r="AH1007" s="43">
        <v>0</v>
      </c>
    </row>
    <row r="1008" spans="4:34">
      <c r="D1008" s="62">
        <v>2017</v>
      </c>
      <c r="E1008" s="62">
        <v>10</v>
      </c>
      <c r="F1008" s="62">
        <v>2018</v>
      </c>
      <c r="G1008" s="62">
        <v>2018</v>
      </c>
      <c r="H1008" s="131">
        <v>0</v>
      </c>
      <c r="I1008" s="131">
        <v>0</v>
      </c>
      <c r="J1008" s="131">
        <v>0</v>
      </c>
      <c r="K1008" s="131">
        <v>0</v>
      </c>
      <c r="L1008" s="131">
        <v>0</v>
      </c>
      <c r="M1008" s="131">
        <v>0</v>
      </c>
      <c r="N1008" s="131">
        <v>0</v>
      </c>
      <c r="O1008" s="131">
        <v>0</v>
      </c>
      <c r="P1008" s="131">
        <v>0</v>
      </c>
      <c r="Q1008" s="131">
        <v>0</v>
      </c>
      <c r="R1008" s="131">
        <v>0</v>
      </c>
      <c r="S1008" s="131">
        <v>0</v>
      </c>
      <c r="T1008" s="131">
        <v>0</v>
      </c>
      <c r="U1008" s="131">
        <v>0</v>
      </c>
      <c r="V1008" s="131">
        <v>0</v>
      </c>
      <c r="W1008" s="131">
        <v>0</v>
      </c>
      <c r="X1008" s="131">
        <v>0</v>
      </c>
      <c r="Y1008" s="131">
        <v>0</v>
      </c>
      <c r="Z1008" s="131">
        <v>0</v>
      </c>
      <c r="AA1008" s="131">
        <v>0</v>
      </c>
      <c r="AB1008" s="131">
        <v>0</v>
      </c>
      <c r="AC1008" s="131">
        <v>0</v>
      </c>
      <c r="AD1008" s="131">
        <v>0</v>
      </c>
      <c r="AE1008" s="131">
        <v>0</v>
      </c>
      <c r="AF1008" s="131">
        <v>0</v>
      </c>
      <c r="AG1008" s="131">
        <v>0</v>
      </c>
      <c r="AH1008" s="43">
        <v>0</v>
      </c>
    </row>
    <row r="1009" spans="4:34">
      <c r="D1009" s="62">
        <v>2017</v>
      </c>
      <c r="E1009" s="62">
        <v>11</v>
      </c>
      <c r="F1009" s="62">
        <v>2018</v>
      </c>
      <c r="G1009" s="62">
        <v>2018</v>
      </c>
      <c r="H1009" s="131">
        <v>0</v>
      </c>
      <c r="I1009" s="131">
        <v>0</v>
      </c>
      <c r="J1009" s="131">
        <v>0</v>
      </c>
      <c r="K1009" s="131">
        <v>0</v>
      </c>
      <c r="L1009" s="131">
        <v>0</v>
      </c>
      <c r="M1009" s="131">
        <v>0</v>
      </c>
      <c r="N1009" s="131">
        <v>0</v>
      </c>
      <c r="O1009" s="131">
        <v>0</v>
      </c>
      <c r="P1009" s="131">
        <v>0</v>
      </c>
      <c r="Q1009" s="131">
        <v>0</v>
      </c>
      <c r="R1009" s="131">
        <v>0</v>
      </c>
      <c r="S1009" s="131">
        <v>0</v>
      </c>
      <c r="T1009" s="131">
        <v>0</v>
      </c>
      <c r="U1009" s="131">
        <v>0</v>
      </c>
      <c r="V1009" s="131">
        <v>0</v>
      </c>
      <c r="W1009" s="131">
        <v>0</v>
      </c>
      <c r="X1009" s="131">
        <v>0</v>
      </c>
      <c r="Y1009" s="131">
        <v>0</v>
      </c>
      <c r="Z1009" s="131">
        <v>0</v>
      </c>
      <c r="AA1009" s="131">
        <v>0</v>
      </c>
      <c r="AB1009" s="131">
        <v>0</v>
      </c>
      <c r="AC1009" s="131">
        <v>0</v>
      </c>
      <c r="AD1009" s="131">
        <v>0</v>
      </c>
      <c r="AE1009" s="131">
        <v>0</v>
      </c>
      <c r="AF1009" s="131">
        <v>0</v>
      </c>
      <c r="AG1009" s="131">
        <v>0</v>
      </c>
      <c r="AH1009" s="43">
        <v>0</v>
      </c>
    </row>
    <row r="1010" spans="4:34">
      <c r="D1010" s="62">
        <v>2017</v>
      </c>
      <c r="E1010" s="62">
        <v>12</v>
      </c>
      <c r="F1010" s="62">
        <v>2018</v>
      </c>
      <c r="G1010" s="62">
        <v>2018</v>
      </c>
      <c r="H1010" s="131">
        <v>0</v>
      </c>
      <c r="I1010" s="131">
        <v>0</v>
      </c>
      <c r="J1010" s="131">
        <v>0</v>
      </c>
      <c r="K1010" s="131">
        <v>0</v>
      </c>
      <c r="L1010" s="131">
        <v>0</v>
      </c>
      <c r="M1010" s="131">
        <v>0</v>
      </c>
      <c r="N1010" s="131">
        <v>0</v>
      </c>
      <c r="O1010" s="131">
        <v>0</v>
      </c>
      <c r="P1010" s="131">
        <v>0</v>
      </c>
      <c r="Q1010" s="131">
        <v>0</v>
      </c>
      <c r="R1010" s="131">
        <v>0</v>
      </c>
      <c r="S1010" s="131">
        <v>0</v>
      </c>
      <c r="T1010" s="131">
        <v>0</v>
      </c>
      <c r="U1010" s="131">
        <v>0</v>
      </c>
      <c r="V1010" s="131">
        <v>0</v>
      </c>
      <c r="W1010" s="131">
        <v>0</v>
      </c>
      <c r="X1010" s="131">
        <v>0</v>
      </c>
      <c r="Y1010" s="131">
        <v>0</v>
      </c>
      <c r="Z1010" s="131">
        <v>0</v>
      </c>
      <c r="AA1010" s="131">
        <v>0</v>
      </c>
      <c r="AB1010" s="131">
        <v>0</v>
      </c>
      <c r="AC1010" s="131">
        <v>0</v>
      </c>
      <c r="AD1010" s="131">
        <v>0</v>
      </c>
      <c r="AE1010" s="131">
        <v>0</v>
      </c>
      <c r="AF1010" s="131">
        <v>0</v>
      </c>
      <c r="AG1010" s="131">
        <v>0</v>
      </c>
      <c r="AH1010" s="43">
        <v>0</v>
      </c>
    </row>
    <row r="1011" spans="4:34">
      <c r="D1011" s="62">
        <v>2018</v>
      </c>
      <c r="E1011" s="62">
        <v>1</v>
      </c>
      <c r="F1011" s="62">
        <v>2018</v>
      </c>
      <c r="G1011" s="62">
        <v>2018</v>
      </c>
      <c r="H1011" s="131">
        <v>0</v>
      </c>
      <c r="I1011" s="131">
        <v>0</v>
      </c>
      <c r="J1011" s="131">
        <v>0</v>
      </c>
      <c r="K1011" s="131">
        <v>0</v>
      </c>
      <c r="L1011" s="131">
        <v>0</v>
      </c>
      <c r="M1011" s="131">
        <v>0</v>
      </c>
      <c r="N1011" s="131">
        <v>0</v>
      </c>
      <c r="O1011" s="131">
        <v>0</v>
      </c>
      <c r="P1011" s="131">
        <v>0</v>
      </c>
      <c r="Q1011" s="131">
        <v>0</v>
      </c>
      <c r="R1011" s="131">
        <v>0</v>
      </c>
      <c r="S1011" s="131">
        <v>0</v>
      </c>
      <c r="T1011" s="131">
        <v>0</v>
      </c>
      <c r="U1011" s="131">
        <v>0</v>
      </c>
      <c r="V1011" s="131">
        <v>0</v>
      </c>
      <c r="W1011" s="131">
        <v>0</v>
      </c>
      <c r="X1011" s="131">
        <v>0</v>
      </c>
      <c r="Y1011" s="131">
        <v>0</v>
      </c>
      <c r="Z1011" s="131">
        <v>0</v>
      </c>
      <c r="AA1011" s="131">
        <v>0</v>
      </c>
      <c r="AB1011" s="131">
        <v>0</v>
      </c>
      <c r="AC1011" s="131">
        <v>0</v>
      </c>
      <c r="AD1011" s="131">
        <v>0</v>
      </c>
      <c r="AE1011" s="131">
        <v>0</v>
      </c>
      <c r="AF1011" s="131">
        <v>0</v>
      </c>
      <c r="AG1011" s="131">
        <v>0</v>
      </c>
      <c r="AH1011" s="43">
        <v>0</v>
      </c>
    </row>
    <row r="1012" spans="4:34">
      <c r="D1012" s="62">
        <v>2018</v>
      </c>
      <c r="E1012" s="62">
        <v>2</v>
      </c>
      <c r="F1012" s="62">
        <v>2018</v>
      </c>
      <c r="G1012" s="62">
        <v>2018</v>
      </c>
      <c r="H1012" s="131">
        <v>0</v>
      </c>
      <c r="I1012" s="131">
        <v>0</v>
      </c>
      <c r="J1012" s="131">
        <v>0</v>
      </c>
      <c r="K1012" s="131">
        <v>0</v>
      </c>
      <c r="L1012" s="131">
        <v>0</v>
      </c>
      <c r="M1012" s="131">
        <v>0</v>
      </c>
      <c r="N1012" s="131">
        <v>0</v>
      </c>
      <c r="O1012" s="131">
        <v>0</v>
      </c>
      <c r="P1012" s="131">
        <v>0</v>
      </c>
      <c r="Q1012" s="131">
        <v>0</v>
      </c>
      <c r="R1012" s="131">
        <v>0</v>
      </c>
      <c r="S1012" s="131">
        <v>0</v>
      </c>
      <c r="T1012" s="131">
        <v>0</v>
      </c>
      <c r="U1012" s="131">
        <v>0</v>
      </c>
      <c r="V1012" s="131">
        <v>0</v>
      </c>
      <c r="W1012" s="131">
        <v>0</v>
      </c>
      <c r="X1012" s="131">
        <v>0</v>
      </c>
      <c r="Y1012" s="131">
        <v>0</v>
      </c>
      <c r="Z1012" s="131">
        <v>0</v>
      </c>
      <c r="AA1012" s="131">
        <v>0</v>
      </c>
      <c r="AB1012" s="131">
        <v>0</v>
      </c>
      <c r="AC1012" s="131">
        <v>0</v>
      </c>
      <c r="AD1012" s="131">
        <v>0</v>
      </c>
      <c r="AE1012" s="131">
        <v>0</v>
      </c>
      <c r="AF1012" s="131">
        <v>0</v>
      </c>
      <c r="AG1012" s="131">
        <v>0</v>
      </c>
      <c r="AH1012" s="43">
        <v>0</v>
      </c>
    </row>
    <row r="1013" spans="4:34">
      <c r="D1013" s="62">
        <v>2018</v>
      </c>
      <c r="E1013" s="62">
        <v>3</v>
      </c>
      <c r="F1013" s="62">
        <v>2018</v>
      </c>
      <c r="G1013" s="62">
        <v>2018</v>
      </c>
      <c r="H1013" s="131">
        <v>0</v>
      </c>
      <c r="I1013" s="131">
        <v>0</v>
      </c>
      <c r="J1013" s="131">
        <v>0</v>
      </c>
      <c r="K1013" s="131">
        <v>0</v>
      </c>
      <c r="L1013" s="131">
        <v>0</v>
      </c>
      <c r="M1013" s="131">
        <v>0</v>
      </c>
      <c r="N1013" s="131">
        <v>0</v>
      </c>
      <c r="O1013" s="131">
        <v>0</v>
      </c>
      <c r="P1013" s="131">
        <v>0</v>
      </c>
      <c r="Q1013" s="131">
        <v>0</v>
      </c>
      <c r="R1013" s="131">
        <v>0</v>
      </c>
      <c r="S1013" s="131">
        <v>0</v>
      </c>
      <c r="T1013" s="131">
        <v>0</v>
      </c>
      <c r="U1013" s="131">
        <v>0</v>
      </c>
      <c r="V1013" s="131">
        <v>0</v>
      </c>
      <c r="W1013" s="131">
        <v>0</v>
      </c>
      <c r="X1013" s="131">
        <v>0</v>
      </c>
      <c r="Y1013" s="131">
        <v>0</v>
      </c>
      <c r="Z1013" s="131">
        <v>0</v>
      </c>
      <c r="AA1013" s="131">
        <v>0</v>
      </c>
      <c r="AB1013" s="131">
        <v>0</v>
      </c>
      <c r="AC1013" s="131">
        <v>0</v>
      </c>
      <c r="AD1013" s="131">
        <v>0</v>
      </c>
      <c r="AE1013" s="131">
        <v>0</v>
      </c>
      <c r="AF1013" s="131">
        <v>0</v>
      </c>
      <c r="AG1013" s="131">
        <v>0</v>
      </c>
      <c r="AH1013" s="43">
        <v>0</v>
      </c>
    </row>
    <row r="1014" spans="4:34">
      <c r="D1014" s="62">
        <v>2018</v>
      </c>
      <c r="E1014" s="62">
        <v>4</v>
      </c>
      <c r="F1014" s="62">
        <v>2018</v>
      </c>
      <c r="G1014" s="62">
        <v>2018</v>
      </c>
      <c r="H1014" s="131">
        <v>0</v>
      </c>
      <c r="I1014" s="131">
        <v>0</v>
      </c>
      <c r="J1014" s="131">
        <v>0</v>
      </c>
      <c r="K1014" s="131">
        <v>0</v>
      </c>
      <c r="L1014" s="131">
        <v>0</v>
      </c>
      <c r="M1014" s="131">
        <v>0</v>
      </c>
      <c r="N1014" s="131">
        <v>0</v>
      </c>
      <c r="O1014" s="131">
        <v>0</v>
      </c>
      <c r="P1014" s="131">
        <v>0</v>
      </c>
      <c r="Q1014" s="131">
        <v>0</v>
      </c>
      <c r="R1014" s="131">
        <v>0</v>
      </c>
      <c r="S1014" s="131">
        <v>0</v>
      </c>
      <c r="T1014" s="131">
        <v>0</v>
      </c>
      <c r="U1014" s="131">
        <v>0</v>
      </c>
      <c r="V1014" s="131">
        <v>0</v>
      </c>
      <c r="W1014" s="131">
        <v>0</v>
      </c>
      <c r="X1014" s="131">
        <v>0</v>
      </c>
      <c r="Y1014" s="131">
        <v>0</v>
      </c>
      <c r="Z1014" s="131">
        <v>0</v>
      </c>
      <c r="AA1014" s="131">
        <v>0</v>
      </c>
      <c r="AB1014" s="131">
        <v>0</v>
      </c>
      <c r="AC1014" s="131">
        <v>0</v>
      </c>
      <c r="AD1014" s="131">
        <v>0</v>
      </c>
      <c r="AE1014" s="131">
        <v>0</v>
      </c>
      <c r="AF1014" s="131">
        <v>0</v>
      </c>
      <c r="AG1014" s="131">
        <v>0</v>
      </c>
      <c r="AH1014" s="43">
        <v>0</v>
      </c>
    </row>
    <row r="1015" spans="4:34">
      <c r="D1015" s="62">
        <v>2018</v>
      </c>
      <c r="E1015" s="62">
        <v>5</v>
      </c>
      <c r="F1015" s="62">
        <v>2018</v>
      </c>
      <c r="G1015" s="62">
        <v>2019</v>
      </c>
      <c r="H1015" s="131">
        <v>0</v>
      </c>
      <c r="I1015" s="131">
        <v>0</v>
      </c>
      <c r="J1015" s="131">
        <v>0</v>
      </c>
      <c r="K1015" s="131">
        <v>0</v>
      </c>
      <c r="L1015" s="131">
        <v>0</v>
      </c>
      <c r="M1015" s="131">
        <v>0</v>
      </c>
      <c r="N1015" s="131">
        <v>0</v>
      </c>
      <c r="O1015" s="131">
        <v>0</v>
      </c>
      <c r="P1015" s="131">
        <v>0</v>
      </c>
      <c r="Q1015" s="131">
        <v>0</v>
      </c>
      <c r="R1015" s="131">
        <v>0</v>
      </c>
      <c r="S1015" s="131">
        <v>0</v>
      </c>
      <c r="T1015" s="131">
        <v>0</v>
      </c>
      <c r="U1015" s="131">
        <v>0</v>
      </c>
      <c r="V1015" s="131">
        <v>0</v>
      </c>
      <c r="W1015" s="131">
        <v>0</v>
      </c>
      <c r="X1015" s="131">
        <v>0</v>
      </c>
      <c r="Y1015" s="131">
        <v>0</v>
      </c>
      <c r="Z1015" s="131">
        <v>0</v>
      </c>
      <c r="AA1015" s="131">
        <v>0</v>
      </c>
      <c r="AB1015" s="131">
        <v>0</v>
      </c>
      <c r="AC1015" s="131">
        <v>0</v>
      </c>
      <c r="AD1015" s="131">
        <v>0</v>
      </c>
      <c r="AE1015" s="131">
        <v>0</v>
      </c>
      <c r="AF1015" s="131">
        <v>0</v>
      </c>
      <c r="AG1015" s="131">
        <v>0</v>
      </c>
      <c r="AH1015" s="43">
        <v>0</v>
      </c>
    </row>
    <row r="1016" spans="4:34">
      <c r="D1016" s="62">
        <v>2018</v>
      </c>
      <c r="E1016" s="62">
        <v>6</v>
      </c>
      <c r="F1016" s="62">
        <v>2018</v>
      </c>
      <c r="G1016" s="62">
        <v>2019</v>
      </c>
      <c r="H1016" s="131">
        <v>0</v>
      </c>
      <c r="I1016" s="131">
        <v>0</v>
      </c>
      <c r="J1016" s="131">
        <v>0</v>
      </c>
      <c r="K1016" s="131">
        <v>0</v>
      </c>
      <c r="L1016" s="131">
        <v>0</v>
      </c>
      <c r="M1016" s="131">
        <v>0</v>
      </c>
      <c r="N1016" s="131">
        <v>0</v>
      </c>
      <c r="O1016" s="131">
        <v>0</v>
      </c>
      <c r="P1016" s="131">
        <v>0</v>
      </c>
      <c r="Q1016" s="131">
        <v>0</v>
      </c>
      <c r="R1016" s="131">
        <v>0</v>
      </c>
      <c r="S1016" s="131">
        <v>0</v>
      </c>
      <c r="T1016" s="131">
        <v>0</v>
      </c>
      <c r="U1016" s="131">
        <v>0</v>
      </c>
      <c r="V1016" s="131">
        <v>0</v>
      </c>
      <c r="W1016" s="131">
        <v>0</v>
      </c>
      <c r="X1016" s="131">
        <v>0</v>
      </c>
      <c r="Y1016" s="131">
        <v>0</v>
      </c>
      <c r="Z1016" s="131">
        <v>0</v>
      </c>
      <c r="AA1016" s="131">
        <v>0</v>
      </c>
      <c r="AB1016" s="131">
        <v>0</v>
      </c>
      <c r="AC1016" s="131">
        <v>0</v>
      </c>
      <c r="AD1016" s="131">
        <v>0</v>
      </c>
      <c r="AE1016" s="131">
        <v>0</v>
      </c>
      <c r="AF1016" s="131">
        <v>0</v>
      </c>
      <c r="AG1016" s="131">
        <v>0</v>
      </c>
      <c r="AH1016" s="43">
        <v>0</v>
      </c>
    </row>
    <row r="1017" spans="4:34">
      <c r="D1017" s="62">
        <v>2018</v>
      </c>
      <c r="E1017" s="62">
        <v>7</v>
      </c>
      <c r="F1017" s="62">
        <v>2019</v>
      </c>
      <c r="G1017" s="62">
        <v>2019</v>
      </c>
      <c r="H1017" s="131">
        <v>0</v>
      </c>
      <c r="I1017" s="131">
        <v>0</v>
      </c>
      <c r="J1017" s="131">
        <v>0</v>
      </c>
      <c r="K1017" s="131">
        <v>0</v>
      </c>
      <c r="L1017" s="131">
        <v>0</v>
      </c>
      <c r="M1017" s="131">
        <v>0</v>
      </c>
      <c r="N1017" s="131">
        <v>0</v>
      </c>
      <c r="O1017" s="131">
        <v>0</v>
      </c>
      <c r="P1017" s="131">
        <v>0</v>
      </c>
      <c r="Q1017" s="131">
        <v>0</v>
      </c>
      <c r="R1017" s="131">
        <v>0</v>
      </c>
      <c r="S1017" s="131">
        <v>0</v>
      </c>
      <c r="T1017" s="131">
        <v>0</v>
      </c>
      <c r="U1017" s="131">
        <v>0</v>
      </c>
      <c r="V1017" s="131">
        <v>0</v>
      </c>
      <c r="W1017" s="131">
        <v>0</v>
      </c>
      <c r="X1017" s="131">
        <v>0</v>
      </c>
      <c r="Y1017" s="131">
        <v>0</v>
      </c>
      <c r="Z1017" s="131">
        <v>0</v>
      </c>
      <c r="AA1017" s="131">
        <v>0</v>
      </c>
      <c r="AB1017" s="131">
        <v>0</v>
      </c>
      <c r="AC1017" s="131">
        <v>0</v>
      </c>
      <c r="AD1017" s="131">
        <v>0</v>
      </c>
      <c r="AE1017" s="131">
        <v>0</v>
      </c>
      <c r="AF1017" s="131">
        <v>0</v>
      </c>
      <c r="AG1017" s="131">
        <v>0</v>
      </c>
      <c r="AH1017" s="43">
        <v>0</v>
      </c>
    </row>
    <row r="1018" spans="4:34">
      <c r="D1018" s="62">
        <v>2018</v>
      </c>
      <c r="E1018" s="62">
        <v>8</v>
      </c>
      <c r="F1018" s="62">
        <v>2019</v>
      </c>
      <c r="G1018" s="62">
        <v>2019</v>
      </c>
      <c r="H1018" s="131">
        <v>0</v>
      </c>
      <c r="I1018" s="131">
        <v>0</v>
      </c>
      <c r="J1018" s="131">
        <v>0</v>
      </c>
      <c r="K1018" s="131">
        <v>0</v>
      </c>
      <c r="L1018" s="131">
        <v>0</v>
      </c>
      <c r="M1018" s="131">
        <v>0</v>
      </c>
      <c r="N1018" s="131">
        <v>0</v>
      </c>
      <c r="O1018" s="131">
        <v>0</v>
      </c>
      <c r="P1018" s="131">
        <v>0</v>
      </c>
      <c r="Q1018" s="131">
        <v>0</v>
      </c>
      <c r="R1018" s="131">
        <v>0</v>
      </c>
      <c r="S1018" s="131">
        <v>0</v>
      </c>
      <c r="T1018" s="131">
        <v>0</v>
      </c>
      <c r="U1018" s="131">
        <v>0</v>
      </c>
      <c r="V1018" s="131">
        <v>0</v>
      </c>
      <c r="W1018" s="131">
        <v>0</v>
      </c>
      <c r="X1018" s="131">
        <v>0</v>
      </c>
      <c r="Y1018" s="131">
        <v>0</v>
      </c>
      <c r="Z1018" s="131">
        <v>0</v>
      </c>
      <c r="AA1018" s="131">
        <v>0</v>
      </c>
      <c r="AB1018" s="131">
        <v>0</v>
      </c>
      <c r="AC1018" s="131">
        <v>0</v>
      </c>
      <c r="AD1018" s="131">
        <v>0</v>
      </c>
      <c r="AE1018" s="131">
        <v>0</v>
      </c>
      <c r="AF1018" s="131">
        <v>0</v>
      </c>
      <c r="AG1018" s="131">
        <v>0</v>
      </c>
      <c r="AH1018" s="43">
        <v>0</v>
      </c>
    </row>
    <row r="1019" spans="4:34">
      <c r="D1019" s="62">
        <v>2018</v>
      </c>
      <c r="E1019" s="62">
        <v>9</v>
      </c>
      <c r="F1019" s="62">
        <v>2019</v>
      </c>
      <c r="G1019" s="62">
        <v>2019</v>
      </c>
      <c r="H1019" s="131">
        <v>0</v>
      </c>
      <c r="I1019" s="131">
        <v>0</v>
      </c>
      <c r="J1019" s="131">
        <v>0</v>
      </c>
      <c r="K1019" s="131">
        <v>0</v>
      </c>
      <c r="L1019" s="131">
        <v>0</v>
      </c>
      <c r="M1019" s="131">
        <v>0</v>
      </c>
      <c r="N1019" s="131">
        <v>0</v>
      </c>
      <c r="O1019" s="131">
        <v>0</v>
      </c>
      <c r="P1019" s="131">
        <v>0</v>
      </c>
      <c r="Q1019" s="131">
        <v>0</v>
      </c>
      <c r="R1019" s="131">
        <v>0</v>
      </c>
      <c r="S1019" s="131">
        <v>0</v>
      </c>
      <c r="T1019" s="131">
        <v>0</v>
      </c>
      <c r="U1019" s="131">
        <v>0</v>
      </c>
      <c r="V1019" s="131">
        <v>0</v>
      </c>
      <c r="W1019" s="131">
        <v>0</v>
      </c>
      <c r="X1019" s="131">
        <v>0</v>
      </c>
      <c r="Y1019" s="131">
        <v>0</v>
      </c>
      <c r="Z1019" s="131">
        <v>0</v>
      </c>
      <c r="AA1019" s="131">
        <v>0</v>
      </c>
      <c r="AB1019" s="131">
        <v>0</v>
      </c>
      <c r="AC1019" s="131">
        <v>0</v>
      </c>
      <c r="AD1019" s="131">
        <v>0</v>
      </c>
      <c r="AE1019" s="131">
        <v>0</v>
      </c>
      <c r="AF1019" s="131">
        <v>0</v>
      </c>
      <c r="AG1019" s="131">
        <v>0</v>
      </c>
      <c r="AH1019" s="43">
        <v>0</v>
      </c>
    </row>
    <row r="1020" spans="4:34">
      <c r="D1020" s="62">
        <v>2018</v>
      </c>
      <c r="E1020" s="62">
        <v>10</v>
      </c>
      <c r="F1020" s="62">
        <v>2019</v>
      </c>
      <c r="G1020" s="62">
        <v>2019</v>
      </c>
      <c r="H1020" s="131">
        <v>0</v>
      </c>
      <c r="I1020" s="131">
        <v>0</v>
      </c>
      <c r="J1020" s="131">
        <v>0</v>
      </c>
      <c r="K1020" s="131">
        <v>0</v>
      </c>
      <c r="L1020" s="131">
        <v>0</v>
      </c>
      <c r="M1020" s="131">
        <v>0</v>
      </c>
      <c r="N1020" s="131">
        <v>0</v>
      </c>
      <c r="O1020" s="131">
        <v>0</v>
      </c>
      <c r="P1020" s="131">
        <v>0</v>
      </c>
      <c r="Q1020" s="131">
        <v>0</v>
      </c>
      <c r="R1020" s="131">
        <v>0</v>
      </c>
      <c r="S1020" s="131">
        <v>0</v>
      </c>
      <c r="T1020" s="131">
        <v>0</v>
      </c>
      <c r="U1020" s="131">
        <v>0</v>
      </c>
      <c r="V1020" s="131">
        <v>0</v>
      </c>
      <c r="W1020" s="131">
        <v>0</v>
      </c>
      <c r="X1020" s="131">
        <v>0</v>
      </c>
      <c r="Y1020" s="131">
        <v>0</v>
      </c>
      <c r="Z1020" s="131">
        <v>0</v>
      </c>
      <c r="AA1020" s="131">
        <v>0</v>
      </c>
      <c r="AB1020" s="131">
        <v>0</v>
      </c>
      <c r="AC1020" s="131">
        <v>0</v>
      </c>
      <c r="AD1020" s="131">
        <v>0</v>
      </c>
      <c r="AE1020" s="131">
        <v>0</v>
      </c>
      <c r="AF1020" s="131">
        <v>0</v>
      </c>
      <c r="AG1020" s="131">
        <v>0</v>
      </c>
      <c r="AH1020" s="43">
        <v>0</v>
      </c>
    </row>
    <row r="1021" spans="4:34">
      <c r="D1021" s="62">
        <v>2018</v>
      </c>
      <c r="E1021" s="62">
        <v>11</v>
      </c>
      <c r="F1021" s="62">
        <v>2019</v>
      </c>
      <c r="G1021" s="62">
        <v>2019</v>
      </c>
      <c r="H1021" s="131">
        <v>0</v>
      </c>
      <c r="I1021" s="131">
        <v>0</v>
      </c>
      <c r="J1021" s="131">
        <v>0</v>
      </c>
      <c r="K1021" s="131">
        <v>0</v>
      </c>
      <c r="L1021" s="131">
        <v>0</v>
      </c>
      <c r="M1021" s="131">
        <v>0</v>
      </c>
      <c r="N1021" s="131">
        <v>0</v>
      </c>
      <c r="O1021" s="131">
        <v>0</v>
      </c>
      <c r="P1021" s="131">
        <v>0</v>
      </c>
      <c r="Q1021" s="131">
        <v>0</v>
      </c>
      <c r="R1021" s="131">
        <v>0</v>
      </c>
      <c r="S1021" s="131">
        <v>0</v>
      </c>
      <c r="T1021" s="131">
        <v>0</v>
      </c>
      <c r="U1021" s="131">
        <v>0</v>
      </c>
      <c r="V1021" s="131">
        <v>0</v>
      </c>
      <c r="W1021" s="131">
        <v>0</v>
      </c>
      <c r="X1021" s="131">
        <v>0</v>
      </c>
      <c r="Y1021" s="131">
        <v>0</v>
      </c>
      <c r="Z1021" s="131">
        <v>0</v>
      </c>
      <c r="AA1021" s="131">
        <v>0</v>
      </c>
      <c r="AB1021" s="131">
        <v>0</v>
      </c>
      <c r="AC1021" s="131">
        <v>0</v>
      </c>
      <c r="AD1021" s="131">
        <v>0</v>
      </c>
      <c r="AE1021" s="131">
        <v>0</v>
      </c>
      <c r="AF1021" s="131">
        <v>0</v>
      </c>
      <c r="AG1021" s="131">
        <v>0</v>
      </c>
      <c r="AH1021" s="43">
        <v>0</v>
      </c>
    </row>
    <row r="1022" spans="4:34">
      <c r="D1022" s="62">
        <v>2018</v>
      </c>
      <c r="E1022" s="62">
        <v>12</v>
      </c>
      <c r="F1022" s="62">
        <v>2019</v>
      </c>
      <c r="G1022" s="62">
        <v>2019</v>
      </c>
      <c r="H1022" s="131">
        <v>0</v>
      </c>
      <c r="I1022" s="131">
        <v>0</v>
      </c>
      <c r="J1022" s="131">
        <v>0</v>
      </c>
      <c r="K1022" s="131">
        <v>0</v>
      </c>
      <c r="L1022" s="131">
        <v>0</v>
      </c>
      <c r="M1022" s="131">
        <v>0</v>
      </c>
      <c r="N1022" s="131">
        <v>0</v>
      </c>
      <c r="O1022" s="131">
        <v>0</v>
      </c>
      <c r="P1022" s="131">
        <v>0</v>
      </c>
      <c r="Q1022" s="131">
        <v>0</v>
      </c>
      <c r="R1022" s="131">
        <v>0</v>
      </c>
      <c r="S1022" s="131">
        <v>0</v>
      </c>
      <c r="T1022" s="131">
        <v>0</v>
      </c>
      <c r="U1022" s="131">
        <v>0</v>
      </c>
      <c r="V1022" s="131">
        <v>0</v>
      </c>
      <c r="W1022" s="131">
        <v>0</v>
      </c>
      <c r="X1022" s="131">
        <v>0</v>
      </c>
      <c r="Y1022" s="131">
        <v>0</v>
      </c>
      <c r="Z1022" s="131">
        <v>0</v>
      </c>
      <c r="AA1022" s="131">
        <v>0</v>
      </c>
      <c r="AB1022" s="131">
        <v>0</v>
      </c>
      <c r="AC1022" s="131">
        <v>0</v>
      </c>
      <c r="AD1022" s="131">
        <v>0</v>
      </c>
      <c r="AE1022" s="131">
        <v>0</v>
      </c>
      <c r="AF1022" s="131">
        <v>0</v>
      </c>
      <c r="AG1022" s="131">
        <v>0</v>
      </c>
      <c r="AH1022" s="43">
        <v>0</v>
      </c>
    </row>
    <row r="1023" spans="4:34">
      <c r="D1023" s="62">
        <v>2019</v>
      </c>
      <c r="E1023" s="62">
        <v>1</v>
      </c>
      <c r="F1023" s="62">
        <v>2019</v>
      </c>
      <c r="G1023" s="62">
        <v>2019</v>
      </c>
      <c r="H1023" s="131">
        <v>0</v>
      </c>
      <c r="I1023" s="131">
        <v>0</v>
      </c>
      <c r="J1023" s="131">
        <v>0</v>
      </c>
      <c r="K1023" s="131">
        <v>0</v>
      </c>
      <c r="L1023" s="131">
        <v>0</v>
      </c>
      <c r="M1023" s="131">
        <v>0</v>
      </c>
      <c r="N1023" s="131">
        <v>0</v>
      </c>
      <c r="O1023" s="131">
        <v>0</v>
      </c>
      <c r="P1023" s="131">
        <v>0</v>
      </c>
      <c r="Q1023" s="131">
        <v>0</v>
      </c>
      <c r="R1023" s="131">
        <v>0</v>
      </c>
      <c r="S1023" s="131">
        <v>0</v>
      </c>
      <c r="T1023" s="131">
        <v>0</v>
      </c>
      <c r="U1023" s="131">
        <v>0</v>
      </c>
      <c r="V1023" s="131">
        <v>0</v>
      </c>
      <c r="W1023" s="131">
        <v>0</v>
      </c>
      <c r="X1023" s="131">
        <v>0</v>
      </c>
      <c r="Y1023" s="131">
        <v>0</v>
      </c>
      <c r="Z1023" s="131">
        <v>0</v>
      </c>
      <c r="AA1023" s="131">
        <v>0</v>
      </c>
      <c r="AB1023" s="131">
        <v>0</v>
      </c>
      <c r="AC1023" s="131">
        <v>0</v>
      </c>
      <c r="AD1023" s="131">
        <v>0</v>
      </c>
      <c r="AE1023" s="131">
        <v>0</v>
      </c>
      <c r="AF1023" s="131">
        <v>0</v>
      </c>
      <c r="AG1023" s="131">
        <v>0</v>
      </c>
      <c r="AH1023" s="43">
        <v>0</v>
      </c>
    </row>
    <row r="1024" spans="4:34">
      <c r="D1024" s="62">
        <v>2019</v>
      </c>
      <c r="E1024" s="62">
        <v>2</v>
      </c>
      <c r="F1024" s="62">
        <v>2019</v>
      </c>
      <c r="G1024" s="62">
        <v>2019</v>
      </c>
      <c r="H1024" s="131">
        <v>0</v>
      </c>
      <c r="I1024" s="131">
        <v>0</v>
      </c>
      <c r="J1024" s="131">
        <v>0</v>
      </c>
      <c r="K1024" s="131">
        <v>0</v>
      </c>
      <c r="L1024" s="131">
        <v>0</v>
      </c>
      <c r="M1024" s="131">
        <v>0</v>
      </c>
      <c r="N1024" s="131">
        <v>0</v>
      </c>
      <c r="O1024" s="131">
        <v>0</v>
      </c>
      <c r="P1024" s="131">
        <v>0</v>
      </c>
      <c r="Q1024" s="131">
        <v>0</v>
      </c>
      <c r="R1024" s="131">
        <v>0</v>
      </c>
      <c r="S1024" s="131">
        <v>0</v>
      </c>
      <c r="T1024" s="131">
        <v>0</v>
      </c>
      <c r="U1024" s="131">
        <v>0</v>
      </c>
      <c r="V1024" s="131">
        <v>0</v>
      </c>
      <c r="W1024" s="131">
        <v>0</v>
      </c>
      <c r="X1024" s="131">
        <v>0</v>
      </c>
      <c r="Y1024" s="131">
        <v>0</v>
      </c>
      <c r="Z1024" s="131">
        <v>0</v>
      </c>
      <c r="AA1024" s="131">
        <v>0</v>
      </c>
      <c r="AB1024" s="131">
        <v>0</v>
      </c>
      <c r="AC1024" s="131">
        <v>0</v>
      </c>
      <c r="AD1024" s="131">
        <v>0</v>
      </c>
      <c r="AE1024" s="131">
        <v>0</v>
      </c>
      <c r="AF1024" s="131">
        <v>0</v>
      </c>
      <c r="AG1024" s="131">
        <v>0</v>
      </c>
      <c r="AH1024" s="43">
        <v>0</v>
      </c>
    </row>
    <row r="1025" spans="4:34">
      <c r="D1025" s="62">
        <v>2019</v>
      </c>
      <c r="E1025" s="62">
        <v>3</v>
      </c>
      <c r="F1025" s="62">
        <v>2019</v>
      </c>
      <c r="G1025" s="62">
        <v>2019</v>
      </c>
      <c r="H1025" s="131">
        <v>0</v>
      </c>
      <c r="I1025" s="131">
        <v>0</v>
      </c>
      <c r="J1025" s="131">
        <v>0</v>
      </c>
      <c r="K1025" s="131">
        <v>0</v>
      </c>
      <c r="L1025" s="131">
        <v>0</v>
      </c>
      <c r="M1025" s="131">
        <v>0</v>
      </c>
      <c r="N1025" s="131">
        <v>0</v>
      </c>
      <c r="O1025" s="131">
        <v>0</v>
      </c>
      <c r="P1025" s="131">
        <v>0</v>
      </c>
      <c r="Q1025" s="131">
        <v>0</v>
      </c>
      <c r="R1025" s="131">
        <v>0</v>
      </c>
      <c r="S1025" s="131">
        <v>0</v>
      </c>
      <c r="T1025" s="131">
        <v>0</v>
      </c>
      <c r="U1025" s="131">
        <v>0</v>
      </c>
      <c r="V1025" s="131">
        <v>0</v>
      </c>
      <c r="W1025" s="131">
        <v>0</v>
      </c>
      <c r="X1025" s="131">
        <v>0</v>
      </c>
      <c r="Y1025" s="131">
        <v>0</v>
      </c>
      <c r="Z1025" s="131">
        <v>0</v>
      </c>
      <c r="AA1025" s="131">
        <v>0</v>
      </c>
      <c r="AB1025" s="131">
        <v>0</v>
      </c>
      <c r="AC1025" s="131">
        <v>0</v>
      </c>
      <c r="AD1025" s="131">
        <v>0</v>
      </c>
      <c r="AE1025" s="131">
        <v>0</v>
      </c>
      <c r="AF1025" s="131">
        <v>0</v>
      </c>
      <c r="AG1025" s="131">
        <v>0</v>
      </c>
      <c r="AH1025" s="43">
        <v>0</v>
      </c>
    </row>
    <row r="1026" spans="4:34">
      <c r="D1026" s="62">
        <v>2019</v>
      </c>
      <c r="E1026" s="62">
        <v>4</v>
      </c>
      <c r="F1026" s="62">
        <v>2019</v>
      </c>
      <c r="G1026" s="62">
        <v>2019</v>
      </c>
      <c r="H1026" s="131">
        <v>0</v>
      </c>
      <c r="I1026" s="131">
        <v>0</v>
      </c>
      <c r="J1026" s="131">
        <v>0</v>
      </c>
      <c r="K1026" s="131">
        <v>0</v>
      </c>
      <c r="L1026" s="131">
        <v>0</v>
      </c>
      <c r="M1026" s="131">
        <v>0</v>
      </c>
      <c r="N1026" s="131">
        <v>0</v>
      </c>
      <c r="O1026" s="131">
        <v>0</v>
      </c>
      <c r="P1026" s="131">
        <v>0</v>
      </c>
      <c r="Q1026" s="131">
        <v>0</v>
      </c>
      <c r="R1026" s="131">
        <v>0</v>
      </c>
      <c r="S1026" s="131">
        <v>0</v>
      </c>
      <c r="T1026" s="131">
        <v>0</v>
      </c>
      <c r="U1026" s="131">
        <v>0</v>
      </c>
      <c r="V1026" s="131">
        <v>0</v>
      </c>
      <c r="W1026" s="131">
        <v>0</v>
      </c>
      <c r="X1026" s="131">
        <v>0</v>
      </c>
      <c r="Y1026" s="131">
        <v>0</v>
      </c>
      <c r="Z1026" s="131">
        <v>0</v>
      </c>
      <c r="AA1026" s="131">
        <v>0</v>
      </c>
      <c r="AB1026" s="131">
        <v>0</v>
      </c>
      <c r="AC1026" s="131">
        <v>0</v>
      </c>
      <c r="AD1026" s="131">
        <v>0</v>
      </c>
      <c r="AE1026" s="131">
        <v>0</v>
      </c>
      <c r="AF1026" s="131">
        <v>0</v>
      </c>
      <c r="AG1026" s="131">
        <v>0</v>
      </c>
      <c r="AH1026" s="43">
        <v>0</v>
      </c>
    </row>
    <row r="1027" spans="4:34">
      <c r="D1027" s="62">
        <v>2019</v>
      </c>
      <c r="E1027" s="62">
        <v>5</v>
      </c>
      <c r="F1027" s="62">
        <v>2019</v>
      </c>
      <c r="G1027" s="62">
        <v>2020</v>
      </c>
      <c r="H1027" s="131">
        <v>0</v>
      </c>
      <c r="I1027" s="131">
        <v>0</v>
      </c>
      <c r="J1027" s="131">
        <v>0</v>
      </c>
      <c r="K1027" s="131">
        <v>0</v>
      </c>
      <c r="L1027" s="131">
        <v>0</v>
      </c>
      <c r="M1027" s="131">
        <v>0</v>
      </c>
      <c r="N1027" s="131">
        <v>0</v>
      </c>
      <c r="O1027" s="131">
        <v>0</v>
      </c>
      <c r="P1027" s="131">
        <v>0</v>
      </c>
      <c r="Q1027" s="131">
        <v>0</v>
      </c>
      <c r="R1027" s="131">
        <v>0</v>
      </c>
      <c r="S1027" s="131">
        <v>0</v>
      </c>
      <c r="T1027" s="131">
        <v>0</v>
      </c>
      <c r="U1027" s="131">
        <v>0</v>
      </c>
      <c r="V1027" s="131">
        <v>0</v>
      </c>
      <c r="W1027" s="131">
        <v>0</v>
      </c>
      <c r="X1027" s="131">
        <v>0</v>
      </c>
      <c r="Y1027" s="131">
        <v>0</v>
      </c>
      <c r="Z1027" s="131">
        <v>0</v>
      </c>
      <c r="AA1027" s="131">
        <v>0</v>
      </c>
      <c r="AB1027" s="131">
        <v>0</v>
      </c>
      <c r="AC1027" s="131">
        <v>0</v>
      </c>
      <c r="AD1027" s="131">
        <v>0</v>
      </c>
      <c r="AE1027" s="131">
        <v>0</v>
      </c>
      <c r="AF1027" s="131">
        <v>0</v>
      </c>
      <c r="AG1027" s="131">
        <v>0</v>
      </c>
      <c r="AH1027" s="43">
        <v>0</v>
      </c>
    </row>
    <row r="1028" spans="4:34">
      <c r="D1028" s="62">
        <v>2019</v>
      </c>
      <c r="E1028" s="62">
        <v>6</v>
      </c>
      <c r="F1028" s="62">
        <v>2019</v>
      </c>
      <c r="G1028" s="62">
        <v>2020</v>
      </c>
      <c r="H1028" s="131">
        <v>0</v>
      </c>
      <c r="I1028" s="131">
        <v>0</v>
      </c>
      <c r="J1028" s="131">
        <v>0</v>
      </c>
      <c r="K1028" s="131">
        <v>0</v>
      </c>
      <c r="L1028" s="131">
        <v>0</v>
      </c>
      <c r="M1028" s="131">
        <v>0</v>
      </c>
      <c r="N1028" s="131">
        <v>0</v>
      </c>
      <c r="O1028" s="131">
        <v>0</v>
      </c>
      <c r="P1028" s="131">
        <v>0</v>
      </c>
      <c r="Q1028" s="131">
        <v>0</v>
      </c>
      <c r="R1028" s="131">
        <v>0</v>
      </c>
      <c r="S1028" s="131">
        <v>0</v>
      </c>
      <c r="T1028" s="131">
        <v>0</v>
      </c>
      <c r="U1028" s="131">
        <v>0</v>
      </c>
      <c r="V1028" s="131">
        <v>0</v>
      </c>
      <c r="W1028" s="131">
        <v>0</v>
      </c>
      <c r="X1028" s="131">
        <v>0</v>
      </c>
      <c r="Y1028" s="131">
        <v>0</v>
      </c>
      <c r="Z1028" s="131">
        <v>0</v>
      </c>
      <c r="AA1028" s="131">
        <v>0</v>
      </c>
      <c r="AB1028" s="131">
        <v>0</v>
      </c>
      <c r="AC1028" s="131">
        <v>0</v>
      </c>
      <c r="AD1028" s="131">
        <v>0</v>
      </c>
      <c r="AE1028" s="131">
        <v>0</v>
      </c>
      <c r="AF1028" s="131">
        <v>0</v>
      </c>
      <c r="AG1028" s="131">
        <v>0</v>
      </c>
      <c r="AH1028" s="43">
        <v>0</v>
      </c>
    </row>
    <row r="1029" spans="4:34">
      <c r="D1029" s="62">
        <v>2019</v>
      </c>
      <c r="E1029" s="62">
        <v>7</v>
      </c>
      <c r="F1029" s="62">
        <v>2020</v>
      </c>
      <c r="G1029" s="62">
        <v>2020</v>
      </c>
      <c r="H1029" s="131">
        <v>0</v>
      </c>
      <c r="I1029" s="131">
        <v>0</v>
      </c>
      <c r="J1029" s="131">
        <v>0</v>
      </c>
      <c r="K1029" s="131">
        <v>0</v>
      </c>
      <c r="L1029" s="131">
        <v>0</v>
      </c>
      <c r="M1029" s="131">
        <v>0</v>
      </c>
      <c r="N1029" s="131">
        <v>0</v>
      </c>
      <c r="O1029" s="131">
        <v>0</v>
      </c>
      <c r="P1029" s="131">
        <v>0</v>
      </c>
      <c r="Q1029" s="131">
        <v>0</v>
      </c>
      <c r="R1029" s="131">
        <v>0</v>
      </c>
      <c r="S1029" s="131">
        <v>0</v>
      </c>
      <c r="T1029" s="131">
        <v>0</v>
      </c>
      <c r="U1029" s="131">
        <v>0</v>
      </c>
      <c r="V1029" s="131">
        <v>0</v>
      </c>
      <c r="W1029" s="131">
        <v>0</v>
      </c>
      <c r="X1029" s="131">
        <v>0</v>
      </c>
      <c r="Y1029" s="131">
        <v>0</v>
      </c>
      <c r="Z1029" s="131">
        <v>0</v>
      </c>
      <c r="AA1029" s="131">
        <v>0</v>
      </c>
      <c r="AB1029" s="131">
        <v>0</v>
      </c>
      <c r="AC1029" s="131">
        <v>0</v>
      </c>
      <c r="AD1029" s="131">
        <v>0</v>
      </c>
      <c r="AE1029" s="131">
        <v>0</v>
      </c>
      <c r="AF1029" s="131">
        <v>0</v>
      </c>
      <c r="AG1029" s="131">
        <v>0</v>
      </c>
      <c r="AH1029" s="43">
        <v>0</v>
      </c>
    </row>
    <row r="1030" spans="4:34">
      <c r="D1030" s="62">
        <v>2019</v>
      </c>
      <c r="E1030" s="62">
        <v>8</v>
      </c>
      <c r="F1030" s="62">
        <v>2020</v>
      </c>
      <c r="G1030" s="62">
        <v>2020</v>
      </c>
      <c r="H1030" s="131">
        <v>0</v>
      </c>
      <c r="I1030" s="131">
        <v>0</v>
      </c>
      <c r="J1030" s="131">
        <v>0</v>
      </c>
      <c r="K1030" s="131">
        <v>0</v>
      </c>
      <c r="L1030" s="131">
        <v>0</v>
      </c>
      <c r="M1030" s="131">
        <v>0</v>
      </c>
      <c r="N1030" s="131">
        <v>0</v>
      </c>
      <c r="O1030" s="131">
        <v>0</v>
      </c>
      <c r="P1030" s="131">
        <v>0</v>
      </c>
      <c r="Q1030" s="131">
        <v>0</v>
      </c>
      <c r="R1030" s="131">
        <v>0</v>
      </c>
      <c r="S1030" s="131">
        <v>0</v>
      </c>
      <c r="T1030" s="131">
        <v>0</v>
      </c>
      <c r="U1030" s="131">
        <v>0</v>
      </c>
      <c r="V1030" s="131">
        <v>0</v>
      </c>
      <c r="W1030" s="131">
        <v>0</v>
      </c>
      <c r="X1030" s="131">
        <v>0</v>
      </c>
      <c r="Y1030" s="131">
        <v>0</v>
      </c>
      <c r="Z1030" s="131">
        <v>0</v>
      </c>
      <c r="AA1030" s="131">
        <v>0</v>
      </c>
      <c r="AB1030" s="131">
        <v>0</v>
      </c>
      <c r="AC1030" s="131">
        <v>0</v>
      </c>
      <c r="AD1030" s="131">
        <v>0</v>
      </c>
      <c r="AE1030" s="131">
        <v>0</v>
      </c>
      <c r="AF1030" s="131">
        <v>0</v>
      </c>
      <c r="AG1030" s="131">
        <v>0</v>
      </c>
      <c r="AH1030" s="43">
        <v>0</v>
      </c>
    </row>
    <row r="1031" spans="4:34">
      <c r="D1031" s="62">
        <v>2019</v>
      </c>
      <c r="E1031" s="62">
        <v>9</v>
      </c>
      <c r="F1031" s="62">
        <v>2020</v>
      </c>
      <c r="G1031" s="62">
        <v>2020</v>
      </c>
      <c r="H1031" s="131">
        <v>0</v>
      </c>
      <c r="I1031" s="131">
        <v>0</v>
      </c>
      <c r="J1031" s="131">
        <v>0</v>
      </c>
      <c r="K1031" s="131">
        <v>0</v>
      </c>
      <c r="L1031" s="131">
        <v>0</v>
      </c>
      <c r="M1031" s="131">
        <v>0</v>
      </c>
      <c r="N1031" s="131">
        <v>0</v>
      </c>
      <c r="O1031" s="131">
        <v>0</v>
      </c>
      <c r="P1031" s="131">
        <v>0</v>
      </c>
      <c r="Q1031" s="131">
        <v>0</v>
      </c>
      <c r="R1031" s="131">
        <v>0</v>
      </c>
      <c r="S1031" s="131">
        <v>0</v>
      </c>
      <c r="T1031" s="131">
        <v>0</v>
      </c>
      <c r="U1031" s="131">
        <v>0</v>
      </c>
      <c r="V1031" s="131">
        <v>0</v>
      </c>
      <c r="W1031" s="131">
        <v>0</v>
      </c>
      <c r="X1031" s="131">
        <v>0</v>
      </c>
      <c r="Y1031" s="131">
        <v>0</v>
      </c>
      <c r="Z1031" s="131">
        <v>0</v>
      </c>
      <c r="AA1031" s="131">
        <v>0</v>
      </c>
      <c r="AB1031" s="131">
        <v>0</v>
      </c>
      <c r="AC1031" s="131">
        <v>0</v>
      </c>
      <c r="AD1031" s="131">
        <v>0</v>
      </c>
      <c r="AE1031" s="131">
        <v>0</v>
      </c>
      <c r="AF1031" s="131">
        <v>0</v>
      </c>
      <c r="AG1031" s="131">
        <v>0</v>
      </c>
      <c r="AH1031" s="43">
        <v>0</v>
      </c>
    </row>
    <row r="1032" spans="4:34">
      <c r="D1032" s="62">
        <v>2019</v>
      </c>
      <c r="E1032" s="62">
        <v>10</v>
      </c>
      <c r="F1032" s="62">
        <v>2020</v>
      </c>
      <c r="G1032" s="62">
        <v>2020</v>
      </c>
      <c r="H1032" s="131">
        <v>0</v>
      </c>
      <c r="I1032" s="131">
        <v>0</v>
      </c>
      <c r="J1032" s="131">
        <v>0</v>
      </c>
      <c r="K1032" s="131">
        <v>0</v>
      </c>
      <c r="L1032" s="131">
        <v>0</v>
      </c>
      <c r="M1032" s="131">
        <v>0</v>
      </c>
      <c r="N1032" s="131">
        <v>0</v>
      </c>
      <c r="O1032" s="131">
        <v>0</v>
      </c>
      <c r="P1032" s="131">
        <v>0</v>
      </c>
      <c r="Q1032" s="131">
        <v>0</v>
      </c>
      <c r="R1032" s="131">
        <v>0</v>
      </c>
      <c r="S1032" s="131">
        <v>0</v>
      </c>
      <c r="T1032" s="131">
        <v>0</v>
      </c>
      <c r="U1032" s="131">
        <v>0</v>
      </c>
      <c r="V1032" s="131">
        <v>0</v>
      </c>
      <c r="W1032" s="131">
        <v>0</v>
      </c>
      <c r="X1032" s="131">
        <v>0</v>
      </c>
      <c r="Y1032" s="131">
        <v>0</v>
      </c>
      <c r="Z1032" s="131">
        <v>0</v>
      </c>
      <c r="AA1032" s="131">
        <v>0</v>
      </c>
      <c r="AB1032" s="131">
        <v>0</v>
      </c>
      <c r="AC1032" s="131">
        <v>0</v>
      </c>
      <c r="AD1032" s="131">
        <v>0</v>
      </c>
      <c r="AE1032" s="131">
        <v>0</v>
      </c>
      <c r="AF1032" s="131">
        <v>0</v>
      </c>
      <c r="AG1032" s="131">
        <v>0</v>
      </c>
      <c r="AH1032" s="43">
        <v>0</v>
      </c>
    </row>
    <row r="1033" spans="4:34">
      <c r="D1033" s="62">
        <v>2019</v>
      </c>
      <c r="E1033" s="62">
        <v>11</v>
      </c>
      <c r="F1033" s="62">
        <v>2020</v>
      </c>
      <c r="G1033" s="62">
        <v>2020</v>
      </c>
      <c r="H1033" s="131">
        <v>0</v>
      </c>
      <c r="I1033" s="131">
        <v>0</v>
      </c>
      <c r="J1033" s="131">
        <v>0</v>
      </c>
      <c r="K1033" s="131">
        <v>0</v>
      </c>
      <c r="L1033" s="131">
        <v>0</v>
      </c>
      <c r="M1033" s="131">
        <v>0</v>
      </c>
      <c r="N1033" s="131">
        <v>0</v>
      </c>
      <c r="O1033" s="131">
        <v>0</v>
      </c>
      <c r="P1033" s="131">
        <v>0</v>
      </c>
      <c r="Q1033" s="131">
        <v>0</v>
      </c>
      <c r="R1033" s="131">
        <v>0</v>
      </c>
      <c r="S1033" s="131">
        <v>0</v>
      </c>
      <c r="T1033" s="131">
        <v>0</v>
      </c>
      <c r="U1033" s="131">
        <v>0</v>
      </c>
      <c r="V1033" s="131">
        <v>0</v>
      </c>
      <c r="W1033" s="131">
        <v>0</v>
      </c>
      <c r="X1033" s="131">
        <v>0</v>
      </c>
      <c r="Y1033" s="131">
        <v>0</v>
      </c>
      <c r="Z1033" s="131">
        <v>0</v>
      </c>
      <c r="AA1033" s="131">
        <v>0</v>
      </c>
      <c r="AB1033" s="131">
        <v>0</v>
      </c>
      <c r="AC1033" s="131">
        <v>0</v>
      </c>
      <c r="AD1033" s="131">
        <v>0</v>
      </c>
      <c r="AE1033" s="131">
        <v>0</v>
      </c>
      <c r="AF1033" s="131">
        <v>0</v>
      </c>
      <c r="AG1033" s="131">
        <v>0</v>
      </c>
      <c r="AH1033" s="43">
        <v>0</v>
      </c>
    </row>
    <row r="1034" spans="4:34">
      <c r="D1034" s="62">
        <v>2019</v>
      </c>
      <c r="E1034" s="62">
        <v>12</v>
      </c>
      <c r="F1034" s="62">
        <v>2020</v>
      </c>
      <c r="G1034" s="62">
        <v>2020</v>
      </c>
      <c r="H1034" s="131">
        <v>0</v>
      </c>
      <c r="I1034" s="131">
        <v>0</v>
      </c>
      <c r="J1034" s="131">
        <v>0</v>
      </c>
      <c r="K1034" s="131">
        <v>0</v>
      </c>
      <c r="L1034" s="131">
        <v>0</v>
      </c>
      <c r="M1034" s="131">
        <v>0</v>
      </c>
      <c r="N1034" s="131">
        <v>0</v>
      </c>
      <c r="O1034" s="131">
        <v>0</v>
      </c>
      <c r="P1034" s="131">
        <v>0</v>
      </c>
      <c r="Q1034" s="131">
        <v>0</v>
      </c>
      <c r="R1034" s="131">
        <v>0</v>
      </c>
      <c r="S1034" s="131">
        <v>0</v>
      </c>
      <c r="T1034" s="131">
        <v>0</v>
      </c>
      <c r="U1034" s="131">
        <v>0</v>
      </c>
      <c r="V1034" s="131">
        <v>0</v>
      </c>
      <c r="W1034" s="131">
        <v>0</v>
      </c>
      <c r="X1034" s="131">
        <v>0</v>
      </c>
      <c r="Y1034" s="131">
        <v>0</v>
      </c>
      <c r="Z1034" s="131">
        <v>0</v>
      </c>
      <c r="AA1034" s="131">
        <v>0</v>
      </c>
      <c r="AB1034" s="131">
        <v>0</v>
      </c>
      <c r="AC1034" s="131">
        <v>0</v>
      </c>
      <c r="AD1034" s="131">
        <v>0</v>
      </c>
      <c r="AE1034" s="131">
        <v>0</v>
      </c>
      <c r="AF1034" s="131">
        <v>0</v>
      </c>
      <c r="AG1034" s="131">
        <v>0</v>
      </c>
      <c r="AH1034" s="43">
        <v>0</v>
      </c>
    </row>
    <row r="1035" spans="4:34">
      <c r="D1035" s="62">
        <v>2020</v>
      </c>
      <c r="E1035" s="62">
        <v>1</v>
      </c>
      <c r="F1035" s="62">
        <v>2020</v>
      </c>
      <c r="G1035" s="62">
        <v>2020</v>
      </c>
      <c r="H1035" s="131">
        <v>0</v>
      </c>
      <c r="I1035" s="131">
        <v>0</v>
      </c>
      <c r="J1035" s="131">
        <v>0</v>
      </c>
      <c r="K1035" s="131">
        <v>0</v>
      </c>
      <c r="L1035" s="131">
        <v>0</v>
      </c>
      <c r="M1035" s="131">
        <v>0</v>
      </c>
      <c r="N1035" s="131">
        <v>0</v>
      </c>
      <c r="O1035" s="131">
        <v>0</v>
      </c>
      <c r="P1035" s="131">
        <v>0</v>
      </c>
      <c r="Q1035" s="131">
        <v>0</v>
      </c>
      <c r="R1035" s="131">
        <v>0</v>
      </c>
      <c r="S1035" s="131">
        <v>0</v>
      </c>
      <c r="T1035" s="131">
        <v>0</v>
      </c>
      <c r="U1035" s="131">
        <v>0</v>
      </c>
      <c r="V1035" s="131">
        <v>0</v>
      </c>
      <c r="W1035" s="131">
        <v>0</v>
      </c>
      <c r="X1035" s="131">
        <v>0</v>
      </c>
      <c r="Y1035" s="131">
        <v>0</v>
      </c>
      <c r="Z1035" s="131">
        <v>0</v>
      </c>
      <c r="AA1035" s="131">
        <v>0</v>
      </c>
      <c r="AB1035" s="131">
        <v>0</v>
      </c>
      <c r="AC1035" s="131">
        <v>0</v>
      </c>
      <c r="AD1035" s="131">
        <v>0</v>
      </c>
      <c r="AE1035" s="131">
        <v>0</v>
      </c>
      <c r="AF1035" s="131">
        <v>0</v>
      </c>
      <c r="AG1035" s="131">
        <v>0</v>
      </c>
      <c r="AH1035" s="43">
        <v>0</v>
      </c>
    </row>
    <row r="1036" spans="4:34">
      <c r="D1036" s="62">
        <v>2020</v>
      </c>
      <c r="E1036" s="62">
        <v>2</v>
      </c>
      <c r="F1036" s="62">
        <v>2020</v>
      </c>
      <c r="G1036" s="62">
        <v>2020</v>
      </c>
      <c r="H1036" s="131">
        <v>0</v>
      </c>
      <c r="I1036" s="131">
        <v>0</v>
      </c>
      <c r="J1036" s="131">
        <v>0</v>
      </c>
      <c r="K1036" s="131">
        <v>0</v>
      </c>
      <c r="L1036" s="131">
        <v>0</v>
      </c>
      <c r="M1036" s="131">
        <v>0</v>
      </c>
      <c r="N1036" s="131">
        <v>0</v>
      </c>
      <c r="O1036" s="131">
        <v>0</v>
      </c>
      <c r="P1036" s="131">
        <v>0</v>
      </c>
      <c r="Q1036" s="131">
        <v>0</v>
      </c>
      <c r="R1036" s="131">
        <v>0</v>
      </c>
      <c r="S1036" s="131">
        <v>0</v>
      </c>
      <c r="T1036" s="131">
        <v>0</v>
      </c>
      <c r="U1036" s="131">
        <v>0</v>
      </c>
      <c r="V1036" s="131">
        <v>0</v>
      </c>
      <c r="W1036" s="131">
        <v>0</v>
      </c>
      <c r="X1036" s="131">
        <v>0</v>
      </c>
      <c r="Y1036" s="131">
        <v>0</v>
      </c>
      <c r="Z1036" s="131">
        <v>0</v>
      </c>
      <c r="AA1036" s="131">
        <v>0</v>
      </c>
      <c r="AB1036" s="131">
        <v>0</v>
      </c>
      <c r="AC1036" s="131">
        <v>0</v>
      </c>
      <c r="AD1036" s="131">
        <v>0</v>
      </c>
      <c r="AE1036" s="131">
        <v>0</v>
      </c>
      <c r="AF1036" s="131">
        <v>0</v>
      </c>
      <c r="AG1036" s="131">
        <v>0</v>
      </c>
      <c r="AH1036" s="43">
        <v>0</v>
      </c>
    </row>
    <row r="1037" spans="4:34">
      <c r="D1037" s="62">
        <v>2020</v>
      </c>
      <c r="E1037" s="62">
        <v>3</v>
      </c>
      <c r="F1037" s="62">
        <v>2020</v>
      </c>
      <c r="G1037" s="62">
        <v>2020</v>
      </c>
      <c r="H1037" s="131">
        <v>0</v>
      </c>
      <c r="I1037" s="131">
        <v>0</v>
      </c>
      <c r="J1037" s="131">
        <v>0</v>
      </c>
      <c r="K1037" s="131">
        <v>0</v>
      </c>
      <c r="L1037" s="131">
        <v>0</v>
      </c>
      <c r="M1037" s="131">
        <v>0</v>
      </c>
      <c r="N1037" s="131">
        <v>0</v>
      </c>
      <c r="O1037" s="131">
        <v>0</v>
      </c>
      <c r="P1037" s="131">
        <v>0</v>
      </c>
      <c r="Q1037" s="131">
        <v>0</v>
      </c>
      <c r="R1037" s="131">
        <v>0</v>
      </c>
      <c r="S1037" s="131">
        <v>0</v>
      </c>
      <c r="T1037" s="131">
        <v>0</v>
      </c>
      <c r="U1037" s="131">
        <v>0</v>
      </c>
      <c r="V1037" s="131">
        <v>0</v>
      </c>
      <c r="W1037" s="131">
        <v>0</v>
      </c>
      <c r="X1037" s="131">
        <v>0</v>
      </c>
      <c r="Y1037" s="131">
        <v>0</v>
      </c>
      <c r="Z1037" s="131">
        <v>0</v>
      </c>
      <c r="AA1037" s="131">
        <v>0</v>
      </c>
      <c r="AB1037" s="131">
        <v>0</v>
      </c>
      <c r="AC1037" s="131">
        <v>0</v>
      </c>
      <c r="AD1037" s="131">
        <v>0</v>
      </c>
      <c r="AE1037" s="131">
        <v>0</v>
      </c>
      <c r="AF1037" s="131">
        <v>0</v>
      </c>
      <c r="AG1037" s="131">
        <v>0</v>
      </c>
      <c r="AH1037" s="43">
        <v>0</v>
      </c>
    </row>
    <row r="1038" spans="4:34">
      <c r="D1038" s="62">
        <v>2020</v>
      </c>
      <c r="E1038" s="62">
        <v>4</v>
      </c>
      <c r="F1038" s="62">
        <v>2020</v>
      </c>
      <c r="G1038" s="62">
        <v>2020</v>
      </c>
      <c r="H1038" s="131">
        <v>0</v>
      </c>
      <c r="I1038" s="131">
        <v>0</v>
      </c>
      <c r="J1038" s="131">
        <v>0</v>
      </c>
      <c r="K1038" s="131">
        <v>0</v>
      </c>
      <c r="L1038" s="131">
        <v>0</v>
      </c>
      <c r="M1038" s="131">
        <v>0</v>
      </c>
      <c r="N1038" s="131">
        <v>0</v>
      </c>
      <c r="O1038" s="131">
        <v>0</v>
      </c>
      <c r="P1038" s="131">
        <v>0</v>
      </c>
      <c r="Q1038" s="131">
        <v>0</v>
      </c>
      <c r="R1038" s="131">
        <v>0</v>
      </c>
      <c r="S1038" s="131">
        <v>0</v>
      </c>
      <c r="T1038" s="131">
        <v>0</v>
      </c>
      <c r="U1038" s="131">
        <v>0</v>
      </c>
      <c r="V1038" s="131">
        <v>0</v>
      </c>
      <c r="W1038" s="131">
        <v>0</v>
      </c>
      <c r="X1038" s="131">
        <v>0</v>
      </c>
      <c r="Y1038" s="131">
        <v>0</v>
      </c>
      <c r="Z1038" s="131">
        <v>0</v>
      </c>
      <c r="AA1038" s="131">
        <v>0</v>
      </c>
      <c r="AB1038" s="131">
        <v>0</v>
      </c>
      <c r="AC1038" s="131">
        <v>0</v>
      </c>
      <c r="AD1038" s="131">
        <v>0</v>
      </c>
      <c r="AE1038" s="131">
        <v>0</v>
      </c>
      <c r="AF1038" s="131">
        <v>0</v>
      </c>
      <c r="AG1038" s="131">
        <v>0</v>
      </c>
      <c r="AH1038" s="43">
        <v>0</v>
      </c>
    </row>
    <row r="1039" spans="4:34">
      <c r="D1039" s="62">
        <v>2020</v>
      </c>
      <c r="E1039" s="62">
        <v>5</v>
      </c>
      <c r="F1039" s="62">
        <v>2020</v>
      </c>
      <c r="G1039" s="62">
        <v>2021</v>
      </c>
      <c r="H1039" s="131">
        <v>0</v>
      </c>
      <c r="I1039" s="131">
        <v>0</v>
      </c>
      <c r="J1039" s="131">
        <v>0</v>
      </c>
      <c r="K1039" s="131">
        <v>0</v>
      </c>
      <c r="L1039" s="131">
        <v>0</v>
      </c>
      <c r="M1039" s="131">
        <v>0</v>
      </c>
      <c r="N1039" s="131">
        <v>0</v>
      </c>
      <c r="O1039" s="131">
        <v>0</v>
      </c>
      <c r="P1039" s="131">
        <v>0</v>
      </c>
      <c r="Q1039" s="131">
        <v>0</v>
      </c>
      <c r="R1039" s="131">
        <v>0</v>
      </c>
      <c r="S1039" s="131">
        <v>0</v>
      </c>
      <c r="T1039" s="131">
        <v>0</v>
      </c>
      <c r="U1039" s="131">
        <v>0</v>
      </c>
      <c r="V1039" s="131">
        <v>0</v>
      </c>
      <c r="W1039" s="131">
        <v>0</v>
      </c>
      <c r="X1039" s="131">
        <v>0</v>
      </c>
      <c r="Y1039" s="131">
        <v>0</v>
      </c>
      <c r="Z1039" s="131">
        <v>0</v>
      </c>
      <c r="AA1039" s="131">
        <v>0</v>
      </c>
      <c r="AB1039" s="131">
        <v>0</v>
      </c>
      <c r="AC1039" s="131">
        <v>0</v>
      </c>
      <c r="AD1039" s="131">
        <v>0</v>
      </c>
      <c r="AE1039" s="131">
        <v>0</v>
      </c>
      <c r="AF1039" s="131">
        <v>0</v>
      </c>
      <c r="AG1039" s="131">
        <v>0</v>
      </c>
      <c r="AH1039" s="43">
        <v>0</v>
      </c>
    </row>
    <row r="1040" spans="4:34">
      <c r="D1040" s="62">
        <v>2020</v>
      </c>
      <c r="E1040" s="62">
        <v>6</v>
      </c>
      <c r="F1040" s="62">
        <v>2020</v>
      </c>
      <c r="G1040" s="62">
        <v>2021</v>
      </c>
      <c r="H1040" s="131">
        <v>0</v>
      </c>
      <c r="I1040" s="131">
        <v>0</v>
      </c>
      <c r="J1040" s="131">
        <v>0</v>
      </c>
      <c r="K1040" s="131">
        <v>0</v>
      </c>
      <c r="L1040" s="131">
        <v>0</v>
      </c>
      <c r="M1040" s="131">
        <v>0</v>
      </c>
      <c r="N1040" s="131">
        <v>0</v>
      </c>
      <c r="O1040" s="131">
        <v>0</v>
      </c>
      <c r="P1040" s="131">
        <v>0</v>
      </c>
      <c r="Q1040" s="131">
        <v>0</v>
      </c>
      <c r="R1040" s="131">
        <v>0</v>
      </c>
      <c r="S1040" s="131">
        <v>0</v>
      </c>
      <c r="T1040" s="131">
        <v>0</v>
      </c>
      <c r="U1040" s="131">
        <v>0</v>
      </c>
      <c r="V1040" s="131">
        <v>0</v>
      </c>
      <c r="W1040" s="131">
        <v>0</v>
      </c>
      <c r="X1040" s="131">
        <v>0</v>
      </c>
      <c r="Y1040" s="131">
        <v>0</v>
      </c>
      <c r="Z1040" s="131">
        <v>0</v>
      </c>
      <c r="AA1040" s="131">
        <v>0</v>
      </c>
      <c r="AB1040" s="131">
        <v>0</v>
      </c>
      <c r="AC1040" s="131">
        <v>0</v>
      </c>
      <c r="AD1040" s="131">
        <v>0</v>
      </c>
      <c r="AE1040" s="131">
        <v>0</v>
      </c>
      <c r="AF1040" s="131">
        <v>0</v>
      </c>
      <c r="AG1040" s="131">
        <v>0</v>
      </c>
      <c r="AH1040" s="43">
        <v>0</v>
      </c>
    </row>
    <row r="1041" spans="4:34">
      <c r="D1041" s="62">
        <v>2020</v>
      </c>
      <c r="E1041" s="62">
        <v>7</v>
      </c>
      <c r="F1041" s="62">
        <v>2021</v>
      </c>
      <c r="G1041" s="62">
        <v>2021</v>
      </c>
      <c r="H1041" s="131">
        <v>0</v>
      </c>
      <c r="I1041" s="131">
        <v>0</v>
      </c>
      <c r="J1041" s="131">
        <v>0</v>
      </c>
      <c r="K1041" s="131">
        <v>0</v>
      </c>
      <c r="L1041" s="131">
        <v>0</v>
      </c>
      <c r="M1041" s="131">
        <v>0</v>
      </c>
      <c r="N1041" s="131">
        <v>0</v>
      </c>
      <c r="O1041" s="131">
        <v>0</v>
      </c>
      <c r="P1041" s="131">
        <v>0</v>
      </c>
      <c r="Q1041" s="131">
        <v>0</v>
      </c>
      <c r="R1041" s="131">
        <v>0</v>
      </c>
      <c r="S1041" s="131">
        <v>0</v>
      </c>
      <c r="T1041" s="131">
        <v>0</v>
      </c>
      <c r="U1041" s="131">
        <v>0</v>
      </c>
      <c r="V1041" s="131">
        <v>0</v>
      </c>
      <c r="W1041" s="131">
        <v>0</v>
      </c>
      <c r="X1041" s="131">
        <v>0</v>
      </c>
      <c r="Y1041" s="131">
        <v>0</v>
      </c>
      <c r="Z1041" s="131">
        <v>0</v>
      </c>
      <c r="AA1041" s="131">
        <v>0</v>
      </c>
      <c r="AB1041" s="131">
        <v>0</v>
      </c>
      <c r="AC1041" s="131">
        <v>0</v>
      </c>
      <c r="AD1041" s="131">
        <v>0</v>
      </c>
      <c r="AE1041" s="131">
        <v>0</v>
      </c>
      <c r="AF1041" s="131">
        <v>0</v>
      </c>
      <c r="AG1041" s="131">
        <v>0</v>
      </c>
      <c r="AH1041" s="43">
        <v>0</v>
      </c>
    </row>
    <row r="1042" spans="4:34">
      <c r="D1042" s="62">
        <v>2020</v>
      </c>
      <c r="E1042" s="62">
        <v>8</v>
      </c>
      <c r="F1042" s="62">
        <v>2021</v>
      </c>
      <c r="G1042" s="62">
        <v>2021</v>
      </c>
      <c r="H1042" s="131">
        <v>0</v>
      </c>
      <c r="I1042" s="131">
        <v>0</v>
      </c>
      <c r="J1042" s="131">
        <v>0</v>
      </c>
      <c r="K1042" s="131">
        <v>0</v>
      </c>
      <c r="L1042" s="131">
        <v>0</v>
      </c>
      <c r="M1042" s="131">
        <v>0</v>
      </c>
      <c r="N1042" s="131">
        <v>0</v>
      </c>
      <c r="O1042" s="131">
        <v>0</v>
      </c>
      <c r="P1042" s="131">
        <v>0</v>
      </c>
      <c r="Q1042" s="131">
        <v>0</v>
      </c>
      <c r="R1042" s="131">
        <v>0</v>
      </c>
      <c r="S1042" s="131">
        <v>0</v>
      </c>
      <c r="T1042" s="131">
        <v>0</v>
      </c>
      <c r="U1042" s="131">
        <v>0</v>
      </c>
      <c r="V1042" s="131">
        <v>0</v>
      </c>
      <c r="W1042" s="131">
        <v>0</v>
      </c>
      <c r="X1042" s="131">
        <v>0</v>
      </c>
      <c r="Y1042" s="131">
        <v>0</v>
      </c>
      <c r="Z1042" s="131">
        <v>0</v>
      </c>
      <c r="AA1042" s="131">
        <v>0</v>
      </c>
      <c r="AB1042" s="131">
        <v>0</v>
      </c>
      <c r="AC1042" s="131">
        <v>0</v>
      </c>
      <c r="AD1042" s="131">
        <v>0</v>
      </c>
      <c r="AE1042" s="131">
        <v>0</v>
      </c>
      <c r="AF1042" s="131">
        <v>0</v>
      </c>
      <c r="AG1042" s="131">
        <v>0</v>
      </c>
      <c r="AH1042" s="43">
        <v>0</v>
      </c>
    </row>
    <row r="1043" spans="4:34">
      <c r="D1043" s="62">
        <v>2020</v>
      </c>
      <c r="E1043" s="62">
        <v>9</v>
      </c>
      <c r="F1043" s="62">
        <v>2021</v>
      </c>
      <c r="G1043" s="62">
        <v>2021</v>
      </c>
      <c r="H1043" s="131">
        <v>0</v>
      </c>
      <c r="I1043" s="131">
        <v>0</v>
      </c>
      <c r="J1043" s="131">
        <v>0</v>
      </c>
      <c r="K1043" s="131">
        <v>0</v>
      </c>
      <c r="L1043" s="131">
        <v>0</v>
      </c>
      <c r="M1043" s="131">
        <v>0</v>
      </c>
      <c r="N1043" s="131">
        <v>0</v>
      </c>
      <c r="O1043" s="131">
        <v>0</v>
      </c>
      <c r="P1043" s="131">
        <v>0</v>
      </c>
      <c r="Q1043" s="131">
        <v>0</v>
      </c>
      <c r="R1043" s="131">
        <v>0</v>
      </c>
      <c r="S1043" s="131">
        <v>0</v>
      </c>
      <c r="T1043" s="131">
        <v>0</v>
      </c>
      <c r="U1043" s="131">
        <v>0</v>
      </c>
      <c r="V1043" s="131">
        <v>0</v>
      </c>
      <c r="W1043" s="131">
        <v>0</v>
      </c>
      <c r="X1043" s="131">
        <v>0</v>
      </c>
      <c r="Y1043" s="131">
        <v>0</v>
      </c>
      <c r="Z1043" s="131">
        <v>0</v>
      </c>
      <c r="AA1043" s="131">
        <v>0</v>
      </c>
      <c r="AB1043" s="131">
        <v>0</v>
      </c>
      <c r="AC1043" s="131">
        <v>0</v>
      </c>
      <c r="AD1043" s="131">
        <v>0</v>
      </c>
      <c r="AE1043" s="131">
        <v>0</v>
      </c>
      <c r="AF1043" s="131">
        <v>0</v>
      </c>
      <c r="AG1043" s="131">
        <v>0</v>
      </c>
      <c r="AH1043" s="43">
        <v>0</v>
      </c>
    </row>
    <row r="1044" spans="4:34">
      <c r="D1044" s="62">
        <v>2020</v>
      </c>
      <c r="E1044" s="62">
        <v>10</v>
      </c>
      <c r="F1044" s="62">
        <v>2021</v>
      </c>
      <c r="G1044" s="62">
        <v>2021</v>
      </c>
      <c r="H1044" s="131">
        <v>0</v>
      </c>
      <c r="I1044" s="131">
        <v>0</v>
      </c>
      <c r="J1044" s="131">
        <v>0</v>
      </c>
      <c r="K1044" s="131">
        <v>0</v>
      </c>
      <c r="L1044" s="131">
        <v>0</v>
      </c>
      <c r="M1044" s="131">
        <v>0</v>
      </c>
      <c r="N1044" s="131">
        <v>0</v>
      </c>
      <c r="O1044" s="131">
        <v>0</v>
      </c>
      <c r="P1044" s="131">
        <v>0</v>
      </c>
      <c r="Q1044" s="131">
        <v>0</v>
      </c>
      <c r="R1044" s="131">
        <v>0</v>
      </c>
      <c r="S1044" s="131">
        <v>0</v>
      </c>
      <c r="T1044" s="131">
        <v>0</v>
      </c>
      <c r="U1044" s="131">
        <v>0</v>
      </c>
      <c r="V1044" s="131">
        <v>0</v>
      </c>
      <c r="W1044" s="131">
        <v>0</v>
      </c>
      <c r="X1044" s="131">
        <v>0</v>
      </c>
      <c r="Y1044" s="131">
        <v>0</v>
      </c>
      <c r="Z1044" s="131">
        <v>0</v>
      </c>
      <c r="AA1044" s="131">
        <v>0</v>
      </c>
      <c r="AB1044" s="131">
        <v>0</v>
      </c>
      <c r="AC1044" s="131">
        <v>0</v>
      </c>
      <c r="AD1044" s="131">
        <v>0</v>
      </c>
      <c r="AE1044" s="131">
        <v>0</v>
      </c>
      <c r="AF1044" s="131">
        <v>0</v>
      </c>
      <c r="AG1044" s="131">
        <v>0</v>
      </c>
      <c r="AH1044" s="43">
        <v>0</v>
      </c>
    </row>
    <row r="1045" spans="4:34">
      <c r="D1045" s="62">
        <v>2020</v>
      </c>
      <c r="E1045" s="62">
        <v>11</v>
      </c>
      <c r="F1045" s="62">
        <v>2021</v>
      </c>
      <c r="G1045" s="62">
        <v>2021</v>
      </c>
      <c r="H1045" s="131">
        <v>0</v>
      </c>
      <c r="I1045" s="131">
        <v>0</v>
      </c>
      <c r="J1045" s="131">
        <v>0</v>
      </c>
      <c r="K1045" s="131">
        <v>0</v>
      </c>
      <c r="L1045" s="131">
        <v>0</v>
      </c>
      <c r="M1045" s="131">
        <v>0</v>
      </c>
      <c r="N1045" s="131">
        <v>0</v>
      </c>
      <c r="O1045" s="131">
        <v>0</v>
      </c>
      <c r="P1045" s="131">
        <v>0</v>
      </c>
      <c r="Q1045" s="131">
        <v>0</v>
      </c>
      <c r="R1045" s="131">
        <v>0</v>
      </c>
      <c r="S1045" s="131">
        <v>0</v>
      </c>
      <c r="T1045" s="131">
        <v>0</v>
      </c>
      <c r="U1045" s="131">
        <v>0</v>
      </c>
      <c r="V1045" s="131">
        <v>0</v>
      </c>
      <c r="W1045" s="131">
        <v>0</v>
      </c>
      <c r="X1045" s="131">
        <v>0</v>
      </c>
      <c r="Y1045" s="131">
        <v>0</v>
      </c>
      <c r="Z1045" s="131">
        <v>0</v>
      </c>
      <c r="AA1045" s="131">
        <v>0</v>
      </c>
      <c r="AB1045" s="131">
        <v>0</v>
      </c>
      <c r="AC1045" s="131">
        <v>0</v>
      </c>
      <c r="AD1045" s="131">
        <v>0</v>
      </c>
      <c r="AE1045" s="131">
        <v>0</v>
      </c>
      <c r="AF1045" s="131">
        <v>0</v>
      </c>
      <c r="AG1045" s="131">
        <v>0</v>
      </c>
      <c r="AH1045" s="43">
        <v>0</v>
      </c>
    </row>
    <row r="1046" spans="4:34">
      <c r="D1046" s="62">
        <v>2020</v>
      </c>
      <c r="E1046" s="62">
        <v>12</v>
      </c>
      <c r="F1046" s="62">
        <v>2021</v>
      </c>
      <c r="G1046" s="62">
        <v>2021</v>
      </c>
      <c r="H1046" s="131">
        <v>0</v>
      </c>
      <c r="I1046" s="131">
        <v>0</v>
      </c>
      <c r="J1046" s="131">
        <v>0</v>
      </c>
      <c r="K1046" s="131">
        <v>0</v>
      </c>
      <c r="L1046" s="131">
        <v>0</v>
      </c>
      <c r="M1046" s="131">
        <v>0</v>
      </c>
      <c r="N1046" s="131">
        <v>0</v>
      </c>
      <c r="O1046" s="131">
        <v>0</v>
      </c>
      <c r="P1046" s="131">
        <v>0</v>
      </c>
      <c r="Q1046" s="131">
        <v>0</v>
      </c>
      <c r="R1046" s="131">
        <v>0</v>
      </c>
      <c r="S1046" s="131">
        <v>0</v>
      </c>
      <c r="T1046" s="131">
        <v>0</v>
      </c>
      <c r="U1046" s="131">
        <v>0</v>
      </c>
      <c r="V1046" s="131">
        <v>0</v>
      </c>
      <c r="W1046" s="131">
        <v>0</v>
      </c>
      <c r="X1046" s="131">
        <v>0</v>
      </c>
      <c r="Y1046" s="131">
        <v>0</v>
      </c>
      <c r="Z1046" s="131">
        <v>0</v>
      </c>
      <c r="AA1046" s="131">
        <v>0</v>
      </c>
      <c r="AB1046" s="131">
        <v>0</v>
      </c>
      <c r="AC1046" s="131">
        <v>0</v>
      </c>
      <c r="AD1046" s="131">
        <v>0</v>
      </c>
      <c r="AE1046" s="131">
        <v>0</v>
      </c>
      <c r="AF1046" s="131">
        <v>0</v>
      </c>
      <c r="AG1046" s="131">
        <v>0</v>
      </c>
      <c r="AH1046" s="43">
        <v>0</v>
      </c>
    </row>
    <row r="1047" spans="4:34">
      <c r="D1047" s="62">
        <v>2021</v>
      </c>
      <c r="E1047" s="62">
        <v>1</v>
      </c>
      <c r="F1047" s="62">
        <v>2021</v>
      </c>
      <c r="G1047" s="62">
        <v>2021</v>
      </c>
      <c r="H1047" s="131">
        <v>0</v>
      </c>
      <c r="I1047" s="131">
        <v>0</v>
      </c>
      <c r="J1047" s="131">
        <v>0</v>
      </c>
      <c r="K1047" s="131">
        <v>0</v>
      </c>
      <c r="L1047" s="131">
        <v>0</v>
      </c>
      <c r="M1047" s="131">
        <v>0</v>
      </c>
      <c r="N1047" s="131">
        <v>0</v>
      </c>
      <c r="O1047" s="131">
        <v>0</v>
      </c>
      <c r="P1047" s="131">
        <v>0</v>
      </c>
      <c r="Q1047" s="131">
        <v>0</v>
      </c>
      <c r="R1047" s="131">
        <v>0</v>
      </c>
      <c r="S1047" s="131">
        <v>0</v>
      </c>
      <c r="T1047" s="131">
        <v>0</v>
      </c>
      <c r="U1047" s="131">
        <v>0</v>
      </c>
      <c r="V1047" s="131">
        <v>0</v>
      </c>
      <c r="W1047" s="131">
        <v>0</v>
      </c>
      <c r="X1047" s="131">
        <v>0</v>
      </c>
      <c r="Y1047" s="131">
        <v>0</v>
      </c>
      <c r="Z1047" s="131">
        <v>0</v>
      </c>
      <c r="AA1047" s="131">
        <v>0</v>
      </c>
      <c r="AB1047" s="131">
        <v>0</v>
      </c>
      <c r="AC1047" s="131">
        <v>0</v>
      </c>
      <c r="AD1047" s="131">
        <v>0</v>
      </c>
      <c r="AE1047" s="131">
        <v>0</v>
      </c>
      <c r="AF1047" s="131">
        <v>0</v>
      </c>
      <c r="AG1047" s="131">
        <v>0</v>
      </c>
      <c r="AH1047" s="43">
        <v>0</v>
      </c>
    </row>
    <row r="1048" spans="4:34">
      <c r="D1048" s="62">
        <v>2021</v>
      </c>
      <c r="E1048" s="62">
        <v>2</v>
      </c>
      <c r="F1048" s="62">
        <v>2021</v>
      </c>
      <c r="G1048" s="62">
        <v>2021</v>
      </c>
      <c r="H1048" s="131">
        <v>0</v>
      </c>
      <c r="I1048" s="131">
        <v>0</v>
      </c>
      <c r="J1048" s="131">
        <v>0</v>
      </c>
      <c r="K1048" s="131">
        <v>0</v>
      </c>
      <c r="L1048" s="131">
        <v>0</v>
      </c>
      <c r="M1048" s="131">
        <v>0</v>
      </c>
      <c r="N1048" s="131">
        <v>0</v>
      </c>
      <c r="O1048" s="131">
        <v>0</v>
      </c>
      <c r="P1048" s="131">
        <v>0</v>
      </c>
      <c r="Q1048" s="131">
        <v>0</v>
      </c>
      <c r="R1048" s="131">
        <v>0</v>
      </c>
      <c r="S1048" s="131">
        <v>0</v>
      </c>
      <c r="T1048" s="131">
        <v>0</v>
      </c>
      <c r="U1048" s="131">
        <v>0</v>
      </c>
      <c r="V1048" s="131">
        <v>0</v>
      </c>
      <c r="W1048" s="131">
        <v>0</v>
      </c>
      <c r="X1048" s="131">
        <v>0</v>
      </c>
      <c r="Y1048" s="131">
        <v>0</v>
      </c>
      <c r="Z1048" s="131">
        <v>0</v>
      </c>
      <c r="AA1048" s="131">
        <v>0</v>
      </c>
      <c r="AB1048" s="131">
        <v>0</v>
      </c>
      <c r="AC1048" s="131">
        <v>0</v>
      </c>
      <c r="AD1048" s="131">
        <v>0</v>
      </c>
      <c r="AE1048" s="131">
        <v>0</v>
      </c>
      <c r="AF1048" s="131">
        <v>0</v>
      </c>
      <c r="AG1048" s="131">
        <v>0</v>
      </c>
      <c r="AH1048" s="43">
        <v>0</v>
      </c>
    </row>
    <row r="1049" spans="4:34">
      <c r="D1049" s="62">
        <v>2021</v>
      </c>
      <c r="E1049" s="62">
        <v>3</v>
      </c>
      <c r="F1049" s="62">
        <v>2021</v>
      </c>
      <c r="G1049" s="62">
        <v>2021</v>
      </c>
      <c r="H1049" s="131">
        <v>0</v>
      </c>
      <c r="I1049" s="131">
        <v>0</v>
      </c>
      <c r="J1049" s="131">
        <v>0</v>
      </c>
      <c r="K1049" s="131">
        <v>0</v>
      </c>
      <c r="L1049" s="131">
        <v>0</v>
      </c>
      <c r="M1049" s="131">
        <v>0</v>
      </c>
      <c r="N1049" s="131">
        <v>0</v>
      </c>
      <c r="O1049" s="131">
        <v>0</v>
      </c>
      <c r="P1049" s="131">
        <v>0</v>
      </c>
      <c r="Q1049" s="131">
        <v>0</v>
      </c>
      <c r="R1049" s="131">
        <v>0</v>
      </c>
      <c r="S1049" s="131">
        <v>0</v>
      </c>
      <c r="T1049" s="131">
        <v>0</v>
      </c>
      <c r="U1049" s="131">
        <v>0</v>
      </c>
      <c r="V1049" s="131">
        <v>0</v>
      </c>
      <c r="W1049" s="131">
        <v>0</v>
      </c>
      <c r="X1049" s="131">
        <v>0</v>
      </c>
      <c r="Y1049" s="131">
        <v>0</v>
      </c>
      <c r="Z1049" s="131">
        <v>0</v>
      </c>
      <c r="AA1049" s="131">
        <v>0</v>
      </c>
      <c r="AB1049" s="131">
        <v>0</v>
      </c>
      <c r="AC1049" s="131">
        <v>0</v>
      </c>
      <c r="AD1049" s="131">
        <v>0</v>
      </c>
      <c r="AE1049" s="131">
        <v>0</v>
      </c>
      <c r="AF1049" s="131">
        <v>0</v>
      </c>
      <c r="AG1049" s="131">
        <v>0</v>
      </c>
      <c r="AH1049" s="43">
        <v>0</v>
      </c>
    </row>
    <row r="1050" spans="4:34">
      <c r="D1050" s="62">
        <v>2021</v>
      </c>
      <c r="E1050" s="62">
        <v>4</v>
      </c>
      <c r="F1050" s="62">
        <v>2021</v>
      </c>
      <c r="G1050" s="62">
        <v>2021</v>
      </c>
      <c r="H1050" s="131">
        <v>0</v>
      </c>
      <c r="I1050" s="131">
        <v>0</v>
      </c>
      <c r="J1050" s="131">
        <v>0</v>
      </c>
      <c r="K1050" s="131">
        <v>0</v>
      </c>
      <c r="L1050" s="131">
        <v>0</v>
      </c>
      <c r="M1050" s="131">
        <v>0</v>
      </c>
      <c r="N1050" s="131">
        <v>0</v>
      </c>
      <c r="O1050" s="131">
        <v>0</v>
      </c>
      <c r="P1050" s="131">
        <v>0</v>
      </c>
      <c r="Q1050" s="131">
        <v>0</v>
      </c>
      <c r="R1050" s="131">
        <v>0</v>
      </c>
      <c r="S1050" s="131">
        <v>0</v>
      </c>
      <c r="T1050" s="131">
        <v>0</v>
      </c>
      <c r="U1050" s="131">
        <v>0</v>
      </c>
      <c r="V1050" s="131">
        <v>0</v>
      </c>
      <c r="W1050" s="131">
        <v>0</v>
      </c>
      <c r="X1050" s="131">
        <v>0</v>
      </c>
      <c r="Y1050" s="131">
        <v>0</v>
      </c>
      <c r="Z1050" s="131">
        <v>0</v>
      </c>
      <c r="AA1050" s="131">
        <v>0</v>
      </c>
      <c r="AB1050" s="131">
        <v>0</v>
      </c>
      <c r="AC1050" s="131">
        <v>0</v>
      </c>
      <c r="AD1050" s="131">
        <v>0</v>
      </c>
      <c r="AE1050" s="131">
        <v>0</v>
      </c>
      <c r="AF1050" s="131">
        <v>0</v>
      </c>
      <c r="AG1050" s="131">
        <v>0</v>
      </c>
      <c r="AH1050" s="43">
        <v>0</v>
      </c>
    </row>
    <row r="1051" spans="4:34">
      <c r="D1051" s="62">
        <v>2021</v>
      </c>
      <c r="E1051" s="62">
        <v>5</v>
      </c>
      <c r="F1051" s="62">
        <v>2021</v>
      </c>
      <c r="G1051" s="62">
        <v>2022</v>
      </c>
      <c r="H1051" s="131">
        <v>0</v>
      </c>
      <c r="I1051" s="131">
        <v>0</v>
      </c>
      <c r="J1051" s="131">
        <v>0</v>
      </c>
      <c r="K1051" s="131">
        <v>0</v>
      </c>
      <c r="L1051" s="131">
        <v>0</v>
      </c>
      <c r="M1051" s="131">
        <v>0</v>
      </c>
      <c r="N1051" s="131">
        <v>0</v>
      </c>
      <c r="O1051" s="131">
        <v>0</v>
      </c>
      <c r="P1051" s="131">
        <v>0</v>
      </c>
      <c r="Q1051" s="131">
        <v>0</v>
      </c>
      <c r="R1051" s="131">
        <v>0</v>
      </c>
      <c r="S1051" s="131">
        <v>0</v>
      </c>
      <c r="T1051" s="131">
        <v>0</v>
      </c>
      <c r="U1051" s="131">
        <v>0</v>
      </c>
      <c r="V1051" s="131">
        <v>0</v>
      </c>
      <c r="W1051" s="131">
        <v>0</v>
      </c>
      <c r="X1051" s="131">
        <v>0</v>
      </c>
      <c r="Y1051" s="131">
        <v>0</v>
      </c>
      <c r="Z1051" s="131">
        <v>0</v>
      </c>
      <c r="AA1051" s="131">
        <v>0</v>
      </c>
      <c r="AB1051" s="131">
        <v>0</v>
      </c>
      <c r="AC1051" s="131">
        <v>0</v>
      </c>
      <c r="AD1051" s="131">
        <v>0</v>
      </c>
      <c r="AE1051" s="131">
        <v>0</v>
      </c>
      <c r="AF1051" s="131">
        <v>0</v>
      </c>
      <c r="AG1051" s="131">
        <v>0</v>
      </c>
      <c r="AH1051" s="43">
        <v>0</v>
      </c>
    </row>
    <row r="1052" spans="4:34">
      <c r="D1052" s="62">
        <v>2021</v>
      </c>
      <c r="E1052" s="62">
        <v>6</v>
      </c>
      <c r="F1052" s="62">
        <v>2021</v>
      </c>
      <c r="G1052" s="62">
        <v>2022</v>
      </c>
      <c r="H1052" s="131">
        <v>0</v>
      </c>
      <c r="I1052" s="131">
        <v>0</v>
      </c>
      <c r="J1052" s="131">
        <v>0</v>
      </c>
      <c r="K1052" s="131">
        <v>0</v>
      </c>
      <c r="L1052" s="131">
        <v>0</v>
      </c>
      <c r="M1052" s="131">
        <v>0</v>
      </c>
      <c r="N1052" s="131">
        <v>0</v>
      </c>
      <c r="O1052" s="131">
        <v>0</v>
      </c>
      <c r="P1052" s="131">
        <v>0</v>
      </c>
      <c r="Q1052" s="131">
        <v>0</v>
      </c>
      <c r="R1052" s="131">
        <v>0</v>
      </c>
      <c r="S1052" s="131">
        <v>0</v>
      </c>
      <c r="T1052" s="131">
        <v>0</v>
      </c>
      <c r="U1052" s="131">
        <v>0</v>
      </c>
      <c r="V1052" s="131">
        <v>0</v>
      </c>
      <c r="W1052" s="131">
        <v>0</v>
      </c>
      <c r="X1052" s="131">
        <v>0</v>
      </c>
      <c r="Y1052" s="131">
        <v>0</v>
      </c>
      <c r="Z1052" s="131">
        <v>0</v>
      </c>
      <c r="AA1052" s="131">
        <v>0</v>
      </c>
      <c r="AB1052" s="131">
        <v>0</v>
      </c>
      <c r="AC1052" s="131">
        <v>0</v>
      </c>
      <c r="AD1052" s="131">
        <v>0</v>
      </c>
      <c r="AE1052" s="131">
        <v>0</v>
      </c>
      <c r="AF1052" s="131">
        <v>0</v>
      </c>
      <c r="AG1052" s="131">
        <v>0</v>
      </c>
      <c r="AH1052" s="43">
        <v>0</v>
      </c>
    </row>
    <row r="1053" spans="4:34">
      <c r="D1053" s="62">
        <v>2021</v>
      </c>
      <c r="E1053" s="62">
        <v>7</v>
      </c>
      <c r="F1053" s="62">
        <v>2022</v>
      </c>
      <c r="G1053" s="62">
        <v>2022</v>
      </c>
      <c r="H1053" s="131">
        <v>0</v>
      </c>
      <c r="I1053" s="131">
        <v>0</v>
      </c>
      <c r="J1053" s="131">
        <v>0</v>
      </c>
      <c r="K1053" s="131">
        <v>0</v>
      </c>
      <c r="L1053" s="131">
        <v>0</v>
      </c>
      <c r="M1053" s="131">
        <v>0</v>
      </c>
      <c r="N1053" s="131">
        <v>0</v>
      </c>
      <c r="O1053" s="131">
        <v>0</v>
      </c>
      <c r="P1053" s="131">
        <v>0</v>
      </c>
      <c r="Q1053" s="131">
        <v>0</v>
      </c>
      <c r="R1053" s="131">
        <v>0</v>
      </c>
      <c r="S1053" s="131">
        <v>0</v>
      </c>
      <c r="T1053" s="131">
        <v>0</v>
      </c>
      <c r="U1053" s="131">
        <v>0</v>
      </c>
      <c r="V1053" s="131">
        <v>0</v>
      </c>
      <c r="W1053" s="131">
        <v>0</v>
      </c>
      <c r="X1053" s="131">
        <v>0</v>
      </c>
      <c r="Y1053" s="131">
        <v>0</v>
      </c>
      <c r="Z1053" s="131">
        <v>0</v>
      </c>
      <c r="AA1053" s="131">
        <v>0</v>
      </c>
      <c r="AB1053" s="131">
        <v>0</v>
      </c>
      <c r="AC1053" s="131">
        <v>0</v>
      </c>
      <c r="AD1053" s="131">
        <v>0</v>
      </c>
      <c r="AE1053" s="131">
        <v>0</v>
      </c>
      <c r="AF1053" s="131">
        <v>0</v>
      </c>
      <c r="AG1053" s="131">
        <v>0</v>
      </c>
      <c r="AH1053" s="43">
        <v>0</v>
      </c>
    </row>
    <row r="1054" spans="4:34">
      <c r="D1054" s="62">
        <v>2021</v>
      </c>
      <c r="E1054" s="62">
        <v>8</v>
      </c>
      <c r="F1054" s="62">
        <v>2022</v>
      </c>
      <c r="G1054" s="62">
        <v>2022</v>
      </c>
      <c r="H1054" s="131">
        <v>0</v>
      </c>
      <c r="I1054" s="131">
        <v>0</v>
      </c>
      <c r="J1054" s="131">
        <v>0</v>
      </c>
      <c r="K1054" s="131">
        <v>0</v>
      </c>
      <c r="L1054" s="131">
        <v>0</v>
      </c>
      <c r="M1054" s="131">
        <v>0</v>
      </c>
      <c r="N1054" s="131">
        <v>0</v>
      </c>
      <c r="O1054" s="131">
        <v>0</v>
      </c>
      <c r="P1054" s="131">
        <v>0</v>
      </c>
      <c r="Q1054" s="131">
        <v>0</v>
      </c>
      <c r="R1054" s="131">
        <v>0</v>
      </c>
      <c r="S1054" s="131">
        <v>0</v>
      </c>
      <c r="T1054" s="131">
        <v>0</v>
      </c>
      <c r="U1054" s="131">
        <v>0</v>
      </c>
      <c r="V1054" s="131">
        <v>0</v>
      </c>
      <c r="W1054" s="131">
        <v>0</v>
      </c>
      <c r="X1054" s="131">
        <v>0</v>
      </c>
      <c r="Y1054" s="131">
        <v>0</v>
      </c>
      <c r="Z1054" s="131">
        <v>0</v>
      </c>
      <c r="AA1054" s="131">
        <v>0</v>
      </c>
      <c r="AB1054" s="131">
        <v>0</v>
      </c>
      <c r="AC1054" s="131">
        <v>0</v>
      </c>
      <c r="AD1054" s="131">
        <v>0</v>
      </c>
      <c r="AE1054" s="131">
        <v>0</v>
      </c>
      <c r="AF1054" s="131">
        <v>0</v>
      </c>
      <c r="AG1054" s="131">
        <v>0</v>
      </c>
      <c r="AH1054" s="43">
        <v>0</v>
      </c>
    </row>
    <row r="1055" spans="4:34">
      <c r="D1055" s="62">
        <v>2021</v>
      </c>
      <c r="E1055" s="62">
        <v>9</v>
      </c>
      <c r="F1055" s="62">
        <v>2022</v>
      </c>
      <c r="G1055" s="62">
        <v>2022</v>
      </c>
      <c r="H1055" s="131">
        <v>0</v>
      </c>
      <c r="I1055" s="131">
        <v>0</v>
      </c>
      <c r="J1055" s="131">
        <v>0</v>
      </c>
      <c r="K1055" s="131">
        <v>0</v>
      </c>
      <c r="L1055" s="131">
        <v>0</v>
      </c>
      <c r="M1055" s="131">
        <v>0</v>
      </c>
      <c r="N1055" s="131">
        <v>0</v>
      </c>
      <c r="O1055" s="131">
        <v>0</v>
      </c>
      <c r="P1055" s="131">
        <v>0</v>
      </c>
      <c r="Q1055" s="131">
        <v>0</v>
      </c>
      <c r="R1055" s="131">
        <v>0</v>
      </c>
      <c r="S1055" s="131">
        <v>0</v>
      </c>
      <c r="T1055" s="131">
        <v>0</v>
      </c>
      <c r="U1055" s="131">
        <v>0</v>
      </c>
      <c r="V1055" s="131">
        <v>0</v>
      </c>
      <c r="W1055" s="131">
        <v>0</v>
      </c>
      <c r="X1055" s="131">
        <v>0</v>
      </c>
      <c r="Y1055" s="131">
        <v>0</v>
      </c>
      <c r="Z1055" s="131">
        <v>0</v>
      </c>
      <c r="AA1055" s="131">
        <v>0</v>
      </c>
      <c r="AB1055" s="131">
        <v>0</v>
      </c>
      <c r="AC1055" s="131">
        <v>0</v>
      </c>
      <c r="AD1055" s="131">
        <v>0</v>
      </c>
      <c r="AE1055" s="131">
        <v>0</v>
      </c>
      <c r="AF1055" s="131">
        <v>0</v>
      </c>
      <c r="AG1055" s="131">
        <v>0</v>
      </c>
      <c r="AH1055" s="43">
        <v>0</v>
      </c>
    </row>
    <row r="1056" spans="4:34">
      <c r="D1056" s="62">
        <v>2021</v>
      </c>
      <c r="E1056" s="62">
        <v>10</v>
      </c>
      <c r="F1056" s="62">
        <v>2022</v>
      </c>
      <c r="G1056" s="62">
        <v>2022</v>
      </c>
      <c r="H1056" s="131">
        <v>0</v>
      </c>
      <c r="I1056" s="131">
        <v>0</v>
      </c>
      <c r="J1056" s="131">
        <v>0</v>
      </c>
      <c r="K1056" s="131">
        <v>0</v>
      </c>
      <c r="L1056" s="131">
        <v>0</v>
      </c>
      <c r="M1056" s="131">
        <v>0</v>
      </c>
      <c r="N1056" s="131">
        <v>0</v>
      </c>
      <c r="O1056" s="131">
        <v>0</v>
      </c>
      <c r="P1056" s="131">
        <v>0</v>
      </c>
      <c r="Q1056" s="131">
        <v>0</v>
      </c>
      <c r="R1056" s="131">
        <v>0</v>
      </c>
      <c r="S1056" s="131">
        <v>0</v>
      </c>
      <c r="T1056" s="131">
        <v>0</v>
      </c>
      <c r="U1056" s="131">
        <v>0</v>
      </c>
      <c r="V1056" s="131">
        <v>0</v>
      </c>
      <c r="W1056" s="131">
        <v>0</v>
      </c>
      <c r="X1056" s="131">
        <v>0</v>
      </c>
      <c r="Y1056" s="131">
        <v>0</v>
      </c>
      <c r="Z1056" s="131">
        <v>0</v>
      </c>
      <c r="AA1056" s="131">
        <v>0</v>
      </c>
      <c r="AB1056" s="131">
        <v>0</v>
      </c>
      <c r="AC1056" s="131">
        <v>0</v>
      </c>
      <c r="AD1056" s="131">
        <v>0</v>
      </c>
      <c r="AE1056" s="131">
        <v>0</v>
      </c>
      <c r="AF1056" s="131">
        <v>0</v>
      </c>
      <c r="AG1056" s="131">
        <v>0</v>
      </c>
      <c r="AH1056" s="43">
        <v>0</v>
      </c>
    </row>
    <row r="1057" spans="4:34">
      <c r="D1057" s="62">
        <v>2021</v>
      </c>
      <c r="E1057" s="62">
        <v>11</v>
      </c>
      <c r="F1057" s="62">
        <v>2022</v>
      </c>
      <c r="G1057" s="62">
        <v>2022</v>
      </c>
      <c r="H1057" s="131">
        <v>0</v>
      </c>
      <c r="I1057" s="131">
        <v>0</v>
      </c>
      <c r="J1057" s="131">
        <v>0</v>
      </c>
      <c r="K1057" s="131">
        <v>0</v>
      </c>
      <c r="L1057" s="131">
        <v>0</v>
      </c>
      <c r="M1057" s="131">
        <v>0</v>
      </c>
      <c r="N1057" s="131">
        <v>0</v>
      </c>
      <c r="O1057" s="131">
        <v>0</v>
      </c>
      <c r="P1057" s="131">
        <v>0</v>
      </c>
      <c r="Q1057" s="131">
        <v>0</v>
      </c>
      <c r="R1057" s="131">
        <v>0</v>
      </c>
      <c r="S1057" s="131">
        <v>0</v>
      </c>
      <c r="T1057" s="131">
        <v>0</v>
      </c>
      <c r="U1057" s="131">
        <v>0</v>
      </c>
      <c r="V1057" s="131">
        <v>0</v>
      </c>
      <c r="W1057" s="131">
        <v>0</v>
      </c>
      <c r="X1057" s="131">
        <v>0</v>
      </c>
      <c r="Y1057" s="131">
        <v>0</v>
      </c>
      <c r="Z1057" s="131">
        <v>0</v>
      </c>
      <c r="AA1057" s="131">
        <v>0</v>
      </c>
      <c r="AB1057" s="131">
        <v>0</v>
      </c>
      <c r="AC1057" s="131">
        <v>0</v>
      </c>
      <c r="AD1057" s="131">
        <v>0</v>
      </c>
      <c r="AE1057" s="131">
        <v>0</v>
      </c>
      <c r="AF1057" s="131">
        <v>0</v>
      </c>
      <c r="AG1057" s="131">
        <v>0</v>
      </c>
      <c r="AH1057" s="43">
        <v>0</v>
      </c>
    </row>
    <row r="1058" spans="4:34">
      <c r="D1058" s="62">
        <v>2021</v>
      </c>
      <c r="E1058" s="62">
        <v>12</v>
      </c>
      <c r="F1058" s="62">
        <v>2022</v>
      </c>
      <c r="G1058" s="62">
        <v>2022</v>
      </c>
      <c r="H1058" s="131">
        <v>0</v>
      </c>
      <c r="I1058" s="131">
        <v>0</v>
      </c>
      <c r="J1058" s="131">
        <v>0</v>
      </c>
      <c r="K1058" s="131">
        <v>0</v>
      </c>
      <c r="L1058" s="131">
        <v>0</v>
      </c>
      <c r="M1058" s="131">
        <v>0</v>
      </c>
      <c r="N1058" s="131">
        <v>0</v>
      </c>
      <c r="O1058" s="131">
        <v>0</v>
      </c>
      <c r="P1058" s="131">
        <v>0</v>
      </c>
      <c r="Q1058" s="131">
        <v>0</v>
      </c>
      <c r="R1058" s="131">
        <v>0</v>
      </c>
      <c r="S1058" s="131">
        <v>0</v>
      </c>
      <c r="T1058" s="131">
        <v>0</v>
      </c>
      <c r="U1058" s="131">
        <v>0</v>
      </c>
      <c r="V1058" s="131">
        <v>0</v>
      </c>
      <c r="W1058" s="131">
        <v>0</v>
      </c>
      <c r="X1058" s="131">
        <v>0</v>
      </c>
      <c r="Y1058" s="131">
        <v>0</v>
      </c>
      <c r="Z1058" s="131">
        <v>0</v>
      </c>
      <c r="AA1058" s="131">
        <v>0</v>
      </c>
      <c r="AB1058" s="131">
        <v>0</v>
      </c>
      <c r="AC1058" s="131">
        <v>0</v>
      </c>
      <c r="AD1058" s="131">
        <v>0</v>
      </c>
      <c r="AE1058" s="131">
        <v>0</v>
      </c>
      <c r="AF1058" s="131">
        <v>0</v>
      </c>
      <c r="AG1058" s="131">
        <v>0</v>
      </c>
      <c r="AH1058" s="43">
        <v>0</v>
      </c>
    </row>
    <row r="1059" spans="4:34">
      <c r="D1059" s="62">
        <v>2022</v>
      </c>
      <c r="E1059" s="62">
        <v>1</v>
      </c>
      <c r="F1059" s="62">
        <v>2022</v>
      </c>
      <c r="G1059" s="62">
        <v>2022</v>
      </c>
      <c r="H1059" s="131">
        <v>0</v>
      </c>
      <c r="I1059" s="131">
        <v>0</v>
      </c>
      <c r="J1059" s="131">
        <v>0</v>
      </c>
      <c r="K1059" s="131">
        <v>0</v>
      </c>
      <c r="L1059" s="131">
        <v>0</v>
      </c>
      <c r="M1059" s="131">
        <v>0</v>
      </c>
      <c r="N1059" s="131">
        <v>0</v>
      </c>
      <c r="O1059" s="131">
        <v>0</v>
      </c>
      <c r="P1059" s="131">
        <v>0</v>
      </c>
      <c r="Q1059" s="131">
        <v>0</v>
      </c>
      <c r="R1059" s="131">
        <v>0</v>
      </c>
      <c r="S1059" s="131">
        <v>0</v>
      </c>
      <c r="T1059" s="131">
        <v>0</v>
      </c>
      <c r="U1059" s="131">
        <v>0</v>
      </c>
      <c r="V1059" s="131">
        <v>0</v>
      </c>
      <c r="W1059" s="131">
        <v>0</v>
      </c>
      <c r="X1059" s="131">
        <v>0</v>
      </c>
      <c r="Y1059" s="131">
        <v>0</v>
      </c>
      <c r="Z1059" s="131">
        <v>0</v>
      </c>
      <c r="AA1059" s="131">
        <v>0</v>
      </c>
      <c r="AB1059" s="131">
        <v>0</v>
      </c>
      <c r="AC1059" s="131">
        <v>0</v>
      </c>
      <c r="AD1059" s="131">
        <v>0</v>
      </c>
      <c r="AE1059" s="131">
        <v>0</v>
      </c>
      <c r="AF1059" s="131">
        <v>0</v>
      </c>
      <c r="AG1059" s="131">
        <v>0</v>
      </c>
      <c r="AH1059" s="43">
        <v>0</v>
      </c>
    </row>
    <row r="1060" spans="4:34">
      <c r="D1060" s="62">
        <v>2022</v>
      </c>
      <c r="E1060" s="62">
        <v>2</v>
      </c>
      <c r="F1060" s="62">
        <v>2022</v>
      </c>
      <c r="G1060" s="62">
        <v>2022</v>
      </c>
      <c r="H1060" s="131">
        <v>0</v>
      </c>
      <c r="I1060" s="131">
        <v>0</v>
      </c>
      <c r="J1060" s="131">
        <v>0</v>
      </c>
      <c r="K1060" s="131">
        <v>0</v>
      </c>
      <c r="L1060" s="131">
        <v>0</v>
      </c>
      <c r="M1060" s="131">
        <v>0</v>
      </c>
      <c r="N1060" s="131">
        <v>0</v>
      </c>
      <c r="O1060" s="131">
        <v>0</v>
      </c>
      <c r="P1060" s="131">
        <v>0</v>
      </c>
      <c r="Q1060" s="131">
        <v>0</v>
      </c>
      <c r="R1060" s="131">
        <v>0</v>
      </c>
      <c r="S1060" s="131">
        <v>0</v>
      </c>
      <c r="T1060" s="131">
        <v>0</v>
      </c>
      <c r="U1060" s="131">
        <v>0</v>
      </c>
      <c r="V1060" s="131">
        <v>0</v>
      </c>
      <c r="W1060" s="131">
        <v>0</v>
      </c>
      <c r="X1060" s="131">
        <v>0</v>
      </c>
      <c r="Y1060" s="131">
        <v>0</v>
      </c>
      <c r="Z1060" s="131">
        <v>0</v>
      </c>
      <c r="AA1060" s="131">
        <v>0</v>
      </c>
      <c r="AB1060" s="131">
        <v>0</v>
      </c>
      <c r="AC1060" s="131">
        <v>0</v>
      </c>
      <c r="AD1060" s="131">
        <v>0</v>
      </c>
      <c r="AE1060" s="131">
        <v>0</v>
      </c>
      <c r="AF1060" s="131">
        <v>0</v>
      </c>
      <c r="AG1060" s="131">
        <v>0</v>
      </c>
      <c r="AH1060" s="43">
        <v>0</v>
      </c>
    </row>
    <row r="1061" spans="4:34">
      <c r="D1061" s="62">
        <v>2022</v>
      </c>
      <c r="E1061" s="62">
        <v>3</v>
      </c>
      <c r="F1061" s="62">
        <v>2022</v>
      </c>
      <c r="G1061" s="62">
        <v>2022</v>
      </c>
      <c r="H1061" s="131">
        <v>0</v>
      </c>
      <c r="I1061" s="131">
        <v>0</v>
      </c>
      <c r="J1061" s="131">
        <v>0</v>
      </c>
      <c r="K1061" s="131">
        <v>0</v>
      </c>
      <c r="L1061" s="131">
        <v>0</v>
      </c>
      <c r="M1061" s="131">
        <v>0</v>
      </c>
      <c r="N1061" s="131">
        <v>0</v>
      </c>
      <c r="O1061" s="131">
        <v>0</v>
      </c>
      <c r="P1061" s="131">
        <v>0</v>
      </c>
      <c r="Q1061" s="131">
        <v>0</v>
      </c>
      <c r="R1061" s="131">
        <v>0</v>
      </c>
      <c r="S1061" s="131">
        <v>0</v>
      </c>
      <c r="T1061" s="131">
        <v>0</v>
      </c>
      <c r="U1061" s="131">
        <v>0</v>
      </c>
      <c r="V1061" s="131">
        <v>0</v>
      </c>
      <c r="W1061" s="131">
        <v>0</v>
      </c>
      <c r="X1061" s="131">
        <v>0</v>
      </c>
      <c r="Y1061" s="131">
        <v>0</v>
      </c>
      <c r="Z1061" s="131">
        <v>0</v>
      </c>
      <c r="AA1061" s="131">
        <v>0</v>
      </c>
      <c r="AB1061" s="131">
        <v>0</v>
      </c>
      <c r="AC1061" s="131">
        <v>0</v>
      </c>
      <c r="AD1061" s="131">
        <v>0</v>
      </c>
      <c r="AE1061" s="131">
        <v>0</v>
      </c>
      <c r="AF1061" s="131">
        <v>0</v>
      </c>
      <c r="AG1061" s="131">
        <v>0</v>
      </c>
      <c r="AH1061" s="43">
        <v>0</v>
      </c>
    </row>
    <row r="1062" spans="4:34">
      <c r="D1062" s="62">
        <v>2022</v>
      </c>
      <c r="E1062" s="62">
        <v>4</v>
      </c>
      <c r="F1062" s="62">
        <v>2022</v>
      </c>
      <c r="G1062" s="62">
        <v>2022</v>
      </c>
      <c r="H1062" s="131">
        <v>0</v>
      </c>
      <c r="I1062" s="131">
        <v>0</v>
      </c>
      <c r="J1062" s="131">
        <v>0</v>
      </c>
      <c r="K1062" s="131">
        <v>0</v>
      </c>
      <c r="L1062" s="131">
        <v>0</v>
      </c>
      <c r="M1062" s="131">
        <v>0</v>
      </c>
      <c r="N1062" s="131">
        <v>0</v>
      </c>
      <c r="O1062" s="131">
        <v>0</v>
      </c>
      <c r="P1062" s="131">
        <v>0</v>
      </c>
      <c r="Q1062" s="131">
        <v>0</v>
      </c>
      <c r="R1062" s="131">
        <v>0</v>
      </c>
      <c r="S1062" s="131">
        <v>0</v>
      </c>
      <c r="T1062" s="131">
        <v>0</v>
      </c>
      <c r="U1062" s="131">
        <v>0</v>
      </c>
      <c r="V1062" s="131">
        <v>0</v>
      </c>
      <c r="W1062" s="131">
        <v>0</v>
      </c>
      <c r="X1062" s="131">
        <v>0</v>
      </c>
      <c r="Y1062" s="131">
        <v>0</v>
      </c>
      <c r="Z1062" s="131">
        <v>0</v>
      </c>
      <c r="AA1062" s="131">
        <v>0</v>
      </c>
      <c r="AB1062" s="131">
        <v>0</v>
      </c>
      <c r="AC1062" s="131">
        <v>0</v>
      </c>
      <c r="AD1062" s="131">
        <v>0</v>
      </c>
      <c r="AE1062" s="131">
        <v>0</v>
      </c>
      <c r="AF1062" s="131">
        <v>0</v>
      </c>
      <c r="AG1062" s="131">
        <v>0</v>
      </c>
      <c r="AH1062" s="43">
        <v>0</v>
      </c>
    </row>
    <row r="1063" spans="4:34">
      <c r="D1063" s="62">
        <v>2022</v>
      </c>
      <c r="E1063" s="62">
        <v>5</v>
      </c>
      <c r="F1063" s="62">
        <v>2022</v>
      </c>
      <c r="G1063" s="62">
        <v>2023</v>
      </c>
      <c r="H1063" s="131">
        <v>0</v>
      </c>
      <c r="I1063" s="131">
        <v>0</v>
      </c>
      <c r="J1063" s="131">
        <v>0</v>
      </c>
      <c r="K1063" s="131">
        <v>0</v>
      </c>
      <c r="L1063" s="131">
        <v>0</v>
      </c>
      <c r="M1063" s="131">
        <v>0</v>
      </c>
      <c r="N1063" s="131">
        <v>0</v>
      </c>
      <c r="O1063" s="131">
        <v>0</v>
      </c>
      <c r="P1063" s="131">
        <v>0</v>
      </c>
      <c r="Q1063" s="131">
        <v>0</v>
      </c>
      <c r="R1063" s="131">
        <v>0</v>
      </c>
      <c r="S1063" s="131">
        <v>0</v>
      </c>
      <c r="T1063" s="131">
        <v>0</v>
      </c>
      <c r="U1063" s="131">
        <v>0</v>
      </c>
      <c r="V1063" s="131">
        <v>0</v>
      </c>
      <c r="W1063" s="131">
        <v>0</v>
      </c>
      <c r="X1063" s="131">
        <v>0</v>
      </c>
      <c r="Y1063" s="131">
        <v>0</v>
      </c>
      <c r="Z1063" s="131">
        <v>0</v>
      </c>
      <c r="AA1063" s="131">
        <v>0</v>
      </c>
      <c r="AB1063" s="131">
        <v>0</v>
      </c>
      <c r="AC1063" s="131">
        <v>0</v>
      </c>
      <c r="AD1063" s="131">
        <v>0</v>
      </c>
      <c r="AE1063" s="131">
        <v>0</v>
      </c>
      <c r="AF1063" s="131">
        <v>0</v>
      </c>
      <c r="AG1063" s="131">
        <v>0</v>
      </c>
      <c r="AH1063" s="43">
        <v>0</v>
      </c>
    </row>
    <row r="1064" spans="4:34">
      <c r="D1064" s="62">
        <v>2022</v>
      </c>
      <c r="E1064" s="62">
        <v>6</v>
      </c>
      <c r="F1064" s="62">
        <v>2022</v>
      </c>
      <c r="G1064" s="62">
        <v>2023</v>
      </c>
      <c r="H1064" s="131">
        <v>0</v>
      </c>
      <c r="I1064" s="131">
        <v>0</v>
      </c>
      <c r="J1064" s="131">
        <v>0</v>
      </c>
      <c r="K1064" s="131">
        <v>0</v>
      </c>
      <c r="L1064" s="131">
        <v>0</v>
      </c>
      <c r="M1064" s="131">
        <v>0</v>
      </c>
      <c r="N1064" s="131">
        <v>0</v>
      </c>
      <c r="O1064" s="131">
        <v>0</v>
      </c>
      <c r="P1064" s="131">
        <v>0</v>
      </c>
      <c r="Q1064" s="131">
        <v>0</v>
      </c>
      <c r="R1064" s="131">
        <v>0</v>
      </c>
      <c r="S1064" s="131">
        <v>0</v>
      </c>
      <c r="T1064" s="131">
        <v>0</v>
      </c>
      <c r="U1064" s="131">
        <v>0</v>
      </c>
      <c r="V1064" s="131">
        <v>0</v>
      </c>
      <c r="W1064" s="131">
        <v>0</v>
      </c>
      <c r="X1064" s="131">
        <v>0</v>
      </c>
      <c r="Y1064" s="131">
        <v>0</v>
      </c>
      <c r="Z1064" s="131">
        <v>0</v>
      </c>
      <c r="AA1064" s="131">
        <v>0</v>
      </c>
      <c r="AB1064" s="131">
        <v>0</v>
      </c>
      <c r="AC1064" s="131">
        <v>0</v>
      </c>
      <c r="AD1064" s="131">
        <v>0</v>
      </c>
      <c r="AE1064" s="131">
        <v>0</v>
      </c>
      <c r="AF1064" s="131">
        <v>0</v>
      </c>
      <c r="AG1064" s="131">
        <v>0</v>
      </c>
      <c r="AH1064" s="43">
        <v>0</v>
      </c>
    </row>
    <row r="1065" spans="4:34">
      <c r="D1065" s="62">
        <v>2022</v>
      </c>
      <c r="E1065" s="62">
        <v>7</v>
      </c>
      <c r="F1065" s="62">
        <v>2023</v>
      </c>
      <c r="G1065" s="62">
        <v>2023</v>
      </c>
      <c r="H1065" s="131">
        <v>0</v>
      </c>
      <c r="I1065" s="131">
        <v>0</v>
      </c>
      <c r="J1065" s="131">
        <v>0</v>
      </c>
      <c r="K1065" s="131">
        <v>0</v>
      </c>
      <c r="L1065" s="131">
        <v>0</v>
      </c>
      <c r="M1065" s="131">
        <v>0</v>
      </c>
      <c r="N1065" s="131">
        <v>0</v>
      </c>
      <c r="O1065" s="131">
        <v>0</v>
      </c>
      <c r="P1065" s="131">
        <v>0</v>
      </c>
      <c r="Q1065" s="131">
        <v>0</v>
      </c>
      <c r="R1065" s="131">
        <v>0</v>
      </c>
      <c r="S1065" s="131">
        <v>0</v>
      </c>
      <c r="T1065" s="131">
        <v>0</v>
      </c>
      <c r="U1065" s="131">
        <v>0</v>
      </c>
      <c r="V1065" s="131">
        <v>0</v>
      </c>
      <c r="W1065" s="131">
        <v>0</v>
      </c>
      <c r="X1065" s="131">
        <v>0</v>
      </c>
      <c r="Y1065" s="131">
        <v>0</v>
      </c>
      <c r="Z1065" s="131">
        <v>0</v>
      </c>
      <c r="AA1065" s="131">
        <v>0</v>
      </c>
      <c r="AB1065" s="131">
        <v>0</v>
      </c>
      <c r="AC1065" s="131">
        <v>0</v>
      </c>
      <c r="AD1065" s="131">
        <v>0</v>
      </c>
      <c r="AE1065" s="131">
        <v>0</v>
      </c>
      <c r="AF1065" s="131">
        <v>0</v>
      </c>
      <c r="AG1065" s="131">
        <v>0</v>
      </c>
      <c r="AH1065" s="43">
        <v>0</v>
      </c>
    </row>
    <row r="1066" spans="4:34">
      <c r="D1066" s="62">
        <v>2022</v>
      </c>
      <c r="E1066" s="62">
        <v>8</v>
      </c>
      <c r="F1066" s="62">
        <v>2023</v>
      </c>
      <c r="G1066" s="62">
        <v>2023</v>
      </c>
      <c r="H1066" s="131">
        <v>0</v>
      </c>
      <c r="I1066" s="131">
        <v>0</v>
      </c>
      <c r="J1066" s="131">
        <v>0</v>
      </c>
      <c r="K1066" s="131">
        <v>0</v>
      </c>
      <c r="L1066" s="131">
        <v>0</v>
      </c>
      <c r="M1066" s="131">
        <v>0</v>
      </c>
      <c r="N1066" s="131">
        <v>0</v>
      </c>
      <c r="O1066" s="131">
        <v>0</v>
      </c>
      <c r="P1066" s="131">
        <v>0</v>
      </c>
      <c r="Q1066" s="131">
        <v>0</v>
      </c>
      <c r="R1066" s="131">
        <v>0</v>
      </c>
      <c r="S1066" s="131">
        <v>0</v>
      </c>
      <c r="T1066" s="131">
        <v>0</v>
      </c>
      <c r="U1066" s="131">
        <v>0</v>
      </c>
      <c r="V1066" s="131">
        <v>0</v>
      </c>
      <c r="W1066" s="131">
        <v>0</v>
      </c>
      <c r="X1066" s="131">
        <v>0</v>
      </c>
      <c r="Y1066" s="131">
        <v>0</v>
      </c>
      <c r="Z1066" s="131">
        <v>0</v>
      </c>
      <c r="AA1066" s="131">
        <v>0</v>
      </c>
      <c r="AB1066" s="131">
        <v>0</v>
      </c>
      <c r="AC1066" s="131">
        <v>0</v>
      </c>
      <c r="AD1066" s="131">
        <v>0</v>
      </c>
      <c r="AE1066" s="131">
        <v>0</v>
      </c>
      <c r="AF1066" s="131">
        <v>0</v>
      </c>
      <c r="AG1066" s="131">
        <v>0</v>
      </c>
      <c r="AH1066" s="43">
        <v>0</v>
      </c>
    </row>
    <row r="1067" spans="4:34">
      <c r="D1067" s="62">
        <v>2022</v>
      </c>
      <c r="E1067" s="62">
        <v>9</v>
      </c>
      <c r="F1067" s="62">
        <v>2023</v>
      </c>
      <c r="G1067" s="62">
        <v>2023</v>
      </c>
      <c r="H1067" s="131">
        <v>0</v>
      </c>
      <c r="I1067" s="131">
        <v>0</v>
      </c>
      <c r="J1067" s="131">
        <v>0</v>
      </c>
      <c r="K1067" s="131">
        <v>0</v>
      </c>
      <c r="L1067" s="131">
        <v>0</v>
      </c>
      <c r="M1067" s="131">
        <v>0</v>
      </c>
      <c r="N1067" s="131">
        <v>0</v>
      </c>
      <c r="O1067" s="131">
        <v>0</v>
      </c>
      <c r="P1067" s="131">
        <v>0</v>
      </c>
      <c r="Q1067" s="131">
        <v>0</v>
      </c>
      <c r="R1067" s="131">
        <v>0</v>
      </c>
      <c r="S1067" s="131">
        <v>0</v>
      </c>
      <c r="T1067" s="131">
        <v>0</v>
      </c>
      <c r="U1067" s="131">
        <v>0</v>
      </c>
      <c r="V1067" s="131">
        <v>0</v>
      </c>
      <c r="W1067" s="131">
        <v>0</v>
      </c>
      <c r="X1067" s="131">
        <v>0</v>
      </c>
      <c r="Y1067" s="131">
        <v>0</v>
      </c>
      <c r="Z1067" s="131">
        <v>0</v>
      </c>
      <c r="AA1067" s="131">
        <v>0</v>
      </c>
      <c r="AB1067" s="131">
        <v>0</v>
      </c>
      <c r="AC1067" s="131">
        <v>0</v>
      </c>
      <c r="AD1067" s="131">
        <v>0</v>
      </c>
      <c r="AE1067" s="131">
        <v>0</v>
      </c>
      <c r="AF1067" s="131">
        <v>0</v>
      </c>
      <c r="AG1067" s="131">
        <v>0</v>
      </c>
      <c r="AH1067" s="43">
        <v>0</v>
      </c>
    </row>
    <row r="1068" spans="4:34">
      <c r="D1068" s="62">
        <v>2022</v>
      </c>
      <c r="E1068" s="62">
        <v>10</v>
      </c>
      <c r="F1068" s="62">
        <v>2023</v>
      </c>
      <c r="G1068" s="62">
        <v>2023</v>
      </c>
      <c r="H1068" s="131">
        <v>0</v>
      </c>
      <c r="I1068" s="131">
        <v>0</v>
      </c>
      <c r="J1068" s="131">
        <v>0</v>
      </c>
      <c r="K1068" s="131">
        <v>0</v>
      </c>
      <c r="L1068" s="131">
        <v>0</v>
      </c>
      <c r="M1068" s="131">
        <v>0</v>
      </c>
      <c r="N1068" s="131">
        <v>0</v>
      </c>
      <c r="O1068" s="131">
        <v>0</v>
      </c>
      <c r="P1068" s="131">
        <v>0</v>
      </c>
      <c r="Q1068" s="131">
        <v>0</v>
      </c>
      <c r="R1068" s="131">
        <v>0</v>
      </c>
      <c r="S1068" s="131">
        <v>0</v>
      </c>
      <c r="T1068" s="131">
        <v>0</v>
      </c>
      <c r="U1068" s="131">
        <v>0</v>
      </c>
      <c r="V1068" s="131">
        <v>0</v>
      </c>
      <c r="W1068" s="131">
        <v>0</v>
      </c>
      <c r="X1068" s="131">
        <v>0</v>
      </c>
      <c r="Y1068" s="131">
        <v>0</v>
      </c>
      <c r="Z1068" s="131">
        <v>0</v>
      </c>
      <c r="AA1068" s="131">
        <v>0</v>
      </c>
      <c r="AB1068" s="131">
        <v>0</v>
      </c>
      <c r="AC1068" s="131">
        <v>0</v>
      </c>
      <c r="AD1068" s="131">
        <v>0</v>
      </c>
      <c r="AE1068" s="131">
        <v>0</v>
      </c>
      <c r="AF1068" s="131">
        <v>0</v>
      </c>
      <c r="AG1068" s="131">
        <v>0</v>
      </c>
      <c r="AH1068" s="43">
        <v>0</v>
      </c>
    </row>
    <row r="1069" spans="4:34">
      <c r="D1069" s="62">
        <v>2022</v>
      </c>
      <c r="E1069" s="62">
        <v>11</v>
      </c>
      <c r="F1069" s="62">
        <v>2023</v>
      </c>
      <c r="G1069" s="62">
        <v>2023</v>
      </c>
      <c r="H1069" s="131">
        <v>0</v>
      </c>
      <c r="I1069" s="131">
        <v>0</v>
      </c>
      <c r="J1069" s="131">
        <v>0</v>
      </c>
      <c r="K1069" s="131">
        <v>0</v>
      </c>
      <c r="L1069" s="131">
        <v>0</v>
      </c>
      <c r="M1069" s="131">
        <v>0</v>
      </c>
      <c r="N1069" s="131">
        <v>0</v>
      </c>
      <c r="O1069" s="131">
        <v>0</v>
      </c>
      <c r="P1069" s="131">
        <v>0</v>
      </c>
      <c r="Q1069" s="131">
        <v>0</v>
      </c>
      <c r="R1069" s="131">
        <v>0</v>
      </c>
      <c r="S1069" s="131">
        <v>0</v>
      </c>
      <c r="T1069" s="131">
        <v>0</v>
      </c>
      <c r="U1069" s="131">
        <v>0</v>
      </c>
      <c r="V1069" s="131">
        <v>0</v>
      </c>
      <c r="W1069" s="131">
        <v>0</v>
      </c>
      <c r="X1069" s="131">
        <v>0</v>
      </c>
      <c r="Y1069" s="131">
        <v>0</v>
      </c>
      <c r="Z1069" s="131">
        <v>0</v>
      </c>
      <c r="AA1069" s="131">
        <v>0</v>
      </c>
      <c r="AB1069" s="131">
        <v>0</v>
      </c>
      <c r="AC1069" s="131">
        <v>0</v>
      </c>
      <c r="AD1069" s="131">
        <v>0</v>
      </c>
      <c r="AE1069" s="131">
        <v>0</v>
      </c>
      <c r="AF1069" s="131">
        <v>0</v>
      </c>
      <c r="AG1069" s="131">
        <v>0</v>
      </c>
      <c r="AH1069" s="43">
        <v>0</v>
      </c>
    </row>
    <row r="1070" spans="4:34">
      <c r="D1070" s="62">
        <v>2022</v>
      </c>
      <c r="E1070" s="62">
        <v>12</v>
      </c>
      <c r="F1070" s="62">
        <v>2023</v>
      </c>
      <c r="G1070" s="62">
        <v>2023</v>
      </c>
      <c r="H1070" s="131">
        <v>0</v>
      </c>
      <c r="I1070" s="131">
        <v>0</v>
      </c>
      <c r="J1070" s="131">
        <v>0</v>
      </c>
      <c r="K1070" s="131">
        <v>0</v>
      </c>
      <c r="L1070" s="131">
        <v>0</v>
      </c>
      <c r="M1070" s="131">
        <v>0</v>
      </c>
      <c r="N1070" s="131">
        <v>0</v>
      </c>
      <c r="O1070" s="131">
        <v>0</v>
      </c>
      <c r="P1070" s="131">
        <v>0</v>
      </c>
      <c r="Q1070" s="131">
        <v>0</v>
      </c>
      <c r="R1070" s="131">
        <v>0</v>
      </c>
      <c r="S1070" s="131">
        <v>0</v>
      </c>
      <c r="T1070" s="131">
        <v>0</v>
      </c>
      <c r="U1070" s="131">
        <v>0</v>
      </c>
      <c r="V1070" s="131">
        <v>0</v>
      </c>
      <c r="W1070" s="131">
        <v>0</v>
      </c>
      <c r="X1070" s="131">
        <v>0</v>
      </c>
      <c r="Y1070" s="131">
        <v>0</v>
      </c>
      <c r="Z1070" s="131">
        <v>0</v>
      </c>
      <c r="AA1070" s="131">
        <v>0</v>
      </c>
      <c r="AB1070" s="131">
        <v>0</v>
      </c>
      <c r="AC1070" s="131">
        <v>0</v>
      </c>
      <c r="AD1070" s="131">
        <v>0</v>
      </c>
      <c r="AE1070" s="131">
        <v>0</v>
      </c>
      <c r="AF1070" s="131">
        <v>0</v>
      </c>
      <c r="AG1070" s="131">
        <v>0</v>
      </c>
      <c r="AH1070" s="43">
        <v>0</v>
      </c>
    </row>
    <row r="1071" spans="4:34">
      <c r="D1071" s="62">
        <v>2023</v>
      </c>
      <c r="E1071" s="62">
        <v>1</v>
      </c>
      <c r="F1071" s="62">
        <v>2023</v>
      </c>
      <c r="G1071" s="62">
        <v>2023</v>
      </c>
      <c r="H1071" s="131">
        <v>0</v>
      </c>
      <c r="I1071" s="131">
        <v>0</v>
      </c>
      <c r="J1071" s="131">
        <v>0</v>
      </c>
      <c r="K1071" s="131">
        <v>0</v>
      </c>
      <c r="L1071" s="131">
        <v>0</v>
      </c>
      <c r="M1071" s="131">
        <v>0</v>
      </c>
      <c r="N1071" s="131">
        <v>0</v>
      </c>
      <c r="O1071" s="131">
        <v>0</v>
      </c>
      <c r="P1071" s="131">
        <v>0</v>
      </c>
      <c r="Q1071" s="131">
        <v>0</v>
      </c>
      <c r="R1071" s="131">
        <v>0</v>
      </c>
      <c r="S1071" s="131">
        <v>0</v>
      </c>
      <c r="T1071" s="131">
        <v>0</v>
      </c>
      <c r="U1071" s="131">
        <v>0</v>
      </c>
      <c r="V1071" s="131">
        <v>0</v>
      </c>
      <c r="W1071" s="131">
        <v>0</v>
      </c>
      <c r="X1071" s="131">
        <v>0</v>
      </c>
      <c r="Y1071" s="131">
        <v>0</v>
      </c>
      <c r="Z1071" s="131">
        <v>0</v>
      </c>
      <c r="AA1071" s="131">
        <v>0</v>
      </c>
      <c r="AB1071" s="131">
        <v>0</v>
      </c>
      <c r="AC1071" s="131">
        <v>0</v>
      </c>
      <c r="AD1071" s="131">
        <v>0</v>
      </c>
      <c r="AE1071" s="131">
        <v>0</v>
      </c>
      <c r="AF1071" s="131">
        <v>0</v>
      </c>
      <c r="AG1071" s="131">
        <v>0</v>
      </c>
      <c r="AH1071" s="43">
        <v>0</v>
      </c>
    </row>
    <row r="1072" spans="4:34">
      <c r="D1072" s="62">
        <v>2023</v>
      </c>
      <c r="E1072" s="62">
        <v>2</v>
      </c>
      <c r="F1072" s="62">
        <v>2023</v>
      </c>
      <c r="G1072" s="62">
        <v>2023</v>
      </c>
      <c r="H1072" s="131">
        <v>0</v>
      </c>
      <c r="I1072" s="131">
        <v>0</v>
      </c>
      <c r="J1072" s="131">
        <v>0</v>
      </c>
      <c r="K1072" s="131">
        <v>0</v>
      </c>
      <c r="L1072" s="131">
        <v>0</v>
      </c>
      <c r="M1072" s="131">
        <v>0</v>
      </c>
      <c r="N1072" s="131">
        <v>0</v>
      </c>
      <c r="O1072" s="131">
        <v>0</v>
      </c>
      <c r="P1072" s="131">
        <v>0</v>
      </c>
      <c r="Q1072" s="131">
        <v>0</v>
      </c>
      <c r="R1072" s="131">
        <v>0</v>
      </c>
      <c r="S1072" s="131">
        <v>0</v>
      </c>
      <c r="T1072" s="131">
        <v>0</v>
      </c>
      <c r="U1072" s="131">
        <v>0</v>
      </c>
      <c r="V1072" s="131">
        <v>0</v>
      </c>
      <c r="W1072" s="131">
        <v>0</v>
      </c>
      <c r="X1072" s="131">
        <v>0</v>
      </c>
      <c r="Y1072" s="131">
        <v>0</v>
      </c>
      <c r="Z1072" s="131">
        <v>0</v>
      </c>
      <c r="AA1072" s="131">
        <v>0</v>
      </c>
      <c r="AB1072" s="131">
        <v>0</v>
      </c>
      <c r="AC1072" s="131">
        <v>0</v>
      </c>
      <c r="AD1072" s="131">
        <v>0</v>
      </c>
      <c r="AE1072" s="131">
        <v>0</v>
      </c>
      <c r="AF1072" s="131">
        <v>0</v>
      </c>
      <c r="AG1072" s="131">
        <v>0</v>
      </c>
      <c r="AH1072" s="43">
        <v>0</v>
      </c>
    </row>
    <row r="1073" spans="4:34">
      <c r="D1073" s="62">
        <v>2023</v>
      </c>
      <c r="E1073" s="62">
        <v>3</v>
      </c>
      <c r="F1073" s="62">
        <v>2023</v>
      </c>
      <c r="G1073" s="62">
        <v>2023</v>
      </c>
      <c r="H1073" s="131">
        <v>0</v>
      </c>
      <c r="I1073" s="131">
        <v>0</v>
      </c>
      <c r="J1073" s="131">
        <v>0</v>
      </c>
      <c r="K1073" s="131">
        <v>0</v>
      </c>
      <c r="L1073" s="131">
        <v>0</v>
      </c>
      <c r="M1073" s="131">
        <v>0</v>
      </c>
      <c r="N1073" s="131">
        <v>0</v>
      </c>
      <c r="O1073" s="131">
        <v>0</v>
      </c>
      <c r="P1073" s="131">
        <v>0</v>
      </c>
      <c r="Q1073" s="131">
        <v>0</v>
      </c>
      <c r="R1073" s="131">
        <v>0</v>
      </c>
      <c r="S1073" s="131">
        <v>0</v>
      </c>
      <c r="T1073" s="131">
        <v>0</v>
      </c>
      <c r="U1073" s="131">
        <v>0</v>
      </c>
      <c r="V1073" s="131">
        <v>0</v>
      </c>
      <c r="W1073" s="131">
        <v>0</v>
      </c>
      <c r="X1073" s="131">
        <v>0</v>
      </c>
      <c r="Y1073" s="131">
        <v>0</v>
      </c>
      <c r="Z1073" s="131">
        <v>0</v>
      </c>
      <c r="AA1073" s="131">
        <v>0</v>
      </c>
      <c r="AB1073" s="131">
        <v>0</v>
      </c>
      <c r="AC1073" s="131">
        <v>0</v>
      </c>
      <c r="AD1073" s="131">
        <v>0</v>
      </c>
      <c r="AE1073" s="131">
        <v>0</v>
      </c>
      <c r="AF1073" s="131">
        <v>0</v>
      </c>
      <c r="AG1073" s="131">
        <v>0</v>
      </c>
      <c r="AH1073" s="43">
        <v>0</v>
      </c>
    </row>
    <row r="1074" spans="4:34">
      <c r="D1074" s="62">
        <v>2023</v>
      </c>
      <c r="E1074" s="62">
        <v>4</v>
      </c>
      <c r="F1074" s="62">
        <v>2023</v>
      </c>
      <c r="G1074" s="62">
        <v>2023</v>
      </c>
      <c r="H1074" s="131">
        <v>0</v>
      </c>
      <c r="I1074" s="131">
        <v>0</v>
      </c>
      <c r="J1074" s="131">
        <v>0</v>
      </c>
      <c r="K1074" s="131">
        <v>0</v>
      </c>
      <c r="L1074" s="131">
        <v>0</v>
      </c>
      <c r="M1074" s="131">
        <v>0</v>
      </c>
      <c r="N1074" s="131">
        <v>0</v>
      </c>
      <c r="O1074" s="131">
        <v>0</v>
      </c>
      <c r="P1074" s="131">
        <v>0</v>
      </c>
      <c r="Q1074" s="131">
        <v>0</v>
      </c>
      <c r="R1074" s="131">
        <v>0</v>
      </c>
      <c r="S1074" s="131">
        <v>0</v>
      </c>
      <c r="T1074" s="131">
        <v>0</v>
      </c>
      <c r="U1074" s="131">
        <v>0</v>
      </c>
      <c r="V1074" s="131">
        <v>0</v>
      </c>
      <c r="W1074" s="131">
        <v>0</v>
      </c>
      <c r="X1074" s="131">
        <v>0</v>
      </c>
      <c r="Y1074" s="131">
        <v>0</v>
      </c>
      <c r="Z1074" s="131">
        <v>0</v>
      </c>
      <c r="AA1074" s="131">
        <v>0</v>
      </c>
      <c r="AB1074" s="131">
        <v>0</v>
      </c>
      <c r="AC1074" s="131">
        <v>0</v>
      </c>
      <c r="AD1074" s="131">
        <v>0</v>
      </c>
      <c r="AE1074" s="131">
        <v>0</v>
      </c>
      <c r="AF1074" s="131">
        <v>0</v>
      </c>
      <c r="AG1074" s="131">
        <v>0</v>
      </c>
      <c r="AH1074" s="43">
        <v>0</v>
      </c>
    </row>
    <row r="1075" spans="4:34">
      <c r="D1075" s="62">
        <v>2023</v>
      </c>
      <c r="E1075" s="62">
        <v>5</v>
      </c>
      <c r="F1075" s="62">
        <v>2023</v>
      </c>
      <c r="G1075" s="62">
        <v>2024</v>
      </c>
      <c r="H1075" s="131">
        <v>0</v>
      </c>
      <c r="I1075" s="131">
        <v>0</v>
      </c>
      <c r="J1075" s="131">
        <v>0</v>
      </c>
      <c r="K1075" s="131">
        <v>0</v>
      </c>
      <c r="L1075" s="131">
        <v>0</v>
      </c>
      <c r="M1075" s="131">
        <v>0</v>
      </c>
      <c r="N1075" s="131">
        <v>0</v>
      </c>
      <c r="O1075" s="131">
        <v>0</v>
      </c>
      <c r="P1075" s="131">
        <v>0</v>
      </c>
      <c r="Q1075" s="131">
        <v>0</v>
      </c>
      <c r="R1075" s="131">
        <v>0</v>
      </c>
      <c r="S1075" s="131">
        <v>0</v>
      </c>
      <c r="T1075" s="131">
        <v>0</v>
      </c>
      <c r="U1075" s="131">
        <v>0</v>
      </c>
      <c r="V1075" s="131">
        <v>0</v>
      </c>
      <c r="W1075" s="131">
        <v>0</v>
      </c>
      <c r="X1075" s="131">
        <v>0</v>
      </c>
      <c r="Y1075" s="131">
        <v>0</v>
      </c>
      <c r="Z1075" s="131">
        <v>0</v>
      </c>
      <c r="AA1075" s="131">
        <v>0</v>
      </c>
      <c r="AB1075" s="131">
        <v>0</v>
      </c>
      <c r="AC1075" s="131">
        <v>0</v>
      </c>
      <c r="AD1075" s="131">
        <v>0</v>
      </c>
      <c r="AE1075" s="131">
        <v>0</v>
      </c>
      <c r="AF1075" s="131">
        <v>0</v>
      </c>
      <c r="AG1075" s="131">
        <v>0</v>
      </c>
      <c r="AH1075" s="43">
        <v>0</v>
      </c>
    </row>
    <row r="1076" spans="4:34">
      <c r="D1076" s="62">
        <v>2023</v>
      </c>
      <c r="E1076" s="62">
        <v>6</v>
      </c>
      <c r="F1076" s="62">
        <v>2023</v>
      </c>
      <c r="G1076" s="62">
        <v>2024</v>
      </c>
      <c r="H1076" s="131">
        <v>0</v>
      </c>
      <c r="I1076" s="131">
        <v>0</v>
      </c>
      <c r="J1076" s="131">
        <v>0</v>
      </c>
      <c r="K1076" s="131">
        <v>0</v>
      </c>
      <c r="L1076" s="131">
        <v>0</v>
      </c>
      <c r="M1076" s="131">
        <v>0</v>
      </c>
      <c r="N1076" s="131">
        <v>0</v>
      </c>
      <c r="O1076" s="131">
        <v>0</v>
      </c>
      <c r="P1076" s="131">
        <v>0</v>
      </c>
      <c r="Q1076" s="131">
        <v>0</v>
      </c>
      <c r="R1076" s="131">
        <v>0</v>
      </c>
      <c r="S1076" s="131">
        <v>0</v>
      </c>
      <c r="T1076" s="131">
        <v>0</v>
      </c>
      <c r="U1076" s="131">
        <v>0</v>
      </c>
      <c r="V1076" s="131">
        <v>0</v>
      </c>
      <c r="W1076" s="131">
        <v>0</v>
      </c>
      <c r="X1076" s="131">
        <v>0</v>
      </c>
      <c r="Y1076" s="131">
        <v>0</v>
      </c>
      <c r="Z1076" s="131">
        <v>0</v>
      </c>
      <c r="AA1076" s="131">
        <v>0</v>
      </c>
      <c r="AB1076" s="131">
        <v>0</v>
      </c>
      <c r="AC1076" s="131">
        <v>0</v>
      </c>
      <c r="AD1076" s="131">
        <v>0</v>
      </c>
      <c r="AE1076" s="131">
        <v>0</v>
      </c>
      <c r="AF1076" s="131">
        <v>0</v>
      </c>
      <c r="AG1076" s="131">
        <v>0</v>
      </c>
      <c r="AH1076" s="43">
        <v>0</v>
      </c>
    </row>
    <row r="1077" spans="4:34">
      <c r="D1077" s="62">
        <v>2023</v>
      </c>
      <c r="E1077" s="62">
        <v>7</v>
      </c>
      <c r="F1077" s="62">
        <v>2024</v>
      </c>
      <c r="G1077" s="62">
        <v>2024</v>
      </c>
      <c r="H1077" s="131">
        <v>0</v>
      </c>
      <c r="I1077" s="131">
        <v>0</v>
      </c>
      <c r="J1077" s="131">
        <v>0</v>
      </c>
      <c r="K1077" s="131">
        <v>0</v>
      </c>
      <c r="L1077" s="131">
        <v>0</v>
      </c>
      <c r="M1077" s="131">
        <v>0</v>
      </c>
      <c r="N1077" s="131">
        <v>0</v>
      </c>
      <c r="O1077" s="131">
        <v>0</v>
      </c>
      <c r="P1077" s="131">
        <v>0</v>
      </c>
      <c r="Q1077" s="131">
        <v>0</v>
      </c>
      <c r="R1077" s="131">
        <v>0</v>
      </c>
      <c r="S1077" s="131">
        <v>0</v>
      </c>
      <c r="T1077" s="131">
        <v>0</v>
      </c>
      <c r="U1077" s="131">
        <v>0</v>
      </c>
      <c r="V1077" s="131">
        <v>0</v>
      </c>
      <c r="W1077" s="131">
        <v>0</v>
      </c>
      <c r="X1077" s="131">
        <v>0</v>
      </c>
      <c r="Y1077" s="131">
        <v>0</v>
      </c>
      <c r="Z1077" s="131">
        <v>0</v>
      </c>
      <c r="AA1077" s="131">
        <v>0</v>
      </c>
      <c r="AB1077" s="131">
        <v>0</v>
      </c>
      <c r="AC1077" s="131">
        <v>0</v>
      </c>
      <c r="AD1077" s="131">
        <v>0</v>
      </c>
      <c r="AE1077" s="131">
        <v>0</v>
      </c>
      <c r="AF1077" s="131">
        <v>0</v>
      </c>
      <c r="AG1077" s="131">
        <v>0</v>
      </c>
      <c r="AH1077" s="43">
        <v>0</v>
      </c>
    </row>
    <row r="1078" spans="4:34">
      <c r="D1078" s="62">
        <v>2023</v>
      </c>
      <c r="E1078" s="62">
        <v>8</v>
      </c>
      <c r="F1078" s="62">
        <v>2024</v>
      </c>
      <c r="G1078" s="62">
        <v>2024</v>
      </c>
      <c r="H1078" s="131">
        <v>0</v>
      </c>
      <c r="I1078" s="131">
        <v>0</v>
      </c>
      <c r="J1078" s="131">
        <v>0</v>
      </c>
      <c r="K1078" s="131">
        <v>0</v>
      </c>
      <c r="L1078" s="131">
        <v>0</v>
      </c>
      <c r="M1078" s="131">
        <v>0</v>
      </c>
      <c r="N1078" s="131">
        <v>0</v>
      </c>
      <c r="O1078" s="131">
        <v>0</v>
      </c>
      <c r="P1078" s="131">
        <v>0</v>
      </c>
      <c r="Q1078" s="131">
        <v>0</v>
      </c>
      <c r="R1078" s="131">
        <v>0</v>
      </c>
      <c r="S1078" s="131">
        <v>0</v>
      </c>
      <c r="T1078" s="131">
        <v>0</v>
      </c>
      <c r="U1078" s="131">
        <v>0</v>
      </c>
      <c r="V1078" s="131">
        <v>0</v>
      </c>
      <c r="W1078" s="131">
        <v>0</v>
      </c>
      <c r="X1078" s="131">
        <v>0</v>
      </c>
      <c r="Y1078" s="131">
        <v>0</v>
      </c>
      <c r="Z1078" s="131">
        <v>0</v>
      </c>
      <c r="AA1078" s="131">
        <v>0</v>
      </c>
      <c r="AB1078" s="131">
        <v>0</v>
      </c>
      <c r="AC1078" s="131">
        <v>0</v>
      </c>
      <c r="AD1078" s="131">
        <v>0</v>
      </c>
      <c r="AE1078" s="131">
        <v>0</v>
      </c>
      <c r="AF1078" s="131">
        <v>0</v>
      </c>
      <c r="AG1078" s="131">
        <v>0</v>
      </c>
      <c r="AH1078" s="43">
        <v>0</v>
      </c>
    </row>
    <row r="1079" spans="4:34">
      <c r="D1079" s="62">
        <v>2023</v>
      </c>
      <c r="E1079" s="62">
        <v>9</v>
      </c>
      <c r="F1079" s="62">
        <v>2024</v>
      </c>
      <c r="G1079" s="62">
        <v>2024</v>
      </c>
      <c r="H1079" s="131">
        <v>0</v>
      </c>
      <c r="I1079" s="131">
        <v>0</v>
      </c>
      <c r="J1079" s="131">
        <v>0</v>
      </c>
      <c r="K1079" s="131">
        <v>0</v>
      </c>
      <c r="L1079" s="131">
        <v>0</v>
      </c>
      <c r="M1079" s="131">
        <v>0</v>
      </c>
      <c r="N1079" s="131">
        <v>0</v>
      </c>
      <c r="O1079" s="131">
        <v>0</v>
      </c>
      <c r="P1079" s="131">
        <v>0</v>
      </c>
      <c r="Q1079" s="131">
        <v>0</v>
      </c>
      <c r="R1079" s="131">
        <v>0</v>
      </c>
      <c r="S1079" s="131">
        <v>0</v>
      </c>
      <c r="T1079" s="131">
        <v>0</v>
      </c>
      <c r="U1079" s="131">
        <v>0</v>
      </c>
      <c r="V1079" s="131">
        <v>0</v>
      </c>
      <c r="W1079" s="131">
        <v>0</v>
      </c>
      <c r="X1079" s="131">
        <v>0</v>
      </c>
      <c r="Y1079" s="131">
        <v>0</v>
      </c>
      <c r="Z1079" s="131">
        <v>0</v>
      </c>
      <c r="AA1079" s="131">
        <v>0</v>
      </c>
      <c r="AB1079" s="131">
        <v>0</v>
      </c>
      <c r="AC1079" s="131">
        <v>0</v>
      </c>
      <c r="AD1079" s="131">
        <v>0</v>
      </c>
      <c r="AE1079" s="131">
        <v>0</v>
      </c>
      <c r="AF1079" s="131">
        <v>0</v>
      </c>
      <c r="AG1079" s="131">
        <v>0</v>
      </c>
      <c r="AH1079" s="43">
        <v>0</v>
      </c>
    </row>
    <row r="1080" spans="4:34">
      <c r="D1080" s="62">
        <v>2023</v>
      </c>
      <c r="E1080" s="62">
        <v>10</v>
      </c>
      <c r="F1080" s="62">
        <v>2024</v>
      </c>
      <c r="G1080" s="62">
        <v>2024</v>
      </c>
      <c r="H1080" s="131">
        <v>0</v>
      </c>
      <c r="I1080" s="131">
        <v>0</v>
      </c>
      <c r="J1080" s="131">
        <v>0</v>
      </c>
      <c r="K1080" s="131">
        <v>0</v>
      </c>
      <c r="L1080" s="131">
        <v>0</v>
      </c>
      <c r="M1080" s="131">
        <v>0</v>
      </c>
      <c r="N1080" s="131">
        <v>0</v>
      </c>
      <c r="O1080" s="131">
        <v>0</v>
      </c>
      <c r="P1080" s="131">
        <v>0</v>
      </c>
      <c r="Q1080" s="131">
        <v>0</v>
      </c>
      <c r="R1080" s="131">
        <v>0</v>
      </c>
      <c r="S1080" s="131">
        <v>0</v>
      </c>
      <c r="T1080" s="131">
        <v>0</v>
      </c>
      <c r="U1080" s="131">
        <v>0</v>
      </c>
      <c r="V1080" s="131">
        <v>0</v>
      </c>
      <c r="W1080" s="131">
        <v>0</v>
      </c>
      <c r="X1080" s="131">
        <v>0</v>
      </c>
      <c r="Y1080" s="131">
        <v>0</v>
      </c>
      <c r="Z1080" s="131">
        <v>0</v>
      </c>
      <c r="AA1080" s="131">
        <v>0</v>
      </c>
      <c r="AB1080" s="131">
        <v>0</v>
      </c>
      <c r="AC1080" s="131">
        <v>0</v>
      </c>
      <c r="AD1080" s="131">
        <v>0</v>
      </c>
      <c r="AE1080" s="131">
        <v>0</v>
      </c>
      <c r="AF1080" s="131">
        <v>0</v>
      </c>
      <c r="AG1080" s="131">
        <v>0</v>
      </c>
      <c r="AH1080" s="43">
        <v>0</v>
      </c>
    </row>
    <row r="1081" spans="4:34">
      <c r="D1081" s="62">
        <v>2023</v>
      </c>
      <c r="E1081" s="62">
        <v>11</v>
      </c>
      <c r="F1081" s="62">
        <v>2024</v>
      </c>
      <c r="G1081" s="62">
        <v>2024</v>
      </c>
      <c r="H1081" s="131">
        <v>0</v>
      </c>
      <c r="I1081" s="131">
        <v>0</v>
      </c>
      <c r="J1081" s="131">
        <v>0</v>
      </c>
      <c r="K1081" s="131">
        <v>0</v>
      </c>
      <c r="L1081" s="131">
        <v>0</v>
      </c>
      <c r="M1081" s="131">
        <v>0</v>
      </c>
      <c r="N1081" s="131">
        <v>0</v>
      </c>
      <c r="O1081" s="131">
        <v>0</v>
      </c>
      <c r="P1081" s="131">
        <v>0</v>
      </c>
      <c r="Q1081" s="131">
        <v>0</v>
      </c>
      <c r="R1081" s="131">
        <v>0</v>
      </c>
      <c r="S1081" s="131">
        <v>0</v>
      </c>
      <c r="T1081" s="131">
        <v>0</v>
      </c>
      <c r="U1081" s="131">
        <v>0</v>
      </c>
      <c r="V1081" s="131">
        <v>0</v>
      </c>
      <c r="W1081" s="131">
        <v>0</v>
      </c>
      <c r="X1081" s="131">
        <v>0</v>
      </c>
      <c r="Y1081" s="131">
        <v>0</v>
      </c>
      <c r="Z1081" s="131">
        <v>0</v>
      </c>
      <c r="AA1081" s="131">
        <v>0</v>
      </c>
      <c r="AB1081" s="131">
        <v>0</v>
      </c>
      <c r="AC1081" s="131">
        <v>0</v>
      </c>
      <c r="AD1081" s="131">
        <v>0</v>
      </c>
      <c r="AE1081" s="131">
        <v>0</v>
      </c>
      <c r="AF1081" s="131">
        <v>0</v>
      </c>
      <c r="AG1081" s="131">
        <v>0</v>
      </c>
      <c r="AH1081" s="43">
        <v>0</v>
      </c>
    </row>
    <row r="1082" spans="4:34">
      <c r="D1082" s="62">
        <v>2023</v>
      </c>
      <c r="E1082" s="62">
        <v>12</v>
      </c>
      <c r="F1082" s="62">
        <v>2024</v>
      </c>
      <c r="G1082" s="62">
        <v>2024</v>
      </c>
      <c r="H1082" s="131">
        <v>0</v>
      </c>
      <c r="I1082" s="131">
        <v>0</v>
      </c>
      <c r="J1082" s="131">
        <v>0</v>
      </c>
      <c r="K1082" s="131">
        <v>0</v>
      </c>
      <c r="L1082" s="131">
        <v>0</v>
      </c>
      <c r="M1082" s="131">
        <v>0</v>
      </c>
      <c r="N1082" s="131">
        <v>0</v>
      </c>
      <c r="O1082" s="131">
        <v>0</v>
      </c>
      <c r="P1082" s="131">
        <v>0</v>
      </c>
      <c r="Q1082" s="131">
        <v>0</v>
      </c>
      <c r="R1082" s="131">
        <v>0</v>
      </c>
      <c r="S1082" s="131">
        <v>0</v>
      </c>
      <c r="T1082" s="131">
        <v>0</v>
      </c>
      <c r="U1082" s="131">
        <v>0</v>
      </c>
      <c r="V1082" s="131">
        <v>0</v>
      </c>
      <c r="W1082" s="131">
        <v>0</v>
      </c>
      <c r="X1082" s="131">
        <v>0</v>
      </c>
      <c r="Y1082" s="131">
        <v>0</v>
      </c>
      <c r="Z1082" s="131">
        <v>0</v>
      </c>
      <c r="AA1082" s="131">
        <v>0</v>
      </c>
      <c r="AB1082" s="131">
        <v>0</v>
      </c>
      <c r="AC1082" s="131">
        <v>0</v>
      </c>
      <c r="AD1082" s="131">
        <v>0</v>
      </c>
      <c r="AE1082" s="131">
        <v>0</v>
      </c>
      <c r="AF1082" s="131">
        <v>0</v>
      </c>
      <c r="AG1082" s="131">
        <v>0</v>
      </c>
      <c r="AH1082" s="43">
        <v>0</v>
      </c>
    </row>
    <row r="1083" spans="4:34">
      <c r="D1083" s="62">
        <v>2024</v>
      </c>
      <c r="E1083" s="62">
        <v>1</v>
      </c>
      <c r="F1083" s="62">
        <v>2024</v>
      </c>
      <c r="G1083" s="62">
        <v>2024</v>
      </c>
      <c r="H1083" s="131">
        <v>0</v>
      </c>
      <c r="I1083" s="131">
        <v>0</v>
      </c>
      <c r="J1083" s="131">
        <v>0</v>
      </c>
      <c r="K1083" s="131">
        <v>0</v>
      </c>
      <c r="L1083" s="131">
        <v>0</v>
      </c>
      <c r="M1083" s="131">
        <v>0</v>
      </c>
      <c r="N1083" s="131">
        <v>0</v>
      </c>
      <c r="O1083" s="131">
        <v>0</v>
      </c>
      <c r="P1083" s="131">
        <v>0</v>
      </c>
      <c r="Q1083" s="131">
        <v>0</v>
      </c>
      <c r="R1083" s="131">
        <v>0</v>
      </c>
      <c r="S1083" s="131">
        <v>0</v>
      </c>
      <c r="T1083" s="131">
        <v>0</v>
      </c>
      <c r="U1083" s="131">
        <v>0</v>
      </c>
      <c r="V1083" s="131">
        <v>0</v>
      </c>
      <c r="W1083" s="131">
        <v>0</v>
      </c>
      <c r="X1083" s="131">
        <v>0</v>
      </c>
      <c r="Y1083" s="131">
        <v>0</v>
      </c>
      <c r="Z1083" s="131">
        <v>0</v>
      </c>
      <c r="AA1083" s="131">
        <v>0</v>
      </c>
      <c r="AB1083" s="131">
        <v>0</v>
      </c>
      <c r="AC1083" s="131">
        <v>0</v>
      </c>
      <c r="AD1083" s="131">
        <v>0</v>
      </c>
      <c r="AE1083" s="131">
        <v>0</v>
      </c>
      <c r="AF1083" s="131">
        <v>0</v>
      </c>
      <c r="AG1083" s="131">
        <v>0</v>
      </c>
      <c r="AH1083" s="43">
        <v>0</v>
      </c>
    </row>
    <row r="1084" spans="4:34">
      <c r="D1084" s="62">
        <v>2024</v>
      </c>
      <c r="E1084" s="62">
        <v>2</v>
      </c>
      <c r="F1084" s="62">
        <v>2024</v>
      </c>
      <c r="G1084" s="62">
        <v>2024</v>
      </c>
      <c r="H1084" s="131">
        <v>0</v>
      </c>
      <c r="I1084" s="131">
        <v>0</v>
      </c>
      <c r="J1084" s="131">
        <v>0</v>
      </c>
      <c r="K1084" s="131">
        <v>0</v>
      </c>
      <c r="L1084" s="131">
        <v>0</v>
      </c>
      <c r="M1084" s="131">
        <v>0</v>
      </c>
      <c r="N1084" s="131">
        <v>0</v>
      </c>
      <c r="O1084" s="131">
        <v>0</v>
      </c>
      <c r="P1084" s="131">
        <v>0</v>
      </c>
      <c r="Q1084" s="131">
        <v>0</v>
      </c>
      <c r="R1084" s="131">
        <v>0</v>
      </c>
      <c r="S1084" s="131">
        <v>0</v>
      </c>
      <c r="T1084" s="131">
        <v>0</v>
      </c>
      <c r="U1084" s="131">
        <v>0</v>
      </c>
      <c r="V1084" s="131">
        <v>0</v>
      </c>
      <c r="W1084" s="131">
        <v>0</v>
      </c>
      <c r="X1084" s="131">
        <v>0</v>
      </c>
      <c r="Y1084" s="131">
        <v>0</v>
      </c>
      <c r="Z1084" s="131">
        <v>0</v>
      </c>
      <c r="AA1084" s="131">
        <v>0</v>
      </c>
      <c r="AB1084" s="131">
        <v>0</v>
      </c>
      <c r="AC1084" s="131">
        <v>0</v>
      </c>
      <c r="AD1084" s="131">
        <v>0</v>
      </c>
      <c r="AE1084" s="131">
        <v>0</v>
      </c>
      <c r="AF1084" s="131">
        <v>0</v>
      </c>
      <c r="AG1084" s="131">
        <v>0</v>
      </c>
      <c r="AH1084" s="43">
        <v>0</v>
      </c>
    </row>
    <row r="1085" spans="4:34">
      <c r="D1085" s="62">
        <v>2024</v>
      </c>
      <c r="E1085" s="62">
        <v>3</v>
      </c>
      <c r="F1085" s="62">
        <v>2024</v>
      </c>
      <c r="G1085" s="62">
        <v>2024</v>
      </c>
      <c r="H1085" s="131">
        <v>0</v>
      </c>
      <c r="I1085" s="131">
        <v>0</v>
      </c>
      <c r="J1085" s="131">
        <v>0</v>
      </c>
      <c r="K1085" s="131">
        <v>0</v>
      </c>
      <c r="L1085" s="131">
        <v>0</v>
      </c>
      <c r="M1085" s="131">
        <v>0</v>
      </c>
      <c r="N1085" s="131">
        <v>0</v>
      </c>
      <c r="O1085" s="131">
        <v>0</v>
      </c>
      <c r="P1085" s="131">
        <v>0</v>
      </c>
      <c r="Q1085" s="131">
        <v>0</v>
      </c>
      <c r="R1085" s="131">
        <v>0</v>
      </c>
      <c r="S1085" s="131">
        <v>0</v>
      </c>
      <c r="T1085" s="131">
        <v>0</v>
      </c>
      <c r="U1085" s="131">
        <v>0</v>
      </c>
      <c r="V1085" s="131">
        <v>0</v>
      </c>
      <c r="W1085" s="131">
        <v>0</v>
      </c>
      <c r="X1085" s="131">
        <v>0</v>
      </c>
      <c r="Y1085" s="131">
        <v>0</v>
      </c>
      <c r="Z1085" s="131">
        <v>0</v>
      </c>
      <c r="AA1085" s="131">
        <v>0</v>
      </c>
      <c r="AB1085" s="131">
        <v>0</v>
      </c>
      <c r="AC1085" s="131">
        <v>0</v>
      </c>
      <c r="AD1085" s="131">
        <v>0</v>
      </c>
      <c r="AE1085" s="131">
        <v>0</v>
      </c>
      <c r="AF1085" s="131">
        <v>0</v>
      </c>
      <c r="AG1085" s="131">
        <v>0</v>
      </c>
      <c r="AH1085" s="43">
        <v>0</v>
      </c>
    </row>
    <row r="1086" spans="4:34">
      <c r="D1086" s="62">
        <v>2024</v>
      </c>
      <c r="E1086" s="62">
        <v>4</v>
      </c>
      <c r="F1086" s="62">
        <v>2024</v>
      </c>
      <c r="G1086" s="62">
        <v>2024</v>
      </c>
      <c r="H1086" s="131">
        <v>0</v>
      </c>
      <c r="I1086" s="131">
        <v>0</v>
      </c>
      <c r="J1086" s="131">
        <v>0</v>
      </c>
      <c r="K1086" s="131">
        <v>0</v>
      </c>
      <c r="L1086" s="131">
        <v>0</v>
      </c>
      <c r="M1086" s="131">
        <v>0</v>
      </c>
      <c r="N1086" s="131">
        <v>0</v>
      </c>
      <c r="O1086" s="131">
        <v>0</v>
      </c>
      <c r="P1086" s="131">
        <v>0</v>
      </c>
      <c r="Q1086" s="131">
        <v>0</v>
      </c>
      <c r="R1086" s="131">
        <v>0</v>
      </c>
      <c r="S1086" s="131">
        <v>0</v>
      </c>
      <c r="T1086" s="131">
        <v>0</v>
      </c>
      <c r="U1086" s="131">
        <v>0</v>
      </c>
      <c r="V1086" s="131">
        <v>0</v>
      </c>
      <c r="W1086" s="131">
        <v>0</v>
      </c>
      <c r="X1086" s="131">
        <v>0</v>
      </c>
      <c r="Y1086" s="131">
        <v>0</v>
      </c>
      <c r="Z1086" s="131">
        <v>0</v>
      </c>
      <c r="AA1086" s="131">
        <v>0</v>
      </c>
      <c r="AB1086" s="131">
        <v>0</v>
      </c>
      <c r="AC1086" s="131">
        <v>0</v>
      </c>
      <c r="AD1086" s="131">
        <v>0</v>
      </c>
      <c r="AE1086" s="131">
        <v>0</v>
      </c>
      <c r="AF1086" s="131">
        <v>0</v>
      </c>
      <c r="AG1086" s="131">
        <v>0</v>
      </c>
      <c r="AH1086" s="43">
        <v>0</v>
      </c>
    </row>
    <row r="1087" spans="4:34">
      <c r="D1087" s="62">
        <v>2024</v>
      </c>
      <c r="E1087" s="62">
        <v>5</v>
      </c>
      <c r="F1087" s="62">
        <v>2024</v>
      </c>
      <c r="G1087" s="62">
        <v>2025</v>
      </c>
      <c r="H1087" s="131">
        <v>0</v>
      </c>
      <c r="I1087" s="131">
        <v>0</v>
      </c>
      <c r="J1087" s="131">
        <v>0</v>
      </c>
      <c r="K1087" s="131">
        <v>0</v>
      </c>
      <c r="L1087" s="131">
        <v>0</v>
      </c>
      <c r="M1087" s="131">
        <v>0</v>
      </c>
      <c r="N1087" s="131">
        <v>0</v>
      </c>
      <c r="O1087" s="131">
        <v>0</v>
      </c>
      <c r="P1087" s="131">
        <v>0</v>
      </c>
      <c r="Q1087" s="131">
        <v>0</v>
      </c>
      <c r="R1087" s="131">
        <v>0</v>
      </c>
      <c r="S1087" s="131">
        <v>0</v>
      </c>
      <c r="T1087" s="131">
        <v>0</v>
      </c>
      <c r="U1087" s="131">
        <v>0</v>
      </c>
      <c r="V1087" s="131">
        <v>0</v>
      </c>
      <c r="W1087" s="131">
        <v>0</v>
      </c>
      <c r="X1087" s="131">
        <v>0</v>
      </c>
      <c r="Y1087" s="131">
        <v>0</v>
      </c>
      <c r="Z1087" s="131">
        <v>0</v>
      </c>
      <c r="AA1087" s="131">
        <v>0</v>
      </c>
      <c r="AB1087" s="131">
        <v>0</v>
      </c>
      <c r="AC1087" s="131">
        <v>0</v>
      </c>
      <c r="AD1087" s="131">
        <v>0</v>
      </c>
      <c r="AE1087" s="131">
        <v>0</v>
      </c>
      <c r="AF1087" s="131">
        <v>0</v>
      </c>
      <c r="AG1087" s="131">
        <v>0</v>
      </c>
      <c r="AH1087" s="43">
        <v>0</v>
      </c>
    </row>
    <row r="1088" spans="4:34">
      <c r="D1088" s="62">
        <v>2024</v>
      </c>
      <c r="E1088" s="62">
        <v>6</v>
      </c>
      <c r="F1088" s="62">
        <v>2024</v>
      </c>
      <c r="G1088" s="62">
        <v>2025</v>
      </c>
      <c r="H1088" s="131">
        <v>0</v>
      </c>
      <c r="I1088" s="131">
        <v>0</v>
      </c>
      <c r="J1088" s="131">
        <v>0</v>
      </c>
      <c r="K1088" s="131">
        <v>0</v>
      </c>
      <c r="L1088" s="131">
        <v>0</v>
      </c>
      <c r="M1088" s="131">
        <v>0</v>
      </c>
      <c r="N1088" s="131">
        <v>0</v>
      </c>
      <c r="O1088" s="131">
        <v>0</v>
      </c>
      <c r="P1088" s="131">
        <v>0</v>
      </c>
      <c r="Q1088" s="131">
        <v>0</v>
      </c>
      <c r="R1088" s="131">
        <v>0</v>
      </c>
      <c r="S1088" s="131">
        <v>0</v>
      </c>
      <c r="T1088" s="131">
        <v>0</v>
      </c>
      <c r="U1088" s="131">
        <v>0</v>
      </c>
      <c r="V1088" s="131">
        <v>0</v>
      </c>
      <c r="W1088" s="131">
        <v>0</v>
      </c>
      <c r="X1088" s="131">
        <v>0</v>
      </c>
      <c r="Y1088" s="131">
        <v>0</v>
      </c>
      <c r="Z1088" s="131">
        <v>0</v>
      </c>
      <c r="AA1088" s="131">
        <v>0</v>
      </c>
      <c r="AB1088" s="131">
        <v>0</v>
      </c>
      <c r="AC1088" s="131">
        <v>0</v>
      </c>
      <c r="AD1088" s="131">
        <v>0</v>
      </c>
      <c r="AE1088" s="131">
        <v>0</v>
      </c>
      <c r="AF1088" s="131">
        <v>0</v>
      </c>
      <c r="AG1088" s="131">
        <v>0</v>
      </c>
      <c r="AH1088" s="43">
        <v>0</v>
      </c>
    </row>
    <row r="1089" spans="4:34">
      <c r="D1089" s="62">
        <v>2024</v>
      </c>
      <c r="E1089" s="62">
        <v>7</v>
      </c>
      <c r="F1089" s="62">
        <v>2025</v>
      </c>
      <c r="G1089" s="62">
        <v>2025</v>
      </c>
      <c r="H1089" s="131">
        <v>0</v>
      </c>
      <c r="I1089" s="131">
        <v>0</v>
      </c>
      <c r="J1089" s="131">
        <v>0</v>
      </c>
      <c r="K1089" s="131">
        <v>0</v>
      </c>
      <c r="L1089" s="131">
        <v>0</v>
      </c>
      <c r="M1089" s="131">
        <v>0</v>
      </c>
      <c r="N1089" s="131">
        <v>0</v>
      </c>
      <c r="O1089" s="131">
        <v>0</v>
      </c>
      <c r="P1089" s="131">
        <v>0</v>
      </c>
      <c r="Q1089" s="131">
        <v>0</v>
      </c>
      <c r="R1089" s="131">
        <v>0</v>
      </c>
      <c r="S1089" s="131">
        <v>0</v>
      </c>
      <c r="T1089" s="131">
        <v>0</v>
      </c>
      <c r="U1089" s="131">
        <v>0</v>
      </c>
      <c r="V1089" s="131">
        <v>0</v>
      </c>
      <c r="W1089" s="131">
        <v>0</v>
      </c>
      <c r="X1089" s="131">
        <v>0</v>
      </c>
      <c r="Y1089" s="131">
        <v>0</v>
      </c>
      <c r="Z1089" s="131">
        <v>0</v>
      </c>
      <c r="AA1089" s="131">
        <v>0</v>
      </c>
      <c r="AB1089" s="131">
        <v>0</v>
      </c>
      <c r="AC1089" s="131">
        <v>0</v>
      </c>
      <c r="AD1089" s="131">
        <v>0</v>
      </c>
      <c r="AE1089" s="131">
        <v>0</v>
      </c>
      <c r="AF1089" s="131">
        <v>0</v>
      </c>
      <c r="AG1089" s="131">
        <v>0</v>
      </c>
      <c r="AH1089" s="43">
        <v>0</v>
      </c>
    </row>
    <row r="1090" spans="4:34">
      <c r="D1090" s="62">
        <v>2024</v>
      </c>
      <c r="E1090" s="62">
        <v>8</v>
      </c>
      <c r="F1090" s="62">
        <v>2025</v>
      </c>
      <c r="G1090" s="62">
        <v>2025</v>
      </c>
      <c r="H1090" s="131">
        <v>0</v>
      </c>
      <c r="I1090" s="131">
        <v>0</v>
      </c>
      <c r="J1090" s="131">
        <v>0</v>
      </c>
      <c r="K1090" s="131">
        <v>0</v>
      </c>
      <c r="L1090" s="131">
        <v>0</v>
      </c>
      <c r="M1090" s="131">
        <v>0</v>
      </c>
      <c r="N1090" s="131">
        <v>0</v>
      </c>
      <c r="O1090" s="131">
        <v>0</v>
      </c>
      <c r="P1090" s="131">
        <v>0</v>
      </c>
      <c r="Q1090" s="131">
        <v>0</v>
      </c>
      <c r="R1090" s="131">
        <v>0</v>
      </c>
      <c r="S1090" s="131">
        <v>0</v>
      </c>
      <c r="T1090" s="131">
        <v>0</v>
      </c>
      <c r="U1090" s="131">
        <v>0</v>
      </c>
      <c r="V1090" s="131">
        <v>0</v>
      </c>
      <c r="W1090" s="131">
        <v>0</v>
      </c>
      <c r="X1090" s="131">
        <v>0</v>
      </c>
      <c r="Y1090" s="131">
        <v>0</v>
      </c>
      <c r="Z1090" s="131">
        <v>0</v>
      </c>
      <c r="AA1090" s="131">
        <v>0</v>
      </c>
      <c r="AB1090" s="131">
        <v>0</v>
      </c>
      <c r="AC1090" s="131">
        <v>0</v>
      </c>
      <c r="AD1090" s="131">
        <v>0</v>
      </c>
      <c r="AE1090" s="131">
        <v>0</v>
      </c>
      <c r="AF1090" s="131">
        <v>0</v>
      </c>
      <c r="AG1090" s="131">
        <v>0</v>
      </c>
      <c r="AH1090" s="43">
        <v>0</v>
      </c>
    </row>
    <row r="1091" spans="4:34">
      <c r="D1091" s="62">
        <v>2024</v>
      </c>
      <c r="E1091" s="62">
        <v>9</v>
      </c>
      <c r="F1091" s="62">
        <v>2025</v>
      </c>
      <c r="G1091" s="62">
        <v>2025</v>
      </c>
      <c r="H1091" s="131">
        <v>0</v>
      </c>
      <c r="I1091" s="131">
        <v>0</v>
      </c>
      <c r="J1091" s="131">
        <v>0</v>
      </c>
      <c r="K1091" s="131">
        <v>0</v>
      </c>
      <c r="L1091" s="131">
        <v>0</v>
      </c>
      <c r="M1091" s="131">
        <v>0</v>
      </c>
      <c r="N1091" s="131">
        <v>0</v>
      </c>
      <c r="O1091" s="131">
        <v>0</v>
      </c>
      <c r="P1091" s="131">
        <v>0</v>
      </c>
      <c r="Q1091" s="131">
        <v>0</v>
      </c>
      <c r="R1091" s="131">
        <v>0</v>
      </c>
      <c r="S1091" s="131">
        <v>0</v>
      </c>
      <c r="T1091" s="131">
        <v>0</v>
      </c>
      <c r="U1091" s="131">
        <v>0</v>
      </c>
      <c r="V1091" s="131">
        <v>0</v>
      </c>
      <c r="W1091" s="131">
        <v>0</v>
      </c>
      <c r="X1091" s="131">
        <v>0</v>
      </c>
      <c r="Y1091" s="131">
        <v>0</v>
      </c>
      <c r="Z1091" s="131">
        <v>0</v>
      </c>
      <c r="AA1091" s="131">
        <v>0</v>
      </c>
      <c r="AB1091" s="131">
        <v>0</v>
      </c>
      <c r="AC1091" s="131">
        <v>0</v>
      </c>
      <c r="AD1091" s="131">
        <v>0</v>
      </c>
      <c r="AE1091" s="131">
        <v>0</v>
      </c>
      <c r="AF1091" s="131">
        <v>0</v>
      </c>
      <c r="AG1091" s="131">
        <v>0</v>
      </c>
      <c r="AH1091" s="43">
        <v>0</v>
      </c>
    </row>
    <row r="1092" spans="4:34">
      <c r="D1092" s="62">
        <v>2024</v>
      </c>
      <c r="E1092" s="62">
        <v>10</v>
      </c>
      <c r="F1092" s="62">
        <v>2025</v>
      </c>
      <c r="G1092" s="62">
        <v>2025</v>
      </c>
      <c r="H1092" s="131">
        <v>0</v>
      </c>
      <c r="I1092" s="131">
        <v>0</v>
      </c>
      <c r="J1092" s="131">
        <v>0</v>
      </c>
      <c r="K1092" s="131">
        <v>0</v>
      </c>
      <c r="L1092" s="131">
        <v>0</v>
      </c>
      <c r="M1092" s="131">
        <v>0</v>
      </c>
      <c r="N1092" s="131">
        <v>0</v>
      </c>
      <c r="O1092" s="131">
        <v>0</v>
      </c>
      <c r="P1092" s="131">
        <v>0</v>
      </c>
      <c r="Q1092" s="131">
        <v>0</v>
      </c>
      <c r="R1092" s="131">
        <v>0</v>
      </c>
      <c r="S1092" s="131">
        <v>0</v>
      </c>
      <c r="T1092" s="131">
        <v>0</v>
      </c>
      <c r="U1092" s="131">
        <v>0</v>
      </c>
      <c r="V1092" s="131">
        <v>0</v>
      </c>
      <c r="W1092" s="131">
        <v>0</v>
      </c>
      <c r="X1092" s="131">
        <v>0</v>
      </c>
      <c r="Y1092" s="131">
        <v>0</v>
      </c>
      <c r="Z1092" s="131">
        <v>0</v>
      </c>
      <c r="AA1092" s="131">
        <v>0</v>
      </c>
      <c r="AB1092" s="131">
        <v>0</v>
      </c>
      <c r="AC1092" s="131">
        <v>0</v>
      </c>
      <c r="AD1092" s="131">
        <v>0</v>
      </c>
      <c r="AE1092" s="131">
        <v>0</v>
      </c>
      <c r="AF1092" s="131">
        <v>0</v>
      </c>
      <c r="AG1092" s="131">
        <v>0</v>
      </c>
      <c r="AH1092" s="43">
        <v>0</v>
      </c>
    </row>
    <row r="1093" spans="4:34">
      <c r="D1093" s="62">
        <v>2024</v>
      </c>
      <c r="E1093" s="62">
        <v>11</v>
      </c>
      <c r="F1093" s="62">
        <v>2025</v>
      </c>
      <c r="G1093" s="62">
        <v>2025</v>
      </c>
      <c r="H1093" s="131">
        <v>0</v>
      </c>
      <c r="I1093" s="131">
        <v>0</v>
      </c>
      <c r="J1093" s="131">
        <v>0</v>
      </c>
      <c r="K1093" s="131">
        <v>0</v>
      </c>
      <c r="L1093" s="131">
        <v>0</v>
      </c>
      <c r="M1093" s="131">
        <v>0</v>
      </c>
      <c r="N1093" s="131">
        <v>0</v>
      </c>
      <c r="O1093" s="131">
        <v>0</v>
      </c>
      <c r="P1093" s="131">
        <v>0</v>
      </c>
      <c r="Q1093" s="131">
        <v>0</v>
      </c>
      <c r="R1093" s="131">
        <v>0</v>
      </c>
      <c r="S1093" s="131">
        <v>0</v>
      </c>
      <c r="T1093" s="131">
        <v>0</v>
      </c>
      <c r="U1093" s="131">
        <v>0</v>
      </c>
      <c r="V1093" s="131">
        <v>0</v>
      </c>
      <c r="W1093" s="131">
        <v>0</v>
      </c>
      <c r="X1093" s="131">
        <v>0</v>
      </c>
      <c r="Y1093" s="131">
        <v>0</v>
      </c>
      <c r="Z1093" s="131">
        <v>0</v>
      </c>
      <c r="AA1093" s="131">
        <v>0</v>
      </c>
      <c r="AB1093" s="131">
        <v>0</v>
      </c>
      <c r="AC1093" s="131">
        <v>0</v>
      </c>
      <c r="AD1093" s="131">
        <v>0</v>
      </c>
      <c r="AE1093" s="131">
        <v>0</v>
      </c>
      <c r="AF1093" s="131">
        <v>0</v>
      </c>
      <c r="AG1093" s="131">
        <v>0</v>
      </c>
      <c r="AH1093" s="43">
        <v>0</v>
      </c>
    </row>
    <row r="1094" spans="4:34">
      <c r="D1094" s="62">
        <v>2024</v>
      </c>
      <c r="E1094" s="62">
        <v>12</v>
      </c>
      <c r="F1094" s="62">
        <v>2025</v>
      </c>
      <c r="G1094" s="62">
        <v>2025</v>
      </c>
      <c r="H1094" s="131">
        <v>0</v>
      </c>
      <c r="I1094" s="131">
        <v>0</v>
      </c>
      <c r="J1094" s="131">
        <v>0</v>
      </c>
      <c r="K1094" s="131">
        <v>0</v>
      </c>
      <c r="L1094" s="131">
        <v>0</v>
      </c>
      <c r="M1094" s="131">
        <v>0</v>
      </c>
      <c r="N1094" s="131">
        <v>0</v>
      </c>
      <c r="O1094" s="131">
        <v>0</v>
      </c>
      <c r="P1094" s="131">
        <v>0</v>
      </c>
      <c r="Q1094" s="131">
        <v>0</v>
      </c>
      <c r="R1094" s="131">
        <v>0</v>
      </c>
      <c r="S1094" s="131">
        <v>0</v>
      </c>
      <c r="T1094" s="131">
        <v>0</v>
      </c>
      <c r="U1094" s="131">
        <v>0</v>
      </c>
      <c r="V1094" s="131">
        <v>0</v>
      </c>
      <c r="W1094" s="131">
        <v>0</v>
      </c>
      <c r="X1094" s="131">
        <v>0</v>
      </c>
      <c r="Y1094" s="131">
        <v>0</v>
      </c>
      <c r="Z1094" s="131">
        <v>0</v>
      </c>
      <c r="AA1094" s="131">
        <v>0</v>
      </c>
      <c r="AB1094" s="131">
        <v>0</v>
      </c>
      <c r="AC1094" s="131">
        <v>0</v>
      </c>
      <c r="AD1094" s="131">
        <v>0</v>
      </c>
      <c r="AE1094" s="131">
        <v>0</v>
      </c>
      <c r="AF1094" s="131">
        <v>0</v>
      </c>
      <c r="AG1094" s="131">
        <v>0</v>
      </c>
      <c r="AH1094" s="43">
        <v>0</v>
      </c>
    </row>
    <row r="1095" spans="4:34">
      <c r="D1095" s="62">
        <v>2025</v>
      </c>
      <c r="E1095" s="62">
        <v>1</v>
      </c>
      <c r="F1095" s="62">
        <v>2025</v>
      </c>
      <c r="G1095" s="62">
        <v>2025</v>
      </c>
      <c r="H1095" s="131">
        <v>0</v>
      </c>
      <c r="I1095" s="131">
        <v>0</v>
      </c>
      <c r="J1095" s="131">
        <v>0</v>
      </c>
      <c r="K1095" s="131">
        <v>0</v>
      </c>
      <c r="L1095" s="131">
        <v>0</v>
      </c>
      <c r="M1095" s="131">
        <v>0</v>
      </c>
      <c r="N1095" s="131">
        <v>0</v>
      </c>
      <c r="O1095" s="131">
        <v>0</v>
      </c>
      <c r="P1095" s="131">
        <v>0</v>
      </c>
      <c r="Q1095" s="131">
        <v>0</v>
      </c>
      <c r="R1095" s="131">
        <v>0</v>
      </c>
      <c r="S1095" s="131">
        <v>0</v>
      </c>
      <c r="T1095" s="131">
        <v>0</v>
      </c>
      <c r="U1095" s="131">
        <v>0</v>
      </c>
      <c r="V1095" s="131">
        <v>0</v>
      </c>
      <c r="W1095" s="131">
        <v>0</v>
      </c>
      <c r="X1095" s="131">
        <v>0</v>
      </c>
      <c r="Y1095" s="131">
        <v>0</v>
      </c>
      <c r="Z1095" s="131">
        <v>0</v>
      </c>
      <c r="AA1095" s="131">
        <v>0</v>
      </c>
      <c r="AB1095" s="131">
        <v>0</v>
      </c>
      <c r="AC1095" s="131">
        <v>0</v>
      </c>
      <c r="AD1095" s="131">
        <v>0</v>
      </c>
      <c r="AE1095" s="131">
        <v>0</v>
      </c>
      <c r="AF1095" s="131">
        <v>0</v>
      </c>
      <c r="AG1095" s="131">
        <v>0</v>
      </c>
      <c r="AH1095" s="43">
        <v>0</v>
      </c>
    </row>
    <row r="1096" spans="4:34">
      <c r="D1096" s="62">
        <v>2025</v>
      </c>
      <c r="E1096" s="62">
        <v>2</v>
      </c>
      <c r="F1096" s="62">
        <v>2025</v>
      </c>
      <c r="G1096" s="62">
        <v>2025</v>
      </c>
      <c r="H1096" s="131">
        <v>0</v>
      </c>
      <c r="I1096" s="131">
        <v>0</v>
      </c>
      <c r="J1096" s="131">
        <v>0</v>
      </c>
      <c r="K1096" s="131">
        <v>0</v>
      </c>
      <c r="L1096" s="131">
        <v>0</v>
      </c>
      <c r="M1096" s="131">
        <v>0</v>
      </c>
      <c r="N1096" s="131">
        <v>0</v>
      </c>
      <c r="O1096" s="131">
        <v>0</v>
      </c>
      <c r="P1096" s="131">
        <v>0</v>
      </c>
      <c r="Q1096" s="131">
        <v>0</v>
      </c>
      <c r="R1096" s="131">
        <v>0</v>
      </c>
      <c r="S1096" s="131">
        <v>0</v>
      </c>
      <c r="T1096" s="131">
        <v>0</v>
      </c>
      <c r="U1096" s="131">
        <v>0</v>
      </c>
      <c r="V1096" s="131">
        <v>0</v>
      </c>
      <c r="W1096" s="131">
        <v>0</v>
      </c>
      <c r="X1096" s="131">
        <v>0</v>
      </c>
      <c r="Y1096" s="131">
        <v>0</v>
      </c>
      <c r="Z1096" s="131">
        <v>0</v>
      </c>
      <c r="AA1096" s="131">
        <v>0</v>
      </c>
      <c r="AB1096" s="131">
        <v>0</v>
      </c>
      <c r="AC1096" s="131">
        <v>0</v>
      </c>
      <c r="AD1096" s="131">
        <v>0</v>
      </c>
      <c r="AE1096" s="131">
        <v>0</v>
      </c>
      <c r="AF1096" s="131">
        <v>0</v>
      </c>
      <c r="AG1096" s="131">
        <v>0</v>
      </c>
      <c r="AH1096" s="43">
        <v>0</v>
      </c>
    </row>
    <row r="1097" spans="4:34">
      <c r="D1097" s="62">
        <v>2025</v>
      </c>
      <c r="E1097" s="62">
        <v>3</v>
      </c>
      <c r="F1097" s="62">
        <v>2025</v>
      </c>
      <c r="G1097" s="62">
        <v>2025</v>
      </c>
      <c r="H1097" s="131">
        <v>0</v>
      </c>
      <c r="I1097" s="131">
        <v>0</v>
      </c>
      <c r="J1097" s="131">
        <v>0</v>
      </c>
      <c r="K1097" s="131">
        <v>0</v>
      </c>
      <c r="L1097" s="131">
        <v>0</v>
      </c>
      <c r="M1097" s="131">
        <v>0</v>
      </c>
      <c r="N1097" s="131">
        <v>0</v>
      </c>
      <c r="O1097" s="131">
        <v>0</v>
      </c>
      <c r="P1097" s="131">
        <v>0</v>
      </c>
      <c r="Q1097" s="131">
        <v>0</v>
      </c>
      <c r="R1097" s="131">
        <v>0</v>
      </c>
      <c r="S1097" s="131">
        <v>0</v>
      </c>
      <c r="T1097" s="131">
        <v>0</v>
      </c>
      <c r="U1097" s="131">
        <v>0</v>
      </c>
      <c r="V1097" s="131">
        <v>0</v>
      </c>
      <c r="W1097" s="131">
        <v>0</v>
      </c>
      <c r="X1097" s="131">
        <v>0</v>
      </c>
      <c r="Y1097" s="131">
        <v>0</v>
      </c>
      <c r="Z1097" s="131">
        <v>0</v>
      </c>
      <c r="AA1097" s="131">
        <v>0</v>
      </c>
      <c r="AB1097" s="131">
        <v>0</v>
      </c>
      <c r="AC1097" s="131">
        <v>0</v>
      </c>
      <c r="AD1097" s="131">
        <v>0</v>
      </c>
      <c r="AE1097" s="131">
        <v>0</v>
      </c>
      <c r="AF1097" s="131">
        <v>0</v>
      </c>
      <c r="AG1097" s="131">
        <v>0</v>
      </c>
      <c r="AH1097" s="43">
        <v>0</v>
      </c>
    </row>
    <row r="1098" spans="4:34">
      <c r="D1098" s="62">
        <v>2025</v>
      </c>
      <c r="E1098" s="62">
        <v>4</v>
      </c>
      <c r="F1098" s="62">
        <v>2025</v>
      </c>
      <c r="G1098" s="62">
        <v>2025</v>
      </c>
      <c r="H1098" s="131">
        <v>0</v>
      </c>
      <c r="I1098" s="131">
        <v>0</v>
      </c>
      <c r="J1098" s="131">
        <v>0</v>
      </c>
      <c r="K1098" s="131">
        <v>0</v>
      </c>
      <c r="L1098" s="131">
        <v>0</v>
      </c>
      <c r="M1098" s="131">
        <v>0</v>
      </c>
      <c r="N1098" s="131">
        <v>0</v>
      </c>
      <c r="O1098" s="131">
        <v>0</v>
      </c>
      <c r="P1098" s="131">
        <v>0</v>
      </c>
      <c r="Q1098" s="131">
        <v>0</v>
      </c>
      <c r="R1098" s="131">
        <v>0</v>
      </c>
      <c r="S1098" s="131">
        <v>0</v>
      </c>
      <c r="T1098" s="131">
        <v>0</v>
      </c>
      <c r="U1098" s="131">
        <v>0</v>
      </c>
      <c r="V1098" s="131">
        <v>0</v>
      </c>
      <c r="W1098" s="131">
        <v>0</v>
      </c>
      <c r="X1098" s="131">
        <v>0</v>
      </c>
      <c r="Y1098" s="131">
        <v>0</v>
      </c>
      <c r="Z1098" s="131">
        <v>0</v>
      </c>
      <c r="AA1098" s="131">
        <v>0</v>
      </c>
      <c r="AB1098" s="131">
        <v>0</v>
      </c>
      <c r="AC1098" s="131">
        <v>0</v>
      </c>
      <c r="AD1098" s="131">
        <v>0</v>
      </c>
      <c r="AE1098" s="131">
        <v>0</v>
      </c>
      <c r="AF1098" s="131">
        <v>0</v>
      </c>
      <c r="AG1098" s="131">
        <v>0</v>
      </c>
      <c r="AH1098" s="43">
        <v>0</v>
      </c>
    </row>
    <row r="1099" spans="4:34">
      <c r="D1099" s="62">
        <v>2025</v>
      </c>
      <c r="E1099" s="62">
        <v>5</v>
      </c>
      <c r="F1099" s="62">
        <v>2025</v>
      </c>
      <c r="G1099" s="62">
        <v>2026</v>
      </c>
      <c r="H1099" s="131">
        <v>0</v>
      </c>
      <c r="I1099" s="131">
        <v>0</v>
      </c>
      <c r="J1099" s="131">
        <v>0</v>
      </c>
      <c r="K1099" s="131">
        <v>0</v>
      </c>
      <c r="L1099" s="131">
        <v>0</v>
      </c>
      <c r="M1099" s="131">
        <v>0</v>
      </c>
      <c r="N1099" s="131">
        <v>0</v>
      </c>
      <c r="O1099" s="131">
        <v>0</v>
      </c>
      <c r="P1099" s="131">
        <v>0</v>
      </c>
      <c r="Q1099" s="131">
        <v>0</v>
      </c>
      <c r="R1099" s="131">
        <v>0</v>
      </c>
      <c r="S1099" s="131">
        <v>0</v>
      </c>
      <c r="T1099" s="131">
        <v>0</v>
      </c>
      <c r="U1099" s="131">
        <v>0</v>
      </c>
      <c r="V1099" s="131">
        <v>0</v>
      </c>
      <c r="W1099" s="131">
        <v>0</v>
      </c>
      <c r="X1099" s="131">
        <v>0</v>
      </c>
      <c r="Y1099" s="131">
        <v>0</v>
      </c>
      <c r="Z1099" s="131">
        <v>0</v>
      </c>
      <c r="AA1099" s="131">
        <v>0</v>
      </c>
      <c r="AB1099" s="131">
        <v>0</v>
      </c>
      <c r="AC1099" s="131">
        <v>0</v>
      </c>
      <c r="AD1099" s="131">
        <v>0</v>
      </c>
      <c r="AE1099" s="131">
        <v>0</v>
      </c>
      <c r="AF1099" s="131">
        <v>0</v>
      </c>
      <c r="AG1099" s="131">
        <v>0</v>
      </c>
      <c r="AH1099" s="43">
        <v>0</v>
      </c>
    </row>
    <row r="1100" spans="4:34">
      <c r="D1100" s="62">
        <v>2025</v>
      </c>
      <c r="E1100" s="62">
        <v>6</v>
      </c>
      <c r="F1100" s="62">
        <v>2025</v>
      </c>
      <c r="G1100" s="62">
        <v>2026</v>
      </c>
      <c r="H1100" s="131">
        <v>0</v>
      </c>
      <c r="I1100" s="131">
        <v>0</v>
      </c>
      <c r="J1100" s="131">
        <v>0</v>
      </c>
      <c r="K1100" s="131">
        <v>0</v>
      </c>
      <c r="L1100" s="131">
        <v>0</v>
      </c>
      <c r="M1100" s="131">
        <v>0</v>
      </c>
      <c r="N1100" s="131">
        <v>0</v>
      </c>
      <c r="O1100" s="131">
        <v>0</v>
      </c>
      <c r="P1100" s="131">
        <v>0</v>
      </c>
      <c r="Q1100" s="131">
        <v>0</v>
      </c>
      <c r="R1100" s="131">
        <v>0</v>
      </c>
      <c r="S1100" s="131">
        <v>0</v>
      </c>
      <c r="T1100" s="131">
        <v>0</v>
      </c>
      <c r="U1100" s="131">
        <v>0</v>
      </c>
      <c r="V1100" s="131">
        <v>0</v>
      </c>
      <c r="W1100" s="131">
        <v>0</v>
      </c>
      <c r="X1100" s="131">
        <v>0</v>
      </c>
      <c r="Y1100" s="131">
        <v>0</v>
      </c>
      <c r="Z1100" s="131">
        <v>0</v>
      </c>
      <c r="AA1100" s="131">
        <v>0</v>
      </c>
      <c r="AB1100" s="131">
        <v>0</v>
      </c>
      <c r="AC1100" s="131">
        <v>0</v>
      </c>
      <c r="AD1100" s="131">
        <v>0</v>
      </c>
      <c r="AE1100" s="131">
        <v>0</v>
      </c>
      <c r="AF1100" s="131">
        <v>0</v>
      </c>
      <c r="AG1100" s="131">
        <v>0</v>
      </c>
      <c r="AH1100" s="43">
        <v>0</v>
      </c>
    </row>
    <row r="1101" spans="4:34">
      <c r="D1101" s="62">
        <v>2025</v>
      </c>
      <c r="E1101" s="62">
        <v>7</v>
      </c>
      <c r="F1101" s="62">
        <v>2026</v>
      </c>
      <c r="G1101" s="62">
        <v>2026</v>
      </c>
      <c r="H1101" s="131">
        <v>0</v>
      </c>
      <c r="I1101" s="131">
        <v>0</v>
      </c>
      <c r="J1101" s="131">
        <v>0</v>
      </c>
      <c r="K1101" s="131">
        <v>0</v>
      </c>
      <c r="L1101" s="131">
        <v>0</v>
      </c>
      <c r="M1101" s="131">
        <v>0</v>
      </c>
      <c r="N1101" s="131">
        <v>0</v>
      </c>
      <c r="O1101" s="131">
        <v>0</v>
      </c>
      <c r="P1101" s="131">
        <v>0</v>
      </c>
      <c r="Q1101" s="131">
        <v>0</v>
      </c>
      <c r="R1101" s="131">
        <v>0</v>
      </c>
      <c r="S1101" s="131">
        <v>0</v>
      </c>
      <c r="T1101" s="131">
        <v>0</v>
      </c>
      <c r="U1101" s="131">
        <v>0</v>
      </c>
      <c r="V1101" s="131">
        <v>0</v>
      </c>
      <c r="W1101" s="131">
        <v>0</v>
      </c>
      <c r="X1101" s="131">
        <v>0</v>
      </c>
      <c r="Y1101" s="131">
        <v>0</v>
      </c>
      <c r="Z1101" s="131">
        <v>0</v>
      </c>
      <c r="AA1101" s="131">
        <v>0</v>
      </c>
      <c r="AB1101" s="131">
        <v>0</v>
      </c>
      <c r="AC1101" s="131">
        <v>0</v>
      </c>
      <c r="AD1101" s="131">
        <v>0</v>
      </c>
      <c r="AE1101" s="131">
        <v>0</v>
      </c>
      <c r="AF1101" s="131">
        <v>0</v>
      </c>
      <c r="AG1101" s="131">
        <v>0</v>
      </c>
      <c r="AH1101" s="43">
        <v>0</v>
      </c>
    </row>
    <row r="1102" spans="4:34">
      <c r="D1102" s="62">
        <v>2025</v>
      </c>
      <c r="E1102" s="62">
        <v>8</v>
      </c>
      <c r="F1102" s="62">
        <v>2026</v>
      </c>
      <c r="G1102" s="62">
        <v>2026</v>
      </c>
      <c r="H1102" s="131">
        <v>0</v>
      </c>
      <c r="I1102" s="131">
        <v>0</v>
      </c>
      <c r="J1102" s="131">
        <v>0</v>
      </c>
      <c r="K1102" s="131">
        <v>0</v>
      </c>
      <c r="L1102" s="131">
        <v>0</v>
      </c>
      <c r="M1102" s="131">
        <v>0</v>
      </c>
      <c r="N1102" s="131">
        <v>0</v>
      </c>
      <c r="O1102" s="131">
        <v>0</v>
      </c>
      <c r="P1102" s="131">
        <v>0</v>
      </c>
      <c r="Q1102" s="131">
        <v>0</v>
      </c>
      <c r="R1102" s="131">
        <v>0</v>
      </c>
      <c r="S1102" s="131">
        <v>0</v>
      </c>
      <c r="T1102" s="131">
        <v>0</v>
      </c>
      <c r="U1102" s="131">
        <v>0</v>
      </c>
      <c r="V1102" s="131">
        <v>0</v>
      </c>
      <c r="W1102" s="131">
        <v>0</v>
      </c>
      <c r="X1102" s="131">
        <v>0</v>
      </c>
      <c r="Y1102" s="131">
        <v>0</v>
      </c>
      <c r="Z1102" s="131">
        <v>0</v>
      </c>
      <c r="AA1102" s="131">
        <v>0</v>
      </c>
      <c r="AB1102" s="131">
        <v>0</v>
      </c>
      <c r="AC1102" s="131">
        <v>0</v>
      </c>
      <c r="AD1102" s="131">
        <v>0</v>
      </c>
      <c r="AE1102" s="131">
        <v>0</v>
      </c>
      <c r="AF1102" s="131">
        <v>0</v>
      </c>
      <c r="AG1102" s="131">
        <v>0</v>
      </c>
      <c r="AH1102" s="43">
        <v>0</v>
      </c>
    </row>
    <row r="1103" spans="4:34">
      <c r="D1103" s="62">
        <v>2025</v>
      </c>
      <c r="E1103" s="62">
        <v>9</v>
      </c>
      <c r="F1103" s="62">
        <v>2026</v>
      </c>
      <c r="G1103" s="62">
        <v>2026</v>
      </c>
      <c r="H1103" s="131">
        <v>0</v>
      </c>
      <c r="I1103" s="131">
        <v>0</v>
      </c>
      <c r="J1103" s="131">
        <v>0</v>
      </c>
      <c r="K1103" s="131">
        <v>0</v>
      </c>
      <c r="L1103" s="131">
        <v>0</v>
      </c>
      <c r="M1103" s="131">
        <v>0</v>
      </c>
      <c r="N1103" s="131">
        <v>0</v>
      </c>
      <c r="O1103" s="131">
        <v>0</v>
      </c>
      <c r="P1103" s="131">
        <v>0</v>
      </c>
      <c r="Q1103" s="131">
        <v>0</v>
      </c>
      <c r="R1103" s="131">
        <v>0</v>
      </c>
      <c r="S1103" s="131">
        <v>0</v>
      </c>
      <c r="T1103" s="131">
        <v>0</v>
      </c>
      <c r="U1103" s="131">
        <v>0</v>
      </c>
      <c r="V1103" s="131">
        <v>0</v>
      </c>
      <c r="W1103" s="131">
        <v>0</v>
      </c>
      <c r="X1103" s="131">
        <v>0</v>
      </c>
      <c r="Y1103" s="131">
        <v>0</v>
      </c>
      <c r="Z1103" s="131">
        <v>0</v>
      </c>
      <c r="AA1103" s="131">
        <v>0</v>
      </c>
      <c r="AB1103" s="131">
        <v>0</v>
      </c>
      <c r="AC1103" s="131">
        <v>0</v>
      </c>
      <c r="AD1103" s="131">
        <v>0</v>
      </c>
      <c r="AE1103" s="131">
        <v>0</v>
      </c>
      <c r="AF1103" s="131">
        <v>0</v>
      </c>
      <c r="AG1103" s="131">
        <v>0</v>
      </c>
      <c r="AH1103" s="43">
        <v>0</v>
      </c>
    </row>
    <row r="1104" spans="4:34">
      <c r="D1104" s="62">
        <v>2025</v>
      </c>
      <c r="E1104" s="62">
        <v>10</v>
      </c>
      <c r="F1104" s="62">
        <v>2026</v>
      </c>
      <c r="G1104" s="62">
        <v>2026</v>
      </c>
      <c r="H1104" s="131">
        <v>0</v>
      </c>
      <c r="I1104" s="131">
        <v>0</v>
      </c>
      <c r="J1104" s="131">
        <v>0</v>
      </c>
      <c r="K1104" s="131">
        <v>0</v>
      </c>
      <c r="L1104" s="131">
        <v>0</v>
      </c>
      <c r="M1104" s="131">
        <v>0</v>
      </c>
      <c r="N1104" s="131">
        <v>0</v>
      </c>
      <c r="O1104" s="131">
        <v>0</v>
      </c>
      <c r="P1104" s="131">
        <v>0</v>
      </c>
      <c r="Q1104" s="131">
        <v>0</v>
      </c>
      <c r="R1104" s="131">
        <v>0</v>
      </c>
      <c r="S1104" s="131">
        <v>0</v>
      </c>
      <c r="T1104" s="131">
        <v>0</v>
      </c>
      <c r="U1104" s="131">
        <v>0</v>
      </c>
      <c r="V1104" s="131">
        <v>0</v>
      </c>
      <c r="W1104" s="131">
        <v>0</v>
      </c>
      <c r="X1104" s="131">
        <v>0</v>
      </c>
      <c r="Y1104" s="131">
        <v>0</v>
      </c>
      <c r="Z1104" s="131">
        <v>0</v>
      </c>
      <c r="AA1104" s="131">
        <v>0</v>
      </c>
      <c r="AB1104" s="131">
        <v>0</v>
      </c>
      <c r="AC1104" s="131">
        <v>0</v>
      </c>
      <c r="AD1104" s="131">
        <v>0</v>
      </c>
      <c r="AE1104" s="131">
        <v>0</v>
      </c>
      <c r="AF1104" s="131">
        <v>0</v>
      </c>
      <c r="AG1104" s="131">
        <v>0</v>
      </c>
      <c r="AH1104" s="43">
        <v>0</v>
      </c>
    </row>
    <row r="1105" spans="4:34">
      <c r="D1105" s="62">
        <v>2025</v>
      </c>
      <c r="E1105" s="62">
        <v>11</v>
      </c>
      <c r="F1105" s="62">
        <v>2026</v>
      </c>
      <c r="G1105" s="62">
        <v>2026</v>
      </c>
      <c r="H1105" s="131">
        <v>0</v>
      </c>
      <c r="I1105" s="131">
        <v>0</v>
      </c>
      <c r="J1105" s="131">
        <v>0</v>
      </c>
      <c r="K1105" s="131">
        <v>0</v>
      </c>
      <c r="L1105" s="131">
        <v>0</v>
      </c>
      <c r="M1105" s="131">
        <v>0</v>
      </c>
      <c r="N1105" s="131">
        <v>0</v>
      </c>
      <c r="O1105" s="131">
        <v>0</v>
      </c>
      <c r="P1105" s="131">
        <v>0</v>
      </c>
      <c r="Q1105" s="131">
        <v>0</v>
      </c>
      <c r="R1105" s="131">
        <v>0</v>
      </c>
      <c r="S1105" s="131">
        <v>0</v>
      </c>
      <c r="T1105" s="131">
        <v>0</v>
      </c>
      <c r="U1105" s="131">
        <v>0</v>
      </c>
      <c r="V1105" s="131">
        <v>0</v>
      </c>
      <c r="W1105" s="131">
        <v>0</v>
      </c>
      <c r="X1105" s="131">
        <v>0</v>
      </c>
      <c r="Y1105" s="131">
        <v>0</v>
      </c>
      <c r="Z1105" s="131">
        <v>0</v>
      </c>
      <c r="AA1105" s="131">
        <v>0</v>
      </c>
      <c r="AB1105" s="131">
        <v>0</v>
      </c>
      <c r="AC1105" s="131">
        <v>0</v>
      </c>
      <c r="AD1105" s="131">
        <v>0</v>
      </c>
      <c r="AE1105" s="131">
        <v>0</v>
      </c>
      <c r="AF1105" s="131">
        <v>0</v>
      </c>
      <c r="AG1105" s="131">
        <v>0</v>
      </c>
      <c r="AH1105" s="43">
        <v>0</v>
      </c>
    </row>
    <row r="1106" spans="4:34">
      <c r="D1106" s="62">
        <v>2025</v>
      </c>
      <c r="E1106" s="62">
        <v>12</v>
      </c>
      <c r="F1106" s="62">
        <v>2026</v>
      </c>
      <c r="G1106" s="62">
        <v>2026</v>
      </c>
      <c r="H1106" s="131">
        <v>0</v>
      </c>
      <c r="I1106" s="131">
        <v>0</v>
      </c>
      <c r="J1106" s="131">
        <v>0</v>
      </c>
      <c r="K1106" s="131">
        <v>0</v>
      </c>
      <c r="L1106" s="131">
        <v>0</v>
      </c>
      <c r="M1106" s="131">
        <v>0</v>
      </c>
      <c r="N1106" s="131">
        <v>0</v>
      </c>
      <c r="O1106" s="131">
        <v>0</v>
      </c>
      <c r="P1106" s="131">
        <v>0</v>
      </c>
      <c r="Q1106" s="131">
        <v>0</v>
      </c>
      <c r="R1106" s="131">
        <v>0</v>
      </c>
      <c r="S1106" s="131">
        <v>0</v>
      </c>
      <c r="T1106" s="131">
        <v>0</v>
      </c>
      <c r="U1106" s="131">
        <v>0</v>
      </c>
      <c r="V1106" s="131">
        <v>0</v>
      </c>
      <c r="W1106" s="131">
        <v>0</v>
      </c>
      <c r="X1106" s="131">
        <v>0</v>
      </c>
      <c r="Y1106" s="131">
        <v>0</v>
      </c>
      <c r="Z1106" s="131">
        <v>0</v>
      </c>
      <c r="AA1106" s="131">
        <v>0</v>
      </c>
      <c r="AB1106" s="131">
        <v>0</v>
      </c>
      <c r="AC1106" s="131">
        <v>0</v>
      </c>
      <c r="AD1106" s="131">
        <v>0</v>
      </c>
      <c r="AE1106" s="131">
        <v>0</v>
      </c>
      <c r="AF1106" s="131">
        <v>0</v>
      </c>
      <c r="AG1106" s="131">
        <v>0</v>
      </c>
      <c r="AH1106" s="43">
        <v>0</v>
      </c>
    </row>
    <row r="1107" spans="4:34">
      <c r="D1107" s="62">
        <v>2026</v>
      </c>
      <c r="E1107" s="62">
        <v>1</v>
      </c>
      <c r="F1107" s="62">
        <v>2026</v>
      </c>
      <c r="G1107" s="62">
        <v>2026</v>
      </c>
      <c r="H1107" s="131">
        <v>0</v>
      </c>
      <c r="I1107" s="131">
        <v>0</v>
      </c>
      <c r="J1107" s="131">
        <v>0</v>
      </c>
      <c r="K1107" s="131">
        <v>0</v>
      </c>
      <c r="L1107" s="131">
        <v>0</v>
      </c>
      <c r="M1107" s="131">
        <v>0</v>
      </c>
      <c r="N1107" s="131">
        <v>0</v>
      </c>
      <c r="O1107" s="131">
        <v>0</v>
      </c>
      <c r="P1107" s="131">
        <v>0</v>
      </c>
      <c r="Q1107" s="131">
        <v>0</v>
      </c>
      <c r="R1107" s="131">
        <v>0</v>
      </c>
      <c r="S1107" s="131">
        <v>0</v>
      </c>
      <c r="T1107" s="131">
        <v>0</v>
      </c>
      <c r="U1107" s="131">
        <v>0</v>
      </c>
      <c r="V1107" s="131">
        <v>0</v>
      </c>
      <c r="W1107" s="131">
        <v>0</v>
      </c>
      <c r="X1107" s="131">
        <v>0</v>
      </c>
      <c r="Y1107" s="131">
        <v>0</v>
      </c>
      <c r="Z1107" s="131">
        <v>0</v>
      </c>
      <c r="AA1107" s="131">
        <v>0</v>
      </c>
      <c r="AB1107" s="131">
        <v>0</v>
      </c>
      <c r="AC1107" s="131">
        <v>0</v>
      </c>
      <c r="AD1107" s="131">
        <v>0</v>
      </c>
      <c r="AE1107" s="131">
        <v>0</v>
      </c>
      <c r="AF1107" s="131">
        <v>0</v>
      </c>
      <c r="AG1107" s="131">
        <v>0</v>
      </c>
      <c r="AH1107" s="43">
        <v>0</v>
      </c>
    </row>
    <row r="1108" spans="4:34">
      <c r="D1108" s="62">
        <v>2026</v>
      </c>
      <c r="E1108" s="62">
        <v>2</v>
      </c>
      <c r="F1108" s="62">
        <v>2026</v>
      </c>
      <c r="G1108" s="62">
        <v>2026</v>
      </c>
      <c r="H1108" s="131">
        <v>0</v>
      </c>
      <c r="I1108" s="131">
        <v>0</v>
      </c>
      <c r="J1108" s="131">
        <v>0</v>
      </c>
      <c r="K1108" s="131">
        <v>0</v>
      </c>
      <c r="L1108" s="131">
        <v>0</v>
      </c>
      <c r="M1108" s="131">
        <v>0</v>
      </c>
      <c r="N1108" s="131">
        <v>0</v>
      </c>
      <c r="O1108" s="131">
        <v>0</v>
      </c>
      <c r="P1108" s="131">
        <v>0</v>
      </c>
      <c r="Q1108" s="131">
        <v>0</v>
      </c>
      <c r="R1108" s="131">
        <v>0</v>
      </c>
      <c r="S1108" s="131">
        <v>0</v>
      </c>
      <c r="T1108" s="131">
        <v>0</v>
      </c>
      <c r="U1108" s="131">
        <v>0</v>
      </c>
      <c r="V1108" s="131">
        <v>0</v>
      </c>
      <c r="W1108" s="131">
        <v>0</v>
      </c>
      <c r="X1108" s="131">
        <v>0</v>
      </c>
      <c r="Y1108" s="131">
        <v>0</v>
      </c>
      <c r="Z1108" s="131">
        <v>0</v>
      </c>
      <c r="AA1108" s="131">
        <v>0</v>
      </c>
      <c r="AB1108" s="131">
        <v>0</v>
      </c>
      <c r="AC1108" s="131">
        <v>0</v>
      </c>
      <c r="AD1108" s="131">
        <v>0</v>
      </c>
      <c r="AE1108" s="131">
        <v>0</v>
      </c>
      <c r="AF1108" s="131">
        <v>0</v>
      </c>
      <c r="AG1108" s="131">
        <v>0</v>
      </c>
      <c r="AH1108" s="43">
        <v>0</v>
      </c>
    </row>
    <row r="1109" spans="4:34">
      <c r="D1109" s="62">
        <v>2026</v>
      </c>
      <c r="E1109" s="62">
        <v>3</v>
      </c>
      <c r="F1109" s="62">
        <v>2026</v>
      </c>
      <c r="G1109" s="62">
        <v>2026</v>
      </c>
      <c r="H1109" s="131">
        <v>0</v>
      </c>
      <c r="I1109" s="131">
        <v>0</v>
      </c>
      <c r="J1109" s="131">
        <v>0</v>
      </c>
      <c r="K1109" s="131">
        <v>0</v>
      </c>
      <c r="L1109" s="131">
        <v>0</v>
      </c>
      <c r="M1109" s="131">
        <v>0</v>
      </c>
      <c r="N1109" s="131">
        <v>0</v>
      </c>
      <c r="O1109" s="131">
        <v>0</v>
      </c>
      <c r="P1109" s="131">
        <v>0</v>
      </c>
      <c r="Q1109" s="131">
        <v>0</v>
      </c>
      <c r="R1109" s="131">
        <v>0</v>
      </c>
      <c r="S1109" s="131">
        <v>0</v>
      </c>
      <c r="T1109" s="131">
        <v>0</v>
      </c>
      <c r="U1109" s="131">
        <v>0</v>
      </c>
      <c r="V1109" s="131">
        <v>0</v>
      </c>
      <c r="W1109" s="131">
        <v>0</v>
      </c>
      <c r="X1109" s="131">
        <v>0</v>
      </c>
      <c r="Y1109" s="131">
        <v>0</v>
      </c>
      <c r="Z1109" s="131">
        <v>0</v>
      </c>
      <c r="AA1109" s="131">
        <v>0</v>
      </c>
      <c r="AB1109" s="131">
        <v>0</v>
      </c>
      <c r="AC1109" s="131">
        <v>0</v>
      </c>
      <c r="AD1109" s="131">
        <v>0</v>
      </c>
      <c r="AE1109" s="131">
        <v>0</v>
      </c>
      <c r="AF1109" s="131">
        <v>0</v>
      </c>
      <c r="AG1109" s="131">
        <v>0</v>
      </c>
      <c r="AH1109" s="43">
        <v>0</v>
      </c>
    </row>
    <row r="1110" spans="4:34">
      <c r="D1110" s="62">
        <v>2026</v>
      </c>
      <c r="E1110" s="62">
        <v>4</v>
      </c>
      <c r="F1110" s="62">
        <v>2026</v>
      </c>
      <c r="G1110" s="62">
        <v>2026</v>
      </c>
      <c r="H1110" s="131">
        <v>0</v>
      </c>
      <c r="I1110" s="131">
        <v>0</v>
      </c>
      <c r="J1110" s="131">
        <v>0</v>
      </c>
      <c r="K1110" s="131">
        <v>0</v>
      </c>
      <c r="L1110" s="131">
        <v>0</v>
      </c>
      <c r="M1110" s="131">
        <v>0</v>
      </c>
      <c r="N1110" s="131">
        <v>0</v>
      </c>
      <c r="O1110" s="131">
        <v>0</v>
      </c>
      <c r="P1110" s="131">
        <v>0</v>
      </c>
      <c r="Q1110" s="131">
        <v>0</v>
      </c>
      <c r="R1110" s="131">
        <v>0</v>
      </c>
      <c r="S1110" s="131">
        <v>0</v>
      </c>
      <c r="T1110" s="131">
        <v>0</v>
      </c>
      <c r="U1110" s="131">
        <v>0</v>
      </c>
      <c r="V1110" s="131">
        <v>0</v>
      </c>
      <c r="W1110" s="131">
        <v>0</v>
      </c>
      <c r="X1110" s="131">
        <v>0</v>
      </c>
      <c r="Y1110" s="131">
        <v>0</v>
      </c>
      <c r="Z1110" s="131">
        <v>0</v>
      </c>
      <c r="AA1110" s="131">
        <v>0</v>
      </c>
      <c r="AB1110" s="131">
        <v>0</v>
      </c>
      <c r="AC1110" s="131">
        <v>0</v>
      </c>
      <c r="AD1110" s="131">
        <v>0</v>
      </c>
      <c r="AE1110" s="131">
        <v>0</v>
      </c>
      <c r="AF1110" s="131">
        <v>0</v>
      </c>
      <c r="AG1110" s="131">
        <v>0</v>
      </c>
      <c r="AH1110" s="43">
        <v>0</v>
      </c>
    </row>
    <row r="1111" spans="4:34">
      <c r="D1111" s="62">
        <v>2026</v>
      </c>
      <c r="E1111" s="62">
        <v>5</v>
      </c>
      <c r="F1111" s="62">
        <v>2026</v>
      </c>
      <c r="G1111" s="62">
        <v>2027</v>
      </c>
      <c r="H1111" s="131">
        <v>0</v>
      </c>
      <c r="I1111" s="131">
        <v>0</v>
      </c>
      <c r="J1111" s="131">
        <v>0</v>
      </c>
      <c r="K1111" s="131">
        <v>0</v>
      </c>
      <c r="L1111" s="131">
        <v>0</v>
      </c>
      <c r="M1111" s="131">
        <v>0</v>
      </c>
      <c r="N1111" s="131">
        <v>0</v>
      </c>
      <c r="O1111" s="131">
        <v>0</v>
      </c>
      <c r="P1111" s="131">
        <v>0</v>
      </c>
      <c r="Q1111" s="131">
        <v>0</v>
      </c>
      <c r="R1111" s="131">
        <v>0</v>
      </c>
      <c r="S1111" s="131">
        <v>0</v>
      </c>
      <c r="T1111" s="131">
        <v>0</v>
      </c>
      <c r="U1111" s="131">
        <v>0</v>
      </c>
      <c r="V1111" s="131">
        <v>0</v>
      </c>
      <c r="W1111" s="131">
        <v>0</v>
      </c>
      <c r="X1111" s="131">
        <v>0</v>
      </c>
      <c r="Y1111" s="131">
        <v>0</v>
      </c>
      <c r="Z1111" s="131">
        <v>0</v>
      </c>
      <c r="AA1111" s="131">
        <v>0</v>
      </c>
      <c r="AB1111" s="131">
        <v>0</v>
      </c>
      <c r="AC1111" s="131">
        <v>0</v>
      </c>
      <c r="AD1111" s="131">
        <v>0</v>
      </c>
      <c r="AE1111" s="131">
        <v>0</v>
      </c>
      <c r="AF1111" s="131">
        <v>0</v>
      </c>
      <c r="AG1111" s="131">
        <v>0</v>
      </c>
      <c r="AH1111" s="43">
        <v>0</v>
      </c>
    </row>
    <row r="1112" spans="4:34">
      <c r="D1112" s="62">
        <v>2026</v>
      </c>
      <c r="E1112" s="62">
        <v>6</v>
      </c>
      <c r="F1112" s="62">
        <v>2026</v>
      </c>
      <c r="G1112" s="62">
        <v>2027</v>
      </c>
      <c r="H1112" s="131">
        <v>0</v>
      </c>
      <c r="I1112" s="131">
        <v>0</v>
      </c>
      <c r="J1112" s="131">
        <v>0</v>
      </c>
      <c r="K1112" s="131">
        <v>0</v>
      </c>
      <c r="L1112" s="131">
        <v>0</v>
      </c>
      <c r="M1112" s="131">
        <v>0</v>
      </c>
      <c r="N1112" s="131">
        <v>0</v>
      </c>
      <c r="O1112" s="131">
        <v>0</v>
      </c>
      <c r="P1112" s="131">
        <v>0</v>
      </c>
      <c r="Q1112" s="131">
        <v>0</v>
      </c>
      <c r="R1112" s="131">
        <v>0</v>
      </c>
      <c r="S1112" s="131">
        <v>0</v>
      </c>
      <c r="T1112" s="131">
        <v>0</v>
      </c>
      <c r="U1112" s="131">
        <v>0</v>
      </c>
      <c r="V1112" s="131">
        <v>0</v>
      </c>
      <c r="W1112" s="131">
        <v>0</v>
      </c>
      <c r="X1112" s="131">
        <v>0</v>
      </c>
      <c r="Y1112" s="131">
        <v>0</v>
      </c>
      <c r="Z1112" s="131">
        <v>0</v>
      </c>
      <c r="AA1112" s="131">
        <v>0</v>
      </c>
      <c r="AB1112" s="131">
        <v>0</v>
      </c>
      <c r="AC1112" s="131">
        <v>0</v>
      </c>
      <c r="AD1112" s="131">
        <v>0</v>
      </c>
      <c r="AE1112" s="131">
        <v>0</v>
      </c>
      <c r="AF1112" s="131">
        <v>0</v>
      </c>
      <c r="AG1112" s="131">
        <v>0</v>
      </c>
      <c r="AH1112" s="43">
        <v>0</v>
      </c>
    </row>
    <row r="1113" spans="4:34">
      <c r="D1113" s="62">
        <v>2026</v>
      </c>
      <c r="E1113" s="62">
        <v>7</v>
      </c>
      <c r="F1113" s="62">
        <v>2027</v>
      </c>
      <c r="G1113" s="62">
        <v>2027</v>
      </c>
      <c r="H1113" s="131">
        <v>0</v>
      </c>
      <c r="I1113" s="131">
        <v>0</v>
      </c>
      <c r="J1113" s="131">
        <v>0</v>
      </c>
      <c r="K1113" s="131">
        <v>0</v>
      </c>
      <c r="L1113" s="131">
        <v>0</v>
      </c>
      <c r="M1113" s="131">
        <v>0</v>
      </c>
      <c r="N1113" s="131">
        <v>0</v>
      </c>
      <c r="O1113" s="131">
        <v>0</v>
      </c>
      <c r="P1113" s="131">
        <v>0</v>
      </c>
      <c r="Q1113" s="131">
        <v>0</v>
      </c>
      <c r="R1113" s="131">
        <v>0</v>
      </c>
      <c r="S1113" s="131">
        <v>0</v>
      </c>
      <c r="T1113" s="131">
        <v>0</v>
      </c>
      <c r="U1113" s="131">
        <v>0</v>
      </c>
      <c r="V1113" s="131">
        <v>0</v>
      </c>
      <c r="W1113" s="131">
        <v>0</v>
      </c>
      <c r="X1113" s="131">
        <v>0</v>
      </c>
      <c r="Y1113" s="131">
        <v>0</v>
      </c>
      <c r="Z1113" s="131">
        <v>0</v>
      </c>
      <c r="AA1113" s="131">
        <v>0</v>
      </c>
      <c r="AB1113" s="131">
        <v>0</v>
      </c>
      <c r="AC1113" s="131">
        <v>0</v>
      </c>
      <c r="AD1113" s="131">
        <v>0</v>
      </c>
      <c r="AE1113" s="131">
        <v>0</v>
      </c>
      <c r="AF1113" s="131">
        <v>0</v>
      </c>
      <c r="AG1113" s="131">
        <v>0</v>
      </c>
      <c r="AH1113" s="43">
        <v>0</v>
      </c>
    </row>
    <row r="1114" spans="4:34">
      <c r="D1114" s="62">
        <v>2026</v>
      </c>
      <c r="E1114" s="62">
        <v>8</v>
      </c>
      <c r="F1114" s="62">
        <v>2027</v>
      </c>
      <c r="G1114" s="62">
        <v>2027</v>
      </c>
      <c r="H1114" s="131">
        <v>0</v>
      </c>
      <c r="I1114" s="131">
        <v>0</v>
      </c>
      <c r="J1114" s="131">
        <v>0</v>
      </c>
      <c r="K1114" s="131">
        <v>0</v>
      </c>
      <c r="L1114" s="131">
        <v>0</v>
      </c>
      <c r="M1114" s="131">
        <v>0</v>
      </c>
      <c r="N1114" s="131">
        <v>0</v>
      </c>
      <c r="O1114" s="131">
        <v>0</v>
      </c>
      <c r="P1114" s="131">
        <v>0</v>
      </c>
      <c r="Q1114" s="131">
        <v>0</v>
      </c>
      <c r="R1114" s="131">
        <v>0</v>
      </c>
      <c r="S1114" s="131">
        <v>0</v>
      </c>
      <c r="T1114" s="131">
        <v>0</v>
      </c>
      <c r="U1114" s="131">
        <v>0</v>
      </c>
      <c r="V1114" s="131">
        <v>0</v>
      </c>
      <c r="W1114" s="131">
        <v>0</v>
      </c>
      <c r="X1114" s="131">
        <v>0</v>
      </c>
      <c r="Y1114" s="131">
        <v>0</v>
      </c>
      <c r="Z1114" s="131">
        <v>0</v>
      </c>
      <c r="AA1114" s="131">
        <v>0</v>
      </c>
      <c r="AB1114" s="131">
        <v>0</v>
      </c>
      <c r="AC1114" s="131">
        <v>0</v>
      </c>
      <c r="AD1114" s="131">
        <v>0</v>
      </c>
      <c r="AE1114" s="131">
        <v>0</v>
      </c>
      <c r="AF1114" s="131">
        <v>0</v>
      </c>
      <c r="AG1114" s="131">
        <v>0</v>
      </c>
      <c r="AH1114" s="43">
        <v>0</v>
      </c>
    </row>
    <row r="1115" spans="4:34">
      <c r="D1115" s="62">
        <v>2026</v>
      </c>
      <c r="E1115" s="62">
        <v>9</v>
      </c>
      <c r="F1115" s="62">
        <v>2027</v>
      </c>
      <c r="G1115" s="62">
        <v>2027</v>
      </c>
      <c r="H1115" s="131">
        <v>0</v>
      </c>
      <c r="I1115" s="131">
        <v>0</v>
      </c>
      <c r="J1115" s="131">
        <v>0</v>
      </c>
      <c r="K1115" s="131">
        <v>0</v>
      </c>
      <c r="L1115" s="131">
        <v>0</v>
      </c>
      <c r="M1115" s="131">
        <v>0</v>
      </c>
      <c r="N1115" s="131">
        <v>0</v>
      </c>
      <c r="O1115" s="131">
        <v>0</v>
      </c>
      <c r="P1115" s="131">
        <v>0</v>
      </c>
      <c r="Q1115" s="131">
        <v>0</v>
      </c>
      <c r="R1115" s="131">
        <v>0</v>
      </c>
      <c r="S1115" s="131">
        <v>0</v>
      </c>
      <c r="T1115" s="131">
        <v>0</v>
      </c>
      <c r="U1115" s="131">
        <v>0</v>
      </c>
      <c r="V1115" s="131">
        <v>0</v>
      </c>
      <c r="W1115" s="131">
        <v>0</v>
      </c>
      <c r="X1115" s="131">
        <v>0</v>
      </c>
      <c r="Y1115" s="131">
        <v>0</v>
      </c>
      <c r="Z1115" s="131">
        <v>0</v>
      </c>
      <c r="AA1115" s="131">
        <v>0</v>
      </c>
      <c r="AB1115" s="131">
        <v>0</v>
      </c>
      <c r="AC1115" s="131">
        <v>0</v>
      </c>
      <c r="AD1115" s="131">
        <v>0</v>
      </c>
      <c r="AE1115" s="131">
        <v>0</v>
      </c>
      <c r="AF1115" s="131">
        <v>0</v>
      </c>
      <c r="AG1115" s="131">
        <v>0</v>
      </c>
      <c r="AH1115" s="43">
        <v>0</v>
      </c>
    </row>
    <row r="1116" spans="4:34">
      <c r="D1116" s="62">
        <v>2026</v>
      </c>
      <c r="E1116" s="62">
        <v>10</v>
      </c>
      <c r="F1116" s="62">
        <v>2027</v>
      </c>
      <c r="G1116" s="62">
        <v>2027</v>
      </c>
      <c r="H1116" s="131">
        <v>0</v>
      </c>
      <c r="I1116" s="131">
        <v>0</v>
      </c>
      <c r="J1116" s="131">
        <v>0</v>
      </c>
      <c r="K1116" s="131">
        <v>0</v>
      </c>
      <c r="L1116" s="131">
        <v>0</v>
      </c>
      <c r="M1116" s="131">
        <v>0</v>
      </c>
      <c r="N1116" s="131">
        <v>0</v>
      </c>
      <c r="O1116" s="131">
        <v>0</v>
      </c>
      <c r="P1116" s="131">
        <v>0</v>
      </c>
      <c r="Q1116" s="131">
        <v>0</v>
      </c>
      <c r="R1116" s="131">
        <v>0</v>
      </c>
      <c r="S1116" s="131">
        <v>0</v>
      </c>
      <c r="T1116" s="131">
        <v>0</v>
      </c>
      <c r="U1116" s="131">
        <v>0</v>
      </c>
      <c r="V1116" s="131">
        <v>0</v>
      </c>
      <c r="W1116" s="131">
        <v>0</v>
      </c>
      <c r="X1116" s="131">
        <v>0</v>
      </c>
      <c r="Y1116" s="131">
        <v>0</v>
      </c>
      <c r="Z1116" s="131">
        <v>0</v>
      </c>
      <c r="AA1116" s="131">
        <v>0</v>
      </c>
      <c r="AB1116" s="131">
        <v>0</v>
      </c>
      <c r="AC1116" s="131">
        <v>0</v>
      </c>
      <c r="AD1116" s="131">
        <v>0</v>
      </c>
      <c r="AE1116" s="131">
        <v>0</v>
      </c>
      <c r="AF1116" s="131">
        <v>0</v>
      </c>
      <c r="AG1116" s="131">
        <v>0</v>
      </c>
      <c r="AH1116" s="43">
        <v>0</v>
      </c>
    </row>
    <row r="1117" spans="4:34">
      <c r="D1117" s="62">
        <v>2026</v>
      </c>
      <c r="E1117" s="62">
        <v>11</v>
      </c>
      <c r="F1117" s="62">
        <v>2027</v>
      </c>
      <c r="G1117" s="62">
        <v>2027</v>
      </c>
      <c r="H1117" s="131">
        <v>0</v>
      </c>
      <c r="I1117" s="131">
        <v>0</v>
      </c>
      <c r="J1117" s="131">
        <v>0</v>
      </c>
      <c r="K1117" s="131">
        <v>0</v>
      </c>
      <c r="L1117" s="131">
        <v>0</v>
      </c>
      <c r="M1117" s="131">
        <v>0</v>
      </c>
      <c r="N1117" s="131">
        <v>0</v>
      </c>
      <c r="O1117" s="131">
        <v>0</v>
      </c>
      <c r="P1117" s="131">
        <v>0</v>
      </c>
      <c r="Q1117" s="131">
        <v>0</v>
      </c>
      <c r="R1117" s="131">
        <v>0</v>
      </c>
      <c r="S1117" s="131">
        <v>0</v>
      </c>
      <c r="T1117" s="131">
        <v>0</v>
      </c>
      <c r="U1117" s="131">
        <v>0</v>
      </c>
      <c r="V1117" s="131">
        <v>0</v>
      </c>
      <c r="W1117" s="131">
        <v>0</v>
      </c>
      <c r="X1117" s="131">
        <v>0</v>
      </c>
      <c r="Y1117" s="131">
        <v>0</v>
      </c>
      <c r="Z1117" s="131">
        <v>0</v>
      </c>
      <c r="AA1117" s="131">
        <v>0</v>
      </c>
      <c r="AB1117" s="131">
        <v>0</v>
      </c>
      <c r="AC1117" s="131">
        <v>0</v>
      </c>
      <c r="AD1117" s="131">
        <v>0</v>
      </c>
      <c r="AE1117" s="131">
        <v>0</v>
      </c>
      <c r="AF1117" s="131">
        <v>0</v>
      </c>
      <c r="AG1117" s="131">
        <v>0</v>
      </c>
      <c r="AH1117" s="43">
        <v>0</v>
      </c>
    </row>
    <row r="1118" spans="4:34">
      <c r="D1118" s="62">
        <v>2026</v>
      </c>
      <c r="E1118" s="62">
        <v>12</v>
      </c>
      <c r="F1118" s="62">
        <v>2027</v>
      </c>
      <c r="G1118" s="62">
        <v>2027</v>
      </c>
      <c r="H1118" s="131">
        <v>0</v>
      </c>
      <c r="I1118" s="131">
        <v>0</v>
      </c>
      <c r="J1118" s="131">
        <v>0</v>
      </c>
      <c r="K1118" s="131">
        <v>0</v>
      </c>
      <c r="L1118" s="131">
        <v>0</v>
      </c>
      <c r="M1118" s="131">
        <v>0</v>
      </c>
      <c r="N1118" s="131">
        <v>0</v>
      </c>
      <c r="O1118" s="131">
        <v>0</v>
      </c>
      <c r="P1118" s="131">
        <v>0</v>
      </c>
      <c r="Q1118" s="131">
        <v>0</v>
      </c>
      <c r="R1118" s="131">
        <v>0</v>
      </c>
      <c r="S1118" s="131">
        <v>0</v>
      </c>
      <c r="T1118" s="131">
        <v>0</v>
      </c>
      <c r="U1118" s="131">
        <v>0</v>
      </c>
      <c r="V1118" s="131">
        <v>0</v>
      </c>
      <c r="W1118" s="131">
        <v>0</v>
      </c>
      <c r="X1118" s="131">
        <v>0</v>
      </c>
      <c r="Y1118" s="131">
        <v>0</v>
      </c>
      <c r="Z1118" s="131">
        <v>0</v>
      </c>
      <c r="AA1118" s="131">
        <v>0</v>
      </c>
      <c r="AB1118" s="131">
        <v>0</v>
      </c>
      <c r="AC1118" s="131">
        <v>0</v>
      </c>
      <c r="AD1118" s="131">
        <v>0</v>
      </c>
      <c r="AE1118" s="131">
        <v>0</v>
      </c>
      <c r="AF1118" s="131">
        <v>0</v>
      </c>
      <c r="AG1118" s="131">
        <v>0</v>
      </c>
      <c r="AH1118" s="43">
        <v>0</v>
      </c>
    </row>
    <row r="1119" spans="4:34">
      <c r="D1119" s="62">
        <v>2027</v>
      </c>
      <c r="E1119" s="62">
        <v>1</v>
      </c>
      <c r="F1119" s="62">
        <v>2027</v>
      </c>
      <c r="G1119" s="62">
        <v>2027</v>
      </c>
      <c r="H1119" s="131">
        <v>0</v>
      </c>
      <c r="I1119" s="131">
        <v>0</v>
      </c>
      <c r="J1119" s="131">
        <v>0</v>
      </c>
      <c r="K1119" s="131">
        <v>0</v>
      </c>
      <c r="L1119" s="131">
        <v>0</v>
      </c>
      <c r="M1119" s="131">
        <v>0</v>
      </c>
      <c r="N1119" s="131">
        <v>0</v>
      </c>
      <c r="O1119" s="131">
        <v>0</v>
      </c>
      <c r="P1119" s="131">
        <v>0</v>
      </c>
      <c r="Q1119" s="131">
        <v>0</v>
      </c>
      <c r="R1119" s="131">
        <v>0</v>
      </c>
      <c r="S1119" s="131">
        <v>0</v>
      </c>
      <c r="T1119" s="131">
        <v>0</v>
      </c>
      <c r="U1119" s="131">
        <v>0</v>
      </c>
      <c r="V1119" s="131">
        <v>0</v>
      </c>
      <c r="W1119" s="131">
        <v>0</v>
      </c>
      <c r="X1119" s="131">
        <v>0</v>
      </c>
      <c r="Y1119" s="131">
        <v>0</v>
      </c>
      <c r="Z1119" s="131">
        <v>0</v>
      </c>
      <c r="AA1119" s="131">
        <v>0</v>
      </c>
      <c r="AB1119" s="131">
        <v>0</v>
      </c>
      <c r="AC1119" s="131">
        <v>0</v>
      </c>
      <c r="AD1119" s="131">
        <v>0</v>
      </c>
      <c r="AE1119" s="131">
        <v>0</v>
      </c>
      <c r="AF1119" s="131">
        <v>0</v>
      </c>
      <c r="AG1119" s="131">
        <v>0</v>
      </c>
      <c r="AH1119" s="43">
        <v>0</v>
      </c>
    </row>
    <row r="1120" spans="4:34">
      <c r="D1120" s="62">
        <v>2027</v>
      </c>
      <c r="E1120" s="62">
        <v>2</v>
      </c>
      <c r="F1120" s="62">
        <v>2027</v>
      </c>
      <c r="G1120" s="62">
        <v>2027</v>
      </c>
      <c r="H1120" s="131">
        <v>0</v>
      </c>
      <c r="I1120" s="131">
        <v>0</v>
      </c>
      <c r="J1120" s="131">
        <v>0</v>
      </c>
      <c r="K1120" s="131">
        <v>0</v>
      </c>
      <c r="L1120" s="131">
        <v>0</v>
      </c>
      <c r="M1120" s="131">
        <v>0</v>
      </c>
      <c r="N1120" s="131">
        <v>0</v>
      </c>
      <c r="O1120" s="131">
        <v>0</v>
      </c>
      <c r="P1120" s="131">
        <v>0</v>
      </c>
      <c r="Q1120" s="131">
        <v>0</v>
      </c>
      <c r="R1120" s="131">
        <v>0</v>
      </c>
      <c r="S1120" s="131">
        <v>0</v>
      </c>
      <c r="T1120" s="131">
        <v>0</v>
      </c>
      <c r="U1120" s="131">
        <v>0</v>
      </c>
      <c r="V1120" s="131">
        <v>0</v>
      </c>
      <c r="W1120" s="131">
        <v>0</v>
      </c>
      <c r="X1120" s="131">
        <v>0</v>
      </c>
      <c r="Y1120" s="131">
        <v>0</v>
      </c>
      <c r="Z1120" s="131">
        <v>0</v>
      </c>
      <c r="AA1120" s="131">
        <v>0</v>
      </c>
      <c r="AB1120" s="131">
        <v>0</v>
      </c>
      <c r="AC1120" s="131">
        <v>0</v>
      </c>
      <c r="AD1120" s="131">
        <v>0</v>
      </c>
      <c r="AE1120" s="131">
        <v>0</v>
      </c>
      <c r="AF1120" s="131">
        <v>0</v>
      </c>
      <c r="AG1120" s="131">
        <v>0</v>
      </c>
      <c r="AH1120" s="43">
        <v>0</v>
      </c>
    </row>
    <row r="1121" spans="4:34">
      <c r="D1121" s="62">
        <v>2027</v>
      </c>
      <c r="E1121" s="62">
        <v>3</v>
      </c>
      <c r="F1121" s="62">
        <v>2027</v>
      </c>
      <c r="G1121" s="62">
        <v>2027</v>
      </c>
      <c r="H1121" s="131">
        <v>0</v>
      </c>
      <c r="I1121" s="131">
        <v>0</v>
      </c>
      <c r="J1121" s="131">
        <v>0</v>
      </c>
      <c r="K1121" s="131">
        <v>0</v>
      </c>
      <c r="L1121" s="131">
        <v>0</v>
      </c>
      <c r="M1121" s="131">
        <v>0</v>
      </c>
      <c r="N1121" s="131">
        <v>0</v>
      </c>
      <c r="O1121" s="131">
        <v>0</v>
      </c>
      <c r="P1121" s="131">
        <v>0</v>
      </c>
      <c r="Q1121" s="131">
        <v>0</v>
      </c>
      <c r="R1121" s="131">
        <v>0</v>
      </c>
      <c r="S1121" s="131">
        <v>0</v>
      </c>
      <c r="T1121" s="131">
        <v>0</v>
      </c>
      <c r="U1121" s="131">
        <v>0</v>
      </c>
      <c r="V1121" s="131">
        <v>0</v>
      </c>
      <c r="W1121" s="131">
        <v>0</v>
      </c>
      <c r="X1121" s="131">
        <v>0</v>
      </c>
      <c r="Y1121" s="131">
        <v>0</v>
      </c>
      <c r="Z1121" s="131">
        <v>0</v>
      </c>
      <c r="AA1121" s="131">
        <v>0</v>
      </c>
      <c r="AB1121" s="131">
        <v>0</v>
      </c>
      <c r="AC1121" s="131">
        <v>0</v>
      </c>
      <c r="AD1121" s="131">
        <v>0</v>
      </c>
      <c r="AE1121" s="131">
        <v>0</v>
      </c>
      <c r="AF1121" s="131">
        <v>0</v>
      </c>
      <c r="AG1121" s="131">
        <v>0</v>
      </c>
      <c r="AH1121" s="43">
        <v>0</v>
      </c>
    </row>
    <row r="1122" spans="4:34">
      <c r="D1122" s="62">
        <v>2027</v>
      </c>
      <c r="E1122" s="62">
        <v>4</v>
      </c>
      <c r="F1122" s="62">
        <v>2027</v>
      </c>
      <c r="G1122" s="62">
        <v>2027</v>
      </c>
      <c r="H1122" s="131">
        <v>0</v>
      </c>
      <c r="I1122" s="131">
        <v>0</v>
      </c>
      <c r="J1122" s="131">
        <v>0</v>
      </c>
      <c r="K1122" s="131">
        <v>0</v>
      </c>
      <c r="L1122" s="131">
        <v>0</v>
      </c>
      <c r="M1122" s="131">
        <v>0</v>
      </c>
      <c r="N1122" s="131">
        <v>0</v>
      </c>
      <c r="O1122" s="131">
        <v>0</v>
      </c>
      <c r="P1122" s="131">
        <v>0</v>
      </c>
      <c r="Q1122" s="131">
        <v>0</v>
      </c>
      <c r="R1122" s="131">
        <v>0</v>
      </c>
      <c r="S1122" s="131">
        <v>0</v>
      </c>
      <c r="T1122" s="131">
        <v>0</v>
      </c>
      <c r="U1122" s="131">
        <v>0</v>
      </c>
      <c r="V1122" s="131">
        <v>0</v>
      </c>
      <c r="W1122" s="131">
        <v>0</v>
      </c>
      <c r="X1122" s="131">
        <v>0</v>
      </c>
      <c r="Y1122" s="131">
        <v>0</v>
      </c>
      <c r="Z1122" s="131">
        <v>0</v>
      </c>
      <c r="AA1122" s="131">
        <v>0</v>
      </c>
      <c r="AB1122" s="131">
        <v>0</v>
      </c>
      <c r="AC1122" s="131">
        <v>0</v>
      </c>
      <c r="AD1122" s="131">
        <v>0</v>
      </c>
      <c r="AE1122" s="131">
        <v>0</v>
      </c>
      <c r="AF1122" s="131">
        <v>0</v>
      </c>
      <c r="AG1122" s="131">
        <v>0</v>
      </c>
      <c r="AH1122" s="43">
        <v>0</v>
      </c>
    </row>
    <row r="1123" spans="4:34">
      <c r="D1123" s="62">
        <v>2027</v>
      </c>
      <c r="E1123" s="62">
        <v>5</v>
      </c>
      <c r="F1123" s="62">
        <v>2027</v>
      </c>
      <c r="G1123" s="62">
        <v>2028</v>
      </c>
      <c r="H1123" s="131">
        <v>0</v>
      </c>
      <c r="I1123" s="131">
        <v>0</v>
      </c>
      <c r="J1123" s="131">
        <v>0</v>
      </c>
      <c r="K1123" s="131">
        <v>0</v>
      </c>
      <c r="L1123" s="131">
        <v>0</v>
      </c>
      <c r="M1123" s="131">
        <v>0</v>
      </c>
      <c r="N1123" s="131">
        <v>0</v>
      </c>
      <c r="O1123" s="131">
        <v>0</v>
      </c>
      <c r="P1123" s="131">
        <v>0</v>
      </c>
      <c r="Q1123" s="131">
        <v>0</v>
      </c>
      <c r="R1123" s="131">
        <v>0</v>
      </c>
      <c r="S1123" s="131">
        <v>0</v>
      </c>
      <c r="T1123" s="131">
        <v>0</v>
      </c>
      <c r="U1123" s="131">
        <v>0</v>
      </c>
      <c r="V1123" s="131">
        <v>0</v>
      </c>
      <c r="W1123" s="131">
        <v>0</v>
      </c>
      <c r="X1123" s="131">
        <v>0</v>
      </c>
      <c r="Y1123" s="131">
        <v>0</v>
      </c>
      <c r="Z1123" s="131">
        <v>0</v>
      </c>
      <c r="AA1123" s="131">
        <v>0</v>
      </c>
      <c r="AB1123" s="131">
        <v>0</v>
      </c>
      <c r="AC1123" s="131">
        <v>0</v>
      </c>
      <c r="AD1123" s="131">
        <v>0</v>
      </c>
      <c r="AE1123" s="131">
        <v>0</v>
      </c>
      <c r="AF1123" s="131">
        <v>0</v>
      </c>
      <c r="AG1123" s="131">
        <v>0</v>
      </c>
      <c r="AH1123" s="43">
        <v>0</v>
      </c>
    </row>
    <row r="1124" spans="4:34">
      <c r="D1124" s="62">
        <v>2027</v>
      </c>
      <c r="E1124" s="62">
        <v>6</v>
      </c>
      <c r="F1124" s="62">
        <v>2027</v>
      </c>
      <c r="G1124" s="62">
        <v>2028</v>
      </c>
      <c r="H1124" s="131">
        <v>0</v>
      </c>
      <c r="I1124" s="131">
        <v>0</v>
      </c>
      <c r="J1124" s="131">
        <v>0</v>
      </c>
      <c r="K1124" s="131">
        <v>0</v>
      </c>
      <c r="L1124" s="131">
        <v>0</v>
      </c>
      <c r="M1124" s="131">
        <v>0</v>
      </c>
      <c r="N1124" s="131">
        <v>0</v>
      </c>
      <c r="O1124" s="131">
        <v>0</v>
      </c>
      <c r="P1124" s="131">
        <v>0</v>
      </c>
      <c r="Q1124" s="131">
        <v>0</v>
      </c>
      <c r="R1124" s="131">
        <v>0</v>
      </c>
      <c r="S1124" s="131">
        <v>0</v>
      </c>
      <c r="T1124" s="131">
        <v>0</v>
      </c>
      <c r="U1124" s="131">
        <v>0</v>
      </c>
      <c r="V1124" s="131">
        <v>0</v>
      </c>
      <c r="W1124" s="131">
        <v>0</v>
      </c>
      <c r="X1124" s="131">
        <v>0</v>
      </c>
      <c r="Y1124" s="131">
        <v>0</v>
      </c>
      <c r="Z1124" s="131">
        <v>0</v>
      </c>
      <c r="AA1124" s="131">
        <v>0</v>
      </c>
      <c r="AB1124" s="131">
        <v>0</v>
      </c>
      <c r="AC1124" s="131">
        <v>0</v>
      </c>
      <c r="AD1124" s="131">
        <v>0</v>
      </c>
      <c r="AE1124" s="131">
        <v>0</v>
      </c>
      <c r="AF1124" s="131">
        <v>0</v>
      </c>
      <c r="AG1124" s="131">
        <v>0</v>
      </c>
      <c r="AH1124" s="43">
        <v>0</v>
      </c>
    </row>
    <row r="1125" spans="4:34">
      <c r="D1125" s="62">
        <v>2027</v>
      </c>
      <c r="E1125" s="62">
        <v>7</v>
      </c>
      <c r="F1125" s="62">
        <v>2028</v>
      </c>
      <c r="G1125" s="62">
        <v>2028</v>
      </c>
      <c r="H1125" s="131">
        <v>0</v>
      </c>
      <c r="I1125" s="131">
        <v>0</v>
      </c>
      <c r="J1125" s="131">
        <v>0</v>
      </c>
      <c r="K1125" s="131">
        <v>0</v>
      </c>
      <c r="L1125" s="131">
        <v>0</v>
      </c>
      <c r="M1125" s="131">
        <v>0</v>
      </c>
      <c r="N1125" s="131">
        <v>0</v>
      </c>
      <c r="O1125" s="131">
        <v>0</v>
      </c>
      <c r="P1125" s="131">
        <v>0</v>
      </c>
      <c r="Q1125" s="131">
        <v>0</v>
      </c>
      <c r="R1125" s="131">
        <v>0</v>
      </c>
      <c r="S1125" s="131">
        <v>0</v>
      </c>
      <c r="T1125" s="131">
        <v>0</v>
      </c>
      <c r="U1125" s="131">
        <v>0</v>
      </c>
      <c r="V1125" s="131">
        <v>0</v>
      </c>
      <c r="W1125" s="131">
        <v>0</v>
      </c>
      <c r="X1125" s="131">
        <v>0</v>
      </c>
      <c r="Y1125" s="131">
        <v>0</v>
      </c>
      <c r="Z1125" s="131">
        <v>0</v>
      </c>
      <c r="AA1125" s="131">
        <v>0</v>
      </c>
      <c r="AB1125" s="131">
        <v>0</v>
      </c>
      <c r="AC1125" s="131">
        <v>0</v>
      </c>
      <c r="AD1125" s="131">
        <v>0</v>
      </c>
      <c r="AE1125" s="131">
        <v>0</v>
      </c>
      <c r="AF1125" s="131">
        <v>0</v>
      </c>
      <c r="AG1125" s="131">
        <v>0</v>
      </c>
      <c r="AH1125" s="43">
        <v>0</v>
      </c>
    </row>
    <row r="1126" spans="4:34">
      <c r="D1126" s="62">
        <v>2027</v>
      </c>
      <c r="E1126" s="62">
        <v>8</v>
      </c>
      <c r="F1126" s="62">
        <v>2028</v>
      </c>
      <c r="G1126" s="62">
        <v>2028</v>
      </c>
      <c r="H1126" s="131">
        <v>0</v>
      </c>
      <c r="I1126" s="131">
        <v>0</v>
      </c>
      <c r="J1126" s="131">
        <v>0</v>
      </c>
      <c r="K1126" s="131">
        <v>0</v>
      </c>
      <c r="L1126" s="131">
        <v>0</v>
      </c>
      <c r="M1126" s="131">
        <v>0</v>
      </c>
      <c r="N1126" s="131">
        <v>0</v>
      </c>
      <c r="O1126" s="131">
        <v>0</v>
      </c>
      <c r="P1126" s="131">
        <v>0</v>
      </c>
      <c r="Q1126" s="131">
        <v>0</v>
      </c>
      <c r="R1126" s="131">
        <v>0</v>
      </c>
      <c r="S1126" s="131">
        <v>0</v>
      </c>
      <c r="T1126" s="131">
        <v>0</v>
      </c>
      <c r="U1126" s="131">
        <v>0</v>
      </c>
      <c r="V1126" s="131">
        <v>0</v>
      </c>
      <c r="W1126" s="131">
        <v>0</v>
      </c>
      <c r="X1126" s="131">
        <v>0</v>
      </c>
      <c r="Y1126" s="131">
        <v>0</v>
      </c>
      <c r="Z1126" s="131">
        <v>0</v>
      </c>
      <c r="AA1126" s="131">
        <v>0</v>
      </c>
      <c r="AB1126" s="131">
        <v>0</v>
      </c>
      <c r="AC1126" s="131">
        <v>0</v>
      </c>
      <c r="AD1126" s="131">
        <v>0</v>
      </c>
      <c r="AE1126" s="131">
        <v>0</v>
      </c>
      <c r="AF1126" s="131">
        <v>0</v>
      </c>
      <c r="AG1126" s="131">
        <v>0</v>
      </c>
      <c r="AH1126" s="43">
        <v>0</v>
      </c>
    </row>
    <row r="1127" spans="4:34">
      <c r="D1127" s="62">
        <v>2027</v>
      </c>
      <c r="E1127" s="62">
        <v>9</v>
      </c>
      <c r="F1127" s="62">
        <v>2028</v>
      </c>
      <c r="G1127" s="62">
        <v>2028</v>
      </c>
      <c r="H1127" s="131">
        <v>0</v>
      </c>
      <c r="I1127" s="131">
        <v>0</v>
      </c>
      <c r="J1127" s="131">
        <v>0</v>
      </c>
      <c r="K1127" s="131">
        <v>0</v>
      </c>
      <c r="L1127" s="131">
        <v>0</v>
      </c>
      <c r="M1127" s="131">
        <v>0</v>
      </c>
      <c r="N1127" s="131">
        <v>0</v>
      </c>
      <c r="O1127" s="131">
        <v>0</v>
      </c>
      <c r="P1127" s="131">
        <v>0</v>
      </c>
      <c r="Q1127" s="131">
        <v>0</v>
      </c>
      <c r="R1127" s="131">
        <v>0</v>
      </c>
      <c r="S1127" s="131">
        <v>0</v>
      </c>
      <c r="T1127" s="131">
        <v>0</v>
      </c>
      <c r="U1127" s="131">
        <v>0</v>
      </c>
      <c r="V1127" s="131">
        <v>0</v>
      </c>
      <c r="W1127" s="131">
        <v>0</v>
      </c>
      <c r="X1127" s="131">
        <v>0</v>
      </c>
      <c r="Y1127" s="131">
        <v>0</v>
      </c>
      <c r="Z1127" s="131">
        <v>0</v>
      </c>
      <c r="AA1127" s="131">
        <v>0</v>
      </c>
      <c r="AB1127" s="131">
        <v>0</v>
      </c>
      <c r="AC1127" s="131">
        <v>0</v>
      </c>
      <c r="AD1127" s="131">
        <v>0</v>
      </c>
      <c r="AE1127" s="131">
        <v>0</v>
      </c>
      <c r="AF1127" s="131">
        <v>0</v>
      </c>
      <c r="AG1127" s="131">
        <v>0</v>
      </c>
      <c r="AH1127" s="43">
        <v>0</v>
      </c>
    </row>
    <row r="1128" spans="4:34">
      <c r="D1128" s="62">
        <v>2027</v>
      </c>
      <c r="E1128" s="62">
        <v>10</v>
      </c>
      <c r="F1128" s="62">
        <v>2028</v>
      </c>
      <c r="G1128" s="62">
        <v>2028</v>
      </c>
      <c r="H1128" s="131">
        <v>0</v>
      </c>
      <c r="I1128" s="131">
        <v>0</v>
      </c>
      <c r="J1128" s="131">
        <v>0</v>
      </c>
      <c r="K1128" s="131">
        <v>0</v>
      </c>
      <c r="L1128" s="131">
        <v>0</v>
      </c>
      <c r="M1128" s="131">
        <v>0</v>
      </c>
      <c r="N1128" s="131">
        <v>0</v>
      </c>
      <c r="O1128" s="131">
        <v>0</v>
      </c>
      <c r="P1128" s="131">
        <v>0</v>
      </c>
      <c r="Q1128" s="131">
        <v>0</v>
      </c>
      <c r="R1128" s="131">
        <v>0</v>
      </c>
      <c r="S1128" s="131">
        <v>0</v>
      </c>
      <c r="T1128" s="131">
        <v>0</v>
      </c>
      <c r="U1128" s="131">
        <v>0</v>
      </c>
      <c r="V1128" s="131">
        <v>0</v>
      </c>
      <c r="W1128" s="131">
        <v>0</v>
      </c>
      <c r="X1128" s="131">
        <v>0</v>
      </c>
      <c r="Y1128" s="131">
        <v>0</v>
      </c>
      <c r="Z1128" s="131">
        <v>0</v>
      </c>
      <c r="AA1128" s="131">
        <v>0</v>
      </c>
      <c r="AB1128" s="131">
        <v>0</v>
      </c>
      <c r="AC1128" s="131">
        <v>0</v>
      </c>
      <c r="AD1128" s="131">
        <v>0</v>
      </c>
      <c r="AE1128" s="131">
        <v>0</v>
      </c>
      <c r="AF1128" s="131">
        <v>0</v>
      </c>
      <c r="AG1128" s="131">
        <v>0</v>
      </c>
      <c r="AH1128" s="43">
        <v>0</v>
      </c>
    </row>
    <row r="1129" spans="4:34">
      <c r="D1129" s="62">
        <v>2027</v>
      </c>
      <c r="E1129" s="62">
        <v>11</v>
      </c>
      <c r="F1129" s="62">
        <v>2028</v>
      </c>
      <c r="G1129" s="62">
        <v>2028</v>
      </c>
      <c r="H1129" s="131">
        <v>0</v>
      </c>
      <c r="I1129" s="131">
        <v>0</v>
      </c>
      <c r="J1129" s="131">
        <v>0</v>
      </c>
      <c r="K1129" s="131">
        <v>0</v>
      </c>
      <c r="L1129" s="131">
        <v>0</v>
      </c>
      <c r="M1129" s="131">
        <v>0</v>
      </c>
      <c r="N1129" s="131">
        <v>0</v>
      </c>
      <c r="O1129" s="131">
        <v>0</v>
      </c>
      <c r="P1129" s="131">
        <v>0</v>
      </c>
      <c r="Q1129" s="131">
        <v>0</v>
      </c>
      <c r="R1129" s="131">
        <v>0</v>
      </c>
      <c r="S1129" s="131">
        <v>0</v>
      </c>
      <c r="T1129" s="131">
        <v>0</v>
      </c>
      <c r="U1129" s="131">
        <v>0</v>
      </c>
      <c r="V1129" s="131">
        <v>0</v>
      </c>
      <c r="W1129" s="131">
        <v>0</v>
      </c>
      <c r="X1129" s="131">
        <v>0</v>
      </c>
      <c r="Y1129" s="131">
        <v>0</v>
      </c>
      <c r="Z1129" s="131">
        <v>0</v>
      </c>
      <c r="AA1129" s="131">
        <v>0</v>
      </c>
      <c r="AB1129" s="131">
        <v>0</v>
      </c>
      <c r="AC1129" s="131">
        <v>0</v>
      </c>
      <c r="AD1129" s="131">
        <v>0</v>
      </c>
      <c r="AE1129" s="131">
        <v>0</v>
      </c>
      <c r="AF1129" s="131">
        <v>0</v>
      </c>
      <c r="AG1129" s="131">
        <v>0</v>
      </c>
      <c r="AH1129" s="43">
        <v>0</v>
      </c>
    </row>
    <row r="1130" spans="4:34">
      <c r="D1130" s="62">
        <v>2027</v>
      </c>
      <c r="E1130" s="62">
        <v>12</v>
      </c>
      <c r="F1130" s="62">
        <v>2028</v>
      </c>
      <c r="G1130" s="62">
        <v>2028</v>
      </c>
      <c r="H1130" s="131">
        <v>0</v>
      </c>
      <c r="I1130" s="131">
        <v>0</v>
      </c>
      <c r="J1130" s="131">
        <v>0</v>
      </c>
      <c r="K1130" s="131">
        <v>0</v>
      </c>
      <c r="L1130" s="131">
        <v>0</v>
      </c>
      <c r="M1130" s="131">
        <v>0</v>
      </c>
      <c r="N1130" s="131">
        <v>0</v>
      </c>
      <c r="O1130" s="131">
        <v>0</v>
      </c>
      <c r="P1130" s="131">
        <v>0</v>
      </c>
      <c r="Q1130" s="131">
        <v>0</v>
      </c>
      <c r="R1130" s="131">
        <v>0</v>
      </c>
      <c r="S1130" s="131">
        <v>0</v>
      </c>
      <c r="T1130" s="131">
        <v>0</v>
      </c>
      <c r="U1130" s="131">
        <v>0</v>
      </c>
      <c r="V1130" s="131">
        <v>0</v>
      </c>
      <c r="W1130" s="131">
        <v>0</v>
      </c>
      <c r="X1130" s="131">
        <v>0</v>
      </c>
      <c r="Y1130" s="131">
        <v>0</v>
      </c>
      <c r="Z1130" s="131">
        <v>0</v>
      </c>
      <c r="AA1130" s="131">
        <v>0</v>
      </c>
      <c r="AB1130" s="131">
        <v>0</v>
      </c>
      <c r="AC1130" s="131">
        <v>0</v>
      </c>
      <c r="AD1130" s="131">
        <v>0</v>
      </c>
      <c r="AE1130" s="131">
        <v>0</v>
      </c>
      <c r="AF1130" s="131">
        <v>0</v>
      </c>
      <c r="AG1130" s="131">
        <v>0</v>
      </c>
      <c r="AH1130" s="43">
        <v>0</v>
      </c>
    </row>
    <row r="1131" spans="4:34">
      <c r="D1131" s="62">
        <v>2028</v>
      </c>
      <c r="E1131" s="62">
        <v>1</v>
      </c>
      <c r="F1131" s="62">
        <v>2028</v>
      </c>
      <c r="G1131" s="62">
        <v>2028</v>
      </c>
      <c r="H1131" s="131">
        <v>0</v>
      </c>
      <c r="I1131" s="131">
        <v>0</v>
      </c>
      <c r="J1131" s="131">
        <v>0</v>
      </c>
      <c r="K1131" s="131">
        <v>0</v>
      </c>
      <c r="L1131" s="131">
        <v>0</v>
      </c>
      <c r="M1131" s="131">
        <v>0</v>
      </c>
      <c r="N1131" s="131">
        <v>0</v>
      </c>
      <c r="O1131" s="131">
        <v>0</v>
      </c>
      <c r="P1131" s="131">
        <v>0</v>
      </c>
      <c r="Q1131" s="131">
        <v>0</v>
      </c>
      <c r="R1131" s="131">
        <v>0</v>
      </c>
      <c r="S1131" s="131">
        <v>0</v>
      </c>
      <c r="T1131" s="131">
        <v>0</v>
      </c>
      <c r="U1131" s="131">
        <v>0</v>
      </c>
      <c r="V1131" s="131">
        <v>0</v>
      </c>
      <c r="W1131" s="131">
        <v>0</v>
      </c>
      <c r="X1131" s="131">
        <v>0</v>
      </c>
      <c r="Y1131" s="131">
        <v>0</v>
      </c>
      <c r="Z1131" s="131">
        <v>0</v>
      </c>
      <c r="AA1131" s="131">
        <v>0</v>
      </c>
      <c r="AB1131" s="131">
        <v>0</v>
      </c>
      <c r="AC1131" s="131">
        <v>0</v>
      </c>
      <c r="AD1131" s="131">
        <v>0</v>
      </c>
      <c r="AE1131" s="131">
        <v>0</v>
      </c>
      <c r="AF1131" s="131">
        <v>0</v>
      </c>
      <c r="AG1131" s="131">
        <v>0</v>
      </c>
      <c r="AH1131" s="43">
        <v>0</v>
      </c>
    </row>
    <row r="1132" spans="4:34">
      <c r="D1132" s="62">
        <v>2028</v>
      </c>
      <c r="E1132" s="62">
        <v>2</v>
      </c>
      <c r="F1132" s="62">
        <v>2028</v>
      </c>
      <c r="G1132" s="62">
        <v>2028</v>
      </c>
      <c r="H1132" s="131">
        <v>0</v>
      </c>
      <c r="I1132" s="131">
        <v>0</v>
      </c>
      <c r="J1132" s="131">
        <v>0</v>
      </c>
      <c r="K1132" s="131">
        <v>0</v>
      </c>
      <c r="L1132" s="131">
        <v>0</v>
      </c>
      <c r="M1132" s="131">
        <v>0</v>
      </c>
      <c r="N1132" s="131">
        <v>0</v>
      </c>
      <c r="O1132" s="131">
        <v>0</v>
      </c>
      <c r="P1132" s="131">
        <v>0</v>
      </c>
      <c r="Q1132" s="131">
        <v>0</v>
      </c>
      <c r="R1132" s="131">
        <v>0</v>
      </c>
      <c r="S1132" s="131">
        <v>0</v>
      </c>
      <c r="T1132" s="131">
        <v>0</v>
      </c>
      <c r="U1132" s="131">
        <v>0</v>
      </c>
      <c r="V1132" s="131">
        <v>0</v>
      </c>
      <c r="W1132" s="131">
        <v>0</v>
      </c>
      <c r="X1132" s="131">
        <v>0</v>
      </c>
      <c r="Y1132" s="131">
        <v>0</v>
      </c>
      <c r="Z1132" s="131">
        <v>0</v>
      </c>
      <c r="AA1132" s="131">
        <v>0</v>
      </c>
      <c r="AB1132" s="131">
        <v>0</v>
      </c>
      <c r="AC1132" s="131">
        <v>0</v>
      </c>
      <c r="AD1132" s="131">
        <v>0</v>
      </c>
      <c r="AE1132" s="131">
        <v>0</v>
      </c>
      <c r="AF1132" s="131">
        <v>0</v>
      </c>
      <c r="AG1132" s="131">
        <v>0</v>
      </c>
      <c r="AH1132" s="43">
        <v>0</v>
      </c>
    </row>
    <row r="1133" spans="4:34">
      <c r="D1133" s="62">
        <v>2028</v>
      </c>
      <c r="E1133" s="62">
        <v>3</v>
      </c>
      <c r="F1133" s="62">
        <v>2028</v>
      </c>
      <c r="G1133" s="62">
        <v>2028</v>
      </c>
      <c r="H1133" s="131">
        <v>0</v>
      </c>
      <c r="I1133" s="131">
        <v>0</v>
      </c>
      <c r="J1133" s="131">
        <v>0</v>
      </c>
      <c r="K1133" s="131">
        <v>0</v>
      </c>
      <c r="L1133" s="131">
        <v>0</v>
      </c>
      <c r="M1133" s="131">
        <v>0</v>
      </c>
      <c r="N1133" s="131">
        <v>0</v>
      </c>
      <c r="O1133" s="131">
        <v>0</v>
      </c>
      <c r="P1133" s="131">
        <v>0</v>
      </c>
      <c r="Q1133" s="131">
        <v>0</v>
      </c>
      <c r="R1133" s="131">
        <v>0</v>
      </c>
      <c r="S1133" s="131">
        <v>0</v>
      </c>
      <c r="T1133" s="131">
        <v>0</v>
      </c>
      <c r="U1133" s="131">
        <v>0</v>
      </c>
      <c r="V1133" s="131">
        <v>0</v>
      </c>
      <c r="W1133" s="131">
        <v>0</v>
      </c>
      <c r="X1133" s="131">
        <v>0</v>
      </c>
      <c r="Y1133" s="131">
        <v>0</v>
      </c>
      <c r="Z1133" s="131">
        <v>0</v>
      </c>
      <c r="AA1133" s="131">
        <v>0</v>
      </c>
      <c r="AB1133" s="131">
        <v>0</v>
      </c>
      <c r="AC1133" s="131">
        <v>0</v>
      </c>
      <c r="AD1133" s="131">
        <v>0</v>
      </c>
      <c r="AE1133" s="131">
        <v>0</v>
      </c>
      <c r="AF1133" s="131">
        <v>0</v>
      </c>
      <c r="AG1133" s="131">
        <v>0</v>
      </c>
      <c r="AH1133" s="43">
        <v>0</v>
      </c>
    </row>
    <row r="1134" spans="4:34">
      <c r="D1134" s="62">
        <v>2028</v>
      </c>
      <c r="E1134" s="62">
        <v>4</v>
      </c>
      <c r="F1134" s="62">
        <v>2028</v>
      </c>
      <c r="G1134" s="62">
        <v>2028</v>
      </c>
      <c r="H1134" s="131">
        <v>0</v>
      </c>
      <c r="I1134" s="131">
        <v>0</v>
      </c>
      <c r="J1134" s="131">
        <v>0</v>
      </c>
      <c r="K1134" s="131">
        <v>0</v>
      </c>
      <c r="L1134" s="131">
        <v>0</v>
      </c>
      <c r="M1134" s="131">
        <v>0</v>
      </c>
      <c r="N1134" s="131">
        <v>0</v>
      </c>
      <c r="O1134" s="131">
        <v>0</v>
      </c>
      <c r="P1134" s="131">
        <v>0</v>
      </c>
      <c r="Q1134" s="131">
        <v>0</v>
      </c>
      <c r="R1134" s="131">
        <v>0</v>
      </c>
      <c r="S1134" s="131">
        <v>0</v>
      </c>
      <c r="T1134" s="131">
        <v>0</v>
      </c>
      <c r="U1134" s="131">
        <v>0</v>
      </c>
      <c r="V1134" s="131">
        <v>0</v>
      </c>
      <c r="W1134" s="131">
        <v>0</v>
      </c>
      <c r="X1134" s="131">
        <v>0</v>
      </c>
      <c r="Y1134" s="131">
        <v>0</v>
      </c>
      <c r="Z1134" s="131">
        <v>0</v>
      </c>
      <c r="AA1134" s="131">
        <v>0</v>
      </c>
      <c r="AB1134" s="131">
        <v>0</v>
      </c>
      <c r="AC1134" s="131">
        <v>0</v>
      </c>
      <c r="AD1134" s="131">
        <v>0</v>
      </c>
      <c r="AE1134" s="131">
        <v>0</v>
      </c>
      <c r="AF1134" s="131">
        <v>0</v>
      </c>
      <c r="AG1134" s="131">
        <v>0</v>
      </c>
      <c r="AH1134" s="43">
        <v>0</v>
      </c>
    </row>
    <row r="1135" spans="4:34">
      <c r="D1135" s="62">
        <v>2028</v>
      </c>
      <c r="E1135" s="62">
        <v>5</v>
      </c>
      <c r="F1135" s="62">
        <v>2028</v>
      </c>
      <c r="G1135" s="62">
        <v>2029</v>
      </c>
      <c r="H1135" s="131">
        <v>0</v>
      </c>
      <c r="I1135" s="131">
        <v>0</v>
      </c>
      <c r="J1135" s="131">
        <v>0</v>
      </c>
      <c r="K1135" s="131">
        <v>0</v>
      </c>
      <c r="L1135" s="131">
        <v>0</v>
      </c>
      <c r="M1135" s="131">
        <v>0</v>
      </c>
      <c r="N1135" s="131">
        <v>0</v>
      </c>
      <c r="O1135" s="131">
        <v>0</v>
      </c>
      <c r="P1135" s="131">
        <v>0</v>
      </c>
      <c r="Q1135" s="131">
        <v>0</v>
      </c>
      <c r="R1135" s="131">
        <v>0</v>
      </c>
      <c r="S1135" s="131">
        <v>0</v>
      </c>
      <c r="T1135" s="131">
        <v>0</v>
      </c>
      <c r="U1135" s="131">
        <v>0</v>
      </c>
      <c r="V1135" s="131">
        <v>0</v>
      </c>
      <c r="W1135" s="131">
        <v>0</v>
      </c>
      <c r="X1135" s="131">
        <v>0</v>
      </c>
      <c r="Y1135" s="131">
        <v>0</v>
      </c>
      <c r="Z1135" s="131">
        <v>0</v>
      </c>
      <c r="AA1135" s="131">
        <v>0</v>
      </c>
      <c r="AB1135" s="131">
        <v>0</v>
      </c>
      <c r="AC1135" s="131">
        <v>0</v>
      </c>
      <c r="AD1135" s="131">
        <v>0</v>
      </c>
      <c r="AE1135" s="131">
        <v>0</v>
      </c>
      <c r="AF1135" s="131">
        <v>0</v>
      </c>
      <c r="AG1135" s="131">
        <v>0</v>
      </c>
      <c r="AH1135" s="43">
        <v>0</v>
      </c>
    </row>
    <row r="1136" spans="4:34">
      <c r="D1136" s="62">
        <v>2028</v>
      </c>
      <c r="E1136" s="62">
        <v>6</v>
      </c>
      <c r="F1136" s="62">
        <v>2028</v>
      </c>
      <c r="G1136" s="62">
        <v>2029</v>
      </c>
      <c r="H1136" s="131">
        <v>0</v>
      </c>
      <c r="I1136" s="131">
        <v>0</v>
      </c>
      <c r="J1136" s="131">
        <v>0</v>
      </c>
      <c r="K1136" s="131">
        <v>0</v>
      </c>
      <c r="L1136" s="131">
        <v>0</v>
      </c>
      <c r="M1136" s="131">
        <v>0</v>
      </c>
      <c r="N1136" s="131">
        <v>0</v>
      </c>
      <c r="O1136" s="131">
        <v>0</v>
      </c>
      <c r="P1136" s="131">
        <v>0</v>
      </c>
      <c r="Q1136" s="131">
        <v>0</v>
      </c>
      <c r="R1136" s="131">
        <v>0</v>
      </c>
      <c r="S1136" s="131">
        <v>0</v>
      </c>
      <c r="T1136" s="131">
        <v>0</v>
      </c>
      <c r="U1136" s="131">
        <v>0</v>
      </c>
      <c r="V1136" s="131">
        <v>0</v>
      </c>
      <c r="W1136" s="131">
        <v>0</v>
      </c>
      <c r="X1136" s="131">
        <v>0</v>
      </c>
      <c r="Y1136" s="131">
        <v>0</v>
      </c>
      <c r="Z1136" s="131">
        <v>0</v>
      </c>
      <c r="AA1136" s="131">
        <v>0</v>
      </c>
      <c r="AB1136" s="131">
        <v>0</v>
      </c>
      <c r="AC1136" s="131">
        <v>0</v>
      </c>
      <c r="AD1136" s="131">
        <v>0</v>
      </c>
      <c r="AE1136" s="131">
        <v>0</v>
      </c>
      <c r="AF1136" s="131">
        <v>0</v>
      </c>
      <c r="AG1136" s="131">
        <v>0</v>
      </c>
      <c r="AH1136" s="43">
        <v>0</v>
      </c>
    </row>
    <row r="1137" spans="4:34">
      <c r="D1137" s="62">
        <v>2028</v>
      </c>
      <c r="E1137" s="62">
        <v>7</v>
      </c>
      <c r="F1137" s="62">
        <v>2029</v>
      </c>
      <c r="G1137" s="62">
        <v>2029</v>
      </c>
      <c r="H1137" s="131">
        <v>0</v>
      </c>
      <c r="I1137" s="131">
        <v>0</v>
      </c>
      <c r="J1137" s="131">
        <v>0</v>
      </c>
      <c r="K1137" s="131">
        <v>0</v>
      </c>
      <c r="L1137" s="131">
        <v>0</v>
      </c>
      <c r="M1137" s="131">
        <v>0</v>
      </c>
      <c r="N1137" s="131">
        <v>0</v>
      </c>
      <c r="O1137" s="131">
        <v>0</v>
      </c>
      <c r="P1137" s="131">
        <v>0</v>
      </c>
      <c r="Q1137" s="131">
        <v>0</v>
      </c>
      <c r="R1137" s="131">
        <v>0</v>
      </c>
      <c r="S1137" s="131">
        <v>0</v>
      </c>
      <c r="T1137" s="131">
        <v>0</v>
      </c>
      <c r="U1137" s="131">
        <v>0</v>
      </c>
      <c r="V1137" s="131">
        <v>0</v>
      </c>
      <c r="W1137" s="131">
        <v>0</v>
      </c>
      <c r="X1137" s="131">
        <v>0</v>
      </c>
      <c r="Y1137" s="131">
        <v>0</v>
      </c>
      <c r="Z1137" s="131">
        <v>0</v>
      </c>
      <c r="AA1137" s="131">
        <v>0</v>
      </c>
      <c r="AB1137" s="131">
        <v>0</v>
      </c>
      <c r="AC1137" s="131">
        <v>0</v>
      </c>
      <c r="AD1137" s="131">
        <v>0</v>
      </c>
      <c r="AE1137" s="131">
        <v>0</v>
      </c>
      <c r="AF1137" s="131">
        <v>0</v>
      </c>
      <c r="AG1137" s="131">
        <v>0</v>
      </c>
      <c r="AH1137" s="43">
        <v>0</v>
      </c>
    </row>
    <row r="1138" spans="4:34">
      <c r="D1138" s="62">
        <v>2028</v>
      </c>
      <c r="E1138" s="62">
        <v>8</v>
      </c>
      <c r="F1138" s="62">
        <v>2029</v>
      </c>
      <c r="G1138" s="62">
        <v>2029</v>
      </c>
      <c r="H1138" s="131">
        <v>0</v>
      </c>
      <c r="I1138" s="131">
        <v>0</v>
      </c>
      <c r="J1138" s="131">
        <v>0</v>
      </c>
      <c r="K1138" s="131">
        <v>0</v>
      </c>
      <c r="L1138" s="131">
        <v>0</v>
      </c>
      <c r="M1138" s="131">
        <v>0</v>
      </c>
      <c r="N1138" s="131">
        <v>0</v>
      </c>
      <c r="O1138" s="131">
        <v>0</v>
      </c>
      <c r="P1138" s="131">
        <v>0</v>
      </c>
      <c r="Q1138" s="131">
        <v>0</v>
      </c>
      <c r="R1138" s="131">
        <v>0</v>
      </c>
      <c r="S1138" s="131">
        <v>0</v>
      </c>
      <c r="T1138" s="131">
        <v>0</v>
      </c>
      <c r="U1138" s="131">
        <v>0</v>
      </c>
      <c r="V1138" s="131">
        <v>0</v>
      </c>
      <c r="W1138" s="131">
        <v>0</v>
      </c>
      <c r="X1138" s="131">
        <v>0</v>
      </c>
      <c r="Y1138" s="131">
        <v>0</v>
      </c>
      <c r="Z1138" s="131">
        <v>0</v>
      </c>
      <c r="AA1138" s="131">
        <v>0</v>
      </c>
      <c r="AB1138" s="131">
        <v>0</v>
      </c>
      <c r="AC1138" s="131">
        <v>0</v>
      </c>
      <c r="AD1138" s="131">
        <v>0</v>
      </c>
      <c r="AE1138" s="131">
        <v>0</v>
      </c>
      <c r="AF1138" s="131">
        <v>0</v>
      </c>
      <c r="AG1138" s="131">
        <v>0</v>
      </c>
      <c r="AH1138" s="43">
        <v>0</v>
      </c>
    </row>
    <row r="1139" spans="4:34">
      <c r="D1139" s="62">
        <v>2028</v>
      </c>
      <c r="E1139" s="62">
        <v>9</v>
      </c>
      <c r="F1139" s="62">
        <v>2029</v>
      </c>
      <c r="G1139" s="62">
        <v>2029</v>
      </c>
      <c r="H1139" s="131">
        <v>0</v>
      </c>
      <c r="I1139" s="131">
        <v>0</v>
      </c>
      <c r="J1139" s="131">
        <v>0</v>
      </c>
      <c r="K1139" s="131">
        <v>0</v>
      </c>
      <c r="L1139" s="131">
        <v>0</v>
      </c>
      <c r="M1139" s="131">
        <v>0</v>
      </c>
      <c r="N1139" s="131">
        <v>0</v>
      </c>
      <c r="O1139" s="131">
        <v>0</v>
      </c>
      <c r="P1139" s="131">
        <v>0</v>
      </c>
      <c r="Q1139" s="131">
        <v>0</v>
      </c>
      <c r="R1139" s="131">
        <v>0</v>
      </c>
      <c r="S1139" s="131">
        <v>0</v>
      </c>
      <c r="T1139" s="131">
        <v>0</v>
      </c>
      <c r="U1139" s="131">
        <v>0</v>
      </c>
      <c r="V1139" s="131">
        <v>0</v>
      </c>
      <c r="W1139" s="131">
        <v>0</v>
      </c>
      <c r="X1139" s="131">
        <v>0</v>
      </c>
      <c r="Y1139" s="131">
        <v>0</v>
      </c>
      <c r="Z1139" s="131">
        <v>0</v>
      </c>
      <c r="AA1139" s="131">
        <v>0</v>
      </c>
      <c r="AB1139" s="131">
        <v>0</v>
      </c>
      <c r="AC1139" s="131">
        <v>0</v>
      </c>
      <c r="AD1139" s="131">
        <v>0</v>
      </c>
      <c r="AE1139" s="131">
        <v>0</v>
      </c>
      <c r="AF1139" s="131">
        <v>0</v>
      </c>
      <c r="AG1139" s="131">
        <v>0</v>
      </c>
      <c r="AH1139" s="43">
        <v>0</v>
      </c>
    </row>
    <row r="1140" spans="4:34">
      <c r="D1140" s="62">
        <v>2028</v>
      </c>
      <c r="E1140" s="62">
        <v>10</v>
      </c>
      <c r="F1140" s="62">
        <v>2029</v>
      </c>
      <c r="G1140" s="62">
        <v>2029</v>
      </c>
      <c r="H1140" s="131">
        <v>0</v>
      </c>
      <c r="I1140" s="131">
        <v>0</v>
      </c>
      <c r="J1140" s="131">
        <v>0</v>
      </c>
      <c r="K1140" s="131">
        <v>0</v>
      </c>
      <c r="L1140" s="131">
        <v>0</v>
      </c>
      <c r="M1140" s="131">
        <v>0</v>
      </c>
      <c r="N1140" s="131">
        <v>0</v>
      </c>
      <c r="O1140" s="131">
        <v>0</v>
      </c>
      <c r="P1140" s="131">
        <v>0</v>
      </c>
      <c r="Q1140" s="131">
        <v>0</v>
      </c>
      <c r="R1140" s="131">
        <v>0</v>
      </c>
      <c r="S1140" s="131">
        <v>0</v>
      </c>
      <c r="T1140" s="131">
        <v>0</v>
      </c>
      <c r="U1140" s="131">
        <v>0</v>
      </c>
      <c r="V1140" s="131">
        <v>0</v>
      </c>
      <c r="W1140" s="131">
        <v>0</v>
      </c>
      <c r="X1140" s="131">
        <v>0</v>
      </c>
      <c r="Y1140" s="131">
        <v>0</v>
      </c>
      <c r="Z1140" s="131">
        <v>0</v>
      </c>
      <c r="AA1140" s="131">
        <v>0</v>
      </c>
      <c r="AB1140" s="131">
        <v>0</v>
      </c>
      <c r="AC1140" s="131">
        <v>0</v>
      </c>
      <c r="AD1140" s="131">
        <v>0</v>
      </c>
      <c r="AE1140" s="131">
        <v>0</v>
      </c>
      <c r="AF1140" s="131">
        <v>0</v>
      </c>
      <c r="AG1140" s="131">
        <v>0</v>
      </c>
      <c r="AH1140" s="43">
        <v>0</v>
      </c>
    </row>
    <row r="1141" spans="4:34">
      <c r="D1141" s="62">
        <v>2028</v>
      </c>
      <c r="E1141" s="62">
        <v>11</v>
      </c>
      <c r="F1141" s="62">
        <v>2029</v>
      </c>
      <c r="G1141" s="62">
        <v>2029</v>
      </c>
      <c r="H1141" s="131">
        <v>0</v>
      </c>
      <c r="I1141" s="131">
        <v>0</v>
      </c>
      <c r="J1141" s="131">
        <v>0</v>
      </c>
      <c r="K1141" s="131">
        <v>0</v>
      </c>
      <c r="L1141" s="131">
        <v>0</v>
      </c>
      <c r="M1141" s="131">
        <v>0</v>
      </c>
      <c r="N1141" s="131">
        <v>0</v>
      </c>
      <c r="O1141" s="131">
        <v>0</v>
      </c>
      <c r="P1141" s="131">
        <v>0</v>
      </c>
      <c r="Q1141" s="131">
        <v>0</v>
      </c>
      <c r="R1141" s="131">
        <v>0</v>
      </c>
      <c r="S1141" s="131">
        <v>0</v>
      </c>
      <c r="T1141" s="131">
        <v>0</v>
      </c>
      <c r="U1141" s="131">
        <v>0</v>
      </c>
      <c r="V1141" s="131">
        <v>0</v>
      </c>
      <c r="W1141" s="131">
        <v>0</v>
      </c>
      <c r="X1141" s="131">
        <v>0</v>
      </c>
      <c r="Y1141" s="131">
        <v>0</v>
      </c>
      <c r="Z1141" s="131">
        <v>0</v>
      </c>
      <c r="AA1141" s="131">
        <v>0</v>
      </c>
      <c r="AB1141" s="131">
        <v>0</v>
      </c>
      <c r="AC1141" s="131">
        <v>0</v>
      </c>
      <c r="AD1141" s="131">
        <v>0</v>
      </c>
      <c r="AE1141" s="131">
        <v>0</v>
      </c>
      <c r="AF1141" s="131">
        <v>0</v>
      </c>
      <c r="AG1141" s="131">
        <v>0</v>
      </c>
      <c r="AH1141" s="43">
        <v>0</v>
      </c>
    </row>
    <row r="1142" spans="4:34">
      <c r="D1142" s="62">
        <v>2028</v>
      </c>
      <c r="E1142" s="62">
        <v>12</v>
      </c>
      <c r="F1142" s="62">
        <v>2029</v>
      </c>
      <c r="G1142" s="62">
        <v>2029</v>
      </c>
      <c r="H1142" s="131">
        <v>0</v>
      </c>
      <c r="I1142" s="131">
        <v>0</v>
      </c>
      <c r="J1142" s="131">
        <v>0</v>
      </c>
      <c r="K1142" s="131">
        <v>0</v>
      </c>
      <c r="L1142" s="131">
        <v>0</v>
      </c>
      <c r="M1142" s="131">
        <v>0</v>
      </c>
      <c r="N1142" s="131">
        <v>0</v>
      </c>
      <c r="O1142" s="131">
        <v>0</v>
      </c>
      <c r="P1142" s="131">
        <v>0</v>
      </c>
      <c r="Q1142" s="131">
        <v>0</v>
      </c>
      <c r="R1142" s="131">
        <v>0</v>
      </c>
      <c r="S1142" s="131">
        <v>0</v>
      </c>
      <c r="T1142" s="131">
        <v>0</v>
      </c>
      <c r="U1142" s="131">
        <v>0</v>
      </c>
      <c r="V1142" s="131">
        <v>0</v>
      </c>
      <c r="W1142" s="131">
        <v>0</v>
      </c>
      <c r="X1142" s="131">
        <v>0</v>
      </c>
      <c r="Y1142" s="131">
        <v>0</v>
      </c>
      <c r="Z1142" s="131">
        <v>0</v>
      </c>
      <c r="AA1142" s="131">
        <v>0</v>
      </c>
      <c r="AB1142" s="131">
        <v>0</v>
      </c>
      <c r="AC1142" s="131">
        <v>0</v>
      </c>
      <c r="AD1142" s="131">
        <v>0</v>
      </c>
      <c r="AE1142" s="131">
        <v>0</v>
      </c>
      <c r="AF1142" s="131">
        <v>0</v>
      </c>
      <c r="AG1142" s="131">
        <v>0</v>
      </c>
      <c r="AH1142" s="43">
        <v>0</v>
      </c>
    </row>
    <row r="1143" spans="4:34">
      <c r="D1143" s="62">
        <v>2029</v>
      </c>
      <c r="E1143" s="62">
        <v>1</v>
      </c>
      <c r="F1143" s="62">
        <v>2029</v>
      </c>
      <c r="G1143" s="62">
        <v>2029</v>
      </c>
      <c r="H1143" s="131">
        <v>0</v>
      </c>
      <c r="I1143" s="131">
        <v>0</v>
      </c>
      <c r="J1143" s="131">
        <v>0</v>
      </c>
      <c r="K1143" s="131">
        <v>0</v>
      </c>
      <c r="L1143" s="131">
        <v>0</v>
      </c>
      <c r="M1143" s="131">
        <v>0</v>
      </c>
      <c r="N1143" s="131">
        <v>0</v>
      </c>
      <c r="O1143" s="131">
        <v>0</v>
      </c>
      <c r="P1143" s="131">
        <v>0</v>
      </c>
      <c r="Q1143" s="131">
        <v>0</v>
      </c>
      <c r="R1143" s="131">
        <v>0</v>
      </c>
      <c r="S1143" s="131">
        <v>0</v>
      </c>
      <c r="T1143" s="131">
        <v>0</v>
      </c>
      <c r="U1143" s="131">
        <v>0</v>
      </c>
      <c r="V1143" s="131">
        <v>0</v>
      </c>
      <c r="W1143" s="131">
        <v>0</v>
      </c>
      <c r="X1143" s="131">
        <v>0</v>
      </c>
      <c r="Y1143" s="131">
        <v>0</v>
      </c>
      <c r="Z1143" s="131">
        <v>0</v>
      </c>
      <c r="AA1143" s="131">
        <v>0</v>
      </c>
      <c r="AB1143" s="131">
        <v>0</v>
      </c>
      <c r="AC1143" s="131">
        <v>0</v>
      </c>
      <c r="AD1143" s="131">
        <v>0</v>
      </c>
      <c r="AE1143" s="131">
        <v>0</v>
      </c>
      <c r="AF1143" s="131">
        <v>0</v>
      </c>
      <c r="AG1143" s="131">
        <v>0</v>
      </c>
      <c r="AH1143" s="43">
        <v>0</v>
      </c>
    </row>
    <row r="1144" spans="4:34">
      <c r="D1144" s="62">
        <v>2029</v>
      </c>
      <c r="E1144" s="62">
        <v>2</v>
      </c>
      <c r="F1144" s="62">
        <v>2029</v>
      </c>
      <c r="G1144" s="62">
        <v>2029</v>
      </c>
      <c r="H1144" s="131">
        <v>0</v>
      </c>
      <c r="I1144" s="131">
        <v>0</v>
      </c>
      <c r="J1144" s="131">
        <v>0</v>
      </c>
      <c r="K1144" s="131">
        <v>0</v>
      </c>
      <c r="L1144" s="131">
        <v>0</v>
      </c>
      <c r="M1144" s="131">
        <v>0</v>
      </c>
      <c r="N1144" s="131">
        <v>0</v>
      </c>
      <c r="O1144" s="131">
        <v>0</v>
      </c>
      <c r="P1144" s="131">
        <v>0</v>
      </c>
      <c r="Q1144" s="131">
        <v>0</v>
      </c>
      <c r="R1144" s="131">
        <v>0</v>
      </c>
      <c r="S1144" s="131">
        <v>0</v>
      </c>
      <c r="T1144" s="131">
        <v>0</v>
      </c>
      <c r="U1144" s="131">
        <v>0</v>
      </c>
      <c r="V1144" s="131">
        <v>0</v>
      </c>
      <c r="W1144" s="131">
        <v>0</v>
      </c>
      <c r="X1144" s="131">
        <v>0</v>
      </c>
      <c r="Y1144" s="131">
        <v>0</v>
      </c>
      <c r="Z1144" s="131">
        <v>0</v>
      </c>
      <c r="AA1144" s="131">
        <v>0</v>
      </c>
      <c r="AB1144" s="131">
        <v>0</v>
      </c>
      <c r="AC1144" s="131">
        <v>0</v>
      </c>
      <c r="AD1144" s="131">
        <v>0</v>
      </c>
      <c r="AE1144" s="131">
        <v>0</v>
      </c>
      <c r="AF1144" s="131">
        <v>0</v>
      </c>
      <c r="AG1144" s="131">
        <v>0</v>
      </c>
      <c r="AH1144" s="43">
        <v>0</v>
      </c>
    </row>
    <row r="1145" spans="4:34">
      <c r="D1145" s="62">
        <v>2029</v>
      </c>
      <c r="E1145" s="62">
        <v>3</v>
      </c>
      <c r="F1145" s="62">
        <v>2029</v>
      </c>
      <c r="G1145" s="62">
        <v>2029</v>
      </c>
      <c r="H1145" s="131">
        <v>0</v>
      </c>
      <c r="I1145" s="131">
        <v>0</v>
      </c>
      <c r="J1145" s="131">
        <v>0</v>
      </c>
      <c r="K1145" s="131">
        <v>0</v>
      </c>
      <c r="L1145" s="131">
        <v>0</v>
      </c>
      <c r="M1145" s="131">
        <v>0</v>
      </c>
      <c r="N1145" s="131">
        <v>0</v>
      </c>
      <c r="O1145" s="131">
        <v>0</v>
      </c>
      <c r="P1145" s="131">
        <v>0</v>
      </c>
      <c r="Q1145" s="131">
        <v>0</v>
      </c>
      <c r="R1145" s="131">
        <v>0</v>
      </c>
      <c r="S1145" s="131">
        <v>0</v>
      </c>
      <c r="T1145" s="131">
        <v>0</v>
      </c>
      <c r="U1145" s="131">
        <v>0</v>
      </c>
      <c r="V1145" s="131">
        <v>0</v>
      </c>
      <c r="W1145" s="131">
        <v>0</v>
      </c>
      <c r="X1145" s="131">
        <v>0</v>
      </c>
      <c r="Y1145" s="131">
        <v>0</v>
      </c>
      <c r="Z1145" s="131">
        <v>0</v>
      </c>
      <c r="AA1145" s="131">
        <v>0</v>
      </c>
      <c r="AB1145" s="131">
        <v>0</v>
      </c>
      <c r="AC1145" s="131">
        <v>0</v>
      </c>
      <c r="AD1145" s="131">
        <v>0</v>
      </c>
      <c r="AE1145" s="131">
        <v>0</v>
      </c>
      <c r="AF1145" s="131">
        <v>0</v>
      </c>
      <c r="AG1145" s="131">
        <v>0</v>
      </c>
      <c r="AH1145" s="43">
        <v>0</v>
      </c>
    </row>
    <row r="1146" spans="4:34">
      <c r="D1146" s="62">
        <v>2029</v>
      </c>
      <c r="E1146" s="62">
        <v>4</v>
      </c>
      <c r="F1146" s="62">
        <v>2029</v>
      </c>
      <c r="G1146" s="62">
        <v>2029</v>
      </c>
      <c r="H1146" s="131">
        <v>0</v>
      </c>
      <c r="I1146" s="131">
        <v>0</v>
      </c>
      <c r="J1146" s="131">
        <v>0</v>
      </c>
      <c r="K1146" s="131">
        <v>0</v>
      </c>
      <c r="L1146" s="131">
        <v>0</v>
      </c>
      <c r="M1146" s="131">
        <v>0</v>
      </c>
      <c r="N1146" s="131">
        <v>0</v>
      </c>
      <c r="O1146" s="131">
        <v>0</v>
      </c>
      <c r="P1146" s="131">
        <v>0</v>
      </c>
      <c r="Q1146" s="131">
        <v>0</v>
      </c>
      <c r="R1146" s="131">
        <v>0</v>
      </c>
      <c r="S1146" s="131">
        <v>0</v>
      </c>
      <c r="T1146" s="131">
        <v>0</v>
      </c>
      <c r="U1146" s="131">
        <v>0</v>
      </c>
      <c r="V1146" s="131">
        <v>0</v>
      </c>
      <c r="W1146" s="131">
        <v>0</v>
      </c>
      <c r="X1146" s="131">
        <v>0</v>
      </c>
      <c r="Y1146" s="131">
        <v>0</v>
      </c>
      <c r="Z1146" s="131">
        <v>0</v>
      </c>
      <c r="AA1146" s="131">
        <v>0</v>
      </c>
      <c r="AB1146" s="131">
        <v>0</v>
      </c>
      <c r="AC1146" s="131">
        <v>0</v>
      </c>
      <c r="AD1146" s="131">
        <v>0</v>
      </c>
      <c r="AE1146" s="131">
        <v>0</v>
      </c>
      <c r="AF1146" s="131">
        <v>0</v>
      </c>
      <c r="AG1146" s="131">
        <v>0</v>
      </c>
      <c r="AH1146" s="43">
        <v>0</v>
      </c>
    </row>
    <row r="1147" spans="4:34">
      <c r="D1147" s="62">
        <v>2029</v>
      </c>
      <c r="E1147" s="62">
        <v>5</v>
      </c>
      <c r="F1147" s="62">
        <v>2029</v>
      </c>
      <c r="G1147" s="62">
        <v>2030</v>
      </c>
      <c r="H1147" s="131">
        <v>0</v>
      </c>
      <c r="I1147" s="131">
        <v>0</v>
      </c>
      <c r="J1147" s="131">
        <v>0</v>
      </c>
      <c r="K1147" s="131">
        <v>0</v>
      </c>
      <c r="L1147" s="131">
        <v>0</v>
      </c>
      <c r="M1147" s="131">
        <v>0</v>
      </c>
      <c r="N1147" s="131">
        <v>0</v>
      </c>
      <c r="O1147" s="131">
        <v>0</v>
      </c>
      <c r="P1147" s="131">
        <v>0</v>
      </c>
      <c r="Q1147" s="131">
        <v>0</v>
      </c>
      <c r="R1147" s="131">
        <v>0</v>
      </c>
      <c r="S1147" s="131">
        <v>0</v>
      </c>
      <c r="T1147" s="131">
        <v>0</v>
      </c>
      <c r="U1147" s="131">
        <v>0</v>
      </c>
      <c r="V1147" s="131">
        <v>0</v>
      </c>
      <c r="W1147" s="131">
        <v>0</v>
      </c>
      <c r="X1147" s="131">
        <v>0</v>
      </c>
      <c r="Y1147" s="131">
        <v>0</v>
      </c>
      <c r="Z1147" s="131">
        <v>0</v>
      </c>
      <c r="AA1147" s="131">
        <v>0</v>
      </c>
      <c r="AB1147" s="131">
        <v>0</v>
      </c>
      <c r="AC1147" s="131">
        <v>0</v>
      </c>
      <c r="AD1147" s="131">
        <v>0</v>
      </c>
      <c r="AE1147" s="131">
        <v>0</v>
      </c>
      <c r="AF1147" s="131">
        <v>0</v>
      </c>
      <c r="AG1147" s="131">
        <v>0</v>
      </c>
      <c r="AH1147" s="43">
        <v>0</v>
      </c>
    </row>
    <row r="1148" spans="4:34">
      <c r="D1148" s="62">
        <v>2029</v>
      </c>
      <c r="E1148" s="62">
        <v>6</v>
      </c>
      <c r="F1148" s="62">
        <v>2029</v>
      </c>
      <c r="G1148" s="62">
        <v>2030</v>
      </c>
      <c r="H1148" s="131">
        <v>0</v>
      </c>
      <c r="I1148" s="131">
        <v>0</v>
      </c>
      <c r="J1148" s="131">
        <v>0</v>
      </c>
      <c r="K1148" s="131">
        <v>0</v>
      </c>
      <c r="L1148" s="131">
        <v>0</v>
      </c>
      <c r="M1148" s="131">
        <v>0</v>
      </c>
      <c r="N1148" s="131">
        <v>0</v>
      </c>
      <c r="O1148" s="131">
        <v>0</v>
      </c>
      <c r="P1148" s="131">
        <v>0</v>
      </c>
      <c r="Q1148" s="131">
        <v>0</v>
      </c>
      <c r="R1148" s="131">
        <v>0</v>
      </c>
      <c r="S1148" s="131">
        <v>0</v>
      </c>
      <c r="T1148" s="131">
        <v>0</v>
      </c>
      <c r="U1148" s="131">
        <v>0</v>
      </c>
      <c r="V1148" s="131">
        <v>0</v>
      </c>
      <c r="W1148" s="131">
        <v>0</v>
      </c>
      <c r="X1148" s="131">
        <v>0</v>
      </c>
      <c r="Y1148" s="131">
        <v>0</v>
      </c>
      <c r="Z1148" s="131">
        <v>0</v>
      </c>
      <c r="AA1148" s="131">
        <v>0</v>
      </c>
      <c r="AB1148" s="131">
        <v>0</v>
      </c>
      <c r="AC1148" s="131">
        <v>0</v>
      </c>
      <c r="AD1148" s="131">
        <v>0</v>
      </c>
      <c r="AE1148" s="131">
        <v>0</v>
      </c>
      <c r="AF1148" s="131">
        <v>0</v>
      </c>
      <c r="AG1148" s="131">
        <v>0</v>
      </c>
      <c r="AH1148" s="43">
        <v>0</v>
      </c>
    </row>
    <row r="1149" spans="4:34">
      <c r="D1149" s="62">
        <v>2029</v>
      </c>
      <c r="E1149" s="62">
        <v>7</v>
      </c>
      <c r="F1149" s="62">
        <v>2030</v>
      </c>
      <c r="G1149" s="62">
        <v>2030</v>
      </c>
      <c r="H1149" s="131">
        <v>0</v>
      </c>
      <c r="I1149" s="131">
        <v>0</v>
      </c>
      <c r="J1149" s="131">
        <v>0</v>
      </c>
      <c r="K1149" s="131">
        <v>0</v>
      </c>
      <c r="L1149" s="131">
        <v>0</v>
      </c>
      <c r="M1149" s="131">
        <v>0</v>
      </c>
      <c r="N1149" s="131">
        <v>0</v>
      </c>
      <c r="O1149" s="131">
        <v>0</v>
      </c>
      <c r="P1149" s="131">
        <v>0</v>
      </c>
      <c r="Q1149" s="131">
        <v>0</v>
      </c>
      <c r="R1149" s="131">
        <v>0</v>
      </c>
      <c r="S1149" s="131">
        <v>0</v>
      </c>
      <c r="T1149" s="131">
        <v>0</v>
      </c>
      <c r="U1149" s="131">
        <v>0</v>
      </c>
      <c r="V1149" s="131">
        <v>0</v>
      </c>
      <c r="W1149" s="131">
        <v>0</v>
      </c>
      <c r="X1149" s="131">
        <v>0</v>
      </c>
      <c r="Y1149" s="131">
        <v>0</v>
      </c>
      <c r="Z1149" s="131">
        <v>0</v>
      </c>
      <c r="AA1149" s="131">
        <v>0</v>
      </c>
      <c r="AB1149" s="131">
        <v>0</v>
      </c>
      <c r="AC1149" s="131">
        <v>0</v>
      </c>
      <c r="AD1149" s="131">
        <v>0</v>
      </c>
      <c r="AE1149" s="131">
        <v>0</v>
      </c>
      <c r="AF1149" s="131">
        <v>0</v>
      </c>
      <c r="AG1149" s="131">
        <v>0</v>
      </c>
      <c r="AH1149" s="43">
        <v>0</v>
      </c>
    </row>
    <row r="1150" spans="4:34">
      <c r="D1150" s="62">
        <v>2029</v>
      </c>
      <c r="E1150" s="62">
        <v>8</v>
      </c>
      <c r="F1150" s="62">
        <v>2030</v>
      </c>
      <c r="G1150" s="62">
        <v>2030</v>
      </c>
      <c r="H1150" s="131">
        <v>0</v>
      </c>
      <c r="I1150" s="131">
        <v>0</v>
      </c>
      <c r="J1150" s="131">
        <v>0</v>
      </c>
      <c r="K1150" s="131">
        <v>0</v>
      </c>
      <c r="L1150" s="131">
        <v>0</v>
      </c>
      <c r="M1150" s="131">
        <v>0</v>
      </c>
      <c r="N1150" s="131">
        <v>0</v>
      </c>
      <c r="O1150" s="131">
        <v>0</v>
      </c>
      <c r="P1150" s="131">
        <v>0</v>
      </c>
      <c r="Q1150" s="131">
        <v>0</v>
      </c>
      <c r="R1150" s="131">
        <v>0</v>
      </c>
      <c r="S1150" s="131">
        <v>0</v>
      </c>
      <c r="T1150" s="131">
        <v>0</v>
      </c>
      <c r="U1150" s="131">
        <v>0</v>
      </c>
      <c r="V1150" s="131">
        <v>0</v>
      </c>
      <c r="W1150" s="131">
        <v>0</v>
      </c>
      <c r="X1150" s="131">
        <v>0</v>
      </c>
      <c r="Y1150" s="131">
        <v>0</v>
      </c>
      <c r="Z1150" s="131">
        <v>0</v>
      </c>
      <c r="AA1150" s="131">
        <v>0</v>
      </c>
      <c r="AB1150" s="131">
        <v>0</v>
      </c>
      <c r="AC1150" s="131">
        <v>0</v>
      </c>
      <c r="AD1150" s="131">
        <v>0</v>
      </c>
      <c r="AE1150" s="131">
        <v>0</v>
      </c>
      <c r="AF1150" s="131">
        <v>0</v>
      </c>
      <c r="AG1150" s="131">
        <v>0</v>
      </c>
      <c r="AH1150" s="43">
        <v>0</v>
      </c>
    </row>
    <row r="1151" spans="4:34">
      <c r="D1151" s="62">
        <v>2029</v>
      </c>
      <c r="E1151" s="62">
        <v>9</v>
      </c>
      <c r="F1151" s="62">
        <v>2030</v>
      </c>
      <c r="G1151" s="62">
        <v>2030</v>
      </c>
      <c r="H1151" s="131">
        <v>0</v>
      </c>
      <c r="I1151" s="131">
        <v>0</v>
      </c>
      <c r="J1151" s="131">
        <v>0</v>
      </c>
      <c r="K1151" s="131">
        <v>0</v>
      </c>
      <c r="L1151" s="131">
        <v>0</v>
      </c>
      <c r="M1151" s="131">
        <v>0</v>
      </c>
      <c r="N1151" s="131">
        <v>0</v>
      </c>
      <c r="O1151" s="131">
        <v>0</v>
      </c>
      <c r="P1151" s="131">
        <v>0</v>
      </c>
      <c r="Q1151" s="131">
        <v>0</v>
      </c>
      <c r="R1151" s="131">
        <v>0</v>
      </c>
      <c r="S1151" s="131">
        <v>0</v>
      </c>
      <c r="T1151" s="131">
        <v>0</v>
      </c>
      <c r="U1151" s="131">
        <v>0</v>
      </c>
      <c r="V1151" s="131">
        <v>0</v>
      </c>
      <c r="W1151" s="131">
        <v>0</v>
      </c>
      <c r="X1151" s="131">
        <v>0</v>
      </c>
      <c r="Y1151" s="131">
        <v>0</v>
      </c>
      <c r="Z1151" s="131">
        <v>0</v>
      </c>
      <c r="AA1151" s="131">
        <v>0</v>
      </c>
      <c r="AB1151" s="131">
        <v>0</v>
      </c>
      <c r="AC1151" s="131">
        <v>0</v>
      </c>
      <c r="AD1151" s="131">
        <v>0</v>
      </c>
      <c r="AE1151" s="131">
        <v>0</v>
      </c>
      <c r="AF1151" s="131">
        <v>0</v>
      </c>
      <c r="AG1151" s="131">
        <v>0</v>
      </c>
      <c r="AH1151" s="43">
        <v>0</v>
      </c>
    </row>
    <row r="1152" spans="4:34">
      <c r="D1152" s="62">
        <v>2029</v>
      </c>
      <c r="E1152" s="62">
        <v>10</v>
      </c>
      <c r="F1152" s="62">
        <v>2030</v>
      </c>
      <c r="G1152" s="62">
        <v>2030</v>
      </c>
      <c r="H1152" s="131">
        <v>0</v>
      </c>
      <c r="I1152" s="131">
        <v>0</v>
      </c>
      <c r="J1152" s="131">
        <v>0</v>
      </c>
      <c r="K1152" s="131">
        <v>0</v>
      </c>
      <c r="L1152" s="131">
        <v>0</v>
      </c>
      <c r="M1152" s="131">
        <v>0</v>
      </c>
      <c r="N1152" s="131">
        <v>0</v>
      </c>
      <c r="O1152" s="131">
        <v>0</v>
      </c>
      <c r="P1152" s="131">
        <v>0</v>
      </c>
      <c r="Q1152" s="131">
        <v>0</v>
      </c>
      <c r="R1152" s="131">
        <v>0</v>
      </c>
      <c r="S1152" s="131">
        <v>0</v>
      </c>
      <c r="T1152" s="131">
        <v>0</v>
      </c>
      <c r="U1152" s="131">
        <v>0</v>
      </c>
      <c r="V1152" s="131">
        <v>0</v>
      </c>
      <c r="W1152" s="131">
        <v>0</v>
      </c>
      <c r="X1152" s="131">
        <v>0</v>
      </c>
      <c r="Y1152" s="131">
        <v>0</v>
      </c>
      <c r="Z1152" s="131">
        <v>0</v>
      </c>
      <c r="AA1152" s="131">
        <v>0</v>
      </c>
      <c r="AB1152" s="131">
        <v>0</v>
      </c>
      <c r="AC1152" s="131">
        <v>0</v>
      </c>
      <c r="AD1152" s="131">
        <v>0</v>
      </c>
      <c r="AE1152" s="131">
        <v>0</v>
      </c>
      <c r="AF1152" s="131">
        <v>0</v>
      </c>
      <c r="AG1152" s="131">
        <v>0</v>
      </c>
      <c r="AH1152" s="43">
        <v>0</v>
      </c>
    </row>
    <row r="1153" spans="4:34">
      <c r="D1153" s="62">
        <v>2029</v>
      </c>
      <c r="E1153" s="62">
        <v>11</v>
      </c>
      <c r="F1153" s="62">
        <v>2030</v>
      </c>
      <c r="G1153" s="62">
        <v>2030</v>
      </c>
      <c r="H1153" s="131">
        <v>0</v>
      </c>
      <c r="I1153" s="131">
        <v>0</v>
      </c>
      <c r="J1153" s="131">
        <v>0</v>
      </c>
      <c r="K1153" s="131">
        <v>0</v>
      </c>
      <c r="L1153" s="131">
        <v>0</v>
      </c>
      <c r="M1153" s="131">
        <v>0</v>
      </c>
      <c r="N1153" s="131">
        <v>0</v>
      </c>
      <c r="O1153" s="131">
        <v>0</v>
      </c>
      <c r="P1153" s="131">
        <v>0</v>
      </c>
      <c r="Q1153" s="131">
        <v>0</v>
      </c>
      <c r="R1153" s="131">
        <v>0</v>
      </c>
      <c r="S1153" s="131">
        <v>0</v>
      </c>
      <c r="T1153" s="131">
        <v>0</v>
      </c>
      <c r="U1153" s="131">
        <v>0</v>
      </c>
      <c r="V1153" s="131">
        <v>0</v>
      </c>
      <c r="W1153" s="131">
        <v>0</v>
      </c>
      <c r="X1153" s="131">
        <v>0</v>
      </c>
      <c r="Y1153" s="131">
        <v>0</v>
      </c>
      <c r="Z1153" s="131">
        <v>0</v>
      </c>
      <c r="AA1153" s="131">
        <v>0</v>
      </c>
      <c r="AB1153" s="131">
        <v>0</v>
      </c>
      <c r="AC1153" s="131">
        <v>0</v>
      </c>
      <c r="AD1153" s="131">
        <v>0</v>
      </c>
      <c r="AE1153" s="131">
        <v>0</v>
      </c>
      <c r="AF1153" s="131">
        <v>0</v>
      </c>
      <c r="AG1153" s="131">
        <v>0</v>
      </c>
      <c r="AH1153" s="43">
        <v>0</v>
      </c>
    </row>
    <row r="1154" spans="4:34">
      <c r="D1154" s="62">
        <v>2029</v>
      </c>
      <c r="E1154" s="62">
        <v>12</v>
      </c>
      <c r="F1154" s="62">
        <v>2030</v>
      </c>
      <c r="G1154" s="62">
        <v>2030</v>
      </c>
      <c r="H1154" s="131">
        <v>0</v>
      </c>
      <c r="I1154" s="131">
        <v>0</v>
      </c>
      <c r="J1154" s="131">
        <v>0</v>
      </c>
      <c r="K1154" s="131">
        <v>0</v>
      </c>
      <c r="L1154" s="131">
        <v>0</v>
      </c>
      <c r="M1154" s="131">
        <v>0</v>
      </c>
      <c r="N1154" s="131">
        <v>0</v>
      </c>
      <c r="O1154" s="131">
        <v>0</v>
      </c>
      <c r="P1154" s="131">
        <v>0</v>
      </c>
      <c r="Q1154" s="131">
        <v>0</v>
      </c>
      <c r="R1154" s="131">
        <v>0</v>
      </c>
      <c r="S1154" s="131">
        <v>0</v>
      </c>
      <c r="T1154" s="131">
        <v>0</v>
      </c>
      <c r="U1154" s="131">
        <v>0</v>
      </c>
      <c r="V1154" s="131">
        <v>0</v>
      </c>
      <c r="W1154" s="131">
        <v>0</v>
      </c>
      <c r="X1154" s="131">
        <v>0</v>
      </c>
      <c r="Y1154" s="131">
        <v>0</v>
      </c>
      <c r="Z1154" s="131">
        <v>0</v>
      </c>
      <c r="AA1154" s="131">
        <v>0</v>
      </c>
      <c r="AB1154" s="131">
        <v>0</v>
      </c>
      <c r="AC1154" s="131">
        <v>0</v>
      </c>
      <c r="AD1154" s="131">
        <v>0</v>
      </c>
      <c r="AE1154" s="131">
        <v>0</v>
      </c>
      <c r="AF1154" s="131">
        <v>0</v>
      </c>
      <c r="AG1154" s="131">
        <v>0</v>
      </c>
      <c r="AH1154" s="43">
        <v>0</v>
      </c>
    </row>
    <row r="1155" spans="4:34">
      <c r="D1155" s="62">
        <v>2030</v>
      </c>
      <c r="E1155" s="62">
        <v>1</v>
      </c>
      <c r="F1155" s="62">
        <v>2030</v>
      </c>
      <c r="G1155" s="62">
        <v>2030</v>
      </c>
      <c r="H1155" s="131">
        <v>0</v>
      </c>
      <c r="I1155" s="131">
        <v>0</v>
      </c>
      <c r="J1155" s="131">
        <v>0</v>
      </c>
      <c r="K1155" s="131">
        <v>0</v>
      </c>
      <c r="L1155" s="131">
        <v>0</v>
      </c>
      <c r="M1155" s="131">
        <v>0</v>
      </c>
      <c r="N1155" s="131">
        <v>0</v>
      </c>
      <c r="O1155" s="131">
        <v>0</v>
      </c>
      <c r="P1155" s="131">
        <v>0</v>
      </c>
      <c r="Q1155" s="131">
        <v>0</v>
      </c>
      <c r="R1155" s="131">
        <v>0</v>
      </c>
      <c r="S1155" s="131">
        <v>0</v>
      </c>
      <c r="T1155" s="131">
        <v>0</v>
      </c>
      <c r="U1155" s="131">
        <v>0</v>
      </c>
      <c r="V1155" s="131">
        <v>0</v>
      </c>
      <c r="W1155" s="131">
        <v>0</v>
      </c>
      <c r="X1155" s="131">
        <v>0</v>
      </c>
      <c r="Y1155" s="131">
        <v>0</v>
      </c>
      <c r="Z1155" s="131">
        <v>0</v>
      </c>
      <c r="AA1155" s="131">
        <v>0</v>
      </c>
      <c r="AB1155" s="131">
        <v>0</v>
      </c>
      <c r="AC1155" s="131">
        <v>0</v>
      </c>
      <c r="AD1155" s="131">
        <v>0</v>
      </c>
      <c r="AE1155" s="131">
        <v>0</v>
      </c>
      <c r="AF1155" s="131">
        <v>0</v>
      </c>
      <c r="AG1155" s="131">
        <v>0</v>
      </c>
      <c r="AH1155" s="43">
        <v>0</v>
      </c>
    </row>
    <row r="1156" spans="4:34">
      <c r="D1156" s="62">
        <v>2030</v>
      </c>
      <c r="E1156" s="62">
        <v>2</v>
      </c>
      <c r="F1156" s="62">
        <v>2030</v>
      </c>
      <c r="G1156" s="62">
        <v>2030</v>
      </c>
      <c r="H1156" s="131">
        <v>0</v>
      </c>
      <c r="I1156" s="131">
        <v>0</v>
      </c>
      <c r="J1156" s="131">
        <v>0</v>
      </c>
      <c r="K1156" s="131">
        <v>0</v>
      </c>
      <c r="L1156" s="131">
        <v>0</v>
      </c>
      <c r="M1156" s="131">
        <v>0</v>
      </c>
      <c r="N1156" s="131">
        <v>0</v>
      </c>
      <c r="O1156" s="131">
        <v>0</v>
      </c>
      <c r="P1156" s="131">
        <v>0</v>
      </c>
      <c r="Q1156" s="131">
        <v>0</v>
      </c>
      <c r="R1156" s="131">
        <v>0</v>
      </c>
      <c r="S1156" s="131">
        <v>0</v>
      </c>
      <c r="T1156" s="131">
        <v>0</v>
      </c>
      <c r="U1156" s="131">
        <v>0</v>
      </c>
      <c r="V1156" s="131">
        <v>0</v>
      </c>
      <c r="W1156" s="131">
        <v>0</v>
      </c>
      <c r="X1156" s="131">
        <v>0</v>
      </c>
      <c r="Y1156" s="131">
        <v>0</v>
      </c>
      <c r="Z1156" s="131">
        <v>0</v>
      </c>
      <c r="AA1156" s="131">
        <v>0</v>
      </c>
      <c r="AB1156" s="131">
        <v>0</v>
      </c>
      <c r="AC1156" s="131">
        <v>0</v>
      </c>
      <c r="AD1156" s="131">
        <v>0</v>
      </c>
      <c r="AE1156" s="131">
        <v>0</v>
      </c>
      <c r="AF1156" s="131">
        <v>0</v>
      </c>
      <c r="AG1156" s="131">
        <v>0</v>
      </c>
      <c r="AH1156" s="43">
        <v>0</v>
      </c>
    </row>
    <row r="1157" spans="4:34">
      <c r="D1157" s="62">
        <v>2030</v>
      </c>
      <c r="E1157" s="62">
        <v>3</v>
      </c>
      <c r="F1157" s="62">
        <v>2030</v>
      </c>
      <c r="G1157" s="62">
        <v>2030</v>
      </c>
      <c r="H1157" s="131">
        <v>0</v>
      </c>
      <c r="I1157" s="131">
        <v>0</v>
      </c>
      <c r="J1157" s="131">
        <v>0</v>
      </c>
      <c r="K1157" s="131">
        <v>0</v>
      </c>
      <c r="L1157" s="131">
        <v>0</v>
      </c>
      <c r="M1157" s="131">
        <v>0</v>
      </c>
      <c r="N1157" s="131">
        <v>0</v>
      </c>
      <c r="O1157" s="131">
        <v>0</v>
      </c>
      <c r="P1157" s="131">
        <v>0</v>
      </c>
      <c r="Q1157" s="131">
        <v>0</v>
      </c>
      <c r="R1157" s="131">
        <v>0</v>
      </c>
      <c r="S1157" s="131">
        <v>0</v>
      </c>
      <c r="T1157" s="131">
        <v>0</v>
      </c>
      <c r="U1157" s="131">
        <v>0</v>
      </c>
      <c r="V1157" s="131">
        <v>0</v>
      </c>
      <c r="W1157" s="131">
        <v>0</v>
      </c>
      <c r="X1157" s="131">
        <v>0</v>
      </c>
      <c r="Y1157" s="131">
        <v>0</v>
      </c>
      <c r="Z1157" s="131">
        <v>0</v>
      </c>
      <c r="AA1157" s="131">
        <v>0</v>
      </c>
      <c r="AB1157" s="131">
        <v>0</v>
      </c>
      <c r="AC1157" s="131">
        <v>0</v>
      </c>
      <c r="AD1157" s="131">
        <v>0</v>
      </c>
      <c r="AE1157" s="131">
        <v>0</v>
      </c>
      <c r="AF1157" s="131">
        <v>0</v>
      </c>
      <c r="AG1157" s="131">
        <v>0</v>
      </c>
      <c r="AH1157" s="43">
        <v>0</v>
      </c>
    </row>
    <row r="1158" spans="4:34">
      <c r="D1158" s="62">
        <v>2030</v>
      </c>
      <c r="E1158" s="62">
        <v>4</v>
      </c>
      <c r="F1158" s="62">
        <v>2030</v>
      </c>
      <c r="G1158" s="62">
        <v>2030</v>
      </c>
      <c r="H1158" s="131">
        <v>0</v>
      </c>
      <c r="I1158" s="131">
        <v>0</v>
      </c>
      <c r="J1158" s="131">
        <v>0</v>
      </c>
      <c r="K1158" s="131">
        <v>0</v>
      </c>
      <c r="L1158" s="131">
        <v>0</v>
      </c>
      <c r="M1158" s="131">
        <v>0</v>
      </c>
      <c r="N1158" s="131">
        <v>0</v>
      </c>
      <c r="O1158" s="131">
        <v>0</v>
      </c>
      <c r="P1158" s="131">
        <v>0</v>
      </c>
      <c r="Q1158" s="131">
        <v>0</v>
      </c>
      <c r="R1158" s="131">
        <v>0</v>
      </c>
      <c r="S1158" s="131">
        <v>0</v>
      </c>
      <c r="T1158" s="131">
        <v>0</v>
      </c>
      <c r="U1158" s="131">
        <v>0</v>
      </c>
      <c r="V1158" s="131">
        <v>0</v>
      </c>
      <c r="W1158" s="131">
        <v>0</v>
      </c>
      <c r="X1158" s="131">
        <v>0</v>
      </c>
      <c r="Y1158" s="131">
        <v>0</v>
      </c>
      <c r="Z1158" s="131">
        <v>0</v>
      </c>
      <c r="AA1158" s="131">
        <v>0</v>
      </c>
      <c r="AB1158" s="131">
        <v>0</v>
      </c>
      <c r="AC1158" s="131">
        <v>0</v>
      </c>
      <c r="AD1158" s="131">
        <v>0</v>
      </c>
      <c r="AE1158" s="131">
        <v>0</v>
      </c>
      <c r="AF1158" s="131">
        <v>0</v>
      </c>
      <c r="AG1158" s="131">
        <v>0</v>
      </c>
      <c r="AH1158" s="43">
        <v>0</v>
      </c>
    </row>
    <row r="1159" spans="4:34">
      <c r="D1159" s="62">
        <v>2030</v>
      </c>
      <c r="E1159" s="62">
        <v>5</v>
      </c>
      <c r="F1159" s="62">
        <v>2030</v>
      </c>
      <c r="G1159" s="62">
        <v>2031</v>
      </c>
      <c r="H1159" s="131">
        <v>0</v>
      </c>
      <c r="I1159" s="131">
        <v>0</v>
      </c>
      <c r="J1159" s="131">
        <v>0</v>
      </c>
      <c r="K1159" s="131">
        <v>0</v>
      </c>
      <c r="L1159" s="131">
        <v>0</v>
      </c>
      <c r="M1159" s="131">
        <v>0</v>
      </c>
      <c r="N1159" s="131">
        <v>0</v>
      </c>
      <c r="O1159" s="131">
        <v>0</v>
      </c>
      <c r="P1159" s="131">
        <v>0</v>
      </c>
      <c r="Q1159" s="131">
        <v>0</v>
      </c>
      <c r="R1159" s="131">
        <v>0</v>
      </c>
      <c r="S1159" s="131">
        <v>0</v>
      </c>
      <c r="T1159" s="131">
        <v>0</v>
      </c>
      <c r="U1159" s="131">
        <v>0</v>
      </c>
      <c r="V1159" s="131">
        <v>0</v>
      </c>
      <c r="W1159" s="131">
        <v>0</v>
      </c>
      <c r="X1159" s="131">
        <v>0</v>
      </c>
      <c r="Y1159" s="131">
        <v>0</v>
      </c>
      <c r="Z1159" s="131">
        <v>0</v>
      </c>
      <c r="AA1159" s="131">
        <v>0</v>
      </c>
      <c r="AB1159" s="131">
        <v>0</v>
      </c>
      <c r="AC1159" s="131">
        <v>0</v>
      </c>
      <c r="AD1159" s="131">
        <v>0</v>
      </c>
      <c r="AE1159" s="131">
        <v>0</v>
      </c>
      <c r="AF1159" s="131">
        <v>0</v>
      </c>
      <c r="AG1159" s="131">
        <v>0</v>
      </c>
      <c r="AH1159" s="43">
        <v>0</v>
      </c>
    </row>
    <row r="1160" spans="4:34">
      <c r="D1160" s="62">
        <v>2030</v>
      </c>
      <c r="E1160" s="62">
        <v>6</v>
      </c>
      <c r="F1160" s="62">
        <v>2030</v>
      </c>
      <c r="G1160" s="62">
        <v>2031</v>
      </c>
      <c r="H1160" s="131">
        <v>0</v>
      </c>
      <c r="I1160" s="131">
        <v>0</v>
      </c>
      <c r="J1160" s="131">
        <v>0</v>
      </c>
      <c r="K1160" s="131">
        <v>0</v>
      </c>
      <c r="L1160" s="131">
        <v>0</v>
      </c>
      <c r="M1160" s="131">
        <v>0</v>
      </c>
      <c r="N1160" s="131">
        <v>0</v>
      </c>
      <c r="O1160" s="131">
        <v>0</v>
      </c>
      <c r="P1160" s="131">
        <v>0</v>
      </c>
      <c r="Q1160" s="131">
        <v>0</v>
      </c>
      <c r="R1160" s="131">
        <v>0</v>
      </c>
      <c r="S1160" s="131">
        <v>0</v>
      </c>
      <c r="T1160" s="131">
        <v>0</v>
      </c>
      <c r="U1160" s="131">
        <v>0</v>
      </c>
      <c r="V1160" s="131">
        <v>0</v>
      </c>
      <c r="W1160" s="131">
        <v>0</v>
      </c>
      <c r="X1160" s="131">
        <v>0</v>
      </c>
      <c r="Y1160" s="131">
        <v>0</v>
      </c>
      <c r="Z1160" s="131">
        <v>0</v>
      </c>
      <c r="AA1160" s="131">
        <v>0</v>
      </c>
      <c r="AB1160" s="131">
        <v>0</v>
      </c>
      <c r="AC1160" s="131">
        <v>0</v>
      </c>
      <c r="AD1160" s="131">
        <v>0</v>
      </c>
      <c r="AE1160" s="131">
        <v>0</v>
      </c>
      <c r="AF1160" s="131">
        <v>0</v>
      </c>
      <c r="AG1160" s="131">
        <v>0</v>
      </c>
      <c r="AH1160" s="43">
        <v>0</v>
      </c>
    </row>
    <row r="1161" spans="4:34">
      <c r="D1161" s="62">
        <v>2030</v>
      </c>
      <c r="E1161" s="62">
        <v>7</v>
      </c>
      <c r="F1161" s="62">
        <v>2031</v>
      </c>
      <c r="G1161" s="62">
        <v>2031</v>
      </c>
      <c r="H1161" s="131">
        <v>0</v>
      </c>
      <c r="I1161" s="131">
        <v>0</v>
      </c>
      <c r="J1161" s="131">
        <v>0</v>
      </c>
      <c r="K1161" s="131">
        <v>0</v>
      </c>
      <c r="L1161" s="131">
        <v>0</v>
      </c>
      <c r="M1161" s="131">
        <v>0</v>
      </c>
      <c r="N1161" s="131">
        <v>0</v>
      </c>
      <c r="O1161" s="131">
        <v>0</v>
      </c>
      <c r="P1161" s="131">
        <v>0</v>
      </c>
      <c r="Q1161" s="131">
        <v>0</v>
      </c>
      <c r="R1161" s="131">
        <v>0</v>
      </c>
      <c r="S1161" s="131">
        <v>0</v>
      </c>
      <c r="T1161" s="131">
        <v>0</v>
      </c>
      <c r="U1161" s="131">
        <v>0</v>
      </c>
      <c r="V1161" s="131">
        <v>0</v>
      </c>
      <c r="W1161" s="131">
        <v>0</v>
      </c>
      <c r="X1161" s="131">
        <v>0</v>
      </c>
      <c r="Y1161" s="131">
        <v>0</v>
      </c>
      <c r="Z1161" s="131">
        <v>0</v>
      </c>
      <c r="AA1161" s="131">
        <v>0</v>
      </c>
      <c r="AB1161" s="131">
        <v>0</v>
      </c>
      <c r="AC1161" s="131">
        <v>0</v>
      </c>
      <c r="AD1161" s="131">
        <v>0</v>
      </c>
      <c r="AE1161" s="131">
        <v>0</v>
      </c>
      <c r="AF1161" s="131">
        <v>0</v>
      </c>
      <c r="AG1161" s="131">
        <v>0</v>
      </c>
      <c r="AH1161" s="43">
        <v>0</v>
      </c>
    </row>
    <row r="1162" spans="4:34">
      <c r="D1162" s="62">
        <v>2030</v>
      </c>
      <c r="E1162" s="62">
        <v>8</v>
      </c>
      <c r="F1162" s="62">
        <v>2031</v>
      </c>
      <c r="G1162" s="62">
        <v>2031</v>
      </c>
      <c r="H1162" s="131">
        <v>0</v>
      </c>
      <c r="I1162" s="131">
        <v>0</v>
      </c>
      <c r="J1162" s="131">
        <v>0</v>
      </c>
      <c r="K1162" s="131">
        <v>0</v>
      </c>
      <c r="L1162" s="131">
        <v>0</v>
      </c>
      <c r="M1162" s="131">
        <v>0</v>
      </c>
      <c r="N1162" s="131">
        <v>0</v>
      </c>
      <c r="O1162" s="131">
        <v>0</v>
      </c>
      <c r="P1162" s="131">
        <v>0</v>
      </c>
      <c r="Q1162" s="131">
        <v>0</v>
      </c>
      <c r="R1162" s="131">
        <v>0</v>
      </c>
      <c r="S1162" s="131">
        <v>0</v>
      </c>
      <c r="T1162" s="131">
        <v>0</v>
      </c>
      <c r="U1162" s="131">
        <v>0</v>
      </c>
      <c r="V1162" s="131">
        <v>0</v>
      </c>
      <c r="W1162" s="131">
        <v>0</v>
      </c>
      <c r="X1162" s="131">
        <v>0</v>
      </c>
      <c r="Y1162" s="131">
        <v>0</v>
      </c>
      <c r="Z1162" s="131">
        <v>0</v>
      </c>
      <c r="AA1162" s="131">
        <v>0</v>
      </c>
      <c r="AB1162" s="131">
        <v>0</v>
      </c>
      <c r="AC1162" s="131">
        <v>0</v>
      </c>
      <c r="AD1162" s="131">
        <v>0</v>
      </c>
      <c r="AE1162" s="131">
        <v>0</v>
      </c>
      <c r="AF1162" s="131">
        <v>0</v>
      </c>
      <c r="AG1162" s="131">
        <v>0</v>
      </c>
      <c r="AH1162" s="43">
        <v>0</v>
      </c>
    </row>
    <row r="1163" spans="4:34">
      <c r="D1163" s="62">
        <v>2030</v>
      </c>
      <c r="E1163" s="62">
        <v>9</v>
      </c>
      <c r="F1163" s="62">
        <v>2031</v>
      </c>
      <c r="G1163" s="62">
        <v>2031</v>
      </c>
      <c r="H1163" s="131">
        <v>0</v>
      </c>
      <c r="I1163" s="131">
        <v>0</v>
      </c>
      <c r="J1163" s="131">
        <v>0</v>
      </c>
      <c r="K1163" s="131">
        <v>0</v>
      </c>
      <c r="L1163" s="131">
        <v>0</v>
      </c>
      <c r="M1163" s="131">
        <v>0</v>
      </c>
      <c r="N1163" s="131">
        <v>0</v>
      </c>
      <c r="O1163" s="131">
        <v>0</v>
      </c>
      <c r="P1163" s="131">
        <v>0</v>
      </c>
      <c r="Q1163" s="131">
        <v>0</v>
      </c>
      <c r="R1163" s="131">
        <v>0</v>
      </c>
      <c r="S1163" s="131">
        <v>0</v>
      </c>
      <c r="T1163" s="131">
        <v>0</v>
      </c>
      <c r="U1163" s="131">
        <v>0</v>
      </c>
      <c r="V1163" s="131">
        <v>0</v>
      </c>
      <c r="W1163" s="131">
        <v>0</v>
      </c>
      <c r="X1163" s="131">
        <v>0</v>
      </c>
      <c r="Y1163" s="131">
        <v>0</v>
      </c>
      <c r="Z1163" s="131">
        <v>0</v>
      </c>
      <c r="AA1163" s="131">
        <v>0</v>
      </c>
      <c r="AB1163" s="131">
        <v>0</v>
      </c>
      <c r="AC1163" s="131">
        <v>0</v>
      </c>
      <c r="AD1163" s="131">
        <v>0</v>
      </c>
      <c r="AE1163" s="131">
        <v>0</v>
      </c>
      <c r="AF1163" s="131">
        <v>0</v>
      </c>
      <c r="AG1163" s="131">
        <v>0</v>
      </c>
      <c r="AH1163" s="43">
        <v>0</v>
      </c>
    </row>
    <row r="1164" spans="4:34">
      <c r="D1164" s="62">
        <v>2030</v>
      </c>
      <c r="E1164" s="62">
        <v>10</v>
      </c>
      <c r="F1164" s="62">
        <v>2031</v>
      </c>
      <c r="G1164" s="62">
        <v>2031</v>
      </c>
      <c r="H1164" s="131">
        <v>0</v>
      </c>
      <c r="I1164" s="131">
        <v>0</v>
      </c>
      <c r="J1164" s="131">
        <v>0</v>
      </c>
      <c r="K1164" s="131">
        <v>0</v>
      </c>
      <c r="L1164" s="131">
        <v>0</v>
      </c>
      <c r="M1164" s="131">
        <v>0</v>
      </c>
      <c r="N1164" s="131">
        <v>0</v>
      </c>
      <c r="O1164" s="131">
        <v>0</v>
      </c>
      <c r="P1164" s="131">
        <v>0</v>
      </c>
      <c r="Q1164" s="131">
        <v>0</v>
      </c>
      <c r="R1164" s="131">
        <v>0</v>
      </c>
      <c r="S1164" s="131">
        <v>0</v>
      </c>
      <c r="T1164" s="131">
        <v>0</v>
      </c>
      <c r="U1164" s="131">
        <v>0</v>
      </c>
      <c r="V1164" s="131">
        <v>0</v>
      </c>
      <c r="W1164" s="131">
        <v>0</v>
      </c>
      <c r="X1164" s="131">
        <v>0</v>
      </c>
      <c r="Y1164" s="131">
        <v>0</v>
      </c>
      <c r="Z1164" s="131">
        <v>0</v>
      </c>
      <c r="AA1164" s="131">
        <v>0</v>
      </c>
      <c r="AB1164" s="131">
        <v>0</v>
      </c>
      <c r="AC1164" s="131">
        <v>0</v>
      </c>
      <c r="AD1164" s="131">
        <v>0</v>
      </c>
      <c r="AE1164" s="131">
        <v>0</v>
      </c>
      <c r="AF1164" s="131">
        <v>0</v>
      </c>
      <c r="AG1164" s="131">
        <v>0</v>
      </c>
      <c r="AH1164" s="43">
        <v>0</v>
      </c>
    </row>
    <row r="1165" spans="4:34">
      <c r="D1165" s="62">
        <v>2030</v>
      </c>
      <c r="E1165" s="62">
        <v>11</v>
      </c>
      <c r="F1165" s="62">
        <v>2031</v>
      </c>
      <c r="G1165" s="62">
        <v>2031</v>
      </c>
      <c r="H1165" s="131">
        <v>0</v>
      </c>
      <c r="I1165" s="131">
        <v>0</v>
      </c>
      <c r="J1165" s="131">
        <v>0</v>
      </c>
      <c r="K1165" s="131">
        <v>0</v>
      </c>
      <c r="L1165" s="131">
        <v>0</v>
      </c>
      <c r="M1165" s="131">
        <v>0</v>
      </c>
      <c r="N1165" s="131">
        <v>0</v>
      </c>
      <c r="O1165" s="131">
        <v>0</v>
      </c>
      <c r="P1165" s="131">
        <v>0</v>
      </c>
      <c r="Q1165" s="131">
        <v>0</v>
      </c>
      <c r="R1165" s="131">
        <v>0</v>
      </c>
      <c r="S1165" s="131">
        <v>0</v>
      </c>
      <c r="T1165" s="131">
        <v>0</v>
      </c>
      <c r="U1165" s="131">
        <v>0</v>
      </c>
      <c r="V1165" s="131">
        <v>0</v>
      </c>
      <c r="W1165" s="131">
        <v>0</v>
      </c>
      <c r="X1165" s="131">
        <v>0</v>
      </c>
      <c r="Y1165" s="131">
        <v>0</v>
      </c>
      <c r="Z1165" s="131">
        <v>0</v>
      </c>
      <c r="AA1165" s="131">
        <v>0</v>
      </c>
      <c r="AB1165" s="131">
        <v>0</v>
      </c>
      <c r="AC1165" s="131">
        <v>0</v>
      </c>
      <c r="AD1165" s="131">
        <v>0</v>
      </c>
      <c r="AE1165" s="131">
        <v>0</v>
      </c>
      <c r="AF1165" s="131">
        <v>0</v>
      </c>
      <c r="AG1165" s="131">
        <v>0</v>
      </c>
      <c r="AH1165" s="43">
        <v>0</v>
      </c>
    </row>
    <row r="1166" spans="4:34">
      <c r="D1166" s="62">
        <v>2030</v>
      </c>
      <c r="E1166" s="62">
        <v>12</v>
      </c>
      <c r="F1166" s="62">
        <v>2031</v>
      </c>
      <c r="G1166" s="62">
        <v>2031</v>
      </c>
      <c r="H1166" s="131">
        <v>0</v>
      </c>
      <c r="I1166" s="131">
        <v>0</v>
      </c>
      <c r="J1166" s="131">
        <v>0</v>
      </c>
      <c r="K1166" s="131">
        <v>0</v>
      </c>
      <c r="L1166" s="131">
        <v>0</v>
      </c>
      <c r="M1166" s="131">
        <v>0</v>
      </c>
      <c r="N1166" s="131">
        <v>0</v>
      </c>
      <c r="O1166" s="131">
        <v>0</v>
      </c>
      <c r="P1166" s="131">
        <v>0</v>
      </c>
      <c r="Q1166" s="131">
        <v>0</v>
      </c>
      <c r="R1166" s="131">
        <v>0</v>
      </c>
      <c r="S1166" s="131">
        <v>0</v>
      </c>
      <c r="T1166" s="131">
        <v>0</v>
      </c>
      <c r="U1166" s="131">
        <v>0</v>
      </c>
      <c r="V1166" s="131">
        <v>0</v>
      </c>
      <c r="W1166" s="131">
        <v>0</v>
      </c>
      <c r="X1166" s="131">
        <v>0</v>
      </c>
      <c r="Y1166" s="131">
        <v>0</v>
      </c>
      <c r="Z1166" s="131">
        <v>0</v>
      </c>
      <c r="AA1166" s="131">
        <v>0</v>
      </c>
      <c r="AB1166" s="131">
        <v>0</v>
      </c>
      <c r="AC1166" s="131">
        <v>0</v>
      </c>
      <c r="AD1166" s="131">
        <v>0</v>
      </c>
      <c r="AE1166" s="131">
        <v>0</v>
      </c>
      <c r="AF1166" s="131">
        <v>0</v>
      </c>
      <c r="AG1166" s="131">
        <v>0</v>
      </c>
      <c r="AH1166" s="43">
        <v>0</v>
      </c>
    </row>
    <row r="1170" spans="4:34" ht="15.75">
      <c r="D1170" s="54" t="s">
        <v>81</v>
      </c>
    </row>
    <row r="1171" spans="4:34" ht="15.75">
      <c r="D1171" s="60" t="s">
        <v>45</v>
      </c>
      <c r="E1171" s="60" t="s">
        <v>46</v>
      </c>
      <c r="F1171" s="60" t="s">
        <v>157</v>
      </c>
      <c r="G1171" s="60" t="s">
        <v>47</v>
      </c>
      <c r="H1171" s="61" t="s">
        <v>48</v>
      </c>
      <c r="I1171" s="61" t="s">
        <v>49</v>
      </c>
      <c r="J1171" s="61" t="s">
        <v>50</v>
      </c>
      <c r="K1171" s="61" t="s">
        <v>51</v>
      </c>
      <c r="L1171" s="61" t="s">
        <v>52</v>
      </c>
      <c r="M1171" s="61" t="s">
        <v>53</v>
      </c>
      <c r="N1171" s="61" t="s">
        <v>54</v>
      </c>
      <c r="O1171" s="61" t="s">
        <v>55</v>
      </c>
      <c r="P1171" s="61" t="s">
        <v>56</v>
      </c>
      <c r="Q1171" s="61" t="s">
        <v>57</v>
      </c>
      <c r="R1171" s="61" t="s">
        <v>58</v>
      </c>
      <c r="S1171" s="61" t="s">
        <v>59</v>
      </c>
      <c r="T1171" s="61" t="s">
        <v>60</v>
      </c>
      <c r="U1171" s="61" t="s">
        <v>61</v>
      </c>
      <c r="V1171" s="61" t="s">
        <v>62</v>
      </c>
      <c r="W1171" s="61" t="s">
        <v>63</v>
      </c>
      <c r="X1171" s="61" t="s">
        <v>64</v>
      </c>
      <c r="Y1171" s="61" t="s">
        <v>65</v>
      </c>
      <c r="Z1171" s="61" t="s">
        <v>66</v>
      </c>
      <c r="AA1171" s="61" t="s">
        <v>67</v>
      </c>
      <c r="AB1171" s="61" t="s">
        <v>68</v>
      </c>
      <c r="AC1171" s="61" t="s">
        <v>69</v>
      </c>
      <c r="AD1171" s="61" t="s">
        <v>70</v>
      </c>
      <c r="AE1171" s="61" t="s">
        <v>71</v>
      </c>
      <c r="AF1171" s="61" t="s">
        <v>72</v>
      </c>
      <c r="AG1171" s="61" t="s">
        <v>73</v>
      </c>
      <c r="AH1171" s="61" t="s">
        <v>74</v>
      </c>
    </row>
    <row r="1172" spans="4:34">
      <c r="D1172" s="62">
        <v>1989</v>
      </c>
      <c r="E1172" s="62">
        <v>1</v>
      </c>
      <c r="F1172" s="62">
        <v>1989</v>
      </c>
      <c r="G1172" s="62">
        <v>1989</v>
      </c>
      <c r="H1172" s="131">
        <v>0</v>
      </c>
      <c r="I1172" s="131">
        <v>0</v>
      </c>
      <c r="J1172" s="131">
        <v>0</v>
      </c>
      <c r="K1172" s="131">
        <v>0</v>
      </c>
      <c r="L1172" s="131">
        <v>0</v>
      </c>
      <c r="M1172" s="131">
        <v>0</v>
      </c>
      <c r="N1172" s="131">
        <v>0</v>
      </c>
      <c r="O1172" s="131">
        <v>0</v>
      </c>
      <c r="P1172" s="131">
        <v>0</v>
      </c>
      <c r="Q1172" s="131">
        <v>0</v>
      </c>
      <c r="R1172" s="131">
        <v>0</v>
      </c>
      <c r="S1172" s="131">
        <v>0</v>
      </c>
      <c r="T1172" s="131">
        <v>0</v>
      </c>
      <c r="U1172" s="131">
        <v>0</v>
      </c>
      <c r="V1172" s="131">
        <v>0</v>
      </c>
      <c r="W1172" s="131">
        <v>0</v>
      </c>
      <c r="X1172" s="131">
        <v>0</v>
      </c>
      <c r="Y1172" s="131">
        <v>0</v>
      </c>
      <c r="Z1172" s="131">
        <v>0</v>
      </c>
      <c r="AA1172" s="131">
        <v>0</v>
      </c>
      <c r="AB1172" s="131">
        <v>0</v>
      </c>
      <c r="AC1172" s="131">
        <v>0</v>
      </c>
      <c r="AD1172" s="131">
        <v>0</v>
      </c>
      <c r="AE1172" s="131">
        <v>0</v>
      </c>
      <c r="AF1172" s="131">
        <v>0</v>
      </c>
      <c r="AG1172" s="131">
        <v>0</v>
      </c>
      <c r="AH1172" s="43">
        <v>0</v>
      </c>
    </row>
    <row r="1173" spans="4:34">
      <c r="D1173" s="62">
        <v>1989</v>
      </c>
      <c r="E1173" s="62">
        <v>2</v>
      </c>
      <c r="F1173" s="62">
        <v>1989</v>
      </c>
      <c r="G1173" s="62">
        <v>1989</v>
      </c>
      <c r="H1173" s="131">
        <v>0</v>
      </c>
      <c r="I1173" s="131">
        <v>0</v>
      </c>
      <c r="J1173" s="131">
        <v>0</v>
      </c>
      <c r="K1173" s="131">
        <v>0</v>
      </c>
      <c r="L1173" s="131">
        <v>0</v>
      </c>
      <c r="M1173" s="131">
        <v>0</v>
      </c>
      <c r="N1173" s="131">
        <v>0</v>
      </c>
      <c r="O1173" s="131">
        <v>0</v>
      </c>
      <c r="P1173" s="131">
        <v>0</v>
      </c>
      <c r="Q1173" s="131">
        <v>0</v>
      </c>
      <c r="R1173" s="131">
        <v>0</v>
      </c>
      <c r="S1173" s="131">
        <v>0</v>
      </c>
      <c r="T1173" s="131">
        <v>0</v>
      </c>
      <c r="U1173" s="131">
        <v>0</v>
      </c>
      <c r="V1173" s="131">
        <v>0</v>
      </c>
      <c r="W1173" s="131">
        <v>0</v>
      </c>
      <c r="X1173" s="131">
        <v>0</v>
      </c>
      <c r="Y1173" s="131">
        <v>0</v>
      </c>
      <c r="Z1173" s="131">
        <v>0</v>
      </c>
      <c r="AA1173" s="131">
        <v>0</v>
      </c>
      <c r="AB1173" s="131">
        <v>0</v>
      </c>
      <c r="AC1173" s="131">
        <v>0</v>
      </c>
      <c r="AD1173" s="131">
        <v>0</v>
      </c>
      <c r="AE1173" s="131">
        <v>0</v>
      </c>
      <c r="AF1173" s="131">
        <v>0</v>
      </c>
      <c r="AG1173" s="131">
        <v>0</v>
      </c>
      <c r="AH1173" s="43">
        <v>0</v>
      </c>
    </row>
    <row r="1174" spans="4:34">
      <c r="D1174" s="62">
        <v>1989</v>
      </c>
      <c r="E1174" s="62">
        <v>3</v>
      </c>
      <c r="F1174" s="62">
        <v>1989</v>
      </c>
      <c r="G1174" s="62">
        <v>1989</v>
      </c>
      <c r="H1174" s="131">
        <v>0</v>
      </c>
      <c r="I1174" s="131">
        <v>0</v>
      </c>
      <c r="J1174" s="131">
        <v>0</v>
      </c>
      <c r="K1174" s="131">
        <v>0</v>
      </c>
      <c r="L1174" s="131">
        <v>0</v>
      </c>
      <c r="M1174" s="131">
        <v>0</v>
      </c>
      <c r="N1174" s="131">
        <v>0</v>
      </c>
      <c r="O1174" s="131">
        <v>0</v>
      </c>
      <c r="P1174" s="131">
        <v>0</v>
      </c>
      <c r="Q1174" s="131">
        <v>0</v>
      </c>
      <c r="R1174" s="131">
        <v>0</v>
      </c>
      <c r="S1174" s="131">
        <v>0</v>
      </c>
      <c r="T1174" s="131">
        <v>0</v>
      </c>
      <c r="U1174" s="131">
        <v>0</v>
      </c>
      <c r="V1174" s="131">
        <v>0</v>
      </c>
      <c r="W1174" s="131">
        <v>0</v>
      </c>
      <c r="X1174" s="131">
        <v>0</v>
      </c>
      <c r="Y1174" s="131">
        <v>0</v>
      </c>
      <c r="Z1174" s="131">
        <v>0</v>
      </c>
      <c r="AA1174" s="131">
        <v>0</v>
      </c>
      <c r="AB1174" s="131">
        <v>0</v>
      </c>
      <c r="AC1174" s="131">
        <v>0</v>
      </c>
      <c r="AD1174" s="131">
        <v>0</v>
      </c>
      <c r="AE1174" s="131">
        <v>0</v>
      </c>
      <c r="AF1174" s="131">
        <v>0</v>
      </c>
      <c r="AG1174" s="131">
        <v>0</v>
      </c>
      <c r="AH1174" s="43">
        <v>0</v>
      </c>
    </row>
    <row r="1175" spans="4:34">
      <c r="D1175" s="62">
        <v>1989</v>
      </c>
      <c r="E1175" s="62">
        <v>4</v>
      </c>
      <c r="F1175" s="62">
        <v>1989</v>
      </c>
      <c r="G1175" s="62">
        <v>1989</v>
      </c>
      <c r="H1175" s="131">
        <v>0</v>
      </c>
      <c r="I1175" s="131">
        <v>0</v>
      </c>
      <c r="J1175" s="131">
        <v>0</v>
      </c>
      <c r="K1175" s="131">
        <v>0</v>
      </c>
      <c r="L1175" s="131">
        <v>0</v>
      </c>
      <c r="M1175" s="131">
        <v>0</v>
      </c>
      <c r="N1175" s="131">
        <v>0</v>
      </c>
      <c r="O1175" s="131">
        <v>0</v>
      </c>
      <c r="P1175" s="131">
        <v>0</v>
      </c>
      <c r="Q1175" s="131">
        <v>0</v>
      </c>
      <c r="R1175" s="131">
        <v>0</v>
      </c>
      <c r="S1175" s="131">
        <v>0</v>
      </c>
      <c r="T1175" s="131">
        <v>0</v>
      </c>
      <c r="U1175" s="131">
        <v>0</v>
      </c>
      <c r="V1175" s="131">
        <v>0</v>
      </c>
      <c r="W1175" s="131">
        <v>0</v>
      </c>
      <c r="X1175" s="131">
        <v>0</v>
      </c>
      <c r="Y1175" s="131">
        <v>0</v>
      </c>
      <c r="Z1175" s="131">
        <v>0</v>
      </c>
      <c r="AA1175" s="131">
        <v>0</v>
      </c>
      <c r="AB1175" s="131">
        <v>0</v>
      </c>
      <c r="AC1175" s="131">
        <v>0</v>
      </c>
      <c r="AD1175" s="131">
        <v>0</v>
      </c>
      <c r="AE1175" s="131">
        <v>0</v>
      </c>
      <c r="AF1175" s="131">
        <v>0</v>
      </c>
      <c r="AG1175" s="131">
        <v>0</v>
      </c>
      <c r="AH1175" s="43">
        <v>0</v>
      </c>
    </row>
    <row r="1176" spans="4:34">
      <c r="D1176" s="62">
        <v>1989</v>
      </c>
      <c r="E1176" s="62">
        <v>5</v>
      </c>
      <c r="F1176" s="62">
        <v>1989</v>
      </c>
      <c r="G1176" s="62">
        <v>1990</v>
      </c>
      <c r="H1176" s="131">
        <v>0</v>
      </c>
      <c r="I1176" s="131">
        <v>0</v>
      </c>
      <c r="J1176" s="131">
        <v>0</v>
      </c>
      <c r="K1176" s="131">
        <v>0</v>
      </c>
      <c r="L1176" s="131">
        <v>0</v>
      </c>
      <c r="M1176" s="131">
        <v>0</v>
      </c>
      <c r="N1176" s="131">
        <v>0</v>
      </c>
      <c r="O1176" s="131">
        <v>0</v>
      </c>
      <c r="P1176" s="131">
        <v>0</v>
      </c>
      <c r="Q1176" s="131">
        <v>0</v>
      </c>
      <c r="R1176" s="131">
        <v>0</v>
      </c>
      <c r="S1176" s="131">
        <v>0</v>
      </c>
      <c r="T1176" s="131">
        <v>0</v>
      </c>
      <c r="U1176" s="131">
        <v>0</v>
      </c>
      <c r="V1176" s="131">
        <v>0</v>
      </c>
      <c r="W1176" s="131">
        <v>0</v>
      </c>
      <c r="X1176" s="131">
        <v>0</v>
      </c>
      <c r="Y1176" s="131">
        <v>0</v>
      </c>
      <c r="Z1176" s="131">
        <v>0</v>
      </c>
      <c r="AA1176" s="131">
        <v>0</v>
      </c>
      <c r="AB1176" s="131">
        <v>0</v>
      </c>
      <c r="AC1176" s="131">
        <v>0</v>
      </c>
      <c r="AD1176" s="131">
        <v>0</v>
      </c>
      <c r="AE1176" s="131">
        <v>0</v>
      </c>
      <c r="AF1176" s="131">
        <v>0</v>
      </c>
      <c r="AG1176" s="131">
        <v>0</v>
      </c>
      <c r="AH1176" s="43">
        <v>0</v>
      </c>
    </row>
    <row r="1177" spans="4:34">
      <c r="D1177" s="62">
        <v>1989</v>
      </c>
      <c r="E1177" s="62">
        <v>6</v>
      </c>
      <c r="F1177" s="62">
        <v>1989</v>
      </c>
      <c r="G1177" s="62">
        <v>1990</v>
      </c>
      <c r="H1177" s="131">
        <v>0</v>
      </c>
      <c r="I1177" s="131">
        <v>0</v>
      </c>
      <c r="J1177" s="131">
        <v>0</v>
      </c>
      <c r="K1177" s="131">
        <v>0</v>
      </c>
      <c r="L1177" s="131">
        <v>0</v>
      </c>
      <c r="M1177" s="131">
        <v>0</v>
      </c>
      <c r="N1177" s="131">
        <v>0</v>
      </c>
      <c r="O1177" s="131">
        <v>0</v>
      </c>
      <c r="P1177" s="131">
        <v>0</v>
      </c>
      <c r="Q1177" s="131">
        <v>0</v>
      </c>
      <c r="R1177" s="131">
        <v>0</v>
      </c>
      <c r="S1177" s="131">
        <v>0</v>
      </c>
      <c r="T1177" s="131">
        <v>0</v>
      </c>
      <c r="U1177" s="131">
        <v>0</v>
      </c>
      <c r="V1177" s="131">
        <v>0</v>
      </c>
      <c r="W1177" s="131">
        <v>0</v>
      </c>
      <c r="X1177" s="131">
        <v>0</v>
      </c>
      <c r="Y1177" s="131">
        <v>0</v>
      </c>
      <c r="Z1177" s="131">
        <v>0</v>
      </c>
      <c r="AA1177" s="131">
        <v>0</v>
      </c>
      <c r="AB1177" s="131">
        <v>0</v>
      </c>
      <c r="AC1177" s="131">
        <v>0</v>
      </c>
      <c r="AD1177" s="131">
        <v>0</v>
      </c>
      <c r="AE1177" s="131">
        <v>0</v>
      </c>
      <c r="AF1177" s="131">
        <v>0</v>
      </c>
      <c r="AG1177" s="131">
        <v>0</v>
      </c>
      <c r="AH1177" s="43">
        <v>0</v>
      </c>
    </row>
    <row r="1178" spans="4:34">
      <c r="D1178" s="62">
        <v>1989</v>
      </c>
      <c r="E1178" s="62">
        <v>7</v>
      </c>
      <c r="F1178" s="62">
        <v>1990</v>
      </c>
      <c r="G1178" s="62">
        <v>1990</v>
      </c>
      <c r="H1178" s="131">
        <v>0</v>
      </c>
      <c r="I1178" s="131">
        <v>0</v>
      </c>
      <c r="J1178" s="131">
        <v>0</v>
      </c>
      <c r="K1178" s="131">
        <v>0</v>
      </c>
      <c r="L1178" s="131">
        <v>0</v>
      </c>
      <c r="M1178" s="131">
        <v>0</v>
      </c>
      <c r="N1178" s="131">
        <v>0</v>
      </c>
      <c r="O1178" s="131">
        <v>0</v>
      </c>
      <c r="P1178" s="131">
        <v>0</v>
      </c>
      <c r="Q1178" s="131">
        <v>0</v>
      </c>
      <c r="R1178" s="131">
        <v>0</v>
      </c>
      <c r="S1178" s="131">
        <v>0</v>
      </c>
      <c r="T1178" s="131">
        <v>0</v>
      </c>
      <c r="U1178" s="131">
        <v>0</v>
      </c>
      <c r="V1178" s="131">
        <v>0</v>
      </c>
      <c r="W1178" s="131">
        <v>0</v>
      </c>
      <c r="X1178" s="131">
        <v>0</v>
      </c>
      <c r="Y1178" s="131">
        <v>0</v>
      </c>
      <c r="Z1178" s="131">
        <v>0</v>
      </c>
      <c r="AA1178" s="131">
        <v>0</v>
      </c>
      <c r="AB1178" s="131">
        <v>0</v>
      </c>
      <c r="AC1178" s="131">
        <v>0</v>
      </c>
      <c r="AD1178" s="131">
        <v>0</v>
      </c>
      <c r="AE1178" s="131">
        <v>0</v>
      </c>
      <c r="AF1178" s="131">
        <v>0</v>
      </c>
      <c r="AG1178" s="131">
        <v>0</v>
      </c>
      <c r="AH1178" s="43">
        <v>0</v>
      </c>
    </row>
    <row r="1179" spans="4:34">
      <c r="D1179" s="62">
        <v>1989</v>
      </c>
      <c r="E1179" s="62">
        <v>8</v>
      </c>
      <c r="F1179" s="62">
        <v>1990</v>
      </c>
      <c r="G1179" s="62">
        <v>1990</v>
      </c>
      <c r="H1179" s="131">
        <v>0</v>
      </c>
      <c r="I1179" s="131">
        <v>0</v>
      </c>
      <c r="J1179" s="131">
        <v>0</v>
      </c>
      <c r="K1179" s="131">
        <v>0</v>
      </c>
      <c r="L1179" s="131">
        <v>0</v>
      </c>
      <c r="M1179" s="131">
        <v>0</v>
      </c>
      <c r="N1179" s="131">
        <v>0</v>
      </c>
      <c r="O1179" s="131">
        <v>0</v>
      </c>
      <c r="P1179" s="131">
        <v>0</v>
      </c>
      <c r="Q1179" s="131">
        <v>0</v>
      </c>
      <c r="R1179" s="131">
        <v>0</v>
      </c>
      <c r="S1179" s="131">
        <v>0</v>
      </c>
      <c r="T1179" s="131">
        <v>0</v>
      </c>
      <c r="U1179" s="131">
        <v>0</v>
      </c>
      <c r="V1179" s="131">
        <v>0</v>
      </c>
      <c r="W1179" s="131">
        <v>0</v>
      </c>
      <c r="X1179" s="131">
        <v>0</v>
      </c>
      <c r="Y1179" s="131">
        <v>0</v>
      </c>
      <c r="Z1179" s="131">
        <v>0</v>
      </c>
      <c r="AA1179" s="131">
        <v>0</v>
      </c>
      <c r="AB1179" s="131">
        <v>0</v>
      </c>
      <c r="AC1179" s="131">
        <v>0</v>
      </c>
      <c r="AD1179" s="131">
        <v>0</v>
      </c>
      <c r="AE1179" s="131">
        <v>0</v>
      </c>
      <c r="AF1179" s="131">
        <v>0</v>
      </c>
      <c r="AG1179" s="131">
        <v>0</v>
      </c>
      <c r="AH1179" s="43">
        <v>0</v>
      </c>
    </row>
    <row r="1180" spans="4:34">
      <c r="D1180" s="62">
        <v>1989</v>
      </c>
      <c r="E1180" s="62">
        <v>9</v>
      </c>
      <c r="F1180" s="62">
        <v>1990</v>
      </c>
      <c r="G1180" s="62">
        <v>1990</v>
      </c>
      <c r="H1180" s="131">
        <v>0</v>
      </c>
      <c r="I1180" s="131">
        <v>0</v>
      </c>
      <c r="J1180" s="131">
        <v>0</v>
      </c>
      <c r="K1180" s="131">
        <v>0</v>
      </c>
      <c r="L1180" s="131">
        <v>0</v>
      </c>
      <c r="M1180" s="131">
        <v>0</v>
      </c>
      <c r="N1180" s="131">
        <v>0</v>
      </c>
      <c r="O1180" s="131">
        <v>0</v>
      </c>
      <c r="P1180" s="131">
        <v>0</v>
      </c>
      <c r="Q1180" s="131">
        <v>0</v>
      </c>
      <c r="R1180" s="131">
        <v>0</v>
      </c>
      <c r="S1180" s="131">
        <v>0</v>
      </c>
      <c r="T1180" s="131">
        <v>0</v>
      </c>
      <c r="U1180" s="131">
        <v>0</v>
      </c>
      <c r="V1180" s="131">
        <v>0</v>
      </c>
      <c r="W1180" s="131">
        <v>0</v>
      </c>
      <c r="X1180" s="131">
        <v>0</v>
      </c>
      <c r="Y1180" s="131">
        <v>0</v>
      </c>
      <c r="Z1180" s="131">
        <v>0</v>
      </c>
      <c r="AA1180" s="131">
        <v>0</v>
      </c>
      <c r="AB1180" s="131">
        <v>0</v>
      </c>
      <c r="AC1180" s="131">
        <v>0</v>
      </c>
      <c r="AD1180" s="131">
        <v>0</v>
      </c>
      <c r="AE1180" s="131">
        <v>0</v>
      </c>
      <c r="AF1180" s="131">
        <v>0</v>
      </c>
      <c r="AG1180" s="131">
        <v>0</v>
      </c>
      <c r="AH1180" s="43">
        <v>0</v>
      </c>
    </row>
    <row r="1181" spans="4:34">
      <c r="D1181" s="62">
        <v>1989</v>
      </c>
      <c r="E1181" s="62">
        <v>10</v>
      </c>
      <c r="F1181" s="62">
        <v>1990</v>
      </c>
      <c r="G1181" s="62">
        <v>1990</v>
      </c>
      <c r="H1181" s="131">
        <v>0</v>
      </c>
      <c r="I1181" s="131">
        <v>0</v>
      </c>
      <c r="J1181" s="131">
        <v>0</v>
      </c>
      <c r="K1181" s="131">
        <v>0</v>
      </c>
      <c r="L1181" s="131">
        <v>0</v>
      </c>
      <c r="M1181" s="131">
        <v>0</v>
      </c>
      <c r="N1181" s="131">
        <v>0</v>
      </c>
      <c r="O1181" s="131">
        <v>0</v>
      </c>
      <c r="P1181" s="131">
        <v>0</v>
      </c>
      <c r="Q1181" s="131">
        <v>0</v>
      </c>
      <c r="R1181" s="131">
        <v>0</v>
      </c>
      <c r="S1181" s="131">
        <v>0</v>
      </c>
      <c r="T1181" s="131">
        <v>0</v>
      </c>
      <c r="U1181" s="131">
        <v>0</v>
      </c>
      <c r="V1181" s="131">
        <v>0</v>
      </c>
      <c r="W1181" s="131">
        <v>0</v>
      </c>
      <c r="X1181" s="131">
        <v>0</v>
      </c>
      <c r="Y1181" s="131">
        <v>0</v>
      </c>
      <c r="Z1181" s="131">
        <v>0</v>
      </c>
      <c r="AA1181" s="131">
        <v>0</v>
      </c>
      <c r="AB1181" s="131">
        <v>0</v>
      </c>
      <c r="AC1181" s="131">
        <v>0</v>
      </c>
      <c r="AD1181" s="131">
        <v>0</v>
      </c>
      <c r="AE1181" s="131">
        <v>0</v>
      </c>
      <c r="AF1181" s="131">
        <v>0</v>
      </c>
      <c r="AG1181" s="131">
        <v>0</v>
      </c>
      <c r="AH1181" s="43">
        <v>0</v>
      </c>
    </row>
    <row r="1182" spans="4:34">
      <c r="D1182" s="62">
        <v>1989</v>
      </c>
      <c r="E1182" s="62">
        <v>11</v>
      </c>
      <c r="F1182" s="62">
        <v>1990</v>
      </c>
      <c r="G1182" s="62">
        <v>1990</v>
      </c>
      <c r="H1182" s="131">
        <v>0</v>
      </c>
      <c r="I1182" s="131">
        <v>0</v>
      </c>
      <c r="J1182" s="131">
        <v>0</v>
      </c>
      <c r="K1182" s="131">
        <v>0</v>
      </c>
      <c r="L1182" s="131">
        <v>0</v>
      </c>
      <c r="M1182" s="131">
        <v>0</v>
      </c>
      <c r="N1182" s="131">
        <v>0</v>
      </c>
      <c r="O1182" s="131">
        <v>0</v>
      </c>
      <c r="P1182" s="131">
        <v>0</v>
      </c>
      <c r="Q1182" s="131">
        <v>0</v>
      </c>
      <c r="R1182" s="131">
        <v>0</v>
      </c>
      <c r="S1182" s="131">
        <v>0</v>
      </c>
      <c r="T1182" s="131">
        <v>0</v>
      </c>
      <c r="U1182" s="131">
        <v>0</v>
      </c>
      <c r="V1182" s="131">
        <v>0</v>
      </c>
      <c r="W1182" s="131">
        <v>0</v>
      </c>
      <c r="X1182" s="131">
        <v>0</v>
      </c>
      <c r="Y1182" s="131">
        <v>0</v>
      </c>
      <c r="Z1182" s="131">
        <v>0</v>
      </c>
      <c r="AA1182" s="131">
        <v>0</v>
      </c>
      <c r="AB1182" s="131">
        <v>0</v>
      </c>
      <c r="AC1182" s="131">
        <v>0</v>
      </c>
      <c r="AD1182" s="131">
        <v>0</v>
      </c>
      <c r="AE1182" s="131">
        <v>0</v>
      </c>
      <c r="AF1182" s="131">
        <v>0</v>
      </c>
      <c r="AG1182" s="131">
        <v>0</v>
      </c>
      <c r="AH1182" s="43">
        <v>0</v>
      </c>
    </row>
    <row r="1183" spans="4:34">
      <c r="D1183" s="62">
        <v>1989</v>
      </c>
      <c r="E1183" s="62">
        <v>12</v>
      </c>
      <c r="F1183" s="62">
        <v>1990</v>
      </c>
      <c r="G1183" s="62">
        <v>1990</v>
      </c>
      <c r="H1183" s="131">
        <v>0</v>
      </c>
      <c r="I1183" s="131">
        <v>0</v>
      </c>
      <c r="J1183" s="131">
        <v>0</v>
      </c>
      <c r="K1183" s="131">
        <v>0</v>
      </c>
      <c r="L1183" s="131">
        <v>0</v>
      </c>
      <c r="M1183" s="131">
        <v>0</v>
      </c>
      <c r="N1183" s="131">
        <v>0</v>
      </c>
      <c r="O1183" s="131">
        <v>0</v>
      </c>
      <c r="P1183" s="131">
        <v>0</v>
      </c>
      <c r="Q1183" s="131">
        <v>0</v>
      </c>
      <c r="R1183" s="131">
        <v>0</v>
      </c>
      <c r="S1183" s="131">
        <v>0</v>
      </c>
      <c r="T1183" s="131">
        <v>0</v>
      </c>
      <c r="U1183" s="131">
        <v>0</v>
      </c>
      <c r="V1183" s="131">
        <v>0</v>
      </c>
      <c r="W1183" s="131">
        <v>0</v>
      </c>
      <c r="X1183" s="131">
        <v>0</v>
      </c>
      <c r="Y1183" s="131">
        <v>0</v>
      </c>
      <c r="Z1183" s="131">
        <v>0</v>
      </c>
      <c r="AA1183" s="131">
        <v>0</v>
      </c>
      <c r="AB1183" s="131">
        <v>0</v>
      </c>
      <c r="AC1183" s="131">
        <v>0</v>
      </c>
      <c r="AD1183" s="131">
        <v>0</v>
      </c>
      <c r="AE1183" s="131">
        <v>0</v>
      </c>
      <c r="AF1183" s="131">
        <v>0</v>
      </c>
      <c r="AG1183" s="131">
        <v>0</v>
      </c>
      <c r="AH1183" s="43">
        <v>0</v>
      </c>
    </row>
    <row r="1184" spans="4:34">
      <c r="D1184" s="62">
        <v>1990</v>
      </c>
      <c r="E1184" s="62">
        <v>1</v>
      </c>
      <c r="F1184" s="62">
        <v>1990</v>
      </c>
      <c r="G1184" s="62">
        <v>1990</v>
      </c>
      <c r="H1184" s="131">
        <v>0</v>
      </c>
      <c r="I1184" s="131">
        <v>0</v>
      </c>
      <c r="J1184" s="131">
        <v>0</v>
      </c>
      <c r="K1184" s="131">
        <v>0</v>
      </c>
      <c r="L1184" s="131">
        <v>0</v>
      </c>
      <c r="M1184" s="131">
        <v>0</v>
      </c>
      <c r="N1184" s="131">
        <v>0</v>
      </c>
      <c r="O1184" s="131">
        <v>0</v>
      </c>
      <c r="P1184" s="131">
        <v>0</v>
      </c>
      <c r="Q1184" s="131">
        <v>0</v>
      </c>
      <c r="R1184" s="131">
        <v>0</v>
      </c>
      <c r="S1184" s="131">
        <v>0</v>
      </c>
      <c r="T1184" s="131">
        <v>0</v>
      </c>
      <c r="U1184" s="131">
        <v>0</v>
      </c>
      <c r="V1184" s="131">
        <v>0</v>
      </c>
      <c r="W1184" s="131">
        <v>0</v>
      </c>
      <c r="X1184" s="131">
        <v>0</v>
      </c>
      <c r="Y1184" s="131">
        <v>0</v>
      </c>
      <c r="Z1184" s="131">
        <v>0</v>
      </c>
      <c r="AA1184" s="131">
        <v>0</v>
      </c>
      <c r="AB1184" s="131">
        <v>0</v>
      </c>
      <c r="AC1184" s="131">
        <v>0</v>
      </c>
      <c r="AD1184" s="131">
        <v>0</v>
      </c>
      <c r="AE1184" s="131">
        <v>0</v>
      </c>
      <c r="AF1184" s="131">
        <v>0</v>
      </c>
      <c r="AG1184" s="131">
        <v>0</v>
      </c>
      <c r="AH1184" s="43">
        <v>0</v>
      </c>
    </row>
    <row r="1185" spans="4:34">
      <c r="D1185" s="62">
        <v>1990</v>
      </c>
      <c r="E1185" s="62">
        <v>2</v>
      </c>
      <c r="F1185" s="62">
        <v>1990</v>
      </c>
      <c r="G1185" s="62">
        <v>1990</v>
      </c>
      <c r="H1185" s="131">
        <v>0</v>
      </c>
      <c r="I1185" s="131">
        <v>0</v>
      </c>
      <c r="J1185" s="131">
        <v>0</v>
      </c>
      <c r="K1185" s="131">
        <v>0</v>
      </c>
      <c r="L1185" s="131">
        <v>0</v>
      </c>
      <c r="M1185" s="131">
        <v>0</v>
      </c>
      <c r="N1185" s="131">
        <v>0</v>
      </c>
      <c r="O1185" s="131">
        <v>0</v>
      </c>
      <c r="P1185" s="131">
        <v>0</v>
      </c>
      <c r="Q1185" s="131">
        <v>0</v>
      </c>
      <c r="R1185" s="131">
        <v>0</v>
      </c>
      <c r="S1185" s="131">
        <v>0</v>
      </c>
      <c r="T1185" s="131">
        <v>0</v>
      </c>
      <c r="U1185" s="131">
        <v>0</v>
      </c>
      <c r="V1185" s="131">
        <v>0</v>
      </c>
      <c r="W1185" s="131">
        <v>0</v>
      </c>
      <c r="X1185" s="131">
        <v>0</v>
      </c>
      <c r="Y1185" s="131">
        <v>0</v>
      </c>
      <c r="Z1185" s="131">
        <v>0</v>
      </c>
      <c r="AA1185" s="131">
        <v>0</v>
      </c>
      <c r="AB1185" s="131">
        <v>0</v>
      </c>
      <c r="AC1185" s="131">
        <v>0</v>
      </c>
      <c r="AD1185" s="131">
        <v>0</v>
      </c>
      <c r="AE1185" s="131">
        <v>0</v>
      </c>
      <c r="AF1185" s="131">
        <v>0</v>
      </c>
      <c r="AG1185" s="131">
        <v>0</v>
      </c>
      <c r="AH1185" s="43">
        <v>0</v>
      </c>
    </row>
    <row r="1186" spans="4:34">
      <c r="D1186" s="62">
        <v>1990</v>
      </c>
      <c r="E1186" s="62">
        <v>3</v>
      </c>
      <c r="F1186" s="62">
        <v>1990</v>
      </c>
      <c r="G1186" s="62">
        <v>1990</v>
      </c>
      <c r="H1186" s="131">
        <v>0</v>
      </c>
      <c r="I1186" s="131">
        <v>0</v>
      </c>
      <c r="J1186" s="131">
        <v>0</v>
      </c>
      <c r="K1186" s="131">
        <v>0</v>
      </c>
      <c r="L1186" s="131">
        <v>0</v>
      </c>
      <c r="M1186" s="131">
        <v>0</v>
      </c>
      <c r="N1186" s="131">
        <v>0</v>
      </c>
      <c r="O1186" s="131">
        <v>0</v>
      </c>
      <c r="P1186" s="131">
        <v>0</v>
      </c>
      <c r="Q1186" s="131">
        <v>0</v>
      </c>
      <c r="R1186" s="131">
        <v>0</v>
      </c>
      <c r="S1186" s="131">
        <v>0</v>
      </c>
      <c r="T1186" s="131">
        <v>0</v>
      </c>
      <c r="U1186" s="131">
        <v>0</v>
      </c>
      <c r="V1186" s="131">
        <v>0</v>
      </c>
      <c r="W1186" s="131">
        <v>0</v>
      </c>
      <c r="X1186" s="131">
        <v>0</v>
      </c>
      <c r="Y1186" s="131">
        <v>0</v>
      </c>
      <c r="Z1186" s="131">
        <v>0</v>
      </c>
      <c r="AA1186" s="131">
        <v>0</v>
      </c>
      <c r="AB1186" s="131">
        <v>0</v>
      </c>
      <c r="AC1186" s="131">
        <v>0</v>
      </c>
      <c r="AD1186" s="131">
        <v>0</v>
      </c>
      <c r="AE1186" s="131">
        <v>0</v>
      </c>
      <c r="AF1186" s="131">
        <v>0</v>
      </c>
      <c r="AG1186" s="131">
        <v>0</v>
      </c>
      <c r="AH1186" s="43">
        <v>0</v>
      </c>
    </row>
    <row r="1187" spans="4:34">
      <c r="D1187" s="62">
        <v>1990</v>
      </c>
      <c r="E1187" s="62">
        <v>4</v>
      </c>
      <c r="F1187" s="62">
        <v>1990</v>
      </c>
      <c r="G1187" s="62">
        <v>1990</v>
      </c>
      <c r="H1187" s="131">
        <v>0</v>
      </c>
      <c r="I1187" s="131">
        <v>0</v>
      </c>
      <c r="J1187" s="131">
        <v>0</v>
      </c>
      <c r="K1187" s="131">
        <v>0</v>
      </c>
      <c r="L1187" s="131">
        <v>0</v>
      </c>
      <c r="M1187" s="131">
        <v>0</v>
      </c>
      <c r="N1187" s="131">
        <v>0</v>
      </c>
      <c r="O1187" s="131">
        <v>0</v>
      </c>
      <c r="P1187" s="131">
        <v>0</v>
      </c>
      <c r="Q1187" s="131">
        <v>0</v>
      </c>
      <c r="R1187" s="131">
        <v>0</v>
      </c>
      <c r="S1187" s="131">
        <v>0</v>
      </c>
      <c r="T1187" s="131">
        <v>0</v>
      </c>
      <c r="U1187" s="131">
        <v>0</v>
      </c>
      <c r="V1187" s="131">
        <v>0</v>
      </c>
      <c r="W1187" s="131">
        <v>0</v>
      </c>
      <c r="X1187" s="131">
        <v>0</v>
      </c>
      <c r="Y1187" s="131">
        <v>0</v>
      </c>
      <c r="Z1187" s="131">
        <v>0</v>
      </c>
      <c r="AA1187" s="131">
        <v>0</v>
      </c>
      <c r="AB1187" s="131">
        <v>0</v>
      </c>
      <c r="AC1187" s="131">
        <v>0</v>
      </c>
      <c r="AD1187" s="131">
        <v>0</v>
      </c>
      <c r="AE1187" s="131">
        <v>0</v>
      </c>
      <c r="AF1187" s="131">
        <v>0</v>
      </c>
      <c r="AG1187" s="131">
        <v>0</v>
      </c>
      <c r="AH1187" s="43">
        <v>0</v>
      </c>
    </row>
    <row r="1188" spans="4:34">
      <c r="D1188" s="62">
        <v>1990</v>
      </c>
      <c r="E1188" s="62">
        <v>5</v>
      </c>
      <c r="F1188" s="62">
        <v>1990</v>
      </c>
      <c r="G1188" s="62">
        <v>1991</v>
      </c>
      <c r="H1188" s="131">
        <v>0</v>
      </c>
      <c r="I1188" s="131">
        <v>0</v>
      </c>
      <c r="J1188" s="131">
        <v>0</v>
      </c>
      <c r="K1188" s="131">
        <v>0</v>
      </c>
      <c r="L1188" s="131">
        <v>0</v>
      </c>
      <c r="M1188" s="131">
        <v>0</v>
      </c>
      <c r="N1188" s="131">
        <v>0</v>
      </c>
      <c r="O1188" s="131">
        <v>0</v>
      </c>
      <c r="P1188" s="131">
        <v>0</v>
      </c>
      <c r="Q1188" s="131">
        <v>0</v>
      </c>
      <c r="R1188" s="131">
        <v>0</v>
      </c>
      <c r="S1188" s="131">
        <v>0</v>
      </c>
      <c r="T1188" s="131">
        <v>0</v>
      </c>
      <c r="U1188" s="131">
        <v>0</v>
      </c>
      <c r="V1188" s="131">
        <v>0</v>
      </c>
      <c r="W1188" s="131">
        <v>0</v>
      </c>
      <c r="X1188" s="131">
        <v>0</v>
      </c>
      <c r="Y1188" s="131">
        <v>0</v>
      </c>
      <c r="Z1188" s="131">
        <v>0</v>
      </c>
      <c r="AA1188" s="131">
        <v>0</v>
      </c>
      <c r="AB1188" s="131">
        <v>0</v>
      </c>
      <c r="AC1188" s="131">
        <v>0</v>
      </c>
      <c r="AD1188" s="131">
        <v>0</v>
      </c>
      <c r="AE1188" s="131">
        <v>0</v>
      </c>
      <c r="AF1188" s="131">
        <v>0</v>
      </c>
      <c r="AG1188" s="131">
        <v>0</v>
      </c>
      <c r="AH1188" s="43">
        <v>0</v>
      </c>
    </row>
    <row r="1189" spans="4:34">
      <c r="D1189" s="62">
        <v>1990</v>
      </c>
      <c r="E1189" s="62">
        <v>6</v>
      </c>
      <c r="F1189" s="62">
        <v>1990</v>
      </c>
      <c r="G1189" s="62">
        <v>1991</v>
      </c>
      <c r="H1189" s="131">
        <v>0</v>
      </c>
      <c r="I1189" s="131">
        <v>0</v>
      </c>
      <c r="J1189" s="131">
        <v>0</v>
      </c>
      <c r="K1189" s="131">
        <v>0</v>
      </c>
      <c r="L1189" s="131">
        <v>0</v>
      </c>
      <c r="M1189" s="131">
        <v>0</v>
      </c>
      <c r="N1189" s="131">
        <v>0</v>
      </c>
      <c r="O1189" s="131">
        <v>0</v>
      </c>
      <c r="P1189" s="131">
        <v>0</v>
      </c>
      <c r="Q1189" s="131">
        <v>0</v>
      </c>
      <c r="R1189" s="131">
        <v>0</v>
      </c>
      <c r="S1189" s="131">
        <v>0</v>
      </c>
      <c r="T1189" s="131">
        <v>0</v>
      </c>
      <c r="U1189" s="131">
        <v>0</v>
      </c>
      <c r="V1189" s="131">
        <v>0</v>
      </c>
      <c r="W1189" s="131">
        <v>0</v>
      </c>
      <c r="X1189" s="131">
        <v>0</v>
      </c>
      <c r="Y1189" s="131">
        <v>0</v>
      </c>
      <c r="Z1189" s="131">
        <v>0</v>
      </c>
      <c r="AA1189" s="131">
        <v>0</v>
      </c>
      <c r="AB1189" s="131">
        <v>0</v>
      </c>
      <c r="AC1189" s="131">
        <v>0</v>
      </c>
      <c r="AD1189" s="131">
        <v>0</v>
      </c>
      <c r="AE1189" s="131">
        <v>0</v>
      </c>
      <c r="AF1189" s="131">
        <v>0</v>
      </c>
      <c r="AG1189" s="131">
        <v>0</v>
      </c>
      <c r="AH1189" s="43">
        <v>0</v>
      </c>
    </row>
    <row r="1190" spans="4:34">
      <c r="D1190" s="62">
        <v>1990</v>
      </c>
      <c r="E1190" s="62">
        <v>7</v>
      </c>
      <c r="F1190" s="62">
        <v>1991</v>
      </c>
      <c r="G1190" s="62">
        <v>1991</v>
      </c>
      <c r="H1190" s="131">
        <v>0</v>
      </c>
      <c r="I1190" s="131">
        <v>0</v>
      </c>
      <c r="J1190" s="131">
        <v>0</v>
      </c>
      <c r="K1190" s="131">
        <v>0</v>
      </c>
      <c r="L1190" s="131">
        <v>0</v>
      </c>
      <c r="M1190" s="131">
        <v>0</v>
      </c>
      <c r="N1190" s="131">
        <v>0</v>
      </c>
      <c r="O1190" s="131">
        <v>0</v>
      </c>
      <c r="P1190" s="131">
        <v>0</v>
      </c>
      <c r="Q1190" s="131">
        <v>0</v>
      </c>
      <c r="R1190" s="131">
        <v>0</v>
      </c>
      <c r="S1190" s="131">
        <v>0</v>
      </c>
      <c r="T1190" s="131">
        <v>0</v>
      </c>
      <c r="U1190" s="131">
        <v>0</v>
      </c>
      <c r="V1190" s="131">
        <v>0</v>
      </c>
      <c r="W1190" s="131">
        <v>0</v>
      </c>
      <c r="X1190" s="131">
        <v>0</v>
      </c>
      <c r="Y1190" s="131">
        <v>0</v>
      </c>
      <c r="Z1190" s="131">
        <v>0</v>
      </c>
      <c r="AA1190" s="131">
        <v>0</v>
      </c>
      <c r="AB1190" s="131">
        <v>0</v>
      </c>
      <c r="AC1190" s="131">
        <v>0</v>
      </c>
      <c r="AD1190" s="131">
        <v>0</v>
      </c>
      <c r="AE1190" s="131">
        <v>0</v>
      </c>
      <c r="AF1190" s="131">
        <v>0</v>
      </c>
      <c r="AG1190" s="131">
        <v>0</v>
      </c>
      <c r="AH1190" s="43">
        <v>0</v>
      </c>
    </row>
    <row r="1191" spans="4:34">
      <c r="D1191" s="62">
        <v>1990</v>
      </c>
      <c r="E1191" s="62">
        <v>8</v>
      </c>
      <c r="F1191" s="62">
        <v>1991</v>
      </c>
      <c r="G1191" s="62">
        <v>1991</v>
      </c>
      <c r="H1191" s="131">
        <v>0</v>
      </c>
      <c r="I1191" s="131">
        <v>0</v>
      </c>
      <c r="J1191" s="131">
        <v>0</v>
      </c>
      <c r="K1191" s="131">
        <v>0</v>
      </c>
      <c r="L1191" s="131">
        <v>0</v>
      </c>
      <c r="M1191" s="131">
        <v>0</v>
      </c>
      <c r="N1191" s="131">
        <v>0</v>
      </c>
      <c r="O1191" s="131">
        <v>0</v>
      </c>
      <c r="P1191" s="131">
        <v>0</v>
      </c>
      <c r="Q1191" s="131">
        <v>0</v>
      </c>
      <c r="R1191" s="131">
        <v>0</v>
      </c>
      <c r="S1191" s="131">
        <v>0</v>
      </c>
      <c r="T1191" s="131">
        <v>0</v>
      </c>
      <c r="U1191" s="131">
        <v>0</v>
      </c>
      <c r="V1191" s="131">
        <v>0</v>
      </c>
      <c r="W1191" s="131">
        <v>0</v>
      </c>
      <c r="X1191" s="131">
        <v>0</v>
      </c>
      <c r="Y1191" s="131">
        <v>0</v>
      </c>
      <c r="Z1191" s="131">
        <v>0</v>
      </c>
      <c r="AA1191" s="131">
        <v>0</v>
      </c>
      <c r="AB1191" s="131">
        <v>0</v>
      </c>
      <c r="AC1191" s="131">
        <v>0</v>
      </c>
      <c r="AD1191" s="131">
        <v>0</v>
      </c>
      <c r="AE1191" s="131">
        <v>0</v>
      </c>
      <c r="AF1191" s="131">
        <v>0</v>
      </c>
      <c r="AG1191" s="131">
        <v>0</v>
      </c>
      <c r="AH1191" s="43">
        <v>0</v>
      </c>
    </row>
    <row r="1192" spans="4:34">
      <c r="D1192" s="62">
        <v>1990</v>
      </c>
      <c r="E1192" s="62">
        <v>9</v>
      </c>
      <c r="F1192" s="62">
        <v>1991</v>
      </c>
      <c r="G1192" s="62">
        <v>1991</v>
      </c>
      <c r="H1192" s="131">
        <v>0</v>
      </c>
      <c r="I1192" s="131">
        <v>0</v>
      </c>
      <c r="J1192" s="131">
        <v>0</v>
      </c>
      <c r="K1192" s="131">
        <v>0</v>
      </c>
      <c r="L1192" s="131">
        <v>0</v>
      </c>
      <c r="M1192" s="131">
        <v>0</v>
      </c>
      <c r="N1192" s="131">
        <v>0</v>
      </c>
      <c r="O1192" s="131">
        <v>0</v>
      </c>
      <c r="P1192" s="131">
        <v>0</v>
      </c>
      <c r="Q1192" s="131">
        <v>0</v>
      </c>
      <c r="R1192" s="131">
        <v>0</v>
      </c>
      <c r="S1192" s="131">
        <v>0</v>
      </c>
      <c r="T1192" s="131">
        <v>0</v>
      </c>
      <c r="U1192" s="131">
        <v>0</v>
      </c>
      <c r="V1192" s="131">
        <v>0</v>
      </c>
      <c r="W1192" s="131">
        <v>0</v>
      </c>
      <c r="X1192" s="131">
        <v>0</v>
      </c>
      <c r="Y1192" s="131">
        <v>0</v>
      </c>
      <c r="Z1192" s="131">
        <v>0</v>
      </c>
      <c r="AA1192" s="131">
        <v>0</v>
      </c>
      <c r="AB1192" s="131">
        <v>0</v>
      </c>
      <c r="AC1192" s="131">
        <v>0</v>
      </c>
      <c r="AD1192" s="131">
        <v>0</v>
      </c>
      <c r="AE1192" s="131">
        <v>0</v>
      </c>
      <c r="AF1192" s="131">
        <v>0</v>
      </c>
      <c r="AG1192" s="131">
        <v>0</v>
      </c>
      <c r="AH1192" s="43">
        <v>0</v>
      </c>
    </row>
    <row r="1193" spans="4:34">
      <c r="D1193" s="62">
        <v>1990</v>
      </c>
      <c r="E1193" s="62">
        <v>10</v>
      </c>
      <c r="F1193" s="62">
        <v>1991</v>
      </c>
      <c r="G1193" s="62">
        <v>1991</v>
      </c>
      <c r="H1193" s="131">
        <v>0</v>
      </c>
      <c r="I1193" s="131">
        <v>0</v>
      </c>
      <c r="J1193" s="131">
        <v>0</v>
      </c>
      <c r="K1193" s="131">
        <v>0</v>
      </c>
      <c r="L1193" s="131">
        <v>0</v>
      </c>
      <c r="M1193" s="131">
        <v>0</v>
      </c>
      <c r="N1193" s="131">
        <v>0</v>
      </c>
      <c r="O1193" s="131">
        <v>0</v>
      </c>
      <c r="P1193" s="131">
        <v>0</v>
      </c>
      <c r="Q1193" s="131">
        <v>0</v>
      </c>
      <c r="R1193" s="131">
        <v>0</v>
      </c>
      <c r="S1193" s="131">
        <v>0</v>
      </c>
      <c r="T1193" s="131">
        <v>0</v>
      </c>
      <c r="U1193" s="131">
        <v>0</v>
      </c>
      <c r="V1193" s="131">
        <v>0</v>
      </c>
      <c r="W1193" s="131">
        <v>0</v>
      </c>
      <c r="X1193" s="131">
        <v>0</v>
      </c>
      <c r="Y1193" s="131">
        <v>0</v>
      </c>
      <c r="Z1193" s="131">
        <v>0</v>
      </c>
      <c r="AA1193" s="131">
        <v>0</v>
      </c>
      <c r="AB1193" s="131">
        <v>0</v>
      </c>
      <c r="AC1193" s="131">
        <v>0</v>
      </c>
      <c r="AD1193" s="131">
        <v>0</v>
      </c>
      <c r="AE1193" s="131">
        <v>0</v>
      </c>
      <c r="AF1193" s="131">
        <v>0</v>
      </c>
      <c r="AG1193" s="131">
        <v>0</v>
      </c>
      <c r="AH1193" s="43">
        <v>0</v>
      </c>
    </row>
    <row r="1194" spans="4:34">
      <c r="D1194" s="62">
        <v>1990</v>
      </c>
      <c r="E1194" s="62">
        <v>11</v>
      </c>
      <c r="F1194" s="62">
        <v>1991</v>
      </c>
      <c r="G1194" s="62">
        <v>1991</v>
      </c>
      <c r="H1194" s="131">
        <v>0</v>
      </c>
      <c r="I1194" s="131">
        <v>0</v>
      </c>
      <c r="J1194" s="131">
        <v>0</v>
      </c>
      <c r="K1194" s="131">
        <v>0</v>
      </c>
      <c r="L1194" s="131">
        <v>0</v>
      </c>
      <c r="M1194" s="131">
        <v>0</v>
      </c>
      <c r="N1194" s="131">
        <v>0</v>
      </c>
      <c r="O1194" s="131">
        <v>0</v>
      </c>
      <c r="P1194" s="131">
        <v>0</v>
      </c>
      <c r="Q1194" s="131">
        <v>0</v>
      </c>
      <c r="R1194" s="131">
        <v>0</v>
      </c>
      <c r="S1194" s="131">
        <v>0</v>
      </c>
      <c r="T1194" s="131">
        <v>0</v>
      </c>
      <c r="U1194" s="131">
        <v>0</v>
      </c>
      <c r="V1194" s="131">
        <v>0</v>
      </c>
      <c r="W1194" s="131">
        <v>0</v>
      </c>
      <c r="X1194" s="131">
        <v>0</v>
      </c>
      <c r="Y1194" s="131">
        <v>0</v>
      </c>
      <c r="Z1194" s="131">
        <v>0</v>
      </c>
      <c r="AA1194" s="131">
        <v>0</v>
      </c>
      <c r="AB1194" s="131">
        <v>0</v>
      </c>
      <c r="AC1194" s="131">
        <v>0</v>
      </c>
      <c r="AD1194" s="131">
        <v>0</v>
      </c>
      <c r="AE1194" s="131">
        <v>0</v>
      </c>
      <c r="AF1194" s="131">
        <v>0</v>
      </c>
      <c r="AG1194" s="131">
        <v>0</v>
      </c>
      <c r="AH1194" s="43">
        <v>0</v>
      </c>
    </row>
    <row r="1195" spans="4:34">
      <c r="D1195" s="62">
        <v>1990</v>
      </c>
      <c r="E1195" s="62">
        <v>12</v>
      </c>
      <c r="F1195" s="62">
        <v>1991</v>
      </c>
      <c r="G1195" s="62">
        <v>1991</v>
      </c>
      <c r="H1195" s="131">
        <v>0</v>
      </c>
      <c r="I1195" s="131">
        <v>0</v>
      </c>
      <c r="J1195" s="131">
        <v>0</v>
      </c>
      <c r="K1195" s="131">
        <v>0</v>
      </c>
      <c r="L1195" s="131">
        <v>0</v>
      </c>
      <c r="M1195" s="131">
        <v>0</v>
      </c>
      <c r="N1195" s="131">
        <v>0</v>
      </c>
      <c r="O1195" s="131">
        <v>0</v>
      </c>
      <c r="P1195" s="131">
        <v>0</v>
      </c>
      <c r="Q1195" s="131">
        <v>0</v>
      </c>
      <c r="R1195" s="131">
        <v>0</v>
      </c>
      <c r="S1195" s="131">
        <v>0</v>
      </c>
      <c r="T1195" s="131">
        <v>0</v>
      </c>
      <c r="U1195" s="131">
        <v>0</v>
      </c>
      <c r="V1195" s="131">
        <v>0</v>
      </c>
      <c r="W1195" s="131">
        <v>0</v>
      </c>
      <c r="X1195" s="131">
        <v>0</v>
      </c>
      <c r="Y1195" s="131">
        <v>0</v>
      </c>
      <c r="Z1195" s="131">
        <v>0</v>
      </c>
      <c r="AA1195" s="131">
        <v>0</v>
      </c>
      <c r="AB1195" s="131">
        <v>0</v>
      </c>
      <c r="AC1195" s="131">
        <v>0</v>
      </c>
      <c r="AD1195" s="131">
        <v>0</v>
      </c>
      <c r="AE1195" s="131">
        <v>0</v>
      </c>
      <c r="AF1195" s="131">
        <v>0</v>
      </c>
      <c r="AG1195" s="131">
        <v>0</v>
      </c>
      <c r="AH1195" s="43">
        <v>0</v>
      </c>
    </row>
    <row r="1196" spans="4:34">
      <c r="D1196" s="62">
        <v>1991</v>
      </c>
      <c r="E1196" s="62">
        <v>1</v>
      </c>
      <c r="F1196" s="62">
        <v>1991</v>
      </c>
      <c r="G1196" s="62">
        <v>1991</v>
      </c>
      <c r="H1196" s="131">
        <v>0</v>
      </c>
      <c r="I1196" s="131">
        <v>0</v>
      </c>
      <c r="J1196" s="131">
        <v>0</v>
      </c>
      <c r="K1196" s="131">
        <v>0</v>
      </c>
      <c r="L1196" s="131">
        <v>0</v>
      </c>
      <c r="M1196" s="131">
        <v>0</v>
      </c>
      <c r="N1196" s="131">
        <v>0</v>
      </c>
      <c r="O1196" s="131">
        <v>0</v>
      </c>
      <c r="P1196" s="131">
        <v>0</v>
      </c>
      <c r="Q1196" s="131">
        <v>0</v>
      </c>
      <c r="R1196" s="131">
        <v>0</v>
      </c>
      <c r="S1196" s="131">
        <v>0</v>
      </c>
      <c r="T1196" s="131">
        <v>0</v>
      </c>
      <c r="U1196" s="131">
        <v>0</v>
      </c>
      <c r="V1196" s="131">
        <v>0</v>
      </c>
      <c r="W1196" s="131">
        <v>0</v>
      </c>
      <c r="X1196" s="131">
        <v>0</v>
      </c>
      <c r="Y1196" s="131">
        <v>0</v>
      </c>
      <c r="Z1196" s="131">
        <v>0</v>
      </c>
      <c r="AA1196" s="131">
        <v>0</v>
      </c>
      <c r="AB1196" s="131">
        <v>0</v>
      </c>
      <c r="AC1196" s="131">
        <v>0</v>
      </c>
      <c r="AD1196" s="131">
        <v>0</v>
      </c>
      <c r="AE1196" s="131">
        <v>0</v>
      </c>
      <c r="AF1196" s="131">
        <v>0</v>
      </c>
      <c r="AG1196" s="131">
        <v>0</v>
      </c>
      <c r="AH1196" s="43">
        <v>0</v>
      </c>
    </row>
    <row r="1197" spans="4:34">
      <c r="D1197" s="62">
        <v>1991</v>
      </c>
      <c r="E1197" s="62">
        <v>2</v>
      </c>
      <c r="F1197" s="62">
        <v>1991</v>
      </c>
      <c r="G1197" s="62">
        <v>1991</v>
      </c>
      <c r="H1197" s="131">
        <v>0</v>
      </c>
      <c r="I1197" s="131">
        <v>0</v>
      </c>
      <c r="J1197" s="131">
        <v>0</v>
      </c>
      <c r="K1197" s="131">
        <v>0</v>
      </c>
      <c r="L1197" s="131">
        <v>0</v>
      </c>
      <c r="M1197" s="131">
        <v>0</v>
      </c>
      <c r="N1197" s="131">
        <v>0</v>
      </c>
      <c r="O1197" s="131">
        <v>0</v>
      </c>
      <c r="P1197" s="131">
        <v>0</v>
      </c>
      <c r="Q1197" s="131">
        <v>0</v>
      </c>
      <c r="R1197" s="131">
        <v>0</v>
      </c>
      <c r="S1197" s="131">
        <v>0</v>
      </c>
      <c r="T1197" s="131">
        <v>0</v>
      </c>
      <c r="U1197" s="131">
        <v>0</v>
      </c>
      <c r="V1197" s="131">
        <v>0</v>
      </c>
      <c r="W1197" s="131">
        <v>0</v>
      </c>
      <c r="X1197" s="131">
        <v>0</v>
      </c>
      <c r="Y1197" s="131">
        <v>0</v>
      </c>
      <c r="Z1197" s="131">
        <v>0</v>
      </c>
      <c r="AA1197" s="131">
        <v>0</v>
      </c>
      <c r="AB1197" s="131">
        <v>0</v>
      </c>
      <c r="AC1197" s="131">
        <v>0</v>
      </c>
      <c r="AD1197" s="131">
        <v>0</v>
      </c>
      <c r="AE1197" s="131">
        <v>0</v>
      </c>
      <c r="AF1197" s="131">
        <v>0</v>
      </c>
      <c r="AG1197" s="131">
        <v>0</v>
      </c>
      <c r="AH1197" s="43">
        <v>0</v>
      </c>
    </row>
    <row r="1198" spans="4:34">
      <c r="D1198" s="62">
        <v>1991</v>
      </c>
      <c r="E1198" s="62">
        <v>3</v>
      </c>
      <c r="F1198" s="62">
        <v>1991</v>
      </c>
      <c r="G1198" s="62">
        <v>1991</v>
      </c>
      <c r="H1198" s="131">
        <v>0</v>
      </c>
      <c r="I1198" s="131">
        <v>0</v>
      </c>
      <c r="J1198" s="131">
        <v>0</v>
      </c>
      <c r="K1198" s="131">
        <v>0</v>
      </c>
      <c r="L1198" s="131">
        <v>0</v>
      </c>
      <c r="M1198" s="131">
        <v>0</v>
      </c>
      <c r="N1198" s="131">
        <v>0</v>
      </c>
      <c r="O1198" s="131">
        <v>0</v>
      </c>
      <c r="P1198" s="131">
        <v>0</v>
      </c>
      <c r="Q1198" s="131">
        <v>0</v>
      </c>
      <c r="R1198" s="131">
        <v>0</v>
      </c>
      <c r="S1198" s="131">
        <v>0</v>
      </c>
      <c r="T1198" s="131">
        <v>0</v>
      </c>
      <c r="U1198" s="131">
        <v>0</v>
      </c>
      <c r="V1198" s="131">
        <v>0</v>
      </c>
      <c r="W1198" s="131">
        <v>0</v>
      </c>
      <c r="X1198" s="131">
        <v>0</v>
      </c>
      <c r="Y1198" s="131">
        <v>0</v>
      </c>
      <c r="Z1198" s="131">
        <v>0</v>
      </c>
      <c r="AA1198" s="131">
        <v>0</v>
      </c>
      <c r="AB1198" s="131">
        <v>0</v>
      </c>
      <c r="AC1198" s="131">
        <v>0</v>
      </c>
      <c r="AD1198" s="131">
        <v>0</v>
      </c>
      <c r="AE1198" s="131">
        <v>0</v>
      </c>
      <c r="AF1198" s="131">
        <v>0</v>
      </c>
      <c r="AG1198" s="131">
        <v>0</v>
      </c>
      <c r="AH1198" s="43">
        <v>0</v>
      </c>
    </row>
    <row r="1199" spans="4:34">
      <c r="D1199" s="62">
        <v>1991</v>
      </c>
      <c r="E1199" s="62">
        <v>4</v>
      </c>
      <c r="F1199" s="62">
        <v>1991</v>
      </c>
      <c r="G1199" s="62">
        <v>1991</v>
      </c>
      <c r="H1199" s="131">
        <v>0</v>
      </c>
      <c r="I1199" s="131">
        <v>0</v>
      </c>
      <c r="J1199" s="131">
        <v>0</v>
      </c>
      <c r="K1199" s="131">
        <v>0</v>
      </c>
      <c r="L1199" s="131">
        <v>0</v>
      </c>
      <c r="M1199" s="131">
        <v>0</v>
      </c>
      <c r="N1199" s="131">
        <v>0</v>
      </c>
      <c r="O1199" s="131">
        <v>0</v>
      </c>
      <c r="P1199" s="131">
        <v>0</v>
      </c>
      <c r="Q1199" s="131">
        <v>0</v>
      </c>
      <c r="R1199" s="131">
        <v>0</v>
      </c>
      <c r="S1199" s="131">
        <v>0</v>
      </c>
      <c r="T1199" s="131">
        <v>0</v>
      </c>
      <c r="U1199" s="131">
        <v>0</v>
      </c>
      <c r="V1199" s="131">
        <v>0</v>
      </c>
      <c r="W1199" s="131">
        <v>0</v>
      </c>
      <c r="X1199" s="131">
        <v>0</v>
      </c>
      <c r="Y1199" s="131">
        <v>0</v>
      </c>
      <c r="Z1199" s="131">
        <v>0</v>
      </c>
      <c r="AA1199" s="131">
        <v>0</v>
      </c>
      <c r="AB1199" s="131">
        <v>0</v>
      </c>
      <c r="AC1199" s="131">
        <v>0</v>
      </c>
      <c r="AD1199" s="131">
        <v>0</v>
      </c>
      <c r="AE1199" s="131">
        <v>0</v>
      </c>
      <c r="AF1199" s="131">
        <v>0</v>
      </c>
      <c r="AG1199" s="131">
        <v>0</v>
      </c>
      <c r="AH1199" s="43">
        <v>0</v>
      </c>
    </row>
    <row r="1200" spans="4:34">
      <c r="D1200" s="62">
        <v>1991</v>
      </c>
      <c r="E1200" s="62">
        <v>5</v>
      </c>
      <c r="F1200" s="62">
        <v>1991</v>
      </c>
      <c r="G1200" s="62">
        <v>1992</v>
      </c>
      <c r="H1200" s="131">
        <v>0</v>
      </c>
      <c r="I1200" s="131">
        <v>0</v>
      </c>
      <c r="J1200" s="131">
        <v>0</v>
      </c>
      <c r="K1200" s="131">
        <v>0</v>
      </c>
      <c r="L1200" s="131">
        <v>0</v>
      </c>
      <c r="M1200" s="131">
        <v>0</v>
      </c>
      <c r="N1200" s="131">
        <v>0</v>
      </c>
      <c r="O1200" s="131">
        <v>0</v>
      </c>
      <c r="P1200" s="131">
        <v>0</v>
      </c>
      <c r="Q1200" s="131">
        <v>0</v>
      </c>
      <c r="R1200" s="131">
        <v>0</v>
      </c>
      <c r="S1200" s="131">
        <v>0</v>
      </c>
      <c r="T1200" s="131">
        <v>0</v>
      </c>
      <c r="U1200" s="131">
        <v>0</v>
      </c>
      <c r="V1200" s="131">
        <v>0</v>
      </c>
      <c r="W1200" s="131">
        <v>0</v>
      </c>
      <c r="X1200" s="131">
        <v>0</v>
      </c>
      <c r="Y1200" s="131">
        <v>0</v>
      </c>
      <c r="Z1200" s="131">
        <v>0</v>
      </c>
      <c r="AA1200" s="131">
        <v>0</v>
      </c>
      <c r="AB1200" s="131">
        <v>0</v>
      </c>
      <c r="AC1200" s="131">
        <v>0</v>
      </c>
      <c r="AD1200" s="131">
        <v>0</v>
      </c>
      <c r="AE1200" s="131">
        <v>0</v>
      </c>
      <c r="AF1200" s="131">
        <v>0</v>
      </c>
      <c r="AG1200" s="131">
        <v>0</v>
      </c>
      <c r="AH1200" s="43">
        <v>0</v>
      </c>
    </row>
    <row r="1201" spans="4:34">
      <c r="D1201" s="62">
        <v>1991</v>
      </c>
      <c r="E1201" s="62">
        <v>6</v>
      </c>
      <c r="F1201" s="62">
        <v>1991</v>
      </c>
      <c r="G1201" s="62">
        <v>1992</v>
      </c>
      <c r="H1201" s="131">
        <v>0</v>
      </c>
      <c r="I1201" s="131">
        <v>0</v>
      </c>
      <c r="J1201" s="131">
        <v>0</v>
      </c>
      <c r="K1201" s="131">
        <v>0</v>
      </c>
      <c r="L1201" s="131">
        <v>0</v>
      </c>
      <c r="M1201" s="131">
        <v>0</v>
      </c>
      <c r="N1201" s="131">
        <v>0</v>
      </c>
      <c r="O1201" s="131">
        <v>0</v>
      </c>
      <c r="P1201" s="131">
        <v>0</v>
      </c>
      <c r="Q1201" s="131">
        <v>0</v>
      </c>
      <c r="R1201" s="131">
        <v>0</v>
      </c>
      <c r="S1201" s="131">
        <v>0</v>
      </c>
      <c r="T1201" s="131">
        <v>0</v>
      </c>
      <c r="U1201" s="131">
        <v>0</v>
      </c>
      <c r="V1201" s="131">
        <v>0</v>
      </c>
      <c r="W1201" s="131">
        <v>0</v>
      </c>
      <c r="X1201" s="131">
        <v>0</v>
      </c>
      <c r="Y1201" s="131">
        <v>0</v>
      </c>
      <c r="Z1201" s="131">
        <v>0</v>
      </c>
      <c r="AA1201" s="131">
        <v>0</v>
      </c>
      <c r="AB1201" s="131">
        <v>0</v>
      </c>
      <c r="AC1201" s="131">
        <v>0</v>
      </c>
      <c r="AD1201" s="131">
        <v>0</v>
      </c>
      <c r="AE1201" s="131">
        <v>0</v>
      </c>
      <c r="AF1201" s="131">
        <v>0</v>
      </c>
      <c r="AG1201" s="131">
        <v>0</v>
      </c>
      <c r="AH1201" s="43">
        <v>0</v>
      </c>
    </row>
    <row r="1202" spans="4:34">
      <c r="D1202" s="62">
        <v>1991</v>
      </c>
      <c r="E1202" s="62">
        <v>7</v>
      </c>
      <c r="F1202" s="62">
        <v>1992</v>
      </c>
      <c r="G1202" s="62">
        <v>1992</v>
      </c>
      <c r="H1202" s="131">
        <v>0</v>
      </c>
      <c r="I1202" s="131">
        <v>0</v>
      </c>
      <c r="J1202" s="131">
        <v>0</v>
      </c>
      <c r="K1202" s="131">
        <v>0</v>
      </c>
      <c r="L1202" s="131">
        <v>0</v>
      </c>
      <c r="M1202" s="131">
        <v>0</v>
      </c>
      <c r="N1202" s="131">
        <v>0</v>
      </c>
      <c r="O1202" s="131">
        <v>0</v>
      </c>
      <c r="P1202" s="131">
        <v>0</v>
      </c>
      <c r="Q1202" s="131">
        <v>0</v>
      </c>
      <c r="R1202" s="131">
        <v>0</v>
      </c>
      <c r="S1202" s="131">
        <v>0</v>
      </c>
      <c r="T1202" s="131">
        <v>0</v>
      </c>
      <c r="U1202" s="131">
        <v>0</v>
      </c>
      <c r="V1202" s="131">
        <v>0</v>
      </c>
      <c r="W1202" s="131">
        <v>0</v>
      </c>
      <c r="X1202" s="131">
        <v>0</v>
      </c>
      <c r="Y1202" s="131">
        <v>0</v>
      </c>
      <c r="Z1202" s="131">
        <v>0</v>
      </c>
      <c r="AA1202" s="131">
        <v>0</v>
      </c>
      <c r="AB1202" s="131">
        <v>0</v>
      </c>
      <c r="AC1202" s="131">
        <v>0</v>
      </c>
      <c r="AD1202" s="131">
        <v>0</v>
      </c>
      <c r="AE1202" s="131">
        <v>0</v>
      </c>
      <c r="AF1202" s="131">
        <v>0</v>
      </c>
      <c r="AG1202" s="131">
        <v>0</v>
      </c>
      <c r="AH1202" s="43">
        <v>0</v>
      </c>
    </row>
    <row r="1203" spans="4:34">
      <c r="D1203" s="62">
        <v>1991</v>
      </c>
      <c r="E1203" s="62">
        <v>8</v>
      </c>
      <c r="F1203" s="62">
        <v>1992</v>
      </c>
      <c r="G1203" s="62">
        <v>1992</v>
      </c>
      <c r="H1203" s="131">
        <v>0</v>
      </c>
      <c r="I1203" s="131">
        <v>0</v>
      </c>
      <c r="J1203" s="131">
        <v>0</v>
      </c>
      <c r="K1203" s="131">
        <v>0</v>
      </c>
      <c r="L1203" s="131">
        <v>0</v>
      </c>
      <c r="M1203" s="131">
        <v>0</v>
      </c>
      <c r="N1203" s="131">
        <v>0</v>
      </c>
      <c r="O1203" s="131">
        <v>0</v>
      </c>
      <c r="P1203" s="131">
        <v>0</v>
      </c>
      <c r="Q1203" s="131">
        <v>0</v>
      </c>
      <c r="R1203" s="131">
        <v>0</v>
      </c>
      <c r="S1203" s="131">
        <v>0</v>
      </c>
      <c r="T1203" s="131">
        <v>0</v>
      </c>
      <c r="U1203" s="131">
        <v>0</v>
      </c>
      <c r="V1203" s="131">
        <v>0</v>
      </c>
      <c r="W1203" s="131">
        <v>0</v>
      </c>
      <c r="X1203" s="131">
        <v>0</v>
      </c>
      <c r="Y1203" s="131">
        <v>0</v>
      </c>
      <c r="Z1203" s="131">
        <v>0</v>
      </c>
      <c r="AA1203" s="131">
        <v>0</v>
      </c>
      <c r="AB1203" s="131">
        <v>0</v>
      </c>
      <c r="AC1203" s="131">
        <v>0</v>
      </c>
      <c r="AD1203" s="131">
        <v>0</v>
      </c>
      <c r="AE1203" s="131">
        <v>0</v>
      </c>
      <c r="AF1203" s="131">
        <v>0</v>
      </c>
      <c r="AG1203" s="131">
        <v>0</v>
      </c>
      <c r="AH1203" s="43">
        <v>0</v>
      </c>
    </row>
    <row r="1204" spans="4:34">
      <c r="D1204" s="62">
        <v>1991</v>
      </c>
      <c r="E1204" s="62">
        <v>9</v>
      </c>
      <c r="F1204" s="62">
        <v>1992</v>
      </c>
      <c r="G1204" s="62">
        <v>1992</v>
      </c>
      <c r="H1204" s="131">
        <v>0</v>
      </c>
      <c r="I1204" s="131">
        <v>0</v>
      </c>
      <c r="J1204" s="131">
        <v>0</v>
      </c>
      <c r="K1204" s="131">
        <v>0</v>
      </c>
      <c r="L1204" s="131">
        <v>0</v>
      </c>
      <c r="M1204" s="131">
        <v>0</v>
      </c>
      <c r="N1204" s="131">
        <v>0</v>
      </c>
      <c r="O1204" s="131">
        <v>0</v>
      </c>
      <c r="P1204" s="131">
        <v>0</v>
      </c>
      <c r="Q1204" s="131">
        <v>0</v>
      </c>
      <c r="R1204" s="131">
        <v>0</v>
      </c>
      <c r="S1204" s="131">
        <v>0</v>
      </c>
      <c r="T1204" s="131">
        <v>0</v>
      </c>
      <c r="U1204" s="131">
        <v>0</v>
      </c>
      <c r="V1204" s="131">
        <v>0</v>
      </c>
      <c r="W1204" s="131">
        <v>0</v>
      </c>
      <c r="X1204" s="131">
        <v>0</v>
      </c>
      <c r="Y1204" s="131">
        <v>0</v>
      </c>
      <c r="Z1204" s="131">
        <v>0</v>
      </c>
      <c r="AA1204" s="131">
        <v>0</v>
      </c>
      <c r="AB1204" s="131">
        <v>0</v>
      </c>
      <c r="AC1204" s="131">
        <v>0</v>
      </c>
      <c r="AD1204" s="131">
        <v>0</v>
      </c>
      <c r="AE1204" s="131">
        <v>0</v>
      </c>
      <c r="AF1204" s="131">
        <v>0</v>
      </c>
      <c r="AG1204" s="131">
        <v>0</v>
      </c>
      <c r="AH1204" s="43">
        <v>0</v>
      </c>
    </row>
    <row r="1205" spans="4:34">
      <c r="D1205" s="62">
        <v>1991</v>
      </c>
      <c r="E1205" s="62">
        <v>10</v>
      </c>
      <c r="F1205" s="62">
        <v>1992</v>
      </c>
      <c r="G1205" s="62">
        <v>1992</v>
      </c>
      <c r="H1205" s="131">
        <v>0</v>
      </c>
      <c r="I1205" s="131">
        <v>0</v>
      </c>
      <c r="J1205" s="131">
        <v>0</v>
      </c>
      <c r="K1205" s="131">
        <v>0</v>
      </c>
      <c r="L1205" s="131">
        <v>0</v>
      </c>
      <c r="M1205" s="131">
        <v>0</v>
      </c>
      <c r="N1205" s="131">
        <v>0</v>
      </c>
      <c r="O1205" s="131">
        <v>0</v>
      </c>
      <c r="P1205" s="131">
        <v>0</v>
      </c>
      <c r="Q1205" s="131">
        <v>0</v>
      </c>
      <c r="R1205" s="131">
        <v>0</v>
      </c>
      <c r="S1205" s="131">
        <v>0</v>
      </c>
      <c r="T1205" s="131">
        <v>0</v>
      </c>
      <c r="U1205" s="131">
        <v>0</v>
      </c>
      <c r="V1205" s="131">
        <v>0</v>
      </c>
      <c r="W1205" s="131">
        <v>0</v>
      </c>
      <c r="X1205" s="131">
        <v>0</v>
      </c>
      <c r="Y1205" s="131">
        <v>0</v>
      </c>
      <c r="Z1205" s="131">
        <v>0</v>
      </c>
      <c r="AA1205" s="131">
        <v>0</v>
      </c>
      <c r="AB1205" s="131">
        <v>0</v>
      </c>
      <c r="AC1205" s="131">
        <v>0</v>
      </c>
      <c r="AD1205" s="131">
        <v>0</v>
      </c>
      <c r="AE1205" s="131">
        <v>0</v>
      </c>
      <c r="AF1205" s="131">
        <v>0</v>
      </c>
      <c r="AG1205" s="131">
        <v>0</v>
      </c>
      <c r="AH1205" s="43">
        <v>0</v>
      </c>
    </row>
    <row r="1206" spans="4:34">
      <c r="D1206" s="62">
        <v>1991</v>
      </c>
      <c r="E1206" s="62">
        <v>11</v>
      </c>
      <c r="F1206" s="62">
        <v>1992</v>
      </c>
      <c r="G1206" s="62">
        <v>1992</v>
      </c>
      <c r="H1206" s="131">
        <v>0</v>
      </c>
      <c r="I1206" s="131">
        <v>0</v>
      </c>
      <c r="J1206" s="131">
        <v>0</v>
      </c>
      <c r="K1206" s="131">
        <v>0</v>
      </c>
      <c r="L1206" s="131">
        <v>0</v>
      </c>
      <c r="M1206" s="131">
        <v>0</v>
      </c>
      <c r="N1206" s="131">
        <v>0</v>
      </c>
      <c r="O1206" s="131">
        <v>0</v>
      </c>
      <c r="P1206" s="131">
        <v>0</v>
      </c>
      <c r="Q1206" s="131">
        <v>0</v>
      </c>
      <c r="R1206" s="131">
        <v>0</v>
      </c>
      <c r="S1206" s="131">
        <v>0</v>
      </c>
      <c r="T1206" s="131">
        <v>0</v>
      </c>
      <c r="U1206" s="131">
        <v>0</v>
      </c>
      <c r="V1206" s="131">
        <v>0</v>
      </c>
      <c r="W1206" s="131">
        <v>0</v>
      </c>
      <c r="X1206" s="131">
        <v>0</v>
      </c>
      <c r="Y1206" s="131">
        <v>0</v>
      </c>
      <c r="Z1206" s="131">
        <v>0</v>
      </c>
      <c r="AA1206" s="131">
        <v>0</v>
      </c>
      <c r="AB1206" s="131">
        <v>0</v>
      </c>
      <c r="AC1206" s="131">
        <v>0</v>
      </c>
      <c r="AD1206" s="131">
        <v>0</v>
      </c>
      <c r="AE1206" s="131">
        <v>0</v>
      </c>
      <c r="AF1206" s="131">
        <v>0</v>
      </c>
      <c r="AG1206" s="131">
        <v>0</v>
      </c>
      <c r="AH1206" s="43">
        <v>0</v>
      </c>
    </row>
    <row r="1207" spans="4:34">
      <c r="D1207" s="62">
        <v>1991</v>
      </c>
      <c r="E1207" s="62">
        <v>12</v>
      </c>
      <c r="F1207" s="62">
        <v>1992</v>
      </c>
      <c r="G1207" s="62">
        <v>1992</v>
      </c>
      <c r="H1207" s="131">
        <v>0</v>
      </c>
      <c r="I1207" s="131">
        <v>0</v>
      </c>
      <c r="J1207" s="131">
        <v>0</v>
      </c>
      <c r="K1207" s="131">
        <v>0</v>
      </c>
      <c r="L1207" s="131">
        <v>0</v>
      </c>
      <c r="M1207" s="131">
        <v>0</v>
      </c>
      <c r="N1207" s="131">
        <v>0</v>
      </c>
      <c r="O1207" s="131">
        <v>0</v>
      </c>
      <c r="P1207" s="131">
        <v>0</v>
      </c>
      <c r="Q1207" s="131">
        <v>0</v>
      </c>
      <c r="R1207" s="131">
        <v>0</v>
      </c>
      <c r="S1207" s="131">
        <v>0</v>
      </c>
      <c r="T1207" s="131">
        <v>0</v>
      </c>
      <c r="U1207" s="131">
        <v>0</v>
      </c>
      <c r="V1207" s="131">
        <v>0</v>
      </c>
      <c r="W1207" s="131">
        <v>0</v>
      </c>
      <c r="X1207" s="131">
        <v>0</v>
      </c>
      <c r="Y1207" s="131">
        <v>0</v>
      </c>
      <c r="Z1207" s="131">
        <v>0</v>
      </c>
      <c r="AA1207" s="131">
        <v>0</v>
      </c>
      <c r="AB1207" s="131">
        <v>0</v>
      </c>
      <c r="AC1207" s="131">
        <v>0</v>
      </c>
      <c r="AD1207" s="131">
        <v>0</v>
      </c>
      <c r="AE1207" s="131">
        <v>0</v>
      </c>
      <c r="AF1207" s="131">
        <v>0</v>
      </c>
      <c r="AG1207" s="131">
        <v>0</v>
      </c>
      <c r="AH1207" s="43">
        <v>0</v>
      </c>
    </row>
    <row r="1208" spans="4:34">
      <c r="D1208" s="62">
        <v>1992</v>
      </c>
      <c r="E1208" s="62">
        <v>1</v>
      </c>
      <c r="F1208" s="62">
        <v>1992</v>
      </c>
      <c r="G1208" s="62">
        <v>1992</v>
      </c>
      <c r="H1208" s="131">
        <v>0</v>
      </c>
      <c r="I1208" s="131">
        <v>0</v>
      </c>
      <c r="J1208" s="131">
        <v>0</v>
      </c>
      <c r="K1208" s="131">
        <v>0</v>
      </c>
      <c r="L1208" s="131">
        <v>0</v>
      </c>
      <c r="M1208" s="131">
        <v>0</v>
      </c>
      <c r="N1208" s="131">
        <v>0</v>
      </c>
      <c r="O1208" s="131">
        <v>0</v>
      </c>
      <c r="P1208" s="131">
        <v>0</v>
      </c>
      <c r="Q1208" s="131">
        <v>0</v>
      </c>
      <c r="R1208" s="131">
        <v>0</v>
      </c>
      <c r="S1208" s="131">
        <v>0</v>
      </c>
      <c r="T1208" s="131">
        <v>0</v>
      </c>
      <c r="U1208" s="131">
        <v>0</v>
      </c>
      <c r="V1208" s="131">
        <v>0</v>
      </c>
      <c r="W1208" s="131">
        <v>0</v>
      </c>
      <c r="X1208" s="131">
        <v>0</v>
      </c>
      <c r="Y1208" s="131">
        <v>0</v>
      </c>
      <c r="Z1208" s="131">
        <v>0</v>
      </c>
      <c r="AA1208" s="131">
        <v>0</v>
      </c>
      <c r="AB1208" s="131">
        <v>0</v>
      </c>
      <c r="AC1208" s="131">
        <v>0</v>
      </c>
      <c r="AD1208" s="131">
        <v>0</v>
      </c>
      <c r="AE1208" s="131">
        <v>0</v>
      </c>
      <c r="AF1208" s="131">
        <v>0</v>
      </c>
      <c r="AG1208" s="131">
        <v>0</v>
      </c>
      <c r="AH1208" s="43">
        <v>0</v>
      </c>
    </row>
    <row r="1209" spans="4:34">
      <c r="D1209" s="62">
        <v>1992</v>
      </c>
      <c r="E1209" s="62">
        <v>2</v>
      </c>
      <c r="F1209" s="62">
        <v>1992</v>
      </c>
      <c r="G1209" s="62">
        <v>1992</v>
      </c>
      <c r="H1209" s="131">
        <v>0</v>
      </c>
      <c r="I1209" s="131">
        <v>0</v>
      </c>
      <c r="J1209" s="131">
        <v>0</v>
      </c>
      <c r="K1209" s="131">
        <v>0</v>
      </c>
      <c r="L1209" s="131">
        <v>0</v>
      </c>
      <c r="M1209" s="131">
        <v>0</v>
      </c>
      <c r="N1209" s="131">
        <v>0</v>
      </c>
      <c r="O1209" s="131">
        <v>0</v>
      </c>
      <c r="P1209" s="131">
        <v>0</v>
      </c>
      <c r="Q1209" s="131">
        <v>0</v>
      </c>
      <c r="R1209" s="131">
        <v>0</v>
      </c>
      <c r="S1209" s="131">
        <v>0</v>
      </c>
      <c r="T1209" s="131">
        <v>0</v>
      </c>
      <c r="U1209" s="131">
        <v>0</v>
      </c>
      <c r="V1209" s="131">
        <v>0</v>
      </c>
      <c r="W1209" s="131">
        <v>0</v>
      </c>
      <c r="X1209" s="131">
        <v>0</v>
      </c>
      <c r="Y1209" s="131">
        <v>0</v>
      </c>
      <c r="Z1209" s="131">
        <v>0</v>
      </c>
      <c r="AA1209" s="131">
        <v>0</v>
      </c>
      <c r="AB1209" s="131">
        <v>0</v>
      </c>
      <c r="AC1209" s="131">
        <v>0</v>
      </c>
      <c r="AD1209" s="131">
        <v>0</v>
      </c>
      <c r="AE1209" s="131">
        <v>0</v>
      </c>
      <c r="AF1209" s="131">
        <v>0</v>
      </c>
      <c r="AG1209" s="131">
        <v>0</v>
      </c>
      <c r="AH1209" s="43">
        <v>0</v>
      </c>
    </row>
    <row r="1210" spans="4:34">
      <c r="D1210" s="62">
        <v>1992</v>
      </c>
      <c r="E1210" s="62">
        <v>3</v>
      </c>
      <c r="F1210" s="62">
        <v>1992</v>
      </c>
      <c r="G1210" s="62">
        <v>1992</v>
      </c>
      <c r="H1210" s="131">
        <v>0</v>
      </c>
      <c r="I1210" s="131">
        <v>0</v>
      </c>
      <c r="J1210" s="131">
        <v>0</v>
      </c>
      <c r="K1210" s="131">
        <v>0</v>
      </c>
      <c r="L1210" s="131">
        <v>0</v>
      </c>
      <c r="M1210" s="131">
        <v>0</v>
      </c>
      <c r="N1210" s="131">
        <v>0</v>
      </c>
      <c r="O1210" s="131">
        <v>0</v>
      </c>
      <c r="P1210" s="131">
        <v>0</v>
      </c>
      <c r="Q1210" s="131">
        <v>0</v>
      </c>
      <c r="R1210" s="131">
        <v>0</v>
      </c>
      <c r="S1210" s="131">
        <v>0</v>
      </c>
      <c r="T1210" s="131">
        <v>0</v>
      </c>
      <c r="U1210" s="131">
        <v>0</v>
      </c>
      <c r="V1210" s="131">
        <v>0</v>
      </c>
      <c r="W1210" s="131">
        <v>0</v>
      </c>
      <c r="X1210" s="131">
        <v>0</v>
      </c>
      <c r="Y1210" s="131">
        <v>0</v>
      </c>
      <c r="Z1210" s="131">
        <v>0</v>
      </c>
      <c r="AA1210" s="131">
        <v>0</v>
      </c>
      <c r="AB1210" s="131">
        <v>0</v>
      </c>
      <c r="AC1210" s="131">
        <v>0</v>
      </c>
      <c r="AD1210" s="131">
        <v>0</v>
      </c>
      <c r="AE1210" s="131">
        <v>0</v>
      </c>
      <c r="AF1210" s="131">
        <v>0</v>
      </c>
      <c r="AG1210" s="131">
        <v>0</v>
      </c>
      <c r="AH1210" s="43">
        <v>0</v>
      </c>
    </row>
    <row r="1211" spans="4:34">
      <c r="D1211" s="62">
        <v>1992</v>
      </c>
      <c r="E1211" s="62">
        <v>4</v>
      </c>
      <c r="F1211" s="62">
        <v>1992</v>
      </c>
      <c r="G1211" s="62">
        <v>1992</v>
      </c>
      <c r="H1211" s="131">
        <v>0</v>
      </c>
      <c r="I1211" s="131">
        <v>0</v>
      </c>
      <c r="J1211" s="131">
        <v>0</v>
      </c>
      <c r="K1211" s="131">
        <v>0</v>
      </c>
      <c r="L1211" s="131">
        <v>0</v>
      </c>
      <c r="M1211" s="131">
        <v>0</v>
      </c>
      <c r="N1211" s="131">
        <v>0</v>
      </c>
      <c r="O1211" s="131">
        <v>0</v>
      </c>
      <c r="P1211" s="131">
        <v>0</v>
      </c>
      <c r="Q1211" s="131">
        <v>0</v>
      </c>
      <c r="R1211" s="131">
        <v>0</v>
      </c>
      <c r="S1211" s="131">
        <v>0</v>
      </c>
      <c r="T1211" s="131">
        <v>0</v>
      </c>
      <c r="U1211" s="131">
        <v>0</v>
      </c>
      <c r="V1211" s="131">
        <v>0</v>
      </c>
      <c r="W1211" s="131">
        <v>0</v>
      </c>
      <c r="X1211" s="131">
        <v>0</v>
      </c>
      <c r="Y1211" s="131">
        <v>0</v>
      </c>
      <c r="Z1211" s="131">
        <v>0</v>
      </c>
      <c r="AA1211" s="131">
        <v>0</v>
      </c>
      <c r="AB1211" s="131">
        <v>0</v>
      </c>
      <c r="AC1211" s="131">
        <v>0</v>
      </c>
      <c r="AD1211" s="131">
        <v>0</v>
      </c>
      <c r="AE1211" s="131">
        <v>0</v>
      </c>
      <c r="AF1211" s="131">
        <v>0</v>
      </c>
      <c r="AG1211" s="131">
        <v>0</v>
      </c>
      <c r="AH1211" s="43">
        <v>0</v>
      </c>
    </row>
    <row r="1212" spans="4:34">
      <c r="D1212" s="62">
        <v>1992</v>
      </c>
      <c r="E1212" s="62">
        <v>5</v>
      </c>
      <c r="F1212" s="62">
        <v>1992</v>
      </c>
      <c r="G1212" s="62">
        <v>1993</v>
      </c>
      <c r="H1212" s="131">
        <v>0</v>
      </c>
      <c r="I1212" s="131">
        <v>0</v>
      </c>
      <c r="J1212" s="131">
        <v>0</v>
      </c>
      <c r="K1212" s="131">
        <v>0</v>
      </c>
      <c r="L1212" s="131">
        <v>0</v>
      </c>
      <c r="M1212" s="131">
        <v>0</v>
      </c>
      <c r="N1212" s="131">
        <v>0</v>
      </c>
      <c r="O1212" s="131">
        <v>0</v>
      </c>
      <c r="P1212" s="131">
        <v>0</v>
      </c>
      <c r="Q1212" s="131">
        <v>0</v>
      </c>
      <c r="R1212" s="131">
        <v>0</v>
      </c>
      <c r="S1212" s="131">
        <v>0</v>
      </c>
      <c r="T1212" s="131">
        <v>0</v>
      </c>
      <c r="U1212" s="131">
        <v>0</v>
      </c>
      <c r="V1212" s="131">
        <v>0</v>
      </c>
      <c r="W1212" s="131">
        <v>0</v>
      </c>
      <c r="X1212" s="131">
        <v>0</v>
      </c>
      <c r="Y1212" s="131">
        <v>0</v>
      </c>
      <c r="Z1212" s="131">
        <v>0</v>
      </c>
      <c r="AA1212" s="131">
        <v>0</v>
      </c>
      <c r="AB1212" s="131">
        <v>0</v>
      </c>
      <c r="AC1212" s="131">
        <v>0</v>
      </c>
      <c r="AD1212" s="131">
        <v>0</v>
      </c>
      <c r="AE1212" s="131">
        <v>0</v>
      </c>
      <c r="AF1212" s="131">
        <v>0</v>
      </c>
      <c r="AG1212" s="131">
        <v>0</v>
      </c>
      <c r="AH1212" s="43">
        <v>0</v>
      </c>
    </row>
    <row r="1213" spans="4:34">
      <c r="D1213" s="62">
        <v>1992</v>
      </c>
      <c r="E1213" s="62">
        <v>6</v>
      </c>
      <c r="F1213" s="62">
        <v>1992</v>
      </c>
      <c r="G1213" s="62">
        <v>1993</v>
      </c>
      <c r="H1213" s="131">
        <v>0</v>
      </c>
      <c r="I1213" s="131">
        <v>0</v>
      </c>
      <c r="J1213" s="131">
        <v>0</v>
      </c>
      <c r="K1213" s="131">
        <v>0</v>
      </c>
      <c r="L1213" s="131">
        <v>0</v>
      </c>
      <c r="M1213" s="131">
        <v>0</v>
      </c>
      <c r="N1213" s="131">
        <v>0</v>
      </c>
      <c r="O1213" s="131">
        <v>0</v>
      </c>
      <c r="P1213" s="131">
        <v>0</v>
      </c>
      <c r="Q1213" s="131">
        <v>0</v>
      </c>
      <c r="R1213" s="131">
        <v>0</v>
      </c>
      <c r="S1213" s="131">
        <v>0</v>
      </c>
      <c r="T1213" s="131">
        <v>0</v>
      </c>
      <c r="U1213" s="131">
        <v>0</v>
      </c>
      <c r="V1213" s="131">
        <v>0</v>
      </c>
      <c r="W1213" s="131">
        <v>0</v>
      </c>
      <c r="X1213" s="131">
        <v>0</v>
      </c>
      <c r="Y1213" s="131">
        <v>0</v>
      </c>
      <c r="Z1213" s="131">
        <v>0</v>
      </c>
      <c r="AA1213" s="131">
        <v>0</v>
      </c>
      <c r="AB1213" s="131">
        <v>0</v>
      </c>
      <c r="AC1213" s="131">
        <v>0</v>
      </c>
      <c r="AD1213" s="131">
        <v>0</v>
      </c>
      <c r="AE1213" s="131">
        <v>0</v>
      </c>
      <c r="AF1213" s="131">
        <v>0</v>
      </c>
      <c r="AG1213" s="131">
        <v>0</v>
      </c>
      <c r="AH1213" s="43">
        <v>0</v>
      </c>
    </row>
    <row r="1214" spans="4:34">
      <c r="D1214" s="62">
        <v>1992</v>
      </c>
      <c r="E1214" s="62">
        <v>7</v>
      </c>
      <c r="F1214" s="62">
        <v>1993</v>
      </c>
      <c r="G1214" s="62">
        <v>1993</v>
      </c>
      <c r="H1214" s="131">
        <v>0</v>
      </c>
      <c r="I1214" s="131">
        <v>0</v>
      </c>
      <c r="J1214" s="131">
        <v>0</v>
      </c>
      <c r="K1214" s="131">
        <v>0</v>
      </c>
      <c r="L1214" s="131">
        <v>0</v>
      </c>
      <c r="M1214" s="131">
        <v>0</v>
      </c>
      <c r="N1214" s="131">
        <v>0</v>
      </c>
      <c r="O1214" s="131">
        <v>0</v>
      </c>
      <c r="P1214" s="131">
        <v>0</v>
      </c>
      <c r="Q1214" s="131">
        <v>0</v>
      </c>
      <c r="R1214" s="131">
        <v>0</v>
      </c>
      <c r="S1214" s="131">
        <v>0</v>
      </c>
      <c r="T1214" s="131">
        <v>0</v>
      </c>
      <c r="U1214" s="131">
        <v>0</v>
      </c>
      <c r="V1214" s="131">
        <v>0</v>
      </c>
      <c r="W1214" s="131">
        <v>0</v>
      </c>
      <c r="X1214" s="131">
        <v>0</v>
      </c>
      <c r="Y1214" s="131">
        <v>0</v>
      </c>
      <c r="Z1214" s="131">
        <v>0</v>
      </c>
      <c r="AA1214" s="131">
        <v>0</v>
      </c>
      <c r="AB1214" s="131">
        <v>0</v>
      </c>
      <c r="AC1214" s="131">
        <v>0</v>
      </c>
      <c r="AD1214" s="131">
        <v>0</v>
      </c>
      <c r="AE1214" s="131">
        <v>0</v>
      </c>
      <c r="AF1214" s="131">
        <v>0</v>
      </c>
      <c r="AG1214" s="131">
        <v>0</v>
      </c>
      <c r="AH1214" s="43">
        <v>0</v>
      </c>
    </row>
    <row r="1215" spans="4:34">
      <c r="D1215" s="62">
        <v>1992</v>
      </c>
      <c r="E1215" s="62">
        <v>8</v>
      </c>
      <c r="F1215" s="62">
        <v>1993</v>
      </c>
      <c r="G1215" s="62">
        <v>1993</v>
      </c>
      <c r="H1215" s="131">
        <v>0</v>
      </c>
      <c r="I1215" s="131">
        <v>0</v>
      </c>
      <c r="J1215" s="131">
        <v>0</v>
      </c>
      <c r="K1215" s="131">
        <v>0</v>
      </c>
      <c r="L1215" s="131">
        <v>0</v>
      </c>
      <c r="M1215" s="131">
        <v>0</v>
      </c>
      <c r="N1215" s="131">
        <v>0</v>
      </c>
      <c r="O1215" s="131">
        <v>0</v>
      </c>
      <c r="P1215" s="131">
        <v>0</v>
      </c>
      <c r="Q1215" s="131">
        <v>0</v>
      </c>
      <c r="R1215" s="131">
        <v>0</v>
      </c>
      <c r="S1215" s="131">
        <v>0</v>
      </c>
      <c r="T1215" s="131">
        <v>0</v>
      </c>
      <c r="U1215" s="131">
        <v>0</v>
      </c>
      <c r="V1215" s="131">
        <v>0</v>
      </c>
      <c r="W1215" s="131">
        <v>0</v>
      </c>
      <c r="X1215" s="131">
        <v>0</v>
      </c>
      <c r="Y1215" s="131">
        <v>0</v>
      </c>
      <c r="Z1215" s="131">
        <v>0</v>
      </c>
      <c r="AA1215" s="131">
        <v>0</v>
      </c>
      <c r="AB1215" s="131">
        <v>0</v>
      </c>
      <c r="AC1215" s="131">
        <v>0</v>
      </c>
      <c r="AD1215" s="131">
        <v>0</v>
      </c>
      <c r="AE1215" s="131">
        <v>0</v>
      </c>
      <c r="AF1215" s="131">
        <v>0</v>
      </c>
      <c r="AG1215" s="131">
        <v>0</v>
      </c>
      <c r="AH1215" s="43">
        <v>0</v>
      </c>
    </row>
    <row r="1216" spans="4:34">
      <c r="D1216" s="62">
        <v>1992</v>
      </c>
      <c r="E1216" s="62">
        <v>9</v>
      </c>
      <c r="F1216" s="62">
        <v>1993</v>
      </c>
      <c r="G1216" s="62">
        <v>1993</v>
      </c>
      <c r="H1216" s="131">
        <v>0</v>
      </c>
      <c r="I1216" s="131">
        <v>0</v>
      </c>
      <c r="J1216" s="131">
        <v>0</v>
      </c>
      <c r="K1216" s="131">
        <v>0</v>
      </c>
      <c r="L1216" s="131">
        <v>0</v>
      </c>
      <c r="M1216" s="131">
        <v>0</v>
      </c>
      <c r="N1216" s="131">
        <v>0</v>
      </c>
      <c r="O1216" s="131">
        <v>0</v>
      </c>
      <c r="P1216" s="131">
        <v>0</v>
      </c>
      <c r="Q1216" s="131">
        <v>0</v>
      </c>
      <c r="R1216" s="131">
        <v>0</v>
      </c>
      <c r="S1216" s="131">
        <v>0</v>
      </c>
      <c r="T1216" s="131">
        <v>0</v>
      </c>
      <c r="U1216" s="131">
        <v>0</v>
      </c>
      <c r="V1216" s="131">
        <v>0</v>
      </c>
      <c r="W1216" s="131">
        <v>0</v>
      </c>
      <c r="X1216" s="131">
        <v>0</v>
      </c>
      <c r="Y1216" s="131">
        <v>0</v>
      </c>
      <c r="Z1216" s="131">
        <v>0</v>
      </c>
      <c r="AA1216" s="131">
        <v>0</v>
      </c>
      <c r="AB1216" s="131">
        <v>0</v>
      </c>
      <c r="AC1216" s="131">
        <v>0</v>
      </c>
      <c r="AD1216" s="131">
        <v>0</v>
      </c>
      <c r="AE1216" s="131">
        <v>0</v>
      </c>
      <c r="AF1216" s="131">
        <v>0</v>
      </c>
      <c r="AG1216" s="131">
        <v>0</v>
      </c>
      <c r="AH1216" s="43">
        <v>0</v>
      </c>
    </row>
    <row r="1217" spans="4:34">
      <c r="D1217" s="62">
        <v>1992</v>
      </c>
      <c r="E1217" s="62">
        <v>10</v>
      </c>
      <c r="F1217" s="62">
        <v>1993</v>
      </c>
      <c r="G1217" s="62">
        <v>1993</v>
      </c>
      <c r="H1217" s="131">
        <v>0</v>
      </c>
      <c r="I1217" s="131">
        <v>0</v>
      </c>
      <c r="J1217" s="131">
        <v>0</v>
      </c>
      <c r="K1217" s="131">
        <v>0</v>
      </c>
      <c r="L1217" s="131">
        <v>0</v>
      </c>
      <c r="M1217" s="131">
        <v>0</v>
      </c>
      <c r="N1217" s="131">
        <v>0</v>
      </c>
      <c r="O1217" s="131">
        <v>0</v>
      </c>
      <c r="P1217" s="131">
        <v>0</v>
      </c>
      <c r="Q1217" s="131">
        <v>0</v>
      </c>
      <c r="R1217" s="131">
        <v>0</v>
      </c>
      <c r="S1217" s="131">
        <v>0</v>
      </c>
      <c r="T1217" s="131">
        <v>0</v>
      </c>
      <c r="U1217" s="131">
        <v>0</v>
      </c>
      <c r="V1217" s="131">
        <v>0</v>
      </c>
      <c r="W1217" s="131">
        <v>0</v>
      </c>
      <c r="X1217" s="131">
        <v>0</v>
      </c>
      <c r="Y1217" s="131">
        <v>0</v>
      </c>
      <c r="Z1217" s="131">
        <v>0</v>
      </c>
      <c r="AA1217" s="131">
        <v>0</v>
      </c>
      <c r="AB1217" s="131">
        <v>0</v>
      </c>
      <c r="AC1217" s="131">
        <v>0</v>
      </c>
      <c r="AD1217" s="131">
        <v>0</v>
      </c>
      <c r="AE1217" s="131">
        <v>0</v>
      </c>
      <c r="AF1217" s="131">
        <v>0</v>
      </c>
      <c r="AG1217" s="131">
        <v>0</v>
      </c>
      <c r="AH1217" s="43">
        <v>0</v>
      </c>
    </row>
    <row r="1218" spans="4:34">
      <c r="D1218" s="62">
        <v>1992</v>
      </c>
      <c r="E1218" s="62">
        <v>11</v>
      </c>
      <c r="F1218" s="62">
        <v>1993</v>
      </c>
      <c r="G1218" s="62">
        <v>1993</v>
      </c>
      <c r="H1218" s="131">
        <v>0</v>
      </c>
      <c r="I1218" s="131">
        <v>0</v>
      </c>
      <c r="J1218" s="131">
        <v>0</v>
      </c>
      <c r="K1218" s="131">
        <v>0</v>
      </c>
      <c r="L1218" s="131">
        <v>0</v>
      </c>
      <c r="M1218" s="131">
        <v>0</v>
      </c>
      <c r="N1218" s="131">
        <v>0</v>
      </c>
      <c r="O1218" s="131">
        <v>0</v>
      </c>
      <c r="P1218" s="131">
        <v>0</v>
      </c>
      <c r="Q1218" s="131">
        <v>0</v>
      </c>
      <c r="R1218" s="131">
        <v>0</v>
      </c>
      <c r="S1218" s="131">
        <v>0</v>
      </c>
      <c r="T1218" s="131">
        <v>0</v>
      </c>
      <c r="U1218" s="131">
        <v>0</v>
      </c>
      <c r="V1218" s="131">
        <v>0</v>
      </c>
      <c r="W1218" s="131">
        <v>0</v>
      </c>
      <c r="X1218" s="131">
        <v>0</v>
      </c>
      <c r="Y1218" s="131">
        <v>0</v>
      </c>
      <c r="Z1218" s="131">
        <v>0</v>
      </c>
      <c r="AA1218" s="131">
        <v>0</v>
      </c>
      <c r="AB1218" s="131">
        <v>0</v>
      </c>
      <c r="AC1218" s="131">
        <v>0</v>
      </c>
      <c r="AD1218" s="131">
        <v>0</v>
      </c>
      <c r="AE1218" s="131">
        <v>0</v>
      </c>
      <c r="AF1218" s="131">
        <v>0</v>
      </c>
      <c r="AG1218" s="131">
        <v>0</v>
      </c>
      <c r="AH1218" s="43">
        <v>0</v>
      </c>
    </row>
    <row r="1219" spans="4:34">
      <c r="D1219" s="62">
        <v>1992</v>
      </c>
      <c r="E1219" s="62">
        <v>12</v>
      </c>
      <c r="F1219" s="62">
        <v>1993</v>
      </c>
      <c r="G1219" s="62">
        <v>1993</v>
      </c>
      <c r="H1219" s="131">
        <v>0</v>
      </c>
      <c r="I1219" s="131">
        <v>0</v>
      </c>
      <c r="J1219" s="131">
        <v>0</v>
      </c>
      <c r="K1219" s="131">
        <v>0</v>
      </c>
      <c r="L1219" s="131">
        <v>0</v>
      </c>
      <c r="M1219" s="131">
        <v>0</v>
      </c>
      <c r="N1219" s="131">
        <v>0</v>
      </c>
      <c r="O1219" s="131">
        <v>0</v>
      </c>
      <c r="P1219" s="131">
        <v>0</v>
      </c>
      <c r="Q1219" s="131">
        <v>0</v>
      </c>
      <c r="R1219" s="131">
        <v>0</v>
      </c>
      <c r="S1219" s="131">
        <v>0</v>
      </c>
      <c r="T1219" s="131">
        <v>0</v>
      </c>
      <c r="U1219" s="131">
        <v>0</v>
      </c>
      <c r="V1219" s="131">
        <v>0</v>
      </c>
      <c r="W1219" s="131">
        <v>0</v>
      </c>
      <c r="X1219" s="131">
        <v>0</v>
      </c>
      <c r="Y1219" s="131">
        <v>0</v>
      </c>
      <c r="Z1219" s="131">
        <v>0</v>
      </c>
      <c r="AA1219" s="131">
        <v>0</v>
      </c>
      <c r="AB1219" s="131">
        <v>0</v>
      </c>
      <c r="AC1219" s="131">
        <v>0</v>
      </c>
      <c r="AD1219" s="131">
        <v>0</v>
      </c>
      <c r="AE1219" s="131">
        <v>0</v>
      </c>
      <c r="AF1219" s="131">
        <v>0</v>
      </c>
      <c r="AG1219" s="131">
        <v>0</v>
      </c>
      <c r="AH1219" s="43">
        <v>0</v>
      </c>
    </row>
    <row r="1220" spans="4:34">
      <c r="D1220" s="62">
        <v>1993</v>
      </c>
      <c r="E1220" s="62">
        <v>1</v>
      </c>
      <c r="F1220" s="62">
        <v>1993</v>
      </c>
      <c r="G1220" s="62">
        <v>1993</v>
      </c>
      <c r="H1220" s="131">
        <v>0</v>
      </c>
      <c r="I1220" s="131">
        <v>0</v>
      </c>
      <c r="J1220" s="131">
        <v>0</v>
      </c>
      <c r="K1220" s="131">
        <v>0</v>
      </c>
      <c r="L1220" s="131">
        <v>0</v>
      </c>
      <c r="M1220" s="131">
        <v>0</v>
      </c>
      <c r="N1220" s="131">
        <v>0</v>
      </c>
      <c r="O1220" s="131">
        <v>0</v>
      </c>
      <c r="P1220" s="131">
        <v>0</v>
      </c>
      <c r="Q1220" s="131">
        <v>0</v>
      </c>
      <c r="R1220" s="131">
        <v>0</v>
      </c>
      <c r="S1220" s="131">
        <v>0</v>
      </c>
      <c r="T1220" s="131">
        <v>0</v>
      </c>
      <c r="U1220" s="131">
        <v>0</v>
      </c>
      <c r="V1220" s="131">
        <v>0</v>
      </c>
      <c r="W1220" s="131">
        <v>0</v>
      </c>
      <c r="X1220" s="131">
        <v>0</v>
      </c>
      <c r="Y1220" s="131">
        <v>0</v>
      </c>
      <c r="Z1220" s="131">
        <v>0</v>
      </c>
      <c r="AA1220" s="131">
        <v>0</v>
      </c>
      <c r="AB1220" s="131">
        <v>0</v>
      </c>
      <c r="AC1220" s="131">
        <v>0</v>
      </c>
      <c r="AD1220" s="131">
        <v>0</v>
      </c>
      <c r="AE1220" s="131">
        <v>0</v>
      </c>
      <c r="AF1220" s="131">
        <v>0</v>
      </c>
      <c r="AG1220" s="131">
        <v>0</v>
      </c>
      <c r="AH1220" s="43">
        <v>0</v>
      </c>
    </row>
    <row r="1221" spans="4:34">
      <c r="D1221" s="62">
        <v>1993</v>
      </c>
      <c r="E1221" s="62">
        <v>2</v>
      </c>
      <c r="F1221" s="62">
        <v>1993</v>
      </c>
      <c r="G1221" s="62">
        <v>1993</v>
      </c>
      <c r="H1221" s="131">
        <v>0</v>
      </c>
      <c r="I1221" s="131">
        <v>0</v>
      </c>
      <c r="J1221" s="131">
        <v>0</v>
      </c>
      <c r="K1221" s="131">
        <v>0</v>
      </c>
      <c r="L1221" s="131">
        <v>0</v>
      </c>
      <c r="M1221" s="131">
        <v>0</v>
      </c>
      <c r="N1221" s="131">
        <v>0</v>
      </c>
      <c r="O1221" s="131">
        <v>0</v>
      </c>
      <c r="P1221" s="131">
        <v>0</v>
      </c>
      <c r="Q1221" s="131">
        <v>0</v>
      </c>
      <c r="R1221" s="131">
        <v>0</v>
      </c>
      <c r="S1221" s="131">
        <v>0</v>
      </c>
      <c r="T1221" s="131">
        <v>0</v>
      </c>
      <c r="U1221" s="131">
        <v>0</v>
      </c>
      <c r="V1221" s="131">
        <v>0</v>
      </c>
      <c r="W1221" s="131">
        <v>0</v>
      </c>
      <c r="X1221" s="131">
        <v>0</v>
      </c>
      <c r="Y1221" s="131">
        <v>0</v>
      </c>
      <c r="Z1221" s="131">
        <v>0</v>
      </c>
      <c r="AA1221" s="131">
        <v>0</v>
      </c>
      <c r="AB1221" s="131">
        <v>0</v>
      </c>
      <c r="AC1221" s="131">
        <v>0</v>
      </c>
      <c r="AD1221" s="131">
        <v>0</v>
      </c>
      <c r="AE1221" s="131">
        <v>0</v>
      </c>
      <c r="AF1221" s="131">
        <v>0</v>
      </c>
      <c r="AG1221" s="131">
        <v>0</v>
      </c>
      <c r="AH1221" s="43">
        <v>0</v>
      </c>
    </row>
    <row r="1222" spans="4:34">
      <c r="D1222" s="62">
        <v>1993</v>
      </c>
      <c r="E1222" s="62">
        <v>3</v>
      </c>
      <c r="F1222" s="62">
        <v>1993</v>
      </c>
      <c r="G1222" s="62">
        <v>1993</v>
      </c>
      <c r="H1222" s="131">
        <v>0</v>
      </c>
      <c r="I1222" s="131">
        <v>0</v>
      </c>
      <c r="J1222" s="131">
        <v>0</v>
      </c>
      <c r="K1222" s="131">
        <v>0</v>
      </c>
      <c r="L1222" s="131">
        <v>0</v>
      </c>
      <c r="M1222" s="131">
        <v>0</v>
      </c>
      <c r="N1222" s="131">
        <v>0</v>
      </c>
      <c r="O1222" s="131">
        <v>0</v>
      </c>
      <c r="P1222" s="131">
        <v>0</v>
      </c>
      <c r="Q1222" s="131">
        <v>0</v>
      </c>
      <c r="R1222" s="131">
        <v>0</v>
      </c>
      <c r="S1222" s="131">
        <v>0</v>
      </c>
      <c r="T1222" s="131">
        <v>0</v>
      </c>
      <c r="U1222" s="131">
        <v>0</v>
      </c>
      <c r="V1222" s="131">
        <v>0</v>
      </c>
      <c r="W1222" s="131">
        <v>0</v>
      </c>
      <c r="X1222" s="131">
        <v>0</v>
      </c>
      <c r="Y1222" s="131">
        <v>0</v>
      </c>
      <c r="Z1222" s="131">
        <v>0</v>
      </c>
      <c r="AA1222" s="131">
        <v>0</v>
      </c>
      <c r="AB1222" s="131">
        <v>0</v>
      </c>
      <c r="AC1222" s="131">
        <v>0</v>
      </c>
      <c r="AD1222" s="131">
        <v>0</v>
      </c>
      <c r="AE1222" s="131">
        <v>0</v>
      </c>
      <c r="AF1222" s="131">
        <v>0</v>
      </c>
      <c r="AG1222" s="131">
        <v>0</v>
      </c>
      <c r="AH1222" s="43">
        <v>0</v>
      </c>
    </row>
    <row r="1223" spans="4:34">
      <c r="D1223" s="62">
        <v>1993</v>
      </c>
      <c r="E1223" s="62">
        <v>4</v>
      </c>
      <c r="F1223" s="62">
        <v>1993</v>
      </c>
      <c r="G1223" s="62">
        <v>1993</v>
      </c>
      <c r="H1223" s="131">
        <v>0</v>
      </c>
      <c r="I1223" s="131">
        <v>0</v>
      </c>
      <c r="J1223" s="131">
        <v>0</v>
      </c>
      <c r="K1223" s="131">
        <v>0</v>
      </c>
      <c r="L1223" s="131">
        <v>0</v>
      </c>
      <c r="M1223" s="131">
        <v>0</v>
      </c>
      <c r="N1223" s="131">
        <v>0</v>
      </c>
      <c r="O1223" s="131">
        <v>0</v>
      </c>
      <c r="P1223" s="131">
        <v>0</v>
      </c>
      <c r="Q1223" s="131">
        <v>0</v>
      </c>
      <c r="R1223" s="131">
        <v>0</v>
      </c>
      <c r="S1223" s="131">
        <v>0</v>
      </c>
      <c r="T1223" s="131">
        <v>0</v>
      </c>
      <c r="U1223" s="131">
        <v>0</v>
      </c>
      <c r="V1223" s="131">
        <v>0</v>
      </c>
      <c r="W1223" s="131">
        <v>0</v>
      </c>
      <c r="X1223" s="131">
        <v>0</v>
      </c>
      <c r="Y1223" s="131">
        <v>0</v>
      </c>
      <c r="Z1223" s="131">
        <v>0</v>
      </c>
      <c r="AA1223" s="131">
        <v>0</v>
      </c>
      <c r="AB1223" s="131">
        <v>0</v>
      </c>
      <c r="AC1223" s="131">
        <v>0</v>
      </c>
      <c r="AD1223" s="131">
        <v>0</v>
      </c>
      <c r="AE1223" s="131">
        <v>0</v>
      </c>
      <c r="AF1223" s="131">
        <v>0</v>
      </c>
      <c r="AG1223" s="131">
        <v>0</v>
      </c>
      <c r="AH1223" s="43">
        <v>0</v>
      </c>
    </row>
    <row r="1224" spans="4:34">
      <c r="D1224" s="62">
        <v>1993</v>
      </c>
      <c r="E1224" s="62">
        <v>5</v>
      </c>
      <c r="F1224" s="62">
        <v>1993</v>
      </c>
      <c r="G1224" s="62">
        <v>1994</v>
      </c>
      <c r="H1224" s="131">
        <v>0</v>
      </c>
      <c r="I1224" s="131">
        <v>0</v>
      </c>
      <c r="J1224" s="131">
        <v>0</v>
      </c>
      <c r="K1224" s="131">
        <v>0</v>
      </c>
      <c r="L1224" s="131">
        <v>0</v>
      </c>
      <c r="M1224" s="131">
        <v>0</v>
      </c>
      <c r="N1224" s="131">
        <v>0</v>
      </c>
      <c r="O1224" s="131">
        <v>0</v>
      </c>
      <c r="P1224" s="131">
        <v>0</v>
      </c>
      <c r="Q1224" s="131">
        <v>0</v>
      </c>
      <c r="R1224" s="131">
        <v>0</v>
      </c>
      <c r="S1224" s="131">
        <v>0</v>
      </c>
      <c r="T1224" s="131">
        <v>0</v>
      </c>
      <c r="U1224" s="131">
        <v>0</v>
      </c>
      <c r="V1224" s="131">
        <v>0</v>
      </c>
      <c r="W1224" s="131">
        <v>0</v>
      </c>
      <c r="X1224" s="131">
        <v>0</v>
      </c>
      <c r="Y1224" s="131">
        <v>0</v>
      </c>
      <c r="Z1224" s="131">
        <v>0</v>
      </c>
      <c r="AA1224" s="131">
        <v>0</v>
      </c>
      <c r="AB1224" s="131">
        <v>0</v>
      </c>
      <c r="AC1224" s="131">
        <v>0</v>
      </c>
      <c r="AD1224" s="131">
        <v>0</v>
      </c>
      <c r="AE1224" s="131">
        <v>0</v>
      </c>
      <c r="AF1224" s="131">
        <v>0</v>
      </c>
      <c r="AG1224" s="131">
        <v>0</v>
      </c>
      <c r="AH1224" s="43">
        <v>0</v>
      </c>
    </row>
    <row r="1225" spans="4:34">
      <c r="D1225" s="62">
        <v>1993</v>
      </c>
      <c r="E1225" s="62">
        <v>6</v>
      </c>
      <c r="F1225" s="62">
        <v>1993</v>
      </c>
      <c r="G1225" s="62">
        <v>1994</v>
      </c>
      <c r="H1225" s="131">
        <v>0</v>
      </c>
      <c r="I1225" s="131">
        <v>0</v>
      </c>
      <c r="J1225" s="131">
        <v>0</v>
      </c>
      <c r="K1225" s="131">
        <v>0</v>
      </c>
      <c r="L1225" s="131">
        <v>0</v>
      </c>
      <c r="M1225" s="131">
        <v>0</v>
      </c>
      <c r="N1225" s="131">
        <v>0</v>
      </c>
      <c r="O1225" s="131">
        <v>0</v>
      </c>
      <c r="P1225" s="131">
        <v>0</v>
      </c>
      <c r="Q1225" s="131">
        <v>0</v>
      </c>
      <c r="R1225" s="131">
        <v>0</v>
      </c>
      <c r="S1225" s="131">
        <v>0</v>
      </c>
      <c r="T1225" s="131">
        <v>0</v>
      </c>
      <c r="U1225" s="131">
        <v>0</v>
      </c>
      <c r="V1225" s="131">
        <v>0</v>
      </c>
      <c r="W1225" s="131">
        <v>0</v>
      </c>
      <c r="X1225" s="131">
        <v>0</v>
      </c>
      <c r="Y1225" s="131">
        <v>0</v>
      </c>
      <c r="Z1225" s="131">
        <v>0</v>
      </c>
      <c r="AA1225" s="131">
        <v>0</v>
      </c>
      <c r="AB1225" s="131">
        <v>0</v>
      </c>
      <c r="AC1225" s="131">
        <v>0</v>
      </c>
      <c r="AD1225" s="131">
        <v>0</v>
      </c>
      <c r="AE1225" s="131">
        <v>0</v>
      </c>
      <c r="AF1225" s="131">
        <v>0</v>
      </c>
      <c r="AG1225" s="131">
        <v>0</v>
      </c>
      <c r="AH1225" s="43">
        <v>0</v>
      </c>
    </row>
    <row r="1226" spans="4:34">
      <c r="D1226" s="62">
        <v>1993</v>
      </c>
      <c r="E1226" s="62">
        <v>7</v>
      </c>
      <c r="F1226" s="62">
        <v>1994</v>
      </c>
      <c r="G1226" s="62">
        <v>1994</v>
      </c>
      <c r="H1226" s="131">
        <v>0</v>
      </c>
      <c r="I1226" s="131">
        <v>0</v>
      </c>
      <c r="J1226" s="131">
        <v>0</v>
      </c>
      <c r="K1226" s="131">
        <v>0</v>
      </c>
      <c r="L1226" s="131">
        <v>0</v>
      </c>
      <c r="M1226" s="131">
        <v>0</v>
      </c>
      <c r="N1226" s="131">
        <v>0</v>
      </c>
      <c r="O1226" s="131">
        <v>0</v>
      </c>
      <c r="P1226" s="131">
        <v>0</v>
      </c>
      <c r="Q1226" s="131">
        <v>0</v>
      </c>
      <c r="R1226" s="131">
        <v>0</v>
      </c>
      <c r="S1226" s="131">
        <v>0</v>
      </c>
      <c r="T1226" s="131">
        <v>0</v>
      </c>
      <c r="U1226" s="131">
        <v>0</v>
      </c>
      <c r="V1226" s="131">
        <v>0</v>
      </c>
      <c r="W1226" s="131">
        <v>0</v>
      </c>
      <c r="X1226" s="131">
        <v>0</v>
      </c>
      <c r="Y1226" s="131">
        <v>0</v>
      </c>
      <c r="Z1226" s="131">
        <v>0</v>
      </c>
      <c r="AA1226" s="131">
        <v>0</v>
      </c>
      <c r="AB1226" s="131">
        <v>0</v>
      </c>
      <c r="AC1226" s="131">
        <v>0</v>
      </c>
      <c r="AD1226" s="131">
        <v>0</v>
      </c>
      <c r="AE1226" s="131">
        <v>0</v>
      </c>
      <c r="AF1226" s="131">
        <v>0</v>
      </c>
      <c r="AG1226" s="131">
        <v>0</v>
      </c>
      <c r="AH1226" s="43">
        <v>0</v>
      </c>
    </row>
    <row r="1227" spans="4:34">
      <c r="D1227" s="62">
        <v>1993</v>
      </c>
      <c r="E1227" s="62">
        <v>8</v>
      </c>
      <c r="F1227" s="62">
        <v>1994</v>
      </c>
      <c r="G1227" s="62">
        <v>1994</v>
      </c>
      <c r="H1227" s="131">
        <v>0</v>
      </c>
      <c r="I1227" s="131">
        <v>0</v>
      </c>
      <c r="J1227" s="131">
        <v>0</v>
      </c>
      <c r="K1227" s="131">
        <v>0</v>
      </c>
      <c r="L1227" s="131">
        <v>0</v>
      </c>
      <c r="M1227" s="131">
        <v>0</v>
      </c>
      <c r="N1227" s="131">
        <v>0</v>
      </c>
      <c r="O1227" s="131">
        <v>0</v>
      </c>
      <c r="P1227" s="131">
        <v>0</v>
      </c>
      <c r="Q1227" s="131">
        <v>0</v>
      </c>
      <c r="R1227" s="131">
        <v>0</v>
      </c>
      <c r="S1227" s="131">
        <v>0</v>
      </c>
      <c r="T1227" s="131">
        <v>0</v>
      </c>
      <c r="U1227" s="131">
        <v>0</v>
      </c>
      <c r="V1227" s="131">
        <v>0</v>
      </c>
      <c r="W1227" s="131">
        <v>0</v>
      </c>
      <c r="X1227" s="131">
        <v>0</v>
      </c>
      <c r="Y1227" s="131">
        <v>0</v>
      </c>
      <c r="Z1227" s="131">
        <v>0</v>
      </c>
      <c r="AA1227" s="131">
        <v>0</v>
      </c>
      <c r="AB1227" s="131">
        <v>0</v>
      </c>
      <c r="AC1227" s="131">
        <v>0</v>
      </c>
      <c r="AD1227" s="131">
        <v>0</v>
      </c>
      <c r="AE1227" s="131">
        <v>0</v>
      </c>
      <c r="AF1227" s="131">
        <v>0</v>
      </c>
      <c r="AG1227" s="131">
        <v>0</v>
      </c>
      <c r="AH1227" s="43">
        <v>0</v>
      </c>
    </row>
    <row r="1228" spans="4:34">
      <c r="D1228" s="62">
        <v>1993</v>
      </c>
      <c r="E1228" s="62">
        <v>9</v>
      </c>
      <c r="F1228" s="62">
        <v>1994</v>
      </c>
      <c r="G1228" s="62">
        <v>1994</v>
      </c>
      <c r="H1228" s="131">
        <v>0</v>
      </c>
      <c r="I1228" s="131">
        <v>0</v>
      </c>
      <c r="J1228" s="131">
        <v>0</v>
      </c>
      <c r="K1228" s="131">
        <v>0</v>
      </c>
      <c r="L1228" s="131">
        <v>0</v>
      </c>
      <c r="M1228" s="131">
        <v>0</v>
      </c>
      <c r="N1228" s="131">
        <v>0</v>
      </c>
      <c r="O1228" s="131">
        <v>0</v>
      </c>
      <c r="P1228" s="131">
        <v>0</v>
      </c>
      <c r="Q1228" s="131">
        <v>0</v>
      </c>
      <c r="R1228" s="131">
        <v>0</v>
      </c>
      <c r="S1228" s="131">
        <v>0</v>
      </c>
      <c r="T1228" s="131">
        <v>0</v>
      </c>
      <c r="U1228" s="131">
        <v>0</v>
      </c>
      <c r="V1228" s="131">
        <v>0</v>
      </c>
      <c r="W1228" s="131">
        <v>0</v>
      </c>
      <c r="X1228" s="131">
        <v>0</v>
      </c>
      <c r="Y1228" s="131">
        <v>0</v>
      </c>
      <c r="Z1228" s="131">
        <v>0</v>
      </c>
      <c r="AA1228" s="131">
        <v>0</v>
      </c>
      <c r="AB1228" s="131">
        <v>0</v>
      </c>
      <c r="AC1228" s="131">
        <v>0</v>
      </c>
      <c r="AD1228" s="131">
        <v>0</v>
      </c>
      <c r="AE1228" s="131">
        <v>0</v>
      </c>
      <c r="AF1228" s="131">
        <v>0</v>
      </c>
      <c r="AG1228" s="131">
        <v>0</v>
      </c>
      <c r="AH1228" s="43">
        <v>0</v>
      </c>
    </row>
    <row r="1229" spans="4:34">
      <c r="D1229" s="62">
        <v>1993</v>
      </c>
      <c r="E1229" s="62">
        <v>10</v>
      </c>
      <c r="F1229" s="62">
        <v>1994</v>
      </c>
      <c r="G1229" s="62">
        <v>1994</v>
      </c>
      <c r="H1229" s="131">
        <v>0</v>
      </c>
      <c r="I1229" s="131">
        <v>0</v>
      </c>
      <c r="J1229" s="131">
        <v>0</v>
      </c>
      <c r="K1229" s="131">
        <v>0</v>
      </c>
      <c r="L1229" s="131">
        <v>0</v>
      </c>
      <c r="M1229" s="131">
        <v>0</v>
      </c>
      <c r="N1229" s="131">
        <v>0</v>
      </c>
      <c r="O1229" s="131">
        <v>0</v>
      </c>
      <c r="P1229" s="131">
        <v>0</v>
      </c>
      <c r="Q1229" s="131">
        <v>0</v>
      </c>
      <c r="R1229" s="131">
        <v>0</v>
      </c>
      <c r="S1229" s="131">
        <v>0</v>
      </c>
      <c r="T1229" s="131">
        <v>0</v>
      </c>
      <c r="U1229" s="131">
        <v>0</v>
      </c>
      <c r="V1229" s="131">
        <v>0</v>
      </c>
      <c r="W1229" s="131">
        <v>0</v>
      </c>
      <c r="X1229" s="131">
        <v>0</v>
      </c>
      <c r="Y1229" s="131">
        <v>0</v>
      </c>
      <c r="Z1229" s="131">
        <v>0</v>
      </c>
      <c r="AA1229" s="131">
        <v>0</v>
      </c>
      <c r="AB1229" s="131">
        <v>0</v>
      </c>
      <c r="AC1229" s="131">
        <v>0</v>
      </c>
      <c r="AD1229" s="131">
        <v>0</v>
      </c>
      <c r="AE1229" s="131">
        <v>0</v>
      </c>
      <c r="AF1229" s="131">
        <v>0</v>
      </c>
      <c r="AG1229" s="131">
        <v>0</v>
      </c>
      <c r="AH1229" s="43">
        <v>0</v>
      </c>
    </row>
    <row r="1230" spans="4:34">
      <c r="D1230" s="62">
        <v>1993</v>
      </c>
      <c r="E1230" s="62">
        <v>11</v>
      </c>
      <c r="F1230" s="62">
        <v>1994</v>
      </c>
      <c r="G1230" s="62">
        <v>1994</v>
      </c>
      <c r="H1230" s="131">
        <v>0</v>
      </c>
      <c r="I1230" s="131">
        <v>0</v>
      </c>
      <c r="J1230" s="131">
        <v>0</v>
      </c>
      <c r="K1230" s="131">
        <v>0</v>
      </c>
      <c r="L1230" s="131">
        <v>0</v>
      </c>
      <c r="M1230" s="131">
        <v>0</v>
      </c>
      <c r="N1230" s="131">
        <v>0</v>
      </c>
      <c r="O1230" s="131">
        <v>0</v>
      </c>
      <c r="P1230" s="131">
        <v>0</v>
      </c>
      <c r="Q1230" s="131">
        <v>0</v>
      </c>
      <c r="R1230" s="131">
        <v>0</v>
      </c>
      <c r="S1230" s="131">
        <v>0</v>
      </c>
      <c r="T1230" s="131">
        <v>0</v>
      </c>
      <c r="U1230" s="131">
        <v>0</v>
      </c>
      <c r="V1230" s="131">
        <v>0</v>
      </c>
      <c r="W1230" s="131">
        <v>0</v>
      </c>
      <c r="X1230" s="131">
        <v>0</v>
      </c>
      <c r="Y1230" s="131">
        <v>0</v>
      </c>
      <c r="Z1230" s="131">
        <v>0</v>
      </c>
      <c r="AA1230" s="131">
        <v>0</v>
      </c>
      <c r="AB1230" s="131">
        <v>0</v>
      </c>
      <c r="AC1230" s="131">
        <v>0</v>
      </c>
      <c r="AD1230" s="131">
        <v>0</v>
      </c>
      <c r="AE1230" s="131">
        <v>0</v>
      </c>
      <c r="AF1230" s="131">
        <v>0</v>
      </c>
      <c r="AG1230" s="131">
        <v>0</v>
      </c>
      <c r="AH1230" s="43">
        <v>0</v>
      </c>
    </row>
    <row r="1231" spans="4:34">
      <c r="D1231" s="62">
        <v>1993</v>
      </c>
      <c r="E1231" s="62">
        <v>12</v>
      </c>
      <c r="F1231" s="62">
        <v>1994</v>
      </c>
      <c r="G1231" s="62">
        <v>1994</v>
      </c>
      <c r="H1231" s="131">
        <v>0</v>
      </c>
      <c r="I1231" s="131">
        <v>0</v>
      </c>
      <c r="J1231" s="131">
        <v>0</v>
      </c>
      <c r="K1231" s="131">
        <v>0</v>
      </c>
      <c r="L1231" s="131">
        <v>0</v>
      </c>
      <c r="M1231" s="131">
        <v>0</v>
      </c>
      <c r="N1231" s="131">
        <v>0</v>
      </c>
      <c r="O1231" s="131">
        <v>0</v>
      </c>
      <c r="P1231" s="131">
        <v>0</v>
      </c>
      <c r="Q1231" s="131">
        <v>0</v>
      </c>
      <c r="R1231" s="131">
        <v>0</v>
      </c>
      <c r="S1231" s="131">
        <v>0</v>
      </c>
      <c r="T1231" s="131">
        <v>0</v>
      </c>
      <c r="U1231" s="131">
        <v>0</v>
      </c>
      <c r="V1231" s="131">
        <v>0</v>
      </c>
      <c r="W1231" s="131">
        <v>0</v>
      </c>
      <c r="X1231" s="131">
        <v>0</v>
      </c>
      <c r="Y1231" s="131">
        <v>0</v>
      </c>
      <c r="Z1231" s="131">
        <v>0</v>
      </c>
      <c r="AA1231" s="131">
        <v>0</v>
      </c>
      <c r="AB1231" s="131">
        <v>0</v>
      </c>
      <c r="AC1231" s="131">
        <v>0</v>
      </c>
      <c r="AD1231" s="131">
        <v>0</v>
      </c>
      <c r="AE1231" s="131">
        <v>0</v>
      </c>
      <c r="AF1231" s="131">
        <v>0</v>
      </c>
      <c r="AG1231" s="131">
        <v>0</v>
      </c>
      <c r="AH1231" s="43">
        <v>0</v>
      </c>
    </row>
    <row r="1232" spans="4:34">
      <c r="D1232" s="62">
        <v>1994</v>
      </c>
      <c r="E1232" s="62">
        <v>1</v>
      </c>
      <c r="F1232" s="62">
        <v>1994</v>
      </c>
      <c r="G1232" s="62">
        <v>1994</v>
      </c>
      <c r="H1232" s="131">
        <v>0</v>
      </c>
      <c r="I1232" s="131">
        <v>0</v>
      </c>
      <c r="J1232" s="131">
        <v>0</v>
      </c>
      <c r="K1232" s="131">
        <v>0</v>
      </c>
      <c r="L1232" s="131">
        <v>0</v>
      </c>
      <c r="M1232" s="131">
        <v>0</v>
      </c>
      <c r="N1232" s="131">
        <v>0</v>
      </c>
      <c r="O1232" s="131">
        <v>0</v>
      </c>
      <c r="P1232" s="131">
        <v>0</v>
      </c>
      <c r="Q1232" s="131">
        <v>0</v>
      </c>
      <c r="R1232" s="131">
        <v>0</v>
      </c>
      <c r="S1232" s="131">
        <v>0</v>
      </c>
      <c r="T1232" s="131">
        <v>0</v>
      </c>
      <c r="U1232" s="131">
        <v>0</v>
      </c>
      <c r="V1232" s="131">
        <v>0</v>
      </c>
      <c r="W1232" s="131">
        <v>0</v>
      </c>
      <c r="X1232" s="131">
        <v>0</v>
      </c>
      <c r="Y1232" s="131">
        <v>0</v>
      </c>
      <c r="Z1232" s="131">
        <v>0</v>
      </c>
      <c r="AA1232" s="131">
        <v>0</v>
      </c>
      <c r="AB1232" s="131">
        <v>0</v>
      </c>
      <c r="AC1232" s="131">
        <v>0</v>
      </c>
      <c r="AD1232" s="131">
        <v>0</v>
      </c>
      <c r="AE1232" s="131">
        <v>0</v>
      </c>
      <c r="AF1232" s="131">
        <v>0</v>
      </c>
      <c r="AG1232" s="131">
        <v>0</v>
      </c>
      <c r="AH1232" s="43">
        <v>0</v>
      </c>
    </row>
    <row r="1233" spans="4:34">
      <c r="D1233" s="62">
        <v>1994</v>
      </c>
      <c r="E1233" s="62">
        <v>2</v>
      </c>
      <c r="F1233" s="62">
        <v>1994</v>
      </c>
      <c r="G1233" s="62">
        <v>1994</v>
      </c>
      <c r="H1233" s="131">
        <v>0</v>
      </c>
      <c r="I1233" s="131">
        <v>0</v>
      </c>
      <c r="J1233" s="131">
        <v>0</v>
      </c>
      <c r="K1233" s="131">
        <v>0</v>
      </c>
      <c r="L1233" s="131">
        <v>0</v>
      </c>
      <c r="M1233" s="131">
        <v>0</v>
      </c>
      <c r="N1233" s="131">
        <v>0</v>
      </c>
      <c r="O1233" s="131">
        <v>0</v>
      </c>
      <c r="P1233" s="131">
        <v>0</v>
      </c>
      <c r="Q1233" s="131">
        <v>0</v>
      </c>
      <c r="R1233" s="131">
        <v>0</v>
      </c>
      <c r="S1233" s="131">
        <v>0</v>
      </c>
      <c r="T1233" s="131">
        <v>0</v>
      </c>
      <c r="U1233" s="131">
        <v>0</v>
      </c>
      <c r="V1233" s="131">
        <v>0</v>
      </c>
      <c r="W1233" s="131">
        <v>0</v>
      </c>
      <c r="X1233" s="131">
        <v>0</v>
      </c>
      <c r="Y1233" s="131">
        <v>0</v>
      </c>
      <c r="Z1233" s="131">
        <v>0</v>
      </c>
      <c r="AA1233" s="131">
        <v>0</v>
      </c>
      <c r="AB1233" s="131">
        <v>0</v>
      </c>
      <c r="AC1233" s="131">
        <v>0</v>
      </c>
      <c r="AD1233" s="131">
        <v>0</v>
      </c>
      <c r="AE1233" s="131">
        <v>0</v>
      </c>
      <c r="AF1233" s="131">
        <v>0</v>
      </c>
      <c r="AG1233" s="131">
        <v>0</v>
      </c>
      <c r="AH1233" s="43">
        <v>0</v>
      </c>
    </row>
    <row r="1234" spans="4:34">
      <c r="D1234" s="62">
        <v>1994</v>
      </c>
      <c r="E1234" s="62">
        <v>3</v>
      </c>
      <c r="F1234" s="62">
        <v>1994</v>
      </c>
      <c r="G1234" s="62">
        <v>1994</v>
      </c>
      <c r="H1234" s="131">
        <v>0</v>
      </c>
      <c r="I1234" s="131">
        <v>0</v>
      </c>
      <c r="J1234" s="131">
        <v>0</v>
      </c>
      <c r="K1234" s="131">
        <v>0</v>
      </c>
      <c r="L1234" s="131">
        <v>0</v>
      </c>
      <c r="M1234" s="131">
        <v>0</v>
      </c>
      <c r="N1234" s="131">
        <v>0</v>
      </c>
      <c r="O1234" s="131">
        <v>0</v>
      </c>
      <c r="P1234" s="131">
        <v>0</v>
      </c>
      <c r="Q1234" s="131">
        <v>0</v>
      </c>
      <c r="R1234" s="131">
        <v>0</v>
      </c>
      <c r="S1234" s="131">
        <v>0</v>
      </c>
      <c r="T1234" s="131">
        <v>0</v>
      </c>
      <c r="U1234" s="131">
        <v>0</v>
      </c>
      <c r="V1234" s="131">
        <v>0</v>
      </c>
      <c r="W1234" s="131">
        <v>0</v>
      </c>
      <c r="X1234" s="131">
        <v>0</v>
      </c>
      <c r="Y1234" s="131">
        <v>0</v>
      </c>
      <c r="Z1234" s="131">
        <v>0</v>
      </c>
      <c r="AA1234" s="131">
        <v>0</v>
      </c>
      <c r="AB1234" s="131">
        <v>0</v>
      </c>
      <c r="AC1234" s="131">
        <v>0</v>
      </c>
      <c r="AD1234" s="131">
        <v>0</v>
      </c>
      <c r="AE1234" s="131">
        <v>0</v>
      </c>
      <c r="AF1234" s="131">
        <v>0</v>
      </c>
      <c r="AG1234" s="131">
        <v>0</v>
      </c>
      <c r="AH1234" s="43">
        <v>0</v>
      </c>
    </row>
    <row r="1235" spans="4:34">
      <c r="D1235" s="62">
        <v>1994</v>
      </c>
      <c r="E1235" s="62">
        <v>4</v>
      </c>
      <c r="F1235" s="62">
        <v>1994</v>
      </c>
      <c r="G1235" s="62">
        <v>1994</v>
      </c>
      <c r="H1235" s="131">
        <v>0</v>
      </c>
      <c r="I1235" s="131">
        <v>0</v>
      </c>
      <c r="J1235" s="131">
        <v>0</v>
      </c>
      <c r="K1235" s="131">
        <v>0</v>
      </c>
      <c r="L1235" s="131">
        <v>0</v>
      </c>
      <c r="M1235" s="131">
        <v>0</v>
      </c>
      <c r="N1235" s="131">
        <v>0</v>
      </c>
      <c r="O1235" s="131">
        <v>0</v>
      </c>
      <c r="P1235" s="131">
        <v>0</v>
      </c>
      <c r="Q1235" s="131">
        <v>0</v>
      </c>
      <c r="R1235" s="131">
        <v>0</v>
      </c>
      <c r="S1235" s="131">
        <v>0</v>
      </c>
      <c r="T1235" s="131">
        <v>0</v>
      </c>
      <c r="U1235" s="131">
        <v>0</v>
      </c>
      <c r="V1235" s="131">
        <v>0</v>
      </c>
      <c r="W1235" s="131">
        <v>0</v>
      </c>
      <c r="X1235" s="131">
        <v>0</v>
      </c>
      <c r="Y1235" s="131">
        <v>0</v>
      </c>
      <c r="Z1235" s="131">
        <v>0</v>
      </c>
      <c r="AA1235" s="131">
        <v>0</v>
      </c>
      <c r="AB1235" s="131">
        <v>0</v>
      </c>
      <c r="AC1235" s="131">
        <v>0</v>
      </c>
      <c r="AD1235" s="131">
        <v>0</v>
      </c>
      <c r="AE1235" s="131">
        <v>0</v>
      </c>
      <c r="AF1235" s="131">
        <v>0</v>
      </c>
      <c r="AG1235" s="131">
        <v>0</v>
      </c>
      <c r="AH1235" s="43">
        <v>0</v>
      </c>
    </row>
    <row r="1236" spans="4:34">
      <c r="D1236" s="62">
        <v>1994</v>
      </c>
      <c r="E1236" s="62">
        <v>5</v>
      </c>
      <c r="F1236" s="62">
        <v>1994</v>
      </c>
      <c r="G1236" s="62">
        <v>1995</v>
      </c>
      <c r="H1236" s="131">
        <v>0</v>
      </c>
      <c r="I1236" s="131">
        <v>0</v>
      </c>
      <c r="J1236" s="131">
        <v>0</v>
      </c>
      <c r="K1236" s="131">
        <v>0</v>
      </c>
      <c r="L1236" s="131">
        <v>0</v>
      </c>
      <c r="M1236" s="131">
        <v>0</v>
      </c>
      <c r="N1236" s="131">
        <v>0</v>
      </c>
      <c r="O1236" s="131">
        <v>0</v>
      </c>
      <c r="P1236" s="131">
        <v>0</v>
      </c>
      <c r="Q1236" s="131">
        <v>0</v>
      </c>
      <c r="R1236" s="131">
        <v>0</v>
      </c>
      <c r="S1236" s="131">
        <v>0</v>
      </c>
      <c r="T1236" s="131">
        <v>0</v>
      </c>
      <c r="U1236" s="131">
        <v>0</v>
      </c>
      <c r="V1236" s="131">
        <v>0</v>
      </c>
      <c r="W1236" s="131">
        <v>0</v>
      </c>
      <c r="X1236" s="131">
        <v>0</v>
      </c>
      <c r="Y1236" s="131">
        <v>0</v>
      </c>
      <c r="Z1236" s="131">
        <v>0</v>
      </c>
      <c r="AA1236" s="131">
        <v>0</v>
      </c>
      <c r="AB1236" s="131">
        <v>0</v>
      </c>
      <c r="AC1236" s="131">
        <v>0</v>
      </c>
      <c r="AD1236" s="131">
        <v>0</v>
      </c>
      <c r="AE1236" s="131">
        <v>0</v>
      </c>
      <c r="AF1236" s="131">
        <v>0</v>
      </c>
      <c r="AG1236" s="131">
        <v>0</v>
      </c>
      <c r="AH1236" s="43">
        <v>0</v>
      </c>
    </row>
    <row r="1237" spans="4:34">
      <c r="D1237" s="62">
        <v>1994</v>
      </c>
      <c r="E1237" s="62">
        <v>6</v>
      </c>
      <c r="F1237" s="62">
        <v>1994</v>
      </c>
      <c r="G1237" s="62">
        <v>1995</v>
      </c>
      <c r="H1237" s="131">
        <v>0</v>
      </c>
      <c r="I1237" s="131">
        <v>0</v>
      </c>
      <c r="J1237" s="131">
        <v>0</v>
      </c>
      <c r="K1237" s="131">
        <v>0</v>
      </c>
      <c r="L1237" s="131">
        <v>0</v>
      </c>
      <c r="M1237" s="131">
        <v>0</v>
      </c>
      <c r="N1237" s="131">
        <v>0</v>
      </c>
      <c r="O1237" s="131">
        <v>0</v>
      </c>
      <c r="P1237" s="131">
        <v>0</v>
      </c>
      <c r="Q1237" s="131">
        <v>0</v>
      </c>
      <c r="R1237" s="131">
        <v>0</v>
      </c>
      <c r="S1237" s="131">
        <v>0</v>
      </c>
      <c r="T1237" s="131">
        <v>0</v>
      </c>
      <c r="U1237" s="131">
        <v>0</v>
      </c>
      <c r="V1237" s="131">
        <v>0</v>
      </c>
      <c r="W1237" s="131">
        <v>0</v>
      </c>
      <c r="X1237" s="131">
        <v>0</v>
      </c>
      <c r="Y1237" s="131">
        <v>0</v>
      </c>
      <c r="Z1237" s="131">
        <v>0</v>
      </c>
      <c r="AA1237" s="131">
        <v>0</v>
      </c>
      <c r="AB1237" s="131">
        <v>0</v>
      </c>
      <c r="AC1237" s="131">
        <v>0</v>
      </c>
      <c r="AD1237" s="131">
        <v>0</v>
      </c>
      <c r="AE1237" s="131">
        <v>0</v>
      </c>
      <c r="AF1237" s="131">
        <v>0</v>
      </c>
      <c r="AG1237" s="131">
        <v>0</v>
      </c>
      <c r="AH1237" s="43">
        <v>0</v>
      </c>
    </row>
    <row r="1238" spans="4:34">
      <c r="D1238" s="62">
        <v>1994</v>
      </c>
      <c r="E1238" s="62">
        <v>7</v>
      </c>
      <c r="F1238" s="62">
        <v>1995</v>
      </c>
      <c r="G1238" s="62">
        <v>1995</v>
      </c>
      <c r="H1238" s="131">
        <v>0</v>
      </c>
      <c r="I1238" s="131">
        <v>0</v>
      </c>
      <c r="J1238" s="131">
        <v>0</v>
      </c>
      <c r="K1238" s="131">
        <v>0</v>
      </c>
      <c r="L1238" s="131">
        <v>0</v>
      </c>
      <c r="M1238" s="131">
        <v>0</v>
      </c>
      <c r="N1238" s="131">
        <v>0</v>
      </c>
      <c r="O1238" s="131">
        <v>0</v>
      </c>
      <c r="P1238" s="131">
        <v>0</v>
      </c>
      <c r="Q1238" s="131">
        <v>0</v>
      </c>
      <c r="R1238" s="131">
        <v>0</v>
      </c>
      <c r="S1238" s="131">
        <v>0</v>
      </c>
      <c r="T1238" s="131">
        <v>0</v>
      </c>
      <c r="U1238" s="131">
        <v>0</v>
      </c>
      <c r="V1238" s="131">
        <v>0</v>
      </c>
      <c r="W1238" s="131">
        <v>0</v>
      </c>
      <c r="X1238" s="131">
        <v>0</v>
      </c>
      <c r="Y1238" s="131">
        <v>0</v>
      </c>
      <c r="Z1238" s="131">
        <v>0</v>
      </c>
      <c r="AA1238" s="131">
        <v>0</v>
      </c>
      <c r="AB1238" s="131">
        <v>0</v>
      </c>
      <c r="AC1238" s="131">
        <v>0</v>
      </c>
      <c r="AD1238" s="131">
        <v>0</v>
      </c>
      <c r="AE1238" s="131">
        <v>0</v>
      </c>
      <c r="AF1238" s="131">
        <v>0</v>
      </c>
      <c r="AG1238" s="131">
        <v>0</v>
      </c>
      <c r="AH1238" s="43">
        <v>0</v>
      </c>
    </row>
    <row r="1239" spans="4:34">
      <c r="D1239" s="62">
        <v>1994</v>
      </c>
      <c r="E1239" s="62">
        <v>8</v>
      </c>
      <c r="F1239" s="62">
        <v>1995</v>
      </c>
      <c r="G1239" s="62">
        <v>1995</v>
      </c>
      <c r="H1239" s="131">
        <v>0</v>
      </c>
      <c r="I1239" s="131">
        <v>0</v>
      </c>
      <c r="J1239" s="131">
        <v>0</v>
      </c>
      <c r="K1239" s="131">
        <v>0</v>
      </c>
      <c r="L1239" s="131">
        <v>0</v>
      </c>
      <c r="M1239" s="131">
        <v>0</v>
      </c>
      <c r="N1239" s="131">
        <v>0</v>
      </c>
      <c r="O1239" s="131">
        <v>0</v>
      </c>
      <c r="P1239" s="131">
        <v>0</v>
      </c>
      <c r="Q1239" s="131">
        <v>0</v>
      </c>
      <c r="R1239" s="131">
        <v>0</v>
      </c>
      <c r="S1239" s="131">
        <v>0</v>
      </c>
      <c r="T1239" s="131">
        <v>0</v>
      </c>
      <c r="U1239" s="131">
        <v>0</v>
      </c>
      <c r="V1239" s="131">
        <v>0</v>
      </c>
      <c r="W1239" s="131">
        <v>0</v>
      </c>
      <c r="X1239" s="131">
        <v>0</v>
      </c>
      <c r="Y1239" s="131">
        <v>0</v>
      </c>
      <c r="Z1239" s="131">
        <v>0</v>
      </c>
      <c r="AA1239" s="131">
        <v>0</v>
      </c>
      <c r="AB1239" s="131">
        <v>0</v>
      </c>
      <c r="AC1239" s="131">
        <v>0</v>
      </c>
      <c r="AD1239" s="131">
        <v>0</v>
      </c>
      <c r="AE1239" s="131">
        <v>0</v>
      </c>
      <c r="AF1239" s="131">
        <v>0</v>
      </c>
      <c r="AG1239" s="131">
        <v>0</v>
      </c>
      <c r="AH1239" s="43">
        <v>0</v>
      </c>
    </row>
    <row r="1240" spans="4:34">
      <c r="D1240" s="62">
        <v>1994</v>
      </c>
      <c r="E1240" s="62">
        <v>9</v>
      </c>
      <c r="F1240" s="62">
        <v>1995</v>
      </c>
      <c r="G1240" s="62">
        <v>1995</v>
      </c>
      <c r="H1240" s="131">
        <v>0</v>
      </c>
      <c r="I1240" s="131">
        <v>0</v>
      </c>
      <c r="J1240" s="131">
        <v>0</v>
      </c>
      <c r="K1240" s="131">
        <v>0</v>
      </c>
      <c r="L1240" s="131">
        <v>0</v>
      </c>
      <c r="M1240" s="131">
        <v>0</v>
      </c>
      <c r="N1240" s="131">
        <v>0</v>
      </c>
      <c r="O1240" s="131">
        <v>0</v>
      </c>
      <c r="P1240" s="131">
        <v>0</v>
      </c>
      <c r="Q1240" s="131">
        <v>0</v>
      </c>
      <c r="R1240" s="131">
        <v>0</v>
      </c>
      <c r="S1240" s="131">
        <v>0</v>
      </c>
      <c r="T1240" s="131">
        <v>0</v>
      </c>
      <c r="U1240" s="131">
        <v>0</v>
      </c>
      <c r="V1240" s="131">
        <v>0</v>
      </c>
      <c r="W1240" s="131">
        <v>0</v>
      </c>
      <c r="X1240" s="131">
        <v>0</v>
      </c>
      <c r="Y1240" s="131">
        <v>0</v>
      </c>
      <c r="Z1240" s="131">
        <v>0</v>
      </c>
      <c r="AA1240" s="131">
        <v>0</v>
      </c>
      <c r="AB1240" s="131">
        <v>0</v>
      </c>
      <c r="AC1240" s="131">
        <v>0</v>
      </c>
      <c r="AD1240" s="131">
        <v>0</v>
      </c>
      <c r="AE1240" s="131">
        <v>0</v>
      </c>
      <c r="AF1240" s="131">
        <v>0</v>
      </c>
      <c r="AG1240" s="131">
        <v>0</v>
      </c>
      <c r="AH1240" s="43">
        <v>0</v>
      </c>
    </row>
    <row r="1241" spans="4:34">
      <c r="D1241" s="62">
        <v>1994</v>
      </c>
      <c r="E1241" s="62">
        <v>10</v>
      </c>
      <c r="F1241" s="62">
        <v>1995</v>
      </c>
      <c r="G1241" s="62">
        <v>1995</v>
      </c>
      <c r="H1241" s="131">
        <v>0</v>
      </c>
      <c r="I1241" s="131">
        <v>0</v>
      </c>
      <c r="J1241" s="131">
        <v>0</v>
      </c>
      <c r="K1241" s="131">
        <v>0</v>
      </c>
      <c r="L1241" s="131">
        <v>0</v>
      </c>
      <c r="M1241" s="131">
        <v>0</v>
      </c>
      <c r="N1241" s="131">
        <v>0</v>
      </c>
      <c r="O1241" s="131">
        <v>0</v>
      </c>
      <c r="P1241" s="131">
        <v>0</v>
      </c>
      <c r="Q1241" s="131">
        <v>0</v>
      </c>
      <c r="R1241" s="131">
        <v>0</v>
      </c>
      <c r="S1241" s="131">
        <v>0</v>
      </c>
      <c r="T1241" s="131">
        <v>0</v>
      </c>
      <c r="U1241" s="131">
        <v>0</v>
      </c>
      <c r="V1241" s="131">
        <v>0</v>
      </c>
      <c r="W1241" s="131">
        <v>0</v>
      </c>
      <c r="X1241" s="131">
        <v>0</v>
      </c>
      <c r="Y1241" s="131">
        <v>0</v>
      </c>
      <c r="Z1241" s="131">
        <v>0</v>
      </c>
      <c r="AA1241" s="131">
        <v>0</v>
      </c>
      <c r="AB1241" s="131">
        <v>0</v>
      </c>
      <c r="AC1241" s="131">
        <v>0</v>
      </c>
      <c r="AD1241" s="131">
        <v>0</v>
      </c>
      <c r="AE1241" s="131">
        <v>0</v>
      </c>
      <c r="AF1241" s="131">
        <v>0</v>
      </c>
      <c r="AG1241" s="131">
        <v>0</v>
      </c>
      <c r="AH1241" s="43">
        <v>0</v>
      </c>
    </row>
    <row r="1242" spans="4:34">
      <c r="D1242" s="62">
        <v>1994</v>
      </c>
      <c r="E1242" s="62">
        <v>11</v>
      </c>
      <c r="F1242" s="62">
        <v>1995</v>
      </c>
      <c r="G1242" s="62">
        <v>1995</v>
      </c>
      <c r="H1242" s="131">
        <v>0</v>
      </c>
      <c r="I1242" s="131">
        <v>0</v>
      </c>
      <c r="J1242" s="131">
        <v>0</v>
      </c>
      <c r="K1242" s="131">
        <v>0</v>
      </c>
      <c r="L1242" s="131">
        <v>0</v>
      </c>
      <c r="M1242" s="131">
        <v>0</v>
      </c>
      <c r="N1242" s="131">
        <v>0</v>
      </c>
      <c r="O1242" s="131">
        <v>0</v>
      </c>
      <c r="P1242" s="131">
        <v>0</v>
      </c>
      <c r="Q1242" s="131">
        <v>0</v>
      </c>
      <c r="R1242" s="131">
        <v>0</v>
      </c>
      <c r="S1242" s="131">
        <v>0</v>
      </c>
      <c r="T1242" s="131">
        <v>0</v>
      </c>
      <c r="U1242" s="131">
        <v>0</v>
      </c>
      <c r="V1242" s="131">
        <v>0</v>
      </c>
      <c r="W1242" s="131">
        <v>0</v>
      </c>
      <c r="X1242" s="131">
        <v>0</v>
      </c>
      <c r="Y1242" s="131">
        <v>0</v>
      </c>
      <c r="Z1242" s="131">
        <v>0</v>
      </c>
      <c r="AA1242" s="131">
        <v>0</v>
      </c>
      <c r="AB1242" s="131">
        <v>0</v>
      </c>
      <c r="AC1242" s="131">
        <v>0</v>
      </c>
      <c r="AD1242" s="131">
        <v>0</v>
      </c>
      <c r="AE1242" s="131">
        <v>0</v>
      </c>
      <c r="AF1242" s="131">
        <v>0</v>
      </c>
      <c r="AG1242" s="131">
        <v>0</v>
      </c>
      <c r="AH1242" s="43">
        <v>0</v>
      </c>
    </row>
    <row r="1243" spans="4:34">
      <c r="D1243" s="62">
        <v>1994</v>
      </c>
      <c r="E1243" s="62">
        <v>12</v>
      </c>
      <c r="F1243" s="62">
        <v>1995</v>
      </c>
      <c r="G1243" s="62">
        <v>1995</v>
      </c>
      <c r="H1243" s="131">
        <v>0</v>
      </c>
      <c r="I1243" s="131">
        <v>0</v>
      </c>
      <c r="J1243" s="131">
        <v>0</v>
      </c>
      <c r="K1243" s="131">
        <v>0</v>
      </c>
      <c r="L1243" s="131">
        <v>0</v>
      </c>
      <c r="M1243" s="131">
        <v>0</v>
      </c>
      <c r="N1243" s="131">
        <v>0</v>
      </c>
      <c r="O1243" s="131">
        <v>0</v>
      </c>
      <c r="P1243" s="131">
        <v>0</v>
      </c>
      <c r="Q1243" s="131">
        <v>0</v>
      </c>
      <c r="R1243" s="131">
        <v>0</v>
      </c>
      <c r="S1243" s="131">
        <v>0</v>
      </c>
      <c r="T1243" s="131">
        <v>0</v>
      </c>
      <c r="U1243" s="131">
        <v>0</v>
      </c>
      <c r="V1243" s="131">
        <v>0</v>
      </c>
      <c r="W1243" s="131">
        <v>0</v>
      </c>
      <c r="X1243" s="131">
        <v>0</v>
      </c>
      <c r="Y1243" s="131">
        <v>0</v>
      </c>
      <c r="Z1243" s="131">
        <v>0</v>
      </c>
      <c r="AA1243" s="131">
        <v>0</v>
      </c>
      <c r="AB1243" s="131">
        <v>0</v>
      </c>
      <c r="AC1243" s="131">
        <v>0</v>
      </c>
      <c r="AD1243" s="131">
        <v>0</v>
      </c>
      <c r="AE1243" s="131">
        <v>0</v>
      </c>
      <c r="AF1243" s="131">
        <v>0</v>
      </c>
      <c r="AG1243" s="131">
        <v>0</v>
      </c>
      <c r="AH1243" s="43">
        <v>0</v>
      </c>
    </row>
    <row r="1244" spans="4:34">
      <c r="D1244" s="62">
        <v>1995</v>
      </c>
      <c r="E1244" s="62">
        <v>1</v>
      </c>
      <c r="F1244" s="62">
        <v>1995</v>
      </c>
      <c r="G1244" s="62">
        <v>1995</v>
      </c>
      <c r="H1244" s="131">
        <v>0</v>
      </c>
      <c r="I1244" s="131">
        <v>0</v>
      </c>
      <c r="J1244" s="131">
        <v>0</v>
      </c>
      <c r="K1244" s="131">
        <v>0</v>
      </c>
      <c r="L1244" s="131">
        <v>0</v>
      </c>
      <c r="M1244" s="131">
        <v>0</v>
      </c>
      <c r="N1244" s="131">
        <v>0</v>
      </c>
      <c r="O1244" s="131">
        <v>0</v>
      </c>
      <c r="P1244" s="131">
        <v>0</v>
      </c>
      <c r="Q1244" s="131">
        <v>0</v>
      </c>
      <c r="R1244" s="131">
        <v>0</v>
      </c>
      <c r="S1244" s="131">
        <v>0</v>
      </c>
      <c r="T1244" s="131">
        <v>0</v>
      </c>
      <c r="U1244" s="131">
        <v>0</v>
      </c>
      <c r="V1244" s="131">
        <v>0</v>
      </c>
      <c r="W1244" s="131">
        <v>0</v>
      </c>
      <c r="X1244" s="131">
        <v>0</v>
      </c>
      <c r="Y1244" s="131">
        <v>0</v>
      </c>
      <c r="Z1244" s="131">
        <v>0</v>
      </c>
      <c r="AA1244" s="131">
        <v>0</v>
      </c>
      <c r="AB1244" s="131">
        <v>0</v>
      </c>
      <c r="AC1244" s="131">
        <v>0</v>
      </c>
      <c r="AD1244" s="131">
        <v>0</v>
      </c>
      <c r="AE1244" s="131">
        <v>0</v>
      </c>
      <c r="AF1244" s="131">
        <v>0</v>
      </c>
      <c r="AG1244" s="131">
        <v>0</v>
      </c>
      <c r="AH1244" s="43">
        <v>0</v>
      </c>
    </row>
    <row r="1245" spans="4:34">
      <c r="D1245" s="62">
        <v>1995</v>
      </c>
      <c r="E1245" s="62">
        <v>2</v>
      </c>
      <c r="F1245" s="62">
        <v>1995</v>
      </c>
      <c r="G1245" s="62">
        <v>1995</v>
      </c>
      <c r="H1245" s="131">
        <v>0</v>
      </c>
      <c r="I1245" s="131">
        <v>0</v>
      </c>
      <c r="J1245" s="131">
        <v>0</v>
      </c>
      <c r="K1245" s="131">
        <v>0</v>
      </c>
      <c r="L1245" s="131">
        <v>0</v>
      </c>
      <c r="M1245" s="131">
        <v>0</v>
      </c>
      <c r="N1245" s="131">
        <v>0</v>
      </c>
      <c r="O1245" s="131">
        <v>0</v>
      </c>
      <c r="P1245" s="131">
        <v>0</v>
      </c>
      <c r="Q1245" s="131">
        <v>0</v>
      </c>
      <c r="R1245" s="131">
        <v>0</v>
      </c>
      <c r="S1245" s="131">
        <v>0</v>
      </c>
      <c r="T1245" s="131">
        <v>0</v>
      </c>
      <c r="U1245" s="131">
        <v>0</v>
      </c>
      <c r="V1245" s="131">
        <v>0</v>
      </c>
      <c r="W1245" s="131">
        <v>0</v>
      </c>
      <c r="X1245" s="131">
        <v>0</v>
      </c>
      <c r="Y1245" s="131">
        <v>0</v>
      </c>
      <c r="Z1245" s="131">
        <v>0</v>
      </c>
      <c r="AA1245" s="131">
        <v>0</v>
      </c>
      <c r="AB1245" s="131">
        <v>0</v>
      </c>
      <c r="AC1245" s="131">
        <v>0</v>
      </c>
      <c r="AD1245" s="131">
        <v>0</v>
      </c>
      <c r="AE1245" s="131">
        <v>0</v>
      </c>
      <c r="AF1245" s="131">
        <v>0</v>
      </c>
      <c r="AG1245" s="131">
        <v>0</v>
      </c>
      <c r="AH1245" s="43">
        <v>0</v>
      </c>
    </row>
    <row r="1246" spans="4:34">
      <c r="D1246" s="62">
        <v>1995</v>
      </c>
      <c r="E1246" s="62">
        <v>3</v>
      </c>
      <c r="F1246" s="62">
        <v>1995</v>
      </c>
      <c r="G1246" s="62">
        <v>1995</v>
      </c>
      <c r="H1246" s="131">
        <v>0</v>
      </c>
      <c r="I1246" s="131">
        <v>0</v>
      </c>
      <c r="J1246" s="131">
        <v>0</v>
      </c>
      <c r="K1246" s="131">
        <v>0</v>
      </c>
      <c r="L1246" s="131">
        <v>0</v>
      </c>
      <c r="M1246" s="131">
        <v>0</v>
      </c>
      <c r="N1246" s="131">
        <v>0</v>
      </c>
      <c r="O1246" s="131">
        <v>0</v>
      </c>
      <c r="P1246" s="131">
        <v>0</v>
      </c>
      <c r="Q1246" s="131">
        <v>0</v>
      </c>
      <c r="R1246" s="131">
        <v>0</v>
      </c>
      <c r="S1246" s="131">
        <v>0</v>
      </c>
      <c r="T1246" s="131">
        <v>0</v>
      </c>
      <c r="U1246" s="131">
        <v>0</v>
      </c>
      <c r="V1246" s="131">
        <v>0</v>
      </c>
      <c r="W1246" s="131">
        <v>0</v>
      </c>
      <c r="X1246" s="131">
        <v>0</v>
      </c>
      <c r="Y1246" s="131">
        <v>0</v>
      </c>
      <c r="Z1246" s="131">
        <v>0</v>
      </c>
      <c r="AA1246" s="131">
        <v>0</v>
      </c>
      <c r="AB1246" s="131">
        <v>0</v>
      </c>
      <c r="AC1246" s="131">
        <v>0</v>
      </c>
      <c r="AD1246" s="131">
        <v>0</v>
      </c>
      <c r="AE1246" s="131">
        <v>0</v>
      </c>
      <c r="AF1246" s="131">
        <v>0</v>
      </c>
      <c r="AG1246" s="131">
        <v>0</v>
      </c>
      <c r="AH1246" s="43">
        <v>0</v>
      </c>
    </row>
    <row r="1247" spans="4:34">
      <c r="D1247" s="62">
        <v>1995</v>
      </c>
      <c r="E1247" s="62">
        <v>4</v>
      </c>
      <c r="F1247" s="62">
        <v>1995</v>
      </c>
      <c r="G1247" s="62">
        <v>1995</v>
      </c>
      <c r="H1247" s="131">
        <v>0</v>
      </c>
      <c r="I1247" s="131">
        <v>0</v>
      </c>
      <c r="J1247" s="131">
        <v>0</v>
      </c>
      <c r="K1247" s="131">
        <v>0</v>
      </c>
      <c r="L1247" s="131">
        <v>0</v>
      </c>
      <c r="M1247" s="131">
        <v>0</v>
      </c>
      <c r="N1247" s="131">
        <v>0</v>
      </c>
      <c r="O1247" s="131">
        <v>0</v>
      </c>
      <c r="P1247" s="131">
        <v>0</v>
      </c>
      <c r="Q1247" s="131">
        <v>0</v>
      </c>
      <c r="R1247" s="131">
        <v>0</v>
      </c>
      <c r="S1247" s="131">
        <v>0</v>
      </c>
      <c r="T1247" s="131">
        <v>0</v>
      </c>
      <c r="U1247" s="131">
        <v>0</v>
      </c>
      <c r="V1247" s="131">
        <v>0</v>
      </c>
      <c r="W1247" s="131">
        <v>0</v>
      </c>
      <c r="X1247" s="131">
        <v>0</v>
      </c>
      <c r="Y1247" s="131">
        <v>0</v>
      </c>
      <c r="Z1247" s="131">
        <v>0</v>
      </c>
      <c r="AA1247" s="131">
        <v>0</v>
      </c>
      <c r="AB1247" s="131">
        <v>0</v>
      </c>
      <c r="AC1247" s="131">
        <v>0</v>
      </c>
      <c r="AD1247" s="131">
        <v>0</v>
      </c>
      <c r="AE1247" s="131">
        <v>0</v>
      </c>
      <c r="AF1247" s="131">
        <v>0</v>
      </c>
      <c r="AG1247" s="131">
        <v>0</v>
      </c>
      <c r="AH1247" s="43">
        <v>0</v>
      </c>
    </row>
    <row r="1248" spans="4:34">
      <c r="D1248" s="62">
        <v>1995</v>
      </c>
      <c r="E1248" s="62">
        <v>5</v>
      </c>
      <c r="F1248" s="62">
        <v>1995</v>
      </c>
      <c r="G1248" s="62">
        <v>1996</v>
      </c>
      <c r="H1248" s="131">
        <v>0</v>
      </c>
      <c r="I1248" s="131">
        <v>0</v>
      </c>
      <c r="J1248" s="131">
        <v>0</v>
      </c>
      <c r="K1248" s="131">
        <v>0</v>
      </c>
      <c r="L1248" s="131">
        <v>0</v>
      </c>
      <c r="M1248" s="131">
        <v>0</v>
      </c>
      <c r="N1248" s="131">
        <v>0</v>
      </c>
      <c r="O1248" s="131">
        <v>0</v>
      </c>
      <c r="P1248" s="131">
        <v>0</v>
      </c>
      <c r="Q1248" s="131">
        <v>0</v>
      </c>
      <c r="R1248" s="131">
        <v>0</v>
      </c>
      <c r="S1248" s="131">
        <v>0</v>
      </c>
      <c r="T1248" s="131">
        <v>0</v>
      </c>
      <c r="U1248" s="131">
        <v>0</v>
      </c>
      <c r="V1248" s="131">
        <v>0</v>
      </c>
      <c r="W1248" s="131">
        <v>0</v>
      </c>
      <c r="X1248" s="131">
        <v>0</v>
      </c>
      <c r="Y1248" s="131">
        <v>0</v>
      </c>
      <c r="Z1248" s="131">
        <v>0</v>
      </c>
      <c r="AA1248" s="131">
        <v>0</v>
      </c>
      <c r="AB1248" s="131">
        <v>0</v>
      </c>
      <c r="AC1248" s="131">
        <v>0</v>
      </c>
      <c r="AD1248" s="131">
        <v>0</v>
      </c>
      <c r="AE1248" s="131">
        <v>0</v>
      </c>
      <c r="AF1248" s="131">
        <v>0</v>
      </c>
      <c r="AG1248" s="131">
        <v>0</v>
      </c>
      <c r="AH1248" s="43">
        <v>0</v>
      </c>
    </row>
    <row r="1249" spans="4:34">
      <c r="D1249" s="62">
        <v>1995</v>
      </c>
      <c r="E1249" s="62">
        <v>6</v>
      </c>
      <c r="F1249" s="62">
        <v>1995</v>
      </c>
      <c r="G1249" s="62">
        <v>1996</v>
      </c>
      <c r="H1249" s="131">
        <v>0</v>
      </c>
      <c r="I1249" s="131">
        <v>0</v>
      </c>
      <c r="J1249" s="131">
        <v>0</v>
      </c>
      <c r="K1249" s="131">
        <v>0</v>
      </c>
      <c r="L1249" s="131">
        <v>0</v>
      </c>
      <c r="M1249" s="131">
        <v>0</v>
      </c>
      <c r="N1249" s="131">
        <v>0</v>
      </c>
      <c r="O1249" s="131">
        <v>0</v>
      </c>
      <c r="P1249" s="131">
        <v>0</v>
      </c>
      <c r="Q1249" s="131">
        <v>0</v>
      </c>
      <c r="R1249" s="131">
        <v>0</v>
      </c>
      <c r="S1249" s="131">
        <v>0</v>
      </c>
      <c r="T1249" s="131">
        <v>0</v>
      </c>
      <c r="U1249" s="131">
        <v>0</v>
      </c>
      <c r="V1249" s="131">
        <v>0</v>
      </c>
      <c r="W1249" s="131">
        <v>0</v>
      </c>
      <c r="X1249" s="131">
        <v>0</v>
      </c>
      <c r="Y1249" s="131">
        <v>0</v>
      </c>
      <c r="Z1249" s="131">
        <v>0</v>
      </c>
      <c r="AA1249" s="131">
        <v>0</v>
      </c>
      <c r="AB1249" s="131">
        <v>0</v>
      </c>
      <c r="AC1249" s="131">
        <v>0</v>
      </c>
      <c r="AD1249" s="131">
        <v>0</v>
      </c>
      <c r="AE1249" s="131">
        <v>0</v>
      </c>
      <c r="AF1249" s="131">
        <v>0</v>
      </c>
      <c r="AG1249" s="131">
        <v>0</v>
      </c>
      <c r="AH1249" s="43">
        <v>0</v>
      </c>
    </row>
    <row r="1250" spans="4:34">
      <c r="D1250" s="62">
        <v>1995</v>
      </c>
      <c r="E1250" s="62">
        <v>7</v>
      </c>
      <c r="F1250" s="62">
        <v>1996</v>
      </c>
      <c r="G1250" s="62">
        <v>1996</v>
      </c>
      <c r="H1250" s="131">
        <v>0</v>
      </c>
      <c r="I1250" s="131">
        <v>0</v>
      </c>
      <c r="J1250" s="131">
        <v>0</v>
      </c>
      <c r="K1250" s="131">
        <v>0</v>
      </c>
      <c r="L1250" s="131">
        <v>0</v>
      </c>
      <c r="M1250" s="131">
        <v>0</v>
      </c>
      <c r="N1250" s="131">
        <v>0</v>
      </c>
      <c r="O1250" s="131">
        <v>0</v>
      </c>
      <c r="P1250" s="131">
        <v>0</v>
      </c>
      <c r="Q1250" s="131">
        <v>0</v>
      </c>
      <c r="R1250" s="131">
        <v>0</v>
      </c>
      <c r="S1250" s="131">
        <v>0</v>
      </c>
      <c r="T1250" s="131">
        <v>0</v>
      </c>
      <c r="U1250" s="131">
        <v>0</v>
      </c>
      <c r="V1250" s="131">
        <v>0</v>
      </c>
      <c r="W1250" s="131">
        <v>0</v>
      </c>
      <c r="X1250" s="131">
        <v>0</v>
      </c>
      <c r="Y1250" s="131">
        <v>0</v>
      </c>
      <c r="Z1250" s="131">
        <v>0</v>
      </c>
      <c r="AA1250" s="131">
        <v>0</v>
      </c>
      <c r="AB1250" s="131">
        <v>0</v>
      </c>
      <c r="AC1250" s="131">
        <v>0</v>
      </c>
      <c r="AD1250" s="131">
        <v>0</v>
      </c>
      <c r="AE1250" s="131">
        <v>0</v>
      </c>
      <c r="AF1250" s="131">
        <v>0</v>
      </c>
      <c r="AG1250" s="131">
        <v>0</v>
      </c>
      <c r="AH1250" s="43">
        <v>0</v>
      </c>
    </row>
    <row r="1251" spans="4:34">
      <c r="D1251" s="62">
        <v>1995</v>
      </c>
      <c r="E1251" s="62">
        <v>8</v>
      </c>
      <c r="F1251" s="62">
        <v>1996</v>
      </c>
      <c r="G1251" s="62">
        <v>1996</v>
      </c>
      <c r="H1251" s="131">
        <v>0</v>
      </c>
      <c r="I1251" s="131">
        <v>0</v>
      </c>
      <c r="J1251" s="131">
        <v>0</v>
      </c>
      <c r="K1251" s="131">
        <v>0</v>
      </c>
      <c r="L1251" s="131">
        <v>0</v>
      </c>
      <c r="M1251" s="131">
        <v>0</v>
      </c>
      <c r="N1251" s="131">
        <v>0</v>
      </c>
      <c r="O1251" s="131">
        <v>0</v>
      </c>
      <c r="P1251" s="131">
        <v>0</v>
      </c>
      <c r="Q1251" s="131">
        <v>0</v>
      </c>
      <c r="R1251" s="131">
        <v>0</v>
      </c>
      <c r="S1251" s="131">
        <v>0</v>
      </c>
      <c r="T1251" s="131">
        <v>0</v>
      </c>
      <c r="U1251" s="131">
        <v>0</v>
      </c>
      <c r="V1251" s="131">
        <v>0</v>
      </c>
      <c r="W1251" s="131">
        <v>0</v>
      </c>
      <c r="X1251" s="131">
        <v>0</v>
      </c>
      <c r="Y1251" s="131">
        <v>0</v>
      </c>
      <c r="Z1251" s="131">
        <v>0</v>
      </c>
      <c r="AA1251" s="131">
        <v>0</v>
      </c>
      <c r="AB1251" s="131">
        <v>0</v>
      </c>
      <c r="AC1251" s="131">
        <v>0</v>
      </c>
      <c r="AD1251" s="131">
        <v>0</v>
      </c>
      <c r="AE1251" s="131">
        <v>0</v>
      </c>
      <c r="AF1251" s="131">
        <v>0</v>
      </c>
      <c r="AG1251" s="131">
        <v>0</v>
      </c>
      <c r="AH1251" s="43">
        <v>0</v>
      </c>
    </row>
    <row r="1252" spans="4:34">
      <c r="D1252" s="62">
        <v>1995</v>
      </c>
      <c r="E1252" s="62">
        <v>9</v>
      </c>
      <c r="F1252" s="62">
        <v>1996</v>
      </c>
      <c r="G1252" s="62">
        <v>1996</v>
      </c>
      <c r="H1252" s="131">
        <v>0</v>
      </c>
      <c r="I1252" s="131">
        <v>0</v>
      </c>
      <c r="J1252" s="131">
        <v>0</v>
      </c>
      <c r="K1252" s="131">
        <v>0</v>
      </c>
      <c r="L1252" s="131">
        <v>0</v>
      </c>
      <c r="M1252" s="131">
        <v>0</v>
      </c>
      <c r="N1252" s="131">
        <v>0</v>
      </c>
      <c r="O1252" s="131">
        <v>0</v>
      </c>
      <c r="P1252" s="131">
        <v>0</v>
      </c>
      <c r="Q1252" s="131">
        <v>0</v>
      </c>
      <c r="R1252" s="131">
        <v>0</v>
      </c>
      <c r="S1252" s="131">
        <v>0</v>
      </c>
      <c r="T1252" s="131">
        <v>0</v>
      </c>
      <c r="U1252" s="131">
        <v>0</v>
      </c>
      <c r="V1252" s="131">
        <v>0</v>
      </c>
      <c r="W1252" s="131">
        <v>0</v>
      </c>
      <c r="X1252" s="131">
        <v>0</v>
      </c>
      <c r="Y1252" s="131">
        <v>0</v>
      </c>
      <c r="Z1252" s="131">
        <v>0</v>
      </c>
      <c r="AA1252" s="131">
        <v>0</v>
      </c>
      <c r="AB1252" s="131">
        <v>0</v>
      </c>
      <c r="AC1252" s="131">
        <v>0</v>
      </c>
      <c r="AD1252" s="131">
        <v>0</v>
      </c>
      <c r="AE1252" s="131">
        <v>0</v>
      </c>
      <c r="AF1252" s="131">
        <v>0</v>
      </c>
      <c r="AG1252" s="131">
        <v>0</v>
      </c>
      <c r="AH1252" s="43">
        <v>0</v>
      </c>
    </row>
    <row r="1253" spans="4:34">
      <c r="D1253" s="62">
        <v>1995</v>
      </c>
      <c r="E1253" s="62">
        <v>10</v>
      </c>
      <c r="F1253" s="62">
        <v>1996</v>
      </c>
      <c r="G1253" s="62">
        <v>1996</v>
      </c>
      <c r="H1253" s="131">
        <v>0</v>
      </c>
      <c r="I1253" s="131">
        <v>0</v>
      </c>
      <c r="J1253" s="131">
        <v>0</v>
      </c>
      <c r="K1253" s="131">
        <v>0</v>
      </c>
      <c r="L1253" s="131">
        <v>0</v>
      </c>
      <c r="M1253" s="131">
        <v>0</v>
      </c>
      <c r="N1253" s="131">
        <v>0</v>
      </c>
      <c r="O1253" s="131">
        <v>0</v>
      </c>
      <c r="P1253" s="131">
        <v>0</v>
      </c>
      <c r="Q1253" s="131">
        <v>0</v>
      </c>
      <c r="R1253" s="131">
        <v>0</v>
      </c>
      <c r="S1253" s="131">
        <v>0</v>
      </c>
      <c r="T1253" s="131">
        <v>0</v>
      </c>
      <c r="U1253" s="131">
        <v>0</v>
      </c>
      <c r="V1253" s="131">
        <v>0</v>
      </c>
      <c r="W1253" s="131">
        <v>0</v>
      </c>
      <c r="X1253" s="131">
        <v>0</v>
      </c>
      <c r="Y1253" s="131">
        <v>0</v>
      </c>
      <c r="Z1253" s="131">
        <v>0</v>
      </c>
      <c r="AA1253" s="131">
        <v>0</v>
      </c>
      <c r="AB1253" s="131">
        <v>0</v>
      </c>
      <c r="AC1253" s="131">
        <v>0</v>
      </c>
      <c r="AD1253" s="131">
        <v>0</v>
      </c>
      <c r="AE1253" s="131">
        <v>0</v>
      </c>
      <c r="AF1253" s="131">
        <v>0</v>
      </c>
      <c r="AG1253" s="131">
        <v>0</v>
      </c>
      <c r="AH1253" s="43">
        <v>0</v>
      </c>
    </row>
    <row r="1254" spans="4:34">
      <c r="D1254" s="62">
        <v>1995</v>
      </c>
      <c r="E1254" s="62">
        <v>11</v>
      </c>
      <c r="F1254" s="62">
        <v>1996</v>
      </c>
      <c r="G1254" s="62">
        <v>1996</v>
      </c>
      <c r="H1254" s="131">
        <v>0</v>
      </c>
      <c r="I1254" s="131">
        <v>0</v>
      </c>
      <c r="J1254" s="131">
        <v>0</v>
      </c>
      <c r="K1254" s="131">
        <v>0</v>
      </c>
      <c r="L1254" s="131">
        <v>0</v>
      </c>
      <c r="M1254" s="131">
        <v>0</v>
      </c>
      <c r="N1254" s="131">
        <v>0</v>
      </c>
      <c r="O1254" s="131">
        <v>0</v>
      </c>
      <c r="P1254" s="131">
        <v>0</v>
      </c>
      <c r="Q1254" s="131">
        <v>0</v>
      </c>
      <c r="R1254" s="131">
        <v>0</v>
      </c>
      <c r="S1254" s="131">
        <v>0</v>
      </c>
      <c r="T1254" s="131">
        <v>0</v>
      </c>
      <c r="U1254" s="131">
        <v>0</v>
      </c>
      <c r="V1254" s="131">
        <v>0</v>
      </c>
      <c r="W1254" s="131">
        <v>0</v>
      </c>
      <c r="X1254" s="131">
        <v>0</v>
      </c>
      <c r="Y1254" s="131">
        <v>0</v>
      </c>
      <c r="Z1254" s="131">
        <v>0</v>
      </c>
      <c r="AA1254" s="131">
        <v>0</v>
      </c>
      <c r="AB1254" s="131">
        <v>0</v>
      </c>
      <c r="AC1254" s="131">
        <v>0</v>
      </c>
      <c r="AD1254" s="131">
        <v>0</v>
      </c>
      <c r="AE1254" s="131">
        <v>0</v>
      </c>
      <c r="AF1254" s="131">
        <v>0</v>
      </c>
      <c r="AG1254" s="131">
        <v>0</v>
      </c>
      <c r="AH1254" s="43">
        <v>0</v>
      </c>
    </row>
    <row r="1255" spans="4:34">
      <c r="D1255" s="62">
        <v>1995</v>
      </c>
      <c r="E1255" s="62">
        <v>12</v>
      </c>
      <c r="F1255" s="62">
        <v>1996</v>
      </c>
      <c r="G1255" s="62">
        <v>1996</v>
      </c>
      <c r="H1255" s="131">
        <v>0</v>
      </c>
      <c r="I1255" s="131">
        <v>0</v>
      </c>
      <c r="J1255" s="131">
        <v>0</v>
      </c>
      <c r="K1255" s="131">
        <v>0</v>
      </c>
      <c r="L1255" s="131">
        <v>0</v>
      </c>
      <c r="M1255" s="131">
        <v>0</v>
      </c>
      <c r="N1255" s="131">
        <v>0</v>
      </c>
      <c r="O1255" s="131">
        <v>0</v>
      </c>
      <c r="P1255" s="131">
        <v>0</v>
      </c>
      <c r="Q1255" s="131">
        <v>0</v>
      </c>
      <c r="R1255" s="131">
        <v>0</v>
      </c>
      <c r="S1255" s="131">
        <v>0</v>
      </c>
      <c r="T1255" s="131">
        <v>0</v>
      </c>
      <c r="U1255" s="131">
        <v>0</v>
      </c>
      <c r="V1255" s="131">
        <v>0</v>
      </c>
      <c r="W1255" s="131">
        <v>0</v>
      </c>
      <c r="X1255" s="131">
        <v>0</v>
      </c>
      <c r="Y1255" s="131">
        <v>0</v>
      </c>
      <c r="Z1255" s="131">
        <v>0</v>
      </c>
      <c r="AA1255" s="131">
        <v>0</v>
      </c>
      <c r="AB1255" s="131">
        <v>0</v>
      </c>
      <c r="AC1255" s="131">
        <v>0</v>
      </c>
      <c r="AD1255" s="131">
        <v>0</v>
      </c>
      <c r="AE1255" s="131">
        <v>0</v>
      </c>
      <c r="AF1255" s="131">
        <v>0</v>
      </c>
      <c r="AG1255" s="131">
        <v>0</v>
      </c>
      <c r="AH1255" s="43">
        <v>0</v>
      </c>
    </row>
    <row r="1256" spans="4:34">
      <c r="D1256" s="62">
        <v>1996</v>
      </c>
      <c r="E1256" s="62">
        <v>1</v>
      </c>
      <c r="F1256" s="62">
        <v>1996</v>
      </c>
      <c r="G1256" s="62">
        <v>1996</v>
      </c>
      <c r="H1256" s="131">
        <v>0</v>
      </c>
      <c r="I1256" s="131">
        <v>0</v>
      </c>
      <c r="J1256" s="131">
        <v>0</v>
      </c>
      <c r="K1256" s="131">
        <v>0</v>
      </c>
      <c r="L1256" s="131">
        <v>0</v>
      </c>
      <c r="M1256" s="131">
        <v>0</v>
      </c>
      <c r="N1256" s="131">
        <v>0</v>
      </c>
      <c r="O1256" s="131">
        <v>0</v>
      </c>
      <c r="P1256" s="131">
        <v>0</v>
      </c>
      <c r="Q1256" s="131">
        <v>0</v>
      </c>
      <c r="R1256" s="131">
        <v>0</v>
      </c>
      <c r="S1256" s="131">
        <v>0</v>
      </c>
      <c r="T1256" s="131">
        <v>0</v>
      </c>
      <c r="U1256" s="131">
        <v>0</v>
      </c>
      <c r="V1256" s="131">
        <v>0</v>
      </c>
      <c r="W1256" s="131">
        <v>0</v>
      </c>
      <c r="X1256" s="131">
        <v>0</v>
      </c>
      <c r="Y1256" s="131">
        <v>0</v>
      </c>
      <c r="Z1256" s="131">
        <v>0</v>
      </c>
      <c r="AA1256" s="131">
        <v>0</v>
      </c>
      <c r="AB1256" s="131">
        <v>0</v>
      </c>
      <c r="AC1256" s="131">
        <v>0</v>
      </c>
      <c r="AD1256" s="131">
        <v>0</v>
      </c>
      <c r="AE1256" s="131">
        <v>0</v>
      </c>
      <c r="AF1256" s="131">
        <v>0</v>
      </c>
      <c r="AG1256" s="131">
        <v>0</v>
      </c>
      <c r="AH1256" s="43">
        <v>0</v>
      </c>
    </row>
    <row r="1257" spans="4:34">
      <c r="D1257" s="62">
        <v>1996</v>
      </c>
      <c r="E1257" s="62">
        <v>2</v>
      </c>
      <c r="F1257" s="62">
        <v>1996</v>
      </c>
      <c r="G1257" s="62">
        <v>1996</v>
      </c>
      <c r="H1257" s="131">
        <v>0</v>
      </c>
      <c r="I1257" s="131">
        <v>0</v>
      </c>
      <c r="J1257" s="131">
        <v>0</v>
      </c>
      <c r="K1257" s="131">
        <v>0</v>
      </c>
      <c r="L1257" s="131">
        <v>0</v>
      </c>
      <c r="M1257" s="131">
        <v>0</v>
      </c>
      <c r="N1257" s="131">
        <v>0</v>
      </c>
      <c r="O1257" s="131">
        <v>0</v>
      </c>
      <c r="P1257" s="131">
        <v>0</v>
      </c>
      <c r="Q1257" s="131">
        <v>0</v>
      </c>
      <c r="R1257" s="131">
        <v>0</v>
      </c>
      <c r="S1257" s="131">
        <v>0</v>
      </c>
      <c r="T1257" s="131">
        <v>0</v>
      </c>
      <c r="U1257" s="131">
        <v>0</v>
      </c>
      <c r="V1257" s="131">
        <v>0</v>
      </c>
      <c r="W1257" s="131">
        <v>0</v>
      </c>
      <c r="X1257" s="131">
        <v>0</v>
      </c>
      <c r="Y1257" s="131">
        <v>0</v>
      </c>
      <c r="Z1257" s="131">
        <v>0</v>
      </c>
      <c r="AA1257" s="131">
        <v>0</v>
      </c>
      <c r="AB1257" s="131">
        <v>0</v>
      </c>
      <c r="AC1257" s="131">
        <v>0</v>
      </c>
      <c r="AD1257" s="131">
        <v>0</v>
      </c>
      <c r="AE1257" s="131">
        <v>0</v>
      </c>
      <c r="AF1257" s="131">
        <v>0</v>
      </c>
      <c r="AG1257" s="131">
        <v>0</v>
      </c>
      <c r="AH1257" s="43">
        <v>0</v>
      </c>
    </row>
    <row r="1258" spans="4:34">
      <c r="D1258" s="62">
        <v>1996</v>
      </c>
      <c r="E1258" s="62">
        <v>3</v>
      </c>
      <c r="F1258" s="62">
        <v>1996</v>
      </c>
      <c r="G1258" s="62">
        <v>1996</v>
      </c>
      <c r="H1258" s="131">
        <v>0</v>
      </c>
      <c r="I1258" s="131">
        <v>0</v>
      </c>
      <c r="J1258" s="131">
        <v>0</v>
      </c>
      <c r="K1258" s="131">
        <v>0</v>
      </c>
      <c r="L1258" s="131">
        <v>0</v>
      </c>
      <c r="M1258" s="131">
        <v>0</v>
      </c>
      <c r="N1258" s="131">
        <v>0</v>
      </c>
      <c r="O1258" s="131">
        <v>0</v>
      </c>
      <c r="P1258" s="131">
        <v>0</v>
      </c>
      <c r="Q1258" s="131">
        <v>0</v>
      </c>
      <c r="R1258" s="131">
        <v>0</v>
      </c>
      <c r="S1258" s="131">
        <v>0</v>
      </c>
      <c r="T1258" s="131">
        <v>0</v>
      </c>
      <c r="U1258" s="131">
        <v>0</v>
      </c>
      <c r="V1258" s="131">
        <v>0</v>
      </c>
      <c r="W1258" s="131">
        <v>0</v>
      </c>
      <c r="X1258" s="131">
        <v>0</v>
      </c>
      <c r="Y1258" s="131">
        <v>0</v>
      </c>
      <c r="Z1258" s="131">
        <v>0</v>
      </c>
      <c r="AA1258" s="131">
        <v>0</v>
      </c>
      <c r="AB1258" s="131">
        <v>0</v>
      </c>
      <c r="AC1258" s="131">
        <v>0</v>
      </c>
      <c r="AD1258" s="131">
        <v>0</v>
      </c>
      <c r="AE1258" s="131">
        <v>0</v>
      </c>
      <c r="AF1258" s="131">
        <v>0</v>
      </c>
      <c r="AG1258" s="131">
        <v>0</v>
      </c>
      <c r="AH1258" s="43">
        <v>0</v>
      </c>
    </row>
    <row r="1259" spans="4:34">
      <c r="D1259" s="62">
        <v>1996</v>
      </c>
      <c r="E1259" s="62">
        <v>4</v>
      </c>
      <c r="F1259" s="62">
        <v>1996</v>
      </c>
      <c r="G1259" s="62">
        <v>1996</v>
      </c>
      <c r="H1259" s="131">
        <v>0</v>
      </c>
      <c r="I1259" s="131">
        <v>0</v>
      </c>
      <c r="J1259" s="131">
        <v>0</v>
      </c>
      <c r="K1259" s="131">
        <v>0</v>
      </c>
      <c r="L1259" s="131">
        <v>0</v>
      </c>
      <c r="M1259" s="131">
        <v>0</v>
      </c>
      <c r="N1259" s="131">
        <v>0</v>
      </c>
      <c r="O1259" s="131">
        <v>0</v>
      </c>
      <c r="P1259" s="131">
        <v>0</v>
      </c>
      <c r="Q1259" s="131">
        <v>0</v>
      </c>
      <c r="R1259" s="131">
        <v>0</v>
      </c>
      <c r="S1259" s="131">
        <v>0</v>
      </c>
      <c r="T1259" s="131">
        <v>0</v>
      </c>
      <c r="U1259" s="131">
        <v>0</v>
      </c>
      <c r="V1259" s="131">
        <v>0</v>
      </c>
      <c r="W1259" s="131">
        <v>0</v>
      </c>
      <c r="X1259" s="131">
        <v>0</v>
      </c>
      <c r="Y1259" s="131">
        <v>0</v>
      </c>
      <c r="Z1259" s="131">
        <v>0</v>
      </c>
      <c r="AA1259" s="131">
        <v>0</v>
      </c>
      <c r="AB1259" s="131">
        <v>0</v>
      </c>
      <c r="AC1259" s="131">
        <v>0</v>
      </c>
      <c r="AD1259" s="131">
        <v>0</v>
      </c>
      <c r="AE1259" s="131">
        <v>0</v>
      </c>
      <c r="AF1259" s="131">
        <v>0</v>
      </c>
      <c r="AG1259" s="131">
        <v>0</v>
      </c>
      <c r="AH1259" s="43">
        <v>0</v>
      </c>
    </row>
    <row r="1260" spans="4:34">
      <c r="D1260" s="62">
        <v>1996</v>
      </c>
      <c r="E1260" s="62">
        <v>5</v>
      </c>
      <c r="F1260" s="62">
        <v>1996</v>
      </c>
      <c r="G1260" s="62">
        <v>1997</v>
      </c>
      <c r="H1260" s="131">
        <v>0</v>
      </c>
      <c r="I1260" s="131">
        <v>0</v>
      </c>
      <c r="J1260" s="131">
        <v>0</v>
      </c>
      <c r="K1260" s="131">
        <v>0</v>
      </c>
      <c r="L1260" s="131">
        <v>0</v>
      </c>
      <c r="M1260" s="131">
        <v>0</v>
      </c>
      <c r="N1260" s="131">
        <v>0</v>
      </c>
      <c r="O1260" s="131">
        <v>0</v>
      </c>
      <c r="P1260" s="131">
        <v>0</v>
      </c>
      <c r="Q1260" s="131">
        <v>0</v>
      </c>
      <c r="R1260" s="131">
        <v>0</v>
      </c>
      <c r="S1260" s="131">
        <v>0</v>
      </c>
      <c r="T1260" s="131">
        <v>0</v>
      </c>
      <c r="U1260" s="131">
        <v>0</v>
      </c>
      <c r="V1260" s="131">
        <v>0</v>
      </c>
      <c r="W1260" s="131">
        <v>0</v>
      </c>
      <c r="X1260" s="131">
        <v>0</v>
      </c>
      <c r="Y1260" s="131">
        <v>0</v>
      </c>
      <c r="Z1260" s="131">
        <v>0</v>
      </c>
      <c r="AA1260" s="131">
        <v>0</v>
      </c>
      <c r="AB1260" s="131">
        <v>0</v>
      </c>
      <c r="AC1260" s="131">
        <v>0</v>
      </c>
      <c r="AD1260" s="131">
        <v>0</v>
      </c>
      <c r="AE1260" s="131">
        <v>0</v>
      </c>
      <c r="AF1260" s="131">
        <v>0</v>
      </c>
      <c r="AG1260" s="131">
        <v>0</v>
      </c>
      <c r="AH1260" s="43">
        <v>0</v>
      </c>
    </row>
    <row r="1261" spans="4:34">
      <c r="D1261" s="62">
        <v>1996</v>
      </c>
      <c r="E1261" s="62">
        <v>6</v>
      </c>
      <c r="F1261" s="62">
        <v>1996</v>
      </c>
      <c r="G1261" s="62">
        <v>1997</v>
      </c>
      <c r="H1261" s="131">
        <v>0</v>
      </c>
      <c r="I1261" s="131">
        <v>0</v>
      </c>
      <c r="J1261" s="131">
        <v>0</v>
      </c>
      <c r="K1261" s="131">
        <v>0</v>
      </c>
      <c r="L1261" s="131">
        <v>0</v>
      </c>
      <c r="M1261" s="131">
        <v>0</v>
      </c>
      <c r="N1261" s="131">
        <v>0</v>
      </c>
      <c r="O1261" s="131">
        <v>0</v>
      </c>
      <c r="P1261" s="131">
        <v>0</v>
      </c>
      <c r="Q1261" s="131">
        <v>0</v>
      </c>
      <c r="R1261" s="131">
        <v>0</v>
      </c>
      <c r="S1261" s="131">
        <v>0</v>
      </c>
      <c r="T1261" s="131">
        <v>0</v>
      </c>
      <c r="U1261" s="131">
        <v>0</v>
      </c>
      <c r="V1261" s="131">
        <v>0</v>
      </c>
      <c r="W1261" s="131">
        <v>0</v>
      </c>
      <c r="X1261" s="131">
        <v>0</v>
      </c>
      <c r="Y1261" s="131">
        <v>0</v>
      </c>
      <c r="Z1261" s="131">
        <v>0</v>
      </c>
      <c r="AA1261" s="131">
        <v>0</v>
      </c>
      <c r="AB1261" s="131">
        <v>0</v>
      </c>
      <c r="AC1261" s="131">
        <v>0</v>
      </c>
      <c r="AD1261" s="131">
        <v>0</v>
      </c>
      <c r="AE1261" s="131">
        <v>0</v>
      </c>
      <c r="AF1261" s="131">
        <v>0</v>
      </c>
      <c r="AG1261" s="131">
        <v>0</v>
      </c>
      <c r="AH1261" s="43">
        <v>0</v>
      </c>
    </row>
    <row r="1262" spans="4:34">
      <c r="D1262" s="62">
        <v>1996</v>
      </c>
      <c r="E1262" s="62">
        <v>7</v>
      </c>
      <c r="F1262" s="62">
        <v>1997</v>
      </c>
      <c r="G1262" s="62">
        <v>1997</v>
      </c>
      <c r="H1262" s="131">
        <v>0</v>
      </c>
      <c r="I1262" s="131">
        <v>0</v>
      </c>
      <c r="J1262" s="131">
        <v>0</v>
      </c>
      <c r="K1262" s="131">
        <v>0</v>
      </c>
      <c r="L1262" s="131">
        <v>0</v>
      </c>
      <c r="M1262" s="131">
        <v>0</v>
      </c>
      <c r="N1262" s="131">
        <v>0</v>
      </c>
      <c r="O1262" s="131">
        <v>0</v>
      </c>
      <c r="P1262" s="131">
        <v>0</v>
      </c>
      <c r="Q1262" s="131">
        <v>0</v>
      </c>
      <c r="R1262" s="131">
        <v>0</v>
      </c>
      <c r="S1262" s="131">
        <v>0</v>
      </c>
      <c r="T1262" s="131">
        <v>0</v>
      </c>
      <c r="U1262" s="131">
        <v>0</v>
      </c>
      <c r="V1262" s="131">
        <v>0</v>
      </c>
      <c r="W1262" s="131">
        <v>0</v>
      </c>
      <c r="X1262" s="131">
        <v>0</v>
      </c>
      <c r="Y1262" s="131">
        <v>0</v>
      </c>
      <c r="Z1262" s="131">
        <v>0</v>
      </c>
      <c r="AA1262" s="131">
        <v>0</v>
      </c>
      <c r="AB1262" s="131">
        <v>0</v>
      </c>
      <c r="AC1262" s="131">
        <v>0</v>
      </c>
      <c r="AD1262" s="131">
        <v>0</v>
      </c>
      <c r="AE1262" s="131">
        <v>0</v>
      </c>
      <c r="AF1262" s="131">
        <v>0</v>
      </c>
      <c r="AG1262" s="131">
        <v>0</v>
      </c>
      <c r="AH1262" s="43">
        <v>0</v>
      </c>
    </row>
    <row r="1263" spans="4:34">
      <c r="D1263" s="62">
        <v>1996</v>
      </c>
      <c r="E1263" s="62">
        <v>8</v>
      </c>
      <c r="F1263" s="62">
        <v>1997</v>
      </c>
      <c r="G1263" s="62">
        <v>1997</v>
      </c>
      <c r="H1263" s="131">
        <v>0</v>
      </c>
      <c r="I1263" s="131">
        <v>0</v>
      </c>
      <c r="J1263" s="131">
        <v>0</v>
      </c>
      <c r="K1263" s="131">
        <v>0</v>
      </c>
      <c r="L1263" s="131">
        <v>0</v>
      </c>
      <c r="M1263" s="131">
        <v>0</v>
      </c>
      <c r="N1263" s="131">
        <v>0</v>
      </c>
      <c r="O1263" s="131">
        <v>0</v>
      </c>
      <c r="P1263" s="131">
        <v>0</v>
      </c>
      <c r="Q1263" s="131">
        <v>0</v>
      </c>
      <c r="R1263" s="131">
        <v>0</v>
      </c>
      <c r="S1263" s="131">
        <v>0</v>
      </c>
      <c r="T1263" s="131">
        <v>0</v>
      </c>
      <c r="U1263" s="131">
        <v>0</v>
      </c>
      <c r="V1263" s="131">
        <v>0</v>
      </c>
      <c r="W1263" s="131">
        <v>0</v>
      </c>
      <c r="X1263" s="131">
        <v>0</v>
      </c>
      <c r="Y1263" s="131">
        <v>0</v>
      </c>
      <c r="Z1263" s="131">
        <v>0</v>
      </c>
      <c r="AA1263" s="131">
        <v>0</v>
      </c>
      <c r="AB1263" s="131">
        <v>0</v>
      </c>
      <c r="AC1263" s="131">
        <v>0</v>
      </c>
      <c r="AD1263" s="131">
        <v>0</v>
      </c>
      <c r="AE1263" s="131">
        <v>0</v>
      </c>
      <c r="AF1263" s="131">
        <v>0</v>
      </c>
      <c r="AG1263" s="131">
        <v>0</v>
      </c>
      <c r="AH1263" s="43">
        <v>0</v>
      </c>
    </row>
    <row r="1264" spans="4:34">
      <c r="D1264" s="62">
        <v>1996</v>
      </c>
      <c r="E1264" s="62">
        <v>9</v>
      </c>
      <c r="F1264" s="62">
        <v>1997</v>
      </c>
      <c r="G1264" s="62">
        <v>1997</v>
      </c>
      <c r="H1264" s="131">
        <v>0</v>
      </c>
      <c r="I1264" s="131">
        <v>0</v>
      </c>
      <c r="J1264" s="131">
        <v>0</v>
      </c>
      <c r="K1264" s="131">
        <v>0</v>
      </c>
      <c r="L1264" s="131">
        <v>0</v>
      </c>
      <c r="M1264" s="131">
        <v>0</v>
      </c>
      <c r="N1264" s="131">
        <v>0</v>
      </c>
      <c r="O1264" s="131">
        <v>0</v>
      </c>
      <c r="P1264" s="131">
        <v>0</v>
      </c>
      <c r="Q1264" s="131">
        <v>0</v>
      </c>
      <c r="R1264" s="131">
        <v>0</v>
      </c>
      <c r="S1264" s="131">
        <v>0</v>
      </c>
      <c r="T1264" s="131">
        <v>0</v>
      </c>
      <c r="U1264" s="131">
        <v>0</v>
      </c>
      <c r="V1264" s="131">
        <v>0</v>
      </c>
      <c r="W1264" s="131">
        <v>0</v>
      </c>
      <c r="X1264" s="131">
        <v>0</v>
      </c>
      <c r="Y1264" s="131">
        <v>0</v>
      </c>
      <c r="Z1264" s="131">
        <v>0</v>
      </c>
      <c r="AA1264" s="131">
        <v>0</v>
      </c>
      <c r="AB1264" s="131">
        <v>0</v>
      </c>
      <c r="AC1264" s="131">
        <v>0</v>
      </c>
      <c r="AD1264" s="131">
        <v>0</v>
      </c>
      <c r="AE1264" s="131">
        <v>0</v>
      </c>
      <c r="AF1264" s="131">
        <v>0</v>
      </c>
      <c r="AG1264" s="131">
        <v>0</v>
      </c>
      <c r="AH1264" s="43">
        <v>0</v>
      </c>
    </row>
    <row r="1265" spans="4:34">
      <c r="D1265" s="62">
        <v>1996</v>
      </c>
      <c r="E1265" s="62">
        <v>10</v>
      </c>
      <c r="F1265" s="62">
        <v>1997</v>
      </c>
      <c r="G1265" s="62">
        <v>1997</v>
      </c>
      <c r="H1265" s="131">
        <v>0</v>
      </c>
      <c r="I1265" s="131">
        <v>0</v>
      </c>
      <c r="J1265" s="131">
        <v>0</v>
      </c>
      <c r="K1265" s="131">
        <v>0</v>
      </c>
      <c r="L1265" s="131">
        <v>0</v>
      </c>
      <c r="M1265" s="131">
        <v>0</v>
      </c>
      <c r="N1265" s="131">
        <v>0</v>
      </c>
      <c r="O1265" s="131">
        <v>0</v>
      </c>
      <c r="P1265" s="131">
        <v>0</v>
      </c>
      <c r="Q1265" s="131">
        <v>0</v>
      </c>
      <c r="R1265" s="131">
        <v>0</v>
      </c>
      <c r="S1265" s="131">
        <v>0</v>
      </c>
      <c r="T1265" s="131">
        <v>0</v>
      </c>
      <c r="U1265" s="131">
        <v>0</v>
      </c>
      <c r="V1265" s="131">
        <v>0</v>
      </c>
      <c r="W1265" s="131">
        <v>0</v>
      </c>
      <c r="X1265" s="131">
        <v>0</v>
      </c>
      <c r="Y1265" s="131">
        <v>0</v>
      </c>
      <c r="Z1265" s="131">
        <v>0</v>
      </c>
      <c r="AA1265" s="131">
        <v>0</v>
      </c>
      <c r="AB1265" s="131">
        <v>0</v>
      </c>
      <c r="AC1265" s="131">
        <v>0</v>
      </c>
      <c r="AD1265" s="131">
        <v>0</v>
      </c>
      <c r="AE1265" s="131">
        <v>0</v>
      </c>
      <c r="AF1265" s="131">
        <v>0</v>
      </c>
      <c r="AG1265" s="131">
        <v>0</v>
      </c>
      <c r="AH1265" s="43">
        <v>0</v>
      </c>
    </row>
    <row r="1266" spans="4:34">
      <c r="D1266" s="62">
        <v>1996</v>
      </c>
      <c r="E1266" s="62">
        <v>11</v>
      </c>
      <c r="F1266" s="62">
        <v>1997</v>
      </c>
      <c r="G1266" s="62">
        <v>1997</v>
      </c>
      <c r="H1266" s="131">
        <v>0</v>
      </c>
      <c r="I1266" s="131">
        <v>0</v>
      </c>
      <c r="J1266" s="131">
        <v>0</v>
      </c>
      <c r="K1266" s="131">
        <v>0</v>
      </c>
      <c r="L1266" s="131">
        <v>0</v>
      </c>
      <c r="M1266" s="131">
        <v>0</v>
      </c>
      <c r="N1266" s="131">
        <v>0</v>
      </c>
      <c r="O1266" s="131">
        <v>0</v>
      </c>
      <c r="P1266" s="131">
        <v>0</v>
      </c>
      <c r="Q1266" s="131">
        <v>0</v>
      </c>
      <c r="R1266" s="131">
        <v>0</v>
      </c>
      <c r="S1266" s="131">
        <v>0</v>
      </c>
      <c r="T1266" s="131">
        <v>0</v>
      </c>
      <c r="U1266" s="131">
        <v>0</v>
      </c>
      <c r="V1266" s="131">
        <v>0</v>
      </c>
      <c r="W1266" s="131">
        <v>0</v>
      </c>
      <c r="X1266" s="131">
        <v>0</v>
      </c>
      <c r="Y1266" s="131">
        <v>0</v>
      </c>
      <c r="Z1266" s="131">
        <v>0</v>
      </c>
      <c r="AA1266" s="131">
        <v>0</v>
      </c>
      <c r="AB1266" s="131">
        <v>0</v>
      </c>
      <c r="AC1266" s="131">
        <v>0</v>
      </c>
      <c r="AD1266" s="131">
        <v>0</v>
      </c>
      <c r="AE1266" s="131">
        <v>0</v>
      </c>
      <c r="AF1266" s="131">
        <v>0</v>
      </c>
      <c r="AG1266" s="131">
        <v>0</v>
      </c>
      <c r="AH1266" s="43">
        <v>0</v>
      </c>
    </row>
    <row r="1267" spans="4:34">
      <c r="D1267" s="62">
        <v>1996</v>
      </c>
      <c r="E1267" s="62">
        <v>12</v>
      </c>
      <c r="F1267" s="62">
        <v>1997</v>
      </c>
      <c r="G1267" s="62">
        <v>1997</v>
      </c>
      <c r="H1267" s="131">
        <v>0</v>
      </c>
      <c r="I1267" s="131">
        <v>0</v>
      </c>
      <c r="J1267" s="131">
        <v>0</v>
      </c>
      <c r="K1267" s="131">
        <v>0</v>
      </c>
      <c r="L1267" s="131">
        <v>0</v>
      </c>
      <c r="M1267" s="131">
        <v>0</v>
      </c>
      <c r="N1267" s="131">
        <v>0</v>
      </c>
      <c r="O1267" s="131">
        <v>0</v>
      </c>
      <c r="P1267" s="131">
        <v>0</v>
      </c>
      <c r="Q1267" s="131">
        <v>0</v>
      </c>
      <c r="R1267" s="131">
        <v>0</v>
      </c>
      <c r="S1267" s="131">
        <v>0</v>
      </c>
      <c r="T1267" s="131">
        <v>0</v>
      </c>
      <c r="U1267" s="131">
        <v>0</v>
      </c>
      <c r="V1267" s="131">
        <v>0</v>
      </c>
      <c r="W1267" s="131">
        <v>0</v>
      </c>
      <c r="X1267" s="131">
        <v>0</v>
      </c>
      <c r="Y1267" s="131">
        <v>0</v>
      </c>
      <c r="Z1267" s="131">
        <v>0</v>
      </c>
      <c r="AA1267" s="131">
        <v>0</v>
      </c>
      <c r="AB1267" s="131">
        <v>0</v>
      </c>
      <c r="AC1267" s="131">
        <v>0</v>
      </c>
      <c r="AD1267" s="131">
        <v>0</v>
      </c>
      <c r="AE1267" s="131">
        <v>0</v>
      </c>
      <c r="AF1267" s="131">
        <v>0</v>
      </c>
      <c r="AG1267" s="131">
        <v>0</v>
      </c>
      <c r="AH1267" s="43">
        <v>0</v>
      </c>
    </row>
    <row r="1268" spans="4:34">
      <c r="D1268" s="62">
        <v>1997</v>
      </c>
      <c r="E1268" s="62">
        <v>1</v>
      </c>
      <c r="F1268" s="62">
        <v>1997</v>
      </c>
      <c r="G1268" s="62">
        <v>1997</v>
      </c>
      <c r="H1268" s="131">
        <v>0</v>
      </c>
      <c r="I1268" s="131">
        <v>0</v>
      </c>
      <c r="J1268" s="131">
        <v>0</v>
      </c>
      <c r="K1268" s="131">
        <v>0</v>
      </c>
      <c r="L1268" s="131">
        <v>0</v>
      </c>
      <c r="M1268" s="131">
        <v>0</v>
      </c>
      <c r="N1268" s="131">
        <v>0</v>
      </c>
      <c r="O1268" s="131">
        <v>0</v>
      </c>
      <c r="P1268" s="131">
        <v>0</v>
      </c>
      <c r="Q1268" s="131">
        <v>0</v>
      </c>
      <c r="R1268" s="131">
        <v>0</v>
      </c>
      <c r="S1268" s="131">
        <v>0</v>
      </c>
      <c r="T1268" s="131">
        <v>0</v>
      </c>
      <c r="U1268" s="131">
        <v>0</v>
      </c>
      <c r="V1268" s="131">
        <v>0</v>
      </c>
      <c r="W1268" s="131">
        <v>0</v>
      </c>
      <c r="X1268" s="131">
        <v>0</v>
      </c>
      <c r="Y1268" s="131">
        <v>0</v>
      </c>
      <c r="Z1268" s="131">
        <v>0</v>
      </c>
      <c r="AA1268" s="131">
        <v>0</v>
      </c>
      <c r="AB1268" s="131">
        <v>0</v>
      </c>
      <c r="AC1268" s="131">
        <v>0</v>
      </c>
      <c r="AD1268" s="131">
        <v>0</v>
      </c>
      <c r="AE1268" s="131">
        <v>0</v>
      </c>
      <c r="AF1268" s="131">
        <v>0</v>
      </c>
      <c r="AG1268" s="131">
        <v>0</v>
      </c>
      <c r="AH1268" s="43">
        <v>0</v>
      </c>
    </row>
    <row r="1269" spans="4:34">
      <c r="D1269" s="62">
        <v>1997</v>
      </c>
      <c r="E1269" s="62">
        <v>2</v>
      </c>
      <c r="F1269" s="62">
        <v>1997</v>
      </c>
      <c r="G1269" s="62">
        <v>1997</v>
      </c>
      <c r="H1269" s="131">
        <v>0</v>
      </c>
      <c r="I1269" s="131">
        <v>0</v>
      </c>
      <c r="J1269" s="131">
        <v>0</v>
      </c>
      <c r="K1269" s="131">
        <v>0</v>
      </c>
      <c r="L1269" s="131">
        <v>0</v>
      </c>
      <c r="M1269" s="131">
        <v>0</v>
      </c>
      <c r="N1269" s="131">
        <v>0</v>
      </c>
      <c r="O1269" s="131">
        <v>0</v>
      </c>
      <c r="P1269" s="131">
        <v>0</v>
      </c>
      <c r="Q1269" s="131">
        <v>0</v>
      </c>
      <c r="R1269" s="131">
        <v>0</v>
      </c>
      <c r="S1269" s="131">
        <v>0</v>
      </c>
      <c r="T1269" s="131">
        <v>0</v>
      </c>
      <c r="U1269" s="131">
        <v>0</v>
      </c>
      <c r="V1269" s="131">
        <v>0</v>
      </c>
      <c r="W1269" s="131">
        <v>0</v>
      </c>
      <c r="X1269" s="131">
        <v>0</v>
      </c>
      <c r="Y1269" s="131">
        <v>0</v>
      </c>
      <c r="Z1269" s="131">
        <v>0</v>
      </c>
      <c r="AA1269" s="131">
        <v>0</v>
      </c>
      <c r="AB1269" s="131">
        <v>0</v>
      </c>
      <c r="AC1269" s="131">
        <v>0</v>
      </c>
      <c r="AD1269" s="131">
        <v>0</v>
      </c>
      <c r="AE1269" s="131">
        <v>0</v>
      </c>
      <c r="AF1269" s="131">
        <v>0</v>
      </c>
      <c r="AG1269" s="131">
        <v>0</v>
      </c>
      <c r="AH1269" s="43">
        <v>0</v>
      </c>
    </row>
    <row r="1270" spans="4:34">
      <c r="D1270" s="62">
        <v>1997</v>
      </c>
      <c r="E1270" s="62">
        <v>3</v>
      </c>
      <c r="F1270" s="62">
        <v>1997</v>
      </c>
      <c r="G1270" s="62">
        <v>1997</v>
      </c>
      <c r="H1270" s="131">
        <v>0</v>
      </c>
      <c r="I1270" s="131">
        <v>0</v>
      </c>
      <c r="J1270" s="131">
        <v>0</v>
      </c>
      <c r="K1270" s="131">
        <v>0</v>
      </c>
      <c r="L1270" s="131">
        <v>0</v>
      </c>
      <c r="M1270" s="131">
        <v>0</v>
      </c>
      <c r="N1270" s="131">
        <v>0</v>
      </c>
      <c r="O1270" s="131">
        <v>0</v>
      </c>
      <c r="P1270" s="131">
        <v>0</v>
      </c>
      <c r="Q1270" s="131">
        <v>0</v>
      </c>
      <c r="R1270" s="131">
        <v>0</v>
      </c>
      <c r="S1270" s="131">
        <v>0</v>
      </c>
      <c r="T1270" s="131">
        <v>0</v>
      </c>
      <c r="U1270" s="131">
        <v>0</v>
      </c>
      <c r="V1270" s="131">
        <v>0</v>
      </c>
      <c r="W1270" s="131">
        <v>0</v>
      </c>
      <c r="X1270" s="131">
        <v>0</v>
      </c>
      <c r="Y1270" s="131">
        <v>0</v>
      </c>
      <c r="Z1270" s="131">
        <v>0</v>
      </c>
      <c r="AA1270" s="131">
        <v>0</v>
      </c>
      <c r="AB1270" s="131">
        <v>0</v>
      </c>
      <c r="AC1270" s="131">
        <v>0</v>
      </c>
      <c r="AD1270" s="131">
        <v>0</v>
      </c>
      <c r="AE1270" s="131">
        <v>0</v>
      </c>
      <c r="AF1270" s="131">
        <v>0</v>
      </c>
      <c r="AG1270" s="131">
        <v>0</v>
      </c>
      <c r="AH1270" s="43">
        <v>0</v>
      </c>
    </row>
    <row r="1271" spans="4:34">
      <c r="D1271" s="62">
        <v>1997</v>
      </c>
      <c r="E1271" s="62">
        <v>4</v>
      </c>
      <c r="F1271" s="62">
        <v>1997</v>
      </c>
      <c r="G1271" s="62">
        <v>1997</v>
      </c>
      <c r="H1271" s="131">
        <v>0</v>
      </c>
      <c r="I1271" s="131">
        <v>0</v>
      </c>
      <c r="J1271" s="131">
        <v>0</v>
      </c>
      <c r="K1271" s="131">
        <v>0</v>
      </c>
      <c r="L1271" s="131">
        <v>0</v>
      </c>
      <c r="M1271" s="131">
        <v>0</v>
      </c>
      <c r="N1271" s="131">
        <v>0</v>
      </c>
      <c r="O1271" s="131">
        <v>0</v>
      </c>
      <c r="P1271" s="131">
        <v>0</v>
      </c>
      <c r="Q1271" s="131">
        <v>0</v>
      </c>
      <c r="R1271" s="131">
        <v>0</v>
      </c>
      <c r="S1271" s="131">
        <v>0</v>
      </c>
      <c r="T1271" s="131">
        <v>0</v>
      </c>
      <c r="U1271" s="131">
        <v>0</v>
      </c>
      <c r="V1271" s="131">
        <v>0</v>
      </c>
      <c r="W1271" s="131">
        <v>0</v>
      </c>
      <c r="X1271" s="131">
        <v>0</v>
      </c>
      <c r="Y1271" s="131">
        <v>0</v>
      </c>
      <c r="Z1271" s="131">
        <v>0</v>
      </c>
      <c r="AA1271" s="131">
        <v>0</v>
      </c>
      <c r="AB1271" s="131">
        <v>0</v>
      </c>
      <c r="AC1271" s="131">
        <v>0</v>
      </c>
      <c r="AD1271" s="131">
        <v>0</v>
      </c>
      <c r="AE1271" s="131">
        <v>0</v>
      </c>
      <c r="AF1271" s="131">
        <v>0</v>
      </c>
      <c r="AG1271" s="131">
        <v>0</v>
      </c>
      <c r="AH1271" s="43">
        <v>0</v>
      </c>
    </row>
    <row r="1272" spans="4:34">
      <c r="D1272" s="62">
        <v>1997</v>
      </c>
      <c r="E1272" s="62">
        <v>5</v>
      </c>
      <c r="F1272" s="62">
        <v>1997</v>
      </c>
      <c r="G1272" s="62">
        <v>1998</v>
      </c>
      <c r="H1272" s="131">
        <v>0</v>
      </c>
      <c r="I1272" s="131">
        <v>0</v>
      </c>
      <c r="J1272" s="131">
        <v>0</v>
      </c>
      <c r="K1272" s="131">
        <v>0</v>
      </c>
      <c r="L1272" s="131">
        <v>0</v>
      </c>
      <c r="M1272" s="131">
        <v>0</v>
      </c>
      <c r="N1272" s="131">
        <v>0</v>
      </c>
      <c r="O1272" s="131">
        <v>0</v>
      </c>
      <c r="P1272" s="131">
        <v>0</v>
      </c>
      <c r="Q1272" s="131">
        <v>0</v>
      </c>
      <c r="R1272" s="131">
        <v>0</v>
      </c>
      <c r="S1272" s="131">
        <v>0</v>
      </c>
      <c r="T1272" s="131">
        <v>0</v>
      </c>
      <c r="U1272" s="131">
        <v>0</v>
      </c>
      <c r="V1272" s="131">
        <v>0</v>
      </c>
      <c r="W1272" s="131">
        <v>0</v>
      </c>
      <c r="X1272" s="131">
        <v>0</v>
      </c>
      <c r="Y1272" s="131">
        <v>0</v>
      </c>
      <c r="Z1272" s="131">
        <v>0</v>
      </c>
      <c r="AA1272" s="131">
        <v>0</v>
      </c>
      <c r="AB1272" s="131">
        <v>0</v>
      </c>
      <c r="AC1272" s="131">
        <v>0</v>
      </c>
      <c r="AD1272" s="131">
        <v>0</v>
      </c>
      <c r="AE1272" s="131">
        <v>0</v>
      </c>
      <c r="AF1272" s="131">
        <v>0</v>
      </c>
      <c r="AG1272" s="131">
        <v>0</v>
      </c>
      <c r="AH1272" s="43">
        <v>0</v>
      </c>
    </row>
    <row r="1273" spans="4:34">
      <c r="D1273" s="62">
        <v>1997</v>
      </c>
      <c r="E1273" s="62">
        <v>6</v>
      </c>
      <c r="F1273" s="62">
        <v>1997</v>
      </c>
      <c r="G1273" s="62">
        <v>1998</v>
      </c>
      <c r="H1273" s="131">
        <v>0</v>
      </c>
      <c r="I1273" s="131">
        <v>0</v>
      </c>
      <c r="J1273" s="131">
        <v>0</v>
      </c>
      <c r="K1273" s="131">
        <v>0</v>
      </c>
      <c r="L1273" s="131">
        <v>0</v>
      </c>
      <c r="M1273" s="131">
        <v>0</v>
      </c>
      <c r="N1273" s="131">
        <v>0</v>
      </c>
      <c r="O1273" s="131">
        <v>0</v>
      </c>
      <c r="P1273" s="131">
        <v>0</v>
      </c>
      <c r="Q1273" s="131">
        <v>0</v>
      </c>
      <c r="R1273" s="131">
        <v>0</v>
      </c>
      <c r="S1273" s="131">
        <v>0</v>
      </c>
      <c r="T1273" s="131">
        <v>0</v>
      </c>
      <c r="U1273" s="131">
        <v>0</v>
      </c>
      <c r="V1273" s="131">
        <v>0</v>
      </c>
      <c r="W1273" s="131">
        <v>0</v>
      </c>
      <c r="X1273" s="131">
        <v>0</v>
      </c>
      <c r="Y1273" s="131">
        <v>0</v>
      </c>
      <c r="Z1273" s="131">
        <v>0</v>
      </c>
      <c r="AA1273" s="131">
        <v>0</v>
      </c>
      <c r="AB1273" s="131">
        <v>0</v>
      </c>
      <c r="AC1273" s="131">
        <v>0</v>
      </c>
      <c r="AD1273" s="131">
        <v>0</v>
      </c>
      <c r="AE1273" s="131">
        <v>0</v>
      </c>
      <c r="AF1273" s="131">
        <v>0</v>
      </c>
      <c r="AG1273" s="131">
        <v>0</v>
      </c>
      <c r="AH1273" s="43">
        <v>0</v>
      </c>
    </row>
    <row r="1274" spans="4:34">
      <c r="D1274" s="62">
        <v>1997</v>
      </c>
      <c r="E1274" s="62">
        <v>7</v>
      </c>
      <c r="F1274" s="62">
        <v>1998</v>
      </c>
      <c r="G1274" s="62">
        <v>1998</v>
      </c>
      <c r="H1274" s="131">
        <v>0</v>
      </c>
      <c r="I1274" s="131">
        <v>0</v>
      </c>
      <c r="J1274" s="131">
        <v>0</v>
      </c>
      <c r="K1274" s="131">
        <v>0</v>
      </c>
      <c r="L1274" s="131">
        <v>0</v>
      </c>
      <c r="M1274" s="131">
        <v>0</v>
      </c>
      <c r="N1274" s="131">
        <v>0</v>
      </c>
      <c r="O1274" s="131">
        <v>0</v>
      </c>
      <c r="P1274" s="131">
        <v>0</v>
      </c>
      <c r="Q1274" s="131">
        <v>0</v>
      </c>
      <c r="R1274" s="131">
        <v>0</v>
      </c>
      <c r="S1274" s="131">
        <v>0</v>
      </c>
      <c r="T1274" s="131">
        <v>0</v>
      </c>
      <c r="U1274" s="131">
        <v>0</v>
      </c>
      <c r="V1274" s="131">
        <v>0</v>
      </c>
      <c r="W1274" s="131">
        <v>0</v>
      </c>
      <c r="X1274" s="131">
        <v>0</v>
      </c>
      <c r="Y1274" s="131">
        <v>0</v>
      </c>
      <c r="Z1274" s="131">
        <v>0</v>
      </c>
      <c r="AA1274" s="131">
        <v>0</v>
      </c>
      <c r="AB1274" s="131">
        <v>0</v>
      </c>
      <c r="AC1274" s="131">
        <v>0</v>
      </c>
      <c r="AD1274" s="131">
        <v>0</v>
      </c>
      <c r="AE1274" s="131">
        <v>0</v>
      </c>
      <c r="AF1274" s="131">
        <v>0</v>
      </c>
      <c r="AG1274" s="131">
        <v>0</v>
      </c>
      <c r="AH1274" s="43">
        <v>0</v>
      </c>
    </row>
    <row r="1275" spans="4:34">
      <c r="D1275" s="62">
        <v>1997</v>
      </c>
      <c r="E1275" s="62">
        <v>8</v>
      </c>
      <c r="F1275" s="62">
        <v>1998</v>
      </c>
      <c r="G1275" s="62">
        <v>1998</v>
      </c>
      <c r="H1275" s="131">
        <v>0</v>
      </c>
      <c r="I1275" s="131">
        <v>0</v>
      </c>
      <c r="J1275" s="131">
        <v>0</v>
      </c>
      <c r="K1275" s="131">
        <v>0</v>
      </c>
      <c r="L1275" s="131">
        <v>0</v>
      </c>
      <c r="M1275" s="131">
        <v>0</v>
      </c>
      <c r="N1275" s="131">
        <v>0</v>
      </c>
      <c r="O1275" s="131">
        <v>0</v>
      </c>
      <c r="P1275" s="131">
        <v>0</v>
      </c>
      <c r="Q1275" s="131">
        <v>0</v>
      </c>
      <c r="R1275" s="131">
        <v>0</v>
      </c>
      <c r="S1275" s="131">
        <v>0</v>
      </c>
      <c r="T1275" s="131">
        <v>0</v>
      </c>
      <c r="U1275" s="131">
        <v>0</v>
      </c>
      <c r="V1275" s="131">
        <v>0</v>
      </c>
      <c r="W1275" s="131">
        <v>0</v>
      </c>
      <c r="X1275" s="131">
        <v>0</v>
      </c>
      <c r="Y1275" s="131">
        <v>0</v>
      </c>
      <c r="Z1275" s="131">
        <v>0</v>
      </c>
      <c r="AA1275" s="131">
        <v>0</v>
      </c>
      <c r="AB1275" s="131">
        <v>0</v>
      </c>
      <c r="AC1275" s="131">
        <v>0</v>
      </c>
      <c r="AD1275" s="131">
        <v>0</v>
      </c>
      <c r="AE1275" s="131">
        <v>0</v>
      </c>
      <c r="AF1275" s="131">
        <v>0</v>
      </c>
      <c r="AG1275" s="131">
        <v>0</v>
      </c>
      <c r="AH1275" s="43">
        <v>0</v>
      </c>
    </row>
    <row r="1276" spans="4:34">
      <c r="D1276" s="62">
        <v>1997</v>
      </c>
      <c r="E1276" s="62">
        <v>9</v>
      </c>
      <c r="F1276" s="62">
        <v>1998</v>
      </c>
      <c r="G1276" s="62">
        <v>1998</v>
      </c>
      <c r="H1276" s="131">
        <v>0</v>
      </c>
      <c r="I1276" s="131">
        <v>0</v>
      </c>
      <c r="J1276" s="131">
        <v>0</v>
      </c>
      <c r="K1276" s="131">
        <v>0</v>
      </c>
      <c r="L1276" s="131">
        <v>0</v>
      </c>
      <c r="M1276" s="131">
        <v>0</v>
      </c>
      <c r="N1276" s="131">
        <v>0</v>
      </c>
      <c r="O1276" s="131">
        <v>0</v>
      </c>
      <c r="P1276" s="131">
        <v>0</v>
      </c>
      <c r="Q1276" s="131">
        <v>0</v>
      </c>
      <c r="R1276" s="131">
        <v>0</v>
      </c>
      <c r="S1276" s="131">
        <v>0</v>
      </c>
      <c r="T1276" s="131">
        <v>0</v>
      </c>
      <c r="U1276" s="131">
        <v>0</v>
      </c>
      <c r="V1276" s="131">
        <v>0</v>
      </c>
      <c r="W1276" s="131">
        <v>0</v>
      </c>
      <c r="X1276" s="131">
        <v>0</v>
      </c>
      <c r="Y1276" s="131">
        <v>0</v>
      </c>
      <c r="Z1276" s="131">
        <v>0</v>
      </c>
      <c r="AA1276" s="131">
        <v>0</v>
      </c>
      <c r="AB1276" s="131">
        <v>0</v>
      </c>
      <c r="AC1276" s="131">
        <v>0</v>
      </c>
      <c r="AD1276" s="131">
        <v>0</v>
      </c>
      <c r="AE1276" s="131">
        <v>0</v>
      </c>
      <c r="AF1276" s="131">
        <v>0</v>
      </c>
      <c r="AG1276" s="131">
        <v>0</v>
      </c>
      <c r="AH1276" s="43">
        <v>0</v>
      </c>
    </row>
    <row r="1277" spans="4:34">
      <c r="D1277" s="62">
        <v>1997</v>
      </c>
      <c r="E1277" s="62">
        <v>10</v>
      </c>
      <c r="F1277" s="62">
        <v>1998</v>
      </c>
      <c r="G1277" s="62">
        <v>1998</v>
      </c>
      <c r="H1277" s="131">
        <v>0</v>
      </c>
      <c r="I1277" s="131">
        <v>0</v>
      </c>
      <c r="J1277" s="131">
        <v>0</v>
      </c>
      <c r="K1277" s="131">
        <v>0</v>
      </c>
      <c r="L1277" s="131">
        <v>0</v>
      </c>
      <c r="M1277" s="131">
        <v>0</v>
      </c>
      <c r="N1277" s="131">
        <v>0</v>
      </c>
      <c r="O1277" s="131">
        <v>0</v>
      </c>
      <c r="P1277" s="131">
        <v>0</v>
      </c>
      <c r="Q1277" s="131">
        <v>0</v>
      </c>
      <c r="R1277" s="131">
        <v>0</v>
      </c>
      <c r="S1277" s="131">
        <v>0</v>
      </c>
      <c r="T1277" s="131">
        <v>0</v>
      </c>
      <c r="U1277" s="131">
        <v>0</v>
      </c>
      <c r="V1277" s="131">
        <v>0</v>
      </c>
      <c r="W1277" s="131">
        <v>0</v>
      </c>
      <c r="X1277" s="131">
        <v>0</v>
      </c>
      <c r="Y1277" s="131">
        <v>0</v>
      </c>
      <c r="Z1277" s="131">
        <v>0</v>
      </c>
      <c r="AA1277" s="131">
        <v>0</v>
      </c>
      <c r="AB1277" s="131">
        <v>0</v>
      </c>
      <c r="AC1277" s="131">
        <v>0</v>
      </c>
      <c r="AD1277" s="131">
        <v>0</v>
      </c>
      <c r="AE1277" s="131">
        <v>0</v>
      </c>
      <c r="AF1277" s="131">
        <v>0</v>
      </c>
      <c r="AG1277" s="131">
        <v>0</v>
      </c>
      <c r="AH1277" s="43">
        <v>0</v>
      </c>
    </row>
    <row r="1278" spans="4:34">
      <c r="D1278" s="62">
        <v>1997</v>
      </c>
      <c r="E1278" s="62">
        <v>11</v>
      </c>
      <c r="F1278" s="62">
        <v>1998</v>
      </c>
      <c r="G1278" s="62">
        <v>1998</v>
      </c>
      <c r="H1278" s="131">
        <v>0</v>
      </c>
      <c r="I1278" s="131">
        <v>0</v>
      </c>
      <c r="J1278" s="131">
        <v>0</v>
      </c>
      <c r="K1278" s="131">
        <v>0</v>
      </c>
      <c r="L1278" s="131">
        <v>0</v>
      </c>
      <c r="M1278" s="131">
        <v>0</v>
      </c>
      <c r="N1278" s="131">
        <v>0</v>
      </c>
      <c r="O1278" s="131">
        <v>0</v>
      </c>
      <c r="P1278" s="131">
        <v>0</v>
      </c>
      <c r="Q1278" s="131">
        <v>0</v>
      </c>
      <c r="R1278" s="131">
        <v>0</v>
      </c>
      <c r="S1278" s="131">
        <v>0</v>
      </c>
      <c r="T1278" s="131">
        <v>0</v>
      </c>
      <c r="U1278" s="131">
        <v>0</v>
      </c>
      <c r="V1278" s="131">
        <v>0</v>
      </c>
      <c r="W1278" s="131">
        <v>0</v>
      </c>
      <c r="X1278" s="131">
        <v>0</v>
      </c>
      <c r="Y1278" s="131">
        <v>0</v>
      </c>
      <c r="Z1278" s="131">
        <v>0</v>
      </c>
      <c r="AA1278" s="131">
        <v>0</v>
      </c>
      <c r="AB1278" s="131">
        <v>0</v>
      </c>
      <c r="AC1278" s="131">
        <v>0</v>
      </c>
      <c r="AD1278" s="131">
        <v>0</v>
      </c>
      <c r="AE1278" s="131">
        <v>0</v>
      </c>
      <c r="AF1278" s="131">
        <v>0</v>
      </c>
      <c r="AG1278" s="131">
        <v>0</v>
      </c>
      <c r="AH1278" s="43">
        <v>0</v>
      </c>
    </row>
    <row r="1279" spans="4:34">
      <c r="D1279" s="62">
        <v>1997</v>
      </c>
      <c r="E1279" s="62">
        <v>12</v>
      </c>
      <c r="F1279" s="62">
        <v>1998</v>
      </c>
      <c r="G1279" s="62">
        <v>1998</v>
      </c>
      <c r="H1279" s="131">
        <v>0</v>
      </c>
      <c r="I1279" s="131">
        <v>0</v>
      </c>
      <c r="J1279" s="131">
        <v>0</v>
      </c>
      <c r="K1279" s="131">
        <v>0</v>
      </c>
      <c r="L1279" s="131">
        <v>0</v>
      </c>
      <c r="M1279" s="131">
        <v>0</v>
      </c>
      <c r="N1279" s="131">
        <v>0</v>
      </c>
      <c r="O1279" s="131">
        <v>0</v>
      </c>
      <c r="P1279" s="131">
        <v>0</v>
      </c>
      <c r="Q1279" s="131">
        <v>0</v>
      </c>
      <c r="R1279" s="131">
        <v>0</v>
      </c>
      <c r="S1279" s="131">
        <v>0</v>
      </c>
      <c r="T1279" s="131">
        <v>0</v>
      </c>
      <c r="U1279" s="131">
        <v>0</v>
      </c>
      <c r="V1279" s="131">
        <v>0</v>
      </c>
      <c r="W1279" s="131">
        <v>0</v>
      </c>
      <c r="X1279" s="131">
        <v>0</v>
      </c>
      <c r="Y1279" s="131">
        <v>0</v>
      </c>
      <c r="Z1279" s="131">
        <v>0</v>
      </c>
      <c r="AA1279" s="131">
        <v>0</v>
      </c>
      <c r="AB1279" s="131">
        <v>0</v>
      </c>
      <c r="AC1279" s="131">
        <v>0</v>
      </c>
      <c r="AD1279" s="131">
        <v>0</v>
      </c>
      <c r="AE1279" s="131">
        <v>0</v>
      </c>
      <c r="AF1279" s="131">
        <v>0</v>
      </c>
      <c r="AG1279" s="131">
        <v>0</v>
      </c>
      <c r="AH1279" s="43">
        <v>0</v>
      </c>
    </row>
    <row r="1280" spans="4:34">
      <c r="D1280" s="62">
        <v>1998</v>
      </c>
      <c r="E1280" s="62">
        <v>1</v>
      </c>
      <c r="F1280" s="62">
        <v>1998</v>
      </c>
      <c r="G1280" s="62">
        <v>1998</v>
      </c>
      <c r="H1280" s="131">
        <v>0</v>
      </c>
      <c r="I1280" s="131">
        <v>0</v>
      </c>
      <c r="J1280" s="131">
        <v>0</v>
      </c>
      <c r="K1280" s="131">
        <v>0</v>
      </c>
      <c r="L1280" s="131">
        <v>0</v>
      </c>
      <c r="M1280" s="131">
        <v>0</v>
      </c>
      <c r="N1280" s="131">
        <v>0</v>
      </c>
      <c r="O1280" s="131">
        <v>0</v>
      </c>
      <c r="P1280" s="131">
        <v>0</v>
      </c>
      <c r="Q1280" s="131">
        <v>0</v>
      </c>
      <c r="R1280" s="131">
        <v>0</v>
      </c>
      <c r="S1280" s="131">
        <v>0</v>
      </c>
      <c r="T1280" s="131">
        <v>0</v>
      </c>
      <c r="U1280" s="131">
        <v>0</v>
      </c>
      <c r="V1280" s="131">
        <v>0</v>
      </c>
      <c r="W1280" s="131">
        <v>0</v>
      </c>
      <c r="X1280" s="131">
        <v>0</v>
      </c>
      <c r="Y1280" s="131">
        <v>0</v>
      </c>
      <c r="Z1280" s="131">
        <v>0</v>
      </c>
      <c r="AA1280" s="131">
        <v>0</v>
      </c>
      <c r="AB1280" s="131">
        <v>0</v>
      </c>
      <c r="AC1280" s="131">
        <v>0</v>
      </c>
      <c r="AD1280" s="131">
        <v>0</v>
      </c>
      <c r="AE1280" s="131">
        <v>0</v>
      </c>
      <c r="AF1280" s="131">
        <v>0</v>
      </c>
      <c r="AG1280" s="131">
        <v>0</v>
      </c>
      <c r="AH1280" s="43">
        <v>0</v>
      </c>
    </row>
    <row r="1281" spans="4:34">
      <c r="D1281" s="62">
        <v>1998</v>
      </c>
      <c r="E1281" s="62">
        <v>2</v>
      </c>
      <c r="F1281" s="62">
        <v>1998</v>
      </c>
      <c r="G1281" s="62">
        <v>1998</v>
      </c>
      <c r="H1281" s="131">
        <v>0</v>
      </c>
      <c r="I1281" s="131">
        <v>0</v>
      </c>
      <c r="J1281" s="131">
        <v>0</v>
      </c>
      <c r="K1281" s="131">
        <v>0</v>
      </c>
      <c r="L1281" s="131">
        <v>0</v>
      </c>
      <c r="M1281" s="131">
        <v>0</v>
      </c>
      <c r="N1281" s="131">
        <v>0</v>
      </c>
      <c r="O1281" s="131">
        <v>0</v>
      </c>
      <c r="P1281" s="131">
        <v>0</v>
      </c>
      <c r="Q1281" s="131">
        <v>0</v>
      </c>
      <c r="R1281" s="131">
        <v>0</v>
      </c>
      <c r="S1281" s="131">
        <v>0</v>
      </c>
      <c r="T1281" s="131">
        <v>0</v>
      </c>
      <c r="U1281" s="131">
        <v>0</v>
      </c>
      <c r="V1281" s="131">
        <v>0</v>
      </c>
      <c r="W1281" s="131">
        <v>0</v>
      </c>
      <c r="X1281" s="131">
        <v>0</v>
      </c>
      <c r="Y1281" s="131">
        <v>0</v>
      </c>
      <c r="Z1281" s="131">
        <v>0</v>
      </c>
      <c r="AA1281" s="131">
        <v>0</v>
      </c>
      <c r="AB1281" s="131">
        <v>0</v>
      </c>
      <c r="AC1281" s="131">
        <v>0</v>
      </c>
      <c r="AD1281" s="131">
        <v>0</v>
      </c>
      <c r="AE1281" s="131">
        <v>0</v>
      </c>
      <c r="AF1281" s="131">
        <v>0</v>
      </c>
      <c r="AG1281" s="131">
        <v>0</v>
      </c>
      <c r="AH1281" s="43">
        <v>0</v>
      </c>
    </row>
    <row r="1282" spans="4:34">
      <c r="D1282" s="62">
        <v>1998</v>
      </c>
      <c r="E1282" s="62">
        <v>3</v>
      </c>
      <c r="F1282" s="62">
        <v>1998</v>
      </c>
      <c r="G1282" s="62">
        <v>1998</v>
      </c>
      <c r="H1282" s="131">
        <v>0</v>
      </c>
      <c r="I1282" s="131">
        <v>0</v>
      </c>
      <c r="J1282" s="131">
        <v>0</v>
      </c>
      <c r="K1282" s="131">
        <v>0</v>
      </c>
      <c r="L1282" s="131">
        <v>0</v>
      </c>
      <c r="M1282" s="131">
        <v>0</v>
      </c>
      <c r="N1282" s="131">
        <v>0</v>
      </c>
      <c r="O1282" s="131">
        <v>0</v>
      </c>
      <c r="P1282" s="131">
        <v>0</v>
      </c>
      <c r="Q1282" s="131">
        <v>0</v>
      </c>
      <c r="R1282" s="131">
        <v>0</v>
      </c>
      <c r="S1282" s="131">
        <v>0</v>
      </c>
      <c r="T1282" s="131">
        <v>0</v>
      </c>
      <c r="U1282" s="131">
        <v>0</v>
      </c>
      <c r="V1282" s="131">
        <v>0</v>
      </c>
      <c r="W1282" s="131">
        <v>0</v>
      </c>
      <c r="X1282" s="131">
        <v>0</v>
      </c>
      <c r="Y1282" s="131">
        <v>0</v>
      </c>
      <c r="Z1282" s="131">
        <v>0</v>
      </c>
      <c r="AA1282" s="131">
        <v>0</v>
      </c>
      <c r="AB1282" s="131">
        <v>0</v>
      </c>
      <c r="AC1282" s="131">
        <v>0</v>
      </c>
      <c r="AD1282" s="131">
        <v>0</v>
      </c>
      <c r="AE1282" s="131">
        <v>0</v>
      </c>
      <c r="AF1282" s="131">
        <v>0</v>
      </c>
      <c r="AG1282" s="131">
        <v>0</v>
      </c>
      <c r="AH1282" s="43">
        <v>0</v>
      </c>
    </row>
    <row r="1283" spans="4:34">
      <c r="D1283" s="62">
        <v>1998</v>
      </c>
      <c r="E1283" s="62">
        <v>4</v>
      </c>
      <c r="F1283" s="62">
        <v>1998</v>
      </c>
      <c r="G1283" s="62">
        <v>1998</v>
      </c>
      <c r="H1283" s="131">
        <v>0</v>
      </c>
      <c r="I1283" s="131">
        <v>0</v>
      </c>
      <c r="J1283" s="131">
        <v>0</v>
      </c>
      <c r="K1283" s="131">
        <v>0</v>
      </c>
      <c r="L1283" s="131">
        <v>0</v>
      </c>
      <c r="M1283" s="131">
        <v>0</v>
      </c>
      <c r="N1283" s="131">
        <v>0</v>
      </c>
      <c r="O1283" s="131">
        <v>0</v>
      </c>
      <c r="P1283" s="131">
        <v>0</v>
      </c>
      <c r="Q1283" s="131">
        <v>0</v>
      </c>
      <c r="R1283" s="131">
        <v>0</v>
      </c>
      <c r="S1283" s="131">
        <v>0</v>
      </c>
      <c r="T1283" s="131">
        <v>0</v>
      </c>
      <c r="U1283" s="131">
        <v>0</v>
      </c>
      <c r="V1283" s="131">
        <v>0</v>
      </c>
      <c r="W1283" s="131">
        <v>0</v>
      </c>
      <c r="X1283" s="131">
        <v>0</v>
      </c>
      <c r="Y1283" s="131">
        <v>0</v>
      </c>
      <c r="Z1283" s="131">
        <v>0</v>
      </c>
      <c r="AA1283" s="131">
        <v>0</v>
      </c>
      <c r="AB1283" s="131">
        <v>0</v>
      </c>
      <c r="AC1283" s="131">
        <v>0</v>
      </c>
      <c r="AD1283" s="131">
        <v>0</v>
      </c>
      <c r="AE1283" s="131">
        <v>0</v>
      </c>
      <c r="AF1283" s="131">
        <v>0</v>
      </c>
      <c r="AG1283" s="131">
        <v>0</v>
      </c>
      <c r="AH1283" s="43">
        <v>0</v>
      </c>
    </row>
    <row r="1284" spans="4:34">
      <c r="D1284" s="62">
        <v>1998</v>
      </c>
      <c r="E1284" s="62">
        <v>5</v>
      </c>
      <c r="F1284" s="62">
        <v>1998</v>
      </c>
      <c r="G1284" s="62">
        <v>1999</v>
      </c>
      <c r="H1284" s="131">
        <v>0</v>
      </c>
      <c r="I1284" s="131">
        <v>0</v>
      </c>
      <c r="J1284" s="131">
        <v>0</v>
      </c>
      <c r="K1284" s="131">
        <v>0</v>
      </c>
      <c r="L1284" s="131">
        <v>0</v>
      </c>
      <c r="M1284" s="131">
        <v>0</v>
      </c>
      <c r="N1284" s="131">
        <v>0</v>
      </c>
      <c r="O1284" s="131">
        <v>0</v>
      </c>
      <c r="P1284" s="131">
        <v>0</v>
      </c>
      <c r="Q1284" s="131">
        <v>0</v>
      </c>
      <c r="R1284" s="131">
        <v>0</v>
      </c>
      <c r="S1284" s="131">
        <v>0</v>
      </c>
      <c r="T1284" s="131">
        <v>0</v>
      </c>
      <c r="U1284" s="131">
        <v>0</v>
      </c>
      <c r="V1284" s="131">
        <v>0</v>
      </c>
      <c r="W1284" s="131">
        <v>0</v>
      </c>
      <c r="X1284" s="131">
        <v>0</v>
      </c>
      <c r="Y1284" s="131">
        <v>0</v>
      </c>
      <c r="Z1284" s="131">
        <v>0</v>
      </c>
      <c r="AA1284" s="131">
        <v>0</v>
      </c>
      <c r="AB1284" s="131">
        <v>0</v>
      </c>
      <c r="AC1284" s="131">
        <v>0</v>
      </c>
      <c r="AD1284" s="131">
        <v>0</v>
      </c>
      <c r="AE1284" s="131">
        <v>0</v>
      </c>
      <c r="AF1284" s="131">
        <v>0</v>
      </c>
      <c r="AG1284" s="131">
        <v>0</v>
      </c>
      <c r="AH1284" s="43">
        <v>0</v>
      </c>
    </row>
    <row r="1285" spans="4:34">
      <c r="D1285" s="62">
        <v>1998</v>
      </c>
      <c r="E1285" s="62">
        <v>6</v>
      </c>
      <c r="F1285" s="62">
        <v>1998</v>
      </c>
      <c r="G1285" s="62">
        <v>1999</v>
      </c>
      <c r="H1285" s="131">
        <v>0</v>
      </c>
      <c r="I1285" s="131">
        <v>0</v>
      </c>
      <c r="J1285" s="131">
        <v>0</v>
      </c>
      <c r="K1285" s="131">
        <v>0</v>
      </c>
      <c r="L1285" s="131">
        <v>0</v>
      </c>
      <c r="M1285" s="131">
        <v>0</v>
      </c>
      <c r="N1285" s="131">
        <v>0</v>
      </c>
      <c r="O1285" s="131">
        <v>0</v>
      </c>
      <c r="P1285" s="131">
        <v>0</v>
      </c>
      <c r="Q1285" s="131">
        <v>0</v>
      </c>
      <c r="R1285" s="131">
        <v>0</v>
      </c>
      <c r="S1285" s="131">
        <v>0</v>
      </c>
      <c r="T1285" s="131">
        <v>0</v>
      </c>
      <c r="U1285" s="131">
        <v>0</v>
      </c>
      <c r="V1285" s="131">
        <v>0</v>
      </c>
      <c r="W1285" s="131">
        <v>0</v>
      </c>
      <c r="X1285" s="131">
        <v>0</v>
      </c>
      <c r="Y1285" s="131">
        <v>0</v>
      </c>
      <c r="Z1285" s="131">
        <v>0</v>
      </c>
      <c r="AA1285" s="131">
        <v>0</v>
      </c>
      <c r="AB1285" s="131">
        <v>0</v>
      </c>
      <c r="AC1285" s="131">
        <v>0</v>
      </c>
      <c r="AD1285" s="131">
        <v>0</v>
      </c>
      <c r="AE1285" s="131">
        <v>0</v>
      </c>
      <c r="AF1285" s="131">
        <v>0</v>
      </c>
      <c r="AG1285" s="131">
        <v>0</v>
      </c>
      <c r="AH1285" s="43">
        <v>0</v>
      </c>
    </row>
    <row r="1286" spans="4:34">
      <c r="D1286" s="62">
        <v>1998</v>
      </c>
      <c r="E1286" s="62">
        <v>7</v>
      </c>
      <c r="F1286" s="62">
        <v>1999</v>
      </c>
      <c r="G1286" s="62">
        <v>1999</v>
      </c>
      <c r="H1286" s="131">
        <v>0</v>
      </c>
      <c r="I1286" s="131">
        <v>0</v>
      </c>
      <c r="J1286" s="131">
        <v>0</v>
      </c>
      <c r="K1286" s="131">
        <v>0</v>
      </c>
      <c r="L1286" s="131">
        <v>0</v>
      </c>
      <c r="M1286" s="131">
        <v>0</v>
      </c>
      <c r="N1286" s="131">
        <v>0</v>
      </c>
      <c r="O1286" s="131">
        <v>0</v>
      </c>
      <c r="P1286" s="131">
        <v>0</v>
      </c>
      <c r="Q1286" s="131">
        <v>0</v>
      </c>
      <c r="R1286" s="131">
        <v>0</v>
      </c>
      <c r="S1286" s="131">
        <v>0</v>
      </c>
      <c r="T1286" s="131">
        <v>0</v>
      </c>
      <c r="U1286" s="131">
        <v>0</v>
      </c>
      <c r="V1286" s="131">
        <v>0</v>
      </c>
      <c r="W1286" s="131">
        <v>0</v>
      </c>
      <c r="X1286" s="131">
        <v>0</v>
      </c>
      <c r="Y1286" s="131">
        <v>0</v>
      </c>
      <c r="Z1286" s="131">
        <v>0</v>
      </c>
      <c r="AA1286" s="131">
        <v>0</v>
      </c>
      <c r="AB1286" s="131">
        <v>0</v>
      </c>
      <c r="AC1286" s="131">
        <v>0</v>
      </c>
      <c r="AD1286" s="131">
        <v>0</v>
      </c>
      <c r="AE1286" s="131">
        <v>0</v>
      </c>
      <c r="AF1286" s="131">
        <v>0</v>
      </c>
      <c r="AG1286" s="131">
        <v>0</v>
      </c>
      <c r="AH1286" s="43">
        <v>0</v>
      </c>
    </row>
    <row r="1287" spans="4:34">
      <c r="D1287" s="62">
        <v>1998</v>
      </c>
      <c r="E1287" s="62">
        <v>8</v>
      </c>
      <c r="F1287" s="62">
        <v>1999</v>
      </c>
      <c r="G1287" s="62">
        <v>1999</v>
      </c>
      <c r="H1287" s="131">
        <v>0</v>
      </c>
      <c r="I1287" s="131">
        <v>0</v>
      </c>
      <c r="J1287" s="131">
        <v>0</v>
      </c>
      <c r="K1287" s="131">
        <v>0</v>
      </c>
      <c r="L1287" s="131">
        <v>0</v>
      </c>
      <c r="M1287" s="131">
        <v>0</v>
      </c>
      <c r="N1287" s="131">
        <v>0</v>
      </c>
      <c r="O1287" s="131">
        <v>0</v>
      </c>
      <c r="P1287" s="131">
        <v>0</v>
      </c>
      <c r="Q1287" s="131">
        <v>0</v>
      </c>
      <c r="R1287" s="131">
        <v>0</v>
      </c>
      <c r="S1287" s="131">
        <v>0</v>
      </c>
      <c r="T1287" s="131">
        <v>0</v>
      </c>
      <c r="U1287" s="131">
        <v>0</v>
      </c>
      <c r="V1287" s="131">
        <v>0</v>
      </c>
      <c r="W1287" s="131">
        <v>0</v>
      </c>
      <c r="X1287" s="131">
        <v>0</v>
      </c>
      <c r="Y1287" s="131">
        <v>0</v>
      </c>
      <c r="Z1287" s="131">
        <v>0</v>
      </c>
      <c r="AA1287" s="131">
        <v>0</v>
      </c>
      <c r="AB1287" s="131">
        <v>0</v>
      </c>
      <c r="AC1287" s="131">
        <v>0</v>
      </c>
      <c r="AD1287" s="131">
        <v>0</v>
      </c>
      <c r="AE1287" s="131">
        <v>0</v>
      </c>
      <c r="AF1287" s="131">
        <v>0</v>
      </c>
      <c r="AG1287" s="131">
        <v>0</v>
      </c>
      <c r="AH1287" s="43">
        <v>0</v>
      </c>
    </row>
    <row r="1288" spans="4:34">
      <c r="D1288" s="62">
        <v>1998</v>
      </c>
      <c r="E1288" s="62">
        <v>9</v>
      </c>
      <c r="F1288" s="62">
        <v>1999</v>
      </c>
      <c r="G1288" s="62">
        <v>1999</v>
      </c>
      <c r="H1288" s="131">
        <v>0</v>
      </c>
      <c r="I1288" s="131">
        <v>0</v>
      </c>
      <c r="J1288" s="131">
        <v>0</v>
      </c>
      <c r="K1288" s="131">
        <v>0</v>
      </c>
      <c r="L1288" s="131">
        <v>0</v>
      </c>
      <c r="M1288" s="131">
        <v>0</v>
      </c>
      <c r="N1288" s="131">
        <v>0</v>
      </c>
      <c r="O1288" s="131">
        <v>0</v>
      </c>
      <c r="P1288" s="131">
        <v>0</v>
      </c>
      <c r="Q1288" s="131">
        <v>0</v>
      </c>
      <c r="R1288" s="131">
        <v>0</v>
      </c>
      <c r="S1288" s="131">
        <v>0</v>
      </c>
      <c r="T1288" s="131">
        <v>0</v>
      </c>
      <c r="U1288" s="131">
        <v>0</v>
      </c>
      <c r="V1288" s="131">
        <v>0</v>
      </c>
      <c r="W1288" s="131">
        <v>0</v>
      </c>
      <c r="X1288" s="131">
        <v>0</v>
      </c>
      <c r="Y1288" s="131">
        <v>0</v>
      </c>
      <c r="Z1288" s="131">
        <v>0</v>
      </c>
      <c r="AA1288" s="131">
        <v>0</v>
      </c>
      <c r="AB1288" s="131">
        <v>0</v>
      </c>
      <c r="AC1288" s="131">
        <v>0</v>
      </c>
      <c r="AD1288" s="131">
        <v>0</v>
      </c>
      <c r="AE1288" s="131">
        <v>0</v>
      </c>
      <c r="AF1288" s="131">
        <v>0</v>
      </c>
      <c r="AG1288" s="131">
        <v>0</v>
      </c>
      <c r="AH1288" s="43">
        <v>0</v>
      </c>
    </row>
    <row r="1289" spans="4:34">
      <c r="D1289" s="62">
        <v>1998</v>
      </c>
      <c r="E1289" s="62">
        <v>10</v>
      </c>
      <c r="F1289" s="62">
        <v>1999</v>
      </c>
      <c r="G1289" s="62">
        <v>1999</v>
      </c>
      <c r="H1289" s="131">
        <v>0</v>
      </c>
      <c r="I1289" s="131">
        <v>0</v>
      </c>
      <c r="J1289" s="131">
        <v>0</v>
      </c>
      <c r="K1289" s="131">
        <v>0</v>
      </c>
      <c r="L1289" s="131">
        <v>0</v>
      </c>
      <c r="M1289" s="131">
        <v>0</v>
      </c>
      <c r="N1289" s="131">
        <v>0</v>
      </c>
      <c r="O1289" s="131">
        <v>0</v>
      </c>
      <c r="P1289" s="131">
        <v>0</v>
      </c>
      <c r="Q1289" s="131">
        <v>0</v>
      </c>
      <c r="R1289" s="131">
        <v>0</v>
      </c>
      <c r="S1289" s="131">
        <v>0</v>
      </c>
      <c r="T1289" s="131">
        <v>0</v>
      </c>
      <c r="U1289" s="131">
        <v>0</v>
      </c>
      <c r="V1289" s="131">
        <v>0</v>
      </c>
      <c r="W1289" s="131">
        <v>0</v>
      </c>
      <c r="X1289" s="131">
        <v>0</v>
      </c>
      <c r="Y1289" s="131">
        <v>0</v>
      </c>
      <c r="Z1289" s="131">
        <v>0</v>
      </c>
      <c r="AA1289" s="131">
        <v>0</v>
      </c>
      <c r="AB1289" s="131">
        <v>0</v>
      </c>
      <c r="AC1289" s="131">
        <v>0</v>
      </c>
      <c r="AD1289" s="131">
        <v>0</v>
      </c>
      <c r="AE1289" s="131">
        <v>0</v>
      </c>
      <c r="AF1289" s="131">
        <v>0</v>
      </c>
      <c r="AG1289" s="131">
        <v>0</v>
      </c>
      <c r="AH1289" s="43">
        <v>0</v>
      </c>
    </row>
    <row r="1290" spans="4:34">
      <c r="D1290" s="62">
        <v>1998</v>
      </c>
      <c r="E1290" s="62">
        <v>11</v>
      </c>
      <c r="F1290" s="62">
        <v>1999</v>
      </c>
      <c r="G1290" s="62">
        <v>1999</v>
      </c>
      <c r="H1290" s="131">
        <v>0</v>
      </c>
      <c r="I1290" s="131">
        <v>0</v>
      </c>
      <c r="J1290" s="131">
        <v>0</v>
      </c>
      <c r="K1290" s="131">
        <v>0</v>
      </c>
      <c r="L1290" s="131">
        <v>0</v>
      </c>
      <c r="M1290" s="131">
        <v>0</v>
      </c>
      <c r="N1290" s="131">
        <v>0</v>
      </c>
      <c r="O1290" s="131">
        <v>0</v>
      </c>
      <c r="P1290" s="131">
        <v>0</v>
      </c>
      <c r="Q1290" s="131">
        <v>0</v>
      </c>
      <c r="R1290" s="131">
        <v>0</v>
      </c>
      <c r="S1290" s="131">
        <v>0</v>
      </c>
      <c r="T1290" s="131">
        <v>0</v>
      </c>
      <c r="U1290" s="131">
        <v>0</v>
      </c>
      <c r="V1290" s="131">
        <v>0</v>
      </c>
      <c r="W1290" s="131">
        <v>0</v>
      </c>
      <c r="X1290" s="131">
        <v>0</v>
      </c>
      <c r="Y1290" s="131">
        <v>0</v>
      </c>
      <c r="Z1290" s="131">
        <v>0</v>
      </c>
      <c r="AA1290" s="131">
        <v>0</v>
      </c>
      <c r="AB1290" s="131">
        <v>0</v>
      </c>
      <c r="AC1290" s="131">
        <v>0</v>
      </c>
      <c r="AD1290" s="131">
        <v>0</v>
      </c>
      <c r="AE1290" s="131">
        <v>0</v>
      </c>
      <c r="AF1290" s="131">
        <v>0</v>
      </c>
      <c r="AG1290" s="131">
        <v>0</v>
      </c>
      <c r="AH1290" s="43">
        <v>0</v>
      </c>
    </row>
    <row r="1291" spans="4:34">
      <c r="D1291" s="62">
        <v>1998</v>
      </c>
      <c r="E1291" s="62">
        <v>12</v>
      </c>
      <c r="F1291" s="62">
        <v>1999</v>
      </c>
      <c r="G1291" s="62">
        <v>1999</v>
      </c>
      <c r="H1291" s="131">
        <v>0</v>
      </c>
      <c r="I1291" s="131">
        <v>0</v>
      </c>
      <c r="J1291" s="131">
        <v>0</v>
      </c>
      <c r="K1291" s="131">
        <v>0</v>
      </c>
      <c r="L1291" s="131">
        <v>0</v>
      </c>
      <c r="M1291" s="131">
        <v>0</v>
      </c>
      <c r="N1291" s="131">
        <v>0</v>
      </c>
      <c r="O1291" s="131">
        <v>0</v>
      </c>
      <c r="P1291" s="131">
        <v>0</v>
      </c>
      <c r="Q1291" s="131">
        <v>0</v>
      </c>
      <c r="R1291" s="131">
        <v>0</v>
      </c>
      <c r="S1291" s="131">
        <v>0</v>
      </c>
      <c r="T1291" s="131">
        <v>0</v>
      </c>
      <c r="U1291" s="131">
        <v>0</v>
      </c>
      <c r="V1291" s="131">
        <v>0</v>
      </c>
      <c r="W1291" s="131">
        <v>0</v>
      </c>
      <c r="X1291" s="131">
        <v>0</v>
      </c>
      <c r="Y1291" s="131">
        <v>0</v>
      </c>
      <c r="Z1291" s="131">
        <v>0</v>
      </c>
      <c r="AA1291" s="131">
        <v>0</v>
      </c>
      <c r="AB1291" s="131">
        <v>0</v>
      </c>
      <c r="AC1291" s="131">
        <v>0</v>
      </c>
      <c r="AD1291" s="131">
        <v>0</v>
      </c>
      <c r="AE1291" s="131">
        <v>0</v>
      </c>
      <c r="AF1291" s="131">
        <v>0</v>
      </c>
      <c r="AG1291" s="131">
        <v>0</v>
      </c>
      <c r="AH1291" s="43">
        <v>0</v>
      </c>
    </row>
    <row r="1292" spans="4:34">
      <c r="D1292" s="62">
        <v>1999</v>
      </c>
      <c r="E1292" s="62">
        <v>1</v>
      </c>
      <c r="F1292" s="62">
        <v>1999</v>
      </c>
      <c r="G1292" s="62">
        <v>1999</v>
      </c>
      <c r="H1292" s="131">
        <v>0</v>
      </c>
      <c r="I1292" s="131">
        <v>0</v>
      </c>
      <c r="J1292" s="131">
        <v>0</v>
      </c>
      <c r="K1292" s="131">
        <v>0</v>
      </c>
      <c r="L1292" s="131">
        <v>0</v>
      </c>
      <c r="M1292" s="131">
        <v>0</v>
      </c>
      <c r="N1292" s="131">
        <v>0</v>
      </c>
      <c r="O1292" s="131">
        <v>0</v>
      </c>
      <c r="P1292" s="131">
        <v>0</v>
      </c>
      <c r="Q1292" s="131">
        <v>0</v>
      </c>
      <c r="R1292" s="131">
        <v>0</v>
      </c>
      <c r="S1292" s="131">
        <v>0</v>
      </c>
      <c r="T1292" s="131">
        <v>0</v>
      </c>
      <c r="U1292" s="131">
        <v>0</v>
      </c>
      <c r="V1292" s="131">
        <v>0</v>
      </c>
      <c r="W1292" s="131">
        <v>0</v>
      </c>
      <c r="X1292" s="131">
        <v>0</v>
      </c>
      <c r="Y1292" s="131">
        <v>0</v>
      </c>
      <c r="Z1292" s="131">
        <v>0</v>
      </c>
      <c r="AA1292" s="131">
        <v>0</v>
      </c>
      <c r="AB1292" s="131">
        <v>0</v>
      </c>
      <c r="AC1292" s="131">
        <v>0</v>
      </c>
      <c r="AD1292" s="131">
        <v>0</v>
      </c>
      <c r="AE1292" s="131">
        <v>0</v>
      </c>
      <c r="AF1292" s="131">
        <v>0</v>
      </c>
      <c r="AG1292" s="131">
        <v>0</v>
      </c>
      <c r="AH1292" s="43">
        <v>0</v>
      </c>
    </row>
    <row r="1293" spans="4:34">
      <c r="D1293" s="62">
        <v>1999</v>
      </c>
      <c r="E1293" s="62">
        <v>2</v>
      </c>
      <c r="F1293" s="62">
        <v>1999</v>
      </c>
      <c r="G1293" s="62">
        <v>1999</v>
      </c>
      <c r="H1293" s="131">
        <v>0</v>
      </c>
      <c r="I1293" s="131">
        <v>0</v>
      </c>
      <c r="J1293" s="131">
        <v>0</v>
      </c>
      <c r="K1293" s="131">
        <v>0</v>
      </c>
      <c r="L1293" s="131">
        <v>0</v>
      </c>
      <c r="M1293" s="131">
        <v>0</v>
      </c>
      <c r="N1293" s="131">
        <v>0</v>
      </c>
      <c r="O1293" s="131">
        <v>0</v>
      </c>
      <c r="P1293" s="131">
        <v>0</v>
      </c>
      <c r="Q1293" s="131">
        <v>0</v>
      </c>
      <c r="R1293" s="131">
        <v>0</v>
      </c>
      <c r="S1293" s="131">
        <v>0</v>
      </c>
      <c r="T1293" s="131">
        <v>0</v>
      </c>
      <c r="U1293" s="131">
        <v>0</v>
      </c>
      <c r="V1293" s="131">
        <v>0</v>
      </c>
      <c r="W1293" s="131">
        <v>0</v>
      </c>
      <c r="X1293" s="131">
        <v>0</v>
      </c>
      <c r="Y1293" s="131">
        <v>0</v>
      </c>
      <c r="Z1293" s="131">
        <v>0</v>
      </c>
      <c r="AA1293" s="131">
        <v>0</v>
      </c>
      <c r="AB1293" s="131">
        <v>0</v>
      </c>
      <c r="AC1293" s="131">
        <v>0</v>
      </c>
      <c r="AD1293" s="131">
        <v>0</v>
      </c>
      <c r="AE1293" s="131">
        <v>0</v>
      </c>
      <c r="AF1293" s="131">
        <v>0</v>
      </c>
      <c r="AG1293" s="131">
        <v>0</v>
      </c>
      <c r="AH1293" s="43">
        <v>0</v>
      </c>
    </row>
    <row r="1294" spans="4:34">
      <c r="D1294" s="62">
        <v>1999</v>
      </c>
      <c r="E1294" s="62">
        <v>3</v>
      </c>
      <c r="F1294" s="62">
        <v>1999</v>
      </c>
      <c r="G1294" s="62">
        <v>1999</v>
      </c>
      <c r="H1294" s="131">
        <v>0</v>
      </c>
      <c r="I1294" s="131">
        <v>0</v>
      </c>
      <c r="J1294" s="131">
        <v>0</v>
      </c>
      <c r="K1294" s="131">
        <v>0</v>
      </c>
      <c r="L1294" s="131">
        <v>0</v>
      </c>
      <c r="M1294" s="131">
        <v>0</v>
      </c>
      <c r="N1294" s="131">
        <v>0</v>
      </c>
      <c r="O1294" s="131">
        <v>0</v>
      </c>
      <c r="P1294" s="131">
        <v>0</v>
      </c>
      <c r="Q1294" s="131">
        <v>0</v>
      </c>
      <c r="R1294" s="131">
        <v>0</v>
      </c>
      <c r="S1294" s="131">
        <v>0</v>
      </c>
      <c r="T1294" s="131">
        <v>0</v>
      </c>
      <c r="U1294" s="131">
        <v>0</v>
      </c>
      <c r="V1294" s="131">
        <v>0</v>
      </c>
      <c r="W1294" s="131">
        <v>0</v>
      </c>
      <c r="X1294" s="131">
        <v>0</v>
      </c>
      <c r="Y1294" s="131">
        <v>0</v>
      </c>
      <c r="Z1294" s="131">
        <v>0</v>
      </c>
      <c r="AA1294" s="131">
        <v>0</v>
      </c>
      <c r="AB1294" s="131">
        <v>0</v>
      </c>
      <c r="AC1294" s="131">
        <v>0</v>
      </c>
      <c r="AD1294" s="131">
        <v>0</v>
      </c>
      <c r="AE1294" s="131">
        <v>0</v>
      </c>
      <c r="AF1294" s="131">
        <v>0</v>
      </c>
      <c r="AG1294" s="131">
        <v>0</v>
      </c>
      <c r="AH1294" s="43">
        <v>0</v>
      </c>
    </row>
    <row r="1295" spans="4:34">
      <c r="D1295" s="62">
        <v>1999</v>
      </c>
      <c r="E1295" s="62">
        <v>4</v>
      </c>
      <c r="F1295" s="62">
        <v>1999</v>
      </c>
      <c r="G1295" s="62">
        <v>1999</v>
      </c>
      <c r="H1295" s="131">
        <v>0</v>
      </c>
      <c r="I1295" s="131">
        <v>0</v>
      </c>
      <c r="J1295" s="131">
        <v>0</v>
      </c>
      <c r="K1295" s="131">
        <v>0</v>
      </c>
      <c r="L1295" s="131">
        <v>0</v>
      </c>
      <c r="M1295" s="131">
        <v>0</v>
      </c>
      <c r="N1295" s="131">
        <v>0</v>
      </c>
      <c r="O1295" s="131">
        <v>0</v>
      </c>
      <c r="P1295" s="131">
        <v>0</v>
      </c>
      <c r="Q1295" s="131">
        <v>0</v>
      </c>
      <c r="R1295" s="131">
        <v>0</v>
      </c>
      <c r="S1295" s="131">
        <v>0</v>
      </c>
      <c r="T1295" s="131">
        <v>0</v>
      </c>
      <c r="U1295" s="131">
        <v>0</v>
      </c>
      <c r="V1295" s="131">
        <v>0</v>
      </c>
      <c r="W1295" s="131">
        <v>0</v>
      </c>
      <c r="X1295" s="131">
        <v>0</v>
      </c>
      <c r="Y1295" s="131">
        <v>0</v>
      </c>
      <c r="Z1295" s="131">
        <v>0</v>
      </c>
      <c r="AA1295" s="131">
        <v>0</v>
      </c>
      <c r="AB1295" s="131">
        <v>0</v>
      </c>
      <c r="AC1295" s="131">
        <v>0</v>
      </c>
      <c r="AD1295" s="131">
        <v>0</v>
      </c>
      <c r="AE1295" s="131">
        <v>0</v>
      </c>
      <c r="AF1295" s="131">
        <v>0</v>
      </c>
      <c r="AG1295" s="131">
        <v>0</v>
      </c>
      <c r="AH1295" s="43">
        <v>0</v>
      </c>
    </row>
    <row r="1296" spans="4:34">
      <c r="D1296" s="62">
        <v>1999</v>
      </c>
      <c r="E1296" s="62">
        <v>5</v>
      </c>
      <c r="F1296" s="62">
        <v>1999</v>
      </c>
      <c r="G1296" s="62">
        <v>2000</v>
      </c>
      <c r="H1296" s="131">
        <v>0</v>
      </c>
      <c r="I1296" s="131">
        <v>0</v>
      </c>
      <c r="J1296" s="131">
        <v>0</v>
      </c>
      <c r="K1296" s="131">
        <v>0</v>
      </c>
      <c r="L1296" s="131">
        <v>0</v>
      </c>
      <c r="M1296" s="131">
        <v>0</v>
      </c>
      <c r="N1296" s="131">
        <v>0</v>
      </c>
      <c r="O1296" s="131">
        <v>0</v>
      </c>
      <c r="P1296" s="131">
        <v>0</v>
      </c>
      <c r="Q1296" s="131">
        <v>0</v>
      </c>
      <c r="R1296" s="131">
        <v>0</v>
      </c>
      <c r="S1296" s="131">
        <v>0</v>
      </c>
      <c r="T1296" s="131">
        <v>0</v>
      </c>
      <c r="U1296" s="131">
        <v>0</v>
      </c>
      <c r="V1296" s="131">
        <v>0</v>
      </c>
      <c r="W1296" s="131">
        <v>0</v>
      </c>
      <c r="X1296" s="131">
        <v>0</v>
      </c>
      <c r="Y1296" s="131">
        <v>0</v>
      </c>
      <c r="Z1296" s="131">
        <v>0</v>
      </c>
      <c r="AA1296" s="131">
        <v>0</v>
      </c>
      <c r="AB1296" s="131">
        <v>0</v>
      </c>
      <c r="AC1296" s="131">
        <v>0</v>
      </c>
      <c r="AD1296" s="131">
        <v>0</v>
      </c>
      <c r="AE1296" s="131">
        <v>0</v>
      </c>
      <c r="AF1296" s="131">
        <v>0</v>
      </c>
      <c r="AG1296" s="131">
        <v>0</v>
      </c>
      <c r="AH1296" s="43">
        <v>0</v>
      </c>
    </row>
    <row r="1297" spans="4:34">
      <c r="D1297" s="62">
        <v>1999</v>
      </c>
      <c r="E1297" s="62">
        <v>6</v>
      </c>
      <c r="F1297" s="62">
        <v>1999</v>
      </c>
      <c r="G1297" s="62">
        <v>2000</v>
      </c>
      <c r="H1297" s="131">
        <v>0</v>
      </c>
      <c r="I1297" s="131">
        <v>0</v>
      </c>
      <c r="J1297" s="131">
        <v>0</v>
      </c>
      <c r="K1297" s="131">
        <v>0</v>
      </c>
      <c r="L1297" s="131">
        <v>0</v>
      </c>
      <c r="M1297" s="131">
        <v>0</v>
      </c>
      <c r="N1297" s="131">
        <v>0</v>
      </c>
      <c r="O1297" s="131">
        <v>0</v>
      </c>
      <c r="P1297" s="131">
        <v>0</v>
      </c>
      <c r="Q1297" s="131">
        <v>0</v>
      </c>
      <c r="R1297" s="131">
        <v>0</v>
      </c>
      <c r="S1297" s="131">
        <v>0</v>
      </c>
      <c r="T1297" s="131">
        <v>0</v>
      </c>
      <c r="U1297" s="131">
        <v>0</v>
      </c>
      <c r="V1297" s="131">
        <v>0</v>
      </c>
      <c r="W1297" s="131">
        <v>0</v>
      </c>
      <c r="X1297" s="131">
        <v>0</v>
      </c>
      <c r="Y1297" s="131">
        <v>0</v>
      </c>
      <c r="Z1297" s="131">
        <v>0</v>
      </c>
      <c r="AA1297" s="131">
        <v>0</v>
      </c>
      <c r="AB1297" s="131">
        <v>0</v>
      </c>
      <c r="AC1297" s="131">
        <v>0</v>
      </c>
      <c r="AD1297" s="131">
        <v>0</v>
      </c>
      <c r="AE1297" s="131">
        <v>0</v>
      </c>
      <c r="AF1297" s="131">
        <v>0</v>
      </c>
      <c r="AG1297" s="131">
        <v>0</v>
      </c>
      <c r="AH1297" s="43">
        <v>0</v>
      </c>
    </row>
    <row r="1298" spans="4:34">
      <c r="D1298" s="62">
        <v>1999</v>
      </c>
      <c r="E1298" s="62">
        <v>7</v>
      </c>
      <c r="F1298" s="62">
        <v>2000</v>
      </c>
      <c r="G1298" s="62">
        <v>2000</v>
      </c>
      <c r="H1298" s="131">
        <v>0</v>
      </c>
      <c r="I1298" s="131">
        <v>0</v>
      </c>
      <c r="J1298" s="131">
        <v>0</v>
      </c>
      <c r="K1298" s="131">
        <v>0</v>
      </c>
      <c r="L1298" s="131">
        <v>0</v>
      </c>
      <c r="M1298" s="131">
        <v>0</v>
      </c>
      <c r="N1298" s="131">
        <v>0</v>
      </c>
      <c r="O1298" s="131">
        <v>0</v>
      </c>
      <c r="P1298" s="131">
        <v>0</v>
      </c>
      <c r="Q1298" s="131">
        <v>0</v>
      </c>
      <c r="R1298" s="131">
        <v>0</v>
      </c>
      <c r="S1298" s="131">
        <v>0</v>
      </c>
      <c r="T1298" s="131">
        <v>0</v>
      </c>
      <c r="U1298" s="131">
        <v>0</v>
      </c>
      <c r="V1298" s="131">
        <v>0</v>
      </c>
      <c r="W1298" s="131">
        <v>0</v>
      </c>
      <c r="X1298" s="131">
        <v>0</v>
      </c>
      <c r="Y1298" s="131">
        <v>0</v>
      </c>
      <c r="Z1298" s="131">
        <v>0</v>
      </c>
      <c r="AA1298" s="131">
        <v>0</v>
      </c>
      <c r="AB1298" s="131">
        <v>0</v>
      </c>
      <c r="AC1298" s="131">
        <v>0</v>
      </c>
      <c r="AD1298" s="131">
        <v>0</v>
      </c>
      <c r="AE1298" s="131">
        <v>0</v>
      </c>
      <c r="AF1298" s="131">
        <v>0</v>
      </c>
      <c r="AG1298" s="131">
        <v>0</v>
      </c>
      <c r="AH1298" s="43">
        <v>0</v>
      </c>
    </row>
    <row r="1299" spans="4:34">
      <c r="D1299" s="62">
        <v>1999</v>
      </c>
      <c r="E1299" s="62">
        <v>8</v>
      </c>
      <c r="F1299" s="62">
        <v>2000</v>
      </c>
      <c r="G1299" s="62">
        <v>2000</v>
      </c>
      <c r="H1299" s="131">
        <v>0</v>
      </c>
      <c r="I1299" s="131">
        <v>0</v>
      </c>
      <c r="J1299" s="131">
        <v>0</v>
      </c>
      <c r="K1299" s="131">
        <v>0</v>
      </c>
      <c r="L1299" s="131">
        <v>0</v>
      </c>
      <c r="M1299" s="131">
        <v>0</v>
      </c>
      <c r="N1299" s="131">
        <v>0</v>
      </c>
      <c r="O1299" s="131">
        <v>0</v>
      </c>
      <c r="P1299" s="131">
        <v>0</v>
      </c>
      <c r="Q1299" s="131">
        <v>0</v>
      </c>
      <c r="R1299" s="131">
        <v>0</v>
      </c>
      <c r="S1299" s="131">
        <v>0</v>
      </c>
      <c r="T1299" s="131">
        <v>0</v>
      </c>
      <c r="U1299" s="131">
        <v>0</v>
      </c>
      <c r="V1299" s="131">
        <v>0</v>
      </c>
      <c r="W1299" s="131">
        <v>0</v>
      </c>
      <c r="X1299" s="131">
        <v>0</v>
      </c>
      <c r="Y1299" s="131">
        <v>0</v>
      </c>
      <c r="Z1299" s="131">
        <v>0</v>
      </c>
      <c r="AA1299" s="131">
        <v>0</v>
      </c>
      <c r="AB1299" s="131">
        <v>0</v>
      </c>
      <c r="AC1299" s="131">
        <v>0</v>
      </c>
      <c r="AD1299" s="131">
        <v>0</v>
      </c>
      <c r="AE1299" s="131">
        <v>0</v>
      </c>
      <c r="AF1299" s="131">
        <v>0</v>
      </c>
      <c r="AG1299" s="131">
        <v>0</v>
      </c>
      <c r="AH1299" s="43">
        <v>0</v>
      </c>
    </row>
    <row r="1300" spans="4:34">
      <c r="D1300" s="62">
        <v>1999</v>
      </c>
      <c r="E1300" s="62">
        <v>9</v>
      </c>
      <c r="F1300" s="62">
        <v>2000</v>
      </c>
      <c r="G1300" s="62">
        <v>2000</v>
      </c>
      <c r="H1300" s="131">
        <v>0</v>
      </c>
      <c r="I1300" s="131">
        <v>0</v>
      </c>
      <c r="J1300" s="131">
        <v>0</v>
      </c>
      <c r="K1300" s="131">
        <v>0</v>
      </c>
      <c r="L1300" s="131">
        <v>0</v>
      </c>
      <c r="M1300" s="131">
        <v>0</v>
      </c>
      <c r="N1300" s="131">
        <v>0</v>
      </c>
      <c r="O1300" s="131">
        <v>0</v>
      </c>
      <c r="P1300" s="131">
        <v>0</v>
      </c>
      <c r="Q1300" s="131">
        <v>0</v>
      </c>
      <c r="R1300" s="131">
        <v>0</v>
      </c>
      <c r="S1300" s="131">
        <v>0</v>
      </c>
      <c r="T1300" s="131">
        <v>0</v>
      </c>
      <c r="U1300" s="131">
        <v>0</v>
      </c>
      <c r="V1300" s="131">
        <v>0</v>
      </c>
      <c r="W1300" s="131">
        <v>0</v>
      </c>
      <c r="X1300" s="131">
        <v>0</v>
      </c>
      <c r="Y1300" s="131">
        <v>0</v>
      </c>
      <c r="Z1300" s="131">
        <v>0</v>
      </c>
      <c r="AA1300" s="131">
        <v>0</v>
      </c>
      <c r="AB1300" s="131">
        <v>0</v>
      </c>
      <c r="AC1300" s="131">
        <v>0</v>
      </c>
      <c r="AD1300" s="131">
        <v>0</v>
      </c>
      <c r="AE1300" s="131">
        <v>0</v>
      </c>
      <c r="AF1300" s="131">
        <v>0</v>
      </c>
      <c r="AG1300" s="131">
        <v>0</v>
      </c>
      <c r="AH1300" s="43">
        <v>0</v>
      </c>
    </row>
    <row r="1301" spans="4:34">
      <c r="D1301" s="62">
        <v>1999</v>
      </c>
      <c r="E1301" s="62">
        <v>10</v>
      </c>
      <c r="F1301" s="62">
        <v>2000</v>
      </c>
      <c r="G1301" s="62">
        <v>2000</v>
      </c>
      <c r="H1301" s="131">
        <v>0</v>
      </c>
      <c r="I1301" s="131">
        <v>0</v>
      </c>
      <c r="J1301" s="131">
        <v>0</v>
      </c>
      <c r="K1301" s="131">
        <v>0</v>
      </c>
      <c r="L1301" s="131">
        <v>0</v>
      </c>
      <c r="M1301" s="131">
        <v>0</v>
      </c>
      <c r="N1301" s="131">
        <v>0</v>
      </c>
      <c r="O1301" s="131">
        <v>0</v>
      </c>
      <c r="P1301" s="131">
        <v>0</v>
      </c>
      <c r="Q1301" s="131">
        <v>0</v>
      </c>
      <c r="R1301" s="131">
        <v>0</v>
      </c>
      <c r="S1301" s="131">
        <v>0</v>
      </c>
      <c r="T1301" s="131">
        <v>0</v>
      </c>
      <c r="U1301" s="131">
        <v>0</v>
      </c>
      <c r="V1301" s="131">
        <v>0</v>
      </c>
      <c r="W1301" s="131">
        <v>0</v>
      </c>
      <c r="X1301" s="131">
        <v>0</v>
      </c>
      <c r="Y1301" s="131">
        <v>0</v>
      </c>
      <c r="Z1301" s="131">
        <v>0</v>
      </c>
      <c r="AA1301" s="131">
        <v>0</v>
      </c>
      <c r="AB1301" s="131">
        <v>0</v>
      </c>
      <c r="AC1301" s="131">
        <v>0</v>
      </c>
      <c r="AD1301" s="131">
        <v>0</v>
      </c>
      <c r="AE1301" s="131">
        <v>0</v>
      </c>
      <c r="AF1301" s="131">
        <v>0</v>
      </c>
      <c r="AG1301" s="131">
        <v>0</v>
      </c>
      <c r="AH1301" s="43">
        <v>0</v>
      </c>
    </row>
    <row r="1302" spans="4:34">
      <c r="D1302" s="62">
        <v>1999</v>
      </c>
      <c r="E1302" s="62">
        <v>11</v>
      </c>
      <c r="F1302" s="62">
        <v>2000</v>
      </c>
      <c r="G1302" s="62">
        <v>2000</v>
      </c>
      <c r="H1302" s="131">
        <v>0</v>
      </c>
      <c r="I1302" s="131">
        <v>0</v>
      </c>
      <c r="J1302" s="131">
        <v>0</v>
      </c>
      <c r="K1302" s="131">
        <v>0</v>
      </c>
      <c r="L1302" s="131">
        <v>0</v>
      </c>
      <c r="M1302" s="131">
        <v>0</v>
      </c>
      <c r="N1302" s="131">
        <v>0</v>
      </c>
      <c r="O1302" s="131">
        <v>0</v>
      </c>
      <c r="P1302" s="131">
        <v>0</v>
      </c>
      <c r="Q1302" s="131">
        <v>0</v>
      </c>
      <c r="R1302" s="131">
        <v>0</v>
      </c>
      <c r="S1302" s="131">
        <v>0</v>
      </c>
      <c r="T1302" s="131">
        <v>0</v>
      </c>
      <c r="U1302" s="131">
        <v>0</v>
      </c>
      <c r="V1302" s="131">
        <v>0</v>
      </c>
      <c r="W1302" s="131">
        <v>0</v>
      </c>
      <c r="X1302" s="131">
        <v>0</v>
      </c>
      <c r="Y1302" s="131">
        <v>0</v>
      </c>
      <c r="Z1302" s="131">
        <v>0</v>
      </c>
      <c r="AA1302" s="131">
        <v>0</v>
      </c>
      <c r="AB1302" s="131">
        <v>0</v>
      </c>
      <c r="AC1302" s="131">
        <v>0</v>
      </c>
      <c r="AD1302" s="131">
        <v>0</v>
      </c>
      <c r="AE1302" s="131">
        <v>0</v>
      </c>
      <c r="AF1302" s="131">
        <v>0</v>
      </c>
      <c r="AG1302" s="131">
        <v>0</v>
      </c>
      <c r="AH1302" s="43">
        <v>0</v>
      </c>
    </row>
    <row r="1303" spans="4:34">
      <c r="D1303" s="62">
        <v>1999</v>
      </c>
      <c r="E1303" s="62">
        <v>12</v>
      </c>
      <c r="F1303" s="62">
        <v>2000</v>
      </c>
      <c r="G1303" s="62">
        <v>2000</v>
      </c>
      <c r="H1303" s="131">
        <v>0</v>
      </c>
      <c r="I1303" s="131">
        <v>0</v>
      </c>
      <c r="J1303" s="131">
        <v>0</v>
      </c>
      <c r="K1303" s="131">
        <v>0</v>
      </c>
      <c r="L1303" s="131">
        <v>0</v>
      </c>
      <c r="M1303" s="131">
        <v>0</v>
      </c>
      <c r="N1303" s="131">
        <v>0</v>
      </c>
      <c r="O1303" s="131">
        <v>0</v>
      </c>
      <c r="P1303" s="131">
        <v>0</v>
      </c>
      <c r="Q1303" s="131">
        <v>0</v>
      </c>
      <c r="R1303" s="131">
        <v>0</v>
      </c>
      <c r="S1303" s="131">
        <v>0</v>
      </c>
      <c r="T1303" s="131">
        <v>0</v>
      </c>
      <c r="U1303" s="131">
        <v>0</v>
      </c>
      <c r="V1303" s="131">
        <v>0</v>
      </c>
      <c r="W1303" s="131">
        <v>0</v>
      </c>
      <c r="X1303" s="131">
        <v>0</v>
      </c>
      <c r="Y1303" s="131">
        <v>0</v>
      </c>
      <c r="Z1303" s="131">
        <v>0</v>
      </c>
      <c r="AA1303" s="131">
        <v>0</v>
      </c>
      <c r="AB1303" s="131">
        <v>0</v>
      </c>
      <c r="AC1303" s="131">
        <v>0</v>
      </c>
      <c r="AD1303" s="131">
        <v>0</v>
      </c>
      <c r="AE1303" s="131">
        <v>0</v>
      </c>
      <c r="AF1303" s="131">
        <v>0</v>
      </c>
      <c r="AG1303" s="131">
        <v>0</v>
      </c>
      <c r="AH1303" s="43">
        <v>0</v>
      </c>
    </row>
    <row r="1304" spans="4:34">
      <c r="D1304" s="62">
        <v>2000</v>
      </c>
      <c r="E1304" s="62">
        <v>1</v>
      </c>
      <c r="F1304" s="62">
        <v>2000</v>
      </c>
      <c r="G1304" s="62">
        <v>2000</v>
      </c>
      <c r="H1304" s="131">
        <v>0</v>
      </c>
      <c r="I1304" s="131">
        <v>0</v>
      </c>
      <c r="J1304" s="131">
        <v>0</v>
      </c>
      <c r="K1304" s="131">
        <v>0</v>
      </c>
      <c r="L1304" s="131">
        <v>0</v>
      </c>
      <c r="M1304" s="131">
        <v>0</v>
      </c>
      <c r="N1304" s="131">
        <v>0</v>
      </c>
      <c r="O1304" s="131">
        <v>0</v>
      </c>
      <c r="P1304" s="131">
        <v>0</v>
      </c>
      <c r="Q1304" s="131">
        <v>0</v>
      </c>
      <c r="R1304" s="131">
        <v>0</v>
      </c>
      <c r="S1304" s="131">
        <v>0</v>
      </c>
      <c r="T1304" s="131">
        <v>0</v>
      </c>
      <c r="U1304" s="131">
        <v>0</v>
      </c>
      <c r="V1304" s="131">
        <v>0</v>
      </c>
      <c r="W1304" s="131">
        <v>0</v>
      </c>
      <c r="X1304" s="131">
        <v>0</v>
      </c>
      <c r="Y1304" s="131">
        <v>0</v>
      </c>
      <c r="Z1304" s="131">
        <v>0</v>
      </c>
      <c r="AA1304" s="131">
        <v>0</v>
      </c>
      <c r="AB1304" s="131">
        <v>0</v>
      </c>
      <c r="AC1304" s="131">
        <v>0</v>
      </c>
      <c r="AD1304" s="131">
        <v>0</v>
      </c>
      <c r="AE1304" s="131">
        <v>0</v>
      </c>
      <c r="AF1304" s="131">
        <v>0</v>
      </c>
      <c r="AG1304" s="131">
        <v>0</v>
      </c>
      <c r="AH1304" s="43">
        <v>0</v>
      </c>
    </row>
    <row r="1305" spans="4:34">
      <c r="D1305" s="62">
        <v>2000</v>
      </c>
      <c r="E1305" s="62">
        <v>2</v>
      </c>
      <c r="F1305" s="62">
        <v>2000</v>
      </c>
      <c r="G1305" s="62">
        <v>2000</v>
      </c>
      <c r="H1305" s="131">
        <v>0</v>
      </c>
      <c r="I1305" s="131">
        <v>0</v>
      </c>
      <c r="J1305" s="131">
        <v>0</v>
      </c>
      <c r="K1305" s="131">
        <v>0</v>
      </c>
      <c r="L1305" s="131">
        <v>0</v>
      </c>
      <c r="M1305" s="131">
        <v>0</v>
      </c>
      <c r="N1305" s="131">
        <v>0</v>
      </c>
      <c r="O1305" s="131">
        <v>0</v>
      </c>
      <c r="P1305" s="131">
        <v>0</v>
      </c>
      <c r="Q1305" s="131">
        <v>0</v>
      </c>
      <c r="R1305" s="131">
        <v>0</v>
      </c>
      <c r="S1305" s="131">
        <v>0</v>
      </c>
      <c r="T1305" s="131">
        <v>0</v>
      </c>
      <c r="U1305" s="131">
        <v>0</v>
      </c>
      <c r="V1305" s="131">
        <v>0</v>
      </c>
      <c r="W1305" s="131">
        <v>0</v>
      </c>
      <c r="X1305" s="131">
        <v>0</v>
      </c>
      <c r="Y1305" s="131">
        <v>0</v>
      </c>
      <c r="Z1305" s="131">
        <v>0</v>
      </c>
      <c r="AA1305" s="131">
        <v>0</v>
      </c>
      <c r="AB1305" s="131">
        <v>0</v>
      </c>
      <c r="AC1305" s="131">
        <v>0</v>
      </c>
      <c r="AD1305" s="131">
        <v>0</v>
      </c>
      <c r="AE1305" s="131">
        <v>0</v>
      </c>
      <c r="AF1305" s="131">
        <v>0</v>
      </c>
      <c r="AG1305" s="131">
        <v>0</v>
      </c>
      <c r="AH1305" s="43">
        <v>0</v>
      </c>
    </row>
    <row r="1306" spans="4:34">
      <c r="D1306" s="62">
        <v>2000</v>
      </c>
      <c r="E1306" s="62">
        <v>3</v>
      </c>
      <c r="F1306" s="62">
        <v>2000</v>
      </c>
      <c r="G1306" s="62">
        <v>2000</v>
      </c>
      <c r="H1306" s="131">
        <v>0</v>
      </c>
      <c r="I1306" s="131">
        <v>0</v>
      </c>
      <c r="J1306" s="131">
        <v>0</v>
      </c>
      <c r="K1306" s="131">
        <v>0</v>
      </c>
      <c r="L1306" s="131">
        <v>0</v>
      </c>
      <c r="M1306" s="131">
        <v>0</v>
      </c>
      <c r="N1306" s="131">
        <v>0</v>
      </c>
      <c r="O1306" s="131">
        <v>0</v>
      </c>
      <c r="P1306" s="131">
        <v>0</v>
      </c>
      <c r="Q1306" s="131">
        <v>0</v>
      </c>
      <c r="R1306" s="131">
        <v>0</v>
      </c>
      <c r="S1306" s="131">
        <v>0</v>
      </c>
      <c r="T1306" s="131">
        <v>0</v>
      </c>
      <c r="U1306" s="131">
        <v>0</v>
      </c>
      <c r="V1306" s="131">
        <v>0</v>
      </c>
      <c r="W1306" s="131">
        <v>0</v>
      </c>
      <c r="X1306" s="131">
        <v>0</v>
      </c>
      <c r="Y1306" s="131">
        <v>0</v>
      </c>
      <c r="Z1306" s="131">
        <v>0</v>
      </c>
      <c r="AA1306" s="131">
        <v>0</v>
      </c>
      <c r="AB1306" s="131">
        <v>0</v>
      </c>
      <c r="AC1306" s="131">
        <v>0</v>
      </c>
      <c r="AD1306" s="131">
        <v>0</v>
      </c>
      <c r="AE1306" s="131">
        <v>0</v>
      </c>
      <c r="AF1306" s="131">
        <v>0</v>
      </c>
      <c r="AG1306" s="131">
        <v>0</v>
      </c>
      <c r="AH1306" s="43">
        <v>0</v>
      </c>
    </row>
    <row r="1307" spans="4:34">
      <c r="D1307" s="62">
        <v>2000</v>
      </c>
      <c r="E1307" s="62">
        <v>4</v>
      </c>
      <c r="F1307" s="62">
        <v>2000</v>
      </c>
      <c r="G1307" s="62">
        <v>2000</v>
      </c>
      <c r="H1307" s="131">
        <v>0</v>
      </c>
      <c r="I1307" s="131">
        <v>0</v>
      </c>
      <c r="J1307" s="131">
        <v>0</v>
      </c>
      <c r="K1307" s="131">
        <v>0</v>
      </c>
      <c r="L1307" s="131">
        <v>0</v>
      </c>
      <c r="M1307" s="131">
        <v>0</v>
      </c>
      <c r="N1307" s="131">
        <v>0</v>
      </c>
      <c r="O1307" s="131">
        <v>0</v>
      </c>
      <c r="P1307" s="131">
        <v>0</v>
      </c>
      <c r="Q1307" s="131">
        <v>0</v>
      </c>
      <c r="R1307" s="131">
        <v>0</v>
      </c>
      <c r="S1307" s="131">
        <v>0</v>
      </c>
      <c r="T1307" s="131">
        <v>0</v>
      </c>
      <c r="U1307" s="131">
        <v>0</v>
      </c>
      <c r="V1307" s="131">
        <v>0</v>
      </c>
      <c r="W1307" s="131">
        <v>0</v>
      </c>
      <c r="X1307" s="131">
        <v>0</v>
      </c>
      <c r="Y1307" s="131">
        <v>0</v>
      </c>
      <c r="Z1307" s="131">
        <v>0</v>
      </c>
      <c r="AA1307" s="131">
        <v>0</v>
      </c>
      <c r="AB1307" s="131">
        <v>0</v>
      </c>
      <c r="AC1307" s="131">
        <v>0</v>
      </c>
      <c r="AD1307" s="131">
        <v>0</v>
      </c>
      <c r="AE1307" s="131">
        <v>0</v>
      </c>
      <c r="AF1307" s="131">
        <v>0</v>
      </c>
      <c r="AG1307" s="131">
        <v>0</v>
      </c>
      <c r="AH1307" s="43">
        <v>0</v>
      </c>
    </row>
    <row r="1308" spans="4:34">
      <c r="D1308" s="62">
        <v>2000</v>
      </c>
      <c r="E1308" s="62">
        <v>5</v>
      </c>
      <c r="F1308" s="62">
        <v>2000</v>
      </c>
      <c r="G1308" s="62">
        <v>2001</v>
      </c>
      <c r="H1308" s="131">
        <v>0</v>
      </c>
      <c r="I1308" s="131">
        <v>0</v>
      </c>
      <c r="J1308" s="131">
        <v>0</v>
      </c>
      <c r="K1308" s="131">
        <v>0</v>
      </c>
      <c r="L1308" s="131">
        <v>0</v>
      </c>
      <c r="M1308" s="131">
        <v>0</v>
      </c>
      <c r="N1308" s="131">
        <v>0</v>
      </c>
      <c r="O1308" s="131">
        <v>0</v>
      </c>
      <c r="P1308" s="131">
        <v>0</v>
      </c>
      <c r="Q1308" s="131">
        <v>0</v>
      </c>
      <c r="R1308" s="131">
        <v>0</v>
      </c>
      <c r="S1308" s="131">
        <v>0</v>
      </c>
      <c r="T1308" s="131">
        <v>0</v>
      </c>
      <c r="U1308" s="131">
        <v>0</v>
      </c>
      <c r="V1308" s="131">
        <v>0</v>
      </c>
      <c r="W1308" s="131">
        <v>0</v>
      </c>
      <c r="X1308" s="131">
        <v>0</v>
      </c>
      <c r="Y1308" s="131">
        <v>0</v>
      </c>
      <c r="Z1308" s="131">
        <v>0</v>
      </c>
      <c r="AA1308" s="131">
        <v>0</v>
      </c>
      <c r="AB1308" s="131">
        <v>0</v>
      </c>
      <c r="AC1308" s="131">
        <v>0</v>
      </c>
      <c r="AD1308" s="131">
        <v>0</v>
      </c>
      <c r="AE1308" s="131">
        <v>0</v>
      </c>
      <c r="AF1308" s="131">
        <v>0</v>
      </c>
      <c r="AG1308" s="131">
        <v>0</v>
      </c>
      <c r="AH1308" s="43">
        <v>0</v>
      </c>
    </row>
    <row r="1309" spans="4:34">
      <c r="D1309" s="62">
        <v>2000</v>
      </c>
      <c r="E1309" s="62">
        <v>6</v>
      </c>
      <c r="F1309" s="62">
        <v>2000</v>
      </c>
      <c r="G1309" s="62">
        <v>2001</v>
      </c>
      <c r="H1309" s="131">
        <v>0</v>
      </c>
      <c r="I1309" s="131">
        <v>0</v>
      </c>
      <c r="J1309" s="131">
        <v>0</v>
      </c>
      <c r="K1309" s="131">
        <v>0</v>
      </c>
      <c r="L1309" s="131">
        <v>0</v>
      </c>
      <c r="M1309" s="131">
        <v>0</v>
      </c>
      <c r="N1309" s="131">
        <v>0</v>
      </c>
      <c r="O1309" s="131">
        <v>0</v>
      </c>
      <c r="P1309" s="131">
        <v>0</v>
      </c>
      <c r="Q1309" s="131">
        <v>0</v>
      </c>
      <c r="R1309" s="131">
        <v>0</v>
      </c>
      <c r="S1309" s="131">
        <v>0</v>
      </c>
      <c r="T1309" s="131">
        <v>0</v>
      </c>
      <c r="U1309" s="131">
        <v>0</v>
      </c>
      <c r="V1309" s="131">
        <v>0</v>
      </c>
      <c r="W1309" s="131">
        <v>0</v>
      </c>
      <c r="X1309" s="131">
        <v>0</v>
      </c>
      <c r="Y1309" s="131">
        <v>0</v>
      </c>
      <c r="Z1309" s="131">
        <v>0</v>
      </c>
      <c r="AA1309" s="131">
        <v>0</v>
      </c>
      <c r="AB1309" s="131">
        <v>0</v>
      </c>
      <c r="AC1309" s="131">
        <v>0</v>
      </c>
      <c r="AD1309" s="131">
        <v>0</v>
      </c>
      <c r="AE1309" s="131">
        <v>0</v>
      </c>
      <c r="AF1309" s="131">
        <v>0</v>
      </c>
      <c r="AG1309" s="131">
        <v>0</v>
      </c>
      <c r="AH1309" s="43">
        <v>0</v>
      </c>
    </row>
    <row r="1310" spans="4:34">
      <c r="D1310" s="62">
        <v>2000</v>
      </c>
      <c r="E1310" s="62">
        <v>7</v>
      </c>
      <c r="F1310" s="62">
        <v>2001</v>
      </c>
      <c r="G1310" s="62">
        <v>2001</v>
      </c>
      <c r="H1310" s="131">
        <v>0</v>
      </c>
      <c r="I1310" s="131">
        <v>0</v>
      </c>
      <c r="J1310" s="131">
        <v>0</v>
      </c>
      <c r="K1310" s="131">
        <v>0</v>
      </c>
      <c r="L1310" s="131">
        <v>0</v>
      </c>
      <c r="M1310" s="131">
        <v>0</v>
      </c>
      <c r="N1310" s="131">
        <v>0</v>
      </c>
      <c r="O1310" s="131">
        <v>0</v>
      </c>
      <c r="P1310" s="131">
        <v>0</v>
      </c>
      <c r="Q1310" s="131">
        <v>0</v>
      </c>
      <c r="R1310" s="131">
        <v>0</v>
      </c>
      <c r="S1310" s="131">
        <v>0</v>
      </c>
      <c r="T1310" s="131">
        <v>0</v>
      </c>
      <c r="U1310" s="131">
        <v>0</v>
      </c>
      <c r="V1310" s="131">
        <v>0</v>
      </c>
      <c r="W1310" s="131">
        <v>0</v>
      </c>
      <c r="X1310" s="131">
        <v>0</v>
      </c>
      <c r="Y1310" s="131">
        <v>0</v>
      </c>
      <c r="Z1310" s="131">
        <v>0</v>
      </c>
      <c r="AA1310" s="131">
        <v>0</v>
      </c>
      <c r="AB1310" s="131">
        <v>0</v>
      </c>
      <c r="AC1310" s="131">
        <v>0</v>
      </c>
      <c r="AD1310" s="131">
        <v>0</v>
      </c>
      <c r="AE1310" s="131">
        <v>0</v>
      </c>
      <c r="AF1310" s="131">
        <v>0</v>
      </c>
      <c r="AG1310" s="131">
        <v>0</v>
      </c>
      <c r="AH1310" s="43">
        <v>0</v>
      </c>
    </row>
    <row r="1311" spans="4:34">
      <c r="D1311" s="62">
        <v>2000</v>
      </c>
      <c r="E1311" s="62">
        <v>8</v>
      </c>
      <c r="F1311" s="62">
        <v>2001</v>
      </c>
      <c r="G1311" s="62">
        <v>2001</v>
      </c>
      <c r="H1311" s="131">
        <v>0</v>
      </c>
      <c r="I1311" s="131">
        <v>0</v>
      </c>
      <c r="J1311" s="131">
        <v>0</v>
      </c>
      <c r="K1311" s="131">
        <v>0</v>
      </c>
      <c r="L1311" s="131">
        <v>0</v>
      </c>
      <c r="M1311" s="131">
        <v>0</v>
      </c>
      <c r="N1311" s="131">
        <v>0</v>
      </c>
      <c r="O1311" s="131">
        <v>0</v>
      </c>
      <c r="P1311" s="131">
        <v>0</v>
      </c>
      <c r="Q1311" s="131">
        <v>0</v>
      </c>
      <c r="R1311" s="131">
        <v>0</v>
      </c>
      <c r="S1311" s="131">
        <v>0</v>
      </c>
      <c r="T1311" s="131">
        <v>0</v>
      </c>
      <c r="U1311" s="131">
        <v>0</v>
      </c>
      <c r="V1311" s="131">
        <v>0</v>
      </c>
      <c r="W1311" s="131">
        <v>0</v>
      </c>
      <c r="X1311" s="131">
        <v>0</v>
      </c>
      <c r="Y1311" s="131">
        <v>0</v>
      </c>
      <c r="Z1311" s="131">
        <v>0</v>
      </c>
      <c r="AA1311" s="131">
        <v>0</v>
      </c>
      <c r="AB1311" s="131">
        <v>0</v>
      </c>
      <c r="AC1311" s="131">
        <v>0</v>
      </c>
      <c r="AD1311" s="131">
        <v>0</v>
      </c>
      <c r="AE1311" s="131">
        <v>0</v>
      </c>
      <c r="AF1311" s="131">
        <v>0</v>
      </c>
      <c r="AG1311" s="131">
        <v>0</v>
      </c>
      <c r="AH1311" s="43">
        <v>0</v>
      </c>
    </row>
    <row r="1312" spans="4:34">
      <c r="D1312" s="62">
        <v>2000</v>
      </c>
      <c r="E1312" s="62">
        <v>9</v>
      </c>
      <c r="F1312" s="62">
        <v>2001</v>
      </c>
      <c r="G1312" s="62">
        <v>2001</v>
      </c>
      <c r="H1312" s="131">
        <v>0</v>
      </c>
      <c r="I1312" s="131">
        <v>0</v>
      </c>
      <c r="J1312" s="131">
        <v>0</v>
      </c>
      <c r="K1312" s="131">
        <v>0</v>
      </c>
      <c r="L1312" s="131">
        <v>0</v>
      </c>
      <c r="M1312" s="131">
        <v>0</v>
      </c>
      <c r="N1312" s="131">
        <v>0</v>
      </c>
      <c r="O1312" s="131">
        <v>0</v>
      </c>
      <c r="P1312" s="131">
        <v>0</v>
      </c>
      <c r="Q1312" s="131">
        <v>0</v>
      </c>
      <c r="R1312" s="131">
        <v>0</v>
      </c>
      <c r="S1312" s="131">
        <v>0</v>
      </c>
      <c r="T1312" s="131">
        <v>0</v>
      </c>
      <c r="U1312" s="131">
        <v>0</v>
      </c>
      <c r="V1312" s="131">
        <v>0</v>
      </c>
      <c r="W1312" s="131">
        <v>0</v>
      </c>
      <c r="X1312" s="131">
        <v>0</v>
      </c>
      <c r="Y1312" s="131">
        <v>0</v>
      </c>
      <c r="Z1312" s="131">
        <v>0</v>
      </c>
      <c r="AA1312" s="131">
        <v>0</v>
      </c>
      <c r="AB1312" s="131">
        <v>0</v>
      </c>
      <c r="AC1312" s="131">
        <v>0</v>
      </c>
      <c r="AD1312" s="131">
        <v>0</v>
      </c>
      <c r="AE1312" s="131">
        <v>0</v>
      </c>
      <c r="AF1312" s="131">
        <v>0</v>
      </c>
      <c r="AG1312" s="131">
        <v>0</v>
      </c>
      <c r="AH1312" s="43">
        <v>0</v>
      </c>
    </row>
    <row r="1313" spans="4:34">
      <c r="D1313" s="62">
        <v>2000</v>
      </c>
      <c r="E1313" s="62">
        <v>10</v>
      </c>
      <c r="F1313" s="62">
        <v>2001</v>
      </c>
      <c r="G1313" s="62">
        <v>2001</v>
      </c>
      <c r="H1313" s="131">
        <v>0</v>
      </c>
      <c r="I1313" s="131">
        <v>0</v>
      </c>
      <c r="J1313" s="131">
        <v>0</v>
      </c>
      <c r="K1313" s="131">
        <v>0</v>
      </c>
      <c r="L1313" s="131">
        <v>0</v>
      </c>
      <c r="M1313" s="131">
        <v>0</v>
      </c>
      <c r="N1313" s="131">
        <v>0</v>
      </c>
      <c r="O1313" s="131">
        <v>0</v>
      </c>
      <c r="P1313" s="131">
        <v>0</v>
      </c>
      <c r="Q1313" s="131">
        <v>0</v>
      </c>
      <c r="R1313" s="131">
        <v>0</v>
      </c>
      <c r="S1313" s="131">
        <v>0</v>
      </c>
      <c r="T1313" s="131">
        <v>0</v>
      </c>
      <c r="U1313" s="131">
        <v>0</v>
      </c>
      <c r="V1313" s="131">
        <v>0</v>
      </c>
      <c r="W1313" s="131">
        <v>0</v>
      </c>
      <c r="X1313" s="131">
        <v>0</v>
      </c>
      <c r="Y1313" s="131">
        <v>0</v>
      </c>
      <c r="Z1313" s="131">
        <v>0</v>
      </c>
      <c r="AA1313" s="131">
        <v>0</v>
      </c>
      <c r="AB1313" s="131">
        <v>0</v>
      </c>
      <c r="AC1313" s="131">
        <v>0</v>
      </c>
      <c r="AD1313" s="131">
        <v>0</v>
      </c>
      <c r="AE1313" s="131">
        <v>0</v>
      </c>
      <c r="AF1313" s="131">
        <v>0</v>
      </c>
      <c r="AG1313" s="131">
        <v>0</v>
      </c>
      <c r="AH1313" s="43">
        <v>0</v>
      </c>
    </row>
    <row r="1314" spans="4:34">
      <c r="D1314" s="62">
        <v>2000</v>
      </c>
      <c r="E1314" s="62">
        <v>11</v>
      </c>
      <c r="F1314" s="62">
        <v>2001</v>
      </c>
      <c r="G1314" s="62">
        <v>2001</v>
      </c>
      <c r="H1314" s="131">
        <v>0</v>
      </c>
      <c r="I1314" s="131">
        <v>0</v>
      </c>
      <c r="J1314" s="131">
        <v>0</v>
      </c>
      <c r="K1314" s="131">
        <v>0</v>
      </c>
      <c r="L1314" s="131">
        <v>0</v>
      </c>
      <c r="M1314" s="131">
        <v>0</v>
      </c>
      <c r="N1314" s="131">
        <v>0</v>
      </c>
      <c r="O1314" s="131">
        <v>0</v>
      </c>
      <c r="P1314" s="131">
        <v>0</v>
      </c>
      <c r="Q1314" s="131">
        <v>0</v>
      </c>
      <c r="R1314" s="131">
        <v>0</v>
      </c>
      <c r="S1314" s="131">
        <v>0</v>
      </c>
      <c r="T1314" s="131">
        <v>0</v>
      </c>
      <c r="U1314" s="131">
        <v>0</v>
      </c>
      <c r="V1314" s="131">
        <v>0</v>
      </c>
      <c r="W1314" s="131">
        <v>0</v>
      </c>
      <c r="X1314" s="131">
        <v>0</v>
      </c>
      <c r="Y1314" s="131">
        <v>0</v>
      </c>
      <c r="Z1314" s="131">
        <v>0</v>
      </c>
      <c r="AA1314" s="131">
        <v>0</v>
      </c>
      <c r="AB1314" s="131">
        <v>0</v>
      </c>
      <c r="AC1314" s="131">
        <v>0</v>
      </c>
      <c r="AD1314" s="131">
        <v>0</v>
      </c>
      <c r="AE1314" s="131">
        <v>0</v>
      </c>
      <c r="AF1314" s="131">
        <v>0</v>
      </c>
      <c r="AG1314" s="131">
        <v>0</v>
      </c>
      <c r="AH1314" s="43">
        <v>0</v>
      </c>
    </row>
    <row r="1315" spans="4:34">
      <c r="D1315" s="62">
        <v>2000</v>
      </c>
      <c r="E1315" s="62">
        <v>12</v>
      </c>
      <c r="F1315" s="62">
        <v>2001</v>
      </c>
      <c r="G1315" s="62">
        <v>2001</v>
      </c>
      <c r="H1315" s="131">
        <v>0</v>
      </c>
      <c r="I1315" s="131">
        <v>0</v>
      </c>
      <c r="J1315" s="131">
        <v>0</v>
      </c>
      <c r="K1315" s="131">
        <v>0</v>
      </c>
      <c r="L1315" s="131">
        <v>0</v>
      </c>
      <c r="M1315" s="131">
        <v>0</v>
      </c>
      <c r="N1315" s="131">
        <v>0</v>
      </c>
      <c r="O1315" s="131">
        <v>0</v>
      </c>
      <c r="P1315" s="131">
        <v>0</v>
      </c>
      <c r="Q1315" s="131">
        <v>0</v>
      </c>
      <c r="R1315" s="131">
        <v>0</v>
      </c>
      <c r="S1315" s="131">
        <v>0</v>
      </c>
      <c r="T1315" s="131">
        <v>0</v>
      </c>
      <c r="U1315" s="131">
        <v>0</v>
      </c>
      <c r="V1315" s="131">
        <v>0</v>
      </c>
      <c r="W1315" s="131">
        <v>0</v>
      </c>
      <c r="X1315" s="131">
        <v>0</v>
      </c>
      <c r="Y1315" s="131">
        <v>0</v>
      </c>
      <c r="Z1315" s="131">
        <v>0</v>
      </c>
      <c r="AA1315" s="131">
        <v>0</v>
      </c>
      <c r="AB1315" s="131">
        <v>0</v>
      </c>
      <c r="AC1315" s="131">
        <v>0</v>
      </c>
      <c r="AD1315" s="131">
        <v>0</v>
      </c>
      <c r="AE1315" s="131">
        <v>0</v>
      </c>
      <c r="AF1315" s="131">
        <v>0</v>
      </c>
      <c r="AG1315" s="131">
        <v>0</v>
      </c>
      <c r="AH1315" s="43">
        <v>0</v>
      </c>
    </row>
    <row r="1316" spans="4:34">
      <c r="D1316" s="62">
        <v>2001</v>
      </c>
      <c r="E1316" s="62">
        <v>1</v>
      </c>
      <c r="F1316" s="62">
        <v>2001</v>
      </c>
      <c r="G1316" s="62">
        <v>2001</v>
      </c>
      <c r="H1316" s="131">
        <v>0</v>
      </c>
      <c r="I1316" s="131">
        <v>0</v>
      </c>
      <c r="J1316" s="131">
        <v>0</v>
      </c>
      <c r="K1316" s="131">
        <v>0</v>
      </c>
      <c r="L1316" s="131">
        <v>0</v>
      </c>
      <c r="M1316" s="131">
        <v>0</v>
      </c>
      <c r="N1316" s="131">
        <v>0</v>
      </c>
      <c r="O1316" s="131">
        <v>0</v>
      </c>
      <c r="P1316" s="131">
        <v>0</v>
      </c>
      <c r="Q1316" s="131">
        <v>0</v>
      </c>
      <c r="R1316" s="131">
        <v>0</v>
      </c>
      <c r="S1316" s="131">
        <v>0</v>
      </c>
      <c r="T1316" s="131">
        <v>0</v>
      </c>
      <c r="U1316" s="131">
        <v>0</v>
      </c>
      <c r="V1316" s="131">
        <v>0</v>
      </c>
      <c r="W1316" s="131">
        <v>0</v>
      </c>
      <c r="X1316" s="131">
        <v>0</v>
      </c>
      <c r="Y1316" s="131">
        <v>0</v>
      </c>
      <c r="Z1316" s="131">
        <v>0</v>
      </c>
      <c r="AA1316" s="131">
        <v>0</v>
      </c>
      <c r="AB1316" s="131">
        <v>0</v>
      </c>
      <c r="AC1316" s="131">
        <v>0</v>
      </c>
      <c r="AD1316" s="131">
        <v>0</v>
      </c>
      <c r="AE1316" s="131">
        <v>0</v>
      </c>
      <c r="AF1316" s="131">
        <v>0</v>
      </c>
      <c r="AG1316" s="131">
        <v>0</v>
      </c>
      <c r="AH1316" s="43">
        <v>0</v>
      </c>
    </row>
    <row r="1317" spans="4:34">
      <c r="D1317" s="62">
        <v>2001</v>
      </c>
      <c r="E1317" s="62">
        <v>2</v>
      </c>
      <c r="F1317" s="62">
        <v>2001</v>
      </c>
      <c r="G1317" s="62">
        <v>2001</v>
      </c>
      <c r="H1317" s="131">
        <v>0</v>
      </c>
      <c r="I1317" s="131">
        <v>0</v>
      </c>
      <c r="J1317" s="131">
        <v>0</v>
      </c>
      <c r="K1317" s="131">
        <v>0</v>
      </c>
      <c r="L1317" s="131">
        <v>0</v>
      </c>
      <c r="M1317" s="131">
        <v>0</v>
      </c>
      <c r="N1317" s="131">
        <v>0</v>
      </c>
      <c r="O1317" s="131">
        <v>0</v>
      </c>
      <c r="P1317" s="131">
        <v>0</v>
      </c>
      <c r="Q1317" s="131">
        <v>0</v>
      </c>
      <c r="R1317" s="131">
        <v>0</v>
      </c>
      <c r="S1317" s="131">
        <v>0</v>
      </c>
      <c r="T1317" s="131">
        <v>0</v>
      </c>
      <c r="U1317" s="131">
        <v>0</v>
      </c>
      <c r="V1317" s="131">
        <v>0</v>
      </c>
      <c r="W1317" s="131">
        <v>0</v>
      </c>
      <c r="X1317" s="131">
        <v>0</v>
      </c>
      <c r="Y1317" s="131">
        <v>0</v>
      </c>
      <c r="Z1317" s="131">
        <v>0</v>
      </c>
      <c r="AA1317" s="131">
        <v>0</v>
      </c>
      <c r="AB1317" s="131">
        <v>0</v>
      </c>
      <c r="AC1317" s="131">
        <v>0</v>
      </c>
      <c r="AD1317" s="131">
        <v>0</v>
      </c>
      <c r="AE1317" s="131">
        <v>0</v>
      </c>
      <c r="AF1317" s="131">
        <v>0</v>
      </c>
      <c r="AG1317" s="131">
        <v>0</v>
      </c>
      <c r="AH1317" s="43">
        <v>0</v>
      </c>
    </row>
    <row r="1318" spans="4:34">
      <c r="D1318" s="62">
        <v>2001</v>
      </c>
      <c r="E1318" s="62">
        <v>3</v>
      </c>
      <c r="F1318" s="62">
        <v>2001</v>
      </c>
      <c r="G1318" s="62">
        <v>2001</v>
      </c>
      <c r="H1318" s="131">
        <v>0</v>
      </c>
      <c r="I1318" s="131">
        <v>0</v>
      </c>
      <c r="J1318" s="131">
        <v>0</v>
      </c>
      <c r="K1318" s="131">
        <v>0</v>
      </c>
      <c r="L1318" s="131">
        <v>0</v>
      </c>
      <c r="M1318" s="131">
        <v>0</v>
      </c>
      <c r="N1318" s="131">
        <v>0</v>
      </c>
      <c r="O1318" s="131">
        <v>0</v>
      </c>
      <c r="P1318" s="131">
        <v>0</v>
      </c>
      <c r="Q1318" s="131">
        <v>0</v>
      </c>
      <c r="R1318" s="131">
        <v>0</v>
      </c>
      <c r="S1318" s="131">
        <v>0</v>
      </c>
      <c r="T1318" s="131">
        <v>0</v>
      </c>
      <c r="U1318" s="131">
        <v>0</v>
      </c>
      <c r="V1318" s="131">
        <v>0</v>
      </c>
      <c r="W1318" s="131">
        <v>0</v>
      </c>
      <c r="X1318" s="131">
        <v>0</v>
      </c>
      <c r="Y1318" s="131">
        <v>0</v>
      </c>
      <c r="Z1318" s="131">
        <v>0</v>
      </c>
      <c r="AA1318" s="131">
        <v>0</v>
      </c>
      <c r="AB1318" s="131">
        <v>0</v>
      </c>
      <c r="AC1318" s="131">
        <v>0</v>
      </c>
      <c r="AD1318" s="131">
        <v>0</v>
      </c>
      <c r="AE1318" s="131">
        <v>0</v>
      </c>
      <c r="AF1318" s="131">
        <v>0</v>
      </c>
      <c r="AG1318" s="131">
        <v>0</v>
      </c>
      <c r="AH1318" s="43">
        <v>0</v>
      </c>
    </row>
    <row r="1319" spans="4:34">
      <c r="D1319" s="62">
        <v>2001</v>
      </c>
      <c r="E1319" s="62">
        <v>4</v>
      </c>
      <c r="F1319" s="62">
        <v>2001</v>
      </c>
      <c r="G1319" s="62">
        <v>2001</v>
      </c>
      <c r="H1319" s="131">
        <v>0</v>
      </c>
      <c r="I1319" s="131">
        <v>0</v>
      </c>
      <c r="J1319" s="131">
        <v>0</v>
      </c>
      <c r="K1319" s="131">
        <v>0</v>
      </c>
      <c r="L1319" s="131">
        <v>0</v>
      </c>
      <c r="M1319" s="131">
        <v>0</v>
      </c>
      <c r="N1319" s="131">
        <v>0</v>
      </c>
      <c r="O1319" s="131">
        <v>0</v>
      </c>
      <c r="P1319" s="131">
        <v>0</v>
      </c>
      <c r="Q1319" s="131">
        <v>0</v>
      </c>
      <c r="R1319" s="131">
        <v>0</v>
      </c>
      <c r="S1319" s="131">
        <v>0</v>
      </c>
      <c r="T1319" s="131">
        <v>0</v>
      </c>
      <c r="U1319" s="131">
        <v>0</v>
      </c>
      <c r="V1319" s="131">
        <v>0</v>
      </c>
      <c r="W1319" s="131">
        <v>0</v>
      </c>
      <c r="X1319" s="131">
        <v>0</v>
      </c>
      <c r="Y1319" s="131">
        <v>0</v>
      </c>
      <c r="Z1319" s="131">
        <v>0</v>
      </c>
      <c r="AA1319" s="131">
        <v>0</v>
      </c>
      <c r="AB1319" s="131">
        <v>0</v>
      </c>
      <c r="AC1319" s="131">
        <v>0</v>
      </c>
      <c r="AD1319" s="131">
        <v>0</v>
      </c>
      <c r="AE1319" s="131">
        <v>0</v>
      </c>
      <c r="AF1319" s="131">
        <v>0</v>
      </c>
      <c r="AG1319" s="131">
        <v>0</v>
      </c>
      <c r="AH1319" s="43">
        <v>0</v>
      </c>
    </row>
    <row r="1320" spans="4:34">
      <c r="D1320" s="62">
        <v>2001</v>
      </c>
      <c r="E1320" s="62">
        <v>5</v>
      </c>
      <c r="F1320" s="62">
        <v>2001</v>
      </c>
      <c r="G1320" s="62">
        <v>2002</v>
      </c>
      <c r="H1320" s="131">
        <v>0</v>
      </c>
      <c r="I1320" s="131">
        <v>0</v>
      </c>
      <c r="J1320" s="131">
        <v>0</v>
      </c>
      <c r="K1320" s="131">
        <v>0</v>
      </c>
      <c r="L1320" s="131">
        <v>0</v>
      </c>
      <c r="M1320" s="131">
        <v>0</v>
      </c>
      <c r="N1320" s="131">
        <v>0</v>
      </c>
      <c r="O1320" s="131">
        <v>0</v>
      </c>
      <c r="P1320" s="131">
        <v>0</v>
      </c>
      <c r="Q1320" s="131">
        <v>0</v>
      </c>
      <c r="R1320" s="131">
        <v>0</v>
      </c>
      <c r="S1320" s="131">
        <v>0</v>
      </c>
      <c r="T1320" s="131">
        <v>0</v>
      </c>
      <c r="U1320" s="131">
        <v>0</v>
      </c>
      <c r="V1320" s="131">
        <v>0</v>
      </c>
      <c r="W1320" s="131">
        <v>0</v>
      </c>
      <c r="X1320" s="131">
        <v>0</v>
      </c>
      <c r="Y1320" s="131">
        <v>0</v>
      </c>
      <c r="Z1320" s="131">
        <v>0</v>
      </c>
      <c r="AA1320" s="131">
        <v>0</v>
      </c>
      <c r="AB1320" s="131">
        <v>0</v>
      </c>
      <c r="AC1320" s="131">
        <v>0</v>
      </c>
      <c r="AD1320" s="131">
        <v>0</v>
      </c>
      <c r="AE1320" s="131">
        <v>0</v>
      </c>
      <c r="AF1320" s="131">
        <v>0</v>
      </c>
      <c r="AG1320" s="131">
        <v>0</v>
      </c>
      <c r="AH1320" s="43">
        <v>0</v>
      </c>
    </row>
    <row r="1321" spans="4:34">
      <c r="D1321" s="62">
        <v>2001</v>
      </c>
      <c r="E1321" s="62">
        <v>6</v>
      </c>
      <c r="F1321" s="62">
        <v>2001</v>
      </c>
      <c r="G1321" s="62">
        <v>2002</v>
      </c>
      <c r="H1321" s="131">
        <v>0</v>
      </c>
      <c r="I1321" s="131">
        <v>0</v>
      </c>
      <c r="J1321" s="131">
        <v>0</v>
      </c>
      <c r="K1321" s="131">
        <v>0</v>
      </c>
      <c r="L1321" s="131">
        <v>0</v>
      </c>
      <c r="M1321" s="131">
        <v>0</v>
      </c>
      <c r="N1321" s="131">
        <v>0</v>
      </c>
      <c r="O1321" s="131">
        <v>0</v>
      </c>
      <c r="P1321" s="131">
        <v>0</v>
      </c>
      <c r="Q1321" s="131">
        <v>0</v>
      </c>
      <c r="R1321" s="131">
        <v>0</v>
      </c>
      <c r="S1321" s="131">
        <v>0</v>
      </c>
      <c r="T1321" s="131">
        <v>0</v>
      </c>
      <c r="U1321" s="131">
        <v>0</v>
      </c>
      <c r="V1321" s="131">
        <v>0</v>
      </c>
      <c r="W1321" s="131">
        <v>0</v>
      </c>
      <c r="X1321" s="131">
        <v>0</v>
      </c>
      <c r="Y1321" s="131">
        <v>0</v>
      </c>
      <c r="Z1321" s="131">
        <v>0</v>
      </c>
      <c r="AA1321" s="131">
        <v>0</v>
      </c>
      <c r="AB1321" s="131">
        <v>0</v>
      </c>
      <c r="AC1321" s="131">
        <v>0</v>
      </c>
      <c r="AD1321" s="131">
        <v>0</v>
      </c>
      <c r="AE1321" s="131">
        <v>0</v>
      </c>
      <c r="AF1321" s="131">
        <v>0</v>
      </c>
      <c r="AG1321" s="131">
        <v>0</v>
      </c>
      <c r="AH1321" s="43">
        <v>0</v>
      </c>
    </row>
    <row r="1322" spans="4:34">
      <c r="D1322" s="62">
        <v>2001</v>
      </c>
      <c r="E1322" s="62">
        <v>7</v>
      </c>
      <c r="F1322" s="62">
        <v>2002</v>
      </c>
      <c r="G1322" s="62">
        <v>2002</v>
      </c>
      <c r="H1322" s="131">
        <v>0</v>
      </c>
      <c r="I1322" s="131">
        <v>0</v>
      </c>
      <c r="J1322" s="131">
        <v>0</v>
      </c>
      <c r="K1322" s="131">
        <v>0</v>
      </c>
      <c r="L1322" s="131">
        <v>0</v>
      </c>
      <c r="M1322" s="131">
        <v>0</v>
      </c>
      <c r="N1322" s="131">
        <v>0</v>
      </c>
      <c r="O1322" s="131">
        <v>0</v>
      </c>
      <c r="P1322" s="131">
        <v>0</v>
      </c>
      <c r="Q1322" s="131">
        <v>0</v>
      </c>
      <c r="R1322" s="131">
        <v>0</v>
      </c>
      <c r="S1322" s="131">
        <v>0</v>
      </c>
      <c r="T1322" s="131">
        <v>0</v>
      </c>
      <c r="U1322" s="131">
        <v>0</v>
      </c>
      <c r="V1322" s="131">
        <v>0</v>
      </c>
      <c r="W1322" s="131">
        <v>0</v>
      </c>
      <c r="X1322" s="131">
        <v>0</v>
      </c>
      <c r="Y1322" s="131">
        <v>0</v>
      </c>
      <c r="Z1322" s="131">
        <v>0</v>
      </c>
      <c r="AA1322" s="131">
        <v>0</v>
      </c>
      <c r="AB1322" s="131">
        <v>0</v>
      </c>
      <c r="AC1322" s="131">
        <v>0</v>
      </c>
      <c r="AD1322" s="131">
        <v>0</v>
      </c>
      <c r="AE1322" s="131">
        <v>0</v>
      </c>
      <c r="AF1322" s="131">
        <v>0</v>
      </c>
      <c r="AG1322" s="131">
        <v>0</v>
      </c>
      <c r="AH1322" s="43">
        <v>0</v>
      </c>
    </row>
    <row r="1323" spans="4:34">
      <c r="D1323" s="62">
        <v>2001</v>
      </c>
      <c r="E1323" s="62">
        <v>8</v>
      </c>
      <c r="F1323" s="62">
        <v>2002</v>
      </c>
      <c r="G1323" s="62">
        <v>2002</v>
      </c>
      <c r="H1323" s="131">
        <v>0</v>
      </c>
      <c r="I1323" s="131">
        <v>0</v>
      </c>
      <c r="J1323" s="131">
        <v>0</v>
      </c>
      <c r="K1323" s="131">
        <v>0</v>
      </c>
      <c r="L1323" s="131">
        <v>0</v>
      </c>
      <c r="M1323" s="131">
        <v>0</v>
      </c>
      <c r="N1323" s="131">
        <v>0</v>
      </c>
      <c r="O1323" s="131">
        <v>0</v>
      </c>
      <c r="P1323" s="131">
        <v>0</v>
      </c>
      <c r="Q1323" s="131">
        <v>0</v>
      </c>
      <c r="R1323" s="131">
        <v>0</v>
      </c>
      <c r="S1323" s="131">
        <v>0</v>
      </c>
      <c r="T1323" s="131">
        <v>0</v>
      </c>
      <c r="U1323" s="131">
        <v>0</v>
      </c>
      <c r="V1323" s="131">
        <v>0</v>
      </c>
      <c r="W1323" s="131">
        <v>0</v>
      </c>
      <c r="X1323" s="131">
        <v>0</v>
      </c>
      <c r="Y1323" s="131">
        <v>0</v>
      </c>
      <c r="Z1323" s="131">
        <v>0</v>
      </c>
      <c r="AA1323" s="131">
        <v>0</v>
      </c>
      <c r="AB1323" s="131">
        <v>0</v>
      </c>
      <c r="AC1323" s="131">
        <v>0</v>
      </c>
      <c r="AD1323" s="131">
        <v>0</v>
      </c>
      <c r="AE1323" s="131">
        <v>0</v>
      </c>
      <c r="AF1323" s="131">
        <v>0</v>
      </c>
      <c r="AG1323" s="131">
        <v>0</v>
      </c>
      <c r="AH1323" s="43">
        <v>0</v>
      </c>
    </row>
    <row r="1324" spans="4:34">
      <c r="D1324" s="62">
        <v>2001</v>
      </c>
      <c r="E1324" s="62">
        <v>9</v>
      </c>
      <c r="F1324" s="62">
        <v>2002</v>
      </c>
      <c r="G1324" s="62">
        <v>2002</v>
      </c>
      <c r="H1324" s="131">
        <v>0</v>
      </c>
      <c r="I1324" s="131">
        <v>0</v>
      </c>
      <c r="J1324" s="131">
        <v>0</v>
      </c>
      <c r="K1324" s="131">
        <v>0</v>
      </c>
      <c r="L1324" s="131">
        <v>0</v>
      </c>
      <c r="M1324" s="131">
        <v>0</v>
      </c>
      <c r="N1324" s="131">
        <v>0</v>
      </c>
      <c r="O1324" s="131">
        <v>0</v>
      </c>
      <c r="P1324" s="131">
        <v>0</v>
      </c>
      <c r="Q1324" s="131">
        <v>0</v>
      </c>
      <c r="R1324" s="131">
        <v>0</v>
      </c>
      <c r="S1324" s="131">
        <v>0</v>
      </c>
      <c r="T1324" s="131">
        <v>0</v>
      </c>
      <c r="U1324" s="131">
        <v>0</v>
      </c>
      <c r="V1324" s="131">
        <v>0</v>
      </c>
      <c r="W1324" s="131">
        <v>0</v>
      </c>
      <c r="X1324" s="131">
        <v>0</v>
      </c>
      <c r="Y1324" s="131">
        <v>0</v>
      </c>
      <c r="Z1324" s="131">
        <v>0</v>
      </c>
      <c r="AA1324" s="131">
        <v>0</v>
      </c>
      <c r="AB1324" s="131">
        <v>0</v>
      </c>
      <c r="AC1324" s="131">
        <v>0</v>
      </c>
      <c r="AD1324" s="131">
        <v>0</v>
      </c>
      <c r="AE1324" s="131">
        <v>0</v>
      </c>
      <c r="AF1324" s="131">
        <v>0</v>
      </c>
      <c r="AG1324" s="131">
        <v>0</v>
      </c>
      <c r="AH1324" s="43">
        <v>0</v>
      </c>
    </row>
    <row r="1325" spans="4:34">
      <c r="D1325" s="62">
        <v>2001</v>
      </c>
      <c r="E1325" s="62">
        <v>10</v>
      </c>
      <c r="F1325" s="62">
        <v>2002</v>
      </c>
      <c r="G1325" s="62">
        <v>2002</v>
      </c>
      <c r="H1325" s="131">
        <v>0</v>
      </c>
      <c r="I1325" s="131">
        <v>0</v>
      </c>
      <c r="J1325" s="131">
        <v>0</v>
      </c>
      <c r="K1325" s="131">
        <v>0</v>
      </c>
      <c r="L1325" s="131">
        <v>0</v>
      </c>
      <c r="M1325" s="131">
        <v>0</v>
      </c>
      <c r="N1325" s="131">
        <v>0</v>
      </c>
      <c r="O1325" s="131">
        <v>0</v>
      </c>
      <c r="P1325" s="131">
        <v>0</v>
      </c>
      <c r="Q1325" s="131">
        <v>0</v>
      </c>
      <c r="R1325" s="131">
        <v>0</v>
      </c>
      <c r="S1325" s="131">
        <v>0</v>
      </c>
      <c r="T1325" s="131">
        <v>0</v>
      </c>
      <c r="U1325" s="131">
        <v>0</v>
      </c>
      <c r="V1325" s="131">
        <v>0</v>
      </c>
      <c r="W1325" s="131">
        <v>0</v>
      </c>
      <c r="X1325" s="131">
        <v>0</v>
      </c>
      <c r="Y1325" s="131">
        <v>0</v>
      </c>
      <c r="Z1325" s="131">
        <v>0</v>
      </c>
      <c r="AA1325" s="131">
        <v>0</v>
      </c>
      <c r="AB1325" s="131">
        <v>0</v>
      </c>
      <c r="AC1325" s="131">
        <v>0</v>
      </c>
      <c r="AD1325" s="131">
        <v>0</v>
      </c>
      <c r="AE1325" s="131">
        <v>0</v>
      </c>
      <c r="AF1325" s="131">
        <v>0</v>
      </c>
      <c r="AG1325" s="131">
        <v>0</v>
      </c>
      <c r="AH1325" s="43">
        <v>0</v>
      </c>
    </row>
    <row r="1326" spans="4:34">
      <c r="D1326" s="62">
        <v>2001</v>
      </c>
      <c r="E1326" s="62">
        <v>11</v>
      </c>
      <c r="F1326" s="62">
        <v>2002</v>
      </c>
      <c r="G1326" s="62">
        <v>2002</v>
      </c>
      <c r="H1326" s="131">
        <v>0</v>
      </c>
      <c r="I1326" s="131">
        <v>0</v>
      </c>
      <c r="J1326" s="131">
        <v>0</v>
      </c>
      <c r="K1326" s="131">
        <v>0</v>
      </c>
      <c r="L1326" s="131">
        <v>0</v>
      </c>
      <c r="M1326" s="131">
        <v>0</v>
      </c>
      <c r="N1326" s="131">
        <v>0</v>
      </c>
      <c r="O1326" s="131">
        <v>0</v>
      </c>
      <c r="P1326" s="131">
        <v>0</v>
      </c>
      <c r="Q1326" s="131">
        <v>0</v>
      </c>
      <c r="R1326" s="131">
        <v>0</v>
      </c>
      <c r="S1326" s="131">
        <v>0</v>
      </c>
      <c r="T1326" s="131">
        <v>0</v>
      </c>
      <c r="U1326" s="131">
        <v>0</v>
      </c>
      <c r="V1326" s="131">
        <v>0</v>
      </c>
      <c r="W1326" s="131">
        <v>0</v>
      </c>
      <c r="X1326" s="131">
        <v>0</v>
      </c>
      <c r="Y1326" s="131">
        <v>0</v>
      </c>
      <c r="Z1326" s="131">
        <v>0</v>
      </c>
      <c r="AA1326" s="131">
        <v>0</v>
      </c>
      <c r="AB1326" s="131">
        <v>0</v>
      </c>
      <c r="AC1326" s="131">
        <v>0</v>
      </c>
      <c r="AD1326" s="131">
        <v>0</v>
      </c>
      <c r="AE1326" s="131">
        <v>0</v>
      </c>
      <c r="AF1326" s="131">
        <v>0</v>
      </c>
      <c r="AG1326" s="131">
        <v>0</v>
      </c>
      <c r="AH1326" s="43">
        <v>0</v>
      </c>
    </row>
    <row r="1327" spans="4:34">
      <c r="D1327" s="62">
        <v>2001</v>
      </c>
      <c r="E1327" s="62">
        <v>12</v>
      </c>
      <c r="F1327" s="62">
        <v>2002</v>
      </c>
      <c r="G1327" s="62">
        <v>2002</v>
      </c>
      <c r="H1327" s="131">
        <v>0</v>
      </c>
      <c r="I1327" s="131">
        <v>0</v>
      </c>
      <c r="J1327" s="131">
        <v>0</v>
      </c>
      <c r="K1327" s="131">
        <v>0</v>
      </c>
      <c r="L1327" s="131">
        <v>0</v>
      </c>
      <c r="M1327" s="131">
        <v>0</v>
      </c>
      <c r="N1327" s="131">
        <v>0</v>
      </c>
      <c r="O1327" s="131">
        <v>0</v>
      </c>
      <c r="P1327" s="131">
        <v>0</v>
      </c>
      <c r="Q1327" s="131">
        <v>0</v>
      </c>
      <c r="R1327" s="131">
        <v>0</v>
      </c>
      <c r="S1327" s="131">
        <v>0</v>
      </c>
      <c r="T1327" s="131">
        <v>0</v>
      </c>
      <c r="U1327" s="131">
        <v>0</v>
      </c>
      <c r="V1327" s="131">
        <v>0</v>
      </c>
      <c r="W1327" s="131">
        <v>0</v>
      </c>
      <c r="X1327" s="131">
        <v>0</v>
      </c>
      <c r="Y1327" s="131">
        <v>0</v>
      </c>
      <c r="Z1327" s="131">
        <v>0</v>
      </c>
      <c r="AA1327" s="131">
        <v>0</v>
      </c>
      <c r="AB1327" s="131">
        <v>0</v>
      </c>
      <c r="AC1327" s="131">
        <v>0</v>
      </c>
      <c r="AD1327" s="131">
        <v>0</v>
      </c>
      <c r="AE1327" s="131">
        <v>0</v>
      </c>
      <c r="AF1327" s="131">
        <v>0</v>
      </c>
      <c r="AG1327" s="131">
        <v>0</v>
      </c>
      <c r="AH1327" s="43">
        <v>0</v>
      </c>
    </row>
    <row r="1328" spans="4:34">
      <c r="D1328" s="62">
        <v>2002</v>
      </c>
      <c r="E1328" s="62">
        <v>1</v>
      </c>
      <c r="F1328" s="62">
        <v>2002</v>
      </c>
      <c r="G1328" s="62">
        <v>2002</v>
      </c>
      <c r="H1328" s="131">
        <v>0</v>
      </c>
      <c r="I1328" s="131">
        <v>0</v>
      </c>
      <c r="J1328" s="131">
        <v>0</v>
      </c>
      <c r="K1328" s="131">
        <v>0</v>
      </c>
      <c r="L1328" s="131">
        <v>0</v>
      </c>
      <c r="M1328" s="131">
        <v>0</v>
      </c>
      <c r="N1328" s="131">
        <v>0</v>
      </c>
      <c r="O1328" s="131">
        <v>0</v>
      </c>
      <c r="P1328" s="131">
        <v>0</v>
      </c>
      <c r="Q1328" s="131">
        <v>0</v>
      </c>
      <c r="R1328" s="131">
        <v>0</v>
      </c>
      <c r="S1328" s="131">
        <v>0</v>
      </c>
      <c r="T1328" s="131">
        <v>0</v>
      </c>
      <c r="U1328" s="131">
        <v>0</v>
      </c>
      <c r="V1328" s="131">
        <v>0</v>
      </c>
      <c r="W1328" s="131">
        <v>0</v>
      </c>
      <c r="X1328" s="131">
        <v>0</v>
      </c>
      <c r="Y1328" s="131">
        <v>0</v>
      </c>
      <c r="Z1328" s="131">
        <v>0</v>
      </c>
      <c r="AA1328" s="131">
        <v>0</v>
      </c>
      <c r="AB1328" s="131">
        <v>0</v>
      </c>
      <c r="AC1328" s="131">
        <v>0</v>
      </c>
      <c r="AD1328" s="131">
        <v>0</v>
      </c>
      <c r="AE1328" s="131">
        <v>0</v>
      </c>
      <c r="AF1328" s="131">
        <v>0</v>
      </c>
      <c r="AG1328" s="131">
        <v>0</v>
      </c>
      <c r="AH1328" s="43">
        <v>0</v>
      </c>
    </row>
    <row r="1329" spans="4:34">
      <c r="D1329" s="62">
        <v>2002</v>
      </c>
      <c r="E1329" s="62">
        <v>2</v>
      </c>
      <c r="F1329" s="62">
        <v>2002</v>
      </c>
      <c r="G1329" s="62">
        <v>2002</v>
      </c>
      <c r="H1329" s="131">
        <v>0</v>
      </c>
      <c r="I1329" s="131">
        <v>0</v>
      </c>
      <c r="J1329" s="131">
        <v>0</v>
      </c>
      <c r="K1329" s="131">
        <v>0</v>
      </c>
      <c r="L1329" s="131">
        <v>0</v>
      </c>
      <c r="M1329" s="131">
        <v>0</v>
      </c>
      <c r="N1329" s="131">
        <v>0</v>
      </c>
      <c r="O1329" s="131">
        <v>0</v>
      </c>
      <c r="P1329" s="131">
        <v>0</v>
      </c>
      <c r="Q1329" s="131">
        <v>0</v>
      </c>
      <c r="R1329" s="131">
        <v>0</v>
      </c>
      <c r="S1329" s="131">
        <v>0</v>
      </c>
      <c r="T1329" s="131">
        <v>0</v>
      </c>
      <c r="U1329" s="131">
        <v>0</v>
      </c>
      <c r="V1329" s="131">
        <v>0</v>
      </c>
      <c r="W1329" s="131">
        <v>0</v>
      </c>
      <c r="X1329" s="131">
        <v>0</v>
      </c>
      <c r="Y1329" s="131">
        <v>0</v>
      </c>
      <c r="Z1329" s="131">
        <v>0</v>
      </c>
      <c r="AA1329" s="131">
        <v>0</v>
      </c>
      <c r="AB1329" s="131">
        <v>0</v>
      </c>
      <c r="AC1329" s="131">
        <v>0</v>
      </c>
      <c r="AD1329" s="131">
        <v>0</v>
      </c>
      <c r="AE1329" s="131">
        <v>0</v>
      </c>
      <c r="AF1329" s="131">
        <v>0</v>
      </c>
      <c r="AG1329" s="131">
        <v>0</v>
      </c>
      <c r="AH1329" s="43">
        <v>0</v>
      </c>
    </row>
    <row r="1330" spans="4:34">
      <c r="D1330" s="62">
        <v>2002</v>
      </c>
      <c r="E1330" s="62">
        <v>3</v>
      </c>
      <c r="F1330" s="62">
        <v>2002</v>
      </c>
      <c r="G1330" s="62">
        <v>2002</v>
      </c>
      <c r="H1330" s="131">
        <v>0</v>
      </c>
      <c r="I1330" s="131">
        <v>0</v>
      </c>
      <c r="J1330" s="131">
        <v>0</v>
      </c>
      <c r="K1330" s="131">
        <v>0</v>
      </c>
      <c r="L1330" s="131">
        <v>0</v>
      </c>
      <c r="M1330" s="131">
        <v>0</v>
      </c>
      <c r="N1330" s="131">
        <v>0</v>
      </c>
      <c r="O1330" s="131">
        <v>0</v>
      </c>
      <c r="P1330" s="131">
        <v>0</v>
      </c>
      <c r="Q1330" s="131">
        <v>0</v>
      </c>
      <c r="R1330" s="131">
        <v>0</v>
      </c>
      <c r="S1330" s="131">
        <v>0</v>
      </c>
      <c r="T1330" s="131">
        <v>0</v>
      </c>
      <c r="U1330" s="131">
        <v>0</v>
      </c>
      <c r="V1330" s="131">
        <v>0</v>
      </c>
      <c r="W1330" s="131">
        <v>0</v>
      </c>
      <c r="X1330" s="131">
        <v>0</v>
      </c>
      <c r="Y1330" s="131">
        <v>0</v>
      </c>
      <c r="Z1330" s="131">
        <v>0</v>
      </c>
      <c r="AA1330" s="131">
        <v>0</v>
      </c>
      <c r="AB1330" s="131">
        <v>0</v>
      </c>
      <c r="AC1330" s="131">
        <v>0</v>
      </c>
      <c r="AD1330" s="131">
        <v>0</v>
      </c>
      <c r="AE1330" s="131">
        <v>0</v>
      </c>
      <c r="AF1330" s="131">
        <v>0</v>
      </c>
      <c r="AG1330" s="131">
        <v>0</v>
      </c>
      <c r="AH1330" s="43">
        <v>0</v>
      </c>
    </row>
    <row r="1331" spans="4:34">
      <c r="D1331" s="62">
        <v>2002</v>
      </c>
      <c r="E1331" s="62">
        <v>4</v>
      </c>
      <c r="F1331" s="62">
        <v>2002</v>
      </c>
      <c r="G1331" s="62">
        <v>2002</v>
      </c>
      <c r="H1331" s="131">
        <v>0</v>
      </c>
      <c r="I1331" s="131">
        <v>0</v>
      </c>
      <c r="J1331" s="131">
        <v>0</v>
      </c>
      <c r="K1331" s="131">
        <v>0</v>
      </c>
      <c r="L1331" s="131">
        <v>0</v>
      </c>
      <c r="M1331" s="131">
        <v>0</v>
      </c>
      <c r="N1331" s="131">
        <v>0</v>
      </c>
      <c r="O1331" s="131">
        <v>0</v>
      </c>
      <c r="P1331" s="131">
        <v>0</v>
      </c>
      <c r="Q1331" s="131">
        <v>0</v>
      </c>
      <c r="R1331" s="131">
        <v>0</v>
      </c>
      <c r="S1331" s="131">
        <v>0</v>
      </c>
      <c r="T1331" s="131">
        <v>0</v>
      </c>
      <c r="U1331" s="131">
        <v>0</v>
      </c>
      <c r="V1331" s="131">
        <v>0</v>
      </c>
      <c r="W1331" s="131">
        <v>0</v>
      </c>
      <c r="X1331" s="131">
        <v>0</v>
      </c>
      <c r="Y1331" s="131">
        <v>0</v>
      </c>
      <c r="Z1331" s="131">
        <v>0</v>
      </c>
      <c r="AA1331" s="131">
        <v>0</v>
      </c>
      <c r="AB1331" s="131">
        <v>0</v>
      </c>
      <c r="AC1331" s="131">
        <v>0</v>
      </c>
      <c r="AD1331" s="131">
        <v>0</v>
      </c>
      <c r="AE1331" s="131">
        <v>0</v>
      </c>
      <c r="AF1331" s="131">
        <v>0</v>
      </c>
      <c r="AG1331" s="131">
        <v>0</v>
      </c>
      <c r="AH1331" s="43">
        <v>0</v>
      </c>
    </row>
    <row r="1332" spans="4:34">
      <c r="D1332" s="62">
        <v>2002</v>
      </c>
      <c r="E1332" s="62">
        <v>5</v>
      </c>
      <c r="F1332" s="62">
        <v>2002</v>
      </c>
      <c r="G1332" s="62">
        <v>2003</v>
      </c>
      <c r="H1332" s="131">
        <v>0</v>
      </c>
      <c r="I1332" s="131">
        <v>0</v>
      </c>
      <c r="J1332" s="131">
        <v>0</v>
      </c>
      <c r="K1332" s="131">
        <v>0</v>
      </c>
      <c r="L1332" s="131">
        <v>0</v>
      </c>
      <c r="M1332" s="131">
        <v>0</v>
      </c>
      <c r="N1332" s="131">
        <v>0</v>
      </c>
      <c r="O1332" s="131">
        <v>0</v>
      </c>
      <c r="P1332" s="131">
        <v>0</v>
      </c>
      <c r="Q1332" s="131">
        <v>0</v>
      </c>
      <c r="R1332" s="131">
        <v>0</v>
      </c>
      <c r="S1332" s="131">
        <v>0</v>
      </c>
      <c r="T1332" s="131">
        <v>0</v>
      </c>
      <c r="U1332" s="131">
        <v>0</v>
      </c>
      <c r="V1332" s="131">
        <v>0</v>
      </c>
      <c r="W1332" s="131">
        <v>0</v>
      </c>
      <c r="X1332" s="131">
        <v>0</v>
      </c>
      <c r="Y1332" s="131">
        <v>0</v>
      </c>
      <c r="Z1332" s="131">
        <v>0</v>
      </c>
      <c r="AA1332" s="131">
        <v>0</v>
      </c>
      <c r="AB1332" s="131">
        <v>0</v>
      </c>
      <c r="AC1332" s="131">
        <v>0</v>
      </c>
      <c r="AD1332" s="131">
        <v>0</v>
      </c>
      <c r="AE1332" s="131">
        <v>0</v>
      </c>
      <c r="AF1332" s="131">
        <v>0</v>
      </c>
      <c r="AG1332" s="131">
        <v>0</v>
      </c>
      <c r="AH1332" s="43">
        <v>0</v>
      </c>
    </row>
    <row r="1333" spans="4:34">
      <c r="D1333" s="62">
        <v>2002</v>
      </c>
      <c r="E1333" s="62">
        <v>6</v>
      </c>
      <c r="F1333" s="62">
        <v>2002</v>
      </c>
      <c r="G1333" s="62">
        <v>2003</v>
      </c>
      <c r="H1333" s="131">
        <v>0</v>
      </c>
      <c r="I1333" s="131">
        <v>0</v>
      </c>
      <c r="J1333" s="131">
        <v>0</v>
      </c>
      <c r="K1333" s="131">
        <v>0</v>
      </c>
      <c r="L1333" s="131">
        <v>0</v>
      </c>
      <c r="M1333" s="131">
        <v>0</v>
      </c>
      <c r="N1333" s="131">
        <v>0</v>
      </c>
      <c r="O1333" s="131">
        <v>0</v>
      </c>
      <c r="P1333" s="131">
        <v>0</v>
      </c>
      <c r="Q1333" s="131">
        <v>0</v>
      </c>
      <c r="R1333" s="131">
        <v>0</v>
      </c>
      <c r="S1333" s="131">
        <v>0</v>
      </c>
      <c r="T1333" s="131">
        <v>0</v>
      </c>
      <c r="U1333" s="131">
        <v>0</v>
      </c>
      <c r="V1333" s="131">
        <v>0</v>
      </c>
      <c r="W1333" s="131">
        <v>0</v>
      </c>
      <c r="X1333" s="131">
        <v>0</v>
      </c>
      <c r="Y1333" s="131">
        <v>0</v>
      </c>
      <c r="Z1333" s="131">
        <v>0</v>
      </c>
      <c r="AA1333" s="131">
        <v>0</v>
      </c>
      <c r="AB1333" s="131">
        <v>0</v>
      </c>
      <c r="AC1333" s="131">
        <v>0</v>
      </c>
      <c r="AD1333" s="131">
        <v>0</v>
      </c>
      <c r="AE1333" s="131">
        <v>0</v>
      </c>
      <c r="AF1333" s="131">
        <v>0</v>
      </c>
      <c r="AG1333" s="131">
        <v>0</v>
      </c>
      <c r="AH1333" s="43">
        <v>0</v>
      </c>
    </row>
    <row r="1334" spans="4:34">
      <c r="D1334" s="62">
        <v>2002</v>
      </c>
      <c r="E1334" s="62">
        <v>7</v>
      </c>
      <c r="F1334" s="62">
        <v>2003</v>
      </c>
      <c r="G1334" s="62">
        <v>2003</v>
      </c>
      <c r="H1334" s="131">
        <v>0</v>
      </c>
      <c r="I1334" s="131">
        <v>0</v>
      </c>
      <c r="J1334" s="131">
        <v>0</v>
      </c>
      <c r="K1334" s="131">
        <v>0</v>
      </c>
      <c r="L1334" s="131">
        <v>0</v>
      </c>
      <c r="M1334" s="131">
        <v>0</v>
      </c>
      <c r="N1334" s="131">
        <v>0</v>
      </c>
      <c r="O1334" s="131">
        <v>0</v>
      </c>
      <c r="P1334" s="131">
        <v>0</v>
      </c>
      <c r="Q1334" s="131">
        <v>0</v>
      </c>
      <c r="R1334" s="131">
        <v>0</v>
      </c>
      <c r="S1334" s="131">
        <v>0</v>
      </c>
      <c r="T1334" s="131">
        <v>0</v>
      </c>
      <c r="U1334" s="131">
        <v>0</v>
      </c>
      <c r="V1334" s="131">
        <v>0</v>
      </c>
      <c r="W1334" s="131">
        <v>0</v>
      </c>
      <c r="X1334" s="131">
        <v>0</v>
      </c>
      <c r="Y1334" s="131">
        <v>0</v>
      </c>
      <c r="Z1334" s="131">
        <v>0</v>
      </c>
      <c r="AA1334" s="131">
        <v>0</v>
      </c>
      <c r="AB1334" s="131">
        <v>0</v>
      </c>
      <c r="AC1334" s="131">
        <v>0</v>
      </c>
      <c r="AD1334" s="131">
        <v>0</v>
      </c>
      <c r="AE1334" s="131">
        <v>0</v>
      </c>
      <c r="AF1334" s="131">
        <v>0</v>
      </c>
      <c r="AG1334" s="131">
        <v>0</v>
      </c>
      <c r="AH1334" s="43">
        <v>0</v>
      </c>
    </row>
    <row r="1335" spans="4:34">
      <c r="D1335" s="62">
        <v>2002</v>
      </c>
      <c r="E1335" s="62">
        <v>8</v>
      </c>
      <c r="F1335" s="62">
        <v>2003</v>
      </c>
      <c r="G1335" s="62">
        <v>2003</v>
      </c>
      <c r="H1335" s="131">
        <v>0</v>
      </c>
      <c r="I1335" s="131">
        <v>0</v>
      </c>
      <c r="J1335" s="131">
        <v>0</v>
      </c>
      <c r="K1335" s="131">
        <v>0</v>
      </c>
      <c r="L1335" s="131">
        <v>0</v>
      </c>
      <c r="M1335" s="131">
        <v>0</v>
      </c>
      <c r="N1335" s="131">
        <v>0</v>
      </c>
      <c r="O1335" s="131">
        <v>0</v>
      </c>
      <c r="P1335" s="131">
        <v>0</v>
      </c>
      <c r="Q1335" s="131">
        <v>0</v>
      </c>
      <c r="R1335" s="131">
        <v>0</v>
      </c>
      <c r="S1335" s="131">
        <v>0</v>
      </c>
      <c r="T1335" s="131">
        <v>0</v>
      </c>
      <c r="U1335" s="131">
        <v>0</v>
      </c>
      <c r="V1335" s="131">
        <v>0</v>
      </c>
      <c r="W1335" s="131">
        <v>0</v>
      </c>
      <c r="X1335" s="131">
        <v>0</v>
      </c>
      <c r="Y1335" s="131">
        <v>0</v>
      </c>
      <c r="Z1335" s="131">
        <v>0</v>
      </c>
      <c r="AA1335" s="131">
        <v>0</v>
      </c>
      <c r="AB1335" s="131">
        <v>0</v>
      </c>
      <c r="AC1335" s="131">
        <v>0</v>
      </c>
      <c r="AD1335" s="131">
        <v>0</v>
      </c>
      <c r="AE1335" s="131">
        <v>0</v>
      </c>
      <c r="AF1335" s="131">
        <v>0</v>
      </c>
      <c r="AG1335" s="131">
        <v>0</v>
      </c>
      <c r="AH1335" s="43">
        <v>0</v>
      </c>
    </row>
    <row r="1336" spans="4:34">
      <c r="D1336" s="62">
        <v>2002</v>
      </c>
      <c r="E1336" s="62">
        <v>9</v>
      </c>
      <c r="F1336" s="62">
        <v>2003</v>
      </c>
      <c r="G1336" s="62">
        <v>2003</v>
      </c>
      <c r="H1336" s="131">
        <v>0</v>
      </c>
      <c r="I1336" s="131">
        <v>0</v>
      </c>
      <c r="J1336" s="131">
        <v>0</v>
      </c>
      <c r="K1336" s="131">
        <v>0</v>
      </c>
      <c r="L1336" s="131">
        <v>0</v>
      </c>
      <c r="M1336" s="131">
        <v>0</v>
      </c>
      <c r="N1336" s="131">
        <v>0</v>
      </c>
      <c r="O1336" s="131">
        <v>0</v>
      </c>
      <c r="P1336" s="131">
        <v>0</v>
      </c>
      <c r="Q1336" s="131">
        <v>0</v>
      </c>
      <c r="R1336" s="131">
        <v>0</v>
      </c>
      <c r="S1336" s="131">
        <v>0</v>
      </c>
      <c r="T1336" s="131">
        <v>0</v>
      </c>
      <c r="U1336" s="131">
        <v>0</v>
      </c>
      <c r="V1336" s="131">
        <v>0</v>
      </c>
      <c r="W1336" s="131">
        <v>0</v>
      </c>
      <c r="X1336" s="131">
        <v>0</v>
      </c>
      <c r="Y1336" s="131">
        <v>0</v>
      </c>
      <c r="Z1336" s="131">
        <v>0</v>
      </c>
      <c r="AA1336" s="131">
        <v>0</v>
      </c>
      <c r="AB1336" s="131">
        <v>0</v>
      </c>
      <c r="AC1336" s="131">
        <v>0</v>
      </c>
      <c r="AD1336" s="131">
        <v>0</v>
      </c>
      <c r="AE1336" s="131">
        <v>0</v>
      </c>
      <c r="AF1336" s="131">
        <v>0</v>
      </c>
      <c r="AG1336" s="131">
        <v>0</v>
      </c>
      <c r="AH1336" s="43">
        <v>0</v>
      </c>
    </row>
    <row r="1337" spans="4:34">
      <c r="D1337" s="62">
        <v>2002</v>
      </c>
      <c r="E1337" s="62">
        <v>10</v>
      </c>
      <c r="F1337" s="62">
        <v>2003</v>
      </c>
      <c r="G1337" s="62">
        <v>2003</v>
      </c>
      <c r="H1337" s="131">
        <v>0</v>
      </c>
      <c r="I1337" s="131">
        <v>0</v>
      </c>
      <c r="J1337" s="131">
        <v>0</v>
      </c>
      <c r="K1337" s="131">
        <v>0</v>
      </c>
      <c r="L1337" s="131">
        <v>0</v>
      </c>
      <c r="M1337" s="131">
        <v>0</v>
      </c>
      <c r="N1337" s="131">
        <v>0</v>
      </c>
      <c r="O1337" s="131">
        <v>0</v>
      </c>
      <c r="P1337" s="131">
        <v>0</v>
      </c>
      <c r="Q1337" s="131">
        <v>0</v>
      </c>
      <c r="R1337" s="131">
        <v>0</v>
      </c>
      <c r="S1337" s="131">
        <v>0</v>
      </c>
      <c r="T1337" s="131">
        <v>0</v>
      </c>
      <c r="U1337" s="131">
        <v>0</v>
      </c>
      <c r="V1337" s="131">
        <v>0</v>
      </c>
      <c r="W1337" s="131">
        <v>0</v>
      </c>
      <c r="X1337" s="131">
        <v>0</v>
      </c>
      <c r="Y1337" s="131">
        <v>0</v>
      </c>
      <c r="Z1337" s="131">
        <v>0</v>
      </c>
      <c r="AA1337" s="131">
        <v>0</v>
      </c>
      <c r="AB1337" s="131">
        <v>0</v>
      </c>
      <c r="AC1337" s="131">
        <v>0</v>
      </c>
      <c r="AD1337" s="131">
        <v>0</v>
      </c>
      <c r="AE1337" s="131">
        <v>0</v>
      </c>
      <c r="AF1337" s="131">
        <v>0</v>
      </c>
      <c r="AG1337" s="131">
        <v>0</v>
      </c>
      <c r="AH1337" s="43">
        <v>0</v>
      </c>
    </row>
    <row r="1338" spans="4:34">
      <c r="D1338" s="62">
        <v>2002</v>
      </c>
      <c r="E1338" s="62">
        <v>11</v>
      </c>
      <c r="F1338" s="62">
        <v>2003</v>
      </c>
      <c r="G1338" s="62">
        <v>2003</v>
      </c>
      <c r="H1338" s="131">
        <v>0</v>
      </c>
      <c r="I1338" s="131">
        <v>0</v>
      </c>
      <c r="J1338" s="131">
        <v>0</v>
      </c>
      <c r="K1338" s="131">
        <v>0</v>
      </c>
      <c r="L1338" s="131">
        <v>0</v>
      </c>
      <c r="M1338" s="131">
        <v>0</v>
      </c>
      <c r="N1338" s="131">
        <v>0</v>
      </c>
      <c r="O1338" s="131">
        <v>0</v>
      </c>
      <c r="P1338" s="131">
        <v>0</v>
      </c>
      <c r="Q1338" s="131">
        <v>0</v>
      </c>
      <c r="R1338" s="131">
        <v>0</v>
      </c>
      <c r="S1338" s="131">
        <v>0</v>
      </c>
      <c r="T1338" s="131">
        <v>0</v>
      </c>
      <c r="U1338" s="131">
        <v>0</v>
      </c>
      <c r="V1338" s="131">
        <v>0</v>
      </c>
      <c r="W1338" s="131">
        <v>0</v>
      </c>
      <c r="X1338" s="131">
        <v>0</v>
      </c>
      <c r="Y1338" s="131">
        <v>0</v>
      </c>
      <c r="Z1338" s="131">
        <v>0</v>
      </c>
      <c r="AA1338" s="131">
        <v>0</v>
      </c>
      <c r="AB1338" s="131">
        <v>0</v>
      </c>
      <c r="AC1338" s="131">
        <v>0</v>
      </c>
      <c r="AD1338" s="131">
        <v>0</v>
      </c>
      <c r="AE1338" s="131">
        <v>0</v>
      </c>
      <c r="AF1338" s="131">
        <v>0</v>
      </c>
      <c r="AG1338" s="131">
        <v>0</v>
      </c>
      <c r="AH1338" s="43">
        <v>0</v>
      </c>
    </row>
    <row r="1339" spans="4:34">
      <c r="D1339" s="62">
        <v>2002</v>
      </c>
      <c r="E1339" s="62">
        <v>12</v>
      </c>
      <c r="F1339" s="62">
        <v>2003</v>
      </c>
      <c r="G1339" s="62">
        <v>2003</v>
      </c>
      <c r="H1339" s="131">
        <v>0</v>
      </c>
      <c r="I1339" s="131">
        <v>0</v>
      </c>
      <c r="J1339" s="131">
        <v>0</v>
      </c>
      <c r="K1339" s="131">
        <v>0</v>
      </c>
      <c r="L1339" s="131">
        <v>0</v>
      </c>
      <c r="M1339" s="131">
        <v>0</v>
      </c>
      <c r="N1339" s="131">
        <v>0</v>
      </c>
      <c r="O1339" s="131">
        <v>0</v>
      </c>
      <c r="P1339" s="131">
        <v>0</v>
      </c>
      <c r="Q1339" s="131">
        <v>0</v>
      </c>
      <c r="R1339" s="131">
        <v>0</v>
      </c>
      <c r="S1339" s="131">
        <v>0</v>
      </c>
      <c r="T1339" s="131">
        <v>0</v>
      </c>
      <c r="U1339" s="131">
        <v>0</v>
      </c>
      <c r="V1339" s="131">
        <v>0</v>
      </c>
      <c r="W1339" s="131">
        <v>0</v>
      </c>
      <c r="X1339" s="131">
        <v>0</v>
      </c>
      <c r="Y1339" s="131">
        <v>0</v>
      </c>
      <c r="Z1339" s="131">
        <v>0</v>
      </c>
      <c r="AA1339" s="131">
        <v>0</v>
      </c>
      <c r="AB1339" s="131">
        <v>0</v>
      </c>
      <c r="AC1339" s="131">
        <v>0</v>
      </c>
      <c r="AD1339" s="131">
        <v>0</v>
      </c>
      <c r="AE1339" s="131">
        <v>0</v>
      </c>
      <c r="AF1339" s="131">
        <v>0</v>
      </c>
      <c r="AG1339" s="131">
        <v>0</v>
      </c>
      <c r="AH1339" s="43">
        <v>0</v>
      </c>
    </row>
    <row r="1340" spans="4:34">
      <c r="D1340" s="62">
        <v>2003</v>
      </c>
      <c r="E1340" s="62">
        <v>1</v>
      </c>
      <c r="F1340" s="62">
        <v>2003</v>
      </c>
      <c r="G1340" s="62">
        <v>2003</v>
      </c>
      <c r="H1340" s="131">
        <v>0</v>
      </c>
      <c r="I1340" s="131">
        <v>0</v>
      </c>
      <c r="J1340" s="131">
        <v>0</v>
      </c>
      <c r="K1340" s="131">
        <v>0</v>
      </c>
      <c r="L1340" s="131">
        <v>0</v>
      </c>
      <c r="M1340" s="131">
        <v>0</v>
      </c>
      <c r="N1340" s="131">
        <v>0</v>
      </c>
      <c r="O1340" s="131">
        <v>0</v>
      </c>
      <c r="P1340" s="131">
        <v>0</v>
      </c>
      <c r="Q1340" s="131">
        <v>0</v>
      </c>
      <c r="R1340" s="131">
        <v>0</v>
      </c>
      <c r="S1340" s="131">
        <v>0</v>
      </c>
      <c r="T1340" s="131">
        <v>0</v>
      </c>
      <c r="U1340" s="131">
        <v>0</v>
      </c>
      <c r="V1340" s="131">
        <v>0</v>
      </c>
      <c r="W1340" s="131">
        <v>0</v>
      </c>
      <c r="X1340" s="131">
        <v>0</v>
      </c>
      <c r="Y1340" s="131">
        <v>0</v>
      </c>
      <c r="Z1340" s="131">
        <v>0</v>
      </c>
      <c r="AA1340" s="131">
        <v>0</v>
      </c>
      <c r="AB1340" s="131">
        <v>0</v>
      </c>
      <c r="AC1340" s="131">
        <v>0</v>
      </c>
      <c r="AD1340" s="131">
        <v>0</v>
      </c>
      <c r="AE1340" s="131">
        <v>0</v>
      </c>
      <c r="AF1340" s="131">
        <v>0</v>
      </c>
      <c r="AG1340" s="131">
        <v>0</v>
      </c>
      <c r="AH1340" s="43">
        <v>0</v>
      </c>
    </row>
    <row r="1341" spans="4:34">
      <c r="D1341" s="62">
        <v>2003</v>
      </c>
      <c r="E1341" s="62">
        <v>2</v>
      </c>
      <c r="F1341" s="62">
        <v>2003</v>
      </c>
      <c r="G1341" s="62">
        <v>2003</v>
      </c>
      <c r="H1341" s="131">
        <v>0</v>
      </c>
      <c r="I1341" s="131">
        <v>0</v>
      </c>
      <c r="J1341" s="131">
        <v>0</v>
      </c>
      <c r="K1341" s="131">
        <v>0</v>
      </c>
      <c r="L1341" s="131">
        <v>0</v>
      </c>
      <c r="M1341" s="131">
        <v>0</v>
      </c>
      <c r="N1341" s="131">
        <v>0</v>
      </c>
      <c r="O1341" s="131">
        <v>0</v>
      </c>
      <c r="P1341" s="131">
        <v>0</v>
      </c>
      <c r="Q1341" s="131">
        <v>0</v>
      </c>
      <c r="R1341" s="131">
        <v>0</v>
      </c>
      <c r="S1341" s="131">
        <v>0</v>
      </c>
      <c r="T1341" s="131">
        <v>0</v>
      </c>
      <c r="U1341" s="131">
        <v>0</v>
      </c>
      <c r="V1341" s="131">
        <v>0</v>
      </c>
      <c r="W1341" s="131">
        <v>0</v>
      </c>
      <c r="X1341" s="131">
        <v>0</v>
      </c>
      <c r="Y1341" s="131">
        <v>0</v>
      </c>
      <c r="Z1341" s="131">
        <v>0</v>
      </c>
      <c r="AA1341" s="131">
        <v>0</v>
      </c>
      <c r="AB1341" s="131">
        <v>0</v>
      </c>
      <c r="AC1341" s="131">
        <v>0</v>
      </c>
      <c r="AD1341" s="131">
        <v>0</v>
      </c>
      <c r="AE1341" s="131">
        <v>0</v>
      </c>
      <c r="AF1341" s="131">
        <v>0</v>
      </c>
      <c r="AG1341" s="131">
        <v>0</v>
      </c>
      <c r="AH1341" s="43">
        <v>0</v>
      </c>
    </row>
    <row r="1342" spans="4:34">
      <c r="D1342" s="62">
        <v>2003</v>
      </c>
      <c r="E1342" s="62">
        <v>3</v>
      </c>
      <c r="F1342" s="62">
        <v>2003</v>
      </c>
      <c r="G1342" s="62">
        <v>2003</v>
      </c>
      <c r="H1342" s="131">
        <v>0</v>
      </c>
      <c r="I1342" s="131">
        <v>0</v>
      </c>
      <c r="J1342" s="131">
        <v>0</v>
      </c>
      <c r="K1342" s="131">
        <v>0</v>
      </c>
      <c r="L1342" s="131">
        <v>0</v>
      </c>
      <c r="M1342" s="131">
        <v>0</v>
      </c>
      <c r="N1342" s="131">
        <v>0</v>
      </c>
      <c r="O1342" s="131">
        <v>0</v>
      </c>
      <c r="P1342" s="131">
        <v>0</v>
      </c>
      <c r="Q1342" s="131">
        <v>0</v>
      </c>
      <c r="R1342" s="131">
        <v>0</v>
      </c>
      <c r="S1342" s="131">
        <v>0</v>
      </c>
      <c r="T1342" s="131">
        <v>0</v>
      </c>
      <c r="U1342" s="131">
        <v>0</v>
      </c>
      <c r="V1342" s="131">
        <v>0</v>
      </c>
      <c r="W1342" s="131">
        <v>0</v>
      </c>
      <c r="X1342" s="131">
        <v>0</v>
      </c>
      <c r="Y1342" s="131">
        <v>0</v>
      </c>
      <c r="Z1342" s="131">
        <v>0</v>
      </c>
      <c r="AA1342" s="131">
        <v>0</v>
      </c>
      <c r="AB1342" s="131">
        <v>0</v>
      </c>
      <c r="AC1342" s="131">
        <v>0</v>
      </c>
      <c r="AD1342" s="131">
        <v>0</v>
      </c>
      <c r="AE1342" s="131">
        <v>0</v>
      </c>
      <c r="AF1342" s="131">
        <v>0</v>
      </c>
      <c r="AG1342" s="131">
        <v>0</v>
      </c>
      <c r="AH1342" s="43">
        <v>0</v>
      </c>
    </row>
    <row r="1343" spans="4:34">
      <c r="D1343" s="62">
        <v>2003</v>
      </c>
      <c r="E1343" s="62">
        <v>4</v>
      </c>
      <c r="F1343" s="62">
        <v>2003</v>
      </c>
      <c r="G1343" s="62">
        <v>2003</v>
      </c>
      <c r="H1343" s="131">
        <v>0</v>
      </c>
      <c r="I1343" s="131">
        <v>0</v>
      </c>
      <c r="J1343" s="131">
        <v>0</v>
      </c>
      <c r="K1343" s="131">
        <v>0</v>
      </c>
      <c r="L1343" s="131">
        <v>0</v>
      </c>
      <c r="M1343" s="131">
        <v>0</v>
      </c>
      <c r="N1343" s="131">
        <v>0</v>
      </c>
      <c r="O1343" s="131">
        <v>0</v>
      </c>
      <c r="P1343" s="131">
        <v>0</v>
      </c>
      <c r="Q1343" s="131">
        <v>0</v>
      </c>
      <c r="R1343" s="131">
        <v>0</v>
      </c>
      <c r="S1343" s="131">
        <v>0</v>
      </c>
      <c r="T1343" s="131">
        <v>0</v>
      </c>
      <c r="U1343" s="131">
        <v>0</v>
      </c>
      <c r="V1343" s="131">
        <v>0</v>
      </c>
      <c r="W1343" s="131">
        <v>0</v>
      </c>
      <c r="X1343" s="131">
        <v>0</v>
      </c>
      <c r="Y1343" s="131">
        <v>0</v>
      </c>
      <c r="Z1343" s="131">
        <v>0</v>
      </c>
      <c r="AA1343" s="131">
        <v>0</v>
      </c>
      <c r="AB1343" s="131">
        <v>0</v>
      </c>
      <c r="AC1343" s="131">
        <v>0</v>
      </c>
      <c r="AD1343" s="131">
        <v>0</v>
      </c>
      <c r="AE1343" s="131">
        <v>0</v>
      </c>
      <c r="AF1343" s="131">
        <v>0</v>
      </c>
      <c r="AG1343" s="131">
        <v>0</v>
      </c>
      <c r="AH1343" s="43">
        <v>0</v>
      </c>
    </row>
    <row r="1344" spans="4:34">
      <c r="D1344" s="62">
        <v>2003</v>
      </c>
      <c r="E1344" s="62">
        <v>5</v>
      </c>
      <c r="F1344" s="62">
        <v>2003</v>
      </c>
      <c r="G1344" s="62">
        <v>2004</v>
      </c>
      <c r="H1344" s="131">
        <v>0</v>
      </c>
      <c r="I1344" s="131">
        <v>0</v>
      </c>
      <c r="J1344" s="131">
        <v>0</v>
      </c>
      <c r="K1344" s="131">
        <v>0</v>
      </c>
      <c r="L1344" s="131">
        <v>0</v>
      </c>
      <c r="M1344" s="131">
        <v>0</v>
      </c>
      <c r="N1344" s="131">
        <v>0</v>
      </c>
      <c r="O1344" s="131">
        <v>0</v>
      </c>
      <c r="P1344" s="131">
        <v>0</v>
      </c>
      <c r="Q1344" s="131">
        <v>0</v>
      </c>
      <c r="R1344" s="131">
        <v>0</v>
      </c>
      <c r="S1344" s="131">
        <v>0</v>
      </c>
      <c r="T1344" s="131">
        <v>0</v>
      </c>
      <c r="U1344" s="131">
        <v>0</v>
      </c>
      <c r="V1344" s="131">
        <v>0</v>
      </c>
      <c r="W1344" s="131">
        <v>0</v>
      </c>
      <c r="X1344" s="131">
        <v>0</v>
      </c>
      <c r="Y1344" s="131">
        <v>0</v>
      </c>
      <c r="Z1344" s="131">
        <v>0</v>
      </c>
      <c r="AA1344" s="131">
        <v>0</v>
      </c>
      <c r="AB1344" s="131">
        <v>0</v>
      </c>
      <c r="AC1344" s="131">
        <v>0</v>
      </c>
      <c r="AD1344" s="131">
        <v>0</v>
      </c>
      <c r="AE1344" s="131">
        <v>0</v>
      </c>
      <c r="AF1344" s="131">
        <v>0</v>
      </c>
      <c r="AG1344" s="131">
        <v>0</v>
      </c>
      <c r="AH1344" s="43">
        <v>0</v>
      </c>
    </row>
    <row r="1345" spans="4:34">
      <c r="D1345" s="62">
        <v>2003</v>
      </c>
      <c r="E1345" s="62">
        <v>6</v>
      </c>
      <c r="F1345" s="62">
        <v>2003</v>
      </c>
      <c r="G1345" s="62">
        <v>2004</v>
      </c>
      <c r="H1345" s="131">
        <v>0</v>
      </c>
      <c r="I1345" s="131">
        <v>0</v>
      </c>
      <c r="J1345" s="131">
        <v>0</v>
      </c>
      <c r="K1345" s="131">
        <v>0</v>
      </c>
      <c r="L1345" s="131">
        <v>0</v>
      </c>
      <c r="M1345" s="131">
        <v>0</v>
      </c>
      <c r="N1345" s="131">
        <v>0</v>
      </c>
      <c r="O1345" s="131">
        <v>0</v>
      </c>
      <c r="P1345" s="131">
        <v>0</v>
      </c>
      <c r="Q1345" s="131">
        <v>0</v>
      </c>
      <c r="R1345" s="131">
        <v>0</v>
      </c>
      <c r="S1345" s="131">
        <v>0</v>
      </c>
      <c r="T1345" s="131">
        <v>0</v>
      </c>
      <c r="U1345" s="131">
        <v>0</v>
      </c>
      <c r="V1345" s="131">
        <v>0</v>
      </c>
      <c r="W1345" s="131">
        <v>0</v>
      </c>
      <c r="X1345" s="131">
        <v>0</v>
      </c>
      <c r="Y1345" s="131">
        <v>0</v>
      </c>
      <c r="Z1345" s="131">
        <v>0</v>
      </c>
      <c r="AA1345" s="131">
        <v>0</v>
      </c>
      <c r="AB1345" s="131">
        <v>0</v>
      </c>
      <c r="AC1345" s="131">
        <v>0</v>
      </c>
      <c r="AD1345" s="131">
        <v>0</v>
      </c>
      <c r="AE1345" s="131">
        <v>0</v>
      </c>
      <c r="AF1345" s="131">
        <v>0</v>
      </c>
      <c r="AG1345" s="131">
        <v>0</v>
      </c>
      <c r="AH1345" s="43">
        <v>0</v>
      </c>
    </row>
    <row r="1346" spans="4:34">
      <c r="D1346" s="62">
        <v>2003</v>
      </c>
      <c r="E1346" s="62">
        <v>7</v>
      </c>
      <c r="F1346" s="62">
        <v>2004</v>
      </c>
      <c r="G1346" s="62">
        <v>2004</v>
      </c>
      <c r="H1346" s="131">
        <v>0</v>
      </c>
      <c r="I1346" s="131">
        <v>0</v>
      </c>
      <c r="J1346" s="131">
        <v>0</v>
      </c>
      <c r="K1346" s="131">
        <v>0</v>
      </c>
      <c r="L1346" s="131">
        <v>0</v>
      </c>
      <c r="M1346" s="131">
        <v>0</v>
      </c>
      <c r="N1346" s="131">
        <v>0</v>
      </c>
      <c r="O1346" s="131">
        <v>0</v>
      </c>
      <c r="P1346" s="131">
        <v>0</v>
      </c>
      <c r="Q1346" s="131">
        <v>0</v>
      </c>
      <c r="R1346" s="131">
        <v>0</v>
      </c>
      <c r="S1346" s="131">
        <v>0</v>
      </c>
      <c r="T1346" s="131">
        <v>0</v>
      </c>
      <c r="U1346" s="131">
        <v>0</v>
      </c>
      <c r="V1346" s="131">
        <v>0</v>
      </c>
      <c r="W1346" s="131">
        <v>0</v>
      </c>
      <c r="X1346" s="131">
        <v>0</v>
      </c>
      <c r="Y1346" s="131">
        <v>0</v>
      </c>
      <c r="Z1346" s="131">
        <v>0</v>
      </c>
      <c r="AA1346" s="131">
        <v>0</v>
      </c>
      <c r="AB1346" s="131">
        <v>0</v>
      </c>
      <c r="AC1346" s="131">
        <v>0</v>
      </c>
      <c r="AD1346" s="131">
        <v>0</v>
      </c>
      <c r="AE1346" s="131">
        <v>0</v>
      </c>
      <c r="AF1346" s="131">
        <v>0</v>
      </c>
      <c r="AG1346" s="131">
        <v>0</v>
      </c>
      <c r="AH1346" s="43">
        <v>0</v>
      </c>
    </row>
    <row r="1347" spans="4:34">
      <c r="D1347" s="62">
        <v>2003</v>
      </c>
      <c r="E1347" s="62">
        <v>8</v>
      </c>
      <c r="F1347" s="62">
        <v>2004</v>
      </c>
      <c r="G1347" s="62">
        <v>2004</v>
      </c>
      <c r="H1347" s="131">
        <v>0</v>
      </c>
      <c r="I1347" s="131">
        <v>0</v>
      </c>
      <c r="J1347" s="131">
        <v>0</v>
      </c>
      <c r="K1347" s="131">
        <v>0</v>
      </c>
      <c r="L1347" s="131">
        <v>0</v>
      </c>
      <c r="M1347" s="131">
        <v>0</v>
      </c>
      <c r="N1347" s="131">
        <v>0</v>
      </c>
      <c r="O1347" s="131">
        <v>0</v>
      </c>
      <c r="P1347" s="131">
        <v>0</v>
      </c>
      <c r="Q1347" s="131">
        <v>0</v>
      </c>
      <c r="R1347" s="131">
        <v>0</v>
      </c>
      <c r="S1347" s="131">
        <v>0</v>
      </c>
      <c r="T1347" s="131">
        <v>0</v>
      </c>
      <c r="U1347" s="131">
        <v>0</v>
      </c>
      <c r="V1347" s="131">
        <v>0</v>
      </c>
      <c r="W1347" s="131">
        <v>0</v>
      </c>
      <c r="X1347" s="131">
        <v>0</v>
      </c>
      <c r="Y1347" s="131">
        <v>0</v>
      </c>
      <c r="Z1347" s="131">
        <v>0</v>
      </c>
      <c r="AA1347" s="131">
        <v>0</v>
      </c>
      <c r="AB1347" s="131">
        <v>0</v>
      </c>
      <c r="AC1347" s="131">
        <v>0</v>
      </c>
      <c r="AD1347" s="131">
        <v>0</v>
      </c>
      <c r="AE1347" s="131">
        <v>0</v>
      </c>
      <c r="AF1347" s="131">
        <v>0</v>
      </c>
      <c r="AG1347" s="131">
        <v>0</v>
      </c>
      <c r="AH1347" s="43">
        <v>0</v>
      </c>
    </row>
    <row r="1348" spans="4:34">
      <c r="D1348" s="62">
        <v>2003</v>
      </c>
      <c r="E1348" s="62">
        <v>9</v>
      </c>
      <c r="F1348" s="62">
        <v>2004</v>
      </c>
      <c r="G1348" s="62">
        <v>2004</v>
      </c>
      <c r="H1348" s="131">
        <v>0</v>
      </c>
      <c r="I1348" s="131">
        <v>0</v>
      </c>
      <c r="J1348" s="131">
        <v>0</v>
      </c>
      <c r="K1348" s="131">
        <v>0</v>
      </c>
      <c r="L1348" s="131">
        <v>0</v>
      </c>
      <c r="M1348" s="131">
        <v>0</v>
      </c>
      <c r="N1348" s="131">
        <v>0</v>
      </c>
      <c r="O1348" s="131">
        <v>0</v>
      </c>
      <c r="P1348" s="131">
        <v>0</v>
      </c>
      <c r="Q1348" s="131">
        <v>0</v>
      </c>
      <c r="R1348" s="131">
        <v>0</v>
      </c>
      <c r="S1348" s="131">
        <v>0</v>
      </c>
      <c r="T1348" s="131">
        <v>0</v>
      </c>
      <c r="U1348" s="131">
        <v>0</v>
      </c>
      <c r="V1348" s="131">
        <v>0</v>
      </c>
      <c r="W1348" s="131">
        <v>0</v>
      </c>
      <c r="X1348" s="131">
        <v>0</v>
      </c>
      <c r="Y1348" s="131">
        <v>0</v>
      </c>
      <c r="Z1348" s="131">
        <v>0</v>
      </c>
      <c r="AA1348" s="131">
        <v>0</v>
      </c>
      <c r="AB1348" s="131">
        <v>0</v>
      </c>
      <c r="AC1348" s="131">
        <v>0</v>
      </c>
      <c r="AD1348" s="131">
        <v>0</v>
      </c>
      <c r="AE1348" s="131">
        <v>0</v>
      </c>
      <c r="AF1348" s="131">
        <v>0</v>
      </c>
      <c r="AG1348" s="131">
        <v>0</v>
      </c>
      <c r="AH1348" s="43">
        <v>0</v>
      </c>
    </row>
    <row r="1349" spans="4:34">
      <c r="D1349" s="62">
        <v>2003</v>
      </c>
      <c r="E1349" s="62">
        <v>10</v>
      </c>
      <c r="F1349" s="62">
        <v>2004</v>
      </c>
      <c r="G1349" s="62">
        <v>2004</v>
      </c>
      <c r="H1349" s="131">
        <v>0</v>
      </c>
      <c r="I1349" s="131">
        <v>0</v>
      </c>
      <c r="J1349" s="131">
        <v>0</v>
      </c>
      <c r="K1349" s="131">
        <v>0</v>
      </c>
      <c r="L1349" s="131">
        <v>0</v>
      </c>
      <c r="M1349" s="131">
        <v>0</v>
      </c>
      <c r="N1349" s="131">
        <v>0</v>
      </c>
      <c r="O1349" s="131">
        <v>0</v>
      </c>
      <c r="P1349" s="131">
        <v>0</v>
      </c>
      <c r="Q1349" s="131">
        <v>0</v>
      </c>
      <c r="R1349" s="131">
        <v>0</v>
      </c>
      <c r="S1349" s="131">
        <v>0</v>
      </c>
      <c r="T1349" s="131">
        <v>0</v>
      </c>
      <c r="U1349" s="131">
        <v>0</v>
      </c>
      <c r="V1349" s="131">
        <v>0</v>
      </c>
      <c r="W1349" s="131">
        <v>0</v>
      </c>
      <c r="X1349" s="131">
        <v>0</v>
      </c>
      <c r="Y1349" s="131">
        <v>0</v>
      </c>
      <c r="Z1349" s="131">
        <v>0</v>
      </c>
      <c r="AA1349" s="131">
        <v>0</v>
      </c>
      <c r="AB1349" s="131">
        <v>0</v>
      </c>
      <c r="AC1349" s="131">
        <v>0</v>
      </c>
      <c r="AD1349" s="131">
        <v>0</v>
      </c>
      <c r="AE1349" s="131">
        <v>0</v>
      </c>
      <c r="AF1349" s="131">
        <v>0</v>
      </c>
      <c r="AG1349" s="131">
        <v>0</v>
      </c>
      <c r="AH1349" s="43">
        <v>0</v>
      </c>
    </row>
    <row r="1350" spans="4:34">
      <c r="D1350" s="62">
        <v>2003</v>
      </c>
      <c r="E1350" s="62">
        <v>11</v>
      </c>
      <c r="F1350" s="62">
        <v>2004</v>
      </c>
      <c r="G1350" s="62">
        <v>2004</v>
      </c>
      <c r="H1350" s="131">
        <v>0</v>
      </c>
      <c r="I1350" s="131">
        <v>0</v>
      </c>
      <c r="J1350" s="131">
        <v>0</v>
      </c>
      <c r="K1350" s="131">
        <v>0</v>
      </c>
      <c r="L1350" s="131">
        <v>0</v>
      </c>
      <c r="M1350" s="131">
        <v>0</v>
      </c>
      <c r="N1350" s="131">
        <v>0</v>
      </c>
      <c r="O1350" s="131">
        <v>0</v>
      </c>
      <c r="P1350" s="131">
        <v>0</v>
      </c>
      <c r="Q1350" s="131">
        <v>0</v>
      </c>
      <c r="R1350" s="131">
        <v>0</v>
      </c>
      <c r="S1350" s="131">
        <v>0</v>
      </c>
      <c r="T1350" s="131">
        <v>0</v>
      </c>
      <c r="U1350" s="131">
        <v>0</v>
      </c>
      <c r="V1350" s="131">
        <v>0</v>
      </c>
      <c r="W1350" s="131">
        <v>0</v>
      </c>
      <c r="X1350" s="131">
        <v>0</v>
      </c>
      <c r="Y1350" s="131">
        <v>0</v>
      </c>
      <c r="Z1350" s="131">
        <v>0</v>
      </c>
      <c r="AA1350" s="131">
        <v>0</v>
      </c>
      <c r="AB1350" s="131">
        <v>0</v>
      </c>
      <c r="AC1350" s="131">
        <v>0</v>
      </c>
      <c r="AD1350" s="131">
        <v>0</v>
      </c>
      <c r="AE1350" s="131">
        <v>0</v>
      </c>
      <c r="AF1350" s="131">
        <v>0</v>
      </c>
      <c r="AG1350" s="131">
        <v>0</v>
      </c>
      <c r="AH1350" s="43">
        <v>0</v>
      </c>
    </row>
    <row r="1351" spans="4:34">
      <c r="D1351" s="62">
        <v>2003</v>
      </c>
      <c r="E1351" s="62">
        <v>12</v>
      </c>
      <c r="F1351" s="62">
        <v>2004</v>
      </c>
      <c r="G1351" s="62">
        <v>2004</v>
      </c>
      <c r="H1351" s="131">
        <v>0</v>
      </c>
      <c r="I1351" s="131">
        <v>0</v>
      </c>
      <c r="J1351" s="131">
        <v>0</v>
      </c>
      <c r="K1351" s="131">
        <v>0</v>
      </c>
      <c r="L1351" s="131">
        <v>0</v>
      </c>
      <c r="M1351" s="131">
        <v>0</v>
      </c>
      <c r="N1351" s="131">
        <v>0</v>
      </c>
      <c r="O1351" s="131">
        <v>0</v>
      </c>
      <c r="P1351" s="131">
        <v>0</v>
      </c>
      <c r="Q1351" s="131">
        <v>0</v>
      </c>
      <c r="R1351" s="131">
        <v>0</v>
      </c>
      <c r="S1351" s="131">
        <v>0</v>
      </c>
      <c r="T1351" s="131">
        <v>0</v>
      </c>
      <c r="U1351" s="131">
        <v>0</v>
      </c>
      <c r="V1351" s="131">
        <v>0</v>
      </c>
      <c r="W1351" s="131">
        <v>0</v>
      </c>
      <c r="X1351" s="131">
        <v>0</v>
      </c>
      <c r="Y1351" s="131">
        <v>0</v>
      </c>
      <c r="Z1351" s="131">
        <v>0</v>
      </c>
      <c r="AA1351" s="131">
        <v>0</v>
      </c>
      <c r="AB1351" s="131">
        <v>0</v>
      </c>
      <c r="AC1351" s="131">
        <v>0</v>
      </c>
      <c r="AD1351" s="131">
        <v>0</v>
      </c>
      <c r="AE1351" s="131">
        <v>0</v>
      </c>
      <c r="AF1351" s="131">
        <v>0</v>
      </c>
      <c r="AG1351" s="131">
        <v>0</v>
      </c>
      <c r="AH1351" s="43">
        <v>0</v>
      </c>
    </row>
    <row r="1352" spans="4:34">
      <c r="D1352" s="62">
        <v>2004</v>
      </c>
      <c r="E1352" s="62">
        <v>1</v>
      </c>
      <c r="F1352" s="62">
        <v>2004</v>
      </c>
      <c r="G1352" s="62">
        <v>2004</v>
      </c>
      <c r="H1352" s="131">
        <v>0</v>
      </c>
      <c r="I1352" s="131">
        <v>0</v>
      </c>
      <c r="J1352" s="131">
        <v>0</v>
      </c>
      <c r="K1352" s="131">
        <v>0</v>
      </c>
      <c r="L1352" s="131">
        <v>0</v>
      </c>
      <c r="M1352" s="131">
        <v>0</v>
      </c>
      <c r="N1352" s="131">
        <v>0</v>
      </c>
      <c r="O1352" s="131">
        <v>0</v>
      </c>
      <c r="P1352" s="131">
        <v>0</v>
      </c>
      <c r="Q1352" s="131">
        <v>0</v>
      </c>
      <c r="R1352" s="131">
        <v>0</v>
      </c>
      <c r="S1352" s="131">
        <v>0</v>
      </c>
      <c r="T1352" s="131">
        <v>0</v>
      </c>
      <c r="U1352" s="131">
        <v>0</v>
      </c>
      <c r="V1352" s="131">
        <v>0</v>
      </c>
      <c r="W1352" s="131">
        <v>0</v>
      </c>
      <c r="X1352" s="131">
        <v>0</v>
      </c>
      <c r="Y1352" s="131">
        <v>0</v>
      </c>
      <c r="Z1352" s="131">
        <v>0</v>
      </c>
      <c r="AA1352" s="131">
        <v>0</v>
      </c>
      <c r="AB1352" s="131">
        <v>0</v>
      </c>
      <c r="AC1352" s="131">
        <v>0</v>
      </c>
      <c r="AD1352" s="131">
        <v>0</v>
      </c>
      <c r="AE1352" s="131">
        <v>0</v>
      </c>
      <c r="AF1352" s="131">
        <v>0</v>
      </c>
      <c r="AG1352" s="131">
        <v>0</v>
      </c>
      <c r="AH1352" s="43">
        <v>0</v>
      </c>
    </row>
    <row r="1353" spans="4:34">
      <c r="D1353" s="62">
        <v>2004</v>
      </c>
      <c r="E1353" s="62">
        <v>2</v>
      </c>
      <c r="F1353" s="62">
        <v>2004</v>
      </c>
      <c r="G1353" s="62">
        <v>2004</v>
      </c>
      <c r="H1353" s="131">
        <v>0</v>
      </c>
      <c r="I1353" s="131">
        <v>0</v>
      </c>
      <c r="J1353" s="131">
        <v>0</v>
      </c>
      <c r="K1353" s="131">
        <v>0</v>
      </c>
      <c r="L1353" s="131">
        <v>0</v>
      </c>
      <c r="M1353" s="131">
        <v>0</v>
      </c>
      <c r="N1353" s="131">
        <v>0</v>
      </c>
      <c r="O1353" s="131">
        <v>0</v>
      </c>
      <c r="P1353" s="131">
        <v>0</v>
      </c>
      <c r="Q1353" s="131">
        <v>0</v>
      </c>
      <c r="R1353" s="131">
        <v>0</v>
      </c>
      <c r="S1353" s="131">
        <v>0</v>
      </c>
      <c r="T1353" s="131">
        <v>0</v>
      </c>
      <c r="U1353" s="131">
        <v>0</v>
      </c>
      <c r="V1353" s="131">
        <v>0</v>
      </c>
      <c r="W1353" s="131">
        <v>0</v>
      </c>
      <c r="X1353" s="131">
        <v>0</v>
      </c>
      <c r="Y1353" s="131">
        <v>0</v>
      </c>
      <c r="Z1353" s="131">
        <v>0</v>
      </c>
      <c r="AA1353" s="131">
        <v>0</v>
      </c>
      <c r="AB1353" s="131">
        <v>0</v>
      </c>
      <c r="AC1353" s="131">
        <v>0</v>
      </c>
      <c r="AD1353" s="131">
        <v>0</v>
      </c>
      <c r="AE1353" s="131">
        <v>0</v>
      </c>
      <c r="AF1353" s="131">
        <v>0</v>
      </c>
      <c r="AG1353" s="131">
        <v>0</v>
      </c>
      <c r="AH1353" s="43">
        <v>0</v>
      </c>
    </row>
    <row r="1354" spans="4:34">
      <c r="D1354" s="62">
        <v>2004</v>
      </c>
      <c r="E1354" s="62">
        <v>3</v>
      </c>
      <c r="F1354" s="62">
        <v>2004</v>
      </c>
      <c r="G1354" s="62">
        <v>2004</v>
      </c>
      <c r="H1354" s="131">
        <v>0</v>
      </c>
      <c r="I1354" s="131">
        <v>0</v>
      </c>
      <c r="J1354" s="131">
        <v>0</v>
      </c>
      <c r="K1354" s="131">
        <v>0</v>
      </c>
      <c r="L1354" s="131">
        <v>0</v>
      </c>
      <c r="M1354" s="131">
        <v>0</v>
      </c>
      <c r="N1354" s="131">
        <v>0</v>
      </c>
      <c r="O1354" s="131">
        <v>0</v>
      </c>
      <c r="P1354" s="131">
        <v>0</v>
      </c>
      <c r="Q1354" s="131">
        <v>0</v>
      </c>
      <c r="R1354" s="131">
        <v>0</v>
      </c>
      <c r="S1354" s="131">
        <v>0</v>
      </c>
      <c r="T1354" s="131">
        <v>0</v>
      </c>
      <c r="U1354" s="131">
        <v>0</v>
      </c>
      <c r="V1354" s="131">
        <v>0</v>
      </c>
      <c r="W1354" s="131">
        <v>0</v>
      </c>
      <c r="X1354" s="131">
        <v>0</v>
      </c>
      <c r="Y1354" s="131">
        <v>0</v>
      </c>
      <c r="Z1354" s="131">
        <v>0</v>
      </c>
      <c r="AA1354" s="131">
        <v>0</v>
      </c>
      <c r="AB1354" s="131">
        <v>0</v>
      </c>
      <c r="AC1354" s="131">
        <v>0</v>
      </c>
      <c r="AD1354" s="131">
        <v>0</v>
      </c>
      <c r="AE1354" s="131">
        <v>0</v>
      </c>
      <c r="AF1354" s="131">
        <v>0</v>
      </c>
      <c r="AG1354" s="131">
        <v>0</v>
      </c>
      <c r="AH1354" s="43">
        <v>0</v>
      </c>
    </row>
    <row r="1355" spans="4:34">
      <c r="D1355" s="62">
        <v>2004</v>
      </c>
      <c r="E1355" s="62">
        <v>4</v>
      </c>
      <c r="F1355" s="62">
        <v>2004</v>
      </c>
      <c r="G1355" s="62">
        <v>2004</v>
      </c>
      <c r="H1355" s="131">
        <v>0</v>
      </c>
      <c r="I1355" s="131">
        <v>0</v>
      </c>
      <c r="J1355" s="131">
        <v>0</v>
      </c>
      <c r="K1355" s="131">
        <v>0</v>
      </c>
      <c r="L1355" s="131">
        <v>0</v>
      </c>
      <c r="M1355" s="131">
        <v>0</v>
      </c>
      <c r="N1355" s="131">
        <v>0</v>
      </c>
      <c r="O1355" s="131">
        <v>0</v>
      </c>
      <c r="P1355" s="131">
        <v>0</v>
      </c>
      <c r="Q1355" s="131">
        <v>0</v>
      </c>
      <c r="R1355" s="131">
        <v>0</v>
      </c>
      <c r="S1355" s="131">
        <v>0</v>
      </c>
      <c r="T1355" s="131">
        <v>0</v>
      </c>
      <c r="U1355" s="131">
        <v>0</v>
      </c>
      <c r="V1355" s="131">
        <v>0</v>
      </c>
      <c r="W1355" s="131">
        <v>0</v>
      </c>
      <c r="X1355" s="131">
        <v>0</v>
      </c>
      <c r="Y1355" s="131">
        <v>0</v>
      </c>
      <c r="Z1355" s="131">
        <v>0</v>
      </c>
      <c r="AA1355" s="131">
        <v>0</v>
      </c>
      <c r="AB1355" s="131">
        <v>0</v>
      </c>
      <c r="AC1355" s="131">
        <v>0</v>
      </c>
      <c r="AD1355" s="131">
        <v>0</v>
      </c>
      <c r="AE1355" s="131">
        <v>0</v>
      </c>
      <c r="AF1355" s="131">
        <v>0</v>
      </c>
      <c r="AG1355" s="131">
        <v>0</v>
      </c>
      <c r="AH1355" s="43">
        <v>0</v>
      </c>
    </row>
    <row r="1356" spans="4:34">
      <c r="D1356" s="62">
        <v>2004</v>
      </c>
      <c r="E1356" s="62">
        <v>5</v>
      </c>
      <c r="F1356" s="62">
        <v>2004</v>
      </c>
      <c r="G1356" s="62">
        <v>2005</v>
      </c>
      <c r="H1356" s="131">
        <v>0</v>
      </c>
      <c r="I1356" s="131">
        <v>0</v>
      </c>
      <c r="J1356" s="131">
        <v>0</v>
      </c>
      <c r="K1356" s="131">
        <v>0</v>
      </c>
      <c r="L1356" s="131">
        <v>0</v>
      </c>
      <c r="M1356" s="131">
        <v>0</v>
      </c>
      <c r="N1356" s="131">
        <v>0</v>
      </c>
      <c r="O1356" s="131">
        <v>0</v>
      </c>
      <c r="P1356" s="131">
        <v>0</v>
      </c>
      <c r="Q1356" s="131">
        <v>0</v>
      </c>
      <c r="R1356" s="131">
        <v>0</v>
      </c>
      <c r="S1356" s="131">
        <v>0</v>
      </c>
      <c r="T1356" s="131">
        <v>0</v>
      </c>
      <c r="U1356" s="131">
        <v>0</v>
      </c>
      <c r="V1356" s="131">
        <v>0</v>
      </c>
      <c r="W1356" s="131">
        <v>0</v>
      </c>
      <c r="X1356" s="131">
        <v>0</v>
      </c>
      <c r="Y1356" s="131">
        <v>0</v>
      </c>
      <c r="Z1356" s="131">
        <v>0</v>
      </c>
      <c r="AA1356" s="131">
        <v>0</v>
      </c>
      <c r="AB1356" s="131">
        <v>0</v>
      </c>
      <c r="AC1356" s="131">
        <v>0</v>
      </c>
      <c r="AD1356" s="131">
        <v>0</v>
      </c>
      <c r="AE1356" s="131">
        <v>0</v>
      </c>
      <c r="AF1356" s="131">
        <v>0</v>
      </c>
      <c r="AG1356" s="131">
        <v>0</v>
      </c>
      <c r="AH1356" s="43">
        <v>0</v>
      </c>
    </row>
    <row r="1357" spans="4:34">
      <c r="D1357" s="62">
        <v>2004</v>
      </c>
      <c r="E1357" s="62">
        <v>6</v>
      </c>
      <c r="F1357" s="62">
        <v>2004</v>
      </c>
      <c r="G1357" s="62">
        <v>2005</v>
      </c>
      <c r="H1357" s="131">
        <v>0</v>
      </c>
      <c r="I1357" s="131">
        <v>0</v>
      </c>
      <c r="J1357" s="131">
        <v>0</v>
      </c>
      <c r="K1357" s="131">
        <v>0</v>
      </c>
      <c r="L1357" s="131">
        <v>0</v>
      </c>
      <c r="M1357" s="131">
        <v>0</v>
      </c>
      <c r="N1357" s="131">
        <v>0</v>
      </c>
      <c r="O1357" s="131">
        <v>0</v>
      </c>
      <c r="P1357" s="131">
        <v>0</v>
      </c>
      <c r="Q1357" s="131">
        <v>0</v>
      </c>
      <c r="R1357" s="131">
        <v>0</v>
      </c>
      <c r="S1357" s="131">
        <v>0</v>
      </c>
      <c r="T1357" s="131">
        <v>0</v>
      </c>
      <c r="U1357" s="131">
        <v>0</v>
      </c>
      <c r="V1357" s="131">
        <v>0</v>
      </c>
      <c r="W1357" s="131">
        <v>0</v>
      </c>
      <c r="X1357" s="131">
        <v>0</v>
      </c>
      <c r="Y1357" s="131">
        <v>0</v>
      </c>
      <c r="Z1357" s="131">
        <v>0</v>
      </c>
      <c r="AA1357" s="131">
        <v>0</v>
      </c>
      <c r="AB1357" s="131">
        <v>0</v>
      </c>
      <c r="AC1357" s="131">
        <v>0</v>
      </c>
      <c r="AD1357" s="131">
        <v>0</v>
      </c>
      <c r="AE1357" s="131">
        <v>0</v>
      </c>
      <c r="AF1357" s="131">
        <v>0</v>
      </c>
      <c r="AG1357" s="131">
        <v>0</v>
      </c>
      <c r="AH1357" s="43">
        <v>0</v>
      </c>
    </row>
    <row r="1358" spans="4:34">
      <c r="D1358" s="62">
        <v>2004</v>
      </c>
      <c r="E1358" s="62">
        <v>7</v>
      </c>
      <c r="F1358" s="62">
        <v>2005</v>
      </c>
      <c r="G1358" s="62">
        <v>2005</v>
      </c>
      <c r="H1358" s="131">
        <v>0</v>
      </c>
      <c r="I1358" s="131">
        <v>0</v>
      </c>
      <c r="J1358" s="131">
        <v>0</v>
      </c>
      <c r="K1358" s="131">
        <v>0</v>
      </c>
      <c r="L1358" s="131">
        <v>0</v>
      </c>
      <c r="M1358" s="131">
        <v>0</v>
      </c>
      <c r="N1358" s="131">
        <v>0</v>
      </c>
      <c r="O1358" s="131">
        <v>0</v>
      </c>
      <c r="P1358" s="131">
        <v>0</v>
      </c>
      <c r="Q1358" s="131">
        <v>0</v>
      </c>
      <c r="R1358" s="131">
        <v>0</v>
      </c>
      <c r="S1358" s="131">
        <v>0</v>
      </c>
      <c r="T1358" s="131">
        <v>0</v>
      </c>
      <c r="U1358" s="131">
        <v>0</v>
      </c>
      <c r="V1358" s="131">
        <v>0</v>
      </c>
      <c r="W1358" s="131">
        <v>0</v>
      </c>
      <c r="X1358" s="131">
        <v>0</v>
      </c>
      <c r="Y1358" s="131">
        <v>0</v>
      </c>
      <c r="Z1358" s="131">
        <v>0</v>
      </c>
      <c r="AA1358" s="131">
        <v>0</v>
      </c>
      <c r="AB1358" s="131">
        <v>0</v>
      </c>
      <c r="AC1358" s="131">
        <v>0</v>
      </c>
      <c r="AD1358" s="131">
        <v>0</v>
      </c>
      <c r="AE1358" s="131">
        <v>0</v>
      </c>
      <c r="AF1358" s="131">
        <v>0</v>
      </c>
      <c r="AG1358" s="131">
        <v>0</v>
      </c>
      <c r="AH1358" s="43">
        <v>0</v>
      </c>
    </row>
    <row r="1359" spans="4:34">
      <c r="D1359" s="62">
        <v>2004</v>
      </c>
      <c r="E1359" s="62">
        <v>8</v>
      </c>
      <c r="F1359" s="62">
        <v>2005</v>
      </c>
      <c r="G1359" s="62">
        <v>2005</v>
      </c>
      <c r="H1359" s="131">
        <v>0</v>
      </c>
      <c r="I1359" s="131">
        <v>0</v>
      </c>
      <c r="J1359" s="131">
        <v>0</v>
      </c>
      <c r="K1359" s="131">
        <v>0</v>
      </c>
      <c r="L1359" s="131">
        <v>0</v>
      </c>
      <c r="M1359" s="131">
        <v>0</v>
      </c>
      <c r="N1359" s="131">
        <v>0</v>
      </c>
      <c r="O1359" s="131">
        <v>0</v>
      </c>
      <c r="P1359" s="131">
        <v>0</v>
      </c>
      <c r="Q1359" s="131">
        <v>0</v>
      </c>
      <c r="R1359" s="131">
        <v>0</v>
      </c>
      <c r="S1359" s="131">
        <v>0</v>
      </c>
      <c r="T1359" s="131">
        <v>0</v>
      </c>
      <c r="U1359" s="131">
        <v>0</v>
      </c>
      <c r="V1359" s="131">
        <v>0</v>
      </c>
      <c r="W1359" s="131">
        <v>0</v>
      </c>
      <c r="X1359" s="131">
        <v>0</v>
      </c>
      <c r="Y1359" s="131">
        <v>0</v>
      </c>
      <c r="Z1359" s="131">
        <v>0</v>
      </c>
      <c r="AA1359" s="131">
        <v>0</v>
      </c>
      <c r="AB1359" s="131">
        <v>0</v>
      </c>
      <c r="AC1359" s="131">
        <v>0</v>
      </c>
      <c r="AD1359" s="131">
        <v>0</v>
      </c>
      <c r="AE1359" s="131">
        <v>0</v>
      </c>
      <c r="AF1359" s="131">
        <v>0</v>
      </c>
      <c r="AG1359" s="131">
        <v>0</v>
      </c>
      <c r="AH1359" s="43">
        <v>0</v>
      </c>
    </row>
    <row r="1360" spans="4:34">
      <c r="D1360" s="62">
        <v>2004</v>
      </c>
      <c r="E1360" s="62">
        <v>9</v>
      </c>
      <c r="F1360" s="62">
        <v>2005</v>
      </c>
      <c r="G1360" s="62">
        <v>2005</v>
      </c>
      <c r="H1360" s="131">
        <v>0</v>
      </c>
      <c r="I1360" s="131">
        <v>0</v>
      </c>
      <c r="J1360" s="131">
        <v>0</v>
      </c>
      <c r="K1360" s="131">
        <v>0</v>
      </c>
      <c r="L1360" s="131">
        <v>0</v>
      </c>
      <c r="M1360" s="131">
        <v>0</v>
      </c>
      <c r="N1360" s="131">
        <v>0</v>
      </c>
      <c r="O1360" s="131">
        <v>0</v>
      </c>
      <c r="P1360" s="131">
        <v>0</v>
      </c>
      <c r="Q1360" s="131">
        <v>0</v>
      </c>
      <c r="R1360" s="131">
        <v>0</v>
      </c>
      <c r="S1360" s="131">
        <v>0</v>
      </c>
      <c r="T1360" s="131">
        <v>0</v>
      </c>
      <c r="U1360" s="131">
        <v>0</v>
      </c>
      <c r="V1360" s="131">
        <v>0</v>
      </c>
      <c r="W1360" s="131">
        <v>0</v>
      </c>
      <c r="X1360" s="131">
        <v>0</v>
      </c>
      <c r="Y1360" s="131">
        <v>0</v>
      </c>
      <c r="Z1360" s="131">
        <v>0</v>
      </c>
      <c r="AA1360" s="131">
        <v>0</v>
      </c>
      <c r="AB1360" s="131">
        <v>0</v>
      </c>
      <c r="AC1360" s="131">
        <v>0</v>
      </c>
      <c r="AD1360" s="131">
        <v>0</v>
      </c>
      <c r="AE1360" s="131">
        <v>0</v>
      </c>
      <c r="AF1360" s="131">
        <v>0</v>
      </c>
      <c r="AG1360" s="131">
        <v>0</v>
      </c>
      <c r="AH1360" s="43">
        <v>0</v>
      </c>
    </row>
    <row r="1361" spans="4:34">
      <c r="D1361" s="62">
        <v>2004</v>
      </c>
      <c r="E1361" s="62">
        <v>10</v>
      </c>
      <c r="F1361" s="62">
        <v>2005</v>
      </c>
      <c r="G1361" s="62">
        <v>2005</v>
      </c>
      <c r="H1361" s="131">
        <v>0</v>
      </c>
      <c r="I1361" s="131">
        <v>0</v>
      </c>
      <c r="J1361" s="131">
        <v>0</v>
      </c>
      <c r="K1361" s="131">
        <v>0</v>
      </c>
      <c r="L1361" s="131">
        <v>0</v>
      </c>
      <c r="M1361" s="131">
        <v>0</v>
      </c>
      <c r="N1361" s="131">
        <v>0</v>
      </c>
      <c r="O1361" s="131">
        <v>0</v>
      </c>
      <c r="P1361" s="131">
        <v>0</v>
      </c>
      <c r="Q1361" s="131">
        <v>0</v>
      </c>
      <c r="R1361" s="131">
        <v>0</v>
      </c>
      <c r="S1361" s="131">
        <v>0</v>
      </c>
      <c r="T1361" s="131">
        <v>0</v>
      </c>
      <c r="U1361" s="131">
        <v>0</v>
      </c>
      <c r="V1361" s="131">
        <v>0</v>
      </c>
      <c r="W1361" s="131">
        <v>0</v>
      </c>
      <c r="X1361" s="131">
        <v>0</v>
      </c>
      <c r="Y1361" s="131">
        <v>0</v>
      </c>
      <c r="Z1361" s="131">
        <v>0</v>
      </c>
      <c r="AA1361" s="131">
        <v>0</v>
      </c>
      <c r="AB1361" s="131">
        <v>0</v>
      </c>
      <c r="AC1361" s="131">
        <v>0</v>
      </c>
      <c r="AD1361" s="131">
        <v>0</v>
      </c>
      <c r="AE1361" s="131">
        <v>0</v>
      </c>
      <c r="AF1361" s="131">
        <v>0</v>
      </c>
      <c r="AG1361" s="131">
        <v>0</v>
      </c>
      <c r="AH1361" s="43">
        <v>0</v>
      </c>
    </row>
    <row r="1362" spans="4:34">
      <c r="D1362" s="62">
        <v>2004</v>
      </c>
      <c r="E1362" s="62">
        <v>11</v>
      </c>
      <c r="F1362" s="62">
        <v>2005</v>
      </c>
      <c r="G1362" s="62">
        <v>2005</v>
      </c>
      <c r="H1362" s="131">
        <v>0</v>
      </c>
      <c r="I1362" s="131">
        <v>0</v>
      </c>
      <c r="J1362" s="131">
        <v>0</v>
      </c>
      <c r="K1362" s="131">
        <v>0</v>
      </c>
      <c r="L1362" s="131">
        <v>0</v>
      </c>
      <c r="M1362" s="131">
        <v>0</v>
      </c>
      <c r="N1362" s="131">
        <v>0</v>
      </c>
      <c r="O1362" s="131">
        <v>0</v>
      </c>
      <c r="P1362" s="131">
        <v>0</v>
      </c>
      <c r="Q1362" s="131">
        <v>0</v>
      </c>
      <c r="R1362" s="131">
        <v>0</v>
      </c>
      <c r="S1362" s="131">
        <v>0</v>
      </c>
      <c r="T1362" s="131">
        <v>0</v>
      </c>
      <c r="U1362" s="131">
        <v>0</v>
      </c>
      <c r="V1362" s="131">
        <v>0</v>
      </c>
      <c r="W1362" s="131">
        <v>0</v>
      </c>
      <c r="X1362" s="131">
        <v>0</v>
      </c>
      <c r="Y1362" s="131">
        <v>0</v>
      </c>
      <c r="Z1362" s="131">
        <v>0</v>
      </c>
      <c r="AA1362" s="131">
        <v>0</v>
      </c>
      <c r="AB1362" s="131">
        <v>0</v>
      </c>
      <c r="AC1362" s="131">
        <v>0</v>
      </c>
      <c r="AD1362" s="131">
        <v>0</v>
      </c>
      <c r="AE1362" s="131">
        <v>0</v>
      </c>
      <c r="AF1362" s="131">
        <v>0</v>
      </c>
      <c r="AG1362" s="131">
        <v>0</v>
      </c>
      <c r="AH1362" s="43">
        <v>0</v>
      </c>
    </row>
    <row r="1363" spans="4:34">
      <c r="D1363" s="62">
        <v>2004</v>
      </c>
      <c r="E1363" s="62">
        <v>12</v>
      </c>
      <c r="F1363" s="62">
        <v>2005</v>
      </c>
      <c r="G1363" s="62">
        <v>2005</v>
      </c>
      <c r="H1363" s="131">
        <v>0</v>
      </c>
      <c r="I1363" s="131">
        <v>0</v>
      </c>
      <c r="J1363" s="131">
        <v>0</v>
      </c>
      <c r="K1363" s="131">
        <v>0</v>
      </c>
      <c r="L1363" s="131">
        <v>0</v>
      </c>
      <c r="M1363" s="131">
        <v>0</v>
      </c>
      <c r="N1363" s="131">
        <v>0</v>
      </c>
      <c r="O1363" s="131">
        <v>0</v>
      </c>
      <c r="P1363" s="131">
        <v>0</v>
      </c>
      <c r="Q1363" s="131">
        <v>0</v>
      </c>
      <c r="R1363" s="131">
        <v>0</v>
      </c>
      <c r="S1363" s="131">
        <v>0</v>
      </c>
      <c r="T1363" s="131">
        <v>0</v>
      </c>
      <c r="U1363" s="131">
        <v>0</v>
      </c>
      <c r="V1363" s="131">
        <v>0</v>
      </c>
      <c r="W1363" s="131">
        <v>0</v>
      </c>
      <c r="X1363" s="131">
        <v>0</v>
      </c>
      <c r="Y1363" s="131">
        <v>0</v>
      </c>
      <c r="Z1363" s="131">
        <v>0</v>
      </c>
      <c r="AA1363" s="131">
        <v>0</v>
      </c>
      <c r="AB1363" s="131">
        <v>0</v>
      </c>
      <c r="AC1363" s="131">
        <v>0</v>
      </c>
      <c r="AD1363" s="131">
        <v>0</v>
      </c>
      <c r="AE1363" s="131">
        <v>0</v>
      </c>
      <c r="AF1363" s="131">
        <v>0</v>
      </c>
      <c r="AG1363" s="131">
        <v>0</v>
      </c>
      <c r="AH1363" s="43">
        <v>0</v>
      </c>
    </row>
    <row r="1364" spans="4:34">
      <c r="D1364" s="62">
        <v>2005</v>
      </c>
      <c r="E1364" s="62">
        <v>1</v>
      </c>
      <c r="F1364" s="62">
        <v>2005</v>
      </c>
      <c r="G1364" s="62">
        <v>2005</v>
      </c>
      <c r="H1364" s="131">
        <v>0</v>
      </c>
      <c r="I1364" s="131">
        <v>0</v>
      </c>
      <c r="J1364" s="131">
        <v>0</v>
      </c>
      <c r="K1364" s="131">
        <v>0</v>
      </c>
      <c r="L1364" s="131">
        <v>0</v>
      </c>
      <c r="M1364" s="131">
        <v>0</v>
      </c>
      <c r="N1364" s="131">
        <v>0</v>
      </c>
      <c r="O1364" s="131">
        <v>0</v>
      </c>
      <c r="P1364" s="131">
        <v>0</v>
      </c>
      <c r="Q1364" s="131">
        <v>0</v>
      </c>
      <c r="R1364" s="131">
        <v>0</v>
      </c>
      <c r="S1364" s="131">
        <v>0</v>
      </c>
      <c r="T1364" s="131">
        <v>0</v>
      </c>
      <c r="U1364" s="131">
        <v>0</v>
      </c>
      <c r="V1364" s="131">
        <v>0</v>
      </c>
      <c r="W1364" s="131">
        <v>0</v>
      </c>
      <c r="X1364" s="131">
        <v>0</v>
      </c>
      <c r="Y1364" s="131">
        <v>0</v>
      </c>
      <c r="Z1364" s="131">
        <v>0</v>
      </c>
      <c r="AA1364" s="131">
        <v>0</v>
      </c>
      <c r="AB1364" s="131">
        <v>0</v>
      </c>
      <c r="AC1364" s="131">
        <v>0</v>
      </c>
      <c r="AD1364" s="131">
        <v>0</v>
      </c>
      <c r="AE1364" s="131">
        <v>0</v>
      </c>
      <c r="AF1364" s="131">
        <v>0</v>
      </c>
      <c r="AG1364" s="131">
        <v>0</v>
      </c>
      <c r="AH1364" s="43">
        <v>0</v>
      </c>
    </row>
    <row r="1365" spans="4:34">
      <c r="D1365" s="62">
        <v>2005</v>
      </c>
      <c r="E1365" s="62">
        <v>2</v>
      </c>
      <c r="F1365" s="62">
        <v>2005</v>
      </c>
      <c r="G1365" s="62">
        <v>2005</v>
      </c>
      <c r="H1365" s="131">
        <v>0</v>
      </c>
      <c r="I1365" s="131">
        <v>0</v>
      </c>
      <c r="J1365" s="131">
        <v>0</v>
      </c>
      <c r="K1365" s="131">
        <v>0</v>
      </c>
      <c r="L1365" s="131">
        <v>0</v>
      </c>
      <c r="M1365" s="131">
        <v>0</v>
      </c>
      <c r="N1365" s="131">
        <v>0</v>
      </c>
      <c r="O1365" s="131">
        <v>0</v>
      </c>
      <c r="P1365" s="131">
        <v>0</v>
      </c>
      <c r="Q1365" s="131">
        <v>0</v>
      </c>
      <c r="R1365" s="131">
        <v>0</v>
      </c>
      <c r="S1365" s="131">
        <v>0</v>
      </c>
      <c r="T1365" s="131">
        <v>0</v>
      </c>
      <c r="U1365" s="131">
        <v>0</v>
      </c>
      <c r="V1365" s="131">
        <v>0</v>
      </c>
      <c r="W1365" s="131">
        <v>0</v>
      </c>
      <c r="X1365" s="131">
        <v>0</v>
      </c>
      <c r="Y1365" s="131">
        <v>0</v>
      </c>
      <c r="Z1365" s="131">
        <v>0</v>
      </c>
      <c r="AA1365" s="131">
        <v>0</v>
      </c>
      <c r="AB1365" s="131">
        <v>0</v>
      </c>
      <c r="AC1365" s="131">
        <v>0</v>
      </c>
      <c r="AD1365" s="131">
        <v>0</v>
      </c>
      <c r="AE1365" s="131">
        <v>0</v>
      </c>
      <c r="AF1365" s="131">
        <v>0</v>
      </c>
      <c r="AG1365" s="131">
        <v>0</v>
      </c>
      <c r="AH1365" s="43">
        <v>0</v>
      </c>
    </row>
    <row r="1366" spans="4:34">
      <c r="D1366" s="62">
        <v>2005</v>
      </c>
      <c r="E1366" s="62">
        <v>3</v>
      </c>
      <c r="F1366" s="62">
        <v>2005</v>
      </c>
      <c r="G1366" s="62">
        <v>2005</v>
      </c>
      <c r="H1366" s="131">
        <v>0</v>
      </c>
      <c r="I1366" s="131">
        <v>0</v>
      </c>
      <c r="J1366" s="131">
        <v>0</v>
      </c>
      <c r="K1366" s="131">
        <v>0</v>
      </c>
      <c r="L1366" s="131">
        <v>0</v>
      </c>
      <c r="M1366" s="131">
        <v>0</v>
      </c>
      <c r="N1366" s="131">
        <v>0</v>
      </c>
      <c r="O1366" s="131">
        <v>0</v>
      </c>
      <c r="P1366" s="131">
        <v>0</v>
      </c>
      <c r="Q1366" s="131">
        <v>0</v>
      </c>
      <c r="R1366" s="131">
        <v>0</v>
      </c>
      <c r="S1366" s="131">
        <v>0</v>
      </c>
      <c r="T1366" s="131">
        <v>0</v>
      </c>
      <c r="U1366" s="131">
        <v>0</v>
      </c>
      <c r="V1366" s="131">
        <v>0</v>
      </c>
      <c r="W1366" s="131">
        <v>0</v>
      </c>
      <c r="X1366" s="131">
        <v>0</v>
      </c>
      <c r="Y1366" s="131">
        <v>0</v>
      </c>
      <c r="Z1366" s="131">
        <v>0</v>
      </c>
      <c r="AA1366" s="131">
        <v>0</v>
      </c>
      <c r="AB1366" s="131">
        <v>0</v>
      </c>
      <c r="AC1366" s="131">
        <v>0</v>
      </c>
      <c r="AD1366" s="131">
        <v>0</v>
      </c>
      <c r="AE1366" s="131">
        <v>0</v>
      </c>
      <c r="AF1366" s="131">
        <v>0</v>
      </c>
      <c r="AG1366" s="131">
        <v>0</v>
      </c>
      <c r="AH1366" s="43">
        <v>0</v>
      </c>
    </row>
    <row r="1367" spans="4:34">
      <c r="D1367" s="62">
        <v>2005</v>
      </c>
      <c r="E1367" s="62">
        <v>4</v>
      </c>
      <c r="F1367" s="62">
        <v>2005</v>
      </c>
      <c r="G1367" s="62">
        <v>2005</v>
      </c>
      <c r="H1367" s="131">
        <v>0</v>
      </c>
      <c r="I1367" s="131">
        <v>0</v>
      </c>
      <c r="J1367" s="131">
        <v>0</v>
      </c>
      <c r="K1367" s="131">
        <v>0</v>
      </c>
      <c r="L1367" s="131">
        <v>0</v>
      </c>
      <c r="M1367" s="131">
        <v>0</v>
      </c>
      <c r="N1367" s="131">
        <v>0</v>
      </c>
      <c r="O1367" s="131">
        <v>0</v>
      </c>
      <c r="P1367" s="131">
        <v>0</v>
      </c>
      <c r="Q1367" s="131">
        <v>0</v>
      </c>
      <c r="R1367" s="131">
        <v>0</v>
      </c>
      <c r="S1367" s="131">
        <v>0</v>
      </c>
      <c r="T1367" s="131">
        <v>0</v>
      </c>
      <c r="U1367" s="131">
        <v>0</v>
      </c>
      <c r="V1367" s="131">
        <v>0</v>
      </c>
      <c r="W1367" s="131">
        <v>0</v>
      </c>
      <c r="X1367" s="131">
        <v>0</v>
      </c>
      <c r="Y1367" s="131">
        <v>0</v>
      </c>
      <c r="Z1367" s="131">
        <v>0</v>
      </c>
      <c r="AA1367" s="131">
        <v>0</v>
      </c>
      <c r="AB1367" s="131">
        <v>0</v>
      </c>
      <c r="AC1367" s="131">
        <v>0</v>
      </c>
      <c r="AD1367" s="131">
        <v>0</v>
      </c>
      <c r="AE1367" s="131">
        <v>0</v>
      </c>
      <c r="AF1367" s="131">
        <v>0</v>
      </c>
      <c r="AG1367" s="131">
        <v>0</v>
      </c>
      <c r="AH1367" s="43">
        <v>0</v>
      </c>
    </row>
    <row r="1368" spans="4:34">
      <c r="D1368" s="62">
        <v>2005</v>
      </c>
      <c r="E1368" s="62">
        <v>5</v>
      </c>
      <c r="F1368" s="62">
        <v>2005</v>
      </c>
      <c r="G1368" s="62">
        <v>2006</v>
      </c>
      <c r="H1368" s="131">
        <v>0</v>
      </c>
      <c r="I1368" s="131">
        <v>0</v>
      </c>
      <c r="J1368" s="131">
        <v>0</v>
      </c>
      <c r="K1368" s="131">
        <v>0</v>
      </c>
      <c r="L1368" s="131">
        <v>0</v>
      </c>
      <c r="M1368" s="131">
        <v>0</v>
      </c>
      <c r="N1368" s="131">
        <v>0</v>
      </c>
      <c r="O1368" s="131">
        <v>0</v>
      </c>
      <c r="P1368" s="131">
        <v>0</v>
      </c>
      <c r="Q1368" s="131">
        <v>0</v>
      </c>
      <c r="R1368" s="131">
        <v>0</v>
      </c>
      <c r="S1368" s="131">
        <v>0</v>
      </c>
      <c r="T1368" s="131">
        <v>0</v>
      </c>
      <c r="U1368" s="131">
        <v>0</v>
      </c>
      <c r="V1368" s="131">
        <v>0</v>
      </c>
      <c r="W1368" s="131">
        <v>0</v>
      </c>
      <c r="X1368" s="131">
        <v>0</v>
      </c>
      <c r="Y1368" s="131">
        <v>0</v>
      </c>
      <c r="Z1368" s="131">
        <v>0</v>
      </c>
      <c r="AA1368" s="131">
        <v>0</v>
      </c>
      <c r="AB1368" s="131">
        <v>0</v>
      </c>
      <c r="AC1368" s="131">
        <v>0</v>
      </c>
      <c r="AD1368" s="131">
        <v>0</v>
      </c>
      <c r="AE1368" s="131">
        <v>0</v>
      </c>
      <c r="AF1368" s="131">
        <v>0</v>
      </c>
      <c r="AG1368" s="131">
        <v>0</v>
      </c>
      <c r="AH1368" s="43">
        <v>0</v>
      </c>
    </row>
    <row r="1369" spans="4:34">
      <c r="D1369" s="62">
        <v>2005</v>
      </c>
      <c r="E1369" s="62">
        <v>6</v>
      </c>
      <c r="F1369" s="62">
        <v>2005</v>
      </c>
      <c r="G1369" s="62">
        <v>2006</v>
      </c>
      <c r="H1369" s="131">
        <v>0</v>
      </c>
      <c r="I1369" s="131">
        <v>0</v>
      </c>
      <c r="J1369" s="131">
        <v>0</v>
      </c>
      <c r="K1369" s="131">
        <v>0</v>
      </c>
      <c r="L1369" s="131">
        <v>0</v>
      </c>
      <c r="M1369" s="131">
        <v>0</v>
      </c>
      <c r="N1369" s="131">
        <v>0</v>
      </c>
      <c r="O1369" s="131">
        <v>0</v>
      </c>
      <c r="P1369" s="131">
        <v>0</v>
      </c>
      <c r="Q1369" s="131">
        <v>0</v>
      </c>
      <c r="R1369" s="131">
        <v>0</v>
      </c>
      <c r="S1369" s="131">
        <v>0</v>
      </c>
      <c r="T1369" s="131">
        <v>0</v>
      </c>
      <c r="U1369" s="131">
        <v>0</v>
      </c>
      <c r="V1369" s="131">
        <v>0</v>
      </c>
      <c r="W1369" s="131">
        <v>0</v>
      </c>
      <c r="X1369" s="131">
        <v>0</v>
      </c>
      <c r="Y1369" s="131">
        <v>0</v>
      </c>
      <c r="Z1369" s="131">
        <v>0</v>
      </c>
      <c r="AA1369" s="131">
        <v>0</v>
      </c>
      <c r="AB1369" s="131">
        <v>0</v>
      </c>
      <c r="AC1369" s="131">
        <v>0</v>
      </c>
      <c r="AD1369" s="131">
        <v>0</v>
      </c>
      <c r="AE1369" s="131">
        <v>0</v>
      </c>
      <c r="AF1369" s="131">
        <v>0</v>
      </c>
      <c r="AG1369" s="131">
        <v>0</v>
      </c>
      <c r="AH1369" s="43">
        <v>0</v>
      </c>
    </row>
    <row r="1370" spans="4:34">
      <c r="D1370" s="62">
        <v>2005</v>
      </c>
      <c r="E1370" s="62">
        <v>7</v>
      </c>
      <c r="F1370" s="62">
        <v>2006</v>
      </c>
      <c r="G1370" s="62">
        <v>2006</v>
      </c>
      <c r="H1370" s="131">
        <v>0</v>
      </c>
      <c r="I1370" s="131">
        <v>0</v>
      </c>
      <c r="J1370" s="131">
        <v>0</v>
      </c>
      <c r="K1370" s="131">
        <v>0</v>
      </c>
      <c r="L1370" s="131">
        <v>0</v>
      </c>
      <c r="M1370" s="131">
        <v>0</v>
      </c>
      <c r="N1370" s="131">
        <v>0</v>
      </c>
      <c r="O1370" s="131">
        <v>0</v>
      </c>
      <c r="P1370" s="131">
        <v>0</v>
      </c>
      <c r="Q1370" s="131">
        <v>0</v>
      </c>
      <c r="R1370" s="131">
        <v>0</v>
      </c>
      <c r="S1370" s="131">
        <v>0</v>
      </c>
      <c r="T1370" s="131">
        <v>0</v>
      </c>
      <c r="U1370" s="131">
        <v>0</v>
      </c>
      <c r="V1370" s="131">
        <v>0</v>
      </c>
      <c r="W1370" s="131">
        <v>0</v>
      </c>
      <c r="X1370" s="131">
        <v>0</v>
      </c>
      <c r="Y1370" s="131">
        <v>0</v>
      </c>
      <c r="Z1370" s="131">
        <v>0</v>
      </c>
      <c r="AA1370" s="131">
        <v>0</v>
      </c>
      <c r="AB1370" s="131">
        <v>0</v>
      </c>
      <c r="AC1370" s="131">
        <v>0</v>
      </c>
      <c r="AD1370" s="131">
        <v>0</v>
      </c>
      <c r="AE1370" s="131">
        <v>0</v>
      </c>
      <c r="AF1370" s="131">
        <v>0</v>
      </c>
      <c r="AG1370" s="131">
        <v>0</v>
      </c>
      <c r="AH1370" s="43">
        <v>0</v>
      </c>
    </row>
    <row r="1371" spans="4:34">
      <c r="D1371" s="62">
        <v>2005</v>
      </c>
      <c r="E1371" s="62">
        <v>8</v>
      </c>
      <c r="F1371" s="62">
        <v>2006</v>
      </c>
      <c r="G1371" s="62">
        <v>2006</v>
      </c>
      <c r="H1371" s="131">
        <v>0</v>
      </c>
      <c r="I1371" s="131">
        <v>0</v>
      </c>
      <c r="J1371" s="131">
        <v>0</v>
      </c>
      <c r="K1371" s="131">
        <v>0</v>
      </c>
      <c r="L1371" s="131">
        <v>0</v>
      </c>
      <c r="M1371" s="131">
        <v>0</v>
      </c>
      <c r="N1371" s="131">
        <v>0</v>
      </c>
      <c r="O1371" s="131">
        <v>0</v>
      </c>
      <c r="P1371" s="131">
        <v>0</v>
      </c>
      <c r="Q1371" s="131">
        <v>0</v>
      </c>
      <c r="R1371" s="131">
        <v>0</v>
      </c>
      <c r="S1371" s="131">
        <v>0</v>
      </c>
      <c r="T1371" s="131">
        <v>0</v>
      </c>
      <c r="U1371" s="131">
        <v>0</v>
      </c>
      <c r="V1371" s="131">
        <v>0</v>
      </c>
      <c r="W1371" s="131">
        <v>0</v>
      </c>
      <c r="X1371" s="131">
        <v>0</v>
      </c>
      <c r="Y1371" s="131">
        <v>0</v>
      </c>
      <c r="Z1371" s="131">
        <v>0</v>
      </c>
      <c r="AA1371" s="131">
        <v>0</v>
      </c>
      <c r="AB1371" s="131">
        <v>0</v>
      </c>
      <c r="AC1371" s="131">
        <v>0</v>
      </c>
      <c r="AD1371" s="131">
        <v>0</v>
      </c>
      <c r="AE1371" s="131">
        <v>0</v>
      </c>
      <c r="AF1371" s="131">
        <v>0</v>
      </c>
      <c r="AG1371" s="131">
        <v>0</v>
      </c>
      <c r="AH1371" s="43">
        <v>0</v>
      </c>
    </row>
    <row r="1372" spans="4:34">
      <c r="D1372" s="62">
        <v>2005</v>
      </c>
      <c r="E1372" s="62">
        <v>9</v>
      </c>
      <c r="F1372" s="62">
        <v>2006</v>
      </c>
      <c r="G1372" s="62">
        <v>2006</v>
      </c>
      <c r="H1372" s="131">
        <v>0</v>
      </c>
      <c r="I1372" s="131">
        <v>0</v>
      </c>
      <c r="J1372" s="131">
        <v>0</v>
      </c>
      <c r="K1372" s="131">
        <v>0</v>
      </c>
      <c r="L1372" s="131">
        <v>0</v>
      </c>
      <c r="M1372" s="131">
        <v>0</v>
      </c>
      <c r="N1372" s="131">
        <v>0</v>
      </c>
      <c r="O1372" s="131">
        <v>0</v>
      </c>
      <c r="P1372" s="131">
        <v>0</v>
      </c>
      <c r="Q1372" s="131">
        <v>0</v>
      </c>
      <c r="R1372" s="131">
        <v>0</v>
      </c>
      <c r="S1372" s="131">
        <v>0</v>
      </c>
      <c r="T1372" s="131">
        <v>0</v>
      </c>
      <c r="U1372" s="131">
        <v>0</v>
      </c>
      <c r="V1372" s="131">
        <v>0</v>
      </c>
      <c r="W1372" s="131">
        <v>0</v>
      </c>
      <c r="X1372" s="131">
        <v>0</v>
      </c>
      <c r="Y1372" s="131">
        <v>0</v>
      </c>
      <c r="Z1372" s="131">
        <v>0</v>
      </c>
      <c r="AA1372" s="131">
        <v>0</v>
      </c>
      <c r="AB1372" s="131">
        <v>0</v>
      </c>
      <c r="AC1372" s="131">
        <v>0</v>
      </c>
      <c r="AD1372" s="131">
        <v>0</v>
      </c>
      <c r="AE1372" s="131">
        <v>0</v>
      </c>
      <c r="AF1372" s="131">
        <v>0</v>
      </c>
      <c r="AG1372" s="131">
        <v>0</v>
      </c>
      <c r="AH1372" s="43">
        <v>0</v>
      </c>
    </row>
    <row r="1373" spans="4:34">
      <c r="D1373" s="62">
        <v>2005</v>
      </c>
      <c r="E1373" s="62">
        <v>10</v>
      </c>
      <c r="F1373" s="62">
        <v>2006</v>
      </c>
      <c r="G1373" s="62">
        <v>2006</v>
      </c>
      <c r="H1373" s="131">
        <v>0</v>
      </c>
      <c r="I1373" s="131">
        <v>0</v>
      </c>
      <c r="J1373" s="131">
        <v>0</v>
      </c>
      <c r="K1373" s="131">
        <v>0</v>
      </c>
      <c r="L1373" s="131">
        <v>0</v>
      </c>
      <c r="M1373" s="131">
        <v>0</v>
      </c>
      <c r="N1373" s="131">
        <v>0</v>
      </c>
      <c r="O1373" s="131">
        <v>0</v>
      </c>
      <c r="P1373" s="131">
        <v>0</v>
      </c>
      <c r="Q1373" s="131">
        <v>0</v>
      </c>
      <c r="R1373" s="131">
        <v>0</v>
      </c>
      <c r="S1373" s="131">
        <v>0</v>
      </c>
      <c r="T1373" s="131">
        <v>0</v>
      </c>
      <c r="U1373" s="131">
        <v>0</v>
      </c>
      <c r="V1373" s="131">
        <v>0</v>
      </c>
      <c r="W1373" s="131">
        <v>0</v>
      </c>
      <c r="X1373" s="131">
        <v>0</v>
      </c>
      <c r="Y1373" s="131">
        <v>0</v>
      </c>
      <c r="Z1373" s="131">
        <v>0</v>
      </c>
      <c r="AA1373" s="131">
        <v>0</v>
      </c>
      <c r="AB1373" s="131">
        <v>0</v>
      </c>
      <c r="AC1373" s="131">
        <v>0</v>
      </c>
      <c r="AD1373" s="131">
        <v>0</v>
      </c>
      <c r="AE1373" s="131">
        <v>0</v>
      </c>
      <c r="AF1373" s="131">
        <v>0</v>
      </c>
      <c r="AG1373" s="131">
        <v>0</v>
      </c>
      <c r="AH1373" s="43">
        <v>0</v>
      </c>
    </row>
    <row r="1374" spans="4:34">
      <c r="D1374" s="62">
        <v>2005</v>
      </c>
      <c r="E1374" s="62">
        <v>11</v>
      </c>
      <c r="F1374" s="62">
        <v>2006</v>
      </c>
      <c r="G1374" s="62">
        <v>2006</v>
      </c>
      <c r="H1374" s="131">
        <v>0</v>
      </c>
      <c r="I1374" s="131">
        <v>0</v>
      </c>
      <c r="J1374" s="131">
        <v>0</v>
      </c>
      <c r="K1374" s="131">
        <v>0</v>
      </c>
      <c r="L1374" s="131">
        <v>0</v>
      </c>
      <c r="M1374" s="131">
        <v>0</v>
      </c>
      <c r="N1374" s="131">
        <v>0</v>
      </c>
      <c r="O1374" s="131">
        <v>0</v>
      </c>
      <c r="P1374" s="131">
        <v>0</v>
      </c>
      <c r="Q1374" s="131">
        <v>0</v>
      </c>
      <c r="R1374" s="131">
        <v>0</v>
      </c>
      <c r="S1374" s="131">
        <v>0</v>
      </c>
      <c r="T1374" s="131">
        <v>0</v>
      </c>
      <c r="U1374" s="131">
        <v>0</v>
      </c>
      <c r="V1374" s="131">
        <v>0</v>
      </c>
      <c r="W1374" s="131">
        <v>0</v>
      </c>
      <c r="X1374" s="131">
        <v>0</v>
      </c>
      <c r="Y1374" s="131">
        <v>0</v>
      </c>
      <c r="Z1374" s="131">
        <v>0</v>
      </c>
      <c r="AA1374" s="131">
        <v>0</v>
      </c>
      <c r="AB1374" s="131">
        <v>0</v>
      </c>
      <c r="AC1374" s="131">
        <v>0</v>
      </c>
      <c r="AD1374" s="131">
        <v>0</v>
      </c>
      <c r="AE1374" s="131">
        <v>0</v>
      </c>
      <c r="AF1374" s="131">
        <v>0</v>
      </c>
      <c r="AG1374" s="131">
        <v>0</v>
      </c>
      <c r="AH1374" s="43">
        <v>0</v>
      </c>
    </row>
    <row r="1375" spans="4:34">
      <c r="D1375" s="62">
        <v>2005</v>
      </c>
      <c r="E1375" s="62">
        <v>12</v>
      </c>
      <c r="F1375" s="62">
        <v>2006</v>
      </c>
      <c r="G1375" s="62">
        <v>2006</v>
      </c>
      <c r="H1375" s="131">
        <v>0</v>
      </c>
      <c r="I1375" s="131">
        <v>0</v>
      </c>
      <c r="J1375" s="131">
        <v>0</v>
      </c>
      <c r="K1375" s="131">
        <v>0</v>
      </c>
      <c r="L1375" s="131">
        <v>0</v>
      </c>
      <c r="M1375" s="131">
        <v>0</v>
      </c>
      <c r="N1375" s="131">
        <v>0</v>
      </c>
      <c r="O1375" s="131">
        <v>0</v>
      </c>
      <c r="P1375" s="131">
        <v>0</v>
      </c>
      <c r="Q1375" s="131">
        <v>0</v>
      </c>
      <c r="R1375" s="131">
        <v>0</v>
      </c>
      <c r="S1375" s="131">
        <v>0</v>
      </c>
      <c r="T1375" s="131">
        <v>0</v>
      </c>
      <c r="U1375" s="131">
        <v>0</v>
      </c>
      <c r="V1375" s="131">
        <v>0</v>
      </c>
      <c r="W1375" s="131">
        <v>0</v>
      </c>
      <c r="X1375" s="131">
        <v>0</v>
      </c>
      <c r="Y1375" s="131">
        <v>0</v>
      </c>
      <c r="Z1375" s="131">
        <v>0</v>
      </c>
      <c r="AA1375" s="131">
        <v>0</v>
      </c>
      <c r="AB1375" s="131">
        <v>0</v>
      </c>
      <c r="AC1375" s="131">
        <v>0</v>
      </c>
      <c r="AD1375" s="131">
        <v>0</v>
      </c>
      <c r="AE1375" s="131">
        <v>0</v>
      </c>
      <c r="AF1375" s="131">
        <v>0</v>
      </c>
      <c r="AG1375" s="131">
        <v>0</v>
      </c>
      <c r="AH1375" s="43">
        <v>0</v>
      </c>
    </row>
    <row r="1376" spans="4:34">
      <c r="D1376" s="62">
        <v>2006</v>
      </c>
      <c r="E1376" s="62">
        <v>1</v>
      </c>
      <c r="F1376" s="62">
        <v>2006</v>
      </c>
      <c r="G1376" s="62">
        <v>2006</v>
      </c>
      <c r="H1376" s="131">
        <v>0</v>
      </c>
      <c r="I1376" s="131">
        <v>0</v>
      </c>
      <c r="J1376" s="131">
        <v>0</v>
      </c>
      <c r="K1376" s="131">
        <v>0</v>
      </c>
      <c r="L1376" s="131">
        <v>0</v>
      </c>
      <c r="M1376" s="131">
        <v>0</v>
      </c>
      <c r="N1376" s="131">
        <v>0</v>
      </c>
      <c r="O1376" s="131">
        <v>0</v>
      </c>
      <c r="P1376" s="131">
        <v>0</v>
      </c>
      <c r="Q1376" s="131">
        <v>0</v>
      </c>
      <c r="R1376" s="131">
        <v>0</v>
      </c>
      <c r="S1376" s="131">
        <v>0</v>
      </c>
      <c r="T1376" s="131">
        <v>0</v>
      </c>
      <c r="U1376" s="131">
        <v>0</v>
      </c>
      <c r="V1376" s="131">
        <v>0</v>
      </c>
      <c r="W1376" s="131">
        <v>0</v>
      </c>
      <c r="X1376" s="131">
        <v>0</v>
      </c>
      <c r="Y1376" s="131">
        <v>0</v>
      </c>
      <c r="Z1376" s="131">
        <v>0</v>
      </c>
      <c r="AA1376" s="131">
        <v>0</v>
      </c>
      <c r="AB1376" s="131">
        <v>0</v>
      </c>
      <c r="AC1376" s="131">
        <v>0</v>
      </c>
      <c r="AD1376" s="131">
        <v>0</v>
      </c>
      <c r="AE1376" s="131">
        <v>0</v>
      </c>
      <c r="AF1376" s="131">
        <v>0</v>
      </c>
      <c r="AG1376" s="131">
        <v>0</v>
      </c>
      <c r="AH1376" s="43">
        <v>0</v>
      </c>
    </row>
    <row r="1377" spans="4:34">
      <c r="D1377" s="62">
        <v>2006</v>
      </c>
      <c r="E1377" s="62">
        <v>2</v>
      </c>
      <c r="F1377" s="62">
        <v>2006</v>
      </c>
      <c r="G1377" s="62">
        <v>2006</v>
      </c>
      <c r="H1377" s="131">
        <v>0</v>
      </c>
      <c r="I1377" s="131">
        <v>0</v>
      </c>
      <c r="J1377" s="131">
        <v>0</v>
      </c>
      <c r="K1377" s="131">
        <v>0</v>
      </c>
      <c r="L1377" s="131">
        <v>0</v>
      </c>
      <c r="M1377" s="131">
        <v>0</v>
      </c>
      <c r="N1377" s="131">
        <v>0</v>
      </c>
      <c r="O1377" s="131">
        <v>0</v>
      </c>
      <c r="P1377" s="131">
        <v>0</v>
      </c>
      <c r="Q1377" s="131">
        <v>0</v>
      </c>
      <c r="R1377" s="131">
        <v>0</v>
      </c>
      <c r="S1377" s="131">
        <v>0</v>
      </c>
      <c r="T1377" s="131">
        <v>0</v>
      </c>
      <c r="U1377" s="131">
        <v>0</v>
      </c>
      <c r="V1377" s="131">
        <v>0</v>
      </c>
      <c r="W1377" s="131">
        <v>0</v>
      </c>
      <c r="X1377" s="131">
        <v>0</v>
      </c>
      <c r="Y1377" s="131">
        <v>0</v>
      </c>
      <c r="Z1377" s="131">
        <v>0</v>
      </c>
      <c r="AA1377" s="131">
        <v>0</v>
      </c>
      <c r="AB1377" s="131">
        <v>0</v>
      </c>
      <c r="AC1377" s="131">
        <v>0</v>
      </c>
      <c r="AD1377" s="131">
        <v>0</v>
      </c>
      <c r="AE1377" s="131">
        <v>0</v>
      </c>
      <c r="AF1377" s="131">
        <v>0</v>
      </c>
      <c r="AG1377" s="131">
        <v>0</v>
      </c>
      <c r="AH1377" s="43">
        <v>0</v>
      </c>
    </row>
    <row r="1378" spans="4:34">
      <c r="D1378" s="62">
        <v>2006</v>
      </c>
      <c r="E1378" s="62">
        <v>3</v>
      </c>
      <c r="F1378" s="62">
        <v>2006</v>
      </c>
      <c r="G1378" s="62">
        <v>2006</v>
      </c>
      <c r="H1378" s="131">
        <v>0</v>
      </c>
      <c r="I1378" s="131">
        <v>0</v>
      </c>
      <c r="J1378" s="131">
        <v>0</v>
      </c>
      <c r="K1378" s="131">
        <v>0</v>
      </c>
      <c r="L1378" s="131">
        <v>0</v>
      </c>
      <c r="M1378" s="131">
        <v>0</v>
      </c>
      <c r="N1378" s="131">
        <v>0</v>
      </c>
      <c r="O1378" s="131">
        <v>0</v>
      </c>
      <c r="P1378" s="131">
        <v>0</v>
      </c>
      <c r="Q1378" s="131">
        <v>0</v>
      </c>
      <c r="R1378" s="131">
        <v>0</v>
      </c>
      <c r="S1378" s="131">
        <v>0</v>
      </c>
      <c r="T1378" s="131">
        <v>0</v>
      </c>
      <c r="U1378" s="131">
        <v>0</v>
      </c>
      <c r="V1378" s="131">
        <v>0</v>
      </c>
      <c r="W1378" s="131">
        <v>0</v>
      </c>
      <c r="X1378" s="131">
        <v>0</v>
      </c>
      <c r="Y1378" s="131">
        <v>0</v>
      </c>
      <c r="Z1378" s="131">
        <v>0</v>
      </c>
      <c r="AA1378" s="131">
        <v>0</v>
      </c>
      <c r="AB1378" s="131">
        <v>0</v>
      </c>
      <c r="AC1378" s="131">
        <v>0</v>
      </c>
      <c r="AD1378" s="131">
        <v>0</v>
      </c>
      <c r="AE1378" s="131">
        <v>0</v>
      </c>
      <c r="AF1378" s="131">
        <v>0</v>
      </c>
      <c r="AG1378" s="131">
        <v>0</v>
      </c>
      <c r="AH1378" s="43">
        <v>0</v>
      </c>
    </row>
    <row r="1379" spans="4:34">
      <c r="D1379" s="62">
        <v>2006</v>
      </c>
      <c r="E1379" s="62">
        <v>4</v>
      </c>
      <c r="F1379" s="62">
        <v>2006</v>
      </c>
      <c r="G1379" s="62">
        <v>2006</v>
      </c>
      <c r="H1379" s="131">
        <v>0</v>
      </c>
      <c r="I1379" s="131">
        <v>0</v>
      </c>
      <c r="J1379" s="131">
        <v>0</v>
      </c>
      <c r="K1379" s="131">
        <v>0</v>
      </c>
      <c r="L1379" s="131">
        <v>0</v>
      </c>
      <c r="M1379" s="131">
        <v>0</v>
      </c>
      <c r="N1379" s="131">
        <v>0</v>
      </c>
      <c r="O1379" s="131">
        <v>0</v>
      </c>
      <c r="P1379" s="131">
        <v>0</v>
      </c>
      <c r="Q1379" s="131">
        <v>0</v>
      </c>
      <c r="R1379" s="131">
        <v>0</v>
      </c>
      <c r="S1379" s="131">
        <v>0</v>
      </c>
      <c r="T1379" s="131">
        <v>0</v>
      </c>
      <c r="U1379" s="131">
        <v>0</v>
      </c>
      <c r="V1379" s="131">
        <v>0</v>
      </c>
      <c r="W1379" s="131">
        <v>0</v>
      </c>
      <c r="X1379" s="131">
        <v>0</v>
      </c>
      <c r="Y1379" s="131">
        <v>0</v>
      </c>
      <c r="Z1379" s="131">
        <v>0</v>
      </c>
      <c r="AA1379" s="131">
        <v>0</v>
      </c>
      <c r="AB1379" s="131">
        <v>0</v>
      </c>
      <c r="AC1379" s="131">
        <v>0</v>
      </c>
      <c r="AD1379" s="131">
        <v>0</v>
      </c>
      <c r="AE1379" s="131">
        <v>0</v>
      </c>
      <c r="AF1379" s="131">
        <v>0</v>
      </c>
      <c r="AG1379" s="131">
        <v>0</v>
      </c>
      <c r="AH1379" s="43">
        <v>0</v>
      </c>
    </row>
    <row r="1380" spans="4:34">
      <c r="D1380" s="62">
        <v>2006</v>
      </c>
      <c r="E1380" s="62">
        <v>5</v>
      </c>
      <c r="F1380" s="62">
        <v>2006</v>
      </c>
      <c r="G1380" s="62">
        <v>2007</v>
      </c>
      <c r="H1380" s="131">
        <v>0</v>
      </c>
      <c r="I1380" s="131">
        <v>0</v>
      </c>
      <c r="J1380" s="131">
        <v>0</v>
      </c>
      <c r="K1380" s="131">
        <v>0</v>
      </c>
      <c r="L1380" s="131">
        <v>0</v>
      </c>
      <c r="M1380" s="131">
        <v>0</v>
      </c>
      <c r="N1380" s="131">
        <v>0</v>
      </c>
      <c r="O1380" s="131">
        <v>0</v>
      </c>
      <c r="P1380" s="131">
        <v>0</v>
      </c>
      <c r="Q1380" s="131">
        <v>0</v>
      </c>
      <c r="R1380" s="131">
        <v>0</v>
      </c>
      <c r="S1380" s="131">
        <v>0</v>
      </c>
      <c r="T1380" s="131">
        <v>0</v>
      </c>
      <c r="U1380" s="131">
        <v>0</v>
      </c>
      <c r="V1380" s="131">
        <v>0</v>
      </c>
      <c r="W1380" s="131">
        <v>0</v>
      </c>
      <c r="X1380" s="131">
        <v>0</v>
      </c>
      <c r="Y1380" s="131">
        <v>0</v>
      </c>
      <c r="Z1380" s="131">
        <v>0</v>
      </c>
      <c r="AA1380" s="131">
        <v>0</v>
      </c>
      <c r="AB1380" s="131">
        <v>0</v>
      </c>
      <c r="AC1380" s="131">
        <v>0</v>
      </c>
      <c r="AD1380" s="131">
        <v>0</v>
      </c>
      <c r="AE1380" s="131">
        <v>0</v>
      </c>
      <c r="AF1380" s="131">
        <v>0</v>
      </c>
      <c r="AG1380" s="131">
        <v>0</v>
      </c>
      <c r="AH1380" s="43">
        <v>0</v>
      </c>
    </row>
    <row r="1381" spans="4:34">
      <c r="D1381" s="62">
        <v>2006</v>
      </c>
      <c r="E1381" s="62">
        <v>6</v>
      </c>
      <c r="F1381" s="62">
        <v>2006</v>
      </c>
      <c r="G1381" s="62">
        <v>2007</v>
      </c>
      <c r="H1381" s="131">
        <v>0</v>
      </c>
      <c r="I1381" s="131">
        <v>0</v>
      </c>
      <c r="J1381" s="131">
        <v>0</v>
      </c>
      <c r="K1381" s="131">
        <v>0</v>
      </c>
      <c r="L1381" s="131">
        <v>0</v>
      </c>
      <c r="M1381" s="131">
        <v>0</v>
      </c>
      <c r="N1381" s="131">
        <v>0</v>
      </c>
      <c r="O1381" s="131">
        <v>0</v>
      </c>
      <c r="P1381" s="131">
        <v>0</v>
      </c>
      <c r="Q1381" s="131">
        <v>0</v>
      </c>
      <c r="R1381" s="131">
        <v>0</v>
      </c>
      <c r="S1381" s="131">
        <v>0</v>
      </c>
      <c r="T1381" s="131">
        <v>0</v>
      </c>
      <c r="U1381" s="131">
        <v>0</v>
      </c>
      <c r="V1381" s="131">
        <v>0</v>
      </c>
      <c r="W1381" s="131">
        <v>0</v>
      </c>
      <c r="X1381" s="131">
        <v>0</v>
      </c>
      <c r="Y1381" s="131">
        <v>0</v>
      </c>
      <c r="Z1381" s="131">
        <v>0</v>
      </c>
      <c r="AA1381" s="131">
        <v>0</v>
      </c>
      <c r="AB1381" s="131">
        <v>0</v>
      </c>
      <c r="AC1381" s="131">
        <v>0</v>
      </c>
      <c r="AD1381" s="131">
        <v>0</v>
      </c>
      <c r="AE1381" s="131">
        <v>0</v>
      </c>
      <c r="AF1381" s="131">
        <v>0</v>
      </c>
      <c r="AG1381" s="131">
        <v>0</v>
      </c>
      <c r="AH1381" s="43">
        <v>0</v>
      </c>
    </row>
    <row r="1382" spans="4:34">
      <c r="D1382" s="62">
        <v>2006</v>
      </c>
      <c r="E1382" s="62">
        <v>7</v>
      </c>
      <c r="F1382" s="62">
        <v>2007</v>
      </c>
      <c r="G1382" s="62">
        <v>2007</v>
      </c>
      <c r="H1382" s="131">
        <v>0</v>
      </c>
      <c r="I1382" s="131">
        <v>0</v>
      </c>
      <c r="J1382" s="131">
        <v>0</v>
      </c>
      <c r="K1382" s="131">
        <v>0</v>
      </c>
      <c r="L1382" s="131">
        <v>0</v>
      </c>
      <c r="M1382" s="131">
        <v>0</v>
      </c>
      <c r="N1382" s="131">
        <v>0</v>
      </c>
      <c r="O1382" s="131">
        <v>0</v>
      </c>
      <c r="P1382" s="131">
        <v>0</v>
      </c>
      <c r="Q1382" s="131">
        <v>0</v>
      </c>
      <c r="R1382" s="131">
        <v>0</v>
      </c>
      <c r="S1382" s="131">
        <v>0</v>
      </c>
      <c r="T1382" s="131">
        <v>0</v>
      </c>
      <c r="U1382" s="131">
        <v>0</v>
      </c>
      <c r="V1382" s="131">
        <v>0</v>
      </c>
      <c r="W1382" s="131">
        <v>0</v>
      </c>
      <c r="X1382" s="131">
        <v>0</v>
      </c>
      <c r="Y1382" s="131">
        <v>0</v>
      </c>
      <c r="Z1382" s="131">
        <v>0</v>
      </c>
      <c r="AA1382" s="131">
        <v>0</v>
      </c>
      <c r="AB1382" s="131">
        <v>0</v>
      </c>
      <c r="AC1382" s="131">
        <v>0</v>
      </c>
      <c r="AD1382" s="131">
        <v>0</v>
      </c>
      <c r="AE1382" s="131">
        <v>0</v>
      </c>
      <c r="AF1382" s="131">
        <v>0</v>
      </c>
      <c r="AG1382" s="131">
        <v>0</v>
      </c>
      <c r="AH1382" s="43">
        <v>0</v>
      </c>
    </row>
    <row r="1383" spans="4:34">
      <c r="D1383" s="62">
        <v>2006</v>
      </c>
      <c r="E1383" s="62">
        <v>8</v>
      </c>
      <c r="F1383" s="62">
        <v>2007</v>
      </c>
      <c r="G1383" s="62">
        <v>2007</v>
      </c>
      <c r="H1383" s="131">
        <v>0</v>
      </c>
      <c r="I1383" s="131">
        <v>0</v>
      </c>
      <c r="J1383" s="131">
        <v>0</v>
      </c>
      <c r="K1383" s="131">
        <v>0</v>
      </c>
      <c r="L1383" s="131">
        <v>0</v>
      </c>
      <c r="M1383" s="131">
        <v>0</v>
      </c>
      <c r="N1383" s="131">
        <v>0</v>
      </c>
      <c r="O1383" s="131">
        <v>0</v>
      </c>
      <c r="P1383" s="131">
        <v>0</v>
      </c>
      <c r="Q1383" s="131">
        <v>0</v>
      </c>
      <c r="R1383" s="131">
        <v>0</v>
      </c>
      <c r="S1383" s="131">
        <v>0</v>
      </c>
      <c r="T1383" s="131">
        <v>0</v>
      </c>
      <c r="U1383" s="131">
        <v>0</v>
      </c>
      <c r="V1383" s="131">
        <v>0</v>
      </c>
      <c r="W1383" s="131">
        <v>0</v>
      </c>
      <c r="X1383" s="131">
        <v>0</v>
      </c>
      <c r="Y1383" s="131">
        <v>0</v>
      </c>
      <c r="Z1383" s="131">
        <v>0</v>
      </c>
      <c r="AA1383" s="131">
        <v>0</v>
      </c>
      <c r="AB1383" s="131">
        <v>0</v>
      </c>
      <c r="AC1383" s="131">
        <v>0</v>
      </c>
      <c r="AD1383" s="131">
        <v>0</v>
      </c>
      <c r="AE1383" s="131">
        <v>0</v>
      </c>
      <c r="AF1383" s="131">
        <v>0</v>
      </c>
      <c r="AG1383" s="131">
        <v>0</v>
      </c>
      <c r="AH1383" s="43">
        <v>0</v>
      </c>
    </row>
    <row r="1384" spans="4:34">
      <c r="D1384" s="62">
        <v>2006</v>
      </c>
      <c r="E1384" s="62">
        <v>9</v>
      </c>
      <c r="F1384" s="62">
        <v>2007</v>
      </c>
      <c r="G1384" s="62">
        <v>2007</v>
      </c>
      <c r="H1384" s="131">
        <v>0</v>
      </c>
      <c r="I1384" s="131">
        <v>0</v>
      </c>
      <c r="J1384" s="131">
        <v>0</v>
      </c>
      <c r="K1384" s="131">
        <v>0</v>
      </c>
      <c r="L1384" s="131">
        <v>0</v>
      </c>
      <c r="M1384" s="131">
        <v>0</v>
      </c>
      <c r="N1384" s="131">
        <v>0</v>
      </c>
      <c r="O1384" s="131">
        <v>0</v>
      </c>
      <c r="P1384" s="131">
        <v>0</v>
      </c>
      <c r="Q1384" s="131">
        <v>0</v>
      </c>
      <c r="R1384" s="131">
        <v>0</v>
      </c>
      <c r="S1384" s="131">
        <v>0</v>
      </c>
      <c r="T1384" s="131">
        <v>0</v>
      </c>
      <c r="U1384" s="131">
        <v>0</v>
      </c>
      <c r="V1384" s="131">
        <v>0</v>
      </c>
      <c r="W1384" s="131">
        <v>0</v>
      </c>
      <c r="X1384" s="131">
        <v>0</v>
      </c>
      <c r="Y1384" s="131">
        <v>0</v>
      </c>
      <c r="Z1384" s="131">
        <v>0</v>
      </c>
      <c r="AA1384" s="131">
        <v>0</v>
      </c>
      <c r="AB1384" s="131">
        <v>0</v>
      </c>
      <c r="AC1384" s="131">
        <v>0</v>
      </c>
      <c r="AD1384" s="131">
        <v>0</v>
      </c>
      <c r="AE1384" s="131">
        <v>0</v>
      </c>
      <c r="AF1384" s="131">
        <v>0</v>
      </c>
      <c r="AG1384" s="131">
        <v>0</v>
      </c>
      <c r="AH1384" s="43">
        <v>0</v>
      </c>
    </row>
    <row r="1385" spans="4:34">
      <c r="D1385" s="62">
        <v>2006</v>
      </c>
      <c r="E1385" s="62">
        <v>10</v>
      </c>
      <c r="F1385" s="62">
        <v>2007</v>
      </c>
      <c r="G1385" s="62">
        <v>2007</v>
      </c>
      <c r="H1385" s="131">
        <v>0</v>
      </c>
      <c r="I1385" s="131">
        <v>0</v>
      </c>
      <c r="J1385" s="131">
        <v>0</v>
      </c>
      <c r="K1385" s="131">
        <v>0</v>
      </c>
      <c r="L1385" s="131">
        <v>0</v>
      </c>
      <c r="M1385" s="131">
        <v>0</v>
      </c>
      <c r="N1385" s="131">
        <v>0</v>
      </c>
      <c r="O1385" s="131">
        <v>0</v>
      </c>
      <c r="P1385" s="131">
        <v>0</v>
      </c>
      <c r="Q1385" s="131">
        <v>0</v>
      </c>
      <c r="R1385" s="131">
        <v>0</v>
      </c>
      <c r="S1385" s="131">
        <v>0</v>
      </c>
      <c r="T1385" s="131">
        <v>0</v>
      </c>
      <c r="U1385" s="131">
        <v>0</v>
      </c>
      <c r="V1385" s="131">
        <v>0</v>
      </c>
      <c r="W1385" s="131">
        <v>0</v>
      </c>
      <c r="X1385" s="131">
        <v>0</v>
      </c>
      <c r="Y1385" s="131">
        <v>0</v>
      </c>
      <c r="Z1385" s="131">
        <v>0</v>
      </c>
      <c r="AA1385" s="131">
        <v>0</v>
      </c>
      <c r="AB1385" s="131">
        <v>0</v>
      </c>
      <c r="AC1385" s="131">
        <v>0</v>
      </c>
      <c r="AD1385" s="131">
        <v>0</v>
      </c>
      <c r="AE1385" s="131">
        <v>0</v>
      </c>
      <c r="AF1385" s="131">
        <v>0</v>
      </c>
      <c r="AG1385" s="131">
        <v>0</v>
      </c>
      <c r="AH1385" s="43">
        <v>0</v>
      </c>
    </row>
    <row r="1386" spans="4:34">
      <c r="D1386" s="62">
        <v>2006</v>
      </c>
      <c r="E1386" s="62">
        <v>11</v>
      </c>
      <c r="F1386" s="62">
        <v>2007</v>
      </c>
      <c r="G1386" s="62">
        <v>2007</v>
      </c>
      <c r="H1386" s="131">
        <v>0</v>
      </c>
      <c r="I1386" s="131">
        <v>0</v>
      </c>
      <c r="J1386" s="131">
        <v>0</v>
      </c>
      <c r="K1386" s="131">
        <v>0</v>
      </c>
      <c r="L1386" s="131">
        <v>0</v>
      </c>
      <c r="M1386" s="131">
        <v>0</v>
      </c>
      <c r="N1386" s="131">
        <v>0</v>
      </c>
      <c r="O1386" s="131">
        <v>0</v>
      </c>
      <c r="P1386" s="131">
        <v>0</v>
      </c>
      <c r="Q1386" s="131">
        <v>0</v>
      </c>
      <c r="R1386" s="131">
        <v>0</v>
      </c>
      <c r="S1386" s="131">
        <v>0</v>
      </c>
      <c r="T1386" s="131">
        <v>0</v>
      </c>
      <c r="U1386" s="131">
        <v>0</v>
      </c>
      <c r="V1386" s="131">
        <v>0</v>
      </c>
      <c r="W1386" s="131">
        <v>0</v>
      </c>
      <c r="X1386" s="131">
        <v>0</v>
      </c>
      <c r="Y1386" s="131">
        <v>0</v>
      </c>
      <c r="Z1386" s="131">
        <v>0</v>
      </c>
      <c r="AA1386" s="131">
        <v>0</v>
      </c>
      <c r="AB1386" s="131">
        <v>0</v>
      </c>
      <c r="AC1386" s="131">
        <v>0</v>
      </c>
      <c r="AD1386" s="131">
        <v>0</v>
      </c>
      <c r="AE1386" s="131">
        <v>0</v>
      </c>
      <c r="AF1386" s="131">
        <v>0</v>
      </c>
      <c r="AG1386" s="131">
        <v>0</v>
      </c>
      <c r="AH1386" s="43">
        <v>0</v>
      </c>
    </row>
    <row r="1387" spans="4:34">
      <c r="D1387" s="62">
        <v>2006</v>
      </c>
      <c r="E1387" s="62">
        <v>12</v>
      </c>
      <c r="F1387" s="62">
        <v>2007</v>
      </c>
      <c r="G1387" s="62">
        <v>2007</v>
      </c>
      <c r="H1387" s="131">
        <v>0</v>
      </c>
      <c r="I1387" s="131">
        <v>0</v>
      </c>
      <c r="J1387" s="131">
        <v>0</v>
      </c>
      <c r="K1387" s="131">
        <v>0</v>
      </c>
      <c r="L1387" s="131">
        <v>0</v>
      </c>
      <c r="M1387" s="131">
        <v>0</v>
      </c>
      <c r="N1387" s="131">
        <v>0</v>
      </c>
      <c r="O1387" s="131">
        <v>0</v>
      </c>
      <c r="P1387" s="131">
        <v>0</v>
      </c>
      <c r="Q1387" s="131">
        <v>0</v>
      </c>
      <c r="R1387" s="131">
        <v>0</v>
      </c>
      <c r="S1387" s="131">
        <v>0</v>
      </c>
      <c r="T1387" s="131">
        <v>0</v>
      </c>
      <c r="U1387" s="131">
        <v>0</v>
      </c>
      <c r="V1387" s="131">
        <v>0</v>
      </c>
      <c r="W1387" s="131">
        <v>0</v>
      </c>
      <c r="X1387" s="131">
        <v>0</v>
      </c>
      <c r="Y1387" s="131">
        <v>0</v>
      </c>
      <c r="Z1387" s="131">
        <v>0</v>
      </c>
      <c r="AA1387" s="131">
        <v>0</v>
      </c>
      <c r="AB1387" s="131">
        <v>0</v>
      </c>
      <c r="AC1387" s="131">
        <v>0</v>
      </c>
      <c r="AD1387" s="131">
        <v>0</v>
      </c>
      <c r="AE1387" s="131">
        <v>0</v>
      </c>
      <c r="AF1387" s="131">
        <v>0</v>
      </c>
      <c r="AG1387" s="131">
        <v>0</v>
      </c>
      <c r="AH1387" s="43">
        <v>0</v>
      </c>
    </row>
    <row r="1388" spans="4:34">
      <c r="D1388" s="62">
        <v>2007</v>
      </c>
      <c r="E1388" s="62">
        <v>1</v>
      </c>
      <c r="F1388" s="62">
        <v>2007</v>
      </c>
      <c r="G1388" s="62">
        <v>2007</v>
      </c>
      <c r="H1388" s="131">
        <v>0</v>
      </c>
      <c r="I1388" s="131">
        <v>0</v>
      </c>
      <c r="J1388" s="131">
        <v>0</v>
      </c>
      <c r="K1388" s="131">
        <v>0</v>
      </c>
      <c r="L1388" s="131">
        <v>0</v>
      </c>
      <c r="M1388" s="131">
        <v>0</v>
      </c>
      <c r="N1388" s="131">
        <v>0</v>
      </c>
      <c r="O1388" s="131">
        <v>0</v>
      </c>
      <c r="P1388" s="131">
        <v>0</v>
      </c>
      <c r="Q1388" s="131">
        <v>0</v>
      </c>
      <c r="R1388" s="131">
        <v>0</v>
      </c>
      <c r="S1388" s="131">
        <v>0</v>
      </c>
      <c r="T1388" s="131">
        <v>0</v>
      </c>
      <c r="U1388" s="131">
        <v>0</v>
      </c>
      <c r="V1388" s="131">
        <v>0</v>
      </c>
      <c r="W1388" s="131">
        <v>0</v>
      </c>
      <c r="X1388" s="131">
        <v>0</v>
      </c>
      <c r="Y1388" s="131">
        <v>0</v>
      </c>
      <c r="Z1388" s="131">
        <v>0</v>
      </c>
      <c r="AA1388" s="131">
        <v>0</v>
      </c>
      <c r="AB1388" s="131">
        <v>0</v>
      </c>
      <c r="AC1388" s="131">
        <v>0</v>
      </c>
      <c r="AD1388" s="131">
        <v>0</v>
      </c>
      <c r="AE1388" s="131">
        <v>0</v>
      </c>
      <c r="AF1388" s="131">
        <v>0</v>
      </c>
      <c r="AG1388" s="131">
        <v>0</v>
      </c>
      <c r="AH1388" s="43">
        <v>0</v>
      </c>
    </row>
    <row r="1389" spans="4:34">
      <c r="D1389" s="62">
        <v>2007</v>
      </c>
      <c r="E1389" s="62">
        <v>2</v>
      </c>
      <c r="F1389" s="62">
        <v>2007</v>
      </c>
      <c r="G1389" s="62">
        <v>2007</v>
      </c>
      <c r="H1389" s="131">
        <v>0</v>
      </c>
      <c r="I1389" s="131">
        <v>0</v>
      </c>
      <c r="J1389" s="131">
        <v>0</v>
      </c>
      <c r="K1389" s="131">
        <v>0</v>
      </c>
      <c r="L1389" s="131">
        <v>0</v>
      </c>
      <c r="M1389" s="131">
        <v>0</v>
      </c>
      <c r="N1389" s="131">
        <v>0</v>
      </c>
      <c r="O1389" s="131">
        <v>0</v>
      </c>
      <c r="P1389" s="131">
        <v>0</v>
      </c>
      <c r="Q1389" s="131">
        <v>0</v>
      </c>
      <c r="R1389" s="131">
        <v>0</v>
      </c>
      <c r="S1389" s="131">
        <v>0</v>
      </c>
      <c r="T1389" s="131">
        <v>0</v>
      </c>
      <c r="U1389" s="131">
        <v>0</v>
      </c>
      <c r="V1389" s="131">
        <v>0</v>
      </c>
      <c r="W1389" s="131">
        <v>0</v>
      </c>
      <c r="X1389" s="131">
        <v>0</v>
      </c>
      <c r="Y1389" s="131">
        <v>0</v>
      </c>
      <c r="Z1389" s="131">
        <v>0</v>
      </c>
      <c r="AA1389" s="131">
        <v>0</v>
      </c>
      <c r="AB1389" s="131">
        <v>0</v>
      </c>
      <c r="AC1389" s="131">
        <v>0</v>
      </c>
      <c r="AD1389" s="131">
        <v>0</v>
      </c>
      <c r="AE1389" s="131">
        <v>0</v>
      </c>
      <c r="AF1389" s="131">
        <v>0</v>
      </c>
      <c r="AG1389" s="131">
        <v>0</v>
      </c>
      <c r="AH1389" s="43">
        <v>0</v>
      </c>
    </row>
    <row r="1390" spans="4:34">
      <c r="D1390" s="62">
        <v>2007</v>
      </c>
      <c r="E1390" s="62">
        <v>3</v>
      </c>
      <c r="F1390" s="62">
        <v>2007</v>
      </c>
      <c r="G1390" s="62">
        <v>2007</v>
      </c>
      <c r="H1390" s="131">
        <v>0</v>
      </c>
      <c r="I1390" s="131">
        <v>0</v>
      </c>
      <c r="J1390" s="131">
        <v>0</v>
      </c>
      <c r="K1390" s="131">
        <v>0</v>
      </c>
      <c r="L1390" s="131">
        <v>0</v>
      </c>
      <c r="M1390" s="131">
        <v>0</v>
      </c>
      <c r="N1390" s="131">
        <v>0</v>
      </c>
      <c r="O1390" s="131">
        <v>0</v>
      </c>
      <c r="P1390" s="131">
        <v>0</v>
      </c>
      <c r="Q1390" s="131">
        <v>0</v>
      </c>
      <c r="R1390" s="131">
        <v>0</v>
      </c>
      <c r="S1390" s="131">
        <v>0</v>
      </c>
      <c r="T1390" s="131">
        <v>0</v>
      </c>
      <c r="U1390" s="131">
        <v>0</v>
      </c>
      <c r="V1390" s="131">
        <v>0</v>
      </c>
      <c r="W1390" s="131">
        <v>0</v>
      </c>
      <c r="X1390" s="131">
        <v>0</v>
      </c>
      <c r="Y1390" s="131">
        <v>0</v>
      </c>
      <c r="Z1390" s="131">
        <v>0</v>
      </c>
      <c r="AA1390" s="131">
        <v>0</v>
      </c>
      <c r="AB1390" s="131">
        <v>0</v>
      </c>
      <c r="AC1390" s="131">
        <v>0</v>
      </c>
      <c r="AD1390" s="131">
        <v>0</v>
      </c>
      <c r="AE1390" s="131">
        <v>0</v>
      </c>
      <c r="AF1390" s="131">
        <v>0</v>
      </c>
      <c r="AG1390" s="131">
        <v>0</v>
      </c>
      <c r="AH1390" s="43">
        <v>0</v>
      </c>
    </row>
    <row r="1391" spans="4:34">
      <c r="D1391" s="62">
        <v>2007</v>
      </c>
      <c r="E1391" s="62">
        <v>4</v>
      </c>
      <c r="F1391" s="62">
        <v>2007</v>
      </c>
      <c r="G1391" s="62">
        <v>2007</v>
      </c>
      <c r="H1391" s="131">
        <v>0</v>
      </c>
      <c r="I1391" s="131">
        <v>0</v>
      </c>
      <c r="J1391" s="131">
        <v>0</v>
      </c>
      <c r="K1391" s="131">
        <v>0</v>
      </c>
      <c r="L1391" s="131">
        <v>0</v>
      </c>
      <c r="M1391" s="131">
        <v>0</v>
      </c>
      <c r="N1391" s="131">
        <v>0</v>
      </c>
      <c r="O1391" s="131">
        <v>0</v>
      </c>
      <c r="P1391" s="131">
        <v>0</v>
      </c>
      <c r="Q1391" s="131">
        <v>0</v>
      </c>
      <c r="R1391" s="131">
        <v>0</v>
      </c>
      <c r="S1391" s="131">
        <v>0</v>
      </c>
      <c r="T1391" s="131">
        <v>0</v>
      </c>
      <c r="U1391" s="131">
        <v>0</v>
      </c>
      <c r="V1391" s="131">
        <v>0</v>
      </c>
      <c r="W1391" s="131">
        <v>0</v>
      </c>
      <c r="X1391" s="131">
        <v>0</v>
      </c>
      <c r="Y1391" s="131">
        <v>0</v>
      </c>
      <c r="Z1391" s="131">
        <v>0</v>
      </c>
      <c r="AA1391" s="131">
        <v>0</v>
      </c>
      <c r="AB1391" s="131">
        <v>0</v>
      </c>
      <c r="AC1391" s="131">
        <v>0</v>
      </c>
      <c r="AD1391" s="131">
        <v>0</v>
      </c>
      <c r="AE1391" s="131">
        <v>0</v>
      </c>
      <c r="AF1391" s="131">
        <v>0</v>
      </c>
      <c r="AG1391" s="131">
        <v>0</v>
      </c>
      <c r="AH1391" s="43">
        <v>0</v>
      </c>
    </row>
    <row r="1392" spans="4:34">
      <c r="D1392" s="62">
        <v>2007</v>
      </c>
      <c r="E1392" s="62">
        <v>5</v>
      </c>
      <c r="F1392" s="62">
        <v>2007</v>
      </c>
      <c r="G1392" s="62">
        <v>2008</v>
      </c>
      <c r="H1392" s="131">
        <v>0</v>
      </c>
      <c r="I1392" s="131">
        <v>0</v>
      </c>
      <c r="J1392" s="131">
        <v>0</v>
      </c>
      <c r="K1392" s="131">
        <v>0</v>
      </c>
      <c r="L1392" s="131">
        <v>0</v>
      </c>
      <c r="M1392" s="131">
        <v>0</v>
      </c>
      <c r="N1392" s="131">
        <v>0</v>
      </c>
      <c r="O1392" s="131">
        <v>0</v>
      </c>
      <c r="P1392" s="131">
        <v>0</v>
      </c>
      <c r="Q1392" s="131">
        <v>0</v>
      </c>
      <c r="R1392" s="131">
        <v>0</v>
      </c>
      <c r="S1392" s="131">
        <v>0</v>
      </c>
      <c r="T1392" s="131">
        <v>0</v>
      </c>
      <c r="U1392" s="131">
        <v>0</v>
      </c>
      <c r="V1392" s="131">
        <v>0</v>
      </c>
      <c r="W1392" s="131">
        <v>0</v>
      </c>
      <c r="X1392" s="131">
        <v>0</v>
      </c>
      <c r="Y1392" s="131">
        <v>0</v>
      </c>
      <c r="Z1392" s="131">
        <v>0</v>
      </c>
      <c r="AA1392" s="131">
        <v>0</v>
      </c>
      <c r="AB1392" s="131">
        <v>0</v>
      </c>
      <c r="AC1392" s="131">
        <v>0</v>
      </c>
      <c r="AD1392" s="131">
        <v>0</v>
      </c>
      <c r="AE1392" s="131">
        <v>0</v>
      </c>
      <c r="AF1392" s="131">
        <v>0</v>
      </c>
      <c r="AG1392" s="131">
        <v>0</v>
      </c>
      <c r="AH1392" s="43">
        <v>0</v>
      </c>
    </row>
    <row r="1393" spans="4:34">
      <c r="D1393" s="62">
        <v>2007</v>
      </c>
      <c r="E1393" s="62">
        <v>6</v>
      </c>
      <c r="F1393" s="62">
        <v>2007</v>
      </c>
      <c r="G1393" s="62">
        <v>2008</v>
      </c>
      <c r="H1393" s="131">
        <v>0</v>
      </c>
      <c r="I1393" s="131">
        <v>0</v>
      </c>
      <c r="J1393" s="131">
        <v>0</v>
      </c>
      <c r="K1393" s="131">
        <v>0</v>
      </c>
      <c r="L1393" s="131">
        <v>0</v>
      </c>
      <c r="M1393" s="131">
        <v>0</v>
      </c>
      <c r="N1393" s="131">
        <v>0</v>
      </c>
      <c r="O1393" s="131">
        <v>0</v>
      </c>
      <c r="P1393" s="131">
        <v>0</v>
      </c>
      <c r="Q1393" s="131">
        <v>0</v>
      </c>
      <c r="R1393" s="131">
        <v>0</v>
      </c>
      <c r="S1393" s="131">
        <v>0</v>
      </c>
      <c r="T1393" s="131">
        <v>0</v>
      </c>
      <c r="U1393" s="131">
        <v>0</v>
      </c>
      <c r="V1393" s="131">
        <v>0</v>
      </c>
      <c r="W1393" s="131">
        <v>0</v>
      </c>
      <c r="X1393" s="131">
        <v>0</v>
      </c>
      <c r="Y1393" s="131">
        <v>0</v>
      </c>
      <c r="Z1393" s="131">
        <v>0</v>
      </c>
      <c r="AA1393" s="131">
        <v>0</v>
      </c>
      <c r="AB1393" s="131">
        <v>0</v>
      </c>
      <c r="AC1393" s="131">
        <v>0</v>
      </c>
      <c r="AD1393" s="131">
        <v>0</v>
      </c>
      <c r="AE1393" s="131">
        <v>0</v>
      </c>
      <c r="AF1393" s="131">
        <v>0</v>
      </c>
      <c r="AG1393" s="131">
        <v>0</v>
      </c>
      <c r="AH1393" s="43">
        <v>0</v>
      </c>
    </row>
    <row r="1394" spans="4:34">
      <c r="D1394" s="62">
        <v>2007</v>
      </c>
      <c r="E1394" s="62">
        <v>7</v>
      </c>
      <c r="F1394" s="62">
        <v>2008</v>
      </c>
      <c r="G1394" s="62">
        <v>2008</v>
      </c>
      <c r="H1394" s="131">
        <v>0</v>
      </c>
      <c r="I1394" s="131">
        <v>0</v>
      </c>
      <c r="J1394" s="131">
        <v>0</v>
      </c>
      <c r="K1394" s="131">
        <v>0</v>
      </c>
      <c r="L1394" s="131">
        <v>0</v>
      </c>
      <c r="M1394" s="131">
        <v>0</v>
      </c>
      <c r="N1394" s="131">
        <v>0</v>
      </c>
      <c r="O1394" s="131">
        <v>0</v>
      </c>
      <c r="P1394" s="131">
        <v>0</v>
      </c>
      <c r="Q1394" s="131">
        <v>0</v>
      </c>
      <c r="R1394" s="131">
        <v>0</v>
      </c>
      <c r="S1394" s="131">
        <v>0</v>
      </c>
      <c r="T1394" s="131">
        <v>0</v>
      </c>
      <c r="U1394" s="131">
        <v>0</v>
      </c>
      <c r="V1394" s="131">
        <v>0</v>
      </c>
      <c r="W1394" s="131">
        <v>0</v>
      </c>
      <c r="X1394" s="131">
        <v>0</v>
      </c>
      <c r="Y1394" s="131">
        <v>0</v>
      </c>
      <c r="Z1394" s="131">
        <v>0</v>
      </c>
      <c r="AA1394" s="131">
        <v>0</v>
      </c>
      <c r="AB1394" s="131">
        <v>0</v>
      </c>
      <c r="AC1394" s="131">
        <v>0</v>
      </c>
      <c r="AD1394" s="131">
        <v>0</v>
      </c>
      <c r="AE1394" s="131">
        <v>0</v>
      </c>
      <c r="AF1394" s="131">
        <v>0</v>
      </c>
      <c r="AG1394" s="131">
        <v>0</v>
      </c>
      <c r="AH1394" s="43">
        <v>0</v>
      </c>
    </row>
    <row r="1395" spans="4:34">
      <c r="D1395" s="62">
        <v>2007</v>
      </c>
      <c r="E1395" s="62">
        <v>8</v>
      </c>
      <c r="F1395" s="62">
        <v>2008</v>
      </c>
      <c r="G1395" s="62">
        <v>2008</v>
      </c>
      <c r="H1395" s="131">
        <v>0</v>
      </c>
      <c r="I1395" s="131">
        <v>0</v>
      </c>
      <c r="J1395" s="131">
        <v>0</v>
      </c>
      <c r="K1395" s="131">
        <v>0</v>
      </c>
      <c r="L1395" s="131">
        <v>0</v>
      </c>
      <c r="M1395" s="131">
        <v>0</v>
      </c>
      <c r="N1395" s="131">
        <v>0</v>
      </c>
      <c r="O1395" s="131">
        <v>0</v>
      </c>
      <c r="P1395" s="131">
        <v>0</v>
      </c>
      <c r="Q1395" s="131">
        <v>0</v>
      </c>
      <c r="R1395" s="131">
        <v>0</v>
      </c>
      <c r="S1395" s="131">
        <v>0</v>
      </c>
      <c r="T1395" s="131">
        <v>0</v>
      </c>
      <c r="U1395" s="131">
        <v>0</v>
      </c>
      <c r="V1395" s="131">
        <v>0</v>
      </c>
      <c r="W1395" s="131">
        <v>0</v>
      </c>
      <c r="X1395" s="131">
        <v>0</v>
      </c>
      <c r="Y1395" s="131">
        <v>0</v>
      </c>
      <c r="Z1395" s="131">
        <v>0</v>
      </c>
      <c r="AA1395" s="131">
        <v>0</v>
      </c>
      <c r="AB1395" s="131">
        <v>0</v>
      </c>
      <c r="AC1395" s="131">
        <v>0</v>
      </c>
      <c r="AD1395" s="131">
        <v>0</v>
      </c>
      <c r="AE1395" s="131">
        <v>0</v>
      </c>
      <c r="AF1395" s="131">
        <v>0</v>
      </c>
      <c r="AG1395" s="131">
        <v>0</v>
      </c>
      <c r="AH1395" s="43">
        <v>0</v>
      </c>
    </row>
    <row r="1396" spans="4:34">
      <c r="D1396" s="62">
        <v>2007</v>
      </c>
      <c r="E1396" s="62">
        <v>9</v>
      </c>
      <c r="F1396" s="62">
        <v>2008</v>
      </c>
      <c r="G1396" s="62">
        <v>2008</v>
      </c>
      <c r="H1396" s="131">
        <v>0</v>
      </c>
      <c r="I1396" s="131">
        <v>0</v>
      </c>
      <c r="J1396" s="131">
        <v>0</v>
      </c>
      <c r="K1396" s="131">
        <v>0</v>
      </c>
      <c r="L1396" s="131">
        <v>0</v>
      </c>
      <c r="M1396" s="131">
        <v>0</v>
      </c>
      <c r="N1396" s="131">
        <v>0</v>
      </c>
      <c r="O1396" s="131">
        <v>0</v>
      </c>
      <c r="P1396" s="131">
        <v>0</v>
      </c>
      <c r="Q1396" s="131">
        <v>0</v>
      </c>
      <c r="R1396" s="131">
        <v>0</v>
      </c>
      <c r="S1396" s="131">
        <v>0</v>
      </c>
      <c r="T1396" s="131">
        <v>0</v>
      </c>
      <c r="U1396" s="131">
        <v>0</v>
      </c>
      <c r="V1396" s="131">
        <v>0</v>
      </c>
      <c r="W1396" s="131">
        <v>0</v>
      </c>
      <c r="X1396" s="131">
        <v>0</v>
      </c>
      <c r="Y1396" s="131">
        <v>0</v>
      </c>
      <c r="Z1396" s="131">
        <v>0</v>
      </c>
      <c r="AA1396" s="131">
        <v>0</v>
      </c>
      <c r="AB1396" s="131">
        <v>0</v>
      </c>
      <c r="AC1396" s="131">
        <v>0</v>
      </c>
      <c r="AD1396" s="131">
        <v>0</v>
      </c>
      <c r="AE1396" s="131">
        <v>0</v>
      </c>
      <c r="AF1396" s="131">
        <v>0</v>
      </c>
      <c r="AG1396" s="131">
        <v>0</v>
      </c>
      <c r="AH1396" s="43">
        <v>0</v>
      </c>
    </row>
    <row r="1397" spans="4:34">
      <c r="D1397" s="62">
        <v>2007</v>
      </c>
      <c r="E1397" s="62">
        <v>10</v>
      </c>
      <c r="F1397" s="62">
        <v>2008</v>
      </c>
      <c r="G1397" s="62">
        <v>2008</v>
      </c>
      <c r="H1397" s="131">
        <v>0</v>
      </c>
      <c r="I1397" s="131">
        <v>0</v>
      </c>
      <c r="J1397" s="131">
        <v>0</v>
      </c>
      <c r="K1397" s="131">
        <v>0</v>
      </c>
      <c r="L1397" s="131">
        <v>0</v>
      </c>
      <c r="M1397" s="131">
        <v>0</v>
      </c>
      <c r="N1397" s="131">
        <v>0</v>
      </c>
      <c r="O1397" s="131">
        <v>0</v>
      </c>
      <c r="P1397" s="131">
        <v>0</v>
      </c>
      <c r="Q1397" s="131">
        <v>0</v>
      </c>
      <c r="R1397" s="131">
        <v>0</v>
      </c>
      <c r="S1397" s="131">
        <v>0</v>
      </c>
      <c r="T1397" s="131">
        <v>0</v>
      </c>
      <c r="U1397" s="131">
        <v>0</v>
      </c>
      <c r="V1397" s="131">
        <v>0</v>
      </c>
      <c r="W1397" s="131">
        <v>0</v>
      </c>
      <c r="X1397" s="131">
        <v>0</v>
      </c>
      <c r="Y1397" s="131">
        <v>0</v>
      </c>
      <c r="Z1397" s="131">
        <v>0</v>
      </c>
      <c r="AA1397" s="131">
        <v>0</v>
      </c>
      <c r="AB1397" s="131">
        <v>0</v>
      </c>
      <c r="AC1397" s="131">
        <v>0</v>
      </c>
      <c r="AD1397" s="131">
        <v>0</v>
      </c>
      <c r="AE1397" s="131">
        <v>0</v>
      </c>
      <c r="AF1397" s="131">
        <v>0</v>
      </c>
      <c r="AG1397" s="131">
        <v>0</v>
      </c>
      <c r="AH1397" s="43">
        <v>0</v>
      </c>
    </row>
    <row r="1398" spans="4:34">
      <c r="D1398" s="62">
        <v>2007</v>
      </c>
      <c r="E1398" s="62">
        <v>11</v>
      </c>
      <c r="F1398" s="62">
        <v>2008</v>
      </c>
      <c r="G1398" s="62">
        <v>2008</v>
      </c>
      <c r="H1398" s="131">
        <v>0</v>
      </c>
      <c r="I1398" s="131">
        <v>0</v>
      </c>
      <c r="J1398" s="131">
        <v>0</v>
      </c>
      <c r="K1398" s="131">
        <v>0</v>
      </c>
      <c r="L1398" s="131">
        <v>0</v>
      </c>
      <c r="M1398" s="131">
        <v>0</v>
      </c>
      <c r="N1398" s="131">
        <v>0</v>
      </c>
      <c r="O1398" s="131">
        <v>0</v>
      </c>
      <c r="P1398" s="131">
        <v>0</v>
      </c>
      <c r="Q1398" s="131">
        <v>0</v>
      </c>
      <c r="R1398" s="131">
        <v>0</v>
      </c>
      <c r="S1398" s="131">
        <v>0</v>
      </c>
      <c r="T1398" s="131">
        <v>0</v>
      </c>
      <c r="U1398" s="131">
        <v>0</v>
      </c>
      <c r="V1398" s="131">
        <v>0</v>
      </c>
      <c r="W1398" s="131">
        <v>0</v>
      </c>
      <c r="X1398" s="131">
        <v>0</v>
      </c>
      <c r="Y1398" s="131">
        <v>0</v>
      </c>
      <c r="Z1398" s="131">
        <v>0</v>
      </c>
      <c r="AA1398" s="131">
        <v>0</v>
      </c>
      <c r="AB1398" s="131">
        <v>0</v>
      </c>
      <c r="AC1398" s="131">
        <v>0</v>
      </c>
      <c r="AD1398" s="131">
        <v>0</v>
      </c>
      <c r="AE1398" s="131">
        <v>0</v>
      </c>
      <c r="AF1398" s="131">
        <v>0</v>
      </c>
      <c r="AG1398" s="131">
        <v>0</v>
      </c>
      <c r="AH1398" s="43">
        <v>0</v>
      </c>
    </row>
    <row r="1399" spans="4:34">
      <c r="D1399" s="62">
        <v>2007</v>
      </c>
      <c r="E1399" s="62">
        <v>12</v>
      </c>
      <c r="F1399" s="62">
        <v>2008</v>
      </c>
      <c r="G1399" s="62">
        <v>2008</v>
      </c>
      <c r="H1399" s="131">
        <v>0</v>
      </c>
      <c r="I1399" s="131">
        <v>0</v>
      </c>
      <c r="J1399" s="131">
        <v>0</v>
      </c>
      <c r="K1399" s="131">
        <v>0</v>
      </c>
      <c r="L1399" s="131">
        <v>0</v>
      </c>
      <c r="M1399" s="131">
        <v>0</v>
      </c>
      <c r="N1399" s="131">
        <v>0</v>
      </c>
      <c r="O1399" s="131">
        <v>0</v>
      </c>
      <c r="P1399" s="131">
        <v>0</v>
      </c>
      <c r="Q1399" s="131">
        <v>0</v>
      </c>
      <c r="R1399" s="131">
        <v>0</v>
      </c>
      <c r="S1399" s="131">
        <v>0</v>
      </c>
      <c r="T1399" s="131">
        <v>0</v>
      </c>
      <c r="U1399" s="131">
        <v>0</v>
      </c>
      <c r="V1399" s="131">
        <v>0</v>
      </c>
      <c r="W1399" s="131">
        <v>0</v>
      </c>
      <c r="X1399" s="131">
        <v>0</v>
      </c>
      <c r="Y1399" s="131">
        <v>0</v>
      </c>
      <c r="Z1399" s="131">
        <v>0</v>
      </c>
      <c r="AA1399" s="131">
        <v>0</v>
      </c>
      <c r="AB1399" s="131">
        <v>0</v>
      </c>
      <c r="AC1399" s="131">
        <v>0</v>
      </c>
      <c r="AD1399" s="131">
        <v>0</v>
      </c>
      <c r="AE1399" s="131">
        <v>0</v>
      </c>
      <c r="AF1399" s="131">
        <v>0</v>
      </c>
      <c r="AG1399" s="131">
        <v>0</v>
      </c>
      <c r="AH1399" s="43">
        <v>0</v>
      </c>
    </row>
    <row r="1400" spans="4:34">
      <c r="D1400" s="62">
        <v>2008</v>
      </c>
      <c r="E1400" s="62">
        <v>1</v>
      </c>
      <c r="F1400" s="62">
        <v>2008</v>
      </c>
      <c r="G1400" s="62">
        <v>2008</v>
      </c>
      <c r="H1400" s="131">
        <v>0</v>
      </c>
      <c r="I1400" s="131">
        <v>0</v>
      </c>
      <c r="J1400" s="131">
        <v>0</v>
      </c>
      <c r="K1400" s="131">
        <v>0</v>
      </c>
      <c r="L1400" s="131">
        <v>0</v>
      </c>
      <c r="M1400" s="131">
        <v>0</v>
      </c>
      <c r="N1400" s="131">
        <v>0</v>
      </c>
      <c r="O1400" s="131">
        <v>0</v>
      </c>
      <c r="P1400" s="131">
        <v>0</v>
      </c>
      <c r="Q1400" s="131">
        <v>0</v>
      </c>
      <c r="R1400" s="131">
        <v>0</v>
      </c>
      <c r="S1400" s="131">
        <v>0</v>
      </c>
      <c r="T1400" s="131">
        <v>0</v>
      </c>
      <c r="U1400" s="131">
        <v>0</v>
      </c>
      <c r="V1400" s="131">
        <v>0</v>
      </c>
      <c r="W1400" s="131">
        <v>0</v>
      </c>
      <c r="X1400" s="131">
        <v>0</v>
      </c>
      <c r="Y1400" s="131">
        <v>0</v>
      </c>
      <c r="Z1400" s="131">
        <v>0</v>
      </c>
      <c r="AA1400" s="131">
        <v>0</v>
      </c>
      <c r="AB1400" s="131">
        <v>0</v>
      </c>
      <c r="AC1400" s="131">
        <v>0</v>
      </c>
      <c r="AD1400" s="131">
        <v>0</v>
      </c>
      <c r="AE1400" s="131">
        <v>0</v>
      </c>
      <c r="AF1400" s="131">
        <v>0</v>
      </c>
      <c r="AG1400" s="131">
        <v>0</v>
      </c>
      <c r="AH1400" s="43">
        <v>0</v>
      </c>
    </row>
    <row r="1401" spans="4:34">
      <c r="D1401" s="62">
        <v>2008</v>
      </c>
      <c r="E1401" s="62">
        <v>2</v>
      </c>
      <c r="F1401" s="62">
        <v>2008</v>
      </c>
      <c r="G1401" s="62">
        <v>2008</v>
      </c>
      <c r="H1401" s="131">
        <v>0</v>
      </c>
      <c r="I1401" s="131">
        <v>0</v>
      </c>
      <c r="J1401" s="131">
        <v>0</v>
      </c>
      <c r="K1401" s="131">
        <v>0</v>
      </c>
      <c r="L1401" s="131">
        <v>0</v>
      </c>
      <c r="M1401" s="131">
        <v>0</v>
      </c>
      <c r="N1401" s="131">
        <v>0</v>
      </c>
      <c r="O1401" s="131">
        <v>0</v>
      </c>
      <c r="P1401" s="131">
        <v>0</v>
      </c>
      <c r="Q1401" s="131">
        <v>0</v>
      </c>
      <c r="R1401" s="131">
        <v>0</v>
      </c>
      <c r="S1401" s="131">
        <v>0</v>
      </c>
      <c r="T1401" s="131">
        <v>0</v>
      </c>
      <c r="U1401" s="131">
        <v>0</v>
      </c>
      <c r="V1401" s="131">
        <v>0</v>
      </c>
      <c r="W1401" s="131">
        <v>0</v>
      </c>
      <c r="X1401" s="131">
        <v>0</v>
      </c>
      <c r="Y1401" s="131">
        <v>0</v>
      </c>
      <c r="Z1401" s="131">
        <v>0</v>
      </c>
      <c r="AA1401" s="131">
        <v>0</v>
      </c>
      <c r="AB1401" s="131">
        <v>0</v>
      </c>
      <c r="AC1401" s="131">
        <v>0</v>
      </c>
      <c r="AD1401" s="131">
        <v>0</v>
      </c>
      <c r="AE1401" s="131">
        <v>0</v>
      </c>
      <c r="AF1401" s="131">
        <v>0</v>
      </c>
      <c r="AG1401" s="131">
        <v>0</v>
      </c>
      <c r="AH1401" s="43">
        <v>0</v>
      </c>
    </row>
    <row r="1402" spans="4:34">
      <c r="D1402" s="62">
        <v>2008</v>
      </c>
      <c r="E1402" s="62">
        <v>3</v>
      </c>
      <c r="F1402" s="62">
        <v>2008</v>
      </c>
      <c r="G1402" s="62">
        <v>2008</v>
      </c>
      <c r="H1402" s="131">
        <v>0</v>
      </c>
      <c r="I1402" s="131">
        <v>0</v>
      </c>
      <c r="J1402" s="131">
        <v>0</v>
      </c>
      <c r="K1402" s="131">
        <v>0</v>
      </c>
      <c r="L1402" s="131">
        <v>0</v>
      </c>
      <c r="M1402" s="131">
        <v>0</v>
      </c>
      <c r="N1402" s="131">
        <v>0</v>
      </c>
      <c r="O1402" s="131">
        <v>0</v>
      </c>
      <c r="P1402" s="131">
        <v>0</v>
      </c>
      <c r="Q1402" s="131">
        <v>0</v>
      </c>
      <c r="R1402" s="131">
        <v>0</v>
      </c>
      <c r="S1402" s="131">
        <v>0</v>
      </c>
      <c r="T1402" s="131">
        <v>0</v>
      </c>
      <c r="U1402" s="131">
        <v>0</v>
      </c>
      <c r="V1402" s="131">
        <v>0</v>
      </c>
      <c r="W1402" s="131">
        <v>0</v>
      </c>
      <c r="X1402" s="131">
        <v>0</v>
      </c>
      <c r="Y1402" s="131">
        <v>0</v>
      </c>
      <c r="Z1402" s="131">
        <v>0</v>
      </c>
      <c r="AA1402" s="131">
        <v>0</v>
      </c>
      <c r="AB1402" s="131">
        <v>0</v>
      </c>
      <c r="AC1402" s="131">
        <v>0</v>
      </c>
      <c r="AD1402" s="131">
        <v>0</v>
      </c>
      <c r="AE1402" s="131">
        <v>0</v>
      </c>
      <c r="AF1402" s="131">
        <v>0</v>
      </c>
      <c r="AG1402" s="131">
        <v>0</v>
      </c>
      <c r="AH1402" s="43">
        <v>0</v>
      </c>
    </row>
    <row r="1403" spans="4:34">
      <c r="D1403" s="62">
        <v>2008</v>
      </c>
      <c r="E1403" s="62">
        <v>4</v>
      </c>
      <c r="F1403" s="62">
        <v>2008</v>
      </c>
      <c r="G1403" s="62">
        <v>2008</v>
      </c>
      <c r="H1403" s="131">
        <v>0</v>
      </c>
      <c r="I1403" s="131">
        <v>0</v>
      </c>
      <c r="J1403" s="131">
        <v>0</v>
      </c>
      <c r="K1403" s="131">
        <v>0</v>
      </c>
      <c r="L1403" s="131">
        <v>0</v>
      </c>
      <c r="M1403" s="131">
        <v>0</v>
      </c>
      <c r="N1403" s="131">
        <v>0</v>
      </c>
      <c r="O1403" s="131">
        <v>0</v>
      </c>
      <c r="P1403" s="131">
        <v>0</v>
      </c>
      <c r="Q1403" s="131">
        <v>0</v>
      </c>
      <c r="R1403" s="131">
        <v>0</v>
      </c>
      <c r="S1403" s="131">
        <v>0</v>
      </c>
      <c r="T1403" s="131">
        <v>0</v>
      </c>
      <c r="U1403" s="131">
        <v>0</v>
      </c>
      <c r="V1403" s="131">
        <v>0</v>
      </c>
      <c r="W1403" s="131">
        <v>0</v>
      </c>
      <c r="X1403" s="131">
        <v>0</v>
      </c>
      <c r="Y1403" s="131">
        <v>0</v>
      </c>
      <c r="Z1403" s="131">
        <v>0</v>
      </c>
      <c r="AA1403" s="131">
        <v>0</v>
      </c>
      <c r="AB1403" s="131">
        <v>0</v>
      </c>
      <c r="AC1403" s="131">
        <v>0</v>
      </c>
      <c r="AD1403" s="131">
        <v>0</v>
      </c>
      <c r="AE1403" s="131">
        <v>0</v>
      </c>
      <c r="AF1403" s="131">
        <v>0</v>
      </c>
      <c r="AG1403" s="131">
        <v>0</v>
      </c>
      <c r="AH1403" s="43">
        <v>0</v>
      </c>
    </row>
    <row r="1404" spans="4:34">
      <c r="D1404" s="62">
        <v>2008</v>
      </c>
      <c r="E1404" s="62">
        <v>5</v>
      </c>
      <c r="F1404" s="62">
        <v>2008</v>
      </c>
      <c r="G1404" s="62">
        <v>2009</v>
      </c>
      <c r="H1404" s="131">
        <v>0</v>
      </c>
      <c r="I1404" s="131">
        <v>0</v>
      </c>
      <c r="J1404" s="131">
        <v>0</v>
      </c>
      <c r="K1404" s="131">
        <v>0</v>
      </c>
      <c r="L1404" s="131">
        <v>0</v>
      </c>
      <c r="M1404" s="131">
        <v>0</v>
      </c>
      <c r="N1404" s="131">
        <v>0</v>
      </c>
      <c r="O1404" s="131">
        <v>0</v>
      </c>
      <c r="P1404" s="131">
        <v>0</v>
      </c>
      <c r="Q1404" s="131">
        <v>0</v>
      </c>
      <c r="R1404" s="131">
        <v>0</v>
      </c>
      <c r="S1404" s="131">
        <v>0</v>
      </c>
      <c r="T1404" s="131">
        <v>0</v>
      </c>
      <c r="U1404" s="131">
        <v>0</v>
      </c>
      <c r="V1404" s="131">
        <v>0</v>
      </c>
      <c r="W1404" s="131">
        <v>0</v>
      </c>
      <c r="X1404" s="131">
        <v>0</v>
      </c>
      <c r="Y1404" s="131">
        <v>0</v>
      </c>
      <c r="Z1404" s="131">
        <v>0</v>
      </c>
      <c r="AA1404" s="131">
        <v>0</v>
      </c>
      <c r="AB1404" s="131">
        <v>0</v>
      </c>
      <c r="AC1404" s="131">
        <v>0</v>
      </c>
      <c r="AD1404" s="131">
        <v>0</v>
      </c>
      <c r="AE1404" s="131">
        <v>0</v>
      </c>
      <c r="AF1404" s="131">
        <v>0</v>
      </c>
      <c r="AG1404" s="131">
        <v>0</v>
      </c>
      <c r="AH1404" s="43">
        <v>0</v>
      </c>
    </row>
    <row r="1405" spans="4:34">
      <c r="D1405" s="62">
        <v>2008</v>
      </c>
      <c r="E1405" s="62">
        <v>6</v>
      </c>
      <c r="F1405" s="62">
        <v>2008</v>
      </c>
      <c r="G1405" s="62">
        <v>2009</v>
      </c>
      <c r="H1405" s="131">
        <v>0</v>
      </c>
      <c r="I1405" s="131">
        <v>0</v>
      </c>
      <c r="J1405" s="131">
        <v>0</v>
      </c>
      <c r="K1405" s="131">
        <v>0</v>
      </c>
      <c r="L1405" s="131">
        <v>0</v>
      </c>
      <c r="M1405" s="131">
        <v>0</v>
      </c>
      <c r="N1405" s="131">
        <v>0</v>
      </c>
      <c r="O1405" s="131">
        <v>0</v>
      </c>
      <c r="P1405" s="131">
        <v>0</v>
      </c>
      <c r="Q1405" s="131">
        <v>0</v>
      </c>
      <c r="R1405" s="131">
        <v>0</v>
      </c>
      <c r="S1405" s="131">
        <v>0</v>
      </c>
      <c r="T1405" s="131">
        <v>0</v>
      </c>
      <c r="U1405" s="131">
        <v>0</v>
      </c>
      <c r="V1405" s="131">
        <v>0</v>
      </c>
      <c r="W1405" s="131">
        <v>0</v>
      </c>
      <c r="X1405" s="131">
        <v>0</v>
      </c>
      <c r="Y1405" s="131">
        <v>0</v>
      </c>
      <c r="Z1405" s="131">
        <v>0</v>
      </c>
      <c r="AA1405" s="131">
        <v>0</v>
      </c>
      <c r="AB1405" s="131">
        <v>0</v>
      </c>
      <c r="AC1405" s="131">
        <v>0</v>
      </c>
      <c r="AD1405" s="131">
        <v>0</v>
      </c>
      <c r="AE1405" s="131">
        <v>0</v>
      </c>
      <c r="AF1405" s="131">
        <v>0</v>
      </c>
      <c r="AG1405" s="131">
        <v>0</v>
      </c>
      <c r="AH1405" s="43">
        <v>0</v>
      </c>
    </row>
    <row r="1406" spans="4:34">
      <c r="D1406" s="62">
        <v>2008</v>
      </c>
      <c r="E1406" s="62">
        <v>7</v>
      </c>
      <c r="F1406" s="62">
        <v>2009</v>
      </c>
      <c r="G1406" s="62">
        <v>2009</v>
      </c>
      <c r="H1406" s="131">
        <v>0</v>
      </c>
      <c r="I1406" s="131">
        <v>0</v>
      </c>
      <c r="J1406" s="131">
        <v>0</v>
      </c>
      <c r="K1406" s="131">
        <v>0</v>
      </c>
      <c r="L1406" s="131">
        <v>0</v>
      </c>
      <c r="M1406" s="131">
        <v>0</v>
      </c>
      <c r="N1406" s="131">
        <v>0</v>
      </c>
      <c r="O1406" s="131">
        <v>0</v>
      </c>
      <c r="P1406" s="131">
        <v>0</v>
      </c>
      <c r="Q1406" s="131">
        <v>0</v>
      </c>
      <c r="R1406" s="131">
        <v>0</v>
      </c>
      <c r="S1406" s="131">
        <v>0</v>
      </c>
      <c r="T1406" s="131">
        <v>0</v>
      </c>
      <c r="U1406" s="131">
        <v>0</v>
      </c>
      <c r="V1406" s="131">
        <v>0</v>
      </c>
      <c r="W1406" s="131">
        <v>0</v>
      </c>
      <c r="X1406" s="131">
        <v>0</v>
      </c>
      <c r="Y1406" s="131">
        <v>0</v>
      </c>
      <c r="Z1406" s="131">
        <v>0</v>
      </c>
      <c r="AA1406" s="131">
        <v>0</v>
      </c>
      <c r="AB1406" s="131">
        <v>0</v>
      </c>
      <c r="AC1406" s="131">
        <v>0</v>
      </c>
      <c r="AD1406" s="131">
        <v>0</v>
      </c>
      <c r="AE1406" s="131">
        <v>0</v>
      </c>
      <c r="AF1406" s="131">
        <v>0</v>
      </c>
      <c r="AG1406" s="131">
        <v>0</v>
      </c>
      <c r="AH1406" s="43">
        <v>0</v>
      </c>
    </row>
    <row r="1407" spans="4:34">
      <c r="D1407" s="62">
        <v>2008</v>
      </c>
      <c r="E1407" s="62">
        <v>8</v>
      </c>
      <c r="F1407" s="62">
        <v>2009</v>
      </c>
      <c r="G1407" s="62">
        <v>2009</v>
      </c>
      <c r="H1407" s="131">
        <v>0</v>
      </c>
      <c r="I1407" s="131">
        <v>0</v>
      </c>
      <c r="J1407" s="131">
        <v>0</v>
      </c>
      <c r="K1407" s="131">
        <v>0</v>
      </c>
      <c r="L1407" s="131">
        <v>0</v>
      </c>
      <c r="M1407" s="131">
        <v>0</v>
      </c>
      <c r="N1407" s="131">
        <v>0</v>
      </c>
      <c r="O1407" s="131">
        <v>0</v>
      </c>
      <c r="P1407" s="131">
        <v>0</v>
      </c>
      <c r="Q1407" s="131">
        <v>0</v>
      </c>
      <c r="R1407" s="131">
        <v>0</v>
      </c>
      <c r="S1407" s="131">
        <v>0</v>
      </c>
      <c r="T1407" s="131">
        <v>0</v>
      </c>
      <c r="U1407" s="131">
        <v>0</v>
      </c>
      <c r="V1407" s="131">
        <v>0</v>
      </c>
      <c r="W1407" s="131">
        <v>0</v>
      </c>
      <c r="X1407" s="131">
        <v>0</v>
      </c>
      <c r="Y1407" s="131">
        <v>0</v>
      </c>
      <c r="Z1407" s="131">
        <v>0</v>
      </c>
      <c r="AA1407" s="131">
        <v>0</v>
      </c>
      <c r="AB1407" s="131">
        <v>0</v>
      </c>
      <c r="AC1407" s="131">
        <v>0</v>
      </c>
      <c r="AD1407" s="131">
        <v>0</v>
      </c>
      <c r="AE1407" s="131">
        <v>0</v>
      </c>
      <c r="AF1407" s="131">
        <v>0</v>
      </c>
      <c r="AG1407" s="131">
        <v>0</v>
      </c>
      <c r="AH1407" s="43">
        <v>0</v>
      </c>
    </row>
    <row r="1408" spans="4:34">
      <c r="D1408" s="62">
        <v>2008</v>
      </c>
      <c r="E1408" s="62">
        <v>9</v>
      </c>
      <c r="F1408" s="62">
        <v>2009</v>
      </c>
      <c r="G1408" s="62">
        <v>2009</v>
      </c>
      <c r="H1408" s="131">
        <v>0</v>
      </c>
      <c r="I1408" s="131">
        <v>0</v>
      </c>
      <c r="J1408" s="131">
        <v>0</v>
      </c>
      <c r="K1408" s="131">
        <v>0</v>
      </c>
      <c r="L1408" s="131">
        <v>0</v>
      </c>
      <c r="M1408" s="131">
        <v>0</v>
      </c>
      <c r="N1408" s="131">
        <v>0</v>
      </c>
      <c r="O1408" s="131">
        <v>0</v>
      </c>
      <c r="P1408" s="131">
        <v>0</v>
      </c>
      <c r="Q1408" s="131">
        <v>0</v>
      </c>
      <c r="R1408" s="131">
        <v>0</v>
      </c>
      <c r="S1408" s="131">
        <v>0</v>
      </c>
      <c r="T1408" s="131">
        <v>0</v>
      </c>
      <c r="U1408" s="131">
        <v>0</v>
      </c>
      <c r="V1408" s="131">
        <v>0</v>
      </c>
      <c r="W1408" s="131">
        <v>0</v>
      </c>
      <c r="X1408" s="131">
        <v>0</v>
      </c>
      <c r="Y1408" s="131">
        <v>0</v>
      </c>
      <c r="Z1408" s="131">
        <v>0</v>
      </c>
      <c r="AA1408" s="131">
        <v>0</v>
      </c>
      <c r="AB1408" s="131">
        <v>0</v>
      </c>
      <c r="AC1408" s="131">
        <v>0</v>
      </c>
      <c r="AD1408" s="131">
        <v>0</v>
      </c>
      <c r="AE1408" s="131">
        <v>0</v>
      </c>
      <c r="AF1408" s="131">
        <v>0</v>
      </c>
      <c r="AG1408" s="131">
        <v>0</v>
      </c>
      <c r="AH1408" s="43">
        <v>0</v>
      </c>
    </row>
    <row r="1409" spans="4:34">
      <c r="D1409" s="62">
        <v>2008</v>
      </c>
      <c r="E1409" s="62">
        <v>10</v>
      </c>
      <c r="F1409" s="62">
        <v>2009</v>
      </c>
      <c r="G1409" s="62">
        <v>2009</v>
      </c>
      <c r="H1409" s="131">
        <v>0</v>
      </c>
      <c r="I1409" s="131">
        <v>0</v>
      </c>
      <c r="J1409" s="131">
        <v>0</v>
      </c>
      <c r="K1409" s="131">
        <v>0</v>
      </c>
      <c r="L1409" s="131">
        <v>0</v>
      </c>
      <c r="M1409" s="131">
        <v>0</v>
      </c>
      <c r="N1409" s="131">
        <v>0</v>
      </c>
      <c r="O1409" s="131">
        <v>0</v>
      </c>
      <c r="P1409" s="131">
        <v>0</v>
      </c>
      <c r="Q1409" s="131">
        <v>0</v>
      </c>
      <c r="R1409" s="131">
        <v>0</v>
      </c>
      <c r="S1409" s="131">
        <v>0</v>
      </c>
      <c r="T1409" s="131">
        <v>0</v>
      </c>
      <c r="U1409" s="131">
        <v>0</v>
      </c>
      <c r="V1409" s="131">
        <v>0</v>
      </c>
      <c r="W1409" s="131">
        <v>0</v>
      </c>
      <c r="X1409" s="131">
        <v>0</v>
      </c>
      <c r="Y1409" s="131">
        <v>0</v>
      </c>
      <c r="Z1409" s="131">
        <v>0</v>
      </c>
      <c r="AA1409" s="131">
        <v>0</v>
      </c>
      <c r="AB1409" s="131">
        <v>0</v>
      </c>
      <c r="AC1409" s="131">
        <v>0</v>
      </c>
      <c r="AD1409" s="131">
        <v>0</v>
      </c>
      <c r="AE1409" s="131">
        <v>0</v>
      </c>
      <c r="AF1409" s="131">
        <v>0</v>
      </c>
      <c r="AG1409" s="131">
        <v>0</v>
      </c>
      <c r="AH1409" s="43">
        <v>0</v>
      </c>
    </row>
    <row r="1410" spans="4:34">
      <c r="D1410" s="62">
        <v>2008</v>
      </c>
      <c r="E1410" s="62">
        <v>11</v>
      </c>
      <c r="F1410" s="62">
        <v>2009</v>
      </c>
      <c r="G1410" s="62">
        <v>2009</v>
      </c>
      <c r="H1410" s="131">
        <v>0</v>
      </c>
      <c r="I1410" s="131">
        <v>0</v>
      </c>
      <c r="J1410" s="131">
        <v>0</v>
      </c>
      <c r="K1410" s="131">
        <v>0</v>
      </c>
      <c r="L1410" s="131">
        <v>0</v>
      </c>
      <c r="M1410" s="131">
        <v>0</v>
      </c>
      <c r="N1410" s="131">
        <v>0</v>
      </c>
      <c r="O1410" s="131">
        <v>0</v>
      </c>
      <c r="P1410" s="131">
        <v>0</v>
      </c>
      <c r="Q1410" s="131">
        <v>0</v>
      </c>
      <c r="R1410" s="131">
        <v>0</v>
      </c>
      <c r="S1410" s="131">
        <v>0</v>
      </c>
      <c r="T1410" s="131">
        <v>0</v>
      </c>
      <c r="U1410" s="131">
        <v>0</v>
      </c>
      <c r="V1410" s="131">
        <v>0</v>
      </c>
      <c r="W1410" s="131">
        <v>0</v>
      </c>
      <c r="X1410" s="131">
        <v>0</v>
      </c>
      <c r="Y1410" s="131">
        <v>0</v>
      </c>
      <c r="Z1410" s="131">
        <v>0</v>
      </c>
      <c r="AA1410" s="131">
        <v>0</v>
      </c>
      <c r="AB1410" s="131">
        <v>0</v>
      </c>
      <c r="AC1410" s="131">
        <v>0</v>
      </c>
      <c r="AD1410" s="131">
        <v>0</v>
      </c>
      <c r="AE1410" s="131">
        <v>0</v>
      </c>
      <c r="AF1410" s="131">
        <v>0</v>
      </c>
      <c r="AG1410" s="131">
        <v>0</v>
      </c>
      <c r="AH1410" s="43">
        <v>0</v>
      </c>
    </row>
    <row r="1411" spans="4:34">
      <c r="D1411" s="62">
        <v>2008</v>
      </c>
      <c r="E1411" s="62">
        <v>12</v>
      </c>
      <c r="F1411" s="62">
        <v>2009</v>
      </c>
      <c r="G1411" s="62">
        <v>2009</v>
      </c>
      <c r="H1411" s="131">
        <v>0</v>
      </c>
      <c r="I1411" s="131">
        <v>0</v>
      </c>
      <c r="J1411" s="131">
        <v>0</v>
      </c>
      <c r="K1411" s="131">
        <v>0</v>
      </c>
      <c r="L1411" s="131">
        <v>0</v>
      </c>
      <c r="M1411" s="131">
        <v>0</v>
      </c>
      <c r="N1411" s="131">
        <v>0</v>
      </c>
      <c r="O1411" s="131">
        <v>0</v>
      </c>
      <c r="P1411" s="131">
        <v>0</v>
      </c>
      <c r="Q1411" s="131">
        <v>0</v>
      </c>
      <c r="R1411" s="131">
        <v>0</v>
      </c>
      <c r="S1411" s="131">
        <v>0</v>
      </c>
      <c r="T1411" s="131">
        <v>0</v>
      </c>
      <c r="U1411" s="131">
        <v>0</v>
      </c>
      <c r="V1411" s="131">
        <v>0</v>
      </c>
      <c r="W1411" s="131">
        <v>0</v>
      </c>
      <c r="X1411" s="131">
        <v>0</v>
      </c>
      <c r="Y1411" s="131">
        <v>0</v>
      </c>
      <c r="Z1411" s="131">
        <v>0</v>
      </c>
      <c r="AA1411" s="131">
        <v>0</v>
      </c>
      <c r="AB1411" s="131">
        <v>0</v>
      </c>
      <c r="AC1411" s="131">
        <v>0</v>
      </c>
      <c r="AD1411" s="131">
        <v>0</v>
      </c>
      <c r="AE1411" s="131">
        <v>0</v>
      </c>
      <c r="AF1411" s="131">
        <v>0</v>
      </c>
      <c r="AG1411" s="131">
        <v>0</v>
      </c>
      <c r="AH1411" s="43">
        <v>0</v>
      </c>
    </row>
    <row r="1412" spans="4:34">
      <c r="D1412" s="62">
        <v>2009</v>
      </c>
      <c r="E1412" s="62">
        <v>1</v>
      </c>
      <c r="F1412" s="62">
        <v>2009</v>
      </c>
      <c r="G1412" s="62">
        <v>2009</v>
      </c>
      <c r="H1412" s="131">
        <v>0</v>
      </c>
      <c r="I1412" s="131">
        <v>0</v>
      </c>
      <c r="J1412" s="131">
        <v>0</v>
      </c>
      <c r="K1412" s="131">
        <v>0</v>
      </c>
      <c r="L1412" s="131">
        <v>0</v>
      </c>
      <c r="M1412" s="131">
        <v>0</v>
      </c>
      <c r="N1412" s="131">
        <v>0</v>
      </c>
      <c r="O1412" s="131">
        <v>0</v>
      </c>
      <c r="P1412" s="131">
        <v>0</v>
      </c>
      <c r="Q1412" s="131">
        <v>0</v>
      </c>
      <c r="R1412" s="131">
        <v>0</v>
      </c>
      <c r="S1412" s="131">
        <v>0</v>
      </c>
      <c r="T1412" s="131">
        <v>0</v>
      </c>
      <c r="U1412" s="131">
        <v>0</v>
      </c>
      <c r="V1412" s="131">
        <v>0</v>
      </c>
      <c r="W1412" s="131">
        <v>0</v>
      </c>
      <c r="X1412" s="131">
        <v>0</v>
      </c>
      <c r="Y1412" s="131">
        <v>0</v>
      </c>
      <c r="Z1412" s="131">
        <v>0</v>
      </c>
      <c r="AA1412" s="131">
        <v>0</v>
      </c>
      <c r="AB1412" s="131">
        <v>0</v>
      </c>
      <c r="AC1412" s="131">
        <v>0</v>
      </c>
      <c r="AD1412" s="131">
        <v>0</v>
      </c>
      <c r="AE1412" s="131">
        <v>0</v>
      </c>
      <c r="AF1412" s="131">
        <v>0</v>
      </c>
      <c r="AG1412" s="131">
        <v>0</v>
      </c>
      <c r="AH1412" s="43">
        <v>0</v>
      </c>
    </row>
    <row r="1413" spans="4:34">
      <c r="D1413" s="62">
        <v>2009</v>
      </c>
      <c r="E1413" s="62">
        <v>2</v>
      </c>
      <c r="F1413" s="62">
        <v>2009</v>
      </c>
      <c r="G1413" s="62">
        <v>2009</v>
      </c>
      <c r="H1413" s="131">
        <v>0</v>
      </c>
      <c r="I1413" s="131">
        <v>0</v>
      </c>
      <c r="J1413" s="131">
        <v>0</v>
      </c>
      <c r="K1413" s="131">
        <v>0</v>
      </c>
      <c r="L1413" s="131">
        <v>0</v>
      </c>
      <c r="M1413" s="131">
        <v>0</v>
      </c>
      <c r="N1413" s="131">
        <v>0</v>
      </c>
      <c r="O1413" s="131">
        <v>0</v>
      </c>
      <c r="P1413" s="131">
        <v>0</v>
      </c>
      <c r="Q1413" s="131">
        <v>0</v>
      </c>
      <c r="R1413" s="131">
        <v>0</v>
      </c>
      <c r="S1413" s="131">
        <v>0</v>
      </c>
      <c r="T1413" s="131">
        <v>0</v>
      </c>
      <c r="U1413" s="131">
        <v>0</v>
      </c>
      <c r="V1413" s="131">
        <v>0</v>
      </c>
      <c r="W1413" s="131">
        <v>0</v>
      </c>
      <c r="X1413" s="131">
        <v>0</v>
      </c>
      <c r="Y1413" s="131">
        <v>0</v>
      </c>
      <c r="Z1413" s="131">
        <v>0</v>
      </c>
      <c r="AA1413" s="131">
        <v>0</v>
      </c>
      <c r="AB1413" s="131">
        <v>0</v>
      </c>
      <c r="AC1413" s="131">
        <v>0</v>
      </c>
      <c r="AD1413" s="131">
        <v>0</v>
      </c>
      <c r="AE1413" s="131">
        <v>0</v>
      </c>
      <c r="AF1413" s="131">
        <v>0</v>
      </c>
      <c r="AG1413" s="131">
        <v>0</v>
      </c>
      <c r="AH1413" s="43">
        <v>0</v>
      </c>
    </row>
    <row r="1414" spans="4:34">
      <c r="D1414" s="62">
        <v>2009</v>
      </c>
      <c r="E1414" s="62">
        <v>3</v>
      </c>
      <c r="F1414" s="62">
        <v>2009</v>
      </c>
      <c r="G1414" s="62">
        <v>2009</v>
      </c>
      <c r="H1414" s="131">
        <v>0</v>
      </c>
      <c r="I1414" s="131">
        <v>0</v>
      </c>
      <c r="J1414" s="131">
        <v>0</v>
      </c>
      <c r="K1414" s="131">
        <v>0</v>
      </c>
      <c r="L1414" s="131">
        <v>0</v>
      </c>
      <c r="M1414" s="131">
        <v>0</v>
      </c>
      <c r="N1414" s="131">
        <v>0</v>
      </c>
      <c r="O1414" s="131">
        <v>0</v>
      </c>
      <c r="P1414" s="131">
        <v>0</v>
      </c>
      <c r="Q1414" s="131">
        <v>0</v>
      </c>
      <c r="R1414" s="131">
        <v>0</v>
      </c>
      <c r="S1414" s="131">
        <v>0</v>
      </c>
      <c r="T1414" s="131">
        <v>0</v>
      </c>
      <c r="U1414" s="131">
        <v>0</v>
      </c>
      <c r="V1414" s="131">
        <v>0</v>
      </c>
      <c r="W1414" s="131">
        <v>0</v>
      </c>
      <c r="X1414" s="131">
        <v>0</v>
      </c>
      <c r="Y1414" s="131">
        <v>0</v>
      </c>
      <c r="Z1414" s="131">
        <v>0</v>
      </c>
      <c r="AA1414" s="131">
        <v>0</v>
      </c>
      <c r="AB1414" s="131">
        <v>0</v>
      </c>
      <c r="AC1414" s="131">
        <v>0</v>
      </c>
      <c r="AD1414" s="131">
        <v>0</v>
      </c>
      <c r="AE1414" s="131">
        <v>0</v>
      </c>
      <c r="AF1414" s="131">
        <v>0</v>
      </c>
      <c r="AG1414" s="131">
        <v>0</v>
      </c>
      <c r="AH1414" s="43">
        <v>0</v>
      </c>
    </row>
    <row r="1415" spans="4:34">
      <c r="D1415" s="62">
        <v>2009</v>
      </c>
      <c r="E1415" s="62">
        <v>4</v>
      </c>
      <c r="F1415" s="62">
        <v>2009</v>
      </c>
      <c r="G1415" s="62">
        <v>2009</v>
      </c>
      <c r="H1415" s="131">
        <v>0</v>
      </c>
      <c r="I1415" s="131">
        <v>0</v>
      </c>
      <c r="J1415" s="131">
        <v>0</v>
      </c>
      <c r="K1415" s="131">
        <v>0</v>
      </c>
      <c r="L1415" s="131">
        <v>0</v>
      </c>
      <c r="M1415" s="131">
        <v>0</v>
      </c>
      <c r="N1415" s="131">
        <v>0</v>
      </c>
      <c r="O1415" s="131">
        <v>0</v>
      </c>
      <c r="P1415" s="131">
        <v>0</v>
      </c>
      <c r="Q1415" s="131">
        <v>0</v>
      </c>
      <c r="R1415" s="131">
        <v>0</v>
      </c>
      <c r="S1415" s="131">
        <v>0</v>
      </c>
      <c r="T1415" s="131">
        <v>0</v>
      </c>
      <c r="U1415" s="131">
        <v>0</v>
      </c>
      <c r="V1415" s="131">
        <v>0</v>
      </c>
      <c r="W1415" s="131">
        <v>0</v>
      </c>
      <c r="X1415" s="131">
        <v>0</v>
      </c>
      <c r="Y1415" s="131">
        <v>0</v>
      </c>
      <c r="Z1415" s="131">
        <v>0</v>
      </c>
      <c r="AA1415" s="131">
        <v>0</v>
      </c>
      <c r="AB1415" s="131">
        <v>0</v>
      </c>
      <c r="AC1415" s="131">
        <v>0</v>
      </c>
      <c r="AD1415" s="131">
        <v>0</v>
      </c>
      <c r="AE1415" s="131">
        <v>0</v>
      </c>
      <c r="AF1415" s="131">
        <v>0</v>
      </c>
      <c r="AG1415" s="131">
        <v>0</v>
      </c>
      <c r="AH1415" s="43">
        <v>0</v>
      </c>
    </row>
    <row r="1416" spans="4:34">
      <c r="D1416" s="62">
        <v>2009</v>
      </c>
      <c r="E1416" s="62">
        <v>5</v>
      </c>
      <c r="F1416" s="62">
        <v>2009</v>
      </c>
      <c r="G1416" s="62">
        <v>2010</v>
      </c>
      <c r="H1416" s="131">
        <v>0</v>
      </c>
      <c r="I1416" s="131">
        <v>0</v>
      </c>
      <c r="J1416" s="131">
        <v>0</v>
      </c>
      <c r="K1416" s="131">
        <v>0</v>
      </c>
      <c r="L1416" s="131">
        <v>0</v>
      </c>
      <c r="M1416" s="131">
        <v>0</v>
      </c>
      <c r="N1416" s="131">
        <v>0</v>
      </c>
      <c r="O1416" s="131">
        <v>0</v>
      </c>
      <c r="P1416" s="131">
        <v>0</v>
      </c>
      <c r="Q1416" s="131">
        <v>0</v>
      </c>
      <c r="R1416" s="131">
        <v>0</v>
      </c>
      <c r="S1416" s="131">
        <v>0</v>
      </c>
      <c r="T1416" s="131">
        <v>0</v>
      </c>
      <c r="U1416" s="131">
        <v>0</v>
      </c>
      <c r="V1416" s="131">
        <v>0</v>
      </c>
      <c r="W1416" s="131">
        <v>0</v>
      </c>
      <c r="X1416" s="131">
        <v>0</v>
      </c>
      <c r="Y1416" s="131">
        <v>0</v>
      </c>
      <c r="Z1416" s="131">
        <v>0</v>
      </c>
      <c r="AA1416" s="131">
        <v>0</v>
      </c>
      <c r="AB1416" s="131">
        <v>0</v>
      </c>
      <c r="AC1416" s="131">
        <v>0</v>
      </c>
      <c r="AD1416" s="131">
        <v>0</v>
      </c>
      <c r="AE1416" s="131">
        <v>0</v>
      </c>
      <c r="AF1416" s="131">
        <v>0</v>
      </c>
      <c r="AG1416" s="131">
        <v>0</v>
      </c>
      <c r="AH1416" s="43">
        <v>0</v>
      </c>
    </row>
    <row r="1417" spans="4:34">
      <c r="D1417" s="62">
        <v>2009</v>
      </c>
      <c r="E1417" s="62">
        <v>6</v>
      </c>
      <c r="F1417" s="62">
        <v>2009</v>
      </c>
      <c r="G1417" s="62">
        <v>2010</v>
      </c>
      <c r="H1417" s="131">
        <v>0</v>
      </c>
      <c r="I1417" s="131">
        <v>0</v>
      </c>
      <c r="J1417" s="131">
        <v>0</v>
      </c>
      <c r="K1417" s="131">
        <v>0</v>
      </c>
      <c r="L1417" s="131">
        <v>0</v>
      </c>
      <c r="M1417" s="131">
        <v>0</v>
      </c>
      <c r="N1417" s="131">
        <v>0</v>
      </c>
      <c r="O1417" s="131">
        <v>0</v>
      </c>
      <c r="P1417" s="131">
        <v>0</v>
      </c>
      <c r="Q1417" s="131">
        <v>0</v>
      </c>
      <c r="R1417" s="131">
        <v>0</v>
      </c>
      <c r="S1417" s="131">
        <v>0</v>
      </c>
      <c r="T1417" s="131">
        <v>0</v>
      </c>
      <c r="U1417" s="131">
        <v>0</v>
      </c>
      <c r="V1417" s="131">
        <v>0</v>
      </c>
      <c r="W1417" s="131">
        <v>0</v>
      </c>
      <c r="X1417" s="131">
        <v>0</v>
      </c>
      <c r="Y1417" s="131">
        <v>0</v>
      </c>
      <c r="Z1417" s="131">
        <v>0</v>
      </c>
      <c r="AA1417" s="131">
        <v>0</v>
      </c>
      <c r="AB1417" s="131">
        <v>0</v>
      </c>
      <c r="AC1417" s="131">
        <v>0</v>
      </c>
      <c r="AD1417" s="131">
        <v>0</v>
      </c>
      <c r="AE1417" s="131">
        <v>0</v>
      </c>
      <c r="AF1417" s="131">
        <v>0</v>
      </c>
      <c r="AG1417" s="131">
        <v>0</v>
      </c>
      <c r="AH1417" s="43">
        <v>0</v>
      </c>
    </row>
    <row r="1418" spans="4:34">
      <c r="D1418" s="62">
        <v>2009</v>
      </c>
      <c r="E1418" s="62">
        <v>7</v>
      </c>
      <c r="F1418" s="62">
        <v>2010</v>
      </c>
      <c r="G1418" s="62">
        <v>2010</v>
      </c>
      <c r="H1418" s="131">
        <v>0</v>
      </c>
      <c r="I1418" s="131">
        <v>0</v>
      </c>
      <c r="J1418" s="131">
        <v>0</v>
      </c>
      <c r="K1418" s="131">
        <v>0</v>
      </c>
      <c r="L1418" s="131">
        <v>0</v>
      </c>
      <c r="M1418" s="131">
        <v>0</v>
      </c>
      <c r="N1418" s="131">
        <v>0</v>
      </c>
      <c r="O1418" s="131">
        <v>0</v>
      </c>
      <c r="P1418" s="131">
        <v>0</v>
      </c>
      <c r="Q1418" s="131">
        <v>0</v>
      </c>
      <c r="R1418" s="131">
        <v>0</v>
      </c>
      <c r="S1418" s="131">
        <v>0</v>
      </c>
      <c r="T1418" s="131">
        <v>0</v>
      </c>
      <c r="U1418" s="131">
        <v>0</v>
      </c>
      <c r="V1418" s="131">
        <v>0</v>
      </c>
      <c r="W1418" s="131">
        <v>0</v>
      </c>
      <c r="X1418" s="131">
        <v>0</v>
      </c>
      <c r="Y1418" s="131">
        <v>0</v>
      </c>
      <c r="Z1418" s="131">
        <v>0</v>
      </c>
      <c r="AA1418" s="131">
        <v>0</v>
      </c>
      <c r="AB1418" s="131">
        <v>0</v>
      </c>
      <c r="AC1418" s="131">
        <v>0</v>
      </c>
      <c r="AD1418" s="131">
        <v>0</v>
      </c>
      <c r="AE1418" s="131">
        <v>0</v>
      </c>
      <c r="AF1418" s="131">
        <v>0</v>
      </c>
      <c r="AG1418" s="131">
        <v>0</v>
      </c>
      <c r="AH1418" s="43">
        <v>0</v>
      </c>
    </row>
    <row r="1419" spans="4:34">
      <c r="D1419" s="62">
        <v>2009</v>
      </c>
      <c r="E1419" s="62">
        <v>8</v>
      </c>
      <c r="F1419" s="62">
        <v>2010</v>
      </c>
      <c r="G1419" s="62">
        <v>2010</v>
      </c>
      <c r="H1419" s="131">
        <v>0</v>
      </c>
      <c r="I1419" s="131">
        <v>0</v>
      </c>
      <c r="J1419" s="131">
        <v>0</v>
      </c>
      <c r="K1419" s="131">
        <v>0</v>
      </c>
      <c r="L1419" s="131">
        <v>0</v>
      </c>
      <c r="M1419" s="131">
        <v>0</v>
      </c>
      <c r="N1419" s="131">
        <v>0</v>
      </c>
      <c r="O1419" s="131">
        <v>0</v>
      </c>
      <c r="P1419" s="131">
        <v>0</v>
      </c>
      <c r="Q1419" s="131">
        <v>0</v>
      </c>
      <c r="R1419" s="131">
        <v>0</v>
      </c>
      <c r="S1419" s="131">
        <v>0</v>
      </c>
      <c r="T1419" s="131">
        <v>0</v>
      </c>
      <c r="U1419" s="131">
        <v>0</v>
      </c>
      <c r="V1419" s="131">
        <v>0</v>
      </c>
      <c r="W1419" s="131">
        <v>0</v>
      </c>
      <c r="X1419" s="131">
        <v>0</v>
      </c>
      <c r="Y1419" s="131">
        <v>0</v>
      </c>
      <c r="Z1419" s="131">
        <v>0</v>
      </c>
      <c r="AA1419" s="131">
        <v>0</v>
      </c>
      <c r="AB1419" s="131">
        <v>0</v>
      </c>
      <c r="AC1419" s="131">
        <v>0</v>
      </c>
      <c r="AD1419" s="131">
        <v>0</v>
      </c>
      <c r="AE1419" s="131">
        <v>0</v>
      </c>
      <c r="AF1419" s="131">
        <v>0</v>
      </c>
      <c r="AG1419" s="131">
        <v>0</v>
      </c>
      <c r="AH1419" s="43">
        <v>0</v>
      </c>
    </row>
    <row r="1420" spans="4:34">
      <c r="D1420" s="62">
        <v>2009</v>
      </c>
      <c r="E1420" s="62">
        <v>9</v>
      </c>
      <c r="F1420" s="62">
        <v>2010</v>
      </c>
      <c r="G1420" s="62">
        <v>2010</v>
      </c>
      <c r="H1420" s="131">
        <v>0</v>
      </c>
      <c r="I1420" s="131">
        <v>0</v>
      </c>
      <c r="J1420" s="131">
        <v>0</v>
      </c>
      <c r="K1420" s="131">
        <v>0</v>
      </c>
      <c r="L1420" s="131">
        <v>0</v>
      </c>
      <c r="M1420" s="131">
        <v>0</v>
      </c>
      <c r="N1420" s="131">
        <v>0</v>
      </c>
      <c r="O1420" s="131">
        <v>0</v>
      </c>
      <c r="P1420" s="131">
        <v>0</v>
      </c>
      <c r="Q1420" s="131">
        <v>0</v>
      </c>
      <c r="R1420" s="131">
        <v>0</v>
      </c>
      <c r="S1420" s="131">
        <v>0</v>
      </c>
      <c r="T1420" s="131">
        <v>0</v>
      </c>
      <c r="U1420" s="131">
        <v>0</v>
      </c>
      <c r="V1420" s="131">
        <v>0</v>
      </c>
      <c r="W1420" s="131">
        <v>0</v>
      </c>
      <c r="X1420" s="131">
        <v>0</v>
      </c>
      <c r="Y1420" s="131">
        <v>0</v>
      </c>
      <c r="Z1420" s="131">
        <v>0</v>
      </c>
      <c r="AA1420" s="131">
        <v>0</v>
      </c>
      <c r="AB1420" s="131">
        <v>0</v>
      </c>
      <c r="AC1420" s="131">
        <v>0</v>
      </c>
      <c r="AD1420" s="131">
        <v>0</v>
      </c>
      <c r="AE1420" s="131">
        <v>0</v>
      </c>
      <c r="AF1420" s="131">
        <v>0</v>
      </c>
      <c r="AG1420" s="131">
        <v>0</v>
      </c>
      <c r="AH1420" s="43">
        <v>0</v>
      </c>
    </row>
    <row r="1421" spans="4:34">
      <c r="D1421" s="62">
        <v>2009</v>
      </c>
      <c r="E1421" s="62">
        <v>10</v>
      </c>
      <c r="F1421" s="62">
        <v>2010</v>
      </c>
      <c r="G1421" s="62">
        <v>2010</v>
      </c>
      <c r="H1421" s="131">
        <v>0</v>
      </c>
      <c r="I1421" s="131">
        <v>0</v>
      </c>
      <c r="J1421" s="131">
        <v>0</v>
      </c>
      <c r="K1421" s="131">
        <v>0</v>
      </c>
      <c r="L1421" s="131">
        <v>0</v>
      </c>
      <c r="M1421" s="131">
        <v>0</v>
      </c>
      <c r="N1421" s="131">
        <v>0</v>
      </c>
      <c r="O1421" s="131">
        <v>0</v>
      </c>
      <c r="P1421" s="131">
        <v>0</v>
      </c>
      <c r="Q1421" s="131">
        <v>0</v>
      </c>
      <c r="R1421" s="131">
        <v>0</v>
      </c>
      <c r="S1421" s="131">
        <v>0</v>
      </c>
      <c r="T1421" s="131">
        <v>0</v>
      </c>
      <c r="U1421" s="131">
        <v>0</v>
      </c>
      <c r="V1421" s="131">
        <v>0</v>
      </c>
      <c r="W1421" s="131">
        <v>0</v>
      </c>
      <c r="X1421" s="131">
        <v>0</v>
      </c>
      <c r="Y1421" s="131">
        <v>0</v>
      </c>
      <c r="Z1421" s="131">
        <v>0</v>
      </c>
      <c r="AA1421" s="131">
        <v>0</v>
      </c>
      <c r="AB1421" s="131">
        <v>0</v>
      </c>
      <c r="AC1421" s="131">
        <v>0</v>
      </c>
      <c r="AD1421" s="131">
        <v>0</v>
      </c>
      <c r="AE1421" s="131">
        <v>0</v>
      </c>
      <c r="AF1421" s="131">
        <v>0</v>
      </c>
      <c r="AG1421" s="131">
        <v>0</v>
      </c>
      <c r="AH1421" s="43">
        <v>0</v>
      </c>
    </row>
    <row r="1422" spans="4:34">
      <c r="D1422" s="62">
        <v>2009</v>
      </c>
      <c r="E1422" s="62">
        <v>11</v>
      </c>
      <c r="F1422" s="62">
        <v>2010</v>
      </c>
      <c r="G1422" s="62">
        <v>2010</v>
      </c>
      <c r="H1422" s="131">
        <v>0</v>
      </c>
      <c r="I1422" s="131">
        <v>0</v>
      </c>
      <c r="J1422" s="131">
        <v>0</v>
      </c>
      <c r="K1422" s="131">
        <v>0</v>
      </c>
      <c r="L1422" s="131">
        <v>0</v>
      </c>
      <c r="M1422" s="131">
        <v>0</v>
      </c>
      <c r="N1422" s="131">
        <v>0</v>
      </c>
      <c r="O1422" s="131">
        <v>0</v>
      </c>
      <c r="P1422" s="131">
        <v>0</v>
      </c>
      <c r="Q1422" s="131">
        <v>0</v>
      </c>
      <c r="R1422" s="131">
        <v>0</v>
      </c>
      <c r="S1422" s="131">
        <v>0</v>
      </c>
      <c r="T1422" s="131">
        <v>0</v>
      </c>
      <c r="U1422" s="131">
        <v>0</v>
      </c>
      <c r="V1422" s="131">
        <v>0</v>
      </c>
      <c r="W1422" s="131">
        <v>0</v>
      </c>
      <c r="X1422" s="131">
        <v>0</v>
      </c>
      <c r="Y1422" s="131">
        <v>0</v>
      </c>
      <c r="Z1422" s="131">
        <v>0</v>
      </c>
      <c r="AA1422" s="131">
        <v>0</v>
      </c>
      <c r="AB1422" s="131">
        <v>0</v>
      </c>
      <c r="AC1422" s="131">
        <v>0</v>
      </c>
      <c r="AD1422" s="131">
        <v>0</v>
      </c>
      <c r="AE1422" s="131">
        <v>0</v>
      </c>
      <c r="AF1422" s="131">
        <v>0</v>
      </c>
      <c r="AG1422" s="131">
        <v>0</v>
      </c>
      <c r="AH1422" s="43">
        <v>0</v>
      </c>
    </row>
    <row r="1423" spans="4:34">
      <c r="D1423" s="62">
        <v>2009</v>
      </c>
      <c r="E1423" s="62">
        <v>12</v>
      </c>
      <c r="F1423" s="62">
        <v>2010</v>
      </c>
      <c r="G1423" s="62">
        <v>2010</v>
      </c>
      <c r="H1423" s="131">
        <v>0</v>
      </c>
      <c r="I1423" s="131">
        <v>0</v>
      </c>
      <c r="J1423" s="131">
        <v>0</v>
      </c>
      <c r="K1423" s="131">
        <v>0</v>
      </c>
      <c r="L1423" s="131">
        <v>0</v>
      </c>
      <c r="M1423" s="131">
        <v>0</v>
      </c>
      <c r="N1423" s="131">
        <v>0</v>
      </c>
      <c r="O1423" s="131">
        <v>0</v>
      </c>
      <c r="P1423" s="131">
        <v>0</v>
      </c>
      <c r="Q1423" s="131">
        <v>0</v>
      </c>
      <c r="R1423" s="131">
        <v>0</v>
      </c>
      <c r="S1423" s="131">
        <v>0</v>
      </c>
      <c r="T1423" s="131">
        <v>0</v>
      </c>
      <c r="U1423" s="131">
        <v>0</v>
      </c>
      <c r="V1423" s="131">
        <v>0</v>
      </c>
      <c r="W1423" s="131">
        <v>0</v>
      </c>
      <c r="X1423" s="131">
        <v>0</v>
      </c>
      <c r="Y1423" s="131">
        <v>0</v>
      </c>
      <c r="Z1423" s="131">
        <v>0</v>
      </c>
      <c r="AA1423" s="131">
        <v>0</v>
      </c>
      <c r="AB1423" s="131">
        <v>0</v>
      </c>
      <c r="AC1423" s="131">
        <v>0</v>
      </c>
      <c r="AD1423" s="131">
        <v>0</v>
      </c>
      <c r="AE1423" s="131">
        <v>0</v>
      </c>
      <c r="AF1423" s="131">
        <v>0</v>
      </c>
      <c r="AG1423" s="131">
        <v>0</v>
      </c>
      <c r="AH1423" s="43">
        <v>0</v>
      </c>
    </row>
    <row r="1424" spans="4:34">
      <c r="D1424" s="62">
        <v>2010</v>
      </c>
      <c r="E1424" s="62">
        <v>1</v>
      </c>
      <c r="F1424" s="62">
        <v>2010</v>
      </c>
      <c r="G1424" s="62">
        <v>2010</v>
      </c>
      <c r="H1424" s="131">
        <v>0</v>
      </c>
      <c r="I1424" s="131">
        <v>0</v>
      </c>
      <c r="J1424" s="131">
        <v>0</v>
      </c>
      <c r="K1424" s="131">
        <v>0</v>
      </c>
      <c r="L1424" s="131">
        <v>0</v>
      </c>
      <c r="M1424" s="131">
        <v>0</v>
      </c>
      <c r="N1424" s="131">
        <v>0</v>
      </c>
      <c r="O1424" s="131">
        <v>0</v>
      </c>
      <c r="P1424" s="131">
        <v>0</v>
      </c>
      <c r="Q1424" s="131">
        <v>0</v>
      </c>
      <c r="R1424" s="131">
        <v>0</v>
      </c>
      <c r="S1424" s="131">
        <v>0</v>
      </c>
      <c r="T1424" s="131">
        <v>0</v>
      </c>
      <c r="U1424" s="131">
        <v>0</v>
      </c>
      <c r="V1424" s="131">
        <v>0</v>
      </c>
      <c r="W1424" s="131">
        <v>0</v>
      </c>
      <c r="X1424" s="131">
        <v>0</v>
      </c>
      <c r="Y1424" s="131">
        <v>0</v>
      </c>
      <c r="Z1424" s="131">
        <v>0</v>
      </c>
      <c r="AA1424" s="131">
        <v>0</v>
      </c>
      <c r="AB1424" s="131">
        <v>0</v>
      </c>
      <c r="AC1424" s="131">
        <v>0</v>
      </c>
      <c r="AD1424" s="131">
        <v>0</v>
      </c>
      <c r="AE1424" s="131">
        <v>0</v>
      </c>
      <c r="AF1424" s="131">
        <v>0</v>
      </c>
      <c r="AG1424" s="131">
        <v>0</v>
      </c>
      <c r="AH1424" s="43">
        <v>0</v>
      </c>
    </row>
    <row r="1425" spans="4:34">
      <c r="D1425" s="62">
        <v>2010</v>
      </c>
      <c r="E1425" s="62">
        <v>2</v>
      </c>
      <c r="F1425" s="62">
        <v>2010</v>
      </c>
      <c r="G1425" s="62">
        <v>2010</v>
      </c>
      <c r="H1425" s="131">
        <v>0</v>
      </c>
      <c r="I1425" s="131">
        <v>0</v>
      </c>
      <c r="J1425" s="131">
        <v>0</v>
      </c>
      <c r="K1425" s="131">
        <v>0</v>
      </c>
      <c r="L1425" s="131">
        <v>0</v>
      </c>
      <c r="M1425" s="131">
        <v>0</v>
      </c>
      <c r="N1425" s="131">
        <v>0</v>
      </c>
      <c r="O1425" s="131">
        <v>0</v>
      </c>
      <c r="P1425" s="131">
        <v>0</v>
      </c>
      <c r="Q1425" s="131">
        <v>0</v>
      </c>
      <c r="R1425" s="131">
        <v>0</v>
      </c>
      <c r="S1425" s="131">
        <v>0</v>
      </c>
      <c r="T1425" s="131">
        <v>0</v>
      </c>
      <c r="U1425" s="131">
        <v>0</v>
      </c>
      <c r="V1425" s="131">
        <v>0</v>
      </c>
      <c r="W1425" s="131">
        <v>0</v>
      </c>
      <c r="X1425" s="131">
        <v>0</v>
      </c>
      <c r="Y1425" s="131">
        <v>0</v>
      </c>
      <c r="Z1425" s="131">
        <v>0</v>
      </c>
      <c r="AA1425" s="131">
        <v>0</v>
      </c>
      <c r="AB1425" s="131">
        <v>0</v>
      </c>
      <c r="AC1425" s="131">
        <v>0</v>
      </c>
      <c r="AD1425" s="131">
        <v>0</v>
      </c>
      <c r="AE1425" s="131">
        <v>0</v>
      </c>
      <c r="AF1425" s="131">
        <v>0</v>
      </c>
      <c r="AG1425" s="131">
        <v>0</v>
      </c>
      <c r="AH1425" s="43">
        <v>0</v>
      </c>
    </row>
    <row r="1426" spans="4:34">
      <c r="D1426" s="62">
        <v>2010</v>
      </c>
      <c r="E1426" s="62">
        <v>3</v>
      </c>
      <c r="F1426" s="62">
        <v>2010</v>
      </c>
      <c r="G1426" s="62">
        <v>2010</v>
      </c>
      <c r="H1426" s="131">
        <v>0</v>
      </c>
      <c r="I1426" s="131">
        <v>0</v>
      </c>
      <c r="J1426" s="131">
        <v>0</v>
      </c>
      <c r="K1426" s="131">
        <v>0</v>
      </c>
      <c r="L1426" s="131">
        <v>0</v>
      </c>
      <c r="M1426" s="131">
        <v>0</v>
      </c>
      <c r="N1426" s="131">
        <v>0</v>
      </c>
      <c r="O1426" s="131">
        <v>0</v>
      </c>
      <c r="P1426" s="131">
        <v>0</v>
      </c>
      <c r="Q1426" s="131">
        <v>0</v>
      </c>
      <c r="R1426" s="131">
        <v>0</v>
      </c>
      <c r="S1426" s="131">
        <v>0</v>
      </c>
      <c r="T1426" s="131">
        <v>0</v>
      </c>
      <c r="U1426" s="131">
        <v>0</v>
      </c>
      <c r="V1426" s="131">
        <v>0</v>
      </c>
      <c r="W1426" s="131">
        <v>0</v>
      </c>
      <c r="X1426" s="131">
        <v>0</v>
      </c>
      <c r="Y1426" s="131">
        <v>0</v>
      </c>
      <c r="Z1426" s="131">
        <v>0</v>
      </c>
      <c r="AA1426" s="131">
        <v>0</v>
      </c>
      <c r="AB1426" s="131">
        <v>0</v>
      </c>
      <c r="AC1426" s="131">
        <v>0</v>
      </c>
      <c r="AD1426" s="131">
        <v>0</v>
      </c>
      <c r="AE1426" s="131">
        <v>0</v>
      </c>
      <c r="AF1426" s="131">
        <v>0</v>
      </c>
      <c r="AG1426" s="131">
        <v>0</v>
      </c>
      <c r="AH1426" s="43">
        <v>0</v>
      </c>
    </row>
    <row r="1427" spans="4:34">
      <c r="D1427" s="62">
        <v>2010</v>
      </c>
      <c r="E1427" s="62">
        <v>4</v>
      </c>
      <c r="F1427" s="62">
        <v>2010</v>
      </c>
      <c r="G1427" s="62">
        <v>2010</v>
      </c>
      <c r="H1427" s="131">
        <v>0</v>
      </c>
      <c r="I1427" s="131">
        <v>0</v>
      </c>
      <c r="J1427" s="131">
        <v>0</v>
      </c>
      <c r="K1427" s="131">
        <v>0</v>
      </c>
      <c r="L1427" s="131">
        <v>0</v>
      </c>
      <c r="M1427" s="131">
        <v>0</v>
      </c>
      <c r="N1427" s="131">
        <v>0</v>
      </c>
      <c r="O1427" s="131">
        <v>0</v>
      </c>
      <c r="P1427" s="131">
        <v>0</v>
      </c>
      <c r="Q1427" s="131">
        <v>0</v>
      </c>
      <c r="R1427" s="131">
        <v>0</v>
      </c>
      <c r="S1427" s="131">
        <v>0</v>
      </c>
      <c r="T1427" s="131">
        <v>0</v>
      </c>
      <c r="U1427" s="131">
        <v>0</v>
      </c>
      <c r="V1427" s="131">
        <v>0</v>
      </c>
      <c r="W1427" s="131">
        <v>0</v>
      </c>
      <c r="X1427" s="131">
        <v>0</v>
      </c>
      <c r="Y1427" s="131">
        <v>0</v>
      </c>
      <c r="Z1427" s="131">
        <v>0</v>
      </c>
      <c r="AA1427" s="131">
        <v>0</v>
      </c>
      <c r="AB1427" s="131">
        <v>0</v>
      </c>
      <c r="AC1427" s="131">
        <v>0</v>
      </c>
      <c r="AD1427" s="131">
        <v>0</v>
      </c>
      <c r="AE1427" s="131">
        <v>0</v>
      </c>
      <c r="AF1427" s="131">
        <v>0</v>
      </c>
      <c r="AG1427" s="131">
        <v>0</v>
      </c>
      <c r="AH1427" s="43">
        <v>0</v>
      </c>
    </row>
    <row r="1428" spans="4:34">
      <c r="D1428" s="62">
        <v>2010</v>
      </c>
      <c r="E1428" s="62">
        <v>5</v>
      </c>
      <c r="F1428" s="62">
        <v>2010</v>
      </c>
      <c r="G1428" s="62">
        <v>2011</v>
      </c>
      <c r="H1428" s="131">
        <v>0</v>
      </c>
      <c r="I1428" s="131">
        <v>0</v>
      </c>
      <c r="J1428" s="131">
        <v>0</v>
      </c>
      <c r="K1428" s="131">
        <v>0</v>
      </c>
      <c r="L1428" s="131">
        <v>0</v>
      </c>
      <c r="M1428" s="131">
        <v>0</v>
      </c>
      <c r="N1428" s="131">
        <v>0</v>
      </c>
      <c r="O1428" s="131">
        <v>0</v>
      </c>
      <c r="P1428" s="131">
        <v>0</v>
      </c>
      <c r="Q1428" s="131">
        <v>0</v>
      </c>
      <c r="R1428" s="131">
        <v>0</v>
      </c>
      <c r="S1428" s="131">
        <v>0</v>
      </c>
      <c r="T1428" s="131">
        <v>0</v>
      </c>
      <c r="U1428" s="131">
        <v>0</v>
      </c>
      <c r="V1428" s="131">
        <v>0</v>
      </c>
      <c r="W1428" s="131">
        <v>0</v>
      </c>
      <c r="X1428" s="131">
        <v>0</v>
      </c>
      <c r="Y1428" s="131">
        <v>0</v>
      </c>
      <c r="Z1428" s="131">
        <v>0</v>
      </c>
      <c r="AA1428" s="131">
        <v>0</v>
      </c>
      <c r="AB1428" s="131">
        <v>0</v>
      </c>
      <c r="AC1428" s="131">
        <v>0</v>
      </c>
      <c r="AD1428" s="131">
        <v>0</v>
      </c>
      <c r="AE1428" s="131">
        <v>0</v>
      </c>
      <c r="AF1428" s="131">
        <v>0</v>
      </c>
      <c r="AG1428" s="131">
        <v>0</v>
      </c>
      <c r="AH1428" s="43">
        <v>0</v>
      </c>
    </row>
    <row r="1429" spans="4:34">
      <c r="D1429" s="62">
        <v>2010</v>
      </c>
      <c r="E1429" s="62">
        <v>6</v>
      </c>
      <c r="F1429" s="62">
        <v>2010</v>
      </c>
      <c r="G1429" s="62">
        <v>2011</v>
      </c>
      <c r="H1429" s="131">
        <v>0</v>
      </c>
      <c r="I1429" s="131">
        <v>0</v>
      </c>
      <c r="J1429" s="131">
        <v>0</v>
      </c>
      <c r="K1429" s="131">
        <v>0</v>
      </c>
      <c r="L1429" s="131">
        <v>0</v>
      </c>
      <c r="M1429" s="131">
        <v>0</v>
      </c>
      <c r="N1429" s="131">
        <v>0</v>
      </c>
      <c r="O1429" s="131">
        <v>0</v>
      </c>
      <c r="P1429" s="131">
        <v>0</v>
      </c>
      <c r="Q1429" s="131">
        <v>0</v>
      </c>
      <c r="R1429" s="131">
        <v>0</v>
      </c>
      <c r="S1429" s="131">
        <v>0</v>
      </c>
      <c r="T1429" s="131">
        <v>0</v>
      </c>
      <c r="U1429" s="131">
        <v>0</v>
      </c>
      <c r="V1429" s="131">
        <v>0</v>
      </c>
      <c r="W1429" s="131">
        <v>0</v>
      </c>
      <c r="X1429" s="131">
        <v>0</v>
      </c>
      <c r="Y1429" s="131">
        <v>0</v>
      </c>
      <c r="Z1429" s="131">
        <v>0</v>
      </c>
      <c r="AA1429" s="131">
        <v>0</v>
      </c>
      <c r="AB1429" s="131">
        <v>0</v>
      </c>
      <c r="AC1429" s="131">
        <v>0</v>
      </c>
      <c r="AD1429" s="131">
        <v>0</v>
      </c>
      <c r="AE1429" s="131">
        <v>0</v>
      </c>
      <c r="AF1429" s="131">
        <v>0</v>
      </c>
      <c r="AG1429" s="131">
        <v>0</v>
      </c>
      <c r="AH1429" s="43">
        <v>0</v>
      </c>
    </row>
    <row r="1430" spans="4:34">
      <c r="D1430" s="62">
        <v>2010</v>
      </c>
      <c r="E1430" s="62">
        <v>7</v>
      </c>
      <c r="F1430" s="62">
        <v>2011</v>
      </c>
      <c r="G1430" s="62">
        <v>2011</v>
      </c>
      <c r="H1430" s="131">
        <v>0</v>
      </c>
      <c r="I1430" s="131">
        <v>0</v>
      </c>
      <c r="J1430" s="131">
        <v>0</v>
      </c>
      <c r="K1430" s="131">
        <v>0</v>
      </c>
      <c r="L1430" s="131">
        <v>0</v>
      </c>
      <c r="M1430" s="131">
        <v>0</v>
      </c>
      <c r="N1430" s="131">
        <v>0</v>
      </c>
      <c r="O1430" s="131">
        <v>0</v>
      </c>
      <c r="P1430" s="131">
        <v>0</v>
      </c>
      <c r="Q1430" s="131">
        <v>0</v>
      </c>
      <c r="R1430" s="131">
        <v>0</v>
      </c>
      <c r="S1430" s="131">
        <v>0</v>
      </c>
      <c r="T1430" s="131">
        <v>0</v>
      </c>
      <c r="U1430" s="131">
        <v>0</v>
      </c>
      <c r="V1430" s="131">
        <v>0</v>
      </c>
      <c r="W1430" s="131">
        <v>0</v>
      </c>
      <c r="X1430" s="131">
        <v>0</v>
      </c>
      <c r="Y1430" s="131">
        <v>0</v>
      </c>
      <c r="Z1430" s="131">
        <v>0</v>
      </c>
      <c r="AA1430" s="131">
        <v>0</v>
      </c>
      <c r="AB1430" s="131">
        <v>0</v>
      </c>
      <c r="AC1430" s="131">
        <v>0</v>
      </c>
      <c r="AD1430" s="131">
        <v>0</v>
      </c>
      <c r="AE1430" s="131">
        <v>0</v>
      </c>
      <c r="AF1430" s="131">
        <v>0</v>
      </c>
      <c r="AG1430" s="131">
        <v>0</v>
      </c>
      <c r="AH1430" s="43">
        <v>0</v>
      </c>
    </row>
    <row r="1431" spans="4:34">
      <c r="D1431" s="62">
        <v>2010</v>
      </c>
      <c r="E1431" s="62">
        <v>8</v>
      </c>
      <c r="F1431" s="62">
        <v>2011</v>
      </c>
      <c r="G1431" s="62">
        <v>2011</v>
      </c>
      <c r="H1431" s="131">
        <v>0</v>
      </c>
      <c r="I1431" s="131">
        <v>0</v>
      </c>
      <c r="J1431" s="131">
        <v>0</v>
      </c>
      <c r="K1431" s="131">
        <v>0</v>
      </c>
      <c r="L1431" s="131">
        <v>0</v>
      </c>
      <c r="M1431" s="131">
        <v>0</v>
      </c>
      <c r="N1431" s="131">
        <v>0</v>
      </c>
      <c r="O1431" s="131">
        <v>0</v>
      </c>
      <c r="P1431" s="131">
        <v>0</v>
      </c>
      <c r="Q1431" s="131">
        <v>0</v>
      </c>
      <c r="R1431" s="131">
        <v>0</v>
      </c>
      <c r="S1431" s="131">
        <v>0</v>
      </c>
      <c r="T1431" s="131">
        <v>0</v>
      </c>
      <c r="U1431" s="131">
        <v>0</v>
      </c>
      <c r="V1431" s="131">
        <v>0</v>
      </c>
      <c r="W1431" s="131">
        <v>0</v>
      </c>
      <c r="X1431" s="131">
        <v>0</v>
      </c>
      <c r="Y1431" s="131">
        <v>0</v>
      </c>
      <c r="Z1431" s="131">
        <v>0</v>
      </c>
      <c r="AA1431" s="131">
        <v>0</v>
      </c>
      <c r="AB1431" s="131">
        <v>0</v>
      </c>
      <c r="AC1431" s="131">
        <v>0</v>
      </c>
      <c r="AD1431" s="131">
        <v>0</v>
      </c>
      <c r="AE1431" s="131">
        <v>0</v>
      </c>
      <c r="AF1431" s="131">
        <v>0</v>
      </c>
      <c r="AG1431" s="131">
        <v>0</v>
      </c>
      <c r="AH1431" s="43">
        <v>0</v>
      </c>
    </row>
    <row r="1432" spans="4:34">
      <c r="D1432" s="62">
        <v>2010</v>
      </c>
      <c r="E1432" s="62">
        <v>9</v>
      </c>
      <c r="F1432" s="62">
        <v>2011</v>
      </c>
      <c r="G1432" s="62">
        <v>2011</v>
      </c>
      <c r="H1432" s="131">
        <v>0</v>
      </c>
      <c r="I1432" s="131">
        <v>0</v>
      </c>
      <c r="J1432" s="131">
        <v>0</v>
      </c>
      <c r="K1432" s="131">
        <v>0</v>
      </c>
      <c r="L1432" s="131">
        <v>0</v>
      </c>
      <c r="M1432" s="131">
        <v>0</v>
      </c>
      <c r="N1432" s="131">
        <v>0</v>
      </c>
      <c r="O1432" s="131">
        <v>0</v>
      </c>
      <c r="P1432" s="131">
        <v>0</v>
      </c>
      <c r="Q1432" s="131">
        <v>0</v>
      </c>
      <c r="R1432" s="131">
        <v>0</v>
      </c>
      <c r="S1432" s="131">
        <v>0</v>
      </c>
      <c r="T1432" s="131">
        <v>0</v>
      </c>
      <c r="U1432" s="131">
        <v>0</v>
      </c>
      <c r="V1432" s="131">
        <v>0</v>
      </c>
      <c r="W1432" s="131">
        <v>0</v>
      </c>
      <c r="X1432" s="131">
        <v>0</v>
      </c>
      <c r="Y1432" s="131">
        <v>0</v>
      </c>
      <c r="Z1432" s="131">
        <v>0</v>
      </c>
      <c r="AA1432" s="131">
        <v>0</v>
      </c>
      <c r="AB1432" s="131">
        <v>0</v>
      </c>
      <c r="AC1432" s="131">
        <v>0</v>
      </c>
      <c r="AD1432" s="131">
        <v>0</v>
      </c>
      <c r="AE1432" s="131">
        <v>0</v>
      </c>
      <c r="AF1432" s="131">
        <v>0</v>
      </c>
      <c r="AG1432" s="131">
        <v>0</v>
      </c>
      <c r="AH1432" s="43">
        <v>0</v>
      </c>
    </row>
    <row r="1433" spans="4:34">
      <c r="D1433" s="62">
        <v>2010</v>
      </c>
      <c r="E1433" s="62">
        <v>10</v>
      </c>
      <c r="F1433" s="62">
        <v>2011</v>
      </c>
      <c r="G1433" s="62">
        <v>2011</v>
      </c>
      <c r="H1433" s="131">
        <v>0</v>
      </c>
      <c r="I1433" s="131">
        <v>0</v>
      </c>
      <c r="J1433" s="131">
        <v>0</v>
      </c>
      <c r="K1433" s="131">
        <v>0</v>
      </c>
      <c r="L1433" s="131">
        <v>0</v>
      </c>
      <c r="M1433" s="131">
        <v>0</v>
      </c>
      <c r="N1433" s="131">
        <v>0</v>
      </c>
      <c r="O1433" s="131">
        <v>0</v>
      </c>
      <c r="P1433" s="131">
        <v>0</v>
      </c>
      <c r="Q1433" s="131">
        <v>0</v>
      </c>
      <c r="R1433" s="131">
        <v>0</v>
      </c>
      <c r="S1433" s="131">
        <v>0</v>
      </c>
      <c r="T1433" s="131">
        <v>0</v>
      </c>
      <c r="U1433" s="131">
        <v>0</v>
      </c>
      <c r="V1433" s="131">
        <v>0</v>
      </c>
      <c r="W1433" s="131">
        <v>0</v>
      </c>
      <c r="X1433" s="131">
        <v>0</v>
      </c>
      <c r="Y1433" s="131">
        <v>0</v>
      </c>
      <c r="Z1433" s="131">
        <v>0</v>
      </c>
      <c r="AA1433" s="131">
        <v>0</v>
      </c>
      <c r="AB1433" s="131">
        <v>0</v>
      </c>
      <c r="AC1433" s="131">
        <v>0</v>
      </c>
      <c r="AD1433" s="131">
        <v>0</v>
      </c>
      <c r="AE1433" s="131">
        <v>0</v>
      </c>
      <c r="AF1433" s="131">
        <v>0</v>
      </c>
      <c r="AG1433" s="131">
        <v>0</v>
      </c>
      <c r="AH1433" s="43">
        <v>0</v>
      </c>
    </row>
    <row r="1434" spans="4:34">
      <c r="D1434" s="62">
        <v>2010</v>
      </c>
      <c r="E1434" s="62">
        <v>11</v>
      </c>
      <c r="F1434" s="62">
        <v>2011</v>
      </c>
      <c r="G1434" s="62">
        <v>2011</v>
      </c>
      <c r="H1434" s="131">
        <v>0</v>
      </c>
      <c r="I1434" s="131">
        <v>0</v>
      </c>
      <c r="J1434" s="131">
        <v>0</v>
      </c>
      <c r="K1434" s="131">
        <v>0</v>
      </c>
      <c r="L1434" s="131">
        <v>0</v>
      </c>
      <c r="M1434" s="131">
        <v>0</v>
      </c>
      <c r="N1434" s="131">
        <v>0</v>
      </c>
      <c r="O1434" s="131">
        <v>0</v>
      </c>
      <c r="P1434" s="131">
        <v>0</v>
      </c>
      <c r="Q1434" s="131">
        <v>0</v>
      </c>
      <c r="R1434" s="131">
        <v>0</v>
      </c>
      <c r="S1434" s="131">
        <v>0</v>
      </c>
      <c r="T1434" s="131">
        <v>0</v>
      </c>
      <c r="U1434" s="131">
        <v>0</v>
      </c>
      <c r="V1434" s="131">
        <v>0</v>
      </c>
      <c r="W1434" s="131">
        <v>0</v>
      </c>
      <c r="X1434" s="131">
        <v>0</v>
      </c>
      <c r="Y1434" s="131">
        <v>0</v>
      </c>
      <c r="Z1434" s="131">
        <v>0</v>
      </c>
      <c r="AA1434" s="131">
        <v>0</v>
      </c>
      <c r="AB1434" s="131">
        <v>0</v>
      </c>
      <c r="AC1434" s="131">
        <v>0</v>
      </c>
      <c r="AD1434" s="131">
        <v>0</v>
      </c>
      <c r="AE1434" s="131">
        <v>0</v>
      </c>
      <c r="AF1434" s="131">
        <v>0</v>
      </c>
      <c r="AG1434" s="131">
        <v>0</v>
      </c>
      <c r="AH1434" s="43">
        <v>0</v>
      </c>
    </row>
    <row r="1435" spans="4:34">
      <c r="D1435" s="62">
        <v>2010</v>
      </c>
      <c r="E1435" s="62">
        <v>12</v>
      </c>
      <c r="F1435" s="62">
        <v>2011</v>
      </c>
      <c r="G1435" s="62">
        <v>2011</v>
      </c>
      <c r="H1435" s="131">
        <v>0</v>
      </c>
      <c r="I1435" s="131">
        <v>0</v>
      </c>
      <c r="J1435" s="131">
        <v>0</v>
      </c>
      <c r="K1435" s="131">
        <v>0</v>
      </c>
      <c r="L1435" s="131">
        <v>0</v>
      </c>
      <c r="M1435" s="131">
        <v>0</v>
      </c>
      <c r="N1435" s="131">
        <v>0</v>
      </c>
      <c r="O1435" s="131">
        <v>0</v>
      </c>
      <c r="P1435" s="131">
        <v>0</v>
      </c>
      <c r="Q1435" s="131">
        <v>0</v>
      </c>
      <c r="R1435" s="131">
        <v>0</v>
      </c>
      <c r="S1435" s="131">
        <v>0</v>
      </c>
      <c r="T1435" s="131">
        <v>0</v>
      </c>
      <c r="U1435" s="131">
        <v>0</v>
      </c>
      <c r="V1435" s="131">
        <v>0</v>
      </c>
      <c r="W1435" s="131">
        <v>0</v>
      </c>
      <c r="X1435" s="131">
        <v>0</v>
      </c>
      <c r="Y1435" s="131">
        <v>0</v>
      </c>
      <c r="Z1435" s="131">
        <v>0</v>
      </c>
      <c r="AA1435" s="131">
        <v>0</v>
      </c>
      <c r="AB1435" s="131">
        <v>0</v>
      </c>
      <c r="AC1435" s="131">
        <v>0</v>
      </c>
      <c r="AD1435" s="131">
        <v>0</v>
      </c>
      <c r="AE1435" s="131">
        <v>0</v>
      </c>
      <c r="AF1435" s="131">
        <v>0</v>
      </c>
      <c r="AG1435" s="131">
        <v>0</v>
      </c>
      <c r="AH1435" s="43">
        <v>0</v>
      </c>
    </row>
    <row r="1436" spans="4:34">
      <c r="D1436" s="62">
        <v>2011</v>
      </c>
      <c r="E1436" s="62">
        <v>1</v>
      </c>
      <c r="F1436" s="62">
        <v>2011</v>
      </c>
      <c r="G1436" s="62">
        <v>2011</v>
      </c>
      <c r="H1436" s="131">
        <v>0</v>
      </c>
      <c r="I1436" s="131">
        <v>0</v>
      </c>
      <c r="J1436" s="131">
        <v>0</v>
      </c>
      <c r="K1436" s="131">
        <v>0</v>
      </c>
      <c r="L1436" s="131">
        <v>0</v>
      </c>
      <c r="M1436" s="131">
        <v>0</v>
      </c>
      <c r="N1436" s="131">
        <v>0</v>
      </c>
      <c r="O1436" s="131">
        <v>0</v>
      </c>
      <c r="P1436" s="131">
        <v>0</v>
      </c>
      <c r="Q1436" s="131">
        <v>0</v>
      </c>
      <c r="R1436" s="131">
        <v>0</v>
      </c>
      <c r="S1436" s="131">
        <v>0</v>
      </c>
      <c r="T1436" s="131">
        <v>0</v>
      </c>
      <c r="U1436" s="131">
        <v>0</v>
      </c>
      <c r="V1436" s="131">
        <v>0</v>
      </c>
      <c r="W1436" s="131">
        <v>0</v>
      </c>
      <c r="X1436" s="131">
        <v>0</v>
      </c>
      <c r="Y1436" s="131">
        <v>0</v>
      </c>
      <c r="Z1436" s="131">
        <v>0</v>
      </c>
      <c r="AA1436" s="131">
        <v>0</v>
      </c>
      <c r="AB1436" s="131">
        <v>0</v>
      </c>
      <c r="AC1436" s="131">
        <v>0</v>
      </c>
      <c r="AD1436" s="131">
        <v>0</v>
      </c>
      <c r="AE1436" s="131">
        <v>0</v>
      </c>
      <c r="AF1436" s="131">
        <v>0</v>
      </c>
      <c r="AG1436" s="131">
        <v>0</v>
      </c>
      <c r="AH1436" s="43">
        <v>0</v>
      </c>
    </row>
    <row r="1437" spans="4:34">
      <c r="D1437" s="62">
        <v>2011</v>
      </c>
      <c r="E1437" s="62">
        <v>2</v>
      </c>
      <c r="F1437" s="62">
        <v>2011</v>
      </c>
      <c r="G1437" s="62">
        <v>2011</v>
      </c>
      <c r="H1437" s="131">
        <v>0</v>
      </c>
      <c r="I1437" s="131">
        <v>0</v>
      </c>
      <c r="J1437" s="131">
        <v>0</v>
      </c>
      <c r="K1437" s="131">
        <v>0</v>
      </c>
      <c r="L1437" s="131">
        <v>0</v>
      </c>
      <c r="M1437" s="131">
        <v>0</v>
      </c>
      <c r="N1437" s="131">
        <v>0</v>
      </c>
      <c r="O1437" s="131">
        <v>0</v>
      </c>
      <c r="P1437" s="131">
        <v>0</v>
      </c>
      <c r="Q1437" s="131">
        <v>0</v>
      </c>
      <c r="R1437" s="131">
        <v>0</v>
      </c>
      <c r="S1437" s="131">
        <v>0</v>
      </c>
      <c r="T1437" s="131">
        <v>0</v>
      </c>
      <c r="U1437" s="131">
        <v>0</v>
      </c>
      <c r="V1437" s="131">
        <v>0</v>
      </c>
      <c r="W1437" s="131">
        <v>0</v>
      </c>
      <c r="X1437" s="131">
        <v>0</v>
      </c>
      <c r="Y1437" s="131">
        <v>0</v>
      </c>
      <c r="Z1437" s="131">
        <v>0</v>
      </c>
      <c r="AA1437" s="131">
        <v>0</v>
      </c>
      <c r="AB1437" s="131">
        <v>0</v>
      </c>
      <c r="AC1437" s="131">
        <v>0</v>
      </c>
      <c r="AD1437" s="131">
        <v>0</v>
      </c>
      <c r="AE1437" s="131">
        <v>0</v>
      </c>
      <c r="AF1437" s="131">
        <v>0</v>
      </c>
      <c r="AG1437" s="131">
        <v>0</v>
      </c>
      <c r="AH1437" s="43">
        <v>0</v>
      </c>
    </row>
    <row r="1438" spans="4:34">
      <c r="D1438" s="62">
        <v>2011</v>
      </c>
      <c r="E1438" s="62">
        <v>3</v>
      </c>
      <c r="F1438" s="62">
        <v>2011</v>
      </c>
      <c r="G1438" s="62">
        <v>2011</v>
      </c>
      <c r="H1438" s="131">
        <v>0</v>
      </c>
      <c r="I1438" s="131">
        <v>0</v>
      </c>
      <c r="J1438" s="131">
        <v>0</v>
      </c>
      <c r="K1438" s="131">
        <v>0</v>
      </c>
      <c r="L1438" s="131">
        <v>0</v>
      </c>
      <c r="M1438" s="131">
        <v>0</v>
      </c>
      <c r="N1438" s="131">
        <v>0</v>
      </c>
      <c r="O1438" s="131">
        <v>0</v>
      </c>
      <c r="P1438" s="131">
        <v>0</v>
      </c>
      <c r="Q1438" s="131">
        <v>0</v>
      </c>
      <c r="R1438" s="131">
        <v>0</v>
      </c>
      <c r="S1438" s="131">
        <v>0</v>
      </c>
      <c r="T1438" s="131">
        <v>0</v>
      </c>
      <c r="U1438" s="131">
        <v>0</v>
      </c>
      <c r="V1438" s="131">
        <v>0</v>
      </c>
      <c r="W1438" s="131">
        <v>0</v>
      </c>
      <c r="X1438" s="131">
        <v>0</v>
      </c>
      <c r="Y1438" s="131">
        <v>0</v>
      </c>
      <c r="Z1438" s="131">
        <v>0</v>
      </c>
      <c r="AA1438" s="131">
        <v>0</v>
      </c>
      <c r="AB1438" s="131">
        <v>0</v>
      </c>
      <c r="AC1438" s="131">
        <v>0</v>
      </c>
      <c r="AD1438" s="131">
        <v>0</v>
      </c>
      <c r="AE1438" s="131">
        <v>0</v>
      </c>
      <c r="AF1438" s="131">
        <v>0</v>
      </c>
      <c r="AG1438" s="131">
        <v>0</v>
      </c>
      <c r="AH1438" s="43">
        <v>0</v>
      </c>
    </row>
    <row r="1439" spans="4:34">
      <c r="D1439" s="62">
        <v>2011</v>
      </c>
      <c r="E1439" s="62">
        <v>4</v>
      </c>
      <c r="F1439" s="62">
        <v>2011</v>
      </c>
      <c r="G1439" s="62">
        <v>2011</v>
      </c>
      <c r="H1439" s="131">
        <v>0</v>
      </c>
      <c r="I1439" s="131">
        <v>0</v>
      </c>
      <c r="J1439" s="131">
        <v>0</v>
      </c>
      <c r="K1439" s="131">
        <v>0</v>
      </c>
      <c r="L1439" s="131">
        <v>0</v>
      </c>
      <c r="M1439" s="131">
        <v>0</v>
      </c>
      <c r="N1439" s="131">
        <v>0</v>
      </c>
      <c r="O1439" s="131">
        <v>0</v>
      </c>
      <c r="P1439" s="131">
        <v>0</v>
      </c>
      <c r="Q1439" s="131">
        <v>0</v>
      </c>
      <c r="R1439" s="131">
        <v>0</v>
      </c>
      <c r="S1439" s="131">
        <v>0</v>
      </c>
      <c r="T1439" s="131">
        <v>0</v>
      </c>
      <c r="U1439" s="131">
        <v>0</v>
      </c>
      <c r="V1439" s="131">
        <v>0</v>
      </c>
      <c r="W1439" s="131">
        <v>0</v>
      </c>
      <c r="X1439" s="131">
        <v>0</v>
      </c>
      <c r="Y1439" s="131">
        <v>0</v>
      </c>
      <c r="Z1439" s="131">
        <v>0</v>
      </c>
      <c r="AA1439" s="131">
        <v>0</v>
      </c>
      <c r="AB1439" s="131">
        <v>0</v>
      </c>
      <c r="AC1439" s="131">
        <v>0</v>
      </c>
      <c r="AD1439" s="131">
        <v>0</v>
      </c>
      <c r="AE1439" s="131">
        <v>0</v>
      </c>
      <c r="AF1439" s="131">
        <v>0</v>
      </c>
      <c r="AG1439" s="131">
        <v>0</v>
      </c>
      <c r="AH1439" s="43">
        <v>0</v>
      </c>
    </row>
    <row r="1440" spans="4:34">
      <c r="D1440" s="62">
        <v>2011</v>
      </c>
      <c r="E1440" s="62">
        <v>5</v>
      </c>
      <c r="F1440" s="62">
        <v>2011</v>
      </c>
      <c r="G1440" s="62">
        <v>2012</v>
      </c>
      <c r="H1440" s="131">
        <v>0</v>
      </c>
      <c r="I1440" s="131">
        <v>0</v>
      </c>
      <c r="J1440" s="131">
        <v>0</v>
      </c>
      <c r="K1440" s="131">
        <v>0</v>
      </c>
      <c r="L1440" s="131">
        <v>0</v>
      </c>
      <c r="M1440" s="131">
        <v>0</v>
      </c>
      <c r="N1440" s="131">
        <v>0</v>
      </c>
      <c r="O1440" s="131">
        <v>0</v>
      </c>
      <c r="P1440" s="131">
        <v>0</v>
      </c>
      <c r="Q1440" s="131">
        <v>0</v>
      </c>
      <c r="R1440" s="131">
        <v>0</v>
      </c>
      <c r="S1440" s="131">
        <v>0</v>
      </c>
      <c r="T1440" s="131">
        <v>0</v>
      </c>
      <c r="U1440" s="131">
        <v>0</v>
      </c>
      <c r="V1440" s="131">
        <v>0</v>
      </c>
      <c r="W1440" s="131">
        <v>0</v>
      </c>
      <c r="X1440" s="131">
        <v>0</v>
      </c>
      <c r="Y1440" s="131">
        <v>0</v>
      </c>
      <c r="Z1440" s="131">
        <v>0</v>
      </c>
      <c r="AA1440" s="131">
        <v>0</v>
      </c>
      <c r="AB1440" s="131">
        <v>0</v>
      </c>
      <c r="AC1440" s="131">
        <v>0</v>
      </c>
      <c r="AD1440" s="131">
        <v>0</v>
      </c>
      <c r="AE1440" s="131">
        <v>0</v>
      </c>
      <c r="AF1440" s="131">
        <v>0</v>
      </c>
      <c r="AG1440" s="131">
        <v>0</v>
      </c>
      <c r="AH1440" s="43">
        <v>0</v>
      </c>
    </row>
    <row r="1441" spans="4:34">
      <c r="D1441" s="62">
        <v>2011</v>
      </c>
      <c r="E1441" s="62">
        <v>6</v>
      </c>
      <c r="F1441" s="62">
        <v>2011</v>
      </c>
      <c r="G1441" s="62">
        <v>2012</v>
      </c>
      <c r="H1441" s="131">
        <v>0</v>
      </c>
      <c r="I1441" s="131">
        <v>0</v>
      </c>
      <c r="J1441" s="131">
        <v>0</v>
      </c>
      <c r="K1441" s="131">
        <v>0</v>
      </c>
      <c r="L1441" s="131">
        <v>0</v>
      </c>
      <c r="M1441" s="131">
        <v>0</v>
      </c>
      <c r="N1441" s="131">
        <v>0</v>
      </c>
      <c r="O1441" s="131">
        <v>0</v>
      </c>
      <c r="P1441" s="131">
        <v>0</v>
      </c>
      <c r="Q1441" s="131">
        <v>0</v>
      </c>
      <c r="R1441" s="131">
        <v>0</v>
      </c>
      <c r="S1441" s="131">
        <v>0</v>
      </c>
      <c r="T1441" s="131">
        <v>0</v>
      </c>
      <c r="U1441" s="131">
        <v>0</v>
      </c>
      <c r="V1441" s="131">
        <v>0</v>
      </c>
      <c r="W1441" s="131">
        <v>0</v>
      </c>
      <c r="X1441" s="131">
        <v>0</v>
      </c>
      <c r="Y1441" s="131">
        <v>0</v>
      </c>
      <c r="Z1441" s="131">
        <v>0</v>
      </c>
      <c r="AA1441" s="131">
        <v>0</v>
      </c>
      <c r="AB1441" s="131">
        <v>0</v>
      </c>
      <c r="AC1441" s="131">
        <v>0</v>
      </c>
      <c r="AD1441" s="131">
        <v>0</v>
      </c>
      <c r="AE1441" s="131">
        <v>0</v>
      </c>
      <c r="AF1441" s="131">
        <v>0</v>
      </c>
      <c r="AG1441" s="131">
        <v>0</v>
      </c>
      <c r="AH1441" s="43">
        <v>0</v>
      </c>
    </row>
    <row r="1442" spans="4:34">
      <c r="D1442" s="62">
        <v>2011</v>
      </c>
      <c r="E1442" s="62">
        <v>7</v>
      </c>
      <c r="F1442" s="62">
        <v>2012</v>
      </c>
      <c r="G1442" s="62">
        <v>2012</v>
      </c>
      <c r="H1442" s="131">
        <v>0</v>
      </c>
      <c r="I1442" s="131">
        <v>0</v>
      </c>
      <c r="J1442" s="131">
        <v>0</v>
      </c>
      <c r="K1442" s="131">
        <v>0</v>
      </c>
      <c r="L1442" s="131">
        <v>0</v>
      </c>
      <c r="M1442" s="131">
        <v>0</v>
      </c>
      <c r="N1442" s="131">
        <v>0</v>
      </c>
      <c r="O1442" s="131">
        <v>0</v>
      </c>
      <c r="P1442" s="131">
        <v>0</v>
      </c>
      <c r="Q1442" s="131">
        <v>0</v>
      </c>
      <c r="R1442" s="131">
        <v>0</v>
      </c>
      <c r="S1442" s="131">
        <v>0</v>
      </c>
      <c r="T1442" s="131">
        <v>0</v>
      </c>
      <c r="U1442" s="131">
        <v>0</v>
      </c>
      <c r="V1442" s="131">
        <v>0</v>
      </c>
      <c r="W1442" s="131">
        <v>0</v>
      </c>
      <c r="X1442" s="131">
        <v>0</v>
      </c>
      <c r="Y1442" s="131">
        <v>0</v>
      </c>
      <c r="Z1442" s="131">
        <v>0</v>
      </c>
      <c r="AA1442" s="131">
        <v>0</v>
      </c>
      <c r="AB1442" s="131">
        <v>0</v>
      </c>
      <c r="AC1442" s="131">
        <v>0</v>
      </c>
      <c r="AD1442" s="131">
        <v>0</v>
      </c>
      <c r="AE1442" s="131">
        <v>0</v>
      </c>
      <c r="AF1442" s="131">
        <v>0</v>
      </c>
      <c r="AG1442" s="131">
        <v>0</v>
      </c>
      <c r="AH1442" s="43">
        <v>0</v>
      </c>
    </row>
    <row r="1443" spans="4:34">
      <c r="D1443" s="62">
        <v>2011</v>
      </c>
      <c r="E1443" s="62">
        <v>8</v>
      </c>
      <c r="F1443" s="62">
        <v>2012</v>
      </c>
      <c r="G1443" s="62">
        <v>2012</v>
      </c>
      <c r="H1443" s="131">
        <v>0</v>
      </c>
      <c r="I1443" s="131">
        <v>0</v>
      </c>
      <c r="J1443" s="131">
        <v>0</v>
      </c>
      <c r="K1443" s="131">
        <v>0</v>
      </c>
      <c r="L1443" s="131">
        <v>0</v>
      </c>
      <c r="M1443" s="131">
        <v>0</v>
      </c>
      <c r="N1443" s="131">
        <v>0</v>
      </c>
      <c r="O1443" s="131">
        <v>0</v>
      </c>
      <c r="P1443" s="131">
        <v>0</v>
      </c>
      <c r="Q1443" s="131">
        <v>0</v>
      </c>
      <c r="R1443" s="131">
        <v>0</v>
      </c>
      <c r="S1443" s="131">
        <v>0</v>
      </c>
      <c r="T1443" s="131">
        <v>0</v>
      </c>
      <c r="U1443" s="131">
        <v>0</v>
      </c>
      <c r="V1443" s="131">
        <v>0</v>
      </c>
      <c r="W1443" s="131">
        <v>0</v>
      </c>
      <c r="X1443" s="131">
        <v>0</v>
      </c>
      <c r="Y1443" s="131">
        <v>0</v>
      </c>
      <c r="Z1443" s="131">
        <v>0</v>
      </c>
      <c r="AA1443" s="131">
        <v>0</v>
      </c>
      <c r="AB1443" s="131">
        <v>0</v>
      </c>
      <c r="AC1443" s="131">
        <v>0</v>
      </c>
      <c r="AD1443" s="131">
        <v>0</v>
      </c>
      <c r="AE1443" s="131">
        <v>0</v>
      </c>
      <c r="AF1443" s="131">
        <v>0</v>
      </c>
      <c r="AG1443" s="131">
        <v>0</v>
      </c>
      <c r="AH1443" s="43">
        <v>0</v>
      </c>
    </row>
    <row r="1444" spans="4:34">
      <c r="D1444" s="62">
        <v>2011</v>
      </c>
      <c r="E1444" s="62">
        <v>9</v>
      </c>
      <c r="F1444" s="62">
        <v>2012</v>
      </c>
      <c r="G1444" s="62">
        <v>2012</v>
      </c>
      <c r="H1444" s="131">
        <v>0</v>
      </c>
      <c r="I1444" s="131">
        <v>0</v>
      </c>
      <c r="J1444" s="131">
        <v>0</v>
      </c>
      <c r="K1444" s="131">
        <v>0</v>
      </c>
      <c r="L1444" s="131">
        <v>0</v>
      </c>
      <c r="M1444" s="131">
        <v>0</v>
      </c>
      <c r="N1444" s="131">
        <v>0</v>
      </c>
      <c r="O1444" s="131">
        <v>0</v>
      </c>
      <c r="P1444" s="131">
        <v>0</v>
      </c>
      <c r="Q1444" s="131">
        <v>0</v>
      </c>
      <c r="R1444" s="131">
        <v>0</v>
      </c>
      <c r="S1444" s="131">
        <v>0</v>
      </c>
      <c r="T1444" s="131">
        <v>0</v>
      </c>
      <c r="U1444" s="131">
        <v>0</v>
      </c>
      <c r="V1444" s="131">
        <v>0</v>
      </c>
      <c r="W1444" s="131">
        <v>0</v>
      </c>
      <c r="X1444" s="131">
        <v>0</v>
      </c>
      <c r="Y1444" s="131">
        <v>0</v>
      </c>
      <c r="Z1444" s="131">
        <v>0</v>
      </c>
      <c r="AA1444" s="131">
        <v>0</v>
      </c>
      <c r="AB1444" s="131">
        <v>0</v>
      </c>
      <c r="AC1444" s="131">
        <v>0</v>
      </c>
      <c r="AD1444" s="131">
        <v>0</v>
      </c>
      <c r="AE1444" s="131">
        <v>0</v>
      </c>
      <c r="AF1444" s="131">
        <v>0</v>
      </c>
      <c r="AG1444" s="131">
        <v>0</v>
      </c>
      <c r="AH1444" s="43">
        <v>0</v>
      </c>
    </row>
    <row r="1445" spans="4:34">
      <c r="D1445" s="62">
        <v>2011</v>
      </c>
      <c r="E1445" s="62">
        <v>10</v>
      </c>
      <c r="F1445" s="62">
        <v>2012</v>
      </c>
      <c r="G1445" s="62">
        <v>2012</v>
      </c>
      <c r="H1445" s="131">
        <v>0</v>
      </c>
      <c r="I1445" s="131">
        <v>0</v>
      </c>
      <c r="J1445" s="131">
        <v>0</v>
      </c>
      <c r="K1445" s="131">
        <v>0</v>
      </c>
      <c r="L1445" s="131">
        <v>0</v>
      </c>
      <c r="M1445" s="131">
        <v>0</v>
      </c>
      <c r="N1445" s="131">
        <v>0</v>
      </c>
      <c r="O1445" s="131">
        <v>0</v>
      </c>
      <c r="P1445" s="131">
        <v>0</v>
      </c>
      <c r="Q1445" s="131">
        <v>0</v>
      </c>
      <c r="R1445" s="131">
        <v>0</v>
      </c>
      <c r="S1445" s="131">
        <v>0</v>
      </c>
      <c r="T1445" s="131">
        <v>0</v>
      </c>
      <c r="U1445" s="131">
        <v>0</v>
      </c>
      <c r="V1445" s="131">
        <v>0</v>
      </c>
      <c r="W1445" s="131">
        <v>0</v>
      </c>
      <c r="X1445" s="131">
        <v>0</v>
      </c>
      <c r="Y1445" s="131">
        <v>0</v>
      </c>
      <c r="Z1445" s="131">
        <v>0</v>
      </c>
      <c r="AA1445" s="131">
        <v>0</v>
      </c>
      <c r="AB1445" s="131">
        <v>0</v>
      </c>
      <c r="AC1445" s="131">
        <v>0</v>
      </c>
      <c r="AD1445" s="131">
        <v>0</v>
      </c>
      <c r="AE1445" s="131">
        <v>0</v>
      </c>
      <c r="AF1445" s="131">
        <v>0</v>
      </c>
      <c r="AG1445" s="131">
        <v>0</v>
      </c>
      <c r="AH1445" s="43">
        <v>0</v>
      </c>
    </row>
    <row r="1446" spans="4:34">
      <c r="D1446" s="62">
        <v>2011</v>
      </c>
      <c r="E1446" s="62">
        <v>11</v>
      </c>
      <c r="F1446" s="62">
        <v>2012</v>
      </c>
      <c r="G1446" s="62">
        <v>2012</v>
      </c>
      <c r="H1446" s="131">
        <v>0</v>
      </c>
      <c r="I1446" s="131">
        <v>0</v>
      </c>
      <c r="J1446" s="131">
        <v>0</v>
      </c>
      <c r="K1446" s="131">
        <v>0</v>
      </c>
      <c r="L1446" s="131">
        <v>0</v>
      </c>
      <c r="M1446" s="131">
        <v>0</v>
      </c>
      <c r="N1446" s="131">
        <v>0</v>
      </c>
      <c r="O1446" s="131">
        <v>0</v>
      </c>
      <c r="P1446" s="131">
        <v>0</v>
      </c>
      <c r="Q1446" s="131">
        <v>0</v>
      </c>
      <c r="R1446" s="131">
        <v>0</v>
      </c>
      <c r="S1446" s="131">
        <v>0</v>
      </c>
      <c r="T1446" s="131">
        <v>0</v>
      </c>
      <c r="U1446" s="131">
        <v>0</v>
      </c>
      <c r="V1446" s="131">
        <v>0</v>
      </c>
      <c r="W1446" s="131">
        <v>0</v>
      </c>
      <c r="X1446" s="131">
        <v>0</v>
      </c>
      <c r="Y1446" s="131">
        <v>0</v>
      </c>
      <c r="Z1446" s="131">
        <v>0</v>
      </c>
      <c r="AA1446" s="131">
        <v>0</v>
      </c>
      <c r="AB1446" s="131">
        <v>0</v>
      </c>
      <c r="AC1446" s="131">
        <v>0</v>
      </c>
      <c r="AD1446" s="131">
        <v>0</v>
      </c>
      <c r="AE1446" s="131">
        <v>0</v>
      </c>
      <c r="AF1446" s="131">
        <v>0</v>
      </c>
      <c r="AG1446" s="131">
        <v>0</v>
      </c>
      <c r="AH1446" s="43">
        <v>0</v>
      </c>
    </row>
    <row r="1447" spans="4:34">
      <c r="D1447" s="62">
        <v>2011</v>
      </c>
      <c r="E1447" s="62">
        <v>12</v>
      </c>
      <c r="F1447" s="62">
        <v>2012</v>
      </c>
      <c r="G1447" s="62">
        <v>2012</v>
      </c>
      <c r="H1447" s="131">
        <v>0</v>
      </c>
      <c r="I1447" s="131">
        <v>0</v>
      </c>
      <c r="J1447" s="131">
        <v>0</v>
      </c>
      <c r="K1447" s="131">
        <v>0</v>
      </c>
      <c r="L1447" s="131">
        <v>0</v>
      </c>
      <c r="M1447" s="131">
        <v>0</v>
      </c>
      <c r="N1447" s="131">
        <v>0</v>
      </c>
      <c r="O1447" s="131">
        <v>0</v>
      </c>
      <c r="P1447" s="131">
        <v>0</v>
      </c>
      <c r="Q1447" s="131">
        <v>0</v>
      </c>
      <c r="R1447" s="131">
        <v>0</v>
      </c>
      <c r="S1447" s="131">
        <v>0</v>
      </c>
      <c r="T1447" s="131">
        <v>0</v>
      </c>
      <c r="U1447" s="131">
        <v>0</v>
      </c>
      <c r="V1447" s="131">
        <v>0</v>
      </c>
      <c r="W1447" s="131">
        <v>0</v>
      </c>
      <c r="X1447" s="131">
        <v>0</v>
      </c>
      <c r="Y1447" s="131">
        <v>0</v>
      </c>
      <c r="Z1447" s="131">
        <v>0</v>
      </c>
      <c r="AA1447" s="131">
        <v>0</v>
      </c>
      <c r="AB1447" s="131">
        <v>0</v>
      </c>
      <c r="AC1447" s="131">
        <v>0</v>
      </c>
      <c r="AD1447" s="131">
        <v>0</v>
      </c>
      <c r="AE1447" s="131">
        <v>0</v>
      </c>
      <c r="AF1447" s="131">
        <v>0</v>
      </c>
      <c r="AG1447" s="131">
        <v>0</v>
      </c>
      <c r="AH1447" s="43">
        <v>0</v>
      </c>
    </row>
    <row r="1448" spans="4:34">
      <c r="D1448" s="62">
        <v>2012</v>
      </c>
      <c r="E1448" s="62">
        <v>1</v>
      </c>
      <c r="F1448" s="62">
        <v>2012</v>
      </c>
      <c r="G1448" s="62">
        <v>2012</v>
      </c>
      <c r="H1448" s="131">
        <v>0</v>
      </c>
      <c r="I1448" s="131">
        <v>0</v>
      </c>
      <c r="J1448" s="131">
        <v>0</v>
      </c>
      <c r="K1448" s="131">
        <v>0</v>
      </c>
      <c r="L1448" s="131">
        <v>0</v>
      </c>
      <c r="M1448" s="131">
        <v>0</v>
      </c>
      <c r="N1448" s="131">
        <v>0</v>
      </c>
      <c r="O1448" s="131">
        <v>0</v>
      </c>
      <c r="P1448" s="131">
        <v>0</v>
      </c>
      <c r="Q1448" s="131">
        <v>0</v>
      </c>
      <c r="R1448" s="131">
        <v>0</v>
      </c>
      <c r="S1448" s="131">
        <v>0</v>
      </c>
      <c r="T1448" s="131">
        <v>0</v>
      </c>
      <c r="U1448" s="131">
        <v>0</v>
      </c>
      <c r="V1448" s="131">
        <v>0</v>
      </c>
      <c r="W1448" s="131">
        <v>0</v>
      </c>
      <c r="X1448" s="131">
        <v>0</v>
      </c>
      <c r="Y1448" s="131">
        <v>0</v>
      </c>
      <c r="Z1448" s="131">
        <v>0</v>
      </c>
      <c r="AA1448" s="131">
        <v>0</v>
      </c>
      <c r="AB1448" s="131">
        <v>0</v>
      </c>
      <c r="AC1448" s="131">
        <v>0</v>
      </c>
      <c r="AD1448" s="131">
        <v>0</v>
      </c>
      <c r="AE1448" s="131">
        <v>0</v>
      </c>
      <c r="AF1448" s="131">
        <v>0</v>
      </c>
      <c r="AG1448" s="131">
        <v>0</v>
      </c>
      <c r="AH1448" s="43">
        <v>0</v>
      </c>
    </row>
    <row r="1449" spans="4:34">
      <c r="D1449" s="62">
        <v>2012</v>
      </c>
      <c r="E1449" s="62">
        <v>2</v>
      </c>
      <c r="F1449" s="62">
        <v>2012</v>
      </c>
      <c r="G1449" s="62">
        <v>2012</v>
      </c>
      <c r="H1449" s="131">
        <v>0</v>
      </c>
      <c r="I1449" s="131">
        <v>0</v>
      </c>
      <c r="J1449" s="131">
        <v>0</v>
      </c>
      <c r="K1449" s="131">
        <v>0</v>
      </c>
      <c r="L1449" s="131">
        <v>0</v>
      </c>
      <c r="M1449" s="131">
        <v>0</v>
      </c>
      <c r="N1449" s="131">
        <v>0</v>
      </c>
      <c r="O1449" s="131">
        <v>0</v>
      </c>
      <c r="P1449" s="131">
        <v>0</v>
      </c>
      <c r="Q1449" s="131">
        <v>0</v>
      </c>
      <c r="R1449" s="131">
        <v>0</v>
      </c>
      <c r="S1449" s="131">
        <v>0</v>
      </c>
      <c r="T1449" s="131">
        <v>0</v>
      </c>
      <c r="U1449" s="131">
        <v>0</v>
      </c>
      <c r="V1449" s="131">
        <v>0</v>
      </c>
      <c r="W1449" s="131">
        <v>0</v>
      </c>
      <c r="X1449" s="131">
        <v>0</v>
      </c>
      <c r="Y1449" s="131">
        <v>0</v>
      </c>
      <c r="Z1449" s="131">
        <v>0</v>
      </c>
      <c r="AA1449" s="131">
        <v>0</v>
      </c>
      <c r="AB1449" s="131">
        <v>0</v>
      </c>
      <c r="AC1449" s="131">
        <v>0</v>
      </c>
      <c r="AD1449" s="131">
        <v>0</v>
      </c>
      <c r="AE1449" s="131">
        <v>0</v>
      </c>
      <c r="AF1449" s="131">
        <v>0</v>
      </c>
      <c r="AG1449" s="131">
        <v>0</v>
      </c>
      <c r="AH1449" s="43">
        <v>0</v>
      </c>
    </row>
    <row r="1450" spans="4:34">
      <c r="D1450" s="62">
        <v>2012</v>
      </c>
      <c r="E1450" s="62">
        <v>3</v>
      </c>
      <c r="F1450" s="62">
        <v>2012</v>
      </c>
      <c r="G1450" s="62">
        <v>2012</v>
      </c>
      <c r="H1450" s="131">
        <v>0</v>
      </c>
      <c r="I1450" s="131">
        <v>0</v>
      </c>
      <c r="J1450" s="131">
        <v>0</v>
      </c>
      <c r="K1450" s="131">
        <v>0</v>
      </c>
      <c r="L1450" s="131">
        <v>0</v>
      </c>
      <c r="M1450" s="131">
        <v>0</v>
      </c>
      <c r="N1450" s="131">
        <v>0</v>
      </c>
      <c r="O1450" s="131">
        <v>0</v>
      </c>
      <c r="P1450" s="131">
        <v>0</v>
      </c>
      <c r="Q1450" s="131">
        <v>0</v>
      </c>
      <c r="R1450" s="131">
        <v>0</v>
      </c>
      <c r="S1450" s="131">
        <v>0</v>
      </c>
      <c r="T1450" s="131">
        <v>0</v>
      </c>
      <c r="U1450" s="131">
        <v>0</v>
      </c>
      <c r="V1450" s="131">
        <v>0</v>
      </c>
      <c r="W1450" s="131">
        <v>0</v>
      </c>
      <c r="X1450" s="131">
        <v>0</v>
      </c>
      <c r="Y1450" s="131">
        <v>0</v>
      </c>
      <c r="Z1450" s="131">
        <v>0</v>
      </c>
      <c r="AA1450" s="131">
        <v>0</v>
      </c>
      <c r="AB1450" s="131">
        <v>0</v>
      </c>
      <c r="AC1450" s="131">
        <v>0</v>
      </c>
      <c r="AD1450" s="131">
        <v>0</v>
      </c>
      <c r="AE1450" s="131">
        <v>0</v>
      </c>
      <c r="AF1450" s="131">
        <v>0</v>
      </c>
      <c r="AG1450" s="131">
        <v>0</v>
      </c>
      <c r="AH1450" s="43">
        <v>0</v>
      </c>
    </row>
    <row r="1451" spans="4:34">
      <c r="D1451" s="62">
        <v>2012</v>
      </c>
      <c r="E1451" s="62">
        <v>4</v>
      </c>
      <c r="F1451" s="62">
        <v>2012</v>
      </c>
      <c r="G1451" s="62">
        <v>2012</v>
      </c>
      <c r="H1451" s="131">
        <v>0</v>
      </c>
      <c r="I1451" s="131">
        <v>0</v>
      </c>
      <c r="J1451" s="131">
        <v>0</v>
      </c>
      <c r="K1451" s="131">
        <v>0</v>
      </c>
      <c r="L1451" s="131">
        <v>0</v>
      </c>
      <c r="M1451" s="131">
        <v>0</v>
      </c>
      <c r="N1451" s="131">
        <v>0</v>
      </c>
      <c r="O1451" s="131">
        <v>0</v>
      </c>
      <c r="P1451" s="131">
        <v>0</v>
      </c>
      <c r="Q1451" s="131">
        <v>0</v>
      </c>
      <c r="R1451" s="131">
        <v>0</v>
      </c>
      <c r="S1451" s="131">
        <v>0</v>
      </c>
      <c r="T1451" s="131">
        <v>0</v>
      </c>
      <c r="U1451" s="131">
        <v>0</v>
      </c>
      <c r="V1451" s="131">
        <v>0</v>
      </c>
      <c r="W1451" s="131">
        <v>0</v>
      </c>
      <c r="X1451" s="131">
        <v>0</v>
      </c>
      <c r="Y1451" s="131">
        <v>0</v>
      </c>
      <c r="Z1451" s="131">
        <v>0</v>
      </c>
      <c r="AA1451" s="131">
        <v>0</v>
      </c>
      <c r="AB1451" s="131">
        <v>0</v>
      </c>
      <c r="AC1451" s="131">
        <v>0</v>
      </c>
      <c r="AD1451" s="131">
        <v>0</v>
      </c>
      <c r="AE1451" s="131">
        <v>0</v>
      </c>
      <c r="AF1451" s="131">
        <v>0</v>
      </c>
      <c r="AG1451" s="131">
        <v>0</v>
      </c>
      <c r="AH1451" s="43">
        <v>0</v>
      </c>
    </row>
    <row r="1452" spans="4:34">
      <c r="D1452" s="62">
        <v>2012</v>
      </c>
      <c r="E1452" s="62">
        <v>5</v>
      </c>
      <c r="F1452" s="62">
        <v>2012</v>
      </c>
      <c r="G1452" s="62">
        <v>2013</v>
      </c>
      <c r="H1452" s="131">
        <v>0</v>
      </c>
      <c r="I1452" s="131">
        <v>0</v>
      </c>
      <c r="J1452" s="131">
        <v>0</v>
      </c>
      <c r="K1452" s="131">
        <v>0</v>
      </c>
      <c r="L1452" s="131">
        <v>0</v>
      </c>
      <c r="M1452" s="131">
        <v>0</v>
      </c>
      <c r="N1452" s="131">
        <v>0</v>
      </c>
      <c r="O1452" s="131">
        <v>0</v>
      </c>
      <c r="P1452" s="131">
        <v>0</v>
      </c>
      <c r="Q1452" s="131">
        <v>0</v>
      </c>
      <c r="R1452" s="131">
        <v>0</v>
      </c>
      <c r="S1452" s="131">
        <v>0</v>
      </c>
      <c r="T1452" s="131">
        <v>0</v>
      </c>
      <c r="U1452" s="131">
        <v>0</v>
      </c>
      <c r="V1452" s="131">
        <v>0</v>
      </c>
      <c r="W1452" s="131">
        <v>0</v>
      </c>
      <c r="X1452" s="131">
        <v>0</v>
      </c>
      <c r="Y1452" s="131">
        <v>0</v>
      </c>
      <c r="Z1452" s="131">
        <v>0</v>
      </c>
      <c r="AA1452" s="131">
        <v>0</v>
      </c>
      <c r="AB1452" s="131">
        <v>0</v>
      </c>
      <c r="AC1452" s="131">
        <v>0</v>
      </c>
      <c r="AD1452" s="131">
        <v>0</v>
      </c>
      <c r="AE1452" s="131">
        <v>0</v>
      </c>
      <c r="AF1452" s="131">
        <v>0</v>
      </c>
      <c r="AG1452" s="131">
        <v>0</v>
      </c>
      <c r="AH1452" s="43">
        <v>0</v>
      </c>
    </row>
    <row r="1453" spans="4:34">
      <c r="D1453" s="62">
        <v>2012</v>
      </c>
      <c r="E1453" s="62">
        <v>6</v>
      </c>
      <c r="F1453" s="62">
        <v>2012</v>
      </c>
      <c r="G1453" s="62">
        <v>2013</v>
      </c>
      <c r="H1453" s="131">
        <v>0</v>
      </c>
      <c r="I1453" s="131">
        <v>0</v>
      </c>
      <c r="J1453" s="131">
        <v>0</v>
      </c>
      <c r="K1453" s="131">
        <v>0</v>
      </c>
      <c r="L1453" s="131">
        <v>0</v>
      </c>
      <c r="M1453" s="131">
        <v>0</v>
      </c>
      <c r="N1453" s="131">
        <v>0</v>
      </c>
      <c r="O1453" s="131">
        <v>0</v>
      </c>
      <c r="P1453" s="131">
        <v>0</v>
      </c>
      <c r="Q1453" s="131">
        <v>0</v>
      </c>
      <c r="R1453" s="131">
        <v>0</v>
      </c>
      <c r="S1453" s="131">
        <v>0</v>
      </c>
      <c r="T1453" s="131">
        <v>0</v>
      </c>
      <c r="U1453" s="131">
        <v>0</v>
      </c>
      <c r="V1453" s="131">
        <v>0</v>
      </c>
      <c r="W1453" s="131">
        <v>0</v>
      </c>
      <c r="X1453" s="131">
        <v>0</v>
      </c>
      <c r="Y1453" s="131">
        <v>0</v>
      </c>
      <c r="Z1453" s="131">
        <v>0</v>
      </c>
      <c r="AA1453" s="131">
        <v>0</v>
      </c>
      <c r="AB1453" s="131">
        <v>0</v>
      </c>
      <c r="AC1453" s="131">
        <v>0</v>
      </c>
      <c r="AD1453" s="131">
        <v>0</v>
      </c>
      <c r="AE1453" s="131">
        <v>0</v>
      </c>
      <c r="AF1453" s="131">
        <v>0</v>
      </c>
      <c r="AG1453" s="131">
        <v>0</v>
      </c>
      <c r="AH1453" s="43">
        <v>0</v>
      </c>
    </row>
    <row r="1454" spans="4:34">
      <c r="D1454" s="62">
        <v>2012</v>
      </c>
      <c r="E1454" s="62">
        <v>7</v>
      </c>
      <c r="F1454" s="62">
        <v>2013</v>
      </c>
      <c r="G1454" s="62">
        <v>2013</v>
      </c>
      <c r="H1454" s="131">
        <v>0</v>
      </c>
      <c r="I1454" s="131">
        <v>0</v>
      </c>
      <c r="J1454" s="131">
        <v>0</v>
      </c>
      <c r="K1454" s="131">
        <v>0</v>
      </c>
      <c r="L1454" s="131">
        <v>0</v>
      </c>
      <c r="M1454" s="131">
        <v>0</v>
      </c>
      <c r="N1454" s="131">
        <v>0</v>
      </c>
      <c r="O1454" s="131">
        <v>0</v>
      </c>
      <c r="P1454" s="131">
        <v>0</v>
      </c>
      <c r="Q1454" s="131">
        <v>0</v>
      </c>
      <c r="R1454" s="131">
        <v>0</v>
      </c>
      <c r="S1454" s="131">
        <v>0</v>
      </c>
      <c r="T1454" s="131">
        <v>0</v>
      </c>
      <c r="U1454" s="131">
        <v>0</v>
      </c>
      <c r="V1454" s="131">
        <v>0</v>
      </c>
      <c r="W1454" s="131">
        <v>0</v>
      </c>
      <c r="X1454" s="131">
        <v>0</v>
      </c>
      <c r="Y1454" s="131">
        <v>0</v>
      </c>
      <c r="Z1454" s="131">
        <v>0</v>
      </c>
      <c r="AA1454" s="131">
        <v>0</v>
      </c>
      <c r="AB1454" s="131">
        <v>0</v>
      </c>
      <c r="AC1454" s="131">
        <v>0</v>
      </c>
      <c r="AD1454" s="131">
        <v>0</v>
      </c>
      <c r="AE1454" s="131">
        <v>0</v>
      </c>
      <c r="AF1454" s="131">
        <v>0</v>
      </c>
      <c r="AG1454" s="131">
        <v>0</v>
      </c>
      <c r="AH1454" s="43">
        <v>0</v>
      </c>
    </row>
    <row r="1455" spans="4:34">
      <c r="D1455" s="62">
        <v>2012</v>
      </c>
      <c r="E1455" s="62">
        <v>8</v>
      </c>
      <c r="F1455" s="62">
        <v>2013</v>
      </c>
      <c r="G1455" s="62">
        <v>2013</v>
      </c>
      <c r="H1455" s="131">
        <v>0</v>
      </c>
      <c r="I1455" s="131">
        <v>0</v>
      </c>
      <c r="J1455" s="131">
        <v>0</v>
      </c>
      <c r="K1455" s="131">
        <v>0</v>
      </c>
      <c r="L1455" s="131">
        <v>0</v>
      </c>
      <c r="M1455" s="131">
        <v>0</v>
      </c>
      <c r="N1455" s="131">
        <v>0</v>
      </c>
      <c r="O1455" s="131">
        <v>0</v>
      </c>
      <c r="P1455" s="131">
        <v>0</v>
      </c>
      <c r="Q1455" s="131">
        <v>0</v>
      </c>
      <c r="R1455" s="131">
        <v>0</v>
      </c>
      <c r="S1455" s="131">
        <v>0</v>
      </c>
      <c r="T1455" s="131">
        <v>0</v>
      </c>
      <c r="U1455" s="131">
        <v>0</v>
      </c>
      <c r="V1455" s="131">
        <v>0</v>
      </c>
      <c r="W1455" s="131">
        <v>0</v>
      </c>
      <c r="X1455" s="131">
        <v>0</v>
      </c>
      <c r="Y1455" s="131">
        <v>0</v>
      </c>
      <c r="Z1455" s="131">
        <v>0</v>
      </c>
      <c r="AA1455" s="131">
        <v>0</v>
      </c>
      <c r="AB1455" s="131">
        <v>0</v>
      </c>
      <c r="AC1455" s="131">
        <v>0</v>
      </c>
      <c r="AD1455" s="131">
        <v>0</v>
      </c>
      <c r="AE1455" s="131">
        <v>0</v>
      </c>
      <c r="AF1455" s="131">
        <v>0</v>
      </c>
      <c r="AG1455" s="131">
        <v>0</v>
      </c>
      <c r="AH1455" s="43">
        <v>0</v>
      </c>
    </row>
    <row r="1456" spans="4:34">
      <c r="D1456" s="62">
        <v>2012</v>
      </c>
      <c r="E1456" s="62">
        <v>9</v>
      </c>
      <c r="F1456" s="62">
        <v>2013</v>
      </c>
      <c r="G1456" s="62">
        <v>2013</v>
      </c>
      <c r="H1456" s="131">
        <v>0</v>
      </c>
      <c r="I1456" s="131">
        <v>0</v>
      </c>
      <c r="J1456" s="131">
        <v>0</v>
      </c>
      <c r="K1456" s="131">
        <v>0</v>
      </c>
      <c r="L1456" s="131">
        <v>0</v>
      </c>
      <c r="M1456" s="131">
        <v>0</v>
      </c>
      <c r="N1456" s="131">
        <v>0</v>
      </c>
      <c r="O1456" s="131">
        <v>0</v>
      </c>
      <c r="P1456" s="131">
        <v>0</v>
      </c>
      <c r="Q1456" s="131">
        <v>0</v>
      </c>
      <c r="R1456" s="131">
        <v>0</v>
      </c>
      <c r="S1456" s="131">
        <v>0</v>
      </c>
      <c r="T1456" s="131">
        <v>0</v>
      </c>
      <c r="U1456" s="131">
        <v>0</v>
      </c>
      <c r="V1456" s="131">
        <v>0</v>
      </c>
      <c r="W1456" s="131">
        <v>0</v>
      </c>
      <c r="X1456" s="131">
        <v>0</v>
      </c>
      <c r="Y1456" s="131">
        <v>0</v>
      </c>
      <c r="Z1456" s="131">
        <v>0</v>
      </c>
      <c r="AA1456" s="131">
        <v>0</v>
      </c>
      <c r="AB1456" s="131">
        <v>0</v>
      </c>
      <c r="AC1456" s="131">
        <v>0</v>
      </c>
      <c r="AD1456" s="131">
        <v>0</v>
      </c>
      <c r="AE1456" s="131">
        <v>0</v>
      </c>
      <c r="AF1456" s="131">
        <v>0</v>
      </c>
      <c r="AG1456" s="131">
        <v>0</v>
      </c>
      <c r="AH1456" s="43">
        <v>0</v>
      </c>
    </row>
    <row r="1457" spans="4:34">
      <c r="D1457" s="62">
        <v>2012</v>
      </c>
      <c r="E1457" s="62">
        <v>10</v>
      </c>
      <c r="F1457" s="62">
        <v>2013</v>
      </c>
      <c r="G1457" s="62">
        <v>2013</v>
      </c>
      <c r="H1457" s="131">
        <v>0</v>
      </c>
      <c r="I1457" s="131">
        <v>0</v>
      </c>
      <c r="J1457" s="131">
        <v>0</v>
      </c>
      <c r="K1457" s="131">
        <v>0</v>
      </c>
      <c r="L1457" s="131">
        <v>0</v>
      </c>
      <c r="M1457" s="131">
        <v>0</v>
      </c>
      <c r="N1457" s="131">
        <v>0</v>
      </c>
      <c r="O1457" s="131">
        <v>0</v>
      </c>
      <c r="P1457" s="131">
        <v>0</v>
      </c>
      <c r="Q1457" s="131">
        <v>0</v>
      </c>
      <c r="R1457" s="131">
        <v>0</v>
      </c>
      <c r="S1457" s="131">
        <v>0</v>
      </c>
      <c r="T1457" s="131">
        <v>0</v>
      </c>
      <c r="U1457" s="131">
        <v>0</v>
      </c>
      <c r="V1457" s="131">
        <v>0</v>
      </c>
      <c r="W1457" s="131">
        <v>0</v>
      </c>
      <c r="X1457" s="131">
        <v>0</v>
      </c>
      <c r="Y1457" s="131">
        <v>0</v>
      </c>
      <c r="Z1457" s="131">
        <v>0</v>
      </c>
      <c r="AA1457" s="131">
        <v>0</v>
      </c>
      <c r="AB1457" s="131">
        <v>0</v>
      </c>
      <c r="AC1457" s="131">
        <v>0</v>
      </c>
      <c r="AD1457" s="131">
        <v>0</v>
      </c>
      <c r="AE1457" s="131">
        <v>0</v>
      </c>
      <c r="AF1457" s="131">
        <v>0</v>
      </c>
      <c r="AG1457" s="131">
        <v>0</v>
      </c>
      <c r="AH1457" s="43">
        <v>0</v>
      </c>
    </row>
    <row r="1458" spans="4:34">
      <c r="D1458" s="62">
        <v>2012</v>
      </c>
      <c r="E1458" s="62">
        <v>11</v>
      </c>
      <c r="F1458" s="62">
        <v>2013</v>
      </c>
      <c r="G1458" s="62">
        <v>2013</v>
      </c>
      <c r="H1458" s="131">
        <v>0</v>
      </c>
      <c r="I1458" s="131">
        <v>0</v>
      </c>
      <c r="J1458" s="131">
        <v>0</v>
      </c>
      <c r="K1458" s="131">
        <v>0</v>
      </c>
      <c r="L1458" s="131">
        <v>0</v>
      </c>
      <c r="M1458" s="131">
        <v>0</v>
      </c>
      <c r="N1458" s="131">
        <v>0</v>
      </c>
      <c r="O1458" s="131">
        <v>0</v>
      </c>
      <c r="P1458" s="131">
        <v>0</v>
      </c>
      <c r="Q1458" s="131">
        <v>0</v>
      </c>
      <c r="R1458" s="131">
        <v>0</v>
      </c>
      <c r="S1458" s="131">
        <v>0</v>
      </c>
      <c r="T1458" s="131">
        <v>0</v>
      </c>
      <c r="U1458" s="131">
        <v>0</v>
      </c>
      <c r="V1458" s="131">
        <v>0</v>
      </c>
      <c r="W1458" s="131">
        <v>0</v>
      </c>
      <c r="X1458" s="131">
        <v>0</v>
      </c>
      <c r="Y1458" s="131">
        <v>0</v>
      </c>
      <c r="Z1458" s="131">
        <v>0</v>
      </c>
      <c r="AA1458" s="131">
        <v>0</v>
      </c>
      <c r="AB1458" s="131">
        <v>0</v>
      </c>
      <c r="AC1458" s="131">
        <v>0</v>
      </c>
      <c r="AD1458" s="131">
        <v>0</v>
      </c>
      <c r="AE1458" s="131">
        <v>0</v>
      </c>
      <c r="AF1458" s="131">
        <v>0</v>
      </c>
      <c r="AG1458" s="131">
        <v>0</v>
      </c>
      <c r="AH1458" s="43">
        <v>0</v>
      </c>
    </row>
    <row r="1459" spans="4:34">
      <c r="D1459" s="62">
        <v>2012</v>
      </c>
      <c r="E1459" s="62">
        <v>12</v>
      </c>
      <c r="F1459" s="62">
        <v>2013</v>
      </c>
      <c r="G1459" s="62">
        <v>2013</v>
      </c>
      <c r="H1459" s="131">
        <v>0</v>
      </c>
      <c r="I1459" s="131">
        <v>0</v>
      </c>
      <c r="J1459" s="131">
        <v>0</v>
      </c>
      <c r="K1459" s="131">
        <v>0</v>
      </c>
      <c r="L1459" s="131">
        <v>0</v>
      </c>
      <c r="M1459" s="131">
        <v>0</v>
      </c>
      <c r="N1459" s="131">
        <v>0</v>
      </c>
      <c r="O1459" s="131">
        <v>0</v>
      </c>
      <c r="P1459" s="131">
        <v>0</v>
      </c>
      <c r="Q1459" s="131">
        <v>0</v>
      </c>
      <c r="R1459" s="131">
        <v>0</v>
      </c>
      <c r="S1459" s="131">
        <v>0</v>
      </c>
      <c r="T1459" s="131">
        <v>0</v>
      </c>
      <c r="U1459" s="131">
        <v>0</v>
      </c>
      <c r="V1459" s="131">
        <v>0</v>
      </c>
      <c r="W1459" s="131">
        <v>0</v>
      </c>
      <c r="X1459" s="131">
        <v>0</v>
      </c>
      <c r="Y1459" s="131">
        <v>0</v>
      </c>
      <c r="Z1459" s="131">
        <v>0</v>
      </c>
      <c r="AA1459" s="131">
        <v>0</v>
      </c>
      <c r="AB1459" s="131">
        <v>0</v>
      </c>
      <c r="AC1459" s="131">
        <v>0</v>
      </c>
      <c r="AD1459" s="131">
        <v>0</v>
      </c>
      <c r="AE1459" s="131">
        <v>0</v>
      </c>
      <c r="AF1459" s="131">
        <v>0</v>
      </c>
      <c r="AG1459" s="131">
        <v>0</v>
      </c>
      <c r="AH1459" s="43">
        <v>0</v>
      </c>
    </row>
    <row r="1460" spans="4:34">
      <c r="D1460" s="62">
        <v>2013</v>
      </c>
      <c r="E1460" s="62">
        <v>1</v>
      </c>
      <c r="F1460" s="62">
        <v>2013</v>
      </c>
      <c r="G1460" s="62">
        <v>2013</v>
      </c>
      <c r="H1460" s="131">
        <v>0</v>
      </c>
      <c r="I1460" s="131">
        <v>0</v>
      </c>
      <c r="J1460" s="131">
        <v>0</v>
      </c>
      <c r="K1460" s="131">
        <v>0</v>
      </c>
      <c r="L1460" s="131">
        <v>0</v>
      </c>
      <c r="M1460" s="131">
        <v>0</v>
      </c>
      <c r="N1460" s="131">
        <v>0</v>
      </c>
      <c r="O1460" s="131">
        <v>0</v>
      </c>
      <c r="P1460" s="131">
        <v>0</v>
      </c>
      <c r="Q1460" s="131">
        <v>0</v>
      </c>
      <c r="R1460" s="131">
        <v>0</v>
      </c>
      <c r="S1460" s="131">
        <v>0</v>
      </c>
      <c r="T1460" s="131">
        <v>0</v>
      </c>
      <c r="U1460" s="131">
        <v>0</v>
      </c>
      <c r="V1460" s="131">
        <v>0</v>
      </c>
      <c r="W1460" s="131">
        <v>0</v>
      </c>
      <c r="X1460" s="131">
        <v>0</v>
      </c>
      <c r="Y1460" s="131">
        <v>0</v>
      </c>
      <c r="Z1460" s="131">
        <v>0</v>
      </c>
      <c r="AA1460" s="131">
        <v>0</v>
      </c>
      <c r="AB1460" s="131">
        <v>0</v>
      </c>
      <c r="AC1460" s="131">
        <v>0</v>
      </c>
      <c r="AD1460" s="131">
        <v>0</v>
      </c>
      <c r="AE1460" s="131">
        <v>0</v>
      </c>
      <c r="AF1460" s="131">
        <v>0</v>
      </c>
      <c r="AG1460" s="131">
        <v>0</v>
      </c>
      <c r="AH1460" s="43">
        <v>0</v>
      </c>
    </row>
    <row r="1461" spans="4:34">
      <c r="D1461" s="62">
        <v>2013</v>
      </c>
      <c r="E1461" s="62">
        <v>2</v>
      </c>
      <c r="F1461" s="62">
        <v>2013</v>
      </c>
      <c r="G1461" s="62">
        <v>2013</v>
      </c>
      <c r="H1461" s="131">
        <v>0</v>
      </c>
      <c r="I1461" s="131">
        <v>0</v>
      </c>
      <c r="J1461" s="131">
        <v>0</v>
      </c>
      <c r="K1461" s="131">
        <v>0</v>
      </c>
      <c r="L1461" s="131">
        <v>0</v>
      </c>
      <c r="M1461" s="131">
        <v>0</v>
      </c>
      <c r="N1461" s="131">
        <v>0</v>
      </c>
      <c r="O1461" s="131">
        <v>0</v>
      </c>
      <c r="P1461" s="131">
        <v>0</v>
      </c>
      <c r="Q1461" s="131">
        <v>0</v>
      </c>
      <c r="R1461" s="131">
        <v>0</v>
      </c>
      <c r="S1461" s="131">
        <v>0</v>
      </c>
      <c r="T1461" s="131">
        <v>0</v>
      </c>
      <c r="U1461" s="131">
        <v>0</v>
      </c>
      <c r="V1461" s="131">
        <v>0</v>
      </c>
      <c r="W1461" s="131">
        <v>0</v>
      </c>
      <c r="X1461" s="131">
        <v>0</v>
      </c>
      <c r="Y1461" s="131">
        <v>0</v>
      </c>
      <c r="Z1461" s="131">
        <v>0</v>
      </c>
      <c r="AA1461" s="131">
        <v>0</v>
      </c>
      <c r="AB1461" s="131">
        <v>0</v>
      </c>
      <c r="AC1461" s="131">
        <v>0</v>
      </c>
      <c r="AD1461" s="131">
        <v>0</v>
      </c>
      <c r="AE1461" s="131">
        <v>0</v>
      </c>
      <c r="AF1461" s="131">
        <v>0</v>
      </c>
      <c r="AG1461" s="131">
        <v>0</v>
      </c>
      <c r="AH1461" s="43">
        <v>0</v>
      </c>
    </row>
    <row r="1462" spans="4:34">
      <c r="D1462" s="62">
        <v>2013</v>
      </c>
      <c r="E1462" s="62">
        <v>3</v>
      </c>
      <c r="F1462" s="62">
        <v>2013</v>
      </c>
      <c r="G1462" s="62">
        <v>2013</v>
      </c>
      <c r="H1462" s="131">
        <v>0</v>
      </c>
      <c r="I1462" s="131">
        <v>0</v>
      </c>
      <c r="J1462" s="131">
        <v>0</v>
      </c>
      <c r="K1462" s="131">
        <v>0</v>
      </c>
      <c r="L1462" s="131">
        <v>0</v>
      </c>
      <c r="M1462" s="131">
        <v>0</v>
      </c>
      <c r="N1462" s="131">
        <v>0</v>
      </c>
      <c r="O1462" s="131">
        <v>0</v>
      </c>
      <c r="P1462" s="131">
        <v>0</v>
      </c>
      <c r="Q1462" s="131">
        <v>0</v>
      </c>
      <c r="R1462" s="131">
        <v>0</v>
      </c>
      <c r="S1462" s="131">
        <v>0</v>
      </c>
      <c r="T1462" s="131">
        <v>0</v>
      </c>
      <c r="U1462" s="131">
        <v>0</v>
      </c>
      <c r="V1462" s="131">
        <v>0</v>
      </c>
      <c r="W1462" s="131">
        <v>0</v>
      </c>
      <c r="X1462" s="131">
        <v>0</v>
      </c>
      <c r="Y1462" s="131">
        <v>0</v>
      </c>
      <c r="Z1462" s="131">
        <v>0</v>
      </c>
      <c r="AA1462" s="131">
        <v>0</v>
      </c>
      <c r="AB1462" s="131">
        <v>0</v>
      </c>
      <c r="AC1462" s="131">
        <v>0</v>
      </c>
      <c r="AD1462" s="131">
        <v>0</v>
      </c>
      <c r="AE1462" s="131">
        <v>0</v>
      </c>
      <c r="AF1462" s="131">
        <v>0</v>
      </c>
      <c r="AG1462" s="131">
        <v>0</v>
      </c>
      <c r="AH1462" s="43">
        <v>0</v>
      </c>
    </row>
    <row r="1463" spans="4:34">
      <c r="D1463" s="62">
        <v>2013</v>
      </c>
      <c r="E1463" s="62">
        <v>4</v>
      </c>
      <c r="F1463" s="62">
        <v>2013</v>
      </c>
      <c r="G1463" s="62">
        <v>2013</v>
      </c>
      <c r="H1463" s="131">
        <v>0</v>
      </c>
      <c r="I1463" s="131">
        <v>0</v>
      </c>
      <c r="J1463" s="131">
        <v>0</v>
      </c>
      <c r="K1463" s="131">
        <v>0</v>
      </c>
      <c r="L1463" s="131">
        <v>0</v>
      </c>
      <c r="M1463" s="131">
        <v>0</v>
      </c>
      <c r="N1463" s="131">
        <v>0</v>
      </c>
      <c r="O1463" s="131">
        <v>0</v>
      </c>
      <c r="P1463" s="131">
        <v>0</v>
      </c>
      <c r="Q1463" s="131">
        <v>0</v>
      </c>
      <c r="R1463" s="131">
        <v>0</v>
      </c>
      <c r="S1463" s="131">
        <v>0</v>
      </c>
      <c r="T1463" s="131">
        <v>0</v>
      </c>
      <c r="U1463" s="131">
        <v>0</v>
      </c>
      <c r="V1463" s="131">
        <v>0</v>
      </c>
      <c r="W1463" s="131">
        <v>0</v>
      </c>
      <c r="X1463" s="131">
        <v>0</v>
      </c>
      <c r="Y1463" s="131">
        <v>0</v>
      </c>
      <c r="Z1463" s="131">
        <v>0</v>
      </c>
      <c r="AA1463" s="131">
        <v>0</v>
      </c>
      <c r="AB1463" s="131">
        <v>0</v>
      </c>
      <c r="AC1463" s="131">
        <v>0</v>
      </c>
      <c r="AD1463" s="131">
        <v>0</v>
      </c>
      <c r="AE1463" s="131">
        <v>0</v>
      </c>
      <c r="AF1463" s="131">
        <v>0</v>
      </c>
      <c r="AG1463" s="131">
        <v>0</v>
      </c>
      <c r="AH1463" s="43">
        <v>0</v>
      </c>
    </row>
    <row r="1464" spans="4:34">
      <c r="D1464" s="62">
        <v>2013</v>
      </c>
      <c r="E1464" s="62">
        <v>5</v>
      </c>
      <c r="F1464" s="62">
        <v>2013</v>
      </c>
      <c r="G1464" s="62">
        <v>2014</v>
      </c>
      <c r="H1464" s="131">
        <v>0</v>
      </c>
      <c r="I1464" s="131">
        <v>0</v>
      </c>
      <c r="J1464" s="131">
        <v>0</v>
      </c>
      <c r="K1464" s="131">
        <v>0</v>
      </c>
      <c r="L1464" s="131">
        <v>0</v>
      </c>
      <c r="M1464" s="131">
        <v>0</v>
      </c>
      <c r="N1464" s="131">
        <v>0</v>
      </c>
      <c r="O1464" s="131">
        <v>0</v>
      </c>
      <c r="P1464" s="131">
        <v>0</v>
      </c>
      <c r="Q1464" s="131">
        <v>0</v>
      </c>
      <c r="R1464" s="131">
        <v>0</v>
      </c>
      <c r="S1464" s="131">
        <v>0</v>
      </c>
      <c r="T1464" s="131">
        <v>0</v>
      </c>
      <c r="U1464" s="131">
        <v>0</v>
      </c>
      <c r="V1464" s="131">
        <v>0</v>
      </c>
      <c r="W1464" s="131">
        <v>0</v>
      </c>
      <c r="X1464" s="131">
        <v>0</v>
      </c>
      <c r="Y1464" s="131">
        <v>0</v>
      </c>
      <c r="Z1464" s="131">
        <v>0</v>
      </c>
      <c r="AA1464" s="131">
        <v>0</v>
      </c>
      <c r="AB1464" s="131">
        <v>0</v>
      </c>
      <c r="AC1464" s="131">
        <v>0</v>
      </c>
      <c r="AD1464" s="131">
        <v>0</v>
      </c>
      <c r="AE1464" s="131">
        <v>0</v>
      </c>
      <c r="AF1464" s="131">
        <v>0</v>
      </c>
      <c r="AG1464" s="131">
        <v>0</v>
      </c>
      <c r="AH1464" s="43">
        <v>0</v>
      </c>
    </row>
    <row r="1465" spans="4:34">
      <c r="D1465" s="62">
        <v>2013</v>
      </c>
      <c r="E1465" s="62">
        <v>6</v>
      </c>
      <c r="F1465" s="62">
        <v>2013</v>
      </c>
      <c r="G1465" s="62">
        <v>2014</v>
      </c>
      <c r="H1465" s="131">
        <v>0</v>
      </c>
      <c r="I1465" s="131">
        <v>0</v>
      </c>
      <c r="J1465" s="131">
        <v>0</v>
      </c>
      <c r="K1465" s="131">
        <v>0</v>
      </c>
      <c r="L1465" s="131">
        <v>0</v>
      </c>
      <c r="M1465" s="131">
        <v>0</v>
      </c>
      <c r="N1465" s="131">
        <v>0</v>
      </c>
      <c r="O1465" s="131">
        <v>0</v>
      </c>
      <c r="P1465" s="131">
        <v>0</v>
      </c>
      <c r="Q1465" s="131">
        <v>0</v>
      </c>
      <c r="R1465" s="131">
        <v>0</v>
      </c>
      <c r="S1465" s="131">
        <v>0</v>
      </c>
      <c r="T1465" s="131">
        <v>0</v>
      </c>
      <c r="U1465" s="131">
        <v>0</v>
      </c>
      <c r="V1465" s="131">
        <v>0</v>
      </c>
      <c r="W1465" s="131">
        <v>0</v>
      </c>
      <c r="X1465" s="131">
        <v>0</v>
      </c>
      <c r="Y1465" s="131">
        <v>0</v>
      </c>
      <c r="Z1465" s="131">
        <v>0</v>
      </c>
      <c r="AA1465" s="131">
        <v>0</v>
      </c>
      <c r="AB1465" s="131">
        <v>0</v>
      </c>
      <c r="AC1465" s="131">
        <v>0</v>
      </c>
      <c r="AD1465" s="131">
        <v>0</v>
      </c>
      <c r="AE1465" s="131">
        <v>0</v>
      </c>
      <c r="AF1465" s="131">
        <v>0</v>
      </c>
      <c r="AG1465" s="131">
        <v>0</v>
      </c>
      <c r="AH1465" s="43">
        <v>0</v>
      </c>
    </row>
    <row r="1466" spans="4:34">
      <c r="D1466" s="62">
        <v>2013</v>
      </c>
      <c r="E1466" s="62">
        <v>7</v>
      </c>
      <c r="F1466" s="62">
        <v>2014</v>
      </c>
      <c r="G1466" s="62">
        <v>2014</v>
      </c>
      <c r="H1466" s="131">
        <v>0</v>
      </c>
      <c r="I1466" s="131">
        <v>0</v>
      </c>
      <c r="J1466" s="131">
        <v>0</v>
      </c>
      <c r="K1466" s="131">
        <v>0</v>
      </c>
      <c r="L1466" s="131">
        <v>0</v>
      </c>
      <c r="M1466" s="131">
        <v>0</v>
      </c>
      <c r="N1466" s="131">
        <v>0</v>
      </c>
      <c r="O1466" s="131">
        <v>0</v>
      </c>
      <c r="P1466" s="131">
        <v>0</v>
      </c>
      <c r="Q1466" s="131">
        <v>0</v>
      </c>
      <c r="R1466" s="131">
        <v>0</v>
      </c>
      <c r="S1466" s="131">
        <v>0</v>
      </c>
      <c r="T1466" s="131">
        <v>0</v>
      </c>
      <c r="U1466" s="131">
        <v>0</v>
      </c>
      <c r="V1466" s="131">
        <v>0</v>
      </c>
      <c r="W1466" s="131">
        <v>0</v>
      </c>
      <c r="X1466" s="131">
        <v>0</v>
      </c>
      <c r="Y1466" s="131">
        <v>0</v>
      </c>
      <c r="Z1466" s="131">
        <v>0</v>
      </c>
      <c r="AA1466" s="131">
        <v>0</v>
      </c>
      <c r="AB1466" s="131">
        <v>0</v>
      </c>
      <c r="AC1466" s="131">
        <v>0</v>
      </c>
      <c r="AD1466" s="131">
        <v>0</v>
      </c>
      <c r="AE1466" s="131">
        <v>0</v>
      </c>
      <c r="AF1466" s="131">
        <v>0</v>
      </c>
      <c r="AG1466" s="131">
        <v>0</v>
      </c>
      <c r="AH1466" s="43">
        <v>0</v>
      </c>
    </row>
    <row r="1467" spans="4:34">
      <c r="D1467" s="62">
        <v>2013</v>
      </c>
      <c r="E1467" s="62">
        <v>8</v>
      </c>
      <c r="F1467" s="62">
        <v>2014</v>
      </c>
      <c r="G1467" s="62">
        <v>2014</v>
      </c>
      <c r="H1467" s="131">
        <v>0</v>
      </c>
      <c r="I1467" s="131">
        <v>0</v>
      </c>
      <c r="J1467" s="131">
        <v>0</v>
      </c>
      <c r="K1467" s="131">
        <v>0</v>
      </c>
      <c r="L1467" s="131">
        <v>0</v>
      </c>
      <c r="M1467" s="131">
        <v>0</v>
      </c>
      <c r="N1467" s="131">
        <v>0</v>
      </c>
      <c r="O1467" s="131">
        <v>0</v>
      </c>
      <c r="P1467" s="131">
        <v>0</v>
      </c>
      <c r="Q1467" s="131">
        <v>0</v>
      </c>
      <c r="R1467" s="131">
        <v>0</v>
      </c>
      <c r="S1467" s="131">
        <v>0</v>
      </c>
      <c r="T1467" s="131">
        <v>0</v>
      </c>
      <c r="U1467" s="131">
        <v>0</v>
      </c>
      <c r="V1467" s="131">
        <v>0</v>
      </c>
      <c r="W1467" s="131">
        <v>0</v>
      </c>
      <c r="X1467" s="131">
        <v>0</v>
      </c>
      <c r="Y1467" s="131">
        <v>0</v>
      </c>
      <c r="Z1467" s="131">
        <v>0</v>
      </c>
      <c r="AA1467" s="131">
        <v>0</v>
      </c>
      <c r="AB1467" s="131">
        <v>0</v>
      </c>
      <c r="AC1467" s="131">
        <v>0</v>
      </c>
      <c r="AD1467" s="131">
        <v>0</v>
      </c>
      <c r="AE1467" s="131">
        <v>0</v>
      </c>
      <c r="AF1467" s="131">
        <v>0</v>
      </c>
      <c r="AG1467" s="131">
        <v>0</v>
      </c>
      <c r="AH1467" s="43">
        <v>0</v>
      </c>
    </row>
    <row r="1468" spans="4:34">
      <c r="D1468" s="62">
        <v>2013</v>
      </c>
      <c r="E1468" s="62">
        <v>9</v>
      </c>
      <c r="F1468" s="62">
        <v>2014</v>
      </c>
      <c r="G1468" s="62">
        <v>2014</v>
      </c>
      <c r="H1468" s="131">
        <v>0</v>
      </c>
      <c r="I1468" s="131">
        <v>0</v>
      </c>
      <c r="J1468" s="131">
        <v>0</v>
      </c>
      <c r="K1468" s="131">
        <v>0</v>
      </c>
      <c r="L1468" s="131">
        <v>0</v>
      </c>
      <c r="M1468" s="131">
        <v>0</v>
      </c>
      <c r="N1468" s="131">
        <v>0</v>
      </c>
      <c r="O1468" s="131">
        <v>0</v>
      </c>
      <c r="P1468" s="131">
        <v>0</v>
      </c>
      <c r="Q1468" s="131">
        <v>0</v>
      </c>
      <c r="R1468" s="131">
        <v>0</v>
      </c>
      <c r="S1468" s="131">
        <v>0</v>
      </c>
      <c r="T1468" s="131">
        <v>0</v>
      </c>
      <c r="U1468" s="131">
        <v>0</v>
      </c>
      <c r="V1468" s="131">
        <v>0</v>
      </c>
      <c r="W1468" s="131">
        <v>0</v>
      </c>
      <c r="X1468" s="131">
        <v>0</v>
      </c>
      <c r="Y1468" s="131">
        <v>0</v>
      </c>
      <c r="Z1468" s="131">
        <v>0</v>
      </c>
      <c r="AA1468" s="131">
        <v>0</v>
      </c>
      <c r="AB1468" s="131">
        <v>0</v>
      </c>
      <c r="AC1468" s="131">
        <v>0</v>
      </c>
      <c r="AD1468" s="131">
        <v>0</v>
      </c>
      <c r="AE1468" s="131">
        <v>0</v>
      </c>
      <c r="AF1468" s="131">
        <v>0</v>
      </c>
      <c r="AG1468" s="131">
        <v>0</v>
      </c>
      <c r="AH1468" s="43">
        <v>0</v>
      </c>
    </row>
    <row r="1469" spans="4:34">
      <c r="D1469" s="62">
        <v>2013</v>
      </c>
      <c r="E1469" s="62">
        <v>10</v>
      </c>
      <c r="F1469" s="62">
        <v>2014</v>
      </c>
      <c r="G1469" s="62">
        <v>2014</v>
      </c>
      <c r="H1469" s="131">
        <v>0</v>
      </c>
      <c r="I1469" s="131">
        <v>0</v>
      </c>
      <c r="J1469" s="131">
        <v>0</v>
      </c>
      <c r="K1469" s="131">
        <v>0</v>
      </c>
      <c r="L1469" s="131">
        <v>0</v>
      </c>
      <c r="M1469" s="131">
        <v>0</v>
      </c>
      <c r="N1469" s="131">
        <v>0</v>
      </c>
      <c r="O1469" s="131">
        <v>0</v>
      </c>
      <c r="P1469" s="131">
        <v>0</v>
      </c>
      <c r="Q1469" s="131">
        <v>0</v>
      </c>
      <c r="R1469" s="131">
        <v>0</v>
      </c>
      <c r="S1469" s="131">
        <v>0</v>
      </c>
      <c r="T1469" s="131">
        <v>0</v>
      </c>
      <c r="U1469" s="131">
        <v>0</v>
      </c>
      <c r="V1469" s="131">
        <v>0</v>
      </c>
      <c r="W1469" s="131">
        <v>0</v>
      </c>
      <c r="X1469" s="131">
        <v>0</v>
      </c>
      <c r="Y1469" s="131">
        <v>0</v>
      </c>
      <c r="Z1469" s="131">
        <v>0</v>
      </c>
      <c r="AA1469" s="131">
        <v>0</v>
      </c>
      <c r="AB1469" s="131">
        <v>0</v>
      </c>
      <c r="AC1469" s="131">
        <v>0</v>
      </c>
      <c r="AD1469" s="131">
        <v>0</v>
      </c>
      <c r="AE1469" s="131">
        <v>0</v>
      </c>
      <c r="AF1469" s="131">
        <v>0</v>
      </c>
      <c r="AG1469" s="131">
        <v>0</v>
      </c>
      <c r="AH1469" s="43">
        <v>0</v>
      </c>
    </row>
    <row r="1470" spans="4:34">
      <c r="D1470" s="62">
        <v>2013</v>
      </c>
      <c r="E1470" s="62">
        <v>11</v>
      </c>
      <c r="F1470" s="62">
        <v>2014</v>
      </c>
      <c r="G1470" s="62">
        <v>2014</v>
      </c>
      <c r="H1470" s="131">
        <v>0</v>
      </c>
      <c r="I1470" s="131">
        <v>0</v>
      </c>
      <c r="J1470" s="131">
        <v>0</v>
      </c>
      <c r="K1470" s="131">
        <v>0</v>
      </c>
      <c r="L1470" s="131">
        <v>0</v>
      </c>
      <c r="M1470" s="131">
        <v>0</v>
      </c>
      <c r="N1470" s="131">
        <v>0</v>
      </c>
      <c r="O1470" s="131">
        <v>0</v>
      </c>
      <c r="P1470" s="131">
        <v>0</v>
      </c>
      <c r="Q1470" s="131">
        <v>0</v>
      </c>
      <c r="R1470" s="131">
        <v>0</v>
      </c>
      <c r="S1470" s="131">
        <v>0</v>
      </c>
      <c r="T1470" s="131">
        <v>0</v>
      </c>
      <c r="U1470" s="131">
        <v>0</v>
      </c>
      <c r="V1470" s="131">
        <v>0</v>
      </c>
      <c r="W1470" s="131">
        <v>0</v>
      </c>
      <c r="X1470" s="131">
        <v>0</v>
      </c>
      <c r="Y1470" s="131">
        <v>0</v>
      </c>
      <c r="Z1470" s="131">
        <v>0</v>
      </c>
      <c r="AA1470" s="131">
        <v>0</v>
      </c>
      <c r="AB1470" s="131">
        <v>0</v>
      </c>
      <c r="AC1470" s="131">
        <v>0</v>
      </c>
      <c r="AD1470" s="131">
        <v>0</v>
      </c>
      <c r="AE1470" s="131">
        <v>0</v>
      </c>
      <c r="AF1470" s="131">
        <v>0</v>
      </c>
      <c r="AG1470" s="131">
        <v>0</v>
      </c>
      <c r="AH1470" s="43">
        <v>0</v>
      </c>
    </row>
    <row r="1471" spans="4:34">
      <c r="D1471" s="62">
        <v>2013</v>
      </c>
      <c r="E1471" s="62">
        <v>12</v>
      </c>
      <c r="F1471" s="62">
        <v>2014</v>
      </c>
      <c r="G1471" s="62">
        <v>2014</v>
      </c>
      <c r="H1471" s="131">
        <v>0</v>
      </c>
      <c r="I1471" s="131">
        <v>0</v>
      </c>
      <c r="J1471" s="131">
        <v>0</v>
      </c>
      <c r="K1471" s="131">
        <v>0</v>
      </c>
      <c r="L1471" s="131">
        <v>0</v>
      </c>
      <c r="M1471" s="131">
        <v>0</v>
      </c>
      <c r="N1471" s="131">
        <v>0</v>
      </c>
      <c r="O1471" s="131">
        <v>0</v>
      </c>
      <c r="P1471" s="131">
        <v>0</v>
      </c>
      <c r="Q1471" s="131">
        <v>0</v>
      </c>
      <c r="R1471" s="131">
        <v>0</v>
      </c>
      <c r="S1471" s="131">
        <v>0</v>
      </c>
      <c r="T1471" s="131">
        <v>0</v>
      </c>
      <c r="U1471" s="131">
        <v>0</v>
      </c>
      <c r="V1471" s="131">
        <v>0</v>
      </c>
      <c r="W1471" s="131">
        <v>0</v>
      </c>
      <c r="X1471" s="131">
        <v>0</v>
      </c>
      <c r="Y1471" s="131">
        <v>0</v>
      </c>
      <c r="Z1471" s="131">
        <v>0</v>
      </c>
      <c r="AA1471" s="131">
        <v>0</v>
      </c>
      <c r="AB1471" s="131">
        <v>0</v>
      </c>
      <c r="AC1471" s="131">
        <v>0</v>
      </c>
      <c r="AD1471" s="131">
        <v>0</v>
      </c>
      <c r="AE1471" s="131">
        <v>0</v>
      </c>
      <c r="AF1471" s="131">
        <v>0</v>
      </c>
      <c r="AG1471" s="131">
        <v>0</v>
      </c>
      <c r="AH1471" s="43">
        <v>0</v>
      </c>
    </row>
    <row r="1472" spans="4:34">
      <c r="D1472" s="62">
        <v>2014</v>
      </c>
      <c r="E1472" s="62">
        <v>1</v>
      </c>
      <c r="F1472" s="62">
        <v>2014</v>
      </c>
      <c r="G1472" s="62">
        <v>2014</v>
      </c>
      <c r="H1472" s="131">
        <v>0</v>
      </c>
      <c r="I1472" s="131">
        <v>0</v>
      </c>
      <c r="J1472" s="131">
        <v>0</v>
      </c>
      <c r="K1472" s="131">
        <v>0</v>
      </c>
      <c r="L1472" s="131">
        <v>0</v>
      </c>
      <c r="M1472" s="131">
        <v>0</v>
      </c>
      <c r="N1472" s="131">
        <v>0</v>
      </c>
      <c r="O1472" s="131">
        <v>0</v>
      </c>
      <c r="P1472" s="131">
        <v>0</v>
      </c>
      <c r="Q1472" s="131">
        <v>0</v>
      </c>
      <c r="R1472" s="131">
        <v>0</v>
      </c>
      <c r="S1472" s="131">
        <v>0</v>
      </c>
      <c r="T1472" s="131">
        <v>0</v>
      </c>
      <c r="U1472" s="131">
        <v>0</v>
      </c>
      <c r="V1472" s="131">
        <v>0</v>
      </c>
      <c r="W1472" s="131">
        <v>0</v>
      </c>
      <c r="X1472" s="131">
        <v>0</v>
      </c>
      <c r="Y1472" s="131">
        <v>0</v>
      </c>
      <c r="Z1472" s="131">
        <v>0</v>
      </c>
      <c r="AA1472" s="131">
        <v>0</v>
      </c>
      <c r="AB1472" s="131">
        <v>0</v>
      </c>
      <c r="AC1472" s="131">
        <v>0</v>
      </c>
      <c r="AD1472" s="131">
        <v>0</v>
      </c>
      <c r="AE1472" s="131">
        <v>0</v>
      </c>
      <c r="AF1472" s="131">
        <v>0</v>
      </c>
      <c r="AG1472" s="131">
        <v>0</v>
      </c>
      <c r="AH1472" s="43">
        <v>0</v>
      </c>
    </row>
    <row r="1473" spans="4:34">
      <c r="D1473" s="62">
        <v>2014</v>
      </c>
      <c r="E1473" s="62">
        <v>2</v>
      </c>
      <c r="F1473" s="62">
        <v>2014</v>
      </c>
      <c r="G1473" s="62">
        <v>2014</v>
      </c>
      <c r="H1473" s="131">
        <v>0</v>
      </c>
      <c r="I1473" s="131">
        <v>0</v>
      </c>
      <c r="J1473" s="131">
        <v>0</v>
      </c>
      <c r="K1473" s="131">
        <v>0</v>
      </c>
      <c r="L1473" s="131">
        <v>0</v>
      </c>
      <c r="M1473" s="131">
        <v>0</v>
      </c>
      <c r="N1473" s="131">
        <v>0</v>
      </c>
      <c r="O1473" s="131">
        <v>0</v>
      </c>
      <c r="P1473" s="131">
        <v>0</v>
      </c>
      <c r="Q1473" s="131">
        <v>0</v>
      </c>
      <c r="R1473" s="131">
        <v>0</v>
      </c>
      <c r="S1473" s="131">
        <v>0</v>
      </c>
      <c r="T1473" s="131">
        <v>0</v>
      </c>
      <c r="U1473" s="131">
        <v>0</v>
      </c>
      <c r="V1473" s="131">
        <v>0</v>
      </c>
      <c r="W1473" s="131">
        <v>0</v>
      </c>
      <c r="X1473" s="131">
        <v>0</v>
      </c>
      <c r="Y1473" s="131">
        <v>0</v>
      </c>
      <c r="Z1473" s="131">
        <v>0</v>
      </c>
      <c r="AA1473" s="131">
        <v>0</v>
      </c>
      <c r="AB1473" s="131">
        <v>0</v>
      </c>
      <c r="AC1473" s="131">
        <v>0</v>
      </c>
      <c r="AD1473" s="131">
        <v>0</v>
      </c>
      <c r="AE1473" s="131">
        <v>0</v>
      </c>
      <c r="AF1473" s="131">
        <v>0</v>
      </c>
      <c r="AG1473" s="131">
        <v>0</v>
      </c>
      <c r="AH1473" s="43">
        <v>0</v>
      </c>
    </row>
    <row r="1474" spans="4:34">
      <c r="D1474" s="62">
        <v>2014</v>
      </c>
      <c r="E1474" s="62">
        <v>3</v>
      </c>
      <c r="F1474" s="62">
        <v>2014</v>
      </c>
      <c r="G1474" s="62">
        <v>2014</v>
      </c>
      <c r="H1474" s="131">
        <v>0</v>
      </c>
      <c r="I1474" s="131">
        <v>0</v>
      </c>
      <c r="J1474" s="131">
        <v>0</v>
      </c>
      <c r="K1474" s="131">
        <v>0</v>
      </c>
      <c r="L1474" s="131">
        <v>0</v>
      </c>
      <c r="M1474" s="131">
        <v>0</v>
      </c>
      <c r="N1474" s="131">
        <v>0</v>
      </c>
      <c r="O1474" s="131">
        <v>0</v>
      </c>
      <c r="P1474" s="131">
        <v>0</v>
      </c>
      <c r="Q1474" s="131">
        <v>0</v>
      </c>
      <c r="R1474" s="131">
        <v>0</v>
      </c>
      <c r="S1474" s="131">
        <v>0</v>
      </c>
      <c r="T1474" s="131">
        <v>0</v>
      </c>
      <c r="U1474" s="131">
        <v>0</v>
      </c>
      <c r="V1474" s="131">
        <v>0</v>
      </c>
      <c r="W1474" s="131">
        <v>0</v>
      </c>
      <c r="X1474" s="131">
        <v>0</v>
      </c>
      <c r="Y1474" s="131">
        <v>0</v>
      </c>
      <c r="Z1474" s="131">
        <v>0</v>
      </c>
      <c r="AA1474" s="131">
        <v>0</v>
      </c>
      <c r="AB1474" s="131">
        <v>0</v>
      </c>
      <c r="AC1474" s="131">
        <v>0</v>
      </c>
      <c r="AD1474" s="131">
        <v>0</v>
      </c>
      <c r="AE1474" s="131">
        <v>0</v>
      </c>
      <c r="AF1474" s="131">
        <v>0</v>
      </c>
      <c r="AG1474" s="131">
        <v>0</v>
      </c>
      <c r="AH1474" s="43">
        <v>0</v>
      </c>
    </row>
    <row r="1475" spans="4:34">
      <c r="D1475" s="62">
        <v>2014</v>
      </c>
      <c r="E1475" s="62">
        <v>4</v>
      </c>
      <c r="F1475" s="62">
        <v>2014</v>
      </c>
      <c r="G1475" s="62">
        <v>2014</v>
      </c>
      <c r="H1475" s="131">
        <v>0</v>
      </c>
      <c r="I1475" s="131">
        <v>0</v>
      </c>
      <c r="J1475" s="131">
        <v>0</v>
      </c>
      <c r="K1475" s="131">
        <v>0</v>
      </c>
      <c r="L1475" s="131">
        <v>0</v>
      </c>
      <c r="M1475" s="131">
        <v>0</v>
      </c>
      <c r="N1475" s="131">
        <v>0</v>
      </c>
      <c r="O1475" s="131">
        <v>0</v>
      </c>
      <c r="P1475" s="131">
        <v>0</v>
      </c>
      <c r="Q1475" s="131">
        <v>0</v>
      </c>
      <c r="R1475" s="131">
        <v>0</v>
      </c>
      <c r="S1475" s="131">
        <v>0</v>
      </c>
      <c r="T1475" s="131">
        <v>0</v>
      </c>
      <c r="U1475" s="131">
        <v>0</v>
      </c>
      <c r="V1475" s="131">
        <v>0</v>
      </c>
      <c r="W1475" s="131">
        <v>0</v>
      </c>
      <c r="X1475" s="131">
        <v>0</v>
      </c>
      <c r="Y1475" s="131">
        <v>0</v>
      </c>
      <c r="Z1475" s="131">
        <v>0</v>
      </c>
      <c r="AA1475" s="131">
        <v>0</v>
      </c>
      <c r="AB1475" s="131">
        <v>0</v>
      </c>
      <c r="AC1475" s="131">
        <v>0</v>
      </c>
      <c r="AD1475" s="131">
        <v>0</v>
      </c>
      <c r="AE1475" s="131">
        <v>0</v>
      </c>
      <c r="AF1475" s="131">
        <v>0</v>
      </c>
      <c r="AG1475" s="131">
        <v>0</v>
      </c>
      <c r="AH1475" s="43">
        <v>0</v>
      </c>
    </row>
    <row r="1476" spans="4:34">
      <c r="D1476" s="62">
        <v>2014</v>
      </c>
      <c r="E1476" s="62">
        <v>5</v>
      </c>
      <c r="F1476" s="62">
        <v>2014</v>
      </c>
      <c r="G1476" s="62">
        <v>2015</v>
      </c>
      <c r="H1476" s="131">
        <v>0</v>
      </c>
      <c r="I1476" s="131">
        <v>0</v>
      </c>
      <c r="J1476" s="131">
        <v>0</v>
      </c>
      <c r="K1476" s="131">
        <v>0</v>
      </c>
      <c r="L1476" s="131">
        <v>0</v>
      </c>
      <c r="M1476" s="131">
        <v>0</v>
      </c>
      <c r="N1476" s="131">
        <v>0</v>
      </c>
      <c r="O1476" s="131">
        <v>0</v>
      </c>
      <c r="P1476" s="131">
        <v>0</v>
      </c>
      <c r="Q1476" s="131">
        <v>0</v>
      </c>
      <c r="R1476" s="131">
        <v>0</v>
      </c>
      <c r="S1476" s="131">
        <v>0</v>
      </c>
      <c r="T1476" s="131">
        <v>0</v>
      </c>
      <c r="U1476" s="131">
        <v>0</v>
      </c>
      <c r="V1476" s="131">
        <v>0</v>
      </c>
      <c r="W1476" s="131">
        <v>0</v>
      </c>
      <c r="X1476" s="131">
        <v>0</v>
      </c>
      <c r="Y1476" s="131">
        <v>0</v>
      </c>
      <c r="Z1476" s="131">
        <v>0</v>
      </c>
      <c r="AA1476" s="131">
        <v>0</v>
      </c>
      <c r="AB1476" s="131">
        <v>0</v>
      </c>
      <c r="AC1476" s="131">
        <v>0</v>
      </c>
      <c r="AD1476" s="131">
        <v>0</v>
      </c>
      <c r="AE1476" s="131">
        <v>0</v>
      </c>
      <c r="AF1476" s="131">
        <v>0</v>
      </c>
      <c r="AG1476" s="131">
        <v>0</v>
      </c>
      <c r="AH1476" s="43">
        <v>0</v>
      </c>
    </row>
    <row r="1477" spans="4:34">
      <c r="D1477" s="62">
        <v>2014</v>
      </c>
      <c r="E1477" s="62">
        <v>6</v>
      </c>
      <c r="F1477" s="62">
        <v>2014</v>
      </c>
      <c r="G1477" s="62">
        <v>2015</v>
      </c>
      <c r="H1477" s="131">
        <v>0</v>
      </c>
      <c r="I1477" s="131">
        <v>0</v>
      </c>
      <c r="J1477" s="131">
        <v>0</v>
      </c>
      <c r="K1477" s="131">
        <v>0</v>
      </c>
      <c r="L1477" s="131">
        <v>0</v>
      </c>
      <c r="M1477" s="131">
        <v>0</v>
      </c>
      <c r="N1477" s="131">
        <v>0</v>
      </c>
      <c r="O1477" s="131">
        <v>0</v>
      </c>
      <c r="P1477" s="131">
        <v>0</v>
      </c>
      <c r="Q1477" s="131">
        <v>0</v>
      </c>
      <c r="R1477" s="131">
        <v>0</v>
      </c>
      <c r="S1477" s="131">
        <v>0</v>
      </c>
      <c r="T1477" s="131">
        <v>0</v>
      </c>
      <c r="U1477" s="131">
        <v>0</v>
      </c>
      <c r="V1477" s="131">
        <v>0</v>
      </c>
      <c r="W1477" s="131">
        <v>0</v>
      </c>
      <c r="X1477" s="131">
        <v>0</v>
      </c>
      <c r="Y1477" s="131">
        <v>0</v>
      </c>
      <c r="Z1477" s="131">
        <v>0</v>
      </c>
      <c r="AA1477" s="131">
        <v>0</v>
      </c>
      <c r="AB1477" s="131">
        <v>0</v>
      </c>
      <c r="AC1477" s="131">
        <v>0</v>
      </c>
      <c r="AD1477" s="131">
        <v>0</v>
      </c>
      <c r="AE1477" s="131">
        <v>0</v>
      </c>
      <c r="AF1477" s="131">
        <v>0</v>
      </c>
      <c r="AG1477" s="131">
        <v>0</v>
      </c>
      <c r="AH1477" s="43">
        <v>0</v>
      </c>
    </row>
    <row r="1478" spans="4:34">
      <c r="D1478" s="62">
        <v>2014</v>
      </c>
      <c r="E1478" s="62">
        <v>7</v>
      </c>
      <c r="F1478" s="62">
        <v>2015</v>
      </c>
      <c r="G1478" s="62">
        <v>2015</v>
      </c>
      <c r="H1478" s="131">
        <v>0</v>
      </c>
      <c r="I1478" s="131">
        <v>0</v>
      </c>
      <c r="J1478" s="131">
        <v>0</v>
      </c>
      <c r="K1478" s="131">
        <v>0</v>
      </c>
      <c r="L1478" s="131">
        <v>0</v>
      </c>
      <c r="M1478" s="131">
        <v>0</v>
      </c>
      <c r="N1478" s="131">
        <v>0</v>
      </c>
      <c r="O1478" s="131">
        <v>0</v>
      </c>
      <c r="P1478" s="131">
        <v>0</v>
      </c>
      <c r="Q1478" s="131">
        <v>0</v>
      </c>
      <c r="R1478" s="131">
        <v>0</v>
      </c>
      <c r="S1478" s="131">
        <v>0</v>
      </c>
      <c r="T1478" s="131">
        <v>0</v>
      </c>
      <c r="U1478" s="131">
        <v>0</v>
      </c>
      <c r="V1478" s="131">
        <v>0</v>
      </c>
      <c r="W1478" s="131">
        <v>0</v>
      </c>
      <c r="X1478" s="131">
        <v>0</v>
      </c>
      <c r="Y1478" s="131">
        <v>0</v>
      </c>
      <c r="Z1478" s="131">
        <v>0</v>
      </c>
      <c r="AA1478" s="131">
        <v>0</v>
      </c>
      <c r="AB1478" s="131">
        <v>0</v>
      </c>
      <c r="AC1478" s="131">
        <v>0</v>
      </c>
      <c r="AD1478" s="131">
        <v>0</v>
      </c>
      <c r="AE1478" s="131">
        <v>0</v>
      </c>
      <c r="AF1478" s="131">
        <v>0</v>
      </c>
      <c r="AG1478" s="131">
        <v>0</v>
      </c>
      <c r="AH1478" s="43">
        <v>0</v>
      </c>
    </row>
    <row r="1479" spans="4:34">
      <c r="D1479" s="62">
        <v>2014</v>
      </c>
      <c r="E1479" s="62">
        <v>8</v>
      </c>
      <c r="F1479" s="62">
        <v>2015</v>
      </c>
      <c r="G1479" s="62">
        <v>2015</v>
      </c>
      <c r="H1479" s="131">
        <v>0</v>
      </c>
      <c r="I1479" s="131">
        <v>0</v>
      </c>
      <c r="J1479" s="131">
        <v>0</v>
      </c>
      <c r="K1479" s="131">
        <v>0</v>
      </c>
      <c r="L1479" s="131">
        <v>0</v>
      </c>
      <c r="M1479" s="131">
        <v>0</v>
      </c>
      <c r="N1479" s="131">
        <v>0</v>
      </c>
      <c r="O1479" s="131">
        <v>0</v>
      </c>
      <c r="P1479" s="131">
        <v>0</v>
      </c>
      <c r="Q1479" s="131">
        <v>0</v>
      </c>
      <c r="R1479" s="131">
        <v>0</v>
      </c>
      <c r="S1479" s="131">
        <v>0</v>
      </c>
      <c r="T1479" s="131">
        <v>0</v>
      </c>
      <c r="U1479" s="131">
        <v>0</v>
      </c>
      <c r="V1479" s="131">
        <v>0</v>
      </c>
      <c r="W1479" s="131">
        <v>0</v>
      </c>
      <c r="X1479" s="131">
        <v>0</v>
      </c>
      <c r="Y1479" s="131">
        <v>0</v>
      </c>
      <c r="Z1479" s="131">
        <v>0</v>
      </c>
      <c r="AA1479" s="131">
        <v>0</v>
      </c>
      <c r="AB1479" s="131">
        <v>0</v>
      </c>
      <c r="AC1479" s="131">
        <v>0</v>
      </c>
      <c r="AD1479" s="131">
        <v>0</v>
      </c>
      <c r="AE1479" s="131">
        <v>0</v>
      </c>
      <c r="AF1479" s="131">
        <v>0</v>
      </c>
      <c r="AG1479" s="131">
        <v>0</v>
      </c>
      <c r="AH1479" s="43">
        <v>0</v>
      </c>
    </row>
    <row r="1480" spans="4:34">
      <c r="D1480" s="62">
        <v>2014</v>
      </c>
      <c r="E1480" s="62">
        <v>9</v>
      </c>
      <c r="F1480" s="62">
        <v>2015</v>
      </c>
      <c r="G1480" s="62">
        <v>2015</v>
      </c>
      <c r="H1480" s="131">
        <v>0</v>
      </c>
      <c r="I1480" s="131">
        <v>0</v>
      </c>
      <c r="J1480" s="131">
        <v>0</v>
      </c>
      <c r="K1480" s="131">
        <v>0</v>
      </c>
      <c r="L1480" s="131">
        <v>0</v>
      </c>
      <c r="M1480" s="131">
        <v>0</v>
      </c>
      <c r="N1480" s="131">
        <v>0</v>
      </c>
      <c r="O1480" s="131">
        <v>0</v>
      </c>
      <c r="P1480" s="131">
        <v>0</v>
      </c>
      <c r="Q1480" s="131">
        <v>0</v>
      </c>
      <c r="R1480" s="131">
        <v>0</v>
      </c>
      <c r="S1480" s="131">
        <v>0</v>
      </c>
      <c r="T1480" s="131">
        <v>0</v>
      </c>
      <c r="U1480" s="131">
        <v>0</v>
      </c>
      <c r="V1480" s="131">
        <v>0</v>
      </c>
      <c r="W1480" s="131">
        <v>0</v>
      </c>
      <c r="X1480" s="131">
        <v>0</v>
      </c>
      <c r="Y1480" s="131">
        <v>0</v>
      </c>
      <c r="Z1480" s="131">
        <v>0</v>
      </c>
      <c r="AA1480" s="131">
        <v>0</v>
      </c>
      <c r="AB1480" s="131">
        <v>0</v>
      </c>
      <c r="AC1480" s="131">
        <v>0</v>
      </c>
      <c r="AD1480" s="131">
        <v>0</v>
      </c>
      <c r="AE1480" s="131">
        <v>0</v>
      </c>
      <c r="AF1480" s="131">
        <v>0</v>
      </c>
      <c r="AG1480" s="131">
        <v>0</v>
      </c>
      <c r="AH1480" s="43">
        <v>0</v>
      </c>
    </row>
    <row r="1481" spans="4:34">
      <c r="D1481" s="62">
        <v>2014</v>
      </c>
      <c r="E1481" s="62">
        <v>10</v>
      </c>
      <c r="F1481" s="62">
        <v>2015</v>
      </c>
      <c r="G1481" s="62">
        <v>2015</v>
      </c>
      <c r="H1481" s="131">
        <v>0</v>
      </c>
      <c r="I1481" s="131">
        <v>0</v>
      </c>
      <c r="J1481" s="131">
        <v>0</v>
      </c>
      <c r="K1481" s="131">
        <v>0</v>
      </c>
      <c r="L1481" s="131">
        <v>0</v>
      </c>
      <c r="M1481" s="131">
        <v>0</v>
      </c>
      <c r="N1481" s="131">
        <v>0</v>
      </c>
      <c r="O1481" s="131">
        <v>0</v>
      </c>
      <c r="P1481" s="131">
        <v>0</v>
      </c>
      <c r="Q1481" s="131">
        <v>0</v>
      </c>
      <c r="R1481" s="131">
        <v>0</v>
      </c>
      <c r="S1481" s="131">
        <v>0</v>
      </c>
      <c r="T1481" s="131">
        <v>0</v>
      </c>
      <c r="U1481" s="131">
        <v>0</v>
      </c>
      <c r="V1481" s="131">
        <v>0</v>
      </c>
      <c r="W1481" s="131">
        <v>0</v>
      </c>
      <c r="X1481" s="131">
        <v>0</v>
      </c>
      <c r="Y1481" s="131">
        <v>0</v>
      </c>
      <c r="Z1481" s="131">
        <v>0</v>
      </c>
      <c r="AA1481" s="131">
        <v>0</v>
      </c>
      <c r="AB1481" s="131">
        <v>0</v>
      </c>
      <c r="AC1481" s="131">
        <v>0</v>
      </c>
      <c r="AD1481" s="131">
        <v>0</v>
      </c>
      <c r="AE1481" s="131">
        <v>0</v>
      </c>
      <c r="AF1481" s="131">
        <v>0</v>
      </c>
      <c r="AG1481" s="131">
        <v>0</v>
      </c>
      <c r="AH1481" s="43">
        <v>0</v>
      </c>
    </row>
    <row r="1482" spans="4:34">
      <c r="D1482" s="62">
        <v>2014</v>
      </c>
      <c r="E1482" s="62">
        <v>11</v>
      </c>
      <c r="F1482" s="62">
        <v>2015</v>
      </c>
      <c r="G1482" s="62">
        <v>2015</v>
      </c>
      <c r="H1482" s="131">
        <v>0</v>
      </c>
      <c r="I1482" s="131">
        <v>0</v>
      </c>
      <c r="J1482" s="131">
        <v>0</v>
      </c>
      <c r="K1482" s="131">
        <v>0</v>
      </c>
      <c r="L1482" s="131">
        <v>0</v>
      </c>
      <c r="M1482" s="131">
        <v>0</v>
      </c>
      <c r="N1482" s="131">
        <v>0</v>
      </c>
      <c r="O1482" s="131">
        <v>0</v>
      </c>
      <c r="P1482" s="131">
        <v>0</v>
      </c>
      <c r="Q1482" s="131">
        <v>0</v>
      </c>
      <c r="R1482" s="131">
        <v>0</v>
      </c>
      <c r="S1482" s="131">
        <v>0</v>
      </c>
      <c r="T1482" s="131">
        <v>0</v>
      </c>
      <c r="U1482" s="131">
        <v>0</v>
      </c>
      <c r="V1482" s="131">
        <v>0</v>
      </c>
      <c r="W1482" s="131">
        <v>0</v>
      </c>
      <c r="X1482" s="131">
        <v>0</v>
      </c>
      <c r="Y1482" s="131">
        <v>0</v>
      </c>
      <c r="Z1482" s="131">
        <v>0</v>
      </c>
      <c r="AA1482" s="131">
        <v>0</v>
      </c>
      <c r="AB1482" s="131">
        <v>0</v>
      </c>
      <c r="AC1482" s="131">
        <v>0</v>
      </c>
      <c r="AD1482" s="131">
        <v>0</v>
      </c>
      <c r="AE1482" s="131">
        <v>0</v>
      </c>
      <c r="AF1482" s="131">
        <v>0</v>
      </c>
      <c r="AG1482" s="131">
        <v>0</v>
      </c>
      <c r="AH1482" s="43">
        <v>0</v>
      </c>
    </row>
    <row r="1483" spans="4:34">
      <c r="D1483" s="62">
        <v>2014</v>
      </c>
      <c r="E1483" s="62">
        <v>12</v>
      </c>
      <c r="F1483" s="62">
        <v>2015</v>
      </c>
      <c r="G1483" s="62">
        <v>2015</v>
      </c>
      <c r="H1483" s="131">
        <v>0</v>
      </c>
      <c r="I1483" s="131">
        <v>0</v>
      </c>
      <c r="J1483" s="131">
        <v>0</v>
      </c>
      <c r="K1483" s="131">
        <v>0</v>
      </c>
      <c r="L1483" s="131">
        <v>0</v>
      </c>
      <c r="M1483" s="131">
        <v>0</v>
      </c>
      <c r="N1483" s="131">
        <v>0</v>
      </c>
      <c r="O1483" s="131">
        <v>0</v>
      </c>
      <c r="P1483" s="131">
        <v>0</v>
      </c>
      <c r="Q1483" s="131">
        <v>0</v>
      </c>
      <c r="R1483" s="131">
        <v>0</v>
      </c>
      <c r="S1483" s="131">
        <v>0</v>
      </c>
      <c r="T1483" s="131">
        <v>0</v>
      </c>
      <c r="U1483" s="131">
        <v>0</v>
      </c>
      <c r="V1483" s="131">
        <v>0</v>
      </c>
      <c r="W1483" s="131">
        <v>0</v>
      </c>
      <c r="X1483" s="131">
        <v>0</v>
      </c>
      <c r="Y1483" s="131">
        <v>0</v>
      </c>
      <c r="Z1483" s="131">
        <v>0</v>
      </c>
      <c r="AA1483" s="131">
        <v>0</v>
      </c>
      <c r="AB1483" s="131">
        <v>0</v>
      </c>
      <c r="AC1483" s="131">
        <v>0</v>
      </c>
      <c r="AD1483" s="131">
        <v>0</v>
      </c>
      <c r="AE1483" s="131">
        <v>0</v>
      </c>
      <c r="AF1483" s="131">
        <v>0</v>
      </c>
      <c r="AG1483" s="131">
        <v>0</v>
      </c>
      <c r="AH1483" s="43">
        <v>0</v>
      </c>
    </row>
    <row r="1484" spans="4:34">
      <c r="D1484" s="62">
        <v>2015</v>
      </c>
      <c r="E1484" s="62">
        <v>1</v>
      </c>
      <c r="F1484" s="62">
        <v>2015</v>
      </c>
      <c r="G1484" s="62">
        <v>2015</v>
      </c>
      <c r="H1484" s="131">
        <v>0</v>
      </c>
      <c r="I1484" s="131">
        <v>0</v>
      </c>
      <c r="J1484" s="131">
        <v>0</v>
      </c>
      <c r="K1484" s="131">
        <v>0</v>
      </c>
      <c r="L1484" s="131">
        <v>0</v>
      </c>
      <c r="M1484" s="131">
        <v>0</v>
      </c>
      <c r="N1484" s="131">
        <v>0</v>
      </c>
      <c r="O1484" s="131">
        <v>0</v>
      </c>
      <c r="P1484" s="131">
        <v>0</v>
      </c>
      <c r="Q1484" s="131">
        <v>0</v>
      </c>
      <c r="R1484" s="131">
        <v>0</v>
      </c>
      <c r="S1484" s="131">
        <v>0</v>
      </c>
      <c r="T1484" s="131">
        <v>0</v>
      </c>
      <c r="U1484" s="131">
        <v>0</v>
      </c>
      <c r="V1484" s="131">
        <v>0</v>
      </c>
      <c r="W1484" s="131">
        <v>0</v>
      </c>
      <c r="X1484" s="131">
        <v>0</v>
      </c>
      <c r="Y1484" s="131">
        <v>0</v>
      </c>
      <c r="Z1484" s="131">
        <v>0</v>
      </c>
      <c r="AA1484" s="131">
        <v>0</v>
      </c>
      <c r="AB1484" s="131">
        <v>0</v>
      </c>
      <c r="AC1484" s="131">
        <v>0</v>
      </c>
      <c r="AD1484" s="131">
        <v>0</v>
      </c>
      <c r="AE1484" s="131">
        <v>0</v>
      </c>
      <c r="AF1484" s="131">
        <v>0</v>
      </c>
      <c r="AG1484" s="131">
        <v>0</v>
      </c>
      <c r="AH1484" s="43">
        <v>0</v>
      </c>
    </row>
    <row r="1485" spans="4:34">
      <c r="D1485" s="62">
        <v>2015</v>
      </c>
      <c r="E1485" s="62">
        <v>2</v>
      </c>
      <c r="F1485" s="62">
        <v>2015</v>
      </c>
      <c r="G1485" s="62">
        <v>2015</v>
      </c>
      <c r="H1485" s="131">
        <v>0</v>
      </c>
      <c r="I1485" s="131">
        <v>0</v>
      </c>
      <c r="J1485" s="131">
        <v>0</v>
      </c>
      <c r="K1485" s="131">
        <v>0</v>
      </c>
      <c r="L1485" s="131">
        <v>0</v>
      </c>
      <c r="M1485" s="131">
        <v>0</v>
      </c>
      <c r="N1485" s="131">
        <v>0</v>
      </c>
      <c r="O1485" s="131">
        <v>0</v>
      </c>
      <c r="P1485" s="131">
        <v>0</v>
      </c>
      <c r="Q1485" s="131">
        <v>0</v>
      </c>
      <c r="R1485" s="131">
        <v>0</v>
      </c>
      <c r="S1485" s="131">
        <v>0</v>
      </c>
      <c r="T1485" s="131">
        <v>0</v>
      </c>
      <c r="U1485" s="131">
        <v>0</v>
      </c>
      <c r="V1485" s="131">
        <v>0</v>
      </c>
      <c r="W1485" s="131">
        <v>0</v>
      </c>
      <c r="X1485" s="131">
        <v>0</v>
      </c>
      <c r="Y1485" s="131">
        <v>0</v>
      </c>
      <c r="Z1485" s="131">
        <v>0</v>
      </c>
      <c r="AA1485" s="131">
        <v>0</v>
      </c>
      <c r="AB1485" s="131">
        <v>0</v>
      </c>
      <c r="AC1485" s="131">
        <v>0</v>
      </c>
      <c r="AD1485" s="131">
        <v>0</v>
      </c>
      <c r="AE1485" s="131">
        <v>0</v>
      </c>
      <c r="AF1485" s="131">
        <v>0</v>
      </c>
      <c r="AG1485" s="131">
        <v>0</v>
      </c>
      <c r="AH1485" s="43">
        <v>0</v>
      </c>
    </row>
    <row r="1486" spans="4:34">
      <c r="D1486" s="62">
        <v>2015</v>
      </c>
      <c r="E1486" s="62">
        <v>3</v>
      </c>
      <c r="F1486" s="62">
        <v>2015</v>
      </c>
      <c r="G1486" s="62">
        <v>2015</v>
      </c>
      <c r="H1486" s="131">
        <v>0</v>
      </c>
      <c r="I1486" s="131">
        <v>0</v>
      </c>
      <c r="J1486" s="131">
        <v>0</v>
      </c>
      <c r="K1486" s="131">
        <v>0</v>
      </c>
      <c r="L1486" s="131">
        <v>0</v>
      </c>
      <c r="M1486" s="131">
        <v>0</v>
      </c>
      <c r="N1486" s="131">
        <v>0</v>
      </c>
      <c r="O1486" s="131">
        <v>0</v>
      </c>
      <c r="P1486" s="131">
        <v>0</v>
      </c>
      <c r="Q1486" s="131">
        <v>0</v>
      </c>
      <c r="R1486" s="131">
        <v>0</v>
      </c>
      <c r="S1486" s="131">
        <v>0</v>
      </c>
      <c r="T1486" s="131">
        <v>0</v>
      </c>
      <c r="U1486" s="131">
        <v>0</v>
      </c>
      <c r="V1486" s="131">
        <v>0</v>
      </c>
      <c r="W1486" s="131">
        <v>0</v>
      </c>
      <c r="X1486" s="131">
        <v>0</v>
      </c>
      <c r="Y1486" s="131">
        <v>0</v>
      </c>
      <c r="Z1486" s="131">
        <v>0</v>
      </c>
      <c r="AA1486" s="131">
        <v>0</v>
      </c>
      <c r="AB1486" s="131">
        <v>0</v>
      </c>
      <c r="AC1486" s="131">
        <v>0</v>
      </c>
      <c r="AD1486" s="131">
        <v>0</v>
      </c>
      <c r="AE1486" s="131">
        <v>0</v>
      </c>
      <c r="AF1486" s="131">
        <v>0</v>
      </c>
      <c r="AG1486" s="131">
        <v>0</v>
      </c>
      <c r="AH1486" s="43">
        <v>0</v>
      </c>
    </row>
    <row r="1487" spans="4:34">
      <c r="D1487" s="62">
        <v>2015</v>
      </c>
      <c r="E1487" s="62">
        <v>4</v>
      </c>
      <c r="F1487" s="62">
        <v>2015</v>
      </c>
      <c r="G1487" s="62">
        <v>2015</v>
      </c>
      <c r="H1487" s="131">
        <v>0</v>
      </c>
      <c r="I1487" s="131">
        <v>0</v>
      </c>
      <c r="J1487" s="131">
        <v>0</v>
      </c>
      <c r="K1487" s="131">
        <v>0</v>
      </c>
      <c r="L1487" s="131">
        <v>0</v>
      </c>
      <c r="M1487" s="131">
        <v>0</v>
      </c>
      <c r="N1487" s="131">
        <v>0</v>
      </c>
      <c r="O1487" s="131">
        <v>0</v>
      </c>
      <c r="P1487" s="131">
        <v>0</v>
      </c>
      <c r="Q1487" s="131">
        <v>0</v>
      </c>
      <c r="R1487" s="131">
        <v>0</v>
      </c>
      <c r="S1487" s="131">
        <v>0</v>
      </c>
      <c r="T1487" s="131">
        <v>0</v>
      </c>
      <c r="U1487" s="131">
        <v>0</v>
      </c>
      <c r="V1487" s="131">
        <v>0</v>
      </c>
      <c r="W1487" s="131">
        <v>0</v>
      </c>
      <c r="X1487" s="131">
        <v>0</v>
      </c>
      <c r="Y1487" s="131">
        <v>0</v>
      </c>
      <c r="Z1487" s="131">
        <v>0</v>
      </c>
      <c r="AA1487" s="131">
        <v>0</v>
      </c>
      <c r="AB1487" s="131">
        <v>0</v>
      </c>
      <c r="AC1487" s="131">
        <v>0</v>
      </c>
      <c r="AD1487" s="131">
        <v>0</v>
      </c>
      <c r="AE1487" s="131">
        <v>0</v>
      </c>
      <c r="AF1487" s="131">
        <v>0</v>
      </c>
      <c r="AG1487" s="131">
        <v>0</v>
      </c>
      <c r="AH1487" s="43">
        <v>0</v>
      </c>
    </row>
    <row r="1488" spans="4:34">
      <c r="D1488" s="62">
        <v>2015</v>
      </c>
      <c r="E1488" s="62">
        <v>5</v>
      </c>
      <c r="F1488" s="62">
        <v>2015</v>
      </c>
      <c r="G1488" s="62">
        <v>2016</v>
      </c>
      <c r="H1488" s="131">
        <v>0</v>
      </c>
      <c r="I1488" s="131">
        <v>0</v>
      </c>
      <c r="J1488" s="131">
        <v>0</v>
      </c>
      <c r="K1488" s="131">
        <v>0</v>
      </c>
      <c r="L1488" s="131">
        <v>0</v>
      </c>
      <c r="M1488" s="131">
        <v>0</v>
      </c>
      <c r="N1488" s="131">
        <v>0</v>
      </c>
      <c r="O1488" s="131">
        <v>0</v>
      </c>
      <c r="P1488" s="131">
        <v>0</v>
      </c>
      <c r="Q1488" s="131">
        <v>0</v>
      </c>
      <c r="R1488" s="131">
        <v>0</v>
      </c>
      <c r="S1488" s="131">
        <v>0</v>
      </c>
      <c r="T1488" s="131">
        <v>0</v>
      </c>
      <c r="U1488" s="131">
        <v>0</v>
      </c>
      <c r="V1488" s="131">
        <v>0</v>
      </c>
      <c r="W1488" s="131">
        <v>0</v>
      </c>
      <c r="X1488" s="131">
        <v>0</v>
      </c>
      <c r="Y1488" s="131">
        <v>0</v>
      </c>
      <c r="Z1488" s="131">
        <v>0</v>
      </c>
      <c r="AA1488" s="131">
        <v>0</v>
      </c>
      <c r="AB1488" s="131">
        <v>0</v>
      </c>
      <c r="AC1488" s="131">
        <v>0</v>
      </c>
      <c r="AD1488" s="131">
        <v>0</v>
      </c>
      <c r="AE1488" s="131">
        <v>0</v>
      </c>
      <c r="AF1488" s="131">
        <v>0</v>
      </c>
      <c r="AG1488" s="131">
        <v>0</v>
      </c>
      <c r="AH1488" s="43">
        <v>0</v>
      </c>
    </row>
    <row r="1489" spans="4:34">
      <c r="D1489" s="62">
        <v>2015</v>
      </c>
      <c r="E1489" s="62">
        <v>6</v>
      </c>
      <c r="F1489" s="62">
        <v>2015</v>
      </c>
      <c r="G1489" s="62">
        <v>2016</v>
      </c>
      <c r="H1489" s="131">
        <v>0</v>
      </c>
      <c r="I1489" s="131">
        <v>0</v>
      </c>
      <c r="J1489" s="131">
        <v>0</v>
      </c>
      <c r="K1489" s="131">
        <v>0</v>
      </c>
      <c r="L1489" s="131">
        <v>0</v>
      </c>
      <c r="M1489" s="131">
        <v>0</v>
      </c>
      <c r="N1489" s="131">
        <v>0</v>
      </c>
      <c r="O1489" s="131">
        <v>0</v>
      </c>
      <c r="P1489" s="131">
        <v>0</v>
      </c>
      <c r="Q1489" s="131">
        <v>0</v>
      </c>
      <c r="R1489" s="131">
        <v>0</v>
      </c>
      <c r="S1489" s="131">
        <v>0</v>
      </c>
      <c r="T1489" s="131">
        <v>0</v>
      </c>
      <c r="U1489" s="131">
        <v>0</v>
      </c>
      <c r="V1489" s="131">
        <v>0</v>
      </c>
      <c r="W1489" s="131">
        <v>0</v>
      </c>
      <c r="X1489" s="131">
        <v>0</v>
      </c>
      <c r="Y1489" s="131">
        <v>0</v>
      </c>
      <c r="Z1489" s="131">
        <v>0</v>
      </c>
      <c r="AA1489" s="131">
        <v>0</v>
      </c>
      <c r="AB1489" s="131">
        <v>0</v>
      </c>
      <c r="AC1489" s="131">
        <v>0</v>
      </c>
      <c r="AD1489" s="131">
        <v>0</v>
      </c>
      <c r="AE1489" s="131">
        <v>0</v>
      </c>
      <c r="AF1489" s="131">
        <v>0</v>
      </c>
      <c r="AG1489" s="131">
        <v>0</v>
      </c>
      <c r="AH1489" s="43">
        <v>0</v>
      </c>
    </row>
    <row r="1490" spans="4:34">
      <c r="D1490" s="62">
        <v>2015</v>
      </c>
      <c r="E1490" s="62">
        <v>7</v>
      </c>
      <c r="F1490" s="62">
        <v>2016</v>
      </c>
      <c r="G1490" s="62">
        <v>2016</v>
      </c>
      <c r="H1490" s="131">
        <v>0</v>
      </c>
      <c r="I1490" s="131">
        <v>0</v>
      </c>
      <c r="J1490" s="131">
        <v>0</v>
      </c>
      <c r="K1490" s="131">
        <v>0</v>
      </c>
      <c r="L1490" s="131">
        <v>0</v>
      </c>
      <c r="M1490" s="131">
        <v>0</v>
      </c>
      <c r="N1490" s="131">
        <v>0</v>
      </c>
      <c r="O1490" s="131">
        <v>0</v>
      </c>
      <c r="P1490" s="131">
        <v>0</v>
      </c>
      <c r="Q1490" s="131">
        <v>0</v>
      </c>
      <c r="R1490" s="131">
        <v>0</v>
      </c>
      <c r="S1490" s="131">
        <v>0</v>
      </c>
      <c r="T1490" s="131">
        <v>0</v>
      </c>
      <c r="U1490" s="131">
        <v>0</v>
      </c>
      <c r="V1490" s="131">
        <v>0</v>
      </c>
      <c r="W1490" s="131">
        <v>0</v>
      </c>
      <c r="X1490" s="131">
        <v>0</v>
      </c>
      <c r="Y1490" s="131">
        <v>0</v>
      </c>
      <c r="Z1490" s="131">
        <v>0</v>
      </c>
      <c r="AA1490" s="131">
        <v>0</v>
      </c>
      <c r="AB1490" s="131">
        <v>0</v>
      </c>
      <c r="AC1490" s="131">
        <v>0</v>
      </c>
      <c r="AD1490" s="131">
        <v>0</v>
      </c>
      <c r="AE1490" s="131">
        <v>0</v>
      </c>
      <c r="AF1490" s="131">
        <v>0</v>
      </c>
      <c r="AG1490" s="131">
        <v>0</v>
      </c>
      <c r="AH1490" s="43">
        <v>0</v>
      </c>
    </row>
    <row r="1491" spans="4:34">
      <c r="D1491" s="62">
        <v>2015</v>
      </c>
      <c r="E1491" s="62">
        <v>8</v>
      </c>
      <c r="F1491" s="62">
        <v>2016</v>
      </c>
      <c r="G1491" s="62">
        <v>2016</v>
      </c>
      <c r="H1491" s="131">
        <v>0</v>
      </c>
      <c r="I1491" s="131">
        <v>0</v>
      </c>
      <c r="J1491" s="131">
        <v>0</v>
      </c>
      <c r="K1491" s="131">
        <v>0</v>
      </c>
      <c r="L1491" s="131">
        <v>0</v>
      </c>
      <c r="M1491" s="131">
        <v>0</v>
      </c>
      <c r="N1491" s="131">
        <v>0</v>
      </c>
      <c r="O1491" s="131">
        <v>0</v>
      </c>
      <c r="P1491" s="131">
        <v>0</v>
      </c>
      <c r="Q1491" s="131">
        <v>0</v>
      </c>
      <c r="R1491" s="131">
        <v>0</v>
      </c>
      <c r="S1491" s="131">
        <v>0</v>
      </c>
      <c r="T1491" s="131">
        <v>0</v>
      </c>
      <c r="U1491" s="131">
        <v>0</v>
      </c>
      <c r="V1491" s="131">
        <v>0</v>
      </c>
      <c r="W1491" s="131">
        <v>0</v>
      </c>
      <c r="X1491" s="131">
        <v>0</v>
      </c>
      <c r="Y1491" s="131">
        <v>0</v>
      </c>
      <c r="Z1491" s="131">
        <v>0</v>
      </c>
      <c r="AA1491" s="131">
        <v>0</v>
      </c>
      <c r="AB1491" s="131">
        <v>0</v>
      </c>
      <c r="AC1491" s="131">
        <v>0</v>
      </c>
      <c r="AD1491" s="131">
        <v>0</v>
      </c>
      <c r="AE1491" s="131">
        <v>0</v>
      </c>
      <c r="AF1491" s="131">
        <v>0</v>
      </c>
      <c r="AG1491" s="131">
        <v>0</v>
      </c>
      <c r="AH1491" s="43">
        <v>0</v>
      </c>
    </row>
    <row r="1492" spans="4:34">
      <c r="D1492" s="62">
        <v>2015</v>
      </c>
      <c r="E1492" s="62">
        <v>9</v>
      </c>
      <c r="F1492" s="62">
        <v>2016</v>
      </c>
      <c r="G1492" s="62">
        <v>2016</v>
      </c>
      <c r="H1492" s="131">
        <v>0</v>
      </c>
      <c r="I1492" s="131">
        <v>0</v>
      </c>
      <c r="J1492" s="131">
        <v>0</v>
      </c>
      <c r="K1492" s="131">
        <v>0</v>
      </c>
      <c r="L1492" s="131">
        <v>0</v>
      </c>
      <c r="M1492" s="131">
        <v>0</v>
      </c>
      <c r="N1492" s="131">
        <v>0</v>
      </c>
      <c r="O1492" s="131">
        <v>0</v>
      </c>
      <c r="P1492" s="131">
        <v>0</v>
      </c>
      <c r="Q1492" s="131">
        <v>0</v>
      </c>
      <c r="R1492" s="131">
        <v>0</v>
      </c>
      <c r="S1492" s="131">
        <v>0</v>
      </c>
      <c r="T1492" s="131">
        <v>0</v>
      </c>
      <c r="U1492" s="131">
        <v>0</v>
      </c>
      <c r="V1492" s="131">
        <v>0</v>
      </c>
      <c r="W1492" s="131">
        <v>0</v>
      </c>
      <c r="X1492" s="131">
        <v>0</v>
      </c>
      <c r="Y1492" s="131">
        <v>0</v>
      </c>
      <c r="Z1492" s="131">
        <v>0</v>
      </c>
      <c r="AA1492" s="131">
        <v>0</v>
      </c>
      <c r="AB1492" s="131">
        <v>0</v>
      </c>
      <c r="AC1492" s="131">
        <v>0</v>
      </c>
      <c r="AD1492" s="131">
        <v>0</v>
      </c>
      <c r="AE1492" s="131">
        <v>0</v>
      </c>
      <c r="AF1492" s="131">
        <v>0</v>
      </c>
      <c r="AG1492" s="131">
        <v>0</v>
      </c>
      <c r="AH1492" s="43">
        <v>0</v>
      </c>
    </row>
    <row r="1493" spans="4:34">
      <c r="D1493" s="62">
        <v>2015</v>
      </c>
      <c r="E1493" s="62">
        <v>10</v>
      </c>
      <c r="F1493" s="62">
        <v>2016</v>
      </c>
      <c r="G1493" s="62">
        <v>2016</v>
      </c>
      <c r="H1493" s="131">
        <v>0</v>
      </c>
      <c r="I1493" s="131">
        <v>0</v>
      </c>
      <c r="J1493" s="131">
        <v>0</v>
      </c>
      <c r="K1493" s="131">
        <v>0</v>
      </c>
      <c r="L1493" s="131">
        <v>0</v>
      </c>
      <c r="M1493" s="131">
        <v>0</v>
      </c>
      <c r="N1493" s="131">
        <v>0</v>
      </c>
      <c r="O1493" s="131">
        <v>0</v>
      </c>
      <c r="P1493" s="131">
        <v>0</v>
      </c>
      <c r="Q1493" s="131">
        <v>0</v>
      </c>
      <c r="R1493" s="131">
        <v>0</v>
      </c>
      <c r="S1493" s="131">
        <v>0</v>
      </c>
      <c r="T1493" s="131">
        <v>0</v>
      </c>
      <c r="U1493" s="131">
        <v>0</v>
      </c>
      <c r="V1493" s="131">
        <v>0</v>
      </c>
      <c r="W1493" s="131">
        <v>0</v>
      </c>
      <c r="X1493" s="131">
        <v>0</v>
      </c>
      <c r="Y1493" s="131">
        <v>0</v>
      </c>
      <c r="Z1493" s="131">
        <v>0</v>
      </c>
      <c r="AA1493" s="131">
        <v>0</v>
      </c>
      <c r="AB1493" s="131">
        <v>0</v>
      </c>
      <c r="AC1493" s="131">
        <v>0</v>
      </c>
      <c r="AD1493" s="131">
        <v>0</v>
      </c>
      <c r="AE1493" s="131">
        <v>0</v>
      </c>
      <c r="AF1493" s="131">
        <v>0</v>
      </c>
      <c r="AG1493" s="131">
        <v>0</v>
      </c>
      <c r="AH1493" s="43">
        <v>0</v>
      </c>
    </row>
    <row r="1494" spans="4:34">
      <c r="D1494" s="62">
        <v>2015</v>
      </c>
      <c r="E1494" s="62">
        <v>11</v>
      </c>
      <c r="F1494" s="62">
        <v>2016</v>
      </c>
      <c r="G1494" s="62">
        <v>2016</v>
      </c>
      <c r="H1494" s="131">
        <v>0</v>
      </c>
      <c r="I1494" s="131">
        <v>0</v>
      </c>
      <c r="J1494" s="131">
        <v>0</v>
      </c>
      <c r="K1494" s="131">
        <v>0</v>
      </c>
      <c r="L1494" s="131">
        <v>0</v>
      </c>
      <c r="M1494" s="131">
        <v>0</v>
      </c>
      <c r="N1494" s="131">
        <v>0</v>
      </c>
      <c r="O1494" s="131">
        <v>0</v>
      </c>
      <c r="P1494" s="131">
        <v>0</v>
      </c>
      <c r="Q1494" s="131">
        <v>0</v>
      </c>
      <c r="R1494" s="131">
        <v>0</v>
      </c>
      <c r="S1494" s="131">
        <v>0</v>
      </c>
      <c r="T1494" s="131">
        <v>0</v>
      </c>
      <c r="U1494" s="131">
        <v>0</v>
      </c>
      <c r="V1494" s="131">
        <v>0</v>
      </c>
      <c r="W1494" s="131">
        <v>0</v>
      </c>
      <c r="X1494" s="131">
        <v>0</v>
      </c>
      <c r="Y1494" s="131">
        <v>0</v>
      </c>
      <c r="Z1494" s="131">
        <v>0</v>
      </c>
      <c r="AA1494" s="131">
        <v>0</v>
      </c>
      <c r="AB1494" s="131">
        <v>0</v>
      </c>
      <c r="AC1494" s="131">
        <v>0</v>
      </c>
      <c r="AD1494" s="131">
        <v>0</v>
      </c>
      <c r="AE1494" s="131">
        <v>0</v>
      </c>
      <c r="AF1494" s="131">
        <v>0</v>
      </c>
      <c r="AG1494" s="131">
        <v>0</v>
      </c>
      <c r="AH1494" s="43">
        <v>0</v>
      </c>
    </row>
    <row r="1495" spans="4:34">
      <c r="D1495" s="62">
        <v>2015</v>
      </c>
      <c r="E1495" s="62">
        <v>12</v>
      </c>
      <c r="F1495" s="62">
        <v>2016</v>
      </c>
      <c r="G1495" s="62">
        <v>2016</v>
      </c>
      <c r="H1495" s="131">
        <v>0</v>
      </c>
      <c r="I1495" s="131">
        <v>0</v>
      </c>
      <c r="J1495" s="131">
        <v>0</v>
      </c>
      <c r="K1495" s="131">
        <v>0</v>
      </c>
      <c r="L1495" s="131">
        <v>0</v>
      </c>
      <c r="M1495" s="131">
        <v>0</v>
      </c>
      <c r="N1495" s="131">
        <v>0</v>
      </c>
      <c r="O1495" s="131">
        <v>0</v>
      </c>
      <c r="P1495" s="131">
        <v>0</v>
      </c>
      <c r="Q1495" s="131">
        <v>0</v>
      </c>
      <c r="R1495" s="131">
        <v>0</v>
      </c>
      <c r="S1495" s="131">
        <v>0</v>
      </c>
      <c r="T1495" s="131">
        <v>0</v>
      </c>
      <c r="U1495" s="131">
        <v>0</v>
      </c>
      <c r="V1495" s="131">
        <v>0</v>
      </c>
      <c r="W1495" s="131">
        <v>0</v>
      </c>
      <c r="X1495" s="131">
        <v>0</v>
      </c>
      <c r="Y1495" s="131">
        <v>0</v>
      </c>
      <c r="Z1495" s="131">
        <v>0</v>
      </c>
      <c r="AA1495" s="131">
        <v>0</v>
      </c>
      <c r="AB1495" s="131">
        <v>0</v>
      </c>
      <c r="AC1495" s="131">
        <v>0</v>
      </c>
      <c r="AD1495" s="131">
        <v>0</v>
      </c>
      <c r="AE1495" s="131">
        <v>0</v>
      </c>
      <c r="AF1495" s="131">
        <v>0</v>
      </c>
      <c r="AG1495" s="131">
        <v>0</v>
      </c>
      <c r="AH1495" s="43">
        <v>0</v>
      </c>
    </row>
    <row r="1496" spans="4:34">
      <c r="D1496" s="62">
        <v>2016</v>
      </c>
      <c r="E1496" s="62">
        <v>1</v>
      </c>
      <c r="F1496" s="62">
        <v>2016</v>
      </c>
      <c r="G1496" s="62">
        <v>2016</v>
      </c>
      <c r="H1496" s="131">
        <v>0</v>
      </c>
      <c r="I1496" s="131">
        <v>0</v>
      </c>
      <c r="J1496" s="131">
        <v>0</v>
      </c>
      <c r="K1496" s="131">
        <v>0</v>
      </c>
      <c r="L1496" s="131">
        <v>0</v>
      </c>
      <c r="M1496" s="131">
        <v>0</v>
      </c>
      <c r="N1496" s="131">
        <v>0</v>
      </c>
      <c r="O1496" s="131">
        <v>0</v>
      </c>
      <c r="P1496" s="131">
        <v>0</v>
      </c>
      <c r="Q1496" s="131">
        <v>0</v>
      </c>
      <c r="R1496" s="131">
        <v>0</v>
      </c>
      <c r="S1496" s="131">
        <v>0</v>
      </c>
      <c r="T1496" s="131">
        <v>0</v>
      </c>
      <c r="U1496" s="131">
        <v>0</v>
      </c>
      <c r="V1496" s="131">
        <v>0</v>
      </c>
      <c r="W1496" s="131">
        <v>0</v>
      </c>
      <c r="X1496" s="131">
        <v>0</v>
      </c>
      <c r="Y1496" s="131">
        <v>0</v>
      </c>
      <c r="Z1496" s="131">
        <v>0</v>
      </c>
      <c r="AA1496" s="131">
        <v>0</v>
      </c>
      <c r="AB1496" s="131">
        <v>0</v>
      </c>
      <c r="AC1496" s="131">
        <v>0</v>
      </c>
      <c r="AD1496" s="131">
        <v>0</v>
      </c>
      <c r="AE1496" s="131">
        <v>0</v>
      </c>
      <c r="AF1496" s="131">
        <v>0</v>
      </c>
      <c r="AG1496" s="131">
        <v>0</v>
      </c>
      <c r="AH1496" s="43">
        <v>0</v>
      </c>
    </row>
    <row r="1497" spans="4:34">
      <c r="D1497" s="62">
        <v>2016</v>
      </c>
      <c r="E1497" s="62">
        <v>2</v>
      </c>
      <c r="F1497" s="62">
        <v>2016</v>
      </c>
      <c r="G1497" s="62">
        <v>2016</v>
      </c>
      <c r="H1497" s="131">
        <v>0</v>
      </c>
      <c r="I1497" s="131">
        <v>0</v>
      </c>
      <c r="J1497" s="131">
        <v>0</v>
      </c>
      <c r="K1497" s="131">
        <v>0</v>
      </c>
      <c r="L1497" s="131">
        <v>0</v>
      </c>
      <c r="M1497" s="131">
        <v>0</v>
      </c>
      <c r="N1497" s="131">
        <v>0</v>
      </c>
      <c r="O1497" s="131">
        <v>0</v>
      </c>
      <c r="P1497" s="131">
        <v>0</v>
      </c>
      <c r="Q1497" s="131">
        <v>0</v>
      </c>
      <c r="R1497" s="131">
        <v>0</v>
      </c>
      <c r="S1497" s="131">
        <v>0</v>
      </c>
      <c r="T1497" s="131">
        <v>0</v>
      </c>
      <c r="U1497" s="131">
        <v>0</v>
      </c>
      <c r="V1497" s="131">
        <v>0</v>
      </c>
      <c r="W1497" s="131">
        <v>0</v>
      </c>
      <c r="X1497" s="131">
        <v>0</v>
      </c>
      <c r="Y1497" s="131">
        <v>0</v>
      </c>
      <c r="Z1497" s="131">
        <v>0</v>
      </c>
      <c r="AA1497" s="131">
        <v>0</v>
      </c>
      <c r="AB1497" s="131">
        <v>0</v>
      </c>
      <c r="AC1497" s="131">
        <v>0</v>
      </c>
      <c r="AD1497" s="131">
        <v>0</v>
      </c>
      <c r="AE1497" s="131">
        <v>0</v>
      </c>
      <c r="AF1497" s="131">
        <v>0</v>
      </c>
      <c r="AG1497" s="131">
        <v>0</v>
      </c>
      <c r="AH1497" s="43">
        <v>0</v>
      </c>
    </row>
    <row r="1498" spans="4:34">
      <c r="D1498" s="62">
        <v>2016</v>
      </c>
      <c r="E1498" s="62">
        <v>3</v>
      </c>
      <c r="F1498" s="62">
        <v>2016</v>
      </c>
      <c r="G1498" s="62">
        <v>2016</v>
      </c>
      <c r="H1498" s="131">
        <v>0</v>
      </c>
      <c r="I1498" s="131">
        <v>0</v>
      </c>
      <c r="J1498" s="131">
        <v>0</v>
      </c>
      <c r="K1498" s="131">
        <v>0</v>
      </c>
      <c r="L1498" s="131">
        <v>0</v>
      </c>
      <c r="M1498" s="131">
        <v>0</v>
      </c>
      <c r="N1498" s="131">
        <v>0</v>
      </c>
      <c r="O1498" s="131">
        <v>0</v>
      </c>
      <c r="P1498" s="131">
        <v>0</v>
      </c>
      <c r="Q1498" s="131">
        <v>0</v>
      </c>
      <c r="R1498" s="131">
        <v>0</v>
      </c>
      <c r="S1498" s="131">
        <v>0</v>
      </c>
      <c r="T1498" s="131">
        <v>0</v>
      </c>
      <c r="U1498" s="131">
        <v>0</v>
      </c>
      <c r="V1498" s="131">
        <v>0</v>
      </c>
      <c r="W1498" s="131">
        <v>0</v>
      </c>
      <c r="X1498" s="131">
        <v>0</v>
      </c>
      <c r="Y1498" s="131">
        <v>0</v>
      </c>
      <c r="Z1498" s="131">
        <v>0</v>
      </c>
      <c r="AA1498" s="131">
        <v>0</v>
      </c>
      <c r="AB1498" s="131">
        <v>0</v>
      </c>
      <c r="AC1498" s="131">
        <v>0</v>
      </c>
      <c r="AD1498" s="131">
        <v>0</v>
      </c>
      <c r="AE1498" s="131">
        <v>0</v>
      </c>
      <c r="AF1498" s="131">
        <v>0</v>
      </c>
      <c r="AG1498" s="131">
        <v>0</v>
      </c>
      <c r="AH1498" s="43">
        <v>0</v>
      </c>
    </row>
    <row r="1499" spans="4:34">
      <c r="D1499" s="62">
        <v>2016</v>
      </c>
      <c r="E1499" s="62">
        <v>4</v>
      </c>
      <c r="F1499" s="62">
        <v>2016</v>
      </c>
      <c r="G1499" s="62">
        <v>2016</v>
      </c>
      <c r="H1499" s="131">
        <v>0</v>
      </c>
      <c r="I1499" s="131">
        <v>0</v>
      </c>
      <c r="J1499" s="131">
        <v>0</v>
      </c>
      <c r="K1499" s="131">
        <v>0</v>
      </c>
      <c r="L1499" s="131">
        <v>0</v>
      </c>
      <c r="M1499" s="131">
        <v>0</v>
      </c>
      <c r="N1499" s="131">
        <v>0</v>
      </c>
      <c r="O1499" s="131">
        <v>0</v>
      </c>
      <c r="P1499" s="131">
        <v>0</v>
      </c>
      <c r="Q1499" s="131">
        <v>0</v>
      </c>
      <c r="R1499" s="131">
        <v>0</v>
      </c>
      <c r="S1499" s="131">
        <v>0</v>
      </c>
      <c r="T1499" s="131">
        <v>0</v>
      </c>
      <c r="U1499" s="131">
        <v>0</v>
      </c>
      <c r="V1499" s="131">
        <v>0</v>
      </c>
      <c r="W1499" s="131">
        <v>0</v>
      </c>
      <c r="X1499" s="131">
        <v>0</v>
      </c>
      <c r="Y1499" s="131">
        <v>0</v>
      </c>
      <c r="Z1499" s="131">
        <v>0</v>
      </c>
      <c r="AA1499" s="131">
        <v>0</v>
      </c>
      <c r="AB1499" s="131">
        <v>0</v>
      </c>
      <c r="AC1499" s="131">
        <v>0</v>
      </c>
      <c r="AD1499" s="131">
        <v>0</v>
      </c>
      <c r="AE1499" s="131">
        <v>0</v>
      </c>
      <c r="AF1499" s="131">
        <v>0</v>
      </c>
      <c r="AG1499" s="131">
        <v>0</v>
      </c>
      <c r="AH1499" s="43">
        <v>0</v>
      </c>
    </row>
    <row r="1500" spans="4:34">
      <c r="D1500" s="62">
        <v>2016</v>
      </c>
      <c r="E1500" s="62">
        <v>5</v>
      </c>
      <c r="F1500" s="62">
        <v>2016</v>
      </c>
      <c r="G1500" s="62">
        <v>2017</v>
      </c>
      <c r="H1500" s="131">
        <v>0</v>
      </c>
      <c r="I1500" s="131">
        <v>0</v>
      </c>
      <c r="J1500" s="131">
        <v>0</v>
      </c>
      <c r="K1500" s="131">
        <v>0</v>
      </c>
      <c r="L1500" s="131">
        <v>0</v>
      </c>
      <c r="M1500" s="131">
        <v>0</v>
      </c>
      <c r="N1500" s="131">
        <v>0</v>
      </c>
      <c r="O1500" s="131">
        <v>0</v>
      </c>
      <c r="P1500" s="131">
        <v>0</v>
      </c>
      <c r="Q1500" s="131">
        <v>0</v>
      </c>
      <c r="R1500" s="131">
        <v>0</v>
      </c>
      <c r="S1500" s="131">
        <v>0</v>
      </c>
      <c r="T1500" s="131">
        <v>0</v>
      </c>
      <c r="U1500" s="131">
        <v>0</v>
      </c>
      <c r="V1500" s="131">
        <v>0</v>
      </c>
      <c r="W1500" s="131">
        <v>0</v>
      </c>
      <c r="X1500" s="131">
        <v>0</v>
      </c>
      <c r="Y1500" s="131">
        <v>0</v>
      </c>
      <c r="Z1500" s="131">
        <v>0</v>
      </c>
      <c r="AA1500" s="131">
        <v>0</v>
      </c>
      <c r="AB1500" s="131">
        <v>0</v>
      </c>
      <c r="AC1500" s="131">
        <v>0</v>
      </c>
      <c r="AD1500" s="131">
        <v>0</v>
      </c>
      <c r="AE1500" s="131">
        <v>0</v>
      </c>
      <c r="AF1500" s="131">
        <v>0</v>
      </c>
      <c r="AG1500" s="131">
        <v>0</v>
      </c>
      <c r="AH1500" s="43">
        <v>0</v>
      </c>
    </row>
    <row r="1501" spans="4:34">
      <c r="D1501" s="62">
        <v>2016</v>
      </c>
      <c r="E1501" s="62">
        <v>6</v>
      </c>
      <c r="F1501" s="62">
        <v>2016</v>
      </c>
      <c r="G1501" s="62">
        <v>2017</v>
      </c>
      <c r="H1501" s="131">
        <v>0</v>
      </c>
      <c r="I1501" s="131">
        <v>0</v>
      </c>
      <c r="J1501" s="131">
        <v>0</v>
      </c>
      <c r="K1501" s="131">
        <v>0</v>
      </c>
      <c r="L1501" s="131">
        <v>0</v>
      </c>
      <c r="M1501" s="131">
        <v>0</v>
      </c>
      <c r="N1501" s="131">
        <v>0</v>
      </c>
      <c r="O1501" s="131">
        <v>0</v>
      </c>
      <c r="P1501" s="131">
        <v>0</v>
      </c>
      <c r="Q1501" s="131">
        <v>0</v>
      </c>
      <c r="R1501" s="131">
        <v>0</v>
      </c>
      <c r="S1501" s="131">
        <v>0</v>
      </c>
      <c r="T1501" s="131">
        <v>0</v>
      </c>
      <c r="U1501" s="131">
        <v>0</v>
      </c>
      <c r="V1501" s="131">
        <v>0</v>
      </c>
      <c r="W1501" s="131">
        <v>0</v>
      </c>
      <c r="X1501" s="131">
        <v>0</v>
      </c>
      <c r="Y1501" s="131">
        <v>0</v>
      </c>
      <c r="Z1501" s="131">
        <v>0</v>
      </c>
      <c r="AA1501" s="131">
        <v>0</v>
      </c>
      <c r="AB1501" s="131">
        <v>0</v>
      </c>
      <c r="AC1501" s="131">
        <v>0</v>
      </c>
      <c r="AD1501" s="131">
        <v>0</v>
      </c>
      <c r="AE1501" s="131">
        <v>0</v>
      </c>
      <c r="AF1501" s="131">
        <v>0</v>
      </c>
      <c r="AG1501" s="131">
        <v>0</v>
      </c>
      <c r="AH1501" s="43">
        <v>0</v>
      </c>
    </row>
    <row r="1502" spans="4:34">
      <c r="D1502" s="62">
        <v>2016</v>
      </c>
      <c r="E1502" s="62">
        <v>7</v>
      </c>
      <c r="F1502" s="62">
        <v>2017</v>
      </c>
      <c r="G1502" s="62">
        <v>2017</v>
      </c>
      <c r="H1502" s="131">
        <v>0</v>
      </c>
      <c r="I1502" s="131">
        <v>0</v>
      </c>
      <c r="J1502" s="131">
        <v>0</v>
      </c>
      <c r="K1502" s="131">
        <v>0</v>
      </c>
      <c r="L1502" s="131">
        <v>0</v>
      </c>
      <c r="M1502" s="131">
        <v>0</v>
      </c>
      <c r="N1502" s="131">
        <v>0</v>
      </c>
      <c r="O1502" s="131">
        <v>0</v>
      </c>
      <c r="P1502" s="131">
        <v>0</v>
      </c>
      <c r="Q1502" s="131">
        <v>0</v>
      </c>
      <c r="R1502" s="131">
        <v>0</v>
      </c>
      <c r="S1502" s="131">
        <v>0</v>
      </c>
      <c r="T1502" s="131">
        <v>0</v>
      </c>
      <c r="U1502" s="131">
        <v>0</v>
      </c>
      <c r="V1502" s="131">
        <v>0</v>
      </c>
      <c r="W1502" s="131">
        <v>0</v>
      </c>
      <c r="X1502" s="131">
        <v>0</v>
      </c>
      <c r="Y1502" s="131">
        <v>0</v>
      </c>
      <c r="Z1502" s="131">
        <v>0</v>
      </c>
      <c r="AA1502" s="131">
        <v>0</v>
      </c>
      <c r="AB1502" s="131">
        <v>0</v>
      </c>
      <c r="AC1502" s="131">
        <v>0</v>
      </c>
      <c r="AD1502" s="131">
        <v>0</v>
      </c>
      <c r="AE1502" s="131">
        <v>0</v>
      </c>
      <c r="AF1502" s="131">
        <v>0</v>
      </c>
      <c r="AG1502" s="131">
        <v>0</v>
      </c>
      <c r="AH1502" s="43">
        <v>0</v>
      </c>
    </row>
    <row r="1503" spans="4:34">
      <c r="D1503" s="62">
        <v>2016</v>
      </c>
      <c r="E1503" s="62">
        <v>8</v>
      </c>
      <c r="F1503" s="62">
        <v>2017</v>
      </c>
      <c r="G1503" s="62">
        <v>2017</v>
      </c>
      <c r="H1503" s="131">
        <v>0</v>
      </c>
      <c r="I1503" s="131">
        <v>0</v>
      </c>
      <c r="J1503" s="131">
        <v>0</v>
      </c>
      <c r="K1503" s="131">
        <v>0</v>
      </c>
      <c r="L1503" s="131">
        <v>0</v>
      </c>
      <c r="M1503" s="131">
        <v>0</v>
      </c>
      <c r="N1503" s="131">
        <v>0</v>
      </c>
      <c r="O1503" s="131">
        <v>0</v>
      </c>
      <c r="P1503" s="131">
        <v>0</v>
      </c>
      <c r="Q1503" s="131">
        <v>0</v>
      </c>
      <c r="R1503" s="131">
        <v>0</v>
      </c>
      <c r="S1503" s="131">
        <v>0</v>
      </c>
      <c r="T1503" s="131">
        <v>0</v>
      </c>
      <c r="U1503" s="131">
        <v>0</v>
      </c>
      <c r="V1503" s="131">
        <v>0</v>
      </c>
      <c r="W1503" s="131">
        <v>0</v>
      </c>
      <c r="X1503" s="131">
        <v>0</v>
      </c>
      <c r="Y1503" s="131">
        <v>0</v>
      </c>
      <c r="Z1503" s="131">
        <v>0</v>
      </c>
      <c r="AA1503" s="131">
        <v>0</v>
      </c>
      <c r="AB1503" s="131">
        <v>0</v>
      </c>
      <c r="AC1503" s="131">
        <v>0</v>
      </c>
      <c r="AD1503" s="131">
        <v>0</v>
      </c>
      <c r="AE1503" s="131">
        <v>0</v>
      </c>
      <c r="AF1503" s="131">
        <v>0</v>
      </c>
      <c r="AG1503" s="131">
        <v>0</v>
      </c>
      <c r="AH1503" s="43">
        <v>0</v>
      </c>
    </row>
    <row r="1504" spans="4:34">
      <c r="D1504" s="62">
        <v>2016</v>
      </c>
      <c r="E1504" s="62">
        <v>9</v>
      </c>
      <c r="F1504" s="62">
        <v>2017</v>
      </c>
      <c r="G1504" s="62">
        <v>2017</v>
      </c>
      <c r="H1504" s="131">
        <v>0</v>
      </c>
      <c r="I1504" s="131">
        <v>0</v>
      </c>
      <c r="J1504" s="131">
        <v>0</v>
      </c>
      <c r="K1504" s="131">
        <v>0</v>
      </c>
      <c r="L1504" s="131">
        <v>0</v>
      </c>
      <c r="M1504" s="131">
        <v>0</v>
      </c>
      <c r="N1504" s="131">
        <v>0</v>
      </c>
      <c r="O1504" s="131">
        <v>0</v>
      </c>
      <c r="P1504" s="131">
        <v>0</v>
      </c>
      <c r="Q1504" s="131">
        <v>0</v>
      </c>
      <c r="R1504" s="131">
        <v>0</v>
      </c>
      <c r="S1504" s="131">
        <v>0</v>
      </c>
      <c r="T1504" s="131">
        <v>0</v>
      </c>
      <c r="U1504" s="131">
        <v>0</v>
      </c>
      <c r="V1504" s="131">
        <v>0</v>
      </c>
      <c r="W1504" s="131">
        <v>0</v>
      </c>
      <c r="X1504" s="131">
        <v>0</v>
      </c>
      <c r="Y1504" s="131">
        <v>0</v>
      </c>
      <c r="Z1504" s="131">
        <v>0</v>
      </c>
      <c r="AA1504" s="131">
        <v>0</v>
      </c>
      <c r="AB1504" s="131">
        <v>0</v>
      </c>
      <c r="AC1504" s="131">
        <v>0</v>
      </c>
      <c r="AD1504" s="131">
        <v>0</v>
      </c>
      <c r="AE1504" s="131">
        <v>0</v>
      </c>
      <c r="AF1504" s="131">
        <v>0</v>
      </c>
      <c r="AG1504" s="131">
        <v>0</v>
      </c>
      <c r="AH1504" s="43">
        <v>0</v>
      </c>
    </row>
    <row r="1505" spans="4:34">
      <c r="D1505" s="62">
        <v>2016</v>
      </c>
      <c r="E1505" s="62">
        <v>10</v>
      </c>
      <c r="F1505" s="62">
        <v>2017</v>
      </c>
      <c r="G1505" s="62">
        <v>2017</v>
      </c>
      <c r="H1505" s="131">
        <v>0</v>
      </c>
      <c r="I1505" s="131">
        <v>0</v>
      </c>
      <c r="J1505" s="131">
        <v>0</v>
      </c>
      <c r="K1505" s="131">
        <v>0</v>
      </c>
      <c r="L1505" s="131">
        <v>0</v>
      </c>
      <c r="M1505" s="131">
        <v>0</v>
      </c>
      <c r="N1505" s="131">
        <v>0</v>
      </c>
      <c r="O1505" s="131">
        <v>0</v>
      </c>
      <c r="P1505" s="131">
        <v>0</v>
      </c>
      <c r="Q1505" s="131">
        <v>0</v>
      </c>
      <c r="R1505" s="131">
        <v>0</v>
      </c>
      <c r="S1505" s="131">
        <v>0</v>
      </c>
      <c r="T1505" s="131">
        <v>0</v>
      </c>
      <c r="U1505" s="131">
        <v>0</v>
      </c>
      <c r="V1505" s="131">
        <v>0</v>
      </c>
      <c r="W1505" s="131">
        <v>0</v>
      </c>
      <c r="X1505" s="131">
        <v>0</v>
      </c>
      <c r="Y1505" s="131">
        <v>0</v>
      </c>
      <c r="Z1505" s="131">
        <v>0</v>
      </c>
      <c r="AA1505" s="131">
        <v>0</v>
      </c>
      <c r="AB1505" s="131">
        <v>0</v>
      </c>
      <c r="AC1505" s="131">
        <v>0</v>
      </c>
      <c r="AD1505" s="131">
        <v>0</v>
      </c>
      <c r="AE1505" s="131">
        <v>0</v>
      </c>
      <c r="AF1505" s="131">
        <v>0</v>
      </c>
      <c r="AG1505" s="131">
        <v>0</v>
      </c>
      <c r="AH1505" s="43">
        <v>0</v>
      </c>
    </row>
    <row r="1506" spans="4:34">
      <c r="D1506" s="62">
        <v>2016</v>
      </c>
      <c r="E1506" s="62">
        <v>11</v>
      </c>
      <c r="F1506" s="62">
        <v>2017</v>
      </c>
      <c r="G1506" s="62">
        <v>2017</v>
      </c>
      <c r="H1506" s="131">
        <v>0</v>
      </c>
      <c r="I1506" s="131">
        <v>0</v>
      </c>
      <c r="J1506" s="131">
        <v>0</v>
      </c>
      <c r="K1506" s="131">
        <v>0</v>
      </c>
      <c r="L1506" s="131">
        <v>0</v>
      </c>
      <c r="M1506" s="131">
        <v>0</v>
      </c>
      <c r="N1506" s="131">
        <v>0</v>
      </c>
      <c r="O1506" s="131">
        <v>0</v>
      </c>
      <c r="P1506" s="131">
        <v>0</v>
      </c>
      <c r="Q1506" s="131">
        <v>0</v>
      </c>
      <c r="R1506" s="131">
        <v>0</v>
      </c>
      <c r="S1506" s="131">
        <v>0</v>
      </c>
      <c r="T1506" s="131">
        <v>0</v>
      </c>
      <c r="U1506" s="131">
        <v>0</v>
      </c>
      <c r="V1506" s="131">
        <v>0</v>
      </c>
      <c r="W1506" s="131">
        <v>0</v>
      </c>
      <c r="X1506" s="131">
        <v>0</v>
      </c>
      <c r="Y1506" s="131">
        <v>0</v>
      </c>
      <c r="Z1506" s="131">
        <v>0</v>
      </c>
      <c r="AA1506" s="131">
        <v>0</v>
      </c>
      <c r="AB1506" s="131">
        <v>0</v>
      </c>
      <c r="AC1506" s="131">
        <v>0</v>
      </c>
      <c r="AD1506" s="131">
        <v>0</v>
      </c>
      <c r="AE1506" s="131">
        <v>0</v>
      </c>
      <c r="AF1506" s="131">
        <v>0</v>
      </c>
      <c r="AG1506" s="131">
        <v>0</v>
      </c>
      <c r="AH1506" s="43">
        <v>0</v>
      </c>
    </row>
    <row r="1507" spans="4:34">
      <c r="D1507" s="62">
        <v>2016</v>
      </c>
      <c r="E1507" s="62">
        <v>12</v>
      </c>
      <c r="F1507" s="62">
        <v>2017</v>
      </c>
      <c r="G1507" s="62">
        <v>2017</v>
      </c>
      <c r="H1507" s="131">
        <v>0</v>
      </c>
      <c r="I1507" s="131">
        <v>0</v>
      </c>
      <c r="J1507" s="131">
        <v>0</v>
      </c>
      <c r="K1507" s="131">
        <v>0</v>
      </c>
      <c r="L1507" s="131">
        <v>0</v>
      </c>
      <c r="M1507" s="131">
        <v>0</v>
      </c>
      <c r="N1507" s="131">
        <v>0</v>
      </c>
      <c r="O1507" s="131">
        <v>0</v>
      </c>
      <c r="P1507" s="131">
        <v>0</v>
      </c>
      <c r="Q1507" s="131">
        <v>0</v>
      </c>
      <c r="R1507" s="131">
        <v>0</v>
      </c>
      <c r="S1507" s="131">
        <v>0</v>
      </c>
      <c r="T1507" s="131">
        <v>0</v>
      </c>
      <c r="U1507" s="131">
        <v>0</v>
      </c>
      <c r="V1507" s="131">
        <v>0</v>
      </c>
      <c r="W1507" s="131">
        <v>0</v>
      </c>
      <c r="X1507" s="131">
        <v>0</v>
      </c>
      <c r="Y1507" s="131">
        <v>0</v>
      </c>
      <c r="Z1507" s="131">
        <v>0</v>
      </c>
      <c r="AA1507" s="131">
        <v>0</v>
      </c>
      <c r="AB1507" s="131">
        <v>0</v>
      </c>
      <c r="AC1507" s="131">
        <v>0</v>
      </c>
      <c r="AD1507" s="131">
        <v>0</v>
      </c>
      <c r="AE1507" s="131">
        <v>0</v>
      </c>
      <c r="AF1507" s="131">
        <v>0</v>
      </c>
      <c r="AG1507" s="131">
        <v>0</v>
      </c>
      <c r="AH1507" s="43">
        <v>0</v>
      </c>
    </row>
    <row r="1508" spans="4:34">
      <c r="D1508" s="62">
        <v>2017</v>
      </c>
      <c r="E1508" s="62">
        <v>1</v>
      </c>
      <c r="F1508" s="62">
        <v>2017</v>
      </c>
      <c r="G1508" s="62">
        <v>2017</v>
      </c>
      <c r="H1508" s="131">
        <v>0</v>
      </c>
      <c r="I1508" s="131">
        <v>0</v>
      </c>
      <c r="J1508" s="131">
        <v>0</v>
      </c>
      <c r="K1508" s="131">
        <v>0</v>
      </c>
      <c r="L1508" s="131">
        <v>0</v>
      </c>
      <c r="M1508" s="131">
        <v>0</v>
      </c>
      <c r="N1508" s="131">
        <v>0</v>
      </c>
      <c r="O1508" s="131">
        <v>0</v>
      </c>
      <c r="P1508" s="131">
        <v>0</v>
      </c>
      <c r="Q1508" s="131">
        <v>0</v>
      </c>
      <c r="R1508" s="131">
        <v>0</v>
      </c>
      <c r="S1508" s="131">
        <v>0</v>
      </c>
      <c r="T1508" s="131">
        <v>0</v>
      </c>
      <c r="U1508" s="131">
        <v>0</v>
      </c>
      <c r="V1508" s="131">
        <v>0</v>
      </c>
      <c r="W1508" s="131">
        <v>0</v>
      </c>
      <c r="X1508" s="131">
        <v>0</v>
      </c>
      <c r="Y1508" s="131">
        <v>0</v>
      </c>
      <c r="Z1508" s="131">
        <v>0</v>
      </c>
      <c r="AA1508" s="131">
        <v>0</v>
      </c>
      <c r="AB1508" s="131">
        <v>0</v>
      </c>
      <c r="AC1508" s="131">
        <v>0</v>
      </c>
      <c r="AD1508" s="131">
        <v>0</v>
      </c>
      <c r="AE1508" s="131">
        <v>0</v>
      </c>
      <c r="AF1508" s="131">
        <v>0</v>
      </c>
      <c r="AG1508" s="131">
        <v>0</v>
      </c>
      <c r="AH1508" s="43">
        <v>0</v>
      </c>
    </row>
    <row r="1509" spans="4:34">
      <c r="D1509" s="62">
        <v>2017</v>
      </c>
      <c r="E1509" s="62">
        <v>2</v>
      </c>
      <c r="F1509" s="62">
        <v>2017</v>
      </c>
      <c r="G1509" s="62">
        <v>2017</v>
      </c>
      <c r="H1509" s="131">
        <v>0</v>
      </c>
      <c r="I1509" s="131">
        <v>0</v>
      </c>
      <c r="J1509" s="131">
        <v>0</v>
      </c>
      <c r="K1509" s="131">
        <v>0</v>
      </c>
      <c r="L1509" s="131">
        <v>0</v>
      </c>
      <c r="M1509" s="131">
        <v>0</v>
      </c>
      <c r="N1509" s="131">
        <v>0</v>
      </c>
      <c r="O1509" s="131">
        <v>0</v>
      </c>
      <c r="P1509" s="131">
        <v>0</v>
      </c>
      <c r="Q1509" s="131">
        <v>0</v>
      </c>
      <c r="R1509" s="131">
        <v>0</v>
      </c>
      <c r="S1509" s="131">
        <v>0</v>
      </c>
      <c r="T1509" s="131">
        <v>0</v>
      </c>
      <c r="U1509" s="131">
        <v>0</v>
      </c>
      <c r="V1509" s="131">
        <v>0</v>
      </c>
      <c r="W1509" s="131">
        <v>0</v>
      </c>
      <c r="X1509" s="131">
        <v>0</v>
      </c>
      <c r="Y1509" s="131">
        <v>0</v>
      </c>
      <c r="Z1509" s="131">
        <v>0</v>
      </c>
      <c r="AA1509" s="131">
        <v>0</v>
      </c>
      <c r="AB1509" s="131">
        <v>0</v>
      </c>
      <c r="AC1509" s="131">
        <v>0</v>
      </c>
      <c r="AD1509" s="131">
        <v>0</v>
      </c>
      <c r="AE1509" s="131">
        <v>0</v>
      </c>
      <c r="AF1509" s="131">
        <v>0</v>
      </c>
      <c r="AG1509" s="131">
        <v>0</v>
      </c>
      <c r="AH1509" s="43">
        <v>0</v>
      </c>
    </row>
    <row r="1510" spans="4:34">
      <c r="D1510" s="62">
        <v>2017</v>
      </c>
      <c r="E1510" s="62">
        <v>3</v>
      </c>
      <c r="F1510" s="62">
        <v>2017</v>
      </c>
      <c r="G1510" s="62">
        <v>2017</v>
      </c>
      <c r="H1510" s="131">
        <v>0</v>
      </c>
      <c r="I1510" s="131">
        <v>0</v>
      </c>
      <c r="J1510" s="131">
        <v>0</v>
      </c>
      <c r="K1510" s="131">
        <v>0</v>
      </c>
      <c r="L1510" s="131">
        <v>0</v>
      </c>
      <c r="M1510" s="131">
        <v>0</v>
      </c>
      <c r="N1510" s="131">
        <v>0</v>
      </c>
      <c r="O1510" s="131">
        <v>0</v>
      </c>
      <c r="P1510" s="131">
        <v>0</v>
      </c>
      <c r="Q1510" s="131">
        <v>0</v>
      </c>
      <c r="R1510" s="131">
        <v>0</v>
      </c>
      <c r="S1510" s="131">
        <v>0</v>
      </c>
      <c r="T1510" s="131">
        <v>0</v>
      </c>
      <c r="U1510" s="131">
        <v>0</v>
      </c>
      <c r="V1510" s="131">
        <v>0</v>
      </c>
      <c r="W1510" s="131">
        <v>0</v>
      </c>
      <c r="X1510" s="131">
        <v>0</v>
      </c>
      <c r="Y1510" s="131">
        <v>0</v>
      </c>
      <c r="Z1510" s="131">
        <v>0</v>
      </c>
      <c r="AA1510" s="131">
        <v>0</v>
      </c>
      <c r="AB1510" s="131">
        <v>0</v>
      </c>
      <c r="AC1510" s="131">
        <v>0</v>
      </c>
      <c r="AD1510" s="131">
        <v>0</v>
      </c>
      <c r="AE1510" s="131">
        <v>0</v>
      </c>
      <c r="AF1510" s="131">
        <v>0</v>
      </c>
      <c r="AG1510" s="131">
        <v>0</v>
      </c>
      <c r="AH1510" s="43">
        <v>0</v>
      </c>
    </row>
    <row r="1511" spans="4:34">
      <c r="D1511" s="62">
        <v>2017</v>
      </c>
      <c r="E1511" s="62">
        <v>4</v>
      </c>
      <c r="F1511" s="62">
        <v>2017</v>
      </c>
      <c r="G1511" s="62">
        <v>2017</v>
      </c>
      <c r="H1511" s="131">
        <v>0</v>
      </c>
      <c r="I1511" s="131">
        <v>0</v>
      </c>
      <c r="J1511" s="131">
        <v>0</v>
      </c>
      <c r="K1511" s="131">
        <v>0</v>
      </c>
      <c r="L1511" s="131">
        <v>0</v>
      </c>
      <c r="M1511" s="131">
        <v>0</v>
      </c>
      <c r="N1511" s="131">
        <v>0</v>
      </c>
      <c r="O1511" s="131">
        <v>0</v>
      </c>
      <c r="P1511" s="131">
        <v>0</v>
      </c>
      <c r="Q1511" s="131">
        <v>0</v>
      </c>
      <c r="R1511" s="131">
        <v>0</v>
      </c>
      <c r="S1511" s="131">
        <v>0</v>
      </c>
      <c r="T1511" s="131">
        <v>0</v>
      </c>
      <c r="U1511" s="131">
        <v>0</v>
      </c>
      <c r="V1511" s="131">
        <v>0</v>
      </c>
      <c r="W1511" s="131">
        <v>0</v>
      </c>
      <c r="X1511" s="131">
        <v>0</v>
      </c>
      <c r="Y1511" s="131">
        <v>0</v>
      </c>
      <c r="Z1511" s="131">
        <v>0</v>
      </c>
      <c r="AA1511" s="131">
        <v>0</v>
      </c>
      <c r="AB1511" s="131">
        <v>0</v>
      </c>
      <c r="AC1511" s="131">
        <v>0</v>
      </c>
      <c r="AD1511" s="131">
        <v>0</v>
      </c>
      <c r="AE1511" s="131">
        <v>0</v>
      </c>
      <c r="AF1511" s="131">
        <v>0</v>
      </c>
      <c r="AG1511" s="131">
        <v>0</v>
      </c>
      <c r="AH1511" s="43">
        <v>0</v>
      </c>
    </row>
    <row r="1512" spans="4:34">
      <c r="D1512" s="62">
        <v>2017</v>
      </c>
      <c r="E1512" s="62">
        <v>5</v>
      </c>
      <c r="F1512" s="62">
        <v>2017</v>
      </c>
      <c r="G1512" s="62">
        <v>2018</v>
      </c>
      <c r="H1512" s="131">
        <v>0</v>
      </c>
      <c r="I1512" s="131">
        <v>0</v>
      </c>
      <c r="J1512" s="131">
        <v>0</v>
      </c>
      <c r="K1512" s="131">
        <v>0</v>
      </c>
      <c r="L1512" s="131">
        <v>0</v>
      </c>
      <c r="M1512" s="131">
        <v>0</v>
      </c>
      <c r="N1512" s="131">
        <v>0</v>
      </c>
      <c r="O1512" s="131">
        <v>0</v>
      </c>
      <c r="P1512" s="131">
        <v>0</v>
      </c>
      <c r="Q1512" s="131">
        <v>0</v>
      </c>
      <c r="R1512" s="131">
        <v>0</v>
      </c>
      <c r="S1512" s="131">
        <v>0</v>
      </c>
      <c r="T1512" s="131">
        <v>0</v>
      </c>
      <c r="U1512" s="131">
        <v>0</v>
      </c>
      <c r="V1512" s="131">
        <v>0</v>
      </c>
      <c r="W1512" s="131">
        <v>0</v>
      </c>
      <c r="X1512" s="131">
        <v>0</v>
      </c>
      <c r="Y1512" s="131">
        <v>0</v>
      </c>
      <c r="Z1512" s="131">
        <v>0</v>
      </c>
      <c r="AA1512" s="131">
        <v>0</v>
      </c>
      <c r="AB1512" s="131">
        <v>0</v>
      </c>
      <c r="AC1512" s="131">
        <v>0</v>
      </c>
      <c r="AD1512" s="131">
        <v>0</v>
      </c>
      <c r="AE1512" s="131">
        <v>0</v>
      </c>
      <c r="AF1512" s="131">
        <v>0</v>
      </c>
      <c r="AG1512" s="131">
        <v>0</v>
      </c>
      <c r="AH1512" s="43">
        <v>0</v>
      </c>
    </row>
    <row r="1513" spans="4:34">
      <c r="D1513" s="62">
        <v>2017</v>
      </c>
      <c r="E1513" s="62">
        <v>6</v>
      </c>
      <c r="F1513" s="62">
        <v>2017</v>
      </c>
      <c r="G1513" s="62">
        <v>2018</v>
      </c>
      <c r="H1513" s="131">
        <v>0</v>
      </c>
      <c r="I1513" s="131">
        <v>0</v>
      </c>
      <c r="J1513" s="131">
        <v>0</v>
      </c>
      <c r="K1513" s="131">
        <v>0</v>
      </c>
      <c r="L1513" s="131">
        <v>0</v>
      </c>
      <c r="M1513" s="131">
        <v>0</v>
      </c>
      <c r="N1513" s="131">
        <v>0</v>
      </c>
      <c r="O1513" s="131">
        <v>0</v>
      </c>
      <c r="P1513" s="131">
        <v>0</v>
      </c>
      <c r="Q1513" s="131">
        <v>0</v>
      </c>
      <c r="R1513" s="131">
        <v>0</v>
      </c>
      <c r="S1513" s="131">
        <v>0</v>
      </c>
      <c r="T1513" s="131">
        <v>0</v>
      </c>
      <c r="U1513" s="131">
        <v>0</v>
      </c>
      <c r="V1513" s="131">
        <v>0</v>
      </c>
      <c r="W1513" s="131">
        <v>0</v>
      </c>
      <c r="X1513" s="131">
        <v>0</v>
      </c>
      <c r="Y1513" s="131">
        <v>0</v>
      </c>
      <c r="Z1513" s="131">
        <v>0</v>
      </c>
      <c r="AA1513" s="131">
        <v>0</v>
      </c>
      <c r="AB1513" s="131">
        <v>0</v>
      </c>
      <c r="AC1513" s="131">
        <v>0</v>
      </c>
      <c r="AD1513" s="131">
        <v>0</v>
      </c>
      <c r="AE1513" s="131">
        <v>0</v>
      </c>
      <c r="AF1513" s="131">
        <v>0</v>
      </c>
      <c r="AG1513" s="131">
        <v>0</v>
      </c>
      <c r="AH1513" s="43">
        <v>0</v>
      </c>
    </row>
    <row r="1514" spans="4:34">
      <c r="D1514" s="62">
        <v>2017</v>
      </c>
      <c r="E1514" s="62">
        <v>7</v>
      </c>
      <c r="F1514" s="62">
        <v>2018</v>
      </c>
      <c r="G1514" s="62">
        <v>2018</v>
      </c>
      <c r="H1514" s="131">
        <v>0</v>
      </c>
      <c r="I1514" s="131">
        <v>0</v>
      </c>
      <c r="J1514" s="131">
        <v>0</v>
      </c>
      <c r="K1514" s="131">
        <v>0</v>
      </c>
      <c r="L1514" s="131">
        <v>0</v>
      </c>
      <c r="M1514" s="131">
        <v>0</v>
      </c>
      <c r="N1514" s="131">
        <v>0</v>
      </c>
      <c r="O1514" s="131">
        <v>0</v>
      </c>
      <c r="P1514" s="131">
        <v>0</v>
      </c>
      <c r="Q1514" s="131">
        <v>0</v>
      </c>
      <c r="R1514" s="131">
        <v>0</v>
      </c>
      <c r="S1514" s="131">
        <v>0</v>
      </c>
      <c r="T1514" s="131">
        <v>0</v>
      </c>
      <c r="U1514" s="131">
        <v>0</v>
      </c>
      <c r="V1514" s="131">
        <v>0</v>
      </c>
      <c r="W1514" s="131">
        <v>0</v>
      </c>
      <c r="X1514" s="131">
        <v>0</v>
      </c>
      <c r="Y1514" s="131">
        <v>0</v>
      </c>
      <c r="Z1514" s="131">
        <v>0</v>
      </c>
      <c r="AA1514" s="131">
        <v>0</v>
      </c>
      <c r="AB1514" s="131">
        <v>0</v>
      </c>
      <c r="AC1514" s="131">
        <v>0</v>
      </c>
      <c r="AD1514" s="131">
        <v>0</v>
      </c>
      <c r="AE1514" s="131">
        <v>0</v>
      </c>
      <c r="AF1514" s="131">
        <v>0</v>
      </c>
      <c r="AG1514" s="131">
        <v>0</v>
      </c>
      <c r="AH1514" s="43">
        <v>0</v>
      </c>
    </row>
    <row r="1515" spans="4:34">
      <c r="D1515" s="62">
        <v>2017</v>
      </c>
      <c r="E1515" s="62">
        <v>8</v>
      </c>
      <c r="F1515" s="62">
        <v>2018</v>
      </c>
      <c r="G1515" s="62">
        <v>2018</v>
      </c>
      <c r="H1515" s="131">
        <v>0</v>
      </c>
      <c r="I1515" s="131">
        <v>0</v>
      </c>
      <c r="J1515" s="131">
        <v>0</v>
      </c>
      <c r="K1515" s="131">
        <v>0</v>
      </c>
      <c r="L1515" s="131">
        <v>0</v>
      </c>
      <c r="M1515" s="131">
        <v>0</v>
      </c>
      <c r="N1515" s="131">
        <v>0</v>
      </c>
      <c r="O1515" s="131">
        <v>0</v>
      </c>
      <c r="P1515" s="131">
        <v>0</v>
      </c>
      <c r="Q1515" s="131">
        <v>0</v>
      </c>
      <c r="R1515" s="131">
        <v>0</v>
      </c>
      <c r="S1515" s="131">
        <v>0</v>
      </c>
      <c r="T1515" s="131">
        <v>0</v>
      </c>
      <c r="U1515" s="131">
        <v>0</v>
      </c>
      <c r="V1515" s="131">
        <v>0</v>
      </c>
      <c r="W1515" s="131">
        <v>0</v>
      </c>
      <c r="X1515" s="131">
        <v>0</v>
      </c>
      <c r="Y1515" s="131">
        <v>0</v>
      </c>
      <c r="Z1515" s="131">
        <v>0</v>
      </c>
      <c r="AA1515" s="131">
        <v>0</v>
      </c>
      <c r="AB1515" s="131">
        <v>0</v>
      </c>
      <c r="AC1515" s="131">
        <v>0</v>
      </c>
      <c r="AD1515" s="131">
        <v>0</v>
      </c>
      <c r="AE1515" s="131">
        <v>0</v>
      </c>
      <c r="AF1515" s="131">
        <v>0</v>
      </c>
      <c r="AG1515" s="131">
        <v>0</v>
      </c>
      <c r="AH1515" s="43">
        <v>0</v>
      </c>
    </row>
    <row r="1516" spans="4:34">
      <c r="D1516" s="62">
        <v>2017</v>
      </c>
      <c r="E1516" s="62">
        <v>9</v>
      </c>
      <c r="F1516" s="62">
        <v>2018</v>
      </c>
      <c r="G1516" s="62">
        <v>2018</v>
      </c>
      <c r="H1516" s="131">
        <v>0</v>
      </c>
      <c r="I1516" s="131">
        <v>0</v>
      </c>
      <c r="J1516" s="131">
        <v>0</v>
      </c>
      <c r="K1516" s="131">
        <v>0</v>
      </c>
      <c r="L1516" s="131">
        <v>0</v>
      </c>
      <c r="M1516" s="131">
        <v>0</v>
      </c>
      <c r="N1516" s="131">
        <v>0</v>
      </c>
      <c r="O1516" s="131">
        <v>0</v>
      </c>
      <c r="P1516" s="131">
        <v>0</v>
      </c>
      <c r="Q1516" s="131">
        <v>0</v>
      </c>
      <c r="R1516" s="131">
        <v>0</v>
      </c>
      <c r="S1516" s="131">
        <v>0</v>
      </c>
      <c r="T1516" s="131">
        <v>0</v>
      </c>
      <c r="U1516" s="131">
        <v>0</v>
      </c>
      <c r="V1516" s="131">
        <v>0</v>
      </c>
      <c r="W1516" s="131">
        <v>0</v>
      </c>
      <c r="X1516" s="131">
        <v>0</v>
      </c>
      <c r="Y1516" s="131">
        <v>0</v>
      </c>
      <c r="Z1516" s="131">
        <v>0</v>
      </c>
      <c r="AA1516" s="131">
        <v>0</v>
      </c>
      <c r="AB1516" s="131">
        <v>0</v>
      </c>
      <c r="AC1516" s="131">
        <v>0</v>
      </c>
      <c r="AD1516" s="131">
        <v>0</v>
      </c>
      <c r="AE1516" s="131">
        <v>0</v>
      </c>
      <c r="AF1516" s="131">
        <v>0</v>
      </c>
      <c r="AG1516" s="131">
        <v>0</v>
      </c>
      <c r="AH1516" s="43">
        <v>0</v>
      </c>
    </row>
    <row r="1517" spans="4:34">
      <c r="D1517" s="62">
        <v>2017</v>
      </c>
      <c r="E1517" s="62">
        <v>10</v>
      </c>
      <c r="F1517" s="62">
        <v>2018</v>
      </c>
      <c r="G1517" s="62">
        <v>2018</v>
      </c>
      <c r="H1517" s="131">
        <v>0</v>
      </c>
      <c r="I1517" s="131">
        <v>0</v>
      </c>
      <c r="J1517" s="131">
        <v>0</v>
      </c>
      <c r="K1517" s="131">
        <v>0</v>
      </c>
      <c r="L1517" s="131">
        <v>0</v>
      </c>
      <c r="M1517" s="131">
        <v>0</v>
      </c>
      <c r="N1517" s="131">
        <v>0</v>
      </c>
      <c r="O1517" s="131">
        <v>0</v>
      </c>
      <c r="P1517" s="131">
        <v>0</v>
      </c>
      <c r="Q1517" s="131">
        <v>0</v>
      </c>
      <c r="R1517" s="131">
        <v>0</v>
      </c>
      <c r="S1517" s="131">
        <v>0</v>
      </c>
      <c r="T1517" s="131">
        <v>0</v>
      </c>
      <c r="U1517" s="131">
        <v>0</v>
      </c>
      <c r="V1517" s="131">
        <v>0</v>
      </c>
      <c r="W1517" s="131">
        <v>0</v>
      </c>
      <c r="X1517" s="131">
        <v>0</v>
      </c>
      <c r="Y1517" s="131">
        <v>0</v>
      </c>
      <c r="Z1517" s="131">
        <v>0</v>
      </c>
      <c r="AA1517" s="131">
        <v>0</v>
      </c>
      <c r="AB1517" s="131">
        <v>0</v>
      </c>
      <c r="AC1517" s="131">
        <v>0</v>
      </c>
      <c r="AD1517" s="131">
        <v>0</v>
      </c>
      <c r="AE1517" s="131">
        <v>0</v>
      </c>
      <c r="AF1517" s="131">
        <v>0</v>
      </c>
      <c r="AG1517" s="131">
        <v>0</v>
      </c>
      <c r="AH1517" s="43">
        <v>0</v>
      </c>
    </row>
    <row r="1518" spans="4:34">
      <c r="D1518" s="62">
        <v>2017</v>
      </c>
      <c r="E1518" s="62">
        <v>11</v>
      </c>
      <c r="F1518" s="62">
        <v>2018</v>
      </c>
      <c r="G1518" s="62">
        <v>2018</v>
      </c>
      <c r="H1518" s="131">
        <v>0</v>
      </c>
      <c r="I1518" s="131">
        <v>0</v>
      </c>
      <c r="J1518" s="131">
        <v>0</v>
      </c>
      <c r="K1518" s="131">
        <v>0</v>
      </c>
      <c r="L1518" s="131">
        <v>0</v>
      </c>
      <c r="M1518" s="131">
        <v>0</v>
      </c>
      <c r="N1518" s="131">
        <v>0</v>
      </c>
      <c r="O1518" s="131">
        <v>0</v>
      </c>
      <c r="P1518" s="131">
        <v>0</v>
      </c>
      <c r="Q1518" s="131">
        <v>0</v>
      </c>
      <c r="R1518" s="131">
        <v>0</v>
      </c>
      <c r="S1518" s="131">
        <v>0</v>
      </c>
      <c r="T1518" s="131">
        <v>0</v>
      </c>
      <c r="U1518" s="131">
        <v>0</v>
      </c>
      <c r="V1518" s="131">
        <v>0</v>
      </c>
      <c r="W1518" s="131">
        <v>0</v>
      </c>
      <c r="X1518" s="131">
        <v>0</v>
      </c>
      <c r="Y1518" s="131">
        <v>0</v>
      </c>
      <c r="Z1518" s="131">
        <v>0</v>
      </c>
      <c r="AA1518" s="131">
        <v>0</v>
      </c>
      <c r="AB1518" s="131">
        <v>0</v>
      </c>
      <c r="AC1518" s="131">
        <v>0</v>
      </c>
      <c r="AD1518" s="131">
        <v>0</v>
      </c>
      <c r="AE1518" s="131">
        <v>0</v>
      </c>
      <c r="AF1518" s="131">
        <v>0</v>
      </c>
      <c r="AG1518" s="131">
        <v>0</v>
      </c>
      <c r="AH1518" s="43">
        <v>0</v>
      </c>
    </row>
    <row r="1519" spans="4:34">
      <c r="D1519" s="62">
        <v>2017</v>
      </c>
      <c r="E1519" s="62">
        <v>12</v>
      </c>
      <c r="F1519" s="62">
        <v>2018</v>
      </c>
      <c r="G1519" s="62">
        <v>2018</v>
      </c>
      <c r="H1519" s="131">
        <v>0</v>
      </c>
      <c r="I1519" s="131">
        <v>0</v>
      </c>
      <c r="J1519" s="131">
        <v>0</v>
      </c>
      <c r="K1519" s="131">
        <v>0</v>
      </c>
      <c r="L1519" s="131">
        <v>0</v>
      </c>
      <c r="M1519" s="131">
        <v>0</v>
      </c>
      <c r="N1519" s="131">
        <v>0</v>
      </c>
      <c r="O1519" s="131">
        <v>0</v>
      </c>
      <c r="P1519" s="131">
        <v>0</v>
      </c>
      <c r="Q1519" s="131">
        <v>0</v>
      </c>
      <c r="R1519" s="131">
        <v>0</v>
      </c>
      <c r="S1519" s="131">
        <v>0</v>
      </c>
      <c r="T1519" s="131">
        <v>0</v>
      </c>
      <c r="U1519" s="131">
        <v>0</v>
      </c>
      <c r="V1519" s="131">
        <v>0</v>
      </c>
      <c r="W1519" s="131">
        <v>0</v>
      </c>
      <c r="X1519" s="131">
        <v>0</v>
      </c>
      <c r="Y1519" s="131">
        <v>0</v>
      </c>
      <c r="Z1519" s="131">
        <v>0</v>
      </c>
      <c r="AA1519" s="131">
        <v>0</v>
      </c>
      <c r="AB1519" s="131">
        <v>0</v>
      </c>
      <c r="AC1519" s="131">
        <v>0</v>
      </c>
      <c r="AD1519" s="131">
        <v>0</v>
      </c>
      <c r="AE1519" s="131">
        <v>0</v>
      </c>
      <c r="AF1519" s="131">
        <v>0</v>
      </c>
      <c r="AG1519" s="131">
        <v>0</v>
      </c>
      <c r="AH1519" s="43">
        <v>0</v>
      </c>
    </row>
    <row r="1520" spans="4:34">
      <c r="D1520" s="62">
        <v>2018</v>
      </c>
      <c r="E1520" s="62">
        <v>1</v>
      </c>
      <c r="F1520" s="62">
        <v>2018</v>
      </c>
      <c r="G1520" s="62">
        <v>2018</v>
      </c>
      <c r="H1520" s="131">
        <v>0</v>
      </c>
      <c r="I1520" s="131">
        <v>0</v>
      </c>
      <c r="J1520" s="131">
        <v>0</v>
      </c>
      <c r="K1520" s="131">
        <v>0</v>
      </c>
      <c r="L1520" s="131">
        <v>0</v>
      </c>
      <c r="M1520" s="131">
        <v>0</v>
      </c>
      <c r="N1520" s="131">
        <v>0</v>
      </c>
      <c r="O1520" s="131">
        <v>0</v>
      </c>
      <c r="P1520" s="131">
        <v>0</v>
      </c>
      <c r="Q1520" s="131">
        <v>0</v>
      </c>
      <c r="R1520" s="131">
        <v>0</v>
      </c>
      <c r="S1520" s="131">
        <v>0</v>
      </c>
      <c r="T1520" s="131">
        <v>0</v>
      </c>
      <c r="U1520" s="131">
        <v>0</v>
      </c>
      <c r="V1520" s="131">
        <v>0</v>
      </c>
      <c r="W1520" s="131">
        <v>0</v>
      </c>
      <c r="X1520" s="131">
        <v>0</v>
      </c>
      <c r="Y1520" s="131">
        <v>0</v>
      </c>
      <c r="Z1520" s="131">
        <v>0</v>
      </c>
      <c r="AA1520" s="131">
        <v>0</v>
      </c>
      <c r="AB1520" s="131">
        <v>0</v>
      </c>
      <c r="AC1520" s="131">
        <v>0</v>
      </c>
      <c r="AD1520" s="131">
        <v>0</v>
      </c>
      <c r="AE1520" s="131">
        <v>0</v>
      </c>
      <c r="AF1520" s="131">
        <v>0</v>
      </c>
      <c r="AG1520" s="131">
        <v>0</v>
      </c>
      <c r="AH1520" s="43">
        <v>0</v>
      </c>
    </row>
    <row r="1521" spans="4:34">
      <c r="D1521" s="62">
        <v>2018</v>
      </c>
      <c r="E1521" s="62">
        <v>2</v>
      </c>
      <c r="F1521" s="62">
        <v>2018</v>
      </c>
      <c r="G1521" s="62">
        <v>2018</v>
      </c>
      <c r="H1521" s="131">
        <v>0</v>
      </c>
      <c r="I1521" s="131">
        <v>0</v>
      </c>
      <c r="J1521" s="131">
        <v>0</v>
      </c>
      <c r="K1521" s="131">
        <v>0</v>
      </c>
      <c r="L1521" s="131">
        <v>0</v>
      </c>
      <c r="M1521" s="131">
        <v>0</v>
      </c>
      <c r="N1521" s="131">
        <v>0</v>
      </c>
      <c r="O1521" s="131">
        <v>0</v>
      </c>
      <c r="P1521" s="131">
        <v>0</v>
      </c>
      <c r="Q1521" s="131">
        <v>0</v>
      </c>
      <c r="R1521" s="131">
        <v>0</v>
      </c>
      <c r="S1521" s="131">
        <v>0</v>
      </c>
      <c r="T1521" s="131">
        <v>0</v>
      </c>
      <c r="U1521" s="131">
        <v>0</v>
      </c>
      <c r="V1521" s="131">
        <v>0</v>
      </c>
      <c r="W1521" s="131">
        <v>0</v>
      </c>
      <c r="X1521" s="131">
        <v>0</v>
      </c>
      <c r="Y1521" s="131">
        <v>0</v>
      </c>
      <c r="Z1521" s="131">
        <v>0</v>
      </c>
      <c r="AA1521" s="131">
        <v>0</v>
      </c>
      <c r="AB1521" s="131">
        <v>0</v>
      </c>
      <c r="AC1521" s="131">
        <v>0</v>
      </c>
      <c r="AD1521" s="131">
        <v>0</v>
      </c>
      <c r="AE1521" s="131">
        <v>0</v>
      </c>
      <c r="AF1521" s="131">
        <v>0</v>
      </c>
      <c r="AG1521" s="131">
        <v>0</v>
      </c>
      <c r="AH1521" s="43">
        <v>0</v>
      </c>
    </row>
    <row r="1522" spans="4:34">
      <c r="D1522" s="62">
        <v>2018</v>
      </c>
      <c r="E1522" s="62">
        <v>3</v>
      </c>
      <c r="F1522" s="62">
        <v>2018</v>
      </c>
      <c r="G1522" s="62">
        <v>2018</v>
      </c>
      <c r="H1522" s="131">
        <v>0</v>
      </c>
      <c r="I1522" s="131">
        <v>0</v>
      </c>
      <c r="J1522" s="131">
        <v>0</v>
      </c>
      <c r="K1522" s="131">
        <v>0</v>
      </c>
      <c r="L1522" s="131">
        <v>0</v>
      </c>
      <c r="M1522" s="131">
        <v>0</v>
      </c>
      <c r="N1522" s="131">
        <v>0</v>
      </c>
      <c r="O1522" s="131">
        <v>0</v>
      </c>
      <c r="P1522" s="131">
        <v>0</v>
      </c>
      <c r="Q1522" s="131">
        <v>0</v>
      </c>
      <c r="R1522" s="131">
        <v>0</v>
      </c>
      <c r="S1522" s="131">
        <v>0</v>
      </c>
      <c r="T1522" s="131">
        <v>0</v>
      </c>
      <c r="U1522" s="131">
        <v>0</v>
      </c>
      <c r="V1522" s="131">
        <v>0</v>
      </c>
      <c r="W1522" s="131">
        <v>0</v>
      </c>
      <c r="X1522" s="131">
        <v>0</v>
      </c>
      <c r="Y1522" s="131">
        <v>0</v>
      </c>
      <c r="Z1522" s="131">
        <v>0</v>
      </c>
      <c r="AA1522" s="131">
        <v>0</v>
      </c>
      <c r="AB1522" s="131">
        <v>0</v>
      </c>
      <c r="AC1522" s="131">
        <v>0</v>
      </c>
      <c r="AD1522" s="131">
        <v>0</v>
      </c>
      <c r="AE1522" s="131">
        <v>0</v>
      </c>
      <c r="AF1522" s="131">
        <v>0</v>
      </c>
      <c r="AG1522" s="131">
        <v>0</v>
      </c>
      <c r="AH1522" s="43">
        <v>0</v>
      </c>
    </row>
    <row r="1523" spans="4:34">
      <c r="D1523" s="62">
        <v>2018</v>
      </c>
      <c r="E1523" s="62">
        <v>4</v>
      </c>
      <c r="F1523" s="62">
        <v>2018</v>
      </c>
      <c r="G1523" s="62">
        <v>2018</v>
      </c>
      <c r="H1523" s="131">
        <v>0</v>
      </c>
      <c r="I1523" s="131">
        <v>0</v>
      </c>
      <c r="J1523" s="131">
        <v>0</v>
      </c>
      <c r="K1523" s="131">
        <v>0</v>
      </c>
      <c r="L1523" s="131">
        <v>0</v>
      </c>
      <c r="M1523" s="131">
        <v>0</v>
      </c>
      <c r="N1523" s="131">
        <v>0</v>
      </c>
      <c r="O1523" s="131">
        <v>0</v>
      </c>
      <c r="P1523" s="131">
        <v>0</v>
      </c>
      <c r="Q1523" s="131">
        <v>0</v>
      </c>
      <c r="R1523" s="131">
        <v>0</v>
      </c>
      <c r="S1523" s="131">
        <v>0</v>
      </c>
      <c r="T1523" s="131">
        <v>0</v>
      </c>
      <c r="U1523" s="131">
        <v>0</v>
      </c>
      <c r="V1523" s="131">
        <v>0</v>
      </c>
      <c r="W1523" s="131">
        <v>0</v>
      </c>
      <c r="X1523" s="131">
        <v>0</v>
      </c>
      <c r="Y1523" s="131">
        <v>0</v>
      </c>
      <c r="Z1523" s="131">
        <v>0</v>
      </c>
      <c r="AA1523" s="131">
        <v>0</v>
      </c>
      <c r="AB1523" s="131">
        <v>0</v>
      </c>
      <c r="AC1523" s="131">
        <v>0</v>
      </c>
      <c r="AD1523" s="131">
        <v>0</v>
      </c>
      <c r="AE1523" s="131">
        <v>0</v>
      </c>
      <c r="AF1523" s="131">
        <v>0</v>
      </c>
      <c r="AG1523" s="131">
        <v>0</v>
      </c>
      <c r="AH1523" s="43">
        <v>0</v>
      </c>
    </row>
    <row r="1524" spans="4:34">
      <c r="D1524" s="62">
        <v>2018</v>
      </c>
      <c r="E1524" s="62">
        <v>5</v>
      </c>
      <c r="F1524" s="62">
        <v>2018</v>
      </c>
      <c r="G1524" s="62">
        <v>2019</v>
      </c>
      <c r="H1524" s="131">
        <v>0</v>
      </c>
      <c r="I1524" s="131">
        <v>0</v>
      </c>
      <c r="J1524" s="131">
        <v>0</v>
      </c>
      <c r="K1524" s="131">
        <v>0</v>
      </c>
      <c r="L1524" s="131">
        <v>0</v>
      </c>
      <c r="M1524" s="131">
        <v>0</v>
      </c>
      <c r="N1524" s="131">
        <v>0</v>
      </c>
      <c r="O1524" s="131">
        <v>0</v>
      </c>
      <c r="P1524" s="131">
        <v>0</v>
      </c>
      <c r="Q1524" s="131">
        <v>0</v>
      </c>
      <c r="R1524" s="131">
        <v>0</v>
      </c>
      <c r="S1524" s="131">
        <v>0</v>
      </c>
      <c r="T1524" s="131">
        <v>0</v>
      </c>
      <c r="U1524" s="131">
        <v>0</v>
      </c>
      <c r="V1524" s="131">
        <v>0</v>
      </c>
      <c r="W1524" s="131">
        <v>0</v>
      </c>
      <c r="X1524" s="131">
        <v>0</v>
      </c>
      <c r="Y1524" s="131">
        <v>0</v>
      </c>
      <c r="Z1524" s="131">
        <v>0</v>
      </c>
      <c r="AA1524" s="131">
        <v>0</v>
      </c>
      <c r="AB1524" s="131">
        <v>0</v>
      </c>
      <c r="AC1524" s="131">
        <v>0</v>
      </c>
      <c r="AD1524" s="131">
        <v>0</v>
      </c>
      <c r="AE1524" s="131">
        <v>0</v>
      </c>
      <c r="AF1524" s="131">
        <v>0</v>
      </c>
      <c r="AG1524" s="131">
        <v>0</v>
      </c>
      <c r="AH1524" s="43">
        <v>0</v>
      </c>
    </row>
    <row r="1525" spans="4:34">
      <c r="D1525" s="62">
        <v>2018</v>
      </c>
      <c r="E1525" s="62">
        <v>6</v>
      </c>
      <c r="F1525" s="62">
        <v>2018</v>
      </c>
      <c r="G1525" s="62">
        <v>2019</v>
      </c>
      <c r="H1525" s="131">
        <v>0</v>
      </c>
      <c r="I1525" s="131">
        <v>0</v>
      </c>
      <c r="J1525" s="131">
        <v>0</v>
      </c>
      <c r="K1525" s="131">
        <v>0</v>
      </c>
      <c r="L1525" s="131">
        <v>0</v>
      </c>
      <c r="M1525" s="131">
        <v>0</v>
      </c>
      <c r="N1525" s="131">
        <v>0</v>
      </c>
      <c r="O1525" s="131">
        <v>0</v>
      </c>
      <c r="P1525" s="131">
        <v>0</v>
      </c>
      <c r="Q1525" s="131">
        <v>0</v>
      </c>
      <c r="R1525" s="131">
        <v>0</v>
      </c>
      <c r="S1525" s="131">
        <v>0</v>
      </c>
      <c r="T1525" s="131">
        <v>0</v>
      </c>
      <c r="U1525" s="131">
        <v>0</v>
      </c>
      <c r="V1525" s="131">
        <v>0</v>
      </c>
      <c r="W1525" s="131">
        <v>0</v>
      </c>
      <c r="X1525" s="131">
        <v>0</v>
      </c>
      <c r="Y1525" s="131">
        <v>0</v>
      </c>
      <c r="Z1525" s="131">
        <v>0</v>
      </c>
      <c r="AA1525" s="131">
        <v>0</v>
      </c>
      <c r="AB1525" s="131">
        <v>0</v>
      </c>
      <c r="AC1525" s="131">
        <v>0</v>
      </c>
      <c r="AD1525" s="131">
        <v>0</v>
      </c>
      <c r="AE1525" s="131">
        <v>0</v>
      </c>
      <c r="AF1525" s="131">
        <v>0</v>
      </c>
      <c r="AG1525" s="131">
        <v>0</v>
      </c>
      <c r="AH1525" s="43">
        <v>0</v>
      </c>
    </row>
    <row r="1526" spans="4:34">
      <c r="D1526" s="62">
        <v>2018</v>
      </c>
      <c r="E1526" s="62">
        <v>7</v>
      </c>
      <c r="F1526" s="62">
        <v>2019</v>
      </c>
      <c r="G1526" s="62">
        <v>2019</v>
      </c>
      <c r="H1526" s="131">
        <v>0</v>
      </c>
      <c r="I1526" s="131">
        <v>0</v>
      </c>
      <c r="J1526" s="131">
        <v>0</v>
      </c>
      <c r="K1526" s="131">
        <v>0</v>
      </c>
      <c r="L1526" s="131">
        <v>0</v>
      </c>
      <c r="M1526" s="131">
        <v>0</v>
      </c>
      <c r="N1526" s="131">
        <v>0</v>
      </c>
      <c r="O1526" s="131">
        <v>0</v>
      </c>
      <c r="P1526" s="131">
        <v>0</v>
      </c>
      <c r="Q1526" s="131">
        <v>0</v>
      </c>
      <c r="R1526" s="131">
        <v>0</v>
      </c>
      <c r="S1526" s="131">
        <v>0</v>
      </c>
      <c r="T1526" s="131">
        <v>0</v>
      </c>
      <c r="U1526" s="131">
        <v>0</v>
      </c>
      <c r="V1526" s="131">
        <v>0</v>
      </c>
      <c r="W1526" s="131">
        <v>0</v>
      </c>
      <c r="X1526" s="131">
        <v>0</v>
      </c>
      <c r="Y1526" s="131">
        <v>0</v>
      </c>
      <c r="Z1526" s="131">
        <v>0</v>
      </c>
      <c r="AA1526" s="131">
        <v>0</v>
      </c>
      <c r="AB1526" s="131">
        <v>0</v>
      </c>
      <c r="AC1526" s="131">
        <v>0</v>
      </c>
      <c r="AD1526" s="131">
        <v>0</v>
      </c>
      <c r="AE1526" s="131">
        <v>0</v>
      </c>
      <c r="AF1526" s="131">
        <v>0</v>
      </c>
      <c r="AG1526" s="131">
        <v>0</v>
      </c>
      <c r="AH1526" s="43">
        <v>0</v>
      </c>
    </row>
    <row r="1527" spans="4:34">
      <c r="D1527" s="62">
        <v>2018</v>
      </c>
      <c r="E1527" s="62">
        <v>8</v>
      </c>
      <c r="F1527" s="62">
        <v>2019</v>
      </c>
      <c r="G1527" s="62">
        <v>2019</v>
      </c>
      <c r="H1527" s="131">
        <v>0</v>
      </c>
      <c r="I1527" s="131">
        <v>0</v>
      </c>
      <c r="J1527" s="131">
        <v>0</v>
      </c>
      <c r="K1527" s="131">
        <v>0</v>
      </c>
      <c r="L1527" s="131">
        <v>0</v>
      </c>
      <c r="M1527" s="131">
        <v>0</v>
      </c>
      <c r="N1527" s="131">
        <v>0</v>
      </c>
      <c r="O1527" s="131">
        <v>0</v>
      </c>
      <c r="P1527" s="131">
        <v>0</v>
      </c>
      <c r="Q1527" s="131">
        <v>0</v>
      </c>
      <c r="R1527" s="131">
        <v>0</v>
      </c>
      <c r="S1527" s="131">
        <v>0</v>
      </c>
      <c r="T1527" s="131">
        <v>0</v>
      </c>
      <c r="U1527" s="131">
        <v>0</v>
      </c>
      <c r="V1527" s="131">
        <v>0</v>
      </c>
      <c r="W1527" s="131">
        <v>0</v>
      </c>
      <c r="X1527" s="131">
        <v>0</v>
      </c>
      <c r="Y1527" s="131">
        <v>0</v>
      </c>
      <c r="Z1527" s="131">
        <v>0</v>
      </c>
      <c r="AA1527" s="131">
        <v>0</v>
      </c>
      <c r="AB1527" s="131">
        <v>0</v>
      </c>
      <c r="AC1527" s="131">
        <v>0</v>
      </c>
      <c r="AD1527" s="131">
        <v>0</v>
      </c>
      <c r="AE1527" s="131">
        <v>0</v>
      </c>
      <c r="AF1527" s="131">
        <v>0</v>
      </c>
      <c r="AG1527" s="131">
        <v>0</v>
      </c>
      <c r="AH1527" s="43">
        <v>0</v>
      </c>
    </row>
    <row r="1528" spans="4:34">
      <c r="D1528" s="62">
        <v>2018</v>
      </c>
      <c r="E1528" s="62">
        <v>9</v>
      </c>
      <c r="F1528" s="62">
        <v>2019</v>
      </c>
      <c r="G1528" s="62">
        <v>2019</v>
      </c>
      <c r="H1528" s="131">
        <v>0</v>
      </c>
      <c r="I1528" s="131">
        <v>0</v>
      </c>
      <c r="J1528" s="131">
        <v>0</v>
      </c>
      <c r="K1528" s="131">
        <v>0</v>
      </c>
      <c r="L1528" s="131">
        <v>0</v>
      </c>
      <c r="M1528" s="131">
        <v>0</v>
      </c>
      <c r="N1528" s="131">
        <v>0</v>
      </c>
      <c r="O1528" s="131">
        <v>0</v>
      </c>
      <c r="P1528" s="131">
        <v>0</v>
      </c>
      <c r="Q1528" s="131">
        <v>0</v>
      </c>
      <c r="R1528" s="131">
        <v>0</v>
      </c>
      <c r="S1528" s="131">
        <v>0</v>
      </c>
      <c r="T1528" s="131">
        <v>0</v>
      </c>
      <c r="U1528" s="131">
        <v>0</v>
      </c>
      <c r="V1528" s="131">
        <v>0</v>
      </c>
      <c r="W1528" s="131">
        <v>0</v>
      </c>
      <c r="X1528" s="131">
        <v>0</v>
      </c>
      <c r="Y1528" s="131">
        <v>0</v>
      </c>
      <c r="Z1528" s="131">
        <v>0</v>
      </c>
      <c r="AA1528" s="131">
        <v>0</v>
      </c>
      <c r="AB1528" s="131">
        <v>0</v>
      </c>
      <c r="AC1528" s="131">
        <v>0</v>
      </c>
      <c r="AD1528" s="131">
        <v>0</v>
      </c>
      <c r="AE1528" s="131">
        <v>0</v>
      </c>
      <c r="AF1528" s="131">
        <v>0</v>
      </c>
      <c r="AG1528" s="131">
        <v>0</v>
      </c>
      <c r="AH1528" s="43">
        <v>0</v>
      </c>
    </row>
    <row r="1529" spans="4:34">
      <c r="D1529" s="62">
        <v>2018</v>
      </c>
      <c r="E1529" s="62">
        <v>10</v>
      </c>
      <c r="F1529" s="62">
        <v>2019</v>
      </c>
      <c r="G1529" s="62">
        <v>2019</v>
      </c>
      <c r="H1529" s="131">
        <v>0</v>
      </c>
      <c r="I1529" s="131">
        <v>0</v>
      </c>
      <c r="J1529" s="131">
        <v>0</v>
      </c>
      <c r="K1529" s="131">
        <v>0</v>
      </c>
      <c r="L1529" s="131">
        <v>0</v>
      </c>
      <c r="M1529" s="131">
        <v>0</v>
      </c>
      <c r="N1529" s="131">
        <v>0</v>
      </c>
      <c r="O1529" s="131">
        <v>0</v>
      </c>
      <c r="P1529" s="131">
        <v>0</v>
      </c>
      <c r="Q1529" s="131">
        <v>0</v>
      </c>
      <c r="R1529" s="131">
        <v>0</v>
      </c>
      <c r="S1529" s="131">
        <v>0</v>
      </c>
      <c r="T1529" s="131">
        <v>0</v>
      </c>
      <c r="U1529" s="131">
        <v>0</v>
      </c>
      <c r="V1529" s="131">
        <v>0</v>
      </c>
      <c r="W1529" s="131">
        <v>0</v>
      </c>
      <c r="X1529" s="131">
        <v>0</v>
      </c>
      <c r="Y1529" s="131">
        <v>0</v>
      </c>
      <c r="Z1529" s="131">
        <v>0</v>
      </c>
      <c r="AA1529" s="131">
        <v>0</v>
      </c>
      <c r="AB1529" s="131">
        <v>0</v>
      </c>
      <c r="AC1529" s="131">
        <v>0</v>
      </c>
      <c r="AD1529" s="131">
        <v>0</v>
      </c>
      <c r="AE1529" s="131">
        <v>0</v>
      </c>
      <c r="AF1529" s="131">
        <v>0</v>
      </c>
      <c r="AG1529" s="131">
        <v>0</v>
      </c>
      <c r="AH1529" s="43">
        <v>0</v>
      </c>
    </row>
    <row r="1530" spans="4:34">
      <c r="D1530" s="62">
        <v>2018</v>
      </c>
      <c r="E1530" s="62">
        <v>11</v>
      </c>
      <c r="F1530" s="62">
        <v>2019</v>
      </c>
      <c r="G1530" s="62">
        <v>2019</v>
      </c>
      <c r="H1530" s="131">
        <v>0</v>
      </c>
      <c r="I1530" s="131">
        <v>0</v>
      </c>
      <c r="J1530" s="131">
        <v>0</v>
      </c>
      <c r="K1530" s="131">
        <v>0</v>
      </c>
      <c r="L1530" s="131">
        <v>0</v>
      </c>
      <c r="M1530" s="131">
        <v>0</v>
      </c>
      <c r="N1530" s="131">
        <v>0</v>
      </c>
      <c r="O1530" s="131">
        <v>0</v>
      </c>
      <c r="P1530" s="131">
        <v>0</v>
      </c>
      <c r="Q1530" s="131">
        <v>0</v>
      </c>
      <c r="R1530" s="131">
        <v>0</v>
      </c>
      <c r="S1530" s="131">
        <v>0</v>
      </c>
      <c r="T1530" s="131">
        <v>0</v>
      </c>
      <c r="U1530" s="131">
        <v>0</v>
      </c>
      <c r="V1530" s="131">
        <v>0</v>
      </c>
      <c r="W1530" s="131">
        <v>0</v>
      </c>
      <c r="X1530" s="131">
        <v>0</v>
      </c>
      <c r="Y1530" s="131">
        <v>0</v>
      </c>
      <c r="Z1530" s="131">
        <v>0</v>
      </c>
      <c r="AA1530" s="131">
        <v>0</v>
      </c>
      <c r="AB1530" s="131">
        <v>0</v>
      </c>
      <c r="AC1530" s="131">
        <v>0</v>
      </c>
      <c r="AD1530" s="131">
        <v>0</v>
      </c>
      <c r="AE1530" s="131">
        <v>0</v>
      </c>
      <c r="AF1530" s="131">
        <v>0</v>
      </c>
      <c r="AG1530" s="131">
        <v>0</v>
      </c>
      <c r="AH1530" s="43">
        <v>0</v>
      </c>
    </row>
    <row r="1531" spans="4:34">
      <c r="D1531" s="62">
        <v>2018</v>
      </c>
      <c r="E1531" s="62">
        <v>12</v>
      </c>
      <c r="F1531" s="62">
        <v>2019</v>
      </c>
      <c r="G1531" s="62">
        <v>2019</v>
      </c>
      <c r="H1531" s="131">
        <v>0</v>
      </c>
      <c r="I1531" s="131">
        <v>0</v>
      </c>
      <c r="J1531" s="131">
        <v>0</v>
      </c>
      <c r="K1531" s="131">
        <v>0</v>
      </c>
      <c r="L1531" s="131">
        <v>0</v>
      </c>
      <c r="M1531" s="131">
        <v>0</v>
      </c>
      <c r="N1531" s="131">
        <v>0</v>
      </c>
      <c r="O1531" s="131">
        <v>0</v>
      </c>
      <c r="P1531" s="131">
        <v>0</v>
      </c>
      <c r="Q1531" s="131">
        <v>0</v>
      </c>
      <c r="R1531" s="131">
        <v>0</v>
      </c>
      <c r="S1531" s="131">
        <v>0</v>
      </c>
      <c r="T1531" s="131">
        <v>0</v>
      </c>
      <c r="U1531" s="131">
        <v>0</v>
      </c>
      <c r="V1531" s="131">
        <v>0</v>
      </c>
      <c r="W1531" s="131">
        <v>0</v>
      </c>
      <c r="X1531" s="131">
        <v>0</v>
      </c>
      <c r="Y1531" s="131">
        <v>0</v>
      </c>
      <c r="Z1531" s="131">
        <v>0</v>
      </c>
      <c r="AA1531" s="131">
        <v>0</v>
      </c>
      <c r="AB1531" s="131">
        <v>0</v>
      </c>
      <c r="AC1531" s="131">
        <v>0</v>
      </c>
      <c r="AD1531" s="131">
        <v>0</v>
      </c>
      <c r="AE1531" s="131">
        <v>0</v>
      </c>
      <c r="AF1531" s="131">
        <v>0</v>
      </c>
      <c r="AG1531" s="131">
        <v>0</v>
      </c>
      <c r="AH1531" s="43">
        <v>0</v>
      </c>
    </row>
    <row r="1532" spans="4:34">
      <c r="D1532" s="62">
        <v>2019</v>
      </c>
      <c r="E1532" s="62">
        <v>1</v>
      </c>
      <c r="F1532" s="62">
        <v>2019</v>
      </c>
      <c r="G1532" s="62">
        <v>2019</v>
      </c>
      <c r="H1532" s="131">
        <v>0</v>
      </c>
      <c r="I1532" s="131">
        <v>0</v>
      </c>
      <c r="J1532" s="131">
        <v>0</v>
      </c>
      <c r="K1532" s="131">
        <v>0</v>
      </c>
      <c r="L1532" s="131">
        <v>0</v>
      </c>
      <c r="M1532" s="131">
        <v>0</v>
      </c>
      <c r="N1532" s="131">
        <v>0</v>
      </c>
      <c r="O1532" s="131">
        <v>0</v>
      </c>
      <c r="P1532" s="131">
        <v>0</v>
      </c>
      <c r="Q1532" s="131">
        <v>0</v>
      </c>
      <c r="R1532" s="131">
        <v>0</v>
      </c>
      <c r="S1532" s="131">
        <v>0</v>
      </c>
      <c r="T1532" s="131">
        <v>0</v>
      </c>
      <c r="U1532" s="131">
        <v>0</v>
      </c>
      <c r="V1532" s="131">
        <v>0</v>
      </c>
      <c r="W1532" s="131">
        <v>0</v>
      </c>
      <c r="X1532" s="131">
        <v>0</v>
      </c>
      <c r="Y1532" s="131">
        <v>0</v>
      </c>
      <c r="Z1532" s="131">
        <v>0</v>
      </c>
      <c r="AA1532" s="131">
        <v>0</v>
      </c>
      <c r="AB1532" s="131">
        <v>0</v>
      </c>
      <c r="AC1532" s="131">
        <v>0</v>
      </c>
      <c r="AD1532" s="131">
        <v>0</v>
      </c>
      <c r="AE1532" s="131">
        <v>0</v>
      </c>
      <c r="AF1532" s="131">
        <v>0</v>
      </c>
      <c r="AG1532" s="131">
        <v>0</v>
      </c>
      <c r="AH1532" s="43">
        <v>0</v>
      </c>
    </row>
    <row r="1533" spans="4:34">
      <c r="D1533" s="62">
        <v>2019</v>
      </c>
      <c r="E1533" s="62">
        <v>2</v>
      </c>
      <c r="F1533" s="62">
        <v>2019</v>
      </c>
      <c r="G1533" s="62">
        <v>2019</v>
      </c>
      <c r="H1533" s="131">
        <v>0</v>
      </c>
      <c r="I1533" s="131">
        <v>0</v>
      </c>
      <c r="J1533" s="131">
        <v>0</v>
      </c>
      <c r="K1533" s="131">
        <v>0</v>
      </c>
      <c r="L1533" s="131">
        <v>0</v>
      </c>
      <c r="M1533" s="131">
        <v>0</v>
      </c>
      <c r="N1533" s="131">
        <v>0</v>
      </c>
      <c r="O1533" s="131">
        <v>0</v>
      </c>
      <c r="P1533" s="131">
        <v>0</v>
      </c>
      <c r="Q1533" s="131">
        <v>0</v>
      </c>
      <c r="R1533" s="131">
        <v>0</v>
      </c>
      <c r="S1533" s="131">
        <v>0</v>
      </c>
      <c r="T1533" s="131">
        <v>0</v>
      </c>
      <c r="U1533" s="131">
        <v>0</v>
      </c>
      <c r="V1533" s="131">
        <v>0</v>
      </c>
      <c r="W1533" s="131">
        <v>0</v>
      </c>
      <c r="X1533" s="131">
        <v>0</v>
      </c>
      <c r="Y1533" s="131">
        <v>0</v>
      </c>
      <c r="Z1533" s="131">
        <v>0</v>
      </c>
      <c r="AA1533" s="131">
        <v>0</v>
      </c>
      <c r="AB1533" s="131">
        <v>0</v>
      </c>
      <c r="AC1533" s="131">
        <v>0</v>
      </c>
      <c r="AD1533" s="131">
        <v>0</v>
      </c>
      <c r="AE1533" s="131">
        <v>0</v>
      </c>
      <c r="AF1533" s="131">
        <v>0</v>
      </c>
      <c r="AG1533" s="131">
        <v>0</v>
      </c>
      <c r="AH1533" s="43">
        <v>0</v>
      </c>
    </row>
    <row r="1534" spans="4:34">
      <c r="D1534" s="62">
        <v>2019</v>
      </c>
      <c r="E1534" s="62">
        <v>3</v>
      </c>
      <c r="F1534" s="62">
        <v>2019</v>
      </c>
      <c r="G1534" s="62">
        <v>2019</v>
      </c>
      <c r="H1534" s="131">
        <v>0</v>
      </c>
      <c r="I1534" s="131">
        <v>0</v>
      </c>
      <c r="J1534" s="131">
        <v>0</v>
      </c>
      <c r="K1534" s="131">
        <v>0</v>
      </c>
      <c r="L1534" s="131">
        <v>0</v>
      </c>
      <c r="M1534" s="131">
        <v>0</v>
      </c>
      <c r="N1534" s="131">
        <v>0</v>
      </c>
      <c r="O1534" s="131">
        <v>0</v>
      </c>
      <c r="P1534" s="131">
        <v>0</v>
      </c>
      <c r="Q1534" s="131">
        <v>0</v>
      </c>
      <c r="R1534" s="131">
        <v>0</v>
      </c>
      <c r="S1534" s="131">
        <v>0</v>
      </c>
      <c r="T1534" s="131">
        <v>0</v>
      </c>
      <c r="U1534" s="131">
        <v>0</v>
      </c>
      <c r="V1534" s="131">
        <v>0</v>
      </c>
      <c r="W1534" s="131">
        <v>0</v>
      </c>
      <c r="X1534" s="131">
        <v>0</v>
      </c>
      <c r="Y1534" s="131">
        <v>0</v>
      </c>
      <c r="Z1534" s="131">
        <v>0</v>
      </c>
      <c r="AA1534" s="131">
        <v>0</v>
      </c>
      <c r="AB1534" s="131">
        <v>0</v>
      </c>
      <c r="AC1534" s="131">
        <v>0</v>
      </c>
      <c r="AD1534" s="131">
        <v>0</v>
      </c>
      <c r="AE1534" s="131">
        <v>0</v>
      </c>
      <c r="AF1534" s="131">
        <v>0</v>
      </c>
      <c r="AG1534" s="131">
        <v>0</v>
      </c>
      <c r="AH1534" s="43">
        <v>0</v>
      </c>
    </row>
    <row r="1535" spans="4:34">
      <c r="D1535" s="62">
        <v>2019</v>
      </c>
      <c r="E1535" s="62">
        <v>4</v>
      </c>
      <c r="F1535" s="62">
        <v>2019</v>
      </c>
      <c r="G1535" s="62">
        <v>2019</v>
      </c>
      <c r="H1535" s="131">
        <v>0</v>
      </c>
      <c r="I1535" s="131">
        <v>0</v>
      </c>
      <c r="J1535" s="131">
        <v>0</v>
      </c>
      <c r="K1535" s="131">
        <v>0</v>
      </c>
      <c r="L1535" s="131">
        <v>0</v>
      </c>
      <c r="M1535" s="131">
        <v>0</v>
      </c>
      <c r="N1535" s="131">
        <v>0</v>
      </c>
      <c r="O1535" s="131">
        <v>0</v>
      </c>
      <c r="P1535" s="131">
        <v>0</v>
      </c>
      <c r="Q1535" s="131">
        <v>0</v>
      </c>
      <c r="R1535" s="131">
        <v>0</v>
      </c>
      <c r="S1535" s="131">
        <v>0</v>
      </c>
      <c r="T1535" s="131">
        <v>0</v>
      </c>
      <c r="U1535" s="131">
        <v>0</v>
      </c>
      <c r="V1535" s="131">
        <v>0</v>
      </c>
      <c r="W1535" s="131">
        <v>0</v>
      </c>
      <c r="X1535" s="131">
        <v>0</v>
      </c>
      <c r="Y1535" s="131">
        <v>0</v>
      </c>
      <c r="Z1535" s="131">
        <v>0</v>
      </c>
      <c r="AA1535" s="131">
        <v>0</v>
      </c>
      <c r="AB1535" s="131">
        <v>0</v>
      </c>
      <c r="AC1535" s="131">
        <v>0</v>
      </c>
      <c r="AD1535" s="131">
        <v>0</v>
      </c>
      <c r="AE1535" s="131">
        <v>0</v>
      </c>
      <c r="AF1535" s="131">
        <v>0</v>
      </c>
      <c r="AG1535" s="131">
        <v>0</v>
      </c>
      <c r="AH1535" s="43">
        <v>0</v>
      </c>
    </row>
    <row r="1536" spans="4:34">
      <c r="D1536" s="62">
        <v>2019</v>
      </c>
      <c r="E1536" s="62">
        <v>5</v>
      </c>
      <c r="F1536" s="62">
        <v>2019</v>
      </c>
      <c r="G1536" s="62">
        <v>2020</v>
      </c>
      <c r="H1536" s="131">
        <v>0</v>
      </c>
      <c r="I1536" s="131">
        <v>0</v>
      </c>
      <c r="J1536" s="131">
        <v>0</v>
      </c>
      <c r="K1536" s="131">
        <v>0</v>
      </c>
      <c r="L1536" s="131">
        <v>0</v>
      </c>
      <c r="M1536" s="131">
        <v>0</v>
      </c>
      <c r="N1536" s="131">
        <v>0</v>
      </c>
      <c r="O1536" s="131">
        <v>0</v>
      </c>
      <c r="P1536" s="131">
        <v>0</v>
      </c>
      <c r="Q1536" s="131">
        <v>0</v>
      </c>
      <c r="R1536" s="131">
        <v>0</v>
      </c>
      <c r="S1536" s="131">
        <v>0</v>
      </c>
      <c r="T1536" s="131">
        <v>0</v>
      </c>
      <c r="U1536" s="131">
        <v>0</v>
      </c>
      <c r="V1536" s="131">
        <v>0</v>
      </c>
      <c r="W1536" s="131">
        <v>0</v>
      </c>
      <c r="X1536" s="131">
        <v>0</v>
      </c>
      <c r="Y1536" s="131">
        <v>0</v>
      </c>
      <c r="Z1536" s="131">
        <v>0</v>
      </c>
      <c r="AA1536" s="131">
        <v>0</v>
      </c>
      <c r="AB1536" s="131">
        <v>0</v>
      </c>
      <c r="AC1536" s="131">
        <v>0</v>
      </c>
      <c r="AD1536" s="131">
        <v>0</v>
      </c>
      <c r="AE1536" s="131">
        <v>0</v>
      </c>
      <c r="AF1536" s="131">
        <v>0</v>
      </c>
      <c r="AG1536" s="131">
        <v>0</v>
      </c>
      <c r="AH1536" s="43">
        <v>0</v>
      </c>
    </row>
    <row r="1537" spans="4:34">
      <c r="D1537" s="62">
        <v>2019</v>
      </c>
      <c r="E1537" s="62">
        <v>6</v>
      </c>
      <c r="F1537" s="62">
        <v>2019</v>
      </c>
      <c r="G1537" s="62">
        <v>2020</v>
      </c>
      <c r="H1537" s="131">
        <v>0</v>
      </c>
      <c r="I1537" s="131">
        <v>0</v>
      </c>
      <c r="J1537" s="131">
        <v>0</v>
      </c>
      <c r="K1537" s="131">
        <v>0</v>
      </c>
      <c r="L1537" s="131">
        <v>0</v>
      </c>
      <c r="M1537" s="131">
        <v>0</v>
      </c>
      <c r="N1537" s="131">
        <v>0</v>
      </c>
      <c r="O1537" s="131">
        <v>0</v>
      </c>
      <c r="P1537" s="131">
        <v>0</v>
      </c>
      <c r="Q1537" s="131">
        <v>0</v>
      </c>
      <c r="R1537" s="131">
        <v>0</v>
      </c>
      <c r="S1537" s="131">
        <v>0</v>
      </c>
      <c r="T1537" s="131">
        <v>0</v>
      </c>
      <c r="U1537" s="131">
        <v>0</v>
      </c>
      <c r="V1537" s="131">
        <v>0</v>
      </c>
      <c r="W1537" s="131">
        <v>0</v>
      </c>
      <c r="X1537" s="131">
        <v>0</v>
      </c>
      <c r="Y1537" s="131">
        <v>0</v>
      </c>
      <c r="Z1537" s="131">
        <v>0</v>
      </c>
      <c r="AA1537" s="131">
        <v>0</v>
      </c>
      <c r="AB1537" s="131">
        <v>0</v>
      </c>
      <c r="AC1537" s="131">
        <v>0</v>
      </c>
      <c r="AD1537" s="131">
        <v>0</v>
      </c>
      <c r="AE1537" s="131">
        <v>0</v>
      </c>
      <c r="AF1537" s="131">
        <v>0</v>
      </c>
      <c r="AG1537" s="131">
        <v>0</v>
      </c>
      <c r="AH1537" s="43">
        <v>0</v>
      </c>
    </row>
    <row r="1538" spans="4:34">
      <c r="D1538" s="62">
        <v>2019</v>
      </c>
      <c r="E1538" s="62">
        <v>7</v>
      </c>
      <c r="F1538" s="62">
        <v>2020</v>
      </c>
      <c r="G1538" s="62">
        <v>2020</v>
      </c>
      <c r="H1538" s="131">
        <v>0</v>
      </c>
      <c r="I1538" s="131">
        <v>0</v>
      </c>
      <c r="J1538" s="131">
        <v>0</v>
      </c>
      <c r="K1538" s="131">
        <v>0</v>
      </c>
      <c r="L1538" s="131">
        <v>0</v>
      </c>
      <c r="M1538" s="131">
        <v>0</v>
      </c>
      <c r="N1538" s="131">
        <v>0</v>
      </c>
      <c r="O1538" s="131">
        <v>0</v>
      </c>
      <c r="P1538" s="131">
        <v>0</v>
      </c>
      <c r="Q1538" s="131">
        <v>0</v>
      </c>
      <c r="R1538" s="131">
        <v>0</v>
      </c>
      <c r="S1538" s="131">
        <v>0</v>
      </c>
      <c r="T1538" s="131">
        <v>0</v>
      </c>
      <c r="U1538" s="131">
        <v>0</v>
      </c>
      <c r="V1538" s="131">
        <v>0</v>
      </c>
      <c r="W1538" s="131">
        <v>0</v>
      </c>
      <c r="X1538" s="131">
        <v>0</v>
      </c>
      <c r="Y1538" s="131">
        <v>0</v>
      </c>
      <c r="Z1538" s="131">
        <v>0</v>
      </c>
      <c r="AA1538" s="131">
        <v>0</v>
      </c>
      <c r="AB1538" s="131">
        <v>0</v>
      </c>
      <c r="AC1538" s="131">
        <v>0</v>
      </c>
      <c r="AD1538" s="131">
        <v>0</v>
      </c>
      <c r="AE1538" s="131">
        <v>0</v>
      </c>
      <c r="AF1538" s="131">
        <v>0</v>
      </c>
      <c r="AG1538" s="131">
        <v>0</v>
      </c>
      <c r="AH1538" s="43">
        <v>0</v>
      </c>
    </row>
    <row r="1539" spans="4:34">
      <c r="D1539" s="62">
        <v>2019</v>
      </c>
      <c r="E1539" s="62">
        <v>8</v>
      </c>
      <c r="F1539" s="62">
        <v>2020</v>
      </c>
      <c r="G1539" s="62">
        <v>2020</v>
      </c>
      <c r="H1539" s="131">
        <v>0</v>
      </c>
      <c r="I1539" s="131">
        <v>0</v>
      </c>
      <c r="J1539" s="131">
        <v>0</v>
      </c>
      <c r="K1539" s="131">
        <v>0</v>
      </c>
      <c r="L1539" s="131">
        <v>0</v>
      </c>
      <c r="M1539" s="131">
        <v>0</v>
      </c>
      <c r="N1539" s="131">
        <v>0</v>
      </c>
      <c r="O1539" s="131">
        <v>0</v>
      </c>
      <c r="P1539" s="131">
        <v>0</v>
      </c>
      <c r="Q1539" s="131">
        <v>0</v>
      </c>
      <c r="R1539" s="131">
        <v>0</v>
      </c>
      <c r="S1539" s="131">
        <v>0</v>
      </c>
      <c r="T1539" s="131">
        <v>0</v>
      </c>
      <c r="U1539" s="131">
        <v>0</v>
      </c>
      <c r="V1539" s="131">
        <v>0</v>
      </c>
      <c r="W1539" s="131">
        <v>0</v>
      </c>
      <c r="X1539" s="131">
        <v>0</v>
      </c>
      <c r="Y1539" s="131">
        <v>0</v>
      </c>
      <c r="Z1539" s="131">
        <v>0</v>
      </c>
      <c r="AA1539" s="131">
        <v>0</v>
      </c>
      <c r="AB1539" s="131">
        <v>0</v>
      </c>
      <c r="AC1539" s="131">
        <v>0</v>
      </c>
      <c r="AD1539" s="131">
        <v>0</v>
      </c>
      <c r="AE1539" s="131">
        <v>0</v>
      </c>
      <c r="AF1539" s="131">
        <v>0</v>
      </c>
      <c r="AG1539" s="131">
        <v>0</v>
      </c>
      <c r="AH1539" s="43">
        <v>0</v>
      </c>
    </row>
    <row r="1540" spans="4:34">
      <c r="D1540" s="62">
        <v>2019</v>
      </c>
      <c r="E1540" s="62">
        <v>9</v>
      </c>
      <c r="F1540" s="62">
        <v>2020</v>
      </c>
      <c r="G1540" s="62">
        <v>2020</v>
      </c>
      <c r="H1540" s="131">
        <v>0</v>
      </c>
      <c r="I1540" s="131">
        <v>0</v>
      </c>
      <c r="J1540" s="131">
        <v>0</v>
      </c>
      <c r="K1540" s="131">
        <v>0</v>
      </c>
      <c r="L1540" s="131">
        <v>0</v>
      </c>
      <c r="M1540" s="131">
        <v>0</v>
      </c>
      <c r="N1540" s="131">
        <v>0</v>
      </c>
      <c r="O1540" s="131">
        <v>0</v>
      </c>
      <c r="P1540" s="131">
        <v>0</v>
      </c>
      <c r="Q1540" s="131">
        <v>0</v>
      </c>
      <c r="R1540" s="131">
        <v>0</v>
      </c>
      <c r="S1540" s="131">
        <v>0</v>
      </c>
      <c r="T1540" s="131">
        <v>0</v>
      </c>
      <c r="U1540" s="131">
        <v>0</v>
      </c>
      <c r="V1540" s="131">
        <v>0</v>
      </c>
      <c r="W1540" s="131">
        <v>0</v>
      </c>
      <c r="X1540" s="131">
        <v>0</v>
      </c>
      <c r="Y1540" s="131">
        <v>0</v>
      </c>
      <c r="Z1540" s="131">
        <v>0</v>
      </c>
      <c r="AA1540" s="131">
        <v>0</v>
      </c>
      <c r="AB1540" s="131">
        <v>0</v>
      </c>
      <c r="AC1540" s="131">
        <v>0</v>
      </c>
      <c r="AD1540" s="131">
        <v>0</v>
      </c>
      <c r="AE1540" s="131">
        <v>0</v>
      </c>
      <c r="AF1540" s="131">
        <v>0</v>
      </c>
      <c r="AG1540" s="131">
        <v>0</v>
      </c>
      <c r="AH1540" s="43">
        <v>0</v>
      </c>
    </row>
    <row r="1541" spans="4:34">
      <c r="D1541" s="62">
        <v>2019</v>
      </c>
      <c r="E1541" s="62">
        <v>10</v>
      </c>
      <c r="F1541" s="62">
        <v>2020</v>
      </c>
      <c r="G1541" s="62">
        <v>2020</v>
      </c>
      <c r="H1541" s="131">
        <v>0</v>
      </c>
      <c r="I1541" s="131">
        <v>0</v>
      </c>
      <c r="J1541" s="131">
        <v>0</v>
      </c>
      <c r="K1541" s="131">
        <v>0</v>
      </c>
      <c r="L1541" s="131">
        <v>0</v>
      </c>
      <c r="M1541" s="131">
        <v>0</v>
      </c>
      <c r="N1541" s="131">
        <v>0</v>
      </c>
      <c r="O1541" s="131">
        <v>0</v>
      </c>
      <c r="P1541" s="131">
        <v>0</v>
      </c>
      <c r="Q1541" s="131">
        <v>0</v>
      </c>
      <c r="R1541" s="131">
        <v>0</v>
      </c>
      <c r="S1541" s="131">
        <v>0</v>
      </c>
      <c r="T1541" s="131">
        <v>0</v>
      </c>
      <c r="U1541" s="131">
        <v>0</v>
      </c>
      <c r="V1541" s="131">
        <v>0</v>
      </c>
      <c r="W1541" s="131">
        <v>0</v>
      </c>
      <c r="X1541" s="131">
        <v>0</v>
      </c>
      <c r="Y1541" s="131">
        <v>0</v>
      </c>
      <c r="Z1541" s="131">
        <v>0</v>
      </c>
      <c r="AA1541" s="131">
        <v>0</v>
      </c>
      <c r="AB1541" s="131">
        <v>0</v>
      </c>
      <c r="AC1541" s="131">
        <v>0</v>
      </c>
      <c r="AD1541" s="131">
        <v>0</v>
      </c>
      <c r="AE1541" s="131">
        <v>0</v>
      </c>
      <c r="AF1541" s="131">
        <v>0</v>
      </c>
      <c r="AG1541" s="131">
        <v>0</v>
      </c>
      <c r="AH1541" s="43">
        <v>0</v>
      </c>
    </row>
    <row r="1542" spans="4:34">
      <c r="D1542" s="62">
        <v>2019</v>
      </c>
      <c r="E1542" s="62">
        <v>11</v>
      </c>
      <c r="F1542" s="62">
        <v>2020</v>
      </c>
      <c r="G1542" s="62">
        <v>2020</v>
      </c>
      <c r="H1542" s="131">
        <v>0</v>
      </c>
      <c r="I1542" s="131">
        <v>0</v>
      </c>
      <c r="J1542" s="131">
        <v>0</v>
      </c>
      <c r="K1542" s="131">
        <v>0</v>
      </c>
      <c r="L1542" s="131">
        <v>0</v>
      </c>
      <c r="M1542" s="131">
        <v>0</v>
      </c>
      <c r="N1542" s="131">
        <v>0</v>
      </c>
      <c r="O1542" s="131">
        <v>0</v>
      </c>
      <c r="P1542" s="131">
        <v>0</v>
      </c>
      <c r="Q1542" s="131">
        <v>0</v>
      </c>
      <c r="R1542" s="131">
        <v>0</v>
      </c>
      <c r="S1542" s="131">
        <v>0</v>
      </c>
      <c r="T1542" s="131">
        <v>0</v>
      </c>
      <c r="U1542" s="131">
        <v>0</v>
      </c>
      <c r="V1542" s="131">
        <v>0</v>
      </c>
      <c r="W1542" s="131">
        <v>0</v>
      </c>
      <c r="X1542" s="131">
        <v>0</v>
      </c>
      <c r="Y1542" s="131">
        <v>0</v>
      </c>
      <c r="Z1542" s="131">
        <v>0</v>
      </c>
      <c r="AA1542" s="131">
        <v>0</v>
      </c>
      <c r="AB1542" s="131">
        <v>0</v>
      </c>
      <c r="AC1542" s="131">
        <v>0</v>
      </c>
      <c r="AD1542" s="131">
        <v>0</v>
      </c>
      <c r="AE1542" s="131">
        <v>0</v>
      </c>
      <c r="AF1542" s="131">
        <v>0</v>
      </c>
      <c r="AG1542" s="131">
        <v>0</v>
      </c>
      <c r="AH1542" s="43">
        <v>0</v>
      </c>
    </row>
    <row r="1543" spans="4:34">
      <c r="D1543" s="62">
        <v>2019</v>
      </c>
      <c r="E1543" s="62">
        <v>12</v>
      </c>
      <c r="F1543" s="62">
        <v>2020</v>
      </c>
      <c r="G1543" s="62">
        <v>2020</v>
      </c>
      <c r="H1543" s="131">
        <v>0</v>
      </c>
      <c r="I1543" s="131">
        <v>0</v>
      </c>
      <c r="J1543" s="131">
        <v>0</v>
      </c>
      <c r="K1543" s="131">
        <v>0</v>
      </c>
      <c r="L1543" s="131">
        <v>0</v>
      </c>
      <c r="M1543" s="131">
        <v>0</v>
      </c>
      <c r="N1543" s="131">
        <v>0</v>
      </c>
      <c r="O1543" s="131">
        <v>0</v>
      </c>
      <c r="P1543" s="131">
        <v>0</v>
      </c>
      <c r="Q1543" s="131">
        <v>0</v>
      </c>
      <c r="R1543" s="131">
        <v>0</v>
      </c>
      <c r="S1543" s="131">
        <v>0</v>
      </c>
      <c r="T1543" s="131">
        <v>0</v>
      </c>
      <c r="U1543" s="131">
        <v>0</v>
      </c>
      <c r="V1543" s="131">
        <v>0</v>
      </c>
      <c r="W1543" s="131">
        <v>0</v>
      </c>
      <c r="X1543" s="131">
        <v>0</v>
      </c>
      <c r="Y1543" s="131">
        <v>0</v>
      </c>
      <c r="Z1543" s="131">
        <v>0</v>
      </c>
      <c r="AA1543" s="131">
        <v>0</v>
      </c>
      <c r="AB1543" s="131">
        <v>0</v>
      </c>
      <c r="AC1543" s="131">
        <v>0</v>
      </c>
      <c r="AD1543" s="131">
        <v>0</v>
      </c>
      <c r="AE1543" s="131">
        <v>0</v>
      </c>
      <c r="AF1543" s="131">
        <v>0</v>
      </c>
      <c r="AG1543" s="131">
        <v>0</v>
      </c>
      <c r="AH1543" s="43">
        <v>0</v>
      </c>
    </row>
    <row r="1544" spans="4:34">
      <c r="D1544" s="62">
        <v>2020</v>
      </c>
      <c r="E1544" s="62">
        <v>1</v>
      </c>
      <c r="F1544" s="62">
        <v>2020</v>
      </c>
      <c r="G1544" s="62">
        <v>2020</v>
      </c>
      <c r="H1544" s="131">
        <v>0</v>
      </c>
      <c r="I1544" s="131">
        <v>0</v>
      </c>
      <c r="J1544" s="131">
        <v>0</v>
      </c>
      <c r="K1544" s="131">
        <v>0</v>
      </c>
      <c r="L1544" s="131">
        <v>0</v>
      </c>
      <c r="M1544" s="131">
        <v>0</v>
      </c>
      <c r="N1544" s="131">
        <v>0</v>
      </c>
      <c r="O1544" s="131">
        <v>0</v>
      </c>
      <c r="P1544" s="131">
        <v>0</v>
      </c>
      <c r="Q1544" s="131">
        <v>0</v>
      </c>
      <c r="R1544" s="131">
        <v>0</v>
      </c>
      <c r="S1544" s="131">
        <v>0</v>
      </c>
      <c r="T1544" s="131">
        <v>0</v>
      </c>
      <c r="U1544" s="131">
        <v>0</v>
      </c>
      <c r="V1544" s="131">
        <v>0</v>
      </c>
      <c r="W1544" s="131">
        <v>0</v>
      </c>
      <c r="X1544" s="131">
        <v>0</v>
      </c>
      <c r="Y1544" s="131">
        <v>0</v>
      </c>
      <c r="Z1544" s="131">
        <v>0</v>
      </c>
      <c r="AA1544" s="131">
        <v>0</v>
      </c>
      <c r="AB1544" s="131">
        <v>0</v>
      </c>
      <c r="AC1544" s="131">
        <v>0</v>
      </c>
      <c r="AD1544" s="131">
        <v>0</v>
      </c>
      <c r="AE1544" s="131">
        <v>0</v>
      </c>
      <c r="AF1544" s="131">
        <v>0</v>
      </c>
      <c r="AG1544" s="131">
        <v>0</v>
      </c>
      <c r="AH1544" s="43">
        <v>0</v>
      </c>
    </row>
    <row r="1545" spans="4:34">
      <c r="D1545" s="62">
        <v>2020</v>
      </c>
      <c r="E1545" s="62">
        <v>2</v>
      </c>
      <c r="F1545" s="62">
        <v>2020</v>
      </c>
      <c r="G1545" s="62">
        <v>2020</v>
      </c>
      <c r="H1545" s="131">
        <v>0</v>
      </c>
      <c r="I1545" s="131">
        <v>0</v>
      </c>
      <c r="J1545" s="131">
        <v>0</v>
      </c>
      <c r="K1545" s="131">
        <v>0</v>
      </c>
      <c r="L1545" s="131">
        <v>0</v>
      </c>
      <c r="M1545" s="131">
        <v>0</v>
      </c>
      <c r="N1545" s="131">
        <v>0</v>
      </c>
      <c r="O1545" s="131">
        <v>0</v>
      </c>
      <c r="P1545" s="131">
        <v>0</v>
      </c>
      <c r="Q1545" s="131">
        <v>0</v>
      </c>
      <c r="R1545" s="131">
        <v>0</v>
      </c>
      <c r="S1545" s="131">
        <v>0</v>
      </c>
      <c r="T1545" s="131">
        <v>0</v>
      </c>
      <c r="U1545" s="131">
        <v>0</v>
      </c>
      <c r="V1545" s="131">
        <v>0</v>
      </c>
      <c r="W1545" s="131">
        <v>0</v>
      </c>
      <c r="X1545" s="131">
        <v>0</v>
      </c>
      <c r="Y1545" s="131">
        <v>0</v>
      </c>
      <c r="Z1545" s="131">
        <v>0</v>
      </c>
      <c r="AA1545" s="131">
        <v>0</v>
      </c>
      <c r="AB1545" s="131">
        <v>0</v>
      </c>
      <c r="AC1545" s="131">
        <v>0</v>
      </c>
      <c r="AD1545" s="131">
        <v>0</v>
      </c>
      <c r="AE1545" s="131">
        <v>0</v>
      </c>
      <c r="AF1545" s="131">
        <v>0</v>
      </c>
      <c r="AG1545" s="131">
        <v>0</v>
      </c>
      <c r="AH1545" s="43">
        <v>0</v>
      </c>
    </row>
    <row r="1546" spans="4:34">
      <c r="D1546" s="62">
        <v>2020</v>
      </c>
      <c r="E1546" s="62">
        <v>3</v>
      </c>
      <c r="F1546" s="62">
        <v>2020</v>
      </c>
      <c r="G1546" s="62">
        <v>2020</v>
      </c>
      <c r="H1546" s="131">
        <v>0</v>
      </c>
      <c r="I1546" s="131">
        <v>0</v>
      </c>
      <c r="J1546" s="131">
        <v>0</v>
      </c>
      <c r="K1546" s="131">
        <v>0</v>
      </c>
      <c r="L1546" s="131">
        <v>0</v>
      </c>
      <c r="M1546" s="131">
        <v>0</v>
      </c>
      <c r="N1546" s="131">
        <v>0</v>
      </c>
      <c r="O1546" s="131">
        <v>0</v>
      </c>
      <c r="P1546" s="131">
        <v>0</v>
      </c>
      <c r="Q1546" s="131">
        <v>0</v>
      </c>
      <c r="R1546" s="131">
        <v>0</v>
      </c>
      <c r="S1546" s="131">
        <v>0</v>
      </c>
      <c r="T1546" s="131">
        <v>0</v>
      </c>
      <c r="U1546" s="131">
        <v>0</v>
      </c>
      <c r="V1546" s="131">
        <v>0</v>
      </c>
      <c r="W1546" s="131">
        <v>0</v>
      </c>
      <c r="X1546" s="131">
        <v>0</v>
      </c>
      <c r="Y1546" s="131">
        <v>0</v>
      </c>
      <c r="Z1546" s="131">
        <v>0</v>
      </c>
      <c r="AA1546" s="131">
        <v>0</v>
      </c>
      <c r="AB1546" s="131">
        <v>0</v>
      </c>
      <c r="AC1546" s="131">
        <v>0</v>
      </c>
      <c r="AD1546" s="131">
        <v>0</v>
      </c>
      <c r="AE1546" s="131">
        <v>0</v>
      </c>
      <c r="AF1546" s="131">
        <v>0</v>
      </c>
      <c r="AG1546" s="131">
        <v>0</v>
      </c>
      <c r="AH1546" s="43">
        <v>0</v>
      </c>
    </row>
    <row r="1547" spans="4:34">
      <c r="D1547" s="62">
        <v>2020</v>
      </c>
      <c r="E1547" s="62">
        <v>4</v>
      </c>
      <c r="F1547" s="62">
        <v>2020</v>
      </c>
      <c r="G1547" s="62">
        <v>2020</v>
      </c>
      <c r="H1547" s="131">
        <v>0</v>
      </c>
      <c r="I1547" s="131">
        <v>0</v>
      </c>
      <c r="J1547" s="131">
        <v>0</v>
      </c>
      <c r="K1547" s="131">
        <v>0</v>
      </c>
      <c r="L1547" s="131">
        <v>0</v>
      </c>
      <c r="M1547" s="131">
        <v>0</v>
      </c>
      <c r="N1547" s="131">
        <v>0</v>
      </c>
      <c r="O1547" s="131">
        <v>0</v>
      </c>
      <c r="P1547" s="131">
        <v>0</v>
      </c>
      <c r="Q1547" s="131">
        <v>0</v>
      </c>
      <c r="R1547" s="131">
        <v>0</v>
      </c>
      <c r="S1547" s="131">
        <v>0</v>
      </c>
      <c r="T1547" s="131">
        <v>0</v>
      </c>
      <c r="U1547" s="131">
        <v>0</v>
      </c>
      <c r="V1547" s="131">
        <v>0</v>
      </c>
      <c r="W1547" s="131">
        <v>0</v>
      </c>
      <c r="X1547" s="131">
        <v>0</v>
      </c>
      <c r="Y1547" s="131">
        <v>0</v>
      </c>
      <c r="Z1547" s="131">
        <v>0</v>
      </c>
      <c r="AA1547" s="131">
        <v>0</v>
      </c>
      <c r="AB1547" s="131">
        <v>0</v>
      </c>
      <c r="AC1547" s="131">
        <v>0</v>
      </c>
      <c r="AD1547" s="131">
        <v>0</v>
      </c>
      <c r="AE1547" s="131">
        <v>0</v>
      </c>
      <c r="AF1547" s="131">
        <v>0</v>
      </c>
      <c r="AG1547" s="131">
        <v>0</v>
      </c>
      <c r="AH1547" s="43">
        <v>0</v>
      </c>
    </row>
    <row r="1548" spans="4:34">
      <c r="D1548" s="62">
        <v>2020</v>
      </c>
      <c r="E1548" s="62">
        <v>5</v>
      </c>
      <c r="F1548" s="62">
        <v>2020</v>
      </c>
      <c r="G1548" s="62">
        <v>2021</v>
      </c>
      <c r="H1548" s="131">
        <v>0</v>
      </c>
      <c r="I1548" s="131">
        <v>0</v>
      </c>
      <c r="J1548" s="131">
        <v>0</v>
      </c>
      <c r="K1548" s="131">
        <v>0</v>
      </c>
      <c r="L1548" s="131">
        <v>0</v>
      </c>
      <c r="M1548" s="131">
        <v>0</v>
      </c>
      <c r="N1548" s="131">
        <v>0</v>
      </c>
      <c r="O1548" s="131">
        <v>0</v>
      </c>
      <c r="P1548" s="131">
        <v>0</v>
      </c>
      <c r="Q1548" s="131">
        <v>0</v>
      </c>
      <c r="R1548" s="131">
        <v>0</v>
      </c>
      <c r="S1548" s="131">
        <v>0</v>
      </c>
      <c r="T1548" s="131">
        <v>0</v>
      </c>
      <c r="U1548" s="131">
        <v>0</v>
      </c>
      <c r="V1548" s="131">
        <v>0</v>
      </c>
      <c r="W1548" s="131">
        <v>0</v>
      </c>
      <c r="X1548" s="131">
        <v>0</v>
      </c>
      <c r="Y1548" s="131">
        <v>0</v>
      </c>
      <c r="Z1548" s="131">
        <v>0</v>
      </c>
      <c r="AA1548" s="131">
        <v>0</v>
      </c>
      <c r="AB1548" s="131">
        <v>0</v>
      </c>
      <c r="AC1548" s="131">
        <v>0</v>
      </c>
      <c r="AD1548" s="131">
        <v>0</v>
      </c>
      <c r="AE1548" s="131">
        <v>0</v>
      </c>
      <c r="AF1548" s="131">
        <v>0</v>
      </c>
      <c r="AG1548" s="131">
        <v>0</v>
      </c>
      <c r="AH1548" s="43">
        <v>0</v>
      </c>
    </row>
    <row r="1549" spans="4:34">
      <c r="D1549" s="62">
        <v>2020</v>
      </c>
      <c r="E1549" s="62">
        <v>6</v>
      </c>
      <c r="F1549" s="62">
        <v>2020</v>
      </c>
      <c r="G1549" s="62">
        <v>2021</v>
      </c>
      <c r="H1549" s="131">
        <v>0</v>
      </c>
      <c r="I1549" s="131">
        <v>0</v>
      </c>
      <c r="J1549" s="131">
        <v>0</v>
      </c>
      <c r="K1549" s="131">
        <v>0</v>
      </c>
      <c r="L1549" s="131">
        <v>0</v>
      </c>
      <c r="M1549" s="131">
        <v>0</v>
      </c>
      <c r="N1549" s="131">
        <v>0</v>
      </c>
      <c r="O1549" s="131">
        <v>0</v>
      </c>
      <c r="P1549" s="131">
        <v>0</v>
      </c>
      <c r="Q1549" s="131">
        <v>0</v>
      </c>
      <c r="R1549" s="131">
        <v>0</v>
      </c>
      <c r="S1549" s="131">
        <v>0</v>
      </c>
      <c r="T1549" s="131">
        <v>0</v>
      </c>
      <c r="U1549" s="131">
        <v>0</v>
      </c>
      <c r="V1549" s="131">
        <v>0</v>
      </c>
      <c r="W1549" s="131">
        <v>0</v>
      </c>
      <c r="X1549" s="131">
        <v>0</v>
      </c>
      <c r="Y1549" s="131">
        <v>0</v>
      </c>
      <c r="Z1549" s="131">
        <v>0</v>
      </c>
      <c r="AA1549" s="131">
        <v>0</v>
      </c>
      <c r="AB1549" s="131">
        <v>0</v>
      </c>
      <c r="AC1549" s="131">
        <v>0</v>
      </c>
      <c r="AD1549" s="131">
        <v>0</v>
      </c>
      <c r="AE1549" s="131">
        <v>0</v>
      </c>
      <c r="AF1549" s="131">
        <v>0</v>
      </c>
      <c r="AG1549" s="131">
        <v>0</v>
      </c>
      <c r="AH1549" s="43">
        <v>0</v>
      </c>
    </row>
    <row r="1550" spans="4:34">
      <c r="D1550" s="62">
        <v>2020</v>
      </c>
      <c r="E1550" s="62">
        <v>7</v>
      </c>
      <c r="F1550" s="62">
        <v>2021</v>
      </c>
      <c r="G1550" s="62">
        <v>2021</v>
      </c>
      <c r="H1550" s="131">
        <v>0</v>
      </c>
      <c r="I1550" s="131">
        <v>0</v>
      </c>
      <c r="J1550" s="131">
        <v>0</v>
      </c>
      <c r="K1550" s="131">
        <v>0</v>
      </c>
      <c r="L1550" s="131">
        <v>0</v>
      </c>
      <c r="M1550" s="131">
        <v>0</v>
      </c>
      <c r="N1550" s="131">
        <v>0</v>
      </c>
      <c r="O1550" s="131">
        <v>0</v>
      </c>
      <c r="P1550" s="131">
        <v>0</v>
      </c>
      <c r="Q1550" s="131">
        <v>0</v>
      </c>
      <c r="R1550" s="131">
        <v>0</v>
      </c>
      <c r="S1550" s="131">
        <v>0</v>
      </c>
      <c r="T1550" s="131">
        <v>0</v>
      </c>
      <c r="U1550" s="131">
        <v>0</v>
      </c>
      <c r="V1550" s="131">
        <v>0</v>
      </c>
      <c r="W1550" s="131">
        <v>0</v>
      </c>
      <c r="X1550" s="131">
        <v>0</v>
      </c>
      <c r="Y1550" s="131">
        <v>0</v>
      </c>
      <c r="Z1550" s="131">
        <v>0</v>
      </c>
      <c r="AA1550" s="131">
        <v>0</v>
      </c>
      <c r="AB1550" s="131">
        <v>0</v>
      </c>
      <c r="AC1550" s="131">
        <v>0</v>
      </c>
      <c r="AD1550" s="131">
        <v>0</v>
      </c>
      <c r="AE1550" s="131">
        <v>0</v>
      </c>
      <c r="AF1550" s="131">
        <v>0</v>
      </c>
      <c r="AG1550" s="131">
        <v>0</v>
      </c>
      <c r="AH1550" s="43">
        <v>0</v>
      </c>
    </row>
    <row r="1551" spans="4:34">
      <c r="D1551" s="62">
        <v>2020</v>
      </c>
      <c r="E1551" s="62">
        <v>8</v>
      </c>
      <c r="F1551" s="62">
        <v>2021</v>
      </c>
      <c r="G1551" s="62">
        <v>2021</v>
      </c>
      <c r="H1551" s="131">
        <v>0</v>
      </c>
      <c r="I1551" s="131">
        <v>0</v>
      </c>
      <c r="J1551" s="131">
        <v>0</v>
      </c>
      <c r="K1551" s="131">
        <v>0</v>
      </c>
      <c r="L1551" s="131">
        <v>0</v>
      </c>
      <c r="M1551" s="131">
        <v>0</v>
      </c>
      <c r="N1551" s="131">
        <v>0</v>
      </c>
      <c r="O1551" s="131">
        <v>0</v>
      </c>
      <c r="P1551" s="131">
        <v>0</v>
      </c>
      <c r="Q1551" s="131">
        <v>0</v>
      </c>
      <c r="R1551" s="131">
        <v>0</v>
      </c>
      <c r="S1551" s="131">
        <v>0</v>
      </c>
      <c r="T1551" s="131">
        <v>0</v>
      </c>
      <c r="U1551" s="131">
        <v>0</v>
      </c>
      <c r="V1551" s="131">
        <v>0</v>
      </c>
      <c r="W1551" s="131">
        <v>0</v>
      </c>
      <c r="X1551" s="131">
        <v>0</v>
      </c>
      <c r="Y1551" s="131">
        <v>0</v>
      </c>
      <c r="Z1551" s="131">
        <v>0</v>
      </c>
      <c r="AA1551" s="131">
        <v>0</v>
      </c>
      <c r="AB1551" s="131">
        <v>0</v>
      </c>
      <c r="AC1551" s="131">
        <v>0</v>
      </c>
      <c r="AD1551" s="131">
        <v>0</v>
      </c>
      <c r="AE1551" s="131">
        <v>0</v>
      </c>
      <c r="AF1551" s="131">
        <v>0</v>
      </c>
      <c r="AG1551" s="131">
        <v>0</v>
      </c>
      <c r="AH1551" s="43">
        <v>0</v>
      </c>
    </row>
    <row r="1552" spans="4:34">
      <c r="D1552" s="62">
        <v>2020</v>
      </c>
      <c r="E1552" s="62">
        <v>9</v>
      </c>
      <c r="F1552" s="62">
        <v>2021</v>
      </c>
      <c r="G1552" s="62">
        <v>2021</v>
      </c>
      <c r="H1552" s="131">
        <v>0</v>
      </c>
      <c r="I1552" s="131">
        <v>0</v>
      </c>
      <c r="J1552" s="131">
        <v>0</v>
      </c>
      <c r="K1552" s="131">
        <v>0</v>
      </c>
      <c r="L1552" s="131">
        <v>0</v>
      </c>
      <c r="M1552" s="131">
        <v>0</v>
      </c>
      <c r="N1552" s="131">
        <v>0</v>
      </c>
      <c r="O1552" s="131">
        <v>0</v>
      </c>
      <c r="P1552" s="131">
        <v>0</v>
      </c>
      <c r="Q1552" s="131">
        <v>0</v>
      </c>
      <c r="R1552" s="131">
        <v>0</v>
      </c>
      <c r="S1552" s="131">
        <v>0</v>
      </c>
      <c r="T1552" s="131">
        <v>0</v>
      </c>
      <c r="U1552" s="131">
        <v>0</v>
      </c>
      <c r="V1552" s="131">
        <v>0</v>
      </c>
      <c r="W1552" s="131">
        <v>0</v>
      </c>
      <c r="X1552" s="131">
        <v>0</v>
      </c>
      <c r="Y1552" s="131">
        <v>0</v>
      </c>
      <c r="Z1552" s="131">
        <v>0</v>
      </c>
      <c r="AA1552" s="131">
        <v>0</v>
      </c>
      <c r="AB1552" s="131">
        <v>0</v>
      </c>
      <c r="AC1552" s="131">
        <v>0</v>
      </c>
      <c r="AD1552" s="131">
        <v>0</v>
      </c>
      <c r="AE1552" s="131">
        <v>0</v>
      </c>
      <c r="AF1552" s="131">
        <v>0</v>
      </c>
      <c r="AG1552" s="131">
        <v>0</v>
      </c>
      <c r="AH1552" s="43">
        <v>0</v>
      </c>
    </row>
    <row r="1553" spans="4:34">
      <c r="D1553" s="62">
        <v>2020</v>
      </c>
      <c r="E1553" s="62">
        <v>10</v>
      </c>
      <c r="F1553" s="62">
        <v>2021</v>
      </c>
      <c r="G1553" s="62">
        <v>2021</v>
      </c>
      <c r="H1553" s="131">
        <v>0</v>
      </c>
      <c r="I1553" s="131">
        <v>0</v>
      </c>
      <c r="J1553" s="131">
        <v>0</v>
      </c>
      <c r="K1553" s="131">
        <v>0</v>
      </c>
      <c r="L1553" s="131">
        <v>0</v>
      </c>
      <c r="M1553" s="131">
        <v>0</v>
      </c>
      <c r="N1553" s="131">
        <v>0</v>
      </c>
      <c r="O1553" s="131">
        <v>0</v>
      </c>
      <c r="P1553" s="131">
        <v>0</v>
      </c>
      <c r="Q1553" s="131">
        <v>0</v>
      </c>
      <c r="R1553" s="131">
        <v>0</v>
      </c>
      <c r="S1553" s="131">
        <v>0</v>
      </c>
      <c r="T1553" s="131">
        <v>0</v>
      </c>
      <c r="U1553" s="131">
        <v>0</v>
      </c>
      <c r="V1553" s="131">
        <v>0</v>
      </c>
      <c r="W1553" s="131">
        <v>0</v>
      </c>
      <c r="X1553" s="131">
        <v>0</v>
      </c>
      <c r="Y1553" s="131">
        <v>0</v>
      </c>
      <c r="Z1553" s="131">
        <v>0</v>
      </c>
      <c r="AA1553" s="131">
        <v>0</v>
      </c>
      <c r="AB1553" s="131">
        <v>0</v>
      </c>
      <c r="AC1553" s="131">
        <v>0</v>
      </c>
      <c r="AD1553" s="131">
        <v>0</v>
      </c>
      <c r="AE1553" s="131">
        <v>0</v>
      </c>
      <c r="AF1553" s="131">
        <v>0</v>
      </c>
      <c r="AG1553" s="131">
        <v>0</v>
      </c>
      <c r="AH1553" s="43">
        <v>0</v>
      </c>
    </row>
    <row r="1554" spans="4:34">
      <c r="D1554" s="62">
        <v>2020</v>
      </c>
      <c r="E1554" s="62">
        <v>11</v>
      </c>
      <c r="F1554" s="62">
        <v>2021</v>
      </c>
      <c r="G1554" s="62">
        <v>2021</v>
      </c>
      <c r="H1554" s="131">
        <v>0</v>
      </c>
      <c r="I1554" s="131">
        <v>0</v>
      </c>
      <c r="J1554" s="131">
        <v>0</v>
      </c>
      <c r="K1554" s="131">
        <v>0</v>
      </c>
      <c r="L1554" s="131">
        <v>0</v>
      </c>
      <c r="M1554" s="131">
        <v>0</v>
      </c>
      <c r="N1554" s="131">
        <v>0</v>
      </c>
      <c r="O1554" s="131">
        <v>0</v>
      </c>
      <c r="P1554" s="131">
        <v>0</v>
      </c>
      <c r="Q1554" s="131">
        <v>0</v>
      </c>
      <c r="R1554" s="131">
        <v>0</v>
      </c>
      <c r="S1554" s="131">
        <v>0</v>
      </c>
      <c r="T1554" s="131">
        <v>0</v>
      </c>
      <c r="U1554" s="131">
        <v>0</v>
      </c>
      <c r="V1554" s="131">
        <v>0</v>
      </c>
      <c r="W1554" s="131">
        <v>0</v>
      </c>
      <c r="X1554" s="131">
        <v>0</v>
      </c>
      <c r="Y1554" s="131">
        <v>0</v>
      </c>
      <c r="Z1554" s="131">
        <v>0</v>
      </c>
      <c r="AA1554" s="131">
        <v>0</v>
      </c>
      <c r="AB1554" s="131">
        <v>0</v>
      </c>
      <c r="AC1554" s="131">
        <v>0</v>
      </c>
      <c r="AD1554" s="131">
        <v>0</v>
      </c>
      <c r="AE1554" s="131">
        <v>0</v>
      </c>
      <c r="AF1554" s="131">
        <v>0</v>
      </c>
      <c r="AG1554" s="131">
        <v>0</v>
      </c>
      <c r="AH1554" s="43">
        <v>0</v>
      </c>
    </row>
    <row r="1555" spans="4:34">
      <c r="D1555" s="62">
        <v>2020</v>
      </c>
      <c r="E1555" s="62">
        <v>12</v>
      </c>
      <c r="F1555" s="62">
        <v>2021</v>
      </c>
      <c r="G1555" s="62">
        <v>2021</v>
      </c>
      <c r="H1555" s="131">
        <v>0</v>
      </c>
      <c r="I1555" s="131">
        <v>0</v>
      </c>
      <c r="J1555" s="131">
        <v>0</v>
      </c>
      <c r="K1555" s="131">
        <v>0</v>
      </c>
      <c r="L1555" s="131">
        <v>0</v>
      </c>
      <c r="M1555" s="131">
        <v>0</v>
      </c>
      <c r="N1555" s="131">
        <v>0</v>
      </c>
      <c r="O1555" s="131">
        <v>0</v>
      </c>
      <c r="P1555" s="131">
        <v>0</v>
      </c>
      <c r="Q1555" s="131">
        <v>0</v>
      </c>
      <c r="R1555" s="131">
        <v>0</v>
      </c>
      <c r="S1555" s="131">
        <v>0</v>
      </c>
      <c r="T1555" s="131">
        <v>0</v>
      </c>
      <c r="U1555" s="131">
        <v>0</v>
      </c>
      <c r="V1555" s="131">
        <v>0</v>
      </c>
      <c r="W1555" s="131">
        <v>0</v>
      </c>
      <c r="X1555" s="131">
        <v>0</v>
      </c>
      <c r="Y1555" s="131">
        <v>0</v>
      </c>
      <c r="Z1555" s="131">
        <v>0</v>
      </c>
      <c r="AA1555" s="131">
        <v>0</v>
      </c>
      <c r="AB1555" s="131">
        <v>0</v>
      </c>
      <c r="AC1555" s="131">
        <v>0</v>
      </c>
      <c r="AD1555" s="131">
        <v>0</v>
      </c>
      <c r="AE1555" s="131">
        <v>0</v>
      </c>
      <c r="AF1555" s="131">
        <v>0</v>
      </c>
      <c r="AG1555" s="131">
        <v>0</v>
      </c>
      <c r="AH1555" s="43">
        <v>0</v>
      </c>
    </row>
    <row r="1556" spans="4:34">
      <c r="D1556" s="62">
        <v>2021</v>
      </c>
      <c r="E1556" s="62">
        <v>1</v>
      </c>
      <c r="F1556" s="62">
        <v>2021</v>
      </c>
      <c r="G1556" s="62">
        <v>2021</v>
      </c>
      <c r="H1556" s="131">
        <v>0</v>
      </c>
      <c r="I1556" s="131">
        <v>0</v>
      </c>
      <c r="J1556" s="131">
        <v>0</v>
      </c>
      <c r="K1556" s="131">
        <v>0</v>
      </c>
      <c r="L1556" s="131">
        <v>0</v>
      </c>
      <c r="M1556" s="131">
        <v>0</v>
      </c>
      <c r="N1556" s="131">
        <v>0</v>
      </c>
      <c r="O1556" s="131">
        <v>0</v>
      </c>
      <c r="P1556" s="131">
        <v>0</v>
      </c>
      <c r="Q1556" s="131">
        <v>0</v>
      </c>
      <c r="R1556" s="131">
        <v>0</v>
      </c>
      <c r="S1556" s="131">
        <v>0</v>
      </c>
      <c r="T1556" s="131">
        <v>0</v>
      </c>
      <c r="U1556" s="131">
        <v>0</v>
      </c>
      <c r="V1556" s="131">
        <v>0</v>
      </c>
      <c r="W1556" s="131">
        <v>0</v>
      </c>
      <c r="X1556" s="131">
        <v>0</v>
      </c>
      <c r="Y1556" s="131">
        <v>0</v>
      </c>
      <c r="Z1556" s="131">
        <v>0</v>
      </c>
      <c r="AA1556" s="131">
        <v>0</v>
      </c>
      <c r="AB1556" s="131">
        <v>0</v>
      </c>
      <c r="AC1556" s="131">
        <v>0</v>
      </c>
      <c r="AD1556" s="131">
        <v>0</v>
      </c>
      <c r="AE1556" s="131">
        <v>0</v>
      </c>
      <c r="AF1556" s="131">
        <v>0</v>
      </c>
      <c r="AG1556" s="131">
        <v>0</v>
      </c>
      <c r="AH1556" s="43">
        <v>0</v>
      </c>
    </row>
    <row r="1557" spans="4:34">
      <c r="D1557" s="62">
        <v>2021</v>
      </c>
      <c r="E1557" s="62">
        <v>2</v>
      </c>
      <c r="F1557" s="62">
        <v>2021</v>
      </c>
      <c r="G1557" s="62">
        <v>2021</v>
      </c>
      <c r="H1557" s="131">
        <v>0</v>
      </c>
      <c r="I1557" s="131">
        <v>0</v>
      </c>
      <c r="J1557" s="131">
        <v>0</v>
      </c>
      <c r="K1557" s="131">
        <v>0</v>
      </c>
      <c r="L1557" s="131">
        <v>0</v>
      </c>
      <c r="M1557" s="131">
        <v>0</v>
      </c>
      <c r="N1557" s="131">
        <v>0</v>
      </c>
      <c r="O1557" s="131">
        <v>0</v>
      </c>
      <c r="P1557" s="131">
        <v>0</v>
      </c>
      <c r="Q1557" s="131">
        <v>0</v>
      </c>
      <c r="R1557" s="131">
        <v>0</v>
      </c>
      <c r="S1557" s="131">
        <v>0</v>
      </c>
      <c r="T1557" s="131">
        <v>0</v>
      </c>
      <c r="U1557" s="131">
        <v>0</v>
      </c>
      <c r="V1557" s="131">
        <v>0</v>
      </c>
      <c r="W1557" s="131">
        <v>0</v>
      </c>
      <c r="X1557" s="131">
        <v>0</v>
      </c>
      <c r="Y1557" s="131">
        <v>0</v>
      </c>
      <c r="Z1557" s="131">
        <v>0</v>
      </c>
      <c r="AA1557" s="131">
        <v>0</v>
      </c>
      <c r="AB1557" s="131">
        <v>0</v>
      </c>
      <c r="AC1557" s="131">
        <v>0</v>
      </c>
      <c r="AD1557" s="131">
        <v>0</v>
      </c>
      <c r="AE1557" s="131">
        <v>0</v>
      </c>
      <c r="AF1557" s="131">
        <v>0</v>
      </c>
      <c r="AG1557" s="131">
        <v>0</v>
      </c>
      <c r="AH1557" s="43">
        <v>0</v>
      </c>
    </row>
    <row r="1558" spans="4:34">
      <c r="D1558" s="62">
        <v>2021</v>
      </c>
      <c r="E1558" s="62">
        <v>3</v>
      </c>
      <c r="F1558" s="62">
        <v>2021</v>
      </c>
      <c r="G1558" s="62">
        <v>2021</v>
      </c>
      <c r="H1558" s="131">
        <v>0</v>
      </c>
      <c r="I1558" s="131">
        <v>0</v>
      </c>
      <c r="J1558" s="131">
        <v>0</v>
      </c>
      <c r="K1558" s="131">
        <v>0</v>
      </c>
      <c r="L1558" s="131">
        <v>0</v>
      </c>
      <c r="M1558" s="131">
        <v>0</v>
      </c>
      <c r="N1558" s="131">
        <v>0</v>
      </c>
      <c r="O1558" s="131">
        <v>0</v>
      </c>
      <c r="P1558" s="131">
        <v>0</v>
      </c>
      <c r="Q1558" s="131">
        <v>0</v>
      </c>
      <c r="R1558" s="131">
        <v>0</v>
      </c>
      <c r="S1558" s="131">
        <v>0</v>
      </c>
      <c r="T1558" s="131">
        <v>0</v>
      </c>
      <c r="U1558" s="131">
        <v>0</v>
      </c>
      <c r="V1558" s="131">
        <v>0</v>
      </c>
      <c r="W1558" s="131">
        <v>0</v>
      </c>
      <c r="X1558" s="131">
        <v>0</v>
      </c>
      <c r="Y1558" s="131">
        <v>0</v>
      </c>
      <c r="Z1558" s="131">
        <v>0</v>
      </c>
      <c r="AA1558" s="131">
        <v>0</v>
      </c>
      <c r="AB1558" s="131">
        <v>0</v>
      </c>
      <c r="AC1558" s="131">
        <v>0</v>
      </c>
      <c r="AD1558" s="131">
        <v>0</v>
      </c>
      <c r="AE1558" s="131">
        <v>0</v>
      </c>
      <c r="AF1558" s="131">
        <v>0</v>
      </c>
      <c r="AG1558" s="131">
        <v>0</v>
      </c>
      <c r="AH1558" s="43">
        <v>0</v>
      </c>
    </row>
    <row r="1559" spans="4:34">
      <c r="D1559" s="62">
        <v>2021</v>
      </c>
      <c r="E1559" s="62">
        <v>4</v>
      </c>
      <c r="F1559" s="62">
        <v>2021</v>
      </c>
      <c r="G1559" s="62">
        <v>2021</v>
      </c>
      <c r="H1559" s="131">
        <v>0</v>
      </c>
      <c r="I1559" s="131">
        <v>0</v>
      </c>
      <c r="J1559" s="131">
        <v>0</v>
      </c>
      <c r="K1559" s="131">
        <v>0</v>
      </c>
      <c r="L1559" s="131">
        <v>0</v>
      </c>
      <c r="M1559" s="131">
        <v>0</v>
      </c>
      <c r="N1559" s="131">
        <v>0</v>
      </c>
      <c r="O1559" s="131">
        <v>0</v>
      </c>
      <c r="P1559" s="131">
        <v>0</v>
      </c>
      <c r="Q1559" s="131">
        <v>0</v>
      </c>
      <c r="R1559" s="131">
        <v>0</v>
      </c>
      <c r="S1559" s="131">
        <v>0</v>
      </c>
      <c r="T1559" s="131">
        <v>0</v>
      </c>
      <c r="U1559" s="131">
        <v>0</v>
      </c>
      <c r="V1559" s="131">
        <v>0</v>
      </c>
      <c r="W1559" s="131">
        <v>0</v>
      </c>
      <c r="X1559" s="131">
        <v>0</v>
      </c>
      <c r="Y1559" s="131">
        <v>0</v>
      </c>
      <c r="Z1559" s="131">
        <v>0</v>
      </c>
      <c r="AA1559" s="131">
        <v>0</v>
      </c>
      <c r="AB1559" s="131">
        <v>0</v>
      </c>
      <c r="AC1559" s="131">
        <v>0</v>
      </c>
      <c r="AD1559" s="131">
        <v>0</v>
      </c>
      <c r="AE1559" s="131">
        <v>0</v>
      </c>
      <c r="AF1559" s="131">
        <v>0</v>
      </c>
      <c r="AG1559" s="131">
        <v>0</v>
      </c>
      <c r="AH1559" s="43">
        <v>0</v>
      </c>
    </row>
    <row r="1560" spans="4:34">
      <c r="D1560" s="62">
        <v>2021</v>
      </c>
      <c r="E1560" s="62">
        <v>5</v>
      </c>
      <c r="F1560" s="62">
        <v>2021</v>
      </c>
      <c r="G1560" s="62">
        <v>2022</v>
      </c>
      <c r="H1560" s="131">
        <v>0</v>
      </c>
      <c r="I1560" s="131">
        <v>0</v>
      </c>
      <c r="J1560" s="131">
        <v>0</v>
      </c>
      <c r="K1560" s="131">
        <v>0</v>
      </c>
      <c r="L1560" s="131">
        <v>0</v>
      </c>
      <c r="M1560" s="131">
        <v>0</v>
      </c>
      <c r="N1560" s="131">
        <v>0</v>
      </c>
      <c r="O1560" s="131">
        <v>0</v>
      </c>
      <c r="P1560" s="131">
        <v>0</v>
      </c>
      <c r="Q1560" s="131">
        <v>0</v>
      </c>
      <c r="R1560" s="131">
        <v>0</v>
      </c>
      <c r="S1560" s="131">
        <v>0</v>
      </c>
      <c r="T1560" s="131">
        <v>0</v>
      </c>
      <c r="U1560" s="131">
        <v>0</v>
      </c>
      <c r="V1560" s="131">
        <v>0</v>
      </c>
      <c r="W1560" s="131">
        <v>0</v>
      </c>
      <c r="X1560" s="131">
        <v>0</v>
      </c>
      <c r="Y1560" s="131">
        <v>0</v>
      </c>
      <c r="Z1560" s="131">
        <v>0</v>
      </c>
      <c r="AA1560" s="131">
        <v>0</v>
      </c>
      <c r="AB1560" s="131">
        <v>0</v>
      </c>
      <c r="AC1560" s="131">
        <v>0</v>
      </c>
      <c r="AD1560" s="131">
        <v>0</v>
      </c>
      <c r="AE1560" s="131">
        <v>0</v>
      </c>
      <c r="AF1560" s="131">
        <v>0</v>
      </c>
      <c r="AG1560" s="131">
        <v>0</v>
      </c>
      <c r="AH1560" s="43">
        <v>0</v>
      </c>
    </row>
    <row r="1561" spans="4:34">
      <c r="D1561" s="62">
        <v>2021</v>
      </c>
      <c r="E1561" s="62">
        <v>6</v>
      </c>
      <c r="F1561" s="62">
        <v>2021</v>
      </c>
      <c r="G1561" s="62">
        <v>2022</v>
      </c>
      <c r="H1561" s="131">
        <v>0</v>
      </c>
      <c r="I1561" s="131">
        <v>0</v>
      </c>
      <c r="J1561" s="131">
        <v>0</v>
      </c>
      <c r="K1561" s="131">
        <v>0</v>
      </c>
      <c r="L1561" s="131">
        <v>0</v>
      </c>
      <c r="M1561" s="131">
        <v>0</v>
      </c>
      <c r="N1561" s="131">
        <v>0</v>
      </c>
      <c r="O1561" s="131">
        <v>0</v>
      </c>
      <c r="P1561" s="131">
        <v>0</v>
      </c>
      <c r="Q1561" s="131">
        <v>0</v>
      </c>
      <c r="R1561" s="131">
        <v>0</v>
      </c>
      <c r="S1561" s="131">
        <v>0</v>
      </c>
      <c r="T1561" s="131">
        <v>0</v>
      </c>
      <c r="U1561" s="131">
        <v>0</v>
      </c>
      <c r="V1561" s="131">
        <v>0</v>
      </c>
      <c r="W1561" s="131">
        <v>0</v>
      </c>
      <c r="X1561" s="131">
        <v>0</v>
      </c>
      <c r="Y1561" s="131">
        <v>0</v>
      </c>
      <c r="Z1561" s="131">
        <v>0</v>
      </c>
      <c r="AA1561" s="131">
        <v>0</v>
      </c>
      <c r="AB1561" s="131">
        <v>0</v>
      </c>
      <c r="AC1561" s="131">
        <v>0</v>
      </c>
      <c r="AD1561" s="131">
        <v>0</v>
      </c>
      <c r="AE1561" s="131">
        <v>0</v>
      </c>
      <c r="AF1561" s="131">
        <v>0</v>
      </c>
      <c r="AG1561" s="131">
        <v>0</v>
      </c>
      <c r="AH1561" s="43">
        <v>0</v>
      </c>
    </row>
    <row r="1562" spans="4:34">
      <c r="D1562" s="62">
        <v>2021</v>
      </c>
      <c r="E1562" s="62">
        <v>7</v>
      </c>
      <c r="F1562" s="62">
        <v>2022</v>
      </c>
      <c r="G1562" s="62">
        <v>2022</v>
      </c>
      <c r="H1562" s="131">
        <v>0</v>
      </c>
      <c r="I1562" s="131">
        <v>0</v>
      </c>
      <c r="J1562" s="131">
        <v>0</v>
      </c>
      <c r="K1562" s="131">
        <v>0</v>
      </c>
      <c r="L1562" s="131">
        <v>0</v>
      </c>
      <c r="M1562" s="131">
        <v>0</v>
      </c>
      <c r="N1562" s="131">
        <v>0</v>
      </c>
      <c r="O1562" s="131">
        <v>0</v>
      </c>
      <c r="P1562" s="131">
        <v>0</v>
      </c>
      <c r="Q1562" s="131">
        <v>0</v>
      </c>
      <c r="R1562" s="131">
        <v>0</v>
      </c>
      <c r="S1562" s="131">
        <v>0</v>
      </c>
      <c r="T1562" s="131">
        <v>0</v>
      </c>
      <c r="U1562" s="131">
        <v>0</v>
      </c>
      <c r="V1562" s="131">
        <v>0</v>
      </c>
      <c r="W1562" s="131">
        <v>0</v>
      </c>
      <c r="X1562" s="131">
        <v>0</v>
      </c>
      <c r="Y1562" s="131">
        <v>0</v>
      </c>
      <c r="Z1562" s="131">
        <v>0</v>
      </c>
      <c r="AA1562" s="131">
        <v>0</v>
      </c>
      <c r="AB1562" s="131">
        <v>0</v>
      </c>
      <c r="AC1562" s="131">
        <v>0</v>
      </c>
      <c r="AD1562" s="131">
        <v>0</v>
      </c>
      <c r="AE1562" s="131">
        <v>0</v>
      </c>
      <c r="AF1562" s="131">
        <v>0</v>
      </c>
      <c r="AG1562" s="131">
        <v>0</v>
      </c>
      <c r="AH1562" s="43">
        <v>0</v>
      </c>
    </row>
    <row r="1563" spans="4:34">
      <c r="D1563" s="62">
        <v>2021</v>
      </c>
      <c r="E1563" s="62">
        <v>8</v>
      </c>
      <c r="F1563" s="62">
        <v>2022</v>
      </c>
      <c r="G1563" s="62">
        <v>2022</v>
      </c>
      <c r="H1563" s="131">
        <v>0</v>
      </c>
      <c r="I1563" s="131">
        <v>0</v>
      </c>
      <c r="J1563" s="131">
        <v>0</v>
      </c>
      <c r="K1563" s="131">
        <v>0</v>
      </c>
      <c r="L1563" s="131">
        <v>0</v>
      </c>
      <c r="M1563" s="131">
        <v>0</v>
      </c>
      <c r="N1563" s="131">
        <v>0</v>
      </c>
      <c r="O1563" s="131">
        <v>0</v>
      </c>
      <c r="P1563" s="131">
        <v>0</v>
      </c>
      <c r="Q1563" s="131">
        <v>0</v>
      </c>
      <c r="R1563" s="131">
        <v>0</v>
      </c>
      <c r="S1563" s="131">
        <v>0</v>
      </c>
      <c r="T1563" s="131">
        <v>0</v>
      </c>
      <c r="U1563" s="131">
        <v>0</v>
      </c>
      <c r="V1563" s="131">
        <v>0</v>
      </c>
      <c r="W1563" s="131">
        <v>0</v>
      </c>
      <c r="X1563" s="131">
        <v>0</v>
      </c>
      <c r="Y1563" s="131">
        <v>0</v>
      </c>
      <c r="Z1563" s="131">
        <v>0</v>
      </c>
      <c r="AA1563" s="131">
        <v>0</v>
      </c>
      <c r="AB1563" s="131">
        <v>0</v>
      </c>
      <c r="AC1563" s="131">
        <v>0</v>
      </c>
      <c r="AD1563" s="131">
        <v>0</v>
      </c>
      <c r="AE1563" s="131">
        <v>0</v>
      </c>
      <c r="AF1563" s="131">
        <v>0</v>
      </c>
      <c r="AG1563" s="131">
        <v>0</v>
      </c>
      <c r="AH1563" s="43">
        <v>0</v>
      </c>
    </row>
    <row r="1564" spans="4:34">
      <c r="D1564" s="62">
        <v>2021</v>
      </c>
      <c r="E1564" s="62">
        <v>9</v>
      </c>
      <c r="F1564" s="62">
        <v>2022</v>
      </c>
      <c r="G1564" s="62">
        <v>2022</v>
      </c>
      <c r="H1564" s="131">
        <v>0</v>
      </c>
      <c r="I1564" s="131">
        <v>0</v>
      </c>
      <c r="J1564" s="131">
        <v>0</v>
      </c>
      <c r="K1564" s="131">
        <v>0</v>
      </c>
      <c r="L1564" s="131">
        <v>0</v>
      </c>
      <c r="M1564" s="131">
        <v>0</v>
      </c>
      <c r="N1564" s="131">
        <v>0</v>
      </c>
      <c r="O1564" s="131">
        <v>0</v>
      </c>
      <c r="P1564" s="131">
        <v>0</v>
      </c>
      <c r="Q1564" s="131">
        <v>0</v>
      </c>
      <c r="R1564" s="131">
        <v>0</v>
      </c>
      <c r="S1564" s="131">
        <v>0</v>
      </c>
      <c r="T1564" s="131">
        <v>0</v>
      </c>
      <c r="U1564" s="131">
        <v>0</v>
      </c>
      <c r="V1564" s="131">
        <v>0</v>
      </c>
      <c r="W1564" s="131">
        <v>0</v>
      </c>
      <c r="X1564" s="131">
        <v>0</v>
      </c>
      <c r="Y1564" s="131">
        <v>0</v>
      </c>
      <c r="Z1564" s="131">
        <v>0</v>
      </c>
      <c r="AA1564" s="131">
        <v>0</v>
      </c>
      <c r="AB1564" s="131">
        <v>0</v>
      </c>
      <c r="AC1564" s="131">
        <v>0</v>
      </c>
      <c r="AD1564" s="131">
        <v>0</v>
      </c>
      <c r="AE1564" s="131">
        <v>0</v>
      </c>
      <c r="AF1564" s="131">
        <v>0</v>
      </c>
      <c r="AG1564" s="131">
        <v>0</v>
      </c>
      <c r="AH1564" s="43">
        <v>0</v>
      </c>
    </row>
    <row r="1565" spans="4:34">
      <c r="D1565" s="62">
        <v>2021</v>
      </c>
      <c r="E1565" s="62">
        <v>10</v>
      </c>
      <c r="F1565" s="62">
        <v>2022</v>
      </c>
      <c r="G1565" s="62">
        <v>2022</v>
      </c>
      <c r="H1565" s="131">
        <v>0</v>
      </c>
      <c r="I1565" s="131">
        <v>0</v>
      </c>
      <c r="J1565" s="131">
        <v>0</v>
      </c>
      <c r="K1565" s="131">
        <v>0</v>
      </c>
      <c r="L1565" s="131">
        <v>0</v>
      </c>
      <c r="M1565" s="131">
        <v>0</v>
      </c>
      <c r="N1565" s="131">
        <v>0</v>
      </c>
      <c r="O1565" s="131">
        <v>0</v>
      </c>
      <c r="P1565" s="131">
        <v>0</v>
      </c>
      <c r="Q1565" s="131">
        <v>0</v>
      </c>
      <c r="R1565" s="131">
        <v>0</v>
      </c>
      <c r="S1565" s="131">
        <v>0</v>
      </c>
      <c r="T1565" s="131">
        <v>0</v>
      </c>
      <c r="U1565" s="131">
        <v>0</v>
      </c>
      <c r="V1565" s="131">
        <v>0</v>
      </c>
      <c r="W1565" s="131">
        <v>0</v>
      </c>
      <c r="X1565" s="131">
        <v>0</v>
      </c>
      <c r="Y1565" s="131">
        <v>0</v>
      </c>
      <c r="Z1565" s="131">
        <v>0</v>
      </c>
      <c r="AA1565" s="131">
        <v>0</v>
      </c>
      <c r="AB1565" s="131">
        <v>0</v>
      </c>
      <c r="AC1565" s="131">
        <v>0</v>
      </c>
      <c r="AD1565" s="131">
        <v>0</v>
      </c>
      <c r="AE1565" s="131">
        <v>0</v>
      </c>
      <c r="AF1565" s="131">
        <v>0</v>
      </c>
      <c r="AG1565" s="131">
        <v>0</v>
      </c>
      <c r="AH1565" s="43">
        <v>0</v>
      </c>
    </row>
    <row r="1566" spans="4:34">
      <c r="D1566" s="62">
        <v>2021</v>
      </c>
      <c r="E1566" s="62">
        <v>11</v>
      </c>
      <c r="F1566" s="62">
        <v>2022</v>
      </c>
      <c r="G1566" s="62">
        <v>2022</v>
      </c>
      <c r="H1566" s="131">
        <v>0</v>
      </c>
      <c r="I1566" s="131">
        <v>0</v>
      </c>
      <c r="J1566" s="131">
        <v>0</v>
      </c>
      <c r="K1566" s="131">
        <v>0</v>
      </c>
      <c r="L1566" s="131">
        <v>0</v>
      </c>
      <c r="M1566" s="131">
        <v>0</v>
      </c>
      <c r="N1566" s="131">
        <v>0</v>
      </c>
      <c r="O1566" s="131">
        <v>0</v>
      </c>
      <c r="P1566" s="131">
        <v>0</v>
      </c>
      <c r="Q1566" s="131">
        <v>0</v>
      </c>
      <c r="R1566" s="131">
        <v>0</v>
      </c>
      <c r="S1566" s="131">
        <v>0</v>
      </c>
      <c r="T1566" s="131">
        <v>0</v>
      </c>
      <c r="U1566" s="131">
        <v>0</v>
      </c>
      <c r="V1566" s="131">
        <v>0</v>
      </c>
      <c r="W1566" s="131">
        <v>0</v>
      </c>
      <c r="X1566" s="131">
        <v>0</v>
      </c>
      <c r="Y1566" s="131">
        <v>0</v>
      </c>
      <c r="Z1566" s="131">
        <v>0</v>
      </c>
      <c r="AA1566" s="131">
        <v>0</v>
      </c>
      <c r="AB1566" s="131">
        <v>0</v>
      </c>
      <c r="AC1566" s="131">
        <v>0</v>
      </c>
      <c r="AD1566" s="131">
        <v>0</v>
      </c>
      <c r="AE1566" s="131">
        <v>0</v>
      </c>
      <c r="AF1566" s="131">
        <v>0</v>
      </c>
      <c r="AG1566" s="131">
        <v>0</v>
      </c>
      <c r="AH1566" s="43">
        <v>0</v>
      </c>
    </row>
    <row r="1567" spans="4:34">
      <c r="D1567" s="62">
        <v>2021</v>
      </c>
      <c r="E1567" s="62">
        <v>12</v>
      </c>
      <c r="F1567" s="62">
        <v>2022</v>
      </c>
      <c r="G1567" s="62">
        <v>2022</v>
      </c>
      <c r="H1567" s="131">
        <v>0</v>
      </c>
      <c r="I1567" s="131">
        <v>0</v>
      </c>
      <c r="J1567" s="131">
        <v>0</v>
      </c>
      <c r="K1567" s="131">
        <v>0</v>
      </c>
      <c r="L1567" s="131">
        <v>0</v>
      </c>
      <c r="M1567" s="131">
        <v>0</v>
      </c>
      <c r="N1567" s="131">
        <v>0</v>
      </c>
      <c r="O1567" s="131">
        <v>0</v>
      </c>
      <c r="P1567" s="131">
        <v>0</v>
      </c>
      <c r="Q1567" s="131">
        <v>0</v>
      </c>
      <c r="R1567" s="131">
        <v>0</v>
      </c>
      <c r="S1567" s="131">
        <v>0</v>
      </c>
      <c r="T1567" s="131">
        <v>0</v>
      </c>
      <c r="U1567" s="131">
        <v>0</v>
      </c>
      <c r="V1567" s="131">
        <v>0</v>
      </c>
      <c r="W1567" s="131">
        <v>0</v>
      </c>
      <c r="X1567" s="131">
        <v>0</v>
      </c>
      <c r="Y1567" s="131">
        <v>0</v>
      </c>
      <c r="Z1567" s="131">
        <v>0</v>
      </c>
      <c r="AA1567" s="131">
        <v>0</v>
      </c>
      <c r="AB1567" s="131">
        <v>0</v>
      </c>
      <c r="AC1567" s="131">
        <v>0</v>
      </c>
      <c r="AD1567" s="131">
        <v>0</v>
      </c>
      <c r="AE1567" s="131">
        <v>0</v>
      </c>
      <c r="AF1567" s="131">
        <v>0</v>
      </c>
      <c r="AG1567" s="131">
        <v>0</v>
      </c>
      <c r="AH1567" s="43">
        <v>0</v>
      </c>
    </row>
    <row r="1568" spans="4:34">
      <c r="D1568" s="62">
        <v>2022</v>
      </c>
      <c r="E1568" s="62">
        <v>1</v>
      </c>
      <c r="F1568" s="62">
        <v>2022</v>
      </c>
      <c r="G1568" s="62">
        <v>2022</v>
      </c>
      <c r="H1568" s="131">
        <v>0</v>
      </c>
      <c r="I1568" s="131">
        <v>0</v>
      </c>
      <c r="J1568" s="131">
        <v>0</v>
      </c>
      <c r="K1568" s="131">
        <v>0</v>
      </c>
      <c r="L1568" s="131">
        <v>0</v>
      </c>
      <c r="M1568" s="131">
        <v>0</v>
      </c>
      <c r="N1568" s="131">
        <v>0</v>
      </c>
      <c r="O1568" s="131">
        <v>0</v>
      </c>
      <c r="P1568" s="131">
        <v>0</v>
      </c>
      <c r="Q1568" s="131">
        <v>0</v>
      </c>
      <c r="R1568" s="131">
        <v>0</v>
      </c>
      <c r="S1568" s="131">
        <v>0</v>
      </c>
      <c r="T1568" s="131">
        <v>0</v>
      </c>
      <c r="U1568" s="131">
        <v>0</v>
      </c>
      <c r="V1568" s="131">
        <v>0</v>
      </c>
      <c r="W1568" s="131">
        <v>0</v>
      </c>
      <c r="X1568" s="131">
        <v>0</v>
      </c>
      <c r="Y1568" s="131">
        <v>0</v>
      </c>
      <c r="Z1568" s="131">
        <v>0</v>
      </c>
      <c r="AA1568" s="131">
        <v>0</v>
      </c>
      <c r="AB1568" s="131">
        <v>0</v>
      </c>
      <c r="AC1568" s="131">
        <v>0</v>
      </c>
      <c r="AD1568" s="131">
        <v>0</v>
      </c>
      <c r="AE1568" s="131">
        <v>0</v>
      </c>
      <c r="AF1568" s="131">
        <v>0</v>
      </c>
      <c r="AG1568" s="131">
        <v>0</v>
      </c>
      <c r="AH1568" s="43">
        <v>0</v>
      </c>
    </row>
    <row r="1569" spans="4:34">
      <c r="D1569" s="62">
        <v>2022</v>
      </c>
      <c r="E1569" s="62">
        <v>2</v>
      </c>
      <c r="F1569" s="62">
        <v>2022</v>
      </c>
      <c r="G1569" s="62">
        <v>2022</v>
      </c>
      <c r="H1569" s="131">
        <v>0</v>
      </c>
      <c r="I1569" s="131">
        <v>0</v>
      </c>
      <c r="J1569" s="131">
        <v>0</v>
      </c>
      <c r="K1569" s="131">
        <v>0</v>
      </c>
      <c r="L1569" s="131">
        <v>0</v>
      </c>
      <c r="M1569" s="131">
        <v>0</v>
      </c>
      <c r="N1569" s="131">
        <v>0</v>
      </c>
      <c r="O1569" s="131">
        <v>0</v>
      </c>
      <c r="P1569" s="131">
        <v>0</v>
      </c>
      <c r="Q1569" s="131">
        <v>0</v>
      </c>
      <c r="R1569" s="131">
        <v>0</v>
      </c>
      <c r="S1569" s="131">
        <v>0</v>
      </c>
      <c r="T1569" s="131">
        <v>0</v>
      </c>
      <c r="U1569" s="131">
        <v>0</v>
      </c>
      <c r="V1569" s="131">
        <v>0</v>
      </c>
      <c r="W1569" s="131">
        <v>0</v>
      </c>
      <c r="X1569" s="131">
        <v>0</v>
      </c>
      <c r="Y1569" s="131">
        <v>0</v>
      </c>
      <c r="Z1569" s="131">
        <v>0</v>
      </c>
      <c r="AA1569" s="131">
        <v>0</v>
      </c>
      <c r="AB1569" s="131">
        <v>0</v>
      </c>
      <c r="AC1569" s="131">
        <v>0</v>
      </c>
      <c r="AD1569" s="131">
        <v>0</v>
      </c>
      <c r="AE1569" s="131">
        <v>0</v>
      </c>
      <c r="AF1569" s="131">
        <v>0</v>
      </c>
      <c r="AG1569" s="131">
        <v>0</v>
      </c>
      <c r="AH1569" s="43">
        <v>0</v>
      </c>
    </row>
    <row r="1570" spans="4:34">
      <c r="D1570" s="62">
        <v>2022</v>
      </c>
      <c r="E1570" s="62">
        <v>3</v>
      </c>
      <c r="F1570" s="62">
        <v>2022</v>
      </c>
      <c r="G1570" s="62">
        <v>2022</v>
      </c>
      <c r="H1570" s="131">
        <v>0</v>
      </c>
      <c r="I1570" s="131">
        <v>0</v>
      </c>
      <c r="J1570" s="131">
        <v>0</v>
      </c>
      <c r="K1570" s="131">
        <v>0</v>
      </c>
      <c r="L1570" s="131">
        <v>0</v>
      </c>
      <c r="M1570" s="131">
        <v>0</v>
      </c>
      <c r="N1570" s="131">
        <v>0</v>
      </c>
      <c r="O1570" s="131">
        <v>0</v>
      </c>
      <c r="P1570" s="131">
        <v>0</v>
      </c>
      <c r="Q1570" s="131">
        <v>0</v>
      </c>
      <c r="R1570" s="131">
        <v>0</v>
      </c>
      <c r="S1570" s="131">
        <v>0</v>
      </c>
      <c r="T1570" s="131">
        <v>0</v>
      </c>
      <c r="U1570" s="131">
        <v>0</v>
      </c>
      <c r="V1570" s="131">
        <v>0</v>
      </c>
      <c r="W1570" s="131">
        <v>0</v>
      </c>
      <c r="X1570" s="131">
        <v>0</v>
      </c>
      <c r="Y1570" s="131">
        <v>0</v>
      </c>
      <c r="Z1570" s="131">
        <v>0</v>
      </c>
      <c r="AA1570" s="131">
        <v>0</v>
      </c>
      <c r="AB1570" s="131">
        <v>0</v>
      </c>
      <c r="AC1570" s="131">
        <v>0</v>
      </c>
      <c r="AD1570" s="131">
        <v>0</v>
      </c>
      <c r="AE1570" s="131">
        <v>0</v>
      </c>
      <c r="AF1570" s="131">
        <v>0</v>
      </c>
      <c r="AG1570" s="131">
        <v>0</v>
      </c>
      <c r="AH1570" s="43">
        <v>0</v>
      </c>
    </row>
    <row r="1571" spans="4:34">
      <c r="D1571" s="62">
        <v>2022</v>
      </c>
      <c r="E1571" s="62">
        <v>4</v>
      </c>
      <c r="F1571" s="62">
        <v>2022</v>
      </c>
      <c r="G1571" s="62">
        <v>2022</v>
      </c>
      <c r="H1571" s="131">
        <v>0</v>
      </c>
      <c r="I1571" s="131">
        <v>0</v>
      </c>
      <c r="J1571" s="131">
        <v>0</v>
      </c>
      <c r="K1571" s="131">
        <v>0</v>
      </c>
      <c r="L1571" s="131">
        <v>0</v>
      </c>
      <c r="M1571" s="131">
        <v>0</v>
      </c>
      <c r="N1571" s="131">
        <v>0</v>
      </c>
      <c r="O1571" s="131">
        <v>0</v>
      </c>
      <c r="P1571" s="131">
        <v>0</v>
      </c>
      <c r="Q1571" s="131">
        <v>0</v>
      </c>
      <c r="R1571" s="131">
        <v>0</v>
      </c>
      <c r="S1571" s="131">
        <v>0</v>
      </c>
      <c r="T1571" s="131">
        <v>0</v>
      </c>
      <c r="U1571" s="131">
        <v>0</v>
      </c>
      <c r="V1571" s="131">
        <v>0</v>
      </c>
      <c r="W1571" s="131">
        <v>0</v>
      </c>
      <c r="X1571" s="131">
        <v>0</v>
      </c>
      <c r="Y1571" s="131">
        <v>0</v>
      </c>
      <c r="Z1571" s="131">
        <v>0</v>
      </c>
      <c r="AA1571" s="131">
        <v>0</v>
      </c>
      <c r="AB1571" s="131">
        <v>0</v>
      </c>
      <c r="AC1571" s="131">
        <v>0</v>
      </c>
      <c r="AD1571" s="131">
        <v>0</v>
      </c>
      <c r="AE1571" s="131">
        <v>0</v>
      </c>
      <c r="AF1571" s="131">
        <v>0</v>
      </c>
      <c r="AG1571" s="131">
        <v>0</v>
      </c>
      <c r="AH1571" s="43">
        <v>0</v>
      </c>
    </row>
    <row r="1572" spans="4:34">
      <c r="D1572" s="62">
        <v>2022</v>
      </c>
      <c r="E1572" s="62">
        <v>5</v>
      </c>
      <c r="F1572" s="62">
        <v>2022</v>
      </c>
      <c r="G1572" s="62">
        <v>2023</v>
      </c>
      <c r="H1572" s="131">
        <v>0</v>
      </c>
      <c r="I1572" s="131">
        <v>0</v>
      </c>
      <c r="J1572" s="131">
        <v>0</v>
      </c>
      <c r="K1572" s="131">
        <v>0</v>
      </c>
      <c r="L1572" s="131">
        <v>0</v>
      </c>
      <c r="M1572" s="131">
        <v>0</v>
      </c>
      <c r="N1572" s="131">
        <v>0</v>
      </c>
      <c r="O1572" s="131">
        <v>0</v>
      </c>
      <c r="P1572" s="131">
        <v>0</v>
      </c>
      <c r="Q1572" s="131">
        <v>0</v>
      </c>
      <c r="R1572" s="131">
        <v>0</v>
      </c>
      <c r="S1572" s="131">
        <v>0</v>
      </c>
      <c r="T1572" s="131">
        <v>0</v>
      </c>
      <c r="U1572" s="131">
        <v>0</v>
      </c>
      <c r="V1572" s="131">
        <v>0</v>
      </c>
      <c r="W1572" s="131">
        <v>0</v>
      </c>
      <c r="X1572" s="131">
        <v>0</v>
      </c>
      <c r="Y1572" s="131">
        <v>0</v>
      </c>
      <c r="Z1572" s="131">
        <v>0</v>
      </c>
      <c r="AA1572" s="131">
        <v>0</v>
      </c>
      <c r="AB1572" s="131">
        <v>0</v>
      </c>
      <c r="AC1572" s="131">
        <v>0</v>
      </c>
      <c r="AD1572" s="131">
        <v>0</v>
      </c>
      <c r="AE1572" s="131">
        <v>0</v>
      </c>
      <c r="AF1572" s="131">
        <v>0</v>
      </c>
      <c r="AG1572" s="131">
        <v>0</v>
      </c>
      <c r="AH1572" s="43">
        <v>0</v>
      </c>
    </row>
    <row r="1573" spans="4:34">
      <c r="D1573" s="62">
        <v>2022</v>
      </c>
      <c r="E1573" s="62">
        <v>6</v>
      </c>
      <c r="F1573" s="62">
        <v>2022</v>
      </c>
      <c r="G1573" s="62">
        <v>2023</v>
      </c>
      <c r="H1573" s="131">
        <v>0</v>
      </c>
      <c r="I1573" s="131">
        <v>0</v>
      </c>
      <c r="J1573" s="131">
        <v>0</v>
      </c>
      <c r="K1573" s="131">
        <v>0</v>
      </c>
      <c r="L1573" s="131">
        <v>0</v>
      </c>
      <c r="M1573" s="131">
        <v>0</v>
      </c>
      <c r="N1573" s="131">
        <v>0</v>
      </c>
      <c r="O1573" s="131">
        <v>0</v>
      </c>
      <c r="P1573" s="131">
        <v>0</v>
      </c>
      <c r="Q1573" s="131">
        <v>0</v>
      </c>
      <c r="R1573" s="131">
        <v>0</v>
      </c>
      <c r="S1573" s="131">
        <v>0</v>
      </c>
      <c r="T1573" s="131">
        <v>0</v>
      </c>
      <c r="U1573" s="131">
        <v>0</v>
      </c>
      <c r="V1573" s="131">
        <v>0</v>
      </c>
      <c r="W1573" s="131">
        <v>0</v>
      </c>
      <c r="X1573" s="131">
        <v>0</v>
      </c>
      <c r="Y1573" s="131">
        <v>0</v>
      </c>
      <c r="Z1573" s="131">
        <v>0</v>
      </c>
      <c r="AA1573" s="131">
        <v>0</v>
      </c>
      <c r="AB1573" s="131">
        <v>0</v>
      </c>
      <c r="AC1573" s="131">
        <v>0</v>
      </c>
      <c r="AD1573" s="131">
        <v>0</v>
      </c>
      <c r="AE1573" s="131">
        <v>0</v>
      </c>
      <c r="AF1573" s="131">
        <v>0</v>
      </c>
      <c r="AG1573" s="131">
        <v>0</v>
      </c>
      <c r="AH1573" s="43">
        <v>0</v>
      </c>
    </row>
    <row r="1574" spans="4:34">
      <c r="D1574" s="62">
        <v>2022</v>
      </c>
      <c r="E1574" s="62">
        <v>7</v>
      </c>
      <c r="F1574" s="62">
        <v>2023</v>
      </c>
      <c r="G1574" s="62">
        <v>2023</v>
      </c>
      <c r="H1574" s="131">
        <v>0</v>
      </c>
      <c r="I1574" s="131">
        <v>0</v>
      </c>
      <c r="J1574" s="131">
        <v>0</v>
      </c>
      <c r="K1574" s="131">
        <v>0</v>
      </c>
      <c r="L1574" s="131">
        <v>0</v>
      </c>
      <c r="M1574" s="131">
        <v>0</v>
      </c>
      <c r="N1574" s="131">
        <v>0</v>
      </c>
      <c r="O1574" s="131">
        <v>0</v>
      </c>
      <c r="P1574" s="131">
        <v>0</v>
      </c>
      <c r="Q1574" s="131">
        <v>0</v>
      </c>
      <c r="R1574" s="131">
        <v>0</v>
      </c>
      <c r="S1574" s="131">
        <v>0</v>
      </c>
      <c r="T1574" s="131">
        <v>0</v>
      </c>
      <c r="U1574" s="131">
        <v>0</v>
      </c>
      <c r="V1574" s="131">
        <v>0</v>
      </c>
      <c r="W1574" s="131">
        <v>0</v>
      </c>
      <c r="X1574" s="131">
        <v>0</v>
      </c>
      <c r="Y1574" s="131">
        <v>0</v>
      </c>
      <c r="Z1574" s="131">
        <v>0</v>
      </c>
      <c r="AA1574" s="131">
        <v>0</v>
      </c>
      <c r="AB1574" s="131">
        <v>0</v>
      </c>
      <c r="AC1574" s="131">
        <v>0</v>
      </c>
      <c r="AD1574" s="131">
        <v>0</v>
      </c>
      <c r="AE1574" s="131">
        <v>0</v>
      </c>
      <c r="AF1574" s="131">
        <v>0</v>
      </c>
      <c r="AG1574" s="131">
        <v>0</v>
      </c>
      <c r="AH1574" s="43">
        <v>0</v>
      </c>
    </row>
    <row r="1575" spans="4:34">
      <c r="D1575" s="62">
        <v>2022</v>
      </c>
      <c r="E1575" s="62">
        <v>8</v>
      </c>
      <c r="F1575" s="62">
        <v>2023</v>
      </c>
      <c r="G1575" s="62">
        <v>2023</v>
      </c>
      <c r="H1575" s="131">
        <v>0</v>
      </c>
      <c r="I1575" s="131">
        <v>0</v>
      </c>
      <c r="J1575" s="131">
        <v>0</v>
      </c>
      <c r="K1575" s="131">
        <v>0</v>
      </c>
      <c r="L1575" s="131">
        <v>0</v>
      </c>
      <c r="M1575" s="131">
        <v>0</v>
      </c>
      <c r="N1575" s="131">
        <v>0</v>
      </c>
      <c r="O1575" s="131">
        <v>0</v>
      </c>
      <c r="P1575" s="131">
        <v>0</v>
      </c>
      <c r="Q1575" s="131">
        <v>0</v>
      </c>
      <c r="R1575" s="131">
        <v>0</v>
      </c>
      <c r="S1575" s="131">
        <v>0</v>
      </c>
      <c r="T1575" s="131">
        <v>0</v>
      </c>
      <c r="U1575" s="131">
        <v>0</v>
      </c>
      <c r="V1575" s="131">
        <v>0</v>
      </c>
      <c r="W1575" s="131">
        <v>0</v>
      </c>
      <c r="X1575" s="131">
        <v>0</v>
      </c>
      <c r="Y1575" s="131">
        <v>0</v>
      </c>
      <c r="Z1575" s="131">
        <v>0</v>
      </c>
      <c r="AA1575" s="131">
        <v>0</v>
      </c>
      <c r="AB1575" s="131">
        <v>0</v>
      </c>
      <c r="AC1575" s="131">
        <v>0</v>
      </c>
      <c r="AD1575" s="131">
        <v>0</v>
      </c>
      <c r="AE1575" s="131">
        <v>0</v>
      </c>
      <c r="AF1575" s="131">
        <v>0</v>
      </c>
      <c r="AG1575" s="131">
        <v>0</v>
      </c>
      <c r="AH1575" s="43">
        <v>0</v>
      </c>
    </row>
    <row r="1576" spans="4:34">
      <c r="D1576" s="62">
        <v>2022</v>
      </c>
      <c r="E1576" s="62">
        <v>9</v>
      </c>
      <c r="F1576" s="62">
        <v>2023</v>
      </c>
      <c r="G1576" s="62">
        <v>2023</v>
      </c>
      <c r="H1576" s="131">
        <v>0</v>
      </c>
      <c r="I1576" s="131">
        <v>0</v>
      </c>
      <c r="J1576" s="131">
        <v>0</v>
      </c>
      <c r="K1576" s="131">
        <v>0</v>
      </c>
      <c r="L1576" s="131">
        <v>0</v>
      </c>
      <c r="M1576" s="131">
        <v>0</v>
      </c>
      <c r="N1576" s="131">
        <v>0</v>
      </c>
      <c r="O1576" s="131">
        <v>0</v>
      </c>
      <c r="P1576" s="131">
        <v>0</v>
      </c>
      <c r="Q1576" s="131">
        <v>0</v>
      </c>
      <c r="R1576" s="131">
        <v>0</v>
      </c>
      <c r="S1576" s="131">
        <v>0</v>
      </c>
      <c r="T1576" s="131">
        <v>0</v>
      </c>
      <c r="U1576" s="131">
        <v>0</v>
      </c>
      <c r="V1576" s="131">
        <v>0</v>
      </c>
      <c r="W1576" s="131">
        <v>0</v>
      </c>
      <c r="X1576" s="131">
        <v>0</v>
      </c>
      <c r="Y1576" s="131">
        <v>0</v>
      </c>
      <c r="Z1576" s="131">
        <v>0</v>
      </c>
      <c r="AA1576" s="131">
        <v>0</v>
      </c>
      <c r="AB1576" s="131">
        <v>0</v>
      </c>
      <c r="AC1576" s="131">
        <v>0</v>
      </c>
      <c r="AD1576" s="131">
        <v>0</v>
      </c>
      <c r="AE1576" s="131">
        <v>0</v>
      </c>
      <c r="AF1576" s="131">
        <v>0</v>
      </c>
      <c r="AG1576" s="131">
        <v>0</v>
      </c>
      <c r="AH1576" s="43">
        <v>0</v>
      </c>
    </row>
    <row r="1577" spans="4:34">
      <c r="D1577" s="62">
        <v>2022</v>
      </c>
      <c r="E1577" s="62">
        <v>10</v>
      </c>
      <c r="F1577" s="62">
        <v>2023</v>
      </c>
      <c r="G1577" s="62">
        <v>2023</v>
      </c>
      <c r="H1577" s="131">
        <v>0</v>
      </c>
      <c r="I1577" s="131">
        <v>0</v>
      </c>
      <c r="J1577" s="131">
        <v>0</v>
      </c>
      <c r="K1577" s="131">
        <v>0</v>
      </c>
      <c r="L1577" s="131">
        <v>0</v>
      </c>
      <c r="M1577" s="131">
        <v>0</v>
      </c>
      <c r="N1577" s="131">
        <v>0</v>
      </c>
      <c r="O1577" s="131">
        <v>0</v>
      </c>
      <c r="P1577" s="131">
        <v>0</v>
      </c>
      <c r="Q1577" s="131">
        <v>0</v>
      </c>
      <c r="R1577" s="131">
        <v>0</v>
      </c>
      <c r="S1577" s="131">
        <v>0</v>
      </c>
      <c r="T1577" s="131">
        <v>0</v>
      </c>
      <c r="U1577" s="131">
        <v>0</v>
      </c>
      <c r="V1577" s="131">
        <v>0</v>
      </c>
      <c r="W1577" s="131">
        <v>0</v>
      </c>
      <c r="X1577" s="131">
        <v>0</v>
      </c>
      <c r="Y1577" s="131">
        <v>0</v>
      </c>
      <c r="Z1577" s="131">
        <v>0</v>
      </c>
      <c r="AA1577" s="131">
        <v>0</v>
      </c>
      <c r="AB1577" s="131">
        <v>0</v>
      </c>
      <c r="AC1577" s="131">
        <v>0</v>
      </c>
      <c r="AD1577" s="131">
        <v>0</v>
      </c>
      <c r="AE1577" s="131">
        <v>0</v>
      </c>
      <c r="AF1577" s="131">
        <v>0</v>
      </c>
      <c r="AG1577" s="131">
        <v>0</v>
      </c>
      <c r="AH1577" s="43">
        <v>0</v>
      </c>
    </row>
    <row r="1578" spans="4:34">
      <c r="D1578" s="62">
        <v>2022</v>
      </c>
      <c r="E1578" s="62">
        <v>11</v>
      </c>
      <c r="F1578" s="62">
        <v>2023</v>
      </c>
      <c r="G1578" s="62">
        <v>2023</v>
      </c>
      <c r="H1578" s="131">
        <v>0</v>
      </c>
      <c r="I1578" s="131">
        <v>0</v>
      </c>
      <c r="J1578" s="131">
        <v>0</v>
      </c>
      <c r="K1578" s="131">
        <v>0</v>
      </c>
      <c r="L1578" s="131">
        <v>0</v>
      </c>
      <c r="M1578" s="131">
        <v>0</v>
      </c>
      <c r="N1578" s="131">
        <v>0</v>
      </c>
      <c r="O1578" s="131">
        <v>0</v>
      </c>
      <c r="P1578" s="131">
        <v>0</v>
      </c>
      <c r="Q1578" s="131">
        <v>0</v>
      </c>
      <c r="R1578" s="131">
        <v>0</v>
      </c>
      <c r="S1578" s="131">
        <v>0</v>
      </c>
      <c r="T1578" s="131">
        <v>0</v>
      </c>
      <c r="U1578" s="131">
        <v>0</v>
      </c>
      <c r="V1578" s="131">
        <v>0</v>
      </c>
      <c r="W1578" s="131">
        <v>0</v>
      </c>
      <c r="X1578" s="131">
        <v>0</v>
      </c>
      <c r="Y1578" s="131">
        <v>0</v>
      </c>
      <c r="Z1578" s="131">
        <v>0</v>
      </c>
      <c r="AA1578" s="131">
        <v>0</v>
      </c>
      <c r="AB1578" s="131">
        <v>0</v>
      </c>
      <c r="AC1578" s="131">
        <v>0</v>
      </c>
      <c r="AD1578" s="131">
        <v>0</v>
      </c>
      <c r="AE1578" s="131">
        <v>0</v>
      </c>
      <c r="AF1578" s="131">
        <v>0</v>
      </c>
      <c r="AG1578" s="131">
        <v>0</v>
      </c>
      <c r="AH1578" s="43">
        <v>0</v>
      </c>
    </row>
    <row r="1579" spans="4:34">
      <c r="D1579" s="62">
        <v>2022</v>
      </c>
      <c r="E1579" s="62">
        <v>12</v>
      </c>
      <c r="F1579" s="62">
        <v>2023</v>
      </c>
      <c r="G1579" s="62">
        <v>2023</v>
      </c>
      <c r="H1579" s="131">
        <v>0</v>
      </c>
      <c r="I1579" s="131">
        <v>0</v>
      </c>
      <c r="J1579" s="131">
        <v>0</v>
      </c>
      <c r="K1579" s="131">
        <v>0</v>
      </c>
      <c r="L1579" s="131">
        <v>0</v>
      </c>
      <c r="M1579" s="131">
        <v>0</v>
      </c>
      <c r="N1579" s="131">
        <v>0</v>
      </c>
      <c r="O1579" s="131">
        <v>0</v>
      </c>
      <c r="P1579" s="131">
        <v>0</v>
      </c>
      <c r="Q1579" s="131">
        <v>0</v>
      </c>
      <c r="R1579" s="131">
        <v>0</v>
      </c>
      <c r="S1579" s="131">
        <v>0</v>
      </c>
      <c r="T1579" s="131">
        <v>0</v>
      </c>
      <c r="U1579" s="131">
        <v>0</v>
      </c>
      <c r="V1579" s="131">
        <v>0</v>
      </c>
      <c r="W1579" s="131">
        <v>0</v>
      </c>
      <c r="X1579" s="131">
        <v>0</v>
      </c>
      <c r="Y1579" s="131">
        <v>0</v>
      </c>
      <c r="Z1579" s="131">
        <v>0</v>
      </c>
      <c r="AA1579" s="131">
        <v>0</v>
      </c>
      <c r="AB1579" s="131">
        <v>0</v>
      </c>
      <c r="AC1579" s="131">
        <v>0</v>
      </c>
      <c r="AD1579" s="131">
        <v>0</v>
      </c>
      <c r="AE1579" s="131">
        <v>0</v>
      </c>
      <c r="AF1579" s="131">
        <v>0</v>
      </c>
      <c r="AG1579" s="131">
        <v>0</v>
      </c>
      <c r="AH1579" s="43">
        <v>0</v>
      </c>
    </row>
    <row r="1580" spans="4:34">
      <c r="D1580" s="62">
        <v>2023</v>
      </c>
      <c r="E1580" s="62">
        <v>1</v>
      </c>
      <c r="F1580" s="62">
        <v>2023</v>
      </c>
      <c r="G1580" s="62">
        <v>2023</v>
      </c>
      <c r="H1580" s="131">
        <v>0</v>
      </c>
      <c r="I1580" s="131">
        <v>0</v>
      </c>
      <c r="J1580" s="131">
        <v>0</v>
      </c>
      <c r="K1580" s="131">
        <v>0</v>
      </c>
      <c r="L1580" s="131">
        <v>0</v>
      </c>
      <c r="M1580" s="131">
        <v>0</v>
      </c>
      <c r="N1580" s="131">
        <v>0</v>
      </c>
      <c r="O1580" s="131">
        <v>0</v>
      </c>
      <c r="P1580" s="131">
        <v>0</v>
      </c>
      <c r="Q1580" s="131">
        <v>0</v>
      </c>
      <c r="R1580" s="131">
        <v>0</v>
      </c>
      <c r="S1580" s="131">
        <v>0</v>
      </c>
      <c r="T1580" s="131">
        <v>0</v>
      </c>
      <c r="U1580" s="131">
        <v>0</v>
      </c>
      <c r="V1580" s="131">
        <v>0</v>
      </c>
      <c r="W1580" s="131">
        <v>0</v>
      </c>
      <c r="X1580" s="131">
        <v>0</v>
      </c>
      <c r="Y1580" s="131">
        <v>0</v>
      </c>
      <c r="Z1580" s="131">
        <v>0</v>
      </c>
      <c r="AA1580" s="131">
        <v>0</v>
      </c>
      <c r="AB1580" s="131">
        <v>0</v>
      </c>
      <c r="AC1580" s="131">
        <v>0</v>
      </c>
      <c r="AD1580" s="131">
        <v>0</v>
      </c>
      <c r="AE1580" s="131">
        <v>0</v>
      </c>
      <c r="AF1580" s="131">
        <v>0</v>
      </c>
      <c r="AG1580" s="131">
        <v>0</v>
      </c>
      <c r="AH1580" s="43">
        <v>0</v>
      </c>
    </row>
    <row r="1581" spans="4:34">
      <c r="D1581" s="62">
        <v>2023</v>
      </c>
      <c r="E1581" s="62">
        <v>2</v>
      </c>
      <c r="F1581" s="62">
        <v>2023</v>
      </c>
      <c r="G1581" s="62">
        <v>2023</v>
      </c>
      <c r="H1581" s="131">
        <v>0</v>
      </c>
      <c r="I1581" s="131">
        <v>0</v>
      </c>
      <c r="J1581" s="131">
        <v>0</v>
      </c>
      <c r="K1581" s="131">
        <v>0</v>
      </c>
      <c r="L1581" s="131">
        <v>0</v>
      </c>
      <c r="M1581" s="131">
        <v>0</v>
      </c>
      <c r="N1581" s="131">
        <v>0</v>
      </c>
      <c r="O1581" s="131">
        <v>0</v>
      </c>
      <c r="P1581" s="131">
        <v>0</v>
      </c>
      <c r="Q1581" s="131">
        <v>0</v>
      </c>
      <c r="R1581" s="131">
        <v>0</v>
      </c>
      <c r="S1581" s="131">
        <v>0</v>
      </c>
      <c r="T1581" s="131">
        <v>0</v>
      </c>
      <c r="U1581" s="131">
        <v>0</v>
      </c>
      <c r="V1581" s="131">
        <v>0</v>
      </c>
      <c r="W1581" s="131">
        <v>0</v>
      </c>
      <c r="X1581" s="131">
        <v>0</v>
      </c>
      <c r="Y1581" s="131">
        <v>0</v>
      </c>
      <c r="Z1581" s="131">
        <v>0</v>
      </c>
      <c r="AA1581" s="131">
        <v>0</v>
      </c>
      <c r="AB1581" s="131">
        <v>0</v>
      </c>
      <c r="AC1581" s="131">
        <v>0</v>
      </c>
      <c r="AD1581" s="131">
        <v>0</v>
      </c>
      <c r="AE1581" s="131">
        <v>0</v>
      </c>
      <c r="AF1581" s="131">
        <v>0</v>
      </c>
      <c r="AG1581" s="131">
        <v>0</v>
      </c>
      <c r="AH1581" s="43">
        <v>0</v>
      </c>
    </row>
    <row r="1582" spans="4:34">
      <c r="D1582" s="62">
        <v>2023</v>
      </c>
      <c r="E1582" s="62">
        <v>3</v>
      </c>
      <c r="F1582" s="62">
        <v>2023</v>
      </c>
      <c r="G1582" s="62">
        <v>2023</v>
      </c>
      <c r="H1582" s="131">
        <v>0</v>
      </c>
      <c r="I1582" s="131">
        <v>0</v>
      </c>
      <c r="J1582" s="131">
        <v>0</v>
      </c>
      <c r="K1582" s="131">
        <v>0</v>
      </c>
      <c r="L1582" s="131">
        <v>0</v>
      </c>
      <c r="M1582" s="131">
        <v>0</v>
      </c>
      <c r="N1582" s="131">
        <v>0</v>
      </c>
      <c r="O1582" s="131">
        <v>0</v>
      </c>
      <c r="P1582" s="131">
        <v>0</v>
      </c>
      <c r="Q1582" s="131">
        <v>0</v>
      </c>
      <c r="R1582" s="131">
        <v>0</v>
      </c>
      <c r="S1582" s="131">
        <v>0</v>
      </c>
      <c r="T1582" s="131">
        <v>0</v>
      </c>
      <c r="U1582" s="131">
        <v>0</v>
      </c>
      <c r="V1582" s="131">
        <v>0</v>
      </c>
      <c r="W1582" s="131">
        <v>0</v>
      </c>
      <c r="X1582" s="131">
        <v>0</v>
      </c>
      <c r="Y1582" s="131">
        <v>0</v>
      </c>
      <c r="Z1582" s="131">
        <v>0</v>
      </c>
      <c r="AA1582" s="131">
        <v>0</v>
      </c>
      <c r="AB1582" s="131">
        <v>0</v>
      </c>
      <c r="AC1582" s="131">
        <v>0</v>
      </c>
      <c r="AD1582" s="131">
        <v>0</v>
      </c>
      <c r="AE1582" s="131">
        <v>0</v>
      </c>
      <c r="AF1582" s="131">
        <v>0</v>
      </c>
      <c r="AG1582" s="131">
        <v>0</v>
      </c>
      <c r="AH1582" s="43">
        <v>0</v>
      </c>
    </row>
    <row r="1583" spans="4:34">
      <c r="D1583" s="62">
        <v>2023</v>
      </c>
      <c r="E1583" s="62">
        <v>4</v>
      </c>
      <c r="F1583" s="62">
        <v>2023</v>
      </c>
      <c r="G1583" s="62">
        <v>2023</v>
      </c>
      <c r="H1583" s="131">
        <v>0</v>
      </c>
      <c r="I1583" s="131">
        <v>0</v>
      </c>
      <c r="J1583" s="131">
        <v>0</v>
      </c>
      <c r="K1583" s="131">
        <v>0</v>
      </c>
      <c r="L1583" s="131">
        <v>0</v>
      </c>
      <c r="M1583" s="131">
        <v>0</v>
      </c>
      <c r="N1583" s="131">
        <v>0</v>
      </c>
      <c r="O1583" s="131">
        <v>0</v>
      </c>
      <c r="P1583" s="131">
        <v>0</v>
      </c>
      <c r="Q1583" s="131">
        <v>0</v>
      </c>
      <c r="R1583" s="131">
        <v>0</v>
      </c>
      <c r="S1583" s="131">
        <v>0</v>
      </c>
      <c r="T1583" s="131">
        <v>0</v>
      </c>
      <c r="U1583" s="131">
        <v>0</v>
      </c>
      <c r="V1583" s="131">
        <v>0</v>
      </c>
      <c r="W1583" s="131">
        <v>0</v>
      </c>
      <c r="X1583" s="131">
        <v>0</v>
      </c>
      <c r="Y1583" s="131">
        <v>0</v>
      </c>
      <c r="Z1583" s="131">
        <v>0</v>
      </c>
      <c r="AA1583" s="131">
        <v>0</v>
      </c>
      <c r="AB1583" s="131">
        <v>0</v>
      </c>
      <c r="AC1583" s="131">
        <v>0</v>
      </c>
      <c r="AD1583" s="131">
        <v>0</v>
      </c>
      <c r="AE1583" s="131">
        <v>0</v>
      </c>
      <c r="AF1583" s="131">
        <v>0</v>
      </c>
      <c r="AG1583" s="131">
        <v>0</v>
      </c>
      <c r="AH1583" s="43">
        <v>0</v>
      </c>
    </row>
    <row r="1584" spans="4:34">
      <c r="D1584" s="62">
        <v>2023</v>
      </c>
      <c r="E1584" s="62">
        <v>5</v>
      </c>
      <c r="F1584" s="62">
        <v>2023</v>
      </c>
      <c r="G1584" s="62">
        <v>2024</v>
      </c>
      <c r="H1584" s="131">
        <v>0</v>
      </c>
      <c r="I1584" s="131">
        <v>0</v>
      </c>
      <c r="J1584" s="131">
        <v>0</v>
      </c>
      <c r="K1584" s="131">
        <v>0</v>
      </c>
      <c r="L1584" s="131">
        <v>0</v>
      </c>
      <c r="M1584" s="131">
        <v>0</v>
      </c>
      <c r="N1584" s="131">
        <v>0</v>
      </c>
      <c r="O1584" s="131">
        <v>0</v>
      </c>
      <c r="P1584" s="131">
        <v>0</v>
      </c>
      <c r="Q1584" s="131">
        <v>0</v>
      </c>
      <c r="R1584" s="131">
        <v>0</v>
      </c>
      <c r="S1584" s="131">
        <v>0</v>
      </c>
      <c r="T1584" s="131">
        <v>0</v>
      </c>
      <c r="U1584" s="131">
        <v>0</v>
      </c>
      <c r="V1584" s="131">
        <v>0</v>
      </c>
      <c r="W1584" s="131">
        <v>0</v>
      </c>
      <c r="X1584" s="131">
        <v>0</v>
      </c>
      <c r="Y1584" s="131">
        <v>0</v>
      </c>
      <c r="Z1584" s="131">
        <v>0</v>
      </c>
      <c r="AA1584" s="131">
        <v>0</v>
      </c>
      <c r="AB1584" s="131">
        <v>0</v>
      </c>
      <c r="AC1584" s="131">
        <v>0</v>
      </c>
      <c r="AD1584" s="131">
        <v>0</v>
      </c>
      <c r="AE1584" s="131">
        <v>0</v>
      </c>
      <c r="AF1584" s="131">
        <v>0</v>
      </c>
      <c r="AG1584" s="131">
        <v>0</v>
      </c>
      <c r="AH1584" s="43">
        <v>0</v>
      </c>
    </row>
    <row r="1585" spans="4:34">
      <c r="D1585" s="62">
        <v>2023</v>
      </c>
      <c r="E1585" s="62">
        <v>6</v>
      </c>
      <c r="F1585" s="62">
        <v>2023</v>
      </c>
      <c r="G1585" s="62">
        <v>2024</v>
      </c>
      <c r="H1585" s="131">
        <v>0</v>
      </c>
      <c r="I1585" s="131">
        <v>0</v>
      </c>
      <c r="J1585" s="131">
        <v>0</v>
      </c>
      <c r="K1585" s="131">
        <v>0</v>
      </c>
      <c r="L1585" s="131">
        <v>0</v>
      </c>
      <c r="M1585" s="131">
        <v>0</v>
      </c>
      <c r="N1585" s="131">
        <v>0</v>
      </c>
      <c r="O1585" s="131">
        <v>0</v>
      </c>
      <c r="P1585" s="131">
        <v>0</v>
      </c>
      <c r="Q1585" s="131">
        <v>0</v>
      </c>
      <c r="R1585" s="131">
        <v>0</v>
      </c>
      <c r="S1585" s="131">
        <v>0</v>
      </c>
      <c r="T1585" s="131">
        <v>0</v>
      </c>
      <c r="U1585" s="131">
        <v>0</v>
      </c>
      <c r="V1585" s="131">
        <v>0</v>
      </c>
      <c r="W1585" s="131">
        <v>0</v>
      </c>
      <c r="X1585" s="131">
        <v>0</v>
      </c>
      <c r="Y1585" s="131">
        <v>0</v>
      </c>
      <c r="Z1585" s="131">
        <v>0</v>
      </c>
      <c r="AA1585" s="131">
        <v>0</v>
      </c>
      <c r="AB1585" s="131">
        <v>0</v>
      </c>
      <c r="AC1585" s="131">
        <v>0</v>
      </c>
      <c r="AD1585" s="131">
        <v>0</v>
      </c>
      <c r="AE1585" s="131">
        <v>0</v>
      </c>
      <c r="AF1585" s="131">
        <v>0</v>
      </c>
      <c r="AG1585" s="131">
        <v>0</v>
      </c>
      <c r="AH1585" s="43">
        <v>0</v>
      </c>
    </row>
    <row r="1586" spans="4:34">
      <c r="D1586" s="62">
        <v>2023</v>
      </c>
      <c r="E1586" s="62">
        <v>7</v>
      </c>
      <c r="F1586" s="62">
        <v>2024</v>
      </c>
      <c r="G1586" s="62">
        <v>2024</v>
      </c>
      <c r="H1586" s="131">
        <v>0</v>
      </c>
      <c r="I1586" s="131">
        <v>0</v>
      </c>
      <c r="J1586" s="131">
        <v>0</v>
      </c>
      <c r="K1586" s="131">
        <v>0</v>
      </c>
      <c r="L1586" s="131">
        <v>0</v>
      </c>
      <c r="M1586" s="131">
        <v>0</v>
      </c>
      <c r="N1586" s="131">
        <v>0</v>
      </c>
      <c r="O1586" s="131">
        <v>0</v>
      </c>
      <c r="P1586" s="131">
        <v>0</v>
      </c>
      <c r="Q1586" s="131">
        <v>0</v>
      </c>
      <c r="R1586" s="131">
        <v>0</v>
      </c>
      <c r="S1586" s="131">
        <v>0</v>
      </c>
      <c r="T1586" s="131">
        <v>0</v>
      </c>
      <c r="U1586" s="131">
        <v>0</v>
      </c>
      <c r="V1586" s="131">
        <v>0</v>
      </c>
      <c r="W1586" s="131">
        <v>0</v>
      </c>
      <c r="X1586" s="131">
        <v>0</v>
      </c>
      <c r="Y1586" s="131">
        <v>0</v>
      </c>
      <c r="Z1586" s="131">
        <v>0</v>
      </c>
      <c r="AA1586" s="131">
        <v>0</v>
      </c>
      <c r="AB1586" s="131">
        <v>0</v>
      </c>
      <c r="AC1586" s="131">
        <v>0</v>
      </c>
      <c r="AD1586" s="131">
        <v>0</v>
      </c>
      <c r="AE1586" s="131">
        <v>0</v>
      </c>
      <c r="AF1586" s="131">
        <v>0</v>
      </c>
      <c r="AG1586" s="131">
        <v>0</v>
      </c>
      <c r="AH1586" s="43">
        <v>0</v>
      </c>
    </row>
    <row r="1587" spans="4:34">
      <c r="D1587" s="62">
        <v>2023</v>
      </c>
      <c r="E1587" s="62">
        <v>8</v>
      </c>
      <c r="F1587" s="62">
        <v>2024</v>
      </c>
      <c r="G1587" s="62">
        <v>2024</v>
      </c>
      <c r="H1587" s="131">
        <v>0</v>
      </c>
      <c r="I1587" s="131">
        <v>0</v>
      </c>
      <c r="J1587" s="131">
        <v>0</v>
      </c>
      <c r="K1587" s="131">
        <v>0</v>
      </c>
      <c r="L1587" s="131">
        <v>0</v>
      </c>
      <c r="M1587" s="131">
        <v>0</v>
      </c>
      <c r="N1587" s="131">
        <v>0</v>
      </c>
      <c r="O1587" s="131">
        <v>0</v>
      </c>
      <c r="P1587" s="131">
        <v>0</v>
      </c>
      <c r="Q1587" s="131">
        <v>0</v>
      </c>
      <c r="R1587" s="131">
        <v>0</v>
      </c>
      <c r="S1587" s="131">
        <v>0</v>
      </c>
      <c r="T1587" s="131">
        <v>0</v>
      </c>
      <c r="U1587" s="131">
        <v>0</v>
      </c>
      <c r="V1587" s="131">
        <v>0</v>
      </c>
      <c r="W1587" s="131">
        <v>0</v>
      </c>
      <c r="X1587" s="131">
        <v>0</v>
      </c>
      <c r="Y1587" s="131">
        <v>0</v>
      </c>
      <c r="Z1587" s="131">
        <v>0</v>
      </c>
      <c r="AA1587" s="131">
        <v>0</v>
      </c>
      <c r="AB1587" s="131">
        <v>0</v>
      </c>
      <c r="AC1587" s="131">
        <v>0</v>
      </c>
      <c r="AD1587" s="131">
        <v>0</v>
      </c>
      <c r="AE1587" s="131">
        <v>0</v>
      </c>
      <c r="AF1587" s="131">
        <v>0</v>
      </c>
      <c r="AG1587" s="131">
        <v>0</v>
      </c>
      <c r="AH1587" s="43">
        <v>0</v>
      </c>
    </row>
    <row r="1588" spans="4:34">
      <c r="D1588" s="62">
        <v>2023</v>
      </c>
      <c r="E1588" s="62">
        <v>9</v>
      </c>
      <c r="F1588" s="62">
        <v>2024</v>
      </c>
      <c r="G1588" s="62">
        <v>2024</v>
      </c>
      <c r="H1588" s="131">
        <v>0</v>
      </c>
      <c r="I1588" s="131">
        <v>0</v>
      </c>
      <c r="J1588" s="131">
        <v>0</v>
      </c>
      <c r="K1588" s="131">
        <v>0</v>
      </c>
      <c r="L1588" s="131">
        <v>0</v>
      </c>
      <c r="M1588" s="131">
        <v>0</v>
      </c>
      <c r="N1588" s="131">
        <v>0</v>
      </c>
      <c r="O1588" s="131">
        <v>0</v>
      </c>
      <c r="P1588" s="131">
        <v>0</v>
      </c>
      <c r="Q1588" s="131">
        <v>0</v>
      </c>
      <c r="R1588" s="131">
        <v>0</v>
      </c>
      <c r="S1588" s="131">
        <v>0</v>
      </c>
      <c r="T1588" s="131">
        <v>0</v>
      </c>
      <c r="U1588" s="131">
        <v>0</v>
      </c>
      <c r="V1588" s="131">
        <v>0</v>
      </c>
      <c r="W1588" s="131">
        <v>0</v>
      </c>
      <c r="X1588" s="131">
        <v>0</v>
      </c>
      <c r="Y1588" s="131">
        <v>0</v>
      </c>
      <c r="Z1588" s="131">
        <v>0</v>
      </c>
      <c r="AA1588" s="131">
        <v>0</v>
      </c>
      <c r="AB1588" s="131">
        <v>0</v>
      </c>
      <c r="AC1588" s="131">
        <v>0</v>
      </c>
      <c r="AD1588" s="131">
        <v>0</v>
      </c>
      <c r="AE1588" s="131">
        <v>0</v>
      </c>
      <c r="AF1588" s="131">
        <v>0</v>
      </c>
      <c r="AG1588" s="131">
        <v>0</v>
      </c>
      <c r="AH1588" s="43">
        <v>0</v>
      </c>
    </row>
    <row r="1589" spans="4:34">
      <c r="D1589" s="62">
        <v>2023</v>
      </c>
      <c r="E1589" s="62">
        <v>10</v>
      </c>
      <c r="F1589" s="62">
        <v>2024</v>
      </c>
      <c r="G1589" s="62">
        <v>2024</v>
      </c>
      <c r="H1589" s="131">
        <v>0</v>
      </c>
      <c r="I1589" s="131">
        <v>0</v>
      </c>
      <c r="J1589" s="131">
        <v>0</v>
      </c>
      <c r="K1589" s="131">
        <v>0</v>
      </c>
      <c r="L1589" s="131">
        <v>0</v>
      </c>
      <c r="M1589" s="131">
        <v>0</v>
      </c>
      <c r="N1589" s="131">
        <v>0</v>
      </c>
      <c r="O1589" s="131">
        <v>0</v>
      </c>
      <c r="P1589" s="131">
        <v>0</v>
      </c>
      <c r="Q1589" s="131">
        <v>0</v>
      </c>
      <c r="R1589" s="131">
        <v>0</v>
      </c>
      <c r="S1589" s="131">
        <v>0</v>
      </c>
      <c r="T1589" s="131">
        <v>0</v>
      </c>
      <c r="U1589" s="131">
        <v>0</v>
      </c>
      <c r="V1589" s="131">
        <v>0</v>
      </c>
      <c r="W1589" s="131">
        <v>0</v>
      </c>
      <c r="X1589" s="131">
        <v>0</v>
      </c>
      <c r="Y1589" s="131">
        <v>0</v>
      </c>
      <c r="Z1589" s="131">
        <v>0</v>
      </c>
      <c r="AA1589" s="131">
        <v>0</v>
      </c>
      <c r="AB1589" s="131">
        <v>0</v>
      </c>
      <c r="AC1589" s="131">
        <v>0</v>
      </c>
      <c r="AD1589" s="131">
        <v>0</v>
      </c>
      <c r="AE1589" s="131">
        <v>0</v>
      </c>
      <c r="AF1589" s="131">
        <v>0</v>
      </c>
      <c r="AG1589" s="131">
        <v>0</v>
      </c>
      <c r="AH1589" s="43">
        <v>0</v>
      </c>
    </row>
    <row r="1590" spans="4:34">
      <c r="D1590" s="62">
        <v>2023</v>
      </c>
      <c r="E1590" s="62">
        <v>11</v>
      </c>
      <c r="F1590" s="62">
        <v>2024</v>
      </c>
      <c r="G1590" s="62">
        <v>2024</v>
      </c>
      <c r="H1590" s="131">
        <v>0</v>
      </c>
      <c r="I1590" s="131">
        <v>0</v>
      </c>
      <c r="J1590" s="131">
        <v>0</v>
      </c>
      <c r="K1590" s="131">
        <v>0</v>
      </c>
      <c r="L1590" s="131">
        <v>0</v>
      </c>
      <c r="M1590" s="131">
        <v>0</v>
      </c>
      <c r="N1590" s="131">
        <v>0</v>
      </c>
      <c r="O1590" s="131">
        <v>0</v>
      </c>
      <c r="P1590" s="131">
        <v>0</v>
      </c>
      <c r="Q1590" s="131">
        <v>0</v>
      </c>
      <c r="R1590" s="131">
        <v>0</v>
      </c>
      <c r="S1590" s="131">
        <v>0</v>
      </c>
      <c r="T1590" s="131">
        <v>0</v>
      </c>
      <c r="U1590" s="131">
        <v>0</v>
      </c>
      <c r="V1590" s="131">
        <v>0</v>
      </c>
      <c r="W1590" s="131">
        <v>0</v>
      </c>
      <c r="X1590" s="131">
        <v>0</v>
      </c>
      <c r="Y1590" s="131">
        <v>0</v>
      </c>
      <c r="Z1590" s="131">
        <v>0</v>
      </c>
      <c r="AA1590" s="131">
        <v>0</v>
      </c>
      <c r="AB1590" s="131">
        <v>0</v>
      </c>
      <c r="AC1590" s="131">
        <v>0</v>
      </c>
      <c r="AD1590" s="131">
        <v>0</v>
      </c>
      <c r="AE1590" s="131">
        <v>0</v>
      </c>
      <c r="AF1590" s="131">
        <v>0</v>
      </c>
      <c r="AG1590" s="131">
        <v>0</v>
      </c>
      <c r="AH1590" s="43">
        <v>0</v>
      </c>
    </row>
    <row r="1591" spans="4:34">
      <c r="D1591" s="62">
        <v>2023</v>
      </c>
      <c r="E1591" s="62">
        <v>12</v>
      </c>
      <c r="F1591" s="62">
        <v>2024</v>
      </c>
      <c r="G1591" s="62">
        <v>2024</v>
      </c>
      <c r="H1591" s="131">
        <v>0</v>
      </c>
      <c r="I1591" s="131">
        <v>0</v>
      </c>
      <c r="J1591" s="131">
        <v>0</v>
      </c>
      <c r="K1591" s="131">
        <v>0</v>
      </c>
      <c r="L1591" s="131">
        <v>0</v>
      </c>
      <c r="M1591" s="131">
        <v>0</v>
      </c>
      <c r="N1591" s="131">
        <v>0</v>
      </c>
      <c r="O1591" s="131">
        <v>0</v>
      </c>
      <c r="P1591" s="131">
        <v>0</v>
      </c>
      <c r="Q1591" s="131">
        <v>0</v>
      </c>
      <c r="R1591" s="131">
        <v>0</v>
      </c>
      <c r="S1591" s="131">
        <v>0</v>
      </c>
      <c r="T1591" s="131">
        <v>0</v>
      </c>
      <c r="U1591" s="131">
        <v>0</v>
      </c>
      <c r="V1591" s="131">
        <v>0</v>
      </c>
      <c r="W1591" s="131">
        <v>0</v>
      </c>
      <c r="X1591" s="131">
        <v>0</v>
      </c>
      <c r="Y1591" s="131">
        <v>0</v>
      </c>
      <c r="Z1591" s="131">
        <v>0</v>
      </c>
      <c r="AA1591" s="131">
        <v>0</v>
      </c>
      <c r="AB1591" s="131">
        <v>0</v>
      </c>
      <c r="AC1591" s="131">
        <v>0</v>
      </c>
      <c r="AD1591" s="131">
        <v>0</v>
      </c>
      <c r="AE1591" s="131">
        <v>0</v>
      </c>
      <c r="AF1591" s="131">
        <v>0</v>
      </c>
      <c r="AG1591" s="131">
        <v>0</v>
      </c>
      <c r="AH1591" s="43">
        <v>0</v>
      </c>
    </row>
    <row r="1592" spans="4:34">
      <c r="D1592" s="62">
        <v>2024</v>
      </c>
      <c r="E1592" s="62">
        <v>1</v>
      </c>
      <c r="F1592" s="62">
        <v>2024</v>
      </c>
      <c r="G1592" s="62">
        <v>2024</v>
      </c>
      <c r="H1592" s="131">
        <v>0</v>
      </c>
      <c r="I1592" s="131">
        <v>0</v>
      </c>
      <c r="J1592" s="131">
        <v>0</v>
      </c>
      <c r="K1592" s="131">
        <v>0</v>
      </c>
      <c r="L1592" s="131">
        <v>0</v>
      </c>
      <c r="M1592" s="131">
        <v>0</v>
      </c>
      <c r="N1592" s="131">
        <v>0</v>
      </c>
      <c r="O1592" s="131">
        <v>0</v>
      </c>
      <c r="P1592" s="131">
        <v>0</v>
      </c>
      <c r="Q1592" s="131">
        <v>0</v>
      </c>
      <c r="R1592" s="131">
        <v>0</v>
      </c>
      <c r="S1592" s="131">
        <v>0</v>
      </c>
      <c r="T1592" s="131">
        <v>0</v>
      </c>
      <c r="U1592" s="131">
        <v>0</v>
      </c>
      <c r="V1592" s="131">
        <v>0</v>
      </c>
      <c r="W1592" s="131">
        <v>0</v>
      </c>
      <c r="X1592" s="131">
        <v>0</v>
      </c>
      <c r="Y1592" s="131">
        <v>0</v>
      </c>
      <c r="Z1592" s="131">
        <v>0</v>
      </c>
      <c r="AA1592" s="131">
        <v>0</v>
      </c>
      <c r="AB1592" s="131">
        <v>0</v>
      </c>
      <c r="AC1592" s="131">
        <v>0</v>
      </c>
      <c r="AD1592" s="131">
        <v>0</v>
      </c>
      <c r="AE1592" s="131">
        <v>0</v>
      </c>
      <c r="AF1592" s="131">
        <v>0</v>
      </c>
      <c r="AG1592" s="131">
        <v>0</v>
      </c>
      <c r="AH1592" s="43">
        <v>0</v>
      </c>
    </row>
    <row r="1593" spans="4:34">
      <c r="D1593" s="62">
        <v>2024</v>
      </c>
      <c r="E1593" s="62">
        <v>2</v>
      </c>
      <c r="F1593" s="62">
        <v>2024</v>
      </c>
      <c r="G1593" s="62">
        <v>2024</v>
      </c>
      <c r="H1593" s="131">
        <v>0</v>
      </c>
      <c r="I1593" s="131">
        <v>0</v>
      </c>
      <c r="J1593" s="131">
        <v>0</v>
      </c>
      <c r="K1593" s="131">
        <v>0</v>
      </c>
      <c r="L1593" s="131">
        <v>0</v>
      </c>
      <c r="M1593" s="131">
        <v>0</v>
      </c>
      <c r="N1593" s="131">
        <v>0</v>
      </c>
      <c r="O1593" s="131">
        <v>0</v>
      </c>
      <c r="P1593" s="131">
        <v>0</v>
      </c>
      <c r="Q1593" s="131">
        <v>0</v>
      </c>
      <c r="R1593" s="131">
        <v>0</v>
      </c>
      <c r="S1593" s="131">
        <v>0</v>
      </c>
      <c r="T1593" s="131">
        <v>0</v>
      </c>
      <c r="U1593" s="131">
        <v>0</v>
      </c>
      <c r="V1593" s="131">
        <v>0</v>
      </c>
      <c r="W1593" s="131">
        <v>0</v>
      </c>
      <c r="X1593" s="131">
        <v>0</v>
      </c>
      <c r="Y1593" s="131">
        <v>0</v>
      </c>
      <c r="Z1593" s="131">
        <v>0</v>
      </c>
      <c r="AA1593" s="131">
        <v>0</v>
      </c>
      <c r="AB1593" s="131">
        <v>0</v>
      </c>
      <c r="AC1593" s="131">
        <v>0</v>
      </c>
      <c r="AD1593" s="131">
        <v>0</v>
      </c>
      <c r="AE1593" s="131">
        <v>0</v>
      </c>
      <c r="AF1593" s="131">
        <v>0</v>
      </c>
      <c r="AG1593" s="131">
        <v>0</v>
      </c>
      <c r="AH1593" s="43">
        <v>0</v>
      </c>
    </row>
    <row r="1594" spans="4:34">
      <c r="D1594" s="62">
        <v>2024</v>
      </c>
      <c r="E1594" s="62">
        <v>3</v>
      </c>
      <c r="F1594" s="62">
        <v>2024</v>
      </c>
      <c r="G1594" s="62">
        <v>2024</v>
      </c>
      <c r="H1594" s="131">
        <v>0</v>
      </c>
      <c r="I1594" s="131">
        <v>0</v>
      </c>
      <c r="J1594" s="131">
        <v>0</v>
      </c>
      <c r="K1594" s="131">
        <v>0</v>
      </c>
      <c r="L1594" s="131">
        <v>0</v>
      </c>
      <c r="M1594" s="131">
        <v>0</v>
      </c>
      <c r="N1594" s="131">
        <v>0</v>
      </c>
      <c r="O1594" s="131">
        <v>0</v>
      </c>
      <c r="P1594" s="131">
        <v>0</v>
      </c>
      <c r="Q1594" s="131">
        <v>0</v>
      </c>
      <c r="R1594" s="131">
        <v>0</v>
      </c>
      <c r="S1594" s="131">
        <v>0</v>
      </c>
      <c r="T1594" s="131">
        <v>0</v>
      </c>
      <c r="U1594" s="131">
        <v>0</v>
      </c>
      <c r="V1594" s="131">
        <v>0</v>
      </c>
      <c r="W1594" s="131">
        <v>0</v>
      </c>
      <c r="X1594" s="131">
        <v>0</v>
      </c>
      <c r="Y1594" s="131">
        <v>0</v>
      </c>
      <c r="Z1594" s="131">
        <v>0</v>
      </c>
      <c r="AA1594" s="131">
        <v>0</v>
      </c>
      <c r="AB1594" s="131">
        <v>0</v>
      </c>
      <c r="AC1594" s="131">
        <v>0</v>
      </c>
      <c r="AD1594" s="131">
        <v>0</v>
      </c>
      <c r="AE1594" s="131">
        <v>0</v>
      </c>
      <c r="AF1594" s="131">
        <v>0</v>
      </c>
      <c r="AG1594" s="131">
        <v>0</v>
      </c>
      <c r="AH1594" s="43">
        <v>0</v>
      </c>
    </row>
    <row r="1595" spans="4:34">
      <c r="D1595" s="62">
        <v>2024</v>
      </c>
      <c r="E1595" s="62">
        <v>4</v>
      </c>
      <c r="F1595" s="62">
        <v>2024</v>
      </c>
      <c r="G1595" s="62">
        <v>2024</v>
      </c>
      <c r="H1595" s="131">
        <v>0</v>
      </c>
      <c r="I1595" s="131">
        <v>0</v>
      </c>
      <c r="J1595" s="131">
        <v>0</v>
      </c>
      <c r="K1595" s="131">
        <v>0</v>
      </c>
      <c r="L1595" s="131">
        <v>0</v>
      </c>
      <c r="M1595" s="131">
        <v>0</v>
      </c>
      <c r="N1595" s="131">
        <v>0</v>
      </c>
      <c r="O1595" s="131">
        <v>0</v>
      </c>
      <c r="P1595" s="131">
        <v>0</v>
      </c>
      <c r="Q1595" s="131">
        <v>0</v>
      </c>
      <c r="R1595" s="131">
        <v>0</v>
      </c>
      <c r="S1595" s="131">
        <v>0</v>
      </c>
      <c r="T1595" s="131">
        <v>0</v>
      </c>
      <c r="U1595" s="131">
        <v>0</v>
      </c>
      <c r="V1595" s="131">
        <v>0</v>
      </c>
      <c r="W1595" s="131">
        <v>0</v>
      </c>
      <c r="X1595" s="131">
        <v>0</v>
      </c>
      <c r="Y1595" s="131">
        <v>0</v>
      </c>
      <c r="Z1595" s="131">
        <v>0</v>
      </c>
      <c r="AA1595" s="131">
        <v>0</v>
      </c>
      <c r="AB1595" s="131">
        <v>0</v>
      </c>
      <c r="AC1595" s="131">
        <v>0</v>
      </c>
      <c r="AD1595" s="131">
        <v>0</v>
      </c>
      <c r="AE1595" s="131">
        <v>0</v>
      </c>
      <c r="AF1595" s="131">
        <v>0</v>
      </c>
      <c r="AG1595" s="131">
        <v>0</v>
      </c>
      <c r="AH1595" s="43">
        <v>0</v>
      </c>
    </row>
    <row r="1596" spans="4:34">
      <c r="D1596" s="62">
        <v>2024</v>
      </c>
      <c r="E1596" s="62">
        <v>5</v>
      </c>
      <c r="F1596" s="62">
        <v>2024</v>
      </c>
      <c r="G1596" s="62">
        <v>2025</v>
      </c>
      <c r="H1596" s="131">
        <v>0</v>
      </c>
      <c r="I1596" s="131">
        <v>0</v>
      </c>
      <c r="J1596" s="131">
        <v>0</v>
      </c>
      <c r="K1596" s="131">
        <v>0</v>
      </c>
      <c r="L1596" s="131">
        <v>0</v>
      </c>
      <c r="M1596" s="131">
        <v>0</v>
      </c>
      <c r="N1596" s="131">
        <v>0</v>
      </c>
      <c r="O1596" s="131">
        <v>0</v>
      </c>
      <c r="P1596" s="131">
        <v>0</v>
      </c>
      <c r="Q1596" s="131">
        <v>0</v>
      </c>
      <c r="R1596" s="131">
        <v>0</v>
      </c>
      <c r="S1596" s="131">
        <v>0</v>
      </c>
      <c r="T1596" s="131">
        <v>0</v>
      </c>
      <c r="U1596" s="131">
        <v>0</v>
      </c>
      <c r="V1596" s="131">
        <v>0</v>
      </c>
      <c r="W1596" s="131">
        <v>0</v>
      </c>
      <c r="X1596" s="131">
        <v>0</v>
      </c>
      <c r="Y1596" s="131">
        <v>0</v>
      </c>
      <c r="Z1596" s="131">
        <v>0</v>
      </c>
      <c r="AA1596" s="131">
        <v>0</v>
      </c>
      <c r="AB1596" s="131">
        <v>0</v>
      </c>
      <c r="AC1596" s="131">
        <v>0</v>
      </c>
      <c r="AD1596" s="131">
        <v>0</v>
      </c>
      <c r="AE1596" s="131">
        <v>0</v>
      </c>
      <c r="AF1596" s="131">
        <v>0</v>
      </c>
      <c r="AG1596" s="131">
        <v>0</v>
      </c>
      <c r="AH1596" s="43">
        <v>0</v>
      </c>
    </row>
    <row r="1597" spans="4:34">
      <c r="D1597" s="62">
        <v>2024</v>
      </c>
      <c r="E1597" s="62">
        <v>6</v>
      </c>
      <c r="F1597" s="62">
        <v>2024</v>
      </c>
      <c r="G1597" s="62">
        <v>2025</v>
      </c>
      <c r="H1597" s="131">
        <v>0</v>
      </c>
      <c r="I1597" s="131">
        <v>0</v>
      </c>
      <c r="J1597" s="131">
        <v>0</v>
      </c>
      <c r="K1597" s="131">
        <v>0</v>
      </c>
      <c r="L1597" s="131">
        <v>0</v>
      </c>
      <c r="M1597" s="131">
        <v>0</v>
      </c>
      <c r="N1597" s="131">
        <v>0</v>
      </c>
      <c r="O1597" s="131">
        <v>0</v>
      </c>
      <c r="P1597" s="131">
        <v>0</v>
      </c>
      <c r="Q1597" s="131">
        <v>0</v>
      </c>
      <c r="R1597" s="131">
        <v>0</v>
      </c>
      <c r="S1597" s="131">
        <v>0</v>
      </c>
      <c r="T1597" s="131">
        <v>0</v>
      </c>
      <c r="U1597" s="131">
        <v>0</v>
      </c>
      <c r="V1597" s="131">
        <v>0</v>
      </c>
      <c r="W1597" s="131">
        <v>0</v>
      </c>
      <c r="X1597" s="131">
        <v>0</v>
      </c>
      <c r="Y1597" s="131">
        <v>0</v>
      </c>
      <c r="Z1597" s="131">
        <v>0</v>
      </c>
      <c r="AA1597" s="131">
        <v>0</v>
      </c>
      <c r="AB1597" s="131">
        <v>0</v>
      </c>
      <c r="AC1597" s="131">
        <v>0</v>
      </c>
      <c r="AD1597" s="131">
        <v>0</v>
      </c>
      <c r="AE1597" s="131">
        <v>0</v>
      </c>
      <c r="AF1597" s="131">
        <v>0</v>
      </c>
      <c r="AG1597" s="131">
        <v>0</v>
      </c>
      <c r="AH1597" s="43">
        <v>0</v>
      </c>
    </row>
    <row r="1598" spans="4:34">
      <c r="D1598" s="62">
        <v>2024</v>
      </c>
      <c r="E1598" s="62">
        <v>7</v>
      </c>
      <c r="F1598" s="62">
        <v>2025</v>
      </c>
      <c r="G1598" s="62">
        <v>2025</v>
      </c>
      <c r="H1598" s="131">
        <v>0</v>
      </c>
      <c r="I1598" s="131">
        <v>0</v>
      </c>
      <c r="J1598" s="131">
        <v>0</v>
      </c>
      <c r="K1598" s="131">
        <v>0</v>
      </c>
      <c r="L1598" s="131">
        <v>0</v>
      </c>
      <c r="M1598" s="131">
        <v>0</v>
      </c>
      <c r="N1598" s="131">
        <v>0</v>
      </c>
      <c r="O1598" s="131">
        <v>0</v>
      </c>
      <c r="P1598" s="131">
        <v>0</v>
      </c>
      <c r="Q1598" s="131">
        <v>0</v>
      </c>
      <c r="R1598" s="131">
        <v>0</v>
      </c>
      <c r="S1598" s="131">
        <v>0</v>
      </c>
      <c r="T1598" s="131">
        <v>0</v>
      </c>
      <c r="U1598" s="131">
        <v>0</v>
      </c>
      <c r="V1598" s="131">
        <v>0</v>
      </c>
      <c r="W1598" s="131">
        <v>0</v>
      </c>
      <c r="X1598" s="131">
        <v>0</v>
      </c>
      <c r="Y1598" s="131">
        <v>0</v>
      </c>
      <c r="Z1598" s="131">
        <v>0</v>
      </c>
      <c r="AA1598" s="131">
        <v>0</v>
      </c>
      <c r="AB1598" s="131">
        <v>0</v>
      </c>
      <c r="AC1598" s="131">
        <v>0</v>
      </c>
      <c r="AD1598" s="131">
        <v>0</v>
      </c>
      <c r="AE1598" s="131">
        <v>0</v>
      </c>
      <c r="AF1598" s="131">
        <v>0</v>
      </c>
      <c r="AG1598" s="131">
        <v>0</v>
      </c>
      <c r="AH1598" s="43">
        <v>0</v>
      </c>
    </row>
    <row r="1599" spans="4:34">
      <c r="D1599" s="62">
        <v>2024</v>
      </c>
      <c r="E1599" s="62">
        <v>8</v>
      </c>
      <c r="F1599" s="62">
        <v>2025</v>
      </c>
      <c r="G1599" s="62">
        <v>2025</v>
      </c>
      <c r="H1599" s="131">
        <v>0</v>
      </c>
      <c r="I1599" s="131">
        <v>0</v>
      </c>
      <c r="J1599" s="131">
        <v>0</v>
      </c>
      <c r="K1599" s="131">
        <v>0</v>
      </c>
      <c r="L1599" s="131">
        <v>0</v>
      </c>
      <c r="M1599" s="131">
        <v>0</v>
      </c>
      <c r="N1599" s="131">
        <v>0</v>
      </c>
      <c r="O1599" s="131">
        <v>0</v>
      </c>
      <c r="P1599" s="131">
        <v>0</v>
      </c>
      <c r="Q1599" s="131">
        <v>0</v>
      </c>
      <c r="R1599" s="131">
        <v>0</v>
      </c>
      <c r="S1599" s="131">
        <v>0</v>
      </c>
      <c r="T1599" s="131">
        <v>0</v>
      </c>
      <c r="U1599" s="131">
        <v>0</v>
      </c>
      <c r="V1599" s="131">
        <v>0</v>
      </c>
      <c r="W1599" s="131">
        <v>0</v>
      </c>
      <c r="X1599" s="131">
        <v>0</v>
      </c>
      <c r="Y1599" s="131">
        <v>0</v>
      </c>
      <c r="Z1599" s="131">
        <v>0</v>
      </c>
      <c r="AA1599" s="131">
        <v>0</v>
      </c>
      <c r="AB1599" s="131">
        <v>0</v>
      </c>
      <c r="AC1599" s="131">
        <v>0</v>
      </c>
      <c r="AD1599" s="131">
        <v>0</v>
      </c>
      <c r="AE1599" s="131">
        <v>0</v>
      </c>
      <c r="AF1599" s="131">
        <v>0</v>
      </c>
      <c r="AG1599" s="131">
        <v>0</v>
      </c>
      <c r="AH1599" s="43">
        <v>0</v>
      </c>
    </row>
    <row r="1600" spans="4:34">
      <c r="D1600" s="62">
        <v>2024</v>
      </c>
      <c r="E1600" s="62">
        <v>9</v>
      </c>
      <c r="F1600" s="62">
        <v>2025</v>
      </c>
      <c r="G1600" s="62">
        <v>2025</v>
      </c>
      <c r="H1600" s="131">
        <v>0</v>
      </c>
      <c r="I1600" s="131">
        <v>0</v>
      </c>
      <c r="J1600" s="131">
        <v>0</v>
      </c>
      <c r="K1600" s="131">
        <v>0</v>
      </c>
      <c r="L1600" s="131">
        <v>0</v>
      </c>
      <c r="M1600" s="131">
        <v>0</v>
      </c>
      <c r="N1600" s="131">
        <v>0</v>
      </c>
      <c r="O1600" s="131">
        <v>0</v>
      </c>
      <c r="P1600" s="131">
        <v>0</v>
      </c>
      <c r="Q1600" s="131">
        <v>0</v>
      </c>
      <c r="R1600" s="131">
        <v>0</v>
      </c>
      <c r="S1600" s="131">
        <v>0</v>
      </c>
      <c r="T1600" s="131">
        <v>0</v>
      </c>
      <c r="U1600" s="131">
        <v>0</v>
      </c>
      <c r="V1600" s="131">
        <v>0</v>
      </c>
      <c r="W1600" s="131">
        <v>0</v>
      </c>
      <c r="X1600" s="131">
        <v>0</v>
      </c>
      <c r="Y1600" s="131">
        <v>0</v>
      </c>
      <c r="Z1600" s="131">
        <v>0</v>
      </c>
      <c r="AA1600" s="131">
        <v>0</v>
      </c>
      <c r="AB1600" s="131">
        <v>0</v>
      </c>
      <c r="AC1600" s="131">
        <v>0</v>
      </c>
      <c r="AD1600" s="131">
        <v>0</v>
      </c>
      <c r="AE1600" s="131">
        <v>0</v>
      </c>
      <c r="AF1600" s="131">
        <v>0</v>
      </c>
      <c r="AG1600" s="131">
        <v>0</v>
      </c>
      <c r="AH1600" s="43">
        <v>0</v>
      </c>
    </row>
    <row r="1601" spans="4:34">
      <c r="D1601" s="62">
        <v>2024</v>
      </c>
      <c r="E1601" s="62">
        <v>10</v>
      </c>
      <c r="F1601" s="62">
        <v>2025</v>
      </c>
      <c r="G1601" s="62">
        <v>2025</v>
      </c>
      <c r="H1601" s="131">
        <v>0</v>
      </c>
      <c r="I1601" s="131">
        <v>0</v>
      </c>
      <c r="J1601" s="131">
        <v>0</v>
      </c>
      <c r="K1601" s="131">
        <v>0</v>
      </c>
      <c r="L1601" s="131">
        <v>0</v>
      </c>
      <c r="M1601" s="131">
        <v>0</v>
      </c>
      <c r="N1601" s="131">
        <v>0</v>
      </c>
      <c r="O1601" s="131">
        <v>0</v>
      </c>
      <c r="P1601" s="131">
        <v>0</v>
      </c>
      <c r="Q1601" s="131">
        <v>0</v>
      </c>
      <c r="R1601" s="131">
        <v>0</v>
      </c>
      <c r="S1601" s="131">
        <v>0</v>
      </c>
      <c r="T1601" s="131">
        <v>0</v>
      </c>
      <c r="U1601" s="131">
        <v>0</v>
      </c>
      <c r="V1601" s="131">
        <v>0</v>
      </c>
      <c r="W1601" s="131">
        <v>0</v>
      </c>
      <c r="X1601" s="131">
        <v>0</v>
      </c>
      <c r="Y1601" s="131">
        <v>0</v>
      </c>
      <c r="Z1601" s="131">
        <v>0</v>
      </c>
      <c r="AA1601" s="131">
        <v>0</v>
      </c>
      <c r="AB1601" s="131">
        <v>0</v>
      </c>
      <c r="AC1601" s="131">
        <v>0</v>
      </c>
      <c r="AD1601" s="131">
        <v>0</v>
      </c>
      <c r="AE1601" s="131">
        <v>0</v>
      </c>
      <c r="AF1601" s="131">
        <v>0</v>
      </c>
      <c r="AG1601" s="131">
        <v>0</v>
      </c>
      <c r="AH1601" s="43">
        <v>0</v>
      </c>
    </row>
    <row r="1602" spans="4:34">
      <c r="D1602" s="62">
        <v>2024</v>
      </c>
      <c r="E1602" s="62">
        <v>11</v>
      </c>
      <c r="F1602" s="62">
        <v>2025</v>
      </c>
      <c r="G1602" s="62">
        <v>2025</v>
      </c>
      <c r="H1602" s="131">
        <v>0</v>
      </c>
      <c r="I1602" s="131">
        <v>0</v>
      </c>
      <c r="J1602" s="131">
        <v>0</v>
      </c>
      <c r="K1602" s="131">
        <v>0</v>
      </c>
      <c r="L1602" s="131">
        <v>0</v>
      </c>
      <c r="M1602" s="131">
        <v>0</v>
      </c>
      <c r="N1602" s="131">
        <v>0</v>
      </c>
      <c r="O1602" s="131">
        <v>0</v>
      </c>
      <c r="P1602" s="131">
        <v>0</v>
      </c>
      <c r="Q1602" s="131">
        <v>0</v>
      </c>
      <c r="R1602" s="131">
        <v>0</v>
      </c>
      <c r="S1602" s="131">
        <v>0</v>
      </c>
      <c r="T1602" s="131">
        <v>0</v>
      </c>
      <c r="U1602" s="131">
        <v>0</v>
      </c>
      <c r="V1602" s="131">
        <v>0</v>
      </c>
      <c r="W1602" s="131">
        <v>0</v>
      </c>
      <c r="X1602" s="131">
        <v>0</v>
      </c>
      <c r="Y1602" s="131">
        <v>0</v>
      </c>
      <c r="Z1602" s="131">
        <v>0</v>
      </c>
      <c r="AA1602" s="131">
        <v>0</v>
      </c>
      <c r="AB1602" s="131">
        <v>0</v>
      </c>
      <c r="AC1602" s="131">
        <v>0</v>
      </c>
      <c r="AD1602" s="131">
        <v>0</v>
      </c>
      <c r="AE1602" s="131">
        <v>0</v>
      </c>
      <c r="AF1602" s="131">
        <v>0</v>
      </c>
      <c r="AG1602" s="131">
        <v>0</v>
      </c>
      <c r="AH1602" s="43">
        <v>0</v>
      </c>
    </row>
    <row r="1603" spans="4:34">
      <c r="D1603" s="62">
        <v>2024</v>
      </c>
      <c r="E1603" s="62">
        <v>12</v>
      </c>
      <c r="F1603" s="62">
        <v>2025</v>
      </c>
      <c r="G1603" s="62">
        <v>2025</v>
      </c>
      <c r="H1603" s="131">
        <v>0</v>
      </c>
      <c r="I1603" s="131">
        <v>0</v>
      </c>
      <c r="J1603" s="131">
        <v>0</v>
      </c>
      <c r="K1603" s="131">
        <v>0</v>
      </c>
      <c r="L1603" s="131">
        <v>0</v>
      </c>
      <c r="M1603" s="131">
        <v>0</v>
      </c>
      <c r="N1603" s="131">
        <v>0</v>
      </c>
      <c r="O1603" s="131">
        <v>0</v>
      </c>
      <c r="P1603" s="131">
        <v>0</v>
      </c>
      <c r="Q1603" s="131">
        <v>0</v>
      </c>
      <c r="R1603" s="131">
        <v>0</v>
      </c>
      <c r="S1603" s="131">
        <v>0</v>
      </c>
      <c r="T1603" s="131">
        <v>0</v>
      </c>
      <c r="U1603" s="131">
        <v>0</v>
      </c>
      <c r="V1603" s="131">
        <v>0</v>
      </c>
      <c r="W1603" s="131">
        <v>0</v>
      </c>
      <c r="X1603" s="131">
        <v>0</v>
      </c>
      <c r="Y1603" s="131">
        <v>0</v>
      </c>
      <c r="Z1603" s="131">
        <v>0</v>
      </c>
      <c r="AA1603" s="131">
        <v>0</v>
      </c>
      <c r="AB1603" s="131">
        <v>0</v>
      </c>
      <c r="AC1603" s="131">
        <v>0</v>
      </c>
      <c r="AD1603" s="131">
        <v>0</v>
      </c>
      <c r="AE1603" s="131">
        <v>0</v>
      </c>
      <c r="AF1603" s="131">
        <v>0</v>
      </c>
      <c r="AG1603" s="131">
        <v>0</v>
      </c>
      <c r="AH1603" s="43">
        <v>0</v>
      </c>
    </row>
    <row r="1604" spans="4:34">
      <c r="D1604" s="62">
        <v>2025</v>
      </c>
      <c r="E1604" s="62">
        <v>1</v>
      </c>
      <c r="F1604" s="62">
        <v>2025</v>
      </c>
      <c r="G1604" s="62">
        <v>2025</v>
      </c>
      <c r="H1604" s="131">
        <v>0</v>
      </c>
      <c r="I1604" s="131">
        <v>0</v>
      </c>
      <c r="J1604" s="131">
        <v>0</v>
      </c>
      <c r="K1604" s="131">
        <v>0</v>
      </c>
      <c r="L1604" s="131">
        <v>0</v>
      </c>
      <c r="M1604" s="131">
        <v>0</v>
      </c>
      <c r="N1604" s="131">
        <v>0</v>
      </c>
      <c r="O1604" s="131">
        <v>0</v>
      </c>
      <c r="P1604" s="131">
        <v>0</v>
      </c>
      <c r="Q1604" s="131">
        <v>0</v>
      </c>
      <c r="R1604" s="131">
        <v>0</v>
      </c>
      <c r="S1604" s="131">
        <v>0</v>
      </c>
      <c r="T1604" s="131">
        <v>0</v>
      </c>
      <c r="U1604" s="131">
        <v>0</v>
      </c>
      <c r="V1604" s="131">
        <v>0</v>
      </c>
      <c r="W1604" s="131">
        <v>0</v>
      </c>
      <c r="X1604" s="131">
        <v>0</v>
      </c>
      <c r="Y1604" s="131">
        <v>0</v>
      </c>
      <c r="Z1604" s="131">
        <v>0</v>
      </c>
      <c r="AA1604" s="131">
        <v>0</v>
      </c>
      <c r="AB1604" s="131">
        <v>0</v>
      </c>
      <c r="AC1604" s="131">
        <v>0</v>
      </c>
      <c r="AD1604" s="131">
        <v>0</v>
      </c>
      <c r="AE1604" s="131">
        <v>0</v>
      </c>
      <c r="AF1604" s="131">
        <v>0</v>
      </c>
      <c r="AG1604" s="131">
        <v>0</v>
      </c>
      <c r="AH1604" s="43">
        <v>0</v>
      </c>
    </row>
    <row r="1605" spans="4:34">
      <c r="D1605" s="62">
        <v>2025</v>
      </c>
      <c r="E1605" s="62">
        <v>2</v>
      </c>
      <c r="F1605" s="62">
        <v>2025</v>
      </c>
      <c r="G1605" s="62">
        <v>2025</v>
      </c>
      <c r="H1605" s="131">
        <v>0</v>
      </c>
      <c r="I1605" s="131">
        <v>0</v>
      </c>
      <c r="J1605" s="131">
        <v>0</v>
      </c>
      <c r="K1605" s="131">
        <v>0</v>
      </c>
      <c r="L1605" s="131">
        <v>0</v>
      </c>
      <c r="M1605" s="131">
        <v>0</v>
      </c>
      <c r="N1605" s="131">
        <v>0</v>
      </c>
      <c r="O1605" s="131">
        <v>0</v>
      </c>
      <c r="P1605" s="131">
        <v>0</v>
      </c>
      <c r="Q1605" s="131">
        <v>0</v>
      </c>
      <c r="R1605" s="131">
        <v>0</v>
      </c>
      <c r="S1605" s="131">
        <v>0</v>
      </c>
      <c r="T1605" s="131">
        <v>0</v>
      </c>
      <c r="U1605" s="131">
        <v>0</v>
      </c>
      <c r="V1605" s="131">
        <v>0</v>
      </c>
      <c r="W1605" s="131">
        <v>0</v>
      </c>
      <c r="X1605" s="131">
        <v>0</v>
      </c>
      <c r="Y1605" s="131">
        <v>0</v>
      </c>
      <c r="Z1605" s="131">
        <v>0</v>
      </c>
      <c r="AA1605" s="131">
        <v>0</v>
      </c>
      <c r="AB1605" s="131">
        <v>0</v>
      </c>
      <c r="AC1605" s="131">
        <v>0</v>
      </c>
      <c r="AD1605" s="131">
        <v>0</v>
      </c>
      <c r="AE1605" s="131">
        <v>0</v>
      </c>
      <c r="AF1605" s="131">
        <v>0</v>
      </c>
      <c r="AG1605" s="131">
        <v>0</v>
      </c>
      <c r="AH1605" s="43">
        <v>0</v>
      </c>
    </row>
    <row r="1606" spans="4:34">
      <c r="D1606" s="62">
        <v>2025</v>
      </c>
      <c r="E1606" s="62">
        <v>3</v>
      </c>
      <c r="F1606" s="62">
        <v>2025</v>
      </c>
      <c r="G1606" s="62">
        <v>2025</v>
      </c>
      <c r="H1606" s="131">
        <v>0</v>
      </c>
      <c r="I1606" s="131">
        <v>0</v>
      </c>
      <c r="J1606" s="131">
        <v>0</v>
      </c>
      <c r="K1606" s="131">
        <v>0</v>
      </c>
      <c r="L1606" s="131">
        <v>0</v>
      </c>
      <c r="M1606" s="131">
        <v>0</v>
      </c>
      <c r="N1606" s="131">
        <v>0</v>
      </c>
      <c r="O1606" s="131">
        <v>0</v>
      </c>
      <c r="P1606" s="131">
        <v>0</v>
      </c>
      <c r="Q1606" s="131">
        <v>0</v>
      </c>
      <c r="R1606" s="131">
        <v>0</v>
      </c>
      <c r="S1606" s="131">
        <v>0</v>
      </c>
      <c r="T1606" s="131">
        <v>0</v>
      </c>
      <c r="U1606" s="131">
        <v>0</v>
      </c>
      <c r="V1606" s="131">
        <v>0</v>
      </c>
      <c r="W1606" s="131">
        <v>0</v>
      </c>
      <c r="X1606" s="131">
        <v>0</v>
      </c>
      <c r="Y1606" s="131">
        <v>0</v>
      </c>
      <c r="Z1606" s="131">
        <v>0</v>
      </c>
      <c r="AA1606" s="131">
        <v>0</v>
      </c>
      <c r="AB1606" s="131">
        <v>0</v>
      </c>
      <c r="AC1606" s="131">
        <v>0</v>
      </c>
      <c r="AD1606" s="131">
        <v>0</v>
      </c>
      <c r="AE1606" s="131">
        <v>0</v>
      </c>
      <c r="AF1606" s="131">
        <v>0</v>
      </c>
      <c r="AG1606" s="131">
        <v>0</v>
      </c>
      <c r="AH1606" s="43">
        <v>0</v>
      </c>
    </row>
    <row r="1607" spans="4:34">
      <c r="D1607" s="62">
        <v>2025</v>
      </c>
      <c r="E1607" s="62">
        <v>4</v>
      </c>
      <c r="F1607" s="62">
        <v>2025</v>
      </c>
      <c r="G1607" s="62">
        <v>2025</v>
      </c>
      <c r="H1607" s="131">
        <v>0</v>
      </c>
      <c r="I1607" s="131">
        <v>0</v>
      </c>
      <c r="J1607" s="131">
        <v>0</v>
      </c>
      <c r="K1607" s="131">
        <v>0</v>
      </c>
      <c r="L1607" s="131">
        <v>0</v>
      </c>
      <c r="M1607" s="131">
        <v>0</v>
      </c>
      <c r="N1607" s="131">
        <v>0</v>
      </c>
      <c r="O1607" s="131">
        <v>0</v>
      </c>
      <c r="P1607" s="131">
        <v>0</v>
      </c>
      <c r="Q1607" s="131">
        <v>0</v>
      </c>
      <c r="R1607" s="131">
        <v>0</v>
      </c>
      <c r="S1607" s="131">
        <v>0</v>
      </c>
      <c r="T1607" s="131">
        <v>0</v>
      </c>
      <c r="U1607" s="131">
        <v>0</v>
      </c>
      <c r="V1607" s="131">
        <v>0</v>
      </c>
      <c r="W1607" s="131">
        <v>0</v>
      </c>
      <c r="X1607" s="131">
        <v>0</v>
      </c>
      <c r="Y1607" s="131">
        <v>0</v>
      </c>
      <c r="Z1607" s="131">
        <v>0</v>
      </c>
      <c r="AA1607" s="131">
        <v>0</v>
      </c>
      <c r="AB1607" s="131">
        <v>0</v>
      </c>
      <c r="AC1607" s="131">
        <v>0</v>
      </c>
      <c r="AD1607" s="131">
        <v>0</v>
      </c>
      <c r="AE1607" s="131">
        <v>0</v>
      </c>
      <c r="AF1607" s="131">
        <v>0</v>
      </c>
      <c r="AG1607" s="131">
        <v>0</v>
      </c>
      <c r="AH1607" s="43">
        <v>0</v>
      </c>
    </row>
    <row r="1608" spans="4:34">
      <c r="D1608" s="62">
        <v>2025</v>
      </c>
      <c r="E1608" s="62">
        <v>5</v>
      </c>
      <c r="F1608" s="62">
        <v>2025</v>
      </c>
      <c r="G1608" s="62">
        <v>2026</v>
      </c>
      <c r="H1608" s="131">
        <v>0</v>
      </c>
      <c r="I1608" s="131">
        <v>0</v>
      </c>
      <c r="J1608" s="131">
        <v>0</v>
      </c>
      <c r="K1608" s="131">
        <v>0</v>
      </c>
      <c r="L1608" s="131">
        <v>0</v>
      </c>
      <c r="M1608" s="131">
        <v>0</v>
      </c>
      <c r="N1608" s="131">
        <v>0</v>
      </c>
      <c r="O1608" s="131">
        <v>0</v>
      </c>
      <c r="P1608" s="131">
        <v>0</v>
      </c>
      <c r="Q1608" s="131">
        <v>0</v>
      </c>
      <c r="R1608" s="131">
        <v>0</v>
      </c>
      <c r="S1608" s="131">
        <v>0</v>
      </c>
      <c r="T1608" s="131">
        <v>0</v>
      </c>
      <c r="U1608" s="131">
        <v>0</v>
      </c>
      <c r="V1608" s="131">
        <v>0</v>
      </c>
      <c r="W1608" s="131">
        <v>0</v>
      </c>
      <c r="X1608" s="131">
        <v>0</v>
      </c>
      <c r="Y1608" s="131">
        <v>0</v>
      </c>
      <c r="Z1608" s="131">
        <v>0</v>
      </c>
      <c r="AA1608" s="131">
        <v>0</v>
      </c>
      <c r="AB1608" s="131">
        <v>0</v>
      </c>
      <c r="AC1608" s="131">
        <v>0</v>
      </c>
      <c r="AD1608" s="131">
        <v>0</v>
      </c>
      <c r="AE1608" s="131">
        <v>0</v>
      </c>
      <c r="AF1608" s="131">
        <v>0</v>
      </c>
      <c r="AG1608" s="131">
        <v>0</v>
      </c>
      <c r="AH1608" s="43">
        <v>0</v>
      </c>
    </row>
    <row r="1609" spans="4:34">
      <c r="D1609" s="62">
        <v>2025</v>
      </c>
      <c r="E1609" s="62">
        <v>6</v>
      </c>
      <c r="F1609" s="62">
        <v>2025</v>
      </c>
      <c r="G1609" s="62">
        <v>2026</v>
      </c>
      <c r="H1609" s="131">
        <v>0</v>
      </c>
      <c r="I1609" s="131">
        <v>0</v>
      </c>
      <c r="J1609" s="131">
        <v>0</v>
      </c>
      <c r="K1609" s="131">
        <v>0</v>
      </c>
      <c r="L1609" s="131">
        <v>0</v>
      </c>
      <c r="M1609" s="131">
        <v>0</v>
      </c>
      <c r="N1609" s="131">
        <v>0</v>
      </c>
      <c r="O1609" s="131">
        <v>0</v>
      </c>
      <c r="P1609" s="131">
        <v>0</v>
      </c>
      <c r="Q1609" s="131">
        <v>0</v>
      </c>
      <c r="R1609" s="131">
        <v>0</v>
      </c>
      <c r="S1609" s="131">
        <v>0</v>
      </c>
      <c r="T1609" s="131">
        <v>0</v>
      </c>
      <c r="U1609" s="131">
        <v>0</v>
      </c>
      <c r="V1609" s="131">
        <v>0</v>
      </c>
      <c r="W1609" s="131">
        <v>0</v>
      </c>
      <c r="X1609" s="131">
        <v>0</v>
      </c>
      <c r="Y1609" s="131">
        <v>0</v>
      </c>
      <c r="Z1609" s="131">
        <v>0</v>
      </c>
      <c r="AA1609" s="131">
        <v>0</v>
      </c>
      <c r="AB1609" s="131">
        <v>0</v>
      </c>
      <c r="AC1609" s="131">
        <v>0</v>
      </c>
      <c r="AD1609" s="131">
        <v>0</v>
      </c>
      <c r="AE1609" s="131">
        <v>0</v>
      </c>
      <c r="AF1609" s="131">
        <v>0</v>
      </c>
      <c r="AG1609" s="131">
        <v>0</v>
      </c>
      <c r="AH1609" s="43">
        <v>0</v>
      </c>
    </row>
    <row r="1610" spans="4:34">
      <c r="D1610" s="62">
        <v>2025</v>
      </c>
      <c r="E1610" s="62">
        <v>7</v>
      </c>
      <c r="F1610" s="62">
        <v>2026</v>
      </c>
      <c r="G1610" s="62">
        <v>2026</v>
      </c>
      <c r="H1610" s="131">
        <v>0</v>
      </c>
      <c r="I1610" s="131">
        <v>0</v>
      </c>
      <c r="J1610" s="131">
        <v>0</v>
      </c>
      <c r="K1610" s="131">
        <v>0</v>
      </c>
      <c r="L1610" s="131">
        <v>0</v>
      </c>
      <c r="M1610" s="131">
        <v>0</v>
      </c>
      <c r="N1610" s="131">
        <v>0</v>
      </c>
      <c r="O1610" s="131">
        <v>0</v>
      </c>
      <c r="P1610" s="131">
        <v>0</v>
      </c>
      <c r="Q1610" s="131">
        <v>0</v>
      </c>
      <c r="R1610" s="131">
        <v>0</v>
      </c>
      <c r="S1610" s="131">
        <v>0</v>
      </c>
      <c r="T1610" s="131">
        <v>0</v>
      </c>
      <c r="U1610" s="131">
        <v>0</v>
      </c>
      <c r="V1610" s="131">
        <v>0</v>
      </c>
      <c r="W1610" s="131">
        <v>0</v>
      </c>
      <c r="X1610" s="131">
        <v>0</v>
      </c>
      <c r="Y1610" s="131">
        <v>0</v>
      </c>
      <c r="Z1610" s="131">
        <v>0</v>
      </c>
      <c r="AA1610" s="131">
        <v>0</v>
      </c>
      <c r="AB1610" s="131">
        <v>0</v>
      </c>
      <c r="AC1610" s="131">
        <v>0</v>
      </c>
      <c r="AD1610" s="131">
        <v>0</v>
      </c>
      <c r="AE1610" s="131">
        <v>0</v>
      </c>
      <c r="AF1610" s="131">
        <v>0</v>
      </c>
      <c r="AG1610" s="131">
        <v>0</v>
      </c>
      <c r="AH1610" s="43">
        <v>0</v>
      </c>
    </row>
    <row r="1611" spans="4:34">
      <c r="D1611" s="62">
        <v>2025</v>
      </c>
      <c r="E1611" s="62">
        <v>8</v>
      </c>
      <c r="F1611" s="62">
        <v>2026</v>
      </c>
      <c r="G1611" s="62">
        <v>2026</v>
      </c>
      <c r="H1611" s="131">
        <v>0</v>
      </c>
      <c r="I1611" s="131">
        <v>0</v>
      </c>
      <c r="J1611" s="131">
        <v>0</v>
      </c>
      <c r="K1611" s="131">
        <v>0</v>
      </c>
      <c r="L1611" s="131">
        <v>0</v>
      </c>
      <c r="M1611" s="131">
        <v>0</v>
      </c>
      <c r="N1611" s="131">
        <v>0</v>
      </c>
      <c r="O1611" s="131">
        <v>0</v>
      </c>
      <c r="P1611" s="131">
        <v>0</v>
      </c>
      <c r="Q1611" s="131">
        <v>0</v>
      </c>
      <c r="R1611" s="131">
        <v>0</v>
      </c>
      <c r="S1611" s="131">
        <v>0</v>
      </c>
      <c r="T1611" s="131">
        <v>0</v>
      </c>
      <c r="U1611" s="131">
        <v>0</v>
      </c>
      <c r="V1611" s="131">
        <v>0</v>
      </c>
      <c r="W1611" s="131">
        <v>0</v>
      </c>
      <c r="X1611" s="131">
        <v>0</v>
      </c>
      <c r="Y1611" s="131">
        <v>0</v>
      </c>
      <c r="Z1611" s="131">
        <v>0</v>
      </c>
      <c r="AA1611" s="131">
        <v>0</v>
      </c>
      <c r="AB1611" s="131">
        <v>0</v>
      </c>
      <c r="AC1611" s="131">
        <v>0</v>
      </c>
      <c r="AD1611" s="131">
        <v>0</v>
      </c>
      <c r="AE1611" s="131">
        <v>0</v>
      </c>
      <c r="AF1611" s="131">
        <v>0</v>
      </c>
      <c r="AG1611" s="131">
        <v>0</v>
      </c>
      <c r="AH1611" s="43">
        <v>0</v>
      </c>
    </row>
    <row r="1612" spans="4:34">
      <c r="D1612" s="62">
        <v>2025</v>
      </c>
      <c r="E1612" s="62">
        <v>9</v>
      </c>
      <c r="F1612" s="62">
        <v>2026</v>
      </c>
      <c r="G1612" s="62">
        <v>2026</v>
      </c>
      <c r="H1612" s="131">
        <v>0</v>
      </c>
      <c r="I1612" s="131">
        <v>0</v>
      </c>
      <c r="J1612" s="131">
        <v>0</v>
      </c>
      <c r="K1612" s="131">
        <v>0</v>
      </c>
      <c r="L1612" s="131">
        <v>0</v>
      </c>
      <c r="M1612" s="131">
        <v>0</v>
      </c>
      <c r="N1612" s="131">
        <v>0</v>
      </c>
      <c r="O1612" s="131">
        <v>0</v>
      </c>
      <c r="P1612" s="131">
        <v>0</v>
      </c>
      <c r="Q1612" s="131">
        <v>0</v>
      </c>
      <c r="R1612" s="131">
        <v>0</v>
      </c>
      <c r="S1612" s="131">
        <v>0</v>
      </c>
      <c r="T1612" s="131">
        <v>0</v>
      </c>
      <c r="U1612" s="131">
        <v>0</v>
      </c>
      <c r="V1612" s="131">
        <v>0</v>
      </c>
      <c r="W1612" s="131">
        <v>0</v>
      </c>
      <c r="X1612" s="131">
        <v>0</v>
      </c>
      <c r="Y1612" s="131">
        <v>0</v>
      </c>
      <c r="Z1612" s="131">
        <v>0</v>
      </c>
      <c r="AA1612" s="131">
        <v>0</v>
      </c>
      <c r="AB1612" s="131">
        <v>0</v>
      </c>
      <c r="AC1612" s="131">
        <v>0</v>
      </c>
      <c r="AD1612" s="131">
        <v>0</v>
      </c>
      <c r="AE1612" s="131">
        <v>0</v>
      </c>
      <c r="AF1612" s="131">
        <v>0</v>
      </c>
      <c r="AG1612" s="131">
        <v>0</v>
      </c>
      <c r="AH1612" s="43">
        <v>0</v>
      </c>
    </row>
    <row r="1613" spans="4:34">
      <c r="D1613" s="62">
        <v>2025</v>
      </c>
      <c r="E1613" s="62">
        <v>10</v>
      </c>
      <c r="F1613" s="62">
        <v>2026</v>
      </c>
      <c r="G1613" s="62">
        <v>2026</v>
      </c>
      <c r="H1613" s="131">
        <v>0</v>
      </c>
      <c r="I1613" s="131">
        <v>0</v>
      </c>
      <c r="J1613" s="131">
        <v>0</v>
      </c>
      <c r="K1613" s="131">
        <v>0</v>
      </c>
      <c r="L1613" s="131">
        <v>0</v>
      </c>
      <c r="M1613" s="131">
        <v>0</v>
      </c>
      <c r="N1613" s="131">
        <v>0</v>
      </c>
      <c r="O1613" s="131">
        <v>0</v>
      </c>
      <c r="P1613" s="131">
        <v>0</v>
      </c>
      <c r="Q1613" s="131">
        <v>0</v>
      </c>
      <c r="R1613" s="131">
        <v>0</v>
      </c>
      <c r="S1613" s="131">
        <v>0</v>
      </c>
      <c r="T1613" s="131">
        <v>0</v>
      </c>
      <c r="U1613" s="131">
        <v>0</v>
      </c>
      <c r="V1613" s="131">
        <v>0</v>
      </c>
      <c r="W1613" s="131">
        <v>0</v>
      </c>
      <c r="X1613" s="131">
        <v>0</v>
      </c>
      <c r="Y1613" s="131">
        <v>0</v>
      </c>
      <c r="Z1613" s="131">
        <v>0</v>
      </c>
      <c r="AA1613" s="131">
        <v>0</v>
      </c>
      <c r="AB1613" s="131">
        <v>0</v>
      </c>
      <c r="AC1613" s="131">
        <v>0</v>
      </c>
      <c r="AD1613" s="131">
        <v>0</v>
      </c>
      <c r="AE1613" s="131">
        <v>0</v>
      </c>
      <c r="AF1613" s="131">
        <v>0</v>
      </c>
      <c r="AG1613" s="131">
        <v>0</v>
      </c>
      <c r="AH1613" s="43">
        <v>0</v>
      </c>
    </row>
    <row r="1614" spans="4:34">
      <c r="D1614" s="62">
        <v>2025</v>
      </c>
      <c r="E1614" s="62">
        <v>11</v>
      </c>
      <c r="F1614" s="62">
        <v>2026</v>
      </c>
      <c r="G1614" s="62">
        <v>2026</v>
      </c>
      <c r="H1614" s="131">
        <v>0</v>
      </c>
      <c r="I1614" s="131">
        <v>0</v>
      </c>
      <c r="J1614" s="131">
        <v>0</v>
      </c>
      <c r="K1614" s="131">
        <v>0</v>
      </c>
      <c r="L1614" s="131">
        <v>0</v>
      </c>
      <c r="M1614" s="131">
        <v>0</v>
      </c>
      <c r="N1614" s="131">
        <v>0</v>
      </c>
      <c r="O1614" s="131">
        <v>0</v>
      </c>
      <c r="P1614" s="131">
        <v>0</v>
      </c>
      <c r="Q1614" s="131">
        <v>0</v>
      </c>
      <c r="R1614" s="131">
        <v>0</v>
      </c>
      <c r="S1614" s="131">
        <v>0</v>
      </c>
      <c r="T1614" s="131">
        <v>0</v>
      </c>
      <c r="U1614" s="131">
        <v>0</v>
      </c>
      <c r="V1614" s="131">
        <v>0</v>
      </c>
      <c r="W1614" s="131">
        <v>0</v>
      </c>
      <c r="X1614" s="131">
        <v>0</v>
      </c>
      <c r="Y1614" s="131">
        <v>0</v>
      </c>
      <c r="Z1614" s="131">
        <v>0</v>
      </c>
      <c r="AA1614" s="131">
        <v>0</v>
      </c>
      <c r="AB1614" s="131">
        <v>0</v>
      </c>
      <c r="AC1614" s="131">
        <v>0</v>
      </c>
      <c r="AD1614" s="131">
        <v>0</v>
      </c>
      <c r="AE1614" s="131">
        <v>0</v>
      </c>
      <c r="AF1614" s="131">
        <v>0</v>
      </c>
      <c r="AG1614" s="131">
        <v>0</v>
      </c>
      <c r="AH1614" s="43">
        <v>0</v>
      </c>
    </row>
    <row r="1615" spans="4:34">
      <c r="D1615" s="62">
        <v>2025</v>
      </c>
      <c r="E1615" s="62">
        <v>12</v>
      </c>
      <c r="F1615" s="62">
        <v>2026</v>
      </c>
      <c r="G1615" s="62">
        <v>2026</v>
      </c>
      <c r="H1615" s="131">
        <v>0</v>
      </c>
      <c r="I1615" s="131">
        <v>0</v>
      </c>
      <c r="J1615" s="131">
        <v>0</v>
      </c>
      <c r="K1615" s="131">
        <v>0</v>
      </c>
      <c r="L1615" s="131">
        <v>0</v>
      </c>
      <c r="M1615" s="131">
        <v>0</v>
      </c>
      <c r="N1615" s="131">
        <v>0</v>
      </c>
      <c r="O1615" s="131">
        <v>0</v>
      </c>
      <c r="P1615" s="131">
        <v>0</v>
      </c>
      <c r="Q1615" s="131">
        <v>0</v>
      </c>
      <c r="R1615" s="131">
        <v>0</v>
      </c>
      <c r="S1615" s="131">
        <v>0</v>
      </c>
      <c r="T1615" s="131">
        <v>0</v>
      </c>
      <c r="U1615" s="131">
        <v>0</v>
      </c>
      <c r="V1615" s="131">
        <v>0</v>
      </c>
      <c r="W1615" s="131">
        <v>0</v>
      </c>
      <c r="X1615" s="131">
        <v>0</v>
      </c>
      <c r="Y1615" s="131">
        <v>0</v>
      </c>
      <c r="Z1615" s="131">
        <v>0</v>
      </c>
      <c r="AA1615" s="131">
        <v>0</v>
      </c>
      <c r="AB1615" s="131">
        <v>0</v>
      </c>
      <c r="AC1615" s="131">
        <v>0</v>
      </c>
      <c r="AD1615" s="131">
        <v>0</v>
      </c>
      <c r="AE1615" s="131">
        <v>0</v>
      </c>
      <c r="AF1615" s="131">
        <v>0</v>
      </c>
      <c r="AG1615" s="131">
        <v>0</v>
      </c>
      <c r="AH1615" s="43">
        <v>0</v>
      </c>
    </row>
    <row r="1616" spans="4:34">
      <c r="D1616" s="62">
        <v>2026</v>
      </c>
      <c r="E1616" s="62">
        <v>1</v>
      </c>
      <c r="F1616" s="62">
        <v>2026</v>
      </c>
      <c r="G1616" s="62">
        <v>2026</v>
      </c>
      <c r="H1616" s="131">
        <v>0</v>
      </c>
      <c r="I1616" s="131">
        <v>0</v>
      </c>
      <c r="J1616" s="131">
        <v>0</v>
      </c>
      <c r="K1616" s="131">
        <v>0</v>
      </c>
      <c r="L1616" s="131">
        <v>0</v>
      </c>
      <c r="M1616" s="131">
        <v>0</v>
      </c>
      <c r="N1616" s="131">
        <v>0</v>
      </c>
      <c r="O1616" s="131">
        <v>0</v>
      </c>
      <c r="P1616" s="131">
        <v>0</v>
      </c>
      <c r="Q1616" s="131">
        <v>0</v>
      </c>
      <c r="R1616" s="131">
        <v>0</v>
      </c>
      <c r="S1616" s="131">
        <v>0</v>
      </c>
      <c r="T1616" s="131">
        <v>0</v>
      </c>
      <c r="U1616" s="131">
        <v>0</v>
      </c>
      <c r="V1616" s="131">
        <v>0</v>
      </c>
      <c r="W1616" s="131">
        <v>0</v>
      </c>
      <c r="X1616" s="131">
        <v>0</v>
      </c>
      <c r="Y1616" s="131">
        <v>0</v>
      </c>
      <c r="Z1616" s="131">
        <v>0</v>
      </c>
      <c r="AA1616" s="131">
        <v>0</v>
      </c>
      <c r="AB1616" s="131">
        <v>0</v>
      </c>
      <c r="AC1616" s="131">
        <v>0</v>
      </c>
      <c r="AD1616" s="131">
        <v>0</v>
      </c>
      <c r="AE1616" s="131">
        <v>0</v>
      </c>
      <c r="AF1616" s="131">
        <v>0</v>
      </c>
      <c r="AG1616" s="131">
        <v>0</v>
      </c>
      <c r="AH1616" s="43">
        <v>0</v>
      </c>
    </row>
    <row r="1617" spans="4:34">
      <c r="D1617" s="62">
        <v>2026</v>
      </c>
      <c r="E1617" s="62">
        <v>2</v>
      </c>
      <c r="F1617" s="62">
        <v>2026</v>
      </c>
      <c r="G1617" s="62">
        <v>2026</v>
      </c>
      <c r="H1617" s="131">
        <v>0</v>
      </c>
      <c r="I1617" s="131">
        <v>0</v>
      </c>
      <c r="J1617" s="131">
        <v>0</v>
      </c>
      <c r="K1617" s="131">
        <v>0</v>
      </c>
      <c r="L1617" s="131">
        <v>0</v>
      </c>
      <c r="M1617" s="131">
        <v>0</v>
      </c>
      <c r="N1617" s="131">
        <v>0</v>
      </c>
      <c r="O1617" s="131">
        <v>0</v>
      </c>
      <c r="P1617" s="131">
        <v>0</v>
      </c>
      <c r="Q1617" s="131">
        <v>0</v>
      </c>
      <c r="R1617" s="131">
        <v>0</v>
      </c>
      <c r="S1617" s="131">
        <v>0</v>
      </c>
      <c r="T1617" s="131">
        <v>0</v>
      </c>
      <c r="U1617" s="131">
        <v>0</v>
      </c>
      <c r="V1617" s="131">
        <v>0</v>
      </c>
      <c r="W1617" s="131">
        <v>0</v>
      </c>
      <c r="X1617" s="131">
        <v>0</v>
      </c>
      <c r="Y1617" s="131">
        <v>0</v>
      </c>
      <c r="Z1617" s="131">
        <v>0</v>
      </c>
      <c r="AA1617" s="131">
        <v>0</v>
      </c>
      <c r="AB1617" s="131">
        <v>0</v>
      </c>
      <c r="AC1617" s="131">
        <v>0</v>
      </c>
      <c r="AD1617" s="131">
        <v>0</v>
      </c>
      <c r="AE1617" s="131">
        <v>0</v>
      </c>
      <c r="AF1617" s="131">
        <v>0</v>
      </c>
      <c r="AG1617" s="131">
        <v>0</v>
      </c>
      <c r="AH1617" s="43">
        <v>0</v>
      </c>
    </row>
    <row r="1618" spans="4:34">
      <c r="D1618" s="62">
        <v>2026</v>
      </c>
      <c r="E1618" s="62">
        <v>3</v>
      </c>
      <c r="F1618" s="62">
        <v>2026</v>
      </c>
      <c r="G1618" s="62">
        <v>2026</v>
      </c>
      <c r="H1618" s="131">
        <v>0</v>
      </c>
      <c r="I1618" s="131">
        <v>0</v>
      </c>
      <c r="J1618" s="131">
        <v>0</v>
      </c>
      <c r="K1618" s="131">
        <v>0</v>
      </c>
      <c r="L1618" s="131">
        <v>0</v>
      </c>
      <c r="M1618" s="131">
        <v>0</v>
      </c>
      <c r="N1618" s="131">
        <v>0</v>
      </c>
      <c r="O1618" s="131">
        <v>0</v>
      </c>
      <c r="P1618" s="131">
        <v>0</v>
      </c>
      <c r="Q1618" s="131">
        <v>0</v>
      </c>
      <c r="R1618" s="131">
        <v>0</v>
      </c>
      <c r="S1618" s="131">
        <v>0</v>
      </c>
      <c r="T1618" s="131">
        <v>0</v>
      </c>
      <c r="U1618" s="131">
        <v>0</v>
      </c>
      <c r="V1618" s="131">
        <v>0</v>
      </c>
      <c r="W1618" s="131">
        <v>0</v>
      </c>
      <c r="X1618" s="131">
        <v>0</v>
      </c>
      <c r="Y1618" s="131">
        <v>0</v>
      </c>
      <c r="Z1618" s="131">
        <v>0</v>
      </c>
      <c r="AA1618" s="131">
        <v>0</v>
      </c>
      <c r="AB1618" s="131">
        <v>0</v>
      </c>
      <c r="AC1618" s="131">
        <v>0</v>
      </c>
      <c r="AD1618" s="131">
        <v>0</v>
      </c>
      <c r="AE1618" s="131">
        <v>0</v>
      </c>
      <c r="AF1618" s="131">
        <v>0</v>
      </c>
      <c r="AG1618" s="131">
        <v>0</v>
      </c>
      <c r="AH1618" s="43">
        <v>0</v>
      </c>
    </row>
    <row r="1619" spans="4:34">
      <c r="D1619" s="62">
        <v>2026</v>
      </c>
      <c r="E1619" s="62">
        <v>4</v>
      </c>
      <c r="F1619" s="62">
        <v>2026</v>
      </c>
      <c r="G1619" s="62">
        <v>2026</v>
      </c>
      <c r="H1619" s="131">
        <v>0</v>
      </c>
      <c r="I1619" s="131">
        <v>0</v>
      </c>
      <c r="J1619" s="131">
        <v>0</v>
      </c>
      <c r="K1619" s="131">
        <v>0</v>
      </c>
      <c r="L1619" s="131">
        <v>0</v>
      </c>
      <c r="M1619" s="131">
        <v>0</v>
      </c>
      <c r="N1619" s="131">
        <v>0</v>
      </c>
      <c r="O1619" s="131">
        <v>0</v>
      </c>
      <c r="P1619" s="131">
        <v>0</v>
      </c>
      <c r="Q1619" s="131">
        <v>0</v>
      </c>
      <c r="R1619" s="131">
        <v>0</v>
      </c>
      <c r="S1619" s="131">
        <v>0</v>
      </c>
      <c r="T1619" s="131">
        <v>0</v>
      </c>
      <c r="U1619" s="131">
        <v>0</v>
      </c>
      <c r="V1619" s="131">
        <v>0</v>
      </c>
      <c r="W1619" s="131">
        <v>0</v>
      </c>
      <c r="X1619" s="131">
        <v>0</v>
      </c>
      <c r="Y1619" s="131">
        <v>0</v>
      </c>
      <c r="Z1619" s="131">
        <v>0</v>
      </c>
      <c r="AA1619" s="131">
        <v>0</v>
      </c>
      <c r="AB1619" s="131">
        <v>0</v>
      </c>
      <c r="AC1619" s="131">
        <v>0</v>
      </c>
      <c r="AD1619" s="131">
        <v>0</v>
      </c>
      <c r="AE1619" s="131">
        <v>0</v>
      </c>
      <c r="AF1619" s="131">
        <v>0</v>
      </c>
      <c r="AG1619" s="131">
        <v>0</v>
      </c>
      <c r="AH1619" s="43">
        <v>0</v>
      </c>
    </row>
    <row r="1620" spans="4:34">
      <c r="D1620" s="62">
        <v>2026</v>
      </c>
      <c r="E1620" s="62">
        <v>5</v>
      </c>
      <c r="F1620" s="62">
        <v>2026</v>
      </c>
      <c r="G1620" s="62">
        <v>2027</v>
      </c>
      <c r="H1620" s="131">
        <v>0</v>
      </c>
      <c r="I1620" s="131">
        <v>0</v>
      </c>
      <c r="J1620" s="131">
        <v>0</v>
      </c>
      <c r="K1620" s="131">
        <v>0</v>
      </c>
      <c r="L1620" s="131">
        <v>0</v>
      </c>
      <c r="M1620" s="131">
        <v>0</v>
      </c>
      <c r="N1620" s="131">
        <v>0</v>
      </c>
      <c r="O1620" s="131">
        <v>0</v>
      </c>
      <c r="P1620" s="131">
        <v>0</v>
      </c>
      <c r="Q1620" s="131">
        <v>0</v>
      </c>
      <c r="R1620" s="131">
        <v>0</v>
      </c>
      <c r="S1620" s="131">
        <v>0</v>
      </c>
      <c r="T1620" s="131">
        <v>0</v>
      </c>
      <c r="U1620" s="131">
        <v>0</v>
      </c>
      <c r="V1620" s="131">
        <v>0</v>
      </c>
      <c r="W1620" s="131">
        <v>0</v>
      </c>
      <c r="X1620" s="131">
        <v>0</v>
      </c>
      <c r="Y1620" s="131">
        <v>0</v>
      </c>
      <c r="Z1620" s="131">
        <v>0</v>
      </c>
      <c r="AA1620" s="131">
        <v>0</v>
      </c>
      <c r="AB1620" s="131">
        <v>0</v>
      </c>
      <c r="AC1620" s="131">
        <v>0</v>
      </c>
      <c r="AD1620" s="131">
        <v>0</v>
      </c>
      <c r="AE1620" s="131">
        <v>0</v>
      </c>
      <c r="AF1620" s="131">
        <v>0</v>
      </c>
      <c r="AG1620" s="131">
        <v>0</v>
      </c>
      <c r="AH1620" s="43">
        <v>0</v>
      </c>
    </row>
    <row r="1621" spans="4:34">
      <c r="D1621" s="62">
        <v>2026</v>
      </c>
      <c r="E1621" s="62">
        <v>6</v>
      </c>
      <c r="F1621" s="62">
        <v>2026</v>
      </c>
      <c r="G1621" s="62">
        <v>2027</v>
      </c>
      <c r="H1621" s="131">
        <v>0</v>
      </c>
      <c r="I1621" s="131">
        <v>0</v>
      </c>
      <c r="J1621" s="131">
        <v>0</v>
      </c>
      <c r="K1621" s="131">
        <v>0</v>
      </c>
      <c r="L1621" s="131">
        <v>0</v>
      </c>
      <c r="M1621" s="131">
        <v>0</v>
      </c>
      <c r="N1621" s="131">
        <v>0</v>
      </c>
      <c r="O1621" s="131">
        <v>0</v>
      </c>
      <c r="P1621" s="131">
        <v>0</v>
      </c>
      <c r="Q1621" s="131">
        <v>0</v>
      </c>
      <c r="R1621" s="131">
        <v>0</v>
      </c>
      <c r="S1621" s="131">
        <v>0</v>
      </c>
      <c r="T1621" s="131">
        <v>0</v>
      </c>
      <c r="U1621" s="131">
        <v>0</v>
      </c>
      <c r="V1621" s="131">
        <v>0</v>
      </c>
      <c r="W1621" s="131">
        <v>0</v>
      </c>
      <c r="X1621" s="131">
        <v>0</v>
      </c>
      <c r="Y1621" s="131">
        <v>0</v>
      </c>
      <c r="Z1621" s="131">
        <v>0</v>
      </c>
      <c r="AA1621" s="131">
        <v>0</v>
      </c>
      <c r="AB1621" s="131">
        <v>0</v>
      </c>
      <c r="AC1621" s="131">
        <v>0</v>
      </c>
      <c r="AD1621" s="131">
        <v>0</v>
      </c>
      <c r="AE1621" s="131">
        <v>0</v>
      </c>
      <c r="AF1621" s="131">
        <v>0</v>
      </c>
      <c r="AG1621" s="131">
        <v>0</v>
      </c>
      <c r="AH1621" s="43">
        <v>0</v>
      </c>
    </row>
    <row r="1622" spans="4:34">
      <c r="D1622" s="62">
        <v>2026</v>
      </c>
      <c r="E1622" s="62">
        <v>7</v>
      </c>
      <c r="F1622" s="62">
        <v>2027</v>
      </c>
      <c r="G1622" s="62">
        <v>2027</v>
      </c>
      <c r="H1622" s="131">
        <v>0</v>
      </c>
      <c r="I1622" s="131">
        <v>0</v>
      </c>
      <c r="J1622" s="131">
        <v>0</v>
      </c>
      <c r="K1622" s="131">
        <v>0</v>
      </c>
      <c r="L1622" s="131">
        <v>0</v>
      </c>
      <c r="M1622" s="131">
        <v>0</v>
      </c>
      <c r="N1622" s="131">
        <v>0</v>
      </c>
      <c r="O1622" s="131">
        <v>0</v>
      </c>
      <c r="P1622" s="131">
        <v>0</v>
      </c>
      <c r="Q1622" s="131">
        <v>0</v>
      </c>
      <c r="R1622" s="131">
        <v>0</v>
      </c>
      <c r="S1622" s="131">
        <v>0</v>
      </c>
      <c r="T1622" s="131">
        <v>0</v>
      </c>
      <c r="U1622" s="131">
        <v>0</v>
      </c>
      <c r="V1622" s="131">
        <v>0</v>
      </c>
      <c r="W1622" s="131">
        <v>0</v>
      </c>
      <c r="X1622" s="131">
        <v>0</v>
      </c>
      <c r="Y1622" s="131">
        <v>0</v>
      </c>
      <c r="Z1622" s="131">
        <v>0</v>
      </c>
      <c r="AA1622" s="131">
        <v>0</v>
      </c>
      <c r="AB1622" s="131">
        <v>0</v>
      </c>
      <c r="AC1622" s="131">
        <v>0</v>
      </c>
      <c r="AD1622" s="131">
        <v>0</v>
      </c>
      <c r="AE1622" s="131">
        <v>0</v>
      </c>
      <c r="AF1622" s="131">
        <v>0</v>
      </c>
      <c r="AG1622" s="131">
        <v>0</v>
      </c>
      <c r="AH1622" s="43">
        <v>0</v>
      </c>
    </row>
    <row r="1623" spans="4:34">
      <c r="D1623" s="62">
        <v>2026</v>
      </c>
      <c r="E1623" s="62">
        <v>8</v>
      </c>
      <c r="F1623" s="62">
        <v>2027</v>
      </c>
      <c r="G1623" s="62">
        <v>2027</v>
      </c>
      <c r="H1623" s="131">
        <v>0</v>
      </c>
      <c r="I1623" s="131">
        <v>0</v>
      </c>
      <c r="J1623" s="131">
        <v>0</v>
      </c>
      <c r="K1623" s="131">
        <v>0</v>
      </c>
      <c r="L1623" s="131">
        <v>0</v>
      </c>
      <c r="M1623" s="131">
        <v>0</v>
      </c>
      <c r="N1623" s="131">
        <v>0</v>
      </c>
      <c r="O1623" s="131">
        <v>0</v>
      </c>
      <c r="P1623" s="131">
        <v>0</v>
      </c>
      <c r="Q1623" s="131">
        <v>0</v>
      </c>
      <c r="R1623" s="131">
        <v>0</v>
      </c>
      <c r="S1623" s="131">
        <v>0</v>
      </c>
      <c r="T1623" s="131">
        <v>0</v>
      </c>
      <c r="U1623" s="131">
        <v>0</v>
      </c>
      <c r="V1623" s="131">
        <v>0</v>
      </c>
      <c r="W1623" s="131">
        <v>0</v>
      </c>
      <c r="X1623" s="131">
        <v>0</v>
      </c>
      <c r="Y1623" s="131">
        <v>0</v>
      </c>
      <c r="Z1623" s="131">
        <v>0</v>
      </c>
      <c r="AA1623" s="131">
        <v>0</v>
      </c>
      <c r="AB1623" s="131">
        <v>0</v>
      </c>
      <c r="AC1623" s="131">
        <v>0</v>
      </c>
      <c r="AD1623" s="131">
        <v>0</v>
      </c>
      <c r="AE1623" s="131">
        <v>0</v>
      </c>
      <c r="AF1623" s="131">
        <v>0</v>
      </c>
      <c r="AG1623" s="131">
        <v>0</v>
      </c>
      <c r="AH1623" s="43">
        <v>0</v>
      </c>
    </row>
    <row r="1624" spans="4:34">
      <c r="D1624" s="62">
        <v>2026</v>
      </c>
      <c r="E1624" s="62">
        <v>9</v>
      </c>
      <c r="F1624" s="62">
        <v>2027</v>
      </c>
      <c r="G1624" s="62">
        <v>2027</v>
      </c>
      <c r="H1624" s="131">
        <v>0</v>
      </c>
      <c r="I1624" s="131">
        <v>0</v>
      </c>
      <c r="J1624" s="131">
        <v>0</v>
      </c>
      <c r="K1624" s="131">
        <v>0</v>
      </c>
      <c r="L1624" s="131">
        <v>0</v>
      </c>
      <c r="M1624" s="131">
        <v>0</v>
      </c>
      <c r="N1624" s="131">
        <v>0</v>
      </c>
      <c r="O1624" s="131">
        <v>0</v>
      </c>
      <c r="P1624" s="131">
        <v>0</v>
      </c>
      <c r="Q1624" s="131">
        <v>0</v>
      </c>
      <c r="R1624" s="131">
        <v>0</v>
      </c>
      <c r="S1624" s="131">
        <v>0</v>
      </c>
      <c r="T1624" s="131">
        <v>0</v>
      </c>
      <c r="U1624" s="131">
        <v>0</v>
      </c>
      <c r="V1624" s="131">
        <v>0</v>
      </c>
      <c r="W1624" s="131">
        <v>0</v>
      </c>
      <c r="X1624" s="131">
        <v>0</v>
      </c>
      <c r="Y1624" s="131">
        <v>0</v>
      </c>
      <c r="Z1624" s="131">
        <v>0</v>
      </c>
      <c r="AA1624" s="131">
        <v>0</v>
      </c>
      <c r="AB1624" s="131">
        <v>0</v>
      </c>
      <c r="AC1624" s="131">
        <v>0</v>
      </c>
      <c r="AD1624" s="131">
        <v>0</v>
      </c>
      <c r="AE1624" s="131">
        <v>0</v>
      </c>
      <c r="AF1624" s="131">
        <v>0</v>
      </c>
      <c r="AG1624" s="131">
        <v>0</v>
      </c>
      <c r="AH1624" s="43">
        <v>0</v>
      </c>
    </row>
    <row r="1625" spans="4:34">
      <c r="D1625" s="62">
        <v>2026</v>
      </c>
      <c r="E1625" s="62">
        <v>10</v>
      </c>
      <c r="F1625" s="62">
        <v>2027</v>
      </c>
      <c r="G1625" s="62">
        <v>2027</v>
      </c>
      <c r="H1625" s="131">
        <v>0</v>
      </c>
      <c r="I1625" s="131">
        <v>0</v>
      </c>
      <c r="J1625" s="131">
        <v>0</v>
      </c>
      <c r="K1625" s="131">
        <v>0</v>
      </c>
      <c r="L1625" s="131">
        <v>0</v>
      </c>
      <c r="M1625" s="131">
        <v>0</v>
      </c>
      <c r="N1625" s="131">
        <v>0</v>
      </c>
      <c r="O1625" s="131">
        <v>0</v>
      </c>
      <c r="P1625" s="131">
        <v>0</v>
      </c>
      <c r="Q1625" s="131">
        <v>0</v>
      </c>
      <c r="R1625" s="131">
        <v>0</v>
      </c>
      <c r="S1625" s="131">
        <v>0</v>
      </c>
      <c r="T1625" s="131">
        <v>0</v>
      </c>
      <c r="U1625" s="131">
        <v>0</v>
      </c>
      <c r="V1625" s="131">
        <v>0</v>
      </c>
      <c r="W1625" s="131">
        <v>0</v>
      </c>
      <c r="X1625" s="131">
        <v>0</v>
      </c>
      <c r="Y1625" s="131">
        <v>0</v>
      </c>
      <c r="Z1625" s="131">
        <v>0</v>
      </c>
      <c r="AA1625" s="131">
        <v>0</v>
      </c>
      <c r="AB1625" s="131">
        <v>0</v>
      </c>
      <c r="AC1625" s="131">
        <v>0</v>
      </c>
      <c r="AD1625" s="131">
        <v>0</v>
      </c>
      <c r="AE1625" s="131">
        <v>0</v>
      </c>
      <c r="AF1625" s="131">
        <v>0</v>
      </c>
      <c r="AG1625" s="131">
        <v>0</v>
      </c>
      <c r="AH1625" s="43">
        <v>0</v>
      </c>
    </row>
    <row r="1626" spans="4:34">
      <c r="D1626" s="62">
        <v>2026</v>
      </c>
      <c r="E1626" s="62">
        <v>11</v>
      </c>
      <c r="F1626" s="62">
        <v>2027</v>
      </c>
      <c r="G1626" s="62">
        <v>2027</v>
      </c>
      <c r="H1626" s="131">
        <v>0</v>
      </c>
      <c r="I1626" s="131">
        <v>0</v>
      </c>
      <c r="J1626" s="131">
        <v>0</v>
      </c>
      <c r="K1626" s="131">
        <v>0</v>
      </c>
      <c r="L1626" s="131">
        <v>0</v>
      </c>
      <c r="M1626" s="131">
        <v>0</v>
      </c>
      <c r="N1626" s="131">
        <v>0</v>
      </c>
      <c r="O1626" s="131">
        <v>0</v>
      </c>
      <c r="P1626" s="131">
        <v>0</v>
      </c>
      <c r="Q1626" s="131">
        <v>0</v>
      </c>
      <c r="R1626" s="131">
        <v>0</v>
      </c>
      <c r="S1626" s="131">
        <v>0</v>
      </c>
      <c r="T1626" s="131">
        <v>0</v>
      </c>
      <c r="U1626" s="131">
        <v>0</v>
      </c>
      <c r="V1626" s="131">
        <v>0</v>
      </c>
      <c r="W1626" s="131">
        <v>0</v>
      </c>
      <c r="X1626" s="131">
        <v>0</v>
      </c>
      <c r="Y1626" s="131">
        <v>0</v>
      </c>
      <c r="Z1626" s="131">
        <v>0</v>
      </c>
      <c r="AA1626" s="131">
        <v>0</v>
      </c>
      <c r="AB1626" s="131">
        <v>0</v>
      </c>
      <c r="AC1626" s="131">
        <v>0</v>
      </c>
      <c r="AD1626" s="131">
        <v>0</v>
      </c>
      <c r="AE1626" s="131">
        <v>0</v>
      </c>
      <c r="AF1626" s="131">
        <v>0</v>
      </c>
      <c r="AG1626" s="131">
        <v>0</v>
      </c>
      <c r="AH1626" s="43">
        <v>0</v>
      </c>
    </row>
    <row r="1627" spans="4:34">
      <c r="D1627" s="62">
        <v>2026</v>
      </c>
      <c r="E1627" s="62">
        <v>12</v>
      </c>
      <c r="F1627" s="62">
        <v>2027</v>
      </c>
      <c r="G1627" s="62">
        <v>2027</v>
      </c>
      <c r="H1627" s="131">
        <v>0</v>
      </c>
      <c r="I1627" s="131">
        <v>0</v>
      </c>
      <c r="J1627" s="131">
        <v>0</v>
      </c>
      <c r="K1627" s="131">
        <v>0</v>
      </c>
      <c r="L1627" s="131">
        <v>0</v>
      </c>
      <c r="M1627" s="131">
        <v>0</v>
      </c>
      <c r="N1627" s="131">
        <v>0</v>
      </c>
      <c r="O1627" s="131">
        <v>0</v>
      </c>
      <c r="P1627" s="131">
        <v>0</v>
      </c>
      <c r="Q1627" s="131">
        <v>0</v>
      </c>
      <c r="R1627" s="131">
        <v>0</v>
      </c>
      <c r="S1627" s="131">
        <v>0</v>
      </c>
      <c r="T1627" s="131">
        <v>0</v>
      </c>
      <c r="U1627" s="131">
        <v>0</v>
      </c>
      <c r="V1627" s="131">
        <v>0</v>
      </c>
      <c r="W1627" s="131">
        <v>0</v>
      </c>
      <c r="X1627" s="131">
        <v>0</v>
      </c>
      <c r="Y1627" s="131">
        <v>0</v>
      </c>
      <c r="Z1627" s="131">
        <v>0</v>
      </c>
      <c r="AA1627" s="131">
        <v>0</v>
      </c>
      <c r="AB1627" s="131">
        <v>0</v>
      </c>
      <c r="AC1627" s="131">
        <v>0</v>
      </c>
      <c r="AD1627" s="131">
        <v>0</v>
      </c>
      <c r="AE1627" s="131">
        <v>0</v>
      </c>
      <c r="AF1627" s="131">
        <v>0</v>
      </c>
      <c r="AG1627" s="131">
        <v>0</v>
      </c>
      <c r="AH1627" s="43">
        <v>0</v>
      </c>
    </row>
    <row r="1628" spans="4:34">
      <c r="D1628" s="62">
        <v>2027</v>
      </c>
      <c r="E1628" s="62">
        <v>1</v>
      </c>
      <c r="F1628" s="62">
        <v>2027</v>
      </c>
      <c r="G1628" s="62">
        <v>2027</v>
      </c>
      <c r="H1628" s="131">
        <v>0</v>
      </c>
      <c r="I1628" s="131">
        <v>0</v>
      </c>
      <c r="J1628" s="131">
        <v>0</v>
      </c>
      <c r="K1628" s="131">
        <v>0</v>
      </c>
      <c r="L1628" s="131">
        <v>0</v>
      </c>
      <c r="M1628" s="131">
        <v>0</v>
      </c>
      <c r="N1628" s="131">
        <v>0</v>
      </c>
      <c r="O1628" s="131">
        <v>0</v>
      </c>
      <c r="P1628" s="131">
        <v>0</v>
      </c>
      <c r="Q1628" s="131">
        <v>0</v>
      </c>
      <c r="R1628" s="131">
        <v>0</v>
      </c>
      <c r="S1628" s="131">
        <v>0</v>
      </c>
      <c r="T1628" s="131">
        <v>0</v>
      </c>
      <c r="U1628" s="131">
        <v>0</v>
      </c>
      <c r="V1628" s="131">
        <v>0</v>
      </c>
      <c r="W1628" s="131">
        <v>0</v>
      </c>
      <c r="X1628" s="131">
        <v>0</v>
      </c>
      <c r="Y1628" s="131">
        <v>0</v>
      </c>
      <c r="Z1628" s="131">
        <v>0</v>
      </c>
      <c r="AA1628" s="131">
        <v>0</v>
      </c>
      <c r="AB1628" s="131">
        <v>0</v>
      </c>
      <c r="AC1628" s="131">
        <v>0</v>
      </c>
      <c r="AD1628" s="131">
        <v>0</v>
      </c>
      <c r="AE1628" s="131">
        <v>0</v>
      </c>
      <c r="AF1628" s="131">
        <v>0</v>
      </c>
      <c r="AG1628" s="131">
        <v>0</v>
      </c>
      <c r="AH1628" s="43">
        <v>0</v>
      </c>
    </row>
    <row r="1629" spans="4:34">
      <c r="D1629" s="62">
        <v>2027</v>
      </c>
      <c r="E1629" s="62">
        <v>2</v>
      </c>
      <c r="F1629" s="62">
        <v>2027</v>
      </c>
      <c r="G1629" s="62">
        <v>2027</v>
      </c>
      <c r="H1629" s="131">
        <v>0</v>
      </c>
      <c r="I1629" s="131">
        <v>0</v>
      </c>
      <c r="J1629" s="131">
        <v>0</v>
      </c>
      <c r="K1629" s="131">
        <v>0</v>
      </c>
      <c r="L1629" s="131">
        <v>0</v>
      </c>
      <c r="M1629" s="131">
        <v>0</v>
      </c>
      <c r="N1629" s="131">
        <v>0</v>
      </c>
      <c r="O1629" s="131">
        <v>0</v>
      </c>
      <c r="P1629" s="131">
        <v>0</v>
      </c>
      <c r="Q1629" s="131">
        <v>0</v>
      </c>
      <c r="R1629" s="131">
        <v>0</v>
      </c>
      <c r="S1629" s="131">
        <v>0</v>
      </c>
      <c r="T1629" s="131">
        <v>0</v>
      </c>
      <c r="U1629" s="131">
        <v>0</v>
      </c>
      <c r="V1629" s="131">
        <v>0</v>
      </c>
      <c r="W1629" s="131">
        <v>0</v>
      </c>
      <c r="X1629" s="131">
        <v>0</v>
      </c>
      <c r="Y1629" s="131">
        <v>0</v>
      </c>
      <c r="Z1629" s="131">
        <v>0</v>
      </c>
      <c r="AA1629" s="131">
        <v>0</v>
      </c>
      <c r="AB1629" s="131">
        <v>0</v>
      </c>
      <c r="AC1629" s="131">
        <v>0</v>
      </c>
      <c r="AD1629" s="131">
        <v>0</v>
      </c>
      <c r="AE1629" s="131">
        <v>0</v>
      </c>
      <c r="AF1629" s="131">
        <v>0</v>
      </c>
      <c r="AG1629" s="131">
        <v>0</v>
      </c>
      <c r="AH1629" s="43">
        <v>0</v>
      </c>
    </row>
    <row r="1630" spans="4:34">
      <c r="D1630" s="62">
        <v>2027</v>
      </c>
      <c r="E1630" s="62">
        <v>3</v>
      </c>
      <c r="F1630" s="62">
        <v>2027</v>
      </c>
      <c r="G1630" s="62">
        <v>2027</v>
      </c>
      <c r="H1630" s="131">
        <v>0</v>
      </c>
      <c r="I1630" s="131">
        <v>0</v>
      </c>
      <c r="J1630" s="131">
        <v>0</v>
      </c>
      <c r="K1630" s="131">
        <v>0</v>
      </c>
      <c r="L1630" s="131">
        <v>0</v>
      </c>
      <c r="M1630" s="131">
        <v>0</v>
      </c>
      <c r="N1630" s="131">
        <v>0</v>
      </c>
      <c r="O1630" s="131">
        <v>0</v>
      </c>
      <c r="P1630" s="131">
        <v>0</v>
      </c>
      <c r="Q1630" s="131">
        <v>0</v>
      </c>
      <c r="R1630" s="131">
        <v>0</v>
      </c>
      <c r="S1630" s="131">
        <v>0</v>
      </c>
      <c r="T1630" s="131">
        <v>0</v>
      </c>
      <c r="U1630" s="131">
        <v>0</v>
      </c>
      <c r="V1630" s="131">
        <v>0</v>
      </c>
      <c r="W1630" s="131">
        <v>0</v>
      </c>
      <c r="X1630" s="131">
        <v>0</v>
      </c>
      <c r="Y1630" s="131">
        <v>0</v>
      </c>
      <c r="Z1630" s="131">
        <v>0</v>
      </c>
      <c r="AA1630" s="131">
        <v>0</v>
      </c>
      <c r="AB1630" s="131">
        <v>0</v>
      </c>
      <c r="AC1630" s="131">
        <v>0</v>
      </c>
      <c r="AD1630" s="131">
        <v>0</v>
      </c>
      <c r="AE1630" s="131">
        <v>0</v>
      </c>
      <c r="AF1630" s="131">
        <v>0</v>
      </c>
      <c r="AG1630" s="131">
        <v>0</v>
      </c>
      <c r="AH1630" s="43">
        <v>0</v>
      </c>
    </row>
    <row r="1631" spans="4:34">
      <c r="D1631" s="62">
        <v>2027</v>
      </c>
      <c r="E1631" s="62">
        <v>4</v>
      </c>
      <c r="F1631" s="62">
        <v>2027</v>
      </c>
      <c r="G1631" s="62">
        <v>2027</v>
      </c>
      <c r="H1631" s="131">
        <v>0</v>
      </c>
      <c r="I1631" s="131">
        <v>0</v>
      </c>
      <c r="J1631" s="131">
        <v>0</v>
      </c>
      <c r="K1631" s="131">
        <v>0</v>
      </c>
      <c r="L1631" s="131">
        <v>0</v>
      </c>
      <c r="M1631" s="131">
        <v>0</v>
      </c>
      <c r="N1631" s="131">
        <v>0</v>
      </c>
      <c r="O1631" s="131">
        <v>0</v>
      </c>
      <c r="P1631" s="131">
        <v>0</v>
      </c>
      <c r="Q1631" s="131">
        <v>0</v>
      </c>
      <c r="R1631" s="131">
        <v>0</v>
      </c>
      <c r="S1631" s="131">
        <v>0</v>
      </c>
      <c r="T1631" s="131">
        <v>0</v>
      </c>
      <c r="U1631" s="131">
        <v>0</v>
      </c>
      <c r="V1631" s="131">
        <v>0</v>
      </c>
      <c r="W1631" s="131">
        <v>0</v>
      </c>
      <c r="X1631" s="131">
        <v>0</v>
      </c>
      <c r="Y1631" s="131">
        <v>0</v>
      </c>
      <c r="Z1631" s="131">
        <v>0</v>
      </c>
      <c r="AA1631" s="131">
        <v>0</v>
      </c>
      <c r="AB1631" s="131">
        <v>0</v>
      </c>
      <c r="AC1631" s="131">
        <v>0</v>
      </c>
      <c r="AD1631" s="131">
        <v>0</v>
      </c>
      <c r="AE1631" s="131">
        <v>0</v>
      </c>
      <c r="AF1631" s="131">
        <v>0</v>
      </c>
      <c r="AG1631" s="131">
        <v>0</v>
      </c>
      <c r="AH1631" s="43">
        <v>0</v>
      </c>
    </row>
    <row r="1632" spans="4:34">
      <c r="D1632" s="62">
        <v>2027</v>
      </c>
      <c r="E1632" s="62">
        <v>5</v>
      </c>
      <c r="F1632" s="62">
        <v>2027</v>
      </c>
      <c r="G1632" s="62">
        <v>2028</v>
      </c>
      <c r="H1632" s="131">
        <v>0</v>
      </c>
      <c r="I1632" s="131">
        <v>0</v>
      </c>
      <c r="J1632" s="131">
        <v>0</v>
      </c>
      <c r="K1632" s="131">
        <v>0</v>
      </c>
      <c r="L1632" s="131">
        <v>0</v>
      </c>
      <c r="M1632" s="131">
        <v>0</v>
      </c>
      <c r="N1632" s="131">
        <v>0</v>
      </c>
      <c r="O1632" s="131">
        <v>0</v>
      </c>
      <c r="P1632" s="131">
        <v>0</v>
      </c>
      <c r="Q1632" s="131">
        <v>0</v>
      </c>
      <c r="R1632" s="131">
        <v>0</v>
      </c>
      <c r="S1632" s="131">
        <v>0</v>
      </c>
      <c r="T1632" s="131">
        <v>0</v>
      </c>
      <c r="U1632" s="131">
        <v>0</v>
      </c>
      <c r="V1632" s="131">
        <v>0</v>
      </c>
      <c r="W1632" s="131">
        <v>0</v>
      </c>
      <c r="X1632" s="131">
        <v>0</v>
      </c>
      <c r="Y1632" s="131">
        <v>0</v>
      </c>
      <c r="Z1632" s="131">
        <v>0</v>
      </c>
      <c r="AA1632" s="131">
        <v>0</v>
      </c>
      <c r="AB1632" s="131">
        <v>0</v>
      </c>
      <c r="AC1632" s="131">
        <v>0</v>
      </c>
      <c r="AD1632" s="131">
        <v>0</v>
      </c>
      <c r="AE1632" s="131">
        <v>0</v>
      </c>
      <c r="AF1632" s="131">
        <v>0</v>
      </c>
      <c r="AG1632" s="131">
        <v>0</v>
      </c>
      <c r="AH1632" s="43">
        <v>0</v>
      </c>
    </row>
    <row r="1633" spans="4:34">
      <c r="D1633" s="62">
        <v>2027</v>
      </c>
      <c r="E1633" s="62">
        <v>6</v>
      </c>
      <c r="F1633" s="62">
        <v>2027</v>
      </c>
      <c r="G1633" s="62">
        <v>2028</v>
      </c>
      <c r="H1633" s="131">
        <v>0</v>
      </c>
      <c r="I1633" s="131">
        <v>0</v>
      </c>
      <c r="J1633" s="131">
        <v>0</v>
      </c>
      <c r="K1633" s="131">
        <v>0</v>
      </c>
      <c r="L1633" s="131">
        <v>0</v>
      </c>
      <c r="M1633" s="131">
        <v>0</v>
      </c>
      <c r="N1633" s="131">
        <v>0</v>
      </c>
      <c r="O1633" s="131">
        <v>0</v>
      </c>
      <c r="P1633" s="131">
        <v>0</v>
      </c>
      <c r="Q1633" s="131">
        <v>0</v>
      </c>
      <c r="R1633" s="131">
        <v>0</v>
      </c>
      <c r="S1633" s="131">
        <v>0</v>
      </c>
      <c r="T1633" s="131">
        <v>0</v>
      </c>
      <c r="U1633" s="131">
        <v>0</v>
      </c>
      <c r="V1633" s="131">
        <v>0</v>
      </c>
      <c r="W1633" s="131">
        <v>0</v>
      </c>
      <c r="X1633" s="131">
        <v>0</v>
      </c>
      <c r="Y1633" s="131">
        <v>0</v>
      </c>
      <c r="Z1633" s="131">
        <v>0</v>
      </c>
      <c r="AA1633" s="131">
        <v>0</v>
      </c>
      <c r="AB1633" s="131">
        <v>0</v>
      </c>
      <c r="AC1633" s="131">
        <v>0</v>
      </c>
      <c r="AD1633" s="131">
        <v>0</v>
      </c>
      <c r="AE1633" s="131">
        <v>0</v>
      </c>
      <c r="AF1633" s="131">
        <v>0</v>
      </c>
      <c r="AG1633" s="131">
        <v>0</v>
      </c>
      <c r="AH1633" s="43">
        <v>0</v>
      </c>
    </row>
    <row r="1634" spans="4:34">
      <c r="D1634" s="62">
        <v>2027</v>
      </c>
      <c r="E1634" s="62">
        <v>7</v>
      </c>
      <c r="F1634" s="62">
        <v>2028</v>
      </c>
      <c r="G1634" s="62">
        <v>2028</v>
      </c>
      <c r="H1634" s="131">
        <v>0</v>
      </c>
      <c r="I1634" s="131">
        <v>0</v>
      </c>
      <c r="J1634" s="131">
        <v>0</v>
      </c>
      <c r="K1634" s="131">
        <v>0</v>
      </c>
      <c r="L1634" s="131">
        <v>0</v>
      </c>
      <c r="M1634" s="131">
        <v>0</v>
      </c>
      <c r="N1634" s="131">
        <v>0</v>
      </c>
      <c r="O1634" s="131">
        <v>0</v>
      </c>
      <c r="P1634" s="131">
        <v>0</v>
      </c>
      <c r="Q1634" s="131">
        <v>0</v>
      </c>
      <c r="R1634" s="131">
        <v>0</v>
      </c>
      <c r="S1634" s="131">
        <v>0</v>
      </c>
      <c r="T1634" s="131">
        <v>0</v>
      </c>
      <c r="U1634" s="131">
        <v>0</v>
      </c>
      <c r="V1634" s="131">
        <v>0</v>
      </c>
      <c r="W1634" s="131">
        <v>0</v>
      </c>
      <c r="X1634" s="131">
        <v>0</v>
      </c>
      <c r="Y1634" s="131">
        <v>0</v>
      </c>
      <c r="Z1634" s="131">
        <v>0</v>
      </c>
      <c r="AA1634" s="131">
        <v>0</v>
      </c>
      <c r="AB1634" s="131">
        <v>0</v>
      </c>
      <c r="AC1634" s="131">
        <v>0</v>
      </c>
      <c r="AD1634" s="131">
        <v>0</v>
      </c>
      <c r="AE1634" s="131">
        <v>0</v>
      </c>
      <c r="AF1634" s="131">
        <v>0</v>
      </c>
      <c r="AG1634" s="131">
        <v>0</v>
      </c>
      <c r="AH1634" s="43">
        <v>0</v>
      </c>
    </row>
    <row r="1635" spans="4:34">
      <c r="D1635" s="62">
        <v>2027</v>
      </c>
      <c r="E1635" s="62">
        <v>8</v>
      </c>
      <c r="F1635" s="62">
        <v>2028</v>
      </c>
      <c r="G1635" s="62">
        <v>2028</v>
      </c>
      <c r="H1635" s="131">
        <v>0</v>
      </c>
      <c r="I1635" s="131">
        <v>0</v>
      </c>
      <c r="J1635" s="131">
        <v>0</v>
      </c>
      <c r="K1635" s="131">
        <v>0</v>
      </c>
      <c r="L1635" s="131">
        <v>0</v>
      </c>
      <c r="M1635" s="131">
        <v>0</v>
      </c>
      <c r="N1635" s="131">
        <v>0</v>
      </c>
      <c r="O1635" s="131">
        <v>0</v>
      </c>
      <c r="P1635" s="131">
        <v>0</v>
      </c>
      <c r="Q1635" s="131">
        <v>0</v>
      </c>
      <c r="R1635" s="131">
        <v>0</v>
      </c>
      <c r="S1635" s="131">
        <v>0</v>
      </c>
      <c r="T1635" s="131">
        <v>0</v>
      </c>
      <c r="U1635" s="131">
        <v>0</v>
      </c>
      <c r="V1635" s="131">
        <v>0</v>
      </c>
      <c r="W1635" s="131">
        <v>0</v>
      </c>
      <c r="X1635" s="131">
        <v>0</v>
      </c>
      <c r="Y1635" s="131">
        <v>0</v>
      </c>
      <c r="Z1635" s="131">
        <v>0</v>
      </c>
      <c r="AA1635" s="131">
        <v>0</v>
      </c>
      <c r="AB1635" s="131">
        <v>0</v>
      </c>
      <c r="AC1635" s="131">
        <v>0</v>
      </c>
      <c r="AD1635" s="131">
        <v>0</v>
      </c>
      <c r="AE1635" s="131">
        <v>0</v>
      </c>
      <c r="AF1635" s="131">
        <v>0</v>
      </c>
      <c r="AG1635" s="131">
        <v>0</v>
      </c>
      <c r="AH1635" s="43">
        <v>0</v>
      </c>
    </row>
    <row r="1636" spans="4:34">
      <c r="D1636" s="62">
        <v>2027</v>
      </c>
      <c r="E1636" s="62">
        <v>9</v>
      </c>
      <c r="F1636" s="62">
        <v>2028</v>
      </c>
      <c r="G1636" s="62">
        <v>2028</v>
      </c>
      <c r="H1636" s="131">
        <v>0</v>
      </c>
      <c r="I1636" s="131">
        <v>0</v>
      </c>
      <c r="J1636" s="131">
        <v>0</v>
      </c>
      <c r="K1636" s="131">
        <v>0</v>
      </c>
      <c r="L1636" s="131">
        <v>0</v>
      </c>
      <c r="M1636" s="131">
        <v>0</v>
      </c>
      <c r="N1636" s="131">
        <v>0</v>
      </c>
      <c r="O1636" s="131">
        <v>0</v>
      </c>
      <c r="P1636" s="131">
        <v>0</v>
      </c>
      <c r="Q1636" s="131">
        <v>0</v>
      </c>
      <c r="R1636" s="131">
        <v>0</v>
      </c>
      <c r="S1636" s="131">
        <v>0</v>
      </c>
      <c r="T1636" s="131">
        <v>0</v>
      </c>
      <c r="U1636" s="131">
        <v>0</v>
      </c>
      <c r="V1636" s="131">
        <v>0</v>
      </c>
      <c r="W1636" s="131">
        <v>0</v>
      </c>
      <c r="X1636" s="131">
        <v>0</v>
      </c>
      <c r="Y1636" s="131">
        <v>0</v>
      </c>
      <c r="Z1636" s="131">
        <v>0</v>
      </c>
      <c r="AA1636" s="131">
        <v>0</v>
      </c>
      <c r="AB1636" s="131">
        <v>0</v>
      </c>
      <c r="AC1636" s="131">
        <v>0</v>
      </c>
      <c r="AD1636" s="131">
        <v>0</v>
      </c>
      <c r="AE1636" s="131">
        <v>0</v>
      </c>
      <c r="AF1636" s="131">
        <v>0</v>
      </c>
      <c r="AG1636" s="131">
        <v>0</v>
      </c>
      <c r="AH1636" s="43">
        <v>0</v>
      </c>
    </row>
    <row r="1637" spans="4:34">
      <c r="D1637" s="62">
        <v>2027</v>
      </c>
      <c r="E1637" s="62">
        <v>10</v>
      </c>
      <c r="F1637" s="62">
        <v>2028</v>
      </c>
      <c r="G1637" s="62">
        <v>2028</v>
      </c>
      <c r="H1637" s="131">
        <v>0</v>
      </c>
      <c r="I1637" s="131">
        <v>0</v>
      </c>
      <c r="J1637" s="131">
        <v>0</v>
      </c>
      <c r="K1637" s="131">
        <v>0</v>
      </c>
      <c r="L1637" s="131">
        <v>0</v>
      </c>
      <c r="M1637" s="131">
        <v>0</v>
      </c>
      <c r="N1637" s="131">
        <v>0</v>
      </c>
      <c r="O1637" s="131">
        <v>0</v>
      </c>
      <c r="P1637" s="131">
        <v>0</v>
      </c>
      <c r="Q1637" s="131">
        <v>0</v>
      </c>
      <c r="R1637" s="131">
        <v>0</v>
      </c>
      <c r="S1637" s="131">
        <v>0</v>
      </c>
      <c r="T1637" s="131">
        <v>0</v>
      </c>
      <c r="U1637" s="131">
        <v>0</v>
      </c>
      <c r="V1637" s="131">
        <v>0</v>
      </c>
      <c r="W1637" s="131">
        <v>0</v>
      </c>
      <c r="X1637" s="131">
        <v>0</v>
      </c>
      <c r="Y1637" s="131">
        <v>0</v>
      </c>
      <c r="Z1637" s="131">
        <v>0</v>
      </c>
      <c r="AA1637" s="131">
        <v>0</v>
      </c>
      <c r="AB1637" s="131">
        <v>0</v>
      </c>
      <c r="AC1637" s="131">
        <v>0</v>
      </c>
      <c r="AD1637" s="131">
        <v>0</v>
      </c>
      <c r="AE1637" s="131">
        <v>0</v>
      </c>
      <c r="AF1637" s="131">
        <v>0</v>
      </c>
      <c r="AG1637" s="131">
        <v>0</v>
      </c>
      <c r="AH1637" s="43">
        <v>0</v>
      </c>
    </row>
    <row r="1638" spans="4:34">
      <c r="D1638" s="62">
        <v>2027</v>
      </c>
      <c r="E1638" s="62">
        <v>11</v>
      </c>
      <c r="F1638" s="62">
        <v>2028</v>
      </c>
      <c r="G1638" s="62">
        <v>2028</v>
      </c>
      <c r="H1638" s="131">
        <v>0</v>
      </c>
      <c r="I1638" s="131">
        <v>0</v>
      </c>
      <c r="J1638" s="131">
        <v>0</v>
      </c>
      <c r="K1638" s="131">
        <v>0</v>
      </c>
      <c r="L1638" s="131">
        <v>0</v>
      </c>
      <c r="M1638" s="131">
        <v>0</v>
      </c>
      <c r="N1638" s="131">
        <v>0</v>
      </c>
      <c r="O1638" s="131">
        <v>0</v>
      </c>
      <c r="P1638" s="131">
        <v>0</v>
      </c>
      <c r="Q1638" s="131">
        <v>0</v>
      </c>
      <c r="R1638" s="131">
        <v>0</v>
      </c>
      <c r="S1638" s="131">
        <v>0</v>
      </c>
      <c r="T1638" s="131">
        <v>0</v>
      </c>
      <c r="U1638" s="131">
        <v>0</v>
      </c>
      <c r="V1638" s="131">
        <v>0</v>
      </c>
      <c r="W1638" s="131">
        <v>0</v>
      </c>
      <c r="X1638" s="131">
        <v>0</v>
      </c>
      <c r="Y1638" s="131">
        <v>0</v>
      </c>
      <c r="Z1638" s="131">
        <v>0</v>
      </c>
      <c r="AA1638" s="131">
        <v>0</v>
      </c>
      <c r="AB1638" s="131">
        <v>0</v>
      </c>
      <c r="AC1638" s="131">
        <v>0</v>
      </c>
      <c r="AD1638" s="131">
        <v>0</v>
      </c>
      <c r="AE1638" s="131">
        <v>0</v>
      </c>
      <c r="AF1638" s="131">
        <v>0</v>
      </c>
      <c r="AG1638" s="131">
        <v>0</v>
      </c>
      <c r="AH1638" s="43">
        <v>0</v>
      </c>
    </row>
    <row r="1639" spans="4:34">
      <c r="D1639" s="62">
        <v>2027</v>
      </c>
      <c r="E1639" s="62">
        <v>12</v>
      </c>
      <c r="F1639" s="62">
        <v>2028</v>
      </c>
      <c r="G1639" s="62">
        <v>2028</v>
      </c>
      <c r="H1639" s="131">
        <v>0</v>
      </c>
      <c r="I1639" s="131">
        <v>0</v>
      </c>
      <c r="J1639" s="131">
        <v>0</v>
      </c>
      <c r="K1639" s="131">
        <v>0</v>
      </c>
      <c r="L1639" s="131">
        <v>0</v>
      </c>
      <c r="M1639" s="131">
        <v>0</v>
      </c>
      <c r="N1639" s="131">
        <v>0</v>
      </c>
      <c r="O1639" s="131">
        <v>0</v>
      </c>
      <c r="P1639" s="131">
        <v>0</v>
      </c>
      <c r="Q1639" s="131">
        <v>0</v>
      </c>
      <c r="R1639" s="131">
        <v>0</v>
      </c>
      <c r="S1639" s="131">
        <v>0</v>
      </c>
      <c r="T1639" s="131">
        <v>0</v>
      </c>
      <c r="U1639" s="131">
        <v>0</v>
      </c>
      <c r="V1639" s="131">
        <v>0</v>
      </c>
      <c r="W1639" s="131">
        <v>0</v>
      </c>
      <c r="X1639" s="131">
        <v>0</v>
      </c>
      <c r="Y1639" s="131">
        <v>0</v>
      </c>
      <c r="Z1639" s="131">
        <v>0</v>
      </c>
      <c r="AA1639" s="131">
        <v>0</v>
      </c>
      <c r="AB1639" s="131">
        <v>0</v>
      </c>
      <c r="AC1639" s="131">
        <v>0</v>
      </c>
      <c r="AD1639" s="131">
        <v>0</v>
      </c>
      <c r="AE1639" s="131">
        <v>0</v>
      </c>
      <c r="AF1639" s="131">
        <v>0</v>
      </c>
      <c r="AG1639" s="131">
        <v>0</v>
      </c>
      <c r="AH1639" s="43">
        <v>0</v>
      </c>
    </row>
    <row r="1640" spans="4:34">
      <c r="D1640" s="62">
        <v>2028</v>
      </c>
      <c r="E1640" s="62">
        <v>1</v>
      </c>
      <c r="F1640" s="62">
        <v>2028</v>
      </c>
      <c r="G1640" s="62">
        <v>2028</v>
      </c>
      <c r="H1640" s="131">
        <v>0</v>
      </c>
      <c r="I1640" s="131">
        <v>0</v>
      </c>
      <c r="J1640" s="131">
        <v>0</v>
      </c>
      <c r="K1640" s="131">
        <v>0</v>
      </c>
      <c r="L1640" s="131">
        <v>0</v>
      </c>
      <c r="M1640" s="131">
        <v>0</v>
      </c>
      <c r="N1640" s="131">
        <v>0</v>
      </c>
      <c r="O1640" s="131">
        <v>0</v>
      </c>
      <c r="P1640" s="131">
        <v>0</v>
      </c>
      <c r="Q1640" s="131">
        <v>0</v>
      </c>
      <c r="R1640" s="131">
        <v>0</v>
      </c>
      <c r="S1640" s="131">
        <v>0</v>
      </c>
      <c r="T1640" s="131">
        <v>0</v>
      </c>
      <c r="U1640" s="131">
        <v>0</v>
      </c>
      <c r="V1640" s="131">
        <v>0</v>
      </c>
      <c r="W1640" s="131">
        <v>0</v>
      </c>
      <c r="X1640" s="131">
        <v>0</v>
      </c>
      <c r="Y1640" s="131">
        <v>0</v>
      </c>
      <c r="Z1640" s="131">
        <v>0</v>
      </c>
      <c r="AA1640" s="131">
        <v>0</v>
      </c>
      <c r="AB1640" s="131">
        <v>0</v>
      </c>
      <c r="AC1640" s="131">
        <v>0</v>
      </c>
      <c r="AD1640" s="131">
        <v>0</v>
      </c>
      <c r="AE1640" s="131">
        <v>0</v>
      </c>
      <c r="AF1640" s="131">
        <v>0</v>
      </c>
      <c r="AG1640" s="131">
        <v>0</v>
      </c>
      <c r="AH1640" s="43">
        <v>0</v>
      </c>
    </row>
    <row r="1641" spans="4:34">
      <c r="D1641" s="62">
        <v>2028</v>
      </c>
      <c r="E1641" s="62">
        <v>2</v>
      </c>
      <c r="F1641" s="62">
        <v>2028</v>
      </c>
      <c r="G1641" s="62">
        <v>2028</v>
      </c>
      <c r="H1641" s="131">
        <v>0</v>
      </c>
      <c r="I1641" s="131">
        <v>0</v>
      </c>
      <c r="J1641" s="131">
        <v>0</v>
      </c>
      <c r="K1641" s="131">
        <v>0</v>
      </c>
      <c r="L1641" s="131">
        <v>0</v>
      </c>
      <c r="M1641" s="131">
        <v>0</v>
      </c>
      <c r="N1641" s="131">
        <v>0</v>
      </c>
      <c r="O1641" s="131">
        <v>0</v>
      </c>
      <c r="P1641" s="131">
        <v>0</v>
      </c>
      <c r="Q1641" s="131">
        <v>0</v>
      </c>
      <c r="R1641" s="131">
        <v>0</v>
      </c>
      <c r="S1641" s="131">
        <v>0</v>
      </c>
      <c r="T1641" s="131">
        <v>0</v>
      </c>
      <c r="U1641" s="131">
        <v>0</v>
      </c>
      <c r="V1641" s="131">
        <v>0</v>
      </c>
      <c r="W1641" s="131">
        <v>0</v>
      </c>
      <c r="X1641" s="131">
        <v>0</v>
      </c>
      <c r="Y1641" s="131">
        <v>0</v>
      </c>
      <c r="Z1641" s="131">
        <v>0</v>
      </c>
      <c r="AA1641" s="131">
        <v>0</v>
      </c>
      <c r="AB1641" s="131">
        <v>0</v>
      </c>
      <c r="AC1641" s="131">
        <v>0</v>
      </c>
      <c r="AD1641" s="131">
        <v>0</v>
      </c>
      <c r="AE1641" s="131">
        <v>0</v>
      </c>
      <c r="AF1641" s="131">
        <v>0</v>
      </c>
      <c r="AG1641" s="131">
        <v>0</v>
      </c>
      <c r="AH1641" s="43">
        <v>0</v>
      </c>
    </row>
    <row r="1642" spans="4:34">
      <c r="D1642" s="62">
        <v>2028</v>
      </c>
      <c r="E1642" s="62">
        <v>3</v>
      </c>
      <c r="F1642" s="62">
        <v>2028</v>
      </c>
      <c r="G1642" s="62">
        <v>2028</v>
      </c>
      <c r="H1642" s="131">
        <v>0</v>
      </c>
      <c r="I1642" s="131">
        <v>0</v>
      </c>
      <c r="J1642" s="131">
        <v>0</v>
      </c>
      <c r="K1642" s="131">
        <v>0</v>
      </c>
      <c r="L1642" s="131">
        <v>0</v>
      </c>
      <c r="M1642" s="131">
        <v>0</v>
      </c>
      <c r="N1642" s="131">
        <v>0</v>
      </c>
      <c r="O1642" s="131">
        <v>0</v>
      </c>
      <c r="P1642" s="131">
        <v>0</v>
      </c>
      <c r="Q1642" s="131">
        <v>0</v>
      </c>
      <c r="R1642" s="131">
        <v>0</v>
      </c>
      <c r="S1642" s="131">
        <v>0</v>
      </c>
      <c r="T1642" s="131">
        <v>0</v>
      </c>
      <c r="U1642" s="131">
        <v>0</v>
      </c>
      <c r="V1642" s="131">
        <v>0</v>
      </c>
      <c r="W1642" s="131">
        <v>0</v>
      </c>
      <c r="X1642" s="131">
        <v>0</v>
      </c>
      <c r="Y1642" s="131">
        <v>0</v>
      </c>
      <c r="Z1642" s="131">
        <v>0</v>
      </c>
      <c r="AA1642" s="131">
        <v>0</v>
      </c>
      <c r="AB1642" s="131">
        <v>0</v>
      </c>
      <c r="AC1642" s="131">
        <v>0</v>
      </c>
      <c r="AD1642" s="131">
        <v>0</v>
      </c>
      <c r="AE1642" s="131">
        <v>0</v>
      </c>
      <c r="AF1642" s="131">
        <v>0</v>
      </c>
      <c r="AG1642" s="131">
        <v>0</v>
      </c>
      <c r="AH1642" s="43">
        <v>0</v>
      </c>
    </row>
    <row r="1643" spans="4:34">
      <c r="D1643" s="62">
        <v>2028</v>
      </c>
      <c r="E1643" s="62">
        <v>4</v>
      </c>
      <c r="F1643" s="62">
        <v>2028</v>
      </c>
      <c r="G1643" s="62">
        <v>2028</v>
      </c>
      <c r="H1643" s="131">
        <v>0</v>
      </c>
      <c r="I1643" s="131">
        <v>0</v>
      </c>
      <c r="J1643" s="131">
        <v>0</v>
      </c>
      <c r="K1643" s="131">
        <v>0</v>
      </c>
      <c r="L1643" s="131">
        <v>0</v>
      </c>
      <c r="M1643" s="131">
        <v>0</v>
      </c>
      <c r="N1643" s="131">
        <v>0</v>
      </c>
      <c r="O1643" s="131">
        <v>0</v>
      </c>
      <c r="P1643" s="131">
        <v>0</v>
      </c>
      <c r="Q1643" s="131">
        <v>0</v>
      </c>
      <c r="R1643" s="131">
        <v>0</v>
      </c>
      <c r="S1643" s="131">
        <v>0</v>
      </c>
      <c r="T1643" s="131">
        <v>0</v>
      </c>
      <c r="U1643" s="131">
        <v>0</v>
      </c>
      <c r="V1643" s="131">
        <v>0</v>
      </c>
      <c r="W1643" s="131">
        <v>0</v>
      </c>
      <c r="X1643" s="131">
        <v>0</v>
      </c>
      <c r="Y1643" s="131">
        <v>0</v>
      </c>
      <c r="Z1643" s="131">
        <v>0</v>
      </c>
      <c r="AA1643" s="131">
        <v>0</v>
      </c>
      <c r="AB1643" s="131">
        <v>0</v>
      </c>
      <c r="AC1643" s="131">
        <v>0</v>
      </c>
      <c r="AD1643" s="131">
        <v>0</v>
      </c>
      <c r="AE1643" s="131">
        <v>0</v>
      </c>
      <c r="AF1643" s="131">
        <v>0</v>
      </c>
      <c r="AG1643" s="131">
        <v>0</v>
      </c>
      <c r="AH1643" s="43">
        <v>0</v>
      </c>
    </row>
    <row r="1644" spans="4:34">
      <c r="D1644" s="62">
        <v>2028</v>
      </c>
      <c r="E1644" s="62">
        <v>5</v>
      </c>
      <c r="F1644" s="62">
        <v>2028</v>
      </c>
      <c r="G1644" s="62">
        <v>2029</v>
      </c>
      <c r="H1644" s="131">
        <v>0</v>
      </c>
      <c r="I1644" s="131">
        <v>0</v>
      </c>
      <c r="J1644" s="131">
        <v>0</v>
      </c>
      <c r="K1644" s="131">
        <v>0</v>
      </c>
      <c r="L1644" s="131">
        <v>0</v>
      </c>
      <c r="M1644" s="131">
        <v>0</v>
      </c>
      <c r="N1644" s="131">
        <v>0</v>
      </c>
      <c r="O1644" s="131">
        <v>0</v>
      </c>
      <c r="P1644" s="131">
        <v>0</v>
      </c>
      <c r="Q1644" s="131">
        <v>0</v>
      </c>
      <c r="R1644" s="131">
        <v>0</v>
      </c>
      <c r="S1644" s="131">
        <v>0</v>
      </c>
      <c r="T1644" s="131">
        <v>0</v>
      </c>
      <c r="U1644" s="131">
        <v>0</v>
      </c>
      <c r="V1644" s="131">
        <v>0</v>
      </c>
      <c r="W1644" s="131">
        <v>0</v>
      </c>
      <c r="X1644" s="131">
        <v>0</v>
      </c>
      <c r="Y1644" s="131">
        <v>0</v>
      </c>
      <c r="Z1644" s="131">
        <v>0</v>
      </c>
      <c r="AA1644" s="131">
        <v>0</v>
      </c>
      <c r="AB1644" s="131">
        <v>0</v>
      </c>
      <c r="AC1644" s="131">
        <v>0</v>
      </c>
      <c r="AD1644" s="131">
        <v>0</v>
      </c>
      <c r="AE1644" s="131">
        <v>0</v>
      </c>
      <c r="AF1644" s="131">
        <v>0</v>
      </c>
      <c r="AG1644" s="131">
        <v>0</v>
      </c>
      <c r="AH1644" s="43">
        <v>0</v>
      </c>
    </row>
    <row r="1645" spans="4:34">
      <c r="D1645" s="62">
        <v>2028</v>
      </c>
      <c r="E1645" s="62">
        <v>6</v>
      </c>
      <c r="F1645" s="62">
        <v>2028</v>
      </c>
      <c r="G1645" s="62">
        <v>2029</v>
      </c>
      <c r="H1645" s="131">
        <v>0</v>
      </c>
      <c r="I1645" s="131">
        <v>0</v>
      </c>
      <c r="J1645" s="131">
        <v>0</v>
      </c>
      <c r="K1645" s="131">
        <v>0</v>
      </c>
      <c r="L1645" s="131">
        <v>0</v>
      </c>
      <c r="M1645" s="131">
        <v>0</v>
      </c>
      <c r="N1645" s="131">
        <v>0</v>
      </c>
      <c r="O1645" s="131">
        <v>0</v>
      </c>
      <c r="P1645" s="131">
        <v>0</v>
      </c>
      <c r="Q1645" s="131">
        <v>0</v>
      </c>
      <c r="R1645" s="131">
        <v>0</v>
      </c>
      <c r="S1645" s="131">
        <v>0</v>
      </c>
      <c r="T1645" s="131">
        <v>0</v>
      </c>
      <c r="U1645" s="131">
        <v>0</v>
      </c>
      <c r="V1645" s="131">
        <v>0</v>
      </c>
      <c r="W1645" s="131">
        <v>0</v>
      </c>
      <c r="X1645" s="131">
        <v>0</v>
      </c>
      <c r="Y1645" s="131">
        <v>0</v>
      </c>
      <c r="Z1645" s="131">
        <v>0</v>
      </c>
      <c r="AA1645" s="131">
        <v>0</v>
      </c>
      <c r="AB1645" s="131">
        <v>0</v>
      </c>
      <c r="AC1645" s="131">
        <v>0</v>
      </c>
      <c r="AD1645" s="131">
        <v>0</v>
      </c>
      <c r="AE1645" s="131">
        <v>0</v>
      </c>
      <c r="AF1645" s="131">
        <v>0</v>
      </c>
      <c r="AG1645" s="131">
        <v>0</v>
      </c>
      <c r="AH1645" s="43">
        <v>0</v>
      </c>
    </row>
    <row r="1646" spans="4:34">
      <c r="D1646" s="62">
        <v>2028</v>
      </c>
      <c r="E1646" s="62">
        <v>7</v>
      </c>
      <c r="F1646" s="62">
        <v>2029</v>
      </c>
      <c r="G1646" s="62">
        <v>2029</v>
      </c>
      <c r="H1646" s="131">
        <v>0</v>
      </c>
      <c r="I1646" s="131">
        <v>0</v>
      </c>
      <c r="J1646" s="131">
        <v>0</v>
      </c>
      <c r="K1646" s="131">
        <v>0</v>
      </c>
      <c r="L1646" s="131">
        <v>0</v>
      </c>
      <c r="M1646" s="131">
        <v>0</v>
      </c>
      <c r="N1646" s="131">
        <v>0</v>
      </c>
      <c r="O1646" s="131">
        <v>0</v>
      </c>
      <c r="P1646" s="131">
        <v>0</v>
      </c>
      <c r="Q1646" s="131">
        <v>0</v>
      </c>
      <c r="R1646" s="131">
        <v>0</v>
      </c>
      <c r="S1646" s="131">
        <v>0</v>
      </c>
      <c r="T1646" s="131">
        <v>0</v>
      </c>
      <c r="U1646" s="131">
        <v>0</v>
      </c>
      <c r="V1646" s="131">
        <v>0</v>
      </c>
      <c r="W1646" s="131">
        <v>0</v>
      </c>
      <c r="X1646" s="131">
        <v>0</v>
      </c>
      <c r="Y1646" s="131">
        <v>0</v>
      </c>
      <c r="Z1646" s="131">
        <v>0</v>
      </c>
      <c r="AA1646" s="131">
        <v>0</v>
      </c>
      <c r="AB1646" s="131">
        <v>0</v>
      </c>
      <c r="AC1646" s="131">
        <v>0</v>
      </c>
      <c r="AD1646" s="131">
        <v>0</v>
      </c>
      <c r="AE1646" s="131">
        <v>0</v>
      </c>
      <c r="AF1646" s="131">
        <v>0</v>
      </c>
      <c r="AG1646" s="131">
        <v>0</v>
      </c>
      <c r="AH1646" s="43">
        <v>0</v>
      </c>
    </row>
    <row r="1647" spans="4:34">
      <c r="D1647" s="62">
        <v>2028</v>
      </c>
      <c r="E1647" s="62">
        <v>8</v>
      </c>
      <c r="F1647" s="62">
        <v>2029</v>
      </c>
      <c r="G1647" s="62">
        <v>2029</v>
      </c>
      <c r="H1647" s="131">
        <v>0</v>
      </c>
      <c r="I1647" s="131">
        <v>0</v>
      </c>
      <c r="J1647" s="131">
        <v>0</v>
      </c>
      <c r="K1647" s="131">
        <v>0</v>
      </c>
      <c r="L1647" s="131">
        <v>0</v>
      </c>
      <c r="M1647" s="131">
        <v>0</v>
      </c>
      <c r="N1647" s="131">
        <v>0</v>
      </c>
      <c r="O1647" s="131">
        <v>0</v>
      </c>
      <c r="P1647" s="131">
        <v>0</v>
      </c>
      <c r="Q1647" s="131">
        <v>0</v>
      </c>
      <c r="R1647" s="131">
        <v>0</v>
      </c>
      <c r="S1647" s="131">
        <v>0</v>
      </c>
      <c r="T1647" s="131">
        <v>0</v>
      </c>
      <c r="U1647" s="131">
        <v>0</v>
      </c>
      <c r="V1647" s="131">
        <v>0</v>
      </c>
      <c r="W1647" s="131">
        <v>0</v>
      </c>
      <c r="X1647" s="131">
        <v>0</v>
      </c>
      <c r="Y1647" s="131">
        <v>0</v>
      </c>
      <c r="Z1647" s="131">
        <v>0</v>
      </c>
      <c r="AA1647" s="131">
        <v>0</v>
      </c>
      <c r="AB1647" s="131">
        <v>0</v>
      </c>
      <c r="AC1647" s="131">
        <v>0</v>
      </c>
      <c r="AD1647" s="131">
        <v>0</v>
      </c>
      <c r="AE1647" s="131">
        <v>0</v>
      </c>
      <c r="AF1647" s="131">
        <v>0</v>
      </c>
      <c r="AG1647" s="131">
        <v>0</v>
      </c>
      <c r="AH1647" s="43">
        <v>0</v>
      </c>
    </row>
    <row r="1648" spans="4:34">
      <c r="D1648" s="62">
        <v>2028</v>
      </c>
      <c r="E1648" s="62">
        <v>9</v>
      </c>
      <c r="F1648" s="62">
        <v>2029</v>
      </c>
      <c r="G1648" s="62">
        <v>2029</v>
      </c>
      <c r="H1648" s="131">
        <v>0</v>
      </c>
      <c r="I1648" s="131">
        <v>0</v>
      </c>
      <c r="J1648" s="131">
        <v>0</v>
      </c>
      <c r="K1648" s="131">
        <v>0</v>
      </c>
      <c r="L1648" s="131">
        <v>0</v>
      </c>
      <c r="M1648" s="131">
        <v>0</v>
      </c>
      <c r="N1648" s="131">
        <v>0</v>
      </c>
      <c r="O1648" s="131">
        <v>0</v>
      </c>
      <c r="P1648" s="131">
        <v>0</v>
      </c>
      <c r="Q1648" s="131">
        <v>0</v>
      </c>
      <c r="R1648" s="131">
        <v>0</v>
      </c>
      <c r="S1648" s="131">
        <v>0</v>
      </c>
      <c r="T1648" s="131">
        <v>0</v>
      </c>
      <c r="U1648" s="131">
        <v>0</v>
      </c>
      <c r="V1648" s="131">
        <v>0</v>
      </c>
      <c r="W1648" s="131">
        <v>0</v>
      </c>
      <c r="X1648" s="131">
        <v>0</v>
      </c>
      <c r="Y1648" s="131">
        <v>0</v>
      </c>
      <c r="Z1648" s="131">
        <v>0</v>
      </c>
      <c r="AA1648" s="131">
        <v>0</v>
      </c>
      <c r="AB1648" s="131">
        <v>0</v>
      </c>
      <c r="AC1648" s="131">
        <v>0</v>
      </c>
      <c r="AD1648" s="131">
        <v>0</v>
      </c>
      <c r="AE1648" s="131">
        <v>0</v>
      </c>
      <c r="AF1648" s="131">
        <v>0</v>
      </c>
      <c r="AG1648" s="131">
        <v>0</v>
      </c>
      <c r="AH1648" s="43">
        <v>0</v>
      </c>
    </row>
    <row r="1649" spans="4:34">
      <c r="D1649" s="62">
        <v>2028</v>
      </c>
      <c r="E1649" s="62">
        <v>10</v>
      </c>
      <c r="F1649" s="62">
        <v>2029</v>
      </c>
      <c r="G1649" s="62">
        <v>2029</v>
      </c>
      <c r="H1649" s="131">
        <v>0</v>
      </c>
      <c r="I1649" s="131">
        <v>0</v>
      </c>
      <c r="J1649" s="131">
        <v>0</v>
      </c>
      <c r="K1649" s="131">
        <v>0</v>
      </c>
      <c r="L1649" s="131">
        <v>0</v>
      </c>
      <c r="M1649" s="131">
        <v>0</v>
      </c>
      <c r="N1649" s="131">
        <v>0</v>
      </c>
      <c r="O1649" s="131">
        <v>0</v>
      </c>
      <c r="P1649" s="131">
        <v>0</v>
      </c>
      <c r="Q1649" s="131">
        <v>0</v>
      </c>
      <c r="R1649" s="131">
        <v>0</v>
      </c>
      <c r="S1649" s="131">
        <v>0</v>
      </c>
      <c r="T1649" s="131">
        <v>0</v>
      </c>
      <c r="U1649" s="131">
        <v>0</v>
      </c>
      <c r="V1649" s="131">
        <v>0</v>
      </c>
      <c r="W1649" s="131">
        <v>0</v>
      </c>
      <c r="X1649" s="131">
        <v>0</v>
      </c>
      <c r="Y1649" s="131">
        <v>0</v>
      </c>
      <c r="Z1649" s="131">
        <v>0</v>
      </c>
      <c r="AA1649" s="131">
        <v>0</v>
      </c>
      <c r="AB1649" s="131">
        <v>0</v>
      </c>
      <c r="AC1649" s="131">
        <v>0</v>
      </c>
      <c r="AD1649" s="131">
        <v>0</v>
      </c>
      <c r="AE1649" s="131">
        <v>0</v>
      </c>
      <c r="AF1649" s="131">
        <v>0</v>
      </c>
      <c r="AG1649" s="131">
        <v>0</v>
      </c>
      <c r="AH1649" s="43">
        <v>0</v>
      </c>
    </row>
    <row r="1650" spans="4:34">
      <c r="D1650" s="62">
        <v>2028</v>
      </c>
      <c r="E1650" s="62">
        <v>11</v>
      </c>
      <c r="F1650" s="62">
        <v>2029</v>
      </c>
      <c r="G1650" s="62">
        <v>2029</v>
      </c>
      <c r="H1650" s="131">
        <v>0</v>
      </c>
      <c r="I1650" s="131">
        <v>0</v>
      </c>
      <c r="J1650" s="131">
        <v>0</v>
      </c>
      <c r="K1650" s="131">
        <v>0</v>
      </c>
      <c r="L1650" s="131">
        <v>0</v>
      </c>
      <c r="M1650" s="131">
        <v>0</v>
      </c>
      <c r="N1650" s="131">
        <v>0</v>
      </c>
      <c r="O1650" s="131">
        <v>0</v>
      </c>
      <c r="P1650" s="131">
        <v>0</v>
      </c>
      <c r="Q1650" s="131">
        <v>0</v>
      </c>
      <c r="R1650" s="131">
        <v>0</v>
      </c>
      <c r="S1650" s="131">
        <v>0</v>
      </c>
      <c r="T1650" s="131">
        <v>0</v>
      </c>
      <c r="U1650" s="131">
        <v>0</v>
      </c>
      <c r="V1650" s="131">
        <v>0</v>
      </c>
      <c r="W1650" s="131">
        <v>0</v>
      </c>
      <c r="X1650" s="131">
        <v>0</v>
      </c>
      <c r="Y1650" s="131">
        <v>0</v>
      </c>
      <c r="Z1650" s="131">
        <v>0</v>
      </c>
      <c r="AA1650" s="131">
        <v>0</v>
      </c>
      <c r="AB1650" s="131">
        <v>0</v>
      </c>
      <c r="AC1650" s="131">
        <v>0</v>
      </c>
      <c r="AD1650" s="131">
        <v>0</v>
      </c>
      <c r="AE1650" s="131">
        <v>0</v>
      </c>
      <c r="AF1650" s="131">
        <v>0</v>
      </c>
      <c r="AG1650" s="131">
        <v>0</v>
      </c>
      <c r="AH1650" s="43">
        <v>0</v>
      </c>
    </row>
    <row r="1651" spans="4:34">
      <c r="D1651" s="62">
        <v>2028</v>
      </c>
      <c r="E1651" s="62">
        <v>12</v>
      </c>
      <c r="F1651" s="62">
        <v>2029</v>
      </c>
      <c r="G1651" s="62">
        <v>2029</v>
      </c>
      <c r="H1651" s="131">
        <v>0</v>
      </c>
      <c r="I1651" s="131">
        <v>0</v>
      </c>
      <c r="J1651" s="131">
        <v>0</v>
      </c>
      <c r="K1651" s="131">
        <v>0</v>
      </c>
      <c r="L1651" s="131">
        <v>0</v>
      </c>
      <c r="M1651" s="131">
        <v>0</v>
      </c>
      <c r="N1651" s="131">
        <v>0</v>
      </c>
      <c r="O1651" s="131">
        <v>0</v>
      </c>
      <c r="P1651" s="131">
        <v>0</v>
      </c>
      <c r="Q1651" s="131">
        <v>0</v>
      </c>
      <c r="R1651" s="131">
        <v>0</v>
      </c>
      <c r="S1651" s="131">
        <v>0</v>
      </c>
      <c r="T1651" s="131">
        <v>0</v>
      </c>
      <c r="U1651" s="131">
        <v>0</v>
      </c>
      <c r="V1651" s="131">
        <v>0</v>
      </c>
      <c r="W1651" s="131">
        <v>0</v>
      </c>
      <c r="X1651" s="131">
        <v>0</v>
      </c>
      <c r="Y1651" s="131">
        <v>0</v>
      </c>
      <c r="Z1651" s="131">
        <v>0</v>
      </c>
      <c r="AA1651" s="131">
        <v>0</v>
      </c>
      <c r="AB1651" s="131">
        <v>0</v>
      </c>
      <c r="AC1651" s="131">
        <v>0</v>
      </c>
      <c r="AD1651" s="131">
        <v>0</v>
      </c>
      <c r="AE1651" s="131">
        <v>0</v>
      </c>
      <c r="AF1651" s="131">
        <v>0</v>
      </c>
      <c r="AG1651" s="131">
        <v>0</v>
      </c>
      <c r="AH1651" s="43">
        <v>0</v>
      </c>
    </row>
    <row r="1652" spans="4:34">
      <c r="D1652" s="62">
        <v>2029</v>
      </c>
      <c r="E1652" s="62">
        <v>1</v>
      </c>
      <c r="F1652" s="62">
        <v>2029</v>
      </c>
      <c r="G1652" s="62">
        <v>2029</v>
      </c>
      <c r="H1652" s="131">
        <v>0</v>
      </c>
      <c r="I1652" s="131">
        <v>0</v>
      </c>
      <c r="J1652" s="131">
        <v>0</v>
      </c>
      <c r="K1652" s="131">
        <v>0</v>
      </c>
      <c r="L1652" s="131">
        <v>0</v>
      </c>
      <c r="M1652" s="131">
        <v>0</v>
      </c>
      <c r="N1652" s="131">
        <v>0</v>
      </c>
      <c r="O1652" s="131">
        <v>0</v>
      </c>
      <c r="P1652" s="131">
        <v>0</v>
      </c>
      <c r="Q1652" s="131">
        <v>0</v>
      </c>
      <c r="R1652" s="131">
        <v>0</v>
      </c>
      <c r="S1652" s="131">
        <v>0</v>
      </c>
      <c r="T1652" s="131">
        <v>0</v>
      </c>
      <c r="U1652" s="131">
        <v>0</v>
      </c>
      <c r="V1652" s="131">
        <v>0</v>
      </c>
      <c r="W1652" s="131">
        <v>0</v>
      </c>
      <c r="X1652" s="131">
        <v>0</v>
      </c>
      <c r="Y1652" s="131">
        <v>0</v>
      </c>
      <c r="Z1652" s="131">
        <v>0</v>
      </c>
      <c r="AA1652" s="131">
        <v>0</v>
      </c>
      <c r="AB1652" s="131">
        <v>0</v>
      </c>
      <c r="AC1652" s="131">
        <v>0</v>
      </c>
      <c r="AD1652" s="131">
        <v>0</v>
      </c>
      <c r="AE1652" s="131">
        <v>0</v>
      </c>
      <c r="AF1652" s="131">
        <v>0</v>
      </c>
      <c r="AG1652" s="131">
        <v>0</v>
      </c>
      <c r="AH1652" s="43">
        <v>0</v>
      </c>
    </row>
    <row r="1653" spans="4:34">
      <c r="D1653" s="62">
        <v>2029</v>
      </c>
      <c r="E1653" s="62">
        <v>2</v>
      </c>
      <c r="F1653" s="62">
        <v>2029</v>
      </c>
      <c r="G1653" s="62">
        <v>2029</v>
      </c>
      <c r="H1653" s="131">
        <v>0</v>
      </c>
      <c r="I1653" s="131">
        <v>0</v>
      </c>
      <c r="J1653" s="131">
        <v>0</v>
      </c>
      <c r="K1653" s="131">
        <v>0</v>
      </c>
      <c r="L1653" s="131">
        <v>0</v>
      </c>
      <c r="M1653" s="131">
        <v>0</v>
      </c>
      <c r="N1653" s="131">
        <v>0</v>
      </c>
      <c r="O1653" s="131">
        <v>0</v>
      </c>
      <c r="P1653" s="131">
        <v>0</v>
      </c>
      <c r="Q1653" s="131">
        <v>0</v>
      </c>
      <c r="R1653" s="131">
        <v>0</v>
      </c>
      <c r="S1653" s="131">
        <v>0</v>
      </c>
      <c r="T1653" s="131">
        <v>0</v>
      </c>
      <c r="U1653" s="131">
        <v>0</v>
      </c>
      <c r="V1653" s="131">
        <v>0</v>
      </c>
      <c r="W1653" s="131">
        <v>0</v>
      </c>
      <c r="X1653" s="131">
        <v>0</v>
      </c>
      <c r="Y1653" s="131">
        <v>0</v>
      </c>
      <c r="Z1653" s="131">
        <v>0</v>
      </c>
      <c r="AA1653" s="131">
        <v>0</v>
      </c>
      <c r="AB1653" s="131">
        <v>0</v>
      </c>
      <c r="AC1653" s="131">
        <v>0</v>
      </c>
      <c r="AD1653" s="131">
        <v>0</v>
      </c>
      <c r="AE1653" s="131">
        <v>0</v>
      </c>
      <c r="AF1653" s="131">
        <v>0</v>
      </c>
      <c r="AG1653" s="131">
        <v>0</v>
      </c>
      <c r="AH1653" s="43">
        <v>0</v>
      </c>
    </row>
    <row r="1654" spans="4:34">
      <c r="D1654" s="62">
        <v>2029</v>
      </c>
      <c r="E1654" s="62">
        <v>3</v>
      </c>
      <c r="F1654" s="62">
        <v>2029</v>
      </c>
      <c r="G1654" s="62">
        <v>2029</v>
      </c>
      <c r="H1654" s="131">
        <v>0</v>
      </c>
      <c r="I1654" s="131">
        <v>0</v>
      </c>
      <c r="J1654" s="131">
        <v>0</v>
      </c>
      <c r="K1654" s="131">
        <v>0</v>
      </c>
      <c r="L1654" s="131">
        <v>0</v>
      </c>
      <c r="M1654" s="131">
        <v>0</v>
      </c>
      <c r="N1654" s="131">
        <v>0</v>
      </c>
      <c r="O1654" s="131">
        <v>0</v>
      </c>
      <c r="P1654" s="131">
        <v>0</v>
      </c>
      <c r="Q1654" s="131">
        <v>0</v>
      </c>
      <c r="R1654" s="131">
        <v>0</v>
      </c>
      <c r="S1654" s="131">
        <v>0</v>
      </c>
      <c r="T1654" s="131">
        <v>0</v>
      </c>
      <c r="U1654" s="131">
        <v>0</v>
      </c>
      <c r="V1654" s="131">
        <v>0</v>
      </c>
      <c r="W1654" s="131">
        <v>0</v>
      </c>
      <c r="X1654" s="131">
        <v>0</v>
      </c>
      <c r="Y1654" s="131">
        <v>0</v>
      </c>
      <c r="Z1654" s="131">
        <v>0</v>
      </c>
      <c r="AA1654" s="131">
        <v>0</v>
      </c>
      <c r="AB1654" s="131">
        <v>0</v>
      </c>
      <c r="AC1654" s="131">
        <v>0</v>
      </c>
      <c r="AD1654" s="131">
        <v>0</v>
      </c>
      <c r="AE1654" s="131">
        <v>0</v>
      </c>
      <c r="AF1654" s="131">
        <v>0</v>
      </c>
      <c r="AG1654" s="131">
        <v>0</v>
      </c>
      <c r="AH1654" s="43">
        <v>0</v>
      </c>
    </row>
    <row r="1655" spans="4:34">
      <c r="D1655" s="62">
        <v>2029</v>
      </c>
      <c r="E1655" s="62">
        <v>4</v>
      </c>
      <c r="F1655" s="62">
        <v>2029</v>
      </c>
      <c r="G1655" s="62">
        <v>2029</v>
      </c>
      <c r="H1655" s="131">
        <v>0</v>
      </c>
      <c r="I1655" s="131">
        <v>0</v>
      </c>
      <c r="J1655" s="131">
        <v>0</v>
      </c>
      <c r="K1655" s="131">
        <v>0</v>
      </c>
      <c r="L1655" s="131">
        <v>0</v>
      </c>
      <c r="M1655" s="131">
        <v>0</v>
      </c>
      <c r="N1655" s="131">
        <v>0</v>
      </c>
      <c r="O1655" s="131">
        <v>0</v>
      </c>
      <c r="P1655" s="131">
        <v>0</v>
      </c>
      <c r="Q1655" s="131">
        <v>0</v>
      </c>
      <c r="R1655" s="131">
        <v>0</v>
      </c>
      <c r="S1655" s="131">
        <v>0</v>
      </c>
      <c r="T1655" s="131">
        <v>0</v>
      </c>
      <c r="U1655" s="131">
        <v>0</v>
      </c>
      <c r="V1655" s="131">
        <v>0</v>
      </c>
      <c r="W1655" s="131">
        <v>0</v>
      </c>
      <c r="X1655" s="131">
        <v>0</v>
      </c>
      <c r="Y1655" s="131">
        <v>0</v>
      </c>
      <c r="Z1655" s="131">
        <v>0</v>
      </c>
      <c r="AA1655" s="131">
        <v>0</v>
      </c>
      <c r="AB1655" s="131">
        <v>0</v>
      </c>
      <c r="AC1655" s="131">
        <v>0</v>
      </c>
      <c r="AD1655" s="131">
        <v>0</v>
      </c>
      <c r="AE1655" s="131">
        <v>0</v>
      </c>
      <c r="AF1655" s="131">
        <v>0</v>
      </c>
      <c r="AG1655" s="131">
        <v>0</v>
      </c>
      <c r="AH1655" s="43">
        <v>0</v>
      </c>
    </row>
    <row r="1656" spans="4:34">
      <c r="D1656" s="62">
        <v>2029</v>
      </c>
      <c r="E1656" s="62">
        <v>5</v>
      </c>
      <c r="F1656" s="62">
        <v>2029</v>
      </c>
      <c r="G1656" s="62">
        <v>2030</v>
      </c>
      <c r="H1656" s="131">
        <v>0</v>
      </c>
      <c r="I1656" s="131">
        <v>0</v>
      </c>
      <c r="J1656" s="131">
        <v>0</v>
      </c>
      <c r="K1656" s="131">
        <v>0</v>
      </c>
      <c r="L1656" s="131">
        <v>0</v>
      </c>
      <c r="M1656" s="131">
        <v>0</v>
      </c>
      <c r="N1656" s="131">
        <v>0</v>
      </c>
      <c r="O1656" s="131">
        <v>0</v>
      </c>
      <c r="P1656" s="131">
        <v>0</v>
      </c>
      <c r="Q1656" s="131">
        <v>0</v>
      </c>
      <c r="R1656" s="131">
        <v>0</v>
      </c>
      <c r="S1656" s="131">
        <v>0</v>
      </c>
      <c r="T1656" s="131">
        <v>0</v>
      </c>
      <c r="U1656" s="131">
        <v>0</v>
      </c>
      <c r="V1656" s="131">
        <v>0</v>
      </c>
      <c r="W1656" s="131">
        <v>0</v>
      </c>
      <c r="X1656" s="131">
        <v>0</v>
      </c>
      <c r="Y1656" s="131">
        <v>0</v>
      </c>
      <c r="Z1656" s="131">
        <v>0</v>
      </c>
      <c r="AA1656" s="131">
        <v>0</v>
      </c>
      <c r="AB1656" s="131">
        <v>0</v>
      </c>
      <c r="AC1656" s="131">
        <v>0</v>
      </c>
      <c r="AD1656" s="131">
        <v>0</v>
      </c>
      <c r="AE1656" s="131">
        <v>0</v>
      </c>
      <c r="AF1656" s="131">
        <v>0</v>
      </c>
      <c r="AG1656" s="131">
        <v>0</v>
      </c>
      <c r="AH1656" s="43">
        <v>0</v>
      </c>
    </row>
    <row r="1657" spans="4:34">
      <c r="D1657" s="62">
        <v>2029</v>
      </c>
      <c r="E1657" s="62">
        <v>6</v>
      </c>
      <c r="F1657" s="62">
        <v>2029</v>
      </c>
      <c r="G1657" s="62">
        <v>2030</v>
      </c>
      <c r="H1657" s="131">
        <v>0</v>
      </c>
      <c r="I1657" s="131">
        <v>0</v>
      </c>
      <c r="J1657" s="131">
        <v>0</v>
      </c>
      <c r="K1657" s="131">
        <v>0</v>
      </c>
      <c r="L1657" s="131">
        <v>0</v>
      </c>
      <c r="M1657" s="131">
        <v>0</v>
      </c>
      <c r="N1657" s="131">
        <v>0</v>
      </c>
      <c r="O1657" s="131">
        <v>0</v>
      </c>
      <c r="P1657" s="131">
        <v>0</v>
      </c>
      <c r="Q1657" s="131">
        <v>0</v>
      </c>
      <c r="R1657" s="131">
        <v>0</v>
      </c>
      <c r="S1657" s="131">
        <v>0</v>
      </c>
      <c r="T1657" s="131">
        <v>0</v>
      </c>
      <c r="U1657" s="131">
        <v>0</v>
      </c>
      <c r="V1657" s="131">
        <v>0</v>
      </c>
      <c r="W1657" s="131">
        <v>0</v>
      </c>
      <c r="X1657" s="131">
        <v>0</v>
      </c>
      <c r="Y1657" s="131">
        <v>0</v>
      </c>
      <c r="Z1657" s="131">
        <v>0</v>
      </c>
      <c r="AA1657" s="131">
        <v>0</v>
      </c>
      <c r="AB1657" s="131">
        <v>0</v>
      </c>
      <c r="AC1657" s="131">
        <v>0</v>
      </c>
      <c r="AD1657" s="131">
        <v>0</v>
      </c>
      <c r="AE1657" s="131">
        <v>0</v>
      </c>
      <c r="AF1657" s="131">
        <v>0</v>
      </c>
      <c r="AG1657" s="131">
        <v>0</v>
      </c>
      <c r="AH1657" s="43">
        <v>0</v>
      </c>
    </row>
    <row r="1658" spans="4:34">
      <c r="D1658" s="62">
        <v>2029</v>
      </c>
      <c r="E1658" s="62">
        <v>7</v>
      </c>
      <c r="F1658" s="62">
        <v>2030</v>
      </c>
      <c r="G1658" s="62">
        <v>2030</v>
      </c>
      <c r="H1658" s="131">
        <v>0</v>
      </c>
      <c r="I1658" s="131">
        <v>0</v>
      </c>
      <c r="J1658" s="131">
        <v>0</v>
      </c>
      <c r="K1658" s="131">
        <v>0</v>
      </c>
      <c r="L1658" s="131">
        <v>0</v>
      </c>
      <c r="M1658" s="131">
        <v>0</v>
      </c>
      <c r="N1658" s="131">
        <v>0</v>
      </c>
      <c r="O1658" s="131">
        <v>0</v>
      </c>
      <c r="P1658" s="131">
        <v>0</v>
      </c>
      <c r="Q1658" s="131">
        <v>0</v>
      </c>
      <c r="R1658" s="131">
        <v>0</v>
      </c>
      <c r="S1658" s="131">
        <v>0</v>
      </c>
      <c r="T1658" s="131">
        <v>0</v>
      </c>
      <c r="U1658" s="131">
        <v>0</v>
      </c>
      <c r="V1658" s="131">
        <v>0</v>
      </c>
      <c r="W1658" s="131">
        <v>0</v>
      </c>
      <c r="X1658" s="131">
        <v>0</v>
      </c>
      <c r="Y1658" s="131">
        <v>0</v>
      </c>
      <c r="Z1658" s="131">
        <v>0</v>
      </c>
      <c r="AA1658" s="131">
        <v>0</v>
      </c>
      <c r="AB1658" s="131">
        <v>0</v>
      </c>
      <c r="AC1658" s="131">
        <v>0</v>
      </c>
      <c r="AD1658" s="131">
        <v>0</v>
      </c>
      <c r="AE1658" s="131">
        <v>0</v>
      </c>
      <c r="AF1658" s="131">
        <v>0</v>
      </c>
      <c r="AG1658" s="131">
        <v>0</v>
      </c>
      <c r="AH1658" s="43">
        <v>0</v>
      </c>
    </row>
    <row r="1659" spans="4:34">
      <c r="D1659" s="62">
        <v>2029</v>
      </c>
      <c r="E1659" s="62">
        <v>8</v>
      </c>
      <c r="F1659" s="62">
        <v>2030</v>
      </c>
      <c r="G1659" s="62">
        <v>2030</v>
      </c>
      <c r="H1659" s="131">
        <v>0</v>
      </c>
      <c r="I1659" s="131">
        <v>0</v>
      </c>
      <c r="J1659" s="131">
        <v>0</v>
      </c>
      <c r="K1659" s="131">
        <v>0</v>
      </c>
      <c r="L1659" s="131">
        <v>0</v>
      </c>
      <c r="M1659" s="131">
        <v>0</v>
      </c>
      <c r="N1659" s="131">
        <v>0</v>
      </c>
      <c r="O1659" s="131">
        <v>0</v>
      </c>
      <c r="P1659" s="131">
        <v>0</v>
      </c>
      <c r="Q1659" s="131">
        <v>0</v>
      </c>
      <c r="R1659" s="131">
        <v>0</v>
      </c>
      <c r="S1659" s="131">
        <v>0</v>
      </c>
      <c r="T1659" s="131">
        <v>0</v>
      </c>
      <c r="U1659" s="131">
        <v>0</v>
      </c>
      <c r="V1659" s="131">
        <v>0</v>
      </c>
      <c r="W1659" s="131">
        <v>0</v>
      </c>
      <c r="X1659" s="131">
        <v>0</v>
      </c>
      <c r="Y1659" s="131">
        <v>0</v>
      </c>
      <c r="Z1659" s="131">
        <v>0</v>
      </c>
      <c r="AA1659" s="131">
        <v>0</v>
      </c>
      <c r="AB1659" s="131">
        <v>0</v>
      </c>
      <c r="AC1659" s="131">
        <v>0</v>
      </c>
      <c r="AD1659" s="131">
        <v>0</v>
      </c>
      <c r="AE1659" s="131">
        <v>0</v>
      </c>
      <c r="AF1659" s="131">
        <v>0</v>
      </c>
      <c r="AG1659" s="131">
        <v>0</v>
      </c>
      <c r="AH1659" s="43">
        <v>0</v>
      </c>
    </row>
    <row r="1660" spans="4:34">
      <c r="D1660" s="62">
        <v>2029</v>
      </c>
      <c r="E1660" s="62">
        <v>9</v>
      </c>
      <c r="F1660" s="62">
        <v>2030</v>
      </c>
      <c r="G1660" s="62">
        <v>2030</v>
      </c>
      <c r="H1660" s="131">
        <v>0</v>
      </c>
      <c r="I1660" s="131">
        <v>0</v>
      </c>
      <c r="J1660" s="131">
        <v>0</v>
      </c>
      <c r="K1660" s="131">
        <v>0</v>
      </c>
      <c r="L1660" s="131">
        <v>0</v>
      </c>
      <c r="M1660" s="131">
        <v>0</v>
      </c>
      <c r="N1660" s="131">
        <v>0</v>
      </c>
      <c r="O1660" s="131">
        <v>0</v>
      </c>
      <c r="P1660" s="131">
        <v>0</v>
      </c>
      <c r="Q1660" s="131">
        <v>0</v>
      </c>
      <c r="R1660" s="131">
        <v>0</v>
      </c>
      <c r="S1660" s="131">
        <v>0</v>
      </c>
      <c r="T1660" s="131">
        <v>0</v>
      </c>
      <c r="U1660" s="131">
        <v>0</v>
      </c>
      <c r="V1660" s="131">
        <v>0</v>
      </c>
      <c r="W1660" s="131">
        <v>0</v>
      </c>
      <c r="X1660" s="131">
        <v>0</v>
      </c>
      <c r="Y1660" s="131">
        <v>0</v>
      </c>
      <c r="Z1660" s="131">
        <v>0</v>
      </c>
      <c r="AA1660" s="131">
        <v>0</v>
      </c>
      <c r="AB1660" s="131">
        <v>0</v>
      </c>
      <c r="AC1660" s="131">
        <v>0</v>
      </c>
      <c r="AD1660" s="131">
        <v>0</v>
      </c>
      <c r="AE1660" s="131">
        <v>0</v>
      </c>
      <c r="AF1660" s="131">
        <v>0</v>
      </c>
      <c r="AG1660" s="131">
        <v>0</v>
      </c>
      <c r="AH1660" s="43">
        <v>0</v>
      </c>
    </row>
    <row r="1661" spans="4:34">
      <c r="D1661" s="62">
        <v>2029</v>
      </c>
      <c r="E1661" s="62">
        <v>10</v>
      </c>
      <c r="F1661" s="62">
        <v>2030</v>
      </c>
      <c r="G1661" s="62">
        <v>2030</v>
      </c>
      <c r="H1661" s="131">
        <v>0</v>
      </c>
      <c r="I1661" s="131">
        <v>0</v>
      </c>
      <c r="J1661" s="131">
        <v>0</v>
      </c>
      <c r="K1661" s="131">
        <v>0</v>
      </c>
      <c r="L1661" s="131">
        <v>0</v>
      </c>
      <c r="M1661" s="131">
        <v>0</v>
      </c>
      <c r="N1661" s="131">
        <v>0</v>
      </c>
      <c r="O1661" s="131">
        <v>0</v>
      </c>
      <c r="P1661" s="131">
        <v>0</v>
      </c>
      <c r="Q1661" s="131">
        <v>0</v>
      </c>
      <c r="R1661" s="131">
        <v>0</v>
      </c>
      <c r="S1661" s="131">
        <v>0</v>
      </c>
      <c r="T1661" s="131">
        <v>0</v>
      </c>
      <c r="U1661" s="131">
        <v>0</v>
      </c>
      <c r="V1661" s="131">
        <v>0</v>
      </c>
      <c r="W1661" s="131">
        <v>0</v>
      </c>
      <c r="X1661" s="131">
        <v>0</v>
      </c>
      <c r="Y1661" s="131">
        <v>0</v>
      </c>
      <c r="Z1661" s="131">
        <v>0</v>
      </c>
      <c r="AA1661" s="131">
        <v>0</v>
      </c>
      <c r="AB1661" s="131">
        <v>0</v>
      </c>
      <c r="AC1661" s="131">
        <v>0</v>
      </c>
      <c r="AD1661" s="131">
        <v>0</v>
      </c>
      <c r="AE1661" s="131">
        <v>0</v>
      </c>
      <c r="AF1661" s="131">
        <v>0</v>
      </c>
      <c r="AG1661" s="131">
        <v>0</v>
      </c>
      <c r="AH1661" s="43">
        <v>0</v>
      </c>
    </row>
    <row r="1662" spans="4:34">
      <c r="D1662" s="62">
        <v>2029</v>
      </c>
      <c r="E1662" s="62">
        <v>11</v>
      </c>
      <c r="F1662" s="62">
        <v>2030</v>
      </c>
      <c r="G1662" s="62">
        <v>2030</v>
      </c>
      <c r="H1662" s="131">
        <v>0</v>
      </c>
      <c r="I1662" s="131">
        <v>0</v>
      </c>
      <c r="J1662" s="131">
        <v>0</v>
      </c>
      <c r="K1662" s="131">
        <v>0</v>
      </c>
      <c r="L1662" s="131">
        <v>0</v>
      </c>
      <c r="M1662" s="131">
        <v>0</v>
      </c>
      <c r="N1662" s="131">
        <v>0</v>
      </c>
      <c r="O1662" s="131">
        <v>0</v>
      </c>
      <c r="P1662" s="131">
        <v>0</v>
      </c>
      <c r="Q1662" s="131">
        <v>0</v>
      </c>
      <c r="R1662" s="131">
        <v>0</v>
      </c>
      <c r="S1662" s="131">
        <v>0</v>
      </c>
      <c r="T1662" s="131">
        <v>0</v>
      </c>
      <c r="U1662" s="131">
        <v>0</v>
      </c>
      <c r="V1662" s="131">
        <v>0</v>
      </c>
      <c r="W1662" s="131">
        <v>0</v>
      </c>
      <c r="X1662" s="131">
        <v>0</v>
      </c>
      <c r="Y1662" s="131">
        <v>0</v>
      </c>
      <c r="Z1662" s="131">
        <v>0</v>
      </c>
      <c r="AA1662" s="131">
        <v>0</v>
      </c>
      <c r="AB1662" s="131">
        <v>0</v>
      </c>
      <c r="AC1662" s="131">
        <v>0</v>
      </c>
      <c r="AD1662" s="131">
        <v>0</v>
      </c>
      <c r="AE1662" s="131">
        <v>0</v>
      </c>
      <c r="AF1662" s="131">
        <v>0</v>
      </c>
      <c r="AG1662" s="131">
        <v>0</v>
      </c>
      <c r="AH1662" s="43">
        <v>0</v>
      </c>
    </row>
    <row r="1663" spans="4:34">
      <c r="D1663" s="62">
        <v>2029</v>
      </c>
      <c r="E1663" s="62">
        <v>12</v>
      </c>
      <c r="F1663" s="62">
        <v>2030</v>
      </c>
      <c r="G1663" s="62">
        <v>2030</v>
      </c>
      <c r="H1663" s="131">
        <v>0</v>
      </c>
      <c r="I1663" s="131">
        <v>0</v>
      </c>
      <c r="J1663" s="131">
        <v>0</v>
      </c>
      <c r="K1663" s="131">
        <v>0</v>
      </c>
      <c r="L1663" s="131">
        <v>0</v>
      </c>
      <c r="M1663" s="131">
        <v>0</v>
      </c>
      <c r="N1663" s="131">
        <v>0</v>
      </c>
      <c r="O1663" s="131">
        <v>0</v>
      </c>
      <c r="P1663" s="131">
        <v>0</v>
      </c>
      <c r="Q1663" s="131">
        <v>0</v>
      </c>
      <c r="R1663" s="131">
        <v>0</v>
      </c>
      <c r="S1663" s="131">
        <v>0</v>
      </c>
      <c r="T1663" s="131">
        <v>0</v>
      </c>
      <c r="U1663" s="131">
        <v>0</v>
      </c>
      <c r="V1663" s="131">
        <v>0</v>
      </c>
      <c r="W1663" s="131">
        <v>0</v>
      </c>
      <c r="X1663" s="131">
        <v>0</v>
      </c>
      <c r="Y1663" s="131">
        <v>0</v>
      </c>
      <c r="Z1663" s="131">
        <v>0</v>
      </c>
      <c r="AA1663" s="131">
        <v>0</v>
      </c>
      <c r="AB1663" s="131">
        <v>0</v>
      </c>
      <c r="AC1663" s="131">
        <v>0</v>
      </c>
      <c r="AD1663" s="131">
        <v>0</v>
      </c>
      <c r="AE1663" s="131">
        <v>0</v>
      </c>
      <c r="AF1663" s="131">
        <v>0</v>
      </c>
      <c r="AG1663" s="131">
        <v>0</v>
      </c>
      <c r="AH1663" s="43">
        <v>0</v>
      </c>
    </row>
    <row r="1664" spans="4:34">
      <c r="D1664" s="62">
        <v>2030</v>
      </c>
      <c r="E1664" s="62">
        <v>1</v>
      </c>
      <c r="F1664" s="62">
        <v>2030</v>
      </c>
      <c r="G1664" s="62">
        <v>2030</v>
      </c>
      <c r="H1664" s="131">
        <v>0</v>
      </c>
      <c r="I1664" s="131">
        <v>0</v>
      </c>
      <c r="J1664" s="131">
        <v>0</v>
      </c>
      <c r="K1664" s="131">
        <v>0</v>
      </c>
      <c r="L1664" s="131">
        <v>0</v>
      </c>
      <c r="M1664" s="131">
        <v>0</v>
      </c>
      <c r="N1664" s="131">
        <v>0</v>
      </c>
      <c r="O1664" s="131">
        <v>0</v>
      </c>
      <c r="P1664" s="131">
        <v>0</v>
      </c>
      <c r="Q1664" s="131">
        <v>0</v>
      </c>
      <c r="R1664" s="131">
        <v>0</v>
      </c>
      <c r="S1664" s="131">
        <v>0</v>
      </c>
      <c r="T1664" s="131">
        <v>0</v>
      </c>
      <c r="U1664" s="131">
        <v>0</v>
      </c>
      <c r="V1664" s="131">
        <v>0</v>
      </c>
      <c r="W1664" s="131">
        <v>0</v>
      </c>
      <c r="X1664" s="131">
        <v>0</v>
      </c>
      <c r="Y1664" s="131">
        <v>0</v>
      </c>
      <c r="Z1664" s="131">
        <v>0</v>
      </c>
      <c r="AA1664" s="131">
        <v>0</v>
      </c>
      <c r="AB1664" s="131">
        <v>0</v>
      </c>
      <c r="AC1664" s="131">
        <v>0</v>
      </c>
      <c r="AD1664" s="131">
        <v>0</v>
      </c>
      <c r="AE1664" s="131">
        <v>0</v>
      </c>
      <c r="AF1664" s="131">
        <v>0</v>
      </c>
      <c r="AG1664" s="131">
        <v>0</v>
      </c>
      <c r="AH1664" s="43">
        <v>0</v>
      </c>
    </row>
    <row r="1665" spans="4:34">
      <c r="D1665" s="62">
        <v>2030</v>
      </c>
      <c r="E1665" s="62">
        <v>2</v>
      </c>
      <c r="F1665" s="62">
        <v>2030</v>
      </c>
      <c r="G1665" s="62">
        <v>2030</v>
      </c>
      <c r="H1665" s="131">
        <v>0</v>
      </c>
      <c r="I1665" s="131">
        <v>0</v>
      </c>
      <c r="J1665" s="131">
        <v>0</v>
      </c>
      <c r="K1665" s="131">
        <v>0</v>
      </c>
      <c r="L1665" s="131">
        <v>0</v>
      </c>
      <c r="M1665" s="131">
        <v>0</v>
      </c>
      <c r="N1665" s="131">
        <v>0</v>
      </c>
      <c r="O1665" s="131">
        <v>0</v>
      </c>
      <c r="P1665" s="131">
        <v>0</v>
      </c>
      <c r="Q1665" s="131">
        <v>0</v>
      </c>
      <c r="R1665" s="131">
        <v>0</v>
      </c>
      <c r="S1665" s="131">
        <v>0</v>
      </c>
      <c r="T1665" s="131">
        <v>0</v>
      </c>
      <c r="U1665" s="131">
        <v>0</v>
      </c>
      <c r="V1665" s="131">
        <v>0</v>
      </c>
      <c r="W1665" s="131">
        <v>0</v>
      </c>
      <c r="X1665" s="131">
        <v>0</v>
      </c>
      <c r="Y1665" s="131">
        <v>0</v>
      </c>
      <c r="Z1665" s="131">
        <v>0</v>
      </c>
      <c r="AA1665" s="131">
        <v>0</v>
      </c>
      <c r="AB1665" s="131">
        <v>0</v>
      </c>
      <c r="AC1665" s="131">
        <v>0</v>
      </c>
      <c r="AD1665" s="131">
        <v>0</v>
      </c>
      <c r="AE1665" s="131">
        <v>0</v>
      </c>
      <c r="AF1665" s="131">
        <v>0</v>
      </c>
      <c r="AG1665" s="131">
        <v>0</v>
      </c>
      <c r="AH1665" s="43">
        <v>0</v>
      </c>
    </row>
    <row r="1666" spans="4:34">
      <c r="D1666" s="62">
        <v>2030</v>
      </c>
      <c r="E1666" s="62">
        <v>3</v>
      </c>
      <c r="F1666" s="62">
        <v>2030</v>
      </c>
      <c r="G1666" s="62">
        <v>2030</v>
      </c>
      <c r="H1666" s="131">
        <v>0</v>
      </c>
      <c r="I1666" s="131">
        <v>0</v>
      </c>
      <c r="J1666" s="131">
        <v>0</v>
      </c>
      <c r="K1666" s="131">
        <v>0</v>
      </c>
      <c r="L1666" s="131">
        <v>0</v>
      </c>
      <c r="M1666" s="131">
        <v>0</v>
      </c>
      <c r="N1666" s="131">
        <v>0</v>
      </c>
      <c r="O1666" s="131">
        <v>0</v>
      </c>
      <c r="P1666" s="131">
        <v>0</v>
      </c>
      <c r="Q1666" s="131">
        <v>0</v>
      </c>
      <c r="R1666" s="131">
        <v>0</v>
      </c>
      <c r="S1666" s="131">
        <v>0</v>
      </c>
      <c r="T1666" s="131">
        <v>0</v>
      </c>
      <c r="U1666" s="131">
        <v>0</v>
      </c>
      <c r="V1666" s="131">
        <v>0</v>
      </c>
      <c r="W1666" s="131">
        <v>0</v>
      </c>
      <c r="X1666" s="131">
        <v>0</v>
      </c>
      <c r="Y1666" s="131">
        <v>0</v>
      </c>
      <c r="Z1666" s="131">
        <v>0</v>
      </c>
      <c r="AA1666" s="131">
        <v>0</v>
      </c>
      <c r="AB1666" s="131">
        <v>0</v>
      </c>
      <c r="AC1666" s="131">
        <v>0</v>
      </c>
      <c r="AD1666" s="131">
        <v>0</v>
      </c>
      <c r="AE1666" s="131">
        <v>0</v>
      </c>
      <c r="AF1666" s="131">
        <v>0</v>
      </c>
      <c r="AG1666" s="131">
        <v>0</v>
      </c>
      <c r="AH1666" s="43">
        <v>0</v>
      </c>
    </row>
    <row r="1667" spans="4:34">
      <c r="D1667" s="62">
        <v>2030</v>
      </c>
      <c r="E1667" s="62">
        <v>4</v>
      </c>
      <c r="F1667" s="62">
        <v>2030</v>
      </c>
      <c r="G1667" s="62">
        <v>2030</v>
      </c>
      <c r="H1667" s="131">
        <v>0</v>
      </c>
      <c r="I1667" s="131">
        <v>0</v>
      </c>
      <c r="J1667" s="131">
        <v>0</v>
      </c>
      <c r="K1667" s="131">
        <v>0</v>
      </c>
      <c r="L1667" s="131">
        <v>0</v>
      </c>
      <c r="M1667" s="131">
        <v>0</v>
      </c>
      <c r="N1667" s="131">
        <v>0</v>
      </c>
      <c r="O1667" s="131">
        <v>0</v>
      </c>
      <c r="P1667" s="131">
        <v>0</v>
      </c>
      <c r="Q1667" s="131">
        <v>0</v>
      </c>
      <c r="R1667" s="131">
        <v>0</v>
      </c>
      <c r="S1667" s="131">
        <v>0</v>
      </c>
      <c r="T1667" s="131">
        <v>0</v>
      </c>
      <c r="U1667" s="131">
        <v>0</v>
      </c>
      <c r="V1667" s="131">
        <v>0</v>
      </c>
      <c r="W1667" s="131">
        <v>0</v>
      </c>
      <c r="X1667" s="131">
        <v>0</v>
      </c>
      <c r="Y1667" s="131">
        <v>0</v>
      </c>
      <c r="Z1667" s="131">
        <v>0</v>
      </c>
      <c r="AA1667" s="131">
        <v>0</v>
      </c>
      <c r="AB1667" s="131">
        <v>0</v>
      </c>
      <c r="AC1667" s="131">
        <v>0</v>
      </c>
      <c r="AD1667" s="131">
        <v>0</v>
      </c>
      <c r="AE1667" s="131">
        <v>0</v>
      </c>
      <c r="AF1667" s="131">
        <v>0</v>
      </c>
      <c r="AG1667" s="131">
        <v>0</v>
      </c>
      <c r="AH1667" s="43">
        <v>0</v>
      </c>
    </row>
    <row r="1668" spans="4:34">
      <c r="D1668" s="62">
        <v>2030</v>
      </c>
      <c r="E1668" s="62">
        <v>5</v>
      </c>
      <c r="F1668" s="62">
        <v>2030</v>
      </c>
      <c r="G1668" s="62">
        <v>2031</v>
      </c>
      <c r="H1668" s="131">
        <v>0</v>
      </c>
      <c r="I1668" s="131">
        <v>0</v>
      </c>
      <c r="J1668" s="131">
        <v>0</v>
      </c>
      <c r="K1668" s="131">
        <v>0</v>
      </c>
      <c r="L1668" s="131">
        <v>0</v>
      </c>
      <c r="M1668" s="131">
        <v>0</v>
      </c>
      <c r="N1668" s="131">
        <v>0</v>
      </c>
      <c r="O1668" s="131">
        <v>0</v>
      </c>
      <c r="P1668" s="131">
        <v>0</v>
      </c>
      <c r="Q1668" s="131">
        <v>0</v>
      </c>
      <c r="R1668" s="131">
        <v>0</v>
      </c>
      <c r="S1668" s="131">
        <v>0</v>
      </c>
      <c r="T1668" s="131">
        <v>0</v>
      </c>
      <c r="U1668" s="131">
        <v>0</v>
      </c>
      <c r="V1668" s="131">
        <v>0</v>
      </c>
      <c r="W1668" s="131">
        <v>0</v>
      </c>
      <c r="X1668" s="131">
        <v>0</v>
      </c>
      <c r="Y1668" s="131">
        <v>0</v>
      </c>
      <c r="Z1668" s="131">
        <v>0</v>
      </c>
      <c r="AA1668" s="131">
        <v>0</v>
      </c>
      <c r="AB1668" s="131">
        <v>0</v>
      </c>
      <c r="AC1668" s="131">
        <v>0</v>
      </c>
      <c r="AD1668" s="131">
        <v>0</v>
      </c>
      <c r="AE1668" s="131">
        <v>0</v>
      </c>
      <c r="AF1668" s="131">
        <v>0</v>
      </c>
      <c r="AG1668" s="131">
        <v>0</v>
      </c>
      <c r="AH1668" s="43">
        <v>0</v>
      </c>
    </row>
    <row r="1669" spans="4:34">
      <c r="D1669" s="62">
        <v>2030</v>
      </c>
      <c r="E1669" s="62">
        <v>6</v>
      </c>
      <c r="F1669" s="62">
        <v>2030</v>
      </c>
      <c r="G1669" s="62">
        <v>2031</v>
      </c>
      <c r="H1669" s="131">
        <v>0</v>
      </c>
      <c r="I1669" s="131">
        <v>0</v>
      </c>
      <c r="J1669" s="131">
        <v>0</v>
      </c>
      <c r="K1669" s="131">
        <v>0</v>
      </c>
      <c r="L1669" s="131">
        <v>0</v>
      </c>
      <c r="M1669" s="131">
        <v>0</v>
      </c>
      <c r="N1669" s="131">
        <v>0</v>
      </c>
      <c r="O1669" s="131">
        <v>0</v>
      </c>
      <c r="P1669" s="131">
        <v>0</v>
      </c>
      <c r="Q1669" s="131">
        <v>0</v>
      </c>
      <c r="R1669" s="131">
        <v>0</v>
      </c>
      <c r="S1669" s="131">
        <v>0</v>
      </c>
      <c r="T1669" s="131">
        <v>0</v>
      </c>
      <c r="U1669" s="131">
        <v>0</v>
      </c>
      <c r="V1669" s="131">
        <v>0</v>
      </c>
      <c r="W1669" s="131">
        <v>0</v>
      </c>
      <c r="X1669" s="131">
        <v>0</v>
      </c>
      <c r="Y1669" s="131">
        <v>0</v>
      </c>
      <c r="Z1669" s="131">
        <v>0</v>
      </c>
      <c r="AA1669" s="131">
        <v>0</v>
      </c>
      <c r="AB1669" s="131">
        <v>0</v>
      </c>
      <c r="AC1669" s="131">
        <v>0</v>
      </c>
      <c r="AD1669" s="131">
        <v>0</v>
      </c>
      <c r="AE1669" s="131">
        <v>0</v>
      </c>
      <c r="AF1669" s="131">
        <v>0</v>
      </c>
      <c r="AG1669" s="131">
        <v>0</v>
      </c>
      <c r="AH1669" s="43">
        <v>0</v>
      </c>
    </row>
    <row r="1670" spans="4:34">
      <c r="D1670" s="62">
        <v>2030</v>
      </c>
      <c r="E1670" s="62">
        <v>7</v>
      </c>
      <c r="F1670" s="62">
        <v>2031</v>
      </c>
      <c r="G1670" s="62">
        <v>2031</v>
      </c>
      <c r="H1670" s="131">
        <v>0</v>
      </c>
      <c r="I1670" s="131">
        <v>0</v>
      </c>
      <c r="J1670" s="131">
        <v>0</v>
      </c>
      <c r="K1670" s="131">
        <v>0</v>
      </c>
      <c r="L1670" s="131">
        <v>0</v>
      </c>
      <c r="M1670" s="131">
        <v>0</v>
      </c>
      <c r="N1670" s="131">
        <v>0</v>
      </c>
      <c r="O1670" s="131">
        <v>0</v>
      </c>
      <c r="P1670" s="131">
        <v>0</v>
      </c>
      <c r="Q1670" s="131">
        <v>0</v>
      </c>
      <c r="R1670" s="131">
        <v>0</v>
      </c>
      <c r="S1670" s="131">
        <v>0</v>
      </c>
      <c r="T1670" s="131">
        <v>0</v>
      </c>
      <c r="U1670" s="131">
        <v>0</v>
      </c>
      <c r="V1670" s="131">
        <v>0</v>
      </c>
      <c r="W1670" s="131">
        <v>0</v>
      </c>
      <c r="X1670" s="131">
        <v>0</v>
      </c>
      <c r="Y1670" s="131">
        <v>0</v>
      </c>
      <c r="Z1670" s="131">
        <v>0</v>
      </c>
      <c r="AA1670" s="131">
        <v>0</v>
      </c>
      <c r="AB1670" s="131">
        <v>0</v>
      </c>
      <c r="AC1670" s="131">
        <v>0</v>
      </c>
      <c r="AD1670" s="131">
        <v>0</v>
      </c>
      <c r="AE1670" s="131">
        <v>0</v>
      </c>
      <c r="AF1670" s="131">
        <v>0</v>
      </c>
      <c r="AG1670" s="131">
        <v>0</v>
      </c>
      <c r="AH1670" s="43">
        <v>0</v>
      </c>
    </row>
    <row r="1671" spans="4:34">
      <c r="D1671" s="62">
        <v>2030</v>
      </c>
      <c r="E1671" s="62">
        <v>8</v>
      </c>
      <c r="F1671" s="62">
        <v>2031</v>
      </c>
      <c r="G1671" s="62">
        <v>2031</v>
      </c>
      <c r="H1671" s="131">
        <v>0</v>
      </c>
      <c r="I1671" s="131">
        <v>0</v>
      </c>
      <c r="J1671" s="131">
        <v>0</v>
      </c>
      <c r="K1671" s="131">
        <v>0</v>
      </c>
      <c r="L1671" s="131">
        <v>0</v>
      </c>
      <c r="M1671" s="131">
        <v>0</v>
      </c>
      <c r="N1671" s="131">
        <v>0</v>
      </c>
      <c r="O1671" s="131">
        <v>0</v>
      </c>
      <c r="P1671" s="131">
        <v>0</v>
      </c>
      <c r="Q1671" s="131">
        <v>0</v>
      </c>
      <c r="R1671" s="131">
        <v>0</v>
      </c>
      <c r="S1671" s="131">
        <v>0</v>
      </c>
      <c r="T1671" s="131">
        <v>0</v>
      </c>
      <c r="U1671" s="131">
        <v>0</v>
      </c>
      <c r="V1671" s="131">
        <v>0</v>
      </c>
      <c r="W1671" s="131">
        <v>0</v>
      </c>
      <c r="X1671" s="131">
        <v>0</v>
      </c>
      <c r="Y1671" s="131">
        <v>0</v>
      </c>
      <c r="Z1671" s="131">
        <v>0</v>
      </c>
      <c r="AA1671" s="131">
        <v>0</v>
      </c>
      <c r="AB1671" s="131">
        <v>0</v>
      </c>
      <c r="AC1671" s="131">
        <v>0</v>
      </c>
      <c r="AD1671" s="131">
        <v>0</v>
      </c>
      <c r="AE1671" s="131">
        <v>0</v>
      </c>
      <c r="AF1671" s="131">
        <v>0</v>
      </c>
      <c r="AG1671" s="131">
        <v>0</v>
      </c>
      <c r="AH1671" s="43">
        <v>0</v>
      </c>
    </row>
    <row r="1672" spans="4:34">
      <c r="D1672" s="62">
        <v>2030</v>
      </c>
      <c r="E1672" s="62">
        <v>9</v>
      </c>
      <c r="F1672" s="62">
        <v>2031</v>
      </c>
      <c r="G1672" s="62">
        <v>2031</v>
      </c>
      <c r="H1672" s="131">
        <v>0</v>
      </c>
      <c r="I1672" s="131">
        <v>0</v>
      </c>
      <c r="J1672" s="131">
        <v>0</v>
      </c>
      <c r="K1672" s="131">
        <v>0</v>
      </c>
      <c r="L1672" s="131">
        <v>0</v>
      </c>
      <c r="M1672" s="131">
        <v>0</v>
      </c>
      <c r="N1672" s="131">
        <v>0</v>
      </c>
      <c r="O1672" s="131">
        <v>0</v>
      </c>
      <c r="P1672" s="131">
        <v>0</v>
      </c>
      <c r="Q1672" s="131">
        <v>0</v>
      </c>
      <c r="R1672" s="131">
        <v>0</v>
      </c>
      <c r="S1672" s="131">
        <v>0</v>
      </c>
      <c r="T1672" s="131">
        <v>0</v>
      </c>
      <c r="U1672" s="131">
        <v>0</v>
      </c>
      <c r="V1672" s="131">
        <v>0</v>
      </c>
      <c r="W1672" s="131">
        <v>0</v>
      </c>
      <c r="X1672" s="131">
        <v>0</v>
      </c>
      <c r="Y1672" s="131">
        <v>0</v>
      </c>
      <c r="Z1672" s="131">
        <v>0</v>
      </c>
      <c r="AA1672" s="131">
        <v>0</v>
      </c>
      <c r="AB1672" s="131">
        <v>0</v>
      </c>
      <c r="AC1672" s="131">
        <v>0</v>
      </c>
      <c r="AD1672" s="131">
        <v>0</v>
      </c>
      <c r="AE1672" s="131">
        <v>0</v>
      </c>
      <c r="AF1672" s="131">
        <v>0</v>
      </c>
      <c r="AG1672" s="131">
        <v>0</v>
      </c>
      <c r="AH1672" s="43">
        <v>0</v>
      </c>
    </row>
    <row r="1673" spans="4:34">
      <c r="D1673" s="62">
        <v>2030</v>
      </c>
      <c r="E1673" s="62">
        <v>10</v>
      </c>
      <c r="F1673" s="62">
        <v>2031</v>
      </c>
      <c r="G1673" s="62">
        <v>2031</v>
      </c>
      <c r="H1673" s="131">
        <v>0</v>
      </c>
      <c r="I1673" s="131">
        <v>0</v>
      </c>
      <c r="J1673" s="131">
        <v>0</v>
      </c>
      <c r="K1673" s="131">
        <v>0</v>
      </c>
      <c r="L1673" s="131">
        <v>0</v>
      </c>
      <c r="M1673" s="131">
        <v>0</v>
      </c>
      <c r="N1673" s="131">
        <v>0</v>
      </c>
      <c r="O1673" s="131">
        <v>0</v>
      </c>
      <c r="P1673" s="131">
        <v>0</v>
      </c>
      <c r="Q1673" s="131">
        <v>0</v>
      </c>
      <c r="R1673" s="131">
        <v>0</v>
      </c>
      <c r="S1673" s="131">
        <v>0</v>
      </c>
      <c r="T1673" s="131">
        <v>0</v>
      </c>
      <c r="U1673" s="131">
        <v>0</v>
      </c>
      <c r="V1673" s="131">
        <v>0</v>
      </c>
      <c r="W1673" s="131">
        <v>0</v>
      </c>
      <c r="X1673" s="131">
        <v>0</v>
      </c>
      <c r="Y1673" s="131">
        <v>0</v>
      </c>
      <c r="Z1673" s="131">
        <v>0</v>
      </c>
      <c r="AA1673" s="131">
        <v>0</v>
      </c>
      <c r="AB1673" s="131">
        <v>0</v>
      </c>
      <c r="AC1673" s="131">
        <v>0</v>
      </c>
      <c r="AD1673" s="131">
        <v>0</v>
      </c>
      <c r="AE1673" s="131">
        <v>0</v>
      </c>
      <c r="AF1673" s="131">
        <v>0</v>
      </c>
      <c r="AG1673" s="131">
        <v>0</v>
      </c>
      <c r="AH1673" s="43">
        <v>0</v>
      </c>
    </row>
    <row r="1674" spans="4:34">
      <c r="D1674" s="62">
        <v>2030</v>
      </c>
      <c r="E1674" s="62">
        <v>11</v>
      </c>
      <c r="F1674" s="62">
        <v>2031</v>
      </c>
      <c r="G1674" s="62">
        <v>2031</v>
      </c>
      <c r="H1674" s="131">
        <v>0</v>
      </c>
      <c r="I1674" s="131">
        <v>0</v>
      </c>
      <c r="J1674" s="131">
        <v>0</v>
      </c>
      <c r="K1674" s="131">
        <v>0</v>
      </c>
      <c r="L1674" s="131">
        <v>0</v>
      </c>
      <c r="M1674" s="131">
        <v>0</v>
      </c>
      <c r="N1674" s="131">
        <v>0</v>
      </c>
      <c r="O1674" s="131">
        <v>0</v>
      </c>
      <c r="P1674" s="131">
        <v>0</v>
      </c>
      <c r="Q1674" s="131">
        <v>0</v>
      </c>
      <c r="R1674" s="131">
        <v>0</v>
      </c>
      <c r="S1674" s="131">
        <v>0</v>
      </c>
      <c r="T1674" s="131">
        <v>0</v>
      </c>
      <c r="U1674" s="131">
        <v>0</v>
      </c>
      <c r="V1674" s="131">
        <v>0</v>
      </c>
      <c r="W1674" s="131">
        <v>0</v>
      </c>
      <c r="X1674" s="131">
        <v>0</v>
      </c>
      <c r="Y1674" s="131">
        <v>0</v>
      </c>
      <c r="Z1674" s="131">
        <v>0</v>
      </c>
      <c r="AA1674" s="131">
        <v>0</v>
      </c>
      <c r="AB1674" s="131">
        <v>0</v>
      </c>
      <c r="AC1674" s="131">
        <v>0</v>
      </c>
      <c r="AD1674" s="131">
        <v>0</v>
      </c>
      <c r="AE1674" s="131">
        <v>0</v>
      </c>
      <c r="AF1674" s="131">
        <v>0</v>
      </c>
      <c r="AG1674" s="131">
        <v>0</v>
      </c>
      <c r="AH1674" s="43">
        <v>0</v>
      </c>
    </row>
    <row r="1675" spans="4:34">
      <c r="D1675" s="62">
        <v>2030</v>
      </c>
      <c r="E1675" s="62">
        <v>12</v>
      </c>
      <c r="F1675" s="62">
        <v>2031</v>
      </c>
      <c r="G1675" s="62">
        <v>2031</v>
      </c>
      <c r="H1675" s="131">
        <v>0</v>
      </c>
      <c r="I1675" s="131">
        <v>0</v>
      </c>
      <c r="J1675" s="131">
        <v>0</v>
      </c>
      <c r="K1675" s="131">
        <v>0</v>
      </c>
      <c r="L1675" s="131">
        <v>0</v>
      </c>
      <c r="M1675" s="131">
        <v>0</v>
      </c>
      <c r="N1675" s="131">
        <v>0</v>
      </c>
      <c r="O1675" s="131">
        <v>0</v>
      </c>
      <c r="P1675" s="131">
        <v>0</v>
      </c>
      <c r="Q1675" s="131">
        <v>0</v>
      </c>
      <c r="R1675" s="131">
        <v>0</v>
      </c>
      <c r="S1675" s="131">
        <v>0</v>
      </c>
      <c r="T1675" s="131">
        <v>0</v>
      </c>
      <c r="U1675" s="131">
        <v>0</v>
      </c>
      <c r="V1675" s="131">
        <v>0</v>
      </c>
      <c r="W1675" s="131">
        <v>0</v>
      </c>
      <c r="X1675" s="131">
        <v>0</v>
      </c>
      <c r="Y1675" s="131">
        <v>0</v>
      </c>
      <c r="Z1675" s="131">
        <v>0</v>
      </c>
      <c r="AA1675" s="131">
        <v>0</v>
      </c>
      <c r="AB1675" s="131">
        <v>0</v>
      </c>
      <c r="AC1675" s="131">
        <v>0</v>
      </c>
      <c r="AD1675" s="131">
        <v>0</v>
      </c>
      <c r="AE1675" s="131">
        <v>0</v>
      </c>
      <c r="AF1675" s="131">
        <v>0</v>
      </c>
      <c r="AG1675" s="131">
        <v>0</v>
      </c>
      <c r="AH1675" s="43">
        <v>0</v>
      </c>
    </row>
    <row r="1679" spans="4:34" ht="15.75">
      <c r="D1679" s="54" t="s">
        <v>82</v>
      </c>
    </row>
    <row r="1680" spans="4:34" ht="15.75">
      <c r="D1680" s="60" t="s">
        <v>45</v>
      </c>
      <c r="E1680" s="60" t="s">
        <v>46</v>
      </c>
      <c r="F1680" s="60" t="s">
        <v>157</v>
      </c>
      <c r="G1680" s="60" t="s">
        <v>47</v>
      </c>
      <c r="H1680" s="61" t="s">
        <v>48</v>
      </c>
      <c r="I1680" s="61" t="s">
        <v>49</v>
      </c>
      <c r="J1680" s="61" t="s">
        <v>50</v>
      </c>
      <c r="K1680" s="61" t="s">
        <v>51</v>
      </c>
      <c r="L1680" s="61" t="s">
        <v>52</v>
      </c>
      <c r="M1680" s="61" t="s">
        <v>53</v>
      </c>
      <c r="N1680" s="61" t="s">
        <v>54</v>
      </c>
      <c r="O1680" s="61" t="s">
        <v>55</v>
      </c>
      <c r="P1680" s="61" t="s">
        <v>56</v>
      </c>
      <c r="Q1680" s="61" t="s">
        <v>57</v>
      </c>
      <c r="R1680" s="61" t="s">
        <v>58</v>
      </c>
      <c r="S1680" s="61" t="s">
        <v>59</v>
      </c>
      <c r="T1680" s="61" t="s">
        <v>60</v>
      </c>
      <c r="U1680" s="61" t="s">
        <v>61</v>
      </c>
      <c r="V1680" s="61" t="s">
        <v>62</v>
      </c>
      <c r="W1680" s="61" t="s">
        <v>63</v>
      </c>
      <c r="X1680" s="61" t="s">
        <v>64</v>
      </c>
      <c r="Y1680" s="61" t="s">
        <v>65</v>
      </c>
      <c r="Z1680" s="61" t="s">
        <v>66</v>
      </c>
      <c r="AA1680" s="61" t="s">
        <v>67</v>
      </c>
      <c r="AB1680" s="61" t="s">
        <v>68</v>
      </c>
      <c r="AC1680" s="61" t="s">
        <v>69</v>
      </c>
      <c r="AD1680" s="61" t="s">
        <v>70</v>
      </c>
      <c r="AE1680" s="61" t="s">
        <v>71</v>
      </c>
      <c r="AF1680" s="61" t="s">
        <v>72</v>
      </c>
      <c r="AG1680" s="61" t="s">
        <v>73</v>
      </c>
      <c r="AH1680" s="61" t="s">
        <v>74</v>
      </c>
    </row>
    <row r="1681" spans="4:34">
      <c r="D1681" s="62">
        <v>1989</v>
      </c>
      <c r="E1681" s="62">
        <v>1</v>
      </c>
      <c r="F1681" s="62">
        <v>1989</v>
      </c>
      <c r="G1681" s="62">
        <v>1989</v>
      </c>
      <c r="H1681" s="131">
        <v>0</v>
      </c>
      <c r="I1681" s="131">
        <v>0</v>
      </c>
      <c r="J1681" s="131">
        <v>0</v>
      </c>
      <c r="K1681" s="131">
        <v>0</v>
      </c>
      <c r="L1681" s="131">
        <v>0</v>
      </c>
      <c r="M1681" s="131">
        <v>0</v>
      </c>
      <c r="N1681" s="131">
        <v>0</v>
      </c>
      <c r="O1681" s="131">
        <v>0</v>
      </c>
      <c r="P1681" s="131">
        <v>0</v>
      </c>
      <c r="Q1681" s="131">
        <v>0</v>
      </c>
      <c r="R1681" s="131">
        <v>0</v>
      </c>
      <c r="S1681" s="131">
        <v>0</v>
      </c>
      <c r="T1681" s="131">
        <v>0</v>
      </c>
      <c r="U1681" s="131">
        <v>0</v>
      </c>
      <c r="V1681" s="131">
        <v>0</v>
      </c>
      <c r="W1681" s="131">
        <v>0</v>
      </c>
      <c r="X1681" s="131">
        <v>0</v>
      </c>
      <c r="Y1681" s="131">
        <v>0</v>
      </c>
      <c r="Z1681" s="131">
        <v>0</v>
      </c>
      <c r="AA1681" s="131">
        <v>0</v>
      </c>
      <c r="AB1681" s="131">
        <v>0</v>
      </c>
      <c r="AC1681" s="131">
        <v>0</v>
      </c>
      <c r="AD1681" s="131">
        <v>0</v>
      </c>
      <c r="AE1681" s="131">
        <v>0</v>
      </c>
      <c r="AF1681" s="131">
        <v>0</v>
      </c>
      <c r="AG1681" s="131">
        <v>0</v>
      </c>
      <c r="AH1681" s="43">
        <v>0</v>
      </c>
    </row>
    <row r="1682" spans="4:34">
      <c r="D1682" s="62">
        <v>1989</v>
      </c>
      <c r="E1682" s="62">
        <v>2</v>
      </c>
      <c r="F1682" s="62">
        <v>1989</v>
      </c>
      <c r="G1682" s="62">
        <v>1989</v>
      </c>
      <c r="H1682" s="131">
        <v>0</v>
      </c>
      <c r="I1682" s="131">
        <v>0</v>
      </c>
      <c r="J1682" s="131">
        <v>0</v>
      </c>
      <c r="K1682" s="131">
        <v>0</v>
      </c>
      <c r="L1682" s="131">
        <v>0</v>
      </c>
      <c r="M1682" s="131">
        <v>0</v>
      </c>
      <c r="N1682" s="131">
        <v>0</v>
      </c>
      <c r="O1682" s="131">
        <v>0</v>
      </c>
      <c r="P1682" s="131">
        <v>0</v>
      </c>
      <c r="Q1682" s="131">
        <v>0</v>
      </c>
      <c r="R1682" s="131">
        <v>0</v>
      </c>
      <c r="S1682" s="131">
        <v>0</v>
      </c>
      <c r="T1682" s="131">
        <v>0</v>
      </c>
      <c r="U1682" s="131">
        <v>0</v>
      </c>
      <c r="V1682" s="131">
        <v>0</v>
      </c>
      <c r="W1682" s="131">
        <v>0</v>
      </c>
      <c r="X1682" s="131">
        <v>0</v>
      </c>
      <c r="Y1682" s="131">
        <v>0</v>
      </c>
      <c r="Z1682" s="131">
        <v>0</v>
      </c>
      <c r="AA1682" s="131">
        <v>0</v>
      </c>
      <c r="AB1682" s="131">
        <v>0</v>
      </c>
      <c r="AC1682" s="131">
        <v>0</v>
      </c>
      <c r="AD1682" s="131">
        <v>0</v>
      </c>
      <c r="AE1682" s="131">
        <v>0</v>
      </c>
      <c r="AF1682" s="131">
        <v>0</v>
      </c>
      <c r="AG1682" s="131">
        <v>0</v>
      </c>
      <c r="AH1682" s="43">
        <v>0</v>
      </c>
    </row>
    <row r="1683" spans="4:34">
      <c r="D1683" s="62">
        <v>1989</v>
      </c>
      <c r="E1683" s="62">
        <v>3</v>
      </c>
      <c r="F1683" s="62">
        <v>1989</v>
      </c>
      <c r="G1683" s="62">
        <v>1989</v>
      </c>
      <c r="H1683" s="131">
        <v>0</v>
      </c>
      <c r="I1683" s="131">
        <v>0</v>
      </c>
      <c r="J1683" s="131">
        <v>0</v>
      </c>
      <c r="K1683" s="131">
        <v>0</v>
      </c>
      <c r="L1683" s="131">
        <v>0</v>
      </c>
      <c r="M1683" s="131">
        <v>0</v>
      </c>
      <c r="N1683" s="131">
        <v>0</v>
      </c>
      <c r="O1683" s="131">
        <v>0</v>
      </c>
      <c r="P1683" s="131">
        <v>0</v>
      </c>
      <c r="Q1683" s="131">
        <v>0</v>
      </c>
      <c r="R1683" s="131">
        <v>0</v>
      </c>
      <c r="S1683" s="131">
        <v>0</v>
      </c>
      <c r="T1683" s="131">
        <v>0</v>
      </c>
      <c r="U1683" s="131">
        <v>0</v>
      </c>
      <c r="V1683" s="131">
        <v>0</v>
      </c>
      <c r="W1683" s="131">
        <v>0</v>
      </c>
      <c r="X1683" s="131">
        <v>0</v>
      </c>
      <c r="Y1683" s="131">
        <v>0</v>
      </c>
      <c r="Z1683" s="131">
        <v>0</v>
      </c>
      <c r="AA1683" s="131">
        <v>0</v>
      </c>
      <c r="AB1683" s="131">
        <v>0</v>
      </c>
      <c r="AC1683" s="131">
        <v>0</v>
      </c>
      <c r="AD1683" s="131">
        <v>0</v>
      </c>
      <c r="AE1683" s="131">
        <v>0</v>
      </c>
      <c r="AF1683" s="131">
        <v>0</v>
      </c>
      <c r="AG1683" s="131">
        <v>0</v>
      </c>
      <c r="AH1683" s="43">
        <v>0</v>
      </c>
    </row>
    <row r="1684" spans="4:34">
      <c r="D1684" s="62">
        <v>1989</v>
      </c>
      <c r="E1684" s="62">
        <v>4</v>
      </c>
      <c r="F1684" s="62">
        <v>1989</v>
      </c>
      <c r="G1684" s="62">
        <v>1989</v>
      </c>
      <c r="H1684" s="131">
        <v>0</v>
      </c>
      <c r="I1684" s="131">
        <v>0</v>
      </c>
      <c r="J1684" s="131">
        <v>0</v>
      </c>
      <c r="K1684" s="131">
        <v>0</v>
      </c>
      <c r="L1684" s="131">
        <v>0</v>
      </c>
      <c r="M1684" s="131">
        <v>0</v>
      </c>
      <c r="N1684" s="131">
        <v>0</v>
      </c>
      <c r="O1684" s="131">
        <v>0</v>
      </c>
      <c r="P1684" s="131">
        <v>0</v>
      </c>
      <c r="Q1684" s="131">
        <v>0</v>
      </c>
      <c r="R1684" s="131">
        <v>0</v>
      </c>
      <c r="S1684" s="131">
        <v>0</v>
      </c>
      <c r="T1684" s="131">
        <v>0</v>
      </c>
      <c r="U1684" s="131">
        <v>0</v>
      </c>
      <c r="V1684" s="131">
        <v>0</v>
      </c>
      <c r="W1684" s="131">
        <v>0</v>
      </c>
      <c r="X1684" s="131">
        <v>0</v>
      </c>
      <c r="Y1684" s="131">
        <v>0</v>
      </c>
      <c r="Z1684" s="131">
        <v>0</v>
      </c>
      <c r="AA1684" s="131">
        <v>0</v>
      </c>
      <c r="AB1684" s="131">
        <v>0</v>
      </c>
      <c r="AC1684" s="131">
        <v>0</v>
      </c>
      <c r="AD1684" s="131">
        <v>0</v>
      </c>
      <c r="AE1684" s="131">
        <v>0</v>
      </c>
      <c r="AF1684" s="131">
        <v>0</v>
      </c>
      <c r="AG1684" s="131">
        <v>0</v>
      </c>
      <c r="AH1684" s="43">
        <v>0</v>
      </c>
    </row>
    <row r="1685" spans="4:34">
      <c r="D1685" s="62">
        <v>1989</v>
      </c>
      <c r="E1685" s="62">
        <v>5</v>
      </c>
      <c r="F1685" s="62">
        <v>1989</v>
      </c>
      <c r="G1685" s="62">
        <v>1990</v>
      </c>
      <c r="H1685" s="131">
        <v>0</v>
      </c>
      <c r="I1685" s="131">
        <v>0</v>
      </c>
      <c r="J1685" s="131">
        <v>0</v>
      </c>
      <c r="K1685" s="131">
        <v>0</v>
      </c>
      <c r="L1685" s="131">
        <v>0</v>
      </c>
      <c r="M1685" s="131">
        <v>0</v>
      </c>
      <c r="N1685" s="131">
        <v>0</v>
      </c>
      <c r="O1685" s="131">
        <v>0</v>
      </c>
      <c r="P1685" s="131">
        <v>0</v>
      </c>
      <c r="Q1685" s="131">
        <v>0</v>
      </c>
      <c r="R1685" s="131">
        <v>0</v>
      </c>
      <c r="S1685" s="131">
        <v>0</v>
      </c>
      <c r="T1685" s="131">
        <v>0</v>
      </c>
      <c r="U1685" s="131">
        <v>0</v>
      </c>
      <c r="V1685" s="131">
        <v>0</v>
      </c>
      <c r="W1685" s="131">
        <v>0</v>
      </c>
      <c r="X1685" s="131">
        <v>0</v>
      </c>
      <c r="Y1685" s="131">
        <v>0</v>
      </c>
      <c r="Z1685" s="131">
        <v>0</v>
      </c>
      <c r="AA1685" s="131">
        <v>0</v>
      </c>
      <c r="AB1685" s="131">
        <v>0</v>
      </c>
      <c r="AC1685" s="131">
        <v>0</v>
      </c>
      <c r="AD1685" s="131">
        <v>0</v>
      </c>
      <c r="AE1685" s="131">
        <v>0</v>
      </c>
      <c r="AF1685" s="131">
        <v>0</v>
      </c>
      <c r="AG1685" s="131">
        <v>0</v>
      </c>
      <c r="AH1685" s="43">
        <v>0</v>
      </c>
    </row>
    <row r="1686" spans="4:34">
      <c r="D1686" s="62">
        <v>1989</v>
      </c>
      <c r="E1686" s="62">
        <v>6</v>
      </c>
      <c r="F1686" s="62">
        <v>1989</v>
      </c>
      <c r="G1686" s="62">
        <v>1990</v>
      </c>
      <c r="H1686" s="131">
        <v>0</v>
      </c>
      <c r="I1686" s="131">
        <v>0</v>
      </c>
      <c r="J1686" s="131">
        <v>0</v>
      </c>
      <c r="K1686" s="131">
        <v>0</v>
      </c>
      <c r="L1686" s="131">
        <v>0</v>
      </c>
      <c r="M1686" s="131">
        <v>0</v>
      </c>
      <c r="N1686" s="131">
        <v>0</v>
      </c>
      <c r="O1686" s="131">
        <v>0</v>
      </c>
      <c r="P1686" s="131">
        <v>0</v>
      </c>
      <c r="Q1686" s="131">
        <v>0</v>
      </c>
      <c r="R1686" s="131">
        <v>0</v>
      </c>
      <c r="S1686" s="131">
        <v>0</v>
      </c>
      <c r="T1686" s="131">
        <v>0</v>
      </c>
      <c r="U1686" s="131">
        <v>0</v>
      </c>
      <c r="V1686" s="131">
        <v>0</v>
      </c>
      <c r="W1686" s="131">
        <v>0</v>
      </c>
      <c r="X1686" s="131">
        <v>0</v>
      </c>
      <c r="Y1686" s="131">
        <v>0</v>
      </c>
      <c r="Z1686" s="131">
        <v>0</v>
      </c>
      <c r="AA1686" s="131">
        <v>0</v>
      </c>
      <c r="AB1686" s="131">
        <v>0</v>
      </c>
      <c r="AC1686" s="131">
        <v>0</v>
      </c>
      <c r="AD1686" s="131">
        <v>0</v>
      </c>
      <c r="AE1686" s="131">
        <v>0</v>
      </c>
      <c r="AF1686" s="131">
        <v>0</v>
      </c>
      <c r="AG1686" s="131">
        <v>0</v>
      </c>
      <c r="AH1686" s="43">
        <v>0</v>
      </c>
    </row>
    <row r="1687" spans="4:34">
      <c r="D1687" s="62">
        <v>1989</v>
      </c>
      <c r="E1687" s="62">
        <v>7</v>
      </c>
      <c r="F1687" s="62">
        <v>1990</v>
      </c>
      <c r="G1687" s="62">
        <v>1990</v>
      </c>
      <c r="H1687" s="131">
        <v>0</v>
      </c>
      <c r="I1687" s="131">
        <v>0</v>
      </c>
      <c r="J1687" s="131">
        <v>0</v>
      </c>
      <c r="K1687" s="131">
        <v>0</v>
      </c>
      <c r="L1687" s="131">
        <v>0</v>
      </c>
      <c r="M1687" s="131">
        <v>0</v>
      </c>
      <c r="N1687" s="131">
        <v>0</v>
      </c>
      <c r="O1687" s="131">
        <v>0</v>
      </c>
      <c r="P1687" s="131">
        <v>0</v>
      </c>
      <c r="Q1687" s="131">
        <v>0</v>
      </c>
      <c r="R1687" s="131">
        <v>0</v>
      </c>
      <c r="S1687" s="131">
        <v>0</v>
      </c>
      <c r="T1687" s="131">
        <v>0</v>
      </c>
      <c r="U1687" s="131">
        <v>0</v>
      </c>
      <c r="V1687" s="131">
        <v>0</v>
      </c>
      <c r="W1687" s="131">
        <v>0</v>
      </c>
      <c r="X1687" s="131">
        <v>0</v>
      </c>
      <c r="Y1687" s="131">
        <v>0</v>
      </c>
      <c r="Z1687" s="131">
        <v>0</v>
      </c>
      <c r="AA1687" s="131">
        <v>0</v>
      </c>
      <c r="AB1687" s="131">
        <v>0</v>
      </c>
      <c r="AC1687" s="131">
        <v>0</v>
      </c>
      <c r="AD1687" s="131">
        <v>0</v>
      </c>
      <c r="AE1687" s="131">
        <v>0</v>
      </c>
      <c r="AF1687" s="131">
        <v>0</v>
      </c>
      <c r="AG1687" s="131">
        <v>0</v>
      </c>
      <c r="AH1687" s="43">
        <v>0</v>
      </c>
    </row>
    <row r="1688" spans="4:34">
      <c r="D1688" s="62">
        <v>1989</v>
      </c>
      <c r="E1688" s="62">
        <v>8</v>
      </c>
      <c r="F1688" s="62">
        <v>1990</v>
      </c>
      <c r="G1688" s="62">
        <v>1990</v>
      </c>
      <c r="H1688" s="131">
        <v>0</v>
      </c>
      <c r="I1688" s="131">
        <v>0</v>
      </c>
      <c r="J1688" s="131">
        <v>0</v>
      </c>
      <c r="K1688" s="131">
        <v>0</v>
      </c>
      <c r="L1688" s="131">
        <v>0</v>
      </c>
      <c r="M1688" s="131">
        <v>0</v>
      </c>
      <c r="N1688" s="131">
        <v>0</v>
      </c>
      <c r="O1688" s="131">
        <v>0</v>
      </c>
      <c r="P1688" s="131">
        <v>0</v>
      </c>
      <c r="Q1688" s="131">
        <v>0</v>
      </c>
      <c r="R1688" s="131">
        <v>0</v>
      </c>
      <c r="S1688" s="131">
        <v>0</v>
      </c>
      <c r="T1688" s="131">
        <v>0</v>
      </c>
      <c r="U1688" s="131">
        <v>0</v>
      </c>
      <c r="V1688" s="131">
        <v>0</v>
      </c>
      <c r="W1688" s="131">
        <v>0</v>
      </c>
      <c r="X1688" s="131">
        <v>0</v>
      </c>
      <c r="Y1688" s="131">
        <v>0</v>
      </c>
      <c r="Z1688" s="131">
        <v>0</v>
      </c>
      <c r="AA1688" s="131">
        <v>0</v>
      </c>
      <c r="AB1688" s="131">
        <v>0</v>
      </c>
      <c r="AC1688" s="131">
        <v>0</v>
      </c>
      <c r="AD1688" s="131">
        <v>0</v>
      </c>
      <c r="AE1688" s="131">
        <v>0</v>
      </c>
      <c r="AF1688" s="131">
        <v>0</v>
      </c>
      <c r="AG1688" s="131">
        <v>0</v>
      </c>
      <c r="AH1688" s="43">
        <v>0</v>
      </c>
    </row>
    <row r="1689" spans="4:34">
      <c r="D1689" s="62">
        <v>1989</v>
      </c>
      <c r="E1689" s="62">
        <v>9</v>
      </c>
      <c r="F1689" s="62">
        <v>1990</v>
      </c>
      <c r="G1689" s="62">
        <v>1990</v>
      </c>
      <c r="H1689" s="131">
        <v>0</v>
      </c>
      <c r="I1689" s="131">
        <v>0</v>
      </c>
      <c r="J1689" s="131">
        <v>0</v>
      </c>
      <c r="K1689" s="131">
        <v>0</v>
      </c>
      <c r="L1689" s="131">
        <v>0</v>
      </c>
      <c r="M1689" s="131">
        <v>0</v>
      </c>
      <c r="N1689" s="131">
        <v>0</v>
      </c>
      <c r="O1689" s="131">
        <v>0</v>
      </c>
      <c r="P1689" s="131">
        <v>0</v>
      </c>
      <c r="Q1689" s="131">
        <v>0</v>
      </c>
      <c r="R1689" s="131">
        <v>0</v>
      </c>
      <c r="S1689" s="131">
        <v>0</v>
      </c>
      <c r="T1689" s="131">
        <v>0</v>
      </c>
      <c r="U1689" s="131">
        <v>0</v>
      </c>
      <c r="V1689" s="131">
        <v>0</v>
      </c>
      <c r="W1689" s="131">
        <v>0</v>
      </c>
      <c r="X1689" s="131">
        <v>0</v>
      </c>
      <c r="Y1689" s="131">
        <v>0</v>
      </c>
      <c r="Z1689" s="131">
        <v>0</v>
      </c>
      <c r="AA1689" s="131">
        <v>0</v>
      </c>
      <c r="AB1689" s="131">
        <v>0</v>
      </c>
      <c r="AC1689" s="131">
        <v>0</v>
      </c>
      <c r="AD1689" s="131">
        <v>0</v>
      </c>
      <c r="AE1689" s="131">
        <v>0</v>
      </c>
      <c r="AF1689" s="131">
        <v>0</v>
      </c>
      <c r="AG1689" s="131">
        <v>0</v>
      </c>
      <c r="AH1689" s="43">
        <v>0</v>
      </c>
    </row>
    <row r="1690" spans="4:34">
      <c r="D1690" s="62">
        <v>1989</v>
      </c>
      <c r="E1690" s="62">
        <v>10</v>
      </c>
      <c r="F1690" s="62">
        <v>1990</v>
      </c>
      <c r="G1690" s="62">
        <v>1990</v>
      </c>
      <c r="H1690" s="131">
        <v>0</v>
      </c>
      <c r="I1690" s="131">
        <v>0</v>
      </c>
      <c r="J1690" s="131">
        <v>0</v>
      </c>
      <c r="K1690" s="131">
        <v>0</v>
      </c>
      <c r="L1690" s="131">
        <v>0</v>
      </c>
      <c r="M1690" s="131">
        <v>0</v>
      </c>
      <c r="N1690" s="131">
        <v>0</v>
      </c>
      <c r="O1690" s="131">
        <v>0</v>
      </c>
      <c r="P1690" s="131">
        <v>0</v>
      </c>
      <c r="Q1690" s="131">
        <v>0</v>
      </c>
      <c r="R1690" s="131">
        <v>0</v>
      </c>
      <c r="S1690" s="131">
        <v>0</v>
      </c>
      <c r="T1690" s="131">
        <v>0</v>
      </c>
      <c r="U1690" s="131">
        <v>0</v>
      </c>
      <c r="V1690" s="131">
        <v>0</v>
      </c>
      <c r="W1690" s="131">
        <v>0</v>
      </c>
      <c r="X1690" s="131">
        <v>0</v>
      </c>
      <c r="Y1690" s="131">
        <v>0</v>
      </c>
      <c r="Z1690" s="131">
        <v>0</v>
      </c>
      <c r="AA1690" s="131">
        <v>0</v>
      </c>
      <c r="AB1690" s="131">
        <v>0</v>
      </c>
      <c r="AC1690" s="131">
        <v>0</v>
      </c>
      <c r="AD1690" s="131">
        <v>0</v>
      </c>
      <c r="AE1690" s="131">
        <v>0</v>
      </c>
      <c r="AF1690" s="131">
        <v>0</v>
      </c>
      <c r="AG1690" s="131">
        <v>0</v>
      </c>
      <c r="AH1690" s="43">
        <v>0</v>
      </c>
    </row>
    <row r="1691" spans="4:34">
      <c r="D1691" s="62">
        <v>1989</v>
      </c>
      <c r="E1691" s="62">
        <v>11</v>
      </c>
      <c r="F1691" s="62">
        <v>1990</v>
      </c>
      <c r="G1691" s="62">
        <v>1990</v>
      </c>
      <c r="H1691" s="131">
        <v>0</v>
      </c>
      <c r="I1691" s="131">
        <v>0</v>
      </c>
      <c r="J1691" s="131">
        <v>0</v>
      </c>
      <c r="K1691" s="131">
        <v>0</v>
      </c>
      <c r="L1691" s="131">
        <v>0</v>
      </c>
      <c r="M1691" s="131">
        <v>0</v>
      </c>
      <c r="N1691" s="131">
        <v>0</v>
      </c>
      <c r="O1691" s="131">
        <v>0</v>
      </c>
      <c r="P1691" s="131">
        <v>0</v>
      </c>
      <c r="Q1691" s="131">
        <v>0</v>
      </c>
      <c r="R1691" s="131">
        <v>0</v>
      </c>
      <c r="S1691" s="131">
        <v>0</v>
      </c>
      <c r="T1691" s="131">
        <v>0</v>
      </c>
      <c r="U1691" s="131">
        <v>0</v>
      </c>
      <c r="V1691" s="131">
        <v>0</v>
      </c>
      <c r="W1691" s="131">
        <v>0</v>
      </c>
      <c r="X1691" s="131">
        <v>0</v>
      </c>
      <c r="Y1691" s="131">
        <v>0</v>
      </c>
      <c r="Z1691" s="131">
        <v>0</v>
      </c>
      <c r="AA1691" s="131">
        <v>0</v>
      </c>
      <c r="AB1691" s="131">
        <v>0</v>
      </c>
      <c r="AC1691" s="131">
        <v>0</v>
      </c>
      <c r="AD1691" s="131">
        <v>0</v>
      </c>
      <c r="AE1691" s="131">
        <v>0</v>
      </c>
      <c r="AF1691" s="131">
        <v>0</v>
      </c>
      <c r="AG1691" s="131">
        <v>0</v>
      </c>
      <c r="AH1691" s="43">
        <v>0</v>
      </c>
    </row>
    <row r="1692" spans="4:34">
      <c r="D1692" s="62">
        <v>1989</v>
      </c>
      <c r="E1692" s="62">
        <v>12</v>
      </c>
      <c r="F1692" s="62">
        <v>1990</v>
      </c>
      <c r="G1692" s="62">
        <v>1990</v>
      </c>
      <c r="H1692" s="131">
        <v>0</v>
      </c>
      <c r="I1692" s="131">
        <v>0</v>
      </c>
      <c r="J1692" s="131">
        <v>0</v>
      </c>
      <c r="K1692" s="131">
        <v>0</v>
      </c>
      <c r="L1692" s="131">
        <v>0</v>
      </c>
      <c r="M1692" s="131">
        <v>0</v>
      </c>
      <c r="N1692" s="131">
        <v>0</v>
      </c>
      <c r="O1692" s="131">
        <v>0</v>
      </c>
      <c r="P1692" s="131">
        <v>0</v>
      </c>
      <c r="Q1692" s="131">
        <v>0</v>
      </c>
      <c r="R1692" s="131">
        <v>0</v>
      </c>
      <c r="S1692" s="131">
        <v>0</v>
      </c>
      <c r="T1692" s="131">
        <v>0</v>
      </c>
      <c r="U1692" s="131">
        <v>0</v>
      </c>
      <c r="V1692" s="131">
        <v>0</v>
      </c>
      <c r="W1692" s="131">
        <v>0</v>
      </c>
      <c r="X1692" s="131">
        <v>0</v>
      </c>
      <c r="Y1692" s="131">
        <v>0</v>
      </c>
      <c r="Z1692" s="131">
        <v>0</v>
      </c>
      <c r="AA1692" s="131">
        <v>0</v>
      </c>
      <c r="AB1692" s="131">
        <v>0</v>
      </c>
      <c r="AC1692" s="131">
        <v>0</v>
      </c>
      <c r="AD1692" s="131">
        <v>0</v>
      </c>
      <c r="AE1692" s="131">
        <v>0</v>
      </c>
      <c r="AF1692" s="131">
        <v>0</v>
      </c>
      <c r="AG1692" s="131">
        <v>0</v>
      </c>
      <c r="AH1692" s="43">
        <v>0</v>
      </c>
    </row>
    <row r="1693" spans="4:34">
      <c r="D1693" s="62">
        <v>1990</v>
      </c>
      <c r="E1693" s="62">
        <v>1</v>
      </c>
      <c r="F1693" s="62">
        <v>1990</v>
      </c>
      <c r="G1693" s="62">
        <v>1990</v>
      </c>
      <c r="H1693" s="131">
        <v>0</v>
      </c>
      <c r="I1693" s="131">
        <v>0</v>
      </c>
      <c r="J1693" s="131">
        <v>0</v>
      </c>
      <c r="K1693" s="131">
        <v>0</v>
      </c>
      <c r="L1693" s="131">
        <v>0</v>
      </c>
      <c r="M1693" s="131">
        <v>0</v>
      </c>
      <c r="N1693" s="131">
        <v>0</v>
      </c>
      <c r="O1693" s="131">
        <v>0</v>
      </c>
      <c r="P1693" s="131">
        <v>0</v>
      </c>
      <c r="Q1693" s="131">
        <v>0</v>
      </c>
      <c r="R1693" s="131">
        <v>0</v>
      </c>
      <c r="S1693" s="131">
        <v>0</v>
      </c>
      <c r="T1693" s="131">
        <v>0</v>
      </c>
      <c r="U1693" s="131">
        <v>0</v>
      </c>
      <c r="V1693" s="131">
        <v>0</v>
      </c>
      <c r="W1693" s="131">
        <v>0</v>
      </c>
      <c r="X1693" s="131">
        <v>0</v>
      </c>
      <c r="Y1693" s="131">
        <v>0</v>
      </c>
      <c r="Z1693" s="131">
        <v>0</v>
      </c>
      <c r="AA1693" s="131">
        <v>0</v>
      </c>
      <c r="AB1693" s="131">
        <v>0</v>
      </c>
      <c r="AC1693" s="131">
        <v>0</v>
      </c>
      <c r="AD1693" s="131">
        <v>0</v>
      </c>
      <c r="AE1693" s="131">
        <v>0</v>
      </c>
      <c r="AF1693" s="131">
        <v>0</v>
      </c>
      <c r="AG1693" s="131">
        <v>0</v>
      </c>
      <c r="AH1693" s="43">
        <v>0</v>
      </c>
    </row>
    <row r="1694" spans="4:34">
      <c r="D1694" s="62">
        <v>1990</v>
      </c>
      <c r="E1694" s="62">
        <v>2</v>
      </c>
      <c r="F1694" s="62">
        <v>1990</v>
      </c>
      <c r="G1694" s="62">
        <v>1990</v>
      </c>
      <c r="H1694" s="131">
        <v>0</v>
      </c>
      <c r="I1694" s="131">
        <v>0</v>
      </c>
      <c r="J1694" s="131">
        <v>0</v>
      </c>
      <c r="K1694" s="131">
        <v>0</v>
      </c>
      <c r="L1694" s="131">
        <v>0</v>
      </c>
      <c r="M1694" s="131">
        <v>0</v>
      </c>
      <c r="N1694" s="131">
        <v>0</v>
      </c>
      <c r="O1694" s="131">
        <v>0</v>
      </c>
      <c r="P1694" s="131">
        <v>0</v>
      </c>
      <c r="Q1694" s="131">
        <v>0</v>
      </c>
      <c r="R1694" s="131">
        <v>0</v>
      </c>
      <c r="S1694" s="131">
        <v>0</v>
      </c>
      <c r="T1694" s="131">
        <v>0</v>
      </c>
      <c r="U1694" s="131">
        <v>0</v>
      </c>
      <c r="V1694" s="131">
        <v>0</v>
      </c>
      <c r="W1694" s="131">
        <v>0</v>
      </c>
      <c r="X1694" s="131">
        <v>0</v>
      </c>
      <c r="Y1694" s="131">
        <v>0</v>
      </c>
      <c r="Z1694" s="131">
        <v>0</v>
      </c>
      <c r="AA1694" s="131">
        <v>0</v>
      </c>
      <c r="AB1694" s="131">
        <v>0</v>
      </c>
      <c r="AC1694" s="131">
        <v>0</v>
      </c>
      <c r="AD1694" s="131">
        <v>0</v>
      </c>
      <c r="AE1694" s="131">
        <v>0</v>
      </c>
      <c r="AF1694" s="131">
        <v>0</v>
      </c>
      <c r="AG1694" s="131">
        <v>0</v>
      </c>
      <c r="AH1694" s="43">
        <v>0</v>
      </c>
    </row>
    <row r="1695" spans="4:34">
      <c r="D1695" s="62">
        <v>1990</v>
      </c>
      <c r="E1695" s="62">
        <v>3</v>
      </c>
      <c r="F1695" s="62">
        <v>1990</v>
      </c>
      <c r="G1695" s="62">
        <v>1990</v>
      </c>
      <c r="H1695" s="131">
        <v>0</v>
      </c>
      <c r="I1695" s="131">
        <v>0</v>
      </c>
      <c r="J1695" s="131">
        <v>0</v>
      </c>
      <c r="K1695" s="131">
        <v>0</v>
      </c>
      <c r="L1695" s="131">
        <v>0</v>
      </c>
      <c r="M1695" s="131">
        <v>0</v>
      </c>
      <c r="N1695" s="131">
        <v>0</v>
      </c>
      <c r="O1695" s="131">
        <v>0</v>
      </c>
      <c r="P1695" s="131">
        <v>0</v>
      </c>
      <c r="Q1695" s="131">
        <v>0</v>
      </c>
      <c r="R1695" s="131">
        <v>0</v>
      </c>
      <c r="S1695" s="131">
        <v>0</v>
      </c>
      <c r="T1695" s="131">
        <v>0</v>
      </c>
      <c r="U1695" s="131">
        <v>0</v>
      </c>
      <c r="V1695" s="131">
        <v>0</v>
      </c>
      <c r="W1695" s="131">
        <v>0</v>
      </c>
      <c r="X1695" s="131">
        <v>0</v>
      </c>
      <c r="Y1695" s="131">
        <v>0</v>
      </c>
      <c r="Z1695" s="131">
        <v>0</v>
      </c>
      <c r="AA1695" s="131">
        <v>0</v>
      </c>
      <c r="AB1695" s="131">
        <v>0</v>
      </c>
      <c r="AC1695" s="131">
        <v>0</v>
      </c>
      <c r="AD1695" s="131">
        <v>0</v>
      </c>
      <c r="AE1695" s="131">
        <v>0</v>
      </c>
      <c r="AF1695" s="131">
        <v>0</v>
      </c>
      <c r="AG1695" s="131">
        <v>0</v>
      </c>
      <c r="AH1695" s="43">
        <v>0</v>
      </c>
    </row>
    <row r="1696" spans="4:34">
      <c r="D1696" s="62">
        <v>1990</v>
      </c>
      <c r="E1696" s="62">
        <v>4</v>
      </c>
      <c r="F1696" s="62">
        <v>1990</v>
      </c>
      <c r="G1696" s="62">
        <v>1990</v>
      </c>
      <c r="H1696" s="131">
        <v>0</v>
      </c>
      <c r="I1696" s="131">
        <v>0</v>
      </c>
      <c r="J1696" s="131">
        <v>0</v>
      </c>
      <c r="K1696" s="131">
        <v>0</v>
      </c>
      <c r="L1696" s="131">
        <v>0</v>
      </c>
      <c r="M1696" s="131">
        <v>0</v>
      </c>
      <c r="N1696" s="131">
        <v>0</v>
      </c>
      <c r="O1696" s="131">
        <v>0</v>
      </c>
      <c r="P1696" s="131">
        <v>0</v>
      </c>
      <c r="Q1696" s="131">
        <v>0</v>
      </c>
      <c r="R1696" s="131">
        <v>0</v>
      </c>
      <c r="S1696" s="131">
        <v>0</v>
      </c>
      <c r="T1696" s="131">
        <v>0</v>
      </c>
      <c r="U1696" s="131">
        <v>0</v>
      </c>
      <c r="V1696" s="131">
        <v>0</v>
      </c>
      <c r="W1696" s="131">
        <v>0</v>
      </c>
      <c r="X1696" s="131">
        <v>0</v>
      </c>
      <c r="Y1696" s="131">
        <v>0</v>
      </c>
      <c r="Z1696" s="131">
        <v>0</v>
      </c>
      <c r="AA1696" s="131">
        <v>0</v>
      </c>
      <c r="AB1696" s="131">
        <v>0</v>
      </c>
      <c r="AC1696" s="131">
        <v>0</v>
      </c>
      <c r="AD1696" s="131">
        <v>0</v>
      </c>
      <c r="AE1696" s="131">
        <v>0</v>
      </c>
      <c r="AF1696" s="131">
        <v>0</v>
      </c>
      <c r="AG1696" s="131">
        <v>0</v>
      </c>
      <c r="AH1696" s="43">
        <v>0</v>
      </c>
    </row>
    <row r="1697" spans="4:34">
      <c r="D1697" s="62">
        <v>1990</v>
      </c>
      <c r="E1697" s="62">
        <v>5</v>
      </c>
      <c r="F1697" s="62">
        <v>1990</v>
      </c>
      <c r="G1697" s="62">
        <v>1991</v>
      </c>
      <c r="H1697" s="131">
        <v>0</v>
      </c>
      <c r="I1697" s="131">
        <v>0</v>
      </c>
      <c r="J1697" s="131">
        <v>0</v>
      </c>
      <c r="K1697" s="131">
        <v>0</v>
      </c>
      <c r="L1697" s="131">
        <v>0</v>
      </c>
      <c r="M1697" s="131">
        <v>0</v>
      </c>
      <c r="N1697" s="131">
        <v>0</v>
      </c>
      <c r="O1697" s="131">
        <v>0</v>
      </c>
      <c r="P1697" s="131">
        <v>0</v>
      </c>
      <c r="Q1697" s="131">
        <v>0</v>
      </c>
      <c r="R1697" s="131">
        <v>0</v>
      </c>
      <c r="S1697" s="131">
        <v>0</v>
      </c>
      <c r="T1697" s="131">
        <v>0</v>
      </c>
      <c r="U1697" s="131">
        <v>0</v>
      </c>
      <c r="V1697" s="131">
        <v>0</v>
      </c>
      <c r="W1697" s="131">
        <v>0</v>
      </c>
      <c r="X1697" s="131">
        <v>0</v>
      </c>
      <c r="Y1697" s="131">
        <v>0</v>
      </c>
      <c r="Z1697" s="131">
        <v>0</v>
      </c>
      <c r="AA1697" s="131">
        <v>0</v>
      </c>
      <c r="AB1697" s="131">
        <v>0</v>
      </c>
      <c r="AC1697" s="131">
        <v>0</v>
      </c>
      <c r="AD1697" s="131">
        <v>0</v>
      </c>
      <c r="AE1697" s="131">
        <v>0</v>
      </c>
      <c r="AF1697" s="131">
        <v>0</v>
      </c>
      <c r="AG1697" s="131">
        <v>0</v>
      </c>
      <c r="AH1697" s="43">
        <v>0</v>
      </c>
    </row>
    <row r="1698" spans="4:34">
      <c r="D1698" s="62">
        <v>1990</v>
      </c>
      <c r="E1698" s="62">
        <v>6</v>
      </c>
      <c r="F1698" s="62">
        <v>1990</v>
      </c>
      <c r="G1698" s="62">
        <v>1991</v>
      </c>
      <c r="H1698" s="131">
        <v>0</v>
      </c>
      <c r="I1698" s="131">
        <v>0</v>
      </c>
      <c r="J1698" s="131">
        <v>0</v>
      </c>
      <c r="K1698" s="131">
        <v>0</v>
      </c>
      <c r="L1698" s="131">
        <v>0</v>
      </c>
      <c r="M1698" s="131">
        <v>0</v>
      </c>
      <c r="N1698" s="131">
        <v>0</v>
      </c>
      <c r="O1698" s="131">
        <v>0</v>
      </c>
      <c r="P1698" s="131">
        <v>0</v>
      </c>
      <c r="Q1698" s="131">
        <v>0</v>
      </c>
      <c r="R1698" s="131">
        <v>0</v>
      </c>
      <c r="S1698" s="131">
        <v>0</v>
      </c>
      <c r="T1698" s="131">
        <v>0</v>
      </c>
      <c r="U1698" s="131">
        <v>0</v>
      </c>
      <c r="V1698" s="131">
        <v>0</v>
      </c>
      <c r="W1698" s="131">
        <v>0</v>
      </c>
      <c r="X1698" s="131">
        <v>0</v>
      </c>
      <c r="Y1698" s="131">
        <v>0</v>
      </c>
      <c r="Z1698" s="131">
        <v>0</v>
      </c>
      <c r="AA1698" s="131">
        <v>0</v>
      </c>
      <c r="AB1698" s="131">
        <v>0</v>
      </c>
      <c r="AC1698" s="131">
        <v>0</v>
      </c>
      <c r="AD1698" s="131">
        <v>0</v>
      </c>
      <c r="AE1698" s="131">
        <v>0</v>
      </c>
      <c r="AF1698" s="131">
        <v>0</v>
      </c>
      <c r="AG1698" s="131">
        <v>0</v>
      </c>
      <c r="AH1698" s="43">
        <v>0</v>
      </c>
    </row>
    <row r="1699" spans="4:34">
      <c r="D1699" s="62">
        <v>1990</v>
      </c>
      <c r="E1699" s="62">
        <v>7</v>
      </c>
      <c r="F1699" s="62">
        <v>1991</v>
      </c>
      <c r="G1699" s="62">
        <v>1991</v>
      </c>
      <c r="H1699" s="131">
        <v>0</v>
      </c>
      <c r="I1699" s="131">
        <v>0</v>
      </c>
      <c r="J1699" s="131">
        <v>0</v>
      </c>
      <c r="K1699" s="131">
        <v>0</v>
      </c>
      <c r="L1699" s="131">
        <v>0</v>
      </c>
      <c r="M1699" s="131">
        <v>0</v>
      </c>
      <c r="N1699" s="131">
        <v>0</v>
      </c>
      <c r="O1699" s="131">
        <v>0</v>
      </c>
      <c r="P1699" s="131">
        <v>0</v>
      </c>
      <c r="Q1699" s="131">
        <v>0</v>
      </c>
      <c r="R1699" s="131">
        <v>0</v>
      </c>
      <c r="S1699" s="131">
        <v>0</v>
      </c>
      <c r="T1699" s="131">
        <v>0</v>
      </c>
      <c r="U1699" s="131">
        <v>0</v>
      </c>
      <c r="V1699" s="131">
        <v>0</v>
      </c>
      <c r="W1699" s="131">
        <v>0</v>
      </c>
      <c r="X1699" s="131">
        <v>0</v>
      </c>
      <c r="Y1699" s="131">
        <v>0</v>
      </c>
      <c r="Z1699" s="131">
        <v>0</v>
      </c>
      <c r="AA1699" s="131">
        <v>0</v>
      </c>
      <c r="AB1699" s="131">
        <v>0</v>
      </c>
      <c r="AC1699" s="131">
        <v>0</v>
      </c>
      <c r="AD1699" s="131">
        <v>0</v>
      </c>
      <c r="AE1699" s="131">
        <v>0</v>
      </c>
      <c r="AF1699" s="131">
        <v>0</v>
      </c>
      <c r="AG1699" s="131">
        <v>0</v>
      </c>
      <c r="AH1699" s="43">
        <v>0</v>
      </c>
    </row>
    <row r="1700" spans="4:34">
      <c r="D1700" s="62">
        <v>1990</v>
      </c>
      <c r="E1700" s="62">
        <v>8</v>
      </c>
      <c r="F1700" s="62">
        <v>1991</v>
      </c>
      <c r="G1700" s="62">
        <v>1991</v>
      </c>
      <c r="H1700" s="131">
        <v>0</v>
      </c>
      <c r="I1700" s="131">
        <v>0</v>
      </c>
      <c r="J1700" s="131">
        <v>0</v>
      </c>
      <c r="K1700" s="131">
        <v>0</v>
      </c>
      <c r="L1700" s="131">
        <v>0</v>
      </c>
      <c r="M1700" s="131">
        <v>0</v>
      </c>
      <c r="N1700" s="131">
        <v>0</v>
      </c>
      <c r="O1700" s="131">
        <v>0</v>
      </c>
      <c r="P1700" s="131">
        <v>0</v>
      </c>
      <c r="Q1700" s="131">
        <v>0</v>
      </c>
      <c r="R1700" s="131">
        <v>0</v>
      </c>
      <c r="S1700" s="131">
        <v>0</v>
      </c>
      <c r="T1700" s="131">
        <v>0</v>
      </c>
      <c r="U1700" s="131">
        <v>0</v>
      </c>
      <c r="V1700" s="131">
        <v>0</v>
      </c>
      <c r="W1700" s="131">
        <v>0</v>
      </c>
      <c r="X1700" s="131">
        <v>0</v>
      </c>
      <c r="Y1700" s="131">
        <v>0</v>
      </c>
      <c r="Z1700" s="131">
        <v>0</v>
      </c>
      <c r="AA1700" s="131">
        <v>0</v>
      </c>
      <c r="AB1700" s="131">
        <v>0</v>
      </c>
      <c r="AC1700" s="131">
        <v>0</v>
      </c>
      <c r="AD1700" s="131">
        <v>0</v>
      </c>
      <c r="AE1700" s="131">
        <v>0</v>
      </c>
      <c r="AF1700" s="131">
        <v>0</v>
      </c>
      <c r="AG1700" s="131">
        <v>0</v>
      </c>
      <c r="AH1700" s="43">
        <v>0</v>
      </c>
    </row>
    <row r="1701" spans="4:34">
      <c r="D1701" s="62">
        <v>1990</v>
      </c>
      <c r="E1701" s="62">
        <v>9</v>
      </c>
      <c r="F1701" s="62">
        <v>1991</v>
      </c>
      <c r="G1701" s="62">
        <v>1991</v>
      </c>
      <c r="H1701" s="131">
        <v>0</v>
      </c>
      <c r="I1701" s="131">
        <v>0</v>
      </c>
      <c r="J1701" s="131">
        <v>0</v>
      </c>
      <c r="K1701" s="131">
        <v>0</v>
      </c>
      <c r="L1701" s="131">
        <v>0</v>
      </c>
      <c r="M1701" s="131">
        <v>0</v>
      </c>
      <c r="N1701" s="131">
        <v>0</v>
      </c>
      <c r="O1701" s="131">
        <v>0</v>
      </c>
      <c r="P1701" s="131">
        <v>0</v>
      </c>
      <c r="Q1701" s="131">
        <v>0</v>
      </c>
      <c r="R1701" s="131">
        <v>0</v>
      </c>
      <c r="S1701" s="131">
        <v>0</v>
      </c>
      <c r="T1701" s="131">
        <v>0</v>
      </c>
      <c r="U1701" s="131">
        <v>0</v>
      </c>
      <c r="V1701" s="131">
        <v>0</v>
      </c>
      <c r="W1701" s="131">
        <v>0</v>
      </c>
      <c r="X1701" s="131">
        <v>0</v>
      </c>
      <c r="Y1701" s="131">
        <v>0</v>
      </c>
      <c r="Z1701" s="131">
        <v>0</v>
      </c>
      <c r="AA1701" s="131">
        <v>0</v>
      </c>
      <c r="AB1701" s="131">
        <v>0</v>
      </c>
      <c r="AC1701" s="131">
        <v>0</v>
      </c>
      <c r="AD1701" s="131">
        <v>0</v>
      </c>
      <c r="AE1701" s="131">
        <v>0</v>
      </c>
      <c r="AF1701" s="131">
        <v>0</v>
      </c>
      <c r="AG1701" s="131">
        <v>0</v>
      </c>
      <c r="AH1701" s="43">
        <v>0</v>
      </c>
    </row>
    <row r="1702" spans="4:34">
      <c r="D1702" s="62">
        <v>1990</v>
      </c>
      <c r="E1702" s="62">
        <v>10</v>
      </c>
      <c r="F1702" s="62">
        <v>1991</v>
      </c>
      <c r="G1702" s="62">
        <v>1991</v>
      </c>
      <c r="H1702" s="131">
        <v>0</v>
      </c>
      <c r="I1702" s="131">
        <v>0</v>
      </c>
      <c r="J1702" s="131">
        <v>0</v>
      </c>
      <c r="K1702" s="131">
        <v>0</v>
      </c>
      <c r="L1702" s="131">
        <v>0</v>
      </c>
      <c r="M1702" s="131">
        <v>0</v>
      </c>
      <c r="N1702" s="131">
        <v>0</v>
      </c>
      <c r="O1702" s="131">
        <v>0</v>
      </c>
      <c r="P1702" s="131">
        <v>0</v>
      </c>
      <c r="Q1702" s="131">
        <v>0</v>
      </c>
      <c r="R1702" s="131">
        <v>0</v>
      </c>
      <c r="S1702" s="131">
        <v>0</v>
      </c>
      <c r="T1702" s="131">
        <v>0</v>
      </c>
      <c r="U1702" s="131">
        <v>0</v>
      </c>
      <c r="V1702" s="131">
        <v>0</v>
      </c>
      <c r="W1702" s="131">
        <v>0</v>
      </c>
      <c r="X1702" s="131">
        <v>0</v>
      </c>
      <c r="Y1702" s="191">
        <v>0</v>
      </c>
      <c r="Z1702" s="131">
        <v>0</v>
      </c>
      <c r="AA1702" s="131">
        <v>0</v>
      </c>
      <c r="AB1702" s="131">
        <v>0</v>
      </c>
      <c r="AC1702" s="131">
        <v>0</v>
      </c>
      <c r="AD1702" s="131">
        <v>0</v>
      </c>
      <c r="AE1702" s="131">
        <v>0</v>
      </c>
      <c r="AF1702" s="131">
        <v>0</v>
      </c>
      <c r="AG1702" s="131">
        <v>0</v>
      </c>
      <c r="AH1702" s="43">
        <v>0</v>
      </c>
    </row>
    <row r="1703" spans="4:34">
      <c r="D1703" s="62">
        <v>1990</v>
      </c>
      <c r="E1703" s="62">
        <v>11</v>
      </c>
      <c r="F1703" s="62">
        <v>1991</v>
      </c>
      <c r="G1703" s="62">
        <v>1991</v>
      </c>
      <c r="H1703" s="131">
        <v>0</v>
      </c>
      <c r="I1703" s="131">
        <v>0</v>
      </c>
      <c r="J1703" s="131">
        <v>0</v>
      </c>
      <c r="K1703" s="131">
        <v>0</v>
      </c>
      <c r="L1703" s="131">
        <v>0</v>
      </c>
      <c r="M1703" s="131">
        <v>0</v>
      </c>
      <c r="N1703" s="131">
        <v>0</v>
      </c>
      <c r="O1703" s="131">
        <v>0</v>
      </c>
      <c r="P1703" s="131">
        <v>0</v>
      </c>
      <c r="Q1703" s="131">
        <v>0</v>
      </c>
      <c r="R1703" s="131">
        <v>0</v>
      </c>
      <c r="S1703" s="131">
        <v>0</v>
      </c>
      <c r="T1703" s="131">
        <v>0</v>
      </c>
      <c r="U1703" s="131">
        <v>0</v>
      </c>
      <c r="V1703" s="131">
        <v>0</v>
      </c>
      <c r="W1703" s="131">
        <v>0</v>
      </c>
      <c r="X1703" s="131">
        <v>0</v>
      </c>
      <c r="Y1703" s="131">
        <v>0</v>
      </c>
      <c r="Z1703" s="131">
        <v>0</v>
      </c>
      <c r="AA1703" s="131">
        <v>0</v>
      </c>
      <c r="AB1703" s="131">
        <v>0</v>
      </c>
      <c r="AC1703" s="131">
        <v>0</v>
      </c>
      <c r="AD1703" s="131">
        <v>0</v>
      </c>
      <c r="AE1703" s="131">
        <v>0</v>
      </c>
      <c r="AF1703" s="131">
        <v>0</v>
      </c>
      <c r="AG1703" s="131">
        <v>0</v>
      </c>
      <c r="AH1703" s="43">
        <v>0</v>
      </c>
    </row>
    <row r="1704" spans="4:34">
      <c r="D1704" s="62">
        <v>1990</v>
      </c>
      <c r="E1704" s="62">
        <v>12</v>
      </c>
      <c r="F1704" s="62">
        <v>1991</v>
      </c>
      <c r="G1704" s="62">
        <v>1991</v>
      </c>
      <c r="H1704" s="131">
        <v>0</v>
      </c>
      <c r="I1704" s="131">
        <v>0</v>
      </c>
      <c r="J1704" s="131">
        <v>0</v>
      </c>
      <c r="K1704" s="131">
        <v>0</v>
      </c>
      <c r="L1704" s="131">
        <v>0</v>
      </c>
      <c r="M1704" s="131">
        <v>0</v>
      </c>
      <c r="N1704" s="131">
        <v>0</v>
      </c>
      <c r="O1704" s="131">
        <v>0</v>
      </c>
      <c r="P1704" s="131">
        <v>0</v>
      </c>
      <c r="Q1704" s="131">
        <v>0</v>
      </c>
      <c r="R1704" s="131">
        <v>0</v>
      </c>
      <c r="S1704" s="131">
        <v>0</v>
      </c>
      <c r="T1704" s="131">
        <v>0</v>
      </c>
      <c r="U1704" s="131">
        <v>0</v>
      </c>
      <c r="V1704" s="131">
        <v>0</v>
      </c>
      <c r="W1704" s="131">
        <v>0</v>
      </c>
      <c r="X1704" s="131">
        <v>0</v>
      </c>
      <c r="Y1704" s="131">
        <v>0</v>
      </c>
      <c r="Z1704" s="131">
        <v>0</v>
      </c>
      <c r="AA1704" s="131">
        <v>0</v>
      </c>
      <c r="AB1704" s="131">
        <v>0</v>
      </c>
      <c r="AC1704" s="131">
        <v>0</v>
      </c>
      <c r="AD1704" s="131">
        <v>0</v>
      </c>
      <c r="AE1704" s="131">
        <v>0</v>
      </c>
      <c r="AF1704" s="131">
        <v>0</v>
      </c>
      <c r="AG1704" s="131">
        <v>0</v>
      </c>
      <c r="AH1704" s="43">
        <v>0</v>
      </c>
    </row>
    <row r="1705" spans="4:34">
      <c r="D1705" s="62">
        <v>1991</v>
      </c>
      <c r="E1705" s="62">
        <v>1</v>
      </c>
      <c r="F1705" s="62">
        <v>1991</v>
      </c>
      <c r="G1705" s="62">
        <v>1991</v>
      </c>
      <c r="H1705" s="131">
        <v>0</v>
      </c>
      <c r="I1705" s="131">
        <v>0</v>
      </c>
      <c r="J1705" s="131">
        <v>0</v>
      </c>
      <c r="K1705" s="131">
        <v>0</v>
      </c>
      <c r="L1705" s="131">
        <v>0</v>
      </c>
      <c r="M1705" s="131">
        <v>0</v>
      </c>
      <c r="N1705" s="131">
        <v>0</v>
      </c>
      <c r="O1705" s="131">
        <v>0</v>
      </c>
      <c r="P1705" s="131">
        <v>0</v>
      </c>
      <c r="Q1705" s="131">
        <v>0</v>
      </c>
      <c r="R1705" s="131">
        <v>0</v>
      </c>
      <c r="S1705" s="131">
        <v>0</v>
      </c>
      <c r="T1705" s="131">
        <v>0</v>
      </c>
      <c r="U1705" s="131">
        <v>0</v>
      </c>
      <c r="V1705" s="131">
        <v>0</v>
      </c>
      <c r="W1705" s="131">
        <v>0</v>
      </c>
      <c r="X1705" s="131">
        <v>0</v>
      </c>
      <c r="Y1705" s="131">
        <v>0</v>
      </c>
      <c r="Z1705" s="131">
        <v>0</v>
      </c>
      <c r="AA1705" s="131">
        <v>0</v>
      </c>
      <c r="AB1705" s="131">
        <v>0</v>
      </c>
      <c r="AC1705" s="131">
        <v>0</v>
      </c>
      <c r="AD1705" s="131">
        <v>0</v>
      </c>
      <c r="AE1705" s="131">
        <v>0</v>
      </c>
      <c r="AF1705" s="131">
        <v>0</v>
      </c>
      <c r="AG1705" s="131">
        <v>0</v>
      </c>
      <c r="AH1705" s="43">
        <v>0</v>
      </c>
    </row>
    <row r="1706" spans="4:34">
      <c r="D1706" s="62">
        <v>1991</v>
      </c>
      <c r="E1706" s="62">
        <v>2</v>
      </c>
      <c r="F1706" s="62">
        <v>1991</v>
      </c>
      <c r="G1706" s="62">
        <v>1991</v>
      </c>
      <c r="H1706" s="131">
        <v>0</v>
      </c>
      <c r="I1706" s="131">
        <v>0</v>
      </c>
      <c r="J1706" s="131">
        <v>0</v>
      </c>
      <c r="K1706" s="131">
        <v>0</v>
      </c>
      <c r="L1706" s="131">
        <v>0</v>
      </c>
      <c r="M1706" s="131">
        <v>0</v>
      </c>
      <c r="N1706" s="131">
        <v>0</v>
      </c>
      <c r="O1706" s="131">
        <v>0</v>
      </c>
      <c r="P1706" s="131">
        <v>0</v>
      </c>
      <c r="Q1706" s="131">
        <v>0</v>
      </c>
      <c r="R1706" s="131">
        <v>0</v>
      </c>
      <c r="S1706" s="131">
        <v>0</v>
      </c>
      <c r="T1706" s="131">
        <v>0</v>
      </c>
      <c r="U1706" s="131">
        <v>0</v>
      </c>
      <c r="V1706" s="131">
        <v>0</v>
      </c>
      <c r="W1706" s="131">
        <v>0</v>
      </c>
      <c r="X1706" s="131">
        <v>0</v>
      </c>
      <c r="Y1706" s="131">
        <v>0</v>
      </c>
      <c r="Z1706" s="131">
        <v>0</v>
      </c>
      <c r="AA1706" s="131">
        <v>0</v>
      </c>
      <c r="AB1706" s="131">
        <v>0</v>
      </c>
      <c r="AC1706" s="131">
        <v>0</v>
      </c>
      <c r="AD1706" s="131">
        <v>0</v>
      </c>
      <c r="AE1706" s="131">
        <v>0</v>
      </c>
      <c r="AF1706" s="131">
        <v>0</v>
      </c>
      <c r="AG1706" s="131">
        <v>0</v>
      </c>
      <c r="AH1706" s="43">
        <v>0</v>
      </c>
    </row>
    <row r="1707" spans="4:34">
      <c r="D1707" s="62">
        <v>1991</v>
      </c>
      <c r="E1707" s="62">
        <v>3</v>
      </c>
      <c r="F1707" s="62">
        <v>1991</v>
      </c>
      <c r="G1707" s="62">
        <v>1991</v>
      </c>
      <c r="H1707" s="131">
        <v>0</v>
      </c>
      <c r="I1707" s="131">
        <v>0</v>
      </c>
      <c r="J1707" s="131">
        <v>0</v>
      </c>
      <c r="K1707" s="131">
        <v>0</v>
      </c>
      <c r="L1707" s="131">
        <v>0</v>
      </c>
      <c r="M1707" s="131">
        <v>0</v>
      </c>
      <c r="N1707" s="131">
        <v>0</v>
      </c>
      <c r="O1707" s="131">
        <v>0</v>
      </c>
      <c r="P1707" s="131">
        <v>0</v>
      </c>
      <c r="Q1707" s="131">
        <v>0</v>
      </c>
      <c r="R1707" s="131">
        <v>0</v>
      </c>
      <c r="S1707" s="131">
        <v>0</v>
      </c>
      <c r="T1707" s="131">
        <v>0</v>
      </c>
      <c r="U1707" s="131">
        <v>0</v>
      </c>
      <c r="V1707" s="131">
        <v>0</v>
      </c>
      <c r="W1707" s="131">
        <v>0</v>
      </c>
      <c r="X1707" s="131">
        <v>0</v>
      </c>
      <c r="Y1707" s="131">
        <v>0</v>
      </c>
      <c r="Z1707" s="131">
        <v>0</v>
      </c>
      <c r="AA1707" s="131">
        <v>0</v>
      </c>
      <c r="AB1707" s="131">
        <v>0</v>
      </c>
      <c r="AC1707" s="131">
        <v>0</v>
      </c>
      <c r="AD1707" s="131">
        <v>0</v>
      </c>
      <c r="AE1707" s="131">
        <v>0</v>
      </c>
      <c r="AF1707" s="131">
        <v>0</v>
      </c>
      <c r="AG1707" s="131">
        <v>0</v>
      </c>
      <c r="AH1707" s="43">
        <v>0</v>
      </c>
    </row>
    <row r="1708" spans="4:34">
      <c r="D1708" s="62">
        <v>1991</v>
      </c>
      <c r="E1708" s="62">
        <v>4</v>
      </c>
      <c r="F1708" s="62">
        <v>1991</v>
      </c>
      <c r="G1708" s="62">
        <v>1991</v>
      </c>
      <c r="H1708" s="131">
        <v>0</v>
      </c>
      <c r="I1708" s="131">
        <v>0</v>
      </c>
      <c r="J1708" s="131">
        <v>0</v>
      </c>
      <c r="K1708" s="131">
        <v>0</v>
      </c>
      <c r="L1708" s="131">
        <v>0</v>
      </c>
      <c r="M1708" s="131">
        <v>0</v>
      </c>
      <c r="N1708" s="131">
        <v>0</v>
      </c>
      <c r="O1708" s="131">
        <v>0</v>
      </c>
      <c r="P1708" s="131">
        <v>0</v>
      </c>
      <c r="Q1708" s="131">
        <v>0</v>
      </c>
      <c r="R1708" s="131">
        <v>0</v>
      </c>
      <c r="S1708" s="131">
        <v>0</v>
      </c>
      <c r="T1708" s="131">
        <v>0</v>
      </c>
      <c r="U1708" s="131">
        <v>0</v>
      </c>
      <c r="V1708" s="131">
        <v>0</v>
      </c>
      <c r="W1708" s="131">
        <v>0</v>
      </c>
      <c r="X1708" s="131">
        <v>0</v>
      </c>
      <c r="Y1708" s="131">
        <v>0</v>
      </c>
      <c r="Z1708" s="131">
        <v>0</v>
      </c>
      <c r="AA1708" s="131">
        <v>0</v>
      </c>
      <c r="AB1708" s="131">
        <v>0</v>
      </c>
      <c r="AC1708" s="131">
        <v>0</v>
      </c>
      <c r="AD1708" s="131">
        <v>0</v>
      </c>
      <c r="AE1708" s="131">
        <v>0</v>
      </c>
      <c r="AF1708" s="131">
        <v>0</v>
      </c>
      <c r="AG1708" s="131">
        <v>0</v>
      </c>
      <c r="AH1708" s="43">
        <v>0</v>
      </c>
    </row>
    <row r="1709" spans="4:34">
      <c r="D1709" s="62">
        <v>1991</v>
      </c>
      <c r="E1709" s="62">
        <v>5</v>
      </c>
      <c r="F1709" s="62">
        <v>1991</v>
      </c>
      <c r="G1709" s="62">
        <v>1992</v>
      </c>
      <c r="H1709" s="131">
        <v>0</v>
      </c>
      <c r="I1709" s="131">
        <v>0</v>
      </c>
      <c r="J1709" s="131">
        <v>0</v>
      </c>
      <c r="K1709" s="131">
        <v>0</v>
      </c>
      <c r="L1709" s="131">
        <v>0</v>
      </c>
      <c r="M1709" s="131">
        <v>0</v>
      </c>
      <c r="N1709" s="131">
        <v>0</v>
      </c>
      <c r="O1709" s="131">
        <v>0</v>
      </c>
      <c r="P1709" s="131">
        <v>0</v>
      </c>
      <c r="Q1709" s="131">
        <v>0</v>
      </c>
      <c r="R1709" s="131">
        <v>0</v>
      </c>
      <c r="S1709" s="131">
        <v>0</v>
      </c>
      <c r="T1709" s="131">
        <v>0</v>
      </c>
      <c r="U1709" s="131">
        <v>0</v>
      </c>
      <c r="V1709" s="131">
        <v>0</v>
      </c>
      <c r="W1709" s="131">
        <v>0</v>
      </c>
      <c r="X1709" s="131">
        <v>0</v>
      </c>
      <c r="Y1709" s="131">
        <v>0</v>
      </c>
      <c r="Z1709" s="131">
        <v>0</v>
      </c>
      <c r="AA1709" s="131">
        <v>0</v>
      </c>
      <c r="AB1709" s="131">
        <v>0</v>
      </c>
      <c r="AC1709" s="131">
        <v>0</v>
      </c>
      <c r="AD1709" s="131">
        <v>0</v>
      </c>
      <c r="AE1709" s="131">
        <v>0</v>
      </c>
      <c r="AF1709" s="131">
        <v>0</v>
      </c>
      <c r="AG1709" s="131">
        <v>0</v>
      </c>
      <c r="AH1709" s="43">
        <v>0</v>
      </c>
    </row>
    <row r="1710" spans="4:34">
      <c r="D1710" s="62">
        <v>1991</v>
      </c>
      <c r="E1710" s="62">
        <v>6</v>
      </c>
      <c r="F1710" s="62">
        <v>1991</v>
      </c>
      <c r="G1710" s="62">
        <v>1992</v>
      </c>
      <c r="H1710" s="131">
        <v>0</v>
      </c>
      <c r="I1710" s="131">
        <v>0</v>
      </c>
      <c r="J1710" s="131">
        <v>0</v>
      </c>
      <c r="K1710" s="131">
        <v>0</v>
      </c>
      <c r="L1710" s="131">
        <v>0</v>
      </c>
      <c r="M1710" s="131">
        <v>0</v>
      </c>
      <c r="N1710" s="131">
        <v>0</v>
      </c>
      <c r="O1710" s="131">
        <v>0</v>
      </c>
      <c r="P1710" s="131">
        <v>0</v>
      </c>
      <c r="Q1710" s="131">
        <v>0</v>
      </c>
      <c r="R1710" s="131">
        <v>0</v>
      </c>
      <c r="S1710" s="131">
        <v>0</v>
      </c>
      <c r="T1710" s="131">
        <v>0</v>
      </c>
      <c r="U1710" s="131">
        <v>0</v>
      </c>
      <c r="V1710" s="131">
        <v>0</v>
      </c>
      <c r="W1710" s="131">
        <v>0</v>
      </c>
      <c r="X1710" s="131">
        <v>0</v>
      </c>
      <c r="Y1710" s="131">
        <v>0</v>
      </c>
      <c r="Z1710" s="131">
        <v>0</v>
      </c>
      <c r="AA1710" s="131">
        <v>0</v>
      </c>
      <c r="AB1710" s="131">
        <v>0</v>
      </c>
      <c r="AC1710" s="131">
        <v>0</v>
      </c>
      <c r="AD1710" s="131">
        <v>0</v>
      </c>
      <c r="AE1710" s="131">
        <v>0</v>
      </c>
      <c r="AF1710" s="131">
        <v>0</v>
      </c>
      <c r="AG1710" s="131">
        <v>0</v>
      </c>
      <c r="AH1710" s="43">
        <v>0</v>
      </c>
    </row>
    <row r="1711" spans="4:34">
      <c r="D1711" s="62">
        <v>1991</v>
      </c>
      <c r="E1711" s="62">
        <v>7</v>
      </c>
      <c r="F1711" s="62">
        <v>1992</v>
      </c>
      <c r="G1711" s="62">
        <v>1992</v>
      </c>
      <c r="H1711" s="131">
        <v>0</v>
      </c>
      <c r="I1711" s="131">
        <v>0</v>
      </c>
      <c r="J1711" s="131">
        <v>0</v>
      </c>
      <c r="K1711" s="131">
        <v>0</v>
      </c>
      <c r="L1711" s="131">
        <v>0</v>
      </c>
      <c r="M1711" s="131">
        <v>0</v>
      </c>
      <c r="N1711" s="131">
        <v>0</v>
      </c>
      <c r="O1711" s="131">
        <v>0</v>
      </c>
      <c r="P1711" s="131">
        <v>0</v>
      </c>
      <c r="Q1711" s="131">
        <v>0</v>
      </c>
      <c r="R1711" s="131">
        <v>0</v>
      </c>
      <c r="S1711" s="131">
        <v>0</v>
      </c>
      <c r="T1711" s="131">
        <v>0</v>
      </c>
      <c r="U1711" s="131">
        <v>0</v>
      </c>
      <c r="V1711" s="131">
        <v>0</v>
      </c>
      <c r="W1711" s="131">
        <v>0</v>
      </c>
      <c r="X1711" s="131">
        <v>0</v>
      </c>
      <c r="Y1711" s="131">
        <v>0</v>
      </c>
      <c r="Z1711" s="131">
        <v>0</v>
      </c>
      <c r="AA1711" s="131">
        <v>0</v>
      </c>
      <c r="AB1711" s="131">
        <v>0</v>
      </c>
      <c r="AC1711" s="131">
        <v>0</v>
      </c>
      <c r="AD1711" s="131">
        <v>0</v>
      </c>
      <c r="AE1711" s="131">
        <v>0</v>
      </c>
      <c r="AF1711" s="131">
        <v>0</v>
      </c>
      <c r="AG1711" s="131">
        <v>0</v>
      </c>
      <c r="AH1711" s="43">
        <v>0</v>
      </c>
    </row>
    <row r="1712" spans="4:34">
      <c r="D1712" s="62">
        <v>1991</v>
      </c>
      <c r="E1712" s="62">
        <v>8</v>
      </c>
      <c r="F1712" s="62">
        <v>1992</v>
      </c>
      <c r="G1712" s="62">
        <v>1992</v>
      </c>
      <c r="H1712" s="131">
        <v>0</v>
      </c>
      <c r="I1712" s="131">
        <v>0</v>
      </c>
      <c r="J1712" s="131">
        <v>0</v>
      </c>
      <c r="K1712" s="131">
        <v>0</v>
      </c>
      <c r="L1712" s="131">
        <v>0</v>
      </c>
      <c r="M1712" s="131">
        <v>0</v>
      </c>
      <c r="N1712" s="131">
        <v>0</v>
      </c>
      <c r="O1712" s="131">
        <v>0</v>
      </c>
      <c r="P1712" s="131">
        <v>0</v>
      </c>
      <c r="Q1712" s="131">
        <v>0</v>
      </c>
      <c r="R1712" s="131">
        <v>0</v>
      </c>
      <c r="S1712" s="131">
        <v>0</v>
      </c>
      <c r="T1712" s="131">
        <v>0</v>
      </c>
      <c r="U1712" s="131">
        <v>0</v>
      </c>
      <c r="V1712" s="131">
        <v>0</v>
      </c>
      <c r="W1712" s="131">
        <v>0</v>
      </c>
      <c r="X1712" s="131">
        <v>0</v>
      </c>
      <c r="Y1712" s="131">
        <v>0</v>
      </c>
      <c r="Z1712" s="131">
        <v>0</v>
      </c>
      <c r="AA1712" s="131">
        <v>0</v>
      </c>
      <c r="AB1712" s="131">
        <v>0</v>
      </c>
      <c r="AC1712" s="131">
        <v>0</v>
      </c>
      <c r="AD1712" s="131">
        <v>0</v>
      </c>
      <c r="AE1712" s="131">
        <v>0</v>
      </c>
      <c r="AF1712" s="131">
        <v>0</v>
      </c>
      <c r="AG1712" s="131">
        <v>0</v>
      </c>
      <c r="AH1712" s="43">
        <v>0</v>
      </c>
    </row>
    <row r="1713" spans="4:34">
      <c r="D1713" s="62">
        <v>1991</v>
      </c>
      <c r="E1713" s="62">
        <v>9</v>
      </c>
      <c r="F1713" s="62">
        <v>1992</v>
      </c>
      <c r="G1713" s="62">
        <v>1992</v>
      </c>
      <c r="H1713" s="131">
        <v>0</v>
      </c>
      <c r="I1713" s="131">
        <v>0</v>
      </c>
      <c r="J1713" s="131">
        <v>0</v>
      </c>
      <c r="K1713" s="131">
        <v>0</v>
      </c>
      <c r="L1713" s="131">
        <v>0</v>
      </c>
      <c r="M1713" s="131">
        <v>0</v>
      </c>
      <c r="N1713" s="131">
        <v>0</v>
      </c>
      <c r="O1713" s="131">
        <v>0</v>
      </c>
      <c r="P1713" s="131">
        <v>0</v>
      </c>
      <c r="Q1713" s="131">
        <v>0</v>
      </c>
      <c r="R1713" s="131">
        <v>0</v>
      </c>
      <c r="S1713" s="131">
        <v>0</v>
      </c>
      <c r="T1713" s="131">
        <v>0</v>
      </c>
      <c r="U1713" s="131">
        <v>0</v>
      </c>
      <c r="V1713" s="131">
        <v>0</v>
      </c>
      <c r="W1713" s="131">
        <v>0</v>
      </c>
      <c r="X1713" s="131">
        <v>0</v>
      </c>
      <c r="Y1713" s="131">
        <v>0</v>
      </c>
      <c r="Z1713" s="131">
        <v>0</v>
      </c>
      <c r="AA1713" s="131">
        <v>0</v>
      </c>
      <c r="AB1713" s="131">
        <v>0</v>
      </c>
      <c r="AC1713" s="131">
        <v>0</v>
      </c>
      <c r="AD1713" s="131">
        <v>0</v>
      </c>
      <c r="AE1713" s="131">
        <v>0</v>
      </c>
      <c r="AF1713" s="131">
        <v>0</v>
      </c>
      <c r="AG1713" s="131">
        <v>0</v>
      </c>
      <c r="AH1713" s="43">
        <v>0</v>
      </c>
    </row>
    <row r="1714" spans="4:34">
      <c r="D1714" s="62">
        <v>1991</v>
      </c>
      <c r="E1714" s="62">
        <v>10</v>
      </c>
      <c r="F1714" s="62">
        <v>1992</v>
      </c>
      <c r="G1714" s="62">
        <v>1992</v>
      </c>
      <c r="H1714" s="131">
        <v>0</v>
      </c>
      <c r="I1714" s="131">
        <v>0</v>
      </c>
      <c r="J1714" s="131">
        <v>0</v>
      </c>
      <c r="K1714" s="131">
        <v>0</v>
      </c>
      <c r="L1714" s="131">
        <v>0</v>
      </c>
      <c r="M1714" s="131">
        <v>0</v>
      </c>
      <c r="N1714" s="131">
        <v>0</v>
      </c>
      <c r="O1714" s="131">
        <v>0</v>
      </c>
      <c r="P1714" s="131">
        <v>0</v>
      </c>
      <c r="Q1714" s="131">
        <v>0</v>
      </c>
      <c r="R1714" s="131">
        <v>0</v>
      </c>
      <c r="S1714" s="131">
        <v>0</v>
      </c>
      <c r="T1714" s="131">
        <v>0</v>
      </c>
      <c r="U1714" s="131">
        <v>0</v>
      </c>
      <c r="V1714" s="131">
        <v>0</v>
      </c>
      <c r="W1714" s="131">
        <v>0</v>
      </c>
      <c r="X1714" s="131">
        <v>0</v>
      </c>
      <c r="Y1714" s="131">
        <v>0</v>
      </c>
      <c r="Z1714" s="131">
        <v>0</v>
      </c>
      <c r="AA1714" s="131">
        <v>0</v>
      </c>
      <c r="AB1714" s="131">
        <v>0</v>
      </c>
      <c r="AC1714" s="131">
        <v>0</v>
      </c>
      <c r="AD1714" s="131">
        <v>0</v>
      </c>
      <c r="AE1714" s="131">
        <v>0</v>
      </c>
      <c r="AF1714" s="131">
        <v>0</v>
      </c>
      <c r="AG1714" s="131">
        <v>0</v>
      </c>
      <c r="AH1714" s="43">
        <v>0</v>
      </c>
    </row>
    <row r="1715" spans="4:34">
      <c r="D1715" s="62">
        <v>1991</v>
      </c>
      <c r="E1715" s="62">
        <v>11</v>
      </c>
      <c r="F1715" s="62">
        <v>1992</v>
      </c>
      <c r="G1715" s="62">
        <v>1992</v>
      </c>
      <c r="H1715" s="131">
        <v>0</v>
      </c>
      <c r="I1715" s="131">
        <v>0</v>
      </c>
      <c r="J1715" s="131">
        <v>0</v>
      </c>
      <c r="K1715" s="131">
        <v>0</v>
      </c>
      <c r="L1715" s="131">
        <v>0</v>
      </c>
      <c r="M1715" s="131">
        <v>0</v>
      </c>
      <c r="N1715" s="131">
        <v>0</v>
      </c>
      <c r="O1715" s="131">
        <v>0</v>
      </c>
      <c r="P1715" s="131">
        <v>0</v>
      </c>
      <c r="Q1715" s="131">
        <v>0</v>
      </c>
      <c r="R1715" s="131">
        <v>0</v>
      </c>
      <c r="S1715" s="131">
        <v>0</v>
      </c>
      <c r="T1715" s="131">
        <v>0</v>
      </c>
      <c r="U1715" s="131">
        <v>0</v>
      </c>
      <c r="V1715" s="131">
        <v>0</v>
      </c>
      <c r="W1715" s="131">
        <v>0</v>
      </c>
      <c r="X1715" s="131">
        <v>0</v>
      </c>
      <c r="Y1715" s="131">
        <v>0</v>
      </c>
      <c r="Z1715" s="131">
        <v>0</v>
      </c>
      <c r="AA1715" s="131">
        <v>0</v>
      </c>
      <c r="AB1715" s="131">
        <v>0</v>
      </c>
      <c r="AC1715" s="131">
        <v>0</v>
      </c>
      <c r="AD1715" s="131">
        <v>0</v>
      </c>
      <c r="AE1715" s="131">
        <v>0</v>
      </c>
      <c r="AF1715" s="131">
        <v>0</v>
      </c>
      <c r="AG1715" s="131">
        <v>0</v>
      </c>
      <c r="AH1715" s="43">
        <v>0</v>
      </c>
    </row>
    <row r="1716" spans="4:34">
      <c r="D1716" s="62">
        <v>1991</v>
      </c>
      <c r="E1716" s="62">
        <v>12</v>
      </c>
      <c r="F1716" s="62">
        <v>1992</v>
      </c>
      <c r="G1716" s="62">
        <v>1992</v>
      </c>
      <c r="H1716" s="131">
        <v>0</v>
      </c>
      <c r="I1716" s="131">
        <v>0</v>
      </c>
      <c r="J1716" s="131">
        <v>0</v>
      </c>
      <c r="K1716" s="131">
        <v>0</v>
      </c>
      <c r="L1716" s="131">
        <v>0</v>
      </c>
      <c r="M1716" s="131">
        <v>0</v>
      </c>
      <c r="N1716" s="131">
        <v>0</v>
      </c>
      <c r="O1716" s="131">
        <v>0</v>
      </c>
      <c r="P1716" s="131">
        <v>0</v>
      </c>
      <c r="Q1716" s="131">
        <v>0</v>
      </c>
      <c r="R1716" s="131">
        <v>0</v>
      </c>
      <c r="S1716" s="131">
        <v>0</v>
      </c>
      <c r="T1716" s="131">
        <v>0</v>
      </c>
      <c r="U1716" s="131">
        <v>0</v>
      </c>
      <c r="V1716" s="131">
        <v>0</v>
      </c>
      <c r="W1716" s="131">
        <v>0</v>
      </c>
      <c r="X1716" s="131">
        <v>0</v>
      </c>
      <c r="Y1716" s="131">
        <v>0</v>
      </c>
      <c r="Z1716" s="131">
        <v>0</v>
      </c>
      <c r="AA1716" s="131">
        <v>0</v>
      </c>
      <c r="AB1716" s="131">
        <v>0</v>
      </c>
      <c r="AC1716" s="131">
        <v>0</v>
      </c>
      <c r="AD1716" s="131">
        <v>0</v>
      </c>
      <c r="AE1716" s="131">
        <v>0</v>
      </c>
      <c r="AF1716" s="131">
        <v>0</v>
      </c>
      <c r="AG1716" s="131">
        <v>0</v>
      </c>
      <c r="AH1716" s="43">
        <v>0</v>
      </c>
    </row>
    <row r="1717" spans="4:34">
      <c r="D1717" s="62">
        <v>1992</v>
      </c>
      <c r="E1717" s="62">
        <v>1</v>
      </c>
      <c r="F1717" s="62">
        <v>1992</v>
      </c>
      <c r="G1717" s="62">
        <v>1992</v>
      </c>
      <c r="H1717" s="131">
        <v>0</v>
      </c>
      <c r="I1717" s="131">
        <v>0</v>
      </c>
      <c r="J1717" s="131">
        <v>0</v>
      </c>
      <c r="K1717" s="131">
        <v>0</v>
      </c>
      <c r="L1717" s="131">
        <v>0</v>
      </c>
      <c r="M1717" s="131">
        <v>0</v>
      </c>
      <c r="N1717" s="131">
        <v>0</v>
      </c>
      <c r="O1717" s="131">
        <v>0</v>
      </c>
      <c r="P1717" s="131">
        <v>0</v>
      </c>
      <c r="Q1717" s="131">
        <v>0</v>
      </c>
      <c r="R1717" s="131">
        <v>0</v>
      </c>
      <c r="S1717" s="131">
        <v>0</v>
      </c>
      <c r="T1717" s="131">
        <v>0</v>
      </c>
      <c r="U1717" s="131">
        <v>0</v>
      </c>
      <c r="V1717" s="131">
        <v>0</v>
      </c>
      <c r="W1717" s="131">
        <v>0</v>
      </c>
      <c r="X1717" s="131">
        <v>0</v>
      </c>
      <c r="Y1717" s="131">
        <v>0</v>
      </c>
      <c r="Z1717" s="131">
        <v>0</v>
      </c>
      <c r="AA1717" s="131">
        <v>0</v>
      </c>
      <c r="AB1717" s="131">
        <v>0</v>
      </c>
      <c r="AC1717" s="131">
        <v>0</v>
      </c>
      <c r="AD1717" s="131">
        <v>0</v>
      </c>
      <c r="AE1717" s="131">
        <v>0</v>
      </c>
      <c r="AF1717" s="131">
        <v>0</v>
      </c>
      <c r="AG1717" s="131">
        <v>0</v>
      </c>
      <c r="AH1717" s="43">
        <v>0</v>
      </c>
    </row>
    <row r="1718" spans="4:34">
      <c r="D1718" s="62">
        <v>1992</v>
      </c>
      <c r="E1718" s="62">
        <v>2</v>
      </c>
      <c r="F1718" s="62">
        <v>1992</v>
      </c>
      <c r="G1718" s="62">
        <v>1992</v>
      </c>
      <c r="H1718" s="131">
        <v>0</v>
      </c>
      <c r="I1718" s="131">
        <v>0</v>
      </c>
      <c r="J1718" s="131">
        <v>0</v>
      </c>
      <c r="K1718" s="131">
        <v>0</v>
      </c>
      <c r="L1718" s="131">
        <v>0</v>
      </c>
      <c r="M1718" s="131">
        <v>0</v>
      </c>
      <c r="N1718" s="131">
        <v>0</v>
      </c>
      <c r="O1718" s="131">
        <v>0</v>
      </c>
      <c r="P1718" s="131">
        <v>0</v>
      </c>
      <c r="Q1718" s="131">
        <v>0</v>
      </c>
      <c r="R1718" s="131">
        <v>0</v>
      </c>
      <c r="S1718" s="131">
        <v>0</v>
      </c>
      <c r="T1718" s="131">
        <v>0</v>
      </c>
      <c r="U1718" s="131">
        <v>0</v>
      </c>
      <c r="V1718" s="131">
        <v>0</v>
      </c>
      <c r="W1718" s="131">
        <v>0</v>
      </c>
      <c r="X1718" s="131">
        <v>0</v>
      </c>
      <c r="Y1718" s="131">
        <v>0</v>
      </c>
      <c r="Z1718" s="131">
        <v>0</v>
      </c>
      <c r="AA1718" s="131">
        <v>0</v>
      </c>
      <c r="AB1718" s="131">
        <v>0</v>
      </c>
      <c r="AC1718" s="131">
        <v>0</v>
      </c>
      <c r="AD1718" s="131">
        <v>0</v>
      </c>
      <c r="AE1718" s="131">
        <v>0</v>
      </c>
      <c r="AF1718" s="131">
        <v>0</v>
      </c>
      <c r="AG1718" s="131">
        <v>0</v>
      </c>
      <c r="AH1718" s="43">
        <v>0</v>
      </c>
    </row>
    <row r="1719" spans="4:34">
      <c r="D1719" s="62">
        <v>1992</v>
      </c>
      <c r="E1719" s="62">
        <v>3</v>
      </c>
      <c r="F1719" s="62">
        <v>1992</v>
      </c>
      <c r="G1719" s="62">
        <v>1992</v>
      </c>
      <c r="H1719" s="131">
        <v>0</v>
      </c>
      <c r="I1719" s="131">
        <v>0</v>
      </c>
      <c r="J1719" s="131">
        <v>0</v>
      </c>
      <c r="K1719" s="131">
        <v>0</v>
      </c>
      <c r="L1719" s="131">
        <v>0</v>
      </c>
      <c r="M1719" s="131">
        <v>0</v>
      </c>
      <c r="N1719" s="131">
        <v>0</v>
      </c>
      <c r="O1719" s="131">
        <v>0</v>
      </c>
      <c r="P1719" s="131">
        <v>0</v>
      </c>
      <c r="Q1719" s="131">
        <v>0</v>
      </c>
      <c r="R1719" s="131">
        <v>0</v>
      </c>
      <c r="S1719" s="131">
        <v>0</v>
      </c>
      <c r="T1719" s="131">
        <v>0</v>
      </c>
      <c r="U1719" s="131">
        <v>0</v>
      </c>
      <c r="V1719" s="131">
        <v>0</v>
      </c>
      <c r="W1719" s="131">
        <v>0</v>
      </c>
      <c r="X1719" s="131">
        <v>0</v>
      </c>
      <c r="Y1719" s="131">
        <v>0</v>
      </c>
      <c r="Z1719" s="131">
        <v>0</v>
      </c>
      <c r="AA1719" s="131">
        <v>0</v>
      </c>
      <c r="AB1719" s="131">
        <v>0</v>
      </c>
      <c r="AC1719" s="131">
        <v>0</v>
      </c>
      <c r="AD1719" s="131">
        <v>0</v>
      </c>
      <c r="AE1719" s="131">
        <v>0</v>
      </c>
      <c r="AF1719" s="131">
        <v>0</v>
      </c>
      <c r="AG1719" s="131">
        <v>0</v>
      </c>
      <c r="AH1719" s="43">
        <v>0</v>
      </c>
    </row>
    <row r="1720" spans="4:34">
      <c r="D1720" s="62">
        <v>1992</v>
      </c>
      <c r="E1720" s="62">
        <v>4</v>
      </c>
      <c r="F1720" s="62">
        <v>1992</v>
      </c>
      <c r="G1720" s="62">
        <v>1992</v>
      </c>
      <c r="H1720" s="131">
        <v>0</v>
      </c>
      <c r="I1720" s="131">
        <v>0</v>
      </c>
      <c r="J1720" s="131">
        <v>0</v>
      </c>
      <c r="K1720" s="131">
        <v>0</v>
      </c>
      <c r="L1720" s="131">
        <v>0</v>
      </c>
      <c r="M1720" s="131">
        <v>0</v>
      </c>
      <c r="N1720" s="131">
        <v>0</v>
      </c>
      <c r="O1720" s="131">
        <v>0</v>
      </c>
      <c r="P1720" s="131">
        <v>0</v>
      </c>
      <c r="Q1720" s="131">
        <v>0</v>
      </c>
      <c r="R1720" s="131">
        <v>0</v>
      </c>
      <c r="S1720" s="131">
        <v>0</v>
      </c>
      <c r="T1720" s="131">
        <v>0</v>
      </c>
      <c r="U1720" s="131">
        <v>0</v>
      </c>
      <c r="V1720" s="131">
        <v>0</v>
      </c>
      <c r="W1720" s="131">
        <v>0</v>
      </c>
      <c r="X1720" s="131">
        <v>0</v>
      </c>
      <c r="Y1720" s="131">
        <v>0</v>
      </c>
      <c r="Z1720" s="131">
        <v>0</v>
      </c>
      <c r="AA1720" s="131">
        <v>0</v>
      </c>
      <c r="AB1720" s="131">
        <v>0</v>
      </c>
      <c r="AC1720" s="131">
        <v>0</v>
      </c>
      <c r="AD1720" s="131">
        <v>0</v>
      </c>
      <c r="AE1720" s="131">
        <v>0</v>
      </c>
      <c r="AF1720" s="131">
        <v>0</v>
      </c>
      <c r="AG1720" s="131">
        <v>0</v>
      </c>
      <c r="AH1720" s="43">
        <v>0</v>
      </c>
    </row>
    <row r="1721" spans="4:34">
      <c r="D1721" s="62">
        <v>1992</v>
      </c>
      <c r="E1721" s="62">
        <v>5</v>
      </c>
      <c r="F1721" s="62">
        <v>1992</v>
      </c>
      <c r="G1721" s="62">
        <v>1993</v>
      </c>
      <c r="H1721" s="131">
        <v>0</v>
      </c>
      <c r="I1721" s="131">
        <v>0</v>
      </c>
      <c r="J1721" s="131">
        <v>0</v>
      </c>
      <c r="K1721" s="131">
        <v>0</v>
      </c>
      <c r="L1721" s="131">
        <v>0</v>
      </c>
      <c r="M1721" s="131">
        <v>0</v>
      </c>
      <c r="N1721" s="131">
        <v>0</v>
      </c>
      <c r="O1721" s="131">
        <v>0</v>
      </c>
      <c r="P1721" s="131">
        <v>0</v>
      </c>
      <c r="Q1721" s="131">
        <v>0</v>
      </c>
      <c r="R1721" s="131">
        <v>0</v>
      </c>
      <c r="S1721" s="131">
        <v>0</v>
      </c>
      <c r="T1721" s="131">
        <v>0</v>
      </c>
      <c r="U1721" s="131">
        <v>0</v>
      </c>
      <c r="V1721" s="131">
        <v>0</v>
      </c>
      <c r="W1721" s="131">
        <v>0</v>
      </c>
      <c r="X1721" s="131">
        <v>0</v>
      </c>
      <c r="Y1721" s="131">
        <v>0</v>
      </c>
      <c r="Z1721" s="131">
        <v>0</v>
      </c>
      <c r="AA1721" s="131">
        <v>0</v>
      </c>
      <c r="AB1721" s="131">
        <v>0</v>
      </c>
      <c r="AC1721" s="131">
        <v>0</v>
      </c>
      <c r="AD1721" s="131">
        <v>0</v>
      </c>
      <c r="AE1721" s="131">
        <v>0</v>
      </c>
      <c r="AF1721" s="131">
        <v>0</v>
      </c>
      <c r="AG1721" s="131">
        <v>0</v>
      </c>
      <c r="AH1721" s="43">
        <v>0</v>
      </c>
    </row>
    <row r="1722" spans="4:34">
      <c r="D1722" s="62">
        <v>1992</v>
      </c>
      <c r="E1722" s="62">
        <v>6</v>
      </c>
      <c r="F1722" s="62">
        <v>1992</v>
      </c>
      <c r="G1722" s="62">
        <v>1993</v>
      </c>
      <c r="H1722" s="131">
        <v>0</v>
      </c>
      <c r="I1722" s="131">
        <v>0</v>
      </c>
      <c r="J1722" s="131">
        <v>0</v>
      </c>
      <c r="K1722" s="131">
        <v>0</v>
      </c>
      <c r="L1722" s="131">
        <v>0</v>
      </c>
      <c r="M1722" s="131">
        <v>0</v>
      </c>
      <c r="N1722" s="131">
        <v>0</v>
      </c>
      <c r="O1722" s="131">
        <v>0</v>
      </c>
      <c r="P1722" s="131">
        <v>0</v>
      </c>
      <c r="Q1722" s="131">
        <v>0</v>
      </c>
      <c r="R1722" s="131">
        <v>0</v>
      </c>
      <c r="S1722" s="131">
        <v>0</v>
      </c>
      <c r="T1722" s="131">
        <v>0</v>
      </c>
      <c r="U1722" s="131">
        <v>0</v>
      </c>
      <c r="V1722" s="131">
        <v>0</v>
      </c>
      <c r="W1722" s="131">
        <v>0</v>
      </c>
      <c r="X1722" s="131">
        <v>0</v>
      </c>
      <c r="Y1722" s="131">
        <v>0</v>
      </c>
      <c r="Z1722" s="131">
        <v>0</v>
      </c>
      <c r="AA1722" s="131">
        <v>0</v>
      </c>
      <c r="AB1722" s="131">
        <v>0</v>
      </c>
      <c r="AC1722" s="131">
        <v>0</v>
      </c>
      <c r="AD1722" s="131">
        <v>0</v>
      </c>
      <c r="AE1722" s="131">
        <v>0</v>
      </c>
      <c r="AF1722" s="131">
        <v>0</v>
      </c>
      <c r="AG1722" s="131">
        <v>0</v>
      </c>
      <c r="AH1722" s="43">
        <v>0</v>
      </c>
    </row>
    <row r="1723" spans="4:34">
      <c r="D1723" s="62">
        <v>1992</v>
      </c>
      <c r="E1723" s="62">
        <v>7</v>
      </c>
      <c r="F1723" s="62">
        <v>1993</v>
      </c>
      <c r="G1723" s="62">
        <v>1993</v>
      </c>
      <c r="H1723" s="131">
        <v>0</v>
      </c>
      <c r="I1723" s="131">
        <v>0</v>
      </c>
      <c r="J1723" s="131">
        <v>0</v>
      </c>
      <c r="K1723" s="131">
        <v>0</v>
      </c>
      <c r="L1723" s="131">
        <v>0</v>
      </c>
      <c r="M1723" s="131">
        <v>0</v>
      </c>
      <c r="N1723" s="131">
        <v>0</v>
      </c>
      <c r="O1723" s="131">
        <v>0</v>
      </c>
      <c r="P1723" s="131">
        <v>0</v>
      </c>
      <c r="Q1723" s="131">
        <v>0</v>
      </c>
      <c r="R1723" s="131">
        <v>0</v>
      </c>
      <c r="S1723" s="131">
        <v>0</v>
      </c>
      <c r="T1723" s="131">
        <v>0</v>
      </c>
      <c r="U1723" s="131">
        <v>0</v>
      </c>
      <c r="V1723" s="131">
        <v>0</v>
      </c>
      <c r="W1723" s="131">
        <v>0</v>
      </c>
      <c r="X1723" s="131">
        <v>0</v>
      </c>
      <c r="Y1723" s="131">
        <v>0</v>
      </c>
      <c r="Z1723" s="131">
        <v>0</v>
      </c>
      <c r="AA1723" s="131">
        <v>0</v>
      </c>
      <c r="AB1723" s="131">
        <v>0</v>
      </c>
      <c r="AC1723" s="131">
        <v>0</v>
      </c>
      <c r="AD1723" s="131">
        <v>0</v>
      </c>
      <c r="AE1723" s="131">
        <v>0</v>
      </c>
      <c r="AF1723" s="131">
        <v>0</v>
      </c>
      <c r="AG1723" s="131">
        <v>0</v>
      </c>
      <c r="AH1723" s="43">
        <v>0</v>
      </c>
    </row>
    <row r="1724" spans="4:34">
      <c r="D1724" s="62">
        <v>1992</v>
      </c>
      <c r="E1724" s="62">
        <v>8</v>
      </c>
      <c r="F1724" s="62">
        <v>1993</v>
      </c>
      <c r="G1724" s="62">
        <v>1993</v>
      </c>
      <c r="H1724" s="131">
        <v>0</v>
      </c>
      <c r="I1724" s="131">
        <v>0</v>
      </c>
      <c r="J1724" s="131">
        <v>0</v>
      </c>
      <c r="K1724" s="131">
        <v>0</v>
      </c>
      <c r="L1724" s="131">
        <v>0</v>
      </c>
      <c r="M1724" s="131">
        <v>0</v>
      </c>
      <c r="N1724" s="131">
        <v>0</v>
      </c>
      <c r="O1724" s="131">
        <v>0</v>
      </c>
      <c r="P1724" s="131">
        <v>0</v>
      </c>
      <c r="Q1724" s="131">
        <v>0</v>
      </c>
      <c r="R1724" s="131">
        <v>0</v>
      </c>
      <c r="S1724" s="131">
        <v>0</v>
      </c>
      <c r="T1724" s="131">
        <v>0</v>
      </c>
      <c r="U1724" s="131">
        <v>0</v>
      </c>
      <c r="V1724" s="131">
        <v>0</v>
      </c>
      <c r="W1724" s="131">
        <v>0</v>
      </c>
      <c r="X1724" s="131">
        <v>0</v>
      </c>
      <c r="Y1724" s="131">
        <v>0</v>
      </c>
      <c r="Z1724" s="131">
        <v>0</v>
      </c>
      <c r="AA1724" s="131">
        <v>0</v>
      </c>
      <c r="AB1724" s="131">
        <v>0</v>
      </c>
      <c r="AC1724" s="131">
        <v>0</v>
      </c>
      <c r="AD1724" s="131">
        <v>0</v>
      </c>
      <c r="AE1724" s="131">
        <v>0</v>
      </c>
      <c r="AF1724" s="131">
        <v>0</v>
      </c>
      <c r="AG1724" s="131">
        <v>0</v>
      </c>
      <c r="AH1724" s="43">
        <v>0</v>
      </c>
    </row>
    <row r="1725" spans="4:34">
      <c r="D1725" s="62">
        <v>1992</v>
      </c>
      <c r="E1725" s="62">
        <v>9</v>
      </c>
      <c r="F1725" s="62">
        <v>1993</v>
      </c>
      <c r="G1725" s="62">
        <v>1993</v>
      </c>
      <c r="H1725" s="131">
        <v>0</v>
      </c>
      <c r="I1725" s="131">
        <v>0</v>
      </c>
      <c r="J1725" s="131">
        <v>0</v>
      </c>
      <c r="K1725" s="131">
        <v>0</v>
      </c>
      <c r="L1725" s="131">
        <v>0</v>
      </c>
      <c r="M1725" s="131">
        <v>0</v>
      </c>
      <c r="N1725" s="131">
        <v>0</v>
      </c>
      <c r="O1725" s="131">
        <v>0</v>
      </c>
      <c r="P1725" s="131">
        <v>0</v>
      </c>
      <c r="Q1725" s="131">
        <v>0</v>
      </c>
      <c r="R1725" s="131">
        <v>0</v>
      </c>
      <c r="S1725" s="131">
        <v>0</v>
      </c>
      <c r="T1725" s="131">
        <v>0</v>
      </c>
      <c r="U1725" s="131">
        <v>0</v>
      </c>
      <c r="V1725" s="131">
        <v>0</v>
      </c>
      <c r="W1725" s="131">
        <v>0</v>
      </c>
      <c r="X1725" s="131">
        <v>0</v>
      </c>
      <c r="Y1725" s="131">
        <v>0</v>
      </c>
      <c r="Z1725" s="131">
        <v>0</v>
      </c>
      <c r="AA1725" s="131">
        <v>0</v>
      </c>
      <c r="AB1725" s="131">
        <v>0</v>
      </c>
      <c r="AC1725" s="131">
        <v>0</v>
      </c>
      <c r="AD1725" s="131">
        <v>0</v>
      </c>
      <c r="AE1725" s="131">
        <v>0</v>
      </c>
      <c r="AF1725" s="131">
        <v>0</v>
      </c>
      <c r="AG1725" s="131">
        <v>0</v>
      </c>
      <c r="AH1725" s="43">
        <v>0</v>
      </c>
    </row>
    <row r="1726" spans="4:34">
      <c r="D1726" s="62">
        <v>1992</v>
      </c>
      <c r="E1726" s="62">
        <v>10</v>
      </c>
      <c r="F1726" s="62">
        <v>1993</v>
      </c>
      <c r="G1726" s="62">
        <v>1993</v>
      </c>
      <c r="H1726" s="131">
        <v>0</v>
      </c>
      <c r="I1726" s="131">
        <v>0</v>
      </c>
      <c r="J1726" s="131">
        <v>0</v>
      </c>
      <c r="K1726" s="131">
        <v>0</v>
      </c>
      <c r="L1726" s="131">
        <v>0</v>
      </c>
      <c r="M1726" s="131">
        <v>0</v>
      </c>
      <c r="N1726" s="131">
        <v>0</v>
      </c>
      <c r="O1726" s="131">
        <v>0</v>
      </c>
      <c r="P1726" s="131">
        <v>0</v>
      </c>
      <c r="Q1726" s="131">
        <v>0</v>
      </c>
      <c r="R1726" s="131">
        <v>0</v>
      </c>
      <c r="S1726" s="131">
        <v>0</v>
      </c>
      <c r="T1726" s="131">
        <v>0</v>
      </c>
      <c r="U1726" s="131">
        <v>0</v>
      </c>
      <c r="V1726" s="131">
        <v>0</v>
      </c>
      <c r="W1726" s="131">
        <v>0</v>
      </c>
      <c r="X1726" s="131">
        <v>0</v>
      </c>
      <c r="Y1726" s="131">
        <v>0</v>
      </c>
      <c r="Z1726" s="131">
        <v>0</v>
      </c>
      <c r="AA1726" s="131">
        <v>0</v>
      </c>
      <c r="AB1726" s="131">
        <v>0</v>
      </c>
      <c r="AC1726" s="131">
        <v>0</v>
      </c>
      <c r="AD1726" s="131">
        <v>0</v>
      </c>
      <c r="AE1726" s="131">
        <v>0</v>
      </c>
      <c r="AF1726" s="131">
        <v>0</v>
      </c>
      <c r="AG1726" s="131">
        <v>0</v>
      </c>
      <c r="AH1726" s="43">
        <v>0</v>
      </c>
    </row>
    <row r="1727" spans="4:34">
      <c r="D1727" s="62">
        <v>1992</v>
      </c>
      <c r="E1727" s="62">
        <v>11</v>
      </c>
      <c r="F1727" s="62">
        <v>1993</v>
      </c>
      <c r="G1727" s="62">
        <v>1993</v>
      </c>
      <c r="H1727" s="131">
        <v>0</v>
      </c>
      <c r="I1727" s="131">
        <v>0</v>
      </c>
      <c r="J1727" s="131">
        <v>0</v>
      </c>
      <c r="K1727" s="131">
        <v>0</v>
      </c>
      <c r="L1727" s="131">
        <v>0</v>
      </c>
      <c r="M1727" s="131">
        <v>0</v>
      </c>
      <c r="N1727" s="131">
        <v>0</v>
      </c>
      <c r="O1727" s="131">
        <v>0</v>
      </c>
      <c r="P1727" s="131">
        <v>0</v>
      </c>
      <c r="Q1727" s="131">
        <v>0</v>
      </c>
      <c r="R1727" s="131">
        <v>0</v>
      </c>
      <c r="S1727" s="131">
        <v>0</v>
      </c>
      <c r="T1727" s="131">
        <v>0</v>
      </c>
      <c r="U1727" s="131">
        <v>0</v>
      </c>
      <c r="V1727" s="131">
        <v>0</v>
      </c>
      <c r="W1727" s="131">
        <v>0</v>
      </c>
      <c r="X1727" s="131">
        <v>0</v>
      </c>
      <c r="Y1727" s="131">
        <v>0</v>
      </c>
      <c r="Z1727" s="131">
        <v>0</v>
      </c>
      <c r="AA1727" s="131">
        <v>0</v>
      </c>
      <c r="AB1727" s="131">
        <v>0</v>
      </c>
      <c r="AC1727" s="131">
        <v>0</v>
      </c>
      <c r="AD1727" s="131">
        <v>0</v>
      </c>
      <c r="AE1727" s="131">
        <v>0</v>
      </c>
      <c r="AF1727" s="131">
        <v>0</v>
      </c>
      <c r="AG1727" s="131">
        <v>0</v>
      </c>
      <c r="AH1727" s="43">
        <v>0</v>
      </c>
    </row>
    <row r="1728" spans="4:34">
      <c r="D1728" s="62">
        <v>1992</v>
      </c>
      <c r="E1728" s="62">
        <v>12</v>
      </c>
      <c r="F1728" s="62">
        <v>1993</v>
      </c>
      <c r="G1728" s="62">
        <v>1993</v>
      </c>
      <c r="H1728" s="131">
        <v>0</v>
      </c>
      <c r="I1728" s="131">
        <v>0</v>
      </c>
      <c r="J1728" s="131">
        <v>0</v>
      </c>
      <c r="K1728" s="131">
        <v>0</v>
      </c>
      <c r="L1728" s="131">
        <v>0</v>
      </c>
      <c r="M1728" s="131">
        <v>0</v>
      </c>
      <c r="N1728" s="131">
        <v>0</v>
      </c>
      <c r="O1728" s="131">
        <v>0</v>
      </c>
      <c r="P1728" s="131">
        <v>0</v>
      </c>
      <c r="Q1728" s="131">
        <v>0</v>
      </c>
      <c r="R1728" s="131">
        <v>0</v>
      </c>
      <c r="S1728" s="131">
        <v>0</v>
      </c>
      <c r="T1728" s="131">
        <v>0</v>
      </c>
      <c r="U1728" s="131">
        <v>0</v>
      </c>
      <c r="V1728" s="131">
        <v>0</v>
      </c>
      <c r="W1728" s="131">
        <v>0</v>
      </c>
      <c r="X1728" s="131">
        <v>0</v>
      </c>
      <c r="Y1728" s="131">
        <v>0</v>
      </c>
      <c r="Z1728" s="131">
        <v>0</v>
      </c>
      <c r="AA1728" s="131">
        <v>0</v>
      </c>
      <c r="AB1728" s="131">
        <v>0</v>
      </c>
      <c r="AC1728" s="131">
        <v>0</v>
      </c>
      <c r="AD1728" s="131">
        <v>0</v>
      </c>
      <c r="AE1728" s="131">
        <v>0</v>
      </c>
      <c r="AF1728" s="131">
        <v>0</v>
      </c>
      <c r="AG1728" s="131">
        <v>0</v>
      </c>
      <c r="AH1728" s="43">
        <v>0</v>
      </c>
    </row>
    <row r="1729" spans="4:34">
      <c r="D1729" s="62">
        <v>1993</v>
      </c>
      <c r="E1729" s="62">
        <v>1</v>
      </c>
      <c r="F1729" s="62">
        <v>1993</v>
      </c>
      <c r="G1729" s="62">
        <v>1993</v>
      </c>
      <c r="H1729" s="131">
        <v>0</v>
      </c>
      <c r="I1729" s="131">
        <v>0</v>
      </c>
      <c r="J1729" s="131">
        <v>0</v>
      </c>
      <c r="K1729" s="131">
        <v>0</v>
      </c>
      <c r="L1729" s="131">
        <v>0</v>
      </c>
      <c r="M1729" s="131">
        <v>0</v>
      </c>
      <c r="N1729" s="131">
        <v>0</v>
      </c>
      <c r="O1729" s="131">
        <v>0</v>
      </c>
      <c r="P1729" s="131">
        <v>0</v>
      </c>
      <c r="Q1729" s="131">
        <v>0</v>
      </c>
      <c r="R1729" s="131">
        <v>0</v>
      </c>
      <c r="S1729" s="131">
        <v>0</v>
      </c>
      <c r="T1729" s="131">
        <v>0</v>
      </c>
      <c r="U1729" s="131">
        <v>0</v>
      </c>
      <c r="V1729" s="131">
        <v>0</v>
      </c>
      <c r="W1729" s="131">
        <v>0</v>
      </c>
      <c r="X1729" s="131">
        <v>0</v>
      </c>
      <c r="Y1729" s="131">
        <v>0</v>
      </c>
      <c r="Z1729" s="131">
        <v>0</v>
      </c>
      <c r="AA1729" s="131">
        <v>0</v>
      </c>
      <c r="AB1729" s="131">
        <v>0</v>
      </c>
      <c r="AC1729" s="131">
        <v>0</v>
      </c>
      <c r="AD1729" s="131">
        <v>0</v>
      </c>
      <c r="AE1729" s="131">
        <v>0</v>
      </c>
      <c r="AF1729" s="131">
        <v>0</v>
      </c>
      <c r="AG1729" s="131">
        <v>0</v>
      </c>
      <c r="AH1729" s="43">
        <v>0</v>
      </c>
    </row>
    <row r="1730" spans="4:34">
      <c r="D1730" s="62">
        <v>1993</v>
      </c>
      <c r="E1730" s="62">
        <v>2</v>
      </c>
      <c r="F1730" s="62">
        <v>1993</v>
      </c>
      <c r="G1730" s="62">
        <v>1993</v>
      </c>
      <c r="H1730" s="131">
        <v>0</v>
      </c>
      <c r="I1730" s="131">
        <v>0</v>
      </c>
      <c r="J1730" s="131">
        <v>0</v>
      </c>
      <c r="K1730" s="131">
        <v>0</v>
      </c>
      <c r="L1730" s="131">
        <v>0</v>
      </c>
      <c r="M1730" s="131">
        <v>0</v>
      </c>
      <c r="N1730" s="131">
        <v>0</v>
      </c>
      <c r="O1730" s="131">
        <v>0</v>
      </c>
      <c r="P1730" s="131">
        <v>0</v>
      </c>
      <c r="Q1730" s="131">
        <v>0</v>
      </c>
      <c r="R1730" s="131">
        <v>0</v>
      </c>
      <c r="S1730" s="131">
        <v>0</v>
      </c>
      <c r="T1730" s="131">
        <v>0</v>
      </c>
      <c r="U1730" s="131">
        <v>0</v>
      </c>
      <c r="V1730" s="131">
        <v>0</v>
      </c>
      <c r="W1730" s="131">
        <v>0</v>
      </c>
      <c r="X1730" s="131">
        <v>0</v>
      </c>
      <c r="Y1730" s="131">
        <v>0</v>
      </c>
      <c r="Z1730" s="131">
        <v>0</v>
      </c>
      <c r="AA1730" s="131">
        <v>0</v>
      </c>
      <c r="AB1730" s="131">
        <v>0</v>
      </c>
      <c r="AC1730" s="131">
        <v>0</v>
      </c>
      <c r="AD1730" s="131">
        <v>0</v>
      </c>
      <c r="AE1730" s="131">
        <v>0</v>
      </c>
      <c r="AF1730" s="131">
        <v>0</v>
      </c>
      <c r="AG1730" s="131">
        <v>0</v>
      </c>
      <c r="AH1730" s="43">
        <v>0</v>
      </c>
    </row>
    <row r="1731" spans="4:34">
      <c r="D1731" s="62">
        <v>1993</v>
      </c>
      <c r="E1731" s="62">
        <v>3</v>
      </c>
      <c r="F1731" s="62">
        <v>1993</v>
      </c>
      <c r="G1731" s="62">
        <v>1993</v>
      </c>
      <c r="H1731" s="131">
        <v>0</v>
      </c>
      <c r="I1731" s="131">
        <v>0</v>
      </c>
      <c r="J1731" s="131">
        <v>0</v>
      </c>
      <c r="K1731" s="131">
        <v>0</v>
      </c>
      <c r="L1731" s="131">
        <v>0</v>
      </c>
      <c r="M1731" s="131">
        <v>0</v>
      </c>
      <c r="N1731" s="131">
        <v>0</v>
      </c>
      <c r="O1731" s="131">
        <v>0</v>
      </c>
      <c r="P1731" s="131">
        <v>0</v>
      </c>
      <c r="Q1731" s="131">
        <v>0</v>
      </c>
      <c r="R1731" s="131">
        <v>0</v>
      </c>
      <c r="S1731" s="131">
        <v>0</v>
      </c>
      <c r="T1731" s="131">
        <v>0</v>
      </c>
      <c r="U1731" s="131">
        <v>0</v>
      </c>
      <c r="V1731" s="131">
        <v>0</v>
      </c>
      <c r="W1731" s="131">
        <v>0</v>
      </c>
      <c r="X1731" s="131">
        <v>0</v>
      </c>
      <c r="Y1731" s="131">
        <v>0</v>
      </c>
      <c r="Z1731" s="131">
        <v>0</v>
      </c>
      <c r="AA1731" s="131">
        <v>0</v>
      </c>
      <c r="AB1731" s="131">
        <v>0</v>
      </c>
      <c r="AC1731" s="131">
        <v>0</v>
      </c>
      <c r="AD1731" s="131">
        <v>0</v>
      </c>
      <c r="AE1731" s="131">
        <v>0</v>
      </c>
      <c r="AF1731" s="131">
        <v>0</v>
      </c>
      <c r="AG1731" s="131">
        <v>0</v>
      </c>
      <c r="AH1731" s="43">
        <v>0</v>
      </c>
    </row>
    <row r="1732" spans="4:34">
      <c r="D1732" s="62">
        <v>1993</v>
      </c>
      <c r="E1732" s="62">
        <v>4</v>
      </c>
      <c r="F1732" s="62">
        <v>1993</v>
      </c>
      <c r="G1732" s="62">
        <v>1993</v>
      </c>
      <c r="H1732" s="131">
        <v>0</v>
      </c>
      <c r="I1732" s="131">
        <v>0</v>
      </c>
      <c r="J1732" s="131">
        <v>0</v>
      </c>
      <c r="K1732" s="131">
        <v>0</v>
      </c>
      <c r="L1732" s="131">
        <v>0</v>
      </c>
      <c r="M1732" s="131">
        <v>0</v>
      </c>
      <c r="N1732" s="131">
        <v>0</v>
      </c>
      <c r="O1732" s="131">
        <v>0</v>
      </c>
      <c r="P1732" s="131">
        <v>0</v>
      </c>
      <c r="Q1732" s="131">
        <v>0</v>
      </c>
      <c r="R1732" s="131">
        <v>0</v>
      </c>
      <c r="S1732" s="131">
        <v>0</v>
      </c>
      <c r="T1732" s="131">
        <v>0</v>
      </c>
      <c r="U1732" s="131">
        <v>0</v>
      </c>
      <c r="V1732" s="131">
        <v>0</v>
      </c>
      <c r="W1732" s="131">
        <v>0</v>
      </c>
      <c r="X1732" s="131">
        <v>0</v>
      </c>
      <c r="Y1732" s="131">
        <v>0</v>
      </c>
      <c r="Z1732" s="131">
        <v>0</v>
      </c>
      <c r="AA1732" s="131">
        <v>0</v>
      </c>
      <c r="AB1732" s="131">
        <v>0</v>
      </c>
      <c r="AC1732" s="131">
        <v>0</v>
      </c>
      <c r="AD1732" s="131">
        <v>0</v>
      </c>
      <c r="AE1732" s="131">
        <v>0</v>
      </c>
      <c r="AF1732" s="131">
        <v>0</v>
      </c>
      <c r="AG1732" s="131">
        <v>0</v>
      </c>
      <c r="AH1732" s="43">
        <v>0</v>
      </c>
    </row>
    <row r="1733" spans="4:34">
      <c r="D1733" s="62">
        <v>1993</v>
      </c>
      <c r="E1733" s="62">
        <v>5</v>
      </c>
      <c r="F1733" s="62">
        <v>1993</v>
      </c>
      <c r="G1733" s="62">
        <v>1994</v>
      </c>
      <c r="H1733" s="131">
        <v>0</v>
      </c>
      <c r="I1733" s="131">
        <v>0</v>
      </c>
      <c r="J1733" s="131">
        <v>0</v>
      </c>
      <c r="K1733" s="131">
        <v>0</v>
      </c>
      <c r="L1733" s="131">
        <v>0</v>
      </c>
      <c r="M1733" s="131">
        <v>0</v>
      </c>
      <c r="N1733" s="131">
        <v>0</v>
      </c>
      <c r="O1733" s="131">
        <v>0</v>
      </c>
      <c r="P1733" s="131">
        <v>0</v>
      </c>
      <c r="Q1733" s="131">
        <v>0</v>
      </c>
      <c r="R1733" s="131">
        <v>0</v>
      </c>
      <c r="S1733" s="131">
        <v>0</v>
      </c>
      <c r="T1733" s="131">
        <v>0</v>
      </c>
      <c r="U1733" s="131">
        <v>0</v>
      </c>
      <c r="V1733" s="131">
        <v>0</v>
      </c>
      <c r="W1733" s="131">
        <v>0</v>
      </c>
      <c r="X1733" s="131">
        <v>0</v>
      </c>
      <c r="Y1733" s="131">
        <v>0</v>
      </c>
      <c r="Z1733" s="131">
        <v>0</v>
      </c>
      <c r="AA1733" s="131">
        <v>0</v>
      </c>
      <c r="AB1733" s="131">
        <v>0</v>
      </c>
      <c r="AC1733" s="131">
        <v>0</v>
      </c>
      <c r="AD1733" s="131">
        <v>0</v>
      </c>
      <c r="AE1733" s="131">
        <v>0</v>
      </c>
      <c r="AF1733" s="131">
        <v>0</v>
      </c>
      <c r="AG1733" s="131">
        <v>0</v>
      </c>
      <c r="AH1733" s="43">
        <v>0</v>
      </c>
    </row>
    <row r="1734" spans="4:34">
      <c r="D1734" s="62">
        <v>1993</v>
      </c>
      <c r="E1734" s="62">
        <v>6</v>
      </c>
      <c r="F1734" s="62">
        <v>1993</v>
      </c>
      <c r="G1734" s="62">
        <v>1994</v>
      </c>
      <c r="H1734" s="131">
        <v>0</v>
      </c>
      <c r="I1734" s="131">
        <v>0</v>
      </c>
      <c r="J1734" s="131">
        <v>0</v>
      </c>
      <c r="K1734" s="131">
        <v>0</v>
      </c>
      <c r="L1734" s="131">
        <v>0</v>
      </c>
      <c r="M1734" s="131">
        <v>0</v>
      </c>
      <c r="N1734" s="131">
        <v>0</v>
      </c>
      <c r="O1734" s="131">
        <v>0</v>
      </c>
      <c r="P1734" s="131">
        <v>0</v>
      </c>
      <c r="Q1734" s="131">
        <v>0</v>
      </c>
      <c r="R1734" s="131">
        <v>0</v>
      </c>
      <c r="S1734" s="131">
        <v>0</v>
      </c>
      <c r="T1734" s="131">
        <v>0</v>
      </c>
      <c r="U1734" s="131">
        <v>0</v>
      </c>
      <c r="V1734" s="131">
        <v>0</v>
      </c>
      <c r="W1734" s="131">
        <v>0</v>
      </c>
      <c r="X1734" s="131">
        <v>0</v>
      </c>
      <c r="Y1734" s="131">
        <v>0</v>
      </c>
      <c r="Z1734" s="131">
        <v>0</v>
      </c>
      <c r="AA1734" s="131">
        <v>0</v>
      </c>
      <c r="AB1734" s="131">
        <v>0</v>
      </c>
      <c r="AC1734" s="131">
        <v>0</v>
      </c>
      <c r="AD1734" s="131">
        <v>0</v>
      </c>
      <c r="AE1734" s="131">
        <v>0</v>
      </c>
      <c r="AF1734" s="131">
        <v>0</v>
      </c>
      <c r="AG1734" s="131">
        <v>0</v>
      </c>
      <c r="AH1734" s="43">
        <v>0</v>
      </c>
    </row>
    <row r="1735" spans="4:34">
      <c r="D1735" s="62">
        <v>1993</v>
      </c>
      <c r="E1735" s="62">
        <v>7</v>
      </c>
      <c r="F1735" s="62">
        <v>1994</v>
      </c>
      <c r="G1735" s="62">
        <v>1994</v>
      </c>
      <c r="H1735" s="131">
        <v>0</v>
      </c>
      <c r="I1735" s="131">
        <v>0</v>
      </c>
      <c r="J1735" s="131">
        <v>0</v>
      </c>
      <c r="K1735" s="131">
        <v>0</v>
      </c>
      <c r="L1735" s="131">
        <v>0</v>
      </c>
      <c r="M1735" s="131">
        <v>0</v>
      </c>
      <c r="N1735" s="131">
        <v>0</v>
      </c>
      <c r="O1735" s="131">
        <v>0</v>
      </c>
      <c r="P1735" s="131">
        <v>0</v>
      </c>
      <c r="Q1735" s="131">
        <v>0</v>
      </c>
      <c r="R1735" s="131">
        <v>0</v>
      </c>
      <c r="S1735" s="131">
        <v>0</v>
      </c>
      <c r="T1735" s="131">
        <v>0</v>
      </c>
      <c r="U1735" s="131">
        <v>0</v>
      </c>
      <c r="V1735" s="131">
        <v>0</v>
      </c>
      <c r="W1735" s="131">
        <v>0</v>
      </c>
      <c r="X1735" s="131">
        <v>0</v>
      </c>
      <c r="Y1735" s="131">
        <v>0</v>
      </c>
      <c r="Z1735" s="131">
        <v>0</v>
      </c>
      <c r="AA1735" s="131">
        <v>0</v>
      </c>
      <c r="AB1735" s="131">
        <v>0</v>
      </c>
      <c r="AC1735" s="131">
        <v>0</v>
      </c>
      <c r="AD1735" s="131">
        <v>0</v>
      </c>
      <c r="AE1735" s="131">
        <v>0</v>
      </c>
      <c r="AF1735" s="131">
        <v>0</v>
      </c>
      <c r="AG1735" s="131">
        <v>0</v>
      </c>
      <c r="AH1735" s="43">
        <v>0</v>
      </c>
    </row>
    <row r="1736" spans="4:34">
      <c r="D1736" s="62">
        <v>1993</v>
      </c>
      <c r="E1736" s="62">
        <v>8</v>
      </c>
      <c r="F1736" s="62">
        <v>1994</v>
      </c>
      <c r="G1736" s="62">
        <v>1994</v>
      </c>
      <c r="H1736" s="131">
        <v>0</v>
      </c>
      <c r="I1736" s="131">
        <v>0</v>
      </c>
      <c r="J1736" s="131">
        <v>0</v>
      </c>
      <c r="K1736" s="131">
        <v>0</v>
      </c>
      <c r="L1736" s="131">
        <v>0</v>
      </c>
      <c r="M1736" s="131">
        <v>0</v>
      </c>
      <c r="N1736" s="131">
        <v>0</v>
      </c>
      <c r="O1736" s="131">
        <v>0</v>
      </c>
      <c r="P1736" s="131">
        <v>0</v>
      </c>
      <c r="Q1736" s="131">
        <v>0</v>
      </c>
      <c r="R1736" s="131">
        <v>0</v>
      </c>
      <c r="S1736" s="131">
        <v>0</v>
      </c>
      <c r="T1736" s="131">
        <v>0</v>
      </c>
      <c r="U1736" s="131">
        <v>0</v>
      </c>
      <c r="V1736" s="131">
        <v>0</v>
      </c>
      <c r="W1736" s="131">
        <v>0</v>
      </c>
      <c r="X1736" s="131">
        <v>0</v>
      </c>
      <c r="Y1736" s="131">
        <v>0</v>
      </c>
      <c r="Z1736" s="131">
        <v>0</v>
      </c>
      <c r="AA1736" s="131">
        <v>0</v>
      </c>
      <c r="AB1736" s="131">
        <v>0</v>
      </c>
      <c r="AC1736" s="131">
        <v>0</v>
      </c>
      <c r="AD1736" s="131">
        <v>0</v>
      </c>
      <c r="AE1736" s="131">
        <v>0</v>
      </c>
      <c r="AF1736" s="131">
        <v>0</v>
      </c>
      <c r="AG1736" s="131">
        <v>0</v>
      </c>
      <c r="AH1736" s="43">
        <v>0</v>
      </c>
    </row>
    <row r="1737" spans="4:34">
      <c r="D1737" s="62">
        <v>1993</v>
      </c>
      <c r="E1737" s="62">
        <v>9</v>
      </c>
      <c r="F1737" s="62">
        <v>1994</v>
      </c>
      <c r="G1737" s="62">
        <v>1994</v>
      </c>
      <c r="H1737" s="131">
        <v>0</v>
      </c>
      <c r="I1737" s="131">
        <v>0</v>
      </c>
      <c r="J1737" s="131">
        <v>0</v>
      </c>
      <c r="K1737" s="131">
        <v>0</v>
      </c>
      <c r="L1737" s="131">
        <v>0</v>
      </c>
      <c r="M1737" s="131">
        <v>0</v>
      </c>
      <c r="N1737" s="131">
        <v>0</v>
      </c>
      <c r="O1737" s="131">
        <v>0</v>
      </c>
      <c r="P1737" s="131">
        <v>0</v>
      </c>
      <c r="Q1737" s="131">
        <v>0</v>
      </c>
      <c r="R1737" s="131">
        <v>0</v>
      </c>
      <c r="S1737" s="131">
        <v>0</v>
      </c>
      <c r="T1737" s="131">
        <v>0</v>
      </c>
      <c r="U1737" s="131">
        <v>0</v>
      </c>
      <c r="V1737" s="131">
        <v>0</v>
      </c>
      <c r="W1737" s="131">
        <v>0</v>
      </c>
      <c r="X1737" s="131">
        <v>0</v>
      </c>
      <c r="Y1737" s="131">
        <v>0</v>
      </c>
      <c r="Z1737" s="131">
        <v>0</v>
      </c>
      <c r="AA1737" s="131">
        <v>0</v>
      </c>
      <c r="AB1737" s="131">
        <v>0</v>
      </c>
      <c r="AC1737" s="131">
        <v>0</v>
      </c>
      <c r="AD1737" s="131">
        <v>0</v>
      </c>
      <c r="AE1737" s="131">
        <v>0</v>
      </c>
      <c r="AF1737" s="131">
        <v>0</v>
      </c>
      <c r="AG1737" s="131">
        <v>0</v>
      </c>
      <c r="AH1737" s="43">
        <v>0</v>
      </c>
    </row>
    <row r="1738" spans="4:34">
      <c r="D1738" s="62">
        <v>1993</v>
      </c>
      <c r="E1738" s="62">
        <v>10</v>
      </c>
      <c r="F1738" s="62">
        <v>1994</v>
      </c>
      <c r="G1738" s="62">
        <v>1994</v>
      </c>
      <c r="H1738" s="131">
        <v>0</v>
      </c>
      <c r="I1738" s="131">
        <v>0</v>
      </c>
      <c r="J1738" s="131">
        <v>0</v>
      </c>
      <c r="K1738" s="131">
        <v>0</v>
      </c>
      <c r="L1738" s="131">
        <v>0</v>
      </c>
      <c r="M1738" s="131">
        <v>0</v>
      </c>
      <c r="N1738" s="131">
        <v>0</v>
      </c>
      <c r="O1738" s="131">
        <v>0</v>
      </c>
      <c r="P1738" s="131">
        <v>0</v>
      </c>
      <c r="Q1738" s="131">
        <v>0</v>
      </c>
      <c r="R1738" s="131">
        <v>0</v>
      </c>
      <c r="S1738" s="131">
        <v>0</v>
      </c>
      <c r="T1738" s="131">
        <v>0</v>
      </c>
      <c r="U1738" s="131">
        <v>0</v>
      </c>
      <c r="V1738" s="131">
        <v>0</v>
      </c>
      <c r="W1738" s="131">
        <v>0</v>
      </c>
      <c r="X1738" s="131">
        <v>0</v>
      </c>
      <c r="Y1738" s="131">
        <v>0</v>
      </c>
      <c r="Z1738" s="131">
        <v>0</v>
      </c>
      <c r="AA1738" s="131">
        <v>0</v>
      </c>
      <c r="AB1738" s="131">
        <v>0</v>
      </c>
      <c r="AC1738" s="131">
        <v>0</v>
      </c>
      <c r="AD1738" s="131">
        <v>0</v>
      </c>
      <c r="AE1738" s="131">
        <v>0</v>
      </c>
      <c r="AF1738" s="131">
        <v>0</v>
      </c>
      <c r="AG1738" s="131">
        <v>0</v>
      </c>
      <c r="AH1738" s="43">
        <v>0</v>
      </c>
    </row>
    <row r="1739" spans="4:34">
      <c r="D1739" s="62">
        <v>1993</v>
      </c>
      <c r="E1739" s="62">
        <v>11</v>
      </c>
      <c r="F1739" s="62">
        <v>1994</v>
      </c>
      <c r="G1739" s="62">
        <v>1994</v>
      </c>
      <c r="H1739" s="131">
        <v>0</v>
      </c>
      <c r="I1739" s="131">
        <v>0</v>
      </c>
      <c r="J1739" s="131">
        <v>0</v>
      </c>
      <c r="K1739" s="131">
        <v>0</v>
      </c>
      <c r="L1739" s="131">
        <v>0</v>
      </c>
      <c r="M1739" s="131">
        <v>0</v>
      </c>
      <c r="N1739" s="131">
        <v>0</v>
      </c>
      <c r="O1739" s="131">
        <v>0</v>
      </c>
      <c r="P1739" s="131">
        <v>0</v>
      </c>
      <c r="Q1739" s="131">
        <v>0</v>
      </c>
      <c r="R1739" s="131">
        <v>0</v>
      </c>
      <c r="S1739" s="131">
        <v>0</v>
      </c>
      <c r="T1739" s="131">
        <v>0</v>
      </c>
      <c r="U1739" s="131">
        <v>0</v>
      </c>
      <c r="V1739" s="131">
        <v>0</v>
      </c>
      <c r="W1739" s="131">
        <v>0</v>
      </c>
      <c r="X1739" s="131">
        <v>0</v>
      </c>
      <c r="Y1739" s="131">
        <v>0</v>
      </c>
      <c r="Z1739" s="131">
        <v>0</v>
      </c>
      <c r="AA1739" s="131">
        <v>0</v>
      </c>
      <c r="AB1739" s="131">
        <v>0</v>
      </c>
      <c r="AC1739" s="131">
        <v>0</v>
      </c>
      <c r="AD1739" s="131">
        <v>0</v>
      </c>
      <c r="AE1739" s="131">
        <v>0</v>
      </c>
      <c r="AF1739" s="131">
        <v>0</v>
      </c>
      <c r="AG1739" s="131">
        <v>0</v>
      </c>
      <c r="AH1739" s="43">
        <v>0</v>
      </c>
    </row>
    <row r="1740" spans="4:34">
      <c r="D1740" s="62">
        <v>1993</v>
      </c>
      <c r="E1740" s="62">
        <v>12</v>
      </c>
      <c r="F1740" s="62">
        <v>1994</v>
      </c>
      <c r="G1740" s="62">
        <v>1994</v>
      </c>
      <c r="H1740" s="131">
        <v>0</v>
      </c>
      <c r="I1740" s="131">
        <v>0</v>
      </c>
      <c r="J1740" s="131">
        <v>0</v>
      </c>
      <c r="K1740" s="131">
        <v>0</v>
      </c>
      <c r="L1740" s="131">
        <v>0</v>
      </c>
      <c r="M1740" s="131">
        <v>0</v>
      </c>
      <c r="N1740" s="131">
        <v>0</v>
      </c>
      <c r="O1740" s="131">
        <v>0</v>
      </c>
      <c r="P1740" s="131">
        <v>0</v>
      </c>
      <c r="Q1740" s="131">
        <v>0</v>
      </c>
      <c r="R1740" s="131">
        <v>0</v>
      </c>
      <c r="S1740" s="131">
        <v>0</v>
      </c>
      <c r="T1740" s="131">
        <v>0</v>
      </c>
      <c r="U1740" s="131">
        <v>0</v>
      </c>
      <c r="V1740" s="131">
        <v>0</v>
      </c>
      <c r="W1740" s="131">
        <v>0</v>
      </c>
      <c r="X1740" s="131">
        <v>0</v>
      </c>
      <c r="Y1740" s="131">
        <v>0</v>
      </c>
      <c r="Z1740" s="131">
        <v>0</v>
      </c>
      <c r="AA1740" s="131">
        <v>0</v>
      </c>
      <c r="AB1740" s="131">
        <v>0</v>
      </c>
      <c r="AC1740" s="131">
        <v>0</v>
      </c>
      <c r="AD1740" s="131">
        <v>0</v>
      </c>
      <c r="AE1740" s="131">
        <v>0</v>
      </c>
      <c r="AF1740" s="131">
        <v>0</v>
      </c>
      <c r="AG1740" s="131">
        <v>0</v>
      </c>
      <c r="AH1740" s="43">
        <v>0</v>
      </c>
    </row>
    <row r="1741" spans="4:34">
      <c r="D1741" s="62">
        <v>1994</v>
      </c>
      <c r="E1741" s="62">
        <v>1</v>
      </c>
      <c r="F1741" s="62">
        <v>1994</v>
      </c>
      <c r="G1741" s="62">
        <v>1994</v>
      </c>
      <c r="H1741" s="131">
        <v>0</v>
      </c>
      <c r="I1741" s="131">
        <v>0</v>
      </c>
      <c r="J1741" s="131">
        <v>0</v>
      </c>
      <c r="K1741" s="131">
        <v>0</v>
      </c>
      <c r="L1741" s="131">
        <v>0</v>
      </c>
      <c r="M1741" s="131">
        <v>0</v>
      </c>
      <c r="N1741" s="131">
        <v>0</v>
      </c>
      <c r="O1741" s="131">
        <v>0</v>
      </c>
      <c r="P1741" s="131">
        <v>0</v>
      </c>
      <c r="Q1741" s="131">
        <v>0</v>
      </c>
      <c r="R1741" s="131">
        <v>0</v>
      </c>
      <c r="S1741" s="131">
        <v>0</v>
      </c>
      <c r="T1741" s="131">
        <v>0</v>
      </c>
      <c r="U1741" s="131">
        <v>0</v>
      </c>
      <c r="V1741" s="131">
        <v>0</v>
      </c>
      <c r="W1741" s="131">
        <v>0</v>
      </c>
      <c r="X1741" s="131">
        <v>0</v>
      </c>
      <c r="Y1741" s="131">
        <v>0</v>
      </c>
      <c r="Z1741" s="131">
        <v>0</v>
      </c>
      <c r="AA1741" s="131">
        <v>0</v>
      </c>
      <c r="AB1741" s="131">
        <v>0</v>
      </c>
      <c r="AC1741" s="131">
        <v>0</v>
      </c>
      <c r="AD1741" s="131">
        <v>0</v>
      </c>
      <c r="AE1741" s="131">
        <v>0</v>
      </c>
      <c r="AF1741" s="131">
        <v>0</v>
      </c>
      <c r="AG1741" s="131">
        <v>0</v>
      </c>
      <c r="AH1741" s="43">
        <v>0</v>
      </c>
    </row>
    <row r="1742" spans="4:34">
      <c r="D1742" s="62">
        <v>1994</v>
      </c>
      <c r="E1742" s="62">
        <v>2</v>
      </c>
      <c r="F1742" s="62">
        <v>1994</v>
      </c>
      <c r="G1742" s="62">
        <v>1994</v>
      </c>
      <c r="H1742" s="131">
        <v>0</v>
      </c>
      <c r="I1742" s="131">
        <v>0</v>
      </c>
      <c r="J1742" s="131">
        <v>0</v>
      </c>
      <c r="K1742" s="131">
        <v>0</v>
      </c>
      <c r="L1742" s="131">
        <v>0</v>
      </c>
      <c r="M1742" s="131">
        <v>0</v>
      </c>
      <c r="N1742" s="131">
        <v>0</v>
      </c>
      <c r="O1742" s="131">
        <v>0</v>
      </c>
      <c r="P1742" s="131">
        <v>0</v>
      </c>
      <c r="Q1742" s="131">
        <v>0</v>
      </c>
      <c r="R1742" s="131">
        <v>0</v>
      </c>
      <c r="S1742" s="131">
        <v>0</v>
      </c>
      <c r="T1742" s="131">
        <v>0</v>
      </c>
      <c r="U1742" s="131">
        <v>0</v>
      </c>
      <c r="V1742" s="131">
        <v>0</v>
      </c>
      <c r="W1742" s="131">
        <v>0</v>
      </c>
      <c r="X1742" s="131">
        <v>0</v>
      </c>
      <c r="Y1742" s="131">
        <v>0</v>
      </c>
      <c r="Z1742" s="131">
        <v>0</v>
      </c>
      <c r="AA1742" s="131">
        <v>0</v>
      </c>
      <c r="AB1742" s="131">
        <v>0</v>
      </c>
      <c r="AC1742" s="131">
        <v>0</v>
      </c>
      <c r="AD1742" s="131">
        <v>0</v>
      </c>
      <c r="AE1742" s="131">
        <v>0</v>
      </c>
      <c r="AF1742" s="131">
        <v>0</v>
      </c>
      <c r="AG1742" s="131">
        <v>0</v>
      </c>
      <c r="AH1742" s="43">
        <v>0</v>
      </c>
    </row>
    <row r="1743" spans="4:34">
      <c r="D1743" s="62">
        <v>1994</v>
      </c>
      <c r="E1743" s="62">
        <v>3</v>
      </c>
      <c r="F1743" s="62">
        <v>1994</v>
      </c>
      <c r="G1743" s="62">
        <v>1994</v>
      </c>
      <c r="H1743" s="131">
        <v>0</v>
      </c>
      <c r="I1743" s="131">
        <v>0</v>
      </c>
      <c r="J1743" s="131">
        <v>0</v>
      </c>
      <c r="K1743" s="131">
        <v>0</v>
      </c>
      <c r="L1743" s="131">
        <v>0</v>
      </c>
      <c r="M1743" s="131">
        <v>0</v>
      </c>
      <c r="N1743" s="131">
        <v>0</v>
      </c>
      <c r="O1743" s="131">
        <v>0</v>
      </c>
      <c r="P1743" s="131">
        <v>0</v>
      </c>
      <c r="Q1743" s="131">
        <v>0</v>
      </c>
      <c r="R1743" s="131">
        <v>0</v>
      </c>
      <c r="S1743" s="131">
        <v>0</v>
      </c>
      <c r="T1743" s="131">
        <v>0</v>
      </c>
      <c r="U1743" s="131">
        <v>0</v>
      </c>
      <c r="V1743" s="131">
        <v>0</v>
      </c>
      <c r="W1743" s="131">
        <v>0</v>
      </c>
      <c r="X1743" s="131">
        <v>0</v>
      </c>
      <c r="Y1743" s="131">
        <v>0</v>
      </c>
      <c r="Z1743" s="131">
        <v>0</v>
      </c>
      <c r="AA1743" s="131">
        <v>0</v>
      </c>
      <c r="AB1743" s="131">
        <v>0</v>
      </c>
      <c r="AC1743" s="131">
        <v>0</v>
      </c>
      <c r="AD1743" s="131">
        <v>0</v>
      </c>
      <c r="AE1743" s="131">
        <v>0</v>
      </c>
      <c r="AF1743" s="131">
        <v>0</v>
      </c>
      <c r="AG1743" s="131">
        <v>0</v>
      </c>
      <c r="AH1743" s="43">
        <v>0</v>
      </c>
    </row>
    <row r="1744" spans="4:34">
      <c r="D1744" s="62">
        <v>1994</v>
      </c>
      <c r="E1744" s="62">
        <v>4</v>
      </c>
      <c r="F1744" s="62">
        <v>1994</v>
      </c>
      <c r="G1744" s="62">
        <v>1994</v>
      </c>
      <c r="H1744" s="131">
        <v>0</v>
      </c>
      <c r="I1744" s="131">
        <v>0</v>
      </c>
      <c r="J1744" s="131">
        <v>0</v>
      </c>
      <c r="K1744" s="131">
        <v>0</v>
      </c>
      <c r="L1744" s="131">
        <v>0</v>
      </c>
      <c r="M1744" s="131">
        <v>0</v>
      </c>
      <c r="N1744" s="131">
        <v>0</v>
      </c>
      <c r="O1744" s="131">
        <v>0</v>
      </c>
      <c r="P1744" s="131">
        <v>0</v>
      </c>
      <c r="Q1744" s="131">
        <v>0</v>
      </c>
      <c r="R1744" s="131">
        <v>0</v>
      </c>
      <c r="S1744" s="131">
        <v>0</v>
      </c>
      <c r="T1744" s="131">
        <v>0</v>
      </c>
      <c r="U1744" s="131">
        <v>0</v>
      </c>
      <c r="V1744" s="131">
        <v>0</v>
      </c>
      <c r="W1744" s="131">
        <v>0</v>
      </c>
      <c r="X1744" s="131">
        <v>0</v>
      </c>
      <c r="Y1744" s="131">
        <v>0</v>
      </c>
      <c r="Z1744" s="131">
        <v>0</v>
      </c>
      <c r="AA1744" s="131">
        <v>0</v>
      </c>
      <c r="AB1744" s="131">
        <v>0</v>
      </c>
      <c r="AC1744" s="131">
        <v>0</v>
      </c>
      <c r="AD1744" s="131">
        <v>0</v>
      </c>
      <c r="AE1744" s="131">
        <v>0</v>
      </c>
      <c r="AF1744" s="131">
        <v>0</v>
      </c>
      <c r="AG1744" s="131">
        <v>0</v>
      </c>
      <c r="AH1744" s="43">
        <v>0</v>
      </c>
    </row>
    <row r="1745" spans="4:34">
      <c r="D1745" s="62">
        <v>1994</v>
      </c>
      <c r="E1745" s="62">
        <v>5</v>
      </c>
      <c r="F1745" s="62">
        <v>1994</v>
      </c>
      <c r="G1745" s="62">
        <v>1995</v>
      </c>
      <c r="H1745" s="131">
        <v>0</v>
      </c>
      <c r="I1745" s="131">
        <v>0</v>
      </c>
      <c r="J1745" s="131">
        <v>0</v>
      </c>
      <c r="K1745" s="131">
        <v>0</v>
      </c>
      <c r="L1745" s="131">
        <v>0</v>
      </c>
      <c r="M1745" s="131">
        <v>0</v>
      </c>
      <c r="N1745" s="131">
        <v>0</v>
      </c>
      <c r="O1745" s="131">
        <v>0</v>
      </c>
      <c r="P1745" s="131">
        <v>0</v>
      </c>
      <c r="Q1745" s="131">
        <v>0</v>
      </c>
      <c r="R1745" s="131">
        <v>0</v>
      </c>
      <c r="S1745" s="131">
        <v>0</v>
      </c>
      <c r="T1745" s="131">
        <v>0</v>
      </c>
      <c r="U1745" s="131">
        <v>0</v>
      </c>
      <c r="V1745" s="131">
        <v>0</v>
      </c>
      <c r="W1745" s="131">
        <v>0</v>
      </c>
      <c r="X1745" s="131">
        <v>0</v>
      </c>
      <c r="Y1745" s="131">
        <v>0</v>
      </c>
      <c r="Z1745" s="131">
        <v>0</v>
      </c>
      <c r="AA1745" s="131">
        <v>0</v>
      </c>
      <c r="AB1745" s="131">
        <v>0</v>
      </c>
      <c r="AC1745" s="131">
        <v>0</v>
      </c>
      <c r="AD1745" s="131">
        <v>0</v>
      </c>
      <c r="AE1745" s="131">
        <v>0</v>
      </c>
      <c r="AF1745" s="131">
        <v>0</v>
      </c>
      <c r="AG1745" s="131">
        <v>0</v>
      </c>
      <c r="AH1745" s="43">
        <v>0</v>
      </c>
    </row>
    <row r="1746" spans="4:34">
      <c r="D1746" s="62">
        <v>1994</v>
      </c>
      <c r="E1746" s="62">
        <v>6</v>
      </c>
      <c r="F1746" s="62">
        <v>1994</v>
      </c>
      <c r="G1746" s="62">
        <v>1995</v>
      </c>
      <c r="H1746" s="131">
        <v>0</v>
      </c>
      <c r="I1746" s="131">
        <v>0</v>
      </c>
      <c r="J1746" s="131">
        <v>0</v>
      </c>
      <c r="K1746" s="131">
        <v>0</v>
      </c>
      <c r="L1746" s="131">
        <v>0</v>
      </c>
      <c r="M1746" s="131">
        <v>0</v>
      </c>
      <c r="N1746" s="131">
        <v>0</v>
      </c>
      <c r="O1746" s="131">
        <v>0</v>
      </c>
      <c r="P1746" s="131">
        <v>0</v>
      </c>
      <c r="Q1746" s="131">
        <v>0</v>
      </c>
      <c r="R1746" s="131">
        <v>0</v>
      </c>
      <c r="S1746" s="131">
        <v>0</v>
      </c>
      <c r="T1746" s="131">
        <v>0</v>
      </c>
      <c r="U1746" s="131">
        <v>0</v>
      </c>
      <c r="V1746" s="131">
        <v>0</v>
      </c>
      <c r="W1746" s="131">
        <v>0</v>
      </c>
      <c r="X1746" s="131">
        <v>0</v>
      </c>
      <c r="Y1746" s="131">
        <v>0</v>
      </c>
      <c r="Z1746" s="131">
        <v>0</v>
      </c>
      <c r="AA1746" s="131">
        <v>0</v>
      </c>
      <c r="AB1746" s="131">
        <v>0</v>
      </c>
      <c r="AC1746" s="131">
        <v>0</v>
      </c>
      <c r="AD1746" s="131">
        <v>0</v>
      </c>
      <c r="AE1746" s="131">
        <v>0</v>
      </c>
      <c r="AF1746" s="131">
        <v>0</v>
      </c>
      <c r="AG1746" s="131">
        <v>0</v>
      </c>
      <c r="AH1746" s="43">
        <v>0</v>
      </c>
    </row>
    <row r="1747" spans="4:34">
      <c r="D1747" s="62">
        <v>1994</v>
      </c>
      <c r="E1747" s="62">
        <v>7</v>
      </c>
      <c r="F1747" s="62">
        <v>1995</v>
      </c>
      <c r="G1747" s="62">
        <v>1995</v>
      </c>
      <c r="H1747" s="131">
        <v>0</v>
      </c>
      <c r="I1747" s="131">
        <v>0</v>
      </c>
      <c r="J1747" s="131">
        <v>0</v>
      </c>
      <c r="K1747" s="131">
        <v>0</v>
      </c>
      <c r="L1747" s="131">
        <v>0</v>
      </c>
      <c r="M1747" s="131">
        <v>0</v>
      </c>
      <c r="N1747" s="131">
        <v>0</v>
      </c>
      <c r="O1747" s="131">
        <v>0</v>
      </c>
      <c r="P1747" s="131">
        <v>0</v>
      </c>
      <c r="Q1747" s="131">
        <v>0</v>
      </c>
      <c r="R1747" s="131">
        <v>0</v>
      </c>
      <c r="S1747" s="131">
        <v>0</v>
      </c>
      <c r="T1747" s="131">
        <v>0</v>
      </c>
      <c r="U1747" s="131">
        <v>0</v>
      </c>
      <c r="V1747" s="131">
        <v>0</v>
      </c>
      <c r="W1747" s="131">
        <v>0</v>
      </c>
      <c r="X1747" s="131">
        <v>0</v>
      </c>
      <c r="Y1747" s="131">
        <v>0</v>
      </c>
      <c r="Z1747" s="131">
        <v>0</v>
      </c>
      <c r="AA1747" s="131">
        <v>0</v>
      </c>
      <c r="AB1747" s="131">
        <v>0</v>
      </c>
      <c r="AC1747" s="131">
        <v>0</v>
      </c>
      <c r="AD1747" s="131">
        <v>0</v>
      </c>
      <c r="AE1747" s="131">
        <v>0</v>
      </c>
      <c r="AF1747" s="131">
        <v>0</v>
      </c>
      <c r="AG1747" s="131">
        <v>0</v>
      </c>
      <c r="AH1747" s="43">
        <v>0</v>
      </c>
    </row>
    <row r="1748" spans="4:34">
      <c r="D1748" s="62">
        <v>1994</v>
      </c>
      <c r="E1748" s="62">
        <v>8</v>
      </c>
      <c r="F1748" s="62">
        <v>1995</v>
      </c>
      <c r="G1748" s="62">
        <v>1995</v>
      </c>
      <c r="H1748" s="131">
        <v>0</v>
      </c>
      <c r="I1748" s="131">
        <v>0</v>
      </c>
      <c r="J1748" s="131">
        <v>0</v>
      </c>
      <c r="K1748" s="131">
        <v>0</v>
      </c>
      <c r="L1748" s="131">
        <v>0</v>
      </c>
      <c r="M1748" s="131">
        <v>0</v>
      </c>
      <c r="N1748" s="131">
        <v>0</v>
      </c>
      <c r="O1748" s="131">
        <v>0</v>
      </c>
      <c r="P1748" s="131">
        <v>0</v>
      </c>
      <c r="Q1748" s="131">
        <v>0</v>
      </c>
      <c r="R1748" s="131">
        <v>0</v>
      </c>
      <c r="S1748" s="131">
        <v>0</v>
      </c>
      <c r="T1748" s="131">
        <v>0</v>
      </c>
      <c r="U1748" s="131">
        <v>0</v>
      </c>
      <c r="V1748" s="131">
        <v>0</v>
      </c>
      <c r="W1748" s="131">
        <v>0</v>
      </c>
      <c r="X1748" s="131">
        <v>0</v>
      </c>
      <c r="Y1748" s="131">
        <v>0</v>
      </c>
      <c r="Z1748" s="131">
        <v>0</v>
      </c>
      <c r="AA1748" s="131">
        <v>0</v>
      </c>
      <c r="AB1748" s="131">
        <v>0</v>
      </c>
      <c r="AC1748" s="131">
        <v>0</v>
      </c>
      <c r="AD1748" s="131">
        <v>0</v>
      </c>
      <c r="AE1748" s="131">
        <v>0</v>
      </c>
      <c r="AF1748" s="131">
        <v>0</v>
      </c>
      <c r="AG1748" s="131">
        <v>0</v>
      </c>
      <c r="AH1748" s="43">
        <v>0</v>
      </c>
    </row>
    <row r="1749" spans="4:34">
      <c r="D1749" s="62">
        <v>1994</v>
      </c>
      <c r="E1749" s="62">
        <v>9</v>
      </c>
      <c r="F1749" s="62">
        <v>1995</v>
      </c>
      <c r="G1749" s="62">
        <v>1995</v>
      </c>
      <c r="H1749" s="131">
        <v>0</v>
      </c>
      <c r="I1749" s="131">
        <v>0</v>
      </c>
      <c r="J1749" s="131">
        <v>0</v>
      </c>
      <c r="K1749" s="131">
        <v>0</v>
      </c>
      <c r="L1749" s="131">
        <v>0</v>
      </c>
      <c r="M1749" s="131">
        <v>0</v>
      </c>
      <c r="N1749" s="131">
        <v>0</v>
      </c>
      <c r="O1749" s="131">
        <v>0</v>
      </c>
      <c r="P1749" s="131">
        <v>0</v>
      </c>
      <c r="Q1749" s="131">
        <v>0</v>
      </c>
      <c r="R1749" s="131">
        <v>0</v>
      </c>
      <c r="S1749" s="131">
        <v>0</v>
      </c>
      <c r="T1749" s="131">
        <v>0</v>
      </c>
      <c r="U1749" s="131">
        <v>0</v>
      </c>
      <c r="V1749" s="131">
        <v>0</v>
      </c>
      <c r="W1749" s="131">
        <v>0</v>
      </c>
      <c r="X1749" s="131">
        <v>0</v>
      </c>
      <c r="Y1749" s="131">
        <v>0</v>
      </c>
      <c r="Z1749" s="131">
        <v>0</v>
      </c>
      <c r="AA1749" s="131">
        <v>0</v>
      </c>
      <c r="AB1749" s="131">
        <v>0</v>
      </c>
      <c r="AC1749" s="131">
        <v>0</v>
      </c>
      <c r="AD1749" s="131">
        <v>0</v>
      </c>
      <c r="AE1749" s="131">
        <v>0</v>
      </c>
      <c r="AF1749" s="131">
        <v>0</v>
      </c>
      <c r="AG1749" s="131">
        <v>0</v>
      </c>
      <c r="AH1749" s="43">
        <v>0</v>
      </c>
    </row>
    <row r="1750" spans="4:34">
      <c r="D1750" s="62">
        <v>1994</v>
      </c>
      <c r="E1750" s="62">
        <v>10</v>
      </c>
      <c r="F1750" s="62">
        <v>1995</v>
      </c>
      <c r="G1750" s="62">
        <v>1995</v>
      </c>
      <c r="H1750" s="131">
        <v>0</v>
      </c>
      <c r="I1750" s="131">
        <v>0</v>
      </c>
      <c r="J1750" s="131">
        <v>0</v>
      </c>
      <c r="K1750" s="131">
        <v>0</v>
      </c>
      <c r="L1750" s="131">
        <v>0</v>
      </c>
      <c r="M1750" s="131">
        <v>0</v>
      </c>
      <c r="N1750" s="131">
        <v>0</v>
      </c>
      <c r="O1750" s="131">
        <v>0</v>
      </c>
      <c r="P1750" s="131">
        <v>0</v>
      </c>
      <c r="Q1750" s="131">
        <v>0</v>
      </c>
      <c r="R1750" s="131">
        <v>0</v>
      </c>
      <c r="S1750" s="131">
        <v>0</v>
      </c>
      <c r="T1750" s="131">
        <v>0</v>
      </c>
      <c r="U1750" s="131">
        <v>0</v>
      </c>
      <c r="V1750" s="131">
        <v>0</v>
      </c>
      <c r="W1750" s="131">
        <v>0</v>
      </c>
      <c r="X1750" s="131">
        <v>0</v>
      </c>
      <c r="Y1750" s="131">
        <v>0</v>
      </c>
      <c r="Z1750" s="131">
        <v>0</v>
      </c>
      <c r="AA1750" s="131">
        <v>0</v>
      </c>
      <c r="AB1750" s="131">
        <v>0</v>
      </c>
      <c r="AC1750" s="131">
        <v>0</v>
      </c>
      <c r="AD1750" s="131">
        <v>0</v>
      </c>
      <c r="AE1750" s="131">
        <v>0</v>
      </c>
      <c r="AF1750" s="131">
        <v>0</v>
      </c>
      <c r="AG1750" s="131">
        <v>0</v>
      </c>
      <c r="AH1750" s="43">
        <v>0</v>
      </c>
    </row>
    <row r="1751" spans="4:34">
      <c r="D1751" s="62">
        <v>1994</v>
      </c>
      <c r="E1751" s="62">
        <v>11</v>
      </c>
      <c r="F1751" s="62">
        <v>1995</v>
      </c>
      <c r="G1751" s="62">
        <v>1995</v>
      </c>
      <c r="H1751" s="131">
        <v>0</v>
      </c>
      <c r="I1751" s="131">
        <v>0</v>
      </c>
      <c r="J1751" s="131">
        <v>0</v>
      </c>
      <c r="K1751" s="131">
        <v>0</v>
      </c>
      <c r="L1751" s="131">
        <v>0</v>
      </c>
      <c r="M1751" s="131">
        <v>0</v>
      </c>
      <c r="N1751" s="131">
        <v>0</v>
      </c>
      <c r="O1751" s="131">
        <v>0</v>
      </c>
      <c r="P1751" s="131">
        <v>0</v>
      </c>
      <c r="Q1751" s="131">
        <v>0</v>
      </c>
      <c r="R1751" s="131">
        <v>0</v>
      </c>
      <c r="S1751" s="131">
        <v>0</v>
      </c>
      <c r="T1751" s="131">
        <v>0</v>
      </c>
      <c r="U1751" s="131">
        <v>0</v>
      </c>
      <c r="V1751" s="131">
        <v>0</v>
      </c>
      <c r="W1751" s="131">
        <v>0</v>
      </c>
      <c r="X1751" s="131">
        <v>0</v>
      </c>
      <c r="Y1751" s="131">
        <v>0</v>
      </c>
      <c r="Z1751" s="131">
        <v>0</v>
      </c>
      <c r="AA1751" s="131">
        <v>0</v>
      </c>
      <c r="AB1751" s="131">
        <v>0</v>
      </c>
      <c r="AC1751" s="131">
        <v>0</v>
      </c>
      <c r="AD1751" s="131">
        <v>0</v>
      </c>
      <c r="AE1751" s="131">
        <v>0</v>
      </c>
      <c r="AF1751" s="131">
        <v>0</v>
      </c>
      <c r="AG1751" s="131">
        <v>0</v>
      </c>
      <c r="AH1751" s="43">
        <v>0</v>
      </c>
    </row>
    <row r="1752" spans="4:34">
      <c r="D1752" s="62">
        <v>1994</v>
      </c>
      <c r="E1752" s="62">
        <v>12</v>
      </c>
      <c r="F1752" s="62">
        <v>1995</v>
      </c>
      <c r="G1752" s="62">
        <v>1995</v>
      </c>
      <c r="H1752" s="131">
        <v>0</v>
      </c>
      <c r="I1752" s="131">
        <v>0</v>
      </c>
      <c r="J1752" s="131">
        <v>0</v>
      </c>
      <c r="K1752" s="131">
        <v>0</v>
      </c>
      <c r="L1752" s="131">
        <v>0</v>
      </c>
      <c r="M1752" s="131">
        <v>0</v>
      </c>
      <c r="N1752" s="131">
        <v>0</v>
      </c>
      <c r="O1752" s="131">
        <v>0</v>
      </c>
      <c r="P1752" s="131">
        <v>0</v>
      </c>
      <c r="Q1752" s="131">
        <v>0</v>
      </c>
      <c r="R1752" s="131">
        <v>0</v>
      </c>
      <c r="S1752" s="131">
        <v>0</v>
      </c>
      <c r="T1752" s="131">
        <v>0</v>
      </c>
      <c r="U1752" s="131">
        <v>0</v>
      </c>
      <c r="V1752" s="131">
        <v>0</v>
      </c>
      <c r="W1752" s="131">
        <v>0</v>
      </c>
      <c r="X1752" s="131">
        <v>0</v>
      </c>
      <c r="Y1752" s="131">
        <v>0</v>
      </c>
      <c r="Z1752" s="131">
        <v>0</v>
      </c>
      <c r="AA1752" s="131">
        <v>0</v>
      </c>
      <c r="AB1752" s="131">
        <v>0</v>
      </c>
      <c r="AC1752" s="131">
        <v>0</v>
      </c>
      <c r="AD1752" s="131">
        <v>0</v>
      </c>
      <c r="AE1752" s="131">
        <v>0</v>
      </c>
      <c r="AF1752" s="131">
        <v>0</v>
      </c>
      <c r="AG1752" s="131">
        <v>0</v>
      </c>
      <c r="AH1752" s="43">
        <v>0</v>
      </c>
    </row>
    <row r="1753" spans="4:34">
      <c r="D1753" s="62">
        <v>1995</v>
      </c>
      <c r="E1753" s="62">
        <v>1</v>
      </c>
      <c r="F1753" s="62">
        <v>1995</v>
      </c>
      <c r="G1753" s="62">
        <v>1995</v>
      </c>
      <c r="H1753" s="131">
        <v>0</v>
      </c>
      <c r="I1753" s="131">
        <v>0</v>
      </c>
      <c r="J1753" s="131">
        <v>0</v>
      </c>
      <c r="K1753" s="131">
        <v>0</v>
      </c>
      <c r="L1753" s="131">
        <v>0</v>
      </c>
      <c r="M1753" s="131">
        <v>0</v>
      </c>
      <c r="N1753" s="131">
        <v>0</v>
      </c>
      <c r="O1753" s="131">
        <v>0</v>
      </c>
      <c r="P1753" s="131">
        <v>0</v>
      </c>
      <c r="Q1753" s="131">
        <v>0</v>
      </c>
      <c r="R1753" s="131">
        <v>0</v>
      </c>
      <c r="S1753" s="131">
        <v>0</v>
      </c>
      <c r="T1753" s="131">
        <v>0</v>
      </c>
      <c r="U1753" s="131">
        <v>0</v>
      </c>
      <c r="V1753" s="131">
        <v>0</v>
      </c>
      <c r="W1753" s="131">
        <v>0</v>
      </c>
      <c r="X1753" s="131">
        <v>0</v>
      </c>
      <c r="Y1753" s="131">
        <v>0</v>
      </c>
      <c r="Z1753" s="131">
        <v>0</v>
      </c>
      <c r="AA1753" s="131">
        <v>0</v>
      </c>
      <c r="AB1753" s="131">
        <v>0</v>
      </c>
      <c r="AC1753" s="131">
        <v>0</v>
      </c>
      <c r="AD1753" s="131">
        <v>0</v>
      </c>
      <c r="AE1753" s="131">
        <v>0</v>
      </c>
      <c r="AF1753" s="131">
        <v>0</v>
      </c>
      <c r="AG1753" s="131">
        <v>0</v>
      </c>
      <c r="AH1753" s="43">
        <v>0</v>
      </c>
    </row>
    <row r="1754" spans="4:34">
      <c r="D1754" s="62">
        <v>1995</v>
      </c>
      <c r="E1754" s="62">
        <v>2</v>
      </c>
      <c r="F1754" s="62">
        <v>1995</v>
      </c>
      <c r="G1754" s="62">
        <v>1995</v>
      </c>
      <c r="H1754" s="131">
        <v>0</v>
      </c>
      <c r="I1754" s="131">
        <v>0</v>
      </c>
      <c r="J1754" s="131">
        <v>0</v>
      </c>
      <c r="K1754" s="131">
        <v>0</v>
      </c>
      <c r="L1754" s="131">
        <v>0</v>
      </c>
      <c r="M1754" s="131">
        <v>0</v>
      </c>
      <c r="N1754" s="131">
        <v>0</v>
      </c>
      <c r="O1754" s="131">
        <v>0</v>
      </c>
      <c r="P1754" s="131">
        <v>0</v>
      </c>
      <c r="Q1754" s="131">
        <v>0</v>
      </c>
      <c r="R1754" s="131">
        <v>0</v>
      </c>
      <c r="S1754" s="131">
        <v>0</v>
      </c>
      <c r="T1754" s="131">
        <v>0</v>
      </c>
      <c r="U1754" s="131">
        <v>0</v>
      </c>
      <c r="V1754" s="131">
        <v>0</v>
      </c>
      <c r="W1754" s="131">
        <v>0</v>
      </c>
      <c r="X1754" s="131">
        <v>0</v>
      </c>
      <c r="Y1754" s="131">
        <v>0</v>
      </c>
      <c r="Z1754" s="131">
        <v>0</v>
      </c>
      <c r="AA1754" s="131">
        <v>0</v>
      </c>
      <c r="AB1754" s="131">
        <v>0</v>
      </c>
      <c r="AC1754" s="131">
        <v>0</v>
      </c>
      <c r="AD1754" s="131">
        <v>0</v>
      </c>
      <c r="AE1754" s="131">
        <v>0</v>
      </c>
      <c r="AF1754" s="131">
        <v>0</v>
      </c>
      <c r="AG1754" s="131">
        <v>0</v>
      </c>
      <c r="AH1754" s="43">
        <v>0</v>
      </c>
    </row>
    <row r="1755" spans="4:34">
      <c r="D1755" s="62">
        <v>1995</v>
      </c>
      <c r="E1755" s="62">
        <v>3</v>
      </c>
      <c r="F1755" s="62">
        <v>1995</v>
      </c>
      <c r="G1755" s="62">
        <v>1995</v>
      </c>
      <c r="H1755" s="131">
        <v>0</v>
      </c>
      <c r="I1755" s="131">
        <v>0</v>
      </c>
      <c r="J1755" s="131">
        <v>0</v>
      </c>
      <c r="K1755" s="131">
        <v>0</v>
      </c>
      <c r="L1755" s="131">
        <v>0</v>
      </c>
      <c r="M1755" s="131">
        <v>0</v>
      </c>
      <c r="N1755" s="131">
        <v>0</v>
      </c>
      <c r="O1755" s="131">
        <v>0</v>
      </c>
      <c r="P1755" s="131">
        <v>0</v>
      </c>
      <c r="Q1755" s="131">
        <v>0</v>
      </c>
      <c r="R1755" s="131">
        <v>0</v>
      </c>
      <c r="S1755" s="131">
        <v>0</v>
      </c>
      <c r="T1755" s="131">
        <v>0</v>
      </c>
      <c r="U1755" s="131">
        <v>0</v>
      </c>
      <c r="V1755" s="131">
        <v>0</v>
      </c>
      <c r="W1755" s="131">
        <v>0</v>
      </c>
      <c r="X1755" s="131">
        <v>0</v>
      </c>
      <c r="Y1755" s="131">
        <v>0</v>
      </c>
      <c r="Z1755" s="131">
        <v>0</v>
      </c>
      <c r="AA1755" s="131">
        <v>0</v>
      </c>
      <c r="AB1755" s="131">
        <v>0</v>
      </c>
      <c r="AC1755" s="131">
        <v>0</v>
      </c>
      <c r="AD1755" s="131">
        <v>0</v>
      </c>
      <c r="AE1755" s="131">
        <v>0</v>
      </c>
      <c r="AF1755" s="131">
        <v>0</v>
      </c>
      <c r="AG1755" s="131">
        <v>0</v>
      </c>
      <c r="AH1755" s="43">
        <v>0</v>
      </c>
    </row>
    <row r="1756" spans="4:34">
      <c r="D1756" s="62">
        <v>1995</v>
      </c>
      <c r="E1756" s="62">
        <v>4</v>
      </c>
      <c r="F1756" s="62">
        <v>1995</v>
      </c>
      <c r="G1756" s="62">
        <v>1995</v>
      </c>
      <c r="H1756" s="131">
        <v>0</v>
      </c>
      <c r="I1756" s="131">
        <v>0</v>
      </c>
      <c r="J1756" s="131">
        <v>0</v>
      </c>
      <c r="K1756" s="131">
        <v>0</v>
      </c>
      <c r="L1756" s="131">
        <v>0</v>
      </c>
      <c r="M1756" s="131">
        <v>0</v>
      </c>
      <c r="N1756" s="131">
        <v>0</v>
      </c>
      <c r="O1756" s="131">
        <v>0</v>
      </c>
      <c r="P1756" s="131">
        <v>0</v>
      </c>
      <c r="Q1756" s="131">
        <v>0</v>
      </c>
      <c r="R1756" s="131">
        <v>0</v>
      </c>
      <c r="S1756" s="131">
        <v>0</v>
      </c>
      <c r="T1756" s="131">
        <v>0</v>
      </c>
      <c r="U1756" s="131">
        <v>0</v>
      </c>
      <c r="V1756" s="131">
        <v>0</v>
      </c>
      <c r="W1756" s="131">
        <v>0</v>
      </c>
      <c r="X1756" s="131">
        <v>0</v>
      </c>
      <c r="Y1756" s="131">
        <v>0</v>
      </c>
      <c r="Z1756" s="131">
        <v>0</v>
      </c>
      <c r="AA1756" s="131">
        <v>0</v>
      </c>
      <c r="AB1756" s="131">
        <v>0</v>
      </c>
      <c r="AC1756" s="131">
        <v>0</v>
      </c>
      <c r="AD1756" s="131">
        <v>0</v>
      </c>
      <c r="AE1756" s="131">
        <v>0</v>
      </c>
      <c r="AF1756" s="131">
        <v>0</v>
      </c>
      <c r="AG1756" s="131">
        <v>0</v>
      </c>
      <c r="AH1756" s="43">
        <v>0</v>
      </c>
    </row>
    <row r="1757" spans="4:34">
      <c r="D1757" s="62">
        <v>1995</v>
      </c>
      <c r="E1757" s="62">
        <v>5</v>
      </c>
      <c r="F1757" s="62">
        <v>1995</v>
      </c>
      <c r="G1757" s="62">
        <v>1996</v>
      </c>
      <c r="H1757" s="131">
        <v>0</v>
      </c>
      <c r="I1757" s="131">
        <v>0</v>
      </c>
      <c r="J1757" s="131">
        <v>0</v>
      </c>
      <c r="K1757" s="131">
        <v>0</v>
      </c>
      <c r="L1757" s="131">
        <v>0</v>
      </c>
      <c r="M1757" s="131">
        <v>0</v>
      </c>
      <c r="N1757" s="131">
        <v>0</v>
      </c>
      <c r="O1757" s="131">
        <v>0</v>
      </c>
      <c r="P1757" s="131">
        <v>0</v>
      </c>
      <c r="Q1757" s="131">
        <v>0</v>
      </c>
      <c r="R1757" s="131">
        <v>0</v>
      </c>
      <c r="S1757" s="131">
        <v>0</v>
      </c>
      <c r="T1757" s="131">
        <v>0</v>
      </c>
      <c r="U1757" s="131">
        <v>0</v>
      </c>
      <c r="V1757" s="131">
        <v>0</v>
      </c>
      <c r="W1757" s="131">
        <v>0</v>
      </c>
      <c r="X1757" s="131">
        <v>0</v>
      </c>
      <c r="Y1757" s="131">
        <v>0</v>
      </c>
      <c r="Z1757" s="131">
        <v>0</v>
      </c>
      <c r="AA1757" s="131">
        <v>0</v>
      </c>
      <c r="AB1757" s="131">
        <v>0</v>
      </c>
      <c r="AC1757" s="131">
        <v>0</v>
      </c>
      <c r="AD1757" s="131">
        <v>0</v>
      </c>
      <c r="AE1757" s="131">
        <v>0</v>
      </c>
      <c r="AF1757" s="131">
        <v>0</v>
      </c>
      <c r="AG1757" s="131">
        <v>0</v>
      </c>
      <c r="AH1757" s="43">
        <v>0</v>
      </c>
    </row>
    <row r="1758" spans="4:34">
      <c r="D1758" s="62">
        <v>1995</v>
      </c>
      <c r="E1758" s="62">
        <v>6</v>
      </c>
      <c r="F1758" s="62">
        <v>1995</v>
      </c>
      <c r="G1758" s="62">
        <v>1996</v>
      </c>
      <c r="H1758" s="131">
        <v>0</v>
      </c>
      <c r="I1758" s="131">
        <v>0</v>
      </c>
      <c r="J1758" s="131">
        <v>0</v>
      </c>
      <c r="K1758" s="131">
        <v>0</v>
      </c>
      <c r="L1758" s="131">
        <v>0</v>
      </c>
      <c r="M1758" s="131">
        <v>0</v>
      </c>
      <c r="N1758" s="131">
        <v>0</v>
      </c>
      <c r="O1758" s="131">
        <v>0</v>
      </c>
      <c r="P1758" s="131">
        <v>0</v>
      </c>
      <c r="Q1758" s="131">
        <v>0</v>
      </c>
      <c r="R1758" s="131">
        <v>0</v>
      </c>
      <c r="S1758" s="131">
        <v>0</v>
      </c>
      <c r="T1758" s="131">
        <v>0</v>
      </c>
      <c r="U1758" s="131">
        <v>0</v>
      </c>
      <c r="V1758" s="131">
        <v>0</v>
      </c>
      <c r="W1758" s="131">
        <v>0</v>
      </c>
      <c r="X1758" s="131">
        <v>0</v>
      </c>
      <c r="Y1758" s="131">
        <v>0</v>
      </c>
      <c r="Z1758" s="131">
        <v>0</v>
      </c>
      <c r="AA1758" s="131">
        <v>0</v>
      </c>
      <c r="AB1758" s="131">
        <v>0</v>
      </c>
      <c r="AC1758" s="131">
        <v>0</v>
      </c>
      <c r="AD1758" s="131">
        <v>0</v>
      </c>
      <c r="AE1758" s="131">
        <v>0</v>
      </c>
      <c r="AF1758" s="131">
        <v>0</v>
      </c>
      <c r="AG1758" s="131">
        <v>0</v>
      </c>
      <c r="AH1758" s="43">
        <v>0</v>
      </c>
    </row>
    <row r="1759" spans="4:34">
      <c r="D1759" s="62">
        <v>1995</v>
      </c>
      <c r="E1759" s="62">
        <v>7</v>
      </c>
      <c r="F1759" s="62">
        <v>1996</v>
      </c>
      <c r="G1759" s="62">
        <v>1996</v>
      </c>
      <c r="H1759" s="131">
        <v>0</v>
      </c>
      <c r="I1759" s="131">
        <v>0</v>
      </c>
      <c r="J1759" s="131">
        <v>0</v>
      </c>
      <c r="K1759" s="131">
        <v>0</v>
      </c>
      <c r="L1759" s="131">
        <v>0</v>
      </c>
      <c r="M1759" s="131">
        <v>0</v>
      </c>
      <c r="N1759" s="131">
        <v>0</v>
      </c>
      <c r="O1759" s="131">
        <v>0</v>
      </c>
      <c r="P1759" s="131">
        <v>0</v>
      </c>
      <c r="Q1759" s="131">
        <v>0</v>
      </c>
      <c r="R1759" s="131">
        <v>0</v>
      </c>
      <c r="S1759" s="131">
        <v>0</v>
      </c>
      <c r="T1759" s="131">
        <v>0</v>
      </c>
      <c r="U1759" s="131">
        <v>0</v>
      </c>
      <c r="V1759" s="131">
        <v>0</v>
      </c>
      <c r="W1759" s="131">
        <v>0</v>
      </c>
      <c r="X1759" s="131">
        <v>0</v>
      </c>
      <c r="Y1759" s="131">
        <v>0</v>
      </c>
      <c r="Z1759" s="131">
        <v>0</v>
      </c>
      <c r="AA1759" s="131">
        <v>0</v>
      </c>
      <c r="AB1759" s="131">
        <v>0</v>
      </c>
      <c r="AC1759" s="131">
        <v>0</v>
      </c>
      <c r="AD1759" s="131">
        <v>0</v>
      </c>
      <c r="AE1759" s="131">
        <v>0</v>
      </c>
      <c r="AF1759" s="131">
        <v>0</v>
      </c>
      <c r="AG1759" s="131">
        <v>0</v>
      </c>
      <c r="AH1759" s="43">
        <v>0</v>
      </c>
    </row>
    <row r="1760" spans="4:34">
      <c r="D1760" s="62">
        <v>1995</v>
      </c>
      <c r="E1760" s="62">
        <v>8</v>
      </c>
      <c r="F1760" s="62">
        <v>1996</v>
      </c>
      <c r="G1760" s="62">
        <v>1996</v>
      </c>
      <c r="H1760" s="131">
        <v>0</v>
      </c>
      <c r="I1760" s="131">
        <v>0</v>
      </c>
      <c r="J1760" s="131">
        <v>0</v>
      </c>
      <c r="K1760" s="131">
        <v>0</v>
      </c>
      <c r="L1760" s="131">
        <v>0</v>
      </c>
      <c r="M1760" s="131">
        <v>0</v>
      </c>
      <c r="N1760" s="131">
        <v>0</v>
      </c>
      <c r="O1760" s="131">
        <v>0</v>
      </c>
      <c r="P1760" s="131">
        <v>0</v>
      </c>
      <c r="Q1760" s="131">
        <v>0</v>
      </c>
      <c r="R1760" s="131">
        <v>0</v>
      </c>
      <c r="S1760" s="131">
        <v>0</v>
      </c>
      <c r="T1760" s="131">
        <v>0</v>
      </c>
      <c r="U1760" s="131">
        <v>0</v>
      </c>
      <c r="V1760" s="131">
        <v>0</v>
      </c>
      <c r="W1760" s="131">
        <v>0</v>
      </c>
      <c r="X1760" s="131">
        <v>0</v>
      </c>
      <c r="Y1760" s="131">
        <v>0</v>
      </c>
      <c r="Z1760" s="131">
        <v>0</v>
      </c>
      <c r="AA1760" s="131">
        <v>0</v>
      </c>
      <c r="AB1760" s="131">
        <v>0</v>
      </c>
      <c r="AC1760" s="131">
        <v>0</v>
      </c>
      <c r="AD1760" s="131">
        <v>0</v>
      </c>
      <c r="AE1760" s="131">
        <v>0</v>
      </c>
      <c r="AF1760" s="131">
        <v>0</v>
      </c>
      <c r="AG1760" s="131">
        <v>0</v>
      </c>
      <c r="AH1760" s="43">
        <v>0</v>
      </c>
    </row>
    <row r="1761" spans="4:34">
      <c r="D1761" s="62">
        <v>1995</v>
      </c>
      <c r="E1761" s="62">
        <v>9</v>
      </c>
      <c r="F1761" s="62">
        <v>1996</v>
      </c>
      <c r="G1761" s="62">
        <v>1996</v>
      </c>
      <c r="H1761" s="131">
        <v>0</v>
      </c>
      <c r="I1761" s="131">
        <v>0</v>
      </c>
      <c r="J1761" s="131">
        <v>0</v>
      </c>
      <c r="K1761" s="131">
        <v>0</v>
      </c>
      <c r="L1761" s="131">
        <v>0</v>
      </c>
      <c r="M1761" s="131">
        <v>0</v>
      </c>
      <c r="N1761" s="131">
        <v>0</v>
      </c>
      <c r="O1761" s="131">
        <v>0</v>
      </c>
      <c r="P1761" s="131">
        <v>0</v>
      </c>
      <c r="Q1761" s="131">
        <v>0</v>
      </c>
      <c r="R1761" s="131">
        <v>0</v>
      </c>
      <c r="S1761" s="131">
        <v>0</v>
      </c>
      <c r="T1761" s="131">
        <v>0</v>
      </c>
      <c r="U1761" s="131">
        <v>0</v>
      </c>
      <c r="V1761" s="131">
        <v>0</v>
      </c>
      <c r="W1761" s="131">
        <v>0</v>
      </c>
      <c r="X1761" s="131">
        <v>0</v>
      </c>
      <c r="Y1761" s="131">
        <v>0</v>
      </c>
      <c r="Z1761" s="131">
        <v>0</v>
      </c>
      <c r="AA1761" s="131">
        <v>0</v>
      </c>
      <c r="AB1761" s="131">
        <v>0</v>
      </c>
      <c r="AC1761" s="131">
        <v>0</v>
      </c>
      <c r="AD1761" s="131">
        <v>0</v>
      </c>
      <c r="AE1761" s="131">
        <v>0</v>
      </c>
      <c r="AF1761" s="131">
        <v>0</v>
      </c>
      <c r="AG1761" s="131">
        <v>0</v>
      </c>
      <c r="AH1761" s="43">
        <v>0</v>
      </c>
    </row>
    <row r="1762" spans="4:34">
      <c r="D1762" s="62">
        <v>1995</v>
      </c>
      <c r="E1762" s="62">
        <v>10</v>
      </c>
      <c r="F1762" s="62">
        <v>1996</v>
      </c>
      <c r="G1762" s="62">
        <v>1996</v>
      </c>
      <c r="H1762" s="131">
        <v>0</v>
      </c>
      <c r="I1762" s="131">
        <v>0</v>
      </c>
      <c r="J1762" s="131">
        <v>0</v>
      </c>
      <c r="K1762" s="131">
        <v>0</v>
      </c>
      <c r="L1762" s="131">
        <v>0</v>
      </c>
      <c r="M1762" s="131">
        <v>0</v>
      </c>
      <c r="N1762" s="131">
        <v>0</v>
      </c>
      <c r="O1762" s="131">
        <v>0</v>
      </c>
      <c r="P1762" s="131">
        <v>0</v>
      </c>
      <c r="Q1762" s="131">
        <v>0</v>
      </c>
      <c r="R1762" s="131">
        <v>0</v>
      </c>
      <c r="S1762" s="131">
        <v>0</v>
      </c>
      <c r="T1762" s="131">
        <v>0</v>
      </c>
      <c r="U1762" s="131">
        <v>0</v>
      </c>
      <c r="V1762" s="131">
        <v>0</v>
      </c>
      <c r="W1762" s="131">
        <v>0</v>
      </c>
      <c r="X1762" s="131">
        <v>0</v>
      </c>
      <c r="Y1762" s="131">
        <v>0</v>
      </c>
      <c r="Z1762" s="131">
        <v>0</v>
      </c>
      <c r="AA1762" s="131">
        <v>0</v>
      </c>
      <c r="AB1762" s="131">
        <v>0</v>
      </c>
      <c r="AC1762" s="131">
        <v>0</v>
      </c>
      <c r="AD1762" s="131">
        <v>0</v>
      </c>
      <c r="AE1762" s="131">
        <v>0</v>
      </c>
      <c r="AF1762" s="131">
        <v>0</v>
      </c>
      <c r="AG1762" s="131">
        <v>0</v>
      </c>
      <c r="AH1762" s="43">
        <v>0</v>
      </c>
    </row>
    <row r="1763" spans="4:34">
      <c r="D1763" s="62">
        <v>1995</v>
      </c>
      <c r="E1763" s="62">
        <v>11</v>
      </c>
      <c r="F1763" s="62">
        <v>1996</v>
      </c>
      <c r="G1763" s="62">
        <v>1996</v>
      </c>
      <c r="H1763" s="131">
        <v>0</v>
      </c>
      <c r="I1763" s="131">
        <v>0</v>
      </c>
      <c r="J1763" s="131">
        <v>0</v>
      </c>
      <c r="K1763" s="131">
        <v>0</v>
      </c>
      <c r="L1763" s="131">
        <v>0</v>
      </c>
      <c r="M1763" s="131">
        <v>0</v>
      </c>
      <c r="N1763" s="131">
        <v>0</v>
      </c>
      <c r="O1763" s="131">
        <v>0</v>
      </c>
      <c r="P1763" s="131">
        <v>0</v>
      </c>
      <c r="Q1763" s="131">
        <v>0</v>
      </c>
      <c r="R1763" s="131">
        <v>0</v>
      </c>
      <c r="S1763" s="131">
        <v>0</v>
      </c>
      <c r="T1763" s="131">
        <v>0</v>
      </c>
      <c r="U1763" s="131">
        <v>0</v>
      </c>
      <c r="V1763" s="131">
        <v>0</v>
      </c>
      <c r="W1763" s="131">
        <v>0</v>
      </c>
      <c r="X1763" s="131">
        <v>0</v>
      </c>
      <c r="Y1763" s="131">
        <v>0</v>
      </c>
      <c r="Z1763" s="131">
        <v>0</v>
      </c>
      <c r="AA1763" s="131">
        <v>0</v>
      </c>
      <c r="AB1763" s="131">
        <v>0</v>
      </c>
      <c r="AC1763" s="131">
        <v>0</v>
      </c>
      <c r="AD1763" s="131">
        <v>0</v>
      </c>
      <c r="AE1763" s="131">
        <v>0</v>
      </c>
      <c r="AF1763" s="131">
        <v>0</v>
      </c>
      <c r="AG1763" s="131">
        <v>0</v>
      </c>
      <c r="AH1763" s="43">
        <v>0</v>
      </c>
    </row>
    <row r="1764" spans="4:34">
      <c r="D1764" s="62">
        <v>1995</v>
      </c>
      <c r="E1764" s="62">
        <v>12</v>
      </c>
      <c r="F1764" s="62">
        <v>1996</v>
      </c>
      <c r="G1764" s="62">
        <v>1996</v>
      </c>
      <c r="H1764" s="131">
        <v>0</v>
      </c>
      <c r="I1764" s="131">
        <v>0</v>
      </c>
      <c r="J1764" s="131">
        <v>0</v>
      </c>
      <c r="K1764" s="131">
        <v>0</v>
      </c>
      <c r="L1764" s="131">
        <v>0</v>
      </c>
      <c r="M1764" s="131">
        <v>0</v>
      </c>
      <c r="N1764" s="131">
        <v>0</v>
      </c>
      <c r="O1764" s="131">
        <v>0</v>
      </c>
      <c r="P1764" s="131">
        <v>0</v>
      </c>
      <c r="Q1764" s="131">
        <v>0</v>
      </c>
      <c r="R1764" s="131">
        <v>0</v>
      </c>
      <c r="S1764" s="131">
        <v>0</v>
      </c>
      <c r="T1764" s="131">
        <v>0</v>
      </c>
      <c r="U1764" s="131">
        <v>0</v>
      </c>
      <c r="V1764" s="131">
        <v>0</v>
      </c>
      <c r="W1764" s="131">
        <v>0</v>
      </c>
      <c r="X1764" s="131">
        <v>0</v>
      </c>
      <c r="Y1764" s="131">
        <v>0</v>
      </c>
      <c r="Z1764" s="131">
        <v>0</v>
      </c>
      <c r="AA1764" s="131">
        <v>0</v>
      </c>
      <c r="AB1764" s="131">
        <v>0</v>
      </c>
      <c r="AC1764" s="131">
        <v>0</v>
      </c>
      <c r="AD1764" s="131">
        <v>0</v>
      </c>
      <c r="AE1764" s="131">
        <v>0</v>
      </c>
      <c r="AF1764" s="131">
        <v>0</v>
      </c>
      <c r="AG1764" s="131">
        <v>0</v>
      </c>
      <c r="AH1764" s="43">
        <v>0</v>
      </c>
    </row>
    <row r="1765" spans="4:34">
      <c r="D1765" s="62">
        <v>1996</v>
      </c>
      <c r="E1765" s="62">
        <v>1</v>
      </c>
      <c r="F1765" s="62">
        <v>1996</v>
      </c>
      <c r="G1765" s="62">
        <v>1996</v>
      </c>
      <c r="H1765" s="131">
        <v>0</v>
      </c>
      <c r="I1765" s="131">
        <v>0</v>
      </c>
      <c r="J1765" s="131">
        <v>0</v>
      </c>
      <c r="K1765" s="131">
        <v>0</v>
      </c>
      <c r="L1765" s="131">
        <v>0</v>
      </c>
      <c r="M1765" s="131">
        <v>0</v>
      </c>
      <c r="N1765" s="131">
        <v>0</v>
      </c>
      <c r="O1765" s="131">
        <v>0</v>
      </c>
      <c r="P1765" s="131">
        <v>0</v>
      </c>
      <c r="Q1765" s="131">
        <v>0</v>
      </c>
      <c r="R1765" s="131">
        <v>0</v>
      </c>
      <c r="S1765" s="131">
        <v>0</v>
      </c>
      <c r="T1765" s="131">
        <v>0</v>
      </c>
      <c r="U1765" s="131">
        <v>0</v>
      </c>
      <c r="V1765" s="131">
        <v>0</v>
      </c>
      <c r="W1765" s="131">
        <v>0</v>
      </c>
      <c r="X1765" s="131">
        <v>0</v>
      </c>
      <c r="Y1765" s="131">
        <v>0</v>
      </c>
      <c r="Z1765" s="131">
        <v>0</v>
      </c>
      <c r="AA1765" s="131">
        <v>0</v>
      </c>
      <c r="AB1765" s="131">
        <v>0</v>
      </c>
      <c r="AC1765" s="131">
        <v>0</v>
      </c>
      <c r="AD1765" s="131">
        <v>0</v>
      </c>
      <c r="AE1765" s="131">
        <v>0</v>
      </c>
      <c r="AF1765" s="131">
        <v>0</v>
      </c>
      <c r="AG1765" s="131">
        <v>0</v>
      </c>
      <c r="AH1765" s="43">
        <v>0</v>
      </c>
    </row>
    <row r="1766" spans="4:34">
      <c r="D1766" s="62">
        <v>1996</v>
      </c>
      <c r="E1766" s="62">
        <v>2</v>
      </c>
      <c r="F1766" s="62">
        <v>1996</v>
      </c>
      <c r="G1766" s="62">
        <v>1996</v>
      </c>
      <c r="H1766" s="131">
        <v>0</v>
      </c>
      <c r="I1766" s="131">
        <v>0</v>
      </c>
      <c r="J1766" s="131">
        <v>0</v>
      </c>
      <c r="K1766" s="131">
        <v>0</v>
      </c>
      <c r="L1766" s="131">
        <v>0</v>
      </c>
      <c r="M1766" s="131">
        <v>0</v>
      </c>
      <c r="N1766" s="131">
        <v>0</v>
      </c>
      <c r="O1766" s="131">
        <v>0</v>
      </c>
      <c r="P1766" s="131">
        <v>0</v>
      </c>
      <c r="Q1766" s="131">
        <v>0</v>
      </c>
      <c r="R1766" s="131">
        <v>0</v>
      </c>
      <c r="S1766" s="131">
        <v>0</v>
      </c>
      <c r="T1766" s="131">
        <v>0</v>
      </c>
      <c r="U1766" s="131">
        <v>0</v>
      </c>
      <c r="V1766" s="131">
        <v>0</v>
      </c>
      <c r="W1766" s="131">
        <v>0</v>
      </c>
      <c r="X1766" s="131">
        <v>0</v>
      </c>
      <c r="Y1766" s="131">
        <v>0</v>
      </c>
      <c r="Z1766" s="131">
        <v>0</v>
      </c>
      <c r="AA1766" s="131">
        <v>0</v>
      </c>
      <c r="AB1766" s="131">
        <v>0</v>
      </c>
      <c r="AC1766" s="131">
        <v>0</v>
      </c>
      <c r="AD1766" s="131">
        <v>0</v>
      </c>
      <c r="AE1766" s="131">
        <v>0</v>
      </c>
      <c r="AF1766" s="131">
        <v>0</v>
      </c>
      <c r="AG1766" s="131">
        <v>0</v>
      </c>
      <c r="AH1766" s="43">
        <v>0</v>
      </c>
    </row>
    <row r="1767" spans="4:34">
      <c r="D1767" s="62">
        <v>1996</v>
      </c>
      <c r="E1767" s="62">
        <v>3</v>
      </c>
      <c r="F1767" s="62">
        <v>1996</v>
      </c>
      <c r="G1767" s="62">
        <v>1996</v>
      </c>
      <c r="H1767" s="131">
        <v>0</v>
      </c>
      <c r="I1767" s="131">
        <v>0</v>
      </c>
      <c r="J1767" s="131">
        <v>0</v>
      </c>
      <c r="K1767" s="131">
        <v>0</v>
      </c>
      <c r="L1767" s="131">
        <v>0</v>
      </c>
      <c r="M1767" s="131">
        <v>0</v>
      </c>
      <c r="N1767" s="131">
        <v>0</v>
      </c>
      <c r="O1767" s="131">
        <v>0</v>
      </c>
      <c r="P1767" s="131">
        <v>0</v>
      </c>
      <c r="Q1767" s="131">
        <v>0</v>
      </c>
      <c r="R1767" s="131">
        <v>0</v>
      </c>
      <c r="S1767" s="131">
        <v>0</v>
      </c>
      <c r="T1767" s="131">
        <v>0</v>
      </c>
      <c r="U1767" s="131">
        <v>0</v>
      </c>
      <c r="V1767" s="131">
        <v>0</v>
      </c>
      <c r="W1767" s="131">
        <v>0</v>
      </c>
      <c r="X1767" s="131">
        <v>0</v>
      </c>
      <c r="Y1767" s="131">
        <v>0</v>
      </c>
      <c r="Z1767" s="131">
        <v>0</v>
      </c>
      <c r="AA1767" s="131">
        <v>0</v>
      </c>
      <c r="AB1767" s="131">
        <v>0</v>
      </c>
      <c r="AC1767" s="131">
        <v>0</v>
      </c>
      <c r="AD1767" s="131">
        <v>0</v>
      </c>
      <c r="AE1767" s="131">
        <v>0</v>
      </c>
      <c r="AF1767" s="131">
        <v>0</v>
      </c>
      <c r="AG1767" s="131">
        <v>0</v>
      </c>
      <c r="AH1767" s="43">
        <v>0</v>
      </c>
    </row>
    <row r="1768" spans="4:34">
      <c r="D1768" s="62">
        <v>1996</v>
      </c>
      <c r="E1768" s="62">
        <v>4</v>
      </c>
      <c r="F1768" s="62">
        <v>1996</v>
      </c>
      <c r="G1768" s="62">
        <v>1996</v>
      </c>
      <c r="H1768" s="131">
        <v>0</v>
      </c>
      <c r="I1768" s="131">
        <v>0</v>
      </c>
      <c r="J1768" s="131">
        <v>0</v>
      </c>
      <c r="K1768" s="131">
        <v>0</v>
      </c>
      <c r="L1768" s="131">
        <v>0</v>
      </c>
      <c r="M1768" s="131">
        <v>0</v>
      </c>
      <c r="N1768" s="131">
        <v>0</v>
      </c>
      <c r="O1768" s="131">
        <v>0</v>
      </c>
      <c r="P1768" s="131">
        <v>0</v>
      </c>
      <c r="Q1768" s="131">
        <v>0</v>
      </c>
      <c r="R1768" s="131">
        <v>0</v>
      </c>
      <c r="S1768" s="131">
        <v>0</v>
      </c>
      <c r="T1768" s="131">
        <v>0</v>
      </c>
      <c r="U1768" s="131">
        <v>0</v>
      </c>
      <c r="V1768" s="131">
        <v>0</v>
      </c>
      <c r="W1768" s="131">
        <v>0</v>
      </c>
      <c r="X1768" s="131">
        <v>0</v>
      </c>
      <c r="Y1768" s="131">
        <v>0</v>
      </c>
      <c r="Z1768" s="131">
        <v>0</v>
      </c>
      <c r="AA1768" s="131">
        <v>0</v>
      </c>
      <c r="AB1768" s="131">
        <v>0</v>
      </c>
      <c r="AC1768" s="131">
        <v>0</v>
      </c>
      <c r="AD1768" s="131">
        <v>0</v>
      </c>
      <c r="AE1768" s="131">
        <v>0</v>
      </c>
      <c r="AF1768" s="131">
        <v>0</v>
      </c>
      <c r="AG1768" s="131">
        <v>0</v>
      </c>
      <c r="AH1768" s="43">
        <v>0</v>
      </c>
    </row>
    <row r="1769" spans="4:34">
      <c r="D1769" s="62">
        <v>1996</v>
      </c>
      <c r="E1769" s="62">
        <v>5</v>
      </c>
      <c r="F1769" s="62">
        <v>1996</v>
      </c>
      <c r="G1769" s="62">
        <v>1997</v>
      </c>
      <c r="H1769" s="131">
        <v>0</v>
      </c>
      <c r="I1769" s="131">
        <v>0</v>
      </c>
      <c r="J1769" s="131">
        <v>0</v>
      </c>
      <c r="K1769" s="131">
        <v>0</v>
      </c>
      <c r="L1769" s="131">
        <v>0</v>
      </c>
      <c r="M1769" s="131">
        <v>0</v>
      </c>
      <c r="N1769" s="131">
        <v>0</v>
      </c>
      <c r="O1769" s="131">
        <v>0</v>
      </c>
      <c r="P1769" s="131">
        <v>0</v>
      </c>
      <c r="Q1769" s="131">
        <v>0</v>
      </c>
      <c r="R1769" s="131">
        <v>0</v>
      </c>
      <c r="S1769" s="131">
        <v>0</v>
      </c>
      <c r="T1769" s="131">
        <v>0</v>
      </c>
      <c r="U1769" s="131">
        <v>0</v>
      </c>
      <c r="V1769" s="131">
        <v>0</v>
      </c>
      <c r="W1769" s="131">
        <v>0</v>
      </c>
      <c r="X1769" s="131">
        <v>0</v>
      </c>
      <c r="Y1769" s="131">
        <v>0</v>
      </c>
      <c r="Z1769" s="131">
        <v>0</v>
      </c>
      <c r="AA1769" s="131">
        <v>0</v>
      </c>
      <c r="AB1769" s="131">
        <v>0</v>
      </c>
      <c r="AC1769" s="131">
        <v>0</v>
      </c>
      <c r="AD1769" s="131">
        <v>0</v>
      </c>
      <c r="AE1769" s="131">
        <v>0</v>
      </c>
      <c r="AF1769" s="131">
        <v>0</v>
      </c>
      <c r="AG1769" s="131">
        <v>0</v>
      </c>
      <c r="AH1769" s="43">
        <v>0</v>
      </c>
    </row>
    <row r="1770" spans="4:34">
      <c r="D1770" s="62">
        <v>1996</v>
      </c>
      <c r="E1770" s="62">
        <v>6</v>
      </c>
      <c r="F1770" s="62">
        <v>1996</v>
      </c>
      <c r="G1770" s="62">
        <v>1997</v>
      </c>
      <c r="H1770" s="131">
        <v>0</v>
      </c>
      <c r="I1770" s="131">
        <v>0</v>
      </c>
      <c r="J1770" s="131">
        <v>0</v>
      </c>
      <c r="K1770" s="131">
        <v>0</v>
      </c>
      <c r="L1770" s="131">
        <v>0</v>
      </c>
      <c r="M1770" s="131">
        <v>0</v>
      </c>
      <c r="N1770" s="131">
        <v>0</v>
      </c>
      <c r="O1770" s="131">
        <v>0</v>
      </c>
      <c r="P1770" s="131">
        <v>0</v>
      </c>
      <c r="Q1770" s="131">
        <v>0</v>
      </c>
      <c r="R1770" s="131">
        <v>0</v>
      </c>
      <c r="S1770" s="131">
        <v>0</v>
      </c>
      <c r="T1770" s="131">
        <v>0</v>
      </c>
      <c r="U1770" s="131">
        <v>0</v>
      </c>
      <c r="V1770" s="131">
        <v>0</v>
      </c>
      <c r="W1770" s="131">
        <v>0</v>
      </c>
      <c r="X1770" s="131">
        <v>0</v>
      </c>
      <c r="Y1770" s="131">
        <v>0</v>
      </c>
      <c r="Z1770" s="131">
        <v>0</v>
      </c>
      <c r="AA1770" s="131">
        <v>0</v>
      </c>
      <c r="AB1770" s="131">
        <v>0</v>
      </c>
      <c r="AC1770" s="131">
        <v>0</v>
      </c>
      <c r="AD1770" s="131">
        <v>0</v>
      </c>
      <c r="AE1770" s="131">
        <v>0</v>
      </c>
      <c r="AF1770" s="131">
        <v>0</v>
      </c>
      <c r="AG1770" s="131">
        <v>0</v>
      </c>
      <c r="AH1770" s="43">
        <v>0</v>
      </c>
    </row>
    <row r="1771" spans="4:34">
      <c r="D1771" s="62">
        <v>1996</v>
      </c>
      <c r="E1771" s="62">
        <v>7</v>
      </c>
      <c r="F1771" s="62">
        <v>1997</v>
      </c>
      <c r="G1771" s="62">
        <v>1997</v>
      </c>
      <c r="H1771" s="131">
        <v>0</v>
      </c>
      <c r="I1771" s="131">
        <v>0</v>
      </c>
      <c r="J1771" s="131">
        <v>0</v>
      </c>
      <c r="K1771" s="131">
        <v>0</v>
      </c>
      <c r="L1771" s="131">
        <v>0</v>
      </c>
      <c r="M1771" s="131">
        <v>0</v>
      </c>
      <c r="N1771" s="131">
        <v>0</v>
      </c>
      <c r="O1771" s="131">
        <v>0</v>
      </c>
      <c r="P1771" s="131">
        <v>0</v>
      </c>
      <c r="Q1771" s="131">
        <v>0</v>
      </c>
      <c r="R1771" s="131">
        <v>0</v>
      </c>
      <c r="S1771" s="131">
        <v>0</v>
      </c>
      <c r="T1771" s="131">
        <v>0</v>
      </c>
      <c r="U1771" s="131">
        <v>0</v>
      </c>
      <c r="V1771" s="131">
        <v>0</v>
      </c>
      <c r="W1771" s="131">
        <v>0</v>
      </c>
      <c r="X1771" s="131">
        <v>0</v>
      </c>
      <c r="Y1771" s="131">
        <v>0</v>
      </c>
      <c r="Z1771" s="131">
        <v>0</v>
      </c>
      <c r="AA1771" s="131">
        <v>0</v>
      </c>
      <c r="AB1771" s="131">
        <v>0</v>
      </c>
      <c r="AC1771" s="131">
        <v>0</v>
      </c>
      <c r="AD1771" s="131">
        <v>0</v>
      </c>
      <c r="AE1771" s="131">
        <v>0</v>
      </c>
      <c r="AF1771" s="131">
        <v>0</v>
      </c>
      <c r="AG1771" s="131">
        <v>0</v>
      </c>
      <c r="AH1771" s="43">
        <v>0</v>
      </c>
    </row>
    <row r="1772" spans="4:34">
      <c r="D1772" s="62">
        <v>1996</v>
      </c>
      <c r="E1772" s="62">
        <v>8</v>
      </c>
      <c r="F1772" s="62">
        <v>1997</v>
      </c>
      <c r="G1772" s="62">
        <v>1997</v>
      </c>
      <c r="H1772" s="131">
        <v>0</v>
      </c>
      <c r="I1772" s="131">
        <v>0</v>
      </c>
      <c r="J1772" s="131">
        <v>0</v>
      </c>
      <c r="K1772" s="131">
        <v>0</v>
      </c>
      <c r="L1772" s="131">
        <v>0</v>
      </c>
      <c r="M1772" s="131">
        <v>0</v>
      </c>
      <c r="N1772" s="131">
        <v>0</v>
      </c>
      <c r="O1772" s="131">
        <v>0</v>
      </c>
      <c r="P1772" s="131">
        <v>0</v>
      </c>
      <c r="Q1772" s="131">
        <v>0</v>
      </c>
      <c r="R1772" s="131">
        <v>0</v>
      </c>
      <c r="S1772" s="131">
        <v>0</v>
      </c>
      <c r="T1772" s="131">
        <v>0</v>
      </c>
      <c r="U1772" s="131">
        <v>0</v>
      </c>
      <c r="V1772" s="131">
        <v>0</v>
      </c>
      <c r="W1772" s="131">
        <v>0</v>
      </c>
      <c r="X1772" s="131">
        <v>0</v>
      </c>
      <c r="Y1772" s="131">
        <v>0</v>
      </c>
      <c r="Z1772" s="131">
        <v>0</v>
      </c>
      <c r="AA1772" s="131">
        <v>0</v>
      </c>
      <c r="AB1772" s="131">
        <v>0</v>
      </c>
      <c r="AC1772" s="131">
        <v>0</v>
      </c>
      <c r="AD1772" s="131">
        <v>0</v>
      </c>
      <c r="AE1772" s="131">
        <v>0</v>
      </c>
      <c r="AF1772" s="131">
        <v>0</v>
      </c>
      <c r="AG1772" s="131">
        <v>0</v>
      </c>
      <c r="AH1772" s="43">
        <v>0</v>
      </c>
    </row>
    <row r="1773" spans="4:34">
      <c r="D1773" s="62">
        <v>1996</v>
      </c>
      <c r="E1773" s="62">
        <v>9</v>
      </c>
      <c r="F1773" s="62">
        <v>1997</v>
      </c>
      <c r="G1773" s="62">
        <v>1997</v>
      </c>
      <c r="H1773" s="131">
        <v>0</v>
      </c>
      <c r="I1773" s="131">
        <v>0</v>
      </c>
      <c r="J1773" s="131">
        <v>0</v>
      </c>
      <c r="K1773" s="131">
        <v>0</v>
      </c>
      <c r="L1773" s="131">
        <v>0</v>
      </c>
      <c r="M1773" s="131">
        <v>0</v>
      </c>
      <c r="N1773" s="131">
        <v>0</v>
      </c>
      <c r="O1773" s="131">
        <v>0</v>
      </c>
      <c r="P1773" s="131">
        <v>0</v>
      </c>
      <c r="Q1773" s="131">
        <v>0</v>
      </c>
      <c r="R1773" s="131">
        <v>0</v>
      </c>
      <c r="S1773" s="131">
        <v>0</v>
      </c>
      <c r="T1773" s="131">
        <v>0</v>
      </c>
      <c r="U1773" s="131">
        <v>0</v>
      </c>
      <c r="V1773" s="131">
        <v>0</v>
      </c>
      <c r="W1773" s="131">
        <v>0</v>
      </c>
      <c r="X1773" s="131">
        <v>0</v>
      </c>
      <c r="Y1773" s="131">
        <v>0</v>
      </c>
      <c r="Z1773" s="131">
        <v>0</v>
      </c>
      <c r="AA1773" s="131">
        <v>0</v>
      </c>
      <c r="AB1773" s="131">
        <v>0</v>
      </c>
      <c r="AC1773" s="131">
        <v>0</v>
      </c>
      <c r="AD1773" s="131">
        <v>0</v>
      </c>
      <c r="AE1773" s="131">
        <v>0</v>
      </c>
      <c r="AF1773" s="131">
        <v>0</v>
      </c>
      <c r="AG1773" s="131">
        <v>0</v>
      </c>
      <c r="AH1773" s="43">
        <v>0</v>
      </c>
    </row>
    <row r="1774" spans="4:34">
      <c r="D1774" s="62">
        <v>1996</v>
      </c>
      <c r="E1774" s="62">
        <v>10</v>
      </c>
      <c r="F1774" s="62">
        <v>1997</v>
      </c>
      <c r="G1774" s="62">
        <v>1997</v>
      </c>
      <c r="H1774" s="131">
        <v>0</v>
      </c>
      <c r="I1774" s="131">
        <v>0</v>
      </c>
      <c r="J1774" s="131">
        <v>0</v>
      </c>
      <c r="K1774" s="131">
        <v>0</v>
      </c>
      <c r="L1774" s="131">
        <v>0</v>
      </c>
      <c r="M1774" s="131">
        <v>0</v>
      </c>
      <c r="N1774" s="131">
        <v>0</v>
      </c>
      <c r="O1774" s="131">
        <v>0</v>
      </c>
      <c r="P1774" s="131">
        <v>0</v>
      </c>
      <c r="Q1774" s="131">
        <v>0</v>
      </c>
      <c r="R1774" s="131">
        <v>0</v>
      </c>
      <c r="S1774" s="131">
        <v>0</v>
      </c>
      <c r="T1774" s="131">
        <v>0</v>
      </c>
      <c r="U1774" s="131">
        <v>0</v>
      </c>
      <c r="V1774" s="131">
        <v>0</v>
      </c>
      <c r="W1774" s="131">
        <v>0</v>
      </c>
      <c r="X1774" s="131">
        <v>0</v>
      </c>
      <c r="Y1774" s="131">
        <v>0</v>
      </c>
      <c r="Z1774" s="131">
        <v>0</v>
      </c>
      <c r="AA1774" s="131">
        <v>0</v>
      </c>
      <c r="AB1774" s="131">
        <v>0</v>
      </c>
      <c r="AC1774" s="131">
        <v>0</v>
      </c>
      <c r="AD1774" s="131">
        <v>0</v>
      </c>
      <c r="AE1774" s="131">
        <v>0</v>
      </c>
      <c r="AF1774" s="131">
        <v>0</v>
      </c>
      <c r="AG1774" s="131">
        <v>0</v>
      </c>
      <c r="AH1774" s="43">
        <v>0</v>
      </c>
    </row>
    <row r="1775" spans="4:34">
      <c r="D1775" s="62">
        <v>1996</v>
      </c>
      <c r="E1775" s="62">
        <v>11</v>
      </c>
      <c r="F1775" s="62">
        <v>1997</v>
      </c>
      <c r="G1775" s="62">
        <v>1997</v>
      </c>
      <c r="H1775" s="131">
        <v>0</v>
      </c>
      <c r="I1775" s="131">
        <v>0</v>
      </c>
      <c r="J1775" s="131">
        <v>0</v>
      </c>
      <c r="K1775" s="131">
        <v>0</v>
      </c>
      <c r="L1775" s="131">
        <v>0</v>
      </c>
      <c r="M1775" s="131">
        <v>0</v>
      </c>
      <c r="N1775" s="131">
        <v>0</v>
      </c>
      <c r="O1775" s="131">
        <v>0</v>
      </c>
      <c r="P1775" s="131">
        <v>0</v>
      </c>
      <c r="Q1775" s="131">
        <v>0</v>
      </c>
      <c r="R1775" s="131">
        <v>0</v>
      </c>
      <c r="S1775" s="131">
        <v>0</v>
      </c>
      <c r="T1775" s="131">
        <v>0</v>
      </c>
      <c r="U1775" s="131">
        <v>0</v>
      </c>
      <c r="V1775" s="131">
        <v>0</v>
      </c>
      <c r="W1775" s="131">
        <v>0</v>
      </c>
      <c r="X1775" s="131">
        <v>0</v>
      </c>
      <c r="Y1775" s="131">
        <v>0</v>
      </c>
      <c r="Z1775" s="131">
        <v>0</v>
      </c>
      <c r="AA1775" s="131">
        <v>0</v>
      </c>
      <c r="AB1775" s="131">
        <v>0</v>
      </c>
      <c r="AC1775" s="131">
        <v>0</v>
      </c>
      <c r="AD1775" s="131">
        <v>0</v>
      </c>
      <c r="AE1775" s="131">
        <v>0</v>
      </c>
      <c r="AF1775" s="131">
        <v>0</v>
      </c>
      <c r="AG1775" s="131">
        <v>0</v>
      </c>
      <c r="AH1775" s="43">
        <v>0</v>
      </c>
    </row>
    <row r="1776" spans="4:34">
      <c r="D1776" s="62">
        <v>1996</v>
      </c>
      <c r="E1776" s="62">
        <v>12</v>
      </c>
      <c r="F1776" s="62">
        <v>1997</v>
      </c>
      <c r="G1776" s="62">
        <v>1997</v>
      </c>
      <c r="H1776" s="131">
        <v>0</v>
      </c>
      <c r="I1776" s="131">
        <v>0</v>
      </c>
      <c r="J1776" s="131">
        <v>0</v>
      </c>
      <c r="K1776" s="131">
        <v>0</v>
      </c>
      <c r="L1776" s="131">
        <v>0</v>
      </c>
      <c r="M1776" s="131">
        <v>0</v>
      </c>
      <c r="N1776" s="131">
        <v>0</v>
      </c>
      <c r="O1776" s="131">
        <v>0</v>
      </c>
      <c r="P1776" s="131">
        <v>0</v>
      </c>
      <c r="Q1776" s="131">
        <v>0</v>
      </c>
      <c r="R1776" s="131">
        <v>0</v>
      </c>
      <c r="S1776" s="131">
        <v>0</v>
      </c>
      <c r="T1776" s="131">
        <v>0</v>
      </c>
      <c r="U1776" s="131">
        <v>0</v>
      </c>
      <c r="V1776" s="131">
        <v>0</v>
      </c>
      <c r="W1776" s="131">
        <v>0</v>
      </c>
      <c r="X1776" s="131">
        <v>0</v>
      </c>
      <c r="Y1776" s="131">
        <v>0</v>
      </c>
      <c r="Z1776" s="131">
        <v>0</v>
      </c>
      <c r="AA1776" s="131">
        <v>0</v>
      </c>
      <c r="AB1776" s="131">
        <v>0</v>
      </c>
      <c r="AC1776" s="131">
        <v>0</v>
      </c>
      <c r="AD1776" s="131">
        <v>0</v>
      </c>
      <c r="AE1776" s="131">
        <v>0</v>
      </c>
      <c r="AF1776" s="131">
        <v>0</v>
      </c>
      <c r="AG1776" s="131">
        <v>0</v>
      </c>
      <c r="AH1776" s="43">
        <v>0</v>
      </c>
    </row>
    <row r="1777" spans="4:34">
      <c r="D1777" s="62">
        <v>1997</v>
      </c>
      <c r="E1777" s="62">
        <v>1</v>
      </c>
      <c r="F1777" s="62">
        <v>1997</v>
      </c>
      <c r="G1777" s="62">
        <v>1997</v>
      </c>
      <c r="H1777" s="131">
        <v>0</v>
      </c>
      <c r="I1777" s="131">
        <v>0</v>
      </c>
      <c r="J1777" s="131">
        <v>0</v>
      </c>
      <c r="K1777" s="131">
        <v>0</v>
      </c>
      <c r="L1777" s="131">
        <v>0</v>
      </c>
      <c r="M1777" s="131">
        <v>0</v>
      </c>
      <c r="N1777" s="131">
        <v>0</v>
      </c>
      <c r="O1777" s="131">
        <v>0</v>
      </c>
      <c r="P1777" s="131">
        <v>0</v>
      </c>
      <c r="Q1777" s="131">
        <v>0</v>
      </c>
      <c r="R1777" s="131">
        <v>0</v>
      </c>
      <c r="S1777" s="131">
        <v>0</v>
      </c>
      <c r="T1777" s="131">
        <v>0</v>
      </c>
      <c r="U1777" s="131">
        <v>0</v>
      </c>
      <c r="V1777" s="131">
        <v>0</v>
      </c>
      <c r="W1777" s="131">
        <v>0</v>
      </c>
      <c r="X1777" s="131">
        <v>0</v>
      </c>
      <c r="Y1777" s="131">
        <v>0</v>
      </c>
      <c r="Z1777" s="131">
        <v>0</v>
      </c>
      <c r="AA1777" s="131">
        <v>0</v>
      </c>
      <c r="AB1777" s="131">
        <v>0</v>
      </c>
      <c r="AC1777" s="131">
        <v>0</v>
      </c>
      <c r="AD1777" s="131">
        <v>0</v>
      </c>
      <c r="AE1777" s="131">
        <v>0</v>
      </c>
      <c r="AF1777" s="131">
        <v>0</v>
      </c>
      <c r="AG1777" s="131">
        <v>0</v>
      </c>
      <c r="AH1777" s="43">
        <v>0</v>
      </c>
    </row>
    <row r="1778" spans="4:34">
      <c r="D1778" s="62">
        <v>1997</v>
      </c>
      <c r="E1778" s="62">
        <v>2</v>
      </c>
      <c r="F1778" s="62">
        <v>1997</v>
      </c>
      <c r="G1778" s="62">
        <v>1997</v>
      </c>
      <c r="H1778" s="131">
        <v>0</v>
      </c>
      <c r="I1778" s="131">
        <v>0</v>
      </c>
      <c r="J1778" s="131">
        <v>0</v>
      </c>
      <c r="K1778" s="131">
        <v>0</v>
      </c>
      <c r="L1778" s="131">
        <v>0</v>
      </c>
      <c r="M1778" s="131">
        <v>0</v>
      </c>
      <c r="N1778" s="131">
        <v>0</v>
      </c>
      <c r="O1778" s="131">
        <v>0</v>
      </c>
      <c r="P1778" s="131">
        <v>0</v>
      </c>
      <c r="Q1778" s="131">
        <v>0</v>
      </c>
      <c r="R1778" s="131">
        <v>0</v>
      </c>
      <c r="S1778" s="131">
        <v>0</v>
      </c>
      <c r="T1778" s="131">
        <v>0</v>
      </c>
      <c r="U1778" s="131">
        <v>0</v>
      </c>
      <c r="V1778" s="131">
        <v>0</v>
      </c>
      <c r="W1778" s="131">
        <v>0</v>
      </c>
      <c r="X1778" s="131">
        <v>0</v>
      </c>
      <c r="Y1778" s="131">
        <v>0</v>
      </c>
      <c r="Z1778" s="131">
        <v>0</v>
      </c>
      <c r="AA1778" s="131">
        <v>0</v>
      </c>
      <c r="AB1778" s="131">
        <v>0</v>
      </c>
      <c r="AC1778" s="131">
        <v>0</v>
      </c>
      <c r="AD1778" s="131">
        <v>0</v>
      </c>
      <c r="AE1778" s="131">
        <v>0</v>
      </c>
      <c r="AF1778" s="131">
        <v>0</v>
      </c>
      <c r="AG1778" s="131">
        <v>0</v>
      </c>
      <c r="AH1778" s="43">
        <v>0</v>
      </c>
    </row>
    <row r="1779" spans="4:34">
      <c r="D1779" s="62">
        <v>1997</v>
      </c>
      <c r="E1779" s="62">
        <v>3</v>
      </c>
      <c r="F1779" s="62">
        <v>1997</v>
      </c>
      <c r="G1779" s="62">
        <v>1997</v>
      </c>
      <c r="H1779" s="131">
        <v>0</v>
      </c>
      <c r="I1779" s="131">
        <v>0</v>
      </c>
      <c r="J1779" s="131">
        <v>0</v>
      </c>
      <c r="K1779" s="131">
        <v>0</v>
      </c>
      <c r="L1779" s="131">
        <v>0</v>
      </c>
      <c r="M1779" s="131">
        <v>0</v>
      </c>
      <c r="N1779" s="131">
        <v>0</v>
      </c>
      <c r="O1779" s="131">
        <v>0</v>
      </c>
      <c r="P1779" s="131">
        <v>0</v>
      </c>
      <c r="Q1779" s="131">
        <v>0</v>
      </c>
      <c r="R1779" s="131">
        <v>0</v>
      </c>
      <c r="S1779" s="131">
        <v>0</v>
      </c>
      <c r="T1779" s="131">
        <v>0</v>
      </c>
      <c r="U1779" s="131">
        <v>0</v>
      </c>
      <c r="V1779" s="131">
        <v>0</v>
      </c>
      <c r="W1779" s="131">
        <v>0</v>
      </c>
      <c r="X1779" s="131">
        <v>0</v>
      </c>
      <c r="Y1779" s="131">
        <v>0</v>
      </c>
      <c r="Z1779" s="131">
        <v>0</v>
      </c>
      <c r="AA1779" s="131">
        <v>0</v>
      </c>
      <c r="AB1779" s="131">
        <v>0</v>
      </c>
      <c r="AC1779" s="131">
        <v>0</v>
      </c>
      <c r="AD1779" s="131">
        <v>0</v>
      </c>
      <c r="AE1779" s="131">
        <v>0</v>
      </c>
      <c r="AF1779" s="131">
        <v>0</v>
      </c>
      <c r="AG1779" s="131">
        <v>0</v>
      </c>
      <c r="AH1779" s="43">
        <v>0</v>
      </c>
    </row>
    <row r="1780" spans="4:34">
      <c r="D1780" s="62">
        <v>1997</v>
      </c>
      <c r="E1780" s="62">
        <v>4</v>
      </c>
      <c r="F1780" s="62">
        <v>1997</v>
      </c>
      <c r="G1780" s="62">
        <v>1997</v>
      </c>
      <c r="H1780" s="131">
        <v>0</v>
      </c>
      <c r="I1780" s="131">
        <v>0</v>
      </c>
      <c r="J1780" s="131">
        <v>0</v>
      </c>
      <c r="K1780" s="131">
        <v>0</v>
      </c>
      <c r="L1780" s="131">
        <v>0</v>
      </c>
      <c r="M1780" s="131">
        <v>0</v>
      </c>
      <c r="N1780" s="131">
        <v>0</v>
      </c>
      <c r="O1780" s="131">
        <v>0</v>
      </c>
      <c r="P1780" s="131">
        <v>0</v>
      </c>
      <c r="Q1780" s="131">
        <v>0</v>
      </c>
      <c r="R1780" s="131">
        <v>0</v>
      </c>
      <c r="S1780" s="131">
        <v>0</v>
      </c>
      <c r="T1780" s="131">
        <v>0</v>
      </c>
      <c r="U1780" s="131">
        <v>0</v>
      </c>
      <c r="V1780" s="131">
        <v>0</v>
      </c>
      <c r="W1780" s="131">
        <v>0</v>
      </c>
      <c r="X1780" s="131">
        <v>0</v>
      </c>
      <c r="Y1780" s="131">
        <v>0</v>
      </c>
      <c r="Z1780" s="131">
        <v>0</v>
      </c>
      <c r="AA1780" s="131">
        <v>0</v>
      </c>
      <c r="AB1780" s="131">
        <v>0</v>
      </c>
      <c r="AC1780" s="131">
        <v>0</v>
      </c>
      <c r="AD1780" s="131">
        <v>0</v>
      </c>
      <c r="AE1780" s="131">
        <v>0</v>
      </c>
      <c r="AF1780" s="131">
        <v>0</v>
      </c>
      <c r="AG1780" s="131">
        <v>0</v>
      </c>
      <c r="AH1780" s="43">
        <v>0</v>
      </c>
    </row>
    <row r="1781" spans="4:34">
      <c r="D1781" s="62">
        <v>1997</v>
      </c>
      <c r="E1781" s="62">
        <v>5</v>
      </c>
      <c r="F1781" s="62">
        <v>1997</v>
      </c>
      <c r="G1781" s="62">
        <v>1998</v>
      </c>
      <c r="H1781" s="131">
        <v>0</v>
      </c>
      <c r="I1781" s="131">
        <v>0</v>
      </c>
      <c r="J1781" s="131">
        <v>0</v>
      </c>
      <c r="K1781" s="131">
        <v>0</v>
      </c>
      <c r="L1781" s="131">
        <v>0</v>
      </c>
      <c r="M1781" s="131">
        <v>0</v>
      </c>
      <c r="N1781" s="131">
        <v>0</v>
      </c>
      <c r="O1781" s="131">
        <v>0</v>
      </c>
      <c r="P1781" s="131">
        <v>0</v>
      </c>
      <c r="Q1781" s="131">
        <v>0</v>
      </c>
      <c r="R1781" s="131">
        <v>0</v>
      </c>
      <c r="S1781" s="131">
        <v>0</v>
      </c>
      <c r="T1781" s="131">
        <v>0</v>
      </c>
      <c r="U1781" s="131">
        <v>0</v>
      </c>
      <c r="V1781" s="131">
        <v>0</v>
      </c>
      <c r="W1781" s="131">
        <v>0</v>
      </c>
      <c r="X1781" s="131">
        <v>0</v>
      </c>
      <c r="Y1781" s="131">
        <v>0</v>
      </c>
      <c r="Z1781" s="131">
        <v>0</v>
      </c>
      <c r="AA1781" s="131">
        <v>0</v>
      </c>
      <c r="AB1781" s="131">
        <v>0</v>
      </c>
      <c r="AC1781" s="131">
        <v>0</v>
      </c>
      <c r="AD1781" s="131">
        <v>0</v>
      </c>
      <c r="AE1781" s="131">
        <v>0</v>
      </c>
      <c r="AF1781" s="131">
        <v>0</v>
      </c>
      <c r="AG1781" s="131">
        <v>0</v>
      </c>
      <c r="AH1781" s="43">
        <v>0</v>
      </c>
    </row>
    <row r="1782" spans="4:34">
      <c r="D1782" s="62">
        <v>1997</v>
      </c>
      <c r="E1782" s="62">
        <v>6</v>
      </c>
      <c r="F1782" s="62">
        <v>1997</v>
      </c>
      <c r="G1782" s="62">
        <v>1998</v>
      </c>
      <c r="H1782" s="131">
        <v>0</v>
      </c>
      <c r="I1782" s="131">
        <v>0</v>
      </c>
      <c r="J1782" s="131">
        <v>0</v>
      </c>
      <c r="K1782" s="131">
        <v>0</v>
      </c>
      <c r="L1782" s="131">
        <v>0</v>
      </c>
      <c r="M1782" s="131">
        <v>0</v>
      </c>
      <c r="N1782" s="131">
        <v>0</v>
      </c>
      <c r="O1782" s="131">
        <v>0</v>
      </c>
      <c r="P1782" s="131">
        <v>0</v>
      </c>
      <c r="Q1782" s="131">
        <v>0</v>
      </c>
      <c r="R1782" s="131">
        <v>0</v>
      </c>
      <c r="S1782" s="131">
        <v>0</v>
      </c>
      <c r="T1782" s="131">
        <v>0</v>
      </c>
      <c r="U1782" s="131">
        <v>0</v>
      </c>
      <c r="V1782" s="131">
        <v>0</v>
      </c>
      <c r="W1782" s="131">
        <v>0</v>
      </c>
      <c r="X1782" s="131">
        <v>0</v>
      </c>
      <c r="Y1782" s="131">
        <v>0</v>
      </c>
      <c r="Z1782" s="131">
        <v>0</v>
      </c>
      <c r="AA1782" s="131">
        <v>0</v>
      </c>
      <c r="AB1782" s="131">
        <v>0</v>
      </c>
      <c r="AC1782" s="131">
        <v>0</v>
      </c>
      <c r="AD1782" s="131">
        <v>0</v>
      </c>
      <c r="AE1782" s="131">
        <v>0</v>
      </c>
      <c r="AF1782" s="131">
        <v>0</v>
      </c>
      <c r="AG1782" s="131">
        <v>0</v>
      </c>
      <c r="AH1782" s="43">
        <v>0</v>
      </c>
    </row>
    <row r="1783" spans="4:34">
      <c r="D1783" s="62">
        <v>1997</v>
      </c>
      <c r="E1783" s="62">
        <v>7</v>
      </c>
      <c r="F1783" s="62">
        <v>1998</v>
      </c>
      <c r="G1783" s="62">
        <v>1998</v>
      </c>
      <c r="H1783" s="131">
        <v>0</v>
      </c>
      <c r="I1783" s="131">
        <v>0</v>
      </c>
      <c r="J1783" s="131">
        <v>0</v>
      </c>
      <c r="K1783" s="131">
        <v>0</v>
      </c>
      <c r="L1783" s="131">
        <v>0</v>
      </c>
      <c r="M1783" s="131">
        <v>0</v>
      </c>
      <c r="N1783" s="131">
        <v>0</v>
      </c>
      <c r="O1783" s="131">
        <v>0</v>
      </c>
      <c r="P1783" s="131">
        <v>0</v>
      </c>
      <c r="Q1783" s="131">
        <v>0</v>
      </c>
      <c r="R1783" s="131">
        <v>0</v>
      </c>
      <c r="S1783" s="131">
        <v>0</v>
      </c>
      <c r="T1783" s="131">
        <v>0</v>
      </c>
      <c r="U1783" s="131">
        <v>0</v>
      </c>
      <c r="V1783" s="131">
        <v>0</v>
      </c>
      <c r="W1783" s="131">
        <v>0</v>
      </c>
      <c r="X1783" s="131">
        <v>0</v>
      </c>
      <c r="Y1783" s="131">
        <v>0</v>
      </c>
      <c r="Z1783" s="131">
        <v>0</v>
      </c>
      <c r="AA1783" s="131">
        <v>0</v>
      </c>
      <c r="AB1783" s="131">
        <v>0</v>
      </c>
      <c r="AC1783" s="131">
        <v>0</v>
      </c>
      <c r="AD1783" s="131">
        <v>0</v>
      </c>
      <c r="AE1783" s="131">
        <v>0</v>
      </c>
      <c r="AF1783" s="131">
        <v>0</v>
      </c>
      <c r="AG1783" s="131">
        <v>0</v>
      </c>
      <c r="AH1783" s="43">
        <v>0</v>
      </c>
    </row>
    <row r="1784" spans="4:34">
      <c r="D1784" s="62">
        <v>1997</v>
      </c>
      <c r="E1784" s="62">
        <v>8</v>
      </c>
      <c r="F1784" s="62">
        <v>1998</v>
      </c>
      <c r="G1784" s="62">
        <v>1998</v>
      </c>
      <c r="H1784" s="131">
        <v>0</v>
      </c>
      <c r="I1784" s="131">
        <v>0</v>
      </c>
      <c r="J1784" s="131">
        <v>0</v>
      </c>
      <c r="K1784" s="131">
        <v>0</v>
      </c>
      <c r="L1784" s="131">
        <v>0</v>
      </c>
      <c r="M1784" s="131">
        <v>0</v>
      </c>
      <c r="N1784" s="131">
        <v>0</v>
      </c>
      <c r="O1784" s="131">
        <v>0</v>
      </c>
      <c r="P1784" s="131">
        <v>0</v>
      </c>
      <c r="Q1784" s="131">
        <v>0</v>
      </c>
      <c r="R1784" s="131">
        <v>0</v>
      </c>
      <c r="S1784" s="131">
        <v>0</v>
      </c>
      <c r="T1784" s="131">
        <v>0</v>
      </c>
      <c r="U1784" s="131">
        <v>0</v>
      </c>
      <c r="V1784" s="131">
        <v>0</v>
      </c>
      <c r="W1784" s="131">
        <v>0</v>
      </c>
      <c r="X1784" s="131">
        <v>0</v>
      </c>
      <c r="Y1784" s="131">
        <v>0</v>
      </c>
      <c r="Z1784" s="131">
        <v>0</v>
      </c>
      <c r="AA1784" s="131">
        <v>0</v>
      </c>
      <c r="AB1784" s="131">
        <v>0</v>
      </c>
      <c r="AC1784" s="131">
        <v>0</v>
      </c>
      <c r="AD1784" s="131">
        <v>0</v>
      </c>
      <c r="AE1784" s="131">
        <v>0</v>
      </c>
      <c r="AF1784" s="131">
        <v>0</v>
      </c>
      <c r="AG1784" s="131">
        <v>0</v>
      </c>
      <c r="AH1784" s="43">
        <v>0</v>
      </c>
    </row>
    <row r="1785" spans="4:34">
      <c r="D1785" s="62">
        <v>1997</v>
      </c>
      <c r="E1785" s="62">
        <v>9</v>
      </c>
      <c r="F1785" s="62">
        <v>1998</v>
      </c>
      <c r="G1785" s="62">
        <v>1998</v>
      </c>
      <c r="H1785" s="131">
        <v>0</v>
      </c>
      <c r="I1785" s="131">
        <v>0</v>
      </c>
      <c r="J1785" s="131">
        <v>0</v>
      </c>
      <c r="K1785" s="131">
        <v>0</v>
      </c>
      <c r="L1785" s="131">
        <v>0</v>
      </c>
      <c r="M1785" s="131">
        <v>0</v>
      </c>
      <c r="N1785" s="131">
        <v>0</v>
      </c>
      <c r="O1785" s="131">
        <v>0</v>
      </c>
      <c r="P1785" s="131">
        <v>0</v>
      </c>
      <c r="Q1785" s="131">
        <v>0</v>
      </c>
      <c r="R1785" s="131">
        <v>0</v>
      </c>
      <c r="S1785" s="131">
        <v>0</v>
      </c>
      <c r="T1785" s="131">
        <v>0</v>
      </c>
      <c r="U1785" s="131">
        <v>0</v>
      </c>
      <c r="V1785" s="131">
        <v>0</v>
      </c>
      <c r="W1785" s="131">
        <v>0</v>
      </c>
      <c r="X1785" s="131">
        <v>0</v>
      </c>
      <c r="Y1785" s="131">
        <v>0</v>
      </c>
      <c r="Z1785" s="131">
        <v>0</v>
      </c>
      <c r="AA1785" s="131">
        <v>0</v>
      </c>
      <c r="AB1785" s="131">
        <v>0</v>
      </c>
      <c r="AC1785" s="131">
        <v>0</v>
      </c>
      <c r="AD1785" s="131">
        <v>0</v>
      </c>
      <c r="AE1785" s="131">
        <v>0</v>
      </c>
      <c r="AF1785" s="131">
        <v>0</v>
      </c>
      <c r="AG1785" s="131">
        <v>0</v>
      </c>
      <c r="AH1785" s="43">
        <v>0</v>
      </c>
    </row>
    <row r="1786" spans="4:34">
      <c r="D1786" s="62">
        <v>1997</v>
      </c>
      <c r="E1786" s="62">
        <v>10</v>
      </c>
      <c r="F1786" s="62">
        <v>1998</v>
      </c>
      <c r="G1786" s="62">
        <v>1998</v>
      </c>
      <c r="H1786" s="131">
        <v>0</v>
      </c>
      <c r="I1786" s="131">
        <v>0</v>
      </c>
      <c r="J1786" s="131">
        <v>0</v>
      </c>
      <c r="K1786" s="131">
        <v>0</v>
      </c>
      <c r="L1786" s="131">
        <v>0</v>
      </c>
      <c r="M1786" s="131">
        <v>0</v>
      </c>
      <c r="N1786" s="131">
        <v>0</v>
      </c>
      <c r="O1786" s="131">
        <v>0</v>
      </c>
      <c r="P1786" s="131">
        <v>0</v>
      </c>
      <c r="Q1786" s="131">
        <v>0</v>
      </c>
      <c r="R1786" s="131">
        <v>0</v>
      </c>
      <c r="S1786" s="131">
        <v>0</v>
      </c>
      <c r="T1786" s="131">
        <v>0</v>
      </c>
      <c r="U1786" s="131">
        <v>0</v>
      </c>
      <c r="V1786" s="131">
        <v>0</v>
      </c>
      <c r="W1786" s="131">
        <v>0</v>
      </c>
      <c r="X1786" s="131">
        <v>0</v>
      </c>
      <c r="Y1786" s="131">
        <v>0</v>
      </c>
      <c r="Z1786" s="131">
        <v>0</v>
      </c>
      <c r="AA1786" s="131">
        <v>0</v>
      </c>
      <c r="AB1786" s="131">
        <v>0</v>
      </c>
      <c r="AC1786" s="131">
        <v>0</v>
      </c>
      <c r="AD1786" s="131">
        <v>0</v>
      </c>
      <c r="AE1786" s="131">
        <v>0</v>
      </c>
      <c r="AF1786" s="131">
        <v>0</v>
      </c>
      <c r="AG1786" s="131">
        <v>0</v>
      </c>
      <c r="AH1786" s="43">
        <v>0</v>
      </c>
    </row>
    <row r="1787" spans="4:34">
      <c r="D1787" s="62">
        <v>1997</v>
      </c>
      <c r="E1787" s="62">
        <v>11</v>
      </c>
      <c r="F1787" s="62">
        <v>1998</v>
      </c>
      <c r="G1787" s="62">
        <v>1998</v>
      </c>
      <c r="H1787" s="131">
        <v>0</v>
      </c>
      <c r="I1787" s="131">
        <v>0</v>
      </c>
      <c r="J1787" s="131">
        <v>0</v>
      </c>
      <c r="K1787" s="131">
        <v>0</v>
      </c>
      <c r="L1787" s="131">
        <v>0</v>
      </c>
      <c r="M1787" s="131">
        <v>0</v>
      </c>
      <c r="N1787" s="131">
        <v>0</v>
      </c>
      <c r="O1787" s="131">
        <v>0</v>
      </c>
      <c r="P1787" s="131">
        <v>0</v>
      </c>
      <c r="Q1787" s="131">
        <v>0</v>
      </c>
      <c r="R1787" s="131">
        <v>0</v>
      </c>
      <c r="S1787" s="131">
        <v>0</v>
      </c>
      <c r="T1787" s="131">
        <v>0</v>
      </c>
      <c r="U1787" s="131">
        <v>0</v>
      </c>
      <c r="V1787" s="131">
        <v>0</v>
      </c>
      <c r="W1787" s="131">
        <v>0</v>
      </c>
      <c r="X1787" s="131">
        <v>0</v>
      </c>
      <c r="Y1787" s="131">
        <v>0</v>
      </c>
      <c r="Z1787" s="131">
        <v>0</v>
      </c>
      <c r="AA1787" s="131">
        <v>0</v>
      </c>
      <c r="AB1787" s="131">
        <v>0</v>
      </c>
      <c r="AC1787" s="131">
        <v>0</v>
      </c>
      <c r="AD1787" s="131">
        <v>0</v>
      </c>
      <c r="AE1787" s="131">
        <v>0</v>
      </c>
      <c r="AF1787" s="131">
        <v>0</v>
      </c>
      <c r="AG1787" s="131">
        <v>0</v>
      </c>
      <c r="AH1787" s="43">
        <v>0</v>
      </c>
    </row>
    <row r="1788" spans="4:34">
      <c r="D1788" s="62">
        <v>1997</v>
      </c>
      <c r="E1788" s="62">
        <v>12</v>
      </c>
      <c r="F1788" s="62">
        <v>1998</v>
      </c>
      <c r="G1788" s="62">
        <v>1998</v>
      </c>
      <c r="H1788" s="131">
        <v>0</v>
      </c>
      <c r="I1788" s="131">
        <v>0</v>
      </c>
      <c r="J1788" s="131">
        <v>0</v>
      </c>
      <c r="K1788" s="131">
        <v>0</v>
      </c>
      <c r="L1788" s="131">
        <v>0</v>
      </c>
      <c r="M1788" s="131">
        <v>0</v>
      </c>
      <c r="N1788" s="131">
        <v>0</v>
      </c>
      <c r="O1788" s="131">
        <v>0</v>
      </c>
      <c r="P1788" s="131">
        <v>0</v>
      </c>
      <c r="Q1788" s="131">
        <v>0</v>
      </c>
      <c r="R1788" s="131">
        <v>0</v>
      </c>
      <c r="S1788" s="131">
        <v>0</v>
      </c>
      <c r="T1788" s="131">
        <v>0</v>
      </c>
      <c r="U1788" s="131">
        <v>0</v>
      </c>
      <c r="V1788" s="131">
        <v>0</v>
      </c>
      <c r="W1788" s="131">
        <v>0</v>
      </c>
      <c r="X1788" s="131">
        <v>0</v>
      </c>
      <c r="Y1788" s="131">
        <v>0</v>
      </c>
      <c r="Z1788" s="131">
        <v>0</v>
      </c>
      <c r="AA1788" s="131">
        <v>0</v>
      </c>
      <c r="AB1788" s="131">
        <v>0</v>
      </c>
      <c r="AC1788" s="131">
        <v>0</v>
      </c>
      <c r="AD1788" s="131">
        <v>0</v>
      </c>
      <c r="AE1788" s="131">
        <v>0</v>
      </c>
      <c r="AF1788" s="131">
        <v>0</v>
      </c>
      <c r="AG1788" s="131">
        <v>0</v>
      </c>
      <c r="AH1788" s="43">
        <v>0</v>
      </c>
    </row>
    <row r="1789" spans="4:34">
      <c r="D1789" s="62">
        <v>1998</v>
      </c>
      <c r="E1789" s="62">
        <v>1</v>
      </c>
      <c r="F1789" s="62">
        <v>1998</v>
      </c>
      <c r="G1789" s="62">
        <v>1998</v>
      </c>
      <c r="H1789" s="131">
        <v>0</v>
      </c>
      <c r="I1789" s="131">
        <v>0</v>
      </c>
      <c r="J1789" s="131">
        <v>0</v>
      </c>
      <c r="K1789" s="131">
        <v>0</v>
      </c>
      <c r="L1789" s="131">
        <v>0</v>
      </c>
      <c r="M1789" s="131">
        <v>0</v>
      </c>
      <c r="N1789" s="131">
        <v>0</v>
      </c>
      <c r="O1789" s="131">
        <v>0</v>
      </c>
      <c r="P1789" s="131">
        <v>0</v>
      </c>
      <c r="Q1789" s="131">
        <v>0</v>
      </c>
      <c r="R1789" s="131">
        <v>0</v>
      </c>
      <c r="S1789" s="131">
        <v>0</v>
      </c>
      <c r="T1789" s="131">
        <v>0</v>
      </c>
      <c r="U1789" s="131">
        <v>0</v>
      </c>
      <c r="V1789" s="131">
        <v>0</v>
      </c>
      <c r="W1789" s="131">
        <v>0</v>
      </c>
      <c r="X1789" s="131">
        <v>0</v>
      </c>
      <c r="Y1789" s="131">
        <v>0</v>
      </c>
      <c r="Z1789" s="131">
        <v>0</v>
      </c>
      <c r="AA1789" s="131">
        <v>0</v>
      </c>
      <c r="AB1789" s="131">
        <v>0</v>
      </c>
      <c r="AC1789" s="131">
        <v>0</v>
      </c>
      <c r="AD1789" s="131">
        <v>0</v>
      </c>
      <c r="AE1789" s="131">
        <v>0</v>
      </c>
      <c r="AF1789" s="131">
        <v>0</v>
      </c>
      <c r="AG1789" s="131">
        <v>0</v>
      </c>
      <c r="AH1789" s="43">
        <v>0</v>
      </c>
    </row>
    <row r="1790" spans="4:34">
      <c r="D1790" s="62">
        <v>1998</v>
      </c>
      <c r="E1790" s="62">
        <v>2</v>
      </c>
      <c r="F1790" s="62">
        <v>1998</v>
      </c>
      <c r="G1790" s="62">
        <v>1998</v>
      </c>
      <c r="H1790" s="131">
        <v>0</v>
      </c>
      <c r="I1790" s="131">
        <v>0</v>
      </c>
      <c r="J1790" s="131">
        <v>0</v>
      </c>
      <c r="K1790" s="131">
        <v>0</v>
      </c>
      <c r="L1790" s="131">
        <v>0</v>
      </c>
      <c r="M1790" s="131">
        <v>0</v>
      </c>
      <c r="N1790" s="131">
        <v>0</v>
      </c>
      <c r="O1790" s="131">
        <v>0</v>
      </c>
      <c r="P1790" s="131">
        <v>0</v>
      </c>
      <c r="Q1790" s="131">
        <v>0</v>
      </c>
      <c r="R1790" s="131">
        <v>0</v>
      </c>
      <c r="S1790" s="131">
        <v>0</v>
      </c>
      <c r="T1790" s="131">
        <v>0</v>
      </c>
      <c r="U1790" s="131">
        <v>0</v>
      </c>
      <c r="V1790" s="131">
        <v>0</v>
      </c>
      <c r="W1790" s="131">
        <v>0</v>
      </c>
      <c r="X1790" s="131">
        <v>0</v>
      </c>
      <c r="Y1790" s="131">
        <v>0</v>
      </c>
      <c r="Z1790" s="131">
        <v>0</v>
      </c>
      <c r="AA1790" s="131">
        <v>0</v>
      </c>
      <c r="AB1790" s="131">
        <v>0</v>
      </c>
      <c r="AC1790" s="131">
        <v>0</v>
      </c>
      <c r="AD1790" s="131">
        <v>0</v>
      </c>
      <c r="AE1790" s="131">
        <v>0</v>
      </c>
      <c r="AF1790" s="131">
        <v>0</v>
      </c>
      <c r="AG1790" s="131">
        <v>0</v>
      </c>
      <c r="AH1790" s="43">
        <v>0</v>
      </c>
    </row>
    <row r="1791" spans="4:34">
      <c r="D1791" s="62">
        <v>1998</v>
      </c>
      <c r="E1791" s="62">
        <v>3</v>
      </c>
      <c r="F1791" s="62">
        <v>1998</v>
      </c>
      <c r="G1791" s="62">
        <v>1998</v>
      </c>
      <c r="H1791" s="131">
        <v>0</v>
      </c>
      <c r="I1791" s="131">
        <v>0</v>
      </c>
      <c r="J1791" s="131">
        <v>0</v>
      </c>
      <c r="K1791" s="131">
        <v>0</v>
      </c>
      <c r="L1791" s="131">
        <v>0</v>
      </c>
      <c r="M1791" s="131">
        <v>0</v>
      </c>
      <c r="N1791" s="131">
        <v>0</v>
      </c>
      <c r="O1791" s="131">
        <v>0</v>
      </c>
      <c r="P1791" s="131">
        <v>0</v>
      </c>
      <c r="Q1791" s="131">
        <v>0</v>
      </c>
      <c r="R1791" s="131">
        <v>0</v>
      </c>
      <c r="S1791" s="131">
        <v>0</v>
      </c>
      <c r="T1791" s="131">
        <v>0</v>
      </c>
      <c r="U1791" s="131">
        <v>0</v>
      </c>
      <c r="V1791" s="131">
        <v>0</v>
      </c>
      <c r="W1791" s="131">
        <v>0</v>
      </c>
      <c r="X1791" s="131">
        <v>0</v>
      </c>
      <c r="Y1791" s="131">
        <v>0</v>
      </c>
      <c r="Z1791" s="131">
        <v>0</v>
      </c>
      <c r="AA1791" s="131">
        <v>0</v>
      </c>
      <c r="AB1791" s="131">
        <v>0</v>
      </c>
      <c r="AC1791" s="131">
        <v>0</v>
      </c>
      <c r="AD1791" s="131">
        <v>0</v>
      </c>
      <c r="AE1791" s="131">
        <v>0</v>
      </c>
      <c r="AF1791" s="131">
        <v>0</v>
      </c>
      <c r="AG1791" s="131">
        <v>0</v>
      </c>
      <c r="AH1791" s="43">
        <v>0</v>
      </c>
    </row>
    <row r="1792" spans="4:34">
      <c r="D1792" s="62">
        <v>1998</v>
      </c>
      <c r="E1792" s="62">
        <v>4</v>
      </c>
      <c r="F1792" s="62">
        <v>1998</v>
      </c>
      <c r="G1792" s="62">
        <v>1998</v>
      </c>
      <c r="H1792" s="131">
        <v>0</v>
      </c>
      <c r="I1792" s="131">
        <v>0</v>
      </c>
      <c r="J1792" s="131">
        <v>0</v>
      </c>
      <c r="K1792" s="131">
        <v>0</v>
      </c>
      <c r="L1792" s="131">
        <v>0</v>
      </c>
      <c r="M1792" s="131">
        <v>0</v>
      </c>
      <c r="N1792" s="131">
        <v>0</v>
      </c>
      <c r="O1792" s="131">
        <v>0</v>
      </c>
      <c r="P1792" s="131">
        <v>0</v>
      </c>
      <c r="Q1792" s="131">
        <v>0</v>
      </c>
      <c r="R1792" s="131">
        <v>0</v>
      </c>
      <c r="S1792" s="131">
        <v>0</v>
      </c>
      <c r="T1792" s="131">
        <v>0</v>
      </c>
      <c r="U1792" s="131">
        <v>0</v>
      </c>
      <c r="V1792" s="131">
        <v>0</v>
      </c>
      <c r="W1792" s="131">
        <v>0</v>
      </c>
      <c r="X1792" s="131">
        <v>0</v>
      </c>
      <c r="Y1792" s="131">
        <v>0</v>
      </c>
      <c r="Z1792" s="131">
        <v>0</v>
      </c>
      <c r="AA1792" s="131">
        <v>0</v>
      </c>
      <c r="AB1792" s="131">
        <v>0</v>
      </c>
      <c r="AC1792" s="131">
        <v>0</v>
      </c>
      <c r="AD1792" s="131">
        <v>0</v>
      </c>
      <c r="AE1792" s="131">
        <v>0</v>
      </c>
      <c r="AF1792" s="131">
        <v>0</v>
      </c>
      <c r="AG1792" s="131">
        <v>0</v>
      </c>
      <c r="AH1792" s="43">
        <v>0</v>
      </c>
    </row>
    <row r="1793" spans="4:34">
      <c r="D1793" s="62">
        <v>1998</v>
      </c>
      <c r="E1793" s="62">
        <v>5</v>
      </c>
      <c r="F1793" s="62">
        <v>1998</v>
      </c>
      <c r="G1793" s="62">
        <v>1999</v>
      </c>
      <c r="H1793" s="131">
        <v>0</v>
      </c>
      <c r="I1793" s="131">
        <v>0</v>
      </c>
      <c r="J1793" s="131">
        <v>0</v>
      </c>
      <c r="K1793" s="131">
        <v>0</v>
      </c>
      <c r="L1793" s="131">
        <v>0</v>
      </c>
      <c r="M1793" s="131">
        <v>0</v>
      </c>
      <c r="N1793" s="131">
        <v>0</v>
      </c>
      <c r="O1793" s="131">
        <v>0</v>
      </c>
      <c r="P1793" s="131">
        <v>0</v>
      </c>
      <c r="Q1793" s="131">
        <v>0</v>
      </c>
      <c r="R1793" s="131">
        <v>0</v>
      </c>
      <c r="S1793" s="131">
        <v>0</v>
      </c>
      <c r="T1793" s="131">
        <v>0</v>
      </c>
      <c r="U1793" s="131">
        <v>0</v>
      </c>
      <c r="V1793" s="131">
        <v>0</v>
      </c>
      <c r="W1793" s="131">
        <v>0</v>
      </c>
      <c r="X1793" s="131">
        <v>0</v>
      </c>
      <c r="Y1793" s="131">
        <v>0</v>
      </c>
      <c r="Z1793" s="131">
        <v>0</v>
      </c>
      <c r="AA1793" s="131">
        <v>0</v>
      </c>
      <c r="AB1793" s="131">
        <v>0</v>
      </c>
      <c r="AC1793" s="131">
        <v>0</v>
      </c>
      <c r="AD1793" s="131">
        <v>0</v>
      </c>
      <c r="AE1793" s="131">
        <v>0</v>
      </c>
      <c r="AF1793" s="131">
        <v>0</v>
      </c>
      <c r="AG1793" s="131">
        <v>0</v>
      </c>
      <c r="AH1793" s="43">
        <v>0</v>
      </c>
    </row>
    <row r="1794" spans="4:34">
      <c r="D1794" s="62">
        <v>1998</v>
      </c>
      <c r="E1794" s="62">
        <v>6</v>
      </c>
      <c r="F1794" s="62">
        <v>1998</v>
      </c>
      <c r="G1794" s="62">
        <v>1999</v>
      </c>
      <c r="H1794" s="131">
        <v>0</v>
      </c>
      <c r="I1794" s="131">
        <v>0</v>
      </c>
      <c r="J1794" s="131">
        <v>0</v>
      </c>
      <c r="K1794" s="131">
        <v>0</v>
      </c>
      <c r="L1794" s="131">
        <v>0</v>
      </c>
      <c r="M1794" s="131">
        <v>0</v>
      </c>
      <c r="N1794" s="131">
        <v>0</v>
      </c>
      <c r="O1794" s="131">
        <v>0</v>
      </c>
      <c r="P1794" s="131">
        <v>0</v>
      </c>
      <c r="Q1794" s="131">
        <v>0</v>
      </c>
      <c r="R1794" s="131">
        <v>0</v>
      </c>
      <c r="S1794" s="131">
        <v>0</v>
      </c>
      <c r="T1794" s="131">
        <v>0</v>
      </c>
      <c r="U1794" s="131">
        <v>0</v>
      </c>
      <c r="V1794" s="131">
        <v>0</v>
      </c>
      <c r="W1794" s="131">
        <v>0</v>
      </c>
      <c r="X1794" s="131">
        <v>0</v>
      </c>
      <c r="Y1794" s="131">
        <v>0</v>
      </c>
      <c r="Z1794" s="131">
        <v>0</v>
      </c>
      <c r="AA1794" s="131">
        <v>0</v>
      </c>
      <c r="AB1794" s="131">
        <v>0</v>
      </c>
      <c r="AC1794" s="131">
        <v>0</v>
      </c>
      <c r="AD1794" s="131">
        <v>0</v>
      </c>
      <c r="AE1794" s="131">
        <v>0</v>
      </c>
      <c r="AF1794" s="131">
        <v>0</v>
      </c>
      <c r="AG1794" s="131">
        <v>0</v>
      </c>
      <c r="AH1794" s="43">
        <v>0</v>
      </c>
    </row>
    <row r="1795" spans="4:34">
      <c r="D1795" s="62">
        <v>1998</v>
      </c>
      <c r="E1795" s="62">
        <v>7</v>
      </c>
      <c r="F1795" s="62">
        <v>1999</v>
      </c>
      <c r="G1795" s="62">
        <v>1999</v>
      </c>
      <c r="H1795" s="131">
        <v>0</v>
      </c>
      <c r="I1795" s="131">
        <v>0</v>
      </c>
      <c r="J1795" s="131">
        <v>0</v>
      </c>
      <c r="K1795" s="131">
        <v>0</v>
      </c>
      <c r="L1795" s="131">
        <v>0</v>
      </c>
      <c r="M1795" s="131">
        <v>0</v>
      </c>
      <c r="N1795" s="131">
        <v>0</v>
      </c>
      <c r="O1795" s="131">
        <v>0</v>
      </c>
      <c r="P1795" s="131">
        <v>0</v>
      </c>
      <c r="Q1795" s="131">
        <v>0</v>
      </c>
      <c r="R1795" s="131">
        <v>0</v>
      </c>
      <c r="S1795" s="131">
        <v>0</v>
      </c>
      <c r="T1795" s="131">
        <v>0</v>
      </c>
      <c r="U1795" s="131">
        <v>0</v>
      </c>
      <c r="V1795" s="131">
        <v>0</v>
      </c>
      <c r="W1795" s="131">
        <v>0</v>
      </c>
      <c r="X1795" s="131">
        <v>0</v>
      </c>
      <c r="Y1795" s="131">
        <v>0</v>
      </c>
      <c r="Z1795" s="131">
        <v>0</v>
      </c>
      <c r="AA1795" s="131">
        <v>0</v>
      </c>
      <c r="AB1795" s="131">
        <v>0</v>
      </c>
      <c r="AC1795" s="131">
        <v>0</v>
      </c>
      <c r="AD1795" s="131">
        <v>0</v>
      </c>
      <c r="AE1795" s="131">
        <v>0</v>
      </c>
      <c r="AF1795" s="131">
        <v>0</v>
      </c>
      <c r="AG1795" s="131">
        <v>0</v>
      </c>
      <c r="AH1795" s="43">
        <v>0</v>
      </c>
    </row>
    <row r="1796" spans="4:34">
      <c r="D1796" s="62">
        <v>1998</v>
      </c>
      <c r="E1796" s="62">
        <v>8</v>
      </c>
      <c r="F1796" s="62">
        <v>1999</v>
      </c>
      <c r="G1796" s="62">
        <v>1999</v>
      </c>
      <c r="H1796" s="131">
        <v>0</v>
      </c>
      <c r="I1796" s="131">
        <v>0</v>
      </c>
      <c r="J1796" s="131">
        <v>0</v>
      </c>
      <c r="K1796" s="131">
        <v>0</v>
      </c>
      <c r="L1796" s="131">
        <v>0</v>
      </c>
      <c r="M1796" s="131">
        <v>0</v>
      </c>
      <c r="N1796" s="131">
        <v>0</v>
      </c>
      <c r="O1796" s="131">
        <v>0</v>
      </c>
      <c r="P1796" s="131">
        <v>0</v>
      </c>
      <c r="Q1796" s="131">
        <v>0</v>
      </c>
      <c r="R1796" s="131">
        <v>0</v>
      </c>
      <c r="S1796" s="131">
        <v>0</v>
      </c>
      <c r="T1796" s="131">
        <v>0</v>
      </c>
      <c r="U1796" s="131">
        <v>0</v>
      </c>
      <c r="V1796" s="131">
        <v>0</v>
      </c>
      <c r="W1796" s="131">
        <v>0</v>
      </c>
      <c r="X1796" s="131">
        <v>0</v>
      </c>
      <c r="Y1796" s="131">
        <v>0</v>
      </c>
      <c r="Z1796" s="131">
        <v>0</v>
      </c>
      <c r="AA1796" s="131">
        <v>0</v>
      </c>
      <c r="AB1796" s="131">
        <v>0</v>
      </c>
      <c r="AC1796" s="131">
        <v>0</v>
      </c>
      <c r="AD1796" s="131">
        <v>0</v>
      </c>
      <c r="AE1796" s="131">
        <v>0</v>
      </c>
      <c r="AF1796" s="131">
        <v>0</v>
      </c>
      <c r="AG1796" s="131">
        <v>0</v>
      </c>
      <c r="AH1796" s="43">
        <v>0</v>
      </c>
    </row>
    <row r="1797" spans="4:34">
      <c r="D1797" s="62">
        <v>1998</v>
      </c>
      <c r="E1797" s="62">
        <v>9</v>
      </c>
      <c r="F1797" s="62">
        <v>1999</v>
      </c>
      <c r="G1797" s="62">
        <v>1999</v>
      </c>
      <c r="H1797" s="131">
        <v>0</v>
      </c>
      <c r="I1797" s="131">
        <v>0</v>
      </c>
      <c r="J1797" s="131">
        <v>0</v>
      </c>
      <c r="K1797" s="131">
        <v>0</v>
      </c>
      <c r="L1797" s="131">
        <v>0</v>
      </c>
      <c r="M1797" s="131">
        <v>0</v>
      </c>
      <c r="N1797" s="131">
        <v>0</v>
      </c>
      <c r="O1797" s="131">
        <v>0</v>
      </c>
      <c r="P1797" s="131">
        <v>0</v>
      </c>
      <c r="Q1797" s="131">
        <v>0</v>
      </c>
      <c r="R1797" s="131">
        <v>0</v>
      </c>
      <c r="S1797" s="131">
        <v>0</v>
      </c>
      <c r="T1797" s="131">
        <v>0</v>
      </c>
      <c r="U1797" s="131">
        <v>0</v>
      </c>
      <c r="V1797" s="131">
        <v>0</v>
      </c>
      <c r="W1797" s="131">
        <v>0</v>
      </c>
      <c r="X1797" s="131">
        <v>0</v>
      </c>
      <c r="Y1797" s="131">
        <v>0</v>
      </c>
      <c r="Z1797" s="131">
        <v>0</v>
      </c>
      <c r="AA1797" s="131">
        <v>0</v>
      </c>
      <c r="AB1797" s="131">
        <v>0</v>
      </c>
      <c r="AC1797" s="131">
        <v>0</v>
      </c>
      <c r="AD1797" s="131">
        <v>0</v>
      </c>
      <c r="AE1797" s="131">
        <v>0</v>
      </c>
      <c r="AF1797" s="131">
        <v>0</v>
      </c>
      <c r="AG1797" s="131">
        <v>0</v>
      </c>
      <c r="AH1797" s="43">
        <v>0</v>
      </c>
    </row>
    <row r="1798" spans="4:34">
      <c r="D1798" s="62">
        <v>1998</v>
      </c>
      <c r="E1798" s="62">
        <v>10</v>
      </c>
      <c r="F1798" s="62">
        <v>1999</v>
      </c>
      <c r="G1798" s="62">
        <v>1999</v>
      </c>
      <c r="H1798" s="131">
        <v>0</v>
      </c>
      <c r="I1798" s="131">
        <v>0</v>
      </c>
      <c r="J1798" s="131">
        <v>0</v>
      </c>
      <c r="K1798" s="131">
        <v>0</v>
      </c>
      <c r="L1798" s="131">
        <v>0</v>
      </c>
      <c r="M1798" s="131">
        <v>0</v>
      </c>
      <c r="N1798" s="131">
        <v>0</v>
      </c>
      <c r="O1798" s="131">
        <v>0</v>
      </c>
      <c r="P1798" s="131">
        <v>0</v>
      </c>
      <c r="Q1798" s="131">
        <v>0</v>
      </c>
      <c r="R1798" s="131">
        <v>0</v>
      </c>
      <c r="S1798" s="131">
        <v>0</v>
      </c>
      <c r="T1798" s="131">
        <v>0</v>
      </c>
      <c r="U1798" s="131">
        <v>0</v>
      </c>
      <c r="V1798" s="131">
        <v>0</v>
      </c>
      <c r="W1798" s="131">
        <v>0</v>
      </c>
      <c r="X1798" s="131">
        <v>0</v>
      </c>
      <c r="Y1798" s="131">
        <v>0</v>
      </c>
      <c r="Z1798" s="131">
        <v>0</v>
      </c>
      <c r="AA1798" s="131">
        <v>0</v>
      </c>
      <c r="AB1798" s="131">
        <v>0</v>
      </c>
      <c r="AC1798" s="131">
        <v>0</v>
      </c>
      <c r="AD1798" s="131">
        <v>0</v>
      </c>
      <c r="AE1798" s="131">
        <v>0</v>
      </c>
      <c r="AF1798" s="131">
        <v>0</v>
      </c>
      <c r="AG1798" s="131">
        <v>0</v>
      </c>
      <c r="AH1798" s="43">
        <v>0</v>
      </c>
    </row>
    <row r="1799" spans="4:34">
      <c r="D1799" s="62">
        <v>1998</v>
      </c>
      <c r="E1799" s="62">
        <v>11</v>
      </c>
      <c r="F1799" s="62">
        <v>1999</v>
      </c>
      <c r="G1799" s="62">
        <v>1999</v>
      </c>
      <c r="H1799" s="131">
        <v>0</v>
      </c>
      <c r="I1799" s="131">
        <v>0</v>
      </c>
      <c r="J1799" s="131">
        <v>0</v>
      </c>
      <c r="K1799" s="131">
        <v>0</v>
      </c>
      <c r="L1799" s="131">
        <v>0</v>
      </c>
      <c r="M1799" s="131">
        <v>0</v>
      </c>
      <c r="N1799" s="131">
        <v>0</v>
      </c>
      <c r="O1799" s="131">
        <v>0</v>
      </c>
      <c r="P1799" s="131">
        <v>0</v>
      </c>
      <c r="Q1799" s="131">
        <v>0</v>
      </c>
      <c r="R1799" s="131">
        <v>0</v>
      </c>
      <c r="S1799" s="131">
        <v>0</v>
      </c>
      <c r="T1799" s="131">
        <v>0</v>
      </c>
      <c r="U1799" s="131">
        <v>0</v>
      </c>
      <c r="V1799" s="131">
        <v>0</v>
      </c>
      <c r="W1799" s="131">
        <v>0</v>
      </c>
      <c r="X1799" s="131">
        <v>0</v>
      </c>
      <c r="Y1799" s="131">
        <v>0</v>
      </c>
      <c r="Z1799" s="131">
        <v>0</v>
      </c>
      <c r="AA1799" s="131">
        <v>0</v>
      </c>
      <c r="AB1799" s="131">
        <v>0</v>
      </c>
      <c r="AC1799" s="131">
        <v>0</v>
      </c>
      <c r="AD1799" s="131">
        <v>0</v>
      </c>
      <c r="AE1799" s="131">
        <v>0</v>
      </c>
      <c r="AF1799" s="131">
        <v>0</v>
      </c>
      <c r="AG1799" s="131">
        <v>0</v>
      </c>
      <c r="AH1799" s="43">
        <v>0</v>
      </c>
    </row>
    <row r="1800" spans="4:34">
      <c r="D1800" s="62">
        <v>1998</v>
      </c>
      <c r="E1800" s="62">
        <v>12</v>
      </c>
      <c r="F1800" s="62">
        <v>1999</v>
      </c>
      <c r="G1800" s="62">
        <v>1999</v>
      </c>
      <c r="H1800" s="131">
        <v>0</v>
      </c>
      <c r="I1800" s="131">
        <v>0</v>
      </c>
      <c r="J1800" s="131">
        <v>0</v>
      </c>
      <c r="K1800" s="131">
        <v>0</v>
      </c>
      <c r="L1800" s="131">
        <v>0</v>
      </c>
      <c r="M1800" s="131">
        <v>0</v>
      </c>
      <c r="N1800" s="131">
        <v>0</v>
      </c>
      <c r="O1800" s="131">
        <v>0</v>
      </c>
      <c r="P1800" s="131">
        <v>0</v>
      </c>
      <c r="Q1800" s="131">
        <v>0</v>
      </c>
      <c r="R1800" s="131">
        <v>0</v>
      </c>
      <c r="S1800" s="131">
        <v>0</v>
      </c>
      <c r="T1800" s="131">
        <v>0</v>
      </c>
      <c r="U1800" s="131">
        <v>0</v>
      </c>
      <c r="V1800" s="131">
        <v>0</v>
      </c>
      <c r="W1800" s="131">
        <v>0</v>
      </c>
      <c r="X1800" s="131">
        <v>0</v>
      </c>
      <c r="Y1800" s="131">
        <v>0</v>
      </c>
      <c r="Z1800" s="131">
        <v>0</v>
      </c>
      <c r="AA1800" s="131">
        <v>0</v>
      </c>
      <c r="AB1800" s="131">
        <v>0</v>
      </c>
      <c r="AC1800" s="131">
        <v>0</v>
      </c>
      <c r="AD1800" s="131">
        <v>0</v>
      </c>
      <c r="AE1800" s="131">
        <v>0</v>
      </c>
      <c r="AF1800" s="131">
        <v>0</v>
      </c>
      <c r="AG1800" s="131">
        <v>0</v>
      </c>
      <c r="AH1800" s="43">
        <v>0</v>
      </c>
    </row>
    <row r="1801" spans="4:34">
      <c r="D1801" s="62">
        <v>1999</v>
      </c>
      <c r="E1801" s="62">
        <v>1</v>
      </c>
      <c r="F1801" s="62">
        <v>1999</v>
      </c>
      <c r="G1801" s="62">
        <v>1999</v>
      </c>
      <c r="H1801" s="131">
        <v>0</v>
      </c>
      <c r="I1801" s="131">
        <v>0</v>
      </c>
      <c r="J1801" s="131">
        <v>0</v>
      </c>
      <c r="K1801" s="131">
        <v>0</v>
      </c>
      <c r="L1801" s="131">
        <v>0</v>
      </c>
      <c r="M1801" s="131">
        <v>0</v>
      </c>
      <c r="N1801" s="131">
        <v>0</v>
      </c>
      <c r="O1801" s="131">
        <v>0</v>
      </c>
      <c r="P1801" s="131">
        <v>0</v>
      </c>
      <c r="Q1801" s="131">
        <v>0</v>
      </c>
      <c r="R1801" s="131">
        <v>0</v>
      </c>
      <c r="S1801" s="131">
        <v>0</v>
      </c>
      <c r="T1801" s="131">
        <v>0</v>
      </c>
      <c r="U1801" s="131">
        <v>0</v>
      </c>
      <c r="V1801" s="131">
        <v>0</v>
      </c>
      <c r="W1801" s="131">
        <v>0</v>
      </c>
      <c r="X1801" s="131">
        <v>0</v>
      </c>
      <c r="Y1801" s="131">
        <v>0</v>
      </c>
      <c r="Z1801" s="131">
        <v>0</v>
      </c>
      <c r="AA1801" s="131">
        <v>0</v>
      </c>
      <c r="AB1801" s="131">
        <v>0</v>
      </c>
      <c r="AC1801" s="131">
        <v>0</v>
      </c>
      <c r="AD1801" s="131">
        <v>0</v>
      </c>
      <c r="AE1801" s="131">
        <v>0</v>
      </c>
      <c r="AF1801" s="131">
        <v>0</v>
      </c>
      <c r="AG1801" s="131">
        <v>0</v>
      </c>
      <c r="AH1801" s="43">
        <v>0</v>
      </c>
    </row>
    <row r="1802" spans="4:34">
      <c r="D1802" s="62">
        <v>1999</v>
      </c>
      <c r="E1802" s="62">
        <v>2</v>
      </c>
      <c r="F1802" s="62">
        <v>1999</v>
      </c>
      <c r="G1802" s="62">
        <v>1999</v>
      </c>
      <c r="H1802" s="131">
        <v>0</v>
      </c>
      <c r="I1802" s="131">
        <v>0</v>
      </c>
      <c r="J1802" s="131">
        <v>0</v>
      </c>
      <c r="K1802" s="131">
        <v>0</v>
      </c>
      <c r="L1802" s="131">
        <v>0</v>
      </c>
      <c r="M1802" s="131">
        <v>0</v>
      </c>
      <c r="N1802" s="131">
        <v>0</v>
      </c>
      <c r="O1802" s="131">
        <v>0</v>
      </c>
      <c r="P1802" s="131">
        <v>0</v>
      </c>
      <c r="Q1802" s="131">
        <v>0</v>
      </c>
      <c r="R1802" s="131">
        <v>0</v>
      </c>
      <c r="S1802" s="131">
        <v>0</v>
      </c>
      <c r="T1802" s="131">
        <v>0</v>
      </c>
      <c r="U1802" s="131">
        <v>0</v>
      </c>
      <c r="V1802" s="131">
        <v>0</v>
      </c>
      <c r="W1802" s="131">
        <v>0</v>
      </c>
      <c r="X1802" s="131">
        <v>0</v>
      </c>
      <c r="Y1802" s="131">
        <v>0</v>
      </c>
      <c r="Z1802" s="131">
        <v>0</v>
      </c>
      <c r="AA1802" s="131">
        <v>0</v>
      </c>
      <c r="AB1802" s="131">
        <v>0</v>
      </c>
      <c r="AC1802" s="131">
        <v>0</v>
      </c>
      <c r="AD1802" s="131">
        <v>0</v>
      </c>
      <c r="AE1802" s="131">
        <v>0</v>
      </c>
      <c r="AF1802" s="131">
        <v>0</v>
      </c>
      <c r="AG1802" s="131">
        <v>0</v>
      </c>
      <c r="AH1802" s="43">
        <v>0</v>
      </c>
    </row>
    <row r="1803" spans="4:34">
      <c r="D1803" s="62">
        <v>1999</v>
      </c>
      <c r="E1803" s="62">
        <v>3</v>
      </c>
      <c r="F1803" s="62">
        <v>1999</v>
      </c>
      <c r="G1803" s="62">
        <v>1999</v>
      </c>
      <c r="H1803" s="131">
        <v>0</v>
      </c>
      <c r="I1803" s="131">
        <v>0</v>
      </c>
      <c r="J1803" s="131">
        <v>0</v>
      </c>
      <c r="K1803" s="131">
        <v>0</v>
      </c>
      <c r="L1803" s="131">
        <v>0</v>
      </c>
      <c r="M1803" s="131">
        <v>0</v>
      </c>
      <c r="N1803" s="131">
        <v>0</v>
      </c>
      <c r="O1803" s="131">
        <v>0</v>
      </c>
      <c r="P1803" s="131">
        <v>0</v>
      </c>
      <c r="Q1803" s="131">
        <v>0</v>
      </c>
      <c r="R1803" s="131">
        <v>0</v>
      </c>
      <c r="S1803" s="131">
        <v>0</v>
      </c>
      <c r="T1803" s="131">
        <v>0</v>
      </c>
      <c r="U1803" s="131">
        <v>0</v>
      </c>
      <c r="V1803" s="131">
        <v>0</v>
      </c>
      <c r="W1803" s="131">
        <v>0</v>
      </c>
      <c r="X1803" s="131">
        <v>0</v>
      </c>
      <c r="Y1803" s="131">
        <v>0</v>
      </c>
      <c r="Z1803" s="131">
        <v>0</v>
      </c>
      <c r="AA1803" s="131">
        <v>0</v>
      </c>
      <c r="AB1803" s="131">
        <v>0</v>
      </c>
      <c r="AC1803" s="131">
        <v>0</v>
      </c>
      <c r="AD1803" s="131">
        <v>0</v>
      </c>
      <c r="AE1803" s="131">
        <v>0</v>
      </c>
      <c r="AF1803" s="131">
        <v>0</v>
      </c>
      <c r="AG1803" s="131">
        <v>0</v>
      </c>
      <c r="AH1803" s="43">
        <v>0</v>
      </c>
    </row>
    <row r="1804" spans="4:34">
      <c r="D1804" s="62">
        <v>1999</v>
      </c>
      <c r="E1804" s="62">
        <v>4</v>
      </c>
      <c r="F1804" s="62">
        <v>1999</v>
      </c>
      <c r="G1804" s="62">
        <v>1999</v>
      </c>
      <c r="H1804" s="131">
        <v>0</v>
      </c>
      <c r="I1804" s="131">
        <v>0</v>
      </c>
      <c r="J1804" s="131">
        <v>0</v>
      </c>
      <c r="K1804" s="131">
        <v>0</v>
      </c>
      <c r="L1804" s="131">
        <v>0</v>
      </c>
      <c r="M1804" s="131">
        <v>0</v>
      </c>
      <c r="N1804" s="131">
        <v>0</v>
      </c>
      <c r="O1804" s="131">
        <v>0</v>
      </c>
      <c r="P1804" s="131">
        <v>0</v>
      </c>
      <c r="Q1804" s="131">
        <v>0</v>
      </c>
      <c r="R1804" s="131">
        <v>0</v>
      </c>
      <c r="S1804" s="131">
        <v>0</v>
      </c>
      <c r="T1804" s="131">
        <v>0</v>
      </c>
      <c r="U1804" s="131">
        <v>0</v>
      </c>
      <c r="V1804" s="131">
        <v>0</v>
      </c>
      <c r="W1804" s="131">
        <v>0</v>
      </c>
      <c r="X1804" s="131">
        <v>0</v>
      </c>
      <c r="Y1804" s="131">
        <v>0</v>
      </c>
      <c r="Z1804" s="131">
        <v>0</v>
      </c>
      <c r="AA1804" s="131">
        <v>0</v>
      </c>
      <c r="AB1804" s="131">
        <v>0</v>
      </c>
      <c r="AC1804" s="131">
        <v>0</v>
      </c>
      <c r="AD1804" s="131">
        <v>0</v>
      </c>
      <c r="AE1804" s="131">
        <v>0</v>
      </c>
      <c r="AF1804" s="131">
        <v>0</v>
      </c>
      <c r="AG1804" s="131">
        <v>0</v>
      </c>
      <c r="AH1804" s="43">
        <v>0</v>
      </c>
    </row>
    <row r="1805" spans="4:34">
      <c r="D1805" s="62">
        <v>1999</v>
      </c>
      <c r="E1805" s="62">
        <v>5</v>
      </c>
      <c r="F1805" s="62">
        <v>1999</v>
      </c>
      <c r="G1805" s="62">
        <v>2000</v>
      </c>
      <c r="H1805" s="131">
        <v>0</v>
      </c>
      <c r="I1805" s="131">
        <v>0</v>
      </c>
      <c r="J1805" s="131">
        <v>0</v>
      </c>
      <c r="K1805" s="131">
        <v>0</v>
      </c>
      <c r="L1805" s="131">
        <v>0</v>
      </c>
      <c r="M1805" s="131">
        <v>0</v>
      </c>
      <c r="N1805" s="131">
        <v>0</v>
      </c>
      <c r="O1805" s="131">
        <v>0</v>
      </c>
      <c r="P1805" s="131">
        <v>0</v>
      </c>
      <c r="Q1805" s="131">
        <v>0</v>
      </c>
      <c r="R1805" s="131">
        <v>0</v>
      </c>
      <c r="S1805" s="131">
        <v>0</v>
      </c>
      <c r="T1805" s="131">
        <v>0</v>
      </c>
      <c r="U1805" s="131">
        <v>0</v>
      </c>
      <c r="V1805" s="131">
        <v>0</v>
      </c>
      <c r="W1805" s="131">
        <v>0</v>
      </c>
      <c r="X1805" s="131">
        <v>0</v>
      </c>
      <c r="Y1805" s="131">
        <v>0</v>
      </c>
      <c r="Z1805" s="131">
        <v>0</v>
      </c>
      <c r="AA1805" s="131">
        <v>0</v>
      </c>
      <c r="AB1805" s="131">
        <v>0</v>
      </c>
      <c r="AC1805" s="131">
        <v>0</v>
      </c>
      <c r="AD1805" s="131">
        <v>0</v>
      </c>
      <c r="AE1805" s="131">
        <v>0</v>
      </c>
      <c r="AF1805" s="131">
        <v>0</v>
      </c>
      <c r="AG1805" s="131">
        <v>0</v>
      </c>
      <c r="AH1805" s="43">
        <v>0</v>
      </c>
    </row>
    <row r="1806" spans="4:34">
      <c r="D1806" s="62">
        <v>1999</v>
      </c>
      <c r="E1806" s="62">
        <v>6</v>
      </c>
      <c r="F1806" s="62">
        <v>1999</v>
      </c>
      <c r="G1806" s="62">
        <v>2000</v>
      </c>
      <c r="H1806" s="131">
        <v>0</v>
      </c>
      <c r="I1806" s="131">
        <v>0</v>
      </c>
      <c r="J1806" s="131">
        <v>0</v>
      </c>
      <c r="K1806" s="131">
        <v>0</v>
      </c>
      <c r="L1806" s="131">
        <v>0</v>
      </c>
      <c r="M1806" s="131">
        <v>0</v>
      </c>
      <c r="N1806" s="131">
        <v>0</v>
      </c>
      <c r="O1806" s="131">
        <v>0</v>
      </c>
      <c r="P1806" s="131">
        <v>0</v>
      </c>
      <c r="Q1806" s="131">
        <v>0</v>
      </c>
      <c r="R1806" s="131">
        <v>0</v>
      </c>
      <c r="S1806" s="131">
        <v>0</v>
      </c>
      <c r="T1806" s="131">
        <v>0</v>
      </c>
      <c r="U1806" s="131">
        <v>0</v>
      </c>
      <c r="V1806" s="131">
        <v>0</v>
      </c>
      <c r="W1806" s="131">
        <v>0</v>
      </c>
      <c r="X1806" s="131">
        <v>0</v>
      </c>
      <c r="Y1806" s="131">
        <v>0</v>
      </c>
      <c r="Z1806" s="131">
        <v>0</v>
      </c>
      <c r="AA1806" s="131">
        <v>0</v>
      </c>
      <c r="AB1806" s="131">
        <v>0</v>
      </c>
      <c r="AC1806" s="131">
        <v>0</v>
      </c>
      <c r="AD1806" s="131">
        <v>0</v>
      </c>
      <c r="AE1806" s="131">
        <v>0</v>
      </c>
      <c r="AF1806" s="131">
        <v>0</v>
      </c>
      <c r="AG1806" s="131">
        <v>0</v>
      </c>
      <c r="AH1806" s="43">
        <v>0</v>
      </c>
    </row>
    <row r="1807" spans="4:34">
      <c r="D1807" s="62">
        <v>1999</v>
      </c>
      <c r="E1807" s="62">
        <v>7</v>
      </c>
      <c r="F1807" s="62">
        <v>2000</v>
      </c>
      <c r="G1807" s="62">
        <v>2000</v>
      </c>
      <c r="H1807" s="131">
        <v>0</v>
      </c>
      <c r="I1807" s="131">
        <v>0</v>
      </c>
      <c r="J1807" s="131">
        <v>0</v>
      </c>
      <c r="K1807" s="131">
        <v>0</v>
      </c>
      <c r="L1807" s="131">
        <v>0</v>
      </c>
      <c r="M1807" s="131">
        <v>0</v>
      </c>
      <c r="N1807" s="131">
        <v>0</v>
      </c>
      <c r="O1807" s="131">
        <v>0</v>
      </c>
      <c r="P1807" s="131">
        <v>0</v>
      </c>
      <c r="Q1807" s="131">
        <v>0</v>
      </c>
      <c r="R1807" s="131">
        <v>0</v>
      </c>
      <c r="S1807" s="131">
        <v>0</v>
      </c>
      <c r="T1807" s="131">
        <v>0</v>
      </c>
      <c r="U1807" s="131">
        <v>0</v>
      </c>
      <c r="V1807" s="131">
        <v>0</v>
      </c>
      <c r="W1807" s="131">
        <v>0</v>
      </c>
      <c r="X1807" s="131">
        <v>0</v>
      </c>
      <c r="Y1807" s="131">
        <v>0</v>
      </c>
      <c r="Z1807" s="131">
        <v>0</v>
      </c>
      <c r="AA1807" s="131">
        <v>0</v>
      </c>
      <c r="AB1807" s="131">
        <v>0</v>
      </c>
      <c r="AC1807" s="131">
        <v>0</v>
      </c>
      <c r="AD1807" s="131">
        <v>0</v>
      </c>
      <c r="AE1807" s="131">
        <v>0</v>
      </c>
      <c r="AF1807" s="131">
        <v>0</v>
      </c>
      <c r="AG1807" s="131">
        <v>0</v>
      </c>
      <c r="AH1807" s="43">
        <v>0</v>
      </c>
    </row>
    <row r="1808" spans="4:34">
      <c r="D1808" s="62">
        <v>1999</v>
      </c>
      <c r="E1808" s="62">
        <v>8</v>
      </c>
      <c r="F1808" s="62">
        <v>2000</v>
      </c>
      <c r="G1808" s="62">
        <v>2000</v>
      </c>
      <c r="H1808" s="131">
        <v>0</v>
      </c>
      <c r="I1808" s="131">
        <v>0</v>
      </c>
      <c r="J1808" s="131">
        <v>0</v>
      </c>
      <c r="K1808" s="131">
        <v>0</v>
      </c>
      <c r="L1808" s="131">
        <v>0</v>
      </c>
      <c r="M1808" s="131">
        <v>0</v>
      </c>
      <c r="N1808" s="131">
        <v>0</v>
      </c>
      <c r="O1808" s="131">
        <v>0</v>
      </c>
      <c r="P1808" s="131">
        <v>0</v>
      </c>
      <c r="Q1808" s="131">
        <v>0</v>
      </c>
      <c r="R1808" s="131">
        <v>0</v>
      </c>
      <c r="S1808" s="131">
        <v>0</v>
      </c>
      <c r="T1808" s="131">
        <v>0</v>
      </c>
      <c r="U1808" s="131">
        <v>0</v>
      </c>
      <c r="V1808" s="131">
        <v>0</v>
      </c>
      <c r="W1808" s="131">
        <v>0</v>
      </c>
      <c r="X1808" s="131">
        <v>0</v>
      </c>
      <c r="Y1808" s="131">
        <v>0</v>
      </c>
      <c r="Z1808" s="131">
        <v>0</v>
      </c>
      <c r="AA1808" s="131">
        <v>0</v>
      </c>
      <c r="AB1808" s="131">
        <v>0</v>
      </c>
      <c r="AC1808" s="131">
        <v>0</v>
      </c>
      <c r="AD1808" s="131">
        <v>0</v>
      </c>
      <c r="AE1808" s="131">
        <v>0</v>
      </c>
      <c r="AF1808" s="131">
        <v>0</v>
      </c>
      <c r="AG1808" s="131">
        <v>0</v>
      </c>
      <c r="AH1808" s="43">
        <v>0</v>
      </c>
    </row>
    <row r="1809" spans="4:34">
      <c r="D1809" s="62">
        <v>1999</v>
      </c>
      <c r="E1809" s="62">
        <v>9</v>
      </c>
      <c r="F1809" s="62">
        <v>2000</v>
      </c>
      <c r="G1809" s="62">
        <v>2000</v>
      </c>
      <c r="H1809" s="131">
        <v>0</v>
      </c>
      <c r="I1809" s="131">
        <v>0</v>
      </c>
      <c r="J1809" s="131">
        <v>0</v>
      </c>
      <c r="K1809" s="131">
        <v>0</v>
      </c>
      <c r="L1809" s="131">
        <v>0</v>
      </c>
      <c r="M1809" s="131">
        <v>0</v>
      </c>
      <c r="N1809" s="131">
        <v>0</v>
      </c>
      <c r="O1809" s="131">
        <v>0</v>
      </c>
      <c r="P1809" s="131">
        <v>0</v>
      </c>
      <c r="Q1809" s="131">
        <v>0</v>
      </c>
      <c r="R1809" s="131">
        <v>0</v>
      </c>
      <c r="S1809" s="131">
        <v>0</v>
      </c>
      <c r="T1809" s="131">
        <v>0</v>
      </c>
      <c r="U1809" s="131">
        <v>0</v>
      </c>
      <c r="V1809" s="131">
        <v>0</v>
      </c>
      <c r="W1809" s="131">
        <v>0</v>
      </c>
      <c r="X1809" s="131">
        <v>0</v>
      </c>
      <c r="Y1809" s="131">
        <v>0</v>
      </c>
      <c r="Z1809" s="131">
        <v>0</v>
      </c>
      <c r="AA1809" s="131">
        <v>0</v>
      </c>
      <c r="AB1809" s="131">
        <v>0</v>
      </c>
      <c r="AC1809" s="131">
        <v>0</v>
      </c>
      <c r="AD1809" s="131">
        <v>0</v>
      </c>
      <c r="AE1809" s="131">
        <v>0</v>
      </c>
      <c r="AF1809" s="131">
        <v>0</v>
      </c>
      <c r="AG1809" s="131">
        <v>0</v>
      </c>
      <c r="AH1809" s="43">
        <v>0</v>
      </c>
    </row>
    <row r="1810" spans="4:34">
      <c r="D1810" s="62">
        <v>1999</v>
      </c>
      <c r="E1810" s="62">
        <v>10</v>
      </c>
      <c r="F1810" s="62">
        <v>2000</v>
      </c>
      <c r="G1810" s="62">
        <v>2000</v>
      </c>
      <c r="H1810" s="131">
        <v>0</v>
      </c>
      <c r="I1810" s="131">
        <v>0</v>
      </c>
      <c r="J1810" s="131">
        <v>0</v>
      </c>
      <c r="K1810" s="131">
        <v>0</v>
      </c>
      <c r="L1810" s="131">
        <v>0</v>
      </c>
      <c r="M1810" s="131">
        <v>0</v>
      </c>
      <c r="N1810" s="131">
        <v>0</v>
      </c>
      <c r="O1810" s="131">
        <v>0</v>
      </c>
      <c r="P1810" s="131">
        <v>0</v>
      </c>
      <c r="Q1810" s="131">
        <v>0</v>
      </c>
      <c r="R1810" s="131">
        <v>0</v>
      </c>
      <c r="S1810" s="131">
        <v>0</v>
      </c>
      <c r="T1810" s="131">
        <v>0</v>
      </c>
      <c r="U1810" s="131">
        <v>0</v>
      </c>
      <c r="V1810" s="131">
        <v>0</v>
      </c>
      <c r="W1810" s="131">
        <v>0</v>
      </c>
      <c r="X1810" s="131">
        <v>0</v>
      </c>
      <c r="Y1810" s="131">
        <v>0</v>
      </c>
      <c r="Z1810" s="131">
        <v>0</v>
      </c>
      <c r="AA1810" s="131">
        <v>0</v>
      </c>
      <c r="AB1810" s="131">
        <v>0</v>
      </c>
      <c r="AC1810" s="131">
        <v>0</v>
      </c>
      <c r="AD1810" s="131">
        <v>0</v>
      </c>
      <c r="AE1810" s="131">
        <v>0</v>
      </c>
      <c r="AF1810" s="131">
        <v>0</v>
      </c>
      <c r="AG1810" s="131">
        <v>0</v>
      </c>
      <c r="AH1810" s="43">
        <v>0</v>
      </c>
    </row>
    <row r="1811" spans="4:34">
      <c r="D1811" s="62">
        <v>1999</v>
      </c>
      <c r="E1811" s="62">
        <v>11</v>
      </c>
      <c r="F1811" s="62">
        <v>2000</v>
      </c>
      <c r="G1811" s="62">
        <v>2000</v>
      </c>
      <c r="H1811" s="131">
        <v>0</v>
      </c>
      <c r="I1811" s="131">
        <v>0</v>
      </c>
      <c r="J1811" s="131">
        <v>0</v>
      </c>
      <c r="K1811" s="131">
        <v>0</v>
      </c>
      <c r="L1811" s="131">
        <v>0</v>
      </c>
      <c r="M1811" s="131">
        <v>0</v>
      </c>
      <c r="N1811" s="131">
        <v>0</v>
      </c>
      <c r="O1811" s="131">
        <v>0</v>
      </c>
      <c r="P1811" s="131">
        <v>0</v>
      </c>
      <c r="Q1811" s="131">
        <v>0</v>
      </c>
      <c r="R1811" s="131">
        <v>0</v>
      </c>
      <c r="S1811" s="131">
        <v>0</v>
      </c>
      <c r="T1811" s="131">
        <v>0</v>
      </c>
      <c r="U1811" s="131">
        <v>0</v>
      </c>
      <c r="V1811" s="131">
        <v>0</v>
      </c>
      <c r="W1811" s="131">
        <v>0</v>
      </c>
      <c r="X1811" s="131">
        <v>0</v>
      </c>
      <c r="Y1811" s="131">
        <v>0</v>
      </c>
      <c r="Z1811" s="131">
        <v>0</v>
      </c>
      <c r="AA1811" s="131">
        <v>0</v>
      </c>
      <c r="AB1811" s="131">
        <v>0</v>
      </c>
      <c r="AC1811" s="131">
        <v>0</v>
      </c>
      <c r="AD1811" s="131">
        <v>0</v>
      </c>
      <c r="AE1811" s="131">
        <v>0</v>
      </c>
      <c r="AF1811" s="131">
        <v>0</v>
      </c>
      <c r="AG1811" s="131">
        <v>0</v>
      </c>
      <c r="AH1811" s="43">
        <v>0</v>
      </c>
    </row>
    <row r="1812" spans="4:34">
      <c r="D1812" s="62">
        <v>1999</v>
      </c>
      <c r="E1812" s="62">
        <v>12</v>
      </c>
      <c r="F1812" s="62">
        <v>2000</v>
      </c>
      <c r="G1812" s="62">
        <v>2000</v>
      </c>
      <c r="H1812" s="131">
        <v>0</v>
      </c>
      <c r="I1812" s="131">
        <v>0</v>
      </c>
      <c r="J1812" s="131">
        <v>0</v>
      </c>
      <c r="K1812" s="131">
        <v>0</v>
      </c>
      <c r="L1812" s="131">
        <v>0</v>
      </c>
      <c r="M1812" s="131">
        <v>0</v>
      </c>
      <c r="N1812" s="131">
        <v>0</v>
      </c>
      <c r="O1812" s="131">
        <v>0</v>
      </c>
      <c r="P1812" s="131">
        <v>0</v>
      </c>
      <c r="Q1812" s="131">
        <v>0</v>
      </c>
      <c r="R1812" s="131">
        <v>0</v>
      </c>
      <c r="S1812" s="131">
        <v>0</v>
      </c>
      <c r="T1812" s="131">
        <v>0</v>
      </c>
      <c r="U1812" s="131">
        <v>0</v>
      </c>
      <c r="V1812" s="131">
        <v>0</v>
      </c>
      <c r="W1812" s="131">
        <v>0</v>
      </c>
      <c r="X1812" s="131">
        <v>0</v>
      </c>
      <c r="Y1812" s="131">
        <v>0</v>
      </c>
      <c r="Z1812" s="131">
        <v>0</v>
      </c>
      <c r="AA1812" s="131">
        <v>0</v>
      </c>
      <c r="AB1812" s="131">
        <v>0</v>
      </c>
      <c r="AC1812" s="131">
        <v>0</v>
      </c>
      <c r="AD1812" s="131">
        <v>0</v>
      </c>
      <c r="AE1812" s="131">
        <v>0</v>
      </c>
      <c r="AF1812" s="131">
        <v>0</v>
      </c>
      <c r="AG1812" s="131">
        <v>0</v>
      </c>
      <c r="AH1812" s="43">
        <v>0</v>
      </c>
    </row>
    <row r="1813" spans="4:34">
      <c r="D1813" s="62">
        <v>2000</v>
      </c>
      <c r="E1813" s="62">
        <v>1</v>
      </c>
      <c r="F1813" s="62">
        <v>2000</v>
      </c>
      <c r="G1813" s="62">
        <v>2000</v>
      </c>
      <c r="H1813" s="131">
        <v>0</v>
      </c>
      <c r="I1813" s="131">
        <v>0</v>
      </c>
      <c r="J1813" s="131">
        <v>0</v>
      </c>
      <c r="K1813" s="131">
        <v>0</v>
      </c>
      <c r="L1813" s="131">
        <v>0</v>
      </c>
      <c r="M1813" s="131">
        <v>0</v>
      </c>
      <c r="N1813" s="131">
        <v>0</v>
      </c>
      <c r="O1813" s="131">
        <v>0</v>
      </c>
      <c r="P1813" s="131">
        <v>0</v>
      </c>
      <c r="Q1813" s="131">
        <v>0</v>
      </c>
      <c r="R1813" s="131">
        <v>0</v>
      </c>
      <c r="S1813" s="131">
        <v>0</v>
      </c>
      <c r="T1813" s="131">
        <v>0</v>
      </c>
      <c r="U1813" s="131">
        <v>0</v>
      </c>
      <c r="V1813" s="131">
        <v>0</v>
      </c>
      <c r="W1813" s="131">
        <v>0</v>
      </c>
      <c r="X1813" s="131">
        <v>0</v>
      </c>
      <c r="Y1813" s="131">
        <v>0</v>
      </c>
      <c r="Z1813" s="131">
        <v>0</v>
      </c>
      <c r="AA1813" s="131">
        <v>0</v>
      </c>
      <c r="AB1813" s="131">
        <v>0</v>
      </c>
      <c r="AC1813" s="131">
        <v>0</v>
      </c>
      <c r="AD1813" s="131">
        <v>0</v>
      </c>
      <c r="AE1813" s="131">
        <v>0</v>
      </c>
      <c r="AF1813" s="131">
        <v>0</v>
      </c>
      <c r="AG1813" s="131">
        <v>0</v>
      </c>
      <c r="AH1813" s="43">
        <v>0</v>
      </c>
    </row>
    <row r="1814" spans="4:34">
      <c r="D1814" s="62">
        <v>2000</v>
      </c>
      <c r="E1814" s="62">
        <v>2</v>
      </c>
      <c r="F1814" s="62">
        <v>2000</v>
      </c>
      <c r="G1814" s="62">
        <v>2000</v>
      </c>
      <c r="H1814" s="131">
        <v>0</v>
      </c>
      <c r="I1814" s="131">
        <v>0</v>
      </c>
      <c r="J1814" s="131">
        <v>0</v>
      </c>
      <c r="K1814" s="131">
        <v>0</v>
      </c>
      <c r="L1814" s="131">
        <v>0</v>
      </c>
      <c r="M1814" s="131">
        <v>0</v>
      </c>
      <c r="N1814" s="131">
        <v>0</v>
      </c>
      <c r="O1814" s="131">
        <v>0</v>
      </c>
      <c r="P1814" s="131">
        <v>0</v>
      </c>
      <c r="Q1814" s="131">
        <v>0</v>
      </c>
      <c r="R1814" s="131">
        <v>0</v>
      </c>
      <c r="S1814" s="131">
        <v>0</v>
      </c>
      <c r="T1814" s="131">
        <v>0</v>
      </c>
      <c r="U1814" s="131">
        <v>0</v>
      </c>
      <c r="V1814" s="131">
        <v>0</v>
      </c>
      <c r="W1814" s="131">
        <v>0</v>
      </c>
      <c r="X1814" s="131">
        <v>0</v>
      </c>
      <c r="Y1814" s="131">
        <v>0</v>
      </c>
      <c r="Z1814" s="131">
        <v>0</v>
      </c>
      <c r="AA1814" s="131">
        <v>0</v>
      </c>
      <c r="AB1814" s="131">
        <v>0</v>
      </c>
      <c r="AC1814" s="131">
        <v>0</v>
      </c>
      <c r="AD1814" s="131">
        <v>0</v>
      </c>
      <c r="AE1814" s="131">
        <v>0</v>
      </c>
      <c r="AF1814" s="131">
        <v>0</v>
      </c>
      <c r="AG1814" s="131">
        <v>0</v>
      </c>
      <c r="AH1814" s="43">
        <v>0</v>
      </c>
    </row>
    <row r="1815" spans="4:34">
      <c r="D1815" s="62">
        <v>2000</v>
      </c>
      <c r="E1815" s="62">
        <v>3</v>
      </c>
      <c r="F1815" s="62">
        <v>2000</v>
      </c>
      <c r="G1815" s="62">
        <v>2000</v>
      </c>
      <c r="H1815" s="131">
        <v>0</v>
      </c>
      <c r="I1815" s="131">
        <v>0</v>
      </c>
      <c r="J1815" s="131">
        <v>0</v>
      </c>
      <c r="K1815" s="131">
        <v>0</v>
      </c>
      <c r="L1815" s="131">
        <v>0</v>
      </c>
      <c r="M1815" s="131">
        <v>0</v>
      </c>
      <c r="N1815" s="131">
        <v>0</v>
      </c>
      <c r="O1815" s="131">
        <v>0</v>
      </c>
      <c r="P1815" s="131">
        <v>0</v>
      </c>
      <c r="Q1815" s="131">
        <v>0</v>
      </c>
      <c r="R1815" s="131">
        <v>0</v>
      </c>
      <c r="S1815" s="131">
        <v>0</v>
      </c>
      <c r="T1815" s="131">
        <v>0</v>
      </c>
      <c r="U1815" s="131">
        <v>0</v>
      </c>
      <c r="V1815" s="131">
        <v>0</v>
      </c>
      <c r="W1815" s="131">
        <v>0</v>
      </c>
      <c r="X1815" s="131">
        <v>0</v>
      </c>
      <c r="Y1815" s="131">
        <v>0</v>
      </c>
      <c r="Z1815" s="131">
        <v>0</v>
      </c>
      <c r="AA1815" s="131">
        <v>0</v>
      </c>
      <c r="AB1815" s="131">
        <v>0</v>
      </c>
      <c r="AC1815" s="131">
        <v>0</v>
      </c>
      <c r="AD1815" s="131">
        <v>0</v>
      </c>
      <c r="AE1815" s="131">
        <v>0</v>
      </c>
      <c r="AF1815" s="131">
        <v>0</v>
      </c>
      <c r="AG1815" s="131">
        <v>0</v>
      </c>
      <c r="AH1815" s="43">
        <v>0</v>
      </c>
    </row>
    <row r="1816" spans="4:34">
      <c r="D1816" s="62">
        <v>2000</v>
      </c>
      <c r="E1816" s="62">
        <v>4</v>
      </c>
      <c r="F1816" s="62">
        <v>2000</v>
      </c>
      <c r="G1816" s="62">
        <v>2000</v>
      </c>
      <c r="H1816" s="131">
        <v>0</v>
      </c>
      <c r="I1816" s="131">
        <v>0</v>
      </c>
      <c r="J1816" s="131">
        <v>0</v>
      </c>
      <c r="K1816" s="131">
        <v>0</v>
      </c>
      <c r="L1816" s="131">
        <v>0</v>
      </c>
      <c r="M1816" s="131">
        <v>0</v>
      </c>
      <c r="N1816" s="131">
        <v>0</v>
      </c>
      <c r="O1816" s="131">
        <v>0</v>
      </c>
      <c r="P1816" s="131">
        <v>0</v>
      </c>
      <c r="Q1816" s="131">
        <v>0</v>
      </c>
      <c r="R1816" s="131">
        <v>0</v>
      </c>
      <c r="S1816" s="131">
        <v>0</v>
      </c>
      <c r="T1816" s="131">
        <v>0</v>
      </c>
      <c r="U1816" s="131">
        <v>0</v>
      </c>
      <c r="V1816" s="131">
        <v>0</v>
      </c>
      <c r="W1816" s="131">
        <v>0</v>
      </c>
      <c r="X1816" s="131">
        <v>0</v>
      </c>
      <c r="Y1816" s="131">
        <v>0</v>
      </c>
      <c r="Z1816" s="131">
        <v>0</v>
      </c>
      <c r="AA1816" s="131">
        <v>0</v>
      </c>
      <c r="AB1816" s="131">
        <v>0</v>
      </c>
      <c r="AC1816" s="131">
        <v>0</v>
      </c>
      <c r="AD1816" s="131">
        <v>0</v>
      </c>
      <c r="AE1816" s="131">
        <v>0</v>
      </c>
      <c r="AF1816" s="131">
        <v>0</v>
      </c>
      <c r="AG1816" s="131">
        <v>0</v>
      </c>
      <c r="AH1816" s="43">
        <v>0</v>
      </c>
    </row>
    <row r="1817" spans="4:34">
      <c r="D1817" s="62">
        <v>2000</v>
      </c>
      <c r="E1817" s="62">
        <v>5</v>
      </c>
      <c r="F1817" s="62">
        <v>2000</v>
      </c>
      <c r="G1817" s="62">
        <v>2001</v>
      </c>
      <c r="H1817" s="131">
        <v>0</v>
      </c>
      <c r="I1817" s="131">
        <v>0</v>
      </c>
      <c r="J1817" s="131">
        <v>0</v>
      </c>
      <c r="K1817" s="131">
        <v>0</v>
      </c>
      <c r="L1817" s="131">
        <v>0</v>
      </c>
      <c r="M1817" s="131">
        <v>0</v>
      </c>
      <c r="N1817" s="131">
        <v>0</v>
      </c>
      <c r="O1817" s="131">
        <v>0</v>
      </c>
      <c r="P1817" s="131">
        <v>0</v>
      </c>
      <c r="Q1817" s="131">
        <v>0</v>
      </c>
      <c r="R1817" s="131">
        <v>0</v>
      </c>
      <c r="S1817" s="131">
        <v>0</v>
      </c>
      <c r="T1817" s="131">
        <v>0</v>
      </c>
      <c r="U1817" s="131">
        <v>0</v>
      </c>
      <c r="V1817" s="131">
        <v>0</v>
      </c>
      <c r="W1817" s="131">
        <v>0</v>
      </c>
      <c r="X1817" s="131">
        <v>0</v>
      </c>
      <c r="Y1817" s="131">
        <v>0</v>
      </c>
      <c r="Z1817" s="131">
        <v>0</v>
      </c>
      <c r="AA1817" s="131">
        <v>0</v>
      </c>
      <c r="AB1817" s="131">
        <v>0</v>
      </c>
      <c r="AC1817" s="131">
        <v>0</v>
      </c>
      <c r="AD1817" s="131">
        <v>0</v>
      </c>
      <c r="AE1817" s="131">
        <v>0</v>
      </c>
      <c r="AF1817" s="131">
        <v>0</v>
      </c>
      <c r="AG1817" s="131">
        <v>0</v>
      </c>
      <c r="AH1817" s="43">
        <v>0</v>
      </c>
    </row>
    <row r="1818" spans="4:34">
      <c r="D1818" s="62">
        <v>2000</v>
      </c>
      <c r="E1818" s="62">
        <v>6</v>
      </c>
      <c r="F1818" s="62">
        <v>2000</v>
      </c>
      <c r="G1818" s="62">
        <v>2001</v>
      </c>
      <c r="H1818" s="131">
        <v>0</v>
      </c>
      <c r="I1818" s="131">
        <v>0</v>
      </c>
      <c r="J1818" s="131">
        <v>0</v>
      </c>
      <c r="K1818" s="131">
        <v>0</v>
      </c>
      <c r="L1818" s="131">
        <v>0</v>
      </c>
      <c r="M1818" s="131">
        <v>0</v>
      </c>
      <c r="N1818" s="131">
        <v>0</v>
      </c>
      <c r="O1818" s="131">
        <v>0</v>
      </c>
      <c r="P1818" s="131">
        <v>0</v>
      </c>
      <c r="Q1818" s="131">
        <v>0</v>
      </c>
      <c r="R1818" s="131">
        <v>0</v>
      </c>
      <c r="S1818" s="131">
        <v>0</v>
      </c>
      <c r="T1818" s="131">
        <v>0</v>
      </c>
      <c r="U1818" s="131">
        <v>0</v>
      </c>
      <c r="V1818" s="131">
        <v>0</v>
      </c>
      <c r="W1818" s="131">
        <v>0</v>
      </c>
      <c r="X1818" s="131">
        <v>0</v>
      </c>
      <c r="Y1818" s="131">
        <v>0</v>
      </c>
      <c r="Z1818" s="131">
        <v>0</v>
      </c>
      <c r="AA1818" s="131">
        <v>0</v>
      </c>
      <c r="AB1818" s="131">
        <v>0</v>
      </c>
      <c r="AC1818" s="131">
        <v>0</v>
      </c>
      <c r="AD1818" s="131">
        <v>0</v>
      </c>
      <c r="AE1818" s="131">
        <v>0</v>
      </c>
      <c r="AF1818" s="131">
        <v>0</v>
      </c>
      <c r="AG1818" s="131">
        <v>0</v>
      </c>
      <c r="AH1818" s="43">
        <v>0</v>
      </c>
    </row>
    <row r="1819" spans="4:34">
      <c r="D1819" s="62">
        <v>2000</v>
      </c>
      <c r="E1819" s="62">
        <v>7</v>
      </c>
      <c r="F1819" s="62">
        <v>2001</v>
      </c>
      <c r="G1819" s="62">
        <v>2001</v>
      </c>
      <c r="H1819" s="131">
        <v>0</v>
      </c>
      <c r="I1819" s="131">
        <v>0</v>
      </c>
      <c r="J1819" s="131">
        <v>0</v>
      </c>
      <c r="K1819" s="131">
        <v>0</v>
      </c>
      <c r="L1819" s="131">
        <v>0</v>
      </c>
      <c r="M1819" s="131">
        <v>0</v>
      </c>
      <c r="N1819" s="131">
        <v>0</v>
      </c>
      <c r="O1819" s="131">
        <v>0</v>
      </c>
      <c r="P1819" s="131">
        <v>0</v>
      </c>
      <c r="Q1819" s="131">
        <v>0</v>
      </c>
      <c r="R1819" s="131">
        <v>0</v>
      </c>
      <c r="S1819" s="131">
        <v>0</v>
      </c>
      <c r="T1819" s="131">
        <v>0</v>
      </c>
      <c r="U1819" s="131">
        <v>0</v>
      </c>
      <c r="V1819" s="131">
        <v>0</v>
      </c>
      <c r="W1819" s="131">
        <v>0</v>
      </c>
      <c r="X1819" s="131">
        <v>0</v>
      </c>
      <c r="Y1819" s="131">
        <v>0</v>
      </c>
      <c r="Z1819" s="131">
        <v>0</v>
      </c>
      <c r="AA1819" s="131">
        <v>0</v>
      </c>
      <c r="AB1819" s="131">
        <v>0</v>
      </c>
      <c r="AC1819" s="131">
        <v>0</v>
      </c>
      <c r="AD1819" s="131">
        <v>0</v>
      </c>
      <c r="AE1819" s="131">
        <v>0</v>
      </c>
      <c r="AF1819" s="131">
        <v>0</v>
      </c>
      <c r="AG1819" s="131">
        <v>0</v>
      </c>
      <c r="AH1819" s="43">
        <v>0</v>
      </c>
    </row>
    <row r="1820" spans="4:34">
      <c r="D1820" s="62">
        <v>2000</v>
      </c>
      <c r="E1820" s="62">
        <v>8</v>
      </c>
      <c r="F1820" s="62">
        <v>2001</v>
      </c>
      <c r="G1820" s="62">
        <v>2001</v>
      </c>
      <c r="H1820" s="131">
        <v>0</v>
      </c>
      <c r="I1820" s="131">
        <v>0</v>
      </c>
      <c r="J1820" s="131">
        <v>0</v>
      </c>
      <c r="K1820" s="131">
        <v>0</v>
      </c>
      <c r="L1820" s="131">
        <v>0</v>
      </c>
      <c r="M1820" s="131">
        <v>0</v>
      </c>
      <c r="N1820" s="131">
        <v>0</v>
      </c>
      <c r="O1820" s="131">
        <v>0</v>
      </c>
      <c r="P1820" s="131">
        <v>0</v>
      </c>
      <c r="Q1820" s="131">
        <v>0</v>
      </c>
      <c r="R1820" s="131">
        <v>0</v>
      </c>
      <c r="S1820" s="131">
        <v>0</v>
      </c>
      <c r="T1820" s="131">
        <v>0</v>
      </c>
      <c r="U1820" s="131">
        <v>0</v>
      </c>
      <c r="V1820" s="131">
        <v>0</v>
      </c>
      <c r="W1820" s="131">
        <v>0</v>
      </c>
      <c r="X1820" s="131">
        <v>0</v>
      </c>
      <c r="Y1820" s="131">
        <v>0</v>
      </c>
      <c r="Z1820" s="131">
        <v>0</v>
      </c>
      <c r="AA1820" s="131">
        <v>0</v>
      </c>
      <c r="AB1820" s="131">
        <v>0</v>
      </c>
      <c r="AC1820" s="131">
        <v>0</v>
      </c>
      <c r="AD1820" s="131">
        <v>0</v>
      </c>
      <c r="AE1820" s="131">
        <v>0</v>
      </c>
      <c r="AF1820" s="131">
        <v>0</v>
      </c>
      <c r="AG1820" s="131">
        <v>0</v>
      </c>
      <c r="AH1820" s="43">
        <v>0</v>
      </c>
    </row>
    <row r="1821" spans="4:34">
      <c r="D1821" s="62">
        <v>2000</v>
      </c>
      <c r="E1821" s="62">
        <v>9</v>
      </c>
      <c r="F1821" s="62">
        <v>2001</v>
      </c>
      <c r="G1821" s="62">
        <v>2001</v>
      </c>
      <c r="H1821" s="131">
        <v>0</v>
      </c>
      <c r="I1821" s="131">
        <v>0</v>
      </c>
      <c r="J1821" s="131">
        <v>0</v>
      </c>
      <c r="K1821" s="131">
        <v>0</v>
      </c>
      <c r="L1821" s="131">
        <v>0</v>
      </c>
      <c r="M1821" s="131">
        <v>0</v>
      </c>
      <c r="N1821" s="131">
        <v>0</v>
      </c>
      <c r="O1821" s="131">
        <v>0</v>
      </c>
      <c r="P1821" s="131">
        <v>0</v>
      </c>
      <c r="Q1821" s="131">
        <v>0</v>
      </c>
      <c r="R1821" s="131">
        <v>0</v>
      </c>
      <c r="S1821" s="131">
        <v>0</v>
      </c>
      <c r="T1821" s="131">
        <v>0</v>
      </c>
      <c r="U1821" s="131">
        <v>0</v>
      </c>
      <c r="V1821" s="131">
        <v>0</v>
      </c>
      <c r="W1821" s="131">
        <v>0</v>
      </c>
      <c r="X1821" s="131">
        <v>0</v>
      </c>
      <c r="Y1821" s="131">
        <v>0</v>
      </c>
      <c r="Z1821" s="131">
        <v>0</v>
      </c>
      <c r="AA1821" s="131">
        <v>0</v>
      </c>
      <c r="AB1821" s="131">
        <v>0</v>
      </c>
      <c r="AC1821" s="131">
        <v>0</v>
      </c>
      <c r="AD1821" s="131">
        <v>0</v>
      </c>
      <c r="AE1821" s="131">
        <v>0</v>
      </c>
      <c r="AF1821" s="131">
        <v>0</v>
      </c>
      <c r="AG1821" s="131">
        <v>0</v>
      </c>
      <c r="AH1821" s="43">
        <v>0</v>
      </c>
    </row>
    <row r="1822" spans="4:34">
      <c r="D1822" s="62">
        <v>2000</v>
      </c>
      <c r="E1822" s="62">
        <v>10</v>
      </c>
      <c r="F1822" s="62">
        <v>2001</v>
      </c>
      <c r="G1822" s="62">
        <v>2001</v>
      </c>
      <c r="H1822" s="131">
        <v>0</v>
      </c>
      <c r="I1822" s="131">
        <v>0</v>
      </c>
      <c r="J1822" s="131">
        <v>0</v>
      </c>
      <c r="K1822" s="131">
        <v>0</v>
      </c>
      <c r="L1822" s="131">
        <v>0</v>
      </c>
      <c r="M1822" s="131">
        <v>0</v>
      </c>
      <c r="N1822" s="131">
        <v>0</v>
      </c>
      <c r="O1822" s="131">
        <v>0</v>
      </c>
      <c r="P1822" s="131">
        <v>0</v>
      </c>
      <c r="Q1822" s="131">
        <v>0</v>
      </c>
      <c r="R1822" s="131">
        <v>0</v>
      </c>
      <c r="S1822" s="131">
        <v>0</v>
      </c>
      <c r="T1822" s="131">
        <v>0</v>
      </c>
      <c r="U1822" s="131">
        <v>0</v>
      </c>
      <c r="V1822" s="131">
        <v>0</v>
      </c>
      <c r="W1822" s="131">
        <v>0</v>
      </c>
      <c r="X1822" s="131">
        <v>0</v>
      </c>
      <c r="Y1822" s="131">
        <v>0</v>
      </c>
      <c r="Z1822" s="131">
        <v>0</v>
      </c>
      <c r="AA1822" s="131">
        <v>0</v>
      </c>
      <c r="AB1822" s="131">
        <v>0</v>
      </c>
      <c r="AC1822" s="131">
        <v>0</v>
      </c>
      <c r="AD1822" s="131">
        <v>0</v>
      </c>
      <c r="AE1822" s="131">
        <v>0</v>
      </c>
      <c r="AF1822" s="131">
        <v>0</v>
      </c>
      <c r="AG1822" s="131">
        <v>0</v>
      </c>
      <c r="AH1822" s="43">
        <v>0</v>
      </c>
    </row>
    <row r="1823" spans="4:34">
      <c r="D1823" s="62">
        <v>2000</v>
      </c>
      <c r="E1823" s="62">
        <v>11</v>
      </c>
      <c r="F1823" s="62">
        <v>2001</v>
      </c>
      <c r="G1823" s="62">
        <v>2001</v>
      </c>
      <c r="H1823" s="131">
        <v>0</v>
      </c>
      <c r="I1823" s="131">
        <v>0</v>
      </c>
      <c r="J1823" s="131">
        <v>0</v>
      </c>
      <c r="K1823" s="131">
        <v>0</v>
      </c>
      <c r="L1823" s="131">
        <v>0</v>
      </c>
      <c r="M1823" s="131">
        <v>0</v>
      </c>
      <c r="N1823" s="131">
        <v>0</v>
      </c>
      <c r="O1823" s="131">
        <v>0</v>
      </c>
      <c r="P1823" s="131">
        <v>0</v>
      </c>
      <c r="Q1823" s="131">
        <v>0</v>
      </c>
      <c r="R1823" s="131">
        <v>0</v>
      </c>
      <c r="S1823" s="131">
        <v>0</v>
      </c>
      <c r="T1823" s="131">
        <v>0</v>
      </c>
      <c r="U1823" s="131">
        <v>0</v>
      </c>
      <c r="V1823" s="131">
        <v>0</v>
      </c>
      <c r="W1823" s="131">
        <v>0</v>
      </c>
      <c r="X1823" s="131">
        <v>0</v>
      </c>
      <c r="Y1823" s="131">
        <v>0</v>
      </c>
      <c r="Z1823" s="131">
        <v>0</v>
      </c>
      <c r="AA1823" s="131">
        <v>0</v>
      </c>
      <c r="AB1823" s="131">
        <v>0</v>
      </c>
      <c r="AC1823" s="131">
        <v>0</v>
      </c>
      <c r="AD1823" s="131">
        <v>0</v>
      </c>
      <c r="AE1823" s="131">
        <v>0</v>
      </c>
      <c r="AF1823" s="131">
        <v>0</v>
      </c>
      <c r="AG1823" s="131">
        <v>0</v>
      </c>
      <c r="AH1823" s="43">
        <v>0</v>
      </c>
    </row>
    <row r="1824" spans="4:34">
      <c r="D1824" s="62">
        <v>2000</v>
      </c>
      <c r="E1824" s="62">
        <v>12</v>
      </c>
      <c r="F1824" s="62">
        <v>2001</v>
      </c>
      <c r="G1824" s="62">
        <v>2001</v>
      </c>
      <c r="H1824" s="131">
        <v>0</v>
      </c>
      <c r="I1824" s="131">
        <v>0</v>
      </c>
      <c r="J1824" s="131">
        <v>0</v>
      </c>
      <c r="K1824" s="131">
        <v>0</v>
      </c>
      <c r="L1824" s="131">
        <v>0</v>
      </c>
      <c r="M1824" s="131">
        <v>0</v>
      </c>
      <c r="N1824" s="131">
        <v>0</v>
      </c>
      <c r="O1824" s="131">
        <v>0</v>
      </c>
      <c r="P1824" s="131">
        <v>0</v>
      </c>
      <c r="Q1824" s="131">
        <v>0</v>
      </c>
      <c r="R1824" s="131">
        <v>0</v>
      </c>
      <c r="S1824" s="131">
        <v>0</v>
      </c>
      <c r="T1824" s="131">
        <v>0</v>
      </c>
      <c r="U1824" s="131">
        <v>0</v>
      </c>
      <c r="V1824" s="131">
        <v>0</v>
      </c>
      <c r="W1824" s="131">
        <v>0</v>
      </c>
      <c r="X1824" s="131">
        <v>0</v>
      </c>
      <c r="Y1824" s="131">
        <v>0</v>
      </c>
      <c r="Z1824" s="131">
        <v>0</v>
      </c>
      <c r="AA1824" s="131">
        <v>0</v>
      </c>
      <c r="AB1824" s="131">
        <v>0</v>
      </c>
      <c r="AC1824" s="131">
        <v>0</v>
      </c>
      <c r="AD1824" s="131">
        <v>0</v>
      </c>
      <c r="AE1824" s="131">
        <v>0</v>
      </c>
      <c r="AF1824" s="131">
        <v>0</v>
      </c>
      <c r="AG1824" s="131">
        <v>0</v>
      </c>
      <c r="AH1824" s="43">
        <v>0</v>
      </c>
    </row>
    <row r="1825" spans="4:34">
      <c r="D1825" s="62">
        <v>2001</v>
      </c>
      <c r="E1825" s="62">
        <v>1</v>
      </c>
      <c r="F1825" s="62">
        <v>2001</v>
      </c>
      <c r="G1825" s="62">
        <v>2001</v>
      </c>
      <c r="H1825" s="131">
        <v>0</v>
      </c>
      <c r="I1825" s="131">
        <v>0</v>
      </c>
      <c r="J1825" s="131">
        <v>0</v>
      </c>
      <c r="K1825" s="131">
        <v>0</v>
      </c>
      <c r="L1825" s="131">
        <v>0</v>
      </c>
      <c r="M1825" s="131">
        <v>0</v>
      </c>
      <c r="N1825" s="131">
        <v>0</v>
      </c>
      <c r="O1825" s="131">
        <v>0</v>
      </c>
      <c r="P1825" s="131">
        <v>0</v>
      </c>
      <c r="Q1825" s="131">
        <v>0</v>
      </c>
      <c r="R1825" s="131">
        <v>0</v>
      </c>
      <c r="S1825" s="131">
        <v>0</v>
      </c>
      <c r="T1825" s="131">
        <v>0</v>
      </c>
      <c r="U1825" s="131">
        <v>0</v>
      </c>
      <c r="V1825" s="131">
        <v>0</v>
      </c>
      <c r="W1825" s="131">
        <v>0</v>
      </c>
      <c r="X1825" s="131">
        <v>0</v>
      </c>
      <c r="Y1825" s="131">
        <v>0</v>
      </c>
      <c r="Z1825" s="131">
        <v>0</v>
      </c>
      <c r="AA1825" s="131">
        <v>0</v>
      </c>
      <c r="AB1825" s="131">
        <v>0</v>
      </c>
      <c r="AC1825" s="131">
        <v>0</v>
      </c>
      <c r="AD1825" s="131">
        <v>0</v>
      </c>
      <c r="AE1825" s="131">
        <v>0</v>
      </c>
      <c r="AF1825" s="131">
        <v>0</v>
      </c>
      <c r="AG1825" s="131">
        <v>0</v>
      </c>
      <c r="AH1825" s="43">
        <v>0</v>
      </c>
    </row>
    <row r="1826" spans="4:34">
      <c r="D1826" s="62">
        <v>2001</v>
      </c>
      <c r="E1826" s="62">
        <v>2</v>
      </c>
      <c r="F1826" s="62">
        <v>2001</v>
      </c>
      <c r="G1826" s="62">
        <v>2001</v>
      </c>
      <c r="H1826" s="131">
        <v>0</v>
      </c>
      <c r="I1826" s="131">
        <v>0</v>
      </c>
      <c r="J1826" s="131">
        <v>0</v>
      </c>
      <c r="K1826" s="131">
        <v>0</v>
      </c>
      <c r="L1826" s="131">
        <v>0</v>
      </c>
      <c r="M1826" s="131">
        <v>0</v>
      </c>
      <c r="N1826" s="131">
        <v>0</v>
      </c>
      <c r="O1826" s="131">
        <v>0</v>
      </c>
      <c r="P1826" s="131">
        <v>0</v>
      </c>
      <c r="Q1826" s="131">
        <v>0</v>
      </c>
      <c r="R1826" s="131">
        <v>0</v>
      </c>
      <c r="S1826" s="131">
        <v>0</v>
      </c>
      <c r="T1826" s="131">
        <v>0</v>
      </c>
      <c r="U1826" s="131">
        <v>0</v>
      </c>
      <c r="V1826" s="131">
        <v>0</v>
      </c>
      <c r="W1826" s="131">
        <v>0</v>
      </c>
      <c r="X1826" s="131">
        <v>0</v>
      </c>
      <c r="Y1826" s="131">
        <v>0</v>
      </c>
      <c r="Z1826" s="131">
        <v>0</v>
      </c>
      <c r="AA1826" s="131">
        <v>0</v>
      </c>
      <c r="AB1826" s="131">
        <v>0</v>
      </c>
      <c r="AC1826" s="131">
        <v>0</v>
      </c>
      <c r="AD1826" s="131">
        <v>0</v>
      </c>
      <c r="AE1826" s="131">
        <v>0</v>
      </c>
      <c r="AF1826" s="131">
        <v>0</v>
      </c>
      <c r="AG1826" s="131">
        <v>0</v>
      </c>
      <c r="AH1826" s="43">
        <v>0</v>
      </c>
    </row>
    <row r="1827" spans="4:34">
      <c r="D1827" s="62">
        <v>2001</v>
      </c>
      <c r="E1827" s="62">
        <v>3</v>
      </c>
      <c r="F1827" s="62">
        <v>2001</v>
      </c>
      <c r="G1827" s="62">
        <v>2001</v>
      </c>
      <c r="H1827" s="131">
        <v>0</v>
      </c>
      <c r="I1827" s="131">
        <v>0</v>
      </c>
      <c r="J1827" s="131">
        <v>0</v>
      </c>
      <c r="K1827" s="131">
        <v>0</v>
      </c>
      <c r="L1827" s="131">
        <v>0</v>
      </c>
      <c r="M1827" s="131">
        <v>0</v>
      </c>
      <c r="N1827" s="131">
        <v>0</v>
      </c>
      <c r="O1827" s="131">
        <v>0</v>
      </c>
      <c r="P1827" s="131">
        <v>0</v>
      </c>
      <c r="Q1827" s="131">
        <v>0</v>
      </c>
      <c r="R1827" s="131">
        <v>0</v>
      </c>
      <c r="S1827" s="131">
        <v>0</v>
      </c>
      <c r="T1827" s="131">
        <v>0</v>
      </c>
      <c r="U1827" s="131">
        <v>0</v>
      </c>
      <c r="V1827" s="131">
        <v>0</v>
      </c>
      <c r="W1827" s="131">
        <v>0</v>
      </c>
      <c r="X1827" s="131">
        <v>0</v>
      </c>
      <c r="Y1827" s="131">
        <v>0</v>
      </c>
      <c r="Z1827" s="131">
        <v>0</v>
      </c>
      <c r="AA1827" s="131">
        <v>0</v>
      </c>
      <c r="AB1827" s="131">
        <v>0</v>
      </c>
      <c r="AC1827" s="131">
        <v>0</v>
      </c>
      <c r="AD1827" s="131">
        <v>0</v>
      </c>
      <c r="AE1827" s="131">
        <v>0</v>
      </c>
      <c r="AF1827" s="131">
        <v>0</v>
      </c>
      <c r="AG1827" s="131">
        <v>0</v>
      </c>
      <c r="AH1827" s="43">
        <v>0</v>
      </c>
    </row>
    <row r="1828" spans="4:34">
      <c r="D1828" s="62">
        <v>2001</v>
      </c>
      <c r="E1828" s="62">
        <v>4</v>
      </c>
      <c r="F1828" s="62">
        <v>2001</v>
      </c>
      <c r="G1828" s="62">
        <v>2001</v>
      </c>
      <c r="H1828" s="131">
        <v>0</v>
      </c>
      <c r="I1828" s="131">
        <v>0</v>
      </c>
      <c r="J1828" s="131">
        <v>0</v>
      </c>
      <c r="K1828" s="131">
        <v>0</v>
      </c>
      <c r="L1828" s="131">
        <v>0</v>
      </c>
      <c r="M1828" s="131">
        <v>0</v>
      </c>
      <c r="N1828" s="131">
        <v>0</v>
      </c>
      <c r="O1828" s="131">
        <v>0</v>
      </c>
      <c r="P1828" s="131">
        <v>0</v>
      </c>
      <c r="Q1828" s="131">
        <v>0</v>
      </c>
      <c r="R1828" s="131">
        <v>0</v>
      </c>
      <c r="S1828" s="131">
        <v>0</v>
      </c>
      <c r="T1828" s="131">
        <v>0</v>
      </c>
      <c r="U1828" s="131">
        <v>0</v>
      </c>
      <c r="V1828" s="131">
        <v>0</v>
      </c>
      <c r="W1828" s="131">
        <v>0</v>
      </c>
      <c r="X1828" s="131">
        <v>0</v>
      </c>
      <c r="Y1828" s="131">
        <v>0</v>
      </c>
      <c r="Z1828" s="131">
        <v>0</v>
      </c>
      <c r="AA1828" s="131">
        <v>0</v>
      </c>
      <c r="AB1828" s="131">
        <v>0</v>
      </c>
      <c r="AC1828" s="131">
        <v>0</v>
      </c>
      <c r="AD1828" s="131">
        <v>0</v>
      </c>
      <c r="AE1828" s="131">
        <v>0</v>
      </c>
      <c r="AF1828" s="131">
        <v>0</v>
      </c>
      <c r="AG1828" s="131">
        <v>0</v>
      </c>
      <c r="AH1828" s="43">
        <v>0</v>
      </c>
    </row>
    <row r="1829" spans="4:34">
      <c r="D1829" s="62">
        <v>2001</v>
      </c>
      <c r="E1829" s="62">
        <v>5</v>
      </c>
      <c r="F1829" s="62">
        <v>2001</v>
      </c>
      <c r="G1829" s="62">
        <v>2002</v>
      </c>
      <c r="H1829" s="131">
        <v>0</v>
      </c>
      <c r="I1829" s="131">
        <v>0</v>
      </c>
      <c r="J1829" s="131">
        <v>0</v>
      </c>
      <c r="K1829" s="131">
        <v>0</v>
      </c>
      <c r="L1829" s="131">
        <v>0</v>
      </c>
      <c r="M1829" s="131">
        <v>0</v>
      </c>
      <c r="N1829" s="131">
        <v>0</v>
      </c>
      <c r="O1829" s="131">
        <v>0</v>
      </c>
      <c r="P1829" s="131">
        <v>0</v>
      </c>
      <c r="Q1829" s="131">
        <v>0</v>
      </c>
      <c r="R1829" s="131">
        <v>0</v>
      </c>
      <c r="S1829" s="131">
        <v>0</v>
      </c>
      <c r="T1829" s="131">
        <v>0</v>
      </c>
      <c r="U1829" s="131">
        <v>0</v>
      </c>
      <c r="V1829" s="131">
        <v>0</v>
      </c>
      <c r="W1829" s="131">
        <v>0</v>
      </c>
      <c r="X1829" s="131">
        <v>0</v>
      </c>
      <c r="Y1829" s="131">
        <v>0</v>
      </c>
      <c r="Z1829" s="131">
        <v>0</v>
      </c>
      <c r="AA1829" s="131">
        <v>0</v>
      </c>
      <c r="AB1829" s="131">
        <v>0</v>
      </c>
      <c r="AC1829" s="131">
        <v>0</v>
      </c>
      <c r="AD1829" s="131">
        <v>0</v>
      </c>
      <c r="AE1829" s="131">
        <v>0</v>
      </c>
      <c r="AF1829" s="131">
        <v>0</v>
      </c>
      <c r="AG1829" s="131">
        <v>0</v>
      </c>
      <c r="AH1829" s="43">
        <v>0</v>
      </c>
    </row>
    <row r="1830" spans="4:34">
      <c r="D1830" s="62">
        <v>2001</v>
      </c>
      <c r="E1830" s="62">
        <v>6</v>
      </c>
      <c r="F1830" s="62">
        <v>2001</v>
      </c>
      <c r="G1830" s="62">
        <v>2002</v>
      </c>
      <c r="H1830" s="131">
        <v>0</v>
      </c>
      <c r="I1830" s="131">
        <v>0</v>
      </c>
      <c r="J1830" s="131">
        <v>0</v>
      </c>
      <c r="K1830" s="131">
        <v>0</v>
      </c>
      <c r="L1830" s="131">
        <v>0</v>
      </c>
      <c r="M1830" s="131">
        <v>0</v>
      </c>
      <c r="N1830" s="131">
        <v>0</v>
      </c>
      <c r="O1830" s="131">
        <v>0</v>
      </c>
      <c r="P1830" s="131">
        <v>0</v>
      </c>
      <c r="Q1830" s="131">
        <v>0</v>
      </c>
      <c r="R1830" s="131">
        <v>0</v>
      </c>
      <c r="S1830" s="131">
        <v>0</v>
      </c>
      <c r="T1830" s="131">
        <v>0</v>
      </c>
      <c r="U1830" s="131">
        <v>0</v>
      </c>
      <c r="V1830" s="131">
        <v>0</v>
      </c>
      <c r="W1830" s="131">
        <v>0</v>
      </c>
      <c r="X1830" s="131">
        <v>0</v>
      </c>
      <c r="Y1830" s="131">
        <v>0</v>
      </c>
      <c r="Z1830" s="131">
        <v>0</v>
      </c>
      <c r="AA1830" s="131">
        <v>0</v>
      </c>
      <c r="AB1830" s="131">
        <v>0</v>
      </c>
      <c r="AC1830" s="131">
        <v>0</v>
      </c>
      <c r="AD1830" s="131">
        <v>0</v>
      </c>
      <c r="AE1830" s="131">
        <v>0</v>
      </c>
      <c r="AF1830" s="131">
        <v>0</v>
      </c>
      <c r="AG1830" s="131">
        <v>0</v>
      </c>
      <c r="AH1830" s="43">
        <v>0</v>
      </c>
    </row>
    <row r="1831" spans="4:34">
      <c r="D1831" s="62">
        <v>2001</v>
      </c>
      <c r="E1831" s="62">
        <v>7</v>
      </c>
      <c r="F1831" s="62">
        <v>2002</v>
      </c>
      <c r="G1831" s="62">
        <v>2002</v>
      </c>
      <c r="H1831" s="131">
        <v>0</v>
      </c>
      <c r="I1831" s="131">
        <v>0</v>
      </c>
      <c r="J1831" s="131">
        <v>0</v>
      </c>
      <c r="K1831" s="131">
        <v>0</v>
      </c>
      <c r="L1831" s="131">
        <v>0</v>
      </c>
      <c r="M1831" s="131">
        <v>0</v>
      </c>
      <c r="N1831" s="131">
        <v>0</v>
      </c>
      <c r="O1831" s="131">
        <v>0</v>
      </c>
      <c r="P1831" s="131">
        <v>0</v>
      </c>
      <c r="Q1831" s="131">
        <v>0</v>
      </c>
      <c r="R1831" s="131">
        <v>0</v>
      </c>
      <c r="S1831" s="131">
        <v>0</v>
      </c>
      <c r="T1831" s="131">
        <v>0</v>
      </c>
      <c r="U1831" s="131">
        <v>0</v>
      </c>
      <c r="V1831" s="131">
        <v>0</v>
      </c>
      <c r="W1831" s="131">
        <v>0</v>
      </c>
      <c r="X1831" s="131">
        <v>0</v>
      </c>
      <c r="Y1831" s="131">
        <v>0</v>
      </c>
      <c r="Z1831" s="131">
        <v>0</v>
      </c>
      <c r="AA1831" s="131">
        <v>0</v>
      </c>
      <c r="AB1831" s="131">
        <v>0</v>
      </c>
      <c r="AC1831" s="131">
        <v>0</v>
      </c>
      <c r="AD1831" s="131">
        <v>0</v>
      </c>
      <c r="AE1831" s="131">
        <v>0</v>
      </c>
      <c r="AF1831" s="131">
        <v>0</v>
      </c>
      <c r="AG1831" s="131">
        <v>0</v>
      </c>
      <c r="AH1831" s="43">
        <v>0</v>
      </c>
    </row>
    <row r="1832" spans="4:34">
      <c r="D1832" s="62">
        <v>2001</v>
      </c>
      <c r="E1832" s="62">
        <v>8</v>
      </c>
      <c r="F1832" s="62">
        <v>2002</v>
      </c>
      <c r="G1832" s="62">
        <v>2002</v>
      </c>
      <c r="H1832" s="131">
        <v>0</v>
      </c>
      <c r="I1832" s="131">
        <v>0</v>
      </c>
      <c r="J1832" s="131">
        <v>0</v>
      </c>
      <c r="K1832" s="131">
        <v>0</v>
      </c>
      <c r="L1832" s="131">
        <v>0</v>
      </c>
      <c r="M1832" s="131">
        <v>0</v>
      </c>
      <c r="N1832" s="131">
        <v>0</v>
      </c>
      <c r="O1832" s="131">
        <v>0</v>
      </c>
      <c r="P1832" s="131">
        <v>0</v>
      </c>
      <c r="Q1832" s="131">
        <v>0</v>
      </c>
      <c r="R1832" s="131">
        <v>0</v>
      </c>
      <c r="S1832" s="131">
        <v>0</v>
      </c>
      <c r="T1832" s="131">
        <v>0</v>
      </c>
      <c r="U1832" s="131">
        <v>0</v>
      </c>
      <c r="V1832" s="131">
        <v>0</v>
      </c>
      <c r="W1832" s="131">
        <v>0</v>
      </c>
      <c r="X1832" s="131">
        <v>0</v>
      </c>
      <c r="Y1832" s="131">
        <v>0</v>
      </c>
      <c r="Z1832" s="131">
        <v>0</v>
      </c>
      <c r="AA1832" s="131">
        <v>0</v>
      </c>
      <c r="AB1832" s="131">
        <v>0</v>
      </c>
      <c r="AC1832" s="131">
        <v>0</v>
      </c>
      <c r="AD1832" s="131">
        <v>0</v>
      </c>
      <c r="AE1832" s="131">
        <v>0</v>
      </c>
      <c r="AF1832" s="131">
        <v>0</v>
      </c>
      <c r="AG1832" s="131">
        <v>0</v>
      </c>
      <c r="AH1832" s="43">
        <v>0</v>
      </c>
    </row>
    <row r="1833" spans="4:34">
      <c r="D1833" s="62">
        <v>2001</v>
      </c>
      <c r="E1833" s="62">
        <v>9</v>
      </c>
      <c r="F1833" s="62">
        <v>2002</v>
      </c>
      <c r="G1833" s="62">
        <v>2002</v>
      </c>
      <c r="H1833" s="131">
        <v>0</v>
      </c>
      <c r="I1833" s="131">
        <v>0</v>
      </c>
      <c r="J1833" s="131">
        <v>0</v>
      </c>
      <c r="K1833" s="131">
        <v>0</v>
      </c>
      <c r="L1833" s="131">
        <v>0</v>
      </c>
      <c r="M1833" s="131">
        <v>0</v>
      </c>
      <c r="N1833" s="131">
        <v>0</v>
      </c>
      <c r="O1833" s="131">
        <v>0</v>
      </c>
      <c r="P1833" s="131">
        <v>0</v>
      </c>
      <c r="Q1833" s="131">
        <v>0</v>
      </c>
      <c r="R1833" s="131">
        <v>0</v>
      </c>
      <c r="S1833" s="131">
        <v>0</v>
      </c>
      <c r="T1833" s="131">
        <v>0</v>
      </c>
      <c r="U1833" s="131">
        <v>0</v>
      </c>
      <c r="V1833" s="131">
        <v>0</v>
      </c>
      <c r="W1833" s="131">
        <v>0</v>
      </c>
      <c r="X1833" s="131">
        <v>0</v>
      </c>
      <c r="Y1833" s="131">
        <v>0</v>
      </c>
      <c r="Z1833" s="131">
        <v>0</v>
      </c>
      <c r="AA1833" s="131">
        <v>0</v>
      </c>
      <c r="AB1833" s="131">
        <v>0</v>
      </c>
      <c r="AC1833" s="131">
        <v>0</v>
      </c>
      <c r="AD1833" s="131">
        <v>0</v>
      </c>
      <c r="AE1833" s="131">
        <v>0</v>
      </c>
      <c r="AF1833" s="131">
        <v>0</v>
      </c>
      <c r="AG1833" s="131">
        <v>0</v>
      </c>
      <c r="AH1833" s="43">
        <v>0</v>
      </c>
    </row>
    <row r="1834" spans="4:34">
      <c r="D1834" s="62">
        <v>2001</v>
      </c>
      <c r="E1834" s="62">
        <v>10</v>
      </c>
      <c r="F1834" s="62">
        <v>2002</v>
      </c>
      <c r="G1834" s="62">
        <v>2002</v>
      </c>
      <c r="H1834" s="131">
        <v>0</v>
      </c>
      <c r="I1834" s="131">
        <v>0</v>
      </c>
      <c r="J1834" s="131">
        <v>0</v>
      </c>
      <c r="K1834" s="131">
        <v>0</v>
      </c>
      <c r="L1834" s="131">
        <v>0</v>
      </c>
      <c r="M1834" s="131">
        <v>0</v>
      </c>
      <c r="N1834" s="131">
        <v>0</v>
      </c>
      <c r="O1834" s="131">
        <v>0</v>
      </c>
      <c r="P1834" s="131">
        <v>0</v>
      </c>
      <c r="Q1834" s="131">
        <v>0</v>
      </c>
      <c r="R1834" s="131">
        <v>0</v>
      </c>
      <c r="S1834" s="131">
        <v>0</v>
      </c>
      <c r="T1834" s="131">
        <v>0</v>
      </c>
      <c r="U1834" s="131">
        <v>0</v>
      </c>
      <c r="V1834" s="131">
        <v>0</v>
      </c>
      <c r="W1834" s="131">
        <v>0</v>
      </c>
      <c r="X1834" s="131">
        <v>0</v>
      </c>
      <c r="Y1834" s="131">
        <v>0</v>
      </c>
      <c r="Z1834" s="131">
        <v>0</v>
      </c>
      <c r="AA1834" s="131">
        <v>0</v>
      </c>
      <c r="AB1834" s="131">
        <v>0</v>
      </c>
      <c r="AC1834" s="131">
        <v>0</v>
      </c>
      <c r="AD1834" s="131">
        <v>0</v>
      </c>
      <c r="AE1834" s="131">
        <v>0</v>
      </c>
      <c r="AF1834" s="131">
        <v>0</v>
      </c>
      <c r="AG1834" s="131">
        <v>0</v>
      </c>
      <c r="AH1834" s="43">
        <v>0</v>
      </c>
    </row>
    <row r="1835" spans="4:34">
      <c r="D1835" s="62">
        <v>2001</v>
      </c>
      <c r="E1835" s="62">
        <v>11</v>
      </c>
      <c r="F1835" s="62">
        <v>2002</v>
      </c>
      <c r="G1835" s="62">
        <v>2002</v>
      </c>
      <c r="H1835" s="131">
        <v>0</v>
      </c>
      <c r="I1835" s="131">
        <v>0</v>
      </c>
      <c r="J1835" s="131">
        <v>0</v>
      </c>
      <c r="K1835" s="131">
        <v>0</v>
      </c>
      <c r="L1835" s="131">
        <v>0</v>
      </c>
      <c r="M1835" s="131">
        <v>0</v>
      </c>
      <c r="N1835" s="131">
        <v>0</v>
      </c>
      <c r="O1835" s="131">
        <v>0</v>
      </c>
      <c r="P1835" s="131">
        <v>0</v>
      </c>
      <c r="Q1835" s="131">
        <v>0</v>
      </c>
      <c r="R1835" s="131">
        <v>0</v>
      </c>
      <c r="S1835" s="131">
        <v>0</v>
      </c>
      <c r="T1835" s="131">
        <v>0</v>
      </c>
      <c r="U1835" s="131">
        <v>0</v>
      </c>
      <c r="V1835" s="131">
        <v>0</v>
      </c>
      <c r="W1835" s="131">
        <v>0</v>
      </c>
      <c r="X1835" s="131">
        <v>0</v>
      </c>
      <c r="Y1835" s="131">
        <v>0</v>
      </c>
      <c r="Z1835" s="131">
        <v>0</v>
      </c>
      <c r="AA1835" s="131">
        <v>0</v>
      </c>
      <c r="AB1835" s="131">
        <v>0</v>
      </c>
      <c r="AC1835" s="131">
        <v>0</v>
      </c>
      <c r="AD1835" s="131">
        <v>0</v>
      </c>
      <c r="AE1835" s="131">
        <v>0</v>
      </c>
      <c r="AF1835" s="131">
        <v>0</v>
      </c>
      <c r="AG1835" s="131">
        <v>0</v>
      </c>
      <c r="AH1835" s="43">
        <v>0</v>
      </c>
    </row>
    <row r="1836" spans="4:34">
      <c r="D1836" s="62">
        <v>2001</v>
      </c>
      <c r="E1836" s="62">
        <v>12</v>
      </c>
      <c r="F1836" s="62">
        <v>2002</v>
      </c>
      <c r="G1836" s="62">
        <v>2002</v>
      </c>
      <c r="H1836" s="131">
        <v>0</v>
      </c>
      <c r="I1836" s="131">
        <v>0</v>
      </c>
      <c r="J1836" s="131">
        <v>0</v>
      </c>
      <c r="K1836" s="131">
        <v>0</v>
      </c>
      <c r="L1836" s="131">
        <v>0</v>
      </c>
      <c r="M1836" s="131">
        <v>0</v>
      </c>
      <c r="N1836" s="131">
        <v>0</v>
      </c>
      <c r="O1836" s="131">
        <v>0</v>
      </c>
      <c r="P1836" s="131">
        <v>0</v>
      </c>
      <c r="Q1836" s="131">
        <v>0</v>
      </c>
      <c r="R1836" s="131">
        <v>0</v>
      </c>
      <c r="S1836" s="131">
        <v>0</v>
      </c>
      <c r="T1836" s="131">
        <v>0</v>
      </c>
      <c r="U1836" s="131">
        <v>0</v>
      </c>
      <c r="V1836" s="131">
        <v>0</v>
      </c>
      <c r="W1836" s="131">
        <v>0</v>
      </c>
      <c r="X1836" s="131">
        <v>0</v>
      </c>
      <c r="Y1836" s="131">
        <v>0</v>
      </c>
      <c r="Z1836" s="131">
        <v>0</v>
      </c>
      <c r="AA1836" s="131">
        <v>0</v>
      </c>
      <c r="AB1836" s="131">
        <v>0</v>
      </c>
      <c r="AC1836" s="131">
        <v>0</v>
      </c>
      <c r="AD1836" s="131">
        <v>0</v>
      </c>
      <c r="AE1836" s="131">
        <v>0</v>
      </c>
      <c r="AF1836" s="131">
        <v>0</v>
      </c>
      <c r="AG1836" s="131">
        <v>0</v>
      </c>
      <c r="AH1836" s="43">
        <v>0</v>
      </c>
    </row>
    <row r="1837" spans="4:34">
      <c r="D1837" s="62">
        <v>2002</v>
      </c>
      <c r="E1837" s="62">
        <v>1</v>
      </c>
      <c r="F1837" s="62">
        <v>2002</v>
      </c>
      <c r="G1837" s="62">
        <v>2002</v>
      </c>
      <c r="H1837" s="131">
        <v>0</v>
      </c>
      <c r="I1837" s="131">
        <v>0</v>
      </c>
      <c r="J1837" s="131">
        <v>0</v>
      </c>
      <c r="K1837" s="131">
        <v>0</v>
      </c>
      <c r="L1837" s="131">
        <v>0</v>
      </c>
      <c r="M1837" s="131">
        <v>0</v>
      </c>
      <c r="N1837" s="131">
        <v>0</v>
      </c>
      <c r="O1837" s="131">
        <v>0</v>
      </c>
      <c r="P1837" s="131">
        <v>0</v>
      </c>
      <c r="Q1837" s="131">
        <v>0</v>
      </c>
      <c r="R1837" s="131">
        <v>0</v>
      </c>
      <c r="S1837" s="131">
        <v>0</v>
      </c>
      <c r="T1837" s="131">
        <v>0</v>
      </c>
      <c r="U1837" s="131">
        <v>0</v>
      </c>
      <c r="V1837" s="131">
        <v>0</v>
      </c>
      <c r="W1837" s="131">
        <v>0</v>
      </c>
      <c r="X1837" s="131">
        <v>0</v>
      </c>
      <c r="Y1837" s="131">
        <v>0</v>
      </c>
      <c r="Z1837" s="131">
        <v>0</v>
      </c>
      <c r="AA1837" s="131">
        <v>0</v>
      </c>
      <c r="AB1837" s="131">
        <v>0</v>
      </c>
      <c r="AC1837" s="131">
        <v>0</v>
      </c>
      <c r="AD1837" s="131">
        <v>0</v>
      </c>
      <c r="AE1837" s="131">
        <v>0</v>
      </c>
      <c r="AF1837" s="131">
        <v>0</v>
      </c>
      <c r="AG1837" s="131">
        <v>0</v>
      </c>
      <c r="AH1837" s="43">
        <v>0</v>
      </c>
    </row>
    <row r="1838" spans="4:34">
      <c r="D1838" s="62">
        <v>2002</v>
      </c>
      <c r="E1838" s="62">
        <v>2</v>
      </c>
      <c r="F1838" s="62">
        <v>2002</v>
      </c>
      <c r="G1838" s="62">
        <v>2002</v>
      </c>
      <c r="H1838" s="131">
        <v>0</v>
      </c>
      <c r="I1838" s="131">
        <v>0</v>
      </c>
      <c r="J1838" s="131">
        <v>0</v>
      </c>
      <c r="K1838" s="131">
        <v>0</v>
      </c>
      <c r="L1838" s="131">
        <v>0</v>
      </c>
      <c r="M1838" s="131">
        <v>0</v>
      </c>
      <c r="N1838" s="131">
        <v>0</v>
      </c>
      <c r="O1838" s="131">
        <v>0</v>
      </c>
      <c r="P1838" s="131">
        <v>0</v>
      </c>
      <c r="Q1838" s="131">
        <v>0</v>
      </c>
      <c r="R1838" s="131">
        <v>0</v>
      </c>
      <c r="S1838" s="131">
        <v>0</v>
      </c>
      <c r="T1838" s="131">
        <v>0</v>
      </c>
      <c r="U1838" s="131">
        <v>0</v>
      </c>
      <c r="V1838" s="131">
        <v>0</v>
      </c>
      <c r="W1838" s="131">
        <v>0</v>
      </c>
      <c r="X1838" s="131">
        <v>0</v>
      </c>
      <c r="Y1838" s="131">
        <v>0</v>
      </c>
      <c r="Z1838" s="131">
        <v>0</v>
      </c>
      <c r="AA1838" s="131">
        <v>0</v>
      </c>
      <c r="AB1838" s="131">
        <v>0</v>
      </c>
      <c r="AC1838" s="131">
        <v>0</v>
      </c>
      <c r="AD1838" s="131">
        <v>0</v>
      </c>
      <c r="AE1838" s="131">
        <v>0</v>
      </c>
      <c r="AF1838" s="131">
        <v>0</v>
      </c>
      <c r="AG1838" s="131">
        <v>0</v>
      </c>
      <c r="AH1838" s="43">
        <v>0</v>
      </c>
    </row>
    <row r="1839" spans="4:34">
      <c r="D1839" s="62">
        <v>2002</v>
      </c>
      <c r="E1839" s="62">
        <v>3</v>
      </c>
      <c r="F1839" s="62">
        <v>2002</v>
      </c>
      <c r="G1839" s="62">
        <v>2002</v>
      </c>
      <c r="H1839" s="131">
        <v>0</v>
      </c>
      <c r="I1839" s="131">
        <v>0</v>
      </c>
      <c r="J1839" s="131">
        <v>0</v>
      </c>
      <c r="K1839" s="131">
        <v>0</v>
      </c>
      <c r="L1839" s="131">
        <v>0</v>
      </c>
      <c r="M1839" s="131">
        <v>0</v>
      </c>
      <c r="N1839" s="131">
        <v>0</v>
      </c>
      <c r="O1839" s="131">
        <v>0</v>
      </c>
      <c r="P1839" s="131">
        <v>0</v>
      </c>
      <c r="Q1839" s="131">
        <v>0</v>
      </c>
      <c r="R1839" s="131">
        <v>0</v>
      </c>
      <c r="S1839" s="131">
        <v>0</v>
      </c>
      <c r="T1839" s="131">
        <v>0</v>
      </c>
      <c r="U1839" s="131">
        <v>0</v>
      </c>
      <c r="V1839" s="131">
        <v>0</v>
      </c>
      <c r="W1839" s="131">
        <v>0</v>
      </c>
      <c r="X1839" s="131">
        <v>0</v>
      </c>
      <c r="Y1839" s="131">
        <v>0</v>
      </c>
      <c r="Z1839" s="131">
        <v>0</v>
      </c>
      <c r="AA1839" s="131">
        <v>0</v>
      </c>
      <c r="AB1839" s="131">
        <v>0</v>
      </c>
      <c r="AC1839" s="131">
        <v>0</v>
      </c>
      <c r="AD1839" s="131">
        <v>0</v>
      </c>
      <c r="AE1839" s="131">
        <v>0</v>
      </c>
      <c r="AF1839" s="131">
        <v>0</v>
      </c>
      <c r="AG1839" s="131">
        <v>0</v>
      </c>
      <c r="AH1839" s="43">
        <v>0</v>
      </c>
    </row>
    <row r="1840" spans="4:34">
      <c r="D1840" s="62">
        <v>2002</v>
      </c>
      <c r="E1840" s="62">
        <v>4</v>
      </c>
      <c r="F1840" s="62">
        <v>2002</v>
      </c>
      <c r="G1840" s="62">
        <v>2002</v>
      </c>
      <c r="H1840" s="131">
        <v>0</v>
      </c>
      <c r="I1840" s="131">
        <v>0</v>
      </c>
      <c r="J1840" s="131">
        <v>0</v>
      </c>
      <c r="K1840" s="131">
        <v>0</v>
      </c>
      <c r="L1840" s="131">
        <v>0</v>
      </c>
      <c r="M1840" s="131">
        <v>0</v>
      </c>
      <c r="N1840" s="131">
        <v>0</v>
      </c>
      <c r="O1840" s="131">
        <v>0</v>
      </c>
      <c r="P1840" s="131">
        <v>0</v>
      </c>
      <c r="Q1840" s="131">
        <v>0</v>
      </c>
      <c r="R1840" s="131">
        <v>0</v>
      </c>
      <c r="S1840" s="131">
        <v>0</v>
      </c>
      <c r="T1840" s="131">
        <v>0</v>
      </c>
      <c r="U1840" s="131">
        <v>0</v>
      </c>
      <c r="V1840" s="131">
        <v>0</v>
      </c>
      <c r="W1840" s="131">
        <v>0</v>
      </c>
      <c r="X1840" s="131">
        <v>0</v>
      </c>
      <c r="Y1840" s="131">
        <v>0</v>
      </c>
      <c r="Z1840" s="131">
        <v>0</v>
      </c>
      <c r="AA1840" s="131">
        <v>0</v>
      </c>
      <c r="AB1840" s="131">
        <v>0</v>
      </c>
      <c r="AC1840" s="131">
        <v>0</v>
      </c>
      <c r="AD1840" s="131">
        <v>0</v>
      </c>
      <c r="AE1840" s="131">
        <v>0</v>
      </c>
      <c r="AF1840" s="131">
        <v>0</v>
      </c>
      <c r="AG1840" s="131">
        <v>0</v>
      </c>
      <c r="AH1840" s="43">
        <v>0</v>
      </c>
    </row>
    <row r="1841" spans="4:34">
      <c r="D1841" s="62">
        <v>2002</v>
      </c>
      <c r="E1841" s="62">
        <v>5</v>
      </c>
      <c r="F1841" s="62">
        <v>2002</v>
      </c>
      <c r="G1841" s="62">
        <v>2003</v>
      </c>
      <c r="H1841" s="131">
        <v>0</v>
      </c>
      <c r="I1841" s="131">
        <v>0</v>
      </c>
      <c r="J1841" s="131">
        <v>0</v>
      </c>
      <c r="K1841" s="131">
        <v>0</v>
      </c>
      <c r="L1841" s="131">
        <v>0</v>
      </c>
      <c r="M1841" s="131">
        <v>0</v>
      </c>
      <c r="N1841" s="131">
        <v>0</v>
      </c>
      <c r="O1841" s="131">
        <v>0</v>
      </c>
      <c r="P1841" s="131">
        <v>0</v>
      </c>
      <c r="Q1841" s="131">
        <v>0</v>
      </c>
      <c r="R1841" s="131">
        <v>0</v>
      </c>
      <c r="S1841" s="131">
        <v>0</v>
      </c>
      <c r="T1841" s="131">
        <v>0</v>
      </c>
      <c r="U1841" s="131">
        <v>0</v>
      </c>
      <c r="V1841" s="131">
        <v>0</v>
      </c>
      <c r="W1841" s="131">
        <v>0</v>
      </c>
      <c r="X1841" s="131">
        <v>0</v>
      </c>
      <c r="Y1841" s="131">
        <v>0</v>
      </c>
      <c r="Z1841" s="131">
        <v>0</v>
      </c>
      <c r="AA1841" s="131">
        <v>0</v>
      </c>
      <c r="AB1841" s="131">
        <v>0</v>
      </c>
      <c r="AC1841" s="131">
        <v>0</v>
      </c>
      <c r="AD1841" s="131">
        <v>0</v>
      </c>
      <c r="AE1841" s="131">
        <v>0</v>
      </c>
      <c r="AF1841" s="131">
        <v>0</v>
      </c>
      <c r="AG1841" s="131">
        <v>0</v>
      </c>
      <c r="AH1841" s="43">
        <v>0</v>
      </c>
    </row>
    <row r="1842" spans="4:34">
      <c r="D1842" s="62">
        <v>2002</v>
      </c>
      <c r="E1842" s="62">
        <v>6</v>
      </c>
      <c r="F1842" s="62">
        <v>2002</v>
      </c>
      <c r="G1842" s="62">
        <v>2003</v>
      </c>
      <c r="H1842" s="131">
        <v>0</v>
      </c>
      <c r="I1842" s="131">
        <v>0</v>
      </c>
      <c r="J1842" s="131">
        <v>0</v>
      </c>
      <c r="K1842" s="131">
        <v>0</v>
      </c>
      <c r="L1842" s="131">
        <v>0</v>
      </c>
      <c r="M1842" s="131">
        <v>0</v>
      </c>
      <c r="N1842" s="131">
        <v>0</v>
      </c>
      <c r="O1842" s="131">
        <v>0</v>
      </c>
      <c r="P1842" s="131">
        <v>0</v>
      </c>
      <c r="Q1842" s="131">
        <v>0</v>
      </c>
      <c r="R1842" s="131">
        <v>0</v>
      </c>
      <c r="S1842" s="131">
        <v>0</v>
      </c>
      <c r="T1842" s="131">
        <v>0</v>
      </c>
      <c r="U1842" s="131">
        <v>0</v>
      </c>
      <c r="V1842" s="131">
        <v>0</v>
      </c>
      <c r="W1842" s="131">
        <v>0</v>
      </c>
      <c r="X1842" s="131">
        <v>0</v>
      </c>
      <c r="Y1842" s="131">
        <v>0</v>
      </c>
      <c r="Z1842" s="131">
        <v>0</v>
      </c>
      <c r="AA1842" s="131">
        <v>0</v>
      </c>
      <c r="AB1842" s="131">
        <v>0</v>
      </c>
      <c r="AC1842" s="131">
        <v>0</v>
      </c>
      <c r="AD1842" s="131">
        <v>0</v>
      </c>
      <c r="AE1842" s="131">
        <v>0</v>
      </c>
      <c r="AF1842" s="131">
        <v>0</v>
      </c>
      <c r="AG1842" s="131">
        <v>0</v>
      </c>
      <c r="AH1842" s="43">
        <v>0</v>
      </c>
    </row>
    <row r="1843" spans="4:34">
      <c r="D1843" s="62">
        <v>2002</v>
      </c>
      <c r="E1843" s="62">
        <v>7</v>
      </c>
      <c r="F1843" s="62">
        <v>2003</v>
      </c>
      <c r="G1843" s="62">
        <v>2003</v>
      </c>
      <c r="H1843" s="131">
        <v>0</v>
      </c>
      <c r="I1843" s="131">
        <v>0</v>
      </c>
      <c r="J1843" s="131">
        <v>0</v>
      </c>
      <c r="K1843" s="131">
        <v>0</v>
      </c>
      <c r="L1843" s="131">
        <v>0</v>
      </c>
      <c r="M1843" s="131">
        <v>0</v>
      </c>
      <c r="N1843" s="131">
        <v>0</v>
      </c>
      <c r="O1843" s="131">
        <v>0</v>
      </c>
      <c r="P1843" s="131">
        <v>0</v>
      </c>
      <c r="Q1843" s="131">
        <v>0</v>
      </c>
      <c r="R1843" s="131">
        <v>0</v>
      </c>
      <c r="S1843" s="131">
        <v>0</v>
      </c>
      <c r="T1843" s="131">
        <v>0</v>
      </c>
      <c r="U1843" s="131">
        <v>0</v>
      </c>
      <c r="V1843" s="131">
        <v>0</v>
      </c>
      <c r="W1843" s="131">
        <v>0</v>
      </c>
      <c r="X1843" s="131">
        <v>0</v>
      </c>
      <c r="Y1843" s="131">
        <v>0</v>
      </c>
      <c r="Z1843" s="131">
        <v>0</v>
      </c>
      <c r="AA1843" s="131">
        <v>0</v>
      </c>
      <c r="AB1843" s="131">
        <v>0</v>
      </c>
      <c r="AC1843" s="131">
        <v>0</v>
      </c>
      <c r="AD1843" s="131">
        <v>0</v>
      </c>
      <c r="AE1843" s="131">
        <v>0</v>
      </c>
      <c r="AF1843" s="131">
        <v>0</v>
      </c>
      <c r="AG1843" s="131">
        <v>0</v>
      </c>
      <c r="AH1843" s="43">
        <v>0</v>
      </c>
    </row>
    <row r="1844" spans="4:34">
      <c r="D1844" s="62">
        <v>2002</v>
      </c>
      <c r="E1844" s="62">
        <v>8</v>
      </c>
      <c r="F1844" s="62">
        <v>2003</v>
      </c>
      <c r="G1844" s="62">
        <v>2003</v>
      </c>
      <c r="H1844" s="131">
        <v>0</v>
      </c>
      <c r="I1844" s="131">
        <v>0</v>
      </c>
      <c r="J1844" s="131">
        <v>0</v>
      </c>
      <c r="K1844" s="131">
        <v>0</v>
      </c>
      <c r="L1844" s="131">
        <v>0</v>
      </c>
      <c r="M1844" s="131">
        <v>0</v>
      </c>
      <c r="N1844" s="131">
        <v>0</v>
      </c>
      <c r="O1844" s="131">
        <v>0</v>
      </c>
      <c r="P1844" s="131">
        <v>0</v>
      </c>
      <c r="Q1844" s="131">
        <v>0</v>
      </c>
      <c r="R1844" s="131">
        <v>0</v>
      </c>
      <c r="S1844" s="131">
        <v>0</v>
      </c>
      <c r="T1844" s="131">
        <v>0</v>
      </c>
      <c r="U1844" s="131">
        <v>0</v>
      </c>
      <c r="V1844" s="131">
        <v>0</v>
      </c>
      <c r="W1844" s="131">
        <v>0</v>
      </c>
      <c r="X1844" s="131">
        <v>0</v>
      </c>
      <c r="Y1844" s="131">
        <v>0</v>
      </c>
      <c r="Z1844" s="131">
        <v>0</v>
      </c>
      <c r="AA1844" s="131">
        <v>0</v>
      </c>
      <c r="AB1844" s="131">
        <v>0</v>
      </c>
      <c r="AC1844" s="131">
        <v>0</v>
      </c>
      <c r="AD1844" s="131">
        <v>0</v>
      </c>
      <c r="AE1844" s="131">
        <v>0</v>
      </c>
      <c r="AF1844" s="131">
        <v>0</v>
      </c>
      <c r="AG1844" s="131">
        <v>0</v>
      </c>
      <c r="AH1844" s="43">
        <v>0</v>
      </c>
    </row>
    <row r="1845" spans="4:34">
      <c r="D1845" s="62">
        <v>2002</v>
      </c>
      <c r="E1845" s="62">
        <v>9</v>
      </c>
      <c r="F1845" s="62">
        <v>2003</v>
      </c>
      <c r="G1845" s="62">
        <v>2003</v>
      </c>
      <c r="H1845" s="131">
        <v>0</v>
      </c>
      <c r="I1845" s="131">
        <v>0</v>
      </c>
      <c r="J1845" s="131">
        <v>0</v>
      </c>
      <c r="K1845" s="131">
        <v>0</v>
      </c>
      <c r="L1845" s="131">
        <v>0</v>
      </c>
      <c r="M1845" s="131">
        <v>0</v>
      </c>
      <c r="N1845" s="131">
        <v>0</v>
      </c>
      <c r="O1845" s="131">
        <v>0</v>
      </c>
      <c r="P1845" s="131">
        <v>0</v>
      </c>
      <c r="Q1845" s="131">
        <v>0</v>
      </c>
      <c r="R1845" s="131">
        <v>0</v>
      </c>
      <c r="S1845" s="131">
        <v>0</v>
      </c>
      <c r="T1845" s="131">
        <v>0</v>
      </c>
      <c r="U1845" s="131">
        <v>0</v>
      </c>
      <c r="V1845" s="131">
        <v>0</v>
      </c>
      <c r="W1845" s="131">
        <v>0</v>
      </c>
      <c r="X1845" s="131">
        <v>0</v>
      </c>
      <c r="Y1845" s="131">
        <v>0</v>
      </c>
      <c r="Z1845" s="131">
        <v>0</v>
      </c>
      <c r="AA1845" s="131">
        <v>0</v>
      </c>
      <c r="AB1845" s="131">
        <v>0</v>
      </c>
      <c r="AC1845" s="131">
        <v>0</v>
      </c>
      <c r="AD1845" s="131">
        <v>0</v>
      </c>
      <c r="AE1845" s="131">
        <v>0</v>
      </c>
      <c r="AF1845" s="131">
        <v>0</v>
      </c>
      <c r="AG1845" s="131">
        <v>0</v>
      </c>
      <c r="AH1845" s="43">
        <v>0</v>
      </c>
    </row>
    <row r="1846" spans="4:34">
      <c r="D1846" s="62">
        <v>2002</v>
      </c>
      <c r="E1846" s="62">
        <v>10</v>
      </c>
      <c r="F1846" s="62">
        <v>2003</v>
      </c>
      <c r="G1846" s="62">
        <v>2003</v>
      </c>
      <c r="H1846" s="131">
        <v>0</v>
      </c>
      <c r="I1846" s="131">
        <v>0</v>
      </c>
      <c r="J1846" s="131">
        <v>0</v>
      </c>
      <c r="K1846" s="131">
        <v>0</v>
      </c>
      <c r="L1846" s="131">
        <v>0</v>
      </c>
      <c r="M1846" s="131">
        <v>0</v>
      </c>
      <c r="N1846" s="131">
        <v>0</v>
      </c>
      <c r="O1846" s="131">
        <v>0</v>
      </c>
      <c r="P1846" s="131">
        <v>0</v>
      </c>
      <c r="Q1846" s="131">
        <v>0</v>
      </c>
      <c r="R1846" s="131">
        <v>0</v>
      </c>
      <c r="S1846" s="131">
        <v>0</v>
      </c>
      <c r="T1846" s="131">
        <v>0</v>
      </c>
      <c r="U1846" s="131">
        <v>0</v>
      </c>
      <c r="V1846" s="131">
        <v>0</v>
      </c>
      <c r="W1846" s="131">
        <v>0</v>
      </c>
      <c r="X1846" s="131">
        <v>0</v>
      </c>
      <c r="Y1846" s="131">
        <v>0</v>
      </c>
      <c r="Z1846" s="131">
        <v>0</v>
      </c>
      <c r="AA1846" s="131">
        <v>0</v>
      </c>
      <c r="AB1846" s="131">
        <v>0</v>
      </c>
      <c r="AC1846" s="131">
        <v>0</v>
      </c>
      <c r="AD1846" s="131">
        <v>0</v>
      </c>
      <c r="AE1846" s="131">
        <v>0</v>
      </c>
      <c r="AF1846" s="131">
        <v>0</v>
      </c>
      <c r="AG1846" s="131">
        <v>0</v>
      </c>
      <c r="AH1846" s="43">
        <v>0</v>
      </c>
    </row>
    <row r="1847" spans="4:34">
      <c r="D1847" s="62">
        <v>2002</v>
      </c>
      <c r="E1847" s="62">
        <v>11</v>
      </c>
      <c r="F1847" s="62">
        <v>2003</v>
      </c>
      <c r="G1847" s="62">
        <v>2003</v>
      </c>
      <c r="H1847" s="131">
        <v>0</v>
      </c>
      <c r="I1847" s="131">
        <v>0</v>
      </c>
      <c r="J1847" s="131">
        <v>0</v>
      </c>
      <c r="K1847" s="131">
        <v>0</v>
      </c>
      <c r="L1847" s="131">
        <v>0</v>
      </c>
      <c r="M1847" s="131">
        <v>0</v>
      </c>
      <c r="N1847" s="131">
        <v>0</v>
      </c>
      <c r="O1847" s="131">
        <v>0</v>
      </c>
      <c r="P1847" s="131">
        <v>0</v>
      </c>
      <c r="Q1847" s="131">
        <v>0</v>
      </c>
      <c r="R1847" s="131">
        <v>0</v>
      </c>
      <c r="S1847" s="131">
        <v>0</v>
      </c>
      <c r="T1847" s="131">
        <v>0</v>
      </c>
      <c r="U1847" s="131">
        <v>0</v>
      </c>
      <c r="V1847" s="131">
        <v>0</v>
      </c>
      <c r="W1847" s="131">
        <v>0</v>
      </c>
      <c r="X1847" s="131">
        <v>0</v>
      </c>
      <c r="Y1847" s="131">
        <v>0</v>
      </c>
      <c r="Z1847" s="131">
        <v>0</v>
      </c>
      <c r="AA1847" s="131">
        <v>0</v>
      </c>
      <c r="AB1847" s="131">
        <v>0</v>
      </c>
      <c r="AC1847" s="131">
        <v>0</v>
      </c>
      <c r="AD1847" s="131">
        <v>0</v>
      </c>
      <c r="AE1847" s="131">
        <v>0</v>
      </c>
      <c r="AF1847" s="131">
        <v>0</v>
      </c>
      <c r="AG1847" s="131">
        <v>0</v>
      </c>
      <c r="AH1847" s="43">
        <v>0</v>
      </c>
    </row>
    <row r="1848" spans="4:34">
      <c r="D1848" s="62">
        <v>2002</v>
      </c>
      <c r="E1848" s="62">
        <v>12</v>
      </c>
      <c r="F1848" s="62">
        <v>2003</v>
      </c>
      <c r="G1848" s="62">
        <v>2003</v>
      </c>
      <c r="H1848" s="131">
        <v>0</v>
      </c>
      <c r="I1848" s="131">
        <v>0</v>
      </c>
      <c r="J1848" s="131">
        <v>0</v>
      </c>
      <c r="K1848" s="131">
        <v>0</v>
      </c>
      <c r="L1848" s="131">
        <v>0</v>
      </c>
      <c r="M1848" s="131">
        <v>0</v>
      </c>
      <c r="N1848" s="131">
        <v>0</v>
      </c>
      <c r="O1848" s="131">
        <v>0</v>
      </c>
      <c r="P1848" s="131">
        <v>0</v>
      </c>
      <c r="Q1848" s="131">
        <v>0</v>
      </c>
      <c r="R1848" s="131">
        <v>0</v>
      </c>
      <c r="S1848" s="131">
        <v>0</v>
      </c>
      <c r="T1848" s="131">
        <v>0</v>
      </c>
      <c r="U1848" s="131">
        <v>0</v>
      </c>
      <c r="V1848" s="131">
        <v>0</v>
      </c>
      <c r="W1848" s="131">
        <v>0</v>
      </c>
      <c r="X1848" s="131">
        <v>0</v>
      </c>
      <c r="Y1848" s="131">
        <v>0</v>
      </c>
      <c r="Z1848" s="131">
        <v>0</v>
      </c>
      <c r="AA1848" s="131">
        <v>0</v>
      </c>
      <c r="AB1848" s="131">
        <v>0</v>
      </c>
      <c r="AC1848" s="131">
        <v>0</v>
      </c>
      <c r="AD1848" s="131">
        <v>0</v>
      </c>
      <c r="AE1848" s="131">
        <v>0</v>
      </c>
      <c r="AF1848" s="131">
        <v>0</v>
      </c>
      <c r="AG1848" s="131">
        <v>0</v>
      </c>
      <c r="AH1848" s="43">
        <v>0</v>
      </c>
    </row>
    <row r="1849" spans="4:34">
      <c r="D1849" s="62">
        <v>2003</v>
      </c>
      <c r="E1849" s="62">
        <v>1</v>
      </c>
      <c r="F1849" s="62">
        <v>2003</v>
      </c>
      <c r="G1849" s="62">
        <v>2003</v>
      </c>
      <c r="H1849" s="131">
        <v>0</v>
      </c>
      <c r="I1849" s="131">
        <v>0</v>
      </c>
      <c r="J1849" s="131">
        <v>0</v>
      </c>
      <c r="K1849" s="131">
        <v>0</v>
      </c>
      <c r="L1849" s="131">
        <v>0</v>
      </c>
      <c r="M1849" s="131">
        <v>0</v>
      </c>
      <c r="N1849" s="131">
        <v>0</v>
      </c>
      <c r="O1849" s="131">
        <v>0</v>
      </c>
      <c r="P1849" s="131">
        <v>0</v>
      </c>
      <c r="Q1849" s="131">
        <v>0</v>
      </c>
      <c r="R1849" s="131">
        <v>0</v>
      </c>
      <c r="S1849" s="131">
        <v>0</v>
      </c>
      <c r="T1849" s="131">
        <v>0</v>
      </c>
      <c r="U1849" s="131">
        <v>0</v>
      </c>
      <c r="V1849" s="131">
        <v>0</v>
      </c>
      <c r="W1849" s="131">
        <v>0</v>
      </c>
      <c r="X1849" s="131">
        <v>0</v>
      </c>
      <c r="Y1849" s="131">
        <v>0</v>
      </c>
      <c r="Z1849" s="131">
        <v>0</v>
      </c>
      <c r="AA1849" s="131">
        <v>0</v>
      </c>
      <c r="AB1849" s="131">
        <v>0</v>
      </c>
      <c r="AC1849" s="131">
        <v>0</v>
      </c>
      <c r="AD1849" s="131">
        <v>0</v>
      </c>
      <c r="AE1849" s="131">
        <v>0</v>
      </c>
      <c r="AF1849" s="131">
        <v>0</v>
      </c>
      <c r="AG1849" s="131">
        <v>0</v>
      </c>
      <c r="AH1849" s="43">
        <v>0</v>
      </c>
    </row>
    <row r="1850" spans="4:34">
      <c r="D1850" s="62">
        <v>2003</v>
      </c>
      <c r="E1850" s="62">
        <v>2</v>
      </c>
      <c r="F1850" s="62">
        <v>2003</v>
      </c>
      <c r="G1850" s="62">
        <v>2003</v>
      </c>
      <c r="H1850" s="131">
        <v>0</v>
      </c>
      <c r="I1850" s="131">
        <v>0</v>
      </c>
      <c r="J1850" s="131">
        <v>0</v>
      </c>
      <c r="K1850" s="131">
        <v>0</v>
      </c>
      <c r="L1850" s="131">
        <v>0</v>
      </c>
      <c r="M1850" s="131">
        <v>0</v>
      </c>
      <c r="N1850" s="131">
        <v>0</v>
      </c>
      <c r="O1850" s="131">
        <v>0</v>
      </c>
      <c r="P1850" s="131">
        <v>0</v>
      </c>
      <c r="Q1850" s="131">
        <v>0</v>
      </c>
      <c r="R1850" s="131">
        <v>0</v>
      </c>
      <c r="S1850" s="131">
        <v>0</v>
      </c>
      <c r="T1850" s="131">
        <v>0</v>
      </c>
      <c r="U1850" s="131">
        <v>0</v>
      </c>
      <c r="V1850" s="131">
        <v>0</v>
      </c>
      <c r="W1850" s="131">
        <v>0</v>
      </c>
      <c r="X1850" s="131">
        <v>0</v>
      </c>
      <c r="Y1850" s="131">
        <v>0</v>
      </c>
      <c r="Z1850" s="131">
        <v>0</v>
      </c>
      <c r="AA1850" s="131">
        <v>0</v>
      </c>
      <c r="AB1850" s="131">
        <v>0</v>
      </c>
      <c r="AC1850" s="131">
        <v>0</v>
      </c>
      <c r="AD1850" s="131">
        <v>0</v>
      </c>
      <c r="AE1850" s="131">
        <v>0</v>
      </c>
      <c r="AF1850" s="131">
        <v>0</v>
      </c>
      <c r="AG1850" s="131">
        <v>0</v>
      </c>
      <c r="AH1850" s="43">
        <v>0</v>
      </c>
    </row>
    <row r="1851" spans="4:34">
      <c r="D1851" s="62">
        <v>2003</v>
      </c>
      <c r="E1851" s="62">
        <v>3</v>
      </c>
      <c r="F1851" s="62">
        <v>2003</v>
      </c>
      <c r="G1851" s="62">
        <v>2003</v>
      </c>
      <c r="H1851" s="131">
        <v>0</v>
      </c>
      <c r="I1851" s="131">
        <v>0</v>
      </c>
      <c r="J1851" s="131">
        <v>0</v>
      </c>
      <c r="K1851" s="131">
        <v>0</v>
      </c>
      <c r="L1851" s="131">
        <v>0</v>
      </c>
      <c r="M1851" s="131">
        <v>0</v>
      </c>
      <c r="N1851" s="131">
        <v>0</v>
      </c>
      <c r="O1851" s="131">
        <v>0</v>
      </c>
      <c r="P1851" s="131">
        <v>0</v>
      </c>
      <c r="Q1851" s="131">
        <v>0</v>
      </c>
      <c r="R1851" s="131">
        <v>0</v>
      </c>
      <c r="S1851" s="131">
        <v>0</v>
      </c>
      <c r="T1851" s="131">
        <v>0</v>
      </c>
      <c r="U1851" s="131">
        <v>0</v>
      </c>
      <c r="V1851" s="131">
        <v>0</v>
      </c>
      <c r="W1851" s="131">
        <v>0</v>
      </c>
      <c r="X1851" s="131">
        <v>0</v>
      </c>
      <c r="Y1851" s="131">
        <v>0</v>
      </c>
      <c r="Z1851" s="131">
        <v>0</v>
      </c>
      <c r="AA1851" s="131">
        <v>0</v>
      </c>
      <c r="AB1851" s="131">
        <v>0</v>
      </c>
      <c r="AC1851" s="131">
        <v>0</v>
      </c>
      <c r="AD1851" s="131">
        <v>0</v>
      </c>
      <c r="AE1851" s="131">
        <v>0</v>
      </c>
      <c r="AF1851" s="131">
        <v>0</v>
      </c>
      <c r="AG1851" s="131">
        <v>0</v>
      </c>
      <c r="AH1851" s="43">
        <v>0</v>
      </c>
    </row>
    <row r="1852" spans="4:34">
      <c r="D1852" s="62">
        <v>2003</v>
      </c>
      <c r="E1852" s="62">
        <v>4</v>
      </c>
      <c r="F1852" s="62">
        <v>2003</v>
      </c>
      <c r="G1852" s="62">
        <v>2003</v>
      </c>
      <c r="H1852" s="131">
        <v>0</v>
      </c>
      <c r="I1852" s="131">
        <v>0</v>
      </c>
      <c r="J1852" s="131">
        <v>0</v>
      </c>
      <c r="K1852" s="131">
        <v>0</v>
      </c>
      <c r="L1852" s="131">
        <v>0</v>
      </c>
      <c r="M1852" s="131">
        <v>0</v>
      </c>
      <c r="N1852" s="131">
        <v>0</v>
      </c>
      <c r="O1852" s="131">
        <v>0</v>
      </c>
      <c r="P1852" s="131">
        <v>0</v>
      </c>
      <c r="Q1852" s="131">
        <v>0</v>
      </c>
      <c r="R1852" s="131">
        <v>0</v>
      </c>
      <c r="S1852" s="131">
        <v>0</v>
      </c>
      <c r="T1852" s="131">
        <v>0</v>
      </c>
      <c r="U1852" s="131">
        <v>0</v>
      </c>
      <c r="V1852" s="131">
        <v>0</v>
      </c>
      <c r="W1852" s="131">
        <v>0</v>
      </c>
      <c r="X1852" s="131">
        <v>0</v>
      </c>
      <c r="Y1852" s="131">
        <v>0</v>
      </c>
      <c r="Z1852" s="131">
        <v>0</v>
      </c>
      <c r="AA1852" s="131">
        <v>0</v>
      </c>
      <c r="AB1852" s="131">
        <v>0</v>
      </c>
      <c r="AC1852" s="131">
        <v>0</v>
      </c>
      <c r="AD1852" s="131">
        <v>0</v>
      </c>
      <c r="AE1852" s="131">
        <v>0</v>
      </c>
      <c r="AF1852" s="131">
        <v>0</v>
      </c>
      <c r="AG1852" s="131">
        <v>0</v>
      </c>
      <c r="AH1852" s="43">
        <v>0</v>
      </c>
    </row>
    <row r="1853" spans="4:34">
      <c r="D1853" s="62">
        <v>2003</v>
      </c>
      <c r="E1853" s="62">
        <v>5</v>
      </c>
      <c r="F1853" s="62">
        <v>2003</v>
      </c>
      <c r="G1853" s="62">
        <v>2004</v>
      </c>
      <c r="H1853" s="131">
        <v>0</v>
      </c>
      <c r="I1853" s="131">
        <v>0</v>
      </c>
      <c r="J1853" s="131">
        <v>0</v>
      </c>
      <c r="K1853" s="131">
        <v>0</v>
      </c>
      <c r="L1853" s="131">
        <v>0</v>
      </c>
      <c r="M1853" s="131">
        <v>0</v>
      </c>
      <c r="N1853" s="131">
        <v>0</v>
      </c>
      <c r="O1853" s="131">
        <v>0</v>
      </c>
      <c r="P1853" s="131">
        <v>0</v>
      </c>
      <c r="Q1853" s="131">
        <v>0</v>
      </c>
      <c r="R1853" s="131">
        <v>0</v>
      </c>
      <c r="S1853" s="131">
        <v>0</v>
      </c>
      <c r="T1853" s="131">
        <v>0</v>
      </c>
      <c r="U1853" s="131">
        <v>0</v>
      </c>
      <c r="V1853" s="131">
        <v>0</v>
      </c>
      <c r="W1853" s="131">
        <v>0</v>
      </c>
      <c r="X1853" s="131">
        <v>0</v>
      </c>
      <c r="Y1853" s="131">
        <v>0</v>
      </c>
      <c r="Z1853" s="131">
        <v>0</v>
      </c>
      <c r="AA1853" s="131">
        <v>0</v>
      </c>
      <c r="AB1853" s="131">
        <v>0</v>
      </c>
      <c r="AC1853" s="131">
        <v>0</v>
      </c>
      <c r="AD1853" s="131">
        <v>0</v>
      </c>
      <c r="AE1853" s="131">
        <v>0</v>
      </c>
      <c r="AF1853" s="131">
        <v>0</v>
      </c>
      <c r="AG1853" s="131">
        <v>0</v>
      </c>
      <c r="AH1853" s="43">
        <v>0</v>
      </c>
    </row>
    <row r="1854" spans="4:34">
      <c r="D1854" s="62">
        <v>2003</v>
      </c>
      <c r="E1854" s="62">
        <v>6</v>
      </c>
      <c r="F1854" s="62">
        <v>2003</v>
      </c>
      <c r="G1854" s="62">
        <v>2004</v>
      </c>
      <c r="H1854" s="131">
        <v>0</v>
      </c>
      <c r="I1854" s="131">
        <v>0</v>
      </c>
      <c r="J1854" s="131">
        <v>0</v>
      </c>
      <c r="K1854" s="131">
        <v>0</v>
      </c>
      <c r="L1854" s="131">
        <v>0</v>
      </c>
      <c r="M1854" s="131">
        <v>0</v>
      </c>
      <c r="N1854" s="131">
        <v>0</v>
      </c>
      <c r="O1854" s="131">
        <v>0</v>
      </c>
      <c r="P1854" s="131">
        <v>0</v>
      </c>
      <c r="Q1854" s="131">
        <v>0</v>
      </c>
      <c r="R1854" s="131">
        <v>0</v>
      </c>
      <c r="S1854" s="131">
        <v>0</v>
      </c>
      <c r="T1854" s="131">
        <v>0</v>
      </c>
      <c r="U1854" s="131">
        <v>0</v>
      </c>
      <c r="V1854" s="131">
        <v>0</v>
      </c>
      <c r="W1854" s="131">
        <v>0</v>
      </c>
      <c r="X1854" s="131">
        <v>0</v>
      </c>
      <c r="Y1854" s="131">
        <v>0</v>
      </c>
      <c r="Z1854" s="131">
        <v>0</v>
      </c>
      <c r="AA1854" s="131">
        <v>0</v>
      </c>
      <c r="AB1854" s="131">
        <v>0</v>
      </c>
      <c r="AC1854" s="131">
        <v>0</v>
      </c>
      <c r="AD1854" s="131">
        <v>0</v>
      </c>
      <c r="AE1854" s="131">
        <v>0</v>
      </c>
      <c r="AF1854" s="131">
        <v>0</v>
      </c>
      <c r="AG1854" s="131">
        <v>0</v>
      </c>
      <c r="AH1854" s="43">
        <v>0</v>
      </c>
    </row>
    <row r="1855" spans="4:34">
      <c r="D1855" s="62">
        <v>2003</v>
      </c>
      <c r="E1855" s="62">
        <v>7</v>
      </c>
      <c r="F1855" s="62">
        <v>2004</v>
      </c>
      <c r="G1855" s="62">
        <v>2004</v>
      </c>
      <c r="H1855" s="131">
        <v>0</v>
      </c>
      <c r="I1855" s="131">
        <v>0</v>
      </c>
      <c r="J1855" s="131">
        <v>0</v>
      </c>
      <c r="K1855" s="131">
        <v>0</v>
      </c>
      <c r="L1855" s="131">
        <v>0</v>
      </c>
      <c r="M1855" s="131">
        <v>0</v>
      </c>
      <c r="N1855" s="131">
        <v>0</v>
      </c>
      <c r="O1855" s="131">
        <v>0</v>
      </c>
      <c r="P1855" s="131">
        <v>0</v>
      </c>
      <c r="Q1855" s="131">
        <v>0</v>
      </c>
      <c r="R1855" s="131">
        <v>0</v>
      </c>
      <c r="S1855" s="131">
        <v>0</v>
      </c>
      <c r="T1855" s="131">
        <v>0</v>
      </c>
      <c r="U1855" s="131">
        <v>0</v>
      </c>
      <c r="V1855" s="131">
        <v>0</v>
      </c>
      <c r="W1855" s="131">
        <v>0</v>
      </c>
      <c r="X1855" s="131">
        <v>0</v>
      </c>
      <c r="Y1855" s="131">
        <v>0</v>
      </c>
      <c r="Z1855" s="131">
        <v>0</v>
      </c>
      <c r="AA1855" s="131">
        <v>0</v>
      </c>
      <c r="AB1855" s="131">
        <v>0</v>
      </c>
      <c r="AC1855" s="131">
        <v>0</v>
      </c>
      <c r="AD1855" s="131">
        <v>0</v>
      </c>
      <c r="AE1855" s="131">
        <v>0</v>
      </c>
      <c r="AF1855" s="131">
        <v>0</v>
      </c>
      <c r="AG1855" s="131">
        <v>0</v>
      </c>
      <c r="AH1855" s="43">
        <v>0</v>
      </c>
    </row>
    <row r="1856" spans="4:34">
      <c r="D1856" s="62">
        <v>2003</v>
      </c>
      <c r="E1856" s="62">
        <v>8</v>
      </c>
      <c r="F1856" s="62">
        <v>2004</v>
      </c>
      <c r="G1856" s="62">
        <v>2004</v>
      </c>
      <c r="H1856" s="131">
        <v>0</v>
      </c>
      <c r="I1856" s="131">
        <v>0</v>
      </c>
      <c r="J1856" s="131">
        <v>0</v>
      </c>
      <c r="K1856" s="131">
        <v>0</v>
      </c>
      <c r="L1856" s="131">
        <v>0</v>
      </c>
      <c r="M1856" s="131">
        <v>0</v>
      </c>
      <c r="N1856" s="131">
        <v>0</v>
      </c>
      <c r="O1856" s="131">
        <v>0</v>
      </c>
      <c r="P1856" s="131">
        <v>0</v>
      </c>
      <c r="Q1856" s="131">
        <v>0</v>
      </c>
      <c r="R1856" s="131">
        <v>0</v>
      </c>
      <c r="S1856" s="131">
        <v>0</v>
      </c>
      <c r="T1856" s="131">
        <v>0</v>
      </c>
      <c r="U1856" s="131">
        <v>0</v>
      </c>
      <c r="V1856" s="131">
        <v>0</v>
      </c>
      <c r="W1856" s="131">
        <v>0</v>
      </c>
      <c r="X1856" s="131">
        <v>0</v>
      </c>
      <c r="Y1856" s="131">
        <v>0</v>
      </c>
      <c r="Z1856" s="131">
        <v>0</v>
      </c>
      <c r="AA1856" s="131">
        <v>0</v>
      </c>
      <c r="AB1856" s="131">
        <v>0</v>
      </c>
      <c r="AC1856" s="131">
        <v>0</v>
      </c>
      <c r="AD1856" s="131">
        <v>0</v>
      </c>
      <c r="AE1856" s="131">
        <v>0</v>
      </c>
      <c r="AF1856" s="131">
        <v>0</v>
      </c>
      <c r="AG1856" s="131">
        <v>0</v>
      </c>
      <c r="AH1856" s="43">
        <v>0</v>
      </c>
    </row>
    <row r="1857" spans="4:34">
      <c r="D1857" s="62">
        <v>2003</v>
      </c>
      <c r="E1857" s="62">
        <v>9</v>
      </c>
      <c r="F1857" s="62">
        <v>2004</v>
      </c>
      <c r="G1857" s="62">
        <v>2004</v>
      </c>
      <c r="H1857" s="131">
        <v>0</v>
      </c>
      <c r="I1857" s="131">
        <v>0</v>
      </c>
      <c r="J1857" s="131">
        <v>0</v>
      </c>
      <c r="K1857" s="131">
        <v>0</v>
      </c>
      <c r="L1857" s="131">
        <v>0</v>
      </c>
      <c r="M1857" s="131">
        <v>0</v>
      </c>
      <c r="N1857" s="131">
        <v>0</v>
      </c>
      <c r="O1857" s="131">
        <v>0</v>
      </c>
      <c r="P1857" s="131">
        <v>0</v>
      </c>
      <c r="Q1857" s="131">
        <v>0</v>
      </c>
      <c r="R1857" s="131">
        <v>0</v>
      </c>
      <c r="S1857" s="131">
        <v>0</v>
      </c>
      <c r="T1857" s="131">
        <v>0</v>
      </c>
      <c r="U1857" s="131">
        <v>0</v>
      </c>
      <c r="V1857" s="131">
        <v>0</v>
      </c>
      <c r="W1857" s="131">
        <v>0</v>
      </c>
      <c r="X1857" s="131">
        <v>0</v>
      </c>
      <c r="Y1857" s="131">
        <v>0</v>
      </c>
      <c r="Z1857" s="131">
        <v>0</v>
      </c>
      <c r="AA1857" s="131">
        <v>0</v>
      </c>
      <c r="AB1857" s="131">
        <v>0</v>
      </c>
      <c r="AC1857" s="131">
        <v>0</v>
      </c>
      <c r="AD1857" s="131">
        <v>0</v>
      </c>
      <c r="AE1857" s="131">
        <v>0</v>
      </c>
      <c r="AF1857" s="131">
        <v>0</v>
      </c>
      <c r="AG1857" s="131">
        <v>0</v>
      </c>
      <c r="AH1857" s="43">
        <v>0</v>
      </c>
    </row>
    <row r="1858" spans="4:34">
      <c r="D1858" s="62">
        <v>2003</v>
      </c>
      <c r="E1858" s="62">
        <v>10</v>
      </c>
      <c r="F1858" s="62">
        <v>2004</v>
      </c>
      <c r="G1858" s="62">
        <v>2004</v>
      </c>
      <c r="H1858" s="131">
        <v>0</v>
      </c>
      <c r="I1858" s="131">
        <v>0</v>
      </c>
      <c r="J1858" s="131">
        <v>0</v>
      </c>
      <c r="K1858" s="131">
        <v>0</v>
      </c>
      <c r="L1858" s="131">
        <v>0</v>
      </c>
      <c r="M1858" s="131">
        <v>0</v>
      </c>
      <c r="N1858" s="131">
        <v>0</v>
      </c>
      <c r="O1858" s="131">
        <v>0</v>
      </c>
      <c r="P1858" s="131">
        <v>0</v>
      </c>
      <c r="Q1858" s="131">
        <v>0</v>
      </c>
      <c r="R1858" s="131">
        <v>0</v>
      </c>
      <c r="S1858" s="131">
        <v>0</v>
      </c>
      <c r="T1858" s="131">
        <v>0</v>
      </c>
      <c r="U1858" s="131">
        <v>0</v>
      </c>
      <c r="V1858" s="131">
        <v>0</v>
      </c>
      <c r="W1858" s="131">
        <v>0</v>
      </c>
      <c r="X1858" s="131">
        <v>0</v>
      </c>
      <c r="Y1858" s="131">
        <v>0</v>
      </c>
      <c r="Z1858" s="131">
        <v>0</v>
      </c>
      <c r="AA1858" s="131">
        <v>0</v>
      </c>
      <c r="AB1858" s="131">
        <v>0</v>
      </c>
      <c r="AC1858" s="131">
        <v>0</v>
      </c>
      <c r="AD1858" s="131">
        <v>0</v>
      </c>
      <c r="AE1858" s="131">
        <v>0</v>
      </c>
      <c r="AF1858" s="131">
        <v>0</v>
      </c>
      <c r="AG1858" s="131">
        <v>0</v>
      </c>
      <c r="AH1858" s="43">
        <v>0</v>
      </c>
    </row>
    <row r="1859" spans="4:34">
      <c r="D1859" s="62">
        <v>2003</v>
      </c>
      <c r="E1859" s="62">
        <v>11</v>
      </c>
      <c r="F1859" s="62">
        <v>2004</v>
      </c>
      <c r="G1859" s="62">
        <v>2004</v>
      </c>
      <c r="H1859" s="131">
        <v>0</v>
      </c>
      <c r="I1859" s="131">
        <v>0</v>
      </c>
      <c r="J1859" s="131">
        <v>0</v>
      </c>
      <c r="K1859" s="131">
        <v>0</v>
      </c>
      <c r="L1859" s="131">
        <v>0</v>
      </c>
      <c r="M1859" s="131">
        <v>0</v>
      </c>
      <c r="N1859" s="131">
        <v>0</v>
      </c>
      <c r="O1859" s="131">
        <v>0</v>
      </c>
      <c r="P1859" s="131">
        <v>0</v>
      </c>
      <c r="Q1859" s="131">
        <v>0</v>
      </c>
      <c r="R1859" s="131">
        <v>0</v>
      </c>
      <c r="S1859" s="131">
        <v>0</v>
      </c>
      <c r="T1859" s="131">
        <v>0</v>
      </c>
      <c r="U1859" s="131">
        <v>0</v>
      </c>
      <c r="V1859" s="131">
        <v>0</v>
      </c>
      <c r="W1859" s="131">
        <v>0</v>
      </c>
      <c r="X1859" s="131">
        <v>0</v>
      </c>
      <c r="Y1859" s="131">
        <v>0</v>
      </c>
      <c r="Z1859" s="131">
        <v>0</v>
      </c>
      <c r="AA1859" s="131">
        <v>0</v>
      </c>
      <c r="AB1859" s="131">
        <v>0</v>
      </c>
      <c r="AC1859" s="131">
        <v>0</v>
      </c>
      <c r="AD1859" s="131">
        <v>0</v>
      </c>
      <c r="AE1859" s="131">
        <v>0</v>
      </c>
      <c r="AF1859" s="131">
        <v>0</v>
      </c>
      <c r="AG1859" s="131">
        <v>0</v>
      </c>
      <c r="AH1859" s="43">
        <v>0</v>
      </c>
    </row>
    <row r="1860" spans="4:34">
      <c r="D1860" s="62">
        <v>2003</v>
      </c>
      <c r="E1860" s="62">
        <v>12</v>
      </c>
      <c r="F1860" s="62">
        <v>2004</v>
      </c>
      <c r="G1860" s="62">
        <v>2004</v>
      </c>
      <c r="H1860" s="131">
        <v>0</v>
      </c>
      <c r="I1860" s="131">
        <v>0</v>
      </c>
      <c r="J1860" s="131">
        <v>0</v>
      </c>
      <c r="K1860" s="131">
        <v>0</v>
      </c>
      <c r="L1860" s="131">
        <v>0</v>
      </c>
      <c r="M1860" s="131">
        <v>0</v>
      </c>
      <c r="N1860" s="131">
        <v>0</v>
      </c>
      <c r="O1860" s="131">
        <v>0</v>
      </c>
      <c r="P1860" s="131">
        <v>0</v>
      </c>
      <c r="Q1860" s="131">
        <v>0</v>
      </c>
      <c r="R1860" s="131">
        <v>0</v>
      </c>
      <c r="S1860" s="131">
        <v>0</v>
      </c>
      <c r="T1860" s="131">
        <v>0</v>
      </c>
      <c r="U1860" s="131">
        <v>0</v>
      </c>
      <c r="V1860" s="131">
        <v>0</v>
      </c>
      <c r="W1860" s="131">
        <v>0</v>
      </c>
      <c r="X1860" s="131">
        <v>0</v>
      </c>
      <c r="Y1860" s="131">
        <v>0</v>
      </c>
      <c r="Z1860" s="131">
        <v>0</v>
      </c>
      <c r="AA1860" s="131">
        <v>0</v>
      </c>
      <c r="AB1860" s="131">
        <v>0</v>
      </c>
      <c r="AC1860" s="131">
        <v>0</v>
      </c>
      <c r="AD1860" s="131">
        <v>0</v>
      </c>
      <c r="AE1860" s="131">
        <v>0</v>
      </c>
      <c r="AF1860" s="131">
        <v>0</v>
      </c>
      <c r="AG1860" s="131">
        <v>0</v>
      </c>
      <c r="AH1860" s="43">
        <v>0</v>
      </c>
    </row>
    <row r="1861" spans="4:34">
      <c r="D1861" s="62">
        <v>2004</v>
      </c>
      <c r="E1861" s="62">
        <v>1</v>
      </c>
      <c r="F1861" s="62">
        <v>2004</v>
      </c>
      <c r="G1861" s="62">
        <v>2004</v>
      </c>
      <c r="H1861" s="131">
        <v>0</v>
      </c>
      <c r="I1861" s="131">
        <v>0</v>
      </c>
      <c r="J1861" s="131">
        <v>0</v>
      </c>
      <c r="K1861" s="131">
        <v>0</v>
      </c>
      <c r="L1861" s="131">
        <v>0</v>
      </c>
      <c r="M1861" s="131">
        <v>0</v>
      </c>
      <c r="N1861" s="131">
        <v>0</v>
      </c>
      <c r="O1861" s="131">
        <v>0</v>
      </c>
      <c r="P1861" s="131">
        <v>0</v>
      </c>
      <c r="Q1861" s="131">
        <v>0</v>
      </c>
      <c r="R1861" s="131">
        <v>0</v>
      </c>
      <c r="S1861" s="131">
        <v>0</v>
      </c>
      <c r="T1861" s="131">
        <v>0</v>
      </c>
      <c r="U1861" s="131">
        <v>0</v>
      </c>
      <c r="V1861" s="131">
        <v>0</v>
      </c>
      <c r="W1861" s="131">
        <v>0</v>
      </c>
      <c r="X1861" s="131">
        <v>0</v>
      </c>
      <c r="Y1861" s="131">
        <v>0</v>
      </c>
      <c r="Z1861" s="131">
        <v>0</v>
      </c>
      <c r="AA1861" s="131">
        <v>0</v>
      </c>
      <c r="AB1861" s="131">
        <v>0</v>
      </c>
      <c r="AC1861" s="131">
        <v>0</v>
      </c>
      <c r="AD1861" s="131">
        <v>0</v>
      </c>
      <c r="AE1861" s="131">
        <v>0</v>
      </c>
      <c r="AF1861" s="131">
        <v>0</v>
      </c>
      <c r="AG1861" s="131">
        <v>0</v>
      </c>
      <c r="AH1861" s="43">
        <v>0</v>
      </c>
    </row>
    <row r="1862" spans="4:34">
      <c r="D1862" s="62">
        <v>2004</v>
      </c>
      <c r="E1862" s="62">
        <v>2</v>
      </c>
      <c r="F1862" s="62">
        <v>2004</v>
      </c>
      <c r="G1862" s="62">
        <v>2004</v>
      </c>
      <c r="H1862" s="131">
        <v>0</v>
      </c>
      <c r="I1862" s="131">
        <v>0</v>
      </c>
      <c r="J1862" s="131">
        <v>0</v>
      </c>
      <c r="K1862" s="131">
        <v>0</v>
      </c>
      <c r="L1862" s="131">
        <v>0</v>
      </c>
      <c r="M1862" s="131">
        <v>0</v>
      </c>
      <c r="N1862" s="131">
        <v>0</v>
      </c>
      <c r="O1862" s="131">
        <v>0</v>
      </c>
      <c r="P1862" s="131">
        <v>0</v>
      </c>
      <c r="Q1862" s="131">
        <v>0</v>
      </c>
      <c r="R1862" s="131">
        <v>0</v>
      </c>
      <c r="S1862" s="131">
        <v>0</v>
      </c>
      <c r="T1862" s="131">
        <v>0</v>
      </c>
      <c r="U1862" s="131">
        <v>0</v>
      </c>
      <c r="V1862" s="131">
        <v>0</v>
      </c>
      <c r="W1862" s="131">
        <v>0</v>
      </c>
      <c r="X1862" s="131">
        <v>0</v>
      </c>
      <c r="Y1862" s="131">
        <v>0</v>
      </c>
      <c r="Z1862" s="131">
        <v>0</v>
      </c>
      <c r="AA1862" s="131">
        <v>0</v>
      </c>
      <c r="AB1862" s="131">
        <v>0</v>
      </c>
      <c r="AC1862" s="131">
        <v>0</v>
      </c>
      <c r="AD1862" s="131">
        <v>0</v>
      </c>
      <c r="AE1862" s="131">
        <v>0</v>
      </c>
      <c r="AF1862" s="131">
        <v>0</v>
      </c>
      <c r="AG1862" s="131">
        <v>0</v>
      </c>
      <c r="AH1862" s="43">
        <v>0</v>
      </c>
    </row>
    <row r="1863" spans="4:34">
      <c r="D1863" s="62">
        <v>2004</v>
      </c>
      <c r="E1863" s="62">
        <v>3</v>
      </c>
      <c r="F1863" s="62">
        <v>2004</v>
      </c>
      <c r="G1863" s="62">
        <v>2004</v>
      </c>
      <c r="H1863" s="131">
        <v>0</v>
      </c>
      <c r="I1863" s="131">
        <v>0</v>
      </c>
      <c r="J1863" s="131">
        <v>0</v>
      </c>
      <c r="K1863" s="131">
        <v>0</v>
      </c>
      <c r="L1863" s="131">
        <v>0</v>
      </c>
      <c r="M1863" s="131">
        <v>0</v>
      </c>
      <c r="N1863" s="131">
        <v>0</v>
      </c>
      <c r="O1863" s="131">
        <v>0</v>
      </c>
      <c r="P1863" s="131">
        <v>0</v>
      </c>
      <c r="Q1863" s="131">
        <v>0</v>
      </c>
      <c r="R1863" s="131">
        <v>0</v>
      </c>
      <c r="S1863" s="131">
        <v>0</v>
      </c>
      <c r="T1863" s="131">
        <v>0</v>
      </c>
      <c r="U1863" s="131">
        <v>0</v>
      </c>
      <c r="V1863" s="131">
        <v>0</v>
      </c>
      <c r="W1863" s="131">
        <v>0</v>
      </c>
      <c r="X1863" s="131">
        <v>0</v>
      </c>
      <c r="Y1863" s="131">
        <v>0</v>
      </c>
      <c r="Z1863" s="131">
        <v>0</v>
      </c>
      <c r="AA1863" s="131">
        <v>0</v>
      </c>
      <c r="AB1863" s="131">
        <v>0</v>
      </c>
      <c r="AC1863" s="131">
        <v>0</v>
      </c>
      <c r="AD1863" s="131">
        <v>0</v>
      </c>
      <c r="AE1863" s="131">
        <v>0</v>
      </c>
      <c r="AF1863" s="131">
        <v>0</v>
      </c>
      <c r="AG1863" s="131">
        <v>0</v>
      </c>
      <c r="AH1863" s="43">
        <v>0</v>
      </c>
    </row>
    <row r="1864" spans="4:34">
      <c r="D1864" s="62">
        <v>2004</v>
      </c>
      <c r="E1864" s="62">
        <v>4</v>
      </c>
      <c r="F1864" s="62">
        <v>2004</v>
      </c>
      <c r="G1864" s="62">
        <v>2004</v>
      </c>
      <c r="H1864" s="131">
        <v>0</v>
      </c>
      <c r="I1864" s="131">
        <v>0</v>
      </c>
      <c r="J1864" s="131">
        <v>0</v>
      </c>
      <c r="K1864" s="131">
        <v>0</v>
      </c>
      <c r="L1864" s="131">
        <v>0</v>
      </c>
      <c r="M1864" s="131">
        <v>0</v>
      </c>
      <c r="N1864" s="131">
        <v>0</v>
      </c>
      <c r="O1864" s="131">
        <v>0</v>
      </c>
      <c r="P1864" s="131">
        <v>0</v>
      </c>
      <c r="Q1864" s="131">
        <v>0</v>
      </c>
      <c r="R1864" s="131">
        <v>0</v>
      </c>
      <c r="S1864" s="131">
        <v>0</v>
      </c>
      <c r="T1864" s="131">
        <v>0</v>
      </c>
      <c r="U1864" s="131">
        <v>0</v>
      </c>
      <c r="V1864" s="131">
        <v>0</v>
      </c>
      <c r="W1864" s="131">
        <v>0</v>
      </c>
      <c r="X1864" s="131">
        <v>0</v>
      </c>
      <c r="Y1864" s="131">
        <v>0</v>
      </c>
      <c r="Z1864" s="131">
        <v>0</v>
      </c>
      <c r="AA1864" s="131">
        <v>0</v>
      </c>
      <c r="AB1864" s="131">
        <v>0</v>
      </c>
      <c r="AC1864" s="131">
        <v>0</v>
      </c>
      <c r="AD1864" s="131">
        <v>0</v>
      </c>
      <c r="AE1864" s="131">
        <v>0</v>
      </c>
      <c r="AF1864" s="131">
        <v>0</v>
      </c>
      <c r="AG1864" s="131">
        <v>0</v>
      </c>
      <c r="AH1864" s="43">
        <v>0</v>
      </c>
    </row>
    <row r="1865" spans="4:34">
      <c r="D1865" s="62">
        <v>2004</v>
      </c>
      <c r="E1865" s="62">
        <v>5</v>
      </c>
      <c r="F1865" s="62">
        <v>2004</v>
      </c>
      <c r="G1865" s="62">
        <v>2005</v>
      </c>
      <c r="H1865" s="131">
        <v>0</v>
      </c>
      <c r="I1865" s="131">
        <v>0</v>
      </c>
      <c r="J1865" s="131">
        <v>0</v>
      </c>
      <c r="K1865" s="131">
        <v>0</v>
      </c>
      <c r="L1865" s="131">
        <v>0</v>
      </c>
      <c r="M1865" s="131">
        <v>0</v>
      </c>
      <c r="N1865" s="131">
        <v>0</v>
      </c>
      <c r="O1865" s="131">
        <v>0</v>
      </c>
      <c r="P1865" s="131">
        <v>0</v>
      </c>
      <c r="Q1865" s="131">
        <v>0</v>
      </c>
      <c r="R1865" s="131">
        <v>0</v>
      </c>
      <c r="S1865" s="131">
        <v>0</v>
      </c>
      <c r="T1865" s="131">
        <v>0</v>
      </c>
      <c r="U1865" s="131">
        <v>0</v>
      </c>
      <c r="V1865" s="131">
        <v>0</v>
      </c>
      <c r="W1865" s="131">
        <v>0</v>
      </c>
      <c r="X1865" s="131">
        <v>0</v>
      </c>
      <c r="Y1865" s="131">
        <v>0</v>
      </c>
      <c r="Z1865" s="131">
        <v>0</v>
      </c>
      <c r="AA1865" s="131">
        <v>0</v>
      </c>
      <c r="AB1865" s="131">
        <v>0</v>
      </c>
      <c r="AC1865" s="131">
        <v>0</v>
      </c>
      <c r="AD1865" s="131">
        <v>0</v>
      </c>
      <c r="AE1865" s="131">
        <v>0</v>
      </c>
      <c r="AF1865" s="131">
        <v>0</v>
      </c>
      <c r="AG1865" s="131">
        <v>0</v>
      </c>
      <c r="AH1865" s="43">
        <v>0</v>
      </c>
    </row>
    <row r="1866" spans="4:34">
      <c r="D1866" s="62">
        <v>2004</v>
      </c>
      <c r="E1866" s="62">
        <v>6</v>
      </c>
      <c r="F1866" s="62">
        <v>2004</v>
      </c>
      <c r="G1866" s="62">
        <v>2005</v>
      </c>
      <c r="H1866" s="131">
        <v>0</v>
      </c>
      <c r="I1866" s="131">
        <v>0</v>
      </c>
      <c r="J1866" s="131">
        <v>0</v>
      </c>
      <c r="K1866" s="131">
        <v>0</v>
      </c>
      <c r="L1866" s="131">
        <v>0</v>
      </c>
      <c r="M1866" s="131">
        <v>0</v>
      </c>
      <c r="N1866" s="131">
        <v>0</v>
      </c>
      <c r="O1866" s="131">
        <v>0</v>
      </c>
      <c r="P1866" s="131">
        <v>0</v>
      </c>
      <c r="Q1866" s="131">
        <v>0</v>
      </c>
      <c r="R1866" s="131">
        <v>0</v>
      </c>
      <c r="S1866" s="131">
        <v>0</v>
      </c>
      <c r="T1866" s="131">
        <v>0</v>
      </c>
      <c r="U1866" s="131">
        <v>0</v>
      </c>
      <c r="V1866" s="131">
        <v>0</v>
      </c>
      <c r="W1866" s="131">
        <v>0</v>
      </c>
      <c r="X1866" s="131">
        <v>0</v>
      </c>
      <c r="Y1866" s="131">
        <v>0</v>
      </c>
      <c r="Z1866" s="131">
        <v>0</v>
      </c>
      <c r="AA1866" s="131">
        <v>0</v>
      </c>
      <c r="AB1866" s="131">
        <v>0</v>
      </c>
      <c r="AC1866" s="131">
        <v>0</v>
      </c>
      <c r="AD1866" s="131">
        <v>0</v>
      </c>
      <c r="AE1866" s="131">
        <v>0</v>
      </c>
      <c r="AF1866" s="131">
        <v>0</v>
      </c>
      <c r="AG1866" s="131">
        <v>0</v>
      </c>
      <c r="AH1866" s="43">
        <v>0</v>
      </c>
    </row>
    <row r="1867" spans="4:34">
      <c r="D1867" s="62">
        <v>2004</v>
      </c>
      <c r="E1867" s="62">
        <v>7</v>
      </c>
      <c r="F1867" s="62">
        <v>2005</v>
      </c>
      <c r="G1867" s="62">
        <v>2005</v>
      </c>
      <c r="H1867" s="131">
        <v>0</v>
      </c>
      <c r="I1867" s="131">
        <v>0</v>
      </c>
      <c r="J1867" s="131">
        <v>0</v>
      </c>
      <c r="K1867" s="131">
        <v>0</v>
      </c>
      <c r="L1867" s="131">
        <v>0</v>
      </c>
      <c r="M1867" s="131">
        <v>0</v>
      </c>
      <c r="N1867" s="131">
        <v>0</v>
      </c>
      <c r="O1867" s="131">
        <v>0</v>
      </c>
      <c r="P1867" s="131">
        <v>0</v>
      </c>
      <c r="Q1867" s="131">
        <v>0</v>
      </c>
      <c r="R1867" s="131">
        <v>0</v>
      </c>
      <c r="S1867" s="131">
        <v>0</v>
      </c>
      <c r="T1867" s="131">
        <v>0</v>
      </c>
      <c r="U1867" s="131">
        <v>0</v>
      </c>
      <c r="V1867" s="131">
        <v>0</v>
      </c>
      <c r="W1867" s="131">
        <v>0</v>
      </c>
      <c r="X1867" s="131">
        <v>0</v>
      </c>
      <c r="Y1867" s="131">
        <v>0</v>
      </c>
      <c r="Z1867" s="131">
        <v>0</v>
      </c>
      <c r="AA1867" s="131">
        <v>0</v>
      </c>
      <c r="AB1867" s="131">
        <v>0</v>
      </c>
      <c r="AC1867" s="131">
        <v>0</v>
      </c>
      <c r="AD1867" s="131">
        <v>0</v>
      </c>
      <c r="AE1867" s="131">
        <v>0</v>
      </c>
      <c r="AF1867" s="131">
        <v>0</v>
      </c>
      <c r="AG1867" s="131">
        <v>0</v>
      </c>
      <c r="AH1867" s="43">
        <v>0</v>
      </c>
    </row>
    <row r="1868" spans="4:34">
      <c r="D1868" s="62">
        <v>2004</v>
      </c>
      <c r="E1868" s="62">
        <v>8</v>
      </c>
      <c r="F1868" s="62">
        <v>2005</v>
      </c>
      <c r="G1868" s="62">
        <v>2005</v>
      </c>
      <c r="H1868" s="131">
        <v>0</v>
      </c>
      <c r="I1868" s="131">
        <v>0</v>
      </c>
      <c r="J1868" s="131">
        <v>0</v>
      </c>
      <c r="K1868" s="131">
        <v>0</v>
      </c>
      <c r="L1868" s="131">
        <v>0</v>
      </c>
      <c r="M1868" s="131">
        <v>0</v>
      </c>
      <c r="N1868" s="131">
        <v>0</v>
      </c>
      <c r="O1868" s="131">
        <v>0</v>
      </c>
      <c r="P1868" s="131">
        <v>0</v>
      </c>
      <c r="Q1868" s="131">
        <v>0</v>
      </c>
      <c r="R1868" s="131">
        <v>0</v>
      </c>
      <c r="S1868" s="131">
        <v>0</v>
      </c>
      <c r="T1868" s="131">
        <v>0</v>
      </c>
      <c r="U1868" s="131">
        <v>0</v>
      </c>
      <c r="V1868" s="131">
        <v>0</v>
      </c>
      <c r="W1868" s="131">
        <v>0</v>
      </c>
      <c r="X1868" s="131">
        <v>0</v>
      </c>
      <c r="Y1868" s="131">
        <v>0</v>
      </c>
      <c r="Z1868" s="131">
        <v>0</v>
      </c>
      <c r="AA1868" s="131">
        <v>0</v>
      </c>
      <c r="AB1868" s="131">
        <v>0</v>
      </c>
      <c r="AC1868" s="131">
        <v>0</v>
      </c>
      <c r="AD1868" s="131">
        <v>0</v>
      </c>
      <c r="AE1868" s="131">
        <v>0</v>
      </c>
      <c r="AF1868" s="131">
        <v>0</v>
      </c>
      <c r="AG1868" s="131">
        <v>0</v>
      </c>
      <c r="AH1868" s="43">
        <v>0</v>
      </c>
    </row>
    <row r="1869" spans="4:34">
      <c r="D1869" s="62">
        <v>2004</v>
      </c>
      <c r="E1869" s="62">
        <v>9</v>
      </c>
      <c r="F1869" s="62">
        <v>2005</v>
      </c>
      <c r="G1869" s="62">
        <v>2005</v>
      </c>
      <c r="H1869" s="131">
        <v>0</v>
      </c>
      <c r="I1869" s="131">
        <v>0</v>
      </c>
      <c r="J1869" s="131">
        <v>0</v>
      </c>
      <c r="K1869" s="131">
        <v>0</v>
      </c>
      <c r="L1869" s="131">
        <v>0</v>
      </c>
      <c r="M1869" s="131">
        <v>0</v>
      </c>
      <c r="N1869" s="131">
        <v>0</v>
      </c>
      <c r="O1869" s="131">
        <v>0</v>
      </c>
      <c r="P1869" s="131">
        <v>0</v>
      </c>
      <c r="Q1869" s="131">
        <v>0</v>
      </c>
      <c r="R1869" s="131">
        <v>0</v>
      </c>
      <c r="S1869" s="131">
        <v>0</v>
      </c>
      <c r="T1869" s="131">
        <v>0</v>
      </c>
      <c r="U1869" s="131">
        <v>0</v>
      </c>
      <c r="V1869" s="131">
        <v>0</v>
      </c>
      <c r="W1869" s="131">
        <v>0</v>
      </c>
      <c r="X1869" s="131">
        <v>0</v>
      </c>
      <c r="Y1869" s="131">
        <v>0</v>
      </c>
      <c r="Z1869" s="131">
        <v>0</v>
      </c>
      <c r="AA1869" s="131">
        <v>0</v>
      </c>
      <c r="AB1869" s="131">
        <v>0</v>
      </c>
      <c r="AC1869" s="131">
        <v>0</v>
      </c>
      <c r="AD1869" s="131">
        <v>0</v>
      </c>
      <c r="AE1869" s="131">
        <v>0</v>
      </c>
      <c r="AF1869" s="131">
        <v>0</v>
      </c>
      <c r="AG1869" s="131">
        <v>0</v>
      </c>
      <c r="AH1869" s="43">
        <v>0</v>
      </c>
    </row>
    <row r="1870" spans="4:34">
      <c r="D1870" s="62">
        <v>2004</v>
      </c>
      <c r="E1870" s="62">
        <v>10</v>
      </c>
      <c r="F1870" s="62">
        <v>2005</v>
      </c>
      <c r="G1870" s="62">
        <v>2005</v>
      </c>
      <c r="H1870" s="131">
        <v>0</v>
      </c>
      <c r="I1870" s="131">
        <v>0</v>
      </c>
      <c r="J1870" s="131">
        <v>0</v>
      </c>
      <c r="K1870" s="131">
        <v>0</v>
      </c>
      <c r="L1870" s="131">
        <v>0</v>
      </c>
      <c r="M1870" s="131">
        <v>0</v>
      </c>
      <c r="N1870" s="131">
        <v>0</v>
      </c>
      <c r="O1870" s="131">
        <v>0</v>
      </c>
      <c r="P1870" s="131">
        <v>0</v>
      </c>
      <c r="Q1870" s="131">
        <v>0</v>
      </c>
      <c r="R1870" s="131">
        <v>0</v>
      </c>
      <c r="S1870" s="131">
        <v>0</v>
      </c>
      <c r="T1870" s="131">
        <v>0</v>
      </c>
      <c r="U1870" s="131">
        <v>0</v>
      </c>
      <c r="V1870" s="131">
        <v>0</v>
      </c>
      <c r="W1870" s="131">
        <v>0</v>
      </c>
      <c r="X1870" s="131">
        <v>0</v>
      </c>
      <c r="Y1870" s="131">
        <v>0</v>
      </c>
      <c r="Z1870" s="131">
        <v>0</v>
      </c>
      <c r="AA1870" s="131">
        <v>0</v>
      </c>
      <c r="AB1870" s="131">
        <v>0</v>
      </c>
      <c r="AC1870" s="131">
        <v>0</v>
      </c>
      <c r="AD1870" s="131">
        <v>0</v>
      </c>
      <c r="AE1870" s="131">
        <v>0</v>
      </c>
      <c r="AF1870" s="131">
        <v>0</v>
      </c>
      <c r="AG1870" s="131">
        <v>0</v>
      </c>
      <c r="AH1870" s="43">
        <v>0</v>
      </c>
    </row>
    <row r="1871" spans="4:34">
      <c r="D1871" s="62">
        <v>2004</v>
      </c>
      <c r="E1871" s="62">
        <v>11</v>
      </c>
      <c r="F1871" s="62">
        <v>2005</v>
      </c>
      <c r="G1871" s="62">
        <v>2005</v>
      </c>
      <c r="H1871" s="131">
        <v>0</v>
      </c>
      <c r="I1871" s="131">
        <v>0</v>
      </c>
      <c r="J1871" s="131">
        <v>0</v>
      </c>
      <c r="K1871" s="131">
        <v>0</v>
      </c>
      <c r="L1871" s="131">
        <v>0</v>
      </c>
      <c r="M1871" s="131">
        <v>0</v>
      </c>
      <c r="N1871" s="131">
        <v>0</v>
      </c>
      <c r="O1871" s="131">
        <v>0</v>
      </c>
      <c r="P1871" s="131">
        <v>0</v>
      </c>
      <c r="Q1871" s="131">
        <v>0</v>
      </c>
      <c r="R1871" s="131">
        <v>0</v>
      </c>
      <c r="S1871" s="131">
        <v>0</v>
      </c>
      <c r="T1871" s="131">
        <v>0</v>
      </c>
      <c r="U1871" s="131">
        <v>0</v>
      </c>
      <c r="V1871" s="131">
        <v>0</v>
      </c>
      <c r="W1871" s="131">
        <v>0</v>
      </c>
      <c r="X1871" s="131">
        <v>0</v>
      </c>
      <c r="Y1871" s="131">
        <v>0</v>
      </c>
      <c r="Z1871" s="131">
        <v>0</v>
      </c>
      <c r="AA1871" s="131">
        <v>0</v>
      </c>
      <c r="AB1871" s="131">
        <v>0</v>
      </c>
      <c r="AC1871" s="131">
        <v>0</v>
      </c>
      <c r="AD1871" s="131">
        <v>0</v>
      </c>
      <c r="AE1871" s="131">
        <v>0</v>
      </c>
      <c r="AF1871" s="131">
        <v>0</v>
      </c>
      <c r="AG1871" s="131">
        <v>0</v>
      </c>
      <c r="AH1871" s="43">
        <v>0</v>
      </c>
    </row>
    <row r="1872" spans="4:34">
      <c r="D1872" s="62">
        <v>2004</v>
      </c>
      <c r="E1872" s="62">
        <v>12</v>
      </c>
      <c r="F1872" s="62">
        <v>2005</v>
      </c>
      <c r="G1872" s="62">
        <v>2005</v>
      </c>
      <c r="H1872" s="131">
        <v>0</v>
      </c>
      <c r="I1872" s="131">
        <v>0</v>
      </c>
      <c r="J1872" s="131">
        <v>0</v>
      </c>
      <c r="K1872" s="131">
        <v>0</v>
      </c>
      <c r="L1872" s="131">
        <v>0</v>
      </c>
      <c r="M1872" s="131">
        <v>0</v>
      </c>
      <c r="N1872" s="131">
        <v>0</v>
      </c>
      <c r="O1872" s="131">
        <v>0</v>
      </c>
      <c r="P1872" s="131">
        <v>0</v>
      </c>
      <c r="Q1872" s="131">
        <v>0</v>
      </c>
      <c r="R1872" s="131">
        <v>0</v>
      </c>
      <c r="S1872" s="131">
        <v>0</v>
      </c>
      <c r="T1872" s="131">
        <v>0</v>
      </c>
      <c r="U1872" s="131">
        <v>0</v>
      </c>
      <c r="V1872" s="131">
        <v>0</v>
      </c>
      <c r="W1872" s="131">
        <v>0</v>
      </c>
      <c r="X1872" s="131">
        <v>0</v>
      </c>
      <c r="Y1872" s="131">
        <v>0</v>
      </c>
      <c r="Z1872" s="131">
        <v>0</v>
      </c>
      <c r="AA1872" s="131">
        <v>0</v>
      </c>
      <c r="AB1872" s="131">
        <v>0</v>
      </c>
      <c r="AC1872" s="131">
        <v>0</v>
      </c>
      <c r="AD1872" s="131">
        <v>0</v>
      </c>
      <c r="AE1872" s="131">
        <v>0</v>
      </c>
      <c r="AF1872" s="131">
        <v>0</v>
      </c>
      <c r="AG1872" s="131">
        <v>0</v>
      </c>
      <c r="AH1872" s="43">
        <v>0</v>
      </c>
    </row>
    <row r="1873" spans="4:34">
      <c r="D1873" s="62">
        <v>2005</v>
      </c>
      <c r="E1873" s="62">
        <v>1</v>
      </c>
      <c r="F1873" s="62">
        <v>2005</v>
      </c>
      <c r="G1873" s="62">
        <v>2005</v>
      </c>
      <c r="H1873" s="131">
        <v>0</v>
      </c>
      <c r="I1873" s="131">
        <v>0</v>
      </c>
      <c r="J1873" s="131">
        <v>0</v>
      </c>
      <c r="K1873" s="131">
        <v>0</v>
      </c>
      <c r="L1873" s="131">
        <v>0</v>
      </c>
      <c r="M1873" s="131">
        <v>0</v>
      </c>
      <c r="N1873" s="131">
        <v>0</v>
      </c>
      <c r="O1873" s="131">
        <v>0</v>
      </c>
      <c r="P1873" s="131">
        <v>0</v>
      </c>
      <c r="Q1873" s="131">
        <v>0</v>
      </c>
      <c r="R1873" s="131">
        <v>0</v>
      </c>
      <c r="S1873" s="131">
        <v>0</v>
      </c>
      <c r="T1873" s="131">
        <v>0</v>
      </c>
      <c r="U1873" s="131">
        <v>0</v>
      </c>
      <c r="V1873" s="131">
        <v>0</v>
      </c>
      <c r="W1873" s="131">
        <v>0</v>
      </c>
      <c r="X1873" s="131">
        <v>0</v>
      </c>
      <c r="Y1873" s="131">
        <v>0</v>
      </c>
      <c r="Z1873" s="131">
        <v>0</v>
      </c>
      <c r="AA1873" s="131">
        <v>0</v>
      </c>
      <c r="AB1873" s="131">
        <v>0</v>
      </c>
      <c r="AC1873" s="131">
        <v>0</v>
      </c>
      <c r="AD1873" s="131">
        <v>0</v>
      </c>
      <c r="AE1873" s="131">
        <v>0</v>
      </c>
      <c r="AF1873" s="131">
        <v>0</v>
      </c>
      <c r="AG1873" s="131">
        <v>0</v>
      </c>
      <c r="AH1873" s="43">
        <v>0</v>
      </c>
    </row>
    <row r="1874" spans="4:34">
      <c r="D1874" s="62">
        <v>2005</v>
      </c>
      <c r="E1874" s="62">
        <v>2</v>
      </c>
      <c r="F1874" s="62">
        <v>2005</v>
      </c>
      <c r="G1874" s="62">
        <v>2005</v>
      </c>
      <c r="H1874" s="131">
        <v>0</v>
      </c>
      <c r="I1874" s="131">
        <v>0</v>
      </c>
      <c r="J1874" s="131">
        <v>0</v>
      </c>
      <c r="K1874" s="131">
        <v>0</v>
      </c>
      <c r="L1874" s="131">
        <v>0</v>
      </c>
      <c r="M1874" s="131">
        <v>0</v>
      </c>
      <c r="N1874" s="131">
        <v>0</v>
      </c>
      <c r="O1874" s="131">
        <v>0</v>
      </c>
      <c r="P1874" s="131">
        <v>0</v>
      </c>
      <c r="Q1874" s="131">
        <v>0</v>
      </c>
      <c r="R1874" s="131">
        <v>0</v>
      </c>
      <c r="S1874" s="131">
        <v>0</v>
      </c>
      <c r="T1874" s="131">
        <v>0</v>
      </c>
      <c r="U1874" s="131">
        <v>0</v>
      </c>
      <c r="V1874" s="131">
        <v>0</v>
      </c>
      <c r="W1874" s="131">
        <v>0</v>
      </c>
      <c r="X1874" s="131">
        <v>0</v>
      </c>
      <c r="Y1874" s="131">
        <v>0</v>
      </c>
      <c r="Z1874" s="131">
        <v>0</v>
      </c>
      <c r="AA1874" s="131">
        <v>0</v>
      </c>
      <c r="AB1874" s="131">
        <v>0</v>
      </c>
      <c r="AC1874" s="131">
        <v>0</v>
      </c>
      <c r="AD1874" s="131">
        <v>0</v>
      </c>
      <c r="AE1874" s="131">
        <v>0</v>
      </c>
      <c r="AF1874" s="131">
        <v>0</v>
      </c>
      <c r="AG1874" s="131">
        <v>0</v>
      </c>
      <c r="AH1874" s="43">
        <v>0</v>
      </c>
    </row>
    <row r="1875" spans="4:34">
      <c r="D1875" s="62">
        <v>2005</v>
      </c>
      <c r="E1875" s="62">
        <v>3</v>
      </c>
      <c r="F1875" s="62">
        <v>2005</v>
      </c>
      <c r="G1875" s="62">
        <v>2005</v>
      </c>
      <c r="H1875" s="131">
        <v>0</v>
      </c>
      <c r="I1875" s="131">
        <v>0</v>
      </c>
      <c r="J1875" s="131">
        <v>0</v>
      </c>
      <c r="K1875" s="131">
        <v>0</v>
      </c>
      <c r="L1875" s="131">
        <v>0</v>
      </c>
      <c r="M1875" s="131">
        <v>0</v>
      </c>
      <c r="N1875" s="131">
        <v>0</v>
      </c>
      <c r="O1875" s="131">
        <v>0</v>
      </c>
      <c r="P1875" s="131">
        <v>0</v>
      </c>
      <c r="Q1875" s="131">
        <v>0</v>
      </c>
      <c r="R1875" s="131">
        <v>0</v>
      </c>
      <c r="S1875" s="131">
        <v>0</v>
      </c>
      <c r="T1875" s="131">
        <v>0</v>
      </c>
      <c r="U1875" s="131">
        <v>0</v>
      </c>
      <c r="V1875" s="131">
        <v>0</v>
      </c>
      <c r="W1875" s="131">
        <v>0</v>
      </c>
      <c r="X1875" s="131">
        <v>0</v>
      </c>
      <c r="Y1875" s="131">
        <v>0</v>
      </c>
      <c r="Z1875" s="131">
        <v>0</v>
      </c>
      <c r="AA1875" s="131">
        <v>0</v>
      </c>
      <c r="AB1875" s="131">
        <v>0</v>
      </c>
      <c r="AC1875" s="131">
        <v>0</v>
      </c>
      <c r="AD1875" s="131">
        <v>0</v>
      </c>
      <c r="AE1875" s="131">
        <v>0</v>
      </c>
      <c r="AF1875" s="131">
        <v>0</v>
      </c>
      <c r="AG1875" s="131">
        <v>0</v>
      </c>
      <c r="AH1875" s="43">
        <v>0</v>
      </c>
    </row>
    <row r="1876" spans="4:34">
      <c r="D1876" s="62">
        <v>2005</v>
      </c>
      <c r="E1876" s="62">
        <v>4</v>
      </c>
      <c r="F1876" s="62">
        <v>2005</v>
      </c>
      <c r="G1876" s="62">
        <v>2005</v>
      </c>
      <c r="H1876" s="131">
        <v>0</v>
      </c>
      <c r="I1876" s="131">
        <v>0</v>
      </c>
      <c r="J1876" s="131">
        <v>0</v>
      </c>
      <c r="K1876" s="131">
        <v>0</v>
      </c>
      <c r="L1876" s="131">
        <v>0</v>
      </c>
      <c r="M1876" s="131">
        <v>0</v>
      </c>
      <c r="N1876" s="131">
        <v>0</v>
      </c>
      <c r="O1876" s="131">
        <v>0</v>
      </c>
      <c r="P1876" s="131">
        <v>0</v>
      </c>
      <c r="Q1876" s="131">
        <v>0</v>
      </c>
      <c r="R1876" s="131">
        <v>0</v>
      </c>
      <c r="S1876" s="131">
        <v>0</v>
      </c>
      <c r="T1876" s="131">
        <v>0</v>
      </c>
      <c r="U1876" s="131">
        <v>0</v>
      </c>
      <c r="V1876" s="131">
        <v>0</v>
      </c>
      <c r="W1876" s="131">
        <v>0</v>
      </c>
      <c r="X1876" s="131">
        <v>0</v>
      </c>
      <c r="Y1876" s="131">
        <v>0</v>
      </c>
      <c r="Z1876" s="131">
        <v>0</v>
      </c>
      <c r="AA1876" s="131">
        <v>0</v>
      </c>
      <c r="AB1876" s="131">
        <v>0</v>
      </c>
      <c r="AC1876" s="131">
        <v>0</v>
      </c>
      <c r="AD1876" s="131">
        <v>0</v>
      </c>
      <c r="AE1876" s="131">
        <v>0</v>
      </c>
      <c r="AF1876" s="131">
        <v>0</v>
      </c>
      <c r="AG1876" s="131">
        <v>0</v>
      </c>
      <c r="AH1876" s="43">
        <v>0</v>
      </c>
    </row>
    <row r="1877" spans="4:34">
      <c r="D1877" s="62">
        <v>2005</v>
      </c>
      <c r="E1877" s="62">
        <v>5</v>
      </c>
      <c r="F1877" s="62">
        <v>2005</v>
      </c>
      <c r="G1877" s="62">
        <v>2006</v>
      </c>
      <c r="H1877" s="131">
        <v>0</v>
      </c>
      <c r="I1877" s="131">
        <v>0</v>
      </c>
      <c r="J1877" s="131">
        <v>0</v>
      </c>
      <c r="K1877" s="131">
        <v>0</v>
      </c>
      <c r="L1877" s="131">
        <v>0</v>
      </c>
      <c r="M1877" s="131">
        <v>0</v>
      </c>
      <c r="N1877" s="131">
        <v>0</v>
      </c>
      <c r="O1877" s="131">
        <v>0</v>
      </c>
      <c r="P1877" s="131">
        <v>0</v>
      </c>
      <c r="Q1877" s="131">
        <v>0</v>
      </c>
      <c r="R1877" s="131">
        <v>0</v>
      </c>
      <c r="S1877" s="131">
        <v>0</v>
      </c>
      <c r="T1877" s="131">
        <v>0</v>
      </c>
      <c r="U1877" s="131">
        <v>0</v>
      </c>
      <c r="V1877" s="131">
        <v>0</v>
      </c>
      <c r="W1877" s="131">
        <v>0</v>
      </c>
      <c r="X1877" s="131">
        <v>0</v>
      </c>
      <c r="Y1877" s="131">
        <v>0</v>
      </c>
      <c r="Z1877" s="131">
        <v>0</v>
      </c>
      <c r="AA1877" s="131">
        <v>0</v>
      </c>
      <c r="AB1877" s="131">
        <v>0</v>
      </c>
      <c r="AC1877" s="131">
        <v>0</v>
      </c>
      <c r="AD1877" s="131">
        <v>0</v>
      </c>
      <c r="AE1877" s="131">
        <v>0</v>
      </c>
      <c r="AF1877" s="131">
        <v>0</v>
      </c>
      <c r="AG1877" s="131">
        <v>0</v>
      </c>
      <c r="AH1877" s="43">
        <v>0</v>
      </c>
    </row>
    <row r="1878" spans="4:34">
      <c r="D1878" s="62">
        <v>2005</v>
      </c>
      <c r="E1878" s="62">
        <v>6</v>
      </c>
      <c r="F1878" s="62">
        <v>2005</v>
      </c>
      <c r="G1878" s="62">
        <v>2006</v>
      </c>
      <c r="H1878" s="131">
        <v>0</v>
      </c>
      <c r="I1878" s="131">
        <v>0</v>
      </c>
      <c r="J1878" s="131">
        <v>0</v>
      </c>
      <c r="K1878" s="131">
        <v>0</v>
      </c>
      <c r="L1878" s="131">
        <v>0</v>
      </c>
      <c r="M1878" s="131">
        <v>0</v>
      </c>
      <c r="N1878" s="131">
        <v>0</v>
      </c>
      <c r="O1878" s="131">
        <v>0</v>
      </c>
      <c r="P1878" s="131">
        <v>0</v>
      </c>
      <c r="Q1878" s="131">
        <v>0</v>
      </c>
      <c r="R1878" s="131">
        <v>0</v>
      </c>
      <c r="S1878" s="131">
        <v>0</v>
      </c>
      <c r="T1878" s="131">
        <v>0</v>
      </c>
      <c r="U1878" s="131">
        <v>0</v>
      </c>
      <c r="V1878" s="131">
        <v>0</v>
      </c>
      <c r="W1878" s="131">
        <v>0</v>
      </c>
      <c r="X1878" s="131">
        <v>0</v>
      </c>
      <c r="Y1878" s="131">
        <v>0</v>
      </c>
      <c r="Z1878" s="131">
        <v>0</v>
      </c>
      <c r="AA1878" s="131">
        <v>0</v>
      </c>
      <c r="AB1878" s="131">
        <v>0</v>
      </c>
      <c r="AC1878" s="131">
        <v>0</v>
      </c>
      <c r="AD1878" s="131">
        <v>0</v>
      </c>
      <c r="AE1878" s="131">
        <v>0</v>
      </c>
      <c r="AF1878" s="131">
        <v>0</v>
      </c>
      <c r="AG1878" s="131">
        <v>0</v>
      </c>
      <c r="AH1878" s="43">
        <v>0</v>
      </c>
    </row>
    <row r="1879" spans="4:34">
      <c r="D1879" s="62">
        <v>2005</v>
      </c>
      <c r="E1879" s="62">
        <v>7</v>
      </c>
      <c r="F1879" s="62">
        <v>2006</v>
      </c>
      <c r="G1879" s="62">
        <v>2006</v>
      </c>
      <c r="H1879" s="131">
        <v>0</v>
      </c>
      <c r="I1879" s="131">
        <v>0</v>
      </c>
      <c r="J1879" s="131">
        <v>0</v>
      </c>
      <c r="K1879" s="131">
        <v>0</v>
      </c>
      <c r="L1879" s="131">
        <v>0</v>
      </c>
      <c r="M1879" s="131">
        <v>0</v>
      </c>
      <c r="N1879" s="131">
        <v>0</v>
      </c>
      <c r="O1879" s="131">
        <v>0</v>
      </c>
      <c r="P1879" s="131">
        <v>0</v>
      </c>
      <c r="Q1879" s="131">
        <v>0</v>
      </c>
      <c r="R1879" s="131">
        <v>0</v>
      </c>
      <c r="S1879" s="131">
        <v>0</v>
      </c>
      <c r="T1879" s="131">
        <v>0</v>
      </c>
      <c r="U1879" s="131">
        <v>0</v>
      </c>
      <c r="V1879" s="131">
        <v>0</v>
      </c>
      <c r="W1879" s="131">
        <v>0</v>
      </c>
      <c r="X1879" s="131">
        <v>0</v>
      </c>
      <c r="Y1879" s="131">
        <v>0</v>
      </c>
      <c r="Z1879" s="131">
        <v>0</v>
      </c>
      <c r="AA1879" s="131">
        <v>0</v>
      </c>
      <c r="AB1879" s="131">
        <v>0</v>
      </c>
      <c r="AC1879" s="131">
        <v>0</v>
      </c>
      <c r="AD1879" s="131">
        <v>0</v>
      </c>
      <c r="AE1879" s="131">
        <v>0</v>
      </c>
      <c r="AF1879" s="131">
        <v>0</v>
      </c>
      <c r="AG1879" s="131">
        <v>0</v>
      </c>
      <c r="AH1879" s="43">
        <v>0</v>
      </c>
    </row>
    <row r="1880" spans="4:34">
      <c r="D1880" s="62">
        <v>2005</v>
      </c>
      <c r="E1880" s="62">
        <v>8</v>
      </c>
      <c r="F1880" s="62">
        <v>2006</v>
      </c>
      <c r="G1880" s="62">
        <v>2006</v>
      </c>
      <c r="H1880" s="131">
        <v>0</v>
      </c>
      <c r="I1880" s="131">
        <v>0</v>
      </c>
      <c r="J1880" s="131">
        <v>0</v>
      </c>
      <c r="K1880" s="131">
        <v>0</v>
      </c>
      <c r="L1880" s="131">
        <v>0</v>
      </c>
      <c r="M1880" s="131">
        <v>0</v>
      </c>
      <c r="N1880" s="131">
        <v>0</v>
      </c>
      <c r="O1880" s="131">
        <v>0</v>
      </c>
      <c r="P1880" s="131">
        <v>0</v>
      </c>
      <c r="Q1880" s="131">
        <v>0</v>
      </c>
      <c r="R1880" s="131">
        <v>0</v>
      </c>
      <c r="S1880" s="131">
        <v>0</v>
      </c>
      <c r="T1880" s="131">
        <v>0</v>
      </c>
      <c r="U1880" s="131">
        <v>0</v>
      </c>
      <c r="V1880" s="131">
        <v>0</v>
      </c>
      <c r="W1880" s="131">
        <v>0</v>
      </c>
      <c r="X1880" s="131">
        <v>0</v>
      </c>
      <c r="Y1880" s="131">
        <v>0</v>
      </c>
      <c r="Z1880" s="131">
        <v>0</v>
      </c>
      <c r="AA1880" s="131">
        <v>0</v>
      </c>
      <c r="AB1880" s="131">
        <v>0</v>
      </c>
      <c r="AC1880" s="131">
        <v>0</v>
      </c>
      <c r="AD1880" s="131">
        <v>0</v>
      </c>
      <c r="AE1880" s="131">
        <v>0</v>
      </c>
      <c r="AF1880" s="131">
        <v>0</v>
      </c>
      <c r="AG1880" s="131">
        <v>0</v>
      </c>
      <c r="AH1880" s="43">
        <v>0</v>
      </c>
    </row>
    <row r="1881" spans="4:34">
      <c r="D1881" s="62">
        <v>2005</v>
      </c>
      <c r="E1881" s="62">
        <v>9</v>
      </c>
      <c r="F1881" s="62">
        <v>2006</v>
      </c>
      <c r="G1881" s="62">
        <v>2006</v>
      </c>
      <c r="H1881" s="131">
        <v>0</v>
      </c>
      <c r="I1881" s="131">
        <v>0</v>
      </c>
      <c r="J1881" s="131">
        <v>0</v>
      </c>
      <c r="K1881" s="131">
        <v>0</v>
      </c>
      <c r="L1881" s="131">
        <v>0</v>
      </c>
      <c r="M1881" s="131">
        <v>0</v>
      </c>
      <c r="N1881" s="131">
        <v>0</v>
      </c>
      <c r="O1881" s="131">
        <v>0</v>
      </c>
      <c r="P1881" s="131">
        <v>0</v>
      </c>
      <c r="Q1881" s="131">
        <v>0</v>
      </c>
      <c r="R1881" s="131">
        <v>0</v>
      </c>
      <c r="S1881" s="131">
        <v>0</v>
      </c>
      <c r="T1881" s="131">
        <v>0</v>
      </c>
      <c r="U1881" s="131">
        <v>0</v>
      </c>
      <c r="V1881" s="131">
        <v>0</v>
      </c>
      <c r="W1881" s="131">
        <v>0</v>
      </c>
      <c r="X1881" s="131">
        <v>0</v>
      </c>
      <c r="Y1881" s="131">
        <v>0</v>
      </c>
      <c r="Z1881" s="131">
        <v>0</v>
      </c>
      <c r="AA1881" s="131">
        <v>0</v>
      </c>
      <c r="AB1881" s="131">
        <v>0</v>
      </c>
      <c r="AC1881" s="131">
        <v>0</v>
      </c>
      <c r="AD1881" s="131">
        <v>0</v>
      </c>
      <c r="AE1881" s="131">
        <v>0</v>
      </c>
      <c r="AF1881" s="131">
        <v>0</v>
      </c>
      <c r="AG1881" s="131">
        <v>0</v>
      </c>
      <c r="AH1881" s="43">
        <v>0</v>
      </c>
    </row>
    <row r="1882" spans="4:34">
      <c r="D1882" s="62">
        <v>2005</v>
      </c>
      <c r="E1882" s="62">
        <v>10</v>
      </c>
      <c r="F1882" s="62">
        <v>2006</v>
      </c>
      <c r="G1882" s="62">
        <v>2006</v>
      </c>
      <c r="H1882" s="131">
        <v>0</v>
      </c>
      <c r="I1882" s="131">
        <v>0</v>
      </c>
      <c r="J1882" s="131">
        <v>0</v>
      </c>
      <c r="K1882" s="131">
        <v>0</v>
      </c>
      <c r="L1882" s="131">
        <v>0</v>
      </c>
      <c r="M1882" s="131">
        <v>0</v>
      </c>
      <c r="N1882" s="131">
        <v>0</v>
      </c>
      <c r="O1882" s="131">
        <v>0</v>
      </c>
      <c r="P1882" s="131">
        <v>0</v>
      </c>
      <c r="Q1882" s="131">
        <v>0</v>
      </c>
      <c r="R1882" s="131">
        <v>0</v>
      </c>
      <c r="S1882" s="131">
        <v>0</v>
      </c>
      <c r="T1882" s="131">
        <v>0</v>
      </c>
      <c r="U1882" s="131">
        <v>0</v>
      </c>
      <c r="V1882" s="131">
        <v>0</v>
      </c>
      <c r="W1882" s="131">
        <v>0</v>
      </c>
      <c r="X1882" s="131">
        <v>0</v>
      </c>
      <c r="Y1882" s="131">
        <v>0</v>
      </c>
      <c r="Z1882" s="131">
        <v>0</v>
      </c>
      <c r="AA1882" s="131">
        <v>0</v>
      </c>
      <c r="AB1882" s="131">
        <v>0</v>
      </c>
      <c r="AC1882" s="131">
        <v>0</v>
      </c>
      <c r="AD1882" s="131">
        <v>0</v>
      </c>
      <c r="AE1882" s="131">
        <v>0</v>
      </c>
      <c r="AF1882" s="131">
        <v>0</v>
      </c>
      <c r="AG1882" s="131">
        <v>0</v>
      </c>
      <c r="AH1882" s="43">
        <v>0</v>
      </c>
    </row>
    <row r="1883" spans="4:34">
      <c r="D1883" s="62">
        <v>2005</v>
      </c>
      <c r="E1883" s="62">
        <v>11</v>
      </c>
      <c r="F1883" s="62">
        <v>2006</v>
      </c>
      <c r="G1883" s="62">
        <v>2006</v>
      </c>
      <c r="H1883" s="131">
        <v>0</v>
      </c>
      <c r="I1883" s="131">
        <v>0</v>
      </c>
      <c r="J1883" s="131">
        <v>0</v>
      </c>
      <c r="K1883" s="131">
        <v>0</v>
      </c>
      <c r="L1883" s="131">
        <v>0</v>
      </c>
      <c r="M1883" s="131">
        <v>0</v>
      </c>
      <c r="N1883" s="131">
        <v>0</v>
      </c>
      <c r="O1883" s="131">
        <v>0</v>
      </c>
      <c r="P1883" s="131">
        <v>0</v>
      </c>
      <c r="Q1883" s="131">
        <v>0</v>
      </c>
      <c r="R1883" s="131">
        <v>0</v>
      </c>
      <c r="S1883" s="131">
        <v>0</v>
      </c>
      <c r="T1883" s="131">
        <v>0</v>
      </c>
      <c r="U1883" s="131">
        <v>0</v>
      </c>
      <c r="V1883" s="131">
        <v>0</v>
      </c>
      <c r="W1883" s="131">
        <v>0</v>
      </c>
      <c r="X1883" s="131">
        <v>0</v>
      </c>
      <c r="Y1883" s="131">
        <v>0</v>
      </c>
      <c r="Z1883" s="131">
        <v>0</v>
      </c>
      <c r="AA1883" s="131">
        <v>0</v>
      </c>
      <c r="AB1883" s="131">
        <v>0</v>
      </c>
      <c r="AC1883" s="131">
        <v>0</v>
      </c>
      <c r="AD1883" s="131">
        <v>0</v>
      </c>
      <c r="AE1883" s="131">
        <v>0</v>
      </c>
      <c r="AF1883" s="131">
        <v>0</v>
      </c>
      <c r="AG1883" s="131">
        <v>0</v>
      </c>
      <c r="AH1883" s="43">
        <v>0</v>
      </c>
    </row>
    <row r="1884" spans="4:34">
      <c r="D1884" s="62">
        <v>2005</v>
      </c>
      <c r="E1884" s="62">
        <v>12</v>
      </c>
      <c r="F1884" s="62">
        <v>2006</v>
      </c>
      <c r="G1884" s="62">
        <v>2006</v>
      </c>
      <c r="H1884" s="131">
        <v>0</v>
      </c>
      <c r="I1884" s="131">
        <v>0</v>
      </c>
      <c r="J1884" s="131">
        <v>0</v>
      </c>
      <c r="K1884" s="131">
        <v>0</v>
      </c>
      <c r="L1884" s="131">
        <v>0</v>
      </c>
      <c r="M1884" s="131">
        <v>0</v>
      </c>
      <c r="N1884" s="131">
        <v>0</v>
      </c>
      <c r="O1884" s="131">
        <v>0</v>
      </c>
      <c r="P1884" s="131">
        <v>0</v>
      </c>
      <c r="Q1884" s="131">
        <v>0</v>
      </c>
      <c r="R1884" s="131">
        <v>0</v>
      </c>
      <c r="S1884" s="131">
        <v>0</v>
      </c>
      <c r="T1884" s="131">
        <v>0</v>
      </c>
      <c r="U1884" s="131">
        <v>0</v>
      </c>
      <c r="V1884" s="131">
        <v>0</v>
      </c>
      <c r="W1884" s="131">
        <v>0</v>
      </c>
      <c r="X1884" s="131">
        <v>0</v>
      </c>
      <c r="Y1884" s="131">
        <v>0</v>
      </c>
      <c r="Z1884" s="131">
        <v>0</v>
      </c>
      <c r="AA1884" s="131">
        <v>0</v>
      </c>
      <c r="AB1884" s="131">
        <v>0</v>
      </c>
      <c r="AC1884" s="131">
        <v>0</v>
      </c>
      <c r="AD1884" s="131">
        <v>0</v>
      </c>
      <c r="AE1884" s="131">
        <v>0</v>
      </c>
      <c r="AF1884" s="131">
        <v>0</v>
      </c>
      <c r="AG1884" s="131">
        <v>0</v>
      </c>
      <c r="AH1884" s="43">
        <v>0</v>
      </c>
    </row>
    <row r="1885" spans="4:34">
      <c r="D1885" s="62">
        <v>2006</v>
      </c>
      <c r="E1885" s="62">
        <v>1</v>
      </c>
      <c r="F1885" s="62">
        <v>2006</v>
      </c>
      <c r="G1885" s="62">
        <v>2006</v>
      </c>
      <c r="H1885" s="131">
        <v>0</v>
      </c>
      <c r="I1885" s="131">
        <v>0</v>
      </c>
      <c r="J1885" s="131">
        <v>0</v>
      </c>
      <c r="K1885" s="131">
        <v>0</v>
      </c>
      <c r="L1885" s="131">
        <v>0</v>
      </c>
      <c r="M1885" s="131">
        <v>0</v>
      </c>
      <c r="N1885" s="131">
        <v>0</v>
      </c>
      <c r="O1885" s="131">
        <v>0</v>
      </c>
      <c r="P1885" s="131">
        <v>0</v>
      </c>
      <c r="Q1885" s="131">
        <v>0</v>
      </c>
      <c r="R1885" s="131">
        <v>0</v>
      </c>
      <c r="S1885" s="131">
        <v>0</v>
      </c>
      <c r="T1885" s="131">
        <v>0</v>
      </c>
      <c r="U1885" s="131">
        <v>0</v>
      </c>
      <c r="V1885" s="131">
        <v>0</v>
      </c>
      <c r="W1885" s="131">
        <v>0</v>
      </c>
      <c r="X1885" s="131">
        <v>0</v>
      </c>
      <c r="Y1885" s="131">
        <v>0</v>
      </c>
      <c r="Z1885" s="131">
        <v>0</v>
      </c>
      <c r="AA1885" s="131">
        <v>0</v>
      </c>
      <c r="AB1885" s="131">
        <v>0</v>
      </c>
      <c r="AC1885" s="131">
        <v>0</v>
      </c>
      <c r="AD1885" s="131">
        <v>0</v>
      </c>
      <c r="AE1885" s="131">
        <v>0</v>
      </c>
      <c r="AF1885" s="131">
        <v>0</v>
      </c>
      <c r="AG1885" s="131">
        <v>0</v>
      </c>
      <c r="AH1885" s="43">
        <v>0</v>
      </c>
    </row>
    <row r="1886" spans="4:34">
      <c r="D1886" s="62">
        <v>2006</v>
      </c>
      <c r="E1886" s="62">
        <v>2</v>
      </c>
      <c r="F1886" s="62">
        <v>2006</v>
      </c>
      <c r="G1886" s="62">
        <v>2006</v>
      </c>
      <c r="H1886" s="131">
        <v>0</v>
      </c>
      <c r="I1886" s="131">
        <v>0</v>
      </c>
      <c r="J1886" s="131">
        <v>0</v>
      </c>
      <c r="K1886" s="131">
        <v>0</v>
      </c>
      <c r="L1886" s="131">
        <v>0</v>
      </c>
      <c r="M1886" s="131">
        <v>0</v>
      </c>
      <c r="N1886" s="131">
        <v>0</v>
      </c>
      <c r="O1886" s="131">
        <v>0</v>
      </c>
      <c r="P1886" s="131">
        <v>0</v>
      </c>
      <c r="Q1886" s="131">
        <v>0</v>
      </c>
      <c r="R1886" s="131">
        <v>0</v>
      </c>
      <c r="S1886" s="131">
        <v>0</v>
      </c>
      <c r="T1886" s="131">
        <v>0</v>
      </c>
      <c r="U1886" s="131">
        <v>0</v>
      </c>
      <c r="V1886" s="131">
        <v>0</v>
      </c>
      <c r="W1886" s="131">
        <v>0</v>
      </c>
      <c r="X1886" s="131">
        <v>0</v>
      </c>
      <c r="Y1886" s="131">
        <v>0</v>
      </c>
      <c r="Z1886" s="131">
        <v>0</v>
      </c>
      <c r="AA1886" s="131">
        <v>0</v>
      </c>
      <c r="AB1886" s="131">
        <v>0</v>
      </c>
      <c r="AC1886" s="131">
        <v>0</v>
      </c>
      <c r="AD1886" s="131">
        <v>0</v>
      </c>
      <c r="AE1886" s="131">
        <v>0</v>
      </c>
      <c r="AF1886" s="131">
        <v>0</v>
      </c>
      <c r="AG1886" s="131">
        <v>0</v>
      </c>
      <c r="AH1886" s="43">
        <v>0</v>
      </c>
    </row>
    <row r="1887" spans="4:34">
      <c r="D1887" s="62">
        <v>2006</v>
      </c>
      <c r="E1887" s="62">
        <v>3</v>
      </c>
      <c r="F1887" s="62">
        <v>2006</v>
      </c>
      <c r="G1887" s="62">
        <v>2006</v>
      </c>
      <c r="H1887" s="131">
        <v>0</v>
      </c>
      <c r="I1887" s="131">
        <v>0</v>
      </c>
      <c r="J1887" s="131">
        <v>0</v>
      </c>
      <c r="K1887" s="131">
        <v>0</v>
      </c>
      <c r="L1887" s="131">
        <v>0</v>
      </c>
      <c r="M1887" s="131">
        <v>0</v>
      </c>
      <c r="N1887" s="131">
        <v>0</v>
      </c>
      <c r="O1887" s="131">
        <v>0</v>
      </c>
      <c r="P1887" s="131">
        <v>0</v>
      </c>
      <c r="Q1887" s="131">
        <v>0</v>
      </c>
      <c r="R1887" s="131">
        <v>0</v>
      </c>
      <c r="S1887" s="131">
        <v>0</v>
      </c>
      <c r="T1887" s="131">
        <v>0</v>
      </c>
      <c r="U1887" s="131">
        <v>0</v>
      </c>
      <c r="V1887" s="131">
        <v>0</v>
      </c>
      <c r="W1887" s="131">
        <v>0</v>
      </c>
      <c r="X1887" s="131">
        <v>0</v>
      </c>
      <c r="Y1887" s="131">
        <v>0</v>
      </c>
      <c r="Z1887" s="131">
        <v>0</v>
      </c>
      <c r="AA1887" s="131">
        <v>0</v>
      </c>
      <c r="AB1887" s="131">
        <v>0</v>
      </c>
      <c r="AC1887" s="131">
        <v>0</v>
      </c>
      <c r="AD1887" s="131">
        <v>0</v>
      </c>
      <c r="AE1887" s="131">
        <v>0</v>
      </c>
      <c r="AF1887" s="131">
        <v>0</v>
      </c>
      <c r="AG1887" s="131">
        <v>0</v>
      </c>
      <c r="AH1887" s="43">
        <v>0</v>
      </c>
    </row>
    <row r="1888" spans="4:34">
      <c r="D1888" s="62">
        <v>2006</v>
      </c>
      <c r="E1888" s="62">
        <v>4</v>
      </c>
      <c r="F1888" s="62">
        <v>2006</v>
      </c>
      <c r="G1888" s="62">
        <v>2006</v>
      </c>
      <c r="H1888" s="131">
        <v>0</v>
      </c>
      <c r="I1888" s="131">
        <v>0</v>
      </c>
      <c r="J1888" s="131">
        <v>0</v>
      </c>
      <c r="K1888" s="131">
        <v>0</v>
      </c>
      <c r="L1888" s="131">
        <v>0</v>
      </c>
      <c r="M1888" s="131">
        <v>0</v>
      </c>
      <c r="N1888" s="131">
        <v>0</v>
      </c>
      <c r="O1888" s="131">
        <v>0</v>
      </c>
      <c r="P1888" s="131">
        <v>0</v>
      </c>
      <c r="Q1888" s="131">
        <v>0</v>
      </c>
      <c r="R1888" s="131">
        <v>0</v>
      </c>
      <c r="S1888" s="131">
        <v>0</v>
      </c>
      <c r="T1888" s="131">
        <v>0</v>
      </c>
      <c r="U1888" s="131">
        <v>0</v>
      </c>
      <c r="V1888" s="131">
        <v>0</v>
      </c>
      <c r="W1888" s="131">
        <v>0</v>
      </c>
      <c r="X1888" s="131">
        <v>0</v>
      </c>
      <c r="Y1888" s="131">
        <v>0</v>
      </c>
      <c r="Z1888" s="131">
        <v>0</v>
      </c>
      <c r="AA1888" s="131">
        <v>0</v>
      </c>
      <c r="AB1888" s="131">
        <v>0</v>
      </c>
      <c r="AC1888" s="131">
        <v>0</v>
      </c>
      <c r="AD1888" s="131">
        <v>0</v>
      </c>
      <c r="AE1888" s="131">
        <v>0</v>
      </c>
      <c r="AF1888" s="131">
        <v>0</v>
      </c>
      <c r="AG1888" s="131">
        <v>0</v>
      </c>
      <c r="AH1888" s="43">
        <v>0</v>
      </c>
    </row>
    <row r="1889" spans="4:34">
      <c r="D1889" s="62">
        <v>2006</v>
      </c>
      <c r="E1889" s="62">
        <v>5</v>
      </c>
      <c r="F1889" s="62">
        <v>2006</v>
      </c>
      <c r="G1889" s="62">
        <v>2007</v>
      </c>
      <c r="H1889" s="131">
        <v>0</v>
      </c>
      <c r="I1889" s="131">
        <v>0</v>
      </c>
      <c r="J1889" s="131">
        <v>0</v>
      </c>
      <c r="K1889" s="131">
        <v>0</v>
      </c>
      <c r="L1889" s="131">
        <v>0</v>
      </c>
      <c r="M1889" s="131">
        <v>0</v>
      </c>
      <c r="N1889" s="131">
        <v>0</v>
      </c>
      <c r="O1889" s="131">
        <v>0</v>
      </c>
      <c r="P1889" s="131">
        <v>0</v>
      </c>
      <c r="Q1889" s="131">
        <v>0</v>
      </c>
      <c r="R1889" s="131">
        <v>0</v>
      </c>
      <c r="S1889" s="131">
        <v>0</v>
      </c>
      <c r="T1889" s="131">
        <v>0</v>
      </c>
      <c r="U1889" s="131">
        <v>0</v>
      </c>
      <c r="V1889" s="131">
        <v>0</v>
      </c>
      <c r="W1889" s="131">
        <v>0</v>
      </c>
      <c r="X1889" s="131">
        <v>0</v>
      </c>
      <c r="Y1889" s="131">
        <v>0</v>
      </c>
      <c r="Z1889" s="131">
        <v>0</v>
      </c>
      <c r="AA1889" s="131">
        <v>0</v>
      </c>
      <c r="AB1889" s="131">
        <v>0</v>
      </c>
      <c r="AC1889" s="131">
        <v>0</v>
      </c>
      <c r="AD1889" s="131">
        <v>0</v>
      </c>
      <c r="AE1889" s="131">
        <v>0</v>
      </c>
      <c r="AF1889" s="131">
        <v>0</v>
      </c>
      <c r="AG1889" s="131">
        <v>0</v>
      </c>
      <c r="AH1889" s="43">
        <v>0</v>
      </c>
    </row>
    <row r="1890" spans="4:34">
      <c r="D1890" s="62">
        <v>2006</v>
      </c>
      <c r="E1890" s="62">
        <v>6</v>
      </c>
      <c r="F1890" s="62">
        <v>2006</v>
      </c>
      <c r="G1890" s="62">
        <v>2007</v>
      </c>
      <c r="H1890" s="131">
        <v>0</v>
      </c>
      <c r="I1890" s="131">
        <v>0</v>
      </c>
      <c r="J1890" s="131">
        <v>0</v>
      </c>
      <c r="K1890" s="131">
        <v>0</v>
      </c>
      <c r="L1890" s="131">
        <v>0</v>
      </c>
      <c r="M1890" s="131">
        <v>0</v>
      </c>
      <c r="N1890" s="131">
        <v>0</v>
      </c>
      <c r="O1890" s="131">
        <v>0</v>
      </c>
      <c r="P1890" s="131">
        <v>0</v>
      </c>
      <c r="Q1890" s="131">
        <v>0</v>
      </c>
      <c r="R1890" s="131">
        <v>0</v>
      </c>
      <c r="S1890" s="131">
        <v>0</v>
      </c>
      <c r="T1890" s="131">
        <v>0</v>
      </c>
      <c r="U1890" s="131">
        <v>0</v>
      </c>
      <c r="V1890" s="131">
        <v>0</v>
      </c>
      <c r="W1890" s="131">
        <v>0</v>
      </c>
      <c r="X1890" s="131">
        <v>0</v>
      </c>
      <c r="Y1890" s="131">
        <v>0</v>
      </c>
      <c r="Z1890" s="131">
        <v>0</v>
      </c>
      <c r="AA1890" s="131">
        <v>0</v>
      </c>
      <c r="AB1890" s="131">
        <v>0</v>
      </c>
      <c r="AC1890" s="131">
        <v>0</v>
      </c>
      <c r="AD1890" s="131">
        <v>0</v>
      </c>
      <c r="AE1890" s="131">
        <v>0</v>
      </c>
      <c r="AF1890" s="131">
        <v>0</v>
      </c>
      <c r="AG1890" s="131">
        <v>0</v>
      </c>
      <c r="AH1890" s="43">
        <v>0</v>
      </c>
    </row>
    <row r="1891" spans="4:34">
      <c r="D1891" s="62">
        <v>2006</v>
      </c>
      <c r="E1891" s="62">
        <v>7</v>
      </c>
      <c r="F1891" s="62">
        <v>2007</v>
      </c>
      <c r="G1891" s="62">
        <v>2007</v>
      </c>
      <c r="H1891" s="131">
        <v>0</v>
      </c>
      <c r="I1891" s="131">
        <v>0</v>
      </c>
      <c r="J1891" s="131">
        <v>0</v>
      </c>
      <c r="K1891" s="131">
        <v>0</v>
      </c>
      <c r="L1891" s="131">
        <v>0</v>
      </c>
      <c r="M1891" s="131">
        <v>0</v>
      </c>
      <c r="N1891" s="131">
        <v>0</v>
      </c>
      <c r="O1891" s="131">
        <v>0</v>
      </c>
      <c r="P1891" s="131">
        <v>0</v>
      </c>
      <c r="Q1891" s="131">
        <v>0</v>
      </c>
      <c r="R1891" s="131">
        <v>0</v>
      </c>
      <c r="S1891" s="131">
        <v>0</v>
      </c>
      <c r="T1891" s="131">
        <v>0</v>
      </c>
      <c r="U1891" s="131">
        <v>0</v>
      </c>
      <c r="V1891" s="131">
        <v>0</v>
      </c>
      <c r="W1891" s="131">
        <v>0</v>
      </c>
      <c r="X1891" s="131">
        <v>0</v>
      </c>
      <c r="Y1891" s="131">
        <v>0</v>
      </c>
      <c r="Z1891" s="131">
        <v>0</v>
      </c>
      <c r="AA1891" s="131">
        <v>0</v>
      </c>
      <c r="AB1891" s="131">
        <v>0</v>
      </c>
      <c r="AC1891" s="131">
        <v>0</v>
      </c>
      <c r="AD1891" s="131">
        <v>0</v>
      </c>
      <c r="AE1891" s="131">
        <v>0</v>
      </c>
      <c r="AF1891" s="131">
        <v>0</v>
      </c>
      <c r="AG1891" s="131">
        <v>0</v>
      </c>
      <c r="AH1891" s="43">
        <v>0</v>
      </c>
    </row>
    <row r="1892" spans="4:34">
      <c r="D1892" s="62">
        <v>2006</v>
      </c>
      <c r="E1892" s="62">
        <v>8</v>
      </c>
      <c r="F1892" s="62">
        <v>2007</v>
      </c>
      <c r="G1892" s="62">
        <v>2007</v>
      </c>
      <c r="H1892" s="131">
        <v>0</v>
      </c>
      <c r="I1892" s="131">
        <v>0</v>
      </c>
      <c r="J1892" s="131">
        <v>0</v>
      </c>
      <c r="K1892" s="131">
        <v>0</v>
      </c>
      <c r="L1892" s="131">
        <v>0</v>
      </c>
      <c r="M1892" s="131">
        <v>0</v>
      </c>
      <c r="N1892" s="131">
        <v>0</v>
      </c>
      <c r="O1892" s="131">
        <v>0</v>
      </c>
      <c r="P1892" s="131">
        <v>0</v>
      </c>
      <c r="Q1892" s="131">
        <v>0</v>
      </c>
      <c r="R1892" s="131">
        <v>0</v>
      </c>
      <c r="S1892" s="131">
        <v>0</v>
      </c>
      <c r="T1892" s="131">
        <v>0</v>
      </c>
      <c r="U1892" s="131">
        <v>0</v>
      </c>
      <c r="V1892" s="131">
        <v>0</v>
      </c>
      <c r="W1892" s="131">
        <v>0</v>
      </c>
      <c r="X1892" s="131">
        <v>0</v>
      </c>
      <c r="Y1892" s="131">
        <v>0</v>
      </c>
      <c r="Z1892" s="131">
        <v>0</v>
      </c>
      <c r="AA1892" s="131">
        <v>0</v>
      </c>
      <c r="AB1892" s="131">
        <v>0</v>
      </c>
      <c r="AC1892" s="131">
        <v>0</v>
      </c>
      <c r="AD1892" s="131">
        <v>0</v>
      </c>
      <c r="AE1892" s="131">
        <v>0</v>
      </c>
      <c r="AF1892" s="131">
        <v>0</v>
      </c>
      <c r="AG1892" s="131">
        <v>0</v>
      </c>
      <c r="AH1892" s="43">
        <v>0</v>
      </c>
    </row>
    <row r="1893" spans="4:34">
      <c r="D1893" s="62">
        <v>2006</v>
      </c>
      <c r="E1893" s="62">
        <v>9</v>
      </c>
      <c r="F1893" s="62">
        <v>2007</v>
      </c>
      <c r="G1893" s="62">
        <v>2007</v>
      </c>
      <c r="H1893" s="131">
        <v>0</v>
      </c>
      <c r="I1893" s="131">
        <v>0</v>
      </c>
      <c r="J1893" s="131">
        <v>0</v>
      </c>
      <c r="K1893" s="131">
        <v>0</v>
      </c>
      <c r="L1893" s="131">
        <v>0</v>
      </c>
      <c r="M1893" s="131">
        <v>0</v>
      </c>
      <c r="N1893" s="131">
        <v>0</v>
      </c>
      <c r="O1893" s="131">
        <v>0</v>
      </c>
      <c r="P1893" s="131">
        <v>0</v>
      </c>
      <c r="Q1893" s="131">
        <v>0</v>
      </c>
      <c r="R1893" s="131">
        <v>0</v>
      </c>
      <c r="S1893" s="131">
        <v>0</v>
      </c>
      <c r="T1893" s="131">
        <v>0</v>
      </c>
      <c r="U1893" s="131">
        <v>0</v>
      </c>
      <c r="V1893" s="131">
        <v>0</v>
      </c>
      <c r="W1893" s="131">
        <v>0</v>
      </c>
      <c r="X1893" s="131">
        <v>0</v>
      </c>
      <c r="Y1893" s="131">
        <v>0</v>
      </c>
      <c r="Z1893" s="131">
        <v>0</v>
      </c>
      <c r="AA1893" s="131">
        <v>0</v>
      </c>
      <c r="AB1893" s="131">
        <v>0</v>
      </c>
      <c r="AC1893" s="131">
        <v>0</v>
      </c>
      <c r="AD1893" s="131">
        <v>0</v>
      </c>
      <c r="AE1893" s="131">
        <v>0</v>
      </c>
      <c r="AF1893" s="131">
        <v>0</v>
      </c>
      <c r="AG1893" s="131">
        <v>0</v>
      </c>
      <c r="AH1893" s="43">
        <v>0</v>
      </c>
    </row>
    <row r="1894" spans="4:34">
      <c r="D1894" s="62">
        <v>2006</v>
      </c>
      <c r="E1894" s="62">
        <v>10</v>
      </c>
      <c r="F1894" s="62">
        <v>2007</v>
      </c>
      <c r="G1894" s="62">
        <v>2007</v>
      </c>
      <c r="H1894" s="131">
        <v>0</v>
      </c>
      <c r="I1894" s="131">
        <v>0</v>
      </c>
      <c r="J1894" s="131">
        <v>0</v>
      </c>
      <c r="K1894" s="131">
        <v>0</v>
      </c>
      <c r="L1894" s="131">
        <v>0</v>
      </c>
      <c r="M1894" s="131">
        <v>0</v>
      </c>
      <c r="N1894" s="131">
        <v>0</v>
      </c>
      <c r="O1894" s="131">
        <v>0</v>
      </c>
      <c r="P1894" s="131">
        <v>0</v>
      </c>
      <c r="Q1894" s="131">
        <v>0</v>
      </c>
      <c r="R1894" s="131">
        <v>0</v>
      </c>
      <c r="S1894" s="131">
        <v>0</v>
      </c>
      <c r="T1894" s="131">
        <v>0</v>
      </c>
      <c r="U1894" s="131">
        <v>0</v>
      </c>
      <c r="V1894" s="131">
        <v>0</v>
      </c>
      <c r="W1894" s="131">
        <v>0</v>
      </c>
      <c r="X1894" s="131">
        <v>0</v>
      </c>
      <c r="Y1894" s="131">
        <v>0</v>
      </c>
      <c r="Z1894" s="131">
        <v>0</v>
      </c>
      <c r="AA1894" s="131">
        <v>0</v>
      </c>
      <c r="AB1894" s="131">
        <v>0</v>
      </c>
      <c r="AC1894" s="131">
        <v>0</v>
      </c>
      <c r="AD1894" s="131">
        <v>0</v>
      </c>
      <c r="AE1894" s="131">
        <v>0</v>
      </c>
      <c r="AF1894" s="131">
        <v>0</v>
      </c>
      <c r="AG1894" s="131">
        <v>0</v>
      </c>
      <c r="AH1894" s="43">
        <v>0</v>
      </c>
    </row>
    <row r="1895" spans="4:34">
      <c r="D1895" s="62">
        <v>2006</v>
      </c>
      <c r="E1895" s="62">
        <v>11</v>
      </c>
      <c r="F1895" s="62">
        <v>2007</v>
      </c>
      <c r="G1895" s="62">
        <v>2007</v>
      </c>
      <c r="H1895" s="131">
        <v>0</v>
      </c>
      <c r="I1895" s="131">
        <v>0</v>
      </c>
      <c r="J1895" s="131">
        <v>0</v>
      </c>
      <c r="K1895" s="131">
        <v>0</v>
      </c>
      <c r="L1895" s="131">
        <v>0</v>
      </c>
      <c r="M1895" s="131">
        <v>0</v>
      </c>
      <c r="N1895" s="131">
        <v>0</v>
      </c>
      <c r="O1895" s="131">
        <v>0</v>
      </c>
      <c r="P1895" s="131">
        <v>0</v>
      </c>
      <c r="Q1895" s="131">
        <v>0</v>
      </c>
      <c r="R1895" s="131">
        <v>0</v>
      </c>
      <c r="S1895" s="131">
        <v>0</v>
      </c>
      <c r="T1895" s="131">
        <v>0</v>
      </c>
      <c r="U1895" s="131">
        <v>0</v>
      </c>
      <c r="V1895" s="131">
        <v>0</v>
      </c>
      <c r="W1895" s="131">
        <v>0</v>
      </c>
      <c r="X1895" s="131">
        <v>0</v>
      </c>
      <c r="Y1895" s="131">
        <v>0</v>
      </c>
      <c r="Z1895" s="131">
        <v>0</v>
      </c>
      <c r="AA1895" s="131">
        <v>0</v>
      </c>
      <c r="AB1895" s="131">
        <v>0</v>
      </c>
      <c r="AC1895" s="131">
        <v>0</v>
      </c>
      <c r="AD1895" s="131">
        <v>0</v>
      </c>
      <c r="AE1895" s="131">
        <v>0</v>
      </c>
      <c r="AF1895" s="131">
        <v>0</v>
      </c>
      <c r="AG1895" s="131">
        <v>0</v>
      </c>
      <c r="AH1895" s="43">
        <v>0</v>
      </c>
    </row>
    <row r="1896" spans="4:34">
      <c r="D1896" s="62">
        <v>2006</v>
      </c>
      <c r="E1896" s="62">
        <v>12</v>
      </c>
      <c r="F1896" s="62">
        <v>2007</v>
      </c>
      <c r="G1896" s="62">
        <v>2007</v>
      </c>
      <c r="H1896" s="131">
        <v>0</v>
      </c>
      <c r="I1896" s="131">
        <v>0</v>
      </c>
      <c r="J1896" s="131">
        <v>0</v>
      </c>
      <c r="K1896" s="131">
        <v>0</v>
      </c>
      <c r="L1896" s="131">
        <v>0</v>
      </c>
      <c r="M1896" s="131">
        <v>0</v>
      </c>
      <c r="N1896" s="131">
        <v>0</v>
      </c>
      <c r="O1896" s="131">
        <v>0</v>
      </c>
      <c r="P1896" s="131">
        <v>0</v>
      </c>
      <c r="Q1896" s="131">
        <v>0</v>
      </c>
      <c r="R1896" s="131">
        <v>0</v>
      </c>
      <c r="S1896" s="131">
        <v>0</v>
      </c>
      <c r="T1896" s="131">
        <v>0</v>
      </c>
      <c r="U1896" s="131">
        <v>0</v>
      </c>
      <c r="V1896" s="131">
        <v>0</v>
      </c>
      <c r="W1896" s="131">
        <v>0</v>
      </c>
      <c r="X1896" s="131">
        <v>0</v>
      </c>
      <c r="Y1896" s="131">
        <v>0</v>
      </c>
      <c r="Z1896" s="131">
        <v>0</v>
      </c>
      <c r="AA1896" s="131">
        <v>0</v>
      </c>
      <c r="AB1896" s="131">
        <v>0</v>
      </c>
      <c r="AC1896" s="131">
        <v>0</v>
      </c>
      <c r="AD1896" s="131">
        <v>0</v>
      </c>
      <c r="AE1896" s="131">
        <v>0</v>
      </c>
      <c r="AF1896" s="131">
        <v>0</v>
      </c>
      <c r="AG1896" s="131">
        <v>0</v>
      </c>
      <c r="AH1896" s="43">
        <v>0</v>
      </c>
    </row>
    <row r="1897" spans="4:34">
      <c r="D1897" s="62">
        <v>2007</v>
      </c>
      <c r="E1897" s="62">
        <v>1</v>
      </c>
      <c r="F1897" s="62">
        <v>2007</v>
      </c>
      <c r="G1897" s="62">
        <v>2007</v>
      </c>
      <c r="H1897" s="131">
        <v>0</v>
      </c>
      <c r="I1897" s="131">
        <v>0</v>
      </c>
      <c r="J1897" s="131">
        <v>0</v>
      </c>
      <c r="K1897" s="131">
        <v>0</v>
      </c>
      <c r="L1897" s="131">
        <v>0</v>
      </c>
      <c r="M1897" s="131">
        <v>0</v>
      </c>
      <c r="N1897" s="131">
        <v>0</v>
      </c>
      <c r="O1897" s="131">
        <v>0</v>
      </c>
      <c r="P1897" s="131">
        <v>0</v>
      </c>
      <c r="Q1897" s="131">
        <v>0</v>
      </c>
      <c r="R1897" s="131">
        <v>0</v>
      </c>
      <c r="S1897" s="131">
        <v>0</v>
      </c>
      <c r="T1897" s="131">
        <v>0</v>
      </c>
      <c r="U1897" s="131">
        <v>0</v>
      </c>
      <c r="V1897" s="131">
        <v>0</v>
      </c>
      <c r="W1897" s="131">
        <v>0</v>
      </c>
      <c r="X1897" s="131">
        <v>0</v>
      </c>
      <c r="Y1897" s="131">
        <v>0</v>
      </c>
      <c r="Z1897" s="131">
        <v>0</v>
      </c>
      <c r="AA1897" s="131">
        <v>0</v>
      </c>
      <c r="AB1897" s="131">
        <v>0</v>
      </c>
      <c r="AC1897" s="131">
        <v>0</v>
      </c>
      <c r="AD1897" s="131">
        <v>0</v>
      </c>
      <c r="AE1897" s="131">
        <v>0</v>
      </c>
      <c r="AF1897" s="131">
        <v>0</v>
      </c>
      <c r="AG1897" s="131">
        <v>0</v>
      </c>
      <c r="AH1897" s="43">
        <v>0</v>
      </c>
    </row>
    <row r="1898" spans="4:34">
      <c r="D1898" s="62">
        <v>2007</v>
      </c>
      <c r="E1898" s="62">
        <v>2</v>
      </c>
      <c r="F1898" s="62">
        <v>2007</v>
      </c>
      <c r="G1898" s="62">
        <v>2007</v>
      </c>
      <c r="H1898" s="131">
        <v>0</v>
      </c>
      <c r="I1898" s="131">
        <v>0</v>
      </c>
      <c r="J1898" s="131">
        <v>0</v>
      </c>
      <c r="K1898" s="131">
        <v>0</v>
      </c>
      <c r="L1898" s="131">
        <v>0</v>
      </c>
      <c r="M1898" s="131">
        <v>0</v>
      </c>
      <c r="N1898" s="131">
        <v>0</v>
      </c>
      <c r="O1898" s="131">
        <v>0</v>
      </c>
      <c r="P1898" s="131">
        <v>0</v>
      </c>
      <c r="Q1898" s="131">
        <v>0</v>
      </c>
      <c r="R1898" s="131">
        <v>0</v>
      </c>
      <c r="S1898" s="131">
        <v>0</v>
      </c>
      <c r="T1898" s="131">
        <v>0</v>
      </c>
      <c r="U1898" s="131">
        <v>0</v>
      </c>
      <c r="V1898" s="131">
        <v>0</v>
      </c>
      <c r="W1898" s="131">
        <v>0</v>
      </c>
      <c r="X1898" s="131">
        <v>0</v>
      </c>
      <c r="Y1898" s="131">
        <v>0</v>
      </c>
      <c r="Z1898" s="131">
        <v>0</v>
      </c>
      <c r="AA1898" s="131">
        <v>0</v>
      </c>
      <c r="AB1898" s="131">
        <v>0</v>
      </c>
      <c r="AC1898" s="131">
        <v>0</v>
      </c>
      <c r="AD1898" s="131">
        <v>0</v>
      </c>
      <c r="AE1898" s="131">
        <v>0</v>
      </c>
      <c r="AF1898" s="131">
        <v>0</v>
      </c>
      <c r="AG1898" s="131">
        <v>0</v>
      </c>
      <c r="AH1898" s="43">
        <v>0</v>
      </c>
    </row>
    <row r="1899" spans="4:34">
      <c r="D1899" s="62">
        <v>2007</v>
      </c>
      <c r="E1899" s="62">
        <v>3</v>
      </c>
      <c r="F1899" s="62">
        <v>2007</v>
      </c>
      <c r="G1899" s="62">
        <v>2007</v>
      </c>
      <c r="H1899" s="131">
        <v>0</v>
      </c>
      <c r="I1899" s="131">
        <v>0</v>
      </c>
      <c r="J1899" s="131">
        <v>0</v>
      </c>
      <c r="K1899" s="131">
        <v>0</v>
      </c>
      <c r="L1899" s="131">
        <v>0</v>
      </c>
      <c r="M1899" s="131">
        <v>0</v>
      </c>
      <c r="N1899" s="131">
        <v>0</v>
      </c>
      <c r="O1899" s="131">
        <v>0</v>
      </c>
      <c r="P1899" s="131">
        <v>0</v>
      </c>
      <c r="Q1899" s="131">
        <v>0</v>
      </c>
      <c r="R1899" s="131">
        <v>0</v>
      </c>
      <c r="S1899" s="131">
        <v>0</v>
      </c>
      <c r="T1899" s="131">
        <v>0</v>
      </c>
      <c r="U1899" s="131">
        <v>0</v>
      </c>
      <c r="V1899" s="131">
        <v>0</v>
      </c>
      <c r="W1899" s="131">
        <v>0</v>
      </c>
      <c r="X1899" s="131">
        <v>0</v>
      </c>
      <c r="Y1899" s="131">
        <v>0</v>
      </c>
      <c r="Z1899" s="131">
        <v>0</v>
      </c>
      <c r="AA1899" s="131">
        <v>0</v>
      </c>
      <c r="AB1899" s="131">
        <v>0</v>
      </c>
      <c r="AC1899" s="131">
        <v>0</v>
      </c>
      <c r="AD1899" s="131">
        <v>0</v>
      </c>
      <c r="AE1899" s="131">
        <v>0</v>
      </c>
      <c r="AF1899" s="131">
        <v>0</v>
      </c>
      <c r="AG1899" s="131">
        <v>0</v>
      </c>
      <c r="AH1899" s="43">
        <v>0</v>
      </c>
    </row>
    <row r="1900" spans="4:34">
      <c r="D1900" s="62">
        <v>2007</v>
      </c>
      <c r="E1900" s="62">
        <v>4</v>
      </c>
      <c r="F1900" s="62">
        <v>2007</v>
      </c>
      <c r="G1900" s="62">
        <v>2007</v>
      </c>
      <c r="H1900" s="131">
        <v>0</v>
      </c>
      <c r="I1900" s="131">
        <v>0</v>
      </c>
      <c r="J1900" s="131">
        <v>0</v>
      </c>
      <c r="K1900" s="131">
        <v>0</v>
      </c>
      <c r="L1900" s="131">
        <v>0</v>
      </c>
      <c r="M1900" s="131">
        <v>0</v>
      </c>
      <c r="N1900" s="131">
        <v>0</v>
      </c>
      <c r="O1900" s="131">
        <v>0</v>
      </c>
      <c r="P1900" s="131">
        <v>0</v>
      </c>
      <c r="Q1900" s="131">
        <v>0</v>
      </c>
      <c r="R1900" s="131">
        <v>0</v>
      </c>
      <c r="S1900" s="131">
        <v>0</v>
      </c>
      <c r="T1900" s="131">
        <v>0</v>
      </c>
      <c r="U1900" s="131">
        <v>0</v>
      </c>
      <c r="V1900" s="131">
        <v>0</v>
      </c>
      <c r="W1900" s="131">
        <v>0</v>
      </c>
      <c r="X1900" s="131">
        <v>0</v>
      </c>
      <c r="Y1900" s="131">
        <v>0</v>
      </c>
      <c r="Z1900" s="131">
        <v>0</v>
      </c>
      <c r="AA1900" s="131">
        <v>0</v>
      </c>
      <c r="AB1900" s="131">
        <v>0</v>
      </c>
      <c r="AC1900" s="131">
        <v>0</v>
      </c>
      <c r="AD1900" s="131">
        <v>0</v>
      </c>
      <c r="AE1900" s="131">
        <v>0</v>
      </c>
      <c r="AF1900" s="131">
        <v>0</v>
      </c>
      <c r="AG1900" s="131">
        <v>0</v>
      </c>
      <c r="AH1900" s="43">
        <v>0</v>
      </c>
    </row>
    <row r="1901" spans="4:34">
      <c r="D1901" s="62">
        <v>2007</v>
      </c>
      <c r="E1901" s="62">
        <v>5</v>
      </c>
      <c r="F1901" s="62">
        <v>2007</v>
      </c>
      <c r="G1901" s="62">
        <v>2008</v>
      </c>
      <c r="H1901" s="131">
        <v>0</v>
      </c>
      <c r="I1901" s="131">
        <v>0</v>
      </c>
      <c r="J1901" s="131">
        <v>0</v>
      </c>
      <c r="K1901" s="131">
        <v>0</v>
      </c>
      <c r="L1901" s="131">
        <v>0</v>
      </c>
      <c r="M1901" s="131">
        <v>0</v>
      </c>
      <c r="N1901" s="131">
        <v>0</v>
      </c>
      <c r="O1901" s="131">
        <v>0</v>
      </c>
      <c r="P1901" s="131">
        <v>0</v>
      </c>
      <c r="Q1901" s="131">
        <v>0</v>
      </c>
      <c r="R1901" s="131">
        <v>0</v>
      </c>
      <c r="S1901" s="131">
        <v>0</v>
      </c>
      <c r="T1901" s="131">
        <v>0</v>
      </c>
      <c r="U1901" s="131">
        <v>0</v>
      </c>
      <c r="V1901" s="131">
        <v>0</v>
      </c>
      <c r="W1901" s="131">
        <v>0</v>
      </c>
      <c r="X1901" s="131">
        <v>0</v>
      </c>
      <c r="Y1901" s="131">
        <v>0</v>
      </c>
      <c r="Z1901" s="131">
        <v>0</v>
      </c>
      <c r="AA1901" s="131">
        <v>0</v>
      </c>
      <c r="AB1901" s="131">
        <v>0</v>
      </c>
      <c r="AC1901" s="131">
        <v>0</v>
      </c>
      <c r="AD1901" s="131">
        <v>0</v>
      </c>
      <c r="AE1901" s="131">
        <v>0</v>
      </c>
      <c r="AF1901" s="131">
        <v>0</v>
      </c>
      <c r="AG1901" s="131">
        <v>0</v>
      </c>
      <c r="AH1901" s="43">
        <v>0</v>
      </c>
    </row>
    <row r="1902" spans="4:34">
      <c r="D1902" s="62">
        <v>2007</v>
      </c>
      <c r="E1902" s="62">
        <v>6</v>
      </c>
      <c r="F1902" s="62">
        <v>2007</v>
      </c>
      <c r="G1902" s="62">
        <v>2008</v>
      </c>
      <c r="H1902" s="131">
        <v>0</v>
      </c>
      <c r="I1902" s="131">
        <v>0</v>
      </c>
      <c r="J1902" s="131">
        <v>0</v>
      </c>
      <c r="K1902" s="131">
        <v>0</v>
      </c>
      <c r="L1902" s="131">
        <v>0</v>
      </c>
      <c r="M1902" s="131">
        <v>0</v>
      </c>
      <c r="N1902" s="131">
        <v>0</v>
      </c>
      <c r="O1902" s="131">
        <v>0</v>
      </c>
      <c r="P1902" s="131">
        <v>0</v>
      </c>
      <c r="Q1902" s="131">
        <v>0</v>
      </c>
      <c r="R1902" s="131">
        <v>0</v>
      </c>
      <c r="S1902" s="131">
        <v>0</v>
      </c>
      <c r="T1902" s="131">
        <v>0</v>
      </c>
      <c r="U1902" s="131">
        <v>0</v>
      </c>
      <c r="V1902" s="131">
        <v>0</v>
      </c>
      <c r="W1902" s="131">
        <v>0</v>
      </c>
      <c r="X1902" s="131">
        <v>0</v>
      </c>
      <c r="Y1902" s="131">
        <v>0</v>
      </c>
      <c r="Z1902" s="131">
        <v>0</v>
      </c>
      <c r="AA1902" s="131">
        <v>0</v>
      </c>
      <c r="AB1902" s="131">
        <v>0</v>
      </c>
      <c r="AC1902" s="131">
        <v>0</v>
      </c>
      <c r="AD1902" s="131">
        <v>0</v>
      </c>
      <c r="AE1902" s="131">
        <v>0</v>
      </c>
      <c r="AF1902" s="131">
        <v>0</v>
      </c>
      <c r="AG1902" s="131">
        <v>0</v>
      </c>
      <c r="AH1902" s="43">
        <v>0</v>
      </c>
    </row>
    <row r="1903" spans="4:34">
      <c r="D1903" s="62">
        <v>2007</v>
      </c>
      <c r="E1903" s="62">
        <v>7</v>
      </c>
      <c r="F1903" s="62">
        <v>2008</v>
      </c>
      <c r="G1903" s="62">
        <v>2008</v>
      </c>
      <c r="H1903" s="131">
        <v>0</v>
      </c>
      <c r="I1903" s="131">
        <v>0</v>
      </c>
      <c r="J1903" s="131">
        <v>0</v>
      </c>
      <c r="K1903" s="131">
        <v>0</v>
      </c>
      <c r="L1903" s="131">
        <v>0</v>
      </c>
      <c r="M1903" s="131">
        <v>0</v>
      </c>
      <c r="N1903" s="131">
        <v>0</v>
      </c>
      <c r="O1903" s="131">
        <v>0</v>
      </c>
      <c r="P1903" s="131">
        <v>0</v>
      </c>
      <c r="Q1903" s="131">
        <v>0</v>
      </c>
      <c r="R1903" s="131">
        <v>0</v>
      </c>
      <c r="S1903" s="131">
        <v>0</v>
      </c>
      <c r="T1903" s="131">
        <v>0</v>
      </c>
      <c r="U1903" s="131">
        <v>0</v>
      </c>
      <c r="V1903" s="131">
        <v>0</v>
      </c>
      <c r="W1903" s="131">
        <v>0</v>
      </c>
      <c r="X1903" s="131">
        <v>0</v>
      </c>
      <c r="Y1903" s="131">
        <v>0</v>
      </c>
      <c r="Z1903" s="131">
        <v>0</v>
      </c>
      <c r="AA1903" s="131">
        <v>0</v>
      </c>
      <c r="AB1903" s="131">
        <v>0</v>
      </c>
      <c r="AC1903" s="131">
        <v>0</v>
      </c>
      <c r="AD1903" s="131">
        <v>0</v>
      </c>
      <c r="AE1903" s="131">
        <v>0</v>
      </c>
      <c r="AF1903" s="131">
        <v>0</v>
      </c>
      <c r="AG1903" s="131">
        <v>0</v>
      </c>
      <c r="AH1903" s="43">
        <v>0</v>
      </c>
    </row>
    <row r="1904" spans="4:34">
      <c r="D1904" s="62">
        <v>2007</v>
      </c>
      <c r="E1904" s="62">
        <v>8</v>
      </c>
      <c r="F1904" s="62">
        <v>2008</v>
      </c>
      <c r="G1904" s="62">
        <v>2008</v>
      </c>
      <c r="H1904" s="131">
        <v>0</v>
      </c>
      <c r="I1904" s="131">
        <v>0</v>
      </c>
      <c r="J1904" s="131">
        <v>0</v>
      </c>
      <c r="K1904" s="131">
        <v>0</v>
      </c>
      <c r="L1904" s="131">
        <v>0</v>
      </c>
      <c r="M1904" s="131">
        <v>0</v>
      </c>
      <c r="N1904" s="131">
        <v>0</v>
      </c>
      <c r="O1904" s="131">
        <v>0</v>
      </c>
      <c r="P1904" s="131">
        <v>0</v>
      </c>
      <c r="Q1904" s="131">
        <v>0</v>
      </c>
      <c r="R1904" s="131">
        <v>0</v>
      </c>
      <c r="S1904" s="131">
        <v>0</v>
      </c>
      <c r="T1904" s="131">
        <v>0</v>
      </c>
      <c r="U1904" s="131">
        <v>0</v>
      </c>
      <c r="V1904" s="131">
        <v>0</v>
      </c>
      <c r="W1904" s="131">
        <v>0</v>
      </c>
      <c r="X1904" s="131">
        <v>0</v>
      </c>
      <c r="Y1904" s="131">
        <v>0</v>
      </c>
      <c r="Z1904" s="131">
        <v>0</v>
      </c>
      <c r="AA1904" s="131">
        <v>0</v>
      </c>
      <c r="AB1904" s="131">
        <v>0</v>
      </c>
      <c r="AC1904" s="131">
        <v>0</v>
      </c>
      <c r="AD1904" s="131">
        <v>0</v>
      </c>
      <c r="AE1904" s="131">
        <v>0</v>
      </c>
      <c r="AF1904" s="131">
        <v>0</v>
      </c>
      <c r="AG1904" s="131">
        <v>0</v>
      </c>
      <c r="AH1904" s="43">
        <v>0</v>
      </c>
    </row>
    <row r="1905" spans="4:34">
      <c r="D1905" s="62">
        <v>2007</v>
      </c>
      <c r="E1905" s="62">
        <v>9</v>
      </c>
      <c r="F1905" s="62">
        <v>2008</v>
      </c>
      <c r="G1905" s="62">
        <v>2008</v>
      </c>
      <c r="H1905" s="131">
        <v>0</v>
      </c>
      <c r="I1905" s="131">
        <v>0</v>
      </c>
      <c r="J1905" s="131">
        <v>0</v>
      </c>
      <c r="K1905" s="131">
        <v>0</v>
      </c>
      <c r="L1905" s="131">
        <v>0</v>
      </c>
      <c r="M1905" s="131">
        <v>0</v>
      </c>
      <c r="N1905" s="131">
        <v>0</v>
      </c>
      <c r="O1905" s="131">
        <v>0</v>
      </c>
      <c r="P1905" s="131">
        <v>0</v>
      </c>
      <c r="Q1905" s="131">
        <v>0</v>
      </c>
      <c r="R1905" s="131">
        <v>0</v>
      </c>
      <c r="S1905" s="131">
        <v>0</v>
      </c>
      <c r="T1905" s="131">
        <v>0</v>
      </c>
      <c r="U1905" s="131">
        <v>0</v>
      </c>
      <c r="V1905" s="131">
        <v>0</v>
      </c>
      <c r="W1905" s="131">
        <v>0</v>
      </c>
      <c r="X1905" s="131">
        <v>0</v>
      </c>
      <c r="Y1905" s="131">
        <v>0</v>
      </c>
      <c r="Z1905" s="131">
        <v>0</v>
      </c>
      <c r="AA1905" s="131">
        <v>0</v>
      </c>
      <c r="AB1905" s="131">
        <v>0</v>
      </c>
      <c r="AC1905" s="131">
        <v>0</v>
      </c>
      <c r="AD1905" s="131">
        <v>0</v>
      </c>
      <c r="AE1905" s="131">
        <v>0</v>
      </c>
      <c r="AF1905" s="131">
        <v>0</v>
      </c>
      <c r="AG1905" s="131">
        <v>0</v>
      </c>
      <c r="AH1905" s="43">
        <v>0</v>
      </c>
    </row>
    <row r="1906" spans="4:34">
      <c r="D1906" s="62">
        <v>2007</v>
      </c>
      <c r="E1906" s="62">
        <v>10</v>
      </c>
      <c r="F1906" s="62">
        <v>2008</v>
      </c>
      <c r="G1906" s="62">
        <v>2008</v>
      </c>
      <c r="H1906" s="131">
        <v>0</v>
      </c>
      <c r="I1906" s="131">
        <v>0</v>
      </c>
      <c r="J1906" s="131">
        <v>0</v>
      </c>
      <c r="K1906" s="131">
        <v>0</v>
      </c>
      <c r="L1906" s="131">
        <v>0</v>
      </c>
      <c r="M1906" s="131">
        <v>0</v>
      </c>
      <c r="N1906" s="131">
        <v>0</v>
      </c>
      <c r="O1906" s="131">
        <v>0</v>
      </c>
      <c r="P1906" s="131">
        <v>0</v>
      </c>
      <c r="Q1906" s="131">
        <v>0</v>
      </c>
      <c r="R1906" s="131">
        <v>0</v>
      </c>
      <c r="S1906" s="131">
        <v>0</v>
      </c>
      <c r="T1906" s="131">
        <v>0</v>
      </c>
      <c r="U1906" s="131">
        <v>0</v>
      </c>
      <c r="V1906" s="131">
        <v>0</v>
      </c>
      <c r="W1906" s="131">
        <v>0</v>
      </c>
      <c r="X1906" s="131">
        <v>0</v>
      </c>
      <c r="Y1906" s="131">
        <v>0</v>
      </c>
      <c r="Z1906" s="131">
        <v>0</v>
      </c>
      <c r="AA1906" s="131">
        <v>0</v>
      </c>
      <c r="AB1906" s="131">
        <v>0</v>
      </c>
      <c r="AC1906" s="131">
        <v>0</v>
      </c>
      <c r="AD1906" s="131">
        <v>0</v>
      </c>
      <c r="AE1906" s="131">
        <v>0</v>
      </c>
      <c r="AF1906" s="131">
        <v>0</v>
      </c>
      <c r="AG1906" s="131">
        <v>0</v>
      </c>
      <c r="AH1906" s="43">
        <v>0</v>
      </c>
    </row>
    <row r="1907" spans="4:34">
      <c r="D1907" s="62">
        <v>2007</v>
      </c>
      <c r="E1907" s="62">
        <v>11</v>
      </c>
      <c r="F1907" s="62">
        <v>2008</v>
      </c>
      <c r="G1907" s="62">
        <v>2008</v>
      </c>
      <c r="H1907" s="131">
        <v>0</v>
      </c>
      <c r="I1907" s="131">
        <v>0</v>
      </c>
      <c r="J1907" s="131">
        <v>0</v>
      </c>
      <c r="K1907" s="131">
        <v>0</v>
      </c>
      <c r="L1907" s="131">
        <v>0</v>
      </c>
      <c r="M1907" s="131">
        <v>0</v>
      </c>
      <c r="N1907" s="131">
        <v>0</v>
      </c>
      <c r="O1907" s="131">
        <v>0</v>
      </c>
      <c r="P1907" s="131">
        <v>0</v>
      </c>
      <c r="Q1907" s="131">
        <v>0</v>
      </c>
      <c r="R1907" s="131">
        <v>0</v>
      </c>
      <c r="S1907" s="131">
        <v>0</v>
      </c>
      <c r="T1907" s="131">
        <v>0</v>
      </c>
      <c r="U1907" s="131">
        <v>0</v>
      </c>
      <c r="V1907" s="131">
        <v>0</v>
      </c>
      <c r="W1907" s="131">
        <v>0</v>
      </c>
      <c r="X1907" s="131">
        <v>0</v>
      </c>
      <c r="Y1907" s="131">
        <v>0</v>
      </c>
      <c r="Z1907" s="131">
        <v>0</v>
      </c>
      <c r="AA1907" s="131">
        <v>0</v>
      </c>
      <c r="AB1907" s="131">
        <v>0</v>
      </c>
      <c r="AC1907" s="131">
        <v>0</v>
      </c>
      <c r="AD1907" s="131">
        <v>0</v>
      </c>
      <c r="AE1907" s="131">
        <v>0</v>
      </c>
      <c r="AF1907" s="131">
        <v>0</v>
      </c>
      <c r="AG1907" s="131">
        <v>0</v>
      </c>
      <c r="AH1907" s="43">
        <v>0</v>
      </c>
    </row>
    <row r="1908" spans="4:34">
      <c r="D1908" s="62">
        <v>2007</v>
      </c>
      <c r="E1908" s="62">
        <v>12</v>
      </c>
      <c r="F1908" s="62">
        <v>2008</v>
      </c>
      <c r="G1908" s="62">
        <v>2008</v>
      </c>
      <c r="H1908" s="131">
        <v>0</v>
      </c>
      <c r="I1908" s="131">
        <v>0</v>
      </c>
      <c r="J1908" s="131">
        <v>0</v>
      </c>
      <c r="K1908" s="131">
        <v>0</v>
      </c>
      <c r="L1908" s="131">
        <v>0</v>
      </c>
      <c r="M1908" s="131">
        <v>0</v>
      </c>
      <c r="N1908" s="131">
        <v>0</v>
      </c>
      <c r="O1908" s="131">
        <v>0</v>
      </c>
      <c r="P1908" s="131">
        <v>0</v>
      </c>
      <c r="Q1908" s="131">
        <v>0</v>
      </c>
      <c r="R1908" s="131">
        <v>0</v>
      </c>
      <c r="S1908" s="131">
        <v>0</v>
      </c>
      <c r="T1908" s="131">
        <v>0</v>
      </c>
      <c r="U1908" s="131">
        <v>0</v>
      </c>
      <c r="V1908" s="131">
        <v>0</v>
      </c>
      <c r="W1908" s="131">
        <v>0</v>
      </c>
      <c r="X1908" s="131">
        <v>0</v>
      </c>
      <c r="Y1908" s="131">
        <v>0</v>
      </c>
      <c r="Z1908" s="131">
        <v>0</v>
      </c>
      <c r="AA1908" s="131">
        <v>0</v>
      </c>
      <c r="AB1908" s="131">
        <v>0</v>
      </c>
      <c r="AC1908" s="131">
        <v>0</v>
      </c>
      <c r="AD1908" s="131">
        <v>0</v>
      </c>
      <c r="AE1908" s="131">
        <v>0</v>
      </c>
      <c r="AF1908" s="131">
        <v>0</v>
      </c>
      <c r="AG1908" s="131">
        <v>0</v>
      </c>
      <c r="AH1908" s="43">
        <v>0</v>
      </c>
    </row>
    <row r="1909" spans="4:34">
      <c r="D1909" s="62">
        <v>2008</v>
      </c>
      <c r="E1909" s="62">
        <v>1</v>
      </c>
      <c r="F1909" s="62">
        <v>2008</v>
      </c>
      <c r="G1909" s="62">
        <v>2008</v>
      </c>
      <c r="H1909" s="131">
        <v>0</v>
      </c>
      <c r="I1909" s="131">
        <v>0</v>
      </c>
      <c r="J1909" s="131">
        <v>0</v>
      </c>
      <c r="K1909" s="131">
        <v>0</v>
      </c>
      <c r="L1909" s="131">
        <v>0</v>
      </c>
      <c r="M1909" s="131">
        <v>0</v>
      </c>
      <c r="N1909" s="131">
        <v>0</v>
      </c>
      <c r="O1909" s="131">
        <v>0</v>
      </c>
      <c r="P1909" s="131">
        <v>0</v>
      </c>
      <c r="Q1909" s="131">
        <v>0</v>
      </c>
      <c r="R1909" s="131">
        <v>0</v>
      </c>
      <c r="S1909" s="131">
        <v>0</v>
      </c>
      <c r="T1909" s="131">
        <v>0</v>
      </c>
      <c r="U1909" s="131">
        <v>0</v>
      </c>
      <c r="V1909" s="131">
        <v>0</v>
      </c>
      <c r="W1909" s="131">
        <v>0</v>
      </c>
      <c r="X1909" s="131">
        <v>0</v>
      </c>
      <c r="Y1909" s="131">
        <v>0</v>
      </c>
      <c r="Z1909" s="131">
        <v>0</v>
      </c>
      <c r="AA1909" s="131">
        <v>0</v>
      </c>
      <c r="AB1909" s="131">
        <v>0</v>
      </c>
      <c r="AC1909" s="131">
        <v>0</v>
      </c>
      <c r="AD1909" s="131">
        <v>0</v>
      </c>
      <c r="AE1909" s="131">
        <v>0</v>
      </c>
      <c r="AF1909" s="131">
        <v>0</v>
      </c>
      <c r="AG1909" s="131">
        <v>0</v>
      </c>
      <c r="AH1909" s="43">
        <v>0</v>
      </c>
    </row>
    <row r="1910" spans="4:34">
      <c r="D1910" s="62">
        <v>2008</v>
      </c>
      <c r="E1910" s="62">
        <v>2</v>
      </c>
      <c r="F1910" s="62">
        <v>2008</v>
      </c>
      <c r="G1910" s="62">
        <v>2008</v>
      </c>
      <c r="H1910" s="131">
        <v>0</v>
      </c>
      <c r="I1910" s="131">
        <v>0</v>
      </c>
      <c r="J1910" s="131">
        <v>0</v>
      </c>
      <c r="K1910" s="131">
        <v>0</v>
      </c>
      <c r="L1910" s="131">
        <v>0</v>
      </c>
      <c r="M1910" s="131">
        <v>0</v>
      </c>
      <c r="N1910" s="131">
        <v>0</v>
      </c>
      <c r="O1910" s="131">
        <v>0</v>
      </c>
      <c r="P1910" s="131">
        <v>0</v>
      </c>
      <c r="Q1910" s="131">
        <v>0</v>
      </c>
      <c r="R1910" s="131">
        <v>0</v>
      </c>
      <c r="S1910" s="131">
        <v>0</v>
      </c>
      <c r="T1910" s="131">
        <v>0</v>
      </c>
      <c r="U1910" s="131">
        <v>0</v>
      </c>
      <c r="V1910" s="131">
        <v>0</v>
      </c>
      <c r="W1910" s="131">
        <v>0</v>
      </c>
      <c r="X1910" s="131">
        <v>0</v>
      </c>
      <c r="Y1910" s="131">
        <v>0</v>
      </c>
      <c r="Z1910" s="131">
        <v>0</v>
      </c>
      <c r="AA1910" s="131">
        <v>0</v>
      </c>
      <c r="AB1910" s="131">
        <v>0</v>
      </c>
      <c r="AC1910" s="131">
        <v>0</v>
      </c>
      <c r="AD1910" s="131">
        <v>0</v>
      </c>
      <c r="AE1910" s="131">
        <v>0</v>
      </c>
      <c r="AF1910" s="131">
        <v>0</v>
      </c>
      <c r="AG1910" s="131">
        <v>0</v>
      </c>
      <c r="AH1910" s="43">
        <v>0</v>
      </c>
    </row>
    <row r="1911" spans="4:34">
      <c r="D1911" s="62">
        <v>2008</v>
      </c>
      <c r="E1911" s="62">
        <v>3</v>
      </c>
      <c r="F1911" s="62">
        <v>2008</v>
      </c>
      <c r="G1911" s="62">
        <v>2008</v>
      </c>
      <c r="H1911" s="131">
        <v>0</v>
      </c>
      <c r="I1911" s="131">
        <v>0</v>
      </c>
      <c r="J1911" s="131">
        <v>0</v>
      </c>
      <c r="K1911" s="131">
        <v>0</v>
      </c>
      <c r="L1911" s="131">
        <v>0</v>
      </c>
      <c r="M1911" s="131">
        <v>0</v>
      </c>
      <c r="N1911" s="131">
        <v>0</v>
      </c>
      <c r="O1911" s="131">
        <v>0</v>
      </c>
      <c r="P1911" s="131">
        <v>0</v>
      </c>
      <c r="Q1911" s="131">
        <v>0</v>
      </c>
      <c r="R1911" s="131">
        <v>0</v>
      </c>
      <c r="S1911" s="131">
        <v>0</v>
      </c>
      <c r="T1911" s="131">
        <v>0</v>
      </c>
      <c r="U1911" s="131">
        <v>0</v>
      </c>
      <c r="V1911" s="131">
        <v>0</v>
      </c>
      <c r="W1911" s="131">
        <v>0</v>
      </c>
      <c r="X1911" s="131">
        <v>0</v>
      </c>
      <c r="Y1911" s="131">
        <v>0</v>
      </c>
      <c r="Z1911" s="131">
        <v>0</v>
      </c>
      <c r="AA1911" s="131">
        <v>0</v>
      </c>
      <c r="AB1911" s="131">
        <v>0</v>
      </c>
      <c r="AC1911" s="131">
        <v>0</v>
      </c>
      <c r="AD1911" s="131">
        <v>0</v>
      </c>
      <c r="AE1911" s="131">
        <v>0</v>
      </c>
      <c r="AF1911" s="131">
        <v>0</v>
      </c>
      <c r="AG1911" s="131">
        <v>0</v>
      </c>
      <c r="AH1911" s="43">
        <v>0</v>
      </c>
    </row>
    <row r="1912" spans="4:34">
      <c r="D1912" s="62">
        <v>2008</v>
      </c>
      <c r="E1912" s="62">
        <v>4</v>
      </c>
      <c r="F1912" s="62">
        <v>2008</v>
      </c>
      <c r="G1912" s="62">
        <v>2008</v>
      </c>
      <c r="H1912" s="131">
        <v>0</v>
      </c>
      <c r="I1912" s="131">
        <v>0</v>
      </c>
      <c r="J1912" s="131">
        <v>0</v>
      </c>
      <c r="K1912" s="131">
        <v>0</v>
      </c>
      <c r="L1912" s="131">
        <v>0</v>
      </c>
      <c r="M1912" s="131">
        <v>0</v>
      </c>
      <c r="N1912" s="131">
        <v>0</v>
      </c>
      <c r="O1912" s="131">
        <v>0</v>
      </c>
      <c r="P1912" s="131">
        <v>0</v>
      </c>
      <c r="Q1912" s="131">
        <v>0</v>
      </c>
      <c r="R1912" s="131">
        <v>0</v>
      </c>
      <c r="S1912" s="131">
        <v>0</v>
      </c>
      <c r="T1912" s="131">
        <v>0</v>
      </c>
      <c r="U1912" s="131">
        <v>0</v>
      </c>
      <c r="V1912" s="131">
        <v>0</v>
      </c>
      <c r="W1912" s="131">
        <v>0</v>
      </c>
      <c r="X1912" s="131">
        <v>0</v>
      </c>
      <c r="Y1912" s="131">
        <v>0</v>
      </c>
      <c r="Z1912" s="131">
        <v>0</v>
      </c>
      <c r="AA1912" s="131">
        <v>0</v>
      </c>
      <c r="AB1912" s="131">
        <v>0</v>
      </c>
      <c r="AC1912" s="131">
        <v>0</v>
      </c>
      <c r="AD1912" s="131">
        <v>0</v>
      </c>
      <c r="AE1912" s="131">
        <v>0</v>
      </c>
      <c r="AF1912" s="131">
        <v>0</v>
      </c>
      <c r="AG1912" s="131">
        <v>0</v>
      </c>
      <c r="AH1912" s="43">
        <v>0</v>
      </c>
    </row>
    <row r="1913" spans="4:34">
      <c r="D1913" s="62">
        <v>2008</v>
      </c>
      <c r="E1913" s="62">
        <v>5</v>
      </c>
      <c r="F1913" s="62">
        <v>2008</v>
      </c>
      <c r="G1913" s="62">
        <v>2009</v>
      </c>
      <c r="H1913" s="131">
        <v>0</v>
      </c>
      <c r="I1913" s="131">
        <v>0</v>
      </c>
      <c r="J1913" s="131">
        <v>0</v>
      </c>
      <c r="K1913" s="131">
        <v>0</v>
      </c>
      <c r="L1913" s="131">
        <v>0</v>
      </c>
      <c r="M1913" s="131">
        <v>0</v>
      </c>
      <c r="N1913" s="131">
        <v>0</v>
      </c>
      <c r="O1913" s="131">
        <v>0</v>
      </c>
      <c r="P1913" s="131">
        <v>0</v>
      </c>
      <c r="Q1913" s="131">
        <v>0</v>
      </c>
      <c r="R1913" s="131">
        <v>0</v>
      </c>
      <c r="S1913" s="131">
        <v>0</v>
      </c>
      <c r="T1913" s="131">
        <v>0</v>
      </c>
      <c r="U1913" s="131">
        <v>0</v>
      </c>
      <c r="V1913" s="131">
        <v>0</v>
      </c>
      <c r="W1913" s="131">
        <v>0</v>
      </c>
      <c r="X1913" s="131">
        <v>0</v>
      </c>
      <c r="Y1913" s="131">
        <v>0</v>
      </c>
      <c r="Z1913" s="131">
        <v>0</v>
      </c>
      <c r="AA1913" s="131">
        <v>0</v>
      </c>
      <c r="AB1913" s="131">
        <v>0</v>
      </c>
      <c r="AC1913" s="131">
        <v>0</v>
      </c>
      <c r="AD1913" s="131">
        <v>0</v>
      </c>
      <c r="AE1913" s="131">
        <v>0</v>
      </c>
      <c r="AF1913" s="131">
        <v>0</v>
      </c>
      <c r="AG1913" s="131">
        <v>0</v>
      </c>
      <c r="AH1913" s="43">
        <v>0</v>
      </c>
    </row>
    <row r="1914" spans="4:34">
      <c r="D1914" s="62">
        <v>2008</v>
      </c>
      <c r="E1914" s="62">
        <v>6</v>
      </c>
      <c r="F1914" s="62">
        <v>2008</v>
      </c>
      <c r="G1914" s="62">
        <v>2009</v>
      </c>
      <c r="H1914" s="131">
        <v>0</v>
      </c>
      <c r="I1914" s="131">
        <v>0</v>
      </c>
      <c r="J1914" s="131">
        <v>0</v>
      </c>
      <c r="K1914" s="131">
        <v>0</v>
      </c>
      <c r="L1914" s="131">
        <v>0</v>
      </c>
      <c r="M1914" s="131">
        <v>0</v>
      </c>
      <c r="N1914" s="131">
        <v>0</v>
      </c>
      <c r="O1914" s="131">
        <v>0</v>
      </c>
      <c r="P1914" s="131">
        <v>0</v>
      </c>
      <c r="Q1914" s="131">
        <v>0</v>
      </c>
      <c r="R1914" s="131">
        <v>0</v>
      </c>
      <c r="S1914" s="131">
        <v>0</v>
      </c>
      <c r="T1914" s="131">
        <v>0</v>
      </c>
      <c r="U1914" s="131">
        <v>0</v>
      </c>
      <c r="V1914" s="131">
        <v>0</v>
      </c>
      <c r="W1914" s="131">
        <v>0</v>
      </c>
      <c r="X1914" s="131">
        <v>0</v>
      </c>
      <c r="Y1914" s="131">
        <v>0</v>
      </c>
      <c r="Z1914" s="131">
        <v>0</v>
      </c>
      <c r="AA1914" s="131">
        <v>0</v>
      </c>
      <c r="AB1914" s="131">
        <v>0</v>
      </c>
      <c r="AC1914" s="131">
        <v>0</v>
      </c>
      <c r="AD1914" s="131">
        <v>0</v>
      </c>
      <c r="AE1914" s="131">
        <v>0</v>
      </c>
      <c r="AF1914" s="131">
        <v>0</v>
      </c>
      <c r="AG1914" s="131">
        <v>0</v>
      </c>
      <c r="AH1914" s="43">
        <v>0</v>
      </c>
    </row>
    <row r="1915" spans="4:34">
      <c r="D1915" s="62">
        <v>2008</v>
      </c>
      <c r="E1915" s="62">
        <v>7</v>
      </c>
      <c r="F1915" s="62">
        <v>2009</v>
      </c>
      <c r="G1915" s="62">
        <v>2009</v>
      </c>
      <c r="H1915" s="131">
        <v>0</v>
      </c>
      <c r="I1915" s="131">
        <v>0</v>
      </c>
      <c r="J1915" s="131">
        <v>0</v>
      </c>
      <c r="K1915" s="131">
        <v>0</v>
      </c>
      <c r="L1915" s="131">
        <v>0</v>
      </c>
      <c r="M1915" s="131">
        <v>0</v>
      </c>
      <c r="N1915" s="131">
        <v>0</v>
      </c>
      <c r="O1915" s="131">
        <v>0</v>
      </c>
      <c r="P1915" s="131">
        <v>0</v>
      </c>
      <c r="Q1915" s="131">
        <v>0</v>
      </c>
      <c r="R1915" s="131">
        <v>0</v>
      </c>
      <c r="S1915" s="131">
        <v>0</v>
      </c>
      <c r="T1915" s="131">
        <v>0</v>
      </c>
      <c r="U1915" s="131">
        <v>0</v>
      </c>
      <c r="V1915" s="131">
        <v>0</v>
      </c>
      <c r="W1915" s="131">
        <v>0</v>
      </c>
      <c r="X1915" s="131">
        <v>0</v>
      </c>
      <c r="Y1915" s="131">
        <v>0</v>
      </c>
      <c r="Z1915" s="131">
        <v>0</v>
      </c>
      <c r="AA1915" s="131">
        <v>0</v>
      </c>
      <c r="AB1915" s="131">
        <v>0</v>
      </c>
      <c r="AC1915" s="131">
        <v>0</v>
      </c>
      <c r="AD1915" s="131">
        <v>0</v>
      </c>
      <c r="AE1915" s="131">
        <v>0</v>
      </c>
      <c r="AF1915" s="131">
        <v>0</v>
      </c>
      <c r="AG1915" s="131">
        <v>0</v>
      </c>
      <c r="AH1915" s="43">
        <v>0</v>
      </c>
    </row>
    <row r="1916" spans="4:34">
      <c r="D1916" s="62">
        <v>2008</v>
      </c>
      <c r="E1916" s="62">
        <v>8</v>
      </c>
      <c r="F1916" s="62">
        <v>2009</v>
      </c>
      <c r="G1916" s="62">
        <v>2009</v>
      </c>
      <c r="H1916" s="131">
        <v>0</v>
      </c>
      <c r="I1916" s="131">
        <v>0</v>
      </c>
      <c r="J1916" s="131">
        <v>0</v>
      </c>
      <c r="K1916" s="131">
        <v>0</v>
      </c>
      <c r="L1916" s="131">
        <v>0</v>
      </c>
      <c r="M1916" s="131">
        <v>0</v>
      </c>
      <c r="N1916" s="131">
        <v>0</v>
      </c>
      <c r="O1916" s="131">
        <v>0</v>
      </c>
      <c r="P1916" s="131">
        <v>0</v>
      </c>
      <c r="Q1916" s="131">
        <v>0</v>
      </c>
      <c r="R1916" s="131">
        <v>0</v>
      </c>
      <c r="S1916" s="131">
        <v>0</v>
      </c>
      <c r="T1916" s="131">
        <v>0</v>
      </c>
      <c r="U1916" s="131">
        <v>0</v>
      </c>
      <c r="V1916" s="131">
        <v>0</v>
      </c>
      <c r="W1916" s="131">
        <v>0</v>
      </c>
      <c r="X1916" s="131">
        <v>0</v>
      </c>
      <c r="Y1916" s="131">
        <v>0</v>
      </c>
      <c r="Z1916" s="131">
        <v>0</v>
      </c>
      <c r="AA1916" s="131">
        <v>0</v>
      </c>
      <c r="AB1916" s="131">
        <v>0</v>
      </c>
      <c r="AC1916" s="131">
        <v>0</v>
      </c>
      <c r="AD1916" s="131">
        <v>0</v>
      </c>
      <c r="AE1916" s="131">
        <v>0</v>
      </c>
      <c r="AF1916" s="131">
        <v>0</v>
      </c>
      <c r="AG1916" s="131">
        <v>0</v>
      </c>
      <c r="AH1916" s="43">
        <v>0</v>
      </c>
    </row>
    <row r="1917" spans="4:34">
      <c r="D1917" s="62">
        <v>2008</v>
      </c>
      <c r="E1917" s="62">
        <v>9</v>
      </c>
      <c r="F1917" s="62">
        <v>2009</v>
      </c>
      <c r="G1917" s="62">
        <v>2009</v>
      </c>
      <c r="H1917" s="131">
        <v>0</v>
      </c>
      <c r="I1917" s="131">
        <v>0</v>
      </c>
      <c r="J1917" s="131">
        <v>0</v>
      </c>
      <c r="K1917" s="131">
        <v>0</v>
      </c>
      <c r="L1917" s="131">
        <v>0</v>
      </c>
      <c r="M1917" s="131">
        <v>0</v>
      </c>
      <c r="N1917" s="131">
        <v>0</v>
      </c>
      <c r="O1917" s="131">
        <v>0</v>
      </c>
      <c r="P1917" s="131">
        <v>0</v>
      </c>
      <c r="Q1917" s="131">
        <v>0</v>
      </c>
      <c r="R1917" s="131">
        <v>0</v>
      </c>
      <c r="S1917" s="131">
        <v>0</v>
      </c>
      <c r="T1917" s="131">
        <v>0</v>
      </c>
      <c r="U1917" s="131">
        <v>0</v>
      </c>
      <c r="V1917" s="131">
        <v>0</v>
      </c>
      <c r="W1917" s="131">
        <v>0</v>
      </c>
      <c r="X1917" s="131">
        <v>0</v>
      </c>
      <c r="Y1917" s="131">
        <v>0</v>
      </c>
      <c r="Z1917" s="131">
        <v>0</v>
      </c>
      <c r="AA1917" s="131">
        <v>0</v>
      </c>
      <c r="AB1917" s="131">
        <v>0</v>
      </c>
      <c r="AC1917" s="131">
        <v>0</v>
      </c>
      <c r="AD1917" s="131">
        <v>0</v>
      </c>
      <c r="AE1917" s="131">
        <v>0</v>
      </c>
      <c r="AF1917" s="131">
        <v>0</v>
      </c>
      <c r="AG1917" s="131">
        <v>0</v>
      </c>
      <c r="AH1917" s="43">
        <v>0</v>
      </c>
    </row>
    <row r="1918" spans="4:34">
      <c r="D1918" s="62">
        <v>2008</v>
      </c>
      <c r="E1918" s="62">
        <v>10</v>
      </c>
      <c r="F1918" s="62">
        <v>2009</v>
      </c>
      <c r="G1918" s="62">
        <v>2009</v>
      </c>
      <c r="H1918" s="131">
        <v>0</v>
      </c>
      <c r="I1918" s="131">
        <v>0</v>
      </c>
      <c r="J1918" s="131">
        <v>0</v>
      </c>
      <c r="K1918" s="131">
        <v>0</v>
      </c>
      <c r="L1918" s="131">
        <v>0</v>
      </c>
      <c r="M1918" s="131">
        <v>0</v>
      </c>
      <c r="N1918" s="131">
        <v>0</v>
      </c>
      <c r="O1918" s="131">
        <v>0</v>
      </c>
      <c r="P1918" s="131">
        <v>0</v>
      </c>
      <c r="Q1918" s="131">
        <v>0</v>
      </c>
      <c r="R1918" s="131">
        <v>0</v>
      </c>
      <c r="S1918" s="131">
        <v>0</v>
      </c>
      <c r="T1918" s="131">
        <v>0</v>
      </c>
      <c r="U1918" s="131">
        <v>0</v>
      </c>
      <c r="V1918" s="131">
        <v>0</v>
      </c>
      <c r="W1918" s="131">
        <v>0</v>
      </c>
      <c r="X1918" s="131">
        <v>0</v>
      </c>
      <c r="Y1918" s="131">
        <v>0</v>
      </c>
      <c r="Z1918" s="131">
        <v>0</v>
      </c>
      <c r="AA1918" s="131">
        <v>0</v>
      </c>
      <c r="AB1918" s="131">
        <v>0</v>
      </c>
      <c r="AC1918" s="131">
        <v>0</v>
      </c>
      <c r="AD1918" s="131">
        <v>0</v>
      </c>
      <c r="AE1918" s="131">
        <v>0</v>
      </c>
      <c r="AF1918" s="131">
        <v>0</v>
      </c>
      <c r="AG1918" s="131">
        <v>0</v>
      </c>
      <c r="AH1918" s="43">
        <v>0</v>
      </c>
    </row>
    <row r="1919" spans="4:34">
      <c r="D1919" s="62">
        <v>2008</v>
      </c>
      <c r="E1919" s="62">
        <v>11</v>
      </c>
      <c r="F1919" s="62">
        <v>2009</v>
      </c>
      <c r="G1919" s="62">
        <v>2009</v>
      </c>
      <c r="H1919" s="131">
        <v>0</v>
      </c>
      <c r="I1919" s="131">
        <v>0</v>
      </c>
      <c r="J1919" s="131">
        <v>0</v>
      </c>
      <c r="K1919" s="131">
        <v>0</v>
      </c>
      <c r="L1919" s="131">
        <v>0</v>
      </c>
      <c r="M1919" s="131">
        <v>0</v>
      </c>
      <c r="N1919" s="131">
        <v>0</v>
      </c>
      <c r="O1919" s="131">
        <v>0</v>
      </c>
      <c r="P1919" s="131">
        <v>0</v>
      </c>
      <c r="Q1919" s="131">
        <v>0</v>
      </c>
      <c r="R1919" s="131">
        <v>0</v>
      </c>
      <c r="S1919" s="131">
        <v>0</v>
      </c>
      <c r="T1919" s="131">
        <v>0</v>
      </c>
      <c r="U1919" s="131">
        <v>0</v>
      </c>
      <c r="V1919" s="131">
        <v>0</v>
      </c>
      <c r="W1919" s="131">
        <v>0</v>
      </c>
      <c r="X1919" s="131">
        <v>0</v>
      </c>
      <c r="Y1919" s="131">
        <v>0</v>
      </c>
      <c r="Z1919" s="131">
        <v>0</v>
      </c>
      <c r="AA1919" s="131">
        <v>0</v>
      </c>
      <c r="AB1919" s="131">
        <v>0</v>
      </c>
      <c r="AC1919" s="131">
        <v>0</v>
      </c>
      <c r="AD1919" s="131">
        <v>0</v>
      </c>
      <c r="AE1919" s="131">
        <v>0</v>
      </c>
      <c r="AF1919" s="131">
        <v>0</v>
      </c>
      <c r="AG1919" s="131">
        <v>0</v>
      </c>
      <c r="AH1919" s="43">
        <v>0</v>
      </c>
    </row>
    <row r="1920" spans="4:34">
      <c r="D1920" s="62">
        <v>2008</v>
      </c>
      <c r="E1920" s="62">
        <v>12</v>
      </c>
      <c r="F1920" s="62">
        <v>2009</v>
      </c>
      <c r="G1920" s="62">
        <v>2009</v>
      </c>
      <c r="H1920" s="131">
        <v>0</v>
      </c>
      <c r="I1920" s="131">
        <v>0</v>
      </c>
      <c r="J1920" s="131">
        <v>0</v>
      </c>
      <c r="K1920" s="131">
        <v>0</v>
      </c>
      <c r="L1920" s="131">
        <v>0</v>
      </c>
      <c r="M1920" s="131">
        <v>0</v>
      </c>
      <c r="N1920" s="131">
        <v>0</v>
      </c>
      <c r="O1920" s="131">
        <v>0</v>
      </c>
      <c r="P1920" s="131">
        <v>0</v>
      </c>
      <c r="Q1920" s="131">
        <v>0</v>
      </c>
      <c r="R1920" s="131">
        <v>0</v>
      </c>
      <c r="S1920" s="131">
        <v>0</v>
      </c>
      <c r="T1920" s="131">
        <v>0</v>
      </c>
      <c r="U1920" s="131">
        <v>0</v>
      </c>
      <c r="V1920" s="131">
        <v>0</v>
      </c>
      <c r="W1920" s="131">
        <v>0</v>
      </c>
      <c r="X1920" s="131">
        <v>0</v>
      </c>
      <c r="Y1920" s="131">
        <v>0</v>
      </c>
      <c r="Z1920" s="131">
        <v>0</v>
      </c>
      <c r="AA1920" s="131">
        <v>0</v>
      </c>
      <c r="AB1920" s="131">
        <v>0</v>
      </c>
      <c r="AC1920" s="131">
        <v>0</v>
      </c>
      <c r="AD1920" s="131">
        <v>0</v>
      </c>
      <c r="AE1920" s="131">
        <v>0</v>
      </c>
      <c r="AF1920" s="131">
        <v>0</v>
      </c>
      <c r="AG1920" s="131">
        <v>0</v>
      </c>
      <c r="AH1920" s="43">
        <v>0</v>
      </c>
    </row>
    <row r="1921" spans="4:34">
      <c r="D1921" s="62">
        <v>2009</v>
      </c>
      <c r="E1921" s="62">
        <v>1</v>
      </c>
      <c r="F1921" s="62">
        <v>2009</v>
      </c>
      <c r="G1921" s="62">
        <v>2009</v>
      </c>
      <c r="H1921" s="131">
        <v>0</v>
      </c>
      <c r="I1921" s="131">
        <v>0</v>
      </c>
      <c r="J1921" s="131">
        <v>0</v>
      </c>
      <c r="K1921" s="131">
        <v>0</v>
      </c>
      <c r="L1921" s="131">
        <v>0</v>
      </c>
      <c r="M1921" s="131">
        <v>0</v>
      </c>
      <c r="N1921" s="131">
        <v>0</v>
      </c>
      <c r="O1921" s="131">
        <v>0</v>
      </c>
      <c r="P1921" s="131">
        <v>0</v>
      </c>
      <c r="Q1921" s="131">
        <v>0</v>
      </c>
      <c r="R1921" s="131">
        <v>0</v>
      </c>
      <c r="S1921" s="131">
        <v>0</v>
      </c>
      <c r="T1921" s="131">
        <v>0</v>
      </c>
      <c r="U1921" s="131">
        <v>0</v>
      </c>
      <c r="V1921" s="131">
        <v>0</v>
      </c>
      <c r="W1921" s="131">
        <v>0</v>
      </c>
      <c r="X1921" s="131">
        <v>0</v>
      </c>
      <c r="Y1921" s="131">
        <v>0</v>
      </c>
      <c r="Z1921" s="131">
        <v>0</v>
      </c>
      <c r="AA1921" s="131">
        <v>0</v>
      </c>
      <c r="AB1921" s="131">
        <v>0</v>
      </c>
      <c r="AC1921" s="131">
        <v>0</v>
      </c>
      <c r="AD1921" s="131">
        <v>0</v>
      </c>
      <c r="AE1921" s="131">
        <v>0</v>
      </c>
      <c r="AF1921" s="131">
        <v>0</v>
      </c>
      <c r="AG1921" s="131">
        <v>0</v>
      </c>
      <c r="AH1921" s="43">
        <v>0</v>
      </c>
    </row>
    <row r="1922" spans="4:34">
      <c r="D1922" s="62">
        <v>2009</v>
      </c>
      <c r="E1922" s="62">
        <v>2</v>
      </c>
      <c r="F1922" s="62">
        <v>2009</v>
      </c>
      <c r="G1922" s="62">
        <v>2009</v>
      </c>
      <c r="H1922" s="131">
        <v>0</v>
      </c>
      <c r="I1922" s="131">
        <v>0</v>
      </c>
      <c r="J1922" s="131">
        <v>0</v>
      </c>
      <c r="K1922" s="131">
        <v>0</v>
      </c>
      <c r="L1922" s="131">
        <v>0</v>
      </c>
      <c r="M1922" s="131">
        <v>0</v>
      </c>
      <c r="N1922" s="131">
        <v>0</v>
      </c>
      <c r="O1922" s="131">
        <v>0</v>
      </c>
      <c r="P1922" s="131">
        <v>0</v>
      </c>
      <c r="Q1922" s="131">
        <v>0</v>
      </c>
      <c r="R1922" s="131">
        <v>0</v>
      </c>
      <c r="S1922" s="131">
        <v>0</v>
      </c>
      <c r="T1922" s="131">
        <v>0</v>
      </c>
      <c r="U1922" s="131">
        <v>0</v>
      </c>
      <c r="V1922" s="131">
        <v>0</v>
      </c>
      <c r="W1922" s="131">
        <v>0</v>
      </c>
      <c r="X1922" s="131">
        <v>0</v>
      </c>
      <c r="Y1922" s="131">
        <v>0</v>
      </c>
      <c r="Z1922" s="131">
        <v>0</v>
      </c>
      <c r="AA1922" s="131">
        <v>0</v>
      </c>
      <c r="AB1922" s="131">
        <v>0</v>
      </c>
      <c r="AC1922" s="131">
        <v>0</v>
      </c>
      <c r="AD1922" s="131">
        <v>0</v>
      </c>
      <c r="AE1922" s="131">
        <v>0</v>
      </c>
      <c r="AF1922" s="131">
        <v>0</v>
      </c>
      <c r="AG1922" s="131">
        <v>0</v>
      </c>
      <c r="AH1922" s="43">
        <v>0</v>
      </c>
    </row>
    <row r="1923" spans="4:34">
      <c r="D1923" s="62">
        <v>2009</v>
      </c>
      <c r="E1923" s="62">
        <v>3</v>
      </c>
      <c r="F1923" s="62">
        <v>2009</v>
      </c>
      <c r="G1923" s="62">
        <v>2009</v>
      </c>
      <c r="H1923" s="131">
        <v>0</v>
      </c>
      <c r="I1923" s="131">
        <v>0</v>
      </c>
      <c r="J1923" s="131">
        <v>0</v>
      </c>
      <c r="K1923" s="131">
        <v>0</v>
      </c>
      <c r="L1923" s="131">
        <v>0</v>
      </c>
      <c r="M1923" s="131">
        <v>0</v>
      </c>
      <c r="N1923" s="131">
        <v>0</v>
      </c>
      <c r="O1923" s="131">
        <v>0</v>
      </c>
      <c r="P1923" s="131">
        <v>0</v>
      </c>
      <c r="Q1923" s="131">
        <v>0</v>
      </c>
      <c r="R1923" s="131">
        <v>0</v>
      </c>
      <c r="S1923" s="131">
        <v>0</v>
      </c>
      <c r="T1923" s="131">
        <v>0</v>
      </c>
      <c r="U1923" s="131">
        <v>0</v>
      </c>
      <c r="V1923" s="131">
        <v>0</v>
      </c>
      <c r="W1923" s="131">
        <v>0</v>
      </c>
      <c r="X1923" s="131">
        <v>0</v>
      </c>
      <c r="Y1923" s="131">
        <v>0</v>
      </c>
      <c r="Z1923" s="131">
        <v>0</v>
      </c>
      <c r="AA1923" s="131">
        <v>0</v>
      </c>
      <c r="AB1923" s="131">
        <v>0</v>
      </c>
      <c r="AC1923" s="131">
        <v>0</v>
      </c>
      <c r="AD1923" s="131">
        <v>0</v>
      </c>
      <c r="AE1923" s="131">
        <v>0</v>
      </c>
      <c r="AF1923" s="131">
        <v>0</v>
      </c>
      <c r="AG1923" s="131">
        <v>0</v>
      </c>
      <c r="AH1923" s="43">
        <v>0</v>
      </c>
    </row>
    <row r="1924" spans="4:34">
      <c r="D1924" s="62">
        <v>2009</v>
      </c>
      <c r="E1924" s="62">
        <v>4</v>
      </c>
      <c r="F1924" s="62">
        <v>2009</v>
      </c>
      <c r="G1924" s="62">
        <v>2009</v>
      </c>
      <c r="H1924" s="131">
        <v>0</v>
      </c>
      <c r="I1924" s="131">
        <v>0</v>
      </c>
      <c r="J1924" s="131">
        <v>0</v>
      </c>
      <c r="K1924" s="131">
        <v>0</v>
      </c>
      <c r="L1924" s="131">
        <v>0</v>
      </c>
      <c r="M1924" s="131">
        <v>0</v>
      </c>
      <c r="N1924" s="131">
        <v>0</v>
      </c>
      <c r="O1924" s="131">
        <v>0</v>
      </c>
      <c r="P1924" s="131">
        <v>0</v>
      </c>
      <c r="Q1924" s="131">
        <v>0</v>
      </c>
      <c r="R1924" s="131">
        <v>0</v>
      </c>
      <c r="S1924" s="131">
        <v>0</v>
      </c>
      <c r="T1924" s="131">
        <v>0</v>
      </c>
      <c r="U1924" s="131">
        <v>0</v>
      </c>
      <c r="V1924" s="131">
        <v>0</v>
      </c>
      <c r="W1924" s="131">
        <v>0</v>
      </c>
      <c r="X1924" s="131">
        <v>0</v>
      </c>
      <c r="Y1924" s="131">
        <v>0</v>
      </c>
      <c r="Z1924" s="131">
        <v>0</v>
      </c>
      <c r="AA1924" s="131">
        <v>0</v>
      </c>
      <c r="AB1924" s="131">
        <v>0</v>
      </c>
      <c r="AC1924" s="131">
        <v>0</v>
      </c>
      <c r="AD1924" s="131">
        <v>0</v>
      </c>
      <c r="AE1924" s="131">
        <v>0</v>
      </c>
      <c r="AF1924" s="131">
        <v>0</v>
      </c>
      <c r="AG1924" s="131">
        <v>0</v>
      </c>
      <c r="AH1924" s="43">
        <v>0</v>
      </c>
    </row>
    <row r="1925" spans="4:34">
      <c r="D1925" s="62">
        <v>2009</v>
      </c>
      <c r="E1925" s="62">
        <v>5</v>
      </c>
      <c r="F1925" s="62">
        <v>2009</v>
      </c>
      <c r="G1925" s="62">
        <v>2010</v>
      </c>
      <c r="H1925" s="131">
        <v>0</v>
      </c>
      <c r="I1925" s="131">
        <v>0</v>
      </c>
      <c r="J1925" s="131">
        <v>0</v>
      </c>
      <c r="K1925" s="131">
        <v>0</v>
      </c>
      <c r="L1925" s="131">
        <v>0</v>
      </c>
      <c r="M1925" s="131">
        <v>0</v>
      </c>
      <c r="N1925" s="131">
        <v>0</v>
      </c>
      <c r="O1925" s="131">
        <v>0</v>
      </c>
      <c r="P1925" s="131">
        <v>0</v>
      </c>
      <c r="Q1925" s="131">
        <v>0</v>
      </c>
      <c r="R1925" s="131">
        <v>0</v>
      </c>
      <c r="S1925" s="131">
        <v>0</v>
      </c>
      <c r="T1925" s="131">
        <v>0</v>
      </c>
      <c r="U1925" s="131">
        <v>0</v>
      </c>
      <c r="V1925" s="131">
        <v>0</v>
      </c>
      <c r="W1925" s="131">
        <v>0</v>
      </c>
      <c r="X1925" s="131">
        <v>0</v>
      </c>
      <c r="Y1925" s="131">
        <v>0</v>
      </c>
      <c r="Z1925" s="131">
        <v>0</v>
      </c>
      <c r="AA1925" s="131">
        <v>0</v>
      </c>
      <c r="AB1925" s="131">
        <v>0</v>
      </c>
      <c r="AC1925" s="131">
        <v>0</v>
      </c>
      <c r="AD1925" s="131">
        <v>0</v>
      </c>
      <c r="AE1925" s="131">
        <v>0</v>
      </c>
      <c r="AF1925" s="131">
        <v>0</v>
      </c>
      <c r="AG1925" s="131">
        <v>0</v>
      </c>
      <c r="AH1925" s="43">
        <v>0</v>
      </c>
    </row>
    <row r="1926" spans="4:34">
      <c r="D1926" s="62">
        <v>2009</v>
      </c>
      <c r="E1926" s="62">
        <v>6</v>
      </c>
      <c r="F1926" s="62">
        <v>2009</v>
      </c>
      <c r="G1926" s="62">
        <v>2010</v>
      </c>
      <c r="H1926" s="131">
        <v>0</v>
      </c>
      <c r="I1926" s="131">
        <v>0</v>
      </c>
      <c r="J1926" s="131">
        <v>0</v>
      </c>
      <c r="K1926" s="131">
        <v>0</v>
      </c>
      <c r="L1926" s="131">
        <v>0</v>
      </c>
      <c r="M1926" s="131">
        <v>0</v>
      </c>
      <c r="N1926" s="131">
        <v>0</v>
      </c>
      <c r="O1926" s="131">
        <v>0</v>
      </c>
      <c r="P1926" s="131">
        <v>0</v>
      </c>
      <c r="Q1926" s="131">
        <v>0</v>
      </c>
      <c r="R1926" s="131">
        <v>0</v>
      </c>
      <c r="S1926" s="131">
        <v>0</v>
      </c>
      <c r="T1926" s="131">
        <v>0</v>
      </c>
      <c r="U1926" s="131">
        <v>0</v>
      </c>
      <c r="V1926" s="131">
        <v>0</v>
      </c>
      <c r="W1926" s="131">
        <v>0</v>
      </c>
      <c r="X1926" s="131">
        <v>0</v>
      </c>
      <c r="Y1926" s="131">
        <v>0</v>
      </c>
      <c r="Z1926" s="131">
        <v>0</v>
      </c>
      <c r="AA1926" s="131">
        <v>0</v>
      </c>
      <c r="AB1926" s="131">
        <v>0</v>
      </c>
      <c r="AC1926" s="131">
        <v>0</v>
      </c>
      <c r="AD1926" s="131">
        <v>0</v>
      </c>
      <c r="AE1926" s="131">
        <v>0</v>
      </c>
      <c r="AF1926" s="131">
        <v>0</v>
      </c>
      <c r="AG1926" s="131">
        <v>0</v>
      </c>
      <c r="AH1926" s="43">
        <v>0</v>
      </c>
    </row>
    <row r="1927" spans="4:34">
      <c r="D1927" s="62">
        <v>2009</v>
      </c>
      <c r="E1927" s="62">
        <v>7</v>
      </c>
      <c r="F1927" s="62">
        <v>2010</v>
      </c>
      <c r="G1927" s="62">
        <v>2010</v>
      </c>
      <c r="H1927" s="131">
        <v>0</v>
      </c>
      <c r="I1927" s="131">
        <v>0</v>
      </c>
      <c r="J1927" s="131">
        <v>0</v>
      </c>
      <c r="K1927" s="131">
        <v>0</v>
      </c>
      <c r="L1927" s="131">
        <v>0</v>
      </c>
      <c r="M1927" s="131">
        <v>0</v>
      </c>
      <c r="N1927" s="131">
        <v>0</v>
      </c>
      <c r="O1927" s="131">
        <v>0</v>
      </c>
      <c r="P1927" s="131">
        <v>0</v>
      </c>
      <c r="Q1927" s="131">
        <v>0</v>
      </c>
      <c r="R1927" s="131">
        <v>0</v>
      </c>
      <c r="S1927" s="131">
        <v>0</v>
      </c>
      <c r="T1927" s="131">
        <v>0</v>
      </c>
      <c r="U1927" s="131">
        <v>0</v>
      </c>
      <c r="V1927" s="131">
        <v>0</v>
      </c>
      <c r="W1927" s="131">
        <v>0</v>
      </c>
      <c r="X1927" s="131">
        <v>0</v>
      </c>
      <c r="Y1927" s="131">
        <v>0</v>
      </c>
      <c r="Z1927" s="131">
        <v>0</v>
      </c>
      <c r="AA1927" s="131">
        <v>0</v>
      </c>
      <c r="AB1927" s="131">
        <v>0</v>
      </c>
      <c r="AC1927" s="131">
        <v>0</v>
      </c>
      <c r="AD1927" s="131">
        <v>0</v>
      </c>
      <c r="AE1927" s="131">
        <v>0</v>
      </c>
      <c r="AF1927" s="131">
        <v>0</v>
      </c>
      <c r="AG1927" s="131">
        <v>0</v>
      </c>
      <c r="AH1927" s="43">
        <v>0</v>
      </c>
    </row>
    <row r="1928" spans="4:34">
      <c r="D1928" s="62">
        <v>2009</v>
      </c>
      <c r="E1928" s="62">
        <v>8</v>
      </c>
      <c r="F1928" s="62">
        <v>2010</v>
      </c>
      <c r="G1928" s="62">
        <v>2010</v>
      </c>
      <c r="H1928" s="131">
        <v>0</v>
      </c>
      <c r="I1928" s="131">
        <v>0</v>
      </c>
      <c r="J1928" s="131">
        <v>0</v>
      </c>
      <c r="K1928" s="131">
        <v>0</v>
      </c>
      <c r="L1928" s="131">
        <v>0</v>
      </c>
      <c r="M1928" s="131">
        <v>0</v>
      </c>
      <c r="N1928" s="131">
        <v>0</v>
      </c>
      <c r="O1928" s="131">
        <v>0</v>
      </c>
      <c r="P1928" s="131">
        <v>0</v>
      </c>
      <c r="Q1928" s="131">
        <v>0</v>
      </c>
      <c r="R1928" s="131">
        <v>0</v>
      </c>
      <c r="S1928" s="131">
        <v>0</v>
      </c>
      <c r="T1928" s="131">
        <v>0</v>
      </c>
      <c r="U1928" s="131">
        <v>0</v>
      </c>
      <c r="V1928" s="131">
        <v>0</v>
      </c>
      <c r="W1928" s="131">
        <v>0</v>
      </c>
      <c r="X1928" s="131">
        <v>0</v>
      </c>
      <c r="Y1928" s="131">
        <v>0</v>
      </c>
      <c r="Z1928" s="131">
        <v>0</v>
      </c>
      <c r="AA1928" s="131">
        <v>0</v>
      </c>
      <c r="AB1928" s="131">
        <v>0</v>
      </c>
      <c r="AC1928" s="131">
        <v>0</v>
      </c>
      <c r="AD1928" s="131">
        <v>0</v>
      </c>
      <c r="AE1928" s="131">
        <v>0</v>
      </c>
      <c r="AF1928" s="131">
        <v>0</v>
      </c>
      <c r="AG1928" s="131">
        <v>0</v>
      </c>
      <c r="AH1928" s="43">
        <v>0</v>
      </c>
    </row>
    <row r="1929" spans="4:34">
      <c r="D1929" s="62">
        <v>2009</v>
      </c>
      <c r="E1929" s="62">
        <v>9</v>
      </c>
      <c r="F1929" s="62">
        <v>2010</v>
      </c>
      <c r="G1929" s="62">
        <v>2010</v>
      </c>
      <c r="H1929" s="131">
        <v>0</v>
      </c>
      <c r="I1929" s="131">
        <v>0</v>
      </c>
      <c r="J1929" s="131">
        <v>0</v>
      </c>
      <c r="K1929" s="131">
        <v>0</v>
      </c>
      <c r="L1929" s="131">
        <v>0</v>
      </c>
      <c r="M1929" s="131">
        <v>0</v>
      </c>
      <c r="N1929" s="131">
        <v>0</v>
      </c>
      <c r="O1929" s="131">
        <v>0</v>
      </c>
      <c r="P1929" s="131">
        <v>0</v>
      </c>
      <c r="Q1929" s="131">
        <v>0</v>
      </c>
      <c r="R1929" s="131">
        <v>0</v>
      </c>
      <c r="S1929" s="131">
        <v>0</v>
      </c>
      <c r="T1929" s="131">
        <v>0</v>
      </c>
      <c r="U1929" s="131">
        <v>0</v>
      </c>
      <c r="V1929" s="131">
        <v>0</v>
      </c>
      <c r="W1929" s="131">
        <v>0</v>
      </c>
      <c r="X1929" s="131">
        <v>0</v>
      </c>
      <c r="Y1929" s="131">
        <v>0</v>
      </c>
      <c r="Z1929" s="131">
        <v>0</v>
      </c>
      <c r="AA1929" s="131">
        <v>0</v>
      </c>
      <c r="AB1929" s="131">
        <v>0</v>
      </c>
      <c r="AC1929" s="131">
        <v>0</v>
      </c>
      <c r="AD1929" s="131">
        <v>0</v>
      </c>
      <c r="AE1929" s="131">
        <v>0</v>
      </c>
      <c r="AF1929" s="131">
        <v>0</v>
      </c>
      <c r="AG1929" s="131">
        <v>0</v>
      </c>
      <c r="AH1929" s="43">
        <v>0</v>
      </c>
    </row>
    <row r="1930" spans="4:34">
      <c r="D1930" s="62">
        <v>2009</v>
      </c>
      <c r="E1930" s="62">
        <v>10</v>
      </c>
      <c r="F1930" s="62">
        <v>2010</v>
      </c>
      <c r="G1930" s="62">
        <v>2010</v>
      </c>
      <c r="H1930" s="131">
        <v>0</v>
      </c>
      <c r="I1930" s="131">
        <v>0</v>
      </c>
      <c r="J1930" s="131">
        <v>0</v>
      </c>
      <c r="K1930" s="131">
        <v>0</v>
      </c>
      <c r="L1930" s="131">
        <v>0</v>
      </c>
      <c r="M1930" s="131">
        <v>0</v>
      </c>
      <c r="N1930" s="131">
        <v>0</v>
      </c>
      <c r="O1930" s="131">
        <v>0</v>
      </c>
      <c r="P1930" s="131">
        <v>0</v>
      </c>
      <c r="Q1930" s="131">
        <v>0</v>
      </c>
      <c r="R1930" s="131">
        <v>0</v>
      </c>
      <c r="S1930" s="131">
        <v>0</v>
      </c>
      <c r="T1930" s="131">
        <v>0</v>
      </c>
      <c r="U1930" s="131">
        <v>0</v>
      </c>
      <c r="V1930" s="131">
        <v>0</v>
      </c>
      <c r="W1930" s="131">
        <v>0</v>
      </c>
      <c r="X1930" s="131">
        <v>0</v>
      </c>
      <c r="Y1930" s="131">
        <v>0</v>
      </c>
      <c r="Z1930" s="131">
        <v>0</v>
      </c>
      <c r="AA1930" s="131">
        <v>0</v>
      </c>
      <c r="AB1930" s="131">
        <v>0</v>
      </c>
      <c r="AC1930" s="131">
        <v>0</v>
      </c>
      <c r="AD1930" s="131">
        <v>0</v>
      </c>
      <c r="AE1930" s="131">
        <v>0</v>
      </c>
      <c r="AF1930" s="131">
        <v>0</v>
      </c>
      <c r="AG1930" s="131">
        <v>0</v>
      </c>
      <c r="AH1930" s="43">
        <v>0</v>
      </c>
    </row>
    <row r="1931" spans="4:34">
      <c r="D1931" s="62">
        <v>2009</v>
      </c>
      <c r="E1931" s="62">
        <v>11</v>
      </c>
      <c r="F1931" s="62">
        <v>2010</v>
      </c>
      <c r="G1931" s="62">
        <v>2010</v>
      </c>
      <c r="H1931" s="131">
        <v>0</v>
      </c>
      <c r="I1931" s="131">
        <v>0</v>
      </c>
      <c r="J1931" s="131">
        <v>0</v>
      </c>
      <c r="K1931" s="131">
        <v>0</v>
      </c>
      <c r="L1931" s="131">
        <v>0</v>
      </c>
      <c r="M1931" s="131">
        <v>0</v>
      </c>
      <c r="N1931" s="131">
        <v>0</v>
      </c>
      <c r="O1931" s="131">
        <v>0</v>
      </c>
      <c r="P1931" s="131">
        <v>0</v>
      </c>
      <c r="Q1931" s="131">
        <v>0</v>
      </c>
      <c r="R1931" s="131">
        <v>0</v>
      </c>
      <c r="S1931" s="131">
        <v>0</v>
      </c>
      <c r="T1931" s="131">
        <v>0</v>
      </c>
      <c r="U1931" s="131">
        <v>0</v>
      </c>
      <c r="V1931" s="131">
        <v>0</v>
      </c>
      <c r="W1931" s="131">
        <v>0</v>
      </c>
      <c r="X1931" s="131">
        <v>0</v>
      </c>
      <c r="Y1931" s="131">
        <v>0</v>
      </c>
      <c r="Z1931" s="131">
        <v>0</v>
      </c>
      <c r="AA1931" s="131">
        <v>0</v>
      </c>
      <c r="AB1931" s="131">
        <v>0</v>
      </c>
      <c r="AC1931" s="131">
        <v>0</v>
      </c>
      <c r="AD1931" s="131">
        <v>0</v>
      </c>
      <c r="AE1931" s="131">
        <v>0</v>
      </c>
      <c r="AF1931" s="131">
        <v>0</v>
      </c>
      <c r="AG1931" s="131">
        <v>0</v>
      </c>
      <c r="AH1931" s="43">
        <v>0</v>
      </c>
    </row>
    <row r="1932" spans="4:34">
      <c r="D1932" s="62">
        <v>2009</v>
      </c>
      <c r="E1932" s="62">
        <v>12</v>
      </c>
      <c r="F1932" s="62">
        <v>2010</v>
      </c>
      <c r="G1932" s="62">
        <v>2010</v>
      </c>
      <c r="H1932" s="131">
        <v>0</v>
      </c>
      <c r="I1932" s="131">
        <v>0</v>
      </c>
      <c r="J1932" s="131">
        <v>0</v>
      </c>
      <c r="K1932" s="131">
        <v>0</v>
      </c>
      <c r="L1932" s="131">
        <v>0</v>
      </c>
      <c r="M1932" s="131">
        <v>0</v>
      </c>
      <c r="N1932" s="131">
        <v>0</v>
      </c>
      <c r="O1932" s="131">
        <v>0</v>
      </c>
      <c r="P1932" s="131">
        <v>0</v>
      </c>
      <c r="Q1932" s="131">
        <v>0</v>
      </c>
      <c r="R1932" s="131">
        <v>0</v>
      </c>
      <c r="S1932" s="131">
        <v>0</v>
      </c>
      <c r="T1932" s="131">
        <v>0</v>
      </c>
      <c r="U1932" s="131">
        <v>0</v>
      </c>
      <c r="V1932" s="131">
        <v>0</v>
      </c>
      <c r="W1932" s="131">
        <v>0</v>
      </c>
      <c r="X1932" s="131">
        <v>0</v>
      </c>
      <c r="Y1932" s="131">
        <v>0</v>
      </c>
      <c r="Z1932" s="131">
        <v>0</v>
      </c>
      <c r="AA1932" s="131">
        <v>0</v>
      </c>
      <c r="AB1932" s="131">
        <v>0</v>
      </c>
      <c r="AC1932" s="131">
        <v>0</v>
      </c>
      <c r="AD1932" s="131">
        <v>0</v>
      </c>
      <c r="AE1932" s="131">
        <v>0</v>
      </c>
      <c r="AF1932" s="131">
        <v>0</v>
      </c>
      <c r="AG1932" s="131">
        <v>0</v>
      </c>
      <c r="AH1932" s="43">
        <v>0</v>
      </c>
    </row>
    <row r="1933" spans="4:34">
      <c r="D1933" s="62">
        <v>2010</v>
      </c>
      <c r="E1933" s="62">
        <v>1</v>
      </c>
      <c r="F1933" s="62">
        <v>2010</v>
      </c>
      <c r="G1933" s="62">
        <v>2010</v>
      </c>
      <c r="H1933" s="131">
        <v>0</v>
      </c>
      <c r="I1933" s="131">
        <v>0</v>
      </c>
      <c r="J1933" s="131">
        <v>0</v>
      </c>
      <c r="K1933" s="131">
        <v>0</v>
      </c>
      <c r="L1933" s="131">
        <v>0</v>
      </c>
      <c r="M1933" s="131">
        <v>0</v>
      </c>
      <c r="N1933" s="131">
        <v>0</v>
      </c>
      <c r="O1933" s="131">
        <v>0</v>
      </c>
      <c r="P1933" s="131">
        <v>0</v>
      </c>
      <c r="Q1933" s="131">
        <v>0</v>
      </c>
      <c r="R1933" s="131">
        <v>0</v>
      </c>
      <c r="S1933" s="131">
        <v>0</v>
      </c>
      <c r="T1933" s="131">
        <v>0</v>
      </c>
      <c r="U1933" s="131">
        <v>0</v>
      </c>
      <c r="V1933" s="131">
        <v>0</v>
      </c>
      <c r="W1933" s="131">
        <v>0</v>
      </c>
      <c r="X1933" s="131">
        <v>0</v>
      </c>
      <c r="Y1933" s="131">
        <v>0</v>
      </c>
      <c r="Z1933" s="131">
        <v>0</v>
      </c>
      <c r="AA1933" s="131">
        <v>0</v>
      </c>
      <c r="AB1933" s="131">
        <v>0</v>
      </c>
      <c r="AC1933" s="131">
        <v>0</v>
      </c>
      <c r="AD1933" s="131">
        <v>0</v>
      </c>
      <c r="AE1933" s="131">
        <v>0</v>
      </c>
      <c r="AF1933" s="131">
        <v>0</v>
      </c>
      <c r="AG1933" s="131">
        <v>0</v>
      </c>
      <c r="AH1933" s="43">
        <v>0</v>
      </c>
    </row>
    <row r="1934" spans="4:34">
      <c r="D1934" s="62">
        <v>2010</v>
      </c>
      <c r="E1934" s="62">
        <v>2</v>
      </c>
      <c r="F1934" s="62">
        <v>2010</v>
      </c>
      <c r="G1934" s="62">
        <v>2010</v>
      </c>
      <c r="H1934" s="131">
        <v>0</v>
      </c>
      <c r="I1934" s="131">
        <v>0</v>
      </c>
      <c r="J1934" s="131">
        <v>0</v>
      </c>
      <c r="K1934" s="131">
        <v>0</v>
      </c>
      <c r="L1934" s="131">
        <v>0</v>
      </c>
      <c r="M1934" s="131">
        <v>0</v>
      </c>
      <c r="N1934" s="131">
        <v>0</v>
      </c>
      <c r="O1934" s="131">
        <v>0</v>
      </c>
      <c r="P1934" s="131">
        <v>0</v>
      </c>
      <c r="Q1934" s="131">
        <v>0</v>
      </c>
      <c r="R1934" s="131">
        <v>0</v>
      </c>
      <c r="S1934" s="131">
        <v>0</v>
      </c>
      <c r="T1934" s="131">
        <v>0</v>
      </c>
      <c r="U1934" s="131">
        <v>0</v>
      </c>
      <c r="V1934" s="131">
        <v>0</v>
      </c>
      <c r="W1934" s="131">
        <v>0</v>
      </c>
      <c r="X1934" s="131">
        <v>0</v>
      </c>
      <c r="Y1934" s="131">
        <v>0</v>
      </c>
      <c r="Z1934" s="131">
        <v>0</v>
      </c>
      <c r="AA1934" s="131">
        <v>0</v>
      </c>
      <c r="AB1934" s="131">
        <v>0</v>
      </c>
      <c r="AC1934" s="131">
        <v>0</v>
      </c>
      <c r="AD1934" s="131">
        <v>0</v>
      </c>
      <c r="AE1934" s="131">
        <v>0</v>
      </c>
      <c r="AF1934" s="131">
        <v>0</v>
      </c>
      <c r="AG1934" s="131">
        <v>0</v>
      </c>
      <c r="AH1934" s="43">
        <v>0</v>
      </c>
    </row>
    <row r="1935" spans="4:34">
      <c r="D1935" s="62">
        <v>2010</v>
      </c>
      <c r="E1935" s="62">
        <v>3</v>
      </c>
      <c r="F1935" s="62">
        <v>2010</v>
      </c>
      <c r="G1935" s="62">
        <v>2010</v>
      </c>
      <c r="H1935" s="131">
        <v>0</v>
      </c>
      <c r="I1935" s="131">
        <v>0</v>
      </c>
      <c r="J1935" s="131">
        <v>0</v>
      </c>
      <c r="K1935" s="131">
        <v>0</v>
      </c>
      <c r="L1935" s="131">
        <v>0</v>
      </c>
      <c r="M1935" s="131">
        <v>0</v>
      </c>
      <c r="N1935" s="131">
        <v>0</v>
      </c>
      <c r="O1935" s="131">
        <v>0</v>
      </c>
      <c r="P1935" s="131">
        <v>0</v>
      </c>
      <c r="Q1935" s="131">
        <v>0</v>
      </c>
      <c r="R1935" s="131">
        <v>0</v>
      </c>
      <c r="S1935" s="131">
        <v>0</v>
      </c>
      <c r="T1935" s="131">
        <v>0</v>
      </c>
      <c r="U1935" s="131">
        <v>0</v>
      </c>
      <c r="V1935" s="131">
        <v>0</v>
      </c>
      <c r="W1935" s="131">
        <v>0</v>
      </c>
      <c r="X1935" s="131">
        <v>0</v>
      </c>
      <c r="Y1935" s="131">
        <v>0</v>
      </c>
      <c r="Z1935" s="131">
        <v>0</v>
      </c>
      <c r="AA1935" s="131">
        <v>0</v>
      </c>
      <c r="AB1935" s="131">
        <v>0</v>
      </c>
      <c r="AC1935" s="131">
        <v>0</v>
      </c>
      <c r="AD1935" s="131">
        <v>0</v>
      </c>
      <c r="AE1935" s="131">
        <v>0</v>
      </c>
      <c r="AF1935" s="131">
        <v>0</v>
      </c>
      <c r="AG1935" s="131">
        <v>0</v>
      </c>
      <c r="AH1935" s="43">
        <v>0</v>
      </c>
    </row>
    <row r="1936" spans="4:34">
      <c r="D1936" s="62">
        <v>2010</v>
      </c>
      <c r="E1936" s="62">
        <v>4</v>
      </c>
      <c r="F1936" s="62">
        <v>2010</v>
      </c>
      <c r="G1936" s="62">
        <v>2010</v>
      </c>
      <c r="H1936" s="131">
        <v>0</v>
      </c>
      <c r="I1936" s="131">
        <v>0</v>
      </c>
      <c r="J1936" s="131">
        <v>0</v>
      </c>
      <c r="K1936" s="131">
        <v>0</v>
      </c>
      <c r="L1936" s="131">
        <v>0</v>
      </c>
      <c r="M1936" s="131">
        <v>0</v>
      </c>
      <c r="N1936" s="131">
        <v>0</v>
      </c>
      <c r="O1936" s="131">
        <v>0</v>
      </c>
      <c r="P1936" s="131">
        <v>0</v>
      </c>
      <c r="Q1936" s="131">
        <v>0</v>
      </c>
      <c r="R1936" s="131">
        <v>0</v>
      </c>
      <c r="S1936" s="131">
        <v>0</v>
      </c>
      <c r="T1936" s="131">
        <v>0</v>
      </c>
      <c r="U1936" s="131">
        <v>0</v>
      </c>
      <c r="V1936" s="131">
        <v>0</v>
      </c>
      <c r="W1936" s="131">
        <v>0</v>
      </c>
      <c r="X1936" s="131">
        <v>0</v>
      </c>
      <c r="Y1936" s="131">
        <v>0</v>
      </c>
      <c r="Z1936" s="131">
        <v>0</v>
      </c>
      <c r="AA1936" s="131">
        <v>0</v>
      </c>
      <c r="AB1936" s="131">
        <v>0</v>
      </c>
      <c r="AC1936" s="131">
        <v>0</v>
      </c>
      <c r="AD1936" s="131">
        <v>0</v>
      </c>
      <c r="AE1936" s="131">
        <v>0</v>
      </c>
      <c r="AF1936" s="131">
        <v>0</v>
      </c>
      <c r="AG1936" s="131">
        <v>0</v>
      </c>
      <c r="AH1936" s="43">
        <v>0</v>
      </c>
    </row>
    <row r="1937" spans="4:34">
      <c r="D1937" s="62">
        <v>2010</v>
      </c>
      <c r="E1937" s="62">
        <v>5</v>
      </c>
      <c r="F1937" s="62">
        <v>2010</v>
      </c>
      <c r="G1937" s="62">
        <v>2011</v>
      </c>
      <c r="H1937" s="131">
        <v>0</v>
      </c>
      <c r="I1937" s="131">
        <v>0</v>
      </c>
      <c r="J1937" s="131">
        <v>0</v>
      </c>
      <c r="K1937" s="131">
        <v>0</v>
      </c>
      <c r="L1937" s="131">
        <v>0</v>
      </c>
      <c r="M1937" s="131">
        <v>0</v>
      </c>
      <c r="N1937" s="131">
        <v>0</v>
      </c>
      <c r="O1937" s="131">
        <v>0</v>
      </c>
      <c r="P1937" s="131">
        <v>0</v>
      </c>
      <c r="Q1937" s="131">
        <v>0</v>
      </c>
      <c r="R1937" s="131">
        <v>0</v>
      </c>
      <c r="S1937" s="131">
        <v>0</v>
      </c>
      <c r="T1937" s="131">
        <v>0</v>
      </c>
      <c r="U1937" s="131">
        <v>0</v>
      </c>
      <c r="V1937" s="131">
        <v>0</v>
      </c>
      <c r="W1937" s="131">
        <v>0</v>
      </c>
      <c r="X1937" s="131">
        <v>0</v>
      </c>
      <c r="Y1937" s="131">
        <v>0</v>
      </c>
      <c r="Z1937" s="131">
        <v>0</v>
      </c>
      <c r="AA1937" s="131">
        <v>0</v>
      </c>
      <c r="AB1937" s="131">
        <v>0</v>
      </c>
      <c r="AC1937" s="131">
        <v>0</v>
      </c>
      <c r="AD1937" s="131">
        <v>0</v>
      </c>
      <c r="AE1937" s="131">
        <v>0</v>
      </c>
      <c r="AF1937" s="131">
        <v>0</v>
      </c>
      <c r="AG1937" s="131">
        <v>0</v>
      </c>
      <c r="AH1937" s="43">
        <v>0</v>
      </c>
    </row>
    <row r="1938" spans="4:34">
      <c r="D1938" s="62">
        <v>2010</v>
      </c>
      <c r="E1938" s="62">
        <v>6</v>
      </c>
      <c r="F1938" s="62">
        <v>2010</v>
      </c>
      <c r="G1938" s="62">
        <v>2011</v>
      </c>
      <c r="H1938" s="131">
        <v>0</v>
      </c>
      <c r="I1938" s="131">
        <v>0</v>
      </c>
      <c r="J1938" s="131">
        <v>0</v>
      </c>
      <c r="K1938" s="131">
        <v>0</v>
      </c>
      <c r="L1938" s="131">
        <v>0</v>
      </c>
      <c r="M1938" s="131">
        <v>0</v>
      </c>
      <c r="N1938" s="131">
        <v>0</v>
      </c>
      <c r="O1938" s="131">
        <v>0</v>
      </c>
      <c r="P1938" s="131">
        <v>0</v>
      </c>
      <c r="Q1938" s="131">
        <v>0</v>
      </c>
      <c r="R1938" s="131">
        <v>0</v>
      </c>
      <c r="S1938" s="131">
        <v>0</v>
      </c>
      <c r="T1938" s="131">
        <v>0</v>
      </c>
      <c r="U1938" s="131">
        <v>0</v>
      </c>
      <c r="V1938" s="131">
        <v>0</v>
      </c>
      <c r="W1938" s="131">
        <v>0</v>
      </c>
      <c r="X1938" s="131">
        <v>0</v>
      </c>
      <c r="Y1938" s="131">
        <v>0</v>
      </c>
      <c r="Z1938" s="131">
        <v>0</v>
      </c>
      <c r="AA1938" s="131">
        <v>0</v>
      </c>
      <c r="AB1938" s="131">
        <v>0</v>
      </c>
      <c r="AC1938" s="131">
        <v>0</v>
      </c>
      <c r="AD1938" s="131">
        <v>0</v>
      </c>
      <c r="AE1938" s="131">
        <v>0</v>
      </c>
      <c r="AF1938" s="131">
        <v>0</v>
      </c>
      <c r="AG1938" s="131">
        <v>0</v>
      </c>
      <c r="AH1938" s="43">
        <v>0</v>
      </c>
    </row>
    <row r="1939" spans="4:34">
      <c r="D1939" s="62">
        <v>2010</v>
      </c>
      <c r="E1939" s="62">
        <v>7</v>
      </c>
      <c r="F1939" s="62">
        <v>2011</v>
      </c>
      <c r="G1939" s="62">
        <v>2011</v>
      </c>
      <c r="H1939" s="131">
        <v>0</v>
      </c>
      <c r="I1939" s="131">
        <v>0</v>
      </c>
      <c r="J1939" s="131">
        <v>0</v>
      </c>
      <c r="K1939" s="131">
        <v>0</v>
      </c>
      <c r="L1939" s="131">
        <v>0</v>
      </c>
      <c r="M1939" s="131">
        <v>0</v>
      </c>
      <c r="N1939" s="131">
        <v>0</v>
      </c>
      <c r="O1939" s="131">
        <v>0</v>
      </c>
      <c r="P1939" s="131">
        <v>0</v>
      </c>
      <c r="Q1939" s="131">
        <v>0</v>
      </c>
      <c r="R1939" s="131">
        <v>0</v>
      </c>
      <c r="S1939" s="131">
        <v>0</v>
      </c>
      <c r="T1939" s="131">
        <v>0</v>
      </c>
      <c r="U1939" s="131">
        <v>0</v>
      </c>
      <c r="V1939" s="131">
        <v>0</v>
      </c>
      <c r="W1939" s="131">
        <v>0</v>
      </c>
      <c r="X1939" s="131">
        <v>0</v>
      </c>
      <c r="Y1939" s="131">
        <v>0</v>
      </c>
      <c r="Z1939" s="131">
        <v>0</v>
      </c>
      <c r="AA1939" s="131">
        <v>0</v>
      </c>
      <c r="AB1939" s="131">
        <v>0</v>
      </c>
      <c r="AC1939" s="131">
        <v>0</v>
      </c>
      <c r="AD1939" s="131">
        <v>0</v>
      </c>
      <c r="AE1939" s="131">
        <v>0</v>
      </c>
      <c r="AF1939" s="131">
        <v>0</v>
      </c>
      <c r="AG1939" s="131">
        <v>0</v>
      </c>
      <c r="AH1939" s="43">
        <v>0</v>
      </c>
    </row>
    <row r="1940" spans="4:34">
      <c r="D1940" s="62">
        <v>2010</v>
      </c>
      <c r="E1940" s="62">
        <v>8</v>
      </c>
      <c r="F1940" s="62">
        <v>2011</v>
      </c>
      <c r="G1940" s="62">
        <v>2011</v>
      </c>
      <c r="H1940" s="131">
        <v>0</v>
      </c>
      <c r="I1940" s="131">
        <v>0</v>
      </c>
      <c r="J1940" s="131">
        <v>0</v>
      </c>
      <c r="K1940" s="131">
        <v>0</v>
      </c>
      <c r="L1940" s="131">
        <v>0</v>
      </c>
      <c r="M1940" s="131">
        <v>0</v>
      </c>
      <c r="N1940" s="131">
        <v>0</v>
      </c>
      <c r="O1940" s="131">
        <v>0</v>
      </c>
      <c r="P1940" s="131">
        <v>0</v>
      </c>
      <c r="Q1940" s="131">
        <v>0</v>
      </c>
      <c r="R1940" s="131">
        <v>0</v>
      </c>
      <c r="S1940" s="131">
        <v>0</v>
      </c>
      <c r="T1940" s="131">
        <v>0</v>
      </c>
      <c r="U1940" s="131">
        <v>0</v>
      </c>
      <c r="V1940" s="131">
        <v>0</v>
      </c>
      <c r="W1940" s="131">
        <v>0</v>
      </c>
      <c r="X1940" s="131">
        <v>0</v>
      </c>
      <c r="Y1940" s="131">
        <v>0</v>
      </c>
      <c r="Z1940" s="131">
        <v>0</v>
      </c>
      <c r="AA1940" s="131">
        <v>0</v>
      </c>
      <c r="AB1940" s="131">
        <v>0</v>
      </c>
      <c r="AC1940" s="131">
        <v>0</v>
      </c>
      <c r="AD1940" s="131">
        <v>0</v>
      </c>
      <c r="AE1940" s="131">
        <v>0</v>
      </c>
      <c r="AF1940" s="131">
        <v>0</v>
      </c>
      <c r="AG1940" s="131">
        <v>0</v>
      </c>
      <c r="AH1940" s="43">
        <v>0</v>
      </c>
    </row>
    <row r="1941" spans="4:34">
      <c r="D1941" s="62">
        <v>2010</v>
      </c>
      <c r="E1941" s="62">
        <v>9</v>
      </c>
      <c r="F1941" s="62">
        <v>2011</v>
      </c>
      <c r="G1941" s="62">
        <v>2011</v>
      </c>
      <c r="H1941" s="131">
        <v>0</v>
      </c>
      <c r="I1941" s="131">
        <v>0</v>
      </c>
      <c r="J1941" s="131">
        <v>0</v>
      </c>
      <c r="K1941" s="131">
        <v>0</v>
      </c>
      <c r="L1941" s="131">
        <v>0</v>
      </c>
      <c r="M1941" s="131">
        <v>0</v>
      </c>
      <c r="N1941" s="131">
        <v>0</v>
      </c>
      <c r="O1941" s="131">
        <v>0</v>
      </c>
      <c r="P1941" s="131">
        <v>0</v>
      </c>
      <c r="Q1941" s="131">
        <v>0</v>
      </c>
      <c r="R1941" s="131">
        <v>0</v>
      </c>
      <c r="S1941" s="131">
        <v>0</v>
      </c>
      <c r="T1941" s="131">
        <v>0</v>
      </c>
      <c r="U1941" s="131">
        <v>0</v>
      </c>
      <c r="V1941" s="131">
        <v>0</v>
      </c>
      <c r="W1941" s="131">
        <v>0</v>
      </c>
      <c r="X1941" s="131">
        <v>0</v>
      </c>
      <c r="Y1941" s="131">
        <v>0</v>
      </c>
      <c r="Z1941" s="131">
        <v>0</v>
      </c>
      <c r="AA1941" s="131">
        <v>0</v>
      </c>
      <c r="AB1941" s="131">
        <v>0</v>
      </c>
      <c r="AC1941" s="131">
        <v>0</v>
      </c>
      <c r="AD1941" s="131">
        <v>0</v>
      </c>
      <c r="AE1941" s="131">
        <v>0</v>
      </c>
      <c r="AF1941" s="131">
        <v>0</v>
      </c>
      <c r="AG1941" s="131">
        <v>0</v>
      </c>
      <c r="AH1941" s="43">
        <v>0</v>
      </c>
    </row>
    <row r="1942" spans="4:34">
      <c r="D1942" s="62">
        <v>2010</v>
      </c>
      <c r="E1942" s="62">
        <v>10</v>
      </c>
      <c r="F1942" s="62">
        <v>2011</v>
      </c>
      <c r="G1942" s="62">
        <v>2011</v>
      </c>
      <c r="H1942" s="131">
        <v>0</v>
      </c>
      <c r="I1942" s="131">
        <v>0</v>
      </c>
      <c r="J1942" s="131">
        <v>0</v>
      </c>
      <c r="K1942" s="131">
        <v>0</v>
      </c>
      <c r="L1942" s="131">
        <v>0</v>
      </c>
      <c r="M1942" s="131">
        <v>0</v>
      </c>
      <c r="N1942" s="131">
        <v>0</v>
      </c>
      <c r="O1942" s="131">
        <v>0</v>
      </c>
      <c r="P1942" s="131">
        <v>0</v>
      </c>
      <c r="Q1942" s="131">
        <v>0</v>
      </c>
      <c r="R1942" s="131">
        <v>0</v>
      </c>
      <c r="S1942" s="131">
        <v>0</v>
      </c>
      <c r="T1942" s="131">
        <v>0</v>
      </c>
      <c r="U1942" s="131">
        <v>0</v>
      </c>
      <c r="V1942" s="131">
        <v>0</v>
      </c>
      <c r="W1942" s="131">
        <v>0</v>
      </c>
      <c r="X1942" s="131">
        <v>0</v>
      </c>
      <c r="Y1942" s="131">
        <v>0</v>
      </c>
      <c r="Z1942" s="131">
        <v>0</v>
      </c>
      <c r="AA1942" s="131">
        <v>0</v>
      </c>
      <c r="AB1942" s="131">
        <v>0</v>
      </c>
      <c r="AC1942" s="131">
        <v>0</v>
      </c>
      <c r="AD1942" s="131">
        <v>0</v>
      </c>
      <c r="AE1942" s="131">
        <v>0</v>
      </c>
      <c r="AF1942" s="131">
        <v>0</v>
      </c>
      <c r="AG1942" s="131">
        <v>0</v>
      </c>
      <c r="AH1942" s="43">
        <v>0</v>
      </c>
    </row>
    <row r="1943" spans="4:34">
      <c r="D1943" s="62">
        <v>2010</v>
      </c>
      <c r="E1943" s="62">
        <v>11</v>
      </c>
      <c r="F1943" s="62">
        <v>2011</v>
      </c>
      <c r="G1943" s="62">
        <v>2011</v>
      </c>
      <c r="H1943" s="131">
        <v>0</v>
      </c>
      <c r="I1943" s="131">
        <v>0</v>
      </c>
      <c r="J1943" s="131">
        <v>0</v>
      </c>
      <c r="K1943" s="131">
        <v>0</v>
      </c>
      <c r="L1943" s="131">
        <v>0</v>
      </c>
      <c r="M1943" s="131">
        <v>0</v>
      </c>
      <c r="N1943" s="131">
        <v>0</v>
      </c>
      <c r="O1943" s="131">
        <v>0</v>
      </c>
      <c r="P1943" s="131">
        <v>0</v>
      </c>
      <c r="Q1943" s="131">
        <v>0</v>
      </c>
      <c r="R1943" s="131">
        <v>0</v>
      </c>
      <c r="S1943" s="131">
        <v>0</v>
      </c>
      <c r="T1943" s="131">
        <v>0</v>
      </c>
      <c r="U1943" s="131">
        <v>0</v>
      </c>
      <c r="V1943" s="131">
        <v>0</v>
      </c>
      <c r="W1943" s="131">
        <v>0</v>
      </c>
      <c r="X1943" s="131">
        <v>0</v>
      </c>
      <c r="Y1943" s="131">
        <v>0</v>
      </c>
      <c r="Z1943" s="131">
        <v>0</v>
      </c>
      <c r="AA1943" s="131">
        <v>0</v>
      </c>
      <c r="AB1943" s="131">
        <v>0</v>
      </c>
      <c r="AC1943" s="131">
        <v>0</v>
      </c>
      <c r="AD1943" s="131">
        <v>0</v>
      </c>
      <c r="AE1943" s="131">
        <v>0</v>
      </c>
      <c r="AF1943" s="131">
        <v>0</v>
      </c>
      <c r="AG1943" s="131">
        <v>0</v>
      </c>
      <c r="AH1943" s="43">
        <v>0</v>
      </c>
    </row>
    <row r="1944" spans="4:34">
      <c r="D1944" s="62">
        <v>2010</v>
      </c>
      <c r="E1944" s="62">
        <v>12</v>
      </c>
      <c r="F1944" s="62">
        <v>2011</v>
      </c>
      <c r="G1944" s="62">
        <v>2011</v>
      </c>
      <c r="H1944" s="131">
        <v>0</v>
      </c>
      <c r="I1944" s="131">
        <v>0</v>
      </c>
      <c r="J1944" s="131">
        <v>0</v>
      </c>
      <c r="K1944" s="131">
        <v>0</v>
      </c>
      <c r="L1944" s="131">
        <v>0</v>
      </c>
      <c r="M1944" s="131">
        <v>0</v>
      </c>
      <c r="N1944" s="131">
        <v>0</v>
      </c>
      <c r="O1944" s="131">
        <v>0</v>
      </c>
      <c r="P1944" s="131">
        <v>0</v>
      </c>
      <c r="Q1944" s="131">
        <v>0</v>
      </c>
      <c r="R1944" s="131">
        <v>0</v>
      </c>
      <c r="S1944" s="131">
        <v>0</v>
      </c>
      <c r="T1944" s="131">
        <v>0</v>
      </c>
      <c r="U1944" s="131">
        <v>0</v>
      </c>
      <c r="V1944" s="131">
        <v>0</v>
      </c>
      <c r="W1944" s="131">
        <v>0</v>
      </c>
      <c r="X1944" s="131">
        <v>0</v>
      </c>
      <c r="Y1944" s="131">
        <v>0</v>
      </c>
      <c r="Z1944" s="131">
        <v>0</v>
      </c>
      <c r="AA1944" s="131">
        <v>0</v>
      </c>
      <c r="AB1944" s="131">
        <v>0</v>
      </c>
      <c r="AC1944" s="131">
        <v>0</v>
      </c>
      <c r="AD1944" s="131">
        <v>0</v>
      </c>
      <c r="AE1944" s="131">
        <v>0</v>
      </c>
      <c r="AF1944" s="131">
        <v>0</v>
      </c>
      <c r="AG1944" s="131">
        <v>0</v>
      </c>
      <c r="AH1944" s="43">
        <v>0</v>
      </c>
    </row>
    <row r="1945" spans="4:34">
      <c r="D1945" s="62">
        <v>2011</v>
      </c>
      <c r="E1945" s="62">
        <v>1</v>
      </c>
      <c r="F1945" s="62">
        <v>2011</v>
      </c>
      <c r="G1945" s="62">
        <v>2011</v>
      </c>
      <c r="H1945" s="131">
        <v>0</v>
      </c>
      <c r="I1945" s="131">
        <v>0</v>
      </c>
      <c r="J1945" s="131">
        <v>0</v>
      </c>
      <c r="K1945" s="131">
        <v>0</v>
      </c>
      <c r="L1945" s="131">
        <v>0</v>
      </c>
      <c r="M1945" s="131">
        <v>0</v>
      </c>
      <c r="N1945" s="131">
        <v>0</v>
      </c>
      <c r="O1945" s="131">
        <v>0</v>
      </c>
      <c r="P1945" s="131">
        <v>0</v>
      </c>
      <c r="Q1945" s="131">
        <v>0</v>
      </c>
      <c r="R1945" s="131">
        <v>0</v>
      </c>
      <c r="S1945" s="131">
        <v>0</v>
      </c>
      <c r="T1945" s="131">
        <v>0</v>
      </c>
      <c r="U1945" s="131">
        <v>0</v>
      </c>
      <c r="V1945" s="131">
        <v>0</v>
      </c>
      <c r="W1945" s="131">
        <v>0</v>
      </c>
      <c r="X1945" s="131">
        <v>0</v>
      </c>
      <c r="Y1945" s="131">
        <v>0</v>
      </c>
      <c r="Z1945" s="131">
        <v>0</v>
      </c>
      <c r="AA1945" s="131">
        <v>0</v>
      </c>
      <c r="AB1945" s="131">
        <v>0</v>
      </c>
      <c r="AC1945" s="131">
        <v>0</v>
      </c>
      <c r="AD1945" s="131">
        <v>0</v>
      </c>
      <c r="AE1945" s="131">
        <v>0</v>
      </c>
      <c r="AF1945" s="131">
        <v>0</v>
      </c>
      <c r="AG1945" s="131">
        <v>0</v>
      </c>
      <c r="AH1945" s="43">
        <v>0</v>
      </c>
    </row>
    <row r="1946" spans="4:34">
      <c r="D1946" s="62">
        <v>2011</v>
      </c>
      <c r="E1946" s="62">
        <v>2</v>
      </c>
      <c r="F1946" s="62">
        <v>2011</v>
      </c>
      <c r="G1946" s="62">
        <v>2011</v>
      </c>
      <c r="H1946" s="131">
        <v>0</v>
      </c>
      <c r="I1946" s="131">
        <v>0</v>
      </c>
      <c r="J1946" s="131">
        <v>0</v>
      </c>
      <c r="K1946" s="131">
        <v>0</v>
      </c>
      <c r="L1946" s="131">
        <v>0</v>
      </c>
      <c r="M1946" s="131">
        <v>0</v>
      </c>
      <c r="N1946" s="131">
        <v>0</v>
      </c>
      <c r="O1946" s="131">
        <v>0</v>
      </c>
      <c r="P1946" s="131">
        <v>0</v>
      </c>
      <c r="Q1946" s="131">
        <v>0</v>
      </c>
      <c r="R1946" s="131">
        <v>0</v>
      </c>
      <c r="S1946" s="131">
        <v>0</v>
      </c>
      <c r="T1946" s="131">
        <v>0</v>
      </c>
      <c r="U1946" s="131">
        <v>0</v>
      </c>
      <c r="V1946" s="131">
        <v>0</v>
      </c>
      <c r="W1946" s="131">
        <v>0</v>
      </c>
      <c r="X1946" s="131">
        <v>0</v>
      </c>
      <c r="Y1946" s="131">
        <v>0</v>
      </c>
      <c r="Z1946" s="131">
        <v>0</v>
      </c>
      <c r="AA1946" s="131">
        <v>0</v>
      </c>
      <c r="AB1946" s="131">
        <v>0</v>
      </c>
      <c r="AC1946" s="131">
        <v>0</v>
      </c>
      <c r="AD1946" s="131">
        <v>0</v>
      </c>
      <c r="AE1946" s="131">
        <v>0</v>
      </c>
      <c r="AF1946" s="131">
        <v>0</v>
      </c>
      <c r="AG1946" s="131">
        <v>0</v>
      </c>
      <c r="AH1946" s="43">
        <v>0</v>
      </c>
    </row>
    <row r="1947" spans="4:34">
      <c r="D1947" s="62">
        <v>2011</v>
      </c>
      <c r="E1947" s="62">
        <v>3</v>
      </c>
      <c r="F1947" s="62">
        <v>2011</v>
      </c>
      <c r="G1947" s="62">
        <v>2011</v>
      </c>
      <c r="H1947" s="131">
        <v>0</v>
      </c>
      <c r="I1947" s="131">
        <v>0</v>
      </c>
      <c r="J1947" s="131">
        <v>0</v>
      </c>
      <c r="K1947" s="131">
        <v>0</v>
      </c>
      <c r="L1947" s="131">
        <v>0</v>
      </c>
      <c r="M1947" s="131">
        <v>0</v>
      </c>
      <c r="N1947" s="131">
        <v>0</v>
      </c>
      <c r="O1947" s="131">
        <v>0</v>
      </c>
      <c r="P1947" s="131">
        <v>0</v>
      </c>
      <c r="Q1947" s="131">
        <v>0</v>
      </c>
      <c r="R1947" s="131">
        <v>0</v>
      </c>
      <c r="S1947" s="131">
        <v>0</v>
      </c>
      <c r="T1947" s="131">
        <v>0</v>
      </c>
      <c r="U1947" s="131">
        <v>0</v>
      </c>
      <c r="V1947" s="131">
        <v>0</v>
      </c>
      <c r="W1947" s="131">
        <v>0</v>
      </c>
      <c r="X1947" s="131">
        <v>0</v>
      </c>
      <c r="Y1947" s="131">
        <v>0</v>
      </c>
      <c r="Z1947" s="131">
        <v>0</v>
      </c>
      <c r="AA1947" s="131">
        <v>0</v>
      </c>
      <c r="AB1947" s="131">
        <v>0</v>
      </c>
      <c r="AC1947" s="131">
        <v>0</v>
      </c>
      <c r="AD1947" s="131">
        <v>0</v>
      </c>
      <c r="AE1947" s="131">
        <v>0</v>
      </c>
      <c r="AF1947" s="131">
        <v>0</v>
      </c>
      <c r="AG1947" s="131">
        <v>0</v>
      </c>
      <c r="AH1947" s="43">
        <v>0</v>
      </c>
    </row>
    <row r="1948" spans="4:34">
      <c r="D1948" s="62">
        <v>2011</v>
      </c>
      <c r="E1948" s="62">
        <v>4</v>
      </c>
      <c r="F1948" s="62">
        <v>2011</v>
      </c>
      <c r="G1948" s="62">
        <v>2011</v>
      </c>
      <c r="H1948" s="131">
        <v>0</v>
      </c>
      <c r="I1948" s="131">
        <v>0</v>
      </c>
      <c r="J1948" s="131">
        <v>0</v>
      </c>
      <c r="K1948" s="131">
        <v>0</v>
      </c>
      <c r="L1948" s="131">
        <v>0</v>
      </c>
      <c r="M1948" s="131">
        <v>0</v>
      </c>
      <c r="N1948" s="131">
        <v>0</v>
      </c>
      <c r="O1948" s="131">
        <v>0</v>
      </c>
      <c r="P1948" s="131">
        <v>0</v>
      </c>
      <c r="Q1948" s="131">
        <v>0</v>
      </c>
      <c r="R1948" s="131">
        <v>0</v>
      </c>
      <c r="S1948" s="131">
        <v>0</v>
      </c>
      <c r="T1948" s="131">
        <v>0</v>
      </c>
      <c r="U1948" s="131">
        <v>0</v>
      </c>
      <c r="V1948" s="131">
        <v>0</v>
      </c>
      <c r="W1948" s="131">
        <v>0</v>
      </c>
      <c r="X1948" s="131">
        <v>0</v>
      </c>
      <c r="Y1948" s="131">
        <v>0</v>
      </c>
      <c r="Z1948" s="131">
        <v>0</v>
      </c>
      <c r="AA1948" s="131">
        <v>0</v>
      </c>
      <c r="AB1948" s="131">
        <v>0</v>
      </c>
      <c r="AC1948" s="131">
        <v>0</v>
      </c>
      <c r="AD1948" s="131">
        <v>0</v>
      </c>
      <c r="AE1948" s="131">
        <v>0</v>
      </c>
      <c r="AF1948" s="131">
        <v>0</v>
      </c>
      <c r="AG1948" s="131">
        <v>0</v>
      </c>
      <c r="AH1948" s="43">
        <v>0</v>
      </c>
    </row>
    <row r="1949" spans="4:34">
      <c r="D1949" s="62">
        <v>2011</v>
      </c>
      <c r="E1949" s="62">
        <v>5</v>
      </c>
      <c r="F1949" s="62">
        <v>2011</v>
      </c>
      <c r="G1949" s="62">
        <v>2012</v>
      </c>
      <c r="H1949" s="131">
        <v>0</v>
      </c>
      <c r="I1949" s="131">
        <v>0</v>
      </c>
      <c r="J1949" s="131">
        <v>0</v>
      </c>
      <c r="K1949" s="131">
        <v>0</v>
      </c>
      <c r="L1949" s="131">
        <v>0</v>
      </c>
      <c r="M1949" s="131">
        <v>0</v>
      </c>
      <c r="N1949" s="131">
        <v>0</v>
      </c>
      <c r="O1949" s="131">
        <v>0</v>
      </c>
      <c r="P1949" s="131">
        <v>0</v>
      </c>
      <c r="Q1949" s="131">
        <v>0</v>
      </c>
      <c r="R1949" s="131">
        <v>0</v>
      </c>
      <c r="S1949" s="131">
        <v>0</v>
      </c>
      <c r="T1949" s="131">
        <v>0</v>
      </c>
      <c r="U1949" s="131">
        <v>0</v>
      </c>
      <c r="V1949" s="131">
        <v>0</v>
      </c>
      <c r="W1949" s="131">
        <v>0</v>
      </c>
      <c r="X1949" s="131">
        <v>0</v>
      </c>
      <c r="Y1949" s="131">
        <v>0</v>
      </c>
      <c r="Z1949" s="131">
        <v>0</v>
      </c>
      <c r="AA1949" s="131">
        <v>0</v>
      </c>
      <c r="AB1949" s="131">
        <v>0</v>
      </c>
      <c r="AC1949" s="131">
        <v>0</v>
      </c>
      <c r="AD1949" s="131">
        <v>0</v>
      </c>
      <c r="AE1949" s="131">
        <v>0</v>
      </c>
      <c r="AF1949" s="131">
        <v>0</v>
      </c>
      <c r="AG1949" s="131">
        <v>0</v>
      </c>
      <c r="AH1949" s="43">
        <v>0</v>
      </c>
    </row>
    <row r="1950" spans="4:34">
      <c r="D1950" s="62">
        <v>2011</v>
      </c>
      <c r="E1950" s="62">
        <v>6</v>
      </c>
      <c r="F1950" s="62">
        <v>2011</v>
      </c>
      <c r="G1950" s="62">
        <v>2012</v>
      </c>
      <c r="H1950" s="131">
        <v>0</v>
      </c>
      <c r="I1950" s="131">
        <v>0</v>
      </c>
      <c r="J1950" s="131">
        <v>0</v>
      </c>
      <c r="K1950" s="131">
        <v>0</v>
      </c>
      <c r="L1950" s="131">
        <v>0</v>
      </c>
      <c r="M1950" s="131">
        <v>0</v>
      </c>
      <c r="N1950" s="131">
        <v>0</v>
      </c>
      <c r="O1950" s="131">
        <v>0</v>
      </c>
      <c r="P1950" s="131">
        <v>0</v>
      </c>
      <c r="Q1950" s="131">
        <v>0</v>
      </c>
      <c r="R1950" s="131">
        <v>0</v>
      </c>
      <c r="S1950" s="131">
        <v>0</v>
      </c>
      <c r="T1950" s="131">
        <v>0</v>
      </c>
      <c r="U1950" s="131">
        <v>0</v>
      </c>
      <c r="V1950" s="131">
        <v>0</v>
      </c>
      <c r="W1950" s="131">
        <v>0</v>
      </c>
      <c r="X1950" s="131">
        <v>0</v>
      </c>
      <c r="Y1950" s="131">
        <v>0</v>
      </c>
      <c r="Z1950" s="131">
        <v>0</v>
      </c>
      <c r="AA1950" s="131">
        <v>0</v>
      </c>
      <c r="AB1950" s="131">
        <v>0</v>
      </c>
      <c r="AC1950" s="131">
        <v>0</v>
      </c>
      <c r="AD1950" s="131">
        <v>0</v>
      </c>
      <c r="AE1950" s="131">
        <v>0</v>
      </c>
      <c r="AF1950" s="131">
        <v>0</v>
      </c>
      <c r="AG1950" s="131">
        <v>0</v>
      </c>
      <c r="AH1950" s="43">
        <v>0</v>
      </c>
    </row>
    <row r="1951" spans="4:34">
      <c r="D1951" s="62">
        <v>2011</v>
      </c>
      <c r="E1951" s="62">
        <v>7</v>
      </c>
      <c r="F1951" s="62">
        <v>2012</v>
      </c>
      <c r="G1951" s="62">
        <v>2012</v>
      </c>
      <c r="H1951" s="131">
        <v>0</v>
      </c>
      <c r="I1951" s="131">
        <v>0</v>
      </c>
      <c r="J1951" s="131">
        <v>0</v>
      </c>
      <c r="K1951" s="131">
        <v>0</v>
      </c>
      <c r="L1951" s="131">
        <v>0</v>
      </c>
      <c r="M1951" s="131">
        <v>0</v>
      </c>
      <c r="N1951" s="131">
        <v>0</v>
      </c>
      <c r="O1951" s="131">
        <v>0</v>
      </c>
      <c r="P1951" s="131">
        <v>0</v>
      </c>
      <c r="Q1951" s="131">
        <v>0</v>
      </c>
      <c r="R1951" s="131">
        <v>0</v>
      </c>
      <c r="S1951" s="131">
        <v>0</v>
      </c>
      <c r="T1951" s="131">
        <v>0</v>
      </c>
      <c r="U1951" s="131">
        <v>0</v>
      </c>
      <c r="V1951" s="131">
        <v>0</v>
      </c>
      <c r="W1951" s="131">
        <v>0</v>
      </c>
      <c r="X1951" s="131">
        <v>0</v>
      </c>
      <c r="Y1951" s="131">
        <v>0</v>
      </c>
      <c r="Z1951" s="131">
        <v>0</v>
      </c>
      <c r="AA1951" s="131">
        <v>0</v>
      </c>
      <c r="AB1951" s="131">
        <v>0</v>
      </c>
      <c r="AC1951" s="131">
        <v>0</v>
      </c>
      <c r="AD1951" s="131">
        <v>0</v>
      </c>
      <c r="AE1951" s="131">
        <v>0</v>
      </c>
      <c r="AF1951" s="131">
        <v>0</v>
      </c>
      <c r="AG1951" s="131">
        <v>0</v>
      </c>
      <c r="AH1951" s="43">
        <v>0</v>
      </c>
    </row>
    <row r="1952" spans="4:34">
      <c r="D1952" s="62">
        <v>2011</v>
      </c>
      <c r="E1952" s="62">
        <v>8</v>
      </c>
      <c r="F1952" s="62">
        <v>2012</v>
      </c>
      <c r="G1952" s="62">
        <v>2012</v>
      </c>
      <c r="H1952" s="131">
        <v>0</v>
      </c>
      <c r="I1952" s="131">
        <v>0</v>
      </c>
      <c r="J1952" s="131">
        <v>0</v>
      </c>
      <c r="K1952" s="131">
        <v>0</v>
      </c>
      <c r="L1952" s="131">
        <v>0</v>
      </c>
      <c r="M1952" s="131">
        <v>0</v>
      </c>
      <c r="N1952" s="131">
        <v>0</v>
      </c>
      <c r="O1952" s="131">
        <v>0</v>
      </c>
      <c r="P1952" s="131">
        <v>0</v>
      </c>
      <c r="Q1952" s="131">
        <v>0</v>
      </c>
      <c r="R1952" s="131">
        <v>0</v>
      </c>
      <c r="S1952" s="131">
        <v>0</v>
      </c>
      <c r="T1952" s="131">
        <v>0</v>
      </c>
      <c r="U1952" s="131">
        <v>0</v>
      </c>
      <c r="V1952" s="131">
        <v>0</v>
      </c>
      <c r="W1952" s="131">
        <v>0</v>
      </c>
      <c r="X1952" s="131">
        <v>0</v>
      </c>
      <c r="Y1952" s="131">
        <v>0</v>
      </c>
      <c r="Z1952" s="131">
        <v>0</v>
      </c>
      <c r="AA1952" s="131">
        <v>0</v>
      </c>
      <c r="AB1952" s="131">
        <v>0</v>
      </c>
      <c r="AC1952" s="131">
        <v>0</v>
      </c>
      <c r="AD1952" s="131">
        <v>0</v>
      </c>
      <c r="AE1952" s="131">
        <v>0</v>
      </c>
      <c r="AF1952" s="131">
        <v>0</v>
      </c>
      <c r="AG1952" s="131">
        <v>0</v>
      </c>
      <c r="AH1952" s="43">
        <v>0</v>
      </c>
    </row>
    <row r="1953" spans="4:34">
      <c r="D1953" s="62">
        <v>2011</v>
      </c>
      <c r="E1953" s="62">
        <v>9</v>
      </c>
      <c r="F1953" s="62">
        <v>2012</v>
      </c>
      <c r="G1953" s="62">
        <v>2012</v>
      </c>
      <c r="H1953" s="131">
        <v>0</v>
      </c>
      <c r="I1953" s="131">
        <v>0</v>
      </c>
      <c r="J1953" s="131">
        <v>0</v>
      </c>
      <c r="K1953" s="131">
        <v>0</v>
      </c>
      <c r="L1953" s="131">
        <v>0</v>
      </c>
      <c r="M1953" s="131">
        <v>0</v>
      </c>
      <c r="N1953" s="131">
        <v>0</v>
      </c>
      <c r="O1953" s="131">
        <v>0</v>
      </c>
      <c r="P1953" s="131">
        <v>0</v>
      </c>
      <c r="Q1953" s="131">
        <v>0</v>
      </c>
      <c r="R1953" s="131">
        <v>0</v>
      </c>
      <c r="S1953" s="131">
        <v>0</v>
      </c>
      <c r="T1953" s="131">
        <v>0</v>
      </c>
      <c r="U1953" s="131">
        <v>0</v>
      </c>
      <c r="V1953" s="131">
        <v>0</v>
      </c>
      <c r="W1953" s="131">
        <v>0</v>
      </c>
      <c r="X1953" s="131">
        <v>0</v>
      </c>
      <c r="Y1953" s="131">
        <v>0</v>
      </c>
      <c r="Z1953" s="131">
        <v>0</v>
      </c>
      <c r="AA1953" s="131">
        <v>0</v>
      </c>
      <c r="AB1953" s="131">
        <v>0</v>
      </c>
      <c r="AC1953" s="131">
        <v>0</v>
      </c>
      <c r="AD1953" s="131">
        <v>0</v>
      </c>
      <c r="AE1953" s="131">
        <v>0</v>
      </c>
      <c r="AF1953" s="131">
        <v>0</v>
      </c>
      <c r="AG1953" s="131">
        <v>0</v>
      </c>
      <c r="AH1953" s="43">
        <v>0</v>
      </c>
    </row>
    <row r="1954" spans="4:34">
      <c r="D1954" s="62">
        <v>2011</v>
      </c>
      <c r="E1954" s="62">
        <v>10</v>
      </c>
      <c r="F1954" s="62">
        <v>2012</v>
      </c>
      <c r="G1954" s="62">
        <v>2012</v>
      </c>
      <c r="H1954" s="131">
        <v>0</v>
      </c>
      <c r="I1954" s="131">
        <v>0</v>
      </c>
      <c r="J1954" s="131">
        <v>0</v>
      </c>
      <c r="K1954" s="131">
        <v>0</v>
      </c>
      <c r="L1954" s="131">
        <v>0</v>
      </c>
      <c r="M1954" s="131">
        <v>0</v>
      </c>
      <c r="N1954" s="131">
        <v>0</v>
      </c>
      <c r="O1954" s="131">
        <v>0</v>
      </c>
      <c r="P1954" s="131">
        <v>0</v>
      </c>
      <c r="Q1954" s="131">
        <v>0</v>
      </c>
      <c r="R1954" s="131">
        <v>0</v>
      </c>
      <c r="S1954" s="131">
        <v>0</v>
      </c>
      <c r="T1954" s="131">
        <v>0</v>
      </c>
      <c r="U1954" s="131">
        <v>0</v>
      </c>
      <c r="V1954" s="131">
        <v>0</v>
      </c>
      <c r="W1954" s="131">
        <v>0</v>
      </c>
      <c r="X1954" s="131">
        <v>0</v>
      </c>
      <c r="Y1954" s="131">
        <v>0</v>
      </c>
      <c r="Z1954" s="131">
        <v>0</v>
      </c>
      <c r="AA1954" s="131">
        <v>0</v>
      </c>
      <c r="AB1954" s="131">
        <v>0</v>
      </c>
      <c r="AC1954" s="131">
        <v>0</v>
      </c>
      <c r="AD1954" s="131">
        <v>0</v>
      </c>
      <c r="AE1954" s="131">
        <v>0</v>
      </c>
      <c r="AF1954" s="131">
        <v>0</v>
      </c>
      <c r="AG1954" s="131">
        <v>0</v>
      </c>
      <c r="AH1954" s="43">
        <v>0</v>
      </c>
    </row>
    <row r="1955" spans="4:34">
      <c r="D1955" s="62">
        <v>2011</v>
      </c>
      <c r="E1955" s="62">
        <v>11</v>
      </c>
      <c r="F1955" s="62">
        <v>2012</v>
      </c>
      <c r="G1955" s="62">
        <v>2012</v>
      </c>
      <c r="H1955" s="131">
        <v>0</v>
      </c>
      <c r="I1955" s="131">
        <v>0</v>
      </c>
      <c r="J1955" s="131">
        <v>0</v>
      </c>
      <c r="K1955" s="131">
        <v>0</v>
      </c>
      <c r="L1955" s="131">
        <v>0</v>
      </c>
      <c r="M1955" s="131">
        <v>0</v>
      </c>
      <c r="N1955" s="131">
        <v>0</v>
      </c>
      <c r="O1955" s="131">
        <v>0</v>
      </c>
      <c r="P1955" s="131">
        <v>0</v>
      </c>
      <c r="Q1955" s="131">
        <v>0</v>
      </c>
      <c r="R1955" s="131">
        <v>0</v>
      </c>
      <c r="S1955" s="131">
        <v>0</v>
      </c>
      <c r="T1955" s="131">
        <v>0</v>
      </c>
      <c r="U1955" s="131">
        <v>0</v>
      </c>
      <c r="V1955" s="131">
        <v>0</v>
      </c>
      <c r="W1955" s="131">
        <v>0</v>
      </c>
      <c r="X1955" s="131">
        <v>0</v>
      </c>
      <c r="Y1955" s="131">
        <v>0</v>
      </c>
      <c r="Z1955" s="131">
        <v>0</v>
      </c>
      <c r="AA1955" s="131">
        <v>0</v>
      </c>
      <c r="AB1955" s="131">
        <v>0</v>
      </c>
      <c r="AC1955" s="131">
        <v>0</v>
      </c>
      <c r="AD1955" s="131">
        <v>0</v>
      </c>
      <c r="AE1955" s="131">
        <v>0</v>
      </c>
      <c r="AF1955" s="131">
        <v>0</v>
      </c>
      <c r="AG1955" s="131">
        <v>0</v>
      </c>
      <c r="AH1955" s="43">
        <v>0</v>
      </c>
    </row>
    <row r="1956" spans="4:34">
      <c r="D1956" s="62">
        <v>2011</v>
      </c>
      <c r="E1956" s="62">
        <v>12</v>
      </c>
      <c r="F1956" s="62">
        <v>2012</v>
      </c>
      <c r="G1956" s="62">
        <v>2012</v>
      </c>
      <c r="H1956" s="131">
        <v>0</v>
      </c>
      <c r="I1956" s="131">
        <v>0</v>
      </c>
      <c r="J1956" s="131">
        <v>0</v>
      </c>
      <c r="K1956" s="131">
        <v>0</v>
      </c>
      <c r="L1956" s="131">
        <v>0</v>
      </c>
      <c r="M1956" s="131">
        <v>0</v>
      </c>
      <c r="N1956" s="131">
        <v>0</v>
      </c>
      <c r="O1956" s="131">
        <v>0</v>
      </c>
      <c r="P1956" s="131">
        <v>0</v>
      </c>
      <c r="Q1956" s="131">
        <v>0</v>
      </c>
      <c r="R1956" s="131">
        <v>0</v>
      </c>
      <c r="S1956" s="131">
        <v>0</v>
      </c>
      <c r="T1956" s="131">
        <v>0</v>
      </c>
      <c r="U1956" s="131">
        <v>0</v>
      </c>
      <c r="V1956" s="131">
        <v>0</v>
      </c>
      <c r="W1956" s="131">
        <v>0</v>
      </c>
      <c r="X1956" s="131">
        <v>0</v>
      </c>
      <c r="Y1956" s="131">
        <v>0</v>
      </c>
      <c r="Z1956" s="131">
        <v>0</v>
      </c>
      <c r="AA1956" s="131">
        <v>0</v>
      </c>
      <c r="AB1956" s="131">
        <v>0</v>
      </c>
      <c r="AC1956" s="131">
        <v>0</v>
      </c>
      <c r="AD1956" s="131">
        <v>0</v>
      </c>
      <c r="AE1956" s="131">
        <v>0</v>
      </c>
      <c r="AF1956" s="131">
        <v>0</v>
      </c>
      <c r="AG1956" s="131">
        <v>0</v>
      </c>
      <c r="AH1956" s="43">
        <v>0</v>
      </c>
    </row>
    <row r="1957" spans="4:34">
      <c r="D1957" s="62">
        <v>2012</v>
      </c>
      <c r="E1957" s="62">
        <v>1</v>
      </c>
      <c r="F1957" s="62">
        <v>2012</v>
      </c>
      <c r="G1957" s="62">
        <v>2012</v>
      </c>
      <c r="H1957" s="131">
        <v>0</v>
      </c>
      <c r="I1957" s="131">
        <v>0</v>
      </c>
      <c r="J1957" s="131">
        <v>0</v>
      </c>
      <c r="K1957" s="131">
        <v>0</v>
      </c>
      <c r="L1957" s="131">
        <v>0</v>
      </c>
      <c r="M1957" s="131">
        <v>0</v>
      </c>
      <c r="N1957" s="131">
        <v>0</v>
      </c>
      <c r="O1957" s="131">
        <v>0</v>
      </c>
      <c r="P1957" s="131">
        <v>0</v>
      </c>
      <c r="Q1957" s="131">
        <v>0</v>
      </c>
      <c r="R1957" s="131">
        <v>0</v>
      </c>
      <c r="S1957" s="131">
        <v>0</v>
      </c>
      <c r="T1957" s="131">
        <v>0</v>
      </c>
      <c r="U1957" s="131">
        <v>0</v>
      </c>
      <c r="V1957" s="131">
        <v>0</v>
      </c>
      <c r="W1957" s="131">
        <v>0</v>
      </c>
      <c r="X1957" s="131">
        <v>0</v>
      </c>
      <c r="Y1957" s="131">
        <v>0</v>
      </c>
      <c r="Z1957" s="131">
        <v>0</v>
      </c>
      <c r="AA1957" s="131">
        <v>0</v>
      </c>
      <c r="AB1957" s="131">
        <v>0</v>
      </c>
      <c r="AC1957" s="131">
        <v>0</v>
      </c>
      <c r="AD1957" s="131">
        <v>0</v>
      </c>
      <c r="AE1957" s="131">
        <v>0</v>
      </c>
      <c r="AF1957" s="131">
        <v>0</v>
      </c>
      <c r="AG1957" s="131">
        <v>0</v>
      </c>
      <c r="AH1957" s="43">
        <v>0</v>
      </c>
    </row>
    <row r="1958" spans="4:34">
      <c r="D1958" s="62">
        <v>2012</v>
      </c>
      <c r="E1958" s="62">
        <v>2</v>
      </c>
      <c r="F1958" s="62">
        <v>2012</v>
      </c>
      <c r="G1958" s="62">
        <v>2012</v>
      </c>
      <c r="H1958" s="131">
        <v>0</v>
      </c>
      <c r="I1958" s="131">
        <v>0</v>
      </c>
      <c r="J1958" s="131">
        <v>0</v>
      </c>
      <c r="K1958" s="131">
        <v>0</v>
      </c>
      <c r="L1958" s="131">
        <v>0</v>
      </c>
      <c r="M1958" s="131">
        <v>0</v>
      </c>
      <c r="N1958" s="131">
        <v>0</v>
      </c>
      <c r="O1958" s="131">
        <v>0</v>
      </c>
      <c r="P1958" s="131">
        <v>0</v>
      </c>
      <c r="Q1958" s="131">
        <v>0</v>
      </c>
      <c r="R1958" s="131">
        <v>0</v>
      </c>
      <c r="S1958" s="131">
        <v>0</v>
      </c>
      <c r="T1958" s="131">
        <v>0</v>
      </c>
      <c r="U1958" s="131">
        <v>0</v>
      </c>
      <c r="V1958" s="131">
        <v>0</v>
      </c>
      <c r="W1958" s="131">
        <v>0</v>
      </c>
      <c r="X1958" s="131">
        <v>0</v>
      </c>
      <c r="Y1958" s="131">
        <v>0</v>
      </c>
      <c r="Z1958" s="131">
        <v>0</v>
      </c>
      <c r="AA1958" s="131">
        <v>0</v>
      </c>
      <c r="AB1958" s="131">
        <v>0</v>
      </c>
      <c r="AC1958" s="131">
        <v>0</v>
      </c>
      <c r="AD1958" s="131">
        <v>0</v>
      </c>
      <c r="AE1958" s="131">
        <v>0</v>
      </c>
      <c r="AF1958" s="131">
        <v>0</v>
      </c>
      <c r="AG1958" s="131">
        <v>0</v>
      </c>
      <c r="AH1958" s="43">
        <v>0</v>
      </c>
    </row>
    <row r="1959" spans="4:34">
      <c r="D1959" s="62">
        <v>2012</v>
      </c>
      <c r="E1959" s="62">
        <v>3</v>
      </c>
      <c r="F1959" s="62">
        <v>2012</v>
      </c>
      <c r="G1959" s="62">
        <v>2012</v>
      </c>
      <c r="H1959" s="131">
        <v>0</v>
      </c>
      <c r="I1959" s="131">
        <v>0</v>
      </c>
      <c r="J1959" s="131">
        <v>0</v>
      </c>
      <c r="K1959" s="131">
        <v>0</v>
      </c>
      <c r="L1959" s="131">
        <v>0</v>
      </c>
      <c r="M1959" s="131">
        <v>0</v>
      </c>
      <c r="N1959" s="131">
        <v>0</v>
      </c>
      <c r="O1959" s="131">
        <v>0</v>
      </c>
      <c r="P1959" s="131">
        <v>0</v>
      </c>
      <c r="Q1959" s="131">
        <v>0</v>
      </c>
      <c r="R1959" s="131">
        <v>0</v>
      </c>
      <c r="S1959" s="131">
        <v>0</v>
      </c>
      <c r="T1959" s="131">
        <v>0</v>
      </c>
      <c r="U1959" s="131">
        <v>0</v>
      </c>
      <c r="V1959" s="131">
        <v>0</v>
      </c>
      <c r="W1959" s="131">
        <v>0</v>
      </c>
      <c r="X1959" s="131">
        <v>0</v>
      </c>
      <c r="Y1959" s="131">
        <v>0</v>
      </c>
      <c r="Z1959" s="131">
        <v>0</v>
      </c>
      <c r="AA1959" s="131">
        <v>0</v>
      </c>
      <c r="AB1959" s="131">
        <v>0</v>
      </c>
      <c r="AC1959" s="131">
        <v>0</v>
      </c>
      <c r="AD1959" s="131">
        <v>0</v>
      </c>
      <c r="AE1959" s="131">
        <v>0</v>
      </c>
      <c r="AF1959" s="131">
        <v>0</v>
      </c>
      <c r="AG1959" s="131">
        <v>0</v>
      </c>
      <c r="AH1959" s="43">
        <v>0</v>
      </c>
    </row>
    <row r="1960" spans="4:34">
      <c r="D1960" s="62">
        <v>2012</v>
      </c>
      <c r="E1960" s="62">
        <v>4</v>
      </c>
      <c r="F1960" s="62">
        <v>2012</v>
      </c>
      <c r="G1960" s="62">
        <v>2012</v>
      </c>
      <c r="H1960" s="131">
        <v>0</v>
      </c>
      <c r="I1960" s="131">
        <v>0</v>
      </c>
      <c r="J1960" s="131">
        <v>0</v>
      </c>
      <c r="K1960" s="131">
        <v>0</v>
      </c>
      <c r="L1960" s="131">
        <v>0</v>
      </c>
      <c r="M1960" s="131">
        <v>0</v>
      </c>
      <c r="N1960" s="131">
        <v>0</v>
      </c>
      <c r="O1960" s="131">
        <v>0</v>
      </c>
      <c r="P1960" s="131">
        <v>0</v>
      </c>
      <c r="Q1960" s="131">
        <v>0</v>
      </c>
      <c r="R1960" s="131">
        <v>0</v>
      </c>
      <c r="S1960" s="131">
        <v>0</v>
      </c>
      <c r="T1960" s="131">
        <v>0</v>
      </c>
      <c r="U1960" s="131">
        <v>0</v>
      </c>
      <c r="V1960" s="131">
        <v>0</v>
      </c>
      <c r="W1960" s="131">
        <v>0</v>
      </c>
      <c r="X1960" s="131">
        <v>0</v>
      </c>
      <c r="Y1960" s="131">
        <v>0</v>
      </c>
      <c r="Z1960" s="131">
        <v>0</v>
      </c>
      <c r="AA1960" s="131">
        <v>0</v>
      </c>
      <c r="AB1960" s="131">
        <v>0</v>
      </c>
      <c r="AC1960" s="131">
        <v>0</v>
      </c>
      <c r="AD1960" s="131">
        <v>0</v>
      </c>
      <c r="AE1960" s="131">
        <v>0</v>
      </c>
      <c r="AF1960" s="131">
        <v>0</v>
      </c>
      <c r="AG1960" s="131">
        <v>0</v>
      </c>
      <c r="AH1960" s="43">
        <v>0</v>
      </c>
    </row>
    <row r="1961" spans="4:34">
      <c r="D1961" s="62">
        <v>2012</v>
      </c>
      <c r="E1961" s="62">
        <v>5</v>
      </c>
      <c r="F1961" s="62">
        <v>2012</v>
      </c>
      <c r="G1961" s="62">
        <v>2013</v>
      </c>
      <c r="H1961" s="131">
        <v>0</v>
      </c>
      <c r="I1961" s="131">
        <v>0</v>
      </c>
      <c r="J1961" s="131">
        <v>0</v>
      </c>
      <c r="K1961" s="131">
        <v>0</v>
      </c>
      <c r="L1961" s="131">
        <v>0</v>
      </c>
      <c r="M1961" s="131">
        <v>0</v>
      </c>
      <c r="N1961" s="131">
        <v>0</v>
      </c>
      <c r="O1961" s="131">
        <v>0</v>
      </c>
      <c r="P1961" s="131">
        <v>0</v>
      </c>
      <c r="Q1961" s="131">
        <v>0</v>
      </c>
      <c r="R1961" s="131">
        <v>0</v>
      </c>
      <c r="S1961" s="131">
        <v>0</v>
      </c>
      <c r="T1961" s="131">
        <v>0</v>
      </c>
      <c r="U1961" s="131">
        <v>0</v>
      </c>
      <c r="V1961" s="131">
        <v>0</v>
      </c>
      <c r="W1961" s="131">
        <v>0</v>
      </c>
      <c r="X1961" s="131">
        <v>0</v>
      </c>
      <c r="Y1961" s="131">
        <v>0</v>
      </c>
      <c r="Z1961" s="131">
        <v>0</v>
      </c>
      <c r="AA1961" s="131">
        <v>0</v>
      </c>
      <c r="AB1961" s="131">
        <v>0</v>
      </c>
      <c r="AC1961" s="131">
        <v>0</v>
      </c>
      <c r="AD1961" s="131">
        <v>0</v>
      </c>
      <c r="AE1961" s="131">
        <v>0</v>
      </c>
      <c r="AF1961" s="131">
        <v>0</v>
      </c>
      <c r="AG1961" s="131">
        <v>0</v>
      </c>
      <c r="AH1961" s="43">
        <v>0</v>
      </c>
    </row>
    <row r="1962" spans="4:34">
      <c r="D1962" s="62">
        <v>2012</v>
      </c>
      <c r="E1962" s="62">
        <v>6</v>
      </c>
      <c r="F1962" s="62">
        <v>2012</v>
      </c>
      <c r="G1962" s="62">
        <v>2013</v>
      </c>
      <c r="H1962" s="131">
        <v>0</v>
      </c>
      <c r="I1962" s="131">
        <v>0</v>
      </c>
      <c r="J1962" s="131">
        <v>0</v>
      </c>
      <c r="K1962" s="131">
        <v>0</v>
      </c>
      <c r="L1962" s="131">
        <v>0</v>
      </c>
      <c r="M1962" s="131">
        <v>0</v>
      </c>
      <c r="N1962" s="131">
        <v>0</v>
      </c>
      <c r="O1962" s="131">
        <v>0</v>
      </c>
      <c r="P1962" s="131">
        <v>0</v>
      </c>
      <c r="Q1962" s="131">
        <v>0</v>
      </c>
      <c r="R1962" s="131">
        <v>0</v>
      </c>
      <c r="S1962" s="131">
        <v>0</v>
      </c>
      <c r="T1962" s="131">
        <v>0</v>
      </c>
      <c r="U1962" s="131">
        <v>0</v>
      </c>
      <c r="V1962" s="131">
        <v>0</v>
      </c>
      <c r="W1962" s="131">
        <v>0</v>
      </c>
      <c r="X1962" s="131">
        <v>0</v>
      </c>
      <c r="Y1962" s="131">
        <v>0</v>
      </c>
      <c r="Z1962" s="131">
        <v>0</v>
      </c>
      <c r="AA1962" s="131">
        <v>0</v>
      </c>
      <c r="AB1962" s="131">
        <v>0</v>
      </c>
      <c r="AC1962" s="131">
        <v>0</v>
      </c>
      <c r="AD1962" s="131">
        <v>0</v>
      </c>
      <c r="AE1962" s="131">
        <v>0</v>
      </c>
      <c r="AF1962" s="131">
        <v>0</v>
      </c>
      <c r="AG1962" s="131">
        <v>0</v>
      </c>
      <c r="AH1962" s="43">
        <v>0</v>
      </c>
    </row>
    <row r="1963" spans="4:34">
      <c r="D1963" s="62">
        <v>2012</v>
      </c>
      <c r="E1963" s="62">
        <v>7</v>
      </c>
      <c r="F1963" s="62">
        <v>2013</v>
      </c>
      <c r="G1963" s="62">
        <v>2013</v>
      </c>
      <c r="H1963" s="131">
        <v>0</v>
      </c>
      <c r="I1963" s="131">
        <v>0</v>
      </c>
      <c r="J1963" s="131">
        <v>0</v>
      </c>
      <c r="K1963" s="131">
        <v>0</v>
      </c>
      <c r="L1963" s="131">
        <v>0</v>
      </c>
      <c r="M1963" s="131">
        <v>0</v>
      </c>
      <c r="N1963" s="131">
        <v>0</v>
      </c>
      <c r="O1963" s="131">
        <v>0</v>
      </c>
      <c r="P1963" s="131">
        <v>0</v>
      </c>
      <c r="Q1963" s="131">
        <v>0</v>
      </c>
      <c r="R1963" s="131">
        <v>0</v>
      </c>
      <c r="S1963" s="131">
        <v>0</v>
      </c>
      <c r="T1963" s="131">
        <v>0</v>
      </c>
      <c r="U1963" s="131">
        <v>0</v>
      </c>
      <c r="V1963" s="131">
        <v>0</v>
      </c>
      <c r="W1963" s="131">
        <v>0</v>
      </c>
      <c r="X1963" s="131">
        <v>0</v>
      </c>
      <c r="Y1963" s="131">
        <v>0</v>
      </c>
      <c r="Z1963" s="131">
        <v>0</v>
      </c>
      <c r="AA1963" s="131">
        <v>0</v>
      </c>
      <c r="AB1963" s="131">
        <v>0</v>
      </c>
      <c r="AC1963" s="131">
        <v>0</v>
      </c>
      <c r="AD1963" s="131">
        <v>0</v>
      </c>
      <c r="AE1963" s="131">
        <v>0</v>
      </c>
      <c r="AF1963" s="131">
        <v>0</v>
      </c>
      <c r="AG1963" s="131">
        <v>0</v>
      </c>
      <c r="AH1963" s="43">
        <v>0</v>
      </c>
    </row>
    <row r="1964" spans="4:34">
      <c r="D1964" s="62">
        <v>2012</v>
      </c>
      <c r="E1964" s="62">
        <v>8</v>
      </c>
      <c r="F1964" s="62">
        <v>2013</v>
      </c>
      <c r="G1964" s="62">
        <v>2013</v>
      </c>
      <c r="H1964" s="131">
        <v>0</v>
      </c>
      <c r="I1964" s="131">
        <v>0</v>
      </c>
      <c r="J1964" s="131">
        <v>0</v>
      </c>
      <c r="K1964" s="131">
        <v>0</v>
      </c>
      <c r="L1964" s="131">
        <v>0</v>
      </c>
      <c r="M1964" s="131">
        <v>0</v>
      </c>
      <c r="N1964" s="131">
        <v>0</v>
      </c>
      <c r="O1964" s="131">
        <v>0</v>
      </c>
      <c r="P1964" s="131">
        <v>0</v>
      </c>
      <c r="Q1964" s="131">
        <v>0</v>
      </c>
      <c r="R1964" s="131">
        <v>0</v>
      </c>
      <c r="S1964" s="131">
        <v>0</v>
      </c>
      <c r="T1964" s="131">
        <v>0</v>
      </c>
      <c r="U1964" s="131">
        <v>0</v>
      </c>
      <c r="V1964" s="131">
        <v>0</v>
      </c>
      <c r="W1964" s="131">
        <v>0</v>
      </c>
      <c r="X1964" s="131">
        <v>0</v>
      </c>
      <c r="Y1964" s="131">
        <v>0</v>
      </c>
      <c r="Z1964" s="131">
        <v>0</v>
      </c>
      <c r="AA1964" s="131">
        <v>0</v>
      </c>
      <c r="AB1964" s="131">
        <v>0</v>
      </c>
      <c r="AC1964" s="131">
        <v>0</v>
      </c>
      <c r="AD1964" s="131">
        <v>0</v>
      </c>
      <c r="AE1964" s="131">
        <v>0</v>
      </c>
      <c r="AF1964" s="131">
        <v>0</v>
      </c>
      <c r="AG1964" s="131">
        <v>0</v>
      </c>
      <c r="AH1964" s="43">
        <v>0</v>
      </c>
    </row>
    <row r="1965" spans="4:34">
      <c r="D1965" s="62">
        <v>2012</v>
      </c>
      <c r="E1965" s="62">
        <v>9</v>
      </c>
      <c r="F1965" s="62">
        <v>2013</v>
      </c>
      <c r="G1965" s="62">
        <v>2013</v>
      </c>
      <c r="H1965" s="131">
        <v>0</v>
      </c>
      <c r="I1965" s="131">
        <v>0</v>
      </c>
      <c r="J1965" s="131">
        <v>0</v>
      </c>
      <c r="K1965" s="131">
        <v>0</v>
      </c>
      <c r="L1965" s="131">
        <v>0</v>
      </c>
      <c r="M1965" s="131">
        <v>0</v>
      </c>
      <c r="N1965" s="131">
        <v>0</v>
      </c>
      <c r="O1965" s="131">
        <v>0</v>
      </c>
      <c r="P1965" s="131">
        <v>0</v>
      </c>
      <c r="Q1965" s="131">
        <v>0</v>
      </c>
      <c r="R1965" s="131">
        <v>0</v>
      </c>
      <c r="S1965" s="131">
        <v>0</v>
      </c>
      <c r="T1965" s="131">
        <v>0</v>
      </c>
      <c r="U1965" s="131">
        <v>0</v>
      </c>
      <c r="V1965" s="131">
        <v>0</v>
      </c>
      <c r="W1965" s="131">
        <v>0</v>
      </c>
      <c r="X1965" s="131">
        <v>0</v>
      </c>
      <c r="Y1965" s="131">
        <v>0</v>
      </c>
      <c r="Z1965" s="131">
        <v>0</v>
      </c>
      <c r="AA1965" s="131">
        <v>0</v>
      </c>
      <c r="AB1965" s="131">
        <v>0</v>
      </c>
      <c r="AC1965" s="131">
        <v>0</v>
      </c>
      <c r="AD1965" s="131">
        <v>0</v>
      </c>
      <c r="AE1965" s="131">
        <v>0</v>
      </c>
      <c r="AF1965" s="131">
        <v>0</v>
      </c>
      <c r="AG1965" s="131">
        <v>0</v>
      </c>
      <c r="AH1965" s="43">
        <v>0</v>
      </c>
    </row>
    <row r="1966" spans="4:34">
      <c r="D1966" s="62">
        <v>2012</v>
      </c>
      <c r="E1966" s="62">
        <v>10</v>
      </c>
      <c r="F1966" s="62">
        <v>2013</v>
      </c>
      <c r="G1966" s="62">
        <v>2013</v>
      </c>
      <c r="H1966" s="131">
        <v>0</v>
      </c>
      <c r="I1966" s="131">
        <v>0</v>
      </c>
      <c r="J1966" s="131">
        <v>0</v>
      </c>
      <c r="K1966" s="131">
        <v>0</v>
      </c>
      <c r="L1966" s="131">
        <v>0</v>
      </c>
      <c r="M1966" s="131">
        <v>0</v>
      </c>
      <c r="N1966" s="131">
        <v>0</v>
      </c>
      <c r="O1966" s="131">
        <v>0</v>
      </c>
      <c r="P1966" s="131">
        <v>0</v>
      </c>
      <c r="Q1966" s="131">
        <v>0</v>
      </c>
      <c r="R1966" s="131">
        <v>0</v>
      </c>
      <c r="S1966" s="131">
        <v>0</v>
      </c>
      <c r="T1966" s="131">
        <v>0</v>
      </c>
      <c r="U1966" s="131">
        <v>0</v>
      </c>
      <c r="V1966" s="131">
        <v>0</v>
      </c>
      <c r="W1966" s="131">
        <v>0</v>
      </c>
      <c r="X1966" s="131">
        <v>0</v>
      </c>
      <c r="Y1966" s="131">
        <v>0</v>
      </c>
      <c r="Z1966" s="131">
        <v>0</v>
      </c>
      <c r="AA1966" s="131">
        <v>0</v>
      </c>
      <c r="AB1966" s="131">
        <v>0</v>
      </c>
      <c r="AC1966" s="131">
        <v>0</v>
      </c>
      <c r="AD1966" s="131">
        <v>0</v>
      </c>
      <c r="AE1966" s="131">
        <v>0</v>
      </c>
      <c r="AF1966" s="131">
        <v>0</v>
      </c>
      <c r="AG1966" s="131">
        <v>0</v>
      </c>
      <c r="AH1966" s="43">
        <v>0</v>
      </c>
    </row>
    <row r="1967" spans="4:34">
      <c r="D1967" s="62">
        <v>2012</v>
      </c>
      <c r="E1967" s="62">
        <v>11</v>
      </c>
      <c r="F1967" s="62">
        <v>2013</v>
      </c>
      <c r="G1967" s="62">
        <v>2013</v>
      </c>
      <c r="H1967" s="131">
        <v>0</v>
      </c>
      <c r="I1967" s="131">
        <v>0</v>
      </c>
      <c r="J1967" s="131">
        <v>0</v>
      </c>
      <c r="K1967" s="131">
        <v>0</v>
      </c>
      <c r="L1967" s="131">
        <v>0</v>
      </c>
      <c r="M1967" s="131">
        <v>0</v>
      </c>
      <c r="N1967" s="131">
        <v>0</v>
      </c>
      <c r="O1967" s="131">
        <v>0</v>
      </c>
      <c r="P1967" s="131">
        <v>0</v>
      </c>
      <c r="Q1967" s="131">
        <v>0</v>
      </c>
      <c r="R1967" s="131">
        <v>0</v>
      </c>
      <c r="S1967" s="131">
        <v>0</v>
      </c>
      <c r="T1967" s="131">
        <v>0</v>
      </c>
      <c r="U1967" s="131">
        <v>0</v>
      </c>
      <c r="V1967" s="131">
        <v>0</v>
      </c>
      <c r="W1967" s="131">
        <v>0</v>
      </c>
      <c r="X1967" s="131">
        <v>0</v>
      </c>
      <c r="Y1967" s="131">
        <v>0</v>
      </c>
      <c r="Z1967" s="131">
        <v>0</v>
      </c>
      <c r="AA1967" s="131">
        <v>0</v>
      </c>
      <c r="AB1967" s="131">
        <v>0</v>
      </c>
      <c r="AC1967" s="131">
        <v>0</v>
      </c>
      <c r="AD1967" s="131">
        <v>0</v>
      </c>
      <c r="AE1967" s="131">
        <v>0</v>
      </c>
      <c r="AF1967" s="131">
        <v>0</v>
      </c>
      <c r="AG1967" s="131">
        <v>0</v>
      </c>
      <c r="AH1967" s="43">
        <v>0</v>
      </c>
    </row>
    <row r="1968" spans="4:34">
      <c r="D1968" s="62">
        <v>2012</v>
      </c>
      <c r="E1968" s="62">
        <v>12</v>
      </c>
      <c r="F1968" s="62">
        <v>2013</v>
      </c>
      <c r="G1968" s="62">
        <v>2013</v>
      </c>
      <c r="H1968" s="131">
        <v>0</v>
      </c>
      <c r="I1968" s="131">
        <v>0</v>
      </c>
      <c r="J1968" s="131">
        <v>0</v>
      </c>
      <c r="K1968" s="131">
        <v>0</v>
      </c>
      <c r="L1968" s="131">
        <v>0</v>
      </c>
      <c r="M1968" s="131">
        <v>0</v>
      </c>
      <c r="N1968" s="131">
        <v>0</v>
      </c>
      <c r="O1968" s="131">
        <v>0</v>
      </c>
      <c r="P1968" s="131">
        <v>0</v>
      </c>
      <c r="Q1968" s="131">
        <v>0</v>
      </c>
      <c r="R1968" s="131">
        <v>0</v>
      </c>
      <c r="S1968" s="131">
        <v>0</v>
      </c>
      <c r="T1968" s="131">
        <v>0</v>
      </c>
      <c r="U1968" s="131">
        <v>0</v>
      </c>
      <c r="V1968" s="131">
        <v>0</v>
      </c>
      <c r="W1968" s="131">
        <v>0</v>
      </c>
      <c r="X1968" s="131">
        <v>0</v>
      </c>
      <c r="Y1968" s="131">
        <v>0</v>
      </c>
      <c r="Z1968" s="131">
        <v>0</v>
      </c>
      <c r="AA1968" s="131">
        <v>0</v>
      </c>
      <c r="AB1968" s="131">
        <v>0</v>
      </c>
      <c r="AC1968" s="131">
        <v>0</v>
      </c>
      <c r="AD1968" s="131">
        <v>0</v>
      </c>
      <c r="AE1968" s="131">
        <v>0</v>
      </c>
      <c r="AF1968" s="131">
        <v>0</v>
      </c>
      <c r="AG1968" s="131">
        <v>0</v>
      </c>
      <c r="AH1968" s="43">
        <v>0</v>
      </c>
    </row>
    <row r="1969" spans="4:34">
      <c r="D1969" s="62">
        <v>2013</v>
      </c>
      <c r="E1969" s="62">
        <v>1</v>
      </c>
      <c r="F1969" s="62">
        <v>2013</v>
      </c>
      <c r="G1969" s="62">
        <v>2013</v>
      </c>
      <c r="H1969" s="131">
        <v>0</v>
      </c>
      <c r="I1969" s="131">
        <v>0</v>
      </c>
      <c r="J1969" s="131">
        <v>0</v>
      </c>
      <c r="K1969" s="131">
        <v>0</v>
      </c>
      <c r="L1969" s="131">
        <v>0</v>
      </c>
      <c r="M1969" s="131">
        <v>0</v>
      </c>
      <c r="N1969" s="131">
        <v>0</v>
      </c>
      <c r="O1969" s="131">
        <v>0</v>
      </c>
      <c r="P1969" s="131">
        <v>0</v>
      </c>
      <c r="Q1969" s="131">
        <v>0</v>
      </c>
      <c r="R1969" s="131">
        <v>0</v>
      </c>
      <c r="S1969" s="131">
        <v>0</v>
      </c>
      <c r="T1969" s="131">
        <v>0</v>
      </c>
      <c r="U1969" s="131">
        <v>0</v>
      </c>
      <c r="V1969" s="131">
        <v>0</v>
      </c>
      <c r="W1969" s="131">
        <v>0</v>
      </c>
      <c r="X1969" s="131">
        <v>0</v>
      </c>
      <c r="Y1969" s="131">
        <v>0</v>
      </c>
      <c r="Z1969" s="131">
        <v>0</v>
      </c>
      <c r="AA1969" s="131">
        <v>0</v>
      </c>
      <c r="AB1969" s="131">
        <v>0</v>
      </c>
      <c r="AC1969" s="131">
        <v>0</v>
      </c>
      <c r="AD1969" s="131">
        <v>0</v>
      </c>
      <c r="AE1969" s="131">
        <v>0</v>
      </c>
      <c r="AF1969" s="131">
        <v>0</v>
      </c>
      <c r="AG1969" s="131">
        <v>0</v>
      </c>
      <c r="AH1969" s="43">
        <v>0</v>
      </c>
    </row>
    <row r="1970" spans="4:34">
      <c r="D1970" s="62">
        <v>2013</v>
      </c>
      <c r="E1970" s="62">
        <v>2</v>
      </c>
      <c r="F1970" s="62">
        <v>2013</v>
      </c>
      <c r="G1970" s="62">
        <v>2013</v>
      </c>
      <c r="H1970" s="131">
        <v>0</v>
      </c>
      <c r="I1970" s="131">
        <v>0</v>
      </c>
      <c r="J1970" s="131">
        <v>0</v>
      </c>
      <c r="K1970" s="131">
        <v>0</v>
      </c>
      <c r="L1970" s="131">
        <v>0</v>
      </c>
      <c r="M1970" s="131">
        <v>0</v>
      </c>
      <c r="N1970" s="131">
        <v>0</v>
      </c>
      <c r="O1970" s="131">
        <v>0</v>
      </c>
      <c r="P1970" s="131">
        <v>0</v>
      </c>
      <c r="Q1970" s="131">
        <v>0</v>
      </c>
      <c r="R1970" s="131">
        <v>0</v>
      </c>
      <c r="S1970" s="131">
        <v>0</v>
      </c>
      <c r="T1970" s="131">
        <v>0</v>
      </c>
      <c r="U1970" s="131">
        <v>0</v>
      </c>
      <c r="V1970" s="131">
        <v>0</v>
      </c>
      <c r="W1970" s="131">
        <v>0</v>
      </c>
      <c r="X1970" s="131">
        <v>0</v>
      </c>
      <c r="Y1970" s="131">
        <v>0</v>
      </c>
      <c r="Z1970" s="131">
        <v>0</v>
      </c>
      <c r="AA1970" s="131">
        <v>0</v>
      </c>
      <c r="AB1970" s="131">
        <v>0</v>
      </c>
      <c r="AC1970" s="131">
        <v>0</v>
      </c>
      <c r="AD1970" s="131">
        <v>0</v>
      </c>
      <c r="AE1970" s="131">
        <v>0</v>
      </c>
      <c r="AF1970" s="131">
        <v>0</v>
      </c>
      <c r="AG1970" s="131">
        <v>0</v>
      </c>
      <c r="AH1970" s="43">
        <v>0</v>
      </c>
    </row>
    <row r="1971" spans="4:34">
      <c r="D1971" s="62">
        <v>2013</v>
      </c>
      <c r="E1971" s="62">
        <v>3</v>
      </c>
      <c r="F1971" s="62">
        <v>2013</v>
      </c>
      <c r="G1971" s="62">
        <v>2013</v>
      </c>
      <c r="H1971" s="131">
        <v>0</v>
      </c>
      <c r="I1971" s="131">
        <v>0</v>
      </c>
      <c r="J1971" s="131">
        <v>0</v>
      </c>
      <c r="K1971" s="131">
        <v>0</v>
      </c>
      <c r="L1971" s="131">
        <v>0</v>
      </c>
      <c r="M1971" s="131">
        <v>0</v>
      </c>
      <c r="N1971" s="131">
        <v>0</v>
      </c>
      <c r="O1971" s="131">
        <v>0</v>
      </c>
      <c r="P1971" s="131">
        <v>0</v>
      </c>
      <c r="Q1971" s="131">
        <v>0</v>
      </c>
      <c r="R1971" s="131">
        <v>0</v>
      </c>
      <c r="S1971" s="131">
        <v>0</v>
      </c>
      <c r="T1971" s="131">
        <v>0</v>
      </c>
      <c r="U1971" s="131">
        <v>0</v>
      </c>
      <c r="V1971" s="131">
        <v>0</v>
      </c>
      <c r="W1971" s="131">
        <v>0</v>
      </c>
      <c r="X1971" s="131">
        <v>0</v>
      </c>
      <c r="Y1971" s="131">
        <v>0</v>
      </c>
      <c r="Z1971" s="131">
        <v>0</v>
      </c>
      <c r="AA1971" s="131">
        <v>0</v>
      </c>
      <c r="AB1971" s="131">
        <v>0</v>
      </c>
      <c r="AC1971" s="131">
        <v>0</v>
      </c>
      <c r="AD1971" s="131">
        <v>0</v>
      </c>
      <c r="AE1971" s="131">
        <v>0</v>
      </c>
      <c r="AF1971" s="131">
        <v>0</v>
      </c>
      <c r="AG1971" s="131">
        <v>0</v>
      </c>
      <c r="AH1971" s="43">
        <v>0</v>
      </c>
    </row>
    <row r="1972" spans="4:34">
      <c r="D1972" s="62">
        <v>2013</v>
      </c>
      <c r="E1972" s="62">
        <v>4</v>
      </c>
      <c r="F1972" s="62">
        <v>2013</v>
      </c>
      <c r="G1972" s="62">
        <v>2013</v>
      </c>
      <c r="H1972" s="131">
        <v>0</v>
      </c>
      <c r="I1972" s="131">
        <v>0</v>
      </c>
      <c r="J1972" s="131">
        <v>0</v>
      </c>
      <c r="K1972" s="131">
        <v>0</v>
      </c>
      <c r="L1972" s="131">
        <v>0</v>
      </c>
      <c r="M1972" s="131">
        <v>0</v>
      </c>
      <c r="N1972" s="131">
        <v>0</v>
      </c>
      <c r="O1972" s="131">
        <v>0</v>
      </c>
      <c r="P1972" s="131">
        <v>0</v>
      </c>
      <c r="Q1972" s="131">
        <v>0</v>
      </c>
      <c r="R1972" s="131">
        <v>0</v>
      </c>
      <c r="S1972" s="131">
        <v>0</v>
      </c>
      <c r="T1972" s="131">
        <v>0</v>
      </c>
      <c r="U1972" s="131">
        <v>0</v>
      </c>
      <c r="V1972" s="131">
        <v>0</v>
      </c>
      <c r="W1972" s="131">
        <v>0</v>
      </c>
      <c r="X1972" s="131">
        <v>0</v>
      </c>
      <c r="Y1972" s="131">
        <v>0</v>
      </c>
      <c r="Z1972" s="131">
        <v>0</v>
      </c>
      <c r="AA1972" s="131">
        <v>0</v>
      </c>
      <c r="AB1972" s="131">
        <v>0</v>
      </c>
      <c r="AC1972" s="131">
        <v>0</v>
      </c>
      <c r="AD1972" s="131">
        <v>0</v>
      </c>
      <c r="AE1972" s="131">
        <v>0</v>
      </c>
      <c r="AF1972" s="131">
        <v>0</v>
      </c>
      <c r="AG1972" s="131">
        <v>0</v>
      </c>
      <c r="AH1972" s="43">
        <v>0</v>
      </c>
    </row>
    <row r="1973" spans="4:34">
      <c r="D1973" s="62">
        <v>2013</v>
      </c>
      <c r="E1973" s="62">
        <v>5</v>
      </c>
      <c r="F1973" s="62">
        <v>2013</v>
      </c>
      <c r="G1973" s="62">
        <v>2014</v>
      </c>
      <c r="H1973" s="131">
        <v>0</v>
      </c>
      <c r="I1973" s="131">
        <v>0</v>
      </c>
      <c r="J1973" s="131">
        <v>0</v>
      </c>
      <c r="K1973" s="131">
        <v>0</v>
      </c>
      <c r="L1973" s="131">
        <v>0</v>
      </c>
      <c r="M1973" s="131">
        <v>0</v>
      </c>
      <c r="N1973" s="131">
        <v>0</v>
      </c>
      <c r="O1973" s="131">
        <v>0</v>
      </c>
      <c r="P1973" s="131">
        <v>0</v>
      </c>
      <c r="Q1973" s="131">
        <v>0</v>
      </c>
      <c r="R1973" s="131">
        <v>0</v>
      </c>
      <c r="S1973" s="131">
        <v>0</v>
      </c>
      <c r="T1973" s="131">
        <v>0</v>
      </c>
      <c r="U1973" s="131">
        <v>0</v>
      </c>
      <c r="V1973" s="131">
        <v>0</v>
      </c>
      <c r="W1973" s="131">
        <v>0</v>
      </c>
      <c r="X1973" s="131">
        <v>0</v>
      </c>
      <c r="Y1973" s="131">
        <v>0</v>
      </c>
      <c r="Z1973" s="131">
        <v>0</v>
      </c>
      <c r="AA1973" s="131">
        <v>0</v>
      </c>
      <c r="AB1973" s="131">
        <v>0</v>
      </c>
      <c r="AC1973" s="131">
        <v>0</v>
      </c>
      <c r="AD1973" s="131">
        <v>0</v>
      </c>
      <c r="AE1973" s="131">
        <v>0</v>
      </c>
      <c r="AF1973" s="131">
        <v>0</v>
      </c>
      <c r="AG1973" s="131">
        <v>0</v>
      </c>
      <c r="AH1973" s="43">
        <v>0</v>
      </c>
    </row>
    <row r="1974" spans="4:34">
      <c r="D1974" s="62">
        <v>2013</v>
      </c>
      <c r="E1974" s="62">
        <v>6</v>
      </c>
      <c r="F1974" s="62">
        <v>2013</v>
      </c>
      <c r="G1974" s="62">
        <v>2014</v>
      </c>
      <c r="H1974" s="131">
        <v>0</v>
      </c>
      <c r="I1974" s="131">
        <v>0</v>
      </c>
      <c r="J1974" s="131">
        <v>0</v>
      </c>
      <c r="K1974" s="131">
        <v>0</v>
      </c>
      <c r="L1974" s="131">
        <v>0</v>
      </c>
      <c r="M1974" s="131">
        <v>0</v>
      </c>
      <c r="N1974" s="131">
        <v>0</v>
      </c>
      <c r="O1974" s="131">
        <v>0</v>
      </c>
      <c r="P1974" s="131">
        <v>0</v>
      </c>
      <c r="Q1974" s="131">
        <v>0</v>
      </c>
      <c r="R1974" s="131">
        <v>0</v>
      </c>
      <c r="S1974" s="131">
        <v>0</v>
      </c>
      <c r="T1974" s="131">
        <v>0</v>
      </c>
      <c r="U1974" s="131">
        <v>0</v>
      </c>
      <c r="V1974" s="131">
        <v>0</v>
      </c>
      <c r="W1974" s="131">
        <v>0</v>
      </c>
      <c r="X1974" s="131">
        <v>0</v>
      </c>
      <c r="Y1974" s="131">
        <v>0</v>
      </c>
      <c r="Z1974" s="131">
        <v>0</v>
      </c>
      <c r="AA1974" s="131">
        <v>0</v>
      </c>
      <c r="AB1974" s="131">
        <v>0</v>
      </c>
      <c r="AC1974" s="131">
        <v>0</v>
      </c>
      <c r="AD1974" s="131">
        <v>0</v>
      </c>
      <c r="AE1974" s="131">
        <v>0</v>
      </c>
      <c r="AF1974" s="131">
        <v>0</v>
      </c>
      <c r="AG1974" s="131">
        <v>0</v>
      </c>
      <c r="AH1974" s="43">
        <v>0</v>
      </c>
    </row>
    <row r="1975" spans="4:34">
      <c r="D1975" s="62">
        <v>2013</v>
      </c>
      <c r="E1975" s="62">
        <v>7</v>
      </c>
      <c r="F1975" s="62">
        <v>2014</v>
      </c>
      <c r="G1975" s="62">
        <v>2014</v>
      </c>
      <c r="H1975" s="131">
        <v>0</v>
      </c>
      <c r="I1975" s="131">
        <v>0</v>
      </c>
      <c r="J1975" s="131">
        <v>0</v>
      </c>
      <c r="K1975" s="131">
        <v>0</v>
      </c>
      <c r="L1975" s="131">
        <v>0</v>
      </c>
      <c r="M1975" s="131">
        <v>0</v>
      </c>
      <c r="N1975" s="131">
        <v>0</v>
      </c>
      <c r="O1975" s="131">
        <v>0</v>
      </c>
      <c r="P1975" s="131">
        <v>0</v>
      </c>
      <c r="Q1975" s="131">
        <v>0</v>
      </c>
      <c r="R1975" s="131">
        <v>0</v>
      </c>
      <c r="S1975" s="131">
        <v>0</v>
      </c>
      <c r="T1975" s="131">
        <v>0</v>
      </c>
      <c r="U1975" s="131">
        <v>0</v>
      </c>
      <c r="V1975" s="131">
        <v>0</v>
      </c>
      <c r="W1975" s="131">
        <v>0</v>
      </c>
      <c r="X1975" s="131">
        <v>0</v>
      </c>
      <c r="Y1975" s="131">
        <v>0</v>
      </c>
      <c r="Z1975" s="131">
        <v>0</v>
      </c>
      <c r="AA1975" s="131">
        <v>0</v>
      </c>
      <c r="AB1975" s="131">
        <v>0</v>
      </c>
      <c r="AC1975" s="131">
        <v>0</v>
      </c>
      <c r="AD1975" s="131">
        <v>0</v>
      </c>
      <c r="AE1975" s="131">
        <v>0</v>
      </c>
      <c r="AF1975" s="131">
        <v>0</v>
      </c>
      <c r="AG1975" s="131">
        <v>0</v>
      </c>
      <c r="AH1975" s="43">
        <v>0</v>
      </c>
    </row>
    <row r="1976" spans="4:34">
      <c r="D1976" s="62">
        <v>2013</v>
      </c>
      <c r="E1976" s="62">
        <v>8</v>
      </c>
      <c r="F1976" s="62">
        <v>2014</v>
      </c>
      <c r="G1976" s="62">
        <v>2014</v>
      </c>
      <c r="H1976" s="131">
        <v>0</v>
      </c>
      <c r="I1976" s="131">
        <v>0</v>
      </c>
      <c r="J1976" s="131">
        <v>0</v>
      </c>
      <c r="K1976" s="131">
        <v>0</v>
      </c>
      <c r="L1976" s="131">
        <v>0</v>
      </c>
      <c r="M1976" s="131">
        <v>0</v>
      </c>
      <c r="N1976" s="131">
        <v>0</v>
      </c>
      <c r="O1976" s="131">
        <v>0</v>
      </c>
      <c r="P1976" s="131">
        <v>0</v>
      </c>
      <c r="Q1976" s="131">
        <v>0</v>
      </c>
      <c r="R1976" s="131">
        <v>0</v>
      </c>
      <c r="S1976" s="131">
        <v>0</v>
      </c>
      <c r="T1976" s="131">
        <v>0</v>
      </c>
      <c r="U1976" s="131">
        <v>0</v>
      </c>
      <c r="V1976" s="131">
        <v>0</v>
      </c>
      <c r="W1976" s="131">
        <v>0</v>
      </c>
      <c r="X1976" s="131">
        <v>0</v>
      </c>
      <c r="Y1976" s="131">
        <v>0</v>
      </c>
      <c r="Z1976" s="131">
        <v>0</v>
      </c>
      <c r="AA1976" s="131">
        <v>0</v>
      </c>
      <c r="AB1976" s="131">
        <v>0</v>
      </c>
      <c r="AC1976" s="131">
        <v>0</v>
      </c>
      <c r="AD1976" s="131">
        <v>0</v>
      </c>
      <c r="AE1976" s="131">
        <v>0</v>
      </c>
      <c r="AF1976" s="131">
        <v>0</v>
      </c>
      <c r="AG1976" s="131">
        <v>0</v>
      </c>
      <c r="AH1976" s="43">
        <v>0</v>
      </c>
    </row>
    <row r="1977" spans="4:34">
      <c r="D1977" s="62">
        <v>2013</v>
      </c>
      <c r="E1977" s="62">
        <v>9</v>
      </c>
      <c r="F1977" s="62">
        <v>2014</v>
      </c>
      <c r="G1977" s="62">
        <v>2014</v>
      </c>
      <c r="H1977" s="131">
        <v>0</v>
      </c>
      <c r="I1977" s="131">
        <v>0</v>
      </c>
      <c r="J1977" s="131">
        <v>0</v>
      </c>
      <c r="K1977" s="131">
        <v>0</v>
      </c>
      <c r="L1977" s="131">
        <v>0</v>
      </c>
      <c r="M1977" s="131">
        <v>0</v>
      </c>
      <c r="N1977" s="131">
        <v>0</v>
      </c>
      <c r="O1977" s="131">
        <v>0</v>
      </c>
      <c r="P1977" s="131">
        <v>0</v>
      </c>
      <c r="Q1977" s="131">
        <v>0</v>
      </c>
      <c r="R1977" s="131">
        <v>0</v>
      </c>
      <c r="S1977" s="131">
        <v>0</v>
      </c>
      <c r="T1977" s="131">
        <v>0</v>
      </c>
      <c r="U1977" s="131">
        <v>0</v>
      </c>
      <c r="V1977" s="131">
        <v>0</v>
      </c>
      <c r="W1977" s="131">
        <v>0</v>
      </c>
      <c r="X1977" s="131">
        <v>0</v>
      </c>
      <c r="Y1977" s="131">
        <v>0</v>
      </c>
      <c r="Z1977" s="131">
        <v>0</v>
      </c>
      <c r="AA1977" s="131">
        <v>0</v>
      </c>
      <c r="AB1977" s="131">
        <v>0</v>
      </c>
      <c r="AC1977" s="131">
        <v>0</v>
      </c>
      <c r="AD1977" s="131">
        <v>0</v>
      </c>
      <c r="AE1977" s="131">
        <v>0</v>
      </c>
      <c r="AF1977" s="131">
        <v>0</v>
      </c>
      <c r="AG1977" s="131">
        <v>0</v>
      </c>
      <c r="AH1977" s="43">
        <v>0</v>
      </c>
    </row>
    <row r="1978" spans="4:34">
      <c r="D1978" s="62">
        <v>2013</v>
      </c>
      <c r="E1978" s="62">
        <v>10</v>
      </c>
      <c r="F1978" s="62">
        <v>2014</v>
      </c>
      <c r="G1978" s="62">
        <v>2014</v>
      </c>
      <c r="H1978" s="131">
        <v>0</v>
      </c>
      <c r="I1978" s="131">
        <v>0</v>
      </c>
      <c r="J1978" s="131">
        <v>0</v>
      </c>
      <c r="K1978" s="131">
        <v>0</v>
      </c>
      <c r="L1978" s="131">
        <v>0</v>
      </c>
      <c r="M1978" s="131">
        <v>0</v>
      </c>
      <c r="N1978" s="131">
        <v>0</v>
      </c>
      <c r="O1978" s="131">
        <v>0</v>
      </c>
      <c r="P1978" s="131">
        <v>0</v>
      </c>
      <c r="Q1978" s="131">
        <v>0</v>
      </c>
      <c r="R1978" s="131">
        <v>0</v>
      </c>
      <c r="S1978" s="131">
        <v>0</v>
      </c>
      <c r="T1978" s="131">
        <v>0</v>
      </c>
      <c r="U1978" s="131">
        <v>0</v>
      </c>
      <c r="V1978" s="131">
        <v>0</v>
      </c>
      <c r="W1978" s="131">
        <v>0</v>
      </c>
      <c r="X1978" s="131">
        <v>0</v>
      </c>
      <c r="Y1978" s="131">
        <v>0</v>
      </c>
      <c r="Z1978" s="131">
        <v>0</v>
      </c>
      <c r="AA1978" s="131">
        <v>0</v>
      </c>
      <c r="AB1978" s="131">
        <v>0</v>
      </c>
      <c r="AC1978" s="131">
        <v>0</v>
      </c>
      <c r="AD1978" s="131">
        <v>0</v>
      </c>
      <c r="AE1978" s="131">
        <v>0</v>
      </c>
      <c r="AF1978" s="131">
        <v>0</v>
      </c>
      <c r="AG1978" s="131">
        <v>0</v>
      </c>
      <c r="AH1978" s="43">
        <v>0</v>
      </c>
    </row>
    <row r="1979" spans="4:34">
      <c r="D1979" s="62">
        <v>2013</v>
      </c>
      <c r="E1979" s="62">
        <v>11</v>
      </c>
      <c r="F1979" s="62">
        <v>2014</v>
      </c>
      <c r="G1979" s="62">
        <v>2014</v>
      </c>
      <c r="H1979" s="131">
        <v>0</v>
      </c>
      <c r="I1979" s="131">
        <v>0</v>
      </c>
      <c r="J1979" s="131">
        <v>0</v>
      </c>
      <c r="K1979" s="131">
        <v>0</v>
      </c>
      <c r="L1979" s="131">
        <v>0</v>
      </c>
      <c r="M1979" s="131">
        <v>0</v>
      </c>
      <c r="N1979" s="131">
        <v>0</v>
      </c>
      <c r="O1979" s="131">
        <v>0</v>
      </c>
      <c r="P1979" s="131">
        <v>0</v>
      </c>
      <c r="Q1979" s="131">
        <v>0</v>
      </c>
      <c r="R1979" s="131">
        <v>0</v>
      </c>
      <c r="S1979" s="131">
        <v>0</v>
      </c>
      <c r="T1979" s="131">
        <v>0</v>
      </c>
      <c r="U1979" s="131">
        <v>0</v>
      </c>
      <c r="V1979" s="131">
        <v>0</v>
      </c>
      <c r="W1979" s="131">
        <v>0</v>
      </c>
      <c r="X1979" s="131">
        <v>0</v>
      </c>
      <c r="Y1979" s="131">
        <v>0</v>
      </c>
      <c r="Z1979" s="131">
        <v>0</v>
      </c>
      <c r="AA1979" s="131">
        <v>0</v>
      </c>
      <c r="AB1979" s="131">
        <v>0</v>
      </c>
      <c r="AC1979" s="131">
        <v>0</v>
      </c>
      <c r="AD1979" s="131">
        <v>0</v>
      </c>
      <c r="AE1979" s="131">
        <v>0</v>
      </c>
      <c r="AF1979" s="131">
        <v>0</v>
      </c>
      <c r="AG1979" s="131">
        <v>0</v>
      </c>
      <c r="AH1979" s="43">
        <v>0</v>
      </c>
    </row>
    <row r="1980" spans="4:34">
      <c r="D1980" s="62">
        <v>2013</v>
      </c>
      <c r="E1980" s="62">
        <v>12</v>
      </c>
      <c r="F1980" s="62">
        <v>2014</v>
      </c>
      <c r="G1980" s="62">
        <v>2014</v>
      </c>
      <c r="H1980" s="131">
        <v>0</v>
      </c>
      <c r="I1980" s="131">
        <v>0</v>
      </c>
      <c r="J1980" s="131">
        <v>0</v>
      </c>
      <c r="K1980" s="131">
        <v>0</v>
      </c>
      <c r="L1980" s="131">
        <v>0</v>
      </c>
      <c r="M1980" s="131">
        <v>0</v>
      </c>
      <c r="N1980" s="131">
        <v>0</v>
      </c>
      <c r="O1980" s="131">
        <v>0</v>
      </c>
      <c r="P1980" s="131">
        <v>0</v>
      </c>
      <c r="Q1980" s="131">
        <v>0</v>
      </c>
      <c r="R1980" s="131">
        <v>0</v>
      </c>
      <c r="S1980" s="131">
        <v>0</v>
      </c>
      <c r="T1980" s="131">
        <v>0</v>
      </c>
      <c r="U1980" s="131">
        <v>0</v>
      </c>
      <c r="V1980" s="131">
        <v>0</v>
      </c>
      <c r="W1980" s="131">
        <v>0</v>
      </c>
      <c r="X1980" s="131">
        <v>0</v>
      </c>
      <c r="Y1980" s="131">
        <v>0</v>
      </c>
      <c r="Z1980" s="131">
        <v>0</v>
      </c>
      <c r="AA1980" s="131">
        <v>0</v>
      </c>
      <c r="AB1980" s="131">
        <v>0</v>
      </c>
      <c r="AC1980" s="131">
        <v>0</v>
      </c>
      <c r="AD1980" s="131">
        <v>0</v>
      </c>
      <c r="AE1980" s="131">
        <v>0</v>
      </c>
      <c r="AF1980" s="131">
        <v>0</v>
      </c>
      <c r="AG1980" s="131">
        <v>0</v>
      </c>
      <c r="AH1980" s="43">
        <v>0</v>
      </c>
    </row>
    <row r="1981" spans="4:34">
      <c r="D1981" s="62">
        <v>2014</v>
      </c>
      <c r="E1981" s="62">
        <v>1</v>
      </c>
      <c r="F1981" s="62">
        <v>2014</v>
      </c>
      <c r="G1981" s="62">
        <v>2014</v>
      </c>
      <c r="H1981" s="131">
        <v>0</v>
      </c>
      <c r="I1981" s="131">
        <v>0</v>
      </c>
      <c r="J1981" s="131">
        <v>0</v>
      </c>
      <c r="K1981" s="131">
        <v>0</v>
      </c>
      <c r="L1981" s="131">
        <v>0</v>
      </c>
      <c r="M1981" s="131">
        <v>0</v>
      </c>
      <c r="N1981" s="131">
        <v>0</v>
      </c>
      <c r="O1981" s="131">
        <v>0</v>
      </c>
      <c r="P1981" s="131">
        <v>0</v>
      </c>
      <c r="Q1981" s="131">
        <v>0</v>
      </c>
      <c r="R1981" s="131">
        <v>0</v>
      </c>
      <c r="S1981" s="131">
        <v>0</v>
      </c>
      <c r="T1981" s="131">
        <v>0</v>
      </c>
      <c r="U1981" s="131">
        <v>0</v>
      </c>
      <c r="V1981" s="131">
        <v>0</v>
      </c>
      <c r="W1981" s="131">
        <v>0</v>
      </c>
      <c r="X1981" s="131">
        <v>0</v>
      </c>
      <c r="Y1981" s="131">
        <v>0</v>
      </c>
      <c r="Z1981" s="131">
        <v>0</v>
      </c>
      <c r="AA1981" s="131">
        <v>0</v>
      </c>
      <c r="AB1981" s="131">
        <v>0</v>
      </c>
      <c r="AC1981" s="131">
        <v>0</v>
      </c>
      <c r="AD1981" s="131">
        <v>0</v>
      </c>
      <c r="AE1981" s="131">
        <v>0</v>
      </c>
      <c r="AF1981" s="131">
        <v>0</v>
      </c>
      <c r="AG1981" s="131">
        <v>0</v>
      </c>
      <c r="AH1981" s="43">
        <v>0</v>
      </c>
    </row>
    <row r="1982" spans="4:34">
      <c r="D1982" s="62">
        <v>2014</v>
      </c>
      <c r="E1982" s="62">
        <v>2</v>
      </c>
      <c r="F1982" s="62">
        <v>2014</v>
      </c>
      <c r="G1982" s="62">
        <v>2014</v>
      </c>
      <c r="H1982" s="131">
        <v>0</v>
      </c>
      <c r="I1982" s="131">
        <v>0</v>
      </c>
      <c r="J1982" s="131">
        <v>0</v>
      </c>
      <c r="K1982" s="131">
        <v>0</v>
      </c>
      <c r="L1982" s="131">
        <v>0</v>
      </c>
      <c r="M1982" s="131">
        <v>0</v>
      </c>
      <c r="N1982" s="131">
        <v>0</v>
      </c>
      <c r="O1982" s="131">
        <v>0</v>
      </c>
      <c r="P1982" s="131">
        <v>0</v>
      </c>
      <c r="Q1982" s="131">
        <v>0</v>
      </c>
      <c r="R1982" s="131">
        <v>0</v>
      </c>
      <c r="S1982" s="131">
        <v>0</v>
      </c>
      <c r="T1982" s="131">
        <v>0</v>
      </c>
      <c r="U1982" s="131">
        <v>0</v>
      </c>
      <c r="V1982" s="131">
        <v>0</v>
      </c>
      <c r="W1982" s="131">
        <v>0</v>
      </c>
      <c r="X1982" s="131">
        <v>0</v>
      </c>
      <c r="Y1982" s="131">
        <v>0</v>
      </c>
      <c r="Z1982" s="131">
        <v>0</v>
      </c>
      <c r="AA1982" s="131">
        <v>0</v>
      </c>
      <c r="AB1982" s="131">
        <v>0</v>
      </c>
      <c r="AC1982" s="131">
        <v>0</v>
      </c>
      <c r="AD1982" s="131">
        <v>0</v>
      </c>
      <c r="AE1982" s="131">
        <v>0</v>
      </c>
      <c r="AF1982" s="131">
        <v>0</v>
      </c>
      <c r="AG1982" s="131">
        <v>0</v>
      </c>
      <c r="AH1982" s="43">
        <v>0</v>
      </c>
    </row>
    <row r="1983" spans="4:34">
      <c r="D1983" s="62">
        <v>2014</v>
      </c>
      <c r="E1983" s="62">
        <v>3</v>
      </c>
      <c r="F1983" s="62">
        <v>2014</v>
      </c>
      <c r="G1983" s="62">
        <v>2014</v>
      </c>
      <c r="H1983" s="131">
        <v>0</v>
      </c>
      <c r="I1983" s="131">
        <v>0</v>
      </c>
      <c r="J1983" s="131">
        <v>0</v>
      </c>
      <c r="K1983" s="131">
        <v>0</v>
      </c>
      <c r="L1983" s="131">
        <v>0</v>
      </c>
      <c r="M1983" s="131">
        <v>0</v>
      </c>
      <c r="N1983" s="131">
        <v>0</v>
      </c>
      <c r="O1983" s="131">
        <v>0</v>
      </c>
      <c r="P1983" s="131">
        <v>0</v>
      </c>
      <c r="Q1983" s="131">
        <v>0</v>
      </c>
      <c r="R1983" s="131">
        <v>0</v>
      </c>
      <c r="S1983" s="131">
        <v>0</v>
      </c>
      <c r="T1983" s="131">
        <v>0</v>
      </c>
      <c r="U1983" s="131">
        <v>0</v>
      </c>
      <c r="V1983" s="131">
        <v>0</v>
      </c>
      <c r="W1983" s="131">
        <v>0</v>
      </c>
      <c r="X1983" s="131">
        <v>0</v>
      </c>
      <c r="Y1983" s="131">
        <v>0</v>
      </c>
      <c r="Z1983" s="131">
        <v>0</v>
      </c>
      <c r="AA1983" s="131">
        <v>0</v>
      </c>
      <c r="AB1983" s="131">
        <v>0</v>
      </c>
      <c r="AC1983" s="131">
        <v>0</v>
      </c>
      <c r="AD1983" s="131">
        <v>0</v>
      </c>
      <c r="AE1983" s="131">
        <v>0</v>
      </c>
      <c r="AF1983" s="131">
        <v>0</v>
      </c>
      <c r="AG1983" s="131">
        <v>0</v>
      </c>
      <c r="AH1983" s="43">
        <v>0</v>
      </c>
    </row>
    <row r="1984" spans="4:34">
      <c r="D1984" s="62">
        <v>2014</v>
      </c>
      <c r="E1984" s="62">
        <v>4</v>
      </c>
      <c r="F1984" s="62">
        <v>2014</v>
      </c>
      <c r="G1984" s="62">
        <v>2014</v>
      </c>
      <c r="H1984" s="131">
        <v>0</v>
      </c>
      <c r="I1984" s="131">
        <v>0</v>
      </c>
      <c r="J1984" s="131">
        <v>0</v>
      </c>
      <c r="K1984" s="131">
        <v>0</v>
      </c>
      <c r="L1984" s="131">
        <v>0</v>
      </c>
      <c r="M1984" s="131">
        <v>0</v>
      </c>
      <c r="N1984" s="131">
        <v>0</v>
      </c>
      <c r="O1984" s="131">
        <v>0</v>
      </c>
      <c r="P1984" s="131">
        <v>0</v>
      </c>
      <c r="Q1984" s="131">
        <v>0</v>
      </c>
      <c r="R1984" s="131">
        <v>0</v>
      </c>
      <c r="S1984" s="131">
        <v>0</v>
      </c>
      <c r="T1984" s="131">
        <v>0</v>
      </c>
      <c r="U1984" s="131">
        <v>0</v>
      </c>
      <c r="V1984" s="131">
        <v>0</v>
      </c>
      <c r="W1984" s="131">
        <v>0</v>
      </c>
      <c r="X1984" s="131">
        <v>0</v>
      </c>
      <c r="Y1984" s="131">
        <v>0</v>
      </c>
      <c r="Z1984" s="131">
        <v>0</v>
      </c>
      <c r="AA1984" s="131">
        <v>0</v>
      </c>
      <c r="AB1984" s="131">
        <v>0</v>
      </c>
      <c r="AC1984" s="131">
        <v>0</v>
      </c>
      <c r="AD1984" s="131">
        <v>0</v>
      </c>
      <c r="AE1984" s="131">
        <v>0</v>
      </c>
      <c r="AF1984" s="131">
        <v>0</v>
      </c>
      <c r="AG1984" s="131">
        <v>0</v>
      </c>
      <c r="AH1984" s="43">
        <v>0</v>
      </c>
    </row>
    <row r="1985" spans="4:34">
      <c r="D1985" s="62">
        <v>2014</v>
      </c>
      <c r="E1985" s="62">
        <v>5</v>
      </c>
      <c r="F1985" s="62">
        <v>2014</v>
      </c>
      <c r="G1985" s="62">
        <v>2015</v>
      </c>
      <c r="H1985" s="131">
        <v>0</v>
      </c>
      <c r="I1985" s="131">
        <v>0</v>
      </c>
      <c r="J1985" s="131">
        <v>0</v>
      </c>
      <c r="K1985" s="131">
        <v>0</v>
      </c>
      <c r="L1985" s="131">
        <v>0</v>
      </c>
      <c r="M1985" s="131">
        <v>0</v>
      </c>
      <c r="N1985" s="131">
        <v>0</v>
      </c>
      <c r="O1985" s="131">
        <v>0</v>
      </c>
      <c r="P1985" s="131">
        <v>0</v>
      </c>
      <c r="Q1985" s="131">
        <v>0</v>
      </c>
      <c r="R1985" s="131">
        <v>0</v>
      </c>
      <c r="S1985" s="131">
        <v>0</v>
      </c>
      <c r="T1985" s="131">
        <v>0</v>
      </c>
      <c r="U1985" s="131">
        <v>0</v>
      </c>
      <c r="V1985" s="131">
        <v>0</v>
      </c>
      <c r="W1985" s="131">
        <v>0</v>
      </c>
      <c r="X1985" s="131">
        <v>0</v>
      </c>
      <c r="Y1985" s="131">
        <v>0</v>
      </c>
      <c r="Z1985" s="131">
        <v>0</v>
      </c>
      <c r="AA1985" s="131">
        <v>0</v>
      </c>
      <c r="AB1985" s="131">
        <v>0</v>
      </c>
      <c r="AC1985" s="131">
        <v>0</v>
      </c>
      <c r="AD1985" s="131">
        <v>0</v>
      </c>
      <c r="AE1985" s="131">
        <v>0</v>
      </c>
      <c r="AF1985" s="131">
        <v>0</v>
      </c>
      <c r="AG1985" s="131">
        <v>0</v>
      </c>
      <c r="AH1985" s="43">
        <v>0</v>
      </c>
    </row>
    <row r="1986" spans="4:34">
      <c r="D1986" s="62">
        <v>2014</v>
      </c>
      <c r="E1986" s="62">
        <v>6</v>
      </c>
      <c r="F1986" s="62">
        <v>2014</v>
      </c>
      <c r="G1986" s="62">
        <v>2015</v>
      </c>
      <c r="H1986" s="131">
        <v>0</v>
      </c>
      <c r="I1986" s="131">
        <v>0</v>
      </c>
      <c r="J1986" s="131">
        <v>0</v>
      </c>
      <c r="K1986" s="131">
        <v>0</v>
      </c>
      <c r="L1986" s="131">
        <v>0</v>
      </c>
      <c r="M1986" s="131">
        <v>0</v>
      </c>
      <c r="N1986" s="131">
        <v>0</v>
      </c>
      <c r="O1986" s="131">
        <v>0</v>
      </c>
      <c r="P1986" s="131">
        <v>0</v>
      </c>
      <c r="Q1986" s="131">
        <v>0</v>
      </c>
      <c r="R1986" s="131">
        <v>0</v>
      </c>
      <c r="S1986" s="131">
        <v>0</v>
      </c>
      <c r="T1986" s="131">
        <v>0</v>
      </c>
      <c r="U1986" s="131">
        <v>0</v>
      </c>
      <c r="V1986" s="131">
        <v>0</v>
      </c>
      <c r="W1986" s="131">
        <v>0</v>
      </c>
      <c r="X1986" s="131">
        <v>0</v>
      </c>
      <c r="Y1986" s="131">
        <v>0</v>
      </c>
      <c r="Z1986" s="131">
        <v>0</v>
      </c>
      <c r="AA1986" s="131">
        <v>0</v>
      </c>
      <c r="AB1986" s="131">
        <v>0</v>
      </c>
      <c r="AC1986" s="131">
        <v>0</v>
      </c>
      <c r="AD1986" s="131">
        <v>0</v>
      </c>
      <c r="AE1986" s="131">
        <v>0</v>
      </c>
      <c r="AF1986" s="131">
        <v>0</v>
      </c>
      <c r="AG1986" s="131">
        <v>0</v>
      </c>
      <c r="AH1986" s="43">
        <v>0</v>
      </c>
    </row>
    <row r="1987" spans="4:34">
      <c r="D1987" s="62">
        <v>2014</v>
      </c>
      <c r="E1987" s="62">
        <v>7</v>
      </c>
      <c r="F1987" s="62">
        <v>2015</v>
      </c>
      <c r="G1987" s="62">
        <v>2015</v>
      </c>
      <c r="H1987" s="131">
        <v>0</v>
      </c>
      <c r="I1987" s="131">
        <v>0</v>
      </c>
      <c r="J1987" s="131">
        <v>0</v>
      </c>
      <c r="K1987" s="131">
        <v>0</v>
      </c>
      <c r="L1987" s="131">
        <v>0</v>
      </c>
      <c r="M1987" s="131">
        <v>0</v>
      </c>
      <c r="N1987" s="131">
        <v>0</v>
      </c>
      <c r="O1987" s="131">
        <v>0</v>
      </c>
      <c r="P1987" s="131">
        <v>0</v>
      </c>
      <c r="Q1987" s="131">
        <v>0</v>
      </c>
      <c r="R1987" s="131">
        <v>0</v>
      </c>
      <c r="S1987" s="131">
        <v>0</v>
      </c>
      <c r="T1987" s="131">
        <v>0</v>
      </c>
      <c r="U1987" s="131">
        <v>0</v>
      </c>
      <c r="V1987" s="131">
        <v>0</v>
      </c>
      <c r="W1987" s="131">
        <v>0</v>
      </c>
      <c r="X1987" s="131">
        <v>0</v>
      </c>
      <c r="Y1987" s="131">
        <v>0</v>
      </c>
      <c r="Z1987" s="131">
        <v>0</v>
      </c>
      <c r="AA1987" s="131">
        <v>0</v>
      </c>
      <c r="AB1987" s="131">
        <v>0</v>
      </c>
      <c r="AC1987" s="131">
        <v>0</v>
      </c>
      <c r="AD1987" s="131">
        <v>0</v>
      </c>
      <c r="AE1987" s="131">
        <v>0</v>
      </c>
      <c r="AF1987" s="131">
        <v>0</v>
      </c>
      <c r="AG1987" s="131">
        <v>0</v>
      </c>
      <c r="AH1987" s="43">
        <v>0</v>
      </c>
    </row>
    <row r="1988" spans="4:34">
      <c r="D1988" s="62">
        <v>2014</v>
      </c>
      <c r="E1988" s="62">
        <v>8</v>
      </c>
      <c r="F1988" s="62">
        <v>2015</v>
      </c>
      <c r="G1988" s="62">
        <v>2015</v>
      </c>
      <c r="H1988" s="131">
        <v>0</v>
      </c>
      <c r="I1988" s="131">
        <v>0</v>
      </c>
      <c r="J1988" s="131">
        <v>0</v>
      </c>
      <c r="K1988" s="131">
        <v>0</v>
      </c>
      <c r="L1988" s="131">
        <v>0</v>
      </c>
      <c r="M1988" s="131">
        <v>0</v>
      </c>
      <c r="N1988" s="131">
        <v>0</v>
      </c>
      <c r="O1988" s="131">
        <v>0</v>
      </c>
      <c r="P1988" s="131">
        <v>0</v>
      </c>
      <c r="Q1988" s="131">
        <v>0</v>
      </c>
      <c r="R1988" s="131">
        <v>0</v>
      </c>
      <c r="S1988" s="131">
        <v>0</v>
      </c>
      <c r="T1988" s="131">
        <v>0</v>
      </c>
      <c r="U1988" s="131">
        <v>0</v>
      </c>
      <c r="V1988" s="131">
        <v>0</v>
      </c>
      <c r="W1988" s="131">
        <v>0</v>
      </c>
      <c r="X1988" s="131">
        <v>0</v>
      </c>
      <c r="Y1988" s="131">
        <v>0</v>
      </c>
      <c r="Z1988" s="131">
        <v>0</v>
      </c>
      <c r="AA1988" s="131">
        <v>0</v>
      </c>
      <c r="AB1988" s="131">
        <v>0</v>
      </c>
      <c r="AC1988" s="131">
        <v>0</v>
      </c>
      <c r="AD1988" s="131">
        <v>0</v>
      </c>
      <c r="AE1988" s="131">
        <v>0</v>
      </c>
      <c r="AF1988" s="131">
        <v>0</v>
      </c>
      <c r="AG1988" s="131">
        <v>0</v>
      </c>
      <c r="AH1988" s="43">
        <v>0</v>
      </c>
    </row>
    <row r="1989" spans="4:34">
      <c r="D1989" s="62">
        <v>2014</v>
      </c>
      <c r="E1989" s="62">
        <v>9</v>
      </c>
      <c r="F1989" s="62">
        <v>2015</v>
      </c>
      <c r="G1989" s="62">
        <v>2015</v>
      </c>
      <c r="H1989" s="131">
        <v>0</v>
      </c>
      <c r="I1989" s="131">
        <v>0</v>
      </c>
      <c r="J1989" s="131">
        <v>0</v>
      </c>
      <c r="K1989" s="131">
        <v>0</v>
      </c>
      <c r="L1989" s="131">
        <v>0</v>
      </c>
      <c r="M1989" s="131">
        <v>0</v>
      </c>
      <c r="N1989" s="131">
        <v>0</v>
      </c>
      <c r="O1989" s="131">
        <v>0</v>
      </c>
      <c r="P1989" s="131">
        <v>0</v>
      </c>
      <c r="Q1989" s="131">
        <v>0</v>
      </c>
      <c r="R1989" s="131">
        <v>0</v>
      </c>
      <c r="S1989" s="131">
        <v>0</v>
      </c>
      <c r="T1989" s="131">
        <v>0</v>
      </c>
      <c r="U1989" s="131">
        <v>0</v>
      </c>
      <c r="V1989" s="131">
        <v>0</v>
      </c>
      <c r="W1989" s="131">
        <v>0</v>
      </c>
      <c r="X1989" s="131">
        <v>0</v>
      </c>
      <c r="Y1989" s="131">
        <v>0</v>
      </c>
      <c r="Z1989" s="131">
        <v>0</v>
      </c>
      <c r="AA1989" s="131">
        <v>0</v>
      </c>
      <c r="AB1989" s="131">
        <v>0</v>
      </c>
      <c r="AC1989" s="131">
        <v>0</v>
      </c>
      <c r="AD1989" s="131">
        <v>0</v>
      </c>
      <c r="AE1989" s="131">
        <v>0</v>
      </c>
      <c r="AF1989" s="131">
        <v>0</v>
      </c>
      <c r="AG1989" s="131">
        <v>0</v>
      </c>
      <c r="AH1989" s="43">
        <v>0</v>
      </c>
    </row>
    <row r="1990" spans="4:34">
      <c r="D1990" s="62">
        <v>2014</v>
      </c>
      <c r="E1990" s="62">
        <v>10</v>
      </c>
      <c r="F1990" s="62">
        <v>2015</v>
      </c>
      <c r="G1990" s="62">
        <v>2015</v>
      </c>
      <c r="H1990" s="131">
        <v>0</v>
      </c>
      <c r="I1990" s="131">
        <v>0</v>
      </c>
      <c r="J1990" s="131">
        <v>0</v>
      </c>
      <c r="K1990" s="131">
        <v>0</v>
      </c>
      <c r="L1990" s="131">
        <v>0</v>
      </c>
      <c r="M1990" s="131">
        <v>0</v>
      </c>
      <c r="N1990" s="131">
        <v>0</v>
      </c>
      <c r="O1990" s="131">
        <v>0</v>
      </c>
      <c r="P1990" s="131">
        <v>0</v>
      </c>
      <c r="Q1990" s="131">
        <v>0</v>
      </c>
      <c r="R1990" s="131">
        <v>0</v>
      </c>
      <c r="S1990" s="131">
        <v>0</v>
      </c>
      <c r="T1990" s="131">
        <v>0</v>
      </c>
      <c r="U1990" s="131">
        <v>0</v>
      </c>
      <c r="V1990" s="131">
        <v>0</v>
      </c>
      <c r="W1990" s="131">
        <v>0</v>
      </c>
      <c r="X1990" s="131">
        <v>0</v>
      </c>
      <c r="Y1990" s="131">
        <v>0</v>
      </c>
      <c r="Z1990" s="131">
        <v>0</v>
      </c>
      <c r="AA1990" s="131">
        <v>0</v>
      </c>
      <c r="AB1990" s="131">
        <v>0</v>
      </c>
      <c r="AC1990" s="131">
        <v>0</v>
      </c>
      <c r="AD1990" s="131">
        <v>0</v>
      </c>
      <c r="AE1990" s="131">
        <v>0</v>
      </c>
      <c r="AF1990" s="131">
        <v>0</v>
      </c>
      <c r="AG1990" s="131">
        <v>0</v>
      </c>
      <c r="AH1990" s="43">
        <v>0</v>
      </c>
    </row>
    <row r="1991" spans="4:34">
      <c r="D1991" s="62">
        <v>2014</v>
      </c>
      <c r="E1991" s="62">
        <v>11</v>
      </c>
      <c r="F1991" s="62">
        <v>2015</v>
      </c>
      <c r="G1991" s="62">
        <v>2015</v>
      </c>
      <c r="H1991" s="131">
        <v>0</v>
      </c>
      <c r="I1991" s="131">
        <v>0</v>
      </c>
      <c r="J1991" s="131">
        <v>0</v>
      </c>
      <c r="K1991" s="131">
        <v>0</v>
      </c>
      <c r="L1991" s="131">
        <v>0</v>
      </c>
      <c r="M1991" s="131">
        <v>0</v>
      </c>
      <c r="N1991" s="131">
        <v>0</v>
      </c>
      <c r="O1991" s="131">
        <v>0</v>
      </c>
      <c r="P1991" s="131">
        <v>0</v>
      </c>
      <c r="Q1991" s="131">
        <v>0</v>
      </c>
      <c r="R1991" s="131">
        <v>0</v>
      </c>
      <c r="S1991" s="131">
        <v>0</v>
      </c>
      <c r="T1991" s="131">
        <v>0</v>
      </c>
      <c r="U1991" s="131">
        <v>0</v>
      </c>
      <c r="V1991" s="131">
        <v>0</v>
      </c>
      <c r="W1991" s="131">
        <v>0</v>
      </c>
      <c r="X1991" s="131">
        <v>0</v>
      </c>
      <c r="Y1991" s="131">
        <v>0</v>
      </c>
      <c r="Z1991" s="131">
        <v>0</v>
      </c>
      <c r="AA1991" s="131">
        <v>0</v>
      </c>
      <c r="AB1991" s="131">
        <v>0</v>
      </c>
      <c r="AC1991" s="131">
        <v>0</v>
      </c>
      <c r="AD1991" s="131">
        <v>0</v>
      </c>
      <c r="AE1991" s="131">
        <v>0</v>
      </c>
      <c r="AF1991" s="131">
        <v>0</v>
      </c>
      <c r="AG1991" s="131">
        <v>0</v>
      </c>
      <c r="AH1991" s="43">
        <v>0</v>
      </c>
    </row>
    <row r="1992" spans="4:34">
      <c r="D1992" s="62">
        <v>2014</v>
      </c>
      <c r="E1992" s="62">
        <v>12</v>
      </c>
      <c r="F1992" s="62">
        <v>2015</v>
      </c>
      <c r="G1992" s="62">
        <v>2015</v>
      </c>
      <c r="H1992" s="131">
        <v>0</v>
      </c>
      <c r="I1992" s="131">
        <v>0</v>
      </c>
      <c r="J1992" s="131">
        <v>0</v>
      </c>
      <c r="K1992" s="131">
        <v>0</v>
      </c>
      <c r="L1992" s="131">
        <v>0</v>
      </c>
      <c r="M1992" s="131">
        <v>0</v>
      </c>
      <c r="N1992" s="131">
        <v>0</v>
      </c>
      <c r="O1992" s="131">
        <v>0</v>
      </c>
      <c r="P1992" s="131">
        <v>0</v>
      </c>
      <c r="Q1992" s="131">
        <v>0</v>
      </c>
      <c r="R1992" s="131">
        <v>0</v>
      </c>
      <c r="S1992" s="131">
        <v>0</v>
      </c>
      <c r="T1992" s="131">
        <v>0</v>
      </c>
      <c r="U1992" s="131">
        <v>0</v>
      </c>
      <c r="V1992" s="131">
        <v>0</v>
      </c>
      <c r="W1992" s="131">
        <v>0</v>
      </c>
      <c r="X1992" s="131">
        <v>0</v>
      </c>
      <c r="Y1992" s="131">
        <v>0</v>
      </c>
      <c r="Z1992" s="131">
        <v>0</v>
      </c>
      <c r="AA1992" s="131">
        <v>0</v>
      </c>
      <c r="AB1992" s="131">
        <v>0</v>
      </c>
      <c r="AC1992" s="131">
        <v>0</v>
      </c>
      <c r="AD1992" s="131">
        <v>0</v>
      </c>
      <c r="AE1992" s="131">
        <v>0</v>
      </c>
      <c r="AF1992" s="131">
        <v>0</v>
      </c>
      <c r="AG1992" s="131">
        <v>0</v>
      </c>
      <c r="AH1992" s="43">
        <v>0</v>
      </c>
    </row>
    <row r="1993" spans="4:34">
      <c r="D1993" s="62">
        <v>2015</v>
      </c>
      <c r="E1993" s="62">
        <v>1</v>
      </c>
      <c r="F1993" s="62">
        <v>2015</v>
      </c>
      <c r="G1993" s="62">
        <v>2015</v>
      </c>
      <c r="H1993" s="131">
        <v>0</v>
      </c>
      <c r="I1993" s="131">
        <v>0</v>
      </c>
      <c r="J1993" s="131">
        <v>0</v>
      </c>
      <c r="K1993" s="131">
        <v>0</v>
      </c>
      <c r="L1993" s="131">
        <v>0</v>
      </c>
      <c r="M1993" s="131">
        <v>0</v>
      </c>
      <c r="N1993" s="131">
        <v>0</v>
      </c>
      <c r="O1993" s="131">
        <v>0</v>
      </c>
      <c r="P1993" s="131">
        <v>0</v>
      </c>
      <c r="Q1993" s="131">
        <v>0</v>
      </c>
      <c r="R1993" s="131">
        <v>0</v>
      </c>
      <c r="S1993" s="131">
        <v>0</v>
      </c>
      <c r="T1993" s="131">
        <v>0</v>
      </c>
      <c r="U1993" s="131">
        <v>0</v>
      </c>
      <c r="V1993" s="131">
        <v>0</v>
      </c>
      <c r="W1993" s="131">
        <v>0</v>
      </c>
      <c r="X1993" s="131">
        <v>0</v>
      </c>
      <c r="Y1993" s="131">
        <v>0</v>
      </c>
      <c r="Z1993" s="131">
        <v>0</v>
      </c>
      <c r="AA1993" s="131">
        <v>0</v>
      </c>
      <c r="AB1993" s="131">
        <v>0</v>
      </c>
      <c r="AC1993" s="131">
        <v>0</v>
      </c>
      <c r="AD1993" s="131">
        <v>0</v>
      </c>
      <c r="AE1993" s="131">
        <v>0</v>
      </c>
      <c r="AF1993" s="131">
        <v>0</v>
      </c>
      <c r="AG1993" s="131">
        <v>0</v>
      </c>
      <c r="AH1993" s="43">
        <v>0</v>
      </c>
    </row>
    <row r="1994" spans="4:34">
      <c r="D1994" s="62">
        <v>2015</v>
      </c>
      <c r="E1994" s="62">
        <v>2</v>
      </c>
      <c r="F1994" s="62">
        <v>2015</v>
      </c>
      <c r="G1994" s="62">
        <v>2015</v>
      </c>
      <c r="H1994" s="131">
        <v>0</v>
      </c>
      <c r="I1994" s="131">
        <v>0</v>
      </c>
      <c r="J1994" s="131">
        <v>0</v>
      </c>
      <c r="K1994" s="131">
        <v>0</v>
      </c>
      <c r="L1994" s="131">
        <v>0</v>
      </c>
      <c r="M1994" s="131">
        <v>0</v>
      </c>
      <c r="N1994" s="131">
        <v>0</v>
      </c>
      <c r="O1994" s="131">
        <v>0</v>
      </c>
      <c r="P1994" s="131">
        <v>0</v>
      </c>
      <c r="Q1994" s="131">
        <v>0</v>
      </c>
      <c r="R1994" s="131">
        <v>0</v>
      </c>
      <c r="S1994" s="131">
        <v>0</v>
      </c>
      <c r="T1994" s="131">
        <v>0</v>
      </c>
      <c r="U1994" s="131">
        <v>0</v>
      </c>
      <c r="V1994" s="131">
        <v>0</v>
      </c>
      <c r="W1994" s="131">
        <v>0</v>
      </c>
      <c r="X1994" s="131">
        <v>0</v>
      </c>
      <c r="Y1994" s="131">
        <v>0</v>
      </c>
      <c r="Z1994" s="131">
        <v>0</v>
      </c>
      <c r="AA1994" s="131">
        <v>0</v>
      </c>
      <c r="AB1994" s="131">
        <v>0</v>
      </c>
      <c r="AC1994" s="131">
        <v>0</v>
      </c>
      <c r="AD1994" s="131">
        <v>0</v>
      </c>
      <c r="AE1994" s="131">
        <v>0</v>
      </c>
      <c r="AF1994" s="131">
        <v>0</v>
      </c>
      <c r="AG1994" s="131">
        <v>0</v>
      </c>
      <c r="AH1994" s="43">
        <v>0</v>
      </c>
    </row>
    <row r="1995" spans="4:34">
      <c r="D1995" s="62">
        <v>2015</v>
      </c>
      <c r="E1995" s="62">
        <v>3</v>
      </c>
      <c r="F1995" s="62">
        <v>2015</v>
      </c>
      <c r="G1995" s="62">
        <v>2015</v>
      </c>
      <c r="H1995" s="131">
        <v>0</v>
      </c>
      <c r="I1995" s="131">
        <v>0</v>
      </c>
      <c r="J1995" s="131">
        <v>0</v>
      </c>
      <c r="K1995" s="131">
        <v>0</v>
      </c>
      <c r="L1995" s="131">
        <v>0</v>
      </c>
      <c r="M1995" s="131">
        <v>0</v>
      </c>
      <c r="N1995" s="131">
        <v>0</v>
      </c>
      <c r="O1995" s="131">
        <v>0</v>
      </c>
      <c r="P1995" s="131">
        <v>0</v>
      </c>
      <c r="Q1995" s="131">
        <v>0</v>
      </c>
      <c r="R1995" s="131">
        <v>0</v>
      </c>
      <c r="S1995" s="131">
        <v>0</v>
      </c>
      <c r="T1995" s="131">
        <v>0</v>
      </c>
      <c r="U1995" s="131">
        <v>0</v>
      </c>
      <c r="V1995" s="131">
        <v>0</v>
      </c>
      <c r="W1995" s="131">
        <v>0</v>
      </c>
      <c r="X1995" s="131">
        <v>0</v>
      </c>
      <c r="Y1995" s="131">
        <v>0</v>
      </c>
      <c r="Z1995" s="131">
        <v>0</v>
      </c>
      <c r="AA1995" s="131">
        <v>0</v>
      </c>
      <c r="AB1995" s="131">
        <v>0</v>
      </c>
      <c r="AC1995" s="131">
        <v>0</v>
      </c>
      <c r="AD1995" s="131">
        <v>0</v>
      </c>
      <c r="AE1995" s="131">
        <v>0</v>
      </c>
      <c r="AF1995" s="131">
        <v>0</v>
      </c>
      <c r="AG1995" s="131">
        <v>0</v>
      </c>
      <c r="AH1995" s="43">
        <v>0</v>
      </c>
    </row>
    <row r="1996" spans="4:34">
      <c r="D1996" s="62">
        <v>2015</v>
      </c>
      <c r="E1996" s="62">
        <v>4</v>
      </c>
      <c r="F1996" s="62">
        <v>2015</v>
      </c>
      <c r="G1996" s="62">
        <v>2015</v>
      </c>
      <c r="H1996" s="131">
        <v>0</v>
      </c>
      <c r="I1996" s="131">
        <v>0</v>
      </c>
      <c r="J1996" s="131">
        <v>0</v>
      </c>
      <c r="K1996" s="131">
        <v>0</v>
      </c>
      <c r="L1996" s="131">
        <v>0</v>
      </c>
      <c r="M1996" s="131">
        <v>0</v>
      </c>
      <c r="N1996" s="131">
        <v>0</v>
      </c>
      <c r="O1996" s="131">
        <v>0</v>
      </c>
      <c r="P1996" s="131">
        <v>0</v>
      </c>
      <c r="Q1996" s="131">
        <v>0</v>
      </c>
      <c r="R1996" s="131">
        <v>0</v>
      </c>
      <c r="S1996" s="131">
        <v>0</v>
      </c>
      <c r="T1996" s="131">
        <v>0</v>
      </c>
      <c r="U1996" s="131">
        <v>0</v>
      </c>
      <c r="V1996" s="131">
        <v>0</v>
      </c>
      <c r="W1996" s="131">
        <v>0</v>
      </c>
      <c r="X1996" s="131">
        <v>0</v>
      </c>
      <c r="Y1996" s="131">
        <v>0</v>
      </c>
      <c r="Z1996" s="131">
        <v>0</v>
      </c>
      <c r="AA1996" s="131">
        <v>0</v>
      </c>
      <c r="AB1996" s="131">
        <v>0</v>
      </c>
      <c r="AC1996" s="131">
        <v>0</v>
      </c>
      <c r="AD1996" s="131">
        <v>0</v>
      </c>
      <c r="AE1996" s="131">
        <v>0</v>
      </c>
      <c r="AF1996" s="131">
        <v>0</v>
      </c>
      <c r="AG1996" s="131">
        <v>0</v>
      </c>
      <c r="AH1996" s="43">
        <v>0</v>
      </c>
    </row>
    <row r="1997" spans="4:34">
      <c r="D1997" s="62">
        <v>2015</v>
      </c>
      <c r="E1997" s="62">
        <v>5</v>
      </c>
      <c r="F1997" s="62">
        <v>2015</v>
      </c>
      <c r="G1997" s="62">
        <v>2016</v>
      </c>
      <c r="H1997" s="131">
        <v>0</v>
      </c>
      <c r="I1997" s="131">
        <v>0</v>
      </c>
      <c r="J1997" s="131">
        <v>0</v>
      </c>
      <c r="K1997" s="131">
        <v>0</v>
      </c>
      <c r="L1997" s="131">
        <v>0</v>
      </c>
      <c r="M1997" s="131">
        <v>0</v>
      </c>
      <c r="N1997" s="131">
        <v>0</v>
      </c>
      <c r="O1997" s="131">
        <v>0</v>
      </c>
      <c r="P1997" s="131">
        <v>0</v>
      </c>
      <c r="Q1997" s="131">
        <v>0</v>
      </c>
      <c r="R1997" s="131">
        <v>0</v>
      </c>
      <c r="S1997" s="131">
        <v>0</v>
      </c>
      <c r="T1997" s="131">
        <v>0</v>
      </c>
      <c r="U1997" s="131">
        <v>0</v>
      </c>
      <c r="V1997" s="131">
        <v>0</v>
      </c>
      <c r="W1997" s="131">
        <v>0</v>
      </c>
      <c r="X1997" s="131">
        <v>0</v>
      </c>
      <c r="Y1997" s="131">
        <v>0</v>
      </c>
      <c r="Z1997" s="131">
        <v>0</v>
      </c>
      <c r="AA1997" s="131">
        <v>0</v>
      </c>
      <c r="AB1997" s="131">
        <v>0</v>
      </c>
      <c r="AC1997" s="131">
        <v>0</v>
      </c>
      <c r="AD1997" s="131">
        <v>0</v>
      </c>
      <c r="AE1997" s="131">
        <v>0</v>
      </c>
      <c r="AF1997" s="131">
        <v>0</v>
      </c>
      <c r="AG1997" s="131">
        <v>0</v>
      </c>
      <c r="AH1997" s="43">
        <v>0</v>
      </c>
    </row>
    <row r="1998" spans="4:34">
      <c r="D1998" s="62">
        <v>2015</v>
      </c>
      <c r="E1998" s="62">
        <v>6</v>
      </c>
      <c r="F1998" s="62">
        <v>2015</v>
      </c>
      <c r="G1998" s="62">
        <v>2016</v>
      </c>
      <c r="H1998" s="131">
        <v>0</v>
      </c>
      <c r="I1998" s="131">
        <v>0</v>
      </c>
      <c r="J1998" s="131">
        <v>0</v>
      </c>
      <c r="K1998" s="131">
        <v>0</v>
      </c>
      <c r="L1998" s="131">
        <v>0</v>
      </c>
      <c r="M1998" s="131">
        <v>0</v>
      </c>
      <c r="N1998" s="131">
        <v>0</v>
      </c>
      <c r="O1998" s="131">
        <v>0</v>
      </c>
      <c r="P1998" s="131">
        <v>0</v>
      </c>
      <c r="Q1998" s="131">
        <v>0</v>
      </c>
      <c r="R1998" s="131">
        <v>0</v>
      </c>
      <c r="S1998" s="131">
        <v>0</v>
      </c>
      <c r="T1998" s="131">
        <v>0</v>
      </c>
      <c r="U1998" s="131">
        <v>0</v>
      </c>
      <c r="V1998" s="131">
        <v>0</v>
      </c>
      <c r="W1998" s="131">
        <v>0</v>
      </c>
      <c r="X1998" s="131">
        <v>0</v>
      </c>
      <c r="Y1998" s="131">
        <v>0</v>
      </c>
      <c r="Z1998" s="131">
        <v>0</v>
      </c>
      <c r="AA1998" s="131">
        <v>0</v>
      </c>
      <c r="AB1998" s="131">
        <v>0</v>
      </c>
      <c r="AC1998" s="131">
        <v>0</v>
      </c>
      <c r="AD1998" s="131">
        <v>0</v>
      </c>
      <c r="AE1998" s="131">
        <v>0</v>
      </c>
      <c r="AF1998" s="131">
        <v>0</v>
      </c>
      <c r="AG1998" s="131">
        <v>0</v>
      </c>
      <c r="AH1998" s="43">
        <v>0</v>
      </c>
    </row>
    <row r="1999" spans="4:34">
      <c r="D1999" s="62">
        <v>2015</v>
      </c>
      <c r="E1999" s="62">
        <v>7</v>
      </c>
      <c r="F1999" s="62">
        <v>2016</v>
      </c>
      <c r="G1999" s="62">
        <v>2016</v>
      </c>
      <c r="H1999" s="131">
        <v>0</v>
      </c>
      <c r="I1999" s="131">
        <v>0</v>
      </c>
      <c r="J1999" s="131">
        <v>0</v>
      </c>
      <c r="K1999" s="131">
        <v>0</v>
      </c>
      <c r="L1999" s="131">
        <v>0</v>
      </c>
      <c r="M1999" s="131">
        <v>0</v>
      </c>
      <c r="N1999" s="131">
        <v>0</v>
      </c>
      <c r="O1999" s="131">
        <v>0</v>
      </c>
      <c r="P1999" s="131">
        <v>0</v>
      </c>
      <c r="Q1999" s="131">
        <v>0</v>
      </c>
      <c r="R1999" s="131">
        <v>0</v>
      </c>
      <c r="S1999" s="131">
        <v>0</v>
      </c>
      <c r="T1999" s="131">
        <v>0</v>
      </c>
      <c r="U1999" s="131">
        <v>0</v>
      </c>
      <c r="V1999" s="131">
        <v>0</v>
      </c>
      <c r="W1999" s="131">
        <v>0</v>
      </c>
      <c r="X1999" s="131">
        <v>0</v>
      </c>
      <c r="Y1999" s="131">
        <v>0</v>
      </c>
      <c r="Z1999" s="131">
        <v>0</v>
      </c>
      <c r="AA1999" s="131">
        <v>0</v>
      </c>
      <c r="AB1999" s="131">
        <v>0</v>
      </c>
      <c r="AC1999" s="131">
        <v>0</v>
      </c>
      <c r="AD1999" s="131">
        <v>0</v>
      </c>
      <c r="AE1999" s="131">
        <v>0</v>
      </c>
      <c r="AF1999" s="131">
        <v>0</v>
      </c>
      <c r="AG1999" s="131">
        <v>0</v>
      </c>
      <c r="AH1999" s="43">
        <v>0</v>
      </c>
    </row>
    <row r="2000" spans="4:34">
      <c r="D2000" s="62">
        <v>2015</v>
      </c>
      <c r="E2000" s="62">
        <v>8</v>
      </c>
      <c r="F2000" s="62">
        <v>2016</v>
      </c>
      <c r="G2000" s="62">
        <v>2016</v>
      </c>
      <c r="H2000" s="131">
        <v>0</v>
      </c>
      <c r="I2000" s="131">
        <v>0</v>
      </c>
      <c r="J2000" s="131">
        <v>0</v>
      </c>
      <c r="K2000" s="131">
        <v>0</v>
      </c>
      <c r="L2000" s="131">
        <v>0</v>
      </c>
      <c r="M2000" s="131">
        <v>0</v>
      </c>
      <c r="N2000" s="131">
        <v>0</v>
      </c>
      <c r="O2000" s="131">
        <v>0</v>
      </c>
      <c r="P2000" s="131">
        <v>0</v>
      </c>
      <c r="Q2000" s="131">
        <v>0</v>
      </c>
      <c r="R2000" s="131">
        <v>0</v>
      </c>
      <c r="S2000" s="131">
        <v>0</v>
      </c>
      <c r="T2000" s="131">
        <v>0</v>
      </c>
      <c r="U2000" s="131">
        <v>0</v>
      </c>
      <c r="V2000" s="131">
        <v>0</v>
      </c>
      <c r="W2000" s="131">
        <v>0</v>
      </c>
      <c r="X2000" s="131">
        <v>0</v>
      </c>
      <c r="Y2000" s="131">
        <v>0</v>
      </c>
      <c r="Z2000" s="131">
        <v>0</v>
      </c>
      <c r="AA2000" s="131">
        <v>0</v>
      </c>
      <c r="AB2000" s="131">
        <v>0</v>
      </c>
      <c r="AC2000" s="131">
        <v>0</v>
      </c>
      <c r="AD2000" s="131">
        <v>0</v>
      </c>
      <c r="AE2000" s="131">
        <v>0</v>
      </c>
      <c r="AF2000" s="131">
        <v>0</v>
      </c>
      <c r="AG2000" s="131">
        <v>0</v>
      </c>
      <c r="AH2000" s="43">
        <v>0</v>
      </c>
    </row>
    <row r="2001" spans="4:34">
      <c r="D2001" s="62">
        <v>2015</v>
      </c>
      <c r="E2001" s="62">
        <v>9</v>
      </c>
      <c r="F2001" s="62">
        <v>2016</v>
      </c>
      <c r="G2001" s="62">
        <v>2016</v>
      </c>
      <c r="H2001" s="131">
        <v>0</v>
      </c>
      <c r="I2001" s="131">
        <v>0</v>
      </c>
      <c r="J2001" s="131">
        <v>0</v>
      </c>
      <c r="K2001" s="131">
        <v>0</v>
      </c>
      <c r="L2001" s="131">
        <v>0</v>
      </c>
      <c r="M2001" s="131">
        <v>0</v>
      </c>
      <c r="N2001" s="131">
        <v>0</v>
      </c>
      <c r="O2001" s="131">
        <v>0</v>
      </c>
      <c r="P2001" s="131">
        <v>0</v>
      </c>
      <c r="Q2001" s="131">
        <v>0</v>
      </c>
      <c r="R2001" s="131">
        <v>0</v>
      </c>
      <c r="S2001" s="131">
        <v>0</v>
      </c>
      <c r="T2001" s="131">
        <v>0</v>
      </c>
      <c r="U2001" s="131">
        <v>0</v>
      </c>
      <c r="V2001" s="131">
        <v>0</v>
      </c>
      <c r="W2001" s="131">
        <v>0</v>
      </c>
      <c r="X2001" s="131">
        <v>0</v>
      </c>
      <c r="Y2001" s="131">
        <v>0</v>
      </c>
      <c r="Z2001" s="131">
        <v>0</v>
      </c>
      <c r="AA2001" s="131">
        <v>0</v>
      </c>
      <c r="AB2001" s="131">
        <v>0</v>
      </c>
      <c r="AC2001" s="131">
        <v>0</v>
      </c>
      <c r="AD2001" s="131">
        <v>0</v>
      </c>
      <c r="AE2001" s="131">
        <v>0</v>
      </c>
      <c r="AF2001" s="131">
        <v>0</v>
      </c>
      <c r="AG2001" s="131">
        <v>0</v>
      </c>
      <c r="AH2001" s="43">
        <v>0</v>
      </c>
    </row>
    <row r="2002" spans="4:34">
      <c r="D2002" s="62">
        <v>2015</v>
      </c>
      <c r="E2002" s="62">
        <v>10</v>
      </c>
      <c r="F2002" s="62">
        <v>2016</v>
      </c>
      <c r="G2002" s="62">
        <v>2016</v>
      </c>
      <c r="H2002" s="131">
        <v>0</v>
      </c>
      <c r="I2002" s="131">
        <v>0</v>
      </c>
      <c r="J2002" s="131">
        <v>0</v>
      </c>
      <c r="K2002" s="131">
        <v>0</v>
      </c>
      <c r="L2002" s="131">
        <v>0</v>
      </c>
      <c r="M2002" s="131">
        <v>0</v>
      </c>
      <c r="N2002" s="131">
        <v>0</v>
      </c>
      <c r="O2002" s="131">
        <v>0</v>
      </c>
      <c r="P2002" s="131">
        <v>0</v>
      </c>
      <c r="Q2002" s="131">
        <v>0</v>
      </c>
      <c r="R2002" s="131">
        <v>0</v>
      </c>
      <c r="S2002" s="131">
        <v>0</v>
      </c>
      <c r="T2002" s="131">
        <v>0</v>
      </c>
      <c r="U2002" s="131">
        <v>0</v>
      </c>
      <c r="V2002" s="131">
        <v>0</v>
      </c>
      <c r="W2002" s="131">
        <v>0</v>
      </c>
      <c r="X2002" s="131">
        <v>0</v>
      </c>
      <c r="Y2002" s="131">
        <v>0</v>
      </c>
      <c r="Z2002" s="131">
        <v>0</v>
      </c>
      <c r="AA2002" s="131">
        <v>0</v>
      </c>
      <c r="AB2002" s="131">
        <v>0</v>
      </c>
      <c r="AC2002" s="131">
        <v>0</v>
      </c>
      <c r="AD2002" s="131">
        <v>0</v>
      </c>
      <c r="AE2002" s="131">
        <v>0</v>
      </c>
      <c r="AF2002" s="131">
        <v>0</v>
      </c>
      <c r="AG2002" s="131">
        <v>0</v>
      </c>
      <c r="AH2002" s="43">
        <v>0</v>
      </c>
    </row>
    <row r="2003" spans="4:34">
      <c r="D2003" s="62">
        <v>2015</v>
      </c>
      <c r="E2003" s="62">
        <v>11</v>
      </c>
      <c r="F2003" s="62">
        <v>2016</v>
      </c>
      <c r="G2003" s="62">
        <v>2016</v>
      </c>
      <c r="H2003" s="131">
        <v>0</v>
      </c>
      <c r="I2003" s="131">
        <v>0</v>
      </c>
      <c r="J2003" s="131">
        <v>0</v>
      </c>
      <c r="K2003" s="131">
        <v>0</v>
      </c>
      <c r="L2003" s="131">
        <v>0</v>
      </c>
      <c r="M2003" s="131">
        <v>0</v>
      </c>
      <c r="N2003" s="131">
        <v>0</v>
      </c>
      <c r="O2003" s="131">
        <v>0</v>
      </c>
      <c r="P2003" s="131">
        <v>0</v>
      </c>
      <c r="Q2003" s="131">
        <v>0</v>
      </c>
      <c r="R2003" s="131">
        <v>0</v>
      </c>
      <c r="S2003" s="131">
        <v>0</v>
      </c>
      <c r="T2003" s="131">
        <v>0</v>
      </c>
      <c r="U2003" s="131">
        <v>0</v>
      </c>
      <c r="V2003" s="131">
        <v>0</v>
      </c>
      <c r="W2003" s="131">
        <v>0</v>
      </c>
      <c r="X2003" s="131">
        <v>0</v>
      </c>
      <c r="Y2003" s="131">
        <v>0</v>
      </c>
      <c r="Z2003" s="131">
        <v>0</v>
      </c>
      <c r="AA2003" s="131">
        <v>0</v>
      </c>
      <c r="AB2003" s="131">
        <v>0</v>
      </c>
      <c r="AC2003" s="131">
        <v>0</v>
      </c>
      <c r="AD2003" s="131">
        <v>0</v>
      </c>
      <c r="AE2003" s="131">
        <v>0</v>
      </c>
      <c r="AF2003" s="131">
        <v>0</v>
      </c>
      <c r="AG2003" s="131">
        <v>0</v>
      </c>
      <c r="AH2003" s="43">
        <v>0</v>
      </c>
    </row>
    <row r="2004" spans="4:34">
      <c r="D2004" s="62">
        <v>2015</v>
      </c>
      <c r="E2004" s="62">
        <v>12</v>
      </c>
      <c r="F2004" s="62">
        <v>2016</v>
      </c>
      <c r="G2004" s="62">
        <v>2016</v>
      </c>
      <c r="H2004" s="131">
        <v>0</v>
      </c>
      <c r="I2004" s="131">
        <v>0</v>
      </c>
      <c r="J2004" s="131">
        <v>0</v>
      </c>
      <c r="K2004" s="131">
        <v>0</v>
      </c>
      <c r="L2004" s="131">
        <v>0</v>
      </c>
      <c r="M2004" s="131">
        <v>0</v>
      </c>
      <c r="N2004" s="131">
        <v>0</v>
      </c>
      <c r="O2004" s="131">
        <v>0</v>
      </c>
      <c r="P2004" s="131">
        <v>0</v>
      </c>
      <c r="Q2004" s="131">
        <v>0</v>
      </c>
      <c r="R2004" s="131">
        <v>0</v>
      </c>
      <c r="S2004" s="131">
        <v>0</v>
      </c>
      <c r="T2004" s="131">
        <v>0</v>
      </c>
      <c r="U2004" s="131">
        <v>0</v>
      </c>
      <c r="V2004" s="131">
        <v>0</v>
      </c>
      <c r="W2004" s="131">
        <v>0</v>
      </c>
      <c r="X2004" s="131">
        <v>0</v>
      </c>
      <c r="Y2004" s="131">
        <v>0</v>
      </c>
      <c r="Z2004" s="131">
        <v>0</v>
      </c>
      <c r="AA2004" s="131">
        <v>0</v>
      </c>
      <c r="AB2004" s="131">
        <v>0</v>
      </c>
      <c r="AC2004" s="131">
        <v>0</v>
      </c>
      <c r="AD2004" s="131">
        <v>0</v>
      </c>
      <c r="AE2004" s="131">
        <v>0</v>
      </c>
      <c r="AF2004" s="131">
        <v>0</v>
      </c>
      <c r="AG2004" s="131">
        <v>0</v>
      </c>
      <c r="AH2004" s="43">
        <v>0</v>
      </c>
    </row>
    <row r="2005" spans="4:34">
      <c r="D2005" s="62">
        <v>2016</v>
      </c>
      <c r="E2005" s="62">
        <v>1</v>
      </c>
      <c r="F2005" s="62">
        <v>2016</v>
      </c>
      <c r="G2005" s="62">
        <v>2016</v>
      </c>
      <c r="H2005" s="131">
        <v>0</v>
      </c>
      <c r="I2005" s="131">
        <v>0</v>
      </c>
      <c r="J2005" s="131">
        <v>0</v>
      </c>
      <c r="K2005" s="131">
        <v>0</v>
      </c>
      <c r="L2005" s="131">
        <v>0</v>
      </c>
      <c r="M2005" s="131">
        <v>0</v>
      </c>
      <c r="N2005" s="131">
        <v>0</v>
      </c>
      <c r="O2005" s="131">
        <v>0</v>
      </c>
      <c r="P2005" s="131">
        <v>0</v>
      </c>
      <c r="Q2005" s="131">
        <v>0</v>
      </c>
      <c r="R2005" s="131">
        <v>0</v>
      </c>
      <c r="S2005" s="131">
        <v>0</v>
      </c>
      <c r="T2005" s="131">
        <v>0</v>
      </c>
      <c r="U2005" s="131">
        <v>0</v>
      </c>
      <c r="V2005" s="131">
        <v>0</v>
      </c>
      <c r="W2005" s="131">
        <v>0</v>
      </c>
      <c r="X2005" s="131">
        <v>0</v>
      </c>
      <c r="Y2005" s="131">
        <v>0</v>
      </c>
      <c r="Z2005" s="131">
        <v>0</v>
      </c>
      <c r="AA2005" s="131">
        <v>0</v>
      </c>
      <c r="AB2005" s="131">
        <v>0</v>
      </c>
      <c r="AC2005" s="131">
        <v>0</v>
      </c>
      <c r="AD2005" s="131">
        <v>0</v>
      </c>
      <c r="AE2005" s="131">
        <v>0</v>
      </c>
      <c r="AF2005" s="131">
        <v>0</v>
      </c>
      <c r="AG2005" s="131">
        <v>0</v>
      </c>
      <c r="AH2005" s="43">
        <v>0</v>
      </c>
    </row>
    <row r="2006" spans="4:34">
      <c r="D2006" s="62">
        <v>2016</v>
      </c>
      <c r="E2006" s="62">
        <v>2</v>
      </c>
      <c r="F2006" s="62">
        <v>2016</v>
      </c>
      <c r="G2006" s="62">
        <v>2016</v>
      </c>
      <c r="H2006" s="131">
        <v>0</v>
      </c>
      <c r="I2006" s="131">
        <v>0</v>
      </c>
      <c r="J2006" s="131">
        <v>0</v>
      </c>
      <c r="K2006" s="131">
        <v>0</v>
      </c>
      <c r="L2006" s="131">
        <v>0</v>
      </c>
      <c r="M2006" s="131">
        <v>0</v>
      </c>
      <c r="N2006" s="131">
        <v>0</v>
      </c>
      <c r="O2006" s="131">
        <v>0</v>
      </c>
      <c r="P2006" s="131">
        <v>0</v>
      </c>
      <c r="Q2006" s="131">
        <v>0</v>
      </c>
      <c r="R2006" s="131">
        <v>0</v>
      </c>
      <c r="S2006" s="131">
        <v>0</v>
      </c>
      <c r="T2006" s="131">
        <v>0</v>
      </c>
      <c r="U2006" s="131">
        <v>0</v>
      </c>
      <c r="V2006" s="131">
        <v>0</v>
      </c>
      <c r="W2006" s="131">
        <v>0</v>
      </c>
      <c r="X2006" s="131">
        <v>0</v>
      </c>
      <c r="Y2006" s="131">
        <v>0</v>
      </c>
      <c r="Z2006" s="131">
        <v>0</v>
      </c>
      <c r="AA2006" s="131">
        <v>0</v>
      </c>
      <c r="AB2006" s="131">
        <v>0</v>
      </c>
      <c r="AC2006" s="131">
        <v>0</v>
      </c>
      <c r="AD2006" s="131">
        <v>0</v>
      </c>
      <c r="AE2006" s="131">
        <v>0</v>
      </c>
      <c r="AF2006" s="131">
        <v>0</v>
      </c>
      <c r="AG2006" s="131">
        <v>0</v>
      </c>
      <c r="AH2006" s="43">
        <v>0</v>
      </c>
    </row>
    <row r="2007" spans="4:34">
      <c r="D2007" s="62">
        <v>2016</v>
      </c>
      <c r="E2007" s="62">
        <v>3</v>
      </c>
      <c r="F2007" s="62">
        <v>2016</v>
      </c>
      <c r="G2007" s="62">
        <v>2016</v>
      </c>
      <c r="H2007" s="131">
        <v>0</v>
      </c>
      <c r="I2007" s="131">
        <v>0</v>
      </c>
      <c r="J2007" s="131">
        <v>0</v>
      </c>
      <c r="K2007" s="131">
        <v>0</v>
      </c>
      <c r="L2007" s="131">
        <v>0</v>
      </c>
      <c r="M2007" s="131">
        <v>0</v>
      </c>
      <c r="N2007" s="131">
        <v>0</v>
      </c>
      <c r="O2007" s="131">
        <v>0</v>
      </c>
      <c r="P2007" s="131">
        <v>0</v>
      </c>
      <c r="Q2007" s="131">
        <v>0</v>
      </c>
      <c r="R2007" s="131">
        <v>0</v>
      </c>
      <c r="S2007" s="131">
        <v>0</v>
      </c>
      <c r="T2007" s="131">
        <v>0</v>
      </c>
      <c r="U2007" s="131">
        <v>0</v>
      </c>
      <c r="V2007" s="131">
        <v>0</v>
      </c>
      <c r="W2007" s="131">
        <v>0</v>
      </c>
      <c r="X2007" s="131">
        <v>0</v>
      </c>
      <c r="Y2007" s="131">
        <v>0</v>
      </c>
      <c r="Z2007" s="131">
        <v>0</v>
      </c>
      <c r="AA2007" s="131">
        <v>0</v>
      </c>
      <c r="AB2007" s="131">
        <v>0</v>
      </c>
      <c r="AC2007" s="131">
        <v>0</v>
      </c>
      <c r="AD2007" s="131">
        <v>0</v>
      </c>
      <c r="AE2007" s="131">
        <v>0</v>
      </c>
      <c r="AF2007" s="131">
        <v>0</v>
      </c>
      <c r="AG2007" s="131">
        <v>0</v>
      </c>
      <c r="AH2007" s="43">
        <v>0</v>
      </c>
    </row>
    <row r="2008" spans="4:34">
      <c r="D2008" s="62">
        <v>2016</v>
      </c>
      <c r="E2008" s="62">
        <v>4</v>
      </c>
      <c r="F2008" s="62">
        <v>2016</v>
      </c>
      <c r="G2008" s="62">
        <v>2016</v>
      </c>
      <c r="H2008" s="131">
        <v>0</v>
      </c>
      <c r="I2008" s="131">
        <v>0</v>
      </c>
      <c r="J2008" s="131">
        <v>0</v>
      </c>
      <c r="K2008" s="131">
        <v>0</v>
      </c>
      <c r="L2008" s="131">
        <v>0</v>
      </c>
      <c r="M2008" s="131">
        <v>0</v>
      </c>
      <c r="N2008" s="131">
        <v>0</v>
      </c>
      <c r="O2008" s="131">
        <v>0</v>
      </c>
      <c r="P2008" s="131">
        <v>0</v>
      </c>
      <c r="Q2008" s="131">
        <v>0</v>
      </c>
      <c r="R2008" s="131">
        <v>0</v>
      </c>
      <c r="S2008" s="131">
        <v>0</v>
      </c>
      <c r="T2008" s="131">
        <v>0</v>
      </c>
      <c r="U2008" s="131">
        <v>0</v>
      </c>
      <c r="V2008" s="131">
        <v>0</v>
      </c>
      <c r="W2008" s="131">
        <v>0</v>
      </c>
      <c r="X2008" s="131">
        <v>0</v>
      </c>
      <c r="Y2008" s="131">
        <v>0</v>
      </c>
      <c r="Z2008" s="131">
        <v>0</v>
      </c>
      <c r="AA2008" s="131">
        <v>0</v>
      </c>
      <c r="AB2008" s="131">
        <v>0</v>
      </c>
      <c r="AC2008" s="131">
        <v>0</v>
      </c>
      <c r="AD2008" s="131">
        <v>0</v>
      </c>
      <c r="AE2008" s="131">
        <v>0</v>
      </c>
      <c r="AF2008" s="131">
        <v>0</v>
      </c>
      <c r="AG2008" s="131">
        <v>0</v>
      </c>
      <c r="AH2008" s="43">
        <v>0</v>
      </c>
    </row>
    <row r="2009" spans="4:34">
      <c r="D2009" s="62">
        <v>2016</v>
      </c>
      <c r="E2009" s="62">
        <v>5</v>
      </c>
      <c r="F2009" s="62">
        <v>2016</v>
      </c>
      <c r="G2009" s="62">
        <v>2017</v>
      </c>
      <c r="H2009" s="131">
        <v>0</v>
      </c>
      <c r="I2009" s="131">
        <v>0</v>
      </c>
      <c r="J2009" s="131">
        <v>0</v>
      </c>
      <c r="K2009" s="131">
        <v>0</v>
      </c>
      <c r="L2009" s="131">
        <v>0</v>
      </c>
      <c r="M2009" s="131">
        <v>0</v>
      </c>
      <c r="N2009" s="131">
        <v>0</v>
      </c>
      <c r="O2009" s="131">
        <v>0</v>
      </c>
      <c r="P2009" s="131">
        <v>0</v>
      </c>
      <c r="Q2009" s="131">
        <v>0</v>
      </c>
      <c r="R2009" s="131">
        <v>0</v>
      </c>
      <c r="S2009" s="131">
        <v>0</v>
      </c>
      <c r="T2009" s="131">
        <v>0</v>
      </c>
      <c r="U2009" s="131">
        <v>0</v>
      </c>
      <c r="V2009" s="131">
        <v>0</v>
      </c>
      <c r="W2009" s="131">
        <v>0</v>
      </c>
      <c r="X2009" s="131">
        <v>0</v>
      </c>
      <c r="Y2009" s="131">
        <v>0</v>
      </c>
      <c r="Z2009" s="131">
        <v>0</v>
      </c>
      <c r="AA2009" s="131">
        <v>0</v>
      </c>
      <c r="AB2009" s="131">
        <v>0</v>
      </c>
      <c r="AC2009" s="131">
        <v>0</v>
      </c>
      <c r="AD2009" s="131">
        <v>0</v>
      </c>
      <c r="AE2009" s="131">
        <v>0</v>
      </c>
      <c r="AF2009" s="131">
        <v>0</v>
      </c>
      <c r="AG2009" s="131">
        <v>0</v>
      </c>
      <c r="AH2009" s="43">
        <v>0</v>
      </c>
    </row>
    <row r="2010" spans="4:34">
      <c r="D2010" s="62">
        <v>2016</v>
      </c>
      <c r="E2010" s="62">
        <v>6</v>
      </c>
      <c r="F2010" s="62">
        <v>2016</v>
      </c>
      <c r="G2010" s="62">
        <v>2017</v>
      </c>
      <c r="H2010" s="131">
        <v>0</v>
      </c>
      <c r="I2010" s="131">
        <v>0</v>
      </c>
      <c r="J2010" s="131">
        <v>0</v>
      </c>
      <c r="K2010" s="131">
        <v>0</v>
      </c>
      <c r="L2010" s="131">
        <v>0</v>
      </c>
      <c r="M2010" s="131">
        <v>0</v>
      </c>
      <c r="N2010" s="131">
        <v>0</v>
      </c>
      <c r="O2010" s="131">
        <v>0</v>
      </c>
      <c r="P2010" s="131">
        <v>0</v>
      </c>
      <c r="Q2010" s="131">
        <v>0</v>
      </c>
      <c r="R2010" s="131">
        <v>0</v>
      </c>
      <c r="S2010" s="131">
        <v>0</v>
      </c>
      <c r="T2010" s="131">
        <v>0</v>
      </c>
      <c r="U2010" s="131">
        <v>0</v>
      </c>
      <c r="V2010" s="131">
        <v>0</v>
      </c>
      <c r="W2010" s="131">
        <v>0</v>
      </c>
      <c r="X2010" s="131">
        <v>0</v>
      </c>
      <c r="Y2010" s="131">
        <v>0</v>
      </c>
      <c r="Z2010" s="131">
        <v>0</v>
      </c>
      <c r="AA2010" s="131">
        <v>0</v>
      </c>
      <c r="AB2010" s="131">
        <v>0</v>
      </c>
      <c r="AC2010" s="131">
        <v>0</v>
      </c>
      <c r="AD2010" s="131">
        <v>0</v>
      </c>
      <c r="AE2010" s="131">
        <v>0</v>
      </c>
      <c r="AF2010" s="131">
        <v>0</v>
      </c>
      <c r="AG2010" s="131">
        <v>0</v>
      </c>
      <c r="AH2010" s="43">
        <v>0</v>
      </c>
    </row>
    <row r="2011" spans="4:34">
      <c r="D2011" s="62">
        <v>2016</v>
      </c>
      <c r="E2011" s="62">
        <v>7</v>
      </c>
      <c r="F2011" s="62">
        <v>2017</v>
      </c>
      <c r="G2011" s="62">
        <v>2017</v>
      </c>
      <c r="H2011" s="131">
        <v>0</v>
      </c>
      <c r="I2011" s="131">
        <v>0</v>
      </c>
      <c r="J2011" s="131">
        <v>0</v>
      </c>
      <c r="K2011" s="131">
        <v>0</v>
      </c>
      <c r="L2011" s="131">
        <v>0</v>
      </c>
      <c r="M2011" s="131">
        <v>0</v>
      </c>
      <c r="N2011" s="131">
        <v>0</v>
      </c>
      <c r="O2011" s="131">
        <v>0</v>
      </c>
      <c r="P2011" s="131">
        <v>0</v>
      </c>
      <c r="Q2011" s="131">
        <v>0</v>
      </c>
      <c r="R2011" s="131">
        <v>0</v>
      </c>
      <c r="S2011" s="131">
        <v>0</v>
      </c>
      <c r="T2011" s="131">
        <v>0</v>
      </c>
      <c r="U2011" s="131">
        <v>0</v>
      </c>
      <c r="V2011" s="131">
        <v>0</v>
      </c>
      <c r="W2011" s="131">
        <v>0</v>
      </c>
      <c r="X2011" s="131">
        <v>0</v>
      </c>
      <c r="Y2011" s="131">
        <v>0</v>
      </c>
      <c r="Z2011" s="131">
        <v>0</v>
      </c>
      <c r="AA2011" s="131">
        <v>0</v>
      </c>
      <c r="AB2011" s="131">
        <v>0</v>
      </c>
      <c r="AC2011" s="131">
        <v>0</v>
      </c>
      <c r="AD2011" s="131">
        <v>0</v>
      </c>
      <c r="AE2011" s="131">
        <v>0</v>
      </c>
      <c r="AF2011" s="131">
        <v>0</v>
      </c>
      <c r="AG2011" s="131">
        <v>0</v>
      </c>
      <c r="AH2011" s="43">
        <v>0</v>
      </c>
    </row>
    <row r="2012" spans="4:34">
      <c r="D2012" s="62">
        <v>2016</v>
      </c>
      <c r="E2012" s="62">
        <v>8</v>
      </c>
      <c r="F2012" s="62">
        <v>2017</v>
      </c>
      <c r="G2012" s="62">
        <v>2017</v>
      </c>
      <c r="H2012" s="131">
        <v>0</v>
      </c>
      <c r="I2012" s="131">
        <v>0</v>
      </c>
      <c r="J2012" s="131">
        <v>0</v>
      </c>
      <c r="K2012" s="131">
        <v>0</v>
      </c>
      <c r="L2012" s="131">
        <v>0</v>
      </c>
      <c r="M2012" s="131">
        <v>0</v>
      </c>
      <c r="N2012" s="131">
        <v>0</v>
      </c>
      <c r="O2012" s="131">
        <v>0</v>
      </c>
      <c r="P2012" s="131">
        <v>0</v>
      </c>
      <c r="Q2012" s="131">
        <v>0</v>
      </c>
      <c r="R2012" s="131">
        <v>0</v>
      </c>
      <c r="S2012" s="131">
        <v>0</v>
      </c>
      <c r="T2012" s="131">
        <v>0</v>
      </c>
      <c r="U2012" s="131">
        <v>0</v>
      </c>
      <c r="V2012" s="131">
        <v>0</v>
      </c>
      <c r="W2012" s="131">
        <v>0</v>
      </c>
      <c r="X2012" s="131">
        <v>0</v>
      </c>
      <c r="Y2012" s="131">
        <v>0</v>
      </c>
      <c r="Z2012" s="131">
        <v>0</v>
      </c>
      <c r="AA2012" s="131">
        <v>0</v>
      </c>
      <c r="AB2012" s="131">
        <v>0</v>
      </c>
      <c r="AC2012" s="131">
        <v>0</v>
      </c>
      <c r="AD2012" s="131">
        <v>0</v>
      </c>
      <c r="AE2012" s="131">
        <v>0</v>
      </c>
      <c r="AF2012" s="131">
        <v>0</v>
      </c>
      <c r="AG2012" s="131">
        <v>0</v>
      </c>
      <c r="AH2012" s="43">
        <v>0</v>
      </c>
    </row>
    <row r="2013" spans="4:34">
      <c r="D2013" s="62">
        <v>2016</v>
      </c>
      <c r="E2013" s="62">
        <v>9</v>
      </c>
      <c r="F2013" s="62">
        <v>2017</v>
      </c>
      <c r="G2013" s="62">
        <v>2017</v>
      </c>
      <c r="H2013" s="131">
        <v>0</v>
      </c>
      <c r="I2013" s="131">
        <v>0</v>
      </c>
      <c r="J2013" s="131">
        <v>0</v>
      </c>
      <c r="K2013" s="131">
        <v>0</v>
      </c>
      <c r="L2013" s="131">
        <v>0</v>
      </c>
      <c r="M2013" s="131">
        <v>0</v>
      </c>
      <c r="N2013" s="131">
        <v>0</v>
      </c>
      <c r="O2013" s="131">
        <v>0</v>
      </c>
      <c r="P2013" s="131">
        <v>0</v>
      </c>
      <c r="Q2013" s="131">
        <v>0</v>
      </c>
      <c r="R2013" s="131">
        <v>0</v>
      </c>
      <c r="S2013" s="131">
        <v>0</v>
      </c>
      <c r="T2013" s="131">
        <v>0</v>
      </c>
      <c r="U2013" s="131">
        <v>0</v>
      </c>
      <c r="V2013" s="131">
        <v>0</v>
      </c>
      <c r="W2013" s="131">
        <v>0</v>
      </c>
      <c r="X2013" s="131">
        <v>0</v>
      </c>
      <c r="Y2013" s="131">
        <v>0</v>
      </c>
      <c r="Z2013" s="131">
        <v>0</v>
      </c>
      <c r="AA2013" s="131">
        <v>0</v>
      </c>
      <c r="AB2013" s="131">
        <v>0</v>
      </c>
      <c r="AC2013" s="131">
        <v>0</v>
      </c>
      <c r="AD2013" s="131">
        <v>0</v>
      </c>
      <c r="AE2013" s="131">
        <v>0</v>
      </c>
      <c r="AF2013" s="131">
        <v>0</v>
      </c>
      <c r="AG2013" s="131">
        <v>0</v>
      </c>
      <c r="AH2013" s="43">
        <v>0</v>
      </c>
    </row>
    <row r="2014" spans="4:34">
      <c r="D2014" s="62">
        <v>2016</v>
      </c>
      <c r="E2014" s="62">
        <v>10</v>
      </c>
      <c r="F2014" s="62">
        <v>2017</v>
      </c>
      <c r="G2014" s="62">
        <v>2017</v>
      </c>
      <c r="H2014" s="131">
        <v>0</v>
      </c>
      <c r="I2014" s="131">
        <v>0</v>
      </c>
      <c r="J2014" s="131">
        <v>0</v>
      </c>
      <c r="K2014" s="131">
        <v>0</v>
      </c>
      <c r="L2014" s="131">
        <v>0</v>
      </c>
      <c r="M2014" s="131">
        <v>0</v>
      </c>
      <c r="N2014" s="131">
        <v>0</v>
      </c>
      <c r="O2014" s="131">
        <v>0</v>
      </c>
      <c r="P2014" s="131">
        <v>0</v>
      </c>
      <c r="Q2014" s="131">
        <v>0</v>
      </c>
      <c r="R2014" s="131">
        <v>0</v>
      </c>
      <c r="S2014" s="131">
        <v>0</v>
      </c>
      <c r="T2014" s="131">
        <v>0</v>
      </c>
      <c r="U2014" s="131">
        <v>0</v>
      </c>
      <c r="V2014" s="131">
        <v>0</v>
      </c>
      <c r="W2014" s="131">
        <v>0</v>
      </c>
      <c r="X2014" s="131">
        <v>0</v>
      </c>
      <c r="Y2014" s="131">
        <v>0</v>
      </c>
      <c r="Z2014" s="131">
        <v>0</v>
      </c>
      <c r="AA2014" s="131">
        <v>0</v>
      </c>
      <c r="AB2014" s="131">
        <v>0</v>
      </c>
      <c r="AC2014" s="131">
        <v>0</v>
      </c>
      <c r="AD2014" s="131">
        <v>0</v>
      </c>
      <c r="AE2014" s="131">
        <v>0</v>
      </c>
      <c r="AF2014" s="131">
        <v>0</v>
      </c>
      <c r="AG2014" s="131">
        <v>0</v>
      </c>
      <c r="AH2014" s="43">
        <v>0</v>
      </c>
    </row>
    <row r="2015" spans="4:34">
      <c r="D2015" s="62">
        <v>2016</v>
      </c>
      <c r="E2015" s="62">
        <v>11</v>
      </c>
      <c r="F2015" s="62">
        <v>2017</v>
      </c>
      <c r="G2015" s="62">
        <v>2017</v>
      </c>
      <c r="H2015" s="131">
        <v>0</v>
      </c>
      <c r="I2015" s="131">
        <v>0</v>
      </c>
      <c r="J2015" s="131">
        <v>0</v>
      </c>
      <c r="K2015" s="131">
        <v>0</v>
      </c>
      <c r="L2015" s="131">
        <v>0</v>
      </c>
      <c r="M2015" s="131">
        <v>0</v>
      </c>
      <c r="N2015" s="131">
        <v>0</v>
      </c>
      <c r="O2015" s="131">
        <v>0</v>
      </c>
      <c r="P2015" s="131">
        <v>0</v>
      </c>
      <c r="Q2015" s="131">
        <v>0</v>
      </c>
      <c r="R2015" s="131">
        <v>0</v>
      </c>
      <c r="S2015" s="131">
        <v>0</v>
      </c>
      <c r="T2015" s="131">
        <v>0</v>
      </c>
      <c r="U2015" s="131">
        <v>0</v>
      </c>
      <c r="V2015" s="131">
        <v>0</v>
      </c>
      <c r="W2015" s="131">
        <v>0</v>
      </c>
      <c r="X2015" s="131">
        <v>0</v>
      </c>
      <c r="Y2015" s="131">
        <v>0</v>
      </c>
      <c r="Z2015" s="131">
        <v>0</v>
      </c>
      <c r="AA2015" s="131">
        <v>0</v>
      </c>
      <c r="AB2015" s="131">
        <v>0</v>
      </c>
      <c r="AC2015" s="131">
        <v>0</v>
      </c>
      <c r="AD2015" s="131">
        <v>0</v>
      </c>
      <c r="AE2015" s="131">
        <v>0</v>
      </c>
      <c r="AF2015" s="131">
        <v>0</v>
      </c>
      <c r="AG2015" s="131">
        <v>0</v>
      </c>
      <c r="AH2015" s="43">
        <v>0</v>
      </c>
    </row>
    <row r="2016" spans="4:34">
      <c r="D2016" s="62">
        <v>2016</v>
      </c>
      <c r="E2016" s="62">
        <v>12</v>
      </c>
      <c r="F2016" s="62">
        <v>2017</v>
      </c>
      <c r="G2016" s="62">
        <v>2017</v>
      </c>
      <c r="H2016" s="131">
        <v>0</v>
      </c>
      <c r="I2016" s="131">
        <v>0</v>
      </c>
      <c r="J2016" s="131">
        <v>0</v>
      </c>
      <c r="K2016" s="131">
        <v>0</v>
      </c>
      <c r="L2016" s="131">
        <v>0</v>
      </c>
      <c r="M2016" s="131">
        <v>0</v>
      </c>
      <c r="N2016" s="131">
        <v>0</v>
      </c>
      <c r="O2016" s="131">
        <v>0</v>
      </c>
      <c r="P2016" s="131">
        <v>0</v>
      </c>
      <c r="Q2016" s="131">
        <v>0</v>
      </c>
      <c r="R2016" s="131">
        <v>0</v>
      </c>
      <c r="S2016" s="131">
        <v>0</v>
      </c>
      <c r="T2016" s="131">
        <v>0</v>
      </c>
      <c r="U2016" s="131">
        <v>0</v>
      </c>
      <c r="V2016" s="131">
        <v>0</v>
      </c>
      <c r="W2016" s="131">
        <v>0</v>
      </c>
      <c r="X2016" s="131">
        <v>0</v>
      </c>
      <c r="Y2016" s="131">
        <v>0</v>
      </c>
      <c r="Z2016" s="131">
        <v>0</v>
      </c>
      <c r="AA2016" s="131">
        <v>0</v>
      </c>
      <c r="AB2016" s="131">
        <v>0</v>
      </c>
      <c r="AC2016" s="131">
        <v>0</v>
      </c>
      <c r="AD2016" s="131">
        <v>0</v>
      </c>
      <c r="AE2016" s="131">
        <v>0</v>
      </c>
      <c r="AF2016" s="131">
        <v>0</v>
      </c>
      <c r="AG2016" s="131">
        <v>0</v>
      </c>
      <c r="AH2016" s="43">
        <v>0</v>
      </c>
    </row>
    <row r="2017" spans="4:34">
      <c r="D2017" s="62">
        <v>2017</v>
      </c>
      <c r="E2017" s="62">
        <v>1</v>
      </c>
      <c r="F2017" s="62">
        <v>2017</v>
      </c>
      <c r="G2017" s="62">
        <v>2017</v>
      </c>
      <c r="H2017" s="131">
        <v>0</v>
      </c>
      <c r="I2017" s="131">
        <v>0</v>
      </c>
      <c r="J2017" s="131">
        <v>0</v>
      </c>
      <c r="K2017" s="131">
        <v>0</v>
      </c>
      <c r="L2017" s="131">
        <v>0</v>
      </c>
      <c r="M2017" s="131">
        <v>0</v>
      </c>
      <c r="N2017" s="131">
        <v>0</v>
      </c>
      <c r="O2017" s="131">
        <v>0</v>
      </c>
      <c r="P2017" s="131">
        <v>0</v>
      </c>
      <c r="Q2017" s="131">
        <v>0</v>
      </c>
      <c r="R2017" s="131">
        <v>0</v>
      </c>
      <c r="S2017" s="131">
        <v>0</v>
      </c>
      <c r="T2017" s="131">
        <v>0</v>
      </c>
      <c r="U2017" s="131">
        <v>0</v>
      </c>
      <c r="V2017" s="131">
        <v>0</v>
      </c>
      <c r="W2017" s="131">
        <v>0</v>
      </c>
      <c r="X2017" s="131">
        <v>0</v>
      </c>
      <c r="Y2017" s="131">
        <v>0</v>
      </c>
      <c r="Z2017" s="131">
        <v>0</v>
      </c>
      <c r="AA2017" s="131">
        <v>0</v>
      </c>
      <c r="AB2017" s="131">
        <v>0</v>
      </c>
      <c r="AC2017" s="131">
        <v>0</v>
      </c>
      <c r="AD2017" s="131">
        <v>0</v>
      </c>
      <c r="AE2017" s="131">
        <v>0</v>
      </c>
      <c r="AF2017" s="131">
        <v>0</v>
      </c>
      <c r="AG2017" s="131">
        <v>0</v>
      </c>
      <c r="AH2017" s="43">
        <v>0</v>
      </c>
    </row>
    <row r="2018" spans="4:34">
      <c r="D2018" s="62">
        <v>2017</v>
      </c>
      <c r="E2018" s="62">
        <v>2</v>
      </c>
      <c r="F2018" s="62">
        <v>2017</v>
      </c>
      <c r="G2018" s="62">
        <v>2017</v>
      </c>
      <c r="H2018" s="131">
        <v>0</v>
      </c>
      <c r="I2018" s="131">
        <v>0</v>
      </c>
      <c r="J2018" s="131">
        <v>0</v>
      </c>
      <c r="K2018" s="131">
        <v>0</v>
      </c>
      <c r="L2018" s="131">
        <v>0</v>
      </c>
      <c r="M2018" s="131">
        <v>0</v>
      </c>
      <c r="N2018" s="131">
        <v>0</v>
      </c>
      <c r="O2018" s="131">
        <v>0</v>
      </c>
      <c r="P2018" s="131">
        <v>0</v>
      </c>
      <c r="Q2018" s="131">
        <v>0</v>
      </c>
      <c r="R2018" s="131">
        <v>0</v>
      </c>
      <c r="S2018" s="131">
        <v>0</v>
      </c>
      <c r="T2018" s="131">
        <v>0</v>
      </c>
      <c r="U2018" s="131">
        <v>0</v>
      </c>
      <c r="V2018" s="131">
        <v>0</v>
      </c>
      <c r="W2018" s="131">
        <v>0</v>
      </c>
      <c r="X2018" s="131">
        <v>0</v>
      </c>
      <c r="Y2018" s="131">
        <v>0</v>
      </c>
      <c r="Z2018" s="131">
        <v>0</v>
      </c>
      <c r="AA2018" s="131">
        <v>0</v>
      </c>
      <c r="AB2018" s="131">
        <v>0</v>
      </c>
      <c r="AC2018" s="131">
        <v>0</v>
      </c>
      <c r="AD2018" s="131">
        <v>0</v>
      </c>
      <c r="AE2018" s="131">
        <v>0</v>
      </c>
      <c r="AF2018" s="131">
        <v>0</v>
      </c>
      <c r="AG2018" s="131">
        <v>0</v>
      </c>
      <c r="AH2018" s="43">
        <v>0</v>
      </c>
    </row>
    <row r="2019" spans="4:34">
      <c r="D2019" s="62">
        <v>2017</v>
      </c>
      <c r="E2019" s="62">
        <v>3</v>
      </c>
      <c r="F2019" s="62">
        <v>2017</v>
      </c>
      <c r="G2019" s="62">
        <v>2017</v>
      </c>
      <c r="H2019" s="131">
        <v>0</v>
      </c>
      <c r="I2019" s="131">
        <v>0</v>
      </c>
      <c r="J2019" s="131">
        <v>0</v>
      </c>
      <c r="K2019" s="131">
        <v>0</v>
      </c>
      <c r="L2019" s="131">
        <v>0</v>
      </c>
      <c r="M2019" s="131">
        <v>0</v>
      </c>
      <c r="N2019" s="131">
        <v>0</v>
      </c>
      <c r="O2019" s="131">
        <v>0</v>
      </c>
      <c r="P2019" s="131">
        <v>0</v>
      </c>
      <c r="Q2019" s="131">
        <v>0</v>
      </c>
      <c r="R2019" s="131">
        <v>0</v>
      </c>
      <c r="S2019" s="131">
        <v>0</v>
      </c>
      <c r="T2019" s="131">
        <v>0</v>
      </c>
      <c r="U2019" s="131">
        <v>0</v>
      </c>
      <c r="V2019" s="131">
        <v>0</v>
      </c>
      <c r="W2019" s="131">
        <v>0</v>
      </c>
      <c r="X2019" s="131">
        <v>0</v>
      </c>
      <c r="Y2019" s="131">
        <v>0</v>
      </c>
      <c r="Z2019" s="131">
        <v>0</v>
      </c>
      <c r="AA2019" s="131">
        <v>0</v>
      </c>
      <c r="AB2019" s="131">
        <v>0</v>
      </c>
      <c r="AC2019" s="131">
        <v>0</v>
      </c>
      <c r="AD2019" s="131">
        <v>0</v>
      </c>
      <c r="AE2019" s="131">
        <v>0</v>
      </c>
      <c r="AF2019" s="131">
        <v>0</v>
      </c>
      <c r="AG2019" s="131">
        <v>0</v>
      </c>
      <c r="AH2019" s="43">
        <v>0</v>
      </c>
    </row>
    <row r="2020" spans="4:34">
      <c r="D2020" s="62">
        <v>2017</v>
      </c>
      <c r="E2020" s="62">
        <v>4</v>
      </c>
      <c r="F2020" s="62">
        <v>2017</v>
      </c>
      <c r="G2020" s="62">
        <v>2017</v>
      </c>
      <c r="H2020" s="131">
        <v>0</v>
      </c>
      <c r="I2020" s="131">
        <v>0</v>
      </c>
      <c r="J2020" s="131">
        <v>0</v>
      </c>
      <c r="K2020" s="131">
        <v>0</v>
      </c>
      <c r="L2020" s="131">
        <v>0</v>
      </c>
      <c r="M2020" s="131">
        <v>0</v>
      </c>
      <c r="N2020" s="131">
        <v>0</v>
      </c>
      <c r="O2020" s="131">
        <v>0</v>
      </c>
      <c r="P2020" s="131">
        <v>0</v>
      </c>
      <c r="Q2020" s="131">
        <v>0</v>
      </c>
      <c r="R2020" s="131">
        <v>0</v>
      </c>
      <c r="S2020" s="131">
        <v>0</v>
      </c>
      <c r="T2020" s="131">
        <v>0</v>
      </c>
      <c r="U2020" s="131">
        <v>0</v>
      </c>
      <c r="V2020" s="131">
        <v>0</v>
      </c>
      <c r="W2020" s="131">
        <v>0</v>
      </c>
      <c r="X2020" s="131">
        <v>0</v>
      </c>
      <c r="Y2020" s="131">
        <v>0</v>
      </c>
      <c r="Z2020" s="131">
        <v>0</v>
      </c>
      <c r="AA2020" s="131">
        <v>0</v>
      </c>
      <c r="AB2020" s="131">
        <v>0</v>
      </c>
      <c r="AC2020" s="131">
        <v>0</v>
      </c>
      <c r="AD2020" s="131">
        <v>0</v>
      </c>
      <c r="AE2020" s="131">
        <v>0</v>
      </c>
      <c r="AF2020" s="131">
        <v>0</v>
      </c>
      <c r="AG2020" s="131">
        <v>0</v>
      </c>
      <c r="AH2020" s="43">
        <v>0</v>
      </c>
    </row>
    <row r="2021" spans="4:34">
      <c r="D2021" s="62">
        <v>2017</v>
      </c>
      <c r="E2021" s="62">
        <v>5</v>
      </c>
      <c r="F2021" s="62">
        <v>2017</v>
      </c>
      <c r="G2021" s="62">
        <v>2018</v>
      </c>
      <c r="H2021" s="131">
        <v>0</v>
      </c>
      <c r="I2021" s="131">
        <v>0</v>
      </c>
      <c r="J2021" s="131">
        <v>0</v>
      </c>
      <c r="K2021" s="131">
        <v>0</v>
      </c>
      <c r="L2021" s="131">
        <v>0</v>
      </c>
      <c r="M2021" s="131">
        <v>0</v>
      </c>
      <c r="N2021" s="131">
        <v>0</v>
      </c>
      <c r="O2021" s="131">
        <v>0</v>
      </c>
      <c r="P2021" s="131">
        <v>0</v>
      </c>
      <c r="Q2021" s="131">
        <v>0</v>
      </c>
      <c r="R2021" s="131">
        <v>0</v>
      </c>
      <c r="S2021" s="131">
        <v>0</v>
      </c>
      <c r="T2021" s="131">
        <v>0</v>
      </c>
      <c r="U2021" s="131">
        <v>0</v>
      </c>
      <c r="V2021" s="131">
        <v>0</v>
      </c>
      <c r="W2021" s="131">
        <v>0</v>
      </c>
      <c r="X2021" s="131">
        <v>0</v>
      </c>
      <c r="Y2021" s="131">
        <v>0</v>
      </c>
      <c r="Z2021" s="131">
        <v>0</v>
      </c>
      <c r="AA2021" s="131">
        <v>0</v>
      </c>
      <c r="AB2021" s="131">
        <v>0</v>
      </c>
      <c r="AC2021" s="131">
        <v>0</v>
      </c>
      <c r="AD2021" s="131">
        <v>0</v>
      </c>
      <c r="AE2021" s="131">
        <v>0</v>
      </c>
      <c r="AF2021" s="131">
        <v>0</v>
      </c>
      <c r="AG2021" s="131">
        <v>0</v>
      </c>
      <c r="AH2021" s="43">
        <v>0</v>
      </c>
    </row>
    <row r="2022" spans="4:34">
      <c r="D2022" s="62">
        <v>2017</v>
      </c>
      <c r="E2022" s="62">
        <v>6</v>
      </c>
      <c r="F2022" s="62">
        <v>2017</v>
      </c>
      <c r="G2022" s="62">
        <v>2018</v>
      </c>
      <c r="H2022" s="131">
        <v>0</v>
      </c>
      <c r="I2022" s="131">
        <v>0</v>
      </c>
      <c r="J2022" s="131">
        <v>0</v>
      </c>
      <c r="K2022" s="131">
        <v>0</v>
      </c>
      <c r="L2022" s="131">
        <v>0</v>
      </c>
      <c r="M2022" s="131">
        <v>0</v>
      </c>
      <c r="N2022" s="131">
        <v>0</v>
      </c>
      <c r="O2022" s="131">
        <v>0</v>
      </c>
      <c r="P2022" s="131">
        <v>0</v>
      </c>
      <c r="Q2022" s="131">
        <v>0</v>
      </c>
      <c r="R2022" s="131">
        <v>0</v>
      </c>
      <c r="S2022" s="131">
        <v>0</v>
      </c>
      <c r="T2022" s="131">
        <v>0</v>
      </c>
      <c r="U2022" s="131">
        <v>0</v>
      </c>
      <c r="V2022" s="131">
        <v>0</v>
      </c>
      <c r="W2022" s="131">
        <v>0</v>
      </c>
      <c r="X2022" s="131">
        <v>0</v>
      </c>
      <c r="Y2022" s="131">
        <v>0</v>
      </c>
      <c r="Z2022" s="131">
        <v>0</v>
      </c>
      <c r="AA2022" s="131">
        <v>0</v>
      </c>
      <c r="AB2022" s="131">
        <v>0</v>
      </c>
      <c r="AC2022" s="131">
        <v>0</v>
      </c>
      <c r="AD2022" s="131">
        <v>0</v>
      </c>
      <c r="AE2022" s="131">
        <v>0</v>
      </c>
      <c r="AF2022" s="131">
        <v>0</v>
      </c>
      <c r="AG2022" s="131">
        <v>0</v>
      </c>
      <c r="AH2022" s="43">
        <v>0</v>
      </c>
    </row>
    <row r="2023" spans="4:34">
      <c r="D2023" s="62">
        <v>2017</v>
      </c>
      <c r="E2023" s="62">
        <v>7</v>
      </c>
      <c r="F2023" s="62">
        <v>2018</v>
      </c>
      <c r="G2023" s="62">
        <v>2018</v>
      </c>
      <c r="H2023" s="131">
        <v>0</v>
      </c>
      <c r="I2023" s="131">
        <v>0</v>
      </c>
      <c r="J2023" s="131">
        <v>0</v>
      </c>
      <c r="K2023" s="131">
        <v>0</v>
      </c>
      <c r="L2023" s="131">
        <v>0</v>
      </c>
      <c r="M2023" s="131">
        <v>0</v>
      </c>
      <c r="N2023" s="131">
        <v>0</v>
      </c>
      <c r="O2023" s="131">
        <v>0</v>
      </c>
      <c r="P2023" s="131">
        <v>0</v>
      </c>
      <c r="Q2023" s="131">
        <v>0</v>
      </c>
      <c r="R2023" s="131">
        <v>0</v>
      </c>
      <c r="S2023" s="131">
        <v>0</v>
      </c>
      <c r="T2023" s="131">
        <v>0</v>
      </c>
      <c r="U2023" s="131">
        <v>0</v>
      </c>
      <c r="V2023" s="131">
        <v>0</v>
      </c>
      <c r="W2023" s="131">
        <v>0</v>
      </c>
      <c r="X2023" s="131">
        <v>0</v>
      </c>
      <c r="Y2023" s="131">
        <v>0</v>
      </c>
      <c r="Z2023" s="131">
        <v>0</v>
      </c>
      <c r="AA2023" s="131">
        <v>0</v>
      </c>
      <c r="AB2023" s="131">
        <v>0</v>
      </c>
      <c r="AC2023" s="131">
        <v>0</v>
      </c>
      <c r="AD2023" s="131">
        <v>0</v>
      </c>
      <c r="AE2023" s="131">
        <v>0</v>
      </c>
      <c r="AF2023" s="131">
        <v>0</v>
      </c>
      <c r="AG2023" s="131">
        <v>0</v>
      </c>
      <c r="AH2023" s="43">
        <v>0</v>
      </c>
    </row>
    <row r="2024" spans="4:34">
      <c r="D2024" s="62">
        <v>2017</v>
      </c>
      <c r="E2024" s="62">
        <v>8</v>
      </c>
      <c r="F2024" s="62">
        <v>2018</v>
      </c>
      <c r="G2024" s="62">
        <v>2018</v>
      </c>
      <c r="H2024" s="131">
        <v>0</v>
      </c>
      <c r="I2024" s="131">
        <v>0</v>
      </c>
      <c r="J2024" s="131">
        <v>0</v>
      </c>
      <c r="K2024" s="131">
        <v>0</v>
      </c>
      <c r="L2024" s="131">
        <v>0</v>
      </c>
      <c r="M2024" s="131">
        <v>0</v>
      </c>
      <c r="N2024" s="131">
        <v>0</v>
      </c>
      <c r="O2024" s="131">
        <v>0</v>
      </c>
      <c r="P2024" s="131">
        <v>0</v>
      </c>
      <c r="Q2024" s="131">
        <v>0</v>
      </c>
      <c r="R2024" s="131">
        <v>0</v>
      </c>
      <c r="S2024" s="131">
        <v>0</v>
      </c>
      <c r="T2024" s="131">
        <v>0</v>
      </c>
      <c r="U2024" s="131">
        <v>0</v>
      </c>
      <c r="V2024" s="131">
        <v>0</v>
      </c>
      <c r="W2024" s="131">
        <v>0</v>
      </c>
      <c r="X2024" s="131">
        <v>0</v>
      </c>
      <c r="Y2024" s="131">
        <v>0</v>
      </c>
      <c r="Z2024" s="131">
        <v>0</v>
      </c>
      <c r="AA2024" s="131">
        <v>0</v>
      </c>
      <c r="AB2024" s="131">
        <v>0</v>
      </c>
      <c r="AC2024" s="131">
        <v>0</v>
      </c>
      <c r="AD2024" s="131">
        <v>0</v>
      </c>
      <c r="AE2024" s="131">
        <v>0</v>
      </c>
      <c r="AF2024" s="131">
        <v>0</v>
      </c>
      <c r="AG2024" s="131">
        <v>0</v>
      </c>
      <c r="AH2024" s="43">
        <v>0</v>
      </c>
    </row>
    <row r="2025" spans="4:34">
      <c r="D2025" s="62">
        <v>2017</v>
      </c>
      <c r="E2025" s="62">
        <v>9</v>
      </c>
      <c r="F2025" s="62">
        <v>2018</v>
      </c>
      <c r="G2025" s="62">
        <v>2018</v>
      </c>
      <c r="H2025" s="131">
        <v>0</v>
      </c>
      <c r="I2025" s="131">
        <v>0</v>
      </c>
      <c r="J2025" s="131">
        <v>0</v>
      </c>
      <c r="K2025" s="131">
        <v>0</v>
      </c>
      <c r="L2025" s="131">
        <v>0</v>
      </c>
      <c r="M2025" s="131">
        <v>0</v>
      </c>
      <c r="N2025" s="131">
        <v>0</v>
      </c>
      <c r="O2025" s="131">
        <v>0</v>
      </c>
      <c r="P2025" s="131">
        <v>0</v>
      </c>
      <c r="Q2025" s="131">
        <v>0</v>
      </c>
      <c r="R2025" s="131">
        <v>0</v>
      </c>
      <c r="S2025" s="131">
        <v>0</v>
      </c>
      <c r="T2025" s="131">
        <v>0</v>
      </c>
      <c r="U2025" s="131">
        <v>0</v>
      </c>
      <c r="V2025" s="131">
        <v>0</v>
      </c>
      <c r="W2025" s="131">
        <v>0</v>
      </c>
      <c r="X2025" s="131">
        <v>0</v>
      </c>
      <c r="Y2025" s="131">
        <v>0</v>
      </c>
      <c r="Z2025" s="131">
        <v>0</v>
      </c>
      <c r="AA2025" s="131">
        <v>0</v>
      </c>
      <c r="AB2025" s="131">
        <v>0</v>
      </c>
      <c r="AC2025" s="131">
        <v>0</v>
      </c>
      <c r="AD2025" s="131">
        <v>0</v>
      </c>
      <c r="AE2025" s="131">
        <v>0</v>
      </c>
      <c r="AF2025" s="131">
        <v>0</v>
      </c>
      <c r="AG2025" s="131">
        <v>0</v>
      </c>
      <c r="AH2025" s="43">
        <v>0</v>
      </c>
    </row>
    <row r="2026" spans="4:34">
      <c r="D2026" s="62">
        <v>2017</v>
      </c>
      <c r="E2026" s="62">
        <v>10</v>
      </c>
      <c r="F2026" s="62">
        <v>2018</v>
      </c>
      <c r="G2026" s="62">
        <v>2018</v>
      </c>
      <c r="H2026" s="131">
        <v>0</v>
      </c>
      <c r="I2026" s="131">
        <v>0</v>
      </c>
      <c r="J2026" s="131">
        <v>0</v>
      </c>
      <c r="K2026" s="131">
        <v>0</v>
      </c>
      <c r="L2026" s="131">
        <v>0</v>
      </c>
      <c r="M2026" s="131">
        <v>0</v>
      </c>
      <c r="N2026" s="131">
        <v>0</v>
      </c>
      <c r="O2026" s="131">
        <v>0</v>
      </c>
      <c r="P2026" s="131">
        <v>0</v>
      </c>
      <c r="Q2026" s="131">
        <v>0</v>
      </c>
      <c r="R2026" s="131">
        <v>0</v>
      </c>
      <c r="S2026" s="131">
        <v>0</v>
      </c>
      <c r="T2026" s="131">
        <v>0</v>
      </c>
      <c r="U2026" s="131">
        <v>0</v>
      </c>
      <c r="V2026" s="131">
        <v>0</v>
      </c>
      <c r="W2026" s="131">
        <v>0</v>
      </c>
      <c r="X2026" s="131">
        <v>0</v>
      </c>
      <c r="Y2026" s="131">
        <v>0</v>
      </c>
      <c r="Z2026" s="131">
        <v>0</v>
      </c>
      <c r="AA2026" s="131">
        <v>0</v>
      </c>
      <c r="AB2026" s="131">
        <v>0</v>
      </c>
      <c r="AC2026" s="131">
        <v>0</v>
      </c>
      <c r="AD2026" s="131">
        <v>0</v>
      </c>
      <c r="AE2026" s="131">
        <v>0</v>
      </c>
      <c r="AF2026" s="131">
        <v>0</v>
      </c>
      <c r="AG2026" s="131">
        <v>0</v>
      </c>
      <c r="AH2026" s="43">
        <v>0</v>
      </c>
    </row>
    <row r="2027" spans="4:34">
      <c r="D2027" s="62">
        <v>2017</v>
      </c>
      <c r="E2027" s="62">
        <v>11</v>
      </c>
      <c r="F2027" s="62">
        <v>2018</v>
      </c>
      <c r="G2027" s="62">
        <v>2018</v>
      </c>
      <c r="H2027" s="131">
        <v>0</v>
      </c>
      <c r="I2027" s="131">
        <v>0</v>
      </c>
      <c r="J2027" s="131">
        <v>0</v>
      </c>
      <c r="K2027" s="131">
        <v>0</v>
      </c>
      <c r="L2027" s="131">
        <v>0</v>
      </c>
      <c r="M2027" s="131">
        <v>0</v>
      </c>
      <c r="N2027" s="131">
        <v>0</v>
      </c>
      <c r="O2027" s="131">
        <v>0</v>
      </c>
      <c r="P2027" s="131">
        <v>0</v>
      </c>
      <c r="Q2027" s="131">
        <v>0</v>
      </c>
      <c r="R2027" s="131">
        <v>0</v>
      </c>
      <c r="S2027" s="131">
        <v>0</v>
      </c>
      <c r="T2027" s="131">
        <v>0</v>
      </c>
      <c r="U2027" s="131">
        <v>0</v>
      </c>
      <c r="V2027" s="131">
        <v>0</v>
      </c>
      <c r="W2027" s="131">
        <v>0</v>
      </c>
      <c r="X2027" s="131">
        <v>0</v>
      </c>
      <c r="Y2027" s="131">
        <v>0</v>
      </c>
      <c r="Z2027" s="131">
        <v>0</v>
      </c>
      <c r="AA2027" s="131">
        <v>0</v>
      </c>
      <c r="AB2027" s="131">
        <v>0</v>
      </c>
      <c r="AC2027" s="131">
        <v>0</v>
      </c>
      <c r="AD2027" s="131">
        <v>0</v>
      </c>
      <c r="AE2027" s="131">
        <v>0</v>
      </c>
      <c r="AF2027" s="131">
        <v>0</v>
      </c>
      <c r="AG2027" s="131">
        <v>0</v>
      </c>
      <c r="AH2027" s="43">
        <v>0</v>
      </c>
    </row>
    <row r="2028" spans="4:34">
      <c r="D2028" s="62">
        <v>2017</v>
      </c>
      <c r="E2028" s="62">
        <v>12</v>
      </c>
      <c r="F2028" s="62">
        <v>2018</v>
      </c>
      <c r="G2028" s="62">
        <v>2018</v>
      </c>
      <c r="H2028" s="131">
        <v>0</v>
      </c>
      <c r="I2028" s="131">
        <v>0</v>
      </c>
      <c r="J2028" s="131">
        <v>0</v>
      </c>
      <c r="K2028" s="131">
        <v>0</v>
      </c>
      <c r="L2028" s="131">
        <v>0</v>
      </c>
      <c r="M2028" s="131">
        <v>0</v>
      </c>
      <c r="N2028" s="131">
        <v>0</v>
      </c>
      <c r="O2028" s="131">
        <v>0</v>
      </c>
      <c r="P2028" s="131">
        <v>0</v>
      </c>
      <c r="Q2028" s="131">
        <v>0</v>
      </c>
      <c r="R2028" s="131">
        <v>0</v>
      </c>
      <c r="S2028" s="131">
        <v>0</v>
      </c>
      <c r="T2028" s="131">
        <v>0</v>
      </c>
      <c r="U2028" s="131">
        <v>0</v>
      </c>
      <c r="V2028" s="131">
        <v>0</v>
      </c>
      <c r="W2028" s="131">
        <v>0</v>
      </c>
      <c r="X2028" s="131">
        <v>0</v>
      </c>
      <c r="Y2028" s="131">
        <v>0</v>
      </c>
      <c r="Z2028" s="131">
        <v>0</v>
      </c>
      <c r="AA2028" s="131">
        <v>0</v>
      </c>
      <c r="AB2028" s="131">
        <v>0</v>
      </c>
      <c r="AC2028" s="131">
        <v>0</v>
      </c>
      <c r="AD2028" s="131">
        <v>0</v>
      </c>
      <c r="AE2028" s="131">
        <v>0</v>
      </c>
      <c r="AF2028" s="131">
        <v>0</v>
      </c>
      <c r="AG2028" s="131">
        <v>0</v>
      </c>
      <c r="AH2028" s="43">
        <v>0</v>
      </c>
    </row>
    <row r="2029" spans="4:34">
      <c r="D2029" s="62">
        <v>2018</v>
      </c>
      <c r="E2029" s="62">
        <v>1</v>
      </c>
      <c r="F2029" s="62">
        <v>2018</v>
      </c>
      <c r="G2029" s="62">
        <v>2018</v>
      </c>
      <c r="H2029" s="131">
        <v>0</v>
      </c>
      <c r="I2029" s="131">
        <v>0</v>
      </c>
      <c r="J2029" s="131">
        <v>0</v>
      </c>
      <c r="K2029" s="131">
        <v>0</v>
      </c>
      <c r="L2029" s="131">
        <v>0</v>
      </c>
      <c r="M2029" s="131">
        <v>0</v>
      </c>
      <c r="N2029" s="131">
        <v>0</v>
      </c>
      <c r="O2029" s="131">
        <v>0</v>
      </c>
      <c r="P2029" s="131">
        <v>0</v>
      </c>
      <c r="Q2029" s="131">
        <v>0</v>
      </c>
      <c r="R2029" s="131">
        <v>0</v>
      </c>
      <c r="S2029" s="131">
        <v>0</v>
      </c>
      <c r="T2029" s="131">
        <v>0</v>
      </c>
      <c r="U2029" s="131">
        <v>0</v>
      </c>
      <c r="V2029" s="131">
        <v>0</v>
      </c>
      <c r="W2029" s="131">
        <v>0</v>
      </c>
      <c r="X2029" s="131">
        <v>0</v>
      </c>
      <c r="Y2029" s="131">
        <v>0</v>
      </c>
      <c r="Z2029" s="131">
        <v>0</v>
      </c>
      <c r="AA2029" s="131">
        <v>0</v>
      </c>
      <c r="AB2029" s="131">
        <v>0</v>
      </c>
      <c r="AC2029" s="131">
        <v>0</v>
      </c>
      <c r="AD2029" s="131">
        <v>0</v>
      </c>
      <c r="AE2029" s="131">
        <v>0</v>
      </c>
      <c r="AF2029" s="131">
        <v>0</v>
      </c>
      <c r="AG2029" s="131">
        <v>0</v>
      </c>
      <c r="AH2029" s="43">
        <v>0</v>
      </c>
    </row>
    <row r="2030" spans="4:34">
      <c r="D2030" s="62">
        <v>2018</v>
      </c>
      <c r="E2030" s="62">
        <v>2</v>
      </c>
      <c r="F2030" s="62">
        <v>2018</v>
      </c>
      <c r="G2030" s="62">
        <v>2018</v>
      </c>
      <c r="H2030" s="131">
        <v>0</v>
      </c>
      <c r="I2030" s="131">
        <v>0</v>
      </c>
      <c r="J2030" s="131">
        <v>0</v>
      </c>
      <c r="K2030" s="131">
        <v>0</v>
      </c>
      <c r="L2030" s="131">
        <v>0</v>
      </c>
      <c r="M2030" s="131">
        <v>0</v>
      </c>
      <c r="N2030" s="131">
        <v>0</v>
      </c>
      <c r="O2030" s="131">
        <v>0</v>
      </c>
      <c r="P2030" s="131">
        <v>0</v>
      </c>
      <c r="Q2030" s="131">
        <v>0</v>
      </c>
      <c r="R2030" s="131">
        <v>0</v>
      </c>
      <c r="S2030" s="131">
        <v>0</v>
      </c>
      <c r="T2030" s="131">
        <v>0</v>
      </c>
      <c r="U2030" s="131">
        <v>0</v>
      </c>
      <c r="V2030" s="131">
        <v>0</v>
      </c>
      <c r="W2030" s="131">
        <v>0</v>
      </c>
      <c r="X2030" s="131">
        <v>0</v>
      </c>
      <c r="Y2030" s="131">
        <v>0</v>
      </c>
      <c r="Z2030" s="131">
        <v>0</v>
      </c>
      <c r="AA2030" s="131">
        <v>0</v>
      </c>
      <c r="AB2030" s="131">
        <v>0</v>
      </c>
      <c r="AC2030" s="131">
        <v>0</v>
      </c>
      <c r="AD2030" s="131">
        <v>0</v>
      </c>
      <c r="AE2030" s="131">
        <v>0</v>
      </c>
      <c r="AF2030" s="131">
        <v>0</v>
      </c>
      <c r="AG2030" s="131">
        <v>0</v>
      </c>
      <c r="AH2030" s="43">
        <v>0</v>
      </c>
    </row>
    <row r="2031" spans="4:34">
      <c r="D2031" s="62">
        <v>2018</v>
      </c>
      <c r="E2031" s="62">
        <v>3</v>
      </c>
      <c r="F2031" s="62">
        <v>2018</v>
      </c>
      <c r="G2031" s="62">
        <v>2018</v>
      </c>
      <c r="H2031" s="131">
        <v>0</v>
      </c>
      <c r="I2031" s="131">
        <v>0</v>
      </c>
      <c r="J2031" s="131">
        <v>0</v>
      </c>
      <c r="K2031" s="131">
        <v>0</v>
      </c>
      <c r="L2031" s="131">
        <v>0</v>
      </c>
      <c r="M2031" s="131">
        <v>0</v>
      </c>
      <c r="N2031" s="131">
        <v>0</v>
      </c>
      <c r="O2031" s="131">
        <v>0</v>
      </c>
      <c r="P2031" s="131">
        <v>0</v>
      </c>
      <c r="Q2031" s="131">
        <v>0</v>
      </c>
      <c r="R2031" s="131">
        <v>0</v>
      </c>
      <c r="S2031" s="131">
        <v>0</v>
      </c>
      <c r="T2031" s="131">
        <v>0</v>
      </c>
      <c r="U2031" s="131">
        <v>0</v>
      </c>
      <c r="V2031" s="131">
        <v>0</v>
      </c>
      <c r="W2031" s="131">
        <v>0</v>
      </c>
      <c r="X2031" s="131">
        <v>0</v>
      </c>
      <c r="Y2031" s="131">
        <v>0</v>
      </c>
      <c r="Z2031" s="131">
        <v>0</v>
      </c>
      <c r="AA2031" s="131">
        <v>0</v>
      </c>
      <c r="AB2031" s="131">
        <v>0</v>
      </c>
      <c r="AC2031" s="131">
        <v>0</v>
      </c>
      <c r="AD2031" s="131">
        <v>0</v>
      </c>
      <c r="AE2031" s="131">
        <v>0</v>
      </c>
      <c r="AF2031" s="131">
        <v>0</v>
      </c>
      <c r="AG2031" s="131">
        <v>0</v>
      </c>
      <c r="AH2031" s="43">
        <v>0</v>
      </c>
    </row>
    <row r="2032" spans="4:34">
      <c r="D2032" s="62">
        <v>2018</v>
      </c>
      <c r="E2032" s="62">
        <v>4</v>
      </c>
      <c r="F2032" s="62">
        <v>2018</v>
      </c>
      <c r="G2032" s="62">
        <v>2018</v>
      </c>
      <c r="H2032" s="131">
        <v>0</v>
      </c>
      <c r="I2032" s="131">
        <v>0</v>
      </c>
      <c r="J2032" s="131">
        <v>0</v>
      </c>
      <c r="K2032" s="131">
        <v>0</v>
      </c>
      <c r="L2032" s="131">
        <v>0</v>
      </c>
      <c r="M2032" s="131">
        <v>0</v>
      </c>
      <c r="N2032" s="131">
        <v>0</v>
      </c>
      <c r="O2032" s="131">
        <v>0</v>
      </c>
      <c r="P2032" s="131">
        <v>0</v>
      </c>
      <c r="Q2032" s="131">
        <v>0</v>
      </c>
      <c r="R2032" s="131">
        <v>0</v>
      </c>
      <c r="S2032" s="131">
        <v>0</v>
      </c>
      <c r="T2032" s="131">
        <v>0</v>
      </c>
      <c r="U2032" s="131">
        <v>0</v>
      </c>
      <c r="V2032" s="131">
        <v>0</v>
      </c>
      <c r="W2032" s="131">
        <v>0</v>
      </c>
      <c r="X2032" s="131">
        <v>0</v>
      </c>
      <c r="Y2032" s="131">
        <v>0</v>
      </c>
      <c r="Z2032" s="131">
        <v>0</v>
      </c>
      <c r="AA2032" s="131">
        <v>0</v>
      </c>
      <c r="AB2032" s="131">
        <v>0</v>
      </c>
      <c r="AC2032" s="131">
        <v>0</v>
      </c>
      <c r="AD2032" s="131">
        <v>0</v>
      </c>
      <c r="AE2032" s="131">
        <v>0</v>
      </c>
      <c r="AF2032" s="131">
        <v>0</v>
      </c>
      <c r="AG2032" s="131">
        <v>0</v>
      </c>
      <c r="AH2032" s="43">
        <v>0</v>
      </c>
    </row>
    <row r="2033" spans="4:34">
      <c r="D2033" s="62">
        <v>2018</v>
      </c>
      <c r="E2033" s="62">
        <v>5</v>
      </c>
      <c r="F2033" s="62">
        <v>2018</v>
      </c>
      <c r="G2033" s="62">
        <v>2019</v>
      </c>
      <c r="H2033" s="131">
        <v>0</v>
      </c>
      <c r="I2033" s="131">
        <v>0</v>
      </c>
      <c r="J2033" s="131">
        <v>0</v>
      </c>
      <c r="K2033" s="131">
        <v>0</v>
      </c>
      <c r="L2033" s="131">
        <v>0</v>
      </c>
      <c r="M2033" s="131">
        <v>0</v>
      </c>
      <c r="N2033" s="131">
        <v>0</v>
      </c>
      <c r="O2033" s="131">
        <v>0</v>
      </c>
      <c r="P2033" s="131">
        <v>0</v>
      </c>
      <c r="Q2033" s="131">
        <v>0</v>
      </c>
      <c r="R2033" s="131">
        <v>0</v>
      </c>
      <c r="S2033" s="131">
        <v>0</v>
      </c>
      <c r="T2033" s="131">
        <v>0</v>
      </c>
      <c r="U2033" s="131">
        <v>0</v>
      </c>
      <c r="V2033" s="131">
        <v>0</v>
      </c>
      <c r="W2033" s="131">
        <v>0</v>
      </c>
      <c r="X2033" s="131">
        <v>0</v>
      </c>
      <c r="Y2033" s="131">
        <v>0</v>
      </c>
      <c r="Z2033" s="131">
        <v>0</v>
      </c>
      <c r="AA2033" s="131">
        <v>0</v>
      </c>
      <c r="AB2033" s="131">
        <v>0</v>
      </c>
      <c r="AC2033" s="131">
        <v>0</v>
      </c>
      <c r="AD2033" s="131">
        <v>0</v>
      </c>
      <c r="AE2033" s="131">
        <v>0</v>
      </c>
      <c r="AF2033" s="131">
        <v>0</v>
      </c>
      <c r="AG2033" s="131">
        <v>0</v>
      </c>
      <c r="AH2033" s="43">
        <v>0</v>
      </c>
    </row>
    <row r="2034" spans="4:34">
      <c r="D2034" s="62">
        <v>2018</v>
      </c>
      <c r="E2034" s="62">
        <v>6</v>
      </c>
      <c r="F2034" s="62">
        <v>2018</v>
      </c>
      <c r="G2034" s="62">
        <v>2019</v>
      </c>
      <c r="H2034" s="131">
        <v>0</v>
      </c>
      <c r="I2034" s="131">
        <v>0</v>
      </c>
      <c r="J2034" s="131">
        <v>0</v>
      </c>
      <c r="K2034" s="131">
        <v>0</v>
      </c>
      <c r="L2034" s="131">
        <v>0</v>
      </c>
      <c r="M2034" s="131">
        <v>0</v>
      </c>
      <c r="N2034" s="131">
        <v>0</v>
      </c>
      <c r="O2034" s="131">
        <v>0</v>
      </c>
      <c r="P2034" s="131">
        <v>0</v>
      </c>
      <c r="Q2034" s="131">
        <v>0</v>
      </c>
      <c r="R2034" s="131">
        <v>0</v>
      </c>
      <c r="S2034" s="131">
        <v>0</v>
      </c>
      <c r="T2034" s="131">
        <v>0</v>
      </c>
      <c r="U2034" s="131">
        <v>0</v>
      </c>
      <c r="V2034" s="131">
        <v>0</v>
      </c>
      <c r="W2034" s="131">
        <v>0</v>
      </c>
      <c r="X2034" s="131">
        <v>0</v>
      </c>
      <c r="Y2034" s="131">
        <v>0</v>
      </c>
      <c r="Z2034" s="131">
        <v>0</v>
      </c>
      <c r="AA2034" s="131">
        <v>0</v>
      </c>
      <c r="AB2034" s="131">
        <v>0</v>
      </c>
      <c r="AC2034" s="131">
        <v>0</v>
      </c>
      <c r="AD2034" s="131">
        <v>0</v>
      </c>
      <c r="AE2034" s="131">
        <v>0</v>
      </c>
      <c r="AF2034" s="131">
        <v>0</v>
      </c>
      <c r="AG2034" s="131">
        <v>0</v>
      </c>
      <c r="AH2034" s="43">
        <v>0</v>
      </c>
    </row>
    <row r="2035" spans="4:34">
      <c r="D2035" s="62">
        <v>2018</v>
      </c>
      <c r="E2035" s="62">
        <v>7</v>
      </c>
      <c r="F2035" s="62">
        <v>2019</v>
      </c>
      <c r="G2035" s="62">
        <v>2019</v>
      </c>
      <c r="H2035" s="131">
        <v>0</v>
      </c>
      <c r="I2035" s="131">
        <v>0</v>
      </c>
      <c r="J2035" s="131">
        <v>0</v>
      </c>
      <c r="K2035" s="131">
        <v>0</v>
      </c>
      <c r="L2035" s="131">
        <v>0</v>
      </c>
      <c r="M2035" s="131">
        <v>0</v>
      </c>
      <c r="N2035" s="131">
        <v>0</v>
      </c>
      <c r="O2035" s="131">
        <v>0</v>
      </c>
      <c r="P2035" s="131">
        <v>0</v>
      </c>
      <c r="Q2035" s="131">
        <v>0</v>
      </c>
      <c r="R2035" s="131">
        <v>0</v>
      </c>
      <c r="S2035" s="131">
        <v>0</v>
      </c>
      <c r="T2035" s="131">
        <v>0</v>
      </c>
      <c r="U2035" s="131">
        <v>0</v>
      </c>
      <c r="V2035" s="131">
        <v>0</v>
      </c>
      <c r="W2035" s="131">
        <v>0</v>
      </c>
      <c r="X2035" s="131">
        <v>0</v>
      </c>
      <c r="Y2035" s="131">
        <v>0</v>
      </c>
      <c r="Z2035" s="131">
        <v>0</v>
      </c>
      <c r="AA2035" s="131">
        <v>0</v>
      </c>
      <c r="AB2035" s="131">
        <v>0</v>
      </c>
      <c r="AC2035" s="131">
        <v>0</v>
      </c>
      <c r="AD2035" s="131">
        <v>0</v>
      </c>
      <c r="AE2035" s="131">
        <v>0</v>
      </c>
      <c r="AF2035" s="131">
        <v>0</v>
      </c>
      <c r="AG2035" s="131">
        <v>0</v>
      </c>
      <c r="AH2035" s="43">
        <v>0</v>
      </c>
    </row>
    <row r="2036" spans="4:34">
      <c r="D2036" s="62">
        <v>2018</v>
      </c>
      <c r="E2036" s="62">
        <v>8</v>
      </c>
      <c r="F2036" s="62">
        <v>2019</v>
      </c>
      <c r="G2036" s="62">
        <v>2019</v>
      </c>
      <c r="H2036" s="131">
        <v>0</v>
      </c>
      <c r="I2036" s="131">
        <v>0</v>
      </c>
      <c r="J2036" s="131">
        <v>0</v>
      </c>
      <c r="K2036" s="131">
        <v>0</v>
      </c>
      <c r="L2036" s="131">
        <v>0</v>
      </c>
      <c r="M2036" s="131">
        <v>0</v>
      </c>
      <c r="N2036" s="131">
        <v>0</v>
      </c>
      <c r="O2036" s="131">
        <v>0</v>
      </c>
      <c r="P2036" s="131">
        <v>0</v>
      </c>
      <c r="Q2036" s="131">
        <v>0</v>
      </c>
      <c r="R2036" s="131">
        <v>0</v>
      </c>
      <c r="S2036" s="131">
        <v>0</v>
      </c>
      <c r="T2036" s="131">
        <v>0</v>
      </c>
      <c r="U2036" s="131">
        <v>0</v>
      </c>
      <c r="V2036" s="131">
        <v>0</v>
      </c>
      <c r="W2036" s="131">
        <v>0</v>
      </c>
      <c r="X2036" s="131">
        <v>0</v>
      </c>
      <c r="Y2036" s="131">
        <v>0</v>
      </c>
      <c r="Z2036" s="131">
        <v>0</v>
      </c>
      <c r="AA2036" s="131">
        <v>0</v>
      </c>
      <c r="AB2036" s="131">
        <v>0</v>
      </c>
      <c r="AC2036" s="131">
        <v>0</v>
      </c>
      <c r="AD2036" s="131">
        <v>0</v>
      </c>
      <c r="AE2036" s="131">
        <v>0</v>
      </c>
      <c r="AF2036" s="131">
        <v>0</v>
      </c>
      <c r="AG2036" s="131">
        <v>0</v>
      </c>
      <c r="AH2036" s="43">
        <v>0</v>
      </c>
    </row>
    <row r="2037" spans="4:34">
      <c r="D2037" s="62">
        <v>2018</v>
      </c>
      <c r="E2037" s="62">
        <v>9</v>
      </c>
      <c r="F2037" s="62">
        <v>2019</v>
      </c>
      <c r="G2037" s="62">
        <v>2019</v>
      </c>
      <c r="H2037" s="131">
        <v>0</v>
      </c>
      <c r="I2037" s="131">
        <v>0</v>
      </c>
      <c r="J2037" s="131">
        <v>0</v>
      </c>
      <c r="K2037" s="131">
        <v>0</v>
      </c>
      <c r="L2037" s="131">
        <v>0</v>
      </c>
      <c r="M2037" s="131">
        <v>0</v>
      </c>
      <c r="N2037" s="131">
        <v>0</v>
      </c>
      <c r="O2037" s="131">
        <v>0</v>
      </c>
      <c r="P2037" s="131">
        <v>0</v>
      </c>
      <c r="Q2037" s="131">
        <v>0</v>
      </c>
      <c r="R2037" s="131">
        <v>0</v>
      </c>
      <c r="S2037" s="131">
        <v>0</v>
      </c>
      <c r="T2037" s="131">
        <v>0</v>
      </c>
      <c r="U2037" s="131">
        <v>0</v>
      </c>
      <c r="V2037" s="131">
        <v>0</v>
      </c>
      <c r="W2037" s="131">
        <v>0</v>
      </c>
      <c r="X2037" s="131">
        <v>0</v>
      </c>
      <c r="Y2037" s="131">
        <v>0</v>
      </c>
      <c r="Z2037" s="131">
        <v>0</v>
      </c>
      <c r="AA2037" s="131">
        <v>0</v>
      </c>
      <c r="AB2037" s="131">
        <v>0</v>
      </c>
      <c r="AC2037" s="131">
        <v>0</v>
      </c>
      <c r="AD2037" s="131">
        <v>0</v>
      </c>
      <c r="AE2037" s="131">
        <v>0</v>
      </c>
      <c r="AF2037" s="131">
        <v>0</v>
      </c>
      <c r="AG2037" s="131">
        <v>0</v>
      </c>
      <c r="AH2037" s="43">
        <v>0</v>
      </c>
    </row>
    <row r="2038" spans="4:34">
      <c r="D2038" s="62">
        <v>2018</v>
      </c>
      <c r="E2038" s="62">
        <v>10</v>
      </c>
      <c r="F2038" s="62">
        <v>2019</v>
      </c>
      <c r="G2038" s="62">
        <v>2019</v>
      </c>
      <c r="H2038" s="131">
        <v>0</v>
      </c>
      <c r="I2038" s="131">
        <v>0</v>
      </c>
      <c r="J2038" s="131">
        <v>0</v>
      </c>
      <c r="K2038" s="131">
        <v>0</v>
      </c>
      <c r="L2038" s="131">
        <v>0</v>
      </c>
      <c r="M2038" s="131">
        <v>0</v>
      </c>
      <c r="N2038" s="131">
        <v>0</v>
      </c>
      <c r="O2038" s="131">
        <v>0</v>
      </c>
      <c r="P2038" s="131">
        <v>0</v>
      </c>
      <c r="Q2038" s="131">
        <v>0</v>
      </c>
      <c r="R2038" s="131">
        <v>0</v>
      </c>
      <c r="S2038" s="131">
        <v>0</v>
      </c>
      <c r="T2038" s="131">
        <v>0</v>
      </c>
      <c r="U2038" s="131">
        <v>0</v>
      </c>
      <c r="V2038" s="131">
        <v>0</v>
      </c>
      <c r="W2038" s="131">
        <v>0</v>
      </c>
      <c r="X2038" s="131">
        <v>0</v>
      </c>
      <c r="Y2038" s="131">
        <v>0</v>
      </c>
      <c r="Z2038" s="131">
        <v>0</v>
      </c>
      <c r="AA2038" s="131">
        <v>0</v>
      </c>
      <c r="AB2038" s="131">
        <v>0</v>
      </c>
      <c r="AC2038" s="131">
        <v>0</v>
      </c>
      <c r="AD2038" s="131">
        <v>0</v>
      </c>
      <c r="AE2038" s="131">
        <v>0</v>
      </c>
      <c r="AF2038" s="131">
        <v>0</v>
      </c>
      <c r="AG2038" s="131">
        <v>0</v>
      </c>
      <c r="AH2038" s="43">
        <v>0</v>
      </c>
    </row>
    <row r="2039" spans="4:34">
      <c r="D2039" s="62">
        <v>2018</v>
      </c>
      <c r="E2039" s="62">
        <v>11</v>
      </c>
      <c r="F2039" s="62">
        <v>2019</v>
      </c>
      <c r="G2039" s="62">
        <v>2019</v>
      </c>
      <c r="H2039" s="131">
        <v>0</v>
      </c>
      <c r="I2039" s="131">
        <v>0</v>
      </c>
      <c r="J2039" s="131">
        <v>0</v>
      </c>
      <c r="K2039" s="131">
        <v>0</v>
      </c>
      <c r="L2039" s="131">
        <v>0</v>
      </c>
      <c r="M2039" s="131">
        <v>0</v>
      </c>
      <c r="N2039" s="131">
        <v>0</v>
      </c>
      <c r="O2039" s="131">
        <v>0</v>
      </c>
      <c r="P2039" s="131">
        <v>0</v>
      </c>
      <c r="Q2039" s="131">
        <v>0</v>
      </c>
      <c r="R2039" s="131">
        <v>0</v>
      </c>
      <c r="S2039" s="131">
        <v>0</v>
      </c>
      <c r="T2039" s="131">
        <v>0</v>
      </c>
      <c r="U2039" s="131">
        <v>0</v>
      </c>
      <c r="V2039" s="131">
        <v>0</v>
      </c>
      <c r="W2039" s="131">
        <v>0</v>
      </c>
      <c r="X2039" s="131">
        <v>0</v>
      </c>
      <c r="Y2039" s="131">
        <v>0</v>
      </c>
      <c r="Z2039" s="131">
        <v>0</v>
      </c>
      <c r="AA2039" s="131">
        <v>0</v>
      </c>
      <c r="AB2039" s="131">
        <v>0</v>
      </c>
      <c r="AC2039" s="131">
        <v>0</v>
      </c>
      <c r="AD2039" s="131">
        <v>0</v>
      </c>
      <c r="AE2039" s="131">
        <v>0</v>
      </c>
      <c r="AF2039" s="131">
        <v>0</v>
      </c>
      <c r="AG2039" s="131">
        <v>0</v>
      </c>
      <c r="AH2039" s="43">
        <v>0</v>
      </c>
    </row>
    <row r="2040" spans="4:34">
      <c r="D2040" s="62">
        <v>2018</v>
      </c>
      <c r="E2040" s="62">
        <v>12</v>
      </c>
      <c r="F2040" s="62">
        <v>2019</v>
      </c>
      <c r="G2040" s="62">
        <v>2019</v>
      </c>
      <c r="H2040" s="131">
        <v>0</v>
      </c>
      <c r="I2040" s="131">
        <v>0</v>
      </c>
      <c r="J2040" s="131">
        <v>0</v>
      </c>
      <c r="K2040" s="131">
        <v>0</v>
      </c>
      <c r="L2040" s="131">
        <v>0</v>
      </c>
      <c r="M2040" s="131">
        <v>0</v>
      </c>
      <c r="N2040" s="131">
        <v>0</v>
      </c>
      <c r="O2040" s="131">
        <v>0</v>
      </c>
      <c r="P2040" s="131">
        <v>0</v>
      </c>
      <c r="Q2040" s="131">
        <v>0</v>
      </c>
      <c r="R2040" s="131">
        <v>0</v>
      </c>
      <c r="S2040" s="131">
        <v>0</v>
      </c>
      <c r="T2040" s="131">
        <v>0</v>
      </c>
      <c r="U2040" s="131">
        <v>0</v>
      </c>
      <c r="V2040" s="131">
        <v>0</v>
      </c>
      <c r="W2040" s="131">
        <v>0</v>
      </c>
      <c r="X2040" s="131">
        <v>0</v>
      </c>
      <c r="Y2040" s="131">
        <v>0</v>
      </c>
      <c r="Z2040" s="131">
        <v>0</v>
      </c>
      <c r="AA2040" s="131">
        <v>0</v>
      </c>
      <c r="AB2040" s="131">
        <v>0</v>
      </c>
      <c r="AC2040" s="131">
        <v>0</v>
      </c>
      <c r="AD2040" s="131">
        <v>0</v>
      </c>
      <c r="AE2040" s="131">
        <v>0</v>
      </c>
      <c r="AF2040" s="131">
        <v>0</v>
      </c>
      <c r="AG2040" s="131">
        <v>0</v>
      </c>
      <c r="AH2040" s="43">
        <v>0</v>
      </c>
    </row>
    <row r="2041" spans="4:34">
      <c r="D2041" s="62">
        <v>2019</v>
      </c>
      <c r="E2041" s="62">
        <v>1</v>
      </c>
      <c r="F2041" s="62">
        <v>2019</v>
      </c>
      <c r="G2041" s="62">
        <v>2019</v>
      </c>
      <c r="H2041" s="131">
        <v>0</v>
      </c>
      <c r="I2041" s="131">
        <v>0</v>
      </c>
      <c r="J2041" s="131">
        <v>0</v>
      </c>
      <c r="K2041" s="131">
        <v>0</v>
      </c>
      <c r="L2041" s="131">
        <v>0</v>
      </c>
      <c r="M2041" s="131">
        <v>0</v>
      </c>
      <c r="N2041" s="131">
        <v>0</v>
      </c>
      <c r="O2041" s="131">
        <v>0</v>
      </c>
      <c r="P2041" s="131">
        <v>0</v>
      </c>
      <c r="Q2041" s="131">
        <v>0</v>
      </c>
      <c r="R2041" s="131">
        <v>0</v>
      </c>
      <c r="S2041" s="131">
        <v>0</v>
      </c>
      <c r="T2041" s="131">
        <v>0</v>
      </c>
      <c r="U2041" s="131">
        <v>0</v>
      </c>
      <c r="V2041" s="131">
        <v>0</v>
      </c>
      <c r="W2041" s="131">
        <v>0</v>
      </c>
      <c r="X2041" s="131">
        <v>0</v>
      </c>
      <c r="Y2041" s="131">
        <v>0</v>
      </c>
      <c r="Z2041" s="131">
        <v>0</v>
      </c>
      <c r="AA2041" s="131">
        <v>0</v>
      </c>
      <c r="AB2041" s="131">
        <v>0</v>
      </c>
      <c r="AC2041" s="131">
        <v>0</v>
      </c>
      <c r="AD2041" s="131">
        <v>0</v>
      </c>
      <c r="AE2041" s="131">
        <v>0</v>
      </c>
      <c r="AF2041" s="131">
        <v>0</v>
      </c>
      <c r="AG2041" s="131">
        <v>0</v>
      </c>
      <c r="AH2041" s="43">
        <v>0</v>
      </c>
    </row>
    <row r="2042" spans="4:34">
      <c r="D2042" s="62">
        <v>2019</v>
      </c>
      <c r="E2042" s="62">
        <v>2</v>
      </c>
      <c r="F2042" s="62">
        <v>2019</v>
      </c>
      <c r="G2042" s="62">
        <v>2019</v>
      </c>
      <c r="H2042" s="131">
        <v>0</v>
      </c>
      <c r="I2042" s="131">
        <v>0</v>
      </c>
      <c r="J2042" s="131">
        <v>0</v>
      </c>
      <c r="K2042" s="131">
        <v>0</v>
      </c>
      <c r="L2042" s="131">
        <v>0</v>
      </c>
      <c r="M2042" s="131">
        <v>0</v>
      </c>
      <c r="N2042" s="131">
        <v>0</v>
      </c>
      <c r="O2042" s="131">
        <v>0</v>
      </c>
      <c r="P2042" s="131">
        <v>0</v>
      </c>
      <c r="Q2042" s="131">
        <v>0</v>
      </c>
      <c r="R2042" s="131">
        <v>0</v>
      </c>
      <c r="S2042" s="131">
        <v>0</v>
      </c>
      <c r="T2042" s="131">
        <v>0</v>
      </c>
      <c r="U2042" s="131">
        <v>0</v>
      </c>
      <c r="V2042" s="131">
        <v>0</v>
      </c>
      <c r="W2042" s="131">
        <v>0</v>
      </c>
      <c r="X2042" s="131">
        <v>0</v>
      </c>
      <c r="Y2042" s="131">
        <v>0</v>
      </c>
      <c r="Z2042" s="131">
        <v>0</v>
      </c>
      <c r="AA2042" s="131">
        <v>0</v>
      </c>
      <c r="AB2042" s="131">
        <v>0</v>
      </c>
      <c r="AC2042" s="131">
        <v>0</v>
      </c>
      <c r="AD2042" s="131">
        <v>0</v>
      </c>
      <c r="AE2042" s="131">
        <v>0</v>
      </c>
      <c r="AF2042" s="131">
        <v>0</v>
      </c>
      <c r="AG2042" s="131">
        <v>0</v>
      </c>
      <c r="AH2042" s="43">
        <v>0</v>
      </c>
    </row>
    <row r="2043" spans="4:34">
      <c r="D2043" s="62">
        <v>2019</v>
      </c>
      <c r="E2043" s="62">
        <v>3</v>
      </c>
      <c r="F2043" s="62">
        <v>2019</v>
      </c>
      <c r="G2043" s="62">
        <v>2019</v>
      </c>
      <c r="H2043" s="131">
        <v>0</v>
      </c>
      <c r="I2043" s="131">
        <v>0</v>
      </c>
      <c r="J2043" s="131">
        <v>0</v>
      </c>
      <c r="K2043" s="131">
        <v>0</v>
      </c>
      <c r="L2043" s="131">
        <v>0</v>
      </c>
      <c r="M2043" s="131">
        <v>0</v>
      </c>
      <c r="N2043" s="131">
        <v>0</v>
      </c>
      <c r="O2043" s="131">
        <v>0</v>
      </c>
      <c r="P2043" s="131">
        <v>0</v>
      </c>
      <c r="Q2043" s="131">
        <v>0</v>
      </c>
      <c r="R2043" s="131">
        <v>0</v>
      </c>
      <c r="S2043" s="131">
        <v>0</v>
      </c>
      <c r="T2043" s="131">
        <v>0</v>
      </c>
      <c r="U2043" s="131">
        <v>0</v>
      </c>
      <c r="V2043" s="131">
        <v>0</v>
      </c>
      <c r="W2043" s="131">
        <v>0</v>
      </c>
      <c r="X2043" s="131">
        <v>0</v>
      </c>
      <c r="Y2043" s="131">
        <v>0</v>
      </c>
      <c r="Z2043" s="131">
        <v>0</v>
      </c>
      <c r="AA2043" s="131">
        <v>0</v>
      </c>
      <c r="AB2043" s="131">
        <v>0</v>
      </c>
      <c r="AC2043" s="131">
        <v>0</v>
      </c>
      <c r="AD2043" s="131">
        <v>0</v>
      </c>
      <c r="AE2043" s="131">
        <v>0</v>
      </c>
      <c r="AF2043" s="131">
        <v>0</v>
      </c>
      <c r="AG2043" s="131">
        <v>0</v>
      </c>
      <c r="AH2043" s="43">
        <v>0</v>
      </c>
    </row>
    <row r="2044" spans="4:34">
      <c r="D2044" s="62">
        <v>2019</v>
      </c>
      <c r="E2044" s="62">
        <v>4</v>
      </c>
      <c r="F2044" s="62">
        <v>2019</v>
      </c>
      <c r="G2044" s="62">
        <v>2019</v>
      </c>
      <c r="H2044" s="131">
        <v>0</v>
      </c>
      <c r="I2044" s="131">
        <v>0</v>
      </c>
      <c r="J2044" s="131">
        <v>0</v>
      </c>
      <c r="K2044" s="131">
        <v>0</v>
      </c>
      <c r="L2044" s="131">
        <v>0</v>
      </c>
      <c r="M2044" s="131">
        <v>0</v>
      </c>
      <c r="N2044" s="131">
        <v>0</v>
      </c>
      <c r="O2044" s="131">
        <v>0</v>
      </c>
      <c r="P2044" s="131">
        <v>0</v>
      </c>
      <c r="Q2044" s="131">
        <v>0</v>
      </c>
      <c r="R2044" s="131">
        <v>0</v>
      </c>
      <c r="S2044" s="131">
        <v>0</v>
      </c>
      <c r="T2044" s="131">
        <v>0</v>
      </c>
      <c r="U2044" s="131">
        <v>0</v>
      </c>
      <c r="V2044" s="131">
        <v>0</v>
      </c>
      <c r="W2044" s="131">
        <v>0</v>
      </c>
      <c r="X2044" s="131">
        <v>0</v>
      </c>
      <c r="Y2044" s="131">
        <v>0</v>
      </c>
      <c r="Z2044" s="131">
        <v>0</v>
      </c>
      <c r="AA2044" s="131">
        <v>0</v>
      </c>
      <c r="AB2044" s="131">
        <v>0</v>
      </c>
      <c r="AC2044" s="131">
        <v>0</v>
      </c>
      <c r="AD2044" s="131">
        <v>0</v>
      </c>
      <c r="AE2044" s="131">
        <v>0</v>
      </c>
      <c r="AF2044" s="131">
        <v>0</v>
      </c>
      <c r="AG2044" s="131">
        <v>0</v>
      </c>
      <c r="AH2044" s="43">
        <v>0</v>
      </c>
    </row>
    <row r="2045" spans="4:34">
      <c r="D2045" s="62">
        <v>2019</v>
      </c>
      <c r="E2045" s="62">
        <v>5</v>
      </c>
      <c r="F2045" s="62">
        <v>2019</v>
      </c>
      <c r="G2045" s="62">
        <v>2020</v>
      </c>
      <c r="H2045" s="131">
        <v>0</v>
      </c>
      <c r="I2045" s="131">
        <v>0</v>
      </c>
      <c r="J2045" s="131">
        <v>0</v>
      </c>
      <c r="K2045" s="131">
        <v>0</v>
      </c>
      <c r="L2045" s="131">
        <v>0</v>
      </c>
      <c r="M2045" s="131">
        <v>0</v>
      </c>
      <c r="N2045" s="131">
        <v>0</v>
      </c>
      <c r="O2045" s="131">
        <v>0</v>
      </c>
      <c r="P2045" s="131">
        <v>0</v>
      </c>
      <c r="Q2045" s="131">
        <v>0</v>
      </c>
      <c r="R2045" s="131">
        <v>0</v>
      </c>
      <c r="S2045" s="131">
        <v>0</v>
      </c>
      <c r="T2045" s="131">
        <v>0</v>
      </c>
      <c r="U2045" s="131">
        <v>0</v>
      </c>
      <c r="V2045" s="131">
        <v>0</v>
      </c>
      <c r="W2045" s="131">
        <v>0</v>
      </c>
      <c r="X2045" s="131">
        <v>0</v>
      </c>
      <c r="Y2045" s="131">
        <v>0</v>
      </c>
      <c r="Z2045" s="131">
        <v>0</v>
      </c>
      <c r="AA2045" s="131">
        <v>0</v>
      </c>
      <c r="AB2045" s="131">
        <v>0</v>
      </c>
      <c r="AC2045" s="131">
        <v>0</v>
      </c>
      <c r="AD2045" s="131">
        <v>0</v>
      </c>
      <c r="AE2045" s="131">
        <v>0</v>
      </c>
      <c r="AF2045" s="131">
        <v>0</v>
      </c>
      <c r="AG2045" s="131">
        <v>0</v>
      </c>
      <c r="AH2045" s="43">
        <v>0</v>
      </c>
    </row>
    <row r="2046" spans="4:34">
      <c r="D2046" s="62">
        <v>2019</v>
      </c>
      <c r="E2046" s="62">
        <v>6</v>
      </c>
      <c r="F2046" s="62">
        <v>2019</v>
      </c>
      <c r="G2046" s="62">
        <v>2020</v>
      </c>
      <c r="H2046" s="131">
        <v>0</v>
      </c>
      <c r="I2046" s="131">
        <v>0</v>
      </c>
      <c r="J2046" s="131">
        <v>0</v>
      </c>
      <c r="K2046" s="131">
        <v>0</v>
      </c>
      <c r="L2046" s="131">
        <v>0</v>
      </c>
      <c r="M2046" s="131">
        <v>0</v>
      </c>
      <c r="N2046" s="131">
        <v>0</v>
      </c>
      <c r="O2046" s="131">
        <v>0</v>
      </c>
      <c r="P2046" s="131">
        <v>0</v>
      </c>
      <c r="Q2046" s="131">
        <v>0</v>
      </c>
      <c r="R2046" s="131">
        <v>0</v>
      </c>
      <c r="S2046" s="131">
        <v>0</v>
      </c>
      <c r="T2046" s="131">
        <v>0</v>
      </c>
      <c r="U2046" s="131">
        <v>0</v>
      </c>
      <c r="V2046" s="131">
        <v>0</v>
      </c>
      <c r="W2046" s="131">
        <v>0</v>
      </c>
      <c r="X2046" s="131">
        <v>0</v>
      </c>
      <c r="Y2046" s="131">
        <v>0</v>
      </c>
      <c r="Z2046" s="131">
        <v>0</v>
      </c>
      <c r="AA2046" s="131">
        <v>0</v>
      </c>
      <c r="AB2046" s="131">
        <v>0</v>
      </c>
      <c r="AC2046" s="131">
        <v>0</v>
      </c>
      <c r="AD2046" s="131">
        <v>0</v>
      </c>
      <c r="AE2046" s="131">
        <v>0</v>
      </c>
      <c r="AF2046" s="131">
        <v>0</v>
      </c>
      <c r="AG2046" s="131">
        <v>0</v>
      </c>
      <c r="AH2046" s="43">
        <v>0</v>
      </c>
    </row>
    <row r="2047" spans="4:34">
      <c r="D2047" s="62">
        <v>2019</v>
      </c>
      <c r="E2047" s="62">
        <v>7</v>
      </c>
      <c r="F2047" s="62">
        <v>2020</v>
      </c>
      <c r="G2047" s="62">
        <v>2020</v>
      </c>
      <c r="H2047" s="131">
        <v>0</v>
      </c>
      <c r="I2047" s="131">
        <v>0</v>
      </c>
      <c r="J2047" s="131">
        <v>0</v>
      </c>
      <c r="K2047" s="131">
        <v>0</v>
      </c>
      <c r="L2047" s="131">
        <v>0</v>
      </c>
      <c r="M2047" s="131">
        <v>0</v>
      </c>
      <c r="N2047" s="131">
        <v>0</v>
      </c>
      <c r="O2047" s="131">
        <v>0</v>
      </c>
      <c r="P2047" s="131">
        <v>0</v>
      </c>
      <c r="Q2047" s="131">
        <v>0</v>
      </c>
      <c r="R2047" s="131">
        <v>0</v>
      </c>
      <c r="S2047" s="131">
        <v>0</v>
      </c>
      <c r="T2047" s="131">
        <v>0</v>
      </c>
      <c r="U2047" s="131">
        <v>0</v>
      </c>
      <c r="V2047" s="131">
        <v>0</v>
      </c>
      <c r="W2047" s="131">
        <v>0</v>
      </c>
      <c r="X2047" s="131">
        <v>0</v>
      </c>
      <c r="Y2047" s="131">
        <v>0</v>
      </c>
      <c r="Z2047" s="131">
        <v>0</v>
      </c>
      <c r="AA2047" s="131">
        <v>0</v>
      </c>
      <c r="AB2047" s="131">
        <v>0</v>
      </c>
      <c r="AC2047" s="131">
        <v>0</v>
      </c>
      <c r="AD2047" s="131">
        <v>0</v>
      </c>
      <c r="AE2047" s="131">
        <v>0</v>
      </c>
      <c r="AF2047" s="131">
        <v>0</v>
      </c>
      <c r="AG2047" s="131">
        <v>0</v>
      </c>
      <c r="AH2047" s="43">
        <v>0</v>
      </c>
    </row>
    <row r="2048" spans="4:34">
      <c r="D2048" s="62">
        <v>2019</v>
      </c>
      <c r="E2048" s="62">
        <v>8</v>
      </c>
      <c r="F2048" s="62">
        <v>2020</v>
      </c>
      <c r="G2048" s="62">
        <v>2020</v>
      </c>
      <c r="H2048" s="131">
        <v>0</v>
      </c>
      <c r="I2048" s="131">
        <v>0</v>
      </c>
      <c r="J2048" s="131">
        <v>0</v>
      </c>
      <c r="K2048" s="131">
        <v>0</v>
      </c>
      <c r="L2048" s="131">
        <v>0</v>
      </c>
      <c r="M2048" s="131">
        <v>0</v>
      </c>
      <c r="N2048" s="131">
        <v>0</v>
      </c>
      <c r="O2048" s="131">
        <v>0</v>
      </c>
      <c r="P2048" s="131">
        <v>0</v>
      </c>
      <c r="Q2048" s="131">
        <v>0</v>
      </c>
      <c r="R2048" s="131">
        <v>0</v>
      </c>
      <c r="S2048" s="131">
        <v>0</v>
      </c>
      <c r="T2048" s="131">
        <v>0</v>
      </c>
      <c r="U2048" s="131">
        <v>0</v>
      </c>
      <c r="V2048" s="131">
        <v>0</v>
      </c>
      <c r="W2048" s="131">
        <v>0</v>
      </c>
      <c r="X2048" s="131">
        <v>0</v>
      </c>
      <c r="Y2048" s="131">
        <v>0</v>
      </c>
      <c r="Z2048" s="131">
        <v>0</v>
      </c>
      <c r="AA2048" s="131">
        <v>0</v>
      </c>
      <c r="AB2048" s="131">
        <v>0</v>
      </c>
      <c r="AC2048" s="131">
        <v>0</v>
      </c>
      <c r="AD2048" s="131">
        <v>0</v>
      </c>
      <c r="AE2048" s="131">
        <v>0</v>
      </c>
      <c r="AF2048" s="131">
        <v>0</v>
      </c>
      <c r="AG2048" s="131">
        <v>0</v>
      </c>
      <c r="AH2048" s="43">
        <v>0</v>
      </c>
    </row>
    <row r="2049" spans="4:34">
      <c r="D2049" s="62">
        <v>2019</v>
      </c>
      <c r="E2049" s="62">
        <v>9</v>
      </c>
      <c r="F2049" s="62">
        <v>2020</v>
      </c>
      <c r="G2049" s="62">
        <v>2020</v>
      </c>
      <c r="H2049" s="131">
        <v>0</v>
      </c>
      <c r="I2049" s="131">
        <v>0</v>
      </c>
      <c r="J2049" s="131">
        <v>0</v>
      </c>
      <c r="K2049" s="131">
        <v>0</v>
      </c>
      <c r="L2049" s="131">
        <v>0</v>
      </c>
      <c r="M2049" s="131">
        <v>0</v>
      </c>
      <c r="N2049" s="131">
        <v>0</v>
      </c>
      <c r="O2049" s="131">
        <v>0</v>
      </c>
      <c r="P2049" s="131">
        <v>0</v>
      </c>
      <c r="Q2049" s="131">
        <v>0</v>
      </c>
      <c r="R2049" s="131">
        <v>0</v>
      </c>
      <c r="S2049" s="131">
        <v>0</v>
      </c>
      <c r="T2049" s="131">
        <v>0</v>
      </c>
      <c r="U2049" s="131">
        <v>0</v>
      </c>
      <c r="V2049" s="131">
        <v>0</v>
      </c>
      <c r="W2049" s="131">
        <v>0</v>
      </c>
      <c r="X2049" s="131">
        <v>0</v>
      </c>
      <c r="Y2049" s="131">
        <v>0</v>
      </c>
      <c r="Z2049" s="131">
        <v>0</v>
      </c>
      <c r="AA2049" s="131">
        <v>0</v>
      </c>
      <c r="AB2049" s="131">
        <v>0</v>
      </c>
      <c r="AC2049" s="131">
        <v>0</v>
      </c>
      <c r="AD2049" s="131">
        <v>0</v>
      </c>
      <c r="AE2049" s="131">
        <v>0</v>
      </c>
      <c r="AF2049" s="131">
        <v>0</v>
      </c>
      <c r="AG2049" s="131">
        <v>0</v>
      </c>
      <c r="AH2049" s="43">
        <v>0</v>
      </c>
    </row>
    <row r="2050" spans="4:34">
      <c r="D2050" s="62">
        <v>2019</v>
      </c>
      <c r="E2050" s="62">
        <v>10</v>
      </c>
      <c r="F2050" s="62">
        <v>2020</v>
      </c>
      <c r="G2050" s="62">
        <v>2020</v>
      </c>
      <c r="H2050" s="131">
        <v>0</v>
      </c>
      <c r="I2050" s="131">
        <v>0</v>
      </c>
      <c r="J2050" s="131">
        <v>0</v>
      </c>
      <c r="K2050" s="131">
        <v>0</v>
      </c>
      <c r="L2050" s="131">
        <v>0</v>
      </c>
      <c r="M2050" s="131">
        <v>0</v>
      </c>
      <c r="N2050" s="131">
        <v>0</v>
      </c>
      <c r="O2050" s="131">
        <v>0</v>
      </c>
      <c r="P2050" s="131">
        <v>0</v>
      </c>
      <c r="Q2050" s="131">
        <v>0</v>
      </c>
      <c r="R2050" s="131">
        <v>0</v>
      </c>
      <c r="S2050" s="131">
        <v>0</v>
      </c>
      <c r="T2050" s="131">
        <v>0</v>
      </c>
      <c r="U2050" s="131">
        <v>0</v>
      </c>
      <c r="V2050" s="131">
        <v>0</v>
      </c>
      <c r="W2050" s="131">
        <v>0</v>
      </c>
      <c r="X2050" s="131">
        <v>0</v>
      </c>
      <c r="Y2050" s="131">
        <v>0</v>
      </c>
      <c r="Z2050" s="131">
        <v>0</v>
      </c>
      <c r="AA2050" s="131">
        <v>0</v>
      </c>
      <c r="AB2050" s="131">
        <v>0</v>
      </c>
      <c r="AC2050" s="131">
        <v>0</v>
      </c>
      <c r="AD2050" s="131">
        <v>0</v>
      </c>
      <c r="AE2050" s="131">
        <v>0</v>
      </c>
      <c r="AF2050" s="131">
        <v>0</v>
      </c>
      <c r="AG2050" s="131">
        <v>0</v>
      </c>
      <c r="AH2050" s="43">
        <v>0</v>
      </c>
    </row>
    <row r="2051" spans="4:34">
      <c r="D2051" s="62">
        <v>2019</v>
      </c>
      <c r="E2051" s="62">
        <v>11</v>
      </c>
      <c r="F2051" s="62">
        <v>2020</v>
      </c>
      <c r="G2051" s="62">
        <v>2020</v>
      </c>
      <c r="H2051" s="131">
        <v>0</v>
      </c>
      <c r="I2051" s="131">
        <v>0</v>
      </c>
      <c r="J2051" s="131">
        <v>0</v>
      </c>
      <c r="K2051" s="131">
        <v>0</v>
      </c>
      <c r="L2051" s="131">
        <v>0</v>
      </c>
      <c r="M2051" s="131">
        <v>0</v>
      </c>
      <c r="N2051" s="131">
        <v>0</v>
      </c>
      <c r="O2051" s="131">
        <v>0</v>
      </c>
      <c r="P2051" s="131">
        <v>0</v>
      </c>
      <c r="Q2051" s="131">
        <v>0</v>
      </c>
      <c r="R2051" s="131">
        <v>0</v>
      </c>
      <c r="S2051" s="131">
        <v>0</v>
      </c>
      <c r="T2051" s="131">
        <v>0</v>
      </c>
      <c r="U2051" s="131">
        <v>0</v>
      </c>
      <c r="V2051" s="131">
        <v>0</v>
      </c>
      <c r="W2051" s="131">
        <v>0</v>
      </c>
      <c r="X2051" s="131">
        <v>0</v>
      </c>
      <c r="Y2051" s="131">
        <v>0</v>
      </c>
      <c r="Z2051" s="131">
        <v>0</v>
      </c>
      <c r="AA2051" s="131">
        <v>0</v>
      </c>
      <c r="AB2051" s="131">
        <v>0</v>
      </c>
      <c r="AC2051" s="131">
        <v>0</v>
      </c>
      <c r="AD2051" s="131">
        <v>0</v>
      </c>
      <c r="AE2051" s="131">
        <v>0</v>
      </c>
      <c r="AF2051" s="131">
        <v>0</v>
      </c>
      <c r="AG2051" s="131">
        <v>0</v>
      </c>
      <c r="AH2051" s="43">
        <v>0</v>
      </c>
    </row>
    <row r="2052" spans="4:34">
      <c r="D2052" s="62">
        <v>2019</v>
      </c>
      <c r="E2052" s="62">
        <v>12</v>
      </c>
      <c r="F2052" s="62">
        <v>2020</v>
      </c>
      <c r="G2052" s="62">
        <v>2020</v>
      </c>
      <c r="H2052" s="131">
        <v>0</v>
      </c>
      <c r="I2052" s="131">
        <v>0</v>
      </c>
      <c r="J2052" s="131">
        <v>0</v>
      </c>
      <c r="K2052" s="131">
        <v>0</v>
      </c>
      <c r="L2052" s="131">
        <v>0</v>
      </c>
      <c r="M2052" s="131">
        <v>0</v>
      </c>
      <c r="N2052" s="131">
        <v>0</v>
      </c>
      <c r="O2052" s="131">
        <v>0</v>
      </c>
      <c r="P2052" s="131">
        <v>0</v>
      </c>
      <c r="Q2052" s="131">
        <v>0</v>
      </c>
      <c r="R2052" s="131">
        <v>0</v>
      </c>
      <c r="S2052" s="131">
        <v>0</v>
      </c>
      <c r="T2052" s="131">
        <v>0</v>
      </c>
      <c r="U2052" s="131">
        <v>0</v>
      </c>
      <c r="V2052" s="131">
        <v>0</v>
      </c>
      <c r="W2052" s="131">
        <v>0</v>
      </c>
      <c r="X2052" s="131">
        <v>0</v>
      </c>
      <c r="Y2052" s="131">
        <v>0</v>
      </c>
      <c r="Z2052" s="131">
        <v>0</v>
      </c>
      <c r="AA2052" s="131">
        <v>0</v>
      </c>
      <c r="AB2052" s="131">
        <v>0</v>
      </c>
      <c r="AC2052" s="131">
        <v>0</v>
      </c>
      <c r="AD2052" s="131">
        <v>0</v>
      </c>
      <c r="AE2052" s="131">
        <v>0</v>
      </c>
      <c r="AF2052" s="131">
        <v>0</v>
      </c>
      <c r="AG2052" s="131">
        <v>0</v>
      </c>
      <c r="AH2052" s="43">
        <v>0</v>
      </c>
    </row>
    <row r="2053" spans="4:34">
      <c r="D2053" s="62">
        <v>2020</v>
      </c>
      <c r="E2053" s="62">
        <v>1</v>
      </c>
      <c r="F2053" s="62">
        <v>2020</v>
      </c>
      <c r="G2053" s="62">
        <v>2020</v>
      </c>
      <c r="H2053" s="131">
        <v>0</v>
      </c>
      <c r="I2053" s="131">
        <v>0</v>
      </c>
      <c r="J2053" s="131">
        <v>0</v>
      </c>
      <c r="K2053" s="131">
        <v>0</v>
      </c>
      <c r="L2053" s="131">
        <v>0</v>
      </c>
      <c r="M2053" s="131">
        <v>0</v>
      </c>
      <c r="N2053" s="131">
        <v>0</v>
      </c>
      <c r="O2053" s="131">
        <v>0</v>
      </c>
      <c r="P2053" s="131">
        <v>0</v>
      </c>
      <c r="Q2053" s="131">
        <v>0</v>
      </c>
      <c r="R2053" s="131">
        <v>0</v>
      </c>
      <c r="S2053" s="131">
        <v>0</v>
      </c>
      <c r="T2053" s="131">
        <v>0</v>
      </c>
      <c r="U2053" s="131">
        <v>0</v>
      </c>
      <c r="V2053" s="131">
        <v>0</v>
      </c>
      <c r="W2053" s="131">
        <v>0</v>
      </c>
      <c r="X2053" s="131">
        <v>0</v>
      </c>
      <c r="Y2053" s="131">
        <v>0</v>
      </c>
      <c r="Z2053" s="131">
        <v>0</v>
      </c>
      <c r="AA2053" s="131">
        <v>0</v>
      </c>
      <c r="AB2053" s="131">
        <v>0</v>
      </c>
      <c r="AC2053" s="131">
        <v>0</v>
      </c>
      <c r="AD2053" s="131">
        <v>0</v>
      </c>
      <c r="AE2053" s="131">
        <v>0</v>
      </c>
      <c r="AF2053" s="131">
        <v>0</v>
      </c>
      <c r="AG2053" s="131">
        <v>0</v>
      </c>
      <c r="AH2053" s="43">
        <v>0</v>
      </c>
    </row>
    <row r="2054" spans="4:34">
      <c r="D2054" s="62">
        <v>2020</v>
      </c>
      <c r="E2054" s="62">
        <v>2</v>
      </c>
      <c r="F2054" s="62">
        <v>2020</v>
      </c>
      <c r="G2054" s="62">
        <v>2020</v>
      </c>
      <c r="H2054" s="131">
        <v>0</v>
      </c>
      <c r="I2054" s="131">
        <v>0</v>
      </c>
      <c r="J2054" s="131">
        <v>0</v>
      </c>
      <c r="K2054" s="131">
        <v>0</v>
      </c>
      <c r="L2054" s="131">
        <v>0</v>
      </c>
      <c r="M2054" s="131">
        <v>0</v>
      </c>
      <c r="N2054" s="131">
        <v>0</v>
      </c>
      <c r="O2054" s="131">
        <v>0</v>
      </c>
      <c r="P2054" s="131">
        <v>0</v>
      </c>
      <c r="Q2054" s="131">
        <v>0</v>
      </c>
      <c r="R2054" s="131">
        <v>0</v>
      </c>
      <c r="S2054" s="131">
        <v>0</v>
      </c>
      <c r="T2054" s="131">
        <v>0</v>
      </c>
      <c r="U2054" s="131">
        <v>0</v>
      </c>
      <c r="V2054" s="131">
        <v>0</v>
      </c>
      <c r="W2054" s="131">
        <v>0</v>
      </c>
      <c r="X2054" s="131">
        <v>0</v>
      </c>
      <c r="Y2054" s="131">
        <v>0</v>
      </c>
      <c r="Z2054" s="131">
        <v>0</v>
      </c>
      <c r="AA2054" s="131">
        <v>0</v>
      </c>
      <c r="AB2054" s="131">
        <v>0</v>
      </c>
      <c r="AC2054" s="131">
        <v>0</v>
      </c>
      <c r="AD2054" s="131">
        <v>0</v>
      </c>
      <c r="AE2054" s="131">
        <v>0</v>
      </c>
      <c r="AF2054" s="131">
        <v>0</v>
      </c>
      <c r="AG2054" s="131">
        <v>0</v>
      </c>
      <c r="AH2054" s="43">
        <v>0</v>
      </c>
    </row>
    <row r="2055" spans="4:34">
      <c r="D2055" s="62">
        <v>2020</v>
      </c>
      <c r="E2055" s="62">
        <v>3</v>
      </c>
      <c r="F2055" s="62">
        <v>2020</v>
      </c>
      <c r="G2055" s="62">
        <v>2020</v>
      </c>
      <c r="H2055" s="131">
        <v>0</v>
      </c>
      <c r="I2055" s="131">
        <v>0</v>
      </c>
      <c r="J2055" s="131">
        <v>0</v>
      </c>
      <c r="K2055" s="131">
        <v>0</v>
      </c>
      <c r="L2055" s="131">
        <v>0</v>
      </c>
      <c r="M2055" s="131">
        <v>0</v>
      </c>
      <c r="N2055" s="131">
        <v>0</v>
      </c>
      <c r="O2055" s="131">
        <v>0</v>
      </c>
      <c r="P2055" s="131">
        <v>0</v>
      </c>
      <c r="Q2055" s="131">
        <v>0</v>
      </c>
      <c r="R2055" s="131">
        <v>0</v>
      </c>
      <c r="S2055" s="131">
        <v>0</v>
      </c>
      <c r="T2055" s="131">
        <v>0</v>
      </c>
      <c r="U2055" s="131">
        <v>0</v>
      </c>
      <c r="V2055" s="131">
        <v>0</v>
      </c>
      <c r="W2055" s="131">
        <v>0</v>
      </c>
      <c r="X2055" s="131">
        <v>0</v>
      </c>
      <c r="Y2055" s="131">
        <v>0</v>
      </c>
      <c r="Z2055" s="131">
        <v>0</v>
      </c>
      <c r="AA2055" s="131">
        <v>0</v>
      </c>
      <c r="AB2055" s="131">
        <v>0</v>
      </c>
      <c r="AC2055" s="131">
        <v>0</v>
      </c>
      <c r="AD2055" s="131">
        <v>0</v>
      </c>
      <c r="AE2055" s="131">
        <v>0</v>
      </c>
      <c r="AF2055" s="131">
        <v>0</v>
      </c>
      <c r="AG2055" s="131">
        <v>0</v>
      </c>
      <c r="AH2055" s="43">
        <v>0</v>
      </c>
    </row>
    <row r="2056" spans="4:34">
      <c r="D2056" s="62">
        <v>2020</v>
      </c>
      <c r="E2056" s="62">
        <v>4</v>
      </c>
      <c r="F2056" s="62">
        <v>2020</v>
      </c>
      <c r="G2056" s="62">
        <v>2020</v>
      </c>
      <c r="H2056" s="131">
        <v>0</v>
      </c>
      <c r="I2056" s="131">
        <v>0</v>
      </c>
      <c r="J2056" s="131">
        <v>0</v>
      </c>
      <c r="K2056" s="131">
        <v>0</v>
      </c>
      <c r="L2056" s="131">
        <v>0</v>
      </c>
      <c r="M2056" s="131">
        <v>0</v>
      </c>
      <c r="N2056" s="131">
        <v>0</v>
      </c>
      <c r="O2056" s="131">
        <v>0</v>
      </c>
      <c r="P2056" s="131">
        <v>0</v>
      </c>
      <c r="Q2056" s="131">
        <v>0</v>
      </c>
      <c r="R2056" s="131">
        <v>0</v>
      </c>
      <c r="S2056" s="131">
        <v>0</v>
      </c>
      <c r="T2056" s="131">
        <v>0</v>
      </c>
      <c r="U2056" s="131">
        <v>0</v>
      </c>
      <c r="V2056" s="131">
        <v>0</v>
      </c>
      <c r="W2056" s="131">
        <v>0</v>
      </c>
      <c r="X2056" s="131">
        <v>0</v>
      </c>
      <c r="Y2056" s="131">
        <v>0</v>
      </c>
      <c r="Z2056" s="131">
        <v>0</v>
      </c>
      <c r="AA2056" s="131">
        <v>0</v>
      </c>
      <c r="AB2056" s="131">
        <v>0</v>
      </c>
      <c r="AC2056" s="131">
        <v>0</v>
      </c>
      <c r="AD2056" s="131">
        <v>0</v>
      </c>
      <c r="AE2056" s="131">
        <v>0</v>
      </c>
      <c r="AF2056" s="131">
        <v>0</v>
      </c>
      <c r="AG2056" s="131">
        <v>0</v>
      </c>
      <c r="AH2056" s="43">
        <v>0</v>
      </c>
    </row>
    <row r="2057" spans="4:34">
      <c r="D2057" s="62">
        <v>2020</v>
      </c>
      <c r="E2057" s="62">
        <v>5</v>
      </c>
      <c r="F2057" s="62">
        <v>2020</v>
      </c>
      <c r="G2057" s="62">
        <v>2021</v>
      </c>
      <c r="H2057" s="131">
        <v>0</v>
      </c>
      <c r="I2057" s="131">
        <v>0</v>
      </c>
      <c r="J2057" s="131">
        <v>0</v>
      </c>
      <c r="K2057" s="131">
        <v>0</v>
      </c>
      <c r="L2057" s="131">
        <v>0</v>
      </c>
      <c r="M2057" s="131">
        <v>0</v>
      </c>
      <c r="N2057" s="131">
        <v>0</v>
      </c>
      <c r="O2057" s="131">
        <v>0</v>
      </c>
      <c r="P2057" s="131">
        <v>0</v>
      </c>
      <c r="Q2057" s="131">
        <v>0</v>
      </c>
      <c r="R2057" s="131">
        <v>0</v>
      </c>
      <c r="S2057" s="131">
        <v>0</v>
      </c>
      <c r="T2057" s="131">
        <v>0</v>
      </c>
      <c r="U2057" s="131">
        <v>0</v>
      </c>
      <c r="V2057" s="131">
        <v>0</v>
      </c>
      <c r="W2057" s="131">
        <v>0</v>
      </c>
      <c r="X2057" s="131">
        <v>0</v>
      </c>
      <c r="Y2057" s="131">
        <v>0</v>
      </c>
      <c r="Z2057" s="131">
        <v>0</v>
      </c>
      <c r="AA2057" s="131">
        <v>0</v>
      </c>
      <c r="AB2057" s="131">
        <v>0</v>
      </c>
      <c r="AC2057" s="131">
        <v>0</v>
      </c>
      <c r="AD2057" s="131">
        <v>0</v>
      </c>
      <c r="AE2057" s="131">
        <v>0</v>
      </c>
      <c r="AF2057" s="131">
        <v>0</v>
      </c>
      <c r="AG2057" s="131">
        <v>0</v>
      </c>
      <c r="AH2057" s="43">
        <v>0</v>
      </c>
    </row>
    <row r="2058" spans="4:34">
      <c r="D2058" s="62">
        <v>2020</v>
      </c>
      <c r="E2058" s="62">
        <v>6</v>
      </c>
      <c r="F2058" s="62">
        <v>2020</v>
      </c>
      <c r="G2058" s="62">
        <v>2021</v>
      </c>
      <c r="H2058" s="131">
        <v>0</v>
      </c>
      <c r="I2058" s="131">
        <v>0</v>
      </c>
      <c r="J2058" s="131">
        <v>0</v>
      </c>
      <c r="K2058" s="131">
        <v>0</v>
      </c>
      <c r="L2058" s="131">
        <v>0</v>
      </c>
      <c r="M2058" s="131">
        <v>0</v>
      </c>
      <c r="N2058" s="131">
        <v>0</v>
      </c>
      <c r="O2058" s="131">
        <v>0</v>
      </c>
      <c r="P2058" s="131">
        <v>0</v>
      </c>
      <c r="Q2058" s="131">
        <v>0</v>
      </c>
      <c r="R2058" s="131">
        <v>0</v>
      </c>
      <c r="S2058" s="131">
        <v>0</v>
      </c>
      <c r="T2058" s="131">
        <v>0</v>
      </c>
      <c r="U2058" s="131">
        <v>0</v>
      </c>
      <c r="V2058" s="131">
        <v>0</v>
      </c>
      <c r="W2058" s="131">
        <v>0</v>
      </c>
      <c r="X2058" s="131">
        <v>0</v>
      </c>
      <c r="Y2058" s="131">
        <v>0</v>
      </c>
      <c r="Z2058" s="131">
        <v>0</v>
      </c>
      <c r="AA2058" s="131">
        <v>0</v>
      </c>
      <c r="AB2058" s="131">
        <v>0</v>
      </c>
      <c r="AC2058" s="131">
        <v>0</v>
      </c>
      <c r="AD2058" s="131">
        <v>0</v>
      </c>
      <c r="AE2058" s="131">
        <v>0</v>
      </c>
      <c r="AF2058" s="131">
        <v>0</v>
      </c>
      <c r="AG2058" s="131">
        <v>0</v>
      </c>
      <c r="AH2058" s="43">
        <v>0</v>
      </c>
    </row>
    <row r="2059" spans="4:34">
      <c r="D2059" s="62">
        <v>2020</v>
      </c>
      <c r="E2059" s="62">
        <v>7</v>
      </c>
      <c r="F2059" s="62">
        <v>2021</v>
      </c>
      <c r="G2059" s="62">
        <v>2021</v>
      </c>
      <c r="H2059" s="131">
        <v>0</v>
      </c>
      <c r="I2059" s="131">
        <v>0</v>
      </c>
      <c r="J2059" s="131">
        <v>0</v>
      </c>
      <c r="K2059" s="131">
        <v>0</v>
      </c>
      <c r="L2059" s="131">
        <v>0</v>
      </c>
      <c r="M2059" s="131">
        <v>0</v>
      </c>
      <c r="N2059" s="131">
        <v>0</v>
      </c>
      <c r="O2059" s="131">
        <v>0</v>
      </c>
      <c r="P2059" s="131">
        <v>0</v>
      </c>
      <c r="Q2059" s="131">
        <v>0</v>
      </c>
      <c r="R2059" s="131">
        <v>0</v>
      </c>
      <c r="S2059" s="131">
        <v>0</v>
      </c>
      <c r="T2059" s="131">
        <v>0</v>
      </c>
      <c r="U2059" s="131">
        <v>0</v>
      </c>
      <c r="V2059" s="131">
        <v>0</v>
      </c>
      <c r="W2059" s="131">
        <v>0</v>
      </c>
      <c r="X2059" s="131">
        <v>0</v>
      </c>
      <c r="Y2059" s="131">
        <v>0</v>
      </c>
      <c r="Z2059" s="131">
        <v>0</v>
      </c>
      <c r="AA2059" s="131">
        <v>0</v>
      </c>
      <c r="AB2059" s="131">
        <v>0</v>
      </c>
      <c r="AC2059" s="131">
        <v>0</v>
      </c>
      <c r="AD2059" s="131">
        <v>0</v>
      </c>
      <c r="AE2059" s="131">
        <v>0</v>
      </c>
      <c r="AF2059" s="131">
        <v>0</v>
      </c>
      <c r="AG2059" s="131">
        <v>0</v>
      </c>
      <c r="AH2059" s="43">
        <v>0</v>
      </c>
    </row>
    <row r="2060" spans="4:34">
      <c r="D2060" s="62">
        <v>2020</v>
      </c>
      <c r="E2060" s="62">
        <v>8</v>
      </c>
      <c r="F2060" s="62">
        <v>2021</v>
      </c>
      <c r="G2060" s="62">
        <v>2021</v>
      </c>
      <c r="H2060" s="131">
        <v>0</v>
      </c>
      <c r="I2060" s="131">
        <v>0</v>
      </c>
      <c r="J2060" s="131">
        <v>0</v>
      </c>
      <c r="K2060" s="131">
        <v>0</v>
      </c>
      <c r="L2060" s="131">
        <v>0</v>
      </c>
      <c r="M2060" s="131">
        <v>0</v>
      </c>
      <c r="N2060" s="131">
        <v>0</v>
      </c>
      <c r="O2060" s="131">
        <v>0</v>
      </c>
      <c r="P2060" s="131">
        <v>0</v>
      </c>
      <c r="Q2060" s="131">
        <v>0</v>
      </c>
      <c r="R2060" s="131">
        <v>0</v>
      </c>
      <c r="S2060" s="131">
        <v>0</v>
      </c>
      <c r="T2060" s="131">
        <v>0</v>
      </c>
      <c r="U2060" s="131">
        <v>0</v>
      </c>
      <c r="V2060" s="131">
        <v>0</v>
      </c>
      <c r="W2060" s="131">
        <v>0</v>
      </c>
      <c r="X2060" s="131">
        <v>0</v>
      </c>
      <c r="Y2060" s="131">
        <v>0</v>
      </c>
      <c r="Z2060" s="131">
        <v>0</v>
      </c>
      <c r="AA2060" s="131">
        <v>0</v>
      </c>
      <c r="AB2060" s="131">
        <v>0</v>
      </c>
      <c r="AC2060" s="131">
        <v>0</v>
      </c>
      <c r="AD2060" s="131">
        <v>0</v>
      </c>
      <c r="AE2060" s="131">
        <v>0</v>
      </c>
      <c r="AF2060" s="131">
        <v>0</v>
      </c>
      <c r="AG2060" s="131">
        <v>0</v>
      </c>
      <c r="AH2060" s="43">
        <v>0</v>
      </c>
    </row>
    <row r="2061" spans="4:34">
      <c r="D2061" s="62">
        <v>2020</v>
      </c>
      <c r="E2061" s="62">
        <v>9</v>
      </c>
      <c r="F2061" s="62">
        <v>2021</v>
      </c>
      <c r="G2061" s="62">
        <v>2021</v>
      </c>
      <c r="H2061" s="131">
        <v>0</v>
      </c>
      <c r="I2061" s="131">
        <v>0</v>
      </c>
      <c r="J2061" s="131">
        <v>0</v>
      </c>
      <c r="K2061" s="131">
        <v>0</v>
      </c>
      <c r="L2061" s="131">
        <v>0</v>
      </c>
      <c r="M2061" s="131">
        <v>0</v>
      </c>
      <c r="N2061" s="131">
        <v>0</v>
      </c>
      <c r="O2061" s="131">
        <v>0</v>
      </c>
      <c r="P2061" s="131">
        <v>0</v>
      </c>
      <c r="Q2061" s="131">
        <v>0</v>
      </c>
      <c r="R2061" s="131">
        <v>0</v>
      </c>
      <c r="S2061" s="131">
        <v>0</v>
      </c>
      <c r="T2061" s="131">
        <v>0</v>
      </c>
      <c r="U2061" s="131">
        <v>0</v>
      </c>
      <c r="V2061" s="131">
        <v>0</v>
      </c>
      <c r="W2061" s="131">
        <v>0</v>
      </c>
      <c r="X2061" s="131">
        <v>0</v>
      </c>
      <c r="Y2061" s="131">
        <v>0</v>
      </c>
      <c r="Z2061" s="131">
        <v>0</v>
      </c>
      <c r="AA2061" s="131">
        <v>0</v>
      </c>
      <c r="AB2061" s="131">
        <v>0</v>
      </c>
      <c r="AC2061" s="131">
        <v>0</v>
      </c>
      <c r="AD2061" s="131">
        <v>0</v>
      </c>
      <c r="AE2061" s="131">
        <v>0</v>
      </c>
      <c r="AF2061" s="131">
        <v>0</v>
      </c>
      <c r="AG2061" s="131">
        <v>0</v>
      </c>
      <c r="AH2061" s="43">
        <v>0</v>
      </c>
    </row>
    <row r="2062" spans="4:34">
      <c r="D2062" s="62">
        <v>2020</v>
      </c>
      <c r="E2062" s="62">
        <v>10</v>
      </c>
      <c r="F2062" s="62">
        <v>2021</v>
      </c>
      <c r="G2062" s="62">
        <v>2021</v>
      </c>
      <c r="H2062" s="131">
        <v>0</v>
      </c>
      <c r="I2062" s="131">
        <v>0</v>
      </c>
      <c r="J2062" s="131">
        <v>0</v>
      </c>
      <c r="K2062" s="131">
        <v>0</v>
      </c>
      <c r="L2062" s="131">
        <v>0</v>
      </c>
      <c r="M2062" s="131">
        <v>0</v>
      </c>
      <c r="N2062" s="131">
        <v>0</v>
      </c>
      <c r="O2062" s="131">
        <v>0</v>
      </c>
      <c r="P2062" s="131">
        <v>0</v>
      </c>
      <c r="Q2062" s="131">
        <v>0</v>
      </c>
      <c r="R2062" s="131">
        <v>0</v>
      </c>
      <c r="S2062" s="131">
        <v>0</v>
      </c>
      <c r="T2062" s="131">
        <v>0</v>
      </c>
      <c r="U2062" s="131">
        <v>0</v>
      </c>
      <c r="V2062" s="131">
        <v>0</v>
      </c>
      <c r="W2062" s="131">
        <v>0</v>
      </c>
      <c r="X2062" s="131">
        <v>0</v>
      </c>
      <c r="Y2062" s="131">
        <v>0</v>
      </c>
      <c r="Z2062" s="131">
        <v>0</v>
      </c>
      <c r="AA2062" s="131">
        <v>0</v>
      </c>
      <c r="AB2062" s="131">
        <v>0</v>
      </c>
      <c r="AC2062" s="131">
        <v>0</v>
      </c>
      <c r="AD2062" s="131">
        <v>0</v>
      </c>
      <c r="AE2062" s="131">
        <v>0</v>
      </c>
      <c r="AF2062" s="131">
        <v>0</v>
      </c>
      <c r="AG2062" s="131">
        <v>0</v>
      </c>
      <c r="AH2062" s="43">
        <v>0</v>
      </c>
    </row>
    <row r="2063" spans="4:34">
      <c r="D2063" s="62">
        <v>2020</v>
      </c>
      <c r="E2063" s="62">
        <v>11</v>
      </c>
      <c r="F2063" s="62">
        <v>2021</v>
      </c>
      <c r="G2063" s="62">
        <v>2021</v>
      </c>
      <c r="H2063" s="131">
        <v>0</v>
      </c>
      <c r="I2063" s="131">
        <v>0</v>
      </c>
      <c r="J2063" s="131">
        <v>0</v>
      </c>
      <c r="K2063" s="131">
        <v>0</v>
      </c>
      <c r="L2063" s="131">
        <v>0</v>
      </c>
      <c r="M2063" s="131">
        <v>0</v>
      </c>
      <c r="N2063" s="131">
        <v>0</v>
      </c>
      <c r="O2063" s="131">
        <v>0</v>
      </c>
      <c r="P2063" s="131">
        <v>0</v>
      </c>
      <c r="Q2063" s="131">
        <v>0</v>
      </c>
      <c r="R2063" s="131">
        <v>0</v>
      </c>
      <c r="S2063" s="131">
        <v>0</v>
      </c>
      <c r="T2063" s="131">
        <v>0</v>
      </c>
      <c r="U2063" s="131">
        <v>0</v>
      </c>
      <c r="V2063" s="131">
        <v>0</v>
      </c>
      <c r="W2063" s="131">
        <v>0</v>
      </c>
      <c r="X2063" s="131">
        <v>0</v>
      </c>
      <c r="Y2063" s="131">
        <v>0</v>
      </c>
      <c r="Z2063" s="131">
        <v>0</v>
      </c>
      <c r="AA2063" s="131">
        <v>0</v>
      </c>
      <c r="AB2063" s="131">
        <v>0</v>
      </c>
      <c r="AC2063" s="131">
        <v>0</v>
      </c>
      <c r="AD2063" s="131">
        <v>0</v>
      </c>
      <c r="AE2063" s="131">
        <v>0</v>
      </c>
      <c r="AF2063" s="131">
        <v>0</v>
      </c>
      <c r="AG2063" s="131">
        <v>0</v>
      </c>
      <c r="AH2063" s="43">
        <v>0</v>
      </c>
    </row>
    <row r="2064" spans="4:34">
      <c r="D2064" s="62">
        <v>2020</v>
      </c>
      <c r="E2064" s="62">
        <v>12</v>
      </c>
      <c r="F2064" s="62">
        <v>2021</v>
      </c>
      <c r="G2064" s="62">
        <v>2021</v>
      </c>
      <c r="H2064" s="131">
        <v>0</v>
      </c>
      <c r="I2064" s="131">
        <v>0</v>
      </c>
      <c r="J2064" s="131">
        <v>0</v>
      </c>
      <c r="K2064" s="131">
        <v>0</v>
      </c>
      <c r="L2064" s="131">
        <v>0</v>
      </c>
      <c r="M2064" s="131">
        <v>0</v>
      </c>
      <c r="N2064" s="131">
        <v>0</v>
      </c>
      <c r="O2064" s="131">
        <v>0</v>
      </c>
      <c r="P2064" s="131">
        <v>0</v>
      </c>
      <c r="Q2064" s="131">
        <v>0</v>
      </c>
      <c r="R2064" s="131">
        <v>0</v>
      </c>
      <c r="S2064" s="131">
        <v>0</v>
      </c>
      <c r="T2064" s="131">
        <v>0</v>
      </c>
      <c r="U2064" s="131">
        <v>0</v>
      </c>
      <c r="V2064" s="131">
        <v>0</v>
      </c>
      <c r="W2064" s="131">
        <v>0</v>
      </c>
      <c r="X2064" s="131">
        <v>0</v>
      </c>
      <c r="Y2064" s="131">
        <v>0</v>
      </c>
      <c r="Z2064" s="131">
        <v>0</v>
      </c>
      <c r="AA2064" s="131">
        <v>0</v>
      </c>
      <c r="AB2064" s="131">
        <v>0</v>
      </c>
      <c r="AC2064" s="131">
        <v>0</v>
      </c>
      <c r="AD2064" s="131">
        <v>0</v>
      </c>
      <c r="AE2064" s="131">
        <v>0</v>
      </c>
      <c r="AF2064" s="131">
        <v>0</v>
      </c>
      <c r="AG2064" s="131">
        <v>0</v>
      </c>
      <c r="AH2064" s="43">
        <v>0</v>
      </c>
    </row>
    <row r="2065" spans="4:34">
      <c r="D2065" s="62">
        <v>2021</v>
      </c>
      <c r="E2065" s="62">
        <v>1</v>
      </c>
      <c r="F2065" s="62">
        <v>2021</v>
      </c>
      <c r="G2065" s="62">
        <v>2021</v>
      </c>
      <c r="H2065" s="131">
        <v>0</v>
      </c>
      <c r="I2065" s="131">
        <v>0</v>
      </c>
      <c r="J2065" s="131">
        <v>0</v>
      </c>
      <c r="K2065" s="131">
        <v>0</v>
      </c>
      <c r="L2065" s="131">
        <v>0</v>
      </c>
      <c r="M2065" s="131">
        <v>0</v>
      </c>
      <c r="N2065" s="131">
        <v>0</v>
      </c>
      <c r="O2065" s="131">
        <v>0</v>
      </c>
      <c r="P2065" s="131">
        <v>0</v>
      </c>
      <c r="Q2065" s="131">
        <v>0</v>
      </c>
      <c r="R2065" s="131">
        <v>0</v>
      </c>
      <c r="S2065" s="131">
        <v>0</v>
      </c>
      <c r="T2065" s="131">
        <v>0</v>
      </c>
      <c r="U2065" s="131">
        <v>0</v>
      </c>
      <c r="V2065" s="131">
        <v>0</v>
      </c>
      <c r="W2065" s="131">
        <v>0</v>
      </c>
      <c r="X2065" s="131">
        <v>0</v>
      </c>
      <c r="Y2065" s="131">
        <v>0</v>
      </c>
      <c r="Z2065" s="131">
        <v>0</v>
      </c>
      <c r="AA2065" s="131">
        <v>0</v>
      </c>
      <c r="AB2065" s="131">
        <v>0</v>
      </c>
      <c r="AC2065" s="131">
        <v>0</v>
      </c>
      <c r="AD2065" s="131">
        <v>0</v>
      </c>
      <c r="AE2065" s="131">
        <v>0</v>
      </c>
      <c r="AF2065" s="131">
        <v>0</v>
      </c>
      <c r="AG2065" s="131">
        <v>0</v>
      </c>
      <c r="AH2065" s="43">
        <v>0</v>
      </c>
    </row>
    <row r="2066" spans="4:34">
      <c r="D2066" s="62">
        <v>2021</v>
      </c>
      <c r="E2066" s="62">
        <v>2</v>
      </c>
      <c r="F2066" s="62">
        <v>2021</v>
      </c>
      <c r="G2066" s="62">
        <v>2021</v>
      </c>
      <c r="H2066" s="131">
        <v>0</v>
      </c>
      <c r="I2066" s="131">
        <v>0</v>
      </c>
      <c r="J2066" s="131">
        <v>0</v>
      </c>
      <c r="K2066" s="131">
        <v>0</v>
      </c>
      <c r="L2066" s="131">
        <v>0</v>
      </c>
      <c r="M2066" s="131">
        <v>0</v>
      </c>
      <c r="N2066" s="131">
        <v>0</v>
      </c>
      <c r="O2066" s="131">
        <v>0</v>
      </c>
      <c r="P2066" s="131">
        <v>0</v>
      </c>
      <c r="Q2066" s="131">
        <v>0</v>
      </c>
      <c r="R2066" s="131">
        <v>0</v>
      </c>
      <c r="S2066" s="131">
        <v>0</v>
      </c>
      <c r="T2066" s="131">
        <v>0</v>
      </c>
      <c r="U2066" s="131">
        <v>0</v>
      </c>
      <c r="V2066" s="131">
        <v>0</v>
      </c>
      <c r="W2066" s="131">
        <v>0</v>
      </c>
      <c r="X2066" s="131">
        <v>0</v>
      </c>
      <c r="Y2066" s="131">
        <v>0</v>
      </c>
      <c r="Z2066" s="131">
        <v>0</v>
      </c>
      <c r="AA2066" s="131">
        <v>0</v>
      </c>
      <c r="AB2066" s="131">
        <v>0</v>
      </c>
      <c r="AC2066" s="131">
        <v>0</v>
      </c>
      <c r="AD2066" s="131">
        <v>0</v>
      </c>
      <c r="AE2066" s="131">
        <v>0</v>
      </c>
      <c r="AF2066" s="131">
        <v>0</v>
      </c>
      <c r="AG2066" s="131">
        <v>0</v>
      </c>
      <c r="AH2066" s="43">
        <v>0</v>
      </c>
    </row>
    <row r="2067" spans="4:34">
      <c r="D2067" s="62">
        <v>2021</v>
      </c>
      <c r="E2067" s="62">
        <v>3</v>
      </c>
      <c r="F2067" s="62">
        <v>2021</v>
      </c>
      <c r="G2067" s="62">
        <v>2021</v>
      </c>
      <c r="H2067" s="131">
        <v>0</v>
      </c>
      <c r="I2067" s="131">
        <v>0</v>
      </c>
      <c r="J2067" s="131">
        <v>0</v>
      </c>
      <c r="K2067" s="131">
        <v>0</v>
      </c>
      <c r="L2067" s="131">
        <v>0</v>
      </c>
      <c r="M2067" s="131">
        <v>0</v>
      </c>
      <c r="N2067" s="131">
        <v>0</v>
      </c>
      <c r="O2067" s="131">
        <v>0</v>
      </c>
      <c r="P2067" s="131">
        <v>0</v>
      </c>
      <c r="Q2067" s="131">
        <v>0</v>
      </c>
      <c r="R2067" s="131">
        <v>0</v>
      </c>
      <c r="S2067" s="131">
        <v>0</v>
      </c>
      <c r="T2067" s="131">
        <v>0</v>
      </c>
      <c r="U2067" s="131">
        <v>0</v>
      </c>
      <c r="V2067" s="131">
        <v>0</v>
      </c>
      <c r="W2067" s="131">
        <v>0</v>
      </c>
      <c r="X2067" s="131">
        <v>0</v>
      </c>
      <c r="Y2067" s="131">
        <v>0</v>
      </c>
      <c r="Z2067" s="131">
        <v>0</v>
      </c>
      <c r="AA2067" s="131">
        <v>0</v>
      </c>
      <c r="AB2067" s="131">
        <v>0</v>
      </c>
      <c r="AC2067" s="131">
        <v>0</v>
      </c>
      <c r="AD2067" s="131">
        <v>0</v>
      </c>
      <c r="AE2067" s="131">
        <v>0</v>
      </c>
      <c r="AF2067" s="131">
        <v>0</v>
      </c>
      <c r="AG2067" s="131">
        <v>0</v>
      </c>
      <c r="AH2067" s="43">
        <v>0</v>
      </c>
    </row>
    <row r="2068" spans="4:34">
      <c r="D2068" s="62">
        <v>2021</v>
      </c>
      <c r="E2068" s="62">
        <v>4</v>
      </c>
      <c r="F2068" s="62">
        <v>2021</v>
      </c>
      <c r="G2068" s="62">
        <v>2021</v>
      </c>
      <c r="H2068" s="131">
        <v>0</v>
      </c>
      <c r="I2068" s="131">
        <v>0</v>
      </c>
      <c r="J2068" s="131">
        <v>0</v>
      </c>
      <c r="K2068" s="131">
        <v>0</v>
      </c>
      <c r="L2068" s="131">
        <v>0</v>
      </c>
      <c r="M2068" s="131">
        <v>0</v>
      </c>
      <c r="N2068" s="131">
        <v>0</v>
      </c>
      <c r="O2068" s="131">
        <v>0</v>
      </c>
      <c r="P2068" s="131">
        <v>0</v>
      </c>
      <c r="Q2068" s="131">
        <v>0</v>
      </c>
      <c r="R2068" s="131">
        <v>0</v>
      </c>
      <c r="S2068" s="131">
        <v>0</v>
      </c>
      <c r="T2068" s="131">
        <v>0</v>
      </c>
      <c r="U2068" s="131">
        <v>0</v>
      </c>
      <c r="V2068" s="131">
        <v>0</v>
      </c>
      <c r="W2068" s="131">
        <v>0</v>
      </c>
      <c r="X2068" s="131">
        <v>0</v>
      </c>
      <c r="Y2068" s="131">
        <v>0</v>
      </c>
      <c r="Z2068" s="131">
        <v>0</v>
      </c>
      <c r="AA2068" s="131">
        <v>0</v>
      </c>
      <c r="AB2068" s="131">
        <v>0</v>
      </c>
      <c r="AC2068" s="131">
        <v>0</v>
      </c>
      <c r="AD2068" s="131">
        <v>0</v>
      </c>
      <c r="AE2068" s="131">
        <v>0</v>
      </c>
      <c r="AF2068" s="131">
        <v>0</v>
      </c>
      <c r="AG2068" s="131">
        <v>0</v>
      </c>
      <c r="AH2068" s="43">
        <v>0</v>
      </c>
    </row>
    <row r="2069" spans="4:34">
      <c r="D2069" s="62">
        <v>2021</v>
      </c>
      <c r="E2069" s="62">
        <v>5</v>
      </c>
      <c r="F2069" s="62">
        <v>2021</v>
      </c>
      <c r="G2069" s="62">
        <v>2022</v>
      </c>
      <c r="H2069" s="131">
        <v>0</v>
      </c>
      <c r="I2069" s="131">
        <v>0</v>
      </c>
      <c r="J2069" s="131">
        <v>0</v>
      </c>
      <c r="K2069" s="131">
        <v>0</v>
      </c>
      <c r="L2069" s="131">
        <v>0</v>
      </c>
      <c r="M2069" s="131">
        <v>0</v>
      </c>
      <c r="N2069" s="131">
        <v>0</v>
      </c>
      <c r="O2069" s="131">
        <v>0</v>
      </c>
      <c r="P2069" s="131">
        <v>0</v>
      </c>
      <c r="Q2069" s="131">
        <v>0</v>
      </c>
      <c r="R2069" s="131">
        <v>0</v>
      </c>
      <c r="S2069" s="131">
        <v>0</v>
      </c>
      <c r="T2069" s="131">
        <v>0</v>
      </c>
      <c r="U2069" s="131">
        <v>0</v>
      </c>
      <c r="V2069" s="131">
        <v>0</v>
      </c>
      <c r="W2069" s="131">
        <v>0</v>
      </c>
      <c r="X2069" s="131">
        <v>0</v>
      </c>
      <c r="Y2069" s="131">
        <v>0</v>
      </c>
      <c r="Z2069" s="131">
        <v>0</v>
      </c>
      <c r="AA2069" s="131">
        <v>0</v>
      </c>
      <c r="AB2069" s="131">
        <v>0</v>
      </c>
      <c r="AC2069" s="131">
        <v>0</v>
      </c>
      <c r="AD2069" s="131">
        <v>0</v>
      </c>
      <c r="AE2069" s="131">
        <v>0</v>
      </c>
      <c r="AF2069" s="131">
        <v>0</v>
      </c>
      <c r="AG2069" s="131">
        <v>0</v>
      </c>
      <c r="AH2069" s="43">
        <v>0</v>
      </c>
    </row>
    <row r="2070" spans="4:34">
      <c r="D2070" s="62">
        <v>2021</v>
      </c>
      <c r="E2070" s="62">
        <v>6</v>
      </c>
      <c r="F2070" s="62">
        <v>2021</v>
      </c>
      <c r="G2070" s="62">
        <v>2022</v>
      </c>
      <c r="H2070" s="131">
        <v>0</v>
      </c>
      <c r="I2070" s="131">
        <v>0</v>
      </c>
      <c r="J2070" s="131">
        <v>0</v>
      </c>
      <c r="K2070" s="131">
        <v>0</v>
      </c>
      <c r="L2070" s="131">
        <v>0</v>
      </c>
      <c r="M2070" s="131">
        <v>0</v>
      </c>
      <c r="N2070" s="131">
        <v>0</v>
      </c>
      <c r="O2070" s="131">
        <v>0</v>
      </c>
      <c r="P2070" s="131">
        <v>0</v>
      </c>
      <c r="Q2070" s="131">
        <v>0</v>
      </c>
      <c r="R2070" s="131">
        <v>0</v>
      </c>
      <c r="S2070" s="131">
        <v>0</v>
      </c>
      <c r="T2070" s="131">
        <v>0</v>
      </c>
      <c r="U2070" s="131">
        <v>0</v>
      </c>
      <c r="V2070" s="131">
        <v>0</v>
      </c>
      <c r="W2070" s="131">
        <v>0</v>
      </c>
      <c r="X2070" s="131">
        <v>0</v>
      </c>
      <c r="Y2070" s="131">
        <v>0</v>
      </c>
      <c r="Z2070" s="131">
        <v>0</v>
      </c>
      <c r="AA2070" s="131">
        <v>0</v>
      </c>
      <c r="AB2070" s="131">
        <v>0</v>
      </c>
      <c r="AC2070" s="131">
        <v>0</v>
      </c>
      <c r="AD2070" s="131">
        <v>0</v>
      </c>
      <c r="AE2070" s="131">
        <v>0</v>
      </c>
      <c r="AF2070" s="131">
        <v>0</v>
      </c>
      <c r="AG2070" s="131">
        <v>0</v>
      </c>
      <c r="AH2070" s="43">
        <v>0</v>
      </c>
    </row>
    <row r="2071" spans="4:34">
      <c r="D2071" s="62">
        <v>2021</v>
      </c>
      <c r="E2071" s="62">
        <v>7</v>
      </c>
      <c r="F2071" s="62">
        <v>2022</v>
      </c>
      <c r="G2071" s="62">
        <v>2022</v>
      </c>
      <c r="H2071" s="131">
        <v>0</v>
      </c>
      <c r="I2071" s="131">
        <v>0</v>
      </c>
      <c r="J2071" s="131">
        <v>0</v>
      </c>
      <c r="K2071" s="131">
        <v>0</v>
      </c>
      <c r="L2071" s="131">
        <v>0</v>
      </c>
      <c r="M2071" s="131">
        <v>0</v>
      </c>
      <c r="N2071" s="131">
        <v>0</v>
      </c>
      <c r="O2071" s="131">
        <v>0</v>
      </c>
      <c r="P2071" s="131">
        <v>0</v>
      </c>
      <c r="Q2071" s="131">
        <v>0</v>
      </c>
      <c r="R2071" s="131">
        <v>0</v>
      </c>
      <c r="S2071" s="131">
        <v>0</v>
      </c>
      <c r="T2071" s="131">
        <v>0</v>
      </c>
      <c r="U2071" s="131">
        <v>0</v>
      </c>
      <c r="V2071" s="131">
        <v>0</v>
      </c>
      <c r="W2071" s="131">
        <v>0</v>
      </c>
      <c r="X2071" s="131">
        <v>0</v>
      </c>
      <c r="Y2071" s="131">
        <v>0</v>
      </c>
      <c r="Z2071" s="131">
        <v>0</v>
      </c>
      <c r="AA2071" s="131">
        <v>0</v>
      </c>
      <c r="AB2071" s="131">
        <v>0</v>
      </c>
      <c r="AC2071" s="131">
        <v>0</v>
      </c>
      <c r="AD2071" s="131">
        <v>0</v>
      </c>
      <c r="AE2071" s="131">
        <v>0</v>
      </c>
      <c r="AF2071" s="131">
        <v>0</v>
      </c>
      <c r="AG2071" s="131">
        <v>0</v>
      </c>
      <c r="AH2071" s="43">
        <v>0</v>
      </c>
    </row>
    <row r="2072" spans="4:34">
      <c r="D2072" s="62">
        <v>2021</v>
      </c>
      <c r="E2072" s="62">
        <v>8</v>
      </c>
      <c r="F2072" s="62">
        <v>2022</v>
      </c>
      <c r="G2072" s="62">
        <v>2022</v>
      </c>
      <c r="H2072" s="131">
        <v>0</v>
      </c>
      <c r="I2072" s="131">
        <v>0</v>
      </c>
      <c r="J2072" s="131">
        <v>0</v>
      </c>
      <c r="K2072" s="131">
        <v>0</v>
      </c>
      <c r="L2072" s="131">
        <v>0</v>
      </c>
      <c r="M2072" s="131">
        <v>0</v>
      </c>
      <c r="N2072" s="131">
        <v>0</v>
      </c>
      <c r="O2072" s="131">
        <v>0</v>
      </c>
      <c r="P2072" s="131">
        <v>0</v>
      </c>
      <c r="Q2072" s="131">
        <v>0</v>
      </c>
      <c r="R2072" s="131">
        <v>0</v>
      </c>
      <c r="S2072" s="131">
        <v>0</v>
      </c>
      <c r="T2072" s="131">
        <v>0</v>
      </c>
      <c r="U2072" s="131">
        <v>0</v>
      </c>
      <c r="V2072" s="131">
        <v>0</v>
      </c>
      <c r="W2072" s="131">
        <v>0</v>
      </c>
      <c r="X2072" s="131">
        <v>0</v>
      </c>
      <c r="Y2072" s="131">
        <v>0</v>
      </c>
      <c r="Z2072" s="131">
        <v>0</v>
      </c>
      <c r="AA2072" s="131">
        <v>0</v>
      </c>
      <c r="AB2072" s="131">
        <v>0</v>
      </c>
      <c r="AC2072" s="131">
        <v>0</v>
      </c>
      <c r="AD2072" s="131">
        <v>0</v>
      </c>
      <c r="AE2072" s="131">
        <v>0</v>
      </c>
      <c r="AF2072" s="131">
        <v>0</v>
      </c>
      <c r="AG2072" s="131">
        <v>0</v>
      </c>
      <c r="AH2072" s="43">
        <v>0</v>
      </c>
    </row>
    <row r="2073" spans="4:34">
      <c r="D2073" s="62">
        <v>2021</v>
      </c>
      <c r="E2073" s="62">
        <v>9</v>
      </c>
      <c r="F2073" s="62">
        <v>2022</v>
      </c>
      <c r="G2073" s="62">
        <v>2022</v>
      </c>
      <c r="H2073" s="131">
        <v>0</v>
      </c>
      <c r="I2073" s="131">
        <v>0</v>
      </c>
      <c r="J2073" s="131">
        <v>0</v>
      </c>
      <c r="K2073" s="131">
        <v>0</v>
      </c>
      <c r="L2073" s="131">
        <v>0</v>
      </c>
      <c r="M2073" s="131">
        <v>0</v>
      </c>
      <c r="N2073" s="131">
        <v>0</v>
      </c>
      <c r="O2073" s="131">
        <v>0</v>
      </c>
      <c r="P2073" s="131">
        <v>0</v>
      </c>
      <c r="Q2073" s="131">
        <v>0</v>
      </c>
      <c r="R2073" s="131">
        <v>0</v>
      </c>
      <c r="S2073" s="131">
        <v>0</v>
      </c>
      <c r="T2073" s="131">
        <v>0</v>
      </c>
      <c r="U2073" s="131">
        <v>0</v>
      </c>
      <c r="V2073" s="131">
        <v>0</v>
      </c>
      <c r="W2073" s="131">
        <v>0</v>
      </c>
      <c r="X2073" s="131">
        <v>0</v>
      </c>
      <c r="Y2073" s="131">
        <v>0</v>
      </c>
      <c r="Z2073" s="131">
        <v>0</v>
      </c>
      <c r="AA2073" s="131">
        <v>0</v>
      </c>
      <c r="AB2073" s="131">
        <v>0</v>
      </c>
      <c r="AC2073" s="131">
        <v>0</v>
      </c>
      <c r="AD2073" s="131">
        <v>0</v>
      </c>
      <c r="AE2073" s="131">
        <v>0</v>
      </c>
      <c r="AF2073" s="131">
        <v>0</v>
      </c>
      <c r="AG2073" s="131">
        <v>0</v>
      </c>
      <c r="AH2073" s="43">
        <v>0</v>
      </c>
    </row>
    <row r="2074" spans="4:34">
      <c r="D2074" s="62">
        <v>2021</v>
      </c>
      <c r="E2074" s="62">
        <v>10</v>
      </c>
      <c r="F2074" s="62">
        <v>2022</v>
      </c>
      <c r="G2074" s="62">
        <v>2022</v>
      </c>
      <c r="H2074" s="131">
        <v>0</v>
      </c>
      <c r="I2074" s="131">
        <v>0</v>
      </c>
      <c r="J2074" s="131">
        <v>0</v>
      </c>
      <c r="K2074" s="131">
        <v>0</v>
      </c>
      <c r="L2074" s="131">
        <v>0</v>
      </c>
      <c r="M2074" s="131">
        <v>0</v>
      </c>
      <c r="N2074" s="131">
        <v>0</v>
      </c>
      <c r="O2074" s="131">
        <v>0</v>
      </c>
      <c r="P2074" s="131">
        <v>0</v>
      </c>
      <c r="Q2074" s="131">
        <v>0</v>
      </c>
      <c r="R2074" s="131">
        <v>0</v>
      </c>
      <c r="S2074" s="131">
        <v>0</v>
      </c>
      <c r="T2074" s="131">
        <v>0</v>
      </c>
      <c r="U2074" s="131">
        <v>0</v>
      </c>
      <c r="V2074" s="131">
        <v>0</v>
      </c>
      <c r="W2074" s="131">
        <v>0</v>
      </c>
      <c r="X2074" s="131">
        <v>0</v>
      </c>
      <c r="Y2074" s="131">
        <v>0</v>
      </c>
      <c r="Z2074" s="131">
        <v>0</v>
      </c>
      <c r="AA2074" s="131">
        <v>0</v>
      </c>
      <c r="AB2074" s="131">
        <v>0</v>
      </c>
      <c r="AC2074" s="131">
        <v>0</v>
      </c>
      <c r="AD2074" s="131">
        <v>0</v>
      </c>
      <c r="AE2074" s="131">
        <v>0</v>
      </c>
      <c r="AF2074" s="131">
        <v>0</v>
      </c>
      <c r="AG2074" s="131">
        <v>0</v>
      </c>
      <c r="AH2074" s="43">
        <v>0</v>
      </c>
    </row>
    <row r="2075" spans="4:34">
      <c r="D2075" s="62">
        <v>2021</v>
      </c>
      <c r="E2075" s="62">
        <v>11</v>
      </c>
      <c r="F2075" s="62">
        <v>2022</v>
      </c>
      <c r="G2075" s="62">
        <v>2022</v>
      </c>
      <c r="H2075" s="131">
        <v>0</v>
      </c>
      <c r="I2075" s="131">
        <v>0</v>
      </c>
      <c r="J2075" s="131">
        <v>0</v>
      </c>
      <c r="K2075" s="131">
        <v>0</v>
      </c>
      <c r="L2075" s="131">
        <v>0</v>
      </c>
      <c r="M2075" s="131">
        <v>0</v>
      </c>
      <c r="N2075" s="131">
        <v>0</v>
      </c>
      <c r="O2075" s="131">
        <v>0</v>
      </c>
      <c r="P2075" s="131">
        <v>0</v>
      </c>
      <c r="Q2075" s="131">
        <v>0</v>
      </c>
      <c r="R2075" s="131">
        <v>0</v>
      </c>
      <c r="S2075" s="131">
        <v>0</v>
      </c>
      <c r="T2075" s="131">
        <v>0</v>
      </c>
      <c r="U2075" s="131">
        <v>0</v>
      </c>
      <c r="V2075" s="131">
        <v>0</v>
      </c>
      <c r="W2075" s="131">
        <v>0</v>
      </c>
      <c r="X2075" s="131">
        <v>0</v>
      </c>
      <c r="Y2075" s="131">
        <v>0</v>
      </c>
      <c r="Z2075" s="131">
        <v>0</v>
      </c>
      <c r="AA2075" s="131">
        <v>0</v>
      </c>
      <c r="AB2075" s="131">
        <v>0</v>
      </c>
      <c r="AC2075" s="131">
        <v>0</v>
      </c>
      <c r="AD2075" s="131">
        <v>0</v>
      </c>
      <c r="AE2075" s="131">
        <v>0</v>
      </c>
      <c r="AF2075" s="131">
        <v>0</v>
      </c>
      <c r="AG2075" s="131">
        <v>0</v>
      </c>
      <c r="AH2075" s="43">
        <v>0</v>
      </c>
    </row>
    <row r="2076" spans="4:34">
      <c r="D2076" s="62">
        <v>2021</v>
      </c>
      <c r="E2076" s="62">
        <v>12</v>
      </c>
      <c r="F2076" s="62">
        <v>2022</v>
      </c>
      <c r="G2076" s="62">
        <v>2022</v>
      </c>
      <c r="H2076" s="131">
        <v>0</v>
      </c>
      <c r="I2076" s="131">
        <v>0</v>
      </c>
      <c r="J2076" s="131">
        <v>0</v>
      </c>
      <c r="K2076" s="131">
        <v>0</v>
      </c>
      <c r="L2076" s="131">
        <v>0</v>
      </c>
      <c r="M2076" s="131">
        <v>0</v>
      </c>
      <c r="N2076" s="131">
        <v>0</v>
      </c>
      <c r="O2076" s="131">
        <v>0</v>
      </c>
      <c r="P2076" s="131">
        <v>0</v>
      </c>
      <c r="Q2076" s="131">
        <v>0</v>
      </c>
      <c r="R2076" s="131">
        <v>0</v>
      </c>
      <c r="S2076" s="131">
        <v>0</v>
      </c>
      <c r="T2076" s="131">
        <v>0</v>
      </c>
      <c r="U2076" s="131">
        <v>0</v>
      </c>
      <c r="V2076" s="131">
        <v>0</v>
      </c>
      <c r="W2076" s="131">
        <v>0</v>
      </c>
      <c r="X2076" s="131">
        <v>0</v>
      </c>
      <c r="Y2076" s="131">
        <v>0</v>
      </c>
      <c r="Z2076" s="131">
        <v>0</v>
      </c>
      <c r="AA2076" s="131">
        <v>0</v>
      </c>
      <c r="AB2076" s="131">
        <v>0</v>
      </c>
      <c r="AC2076" s="131">
        <v>0</v>
      </c>
      <c r="AD2076" s="131">
        <v>0</v>
      </c>
      <c r="AE2076" s="131">
        <v>0</v>
      </c>
      <c r="AF2076" s="131">
        <v>0</v>
      </c>
      <c r="AG2076" s="131">
        <v>0</v>
      </c>
      <c r="AH2076" s="43">
        <v>0</v>
      </c>
    </row>
    <row r="2077" spans="4:34">
      <c r="D2077" s="62">
        <v>2022</v>
      </c>
      <c r="E2077" s="62">
        <v>1</v>
      </c>
      <c r="F2077" s="62">
        <v>2022</v>
      </c>
      <c r="G2077" s="62">
        <v>2022</v>
      </c>
      <c r="H2077" s="131">
        <v>0</v>
      </c>
      <c r="I2077" s="131">
        <v>0</v>
      </c>
      <c r="J2077" s="131">
        <v>0</v>
      </c>
      <c r="K2077" s="131">
        <v>0</v>
      </c>
      <c r="L2077" s="131">
        <v>0</v>
      </c>
      <c r="M2077" s="131">
        <v>0</v>
      </c>
      <c r="N2077" s="131">
        <v>0</v>
      </c>
      <c r="O2077" s="131">
        <v>0</v>
      </c>
      <c r="P2077" s="131">
        <v>0</v>
      </c>
      <c r="Q2077" s="131">
        <v>0</v>
      </c>
      <c r="R2077" s="131">
        <v>0</v>
      </c>
      <c r="S2077" s="131">
        <v>0</v>
      </c>
      <c r="T2077" s="131">
        <v>0</v>
      </c>
      <c r="U2077" s="131">
        <v>0</v>
      </c>
      <c r="V2077" s="131">
        <v>0</v>
      </c>
      <c r="W2077" s="131">
        <v>0</v>
      </c>
      <c r="X2077" s="131">
        <v>0</v>
      </c>
      <c r="Y2077" s="131">
        <v>0</v>
      </c>
      <c r="Z2077" s="131">
        <v>0</v>
      </c>
      <c r="AA2077" s="131">
        <v>0</v>
      </c>
      <c r="AB2077" s="131">
        <v>0</v>
      </c>
      <c r="AC2077" s="131">
        <v>0</v>
      </c>
      <c r="AD2077" s="131">
        <v>0</v>
      </c>
      <c r="AE2077" s="131">
        <v>0</v>
      </c>
      <c r="AF2077" s="131">
        <v>0</v>
      </c>
      <c r="AG2077" s="131">
        <v>0</v>
      </c>
      <c r="AH2077" s="43">
        <v>0</v>
      </c>
    </row>
    <row r="2078" spans="4:34">
      <c r="D2078" s="62">
        <v>2022</v>
      </c>
      <c r="E2078" s="62">
        <v>2</v>
      </c>
      <c r="F2078" s="62">
        <v>2022</v>
      </c>
      <c r="G2078" s="62">
        <v>2022</v>
      </c>
      <c r="H2078" s="131">
        <v>0</v>
      </c>
      <c r="I2078" s="131">
        <v>0</v>
      </c>
      <c r="J2078" s="131">
        <v>0</v>
      </c>
      <c r="K2078" s="131">
        <v>0</v>
      </c>
      <c r="L2078" s="131">
        <v>0</v>
      </c>
      <c r="M2078" s="131">
        <v>0</v>
      </c>
      <c r="N2078" s="131">
        <v>0</v>
      </c>
      <c r="O2078" s="131">
        <v>0</v>
      </c>
      <c r="P2078" s="131">
        <v>0</v>
      </c>
      <c r="Q2078" s="131">
        <v>0</v>
      </c>
      <c r="R2078" s="131">
        <v>0</v>
      </c>
      <c r="S2078" s="131">
        <v>0</v>
      </c>
      <c r="T2078" s="131">
        <v>0</v>
      </c>
      <c r="U2078" s="131">
        <v>0</v>
      </c>
      <c r="V2078" s="131">
        <v>0</v>
      </c>
      <c r="W2078" s="131">
        <v>0</v>
      </c>
      <c r="X2078" s="131">
        <v>0</v>
      </c>
      <c r="Y2078" s="131">
        <v>0</v>
      </c>
      <c r="Z2078" s="131">
        <v>0</v>
      </c>
      <c r="AA2078" s="131">
        <v>0</v>
      </c>
      <c r="AB2078" s="131">
        <v>0</v>
      </c>
      <c r="AC2078" s="131">
        <v>0</v>
      </c>
      <c r="AD2078" s="131">
        <v>0</v>
      </c>
      <c r="AE2078" s="131">
        <v>0</v>
      </c>
      <c r="AF2078" s="131">
        <v>0</v>
      </c>
      <c r="AG2078" s="131">
        <v>0</v>
      </c>
      <c r="AH2078" s="43">
        <v>0</v>
      </c>
    </row>
    <row r="2079" spans="4:34">
      <c r="D2079" s="62">
        <v>2022</v>
      </c>
      <c r="E2079" s="62">
        <v>3</v>
      </c>
      <c r="F2079" s="62">
        <v>2022</v>
      </c>
      <c r="G2079" s="62">
        <v>2022</v>
      </c>
      <c r="H2079" s="131">
        <v>0</v>
      </c>
      <c r="I2079" s="131">
        <v>0</v>
      </c>
      <c r="J2079" s="131">
        <v>0</v>
      </c>
      <c r="K2079" s="131">
        <v>0</v>
      </c>
      <c r="L2079" s="131">
        <v>0</v>
      </c>
      <c r="M2079" s="131">
        <v>0</v>
      </c>
      <c r="N2079" s="131">
        <v>0</v>
      </c>
      <c r="O2079" s="131">
        <v>0</v>
      </c>
      <c r="P2079" s="131">
        <v>0</v>
      </c>
      <c r="Q2079" s="131">
        <v>0</v>
      </c>
      <c r="R2079" s="131">
        <v>0</v>
      </c>
      <c r="S2079" s="131">
        <v>0</v>
      </c>
      <c r="T2079" s="131">
        <v>0</v>
      </c>
      <c r="U2079" s="131">
        <v>0</v>
      </c>
      <c r="V2079" s="131">
        <v>0</v>
      </c>
      <c r="W2079" s="131">
        <v>0</v>
      </c>
      <c r="X2079" s="131">
        <v>0</v>
      </c>
      <c r="Y2079" s="131">
        <v>0</v>
      </c>
      <c r="Z2079" s="131">
        <v>0</v>
      </c>
      <c r="AA2079" s="131">
        <v>0</v>
      </c>
      <c r="AB2079" s="131">
        <v>0</v>
      </c>
      <c r="AC2079" s="131">
        <v>0</v>
      </c>
      <c r="AD2079" s="131">
        <v>0</v>
      </c>
      <c r="AE2079" s="131">
        <v>0</v>
      </c>
      <c r="AF2079" s="131">
        <v>0</v>
      </c>
      <c r="AG2079" s="131">
        <v>0</v>
      </c>
      <c r="AH2079" s="43">
        <v>0</v>
      </c>
    </row>
    <row r="2080" spans="4:34">
      <c r="D2080" s="62">
        <v>2022</v>
      </c>
      <c r="E2080" s="62">
        <v>4</v>
      </c>
      <c r="F2080" s="62">
        <v>2022</v>
      </c>
      <c r="G2080" s="62">
        <v>2022</v>
      </c>
      <c r="H2080" s="131">
        <v>0</v>
      </c>
      <c r="I2080" s="131">
        <v>0</v>
      </c>
      <c r="J2080" s="131">
        <v>0</v>
      </c>
      <c r="K2080" s="131">
        <v>0</v>
      </c>
      <c r="L2080" s="131">
        <v>0</v>
      </c>
      <c r="M2080" s="131">
        <v>0</v>
      </c>
      <c r="N2080" s="131">
        <v>0</v>
      </c>
      <c r="O2080" s="131">
        <v>0</v>
      </c>
      <c r="P2080" s="131">
        <v>0</v>
      </c>
      <c r="Q2080" s="131">
        <v>0</v>
      </c>
      <c r="R2080" s="131">
        <v>0</v>
      </c>
      <c r="S2080" s="131">
        <v>0</v>
      </c>
      <c r="T2080" s="131">
        <v>0</v>
      </c>
      <c r="U2080" s="131">
        <v>0</v>
      </c>
      <c r="V2080" s="131">
        <v>0</v>
      </c>
      <c r="W2080" s="131">
        <v>0</v>
      </c>
      <c r="X2080" s="131">
        <v>0</v>
      </c>
      <c r="Y2080" s="131">
        <v>0</v>
      </c>
      <c r="Z2080" s="131">
        <v>0</v>
      </c>
      <c r="AA2080" s="131">
        <v>0</v>
      </c>
      <c r="AB2080" s="131">
        <v>0</v>
      </c>
      <c r="AC2080" s="131">
        <v>0</v>
      </c>
      <c r="AD2080" s="131">
        <v>0</v>
      </c>
      <c r="AE2080" s="131">
        <v>0</v>
      </c>
      <c r="AF2080" s="131">
        <v>0</v>
      </c>
      <c r="AG2080" s="131">
        <v>0</v>
      </c>
      <c r="AH2080" s="43">
        <v>0</v>
      </c>
    </row>
    <row r="2081" spans="4:34">
      <c r="D2081" s="62">
        <v>2022</v>
      </c>
      <c r="E2081" s="62">
        <v>5</v>
      </c>
      <c r="F2081" s="62">
        <v>2022</v>
      </c>
      <c r="G2081" s="62">
        <v>2023</v>
      </c>
      <c r="H2081" s="131">
        <v>0</v>
      </c>
      <c r="I2081" s="131">
        <v>0</v>
      </c>
      <c r="J2081" s="131">
        <v>0</v>
      </c>
      <c r="K2081" s="131">
        <v>0</v>
      </c>
      <c r="L2081" s="131">
        <v>0</v>
      </c>
      <c r="M2081" s="131">
        <v>0</v>
      </c>
      <c r="N2081" s="131">
        <v>0</v>
      </c>
      <c r="O2081" s="131">
        <v>0</v>
      </c>
      <c r="P2081" s="131">
        <v>0</v>
      </c>
      <c r="Q2081" s="131">
        <v>0</v>
      </c>
      <c r="R2081" s="131">
        <v>0</v>
      </c>
      <c r="S2081" s="131">
        <v>0</v>
      </c>
      <c r="T2081" s="131">
        <v>0</v>
      </c>
      <c r="U2081" s="131">
        <v>0</v>
      </c>
      <c r="V2081" s="131">
        <v>0</v>
      </c>
      <c r="W2081" s="131">
        <v>0</v>
      </c>
      <c r="X2081" s="131">
        <v>0</v>
      </c>
      <c r="Y2081" s="131">
        <v>0</v>
      </c>
      <c r="Z2081" s="131">
        <v>0</v>
      </c>
      <c r="AA2081" s="131">
        <v>0</v>
      </c>
      <c r="AB2081" s="131">
        <v>0</v>
      </c>
      <c r="AC2081" s="131">
        <v>0</v>
      </c>
      <c r="AD2081" s="131">
        <v>0</v>
      </c>
      <c r="AE2081" s="131">
        <v>0</v>
      </c>
      <c r="AF2081" s="131">
        <v>0</v>
      </c>
      <c r="AG2081" s="131">
        <v>0</v>
      </c>
      <c r="AH2081" s="43">
        <v>0</v>
      </c>
    </row>
    <row r="2082" spans="4:34">
      <c r="D2082" s="62">
        <v>2022</v>
      </c>
      <c r="E2082" s="62">
        <v>6</v>
      </c>
      <c r="F2082" s="62">
        <v>2022</v>
      </c>
      <c r="G2082" s="62">
        <v>2023</v>
      </c>
      <c r="H2082" s="131">
        <v>0</v>
      </c>
      <c r="I2082" s="131">
        <v>0</v>
      </c>
      <c r="J2082" s="131">
        <v>0</v>
      </c>
      <c r="K2082" s="131">
        <v>0</v>
      </c>
      <c r="L2082" s="131">
        <v>0</v>
      </c>
      <c r="M2082" s="131">
        <v>0</v>
      </c>
      <c r="N2082" s="131">
        <v>0</v>
      </c>
      <c r="O2082" s="131">
        <v>0</v>
      </c>
      <c r="P2082" s="131">
        <v>0</v>
      </c>
      <c r="Q2082" s="131">
        <v>0</v>
      </c>
      <c r="R2082" s="131">
        <v>0</v>
      </c>
      <c r="S2082" s="131">
        <v>0</v>
      </c>
      <c r="T2082" s="131">
        <v>0</v>
      </c>
      <c r="U2082" s="131">
        <v>0</v>
      </c>
      <c r="V2082" s="131">
        <v>0</v>
      </c>
      <c r="W2082" s="131">
        <v>0</v>
      </c>
      <c r="X2082" s="131">
        <v>0</v>
      </c>
      <c r="Y2082" s="131">
        <v>0</v>
      </c>
      <c r="Z2082" s="131">
        <v>0</v>
      </c>
      <c r="AA2082" s="131">
        <v>0</v>
      </c>
      <c r="AB2082" s="131">
        <v>0</v>
      </c>
      <c r="AC2082" s="131">
        <v>0</v>
      </c>
      <c r="AD2082" s="131">
        <v>0</v>
      </c>
      <c r="AE2082" s="131">
        <v>0</v>
      </c>
      <c r="AF2082" s="131">
        <v>0</v>
      </c>
      <c r="AG2082" s="131">
        <v>0</v>
      </c>
      <c r="AH2082" s="43">
        <v>0</v>
      </c>
    </row>
    <row r="2083" spans="4:34">
      <c r="D2083" s="62">
        <v>2022</v>
      </c>
      <c r="E2083" s="62">
        <v>7</v>
      </c>
      <c r="F2083" s="62">
        <v>2023</v>
      </c>
      <c r="G2083" s="62">
        <v>2023</v>
      </c>
      <c r="H2083" s="131">
        <v>0</v>
      </c>
      <c r="I2083" s="131">
        <v>0</v>
      </c>
      <c r="J2083" s="131">
        <v>0</v>
      </c>
      <c r="K2083" s="131">
        <v>0</v>
      </c>
      <c r="L2083" s="131">
        <v>0</v>
      </c>
      <c r="M2083" s="131">
        <v>0</v>
      </c>
      <c r="N2083" s="131">
        <v>0</v>
      </c>
      <c r="O2083" s="131">
        <v>0</v>
      </c>
      <c r="P2083" s="131">
        <v>0</v>
      </c>
      <c r="Q2083" s="131">
        <v>0</v>
      </c>
      <c r="R2083" s="131">
        <v>0</v>
      </c>
      <c r="S2083" s="131">
        <v>0</v>
      </c>
      <c r="T2083" s="131">
        <v>0</v>
      </c>
      <c r="U2083" s="131">
        <v>0</v>
      </c>
      <c r="V2083" s="131">
        <v>0</v>
      </c>
      <c r="W2083" s="131">
        <v>0</v>
      </c>
      <c r="X2083" s="131">
        <v>0</v>
      </c>
      <c r="Y2083" s="131">
        <v>0</v>
      </c>
      <c r="Z2083" s="131">
        <v>0</v>
      </c>
      <c r="AA2083" s="131">
        <v>0</v>
      </c>
      <c r="AB2083" s="131">
        <v>0</v>
      </c>
      <c r="AC2083" s="131">
        <v>0</v>
      </c>
      <c r="AD2083" s="131">
        <v>0</v>
      </c>
      <c r="AE2083" s="131">
        <v>0</v>
      </c>
      <c r="AF2083" s="131">
        <v>0</v>
      </c>
      <c r="AG2083" s="131">
        <v>0</v>
      </c>
      <c r="AH2083" s="43">
        <v>0</v>
      </c>
    </row>
    <row r="2084" spans="4:34">
      <c r="D2084" s="62">
        <v>2022</v>
      </c>
      <c r="E2084" s="62">
        <v>8</v>
      </c>
      <c r="F2084" s="62">
        <v>2023</v>
      </c>
      <c r="G2084" s="62">
        <v>2023</v>
      </c>
      <c r="H2084" s="131">
        <v>0</v>
      </c>
      <c r="I2084" s="131">
        <v>0</v>
      </c>
      <c r="J2084" s="131">
        <v>0</v>
      </c>
      <c r="K2084" s="131">
        <v>0</v>
      </c>
      <c r="L2084" s="131">
        <v>0</v>
      </c>
      <c r="M2084" s="131">
        <v>0</v>
      </c>
      <c r="N2084" s="131">
        <v>0</v>
      </c>
      <c r="O2084" s="131">
        <v>0</v>
      </c>
      <c r="P2084" s="131">
        <v>0</v>
      </c>
      <c r="Q2084" s="131">
        <v>0</v>
      </c>
      <c r="R2084" s="131">
        <v>0</v>
      </c>
      <c r="S2084" s="131">
        <v>0</v>
      </c>
      <c r="T2084" s="131">
        <v>0</v>
      </c>
      <c r="U2084" s="131">
        <v>0</v>
      </c>
      <c r="V2084" s="131">
        <v>0</v>
      </c>
      <c r="W2084" s="131">
        <v>0</v>
      </c>
      <c r="X2084" s="131">
        <v>0</v>
      </c>
      <c r="Y2084" s="131">
        <v>0</v>
      </c>
      <c r="Z2084" s="131">
        <v>0</v>
      </c>
      <c r="AA2084" s="131">
        <v>0</v>
      </c>
      <c r="AB2084" s="131">
        <v>0</v>
      </c>
      <c r="AC2084" s="131">
        <v>0</v>
      </c>
      <c r="AD2084" s="131">
        <v>0</v>
      </c>
      <c r="AE2084" s="131">
        <v>0</v>
      </c>
      <c r="AF2084" s="131">
        <v>0</v>
      </c>
      <c r="AG2084" s="131">
        <v>0</v>
      </c>
      <c r="AH2084" s="43">
        <v>0</v>
      </c>
    </row>
    <row r="2085" spans="4:34">
      <c r="D2085" s="62">
        <v>2022</v>
      </c>
      <c r="E2085" s="62">
        <v>9</v>
      </c>
      <c r="F2085" s="62">
        <v>2023</v>
      </c>
      <c r="G2085" s="62">
        <v>2023</v>
      </c>
      <c r="H2085" s="131">
        <v>0</v>
      </c>
      <c r="I2085" s="131">
        <v>0</v>
      </c>
      <c r="J2085" s="131">
        <v>0</v>
      </c>
      <c r="K2085" s="131">
        <v>0</v>
      </c>
      <c r="L2085" s="131">
        <v>0</v>
      </c>
      <c r="M2085" s="131">
        <v>0</v>
      </c>
      <c r="N2085" s="131">
        <v>0</v>
      </c>
      <c r="O2085" s="131">
        <v>0</v>
      </c>
      <c r="P2085" s="131">
        <v>0</v>
      </c>
      <c r="Q2085" s="131">
        <v>0</v>
      </c>
      <c r="R2085" s="131">
        <v>0</v>
      </c>
      <c r="S2085" s="131">
        <v>0</v>
      </c>
      <c r="T2085" s="131">
        <v>0</v>
      </c>
      <c r="U2085" s="131">
        <v>0</v>
      </c>
      <c r="V2085" s="131">
        <v>0</v>
      </c>
      <c r="W2085" s="131">
        <v>0</v>
      </c>
      <c r="X2085" s="131">
        <v>0</v>
      </c>
      <c r="Y2085" s="131">
        <v>0</v>
      </c>
      <c r="Z2085" s="131">
        <v>0</v>
      </c>
      <c r="AA2085" s="131">
        <v>0</v>
      </c>
      <c r="AB2085" s="131">
        <v>0</v>
      </c>
      <c r="AC2085" s="131">
        <v>0</v>
      </c>
      <c r="AD2085" s="131">
        <v>0</v>
      </c>
      <c r="AE2085" s="131">
        <v>0</v>
      </c>
      <c r="AF2085" s="131">
        <v>0</v>
      </c>
      <c r="AG2085" s="131">
        <v>0</v>
      </c>
      <c r="AH2085" s="43">
        <v>0</v>
      </c>
    </row>
    <row r="2086" spans="4:34">
      <c r="D2086" s="62">
        <v>2022</v>
      </c>
      <c r="E2086" s="62">
        <v>10</v>
      </c>
      <c r="F2086" s="62">
        <v>2023</v>
      </c>
      <c r="G2086" s="62">
        <v>2023</v>
      </c>
      <c r="H2086" s="131">
        <v>0</v>
      </c>
      <c r="I2086" s="131">
        <v>0</v>
      </c>
      <c r="J2086" s="131">
        <v>0</v>
      </c>
      <c r="K2086" s="131">
        <v>0</v>
      </c>
      <c r="L2086" s="131">
        <v>0</v>
      </c>
      <c r="M2086" s="131">
        <v>0</v>
      </c>
      <c r="N2086" s="131">
        <v>0</v>
      </c>
      <c r="O2086" s="131">
        <v>0</v>
      </c>
      <c r="P2086" s="131">
        <v>0</v>
      </c>
      <c r="Q2086" s="131">
        <v>0</v>
      </c>
      <c r="R2086" s="131">
        <v>0</v>
      </c>
      <c r="S2086" s="131">
        <v>0</v>
      </c>
      <c r="T2086" s="131">
        <v>0</v>
      </c>
      <c r="U2086" s="131">
        <v>0</v>
      </c>
      <c r="V2086" s="131">
        <v>0</v>
      </c>
      <c r="W2086" s="131">
        <v>0</v>
      </c>
      <c r="X2086" s="131">
        <v>0</v>
      </c>
      <c r="Y2086" s="131">
        <v>0</v>
      </c>
      <c r="Z2086" s="131">
        <v>0</v>
      </c>
      <c r="AA2086" s="131">
        <v>0</v>
      </c>
      <c r="AB2086" s="131">
        <v>0</v>
      </c>
      <c r="AC2086" s="131">
        <v>0</v>
      </c>
      <c r="AD2086" s="131">
        <v>0</v>
      </c>
      <c r="AE2086" s="131">
        <v>0</v>
      </c>
      <c r="AF2086" s="131">
        <v>0</v>
      </c>
      <c r="AG2086" s="131">
        <v>0</v>
      </c>
      <c r="AH2086" s="43">
        <v>0</v>
      </c>
    </row>
    <row r="2087" spans="4:34">
      <c r="D2087" s="62">
        <v>2022</v>
      </c>
      <c r="E2087" s="62">
        <v>11</v>
      </c>
      <c r="F2087" s="62">
        <v>2023</v>
      </c>
      <c r="G2087" s="62">
        <v>2023</v>
      </c>
      <c r="H2087" s="131">
        <v>0</v>
      </c>
      <c r="I2087" s="131">
        <v>0</v>
      </c>
      <c r="J2087" s="131">
        <v>0</v>
      </c>
      <c r="K2087" s="131">
        <v>0</v>
      </c>
      <c r="L2087" s="131">
        <v>0</v>
      </c>
      <c r="M2087" s="131">
        <v>0</v>
      </c>
      <c r="N2087" s="131">
        <v>0</v>
      </c>
      <c r="O2087" s="131">
        <v>0</v>
      </c>
      <c r="P2087" s="131">
        <v>0</v>
      </c>
      <c r="Q2087" s="131">
        <v>0</v>
      </c>
      <c r="R2087" s="131">
        <v>0</v>
      </c>
      <c r="S2087" s="131">
        <v>0</v>
      </c>
      <c r="T2087" s="131">
        <v>0</v>
      </c>
      <c r="U2087" s="131">
        <v>0</v>
      </c>
      <c r="V2087" s="131">
        <v>0</v>
      </c>
      <c r="W2087" s="131">
        <v>0</v>
      </c>
      <c r="X2087" s="131">
        <v>0</v>
      </c>
      <c r="Y2087" s="131">
        <v>0</v>
      </c>
      <c r="Z2087" s="131">
        <v>0</v>
      </c>
      <c r="AA2087" s="131">
        <v>0</v>
      </c>
      <c r="AB2087" s="131">
        <v>0</v>
      </c>
      <c r="AC2087" s="131">
        <v>0</v>
      </c>
      <c r="AD2087" s="131">
        <v>0</v>
      </c>
      <c r="AE2087" s="131">
        <v>0</v>
      </c>
      <c r="AF2087" s="131">
        <v>0</v>
      </c>
      <c r="AG2087" s="131">
        <v>0</v>
      </c>
      <c r="AH2087" s="43">
        <v>0</v>
      </c>
    </row>
    <row r="2088" spans="4:34">
      <c r="D2088" s="62">
        <v>2022</v>
      </c>
      <c r="E2088" s="62">
        <v>12</v>
      </c>
      <c r="F2088" s="62">
        <v>2023</v>
      </c>
      <c r="G2088" s="62">
        <v>2023</v>
      </c>
      <c r="H2088" s="131">
        <v>0</v>
      </c>
      <c r="I2088" s="131">
        <v>0</v>
      </c>
      <c r="J2088" s="131">
        <v>0</v>
      </c>
      <c r="K2088" s="131">
        <v>0</v>
      </c>
      <c r="L2088" s="131">
        <v>0</v>
      </c>
      <c r="M2088" s="131">
        <v>0</v>
      </c>
      <c r="N2088" s="131">
        <v>0</v>
      </c>
      <c r="O2088" s="131">
        <v>0</v>
      </c>
      <c r="P2088" s="131">
        <v>0</v>
      </c>
      <c r="Q2088" s="131">
        <v>0</v>
      </c>
      <c r="R2088" s="131">
        <v>0</v>
      </c>
      <c r="S2088" s="131">
        <v>0</v>
      </c>
      <c r="T2088" s="131">
        <v>0</v>
      </c>
      <c r="U2088" s="131">
        <v>0</v>
      </c>
      <c r="V2088" s="131">
        <v>0</v>
      </c>
      <c r="W2088" s="131">
        <v>0</v>
      </c>
      <c r="X2088" s="131">
        <v>0</v>
      </c>
      <c r="Y2088" s="131">
        <v>0</v>
      </c>
      <c r="Z2088" s="131">
        <v>0</v>
      </c>
      <c r="AA2088" s="131">
        <v>0</v>
      </c>
      <c r="AB2088" s="131">
        <v>0</v>
      </c>
      <c r="AC2088" s="131">
        <v>0</v>
      </c>
      <c r="AD2088" s="131">
        <v>0</v>
      </c>
      <c r="AE2088" s="131">
        <v>0</v>
      </c>
      <c r="AF2088" s="131">
        <v>0</v>
      </c>
      <c r="AG2088" s="131">
        <v>0</v>
      </c>
      <c r="AH2088" s="43">
        <v>0</v>
      </c>
    </row>
    <row r="2089" spans="4:34">
      <c r="D2089" s="62">
        <v>2023</v>
      </c>
      <c r="E2089" s="62">
        <v>1</v>
      </c>
      <c r="F2089" s="62">
        <v>2023</v>
      </c>
      <c r="G2089" s="62">
        <v>2023</v>
      </c>
      <c r="H2089" s="131">
        <v>0</v>
      </c>
      <c r="I2089" s="131">
        <v>0</v>
      </c>
      <c r="J2089" s="131">
        <v>0</v>
      </c>
      <c r="K2089" s="131">
        <v>0</v>
      </c>
      <c r="L2089" s="131">
        <v>0</v>
      </c>
      <c r="M2089" s="131">
        <v>0</v>
      </c>
      <c r="N2089" s="131">
        <v>0</v>
      </c>
      <c r="O2089" s="131">
        <v>0</v>
      </c>
      <c r="P2089" s="131">
        <v>0</v>
      </c>
      <c r="Q2089" s="131">
        <v>0</v>
      </c>
      <c r="R2089" s="131">
        <v>0</v>
      </c>
      <c r="S2089" s="131">
        <v>0</v>
      </c>
      <c r="T2089" s="131">
        <v>0</v>
      </c>
      <c r="U2089" s="131">
        <v>0</v>
      </c>
      <c r="V2089" s="131">
        <v>0</v>
      </c>
      <c r="W2089" s="131">
        <v>0</v>
      </c>
      <c r="X2089" s="131">
        <v>0</v>
      </c>
      <c r="Y2089" s="131">
        <v>0</v>
      </c>
      <c r="Z2089" s="131">
        <v>0</v>
      </c>
      <c r="AA2089" s="131">
        <v>0</v>
      </c>
      <c r="AB2089" s="131">
        <v>0</v>
      </c>
      <c r="AC2089" s="131">
        <v>0</v>
      </c>
      <c r="AD2089" s="131">
        <v>0</v>
      </c>
      <c r="AE2089" s="131">
        <v>0</v>
      </c>
      <c r="AF2089" s="131">
        <v>0</v>
      </c>
      <c r="AG2089" s="131">
        <v>0</v>
      </c>
      <c r="AH2089" s="43">
        <v>0</v>
      </c>
    </row>
    <row r="2090" spans="4:34">
      <c r="D2090" s="62">
        <v>2023</v>
      </c>
      <c r="E2090" s="62">
        <v>2</v>
      </c>
      <c r="F2090" s="62">
        <v>2023</v>
      </c>
      <c r="G2090" s="62">
        <v>2023</v>
      </c>
      <c r="H2090" s="131">
        <v>0</v>
      </c>
      <c r="I2090" s="131">
        <v>0</v>
      </c>
      <c r="J2090" s="131">
        <v>0</v>
      </c>
      <c r="K2090" s="131">
        <v>0</v>
      </c>
      <c r="L2090" s="131">
        <v>0</v>
      </c>
      <c r="M2090" s="131">
        <v>0</v>
      </c>
      <c r="N2090" s="131">
        <v>0</v>
      </c>
      <c r="O2090" s="131">
        <v>0</v>
      </c>
      <c r="P2090" s="131">
        <v>0</v>
      </c>
      <c r="Q2090" s="131">
        <v>0</v>
      </c>
      <c r="R2090" s="131">
        <v>0</v>
      </c>
      <c r="S2090" s="131">
        <v>0</v>
      </c>
      <c r="T2090" s="131">
        <v>0</v>
      </c>
      <c r="U2090" s="131">
        <v>0</v>
      </c>
      <c r="V2090" s="131">
        <v>0</v>
      </c>
      <c r="W2090" s="131">
        <v>0</v>
      </c>
      <c r="X2090" s="131">
        <v>0</v>
      </c>
      <c r="Y2090" s="131">
        <v>0</v>
      </c>
      <c r="Z2090" s="131">
        <v>0</v>
      </c>
      <c r="AA2090" s="131">
        <v>0</v>
      </c>
      <c r="AB2090" s="131">
        <v>0</v>
      </c>
      <c r="AC2090" s="131">
        <v>0</v>
      </c>
      <c r="AD2090" s="131">
        <v>0</v>
      </c>
      <c r="AE2090" s="131">
        <v>0</v>
      </c>
      <c r="AF2090" s="131">
        <v>0</v>
      </c>
      <c r="AG2090" s="131">
        <v>0</v>
      </c>
      <c r="AH2090" s="43">
        <v>0</v>
      </c>
    </row>
    <row r="2091" spans="4:34">
      <c r="D2091" s="62">
        <v>2023</v>
      </c>
      <c r="E2091" s="62">
        <v>3</v>
      </c>
      <c r="F2091" s="62">
        <v>2023</v>
      </c>
      <c r="G2091" s="62">
        <v>2023</v>
      </c>
      <c r="H2091" s="131">
        <v>0</v>
      </c>
      <c r="I2091" s="131">
        <v>0</v>
      </c>
      <c r="J2091" s="131">
        <v>0</v>
      </c>
      <c r="K2091" s="131">
        <v>0</v>
      </c>
      <c r="L2091" s="131">
        <v>0</v>
      </c>
      <c r="M2091" s="131">
        <v>0</v>
      </c>
      <c r="N2091" s="131">
        <v>0</v>
      </c>
      <c r="O2091" s="131">
        <v>0</v>
      </c>
      <c r="P2091" s="131">
        <v>0</v>
      </c>
      <c r="Q2091" s="131">
        <v>0</v>
      </c>
      <c r="R2091" s="131">
        <v>0</v>
      </c>
      <c r="S2091" s="131">
        <v>0</v>
      </c>
      <c r="T2091" s="131">
        <v>0</v>
      </c>
      <c r="U2091" s="131">
        <v>0</v>
      </c>
      <c r="V2091" s="131">
        <v>0</v>
      </c>
      <c r="W2091" s="131">
        <v>0</v>
      </c>
      <c r="X2091" s="131">
        <v>0</v>
      </c>
      <c r="Y2091" s="131">
        <v>0</v>
      </c>
      <c r="Z2091" s="131">
        <v>0</v>
      </c>
      <c r="AA2091" s="131">
        <v>0</v>
      </c>
      <c r="AB2091" s="131">
        <v>0</v>
      </c>
      <c r="AC2091" s="131">
        <v>0</v>
      </c>
      <c r="AD2091" s="131">
        <v>0</v>
      </c>
      <c r="AE2091" s="131">
        <v>0</v>
      </c>
      <c r="AF2091" s="131">
        <v>0</v>
      </c>
      <c r="AG2091" s="131">
        <v>0</v>
      </c>
      <c r="AH2091" s="43">
        <v>0</v>
      </c>
    </row>
    <row r="2092" spans="4:34">
      <c r="D2092" s="62">
        <v>2023</v>
      </c>
      <c r="E2092" s="62">
        <v>4</v>
      </c>
      <c r="F2092" s="62">
        <v>2023</v>
      </c>
      <c r="G2092" s="62">
        <v>2023</v>
      </c>
      <c r="H2092" s="131">
        <v>0</v>
      </c>
      <c r="I2092" s="131">
        <v>0</v>
      </c>
      <c r="J2092" s="131">
        <v>0</v>
      </c>
      <c r="K2092" s="131">
        <v>0</v>
      </c>
      <c r="L2092" s="131">
        <v>0</v>
      </c>
      <c r="M2092" s="131">
        <v>0</v>
      </c>
      <c r="N2092" s="131">
        <v>0</v>
      </c>
      <c r="O2092" s="131">
        <v>0</v>
      </c>
      <c r="P2092" s="131">
        <v>0</v>
      </c>
      <c r="Q2092" s="131">
        <v>0</v>
      </c>
      <c r="R2092" s="131">
        <v>0</v>
      </c>
      <c r="S2092" s="131">
        <v>0</v>
      </c>
      <c r="T2092" s="131">
        <v>0</v>
      </c>
      <c r="U2092" s="131">
        <v>0</v>
      </c>
      <c r="V2092" s="131">
        <v>0</v>
      </c>
      <c r="W2092" s="131">
        <v>0</v>
      </c>
      <c r="X2092" s="131">
        <v>0</v>
      </c>
      <c r="Y2092" s="131">
        <v>0</v>
      </c>
      <c r="Z2092" s="131">
        <v>0</v>
      </c>
      <c r="AA2092" s="131">
        <v>0</v>
      </c>
      <c r="AB2092" s="131">
        <v>0</v>
      </c>
      <c r="AC2092" s="131">
        <v>0</v>
      </c>
      <c r="AD2092" s="131">
        <v>0</v>
      </c>
      <c r="AE2092" s="131">
        <v>0</v>
      </c>
      <c r="AF2092" s="131">
        <v>0</v>
      </c>
      <c r="AG2092" s="131">
        <v>0</v>
      </c>
      <c r="AH2092" s="43">
        <v>0</v>
      </c>
    </row>
    <row r="2093" spans="4:34">
      <c r="D2093" s="62">
        <v>2023</v>
      </c>
      <c r="E2093" s="62">
        <v>5</v>
      </c>
      <c r="F2093" s="62">
        <v>2023</v>
      </c>
      <c r="G2093" s="62">
        <v>2024</v>
      </c>
      <c r="H2093" s="131">
        <v>0</v>
      </c>
      <c r="I2093" s="131">
        <v>0</v>
      </c>
      <c r="J2093" s="131">
        <v>0</v>
      </c>
      <c r="K2093" s="131">
        <v>0</v>
      </c>
      <c r="L2093" s="131">
        <v>0</v>
      </c>
      <c r="M2093" s="131">
        <v>0</v>
      </c>
      <c r="N2093" s="131">
        <v>0</v>
      </c>
      <c r="O2093" s="131">
        <v>0</v>
      </c>
      <c r="P2093" s="131">
        <v>0</v>
      </c>
      <c r="Q2093" s="131">
        <v>0</v>
      </c>
      <c r="R2093" s="131">
        <v>0</v>
      </c>
      <c r="S2093" s="131">
        <v>0</v>
      </c>
      <c r="T2093" s="131">
        <v>0</v>
      </c>
      <c r="U2093" s="131">
        <v>0</v>
      </c>
      <c r="V2093" s="131">
        <v>0</v>
      </c>
      <c r="W2093" s="131">
        <v>0</v>
      </c>
      <c r="X2093" s="131">
        <v>0</v>
      </c>
      <c r="Y2093" s="131">
        <v>0</v>
      </c>
      <c r="Z2093" s="131">
        <v>0</v>
      </c>
      <c r="AA2093" s="131">
        <v>0</v>
      </c>
      <c r="AB2093" s="131">
        <v>0</v>
      </c>
      <c r="AC2093" s="131">
        <v>0</v>
      </c>
      <c r="AD2093" s="131">
        <v>0</v>
      </c>
      <c r="AE2093" s="131">
        <v>0</v>
      </c>
      <c r="AF2093" s="131">
        <v>0</v>
      </c>
      <c r="AG2093" s="131">
        <v>0</v>
      </c>
      <c r="AH2093" s="43">
        <v>0</v>
      </c>
    </row>
    <row r="2094" spans="4:34">
      <c r="D2094" s="62">
        <v>2023</v>
      </c>
      <c r="E2094" s="62">
        <v>6</v>
      </c>
      <c r="F2094" s="62">
        <v>2023</v>
      </c>
      <c r="G2094" s="62">
        <v>2024</v>
      </c>
      <c r="H2094" s="131">
        <v>0</v>
      </c>
      <c r="I2094" s="131">
        <v>0</v>
      </c>
      <c r="J2094" s="131">
        <v>0</v>
      </c>
      <c r="K2094" s="131">
        <v>0</v>
      </c>
      <c r="L2094" s="131">
        <v>0</v>
      </c>
      <c r="M2094" s="131">
        <v>0</v>
      </c>
      <c r="N2094" s="131">
        <v>0</v>
      </c>
      <c r="O2094" s="131">
        <v>0</v>
      </c>
      <c r="P2094" s="131">
        <v>0</v>
      </c>
      <c r="Q2094" s="131">
        <v>0</v>
      </c>
      <c r="R2094" s="131">
        <v>0</v>
      </c>
      <c r="S2094" s="131">
        <v>0</v>
      </c>
      <c r="T2094" s="131">
        <v>0</v>
      </c>
      <c r="U2094" s="131">
        <v>0</v>
      </c>
      <c r="V2094" s="131">
        <v>0</v>
      </c>
      <c r="W2094" s="131">
        <v>0</v>
      </c>
      <c r="X2094" s="131">
        <v>0</v>
      </c>
      <c r="Y2094" s="131">
        <v>0</v>
      </c>
      <c r="Z2094" s="131">
        <v>0</v>
      </c>
      <c r="AA2094" s="131">
        <v>0</v>
      </c>
      <c r="AB2094" s="131">
        <v>0</v>
      </c>
      <c r="AC2094" s="131">
        <v>0</v>
      </c>
      <c r="AD2094" s="131">
        <v>0</v>
      </c>
      <c r="AE2094" s="131">
        <v>0</v>
      </c>
      <c r="AF2094" s="131">
        <v>0</v>
      </c>
      <c r="AG2094" s="131">
        <v>0</v>
      </c>
      <c r="AH2094" s="43">
        <v>0</v>
      </c>
    </row>
    <row r="2095" spans="4:34">
      <c r="D2095" s="62">
        <v>2023</v>
      </c>
      <c r="E2095" s="62">
        <v>7</v>
      </c>
      <c r="F2095" s="62">
        <v>2024</v>
      </c>
      <c r="G2095" s="62">
        <v>2024</v>
      </c>
      <c r="H2095" s="131">
        <v>0</v>
      </c>
      <c r="I2095" s="131">
        <v>0</v>
      </c>
      <c r="J2095" s="131">
        <v>0</v>
      </c>
      <c r="K2095" s="131">
        <v>0</v>
      </c>
      <c r="L2095" s="131">
        <v>0</v>
      </c>
      <c r="M2095" s="131">
        <v>0</v>
      </c>
      <c r="N2095" s="131">
        <v>0</v>
      </c>
      <c r="O2095" s="131">
        <v>0</v>
      </c>
      <c r="P2095" s="131">
        <v>0</v>
      </c>
      <c r="Q2095" s="131">
        <v>0</v>
      </c>
      <c r="R2095" s="131">
        <v>0</v>
      </c>
      <c r="S2095" s="131">
        <v>0</v>
      </c>
      <c r="T2095" s="131">
        <v>0</v>
      </c>
      <c r="U2095" s="131">
        <v>0</v>
      </c>
      <c r="V2095" s="131">
        <v>0</v>
      </c>
      <c r="W2095" s="131">
        <v>0</v>
      </c>
      <c r="X2095" s="131">
        <v>0</v>
      </c>
      <c r="Y2095" s="131">
        <v>0</v>
      </c>
      <c r="Z2095" s="131">
        <v>0</v>
      </c>
      <c r="AA2095" s="131">
        <v>0</v>
      </c>
      <c r="AB2095" s="131">
        <v>0</v>
      </c>
      <c r="AC2095" s="131">
        <v>0</v>
      </c>
      <c r="AD2095" s="131">
        <v>0</v>
      </c>
      <c r="AE2095" s="131">
        <v>0</v>
      </c>
      <c r="AF2095" s="131">
        <v>0</v>
      </c>
      <c r="AG2095" s="131">
        <v>0</v>
      </c>
      <c r="AH2095" s="43">
        <v>0</v>
      </c>
    </row>
    <row r="2096" spans="4:34">
      <c r="D2096" s="62">
        <v>2023</v>
      </c>
      <c r="E2096" s="62">
        <v>8</v>
      </c>
      <c r="F2096" s="62">
        <v>2024</v>
      </c>
      <c r="G2096" s="62">
        <v>2024</v>
      </c>
      <c r="H2096" s="131">
        <v>0</v>
      </c>
      <c r="I2096" s="131">
        <v>0</v>
      </c>
      <c r="J2096" s="131">
        <v>0</v>
      </c>
      <c r="K2096" s="131">
        <v>0</v>
      </c>
      <c r="L2096" s="131">
        <v>0</v>
      </c>
      <c r="M2096" s="131">
        <v>0</v>
      </c>
      <c r="N2096" s="131">
        <v>0</v>
      </c>
      <c r="O2096" s="131">
        <v>0</v>
      </c>
      <c r="P2096" s="131">
        <v>0</v>
      </c>
      <c r="Q2096" s="131">
        <v>0</v>
      </c>
      <c r="R2096" s="131">
        <v>0</v>
      </c>
      <c r="S2096" s="131">
        <v>0</v>
      </c>
      <c r="T2096" s="131">
        <v>0</v>
      </c>
      <c r="U2096" s="131">
        <v>0</v>
      </c>
      <c r="V2096" s="131">
        <v>0</v>
      </c>
      <c r="W2096" s="131">
        <v>0</v>
      </c>
      <c r="X2096" s="131">
        <v>0</v>
      </c>
      <c r="Y2096" s="131">
        <v>0</v>
      </c>
      <c r="Z2096" s="131">
        <v>0</v>
      </c>
      <c r="AA2096" s="131">
        <v>0</v>
      </c>
      <c r="AB2096" s="131">
        <v>0</v>
      </c>
      <c r="AC2096" s="131">
        <v>0</v>
      </c>
      <c r="AD2096" s="131">
        <v>0</v>
      </c>
      <c r="AE2096" s="131">
        <v>0</v>
      </c>
      <c r="AF2096" s="131">
        <v>0</v>
      </c>
      <c r="AG2096" s="131">
        <v>0</v>
      </c>
      <c r="AH2096" s="43">
        <v>0</v>
      </c>
    </row>
    <row r="2097" spans="4:34">
      <c r="D2097" s="62">
        <v>2023</v>
      </c>
      <c r="E2097" s="62">
        <v>9</v>
      </c>
      <c r="F2097" s="62">
        <v>2024</v>
      </c>
      <c r="G2097" s="62">
        <v>2024</v>
      </c>
      <c r="H2097" s="131">
        <v>0</v>
      </c>
      <c r="I2097" s="131">
        <v>0</v>
      </c>
      <c r="J2097" s="131">
        <v>0</v>
      </c>
      <c r="K2097" s="131">
        <v>0</v>
      </c>
      <c r="L2097" s="131">
        <v>0</v>
      </c>
      <c r="M2097" s="131">
        <v>0</v>
      </c>
      <c r="N2097" s="131">
        <v>0</v>
      </c>
      <c r="O2097" s="131">
        <v>0</v>
      </c>
      <c r="P2097" s="131">
        <v>0</v>
      </c>
      <c r="Q2097" s="131">
        <v>0</v>
      </c>
      <c r="R2097" s="131">
        <v>0</v>
      </c>
      <c r="S2097" s="131">
        <v>0</v>
      </c>
      <c r="T2097" s="131">
        <v>0</v>
      </c>
      <c r="U2097" s="131">
        <v>0</v>
      </c>
      <c r="V2097" s="131">
        <v>0</v>
      </c>
      <c r="W2097" s="131">
        <v>0</v>
      </c>
      <c r="X2097" s="131">
        <v>0</v>
      </c>
      <c r="Y2097" s="131">
        <v>0</v>
      </c>
      <c r="Z2097" s="131">
        <v>0</v>
      </c>
      <c r="AA2097" s="131">
        <v>0</v>
      </c>
      <c r="AB2097" s="131">
        <v>0</v>
      </c>
      <c r="AC2097" s="131">
        <v>0</v>
      </c>
      <c r="AD2097" s="131">
        <v>0</v>
      </c>
      <c r="AE2097" s="131">
        <v>0</v>
      </c>
      <c r="AF2097" s="131">
        <v>0</v>
      </c>
      <c r="AG2097" s="131">
        <v>0</v>
      </c>
      <c r="AH2097" s="43">
        <v>0</v>
      </c>
    </row>
    <row r="2098" spans="4:34">
      <c r="D2098" s="62">
        <v>2023</v>
      </c>
      <c r="E2098" s="62">
        <v>10</v>
      </c>
      <c r="F2098" s="62">
        <v>2024</v>
      </c>
      <c r="G2098" s="62">
        <v>2024</v>
      </c>
      <c r="H2098" s="131">
        <v>0</v>
      </c>
      <c r="I2098" s="131">
        <v>0</v>
      </c>
      <c r="J2098" s="131">
        <v>0</v>
      </c>
      <c r="K2098" s="131">
        <v>0</v>
      </c>
      <c r="L2098" s="131">
        <v>0</v>
      </c>
      <c r="M2098" s="131">
        <v>0</v>
      </c>
      <c r="N2098" s="131">
        <v>0</v>
      </c>
      <c r="O2098" s="131">
        <v>0</v>
      </c>
      <c r="P2098" s="131">
        <v>0</v>
      </c>
      <c r="Q2098" s="131">
        <v>0</v>
      </c>
      <c r="R2098" s="131">
        <v>0</v>
      </c>
      <c r="S2098" s="131">
        <v>0</v>
      </c>
      <c r="T2098" s="131">
        <v>0</v>
      </c>
      <c r="U2098" s="131">
        <v>0</v>
      </c>
      <c r="V2098" s="131">
        <v>0</v>
      </c>
      <c r="W2098" s="131">
        <v>0</v>
      </c>
      <c r="X2098" s="131">
        <v>0</v>
      </c>
      <c r="Y2098" s="131">
        <v>0</v>
      </c>
      <c r="Z2098" s="131">
        <v>0</v>
      </c>
      <c r="AA2098" s="131">
        <v>0</v>
      </c>
      <c r="AB2098" s="131">
        <v>0</v>
      </c>
      <c r="AC2098" s="131">
        <v>0</v>
      </c>
      <c r="AD2098" s="131">
        <v>0</v>
      </c>
      <c r="AE2098" s="131">
        <v>0</v>
      </c>
      <c r="AF2098" s="131">
        <v>0</v>
      </c>
      <c r="AG2098" s="131">
        <v>0</v>
      </c>
      <c r="AH2098" s="43">
        <v>0</v>
      </c>
    </row>
    <row r="2099" spans="4:34">
      <c r="D2099" s="62">
        <v>2023</v>
      </c>
      <c r="E2099" s="62">
        <v>11</v>
      </c>
      <c r="F2099" s="62">
        <v>2024</v>
      </c>
      <c r="G2099" s="62">
        <v>2024</v>
      </c>
      <c r="H2099" s="131">
        <v>0</v>
      </c>
      <c r="I2099" s="131">
        <v>0</v>
      </c>
      <c r="J2099" s="131">
        <v>0</v>
      </c>
      <c r="K2099" s="131">
        <v>0</v>
      </c>
      <c r="L2099" s="131">
        <v>0</v>
      </c>
      <c r="M2099" s="131">
        <v>0</v>
      </c>
      <c r="N2099" s="131">
        <v>0</v>
      </c>
      <c r="O2099" s="131">
        <v>0</v>
      </c>
      <c r="P2099" s="131">
        <v>0</v>
      </c>
      <c r="Q2099" s="131">
        <v>0</v>
      </c>
      <c r="R2099" s="131">
        <v>0</v>
      </c>
      <c r="S2099" s="131">
        <v>0</v>
      </c>
      <c r="T2099" s="131">
        <v>0</v>
      </c>
      <c r="U2099" s="131">
        <v>0</v>
      </c>
      <c r="V2099" s="131">
        <v>0</v>
      </c>
      <c r="W2099" s="131">
        <v>0</v>
      </c>
      <c r="X2099" s="131">
        <v>0</v>
      </c>
      <c r="Y2099" s="131">
        <v>0</v>
      </c>
      <c r="Z2099" s="131">
        <v>0</v>
      </c>
      <c r="AA2099" s="131">
        <v>0</v>
      </c>
      <c r="AB2099" s="131">
        <v>0</v>
      </c>
      <c r="AC2099" s="131">
        <v>0</v>
      </c>
      <c r="AD2099" s="131">
        <v>0</v>
      </c>
      <c r="AE2099" s="131">
        <v>0</v>
      </c>
      <c r="AF2099" s="131">
        <v>0</v>
      </c>
      <c r="AG2099" s="131">
        <v>0</v>
      </c>
      <c r="AH2099" s="43">
        <v>0</v>
      </c>
    </row>
    <row r="2100" spans="4:34">
      <c r="D2100" s="62">
        <v>2023</v>
      </c>
      <c r="E2100" s="62">
        <v>12</v>
      </c>
      <c r="F2100" s="62">
        <v>2024</v>
      </c>
      <c r="G2100" s="62">
        <v>2024</v>
      </c>
      <c r="H2100" s="131">
        <v>0</v>
      </c>
      <c r="I2100" s="131">
        <v>0</v>
      </c>
      <c r="J2100" s="131">
        <v>0</v>
      </c>
      <c r="K2100" s="131">
        <v>0</v>
      </c>
      <c r="L2100" s="131">
        <v>0</v>
      </c>
      <c r="M2100" s="131">
        <v>0</v>
      </c>
      <c r="N2100" s="131">
        <v>0</v>
      </c>
      <c r="O2100" s="131">
        <v>0</v>
      </c>
      <c r="P2100" s="131">
        <v>0</v>
      </c>
      <c r="Q2100" s="131">
        <v>0</v>
      </c>
      <c r="R2100" s="131">
        <v>0</v>
      </c>
      <c r="S2100" s="131">
        <v>0</v>
      </c>
      <c r="T2100" s="131">
        <v>0</v>
      </c>
      <c r="U2100" s="131">
        <v>0</v>
      </c>
      <c r="V2100" s="131">
        <v>0</v>
      </c>
      <c r="W2100" s="131">
        <v>0</v>
      </c>
      <c r="X2100" s="131">
        <v>0</v>
      </c>
      <c r="Y2100" s="131">
        <v>0</v>
      </c>
      <c r="Z2100" s="131">
        <v>0</v>
      </c>
      <c r="AA2100" s="131">
        <v>0</v>
      </c>
      <c r="AB2100" s="131">
        <v>0</v>
      </c>
      <c r="AC2100" s="131">
        <v>0</v>
      </c>
      <c r="AD2100" s="131">
        <v>0</v>
      </c>
      <c r="AE2100" s="131">
        <v>0</v>
      </c>
      <c r="AF2100" s="131">
        <v>0</v>
      </c>
      <c r="AG2100" s="131">
        <v>0</v>
      </c>
      <c r="AH2100" s="43">
        <v>0</v>
      </c>
    </row>
    <row r="2101" spans="4:34">
      <c r="D2101" s="62">
        <v>2024</v>
      </c>
      <c r="E2101" s="62">
        <v>1</v>
      </c>
      <c r="F2101" s="62">
        <v>2024</v>
      </c>
      <c r="G2101" s="62">
        <v>2024</v>
      </c>
      <c r="H2101" s="131">
        <v>0</v>
      </c>
      <c r="I2101" s="131">
        <v>0</v>
      </c>
      <c r="J2101" s="131">
        <v>0</v>
      </c>
      <c r="K2101" s="131">
        <v>0</v>
      </c>
      <c r="L2101" s="131">
        <v>0</v>
      </c>
      <c r="M2101" s="131">
        <v>0</v>
      </c>
      <c r="N2101" s="131">
        <v>0</v>
      </c>
      <c r="O2101" s="131">
        <v>0</v>
      </c>
      <c r="P2101" s="131">
        <v>0</v>
      </c>
      <c r="Q2101" s="131">
        <v>0</v>
      </c>
      <c r="R2101" s="131">
        <v>0</v>
      </c>
      <c r="S2101" s="131">
        <v>0</v>
      </c>
      <c r="T2101" s="131">
        <v>0</v>
      </c>
      <c r="U2101" s="131">
        <v>0</v>
      </c>
      <c r="V2101" s="131">
        <v>0</v>
      </c>
      <c r="W2101" s="131">
        <v>0</v>
      </c>
      <c r="X2101" s="131">
        <v>0</v>
      </c>
      <c r="Y2101" s="131">
        <v>0</v>
      </c>
      <c r="Z2101" s="131">
        <v>0</v>
      </c>
      <c r="AA2101" s="131">
        <v>0</v>
      </c>
      <c r="AB2101" s="131">
        <v>0</v>
      </c>
      <c r="AC2101" s="131">
        <v>0</v>
      </c>
      <c r="AD2101" s="131">
        <v>0</v>
      </c>
      <c r="AE2101" s="131">
        <v>0</v>
      </c>
      <c r="AF2101" s="131">
        <v>0</v>
      </c>
      <c r="AG2101" s="131">
        <v>0</v>
      </c>
      <c r="AH2101" s="43">
        <v>0</v>
      </c>
    </row>
    <row r="2102" spans="4:34">
      <c r="D2102" s="62">
        <v>2024</v>
      </c>
      <c r="E2102" s="62">
        <v>2</v>
      </c>
      <c r="F2102" s="62">
        <v>2024</v>
      </c>
      <c r="G2102" s="62">
        <v>2024</v>
      </c>
      <c r="H2102" s="131">
        <v>0</v>
      </c>
      <c r="I2102" s="131">
        <v>0</v>
      </c>
      <c r="J2102" s="131">
        <v>0</v>
      </c>
      <c r="K2102" s="131">
        <v>0</v>
      </c>
      <c r="L2102" s="131">
        <v>0</v>
      </c>
      <c r="M2102" s="131">
        <v>0</v>
      </c>
      <c r="N2102" s="131">
        <v>0</v>
      </c>
      <c r="O2102" s="131">
        <v>0</v>
      </c>
      <c r="P2102" s="131">
        <v>0</v>
      </c>
      <c r="Q2102" s="131">
        <v>0</v>
      </c>
      <c r="R2102" s="131">
        <v>0</v>
      </c>
      <c r="S2102" s="131">
        <v>0</v>
      </c>
      <c r="T2102" s="131">
        <v>0</v>
      </c>
      <c r="U2102" s="131">
        <v>0</v>
      </c>
      <c r="V2102" s="131">
        <v>0</v>
      </c>
      <c r="W2102" s="131">
        <v>0</v>
      </c>
      <c r="X2102" s="131">
        <v>0</v>
      </c>
      <c r="Y2102" s="131">
        <v>0</v>
      </c>
      <c r="Z2102" s="131">
        <v>0</v>
      </c>
      <c r="AA2102" s="131">
        <v>0</v>
      </c>
      <c r="AB2102" s="131">
        <v>0</v>
      </c>
      <c r="AC2102" s="131">
        <v>0</v>
      </c>
      <c r="AD2102" s="131">
        <v>0</v>
      </c>
      <c r="AE2102" s="131">
        <v>0</v>
      </c>
      <c r="AF2102" s="131">
        <v>0</v>
      </c>
      <c r="AG2102" s="131">
        <v>0</v>
      </c>
      <c r="AH2102" s="43">
        <v>0</v>
      </c>
    </row>
    <row r="2103" spans="4:34">
      <c r="D2103" s="62">
        <v>2024</v>
      </c>
      <c r="E2103" s="62">
        <v>3</v>
      </c>
      <c r="F2103" s="62">
        <v>2024</v>
      </c>
      <c r="G2103" s="62">
        <v>2024</v>
      </c>
      <c r="H2103" s="131">
        <v>0</v>
      </c>
      <c r="I2103" s="131">
        <v>0</v>
      </c>
      <c r="J2103" s="131">
        <v>0</v>
      </c>
      <c r="K2103" s="131">
        <v>0</v>
      </c>
      <c r="L2103" s="131">
        <v>0</v>
      </c>
      <c r="M2103" s="131">
        <v>0</v>
      </c>
      <c r="N2103" s="131">
        <v>0</v>
      </c>
      <c r="O2103" s="131">
        <v>0</v>
      </c>
      <c r="P2103" s="131">
        <v>0</v>
      </c>
      <c r="Q2103" s="131">
        <v>0</v>
      </c>
      <c r="R2103" s="131">
        <v>0</v>
      </c>
      <c r="S2103" s="131">
        <v>0</v>
      </c>
      <c r="T2103" s="131">
        <v>0</v>
      </c>
      <c r="U2103" s="131">
        <v>0</v>
      </c>
      <c r="V2103" s="131">
        <v>0</v>
      </c>
      <c r="W2103" s="131">
        <v>0</v>
      </c>
      <c r="X2103" s="131">
        <v>0</v>
      </c>
      <c r="Y2103" s="131">
        <v>0</v>
      </c>
      <c r="Z2103" s="131">
        <v>0</v>
      </c>
      <c r="AA2103" s="131">
        <v>0</v>
      </c>
      <c r="AB2103" s="131">
        <v>0</v>
      </c>
      <c r="AC2103" s="131">
        <v>0</v>
      </c>
      <c r="AD2103" s="131">
        <v>0</v>
      </c>
      <c r="AE2103" s="131">
        <v>0</v>
      </c>
      <c r="AF2103" s="131">
        <v>0</v>
      </c>
      <c r="AG2103" s="131">
        <v>0</v>
      </c>
      <c r="AH2103" s="43">
        <v>0</v>
      </c>
    </row>
    <row r="2104" spans="4:34">
      <c r="D2104" s="62">
        <v>2024</v>
      </c>
      <c r="E2104" s="62">
        <v>4</v>
      </c>
      <c r="F2104" s="62">
        <v>2024</v>
      </c>
      <c r="G2104" s="62">
        <v>2024</v>
      </c>
      <c r="H2104" s="131">
        <v>0</v>
      </c>
      <c r="I2104" s="131">
        <v>0</v>
      </c>
      <c r="J2104" s="131">
        <v>0</v>
      </c>
      <c r="K2104" s="131">
        <v>0</v>
      </c>
      <c r="L2104" s="131">
        <v>0</v>
      </c>
      <c r="M2104" s="131">
        <v>0</v>
      </c>
      <c r="N2104" s="131">
        <v>0</v>
      </c>
      <c r="O2104" s="131">
        <v>0</v>
      </c>
      <c r="P2104" s="131">
        <v>0</v>
      </c>
      <c r="Q2104" s="131">
        <v>0</v>
      </c>
      <c r="R2104" s="131">
        <v>0</v>
      </c>
      <c r="S2104" s="131">
        <v>0</v>
      </c>
      <c r="T2104" s="131">
        <v>0</v>
      </c>
      <c r="U2104" s="131">
        <v>0</v>
      </c>
      <c r="V2104" s="131">
        <v>0</v>
      </c>
      <c r="W2104" s="131">
        <v>0</v>
      </c>
      <c r="X2104" s="131">
        <v>0</v>
      </c>
      <c r="Y2104" s="131">
        <v>0</v>
      </c>
      <c r="Z2104" s="131">
        <v>0</v>
      </c>
      <c r="AA2104" s="131">
        <v>0</v>
      </c>
      <c r="AB2104" s="131">
        <v>0</v>
      </c>
      <c r="AC2104" s="131">
        <v>0</v>
      </c>
      <c r="AD2104" s="131">
        <v>0</v>
      </c>
      <c r="AE2104" s="131">
        <v>0</v>
      </c>
      <c r="AF2104" s="131">
        <v>0</v>
      </c>
      <c r="AG2104" s="131">
        <v>0</v>
      </c>
      <c r="AH2104" s="43">
        <v>0</v>
      </c>
    </row>
    <row r="2105" spans="4:34">
      <c r="D2105" s="62">
        <v>2024</v>
      </c>
      <c r="E2105" s="62">
        <v>5</v>
      </c>
      <c r="F2105" s="62">
        <v>2024</v>
      </c>
      <c r="G2105" s="62">
        <v>2025</v>
      </c>
      <c r="H2105" s="131">
        <v>0</v>
      </c>
      <c r="I2105" s="131">
        <v>0</v>
      </c>
      <c r="J2105" s="131">
        <v>0</v>
      </c>
      <c r="K2105" s="131">
        <v>0</v>
      </c>
      <c r="L2105" s="131">
        <v>0</v>
      </c>
      <c r="M2105" s="131">
        <v>0</v>
      </c>
      <c r="N2105" s="131">
        <v>0</v>
      </c>
      <c r="O2105" s="131">
        <v>0</v>
      </c>
      <c r="P2105" s="131">
        <v>0</v>
      </c>
      <c r="Q2105" s="131">
        <v>0</v>
      </c>
      <c r="R2105" s="131">
        <v>0</v>
      </c>
      <c r="S2105" s="131">
        <v>0</v>
      </c>
      <c r="T2105" s="131">
        <v>0</v>
      </c>
      <c r="U2105" s="131">
        <v>0</v>
      </c>
      <c r="V2105" s="131">
        <v>0</v>
      </c>
      <c r="W2105" s="131">
        <v>0</v>
      </c>
      <c r="X2105" s="131">
        <v>0</v>
      </c>
      <c r="Y2105" s="131">
        <v>0</v>
      </c>
      <c r="Z2105" s="131">
        <v>0</v>
      </c>
      <c r="AA2105" s="131">
        <v>0</v>
      </c>
      <c r="AB2105" s="131">
        <v>0</v>
      </c>
      <c r="AC2105" s="131">
        <v>0</v>
      </c>
      <c r="AD2105" s="131">
        <v>0</v>
      </c>
      <c r="AE2105" s="131">
        <v>0</v>
      </c>
      <c r="AF2105" s="131">
        <v>0</v>
      </c>
      <c r="AG2105" s="131">
        <v>0</v>
      </c>
      <c r="AH2105" s="43">
        <v>0</v>
      </c>
    </row>
    <row r="2106" spans="4:34">
      <c r="D2106" s="62">
        <v>2024</v>
      </c>
      <c r="E2106" s="62">
        <v>6</v>
      </c>
      <c r="F2106" s="62">
        <v>2024</v>
      </c>
      <c r="G2106" s="62">
        <v>2025</v>
      </c>
      <c r="H2106" s="131">
        <v>0</v>
      </c>
      <c r="I2106" s="131">
        <v>0</v>
      </c>
      <c r="J2106" s="131">
        <v>0</v>
      </c>
      <c r="K2106" s="131">
        <v>0</v>
      </c>
      <c r="L2106" s="131">
        <v>0</v>
      </c>
      <c r="M2106" s="131">
        <v>0</v>
      </c>
      <c r="N2106" s="131">
        <v>0</v>
      </c>
      <c r="O2106" s="131">
        <v>0</v>
      </c>
      <c r="P2106" s="131">
        <v>0</v>
      </c>
      <c r="Q2106" s="131">
        <v>0</v>
      </c>
      <c r="R2106" s="131">
        <v>0</v>
      </c>
      <c r="S2106" s="131">
        <v>0</v>
      </c>
      <c r="T2106" s="131">
        <v>0</v>
      </c>
      <c r="U2106" s="131">
        <v>0</v>
      </c>
      <c r="V2106" s="131">
        <v>0</v>
      </c>
      <c r="W2106" s="131">
        <v>0</v>
      </c>
      <c r="X2106" s="131">
        <v>0</v>
      </c>
      <c r="Y2106" s="131">
        <v>0</v>
      </c>
      <c r="Z2106" s="131">
        <v>0</v>
      </c>
      <c r="AA2106" s="131">
        <v>0</v>
      </c>
      <c r="AB2106" s="131">
        <v>0</v>
      </c>
      <c r="AC2106" s="131">
        <v>0</v>
      </c>
      <c r="AD2106" s="131">
        <v>0</v>
      </c>
      <c r="AE2106" s="131">
        <v>0</v>
      </c>
      <c r="AF2106" s="131">
        <v>0</v>
      </c>
      <c r="AG2106" s="131">
        <v>0</v>
      </c>
      <c r="AH2106" s="43">
        <v>0</v>
      </c>
    </row>
    <row r="2107" spans="4:34">
      <c r="D2107" s="62">
        <v>2024</v>
      </c>
      <c r="E2107" s="62">
        <v>7</v>
      </c>
      <c r="F2107" s="62">
        <v>2025</v>
      </c>
      <c r="G2107" s="62">
        <v>2025</v>
      </c>
      <c r="H2107" s="131">
        <v>0</v>
      </c>
      <c r="I2107" s="131">
        <v>0</v>
      </c>
      <c r="J2107" s="131">
        <v>0</v>
      </c>
      <c r="K2107" s="131">
        <v>0</v>
      </c>
      <c r="L2107" s="131">
        <v>0</v>
      </c>
      <c r="M2107" s="131">
        <v>0</v>
      </c>
      <c r="N2107" s="131">
        <v>0</v>
      </c>
      <c r="O2107" s="131">
        <v>0</v>
      </c>
      <c r="P2107" s="131">
        <v>0</v>
      </c>
      <c r="Q2107" s="131">
        <v>0</v>
      </c>
      <c r="R2107" s="131">
        <v>0</v>
      </c>
      <c r="S2107" s="131">
        <v>0</v>
      </c>
      <c r="T2107" s="131">
        <v>0</v>
      </c>
      <c r="U2107" s="131">
        <v>0</v>
      </c>
      <c r="V2107" s="131">
        <v>0</v>
      </c>
      <c r="W2107" s="131">
        <v>0</v>
      </c>
      <c r="X2107" s="131">
        <v>0</v>
      </c>
      <c r="Y2107" s="131">
        <v>0</v>
      </c>
      <c r="Z2107" s="131">
        <v>0</v>
      </c>
      <c r="AA2107" s="131">
        <v>0</v>
      </c>
      <c r="AB2107" s="131">
        <v>0</v>
      </c>
      <c r="AC2107" s="131">
        <v>0</v>
      </c>
      <c r="AD2107" s="131">
        <v>0</v>
      </c>
      <c r="AE2107" s="131">
        <v>0</v>
      </c>
      <c r="AF2107" s="131">
        <v>0</v>
      </c>
      <c r="AG2107" s="131">
        <v>0</v>
      </c>
      <c r="AH2107" s="43">
        <v>0</v>
      </c>
    </row>
    <row r="2108" spans="4:34">
      <c r="D2108" s="62">
        <v>2024</v>
      </c>
      <c r="E2108" s="62">
        <v>8</v>
      </c>
      <c r="F2108" s="62">
        <v>2025</v>
      </c>
      <c r="G2108" s="62">
        <v>2025</v>
      </c>
      <c r="H2108" s="131">
        <v>0</v>
      </c>
      <c r="I2108" s="131">
        <v>0</v>
      </c>
      <c r="J2108" s="131">
        <v>0</v>
      </c>
      <c r="K2108" s="131">
        <v>0</v>
      </c>
      <c r="L2108" s="131">
        <v>0</v>
      </c>
      <c r="M2108" s="131">
        <v>0</v>
      </c>
      <c r="N2108" s="131">
        <v>0</v>
      </c>
      <c r="O2108" s="131">
        <v>0</v>
      </c>
      <c r="P2108" s="131">
        <v>0</v>
      </c>
      <c r="Q2108" s="131">
        <v>0</v>
      </c>
      <c r="R2108" s="131">
        <v>0</v>
      </c>
      <c r="S2108" s="131">
        <v>0</v>
      </c>
      <c r="T2108" s="131">
        <v>0</v>
      </c>
      <c r="U2108" s="131">
        <v>0</v>
      </c>
      <c r="V2108" s="131">
        <v>0</v>
      </c>
      <c r="W2108" s="131">
        <v>0</v>
      </c>
      <c r="X2108" s="131">
        <v>0</v>
      </c>
      <c r="Y2108" s="131">
        <v>0</v>
      </c>
      <c r="Z2108" s="131">
        <v>0</v>
      </c>
      <c r="AA2108" s="131">
        <v>0</v>
      </c>
      <c r="AB2108" s="131">
        <v>0</v>
      </c>
      <c r="AC2108" s="131">
        <v>0</v>
      </c>
      <c r="AD2108" s="131">
        <v>0</v>
      </c>
      <c r="AE2108" s="131">
        <v>0</v>
      </c>
      <c r="AF2108" s="131">
        <v>0</v>
      </c>
      <c r="AG2108" s="131">
        <v>0</v>
      </c>
      <c r="AH2108" s="43">
        <v>0</v>
      </c>
    </row>
    <row r="2109" spans="4:34">
      <c r="D2109" s="62">
        <v>2024</v>
      </c>
      <c r="E2109" s="62">
        <v>9</v>
      </c>
      <c r="F2109" s="62">
        <v>2025</v>
      </c>
      <c r="G2109" s="62">
        <v>2025</v>
      </c>
      <c r="H2109" s="131">
        <v>0</v>
      </c>
      <c r="I2109" s="131">
        <v>0</v>
      </c>
      <c r="J2109" s="131">
        <v>0</v>
      </c>
      <c r="K2109" s="131">
        <v>0</v>
      </c>
      <c r="L2109" s="131">
        <v>0</v>
      </c>
      <c r="M2109" s="131">
        <v>0</v>
      </c>
      <c r="N2109" s="131">
        <v>0</v>
      </c>
      <c r="O2109" s="131">
        <v>0</v>
      </c>
      <c r="P2109" s="131">
        <v>0</v>
      </c>
      <c r="Q2109" s="131">
        <v>0</v>
      </c>
      <c r="R2109" s="131">
        <v>0</v>
      </c>
      <c r="S2109" s="131">
        <v>0</v>
      </c>
      <c r="T2109" s="131">
        <v>0</v>
      </c>
      <c r="U2109" s="131">
        <v>0</v>
      </c>
      <c r="V2109" s="131">
        <v>0</v>
      </c>
      <c r="W2109" s="131">
        <v>0</v>
      </c>
      <c r="X2109" s="131">
        <v>0</v>
      </c>
      <c r="Y2109" s="131">
        <v>0</v>
      </c>
      <c r="Z2109" s="131">
        <v>0</v>
      </c>
      <c r="AA2109" s="131">
        <v>0</v>
      </c>
      <c r="AB2109" s="131">
        <v>0</v>
      </c>
      <c r="AC2109" s="131">
        <v>0</v>
      </c>
      <c r="AD2109" s="131">
        <v>0</v>
      </c>
      <c r="AE2109" s="131">
        <v>0</v>
      </c>
      <c r="AF2109" s="131">
        <v>0</v>
      </c>
      <c r="AG2109" s="131">
        <v>0</v>
      </c>
      <c r="AH2109" s="43">
        <v>0</v>
      </c>
    </row>
    <row r="2110" spans="4:34">
      <c r="D2110" s="62">
        <v>2024</v>
      </c>
      <c r="E2110" s="62">
        <v>10</v>
      </c>
      <c r="F2110" s="62">
        <v>2025</v>
      </c>
      <c r="G2110" s="62">
        <v>2025</v>
      </c>
      <c r="H2110" s="131">
        <v>0</v>
      </c>
      <c r="I2110" s="131">
        <v>0</v>
      </c>
      <c r="J2110" s="131">
        <v>0</v>
      </c>
      <c r="K2110" s="131">
        <v>0</v>
      </c>
      <c r="L2110" s="131">
        <v>0</v>
      </c>
      <c r="M2110" s="131">
        <v>0</v>
      </c>
      <c r="N2110" s="131">
        <v>0</v>
      </c>
      <c r="O2110" s="131">
        <v>0</v>
      </c>
      <c r="P2110" s="131">
        <v>0</v>
      </c>
      <c r="Q2110" s="131">
        <v>0</v>
      </c>
      <c r="R2110" s="131">
        <v>0</v>
      </c>
      <c r="S2110" s="131">
        <v>0</v>
      </c>
      <c r="T2110" s="131">
        <v>0</v>
      </c>
      <c r="U2110" s="131">
        <v>0</v>
      </c>
      <c r="V2110" s="131">
        <v>0</v>
      </c>
      <c r="W2110" s="131">
        <v>0</v>
      </c>
      <c r="X2110" s="131">
        <v>0</v>
      </c>
      <c r="Y2110" s="131">
        <v>0</v>
      </c>
      <c r="Z2110" s="131">
        <v>0</v>
      </c>
      <c r="AA2110" s="131">
        <v>0</v>
      </c>
      <c r="AB2110" s="131">
        <v>0</v>
      </c>
      <c r="AC2110" s="131">
        <v>0</v>
      </c>
      <c r="AD2110" s="131">
        <v>0</v>
      </c>
      <c r="AE2110" s="131">
        <v>0</v>
      </c>
      <c r="AF2110" s="131">
        <v>0</v>
      </c>
      <c r="AG2110" s="131">
        <v>0</v>
      </c>
      <c r="AH2110" s="43">
        <v>0</v>
      </c>
    </row>
    <row r="2111" spans="4:34">
      <c r="D2111" s="62">
        <v>2024</v>
      </c>
      <c r="E2111" s="62">
        <v>11</v>
      </c>
      <c r="F2111" s="62">
        <v>2025</v>
      </c>
      <c r="G2111" s="62">
        <v>2025</v>
      </c>
      <c r="H2111" s="131">
        <v>0</v>
      </c>
      <c r="I2111" s="131">
        <v>0</v>
      </c>
      <c r="J2111" s="131">
        <v>0</v>
      </c>
      <c r="K2111" s="131">
        <v>0</v>
      </c>
      <c r="L2111" s="131">
        <v>0</v>
      </c>
      <c r="M2111" s="131">
        <v>0</v>
      </c>
      <c r="N2111" s="131">
        <v>0</v>
      </c>
      <c r="O2111" s="131">
        <v>0</v>
      </c>
      <c r="P2111" s="131">
        <v>0</v>
      </c>
      <c r="Q2111" s="131">
        <v>0</v>
      </c>
      <c r="R2111" s="131">
        <v>0</v>
      </c>
      <c r="S2111" s="131">
        <v>0</v>
      </c>
      <c r="T2111" s="131">
        <v>0</v>
      </c>
      <c r="U2111" s="131">
        <v>0</v>
      </c>
      <c r="V2111" s="131">
        <v>0</v>
      </c>
      <c r="W2111" s="131">
        <v>0</v>
      </c>
      <c r="X2111" s="131">
        <v>0</v>
      </c>
      <c r="Y2111" s="131">
        <v>0</v>
      </c>
      <c r="Z2111" s="131">
        <v>0</v>
      </c>
      <c r="AA2111" s="131">
        <v>0</v>
      </c>
      <c r="AB2111" s="131">
        <v>0</v>
      </c>
      <c r="AC2111" s="131">
        <v>0</v>
      </c>
      <c r="AD2111" s="131">
        <v>0</v>
      </c>
      <c r="AE2111" s="131">
        <v>0</v>
      </c>
      <c r="AF2111" s="131">
        <v>0</v>
      </c>
      <c r="AG2111" s="131">
        <v>0</v>
      </c>
      <c r="AH2111" s="43">
        <v>0</v>
      </c>
    </row>
    <row r="2112" spans="4:34">
      <c r="D2112" s="62">
        <v>2024</v>
      </c>
      <c r="E2112" s="62">
        <v>12</v>
      </c>
      <c r="F2112" s="62">
        <v>2025</v>
      </c>
      <c r="G2112" s="62">
        <v>2025</v>
      </c>
      <c r="H2112" s="131">
        <v>0</v>
      </c>
      <c r="I2112" s="131">
        <v>0</v>
      </c>
      <c r="J2112" s="131">
        <v>0</v>
      </c>
      <c r="K2112" s="131">
        <v>0</v>
      </c>
      <c r="L2112" s="131">
        <v>0</v>
      </c>
      <c r="M2112" s="131">
        <v>0</v>
      </c>
      <c r="N2112" s="131">
        <v>0</v>
      </c>
      <c r="O2112" s="131">
        <v>0</v>
      </c>
      <c r="P2112" s="131">
        <v>0</v>
      </c>
      <c r="Q2112" s="131">
        <v>0</v>
      </c>
      <c r="R2112" s="131">
        <v>0</v>
      </c>
      <c r="S2112" s="131">
        <v>0</v>
      </c>
      <c r="T2112" s="131">
        <v>0</v>
      </c>
      <c r="U2112" s="131">
        <v>0</v>
      </c>
      <c r="V2112" s="131">
        <v>0</v>
      </c>
      <c r="W2112" s="131">
        <v>0</v>
      </c>
      <c r="X2112" s="131">
        <v>0</v>
      </c>
      <c r="Y2112" s="131">
        <v>0</v>
      </c>
      <c r="Z2112" s="131">
        <v>0</v>
      </c>
      <c r="AA2112" s="131">
        <v>0</v>
      </c>
      <c r="AB2112" s="131">
        <v>0</v>
      </c>
      <c r="AC2112" s="131">
        <v>0</v>
      </c>
      <c r="AD2112" s="131">
        <v>0</v>
      </c>
      <c r="AE2112" s="131">
        <v>0</v>
      </c>
      <c r="AF2112" s="131">
        <v>0</v>
      </c>
      <c r="AG2112" s="131">
        <v>0</v>
      </c>
      <c r="AH2112" s="43">
        <v>0</v>
      </c>
    </row>
    <row r="2113" spans="4:34">
      <c r="D2113" s="62">
        <v>2025</v>
      </c>
      <c r="E2113" s="62">
        <v>1</v>
      </c>
      <c r="F2113" s="62">
        <v>2025</v>
      </c>
      <c r="G2113" s="62">
        <v>2025</v>
      </c>
      <c r="H2113" s="131">
        <v>0</v>
      </c>
      <c r="I2113" s="131">
        <v>0</v>
      </c>
      <c r="J2113" s="131">
        <v>0</v>
      </c>
      <c r="K2113" s="131">
        <v>0</v>
      </c>
      <c r="L2113" s="131">
        <v>0</v>
      </c>
      <c r="M2113" s="131">
        <v>0</v>
      </c>
      <c r="N2113" s="131">
        <v>0</v>
      </c>
      <c r="O2113" s="131">
        <v>0</v>
      </c>
      <c r="P2113" s="131">
        <v>0</v>
      </c>
      <c r="Q2113" s="131">
        <v>0</v>
      </c>
      <c r="R2113" s="131">
        <v>0</v>
      </c>
      <c r="S2113" s="131">
        <v>0</v>
      </c>
      <c r="T2113" s="131">
        <v>0</v>
      </c>
      <c r="U2113" s="131">
        <v>0</v>
      </c>
      <c r="V2113" s="131">
        <v>0</v>
      </c>
      <c r="W2113" s="131">
        <v>0</v>
      </c>
      <c r="X2113" s="131">
        <v>0</v>
      </c>
      <c r="Y2113" s="131">
        <v>0</v>
      </c>
      <c r="Z2113" s="131">
        <v>0</v>
      </c>
      <c r="AA2113" s="131">
        <v>0</v>
      </c>
      <c r="AB2113" s="131">
        <v>0</v>
      </c>
      <c r="AC2113" s="131">
        <v>0</v>
      </c>
      <c r="AD2113" s="131">
        <v>0</v>
      </c>
      <c r="AE2113" s="131">
        <v>0</v>
      </c>
      <c r="AF2113" s="131">
        <v>0</v>
      </c>
      <c r="AG2113" s="131">
        <v>0</v>
      </c>
      <c r="AH2113" s="43">
        <v>0</v>
      </c>
    </row>
    <row r="2114" spans="4:34">
      <c r="D2114" s="62">
        <v>2025</v>
      </c>
      <c r="E2114" s="62">
        <v>2</v>
      </c>
      <c r="F2114" s="62">
        <v>2025</v>
      </c>
      <c r="G2114" s="62">
        <v>2025</v>
      </c>
      <c r="H2114" s="131">
        <v>0</v>
      </c>
      <c r="I2114" s="131">
        <v>0</v>
      </c>
      <c r="J2114" s="131">
        <v>0</v>
      </c>
      <c r="K2114" s="131">
        <v>0</v>
      </c>
      <c r="L2114" s="131">
        <v>0</v>
      </c>
      <c r="M2114" s="131">
        <v>0</v>
      </c>
      <c r="N2114" s="131">
        <v>0</v>
      </c>
      <c r="O2114" s="131">
        <v>0</v>
      </c>
      <c r="P2114" s="131">
        <v>0</v>
      </c>
      <c r="Q2114" s="131">
        <v>0</v>
      </c>
      <c r="R2114" s="131">
        <v>0</v>
      </c>
      <c r="S2114" s="131">
        <v>0</v>
      </c>
      <c r="T2114" s="131">
        <v>0</v>
      </c>
      <c r="U2114" s="131">
        <v>0</v>
      </c>
      <c r="V2114" s="131">
        <v>0</v>
      </c>
      <c r="W2114" s="131">
        <v>0</v>
      </c>
      <c r="X2114" s="131">
        <v>0</v>
      </c>
      <c r="Y2114" s="131">
        <v>0</v>
      </c>
      <c r="Z2114" s="131">
        <v>0</v>
      </c>
      <c r="AA2114" s="131">
        <v>0</v>
      </c>
      <c r="AB2114" s="131">
        <v>0</v>
      </c>
      <c r="AC2114" s="131">
        <v>0</v>
      </c>
      <c r="AD2114" s="131">
        <v>0</v>
      </c>
      <c r="AE2114" s="131">
        <v>0</v>
      </c>
      <c r="AF2114" s="131">
        <v>0</v>
      </c>
      <c r="AG2114" s="131">
        <v>0</v>
      </c>
      <c r="AH2114" s="43">
        <v>0</v>
      </c>
    </row>
    <row r="2115" spans="4:34">
      <c r="D2115" s="62">
        <v>2025</v>
      </c>
      <c r="E2115" s="62">
        <v>3</v>
      </c>
      <c r="F2115" s="62">
        <v>2025</v>
      </c>
      <c r="G2115" s="62">
        <v>2025</v>
      </c>
      <c r="H2115" s="131">
        <v>0</v>
      </c>
      <c r="I2115" s="131">
        <v>0</v>
      </c>
      <c r="J2115" s="131">
        <v>0</v>
      </c>
      <c r="K2115" s="131">
        <v>0</v>
      </c>
      <c r="L2115" s="131">
        <v>0</v>
      </c>
      <c r="M2115" s="131">
        <v>0</v>
      </c>
      <c r="N2115" s="131">
        <v>0</v>
      </c>
      <c r="O2115" s="131">
        <v>0</v>
      </c>
      <c r="P2115" s="131">
        <v>0</v>
      </c>
      <c r="Q2115" s="131">
        <v>0</v>
      </c>
      <c r="R2115" s="131">
        <v>0</v>
      </c>
      <c r="S2115" s="131">
        <v>0</v>
      </c>
      <c r="T2115" s="131">
        <v>0</v>
      </c>
      <c r="U2115" s="131">
        <v>0</v>
      </c>
      <c r="V2115" s="131">
        <v>0</v>
      </c>
      <c r="W2115" s="131">
        <v>0</v>
      </c>
      <c r="X2115" s="131">
        <v>0</v>
      </c>
      <c r="Y2115" s="131">
        <v>0</v>
      </c>
      <c r="Z2115" s="131">
        <v>0</v>
      </c>
      <c r="AA2115" s="131">
        <v>0</v>
      </c>
      <c r="AB2115" s="131">
        <v>0</v>
      </c>
      <c r="AC2115" s="131">
        <v>0</v>
      </c>
      <c r="AD2115" s="131">
        <v>0</v>
      </c>
      <c r="AE2115" s="131">
        <v>0</v>
      </c>
      <c r="AF2115" s="131">
        <v>0</v>
      </c>
      <c r="AG2115" s="131">
        <v>0</v>
      </c>
      <c r="AH2115" s="43">
        <v>0</v>
      </c>
    </row>
    <row r="2116" spans="4:34">
      <c r="D2116" s="62">
        <v>2025</v>
      </c>
      <c r="E2116" s="62">
        <v>4</v>
      </c>
      <c r="F2116" s="62">
        <v>2025</v>
      </c>
      <c r="G2116" s="62">
        <v>2025</v>
      </c>
      <c r="H2116" s="131">
        <v>0</v>
      </c>
      <c r="I2116" s="131">
        <v>0</v>
      </c>
      <c r="J2116" s="131">
        <v>0</v>
      </c>
      <c r="K2116" s="131">
        <v>0</v>
      </c>
      <c r="L2116" s="131">
        <v>0</v>
      </c>
      <c r="M2116" s="131">
        <v>0</v>
      </c>
      <c r="N2116" s="131">
        <v>0</v>
      </c>
      <c r="O2116" s="131">
        <v>0</v>
      </c>
      <c r="P2116" s="131">
        <v>0</v>
      </c>
      <c r="Q2116" s="131">
        <v>0</v>
      </c>
      <c r="R2116" s="131">
        <v>0</v>
      </c>
      <c r="S2116" s="131">
        <v>0</v>
      </c>
      <c r="T2116" s="131">
        <v>0</v>
      </c>
      <c r="U2116" s="131">
        <v>0</v>
      </c>
      <c r="V2116" s="131">
        <v>0</v>
      </c>
      <c r="W2116" s="131">
        <v>0</v>
      </c>
      <c r="X2116" s="131">
        <v>0</v>
      </c>
      <c r="Y2116" s="131">
        <v>0</v>
      </c>
      <c r="Z2116" s="131">
        <v>0</v>
      </c>
      <c r="AA2116" s="131">
        <v>0</v>
      </c>
      <c r="AB2116" s="131">
        <v>0</v>
      </c>
      <c r="AC2116" s="131">
        <v>0</v>
      </c>
      <c r="AD2116" s="131">
        <v>0</v>
      </c>
      <c r="AE2116" s="131">
        <v>0</v>
      </c>
      <c r="AF2116" s="131">
        <v>0</v>
      </c>
      <c r="AG2116" s="131">
        <v>0</v>
      </c>
      <c r="AH2116" s="43">
        <v>0</v>
      </c>
    </row>
    <row r="2117" spans="4:34">
      <c r="D2117" s="62">
        <v>2025</v>
      </c>
      <c r="E2117" s="62">
        <v>5</v>
      </c>
      <c r="F2117" s="62">
        <v>2025</v>
      </c>
      <c r="G2117" s="62">
        <v>2026</v>
      </c>
      <c r="H2117" s="131">
        <v>0</v>
      </c>
      <c r="I2117" s="131">
        <v>0</v>
      </c>
      <c r="J2117" s="131">
        <v>0</v>
      </c>
      <c r="K2117" s="131">
        <v>0</v>
      </c>
      <c r="L2117" s="131">
        <v>0</v>
      </c>
      <c r="M2117" s="131">
        <v>0</v>
      </c>
      <c r="N2117" s="131">
        <v>0</v>
      </c>
      <c r="O2117" s="131">
        <v>0</v>
      </c>
      <c r="P2117" s="131">
        <v>0</v>
      </c>
      <c r="Q2117" s="131">
        <v>0</v>
      </c>
      <c r="R2117" s="131">
        <v>0</v>
      </c>
      <c r="S2117" s="131">
        <v>0</v>
      </c>
      <c r="T2117" s="131">
        <v>0</v>
      </c>
      <c r="U2117" s="131">
        <v>0</v>
      </c>
      <c r="V2117" s="131">
        <v>0</v>
      </c>
      <c r="W2117" s="131">
        <v>0</v>
      </c>
      <c r="X2117" s="131">
        <v>0</v>
      </c>
      <c r="Y2117" s="131">
        <v>0</v>
      </c>
      <c r="Z2117" s="131">
        <v>0</v>
      </c>
      <c r="AA2117" s="131">
        <v>0</v>
      </c>
      <c r="AB2117" s="131">
        <v>0</v>
      </c>
      <c r="AC2117" s="131">
        <v>0</v>
      </c>
      <c r="AD2117" s="131">
        <v>0</v>
      </c>
      <c r="AE2117" s="131">
        <v>0</v>
      </c>
      <c r="AF2117" s="131">
        <v>0</v>
      </c>
      <c r="AG2117" s="131">
        <v>0</v>
      </c>
      <c r="AH2117" s="43">
        <v>0</v>
      </c>
    </row>
    <row r="2118" spans="4:34">
      <c r="D2118" s="62">
        <v>2025</v>
      </c>
      <c r="E2118" s="62">
        <v>6</v>
      </c>
      <c r="F2118" s="62">
        <v>2025</v>
      </c>
      <c r="G2118" s="62">
        <v>2026</v>
      </c>
      <c r="H2118" s="131">
        <v>0</v>
      </c>
      <c r="I2118" s="131">
        <v>0</v>
      </c>
      <c r="J2118" s="131">
        <v>0</v>
      </c>
      <c r="K2118" s="131">
        <v>0</v>
      </c>
      <c r="L2118" s="131">
        <v>0</v>
      </c>
      <c r="M2118" s="131">
        <v>0</v>
      </c>
      <c r="N2118" s="131">
        <v>0</v>
      </c>
      <c r="O2118" s="131">
        <v>0</v>
      </c>
      <c r="P2118" s="131">
        <v>0</v>
      </c>
      <c r="Q2118" s="131">
        <v>0</v>
      </c>
      <c r="R2118" s="131">
        <v>0</v>
      </c>
      <c r="S2118" s="131">
        <v>0</v>
      </c>
      <c r="T2118" s="131">
        <v>0</v>
      </c>
      <c r="U2118" s="131">
        <v>0</v>
      </c>
      <c r="V2118" s="131">
        <v>0</v>
      </c>
      <c r="W2118" s="131">
        <v>0</v>
      </c>
      <c r="X2118" s="131">
        <v>0</v>
      </c>
      <c r="Y2118" s="131">
        <v>0</v>
      </c>
      <c r="Z2118" s="131">
        <v>0</v>
      </c>
      <c r="AA2118" s="131">
        <v>0</v>
      </c>
      <c r="AB2118" s="131">
        <v>0</v>
      </c>
      <c r="AC2118" s="131">
        <v>0</v>
      </c>
      <c r="AD2118" s="131">
        <v>0</v>
      </c>
      <c r="AE2118" s="131">
        <v>0</v>
      </c>
      <c r="AF2118" s="131">
        <v>0</v>
      </c>
      <c r="AG2118" s="131">
        <v>0</v>
      </c>
      <c r="AH2118" s="43">
        <v>0</v>
      </c>
    </row>
    <row r="2119" spans="4:34">
      <c r="D2119" s="62">
        <v>2025</v>
      </c>
      <c r="E2119" s="62">
        <v>7</v>
      </c>
      <c r="F2119" s="62">
        <v>2026</v>
      </c>
      <c r="G2119" s="62">
        <v>2026</v>
      </c>
      <c r="H2119" s="131">
        <v>0</v>
      </c>
      <c r="I2119" s="131">
        <v>0</v>
      </c>
      <c r="J2119" s="131">
        <v>0</v>
      </c>
      <c r="K2119" s="131">
        <v>0</v>
      </c>
      <c r="L2119" s="131">
        <v>0</v>
      </c>
      <c r="M2119" s="131">
        <v>0</v>
      </c>
      <c r="N2119" s="131">
        <v>0</v>
      </c>
      <c r="O2119" s="131">
        <v>0</v>
      </c>
      <c r="P2119" s="131">
        <v>0</v>
      </c>
      <c r="Q2119" s="131">
        <v>0</v>
      </c>
      <c r="R2119" s="131">
        <v>0</v>
      </c>
      <c r="S2119" s="131">
        <v>0</v>
      </c>
      <c r="T2119" s="131">
        <v>0</v>
      </c>
      <c r="U2119" s="131">
        <v>0</v>
      </c>
      <c r="V2119" s="131">
        <v>0</v>
      </c>
      <c r="W2119" s="131">
        <v>0</v>
      </c>
      <c r="X2119" s="131">
        <v>0</v>
      </c>
      <c r="Y2119" s="131">
        <v>0</v>
      </c>
      <c r="Z2119" s="131">
        <v>0</v>
      </c>
      <c r="AA2119" s="131">
        <v>0</v>
      </c>
      <c r="AB2119" s="131">
        <v>0</v>
      </c>
      <c r="AC2119" s="131">
        <v>0</v>
      </c>
      <c r="AD2119" s="131">
        <v>0</v>
      </c>
      <c r="AE2119" s="131">
        <v>0</v>
      </c>
      <c r="AF2119" s="131">
        <v>0</v>
      </c>
      <c r="AG2119" s="131">
        <v>0</v>
      </c>
      <c r="AH2119" s="43">
        <v>0</v>
      </c>
    </row>
    <row r="2120" spans="4:34">
      <c r="D2120" s="62">
        <v>2025</v>
      </c>
      <c r="E2120" s="62">
        <v>8</v>
      </c>
      <c r="F2120" s="62">
        <v>2026</v>
      </c>
      <c r="G2120" s="62">
        <v>2026</v>
      </c>
      <c r="H2120" s="131">
        <v>0</v>
      </c>
      <c r="I2120" s="131">
        <v>0</v>
      </c>
      <c r="J2120" s="131">
        <v>0</v>
      </c>
      <c r="K2120" s="131">
        <v>0</v>
      </c>
      <c r="L2120" s="131">
        <v>0</v>
      </c>
      <c r="M2120" s="131">
        <v>0</v>
      </c>
      <c r="N2120" s="131">
        <v>0</v>
      </c>
      <c r="O2120" s="131">
        <v>0</v>
      </c>
      <c r="P2120" s="131">
        <v>0</v>
      </c>
      <c r="Q2120" s="131">
        <v>0</v>
      </c>
      <c r="R2120" s="131">
        <v>0</v>
      </c>
      <c r="S2120" s="131">
        <v>0</v>
      </c>
      <c r="T2120" s="131">
        <v>0</v>
      </c>
      <c r="U2120" s="131">
        <v>0</v>
      </c>
      <c r="V2120" s="131">
        <v>0</v>
      </c>
      <c r="W2120" s="131">
        <v>0</v>
      </c>
      <c r="X2120" s="131">
        <v>0</v>
      </c>
      <c r="Y2120" s="131">
        <v>0</v>
      </c>
      <c r="Z2120" s="131">
        <v>0</v>
      </c>
      <c r="AA2120" s="131">
        <v>0</v>
      </c>
      <c r="AB2120" s="131">
        <v>0</v>
      </c>
      <c r="AC2120" s="131">
        <v>0</v>
      </c>
      <c r="AD2120" s="131">
        <v>0</v>
      </c>
      <c r="AE2120" s="131">
        <v>0</v>
      </c>
      <c r="AF2120" s="131">
        <v>0</v>
      </c>
      <c r="AG2120" s="131">
        <v>0</v>
      </c>
      <c r="AH2120" s="43">
        <v>0</v>
      </c>
    </row>
    <row r="2121" spans="4:34">
      <c r="D2121" s="62">
        <v>2025</v>
      </c>
      <c r="E2121" s="62">
        <v>9</v>
      </c>
      <c r="F2121" s="62">
        <v>2026</v>
      </c>
      <c r="G2121" s="62">
        <v>2026</v>
      </c>
      <c r="H2121" s="131">
        <v>0</v>
      </c>
      <c r="I2121" s="131">
        <v>0</v>
      </c>
      <c r="J2121" s="131">
        <v>0</v>
      </c>
      <c r="K2121" s="131">
        <v>0</v>
      </c>
      <c r="L2121" s="131">
        <v>0</v>
      </c>
      <c r="M2121" s="131">
        <v>0</v>
      </c>
      <c r="N2121" s="131">
        <v>0</v>
      </c>
      <c r="O2121" s="131">
        <v>0</v>
      </c>
      <c r="P2121" s="131">
        <v>0</v>
      </c>
      <c r="Q2121" s="131">
        <v>0</v>
      </c>
      <c r="R2121" s="131">
        <v>0</v>
      </c>
      <c r="S2121" s="131">
        <v>0</v>
      </c>
      <c r="T2121" s="131">
        <v>0</v>
      </c>
      <c r="U2121" s="131">
        <v>0</v>
      </c>
      <c r="V2121" s="131">
        <v>0</v>
      </c>
      <c r="W2121" s="131">
        <v>0</v>
      </c>
      <c r="X2121" s="131">
        <v>0</v>
      </c>
      <c r="Y2121" s="131">
        <v>0</v>
      </c>
      <c r="Z2121" s="131">
        <v>0</v>
      </c>
      <c r="AA2121" s="131">
        <v>0</v>
      </c>
      <c r="AB2121" s="131">
        <v>0</v>
      </c>
      <c r="AC2121" s="131">
        <v>0</v>
      </c>
      <c r="AD2121" s="131">
        <v>0</v>
      </c>
      <c r="AE2121" s="131">
        <v>0</v>
      </c>
      <c r="AF2121" s="131">
        <v>0</v>
      </c>
      <c r="AG2121" s="131">
        <v>0</v>
      </c>
      <c r="AH2121" s="43">
        <v>0</v>
      </c>
    </row>
    <row r="2122" spans="4:34">
      <c r="D2122" s="62">
        <v>2025</v>
      </c>
      <c r="E2122" s="62">
        <v>10</v>
      </c>
      <c r="F2122" s="62">
        <v>2026</v>
      </c>
      <c r="G2122" s="62">
        <v>2026</v>
      </c>
      <c r="H2122" s="131">
        <v>0</v>
      </c>
      <c r="I2122" s="131">
        <v>0</v>
      </c>
      <c r="J2122" s="131">
        <v>0</v>
      </c>
      <c r="K2122" s="131">
        <v>0</v>
      </c>
      <c r="L2122" s="131">
        <v>0</v>
      </c>
      <c r="M2122" s="131">
        <v>0</v>
      </c>
      <c r="N2122" s="131">
        <v>0</v>
      </c>
      <c r="O2122" s="131">
        <v>0</v>
      </c>
      <c r="P2122" s="131">
        <v>0</v>
      </c>
      <c r="Q2122" s="131">
        <v>0</v>
      </c>
      <c r="R2122" s="131">
        <v>0</v>
      </c>
      <c r="S2122" s="131">
        <v>0</v>
      </c>
      <c r="T2122" s="131">
        <v>0</v>
      </c>
      <c r="U2122" s="131">
        <v>0</v>
      </c>
      <c r="V2122" s="131">
        <v>0</v>
      </c>
      <c r="W2122" s="131">
        <v>0</v>
      </c>
      <c r="X2122" s="131">
        <v>0</v>
      </c>
      <c r="Y2122" s="131">
        <v>0</v>
      </c>
      <c r="Z2122" s="131">
        <v>0</v>
      </c>
      <c r="AA2122" s="131">
        <v>0</v>
      </c>
      <c r="AB2122" s="131">
        <v>0</v>
      </c>
      <c r="AC2122" s="131">
        <v>0</v>
      </c>
      <c r="AD2122" s="131">
        <v>0</v>
      </c>
      <c r="AE2122" s="131">
        <v>0</v>
      </c>
      <c r="AF2122" s="131">
        <v>0</v>
      </c>
      <c r="AG2122" s="131">
        <v>0</v>
      </c>
      <c r="AH2122" s="43">
        <v>0</v>
      </c>
    </row>
    <row r="2123" spans="4:34">
      <c r="D2123" s="62">
        <v>2025</v>
      </c>
      <c r="E2123" s="62">
        <v>11</v>
      </c>
      <c r="F2123" s="62">
        <v>2026</v>
      </c>
      <c r="G2123" s="62">
        <v>2026</v>
      </c>
      <c r="H2123" s="131">
        <v>0</v>
      </c>
      <c r="I2123" s="131">
        <v>0</v>
      </c>
      <c r="J2123" s="131">
        <v>0</v>
      </c>
      <c r="K2123" s="131">
        <v>0</v>
      </c>
      <c r="L2123" s="131">
        <v>0</v>
      </c>
      <c r="M2123" s="131">
        <v>0</v>
      </c>
      <c r="N2123" s="131">
        <v>0</v>
      </c>
      <c r="O2123" s="131">
        <v>0</v>
      </c>
      <c r="P2123" s="131">
        <v>0</v>
      </c>
      <c r="Q2123" s="131">
        <v>0</v>
      </c>
      <c r="R2123" s="131">
        <v>0</v>
      </c>
      <c r="S2123" s="131">
        <v>0</v>
      </c>
      <c r="T2123" s="131">
        <v>0</v>
      </c>
      <c r="U2123" s="131">
        <v>0</v>
      </c>
      <c r="V2123" s="131">
        <v>0</v>
      </c>
      <c r="W2123" s="131">
        <v>0</v>
      </c>
      <c r="X2123" s="131">
        <v>0</v>
      </c>
      <c r="Y2123" s="131">
        <v>0</v>
      </c>
      <c r="Z2123" s="131">
        <v>0</v>
      </c>
      <c r="AA2123" s="131">
        <v>0</v>
      </c>
      <c r="AB2123" s="131">
        <v>0</v>
      </c>
      <c r="AC2123" s="131">
        <v>0</v>
      </c>
      <c r="AD2123" s="131">
        <v>0</v>
      </c>
      <c r="AE2123" s="131">
        <v>0</v>
      </c>
      <c r="AF2123" s="131">
        <v>0</v>
      </c>
      <c r="AG2123" s="131">
        <v>0</v>
      </c>
      <c r="AH2123" s="43">
        <v>0</v>
      </c>
    </row>
    <row r="2124" spans="4:34">
      <c r="D2124" s="62">
        <v>2025</v>
      </c>
      <c r="E2124" s="62">
        <v>12</v>
      </c>
      <c r="F2124" s="62">
        <v>2026</v>
      </c>
      <c r="G2124" s="62">
        <v>2026</v>
      </c>
      <c r="H2124" s="131">
        <v>0</v>
      </c>
      <c r="I2124" s="131">
        <v>0</v>
      </c>
      <c r="J2124" s="131">
        <v>0</v>
      </c>
      <c r="K2124" s="131">
        <v>0</v>
      </c>
      <c r="L2124" s="131">
        <v>0</v>
      </c>
      <c r="M2124" s="131">
        <v>0</v>
      </c>
      <c r="N2124" s="131">
        <v>0</v>
      </c>
      <c r="O2124" s="131">
        <v>0</v>
      </c>
      <c r="P2124" s="131">
        <v>0</v>
      </c>
      <c r="Q2124" s="131">
        <v>0</v>
      </c>
      <c r="R2124" s="131">
        <v>0</v>
      </c>
      <c r="S2124" s="131">
        <v>0</v>
      </c>
      <c r="T2124" s="131">
        <v>0</v>
      </c>
      <c r="U2124" s="131">
        <v>0</v>
      </c>
      <c r="V2124" s="131">
        <v>0</v>
      </c>
      <c r="W2124" s="131">
        <v>0</v>
      </c>
      <c r="X2124" s="131">
        <v>0</v>
      </c>
      <c r="Y2124" s="131">
        <v>0</v>
      </c>
      <c r="Z2124" s="131">
        <v>0</v>
      </c>
      <c r="AA2124" s="131">
        <v>0</v>
      </c>
      <c r="AB2124" s="131">
        <v>0</v>
      </c>
      <c r="AC2124" s="131">
        <v>0</v>
      </c>
      <c r="AD2124" s="131">
        <v>0</v>
      </c>
      <c r="AE2124" s="131">
        <v>0</v>
      </c>
      <c r="AF2124" s="131">
        <v>0</v>
      </c>
      <c r="AG2124" s="131">
        <v>0</v>
      </c>
      <c r="AH2124" s="43">
        <v>0</v>
      </c>
    </row>
    <row r="2125" spans="4:34">
      <c r="D2125" s="62">
        <v>2026</v>
      </c>
      <c r="E2125" s="62">
        <v>1</v>
      </c>
      <c r="F2125" s="62">
        <v>2026</v>
      </c>
      <c r="G2125" s="62">
        <v>2026</v>
      </c>
      <c r="H2125" s="131">
        <v>0</v>
      </c>
      <c r="I2125" s="131">
        <v>0</v>
      </c>
      <c r="J2125" s="131">
        <v>0</v>
      </c>
      <c r="K2125" s="131">
        <v>0</v>
      </c>
      <c r="L2125" s="131">
        <v>0</v>
      </c>
      <c r="M2125" s="131">
        <v>0</v>
      </c>
      <c r="N2125" s="131">
        <v>0</v>
      </c>
      <c r="O2125" s="131">
        <v>0</v>
      </c>
      <c r="P2125" s="131">
        <v>0</v>
      </c>
      <c r="Q2125" s="131">
        <v>0</v>
      </c>
      <c r="R2125" s="131">
        <v>0</v>
      </c>
      <c r="S2125" s="131">
        <v>0</v>
      </c>
      <c r="T2125" s="131">
        <v>0</v>
      </c>
      <c r="U2125" s="131">
        <v>0</v>
      </c>
      <c r="V2125" s="131">
        <v>0</v>
      </c>
      <c r="W2125" s="131">
        <v>0</v>
      </c>
      <c r="X2125" s="131">
        <v>0</v>
      </c>
      <c r="Y2125" s="131">
        <v>0</v>
      </c>
      <c r="Z2125" s="131">
        <v>0</v>
      </c>
      <c r="AA2125" s="131">
        <v>0</v>
      </c>
      <c r="AB2125" s="131">
        <v>0</v>
      </c>
      <c r="AC2125" s="131">
        <v>0</v>
      </c>
      <c r="AD2125" s="131">
        <v>0</v>
      </c>
      <c r="AE2125" s="131">
        <v>0</v>
      </c>
      <c r="AF2125" s="131">
        <v>0</v>
      </c>
      <c r="AG2125" s="131">
        <v>0</v>
      </c>
      <c r="AH2125" s="43">
        <v>0</v>
      </c>
    </row>
    <row r="2126" spans="4:34">
      <c r="D2126" s="62">
        <v>2026</v>
      </c>
      <c r="E2126" s="62">
        <v>2</v>
      </c>
      <c r="F2126" s="62">
        <v>2026</v>
      </c>
      <c r="G2126" s="62">
        <v>2026</v>
      </c>
      <c r="H2126" s="131">
        <v>0</v>
      </c>
      <c r="I2126" s="131">
        <v>0</v>
      </c>
      <c r="J2126" s="131">
        <v>0</v>
      </c>
      <c r="K2126" s="131">
        <v>0</v>
      </c>
      <c r="L2126" s="131">
        <v>0</v>
      </c>
      <c r="M2126" s="131">
        <v>0</v>
      </c>
      <c r="N2126" s="131">
        <v>0</v>
      </c>
      <c r="O2126" s="131">
        <v>0</v>
      </c>
      <c r="P2126" s="131">
        <v>0</v>
      </c>
      <c r="Q2126" s="131">
        <v>0</v>
      </c>
      <c r="R2126" s="131">
        <v>0</v>
      </c>
      <c r="S2126" s="131">
        <v>0</v>
      </c>
      <c r="T2126" s="131">
        <v>0</v>
      </c>
      <c r="U2126" s="131">
        <v>0</v>
      </c>
      <c r="V2126" s="131">
        <v>0</v>
      </c>
      <c r="W2126" s="131">
        <v>0</v>
      </c>
      <c r="X2126" s="131">
        <v>0</v>
      </c>
      <c r="Y2126" s="131">
        <v>0</v>
      </c>
      <c r="Z2126" s="131">
        <v>0</v>
      </c>
      <c r="AA2126" s="131">
        <v>0</v>
      </c>
      <c r="AB2126" s="131">
        <v>0</v>
      </c>
      <c r="AC2126" s="131">
        <v>0</v>
      </c>
      <c r="AD2126" s="131">
        <v>0</v>
      </c>
      <c r="AE2126" s="131">
        <v>0</v>
      </c>
      <c r="AF2126" s="131">
        <v>0</v>
      </c>
      <c r="AG2126" s="131">
        <v>0</v>
      </c>
      <c r="AH2126" s="43">
        <v>0</v>
      </c>
    </row>
    <row r="2127" spans="4:34">
      <c r="D2127" s="62">
        <v>2026</v>
      </c>
      <c r="E2127" s="62">
        <v>3</v>
      </c>
      <c r="F2127" s="62">
        <v>2026</v>
      </c>
      <c r="G2127" s="62">
        <v>2026</v>
      </c>
      <c r="H2127" s="131">
        <v>0</v>
      </c>
      <c r="I2127" s="131">
        <v>0</v>
      </c>
      <c r="J2127" s="131">
        <v>0</v>
      </c>
      <c r="K2127" s="131">
        <v>0</v>
      </c>
      <c r="L2127" s="131">
        <v>0</v>
      </c>
      <c r="M2127" s="131">
        <v>0</v>
      </c>
      <c r="N2127" s="131">
        <v>0</v>
      </c>
      <c r="O2127" s="131">
        <v>0</v>
      </c>
      <c r="P2127" s="131">
        <v>0</v>
      </c>
      <c r="Q2127" s="131">
        <v>0</v>
      </c>
      <c r="R2127" s="131">
        <v>0</v>
      </c>
      <c r="S2127" s="131">
        <v>0</v>
      </c>
      <c r="T2127" s="131">
        <v>0</v>
      </c>
      <c r="U2127" s="131">
        <v>0</v>
      </c>
      <c r="V2127" s="131">
        <v>0</v>
      </c>
      <c r="W2127" s="131">
        <v>0</v>
      </c>
      <c r="X2127" s="131">
        <v>0</v>
      </c>
      <c r="Y2127" s="131">
        <v>0</v>
      </c>
      <c r="Z2127" s="131">
        <v>0</v>
      </c>
      <c r="AA2127" s="131">
        <v>0</v>
      </c>
      <c r="AB2127" s="131">
        <v>0</v>
      </c>
      <c r="AC2127" s="131">
        <v>0</v>
      </c>
      <c r="AD2127" s="131">
        <v>0</v>
      </c>
      <c r="AE2127" s="131">
        <v>0</v>
      </c>
      <c r="AF2127" s="131">
        <v>0</v>
      </c>
      <c r="AG2127" s="131">
        <v>0</v>
      </c>
      <c r="AH2127" s="43">
        <v>0</v>
      </c>
    </row>
    <row r="2128" spans="4:34">
      <c r="D2128" s="62">
        <v>2026</v>
      </c>
      <c r="E2128" s="62">
        <v>4</v>
      </c>
      <c r="F2128" s="62">
        <v>2026</v>
      </c>
      <c r="G2128" s="62">
        <v>2026</v>
      </c>
      <c r="H2128" s="131">
        <v>0</v>
      </c>
      <c r="I2128" s="131">
        <v>0</v>
      </c>
      <c r="J2128" s="131">
        <v>0</v>
      </c>
      <c r="K2128" s="131">
        <v>0</v>
      </c>
      <c r="L2128" s="131">
        <v>0</v>
      </c>
      <c r="M2128" s="131">
        <v>0</v>
      </c>
      <c r="N2128" s="131">
        <v>0</v>
      </c>
      <c r="O2128" s="131">
        <v>0</v>
      </c>
      <c r="P2128" s="131">
        <v>0</v>
      </c>
      <c r="Q2128" s="131">
        <v>0</v>
      </c>
      <c r="R2128" s="131">
        <v>0</v>
      </c>
      <c r="S2128" s="131">
        <v>0</v>
      </c>
      <c r="T2128" s="131">
        <v>0</v>
      </c>
      <c r="U2128" s="131">
        <v>0</v>
      </c>
      <c r="V2128" s="131">
        <v>0</v>
      </c>
      <c r="W2128" s="131">
        <v>0</v>
      </c>
      <c r="X2128" s="131">
        <v>0</v>
      </c>
      <c r="Y2128" s="131">
        <v>0</v>
      </c>
      <c r="Z2128" s="131">
        <v>0</v>
      </c>
      <c r="AA2128" s="131">
        <v>0</v>
      </c>
      <c r="AB2128" s="131">
        <v>0</v>
      </c>
      <c r="AC2128" s="131">
        <v>0</v>
      </c>
      <c r="AD2128" s="131">
        <v>0</v>
      </c>
      <c r="AE2128" s="131">
        <v>0</v>
      </c>
      <c r="AF2128" s="131">
        <v>0</v>
      </c>
      <c r="AG2128" s="131">
        <v>0</v>
      </c>
      <c r="AH2128" s="43">
        <v>0</v>
      </c>
    </row>
    <row r="2129" spans="4:34">
      <c r="D2129" s="62">
        <v>2026</v>
      </c>
      <c r="E2129" s="62">
        <v>5</v>
      </c>
      <c r="F2129" s="62">
        <v>2026</v>
      </c>
      <c r="G2129" s="62">
        <v>2027</v>
      </c>
      <c r="H2129" s="131">
        <v>0</v>
      </c>
      <c r="I2129" s="131">
        <v>0</v>
      </c>
      <c r="J2129" s="131">
        <v>0</v>
      </c>
      <c r="K2129" s="131">
        <v>0</v>
      </c>
      <c r="L2129" s="131">
        <v>0</v>
      </c>
      <c r="M2129" s="131">
        <v>0</v>
      </c>
      <c r="N2129" s="131">
        <v>0</v>
      </c>
      <c r="O2129" s="131">
        <v>0</v>
      </c>
      <c r="P2129" s="131">
        <v>0</v>
      </c>
      <c r="Q2129" s="131">
        <v>0</v>
      </c>
      <c r="R2129" s="131">
        <v>0</v>
      </c>
      <c r="S2129" s="131">
        <v>0</v>
      </c>
      <c r="T2129" s="131">
        <v>0</v>
      </c>
      <c r="U2129" s="131">
        <v>0</v>
      </c>
      <c r="V2129" s="131">
        <v>0</v>
      </c>
      <c r="W2129" s="131">
        <v>0</v>
      </c>
      <c r="X2129" s="131">
        <v>0</v>
      </c>
      <c r="Y2129" s="131">
        <v>0</v>
      </c>
      <c r="Z2129" s="131">
        <v>0</v>
      </c>
      <c r="AA2129" s="131">
        <v>0</v>
      </c>
      <c r="AB2129" s="131">
        <v>0</v>
      </c>
      <c r="AC2129" s="131">
        <v>0</v>
      </c>
      <c r="AD2129" s="131">
        <v>0</v>
      </c>
      <c r="AE2129" s="131">
        <v>0</v>
      </c>
      <c r="AF2129" s="131">
        <v>0</v>
      </c>
      <c r="AG2129" s="131">
        <v>0</v>
      </c>
      <c r="AH2129" s="43">
        <v>0</v>
      </c>
    </row>
    <row r="2130" spans="4:34">
      <c r="D2130" s="62">
        <v>2026</v>
      </c>
      <c r="E2130" s="62">
        <v>6</v>
      </c>
      <c r="F2130" s="62">
        <v>2026</v>
      </c>
      <c r="G2130" s="62">
        <v>2027</v>
      </c>
      <c r="H2130" s="131">
        <v>0</v>
      </c>
      <c r="I2130" s="131">
        <v>0</v>
      </c>
      <c r="J2130" s="131">
        <v>0</v>
      </c>
      <c r="K2130" s="131">
        <v>0</v>
      </c>
      <c r="L2130" s="131">
        <v>0</v>
      </c>
      <c r="M2130" s="131">
        <v>0</v>
      </c>
      <c r="N2130" s="131">
        <v>0</v>
      </c>
      <c r="O2130" s="131">
        <v>0</v>
      </c>
      <c r="P2130" s="131">
        <v>0</v>
      </c>
      <c r="Q2130" s="131">
        <v>0</v>
      </c>
      <c r="R2130" s="131">
        <v>0</v>
      </c>
      <c r="S2130" s="131">
        <v>0</v>
      </c>
      <c r="T2130" s="131">
        <v>0</v>
      </c>
      <c r="U2130" s="131">
        <v>0</v>
      </c>
      <c r="V2130" s="131">
        <v>0</v>
      </c>
      <c r="W2130" s="131">
        <v>0</v>
      </c>
      <c r="X2130" s="131">
        <v>0</v>
      </c>
      <c r="Y2130" s="131">
        <v>0</v>
      </c>
      <c r="Z2130" s="131">
        <v>0</v>
      </c>
      <c r="AA2130" s="131">
        <v>0</v>
      </c>
      <c r="AB2130" s="131">
        <v>0</v>
      </c>
      <c r="AC2130" s="131">
        <v>0</v>
      </c>
      <c r="AD2130" s="131">
        <v>0</v>
      </c>
      <c r="AE2130" s="131">
        <v>0</v>
      </c>
      <c r="AF2130" s="131">
        <v>0</v>
      </c>
      <c r="AG2130" s="131">
        <v>0</v>
      </c>
      <c r="AH2130" s="43">
        <v>0</v>
      </c>
    </row>
    <row r="2131" spans="4:34">
      <c r="D2131" s="62">
        <v>2026</v>
      </c>
      <c r="E2131" s="62">
        <v>7</v>
      </c>
      <c r="F2131" s="62">
        <v>2027</v>
      </c>
      <c r="G2131" s="62">
        <v>2027</v>
      </c>
      <c r="H2131" s="131">
        <v>0</v>
      </c>
      <c r="I2131" s="131">
        <v>0</v>
      </c>
      <c r="J2131" s="131">
        <v>0</v>
      </c>
      <c r="K2131" s="131">
        <v>0</v>
      </c>
      <c r="L2131" s="131">
        <v>0</v>
      </c>
      <c r="M2131" s="131">
        <v>0</v>
      </c>
      <c r="N2131" s="131">
        <v>0</v>
      </c>
      <c r="O2131" s="131">
        <v>0</v>
      </c>
      <c r="P2131" s="131">
        <v>0</v>
      </c>
      <c r="Q2131" s="131">
        <v>0</v>
      </c>
      <c r="R2131" s="131">
        <v>0</v>
      </c>
      <c r="S2131" s="131">
        <v>0</v>
      </c>
      <c r="T2131" s="131">
        <v>0</v>
      </c>
      <c r="U2131" s="131">
        <v>0</v>
      </c>
      <c r="V2131" s="131">
        <v>0</v>
      </c>
      <c r="W2131" s="131">
        <v>0</v>
      </c>
      <c r="X2131" s="131">
        <v>0</v>
      </c>
      <c r="Y2131" s="131">
        <v>0</v>
      </c>
      <c r="Z2131" s="131">
        <v>0</v>
      </c>
      <c r="AA2131" s="131">
        <v>0</v>
      </c>
      <c r="AB2131" s="131">
        <v>0</v>
      </c>
      <c r="AC2131" s="131">
        <v>0</v>
      </c>
      <c r="AD2131" s="131">
        <v>0</v>
      </c>
      <c r="AE2131" s="131">
        <v>0</v>
      </c>
      <c r="AF2131" s="131">
        <v>0</v>
      </c>
      <c r="AG2131" s="131">
        <v>0</v>
      </c>
      <c r="AH2131" s="43">
        <v>0</v>
      </c>
    </row>
    <row r="2132" spans="4:34">
      <c r="D2132" s="62">
        <v>2026</v>
      </c>
      <c r="E2132" s="62">
        <v>8</v>
      </c>
      <c r="F2132" s="62">
        <v>2027</v>
      </c>
      <c r="G2132" s="62">
        <v>2027</v>
      </c>
      <c r="H2132" s="131">
        <v>0</v>
      </c>
      <c r="I2132" s="131">
        <v>0</v>
      </c>
      <c r="J2132" s="131">
        <v>0</v>
      </c>
      <c r="K2132" s="131">
        <v>0</v>
      </c>
      <c r="L2132" s="131">
        <v>0</v>
      </c>
      <c r="M2132" s="131">
        <v>0</v>
      </c>
      <c r="N2132" s="131">
        <v>0</v>
      </c>
      <c r="O2132" s="131">
        <v>0</v>
      </c>
      <c r="P2132" s="131">
        <v>0</v>
      </c>
      <c r="Q2132" s="131">
        <v>0</v>
      </c>
      <c r="R2132" s="131">
        <v>0</v>
      </c>
      <c r="S2132" s="131">
        <v>0</v>
      </c>
      <c r="T2132" s="131">
        <v>0</v>
      </c>
      <c r="U2132" s="131">
        <v>0</v>
      </c>
      <c r="V2132" s="131">
        <v>0</v>
      </c>
      <c r="W2132" s="131">
        <v>0</v>
      </c>
      <c r="X2132" s="131">
        <v>0</v>
      </c>
      <c r="Y2132" s="131">
        <v>0</v>
      </c>
      <c r="Z2132" s="131">
        <v>0</v>
      </c>
      <c r="AA2132" s="131">
        <v>0</v>
      </c>
      <c r="AB2132" s="131">
        <v>0</v>
      </c>
      <c r="AC2132" s="131">
        <v>0</v>
      </c>
      <c r="AD2132" s="131">
        <v>0</v>
      </c>
      <c r="AE2132" s="131">
        <v>0</v>
      </c>
      <c r="AF2132" s="131">
        <v>0</v>
      </c>
      <c r="AG2132" s="131">
        <v>0</v>
      </c>
      <c r="AH2132" s="43">
        <v>0</v>
      </c>
    </row>
    <row r="2133" spans="4:34">
      <c r="D2133" s="62">
        <v>2026</v>
      </c>
      <c r="E2133" s="62">
        <v>9</v>
      </c>
      <c r="F2133" s="62">
        <v>2027</v>
      </c>
      <c r="G2133" s="62">
        <v>2027</v>
      </c>
      <c r="H2133" s="131">
        <v>0</v>
      </c>
      <c r="I2133" s="131">
        <v>0</v>
      </c>
      <c r="J2133" s="131">
        <v>0</v>
      </c>
      <c r="K2133" s="131">
        <v>0</v>
      </c>
      <c r="L2133" s="131">
        <v>0</v>
      </c>
      <c r="M2133" s="131">
        <v>0</v>
      </c>
      <c r="N2133" s="131">
        <v>0</v>
      </c>
      <c r="O2133" s="131">
        <v>0</v>
      </c>
      <c r="P2133" s="131">
        <v>0</v>
      </c>
      <c r="Q2133" s="131">
        <v>0</v>
      </c>
      <c r="R2133" s="131">
        <v>0</v>
      </c>
      <c r="S2133" s="131">
        <v>0</v>
      </c>
      <c r="T2133" s="131">
        <v>0</v>
      </c>
      <c r="U2133" s="131">
        <v>0</v>
      </c>
      <c r="V2133" s="131">
        <v>0</v>
      </c>
      <c r="W2133" s="131">
        <v>0</v>
      </c>
      <c r="X2133" s="131">
        <v>0</v>
      </c>
      <c r="Y2133" s="131">
        <v>0</v>
      </c>
      <c r="Z2133" s="131">
        <v>0</v>
      </c>
      <c r="AA2133" s="131">
        <v>0</v>
      </c>
      <c r="AB2133" s="131">
        <v>0</v>
      </c>
      <c r="AC2133" s="131">
        <v>0</v>
      </c>
      <c r="AD2133" s="131">
        <v>0</v>
      </c>
      <c r="AE2133" s="131">
        <v>0</v>
      </c>
      <c r="AF2133" s="131">
        <v>0</v>
      </c>
      <c r="AG2133" s="131">
        <v>0</v>
      </c>
      <c r="AH2133" s="43">
        <v>0</v>
      </c>
    </row>
    <row r="2134" spans="4:34">
      <c r="D2134" s="62">
        <v>2026</v>
      </c>
      <c r="E2134" s="62">
        <v>10</v>
      </c>
      <c r="F2134" s="62">
        <v>2027</v>
      </c>
      <c r="G2134" s="62">
        <v>2027</v>
      </c>
      <c r="H2134" s="131">
        <v>0</v>
      </c>
      <c r="I2134" s="131">
        <v>0</v>
      </c>
      <c r="J2134" s="131">
        <v>0</v>
      </c>
      <c r="K2134" s="131">
        <v>0</v>
      </c>
      <c r="L2134" s="131">
        <v>0</v>
      </c>
      <c r="M2134" s="131">
        <v>0</v>
      </c>
      <c r="N2134" s="131">
        <v>0</v>
      </c>
      <c r="O2134" s="131">
        <v>0</v>
      </c>
      <c r="P2134" s="131">
        <v>0</v>
      </c>
      <c r="Q2134" s="131">
        <v>0</v>
      </c>
      <c r="R2134" s="131">
        <v>0</v>
      </c>
      <c r="S2134" s="131">
        <v>0</v>
      </c>
      <c r="T2134" s="131">
        <v>0</v>
      </c>
      <c r="U2134" s="131">
        <v>0</v>
      </c>
      <c r="V2134" s="131">
        <v>0</v>
      </c>
      <c r="W2134" s="131">
        <v>0</v>
      </c>
      <c r="X2134" s="131">
        <v>0</v>
      </c>
      <c r="Y2134" s="131">
        <v>0</v>
      </c>
      <c r="Z2134" s="131">
        <v>0</v>
      </c>
      <c r="AA2134" s="131">
        <v>0</v>
      </c>
      <c r="AB2134" s="131">
        <v>0</v>
      </c>
      <c r="AC2134" s="131">
        <v>0</v>
      </c>
      <c r="AD2134" s="131">
        <v>0</v>
      </c>
      <c r="AE2134" s="131">
        <v>0</v>
      </c>
      <c r="AF2134" s="131">
        <v>0</v>
      </c>
      <c r="AG2134" s="131">
        <v>0</v>
      </c>
      <c r="AH2134" s="43">
        <v>0</v>
      </c>
    </row>
    <row r="2135" spans="4:34">
      <c r="D2135" s="62">
        <v>2026</v>
      </c>
      <c r="E2135" s="62">
        <v>11</v>
      </c>
      <c r="F2135" s="62">
        <v>2027</v>
      </c>
      <c r="G2135" s="62">
        <v>2027</v>
      </c>
      <c r="H2135" s="131">
        <v>0</v>
      </c>
      <c r="I2135" s="131">
        <v>0</v>
      </c>
      <c r="J2135" s="131">
        <v>0</v>
      </c>
      <c r="K2135" s="131">
        <v>0</v>
      </c>
      <c r="L2135" s="131">
        <v>0</v>
      </c>
      <c r="M2135" s="131">
        <v>0</v>
      </c>
      <c r="N2135" s="131">
        <v>0</v>
      </c>
      <c r="O2135" s="131">
        <v>0</v>
      </c>
      <c r="P2135" s="131">
        <v>0</v>
      </c>
      <c r="Q2135" s="131">
        <v>0</v>
      </c>
      <c r="R2135" s="131">
        <v>0</v>
      </c>
      <c r="S2135" s="131">
        <v>0</v>
      </c>
      <c r="T2135" s="131">
        <v>0</v>
      </c>
      <c r="U2135" s="131">
        <v>0</v>
      </c>
      <c r="V2135" s="131">
        <v>0</v>
      </c>
      <c r="W2135" s="131">
        <v>0</v>
      </c>
      <c r="X2135" s="131">
        <v>0</v>
      </c>
      <c r="Y2135" s="131">
        <v>0</v>
      </c>
      <c r="Z2135" s="131">
        <v>0</v>
      </c>
      <c r="AA2135" s="131">
        <v>0</v>
      </c>
      <c r="AB2135" s="131">
        <v>0</v>
      </c>
      <c r="AC2135" s="131">
        <v>0</v>
      </c>
      <c r="AD2135" s="131">
        <v>0</v>
      </c>
      <c r="AE2135" s="131">
        <v>0</v>
      </c>
      <c r="AF2135" s="131">
        <v>0</v>
      </c>
      <c r="AG2135" s="131">
        <v>0</v>
      </c>
      <c r="AH2135" s="43">
        <v>0</v>
      </c>
    </row>
    <row r="2136" spans="4:34">
      <c r="D2136" s="62">
        <v>2026</v>
      </c>
      <c r="E2136" s="62">
        <v>12</v>
      </c>
      <c r="F2136" s="62">
        <v>2027</v>
      </c>
      <c r="G2136" s="62">
        <v>2027</v>
      </c>
      <c r="H2136" s="131">
        <v>0</v>
      </c>
      <c r="I2136" s="131">
        <v>0</v>
      </c>
      <c r="J2136" s="131">
        <v>0</v>
      </c>
      <c r="K2136" s="131">
        <v>0</v>
      </c>
      <c r="L2136" s="131">
        <v>0</v>
      </c>
      <c r="M2136" s="131">
        <v>0</v>
      </c>
      <c r="N2136" s="131">
        <v>0</v>
      </c>
      <c r="O2136" s="131">
        <v>0</v>
      </c>
      <c r="P2136" s="131">
        <v>0</v>
      </c>
      <c r="Q2136" s="131">
        <v>0</v>
      </c>
      <c r="R2136" s="131">
        <v>0</v>
      </c>
      <c r="S2136" s="131">
        <v>0</v>
      </c>
      <c r="T2136" s="131">
        <v>0</v>
      </c>
      <c r="U2136" s="131">
        <v>0</v>
      </c>
      <c r="V2136" s="131">
        <v>0</v>
      </c>
      <c r="W2136" s="131">
        <v>0</v>
      </c>
      <c r="X2136" s="131">
        <v>0</v>
      </c>
      <c r="Y2136" s="131">
        <v>0</v>
      </c>
      <c r="Z2136" s="131">
        <v>0</v>
      </c>
      <c r="AA2136" s="131">
        <v>0</v>
      </c>
      <c r="AB2136" s="131">
        <v>0</v>
      </c>
      <c r="AC2136" s="131">
        <v>0</v>
      </c>
      <c r="AD2136" s="131">
        <v>0</v>
      </c>
      <c r="AE2136" s="131">
        <v>0</v>
      </c>
      <c r="AF2136" s="131">
        <v>0</v>
      </c>
      <c r="AG2136" s="131">
        <v>0</v>
      </c>
      <c r="AH2136" s="43">
        <v>0</v>
      </c>
    </row>
    <row r="2137" spans="4:34">
      <c r="D2137" s="62">
        <v>2027</v>
      </c>
      <c r="E2137" s="62">
        <v>1</v>
      </c>
      <c r="F2137" s="62">
        <v>2027</v>
      </c>
      <c r="G2137" s="62">
        <v>2027</v>
      </c>
      <c r="H2137" s="131">
        <v>0</v>
      </c>
      <c r="I2137" s="131">
        <v>0</v>
      </c>
      <c r="J2137" s="131">
        <v>0</v>
      </c>
      <c r="K2137" s="131">
        <v>0</v>
      </c>
      <c r="L2137" s="131">
        <v>0</v>
      </c>
      <c r="M2137" s="131">
        <v>0</v>
      </c>
      <c r="N2137" s="131">
        <v>0</v>
      </c>
      <c r="O2137" s="131">
        <v>0</v>
      </c>
      <c r="P2137" s="131">
        <v>0</v>
      </c>
      <c r="Q2137" s="131">
        <v>0</v>
      </c>
      <c r="R2137" s="131">
        <v>0</v>
      </c>
      <c r="S2137" s="131">
        <v>0</v>
      </c>
      <c r="T2137" s="131">
        <v>0</v>
      </c>
      <c r="U2137" s="131">
        <v>0</v>
      </c>
      <c r="V2137" s="131">
        <v>0</v>
      </c>
      <c r="W2137" s="131">
        <v>0</v>
      </c>
      <c r="X2137" s="131">
        <v>0</v>
      </c>
      <c r="Y2137" s="131">
        <v>0</v>
      </c>
      <c r="Z2137" s="131">
        <v>0</v>
      </c>
      <c r="AA2137" s="131">
        <v>0</v>
      </c>
      <c r="AB2137" s="131">
        <v>0</v>
      </c>
      <c r="AC2137" s="131">
        <v>0</v>
      </c>
      <c r="AD2137" s="131">
        <v>0</v>
      </c>
      <c r="AE2137" s="131">
        <v>0</v>
      </c>
      <c r="AF2137" s="131">
        <v>0</v>
      </c>
      <c r="AG2137" s="131">
        <v>0</v>
      </c>
      <c r="AH2137" s="43">
        <v>0</v>
      </c>
    </row>
    <row r="2138" spans="4:34">
      <c r="D2138" s="62">
        <v>2027</v>
      </c>
      <c r="E2138" s="62">
        <v>2</v>
      </c>
      <c r="F2138" s="62">
        <v>2027</v>
      </c>
      <c r="G2138" s="62">
        <v>2027</v>
      </c>
      <c r="H2138" s="131">
        <v>0</v>
      </c>
      <c r="I2138" s="131">
        <v>0</v>
      </c>
      <c r="J2138" s="131">
        <v>0</v>
      </c>
      <c r="K2138" s="131">
        <v>0</v>
      </c>
      <c r="L2138" s="131">
        <v>0</v>
      </c>
      <c r="M2138" s="131">
        <v>0</v>
      </c>
      <c r="N2138" s="131">
        <v>0</v>
      </c>
      <c r="O2138" s="131">
        <v>0</v>
      </c>
      <c r="P2138" s="131">
        <v>0</v>
      </c>
      <c r="Q2138" s="131">
        <v>0</v>
      </c>
      <c r="R2138" s="131">
        <v>0</v>
      </c>
      <c r="S2138" s="131">
        <v>0</v>
      </c>
      <c r="T2138" s="131">
        <v>0</v>
      </c>
      <c r="U2138" s="131">
        <v>0</v>
      </c>
      <c r="V2138" s="131">
        <v>0</v>
      </c>
      <c r="W2138" s="131">
        <v>0</v>
      </c>
      <c r="X2138" s="131">
        <v>0</v>
      </c>
      <c r="Y2138" s="131">
        <v>0</v>
      </c>
      <c r="Z2138" s="131">
        <v>0</v>
      </c>
      <c r="AA2138" s="131">
        <v>0</v>
      </c>
      <c r="AB2138" s="131">
        <v>0</v>
      </c>
      <c r="AC2138" s="131">
        <v>0</v>
      </c>
      <c r="AD2138" s="131">
        <v>0</v>
      </c>
      <c r="AE2138" s="131">
        <v>0</v>
      </c>
      <c r="AF2138" s="131">
        <v>0</v>
      </c>
      <c r="AG2138" s="131">
        <v>0</v>
      </c>
      <c r="AH2138" s="43">
        <v>0</v>
      </c>
    </row>
    <row r="2139" spans="4:34">
      <c r="D2139" s="62">
        <v>2027</v>
      </c>
      <c r="E2139" s="62">
        <v>3</v>
      </c>
      <c r="F2139" s="62">
        <v>2027</v>
      </c>
      <c r="G2139" s="62">
        <v>2027</v>
      </c>
      <c r="H2139" s="131">
        <v>0</v>
      </c>
      <c r="I2139" s="131">
        <v>0</v>
      </c>
      <c r="J2139" s="131">
        <v>0</v>
      </c>
      <c r="K2139" s="131">
        <v>0</v>
      </c>
      <c r="L2139" s="131">
        <v>0</v>
      </c>
      <c r="M2139" s="131">
        <v>0</v>
      </c>
      <c r="N2139" s="131">
        <v>0</v>
      </c>
      <c r="O2139" s="131">
        <v>0</v>
      </c>
      <c r="P2139" s="131">
        <v>0</v>
      </c>
      <c r="Q2139" s="131">
        <v>0</v>
      </c>
      <c r="R2139" s="131">
        <v>0</v>
      </c>
      <c r="S2139" s="131">
        <v>0</v>
      </c>
      <c r="T2139" s="131">
        <v>0</v>
      </c>
      <c r="U2139" s="131">
        <v>0</v>
      </c>
      <c r="V2139" s="131">
        <v>0</v>
      </c>
      <c r="W2139" s="131">
        <v>0</v>
      </c>
      <c r="X2139" s="131">
        <v>0</v>
      </c>
      <c r="Y2139" s="131">
        <v>0</v>
      </c>
      <c r="Z2139" s="131">
        <v>0</v>
      </c>
      <c r="AA2139" s="131">
        <v>0</v>
      </c>
      <c r="AB2139" s="131">
        <v>0</v>
      </c>
      <c r="AC2139" s="131">
        <v>0</v>
      </c>
      <c r="AD2139" s="131">
        <v>0</v>
      </c>
      <c r="AE2139" s="131">
        <v>0</v>
      </c>
      <c r="AF2139" s="131">
        <v>0</v>
      </c>
      <c r="AG2139" s="131">
        <v>0</v>
      </c>
      <c r="AH2139" s="43">
        <v>0</v>
      </c>
    </row>
    <row r="2140" spans="4:34">
      <c r="D2140" s="62">
        <v>2027</v>
      </c>
      <c r="E2140" s="62">
        <v>4</v>
      </c>
      <c r="F2140" s="62">
        <v>2027</v>
      </c>
      <c r="G2140" s="62">
        <v>2027</v>
      </c>
      <c r="H2140" s="131">
        <v>0</v>
      </c>
      <c r="I2140" s="131">
        <v>0</v>
      </c>
      <c r="J2140" s="131">
        <v>0</v>
      </c>
      <c r="K2140" s="131">
        <v>0</v>
      </c>
      <c r="L2140" s="131">
        <v>0</v>
      </c>
      <c r="M2140" s="131">
        <v>0</v>
      </c>
      <c r="N2140" s="131">
        <v>0</v>
      </c>
      <c r="O2140" s="131">
        <v>0</v>
      </c>
      <c r="P2140" s="131">
        <v>0</v>
      </c>
      <c r="Q2140" s="131">
        <v>0</v>
      </c>
      <c r="R2140" s="131">
        <v>0</v>
      </c>
      <c r="S2140" s="131">
        <v>0</v>
      </c>
      <c r="T2140" s="131">
        <v>0</v>
      </c>
      <c r="U2140" s="131">
        <v>0</v>
      </c>
      <c r="V2140" s="131">
        <v>0</v>
      </c>
      <c r="W2140" s="131">
        <v>0</v>
      </c>
      <c r="X2140" s="131">
        <v>0</v>
      </c>
      <c r="Y2140" s="131">
        <v>0</v>
      </c>
      <c r="Z2140" s="131">
        <v>0</v>
      </c>
      <c r="AA2140" s="131">
        <v>0</v>
      </c>
      <c r="AB2140" s="131">
        <v>0</v>
      </c>
      <c r="AC2140" s="131">
        <v>0</v>
      </c>
      <c r="AD2140" s="131">
        <v>0</v>
      </c>
      <c r="AE2140" s="131">
        <v>0</v>
      </c>
      <c r="AF2140" s="131">
        <v>0</v>
      </c>
      <c r="AG2140" s="131">
        <v>0</v>
      </c>
      <c r="AH2140" s="43">
        <v>0</v>
      </c>
    </row>
    <row r="2141" spans="4:34">
      <c r="D2141" s="62">
        <v>2027</v>
      </c>
      <c r="E2141" s="62">
        <v>5</v>
      </c>
      <c r="F2141" s="62">
        <v>2027</v>
      </c>
      <c r="G2141" s="62">
        <v>2028</v>
      </c>
      <c r="H2141" s="131">
        <v>0</v>
      </c>
      <c r="I2141" s="131">
        <v>0</v>
      </c>
      <c r="J2141" s="131">
        <v>0</v>
      </c>
      <c r="K2141" s="131">
        <v>0</v>
      </c>
      <c r="L2141" s="131">
        <v>0</v>
      </c>
      <c r="M2141" s="131">
        <v>0</v>
      </c>
      <c r="N2141" s="131">
        <v>0</v>
      </c>
      <c r="O2141" s="131">
        <v>0</v>
      </c>
      <c r="P2141" s="131">
        <v>0</v>
      </c>
      <c r="Q2141" s="131">
        <v>0</v>
      </c>
      <c r="R2141" s="131">
        <v>0</v>
      </c>
      <c r="S2141" s="131">
        <v>0</v>
      </c>
      <c r="T2141" s="131">
        <v>0</v>
      </c>
      <c r="U2141" s="131">
        <v>0</v>
      </c>
      <c r="V2141" s="131">
        <v>0</v>
      </c>
      <c r="W2141" s="131">
        <v>0</v>
      </c>
      <c r="X2141" s="131">
        <v>0</v>
      </c>
      <c r="Y2141" s="131">
        <v>0</v>
      </c>
      <c r="Z2141" s="131">
        <v>0</v>
      </c>
      <c r="AA2141" s="131">
        <v>0</v>
      </c>
      <c r="AB2141" s="131">
        <v>0</v>
      </c>
      <c r="AC2141" s="131">
        <v>0</v>
      </c>
      <c r="AD2141" s="131">
        <v>0</v>
      </c>
      <c r="AE2141" s="131">
        <v>0</v>
      </c>
      <c r="AF2141" s="131">
        <v>0</v>
      </c>
      <c r="AG2141" s="131">
        <v>0</v>
      </c>
      <c r="AH2141" s="43">
        <v>0</v>
      </c>
    </row>
    <row r="2142" spans="4:34">
      <c r="D2142" s="62">
        <v>2027</v>
      </c>
      <c r="E2142" s="62">
        <v>6</v>
      </c>
      <c r="F2142" s="62">
        <v>2027</v>
      </c>
      <c r="G2142" s="62">
        <v>2028</v>
      </c>
      <c r="H2142" s="131">
        <v>0</v>
      </c>
      <c r="I2142" s="131">
        <v>0</v>
      </c>
      <c r="J2142" s="131">
        <v>0</v>
      </c>
      <c r="K2142" s="131">
        <v>0</v>
      </c>
      <c r="L2142" s="131">
        <v>0</v>
      </c>
      <c r="M2142" s="131">
        <v>0</v>
      </c>
      <c r="N2142" s="131">
        <v>0</v>
      </c>
      <c r="O2142" s="131">
        <v>0</v>
      </c>
      <c r="P2142" s="131">
        <v>0</v>
      </c>
      <c r="Q2142" s="131">
        <v>0</v>
      </c>
      <c r="R2142" s="131">
        <v>0</v>
      </c>
      <c r="S2142" s="131">
        <v>0</v>
      </c>
      <c r="T2142" s="131">
        <v>0</v>
      </c>
      <c r="U2142" s="131">
        <v>0</v>
      </c>
      <c r="V2142" s="131">
        <v>0</v>
      </c>
      <c r="W2142" s="131">
        <v>0</v>
      </c>
      <c r="X2142" s="131">
        <v>0</v>
      </c>
      <c r="Y2142" s="131">
        <v>0</v>
      </c>
      <c r="Z2142" s="131">
        <v>0</v>
      </c>
      <c r="AA2142" s="131">
        <v>0</v>
      </c>
      <c r="AB2142" s="131">
        <v>0</v>
      </c>
      <c r="AC2142" s="131">
        <v>0</v>
      </c>
      <c r="AD2142" s="131">
        <v>0</v>
      </c>
      <c r="AE2142" s="131">
        <v>0</v>
      </c>
      <c r="AF2142" s="131">
        <v>0</v>
      </c>
      <c r="AG2142" s="131">
        <v>0</v>
      </c>
      <c r="AH2142" s="43">
        <v>0</v>
      </c>
    </row>
    <row r="2143" spans="4:34">
      <c r="D2143" s="62">
        <v>2027</v>
      </c>
      <c r="E2143" s="62">
        <v>7</v>
      </c>
      <c r="F2143" s="62">
        <v>2028</v>
      </c>
      <c r="G2143" s="62">
        <v>2028</v>
      </c>
      <c r="H2143" s="131">
        <v>0</v>
      </c>
      <c r="I2143" s="131">
        <v>0</v>
      </c>
      <c r="J2143" s="131">
        <v>0</v>
      </c>
      <c r="K2143" s="131">
        <v>0</v>
      </c>
      <c r="L2143" s="131">
        <v>0</v>
      </c>
      <c r="M2143" s="131">
        <v>0</v>
      </c>
      <c r="N2143" s="131">
        <v>0</v>
      </c>
      <c r="O2143" s="131">
        <v>0</v>
      </c>
      <c r="P2143" s="131">
        <v>0</v>
      </c>
      <c r="Q2143" s="131">
        <v>0</v>
      </c>
      <c r="R2143" s="131">
        <v>0</v>
      </c>
      <c r="S2143" s="131">
        <v>0</v>
      </c>
      <c r="T2143" s="131">
        <v>0</v>
      </c>
      <c r="U2143" s="131">
        <v>0</v>
      </c>
      <c r="V2143" s="131">
        <v>0</v>
      </c>
      <c r="W2143" s="131">
        <v>0</v>
      </c>
      <c r="X2143" s="131">
        <v>0</v>
      </c>
      <c r="Y2143" s="131">
        <v>0</v>
      </c>
      <c r="Z2143" s="131">
        <v>0</v>
      </c>
      <c r="AA2143" s="131">
        <v>0</v>
      </c>
      <c r="AB2143" s="131">
        <v>0</v>
      </c>
      <c r="AC2143" s="131">
        <v>0</v>
      </c>
      <c r="AD2143" s="131">
        <v>0</v>
      </c>
      <c r="AE2143" s="131">
        <v>0</v>
      </c>
      <c r="AF2143" s="131">
        <v>0</v>
      </c>
      <c r="AG2143" s="131">
        <v>0</v>
      </c>
      <c r="AH2143" s="43">
        <v>0</v>
      </c>
    </row>
    <row r="2144" spans="4:34">
      <c r="D2144" s="62">
        <v>2027</v>
      </c>
      <c r="E2144" s="62">
        <v>8</v>
      </c>
      <c r="F2144" s="62">
        <v>2028</v>
      </c>
      <c r="G2144" s="62">
        <v>2028</v>
      </c>
      <c r="H2144" s="131">
        <v>0</v>
      </c>
      <c r="I2144" s="131">
        <v>0</v>
      </c>
      <c r="J2144" s="131">
        <v>0</v>
      </c>
      <c r="K2144" s="131">
        <v>0</v>
      </c>
      <c r="L2144" s="131">
        <v>0</v>
      </c>
      <c r="M2144" s="131">
        <v>0</v>
      </c>
      <c r="N2144" s="131">
        <v>0</v>
      </c>
      <c r="O2144" s="131">
        <v>0</v>
      </c>
      <c r="P2144" s="131">
        <v>0</v>
      </c>
      <c r="Q2144" s="131">
        <v>0</v>
      </c>
      <c r="R2144" s="131">
        <v>0</v>
      </c>
      <c r="S2144" s="131">
        <v>0</v>
      </c>
      <c r="T2144" s="131">
        <v>0</v>
      </c>
      <c r="U2144" s="131">
        <v>0</v>
      </c>
      <c r="V2144" s="131">
        <v>0</v>
      </c>
      <c r="W2144" s="131">
        <v>0</v>
      </c>
      <c r="X2144" s="131">
        <v>0</v>
      </c>
      <c r="Y2144" s="131">
        <v>0</v>
      </c>
      <c r="Z2144" s="131">
        <v>0</v>
      </c>
      <c r="AA2144" s="131">
        <v>0</v>
      </c>
      <c r="AB2144" s="131">
        <v>0</v>
      </c>
      <c r="AC2144" s="131">
        <v>0</v>
      </c>
      <c r="AD2144" s="131">
        <v>0</v>
      </c>
      <c r="AE2144" s="131">
        <v>0</v>
      </c>
      <c r="AF2144" s="131">
        <v>0</v>
      </c>
      <c r="AG2144" s="131">
        <v>0</v>
      </c>
      <c r="AH2144" s="43">
        <v>0</v>
      </c>
    </row>
    <row r="2145" spans="4:34">
      <c r="D2145" s="62">
        <v>2027</v>
      </c>
      <c r="E2145" s="62">
        <v>9</v>
      </c>
      <c r="F2145" s="62">
        <v>2028</v>
      </c>
      <c r="G2145" s="62">
        <v>2028</v>
      </c>
      <c r="H2145" s="131">
        <v>0</v>
      </c>
      <c r="I2145" s="131">
        <v>0</v>
      </c>
      <c r="J2145" s="131">
        <v>0</v>
      </c>
      <c r="K2145" s="131">
        <v>0</v>
      </c>
      <c r="L2145" s="131">
        <v>0</v>
      </c>
      <c r="M2145" s="131">
        <v>0</v>
      </c>
      <c r="N2145" s="131">
        <v>0</v>
      </c>
      <c r="O2145" s="131">
        <v>0</v>
      </c>
      <c r="P2145" s="131">
        <v>0</v>
      </c>
      <c r="Q2145" s="131">
        <v>0</v>
      </c>
      <c r="R2145" s="131">
        <v>0</v>
      </c>
      <c r="S2145" s="131">
        <v>0</v>
      </c>
      <c r="T2145" s="131">
        <v>0</v>
      </c>
      <c r="U2145" s="131">
        <v>0</v>
      </c>
      <c r="V2145" s="131">
        <v>0</v>
      </c>
      <c r="W2145" s="131">
        <v>0</v>
      </c>
      <c r="X2145" s="131">
        <v>0</v>
      </c>
      <c r="Y2145" s="131">
        <v>0</v>
      </c>
      <c r="Z2145" s="131">
        <v>0</v>
      </c>
      <c r="AA2145" s="131">
        <v>0</v>
      </c>
      <c r="AB2145" s="131">
        <v>0</v>
      </c>
      <c r="AC2145" s="131">
        <v>0</v>
      </c>
      <c r="AD2145" s="131">
        <v>0</v>
      </c>
      <c r="AE2145" s="131">
        <v>0</v>
      </c>
      <c r="AF2145" s="131">
        <v>0</v>
      </c>
      <c r="AG2145" s="131">
        <v>0</v>
      </c>
      <c r="AH2145" s="43">
        <v>0</v>
      </c>
    </row>
    <row r="2146" spans="4:34">
      <c r="D2146" s="62">
        <v>2027</v>
      </c>
      <c r="E2146" s="62">
        <v>10</v>
      </c>
      <c r="F2146" s="62">
        <v>2028</v>
      </c>
      <c r="G2146" s="62">
        <v>2028</v>
      </c>
      <c r="H2146" s="131">
        <v>0</v>
      </c>
      <c r="I2146" s="131">
        <v>0</v>
      </c>
      <c r="J2146" s="131">
        <v>0</v>
      </c>
      <c r="K2146" s="131">
        <v>0</v>
      </c>
      <c r="L2146" s="131">
        <v>0</v>
      </c>
      <c r="M2146" s="131">
        <v>0</v>
      </c>
      <c r="N2146" s="131">
        <v>0</v>
      </c>
      <c r="O2146" s="131">
        <v>0</v>
      </c>
      <c r="P2146" s="131">
        <v>0</v>
      </c>
      <c r="Q2146" s="131">
        <v>0</v>
      </c>
      <c r="R2146" s="131">
        <v>0</v>
      </c>
      <c r="S2146" s="131">
        <v>0</v>
      </c>
      <c r="T2146" s="131">
        <v>0</v>
      </c>
      <c r="U2146" s="131">
        <v>0</v>
      </c>
      <c r="V2146" s="131">
        <v>0</v>
      </c>
      <c r="W2146" s="131">
        <v>0</v>
      </c>
      <c r="X2146" s="131">
        <v>0</v>
      </c>
      <c r="Y2146" s="131">
        <v>0</v>
      </c>
      <c r="Z2146" s="131">
        <v>0</v>
      </c>
      <c r="AA2146" s="131">
        <v>0</v>
      </c>
      <c r="AB2146" s="131">
        <v>0</v>
      </c>
      <c r="AC2146" s="131">
        <v>0</v>
      </c>
      <c r="AD2146" s="131">
        <v>0</v>
      </c>
      <c r="AE2146" s="131">
        <v>0</v>
      </c>
      <c r="AF2146" s="131">
        <v>0</v>
      </c>
      <c r="AG2146" s="131">
        <v>0</v>
      </c>
      <c r="AH2146" s="43">
        <v>0</v>
      </c>
    </row>
    <row r="2147" spans="4:34">
      <c r="D2147" s="62">
        <v>2027</v>
      </c>
      <c r="E2147" s="62">
        <v>11</v>
      </c>
      <c r="F2147" s="62">
        <v>2028</v>
      </c>
      <c r="G2147" s="62">
        <v>2028</v>
      </c>
      <c r="H2147" s="131">
        <v>0</v>
      </c>
      <c r="I2147" s="131">
        <v>0</v>
      </c>
      <c r="J2147" s="131">
        <v>0</v>
      </c>
      <c r="K2147" s="131">
        <v>0</v>
      </c>
      <c r="L2147" s="131">
        <v>0</v>
      </c>
      <c r="M2147" s="131">
        <v>0</v>
      </c>
      <c r="N2147" s="131">
        <v>0</v>
      </c>
      <c r="O2147" s="131">
        <v>0</v>
      </c>
      <c r="P2147" s="131">
        <v>0</v>
      </c>
      <c r="Q2147" s="131">
        <v>0</v>
      </c>
      <c r="R2147" s="131">
        <v>0</v>
      </c>
      <c r="S2147" s="131">
        <v>0</v>
      </c>
      <c r="T2147" s="131">
        <v>0</v>
      </c>
      <c r="U2147" s="131">
        <v>0</v>
      </c>
      <c r="V2147" s="131">
        <v>0</v>
      </c>
      <c r="W2147" s="131">
        <v>0</v>
      </c>
      <c r="X2147" s="131">
        <v>0</v>
      </c>
      <c r="Y2147" s="131">
        <v>0</v>
      </c>
      <c r="Z2147" s="131">
        <v>0</v>
      </c>
      <c r="AA2147" s="131">
        <v>0</v>
      </c>
      <c r="AB2147" s="131">
        <v>0</v>
      </c>
      <c r="AC2147" s="131">
        <v>0</v>
      </c>
      <c r="AD2147" s="131">
        <v>0</v>
      </c>
      <c r="AE2147" s="131">
        <v>0</v>
      </c>
      <c r="AF2147" s="131">
        <v>0</v>
      </c>
      <c r="AG2147" s="131">
        <v>0</v>
      </c>
      <c r="AH2147" s="43">
        <v>0</v>
      </c>
    </row>
    <row r="2148" spans="4:34">
      <c r="D2148" s="62">
        <v>2027</v>
      </c>
      <c r="E2148" s="62">
        <v>12</v>
      </c>
      <c r="F2148" s="62">
        <v>2028</v>
      </c>
      <c r="G2148" s="62">
        <v>2028</v>
      </c>
      <c r="H2148" s="131">
        <v>0</v>
      </c>
      <c r="I2148" s="131">
        <v>0</v>
      </c>
      <c r="J2148" s="131">
        <v>0</v>
      </c>
      <c r="K2148" s="131">
        <v>0</v>
      </c>
      <c r="L2148" s="131">
        <v>0</v>
      </c>
      <c r="M2148" s="131">
        <v>0</v>
      </c>
      <c r="N2148" s="131">
        <v>0</v>
      </c>
      <c r="O2148" s="131">
        <v>0</v>
      </c>
      <c r="P2148" s="131">
        <v>0</v>
      </c>
      <c r="Q2148" s="131">
        <v>0</v>
      </c>
      <c r="R2148" s="131">
        <v>0</v>
      </c>
      <c r="S2148" s="131">
        <v>0</v>
      </c>
      <c r="T2148" s="131">
        <v>0</v>
      </c>
      <c r="U2148" s="131">
        <v>0</v>
      </c>
      <c r="V2148" s="131">
        <v>0</v>
      </c>
      <c r="W2148" s="131">
        <v>0</v>
      </c>
      <c r="X2148" s="131">
        <v>0</v>
      </c>
      <c r="Y2148" s="131">
        <v>0</v>
      </c>
      <c r="Z2148" s="131">
        <v>0</v>
      </c>
      <c r="AA2148" s="131">
        <v>0</v>
      </c>
      <c r="AB2148" s="131">
        <v>0</v>
      </c>
      <c r="AC2148" s="131">
        <v>0</v>
      </c>
      <c r="AD2148" s="131">
        <v>0</v>
      </c>
      <c r="AE2148" s="131">
        <v>0</v>
      </c>
      <c r="AF2148" s="131">
        <v>0</v>
      </c>
      <c r="AG2148" s="131">
        <v>0</v>
      </c>
      <c r="AH2148" s="43">
        <v>0</v>
      </c>
    </row>
    <row r="2149" spans="4:34">
      <c r="D2149" s="62">
        <v>2028</v>
      </c>
      <c r="E2149" s="62">
        <v>1</v>
      </c>
      <c r="F2149" s="62">
        <v>2028</v>
      </c>
      <c r="G2149" s="62">
        <v>2028</v>
      </c>
      <c r="H2149" s="131">
        <v>0</v>
      </c>
      <c r="I2149" s="131">
        <v>0</v>
      </c>
      <c r="J2149" s="131">
        <v>0</v>
      </c>
      <c r="K2149" s="131">
        <v>0</v>
      </c>
      <c r="L2149" s="131">
        <v>0</v>
      </c>
      <c r="M2149" s="131">
        <v>0</v>
      </c>
      <c r="N2149" s="131">
        <v>0</v>
      </c>
      <c r="O2149" s="131">
        <v>0</v>
      </c>
      <c r="P2149" s="131">
        <v>0</v>
      </c>
      <c r="Q2149" s="131">
        <v>0</v>
      </c>
      <c r="R2149" s="131">
        <v>0</v>
      </c>
      <c r="S2149" s="131">
        <v>0</v>
      </c>
      <c r="T2149" s="131">
        <v>0</v>
      </c>
      <c r="U2149" s="131">
        <v>0</v>
      </c>
      <c r="V2149" s="131">
        <v>0</v>
      </c>
      <c r="W2149" s="131">
        <v>0</v>
      </c>
      <c r="X2149" s="131">
        <v>0</v>
      </c>
      <c r="Y2149" s="131">
        <v>0</v>
      </c>
      <c r="Z2149" s="131">
        <v>0</v>
      </c>
      <c r="AA2149" s="131">
        <v>0</v>
      </c>
      <c r="AB2149" s="131">
        <v>0</v>
      </c>
      <c r="AC2149" s="131">
        <v>0</v>
      </c>
      <c r="AD2149" s="131">
        <v>0</v>
      </c>
      <c r="AE2149" s="131">
        <v>0</v>
      </c>
      <c r="AF2149" s="131">
        <v>0</v>
      </c>
      <c r="AG2149" s="131">
        <v>0</v>
      </c>
      <c r="AH2149" s="43">
        <v>0</v>
      </c>
    </row>
    <row r="2150" spans="4:34">
      <c r="D2150" s="62">
        <v>2028</v>
      </c>
      <c r="E2150" s="62">
        <v>2</v>
      </c>
      <c r="F2150" s="62">
        <v>2028</v>
      </c>
      <c r="G2150" s="62">
        <v>2028</v>
      </c>
      <c r="H2150" s="131">
        <v>0</v>
      </c>
      <c r="I2150" s="131">
        <v>0</v>
      </c>
      <c r="J2150" s="131">
        <v>0</v>
      </c>
      <c r="K2150" s="131">
        <v>0</v>
      </c>
      <c r="L2150" s="131">
        <v>0</v>
      </c>
      <c r="M2150" s="131">
        <v>0</v>
      </c>
      <c r="N2150" s="131">
        <v>0</v>
      </c>
      <c r="O2150" s="131">
        <v>0</v>
      </c>
      <c r="P2150" s="131">
        <v>0</v>
      </c>
      <c r="Q2150" s="131">
        <v>0</v>
      </c>
      <c r="R2150" s="131">
        <v>0</v>
      </c>
      <c r="S2150" s="131">
        <v>0</v>
      </c>
      <c r="T2150" s="131">
        <v>0</v>
      </c>
      <c r="U2150" s="131">
        <v>0</v>
      </c>
      <c r="V2150" s="131">
        <v>0</v>
      </c>
      <c r="W2150" s="131">
        <v>0</v>
      </c>
      <c r="X2150" s="131">
        <v>0</v>
      </c>
      <c r="Y2150" s="131">
        <v>0</v>
      </c>
      <c r="Z2150" s="131">
        <v>0</v>
      </c>
      <c r="AA2150" s="131">
        <v>0</v>
      </c>
      <c r="AB2150" s="131">
        <v>0</v>
      </c>
      <c r="AC2150" s="131">
        <v>0</v>
      </c>
      <c r="AD2150" s="131">
        <v>0</v>
      </c>
      <c r="AE2150" s="131">
        <v>0</v>
      </c>
      <c r="AF2150" s="131">
        <v>0</v>
      </c>
      <c r="AG2150" s="131">
        <v>0</v>
      </c>
      <c r="AH2150" s="43">
        <v>0</v>
      </c>
    </row>
    <row r="2151" spans="4:34">
      <c r="D2151" s="62">
        <v>2028</v>
      </c>
      <c r="E2151" s="62">
        <v>3</v>
      </c>
      <c r="F2151" s="62">
        <v>2028</v>
      </c>
      <c r="G2151" s="62">
        <v>2028</v>
      </c>
      <c r="H2151" s="131">
        <v>0</v>
      </c>
      <c r="I2151" s="131">
        <v>0</v>
      </c>
      <c r="J2151" s="131">
        <v>0</v>
      </c>
      <c r="K2151" s="131">
        <v>0</v>
      </c>
      <c r="L2151" s="131">
        <v>0</v>
      </c>
      <c r="M2151" s="131">
        <v>0</v>
      </c>
      <c r="N2151" s="131">
        <v>0</v>
      </c>
      <c r="O2151" s="131">
        <v>0</v>
      </c>
      <c r="P2151" s="131">
        <v>0</v>
      </c>
      <c r="Q2151" s="131">
        <v>0</v>
      </c>
      <c r="R2151" s="131">
        <v>0</v>
      </c>
      <c r="S2151" s="131">
        <v>0</v>
      </c>
      <c r="T2151" s="131">
        <v>0</v>
      </c>
      <c r="U2151" s="131">
        <v>0</v>
      </c>
      <c r="V2151" s="131">
        <v>0</v>
      </c>
      <c r="W2151" s="131">
        <v>0</v>
      </c>
      <c r="X2151" s="131">
        <v>0</v>
      </c>
      <c r="Y2151" s="131">
        <v>0</v>
      </c>
      <c r="Z2151" s="131">
        <v>0</v>
      </c>
      <c r="AA2151" s="131">
        <v>0</v>
      </c>
      <c r="AB2151" s="131">
        <v>0</v>
      </c>
      <c r="AC2151" s="131">
        <v>0</v>
      </c>
      <c r="AD2151" s="131">
        <v>0</v>
      </c>
      <c r="AE2151" s="131">
        <v>0</v>
      </c>
      <c r="AF2151" s="131">
        <v>0</v>
      </c>
      <c r="AG2151" s="131">
        <v>0</v>
      </c>
      <c r="AH2151" s="43">
        <v>0</v>
      </c>
    </row>
    <row r="2152" spans="4:34">
      <c r="D2152" s="62">
        <v>2028</v>
      </c>
      <c r="E2152" s="62">
        <v>4</v>
      </c>
      <c r="F2152" s="62">
        <v>2028</v>
      </c>
      <c r="G2152" s="62">
        <v>2028</v>
      </c>
      <c r="H2152" s="131">
        <v>0</v>
      </c>
      <c r="I2152" s="131">
        <v>0</v>
      </c>
      <c r="J2152" s="131">
        <v>0</v>
      </c>
      <c r="K2152" s="131">
        <v>0</v>
      </c>
      <c r="L2152" s="131">
        <v>0</v>
      </c>
      <c r="M2152" s="131">
        <v>0</v>
      </c>
      <c r="N2152" s="131">
        <v>0</v>
      </c>
      <c r="O2152" s="131">
        <v>0</v>
      </c>
      <c r="P2152" s="131">
        <v>0</v>
      </c>
      <c r="Q2152" s="131">
        <v>0</v>
      </c>
      <c r="R2152" s="131">
        <v>0</v>
      </c>
      <c r="S2152" s="131">
        <v>0</v>
      </c>
      <c r="T2152" s="131">
        <v>0</v>
      </c>
      <c r="U2152" s="131">
        <v>0</v>
      </c>
      <c r="V2152" s="131">
        <v>0</v>
      </c>
      <c r="W2152" s="131">
        <v>0</v>
      </c>
      <c r="X2152" s="131">
        <v>0</v>
      </c>
      <c r="Y2152" s="131">
        <v>0</v>
      </c>
      <c r="Z2152" s="131">
        <v>0</v>
      </c>
      <c r="AA2152" s="131">
        <v>0</v>
      </c>
      <c r="AB2152" s="131">
        <v>0</v>
      </c>
      <c r="AC2152" s="131">
        <v>0</v>
      </c>
      <c r="AD2152" s="131">
        <v>0</v>
      </c>
      <c r="AE2152" s="131">
        <v>0</v>
      </c>
      <c r="AF2152" s="131">
        <v>0</v>
      </c>
      <c r="AG2152" s="131">
        <v>0</v>
      </c>
      <c r="AH2152" s="43">
        <v>0</v>
      </c>
    </row>
    <row r="2153" spans="4:34">
      <c r="D2153" s="62">
        <v>2028</v>
      </c>
      <c r="E2153" s="62">
        <v>5</v>
      </c>
      <c r="F2153" s="62">
        <v>2028</v>
      </c>
      <c r="G2153" s="62">
        <v>2029</v>
      </c>
      <c r="H2153" s="131">
        <v>0</v>
      </c>
      <c r="I2153" s="131">
        <v>0</v>
      </c>
      <c r="J2153" s="131">
        <v>0</v>
      </c>
      <c r="K2153" s="131">
        <v>0</v>
      </c>
      <c r="L2153" s="131">
        <v>0</v>
      </c>
      <c r="M2153" s="131">
        <v>0</v>
      </c>
      <c r="N2153" s="131">
        <v>0</v>
      </c>
      <c r="O2153" s="131">
        <v>0</v>
      </c>
      <c r="P2153" s="131">
        <v>0</v>
      </c>
      <c r="Q2153" s="131">
        <v>0</v>
      </c>
      <c r="R2153" s="131">
        <v>0</v>
      </c>
      <c r="S2153" s="131">
        <v>0</v>
      </c>
      <c r="T2153" s="131">
        <v>0</v>
      </c>
      <c r="U2153" s="131">
        <v>0</v>
      </c>
      <c r="V2153" s="131">
        <v>0</v>
      </c>
      <c r="W2153" s="131">
        <v>0</v>
      </c>
      <c r="X2153" s="131">
        <v>0</v>
      </c>
      <c r="Y2153" s="131">
        <v>0</v>
      </c>
      <c r="Z2153" s="131">
        <v>0</v>
      </c>
      <c r="AA2153" s="131">
        <v>0</v>
      </c>
      <c r="AB2153" s="131">
        <v>0</v>
      </c>
      <c r="AC2153" s="131">
        <v>0</v>
      </c>
      <c r="AD2153" s="131">
        <v>0</v>
      </c>
      <c r="AE2153" s="131">
        <v>0</v>
      </c>
      <c r="AF2153" s="131">
        <v>0</v>
      </c>
      <c r="AG2153" s="131">
        <v>0</v>
      </c>
      <c r="AH2153" s="43">
        <v>0</v>
      </c>
    </row>
    <row r="2154" spans="4:34">
      <c r="D2154" s="62">
        <v>2028</v>
      </c>
      <c r="E2154" s="62">
        <v>6</v>
      </c>
      <c r="F2154" s="62">
        <v>2028</v>
      </c>
      <c r="G2154" s="62">
        <v>2029</v>
      </c>
      <c r="H2154" s="131">
        <v>0</v>
      </c>
      <c r="I2154" s="131">
        <v>0</v>
      </c>
      <c r="J2154" s="131">
        <v>0</v>
      </c>
      <c r="K2154" s="131">
        <v>0</v>
      </c>
      <c r="L2154" s="131">
        <v>0</v>
      </c>
      <c r="M2154" s="131">
        <v>0</v>
      </c>
      <c r="N2154" s="131">
        <v>0</v>
      </c>
      <c r="O2154" s="131">
        <v>0</v>
      </c>
      <c r="P2154" s="131">
        <v>0</v>
      </c>
      <c r="Q2154" s="131">
        <v>0</v>
      </c>
      <c r="R2154" s="131">
        <v>0</v>
      </c>
      <c r="S2154" s="131">
        <v>0</v>
      </c>
      <c r="T2154" s="131">
        <v>0</v>
      </c>
      <c r="U2154" s="131">
        <v>0</v>
      </c>
      <c r="V2154" s="131">
        <v>0</v>
      </c>
      <c r="W2154" s="131">
        <v>0</v>
      </c>
      <c r="X2154" s="131">
        <v>0</v>
      </c>
      <c r="Y2154" s="131">
        <v>0</v>
      </c>
      <c r="Z2154" s="131">
        <v>0</v>
      </c>
      <c r="AA2154" s="131">
        <v>0</v>
      </c>
      <c r="AB2154" s="131">
        <v>0</v>
      </c>
      <c r="AC2154" s="131">
        <v>0</v>
      </c>
      <c r="AD2154" s="131">
        <v>0</v>
      </c>
      <c r="AE2154" s="131">
        <v>0</v>
      </c>
      <c r="AF2154" s="131">
        <v>0</v>
      </c>
      <c r="AG2154" s="131">
        <v>0</v>
      </c>
      <c r="AH2154" s="43">
        <v>0</v>
      </c>
    </row>
    <row r="2155" spans="4:34">
      <c r="D2155" s="62">
        <v>2028</v>
      </c>
      <c r="E2155" s="62">
        <v>7</v>
      </c>
      <c r="F2155" s="62">
        <v>2029</v>
      </c>
      <c r="G2155" s="62">
        <v>2029</v>
      </c>
      <c r="H2155" s="131">
        <v>0</v>
      </c>
      <c r="I2155" s="131">
        <v>0</v>
      </c>
      <c r="J2155" s="131">
        <v>0</v>
      </c>
      <c r="K2155" s="131">
        <v>0</v>
      </c>
      <c r="L2155" s="131">
        <v>0</v>
      </c>
      <c r="M2155" s="131">
        <v>0</v>
      </c>
      <c r="N2155" s="131">
        <v>0</v>
      </c>
      <c r="O2155" s="131">
        <v>0</v>
      </c>
      <c r="P2155" s="131">
        <v>0</v>
      </c>
      <c r="Q2155" s="131">
        <v>0</v>
      </c>
      <c r="R2155" s="131">
        <v>0</v>
      </c>
      <c r="S2155" s="131">
        <v>0</v>
      </c>
      <c r="T2155" s="131">
        <v>0</v>
      </c>
      <c r="U2155" s="131">
        <v>0</v>
      </c>
      <c r="V2155" s="131">
        <v>0</v>
      </c>
      <c r="W2155" s="131">
        <v>0</v>
      </c>
      <c r="X2155" s="131">
        <v>0</v>
      </c>
      <c r="Y2155" s="131">
        <v>0</v>
      </c>
      <c r="Z2155" s="131">
        <v>0</v>
      </c>
      <c r="AA2155" s="131">
        <v>0</v>
      </c>
      <c r="AB2155" s="131">
        <v>0</v>
      </c>
      <c r="AC2155" s="131">
        <v>0</v>
      </c>
      <c r="AD2155" s="131">
        <v>0</v>
      </c>
      <c r="AE2155" s="131">
        <v>0</v>
      </c>
      <c r="AF2155" s="131">
        <v>0</v>
      </c>
      <c r="AG2155" s="131">
        <v>0</v>
      </c>
      <c r="AH2155" s="43">
        <v>0</v>
      </c>
    </row>
    <row r="2156" spans="4:34">
      <c r="D2156" s="62">
        <v>2028</v>
      </c>
      <c r="E2156" s="62">
        <v>8</v>
      </c>
      <c r="F2156" s="62">
        <v>2029</v>
      </c>
      <c r="G2156" s="62">
        <v>2029</v>
      </c>
      <c r="H2156" s="131">
        <v>0</v>
      </c>
      <c r="I2156" s="131">
        <v>0</v>
      </c>
      <c r="J2156" s="131">
        <v>0</v>
      </c>
      <c r="K2156" s="131">
        <v>0</v>
      </c>
      <c r="L2156" s="131">
        <v>0</v>
      </c>
      <c r="M2156" s="131">
        <v>0</v>
      </c>
      <c r="N2156" s="131">
        <v>0</v>
      </c>
      <c r="O2156" s="131">
        <v>0</v>
      </c>
      <c r="P2156" s="131">
        <v>0</v>
      </c>
      <c r="Q2156" s="131">
        <v>0</v>
      </c>
      <c r="R2156" s="131">
        <v>0</v>
      </c>
      <c r="S2156" s="131">
        <v>0</v>
      </c>
      <c r="T2156" s="131">
        <v>0</v>
      </c>
      <c r="U2156" s="131">
        <v>0</v>
      </c>
      <c r="V2156" s="131">
        <v>0</v>
      </c>
      <c r="W2156" s="131">
        <v>0</v>
      </c>
      <c r="X2156" s="131">
        <v>0</v>
      </c>
      <c r="Y2156" s="131">
        <v>0</v>
      </c>
      <c r="Z2156" s="131">
        <v>0</v>
      </c>
      <c r="AA2156" s="131">
        <v>0</v>
      </c>
      <c r="AB2156" s="131">
        <v>0</v>
      </c>
      <c r="AC2156" s="131">
        <v>0</v>
      </c>
      <c r="AD2156" s="131">
        <v>0</v>
      </c>
      <c r="AE2156" s="131">
        <v>0</v>
      </c>
      <c r="AF2156" s="131">
        <v>0</v>
      </c>
      <c r="AG2156" s="131">
        <v>0</v>
      </c>
      <c r="AH2156" s="43">
        <v>0</v>
      </c>
    </row>
    <row r="2157" spans="4:34">
      <c r="D2157" s="62">
        <v>2028</v>
      </c>
      <c r="E2157" s="62">
        <v>9</v>
      </c>
      <c r="F2157" s="62">
        <v>2029</v>
      </c>
      <c r="G2157" s="62">
        <v>2029</v>
      </c>
      <c r="H2157" s="131">
        <v>0</v>
      </c>
      <c r="I2157" s="131">
        <v>0</v>
      </c>
      <c r="J2157" s="131">
        <v>0</v>
      </c>
      <c r="K2157" s="131">
        <v>0</v>
      </c>
      <c r="L2157" s="131">
        <v>0</v>
      </c>
      <c r="M2157" s="131">
        <v>0</v>
      </c>
      <c r="N2157" s="131">
        <v>0</v>
      </c>
      <c r="O2157" s="131">
        <v>0</v>
      </c>
      <c r="P2157" s="131">
        <v>0</v>
      </c>
      <c r="Q2157" s="131">
        <v>0</v>
      </c>
      <c r="R2157" s="131">
        <v>0</v>
      </c>
      <c r="S2157" s="131">
        <v>0</v>
      </c>
      <c r="T2157" s="131">
        <v>0</v>
      </c>
      <c r="U2157" s="131">
        <v>0</v>
      </c>
      <c r="V2157" s="131">
        <v>0</v>
      </c>
      <c r="W2157" s="131">
        <v>0</v>
      </c>
      <c r="X2157" s="131">
        <v>0</v>
      </c>
      <c r="Y2157" s="131">
        <v>0</v>
      </c>
      <c r="Z2157" s="131">
        <v>0</v>
      </c>
      <c r="AA2157" s="131">
        <v>0</v>
      </c>
      <c r="AB2157" s="131">
        <v>0</v>
      </c>
      <c r="AC2157" s="131">
        <v>0</v>
      </c>
      <c r="AD2157" s="131">
        <v>0</v>
      </c>
      <c r="AE2157" s="131">
        <v>0</v>
      </c>
      <c r="AF2157" s="131">
        <v>0</v>
      </c>
      <c r="AG2157" s="131">
        <v>0</v>
      </c>
      <c r="AH2157" s="43">
        <v>0</v>
      </c>
    </row>
    <row r="2158" spans="4:34">
      <c r="D2158" s="62">
        <v>2028</v>
      </c>
      <c r="E2158" s="62">
        <v>10</v>
      </c>
      <c r="F2158" s="62">
        <v>2029</v>
      </c>
      <c r="G2158" s="62">
        <v>2029</v>
      </c>
      <c r="H2158" s="131">
        <v>0</v>
      </c>
      <c r="I2158" s="131">
        <v>0</v>
      </c>
      <c r="J2158" s="131">
        <v>0</v>
      </c>
      <c r="K2158" s="131">
        <v>0</v>
      </c>
      <c r="L2158" s="131">
        <v>0</v>
      </c>
      <c r="M2158" s="131">
        <v>0</v>
      </c>
      <c r="N2158" s="131">
        <v>0</v>
      </c>
      <c r="O2158" s="131">
        <v>0</v>
      </c>
      <c r="P2158" s="131">
        <v>0</v>
      </c>
      <c r="Q2158" s="131">
        <v>0</v>
      </c>
      <c r="R2158" s="131">
        <v>0</v>
      </c>
      <c r="S2158" s="131">
        <v>0</v>
      </c>
      <c r="T2158" s="131">
        <v>0</v>
      </c>
      <c r="U2158" s="131">
        <v>0</v>
      </c>
      <c r="V2158" s="131">
        <v>0</v>
      </c>
      <c r="W2158" s="131">
        <v>0</v>
      </c>
      <c r="X2158" s="131">
        <v>0</v>
      </c>
      <c r="Y2158" s="131">
        <v>0</v>
      </c>
      <c r="Z2158" s="131">
        <v>0</v>
      </c>
      <c r="AA2158" s="131">
        <v>0</v>
      </c>
      <c r="AB2158" s="131">
        <v>0</v>
      </c>
      <c r="AC2158" s="131">
        <v>0</v>
      </c>
      <c r="AD2158" s="131">
        <v>0</v>
      </c>
      <c r="AE2158" s="131">
        <v>0</v>
      </c>
      <c r="AF2158" s="131">
        <v>0</v>
      </c>
      <c r="AG2158" s="131">
        <v>0</v>
      </c>
      <c r="AH2158" s="43">
        <v>0</v>
      </c>
    </row>
    <row r="2159" spans="4:34">
      <c r="D2159" s="62">
        <v>2028</v>
      </c>
      <c r="E2159" s="62">
        <v>11</v>
      </c>
      <c r="F2159" s="62">
        <v>2029</v>
      </c>
      <c r="G2159" s="62">
        <v>2029</v>
      </c>
      <c r="H2159" s="131">
        <v>0</v>
      </c>
      <c r="I2159" s="131">
        <v>0</v>
      </c>
      <c r="J2159" s="131">
        <v>0</v>
      </c>
      <c r="K2159" s="131">
        <v>0</v>
      </c>
      <c r="L2159" s="131">
        <v>0</v>
      </c>
      <c r="M2159" s="131">
        <v>0</v>
      </c>
      <c r="N2159" s="131">
        <v>0</v>
      </c>
      <c r="O2159" s="131">
        <v>0</v>
      </c>
      <c r="P2159" s="131">
        <v>0</v>
      </c>
      <c r="Q2159" s="131">
        <v>0</v>
      </c>
      <c r="R2159" s="131">
        <v>0</v>
      </c>
      <c r="S2159" s="131">
        <v>0</v>
      </c>
      <c r="T2159" s="131">
        <v>0</v>
      </c>
      <c r="U2159" s="131">
        <v>0</v>
      </c>
      <c r="V2159" s="131">
        <v>0</v>
      </c>
      <c r="W2159" s="131">
        <v>0</v>
      </c>
      <c r="X2159" s="131">
        <v>0</v>
      </c>
      <c r="Y2159" s="131">
        <v>0</v>
      </c>
      <c r="Z2159" s="131">
        <v>0</v>
      </c>
      <c r="AA2159" s="131">
        <v>0</v>
      </c>
      <c r="AB2159" s="131">
        <v>0</v>
      </c>
      <c r="AC2159" s="131">
        <v>0</v>
      </c>
      <c r="AD2159" s="131">
        <v>0</v>
      </c>
      <c r="AE2159" s="131">
        <v>0</v>
      </c>
      <c r="AF2159" s="131">
        <v>0</v>
      </c>
      <c r="AG2159" s="131">
        <v>0</v>
      </c>
      <c r="AH2159" s="43">
        <v>0</v>
      </c>
    </row>
    <row r="2160" spans="4:34">
      <c r="D2160" s="62">
        <v>2028</v>
      </c>
      <c r="E2160" s="62">
        <v>12</v>
      </c>
      <c r="F2160" s="62">
        <v>2029</v>
      </c>
      <c r="G2160" s="62">
        <v>2029</v>
      </c>
      <c r="H2160" s="131">
        <v>0</v>
      </c>
      <c r="I2160" s="131">
        <v>0</v>
      </c>
      <c r="J2160" s="131">
        <v>0</v>
      </c>
      <c r="K2160" s="131">
        <v>0</v>
      </c>
      <c r="L2160" s="131">
        <v>0</v>
      </c>
      <c r="M2160" s="131">
        <v>0</v>
      </c>
      <c r="N2160" s="131">
        <v>0</v>
      </c>
      <c r="O2160" s="131">
        <v>0</v>
      </c>
      <c r="P2160" s="131">
        <v>0</v>
      </c>
      <c r="Q2160" s="131">
        <v>0</v>
      </c>
      <c r="R2160" s="131">
        <v>0</v>
      </c>
      <c r="S2160" s="131">
        <v>0</v>
      </c>
      <c r="T2160" s="131">
        <v>0</v>
      </c>
      <c r="U2160" s="131">
        <v>0</v>
      </c>
      <c r="V2160" s="131">
        <v>0</v>
      </c>
      <c r="W2160" s="131">
        <v>0</v>
      </c>
      <c r="X2160" s="131">
        <v>0</v>
      </c>
      <c r="Y2160" s="131">
        <v>0</v>
      </c>
      <c r="Z2160" s="131">
        <v>0</v>
      </c>
      <c r="AA2160" s="131">
        <v>0</v>
      </c>
      <c r="AB2160" s="131">
        <v>0</v>
      </c>
      <c r="AC2160" s="131">
        <v>0</v>
      </c>
      <c r="AD2160" s="131">
        <v>0</v>
      </c>
      <c r="AE2160" s="131">
        <v>0</v>
      </c>
      <c r="AF2160" s="131">
        <v>0</v>
      </c>
      <c r="AG2160" s="131">
        <v>0</v>
      </c>
      <c r="AH2160" s="43">
        <v>0</v>
      </c>
    </row>
    <row r="2161" spans="4:34">
      <c r="D2161" s="62">
        <v>2029</v>
      </c>
      <c r="E2161" s="62">
        <v>1</v>
      </c>
      <c r="F2161" s="62">
        <v>2029</v>
      </c>
      <c r="G2161" s="62">
        <v>2029</v>
      </c>
      <c r="H2161" s="131">
        <v>0</v>
      </c>
      <c r="I2161" s="131">
        <v>0</v>
      </c>
      <c r="J2161" s="131">
        <v>0</v>
      </c>
      <c r="K2161" s="131">
        <v>0</v>
      </c>
      <c r="L2161" s="131">
        <v>0</v>
      </c>
      <c r="M2161" s="131">
        <v>0</v>
      </c>
      <c r="N2161" s="131">
        <v>0</v>
      </c>
      <c r="O2161" s="131">
        <v>0</v>
      </c>
      <c r="P2161" s="131">
        <v>0</v>
      </c>
      <c r="Q2161" s="131">
        <v>0</v>
      </c>
      <c r="R2161" s="131">
        <v>0</v>
      </c>
      <c r="S2161" s="131">
        <v>0</v>
      </c>
      <c r="T2161" s="131">
        <v>0</v>
      </c>
      <c r="U2161" s="131">
        <v>0</v>
      </c>
      <c r="V2161" s="131">
        <v>0</v>
      </c>
      <c r="W2161" s="131">
        <v>0</v>
      </c>
      <c r="X2161" s="131">
        <v>0</v>
      </c>
      <c r="Y2161" s="131">
        <v>0</v>
      </c>
      <c r="Z2161" s="131">
        <v>0</v>
      </c>
      <c r="AA2161" s="131">
        <v>0</v>
      </c>
      <c r="AB2161" s="131">
        <v>0</v>
      </c>
      <c r="AC2161" s="131">
        <v>0</v>
      </c>
      <c r="AD2161" s="131">
        <v>0</v>
      </c>
      <c r="AE2161" s="131">
        <v>0</v>
      </c>
      <c r="AF2161" s="131">
        <v>0</v>
      </c>
      <c r="AG2161" s="131">
        <v>0</v>
      </c>
      <c r="AH2161" s="43">
        <v>0</v>
      </c>
    </row>
    <row r="2162" spans="4:34">
      <c r="D2162" s="62">
        <v>2029</v>
      </c>
      <c r="E2162" s="62">
        <v>2</v>
      </c>
      <c r="F2162" s="62">
        <v>2029</v>
      </c>
      <c r="G2162" s="62">
        <v>2029</v>
      </c>
      <c r="H2162" s="131">
        <v>0</v>
      </c>
      <c r="I2162" s="131">
        <v>0</v>
      </c>
      <c r="J2162" s="131">
        <v>0</v>
      </c>
      <c r="K2162" s="131">
        <v>0</v>
      </c>
      <c r="L2162" s="131">
        <v>0</v>
      </c>
      <c r="M2162" s="131">
        <v>0</v>
      </c>
      <c r="N2162" s="131">
        <v>0</v>
      </c>
      <c r="O2162" s="131">
        <v>0</v>
      </c>
      <c r="P2162" s="131">
        <v>0</v>
      </c>
      <c r="Q2162" s="131">
        <v>0</v>
      </c>
      <c r="R2162" s="131">
        <v>0</v>
      </c>
      <c r="S2162" s="131">
        <v>0</v>
      </c>
      <c r="T2162" s="131">
        <v>0</v>
      </c>
      <c r="U2162" s="131">
        <v>0</v>
      </c>
      <c r="V2162" s="131">
        <v>0</v>
      </c>
      <c r="W2162" s="131">
        <v>0</v>
      </c>
      <c r="X2162" s="131">
        <v>0</v>
      </c>
      <c r="Y2162" s="131">
        <v>0</v>
      </c>
      <c r="Z2162" s="131">
        <v>0</v>
      </c>
      <c r="AA2162" s="131">
        <v>0</v>
      </c>
      <c r="AB2162" s="131">
        <v>0</v>
      </c>
      <c r="AC2162" s="131">
        <v>0</v>
      </c>
      <c r="AD2162" s="131">
        <v>0</v>
      </c>
      <c r="AE2162" s="131">
        <v>0</v>
      </c>
      <c r="AF2162" s="131">
        <v>0</v>
      </c>
      <c r="AG2162" s="131">
        <v>0</v>
      </c>
      <c r="AH2162" s="43">
        <v>0</v>
      </c>
    </row>
    <row r="2163" spans="4:34">
      <c r="D2163" s="62">
        <v>2029</v>
      </c>
      <c r="E2163" s="62">
        <v>3</v>
      </c>
      <c r="F2163" s="62">
        <v>2029</v>
      </c>
      <c r="G2163" s="62">
        <v>2029</v>
      </c>
      <c r="H2163" s="131">
        <v>0</v>
      </c>
      <c r="I2163" s="131">
        <v>0</v>
      </c>
      <c r="J2163" s="131">
        <v>0</v>
      </c>
      <c r="K2163" s="131">
        <v>0</v>
      </c>
      <c r="L2163" s="131">
        <v>0</v>
      </c>
      <c r="M2163" s="131">
        <v>0</v>
      </c>
      <c r="N2163" s="131">
        <v>0</v>
      </c>
      <c r="O2163" s="131">
        <v>0</v>
      </c>
      <c r="P2163" s="131">
        <v>0</v>
      </c>
      <c r="Q2163" s="131">
        <v>0</v>
      </c>
      <c r="R2163" s="131">
        <v>0</v>
      </c>
      <c r="S2163" s="131">
        <v>0</v>
      </c>
      <c r="T2163" s="131">
        <v>0</v>
      </c>
      <c r="U2163" s="131">
        <v>0</v>
      </c>
      <c r="V2163" s="131">
        <v>0</v>
      </c>
      <c r="W2163" s="131">
        <v>0</v>
      </c>
      <c r="X2163" s="131">
        <v>0</v>
      </c>
      <c r="Y2163" s="131">
        <v>0</v>
      </c>
      <c r="Z2163" s="131">
        <v>0</v>
      </c>
      <c r="AA2163" s="131">
        <v>0</v>
      </c>
      <c r="AB2163" s="131">
        <v>0</v>
      </c>
      <c r="AC2163" s="131">
        <v>0</v>
      </c>
      <c r="AD2163" s="131">
        <v>0</v>
      </c>
      <c r="AE2163" s="131">
        <v>0</v>
      </c>
      <c r="AF2163" s="131">
        <v>0</v>
      </c>
      <c r="AG2163" s="131">
        <v>0</v>
      </c>
      <c r="AH2163" s="43">
        <v>0</v>
      </c>
    </row>
    <row r="2164" spans="4:34">
      <c r="D2164" s="62">
        <v>2029</v>
      </c>
      <c r="E2164" s="62">
        <v>4</v>
      </c>
      <c r="F2164" s="62">
        <v>2029</v>
      </c>
      <c r="G2164" s="62">
        <v>2029</v>
      </c>
      <c r="H2164" s="131">
        <v>0</v>
      </c>
      <c r="I2164" s="131">
        <v>0</v>
      </c>
      <c r="J2164" s="131">
        <v>0</v>
      </c>
      <c r="K2164" s="131">
        <v>0</v>
      </c>
      <c r="L2164" s="131">
        <v>0</v>
      </c>
      <c r="M2164" s="131">
        <v>0</v>
      </c>
      <c r="N2164" s="131">
        <v>0</v>
      </c>
      <c r="O2164" s="131">
        <v>0</v>
      </c>
      <c r="P2164" s="131">
        <v>0</v>
      </c>
      <c r="Q2164" s="131">
        <v>0</v>
      </c>
      <c r="R2164" s="131">
        <v>0</v>
      </c>
      <c r="S2164" s="131">
        <v>0</v>
      </c>
      <c r="T2164" s="131">
        <v>0</v>
      </c>
      <c r="U2164" s="131">
        <v>0</v>
      </c>
      <c r="V2164" s="131">
        <v>0</v>
      </c>
      <c r="W2164" s="131">
        <v>0</v>
      </c>
      <c r="X2164" s="131">
        <v>0</v>
      </c>
      <c r="Y2164" s="131">
        <v>0</v>
      </c>
      <c r="Z2164" s="131">
        <v>0</v>
      </c>
      <c r="AA2164" s="131">
        <v>0</v>
      </c>
      <c r="AB2164" s="131">
        <v>0</v>
      </c>
      <c r="AC2164" s="131">
        <v>0</v>
      </c>
      <c r="AD2164" s="131">
        <v>0</v>
      </c>
      <c r="AE2164" s="131">
        <v>0</v>
      </c>
      <c r="AF2164" s="131">
        <v>0</v>
      </c>
      <c r="AG2164" s="131">
        <v>0</v>
      </c>
      <c r="AH2164" s="43">
        <v>0</v>
      </c>
    </row>
    <row r="2165" spans="4:34">
      <c r="D2165" s="62">
        <v>2029</v>
      </c>
      <c r="E2165" s="62">
        <v>5</v>
      </c>
      <c r="F2165" s="62">
        <v>2029</v>
      </c>
      <c r="G2165" s="62">
        <v>2030</v>
      </c>
      <c r="H2165" s="131">
        <v>0</v>
      </c>
      <c r="I2165" s="131">
        <v>0</v>
      </c>
      <c r="J2165" s="131">
        <v>0</v>
      </c>
      <c r="K2165" s="131">
        <v>0</v>
      </c>
      <c r="L2165" s="131">
        <v>0</v>
      </c>
      <c r="M2165" s="131">
        <v>0</v>
      </c>
      <c r="N2165" s="131">
        <v>0</v>
      </c>
      <c r="O2165" s="131">
        <v>0</v>
      </c>
      <c r="P2165" s="131">
        <v>0</v>
      </c>
      <c r="Q2165" s="131">
        <v>0</v>
      </c>
      <c r="R2165" s="131">
        <v>0</v>
      </c>
      <c r="S2165" s="131">
        <v>0</v>
      </c>
      <c r="T2165" s="131">
        <v>0</v>
      </c>
      <c r="U2165" s="131">
        <v>0</v>
      </c>
      <c r="V2165" s="131">
        <v>0</v>
      </c>
      <c r="W2165" s="131">
        <v>0</v>
      </c>
      <c r="X2165" s="131">
        <v>0</v>
      </c>
      <c r="Y2165" s="131">
        <v>0</v>
      </c>
      <c r="Z2165" s="131">
        <v>0</v>
      </c>
      <c r="AA2165" s="131">
        <v>0</v>
      </c>
      <c r="AB2165" s="131">
        <v>0</v>
      </c>
      <c r="AC2165" s="131">
        <v>0</v>
      </c>
      <c r="AD2165" s="131">
        <v>0</v>
      </c>
      <c r="AE2165" s="131">
        <v>0</v>
      </c>
      <c r="AF2165" s="131">
        <v>0</v>
      </c>
      <c r="AG2165" s="131">
        <v>0</v>
      </c>
      <c r="AH2165" s="43">
        <v>0</v>
      </c>
    </row>
    <row r="2166" spans="4:34">
      <c r="D2166" s="62">
        <v>2029</v>
      </c>
      <c r="E2166" s="62">
        <v>6</v>
      </c>
      <c r="F2166" s="62">
        <v>2029</v>
      </c>
      <c r="G2166" s="62">
        <v>2030</v>
      </c>
      <c r="H2166" s="131">
        <v>0</v>
      </c>
      <c r="I2166" s="131">
        <v>0</v>
      </c>
      <c r="J2166" s="131">
        <v>0</v>
      </c>
      <c r="K2166" s="131">
        <v>0</v>
      </c>
      <c r="L2166" s="131">
        <v>0</v>
      </c>
      <c r="M2166" s="131">
        <v>0</v>
      </c>
      <c r="N2166" s="131">
        <v>0</v>
      </c>
      <c r="O2166" s="131">
        <v>0</v>
      </c>
      <c r="P2166" s="131">
        <v>0</v>
      </c>
      <c r="Q2166" s="131">
        <v>0</v>
      </c>
      <c r="R2166" s="131">
        <v>0</v>
      </c>
      <c r="S2166" s="131">
        <v>0</v>
      </c>
      <c r="T2166" s="131">
        <v>0</v>
      </c>
      <c r="U2166" s="131">
        <v>0</v>
      </c>
      <c r="V2166" s="131">
        <v>0</v>
      </c>
      <c r="W2166" s="131">
        <v>0</v>
      </c>
      <c r="X2166" s="131">
        <v>0</v>
      </c>
      <c r="Y2166" s="131">
        <v>0</v>
      </c>
      <c r="Z2166" s="131">
        <v>0</v>
      </c>
      <c r="AA2166" s="131">
        <v>0</v>
      </c>
      <c r="AB2166" s="131">
        <v>0</v>
      </c>
      <c r="AC2166" s="131">
        <v>0</v>
      </c>
      <c r="AD2166" s="131">
        <v>0</v>
      </c>
      <c r="AE2166" s="131">
        <v>0</v>
      </c>
      <c r="AF2166" s="131">
        <v>0</v>
      </c>
      <c r="AG2166" s="131">
        <v>0</v>
      </c>
      <c r="AH2166" s="43">
        <v>0</v>
      </c>
    </row>
    <row r="2167" spans="4:34">
      <c r="D2167" s="62">
        <v>2029</v>
      </c>
      <c r="E2167" s="62">
        <v>7</v>
      </c>
      <c r="F2167" s="62">
        <v>2030</v>
      </c>
      <c r="G2167" s="62">
        <v>2030</v>
      </c>
      <c r="H2167" s="131">
        <v>0</v>
      </c>
      <c r="I2167" s="131">
        <v>0</v>
      </c>
      <c r="J2167" s="131">
        <v>0</v>
      </c>
      <c r="K2167" s="131">
        <v>0</v>
      </c>
      <c r="L2167" s="131">
        <v>0</v>
      </c>
      <c r="M2167" s="131">
        <v>0</v>
      </c>
      <c r="N2167" s="131">
        <v>0</v>
      </c>
      <c r="O2167" s="131">
        <v>0</v>
      </c>
      <c r="P2167" s="131">
        <v>0</v>
      </c>
      <c r="Q2167" s="131">
        <v>0</v>
      </c>
      <c r="R2167" s="131">
        <v>0</v>
      </c>
      <c r="S2167" s="131">
        <v>0</v>
      </c>
      <c r="T2167" s="131">
        <v>0</v>
      </c>
      <c r="U2167" s="131">
        <v>0</v>
      </c>
      <c r="V2167" s="131">
        <v>0</v>
      </c>
      <c r="W2167" s="131">
        <v>0</v>
      </c>
      <c r="X2167" s="131">
        <v>0</v>
      </c>
      <c r="Y2167" s="131">
        <v>0</v>
      </c>
      <c r="Z2167" s="131">
        <v>0</v>
      </c>
      <c r="AA2167" s="131">
        <v>0</v>
      </c>
      <c r="AB2167" s="131">
        <v>0</v>
      </c>
      <c r="AC2167" s="131">
        <v>0</v>
      </c>
      <c r="AD2167" s="131">
        <v>0</v>
      </c>
      <c r="AE2167" s="131">
        <v>0</v>
      </c>
      <c r="AF2167" s="131">
        <v>0</v>
      </c>
      <c r="AG2167" s="131">
        <v>0</v>
      </c>
      <c r="AH2167" s="43">
        <v>0</v>
      </c>
    </row>
    <row r="2168" spans="4:34">
      <c r="D2168" s="62">
        <v>2029</v>
      </c>
      <c r="E2168" s="62">
        <v>8</v>
      </c>
      <c r="F2168" s="62">
        <v>2030</v>
      </c>
      <c r="G2168" s="62">
        <v>2030</v>
      </c>
      <c r="H2168" s="131">
        <v>0</v>
      </c>
      <c r="I2168" s="131">
        <v>0</v>
      </c>
      <c r="J2168" s="131">
        <v>0</v>
      </c>
      <c r="K2168" s="131">
        <v>0</v>
      </c>
      <c r="L2168" s="131">
        <v>0</v>
      </c>
      <c r="M2168" s="131">
        <v>0</v>
      </c>
      <c r="N2168" s="131">
        <v>0</v>
      </c>
      <c r="O2168" s="131">
        <v>0</v>
      </c>
      <c r="P2168" s="131">
        <v>0</v>
      </c>
      <c r="Q2168" s="131">
        <v>0</v>
      </c>
      <c r="R2168" s="131">
        <v>0</v>
      </c>
      <c r="S2168" s="131">
        <v>0</v>
      </c>
      <c r="T2168" s="131">
        <v>0</v>
      </c>
      <c r="U2168" s="131">
        <v>0</v>
      </c>
      <c r="V2168" s="131">
        <v>0</v>
      </c>
      <c r="W2168" s="131">
        <v>0</v>
      </c>
      <c r="X2168" s="131">
        <v>0</v>
      </c>
      <c r="Y2168" s="131">
        <v>0</v>
      </c>
      <c r="Z2168" s="131">
        <v>0</v>
      </c>
      <c r="AA2168" s="131">
        <v>0</v>
      </c>
      <c r="AB2168" s="131">
        <v>0</v>
      </c>
      <c r="AC2168" s="131">
        <v>0</v>
      </c>
      <c r="AD2168" s="131">
        <v>0</v>
      </c>
      <c r="AE2168" s="131">
        <v>0</v>
      </c>
      <c r="AF2168" s="131">
        <v>0</v>
      </c>
      <c r="AG2168" s="131">
        <v>0</v>
      </c>
      <c r="AH2168" s="43">
        <v>0</v>
      </c>
    </row>
    <row r="2169" spans="4:34">
      <c r="D2169" s="62">
        <v>2029</v>
      </c>
      <c r="E2169" s="62">
        <v>9</v>
      </c>
      <c r="F2169" s="62">
        <v>2030</v>
      </c>
      <c r="G2169" s="62">
        <v>2030</v>
      </c>
      <c r="H2169" s="131">
        <v>0</v>
      </c>
      <c r="I2169" s="131">
        <v>0</v>
      </c>
      <c r="J2169" s="131">
        <v>0</v>
      </c>
      <c r="K2169" s="131">
        <v>0</v>
      </c>
      <c r="L2169" s="131">
        <v>0</v>
      </c>
      <c r="M2169" s="131">
        <v>0</v>
      </c>
      <c r="N2169" s="131">
        <v>0</v>
      </c>
      <c r="O2169" s="131">
        <v>0</v>
      </c>
      <c r="P2169" s="131">
        <v>0</v>
      </c>
      <c r="Q2169" s="131">
        <v>0</v>
      </c>
      <c r="R2169" s="131">
        <v>0</v>
      </c>
      <c r="S2169" s="131">
        <v>0</v>
      </c>
      <c r="T2169" s="131">
        <v>0</v>
      </c>
      <c r="U2169" s="131">
        <v>0</v>
      </c>
      <c r="V2169" s="131">
        <v>0</v>
      </c>
      <c r="W2169" s="131">
        <v>0</v>
      </c>
      <c r="X2169" s="131">
        <v>0</v>
      </c>
      <c r="Y2169" s="131">
        <v>0</v>
      </c>
      <c r="Z2169" s="131">
        <v>0</v>
      </c>
      <c r="AA2169" s="131">
        <v>0</v>
      </c>
      <c r="AB2169" s="131">
        <v>0</v>
      </c>
      <c r="AC2169" s="131">
        <v>0</v>
      </c>
      <c r="AD2169" s="131">
        <v>0</v>
      </c>
      <c r="AE2169" s="131">
        <v>0</v>
      </c>
      <c r="AF2169" s="131">
        <v>0</v>
      </c>
      <c r="AG2169" s="131">
        <v>0</v>
      </c>
      <c r="AH2169" s="43">
        <v>0</v>
      </c>
    </row>
    <row r="2170" spans="4:34">
      <c r="D2170" s="62">
        <v>2029</v>
      </c>
      <c r="E2170" s="62">
        <v>10</v>
      </c>
      <c r="F2170" s="62">
        <v>2030</v>
      </c>
      <c r="G2170" s="62">
        <v>2030</v>
      </c>
      <c r="H2170" s="131">
        <v>0</v>
      </c>
      <c r="I2170" s="131">
        <v>0</v>
      </c>
      <c r="J2170" s="131">
        <v>0</v>
      </c>
      <c r="K2170" s="131">
        <v>0</v>
      </c>
      <c r="L2170" s="131">
        <v>0</v>
      </c>
      <c r="M2170" s="131">
        <v>0</v>
      </c>
      <c r="N2170" s="131">
        <v>0</v>
      </c>
      <c r="O2170" s="131">
        <v>0</v>
      </c>
      <c r="P2170" s="131">
        <v>0</v>
      </c>
      <c r="Q2170" s="131">
        <v>0</v>
      </c>
      <c r="R2170" s="131">
        <v>0</v>
      </c>
      <c r="S2170" s="131">
        <v>0</v>
      </c>
      <c r="T2170" s="131">
        <v>0</v>
      </c>
      <c r="U2170" s="131">
        <v>0</v>
      </c>
      <c r="V2170" s="131">
        <v>0</v>
      </c>
      <c r="W2170" s="131">
        <v>0</v>
      </c>
      <c r="X2170" s="131">
        <v>0</v>
      </c>
      <c r="Y2170" s="131">
        <v>0</v>
      </c>
      <c r="Z2170" s="131">
        <v>0</v>
      </c>
      <c r="AA2170" s="131">
        <v>0</v>
      </c>
      <c r="AB2170" s="131">
        <v>0</v>
      </c>
      <c r="AC2170" s="131">
        <v>0</v>
      </c>
      <c r="AD2170" s="131">
        <v>0</v>
      </c>
      <c r="AE2170" s="131">
        <v>0</v>
      </c>
      <c r="AF2170" s="131">
        <v>0</v>
      </c>
      <c r="AG2170" s="131">
        <v>0</v>
      </c>
      <c r="AH2170" s="43">
        <v>0</v>
      </c>
    </row>
    <row r="2171" spans="4:34">
      <c r="D2171" s="62">
        <v>2029</v>
      </c>
      <c r="E2171" s="62">
        <v>11</v>
      </c>
      <c r="F2171" s="62">
        <v>2030</v>
      </c>
      <c r="G2171" s="62">
        <v>2030</v>
      </c>
      <c r="H2171" s="131">
        <v>0</v>
      </c>
      <c r="I2171" s="131">
        <v>0</v>
      </c>
      <c r="J2171" s="131">
        <v>0</v>
      </c>
      <c r="K2171" s="131">
        <v>0</v>
      </c>
      <c r="L2171" s="131">
        <v>0</v>
      </c>
      <c r="M2171" s="131">
        <v>0</v>
      </c>
      <c r="N2171" s="131">
        <v>0</v>
      </c>
      <c r="O2171" s="131">
        <v>0</v>
      </c>
      <c r="P2171" s="131">
        <v>0</v>
      </c>
      <c r="Q2171" s="131">
        <v>0</v>
      </c>
      <c r="R2171" s="131">
        <v>0</v>
      </c>
      <c r="S2171" s="131">
        <v>0</v>
      </c>
      <c r="T2171" s="131">
        <v>0</v>
      </c>
      <c r="U2171" s="131">
        <v>0</v>
      </c>
      <c r="V2171" s="131">
        <v>0</v>
      </c>
      <c r="W2171" s="131">
        <v>0</v>
      </c>
      <c r="X2171" s="131">
        <v>0</v>
      </c>
      <c r="Y2171" s="131">
        <v>0</v>
      </c>
      <c r="Z2171" s="131">
        <v>0</v>
      </c>
      <c r="AA2171" s="131">
        <v>0</v>
      </c>
      <c r="AB2171" s="131">
        <v>0</v>
      </c>
      <c r="AC2171" s="131">
        <v>0</v>
      </c>
      <c r="AD2171" s="131">
        <v>0</v>
      </c>
      <c r="AE2171" s="131">
        <v>0</v>
      </c>
      <c r="AF2171" s="131">
        <v>0</v>
      </c>
      <c r="AG2171" s="131">
        <v>0</v>
      </c>
      <c r="AH2171" s="43">
        <v>0</v>
      </c>
    </row>
    <row r="2172" spans="4:34">
      <c r="D2172" s="62">
        <v>2029</v>
      </c>
      <c r="E2172" s="62">
        <v>12</v>
      </c>
      <c r="F2172" s="62">
        <v>2030</v>
      </c>
      <c r="G2172" s="62">
        <v>2030</v>
      </c>
      <c r="H2172" s="131">
        <v>0</v>
      </c>
      <c r="I2172" s="131">
        <v>0</v>
      </c>
      <c r="J2172" s="131">
        <v>0</v>
      </c>
      <c r="K2172" s="131">
        <v>0</v>
      </c>
      <c r="L2172" s="131">
        <v>0</v>
      </c>
      <c r="M2172" s="131">
        <v>0</v>
      </c>
      <c r="N2172" s="131">
        <v>0</v>
      </c>
      <c r="O2172" s="131">
        <v>0</v>
      </c>
      <c r="P2172" s="131">
        <v>0</v>
      </c>
      <c r="Q2172" s="131">
        <v>0</v>
      </c>
      <c r="R2172" s="131">
        <v>0</v>
      </c>
      <c r="S2172" s="131">
        <v>0</v>
      </c>
      <c r="T2172" s="131">
        <v>0</v>
      </c>
      <c r="U2172" s="131">
        <v>0</v>
      </c>
      <c r="V2172" s="131">
        <v>0</v>
      </c>
      <c r="W2172" s="131">
        <v>0</v>
      </c>
      <c r="X2172" s="131">
        <v>0</v>
      </c>
      <c r="Y2172" s="131">
        <v>0</v>
      </c>
      <c r="Z2172" s="131">
        <v>0</v>
      </c>
      <c r="AA2172" s="131">
        <v>0</v>
      </c>
      <c r="AB2172" s="131">
        <v>0</v>
      </c>
      <c r="AC2172" s="131">
        <v>0</v>
      </c>
      <c r="AD2172" s="131">
        <v>0</v>
      </c>
      <c r="AE2172" s="131">
        <v>0</v>
      </c>
      <c r="AF2172" s="131">
        <v>0</v>
      </c>
      <c r="AG2172" s="131">
        <v>0</v>
      </c>
      <c r="AH2172" s="43">
        <v>0</v>
      </c>
    </row>
    <row r="2173" spans="4:34">
      <c r="D2173" s="62">
        <v>2030</v>
      </c>
      <c r="E2173" s="62">
        <v>1</v>
      </c>
      <c r="F2173" s="62">
        <v>2030</v>
      </c>
      <c r="G2173" s="62">
        <v>2030</v>
      </c>
      <c r="H2173" s="131">
        <v>0</v>
      </c>
      <c r="I2173" s="131">
        <v>0</v>
      </c>
      <c r="J2173" s="131">
        <v>0</v>
      </c>
      <c r="K2173" s="131">
        <v>0</v>
      </c>
      <c r="L2173" s="131">
        <v>0</v>
      </c>
      <c r="M2173" s="131">
        <v>0</v>
      </c>
      <c r="N2173" s="131">
        <v>0</v>
      </c>
      <c r="O2173" s="131">
        <v>0</v>
      </c>
      <c r="P2173" s="131">
        <v>0</v>
      </c>
      <c r="Q2173" s="131">
        <v>0</v>
      </c>
      <c r="R2173" s="131">
        <v>0</v>
      </c>
      <c r="S2173" s="131">
        <v>0</v>
      </c>
      <c r="T2173" s="131">
        <v>0</v>
      </c>
      <c r="U2173" s="131">
        <v>0</v>
      </c>
      <c r="V2173" s="131">
        <v>0</v>
      </c>
      <c r="W2173" s="131">
        <v>0</v>
      </c>
      <c r="X2173" s="131">
        <v>0</v>
      </c>
      <c r="Y2173" s="131">
        <v>0</v>
      </c>
      <c r="Z2173" s="131">
        <v>0</v>
      </c>
      <c r="AA2173" s="131">
        <v>0</v>
      </c>
      <c r="AB2173" s="131">
        <v>0</v>
      </c>
      <c r="AC2173" s="131">
        <v>0</v>
      </c>
      <c r="AD2173" s="131">
        <v>0</v>
      </c>
      <c r="AE2173" s="131">
        <v>0</v>
      </c>
      <c r="AF2173" s="131">
        <v>0</v>
      </c>
      <c r="AG2173" s="131">
        <v>0</v>
      </c>
      <c r="AH2173" s="43">
        <v>0</v>
      </c>
    </row>
    <row r="2174" spans="4:34">
      <c r="D2174" s="62">
        <v>2030</v>
      </c>
      <c r="E2174" s="62">
        <v>2</v>
      </c>
      <c r="F2174" s="62">
        <v>2030</v>
      </c>
      <c r="G2174" s="62">
        <v>2030</v>
      </c>
      <c r="H2174" s="131">
        <v>0</v>
      </c>
      <c r="I2174" s="131">
        <v>0</v>
      </c>
      <c r="J2174" s="131">
        <v>0</v>
      </c>
      <c r="K2174" s="131">
        <v>0</v>
      </c>
      <c r="L2174" s="131">
        <v>0</v>
      </c>
      <c r="M2174" s="131">
        <v>0</v>
      </c>
      <c r="N2174" s="131">
        <v>0</v>
      </c>
      <c r="O2174" s="131">
        <v>0</v>
      </c>
      <c r="P2174" s="131">
        <v>0</v>
      </c>
      <c r="Q2174" s="131">
        <v>0</v>
      </c>
      <c r="R2174" s="131">
        <v>0</v>
      </c>
      <c r="S2174" s="131">
        <v>0</v>
      </c>
      <c r="T2174" s="131">
        <v>0</v>
      </c>
      <c r="U2174" s="131">
        <v>0</v>
      </c>
      <c r="V2174" s="131">
        <v>0</v>
      </c>
      <c r="W2174" s="131">
        <v>0</v>
      </c>
      <c r="X2174" s="131">
        <v>0</v>
      </c>
      <c r="Y2174" s="131">
        <v>0</v>
      </c>
      <c r="Z2174" s="131">
        <v>0</v>
      </c>
      <c r="AA2174" s="131">
        <v>0</v>
      </c>
      <c r="AB2174" s="131">
        <v>0</v>
      </c>
      <c r="AC2174" s="131">
        <v>0</v>
      </c>
      <c r="AD2174" s="131">
        <v>0</v>
      </c>
      <c r="AE2174" s="131">
        <v>0</v>
      </c>
      <c r="AF2174" s="131">
        <v>0</v>
      </c>
      <c r="AG2174" s="131">
        <v>0</v>
      </c>
      <c r="AH2174" s="43">
        <v>0</v>
      </c>
    </row>
    <row r="2175" spans="4:34">
      <c r="D2175" s="62">
        <v>2030</v>
      </c>
      <c r="E2175" s="62">
        <v>3</v>
      </c>
      <c r="F2175" s="62">
        <v>2030</v>
      </c>
      <c r="G2175" s="62">
        <v>2030</v>
      </c>
      <c r="H2175" s="131">
        <v>0</v>
      </c>
      <c r="I2175" s="131">
        <v>0</v>
      </c>
      <c r="J2175" s="131">
        <v>0</v>
      </c>
      <c r="K2175" s="131">
        <v>0</v>
      </c>
      <c r="L2175" s="131">
        <v>0</v>
      </c>
      <c r="M2175" s="131">
        <v>0</v>
      </c>
      <c r="N2175" s="131">
        <v>0</v>
      </c>
      <c r="O2175" s="131">
        <v>0</v>
      </c>
      <c r="P2175" s="131">
        <v>0</v>
      </c>
      <c r="Q2175" s="131">
        <v>0</v>
      </c>
      <c r="R2175" s="131">
        <v>0</v>
      </c>
      <c r="S2175" s="131">
        <v>0</v>
      </c>
      <c r="T2175" s="131">
        <v>0</v>
      </c>
      <c r="U2175" s="131">
        <v>0</v>
      </c>
      <c r="V2175" s="131">
        <v>0</v>
      </c>
      <c r="W2175" s="131">
        <v>0</v>
      </c>
      <c r="X2175" s="131">
        <v>0</v>
      </c>
      <c r="Y2175" s="131">
        <v>0</v>
      </c>
      <c r="Z2175" s="131">
        <v>0</v>
      </c>
      <c r="AA2175" s="131">
        <v>0</v>
      </c>
      <c r="AB2175" s="131">
        <v>0</v>
      </c>
      <c r="AC2175" s="131">
        <v>0</v>
      </c>
      <c r="AD2175" s="131">
        <v>0</v>
      </c>
      <c r="AE2175" s="131">
        <v>0</v>
      </c>
      <c r="AF2175" s="131">
        <v>0</v>
      </c>
      <c r="AG2175" s="131">
        <v>0</v>
      </c>
      <c r="AH2175" s="43">
        <v>0</v>
      </c>
    </row>
    <row r="2176" spans="4:34">
      <c r="D2176" s="62">
        <v>2030</v>
      </c>
      <c r="E2176" s="62">
        <v>4</v>
      </c>
      <c r="F2176" s="62">
        <v>2030</v>
      </c>
      <c r="G2176" s="62">
        <v>2030</v>
      </c>
      <c r="H2176" s="131">
        <v>0</v>
      </c>
      <c r="I2176" s="131">
        <v>0</v>
      </c>
      <c r="J2176" s="131">
        <v>0</v>
      </c>
      <c r="K2176" s="131">
        <v>0</v>
      </c>
      <c r="L2176" s="131">
        <v>0</v>
      </c>
      <c r="M2176" s="131">
        <v>0</v>
      </c>
      <c r="N2176" s="131">
        <v>0</v>
      </c>
      <c r="O2176" s="131">
        <v>0</v>
      </c>
      <c r="P2176" s="131">
        <v>0</v>
      </c>
      <c r="Q2176" s="131">
        <v>0</v>
      </c>
      <c r="R2176" s="131">
        <v>0</v>
      </c>
      <c r="S2176" s="131">
        <v>0</v>
      </c>
      <c r="T2176" s="131">
        <v>0</v>
      </c>
      <c r="U2176" s="131">
        <v>0</v>
      </c>
      <c r="V2176" s="131">
        <v>0</v>
      </c>
      <c r="W2176" s="131">
        <v>0</v>
      </c>
      <c r="X2176" s="131">
        <v>0</v>
      </c>
      <c r="Y2176" s="131">
        <v>0</v>
      </c>
      <c r="Z2176" s="131">
        <v>0</v>
      </c>
      <c r="AA2176" s="131">
        <v>0</v>
      </c>
      <c r="AB2176" s="131">
        <v>0</v>
      </c>
      <c r="AC2176" s="131">
        <v>0</v>
      </c>
      <c r="AD2176" s="131">
        <v>0</v>
      </c>
      <c r="AE2176" s="131">
        <v>0</v>
      </c>
      <c r="AF2176" s="131">
        <v>0</v>
      </c>
      <c r="AG2176" s="131">
        <v>0</v>
      </c>
      <c r="AH2176" s="43">
        <v>0</v>
      </c>
    </row>
    <row r="2177" spans="4:34">
      <c r="D2177" s="62">
        <v>2030</v>
      </c>
      <c r="E2177" s="62">
        <v>5</v>
      </c>
      <c r="F2177" s="62">
        <v>2030</v>
      </c>
      <c r="G2177" s="62">
        <v>2031</v>
      </c>
      <c r="H2177" s="131">
        <v>0</v>
      </c>
      <c r="I2177" s="131">
        <v>0</v>
      </c>
      <c r="J2177" s="131">
        <v>0</v>
      </c>
      <c r="K2177" s="131">
        <v>0</v>
      </c>
      <c r="L2177" s="131">
        <v>0</v>
      </c>
      <c r="M2177" s="131">
        <v>0</v>
      </c>
      <c r="N2177" s="131">
        <v>0</v>
      </c>
      <c r="O2177" s="131">
        <v>0</v>
      </c>
      <c r="P2177" s="131">
        <v>0</v>
      </c>
      <c r="Q2177" s="131">
        <v>0</v>
      </c>
      <c r="R2177" s="131">
        <v>0</v>
      </c>
      <c r="S2177" s="131">
        <v>0</v>
      </c>
      <c r="T2177" s="131">
        <v>0</v>
      </c>
      <c r="U2177" s="131">
        <v>0</v>
      </c>
      <c r="V2177" s="131">
        <v>0</v>
      </c>
      <c r="W2177" s="131">
        <v>0</v>
      </c>
      <c r="X2177" s="131">
        <v>0</v>
      </c>
      <c r="Y2177" s="131">
        <v>0</v>
      </c>
      <c r="Z2177" s="131">
        <v>0</v>
      </c>
      <c r="AA2177" s="131">
        <v>0</v>
      </c>
      <c r="AB2177" s="131">
        <v>0</v>
      </c>
      <c r="AC2177" s="131">
        <v>0</v>
      </c>
      <c r="AD2177" s="131">
        <v>0</v>
      </c>
      <c r="AE2177" s="131">
        <v>0</v>
      </c>
      <c r="AF2177" s="131">
        <v>0</v>
      </c>
      <c r="AG2177" s="131">
        <v>0</v>
      </c>
      <c r="AH2177" s="43">
        <v>0</v>
      </c>
    </row>
    <row r="2178" spans="4:34">
      <c r="D2178" s="62">
        <v>2030</v>
      </c>
      <c r="E2178" s="62">
        <v>6</v>
      </c>
      <c r="F2178" s="62">
        <v>2030</v>
      </c>
      <c r="G2178" s="62">
        <v>2031</v>
      </c>
      <c r="H2178" s="131">
        <v>0</v>
      </c>
      <c r="I2178" s="131">
        <v>0</v>
      </c>
      <c r="J2178" s="131">
        <v>0</v>
      </c>
      <c r="K2178" s="131">
        <v>0</v>
      </c>
      <c r="L2178" s="131">
        <v>0</v>
      </c>
      <c r="M2178" s="131">
        <v>0</v>
      </c>
      <c r="N2178" s="131">
        <v>0</v>
      </c>
      <c r="O2178" s="131">
        <v>0</v>
      </c>
      <c r="P2178" s="131">
        <v>0</v>
      </c>
      <c r="Q2178" s="131">
        <v>0</v>
      </c>
      <c r="R2178" s="131">
        <v>0</v>
      </c>
      <c r="S2178" s="131">
        <v>0</v>
      </c>
      <c r="T2178" s="131">
        <v>0</v>
      </c>
      <c r="U2178" s="131">
        <v>0</v>
      </c>
      <c r="V2178" s="131">
        <v>0</v>
      </c>
      <c r="W2178" s="131">
        <v>0</v>
      </c>
      <c r="X2178" s="131">
        <v>0</v>
      </c>
      <c r="Y2178" s="131">
        <v>0</v>
      </c>
      <c r="Z2178" s="131">
        <v>0</v>
      </c>
      <c r="AA2178" s="131">
        <v>0</v>
      </c>
      <c r="AB2178" s="131">
        <v>0</v>
      </c>
      <c r="AC2178" s="131">
        <v>0</v>
      </c>
      <c r="AD2178" s="131">
        <v>0</v>
      </c>
      <c r="AE2178" s="131">
        <v>0</v>
      </c>
      <c r="AF2178" s="131">
        <v>0</v>
      </c>
      <c r="AG2178" s="131">
        <v>0</v>
      </c>
      <c r="AH2178" s="43">
        <v>0</v>
      </c>
    </row>
    <row r="2179" spans="4:34">
      <c r="D2179" s="62">
        <v>2030</v>
      </c>
      <c r="E2179" s="62">
        <v>7</v>
      </c>
      <c r="F2179" s="62">
        <v>2031</v>
      </c>
      <c r="G2179" s="62">
        <v>2031</v>
      </c>
      <c r="H2179" s="131">
        <v>0</v>
      </c>
      <c r="I2179" s="131">
        <v>0</v>
      </c>
      <c r="J2179" s="131">
        <v>0</v>
      </c>
      <c r="K2179" s="131">
        <v>0</v>
      </c>
      <c r="L2179" s="131">
        <v>0</v>
      </c>
      <c r="M2179" s="131">
        <v>0</v>
      </c>
      <c r="N2179" s="131">
        <v>0</v>
      </c>
      <c r="O2179" s="131">
        <v>0</v>
      </c>
      <c r="P2179" s="131">
        <v>0</v>
      </c>
      <c r="Q2179" s="131">
        <v>0</v>
      </c>
      <c r="R2179" s="131">
        <v>0</v>
      </c>
      <c r="S2179" s="131">
        <v>0</v>
      </c>
      <c r="T2179" s="131">
        <v>0</v>
      </c>
      <c r="U2179" s="131">
        <v>0</v>
      </c>
      <c r="V2179" s="131">
        <v>0</v>
      </c>
      <c r="W2179" s="131">
        <v>0</v>
      </c>
      <c r="X2179" s="131">
        <v>0</v>
      </c>
      <c r="Y2179" s="131">
        <v>0</v>
      </c>
      <c r="Z2179" s="131">
        <v>0</v>
      </c>
      <c r="AA2179" s="131">
        <v>0</v>
      </c>
      <c r="AB2179" s="131">
        <v>0</v>
      </c>
      <c r="AC2179" s="131">
        <v>0</v>
      </c>
      <c r="AD2179" s="131">
        <v>0</v>
      </c>
      <c r="AE2179" s="131">
        <v>0</v>
      </c>
      <c r="AF2179" s="131">
        <v>0</v>
      </c>
      <c r="AG2179" s="131">
        <v>0</v>
      </c>
      <c r="AH2179" s="43">
        <v>0</v>
      </c>
    </row>
    <row r="2180" spans="4:34">
      <c r="D2180" s="62">
        <v>2030</v>
      </c>
      <c r="E2180" s="62">
        <v>8</v>
      </c>
      <c r="F2180" s="62">
        <v>2031</v>
      </c>
      <c r="G2180" s="62">
        <v>2031</v>
      </c>
      <c r="H2180" s="131">
        <v>0</v>
      </c>
      <c r="I2180" s="131">
        <v>0</v>
      </c>
      <c r="J2180" s="131">
        <v>0</v>
      </c>
      <c r="K2180" s="131">
        <v>0</v>
      </c>
      <c r="L2180" s="131">
        <v>0</v>
      </c>
      <c r="M2180" s="131">
        <v>0</v>
      </c>
      <c r="N2180" s="131">
        <v>0</v>
      </c>
      <c r="O2180" s="131">
        <v>0</v>
      </c>
      <c r="P2180" s="131">
        <v>0</v>
      </c>
      <c r="Q2180" s="131">
        <v>0</v>
      </c>
      <c r="R2180" s="131">
        <v>0</v>
      </c>
      <c r="S2180" s="131">
        <v>0</v>
      </c>
      <c r="T2180" s="131">
        <v>0</v>
      </c>
      <c r="U2180" s="131">
        <v>0</v>
      </c>
      <c r="V2180" s="131">
        <v>0</v>
      </c>
      <c r="W2180" s="131">
        <v>0</v>
      </c>
      <c r="X2180" s="131">
        <v>0</v>
      </c>
      <c r="Y2180" s="131">
        <v>0</v>
      </c>
      <c r="Z2180" s="131">
        <v>0</v>
      </c>
      <c r="AA2180" s="131">
        <v>0</v>
      </c>
      <c r="AB2180" s="131">
        <v>0</v>
      </c>
      <c r="AC2180" s="131">
        <v>0</v>
      </c>
      <c r="AD2180" s="131">
        <v>0</v>
      </c>
      <c r="AE2180" s="131">
        <v>0</v>
      </c>
      <c r="AF2180" s="131">
        <v>0</v>
      </c>
      <c r="AG2180" s="131">
        <v>0</v>
      </c>
      <c r="AH2180" s="43">
        <v>0</v>
      </c>
    </row>
    <row r="2181" spans="4:34">
      <c r="D2181" s="62">
        <v>2030</v>
      </c>
      <c r="E2181" s="62">
        <v>9</v>
      </c>
      <c r="F2181" s="62">
        <v>2031</v>
      </c>
      <c r="G2181" s="62">
        <v>2031</v>
      </c>
      <c r="H2181" s="131">
        <v>0</v>
      </c>
      <c r="I2181" s="131">
        <v>0</v>
      </c>
      <c r="J2181" s="131">
        <v>0</v>
      </c>
      <c r="K2181" s="131">
        <v>0</v>
      </c>
      <c r="L2181" s="131">
        <v>0</v>
      </c>
      <c r="M2181" s="131">
        <v>0</v>
      </c>
      <c r="N2181" s="131">
        <v>0</v>
      </c>
      <c r="O2181" s="131">
        <v>0</v>
      </c>
      <c r="P2181" s="131">
        <v>0</v>
      </c>
      <c r="Q2181" s="131">
        <v>0</v>
      </c>
      <c r="R2181" s="131">
        <v>0</v>
      </c>
      <c r="S2181" s="131">
        <v>0</v>
      </c>
      <c r="T2181" s="131">
        <v>0</v>
      </c>
      <c r="U2181" s="131">
        <v>0</v>
      </c>
      <c r="V2181" s="131">
        <v>0</v>
      </c>
      <c r="W2181" s="131">
        <v>0</v>
      </c>
      <c r="X2181" s="131">
        <v>0</v>
      </c>
      <c r="Y2181" s="131">
        <v>0</v>
      </c>
      <c r="Z2181" s="131">
        <v>0</v>
      </c>
      <c r="AA2181" s="131">
        <v>0</v>
      </c>
      <c r="AB2181" s="131">
        <v>0</v>
      </c>
      <c r="AC2181" s="131">
        <v>0</v>
      </c>
      <c r="AD2181" s="131">
        <v>0</v>
      </c>
      <c r="AE2181" s="131">
        <v>0</v>
      </c>
      <c r="AF2181" s="131">
        <v>0</v>
      </c>
      <c r="AG2181" s="131">
        <v>0</v>
      </c>
      <c r="AH2181" s="43">
        <v>0</v>
      </c>
    </row>
    <row r="2182" spans="4:34">
      <c r="D2182" s="62">
        <v>2030</v>
      </c>
      <c r="E2182" s="62">
        <v>10</v>
      </c>
      <c r="F2182" s="62">
        <v>2031</v>
      </c>
      <c r="G2182" s="62">
        <v>2031</v>
      </c>
      <c r="H2182" s="131">
        <v>0</v>
      </c>
      <c r="I2182" s="131">
        <v>0</v>
      </c>
      <c r="J2182" s="131">
        <v>0</v>
      </c>
      <c r="K2182" s="131">
        <v>0</v>
      </c>
      <c r="L2182" s="131">
        <v>0</v>
      </c>
      <c r="M2182" s="131">
        <v>0</v>
      </c>
      <c r="N2182" s="131">
        <v>0</v>
      </c>
      <c r="O2182" s="131">
        <v>0</v>
      </c>
      <c r="P2182" s="131">
        <v>0</v>
      </c>
      <c r="Q2182" s="131">
        <v>0</v>
      </c>
      <c r="R2182" s="131">
        <v>0</v>
      </c>
      <c r="S2182" s="131">
        <v>0</v>
      </c>
      <c r="T2182" s="131">
        <v>0</v>
      </c>
      <c r="U2182" s="131">
        <v>0</v>
      </c>
      <c r="V2182" s="131">
        <v>0</v>
      </c>
      <c r="W2182" s="131">
        <v>0</v>
      </c>
      <c r="X2182" s="131">
        <v>0</v>
      </c>
      <c r="Y2182" s="131">
        <v>0</v>
      </c>
      <c r="Z2182" s="131">
        <v>0</v>
      </c>
      <c r="AA2182" s="131">
        <v>0</v>
      </c>
      <c r="AB2182" s="131">
        <v>0</v>
      </c>
      <c r="AC2182" s="131">
        <v>0</v>
      </c>
      <c r="AD2182" s="131">
        <v>0</v>
      </c>
      <c r="AE2182" s="131">
        <v>0</v>
      </c>
      <c r="AF2182" s="131">
        <v>0</v>
      </c>
      <c r="AG2182" s="131">
        <v>0</v>
      </c>
      <c r="AH2182" s="43">
        <v>0</v>
      </c>
    </row>
    <row r="2183" spans="4:34">
      <c r="D2183" s="62">
        <v>2030</v>
      </c>
      <c r="E2183" s="62">
        <v>11</v>
      </c>
      <c r="F2183" s="62">
        <v>2031</v>
      </c>
      <c r="G2183" s="62">
        <v>2031</v>
      </c>
      <c r="H2183" s="131">
        <v>0</v>
      </c>
      <c r="I2183" s="131">
        <v>0</v>
      </c>
      <c r="J2183" s="131">
        <v>0</v>
      </c>
      <c r="K2183" s="131">
        <v>0</v>
      </c>
      <c r="L2183" s="131">
        <v>0</v>
      </c>
      <c r="M2183" s="131">
        <v>0</v>
      </c>
      <c r="N2183" s="131">
        <v>0</v>
      </c>
      <c r="O2183" s="131">
        <v>0</v>
      </c>
      <c r="P2183" s="131">
        <v>0</v>
      </c>
      <c r="Q2183" s="131">
        <v>0</v>
      </c>
      <c r="R2183" s="131">
        <v>0</v>
      </c>
      <c r="S2183" s="131">
        <v>0</v>
      </c>
      <c r="T2183" s="131">
        <v>0</v>
      </c>
      <c r="U2183" s="131">
        <v>0</v>
      </c>
      <c r="V2183" s="131">
        <v>0</v>
      </c>
      <c r="W2183" s="131">
        <v>0</v>
      </c>
      <c r="X2183" s="131">
        <v>0</v>
      </c>
      <c r="Y2183" s="131">
        <v>0</v>
      </c>
      <c r="Z2183" s="131">
        <v>0</v>
      </c>
      <c r="AA2183" s="131">
        <v>0</v>
      </c>
      <c r="AB2183" s="131">
        <v>0</v>
      </c>
      <c r="AC2183" s="131">
        <v>0</v>
      </c>
      <c r="AD2183" s="131">
        <v>0</v>
      </c>
      <c r="AE2183" s="131">
        <v>0</v>
      </c>
      <c r="AF2183" s="131">
        <v>0</v>
      </c>
      <c r="AG2183" s="131">
        <v>0</v>
      </c>
      <c r="AH2183" s="43">
        <v>0</v>
      </c>
    </row>
    <row r="2184" spans="4:34">
      <c r="D2184" s="62">
        <v>2030</v>
      </c>
      <c r="E2184" s="62">
        <v>12</v>
      </c>
      <c r="F2184" s="62">
        <v>2031</v>
      </c>
      <c r="G2184" s="62">
        <v>2031</v>
      </c>
      <c r="H2184" s="131">
        <v>0</v>
      </c>
      <c r="I2184" s="131">
        <v>0</v>
      </c>
      <c r="J2184" s="131">
        <v>0</v>
      </c>
      <c r="K2184" s="131">
        <v>0</v>
      </c>
      <c r="L2184" s="131">
        <v>0</v>
      </c>
      <c r="M2184" s="131">
        <v>0</v>
      </c>
      <c r="N2184" s="131">
        <v>0</v>
      </c>
      <c r="O2184" s="131">
        <v>0</v>
      </c>
      <c r="P2184" s="131">
        <v>0</v>
      </c>
      <c r="Q2184" s="131">
        <v>0</v>
      </c>
      <c r="R2184" s="131">
        <v>0</v>
      </c>
      <c r="S2184" s="131">
        <v>0</v>
      </c>
      <c r="T2184" s="131">
        <v>0</v>
      </c>
      <c r="U2184" s="131">
        <v>0</v>
      </c>
      <c r="V2184" s="131">
        <v>0</v>
      </c>
      <c r="W2184" s="131">
        <v>0</v>
      </c>
      <c r="X2184" s="131">
        <v>0</v>
      </c>
      <c r="Y2184" s="131">
        <v>0</v>
      </c>
      <c r="Z2184" s="131">
        <v>0</v>
      </c>
      <c r="AA2184" s="131">
        <v>0</v>
      </c>
      <c r="AB2184" s="131">
        <v>0</v>
      </c>
      <c r="AC2184" s="131">
        <v>0</v>
      </c>
      <c r="AD2184" s="131">
        <v>0</v>
      </c>
      <c r="AE2184" s="131">
        <v>0</v>
      </c>
      <c r="AF2184" s="131">
        <v>0</v>
      </c>
      <c r="AG2184" s="131">
        <v>0</v>
      </c>
      <c r="AH2184" s="43">
        <v>0</v>
      </c>
    </row>
    <row r="2185" spans="4:34">
      <c r="H2185" s="2"/>
      <c r="I2185" s="2"/>
      <c r="J2185" s="2"/>
      <c r="K2185" s="2"/>
      <c r="L2185" s="2"/>
    </row>
    <row r="2186" spans="4:34">
      <c r="H2186" s="2"/>
      <c r="I2186" s="2"/>
      <c r="J2186" s="2"/>
      <c r="K2186" s="2"/>
      <c r="L2186" s="2"/>
    </row>
    <row r="2187" spans="4:34">
      <c r="H2187" s="2"/>
      <c r="I2187" s="2"/>
      <c r="J2187" s="2"/>
      <c r="K2187" s="2"/>
      <c r="L2187" s="2"/>
    </row>
    <row r="2188" spans="4:34" ht="15.75">
      <c r="D2188" s="54" t="s">
        <v>95</v>
      </c>
      <c r="X2188" s="53"/>
    </row>
    <row r="2189" spans="4:34" ht="15.75">
      <c r="D2189" s="60" t="s">
        <v>45</v>
      </c>
      <c r="E2189" s="60" t="s">
        <v>46</v>
      </c>
      <c r="F2189" s="60" t="s">
        <v>157</v>
      </c>
      <c r="G2189" s="60" t="s">
        <v>47</v>
      </c>
      <c r="H2189" s="61" t="s">
        <v>48</v>
      </c>
      <c r="I2189" s="61" t="s">
        <v>49</v>
      </c>
      <c r="J2189" s="61" t="s">
        <v>50</v>
      </c>
      <c r="K2189" s="61" t="s">
        <v>51</v>
      </c>
      <c r="L2189" s="61" t="s">
        <v>52</v>
      </c>
      <c r="M2189" s="61" t="s">
        <v>53</v>
      </c>
      <c r="N2189" s="61" t="s">
        <v>54</v>
      </c>
      <c r="O2189" s="61" t="s">
        <v>55</v>
      </c>
      <c r="P2189" s="61" t="s">
        <v>56</v>
      </c>
      <c r="Q2189" s="61" t="s">
        <v>57</v>
      </c>
      <c r="R2189" s="61" t="s">
        <v>58</v>
      </c>
      <c r="S2189" s="61" t="s">
        <v>59</v>
      </c>
      <c r="T2189" s="61" t="s">
        <v>60</v>
      </c>
      <c r="U2189" s="61" t="s">
        <v>61</v>
      </c>
      <c r="V2189" s="61" t="s">
        <v>62</v>
      </c>
      <c r="W2189" s="61" t="s">
        <v>63</v>
      </c>
      <c r="X2189" s="61" t="s">
        <v>64</v>
      </c>
      <c r="Y2189" s="61" t="s">
        <v>65</v>
      </c>
      <c r="Z2189" s="61" t="s">
        <v>66</v>
      </c>
      <c r="AA2189" s="61" t="s">
        <v>67</v>
      </c>
      <c r="AB2189" s="61" t="s">
        <v>68</v>
      </c>
      <c r="AC2189" s="61" t="s">
        <v>69</v>
      </c>
      <c r="AD2189" s="61" t="s">
        <v>70</v>
      </c>
      <c r="AE2189" s="61" t="s">
        <v>71</v>
      </c>
      <c r="AF2189" s="61" t="s">
        <v>72</v>
      </c>
      <c r="AG2189" s="61" t="s">
        <v>73</v>
      </c>
      <c r="AH2189" s="61" t="s">
        <v>74</v>
      </c>
    </row>
    <row r="2190" spans="4:34">
      <c r="D2190" s="62">
        <v>1989</v>
      </c>
      <c r="E2190" s="62">
        <v>1</v>
      </c>
      <c r="F2190" s="62">
        <v>1989</v>
      </c>
      <c r="G2190" s="62">
        <v>1989</v>
      </c>
      <c r="H2190" s="131">
        <v>0</v>
      </c>
      <c r="I2190" s="131">
        <v>0</v>
      </c>
      <c r="J2190" s="131">
        <v>0</v>
      </c>
      <c r="K2190" s="131">
        <v>0</v>
      </c>
      <c r="L2190" s="131">
        <v>0</v>
      </c>
      <c r="M2190" s="131">
        <v>0</v>
      </c>
      <c r="N2190" s="131">
        <v>0</v>
      </c>
      <c r="O2190" s="131">
        <v>0</v>
      </c>
      <c r="P2190" s="131">
        <v>0</v>
      </c>
      <c r="Q2190" s="131">
        <v>0</v>
      </c>
      <c r="R2190" s="131">
        <v>0</v>
      </c>
      <c r="S2190" s="131">
        <v>0</v>
      </c>
      <c r="T2190" s="131">
        <v>0</v>
      </c>
      <c r="U2190" s="131">
        <v>0</v>
      </c>
      <c r="V2190" s="131">
        <v>0</v>
      </c>
      <c r="W2190" s="131">
        <v>0</v>
      </c>
      <c r="X2190" s="131">
        <v>0</v>
      </c>
      <c r="Y2190" s="131">
        <v>0</v>
      </c>
      <c r="Z2190" s="131">
        <v>0</v>
      </c>
      <c r="AA2190" s="131">
        <v>0</v>
      </c>
      <c r="AB2190" s="131">
        <v>0</v>
      </c>
      <c r="AC2190" s="131">
        <v>0</v>
      </c>
      <c r="AD2190" s="131">
        <v>0</v>
      </c>
      <c r="AE2190" s="131">
        <v>0</v>
      </c>
      <c r="AF2190" s="131">
        <v>0</v>
      </c>
      <c r="AG2190" s="131">
        <v>0</v>
      </c>
      <c r="AH2190" s="43">
        <v>0</v>
      </c>
    </row>
    <row r="2191" spans="4:34">
      <c r="D2191" s="62">
        <v>1989</v>
      </c>
      <c r="E2191" s="62">
        <v>2</v>
      </c>
      <c r="F2191" s="62">
        <v>1989</v>
      </c>
      <c r="G2191" s="62">
        <v>1989</v>
      </c>
      <c r="H2191" s="131">
        <v>0</v>
      </c>
      <c r="I2191" s="131">
        <v>0</v>
      </c>
      <c r="J2191" s="131">
        <v>0</v>
      </c>
      <c r="K2191" s="131">
        <v>0</v>
      </c>
      <c r="L2191" s="131">
        <v>0</v>
      </c>
      <c r="M2191" s="131">
        <v>0</v>
      </c>
      <c r="N2191" s="131">
        <v>0</v>
      </c>
      <c r="O2191" s="131">
        <v>0</v>
      </c>
      <c r="P2191" s="131">
        <v>0</v>
      </c>
      <c r="Q2191" s="131">
        <v>0</v>
      </c>
      <c r="R2191" s="131">
        <v>0</v>
      </c>
      <c r="S2191" s="131">
        <v>0</v>
      </c>
      <c r="T2191" s="131">
        <v>0</v>
      </c>
      <c r="U2191" s="131">
        <v>0</v>
      </c>
      <c r="V2191" s="131">
        <v>0</v>
      </c>
      <c r="W2191" s="131">
        <v>0</v>
      </c>
      <c r="X2191" s="131">
        <v>0</v>
      </c>
      <c r="Y2191" s="131">
        <v>0</v>
      </c>
      <c r="Z2191" s="131">
        <v>0</v>
      </c>
      <c r="AA2191" s="131">
        <v>0</v>
      </c>
      <c r="AB2191" s="131">
        <v>0</v>
      </c>
      <c r="AC2191" s="131">
        <v>0</v>
      </c>
      <c r="AD2191" s="131">
        <v>0</v>
      </c>
      <c r="AE2191" s="131">
        <v>0</v>
      </c>
      <c r="AF2191" s="131">
        <v>0</v>
      </c>
      <c r="AG2191" s="131">
        <v>0</v>
      </c>
      <c r="AH2191" s="43">
        <v>0</v>
      </c>
    </row>
    <row r="2192" spans="4:34">
      <c r="D2192" s="62">
        <v>1989</v>
      </c>
      <c r="E2192" s="62">
        <v>3</v>
      </c>
      <c r="F2192" s="62">
        <v>1989</v>
      </c>
      <c r="G2192" s="62">
        <v>1989</v>
      </c>
      <c r="H2192" s="131">
        <v>0</v>
      </c>
      <c r="I2192" s="131">
        <v>0</v>
      </c>
      <c r="J2192" s="131">
        <v>0</v>
      </c>
      <c r="K2192" s="131">
        <v>0</v>
      </c>
      <c r="L2192" s="131">
        <v>0</v>
      </c>
      <c r="M2192" s="131">
        <v>0</v>
      </c>
      <c r="N2192" s="131">
        <v>0</v>
      </c>
      <c r="O2192" s="131">
        <v>0</v>
      </c>
      <c r="P2192" s="131">
        <v>0</v>
      </c>
      <c r="Q2192" s="131">
        <v>0</v>
      </c>
      <c r="R2192" s="131">
        <v>0</v>
      </c>
      <c r="S2192" s="131">
        <v>0</v>
      </c>
      <c r="T2192" s="131">
        <v>0</v>
      </c>
      <c r="U2192" s="131">
        <v>0</v>
      </c>
      <c r="V2192" s="131">
        <v>0</v>
      </c>
      <c r="W2192" s="131">
        <v>0</v>
      </c>
      <c r="X2192" s="131">
        <v>0</v>
      </c>
      <c r="Y2192" s="131">
        <v>0</v>
      </c>
      <c r="Z2192" s="131">
        <v>0</v>
      </c>
      <c r="AA2192" s="131">
        <v>0</v>
      </c>
      <c r="AB2192" s="131">
        <v>0</v>
      </c>
      <c r="AC2192" s="131">
        <v>0</v>
      </c>
      <c r="AD2192" s="131">
        <v>0</v>
      </c>
      <c r="AE2192" s="131">
        <v>0</v>
      </c>
      <c r="AF2192" s="131">
        <v>0</v>
      </c>
      <c r="AG2192" s="131">
        <v>0</v>
      </c>
      <c r="AH2192" s="43">
        <v>0</v>
      </c>
    </row>
    <row r="2193" spans="4:34">
      <c r="D2193" s="62">
        <v>1989</v>
      </c>
      <c r="E2193" s="62">
        <v>4</v>
      </c>
      <c r="F2193" s="62">
        <v>1989</v>
      </c>
      <c r="G2193" s="62">
        <v>1989</v>
      </c>
      <c r="H2193" s="131">
        <v>0</v>
      </c>
      <c r="I2193" s="131">
        <v>0</v>
      </c>
      <c r="J2193" s="131">
        <v>0</v>
      </c>
      <c r="K2193" s="131">
        <v>0</v>
      </c>
      <c r="L2193" s="131">
        <v>0</v>
      </c>
      <c r="M2193" s="131">
        <v>0</v>
      </c>
      <c r="N2193" s="131">
        <v>0</v>
      </c>
      <c r="O2193" s="131">
        <v>0</v>
      </c>
      <c r="P2193" s="131">
        <v>0</v>
      </c>
      <c r="Q2193" s="131">
        <v>0</v>
      </c>
      <c r="R2193" s="131">
        <v>0</v>
      </c>
      <c r="S2193" s="131">
        <v>0</v>
      </c>
      <c r="T2193" s="131">
        <v>0</v>
      </c>
      <c r="U2193" s="131">
        <v>0</v>
      </c>
      <c r="V2193" s="131">
        <v>0</v>
      </c>
      <c r="W2193" s="131">
        <v>0</v>
      </c>
      <c r="X2193" s="131">
        <v>0</v>
      </c>
      <c r="Y2193" s="131">
        <v>0</v>
      </c>
      <c r="Z2193" s="131">
        <v>0</v>
      </c>
      <c r="AA2193" s="131">
        <v>0</v>
      </c>
      <c r="AB2193" s="131">
        <v>0</v>
      </c>
      <c r="AC2193" s="131">
        <v>0</v>
      </c>
      <c r="AD2193" s="131">
        <v>0</v>
      </c>
      <c r="AE2193" s="131">
        <v>0</v>
      </c>
      <c r="AF2193" s="131">
        <v>0</v>
      </c>
      <c r="AG2193" s="131">
        <v>0</v>
      </c>
      <c r="AH2193" s="43">
        <v>0</v>
      </c>
    </row>
    <row r="2194" spans="4:34">
      <c r="D2194" s="62">
        <v>1989</v>
      </c>
      <c r="E2194" s="62">
        <v>5</v>
      </c>
      <c r="F2194" s="62">
        <v>1989</v>
      </c>
      <c r="G2194" s="62">
        <v>1990</v>
      </c>
      <c r="H2194" s="131">
        <v>0</v>
      </c>
      <c r="I2194" s="131">
        <v>0</v>
      </c>
      <c r="J2194" s="131">
        <v>0</v>
      </c>
      <c r="K2194" s="131">
        <v>0</v>
      </c>
      <c r="L2194" s="131">
        <v>0</v>
      </c>
      <c r="M2194" s="131">
        <v>0</v>
      </c>
      <c r="N2194" s="131">
        <v>0</v>
      </c>
      <c r="O2194" s="131">
        <v>0</v>
      </c>
      <c r="P2194" s="131">
        <v>0</v>
      </c>
      <c r="Q2194" s="131">
        <v>0</v>
      </c>
      <c r="R2194" s="131">
        <v>0</v>
      </c>
      <c r="S2194" s="131">
        <v>0</v>
      </c>
      <c r="T2194" s="131">
        <v>0</v>
      </c>
      <c r="U2194" s="131">
        <v>0</v>
      </c>
      <c r="V2194" s="131">
        <v>0</v>
      </c>
      <c r="W2194" s="131">
        <v>0</v>
      </c>
      <c r="X2194" s="131">
        <v>0</v>
      </c>
      <c r="Y2194" s="131">
        <v>0</v>
      </c>
      <c r="Z2194" s="131">
        <v>0</v>
      </c>
      <c r="AA2194" s="131">
        <v>0</v>
      </c>
      <c r="AB2194" s="131">
        <v>0</v>
      </c>
      <c r="AC2194" s="131">
        <v>0</v>
      </c>
      <c r="AD2194" s="131">
        <v>0</v>
      </c>
      <c r="AE2194" s="131">
        <v>0</v>
      </c>
      <c r="AF2194" s="131">
        <v>0</v>
      </c>
      <c r="AG2194" s="131">
        <v>0</v>
      </c>
      <c r="AH2194" s="43">
        <v>0</v>
      </c>
    </row>
    <row r="2195" spans="4:34">
      <c r="D2195" s="62">
        <v>1989</v>
      </c>
      <c r="E2195" s="62">
        <v>6</v>
      </c>
      <c r="F2195" s="62">
        <v>1989</v>
      </c>
      <c r="G2195" s="62">
        <v>1990</v>
      </c>
      <c r="H2195" s="131">
        <v>0</v>
      </c>
      <c r="I2195" s="131">
        <v>0</v>
      </c>
      <c r="J2195" s="131">
        <v>0</v>
      </c>
      <c r="K2195" s="131">
        <v>0</v>
      </c>
      <c r="L2195" s="131">
        <v>0</v>
      </c>
      <c r="M2195" s="131">
        <v>0</v>
      </c>
      <c r="N2195" s="131">
        <v>0</v>
      </c>
      <c r="O2195" s="131">
        <v>0</v>
      </c>
      <c r="P2195" s="131">
        <v>0</v>
      </c>
      <c r="Q2195" s="131">
        <v>0</v>
      </c>
      <c r="R2195" s="131">
        <v>0</v>
      </c>
      <c r="S2195" s="131">
        <v>0</v>
      </c>
      <c r="T2195" s="131">
        <v>0</v>
      </c>
      <c r="U2195" s="131">
        <v>0</v>
      </c>
      <c r="V2195" s="131">
        <v>0</v>
      </c>
      <c r="W2195" s="131">
        <v>0</v>
      </c>
      <c r="X2195" s="131">
        <v>0</v>
      </c>
      <c r="Y2195" s="131">
        <v>0</v>
      </c>
      <c r="Z2195" s="131">
        <v>0</v>
      </c>
      <c r="AA2195" s="131">
        <v>0</v>
      </c>
      <c r="AB2195" s="131">
        <v>0</v>
      </c>
      <c r="AC2195" s="131">
        <v>0</v>
      </c>
      <c r="AD2195" s="131">
        <v>0</v>
      </c>
      <c r="AE2195" s="131">
        <v>0</v>
      </c>
      <c r="AF2195" s="131">
        <v>0</v>
      </c>
      <c r="AG2195" s="131">
        <v>0</v>
      </c>
      <c r="AH2195" s="43">
        <v>0</v>
      </c>
    </row>
    <row r="2196" spans="4:34">
      <c r="D2196" s="62">
        <v>1989</v>
      </c>
      <c r="E2196" s="62">
        <v>7</v>
      </c>
      <c r="F2196" s="62">
        <v>1990</v>
      </c>
      <c r="G2196" s="62">
        <v>1990</v>
      </c>
      <c r="H2196" s="131">
        <v>0</v>
      </c>
      <c r="I2196" s="131">
        <v>0</v>
      </c>
      <c r="J2196" s="131">
        <v>0</v>
      </c>
      <c r="K2196" s="131">
        <v>0</v>
      </c>
      <c r="L2196" s="131">
        <v>0</v>
      </c>
      <c r="M2196" s="131">
        <v>0</v>
      </c>
      <c r="N2196" s="131">
        <v>0</v>
      </c>
      <c r="O2196" s="131">
        <v>0</v>
      </c>
      <c r="P2196" s="131">
        <v>0</v>
      </c>
      <c r="Q2196" s="131">
        <v>0</v>
      </c>
      <c r="R2196" s="131">
        <v>0</v>
      </c>
      <c r="S2196" s="131">
        <v>0</v>
      </c>
      <c r="T2196" s="131">
        <v>0</v>
      </c>
      <c r="U2196" s="131">
        <v>0</v>
      </c>
      <c r="V2196" s="131">
        <v>0</v>
      </c>
      <c r="W2196" s="131">
        <v>0</v>
      </c>
      <c r="X2196" s="131">
        <v>0</v>
      </c>
      <c r="Y2196" s="131">
        <v>0</v>
      </c>
      <c r="Z2196" s="131">
        <v>0</v>
      </c>
      <c r="AA2196" s="131">
        <v>0</v>
      </c>
      <c r="AB2196" s="131">
        <v>0</v>
      </c>
      <c r="AC2196" s="131">
        <v>0</v>
      </c>
      <c r="AD2196" s="131">
        <v>0</v>
      </c>
      <c r="AE2196" s="131">
        <v>0</v>
      </c>
      <c r="AF2196" s="131">
        <v>0</v>
      </c>
      <c r="AG2196" s="131">
        <v>0</v>
      </c>
      <c r="AH2196" s="43">
        <v>0</v>
      </c>
    </row>
    <row r="2197" spans="4:34">
      <c r="D2197" s="62">
        <v>1989</v>
      </c>
      <c r="E2197" s="62">
        <v>8</v>
      </c>
      <c r="F2197" s="62">
        <v>1990</v>
      </c>
      <c r="G2197" s="62">
        <v>1990</v>
      </c>
      <c r="H2197" s="131">
        <v>0</v>
      </c>
      <c r="I2197" s="131">
        <v>0</v>
      </c>
      <c r="J2197" s="131">
        <v>0</v>
      </c>
      <c r="K2197" s="131">
        <v>0</v>
      </c>
      <c r="L2197" s="131">
        <v>0</v>
      </c>
      <c r="M2197" s="131">
        <v>0</v>
      </c>
      <c r="N2197" s="131">
        <v>0</v>
      </c>
      <c r="O2197" s="131">
        <v>0</v>
      </c>
      <c r="P2197" s="131">
        <v>0</v>
      </c>
      <c r="Q2197" s="131">
        <v>0</v>
      </c>
      <c r="R2197" s="131">
        <v>0</v>
      </c>
      <c r="S2197" s="131">
        <v>0</v>
      </c>
      <c r="T2197" s="131">
        <v>0</v>
      </c>
      <c r="U2197" s="131">
        <v>0</v>
      </c>
      <c r="V2197" s="131">
        <v>0</v>
      </c>
      <c r="W2197" s="131">
        <v>0</v>
      </c>
      <c r="X2197" s="131">
        <v>0</v>
      </c>
      <c r="Y2197" s="131">
        <v>0</v>
      </c>
      <c r="Z2197" s="131">
        <v>0</v>
      </c>
      <c r="AA2197" s="131">
        <v>0</v>
      </c>
      <c r="AB2197" s="131">
        <v>0</v>
      </c>
      <c r="AC2197" s="131">
        <v>0</v>
      </c>
      <c r="AD2197" s="131">
        <v>0</v>
      </c>
      <c r="AE2197" s="131">
        <v>0</v>
      </c>
      <c r="AF2197" s="131">
        <v>0</v>
      </c>
      <c r="AG2197" s="131">
        <v>0</v>
      </c>
      <c r="AH2197" s="43">
        <v>0</v>
      </c>
    </row>
    <row r="2198" spans="4:34">
      <c r="D2198" s="62">
        <v>1989</v>
      </c>
      <c r="E2198" s="62">
        <v>9</v>
      </c>
      <c r="F2198" s="62">
        <v>1990</v>
      </c>
      <c r="G2198" s="62">
        <v>1990</v>
      </c>
      <c r="H2198" s="131">
        <v>0</v>
      </c>
      <c r="I2198" s="131">
        <v>0</v>
      </c>
      <c r="J2198" s="131">
        <v>0</v>
      </c>
      <c r="K2198" s="131">
        <v>0</v>
      </c>
      <c r="L2198" s="131">
        <v>0</v>
      </c>
      <c r="M2198" s="131">
        <v>0</v>
      </c>
      <c r="N2198" s="131">
        <v>0</v>
      </c>
      <c r="O2198" s="131">
        <v>0</v>
      </c>
      <c r="P2198" s="131">
        <v>0</v>
      </c>
      <c r="Q2198" s="131">
        <v>0</v>
      </c>
      <c r="R2198" s="131">
        <v>0</v>
      </c>
      <c r="S2198" s="131">
        <v>0</v>
      </c>
      <c r="T2198" s="131">
        <v>0</v>
      </c>
      <c r="U2198" s="131">
        <v>0</v>
      </c>
      <c r="V2198" s="131">
        <v>0</v>
      </c>
      <c r="W2198" s="131">
        <v>0</v>
      </c>
      <c r="X2198" s="131">
        <v>0</v>
      </c>
      <c r="Y2198" s="131">
        <v>0</v>
      </c>
      <c r="Z2198" s="131">
        <v>0</v>
      </c>
      <c r="AA2198" s="131">
        <v>0</v>
      </c>
      <c r="AB2198" s="131">
        <v>0</v>
      </c>
      <c r="AC2198" s="131">
        <v>0</v>
      </c>
      <c r="AD2198" s="131">
        <v>0</v>
      </c>
      <c r="AE2198" s="131">
        <v>0</v>
      </c>
      <c r="AF2198" s="131">
        <v>0</v>
      </c>
      <c r="AG2198" s="131">
        <v>0</v>
      </c>
      <c r="AH2198" s="43">
        <v>0</v>
      </c>
    </row>
    <row r="2199" spans="4:34">
      <c r="D2199" s="62">
        <v>1989</v>
      </c>
      <c r="E2199" s="62">
        <v>10</v>
      </c>
      <c r="F2199" s="62">
        <v>1990</v>
      </c>
      <c r="G2199" s="62">
        <v>1990</v>
      </c>
      <c r="H2199" s="131">
        <v>0</v>
      </c>
      <c r="I2199" s="131">
        <v>0</v>
      </c>
      <c r="J2199" s="131">
        <v>0</v>
      </c>
      <c r="K2199" s="131">
        <v>0</v>
      </c>
      <c r="L2199" s="131">
        <v>0</v>
      </c>
      <c r="M2199" s="131">
        <v>0</v>
      </c>
      <c r="N2199" s="131">
        <v>0</v>
      </c>
      <c r="O2199" s="131">
        <v>0</v>
      </c>
      <c r="P2199" s="131">
        <v>0</v>
      </c>
      <c r="Q2199" s="131">
        <v>0</v>
      </c>
      <c r="R2199" s="131">
        <v>0</v>
      </c>
      <c r="S2199" s="131">
        <v>0</v>
      </c>
      <c r="T2199" s="131">
        <v>0</v>
      </c>
      <c r="U2199" s="131">
        <v>0</v>
      </c>
      <c r="V2199" s="131">
        <v>0</v>
      </c>
      <c r="W2199" s="131">
        <v>0</v>
      </c>
      <c r="X2199" s="131">
        <v>0</v>
      </c>
      <c r="Y2199" s="131">
        <v>0</v>
      </c>
      <c r="Z2199" s="131">
        <v>0</v>
      </c>
      <c r="AA2199" s="131">
        <v>0</v>
      </c>
      <c r="AB2199" s="131">
        <v>0</v>
      </c>
      <c r="AC2199" s="131">
        <v>0</v>
      </c>
      <c r="AD2199" s="131">
        <v>0</v>
      </c>
      <c r="AE2199" s="131">
        <v>0</v>
      </c>
      <c r="AF2199" s="131">
        <v>0</v>
      </c>
      <c r="AG2199" s="131">
        <v>0</v>
      </c>
      <c r="AH2199" s="43">
        <v>0</v>
      </c>
    </row>
    <row r="2200" spans="4:34">
      <c r="D2200" s="62">
        <v>1989</v>
      </c>
      <c r="E2200" s="62">
        <v>11</v>
      </c>
      <c r="F2200" s="62">
        <v>1990</v>
      </c>
      <c r="G2200" s="62">
        <v>1990</v>
      </c>
      <c r="H2200" s="131">
        <v>0</v>
      </c>
      <c r="I2200" s="131">
        <v>0</v>
      </c>
      <c r="J2200" s="131">
        <v>0</v>
      </c>
      <c r="K2200" s="131">
        <v>0</v>
      </c>
      <c r="L2200" s="131">
        <v>0</v>
      </c>
      <c r="M2200" s="131">
        <v>0</v>
      </c>
      <c r="N2200" s="131">
        <v>0</v>
      </c>
      <c r="O2200" s="131">
        <v>0</v>
      </c>
      <c r="P2200" s="131">
        <v>0</v>
      </c>
      <c r="Q2200" s="131">
        <v>0</v>
      </c>
      <c r="R2200" s="131">
        <v>0</v>
      </c>
      <c r="S2200" s="131">
        <v>0</v>
      </c>
      <c r="T2200" s="131">
        <v>0</v>
      </c>
      <c r="U2200" s="131">
        <v>0</v>
      </c>
      <c r="V2200" s="131">
        <v>0</v>
      </c>
      <c r="W2200" s="131">
        <v>0</v>
      </c>
      <c r="X2200" s="131">
        <v>0</v>
      </c>
      <c r="Y2200" s="131">
        <v>0</v>
      </c>
      <c r="Z2200" s="131">
        <v>0</v>
      </c>
      <c r="AA2200" s="131">
        <v>0</v>
      </c>
      <c r="AB2200" s="131">
        <v>0</v>
      </c>
      <c r="AC2200" s="131">
        <v>0</v>
      </c>
      <c r="AD2200" s="131">
        <v>0</v>
      </c>
      <c r="AE2200" s="131">
        <v>0</v>
      </c>
      <c r="AF2200" s="131">
        <v>0</v>
      </c>
      <c r="AG2200" s="131">
        <v>0</v>
      </c>
      <c r="AH2200" s="43">
        <v>0</v>
      </c>
    </row>
    <row r="2201" spans="4:34">
      <c r="D2201" s="62">
        <v>1989</v>
      </c>
      <c r="E2201" s="62">
        <v>12</v>
      </c>
      <c r="F2201" s="62">
        <v>1990</v>
      </c>
      <c r="G2201" s="62">
        <v>1990</v>
      </c>
      <c r="H2201" s="131">
        <v>0</v>
      </c>
      <c r="I2201" s="131">
        <v>0</v>
      </c>
      <c r="J2201" s="131">
        <v>0</v>
      </c>
      <c r="K2201" s="131">
        <v>0</v>
      </c>
      <c r="L2201" s="131">
        <v>0</v>
      </c>
      <c r="M2201" s="131">
        <v>0</v>
      </c>
      <c r="N2201" s="131">
        <v>0</v>
      </c>
      <c r="O2201" s="131">
        <v>0</v>
      </c>
      <c r="P2201" s="131">
        <v>0</v>
      </c>
      <c r="Q2201" s="131">
        <v>0</v>
      </c>
      <c r="R2201" s="131">
        <v>0</v>
      </c>
      <c r="S2201" s="131">
        <v>0</v>
      </c>
      <c r="T2201" s="131">
        <v>0</v>
      </c>
      <c r="U2201" s="131">
        <v>0</v>
      </c>
      <c r="V2201" s="131">
        <v>0</v>
      </c>
      <c r="W2201" s="131">
        <v>0</v>
      </c>
      <c r="X2201" s="131">
        <v>0</v>
      </c>
      <c r="Y2201" s="131">
        <v>0</v>
      </c>
      <c r="Z2201" s="131">
        <v>0</v>
      </c>
      <c r="AA2201" s="131">
        <v>0</v>
      </c>
      <c r="AB2201" s="131">
        <v>0</v>
      </c>
      <c r="AC2201" s="131">
        <v>0</v>
      </c>
      <c r="AD2201" s="131">
        <v>0</v>
      </c>
      <c r="AE2201" s="131">
        <v>0</v>
      </c>
      <c r="AF2201" s="131">
        <v>0</v>
      </c>
      <c r="AG2201" s="131">
        <v>0</v>
      </c>
      <c r="AH2201" s="43">
        <v>0</v>
      </c>
    </row>
    <row r="2202" spans="4:34">
      <c r="D2202" s="62">
        <v>1990</v>
      </c>
      <c r="E2202" s="62">
        <v>1</v>
      </c>
      <c r="F2202" s="62">
        <v>1990</v>
      </c>
      <c r="G2202" s="62">
        <v>1990</v>
      </c>
      <c r="H2202" s="131">
        <v>0</v>
      </c>
      <c r="I2202" s="131">
        <v>0</v>
      </c>
      <c r="J2202" s="131">
        <v>0</v>
      </c>
      <c r="K2202" s="131">
        <v>0</v>
      </c>
      <c r="L2202" s="131">
        <v>0</v>
      </c>
      <c r="M2202" s="131">
        <v>0</v>
      </c>
      <c r="N2202" s="131">
        <v>0</v>
      </c>
      <c r="O2202" s="131">
        <v>0</v>
      </c>
      <c r="P2202" s="131">
        <v>0</v>
      </c>
      <c r="Q2202" s="131">
        <v>0</v>
      </c>
      <c r="R2202" s="131">
        <v>0</v>
      </c>
      <c r="S2202" s="131">
        <v>0</v>
      </c>
      <c r="T2202" s="131">
        <v>0</v>
      </c>
      <c r="U2202" s="131">
        <v>0</v>
      </c>
      <c r="V2202" s="131">
        <v>0</v>
      </c>
      <c r="W2202" s="131">
        <v>0</v>
      </c>
      <c r="X2202" s="131">
        <v>0</v>
      </c>
      <c r="Y2202" s="131">
        <v>0</v>
      </c>
      <c r="Z2202" s="131">
        <v>0</v>
      </c>
      <c r="AA2202" s="131">
        <v>0</v>
      </c>
      <c r="AB2202" s="131">
        <v>0</v>
      </c>
      <c r="AC2202" s="131">
        <v>0</v>
      </c>
      <c r="AD2202" s="131">
        <v>0</v>
      </c>
      <c r="AE2202" s="131">
        <v>0</v>
      </c>
      <c r="AF2202" s="131">
        <v>0</v>
      </c>
      <c r="AG2202" s="131">
        <v>0</v>
      </c>
      <c r="AH2202" s="43">
        <v>0</v>
      </c>
    </row>
    <row r="2203" spans="4:34">
      <c r="D2203" s="62">
        <v>1990</v>
      </c>
      <c r="E2203" s="62">
        <v>2</v>
      </c>
      <c r="F2203" s="62">
        <v>1990</v>
      </c>
      <c r="G2203" s="62">
        <v>1990</v>
      </c>
      <c r="H2203" s="131">
        <v>0</v>
      </c>
      <c r="I2203" s="131">
        <v>0</v>
      </c>
      <c r="J2203" s="131">
        <v>0</v>
      </c>
      <c r="K2203" s="131">
        <v>0</v>
      </c>
      <c r="L2203" s="131">
        <v>0</v>
      </c>
      <c r="M2203" s="131">
        <v>0</v>
      </c>
      <c r="N2203" s="131">
        <v>0</v>
      </c>
      <c r="O2203" s="131">
        <v>0</v>
      </c>
      <c r="P2203" s="131">
        <v>0</v>
      </c>
      <c r="Q2203" s="131">
        <v>0</v>
      </c>
      <c r="R2203" s="131">
        <v>0</v>
      </c>
      <c r="S2203" s="131">
        <v>0</v>
      </c>
      <c r="T2203" s="131">
        <v>0</v>
      </c>
      <c r="U2203" s="131">
        <v>0</v>
      </c>
      <c r="V2203" s="131">
        <v>0</v>
      </c>
      <c r="W2203" s="131">
        <v>0</v>
      </c>
      <c r="X2203" s="131">
        <v>0</v>
      </c>
      <c r="Y2203" s="131">
        <v>0</v>
      </c>
      <c r="Z2203" s="131">
        <v>0</v>
      </c>
      <c r="AA2203" s="131">
        <v>0</v>
      </c>
      <c r="AB2203" s="131">
        <v>0</v>
      </c>
      <c r="AC2203" s="131">
        <v>0</v>
      </c>
      <c r="AD2203" s="131">
        <v>0</v>
      </c>
      <c r="AE2203" s="131">
        <v>0</v>
      </c>
      <c r="AF2203" s="131">
        <v>0</v>
      </c>
      <c r="AG2203" s="131">
        <v>0</v>
      </c>
      <c r="AH2203" s="43">
        <v>0</v>
      </c>
    </row>
    <row r="2204" spans="4:34">
      <c r="D2204" s="62">
        <v>1990</v>
      </c>
      <c r="E2204" s="62">
        <v>3</v>
      </c>
      <c r="F2204" s="62">
        <v>1990</v>
      </c>
      <c r="G2204" s="62">
        <v>1990</v>
      </c>
      <c r="H2204" s="131">
        <v>0</v>
      </c>
      <c r="I2204" s="131">
        <v>0</v>
      </c>
      <c r="J2204" s="131">
        <v>0</v>
      </c>
      <c r="K2204" s="131">
        <v>0</v>
      </c>
      <c r="L2204" s="131">
        <v>0</v>
      </c>
      <c r="M2204" s="131">
        <v>0</v>
      </c>
      <c r="N2204" s="131">
        <v>0</v>
      </c>
      <c r="O2204" s="131">
        <v>0</v>
      </c>
      <c r="P2204" s="131">
        <v>0</v>
      </c>
      <c r="Q2204" s="131">
        <v>0</v>
      </c>
      <c r="R2204" s="131">
        <v>0</v>
      </c>
      <c r="S2204" s="131">
        <v>0</v>
      </c>
      <c r="T2204" s="131">
        <v>0</v>
      </c>
      <c r="U2204" s="131">
        <v>0</v>
      </c>
      <c r="V2204" s="131">
        <v>0</v>
      </c>
      <c r="W2204" s="131">
        <v>0</v>
      </c>
      <c r="X2204" s="131">
        <v>0</v>
      </c>
      <c r="Y2204" s="131">
        <v>0</v>
      </c>
      <c r="Z2204" s="131">
        <v>0</v>
      </c>
      <c r="AA2204" s="131">
        <v>0</v>
      </c>
      <c r="AB2204" s="131">
        <v>0</v>
      </c>
      <c r="AC2204" s="131">
        <v>0</v>
      </c>
      <c r="AD2204" s="131">
        <v>0</v>
      </c>
      <c r="AE2204" s="131">
        <v>0</v>
      </c>
      <c r="AF2204" s="131">
        <v>0</v>
      </c>
      <c r="AG2204" s="131">
        <v>0</v>
      </c>
      <c r="AH2204" s="43">
        <v>0</v>
      </c>
    </row>
    <row r="2205" spans="4:34">
      <c r="D2205" s="62">
        <v>1990</v>
      </c>
      <c r="E2205" s="62">
        <v>4</v>
      </c>
      <c r="F2205" s="62">
        <v>1990</v>
      </c>
      <c r="G2205" s="62">
        <v>1990</v>
      </c>
      <c r="H2205" s="131">
        <v>0</v>
      </c>
      <c r="I2205" s="131">
        <v>0</v>
      </c>
      <c r="J2205" s="131">
        <v>0</v>
      </c>
      <c r="K2205" s="131">
        <v>0</v>
      </c>
      <c r="L2205" s="131">
        <v>0</v>
      </c>
      <c r="M2205" s="131">
        <v>0</v>
      </c>
      <c r="N2205" s="131">
        <v>0</v>
      </c>
      <c r="O2205" s="131">
        <v>0</v>
      </c>
      <c r="P2205" s="131">
        <v>0</v>
      </c>
      <c r="Q2205" s="131">
        <v>0</v>
      </c>
      <c r="R2205" s="131">
        <v>0</v>
      </c>
      <c r="S2205" s="131">
        <v>0</v>
      </c>
      <c r="T2205" s="131">
        <v>0</v>
      </c>
      <c r="U2205" s="131">
        <v>0</v>
      </c>
      <c r="V2205" s="131">
        <v>0</v>
      </c>
      <c r="W2205" s="131">
        <v>0</v>
      </c>
      <c r="X2205" s="131">
        <v>0</v>
      </c>
      <c r="Y2205" s="131">
        <v>0</v>
      </c>
      <c r="Z2205" s="131">
        <v>0</v>
      </c>
      <c r="AA2205" s="131">
        <v>0</v>
      </c>
      <c r="AB2205" s="131">
        <v>0</v>
      </c>
      <c r="AC2205" s="131">
        <v>0</v>
      </c>
      <c r="AD2205" s="131">
        <v>0</v>
      </c>
      <c r="AE2205" s="131">
        <v>0</v>
      </c>
      <c r="AF2205" s="131">
        <v>0</v>
      </c>
      <c r="AG2205" s="131">
        <v>0</v>
      </c>
      <c r="AH2205" s="43">
        <v>0</v>
      </c>
    </row>
    <row r="2206" spans="4:34">
      <c r="D2206" s="62">
        <v>1990</v>
      </c>
      <c r="E2206" s="62">
        <v>5</v>
      </c>
      <c r="F2206" s="62">
        <v>1990</v>
      </c>
      <c r="G2206" s="62">
        <v>1991</v>
      </c>
      <c r="H2206" s="131">
        <v>0</v>
      </c>
      <c r="I2206" s="131">
        <v>0</v>
      </c>
      <c r="J2206" s="131">
        <v>0</v>
      </c>
      <c r="K2206" s="131">
        <v>0</v>
      </c>
      <c r="L2206" s="131">
        <v>0</v>
      </c>
      <c r="M2206" s="131">
        <v>0</v>
      </c>
      <c r="N2206" s="131">
        <v>0</v>
      </c>
      <c r="O2206" s="131">
        <v>0</v>
      </c>
      <c r="P2206" s="131">
        <v>0</v>
      </c>
      <c r="Q2206" s="131">
        <v>0</v>
      </c>
      <c r="R2206" s="131">
        <v>0</v>
      </c>
      <c r="S2206" s="131">
        <v>0</v>
      </c>
      <c r="T2206" s="131">
        <v>0</v>
      </c>
      <c r="U2206" s="131">
        <v>0</v>
      </c>
      <c r="V2206" s="131">
        <v>0</v>
      </c>
      <c r="W2206" s="131">
        <v>0</v>
      </c>
      <c r="X2206" s="131">
        <v>0</v>
      </c>
      <c r="Y2206" s="131">
        <v>0</v>
      </c>
      <c r="Z2206" s="131">
        <v>0</v>
      </c>
      <c r="AA2206" s="131">
        <v>0</v>
      </c>
      <c r="AB2206" s="131">
        <v>0</v>
      </c>
      <c r="AC2206" s="131">
        <v>0</v>
      </c>
      <c r="AD2206" s="131">
        <v>0</v>
      </c>
      <c r="AE2206" s="131">
        <v>0</v>
      </c>
      <c r="AF2206" s="131">
        <v>0</v>
      </c>
      <c r="AG2206" s="131">
        <v>0</v>
      </c>
      <c r="AH2206" s="43">
        <v>0</v>
      </c>
    </row>
    <row r="2207" spans="4:34">
      <c r="D2207" s="62">
        <v>1990</v>
      </c>
      <c r="E2207" s="62">
        <v>6</v>
      </c>
      <c r="F2207" s="62">
        <v>1990</v>
      </c>
      <c r="G2207" s="62">
        <v>1991</v>
      </c>
      <c r="H2207" s="131">
        <v>0</v>
      </c>
      <c r="I2207" s="131">
        <v>0</v>
      </c>
      <c r="J2207" s="131">
        <v>0</v>
      </c>
      <c r="K2207" s="131">
        <v>0</v>
      </c>
      <c r="L2207" s="131">
        <v>0</v>
      </c>
      <c r="M2207" s="131">
        <v>0</v>
      </c>
      <c r="N2207" s="131">
        <v>0</v>
      </c>
      <c r="O2207" s="131">
        <v>0</v>
      </c>
      <c r="P2207" s="131">
        <v>0</v>
      </c>
      <c r="Q2207" s="131">
        <v>0</v>
      </c>
      <c r="R2207" s="131">
        <v>0</v>
      </c>
      <c r="S2207" s="131">
        <v>0</v>
      </c>
      <c r="T2207" s="131">
        <v>0</v>
      </c>
      <c r="U2207" s="131">
        <v>0</v>
      </c>
      <c r="V2207" s="131">
        <v>0</v>
      </c>
      <c r="W2207" s="131">
        <v>0</v>
      </c>
      <c r="X2207" s="131">
        <v>0</v>
      </c>
      <c r="Y2207" s="131">
        <v>0</v>
      </c>
      <c r="Z2207" s="131">
        <v>0</v>
      </c>
      <c r="AA2207" s="131">
        <v>0</v>
      </c>
      <c r="AB2207" s="131">
        <v>0</v>
      </c>
      <c r="AC2207" s="131">
        <v>0</v>
      </c>
      <c r="AD2207" s="131">
        <v>0</v>
      </c>
      <c r="AE2207" s="131">
        <v>0</v>
      </c>
      <c r="AF2207" s="131">
        <v>0</v>
      </c>
      <c r="AG2207" s="131">
        <v>0</v>
      </c>
      <c r="AH2207" s="43">
        <v>0</v>
      </c>
    </row>
    <row r="2208" spans="4:34">
      <c r="D2208" s="62">
        <v>1990</v>
      </c>
      <c r="E2208" s="62">
        <v>7</v>
      </c>
      <c r="F2208" s="62">
        <v>1991</v>
      </c>
      <c r="G2208" s="62">
        <v>1991</v>
      </c>
      <c r="H2208" s="131">
        <v>0</v>
      </c>
      <c r="I2208" s="131">
        <v>0</v>
      </c>
      <c r="J2208" s="131">
        <v>0</v>
      </c>
      <c r="K2208" s="131">
        <v>0</v>
      </c>
      <c r="L2208" s="131">
        <v>0</v>
      </c>
      <c r="M2208" s="131">
        <v>0</v>
      </c>
      <c r="N2208" s="131">
        <v>0</v>
      </c>
      <c r="O2208" s="131">
        <v>0</v>
      </c>
      <c r="P2208" s="131">
        <v>0</v>
      </c>
      <c r="Q2208" s="131">
        <v>0</v>
      </c>
      <c r="R2208" s="131">
        <v>0</v>
      </c>
      <c r="S2208" s="131">
        <v>0</v>
      </c>
      <c r="T2208" s="131">
        <v>0</v>
      </c>
      <c r="U2208" s="131">
        <v>0</v>
      </c>
      <c r="V2208" s="131">
        <v>0</v>
      </c>
      <c r="W2208" s="131">
        <v>0</v>
      </c>
      <c r="X2208" s="131">
        <v>0</v>
      </c>
      <c r="Y2208" s="131">
        <v>0</v>
      </c>
      <c r="Z2208" s="131">
        <v>0</v>
      </c>
      <c r="AA2208" s="131">
        <v>0</v>
      </c>
      <c r="AB2208" s="131">
        <v>0</v>
      </c>
      <c r="AC2208" s="131">
        <v>0</v>
      </c>
      <c r="AD2208" s="131">
        <v>0</v>
      </c>
      <c r="AE2208" s="131">
        <v>0</v>
      </c>
      <c r="AF2208" s="131">
        <v>0</v>
      </c>
      <c r="AG2208" s="131">
        <v>0</v>
      </c>
      <c r="AH2208" s="43">
        <v>0</v>
      </c>
    </row>
    <row r="2209" spans="4:34">
      <c r="D2209" s="62">
        <v>1990</v>
      </c>
      <c r="E2209" s="62">
        <v>8</v>
      </c>
      <c r="F2209" s="62">
        <v>1991</v>
      </c>
      <c r="G2209" s="62">
        <v>1991</v>
      </c>
      <c r="H2209" s="131">
        <v>0</v>
      </c>
      <c r="I2209" s="131">
        <v>0</v>
      </c>
      <c r="J2209" s="131">
        <v>0</v>
      </c>
      <c r="K2209" s="131">
        <v>0</v>
      </c>
      <c r="L2209" s="131">
        <v>0</v>
      </c>
      <c r="M2209" s="131">
        <v>0</v>
      </c>
      <c r="N2209" s="131">
        <v>0</v>
      </c>
      <c r="O2209" s="131">
        <v>0</v>
      </c>
      <c r="P2209" s="131">
        <v>0</v>
      </c>
      <c r="Q2209" s="131">
        <v>0</v>
      </c>
      <c r="R2209" s="131">
        <v>0</v>
      </c>
      <c r="S2209" s="131">
        <v>0</v>
      </c>
      <c r="T2209" s="131">
        <v>0</v>
      </c>
      <c r="U2209" s="131">
        <v>0</v>
      </c>
      <c r="V2209" s="131">
        <v>0</v>
      </c>
      <c r="W2209" s="131">
        <v>0</v>
      </c>
      <c r="X2209" s="131">
        <v>0</v>
      </c>
      <c r="Y2209" s="131">
        <v>0</v>
      </c>
      <c r="Z2209" s="131">
        <v>0</v>
      </c>
      <c r="AA2209" s="131">
        <v>0</v>
      </c>
      <c r="AB2209" s="131">
        <v>0</v>
      </c>
      <c r="AC2209" s="131">
        <v>0</v>
      </c>
      <c r="AD2209" s="131">
        <v>0</v>
      </c>
      <c r="AE2209" s="131">
        <v>0</v>
      </c>
      <c r="AF2209" s="131">
        <v>0</v>
      </c>
      <c r="AG2209" s="131">
        <v>0</v>
      </c>
      <c r="AH2209" s="43">
        <v>0</v>
      </c>
    </row>
    <row r="2210" spans="4:34">
      <c r="D2210" s="62">
        <v>1990</v>
      </c>
      <c r="E2210" s="62">
        <v>9</v>
      </c>
      <c r="F2210" s="62">
        <v>1991</v>
      </c>
      <c r="G2210" s="62">
        <v>1991</v>
      </c>
      <c r="H2210" s="131">
        <v>0</v>
      </c>
      <c r="I2210" s="131">
        <v>0</v>
      </c>
      <c r="J2210" s="131">
        <v>0</v>
      </c>
      <c r="K2210" s="131">
        <v>0</v>
      </c>
      <c r="L2210" s="131">
        <v>0</v>
      </c>
      <c r="M2210" s="131">
        <v>0</v>
      </c>
      <c r="N2210" s="131">
        <v>0</v>
      </c>
      <c r="O2210" s="131">
        <v>0</v>
      </c>
      <c r="P2210" s="131">
        <v>0</v>
      </c>
      <c r="Q2210" s="131">
        <v>0</v>
      </c>
      <c r="R2210" s="131">
        <v>0</v>
      </c>
      <c r="S2210" s="131">
        <v>0</v>
      </c>
      <c r="T2210" s="131">
        <v>0</v>
      </c>
      <c r="U2210" s="131">
        <v>0</v>
      </c>
      <c r="V2210" s="131">
        <v>0</v>
      </c>
      <c r="W2210" s="131">
        <v>0</v>
      </c>
      <c r="X2210" s="131">
        <v>0</v>
      </c>
      <c r="Y2210" s="131">
        <v>0</v>
      </c>
      <c r="Z2210" s="131">
        <v>0</v>
      </c>
      <c r="AA2210" s="131">
        <v>0</v>
      </c>
      <c r="AB2210" s="131">
        <v>0</v>
      </c>
      <c r="AC2210" s="131">
        <v>0</v>
      </c>
      <c r="AD2210" s="131">
        <v>0</v>
      </c>
      <c r="AE2210" s="131">
        <v>0</v>
      </c>
      <c r="AF2210" s="131">
        <v>0</v>
      </c>
      <c r="AG2210" s="131">
        <v>0</v>
      </c>
      <c r="AH2210" s="43">
        <v>0</v>
      </c>
    </row>
    <row r="2211" spans="4:34">
      <c r="D2211" s="62">
        <v>1990</v>
      </c>
      <c r="E2211" s="62">
        <v>10</v>
      </c>
      <c r="F2211" s="62">
        <v>1991</v>
      </c>
      <c r="G2211" s="62">
        <v>1991</v>
      </c>
      <c r="H2211" s="131">
        <v>0</v>
      </c>
      <c r="I2211" s="131">
        <v>0</v>
      </c>
      <c r="J2211" s="131">
        <v>0</v>
      </c>
      <c r="K2211" s="131">
        <v>0</v>
      </c>
      <c r="L2211" s="131">
        <v>0</v>
      </c>
      <c r="M2211" s="131">
        <v>0</v>
      </c>
      <c r="N2211" s="131">
        <v>0</v>
      </c>
      <c r="O2211" s="131">
        <v>0</v>
      </c>
      <c r="P2211" s="131">
        <v>0</v>
      </c>
      <c r="Q2211" s="131">
        <v>0</v>
      </c>
      <c r="R2211" s="131">
        <v>0</v>
      </c>
      <c r="S2211" s="131">
        <v>0</v>
      </c>
      <c r="T2211" s="131">
        <v>0</v>
      </c>
      <c r="U2211" s="131">
        <v>0</v>
      </c>
      <c r="V2211" s="131">
        <v>0</v>
      </c>
      <c r="W2211" s="131">
        <v>0</v>
      </c>
      <c r="X2211" s="131">
        <v>0</v>
      </c>
      <c r="Y2211" s="131">
        <v>0</v>
      </c>
      <c r="Z2211" s="131">
        <v>0</v>
      </c>
      <c r="AA2211" s="131">
        <v>0</v>
      </c>
      <c r="AB2211" s="131">
        <v>0</v>
      </c>
      <c r="AC2211" s="131">
        <v>0</v>
      </c>
      <c r="AD2211" s="131">
        <v>0</v>
      </c>
      <c r="AE2211" s="131">
        <v>0</v>
      </c>
      <c r="AF2211" s="131">
        <v>0</v>
      </c>
      <c r="AG2211" s="131">
        <v>0</v>
      </c>
      <c r="AH2211" s="43">
        <v>0</v>
      </c>
    </row>
    <row r="2212" spans="4:34">
      <c r="D2212" s="62">
        <v>1990</v>
      </c>
      <c r="E2212" s="62">
        <v>11</v>
      </c>
      <c r="F2212" s="62">
        <v>1991</v>
      </c>
      <c r="G2212" s="62">
        <v>1991</v>
      </c>
      <c r="H2212" s="131">
        <v>0</v>
      </c>
      <c r="I2212" s="131">
        <v>0</v>
      </c>
      <c r="J2212" s="131">
        <v>0</v>
      </c>
      <c r="K2212" s="131">
        <v>0</v>
      </c>
      <c r="L2212" s="131">
        <v>0</v>
      </c>
      <c r="M2212" s="131">
        <v>0</v>
      </c>
      <c r="N2212" s="131">
        <v>0</v>
      </c>
      <c r="O2212" s="131">
        <v>0</v>
      </c>
      <c r="P2212" s="131">
        <v>0</v>
      </c>
      <c r="Q2212" s="131">
        <v>0</v>
      </c>
      <c r="R2212" s="131">
        <v>0</v>
      </c>
      <c r="S2212" s="131">
        <v>0</v>
      </c>
      <c r="T2212" s="131">
        <v>0</v>
      </c>
      <c r="U2212" s="131">
        <v>0</v>
      </c>
      <c r="V2212" s="131">
        <v>0</v>
      </c>
      <c r="W2212" s="131">
        <v>0</v>
      </c>
      <c r="X2212" s="131">
        <v>0</v>
      </c>
      <c r="Y2212" s="131">
        <v>0</v>
      </c>
      <c r="Z2212" s="131">
        <v>0</v>
      </c>
      <c r="AA2212" s="131">
        <v>0</v>
      </c>
      <c r="AB2212" s="131">
        <v>0</v>
      </c>
      <c r="AC2212" s="131">
        <v>0</v>
      </c>
      <c r="AD2212" s="131">
        <v>0</v>
      </c>
      <c r="AE2212" s="131">
        <v>0</v>
      </c>
      <c r="AF2212" s="131">
        <v>0</v>
      </c>
      <c r="AG2212" s="131">
        <v>0</v>
      </c>
      <c r="AH2212" s="43">
        <v>0</v>
      </c>
    </row>
    <row r="2213" spans="4:34">
      <c r="D2213" s="62">
        <v>1990</v>
      </c>
      <c r="E2213" s="62">
        <v>12</v>
      </c>
      <c r="F2213" s="62">
        <v>1991</v>
      </c>
      <c r="G2213" s="62">
        <v>1991</v>
      </c>
      <c r="H2213" s="131">
        <v>0</v>
      </c>
      <c r="I2213" s="131">
        <v>0</v>
      </c>
      <c r="J2213" s="131">
        <v>0</v>
      </c>
      <c r="K2213" s="131">
        <v>0</v>
      </c>
      <c r="L2213" s="131">
        <v>0</v>
      </c>
      <c r="M2213" s="131">
        <v>0</v>
      </c>
      <c r="N2213" s="131">
        <v>0</v>
      </c>
      <c r="O2213" s="131">
        <v>0</v>
      </c>
      <c r="P2213" s="131">
        <v>0</v>
      </c>
      <c r="Q2213" s="131">
        <v>0</v>
      </c>
      <c r="R2213" s="131">
        <v>0</v>
      </c>
      <c r="S2213" s="131">
        <v>0</v>
      </c>
      <c r="T2213" s="131">
        <v>0</v>
      </c>
      <c r="U2213" s="131">
        <v>0</v>
      </c>
      <c r="V2213" s="131">
        <v>0</v>
      </c>
      <c r="W2213" s="131">
        <v>0</v>
      </c>
      <c r="X2213" s="131">
        <v>0</v>
      </c>
      <c r="Y2213" s="131">
        <v>0</v>
      </c>
      <c r="Z2213" s="131">
        <v>0</v>
      </c>
      <c r="AA2213" s="131">
        <v>0</v>
      </c>
      <c r="AB2213" s="131">
        <v>0</v>
      </c>
      <c r="AC2213" s="131">
        <v>0</v>
      </c>
      <c r="AD2213" s="131">
        <v>0</v>
      </c>
      <c r="AE2213" s="131">
        <v>0</v>
      </c>
      <c r="AF2213" s="131">
        <v>0</v>
      </c>
      <c r="AG2213" s="131">
        <v>0</v>
      </c>
      <c r="AH2213" s="43">
        <v>0</v>
      </c>
    </row>
    <row r="2214" spans="4:34">
      <c r="D2214" s="62">
        <v>1991</v>
      </c>
      <c r="E2214" s="62">
        <v>1</v>
      </c>
      <c r="F2214" s="62">
        <v>1991</v>
      </c>
      <c r="G2214" s="62">
        <v>1991</v>
      </c>
      <c r="H2214" s="131">
        <v>0</v>
      </c>
      <c r="I2214" s="131">
        <v>0</v>
      </c>
      <c r="J2214" s="131">
        <v>0</v>
      </c>
      <c r="K2214" s="131">
        <v>0</v>
      </c>
      <c r="L2214" s="131">
        <v>0</v>
      </c>
      <c r="M2214" s="131">
        <v>0</v>
      </c>
      <c r="N2214" s="131">
        <v>0</v>
      </c>
      <c r="O2214" s="131">
        <v>0</v>
      </c>
      <c r="P2214" s="131">
        <v>0</v>
      </c>
      <c r="Q2214" s="131">
        <v>0</v>
      </c>
      <c r="R2214" s="131">
        <v>0</v>
      </c>
      <c r="S2214" s="131">
        <v>0</v>
      </c>
      <c r="T2214" s="131">
        <v>0</v>
      </c>
      <c r="U2214" s="131">
        <v>0</v>
      </c>
      <c r="V2214" s="131">
        <v>0</v>
      </c>
      <c r="W2214" s="131">
        <v>0</v>
      </c>
      <c r="X2214" s="131">
        <v>0</v>
      </c>
      <c r="Y2214" s="131">
        <v>0</v>
      </c>
      <c r="Z2214" s="131">
        <v>0</v>
      </c>
      <c r="AA2214" s="131">
        <v>0</v>
      </c>
      <c r="AB2214" s="131">
        <v>0</v>
      </c>
      <c r="AC2214" s="131">
        <v>0</v>
      </c>
      <c r="AD2214" s="131">
        <v>0</v>
      </c>
      <c r="AE2214" s="131">
        <v>0</v>
      </c>
      <c r="AF2214" s="131">
        <v>0</v>
      </c>
      <c r="AG2214" s="131">
        <v>0</v>
      </c>
      <c r="AH2214" s="43">
        <v>0</v>
      </c>
    </row>
    <row r="2215" spans="4:34">
      <c r="D2215" s="62">
        <v>1991</v>
      </c>
      <c r="E2215" s="62">
        <v>2</v>
      </c>
      <c r="F2215" s="62">
        <v>1991</v>
      </c>
      <c r="G2215" s="62">
        <v>1991</v>
      </c>
      <c r="H2215" s="131">
        <v>0</v>
      </c>
      <c r="I2215" s="131">
        <v>0</v>
      </c>
      <c r="J2215" s="131">
        <v>0</v>
      </c>
      <c r="K2215" s="131">
        <v>0</v>
      </c>
      <c r="L2215" s="131">
        <v>0</v>
      </c>
      <c r="M2215" s="131">
        <v>0</v>
      </c>
      <c r="N2215" s="131">
        <v>0</v>
      </c>
      <c r="O2215" s="131">
        <v>0</v>
      </c>
      <c r="P2215" s="131">
        <v>0</v>
      </c>
      <c r="Q2215" s="131">
        <v>0</v>
      </c>
      <c r="R2215" s="131">
        <v>0</v>
      </c>
      <c r="S2215" s="131">
        <v>0</v>
      </c>
      <c r="T2215" s="131">
        <v>0</v>
      </c>
      <c r="U2215" s="131">
        <v>0</v>
      </c>
      <c r="V2215" s="131">
        <v>0</v>
      </c>
      <c r="W2215" s="131">
        <v>0</v>
      </c>
      <c r="X2215" s="131">
        <v>0</v>
      </c>
      <c r="Y2215" s="131">
        <v>0</v>
      </c>
      <c r="Z2215" s="131">
        <v>0</v>
      </c>
      <c r="AA2215" s="131">
        <v>0</v>
      </c>
      <c r="AB2215" s="131">
        <v>0</v>
      </c>
      <c r="AC2215" s="131">
        <v>0</v>
      </c>
      <c r="AD2215" s="131">
        <v>0</v>
      </c>
      <c r="AE2215" s="131">
        <v>0</v>
      </c>
      <c r="AF2215" s="131">
        <v>0</v>
      </c>
      <c r="AG2215" s="131">
        <v>0</v>
      </c>
      <c r="AH2215" s="43">
        <v>0</v>
      </c>
    </row>
    <row r="2216" spans="4:34">
      <c r="D2216" s="62">
        <v>1991</v>
      </c>
      <c r="E2216" s="62">
        <v>3</v>
      </c>
      <c r="F2216" s="62">
        <v>1991</v>
      </c>
      <c r="G2216" s="62">
        <v>1991</v>
      </c>
      <c r="H2216" s="131">
        <v>0</v>
      </c>
      <c r="I2216" s="131">
        <v>0</v>
      </c>
      <c r="J2216" s="131">
        <v>0</v>
      </c>
      <c r="K2216" s="131">
        <v>0</v>
      </c>
      <c r="L2216" s="131">
        <v>0</v>
      </c>
      <c r="M2216" s="131">
        <v>0</v>
      </c>
      <c r="N2216" s="131">
        <v>0</v>
      </c>
      <c r="O2216" s="131">
        <v>0</v>
      </c>
      <c r="P2216" s="131">
        <v>0</v>
      </c>
      <c r="Q2216" s="131">
        <v>0</v>
      </c>
      <c r="R2216" s="131">
        <v>0</v>
      </c>
      <c r="S2216" s="131">
        <v>0</v>
      </c>
      <c r="T2216" s="131">
        <v>0</v>
      </c>
      <c r="U2216" s="131">
        <v>0</v>
      </c>
      <c r="V2216" s="131">
        <v>0</v>
      </c>
      <c r="W2216" s="131">
        <v>0</v>
      </c>
      <c r="X2216" s="131">
        <v>0</v>
      </c>
      <c r="Y2216" s="131">
        <v>0</v>
      </c>
      <c r="Z2216" s="131">
        <v>0</v>
      </c>
      <c r="AA2216" s="131">
        <v>0</v>
      </c>
      <c r="AB2216" s="131">
        <v>0</v>
      </c>
      <c r="AC2216" s="131">
        <v>0</v>
      </c>
      <c r="AD2216" s="131">
        <v>0</v>
      </c>
      <c r="AE2216" s="131">
        <v>0</v>
      </c>
      <c r="AF2216" s="131">
        <v>0</v>
      </c>
      <c r="AG2216" s="131">
        <v>0</v>
      </c>
      <c r="AH2216" s="43">
        <v>0</v>
      </c>
    </row>
    <row r="2217" spans="4:34">
      <c r="D2217" s="62">
        <v>1991</v>
      </c>
      <c r="E2217" s="62">
        <v>4</v>
      </c>
      <c r="F2217" s="62">
        <v>1991</v>
      </c>
      <c r="G2217" s="62">
        <v>1991</v>
      </c>
      <c r="H2217" s="131">
        <v>0</v>
      </c>
      <c r="I2217" s="131">
        <v>0</v>
      </c>
      <c r="J2217" s="131">
        <v>0</v>
      </c>
      <c r="K2217" s="131">
        <v>0</v>
      </c>
      <c r="L2217" s="131">
        <v>0</v>
      </c>
      <c r="M2217" s="131">
        <v>0</v>
      </c>
      <c r="N2217" s="131">
        <v>0</v>
      </c>
      <c r="O2217" s="131">
        <v>0</v>
      </c>
      <c r="P2217" s="131">
        <v>0</v>
      </c>
      <c r="Q2217" s="131">
        <v>0</v>
      </c>
      <c r="R2217" s="131">
        <v>0</v>
      </c>
      <c r="S2217" s="131">
        <v>0</v>
      </c>
      <c r="T2217" s="131">
        <v>0</v>
      </c>
      <c r="U2217" s="131">
        <v>0</v>
      </c>
      <c r="V2217" s="131">
        <v>0</v>
      </c>
      <c r="W2217" s="131">
        <v>0</v>
      </c>
      <c r="X2217" s="131">
        <v>0</v>
      </c>
      <c r="Y2217" s="131">
        <v>0</v>
      </c>
      <c r="Z2217" s="131">
        <v>0</v>
      </c>
      <c r="AA2217" s="131">
        <v>0</v>
      </c>
      <c r="AB2217" s="131">
        <v>0</v>
      </c>
      <c r="AC2217" s="131">
        <v>0</v>
      </c>
      <c r="AD2217" s="131">
        <v>0</v>
      </c>
      <c r="AE2217" s="131">
        <v>0</v>
      </c>
      <c r="AF2217" s="131">
        <v>0</v>
      </c>
      <c r="AG2217" s="131">
        <v>0</v>
      </c>
      <c r="AH2217" s="43">
        <v>0</v>
      </c>
    </row>
    <row r="2218" spans="4:34">
      <c r="D2218" s="62">
        <v>1991</v>
      </c>
      <c r="E2218" s="62">
        <v>5</v>
      </c>
      <c r="F2218" s="62">
        <v>1991</v>
      </c>
      <c r="G2218" s="62">
        <v>1992</v>
      </c>
      <c r="H2218" s="131">
        <v>0</v>
      </c>
      <c r="I2218" s="131">
        <v>0</v>
      </c>
      <c r="J2218" s="131">
        <v>0</v>
      </c>
      <c r="K2218" s="131">
        <v>0</v>
      </c>
      <c r="L2218" s="131">
        <v>0</v>
      </c>
      <c r="M2218" s="131">
        <v>0</v>
      </c>
      <c r="N2218" s="131">
        <v>0</v>
      </c>
      <c r="O2218" s="131">
        <v>0</v>
      </c>
      <c r="P2218" s="131">
        <v>0</v>
      </c>
      <c r="Q2218" s="131">
        <v>0</v>
      </c>
      <c r="R2218" s="131">
        <v>0</v>
      </c>
      <c r="S2218" s="131">
        <v>0</v>
      </c>
      <c r="T2218" s="131">
        <v>0</v>
      </c>
      <c r="U2218" s="131">
        <v>0</v>
      </c>
      <c r="V2218" s="131">
        <v>0</v>
      </c>
      <c r="W2218" s="131">
        <v>0</v>
      </c>
      <c r="X2218" s="131">
        <v>0</v>
      </c>
      <c r="Y2218" s="131">
        <v>0</v>
      </c>
      <c r="Z2218" s="131">
        <v>0</v>
      </c>
      <c r="AA2218" s="131">
        <v>0</v>
      </c>
      <c r="AB2218" s="131">
        <v>0</v>
      </c>
      <c r="AC2218" s="131">
        <v>0</v>
      </c>
      <c r="AD2218" s="131">
        <v>0</v>
      </c>
      <c r="AE2218" s="131">
        <v>0</v>
      </c>
      <c r="AF2218" s="131">
        <v>0</v>
      </c>
      <c r="AG2218" s="131">
        <v>0</v>
      </c>
      <c r="AH2218" s="43">
        <v>0</v>
      </c>
    </row>
    <row r="2219" spans="4:34">
      <c r="D2219" s="62">
        <v>1991</v>
      </c>
      <c r="E2219" s="62">
        <v>6</v>
      </c>
      <c r="F2219" s="62">
        <v>1991</v>
      </c>
      <c r="G2219" s="62">
        <v>1992</v>
      </c>
      <c r="H2219" s="131">
        <v>0</v>
      </c>
      <c r="I2219" s="131">
        <v>0</v>
      </c>
      <c r="J2219" s="131">
        <v>0</v>
      </c>
      <c r="K2219" s="131">
        <v>0</v>
      </c>
      <c r="L2219" s="131">
        <v>0</v>
      </c>
      <c r="M2219" s="131">
        <v>0</v>
      </c>
      <c r="N2219" s="131">
        <v>0</v>
      </c>
      <c r="O2219" s="131">
        <v>0</v>
      </c>
      <c r="P2219" s="131">
        <v>0</v>
      </c>
      <c r="Q2219" s="131">
        <v>0</v>
      </c>
      <c r="R2219" s="131">
        <v>0</v>
      </c>
      <c r="S2219" s="131">
        <v>0</v>
      </c>
      <c r="T2219" s="131">
        <v>0</v>
      </c>
      <c r="U2219" s="131">
        <v>0</v>
      </c>
      <c r="V2219" s="131">
        <v>0</v>
      </c>
      <c r="W2219" s="131">
        <v>0</v>
      </c>
      <c r="X2219" s="131">
        <v>0</v>
      </c>
      <c r="Y2219" s="131">
        <v>0</v>
      </c>
      <c r="Z2219" s="131">
        <v>0</v>
      </c>
      <c r="AA2219" s="131">
        <v>0</v>
      </c>
      <c r="AB2219" s="131">
        <v>0</v>
      </c>
      <c r="AC2219" s="131">
        <v>0</v>
      </c>
      <c r="AD2219" s="131">
        <v>0</v>
      </c>
      <c r="AE2219" s="131">
        <v>0</v>
      </c>
      <c r="AF2219" s="131">
        <v>0</v>
      </c>
      <c r="AG2219" s="131">
        <v>0</v>
      </c>
      <c r="AH2219" s="43">
        <v>0</v>
      </c>
    </row>
    <row r="2220" spans="4:34">
      <c r="D2220" s="62">
        <v>1991</v>
      </c>
      <c r="E2220" s="62">
        <v>7</v>
      </c>
      <c r="F2220" s="62">
        <v>1992</v>
      </c>
      <c r="G2220" s="62">
        <v>1992</v>
      </c>
      <c r="H2220" s="131">
        <v>0</v>
      </c>
      <c r="I2220" s="131">
        <v>0</v>
      </c>
      <c r="J2220" s="131">
        <v>0</v>
      </c>
      <c r="K2220" s="131">
        <v>0</v>
      </c>
      <c r="L2220" s="131">
        <v>0</v>
      </c>
      <c r="M2220" s="131">
        <v>0</v>
      </c>
      <c r="N2220" s="131">
        <v>0</v>
      </c>
      <c r="O2220" s="131">
        <v>0</v>
      </c>
      <c r="P2220" s="131">
        <v>0</v>
      </c>
      <c r="Q2220" s="131">
        <v>0</v>
      </c>
      <c r="R2220" s="131">
        <v>0</v>
      </c>
      <c r="S2220" s="131">
        <v>0</v>
      </c>
      <c r="T2220" s="131">
        <v>0</v>
      </c>
      <c r="U2220" s="131">
        <v>0</v>
      </c>
      <c r="V2220" s="131">
        <v>0</v>
      </c>
      <c r="W2220" s="131">
        <v>0</v>
      </c>
      <c r="X2220" s="131">
        <v>0</v>
      </c>
      <c r="Y2220" s="131">
        <v>0</v>
      </c>
      <c r="Z2220" s="131">
        <v>0</v>
      </c>
      <c r="AA2220" s="131">
        <v>0</v>
      </c>
      <c r="AB2220" s="131">
        <v>0</v>
      </c>
      <c r="AC2220" s="131">
        <v>0</v>
      </c>
      <c r="AD2220" s="131">
        <v>0</v>
      </c>
      <c r="AE2220" s="131">
        <v>0</v>
      </c>
      <c r="AF2220" s="131">
        <v>0</v>
      </c>
      <c r="AG2220" s="131">
        <v>0</v>
      </c>
      <c r="AH2220" s="43">
        <v>0</v>
      </c>
    </row>
    <row r="2221" spans="4:34">
      <c r="D2221" s="62">
        <v>1991</v>
      </c>
      <c r="E2221" s="62">
        <v>8</v>
      </c>
      <c r="F2221" s="62">
        <v>1992</v>
      </c>
      <c r="G2221" s="62">
        <v>1992</v>
      </c>
      <c r="H2221" s="131">
        <v>0</v>
      </c>
      <c r="I2221" s="131">
        <v>0</v>
      </c>
      <c r="J2221" s="131">
        <v>0</v>
      </c>
      <c r="K2221" s="131">
        <v>0</v>
      </c>
      <c r="L2221" s="131">
        <v>0</v>
      </c>
      <c r="M2221" s="131">
        <v>0</v>
      </c>
      <c r="N2221" s="131">
        <v>0</v>
      </c>
      <c r="O2221" s="131">
        <v>0</v>
      </c>
      <c r="P2221" s="131">
        <v>0</v>
      </c>
      <c r="Q2221" s="131">
        <v>0</v>
      </c>
      <c r="R2221" s="131">
        <v>0</v>
      </c>
      <c r="S2221" s="131">
        <v>0</v>
      </c>
      <c r="T2221" s="131">
        <v>0</v>
      </c>
      <c r="U2221" s="131">
        <v>0</v>
      </c>
      <c r="V2221" s="131">
        <v>0</v>
      </c>
      <c r="W2221" s="131">
        <v>0</v>
      </c>
      <c r="X2221" s="131">
        <v>0</v>
      </c>
      <c r="Y2221" s="131">
        <v>0</v>
      </c>
      <c r="Z2221" s="131">
        <v>0</v>
      </c>
      <c r="AA2221" s="131">
        <v>0</v>
      </c>
      <c r="AB2221" s="131">
        <v>0</v>
      </c>
      <c r="AC2221" s="131">
        <v>0</v>
      </c>
      <c r="AD2221" s="131">
        <v>0</v>
      </c>
      <c r="AE2221" s="131">
        <v>0</v>
      </c>
      <c r="AF2221" s="131">
        <v>0</v>
      </c>
      <c r="AG2221" s="131">
        <v>0</v>
      </c>
      <c r="AH2221" s="43">
        <v>0</v>
      </c>
    </row>
    <row r="2222" spans="4:34">
      <c r="D2222" s="62">
        <v>1991</v>
      </c>
      <c r="E2222" s="62">
        <v>9</v>
      </c>
      <c r="F2222" s="62">
        <v>1992</v>
      </c>
      <c r="G2222" s="62">
        <v>1992</v>
      </c>
      <c r="H2222" s="131">
        <v>0</v>
      </c>
      <c r="I2222" s="131">
        <v>0</v>
      </c>
      <c r="J2222" s="131">
        <v>0</v>
      </c>
      <c r="K2222" s="131">
        <v>0</v>
      </c>
      <c r="L2222" s="131">
        <v>0</v>
      </c>
      <c r="M2222" s="131">
        <v>0</v>
      </c>
      <c r="N2222" s="131">
        <v>0</v>
      </c>
      <c r="O2222" s="131">
        <v>0</v>
      </c>
      <c r="P2222" s="131">
        <v>0</v>
      </c>
      <c r="Q2222" s="131">
        <v>0</v>
      </c>
      <c r="R2222" s="131">
        <v>0</v>
      </c>
      <c r="S2222" s="131">
        <v>0</v>
      </c>
      <c r="T2222" s="131">
        <v>0</v>
      </c>
      <c r="U2222" s="131">
        <v>0</v>
      </c>
      <c r="V2222" s="131">
        <v>0</v>
      </c>
      <c r="W2222" s="131">
        <v>0</v>
      </c>
      <c r="X2222" s="131">
        <v>0</v>
      </c>
      <c r="Y2222" s="131">
        <v>0</v>
      </c>
      <c r="Z2222" s="131">
        <v>0</v>
      </c>
      <c r="AA2222" s="131">
        <v>0</v>
      </c>
      <c r="AB2222" s="131">
        <v>0</v>
      </c>
      <c r="AC2222" s="131">
        <v>0</v>
      </c>
      <c r="AD2222" s="131">
        <v>0</v>
      </c>
      <c r="AE2222" s="131">
        <v>0</v>
      </c>
      <c r="AF2222" s="131">
        <v>0</v>
      </c>
      <c r="AG2222" s="131">
        <v>0</v>
      </c>
      <c r="AH2222" s="43">
        <v>0</v>
      </c>
    </row>
    <row r="2223" spans="4:34">
      <c r="D2223" s="62">
        <v>1991</v>
      </c>
      <c r="E2223" s="62">
        <v>10</v>
      </c>
      <c r="F2223" s="62">
        <v>1992</v>
      </c>
      <c r="G2223" s="62">
        <v>1992</v>
      </c>
      <c r="H2223" s="131">
        <v>0</v>
      </c>
      <c r="I2223" s="131">
        <v>0</v>
      </c>
      <c r="J2223" s="131">
        <v>0</v>
      </c>
      <c r="K2223" s="131">
        <v>0</v>
      </c>
      <c r="L2223" s="131">
        <v>0</v>
      </c>
      <c r="M2223" s="131">
        <v>0</v>
      </c>
      <c r="N2223" s="131">
        <v>0</v>
      </c>
      <c r="O2223" s="131">
        <v>0</v>
      </c>
      <c r="P2223" s="131">
        <v>0</v>
      </c>
      <c r="Q2223" s="131">
        <v>0</v>
      </c>
      <c r="R2223" s="131">
        <v>0</v>
      </c>
      <c r="S2223" s="131">
        <v>0</v>
      </c>
      <c r="T2223" s="131">
        <v>0</v>
      </c>
      <c r="U2223" s="131">
        <v>0</v>
      </c>
      <c r="V2223" s="131">
        <v>0</v>
      </c>
      <c r="W2223" s="131">
        <v>0</v>
      </c>
      <c r="X2223" s="131">
        <v>0</v>
      </c>
      <c r="Y2223" s="131">
        <v>0</v>
      </c>
      <c r="Z2223" s="131">
        <v>0</v>
      </c>
      <c r="AA2223" s="131">
        <v>0</v>
      </c>
      <c r="AB2223" s="131">
        <v>0</v>
      </c>
      <c r="AC2223" s="131">
        <v>0</v>
      </c>
      <c r="AD2223" s="131">
        <v>0</v>
      </c>
      <c r="AE2223" s="131">
        <v>0</v>
      </c>
      <c r="AF2223" s="131">
        <v>0</v>
      </c>
      <c r="AG2223" s="131">
        <v>0</v>
      </c>
      <c r="AH2223" s="43">
        <v>0</v>
      </c>
    </row>
    <row r="2224" spans="4:34">
      <c r="D2224" s="62">
        <v>1991</v>
      </c>
      <c r="E2224" s="62">
        <v>11</v>
      </c>
      <c r="F2224" s="62">
        <v>1992</v>
      </c>
      <c r="G2224" s="62">
        <v>1992</v>
      </c>
      <c r="H2224" s="131">
        <v>0</v>
      </c>
      <c r="I2224" s="131">
        <v>0</v>
      </c>
      <c r="J2224" s="131">
        <v>0</v>
      </c>
      <c r="K2224" s="131">
        <v>0</v>
      </c>
      <c r="L2224" s="131">
        <v>0</v>
      </c>
      <c r="M2224" s="131">
        <v>0</v>
      </c>
      <c r="N2224" s="131">
        <v>0</v>
      </c>
      <c r="O2224" s="131">
        <v>0</v>
      </c>
      <c r="P2224" s="131">
        <v>0</v>
      </c>
      <c r="Q2224" s="131">
        <v>0</v>
      </c>
      <c r="R2224" s="131">
        <v>0</v>
      </c>
      <c r="S2224" s="131">
        <v>0</v>
      </c>
      <c r="T2224" s="131">
        <v>0</v>
      </c>
      <c r="U2224" s="131">
        <v>0</v>
      </c>
      <c r="V2224" s="131">
        <v>0</v>
      </c>
      <c r="W2224" s="131">
        <v>0</v>
      </c>
      <c r="X2224" s="131">
        <v>0</v>
      </c>
      <c r="Y2224" s="131">
        <v>0</v>
      </c>
      <c r="Z2224" s="131">
        <v>0</v>
      </c>
      <c r="AA2224" s="131">
        <v>0</v>
      </c>
      <c r="AB2224" s="131">
        <v>0</v>
      </c>
      <c r="AC2224" s="131">
        <v>0</v>
      </c>
      <c r="AD2224" s="131">
        <v>0</v>
      </c>
      <c r="AE2224" s="131">
        <v>0</v>
      </c>
      <c r="AF2224" s="131">
        <v>0</v>
      </c>
      <c r="AG2224" s="131">
        <v>0</v>
      </c>
      <c r="AH2224" s="43">
        <v>0</v>
      </c>
    </row>
    <row r="2225" spans="4:34">
      <c r="D2225" s="62">
        <v>1991</v>
      </c>
      <c r="E2225" s="62">
        <v>12</v>
      </c>
      <c r="F2225" s="62">
        <v>1992</v>
      </c>
      <c r="G2225" s="62">
        <v>1992</v>
      </c>
      <c r="H2225" s="131">
        <v>0</v>
      </c>
      <c r="I2225" s="131">
        <v>0</v>
      </c>
      <c r="J2225" s="131">
        <v>0</v>
      </c>
      <c r="K2225" s="131">
        <v>0</v>
      </c>
      <c r="L2225" s="131">
        <v>0</v>
      </c>
      <c r="M2225" s="131">
        <v>0</v>
      </c>
      <c r="N2225" s="131">
        <v>0</v>
      </c>
      <c r="O2225" s="131">
        <v>0</v>
      </c>
      <c r="P2225" s="131">
        <v>0</v>
      </c>
      <c r="Q2225" s="131">
        <v>0</v>
      </c>
      <c r="R2225" s="131">
        <v>0</v>
      </c>
      <c r="S2225" s="131">
        <v>0</v>
      </c>
      <c r="T2225" s="131">
        <v>0</v>
      </c>
      <c r="U2225" s="131">
        <v>0</v>
      </c>
      <c r="V2225" s="131">
        <v>0</v>
      </c>
      <c r="W2225" s="131">
        <v>0</v>
      </c>
      <c r="X2225" s="131">
        <v>0</v>
      </c>
      <c r="Y2225" s="131">
        <v>0</v>
      </c>
      <c r="Z2225" s="131">
        <v>0</v>
      </c>
      <c r="AA2225" s="131">
        <v>0</v>
      </c>
      <c r="AB2225" s="131">
        <v>0</v>
      </c>
      <c r="AC2225" s="131">
        <v>0</v>
      </c>
      <c r="AD2225" s="131">
        <v>0</v>
      </c>
      <c r="AE2225" s="131">
        <v>0</v>
      </c>
      <c r="AF2225" s="131">
        <v>0</v>
      </c>
      <c r="AG2225" s="131">
        <v>0</v>
      </c>
      <c r="AH2225" s="43">
        <v>0</v>
      </c>
    </row>
    <row r="2226" spans="4:34">
      <c r="D2226" s="62">
        <v>1992</v>
      </c>
      <c r="E2226" s="62">
        <v>1</v>
      </c>
      <c r="F2226" s="62">
        <v>1992</v>
      </c>
      <c r="G2226" s="62">
        <v>1992</v>
      </c>
      <c r="H2226" s="131">
        <v>0</v>
      </c>
      <c r="I2226" s="131">
        <v>0</v>
      </c>
      <c r="J2226" s="131">
        <v>0</v>
      </c>
      <c r="K2226" s="131">
        <v>0</v>
      </c>
      <c r="L2226" s="131">
        <v>0</v>
      </c>
      <c r="M2226" s="131">
        <v>0</v>
      </c>
      <c r="N2226" s="131">
        <v>0</v>
      </c>
      <c r="O2226" s="131">
        <v>0</v>
      </c>
      <c r="P2226" s="131">
        <v>0</v>
      </c>
      <c r="Q2226" s="131">
        <v>0</v>
      </c>
      <c r="R2226" s="131">
        <v>0</v>
      </c>
      <c r="S2226" s="131">
        <v>0</v>
      </c>
      <c r="T2226" s="131">
        <v>0</v>
      </c>
      <c r="U2226" s="131">
        <v>0</v>
      </c>
      <c r="V2226" s="131">
        <v>0</v>
      </c>
      <c r="W2226" s="131">
        <v>0</v>
      </c>
      <c r="X2226" s="131">
        <v>0</v>
      </c>
      <c r="Y2226" s="131">
        <v>0</v>
      </c>
      <c r="Z2226" s="131">
        <v>0</v>
      </c>
      <c r="AA2226" s="131">
        <v>0</v>
      </c>
      <c r="AB2226" s="131">
        <v>0</v>
      </c>
      <c r="AC2226" s="131">
        <v>0</v>
      </c>
      <c r="AD2226" s="131">
        <v>0</v>
      </c>
      <c r="AE2226" s="131">
        <v>0</v>
      </c>
      <c r="AF2226" s="131">
        <v>0</v>
      </c>
      <c r="AG2226" s="131">
        <v>0</v>
      </c>
      <c r="AH2226" s="43">
        <v>0</v>
      </c>
    </row>
    <row r="2227" spans="4:34">
      <c r="D2227" s="62">
        <v>1992</v>
      </c>
      <c r="E2227" s="62">
        <v>2</v>
      </c>
      <c r="F2227" s="62">
        <v>1992</v>
      </c>
      <c r="G2227" s="62">
        <v>1992</v>
      </c>
      <c r="H2227" s="131">
        <v>0</v>
      </c>
      <c r="I2227" s="131">
        <v>0</v>
      </c>
      <c r="J2227" s="131">
        <v>0</v>
      </c>
      <c r="K2227" s="131">
        <v>0</v>
      </c>
      <c r="L2227" s="131">
        <v>0</v>
      </c>
      <c r="M2227" s="131">
        <v>0</v>
      </c>
      <c r="N2227" s="131">
        <v>0</v>
      </c>
      <c r="O2227" s="131">
        <v>0</v>
      </c>
      <c r="P2227" s="131">
        <v>0</v>
      </c>
      <c r="Q2227" s="131">
        <v>0</v>
      </c>
      <c r="R2227" s="131">
        <v>0</v>
      </c>
      <c r="S2227" s="131">
        <v>0</v>
      </c>
      <c r="T2227" s="131">
        <v>0</v>
      </c>
      <c r="U2227" s="131">
        <v>0</v>
      </c>
      <c r="V2227" s="131">
        <v>0</v>
      </c>
      <c r="W2227" s="131">
        <v>0</v>
      </c>
      <c r="X2227" s="131">
        <v>0</v>
      </c>
      <c r="Y2227" s="131">
        <v>0</v>
      </c>
      <c r="Z2227" s="131">
        <v>0</v>
      </c>
      <c r="AA2227" s="131">
        <v>0</v>
      </c>
      <c r="AB2227" s="131">
        <v>0</v>
      </c>
      <c r="AC2227" s="131">
        <v>0</v>
      </c>
      <c r="AD2227" s="131">
        <v>0</v>
      </c>
      <c r="AE2227" s="131">
        <v>0</v>
      </c>
      <c r="AF2227" s="131">
        <v>0</v>
      </c>
      <c r="AG2227" s="131">
        <v>0</v>
      </c>
      <c r="AH2227" s="43">
        <v>0</v>
      </c>
    </row>
    <row r="2228" spans="4:34">
      <c r="D2228" s="62">
        <v>1992</v>
      </c>
      <c r="E2228" s="62">
        <v>3</v>
      </c>
      <c r="F2228" s="62">
        <v>1992</v>
      </c>
      <c r="G2228" s="62">
        <v>1992</v>
      </c>
      <c r="H2228" s="131">
        <v>0</v>
      </c>
      <c r="I2228" s="131">
        <v>0</v>
      </c>
      <c r="J2228" s="131">
        <v>0</v>
      </c>
      <c r="K2228" s="131">
        <v>0</v>
      </c>
      <c r="L2228" s="131">
        <v>0</v>
      </c>
      <c r="M2228" s="131">
        <v>0</v>
      </c>
      <c r="N2228" s="131">
        <v>0</v>
      </c>
      <c r="O2228" s="131">
        <v>0</v>
      </c>
      <c r="P2228" s="131">
        <v>0</v>
      </c>
      <c r="Q2228" s="131">
        <v>0</v>
      </c>
      <c r="R2228" s="131">
        <v>0</v>
      </c>
      <c r="S2228" s="131">
        <v>0</v>
      </c>
      <c r="T2228" s="131">
        <v>0</v>
      </c>
      <c r="U2228" s="131">
        <v>0</v>
      </c>
      <c r="V2228" s="131">
        <v>0</v>
      </c>
      <c r="W2228" s="131">
        <v>0</v>
      </c>
      <c r="X2228" s="131">
        <v>0</v>
      </c>
      <c r="Y2228" s="131">
        <v>0</v>
      </c>
      <c r="Z2228" s="131">
        <v>0</v>
      </c>
      <c r="AA2228" s="131">
        <v>0</v>
      </c>
      <c r="AB2228" s="131">
        <v>0</v>
      </c>
      <c r="AC2228" s="131">
        <v>0</v>
      </c>
      <c r="AD2228" s="131">
        <v>0</v>
      </c>
      <c r="AE2228" s="131">
        <v>0</v>
      </c>
      <c r="AF2228" s="131">
        <v>0</v>
      </c>
      <c r="AG2228" s="131">
        <v>0</v>
      </c>
      <c r="AH2228" s="43">
        <v>0</v>
      </c>
    </row>
    <row r="2229" spans="4:34">
      <c r="D2229" s="62">
        <v>1992</v>
      </c>
      <c r="E2229" s="62">
        <v>4</v>
      </c>
      <c r="F2229" s="62">
        <v>1992</v>
      </c>
      <c r="G2229" s="62">
        <v>1992</v>
      </c>
      <c r="H2229" s="131">
        <v>0</v>
      </c>
      <c r="I2229" s="131">
        <v>0</v>
      </c>
      <c r="J2229" s="131">
        <v>0</v>
      </c>
      <c r="K2229" s="131">
        <v>0</v>
      </c>
      <c r="L2229" s="131">
        <v>0</v>
      </c>
      <c r="M2229" s="131">
        <v>0</v>
      </c>
      <c r="N2229" s="131">
        <v>0</v>
      </c>
      <c r="O2229" s="131">
        <v>0</v>
      </c>
      <c r="P2229" s="131">
        <v>0</v>
      </c>
      <c r="Q2229" s="131">
        <v>0</v>
      </c>
      <c r="R2229" s="131">
        <v>0</v>
      </c>
      <c r="S2229" s="131">
        <v>0</v>
      </c>
      <c r="T2229" s="131">
        <v>0</v>
      </c>
      <c r="U2229" s="131">
        <v>0</v>
      </c>
      <c r="V2229" s="131">
        <v>0</v>
      </c>
      <c r="W2229" s="131">
        <v>0</v>
      </c>
      <c r="X2229" s="131">
        <v>0</v>
      </c>
      <c r="Y2229" s="131">
        <v>0</v>
      </c>
      <c r="Z2229" s="131">
        <v>0</v>
      </c>
      <c r="AA2229" s="131">
        <v>0</v>
      </c>
      <c r="AB2229" s="131">
        <v>0</v>
      </c>
      <c r="AC2229" s="131">
        <v>0</v>
      </c>
      <c r="AD2229" s="131">
        <v>0</v>
      </c>
      <c r="AE2229" s="131">
        <v>0</v>
      </c>
      <c r="AF2229" s="131">
        <v>0</v>
      </c>
      <c r="AG2229" s="131">
        <v>0</v>
      </c>
      <c r="AH2229" s="43">
        <v>0</v>
      </c>
    </row>
    <row r="2230" spans="4:34">
      <c r="D2230" s="62">
        <v>1992</v>
      </c>
      <c r="E2230" s="62">
        <v>5</v>
      </c>
      <c r="F2230" s="62">
        <v>1992</v>
      </c>
      <c r="G2230" s="62">
        <v>1993</v>
      </c>
      <c r="H2230" s="131">
        <v>0</v>
      </c>
      <c r="I2230" s="131">
        <v>0</v>
      </c>
      <c r="J2230" s="131">
        <v>0</v>
      </c>
      <c r="K2230" s="131">
        <v>0</v>
      </c>
      <c r="L2230" s="131">
        <v>0</v>
      </c>
      <c r="M2230" s="131">
        <v>0</v>
      </c>
      <c r="N2230" s="131">
        <v>0</v>
      </c>
      <c r="O2230" s="131">
        <v>0</v>
      </c>
      <c r="P2230" s="131">
        <v>0</v>
      </c>
      <c r="Q2230" s="131">
        <v>0</v>
      </c>
      <c r="R2230" s="131">
        <v>0</v>
      </c>
      <c r="S2230" s="131">
        <v>0</v>
      </c>
      <c r="T2230" s="131">
        <v>0</v>
      </c>
      <c r="U2230" s="131">
        <v>0</v>
      </c>
      <c r="V2230" s="131">
        <v>0</v>
      </c>
      <c r="W2230" s="131">
        <v>0</v>
      </c>
      <c r="X2230" s="131">
        <v>0</v>
      </c>
      <c r="Y2230" s="131">
        <v>0</v>
      </c>
      <c r="Z2230" s="131">
        <v>0</v>
      </c>
      <c r="AA2230" s="131">
        <v>0</v>
      </c>
      <c r="AB2230" s="131">
        <v>0</v>
      </c>
      <c r="AC2230" s="131">
        <v>0</v>
      </c>
      <c r="AD2230" s="131">
        <v>0</v>
      </c>
      <c r="AE2230" s="131">
        <v>0</v>
      </c>
      <c r="AF2230" s="131">
        <v>0</v>
      </c>
      <c r="AG2230" s="131">
        <v>0</v>
      </c>
      <c r="AH2230" s="43">
        <v>0</v>
      </c>
    </row>
    <row r="2231" spans="4:34">
      <c r="D2231" s="62">
        <v>1992</v>
      </c>
      <c r="E2231" s="62">
        <v>6</v>
      </c>
      <c r="F2231" s="62">
        <v>1992</v>
      </c>
      <c r="G2231" s="62">
        <v>1993</v>
      </c>
      <c r="H2231" s="131">
        <v>0</v>
      </c>
      <c r="I2231" s="131">
        <v>0</v>
      </c>
      <c r="J2231" s="131">
        <v>0</v>
      </c>
      <c r="K2231" s="131">
        <v>0</v>
      </c>
      <c r="L2231" s="131">
        <v>0</v>
      </c>
      <c r="M2231" s="131">
        <v>0</v>
      </c>
      <c r="N2231" s="131">
        <v>0</v>
      </c>
      <c r="O2231" s="131">
        <v>0</v>
      </c>
      <c r="P2231" s="131">
        <v>0</v>
      </c>
      <c r="Q2231" s="131">
        <v>0</v>
      </c>
      <c r="R2231" s="131">
        <v>0</v>
      </c>
      <c r="S2231" s="131">
        <v>0</v>
      </c>
      <c r="T2231" s="131">
        <v>0</v>
      </c>
      <c r="U2231" s="131">
        <v>0</v>
      </c>
      <c r="V2231" s="131">
        <v>0</v>
      </c>
      <c r="W2231" s="131">
        <v>0</v>
      </c>
      <c r="X2231" s="131">
        <v>0</v>
      </c>
      <c r="Y2231" s="131">
        <v>0</v>
      </c>
      <c r="Z2231" s="131">
        <v>0</v>
      </c>
      <c r="AA2231" s="131">
        <v>0</v>
      </c>
      <c r="AB2231" s="131">
        <v>0</v>
      </c>
      <c r="AC2231" s="131">
        <v>0</v>
      </c>
      <c r="AD2231" s="131">
        <v>0</v>
      </c>
      <c r="AE2231" s="131">
        <v>0</v>
      </c>
      <c r="AF2231" s="131">
        <v>0</v>
      </c>
      <c r="AG2231" s="131">
        <v>0</v>
      </c>
      <c r="AH2231" s="43">
        <v>0</v>
      </c>
    </row>
    <row r="2232" spans="4:34">
      <c r="D2232" s="62">
        <v>1992</v>
      </c>
      <c r="E2232" s="62">
        <v>7</v>
      </c>
      <c r="F2232" s="62">
        <v>1993</v>
      </c>
      <c r="G2232" s="62">
        <v>1993</v>
      </c>
      <c r="H2232" s="131">
        <v>0</v>
      </c>
      <c r="I2232" s="131">
        <v>0</v>
      </c>
      <c r="J2232" s="131">
        <v>0</v>
      </c>
      <c r="K2232" s="131">
        <v>0</v>
      </c>
      <c r="L2232" s="131">
        <v>0</v>
      </c>
      <c r="M2232" s="131">
        <v>0</v>
      </c>
      <c r="N2232" s="131">
        <v>0</v>
      </c>
      <c r="O2232" s="131">
        <v>0</v>
      </c>
      <c r="P2232" s="131">
        <v>0</v>
      </c>
      <c r="Q2232" s="131">
        <v>0</v>
      </c>
      <c r="R2232" s="131">
        <v>0</v>
      </c>
      <c r="S2232" s="131">
        <v>0</v>
      </c>
      <c r="T2232" s="131">
        <v>0</v>
      </c>
      <c r="U2232" s="131">
        <v>0</v>
      </c>
      <c r="V2232" s="131">
        <v>0</v>
      </c>
      <c r="W2232" s="131">
        <v>0</v>
      </c>
      <c r="X2232" s="131">
        <v>0</v>
      </c>
      <c r="Y2232" s="131">
        <v>0</v>
      </c>
      <c r="Z2232" s="131">
        <v>0</v>
      </c>
      <c r="AA2232" s="131">
        <v>0</v>
      </c>
      <c r="AB2232" s="131">
        <v>0</v>
      </c>
      <c r="AC2232" s="131">
        <v>0</v>
      </c>
      <c r="AD2232" s="131">
        <v>0</v>
      </c>
      <c r="AE2232" s="131">
        <v>0</v>
      </c>
      <c r="AF2232" s="131">
        <v>0</v>
      </c>
      <c r="AG2232" s="131">
        <v>0</v>
      </c>
      <c r="AH2232" s="43">
        <v>0</v>
      </c>
    </row>
    <row r="2233" spans="4:34">
      <c r="D2233" s="62">
        <v>1992</v>
      </c>
      <c r="E2233" s="62">
        <v>8</v>
      </c>
      <c r="F2233" s="62">
        <v>1993</v>
      </c>
      <c r="G2233" s="62">
        <v>1993</v>
      </c>
      <c r="H2233" s="131">
        <v>0</v>
      </c>
      <c r="I2233" s="131">
        <v>0</v>
      </c>
      <c r="J2233" s="131">
        <v>0</v>
      </c>
      <c r="K2233" s="131">
        <v>0</v>
      </c>
      <c r="L2233" s="131">
        <v>0</v>
      </c>
      <c r="M2233" s="131">
        <v>0</v>
      </c>
      <c r="N2233" s="131">
        <v>0</v>
      </c>
      <c r="O2233" s="131">
        <v>0</v>
      </c>
      <c r="P2233" s="131">
        <v>0</v>
      </c>
      <c r="Q2233" s="131">
        <v>0</v>
      </c>
      <c r="R2233" s="131">
        <v>0</v>
      </c>
      <c r="S2233" s="131">
        <v>0</v>
      </c>
      <c r="T2233" s="131">
        <v>0</v>
      </c>
      <c r="U2233" s="131">
        <v>0</v>
      </c>
      <c r="V2233" s="131">
        <v>0</v>
      </c>
      <c r="W2233" s="131">
        <v>0</v>
      </c>
      <c r="X2233" s="131">
        <v>0</v>
      </c>
      <c r="Y2233" s="131">
        <v>0</v>
      </c>
      <c r="Z2233" s="131">
        <v>0</v>
      </c>
      <c r="AA2233" s="131">
        <v>0</v>
      </c>
      <c r="AB2233" s="131">
        <v>0</v>
      </c>
      <c r="AC2233" s="131">
        <v>0</v>
      </c>
      <c r="AD2233" s="131">
        <v>0</v>
      </c>
      <c r="AE2233" s="131">
        <v>0</v>
      </c>
      <c r="AF2233" s="131">
        <v>0</v>
      </c>
      <c r="AG2233" s="131">
        <v>0</v>
      </c>
      <c r="AH2233" s="43">
        <v>0</v>
      </c>
    </row>
    <row r="2234" spans="4:34">
      <c r="D2234" s="62">
        <v>1992</v>
      </c>
      <c r="E2234" s="62">
        <v>9</v>
      </c>
      <c r="F2234" s="62">
        <v>1993</v>
      </c>
      <c r="G2234" s="62">
        <v>1993</v>
      </c>
      <c r="H2234" s="131">
        <v>0</v>
      </c>
      <c r="I2234" s="131">
        <v>0</v>
      </c>
      <c r="J2234" s="131">
        <v>0</v>
      </c>
      <c r="K2234" s="131">
        <v>0</v>
      </c>
      <c r="L2234" s="131">
        <v>0</v>
      </c>
      <c r="M2234" s="131">
        <v>0</v>
      </c>
      <c r="N2234" s="131">
        <v>0</v>
      </c>
      <c r="O2234" s="131">
        <v>0</v>
      </c>
      <c r="P2234" s="131">
        <v>0</v>
      </c>
      <c r="Q2234" s="131">
        <v>0</v>
      </c>
      <c r="R2234" s="131">
        <v>0</v>
      </c>
      <c r="S2234" s="131">
        <v>0</v>
      </c>
      <c r="T2234" s="131">
        <v>0</v>
      </c>
      <c r="U2234" s="131">
        <v>0</v>
      </c>
      <c r="V2234" s="131">
        <v>0</v>
      </c>
      <c r="W2234" s="131">
        <v>0</v>
      </c>
      <c r="X2234" s="131">
        <v>0</v>
      </c>
      <c r="Y2234" s="131">
        <v>0</v>
      </c>
      <c r="Z2234" s="131">
        <v>0</v>
      </c>
      <c r="AA2234" s="131">
        <v>0</v>
      </c>
      <c r="AB2234" s="131">
        <v>0</v>
      </c>
      <c r="AC2234" s="131">
        <v>0</v>
      </c>
      <c r="AD2234" s="131">
        <v>0</v>
      </c>
      <c r="AE2234" s="131">
        <v>0</v>
      </c>
      <c r="AF2234" s="131">
        <v>0</v>
      </c>
      <c r="AG2234" s="131">
        <v>0</v>
      </c>
      <c r="AH2234" s="43">
        <v>0</v>
      </c>
    </row>
    <row r="2235" spans="4:34">
      <c r="D2235" s="62">
        <v>1992</v>
      </c>
      <c r="E2235" s="62">
        <v>10</v>
      </c>
      <c r="F2235" s="62">
        <v>1993</v>
      </c>
      <c r="G2235" s="62">
        <v>1993</v>
      </c>
      <c r="H2235" s="131">
        <v>0</v>
      </c>
      <c r="I2235" s="131">
        <v>0</v>
      </c>
      <c r="J2235" s="131">
        <v>0</v>
      </c>
      <c r="K2235" s="131">
        <v>0</v>
      </c>
      <c r="L2235" s="131">
        <v>0</v>
      </c>
      <c r="M2235" s="131">
        <v>0</v>
      </c>
      <c r="N2235" s="131">
        <v>0</v>
      </c>
      <c r="O2235" s="131">
        <v>0</v>
      </c>
      <c r="P2235" s="131">
        <v>0</v>
      </c>
      <c r="Q2235" s="131">
        <v>0</v>
      </c>
      <c r="R2235" s="131">
        <v>0</v>
      </c>
      <c r="S2235" s="131">
        <v>0</v>
      </c>
      <c r="T2235" s="131">
        <v>0</v>
      </c>
      <c r="U2235" s="131">
        <v>0</v>
      </c>
      <c r="V2235" s="131">
        <v>0</v>
      </c>
      <c r="W2235" s="131">
        <v>0</v>
      </c>
      <c r="X2235" s="131">
        <v>0</v>
      </c>
      <c r="Y2235" s="131">
        <v>0</v>
      </c>
      <c r="Z2235" s="131">
        <v>0</v>
      </c>
      <c r="AA2235" s="131">
        <v>0</v>
      </c>
      <c r="AB2235" s="131">
        <v>0</v>
      </c>
      <c r="AC2235" s="131">
        <v>0</v>
      </c>
      <c r="AD2235" s="131">
        <v>0</v>
      </c>
      <c r="AE2235" s="131">
        <v>0</v>
      </c>
      <c r="AF2235" s="131">
        <v>0</v>
      </c>
      <c r="AG2235" s="131">
        <v>0</v>
      </c>
      <c r="AH2235" s="43">
        <v>0</v>
      </c>
    </row>
    <row r="2236" spans="4:34">
      <c r="D2236" s="62">
        <v>1992</v>
      </c>
      <c r="E2236" s="62">
        <v>11</v>
      </c>
      <c r="F2236" s="62">
        <v>1993</v>
      </c>
      <c r="G2236" s="62">
        <v>1993</v>
      </c>
      <c r="H2236" s="131">
        <v>0</v>
      </c>
      <c r="I2236" s="131">
        <v>0</v>
      </c>
      <c r="J2236" s="131">
        <v>0</v>
      </c>
      <c r="K2236" s="131">
        <v>0</v>
      </c>
      <c r="L2236" s="131">
        <v>0</v>
      </c>
      <c r="M2236" s="131">
        <v>0</v>
      </c>
      <c r="N2236" s="131">
        <v>0</v>
      </c>
      <c r="O2236" s="131">
        <v>0</v>
      </c>
      <c r="P2236" s="131">
        <v>0</v>
      </c>
      <c r="Q2236" s="131">
        <v>0</v>
      </c>
      <c r="R2236" s="131">
        <v>0</v>
      </c>
      <c r="S2236" s="131">
        <v>0</v>
      </c>
      <c r="T2236" s="131">
        <v>0</v>
      </c>
      <c r="U2236" s="131">
        <v>0</v>
      </c>
      <c r="V2236" s="131">
        <v>0</v>
      </c>
      <c r="W2236" s="131">
        <v>0</v>
      </c>
      <c r="X2236" s="131">
        <v>0</v>
      </c>
      <c r="Y2236" s="131">
        <v>0</v>
      </c>
      <c r="Z2236" s="131">
        <v>0</v>
      </c>
      <c r="AA2236" s="131">
        <v>0</v>
      </c>
      <c r="AB2236" s="131">
        <v>0</v>
      </c>
      <c r="AC2236" s="131">
        <v>0</v>
      </c>
      <c r="AD2236" s="131">
        <v>0</v>
      </c>
      <c r="AE2236" s="131">
        <v>0</v>
      </c>
      <c r="AF2236" s="131">
        <v>0</v>
      </c>
      <c r="AG2236" s="131">
        <v>0</v>
      </c>
      <c r="AH2236" s="43">
        <v>0</v>
      </c>
    </row>
    <row r="2237" spans="4:34">
      <c r="D2237" s="62">
        <v>1992</v>
      </c>
      <c r="E2237" s="62">
        <v>12</v>
      </c>
      <c r="F2237" s="62">
        <v>1993</v>
      </c>
      <c r="G2237" s="62">
        <v>1993</v>
      </c>
      <c r="H2237" s="131">
        <v>0</v>
      </c>
      <c r="I2237" s="131">
        <v>0</v>
      </c>
      <c r="J2237" s="131">
        <v>0</v>
      </c>
      <c r="K2237" s="131">
        <v>0</v>
      </c>
      <c r="L2237" s="131">
        <v>0</v>
      </c>
      <c r="M2237" s="131">
        <v>0</v>
      </c>
      <c r="N2237" s="131">
        <v>0</v>
      </c>
      <c r="O2237" s="131">
        <v>0</v>
      </c>
      <c r="P2237" s="131">
        <v>0</v>
      </c>
      <c r="Q2237" s="131">
        <v>0</v>
      </c>
      <c r="R2237" s="131">
        <v>0</v>
      </c>
      <c r="S2237" s="131">
        <v>0</v>
      </c>
      <c r="T2237" s="131">
        <v>0</v>
      </c>
      <c r="U2237" s="131">
        <v>0</v>
      </c>
      <c r="V2237" s="131">
        <v>0</v>
      </c>
      <c r="W2237" s="131">
        <v>0</v>
      </c>
      <c r="X2237" s="131">
        <v>0</v>
      </c>
      <c r="Y2237" s="131">
        <v>0</v>
      </c>
      <c r="Z2237" s="131">
        <v>0</v>
      </c>
      <c r="AA2237" s="131">
        <v>0</v>
      </c>
      <c r="AB2237" s="131">
        <v>0</v>
      </c>
      <c r="AC2237" s="131">
        <v>0</v>
      </c>
      <c r="AD2237" s="131">
        <v>0</v>
      </c>
      <c r="AE2237" s="131">
        <v>0</v>
      </c>
      <c r="AF2237" s="131">
        <v>0</v>
      </c>
      <c r="AG2237" s="131">
        <v>0</v>
      </c>
      <c r="AH2237" s="43">
        <v>0</v>
      </c>
    </row>
    <row r="2238" spans="4:34">
      <c r="D2238" s="62">
        <v>1993</v>
      </c>
      <c r="E2238" s="62">
        <v>1</v>
      </c>
      <c r="F2238" s="62">
        <v>1993</v>
      </c>
      <c r="G2238" s="62">
        <v>1993</v>
      </c>
      <c r="H2238" s="131">
        <v>0</v>
      </c>
      <c r="I2238" s="131">
        <v>0</v>
      </c>
      <c r="J2238" s="131">
        <v>0</v>
      </c>
      <c r="K2238" s="131">
        <v>0</v>
      </c>
      <c r="L2238" s="131">
        <v>0</v>
      </c>
      <c r="M2238" s="131">
        <v>0</v>
      </c>
      <c r="N2238" s="131">
        <v>0</v>
      </c>
      <c r="O2238" s="131">
        <v>0</v>
      </c>
      <c r="P2238" s="131">
        <v>0</v>
      </c>
      <c r="Q2238" s="131">
        <v>0</v>
      </c>
      <c r="R2238" s="131">
        <v>0</v>
      </c>
      <c r="S2238" s="131">
        <v>0</v>
      </c>
      <c r="T2238" s="131">
        <v>0</v>
      </c>
      <c r="U2238" s="131">
        <v>0</v>
      </c>
      <c r="V2238" s="131">
        <v>0</v>
      </c>
      <c r="W2238" s="131">
        <v>0</v>
      </c>
      <c r="X2238" s="131">
        <v>0</v>
      </c>
      <c r="Y2238" s="131">
        <v>0</v>
      </c>
      <c r="Z2238" s="131">
        <v>0</v>
      </c>
      <c r="AA2238" s="131">
        <v>0</v>
      </c>
      <c r="AB2238" s="131">
        <v>0</v>
      </c>
      <c r="AC2238" s="131">
        <v>0</v>
      </c>
      <c r="AD2238" s="131">
        <v>0</v>
      </c>
      <c r="AE2238" s="131">
        <v>0</v>
      </c>
      <c r="AF2238" s="131">
        <v>0</v>
      </c>
      <c r="AG2238" s="131">
        <v>0</v>
      </c>
      <c r="AH2238" s="43">
        <v>0</v>
      </c>
    </row>
    <row r="2239" spans="4:34">
      <c r="D2239" s="62">
        <v>1993</v>
      </c>
      <c r="E2239" s="62">
        <v>2</v>
      </c>
      <c r="F2239" s="62">
        <v>1993</v>
      </c>
      <c r="G2239" s="62">
        <v>1993</v>
      </c>
      <c r="H2239" s="131">
        <v>0</v>
      </c>
      <c r="I2239" s="131">
        <v>0</v>
      </c>
      <c r="J2239" s="131">
        <v>0</v>
      </c>
      <c r="K2239" s="131">
        <v>0</v>
      </c>
      <c r="L2239" s="131">
        <v>0</v>
      </c>
      <c r="M2239" s="131">
        <v>0</v>
      </c>
      <c r="N2239" s="131">
        <v>0</v>
      </c>
      <c r="O2239" s="131">
        <v>0</v>
      </c>
      <c r="P2239" s="131">
        <v>0</v>
      </c>
      <c r="Q2239" s="131">
        <v>0</v>
      </c>
      <c r="R2239" s="131">
        <v>0</v>
      </c>
      <c r="S2239" s="131">
        <v>0</v>
      </c>
      <c r="T2239" s="131">
        <v>0</v>
      </c>
      <c r="U2239" s="131">
        <v>0</v>
      </c>
      <c r="V2239" s="131">
        <v>0</v>
      </c>
      <c r="W2239" s="131">
        <v>0</v>
      </c>
      <c r="X2239" s="131">
        <v>0</v>
      </c>
      <c r="Y2239" s="131">
        <v>0</v>
      </c>
      <c r="Z2239" s="131">
        <v>0</v>
      </c>
      <c r="AA2239" s="131">
        <v>0</v>
      </c>
      <c r="AB2239" s="131">
        <v>0</v>
      </c>
      <c r="AC2239" s="131">
        <v>0</v>
      </c>
      <c r="AD2239" s="131">
        <v>0</v>
      </c>
      <c r="AE2239" s="131">
        <v>0</v>
      </c>
      <c r="AF2239" s="131">
        <v>0</v>
      </c>
      <c r="AG2239" s="131">
        <v>0</v>
      </c>
      <c r="AH2239" s="43">
        <v>0</v>
      </c>
    </row>
    <row r="2240" spans="4:34">
      <c r="D2240" s="62">
        <v>1993</v>
      </c>
      <c r="E2240" s="62">
        <v>3</v>
      </c>
      <c r="F2240" s="62">
        <v>1993</v>
      </c>
      <c r="G2240" s="62">
        <v>1993</v>
      </c>
      <c r="H2240" s="131">
        <v>0</v>
      </c>
      <c r="I2240" s="131">
        <v>0</v>
      </c>
      <c r="J2240" s="131">
        <v>0</v>
      </c>
      <c r="K2240" s="131">
        <v>0</v>
      </c>
      <c r="L2240" s="131">
        <v>0</v>
      </c>
      <c r="M2240" s="131">
        <v>0</v>
      </c>
      <c r="N2240" s="131">
        <v>0</v>
      </c>
      <c r="O2240" s="131">
        <v>0</v>
      </c>
      <c r="P2240" s="131">
        <v>0</v>
      </c>
      <c r="Q2240" s="131">
        <v>0</v>
      </c>
      <c r="R2240" s="131">
        <v>0</v>
      </c>
      <c r="S2240" s="131">
        <v>0</v>
      </c>
      <c r="T2240" s="131">
        <v>0</v>
      </c>
      <c r="U2240" s="131">
        <v>0</v>
      </c>
      <c r="V2240" s="131">
        <v>0</v>
      </c>
      <c r="W2240" s="131">
        <v>0</v>
      </c>
      <c r="X2240" s="131">
        <v>0</v>
      </c>
      <c r="Y2240" s="131">
        <v>0</v>
      </c>
      <c r="Z2240" s="131">
        <v>0</v>
      </c>
      <c r="AA2240" s="131">
        <v>0</v>
      </c>
      <c r="AB2240" s="131">
        <v>0</v>
      </c>
      <c r="AC2240" s="131">
        <v>0</v>
      </c>
      <c r="AD2240" s="131">
        <v>0</v>
      </c>
      <c r="AE2240" s="131">
        <v>0</v>
      </c>
      <c r="AF2240" s="131">
        <v>0</v>
      </c>
      <c r="AG2240" s="131">
        <v>0</v>
      </c>
      <c r="AH2240" s="43">
        <v>0</v>
      </c>
    </row>
    <row r="2241" spans="4:34">
      <c r="D2241" s="62">
        <v>1993</v>
      </c>
      <c r="E2241" s="62">
        <v>4</v>
      </c>
      <c r="F2241" s="62">
        <v>1993</v>
      </c>
      <c r="G2241" s="62">
        <v>1993</v>
      </c>
      <c r="H2241" s="131">
        <v>0</v>
      </c>
      <c r="I2241" s="131">
        <v>0</v>
      </c>
      <c r="J2241" s="131">
        <v>0</v>
      </c>
      <c r="K2241" s="131">
        <v>0</v>
      </c>
      <c r="L2241" s="131">
        <v>0</v>
      </c>
      <c r="M2241" s="131">
        <v>0</v>
      </c>
      <c r="N2241" s="131">
        <v>0</v>
      </c>
      <c r="O2241" s="131">
        <v>0</v>
      </c>
      <c r="P2241" s="131">
        <v>0</v>
      </c>
      <c r="Q2241" s="131">
        <v>0</v>
      </c>
      <c r="R2241" s="131">
        <v>0</v>
      </c>
      <c r="S2241" s="131">
        <v>0</v>
      </c>
      <c r="T2241" s="131">
        <v>0</v>
      </c>
      <c r="U2241" s="131">
        <v>0</v>
      </c>
      <c r="V2241" s="131">
        <v>0</v>
      </c>
      <c r="W2241" s="131">
        <v>0</v>
      </c>
      <c r="X2241" s="131">
        <v>0</v>
      </c>
      <c r="Y2241" s="131">
        <v>0</v>
      </c>
      <c r="Z2241" s="131">
        <v>0</v>
      </c>
      <c r="AA2241" s="131">
        <v>0</v>
      </c>
      <c r="AB2241" s="131">
        <v>0</v>
      </c>
      <c r="AC2241" s="131">
        <v>0</v>
      </c>
      <c r="AD2241" s="131">
        <v>0</v>
      </c>
      <c r="AE2241" s="131">
        <v>0</v>
      </c>
      <c r="AF2241" s="131">
        <v>0</v>
      </c>
      <c r="AG2241" s="131">
        <v>0</v>
      </c>
      <c r="AH2241" s="43">
        <v>0</v>
      </c>
    </row>
    <row r="2242" spans="4:34">
      <c r="D2242" s="62">
        <v>1993</v>
      </c>
      <c r="E2242" s="62">
        <v>5</v>
      </c>
      <c r="F2242" s="62">
        <v>1993</v>
      </c>
      <c r="G2242" s="62">
        <v>1994</v>
      </c>
      <c r="H2242" s="131">
        <v>0</v>
      </c>
      <c r="I2242" s="131">
        <v>0</v>
      </c>
      <c r="J2242" s="131">
        <v>0</v>
      </c>
      <c r="K2242" s="131">
        <v>0</v>
      </c>
      <c r="L2242" s="131">
        <v>0</v>
      </c>
      <c r="M2242" s="131">
        <v>0</v>
      </c>
      <c r="N2242" s="131">
        <v>0</v>
      </c>
      <c r="O2242" s="131">
        <v>0</v>
      </c>
      <c r="P2242" s="131">
        <v>0</v>
      </c>
      <c r="Q2242" s="131">
        <v>0</v>
      </c>
      <c r="R2242" s="131">
        <v>0</v>
      </c>
      <c r="S2242" s="131">
        <v>0</v>
      </c>
      <c r="T2242" s="131">
        <v>0</v>
      </c>
      <c r="U2242" s="131">
        <v>0</v>
      </c>
      <c r="V2242" s="131">
        <v>0</v>
      </c>
      <c r="W2242" s="131">
        <v>0</v>
      </c>
      <c r="X2242" s="131">
        <v>0</v>
      </c>
      <c r="Y2242" s="131">
        <v>0</v>
      </c>
      <c r="Z2242" s="131">
        <v>0</v>
      </c>
      <c r="AA2242" s="131">
        <v>0</v>
      </c>
      <c r="AB2242" s="131">
        <v>0</v>
      </c>
      <c r="AC2242" s="131">
        <v>0</v>
      </c>
      <c r="AD2242" s="131">
        <v>0</v>
      </c>
      <c r="AE2242" s="131">
        <v>0</v>
      </c>
      <c r="AF2242" s="131">
        <v>0</v>
      </c>
      <c r="AG2242" s="131">
        <v>0</v>
      </c>
      <c r="AH2242" s="43">
        <v>0</v>
      </c>
    </row>
    <row r="2243" spans="4:34">
      <c r="D2243" s="62">
        <v>1993</v>
      </c>
      <c r="E2243" s="62">
        <v>6</v>
      </c>
      <c r="F2243" s="62">
        <v>1993</v>
      </c>
      <c r="G2243" s="62">
        <v>1994</v>
      </c>
      <c r="H2243" s="131">
        <v>0</v>
      </c>
      <c r="I2243" s="131">
        <v>0</v>
      </c>
      <c r="J2243" s="131">
        <v>0</v>
      </c>
      <c r="K2243" s="131">
        <v>0</v>
      </c>
      <c r="L2243" s="131">
        <v>0</v>
      </c>
      <c r="M2243" s="131">
        <v>0</v>
      </c>
      <c r="N2243" s="131">
        <v>0</v>
      </c>
      <c r="O2243" s="131">
        <v>0</v>
      </c>
      <c r="P2243" s="131">
        <v>0</v>
      </c>
      <c r="Q2243" s="131">
        <v>0</v>
      </c>
      <c r="R2243" s="131">
        <v>0</v>
      </c>
      <c r="S2243" s="131">
        <v>0</v>
      </c>
      <c r="T2243" s="131">
        <v>0</v>
      </c>
      <c r="U2243" s="131">
        <v>0</v>
      </c>
      <c r="V2243" s="131">
        <v>0</v>
      </c>
      <c r="W2243" s="131">
        <v>0</v>
      </c>
      <c r="X2243" s="131">
        <v>0</v>
      </c>
      <c r="Y2243" s="131">
        <v>0</v>
      </c>
      <c r="Z2243" s="131">
        <v>0</v>
      </c>
      <c r="AA2243" s="131">
        <v>0</v>
      </c>
      <c r="AB2243" s="131">
        <v>0</v>
      </c>
      <c r="AC2243" s="131">
        <v>0</v>
      </c>
      <c r="AD2243" s="131">
        <v>0</v>
      </c>
      <c r="AE2243" s="131">
        <v>0</v>
      </c>
      <c r="AF2243" s="131">
        <v>0</v>
      </c>
      <c r="AG2243" s="131">
        <v>0</v>
      </c>
      <c r="AH2243" s="43">
        <v>0</v>
      </c>
    </row>
    <row r="2244" spans="4:34">
      <c r="D2244" s="62">
        <v>1993</v>
      </c>
      <c r="E2244" s="62">
        <v>7</v>
      </c>
      <c r="F2244" s="62">
        <v>1994</v>
      </c>
      <c r="G2244" s="62">
        <v>1994</v>
      </c>
      <c r="H2244" s="131">
        <v>0</v>
      </c>
      <c r="I2244" s="131">
        <v>0</v>
      </c>
      <c r="J2244" s="131">
        <v>0</v>
      </c>
      <c r="K2244" s="131">
        <v>0</v>
      </c>
      <c r="L2244" s="131">
        <v>0</v>
      </c>
      <c r="M2244" s="131">
        <v>0</v>
      </c>
      <c r="N2244" s="131">
        <v>0</v>
      </c>
      <c r="O2244" s="131">
        <v>0</v>
      </c>
      <c r="P2244" s="131">
        <v>0</v>
      </c>
      <c r="Q2244" s="131">
        <v>0</v>
      </c>
      <c r="R2244" s="131">
        <v>0</v>
      </c>
      <c r="S2244" s="131">
        <v>0</v>
      </c>
      <c r="T2244" s="131">
        <v>0</v>
      </c>
      <c r="U2244" s="131">
        <v>0</v>
      </c>
      <c r="V2244" s="131">
        <v>0</v>
      </c>
      <c r="W2244" s="131">
        <v>0</v>
      </c>
      <c r="X2244" s="131">
        <v>0</v>
      </c>
      <c r="Y2244" s="131">
        <v>0</v>
      </c>
      <c r="Z2244" s="131">
        <v>0</v>
      </c>
      <c r="AA2244" s="131">
        <v>0</v>
      </c>
      <c r="AB2244" s="131">
        <v>0</v>
      </c>
      <c r="AC2244" s="131">
        <v>0</v>
      </c>
      <c r="AD2244" s="131">
        <v>0</v>
      </c>
      <c r="AE2244" s="131">
        <v>0</v>
      </c>
      <c r="AF2244" s="131">
        <v>0</v>
      </c>
      <c r="AG2244" s="131">
        <v>0</v>
      </c>
      <c r="AH2244" s="43">
        <v>0</v>
      </c>
    </row>
    <row r="2245" spans="4:34">
      <c r="D2245" s="62">
        <v>1993</v>
      </c>
      <c r="E2245" s="62">
        <v>8</v>
      </c>
      <c r="F2245" s="62">
        <v>1994</v>
      </c>
      <c r="G2245" s="62">
        <v>1994</v>
      </c>
      <c r="H2245" s="131">
        <v>0</v>
      </c>
      <c r="I2245" s="131">
        <v>0</v>
      </c>
      <c r="J2245" s="131">
        <v>0</v>
      </c>
      <c r="K2245" s="131">
        <v>0</v>
      </c>
      <c r="L2245" s="131">
        <v>0</v>
      </c>
      <c r="M2245" s="131">
        <v>0</v>
      </c>
      <c r="N2245" s="131">
        <v>0</v>
      </c>
      <c r="O2245" s="131">
        <v>0</v>
      </c>
      <c r="P2245" s="131">
        <v>0</v>
      </c>
      <c r="Q2245" s="131">
        <v>0</v>
      </c>
      <c r="R2245" s="131">
        <v>0</v>
      </c>
      <c r="S2245" s="131">
        <v>0</v>
      </c>
      <c r="T2245" s="131">
        <v>0</v>
      </c>
      <c r="U2245" s="131">
        <v>0</v>
      </c>
      <c r="V2245" s="131">
        <v>0</v>
      </c>
      <c r="W2245" s="131">
        <v>0</v>
      </c>
      <c r="X2245" s="131">
        <v>0</v>
      </c>
      <c r="Y2245" s="131">
        <v>0</v>
      </c>
      <c r="Z2245" s="131">
        <v>0</v>
      </c>
      <c r="AA2245" s="131">
        <v>0</v>
      </c>
      <c r="AB2245" s="131">
        <v>0</v>
      </c>
      <c r="AC2245" s="131">
        <v>0</v>
      </c>
      <c r="AD2245" s="131">
        <v>0</v>
      </c>
      <c r="AE2245" s="131">
        <v>0</v>
      </c>
      <c r="AF2245" s="131">
        <v>0</v>
      </c>
      <c r="AG2245" s="131">
        <v>0</v>
      </c>
      <c r="AH2245" s="43">
        <v>0</v>
      </c>
    </row>
    <row r="2246" spans="4:34">
      <c r="D2246" s="62">
        <v>1993</v>
      </c>
      <c r="E2246" s="62">
        <v>9</v>
      </c>
      <c r="F2246" s="62">
        <v>1994</v>
      </c>
      <c r="G2246" s="62">
        <v>1994</v>
      </c>
      <c r="H2246" s="131">
        <v>0</v>
      </c>
      <c r="I2246" s="131">
        <v>0</v>
      </c>
      <c r="J2246" s="131">
        <v>0</v>
      </c>
      <c r="K2246" s="131">
        <v>0</v>
      </c>
      <c r="L2246" s="131">
        <v>0</v>
      </c>
      <c r="M2246" s="131">
        <v>0</v>
      </c>
      <c r="N2246" s="131">
        <v>0</v>
      </c>
      <c r="O2246" s="131">
        <v>0</v>
      </c>
      <c r="P2246" s="131">
        <v>0</v>
      </c>
      <c r="Q2246" s="131">
        <v>0</v>
      </c>
      <c r="R2246" s="131">
        <v>0</v>
      </c>
      <c r="S2246" s="131">
        <v>0</v>
      </c>
      <c r="T2246" s="131">
        <v>0</v>
      </c>
      <c r="U2246" s="131">
        <v>0</v>
      </c>
      <c r="V2246" s="131">
        <v>0</v>
      </c>
      <c r="W2246" s="131">
        <v>0</v>
      </c>
      <c r="X2246" s="131">
        <v>0</v>
      </c>
      <c r="Y2246" s="131">
        <v>0</v>
      </c>
      <c r="Z2246" s="131">
        <v>0</v>
      </c>
      <c r="AA2246" s="131">
        <v>0</v>
      </c>
      <c r="AB2246" s="131">
        <v>0</v>
      </c>
      <c r="AC2246" s="131">
        <v>0</v>
      </c>
      <c r="AD2246" s="131">
        <v>0</v>
      </c>
      <c r="AE2246" s="131">
        <v>0</v>
      </c>
      <c r="AF2246" s="131">
        <v>0</v>
      </c>
      <c r="AG2246" s="131">
        <v>0</v>
      </c>
      <c r="AH2246" s="43">
        <v>0</v>
      </c>
    </row>
    <row r="2247" spans="4:34">
      <c r="D2247" s="62">
        <v>1993</v>
      </c>
      <c r="E2247" s="62">
        <v>10</v>
      </c>
      <c r="F2247" s="62">
        <v>1994</v>
      </c>
      <c r="G2247" s="62">
        <v>1994</v>
      </c>
      <c r="H2247" s="131">
        <v>0</v>
      </c>
      <c r="I2247" s="131">
        <v>0</v>
      </c>
      <c r="J2247" s="131">
        <v>0</v>
      </c>
      <c r="K2247" s="131">
        <v>0</v>
      </c>
      <c r="L2247" s="131">
        <v>0</v>
      </c>
      <c r="M2247" s="131">
        <v>0</v>
      </c>
      <c r="N2247" s="131">
        <v>0</v>
      </c>
      <c r="O2247" s="131">
        <v>0</v>
      </c>
      <c r="P2247" s="131">
        <v>0</v>
      </c>
      <c r="Q2247" s="131">
        <v>0</v>
      </c>
      <c r="R2247" s="131">
        <v>0</v>
      </c>
      <c r="S2247" s="131">
        <v>0</v>
      </c>
      <c r="T2247" s="131">
        <v>0</v>
      </c>
      <c r="U2247" s="131">
        <v>0</v>
      </c>
      <c r="V2247" s="131">
        <v>0</v>
      </c>
      <c r="W2247" s="131">
        <v>0</v>
      </c>
      <c r="X2247" s="131">
        <v>0</v>
      </c>
      <c r="Y2247" s="131">
        <v>0</v>
      </c>
      <c r="Z2247" s="131">
        <v>0</v>
      </c>
      <c r="AA2247" s="131">
        <v>0</v>
      </c>
      <c r="AB2247" s="131">
        <v>0</v>
      </c>
      <c r="AC2247" s="131">
        <v>0</v>
      </c>
      <c r="AD2247" s="131">
        <v>0</v>
      </c>
      <c r="AE2247" s="131">
        <v>0</v>
      </c>
      <c r="AF2247" s="131">
        <v>0</v>
      </c>
      <c r="AG2247" s="131">
        <v>0</v>
      </c>
      <c r="AH2247" s="43">
        <v>0</v>
      </c>
    </row>
    <row r="2248" spans="4:34">
      <c r="D2248" s="62">
        <v>1993</v>
      </c>
      <c r="E2248" s="62">
        <v>11</v>
      </c>
      <c r="F2248" s="62">
        <v>1994</v>
      </c>
      <c r="G2248" s="62">
        <v>1994</v>
      </c>
      <c r="H2248" s="131">
        <v>0</v>
      </c>
      <c r="I2248" s="131">
        <v>0</v>
      </c>
      <c r="J2248" s="131">
        <v>0</v>
      </c>
      <c r="K2248" s="131">
        <v>0</v>
      </c>
      <c r="L2248" s="131">
        <v>0</v>
      </c>
      <c r="M2248" s="131">
        <v>0</v>
      </c>
      <c r="N2248" s="131">
        <v>0</v>
      </c>
      <c r="O2248" s="131">
        <v>0</v>
      </c>
      <c r="P2248" s="131">
        <v>0</v>
      </c>
      <c r="Q2248" s="131">
        <v>0</v>
      </c>
      <c r="R2248" s="131">
        <v>0</v>
      </c>
      <c r="S2248" s="131">
        <v>0</v>
      </c>
      <c r="T2248" s="131">
        <v>0</v>
      </c>
      <c r="U2248" s="131">
        <v>0</v>
      </c>
      <c r="V2248" s="131">
        <v>0</v>
      </c>
      <c r="W2248" s="131">
        <v>0</v>
      </c>
      <c r="X2248" s="131">
        <v>0</v>
      </c>
      <c r="Y2248" s="131">
        <v>0</v>
      </c>
      <c r="Z2248" s="131">
        <v>0</v>
      </c>
      <c r="AA2248" s="131">
        <v>0</v>
      </c>
      <c r="AB2248" s="131">
        <v>0</v>
      </c>
      <c r="AC2248" s="131">
        <v>0</v>
      </c>
      <c r="AD2248" s="131">
        <v>0</v>
      </c>
      <c r="AE2248" s="131">
        <v>0</v>
      </c>
      <c r="AF2248" s="131">
        <v>0</v>
      </c>
      <c r="AG2248" s="131">
        <v>0</v>
      </c>
      <c r="AH2248" s="43">
        <v>0</v>
      </c>
    </row>
    <row r="2249" spans="4:34">
      <c r="D2249" s="62">
        <v>1993</v>
      </c>
      <c r="E2249" s="62">
        <v>12</v>
      </c>
      <c r="F2249" s="62">
        <v>1994</v>
      </c>
      <c r="G2249" s="62">
        <v>1994</v>
      </c>
      <c r="H2249" s="131">
        <v>0</v>
      </c>
      <c r="I2249" s="131">
        <v>0</v>
      </c>
      <c r="J2249" s="131">
        <v>0</v>
      </c>
      <c r="K2249" s="131">
        <v>0</v>
      </c>
      <c r="L2249" s="131">
        <v>0</v>
      </c>
      <c r="M2249" s="131">
        <v>0</v>
      </c>
      <c r="N2249" s="131">
        <v>0</v>
      </c>
      <c r="O2249" s="131">
        <v>0</v>
      </c>
      <c r="P2249" s="131">
        <v>0</v>
      </c>
      <c r="Q2249" s="131">
        <v>0</v>
      </c>
      <c r="R2249" s="131">
        <v>0</v>
      </c>
      <c r="S2249" s="131">
        <v>0</v>
      </c>
      <c r="T2249" s="131">
        <v>0</v>
      </c>
      <c r="U2249" s="131">
        <v>0</v>
      </c>
      <c r="V2249" s="131">
        <v>0</v>
      </c>
      <c r="W2249" s="131">
        <v>0</v>
      </c>
      <c r="X2249" s="131">
        <v>0</v>
      </c>
      <c r="Y2249" s="131">
        <v>0</v>
      </c>
      <c r="Z2249" s="131">
        <v>0</v>
      </c>
      <c r="AA2249" s="131">
        <v>0</v>
      </c>
      <c r="AB2249" s="131">
        <v>0</v>
      </c>
      <c r="AC2249" s="131">
        <v>0</v>
      </c>
      <c r="AD2249" s="131">
        <v>0</v>
      </c>
      <c r="AE2249" s="131">
        <v>0</v>
      </c>
      <c r="AF2249" s="131">
        <v>0</v>
      </c>
      <c r="AG2249" s="131">
        <v>0</v>
      </c>
      <c r="AH2249" s="43">
        <v>0</v>
      </c>
    </row>
    <row r="2250" spans="4:34">
      <c r="D2250" s="62">
        <v>1994</v>
      </c>
      <c r="E2250" s="62">
        <v>1</v>
      </c>
      <c r="F2250" s="62">
        <v>1994</v>
      </c>
      <c r="G2250" s="62">
        <v>1994</v>
      </c>
      <c r="H2250" s="131">
        <v>0</v>
      </c>
      <c r="I2250" s="131">
        <v>0</v>
      </c>
      <c r="J2250" s="131">
        <v>0</v>
      </c>
      <c r="K2250" s="131">
        <v>0</v>
      </c>
      <c r="L2250" s="131">
        <v>0</v>
      </c>
      <c r="M2250" s="131">
        <v>0</v>
      </c>
      <c r="N2250" s="131">
        <v>0</v>
      </c>
      <c r="O2250" s="131">
        <v>0</v>
      </c>
      <c r="P2250" s="131">
        <v>0</v>
      </c>
      <c r="Q2250" s="131">
        <v>0</v>
      </c>
      <c r="R2250" s="131">
        <v>0</v>
      </c>
      <c r="S2250" s="131">
        <v>0</v>
      </c>
      <c r="T2250" s="131">
        <v>0</v>
      </c>
      <c r="U2250" s="131">
        <v>0</v>
      </c>
      <c r="V2250" s="131">
        <v>0</v>
      </c>
      <c r="W2250" s="131">
        <v>0</v>
      </c>
      <c r="X2250" s="131">
        <v>0</v>
      </c>
      <c r="Y2250" s="131">
        <v>0</v>
      </c>
      <c r="Z2250" s="131">
        <v>0</v>
      </c>
      <c r="AA2250" s="131">
        <v>0</v>
      </c>
      <c r="AB2250" s="131">
        <v>0</v>
      </c>
      <c r="AC2250" s="131">
        <v>0</v>
      </c>
      <c r="AD2250" s="131">
        <v>0</v>
      </c>
      <c r="AE2250" s="131">
        <v>0</v>
      </c>
      <c r="AF2250" s="131">
        <v>0</v>
      </c>
      <c r="AG2250" s="131">
        <v>0</v>
      </c>
      <c r="AH2250" s="43">
        <v>0</v>
      </c>
    </row>
    <row r="2251" spans="4:34">
      <c r="D2251" s="62">
        <v>1994</v>
      </c>
      <c r="E2251" s="62">
        <v>2</v>
      </c>
      <c r="F2251" s="62">
        <v>1994</v>
      </c>
      <c r="G2251" s="62">
        <v>1994</v>
      </c>
      <c r="H2251" s="131">
        <v>0</v>
      </c>
      <c r="I2251" s="131">
        <v>0</v>
      </c>
      <c r="J2251" s="131">
        <v>0</v>
      </c>
      <c r="K2251" s="131">
        <v>0</v>
      </c>
      <c r="L2251" s="131">
        <v>0</v>
      </c>
      <c r="M2251" s="131">
        <v>0</v>
      </c>
      <c r="N2251" s="131">
        <v>0</v>
      </c>
      <c r="O2251" s="131">
        <v>0</v>
      </c>
      <c r="P2251" s="131">
        <v>0</v>
      </c>
      <c r="Q2251" s="131">
        <v>0</v>
      </c>
      <c r="R2251" s="131">
        <v>0</v>
      </c>
      <c r="S2251" s="131">
        <v>0</v>
      </c>
      <c r="T2251" s="131">
        <v>0</v>
      </c>
      <c r="U2251" s="131">
        <v>0</v>
      </c>
      <c r="V2251" s="131">
        <v>0</v>
      </c>
      <c r="W2251" s="131">
        <v>0</v>
      </c>
      <c r="X2251" s="131">
        <v>0</v>
      </c>
      <c r="Y2251" s="131">
        <v>0</v>
      </c>
      <c r="Z2251" s="131">
        <v>0</v>
      </c>
      <c r="AA2251" s="131">
        <v>0</v>
      </c>
      <c r="AB2251" s="131">
        <v>0</v>
      </c>
      <c r="AC2251" s="131">
        <v>0</v>
      </c>
      <c r="AD2251" s="131">
        <v>0</v>
      </c>
      <c r="AE2251" s="131">
        <v>0</v>
      </c>
      <c r="AF2251" s="131">
        <v>0</v>
      </c>
      <c r="AG2251" s="131">
        <v>0</v>
      </c>
      <c r="AH2251" s="43">
        <v>0</v>
      </c>
    </row>
    <row r="2252" spans="4:34">
      <c r="D2252" s="62">
        <v>1994</v>
      </c>
      <c r="E2252" s="62">
        <v>3</v>
      </c>
      <c r="F2252" s="62">
        <v>1994</v>
      </c>
      <c r="G2252" s="62">
        <v>1994</v>
      </c>
      <c r="H2252" s="131">
        <v>0</v>
      </c>
      <c r="I2252" s="131">
        <v>0</v>
      </c>
      <c r="J2252" s="131">
        <v>0</v>
      </c>
      <c r="K2252" s="131">
        <v>0</v>
      </c>
      <c r="L2252" s="131">
        <v>0</v>
      </c>
      <c r="M2252" s="131">
        <v>0</v>
      </c>
      <c r="N2252" s="131">
        <v>0</v>
      </c>
      <c r="O2252" s="131">
        <v>0</v>
      </c>
      <c r="P2252" s="131">
        <v>0</v>
      </c>
      <c r="Q2252" s="131">
        <v>0</v>
      </c>
      <c r="R2252" s="131">
        <v>0</v>
      </c>
      <c r="S2252" s="131">
        <v>0</v>
      </c>
      <c r="T2252" s="131">
        <v>0</v>
      </c>
      <c r="U2252" s="131">
        <v>0</v>
      </c>
      <c r="V2252" s="131">
        <v>0</v>
      </c>
      <c r="W2252" s="131">
        <v>0</v>
      </c>
      <c r="X2252" s="131">
        <v>0</v>
      </c>
      <c r="Y2252" s="131">
        <v>0</v>
      </c>
      <c r="Z2252" s="131">
        <v>0</v>
      </c>
      <c r="AA2252" s="131">
        <v>0</v>
      </c>
      <c r="AB2252" s="131">
        <v>0</v>
      </c>
      <c r="AC2252" s="131">
        <v>0</v>
      </c>
      <c r="AD2252" s="131">
        <v>0</v>
      </c>
      <c r="AE2252" s="131">
        <v>0</v>
      </c>
      <c r="AF2252" s="131">
        <v>0</v>
      </c>
      <c r="AG2252" s="131">
        <v>0</v>
      </c>
      <c r="AH2252" s="43">
        <v>0</v>
      </c>
    </row>
    <row r="2253" spans="4:34">
      <c r="D2253" s="62">
        <v>1994</v>
      </c>
      <c r="E2253" s="62">
        <v>4</v>
      </c>
      <c r="F2253" s="62">
        <v>1994</v>
      </c>
      <c r="G2253" s="62">
        <v>1994</v>
      </c>
      <c r="H2253" s="131">
        <v>0</v>
      </c>
      <c r="I2253" s="131">
        <v>0</v>
      </c>
      <c r="J2253" s="131">
        <v>0</v>
      </c>
      <c r="K2253" s="131">
        <v>0</v>
      </c>
      <c r="L2253" s="131">
        <v>0</v>
      </c>
      <c r="M2253" s="131">
        <v>0</v>
      </c>
      <c r="N2253" s="131">
        <v>0</v>
      </c>
      <c r="O2253" s="131">
        <v>0</v>
      </c>
      <c r="P2253" s="131">
        <v>0</v>
      </c>
      <c r="Q2253" s="131">
        <v>0</v>
      </c>
      <c r="R2253" s="131">
        <v>0</v>
      </c>
      <c r="S2253" s="131">
        <v>0</v>
      </c>
      <c r="T2253" s="131">
        <v>0</v>
      </c>
      <c r="U2253" s="131">
        <v>0</v>
      </c>
      <c r="V2253" s="131">
        <v>0</v>
      </c>
      <c r="W2253" s="131">
        <v>0</v>
      </c>
      <c r="X2253" s="131">
        <v>0</v>
      </c>
      <c r="Y2253" s="131">
        <v>0</v>
      </c>
      <c r="Z2253" s="131">
        <v>0</v>
      </c>
      <c r="AA2253" s="131">
        <v>0</v>
      </c>
      <c r="AB2253" s="131">
        <v>0</v>
      </c>
      <c r="AC2253" s="131">
        <v>0</v>
      </c>
      <c r="AD2253" s="131">
        <v>0</v>
      </c>
      <c r="AE2253" s="131">
        <v>0</v>
      </c>
      <c r="AF2253" s="131">
        <v>0</v>
      </c>
      <c r="AG2253" s="131">
        <v>0</v>
      </c>
      <c r="AH2253" s="43">
        <v>0</v>
      </c>
    </row>
    <row r="2254" spans="4:34">
      <c r="D2254" s="62">
        <v>1994</v>
      </c>
      <c r="E2254" s="62">
        <v>5</v>
      </c>
      <c r="F2254" s="62">
        <v>1994</v>
      </c>
      <c r="G2254" s="62">
        <v>1995</v>
      </c>
      <c r="H2254" s="131">
        <v>0</v>
      </c>
      <c r="I2254" s="131">
        <v>0</v>
      </c>
      <c r="J2254" s="131">
        <v>0</v>
      </c>
      <c r="K2254" s="131">
        <v>0</v>
      </c>
      <c r="L2254" s="131">
        <v>0</v>
      </c>
      <c r="M2254" s="131">
        <v>0</v>
      </c>
      <c r="N2254" s="131">
        <v>0</v>
      </c>
      <c r="O2254" s="131">
        <v>0</v>
      </c>
      <c r="P2254" s="131">
        <v>0</v>
      </c>
      <c r="Q2254" s="131">
        <v>0</v>
      </c>
      <c r="R2254" s="131">
        <v>0</v>
      </c>
      <c r="S2254" s="131">
        <v>0</v>
      </c>
      <c r="T2254" s="131">
        <v>0</v>
      </c>
      <c r="U2254" s="131">
        <v>0</v>
      </c>
      <c r="V2254" s="131">
        <v>0</v>
      </c>
      <c r="W2254" s="131">
        <v>0</v>
      </c>
      <c r="X2254" s="131">
        <v>0</v>
      </c>
      <c r="Y2254" s="131">
        <v>0</v>
      </c>
      <c r="Z2254" s="131">
        <v>0</v>
      </c>
      <c r="AA2254" s="131">
        <v>0</v>
      </c>
      <c r="AB2254" s="131">
        <v>0</v>
      </c>
      <c r="AC2254" s="131">
        <v>0</v>
      </c>
      <c r="AD2254" s="131">
        <v>0</v>
      </c>
      <c r="AE2254" s="131">
        <v>0</v>
      </c>
      <c r="AF2254" s="131">
        <v>0</v>
      </c>
      <c r="AG2254" s="131">
        <v>0</v>
      </c>
      <c r="AH2254" s="43">
        <v>0</v>
      </c>
    </row>
    <row r="2255" spans="4:34">
      <c r="D2255" s="62">
        <v>1994</v>
      </c>
      <c r="E2255" s="62">
        <v>6</v>
      </c>
      <c r="F2255" s="62">
        <v>1994</v>
      </c>
      <c r="G2255" s="62">
        <v>1995</v>
      </c>
      <c r="H2255" s="131">
        <v>0</v>
      </c>
      <c r="I2255" s="131">
        <v>0</v>
      </c>
      <c r="J2255" s="131">
        <v>0</v>
      </c>
      <c r="K2255" s="131">
        <v>0</v>
      </c>
      <c r="L2255" s="131">
        <v>0</v>
      </c>
      <c r="M2255" s="131">
        <v>0</v>
      </c>
      <c r="N2255" s="131">
        <v>0</v>
      </c>
      <c r="O2255" s="131">
        <v>0</v>
      </c>
      <c r="P2255" s="131">
        <v>0</v>
      </c>
      <c r="Q2255" s="131">
        <v>0</v>
      </c>
      <c r="R2255" s="131">
        <v>0</v>
      </c>
      <c r="S2255" s="131">
        <v>0</v>
      </c>
      <c r="T2255" s="131">
        <v>0</v>
      </c>
      <c r="U2255" s="131">
        <v>0</v>
      </c>
      <c r="V2255" s="131">
        <v>0</v>
      </c>
      <c r="W2255" s="131">
        <v>0</v>
      </c>
      <c r="X2255" s="131">
        <v>0</v>
      </c>
      <c r="Y2255" s="131">
        <v>0</v>
      </c>
      <c r="Z2255" s="131">
        <v>0</v>
      </c>
      <c r="AA2255" s="131">
        <v>0</v>
      </c>
      <c r="AB2255" s="131">
        <v>0</v>
      </c>
      <c r="AC2255" s="131">
        <v>0</v>
      </c>
      <c r="AD2255" s="131">
        <v>0</v>
      </c>
      <c r="AE2255" s="131">
        <v>0</v>
      </c>
      <c r="AF2255" s="131">
        <v>0</v>
      </c>
      <c r="AG2255" s="131">
        <v>0</v>
      </c>
      <c r="AH2255" s="43">
        <v>0</v>
      </c>
    </row>
    <row r="2256" spans="4:34">
      <c r="D2256" s="62">
        <v>1994</v>
      </c>
      <c r="E2256" s="62">
        <v>7</v>
      </c>
      <c r="F2256" s="62">
        <v>1995</v>
      </c>
      <c r="G2256" s="62">
        <v>1995</v>
      </c>
      <c r="H2256" s="131">
        <v>0</v>
      </c>
      <c r="I2256" s="131">
        <v>0</v>
      </c>
      <c r="J2256" s="131">
        <v>0</v>
      </c>
      <c r="K2256" s="131">
        <v>0</v>
      </c>
      <c r="L2256" s="131">
        <v>0</v>
      </c>
      <c r="M2256" s="131">
        <v>0</v>
      </c>
      <c r="N2256" s="131">
        <v>0</v>
      </c>
      <c r="O2256" s="131">
        <v>0</v>
      </c>
      <c r="P2256" s="131">
        <v>0</v>
      </c>
      <c r="Q2256" s="131">
        <v>0</v>
      </c>
      <c r="R2256" s="131">
        <v>0</v>
      </c>
      <c r="S2256" s="131">
        <v>0</v>
      </c>
      <c r="T2256" s="131">
        <v>0</v>
      </c>
      <c r="U2256" s="131">
        <v>0</v>
      </c>
      <c r="V2256" s="131">
        <v>0</v>
      </c>
      <c r="W2256" s="131">
        <v>0</v>
      </c>
      <c r="X2256" s="131">
        <v>0</v>
      </c>
      <c r="Y2256" s="131">
        <v>0</v>
      </c>
      <c r="Z2256" s="131">
        <v>0</v>
      </c>
      <c r="AA2256" s="131">
        <v>0</v>
      </c>
      <c r="AB2256" s="131">
        <v>0</v>
      </c>
      <c r="AC2256" s="131">
        <v>0</v>
      </c>
      <c r="AD2256" s="131">
        <v>0</v>
      </c>
      <c r="AE2256" s="131">
        <v>0</v>
      </c>
      <c r="AF2256" s="131">
        <v>0</v>
      </c>
      <c r="AG2256" s="131">
        <v>0</v>
      </c>
      <c r="AH2256" s="43">
        <v>0</v>
      </c>
    </row>
    <row r="2257" spans="4:34">
      <c r="D2257" s="62">
        <v>1994</v>
      </c>
      <c r="E2257" s="62">
        <v>8</v>
      </c>
      <c r="F2257" s="62">
        <v>1995</v>
      </c>
      <c r="G2257" s="62">
        <v>1995</v>
      </c>
      <c r="H2257" s="131">
        <v>0</v>
      </c>
      <c r="I2257" s="131">
        <v>0</v>
      </c>
      <c r="J2257" s="131">
        <v>0</v>
      </c>
      <c r="K2257" s="131">
        <v>0</v>
      </c>
      <c r="L2257" s="131">
        <v>0</v>
      </c>
      <c r="M2257" s="131">
        <v>0</v>
      </c>
      <c r="N2257" s="131">
        <v>0</v>
      </c>
      <c r="O2257" s="131">
        <v>0</v>
      </c>
      <c r="P2257" s="131">
        <v>0</v>
      </c>
      <c r="Q2257" s="131">
        <v>0</v>
      </c>
      <c r="R2257" s="131">
        <v>0</v>
      </c>
      <c r="S2257" s="131">
        <v>0</v>
      </c>
      <c r="T2257" s="131">
        <v>0</v>
      </c>
      <c r="U2257" s="131">
        <v>0</v>
      </c>
      <c r="V2257" s="131">
        <v>0</v>
      </c>
      <c r="W2257" s="131">
        <v>0</v>
      </c>
      <c r="X2257" s="131">
        <v>0</v>
      </c>
      <c r="Y2257" s="131">
        <v>0</v>
      </c>
      <c r="Z2257" s="131">
        <v>0</v>
      </c>
      <c r="AA2257" s="131">
        <v>0</v>
      </c>
      <c r="AB2257" s="131">
        <v>0</v>
      </c>
      <c r="AC2257" s="131">
        <v>0</v>
      </c>
      <c r="AD2257" s="131">
        <v>0</v>
      </c>
      <c r="AE2257" s="131">
        <v>0</v>
      </c>
      <c r="AF2257" s="131">
        <v>0</v>
      </c>
      <c r="AG2257" s="131">
        <v>0</v>
      </c>
      <c r="AH2257" s="43">
        <v>0</v>
      </c>
    </row>
    <row r="2258" spans="4:34">
      <c r="D2258" s="62">
        <v>1994</v>
      </c>
      <c r="E2258" s="62">
        <v>9</v>
      </c>
      <c r="F2258" s="62">
        <v>1995</v>
      </c>
      <c r="G2258" s="62">
        <v>1995</v>
      </c>
      <c r="H2258" s="131">
        <v>0</v>
      </c>
      <c r="I2258" s="131">
        <v>0</v>
      </c>
      <c r="J2258" s="131">
        <v>0</v>
      </c>
      <c r="K2258" s="131">
        <v>0</v>
      </c>
      <c r="L2258" s="131">
        <v>0</v>
      </c>
      <c r="M2258" s="131">
        <v>0</v>
      </c>
      <c r="N2258" s="131">
        <v>0</v>
      </c>
      <c r="O2258" s="131">
        <v>0</v>
      </c>
      <c r="P2258" s="131">
        <v>0</v>
      </c>
      <c r="Q2258" s="131">
        <v>0</v>
      </c>
      <c r="R2258" s="131">
        <v>0</v>
      </c>
      <c r="S2258" s="131">
        <v>0</v>
      </c>
      <c r="T2258" s="131">
        <v>0</v>
      </c>
      <c r="U2258" s="131">
        <v>0</v>
      </c>
      <c r="V2258" s="131">
        <v>0</v>
      </c>
      <c r="W2258" s="131">
        <v>0</v>
      </c>
      <c r="X2258" s="131">
        <v>0</v>
      </c>
      <c r="Y2258" s="131">
        <v>0</v>
      </c>
      <c r="Z2258" s="131">
        <v>0</v>
      </c>
      <c r="AA2258" s="131">
        <v>0</v>
      </c>
      <c r="AB2258" s="131">
        <v>0</v>
      </c>
      <c r="AC2258" s="131">
        <v>0</v>
      </c>
      <c r="AD2258" s="131">
        <v>0</v>
      </c>
      <c r="AE2258" s="131">
        <v>0</v>
      </c>
      <c r="AF2258" s="131">
        <v>0</v>
      </c>
      <c r="AG2258" s="131">
        <v>0</v>
      </c>
      <c r="AH2258" s="43">
        <v>0</v>
      </c>
    </row>
    <row r="2259" spans="4:34">
      <c r="D2259" s="62">
        <v>1994</v>
      </c>
      <c r="E2259" s="62">
        <v>10</v>
      </c>
      <c r="F2259" s="62">
        <v>1995</v>
      </c>
      <c r="G2259" s="62">
        <v>1995</v>
      </c>
      <c r="H2259" s="131">
        <v>0</v>
      </c>
      <c r="I2259" s="131">
        <v>0</v>
      </c>
      <c r="J2259" s="131">
        <v>0</v>
      </c>
      <c r="K2259" s="131">
        <v>0</v>
      </c>
      <c r="L2259" s="131">
        <v>0</v>
      </c>
      <c r="M2259" s="131">
        <v>0</v>
      </c>
      <c r="N2259" s="131">
        <v>0</v>
      </c>
      <c r="O2259" s="131">
        <v>0</v>
      </c>
      <c r="P2259" s="131">
        <v>0</v>
      </c>
      <c r="Q2259" s="131">
        <v>0</v>
      </c>
      <c r="R2259" s="131">
        <v>0</v>
      </c>
      <c r="S2259" s="131">
        <v>0</v>
      </c>
      <c r="T2259" s="131">
        <v>0</v>
      </c>
      <c r="U2259" s="131">
        <v>0</v>
      </c>
      <c r="V2259" s="131">
        <v>0</v>
      </c>
      <c r="W2259" s="131">
        <v>0</v>
      </c>
      <c r="X2259" s="131">
        <v>0</v>
      </c>
      <c r="Y2259" s="131">
        <v>0</v>
      </c>
      <c r="Z2259" s="131">
        <v>0</v>
      </c>
      <c r="AA2259" s="131">
        <v>0</v>
      </c>
      <c r="AB2259" s="131">
        <v>0</v>
      </c>
      <c r="AC2259" s="131">
        <v>0</v>
      </c>
      <c r="AD2259" s="131">
        <v>0</v>
      </c>
      <c r="AE2259" s="131">
        <v>0</v>
      </c>
      <c r="AF2259" s="131">
        <v>0</v>
      </c>
      <c r="AG2259" s="131">
        <v>0</v>
      </c>
      <c r="AH2259" s="43">
        <v>0</v>
      </c>
    </row>
    <row r="2260" spans="4:34">
      <c r="D2260" s="62">
        <v>1994</v>
      </c>
      <c r="E2260" s="62">
        <v>11</v>
      </c>
      <c r="F2260" s="62">
        <v>1995</v>
      </c>
      <c r="G2260" s="62">
        <v>1995</v>
      </c>
      <c r="H2260" s="131">
        <v>0</v>
      </c>
      <c r="I2260" s="131">
        <v>0</v>
      </c>
      <c r="J2260" s="131">
        <v>0</v>
      </c>
      <c r="K2260" s="131">
        <v>0</v>
      </c>
      <c r="L2260" s="131">
        <v>0</v>
      </c>
      <c r="M2260" s="131">
        <v>0</v>
      </c>
      <c r="N2260" s="131">
        <v>0</v>
      </c>
      <c r="O2260" s="131">
        <v>0</v>
      </c>
      <c r="P2260" s="131">
        <v>0</v>
      </c>
      <c r="Q2260" s="131">
        <v>0</v>
      </c>
      <c r="R2260" s="131">
        <v>0</v>
      </c>
      <c r="S2260" s="131">
        <v>0</v>
      </c>
      <c r="T2260" s="131">
        <v>0</v>
      </c>
      <c r="U2260" s="131">
        <v>0</v>
      </c>
      <c r="V2260" s="131">
        <v>0</v>
      </c>
      <c r="W2260" s="131">
        <v>0</v>
      </c>
      <c r="X2260" s="131">
        <v>0</v>
      </c>
      <c r="Y2260" s="131">
        <v>0</v>
      </c>
      <c r="Z2260" s="131">
        <v>0</v>
      </c>
      <c r="AA2260" s="131">
        <v>0</v>
      </c>
      <c r="AB2260" s="131">
        <v>0</v>
      </c>
      <c r="AC2260" s="131">
        <v>0</v>
      </c>
      <c r="AD2260" s="131">
        <v>0</v>
      </c>
      <c r="AE2260" s="131">
        <v>0</v>
      </c>
      <c r="AF2260" s="131">
        <v>0</v>
      </c>
      <c r="AG2260" s="131">
        <v>0</v>
      </c>
      <c r="AH2260" s="43">
        <v>0</v>
      </c>
    </row>
    <row r="2261" spans="4:34">
      <c r="D2261" s="62">
        <v>1994</v>
      </c>
      <c r="E2261" s="62">
        <v>12</v>
      </c>
      <c r="F2261" s="62">
        <v>1995</v>
      </c>
      <c r="G2261" s="62">
        <v>1995</v>
      </c>
      <c r="H2261" s="131">
        <v>0</v>
      </c>
      <c r="I2261" s="131">
        <v>0</v>
      </c>
      <c r="J2261" s="131">
        <v>0</v>
      </c>
      <c r="K2261" s="131">
        <v>0</v>
      </c>
      <c r="L2261" s="131">
        <v>0</v>
      </c>
      <c r="M2261" s="131">
        <v>0</v>
      </c>
      <c r="N2261" s="131">
        <v>0</v>
      </c>
      <c r="O2261" s="131">
        <v>0</v>
      </c>
      <c r="P2261" s="131">
        <v>0</v>
      </c>
      <c r="Q2261" s="131">
        <v>0</v>
      </c>
      <c r="R2261" s="131">
        <v>0</v>
      </c>
      <c r="S2261" s="131">
        <v>0</v>
      </c>
      <c r="T2261" s="131">
        <v>0</v>
      </c>
      <c r="U2261" s="131">
        <v>0</v>
      </c>
      <c r="V2261" s="131">
        <v>0</v>
      </c>
      <c r="W2261" s="131">
        <v>0</v>
      </c>
      <c r="X2261" s="131">
        <v>0</v>
      </c>
      <c r="Y2261" s="131">
        <v>0</v>
      </c>
      <c r="Z2261" s="131">
        <v>0</v>
      </c>
      <c r="AA2261" s="131">
        <v>0</v>
      </c>
      <c r="AB2261" s="131">
        <v>0</v>
      </c>
      <c r="AC2261" s="131">
        <v>0</v>
      </c>
      <c r="AD2261" s="131">
        <v>0</v>
      </c>
      <c r="AE2261" s="131">
        <v>0</v>
      </c>
      <c r="AF2261" s="131">
        <v>0</v>
      </c>
      <c r="AG2261" s="131">
        <v>0</v>
      </c>
      <c r="AH2261" s="43">
        <v>0</v>
      </c>
    </row>
    <row r="2262" spans="4:34">
      <c r="D2262" s="62">
        <v>1995</v>
      </c>
      <c r="E2262" s="62">
        <v>1</v>
      </c>
      <c r="F2262" s="62">
        <v>1995</v>
      </c>
      <c r="G2262" s="62">
        <v>1995</v>
      </c>
      <c r="H2262" s="131">
        <v>0</v>
      </c>
      <c r="I2262" s="131">
        <v>0</v>
      </c>
      <c r="J2262" s="131">
        <v>0</v>
      </c>
      <c r="K2262" s="131">
        <v>0</v>
      </c>
      <c r="L2262" s="131">
        <v>0</v>
      </c>
      <c r="M2262" s="131">
        <v>0</v>
      </c>
      <c r="N2262" s="131">
        <v>0</v>
      </c>
      <c r="O2262" s="131">
        <v>0</v>
      </c>
      <c r="P2262" s="131">
        <v>0</v>
      </c>
      <c r="Q2262" s="131">
        <v>0</v>
      </c>
      <c r="R2262" s="131">
        <v>0</v>
      </c>
      <c r="S2262" s="131">
        <v>0</v>
      </c>
      <c r="T2262" s="131">
        <v>0</v>
      </c>
      <c r="U2262" s="131">
        <v>0</v>
      </c>
      <c r="V2262" s="131">
        <v>0</v>
      </c>
      <c r="W2262" s="131">
        <v>0</v>
      </c>
      <c r="X2262" s="131">
        <v>0</v>
      </c>
      <c r="Y2262" s="131">
        <v>0</v>
      </c>
      <c r="Z2262" s="131">
        <v>0</v>
      </c>
      <c r="AA2262" s="131">
        <v>0</v>
      </c>
      <c r="AB2262" s="131">
        <v>0</v>
      </c>
      <c r="AC2262" s="131">
        <v>0</v>
      </c>
      <c r="AD2262" s="131">
        <v>0</v>
      </c>
      <c r="AE2262" s="131">
        <v>0</v>
      </c>
      <c r="AF2262" s="131">
        <v>0</v>
      </c>
      <c r="AG2262" s="131">
        <v>0</v>
      </c>
      <c r="AH2262" s="43">
        <v>0</v>
      </c>
    </row>
    <row r="2263" spans="4:34">
      <c r="D2263" s="62">
        <v>1995</v>
      </c>
      <c r="E2263" s="62">
        <v>2</v>
      </c>
      <c r="F2263" s="62">
        <v>1995</v>
      </c>
      <c r="G2263" s="62">
        <v>1995</v>
      </c>
      <c r="H2263" s="131">
        <v>0</v>
      </c>
      <c r="I2263" s="131">
        <v>0</v>
      </c>
      <c r="J2263" s="131">
        <v>0</v>
      </c>
      <c r="K2263" s="131">
        <v>0</v>
      </c>
      <c r="L2263" s="131">
        <v>0</v>
      </c>
      <c r="M2263" s="131">
        <v>0</v>
      </c>
      <c r="N2263" s="131">
        <v>0</v>
      </c>
      <c r="O2263" s="131">
        <v>0</v>
      </c>
      <c r="P2263" s="131">
        <v>0</v>
      </c>
      <c r="Q2263" s="131">
        <v>0</v>
      </c>
      <c r="R2263" s="131">
        <v>0</v>
      </c>
      <c r="S2263" s="131">
        <v>0</v>
      </c>
      <c r="T2263" s="131">
        <v>0</v>
      </c>
      <c r="U2263" s="131">
        <v>0</v>
      </c>
      <c r="V2263" s="131">
        <v>0</v>
      </c>
      <c r="W2263" s="131">
        <v>0</v>
      </c>
      <c r="X2263" s="131">
        <v>0</v>
      </c>
      <c r="Y2263" s="131">
        <v>0</v>
      </c>
      <c r="Z2263" s="131">
        <v>0</v>
      </c>
      <c r="AA2263" s="131">
        <v>0</v>
      </c>
      <c r="AB2263" s="131">
        <v>0</v>
      </c>
      <c r="AC2263" s="131">
        <v>0</v>
      </c>
      <c r="AD2263" s="131">
        <v>0</v>
      </c>
      <c r="AE2263" s="131">
        <v>0</v>
      </c>
      <c r="AF2263" s="131">
        <v>0</v>
      </c>
      <c r="AG2263" s="131">
        <v>0</v>
      </c>
      <c r="AH2263" s="43">
        <v>0</v>
      </c>
    </row>
    <row r="2264" spans="4:34">
      <c r="D2264" s="62">
        <v>1995</v>
      </c>
      <c r="E2264" s="62">
        <v>3</v>
      </c>
      <c r="F2264" s="62">
        <v>1995</v>
      </c>
      <c r="G2264" s="62">
        <v>1995</v>
      </c>
      <c r="H2264" s="131">
        <v>0</v>
      </c>
      <c r="I2264" s="131">
        <v>0</v>
      </c>
      <c r="J2264" s="131">
        <v>0</v>
      </c>
      <c r="K2264" s="131">
        <v>0</v>
      </c>
      <c r="L2264" s="131">
        <v>0</v>
      </c>
      <c r="M2264" s="131">
        <v>0</v>
      </c>
      <c r="N2264" s="131">
        <v>0</v>
      </c>
      <c r="O2264" s="131">
        <v>0</v>
      </c>
      <c r="P2264" s="131">
        <v>0</v>
      </c>
      <c r="Q2264" s="131">
        <v>0</v>
      </c>
      <c r="R2264" s="131">
        <v>0</v>
      </c>
      <c r="S2264" s="131">
        <v>0</v>
      </c>
      <c r="T2264" s="131">
        <v>0</v>
      </c>
      <c r="U2264" s="131">
        <v>0</v>
      </c>
      <c r="V2264" s="131">
        <v>0</v>
      </c>
      <c r="W2264" s="131">
        <v>0</v>
      </c>
      <c r="X2264" s="131">
        <v>0</v>
      </c>
      <c r="Y2264" s="131">
        <v>0</v>
      </c>
      <c r="Z2264" s="131">
        <v>0</v>
      </c>
      <c r="AA2264" s="131">
        <v>0</v>
      </c>
      <c r="AB2264" s="131">
        <v>0</v>
      </c>
      <c r="AC2264" s="131">
        <v>0</v>
      </c>
      <c r="AD2264" s="131">
        <v>0</v>
      </c>
      <c r="AE2264" s="131">
        <v>0</v>
      </c>
      <c r="AF2264" s="131">
        <v>0</v>
      </c>
      <c r="AG2264" s="131">
        <v>0</v>
      </c>
      <c r="AH2264" s="43">
        <v>0</v>
      </c>
    </row>
    <row r="2265" spans="4:34">
      <c r="D2265" s="62">
        <v>1995</v>
      </c>
      <c r="E2265" s="62">
        <v>4</v>
      </c>
      <c r="F2265" s="62">
        <v>1995</v>
      </c>
      <c r="G2265" s="62">
        <v>1995</v>
      </c>
      <c r="H2265" s="131">
        <v>0</v>
      </c>
      <c r="I2265" s="131">
        <v>0</v>
      </c>
      <c r="J2265" s="131">
        <v>0</v>
      </c>
      <c r="K2265" s="131">
        <v>0</v>
      </c>
      <c r="L2265" s="131">
        <v>0</v>
      </c>
      <c r="M2265" s="131">
        <v>0</v>
      </c>
      <c r="N2265" s="131">
        <v>0</v>
      </c>
      <c r="O2265" s="131">
        <v>0</v>
      </c>
      <c r="P2265" s="131">
        <v>0</v>
      </c>
      <c r="Q2265" s="131">
        <v>0</v>
      </c>
      <c r="R2265" s="131">
        <v>0</v>
      </c>
      <c r="S2265" s="131">
        <v>0</v>
      </c>
      <c r="T2265" s="131">
        <v>0</v>
      </c>
      <c r="U2265" s="131">
        <v>0</v>
      </c>
      <c r="V2265" s="131">
        <v>0</v>
      </c>
      <c r="W2265" s="131">
        <v>0</v>
      </c>
      <c r="X2265" s="131">
        <v>0</v>
      </c>
      <c r="Y2265" s="131">
        <v>0</v>
      </c>
      <c r="Z2265" s="131">
        <v>0</v>
      </c>
      <c r="AA2265" s="131">
        <v>0</v>
      </c>
      <c r="AB2265" s="131">
        <v>0</v>
      </c>
      <c r="AC2265" s="131">
        <v>0</v>
      </c>
      <c r="AD2265" s="131">
        <v>0</v>
      </c>
      <c r="AE2265" s="131">
        <v>0</v>
      </c>
      <c r="AF2265" s="131">
        <v>0</v>
      </c>
      <c r="AG2265" s="131">
        <v>0</v>
      </c>
      <c r="AH2265" s="43">
        <v>0</v>
      </c>
    </row>
    <row r="2266" spans="4:34">
      <c r="D2266" s="62">
        <v>1995</v>
      </c>
      <c r="E2266" s="62">
        <v>5</v>
      </c>
      <c r="F2266" s="62">
        <v>1995</v>
      </c>
      <c r="G2266" s="62">
        <v>1996</v>
      </c>
      <c r="H2266" s="131">
        <v>0</v>
      </c>
      <c r="I2266" s="131">
        <v>0</v>
      </c>
      <c r="J2266" s="131">
        <v>0</v>
      </c>
      <c r="K2266" s="131">
        <v>0</v>
      </c>
      <c r="L2266" s="131">
        <v>0</v>
      </c>
      <c r="M2266" s="131">
        <v>0</v>
      </c>
      <c r="N2266" s="131">
        <v>0</v>
      </c>
      <c r="O2266" s="131">
        <v>0</v>
      </c>
      <c r="P2266" s="131">
        <v>0</v>
      </c>
      <c r="Q2266" s="131">
        <v>0</v>
      </c>
      <c r="R2266" s="131">
        <v>0</v>
      </c>
      <c r="S2266" s="131">
        <v>0</v>
      </c>
      <c r="T2266" s="131">
        <v>0</v>
      </c>
      <c r="U2266" s="131">
        <v>0</v>
      </c>
      <c r="V2266" s="131">
        <v>0</v>
      </c>
      <c r="W2266" s="131">
        <v>0</v>
      </c>
      <c r="X2266" s="131">
        <v>0</v>
      </c>
      <c r="Y2266" s="131">
        <v>0</v>
      </c>
      <c r="Z2266" s="131">
        <v>0</v>
      </c>
      <c r="AA2266" s="131">
        <v>0</v>
      </c>
      <c r="AB2266" s="131">
        <v>0</v>
      </c>
      <c r="AC2266" s="131">
        <v>0</v>
      </c>
      <c r="AD2266" s="131">
        <v>0</v>
      </c>
      <c r="AE2266" s="131">
        <v>0</v>
      </c>
      <c r="AF2266" s="131">
        <v>0</v>
      </c>
      <c r="AG2266" s="131">
        <v>0</v>
      </c>
      <c r="AH2266" s="43">
        <v>0</v>
      </c>
    </row>
    <row r="2267" spans="4:34">
      <c r="D2267" s="62">
        <v>1995</v>
      </c>
      <c r="E2267" s="62">
        <v>6</v>
      </c>
      <c r="F2267" s="62">
        <v>1995</v>
      </c>
      <c r="G2267" s="62">
        <v>1996</v>
      </c>
      <c r="H2267" s="131">
        <v>0</v>
      </c>
      <c r="I2267" s="131">
        <v>0</v>
      </c>
      <c r="J2267" s="131">
        <v>0</v>
      </c>
      <c r="K2267" s="131">
        <v>0</v>
      </c>
      <c r="L2267" s="131">
        <v>0</v>
      </c>
      <c r="M2267" s="131">
        <v>0</v>
      </c>
      <c r="N2267" s="131">
        <v>0</v>
      </c>
      <c r="O2267" s="131">
        <v>0</v>
      </c>
      <c r="P2267" s="131">
        <v>0</v>
      </c>
      <c r="Q2267" s="131">
        <v>0</v>
      </c>
      <c r="R2267" s="131">
        <v>0</v>
      </c>
      <c r="S2267" s="131">
        <v>0</v>
      </c>
      <c r="T2267" s="131">
        <v>0</v>
      </c>
      <c r="U2267" s="131">
        <v>0</v>
      </c>
      <c r="V2267" s="131">
        <v>0</v>
      </c>
      <c r="W2267" s="131">
        <v>0</v>
      </c>
      <c r="X2267" s="131">
        <v>0</v>
      </c>
      <c r="Y2267" s="131">
        <v>0</v>
      </c>
      <c r="Z2267" s="131">
        <v>0</v>
      </c>
      <c r="AA2267" s="131">
        <v>0</v>
      </c>
      <c r="AB2267" s="131">
        <v>0</v>
      </c>
      <c r="AC2267" s="131">
        <v>0</v>
      </c>
      <c r="AD2267" s="131">
        <v>0</v>
      </c>
      <c r="AE2267" s="131">
        <v>0</v>
      </c>
      <c r="AF2267" s="131">
        <v>0</v>
      </c>
      <c r="AG2267" s="131">
        <v>0</v>
      </c>
      <c r="AH2267" s="43">
        <v>0</v>
      </c>
    </row>
    <row r="2268" spans="4:34">
      <c r="D2268" s="62">
        <v>1995</v>
      </c>
      <c r="E2268" s="62">
        <v>7</v>
      </c>
      <c r="F2268" s="62">
        <v>1996</v>
      </c>
      <c r="G2268" s="62">
        <v>1996</v>
      </c>
      <c r="H2268" s="131">
        <v>0</v>
      </c>
      <c r="I2268" s="131">
        <v>0</v>
      </c>
      <c r="J2268" s="131">
        <v>0</v>
      </c>
      <c r="K2268" s="131">
        <v>0</v>
      </c>
      <c r="L2268" s="131">
        <v>0</v>
      </c>
      <c r="M2268" s="131">
        <v>0</v>
      </c>
      <c r="N2268" s="131">
        <v>0</v>
      </c>
      <c r="O2268" s="131">
        <v>0</v>
      </c>
      <c r="P2268" s="131">
        <v>0</v>
      </c>
      <c r="Q2268" s="131">
        <v>0</v>
      </c>
      <c r="R2268" s="131">
        <v>0</v>
      </c>
      <c r="S2268" s="131">
        <v>0</v>
      </c>
      <c r="T2268" s="131">
        <v>0</v>
      </c>
      <c r="U2268" s="131">
        <v>0</v>
      </c>
      <c r="V2268" s="131">
        <v>0</v>
      </c>
      <c r="W2268" s="131">
        <v>0</v>
      </c>
      <c r="X2268" s="131">
        <v>0</v>
      </c>
      <c r="Y2268" s="131">
        <v>0</v>
      </c>
      <c r="Z2268" s="131">
        <v>0</v>
      </c>
      <c r="AA2268" s="131">
        <v>0</v>
      </c>
      <c r="AB2268" s="131">
        <v>0</v>
      </c>
      <c r="AC2268" s="131">
        <v>0</v>
      </c>
      <c r="AD2268" s="131">
        <v>0</v>
      </c>
      <c r="AE2268" s="131">
        <v>0</v>
      </c>
      <c r="AF2268" s="131">
        <v>0</v>
      </c>
      <c r="AG2268" s="131">
        <v>0</v>
      </c>
      <c r="AH2268" s="43">
        <v>0</v>
      </c>
    </row>
    <row r="2269" spans="4:34">
      <c r="D2269" s="62">
        <v>1995</v>
      </c>
      <c r="E2269" s="62">
        <v>8</v>
      </c>
      <c r="F2269" s="62">
        <v>1996</v>
      </c>
      <c r="G2269" s="62">
        <v>1996</v>
      </c>
      <c r="H2269" s="131">
        <v>0</v>
      </c>
      <c r="I2269" s="131">
        <v>0</v>
      </c>
      <c r="J2269" s="131">
        <v>0</v>
      </c>
      <c r="K2269" s="131">
        <v>0</v>
      </c>
      <c r="L2269" s="131">
        <v>0</v>
      </c>
      <c r="M2269" s="131">
        <v>0</v>
      </c>
      <c r="N2269" s="131">
        <v>0</v>
      </c>
      <c r="O2269" s="131">
        <v>0</v>
      </c>
      <c r="P2269" s="131">
        <v>0</v>
      </c>
      <c r="Q2269" s="131">
        <v>0</v>
      </c>
      <c r="R2269" s="131">
        <v>0</v>
      </c>
      <c r="S2269" s="131">
        <v>0</v>
      </c>
      <c r="T2269" s="131">
        <v>0</v>
      </c>
      <c r="U2269" s="131">
        <v>0</v>
      </c>
      <c r="V2269" s="131">
        <v>0</v>
      </c>
      <c r="W2269" s="131">
        <v>0</v>
      </c>
      <c r="X2269" s="131">
        <v>0</v>
      </c>
      <c r="Y2269" s="131">
        <v>0</v>
      </c>
      <c r="Z2269" s="131">
        <v>0</v>
      </c>
      <c r="AA2269" s="131">
        <v>0</v>
      </c>
      <c r="AB2269" s="131">
        <v>0</v>
      </c>
      <c r="AC2269" s="131">
        <v>0</v>
      </c>
      <c r="AD2269" s="131">
        <v>0</v>
      </c>
      <c r="AE2269" s="131">
        <v>0</v>
      </c>
      <c r="AF2269" s="131">
        <v>0</v>
      </c>
      <c r="AG2269" s="131">
        <v>0</v>
      </c>
      <c r="AH2269" s="43">
        <v>0</v>
      </c>
    </row>
    <row r="2270" spans="4:34">
      <c r="D2270" s="62">
        <v>1995</v>
      </c>
      <c r="E2270" s="62">
        <v>9</v>
      </c>
      <c r="F2270" s="62">
        <v>1996</v>
      </c>
      <c r="G2270" s="62">
        <v>1996</v>
      </c>
      <c r="H2270" s="131">
        <v>0</v>
      </c>
      <c r="I2270" s="131">
        <v>0</v>
      </c>
      <c r="J2270" s="131">
        <v>0</v>
      </c>
      <c r="K2270" s="131">
        <v>0</v>
      </c>
      <c r="L2270" s="131">
        <v>0</v>
      </c>
      <c r="M2270" s="131">
        <v>0</v>
      </c>
      <c r="N2270" s="131">
        <v>0</v>
      </c>
      <c r="O2270" s="131">
        <v>0</v>
      </c>
      <c r="P2270" s="131">
        <v>0</v>
      </c>
      <c r="Q2270" s="131">
        <v>0</v>
      </c>
      <c r="R2270" s="131">
        <v>0</v>
      </c>
      <c r="S2270" s="131">
        <v>0</v>
      </c>
      <c r="T2270" s="131">
        <v>0</v>
      </c>
      <c r="U2270" s="131">
        <v>0</v>
      </c>
      <c r="V2270" s="131">
        <v>0</v>
      </c>
      <c r="W2270" s="131">
        <v>0</v>
      </c>
      <c r="X2270" s="131">
        <v>0</v>
      </c>
      <c r="Y2270" s="131">
        <v>0</v>
      </c>
      <c r="Z2270" s="131">
        <v>0</v>
      </c>
      <c r="AA2270" s="131">
        <v>0</v>
      </c>
      <c r="AB2270" s="131">
        <v>0</v>
      </c>
      <c r="AC2270" s="131">
        <v>0</v>
      </c>
      <c r="AD2270" s="131">
        <v>0</v>
      </c>
      <c r="AE2270" s="131">
        <v>0</v>
      </c>
      <c r="AF2270" s="131">
        <v>0</v>
      </c>
      <c r="AG2270" s="131">
        <v>0</v>
      </c>
      <c r="AH2270" s="43">
        <v>0</v>
      </c>
    </row>
    <row r="2271" spans="4:34">
      <c r="D2271" s="62">
        <v>1995</v>
      </c>
      <c r="E2271" s="62">
        <v>10</v>
      </c>
      <c r="F2271" s="62">
        <v>1996</v>
      </c>
      <c r="G2271" s="62">
        <v>1996</v>
      </c>
      <c r="H2271" s="131">
        <v>0</v>
      </c>
      <c r="I2271" s="131">
        <v>0</v>
      </c>
      <c r="J2271" s="131">
        <v>0</v>
      </c>
      <c r="K2271" s="131">
        <v>0</v>
      </c>
      <c r="L2271" s="131">
        <v>0</v>
      </c>
      <c r="M2271" s="131">
        <v>0</v>
      </c>
      <c r="N2271" s="131">
        <v>0</v>
      </c>
      <c r="O2271" s="131">
        <v>0</v>
      </c>
      <c r="P2271" s="131">
        <v>0</v>
      </c>
      <c r="Q2271" s="131">
        <v>0</v>
      </c>
      <c r="R2271" s="131">
        <v>0</v>
      </c>
      <c r="S2271" s="131">
        <v>0</v>
      </c>
      <c r="T2271" s="131">
        <v>0</v>
      </c>
      <c r="U2271" s="131">
        <v>0</v>
      </c>
      <c r="V2271" s="131">
        <v>0</v>
      </c>
      <c r="W2271" s="131">
        <v>0</v>
      </c>
      <c r="X2271" s="131">
        <v>0</v>
      </c>
      <c r="Y2271" s="131">
        <v>0</v>
      </c>
      <c r="Z2271" s="131">
        <v>0</v>
      </c>
      <c r="AA2271" s="131">
        <v>0</v>
      </c>
      <c r="AB2271" s="131">
        <v>0</v>
      </c>
      <c r="AC2271" s="131">
        <v>0</v>
      </c>
      <c r="AD2271" s="131">
        <v>0</v>
      </c>
      <c r="AE2271" s="131">
        <v>0</v>
      </c>
      <c r="AF2271" s="131">
        <v>0</v>
      </c>
      <c r="AG2271" s="131">
        <v>0</v>
      </c>
      <c r="AH2271" s="43">
        <v>0</v>
      </c>
    </row>
    <row r="2272" spans="4:34">
      <c r="D2272" s="62">
        <v>1995</v>
      </c>
      <c r="E2272" s="62">
        <v>11</v>
      </c>
      <c r="F2272" s="62">
        <v>1996</v>
      </c>
      <c r="G2272" s="62">
        <v>1996</v>
      </c>
      <c r="H2272" s="131">
        <v>0</v>
      </c>
      <c r="I2272" s="131">
        <v>0</v>
      </c>
      <c r="J2272" s="131">
        <v>0</v>
      </c>
      <c r="K2272" s="131">
        <v>0</v>
      </c>
      <c r="L2272" s="131">
        <v>0</v>
      </c>
      <c r="M2272" s="131">
        <v>0</v>
      </c>
      <c r="N2272" s="131">
        <v>0</v>
      </c>
      <c r="O2272" s="131">
        <v>0</v>
      </c>
      <c r="P2272" s="131">
        <v>0</v>
      </c>
      <c r="Q2272" s="131">
        <v>0</v>
      </c>
      <c r="R2272" s="131">
        <v>0</v>
      </c>
      <c r="S2272" s="131">
        <v>0</v>
      </c>
      <c r="T2272" s="131">
        <v>0</v>
      </c>
      <c r="U2272" s="131">
        <v>0</v>
      </c>
      <c r="V2272" s="131">
        <v>0</v>
      </c>
      <c r="W2272" s="131">
        <v>0</v>
      </c>
      <c r="X2272" s="131">
        <v>0</v>
      </c>
      <c r="Y2272" s="131">
        <v>0</v>
      </c>
      <c r="Z2272" s="131">
        <v>0</v>
      </c>
      <c r="AA2272" s="131">
        <v>0</v>
      </c>
      <c r="AB2272" s="131">
        <v>0</v>
      </c>
      <c r="AC2272" s="131">
        <v>0</v>
      </c>
      <c r="AD2272" s="131">
        <v>0</v>
      </c>
      <c r="AE2272" s="131">
        <v>0</v>
      </c>
      <c r="AF2272" s="131">
        <v>0</v>
      </c>
      <c r="AG2272" s="131">
        <v>0</v>
      </c>
      <c r="AH2272" s="43">
        <v>0</v>
      </c>
    </row>
    <row r="2273" spans="4:34">
      <c r="D2273" s="62">
        <v>1995</v>
      </c>
      <c r="E2273" s="62">
        <v>12</v>
      </c>
      <c r="F2273" s="62">
        <v>1996</v>
      </c>
      <c r="G2273" s="62">
        <v>1996</v>
      </c>
      <c r="H2273" s="131">
        <v>0</v>
      </c>
      <c r="I2273" s="131">
        <v>0</v>
      </c>
      <c r="J2273" s="131">
        <v>0</v>
      </c>
      <c r="K2273" s="131">
        <v>0</v>
      </c>
      <c r="L2273" s="131">
        <v>0</v>
      </c>
      <c r="M2273" s="131">
        <v>0</v>
      </c>
      <c r="N2273" s="131">
        <v>0</v>
      </c>
      <c r="O2273" s="131">
        <v>0</v>
      </c>
      <c r="P2273" s="131">
        <v>0</v>
      </c>
      <c r="Q2273" s="131">
        <v>0</v>
      </c>
      <c r="R2273" s="131">
        <v>0</v>
      </c>
      <c r="S2273" s="131">
        <v>0</v>
      </c>
      <c r="T2273" s="131">
        <v>0</v>
      </c>
      <c r="U2273" s="131">
        <v>0</v>
      </c>
      <c r="V2273" s="131">
        <v>0</v>
      </c>
      <c r="W2273" s="131">
        <v>0</v>
      </c>
      <c r="X2273" s="131">
        <v>0</v>
      </c>
      <c r="Y2273" s="131">
        <v>0</v>
      </c>
      <c r="Z2273" s="131">
        <v>0</v>
      </c>
      <c r="AA2273" s="131">
        <v>0</v>
      </c>
      <c r="AB2273" s="131">
        <v>0</v>
      </c>
      <c r="AC2273" s="131">
        <v>0</v>
      </c>
      <c r="AD2273" s="131">
        <v>0</v>
      </c>
      <c r="AE2273" s="131">
        <v>0</v>
      </c>
      <c r="AF2273" s="131">
        <v>0</v>
      </c>
      <c r="AG2273" s="131">
        <v>0</v>
      </c>
      <c r="AH2273" s="43">
        <v>0</v>
      </c>
    </row>
    <row r="2274" spans="4:34">
      <c r="D2274" s="62">
        <v>1996</v>
      </c>
      <c r="E2274" s="62">
        <v>1</v>
      </c>
      <c r="F2274" s="62">
        <v>1996</v>
      </c>
      <c r="G2274" s="62">
        <v>1996</v>
      </c>
      <c r="H2274" s="131">
        <v>0</v>
      </c>
      <c r="I2274" s="131">
        <v>0</v>
      </c>
      <c r="J2274" s="131">
        <v>0</v>
      </c>
      <c r="K2274" s="131">
        <v>0</v>
      </c>
      <c r="L2274" s="131">
        <v>0</v>
      </c>
      <c r="M2274" s="131">
        <v>0</v>
      </c>
      <c r="N2274" s="131">
        <v>0</v>
      </c>
      <c r="O2274" s="131">
        <v>0</v>
      </c>
      <c r="P2274" s="131">
        <v>0</v>
      </c>
      <c r="Q2274" s="131">
        <v>0</v>
      </c>
      <c r="R2274" s="131">
        <v>0</v>
      </c>
      <c r="S2274" s="131">
        <v>0</v>
      </c>
      <c r="T2274" s="131">
        <v>0</v>
      </c>
      <c r="U2274" s="131">
        <v>0</v>
      </c>
      <c r="V2274" s="131">
        <v>0</v>
      </c>
      <c r="W2274" s="131">
        <v>0</v>
      </c>
      <c r="X2274" s="131">
        <v>0</v>
      </c>
      <c r="Y2274" s="131">
        <v>0</v>
      </c>
      <c r="Z2274" s="131">
        <v>0</v>
      </c>
      <c r="AA2274" s="131">
        <v>0</v>
      </c>
      <c r="AB2274" s="131">
        <v>0</v>
      </c>
      <c r="AC2274" s="131">
        <v>0</v>
      </c>
      <c r="AD2274" s="131">
        <v>0</v>
      </c>
      <c r="AE2274" s="131">
        <v>0</v>
      </c>
      <c r="AF2274" s="131">
        <v>0</v>
      </c>
      <c r="AG2274" s="131">
        <v>0</v>
      </c>
      <c r="AH2274" s="43">
        <v>0</v>
      </c>
    </row>
    <row r="2275" spans="4:34">
      <c r="D2275" s="62">
        <v>1996</v>
      </c>
      <c r="E2275" s="62">
        <v>2</v>
      </c>
      <c r="F2275" s="62">
        <v>1996</v>
      </c>
      <c r="G2275" s="62">
        <v>1996</v>
      </c>
      <c r="H2275" s="131">
        <v>0</v>
      </c>
      <c r="I2275" s="131">
        <v>0</v>
      </c>
      <c r="J2275" s="131">
        <v>0</v>
      </c>
      <c r="K2275" s="131">
        <v>0</v>
      </c>
      <c r="L2275" s="131">
        <v>0</v>
      </c>
      <c r="M2275" s="131">
        <v>0</v>
      </c>
      <c r="N2275" s="131">
        <v>0</v>
      </c>
      <c r="O2275" s="131">
        <v>0</v>
      </c>
      <c r="P2275" s="131">
        <v>0</v>
      </c>
      <c r="Q2275" s="131">
        <v>0</v>
      </c>
      <c r="R2275" s="131">
        <v>0</v>
      </c>
      <c r="S2275" s="131">
        <v>0</v>
      </c>
      <c r="T2275" s="131">
        <v>0</v>
      </c>
      <c r="U2275" s="131">
        <v>0</v>
      </c>
      <c r="V2275" s="131">
        <v>0</v>
      </c>
      <c r="W2275" s="131">
        <v>0</v>
      </c>
      <c r="X2275" s="131">
        <v>0</v>
      </c>
      <c r="Y2275" s="131">
        <v>0</v>
      </c>
      <c r="Z2275" s="131">
        <v>0</v>
      </c>
      <c r="AA2275" s="131">
        <v>0</v>
      </c>
      <c r="AB2275" s="131">
        <v>0</v>
      </c>
      <c r="AC2275" s="131">
        <v>0</v>
      </c>
      <c r="AD2275" s="131">
        <v>0</v>
      </c>
      <c r="AE2275" s="131">
        <v>0</v>
      </c>
      <c r="AF2275" s="131">
        <v>0</v>
      </c>
      <c r="AG2275" s="131">
        <v>0</v>
      </c>
      <c r="AH2275" s="43">
        <v>0</v>
      </c>
    </row>
    <row r="2276" spans="4:34">
      <c r="D2276" s="62">
        <v>1996</v>
      </c>
      <c r="E2276" s="62">
        <v>3</v>
      </c>
      <c r="F2276" s="62">
        <v>1996</v>
      </c>
      <c r="G2276" s="62">
        <v>1996</v>
      </c>
      <c r="H2276" s="131">
        <v>0</v>
      </c>
      <c r="I2276" s="131">
        <v>0</v>
      </c>
      <c r="J2276" s="131">
        <v>0</v>
      </c>
      <c r="K2276" s="131">
        <v>0</v>
      </c>
      <c r="L2276" s="131">
        <v>0</v>
      </c>
      <c r="M2276" s="131">
        <v>0</v>
      </c>
      <c r="N2276" s="131">
        <v>0</v>
      </c>
      <c r="O2276" s="131">
        <v>0</v>
      </c>
      <c r="P2276" s="131">
        <v>0</v>
      </c>
      <c r="Q2276" s="131">
        <v>0</v>
      </c>
      <c r="R2276" s="131">
        <v>0</v>
      </c>
      <c r="S2276" s="131">
        <v>0</v>
      </c>
      <c r="T2276" s="131">
        <v>0</v>
      </c>
      <c r="U2276" s="131">
        <v>0</v>
      </c>
      <c r="V2276" s="131">
        <v>0</v>
      </c>
      <c r="W2276" s="131">
        <v>0</v>
      </c>
      <c r="X2276" s="131">
        <v>0</v>
      </c>
      <c r="Y2276" s="131">
        <v>0</v>
      </c>
      <c r="Z2276" s="131">
        <v>0</v>
      </c>
      <c r="AA2276" s="131">
        <v>0</v>
      </c>
      <c r="AB2276" s="131">
        <v>0</v>
      </c>
      <c r="AC2276" s="131">
        <v>0</v>
      </c>
      <c r="AD2276" s="131">
        <v>0</v>
      </c>
      <c r="AE2276" s="131">
        <v>0</v>
      </c>
      <c r="AF2276" s="131">
        <v>0</v>
      </c>
      <c r="AG2276" s="131">
        <v>0</v>
      </c>
      <c r="AH2276" s="43">
        <v>0</v>
      </c>
    </row>
    <row r="2277" spans="4:34">
      <c r="D2277" s="62">
        <v>1996</v>
      </c>
      <c r="E2277" s="62">
        <v>4</v>
      </c>
      <c r="F2277" s="62">
        <v>1996</v>
      </c>
      <c r="G2277" s="62">
        <v>1996</v>
      </c>
      <c r="H2277" s="131">
        <v>0</v>
      </c>
      <c r="I2277" s="131">
        <v>0</v>
      </c>
      <c r="J2277" s="131">
        <v>0</v>
      </c>
      <c r="K2277" s="131">
        <v>0</v>
      </c>
      <c r="L2277" s="131">
        <v>0</v>
      </c>
      <c r="M2277" s="131">
        <v>0</v>
      </c>
      <c r="N2277" s="131">
        <v>0</v>
      </c>
      <c r="O2277" s="131">
        <v>0</v>
      </c>
      <c r="P2277" s="131">
        <v>0</v>
      </c>
      <c r="Q2277" s="131">
        <v>0</v>
      </c>
      <c r="R2277" s="131">
        <v>0</v>
      </c>
      <c r="S2277" s="131">
        <v>0</v>
      </c>
      <c r="T2277" s="131">
        <v>0</v>
      </c>
      <c r="U2277" s="131">
        <v>0</v>
      </c>
      <c r="V2277" s="131">
        <v>0</v>
      </c>
      <c r="W2277" s="131">
        <v>0</v>
      </c>
      <c r="X2277" s="131">
        <v>0</v>
      </c>
      <c r="Y2277" s="131">
        <v>0</v>
      </c>
      <c r="Z2277" s="131">
        <v>0</v>
      </c>
      <c r="AA2277" s="131">
        <v>0</v>
      </c>
      <c r="AB2277" s="131">
        <v>0</v>
      </c>
      <c r="AC2277" s="131">
        <v>0</v>
      </c>
      <c r="AD2277" s="131">
        <v>0</v>
      </c>
      <c r="AE2277" s="131">
        <v>0</v>
      </c>
      <c r="AF2277" s="131">
        <v>0</v>
      </c>
      <c r="AG2277" s="131">
        <v>0</v>
      </c>
      <c r="AH2277" s="43">
        <v>0</v>
      </c>
    </row>
    <row r="2278" spans="4:34">
      <c r="D2278" s="62">
        <v>1996</v>
      </c>
      <c r="E2278" s="62">
        <v>5</v>
      </c>
      <c r="F2278" s="62">
        <v>1996</v>
      </c>
      <c r="G2278" s="62">
        <v>1997</v>
      </c>
      <c r="H2278" s="131">
        <v>0</v>
      </c>
      <c r="I2278" s="131">
        <v>0</v>
      </c>
      <c r="J2278" s="131">
        <v>0</v>
      </c>
      <c r="K2278" s="131">
        <v>0</v>
      </c>
      <c r="L2278" s="131">
        <v>0</v>
      </c>
      <c r="M2278" s="131">
        <v>0</v>
      </c>
      <c r="N2278" s="131">
        <v>0</v>
      </c>
      <c r="O2278" s="131">
        <v>0</v>
      </c>
      <c r="P2278" s="131">
        <v>0</v>
      </c>
      <c r="Q2278" s="131">
        <v>0</v>
      </c>
      <c r="R2278" s="131">
        <v>0</v>
      </c>
      <c r="S2278" s="131">
        <v>0</v>
      </c>
      <c r="T2278" s="131">
        <v>0</v>
      </c>
      <c r="U2278" s="131">
        <v>0</v>
      </c>
      <c r="V2278" s="131">
        <v>0</v>
      </c>
      <c r="W2278" s="131">
        <v>0</v>
      </c>
      <c r="X2278" s="131">
        <v>0</v>
      </c>
      <c r="Y2278" s="131">
        <v>0</v>
      </c>
      <c r="Z2278" s="131">
        <v>0</v>
      </c>
      <c r="AA2278" s="131">
        <v>0</v>
      </c>
      <c r="AB2278" s="131">
        <v>0</v>
      </c>
      <c r="AC2278" s="131">
        <v>0</v>
      </c>
      <c r="AD2278" s="131">
        <v>0</v>
      </c>
      <c r="AE2278" s="131">
        <v>0</v>
      </c>
      <c r="AF2278" s="131">
        <v>0</v>
      </c>
      <c r="AG2278" s="131">
        <v>0</v>
      </c>
      <c r="AH2278" s="43">
        <v>0</v>
      </c>
    </row>
    <row r="2279" spans="4:34">
      <c r="D2279" s="62">
        <v>1996</v>
      </c>
      <c r="E2279" s="62">
        <v>6</v>
      </c>
      <c r="F2279" s="62">
        <v>1996</v>
      </c>
      <c r="G2279" s="62">
        <v>1997</v>
      </c>
      <c r="H2279" s="131">
        <v>0</v>
      </c>
      <c r="I2279" s="131">
        <v>0</v>
      </c>
      <c r="J2279" s="131">
        <v>0</v>
      </c>
      <c r="K2279" s="131">
        <v>0</v>
      </c>
      <c r="L2279" s="131">
        <v>0</v>
      </c>
      <c r="M2279" s="131">
        <v>0</v>
      </c>
      <c r="N2279" s="131">
        <v>0</v>
      </c>
      <c r="O2279" s="131">
        <v>0</v>
      </c>
      <c r="P2279" s="131">
        <v>0</v>
      </c>
      <c r="Q2279" s="131">
        <v>0</v>
      </c>
      <c r="R2279" s="131">
        <v>0</v>
      </c>
      <c r="S2279" s="131">
        <v>0</v>
      </c>
      <c r="T2279" s="131">
        <v>0</v>
      </c>
      <c r="U2279" s="131">
        <v>0</v>
      </c>
      <c r="V2279" s="131">
        <v>0</v>
      </c>
      <c r="W2279" s="131">
        <v>0</v>
      </c>
      <c r="X2279" s="131">
        <v>0</v>
      </c>
      <c r="Y2279" s="131">
        <v>0</v>
      </c>
      <c r="Z2279" s="131">
        <v>0</v>
      </c>
      <c r="AA2279" s="131">
        <v>0</v>
      </c>
      <c r="AB2279" s="131">
        <v>0</v>
      </c>
      <c r="AC2279" s="131">
        <v>0</v>
      </c>
      <c r="AD2279" s="131">
        <v>0</v>
      </c>
      <c r="AE2279" s="131">
        <v>0</v>
      </c>
      <c r="AF2279" s="131">
        <v>0</v>
      </c>
      <c r="AG2279" s="131">
        <v>0</v>
      </c>
      <c r="AH2279" s="43">
        <v>0</v>
      </c>
    </row>
    <row r="2280" spans="4:34">
      <c r="D2280" s="62">
        <v>1996</v>
      </c>
      <c r="E2280" s="62">
        <v>7</v>
      </c>
      <c r="F2280" s="62">
        <v>1997</v>
      </c>
      <c r="G2280" s="62">
        <v>1997</v>
      </c>
      <c r="H2280" s="131">
        <v>0</v>
      </c>
      <c r="I2280" s="131">
        <v>0</v>
      </c>
      <c r="J2280" s="131">
        <v>0</v>
      </c>
      <c r="K2280" s="131">
        <v>0</v>
      </c>
      <c r="L2280" s="131">
        <v>0</v>
      </c>
      <c r="M2280" s="131">
        <v>0</v>
      </c>
      <c r="N2280" s="131">
        <v>0</v>
      </c>
      <c r="O2280" s="131">
        <v>0</v>
      </c>
      <c r="P2280" s="131">
        <v>0</v>
      </c>
      <c r="Q2280" s="131">
        <v>0</v>
      </c>
      <c r="R2280" s="131">
        <v>0</v>
      </c>
      <c r="S2280" s="131">
        <v>0</v>
      </c>
      <c r="T2280" s="131">
        <v>0</v>
      </c>
      <c r="U2280" s="131">
        <v>0</v>
      </c>
      <c r="V2280" s="131">
        <v>0</v>
      </c>
      <c r="W2280" s="131">
        <v>0</v>
      </c>
      <c r="X2280" s="131">
        <v>0</v>
      </c>
      <c r="Y2280" s="131">
        <v>0</v>
      </c>
      <c r="Z2280" s="131">
        <v>0</v>
      </c>
      <c r="AA2280" s="131">
        <v>0</v>
      </c>
      <c r="AB2280" s="131">
        <v>0</v>
      </c>
      <c r="AC2280" s="131">
        <v>0</v>
      </c>
      <c r="AD2280" s="131">
        <v>0</v>
      </c>
      <c r="AE2280" s="131">
        <v>0</v>
      </c>
      <c r="AF2280" s="131">
        <v>0</v>
      </c>
      <c r="AG2280" s="131">
        <v>0</v>
      </c>
      <c r="AH2280" s="43">
        <v>0</v>
      </c>
    </row>
    <row r="2281" spans="4:34">
      <c r="D2281" s="62">
        <v>1996</v>
      </c>
      <c r="E2281" s="62">
        <v>8</v>
      </c>
      <c r="F2281" s="62">
        <v>1997</v>
      </c>
      <c r="G2281" s="62">
        <v>1997</v>
      </c>
      <c r="H2281" s="131">
        <v>0</v>
      </c>
      <c r="I2281" s="131">
        <v>0</v>
      </c>
      <c r="J2281" s="131">
        <v>0</v>
      </c>
      <c r="K2281" s="131">
        <v>0</v>
      </c>
      <c r="L2281" s="131">
        <v>0</v>
      </c>
      <c r="M2281" s="131">
        <v>0</v>
      </c>
      <c r="N2281" s="131">
        <v>0</v>
      </c>
      <c r="O2281" s="131">
        <v>0</v>
      </c>
      <c r="P2281" s="131">
        <v>0</v>
      </c>
      <c r="Q2281" s="131">
        <v>0</v>
      </c>
      <c r="R2281" s="131">
        <v>0</v>
      </c>
      <c r="S2281" s="131">
        <v>0</v>
      </c>
      <c r="T2281" s="131">
        <v>0</v>
      </c>
      <c r="U2281" s="131">
        <v>0</v>
      </c>
      <c r="V2281" s="131">
        <v>0</v>
      </c>
      <c r="W2281" s="131">
        <v>0</v>
      </c>
      <c r="X2281" s="131">
        <v>0</v>
      </c>
      <c r="Y2281" s="131">
        <v>0</v>
      </c>
      <c r="Z2281" s="131">
        <v>0</v>
      </c>
      <c r="AA2281" s="131">
        <v>0</v>
      </c>
      <c r="AB2281" s="131">
        <v>0</v>
      </c>
      <c r="AC2281" s="131">
        <v>0</v>
      </c>
      <c r="AD2281" s="131">
        <v>0</v>
      </c>
      <c r="AE2281" s="131">
        <v>0</v>
      </c>
      <c r="AF2281" s="131">
        <v>0</v>
      </c>
      <c r="AG2281" s="131">
        <v>0</v>
      </c>
      <c r="AH2281" s="43">
        <v>0</v>
      </c>
    </row>
    <row r="2282" spans="4:34">
      <c r="D2282" s="62">
        <v>1996</v>
      </c>
      <c r="E2282" s="62">
        <v>9</v>
      </c>
      <c r="F2282" s="62">
        <v>1997</v>
      </c>
      <c r="G2282" s="62">
        <v>1997</v>
      </c>
      <c r="H2282" s="131">
        <v>0</v>
      </c>
      <c r="I2282" s="131">
        <v>0</v>
      </c>
      <c r="J2282" s="131">
        <v>0</v>
      </c>
      <c r="K2282" s="131">
        <v>0</v>
      </c>
      <c r="L2282" s="131">
        <v>0</v>
      </c>
      <c r="M2282" s="131">
        <v>0</v>
      </c>
      <c r="N2282" s="131">
        <v>0</v>
      </c>
      <c r="O2282" s="131">
        <v>0</v>
      </c>
      <c r="P2282" s="131">
        <v>0</v>
      </c>
      <c r="Q2282" s="131">
        <v>0</v>
      </c>
      <c r="R2282" s="131">
        <v>0</v>
      </c>
      <c r="S2282" s="131">
        <v>0</v>
      </c>
      <c r="T2282" s="131">
        <v>0</v>
      </c>
      <c r="U2282" s="131">
        <v>0</v>
      </c>
      <c r="V2282" s="131">
        <v>0</v>
      </c>
      <c r="W2282" s="131">
        <v>0</v>
      </c>
      <c r="X2282" s="131">
        <v>0</v>
      </c>
      <c r="Y2282" s="131">
        <v>0</v>
      </c>
      <c r="Z2282" s="131">
        <v>0</v>
      </c>
      <c r="AA2282" s="131">
        <v>0</v>
      </c>
      <c r="AB2282" s="131">
        <v>0</v>
      </c>
      <c r="AC2282" s="131">
        <v>0</v>
      </c>
      <c r="AD2282" s="131">
        <v>0</v>
      </c>
      <c r="AE2282" s="131">
        <v>0</v>
      </c>
      <c r="AF2282" s="131">
        <v>0</v>
      </c>
      <c r="AG2282" s="131">
        <v>0</v>
      </c>
      <c r="AH2282" s="43">
        <v>0</v>
      </c>
    </row>
    <row r="2283" spans="4:34">
      <c r="D2283" s="62">
        <v>1996</v>
      </c>
      <c r="E2283" s="62">
        <v>10</v>
      </c>
      <c r="F2283" s="62">
        <v>1997</v>
      </c>
      <c r="G2283" s="62">
        <v>1997</v>
      </c>
      <c r="H2283" s="131">
        <v>0</v>
      </c>
      <c r="I2283" s="131">
        <v>0</v>
      </c>
      <c r="J2283" s="131">
        <v>0</v>
      </c>
      <c r="K2283" s="131">
        <v>0</v>
      </c>
      <c r="L2283" s="131">
        <v>0</v>
      </c>
      <c r="M2283" s="131">
        <v>0</v>
      </c>
      <c r="N2283" s="131">
        <v>0</v>
      </c>
      <c r="O2283" s="131">
        <v>0</v>
      </c>
      <c r="P2283" s="131">
        <v>0</v>
      </c>
      <c r="Q2283" s="131">
        <v>0</v>
      </c>
      <c r="R2283" s="131">
        <v>0</v>
      </c>
      <c r="S2283" s="131">
        <v>0</v>
      </c>
      <c r="T2283" s="131">
        <v>0</v>
      </c>
      <c r="U2283" s="131">
        <v>0</v>
      </c>
      <c r="V2283" s="131">
        <v>0</v>
      </c>
      <c r="W2283" s="131">
        <v>0</v>
      </c>
      <c r="X2283" s="131">
        <v>0</v>
      </c>
      <c r="Y2283" s="131">
        <v>0</v>
      </c>
      <c r="Z2283" s="131">
        <v>0</v>
      </c>
      <c r="AA2283" s="131">
        <v>0</v>
      </c>
      <c r="AB2283" s="131">
        <v>0</v>
      </c>
      <c r="AC2283" s="131">
        <v>0</v>
      </c>
      <c r="AD2283" s="131">
        <v>0</v>
      </c>
      <c r="AE2283" s="131">
        <v>0</v>
      </c>
      <c r="AF2283" s="131">
        <v>0</v>
      </c>
      <c r="AG2283" s="131">
        <v>0</v>
      </c>
      <c r="AH2283" s="43">
        <v>0</v>
      </c>
    </row>
    <row r="2284" spans="4:34">
      <c r="D2284" s="62">
        <v>1996</v>
      </c>
      <c r="E2284" s="62">
        <v>11</v>
      </c>
      <c r="F2284" s="62">
        <v>1997</v>
      </c>
      <c r="G2284" s="62">
        <v>1997</v>
      </c>
      <c r="H2284" s="131">
        <v>0</v>
      </c>
      <c r="I2284" s="131">
        <v>0</v>
      </c>
      <c r="J2284" s="131">
        <v>0</v>
      </c>
      <c r="K2284" s="131">
        <v>0</v>
      </c>
      <c r="L2284" s="131">
        <v>0</v>
      </c>
      <c r="M2284" s="131">
        <v>0</v>
      </c>
      <c r="N2284" s="131">
        <v>0</v>
      </c>
      <c r="O2284" s="131">
        <v>0</v>
      </c>
      <c r="P2284" s="131">
        <v>0</v>
      </c>
      <c r="Q2284" s="131">
        <v>0</v>
      </c>
      <c r="R2284" s="131">
        <v>0</v>
      </c>
      <c r="S2284" s="131">
        <v>0</v>
      </c>
      <c r="T2284" s="131">
        <v>0</v>
      </c>
      <c r="U2284" s="131">
        <v>0</v>
      </c>
      <c r="V2284" s="131">
        <v>0</v>
      </c>
      <c r="W2284" s="131">
        <v>0</v>
      </c>
      <c r="X2284" s="131">
        <v>0</v>
      </c>
      <c r="Y2284" s="131">
        <v>0</v>
      </c>
      <c r="Z2284" s="131">
        <v>0</v>
      </c>
      <c r="AA2284" s="131">
        <v>0</v>
      </c>
      <c r="AB2284" s="131">
        <v>0</v>
      </c>
      <c r="AC2284" s="131">
        <v>0</v>
      </c>
      <c r="AD2284" s="131">
        <v>0</v>
      </c>
      <c r="AE2284" s="131">
        <v>0</v>
      </c>
      <c r="AF2284" s="131">
        <v>0</v>
      </c>
      <c r="AG2284" s="131">
        <v>0</v>
      </c>
      <c r="AH2284" s="43">
        <v>0</v>
      </c>
    </row>
    <row r="2285" spans="4:34">
      <c r="D2285" s="62">
        <v>1996</v>
      </c>
      <c r="E2285" s="62">
        <v>12</v>
      </c>
      <c r="F2285" s="62">
        <v>1997</v>
      </c>
      <c r="G2285" s="62">
        <v>1997</v>
      </c>
      <c r="H2285" s="131">
        <v>0</v>
      </c>
      <c r="I2285" s="131">
        <v>0</v>
      </c>
      <c r="J2285" s="131">
        <v>0</v>
      </c>
      <c r="K2285" s="131">
        <v>0</v>
      </c>
      <c r="L2285" s="131">
        <v>0</v>
      </c>
      <c r="M2285" s="131">
        <v>0</v>
      </c>
      <c r="N2285" s="131">
        <v>0</v>
      </c>
      <c r="O2285" s="131">
        <v>0</v>
      </c>
      <c r="P2285" s="131">
        <v>0</v>
      </c>
      <c r="Q2285" s="131">
        <v>0</v>
      </c>
      <c r="R2285" s="131">
        <v>0</v>
      </c>
      <c r="S2285" s="131">
        <v>0</v>
      </c>
      <c r="T2285" s="131">
        <v>0</v>
      </c>
      <c r="U2285" s="131">
        <v>0</v>
      </c>
      <c r="V2285" s="131">
        <v>0</v>
      </c>
      <c r="W2285" s="131">
        <v>0</v>
      </c>
      <c r="X2285" s="131">
        <v>0</v>
      </c>
      <c r="Y2285" s="131">
        <v>0</v>
      </c>
      <c r="Z2285" s="131">
        <v>0</v>
      </c>
      <c r="AA2285" s="131">
        <v>0</v>
      </c>
      <c r="AB2285" s="131">
        <v>0</v>
      </c>
      <c r="AC2285" s="131">
        <v>0</v>
      </c>
      <c r="AD2285" s="131">
        <v>0</v>
      </c>
      <c r="AE2285" s="131">
        <v>0</v>
      </c>
      <c r="AF2285" s="131">
        <v>0</v>
      </c>
      <c r="AG2285" s="131">
        <v>0</v>
      </c>
      <c r="AH2285" s="43">
        <v>0</v>
      </c>
    </row>
    <row r="2286" spans="4:34">
      <c r="D2286" s="62">
        <v>1997</v>
      </c>
      <c r="E2286" s="62">
        <v>1</v>
      </c>
      <c r="F2286" s="62">
        <v>1997</v>
      </c>
      <c r="G2286" s="62">
        <v>1997</v>
      </c>
      <c r="H2286" s="131">
        <v>0</v>
      </c>
      <c r="I2286" s="131">
        <v>0</v>
      </c>
      <c r="J2286" s="131">
        <v>0</v>
      </c>
      <c r="K2286" s="131">
        <v>0</v>
      </c>
      <c r="L2286" s="131">
        <v>0</v>
      </c>
      <c r="M2286" s="131">
        <v>0</v>
      </c>
      <c r="N2286" s="131">
        <v>0</v>
      </c>
      <c r="O2286" s="131">
        <v>0</v>
      </c>
      <c r="P2286" s="131">
        <v>0</v>
      </c>
      <c r="Q2286" s="131">
        <v>0</v>
      </c>
      <c r="R2286" s="131">
        <v>0</v>
      </c>
      <c r="S2286" s="131">
        <v>0</v>
      </c>
      <c r="T2286" s="131">
        <v>0</v>
      </c>
      <c r="U2286" s="131">
        <v>0</v>
      </c>
      <c r="V2286" s="131">
        <v>0</v>
      </c>
      <c r="W2286" s="131">
        <v>0</v>
      </c>
      <c r="X2286" s="131">
        <v>0</v>
      </c>
      <c r="Y2286" s="131">
        <v>0</v>
      </c>
      <c r="Z2286" s="131">
        <v>0</v>
      </c>
      <c r="AA2286" s="131">
        <v>0</v>
      </c>
      <c r="AB2286" s="131">
        <v>0</v>
      </c>
      <c r="AC2286" s="131">
        <v>0</v>
      </c>
      <c r="AD2286" s="131">
        <v>0</v>
      </c>
      <c r="AE2286" s="131">
        <v>0</v>
      </c>
      <c r="AF2286" s="131">
        <v>0</v>
      </c>
      <c r="AG2286" s="131">
        <v>0</v>
      </c>
      <c r="AH2286" s="43">
        <v>0</v>
      </c>
    </row>
    <row r="2287" spans="4:34">
      <c r="D2287" s="62">
        <v>1997</v>
      </c>
      <c r="E2287" s="62">
        <v>2</v>
      </c>
      <c r="F2287" s="62">
        <v>1997</v>
      </c>
      <c r="G2287" s="62">
        <v>1997</v>
      </c>
      <c r="H2287" s="131">
        <v>0</v>
      </c>
      <c r="I2287" s="131">
        <v>0</v>
      </c>
      <c r="J2287" s="131">
        <v>0</v>
      </c>
      <c r="K2287" s="131">
        <v>0</v>
      </c>
      <c r="L2287" s="131">
        <v>0</v>
      </c>
      <c r="M2287" s="131">
        <v>0</v>
      </c>
      <c r="N2287" s="131">
        <v>0</v>
      </c>
      <c r="O2287" s="131">
        <v>0</v>
      </c>
      <c r="P2287" s="131">
        <v>0</v>
      </c>
      <c r="Q2287" s="131">
        <v>0</v>
      </c>
      <c r="R2287" s="131">
        <v>0</v>
      </c>
      <c r="S2287" s="131">
        <v>0</v>
      </c>
      <c r="T2287" s="131">
        <v>0</v>
      </c>
      <c r="U2287" s="131">
        <v>0</v>
      </c>
      <c r="V2287" s="131">
        <v>0</v>
      </c>
      <c r="W2287" s="131">
        <v>0</v>
      </c>
      <c r="X2287" s="131">
        <v>0</v>
      </c>
      <c r="Y2287" s="131">
        <v>0</v>
      </c>
      <c r="Z2287" s="131">
        <v>0</v>
      </c>
      <c r="AA2287" s="131">
        <v>0</v>
      </c>
      <c r="AB2287" s="131">
        <v>0</v>
      </c>
      <c r="AC2287" s="131">
        <v>0</v>
      </c>
      <c r="AD2287" s="131">
        <v>0</v>
      </c>
      <c r="AE2287" s="131">
        <v>0</v>
      </c>
      <c r="AF2287" s="131">
        <v>0</v>
      </c>
      <c r="AG2287" s="131">
        <v>0</v>
      </c>
      <c r="AH2287" s="43">
        <v>0</v>
      </c>
    </row>
    <row r="2288" spans="4:34">
      <c r="D2288" s="62">
        <v>1997</v>
      </c>
      <c r="E2288" s="62">
        <v>3</v>
      </c>
      <c r="F2288" s="62">
        <v>1997</v>
      </c>
      <c r="G2288" s="62">
        <v>1997</v>
      </c>
      <c r="H2288" s="131">
        <v>0</v>
      </c>
      <c r="I2288" s="131">
        <v>0</v>
      </c>
      <c r="J2288" s="131">
        <v>0</v>
      </c>
      <c r="K2288" s="131">
        <v>0</v>
      </c>
      <c r="L2288" s="131">
        <v>0</v>
      </c>
      <c r="M2288" s="131">
        <v>0</v>
      </c>
      <c r="N2288" s="131">
        <v>0</v>
      </c>
      <c r="O2288" s="131">
        <v>0</v>
      </c>
      <c r="P2288" s="131">
        <v>0</v>
      </c>
      <c r="Q2288" s="131">
        <v>0</v>
      </c>
      <c r="R2288" s="131">
        <v>0</v>
      </c>
      <c r="S2288" s="131">
        <v>0</v>
      </c>
      <c r="T2288" s="131">
        <v>0</v>
      </c>
      <c r="U2288" s="131">
        <v>0</v>
      </c>
      <c r="V2288" s="131">
        <v>0</v>
      </c>
      <c r="W2288" s="131">
        <v>0</v>
      </c>
      <c r="X2288" s="131">
        <v>0</v>
      </c>
      <c r="Y2288" s="131">
        <v>0</v>
      </c>
      <c r="Z2288" s="131">
        <v>0</v>
      </c>
      <c r="AA2288" s="131">
        <v>0</v>
      </c>
      <c r="AB2288" s="131">
        <v>0</v>
      </c>
      <c r="AC2288" s="131">
        <v>0</v>
      </c>
      <c r="AD2288" s="131">
        <v>0</v>
      </c>
      <c r="AE2288" s="131">
        <v>0</v>
      </c>
      <c r="AF2288" s="131">
        <v>0</v>
      </c>
      <c r="AG2288" s="131">
        <v>0</v>
      </c>
      <c r="AH2288" s="43">
        <v>0</v>
      </c>
    </row>
    <row r="2289" spans="4:34">
      <c r="D2289" s="62">
        <v>1997</v>
      </c>
      <c r="E2289" s="62">
        <v>4</v>
      </c>
      <c r="F2289" s="62">
        <v>1997</v>
      </c>
      <c r="G2289" s="62">
        <v>1997</v>
      </c>
      <c r="H2289" s="131">
        <v>0</v>
      </c>
      <c r="I2289" s="131">
        <v>0</v>
      </c>
      <c r="J2289" s="131">
        <v>0</v>
      </c>
      <c r="K2289" s="131">
        <v>0</v>
      </c>
      <c r="L2289" s="131">
        <v>0</v>
      </c>
      <c r="M2289" s="131">
        <v>0</v>
      </c>
      <c r="N2289" s="131">
        <v>0</v>
      </c>
      <c r="O2289" s="131">
        <v>0</v>
      </c>
      <c r="P2289" s="131">
        <v>0</v>
      </c>
      <c r="Q2289" s="131">
        <v>0</v>
      </c>
      <c r="R2289" s="131">
        <v>0</v>
      </c>
      <c r="S2289" s="131">
        <v>0</v>
      </c>
      <c r="T2289" s="131">
        <v>0</v>
      </c>
      <c r="U2289" s="131">
        <v>0</v>
      </c>
      <c r="V2289" s="131">
        <v>0</v>
      </c>
      <c r="W2289" s="131">
        <v>0</v>
      </c>
      <c r="X2289" s="131">
        <v>0</v>
      </c>
      <c r="Y2289" s="131">
        <v>0</v>
      </c>
      <c r="Z2289" s="131">
        <v>0</v>
      </c>
      <c r="AA2289" s="131">
        <v>0</v>
      </c>
      <c r="AB2289" s="131">
        <v>0</v>
      </c>
      <c r="AC2289" s="131">
        <v>0</v>
      </c>
      <c r="AD2289" s="131">
        <v>0</v>
      </c>
      <c r="AE2289" s="131">
        <v>0</v>
      </c>
      <c r="AF2289" s="131">
        <v>0</v>
      </c>
      <c r="AG2289" s="131">
        <v>0</v>
      </c>
      <c r="AH2289" s="43">
        <v>0</v>
      </c>
    </row>
    <row r="2290" spans="4:34">
      <c r="D2290" s="62">
        <v>1997</v>
      </c>
      <c r="E2290" s="62">
        <v>5</v>
      </c>
      <c r="F2290" s="62">
        <v>1997</v>
      </c>
      <c r="G2290" s="62">
        <v>1998</v>
      </c>
      <c r="H2290" s="131">
        <v>0</v>
      </c>
      <c r="I2290" s="131">
        <v>0</v>
      </c>
      <c r="J2290" s="131">
        <v>0</v>
      </c>
      <c r="K2290" s="131">
        <v>0</v>
      </c>
      <c r="L2290" s="131">
        <v>0</v>
      </c>
      <c r="M2290" s="131">
        <v>0</v>
      </c>
      <c r="N2290" s="131">
        <v>0</v>
      </c>
      <c r="O2290" s="131">
        <v>0</v>
      </c>
      <c r="P2290" s="131">
        <v>0</v>
      </c>
      <c r="Q2290" s="131">
        <v>0</v>
      </c>
      <c r="R2290" s="131">
        <v>0</v>
      </c>
      <c r="S2290" s="131">
        <v>0</v>
      </c>
      <c r="T2290" s="131">
        <v>0</v>
      </c>
      <c r="U2290" s="131">
        <v>0</v>
      </c>
      <c r="V2290" s="131">
        <v>0</v>
      </c>
      <c r="W2290" s="131">
        <v>0</v>
      </c>
      <c r="X2290" s="131">
        <v>0</v>
      </c>
      <c r="Y2290" s="131">
        <v>0</v>
      </c>
      <c r="Z2290" s="131">
        <v>0</v>
      </c>
      <c r="AA2290" s="131">
        <v>0</v>
      </c>
      <c r="AB2290" s="131">
        <v>0</v>
      </c>
      <c r="AC2290" s="131">
        <v>0</v>
      </c>
      <c r="AD2290" s="131">
        <v>0</v>
      </c>
      <c r="AE2290" s="131">
        <v>0</v>
      </c>
      <c r="AF2290" s="131">
        <v>0</v>
      </c>
      <c r="AG2290" s="131">
        <v>0</v>
      </c>
      <c r="AH2290" s="43">
        <v>0</v>
      </c>
    </row>
    <row r="2291" spans="4:34">
      <c r="D2291" s="62">
        <v>1997</v>
      </c>
      <c r="E2291" s="62">
        <v>6</v>
      </c>
      <c r="F2291" s="62">
        <v>1997</v>
      </c>
      <c r="G2291" s="62">
        <v>1998</v>
      </c>
      <c r="H2291" s="131">
        <v>0</v>
      </c>
      <c r="I2291" s="131">
        <v>0</v>
      </c>
      <c r="J2291" s="131">
        <v>0</v>
      </c>
      <c r="K2291" s="131">
        <v>0</v>
      </c>
      <c r="L2291" s="131">
        <v>0</v>
      </c>
      <c r="M2291" s="131">
        <v>0</v>
      </c>
      <c r="N2291" s="131">
        <v>0</v>
      </c>
      <c r="O2291" s="131">
        <v>0</v>
      </c>
      <c r="P2291" s="131">
        <v>0</v>
      </c>
      <c r="Q2291" s="131">
        <v>0</v>
      </c>
      <c r="R2291" s="131">
        <v>0</v>
      </c>
      <c r="S2291" s="131">
        <v>0</v>
      </c>
      <c r="T2291" s="131">
        <v>0</v>
      </c>
      <c r="U2291" s="131">
        <v>0</v>
      </c>
      <c r="V2291" s="131">
        <v>0</v>
      </c>
      <c r="W2291" s="131">
        <v>0</v>
      </c>
      <c r="X2291" s="131">
        <v>0</v>
      </c>
      <c r="Y2291" s="131">
        <v>0</v>
      </c>
      <c r="Z2291" s="131">
        <v>0</v>
      </c>
      <c r="AA2291" s="131">
        <v>0</v>
      </c>
      <c r="AB2291" s="131">
        <v>0</v>
      </c>
      <c r="AC2291" s="131">
        <v>0</v>
      </c>
      <c r="AD2291" s="131">
        <v>0</v>
      </c>
      <c r="AE2291" s="131">
        <v>0</v>
      </c>
      <c r="AF2291" s="131">
        <v>0</v>
      </c>
      <c r="AG2291" s="131">
        <v>0</v>
      </c>
      <c r="AH2291" s="43">
        <v>0</v>
      </c>
    </row>
    <row r="2292" spans="4:34">
      <c r="D2292" s="62">
        <v>1997</v>
      </c>
      <c r="E2292" s="62">
        <v>7</v>
      </c>
      <c r="F2292" s="62">
        <v>1998</v>
      </c>
      <c r="G2292" s="62">
        <v>1998</v>
      </c>
      <c r="H2292" s="131">
        <v>0</v>
      </c>
      <c r="I2292" s="131">
        <v>0</v>
      </c>
      <c r="J2292" s="131">
        <v>0</v>
      </c>
      <c r="K2292" s="131">
        <v>0</v>
      </c>
      <c r="L2292" s="131">
        <v>0</v>
      </c>
      <c r="M2292" s="131">
        <v>0</v>
      </c>
      <c r="N2292" s="131">
        <v>0</v>
      </c>
      <c r="O2292" s="131">
        <v>0</v>
      </c>
      <c r="P2292" s="131">
        <v>0</v>
      </c>
      <c r="Q2292" s="131">
        <v>0</v>
      </c>
      <c r="R2292" s="131">
        <v>0</v>
      </c>
      <c r="S2292" s="131">
        <v>0</v>
      </c>
      <c r="T2292" s="131">
        <v>0</v>
      </c>
      <c r="U2292" s="131">
        <v>0</v>
      </c>
      <c r="V2292" s="131">
        <v>0</v>
      </c>
      <c r="W2292" s="131">
        <v>0</v>
      </c>
      <c r="X2292" s="131">
        <v>0</v>
      </c>
      <c r="Y2292" s="131">
        <v>0</v>
      </c>
      <c r="Z2292" s="131">
        <v>0</v>
      </c>
      <c r="AA2292" s="131">
        <v>0</v>
      </c>
      <c r="AB2292" s="131">
        <v>0</v>
      </c>
      <c r="AC2292" s="131">
        <v>0</v>
      </c>
      <c r="AD2292" s="131">
        <v>0</v>
      </c>
      <c r="AE2292" s="131">
        <v>0</v>
      </c>
      <c r="AF2292" s="131">
        <v>0</v>
      </c>
      <c r="AG2292" s="131">
        <v>0</v>
      </c>
      <c r="AH2292" s="43">
        <v>0</v>
      </c>
    </row>
    <row r="2293" spans="4:34">
      <c r="D2293" s="62">
        <v>1997</v>
      </c>
      <c r="E2293" s="62">
        <v>8</v>
      </c>
      <c r="F2293" s="62">
        <v>1998</v>
      </c>
      <c r="G2293" s="62">
        <v>1998</v>
      </c>
      <c r="H2293" s="131">
        <v>0</v>
      </c>
      <c r="I2293" s="131">
        <v>0</v>
      </c>
      <c r="J2293" s="131">
        <v>0</v>
      </c>
      <c r="K2293" s="131">
        <v>0</v>
      </c>
      <c r="L2293" s="131">
        <v>0</v>
      </c>
      <c r="M2293" s="131">
        <v>0</v>
      </c>
      <c r="N2293" s="131">
        <v>0</v>
      </c>
      <c r="O2293" s="131">
        <v>0</v>
      </c>
      <c r="P2293" s="131">
        <v>0</v>
      </c>
      <c r="Q2293" s="131">
        <v>0</v>
      </c>
      <c r="R2293" s="131">
        <v>0</v>
      </c>
      <c r="S2293" s="131">
        <v>0</v>
      </c>
      <c r="T2293" s="131">
        <v>0</v>
      </c>
      <c r="U2293" s="131">
        <v>0</v>
      </c>
      <c r="V2293" s="131">
        <v>0</v>
      </c>
      <c r="W2293" s="131">
        <v>0</v>
      </c>
      <c r="X2293" s="131">
        <v>0</v>
      </c>
      <c r="Y2293" s="131">
        <v>0</v>
      </c>
      <c r="Z2293" s="131">
        <v>0</v>
      </c>
      <c r="AA2293" s="131">
        <v>0</v>
      </c>
      <c r="AB2293" s="131">
        <v>0</v>
      </c>
      <c r="AC2293" s="131">
        <v>0</v>
      </c>
      <c r="AD2293" s="131">
        <v>0</v>
      </c>
      <c r="AE2293" s="131">
        <v>0</v>
      </c>
      <c r="AF2293" s="131">
        <v>0</v>
      </c>
      <c r="AG2293" s="131">
        <v>0</v>
      </c>
      <c r="AH2293" s="43">
        <v>0</v>
      </c>
    </row>
    <row r="2294" spans="4:34">
      <c r="D2294" s="62">
        <v>1997</v>
      </c>
      <c r="E2294" s="62">
        <v>9</v>
      </c>
      <c r="F2294" s="62">
        <v>1998</v>
      </c>
      <c r="G2294" s="62">
        <v>1998</v>
      </c>
      <c r="H2294" s="131">
        <v>0</v>
      </c>
      <c r="I2294" s="131">
        <v>0</v>
      </c>
      <c r="J2294" s="131">
        <v>0</v>
      </c>
      <c r="K2294" s="131">
        <v>0</v>
      </c>
      <c r="L2294" s="131">
        <v>0</v>
      </c>
      <c r="M2294" s="131">
        <v>0</v>
      </c>
      <c r="N2294" s="131">
        <v>0</v>
      </c>
      <c r="O2294" s="131">
        <v>0</v>
      </c>
      <c r="P2294" s="131">
        <v>0</v>
      </c>
      <c r="Q2294" s="131">
        <v>0</v>
      </c>
      <c r="R2294" s="131">
        <v>0</v>
      </c>
      <c r="S2294" s="131">
        <v>0</v>
      </c>
      <c r="T2294" s="131">
        <v>0</v>
      </c>
      <c r="U2294" s="131">
        <v>0</v>
      </c>
      <c r="V2294" s="131">
        <v>0</v>
      </c>
      <c r="W2294" s="131">
        <v>0</v>
      </c>
      <c r="X2294" s="131">
        <v>0</v>
      </c>
      <c r="Y2294" s="131">
        <v>0</v>
      </c>
      <c r="Z2294" s="131">
        <v>0</v>
      </c>
      <c r="AA2294" s="131">
        <v>0</v>
      </c>
      <c r="AB2294" s="131">
        <v>0</v>
      </c>
      <c r="AC2294" s="131">
        <v>0</v>
      </c>
      <c r="AD2294" s="131">
        <v>0</v>
      </c>
      <c r="AE2294" s="131">
        <v>0</v>
      </c>
      <c r="AF2294" s="131">
        <v>0</v>
      </c>
      <c r="AG2294" s="131">
        <v>0</v>
      </c>
      <c r="AH2294" s="43">
        <v>0</v>
      </c>
    </row>
    <row r="2295" spans="4:34">
      <c r="D2295" s="62">
        <v>1997</v>
      </c>
      <c r="E2295" s="62">
        <v>10</v>
      </c>
      <c r="F2295" s="62">
        <v>1998</v>
      </c>
      <c r="G2295" s="62">
        <v>1998</v>
      </c>
      <c r="H2295" s="131">
        <v>0</v>
      </c>
      <c r="I2295" s="131">
        <v>0</v>
      </c>
      <c r="J2295" s="131">
        <v>0</v>
      </c>
      <c r="K2295" s="131">
        <v>0</v>
      </c>
      <c r="L2295" s="131">
        <v>0</v>
      </c>
      <c r="M2295" s="131">
        <v>0</v>
      </c>
      <c r="N2295" s="131">
        <v>0</v>
      </c>
      <c r="O2295" s="131">
        <v>0</v>
      </c>
      <c r="P2295" s="131">
        <v>0</v>
      </c>
      <c r="Q2295" s="131">
        <v>0</v>
      </c>
      <c r="R2295" s="131">
        <v>0</v>
      </c>
      <c r="S2295" s="131">
        <v>0</v>
      </c>
      <c r="T2295" s="131">
        <v>0</v>
      </c>
      <c r="U2295" s="131">
        <v>0</v>
      </c>
      <c r="V2295" s="131">
        <v>0</v>
      </c>
      <c r="W2295" s="131">
        <v>0</v>
      </c>
      <c r="X2295" s="131">
        <v>0</v>
      </c>
      <c r="Y2295" s="131">
        <v>0</v>
      </c>
      <c r="Z2295" s="131">
        <v>0</v>
      </c>
      <c r="AA2295" s="131">
        <v>0</v>
      </c>
      <c r="AB2295" s="131">
        <v>0</v>
      </c>
      <c r="AC2295" s="131">
        <v>0</v>
      </c>
      <c r="AD2295" s="131">
        <v>0</v>
      </c>
      <c r="AE2295" s="131">
        <v>0</v>
      </c>
      <c r="AF2295" s="131">
        <v>0</v>
      </c>
      <c r="AG2295" s="131">
        <v>0</v>
      </c>
      <c r="AH2295" s="43">
        <v>0</v>
      </c>
    </row>
    <row r="2296" spans="4:34">
      <c r="D2296" s="62">
        <v>1997</v>
      </c>
      <c r="E2296" s="62">
        <v>11</v>
      </c>
      <c r="F2296" s="62">
        <v>1998</v>
      </c>
      <c r="G2296" s="62">
        <v>1998</v>
      </c>
      <c r="H2296" s="131">
        <v>0</v>
      </c>
      <c r="I2296" s="131">
        <v>0</v>
      </c>
      <c r="J2296" s="131">
        <v>0</v>
      </c>
      <c r="K2296" s="131">
        <v>0</v>
      </c>
      <c r="L2296" s="131">
        <v>0</v>
      </c>
      <c r="M2296" s="131">
        <v>0</v>
      </c>
      <c r="N2296" s="131">
        <v>0</v>
      </c>
      <c r="O2296" s="131">
        <v>0</v>
      </c>
      <c r="P2296" s="131">
        <v>0</v>
      </c>
      <c r="Q2296" s="131">
        <v>0</v>
      </c>
      <c r="R2296" s="131">
        <v>0</v>
      </c>
      <c r="S2296" s="131">
        <v>0</v>
      </c>
      <c r="T2296" s="131">
        <v>0</v>
      </c>
      <c r="U2296" s="131">
        <v>0</v>
      </c>
      <c r="V2296" s="131">
        <v>0</v>
      </c>
      <c r="W2296" s="131">
        <v>0</v>
      </c>
      <c r="X2296" s="131">
        <v>0</v>
      </c>
      <c r="Y2296" s="131">
        <v>0</v>
      </c>
      <c r="Z2296" s="131">
        <v>0</v>
      </c>
      <c r="AA2296" s="131">
        <v>0</v>
      </c>
      <c r="AB2296" s="131">
        <v>0</v>
      </c>
      <c r="AC2296" s="131">
        <v>0</v>
      </c>
      <c r="AD2296" s="131">
        <v>0</v>
      </c>
      <c r="AE2296" s="131">
        <v>0</v>
      </c>
      <c r="AF2296" s="131">
        <v>0</v>
      </c>
      <c r="AG2296" s="131">
        <v>0</v>
      </c>
      <c r="AH2296" s="43">
        <v>0</v>
      </c>
    </row>
    <row r="2297" spans="4:34">
      <c r="D2297" s="62">
        <v>1997</v>
      </c>
      <c r="E2297" s="62">
        <v>12</v>
      </c>
      <c r="F2297" s="62">
        <v>1998</v>
      </c>
      <c r="G2297" s="62">
        <v>1998</v>
      </c>
      <c r="H2297" s="131">
        <v>0</v>
      </c>
      <c r="I2297" s="131">
        <v>0</v>
      </c>
      <c r="J2297" s="131">
        <v>0</v>
      </c>
      <c r="K2297" s="131">
        <v>0</v>
      </c>
      <c r="L2297" s="131">
        <v>0</v>
      </c>
      <c r="M2297" s="131">
        <v>0</v>
      </c>
      <c r="N2297" s="131">
        <v>0</v>
      </c>
      <c r="O2297" s="131">
        <v>0</v>
      </c>
      <c r="P2297" s="131">
        <v>0</v>
      </c>
      <c r="Q2297" s="131">
        <v>0</v>
      </c>
      <c r="R2297" s="131">
        <v>0</v>
      </c>
      <c r="S2297" s="131">
        <v>0</v>
      </c>
      <c r="T2297" s="131">
        <v>0</v>
      </c>
      <c r="U2297" s="131">
        <v>0</v>
      </c>
      <c r="V2297" s="131">
        <v>0</v>
      </c>
      <c r="W2297" s="131">
        <v>0</v>
      </c>
      <c r="X2297" s="131">
        <v>0</v>
      </c>
      <c r="Y2297" s="131">
        <v>0</v>
      </c>
      <c r="Z2297" s="131">
        <v>0</v>
      </c>
      <c r="AA2297" s="131">
        <v>0</v>
      </c>
      <c r="AB2297" s="131">
        <v>0</v>
      </c>
      <c r="AC2297" s="131">
        <v>0</v>
      </c>
      <c r="AD2297" s="131">
        <v>0</v>
      </c>
      <c r="AE2297" s="131">
        <v>0</v>
      </c>
      <c r="AF2297" s="131">
        <v>0</v>
      </c>
      <c r="AG2297" s="131">
        <v>0</v>
      </c>
      <c r="AH2297" s="43">
        <v>0</v>
      </c>
    </row>
    <row r="2298" spans="4:34">
      <c r="D2298" s="62">
        <v>1998</v>
      </c>
      <c r="E2298" s="62">
        <v>1</v>
      </c>
      <c r="F2298" s="62">
        <v>1998</v>
      </c>
      <c r="G2298" s="62">
        <v>1998</v>
      </c>
      <c r="H2298" s="131">
        <v>0</v>
      </c>
      <c r="I2298" s="131">
        <v>0</v>
      </c>
      <c r="J2298" s="131">
        <v>0</v>
      </c>
      <c r="K2298" s="131">
        <v>0</v>
      </c>
      <c r="L2298" s="131">
        <v>0</v>
      </c>
      <c r="M2298" s="131">
        <v>0</v>
      </c>
      <c r="N2298" s="131">
        <v>0</v>
      </c>
      <c r="O2298" s="131">
        <v>0</v>
      </c>
      <c r="P2298" s="131">
        <v>0</v>
      </c>
      <c r="Q2298" s="131">
        <v>0</v>
      </c>
      <c r="R2298" s="131">
        <v>0</v>
      </c>
      <c r="S2298" s="131">
        <v>0</v>
      </c>
      <c r="T2298" s="131">
        <v>0</v>
      </c>
      <c r="U2298" s="131">
        <v>0</v>
      </c>
      <c r="V2298" s="131">
        <v>0</v>
      </c>
      <c r="W2298" s="131">
        <v>0</v>
      </c>
      <c r="X2298" s="131">
        <v>0</v>
      </c>
      <c r="Y2298" s="131">
        <v>0</v>
      </c>
      <c r="Z2298" s="131">
        <v>0</v>
      </c>
      <c r="AA2298" s="131">
        <v>0</v>
      </c>
      <c r="AB2298" s="131">
        <v>0</v>
      </c>
      <c r="AC2298" s="131">
        <v>0</v>
      </c>
      <c r="AD2298" s="131">
        <v>0</v>
      </c>
      <c r="AE2298" s="131">
        <v>0</v>
      </c>
      <c r="AF2298" s="131">
        <v>0</v>
      </c>
      <c r="AG2298" s="131">
        <v>0</v>
      </c>
      <c r="AH2298" s="43">
        <v>0</v>
      </c>
    </row>
    <row r="2299" spans="4:34">
      <c r="D2299" s="62">
        <v>1998</v>
      </c>
      <c r="E2299" s="62">
        <v>2</v>
      </c>
      <c r="F2299" s="62">
        <v>1998</v>
      </c>
      <c r="G2299" s="62">
        <v>1998</v>
      </c>
      <c r="H2299" s="131">
        <v>0</v>
      </c>
      <c r="I2299" s="131">
        <v>0</v>
      </c>
      <c r="J2299" s="131">
        <v>0</v>
      </c>
      <c r="K2299" s="131">
        <v>0</v>
      </c>
      <c r="L2299" s="131">
        <v>0</v>
      </c>
      <c r="M2299" s="131">
        <v>0</v>
      </c>
      <c r="N2299" s="131">
        <v>0</v>
      </c>
      <c r="O2299" s="131">
        <v>0</v>
      </c>
      <c r="P2299" s="131">
        <v>0</v>
      </c>
      <c r="Q2299" s="131">
        <v>0</v>
      </c>
      <c r="R2299" s="131">
        <v>0</v>
      </c>
      <c r="S2299" s="131">
        <v>0</v>
      </c>
      <c r="T2299" s="131">
        <v>0</v>
      </c>
      <c r="U2299" s="131">
        <v>0</v>
      </c>
      <c r="V2299" s="131">
        <v>0</v>
      </c>
      <c r="W2299" s="131">
        <v>0</v>
      </c>
      <c r="X2299" s="131">
        <v>0</v>
      </c>
      <c r="Y2299" s="131">
        <v>0</v>
      </c>
      <c r="Z2299" s="131">
        <v>0</v>
      </c>
      <c r="AA2299" s="131">
        <v>0</v>
      </c>
      <c r="AB2299" s="131">
        <v>0</v>
      </c>
      <c r="AC2299" s="131">
        <v>0</v>
      </c>
      <c r="AD2299" s="131">
        <v>0</v>
      </c>
      <c r="AE2299" s="131">
        <v>0</v>
      </c>
      <c r="AF2299" s="131">
        <v>0</v>
      </c>
      <c r="AG2299" s="131">
        <v>0</v>
      </c>
      <c r="AH2299" s="43">
        <v>0</v>
      </c>
    </row>
    <row r="2300" spans="4:34">
      <c r="D2300" s="62">
        <v>1998</v>
      </c>
      <c r="E2300" s="62">
        <v>3</v>
      </c>
      <c r="F2300" s="62">
        <v>1998</v>
      </c>
      <c r="G2300" s="62">
        <v>1998</v>
      </c>
      <c r="H2300" s="131">
        <v>0</v>
      </c>
      <c r="I2300" s="131">
        <v>0</v>
      </c>
      <c r="J2300" s="131">
        <v>0</v>
      </c>
      <c r="K2300" s="131">
        <v>0</v>
      </c>
      <c r="L2300" s="131">
        <v>0</v>
      </c>
      <c r="M2300" s="131">
        <v>0</v>
      </c>
      <c r="N2300" s="131">
        <v>0</v>
      </c>
      <c r="O2300" s="131">
        <v>0</v>
      </c>
      <c r="P2300" s="131">
        <v>0</v>
      </c>
      <c r="Q2300" s="131">
        <v>0</v>
      </c>
      <c r="R2300" s="131">
        <v>0</v>
      </c>
      <c r="S2300" s="131">
        <v>0</v>
      </c>
      <c r="T2300" s="131">
        <v>0</v>
      </c>
      <c r="U2300" s="131">
        <v>0</v>
      </c>
      <c r="V2300" s="131">
        <v>0</v>
      </c>
      <c r="W2300" s="131">
        <v>0</v>
      </c>
      <c r="X2300" s="131">
        <v>0</v>
      </c>
      <c r="Y2300" s="131">
        <v>0</v>
      </c>
      <c r="Z2300" s="131">
        <v>0</v>
      </c>
      <c r="AA2300" s="131">
        <v>0</v>
      </c>
      <c r="AB2300" s="131">
        <v>0</v>
      </c>
      <c r="AC2300" s="131">
        <v>0</v>
      </c>
      <c r="AD2300" s="131">
        <v>0</v>
      </c>
      <c r="AE2300" s="131">
        <v>0</v>
      </c>
      <c r="AF2300" s="131">
        <v>0</v>
      </c>
      <c r="AG2300" s="131">
        <v>0</v>
      </c>
      <c r="AH2300" s="43">
        <v>0</v>
      </c>
    </row>
    <row r="2301" spans="4:34">
      <c r="D2301" s="62">
        <v>1998</v>
      </c>
      <c r="E2301" s="62">
        <v>4</v>
      </c>
      <c r="F2301" s="62">
        <v>1998</v>
      </c>
      <c r="G2301" s="62">
        <v>1998</v>
      </c>
      <c r="H2301" s="131">
        <v>0</v>
      </c>
      <c r="I2301" s="131">
        <v>0</v>
      </c>
      <c r="J2301" s="131">
        <v>0</v>
      </c>
      <c r="K2301" s="131">
        <v>0</v>
      </c>
      <c r="L2301" s="131">
        <v>0</v>
      </c>
      <c r="M2301" s="131">
        <v>0</v>
      </c>
      <c r="N2301" s="131">
        <v>0</v>
      </c>
      <c r="O2301" s="131">
        <v>0</v>
      </c>
      <c r="P2301" s="131">
        <v>0</v>
      </c>
      <c r="Q2301" s="131">
        <v>0</v>
      </c>
      <c r="R2301" s="131">
        <v>0</v>
      </c>
      <c r="S2301" s="131">
        <v>0</v>
      </c>
      <c r="T2301" s="131">
        <v>0</v>
      </c>
      <c r="U2301" s="131">
        <v>0</v>
      </c>
      <c r="V2301" s="131">
        <v>0</v>
      </c>
      <c r="W2301" s="131">
        <v>0</v>
      </c>
      <c r="X2301" s="131">
        <v>0</v>
      </c>
      <c r="Y2301" s="131">
        <v>0</v>
      </c>
      <c r="Z2301" s="131">
        <v>0</v>
      </c>
      <c r="AA2301" s="131">
        <v>0</v>
      </c>
      <c r="AB2301" s="131">
        <v>0</v>
      </c>
      <c r="AC2301" s="131">
        <v>0</v>
      </c>
      <c r="AD2301" s="131">
        <v>0</v>
      </c>
      <c r="AE2301" s="131">
        <v>0</v>
      </c>
      <c r="AF2301" s="131">
        <v>0</v>
      </c>
      <c r="AG2301" s="131">
        <v>0</v>
      </c>
      <c r="AH2301" s="43">
        <v>0</v>
      </c>
    </row>
    <row r="2302" spans="4:34">
      <c r="D2302" s="62">
        <v>1998</v>
      </c>
      <c r="E2302" s="62">
        <v>5</v>
      </c>
      <c r="F2302" s="62">
        <v>1998</v>
      </c>
      <c r="G2302" s="62">
        <v>1999</v>
      </c>
      <c r="H2302" s="131">
        <v>0</v>
      </c>
      <c r="I2302" s="131">
        <v>0</v>
      </c>
      <c r="J2302" s="131">
        <v>0</v>
      </c>
      <c r="K2302" s="131">
        <v>0</v>
      </c>
      <c r="L2302" s="131">
        <v>0</v>
      </c>
      <c r="M2302" s="131">
        <v>0</v>
      </c>
      <c r="N2302" s="131">
        <v>0</v>
      </c>
      <c r="O2302" s="131">
        <v>0</v>
      </c>
      <c r="P2302" s="131">
        <v>0</v>
      </c>
      <c r="Q2302" s="131">
        <v>0</v>
      </c>
      <c r="R2302" s="131">
        <v>0</v>
      </c>
      <c r="S2302" s="131">
        <v>0</v>
      </c>
      <c r="T2302" s="131">
        <v>0</v>
      </c>
      <c r="U2302" s="131">
        <v>0</v>
      </c>
      <c r="V2302" s="131">
        <v>0</v>
      </c>
      <c r="W2302" s="131">
        <v>0</v>
      </c>
      <c r="X2302" s="131">
        <v>0</v>
      </c>
      <c r="Y2302" s="131">
        <v>0</v>
      </c>
      <c r="Z2302" s="131">
        <v>0</v>
      </c>
      <c r="AA2302" s="131">
        <v>0</v>
      </c>
      <c r="AB2302" s="131">
        <v>0</v>
      </c>
      <c r="AC2302" s="131">
        <v>0</v>
      </c>
      <c r="AD2302" s="131">
        <v>0</v>
      </c>
      <c r="AE2302" s="131">
        <v>0</v>
      </c>
      <c r="AF2302" s="131">
        <v>0</v>
      </c>
      <c r="AG2302" s="131">
        <v>0</v>
      </c>
      <c r="AH2302" s="43">
        <v>0</v>
      </c>
    </row>
    <row r="2303" spans="4:34">
      <c r="D2303" s="62">
        <v>1998</v>
      </c>
      <c r="E2303" s="62">
        <v>6</v>
      </c>
      <c r="F2303" s="62">
        <v>1998</v>
      </c>
      <c r="G2303" s="62">
        <v>1999</v>
      </c>
      <c r="H2303" s="131">
        <v>0</v>
      </c>
      <c r="I2303" s="131">
        <v>0</v>
      </c>
      <c r="J2303" s="131">
        <v>0</v>
      </c>
      <c r="K2303" s="131">
        <v>0</v>
      </c>
      <c r="L2303" s="131">
        <v>0</v>
      </c>
      <c r="M2303" s="131">
        <v>0</v>
      </c>
      <c r="N2303" s="131">
        <v>0</v>
      </c>
      <c r="O2303" s="131">
        <v>0</v>
      </c>
      <c r="P2303" s="131">
        <v>0</v>
      </c>
      <c r="Q2303" s="131">
        <v>0</v>
      </c>
      <c r="R2303" s="131">
        <v>0</v>
      </c>
      <c r="S2303" s="131">
        <v>0</v>
      </c>
      <c r="T2303" s="131">
        <v>0</v>
      </c>
      <c r="U2303" s="131">
        <v>0</v>
      </c>
      <c r="V2303" s="131">
        <v>0</v>
      </c>
      <c r="W2303" s="131">
        <v>0</v>
      </c>
      <c r="X2303" s="131">
        <v>0</v>
      </c>
      <c r="Y2303" s="131">
        <v>0</v>
      </c>
      <c r="Z2303" s="131">
        <v>0</v>
      </c>
      <c r="AA2303" s="131">
        <v>0</v>
      </c>
      <c r="AB2303" s="131">
        <v>0</v>
      </c>
      <c r="AC2303" s="131">
        <v>0</v>
      </c>
      <c r="AD2303" s="131">
        <v>0</v>
      </c>
      <c r="AE2303" s="131">
        <v>0</v>
      </c>
      <c r="AF2303" s="131">
        <v>0</v>
      </c>
      <c r="AG2303" s="131">
        <v>0</v>
      </c>
      <c r="AH2303" s="43">
        <v>0</v>
      </c>
    </row>
    <row r="2304" spans="4:34">
      <c r="D2304" s="62">
        <v>1998</v>
      </c>
      <c r="E2304" s="62">
        <v>7</v>
      </c>
      <c r="F2304" s="62">
        <v>1999</v>
      </c>
      <c r="G2304" s="62">
        <v>1999</v>
      </c>
      <c r="H2304" s="131">
        <v>0</v>
      </c>
      <c r="I2304" s="131">
        <v>0</v>
      </c>
      <c r="J2304" s="131">
        <v>0</v>
      </c>
      <c r="K2304" s="131">
        <v>0</v>
      </c>
      <c r="L2304" s="131">
        <v>0</v>
      </c>
      <c r="M2304" s="131">
        <v>0</v>
      </c>
      <c r="N2304" s="131">
        <v>0</v>
      </c>
      <c r="O2304" s="131">
        <v>0</v>
      </c>
      <c r="P2304" s="131">
        <v>0</v>
      </c>
      <c r="Q2304" s="131">
        <v>0</v>
      </c>
      <c r="R2304" s="131">
        <v>0</v>
      </c>
      <c r="S2304" s="131">
        <v>0</v>
      </c>
      <c r="T2304" s="131">
        <v>0</v>
      </c>
      <c r="U2304" s="131">
        <v>0</v>
      </c>
      <c r="V2304" s="131">
        <v>0</v>
      </c>
      <c r="W2304" s="131">
        <v>0</v>
      </c>
      <c r="X2304" s="131">
        <v>0</v>
      </c>
      <c r="Y2304" s="131">
        <v>0</v>
      </c>
      <c r="Z2304" s="131">
        <v>0</v>
      </c>
      <c r="AA2304" s="131">
        <v>0</v>
      </c>
      <c r="AB2304" s="131">
        <v>0</v>
      </c>
      <c r="AC2304" s="131">
        <v>0</v>
      </c>
      <c r="AD2304" s="131">
        <v>0</v>
      </c>
      <c r="AE2304" s="131">
        <v>0</v>
      </c>
      <c r="AF2304" s="131">
        <v>0</v>
      </c>
      <c r="AG2304" s="131">
        <v>0</v>
      </c>
      <c r="AH2304" s="43">
        <v>0</v>
      </c>
    </row>
    <row r="2305" spans="4:34">
      <c r="D2305" s="62">
        <v>1998</v>
      </c>
      <c r="E2305" s="62">
        <v>8</v>
      </c>
      <c r="F2305" s="62">
        <v>1999</v>
      </c>
      <c r="G2305" s="62">
        <v>1999</v>
      </c>
      <c r="H2305" s="131">
        <v>0</v>
      </c>
      <c r="I2305" s="131">
        <v>0</v>
      </c>
      <c r="J2305" s="131">
        <v>0</v>
      </c>
      <c r="K2305" s="131">
        <v>0</v>
      </c>
      <c r="L2305" s="131">
        <v>0</v>
      </c>
      <c r="M2305" s="131">
        <v>0</v>
      </c>
      <c r="N2305" s="131">
        <v>0</v>
      </c>
      <c r="O2305" s="131">
        <v>0</v>
      </c>
      <c r="P2305" s="131">
        <v>0</v>
      </c>
      <c r="Q2305" s="131">
        <v>0</v>
      </c>
      <c r="R2305" s="131">
        <v>0</v>
      </c>
      <c r="S2305" s="131">
        <v>0</v>
      </c>
      <c r="T2305" s="131">
        <v>0</v>
      </c>
      <c r="U2305" s="131">
        <v>0</v>
      </c>
      <c r="V2305" s="131">
        <v>0</v>
      </c>
      <c r="W2305" s="131">
        <v>0</v>
      </c>
      <c r="X2305" s="131">
        <v>0</v>
      </c>
      <c r="Y2305" s="131">
        <v>0</v>
      </c>
      <c r="Z2305" s="131">
        <v>0</v>
      </c>
      <c r="AA2305" s="131">
        <v>0</v>
      </c>
      <c r="AB2305" s="131">
        <v>0</v>
      </c>
      <c r="AC2305" s="131">
        <v>0</v>
      </c>
      <c r="AD2305" s="131">
        <v>0</v>
      </c>
      <c r="AE2305" s="131">
        <v>0</v>
      </c>
      <c r="AF2305" s="131">
        <v>0</v>
      </c>
      <c r="AG2305" s="131">
        <v>0</v>
      </c>
      <c r="AH2305" s="43">
        <v>0</v>
      </c>
    </row>
    <row r="2306" spans="4:34">
      <c r="D2306" s="62">
        <v>1998</v>
      </c>
      <c r="E2306" s="62">
        <v>9</v>
      </c>
      <c r="F2306" s="62">
        <v>1999</v>
      </c>
      <c r="G2306" s="62">
        <v>1999</v>
      </c>
      <c r="H2306" s="131">
        <v>0</v>
      </c>
      <c r="I2306" s="131">
        <v>0</v>
      </c>
      <c r="J2306" s="131">
        <v>0</v>
      </c>
      <c r="K2306" s="131">
        <v>0</v>
      </c>
      <c r="L2306" s="131">
        <v>0</v>
      </c>
      <c r="M2306" s="131">
        <v>0</v>
      </c>
      <c r="N2306" s="131">
        <v>0</v>
      </c>
      <c r="O2306" s="131">
        <v>0</v>
      </c>
      <c r="P2306" s="131">
        <v>0</v>
      </c>
      <c r="Q2306" s="131">
        <v>0</v>
      </c>
      <c r="R2306" s="131">
        <v>0</v>
      </c>
      <c r="S2306" s="131">
        <v>0</v>
      </c>
      <c r="T2306" s="131">
        <v>0</v>
      </c>
      <c r="U2306" s="131">
        <v>0</v>
      </c>
      <c r="V2306" s="131">
        <v>0</v>
      </c>
      <c r="W2306" s="131">
        <v>0</v>
      </c>
      <c r="X2306" s="131">
        <v>0</v>
      </c>
      <c r="Y2306" s="131">
        <v>0</v>
      </c>
      <c r="Z2306" s="131">
        <v>0</v>
      </c>
      <c r="AA2306" s="131">
        <v>0</v>
      </c>
      <c r="AB2306" s="131">
        <v>0</v>
      </c>
      <c r="AC2306" s="131">
        <v>0</v>
      </c>
      <c r="AD2306" s="131">
        <v>0</v>
      </c>
      <c r="AE2306" s="131">
        <v>0</v>
      </c>
      <c r="AF2306" s="131">
        <v>0</v>
      </c>
      <c r="AG2306" s="131">
        <v>0</v>
      </c>
      <c r="AH2306" s="43">
        <v>0</v>
      </c>
    </row>
    <row r="2307" spans="4:34">
      <c r="D2307" s="62">
        <v>1998</v>
      </c>
      <c r="E2307" s="62">
        <v>10</v>
      </c>
      <c r="F2307" s="62">
        <v>1999</v>
      </c>
      <c r="G2307" s="62">
        <v>1999</v>
      </c>
      <c r="H2307" s="131">
        <v>0</v>
      </c>
      <c r="I2307" s="131">
        <v>0</v>
      </c>
      <c r="J2307" s="131">
        <v>0</v>
      </c>
      <c r="K2307" s="131">
        <v>0</v>
      </c>
      <c r="L2307" s="131">
        <v>0</v>
      </c>
      <c r="M2307" s="131">
        <v>0</v>
      </c>
      <c r="N2307" s="131">
        <v>0</v>
      </c>
      <c r="O2307" s="131">
        <v>0</v>
      </c>
      <c r="P2307" s="131">
        <v>0</v>
      </c>
      <c r="Q2307" s="131">
        <v>0</v>
      </c>
      <c r="R2307" s="131">
        <v>0</v>
      </c>
      <c r="S2307" s="131">
        <v>0</v>
      </c>
      <c r="T2307" s="131">
        <v>0</v>
      </c>
      <c r="U2307" s="131">
        <v>0</v>
      </c>
      <c r="V2307" s="131">
        <v>0</v>
      </c>
      <c r="W2307" s="131">
        <v>0</v>
      </c>
      <c r="X2307" s="131">
        <v>0</v>
      </c>
      <c r="Y2307" s="131">
        <v>0</v>
      </c>
      <c r="Z2307" s="131">
        <v>0</v>
      </c>
      <c r="AA2307" s="131">
        <v>0</v>
      </c>
      <c r="AB2307" s="131">
        <v>0</v>
      </c>
      <c r="AC2307" s="131">
        <v>0</v>
      </c>
      <c r="AD2307" s="131">
        <v>0</v>
      </c>
      <c r="AE2307" s="131">
        <v>0</v>
      </c>
      <c r="AF2307" s="131">
        <v>0</v>
      </c>
      <c r="AG2307" s="131">
        <v>0</v>
      </c>
      <c r="AH2307" s="43">
        <v>0</v>
      </c>
    </row>
    <row r="2308" spans="4:34">
      <c r="D2308" s="62">
        <v>1998</v>
      </c>
      <c r="E2308" s="62">
        <v>11</v>
      </c>
      <c r="F2308" s="62">
        <v>1999</v>
      </c>
      <c r="G2308" s="62">
        <v>1999</v>
      </c>
      <c r="H2308" s="131">
        <v>0</v>
      </c>
      <c r="I2308" s="131">
        <v>0</v>
      </c>
      <c r="J2308" s="131">
        <v>0</v>
      </c>
      <c r="K2308" s="131">
        <v>0</v>
      </c>
      <c r="L2308" s="131">
        <v>0</v>
      </c>
      <c r="M2308" s="131">
        <v>0</v>
      </c>
      <c r="N2308" s="131">
        <v>0</v>
      </c>
      <c r="O2308" s="131">
        <v>0</v>
      </c>
      <c r="P2308" s="131">
        <v>0</v>
      </c>
      <c r="Q2308" s="131">
        <v>0</v>
      </c>
      <c r="R2308" s="131">
        <v>0</v>
      </c>
      <c r="S2308" s="131">
        <v>0</v>
      </c>
      <c r="T2308" s="131">
        <v>0</v>
      </c>
      <c r="U2308" s="131">
        <v>0</v>
      </c>
      <c r="V2308" s="131">
        <v>0</v>
      </c>
      <c r="W2308" s="131">
        <v>0</v>
      </c>
      <c r="X2308" s="131">
        <v>0</v>
      </c>
      <c r="Y2308" s="131">
        <v>0</v>
      </c>
      <c r="Z2308" s="131">
        <v>0</v>
      </c>
      <c r="AA2308" s="131">
        <v>0</v>
      </c>
      <c r="AB2308" s="131">
        <v>0</v>
      </c>
      <c r="AC2308" s="131">
        <v>0</v>
      </c>
      <c r="AD2308" s="131">
        <v>0</v>
      </c>
      <c r="AE2308" s="131">
        <v>0</v>
      </c>
      <c r="AF2308" s="131">
        <v>0</v>
      </c>
      <c r="AG2308" s="131">
        <v>0</v>
      </c>
      <c r="AH2308" s="43">
        <v>0</v>
      </c>
    </row>
    <row r="2309" spans="4:34">
      <c r="D2309" s="62">
        <v>1998</v>
      </c>
      <c r="E2309" s="62">
        <v>12</v>
      </c>
      <c r="F2309" s="62">
        <v>1999</v>
      </c>
      <c r="G2309" s="62">
        <v>1999</v>
      </c>
      <c r="H2309" s="131">
        <v>0</v>
      </c>
      <c r="I2309" s="131">
        <v>0</v>
      </c>
      <c r="J2309" s="131">
        <v>0</v>
      </c>
      <c r="K2309" s="131">
        <v>0</v>
      </c>
      <c r="L2309" s="131">
        <v>0</v>
      </c>
      <c r="M2309" s="131">
        <v>0</v>
      </c>
      <c r="N2309" s="131">
        <v>0</v>
      </c>
      <c r="O2309" s="131">
        <v>0</v>
      </c>
      <c r="P2309" s="131">
        <v>0</v>
      </c>
      <c r="Q2309" s="131">
        <v>0</v>
      </c>
      <c r="R2309" s="131">
        <v>0</v>
      </c>
      <c r="S2309" s="131">
        <v>0</v>
      </c>
      <c r="T2309" s="131">
        <v>0</v>
      </c>
      <c r="U2309" s="131">
        <v>0</v>
      </c>
      <c r="V2309" s="131">
        <v>0</v>
      </c>
      <c r="W2309" s="131">
        <v>0</v>
      </c>
      <c r="X2309" s="131">
        <v>0</v>
      </c>
      <c r="Y2309" s="131">
        <v>0</v>
      </c>
      <c r="Z2309" s="131">
        <v>0</v>
      </c>
      <c r="AA2309" s="131">
        <v>0</v>
      </c>
      <c r="AB2309" s="131">
        <v>0</v>
      </c>
      <c r="AC2309" s="131">
        <v>0</v>
      </c>
      <c r="AD2309" s="131">
        <v>0</v>
      </c>
      <c r="AE2309" s="131">
        <v>0</v>
      </c>
      <c r="AF2309" s="131">
        <v>0</v>
      </c>
      <c r="AG2309" s="131">
        <v>0</v>
      </c>
      <c r="AH2309" s="43">
        <v>0</v>
      </c>
    </row>
    <row r="2310" spans="4:34">
      <c r="D2310" s="62">
        <v>1999</v>
      </c>
      <c r="E2310" s="62">
        <v>1</v>
      </c>
      <c r="F2310" s="62">
        <v>1999</v>
      </c>
      <c r="G2310" s="62">
        <v>1999</v>
      </c>
      <c r="H2310" s="131">
        <v>0</v>
      </c>
      <c r="I2310" s="131">
        <v>0</v>
      </c>
      <c r="J2310" s="131">
        <v>0</v>
      </c>
      <c r="K2310" s="131">
        <v>0</v>
      </c>
      <c r="L2310" s="131">
        <v>0</v>
      </c>
      <c r="M2310" s="131">
        <v>0</v>
      </c>
      <c r="N2310" s="131">
        <v>0</v>
      </c>
      <c r="O2310" s="131">
        <v>0</v>
      </c>
      <c r="P2310" s="131">
        <v>0</v>
      </c>
      <c r="Q2310" s="131">
        <v>0</v>
      </c>
      <c r="R2310" s="131">
        <v>0</v>
      </c>
      <c r="S2310" s="131">
        <v>0</v>
      </c>
      <c r="T2310" s="131">
        <v>0</v>
      </c>
      <c r="U2310" s="131">
        <v>0</v>
      </c>
      <c r="V2310" s="131">
        <v>0</v>
      </c>
      <c r="W2310" s="131">
        <v>0</v>
      </c>
      <c r="X2310" s="131">
        <v>0</v>
      </c>
      <c r="Y2310" s="131">
        <v>0</v>
      </c>
      <c r="Z2310" s="131">
        <v>0</v>
      </c>
      <c r="AA2310" s="131">
        <v>0</v>
      </c>
      <c r="AB2310" s="131">
        <v>0</v>
      </c>
      <c r="AC2310" s="131">
        <v>0</v>
      </c>
      <c r="AD2310" s="131">
        <v>0</v>
      </c>
      <c r="AE2310" s="131">
        <v>0</v>
      </c>
      <c r="AF2310" s="131">
        <v>0</v>
      </c>
      <c r="AG2310" s="131">
        <v>0</v>
      </c>
      <c r="AH2310" s="43">
        <v>0</v>
      </c>
    </row>
    <row r="2311" spans="4:34">
      <c r="D2311" s="62">
        <v>1999</v>
      </c>
      <c r="E2311" s="62">
        <v>2</v>
      </c>
      <c r="F2311" s="62">
        <v>1999</v>
      </c>
      <c r="G2311" s="62">
        <v>1999</v>
      </c>
      <c r="H2311" s="131">
        <v>0</v>
      </c>
      <c r="I2311" s="131">
        <v>0</v>
      </c>
      <c r="J2311" s="131">
        <v>0</v>
      </c>
      <c r="K2311" s="131">
        <v>0</v>
      </c>
      <c r="L2311" s="131">
        <v>0</v>
      </c>
      <c r="M2311" s="131">
        <v>0</v>
      </c>
      <c r="N2311" s="131">
        <v>0</v>
      </c>
      <c r="O2311" s="131">
        <v>0</v>
      </c>
      <c r="P2311" s="131">
        <v>0</v>
      </c>
      <c r="Q2311" s="131">
        <v>0</v>
      </c>
      <c r="R2311" s="131">
        <v>0</v>
      </c>
      <c r="S2311" s="131">
        <v>0</v>
      </c>
      <c r="T2311" s="131">
        <v>0</v>
      </c>
      <c r="U2311" s="131">
        <v>0</v>
      </c>
      <c r="V2311" s="131">
        <v>0</v>
      </c>
      <c r="W2311" s="131">
        <v>0</v>
      </c>
      <c r="X2311" s="131">
        <v>0</v>
      </c>
      <c r="Y2311" s="131">
        <v>0</v>
      </c>
      <c r="Z2311" s="131">
        <v>0</v>
      </c>
      <c r="AA2311" s="131">
        <v>0</v>
      </c>
      <c r="AB2311" s="131">
        <v>0</v>
      </c>
      <c r="AC2311" s="131">
        <v>0</v>
      </c>
      <c r="AD2311" s="131">
        <v>0</v>
      </c>
      <c r="AE2311" s="131">
        <v>0</v>
      </c>
      <c r="AF2311" s="131">
        <v>0</v>
      </c>
      <c r="AG2311" s="131">
        <v>0</v>
      </c>
      <c r="AH2311" s="43">
        <v>0</v>
      </c>
    </row>
    <row r="2312" spans="4:34">
      <c r="D2312" s="62">
        <v>1999</v>
      </c>
      <c r="E2312" s="62">
        <v>3</v>
      </c>
      <c r="F2312" s="62">
        <v>1999</v>
      </c>
      <c r="G2312" s="62">
        <v>1999</v>
      </c>
      <c r="H2312" s="131">
        <v>0</v>
      </c>
      <c r="I2312" s="131">
        <v>0</v>
      </c>
      <c r="J2312" s="131">
        <v>0</v>
      </c>
      <c r="K2312" s="131">
        <v>0</v>
      </c>
      <c r="L2312" s="131">
        <v>0</v>
      </c>
      <c r="M2312" s="131">
        <v>0</v>
      </c>
      <c r="N2312" s="131">
        <v>0</v>
      </c>
      <c r="O2312" s="131">
        <v>0</v>
      </c>
      <c r="P2312" s="131">
        <v>0</v>
      </c>
      <c r="Q2312" s="131">
        <v>0</v>
      </c>
      <c r="R2312" s="131">
        <v>0</v>
      </c>
      <c r="S2312" s="131">
        <v>0</v>
      </c>
      <c r="T2312" s="131">
        <v>0</v>
      </c>
      <c r="U2312" s="131">
        <v>0</v>
      </c>
      <c r="V2312" s="131">
        <v>0</v>
      </c>
      <c r="W2312" s="131">
        <v>0</v>
      </c>
      <c r="X2312" s="131">
        <v>0</v>
      </c>
      <c r="Y2312" s="131">
        <v>0</v>
      </c>
      <c r="Z2312" s="131">
        <v>0</v>
      </c>
      <c r="AA2312" s="131">
        <v>0</v>
      </c>
      <c r="AB2312" s="131">
        <v>0</v>
      </c>
      <c r="AC2312" s="131">
        <v>0</v>
      </c>
      <c r="AD2312" s="131">
        <v>0</v>
      </c>
      <c r="AE2312" s="131">
        <v>0</v>
      </c>
      <c r="AF2312" s="131">
        <v>0</v>
      </c>
      <c r="AG2312" s="131">
        <v>0</v>
      </c>
      <c r="AH2312" s="43">
        <v>0</v>
      </c>
    </row>
    <row r="2313" spans="4:34">
      <c r="D2313" s="62">
        <v>1999</v>
      </c>
      <c r="E2313" s="62">
        <v>4</v>
      </c>
      <c r="F2313" s="62">
        <v>1999</v>
      </c>
      <c r="G2313" s="62">
        <v>1999</v>
      </c>
      <c r="H2313" s="131">
        <v>0</v>
      </c>
      <c r="I2313" s="131">
        <v>0</v>
      </c>
      <c r="J2313" s="131">
        <v>0</v>
      </c>
      <c r="K2313" s="131">
        <v>0</v>
      </c>
      <c r="L2313" s="131">
        <v>0</v>
      </c>
      <c r="M2313" s="131">
        <v>0</v>
      </c>
      <c r="N2313" s="131">
        <v>0</v>
      </c>
      <c r="O2313" s="131">
        <v>0</v>
      </c>
      <c r="P2313" s="131">
        <v>0</v>
      </c>
      <c r="Q2313" s="131">
        <v>0</v>
      </c>
      <c r="R2313" s="131">
        <v>0</v>
      </c>
      <c r="S2313" s="131">
        <v>0</v>
      </c>
      <c r="T2313" s="131">
        <v>0</v>
      </c>
      <c r="U2313" s="131">
        <v>0</v>
      </c>
      <c r="V2313" s="131">
        <v>0</v>
      </c>
      <c r="W2313" s="131">
        <v>0</v>
      </c>
      <c r="X2313" s="131">
        <v>0</v>
      </c>
      <c r="Y2313" s="131">
        <v>0</v>
      </c>
      <c r="Z2313" s="131">
        <v>0</v>
      </c>
      <c r="AA2313" s="131">
        <v>0</v>
      </c>
      <c r="AB2313" s="131">
        <v>0</v>
      </c>
      <c r="AC2313" s="131">
        <v>0</v>
      </c>
      <c r="AD2313" s="131">
        <v>0</v>
      </c>
      <c r="AE2313" s="131">
        <v>0</v>
      </c>
      <c r="AF2313" s="131">
        <v>0</v>
      </c>
      <c r="AG2313" s="131">
        <v>0</v>
      </c>
      <c r="AH2313" s="43">
        <v>0</v>
      </c>
    </row>
    <row r="2314" spans="4:34">
      <c r="D2314" s="62">
        <v>1999</v>
      </c>
      <c r="E2314" s="62">
        <v>5</v>
      </c>
      <c r="F2314" s="62">
        <v>1999</v>
      </c>
      <c r="G2314" s="62">
        <v>2000</v>
      </c>
      <c r="H2314" s="131">
        <v>0</v>
      </c>
      <c r="I2314" s="131">
        <v>0</v>
      </c>
      <c r="J2314" s="131">
        <v>0</v>
      </c>
      <c r="K2314" s="131">
        <v>0</v>
      </c>
      <c r="L2314" s="131">
        <v>0</v>
      </c>
      <c r="M2314" s="131">
        <v>0</v>
      </c>
      <c r="N2314" s="131">
        <v>0</v>
      </c>
      <c r="O2314" s="131">
        <v>0</v>
      </c>
      <c r="P2314" s="131">
        <v>0</v>
      </c>
      <c r="Q2314" s="131">
        <v>0</v>
      </c>
      <c r="R2314" s="131">
        <v>0</v>
      </c>
      <c r="S2314" s="131">
        <v>0</v>
      </c>
      <c r="T2314" s="131">
        <v>0</v>
      </c>
      <c r="U2314" s="131">
        <v>0</v>
      </c>
      <c r="V2314" s="131">
        <v>0</v>
      </c>
      <c r="W2314" s="131">
        <v>0</v>
      </c>
      <c r="X2314" s="131">
        <v>0</v>
      </c>
      <c r="Y2314" s="131">
        <v>0</v>
      </c>
      <c r="Z2314" s="131">
        <v>0</v>
      </c>
      <c r="AA2314" s="131">
        <v>0</v>
      </c>
      <c r="AB2314" s="131">
        <v>0</v>
      </c>
      <c r="AC2314" s="131">
        <v>0</v>
      </c>
      <c r="AD2314" s="131">
        <v>0</v>
      </c>
      <c r="AE2314" s="131">
        <v>0</v>
      </c>
      <c r="AF2314" s="131">
        <v>0</v>
      </c>
      <c r="AG2314" s="131">
        <v>0</v>
      </c>
      <c r="AH2314" s="43">
        <v>0</v>
      </c>
    </row>
    <row r="2315" spans="4:34">
      <c r="D2315" s="62">
        <v>1999</v>
      </c>
      <c r="E2315" s="62">
        <v>6</v>
      </c>
      <c r="F2315" s="62">
        <v>1999</v>
      </c>
      <c r="G2315" s="62">
        <v>2000</v>
      </c>
      <c r="H2315" s="131">
        <v>0</v>
      </c>
      <c r="I2315" s="131">
        <v>0</v>
      </c>
      <c r="J2315" s="131">
        <v>0</v>
      </c>
      <c r="K2315" s="131">
        <v>0</v>
      </c>
      <c r="L2315" s="131">
        <v>0</v>
      </c>
      <c r="M2315" s="131">
        <v>0</v>
      </c>
      <c r="N2315" s="131">
        <v>0</v>
      </c>
      <c r="O2315" s="131">
        <v>0</v>
      </c>
      <c r="P2315" s="131">
        <v>0</v>
      </c>
      <c r="Q2315" s="131">
        <v>0</v>
      </c>
      <c r="R2315" s="131">
        <v>0</v>
      </c>
      <c r="S2315" s="131">
        <v>0</v>
      </c>
      <c r="T2315" s="131">
        <v>0</v>
      </c>
      <c r="U2315" s="131">
        <v>0</v>
      </c>
      <c r="V2315" s="131">
        <v>0</v>
      </c>
      <c r="W2315" s="131">
        <v>0</v>
      </c>
      <c r="X2315" s="131">
        <v>0</v>
      </c>
      <c r="Y2315" s="131">
        <v>0</v>
      </c>
      <c r="Z2315" s="131">
        <v>0</v>
      </c>
      <c r="AA2315" s="131">
        <v>0</v>
      </c>
      <c r="AB2315" s="131">
        <v>0</v>
      </c>
      <c r="AC2315" s="131">
        <v>0</v>
      </c>
      <c r="AD2315" s="131">
        <v>0</v>
      </c>
      <c r="AE2315" s="131">
        <v>0</v>
      </c>
      <c r="AF2315" s="131">
        <v>0</v>
      </c>
      <c r="AG2315" s="131">
        <v>0</v>
      </c>
      <c r="AH2315" s="43">
        <v>0</v>
      </c>
    </row>
    <row r="2316" spans="4:34">
      <c r="D2316" s="62">
        <v>1999</v>
      </c>
      <c r="E2316" s="62">
        <v>7</v>
      </c>
      <c r="F2316" s="62">
        <v>2000</v>
      </c>
      <c r="G2316" s="62">
        <v>2000</v>
      </c>
      <c r="H2316" s="131">
        <v>0</v>
      </c>
      <c r="I2316" s="131">
        <v>0</v>
      </c>
      <c r="J2316" s="131">
        <v>0</v>
      </c>
      <c r="K2316" s="131">
        <v>0</v>
      </c>
      <c r="L2316" s="131">
        <v>0</v>
      </c>
      <c r="M2316" s="131">
        <v>0</v>
      </c>
      <c r="N2316" s="131">
        <v>0</v>
      </c>
      <c r="O2316" s="131">
        <v>0</v>
      </c>
      <c r="P2316" s="131">
        <v>0</v>
      </c>
      <c r="Q2316" s="131">
        <v>0</v>
      </c>
      <c r="R2316" s="131">
        <v>0</v>
      </c>
      <c r="S2316" s="131">
        <v>0</v>
      </c>
      <c r="T2316" s="131">
        <v>0</v>
      </c>
      <c r="U2316" s="131">
        <v>0</v>
      </c>
      <c r="V2316" s="131">
        <v>0</v>
      </c>
      <c r="W2316" s="131">
        <v>0</v>
      </c>
      <c r="X2316" s="131">
        <v>0</v>
      </c>
      <c r="Y2316" s="131">
        <v>0</v>
      </c>
      <c r="Z2316" s="131">
        <v>0</v>
      </c>
      <c r="AA2316" s="131">
        <v>0</v>
      </c>
      <c r="AB2316" s="131">
        <v>0</v>
      </c>
      <c r="AC2316" s="131">
        <v>0</v>
      </c>
      <c r="AD2316" s="131">
        <v>0</v>
      </c>
      <c r="AE2316" s="131">
        <v>0</v>
      </c>
      <c r="AF2316" s="131">
        <v>0</v>
      </c>
      <c r="AG2316" s="131">
        <v>0</v>
      </c>
      <c r="AH2316" s="43">
        <v>0</v>
      </c>
    </row>
    <row r="2317" spans="4:34">
      <c r="D2317" s="62">
        <v>1999</v>
      </c>
      <c r="E2317" s="62">
        <v>8</v>
      </c>
      <c r="F2317" s="62">
        <v>2000</v>
      </c>
      <c r="G2317" s="62">
        <v>2000</v>
      </c>
      <c r="H2317" s="131">
        <v>0</v>
      </c>
      <c r="I2317" s="131">
        <v>0</v>
      </c>
      <c r="J2317" s="131">
        <v>0</v>
      </c>
      <c r="K2317" s="131">
        <v>0</v>
      </c>
      <c r="L2317" s="131">
        <v>0</v>
      </c>
      <c r="M2317" s="131">
        <v>0</v>
      </c>
      <c r="N2317" s="131">
        <v>0</v>
      </c>
      <c r="O2317" s="131">
        <v>0</v>
      </c>
      <c r="P2317" s="131">
        <v>0</v>
      </c>
      <c r="Q2317" s="131">
        <v>0</v>
      </c>
      <c r="R2317" s="131">
        <v>0</v>
      </c>
      <c r="S2317" s="131">
        <v>0</v>
      </c>
      <c r="T2317" s="131">
        <v>0</v>
      </c>
      <c r="U2317" s="131">
        <v>0</v>
      </c>
      <c r="V2317" s="131">
        <v>0</v>
      </c>
      <c r="W2317" s="131">
        <v>0</v>
      </c>
      <c r="X2317" s="131">
        <v>0</v>
      </c>
      <c r="Y2317" s="131">
        <v>0</v>
      </c>
      <c r="Z2317" s="131">
        <v>0</v>
      </c>
      <c r="AA2317" s="131">
        <v>0</v>
      </c>
      <c r="AB2317" s="131">
        <v>0</v>
      </c>
      <c r="AC2317" s="131">
        <v>0</v>
      </c>
      <c r="AD2317" s="131">
        <v>0</v>
      </c>
      <c r="AE2317" s="131">
        <v>0</v>
      </c>
      <c r="AF2317" s="131">
        <v>0</v>
      </c>
      <c r="AG2317" s="131">
        <v>0</v>
      </c>
      <c r="AH2317" s="43">
        <v>0</v>
      </c>
    </row>
    <row r="2318" spans="4:34">
      <c r="D2318" s="62">
        <v>1999</v>
      </c>
      <c r="E2318" s="62">
        <v>9</v>
      </c>
      <c r="F2318" s="62">
        <v>2000</v>
      </c>
      <c r="G2318" s="62">
        <v>2000</v>
      </c>
      <c r="H2318" s="131">
        <v>0</v>
      </c>
      <c r="I2318" s="131">
        <v>0</v>
      </c>
      <c r="J2318" s="131">
        <v>0</v>
      </c>
      <c r="K2318" s="131">
        <v>0</v>
      </c>
      <c r="L2318" s="131">
        <v>0</v>
      </c>
      <c r="M2318" s="131">
        <v>0</v>
      </c>
      <c r="N2318" s="131">
        <v>0</v>
      </c>
      <c r="O2318" s="131">
        <v>0</v>
      </c>
      <c r="P2318" s="131">
        <v>0</v>
      </c>
      <c r="Q2318" s="131">
        <v>0</v>
      </c>
      <c r="R2318" s="131">
        <v>0</v>
      </c>
      <c r="S2318" s="131">
        <v>0</v>
      </c>
      <c r="T2318" s="131">
        <v>0</v>
      </c>
      <c r="U2318" s="131">
        <v>0</v>
      </c>
      <c r="V2318" s="131">
        <v>0</v>
      </c>
      <c r="W2318" s="131">
        <v>0</v>
      </c>
      <c r="X2318" s="131">
        <v>0</v>
      </c>
      <c r="Y2318" s="131">
        <v>0</v>
      </c>
      <c r="Z2318" s="131">
        <v>0</v>
      </c>
      <c r="AA2318" s="131">
        <v>0</v>
      </c>
      <c r="AB2318" s="131">
        <v>0</v>
      </c>
      <c r="AC2318" s="131">
        <v>0</v>
      </c>
      <c r="AD2318" s="131">
        <v>0</v>
      </c>
      <c r="AE2318" s="131">
        <v>0</v>
      </c>
      <c r="AF2318" s="131">
        <v>0</v>
      </c>
      <c r="AG2318" s="131">
        <v>0</v>
      </c>
      <c r="AH2318" s="43">
        <v>0</v>
      </c>
    </row>
    <row r="2319" spans="4:34">
      <c r="D2319" s="62">
        <v>1999</v>
      </c>
      <c r="E2319" s="62">
        <v>10</v>
      </c>
      <c r="F2319" s="62">
        <v>2000</v>
      </c>
      <c r="G2319" s="62">
        <v>2000</v>
      </c>
      <c r="H2319" s="131">
        <v>0</v>
      </c>
      <c r="I2319" s="131">
        <v>0</v>
      </c>
      <c r="J2319" s="131">
        <v>0</v>
      </c>
      <c r="K2319" s="131">
        <v>0</v>
      </c>
      <c r="L2319" s="131">
        <v>0</v>
      </c>
      <c r="M2319" s="131">
        <v>0</v>
      </c>
      <c r="N2319" s="131">
        <v>0</v>
      </c>
      <c r="O2319" s="131">
        <v>0</v>
      </c>
      <c r="P2319" s="131">
        <v>0</v>
      </c>
      <c r="Q2319" s="131">
        <v>0</v>
      </c>
      <c r="R2319" s="131">
        <v>0</v>
      </c>
      <c r="S2319" s="131">
        <v>0</v>
      </c>
      <c r="T2319" s="131">
        <v>0</v>
      </c>
      <c r="U2319" s="131">
        <v>0</v>
      </c>
      <c r="V2319" s="131">
        <v>0</v>
      </c>
      <c r="W2319" s="131">
        <v>0</v>
      </c>
      <c r="X2319" s="131">
        <v>0</v>
      </c>
      <c r="Y2319" s="131">
        <v>0</v>
      </c>
      <c r="Z2319" s="131">
        <v>0</v>
      </c>
      <c r="AA2319" s="131">
        <v>0</v>
      </c>
      <c r="AB2319" s="131">
        <v>0</v>
      </c>
      <c r="AC2319" s="131">
        <v>0</v>
      </c>
      <c r="AD2319" s="131">
        <v>0</v>
      </c>
      <c r="AE2319" s="131">
        <v>0</v>
      </c>
      <c r="AF2319" s="131">
        <v>0</v>
      </c>
      <c r="AG2319" s="131">
        <v>0</v>
      </c>
      <c r="AH2319" s="43">
        <v>0</v>
      </c>
    </row>
    <row r="2320" spans="4:34">
      <c r="D2320" s="62">
        <v>1999</v>
      </c>
      <c r="E2320" s="62">
        <v>11</v>
      </c>
      <c r="F2320" s="62">
        <v>2000</v>
      </c>
      <c r="G2320" s="62">
        <v>2000</v>
      </c>
      <c r="H2320" s="131">
        <v>0</v>
      </c>
      <c r="I2320" s="131">
        <v>0</v>
      </c>
      <c r="J2320" s="131">
        <v>0</v>
      </c>
      <c r="K2320" s="131">
        <v>0</v>
      </c>
      <c r="L2320" s="131">
        <v>0</v>
      </c>
      <c r="M2320" s="131">
        <v>0</v>
      </c>
      <c r="N2320" s="131">
        <v>0</v>
      </c>
      <c r="O2320" s="131">
        <v>0</v>
      </c>
      <c r="P2320" s="131">
        <v>0</v>
      </c>
      <c r="Q2320" s="131">
        <v>0</v>
      </c>
      <c r="R2320" s="131">
        <v>0</v>
      </c>
      <c r="S2320" s="131">
        <v>0</v>
      </c>
      <c r="T2320" s="131">
        <v>0</v>
      </c>
      <c r="U2320" s="131">
        <v>0</v>
      </c>
      <c r="V2320" s="131">
        <v>0</v>
      </c>
      <c r="W2320" s="131">
        <v>0</v>
      </c>
      <c r="X2320" s="131">
        <v>0</v>
      </c>
      <c r="Y2320" s="131">
        <v>0</v>
      </c>
      <c r="Z2320" s="131">
        <v>0</v>
      </c>
      <c r="AA2320" s="131">
        <v>0</v>
      </c>
      <c r="AB2320" s="131">
        <v>0</v>
      </c>
      <c r="AC2320" s="131">
        <v>0</v>
      </c>
      <c r="AD2320" s="131">
        <v>0</v>
      </c>
      <c r="AE2320" s="131">
        <v>0</v>
      </c>
      <c r="AF2320" s="131">
        <v>0</v>
      </c>
      <c r="AG2320" s="131">
        <v>0</v>
      </c>
      <c r="AH2320" s="43">
        <v>0</v>
      </c>
    </row>
    <row r="2321" spans="4:34">
      <c r="D2321" s="62">
        <v>1999</v>
      </c>
      <c r="E2321" s="62">
        <v>12</v>
      </c>
      <c r="F2321" s="62">
        <v>2000</v>
      </c>
      <c r="G2321" s="62">
        <v>2000</v>
      </c>
      <c r="H2321" s="131">
        <v>0</v>
      </c>
      <c r="I2321" s="131">
        <v>0</v>
      </c>
      <c r="J2321" s="131">
        <v>0</v>
      </c>
      <c r="K2321" s="131">
        <v>0</v>
      </c>
      <c r="L2321" s="131">
        <v>0</v>
      </c>
      <c r="M2321" s="131">
        <v>0</v>
      </c>
      <c r="N2321" s="131">
        <v>0</v>
      </c>
      <c r="O2321" s="131">
        <v>0</v>
      </c>
      <c r="P2321" s="131">
        <v>0</v>
      </c>
      <c r="Q2321" s="131">
        <v>0</v>
      </c>
      <c r="R2321" s="131">
        <v>0</v>
      </c>
      <c r="S2321" s="131">
        <v>0</v>
      </c>
      <c r="T2321" s="131">
        <v>0</v>
      </c>
      <c r="U2321" s="131">
        <v>0</v>
      </c>
      <c r="V2321" s="131">
        <v>0</v>
      </c>
      <c r="W2321" s="131">
        <v>0</v>
      </c>
      <c r="X2321" s="131">
        <v>0</v>
      </c>
      <c r="Y2321" s="131">
        <v>0</v>
      </c>
      <c r="Z2321" s="131">
        <v>0</v>
      </c>
      <c r="AA2321" s="131">
        <v>0</v>
      </c>
      <c r="AB2321" s="131">
        <v>0</v>
      </c>
      <c r="AC2321" s="131">
        <v>0</v>
      </c>
      <c r="AD2321" s="131">
        <v>0</v>
      </c>
      <c r="AE2321" s="131">
        <v>0</v>
      </c>
      <c r="AF2321" s="131">
        <v>0</v>
      </c>
      <c r="AG2321" s="131">
        <v>0</v>
      </c>
      <c r="AH2321" s="43">
        <v>0</v>
      </c>
    </row>
    <row r="2322" spans="4:34">
      <c r="D2322" s="62">
        <v>2000</v>
      </c>
      <c r="E2322" s="62">
        <v>1</v>
      </c>
      <c r="F2322" s="62">
        <v>2000</v>
      </c>
      <c r="G2322" s="62">
        <v>2000</v>
      </c>
      <c r="H2322" s="131">
        <v>0</v>
      </c>
      <c r="I2322" s="131">
        <v>0</v>
      </c>
      <c r="J2322" s="131">
        <v>0</v>
      </c>
      <c r="K2322" s="131">
        <v>0</v>
      </c>
      <c r="L2322" s="131">
        <v>0</v>
      </c>
      <c r="M2322" s="131">
        <v>0</v>
      </c>
      <c r="N2322" s="131">
        <v>0</v>
      </c>
      <c r="O2322" s="131">
        <v>0</v>
      </c>
      <c r="P2322" s="131">
        <v>0</v>
      </c>
      <c r="Q2322" s="131">
        <v>0</v>
      </c>
      <c r="R2322" s="131">
        <v>0</v>
      </c>
      <c r="S2322" s="131">
        <v>0</v>
      </c>
      <c r="T2322" s="131">
        <v>0</v>
      </c>
      <c r="U2322" s="131">
        <v>0</v>
      </c>
      <c r="V2322" s="131">
        <v>0</v>
      </c>
      <c r="W2322" s="131">
        <v>0</v>
      </c>
      <c r="X2322" s="131">
        <v>0</v>
      </c>
      <c r="Y2322" s="131">
        <v>0</v>
      </c>
      <c r="Z2322" s="131">
        <v>0</v>
      </c>
      <c r="AA2322" s="131">
        <v>0</v>
      </c>
      <c r="AB2322" s="131">
        <v>0</v>
      </c>
      <c r="AC2322" s="131">
        <v>0</v>
      </c>
      <c r="AD2322" s="131">
        <v>0</v>
      </c>
      <c r="AE2322" s="131">
        <v>0</v>
      </c>
      <c r="AF2322" s="131">
        <v>0</v>
      </c>
      <c r="AG2322" s="131">
        <v>0</v>
      </c>
      <c r="AH2322" s="43">
        <v>0</v>
      </c>
    </row>
    <row r="2323" spans="4:34">
      <c r="D2323" s="62">
        <v>2000</v>
      </c>
      <c r="E2323" s="62">
        <v>2</v>
      </c>
      <c r="F2323" s="62">
        <v>2000</v>
      </c>
      <c r="G2323" s="62">
        <v>2000</v>
      </c>
      <c r="H2323" s="131">
        <v>0</v>
      </c>
      <c r="I2323" s="131">
        <v>0</v>
      </c>
      <c r="J2323" s="131">
        <v>0</v>
      </c>
      <c r="K2323" s="131">
        <v>0</v>
      </c>
      <c r="L2323" s="131">
        <v>0</v>
      </c>
      <c r="M2323" s="131">
        <v>0</v>
      </c>
      <c r="N2323" s="131">
        <v>0</v>
      </c>
      <c r="O2323" s="131">
        <v>0</v>
      </c>
      <c r="P2323" s="131">
        <v>0</v>
      </c>
      <c r="Q2323" s="131">
        <v>0</v>
      </c>
      <c r="R2323" s="131">
        <v>0</v>
      </c>
      <c r="S2323" s="131">
        <v>0</v>
      </c>
      <c r="T2323" s="131">
        <v>0</v>
      </c>
      <c r="U2323" s="131">
        <v>0</v>
      </c>
      <c r="V2323" s="131">
        <v>0</v>
      </c>
      <c r="W2323" s="131">
        <v>0</v>
      </c>
      <c r="X2323" s="131">
        <v>0</v>
      </c>
      <c r="Y2323" s="131">
        <v>0</v>
      </c>
      <c r="Z2323" s="131">
        <v>0</v>
      </c>
      <c r="AA2323" s="131">
        <v>0</v>
      </c>
      <c r="AB2323" s="131">
        <v>0</v>
      </c>
      <c r="AC2323" s="131">
        <v>0</v>
      </c>
      <c r="AD2323" s="131">
        <v>0</v>
      </c>
      <c r="AE2323" s="131">
        <v>0</v>
      </c>
      <c r="AF2323" s="131">
        <v>0</v>
      </c>
      <c r="AG2323" s="131">
        <v>0</v>
      </c>
      <c r="AH2323" s="43">
        <v>0</v>
      </c>
    </row>
    <row r="2324" spans="4:34">
      <c r="D2324" s="62">
        <v>2000</v>
      </c>
      <c r="E2324" s="62">
        <v>3</v>
      </c>
      <c r="F2324" s="62">
        <v>2000</v>
      </c>
      <c r="G2324" s="62">
        <v>2000</v>
      </c>
      <c r="H2324" s="131">
        <v>0</v>
      </c>
      <c r="I2324" s="131">
        <v>0</v>
      </c>
      <c r="J2324" s="131">
        <v>0</v>
      </c>
      <c r="K2324" s="131">
        <v>0</v>
      </c>
      <c r="L2324" s="131">
        <v>0</v>
      </c>
      <c r="M2324" s="131">
        <v>0</v>
      </c>
      <c r="N2324" s="131">
        <v>0</v>
      </c>
      <c r="O2324" s="131">
        <v>0</v>
      </c>
      <c r="P2324" s="131">
        <v>0</v>
      </c>
      <c r="Q2324" s="131">
        <v>0</v>
      </c>
      <c r="R2324" s="131">
        <v>0</v>
      </c>
      <c r="S2324" s="131">
        <v>0</v>
      </c>
      <c r="T2324" s="131">
        <v>0</v>
      </c>
      <c r="U2324" s="131">
        <v>0</v>
      </c>
      <c r="V2324" s="131">
        <v>0</v>
      </c>
      <c r="W2324" s="131">
        <v>0</v>
      </c>
      <c r="X2324" s="131">
        <v>0</v>
      </c>
      <c r="Y2324" s="131">
        <v>0</v>
      </c>
      <c r="Z2324" s="131">
        <v>0</v>
      </c>
      <c r="AA2324" s="131">
        <v>0</v>
      </c>
      <c r="AB2324" s="131">
        <v>0</v>
      </c>
      <c r="AC2324" s="131">
        <v>0</v>
      </c>
      <c r="AD2324" s="131">
        <v>0</v>
      </c>
      <c r="AE2324" s="131">
        <v>0</v>
      </c>
      <c r="AF2324" s="131">
        <v>0</v>
      </c>
      <c r="AG2324" s="131">
        <v>0</v>
      </c>
      <c r="AH2324" s="43">
        <v>0</v>
      </c>
    </row>
    <row r="2325" spans="4:34">
      <c r="D2325" s="62">
        <v>2000</v>
      </c>
      <c r="E2325" s="62">
        <v>4</v>
      </c>
      <c r="F2325" s="62">
        <v>2000</v>
      </c>
      <c r="G2325" s="62">
        <v>2000</v>
      </c>
      <c r="H2325" s="131">
        <v>0</v>
      </c>
      <c r="I2325" s="131">
        <v>0</v>
      </c>
      <c r="J2325" s="131">
        <v>0</v>
      </c>
      <c r="K2325" s="131">
        <v>0</v>
      </c>
      <c r="L2325" s="131">
        <v>0</v>
      </c>
      <c r="M2325" s="131">
        <v>0</v>
      </c>
      <c r="N2325" s="131">
        <v>0</v>
      </c>
      <c r="O2325" s="131">
        <v>0</v>
      </c>
      <c r="P2325" s="131">
        <v>0</v>
      </c>
      <c r="Q2325" s="131">
        <v>0</v>
      </c>
      <c r="R2325" s="131">
        <v>0</v>
      </c>
      <c r="S2325" s="131">
        <v>0</v>
      </c>
      <c r="T2325" s="131">
        <v>0</v>
      </c>
      <c r="U2325" s="131">
        <v>0</v>
      </c>
      <c r="V2325" s="131">
        <v>0</v>
      </c>
      <c r="W2325" s="131">
        <v>0</v>
      </c>
      <c r="X2325" s="131">
        <v>0</v>
      </c>
      <c r="Y2325" s="131">
        <v>0</v>
      </c>
      <c r="Z2325" s="131">
        <v>0</v>
      </c>
      <c r="AA2325" s="131">
        <v>0</v>
      </c>
      <c r="AB2325" s="131">
        <v>0</v>
      </c>
      <c r="AC2325" s="131">
        <v>0</v>
      </c>
      <c r="AD2325" s="131">
        <v>0</v>
      </c>
      <c r="AE2325" s="131">
        <v>0</v>
      </c>
      <c r="AF2325" s="131">
        <v>0</v>
      </c>
      <c r="AG2325" s="131">
        <v>0</v>
      </c>
      <c r="AH2325" s="43">
        <v>0</v>
      </c>
    </row>
    <row r="2326" spans="4:34">
      <c r="D2326" s="62">
        <v>2000</v>
      </c>
      <c r="E2326" s="62">
        <v>5</v>
      </c>
      <c r="F2326" s="62">
        <v>2000</v>
      </c>
      <c r="G2326" s="62">
        <v>2001</v>
      </c>
      <c r="H2326" s="131">
        <v>0</v>
      </c>
      <c r="I2326" s="131">
        <v>0</v>
      </c>
      <c r="J2326" s="131">
        <v>0</v>
      </c>
      <c r="K2326" s="131">
        <v>0</v>
      </c>
      <c r="L2326" s="131">
        <v>0</v>
      </c>
      <c r="M2326" s="131">
        <v>0</v>
      </c>
      <c r="N2326" s="131">
        <v>0</v>
      </c>
      <c r="O2326" s="131">
        <v>0</v>
      </c>
      <c r="P2326" s="131">
        <v>0</v>
      </c>
      <c r="Q2326" s="131">
        <v>0</v>
      </c>
      <c r="R2326" s="131">
        <v>0</v>
      </c>
      <c r="S2326" s="131">
        <v>0</v>
      </c>
      <c r="T2326" s="131">
        <v>0</v>
      </c>
      <c r="U2326" s="131">
        <v>0</v>
      </c>
      <c r="V2326" s="131">
        <v>0</v>
      </c>
      <c r="W2326" s="131">
        <v>0</v>
      </c>
      <c r="X2326" s="131">
        <v>0</v>
      </c>
      <c r="Y2326" s="131">
        <v>0</v>
      </c>
      <c r="Z2326" s="131">
        <v>0</v>
      </c>
      <c r="AA2326" s="131">
        <v>0</v>
      </c>
      <c r="AB2326" s="131">
        <v>0</v>
      </c>
      <c r="AC2326" s="131">
        <v>0</v>
      </c>
      <c r="AD2326" s="131">
        <v>0</v>
      </c>
      <c r="AE2326" s="131">
        <v>0</v>
      </c>
      <c r="AF2326" s="131">
        <v>0</v>
      </c>
      <c r="AG2326" s="131">
        <v>0</v>
      </c>
      <c r="AH2326" s="43">
        <v>0</v>
      </c>
    </row>
    <row r="2327" spans="4:34">
      <c r="D2327" s="62">
        <v>2000</v>
      </c>
      <c r="E2327" s="62">
        <v>6</v>
      </c>
      <c r="F2327" s="62">
        <v>2000</v>
      </c>
      <c r="G2327" s="62">
        <v>2001</v>
      </c>
      <c r="H2327" s="131">
        <v>0</v>
      </c>
      <c r="I2327" s="131">
        <v>0</v>
      </c>
      <c r="J2327" s="131">
        <v>0</v>
      </c>
      <c r="K2327" s="131">
        <v>0</v>
      </c>
      <c r="L2327" s="131">
        <v>0</v>
      </c>
      <c r="M2327" s="131">
        <v>0</v>
      </c>
      <c r="N2327" s="131">
        <v>0</v>
      </c>
      <c r="O2327" s="131">
        <v>0</v>
      </c>
      <c r="P2327" s="131">
        <v>0</v>
      </c>
      <c r="Q2327" s="131">
        <v>0</v>
      </c>
      <c r="R2327" s="131">
        <v>0</v>
      </c>
      <c r="S2327" s="131">
        <v>0</v>
      </c>
      <c r="T2327" s="131">
        <v>0</v>
      </c>
      <c r="U2327" s="131">
        <v>0</v>
      </c>
      <c r="V2327" s="131">
        <v>0</v>
      </c>
      <c r="W2327" s="131">
        <v>0</v>
      </c>
      <c r="X2327" s="131">
        <v>0</v>
      </c>
      <c r="Y2327" s="131">
        <v>0</v>
      </c>
      <c r="Z2327" s="131">
        <v>0</v>
      </c>
      <c r="AA2327" s="131">
        <v>0</v>
      </c>
      <c r="AB2327" s="131">
        <v>0</v>
      </c>
      <c r="AC2327" s="131">
        <v>0</v>
      </c>
      <c r="AD2327" s="131">
        <v>0</v>
      </c>
      <c r="AE2327" s="131">
        <v>0</v>
      </c>
      <c r="AF2327" s="131">
        <v>0</v>
      </c>
      <c r="AG2327" s="131">
        <v>0</v>
      </c>
      <c r="AH2327" s="43">
        <v>0</v>
      </c>
    </row>
    <row r="2328" spans="4:34">
      <c r="D2328" s="62">
        <v>2000</v>
      </c>
      <c r="E2328" s="62">
        <v>7</v>
      </c>
      <c r="F2328" s="62">
        <v>2001</v>
      </c>
      <c r="G2328" s="62">
        <v>2001</v>
      </c>
      <c r="H2328" s="131">
        <v>0</v>
      </c>
      <c r="I2328" s="131">
        <v>0</v>
      </c>
      <c r="J2328" s="131">
        <v>0</v>
      </c>
      <c r="K2328" s="131">
        <v>0</v>
      </c>
      <c r="L2328" s="131">
        <v>0</v>
      </c>
      <c r="M2328" s="131">
        <v>0</v>
      </c>
      <c r="N2328" s="131">
        <v>0</v>
      </c>
      <c r="O2328" s="131">
        <v>0</v>
      </c>
      <c r="P2328" s="131">
        <v>0</v>
      </c>
      <c r="Q2328" s="131">
        <v>0</v>
      </c>
      <c r="R2328" s="131">
        <v>0</v>
      </c>
      <c r="S2328" s="131">
        <v>0</v>
      </c>
      <c r="T2328" s="131">
        <v>0</v>
      </c>
      <c r="U2328" s="131">
        <v>0</v>
      </c>
      <c r="V2328" s="131">
        <v>0</v>
      </c>
      <c r="W2328" s="131">
        <v>0</v>
      </c>
      <c r="X2328" s="131">
        <v>0</v>
      </c>
      <c r="Y2328" s="131">
        <v>0</v>
      </c>
      <c r="Z2328" s="131">
        <v>0</v>
      </c>
      <c r="AA2328" s="131">
        <v>0</v>
      </c>
      <c r="AB2328" s="131">
        <v>0</v>
      </c>
      <c r="AC2328" s="131">
        <v>0</v>
      </c>
      <c r="AD2328" s="131">
        <v>0</v>
      </c>
      <c r="AE2328" s="131">
        <v>0</v>
      </c>
      <c r="AF2328" s="131">
        <v>0</v>
      </c>
      <c r="AG2328" s="131">
        <v>0</v>
      </c>
      <c r="AH2328" s="43">
        <v>0</v>
      </c>
    </row>
    <row r="2329" spans="4:34">
      <c r="D2329" s="62">
        <v>2000</v>
      </c>
      <c r="E2329" s="62">
        <v>8</v>
      </c>
      <c r="F2329" s="62">
        <v>2001</v>
      </c>
      <c r="G2329" s="62">
        <v>2001</v>
      </c>
      <c r="H2329" s="131">
        <v>0</v>
      </c>
      <c r="I2329" s="131">
        <v>0</v>
      </c>
      <c r="J2329" s="131">
        <v>0</v>
      </c>
      <c r="K2329" s="131">
        <v>0</v>
      </c>
      <c r="L2329" s="131">
        <v>0</v>
      </c>
      <c r="M2329" s="131">
        <v>0</v>
      </c>
      <c r="N2329" s="131">
        <v>0</v>
      </c>
      <c r="O2329" s="131">
        <v>0</v>
      </c>
      <c r="P2329" s="131">
        <v>0</v>
      </c>
      <c r="Q2329" s="131">
        <v>0</v>
      </c>
      <c r="R2329" s="131">
        <v>0</v>
      </c>
      <c r="S2329" s="131">
        <v>0</v>
      </c>
      <c r="T2329" s="131">
        <v>0</v>
      </c>
      <c r="U2329" s="131">
        <v>0</v>
      </c>
      <c r="V2329" s="131">
        <v>0</v>
      </c>
      <c r="W2329" s="131">
        <v>0</v>
      </c>
      <c r="X2329" s="131">
        <v>0</v>
      </c>
      <c r="Y2329" s="131">
        <v>0</v>
      </c>
      <c r="Z2329" s="131">
        <v>0</v>
      </c>
      <c r="AA2329" s="131">
        <v>0</v>
      </c>
      <c r="AB2329" s="131">
        <v>0</v>
      </c>
      <c r="AC2329" s="131">
        <v>0</v>
      </c>
      <c r="AD2329" s="131">
        <v>0</v>
      </c>
      <c r="AE2329" s="131">
        <v>0</v>
      </c>
      <c r="AF2329" s="131">
        <v>0</v>
      </c>
      <c r="AG2329" s="131">
        <v>0</v>
      </c>
      <c r="AH2329" s="43">
        <v>0</v>
      </c>
    </row>
    <row r="2330" spans="4:34">
      <c r="D2330" s="62">
        <v>2000</v>
      </c>
      <c r="E2330" s="62">
        <v>9</v>
      </c>
      <c r="F2330" s="62">
        <v>2001</v>
      </c>
      <c r="G2330" s="62">
        <v>2001</v>
      </c>
      <c r="H2330" s="131">
        <v>0</v>
      </c>
      <c r="I2330" s="131">
        <v>0</v>
      </c>
      <c r="J2330" s="131">
        <v>0</v>
      </c>
      <c r="K2330" s="131">
        <v>0</v>
      </c>
      <c r="L2330" s="131">
        <v>0</v>
      </c>
      <c r="M2330" s="131">
        <v>0</v>
      </c>
      <c r="N2330" s="131">
        <v>0</v>
      </c>
      <c r="O2330" s="131">
        <v>0</v>
      </c>
      <c r="P2330" s="131">
        <v>0</v>
      </c>
      <c r="Q2330" s="131">
        <v>0</v>
      </c>
      <c r="R2330" s="131">
        <v>0</v>
      </c>
      <c r="S2330" s="131">
        <v>0</v>
      </c>
      <c r="T2330" s="131">
        <v>0</v>
      </c>
      <c r="U2330" s="131">
        <v>0</v>
      </c>
      <c r="V2330" s="131">
        <v>0</v>
      </c>
      <c r="W2330" s="131">
        <v>0</v>
      </c>
      <c r="X2330" s="131">
        <v>0</v>
      </c>
      <c r="Y2330" s="131">
        <v>0</v>
      </c>
      <c r="Z2330" s="131">
        <v>0</v>
      </c>
      <c r="AA2330" s="131">
        <v>0</v>
      </c>
      <c r="AB2330" s="131">
        <v>0</v>
      </c>
      <c r="AC2330" s="131">
        <v>0</v>
      </c>
      <c r="AD2330" s="131">
        <v>0</v>
      </c>
      <c r="AE2330" s="131">
        <v>0</v>
      </c>
      <c r="AF2330" s="131">
        <v>0</v>
      </c>
      <c r="AG2330" s="131">
        <v>0</v>
      </c>
      <c r="AH2330" s="43">
        <v>0</v>
      </c>
    </row>
    <row r="2331" spans="4:34">
      <c r="D2331" s="62">
        <v>2000</v>
      </c>
      <c r="E2331" s="62">
        <v>10</v>
      </c>
      <c r="F2331" s="62">
        <v>2001</v>
      </c>
      <c r="G2331" s="62">
        <v>2001</v>
      </c>
      <c r="H2331" s="131">
        <v>0</v>
      </c>
      <c r="I2331" s="131">
        <v>0</v>
      </c>
      <c r="J2331" s="131">
        <v>0</v>
      </c>
      <c r="K2331" s="131">
        <v>0</v>
      </c>
      <c r="L2331" s="131">
        <v>0</v>
      </c>
      <c r="M2331" s="131">
        <v>0</v>
      </c>
      <c r="N2331" s="131">
        <v>0</v>
      </c>
      <c r="O2331" s="131">
        <v>0</v>
      </c>
      <c r="P2331" s="131">
        <v>0</v>
      </c>
      <c r="Q2331" s="131">
        <v>0</v>
      </c>
      <c r="R2331" s="131">
        <v>0</v>
      </c>
      <c r="S2331" s="131">
        <v>0</v>
      </c>
      <c r="T2331" s="131">
        <v>0</v>
      </c>
      <c r="U2331" s="131">
        <v>0</v>
      </c>
      <c r="V2331" s="131">
        <v>0</v>
      </c>
      <c r="W2331" s="131">
        <v>0</v>
      </c>
      <c r="X2331" s="131">
        <v>0</v>
      </c>
      <c r="Y2331" s="131">
        <v>0</v>
      </c>
      <c r="Z2331" s="131">
        <v>0</v>
      </c>
      <c r="AA2331" s="131">
        <v>0</v>
      </c>
      <c r="AB2331" s="131">
        <v>0</v>
      </c>
      <c r="AC2331" s="131">
        <v>0</v>
      </c>
      <c r="AD2331" s="131">
        <v>0</v>
      </c>
      <c r="AE2331" s="131">
        <v>0</v>
      </c>
      <c r="AF2331" s="131">
        <v>0</v>
      </c>
      <c r="AG2331" s="131">
        <v>0</v>
      </c>
      <c r="AH2331" s="43">
        <v>0</v>
      </c>
    </row>
    <row r="2332" spans="4:34">
      <c r="D2332" s="62">
        <v>2000</v>
      </c>
      <c r="E2332" s="62">
        <v>11</v>
      </c>
      <c r="F2332" s="62">
        <v>2001</v>
      </c>
      <c r="G2332" s="62">
        <v>2001</v>
      </c>
      <c r="H2332" s="131">
        <v>0</v>
      </c>
      <c r="I2332" s="131">
        <v>0</v>
      </c>
      <c r="J2332" s="131">
        <v>0</v>
      </c>
      <c r="K2332" s="131">
        <v>0</v>
      </c>
      <c r="L2332" s="131">
        <v>0</v>
      </c>
      <c r="M2332" s="131">
        <v>0</v>
      </c>
      <c r="N2332" s="131">
        <v>0</v>
      </c>
      <c r="O2332" s="131">
        <v>0</v>
      </c>
      <c r="P2332" s="131">
        <v>0</v>
      </c>
      <c r="Q2332" s="131">
        <v>0</v>
      </c>
      <c r="R2332" s="131">
        <v>0</v>
      </c>
      <c r="S2332" s="131">
        <v>0</v>
      </c>
      <c r="T2332" s="131">
        <v>0</v>
      </c>
      <c r="U2332" s="131">
        <v>0</v>
      </c>
      <c r="V2332" s="131">
        <v>0</v>
      </c>
      <c r="W2332" s="131">
        <v>0</v>
      </c>
      <c r="X2332" s="131">
        <v>0</v>
      </c>
      <c r="Y2332" s="131">
        <v>0</v>
      </c>
      <c r="Z2332" s="131">
        <v>0</v>
      </c>
      <c r="AA2332" s="131">
        <v>0</v>
      </c>
      <c r="AB2332" s="131">
        <v>0</v>
      </c>
      <c r="AC2332" s="131">
        <v>0</v>
      </c>
      <c r="AD2332" s="131">
        <v>0</v>
      </c>
      <c r="AE2332" s="131">
        <v>0</v>
      </c>
      <c r="AF2332" s="131">
        <v>0</v>
      </c>
      <c r="AG2332" s="131">
        <v>0</v>
      </c>
      <c r="AH2332" s="43">
        <v>0</v>
      </c>
    </row>
    <row r="2333" spans="4:34">
      <c r="D2333" s="62">
        <v>2000</v>
      </c>
      <c r="E2333" s="62">
        <v>12</v>
      </c>
      <c r="F2333" s="62">
        <v>2001</v>
      </c>
      <c r="G2333" s="62">
        <v>2001</v>
      </c>
      <c r="H2333" s="131">
        <v>0</v>
      </c>
      <c r="I2333" s="131">
        <v>0</v>
      </c>
      <c r="J2333" s="131">
        <v>0</v>
      </c>
      <c r="K2333" s="131">
        <v>0</v>
      </c>
      <c r="L2333" s="131">
        <v>0</v>
      </c>
      <c r="M2333" s="131">
        <v>0</v>
      </c>
      <c r="N2333" s="131">
        <v>0</v>
      </c>
      <c r="O2333" s="131">
        <v>0</v>
      </c>
      <c r="P2333" s="131">
        <v>0</v>
      </c>
      <c r="Q2333" s="131">
        <v>0</v>
      </c>
      <c r="R2333" s="131">
        <v>0</v>
      </c>
      <c r="S2333" s="131">
        <v>0</v>
      </c>
      <c r="T2333" s="131">
        <v>0</v>
      </c>
      <c r="U2333" s="131">
        <v>0</v>
      </c>
      <c r="V2333" s="131">
        <v>0</v>
      </c>
      <c r="W2333" s="131">
        <v>0</v>
      </c>
      <c r="X2333" s="131">
        <v>0</v>
      </c>
      <c r="Y2333" s="131">
        <v>0</v>
      </c>
      <c r="Z2333" s="131">
        <v>0</v>
      </c>
      <c r="AA2333" s="131">
        <v>0</v>
      </c>
      <c r="AB2333" s="131">
        <v>0</v>
      </c>
      <c r="AC2333" s="131">
        <v>0</v>
      </c>
      <c r="AD2333" s="131">
        <v>0</v>
      </c>
      <c r="AE2333" s="131">
        <v>0</v>
      </c>
      <c r="AF2333" s="131">
        <v>0</v>
      </c>
      <c r="AG2333" s="131">
        <v>0</v>
      </c>
      <c r="AH2333" s="43">
        <v>0</v>
      </c>
    </row>
    <row r="2334" spans="4:34">
      <c r="D2334" s="62">
        <v>2001</v>
      </c>
      <c r="E2334" s="62">
        <v>1</v>
      </c>
      <c r="F2334" s="62">
        <v>2001</v>
      </c>
      <c r="G2334" s="62">
        <v>2001</v>
      </c>
      <c r="H2334" s="131">
        <v>0</v>
      </c>
      <c r="I2334" s="131">
        <v>0</v>
      </c>
      <c r="J2334" s="131">
        <v>0</v>
      </c>
      <c r="K2334" s="131">
        <v>0</v>
      </c>
      <c r="L2334" s="131">
        <v>0</v>
      </c>
      <c r="M2334" s="131">
        <v>0</v>
      </c>
      <c r="N2334" s="131">
        <v>0</v>
      </c>
      <c r="O2334" s="131">
        <v>0</v>
      </c>
      <c r="P2334" s="131">
        <v>0</v>
      </c>
      <c r="Q2334" s="131">
        <v>0</v>
      </c>
      <c r="R2334" s="131">
        <v>0</v>
      </c>
      <c r="S2334" s="131">
        <v>0</v>
      </c>
      <c r="T2334" s="131">
        <v>0</v>
      </c>
      <c r="U2334" s="131">
        <v>0</v>
      </c>
      <c r="V2334" s="131">
        <v>0</v>
      </c>
      <c r="W2334" s="131">
        <v>0</v>
      </c>
      <c r="X2334" s="131">
        <v>0</v>
      </c>
      <c r="Y2334" s="131">
        <v>0</v>
      </c>
      <c r="Z2334" s="131">
        <v>0</v>
      </c>
      <c r="AA2334" s="131">
        <v>0</v>
      </c>
      <c r="AB2334" s="131">
        <v>0</v>
      </c>
      <c r="AC2334" s="131">
        <v>0</v>
      </c>
      <c r="AD2334" s="131">
        <v>0</v>
      </c>
      <c r="AE2334" s="131">
        <v>0</v>
      </c>
      <c r="AF2334" s="131">
        <v>0</v>
      </c>
      <c r="AG2334" s="131">
        <v>0</v>
      </c>
      <c r="AH2334" s="43">
        <v>0</v>
      </c>
    </row>
    <row r="2335" spans="4:34">
      <c r="D2335" s="62">
        <v>2001</v>
      </c>
      <c r="E2335" s="62">
        <v>2</v>
      </c>
      <c r="F2335" s="62">
        <v>2001</v>
      </c>
      <c r="G2335" s="62">
        <v>2001</v>
      </c>
      <c r="H2335" s="131">
        <v>0</v>
      </c>
      <c r="I2335" s="131">
        <v>0</v>
      </c>
      <c r="J2335" s="131">
        <v>0</v>
      </c>
      <c r="K2335" s="131">
        <v>0</v>
      </c>
      <c r="L2335" s="131">
        <v>0</v>
      </c>
      <c r="M2335" s="131">
        <v>0</v>
      </c>
      <c r="N2335" s="131">
        <v>0</v>
      </c>
      <c r="O2335" s="131">
        <v>0</v>
      </c>
      <c r="P2335" s="131">
        <v>0</v>
      </c>
      <c r="Q2335" s="131">
        <v>0</v>
      </c>
      <c r="R2335" s="131">
        <v>0</v>
      </c>
      <c r="S2335" s="131">
        <v>0</v>
      </c>
      <c r="T2335" s="131">
        <v>0</v>
      </c>
      <c r="U2335" s="131">
        <v>0</v>
      </c>
      <c r="V2335" s="131">
        <v>0</v>
      </c>
      <c r="W2335" s="131">
        <v>0</v>
      </c>
      <c r="X2335" s="131">
        <v>0</v>
      </c>
      <c r="Y2335" s="131">
        <v>0</v>
      </c>
      <c r="Z2335" s="131">
        <v>0</v>
      </c>
      <c r="AA2335" s="131">
        <v>0</v>
      </c>
      <c r="AB2335" s="131">
        <v>0</v>
      </c>
      <c r="AC2335" s="131">
        <v>0</v>
      </c>
      <c r="AD2335" s="131">
        <v>0</v>
      </c>
      <c r="AE2335" s="131">
        <v>0</v>
      </c>
      <c r="AF2335" s="131">
        <v>0</v>
      </c>
      <c r="AG2335" s="131">
        <v>0</v>
      </c>
      <c r="AH2335" s="43">
        <v>0</v>
      </c>
    </row>
    <row r="2336" spans="4:34">
      <c r="D2336" s="62">
        <v>2001</v>
      </c>
      <c r="E2336" s="62">
        <v>3</v>
      </c>
      <c r="F2336" s="62">
        <v>2001</v>
      </c>
      <c r="G2336" s="62">
        <v>2001</v>
      </c>
      <c r="H2336" s="131">
        <v>0</v>
      </c>
      <c r="I2336" s="131">
        <v>0</v>
      </c>
      <c r="J2336" s="131">
        <v>0</v>
      </c>
      <c r="K2336" s="131">
        <v>0</v>
      </c>
      <c r="L2336" s="131">
        <v>0</v>
      </c>
      <c r="M2336" s="131">
        <v>0</v>
      </c>
      <c r="N2336" s="131">
        <v>0</v>
      </c>
      <c r="O2336" s="131">
        <v>0</v>
      </c>
      <c r="P2336" s="131">
        <v>0</v>
      </c>
      <c r="Q2336" s="131">
        <v>0</v>
      </c>
      <c r="R2336" s="131">
        <v>0</v>
      </c>
      <c r="S2336" s="131">
        <v>0</v>
      </c>
      <c r="T2336" s="131">
        <v>0</v>
      </c>
      <c r="U2336" s="131">
        <v>0</v>
      </c>
      <c r="V2336" s="131">
        <v>0</v>
      </c>
      <c r="W2336" s="131">
        <v>0</v>
      </c>
      <c r="X2336" s="131">
        <v>0</v>
      </c>
      <c r="Y2336" s="131">
        <v>0</v>
      </c>
      <c r="Z2336" s="131">
        <v>0</v>
      </c>
      <c r="AA2336" s="131">
        <v>0</v>
      </c>
      <c r="AB2336" s="131">
        <v>0</v>
      </c>
      <c r="AC2336" s="131">
        <v>0</v>
      </c>
      <c r="AD2336" s="131">
        <v>0</v>
      </c>
      <c r="AE2336" s="131">
        <v>0</v>
      </c>
      <c r="AF2336" s="131">
        <v>0</v>
      </c>
      <c r="AG2336" s="131">
        <v>0</v>
      </c>
      <c r="AH2336" s="43">
        <v>0</v>
      </c>
    </row>
    <row r="2337" spans="4:34">
      <c r="D2337" s="62">
        <v>2001</v>
      </c>
      <c r="E2337" s="62">
        <v>4</v>
      </c>
      <c r="F2337" s="62">
        <v>2001</v>
      </c>
      <c r="G2337" s="62">
        <v>2001</v>
      </c>
      <c r="H2337" s="131">
        <v>0</v>
      </c>
      <c r="I2337" s="131">
        <v>0</v>
      </c>
      <c r="J2337" s="131">
        <v>0</v>
      </c>
      <c r="K2337" s="131">
        <v>0</v>
      </c>
      <c r="L2337" s="131">
        <v>0</v>
      </c>
      <c r="M2337" s="131">
        <v>0</v>
      </c>
      <c r="N2337" s="131">
        <v>0</v>
      </c>
      <c r="O2337" s="131">
        <v>0</v>
      </c>
      <c r="P2337" s="131">
        <v>0</v>
      </c>
      <c r="Q2337" s="131">
        <v>0</v>
      </c>
      <c r="R2337" s="131">
        <v>0</v>
      </c>
      <c r="S2337" s="131">
        <v>0</v>
      </c>
      <c r="T2337" s="131">
        <v>0</v>
      </c>
      <c r="U2337" s="131">
        <v>0</v>
      </c>
      <c r="V2337" s="131">
        <v>0</v>
      </c>
      <c r="W2337" s="131">
        <v>0</v>
      </c>
      <c r="X2337" s="131">
        <v>0</v>
      </c>
      <c r="Y2337" s="131">
        <v>0</v>
      </c>
      <c r="Z2337" s="131">
        <v>0</v>
      </c>
      <c r="AA2337" s="131">
        <v>0</v>
      </c>
      <c r="AB2337" s="131">
        <v>0</v>
      </c>
      <c r="AC2337" s="131">
        <v>0</v>
      </c>
      <c r="AD2337" s="131">
        <v>0</v>
      </c>
      <c r="AE2337" s="131">
        <v>0</v>
      </c>
      <c r="AF2337" s="131">
        <v>0</v>
      </c>
      <c r="AG2337" s="131">
        <v>0</v>
      </c>
      <c r="AH2337" s="43">
        <v>0</v>
      </c>
    </row>
    <row r="2338" spans="4:34">
      <c r="D2338" s="62">
        <v>2001</v>
      </c>
      <c r="E2338" s="62">
        <v>5</v>
      </c>
      <c r="F2338" s="62">
        <v>2001</v>
      </c>
      <c r="G2338" s="62">
        <v>2002</v>
      </c>
      <c r="H2338" s="131">
        <v>0</v>
      </c>
      <c r="I2338" s="131">
        <v>0</v>
      </c>
      <c r="J2338" s="131">
        <v>0</v>
      </c>
      <c r="K2338" s="131">
        <v>0</v>
      </c>
      <c r="L2338" s="131">
        <v>0</v>
      </c>
      <c r="M2338" s="131">
        <v>0</v>
      </c>
      <c r="N2338" s="131">
        <v>0</v>
      </c>
      <c r="O2338" s="131">
        <v>0</v>
      </c>
      <c r="P2338" s="131">
        <v>0</v>
      </c>
      <c r="Q2338" s="131">
        <v>0</v>
      </c>
      <c r="R2338" s="131">
        <v>0</v>
      </c>
      <c r="S2338" s="131">
        <v>0</v>
      </c>
      <c r="T2338" s="131">
        <v>0</v>
      </c>
      <c r="U2338" s="131">
        <v>0</v>
      </c>
      <c r="V2338" s="131">
        <v>0</v>
      </c>
      <c r="W2338" s="131">
        <v>0</v>
      </c>
      <c r="X2338" s="131">
        <v>0</v>
      </c>
      <c r="Y2338" s="131">
        <v>0</v>
      </c>
      <c r="Z2338" s="131">
        <v>0</v>
      </c>
      <c r="AA2338" s="131">
        <v>0</v>
      </c>
      <c r="AB2338" s="131">
        <v>0</v>
      </c>
      <c r="AC2338" s="131">
        <v>0</v>
      </c>
      <c r="AD2338" s="131">
        <v>0</v>
      </c>
      <c r="AE2338" s="131">
        <v>0</v>
      </c>
      <c r="AF2338" s="131">
        <v>0</v>
      </c>
      <c r="AG2338" s="131">
        <v>0</v>
      </c>
      <c r="AH2338" s="43">
        <v>0</v>
      </c>
    </row>
    <row r="2339" spans="4:34">
      <c r="D2339" s="62">
        <v>2001</v>
      </c>
      <c r="E2339" s="62">
        <v>6</v>
      </c>
      <c r="F2339" s="62">
        <v>2001</v>
      </c>
      <c r="G2339" s="62">
        <v>2002</v>
      </c>
      <c r="H2339" s="131">
        <v>0</v>
      </c>
      <c r="I2339" s="131">
        <v>0</v>
      </c>
      <c r="J2339" s="131">
        <v>0</v>
      </c>
      <c r="K2339" s="131">
        <v>0</v>
      </c>
      <c r="L2339" s="131">
        <v>0</v>
      </c>
      <c r="M2339" s="131">
        <v>0</v>
      </c>
      <c r="N2339" s="131">
        <v>0</v>
      </c>
      <c r="O2339" s="131">
        <v>0</v>
      </c>
      <c r="P2339" s="131">
        <v>0</v>
      </c>
      <c r="Q2339" s="131">
        <v>0</v>
      </c>
      <c r="R2339" s="131">
        <v>0</v>
      </c>
      <c r="S2339" s="131">
        <v>0</v>
      </c>
      <c r="T2339" s="131">
        <v>0</v>
      </c>
      <c r="U2339" s="131">
        <v>0</v>
      </c>
      <c r="V2339" s="131">
        <v>0</v>
      </c>
      <c r="W2339" s="131">
        <v>0</v>
      </c>
      <c r="X2339" s="131">
        <v>0</v>
      </c>
      <c r="Y2339" s="131">
        <v>0</v>
      </c>
      <c r="Z2339" s="131">
        <v>0</v>
      </c>
      <c r="AA2339" s="131">
        <v>0</v>
      </c>
      <c r="AB2339" s="131">
        <v>0</v>
      </c>
      <c r="AC2339" s="131">
        <v>0</v>
      </c>
      <c r="AD2339" s="131">
        <v>0</v>
      </c>
      <c r="AE2339" s="131">
        <v>0</v>
      </c>
      <c r="AF2339" s="131">
        <v>0</v>
      </c>
      <c r="AG2339" s="131">
        <v>0</v>
      </c>
      <c r="AH2339" s="43">
        <v>0</v>
      </c>
    </row>
    <row r="2340" spans="4:34">
      <c r="D2340" s="62">
        <v>2001</v>
      </c>
      <c r="E2340" s="62">
        <v>7</v>
      </c>
      <c r="F2340" s="62">
        <v>2002</v>
      </c>
      <c r="G2340" s="62">
        <v>2002</v>
      </c>
      <c r="H2340" s="131">
        <v>0</v>
      </c>
      <c r="I2340" s="131">
        <v>0</v>
      </c>
      <c r="J2340" s="131">
        <v>0</v>
      </c>
      <c r="K2340" s="131">
        <v>0</v>
      </c>
      <c r="L2340" s="131">
        <v>0</v>
      </c>
      <c r="M2340" s="131">
        <v>0</v>
      </c>
      <c r="N2340" s="131">
        <v>0</v>
      </c>
      <c r="O2340" s="131">
        <v>0</v>
      </c>
      <c r="P2340" s="131">
        <v>0</v>
      </c>
      <c r="Q2340" s="131">
        <v>0</v>
      </c>
      <c r="R2340" s="131">
        <v>0</v>
      </c>
      <c r="S2340" s="131">
        <v>0</v>
      </c>
      <c r="T2340" s="131">
        <v>0</v>
      </c>
      <c r="U2340" s="131">
        <v>0</v>
      </c>
      <c r="V2340" s="131">
        <v>0</v>
      </c>
      <c r="W2340" s="131">
        <v>0</v>
      </c>
      <c r="X2340" s="131">
        <v>0</v>
      </c>
      <c r="Y2340" s="131">
        <v>0</v>
      </c>
      <c r="Z2340" s="131">
        <v>0</v>
      </c>
      <c r="AA2340" s="131">
        <v>0</v>
      </c>
      <c r="AB2340" s="131">
        <v>0</v>
      </c>
      <c r="AC2340" s="131">
        <v>0</v>
      </c>
      <c r="AD2340" s="131">
        <v>0</v>
      </c>
      <c r="AE2340" s="131">
        <v>0</v>
      </c>
      <c r="AF2340" s="131">
        <v>0</v>
      </c>
      <c r="AG2340" s="131">
        <v>0</v>
      </c>
      <c r="AH2340" s="43">
        <v>0</v>
      </c>
    </row>
    <row r="2341" spans="4:34">
      <c r="D2341" s="62">
        <v>2001</v>
      </c>
      <c r="E2341" s="62">
        <v>8</v>
      </c>
      <c r="F2341" s="62">
        <v>2002</v>
      </c>
      <c r="G2341" s="62">
        <v>2002</v>
      </c>
      <c r="H2341" s="131">
        <v>0</v>
      </c>
      <c r="I2341" s="131">
        <v>0</v>
      </c>
      <c r="J2341" s="131">
        <v>0</v>
      </c>
      <c r="K2341" s="131">
        <v>0</v>
      </c>
      <c r="L2341" s="131">
        <v>0</v>
      </c>
      <c r="M2341" s="131">
        <v>0</v>
      </c>
      <c r="N2341" s="131">
        <v>0</v>
      </c>
      <c r="O2341" s="131">
        <v>0</v>
      </c>
      <c r="P2341" s="131">
        <v>0</v>
      </c>
      <c r="Q2341" s="131">
        <v>0</v>
      </c>
      <c r="R2341" s="131">
        <v>0</v>
      </c>
      <c r="S2341" s="131">
        <v>0</v>
      </c>
      <c r="T2341" s="131">
        <v>0</v>
      </c>
      <c r="U2341" s="131">
        <v>0</v>
      </c>
      <c r="V2341" s="131">
        <v>0</v>
      </c>
      <c r="W2341" s="131">
        <v>0</v>
      </c>
      <c r="X2341" s="131">
        <v>0</v>
      </c>
      <c r="Y2341" s="131">
        <v>0</v>
      </c>
      <c r="Z2341" s="131">
        <v>0</v>
      </c>
      <c r="AA2341" s="131">
        <v>0</v>
      </c>
      <c r="AB2341" s="131">
        <v>0</v>
      </c>
      <c r="AC2341" s="131">
        <v>0</v>
      </c>
      <c r="AD2341" s="131">
        <v>0</v>
      </c>
      <c r="AE2341" s="131">
        <v>0</v>
      </c>
      <c r="AF2341" s="131">
        <v>0</v>
      </c>
      <c r="AG2341" s="131">
        <v>0</v>
      </c>
      <c r="AH2341" s="43">
        <v>0</v>
      </c>
    </row>
    <row r="2342" spans="4:34">
      <c r="D2342" s="62">
        <v>2001</v>
      </c>
      <c r="E2342" s="62">
        <v>9</v>
      </c>
      <c r="F2342" s="62">
        <v>2002</v>
      </c>
      <c r="G2342" s="62">
        <v>2002</v>
      </c>
      <c r="H2342" s="131">
        <v>0</v>
      </c>
      <c r="I2342" s="131">
        <v>0</v>
      </c>
      <c r="J2342" s="131">
        <v>0</v>
      </c>
      <c r="K2342" s="131">
        <v>0</v>
      </c>
      <c r="L2342" s="131">
        <v>0</v>
      </c>
      <c r="M2342" s="131">
        <v>0</v>
      </c>
      <c r="N2342" s="131">
        <v>0</v>
      </c>
      <c r="O2342" s="131">
        <v>0</v>
      </c>
      <c r="P2342" s="131">
        <v>0</v>
      </c>
      <c r="Q2342" s="131">
        <v>0</v>
      </c>
      <c r="R2342" s="131">
        <v>0</v>
      </c>
      <c r="S2342" s="131">
        <v>0</v>
      </c>
      <c r="T2342" s="131">
        <v>0</v>
      </c>
      <c r="U2342" s="131">
        <v>0</v>
      </c>
      <c r="V2342" s="131">
        <v>0</v>
      </c>
      <c r="W2342" s="131">
        <v>0</v>
      </c>
      <c r="X2342" s="131">
        <v>0</v>
      </c>
      <c r="Y2342" s="131">
        <v>0</v>
      </c>
      <c r="Z2342" s="131">
        <v>0</v>
      </c>
      <c r="AA2342" s="131">
        <v>0</v>
      </c>
      <c r="AB2342" s="131">
        <v>0</v>
      </c>
      <c r="AC2342" s="131">
        <v>0</v>
      </c>
      <c r="AD2342" s="131">
        <v>0</v>
      </c>
      <c r="AE2342" s="131">
        <v>0</v>
      </c>
      <c r="AF2342" s="131">
        <v>0</v>
      </c>
      <c r="AG2342" s="131">
        <v>0</v>
      </c>
      <c r="AH2342" s="43">
        <v>0</v>
      </c>
    </row>
    <row r="2343" spans="4:34">
      <c r="D2343" s="62">
        <v>2001</v>
      </c>
      <c r="E2343" s="62">
        <v>10</v>
      </c>
      <c r="F2343" s="62">
        <v>2002</v>
      </c>
      <c r="G2343" s="62">
        <v>2002</v>
      </c>
      <c r="H2343" s="131">
        <v>0</v>
      </c>
      <c r="I2343" s="131">
        <v>0</v>
      </c>
      <c r="J2343" s="131">
        <v>0</v>
      </c>
      <c r="K2343" s="131">
        <v>0</v>
      </c>
      <c r="L2343" s="131">
        <v>0</v>
      </c>
      <c r="M2343" s="131">
        <v>0</v>
      </c>
      <c r="N2343" s="131">
        <v>0</v>
      </c>
      <c r="O2343" s="131">
        <v>0</v>
      </c>
      <c r="P2343" s="131">
        <v>0</v>
      </c>
      <c r="Q2343" s="131">
        <v>0</v>
      </c>
      <c r="R2343" s="131">
        <v>0</v>
      </c>
      <c r="S2343" s="131">
        <v>0</v>
      </c>
      <c r="T2343" s="131">
        <v>0</v>
      </c>
      <c r="U2343" s="131">
        <v>0</v>
      </c>
      <c r="V2343" s="131">
        <v>0</v>
      </c>
      <c r="W2343" s="131">
        <v>0</v>
      </c>
      <c r="X2343" s="131">
        <v>0</v>
      </c>
      <c r="Y2343" s="131">
        <v>0</v>
      </c>
      <c r="Z2343" s="131">
        <v>0</v>
      </c>
      <c r="AA2343" s="131">
        <v>0</v>
      </c>
      <c r="AB2343" s="131">
        <v>0</v>
      </c>
      <c r="AC2343" s="131">
        <v>0</v>
      </c>
      <c r="AD2343" s="131">
        <v>0</v>
      </c>
      <c r="AE2343" s="131">
        <v>0</v>
      </c>
      <c r="AF2343" s="131">
        <v>0</v>
      </c>
      <c r="AG2343" s="131">
        <v>0</v>
      </c>
      <c r="AH2343" s="43">
        <v>0</v>
      </c>
    </row>
    <row r="2344" spans="4:34">
      <c r="D2344" s="62">
        <v>2001</v>
      </c>
      <c r="E2344" s="62">
        <v>11</v>
      </c>
      <c r="F2344" s="62">
        <v>2002</v>
      </c>
      <c r="G2344" s="62">
        <v>2002</v>
      </c>
      <c r="H2344" s="131">
        <v>0</v>
      </c>
      <c r="I2344" s="131">
        <v>0</v>
      </c>
      <c r="J2344" s="131">
        <v>0</v>
      </c>
      <c r="K2344" s="131">
        <v>0</v>
      </c>
      <c r="L2344" s="131">
        <v>0</v>
      </c>
      <c r="M2344" s="131">
        <v>0</v>
      </c>
      <c r="N2344" s="131">
        <v>0</v>
      </c>
      <c r="O2344" s="131">
        <v>0</v>
      </c>
      <c r="P2344" s="131">
        <v>0</v>
      </c>
      <c r="Q2344" s="131">
        <v>0</v>
      </c>
      <c r="R2344" s="131">
        <v>0</v>
      </c>
      <c r="S2344" s="131">
        <v>0</v>
      </c>
      <c r="T2344" s="131">
        <v>0</v>
      </c>
      <c r="U2344" s="131">
        <v>0</v>
      </c>
      <c r="V2344" s="131">
        <v>0</v>
      </c>
      <c r="W2344" s="131">
        <v>0</v>
      </c>
      <c r="X2344" s="131">
        <v>0</v>
      </c>
      <c r="Y2344" s="131">
        <v>0</v>
      </c>
      <c r="Z2344" s="131">
        <v>0</v>
      </c>
      <c r="AA2344" s="131">
        <v>0</v>
      </c>
      <c r="AB2344" s="131">
        <v>0</v>
      </c>
      <c r="AC2344" s="131">
        <v>0</v>
      </c>
      <c r="AD2344" s="131">
        <v>0</v>
      </c>
      <c r="AE2344" s="131">
        <v>0</v>
      </c>
      <c r="AF2344" s="131">
        <v>0</v>
      </c>
      <c r="AG2344" s="131">
        <v>0</v>
      </c>
      <c r="AH2344" s="43">
        <v>0</v>
      </c>
    </row>
    <row r="2345" spans="4:34">
      <c r="D2345" s="62">
        <v>2001</v>
      </c>
      <c r="E2345" s="62">
        <v>12</v>
      </c>
      <c r="F2345" s="62">
        <v>2002</v>
      </c>
      <c r="G2345" s="62">
        <v>2002</v>
      </c>
      <c r="H2345" s="131">
        <v>0</v>
      </c>
      <c r="I2345" s="131">
        <v>0</v>
      </c>
      <c r="J2345" s="131">
        <v>0</v>
      </c>
      <c r="K2345" s="131">
        <v>0</v>
      </c>
      <c r="L2345" s="131">
        <v>0</v>
      </c>
      <c r="M2345" s="131">
        <v>0</v>
      </c>
      <c r="N2345" s="131">
        <v>0</v>
      </c>
      <c r="O2345" s="131">
        <v>0</v>
      </c>
      <c r="P2345" s="131">
        <v>0</v>
      </c>
      <c r="Q2345" s="131">
        <v>0</v>
      </c>
      <c r="R2345" s="131">
        <v>0</v>
      </c>
      <c r="S2345" s="131">
        <v>0</v>
      </c>
      <c r="T2345" s="131">
        <v>0</v>
      </c>
      <c r="U2345" s="131">
        <v>0</v>
      </c>
      <c r="V2345" s="131">
        <v>0</v>
      </c>
      <c r="W2345" s="131">
        <v>0</v>
      </c>
      <c r="X2345" s="131">
        <v>0</v>
      </c>
      <c r="Y2345" s="131">
        <v>0</v>
      </c>
      <c r="Z2345" s="131">
        <v>0</v>
      </c>
      <c r="AA2345" s="131">
        <v>0</v>
      </c>
      <c r="AB2345" s="131">
        <v>0</v>
      </c>
      <c r="AC2345" s="131">
        <v>0</v>
      </c>
      <c r="AD2345" s="131">
        <v>0</v>
      </c>
      <c r="AE2345" s="131">
        <v>0</v>
      </c>
      <c r="AF2345" s="131">
        <v>0</v>
      </c>
      <c r="AG2345" s="131">
        <v>0</v>
      </c>
      <c r="AH2345" s="43">
        <v>0</v>
      </c>
    </row>
    <row r="2346" spans="4:34">
      <c r="D2346" s="62">
        <v>2002</v>
      </c>
      <c r="E2346" s="62">
        <v>1</v>
      </c>
      <c r="F2346" s="62">
        <v>2002</v>
      </c>
      <c r="G2346" s="62">
        <v>2002</v>
      </c>
      <c r="H2346" s="131">
        <v>0</v>
      </c>
      <c r="I2346" s="131">
        <v>0</v>
      </c>
      <c r="J2346" s="131">
        <v>0</v>
      </c>
      <c r="K2346" s="131">
        <v>0</v>
      </c>
      <c r="L2346" s="131">
        <v>0</v>
      </c>
      <c r="M2346" s="131">
        <v>0</v>
      </c>
      <c r="N2346" s="131">
        <v>0</v>
      </c>
      <c r="O2346" s="131">
        <v>0</v>
      </c>
      <c r="P2346" s="131">
        <v>0</v>
      </c>
      <c r="Q2346" s="131">
        <v>0</v>
      </c>
      <c r="R2346" s="131">
        <v>0</v>
      </c>
      <c r="S2346" s="131">
        <v>0</v>
      </c>
      <c r="T2346" s="131">
        <v>0</v>
      </c>
      <c r="U2346" s="131">
        <v>0</v>
      </c>
      <c r="V2346" s="131">
        <v>0</v>
      </c>
      <c r="W2346" s="131">
        <v>0</v>
      </c>
      <c r="X2346" s="131">
        <v>0</v>
      </c>
      <c r="Y2346" s="131">
        <v>0</v>
      </c>
      <c r="Z2346" s="131">
        <v>0</v>
      </c>
      <c r="AA2346" s="131">
        <v>0</v>
      </c>
      <c r="AB2346" s="131">
        <v>0</v>
      </c>
      <c r="AC2346" s="131">
        <v>0</v>
      </c>
      <c r="AD2346" s="131">
        <v>0</v>
      </c>
      <c r="AE2346" s="131">
        <v>0</v>
      </c>
      <c r="AF2346" s="131">
        <v>0</v>
      </c>
      <c r="AG2346" s="131">
        <v>0</v>
      </c>
      <c r="AH2346" s="43">
        <v>0</v>
      </c>
    </row>
    <row r="2347" spans="4:34">
      <c r="D2347" s="62">
        <v>2002</v>
      </c>
      <c r="E2347" s="62">
        <v>2</v>
      </c>
      <c r="F2347" s="62">
        <v>2002</v>
      </c>
      <c r="G2347" s="62">
        <v>2002</v>
      </c>
      <c r="H2347" s="131">
        <v>0</v>
      </c>
      <c r="I2347" s="131">
        <v>0</v>
      </c>
      <c r="J2347" s="131">
        <v>0</v>
      </c>
      <c r="K2347" s="131">
        <v>0</v>
      </c>
      <c r="L2347" s="131">
        <v>0</v>
      </c>
      <c r="M2347" s="131">
        <v>0</v>
      </c>
      <c r="N2347" s="131">
        <v>0</v>
      </c>
      <c r="O2347" s="131">
        <v>0</v>
      </c>
      <c r="P2347" s="131">
        <v>0</v>
      </c>
      <c r="Q2347" s="131">
        <v>0</v>
      </c>
      <c r="R2347" s="131">
        <v>0</v>
      </c>
      <c r="S2347" s="131">
        <v>0</v>
      </c>
      <c r="T2347" s="131">
        <v>0</v>
      </c>
      <c r="U2347" s="131">
        <v>0</v>
      </c>
      <c r="V2347" s="131">
        <v>0</v>
      </c>
      <c r="W2347" s="131">
        <v>0</v>
      </c>
      <c r="X2347" s="131">
        <v>0</v>
      </c>
      <c r="Y2347" s="131">
        <v>0</v>
      </c>
      <c r="Z2347" s="131">
        <v>0</v>
      </c>
      <c r="AA2347" s="131">
        <v>0</v>
      </c>
      <c r="AB2347" s="131">
        <v>0</v>
      </c>
      <c r="AC2347" s="131">
        <v>0</v>
      </c>
      <c r="AD2347" s="131">
        <v>0</v>
      </c>
      <c r="AE2347" s="131">
        <v>0</v>
      </c>
      <c r="AF2347" s="131">
        <v>0</v>
      </c>
      <c r="AG2347" s="131">
        <v>0</v>
      </c>
      <c r="AH2347" s="43">
        <v>0</v>
      </c>
    </row>
    <row r="2348" spans="4:34">
      <c r="D2348" s="62">
        <v>2002</v>
      </c>
      <c r="E2348" s="62">
        <v>3</v>
      </c>
      <c r="F2348" s="62">
        <v>2002</v>
      </c>
      <c r="G2348" s="62">
        <v>2002</v>
      </c>
      <c r="H2348" s="131">
        <v>0</v>
      </c>
      <c r="I2348" s="131">
        <v>0</v>
      </c>
      <c r="J2348" s="131">
        <v>0</v>
      </c>
      <c r="K2348" s="131">
        <v>0</v>
      </c>
      <c r="L2348" s="131">
        <v>0</v>
      </c>
      <c r="M2348" s="131">
        <v>0</v>
      </c>
      <c r="N2348" s="131">
        <v>0</v>
      </c>
      <c r="O2348" s="131">
        <v>0</v>
      </c>
      <c r="P2348" s="131">
        <v>0</v>
      </c>
      <c r="Q2348" s="131">
        <v>0</v>
      </c>
      <c r="R2348" s="131">
        <v>0</v>
      </c>
      <c r="S2348" s="131">
        <v>0</v>
      </c>
      <c r="T2348" s="131">
        <v>0</v>
      </c>
      <c r="U2348" s="131">
        <v>0</v>
      </c>
      <c r="V2348" s="131">
        <v>0</v>
      </c>
      <c r="W2348" s="131">
        <v>0</v>
      </c>
      <c r="X2348" s="131">
        <v>0</v>
      </c>
      <c r="Y2348" s="131">
        <v>0</v>
      </c>
      <c r="Z2348" s="131">
        <v>0</v>
      </c>
      <c r="AA2348" s="131">
        <v>0</v>
      </c>
      <c r="AB2348" s="131">
        <v>0</v>
      </c>
      <c r="AC2348" s="131">
        <v>0</v>
      </c>
      <c r="AD2348" s="131">
        <v>0</v>
      </c>
      <c r="AE2348" s="131">
        <v>0</v>
      </c>
      <c r="AF2348" s="131">
        <v>0</v>
      </c>
      <c r="AG2348" s="131">
        <v>0</v>
      </c>
      <c r="AH2348" s="43">
        <v>0</v>
      </c>
    </row>
    <row r="2349" spans="4:34">
      <c r="D2349" s="62">
        <v>2002</v>
      </c>
      <c r="E2349" s="62">
        <v>4</v>
      </c>
      <c r="F2349" s="62">
        <v>2002</v>
      </c>
      <c r="G2349" s="62">
        <v>2002</v>
      </c>
      <c r="H2349" s="131">
        <v>0</v>
      </c>
      <c r="I2349" s="131">
        <v>0</v>
      </c>
      <c r="J2349" s="131">
        <v>0</v>
      </c>
      <c r="K2349" s="131">
        <v>0</v>
      </c>
      <c r="L2349" s="131">
        <v>0</v>
      </c>
      <c r="M2349" s="131">
        <v>0</v>
      </c>
      <c r="N2349" s="131">
        <v>0</v>
      </c>
      <c r="O2349" s="131">
        <v>0</v>
      </c>
      <c r="P2349" s="131">
        <v>0</v>
      </c>
      <c r="Q2349" s="131">
        <v>0</v>
      </c>
      <c r="R2349" s="131">
        <v>0</v>
      </c>
      <c r="S2349" s="131">
        <v>0</v>
      </c>
      <c r="T2349" s="131">
        <v>0</v>
      </c>
      <c r="U2349" s="131">
        <v>0</v>
      </c>
      <c r="V2349" s="131">
        <v>0</v>
      </c>
      <c r="W2349" s="131">
        <v>0</v>
      </c>
      <c r="X2349" s="131">
        <v>0</v>
      </c>
      <c r="Y2349" s="131">
        <v>0</v>
      </c>
      <c r="Z2349" s="131">
        <v>0</v>
      </c>
      <c r="AA2349" s="131">
        <v>0</v>
      </c>
      <c r="AB2349" s="131">
        <v>0</v>
      </c>
      <c r="AC2349" s="131">
        <v>0</v>
      </c>
      <c r="AD2349" s="131">
        <v>0</v>
      </c>
      <c r="AE2349" s="131">
        <v>0</v>
      </c>
      <c r="AF2349" s="131">
        <v>0</v>
      </c>
      <c r="AG2349" s="131">
        <v>0</v>
      </c>
      <c r="AH2349" s="43">
        <v>0</v>
      </c>
    </row>
    <row r="2350" spans="4:34">
      <c r="D2350" s="62">
        <v>2002</v>
      </c>
      <c r="E2350" s="62">
        <v>5</v>
      </c>
      <c r="F2350" s="62">
        <v>2002</v>
      </c>
      <c r="G2350" s="62">
        <v>2003</v>
      </c>
      <c r="H2350" s="131">
        <v>0</v>
      </c>
      <c r="I2350" s="131">
        <v>0</v>
      </c>
      <c r="J2350" s="131">
        <v>0</v>
      </c>
      <c r="K2350" s="131">
        <v>0</v>
      </c>
      <c r="L2350" s="131">
        <v>0</v>
      </c>
      <c r="M2350" s="131">
        <v>0</v>
      </c>
      <c r="N2350" s="131">
        <v>0</v>
      </c>
      <c r="O2350" s="131">
        <v>0</v>
      </c>
      <c r="P2350" s="131">
        <v>0</v>
      </c>
      <c r="Q2350" s="131">
        <v>0</v>
      </c>
      <c r="R2350" s="131">
        <v>0</v>
      </c>
      <c r="S2350" s="131">
        <v>0</v>
      </c>
      <c r="T2350" s="131">
        <v>0</v>
      </c>
      <c r="U2350" s="131">
        <v>0</v>
      </c>
      <c r="V2350" s="131">
        <v>0</v>
      </c>
      <c r="W2350" s="131">
        <v>0</v>
      </c>
      <c r="X2350" s="131">
        <v>0</v>
      </c>
      <c r="Y2350" s="131">
        <v>0</v>
      </c>
      <c r="Z2350" s="131">
        <v>0</v>
      </c>
      <c r="AA2350" s="131">
        <v>0</v>
      </c>
      <c r="AB2350" s="131">
        <v>0</v>
      </c>
      <c r="AC2350" s="131">
        <v>0</v>
      </c>
      <c r="AD2350" s="131">
        <v>0</v>
      </c>
      <c r="AE2350" s="131">
        <v>0</v>
      </c>
      <c r="AF2350" s="131">
        <v>0</v>
      </c>
      <c r="AG2350" s="131">
        <v>0</v>
      </c>
      <c r="AH2350" s="43">
        <v>0</v>
      </c>
    </row>
    <row r="2351" spans="4:34">
      <c r="D2351" s="62">
        <v>2002</v>
      </c>
      <c r="E2351" s="62">
        <v>6</v>
      </c>
      <c r="F2351" s="62">
        <v>2002</v>
      </c>
      <c r="G2351" s="62">
        <v>2003</v>
      </c>
      <c r="H2351" s="131">
        <v>0</v>
      </c>
      <c r="I2351" s="131">
        <v>0</v>
      </c>
      <c r="J2351" s="131">
        <v>0</v>
      </c>
      <c r="K2351" s="131">
        <v>0</v>
      </c>
      <c r="L2351" s="131">
        <v>0</v>
      </c>
      <c r="M2351" s="131">
        <v>0</v>
      </c>
      <c r="N2351" s="131">
        <v>0</v>
      </c>
      <c r="O2351" s="131">
        <v>0</v>
      </c>
      <c r="P2351" s="131">
        <v>0</v>
      </c>
      <c r="Q2351" s="131">
        <v>0</v>
      </c>
      <c r="R2351" s="131">
        <v>0</v>
      </c>
      <c r="S2351" s="131">
        <v>0</v>
      </c>
      <c r="T2351" s="131">
        <v>0</v>
      </c>
      <c r="U2351" s="131">
        <v>0</v>
      </c>
      <c r="V2351" s="131">
        <v>0</v>
      </c>
      <c r="W2351" s="131">
        <v>0</v>
      </c>
      <c r="X2351" s="131">
        <v>0</v>
      </c>
      <c r="Y2351" s="131">
        <v>0</v>
      </c>
      <c r="Z2351" s="131">
        <v>0</v>
      </c>
      <c r="AA2351" s="131">
        <v>0</v>
      </c>
      <c r="AB2351" s="131">
        <v>0</v>
      </c>
      <c r="AC2351" s="131">
        <v>0</v>
      </c>
      <c r="AD2351" s="131">
        <v>0</v>
      </c>
      <c r="AE2351" s="131">
        <v>0</v>
      </c>
      <c r="AF2351" s="131">
        <v>0</v>
      </c>
      <c r="AG2351" s="131">
        <v>0</v>
      </c>
      <c r="AH2351" s="43">
        <v>0</v>
      </c>
    </row>
    <row r="2352" spans="4:34">
      <c r="D2352" s="62">
        <v>2002</v>
      </c>
      <c r="E2352" s="62">
        <v>7</v>
      </c>
      <c r="F2352" s="62">
        <v>2003</v>
      </c>
      <c r="G2352" s="62">
        <v>2003</v>
      </c>
      <c r="H2352" s="131">
        <v>0</v>
      </c>
      <c r="I2352" s="131">
        <v>0</v>
      </c>
      <c r="J2352" s="131">
        <v>0</v>
      </c>
      <c r="K2352" s="131">
        <v>0</v>
      </c>
      <c r="L2352" s="131">
        <v>0</v>
      </c>
      <c r="M2352" s="131">
        <v>0</v>
      </c>
      <c r="N2352" s="131">
        <v>0</v>
      </c>
      <c r="O2352" s="131">
        <v>0</v>
      </c>
      <c r="P2352" s="131">
        <v>0</v>
      </c>
      <c r="Q2352" s="131">
        <v>0</v>
      </c>
      <c r="R2352" s="131">
        <v>0</v>
      </c>
      <c r="S2352" s="131">
        <v>0</v>
      </c>
      <c r="T2352" s="131">
        <v>0</v>
      </c>
      <c r="U2352" s="131">
        <v>0</v>
      </c>
      <c r="V2352" s="131">
        <v>0</v>
      </c>
      <c r="W2352" s="131">
        <v>0</v>
      </c>
      <c r="X2352" s="131">
        <v>0</v>
      </c>
      <c r="Y2352" s="131">
        <v>0</v>
      </c>
      <c r="Z2352" s="131">
        <v>0</v>
      </c>
      <c r="AA2352" s="131">
        <v>0</v>
      </c>
      <c r="AB2352" s="131">
        <v>0</v>
      </c>
      <c r="AC2352" s="131">
        <v>0</v>
      </c>
      <c r="AD2352" s="131">
        <v>0</v>
      </c>
      <c r="AE2352" s="131">
        <v>0</v>
      </c>
      <c r="AF2352" s="131">
        <v>0</v>
      </c>
      <c r="AG2352" s="131">
        <v>0</v>
      </c>
      <c r="AH2352" s="43">
        <v>0</v>
      </c>
    </row>
    <row r="2353" spans="4:34">
      <c r="D2353" s="62">
        <v>2002</v>
      </c>
      <c r="E2353" s="62">
        <v>8</v>
      </c>
      <c r="F2353" s="62">
        <v>2003</v>
      </c>
      <c r="G2353" s="62">
        <v>2003</v>
      </c>
      <c r="H2353" s="131">
        <v>0</v>
      </c>
      <c r="I2353" s="131">
        <v>0</v>
      </c>
      <c r="J2353" s="131">
        <v>0</v>
      </c>
      <c r="K2353" s="131">
        <v>0</v>
      </c>
      <c r="L2353" s="131">
        <v>0</v>
      </c>
      <c r="M2353" s="131">
        <v>0</v>
      </c>
      <c r="N2353" s="131">
        <v>0</v>
      </c>
      <c r="O2353" s="131">
        <v>0</v>
      </c>
      <c r="P2353" s="131">
        <v>0</v>
      </c>
      <c r="Q2353" s="131">
        <v>0</v>
      </c>
      <c r="R2353" s="131">
        <v>0</v>
      </c>
      <c r="S2353" s="131">
        <v>0</v>
      </c>
      <c r="T2353" s="131">
        <v>0</v>
      </c>
      <c r="U2353" s="131">
        <v>0</v>
      </c>
      <c r="V2353" s="131">
        <v>0</v>
      </c>
      <c r="W2353" s="131">
        <v>0</v>
      </c>
      <c r="X2353" s="131">
        <v>0</v>
      </c>
      <c r="Y2353" s="131">
        <v>0</v>
      </c>
      <c r="Z2353" s="131">
        <v>0</v>
      </c>
      <c r="AA2353" s="131">
        <v>0</v>
      </c>
      <c r="AB2353" s="131">
        <v>0</v>
      </c>
      <c r="AC2353" s="131">
        <v>0</v>
      </c>
      <c r="AD2353" s="131">
        <v>0</v>
      </c>
      <c r="AE2353" s="131">
        <v>0</v>
      </c>
      <c r="AF2353" s="131">
        <v>0</v>
      </c>
      <c r="AG2353" s="131">
        <v>0</v>
      </c>
      <c r="AH2353" s="43">
        <v>0</v>
      </c>
    </row>
    <row r="2354" spans="4:34">
      <c r="D2354" s="62">
        <v>2002</v>
      </c>
      <c r="E2354" s="62">
        <v>9</v>
      </c>
      <c r="F2354" s="62">
        <v>2003</v>
      </c>
      <c r="G2354" s="62">
        <v>2003</v>
      </c>
      <c r="H2354" s="131">
        <v>0</v>
      </c>
      <c r="I2354" s="131">
        <v>0</v>
      </c>
      <c r="J2354" s="131">
        <v>0</v>
      </c>
      <c r="K2354" s="131">
        <v>0</v>
      </c>
      <c r="L2354" s="131">
        <v>0</v>
      </c>
      <c r="M2354" s="131">
        <v>0</v>
      </c>
      <c r="N2354" s="131">
        <v>0</v>
      </c>
      <c r="O2354" s="131">
        <v>0</v>
      </c>
      <c r="P2354" s="131">
        <v>0</v>
      </c>
      <c r="Q2354" s="131">
        <v>0</v>
      </c>
      <c r="R2354" s="131">
        <v>0</v>
      </c>
      <c r="S2354" s="131">
        <v>0</v>
      </c>
      <c r="T2354" s="131">
        <v>0</v>
      </c>
      <c r="U2354" s="131">
        <v>0</v>
      </c>
      <c r="V2354" s="131">
        <v>0</v>
      </c>
      <c r="W2354" s="131">
        <v>0</v>
      </c>
      <c r="X2354" s="131">
        <v>0</v>
      </c>
      <c r="Y2354" s="131">
        <v>0</v>
      </c>
      <c r="Z2354" s="131">
        <v>0</v>
      </c>
      <c r="AA2354" s="131">
        <v>0</v>
      </c>
      <c r="AB2354" s="131">
        <v>0</v>
      </c>
      <c r="AC2354" s="131">
        <v>0</v>
      </c>
      <c r="AD2354" s="131">
        <v>0</v>
      </c>
      <c r="AE2354" s="131">
        <v>0</v>
      </c>
      <c r="AF2354" s="131">
        <v>0</v>
      </c>
      <c r="AG2354" s="131">
        <v>0</v>
      </c>
      <c r="AH2354" s="43">
        <v>0</v>
      </c>
    </row>
    <row r="2355" spans="4:34">
      <c r="D2355" s="62">
        <v>2002</v>
      </c>
      <c r="E2355" s="62">
        <v>10</v>
      </c>
      <c r="F2355" s="62">
        <v>2003</v>
      </c>
      <c r="G2355" s="62">
        <v>2003</v>
      </c>
      <c r="H2355" s="131">
        <v>0</v>
      </c>
      <c r="I2355" s="131">
        <v>0</v>
      </c>
      <c r="J2355" s="131">
        <v>0</v>
      </c>
      <c r="K2355" s="131">
        <v>0</v>
      </c>
      <c r="L2355" s="131">
        <v>0</v>
      </c>
      <c r="M2355" s="131">
        <v>0</v>
      </c>
      <c r="N2355" s="131">
        <v>0</v>
      </c>
      <c r="O2355" s="131">
        <v>0</v>
      </c>
      <c r="P2355" s="131">
        <v>0</v>
      </c>
      <c r="Q2355" s="131">
        <v>0</v>
      </c>
      <c r="R2355" s="131">
        <v>0</v>
      </c>
      <c r="S2355" s="131">
        <v>0</v>
      </c>
      <c r="T2355" s="131">
        <v>0</v>
      </c>
      <c r="U2355" s="131">
        <v>0</v>
      </c>
      <c r="V2355" s="131">
        <v>0</v>
      </c>
      <c r="W2355" s="131">
        <v>0</v>
      </c>
      <c r="X2355" s="131">
        <v>0</v>
      </c>
      <c r="Y2355" s="131">
        <v>0</v>
      </c>
      <c r="Z2355" s="131">
        <v>0</v>
      </c>
      <c r="AA2355" s="131">
        <v>0</v>
      </c>
      <c r="AB2355" s="131">
        <v>0</v>
      </c>
      <c r="AC2355" s="131">
        <v>0</v>
      </c>
      <c r="AD2355" s="131">
        <v>0</v>
      </c>
      <c r="AE2355" s="131">
        <v>0</v>
      </c>
      <c r="AF2355" s="131">
        <v>0</v>
      </c>
      <c r="AG2355" s="131">
        <v>0</v>
      </c>
      <c r="AH2355" s="43">
        <v>0</v>
      </c>
    </row>
    <row r="2356" spans="4:34">
      <c r="D2356" s="62">
        <v>2002</v>
      </c>
      <c r="E2356" s="62">
        <v>11</v>
      </c>
      <c r="F2356" s="62">
        <v>2003</v>
      </c>
      <c r="G2356" s="62">
        <v>2003</v>
      </c>
      <c r="H2356" s="131">
        <v>0</v>
      </c>
      <c r="I2356" s="131">
        <v>0</v>
      </c>
      <c r="J2356" s="131">
        <v>0</v>
      </c>
      <c r="K2356" s="131">
        <v>0</v>
      </c>
      <c r="L2356" s="131">
        <v>0</v>
      </c>
      <c r="M2356" s="131">
        <v>0</v>
      </c>
      <c r="N2356" s="131">
        <v>0</v>
      </c>
      <c r="O2356" s="131">
        <v>0</v>
      </c>
      <c r="P2356" s="131">
        <v>0</v>
      </c>
      <c r="Q2356" s="131">
        <v>0</v>
      </c>
      <c r="R2356" s="131">
        <v>0</v>
      </c>
      <c r="S2356" s="131">
        <v>0</v>
      </c>
      <c r="T2356" s="131">
        <v>0</v>
      </c>
      <c r="U2356" s="131">
        <v>0</v>
      </c>
      <c r="V2356" s="131">
        <v>0</v>
      </c>
      <c r="W2356" s="131">
        <v>0</v>
      </c>
      <c r="X2356" s="131">
        <v>0</v>
      </c>
      <c r="Y2356" s="131">
        <v>0</v>
      </c>
      <c r="Z2356" s="131">
        <v>0</v>
      </c>
      <c r="AA2356" s="131">
        <v>0</v>
      </c>
      <c r="AB2356" s="131">
        <v>0</v>
      </c>
      <c r="AC2356" s="131">
        <v>0</v>
      </c>
      <c r="AD2356" s="131">
        <v>0</v>
      </c>
      <c r="AE2356" s="131">
        <v>0</v>
      </c>
      <c r="AF2356" s="131">
        <v>0</v>
      </c>
      <c r="AG2356" s="131">
        <v>0</v>
      </c>
      <c r="AH2356" s="43">
        <v>0</v>
      </c>
    </row>
    <row r="2357" spans="4:34">
      <c r="D2357" s="62">
        <v>2002</v>
      </c>
      <c r="E2357" s="62">
        <v>12</v>
      </c>
      <c r="F2357" s="62">
        <v>2003</v>
      </c>
      <c r="G2357" s="62">
        <v>2003</v>
      </c>
      <c r="H2357" s="131">
        <v>0</v>
      </c>
      <c r="I2357" s="131">
        <v>0</v>
      </c>
      <c r="J2357" s="131">
        <v>0</v>
      </c>
      <c r="K2357" s="131">
        <v>0</v>
      </c>
      <c r="L2357" s="131">
        <v>0</v>
      </c>
      <c r="M2357" s="131">
        <v>0</v>
      </c>
      <c r="N2357" s="131">
        <v>0</v>
      </c>
      <c r="O2357" s="131">
        <v>0</v>
      </c>
      <c r="P2357" s="131">
        <v>0</v>
      </c>
      <c r="Q2357" s="131">
        <v>0</v>
      </c>
      <c r="R2357" s="131">
        <v>0</v>
      </c>
      <c r="S2357" s="131">
        <v>0</v>
      </c>
      <c r="T2357" s="131">
        <v>0</v>
      </c>
      <c r="U2357" s="131">
        <v>0</v>
      </c>
      <c r="V2357" s="131">
        <v>0</v>
      </c>
      <c r="W2357" s="131">
        <v>0</v>
      </c>
      <c r="X2357" s="131">
        <v>0</v>
      </c>
      <c r="Y2357" s="131">
        <v>0</v>
      </c>
      <c r="Z2357" s="131">
        <v>0</v>
      </c>
      <c r="AA2357" s="131">
        <v>0</v>
      </c>
      <c r="AB2357" s="131">
        <v>0</v>
      </c>
      <c r="AC2357" s="131">
        <v>0</v>
      </c>
      <c r="AD2357" s="131">
        <v>0</v>
      </c>
      <c r="AE2357" s="131">
        <v>0</v>
      </c>
      <c r="AF2357" s="131">
        <v>0</v>
      </c>
      <c r="AG2357" s="131">
        <v>0</v>
      </c>
      <c r="AH2357" s="43">
        <v>0</v>
      </c>
    </row>
    <row r="2358" spans="4:34">
      <c r="D2358" s="62">
        <v>2003</v>
      </c>
      <c r="E2358" s="62">
        <v>1</v>
      </c>
      <c r="F2358" s="62">
        <v>2003</v>
      </c>
      <c r="G2358" s="62">
        <v>2003</v>
      </c>
      <c r="H2358" s="131">
        <v>0</v>
      </c>
      <c r="I2358" s="131">
        <v>0</v>
      </c>
      <c r="J2358" s="131">
        <v>0</v>
      </c>
      <c r="K2358" s="131">
        <v>0</v>
      </c>
      <c r="L2358" s="131">
        <v>0</v>
      </c>
      <c r="M2358" s="131">
        <v>0</v>
      </c>
      <c r="N2358" s="131">
        <v>0</v>
      </c>
      <c r="O2358" s="131">
        <v>0</v>
      </c>
      <c r="P2358" s="131">
        <v>0</v>
      </c>
      <c r="Q2358" s="131">
        <v>0</v>
      </c>
      <c r="R2358" s="131">
        <v>0</v>
      </c>
      <c r="S2358" s="131">
        <v>0</v>
      </c>
      <c r="T2358" s="131">
        <v>0</v>
      </c>
      <c r="U2358" s="131">
        <v>0</v>
      </c>
      <c r="V2358" s="131">
        <v>0</v>
      </c>
      <c r="W2358" s="131">
        <v>0</v>
      </c>
      <c r="X2358" s="131">
        <v>0</v>
      </c>
      <c r="Y2358" s="131">
        <v>0</v>
      </c>
      <c r="Z2358" s="131">
        <v>0</v>
      </c>
      <c r="AA2358" s="131">
        <v>0</v>
      </c>
      <c r="AB2358" s="131">
        <v>0</v>
      </c>
      <c r="AC2358" s="131">
        <v>0</v>
      </c>
      <c r="AD2358" s="131">
        <v>0</v>
      </c>
      <c r="AE2358" s="131">
        <v>0</v>
      </c>
      <c r="AF2358" s="131">
        <v>0</v>
      </c>
      <c r="AG2358" s="131">
        <v>0</v>
      </c>
      <c r="AH2358" s="43">
        <v>0</v>
      </c>
    </row>
    <row r="2359" spans="4:34">
      <c r="D2359" s="62">
        <v>2003</v>
      </c>
      <c r="E2359" s="62">
        <v>2</v>
      </c>
      <c r="F2359" s="62">
        <v>2003</v>
      </c>
      <c r="G2359" s="62">
        <v>2003</v>
      </c>
      <c r="H2359" s="131">
        <v>0</v>
      </c>
      <c r="I2359" s="131">
        <v>0</v>
      </c>
      <c r="J2359" s="131">
        <v>0</v>
      </c>
      <c r="K2359" s="131">
        <v>0</v>
      </c>
      <c r="L2359" s="131">
        <v>0</v>
      </c>
      <c r="M2359" s="131">
        <v>0</v>
      </c>
      <c r="N2359" s="131">
        <v>0</v>
      </c>
      <c r="O2359" s="131">
        <v>0</v>
      </c>
      <c r="P2359" s="131">
        <v>0</v>
      </c>
      <c r="Q2359" s="131">
        <v>0</v>
      </c>
      <c r="R2359" s="131">
        <v>0</v>
      </c>
      <c r="S2359" s="131">
        <v>0</v>
      </c>
      <c r="T2359" s="131">
        <v>0</v>
      </c>
      <c r="U2359" s="131">
        <v>0</v>
      </c>
      <c r="V2359" s="131">
        <v>0</v>
      </c>
      <c r="W2359" s="131">
        <v>0</v>
      </c>
      <c r="X2359" s="131">
        <v>0</v>
      </c>
      <c r="Y2359" s="131">
        <v>0</v>
      </c>
      <c r="Z2359" s="131">
        <v>0</v>
      </c>
      <c r="AA2359" s="131">
        <v>0</v>
      </c>
      <c r="AB2359" s="131">
        <v>0</v>
      </c>
      <c r="AC2359" s="131">
        <v>0</v>
      </c>
      <c r="AD2359" s="131">
        <v>0</v>
      </c>
      <c r="AE2359" s="131">
        <v>0</v>
      </c>
      <c r="AF2359" s="131">
        <v>0</v>
      </c>
      <c r="AG2359" s="131">
        <v>0</v>
      </c>
      <c r="AH2359" s="43">
        <v>0</v>
      </c>
    </row>
    <row r="2360" spans="4:34">
      <c r="D2360" s="62">
        <v>2003</v>
      </c>
      <c r="E2360" s="62">
        <v>3</v>
      </c>
      <c r="F2360" s="62">
        <v>2003</v>
      </c>
      <c r="G2360" s="62">
        <v>2003</v>
      </c>
      <c r="H2360" s="131">
        <v>0</v>
      </c>
      <c r="I2360" s="131">
        <v>0</v>
      </c>
      <c r="J2360" s="131">
        <v>0</v>
      </c>
      <c r="K2360" s="131">
        <v>0</v>
      </c>
      <c r="L2360" s="131">
        <v>0</v>
      </c>
      <c r="M2360" s="131">
        <v>0</v>
      </c>
      <c r="N2360" s="131">
        <v>0</v>
      </c>
      <c r="O2360" s="131">
        <v>0</v>
      </c>
      <c r="P2360" s="131">
        <v>0</v>
      </c>
      <c r="Q2360" s="131">
        <v>0</v>
      </c>
      <c r="R2360" s="131">
        <v>0</v>
      </c>
      <c r="S2360" s="131">
        <v>0</v>
      </c>
      <c r="T2360" s="131">
        <v>0</v>
      </c>
      <c r="U2360" s="131">
        <v>0</v>
      </c>
      <c r="V2360" s="131">
        <v>0</v>
      </c>
      <c r="W2360" s="131">
        <v>0</v>
      </c>
      <c r="X2360" s="131">
        <v>0</v>
      </c>
      <c r="Y2360" s="131">
        <v>0</v>
      </c>
      <c r="Z2360" s="131">
        <v>0</v>
      </c>
      <c r="AA2360" s="131">
        <v>0</v>
      </c>
      <c r="AB2360" s="131">
        <v>0</v>
      </c>
      <c r="AC2360" s="131">
        <v>0</v>
      </c>
      <c r="AD2360" s="131">
        <v>0</v>
      </c>
      <c r="AE2360" s="131">
        <v>0</v>
      </c>
      <c r="AF2360" s="131">
        <v>0</v>
      </c>
      <c r="AG2360" s="131">
        <v>0</v>
      </c>
      <c r="AH2360" s="43">
        <v>0</v>
      </c>
    </row>
    <row r="2361" spans="4:34">
      <c r="D2361" s="62">
        <v>2003</v>
      </c>
      <c r="E2361" s="62">
        <v>4</v>
      </c>
      <c r="F2361" s="62">
        <v>2003</v>
      </c>
      <c r="G2361" s="62">
        <v>2003</v>
      </c>
      <c r="H2361" s="131">
        <v>0</v>
      </c>
      <c r="I2361" s="131">
        <v>0</v>
      </c>
      <c r="J2361" s="131">
        <v>0</v>
      </c>
      <c r="K2361" s="131">
        <v>0</v>
      </c>
      <c r="L2361" s="131">
        <v>0</v>
      </c>
      <c r="M2361" s="131">
        <v>0</v>
      </c>
      <c r="N2361" s="131">
        <v>0</v>
      </c>
      <c r="O2361" s="131">
        <v>0</v>
      </c>
      <c r="P2361" s="131">
        <v>0</v>
      </c>
      <c r="Q2361" s="131">
        <v>0</v>
      </c>
      <c r="R2361" s="131">
        <v>0</v>
      </c>
      <c r="S2361" s="131">
        <v>0</v>
      </c>
      <c r="T2361" s="131">
        <v>0</v>
      </c>
      <c r="U2361" s="131">
        <v>0</v>
      </c>
      <c r="V2361" s="131">
        <v>0</v>
      </c>
      <c r="W2361" s="131">
        <v>0</v>
      </c>
      <c r="X2361" s="131">
        <v>0</v>
      </c>
      <c r="Y2361" s="131">
        <v>0</v>
      </c>
      <c r="Z2361" s="131">
        <v>0</v>
      </c>
      <c r="AA2361" s="131">
        <v>0</v>
      </c>
      <c r="AB2361" s="131">
        <v>0</v>
      </c>
      <c r="AC2361" s="131">
        <v>0</v>
      </c>
      <c r="AD2361" s="131">
        <v>0</v>
      </c>
      <c r="AE2361" s="131">
        <v>0</v>
      </c>
      <c r="AF2361" s="131">
        <v>0</v>
      </c>
      <c r="AG2361" s="131">
        <v>0</v>
      </c>
      <c r="AH2361" s="43">
        <v>0</v>
      </c>
    </row>
    <row r="2362" spans="4:34">
      <c r="D2362" s="62">
        <v>2003</v>
      </c>
      <c r="E2362" s="62">
        <v>5</v>
      </c>
      <c r="F2362" s="62">
        <v>2003</v>
      </c>
      <c r="G2362" s="62">
        <v>2004</v>
      </c>
      <c r="H2362" s="131">
        <v>0</v>
      </c>
      <c r="I2362" s="131">
        <v>0</v>
      </c>
      <c r="J2362" s="131">
        <v>0</v>
      </c>
      <c r="K2362" s="131">
        <v>0</v>
      </c>
      <c r="L2362" s="131">
        <v>0</v>
      </c>
      <c r="M2362" s="131">
        <v>0</v>
      </c>
      <c r="N2362" s="131">
        <v>0</v>
      </c>
      <c r="O2362" s="131">
        <v>0</v>
      </c>
      <c r="P2362" s="131">
        <v>0</v>
      </c>
      <c r="Q2362" s="131">
        <v>0</v>
      </c>
      <c r="R2362" s="131">
        <v>0</v>
      </c>
      <c r="S2362" s="131">
        <v>0</v>
      </c>
      <c r="T2362" s="131">
        <v>0</v>
      </c>
      <c r="U2362" s="131">
        <v>0</v>
      </c>
      <c r="V2362" s="131">
        <v>0</v>
      </c>
      <c r="W2362" s="131">
        <v>0</v>
      </c>
      <c r="X2362" s="131">
        <v>0</v>
      </c>
      <c r="Y2362" s="131">
        <v>0</v>
      </c>
      <c r="Z2362" s="131">
        <v>0</v>
      </c>
      <c r="AA2362" s="131">
        <v>0</v>
      </c>
      <c r="AB2362" s="131">
        <v>0</v>
      </c>
      <c r="AC2362" s="131">
        <v>0</v>
      </c>
      <c r="AD2362" s="131">
        <v>0</v>
      </c>
      <c r="AE2362" s="131">
        <v>0</v>
      </c>
      <c r="AF2362" s="131">
        <v>0</v>
      </c>
      <c r="AG2362" s="131">
        <v>0</v>
      </c>
      <c r="AH2362" s="43">
        <v>0</v>
      </c>
    </row>
    <row r="2363" spans="4:34">
      <c r="D2363" s="62">
        <v>2003</v>
      </c>
      <c r="E2363" s="62">
        <v>6</v>
      </c>
      <c r="F2363" s="62">
        <v>2003</v>
      </c>
      <c r="G2363" s="62">
        <v>2004</v>
      </c>
      <c r="H2363" s="131">
        <v>0</v>
      </c>
      <c r="I2363" s="131">
        <v>0</v>
      </c>
      <c r="J2363" s="131">
        <v>0</v>
      </c>
      <c r="K2363" s="131">
        <v>0</v>
      </c>
      <c r="L2363" s="131">
        <v>0</v>
      </c>
      <c r="M2363" s="131">
        <v>0</v>
      </c>
      <c r="N2363" s="131">
        <v>0</v>
      </c>
      <c r="O2363" s="131">
        <v>0</v>
      </c>
      <c r="P2363" s="131">
        <v>0</v>
      </c>
      <c r="Q2363" s="131">
        <v>0</v>
      </c>
      <c r="R2363" s="131">
        <v>0</v>
      </c>
      <c r="S2363" s="131">
        <v>0</v>
      </c>
      <c r="T2363" s="131">
        <v>0</v>
      </c>
      <c r="U2363" s="131">
        <v>0</v>
      </c>
      <c r="V2363" s="131">
        <v>0</v>
      </c>
      <c r="W2363" s="131">
        <v>0</v>
      </c>
      <c r="X2363" s="131">
        <v>0</v>
      </c>
      <c r="Y2363" s="131">
        <v>0</v>
      </c>
      <c r="Z2363" s="131">
        <v>0</v>
      </c>
      <c r="AA2363" s="131">
        <v>0</v>
      </c>
      <c r="AB2363" s="131">
        <v>0</v>
      </c>
      <c r="AC2363" s="131">
        <v>0</v>
      </c>
      <c r="AD2363" s="131">
        <v>0</v>
      </c>
      <c r="AE2363" s="131">
        <v>0</v>
      </c>
      <c r="AF2363" s="131">
        <v>0</v>
      </c>
      <c r="AG2363" s="131">
        <v>0</v>
      </c>
      <c r="AH2363" s="43">
        <v>0</v>
      </c>
    </row>
    <row r="2364" spans="4:34">
      <c r="D2364" s="62">
        <v>2003</v>
      </c>
      <c r="E2364" s="62">
        <v>7</v>
      </c>
      <c r="F2364" s="62">
        <v>2004</v>
      </c>
      <c r="G2364" s="62">
        <v>2004</v>
      </c>
      <c r="H2364" s="131">
        <v>0</v>
      </c>
      <c r="I2364" s="131">
        <v>0</v>
      </c>
      <c r="J2364" s="131">
        <v>0</v>
      </c>
      <c r="K2364" s="131">
        <v>0</v>
      </c>
      <c r="L2364" s="131">
        <v>0</v>
      </c>
      <c r="M2364" s="131">
        <v>0</v>
      </c>
      <c r="N2364" s="131">
        <v>0</v>
      </c>
      <c r="O2364" s="131">
        <v>0</v>
      </c>
      <c r="P2364" s="131">
        <v>0</v>
      </c>
      <c r="Q2364" s="131">
        <v>0</v>
      </c>
      <c r="R2364" s="131">
        <v>0</v>
      </c>
      <c r="S2364" s="131">
        <v>0</v>
      </c>
      <c r="T2364" s="131">
        <v>0</v>
      </c>
      <c r="U2364" s="131">
        <v>0</v>
      </c>
      <c r="V2364" s="131">
        <v>0</v>
      </c>
      <c r="W2364" s="131">
        <v>0</v>
      </c>
      <c r="X2364" s="131">
        <v>0</v>
      </c>
      <c r="Y2364" s="131">
        <v>0</v>
      </c>
      <c r="Z2364" s="131">
        <v>0</v>
      </c>
      <c r="AA2364" s="131">
        <v>0</v>
      </c>
      <c r="AB2364" s="131">
        <v>0</v>
      </c>
      <c r="AC2364" s="131">
        <v>0</v>
      </c>
      <c r="AD2364" s="131">
        <v>0</v>
      </c>
      <c r="AE2364" s="131">
        <v>0</v>
      </c>
      <c r="AF2364" s="131">
        <v>0</v>
      </c>
      <c r="AG2364" s="131">
        <v>0</v>
      </c>
      <c r="AH2364" s="43">
        <v>0</v>
      </c>
    </row>
    <row r="2365" spans="4:34">
      <c r="D2365" s="62">
        <v>2003</v>
      </c>
      <c r="E2365" s="62">
        <v>8</v>
      </c>
      <c r="F2365" s="62">
        <v>2004</v>
      </c>
      <c r="G2365" s="62">
        <v>2004</v>
      </c>
      <c r="H2365" s="131">
        <v>0</v>
      </c>
      <c r="I2365" s="131">
        <v>0</v>
      </c>
      <c r="J2365" s="131">
        <v>0</v>
      </c>
      <c r="K2365" s="131">
        <v>0</v>
      </c>
      <c r="L2365" s="131">
        <v>0</v>
      </c>
      <c r="M2365" s="131">
        <v>0</v>
      </c>
      <c r="N2365" s="131">
        <v>0</v>
      </c>
      <c r="O2365" s="131">
        <v>0</v>
      </c>
      <c r="P2365" s="131">
        <v>0</v>
      </c>
      <c r="Q2365" s="131">
        <v>0</v>
      </c>
      <c r="R2365" s="131">
        <v>0</v>
      </c>
      <c r="S2365" s="131">
        <v>0</v>
      </c>
      <c r="T2365" s="131">
        <v>0</v>
      </c>
      <c r="U2365" s="131">
        <v>0</v>
      </c>
      <c r="V2365" s="131">
        <v>0</v>
      </c>
      <c r="W2365" s="131">
        <v>0</v>
      </c>
      <c r="X2365" s="131">
        <v>0</v>
      </c>
      <c r="Y2365" s="131">
        <v>0</v>
      </c>
      <c r="Z2365" s="131">
        <v>0</v>
      </c>
      <c r="AA2365" s="131">
        <v>0</v>
      </c>
      <c r="AB2365" s="131">
        <v>0</v>
      </c>
      <c r="AC2365" s="131">
        <v>0</v>
      </c>
      <c r="AD2365" s="131">
        <v>0</v>
      </c>
      <c r="AE2365" s="131">
        <v>0</v>
      </c>
      <c r="AF2365" s="131">
        <v>0</v>
      </c>
      <c r="AG2365" s="131">
        <v>0</v>
      </c>
      <c r="AH2365" s="43">
        <v>0</v>
      </c>
    </row>
    <row r="2366" spans="4:34">
      <c r="D2366" s="62">
        <v>2003</v>
      </c>
      <c r="E2366" s="62">
        <v>9</v>
      </c>
      <c r="F2366" s="62">
        <v>2004</v>
      </c>
      <c r="G2366" s="62">
        <v>2004</v>
      </c>
      <c r="H2366" s="131">
        <v>0</v>
      </c>
      <c r="I2366" s="131">
        <v>0</v>
      </c>
      <c r="J2366" s="131">
        <v>0</v>
      </c>
      <c r="K2366" s="131">
        <v>0</v>
      </c>
      <c r="L2366" s="131">
        <v>0</v>
      </c>
      <c r="M2366" s="131">
        <v>0</v>
      </c>
      <c r="N2366" s="131">
        <v>0</v>
      </c>
      <c r="O2366" s="131">
        <v>0</v>
      </c>
      <c r="P2366" s="131">
        <v>0</v>
      </c>
      <c r="Q2366" s="131">
        <v>0</v>
      </c>
      <c r="R2366" s="131">
        <v>0</v>
      </c>
      <c r="S2366" s="131">
        <v>0</v>
      </c>
      <c r="T2366" s="131">
        <v>0</v>
      </c>
      <c r="U2366" s="131">
        <v>0</v>
      </c>
      <c r="V2366" s="131">
        <v>0</v>
      </c>
      <c r="W2366" s="131">
        <v>0</v>
      </c>
      <c r="X2366" s="131">
        <v>0</v>
      </c>
      <c r="Y2366" s="131">
        <v>0</v>
      </c>
      <c r="Z2366" s="131">
        <v>0</v>
      </c>
      <c r="AA2366" s="131">
        <v>0</v>
      </c>
      <c r="AB2366" s="131">
        <v>0</v>
      </c>
      <c r="AC2366" s="131">
        <v>0</v>
      </c>
      <c r="AD2366" s="131">
        <v>0</v>
      </c>
      <c r="AE2366" s="131">
        <v>0</v>
      </c>
      <c r="AF2366" s="131">
        <v>0</v>
      </c>
      <c r="AG2366" s="131">
        <v>0</v>
      </c>
      <c r="AH2366" s="43">
        <v>0</v>
      </c>
    </row>
    <row r="2367" spans="4:34">
      <c r="D2367" s="62">
        <v>2003</v>
      </c>
      <c r="E2367" s="62">
        <v>10</v>
      </c>
      <c r="F2367" s="62">
        <v>2004</v>
      </c>
      <c r="G2367" s="62">
        <v>2004</v>
      </c>
      <c r="H2367" s="131">
        <v>0</v>
      </c>
      <c r="I2367" s="131">
        <v>0</v>
      </c>
      <c r="J2367" s="131">
        <v>0</v>
      </c>
      <c r="K2367" s="131">
        <v>0</v>
      </c>
      <c r="L2367" s="131">
        <v>0</v>
      </c>
      <c r="M2367" s="131">
        <v>0</v>
      </c>
      <c r="N2367" s="131">
        <v>0</v>
      </c>
      <c r="O2367" s="131">
        <v>0</v>
      </c>
      <c r="P2367" s="131">
        <v>0</v>
      </c>
      <c r="Q2367" s="131">
        <v>0</v>
      </c>
      <c r="R2367" s="131">
        <v>0</v>
      </c>
      <c r="S2367" s="131">
        <v>0</v>
      </c>
      <c r="T2367" s="131">
        <v>0</v>
      </c>
      <c r="U2367" s="131">
        <v>0</v>
      </c>
      <c r="V2367" s="131">
        <v>0</v>
      </c>
      <c r="W2367" s="131">
        <v>0</v>
      </c>
      <c r="X2367" s="131">
        <v>0</v>
      </c>
      <c r="Y2367" s="131">
        <v>0</v>
      </c>
      <c r="Z2367" s="131">
        <v>0</v>
      </c>
      <c r="AA2367" s="131">
        <v>0</v>
      </c>
      <c r="AB2367" s="131">
        <v>0</v>
      </c>
      <c r="AC2367" s="131">
        <v>0</v>
      </c>
      <c r="AD2367" s="131">
        <v>0</v>
      </c>
      <c r="AE2367" s="131">
        <v>0</v>
      </c>
      <c r="AF2367" s="131">
        <v>0</v>
      </c>
      <c r="AG2367" s="131">
        <v>0</v>
      </c>
      <c r="AH2367" s="43">
        <v>0</v>
      </c>
    </row>
    <row r="2368" spans="4:34">
      <c r="D2368" s="62">
        <v>2003</v>
      </c>
      <c r="E2368" s="62">
        <v>11</v>
      </c>
      <c r="F2368" s="62">
        <v>2004</v>
      </c>
      <c r="G2368" s="62">
        <v>2004</v>
      </c>
      <c r="H2368" s="131">
        <v>0</v>
      </c>
      <c r="I2368" s="131">
        <v>0</v>
      </c>
      <c r="J2368" s="131">
        <v>0</v>
      </c>
      <c r="K2368" s="131">
        <v>0</v>
      </c>
      <c r="L2368" s="131">
        <v>0</v>
      </c>
      <c r="M2368" s="131">
        <v>0</v>
      </c>
      <c r="N2368" s="131">
        <v>0</v>
      </c>
      <c r="O2368" s="131">
        <v>0</v>
      </c>
      <c r="P2368" s="131">
        <v>0</v>
      </c>
      <c r="Q2368" s="131">
        <v>0</v>
      </c>
      <c r="R2368" s="131">
        <v>0</v>
      </c>
      <c r="S2368" s="131">
        <v>0</v>
      </c>
      <c r="T2368" s="131">
        <v>0</v>
      </c>
      <c r="U2368" s="131">
        <v>0</v>
      </c>
      <c r="V2368" s="131">
        <v>0</v>
      </c>
      <c r="W2368" s="131">
        <v>0</v>
      </c>
      <c r="X2368" s="131">
        <v>0</v>
      </c>
      <c r="Y2368" s="131">
        <v>0</v>
      </c>
      <c r="Z2368" s="131">
        <v>0</v>
      </c>
      <c r="AA2368" s="131">
        <v>0</v>
      </c>
      <c r="AB2368" s="131">
        <v>0</v>
      </c>
      <c r="AC2368" s="131">
        <v>0</v>
      </c>
      <c r="AD2368" s="131">
        <v>0</v>
      </c>
      <c r="AE2368" s="131">
        <v>0</v>
      </c>
      <c r="AF2368" s="131">
        <v>0</v>
      </c>
      <c r="AG2368" s="131">
        <v>0</v>
      </c>
      <c r="AH2368" s="43">
        <v>0</v>
      </c>
    </row>
    <row r="2369" spans="4:34">
      <c r="D2369" s="62">
        <v>2003</v>
      </c>
      <c r="E2369" s="62">
        <v>12</v>
      </c>
      <c r="F2369" s="62">
        <v>2004</v>
      </c>
      <c r="G2369" s="62">
        <v>2004</v>
      </c>
      <c r="H2369" s="131">
        <v>0</v>
      </c>
      <c r="I2369" s="131">
        <v>0</v>
      </c>
      <c r="J2369" s="131">
        <v>0</v>
      </c>
      <c r="K2369" s="131">
        <v>0</v>
      </c>
      <c r="L2369" s="131">
        <v>0</v>
      </c>
      <c r="M2369" s="131">
        <v>0</v>
      </c>
      <c r="N2369" s="131">
        <v>0</v>
      </c>
      <c r="O2369" s="131">
        <v>0</v>
      </c>
      <c r="P2369" s="131">
        <v>0</v>
      </c>
      <c r="Q2369" s="131">
        <v>0</v>
      </c>
      <c r="R2369" s="131">
        <v>0</v>
      </c>
      <c r="S2369" s="131">
        <v>0</v>
      </c>
      <c r="T2369" s="131">
        <v>0</v>
      </c>
      <c r="U2369" s="131">
        <v>0</v>
      </c>
      <c r="V2369" s="131">
        <v>0</v>
      </c>
      <c r="W2369" s="131">
        <v>0</v>
      </c>
      <c r="X2369" s="131">
        <v>0</v>
      </c>
      <c r="Y2369" s="131">
        <v>0</v>
      </c>
      <c r="Z2369" s="131">
        <v>0</v>
      </c>
      <c r="AA2369" s="131">
        <v>0</v>
      </c>
      <c r="AB2369" s="131">
        <v>0</v>
      </c>
      <c r="AC2369" s="131">
        <v>0</v>
      </c>
      <c r="AD2369" s="131">
        <v>0</v>
      </c>
      <c r="AE2369" s="131">
        <v>0</v>
      </c>
      <c r="AF2369" s="131">
        <v>0</v>
      </c>
      <c r="AG2369" s="131">
        <v>0</v>
      </c>
      <c r="AH2369" s="43">
        <v>0</v>
      </c>
    </row>
    <row r="2370" spans="4:34">
      <c r="D2370" s="62">
        <v>2004</v>
      </c>
      <c r="E2370" s="62">
        <v>1</v>
      </c>
      <c r="F2370" s="62">
        <v>2004</v>
      </c>
      <c r="G2370" s="62">
        <v>2004</v>
      </c>
      <c r="H2370" s="131">
        <v>0</v>
      </c>
      <c r="I2370" s="131">
        <v>0</v>
      </c>
      <c r="J2370" s="131">
        <v>0</v>
      </c>
      <c r="K2370" s="131">
        <v>0</v>
      </c>
      <c r="L2370" s="131">
        <v>0</v>
      </c>
      <c r="M2370" s="131">
        <v>0</v>
      </c>
      <c r="N2370" s="131">
        <v>0</v>
      </c>
      <c r="O2370" s="131">
        <v>0</v>
      </c>
      <c r="P2370" s="131">
        <v>0</v>
      </c>
      <c r="Q2370" s="131">
        <v>0</v>
      </c>
      <c r="R2370" s="131">
        <v>0</v>
      </c>
      <c r="S2370" s="131">
        <v>0</v>
      </c>
      <c r="T2370" s="131">
        <v>0</v>
      </c>
      <c r="U2370" s="131">
        <v>0</v>
      </c>
      <c r="V2370" s="131">
        <v>0</v>
      </c>
      <c r="W2370" s="131">
        <v>0</v>
      </c>
      <c r="X2370" s="131">
        <v>0</v>
      </c>
      <c r="Y2370" s="131">
        <v>0</v>
      </c>
      <c r="Z2370" s="131">
        <v>0</v>
      </c>
      <c r="AA2370" s="131">
        <v>0</v>
      </c>
      <c r="AB2370" s="131">
        <v>0</v>
      </c>
      <c r="AC2370" s="131">
        <v>0</v>
      </c>
      <c r="AD2370" s="131">
        <v>0</v>
      </c>
      <c r="AE2370" s="131">
        <v>0</v>
      </c>
      <c r="AF2370" s="131">
        <v>0</v>
      </c>
      <c r="AG2370" s="131">
        <v>0</v>
      </c>
      <c r="AH2370" s="43">
        <v>0</v>
      </c>
    </row>
    <row r="2371" spans="4:34">
      <c r="D2371" s="62">
        <v>2004</v>
      </c>
      <c r="E2371" s="62">
        <v>2</v>
      </c>
      <c r="F2371" s="62">
        <v>2004</v>
      </c>
      <c r="G2371" s="62">
        <v>2004</v>
      </c>
      <c r="H2371" s="131">
        <v>0</v>
      </c>
      <c r="I2371" s="131">
        <v>0</v>
      </c>
      <c r="J2371" s="131">
        <v>0</v>
      </c>
      <c r="K2371" s="131">
        <v>0</v>
      </c>
      <c r="L2371" s="131">
        <v>0</v>
      </c>
      <c r="M2371" s="131">
        <v>0</v>
      </c>
      <c r="N2371" s="131">
        <v>0</v>
      </c>
      <c r="O2371" s="131">
        <v>0</v>
      </c>
      <c r="P2371" s="131">
        <v>0</v>
      </c>
      <c r="Q2371" s="131">
        <v>0</v>
      </c>
      <c r="R2371" s="131">
        <v>0</v>
      </c>
      <c r="S2371" s="131">
        <v>0</v>
      </c>
      <c r="T2371" s="131">
        <v>0</v>
      </c>
      <c r="U2371" s="131">
        <v>0</v>
      </c>
      <c r="V2371" s="131">
        <v>0</v>
      </c>
      <c r="W2371" s="131">
        <v>0</v>
      </c>
      <c r="X2371" s="131">
        <v>0</v>
      </c>
      <c r="Y2371" s="131">
        <v>0</v>
      </c>
      <c r="Z2371" s="131">
        <v>0</v>
      </c>
      <c r="AA2371" s="131">
        <v>0</v>
      </c>
      <c r="AB2371" s="131">
        <v>0</v>
      </c>
      <c r="AC2371" s="131">
        <v>0</v>
      </c>
      <c r="AD2371" s="131">
        <v>0</v>
      </c>
      <c r="AE2371" s="131">
        <v>0</v>
      </c>
      <c r="AF2371" s="131">
        <v>0</v>
      </c>
      <c r="AG2371" s="131">
        <v>0</v>
      </c>
      <c r="AH2371" s="43">
        <v>0</v>
      </c>
    </row>
    <row r="2372" spans="4:34">
      <c r="D2372" s="62">
        <v>2004</v>
      </c>
      <c r="E2372" s="62">
        <v>3</v>
      </c>
      <c r="F2372" s="62">
        <v>2004</v>
      </c>
      <c r="G2372" s="62">
        <v>2004</v>
      </c>
      <c r="H2372" s="131">
        <v>0</v>
      </c>
      <c r="I2372" s="131">
        <v>0</v>
      </c>
      <c r="J2372" s="131">
        <v>0</v>
      </c>
      <c r="K2372" s="131">
        <v>0</v>
      </c>
      <c r="L2372" s="131">
        <v>0</v>
      </c>
      <c r="M2372" s="131">
        <v>0</v>
      </c>
      <c r="N2372" s="131">
        <v>0</v>
      </c>
      <c r="O2372" s="131">
        <v>0</v>
      </c>
      <c r="P2372" s="131">
        <v>0</v>
      </c>
      <c r="Q2372" s="131">
        <v>0</v>
      </c>
      <c r="R2372" s="131">
        <v>0</v>
      </c>
      <c r="S2372" s="131">
        <v>0</v>
      </c>
      <c r="T2372" s="131">
        <v>0</v>
      </c>
      <c r="U2372" s="131">
        <v>0</v>
      </c>
      <c r="V2372" s="131">
        <v>0</v>
      </c>
      <c r="W2372" s="131">
        <v>0</v>
      </c>
      <c r="X2372" s="131">
        <v>0</v>
      </c>
      <c r="Y2372" s="131">
        <v>0</v>
      </c>
      <c r="Z2372" s="131">
        <v>0</v>
      </c>
      <c r="AA2372" s="131">
        <v>0</v>
      </c>
      <c r="AB2372" s="131">
        <v>0</v>
      </c>
      <c r="AC2372" s="131">
        <v>0</v>
      </c>
      <c r="AD2372" s="131">
        <v>0</v>
      </c>
      <c r="AE2372" s="131">
        <v>0</v>
      </c>
      <c r="AF2372" s="131">
        <v>0</v>
      </c>
      <c r="AG2372" s="131">
        <v>0</v>
      </c>
      <c r="AH2372" s="43">
        <v>0</v>
      </c>
    </row>
    <row r="2373" spans="4:34">
      <c r="D2373" s="62">
        <v>2004</v>
      </c>
      <c r="E2373" s="62">
        <v>4</v>
      </c>
      <c r="F2373" s="62">
        <v>2004</v>
      </c>
      <c r="G2373" s="62">
        <v>2004</v>
      </c>
      <c r="H2373" s="131">
        <v>0</v>
      </c>
      <c r="I2373" s="131">
        <v>0</v>
      </c>
      <c r="J2373" s="131">
        <v>0</v>
      </c>
      <c r="K2373" s="131">
        <v>0</v>
      </c>
      <c r="L2373" s="131">
        <v>0</v>
      </c>
      <c r="M2373" s="131">
        <v>0</v>
      </c>
      <c r="N2373" s="131">
        <v>0</v>
      </c>
      <c r="O2373" s="131">
        <v>0</v>
      </c>
      <c r="P2373" s="131">
        <v>0</v>
      </c>
      <c r="Q2373" s="131">
        <v>0</v>
      </c>
      <c r="R2373" s="131">
        <v>0</v>
      </c>
      <c r="S2373" s="131">
        <v>0</v>
      </c>
      <c r="T2373" s="131">
        <v>0</v>
      </c>
      <c r="U2373" s="131">
        <v>0</v>
      </c>
      <c r="V2373" s="131">
        <v>0</v>
      </c>
      <c r="W2373" s="131">
        <v>0</v>
      </c>
      <c r="X2373" s="131">
        <v>0</v>
      </c>
      <c r="Y2373" s="131">
        <v>0</v>
      </c>
      <c r="Z2373" s="131">
        <v>0</v>
      </c>
      <c r="AA2373" s="131">
        <v>0</v>
      </c>
      <c r="AB2373" s="131">
        <v>0</v>
      </c>
      <c r="AC2373" s="131">
        <v>0</v>
      </c>
      <c r="AD2373" s="131">
        <v>0</v>
      </c>
      <c r="AE2373" s="131">
        <v>0</v>
      </c>
      <c r="AF2373" s="131">
        <v>0</v>
      </c>
      <c r="AG2373" s="131">
        <v>0</v>
      </c>
      <c r="AH2373" s="43">
        <v>0</v>
      </c>
    </row>
    <row r="2374" spans="4:34">
      <c r="D2374" s="62">
        <v>2004</v>
      </c>
      <c r="E2374" s="62">
        <v>5</v>
      </c>
      <c r="F2374" s="62">
        <v>2004</v>
      </c>
      <c r="G2374" s="62">
        <v>2005</v>
      </c>
      <c r="H2374" s="131">
        <v>0</v>
      </c>
      <c r="I2374" s="131">
        <v>0</v>
      </c>
      <c r="J2374" s="131">
        <v>0</v>
      </c>
      <c r="K2374" s="131">
        <v>0</v>
      </c>
      <c r="L2374" s="131">
        <v>0</v>
      </c>
      <c r="M2374" s="131">
        <v>0</v>
      </c>
      <c r="N2374" s="131">
        <v>0</v>
      </c>
      <c r="O2374" s="131">
        <v>0</v>
      </c>
      <c r="P2374" s="131">
        <v>0</v>
      </c>
      <c r="Q2374" s="131">
        <v>0</v>
      </c>
      <c r="R2374" s="131">
        <v>0</v>
      </c>
      <c r="S2374" s="131">
        <v>0</v>
      </c>
      <c r="T2374" s="131">
        <v>0</v>
      </c>
      <c r="U2374" s="131">
        <v>0</v>
      </c>
      <c r="V2374" s="131">
        <v>0</v>
      </c>
      <c r="W2374" s="131">
        <v>0</v>
      </c>
      <c r="X2374" s="131">
        <v>0</v>
      </c>
      <c r="Y2374" s="131">
        <v>0</v>
      </c>
      <c r="Z2374" s="131">
        <v>0</v>
      </c>
      <c r="AA2374" s="131">
        <v>0</v>
      </c>
      <c r="AB2374" s="131">
        <v>0</v>
      </c>
      <c r="AC2374" s="131">
        <v>0</v>
      </c>
      <c r="AD2374" s="131">
        <v>0</v>
      </c>
      <c r="AE2374" s="131">
        <v>0</v>
      </c>
      <c r="AF2374" s="131">
        <v>0</v>
      </c>
      <c r="AG2374" s="131">
        <v>0</v>
      </c>
      <c r="AH2374" s="43">
        <v>0</v>
      </c>
    </row>
    <row r="2375" spans="4:34">
      <c r="D2375" s="62">
        <v>2004</v>
      </c>
      <c r="E2375" s="62">
        <v>6</v>
      </c>
      <c r="F2375" s="62">
        <v>2004</v>
      </c>
      <c r="G2375" s="62">
        <v>2005</v>
      </c>
      <c r="H2375" s="131">
        <v>0</v>
      </c>
      <c r="I2375" s="131">
        <v>0</v>
      </c>
      <c r="J2375" s="131">
        <v>0</v>
      </c>
      <c r="K2375" s="131">
        <v>0</v>
      </c>
      <c r="L2375" s="131">
        <v>0</v>
      </c>
      <c r="M2375" s="131">
        <v>0</v>
      </c>
      <c r="N2375" s="131">
        <v>0</v>
      </c>
      <c r="O2375" s="131">
        <v>0</v>
      </c>
      <c r="P2375" s="131">
        <v>0</v>
      </c>
      <c r="Q2375" s="131">
        <v>0</v>
      </c>
      <c r="R2375" s="131">
        <v>0</v>
      </c>
      <c r="S2375" s="131">
        <v>0</v>
      </c>
      <c r="T2375" s="131">
        <v>0</v>
      </c>
      <c r="U2375" s="131">
        <v>0</v>
      </c>
      <c r="V2375" s="131">
        <v>0</v>
      </c>
      <c r="W2375" s="131">
        <v>0</v>
      </c>
      <c r="X2375" s="131">
        <v>0</v>
      </c>
      <c r="Y2375" s="131">
        <v>0</v>
      </c>
      <c r="Z2375" s="131">
        <v>0</v>
      </c>
      <c r="AA2375" s="131">
        <v>0</v>
      </c>
      <c r="AB2375" s="131">
        <v>0</v>
      </c>
      <c r="AC2375" s="131">
        <v>0</v>
      </c>
      <c r="AD2375" s="131">
        <v>0</v>
      </c>
      <c r="AE2375" s="131">
        <v>0</v>
      </c>
      <c r="AF2375" s="131">
        <v>0</v>
      </c>
      <c r="AG2375" s="131">
        <v>0</v>
      </c>
      <c r="AH2375" s="43">
        <v>0</v>
      </c>
    </row>
    <row r="2376" spans="4:34">
      <c r="D2376" s="62">
        <v>2004</v>
      </c>
      <c r="E2376" s="62">
        <v>7</v>
      </c>
      <c r="F2376" s="62">
        <v>2005</v>
      </c>
      <c r="G2376" s="62">
        <v>2005</v>
      </c>
      <c r="H2376" s="131">
        <v>0</v>
      </c>
      <c r="I2376" s="131">
        <v>0</v>
      </c>
      <c r="J2376" s="131">
        <v>0</v>
      </c>
      <c r="K2376" s="131">
        <v>0</v>
      </c>
      <c r="L2376" s="131">
        <v>0</v>
      </c>
      <c r="M2376" s="131">
        <v>0</v>
      </c>
      <c r="N2376" s="131">
        <v>0</v>
      </c>
      <c r="O2376" s="131">
        <v>0</v>
      </c>
      <c r="P2376" s="131">
        <v>0</v>
      </c>
      <c r="Q2376" s="131">
        <v>0</v>
      </c>
      <c r="R2376" s="131">
        <v>0</v>
      </c>
      <c r="S2376" s="131">
        <v>0</v>
      </c>
      <c r="T2376" s="131">
        <v>0</v>
      </c>
      <c r="U2376" s="131">
        <v>0</v>
      </c>
      <c r="V2376" s="131">
        <v>0</v>
      </c>
      <c r="W2376" s="131">
        <v>0</v>
      </c>
      <c r="X2376" s="131">
        <v>0</v>
      </c>
      <c r="Y2376" s="131">
        <v>0</v>
      </c>
      <c r="Z2376" s="131">
        <v>0</v>
      </c>
      <c r="AA2376" s="131">
        <v>0</v>
      </c>
      <c r="AB2376" s="131">
        <v>0</v>
      </c>
      <c r="AC2376" s="131">
        <v>0</v>
      </c>
      <c r="AD2376" s="131">
        <v>0</v>
      </c>
      <c r="AE2376" s="131">
        <v>0</v>
      </c>
      <c r="AF2376" s="131">
        <v>0</v>
      </c>
      <c r="AG2376" s="131">
        <v>0</v>
      </c>
      <c r="AH2376" s="43">
        <v>0</v>
      </c>
    </row>
    <row r="2377" spans="4:34">
      <c r="D2377" s="62">
        <v>2004</v>
      </c>
      <c r="E2377" s="62">
        <v>8</v>
      </c>
      <c r="F2377" s="62">
        <v>2005</v>
      </c>
      <c r="G2377" s="62">
        <v>2005</v>
      </c>
      <c r="H2377" s="131">
        <v>0</v>
      </c>
      <c r="I2377" s="131">
        <v>0</v>
      </c>
      <c r="J2377" s="131">
        <v>0</v>
      </c>
      <c r="K2377" s="131">
        <v>0</v>
      </c>
      <c r="L2377" s="131">
        <v>0</v>
      </c>
      <c r="M2377" s="131">
        <v>0</v>
      </c>
      <c r="N2377" s="131">
        <v>0</v>
      </c>
      <c r="O2377" s="131">
        <v>0</v>
      </c>
      <c r="P2377" s="131">
        <v>0</v>
      </c>
      <c r="Q2377" s="131">
        <v>0</v>
      </c>
      <c r="R2377" s="131">
        <v>0</v>
      </c>
      <c r="S2377" s="131">
        <v>0</v>
      </c>
      <c r="T2377" s="131">
        <v>0</v>
      </c>
      <c r="U2377" s="131">
        <v>0</v>
      </c>
      <c r="V2377" s="131">
        <v>0</v>
      </c>
      <c r="W2377" s="131">
        <v>0</v>
      </c>
      <c r="X2377" s="131">
        <v>0</v>
      </c>
      <c r="Y2377" s="131">
        <v>0</v>
      </c>
      <c r="Z2377" s="131">
        <v>0</v>
      </c>
      <c r="AA2377" s="131">
        <v>0</v>
      </c>
      <c r="AB2377" s="131">
        <v>0</v>
      </c>
      <c r="AC2377" s="131">
        <v>0</v>
      </c>
      <c r="AD2377" s="131">
        <v>0</v>
      </c>
      <c r="AE2377" s="131">
        <v>0</v>
      </c>
      <c r="AF2377" s="131">
        <v>0</v>
      </c>
      <c r="AG2377" s="131">
        <v>0</v>
      </c>
      <c r="AH2377" s="43">
        <v>0</v>
      </c>
    </row>
    <row r="2378" spans="4:34">
      <c r="D2378" s="62">
        <v>2004</v>
      </c>
      <c r="E2378" s="62">
        <v>9</v>
      </c>
      <c r="F2378" s="62">
        <v>2005</v>
      </c>
      <c r="G2378" s="62">
        <v>2005</v>
      </c>
      <c r="H2378" s="131">
        <v>0</v>
      </c>
      <c r="I2378" s="131">
        <v>0</v>
      </c>
      <c r="J2378" s="131">
        <v>0</v>
      </c>
      <c r="K2378" s="131">
        <v>0</v>
      </c>
      <c r="L2378" s="131">
        <v>0</v>
      </c>
      <c r="M2378" s="131">
        <v>0</v>
      </c>
      <c r="N2378" s="131">
        <v>0</v>
      </c>
      <c r="O2378" s="131">
        <v>0</v>
      </c>
      <c r="P2378" s="131">
        <v>0</v>
      </c>
      <c r="Q2378" s="131">
        <v>0</v>
      </c>
      <c r="R2378" s="131">
        <v>0</v>
      </c>
      <c r="S2378" s="131">
        <v>0</v>
      </c>
      <c r="T2378" s="131">
        <v>0</v>
      </c>
      <c r="U2378" s="131">
        <v>0</v>
      </c>
      <c r="V2378" s="131">
        <v>0</v>
      </c>
      <c r="W2378" s="131">
        <v>0</v>
      </c>
      <c r="X2378" s="131">
        <v>0</v>
      </c>
      <c r="Y2378" s="131">
        <v>0</v>
      </c>
      <c r="Z2378" s="131">
        <v>0</v>
      </c>
      <c r="AA2378" s="131">
        <v>0</v>
      </c>
      <c r="AB2378" s="131">
        <v>0</v>
      </c>
      <c r="AC2378" s="131">
        <v>0</v>
      </c>
      <c r="AD2378" s="131">
        <v>0</v>
      </c>
      <c r="AE2378" s="131">
        <v>0</v>
      </c>
      <c r="AF2378" s="131">
        <v>0</v>
      </c>
      <c r="AG2378" s="131">
        <v>0</v>
      </c>
      <c r="AH2378" s="43">
        <v>0</v>
      </c>
    </row>
    <row r="2379" spans="4:34">
      <c r="D2379" s="62">
        <v>2004</v>
      </c>
      <c r="E2379" s="62">
        <v>10</v>
      </c>
      <c r="F2379" s="62">
        <v>2005</v>
      </c>
      <c r="G2379" s="62">
        <v>2005</v>
      </c>
      <c r="H2379" s="131">
        <v>0</v>
      </c>
      <c r="I2379" s="131">
        <v>0</v>
      </c>
      <c r="J2379" s="131">
        <v>0</v>
      </c>
      <c r="K2379" s="131">
        <v>0</v>
      </c>
      <c r="L2379" s="131">
        <v>0</v>
      </c>
      <c r="M2379" s="131">
        <v>0</v>
      </c>
      <c r="N2379" s="131">
        <v>0</v>
      </c>
      <c r="O2379" s="131">
        <v>0</v>
      </c>
      <c r="P2379" s="131">
        <v>0</v>
      </c>
      <c r="Q2379" s="131">
        <v>0</v>
      </c>
      <c r="R2379" s="131">
        <v>0</v>
      </c>
      <c r="S2379" s="131">
        <v>0</v>
      </c>
      <c r="T2379" s="131">
        <v>0</v>
      </c>
      <c r="U2379" s="131">
        <v>0</v>
      </c>
      <c r="V2379" s="131">
        <v>0</v>
      </c>
      <c r="W2379" s="131">
        <v>0</v>
      </c>
      <c r="X2379" s="131">
        <v>0</v>
      </c>
      <c r="Y2379" s="131">
        <v>0</v>
      </c>
      <c r="Z2379" s="131">
        <v>0</v>
      </c>
      <c r="AA2379" s="131">
        <v>0</v>
      </c>
      <c r="AB2379" s="131">
        <v>0</v>
      </c>
      <c r="AC2379" s="131">
        <v>0</v>
      </c>
      <c r="AD2379" s="131">
        <v>0</v>
      </c>
      <c r="AE2379" s="131">
        <v>0</v>
      </c>
      <c r="AF2379" s="131">
        <v>0</v>
      </c>
      <c r="AG2379" s="131">
        <v>0</v>
      </c>
      <c r="AH2379" s="43">
        <v>0</v>
      </c>
    </row>
    <row r="2380" spans="4:34">
      <c r="D2380" s="62">
        <v>2004</v>
      </c>
      <c r="E2380" s="62">
        <v>11</v>
      </c>
      <c r="F2380" s="62">
        <v>2005</v>
      </c>
      <c r="G2380" s="62">
        <v>2005</v>
      </c>
      <c r="H2380" s="131">
        <v>0</v>
      </c>
      <c r="I2380" s="131">
        <v>0</v>
      </c>
      <c r="J2380" s="131">
        <v>0</v>
      </c>
      <c r="K2380" s="131">
        <v>0</v>
      </c>
      <c r="L2380" s="131">
        <v>0</v>
      </c>
      <c r="M2380" s="131">
        <v>0</v>
      </c>
      <c r="N2380" s="131">
        <v>0</v>
      </c>
      <c r="O2380" s="131">
        <v>0</v>
      </c>
      <c r="P2380" s="131">
        <v>0</v>
      </c>
      <c r="Q2380" s="131">
        <v>0</v>
      </c>
      <c r="R2380" s="131">
        <v>0</v>
      </c>
      <c r="S2380" s="131">
        <v>0</v>
      </c>
      <c r="T2380" s="131">
        <v>0</v>
      </c>
      <c r="U2380" s="131">
        <v>0</v>
      </c>
      <c r="V2380" s="131">
        <v>0</v>
      </c>
      <c r="W2380" s="131">
        <v>0</v>
      </c>
      <c r="X2380" s="131">
        <v>0</v>
      </c>
      <c r="Y2380" s="131">
        <v>0</v>
      </c>
      <c r="Z2380" s="131">
        <v>0</v>
      </c>
      <c r="AA2380" s="131">
        <v>0</v>
      </c>
      <c r="AB2380" s="131">
        <v>0</v>
      </c>
      <c r="AC2380" s="131">
        <v>0</v>
      </c>
      <c r="AD2380" s="131">
        <v>0</v>
      </c>
      <c r="AE2380" s="131">
        <v>0</v>
      </c>
      <c r="AF2380" s="131">
        <v>0</v>
      </c>
      <c r="AG2380" s="131">
        <v>0</v>
      </c>
      <c r="AH2380" s="43">
        <v>0</v>
      </c>
    </row>
    <row r="2381" spans="4:34">
      <c r="D2381" s="62">
        <v>2004</v>
      </c>
      <c r="E2381" s="62">
        <v>12</v>
      </c>
      <c r="F2381" s="62">
        <v>2005</v>
      </c>
      <c r="G2381" s="62">
        <v>2005</v>
      </c>
      <c r="H2381" s="131">
        <v>0</v>
      </c>
      <c r="I2381" s="131">
        <v>0</v>
      </c>
      <c r="J2381" s="131">
        <v>0</v>
      </c>
      <c r="K2381" s="131">
        <v>0</v>
      </c>
      <c r="L2381" s="131">
        <v>0</v>
      </c>
      <c r="M2381" s="131">
        <v>0</v>
      </c>
      <c r="N2381" s="131">
        <v>0</v>
      </c>
      <c r="O2381" s="131">
        <v>0</v>
      </c>
      <c r="P2381" s="131">
        <v>0</v>
      </c>
      <c r="Q2381" s="131">
        <v>0</v>
      </c>
      <c r="R2381" s="131">
        <v>0</v>
      </c>
      <c r="S2381" s="131">
        <v>0</v>
      </c>
      <c r="T2381" s="131">
        <v>0</v>
      </c>
      <c r="U2381" s="131">
        <v>0</v>
      </c>
      <c r="V2381" s="131">
        <v>0</v>
      </c>
      <c r="W2381" s="131">
        <v>0</v>
      </c>
      <c r="X2381" s="131">
        <v>0</v>
      </c>
      <c r="Y2381" s="131">
        <v>0</v>
      </c>
      <c r="Z2381" s="131">
        <v>0</v>
      </c>
      <c r="AA2381" s="131">
        <v>0</v>
      </c>
      <c r="AB2381" s="131">
        <v>0</v>
      </c>
      <c r="AC2381" s="131">
        <v>0</v>
      </c>
      <c r="AD2381" s="131">
        <v>0</v>
      </c>
      <c r="AE2381" s="131">
        <v>0</v>
      </c>
      <c r="AF2381" s="131">
        <v>0</v>
      </c>
      <c r="AG2381" s="131">
        <v>0</v>
      </c>
      <c r="AH2381" s="43">
        <v>0</v>
      </c>
    </row>
    <row r="2382" spans="4:34">
      <c r="D2382" s="62">
        <v>2005</v>
      </c>
      <c r="E2382" s="62">
        <v>1</v>
      </c>
      <c r="F2382" s="62">
        <v>2005</v>
      </c>
      <c r="G2382" s="62">
        <v>2005</v>
      </c>
      <c r="H2382" s="131">
        <v>0</v>
      </c>
      <c r="I2382" s="131">
        <v>0</v>
      </c>
      <c r="J2382" s="131">
        <v>0</v>
      </c>
      <c r="K2382" s="131">
        <v>0</v>
      </c>
      <c r="L2382" s="131">
        <v>0</v>
      </c>
      <c r="M2382" s="131">
        <v>0</v>
      </c>
      <c r="N2382" s="131">
        <v>0</v>
      </c>
      <c r="O2382" s="131">
        <v>0</v>
      </c>
      <c r="P2382" s="131">
        <v>0</v>
      </c>
      <c r="Q2382" s="131">
        <v>0</v>
      </c>
      <c r="R2382" s="131">
        <v>0</v>
      </c>
      <c r="S2382" s="131">
        <v>0</v>
      </c>
      <c r="T2382" s="131">
        <v>0</v>
      </c>
      <c r="U2382" s="131">
        <v>0</v>
      </c>
      <c r="V2382" s="131">
        <v>0</v>
      </c>
      <c r="W2382" s="131">
        <v>0</v>
      </c>
      <c r="X2382" s="131">
        <v>0</v>
      </c>
      <c r="Y2382" s="131">
        <v>0</v>
      </c>
      <c r="Z2382" s="131">
        <v>0</v>
      </c>
      <c r="AA2382" s="131">
        <v>0</v>
      </c>
      <c r="AB2382" s="131">
        <v>0</v>
      </c>
      <c r="AC2382" s="131">
        <v>0</v>
      </c>
      <c r="AD2382" s="131">
        <v>0</v>
      </c>
      <c r="AE2382" s="131">
        <v>0</v>
      </c>
      <c r="AF2382" s="131">
        <v>0</v>
      </c>
      <c r="AG2382" s="131">
        <v>0</v>
      </c>
      <c r="AH2382" s="43">
        <v>0</v>
      </c>
    </row>
    <row r="2383" spans="4:34">
      <c r="D2383" s="62">
        <v>2005</v>
      </c>
      <c r="E2383" s="62">
        <v>2</v>
      </c>
      <c r="F2383" s="62">
        <v>2005</v>
      </c>
      <c r="G2383" s="62">
        <v>2005</v>
      </c>
      <c r="H2383" s="131">
        <v>0</v>
      </c>
      <c r="I2383" s="131">
        <v>0</v>
      </c>
      <c r="J2383" s="131">
        <v>0</v>
      </c>
      <c r="K2383" s="131">
        <v>0</v>
      </c>
      <c r="L2383" s="131">
        <v>0</v>
      </c>
      <c r="M2383" s="131">
        <v>0</v>
      </c>
      <c r="N2383" s="131">
        <v>0</v>
      </c>
      <c r="O2383" s="131">
        <v>0</v>
      </c>
      <c r="P2383" s="131">
        <v>0</v>
      </c>
      <c r="Q2383" s="131">
        <v>0</v>
      </c>
      <c r="R2383" s="131">
        <v>0</v>
      </c>
      <c r="S2383" s="131">
        <v>0</v>
      </c>
      <c r="T2383" s="131">
        <v>0</v>
      </c>
      <c r="U2383" s="131">
        <v>0</v>
      </c>
      <c r="V2383" s="131">
        <v>0</v>
      </c>
      <c r="W2383" s="131">
        <v>0</v>
      </c>
      <c r="X2383" s="131">
        <v>0</v>
      </c>
      <c r="Y2383" s="131">
        <v>0</v>
      </c>
      <c r="Z2383" s="131">
        <v>0</v>
      </c>
      <c r="AA2383" s="131">
        <v>0</v>
      </c>
      <c r="AB2383" s="131">
        <v>0</v>
      </c>
      <c r="AC2383" s="131">
        <v>0</v>
      </c>
      <c r="AD2383" s="131">
        <v>0</v>
      </c>
      <c r="AE2383" s="131">
        <v>0</v>
      </c>
      <c r="AF2383" s="131">
        <v>0</v>
      </c>
      <c r="AG2383" s="131">
        <v>0</v>
      </c>
      <c r="AH2383" s="43">
        <v>0</v>
      </c>
    </row>
    <row r="2384" spans="4:34">
      <c r="D2384" s="62">
        <v>2005</v>
      </c>
      <c r="E2384" s="62">
        <v>3</v>
      </c>
      <c r="F2384" s="62">
        <v>2005</v>
      </c>
      <c r="G2384" s="62">
        <v>2005</v>
      </c>
      <c r="H2384" s="131">
        <v>0</v>
      </c>
      <c r="I2384" s="131">
        <v>0</v>
      </c>
      <c r="J2384" s="131">
        <v>0</v>
      </c>
      <c r="K2384" s="131">
        <v>0</v>
      </c>
      <c r="L2384" s="131">
        <v>0</v>
      </c>
      <c r="M2384" s="131">
        <v>0</v>
      </c>
      <c r="N2384" s="131">
        <v>0</v>
      </c>
      <c r="O2384" s="131">
        <v>0</v>
      </c>
      <c r="P2384" s="131">
        <v>0</v>
      </c>
      <c r="Q2384" s="131">
        <v>0</v>
      </c>
      <c r="R2384" s="131">
        <v>0</v>
      </c>
      <c r="S2384" s="131">
        <v>0</v>
      </c>
      <c r="T2384" s="131">
        <v>0</v>
      </c>
      <c r="U2384" s="131">
        <v>0</v>
      </c>
      <c r="V2384" s="131">
        <v>0</v>
      </c>
      <c r="W2384" s="131">
        <v>0</v>
      </c>
      <c r="X2384" s="131">
        <v>0</v>
      </c>
      <c r="Y2384" s="131">
        <v>0</v>
      </c>
      <c r="Z2384" s="131">
        <v>0</v>
      </c>
      <c r="AA2384" s="131">
        <v>0</v>
      </c>
      <c r="AB2384" s="131">
        <v>0</v>
      </c>
      <c r="AC2384" s="131">
        <v>0</v>
      </c>
      <c r="AD2384" s="131">
        <v>0</v>
      </c>
      <c r="AE2384" s="131">
        <v>0</v>
      </c>
      <c r="AF2384" s="131">
        <v>0</v>
      </c>
      <c r="AG2384" s="131">
        <v>0</v>
      </c>
      <c r="AH2384" s="43">
        <v>0</v>
      </c>
    </row>
    <row r="2385" spans="4:34">
      <c r="D2385" s="62">
        <v>2005</v>
      </c>
      <c r="E2385" s="62">
        <v>4</v>
      </c>
      <c r="F2385" s="62">
        <v>2005</v>
      </c>
      <c r="G2385" s="62">
        <v>2005</v>
      </c>
      <c r="H2385" s="131">
        <v>0</v>
      </c>
      <c r="I2385" s="131">
        <v>0</v>
      </c>
      <c r="J2385" s="131">
        <v>0</v>
      </c>
      <c r="K2385" s="131">
        <v>0</v>
      </c>
      <c r="L2385" s="131">
        <v>0</v>
      </c>
      <c r="M2385" s="131">
        <v>0</v>
      </c>
      <c r="N2385" s="131">
        <v>0</v>
      </c>
      <c r="O2385" s="131">
        <v>0</v>
      </c>
      <c r="P2385" s="131">
        <v>0</v>
      </c>
      <c r="Q2385" s="131">
        <v>0</v>
      </c>
      <c r="R2385" s="131">
        <v>0</v>
      </c>
      <c r="S2385" s="131">
        <v>0</v>
      </c>
      <c r="T2385" s="131">
        <v>0</v>
      </c>
      <c r="U2385" s="131">
        <v>0</v>
      </c>
      <c r="V2385" s="131">
        <v>0</v>
      </c>
      <c r="W2385" s="131">
        <v>0</v>
      </c>
      <c r="X2385" s="131">
        <v>0</v>
      </c>
      <c r="Y2385" s="131">
        <v>0</v>
      </c>
      <c r="Z2385" s="131">
        <v>0</v>
      </c>
      <c r="AA2385" s="131">
        <v>0</v>
      </c>
      <c r="AB2385" s="131">
        <v>0</v>
      </c>
      <c r="AC2385" s="131">
        <v>0</v>
      </c>
      <c r="AD2385" s="131">
        <v>0</v>
      </c>
      <c r="AE2385" s="131">
        <v>0</v>
      </c>
      <c r="AF2385" s="131">
        <v>0</v>
      </c>
      <c r="AG2385" s="131">
        <v>0</v>
      </c>
      <c r="AH2385" s="43">
        <v>0</v>
      </c>
    </row>
    <row r="2386" spans="4:34">
      <c r="D2386" s="62">
        <v>2005</v>
      </c>
      <c r="E2386" s="62">
        <v>5</v>
      </c>
      <c r="F2386" s="62">
        <v>2005</v>
      </c>
      <c r="G2386" s="62">
        <v>2006</v>
      </c>
      <c r="H2386" s="131">
        <v>0</v>
      </c>
      <c r="I2386" s="131">
        <v>0</v>
      </c>
      <c r="J2386" s="131">
        <v>0</v>
      </c>
      <c r="K2386" s="131">
        <v>0</v>
      </c>
      <c r="L2386" s="131">
        <v>0</v>
      </c>
      <c r="M2386" s="131">
        <v>0</v>
      </c>
      <c r="N2386" s="131">
        <v>0</v>
      </c>
      <c r="O2386" s="131">
        <v>0</v>
      </c>
      <c r="P2386" s="131">
        <v>0</v>
      </c>
      <c r="Q2386" s="131">
        <v>0</v>
      </c>
      <c r="R2386" s="131">
        <v>0</v>
      </c>
      <c r="S2386" s="131">
        <v>0</v>
      </c>
      <c r="T2386" s="131">
        <v>0</v>
      </c>
      <c r="U2386" s="131">
        <v>0</v>
      </c>
      <c r="V2386" s="131">
        <v>0</v>
      </c>
      <c r="W2386" s="131">
        <v>0</v>
      </c>
      <c r="X2386" s="131">
        <v>0</v>
      </c>
      <c r="Y2386" s="131">
        <v>0</v>
      </c>
      <c r="Z2386" s="131">
        <v>0</v>
      </c>
      <c r="AA2386" s="131">
        <v>0</v>
      </c>
      <c r="AB2386" s="131">
        <v>0</v>
      </c>
      <c r="AC2386" s="131">
        <v>0</v>
      </c>
      <c r="AD2386" s="131">
        <v>0</v>
      </c>
      <c r="AE2386" s="131">
        <v>0</v>
      </c>
      <c r="AF2386" s="131">
        <v>0</v>
      </c>
      <c r="AG2386" s="131">
        <v>0</v>
      </c>
      <c r="AH2386" s="43">
        <v>0</v>
      </c>
    </row>
    <row r="2387" spans="4:34">
      <c r="D2387" s="62">
        <v>2005</v>
      </c>
      <c r="E2387" s="62">
        <v>6</v>
      </c>
      <c r="F2387" s="62">
        <v>2005</v>
      </c>
      <c r="G2387" s="62">
        <v>2006</v>
      </c>
      <c r="H2387" s="131">
        <v>0</v>
      </c>
      <c r="I2387" s="131">
        <v>0</v>
      </c>
      <c r="J2387" s="131">
        <v>0</v>
      </c>
      <c r="K2387" s="131">
        <v>0</v>
      </c>
      <c r="L2387" s="131">
        <v>0</v>
      </c>
      <c r="M2387" s="131">
        <v>0</v>
      </c>
      <c r="N2387" s="131">
        <v>0</v>
      </c>
      <c r="O2387" s="131">
        <v>0</v>
      </c>
      <c r="P2387" s="131">
        <v>0</v>
      </c>
      <c r="Q2387" s="131">
        <v>0</v>
      </c>
      <c r="R2387" s="131">
        <v>0</v>
      </c>
      <c r="S2387" s="131">
        <v>0</v>
      </c>
      <c r="T2387" s="131">
        <v>0</v>
      </c>
      <c r="U2387" s="131">
        <v>0</v>
      </c>
      <c r="V2387" s="131">
        <v>0</v>
      </c>
      <c r="W2387" s="131">
        <v>0</v>
      </c>
      <c r="X2387" s="131">
        <v>0</v>
      </c>
      <c r="Y2387" s="131">
        <v>0</v>
      </c>
      <c r="Z2387" s="131">
        <v>0</v>
      </c>
      <c r="AA2387" s="131">
        <v>0</v>
      </c>
      <c r="AB2387" s="131">
        <v>0</v>
      </c>
      <c r="AC2387" s="131">
        <v>0</v>
      </c>
      <c r="AD2387" s="131">
        <v>0</v>
      </c>
      <c r="AE2387" s="131">
        <v>0</v>
      </c>
      <c r="AF2387" s="131">
        <v>0</v>
      </c>
      <c r="AG2387" s="131">
        <v>0</v>
      </c>
      <c r="AH2387" s="43">
        <v>0</v>
      </c>
    </row>
    <row r="2388" spans="4:34">
      <c r="D2388" s="62">
        <v>2005</v>
      </c>
      <c r="E2388" s="62">
        <v>7</v>
      </c>
      <c r="F2388" s="62">
        <v>2006</v>
      </c>
      <c r="G2388" s="62">
        <v>2006</v>
      </c>
      <c r="H2388" s="131">
        <v>0</v>
      </c>
      <c r="I2388" s="131">
        <v>0</v>
      </c>
      <c r="J2388" s="131">
        <v>0</v>
      </c>
      <c r="K2388" s="131">
        <v>0</v>
      </c>
      <c r="L2388" s="131">
        <v>0</v>
      </c>
      <c r="M2388" s="131">
        <v>0</v>
      </c>
      <c r="N2388" s="131">
        <v>0</v>
      </c>
      <c r="O2388" s="131">
        <v>0</v>
      </c>
      <c r="P2388" s="131">
        <v>0</v>
      </c>
      <c r="Q2388" s="131">
        <v>0</v>
      </c>
      <c r="R2388" s="131">
        <v>0</v>
      </c>
      <c r="S2388" s="131">
        <v>0</v>
      </c>
      <c r="T2388" s="131">
        <v>0</v>
      </c>
      <c r="U2388" s="131">
        <v>0</v>
      </c>
      <c r="V2388" s="131">
        <v>0</v>
      </c>
      <c r="W2388" s="131">
        <v>0</v>
      </c>
      <c r="X2388" s="131">
        <v>0</v>
      </c>
      <c r="Y2388" s="131">
        <v>0</v>
      </c>
      <c r="Z2388" s="131">
        <v>0</v>
      </c>
      <c r="AA2388" s="131">
        <v>0</v>
      </c>
      <c r="AB2388" s="131">
        <v>0</v>
      </c>
      <c r="AC2388" s="131">
        <v>0</v>
      </c>
      <c r="AD2388" s="131">
        <v>0</v>
      </c>
      <c r="AE2388" s="131">
        <v>0</v>
      </c>
      <c r="AF2388" s="131">
        <v>0</v>
      </c>
      <c r="AG2388" s="131">
        <v>0</v>
      </c>
      <c r="AH2388" s="43">
        <v>0</v>
      </c>
    </row>
    <row r="2389" spans="4:34">
      <c r="D2389" s="62">
        <v>2005</v>
      </c>
      <c r="E2389" s="62">
        <v>8</v>
      </c>
      <c r="F2389" s="62">
        <v>2006</v>
      </c>
      <c r="G2389" s="62">
        <v>2006</v>
      </c>
      <c r="H2389" s="131">
        <v>0</v>
      </c>
      <c r="I2389" s="131">
        <v>0</v>
      </c>
      <c r="J2389" s="131">
        <v>0</v>
      </c>
      <c r="K2389" s="131">
        <v>0</v>
      </c>
      <c r="L2389" s="131">
        <v>0</v>
      </c>
      <c r="M2389" s="131">
        <v>0</v>
      </c>
      <c r="N2389" s="131">
        <v>0</v>
      </c>
      <c r="O2389" s="131">
        <v>0</v>
      </c>
      <c r="P2389" s="131">
        <v>0</v>
      </c>
      <c r="Q2389" s="131">
        <v>0</v>
      </c>
      <c r="R2389" s="131">
        <v>0</v>
      </c>
      <c r="S2389" s="131">
        <v>0</v>
      </c>
      <c r="T2389" s="131">
        <v>0</v>
      </c>
      <c r="U2389" s="131">
        <v>0</v>
      </c>
      <c r="V2389" s="131">
        <v>0</v>
      </c>
      <c r="W2389" s="131">
        <v>0</v>
      </c>
      <c r="X2389" s="131">
        <v>0</v>
      </c>
      <c r="Y2389" s="131">
        <v>0</v>
      </c>
      <c r="Z2389" s="131">
        <v>0</v>
      </c>
      <c r="AA2389" s="131">
        <v>0</v>
      </c>
      <c r="AB2389" s="131">
        <v>0</v>
      </c>
      <c r="AC2389" s="131">
        <v>0</v>
      </c>
      <c r="AD2389" s="131">
        <v>0</v>
      </c>
      <c r="AE2389" s="131">
        <v>0</v>
      </c>
      <c r="AF2389" s="131">
        <v>0</v>
      </c>
      <c r="AG2389" s="131">
        <v>0</v>
      </c>
      <c r="AH2389" s="43">
        <v>0</v>
      </c>
    </row>
    <row r="2390" spans="4:34">
      <c r="D2390" s="62">
        <v>2005</v>
      </c>
      <c r="E2390" s="62">
        <v>9</v>
      </c>
      <c r="F2390" s="62">
        <v>2006</v>
      </c>
      <c r="G2390" s="62">
        <v>2006</v>
      </c>
      <c r="H2390" s="131">
        <v>0</v>
      </c>
      <c r="I2390" s="131">
        <v>0</v>
      </c>
      <c r="J2390" s="131">
        <v>0</v>
      </c>
      <c r="K2390" s="131">
        <v>0</v>
      </c>
      <c r="L2390" s="131">
        <v>0</v>
      </c>
      <c r="M2390" s="131">
        <v>0</v>
      </c>
      <c r="N2390" s="131">
        <v>0</v>
      </c>
      <c r="O2390" s="131">
        <v>0</v>
      </c>
      <c r="P2390" s="131">
        <v>0</v>
      </c>
      <c r="Q2390" s="131">
        <v>0</v>
      </c>
      <c r="R2390" s="131">
        <v>0</v>
      </c>
      <c r="S2390" s="131">
        <v>0</v>
      </c>
      <c r="T2390" s="131">
        <v>0</v>
      </c>
      <c r="U2390" s="131">
        <v>0</v>
      </c>
      <c r="V2390" s="131">
        <v>0</v>
      </c>
      <c r="W2390" s="131">
        <v>0</v>
      </c>
      <c r="X2390" s="131">
        <v>0</v>
      </c>
      <c r="Y2390" s="131">
        <v>0</v>
      </c>
      <c r="Z2390" s="131">
        <v>0</v>
      </c>
      <c r="AA2390" s="131">
        <v>0</v>
      </c>
      <c r="AB2390" s="131">
        <v>0</v>
      </c>
      <c r="AC2390" s="131">
        <v>0</v>
      </c>
      <c r="AD2390" s="131">
        <v>0</v>
      </c>
      <c r="AE2390" s="131">
        <v>0</v>
      </c>
      <c r="AF2390" s="131">
        <v>0</v>
      </c>
      <c r="AG2390" s="131">
        <v>0</v>
      </c>
      <c r="AH2390" s="43">
        <v>0</v>
      </c>
    </row>
    <row r="2391" spans="4:34">
      <c r="D2391" s="62">
        <v>2005</v>
      </c>
      <c r="E2391" s="62">
        <v>10</v>
      </c>
      <c r="F2391" s="62">
        <v>2006</v>
      </c>
      <c r="G2391" s="62">
        <v>2006</v>
      </c>
      <c r="H2391" s="131">
        <v>0</v>
      </c>
      <c r="I2391" s="131">
        <v>0</v>
      </c>
      <c r="J2391" s="131">
        <v>0</v>
      </c>
      <c r="K2391" s="131">
        <v>0</v>
      </c>
      <c r="L2391" s="131">
        <v>0</v>
      </c>
      <c r="M2391" s="131">
        <v>0</v>
      </c>
      <c r="N2391" s="131">
        <v>0</v>
      </c>
      <c r="O2391" s="131">
        <v>0</v>
      </c>
      <c r="P2391" s="131">
        <v>0</v>
      </c>
      <c r="Q2391" s="131">
        <v>0</v>
      </c>
      <c r="R2391" s="131">
        <v>0</v>
      </c>
      <c r="S2391" s="131">
        <v>0</v>
      </c>
      <c r="T2391" s="131">
        <v>0</v>
      </c>
      <c r="U2391" s="131">
        <v>0</v>
      </c>
      <c r="V2391" s="131">
        <v>0</v>
      </c>
      <c r="W2391" s="131">
        <v>0</v>
      </c>
      <c r="X2391" s="131">
        <v>0</v>
      </c>
      <c r="Y2391" s="131">
        <v>0</v>
      </c>
      <c r="Z2391" s="131">
        <v>0</v>
      </c>
      <c r="AA2391" s="131">
        <v>0</v>
      </c>
      <c r="AB2391" s="131">
        <v>0</v>
      </c>
      <c r="AC2391" s="131">
        <v>0</v>
      </c>
      <c r="AD2391" s="131">
        <v>0</v>
      </c>
      <c r="AE2391" s="131">
        <v>0</v>
      </c>
      <c r="AF2391" s="131">
        <v>0</v>
      </c>
      <c r="AG2391" s="131">
        <v>0</v>
      </c>
      <c r="AH2391" s="43">
        <v>0</v>
      </c>
    </row>
    <row r="2392" spans="4:34">
      <c r="D2392" s="62">
        <v>2005</v>
      </c>
      <c r="E2392" s="62">
        <v>11</v>
      </c>
      <c r="F2392" s="62">
        <v>2006</v>
      </c>
      <c r="G2392" s="62">
        <v>2006</v>
      </c>
      <c r="H2392" s="131">
        <v>0</v>
      </c>
      <c r="I2392" s="131">
        <v>0</v>
      </c>
      <c r="J2392" s="131">
        <v>0</v>
      </c>
      <c r="K2392" s="131">
        <v>0</v>
      </c>
      <c r="L2392" s="131">
        <v>0</v>
      </c>
      <c r="M2392" s="131">
        <v>0</v>
      </c>
      <c r="N2392" s="131">
        <v>0</v>
      </c>
      <c r="O2392" s="131">
        <v>0</v>
      </c>
      <c r="P2392" s="131">
        <v>0</v>
      </c>
      <c r="Q2392" s="131">
        <v>0</v>
      </c>
      <c r="R2392" s="131">
        <v>0</v>
      </c>
      <c r="S2392" s="131">
        <v>0</v>
      </c>
      <c r="T2392" s="131">
        <v>0</v>
      </c>
      <c r="U2392" s="131">
        <v>0</v>
      </c>
      <c r="V2392" s="131">
        <v>0</v>
      </c>
      <c r="W2392" s="131">
        <v>0</v>
      </c>
      <c r="X2392" s="131">
        <v>0</v>
      </c>
      <c r="Y2392" s="131">
        <v>0</v>
      </c>
      <c r="Z2392" s="131">
        <v>0</v>
      </c>
      <c r="AA2392" s="131">
        <v>0</v>
      </c>
      <c r="AB2392" s="131">
        <v>0</v>
      </c>
      <c r="AC2392" s="131">
        <v>0</v>
      </c>
      <c r="AD2392" s="131">
        <v>0</v>
      </c>
      <c r="AE2392" s="131">
        <v>0</v>
      </c>
      <c r="AF2392" s="131">
        <v>0</v>
      </c>
      <c r="AG2392" s="131">
        <v>0</v>
      </c>
      <c r="AH2392" s="43">
        <v>0</v>
      </c>
    </row>
    <row r="2393" spans="4:34">
      <c r="D2393" s="62">
        <v>2005</v>
      </c>
      <c r="E2393" s="62">
        <v>12</v>
      </c>
      <c r="F2393" s="62">
        <v>2006</v>
      </c>
      <c r="G2393" s="62">
        <v>2006</v>
      </c>
      <c r="H2393" s="131">
        <v>0</v>
      </c>
      <c r="I2393" s="131">
        <v>0</v>
      </c>
      <c r="J2393" s="131">
        <v>0</v>
      </c>
      <c r="K2393" s="131">
        <v>0</v>
      </c>
      <c r="L2393" s="131">
        <v>0</v>
      </c>
      <c r="M2393" s="131">
        <v>0</v>
      </c>
      <c r="N2393" s="131">
        <v>0</v>
      </c>
      <c r="O2393" s="131">
        <v>0</v>
      </c>
      <c r="P2393" s="131">
        <v>0</v>
      </c>
      <c r="Q2393" s="131">
        <v>0</v>
      </c>
      <c r="R2393" s="131">
        <v>0</v>
      </c>
      <c r="S2393" s="131">
        <v>0</v>
      </c>
      <c r="T2393" s="131">
        <v>0</v>
      </c>
      <c r="U2393" s="131">
        <v>0</v>
      </c>
      <c r="V2393" s="131">
        <v>0</v>
      </c>
      <c r="W2393" s="131">
        <v>0</v>
      </c>
      <c r="X2393" s="131">
        <v>0</v>
      </c>
      <c r="Y2393" s="131">
        <v>0</v>
      </c>
      <c r="Z2393" s="131">
        <v>0</v>
      </c>
      <c r="AA2393" s="131">
        <v>0</v>
      </c>
      <c r="AB2393" s="131">
        <v>0</v>
      </c>
      <c r="AC2393" s="131">
        <v>0</v>
      </c>
      <c r="AD2393" s="131">
        <v>0</v>
      </c>
      <c r="AE2393" s="131">
        <v>0</v>
      </c>
      <c r="AF2393" s="131">
        <v>0</v>
      </c>
      <c r="AG2393" s="131">
        <v>0</v>
      </c>
      <c r="AH2393" s="43">
        <v>0</v>
      </c>
    </row>
    <row r="2394" spans="4:34">
      <c r="D2394" s="62">
        <v>2006</v>
      </c>
      <c r="E2394" s="62">
        <v>1</v>
      </c>
      <c r="F2394" s="62">
        <v>2006</v>
      </c>
      <c r="G2394" s="62">
        <v>2006</v>
      </c>
      <c r="H2394" s="131">
        <v>0</v>
      </c>
      <c r="I2394" s="131">
        <v>0</v>
      </c>
      <c r="J2394" s="131">
        <v>0</v>
      </c>
      <c r="K2394" s="131">
        <v>0</v>
      </c>
      <c r="L2394" s="131">
        <v>0</v>
      </c>
      <c r="M2394" s="131">
        <v>0</v>
      </c>
      <c r="N2394" s="131">
        <v>0</v>
      </c>
      <c r="O2394" s="131">
        <v>0</v>
      </c>
      <c r="P2394" s="131">
        <v>0</v>
      </c>
      <c r="Q2394" s="131">
        <v>0</v>
      </c>
      <c r="R2394" s="131">
        <v>0</v>
      </c>
      <c r="S2394" s="131">
        <v>0</v>
      </c>
      <c r="T2394" s="131">
        <v>0</v>
      </c>
      <c r="U2394" s="131">
        <v>0</v>
      </c>
      <c r="V2394" s="131">
        <v>0</v>
      </c>
      <c r="W2394" s="131">
        <v>0</v>
      </c>
      <c r="X2394" s="131">
        <v>0</v>
      </c>
      <c r="Y2394" s="131">
        <v>0</v>
      </c>
      <c r="Z2394" s="131">
        <v>0</v>
      </c>
      <c r="AA2394" s="131">
        <v>0</v>
      </c>
      <c r="AB2394" s="131">
        <v>0</v>
      </c>
      <c r="AC2394" s="131">
        <v>0</v>
      </c>
      <c r="AD2394" s="131">
        <v>0</v>
      </c>
      <c r="AE2394" s="131">
        <v>0</v>
      </c>
      <c r="AF2394" s="131">
        <v>0</v>
      </c>
      <c r="AG2394" s="131">
        <v>0</v>
      </c>
      <c r="AH2394" s="43">
        <v>0</v>
      </c>
    </row>
    <row r="2395" spans="4:34">
      <c r="D2395" s="62">
        <v>2006</v>
      </c>
      <c r="E2395" s="62">
        <v>2</v>
      </c>
      <c r="F2395" s="62">
        <v>2006</v>
      </c>
      <c r="G2395" s="62">
        <v>2006</v>
      </c>
      <c r="H2395" s="131">
        <v>0</v>
      </c>
      <c r="I2395" s="131">
        <v>0</v>
      </c>
      <c r="J2395" s="131">
        <v>0</v>
      </c>
      <c r="K2395" s="131">
        <v>0</v>
      </c>
      <c r="L2395" s="131">
        <v>0</v>
      </c>
      <c r="M2395" s="131">
        <v>0</v>
      </c>
      <c r="N2395" s="131">
        <v>0</v>
      </c>
      <c r="O2395" s="131">
        <v>0</v>
      </c>
      <c r="P2395" s="131">
        <v>0</v>
      </c>
      <c r="Q2395" s="131">
        <v>0</v>
      </c>
      <c r="R2395" s="131">
        <v>0</v>
      </c>
      <c r="S2395" s="131">
        <v>0</v>
      </c>
      <c r="T2395" s="131">
        <v>0</v>
      </c>
      <c r="U2395" s="131">
        <v>0</v>
      </c>
      <c r="V2395" s="131">
        <v>0</v>
      </c>
      <c r="W2395" s="131">
        <v>0</v>
      </c>
      <c r="X2395" s="131">
        <v>0</v>
      </c>
      <c r="Y2395" s="131">
        <v>0</v>
      </c>
      <c r="Z2395" s="131">
        <v>0</v>
      </c>
      <c r="AA2395" s="131">
        <v>0</v>
      </c>
      <c r="AB2395" s="131">
        <v>0</v>
      </c>
      <c r="AC2395" s="131">
        <v>0</v>
      </c>
      <c r="AD2395" s="131">
        <v>0</v>
      </c>
      <c r="AE2395" s="131">
        <v>0</v>
      </c>
      <c r="AF2395" s="131">
        <v>0</v>
      </c>
      <c r="AG2395" s="131">
        <v>0</v>
      </c>
      <c r="AH2395" s="43">
        <v>0</v>
      </c>
    </row>
    <row r="2396" spans="4:34">
      <c r="D2396" s="62">
        <v>2006</v>
      </c>
      <c r="E2396" s="62">
        <v>3</v>
      </c>
      <c r="F2396" s="62">
        <v>2006</v>
      </c>
      <c r="G2396" s="62">
        <v>2006</v>
      </c>
      <c r="H2396" s="131">
        <v>0</v>
      </c>
      <c r="I2396" s="131">
        <v>0</v>
      </c>
      <c r="J2396" s="131">
        <v>0</v>
      </c>
      <c r="K2396" s="131">
        <v>0</v>
      </c>
      <c r="L2396" s="131">
        <v>0</v>
      </c>
      <c r="M2396" s="131">
        <v>0</v>
      </c>
      <c r="N2396" s="131">
        <v>0</v>
      </c>
      <c r="O2396" s="131">
        <v>0</v>
      </c>
      <c r="P2396" s="131">
        <v>0</v>
      </c>
      <c r="Q2396" s="131">
        <v>0</v>
      </c>
      <c r="R2396" s="131">
        <v>0</v>
      </c>
      <c r="S2396" s="131">
        <v>0</v>
      </c>
      <c r="T2396" s="131">
        <v>0</v>
      </c>
      <c r="U2396" s="131">
        <v>0</v>
      </c>
      <c r="V2396" s="131">
        <v>0</v>
      </c>
      <c r="W2396" s="131">
        <v>0</v>
      </c>
      <c r="X2396" s="131">
        <v>0</v>
      </c>
      <c r="Y2396" s="131">
        <v>0</v>
      </c>
      <c r="Z2396" s="131">
        <v>0</v>
      </c>
      <c r="AA2396" s="131">
        <v>0</v>
      </c>
      <c r="AB2396" s="131">
        <v>0</v>
      </c>
      <c r="AC2396" s="131">
        <v>0</v>
      </c>
      <c r="AD2396" s="131">
        <v>0</v>
      </c>
      <c r="AE2396" s="131">
        <v>0</v>
      </c>
      <c r="AF2396" s="131">
        <v>0</v>
      </c>
      <c r="AG2396" s="131">
        <v>0</v>
      </c>
      <c r="AH2396" s="43">
        <v>0</v>
      </c>
    </row>
    <row r="2397" spans="4:34">
      <c r="D2397" s="62">
        <v>2006</v>
      </c>
      <c r="E2397" s="62">
        <v>4</v>
      </c>
      <c r="F2397" s="62">
        <v>2006</v>
      </c>
      <c r="G2397" s="62">
        <v>2006</v>
      </c>
      <c r="H2397" s="131">
        <v>0</v>
      </c>
      <c r="I2397" s="131">
        <v>0</v>
      </c>
      <c r="J2397" s="131">
        <v>0</v>
      </c>
      <c r="K2397" s="131">
        <v>0</v>
      </c>
      <c r="L2397" s="131">
        <v>0</v>
      </c>
      <c r="M2397" s="131">
        <v>0</v>
      </c>
      <c r="N2397" s="131">
        <v>0</v>
      </c>
      <c r="O2397" s="131">
        <v>0</v>
      </c>
      <c r="P2397" s="131">
        <v>0</v>
      </c>
      <c r="Q2397" s="131">
        <v>0</v>
      </c>
      <c r="R2397" s="131">
        <v>0</v>
      </c>
      <c r="S2397" s="131">
        <v>0</v>
      </c>
      <c r="T2397" s="131">
        <v>0</v>
      </c>
      <c r="U2397" s="131">
        <v>0</v>
      </c>
      <c r="V2397" s="131">
        <v>0</v>
      </c>
      <c r="W2397" s="131">
        <v>0</v>
      </c>
      <c r="X2397" s="131">
        <v>0</v>
      </c>
      <c r="Y2397" s="131">
        <v>0</v>
      </c>
      <c r="Z2397" s="131">
        <v>0</v>
      </c>
      <c r="AA2397" s="131">
        <v>0</v>
      </c>
      <c r="AB2397" s="131">
        <v>0</v>
      </c>
      <c r="AC2397" s="131">
        <v>0</v>
      </c>
      <c r="AD2397" s="131">
        <v>0</v>
      </c>
      <c r="AE2397" s="131">
        <v>0</v>
      </c>
      <c r="AF2397" s="131">
        <v>0</v>
      </c>
      <c r="AG2397" s="131">
        <v>0</v>
      </c>
      <c r="AH2397" s="43">
        <v>0</v>
      </c>
    </row>
    <row r="2398" spans="4:34">
      <c r="D2398" s="62">
        <v>2006</v>
      </c>
      <c r="E2398" s="62">
        <v>5</v>
      </c>
      <c r="F2398" s="62">
        <v>2006</v>
      </c>
      <c r="G2398" s="62">
        <v>2007</v>
      </c>
      <c r="H2398" s="131">
        <v>0</v>
      </c>
      <c r="I2398" s="131">
        <v>0</v>
      </c>
      <c r="J2398" s="131">
        <v>0</v>
      </c>
      <c r="K2398" s="131">
        <v>0</v>
      </c>
      <c r="L2398" s="131">
        <v>0</v>
      </c>
      <c r="M2398" s="131">
        <v>0</v>
      </c>
      <c r="N2398" s="131">
        <v>0</v>
      </c>
      <c r="O2398" s="131">
        <v>0</v>
      </c>
      <c r="P2398" s="131">
        <v>0</v>
      </c>
      <c r="Q2398" s="131">
        <v>0</v>
      </c>
      <c r="R2398" s="131">
        <v>0</v>
      </c>
      <c r="S2398" s="131">
        <v>0</v>
      </c>
      <c r="T2398" s="131">
        <v>0</v>
      </c>
      <c r="U2398" s="131">
        <v>0</v>
      </c>
      <c r="V2398" s="131">
        <v>0</v>
      </c>
      <c r="W2398" s="131">
        <v>0</v>
      </c>
      <c r="X2398" s="131">
        <v>0</v>
      </c>
      <c r="Y2398" s="131">
        <v>0</v>
      </c>
      <c r="Z2398" s="131">
        <v>0</v>
      </c>
      <c r="AA2398" s="131">
        <v>0</v>
      </c>
      <c r="AB2398" s="131">
        <v>0</v>
      </c>
      <c r="AC2398" s="131">
        <v>0</v>
      </c>
      <c r="AD2398" s="131">
        <v>0</v>
      </c>
      <c r="AE2398" s="131">
        <v>0</v>
      </c>
      <c r="AF2398" s="131">
        <v>0</v>
      </c>
      <c r="AG2398" s="131">
        <v>0</v>
      </c>
      <c r="AH2398" s="43">
        <v>0</v>
      </c>
    </row>
    <row r="2399" spans="4:34">
      <c r="D2399" s="62">
        <v>2006</v>
      </c>
      <c r="E2399" s="62">
        <v>6</v>
      </c>
      <c r="F2399" s="62">
        <v>2006</v>
      </c>
      <c r="G2399" s="62">
        <v>2007</v>
      </c>
      <c r="H2399" s="131">
        <v>0</v>
      </c>
      <c r="I2399" s="131">
        <v>0</v>
      </c>
      <c r="J2399" s="131">
        <v>0</v>
      </c>
      <c r="K2399" s="131">
        <v>0</v>
      </c>
      <c r="L2399" s="131">
        <v>0</v>
      </c>
      <c r="M2399" s="131">
        <v>0</v>
      </c>
      <c r="N2399" s="131">
        <v>0</v>
      </c>
      <c r="O2399" s="131">
        <v>0</v>
      </c>
      <c r="P2399" s="131">
        <v>0</v>
      </c>
      <c r="Q2399" s="131">
        <v>0</v>
      </c>
      <c r="R2399" s="131">
        <v>0</v>
      </c>
      <c r="S2399" s="131">
        <v>0</v>
      </c>
      <c r="T2399" s="131">
        <v>0</v>
      </c>
      <c r="U2399" s="131">
        <v>0</v>
      </c>
      <c r="V2399" s="131">
        <v>0</v>
      </c>
      <c r="W2399" s="131">
        <v>0</v>
      </c>
      <c r="X2399" s="131">
        <v>0</v>
      </c>
      <c r="Y2399" s="131">
        <v>0</v>
      </c>
      <c r="Z2399" s="131">
        <v>0</v>
      </c>
      <c r="AA2399" s="131">
        <v>0</v>
      </c>
      <c r="AB2399" s="131">
        <v>0</v>
      </c>
      <c r="AC2399" s="131">
        <v>0</v>
      </c>
      <c r="AD2399" s="131">
        <v>0</v>
      </c>
      <c r="AE2399" s="131">
        <v>0</v>
      </c>
      <c r="AF2399" s="131">
        <v>0</v>
      </c>
      <c r="AG2399" s="131">
        <v>0</v>
      </c>
      <c r="AH2399" s="43">
        <v>0</v>
      </c>
    </row>
    <row r="2400" spans="4:34">
      <c r="D2400" s="62">
        <v>2006</v>
      </c>
      <c r="E2400" s="62">
        <v>7</v>
      </c>
      <c r="F2400" s="62">
        <v>2007</v>
      </c>
      <c r="G2400" s="62">
        <v>2007</v>
      </c>
      <c r="H2400" s="131">
        <v>0</v>
      </c>
      <c r="I2400" s="131">
        <v>0</v>
      </c>
      <c r="J2400" s="131">
        <v>0</v>
      </c>
      <c r="K2400" s="131">
        <v>0</v>
      </c>
      <c r="L2400" s="131">
        <v>0</v>
      </c>
      <c r="M2400" s="131">
        <v>0</v>
      </c>
      <c r="N2400" s="131">
        <v>0</v>
      </c>
      <c r="O2400" s="131">
        <v>0</v>
      </c>
      <c r="P2400" s="131">
        <v>0</v>
      </c>
      <c r="Q2400" s="131">
        <v>0</v>
      </c>
      <c r="R2400" s="131">
        <v>0</v>
      </c>
      <c r="S2400" s="131">
        <v>0</v>
      </c>
      <c r="T2400" s="131">
        <v>0</v>
      </c>
      <c r="U2400" s="131">
        <v>0</v>
      </c>
      <c r="V2400" s="131">
        <v>0</v>
      </c>
      <c r="W2400" s="131">
        <v>0</v>
      </c>
      <c r="X2400" s="131">
        <v>0</v>
      </c>
      <c r="Y2400" s="131">
        <v>0</v>
      </c>
      <c r="Z2400" s="131">
        <v>0</v>
      </c>
      <c r="AA2400" s="131">
        <v>0</v>
      </c>
      <c r="AB2400" s="131">
        <v>0</v>
      </c>
      <c r="AC2400" s="131">
        <v>0</v>
      </c>
      <c r="AD2400" s="131">
        <v>0</v>
      </c>
      <c r="AE2400" s="131">
        <v>0</v>
      </c>
      <c r="AF2400" s="131">
        <v>0</v>
      </c>
      <c r="AG2400" s="131">
        <v>0</v>
      </c>
      <c r="AH2400" s="43">
        <v>0</v>
      </c>
    </row>
    <row r="2401" spans="4:34">
      <c r="D2401" s="62">
        <v>2006</v>
      </c>
      <c r="E2401" s="62">
        <v>8</v>
      </c>
      <c r="F2401" s="62">
        <v>2007</v>
      </c>
      <c r="G2401" s="62">
        <v>2007</v>
      </c>
      <c r="H2401" s="131">
        <v>0</v>
      </c>
      <c r="I2401" s="131">
        <v>0</v>
      </c>
      <c r="J2401" s="131">
        <v>0</v>
      </c>
      <c r="K2401" s="131">
        <v>0</v>
      </c>
      <c r="L2401" s="131">
        <v>0</v>
      </c>
      <c r="M2401" s="131">
        <v>0</v>
      </c>
      <c r="N2401" s="131">
        <v>0</v>
      </c>
      <c r="O2401" s="131">
        <v>0</v>
      </c>
      <c r="P2401" s="131">
        <v>0</v>
      </c>
      <c r="Q2401" s="131">
        <v>0</v>
      </c>
      <c r="R2401" s="131">
        <v>0</v>
      </c>
      <c r="S2401" s="131">
        <v>0</v>
      </c>
      <c r="T2401" s="131">
        <v>0</v>
      </c>
      <c r="U2401" s="131">
        <v>0</v>
      </c>
      <c r="V2401" s="131">
        <v>0</v>
      </c>
      <c r="W2401" s="131">
        <v>0</v>
      </c>
      <c r="X2401" s="131">
        <v>0</v>
      </c>
      <c r="Y2401" s="131">
        <v>0</v>
      </c>
      <c r="Z2401" s="131">
        <v>0</v>
      </c>
      <c r="AA2401" s="131">
        <v>0</v>
      </c>
      <c r="AB2401" s="131">
        <v>0</v>
      </c>
      <c r="AC2401" s="131">
        <v>0</v>
      </c>
      <c r="AD2401" s="131">
        <v>0</v>
      </c>
      <c r="AE2401" s="131">
        <v>0</v>
      </c>
      <c r="AF2401" s="131">
        <v>0</v>
      </c>
      <c r="AG2401" s="131">
        <v>0</v>
      </c>
      <c r="AH2401" s="43">
        <v>0</v>
      </c>
    </row>
    <row r="2402" spans="4:34">
      <c r="D2402" s="62">
        <v>2006</v>
      </c>
      <c r="E2402" s="62">
        <v>9</v>
      </c>
      <c r="F2402" s="62">
        <v>2007</v>
      </c>
      <c r="G2402" s="62">
        <v>2007</v>
      </c>
      <c r="H2402" s="131">
        <v>0</v>
      </c>
      <c r="I2402" s="131">
        <v>0</v>
      </c>
      <c r="J2402" s="131">
        <v>0</v>
      </c>
      <c r="K2402" s="131">
        <v>0</v>
      </c>
      <c r="L2402" s="131">
        <v>0</v>
      </c>
      <c r="M2402" s="131">
        <v>0</v>
      </c>
      <c r="N2402" s="131">
        <v>0</v>
      </c>
      <c r="O2402" s="131">
        <v>0</v>
      </c>
      <c r="P2402" s="131">
        <v>0</v>
      </c>
      <c r="Q2402" s="131">
        <v>0</v>
      </c>
      <c r="R2402" s="131">
        <v>0</v>
      </c>
      <c r="S2402" s="131">
        <v>0</v>
      </c>
      <c r="T2402" s="131">
        <v>0</v>
      </c>
      <c r="U2402" s="131">
        <v>0</v>
      </c>
      <c r="V2402" s="131">
        <v>0</v>
      </c>
      <c r="W2402" s="131">
        <v>0</v>
      </c>
      <c r="X2402" s="131">
        <v>0</v>
      </c>
      <c r="Y2402" s="131">
        <v>0</v>
      </c>
      <c r="Z2402" s="131">
        <v>0</v>
      </c>
      <c r="AA2402" s="131">
        <v>0</v>
      </c>
      <c r="AB2402" s="131">
        <v>0</v>
      </c>
      <c r="AC2402" s="131">
        <v>0</v>
      </c>
      <c r="AD2402" s="131">
        <v>0</v>
      </c>
      <c r="AE2402" s="131">
        <v>0</v>
      </c>
      <c r="AF2402" s="131">
        <v>0</v>
      </c>
      <c r="AG2402" s="131">
        <v>0</v>
      </c>
      <c r="AH2402" s="43">
        <v>0</v>
      </c>
    </row>
    <row r="2403" spans="4:34">
      <c r="D2403" s="62">
        <v>2006</v>
      </c>
      <c r="E2403" s="62">
        <v>10</v>
      </c>
      <c r="F2403" s="62">
        <v>2007</v>
      </c>
      <c r="G2403" s="62">
        <v>2007</v>
      </c>
      <c r="H2403" s="131">
        <v>0</v>
      </c>
      <c r="I2403" s="131">
        <v>0</v>
      </c>
      <c r="J2403" s="131">
        <v>0</v>
      </c>
      <c r="K2403" s="131">
        <v>0</v>
      </c>
      <c r="L2403" s="131">
        <v>0</v>
      </c>
      <c r="M2403" s="131">
        <v>0</v>
      </c>
      <c r="N2403" s="131">
        <v>0</v>
      </c>
      <c r="O2403" s="131">
        <v>0</v>
      </c>
      <c r="P2403" s="131">
        <v>0</v>
      </c>
      <c r="Q2403" s="131">
        <v>0</v>
      </c>
      <c r="R2403" s="131">
        <v>0</v>
      </c>
      <c r="S2403" s="131">
        <v>0</v>
      </c>
      <c r="T2403" s="131">
        <v>0</v>
      </c>
      <c r="U2403" s="131">
        <v>0</v>
      </c>
      <c r="V2403" s="131">
        <v>0</v>
      </c>
      <c r="W2403" s="131">
        <v>0</v>
      </c>
      <c r="X2403" s="131">
        <v>0</v>
      </c>
      <c r="Y2403" s="131">
        <v>0</v>
      </c>
      <c r="Z2403" s="131">
        <v>0</v>
      </c>
      <c r="AA2403" s="131">
        <v>0</v>
      </c>
      <c r="AB2403" s="131">
        <v>0</v>
      </c>
      <c r="AC2403" s="131">
        <v>0</v>
      </c>
      <c r="AD2403" s="131">
        <v>0</v>
      </c>
      <c r="AE2403" s="131">
        <v>0</v>
      </c>
      <c r="AF2403" s="131">
        <v>0</v>
      </c>
      <c r="AG2403" s="131">
        <v>0</v>
      </c>
      <c r="AH2403" s="43">
        <v>0</v>
      </c>
    </row>
    <row r="2404" spans="4:34">
      <c r="D2404" s="62">
        <v>2006</v>
      </c>
      <c r="E2404" s="62">
        <v>11</v>
      </c>
      <c r="F2404" s="62">
        <v>2007</v>
      </c>
      <c r="G2404" s="62">
        <v>2007</v>
      </c>
      <c r="H2404" s="131">
        <v>0</v>
      </c>
      <c r="I2404" s="131">
        <v>0</v>
      </c>
      <c r="J2404" s="131">
        <v>0</v>
      </c>
      <c r="K2404" s="131">
        <v>0</v>
      </c>
      <c r="L2404" s="131">
        <v>0</v>
      </c>
      <c r="M2404" s="131">
        <v>0</v>
      </c>
      <c r="N2404" s="131">
        <v>0</v>
      </c>
      <c r="O2404" s="131">
        <v>0</v>
      </c>
      <c r="P2404" s="131">
        <v>0</v>
      </c>
      <c r="Q2404" s="131">
        <v>0</v>
      </c>
      <c r="R2404" s="131">
        <v>0</v>
      </c>
      <c r="S2404" s="131">
        <v>0</v>
      </c>
      <c r="T2404" s="131">
        <v>0</v>
      </c>
      <c r="U2404" s="131">
        <v>0</v>
      </c>
      <c r="V2404" s="131">
        <v>0</v>
      </c>
      <c r="W2404" s="131">
        <v>0</v>
      </c>
      <c r="X2404" s="131">
        <v>0</v>
      </c>
      <c r="Y2404" s="131">
        <v>0</v>
      </c>
      <c r="Z2404" s="131">
        <v>0</v>
      </c>
      <c r="AA2404" s="131">
        <v>0</v>
      </c>
      <c r="AB2404" s="131">
        <v>0</v>
      </c>
      <c r="AC2404" s="131">
        <v>0</v>
      </c>
      <c r="AD2404" s="131">
        <v>0</v>
      </c>
      <c r="AE2404" s="131">
        <v>0</v>
      </c>
      <c r="AF2404" s="131">
        <v>0</v>
      </c>
      <c r="AG2404" s="131">
        <v>0</v>
      </c>
      <c r="AH2404" s="43">
        <v>0</v>
      </c>
    </row>
    <row r="2405" spans="4:34">
      <c r="D2405" s="62">
        <v>2006</v>
      </c>
      <c r="E2405" s="62">
        <v>12</v>
      </c>
      <c r="F2405" s="62">
        <v>2007</v>
      </c>
      <c r="G2405" s="62">
        <v>2007</v>
      </c>
      <c r="H2405" s="131">
        <v>0</v>
      </c>
      <c r="I2405" s="131">
        <v>0</v>
      </c>
      <c r="J2405" s="131">
        <v>0</v>
      </c>
      <c r="K2405" s="131">
        <v>0</v>
      </c>
      <c r="L2405" s="131">
        <v>0</v>
      </c>
      <c r="M2405" s="131">
        <v>0</v>
      </c>
      <c r="N2405" s="131">
        <v>0</v>
      </c>
      <c r="O2405" s="131">
        <v>0</v>
      </c>
      <c r="P2405" s="131">
        <v>0</v>
      </c>
      <c r="Q2405" s="131">
        <v>0</v>
      </c>
      <c r="R2405" s="131">
        <v>0</v>
      </c>
      <c r="S2405" s="131">
        <v>0</v>
      </c>
      <c r="T2405" s="131">
        <v>0</v>
      </c>
      <c r="U2405" s="131">
        <v>0</v>
      </c>
      <c r="V2405" s="131">
        <v>0</v>
      </c>
      <c r="W2405" s="131">
        <v>0</v>
      </c>
      <c r="X2405" s="131">
        <v>0</v>
      </c>
      <c r="Y2405" s="131">
        <v>0</v>
      </c>
      <c r="Z2405" s="131">
        <v>0</v>
      </c>
      <c r="AA2405" s="131">
        <v>0</v>
      </c>
      <c r="AB2405" s="131">
        <v>0</v>
      </c>
      <c r="AC2405" s="131">
        <v>0</v>
      </c>
      <c r="AD2405" s="131">
        <v>0</v>
      </c>
      <c r="AE2405" s="131">
        <v>0</v>
      </c>
      <c r="AF2405" s="131">
        <v>0</v>
      </c>
      <c r="AG2405" s="131">
        <v>0</v>
      </c>
      <c r="AH2405" s="43">
        <v>0</v>
      </c>
    </row>
    <row r="2406" spans="4:34">
      <c r="D2406" s="62">
        <v>2007</v>
      </c>
      <c r="E2406" s="62">
        <v>1</v>
      </c>
      <c r="F2406" s="62">
        <v>2007</v>
      </c>
      <c r="G2406" s="62">
        <v>2007</v>
      </c>
      <c r="H2406" s="131">
        <v>0</v>
      </c>
      <c r="I2406" s="131">
        <v>0</v>
      </c>
      <c r="J2406" s="131">
        <v>0</v>
      </c>
      <c r="K2406" s="131">
        <v>0</v>
      </c>
      <c r="L2406" s="131">
        <v>0</v>
      </c>
      <c r="M2406" s="131">
        <v>0</v>
      </c>
      <c r="N2406" s="131">
        <v>0</v>
      </c>
      <c r="O2406" s="131">
        <v>0</v>
      </c>
      <c r="P2406" s="131">
        <v>0</v>
      </c>
      <c r="Q2406" s="131">
        <v>0</v>
      </c>
      <c r="R2406" s="131">
        <v>0</v>
      </c>
      <c r="S2406" s="131">
        <v>0</v>
      </c>
      <c r="T2406" s="131">
        <v>0</v>
      </c>
      <c r="U2406" s="131">
        <v>0</v>
      </c>
      <c r="V2406" s="131">
        <v>0</v>
      </c>
      <c r="W2406" s="131">
        <v>0</v>
      </c>
      <c r="X2406" s="131">
        <v>0</v>
      </c>
      <c r="Y2406" s="131">
        <v>0</v>
      </c>
      <c r="Z2406" s="131">
        <v>0</v>
      </c>
      <c r="AA2406" s="131">
        <v>0</v>
      </c>
      <c r="AB2406" s="131">
        <v>0</v>
      </c>
      <c r="AC2406" s="131">
        <v>0</v>
      </c>
      <c r="AD2406" s="131">
        <v>0</v>
      </c>
      <c r="AE2406" s="131">
        <v>0</v>
      </c>
      <c r="AF2406" s="131">
        <v>0</v>
      </c>
      <c r="AG2406" s="131">
        <v>0</v>
      </c>
      <c r="AH2406" s="43">
        <v>0</v>
      </c>
    </row>
    <row r="2407" spans="4:34">
      <c r="D2407" s="62">
        <v>2007</v>
      </c>
      <c r="E2407" s="62">
        <v>2</v>
      </c>
      <c r="F2407" s="62">
        <v>2007</v>
      </c>
      <c r="G2407" s="62">
        <v>2007</v>
      </c>
      <c r="H2407" s="131">
        <v>0</v>
      </c>
      <c r="I2407" s="131">
        <v>0</v>
      </c>
      <c r="J2407" s="131">
        <v>0</v>
      </c>
      <c r="K2407" s="131">
        <v>0</v>
      </c>
      <c r="L2407" s="131">
        <v>0</v>
      </c>
      <c r="M2407" s="131">
        <v>0</v>
      </c>
      <c r="N2407" s="131">
        <v>0</v>
      </c>
      <c r="O2407" s="131">
        <v>0</v>
      </c>
      <c r="P2407" s="131">
        <v>0</v>
      </c>
      <c r="Q2407" s="131">
        <v>0</v>
      </c>
      <c r="R2407" s="131">
        <v>0</v>
      </c>
      <c r="S2407" s="131">
        <v>0</v>
      </c>
      <c r="T2407" s="131">
        <v>0</v>
      </c>
      <c r="U2407" s="131">
        <v>0</v>
      </c>
      <c r="V2407" s="131">
        <v>0</v>
      </c>
      <c r="W2407" s="131">
        <v>0</v>
      </c>
      <c r="X2407" s="131">
        <v>0</v>
      </c>
      <c r="Y2407" s="131">
        <v>0</v>
      </c>
      <c r="Z2407" s="131">
        <v>0</v>
      </c>
      <c r="AA2407" s="131">
        <v>0</v>
      </c>
      <c r="AB2407" s="131">
        <v>0</v>
      </c>
      <c r="AC2407" s="131">
        <v>0</v>
      </c>
      <c r="AD2407" s="131">
        <v>0</v>
      </c>
      <c r="AE2407" s="131">
        <v>0</v>
      </c>
      <c r="AF2407" s="131">
        <v>0</v>
      </c>
      <c r="AG2407" s="131">
        <v>0</v>
      </c>
      <c r="AH2407" s="43">
        <v>0</v>
      </c>
    </row>
    <row r="2408" spans="4:34">
      <c r="D2408" s="62">
        <v>2007</v>
      </c>
      <c r="E2408" s="62">
        <v>3</v>
      </c>
      <c r="F2408" s="62">
        <v>2007</v>
      </c>
      <c r="G2408" s="62">
        <v>2007</v>
      </c>
      <c r="H2408" s="131">
        <v>0</v>
      </c>
      <c r="I2408" s="131">
        <v>0</v>
      </c>
      <c r="J2408" s="131">
        <v>0</v>
      </c>
      <c r="K2408" s="131">
        <v>0</v>
      </c>
      <c r="L2408" s="131">
        <v>0</v>
      </c>
      <c r="M2408" s="131">
        <v>0</v>
      </c>
      <c r="N2408" s="131">
        <v>0</v>
      </c>
      <c r="O2408" s="131">
        <v>0</v>
      </c>
      <c r="P2408" s="131">
        <v>0</v>
      </c>
      <c r="Q2408" s="131">
        <v>0</v>
      </c>
      <c r="R2408" s="131">
        <v>0</v>
      </c>
      <c r="S2408" s="131">
        <v>0</v>
      </c>
      <c r="T2408" s="131">
        <v>0</v>
      </c>
      <c r="U2408" s="131">
        <v>0</v>
      </c>
      <c r="V2408" s="131">
        <v>0</v>
      </c>
      <c r="W2408" s="131">
        <v>0</v>
      </c>
      <c r="X2408" s="131">
        <v>0</v>
      </c>
      <c r="Y2408" s="131">
        <v>0</v>
      </c>
      <c r="Z2408" s="131">
        <v>0</v>
      </c>
      <c r="AA2408" s="131">
        <v>0</v>
      </c>
      <c r="AB2408" s="131">
        <v>0</v>
      </c>
      <c r="AC2408" s="131">
        <v>0</v>
      </c>
      <c r="AD2408" s="131">
        <v>0</v>
      </c>
      <c r="AE2408" s="131">
        <v>0</v>
      </c>
      <c r="AF2408" s="131">
        <v>0</v>
      </c>
      <c r="AG2408" s="131">
        <v>0</v>
      </c>
      <c r="AH2408" s="43">
        <v>0</v>
      </c>
    </row>
    <row r="2409" spans="4:34">
      <c r="D2409" s="62">
        <v>2007</v>
      </c>
      <c r="E2409" s="62">
        <v>4</v>
      </c>
      <c r="F2409" s="62">
        <v>2007</v>
      </c>
      <c r="G2409" s="62">
        <v>2007</v>
      </c>
      <c r="H2409" s="131">
        <v>0</v>
      </c>
      <c r="I2409" s="131">
        <v>0</v>
      </c>
      <c r="J2409" s="131">
        <v>0</v>
      </c>
      <c r="K2409" s="131">
        <v>0</v>
      </c>
      <c r="L2409" s="131">
        <v>0</v>
      </c>
      <c r="M2409" s="131">
        <v>0</v>
      </c>
      <c r="N2409" s="131">
        <v>0</v>
      </c>
      <c r="O2409" s="131">
        <v>0</v>
      </c>
      <c r="P2409" s="131">
        <v>0</v>
      </c>
      <c r="Q2409" s="131">
        <v>0</v>
      </c>
      <c r="R2409" s="131">
        <v>0</v>
      </c>
      <c r="S2409" s="131">
        <v>0</v>
      </c>
      <c r="T2409" s="131">
        <v>0</v>
      </c>
      <c r="U2409" s="131">
        <v>0</v>
      </c>
      <c r="V2409" s="131">
        <v>0</v>
      </c>
      <c r="W2409" s="131">
        <v>0</v>
      </c>
      <c r="X2409" s="131">
        <v>0</v>
      </c>
      <c r="Y2409" s="131">
        <v>0</v>
      </c>
      <c r="Z2409" s="131">
        <v>0</v>
      </c>
      <c r="AA2409" s="131">
        <v>0</v>
      </c>
      <c r="AB2409" s="131">
        <v>0</v>
      </c>
      <c r="AC2409" s="131">
        <v>0</v>
      </c>
      <c r="AD2409" s="131">
        <v>0</v>
      </c>
      <c r="AE2409" s="131">
        <v>0</v>
      </c>
      <c r="AF2409" s="131">
        <v>0</v>
      </c>
      <c r="AG2409" s="131">
        <v>0</v>
      </c>
      <c r="AH2409" s="43">
        <v>0</v>
      </c>
    </row>
    <row r="2410" spans="4:34">
      <c r="D2410" s="62">
        <v>2007</v>
      </c>
      <c r="E2410" s="62">
        <v>5</v>
      </c>
      <c r="F2410" s="62">
        <v>2007</v>
      </c>
      <c r="G2410" s="62">
        <v>2008</v>
      </c>
      <c r="H2410" s="131">
        <v>0</v>
      </c>
      <c r="I2410" s="131">
        <v>0</v>
      </c>
      <c r="J2410" s="131">
        <v>0</v>
      </c>
      <c r="K2410" s="131">
        <v>0</v>
      </c>
      <c r="L2410" s="131">
        <v>0</v>
      </c>
      <c r="M2410" s="131">
        <v>0</v>
      </c>
      <c r="N2410" s="131">
        <v>0</v>
      </c>
      <c r="O2410" s="131">
        <v>0</v>
      </c>
      <c r="P2410" s="131">
        <v>0</v>
      </c>
      <c r="Q2410" s="131">
        <v>0</v>
      </c>
      <c r="R2410" s="131">
        <v>0</v>
      </c>
      <c r="S2410" s="131">
        <v>0</v>
      </c>
      <c r="T2410" s="131">
        <v>0</v>
      </c>
      <c r="U2410" s="131">
        <v>0</v>
      </c>
      <c r="V2410" s="131">
        <v>0</v>
      </c>
      <c r="W2410" s="131">
        <v>0</v>
      </c>
      <c r="X2410" s="131">
        <v>0</v>
      </c>
      <c r="Y2410" s="131">
        <v>0</v>
      </c>
      <c r="Z2410" s="131">
        <v>0</v>
      </c>
      <c r="AA2410" s="131">
        <v>0</v>
      </c>
      <c r="AB2410" s="131">
        <v>0</v>
      </c>
      <c r="AC2410" s="131">
        <v>0</v>
      </c>
      <c r="AD2410" s="131">
        <v>0</v>
      </c>
      <c r="AE2410" s="131">
        <v>0</v>
      </c>
      <c r="AF2410" s="131">
        <v>0</v>
      </c>
      <c r="AG2410" s="131">
        <v>0</v>
      </c>
      <c r="AH2410" s="43">
        <v>0</v>
      </c>
    </row>
    <row r="2411" spans="4:34">
      <c r="D2411" s="62">
        <v>2007</v>
      </c>
      <c r="E2411" s="62">
        <v>6</v>
      </c>
      <c r="F2411" s="62">
        <v>2007</v>
      </c>
      <c r="G2411" s="62">
        <v>2008</v>
      </c>
      <c r="H2411" s="131">
        <v>0</v>
      </c>
      <c r="I2411" s="131">
        <v>0</v>
      </c>
      <c r="J2411" s="131">
        <v>0</v>
      </c>
      <c r="K2411" s="131">
        <v>0</v>
      </c>
      <c r="L2411" s="131">
        <v>0</v>
      </c>
      <c r="M2411" s="131">
        <v>0</v>
      </c>
      <c r="N2411" s="131">
        <v>0</v>
      </c>
      <c r="O2411" s="131">
        <v>0</v>
      </c>
      <c r="P2411" s="131">
        <v>0</v>
      </c>
      <c r="Q2411" s="131">
        <v>0</v>
      </c>
      <c r="R2411" s="131">
        <v>0</v>
      </c>
      <c r="S2411" s="131">
        <v>0</v>
      </c>
      <c r="T2411" s="131">
        <v>0</v>
      </c>
      <c r="U2411" s="131">
        <v>0</v>
      </c>
      <c r="V2411" s="131">
        <v>0</v>
      </c>
      <c r="W2411" s="131">
        <v>0</v>
      </c>
      <c r="X2411" s="131">
        <v>0</v>
      </c>
      <c r="Y2411" s="131">
        <v>0</v>
      </c>
      <c r="Z2411" s="131">
        <v>0</v>
      </c>
      <c r="AA2411" s="131">
        <v>0</v>
      </c>
      <c r="AB2411" s="131">
        <v>0</v>
      </c>
      <c r="AC2411" s="131">
        <v>0</v>
      </c>
      <c r="AD2411" s="131">
        <v>0</v>
      </c>
      <c r="AE2411" s="131">
        <v>0</v>
      </c>
      <c r="AF2411" s="131">
        <v>0</v>
      </c>
      <c r="AG2411" s="131">
        <v>0</v>
      </c>
      <c r="AH2411" s="43">
        <v>0</v>
      </c>
    </row>
    <row r="2412" spans="4:34">
      <c r="D2412" s="62">
        <v>2007</v>
      </c>
      <c r="E2412" s="62">
        <v>7</v>
      </c>
      <c r="F2412" s="62">
        <v>2008</v>
      </c>
      <c r="G2412" s="62">
        <v>2008</v>
      </c>
      <c r="H2412" s="131">
        <v>0</v>
      </c>
      <c r="I2412" s="131">
        <v>0</v>
      </c>
      <c r="J2412" s="131">
        <v>0</v>
      </c>
      <c r="K2412" s="131">
        <v>0</v>
      </c>
      <c r="L2412" s="131">
        <v>0</v>
      </c>
      <c r="M2412" s="131">
        <v>0</v>
      </c>
      <c r="N2412" s="131">
        <v>0</v>
      </c>
      <c r="O2412" s="131">
        <v>0</v>
      </c>
      <c r="P2412" s="131">
        <v>0</v>
      </c>
      <c r="Q2412" s="131">
        <v>0</v>
      </c>
      <c r="R2412" s="131">
        <v>0</v>
      </c>
      <c r="S2412" s="131">
        <v>0</v>
      </c>
      <c r="T2412" s="131">
        <v>0</v>
      </c>
      <c r="U2412" s="131">
        <v>0</v>
      </c>
      <c r="V2412" s="131">
        <v>0</v>
      </c>
      <c r="W2412" s="131">
        <v>0</v>
      </c>
      <c r="X2412" s="131">
        <v>0</v>
      </c>
      <c r="Y2412" s="131">
        <v>0</v>
      </c>
      <c r="Z2412" s="131">
        <v>0</v>
      </c>
      <c r="AA2412" s="131">
        <v>0</v>
      </c>
      <c r="AB2412" s="131">
        <v>0</v>
      </c>
      <c r="AC2412" s="131">
        <v>0</v>
      </c>
      <c r="AD2412" s="131">
        <v>0</v>
      </c>
      <c r="AE2412" s="131">
        <v>0</v>
      </c>
      <c r="AF2412" s="131">
        <v>0</v>
      </c>
      <c r="AG2412" s="131">
        <v>0</v>
      </c>
      <c r="AH2412" s="43">
        <v>0</v>
      </c>
    </row>
    <row r="2413" spans="4:34">
      <c r="D2413" s="62">
        <v>2007</v>
      </c>
      <c r="E2413" s="62">
        <v>8</v>
      </c>
      <c r="F2413" s="62">
        <v>2008</v>
      </c>
      <c r="G2413" s="62">
        <v>2008</v>
      </c>
      <c r="H2413" s="131">
        <v>0</v>
      </c>
      <c r="I2413" s="131">
        <v>0</v>
      </c>
      <c r="J2413" s="131">
        <v>0</v>
      </c>
      <c r="K2413" s="131">
        <v>0</v>
      </c>
      <c r="L2413" s="131">
        <v>0</v>
      </c>
      <c r="M2413" s="131">
        <v>0</v>
      </c>
      <c r="N2413" s="131">
        <v>0</v>
      </c>
      <c r="O2413" s="131">
        <v>0</v>
      </c>
      <c r="P2413" s="131">
        <v>0</v>
      </c>
      <c r="Q2413" s="131">
        <v>0</v>
      </c>
      <c r="R2413" s="131">
        <v>0</v>
      </c>
      <c r="S2413" s="131">
        <v>0</v>
      </c>
      <c r="T2413" s="131">
        <v>0</v>
      </c>
      <c r="U2413" s="131">
        <v>0</v>
      </c>
      <c r="V2413" s="131">
        <v>0</v>
      </c>
      <c r="W2413" s="131">
        <v>0</v>
      </c>
      <c r="X2413" s="131">
        <v>0</v>
      </c>
      <c r="Y2413" s="131">
        <v>0</v>
      </c>
      <c r="Z2413" s="131">
        <v>0</v>
      </c>
      <c r="AA2413" s="131">
        <v>0</v>
      </c>
      <c r="AB2413" s="131">
        <v>0</v>
      </c>
      <c r="AC2413" s="131">
        <v>0</v>
      </c>
      <c r="AD2413" s="131">
        <v>0</v>
      </c>
      <c r="AE2413" s="131">
        <v>0</v>
      </c>
      <c r="AF2413" s="131">
        <v>0</v>
      </c>
      <c r="AG2413" s="131">
        <v>0</v>
      </c>
      <c r="AH2413" s="43">
        <v>0</v>
      </c>
    </row>
    <row r="2414" spans="4:34">
      <c r="D2414" s="62">
        <v>2007</v>
      </c>
      <c r="E2414" s="62">
        <v>9</v>
      </c>
      <c r="F2414" s="62">
        <v>2008</v>
      </c>
      <c r="G2414" s="62">
        <v>2008</v>
      </c>
      <c r="H2414" s="131">
        <v>0</v>
      </c>
      <c r="I2414" s="131">
        <v>0</v>
      </c>
      <c r="J2414" s="131">
        <v>0</v>
      </c>
      <c r="K2414" s="131">
        <v>0</v>
      </c>
      <c r="L2414" s="131">
        <v>0</v>
      </c>
      <c r="M2414" s="131">
        <v>0</v>
      </c>
      <c r="N2414" s="131">
        <v>0</v>
      </c>
      <c r="O2414" s="131">
        <v>0</v>
      </c>
      <c r="P2414" s="131">
        <v>0</v>
      </c>
      <c r="Q2414" s="131">
        <v>0</v>
      </c>
      <c r="R2414" s="131">
        <v>0</v>
      </c>
      <c r="S2414" s="131">
        <v>0</v>
      </c>
      <c r="T2414" s="131">
        <v>0</v>
      </c>
      <c r="U2414" s="131">
        <v>0</v>
      </c>
      <c r="V2414" s="131">
        <v>0</v>
      </c>
      <c r="W2414" s="131">
        <v>0</v>
      </c>
      <c r="X2414" s="131">
        <v>0</v>
      </c>
      <c r="Y2414" s="131">
        <v>0</v>
      </c>
      <c r="Z2414" s="131">
        <v>0</v>
      </c>
      <c r="AA2414" s="131">
        <v>0</v>
      </c>
      <c r="AB2414" s="131">
        <v>0</v>
      </c>
      <c r="AC2414" s="131">
        <v>0</v>
      </c>
      <c r="AD2414" s="131">
        <v>0</v>
      </c>
      <c r="AE2414" s="131">
        <v>0</v>
      </c>
      <c r="AF2414" s="131">
        <v>0</v>
      </c>
      <c r="AG2414" s="131">
        <v>0</v>
      </c>
      <c r="AH2414" s="43">
        <v>0</v>
      </c>
    </row>
    <row r="2415" spans="4:34">
      <c r="D2415" s="62">
        <v>2007</v>
      </c>
      <c r="E2415" s="62">
        <v>10</v>
      </c>
      <c r="F2415" s="62">
        <v>2008</v>
      </c>
      <c r="G2415" s="62">
        <v>2008</v>
      </c>
      <c r="H2415" s="131">
        <v>0</v>
      </c>
      <c r="I2415" s="131">
        <v>0</v>
      </c>
      <c r="J2415" s="131">
        <v>0</v>
      </c>
      <c r="K2415" s="131">
        <v>0</v>
      </c>
      <c r="L2415" s="131">
        <v>0</v>
      </c>
      <c r="M2415" s="131">
        <v>0</v>
      </c>
      <c r="N2415" s="131">
        <v>0</v>
      </c>
      <c r="O2415" s="131">
        <v>0</v>
      </c>
      <c r="P2415" s="131">
        <v>0</v>
      </c>
      <c r="Q2415" s="131">
        <v>0</v>
      </c>
      <c r="R2415" s="131">
        <v>0</v>
      </c>
      <c r="S2415" s="131">
        <v>0</v>
      </c>
      <c r="T2415" s="131">
        <v>0</v>
      </c>
      <c r="U2415" s="131">
        <v>0</v>
      </c>
      <c r="V2415" s="131">
        <v>0</v>
      </c>
      <c r="W2415" s="131">
        <v>0</v>
      </c>
      <c r="X2415" s="131">
        <v>0</v>
      </c>
      <c r="Y2415" s="131">
        <v>0</v>
      </c>
      <c r="Z2415" s="131">
        <v>0</v>
      </c>
      <c r="AA2415" s="131">
        <v>0</v>
      </c>
      <c r="AB2415" s="131">
        <v>0</v>
      </c>
      <c r="AC2415" s="131">
        <v>0</v>
      </c>
      <c r="AD2415" s="131">
        <v>0</v>
      </c>
      <c r="AE2415" s="131">
        <v>0</v>
      </c>
      <c r="AF2415" s="131">
        <v>0</v>
      </c>
      <c r="AG2415" s="131">
        <v>0</v>
      </c>
      <c r="AH2415" s="43">
        <v>0</v>
      </c>
    </row>
    <row r="2416" spans="4:34">
      <c r="D2416" s="62">
        <v>2007</v>
      </c>
      <c r="E2416" s="62">
        <v>11</v>
      </c>
      <c r="F2416" s="62">
        <v>2008</v>
      </c>
      <c r="G2416" s="62">
        <v>2008</v>
      </c>
      <c r="H2416" s="131">
        <v>0</v>
      </c>
      <c r="I2416" s="131">
        <v>0</v>
      </c>
      <c r="J2416" s="131">
        <v>0</v>
      </c>
      <c r="K2416" s="131">
        <v>0</v>
      </c>
      <c r="L2416" s="131">
        <v>0</v>
      </c>
      <c r="M2416" s="131">
        <v>0</v>
      </c>
      <c r="N2416" s="131">
        <v>0</v>
      </c>
      <c r="O2416" s="131">
        <v>0</v>
      </c>
      <c r="P2416" s="131">
        <v>0</v>
      </c>
      <c r="Q2416" s="131">
        <v>0</v>
      </c>
      <c r="R2416" s="131">
        <v>0</v>
      </c>
      <c r="S2416" s="131">
        <v>0</v>
      </c>
      <c r="T2416" s="131">
        <v>0</v>
      </c>
      <c r="U2416" s="131">
        <v>0</v>
      </c>
      <c r="V2416" s="131">
        <v>0</v>
      </c>
      <c r="W2416" s="131">
        <v>0</v>
      </c>
      <c r="X2416" s="131">
        <v>0</v>
      </c>
      <c r="Y2416" s="131">
        <v>0</v>
      </c>
      <c r="Z2416" s="131">
        <v>0</v>
      </c>
      <c r="AA2416" s="131">
        <v>0</v>
      </c>
      <c r="AB2416" s="131">
        <v>0</v>
      </c>
      <c r="AC2416" s="131">
        <v>0</v>
      </c>
      <c r="AD2416" s="131">
        <v>0</v>
      </c>
      <c r="AE2416" s="131">
        <v>0</v>
      </c>
      <c r="AF2416" s="131">
        <v>0</v>
      </c>
      <c r="AG2416" s="131">
        <v>0</v>
      </c>
      <c r="AH2416" s="43">
        <v>0</v>
      </c>
    </row>
    <row r="2417" spans="4:34">
      <c r="D2417" s="62">
        <v>2007</v>
      </c>
      <c r="E2417" s="62">
        <v>12</v>
      </c>
      <c r="F2417" s="62">
        <v>2008</v>
      </c>
      <c r="G2417" s="62">
        <v>2008</v>
      </c>
      <c r="H2417" s="131">
        <v>0</v>
      </c>
      <c r="I2417" s="131">
        <v>0</v>
      </c>
      <c r="J2417" s="131">
        <v>0</v>
      </c>
      <c r="K2417" s="131">
        <v>0</v>
      </c>
      <c r="L2417" s="131">
        <v>0</v>
      </c>
      <c r="M2417" s="131">
        <v>0</v>
      </c>
      <c r="N2417" s="131">
        <v>0</v>
      </c>
      <c r="O2417" s="131">
        <v>0</v>
      </c>
      <c r="P2417" s="131">
        <v>0</v>
      </c>
      <c r="Q2417" s="131">
        <v>0</v>
      </c>
      <c r="R2417" s="131">
        <v>0</v>
      </c>
      <c r="S2417" s="131">
        <v>0</v>
      </c>
      <c r="T2417" s="131">
        <v>0</v>
      </c>
      <c r="U2417" s="131">
        <v>0</v>
      </c>
      <c r="V2417" s="131">
        <v>0</v>
      </c>
      <c r="W2417" s="131">
        <v>0</v>
      </c>
      <c r="X2417" s="131">
        <v>0</v>
      </c>
      <c r="Y2417" s="131">
        <v>0</v>
      </c>
      <c r="Z2417" s="131">
        <v>0</v>
      </c>
      <c r="AA2417" s="131">
        <v>0</v>
      </c>
      <c r="AB2417" s="131">
        <v>0</v>
      </c>
      <c r="AC2417" s="131">
        <v>0</v>
      </c>
      <c r="AD2417" s="131">
        <v>0</v>
      </c>
      <c r="AE2417" s="131">
        <v>0</v>
      </c>
      <c r="AF2417" s="131">
        <v>0</v>
      </c>
      <c r="AG2417" s="131">
        <v>0</v>
      </c>
      <c r="AH2417" s="43">
        <v>0</v>
      </c>
    </row>
    <row r="2418" spans="4:34">
      <c r="D2418" s="62">
        <v>2008</v>
      </c>
      <c r="E2418" s="62">
        <v>1</v>
      </c>
      <c r="F2418" s="62">
        <v>2008</v>
      </c>
      <c r="G2418" s="62">
        <v>2008</v>
      </c>
      <c r="H2418" s="131">
        <v>0</v>
      </c>
      <c r="I2418" s="131">
        <v>0</v>
      </c>
      <c r="J2418" s="131">
        <v>0</v>
      </c>
      <c r="K2418" s="131">
        <v>0</v>
      </c>
      <c r="L2418" s="131">
        <v>0</v>
      </c>
      <c r="M2418" s="131">
        <v>0</v>
      </c>
      <c r="N2418" s="131">
        <v>0</v>
      </c>
      <c r="O2418" s="131">
        <v>0</v>
      </c>
      <c r="P2418" s="131">
        <v>0</v>
      </c>
      <c r="Q2418" s="131">
        <v>0</v>
      </c>
      <c r="R2418" s="131">
        <v>0</v>
      </c>
      <c r="S2418" s="131">
        <v>0</v>
      </c>
      <c r="T2418" s="131">
        <v>0</v>
      </c>
      <c r="U2418" s="131">
        <v>0</v>
      </c>
      <c r="V2418" s="131">
        <v>0</v>
      </c>
      <c r="W2418" s="131">
        <v>0</v>
      </c>
      <c r="X2418" s="131">
        <v>0</v>
      </c>
      <c r="Y2418" s="131">
        <v>0</v>
      </c>
      <c r="Z2418" s="131">
        <v>0</v>
      </c>
      <c r="AA2418" s="131">
        <v>0</v>
      </c>
      <c r="AB2418" s="131">
        <v>0</v>
      </c>
      <c r="AC2418" s="131">
        <v>0</v>
      </c>
      <c r="AD2418" s="131">
        <v>0</v>
      </c>
      <c r="AE2418" s="131">
        <v>0</v>
      </c>
      <c r="AF2418" s="131">
        <v>0</v>
      </c>
      <c r="AG2418" s="131">
        <v>0</v>
      </c>
      <c r="AH2418" s="43">
        <v>0</v>
      </c>
    </row>
    <row r="2419" spans="4:34">
      <c r="D2419" s="62">
        <v>2008</v>
      </c>
      <c r="E2419" s="62">
        <v>2</v>
      </c>
      <c r="F2419" s="62">
        <v>2008</v>
      </c>
      <c r="G2419" s="62">
        <v>2008</v>
      </c>
      <c r="H2419" s="131">
        <v>0</v>
      </c>
      <c r="I2419" s="131">
        <v>0</v>
      </c>
      <c r="J2419" s="131">
        <v>0</v>
      </c>
      <c r="K2419" s="131">
        <v>0</v>
      </c>
      <c r="L2419" s="131">
        <v>0</v>
      </c>
      <c r="M2419" s="131">
        <v>0</v>
      </c>
      <c r="N2419" s="131">
        <v>0</v>
      </c>
      <c r="O2419" s="131">
        <v>0</v>
      </c>
      <c r="P2419" s="131">
        <v>0</v>
      </c>
      <c r="Q2419" s="131">
        <v>0</v>
      </c>
      <c r="R2419" s="131">
        <v>0</v>
      </c>
      <c r="S2419" s="131">
        <v>0</v>
      </c>
      <c r="T2419" s="131">
        <v>0</v>
      </c>
      <c r="U2419" s="131">
        <v>0</v>
      </c>
      <c r="V2419" s="131">
        <v>0</v>
      </c>
      <c r="W2419" s="131">
        <v>0</v>
      </c>
      <c r="X2419" s="131">
        <v>0</v>
      </c>
      <c r="Y2419" s="131">
        <v>0</v>
      </c>
      <c r="Z2419" s="131">
        <v>0</v>
      </c>
      <c r="AA2419" s="131">
        <v>0</v>
      </c>
      <c r="AB2419" s="131">
        <v>0</v>
      </c>
      <c r="AC2419" s="131">
        <v>0</v>
      </c>
      <c r="AD2419" s="131">
        <v>0</v>
      </c>
      <c r="AE2419" s="131">
        <v>0</v>
      </c>
      <c r="AF2419" s="131">
        <v>0</v>
      </c>
      <c r="AG2419" s="131">
        <v>0</v>
      </c>
      <c r="AH2419" s="43">
        <v>0</v>
      </c>
    </row>
    <row r="2420" spans="4:34">
      <c r="D2420" s="62">
        <v>2008</v>
      </c>
      <c r="E2420" s="62">
        <v>3</v>
      </c>
      <c r="F2420" s="62">
        <v>2008</v>
      </c>
      <c r="G2420" s="62">
        <v>2008</v>
      </c>
      <c r="H2420" s="131">
        <v>0</v>
      </c>
      <c r="I2420" s="131">
        <v>0</v>
      </c>
      <c r="J2420" s="131">
        <v>0</v>
      </c>
      <c r="K2420" s="131">
        <v>0</v>
      </c>
      <c r="L2420" s="131">
        <v>0</v>
      </c>
      <c r="M2420" s="131">
        <v>0</v>
      </c>
      <c r="N2420" s="131">
        <v>0</v>
      </c>
      <c r="O2420" s="131">
        <v>0</v>
      </c>
      <c r="P2420" s="131">
        <v>0</v>
      </c>
      <c r="Q2420" s="131">
        <v>0</v>
      </c>
      <c r="R2420" s="131">
        <v>0</v>
      </c>
      <c r="S2420" s="131">
        <v>0</v>
      </c>
      <c r="T2420" s="131">
        <v>0</v>
      </c>
      <c r="U2420" s="131">
        <v>0</v>
      </c>
      <c r="V2420" s="131">
        <v>0</v>
      </c>
      <c r="W2420" s="131">
        <v>0</v>
      </c>
      <c r="X2420" s="131">
        <v>0</v>
      </c>
      <c r="Y2420" s="131">
        <v>0</v>
      </c>
      <c r="Z2420" s="131">
        <v>0</v>
      </c>
      <c r="AA2420" s="131">
        <v>0</v>
      </c>
      <c r="AB2420" s="131">
        <v>0</v>
      </c>
      <c r="AC2420" s="131">
        <v>0</v>
      </c>
      <c r="AD2420" s="131">
        <v>0</v>
      </c>
      <c r="AE2420" s="131">
        <v>0</v>
      </c>
      <c r="AF2420" s="131">
        <v>0</v>
      </c>
      <c r="AG2420" s="131">
        <v>0</v>
      </c>
      <c r="AH2420" s="43">
        <v>0</v>
      </c>
    </row>
    <row r="2421" spans="4:34">
      <c r="D2421" s="62">
        <v>2008</v>
      </c>
      <c r="E2421" s="62">
        <v>4</v>
      </c>
      <c r="F2421" s="62">
        <v>2008</v>
      </c>
      <c r="G2421" s="62">
        <v>2008</v>
      </c>
      <c r="H2421" s="131">
        <v>0</v>
      </c>
      <c r="I2421" s="131">
        <v>0</v>
      </c>
      <c r="J2421" s="131">
        <v>0</v>
      </c>
      <c r="K2421" s="131">
        <v>0</v>
      </c>
      <c r="L2421" s="131">
        <v>0</v>
      </c>
      <c r="M2421" s="131">
        <v>0</v>
      </c>
      <c r="N2421" s="131">
        <v>0</v>
      </c>
      <c r="O2421" s="131">
        <v>0</v>
      </c>
      <c r="P2421" s="131">
        <v>0</v>
      </c>
      <c r="Q2421" s="131">
        <v>0</v>
      </c>
      <c r="R2421" s="131">
        <v>0</v>
      </c>
      <c r="S2421" s="131">
        <v>0</v>
      </c>
      <c r="T2421" s="131">
        <v>0</v>
      </c>
      <c r="U2421" s="131">
        <v>0</v>
      </c>
      <c r="V2421" s="131">
        <v>0</v>
      </c>
      <c r="W2421" s="131">
        <v>0</v>
      </c>
      <c r="X2421" s="131">
        <v>0</v>
      </c>
      <c r="Y2421" s="131">
        <v>0</v>
      </c>
      <c r="Z2421" s="131">
        <v>0</v>
      </c>
      <c r="AA2421" s="131">
        <v>0</v>
      </c>
      <c r="AB2421" s="131">
        <v>0</v>
      </c>
      <c r="AC2421" s="131">
        <v>0</v>
      </c>
      <c r="AD2421" s="131">
        <v>0</v>
      </c>
      <c r="AE2421" s="131">
        <v>0</v>
      </c>
      <c r="AF2421" s="131">
        <v>0</v>
      </c>
      <c r="AG2421" s="131">
        <v>0</v>
      </c>
      <c r="AH2421" s="43">
        <v>0</v>
      </c>
    </row>
    <row r="2422" spans="4:34">
      <c r="D2422" s="62">
        <v>2008</v>
      </c>
      <c r="E2422" s="62">
        <v>5</v>
      </c>
      <c r="F2422" s="62">
        <v>2008</v>
      </c>
      <c r="G2422" s="62">
        <v>2009</v>
      </c>
      <c r="H2422" s="131">
        <v>0</v>
      </c>
      <c r="I2422" s="131">
        <v>0</v>
      </c>
      <c r="J2422" s="131">
        <v>0</v>
      </c>
      <c r="K2422" s="131">
        <v>0</v>
      </c>
      <c r="L2422" s="131">
        <v>0</v>
      </c>
      <c r="M2422" s="131">
        <v>0</v>
      </c>
      <c r="N2422" s="131">
        <v>0</v>
      </c>
      <c r="O2422" s="131">
        <v>0</v>
      </c>
      <c r="P2422" s="131">
        <v>0</v>
      </c>
      <c r="Q2422" s="131">
        <v>0</v>
      </c>
      <c r="R2422" s="131">
        <v>0</v>
      </c>
      <c r="S2422" s="131">
        <v>0</v>
      </c>
      <c r="T2422" s="131">
        <v>0</v>
      </c>
      <c r="U2422" s="131">
        <v>0</v>
      </c>
      <c r="V2422" s="131">
        <v>0</v>
      </c>
      <c r="W2422" s="131">
        <v>0</v>
      </c>
      <c r="X2422" s="131">
        <v>0</v>
      </c>
      <c r="Y2422" s="131">
        <v>0</v>
      </c>
      <c r="Z2422" s="131">
        <v>0</v>
      </c>
      <c r="AA2422" s="131">
        <v>0</v>
      </c>
      <c r="AB2422" s="131">
        <v>0</v>
      </c>
      <c r="AC2422" s="131">
        <v>0</v>
      </c>
      <c r="AD2422" s="131">
        <v>0</v>
      </c>
      <c r="AE2422" s="131">
        <v>0</v>
      </c>
      <c r="AF2422" s="131">
        <v>0</v>
      </c>
      <c r="AG2422" s="131">
        <v>0</v>
      </c>
      <c r="AH2422" s="43">
        <v>0</v>
      </c>
    </row>
    <row r="2423" spans="4:34">
      <c r="D2423" s="62">
        <v>2008</v>
      </c>
      <c r="E2423" s="62">
        <v>6</v>
      </c>
      <c r="F2423" s="62">
        <v>2008</v>
      </c>
      <c r="G2423" s="62">
        <v>2009</v>
      </c>
      <c r="H2423" s="131">
        <v>0</v>
      </c>
      <c r="I2423" s="131">
        <v>0</v>
      </c>
      <c r="J2423" s="131">
        <v>0</v>
      </c>
      <c r="K2423" s="131">
        <v>0</v>
      </c>
      <c r="L2423" s="131">
        <v>0</v>
      </c>
      <c r="M2423" s="131">
        <v>0</v>
      </c>
      <c r="N2423" s="131">
        <v>0</v>
      </c>
      <c r="O2423" s="131">
        <v>0</v>
      </c>
      <c r="P2423" s="131">
        <v>0</v>
      </c>
      <c r="Q2423" s="131">
        <v>0</v>
      </c>
      <c r="R2423" s="131">
        <v>0</v>
      </c>
      <c r="S2423" s="131">
        <v>0</v>
      </c>
      <c r="T2423" s="131">
        <v>0</v>
      </c>
      <c r="U2423" s="131">
        <v>0</v>
      </c>
      <c r="V2423" s="131">
        <v>0</v>
      </c>
      <c r="W2423" s="131">
        <v>0</v>
      </c>
      <c r="X2423" s="131">
        <v>0</v>
      </c>
      <c r="Y2423" s="131">
        <v>0</v>
      </c>
      <c r="Z2423" s="131">
        <v>0</v>
      </c>
      <c r="AA2423" s="131">
        <v>0</v>
      </c>
      <c r="AB2423" s="131">
        <v>0</v>
      </c>
      <c r="AC2423" s="131">
        <v>0</v>
      </c>
      <c r="AD2423" s="131">
        <v>0</v>
      </c>
      <c r="AE2423" s="131">
        <v>0</v>
      </c>
      <c r="AF2423" s="131">
        <v>0</v>
      </c>
      <c r="AG2423" s="131">
        <v>0</v>
      </c>
      <c r="AH2423" s="43">
        <v>0</v>
      </c>
    </row>
    <row r="2424" spans="4:34">
      <c r="D2424" s="62">
        <v>2008</v>
      </c>
      <c r="E2424" s="62">
        <v>7</v>
      </c>
      <c r="F2424" s="62">
        <v>2009</v>
      </c>
      <c r="G2424" s="62">
        <v>2009</v>
      </c>
      <c r="H2424" s="131">
        <v>0</v>
      </c>
      <c r="I2424" s="131">
        <v>0</v>
      </c>
      <c r="J2424" s="131">
        <v>0</v>
      </c>
      <c r="K2424" s="131">
        <v>0</v>
      </c>
      <c r="L2424" s="131">
        <v>0</v>
      </c>
      <c r="M2424" s="131">
        <v>0</v>
      </c>
      <c r="N2424" s="131">
        <v>0</v>
      </c>
      <c r="O2424" s="131">
        <v>0</v>
      </c>
      <c r="P2424" s="131">
        <v>0</v>
      </c>
      <c r="Q2424" s="131">
        <v>0</v>
      </c>
      <c r="R2424" s="131">
        <v>0</v>
      </c>
      <c r="S2424" s="131">
        <v>0</v>
      </c>
      <c r="T2424" s="131">
        <v>0</v>
      </c>
      <c r="U2424" s="131">
        <v>0</v>
      </c>
      <c r="V2424" s="131">
        <v>0</v>
      </c>
      <c r="W2424" s="131">
        <v>0</v>
      </c>
      <c r="X2424" s="131">
        <v>0</v>
      </c>
      <c r="Y2424" s="131">
        <v>0</v>
      </c>
      <c r="Z2424" s="131">
        <v>0</v>
      </c>
      <c r="AA2424" s="131">
        <v>0</v>
      </c>
      <c r="AB2424" s="131">
        <v>0</v>
      </c>
      <c r="AC2424" s="131">
        <v>0</v>
      </c>
      <c r="AD2424" s="131">
        <v>0</v>
      </c>
      <c r="AE2424" s="131">
        <v>0</v>
      </c>
      <c r="AF2424" s="131">
        <v>0</v>
      </c>
      <c r="AG2424" s="131">
        <v>0</v>
      </c>
      <c r="AH2424" s="43">
        <v>0</v>
      </c>
    </row>
    <row r="2425" spans="4:34">
      <c r="D2425" s="62">
        <v>2008</v>
      </c>
      <c r="E2425" s="62">
        <v>8</v>
      </c>
      <c r="F2425" s="62">
        <v>2009</v>
      </c>
      <c r="G2425" s="62">
        <v>2009</v>
      </c>
      <c r="H2425" s="131">
        <v>0</v>
      </c>
      <c r="I2425" s="131">
        <v>0</v>
      </c>
      <c r="J2425" s="131">
        <v>0</v>
      </c>
      <c r="K2425" s="131">
        <v>0</v>
      </c>
      <c r="L2425" s="131">
        <v>0</v>
      </c>
      <c r="M2425" s="131">
        <v>0</v>
      </c>
      <c r="N2425" s="131">
        <v>0</v>
      </c>
      <c r="O2425" s="131">
        <v>0</v>
      </c>
      <c r="P2425" s="131">
        <v>0</v>
      </c>
      <c r="Q2425" s="131">
        <v>0</v>
      </c>
      <c r="R2425" s="131">
        <v>0</v>
      </c>
      <c r="S2425" s="131">
        <v>0</v>
      </c>
      <c r="T2425" s="131">
        <v>0</v>
      </c>
      <c r="U2425" s="131">
        <v>0</v>
      </c>
      <c r="V2425" s="131">
        <v>0</v>
      </c>
      <c r="W2425" s="131">
        <v>0</v>
      </c>
      <c r="X2425" s="131">
        <v>0</v>
      </c>
      <c r="Y2425" s="131">
        <v>0</v>
      </c>
      <c r="Z2425" s="131">
        <v>0</v>
      </c>
      <c r="AA2425" s="131">
        <v>0</v>
      </c>
      <c r="AB2425" s="131">
        <v>0</v>
      </c>
      <c r="AC2425" s="131">
        <v>0</v>
      </c>
      <c r="AD2425" s="131">
        <v>0</v>
      </c>
      <c r="AE2425" s="131">
        <v>0</v>
      </c>
      <c r="AF2425" s="131">
        <v>0</v>
      </c>
      <c r="AG2425" s="131">
        <v>0</v>
      </c>
      <c r="AH2425" s="43">
        <v>0</v>
      </c>
    </row>
    <row r="2426" spans="4:34">
      <c r="D2426" s="62">
        <v>2008</v>
      </c>
      <c r="E2426" s="62">
        <v>9</v>
      </c>
      <c r="F2426" s="62">
        <v>2009</v>
      </c>
      <c r="G2426" s="62">
        <v>2009</v>
      </c>
      <c r="H2426" s="131">
        <v>0</v>
      </c>
      <c r="I2426" s="131">
        <v>0</v>
      </c>
      <c r="J2426" s="131">
        <v>0</v>
      </c>
      <c r="K2426" s="131">
        <v>0</v>
      </c>
      <c r="L2426" s="131">
        <v>0</v>
      </c>
      <c r="M2426" s="131">
        <v>0</v>
      </c>
      <c r="N2426" s="131">
        <v>0</v>
      </c>
      <c r="O2426" s="131">
        <v>0</v>
      </c>
      <c r="P2426" s="131">
        <v>0</v>
      </c>
      <c r="Q2426" s="131">
        <v>0</v>
      </c>
      <c r="R2426" s="131">
        <v>0</v>
      </c>
      <c r="S2426" s="131">
        <v>0</v>
      </c>
      <c r="T2426" s="131">
        <v>0</v>
      </c>
      <c r="U2426" s="131">
        <v>0</v>
      </c>
      <c r="V2426" s="131">
        <v>0</v>
      </c>
      <c r="W2426" s="131">
        <v>0</v>
      </c>
      <c r="X2426" s="131">
        <v>0</v>
      </c>
      <c r="Y2426" s="131">
        <v>0</v>
      </c>
      <c r="Z2426" s="131">
        <v>0</v>
      </c>
      <c r="AA2426" s="131">
        <v>0</v>
      </c>
      <c r="AB2426" s="131">
        <v>0</v>
      </c>
      <c r="AC2426" s="131">
        <v>0</v>
      </c>
      <c r="AD2426" s="131">
        <v>0</v>
      </c>
      <c r="AE2426" s="131">
        <v>0</v>
      </c>
      <c r="AF2426" s="131">
        <v>0</v>
      </c>
      <c r="AG2426" s="131">
        <v>0</v>
      </c>
      <c r="AH2426" s="43">
        <v>0</v>
      </c>
    </row>
    <row r="2427" spans="4:34">
      <c r="D2427" s="62">
        <v>2008</v>
      </c>
      <c r="E2427" s="62">
        <v>10</v>
      </c>
      <c r="F2427" s="62">
        <v>2009</v>
      </c>
      <c r="G2427" s="62">
        <v>2009</v>
      </c>
      <c r="H2427" s="131">
        <v>0</v>
      </c>
      <c r="I2427" s="131">
        <v>0</v>
      </c>
      <c r="J2427" s="131">
        <v>0</v>
      </c>
      <c r="K2427" s="131">
        <v>0</v>
      </c>
      <c r="L2427" s="131">
        <v>0</v>
      </c>
      <c r="M2427" s="131">
        <v>0</v>
      </c>
      <c r="N2427" s="131">
        <v>0</v>
      </c>
      <c r="O2427" s="131">
        <v>0</v>
      </c>
      <c r="P2427" s="131">
        <v>0</v>
      </c>
      <c r="Q2427" s="131">
        <v>0</v>
      </c>
      <c r="R2427" s="131">
        <v>0</v>
      </c>
      <c r="S2427" s="131">
        <v>0</v>
      </c>
      <c r="T2427" s="131">
        <v>0</v>
      </c>
      <c r="U2427" s="131">
        <v>0</v>
      </c>
      <c r="V2427" s="131">
        <v>0</v>
      </c>
      <c r="W2427" s="131">
        <v>0</v>
      </c>
      <c r="X2427" s="131">
        <v>0</v>
      </c>
      <c r="Y2427" s="131">
        <v>0</v>
      </c>
      <c r="Z2427" s="131">
        <v>0</v>
      </c>
      <c r="AA2427" s="131">
        <v>0</v>
      </c>
      <c r="AB2427" s="131">
        <v>0</v>
      </c>
      <c r="AC2427" s="131">
        <v>0</v>
      </c>
      <c r="AD2427" s="131">
        <v>0</v>
      </c>
      <c r="AE2427" s="131">
        <v>0</v>
      </c>
      <c r="AF2427" s="131">
        <v>0</v>
      </c>
      <c r="AG2427" s="131">
        <v>0</v>
      </c>
      <c r="AH2427" s="43">
        <v>0</v>
      </c>
    </row>
    <row r="2428" spans="4:34">
      <c r="D2428" s="62">
        <v>2008</v>
      </c>
      <c r="E2428" s="62">
        <v>11</v>
      </c>
      <c r="F2428" s="62">
        <v>2009</v>
      </c>
      <c r="G2428" s="62">
        <v>2009</v>
      </c>
      <c r="H2428" s="131">
        <v>0</v>
      </c>
      <c r="I2428" s="131">
        <v>0</v>
      </c>
      <c r="J2428" s="131">
        <v>0</v>
      </c>
      <c r="K2428" s="131">
        <v>0</v>
      </c>
      <c r="L2428" s="131">
        <v>0</v>
      </c>
      <c r="M2428" s="131">
        <v>0</v>
      </c>
      <c r="N2428" s="131">
        <v>0</v>
      </c>
      <c r="O2428" s="131">
        <v>0</v>
      </c>
      <c r="P2428" s="131">
        <v>0</v>
      </c>
      <c r="Q2428" s="131">
        <v>0</v>
      </c>
      <c r="R2428" s="131">
        <v>0</v>
      </c>
      <c r="S2428" s="131">
        <v>0</v>
      </c>
      <c r="T2428" s="131">
        <v>0</v>
      </c>
      <c r="U2428" s="131">
        <v>0</v>
      </c>
      <c r="V2428" s="131">
        <v>0</v>
      </c>
      <c r="W2428" s="131">
        <v>0</v>
      </c>
      <c r="X2428" s="131">
        <v>0</v>
      </c>
      <c r="Y2428" s="131">
        <v>0</v>
      </c>
      <c r="Z2428" s="131">
        <v>0</v>
      </c>
      <c r="AA2428" s="131">
        <v>0</v>
      </c>
      <c r="AB2428" s="131">
        <v>0</v>
      </c>
      <c r="AC2428" s="131">
        <v>0</v>
      </c>
      <c r="AD2428" s="131">
        <v>0</v>
      </c>
      <c r="AE2428" s="131">
        <v>0</v>
      </c>
      <c r="AF2428" s="131">
        <v>0</v>
      </c>
      <c r="AG2428" s="131">
        <v>0</v>
      </c>
      <c r="AH2428" s="43">
        <v>0</v>
      </c>
    </row>
    <row r="2429" spans="4:34">
      <c r="D2429" s="62">
        <v>2008</v>
      </c>
      <c r="E2429" s="62">
        <v>12</v>
      </c>
      <c r="F2429" s="62">
        <v>2009</v>
      </c>
      <c r="G2429" s="62">
        <v>2009</v>
      </c>
      <c r="H2429" s="131">
        <v>0</v>
      </c>
      <c r="I2429" s="131">
        <v>0</v>
      </c>
      <c r="J2429" s="131">
        <v>0</v>
      </c>
      <c r="K2429" s="131">
        <v>0</v>
      </c>
      <c r="L2429" s="131">
        <v>0</v>
      </c>
      <c r="M2429" s="131">
        <v>0</v>
      </c>
      <c r="N2429" s="131">
        <v>0</v>
      </c>
      <c r="O2429" s="131">
        <v>0</v>
      </c>
      <c r="P2429" s="131">
        <v>0</v>
      </c>
      <c r="Q2429" s="131">
        <v>0</v>
      </c>
      <c r="R2429" s="131">
        <v>0</v>
      </c>
      <c r="S2429" s="131">
        <v>0</v>
      </c>
      <c r="T2429" s="131">
        <v>0</v>
      </c>
      <c r="U2429" s="131">
        <v>0</v>
      </c>
      <c r="V2429" s="131">
        <v>0</v>
      </c>
      <c r="W2429" s="131">
        <v>0</v>
      </c>
      <c r="X2429" s="131">
        <v>0</v>
      </c>
      <c r="Y2429" s="131">
        <v>0</v>
      </c>
      <c r="Z2429" s="131">
        <v>0</v>
      </c>
      <c r="AA2429" s="131">
        <v>0</v>
      </c>
      <c r="AB2429" s="131">
        <v>0</v>
      </c>
      <c r="AC2429" s="131">
        <v>0</v>
      </c>
      <c r="AD2429" s="131">
        <v>0</v>
      </c>
      <c r="AE2429" s="131">
        <v>0</v>
      </c>
      <c r="AF2429" s="131">
        <v>0</v>
      </c>
      <c r="AG2429" s="131">
        <v>0</v>
      </c>
      <c r="AH2429" s="43">
        <v>0</v>
      </c>
    </row>
    <row r="2430" spans="4:34">
      <c r="D2430" s="62">
        <v>2009</v>
      </c>
      <c r="E2430" s="62">
        <v>1</v>
      </c>
      <c r="F2430" s="62">
        <v>2009</v>
      </c>
      <c r="G2430" s="62">
        <v>2009</v>
      </c>
      <c r="H2430" s="131">
        <v>0</v>
      </c>
      <c r="I2430" s="131">
        <v>0</v>
      </c>
      <c r="J2430" s="131">
        <v>0</v>
      </c>
      <c r="K2430" s="131">
        <v>0</v>
      </c>
      <c r="L2430" s="131">
        <v>0</v>
      </c>
      <c r="M2430" s="131">
        <v>0</v>
      </c>
      <c r="N2430" s="131">
        <v>0</v>
      </c>
      <c r="O2430" s="131">
        <v>0</v>
      </c>
      <c r="P2430" s="131">
        <v>0</v>
      </c>
      <c r="Q2430" s="131">
        <v>0</v>
      </c>
      <c r="R2430" s="131">
        <v>0</v>
      </c>
      <c r="S2430" s="131">
        <v>0</v>
      </c>
      <c r="T2430" s="131">
        <v>0</v>
      </c>
      <c r="U2430" s="131">
        <v>0</v>
      </c>
      <c r="V2430" s="131">
        <v>0</v>
      </c>
      <c r="W2430" s="131">
        <v>0</v>
      </c>
      <c r="X2430" s="131">
        <v>0</v>
      </c>
      <c r="Y2430" s="131">
        <v>0</v>
      </c>
      <c r="Z2430" s="131">
        <v>0</v>
      </c>
      <c r="AA2430" s="131">
        <v>0</v>
      </c>
      <c r="AB2430" s="131">
        <v>0</v>
      </c>
      <c r="AC2430" s="131">
        <v>0</v>
      </c>
      <c r="AD2430" s="131">
        <v>0</v>
      </c>
      <c r="AE2430" s="131">
        <v>0</v>
      </c>
      <c r="AF2430" s="131">
        <v>0</v>
      </c>
      <c r="AG2430" s="131">
        <v>0</v>
      </c>
      <c r="AH2430" s="43">
        <v>0</v>
      </c>
    </row>
    <row r="2431" spans="4:34">
      <c r="D2431" s="62">
        <v>2009</v>
      </c>
      <c r="E2431" s="62">
        <v>2</v>
      </c>
      <c r="F2431" s="62">
        <v>2009</v>
      </c>
      <c r="G2431" s="62">
        <v>2009</v>
      </c>
      <c r="H2431" s="131">
        <v>0</v>
      </c>
      <c r="I2431" s="131">
        <v>0</v>
      </c>
      <c r="J2431" s="131">
        <v>0</v>
      </c>
      <c r="K2431" s="131">
        <v>0</v>
      </c>
      <c r="L2431" s="131">
        <v>0</v>
      </c>
      <c r="M2431" s="131">
        <v>0</v>
      </c>
      <c r="N2431" s="131">
        <v>0</v>
      </c>
      <c r="O2431" s="131">
        <v>0</v>
      </c>
      <c r="P2431" s="131">
        <v>0</v>
      </c>
      <c r="Q2431" s="131">
        <v>0</v>
      </c>
      <c r="R2431" s="131">
        <v>0</v>
      </c>
      <c r="S2431" s="131">
        <v>0</v>
      </c>
      <c r="T2431" s="131">
        <v>0</v>
      </c>
      <c r="U2431" s="131">
        <v>0</v>
      </c>
      <c r="V2431" s="131">
        <v>0</v>
      </c>
      <c r="W2431" s="131">
        <v>0</v>
      </c>
      <c r="X2431" s="131">
        <v>0</v>
      </c>
      <c r="Y2431" s="131">
        <v>0</v>
      </c>
      <c r="Z2431" s="131">
        <v>0</v>
      </c>
      <c r="AA2431" s="131">
        <v>0</v>
      </c>
      <c r="AB2431" s="131">
        <v>0</v>
      </c>
      <c r="AC2431" s="131">
        <v>0</v>
      </c>
      <c r="AD2431" s="131">
        <v>0</v>
      </c>
      <c r="AE2431" s="131">
        <v>0</v>
      </c>
      <c r="AF2431" s="131">
        <v>0</v>
      </c>
      <c r="AG2431" s="131">
        <v>0</v>
      </c>
      <c r="AH2431" s="43">
        <v>0</v>
      </c>
    </row>
    <row r="2432" spans="4:34">
      <c r="D2432" s="62">
        <v>2009</v>
      </c>
      <c r="E2432" s="62">
        <v>3</v>
      </c>
      <c r="F2432" s="62">
        <v>2009</v>
      </c>
      <c r="G2432" s="62">
        <v>2009</v>
      </c>
      <c r="H2432" s="131">
        <v>0</v>
      </c>
      <c r="I2432" s="131">
        <v>0</v>
      </c>
      <c r="J2432" s="131">
        <v>0</v>
      </c>
      <c r="K2432" s="131">
        <v>0</v>
      </c>
      <c r="L2432" s="131">
        <v>0</v>
      </c>
      <c r="M2432" s="131">
        <v>0</v>
      </c>
      <c r="N2432" s="131">
        <v>0</v>
      </c>
      <c r="O2432" s="131">
        <v>0</v>
      </c>
      <c r="P2432" s="131">
        <v>0</v>
      </c>
      <c r="Q2432" s="131">
        <v>0</v>
      </c>
      <c r="R2432" s="131">
        <v>0</v>
      </c>
      <c r="S2432" s="131">
        <v>0</v>
      </c>
      <c r="T2432" s="131">
        <v>0</v>
      </c>
      <c r="U2432" s="131">
        <v>0</v>
      </c>
      <c r="V2432" s="131">
        <v>0</v>
      </c>
      <c r="W2432" s="131">
        <v>0</v>
      </c>
      <c r="X2432" s="131">
        <v>0</v>
      </c>
      <c r="Y2432" s="131">
        <v>0</v>
      </c>
      <c r="Z2432" s="131">
        <v>0</v>
      </c>
      <c r="AA2432" s="131">
        <v>0</v>
      </c>
      <c r="AB2432" s="131">
        <v>0</v>
      </c>
      <c r="AC2432" s="131">
        <v>0</v>
      </c>
      <c r="AD2432" s="131">
        <v>0</v>
      </c>
      <c r="AE2432" s="131">
        <v>0</v>
      </c>
      <c r="AF2432" s="131">
        <v>0</v>
      </c>
      <c r="AG2432" s="131">
        <v>0</v>
      </c>
      <c r="AH2432" s="43">
        <v>0</v>
      </c>
    </row>
    <row r="2433" spans="4:34">
      <c r="D2433" s="62">
        <v>2009</v>
      </c>
      <c r="E2433" s="62">
        <v>4</v>
      </c>
      <c r="F2433" s="62">
        <v>2009</v>
      </c>
      <c r="G2433" s="62">
        <v>2009</v>
      </c>
      <c r="H2433" s="131">
        <v>0</v>
      </c>
      <c r="I2433" s="131">
        <v>0</v>
      </c>
      <c r="J2433" s="131">
        <v>0</v>
      </c>
      <c r="K2433" s="131">
        <v>0</v>
      </c>
      <c r="L2433" s="131">
        <v>0</v>
      </c>
      <c r="M2433" s="131">
        <v>0</v>
      </c>
      <c r="N2433" s="131">
        <v>0</v>
      </c>
      <c r="O2433" s="131">
        <v>0</v>
      </c>
      <c r="P2433" s="131">
        <v>0</v>
      </c>
      <c r="Q2433" s="131">
        <v>0</v>
      </c>
      <c r="R2433" s="131">
        <v>0</v>
      </c>
      <c r="S2433" s="131">
        <v>0</v>
      </c>
      <c r="T2433" s="131">
        <v>0</v>
      </c>
      <c r="U2433" s="131">
        <v>0</v>
      </c>
      <c r="V2433" s="131">
        <v>0</v>
      </c>
      <c r="W2433" s="131">
        <v>0</v>
      </c>
      <c r="X2433" s="131">
        <v>0</v>
      </c>
      <c r="Y2433" s="131">
        <v>0</v>
      </c>
      <c r="Z2433" s="131">
        <v>0</v>
      </c>
      <c r="AA2433" s="131">
        <v>0</v>
      </c>
      <c r="AB2433" s="131">
        <v>0</v>
      </c>
      <c r="AC2433" s="131">
        <v>0</v>
      </c>
      <c r="AD2433" s="131">
        <v>0</v>
      </c>
      <c r="AE2433" s="131">
        <v>0</v>
      </c>
      <c r="AF2433" s="131">
        <v>0</v>
      </c>
      <c r="AG2433" s="131">
        <v>0</v>
      </c>
      <c r="AH2433" s="43">
        <v>0</v>
      </c>
    </row>
    <row r="2434" spans="4:34">
      <c r="D2434" s="62">
        <v>2009</v>
      </c>
      <c r="E2434" s="62">
        <v>5</v>
      </c>
      <c r="F2434" s="62">
        <v>2009</v>
      </c>
      <c r="G2434" s="62">
        <v>2010</v>
      </c>
      <c r="H2434" s="131">
        <v>0</v>
      </c>
      <c r="I2434" s="131">
        <v>0</v>
      </c>
      <c r="J2434" s="131">
        <v>0</v>
      </c>
      <c r="K2434" s="131">
        <v>0</v>
      </c>
      <c r="L2434" s="131">
        <v>0</v>
      </c>
      <c r="M2434" s="131">
        <v>0</v>
      </c>
      <c r="N2434" s="131">
        <v>0</v>
      </c>
      <c r="O2434" s="131">
        <v>0</v>
      </c>
      <c r="P2434" s="131">
        <v>0</v>
      </c>
      <c r="Q2434" s="131">
        <v>0</v>
      </c>
      <c r="R2434" s="131">
        <v>0</v>
      </c>
      <c r="S2434" s="131">
        <v>0</v>
      </c>
      <c r="T2434" s="131">
        <v>0</v>
      </c>
      <c r="U2434" s="131">
        <v>0</v>
      </c>
      <c r="V2434" s="131">
        <v>0</v>
      </c>
      <c r="W2434" s="131">
        <v>0</v>
      </c>
      <c r="X2434" s="131">
        <v>0</v>
      </c>
      <c r="Y2434" s="131">
        <v>0</v>
      </c>
      <c r="Z2434" s="131">
        <v>0</v>
      </c>
      <c r="AA2434" s="131">
        <v>0</v>
      </c>
      <c r="AB2434" s="131">
        <v>0</v>
      </c>
      <c r="AC2434" s="131">
        <v>0</v>
      </c>
      <c r="AD2434" s="131">
        <v>0</v>
      </c>
      <c r="AE2434" s="131">
        <v>0</v>
      </c>
      <c r="AF2434" s="131">
        <v>0</v>
      </c>
      <c r="AG2434" s="131">
        <v>0</v>
      </c>
      <c r="AH2434" s="43">
        <v>0</v>
      </c>
    </row>
    <row r="2435" spans="4:34">
      <c r="D2435" s="62">
        <v>2009</v>
      </c>
      <c r="E2435" s="62">
        <v>6</v>
      </c>
      <c r="F2435" s="62">
        <v>2009</v>
      </c>
      <c r="G2435" s="62">
        <v>2010</v>
      </c>
      <c r="H2435" s="131">
        <v>0</v>
      </c>
      <c r="I2435" s="131">
        <v>0</v>
      </c>
      <c r="J2435" s="131">
        <v>0</v>
      </c>
      <c r="K2435" s="131">
        <v>0</v>
      </c>
      <c r="L2435" s="131">
        <v>0</v>
      </c>
      <c r="M2435" s="131">
        <v>0</v>
      </c>
      <c r="N2435" s="131">
        <v>0</v>
      </c>
      <c r="O2435" s="131">
        <v>0</v>
      </c>
      <c r="P2435" s="131">
        <v>0</v>
      </c>
      <c r="Q2435" s="131">
        <v>0</v>
      </c>
      <c r="R2435" s="131">
        <v>0</v>
      </c>
      <c r="S2435" s="131">
        <v>0</v>
      </c>
      <c r="T2435" s="131">
        <v>0</v>
      </c>
      <c r="U2435" s="131">
        <v>0</v>
      </c>
      <c r="V2435" s="131">
        <v>0</v>
      </c>
      <c r="W2435" s="131">
        <v>0</v>
      </c>
      <c r="X2435" s="131">
        <v>0</v>
      </c>
      <c r="Y2435" s="131">
        <v>0</v>
      </c>
      <c r="Z2435" s="131">
        <v>0</v>
      </c>
      <c r="AA2435" s="131">
        <v>0</v>
      </c>
      <c r="AB2435" s="131">
        <v>0</v>
      </c>
      <c r="AC2435" s="131">
        <v>0</v>
      </c>
      <c r="AD2435" s="131">
        <v>0</v>
      </c>
      <c r="AE2435" s="131">
        <v>0</v>
      </c>
      <c r="AF2435" s="131">
        <v>0</v>
      </c>
      <c r="AG2435" s="131">
        <v>0</v>
      </c>
      <c r="AH2435" s="43">
        <v>0</v>
      </c>
    </row>
    <row r="2436" spans="4:34">
      <c r="D2436" s="62">
        <v>2009</v>
      </c>
      <c r="E2436" s="62">
        <v>7</v>
      </c>
      <c r="F2436" s="62">
        <v>2010</v>
      </c>
      <c r="G2436" s="62">
        <v>2010</v>
      </c>
      <c r="H2436" s="131">
        <v>0</v>
      </c>
      <c r="I2436" s="131">
        <v>0</v>
      </c>
      <c r="J2436" s="131">
        <v>0</v>
      </c>
      <c r="K2436" s="131">
        <v>0</v>
      </c>
      <c r="L2436" s="131">
        <v>0</v>
      </c>
      <c r="M2436" s="131">
        <v>0</v>
      </c>
      <c r="N2436" s="131">
        <v>0</v>
      </c>
      <c r="O2436" s="131">
        <v>0</v>
      </c>
      <c r="P2436" s="131">
        <v>0</v>
      </c>
      <c r="Q2436" s="131">
        <v>0</v>
      </c>
      <c r="R2436" s="131">
        <v>0</v>
      </c>
      <c r="S2436" s="131">
        <v>0</v>
      </c>
      <c r="T2436" s="131">
        <v>0</v>
      </c>
      <c r="U2436" s="131">
        <v>0</v>
      </c>
      <c r="V2436" s="131">
        <v>0</v>
      </c>
      <c r="W2436" s="131">
        <v>0</v>
      </c>
      <c r="X2436" s="131">
        <v>0</v>
      </c>
      <c r="Y2436" s="131">
        <v>0</v>
      </c>
      <c r="Z2436" s="131">
        <v>0</v>
      </c>
      <c r="AA2436" s="131">
        <v>0</v>
      </c>
      <c r="AB2436" s="131">
        <v>0</v>
      </c>
      <c r="AC2436" s="131">
        <v>0</v>
      </c>
      <c r="AD2436" s="131">
        <v>0</v>
      </c>
      <c r="AE2436" s="131">
        <v>0</v>
      </c>
      <c r="AF2436" s="131">
        <v>0</v>
      </c>
      <c r="AG2436" s="131">
        <v>0</v>
      </c>
      <c r="AH2436" s="43">
        <v>0</v>
      </c>
    </row>
    <row r="2437" spans="4:34">
      <c r="D2437" s="62">
        <v>2009</v>
      </c>
      <c r="E2437" s="62">
        <v>8</v>
      </c>
      <c r="F2437" s="62">
        <v>2010</v>
      </c>
      <c r="G2437" s="62">
        <v>2010</v>
      </c>
      <c r="H2437" s="131">
        <v>0</v>
      </c>
      <c r="I2437" s="131">
        <v>0</v>
      </c>
      <c r="J2437" s="131">
        <v>0</v>
      </c>
      <c r="K2437" s="131">
        <v>0</v>
      </c>
      <c r="L2437" s="131">
        <v>0</v>
      </c>
      <c r="M2437" s="131">
        <v>0</v>
      </c>
      <c r="N2437" s="131">
        <v>0</v>
      </c>
      <c r="O2437" s="131">
        <v>0</v>
      </c>
      <c r="P2437" s="131">
        <v>0</v>
      </c>
      <c r="Q2437" s="131">
        <v>0</v>
      </c>
      <c r="R2437" s="131">
        <v>0</v>
      </c>
      <c r="S2437" s="131">
        <v>0</v>
      </c>
      <c r="T2437" s="131">
        <v>0</v>
      </c>
      <c r="U2437" s="131">
        <v>0</v>
      </c>
      <c r="V2437" s="131">
        <v>0</v>
      </c>
      <c r="W2437" s="131">
        <v>0</v>
      </c>
      <c r="X2437" s="131">
        <v>0</v>
      </c>
      <c r="Y2437" s="131">
        <v>0</v>
      </c>
      <c r="Z2437" s="131">
        <v>0</v>
      </c>
      <c r="AA2437" s="131">
        <v>0</v>
      </c>
      <c r="AB2437" s="131">
        <v>0</v>
      </c>
      <c r="AC2437" s="131">
        <v>0</v>
      </c>
      <c r="AD2437" s="131">
        <v>0</v>
      </c>
      <c r="AE2437" s="131">
        <v>0</v>
      </c>
      <c r="AF2437" s="131">
        <v>0</v>
      </c>
      <c r="AG2437" s="131">
        <v>0</v>
      </c>
      <c r="AH2437" s="43">
        <v>0</v>
      </c>
    </row>
    <row r="2438" spans="4:34">
      <c r="D2438" s="62">
        <v>2009</v>
      </c>
      <c r="E2438" s="62">
        <v>9</v>
      </c>
      <c r="F2438" s="62">
        <v>2010</v>
      </c>
      <c r="G2438" s="62">
        <v>2010</v>
      </c>
      <c r="H2438" s="131">
        <v>0</v>
      </c>
      <c r="I2438" s="131">
        <v>0</v>
      </c>
      <c r="J2438" s="131">
        <v>0</v>
      </c>
      <c r="K2438" s="131">
        <v>0</v>
      </c>
      <c r="L2438" s="131">
        <v>0</v>
      </c>
      <c r="M2438" s="131">
        <v>0</v>
      </c>
      <c r="N2438" s="131">
        <v>0</v>
      </c>
      <c r="O2438" s="131">
        <v>0</v>
      </c>
      <c r="P2438" s="131">
        <v>0</v>
      </c>
      <c r="Q2438" s="131">
        <v>0</v>
      </c>
      <c r="R2438" s="131">
        <v>0</v>
      </c>
      <c r="S2438" s="131">
        <v>0</v>
      </c>
      <c r="T2438" s="131">
        <v>0</v>
      </c>
      <c r="U2438" s="131">
        <v>0</v>
      </c>
      <c r="V2438" s="131">
        <v>0</v>
      </c>
      <c r="W2438" s="131">
        <v>0</v>
      </c>
      <c r="X2438" s="131">
        <v>0</v>
      </c>
      <c r="Y2438" s="131">
        <v>0</v>
      </c>
      <c r="Z2438" s="131">
        <v>0</v>
      </c>
      <c r="AA2438" s="131">
        <v>0</v>
      </c>
      <c r="AB2438" s="131">
        <v>0</v>
      </c>
      <c r="AC2438" s="131">
        <v>0</v>
      </c>
      <c r="AD2438" s="131">
        <v>0</v>
      </c>
      <c r="AE2438" s="131">
        <v>0</v>
      </c>
      <c r="AF2438" s="131">
        <v>0</v>
      </c>
      <c r="AG2438" s="131">
        <v>0</v>
      </c>
      <c r="AH2438" s="43">
        <v>0</v>
      </c>
    </row>
    <row r="2439" spans="4:34">
      <c r="D2439" s="62">
        <v>2009</v>
      </c>
      <c r="E2439" s="62">
        <v>10</v>
      </c>
      <c r="F2439" s="62">
        <v>2010</v>
      </c>
      <c r="G2439" s="62">
        <v>2010</v>
      </c>
      <c r="H2439" s="131">
        <v>0</v>
      </c>
      <c r="I2439" s="131">
        <v>0</v>
      </c>
      <c r="J2439" s="131">
        <v>0</v>
      </c>
      <c r="K2439" s="131">
        <v>0</v>
      </c>
      <c r="L2439" s="131">
        <v>0</v>
      </c>
      <c r="M2439" s="131">
        <v>0</v>
      </c>
      <c r="N2439" s="131">
        <v>0</v>
      </c>
      <c r="O2439" s="131">
        <v>0</v>
      </c>
      <c r="P2439" s="131">
        <v>0</v>
      </c>
      <c r="Q2439" s="131">
        <v>0</v>
      </c>
      <c r="R2439" s="131">
        <v>0</v>
      </c>
      <c r="S2439" s="131">
        <v>0</v>
      </c>
      <c r="T2439" s="131">
        <v>0</v>
      </c>
      <c r="U2439" s="131">
        <v>0</v>
      </c>
      <c r="V2439" s="131">
        <v>0</v>
      </c>
      <c r="W2439" s="131">
        <v>0</v>
      </c>
      <c r="X2439" s="131">
        <v>0</v>
      </c>
      <c r="Y2439" s="131">
        <v>0</v>
      </c>
      <c r="Z2439" s="131">
        <v>0</v>
      </c>
      <c r="AA2439" s="131">
        <v>0</v>
      </c>
      <c r="AB2439" s="131">
        <v>0</v>
      </c>
      <c r="AC2439" s="131">
        <v>0</v>
      </c>
      <c r="AD2439" s="131">
        <v>0</v>
      </c>
      <c r="AE2439" s="131">
        <v>0</v>
      </c>
      <c r="AF2439" s="131">
        <v>0</v>
      </c>
      <c r="AG2439" s="131">
        <v>0</v>
      </c>
      <c r="AH2439" s="43">
        <v>0</v>
      </c>
    </row>
    <row r="2440" spans="4:34">
      <c r="D2440" s="62">
        <v>2009</v>
      </c>
      <c r="E2440" s="62">
        <v>11</v>
      </c>
      <c r="F2440" s="62">
        <v>2010</v>
      </c>
      <c r="G2440" s="62">
        <v>2010</v>
      </c>
      <c r="H2440" s="131">
        <v>0</v>
      </c>
      <c r="I2440" s="131">
        <v>0</v>
      </c>
      <c r="J2440" s="131">
        <v>0</v>
      </c>
      <c r="K2440" s="131">
        <v>0</v>
      </c>
      <c r="L2440" s="131">
        <v>0</v>
      </c>
      <c r="M2440" s="131">
        <v>0</v>
      </c>
      <c r="N2440" s="131">
        <v>0</v>
      </c>
      <c r="O2440" s="131">
        <v>0</v>
      </c>
      <c r="P2440" s="131">
        <v>0</v>
      </c>
      <c r="Q2440" s="131">
        <v>0</v>
      </c>
      <c r="R2440" s="131">
        <v>0</v>
      </c>
      <c r="S2440" s="131">
        <v>0</v>
      </c>
      <c r="T2440" s="131">
        <v>0</v>
      </c>
      <c r="U2440" s="131">
        <v>0</v>
      </c>
      <c r="V2440" s="131">
        <v>0</v>
      </c>
      <c r="W2440" s="131">
        <v>0</v>
      </c>
      <c r="X2440" s="131">
        <v>0</v>
      </c>
      <c r="Y2440" s="131">
        <v>0</v>
      </c>
      <c r="Z2440" s="131">
        <v>0</v>
      </c>
      <c r="AA2440" s="131">
        <v>0</v>
      </c>
      <c r="AB2440" s="131">
        <v>0</v>
      </c>
      <c r="AC2440" s="131">
        <v>0</v>
      </c>
      <c r="AD2440" s="131">
        <v>0</v>
      </c>
      <c r="AE2440" s="131">
        <v>0</v>
      </c>
      <c r="AF2440" s="131">
        <v>0</v>
      </c>
      <c r="AG2440" s="131">
        <v>0</v>
      </c>
      <c r="AH2440" s="43">
        <v>0</v>
      </c>
    </row>
    <row r="2441" spans="4:34">
      <c r="D2441" s="62">
        <v>2009</v>
      </c>
      <c r="E2441" s="62">
        <v>12</v>
      </c>
      <c r="F2441" s="62">
        <v>2010</v>
      </c>
      <c r="G2441" s="62">
        <v>2010</v>
      </c>
      <c r="H2441" s="131">
        <v>0</v>
      </c>
      <c r="I2441" s="131">
        <v>0</v>
      </c>
      <c r="J2441" s="131">
        <v>0</v>
      </c>
      <c r="K2441" s="131">
        <v>0</v>
      </c>
      <c r="L2441" s="131">
        <v>0</v>
      </c>
      <c r="M2441" s="131">
        <v>0</v>
      </c>
      <c r="N2441" s="131">
        <v>0</v>
      </c>
      <c r="O2441" s="131">
        <v>0</v>
      </c>
      <c r="P2441" s="131">
        <v>0</v>
      </c>
      <c r="Q2441" s="131">
        <v>0</v>
      </c>
      <c r="R2441" s="131">
        <v>0</v>
      </c>
      <c r="S2441" s="131">
        <v>0</v>
      </c>
      <c r="T2441" s="131">
        <v>0</v>
      </c>
      <c r="U2441" s="131">
        <v>0</v>
      </c>
      <c r="V2441" s="131">
        <v>0</v>
      </c>
      <c r="W2441" s="131">
        <v>0</v>
      </c>
      <c r="X2441" s="131">
        <v>0</v>
      </c>
      <c r="Y2441" s="131">
        <v>0</v>
      </c>
      <c r="Z2441" s="131">
        <v>0</v>
      </c>
      <c r="AA2441" s="131">
        <v>0</v>
      </c>
      <c r="AB2441" s="131">
        <v>0</v>
      </c>
      <c r="AC2441" s="131">
        <v>0</v>
      </c>
      <c r="AD2441" s="131">
        <v>0</v>
      </c>
      <c r="AE2441" s="131">
        <v>0</v>
      </c>
      <c r="AF2441" s="131">
        <v>0</v>
      </c>
      <c r="AG2441" s="131">
        <v>0</v>
      </c>
      <c r="AH2441" s="43">
        <v>0</v>
      </c>
    </row>
    <row r="2442" spans="4:34">
      <c r="D2442" s="62">
        <v>2010</v>
      </c>
      <c r="E2442" s="62">
        <v>1</v>
      </c>
      <c r="F2442" s="62">
        <v>2010</v>
      </c>
      <c r="G2442" s="62">
        <v>2010</v>
      </c>
      <c r="H2442" s="131">
        <v>0</v>
      </c>
      <c r="I2442" s="131">
        <v>0</v>
      </c>
      <c r="J2442" s="131">
        <v>0</v>
      </c>
      <c r="K2442" s="131">
        <v>0</v>
      </c>
      <c r="L2442" s="131">
        <v>0</v>
      </c>
      <c r="M2442" s="131">
        <v>0</v>
      </c>
      <c r="N2442" s="131">
        <v>0</v>
      </c>
      <c r="O2442" s="131">
        <v>0</v>
      </c>
      <c r="P2442" s="131">
        <v>0</v>
      </c>
      <c r="Q2442" s="131">
        <v>0</v>
      </c>
      <c r="R2442" s="131">
        <v>0</v>
      </c>
      <c r="S2442" s="131">
        <v>0</v>
      </c>
      <c r="T2442" s="131">
        <v>0</v>
      </c>
      <c r="U2442" s="131">
        <v>0</v>
      </c>
      <c r="V2442" s="131">
        <v>0</v>
      </c>
      <c r="W2442" s="131">
        <v>0</v>
      </c>
      <c r="X2442" s="131">
        <v>0</v>
      </c>
      <c r="Y2442" s="131">
        <v>0</v>
      </c>
      <c r="Z2442" s="131">
        <v>0</v>
      </c>
      <c r="AA2442" s="131">
        <v>0</v>
      </c>
      <c r="AB2442" s="131">
        <v>0</v>
      </c>
      <c r="AC2442" s="131">
        <v>0</v>
      </c>
      <c r="AD2442" s="131">
        <v>0</v>
      </c>
      <c r="AE2442" s="131">
        <v>0</v>
      </c>
      <c r="AF2442" s="131">
        <v>0</v>
      </c>
      <c r="AG2442" s="131">
        <v>0</v>
      </c>
      <c r="AH2442" s="43">
        <v>0</v>
      </c>
    </row>
    <row r="2443" spans="4:34">
      <c r="D2443" s="62">
        <v>2010</v>
      </c>
      <c r="E2443" s="62">
        <v>2</v>
      </c>
      <c r="F2443" s="62">
        <v>2010</v>
      </c>
      <c r="G2443" s="62">
        <v>2010</v>
      </c>
      <c r="H2443" s="131">
        <v>0</v>
      </c>
      <c r="I2443" s="131">
        <v>0</v>
      </c>
      <c r="J2443" s="131">
        <v>0</v>
      </c>
      <c r="K2443" s="131">
        <v>0</v>
      </c>
      <c r="L2443" s="131">
        <v>0</v>
      </c>
      <c r="M2443" s="131">
        <v>0</v>
      </c>
      <c r="N2443" s="131">
        <v>0</v>
      </c>
      <c r="O2443" s="131">
        <v>0</v>
      </c>
      <c r="P2443" s="131">
        <v>0</v>
      </c>
      <c r="Q2443" s="131">
        <v>0</v>
      </c>
      <c r="R2443" s="131">
        <v>0</v>
      </c>
      <c r="S2443" s="131">
        <v>0</v>
      </c>
      <c r="T2443" s="131">
        <v>0</v>
      </c>
      <c r="U2443" s="131">
        <v>0</v>
      </c>
      <c r="V2443" s="131">
        <v>0</v>
      </c>
      <c r="W2443" s="131">
        <v>0</v>
      </c>
      <c r="X2443" s="131">
        <v>0</v>
      </c>
      <c r="Y2443" s="131">
        <v>0</v>
      </c>
      <c r="Z2443" s="131">
        <v>0</v>
      </c>
      <c r="AA2443" s="131">
        <v>0</v>
      </c>
      <c r="AB2443" s="131">
        <v>0</v>
      </c>
      <c r="AC2443" s="131">
        <v>0</v>
      </c>
      <c r="AD2443" s="131">
        <v>0</v>
      </c>
      <c r="AE2443" s="131">
        <v>0</v>
      </c>
      <c r="AF2443" s="131">
        <v>0</v>
      </c>
      <c r="AG2443" s="131">
        <v>0</v>
      </c>
      <c r="AH2443" s="43">
        <v>0</v>
      </c>
    </row>
    <row r="2444" spans="4:34">
      <c r="D2444" s="62">
        <v>2010</v>
      </c>
      <c r="E2444" s="62">
        <v>3</v>
      </c>
      <c r="F2444" s="62">
        <v>2010</v>
      </c>
      <c r="G2444" s="62">
        <v>2010</v>
      </c>
      <c r="H2444" s="131">
        <v>0</v>
      </c>
      <c r="I2444" s="131">
        <v>0</v>
      </c>
      <c r="J2444" s="131">
        <v>0</v>
      </c>
      <c r="K2444" s="131">
        <v>0</v>
      </c>
      <c r="L2444" s="131">
        <v>0</v>
      </c>
      <c r="M2444" s="131">
        <v>0</v>
      </c>
      <c r="N2444" s="131">
        <v>0</v>
      </c>
      <c r="O2444" s="131">
        <v>0</v>
      </c>
      <c r="P2444" s="131">
        <v>0</v>
      </c>
      <c r="Q2444" s="131">
        <v>0</v>
      </c>
      <c r="R2444" s="131">
        <v>0</v>
      </c>
      <c r="S2444" s="131">
        <v>0</v>
      </c>
      <c r="T2444" s="131">
        <v>0</v>
      </c>
      <c r="U2444" s="131">
        <v>0</v>
      </c>
      <c r="V2444" s="131">
        <v>0</v>
      </c>
      <c r="W2444" s="131">
        <v>0</v>
      </c>
      <c r="X2444" s="131">
        <v>0</v>
      </c>
      <c r="Y2444" s="131">
        <v>0</v>
      </c>
      <c r="Z2444" s="131">
        <v>0</v>
      </c>
      <c r="AA2444" s="131">
        <v>0</v>
      </c>
      <c r="AB2444" s="131">
        <v>0</v>
      </c>
      <c r="AC2444" s="131">
        <v>0</v>
      </c>
      <c r="AD2444" s="131">
        <v>0</v>
      </c>
      <c r="AE2444" s="131">
        <v>0</v>
      </c>
      <c r="AF2444" s="131">
        <v>0</v>
      </c>
      <c r="AG2444" s="131">
        <v>0</v>
      </c>
      <c r="AH2444" s="43">
        <v>0</v>
      </c>
    </row>
    <row r="2445" spans="4:34">
      <c r="D2445" s="62">
        <v>2010</v>
      </c>
      <c r="E2445" s="62">
        <v>4</v>
      </c>
      <c r="F2445" s="62">
        <v>2010</v>
      </c>
      <c r="G2445" s="62">
        <v>2010</v>
      </c>
      <c r="H2445" s="131">
        <v>0</v>
      </c>
      <c r="I2445" s="131">
        <v>0</v>
      </c>
      <c r="J2445" s="131">
        <v>0</v>
      </c>
      <c r="K2445" s="131">
        <v>0</v>
      </c>
      <c r="L2445" s="131">
        <v>0</v>
      </c>
      <c r="M2445" s="131">
        <v>0</v>
      </c>
      <c r="N2445" s="131">
        <v>0</v>
      </c>
      <c r="O2445" s="131">
        <v>0</v>
      </c>
      <c r="P2445" s="131">
        <v>0</v>
      </c>
      <c r="Q2445" s="131">
        <v>0</v>
      </c>
      <c r="R2445" s="131">
        <v>0</v>
      </c>
      <c r="S2445" s="131">
        <v>0</v>
      </c>
      <c r="T2445" s="131">
        <v>0</v>
      </c>
      <c r="U2445" s="131">
        <v>0</v>
      </c>
      <c r="V2445" s="131">
        <v>0</v>
      </c>
      <c r="W2445" s="131">
        <v>0</v>
      </c>
      <c r="X2445" s="131">
        <v>0</v>
      </c>
      <c r="Y2445" s="131">
        <v>0</v>
      </c>
      <c r="Z2445" s="131">
        <v>0</v>
      </c>
      <c r="AA2445" s="131">
        <v>0</v>
      </c>
      <c r="AB2445" s="131">
        <v>0</v>
      </c>
      <c r="AC2445" s="131">
        <v>0</v>
      </c>
      <c r="AD2445" s="131">
        <v>0</v>
      </c>
      <c r="AE2445" s="131">
        <v>0</v>
      </c>
      <c r="AF2445" s="131">
        <v>0</v>
      </c>
      <c r="AG2445" s="131">
        <v>0</v>
      </c>
      <c r="AH2445" s="43">
        <v>0</v>
      </c>
    </row>
    <row r="2446" spans="4:34">
      <c r="D2446" s="62">
        <v>2010</v>
      </c>
      <c r="E2446" s="62">
        <v>5</v>
      </c>
      <c r="F2446" s="62">
        <v>2010</v>
      </c>
      <c r="G2446" s="62">
        <v>2011</v>
      </c>
      <c r="H2446" s="131">
        <v>0</v>
      </c>
      <c r="I2446" s="131">
        <v>0</v>
      </c>
      <c r="J2446" s="131">
        <v>0</v>
      </c>
      <c r="K2446" s="131">
        <v>0</v>
      </c>
      <c r="L2446" s="131">
        <v>0</v>
      </c>
      <c r="M2446" s="131">
        <v>0</v>
      </c>
      <c r="N2446" s="131">
        <v>0</v>
      </c>
      <c r="O2446" s="131">
        <v>0</v>
      </c>
      <c r="P2446" s="131">
        <v>0</v>
      </c>
      <c r="Q2446" s="131">
        <v>0</v>
      </c>
      <c r="R2446" s="131">
        <v>0</v>
      </c>
      <c r="S2446" s="131">
        <v>0</v>
      </c>
      <c r="T2446" s="131">
        <v>0</v>
      </c>
      <c r="U2446" s="131">
        <v>0</v>
      </c>
      <c r="V2446" s="131">
        <v>0</v>
      </c>
      <c r="W2446" s="131">
        <v>0</v>
      </c>
      <c r="X2446" s="131">
        <v>0</v>
      </c>
      <c r="Y2446" s="131">
        <v>0</v>
      </c>
      <c r="Z2446" s="131">
        <v>0</v>
      </c>
      <c r="AA2446" s="131">
        <v>0</v>
      </c>
      <c r="AB2446" s="131">
        <v>0</v>
      </c>
      <c r="AC2446" s="131">
        <v>0</v>
      </c>
      <c r="AD2446" s="131">
        <v>0</v>
      </c>
      <c r="AE2446" s="131">
        <v>0</v>
      </c>
      <c r="AF2446" s="131">
        <v>0</v>
      </c>
      <c r="AG2446" s="131">
        <v>0</v>
      </c>
      <c r="AH2446" s="43">
        <v>0</v>
      </c>
    </row>
    <row r="2447" spans="4:34">
      <c r="D2447" s="62">
        <v>2010</v>
      </c>
      <c r="E2447" s="62">
        <v>6</v>
      </c>
      <c r="F2447" s="62">
        <v>2010</v>
      </c>
      <c r="G2447" s="62">
        <v>2011</v>
      </c>
      <c r="H2447" s="131">
        <v>0</v>
      </c>
      <c r="I2447" s="131">
        <v>0</v>
      </c>
      <c r="J2447" s="131">
        <v>0</v>
      </c>
      <c r="K2447" s="131">
        <v>0</v>
      </c>
      <c r="L2447" s="131">
        <v>0</v>
      </c>
      <c r="M2447" s="131">
        <v>0</v>
      </c>
      <c r="N2447" s="131">
        <v>0</v>
      </c>
      <c r="O2447" s="131">
        <v>0</v>
      </c>
      <c r="P2447" s="131">
        <v>0</v>
      </c>
      <c r="Q2447" s="131">
        <v>0</v>
      </c>
      <c r="R2447" s="131">
        <v>0</v>
      </c>
      <c r="S2447" s="131">
        <v>0</v>
      </c>
      <c r="T2447" s="131">
        <v>0</v>
      </c>
      <c r="U2447" s="131">
        <v>0</v>
      </c>
      <c r="V2447" s="131">
        <v>0</v>
      </c>
      <c r="W2447" s="131">
        <v>0</v>
      </c>
      <c r="X2447" s="131">
        <v>0</v>
      </c>
      <c r="Y2447" s="131">
        <v>0</v>
      </c>
      <c r="Z2447" s="131">
        <v>0</v>
      </c>
      <c r="AA2447" s="131">
        <v>0</v>
      </c>
      <c r="AB2447" s="131">
        <v>0</v>
      </c>
      <c r="AC2447" s="131">
        <v>0</v>
      </c>
      <c r="AD2447" s="131">
        <v>0</v>
      </c>
      <c r="AE2447" s="131">
        <v>0</v>
      </c>
      <c r="AF2447" s="131">
        <v>0</v>
      </c>
      <c r="AG2447" s="131">
        <v>0</v>
      </c>
      <c r="AH2447" s="43">
        <v>0</v>
      </c>
    </row>
    <row r="2448" spans="4:34">
      <c r="D2448" s="62">
        <v>2010</v>
      </c>
      <c r="E2448" s="62">
        <v>7</v>
      </c>
      <c r="F2448" s="62">
        <v>2011</v>
      </c>
      <c r="G2448" s="62">
        <v>2011</v>
      </c>
      <c r="H2448" s="131">
        <v>0</v>
      </c>
      <c r="I2448" s="131">
        <v>0</v>
      </c>
      <c r="J2448" s="131">
        <v>0</v>
      </c>
      <c r="K2448" s="131">
        <v>0</v>
      </c>
      <c r="L2448" s="131">
        <v>0</v>
      </c>
      <c r="M2448" s="131">
        <v>0</v>
      </c>
      <c r="N2448" s="131">
        <v>0</v>
      </c>
      <c r="O2448" s="131">
        <v>0</v>
      </c>
      <c r="P2448" s="131">
        <v>0</v>
      </c>
      <c r="Q2448" s="131">
        <v>0</v>
      </c>
      <c r="R2448" s="131">
        <v>0</v>
      </c>
      <c r="S2448" s="131">
        <v>0</v>
      </c>
      <c r="T2448" s="131">
        <v>0</v>
      </c>
      <c r="U2448" s="131">
        <v>0</v>
      </c>
      <c r="V2448" s="131">
        <v>0</v>
      </c>
      <c r="W2448" s="131">
        <v>0</v>
      </c>
      <c r="X2448" s="131">
        <v>0</v>
      </c>
      <c r="Y2448" s="131">
        <v>0</v>
      </c>
      <c r="Z2448" s="131">
        <v>0</v>
      </c>
      <c r="AA2448" s="131">
        <v>0</v>
      </c>
      <c r="AB2448" s="131">
        <v>0</v>
      </c>
      <c r="AC2448" s="131">
        <v>0</v>
      </c>
      <c r="AD2448" s="131">
        <v>0</v>
      </c>
      <c r="AE2448" s="131">
        <v>0</v>
      </c>
      <c r="AF2448" s="131">
        <v>0</v>
      </c>
      <c r="AG2448" s="131">
        <v>0</v>
      </c>
      <c r="AH2448" s="43">
        <v>0</v>
      </c>
    </row>
    <row r="2449" spans="4:34">
      <c r="D2449" s="62">
        <v>2010</v>
      </c>
      <c r="E2449" s="62">
        <v>8</v>
      </c>
      <c r="F2449" s="62">
        <v>2011</v>
      </c>
      <c r="G2449" s="62">
        <v>2011</v>
      </c>
      <c r="H2449" s="131">
        <v>0</v>
      </c>
      <c r="I2449" s="131">
        <v>0</v>
      </c>
      <c r="J2449" s="131">
        <v>0</v>
      </c>
      <c r="K2449" s="131">
        <v>0</v>
      </c>
      <c r="L2449" s="131">
        <v>0</v>
      </c>
      <c r="M2449" s="131">
        <v>0</v>
      </c>
      <c r="N2449" s="131">
        <v>0</v>
      </c>
      <c r="O2449" s="131">
        <v>0</v>
      </c>
      <c r="P2449" s="131">
        <v>0</v>
      </c>
      <c r="Q2449" s="131">
        <v>0</v>
      </c>
      <c r="R2449" s="131">
        <v>0</v>
      </c>
      <c r="S2449" s="131">
        <v>0</v>
      </c>
      <c r="T2449" s="131">
        <v>0</v>
      </c>
      <c r="U2449" s="131">
        <v>0</v>
      </c>
      <c r="V2449" s="131">
        <v>0</v>
      </c>
      <c r="W2449" s="131">
        <v>0</v>
      </c>
      <c r="X2449" s="131">
        <v>0</v>
      </c>
      <c r="Y2449" s="131">
        <v>0</v>
      </c>
      <c r="Z2449" s="131">
        <v>0</v>
      </c>
      <c r="AA2449" s="131">
        <v>0</v>
      </c>
      <c r="AB2449" s="131">
        <v>0</v>
      </c>
      <c r="AC2449" s="131">
        <v>0</v>
      </c>
      <c r="AD2449" s="131">
        <v>0</v>
      </c>
      <c r="AE2449" s="131">
        <v>0</v>
      </c>
      <c r="AF2449" s="131">
        <v>0</v>
      </c>
      <c r="AG2449" s="131">
        <v>0</v>
      </c>
      <c r="AH2449" s="43">
        <v>0</v>
      </c>
    </row>
    <row r="2450" spans="4:34">
      <c r="D2450" s="62">
        <v>2010</v>
      </c>
      <c r="E2450" s="62">
        <v>9</v>
      </c>
      <c r="F2450" s="62">
        <v>2011</v>
      </c>
      <c r="G2450" s="62">
        <v>2011</v>
      </c>
      <c r="H2450" s="131">
        <v>0</v>
      </c>
      <c r="I2450" s="131">
        <v>0</v>
      </c>
      <c r="J2450" s="131">
        <v>0</v>
      </c>
      <c r="K2450" s="131">
        <v>0</v>
      </c>
      <c r="L2450" s="131">
        <v>0</v>
      </c>
      <c r="M2450" s="131">
        <v>0</v>
      </c>
      <c r="N2450" s="131">
        <v>0</v>
      </c>
      <c r="O2450" s="131">
        <v>0</v>
      </c>
      <c r="P2450" s="131">
        <v>0</v>
      </c>
      <c r="Q2450" s="131">
        <v>0</v>
      </c>
      <c r="R2450" s="131">
        <v>0</v>
      </c>
      <c r="S2450" s="131">
        <v>0</v>
      </c>
      <c r="T2450" s="131">
        <v>0</v>
      </c>
      <c r="U2450" s="131">
        <v>0</v>
      </c>
      <c r="V2450" s="131">
        <v>0</v>
      </c>
      <c r="W2450" s="131">
        <v>0</v>
      </c>
      <c r="X2450" s="131">
        <v>0</v>
      </c>
      <c r="Y2450" s="131">
        <v>0</v>
      </c>
      <c r="Z2450" s="131">
        <v>0</v>
      </c>
      <c r="AA2450" s="131">
        <v>0</v>
      </c>
      <c r="AB2450" s="131">
        <v>0</v>
      </c>
      <c r="AC2450" s="131">
        <v>0</v>
      </c>
      <c r="AD2450" s="131">
        <v>0</v>
      </c>
      <c r="AE2450" s="131">
        <v>0</v>
      </c>
      <c r="AF2450" s="131">
        <v>0</v>
      </c>
      <c r="AG2450" s="131">
        <v>0</v>
      </c>
      <c r="AH2450" s="43">
        <v>0</v>
      </c>
    </row>
    <row r="2451" spans="4:34">
      <c r="D2451" s="62">
        <v>2010</v>
      </c>
      <c r="E2451" s="62">
        <v>10</v>
      </c>
      <c r="F2451" s="62">
        <v>2011</v>
      </c>
      <c r="G2451" s="62">
        <v>2011</v>
      </c>
      <c r="H2451" s="131">
        <v>0</v>
      </c>
      <c r="I2451" s="131">
        <v>0</v>
      </c>
      <c r="J2451" s="131">
        <v>0</v>
      </c>
      <c r="K2451" s="131">
        <v>0</v>
      </c>
      <c r="L2451" s="131">
        <v>0</v>
      </c>
      <c r="M2451" s="131">
        <v>0</v>
      </c>
      <c r="N2451" s="131">
        <v>0</v>
      </c>
      <c r="O2451" s="131">
        <v>0</v>
      </c>
      <c r="P2451" s="131">
        <v>0</v>
      </c>
      <c r="Q2451" s="131">
        <v>0</v>
      </c>
      <c r="R2451" s="131">
        <v>0</v>
      </c>
      <c r="S2451" s="131">
        <v>0</v>
      </c>
      <c r="T2451" s="131">
        <v>0</v>
      </c>
      <c r="U2451" s="131">
        <v>0</v>
      </c>
      <c r="V2451" s="131">
        <v>0</v>
      </c>
      <c r="W2451" s="131">
        <v>0</v>
      </c>
      <c r="X2451" s="131">
        <v>0</v>
      </c>
      <c r="Y2451" s="131">
        <v>0</v>
      </c>
      <c r="Z2451" s="131">
        <v>0</v>
      </c>
      <c r="AA2451" s="131">
        <v>0</v>
      </c>
      <c r="AB2451" s="131">
        <v>0</v>
      </c>
      <c r="AC2451" s="131">
        <v>0</v>
      </c>
      <c r="AD2451" s="131">
        <v>0</v>
      </c>
      <c r="AE2451" s="131">
        <v>0</v>
      </c>
      <c r="AF2451" s="131">
        <v>0</v>
      </c>
      <c r="AG2451" s="131">
        <v>0</v>
      </c>
      <c r="AH2451" s="43">
        <v>0</v>
      </c>
    </row>
    <row r="2452" spans="4:34">
      <c r="D2452" s="62">
        <v>2010</v>
      </c>
      <c r="E2452" s="62">
        <v>11</v>
      </c>
      <c r="F2452" s="62">
        <v>2011</v>
      </c>
      <c r="G2452" s="62">
        <v>2011</v>
      </c>
      <c r="H2452" s="131">
        <v>0</v>
      </c>
      <c r="I2452" s="131">
        <v>0</v>
      </c>
      <c r="J2452" s="131">
        <v>0</v>
      </c>
      <c r="K2452" s="131">
        <v>0</v>
      </c>
      <c r="L2452" s="131">
        <v>0</v>
      </c>
      <c r="M2452" s="131">
        <v>0</v>
      </c>
      <c r="N2452" s="131">
        <v>0</v>
      </c>
      <c r="O2452" s="131">
        <v>0</v>
      </c>
      <c r="P2452" s="131">
        <v>0</v>
      </c>
      <c r="Q2452" s="131">
        <v>0</v>
      </c>
      <c r="R2452" s="131">
        <v>0</v>
      </c>
      <c r="S2452" s="131">
        <v>0</v>
      </c>
      <c r="T2452" s="131">
        <v>0</v>
      </c>
      <c r="U2452" s="131">
        <v>0</v>
      </c>
      <c r="V2452" s="131">
        <v>0</v>
      </c>
      <c r="W2452" s="131">
        <v>0</v>
      </c>
      <c r="X2452" s="131">
        <v>0</v>
      </c>
      <c r="Y2452" s="131">
        <v>0</v>
      </c>
      <c r="Z2452" s="131">
        <v>0</v>
      </c>
      <c r="AA2452" s="131">
        <v>0</v>
      </c>
      <c r="AB2452" s="131">
        <v>0</v>
      </c>
      <c r="AC2452" s="131">
        <v>0</v>
      </c>
      <c r="AD2452" s="131">
        <v>0</v>
      </c>
      <c r="AE2452" s="131">
        <v>0</v>
      </c>
      <c r="AF2452" s="131">
        <v>0</v>
      </c>
      <c r="AG2452" s="131">
        <v>0</v>
      </c>
      <c r="AH2452" s="43">
        <v>0</v>
      </c>
    </row>
    <row r="2453" spans="4:34">
      <c r="D2453" s="62">
        <v>2010</v>
      </c>
      <c r="E2453" s="62">
        <v>12</v>
      </c>
      <c r="F2453" s="62">
        <v>2011</v>
      </c>
      <c r="G2453" s="62">
        <v>2011</v>
      </c>
      <c r="H2453" s="131">
        <v>0</v>
      </c>
      <c r="I2453" s="131">
        <v>0</v>
      </c>
      <c r="J2453" s="131">
        <v>0</v>
      </c>
      <c r="K2453" s="131">
        <v>0</v>
      </c>
      <c r="L2453" s="131">
        <v>0</v>
      </c>
      <c r="M2453" s="131">
        <v>0</v>
      </c>
      <c r="N2453" s="131">
        <v>0</v>
      </c>
      <c r="O2453" s="131">
        <v>0</v>
      </c>
      <c r="P2453" s="131">
        <v>0</v>
      </c>
      <c r="Q2453" s="131">
        <v>0</v>
      </c>
      <c r="R2453" s="131">
        <v>0</v>
      </c>
      <c r="S2453" s="131">
        <v>0</v>
      </c>
      <c r="T2453" s="131">
        <v>0</v>
      </c>
      <c r="U2453" s="131">
        <v>0</v>
      </c>
      <c r="V2453" s="131">
        <v>0</v>
      </c>
      <c r="W2453" s="131">
        <v>0</v>
      </c>
      <c r="X2453" s="131">
        <v>0</v>
      </c>
      <c r="Y2453" s="131">
        <v>0</v>
      </c>
      <c r="Z2453" s="131">
        <v>0</v>
      </c>
      <c r="AA2453" s="131">
        <v>0</v>
      </c>
      <c r="AB2453" s="131">
        <v>0</v>
      </c>
      <c r="AC2453" s="131">
        <v>0</v>
      </c>
      <c r="AD2453" s="131">
        <v>0</v>
      </c>
      <c r="AE2453" s="131">
        <v>0</v>
      </c>
      <c r="AF2453" s="131">
        <v>0</v>
      </c>
      <c r="AG2453" s="131">
        <v>0</v>
      </c>
      <c r="AH2453" s="43">
        <v>0</v>
      </c>
    </row>
    <row r="2454" spans="4:34">
      <c r="D2454" s="62">
        <v>2011</v>
      </c>
      <c r="E2454" s="62">
        <v>1</v>
      </c>
      <c r="F2454" s="62">
        <v>2011</v>
      </c>
      <c r="G2454" s="62">
        <v>2011</v>
      </c>
      <c r="H2454" s="131">
        <v>0</v>
      </c>
      <c r="I2454" s="131">
        <v>0</v>
      </c>
      <c r="J2454" s="131">
        <v>0</v>
      </c>
      <c r="K2454" s="131">
        <v>0</v>
      </c>
      <c r="L2454" s="131">
        <v>0</v>
      </c>
      <c r="M2454" s="131">
        <v>0</v>
      </c>
      <c r="N2454" s="131">
        <v>0</v>
      </c>
      <c r="O2454" s="131">
        <v>0</v>
      </c>
      <c r="P2454" s="131">
        <v>0</v>
      </c>
      <c r="Q2454" s="131">
        <v>0</v>
      </c>
      <c r="R2454" s="131">
        <v>0</v>
      </c>
      <c r="S2454" s="131">
        <v>0</v>
      </c>
      <c r="T2454" s="131">
        <v>0</v>
      </c>
      <c r="U2454" s="131">
        <v>0</v>
      </c>
      <c r="V2454" s="131">
        <v>0</v>
      </c>
      <c r="W2454" s="131">
        <v>0</v>
      </c>
      <c r="X2454" s="131">
        <v>0</v>
      </c>
      <c r="Y2454" s="131">
        <v>0</v>
      </c>
      <c r="Z2454" s="131">
        <v>0</v>
      </c>
      <c r="AA2454" s="131">
        <v>0</v>
      </c>
      <c r="AB2454" s="131">
        <v>0</v>
      </c>
      <c r="AC2454" s="131">
        <v>0</v>
      </c>
      <c r="AD2454" s="131">
        <v>0</v>
      </c>
      <c r="AE2454" s="131">
        <v>0</v>
      </c>
      <c r="AF2454" s="131">
        <v>0</v>
      </c>
      <c r="AG2454" s="131">
        <v>0</v>
      </c>
      <c r="AH2454" s="43">
        <v>0</v>
      </c>
    </row>
    <row r="2455" spans="4:34">
      <c r="D2455" s="62">
        <v>2011</v>
      </c>
      <c r="E2455" s="62">
        <v>2</v>
      </c>
      <c r="F2455" s="62">
        <v>2011</v>
      </c>
      <c r="G2455" s="62">
        <v>2011</v>
      </c>
      <c r="H2455" s="131">
        <v>0</v>
      </c>
      <c r="I2455" s="131">
        <v>0</v>
      </c>
      <c r="J2455" s="131">
        <v>0</v>
      </c>
      <c r="K2455" s="131">
        <v>0</v>
      </c>
      <c r="L2455" s="131">
        <v>0</v>
      </c>
      <c r="M2455" s="131">
        <v>0</v>
      </c>
      <c r="N2455" s="131">
        <v>0</v>
      </c>
      <c r="O2455" s="131">
        <v>0</v>
      </c>
      <c r="P2455" s="131">
        <v>0</v>
      </c>
      <c r="Q2455" s="131">
        <v>0</v>
      </c>
      <c r="R2455" s="131">
        <v>0</v>
      </c>
      <c r="S2455" s="131">
        <v>0</v>
      </c>
      <c r="T2455" s="131">
        <v>0</v>
      </c>
      <c r="U2455" s="131">
        <v>0</v>
      </c>
      <c r="V2455" s="131">
        <v>0</v>
      </c>
      <c r="W2455" s="131">
        <v>0</v>
      </c>
      <c r="X2455" s="131">
        <v>0</v>
      </c>
      <c r="Y2455" s="131">
        <v>0</v>
      </c>
      <c r="Z2455" s="131">
        <v>0</v>
      </c>
      <c r="AA2455" s="131">
        <v>0</v>
      </c>
      <c r="AB2455" s="131">
        <v>0</v>
      </c>
      <c r="AC2455" s="131">
        <v>0</v>
      </c>
      <c r="AD2455" s="131">
        <v>0</v>
      </c>
      <c r="AE2455" s="131">
        <v>0</v>
      </c>
      <c r="AF2455" s="131">
        <v>0</v>
      </c>
      <c r="AG2455" s="131">
        <v>0</v>
      </c>
      <c r="AH2455" s="43">
        <v>0</v>
      </c>
    </row>
    <row r="2456" spans="4:34">
      <c r="D2456" s="62">
        <v>2011</v>
      </c>
      <c r="E2456" s="62">
        <v>3</v>
      </c>
      <c r="F2456" s="62">
        <v>2011</v>
      </c>
      <c r="G2456" s="62">
        <v>2011</v>
      </c>
      <c r="H2456" s="131">
        <v>0</v>
      </c>
      <c r="I2456" s="131">
        <v>0</v>
      </c>
      <c r="J2456" s="131">
        <v>0</v>
      </c>
      <c r="K2456" s="131">
        <v>0</v>
      </c>
      <c r="L2456" s="131">
        <v>0</v>
      </c>
      <c r="M2456" s="131">
        <v>0</v>
      </c>
      <c r="N2456" s="131">
        <v>0</v>
      </c>
      <c r="O2456" s="131">
        <v>0</v>
      </c>
      <c r="P2456" s="131">
        <v>0</v>
      </c>
      <c r="Q2456" s="131">
        <v>0</v>
      </c>
      <c r="R2456" s="131">
        <v>0</v>
      </c>
      <c r="S2456" s="131">
        <v>0</v>
      </c>
      <c r="T2456" s="131">
        <v>0</v>
      </c>
      <c r="U2456" s="131">
        <v>0</v>
      </c>
      <c r="V2456" s="131">
        <v>0</v>
      </c>
      <c r="W2456" s="131">
        <v>0</v>
      </c>
      <c r="X2456" s="131">
        <v>0</v>
      </c>
      <c r="Y2456" s="131">
        <v>0</v>
      </c>
      <c r="Z2456" s="131">
        <v>0</v>
      </c>
      <c r="AA2456" s="131">
        <v>0</v>
      </c>
      <c r="AB2456" s="131">
        <v>0</v>
      </c>
      <c r="AC2456" s="131">
        <v>0</v>
      </c>
      <c r="AD2456" s="131">
        <v>0</v>
      </c>
      <c r="AE2456" s="131">
        <v>0</v>
      </c>
      <c r="AF2456" s="131">
        <v>0</v>
      </c>
      <c r="AG2456" s="131">
        <v>0</v>
      </c>
      <c r="AH2456" s="43">
        <v>0</v>
      </c>
    </row>
    <row r="2457" spans="4:34">
      <c r="D2457" s="62">
        <v>2011</v>
      </c>
      <c r="E2457" s="62">
        <v>4</v>
      </c>
      <c r="F2457" s="62">
        <v>2011</v>
      </c>
      <c r="G2457" s="62">
        <v>2011</v>
      </c>
      <c r="H2457" s="131">
        <v>0</v>
      </c>
      <c r="I2457" s="131">
        <v>0</v>
      </c>
      <c r="J2457" s="131">
        <v>0</v>
      </c>
      <c r="K2457" s="131">
        <v>0</v>
      </c>
      <c r="L2457" s="131">
        <v>0</v>
      </c>
      <c r="M2457" s="131">
        <v>0</v>
      </c>
      <c r="N2457" s="131">
        <v>0</v>
      </c>
      <c r="O2457" s="131">
        <v>0</v>
      </c>
      <c r="P2457" s="131">
        <v>0</v>
      </c>
      <c r="Q2457" s="131">
        <v>0</v>
      </c>
      <c r="R2457" s="131">
        <v>0</v>
      </c>
      <c r="S2457" s="131">
        <v>0</v>
      </c>
      <c r="T2457" s="131">
        <v>0</v>
      </c>
      <c r="U2457" s="131">
        <v>0</v>
      </c>
      <c r="V2457" s="131">
        <v>0</v>
      </c>
      <c r="W2457" s="131">
        <v>0</v>
      </c>
      <c r="X2457" s="131">
        <v>0</v>
      </c>
      <c r="Y2457" s="131">
        <v>0</v>
      </c>
      <c r="Z2457" s="131">
        <v>0</v>
      </c>
      <c r="AA2457" s="131">
        <v>0</v>
      </c>
      <c r="AB2457" s="131">
        <v>0</v>
      </c>
      <c r="AC2457" s="131">
        <v>0</v>
      </c>
      <c r="AD2457" s="131">
        <v>0</v>
      </c>
      <c r="AE2457" s="131">
        <v>0</v>
      </c>
      <c r="AF2457" s="131">
        <v>0</v>
      </c>
      <c r="AG2457" s="131">
        <v>0</v>
      </c>
      <c r="AH2457" s="43">
        <v>0</v>
      </c>
    </row>
    <row r="2458" spans="4:34">
      <c r="D2458" s="62">
        <v>2011</v>
      </c>
      <c r="E2458" s="62">
        <v>5</v>
      </c>
      <c r="F2458" s="62">
        <v>2011</v>
      </c>
      <c r="G2458" s="62">
        <v>2012</v>
      </c>
      <c r="H2458" s="131">
        <v>0</v>
      </c>
      <c r="I2458" s="131">
        <v>0</v>
      </c>
      <c r="J2458" s="131">
        <v>0</v>
      </c>
      <c r="K2458" s="131">
        <v>0</v>
      </c>
      <c r="L2458" s="131">
        <v>0</v>
      </c>
      <c r="M2458" s="131">
        <v>0</v>
      </c>
      <c r="N2458" s="131">
        <v>0</v>
      </c>
      <c r="O2458" s="131">
        <v>0</v>
      </c>
      <c r="P2458" s="131">
        <v>0</v>
      </c>
      <c r="Q2458" s="131">
        <v>0</v>
      </c>
      <c r="R2458" s="131">
        <v>0</v>
      </c>
      <c r="S2458" s="131">
        <v>0</v>
      </c>
      <c r="T2458" s="131">
        <v>0</v>
      </c>
      <c r="U2458" s="131">
        <v>0</v>
      </c>
      <c r="V2458" s="131">
        <v>0</v>
      </c>
      <c r="W2458" s="131">
        <v>0</v>
      </c>
      <c r="X2458" s="131">
        <v>0</v>
      </c>
      <c r="Y2458" s="131">
        <v>0</v>
      </c>
      <c r="Z2458" s="131">
        <v>0</v>
      </c>
      <c r="AA2458" s="131">
        <v>0</v>
      </c>
      <c r="AB2458" s="131">
        <v>0</v>
      </c>
      <c r="AC2458" s="131">
        <v>0</v>
      </c>
      <c r="AD2458" s="131">
        <v>0</v>
      </c>
      <c r="AE2458" s="131">
        <v>0</v>
      </c>
      <c r="AF2458" s="131">
        <v>0</v>
      </c>
      <c r="AG2458" s="131">
        <v>0</v>
      </c>
      <c r="AH2458" s="43">
        <v>0</v>
      </c>
    </row>
    <row r="2459" spans="4:34">
      <c r="D2459" s="62">
        <v>2011</v>
      </c>
      <c r="E2459" s="62">
        <v>6</v>
      </c>
      <c r="F2459" s="62">
        <v>2011</v>
      </c>
      <c r="G2459" s="62">
        <v>2012</v>
      </c>
      <c r="H2459" s="131">
        <v>0</v>
      </c>
      <c r="I2459" s="131">
        <v>0</v>
      </c>
      <c r="J2459" s="131">
        <v>0</v>
      </c>
      <c r="K2459" s="131">
        <v>0</v>
      </c>
      <c r="L2459" s="131">
        <v>0</v>
      </c>
      <c r="M2459" s="131">
        <v>0</v>
      </c>
      <c r="N2459" s="131">
        <v>0</v>
      </c>
      <c r="O2459" s="131">
        <v>0</v>
      </c>
      <c r="P2459" s="131">
        <v>0</v>
      </c>
      <c r="Q2459" s="131">
        <v>0</v>
      </c>
      <c r="R2459" s="131">
        <v>0</v>
      </c>
      <c r="S2459" s="131">
        <v>0</v>
      </c>
      <c r="T2459" s="131">
        <v>0</v>
      </c>
      <c r="U2459" s="131">
        <v>0</v>
      </c>
      <c r="V2459" s="131">
        <v>0</v>
      </c>
      <c r="W2459" s="131">
        <v>0</v>
      </c>
      <c r="X2459" s="131">
        <v>0</v>
      </c>
      <c r="Y2459" s="131">
        <v>0</v>
      </c>
      <c r="Z2459" s="131">
        <v>0</v>
      </c>
      <c r="AA2459" s="131">
        <v>0</v>
      </c>
      <c r="AB2459" s="131">
        <v>0</v>
      </c>
      <c r="AC2459" s="131">
        <v>0</v>
      </c>
      <c r="AD2459" s="131">
        <v>0</v>
      </c>
      <c r="AE2459" s="131">
        <v>0</v>
      </c>
      <c r="AF2459" s="131">
        <v>0</v>
      </c>
      <c r="AG2459" s="131">
        <v>0</v>
      </c>
      <c r="AH2459" s="43">
        <v>0</v>
      </c>
    </row>
    <row r="2460" spans="4:34">
      <c r="D2460" s="62">
        <v>2011</v>
      </c>
      <c r="E2460" s="62">
        <v>7</v>
      </c>
      <c r="F2460" s="62">
        <v>2012</v>
      </c>
      <c r="G2460" s="62">
        <v>2012</v>
      </c>
      <c r="H2460" s="131">
        <v>0</v>
      </c>
      <c r="I2460" s="131">
        <v>0</v>
      </c>
      <c r="J2460" s="131">
        <v>0</v>
      </c>
      <c r="K2460" s="131">
        <v>0</v>
      </c>
      <c r="L2460" s="131">
        <v>0</v>
      </c>
      <c r="M2460" s="131">
        <v>0</v>
      </c>
      <c r="N2460" s="131">
        <v>0</v>
      </c>
      <c r="O2460" s="131">
        <v>0</v>
      </c>
      <c r="P2460" s="131">
        <v>0</v>
      </c>
      <c r="Q2460" s="131">
        <v>0</v>
      </c>
      <c r="R2460" s="131">
        <v>0</v>
      </c>
      <c r="S2460" s="131">
        <v>0</v>
      </c>
      <c r="T2460" s="131">
        <v>0</v>
      </c>
      <c r="U2460" s="131">
        <v>0</v>
      </c>
      <c r="V2460" s="131">
        <v>0</v>
      </c>
      <c r="W2460" s="131">
        <v>0</v>
      </c>
      <c r="X2460" s="131">
        <v>0</v>
      </c>
      <c r="Y2460" s="131">
        <v>0</v>
      </c>
      <c r="Z2460" s="131">
        <v>0</v>
      </c>
      <c r="AA2460" s="131">
        <v>0</v>
      </c>
      <c r="AB2460" s="131">
        <v>0</v>
      </c>
      <c r="AC2460" s="131">
        <v>0</v>
      </c>
      <c r="AD2460" s="131">
        <v>0</v>
      </c>
      <c r="AE2460" s="131">
        <v>0</v>
      </c>
      <c r="AF2460" s="131">
        <v>0</v>
      </c>
      <c r="AG2460" s="131">
        <v>0</v>
      </c>
      <c r="AH2460" s="43">
        <v>0</v>
      </c>
    </row>
    <row r="2461" spans="4:34">
      <c r="D2461" s="62">
        <v>2011</v>
      </c>
      <c r="E2461" s="62">
        <v>8</v>
      </c>
      <c r="F2461" s="62">
        <v>2012</v>
      </c>
      <c r="G2461" s="62">
        <v>2012</v>
      </c>
      <c r="H2461" s="131">
        <v>0</v>
      </c>
      <c r="I2461" s="131">
        <v>0</v>
      </c>
      <c r="J2461" s="131">
        <v>0</v>
      </c>
      <c r="K2461" s="131">
        <v>0</v>
      </c>
      <c r="L2461" s="131">
        <v>0</v>
      </c>
      <c r="M2461" s="131">
        <v>0</v>
      </c>
      <c r="N2461" s="131">
        <v>0</v>
      </c>
      <c r="O2461" s="131">
        <v>0</v>
      </c>
      <c r="P2461" s="131">
        <v>0</v>
      </c>
      <c r="Q2461" s="131">
        <v>0</v>
      </c>
      <c r="R2461" s="131">
        <v>0</v>
      </c>
      <c r="S2461" s="131">
        <v>0</v>
      </c>
      <c r="T2461" s="131">
        <v>0</v>
      </c>
      <c r="U2461" s="131">
        <v>0</v>
      </c>
      <c r="V2461" s="131">
        <v>0</v>
      </c>
      <c r="W2461" s="131">
        <v>0</v>
      </c>
      <c r="X2461" s="131">
        <v>0</v>
      </c>
      <c r="Y2461" s="131">
        <v>0</v>
      </c>
      <c r="Z2461" s="131">
        <v>0</v>
      </c>
      <c r="AA2461" s="131">
        <v>0</v>
      </c>
      <c r="AB2461" s="131">
        <v>0</v>
      </c>
      <c r="AC2461" s="131">
        <v>0</v>
      </c>
      <c r="AD2461" s="131">
        <v>0</v>
      </c>
      <c r="AE2461" s="131">
        <v>0</v>
      </c>
      <c r="AF2461" s="131">
        <v>0</v>
      </c>
      <c r="AG2461" s="131">
        <v>0</v>
      </c>
      <c r="AH2461" s="43">
        <v>0</v>
      </c>
    </row>
    <row r="2462" spans="4:34">
      <c r="D2462" s="62">
        <v>2011</v>
      </c>
      <c r="E2462" s="62">
        <v>9</v>
      </c>
      <c r="F2462" s="62">
        <v>2012</v>
      </c>
      <c r="G2462" s="62">
        <v>2012</v>
      </c>
      <c r="H2462" s="131">
        <v>0</v>
      </c>
      <c r="I2462" s="131">
        <v>0</v>
      </c>
      <c r="J2462" s="131">
        <v>0</v>
      </c>
      <c r="K2462" s="131">
        <v>0</v>
      </c>
      <c r="L2462" s="131">
        <v>0</v>
      </c>
      <c r="M2462" s="131">
        <v>0</v>
      </c>
      <c r="N2462" s="131">
        <v>0</v>
      </c>
      <c r="O2462" s="131">
        <v>0</v>
      </c>
      <c r="P2462" s="131">
        <v>0</v>
      </c>
      <c r="Q2462" s="131">
        <v>0</v>
      </c>
      <c r="R2462" s="131">
        <v>0</v>
      </c>
      <c r="S2462" s="131">
        <v>0</v>
      </c>
      <c r="T2462" s="131">
        <v>0</v>
      </c>
      <c r="U2462" s="131">
        <v>0</v>
      </c>
      <c r="V2462" s="131">
        <v>0</v>
      </c>
      <c r="W2462" s="131">
        <v>0</v>
      </c>
      <c r="X2462" s="131">
        <v>0</v>
      </c>
      <c r="Y2462" s="131">
        <v>0</v>
      </c>
      <c r="Z2462" s="131">
        <v>0</v>
      </c>
      <c r="AA2462" s="131">
        <v>0</v>
      </c>
      <c r="AB2462" s="131">
        <v>0</v>
      </c>
      <c r="AC2462" s="131">
        <v>0</v>
      </c>
      <c r="AD2462" s="131">
        <v>0</v>
      </c>
      <c r="AE2462" s="131">
        <v>0</v>
      </c>
      <c r="AF2462" s="131">
        <v>0</v>
      </c>
      <c r="AG2462" s="131">
        <v>0</v>
      </c>
      <c r="AH2462" s="43">
        <v>0</v>
      </c>
    </row>
    <row r="2463" spans="4:34">
      <c r="D2463" s="62">
        <v>2011</v>
      </c>
      <c r="E2463" s="62">
        <v>10</v>
      </c>
      <c r="F2463" s="62">
        <v>2012</v>
      </c>
      <c r="G2463" s="62">
        <v>2012</v>
      </c>
      <c r="H2463" s="131">
        <v>0</v>
      </c>
      <c r="I2463" s="131">
        <v>0</v>
      </c>
      <c r="J2463" s="131">
        <v>0</v>
      </c>
      <c r="K2463" s="131">
        <v>0</v>
      </c>
      <c r="L2463" s="131">
        <v>0</v>
      </c>
      <c r="M2463" s="131">
        <v>0</v>
      </c>
      <c r="N2463" s="131">
        <v>0</v>
      </c>
      <c r="O2463" s="131">
        <v>0</v>
      </c>
      <c r="P2463" s="131">
        <v>0</v>
      </c>
      <c r="Q2463" s="131">
        <v>0</v>
      </c>
      <c r="R2463" s="131">
        <v>0</v>
      </c>
      <c r="S2463" s="131">
        <v>0</v>
      </c>
      <c r="T2463" s="131">
        <v>0</v>
      </c>
      <c r="U2463" s="131">
        <v>0</v>
      </c>
      <c r="V2463" s="131">
        <v>0</v>
      </c>
      <c r="W2463" s="131">
        <v>0</v>
      </c>
      <c r="X2463" s="131">
        <v>0</v>
      </c>
      <c r="Y2463" s="131">
        <v>0</v>
      </c>
      <c r="Z2463" s="131">
        <v>0</v>
      </c>
      <c r="AA2463" s="131">
        <v>0</v>
      </c>
      <c r="AB2463" s="131">
        <v>0</v>
      </c>
      <c r="AC2463" s="131">
        <v>0</v>
      </c>
      <c r="AD2463" s="131">
        <v>0</v>
      </c>
      <c r="AE2463" s="131">
        <v>0</v>
      </c>
      <c r="AF2463" s="131">
        <v>0</v>
      </c>
      <c r="AG2463" s="131">
        <v>0</v>
      </c>
      <c r="AH2463" s="43">
        <v>0</v>
      </c>
    </row>
    <row r="2464" spans="4:34">
      <c r="D2464" s="62">
        <v>2011</v>
      </c>
      <c r="E2464" s="62">
        <v>11</v>
      </c>
      <c r="F2464" s="62">
        <v>2012</v>
      </c>
      <c r="G2464" s="62">
        <v>2012</v>
      </c>
      <c r="H2464" s="131">
        <v>0</v>
      </c>
      <c r="I2464" s="131">
        <v>0</v>
      </c>
      <c r="J2464" s="131">
        <v>0</v>
      </c>
      <c r="K2464" s="131">
        <v>0</v>
      </c>
      <c r="L2464" s="131">
        <v>0</v>
      </c>
      <c r="M2464" s="131">
        <v>0</v>
      </c>
      <c r="N2464" s="131">
        <v>0</v>
      </c>
      <c r="O2464" s="131">
        <v>0</v>
      </c>
      <c r="P2464" s="131">
        <v>0</v>
      </c>
      <c r="Q2464" s="131">
        <v>0</v>
      </c>
      <c r="R2464" s="131">
        <v>0</v>
      </c>
      <c r="S2464" s="131">
        <v>0</v>
      </c>
      <c r="T2464" s="131">
        <v>0</v>
      </c>
      <c r="U2464" s="131">
        <v>0</v>
      </c>
      <c r="V2464" s="131">
        <v>0</v>
      </c>
      <c r="W2464" s="131">
        <v>0</v>
      </c>
      <c r="X2464" s="131">
        <v>0</v>
      </c>
      <c r="Y2464" s="131">
        <v>0</v>
      </c>
      <c r="Z2464" s="131">
        <v>0</v>
      </c>
      <c r="AA2464" s="131">
        <v>0</v>
      </c>
      <c r="AB2464" s="131">
        <v>0</v>
      </c>
      <c r="AC2464" s="131">
        <v>0</v>
      </c>
      <c r="AD2464" s="131">
        <v>0</v>
      </c>
      <c r="AE2464" s="131">
        <v>0</v>
      </c>
      <c r="AF2464" s="131">
        <v>0</v>
      </c>
      <c r="AG2464" s="131">
        <v>0</v>
      </c>
      <c r="AH2464" s="43">
        <v>0</v>
      </c>
    </row>
    <row r="2465" spans="4:34">
      <c r="D2465" s="62">
        <v>2011</v>
      </c>
      <c r="E2465" s="62">
        <v>12</v>
      </c>
      <c r="F2465" s="62">
        <v>2012</v>
      </c>
      <c r="G2465" s="62">
        <v>2012</v>
      </c>
      <c r="H2465" s="131">
        <v>0</v>
      </c>
      <c r="I2465" s="131">
        <v>0</v>
      </c>
      <c r="J2465" s="131">
        <v>0</v>
      </c>
      <c r="K2465" s="131">
        <v>0</v>
      </c>
      <c r="L2465" s="131">
        <v>0</v>
      </c>
      <c r="M2465" s="131">
        <v>0</v>
      </c>
      <c r="N2465" s="131">
        <v>0</v>
      </c>
      <c r="O2465" s="131">
        <v>0</v>
      </c>
      <c r="P2465" s="131">
        <v>0</v>
      </c>
      <c r="Q2465" s="131">
        <v>0</v>
      </c>
      <c r="R2465" s="131">
        <v>0</v>
      </c>
      <c r="S2465" s="131">
        <v>0</v>
      </c>
      <c r="T2465" s="131">
        <v>0</v>
      </c>
      <c r="U2465" s="131">
        <v>0</v>
      </c>
      <c r="V2465" s="131">
        <v>0</v>
      </c>
      <c r="W2465" s="131">
        <v>0</v>
      </c>
      <c r="X2465" s="131">
        <v>0</v>
      </c>
      <c r="Y2465" s="131">
        <v>0</v>
      </c>
      <c r="Z2465" s="131">
        <v>0</v>
      </c>
      <c r="AA2465" s="131">
        <v>0</v>
      </c>
      <c r="AB2465" s="131">
        <v>0</v>
      </c>
      <c r="AC2465" s="131">
        <v>0</v>
      </c>
      <c r="AD2465" s="131">
        <v>0</v>
      </c>
      <c r="AE2465" s="131">
        <v>0</v>
      </c>
      <c r="AF2465" s="131">
        <v>0</v>
      </c>
      <c r="AG2465" s="131">
        <v>0</v>
      </c>
      <c r="AH2465" s="43">
        <v>0</v>
      </c>
    </row>
    <row r="2466" spans="4:34">
      <c r="D2466" s="62">
        <v>2012</v>
      </c>
      <c r="E2466" s="62">
        <v>1</v>
      </c>
      <c r="F2466" s="62">
        <v>2012</v>
      </c>
      <c r="G2466" s="62">
        <v>2012</v>
      </c>
      <c r="H2466" s="131">
        <v>0</v>
      </c>
      <c r="I2466" s="131">
        <v>0</v>
      </c>
      <c r="J2466" s="131">
        <v>0</v>
      </c>
      <c r="K2466" s="131">
        <v>0</v>
      </c>
      <c r="L2466" s="131">
        <v>0</v>
      </c>
      <c r="M2466" s="131">
        <v>0</v>
      </c>
      <c r="N2466" s="131">
        <v>0</v>
      </c>
      <c r="O2466" s="131">
        <v>0</v>
      </c>
      <c r="P2466" s="131">
        <v>0</v>
      </c>
      <c r="Q2466" s="131">
        <v>0</v>
      </c>
      <c r="R2466" s="131">
        <v>0</v>
      </c>
      <c r="S2466" s="131">
        <v>0</v>
      </c>
      <c r="T2466" s="131">
        <v>0</v>
      </c>
      <c r="U2466" s="131">
        <v>0</v>
      </c>
      <c r="V2466" s="131">
        <v>0</v>
      </c>
      <c r="W2466" s="131">
        <v>0</v>
      </c>
      <c r="X2466" s="131">
        <v>0</v>
      </c>
      <c r="Y2466" s="131">
        <v>0</v>
      </c>
      <c r="Z2466" s="131">
        <v>0</v>
      </c>
      <c r="AA2466" s="131">
        <v>0</v>
      </c>
      <c r="AB2466" s="131">
        <v>0</v>
      </c>
      <c r="AC2466" s="131">
        <v>0</v>
      </c>
      <c r="AD2466" s="131">
        <v>0</v>
      </c>
      <c r="AE2466" s="131">
        <v>0</v>
      </c>
      <c r="AF2466" s="131">
        <v>0</v>
      </c>
      <c r="AG2466" s="131">
        <v>0</v>
      </c>
      <c r="AH2466" s="43">
        <v>0</v>
      </c>
    </row>
    <row r="2467" spans="4:34">
      <c r="D2467" s="62">
        <v>2012</v>
      </c>
      <c r="E2467" s="62">
        <v>2</v>
      </c>
      <c r="F2467" s="62">
        <v>2012</v>
      </c>
      <c r="G2467" s="62">
        <v>2012</v>
      </c>
      <c r="H2467" s="131">
        <v>0</v>
      </c>
      <c r="I2467" s="131">
        <v>0</v>
      </c>
      <c r="J2467" s="131">
        <v>0</v>
      </c>
      <c r="K2467" s="131">
        <v>0</v>
      </c>
      <c r="L2467" s="131">
        <v>0</v>
      </c>
      <c r="M2467" s="131">
        <v>0</v>
      </c>
      <c r="N2467" s="131">
        <v>0</v>
      </c>
      <c r="O2467" s="131">
        <v>0</v>
      </c>
      <c r="P2467" s="131">
        <v>0</v>
      </c>
      <c r="Q2467" s="131">
        <v>0</v>
      </c>
      <c r="R2467" s="131">
        <v>0</v>
      </c>
      <c r="S2467" s="131">
        <v>0</v>
      </c>
      <c r="T2467" s="131">
        <v>0</v>
      </c>
      <c r="U2467" s="131">
        <v>0</v>
      </c>
      <c r="V2467" s="131">
        <v>0</v>
      </c>
      <c r="W2467" s="131">
        <v>0</v>
      </c>
      <c r="X2467" s="131">
        <v>0</v>
      </c>
      <c r="Y2467" s="131">
        <v>0</v>
      </c>
      <c r="Z2467" s="131">
        <v>0</v>
      </c>
      <c r="AA2467" s="131">
        <v>0</v>
      </c>
      <c r="AB2467" s="131">
        <v>0</v>
      </c>
      <c r="AC2467" s="131">
        <v>0</v>
      </c>
      <c r="AD2467" s="131">
        <v>0</v>
      </c>
      <c r="AE2467" s="131">
        <v>0</v>
      </c>
      <c r="AF2467" s="131">
        <v>0</v>
      </c>
      <c r="AG2467" s="131">
        <v>0</v>
      </c>
      <c r="AH2467" s="43">
        <v>0</v>
      </c>
    </row>
    <row r="2468" spans="4:34">
      <c r="D2468" s="62">
        <v>2012</v>
      </c>
      <c r="E2468" s="62">
        <v>3</v>
      </c>
      <c r="F2468" s="62">
        <v>2012</v>
      </c>
      <c r="G2468" s="62">
        <v>2012</v>
      </c>
      <c r="H2468" s="131">
        <v>0</v>
      </c>
      <c r="I2468" s="131">
        <v>0</v>
      </c>
      <c r="J2468" s="131">
        <v>0</v>
      </c>
      <c r="K2468" s="131">
        <v>0</v>
      </c>
      <c r="L2468" s="131">
        <v>0</v>
      </c>
      <c r="M2468" s="131">
        <v>0</v>
      </c>
      <c r="N2468" s="131">
        <v>0</v>
      </c>
      <c r="O2468" s="131">
        <v>0</v>
      </c>
      <c r="P2468" s="131">
        <v>0</v>
      </c>
      <c r="Q2468" s="131">
        <v>0</v>
      </c>
      <c r="R2468" s="131">
        <v>0</v>
      </c>
      <c r="S2468" s="131">
        <v>0</v>
      </c>
      <c r="T2468" s="131">
        <v>0</v>
      </c>
      <c r="U2468" s="131">
        <v>0</v>
      </c>
      <c r="V2468" s="131">
        <v>0</v>
      </c>
      <c r="W2468" s="131">
        <v>0</v>
      </c>
      <c r="X2468" s="131">
        <v>0</v>
      </c>
      <c r="Y2468" s="131">
        <v>0</v>
      </c>
      <c r="Z2468" s="131">
        <v>0</v>
      </c>
      <c r="AA2468" s="131">
        <v>0</v>
      </c>
      <c r="AB2468" s="131">
        <v>0</v>
      </c>
      <c r="AC2468" s="131">
        <v>0</v>
      </c>
      <c r="AD2468" s="131">
        <v>0</v>
      </c>
      <c r="AE2468" s="131">
        <v>0</v>
      </c>
      <c r="AF2468" s="131">
        <v>0</v>
      </c>
      <c r="AG2468" s="131">
        <v>0</v>
      </c>
      <c r="AH2468" s="43">
        <v>0</v>
      </c>
    </row>
    <row r="2469" spans="4:34">
      <c r="D2469" s="62">
        <v>2012</v>
      </c>
      <c r="E2469" s="62">
        <v>4</v>
      </c>
      <c r="F2469" s="62">
        <v>2012</v>
      </c>
      <c r="G2469" s="62">
        <v>2012</v>
      </c>
      <c r="H2469" s="131">
        <v>0</v>
      </c>
      <c r="I2469" s="131">
        <v>0</v>
      </c>
      <c r="J2469" s="131">
        <v>0</v>
      </c>
      <c r="K2469" s="131">
        <v>0</v>
      </c>
      <c r="L2469" s="131">
        <v>0</v>
      </c>
      <c r="M2469" s="131">
        <v>0</v>
      </c>
      <c r="N2469" s="131">
        <v>0</v>
      </c>
      <c r="O2469" s="131">
        <v>0</v>
      </c>
      <c r="P2469" s="131">
        <v>0</v>
      </c>
      <c r="Q2469" s="131">
        <v>0</v>
      </c>
      <c r="R2469" s="131">
        <v>0</v>
      </c>
      <c r="S2469" s="131">
        <v>0</v>
      </c>
      <c r="T2469" s="131">
        <v>0</v>
      </c>
      <c r="U2469" s="131">
        <v>0</v>
      </c>
      <c r="V2469" s="131">
        <v>0</v>
      </c>
      <c r="W2469" s="131">
        <v>0</v>
      </c>
      <c r="X2469" s="131">
        <v>0</v>
      </c>
      <c r="Y2469" s="131">
        <v>0</v>
      </c>
      <c r="Z2469" s="131">
        <v>0</v>
      </c>
      <c r="AA2469" s="131">
        <v>0</v>
      </c>
      <c r="AB2469" s="131">
        <v>0</v>
      </c>
      <c r="AC2469" s="131">
        <v>0</v>
      </c>
      <c r="AD2469" s="131">
        <v>0</v>
      </c>
      <c r="AE2469" s="131">
        <v>0</v>
      </c>
      <c r="AF2469" s="131">
        <v>0</v>
      </c>
      <c r="AG2469" s="131">
        <v>0</v>
      </c>
      <c r="AH2469" s="43">
        <v>0</v>
      </c>
    </row>
    <row r="2470" spans="4:34">
      <c r="D2470" s="62">
        <v>2012</v>
      </c>
      <c r="E2470" s="62">
        <v>5</v>
      </c>
      <c r="F2470" s="62">
        <v>2012</v>
      </c>
      <c r="G2470" s="62">
        <v>2013</v>
      </c>
      <c r="H2470" s="131">
        <v>0</v>
      </c>
      <c r="I2470" s="131">
        <v>0</v>
      </c>
      <c r="J2470" s="131">
        <v>0</v>
      </c>
      <c r="K2470" s="131">
        <v>0</v>
      </c>
      <c r="L2470" s="131">
        <v>0</v>
      </c>
      <c r="M2470" s="131">
        <v>0</v>
      </c>
      <c r="N2470" s="131">
        <v>0</v>
      </c>
      <c r="O2470" s="131">
        <v>0</v>
      </c>
      <c r="P2470" s="131">
        <v>0</v>
      </c>
      <c r="Q2470" s="131">
        <v>0</v>
      </c>
      <c r="R2470" s="131">
        <v>0</v>
      </c>
      <c r="S2470" s="131">
        <v>0</v>
      </c>
      <c r="T2470" s="131">
        <v>0</v>
      </c>
      <c r="U2470" s="131">
        <v>0</v>
      </c>
      <c r="V2470" s="131">
        <v>0</v>
      </c>
      <c r="W2470" s="131">
        <v>0</v>
      </c>
      <c r="X2470" s="131">
        <v>0</v>
      </c>
      <c r="Y2470" s="131">
        <v>0</v>
      </c>
      <c r="Z2470" s="131">
        <v>0</v>
      </c>
      <c r="AA2470" s="131">
        <v>0</v>
      </c>
      <c r="AB2470" s="131">
        <v>0</v>
      </c>
      <c r="AC2470" s="131">
        <v>0</v>
      </c>
      <c r="AD2470" s="131">
        <v>0</v>
      </c>
      <c r="AE2470" s="131">
        <v>0</v>
      </c>
      <c r="AF2470" s="131">
        <v>0</v>
      </c>
      <c r="AG2470" s="131">
        <v>0</v>
      </c>
      <c r="AH2470" s="43">
        <v>0</v>
      </c>
    </row>
    <row r="2471" spans="4:34">
      <c r="D2471" s="62">
        <v>2012</v>
      </c>
      <c r="E2471" s="62">
        <v>6</v>
      </c>
      <c r="F2471" s="62">
        <v>2012</v>
      </c>
      <c r="G2471" s="62">
        <v>2013</v>
      </c>
      <c r="H2471" s="131">
        <v>0</v>
      </c>
      <c r="I2471" s="131">
        <v>0</v>
      </c>
      <c r="J2471" s="131">
        <v>0</v>
      </c>
      <c r="K2471" s="131">
        <v>0</v>
      </c>
      <c r="L2471" s="131">
        <v>0</v>
      </c>
      <c r="M2471" s="131">
        <v>0</v>
      </c>
      <c r="N2471" s="131">
        <v>0</v>
      </c>
      <c r="O2471" s="131">
        <v>0</v>
      </c>
      <c r="P2471" s="131">
        <v>0</v>
      </c>
      <c r="Q2471" s="131">
        <v>0</v>
      </c>
      <c r="R2471" s="131">
        <v>0</v>
      </c>
      <c r="S2471" s="131">
        <v>0</v>
      </c>
      <c r="T2471" s="131">
        <v>0</v>
      </c>
      <c r="U2471" s="131">
        <v>0</v>
      </c>
      <c r="V2471" s="131">
        <v>0</v>
      </c>
      <c r="W2471" s="131">
        <v>0</v>
      </c>
      <c r="X2471" s="131">
        <v>0</v>
      </c>
      <c r="Y2471" s="131">
        <v>0</v>
      </c>
      <c r="Z2471" s="131">
        <v>0</v>
      </c>
      <c r="AA2471" s="131">
        <v>0</v>
      </c>
      <c r="AB2471" s="131">
        <v>0</v>
      </c>
      <c r="AC2471" s="131">
        <v>0</v>
      </c>
      <c r="AD2471" s="131">
        <v>0</v>
      </c>
      <c r="AE2471" s="131">
        <v>0</v>
      </c>
      <c r="AF2471" s="131">
        <v>0</v>
      </c>
      <c r="AG2471" s="131">
        <v>0</v>
      </c>
      <c r="AH2471" s="43">
        <v>0</v>
      </c>
    </row>
    <row r="2472" spans="4:34">
      <c r="D2472" s="62">
        <v>2012</v>
      </c>
      <c r="E2472" s="62">
        <v>7</v>
      </c>
      <c r="F2472" s="62">
        <v>2013</v>
      </c>
      <c r="G2472" s="62">
        <v>2013</v>
      </c>
      <c r="H2472" s="131">
        <v>0</v>
      </c>
      <c r="I2472" s="131">
        <v>0</v>
      </c>
      <c r="J2472" s="131">
        <v>0</v>
      </c>
      <c r="K2472" s="131">
        <v>0</v>
      </c>
      <c r="L2472" s="131">
        <v>0</v>
      </c>
      <c r="M2472" s="131">
        <v>0</v>
      </c>
      <c r="N2472" s="131">
        <v>0</v>
      </c>
      <c r="O2472" s="131">
        <v>0</v>
      </c>
      <c r="P2472" s="131">
        <v>0</v>
      </c>
      <c r="Q2472" s="131">
        <v>0</v>
      </c>
      <c r="R2472" s="131">
        <v>0</v>
      </c>
      <c r="S2472" s="131">
        <v>0</v>
      </c>
      <c r="T2472" s="131">
        <v>0</v>
      </c>
      <c r="U2472" s="131">
        <v>0</v>
      </c>
      <c r="V2472" s="131">
        <v>0</v>
      </c>
      <c r="W2472" s="131">
        <v>0</v>
      </c>
      <c r="X2472" s="131">
        <v>0</v>
      </c>
      <c r="Y2472" s="131">
        <v>0</v>
      </c>
      <c r="Z2472" s="131">
        <v>0</v>
      </c>
      <c r="AA2472" s="131">
        <v>0</v>
      </c>
      <c r="AB2472" s="131">
        <v>0</v>
      </c>
      <c r="AC2472" s="131">
        <v>0</v>
      </c>
      <c r="AD2472" s="131">
        <v>0</v>
      </c>
      <c r="AE2472" s="131">
        <v>0</v>
      </c>
      <c r="AF2472" s="131">
        <v>0</v>
      </c>
      <c r="AG2472" s="131">
        <v>0</v>
      </c>
      <c r="AH2472" s="43">
        <v>0</v>
      </c>
    </row>
    <row r="2473" spans="4:34">
      <c r="D2473" s="62">
        <v>2012</v>
      </c>
      <c r="E2473" s="62">
        <v>8</v>
      </c>
      <c r="F2473" s="62">
        <v>2013</v>
      </c>
      <c r="G2473" s="62">
        <v>2013</v>
      </c>
      <c r="H2473" s="131">
        <v>0</v>
      </c>
      <c r="I2473" s="131">
        <v>0</v>
      </c>
      <c r="J2473" s="131">
        <v>0</v>
      </c>
      <c r="K2473" s="131">
        <v>0</v>
      </c>
      <c r="L2473" s="131">
        <v>0</v>
      </c>
      <c r="M2473" s="131">
        <v>0</v>
      </c>
      <c r="N2473" s="131">
        <v>0</v>
      </c>
      <c r="O2473" s="131">
        <v>0</v>
      </c>
      <c r="P2473" s="131">
        <v>0</v>
      </c>
      <c r="Q2473" s="131">
        <v>0</v>
      </c>
      <c r="R2473" s="131">
        <v>0</v>
      </c>
      <c r="S2473" s="131">
        <v>0</v>
      </c>
      <c r="T2473" s="131">
        <v>0</v>
      </c>
      <c r="U2473" s="131">
        <v>0</v>
      </c>
      <c r="V2473" s="131">
        <v>0</v>
      </c>
      <c r="W2473" s="131">
        <v>0</v>
      </c>
      <c r="X2473" s="131">
        <v>0</v>
      </c>
      <c r="Y2473" s="131">
        <v>0</v>
      </c>
      <c r="Z2473" s="131">
        <v>0</v>
      </c>
      <c r="AA2473" s="131">
        <v>0</v>
      </c>
      <c r="AB2473" s="131">
        <v>0</v>
      </c>
      <c r="AC2473" s="131">
        <v>0</v>
      </c>
      <c r="AD2473" s="131">
        <v>0</v>
      </c>
      <c r="AE2473" s="131">
        <v>0</v>
      </c>
      <c r="AF2473" s="131">
        <v>0</v>
      </c>
      <c r="AG2473" s="131">
        <v>0</v>
      </c>
      <c r="AH2473" s="43">
        <v>0</v>
      </c>
    </row>
    <row r="2474" spans="4:34">
      <c r="D2474" s="62">
        <v>2012</v>
      </c>
      <c r="E2474" s="62">
        <v>9</v>
      </c>
      <c r="F2474" s="62">
        <v>2013</v>
      </c>
      <c r="G2474" s="62">
        <v>2013</v>
      </c>
      <c r="H2474" s="131">
        <v>0</v>
      </c>
      <c r="I2474" s="131">
        <v>0</v>
      </c>
      <c r="J2474" s="131">
        <v>0</v>
      </c>
      <c r="K2474" s="131">
        <v>0</v>
      </c>
      <c r="L2474" s="131">
        <v>0</v>
      </c>
      <c r="M2474" s="131">
        <v>0</v>
      </c>
      <c r="N2474" s="131">
        <v>0</v>
      </c>
      <c r="O2474" s="131">
        <v>0</v>
      </c>
      <c r="P2474" s="131">
        <v>0</v>
      </c>
      <c r="Q2474" s="131">
        <v>0</v>
      </c>
      <c r="R2474" s="131">
        <v>0</v>
      </c>
      <c r="S2474" s="131">
        <v>0</v>
      </c>
      <c r="T2474" s="131">
        <v>0</v>
      </c>
      <c r="U2474" s="131">
        <v>0</v>
      </c>
      <c r="V2474" s="131">
        <v>0</v>
      </c>
      <c r="W2474" s="131">
        <v>0</v>
      </c>
      <c r="X2474" s="131">
        <v>0</v>
      </c>
      <c r="Y2474" s="131">
        <v>0</v>
      </c>
      <c r="Z2474" s="131">
        <v>0</v>
      </c>
      <c r="AA2474" s="131">
        <v>0</v>
      </c>
      <c r="AB2474" s="131">
        <v>0</v>
      </c>
      <c r="AC2474" s="131">
        <v>0</v>
      </c>
      <c r="AD2474" s="131">
        <v>0</v>
      </c>
      <c r="AE2474" s="131">
        <v>0</v>
      </c>
      <c r="AF2474" s="131">
        <v>0</v>
      </c>
      <c r="AG2474" s="131">
        <v>0</v>
      </c>
      <c r="AH2474" s="43">
        <v>0</v>
      </c>
    </row>
    <row r="2475" spans="4:34">
      <c r="D2475" s="62">
        <v>2012</v>
      </c>
      <c r="E2475" s="62">
        <v>10</v>
      </c>
      <c r="F2475" s="62">
        <v>2013</v>
      </c>
      <c r="G2475" s="62">
        <v>2013</v>
      </c>
      <c r="H2475" s="131">
        <v>0</v>
      </c>
      <c r="I2475" s="131">
        <v>0</v>
      </c>
      <c r="J2475" s="131">
        <v>0</v>
      </c>
      <c r="K2475" s="131">
        <v>0</v>
      </c>
      <c r="L2475" s="131">
        <v>0</v>
      </c>
      <c r="M2475" s="131">
        <v>0</v>
      </c>
      <c r="N2475" s="131">
        <v>0</v>
      </c>
      <c r="O2475" s="131">
        <v>0</v>
      </c>
      <c r="P2475" s="131">
        <v>0</v>
      </c>
      <c r="Q2475" s="131">
        <v>0</v>
      </c>
      <c r="R2475" s="131">
        <v>0</v>
      </c>
      <c r="S2475" s="131">
        <v>0</v>
      </c>
      <c r="T2475" s="131">
        <v>0</v>
      </c>
      <c r="U2475" s="131">
        <v>0</v>
      </c>
      <c r="V2475" s="131">
        <v>0</v>
      </c>
      <c r="W2475" s="131">
        <v>0</v>
      </c>
      <c r="X2475" s="131">
        <v>0</v>
      </c>
      <c r="Y2475" s="131">
        <v>0</v>
      </c>
      <c r="Z2475" s="131">
        <v>0</v>
      </c>
      <c r="AA2475" s="131">
        <v>0</v>
      </c>
      <c r="AB2475" s="131">
        <v>0</v>
      </c>
      <c r="AC2475" s="131">
        <v>0</v>
      </c>
      <c r="AD2475" s="131">
        <v>0</v>
      </c>
      <c r="AE2475" s="131">
        <v>0</v>
      </c>
      <c r="AF2475" s="131">
        <v>0</v>
      </c>
      <c r="AG2475" s="131">
        <v>0</v>
      </c>
      <c r="AH2475" s="43">
        <v>0</v>
      </c>
    </row>
    <row r="2476" spans="4:34">
      <c r="D2476" s="62">
        <v>2012</v>
      </c>
      <c r="E2476" s="62">
        <v>11</v>
      </c>
      <c r="F2476" s="62">
        <v>2013</v>
      </c>
      <c r="G2476" s="62">
        <v>2013</v>
      </c>
      <c r="H2476" s="131">
        <v>0</v>
      </c>
      <c r="I2476" s="131">
        <v>0</v>
      </c>
      <c r="J2476" s="131">
        <v>0</v>
      </c>
      <c r="K2476" s="131">
        <v>0</v>
      </c>
      <c r="L2476" s="131">
        <v>0</v>
      </c>
      <c r="M2476" s="131">
        <v>0</v>
      </c>
      <c r="N2476" s="131">
        <v>0</v>
      </c>
      <c r="O2476" s="131">
        <v>0</v>
      </c>
      <c r="P2476" s="131">
        <v>0</v>
      </c>
      <c r="Q2476" s="131">
        <v>0</v>
      </c>
      <c r="R2476" s="131">
        <v>0</v>
      </c>
      <c r="S2476" s="131">
        <v>0</v>
      </c>
      <c r="T2476" s="131">
        <v>0</v>
      </c>
      <c r="U2476" s="131">
        <v>0</v>
      </c>
      <c r="V2476" s="131">
        <v>0</v>
      </c>
      <c r="W2476" s="131">
        <v>0</v>
      </c>
      <c r="X2476" s="131">
        <v>0</v>
      </c>
      <c r="Y2476" s="131">
        <v>0</v>
      </c>
      <c r="Z2476" s="131">
        <v>0</v>
      </c>
      <c r="AA2476" s="131">
        <v>0</v>
      </c>
      <c r="AB2476" s="131">
        <v>0</v>
      </c>
      <c r="AC2476" s="131">
        <v>0</v>
      </c>
      <c r="AD2476" s="131">
        <v>0</v>
      </c>
      <c r="AE2476" s="131">
        <v>0</v>
      </c>
      <c r="AF2476" s="131">
        <v>0</v>
      </c>
      <c r="AG2476" s="131">
        <v>0</v>
      </c>
      <c r="AH2476" s="43">
        <v>0</v>
      </c>
    </row>
    <row r="2477" spans="4:34">
      <c r="D2477" s="62">
        <v>2012</v>
      </c>
      <c r="E2477" s="62">
        <v>12</v>
      </c>
      <c r="F2477" s="62">
        <v>2013</v>
      </c>
      <c r="G2477" s="62">
        <v>2013</v>
      </c>
      <c r="H2477" s="131">
        <v>0</v>
      </c>
      <c r="I2477" s="131">
        <v>0</v>
      </c>
      <c r="J2477" s="131">
        <v>0</v>
      </c>
      <c r="K2477" s="131">
        <v>0</v>
      </c>
      <c r="L2477" s="131">
        <v>0</v>
      </c>
      <c r="M2477" s="131">
        <v>0</v>
      </c>
      <c r="N2477" s="131">
        <v>0</v>
      </c>
      <c r="O2477" s="131">
        <v>0</v>
      </c>
      <c r="P2477" s="131">
        <v>0</v>
      </c>
      <c r="Q2477" s="131">
        <v>0</v>
      </c>
      <c r="R2477" s="131">
        <v>0</v>
      </c>
      <c r="S2477" s="131">
        <v>0</v>
      </c>
      <c r="T2477" s="131">
        <v>0</v>
      </c>
      <c r="U2477" s="131">
        <v>0</v>
      </c>
      <c r="V2477" s="131">
        <v>0</v>
      </c>
      <c r="W2477" s="131">
        <v>0</v>
      </c>
      <c r="X2477" s="131">
        <v>0</v>
      </c>
      <c r="Y2477" s="131">
        <v>0</v>
      </c>
      <c r="Z2477" s="131">
        <v>0</v>
      </c>
      <c r="AA2477" s="131">
        <v>0</v>
      </c>
      <c r="AB2477" s="131">
        <v>0</v>
      </c>
      <c r="AC2477" s="131">
        <v>0</v>
      </c>
      <c r="AD2477" s="131">
        <v>0</v>
      </c>
      <c r="AE2477" s="131">
        <v>0</v>
      </c>
      <c r="AF2477" s="131">
        <v>0</v>
      </c>
      <c r="AG2477" s="131">
        <v>0</v>
      </c>
      <c r="AH2477" s="43">
        <v>0</v>
      </c>
    </row>
    <row r="2478" spans="4:34">
      <c r="D2478" s="62">
        <v>2013</v>
      </c>
      <c r="E2478" s="62">
        <v>1</v>
      </c>
      <c r="F2478" s="62">
        <v>2013</v>
      </c>
      <c r="G2478" s="62">
        <v>2013</v>
      </c>
      <c r="H2478" s="131">
        <v>0</v>
      </c>
      <c r="I2478" s="131">
        <v>0</v>
      </c>
      <c r="J2478" s="131">
        <v>0</v>
      </c>
      <c r="K2478" s="131">
        <v>0</v>
      </c>
      <c r="L2478" s="131">
        <v>0</v>
      </c>
      <c r="M2478" s="131">
        <v>0</v>
      </c>
      <c r="N2478" s="131">
        <v>0</v>
      </c>
      <c r="O2478" s="131">
        <v>0</v>
      </c>
      <c r="P2478" s="131">
        <v>0</v>
      </c>
      <c r="Q2478" s="131">
        <v>0</v>
      </c>
      <c r="R2478" s="131">
        <v>0</v>
      </c>
      <c r="S2478" s="131">
        <v>0</v>
      </c>
      <c r="T2478" s="131">
        <v>0</v>
      </c>
      <c r="U2478" s="131">
        <v>0</v>
      </c>
      <c r="V2478" s="131">
        <v>0</v>
      </c>
      <c r="W2478" s="131">
        <v>0</v>
      </c>
      <c r="X2478" s="131">
        <v>0</v>
      </c>
      <c r="Y2478" s="131">
        <v>0</v>
      </c>
      <c r="Z2478" s="131">
        <v>0</v>
      </c>
      <c r="AA2478" s="131">
        <v>0</v>
      </c>
      <c r="AB2478" s="131">
        <v>0</v>
      </c>
      <c r="AC2478" s="131">
        <v>0</v>
      </c>
      <c r="AD2478" s="131">
        <v>0</v>
      </c>
      <c r="AE2478" s="131">
        <v>0</v>
      </c>
      <c r="AF2478" s="131">
        <v>0</v>
      </c>
      <c r="AG2478" s="131">
        <v>0</v>
      </c>
      <c r="AH2478" s="43">
        <v>0</v>
      </c>
    </row>
    <row r="2479" spans="4:34">
      <c r="D2479" s="62">
        <v>2013</v>
      </c>
      <c r="E2479" s="62">
        <v>2</v>
      </c>
      <c r="F2479" s="62">
        <v>2013</v>
      </c>
      <c r="G2479" s="62">
        <v>2013</v>
      </c>
      <c r="H2479" s="131">
        <v>0</v>
      </c>
      <c r="I2479" s="131">
        <v>0</v>
      </c>
      <c r="J2479" s="131">
        <v>0</v>
      </c>
      <c r="K2479" s="131">
        <v>0</v>
      </c>
      <c r="L2479" s="131">
        <v>0</v>
      </c>
      <c r="M2479" s="131">
        <v>0</v>
      </c>
      <c r="N2479" s="131">
        <v>0</v>
      </c>
      <c r="O2479" s="131">
        <v>0</v>
      </c>
      <c r="P2479" s="131">
        <v>0</v>
      </c>
      <c r="Q2479" s="131">
        <v>0</v>
      </c>
      <c r="R2479" s="131">
        <v>0</v>
      </c>
      <c r="S2479" s="131">
        <v>0</v>
      </c>
      <c r="T2479" s="131">
        <v>0</v>
      </c>
      <c r="U2479" s="131">
        <v>0</v>
      </c>
      <c r="V2479" s="131">
        <v>0</v>
      </c>
      <c r="W2479" s="131">
        <v>0</v>
      </c>
      <c r="X2479" s="131">
        <v>0</v>
      </c>
      <c r="Y2479" s="131">
        <v>0</v>
      </c>
      <c r="Z2479" s="131">
        <v>0</v>
      </c>
      <c r="AA2479" s="131">
        <v>0</v>
      </c>
      <c r="AB2479" s="131">
        <v>0</v>
      </c>
      <c r="AC2479" s="131">
        <v>0</v>
      </c>
      <c r="AD2479" s="131">
        <v>0</v>
      </c>
      <c r="AE2479" s="131">
        <v>0</v>
      </c>
      <c r="AF2479" s="131">
        <v>0</v>
      </c>
      <c r="AG2479" s="131">
        <v>0</v>
      </c>
      <c r="AH2479" s="43">
        <v>0</v>
      </c>
    </row>
    <row r="2480" spans="4:34">
      <c r="D2480" s="62">
        <v>2013</v>
      </c>
      <c r="E2480" s="62">
        <v>3</v>
      </c>
      <c r="F2480" s="62">
        <v>2013</v>
      </c>
      <c r="G2480" s="62">
        <v>2013</v>
      </c>
      <c r="H2480" s="131">
        <v>0</v>
      </c>
      <c r="I2480" s="131">
        <v>0</v>
      </c>
      <c r="J2480" s="131">
        <v>0</v>
      </c>
      <c r="K2480" s="131">
        <v>0</v>
      </c>
      <c r="L2480" s="131">
        <v>0</v>
      </c>
      <c r="M2480" s="131">
        <v>0</v>
      </c>
      <c r="N2480" s="131">
        <v>0</v>
      </c>
      <c r="O2480" s="131">
        <v>0</v>
      </c>
      <c r="P2480" s="131">
        <v>0</v>
      </c>
      <c r="Q2480" s="131">
        <v>0</v>
      </c>
      <c r="R2480" s="131">
        <v>0</v>
      </c>
      <c r="S2480" s="131">
        <v>0</v>
      </c>
      <c r="T2480" s="131">
        <v>0</v>
      </c>
      <c r="U2480" s="131">
        <v>0</v>
      </c>
      <c r="V2480" s="131">
        <v>0</v>
      </c>
      <c r="W2480" s="131">
        <v>0</v>
      </c>
      <c r="X2480" s="131">
        <v>0</v>
      </c>
      <c r="Y2480" s="131">
        <v>0</v>
      </c>
      <c r="Z2480" s="131">
        <v>0</v>
      </c>
      <c r="AA2480" s="131">
        <v>0</v>
      </c>
      <c r="AB2480" s="131">
        <v>0</v>
      </c>
      <c r="AC2480" s="131">
        <v>0</v>
      </c>
      <c r="AD2480" s="131">
        <v>0</v>
      </c>
      <c r="AE2480" s="131">
        <v>0</v>
      </c>
      <c r="AF2480" s="131">
        <v>0</v>
      </c>
      <c r="AG2480" s="131">
        <v>0</v>
      </c>
      <c r="AH2480" s="43">
        <v>0</v>
      </c>
    </row>
    <row r="2481" spans="4:34">
      <c r="D2481" s="62">
        <v>2013</v>
      </c>
      <c r="E2481" s="62">
        <v>4</v>
      </c>
      <c r="F2481" s="62">
        <v>2013</v>
      </c>
      <c r="G2481" s="62">
        <v>2013</v>
      </c>
      <c r="H2481" s="131">
        <v>0</v>
      </c>
      <c r="I2481" s="131">
        <v>0</v>
      </c>
      <c r="J2481" s="131">
        <v>0</v>
      </c>
      <c r="K2481" s="131">
        <v>0</v>
      </c>
      <c r="L2481" s="131">
        <v>0</v>
      </c>
      <c r="M2481" s="131">
        <v>0</v>
      </c>
      <c r="N2481" s="131">
        <v>0</v>
      </c>
      <c r="O2481" s="131">
        <v>0</v>
      </c>
      <c r="P2481" s="131">
        <v>0</v>
      </c>
      <c r="Q2481" s="131">
        <v>0</v>
      </c>
      <c r="R2481" s="131">
        <v>0</v>
      </c>
      <c r="S2481" s="131">
        <v>0</v>
      </c>
      <c r="T2481" s="131">
        <v>0</v>
      </c>
      <c r="U2481" s="131">
        <v>0</v>
      </c>
      <c r="V2481" s="131">
        <v>0</v>
      </c>
      <c r="W2481" s="131">
        <v>0</v>
      </c>
      <c r="X2481" s="131">
        <v>0</v>
      </c>
      <c r="Y2481" s="131">
        <v>0</v>
      </c>
      <c r="Z2481" s="131">
        <v>0</v>
      </c>
      <c r="AA2481" s="131">
        <v>0</v>
      </c>
      <c r="AB2481" s="131">
        <v>0</v>
      </c>
      <c r="AC2481" s="131">
        <v>0</v>
      </c>
      <c r="AD2481" s="131">
        <v>0</v>
      </c>
      <c r="AE2481" s="131">
        <v>0</v>
      </c>
      <c r="AF2481" s="131">
        <v>0</v>
      </c>
      <c r="AG2481" s="131">
        <v>0</v>
      </c>
      <c r="AH2481" s="43">
        <v>0</v>
      </c>
    </row>
    <row r="2482" spans="4:34">
      <c r="D2482" s="62">
        <v>2013</v>
      </c>
      <c r="E2482" s="62">
        <v>5</v>
      </c>
      <c r="F2482" s="62">
        <v>2013</v>
      </c>
      <c r="G2482" s="62">
        <v>2014</v>
      </c>
      <c r="H2482" s="131">
        <v>0</v>
      </c>
      <c r="I2482" s="131">
        <v>0</v>
      </c>
      <c r="J2482" s="131">
        <v>0</v>
      </c>
      <c r="K2482" s="131">
        <v>0</v>
      </c>
      <c r="L2482" s="131">
        <v>0</v>
      </c>
      <c r="M2482" s="131">
        <v>0</v>
      </c>
      <c r="N2482" s="131">
        <v>0</v>
      </c>
      <c r="O2482" s="131">
        <v>0</v>
      </c>
      <c r="P2482" s="131">
        <v>0</v>
      </c>
      <c r="Q2482" s="131">
        <v>0</v>
      </c>
      <c r="R2482" s="131">
        <v>0</v>
      </c>
      <c r="S2482" s="131">
        <v>0</v>
      </c>
      <c r="T2482" s="131">
        <v>0</v>
      </c>
      <c r="U2482" s="131">
        <v>0</v>
      </c>
      <c r="V2482" s="131">
        <v>0</v>
      </c>
      <c r="W2482" s="131">
        <v>0</v>
      </c>
      <c r="X2482" s="131">
        <v>0</v>
      </c>
      <c r="Y2482" s="131">
        <v>0</v>
      </c>
      <c r="Z2482" s="131">
        <v>0</v>
      </c>
      <c r="AA2482" s="131">
        <v>0</v>
      </c>
      <c r="AB2482" s="131">
        <v>0</v>
      </c>
      <c r="AC2482" s="131">
        <v>0</v>
      </c>
      <c r="AD2482" s="131">
        <v>0</v>
      </c>
      <c r="AE2482" s="131">
        <v>0</v>
      </c>
      <c r="AF2482" s="131">
        <v>0</v>
      </c>
      <c r="AG2482" s="131">
        <v>0</v>
      </c>
      <c r="AH2482" s="43">
        <v>0</v>
      </c>
    </row>
    <row r="2483" spans="4:34">
      <c r="D2483" s="62">
        <v>2013</v>
      </c>
      <c r="E2483" s="62">
        <v>6</v>
      </c>
      <c r="F2483" s="62">
        <v>2013</v>
      </c>
      <c r="G2483" s="62">
        <v>2014</v>
      </c>
      <c r="H2483" s="131">
        <v>0</v>
      </c>
      <c r="I2483" s="131">
        <v>0</v>
      </c>
      <c r="J2483" s="131">
        <v>0</v>
      </c>
      <c r="K2483" s="131">
        <v>0</v>
      </c>
      <c r="L2483" s="131">
        <v>0</v>
      </c>
      <c r="M2483" s="131">
        <v>0</v>
      </c>
      <c r="N2483" s="131">
        <v>0</v>
      </c>
      <c r="O2483" s="131">
        <v>0</v>
      </c>
      <c r="P2483" s="131">
        <v>0</v>
      </c>
      <c r="Q2483" s="131">
        <v>0</v>
      </c>
      <c r="R2483" s="131">
        <v>0</v>
      </c>
      <c r="S2483" s="131">
        <v>0</v>
      </c>
      <c r="T2483" s="131">
        <v>0</v>
      </c>
      <c r="U2483" s="131">
        <v>0</v>
      </c>
      <c r="V2483" s="131">
        <v>0</v>
      </c>
      <c r="W2483" s="131">
        <v>0</v>
      </c>
      <c r="X2483" s="131">
        <v>0</v>
      </c>
      <c r="Y2483" s="131">
        <v>0</v>
      </c>
      <c r="Z2483" s="131">
        <v>0</v>
      </c>
      <c r="AA2483" s="131">
        <v>0</v>
      </c>
      <c r="AB2483" s="131">
        <v>0</v>
      </c>
      <c r="AC2483" s="131">
        <v>0</v>
      </c>
      <c r="AD2483" s="131">
        <v>0</v>
      </c>
      <c r="AE2483" s="131">
        <v>0</v>
      </c>
      <c r="AF2483" s="131">
        <v>0</v>
      </c>
      <c r="AG2483" s="131">
        <v>0</v>
      </c>
      <c r="AH2483" s="43">
        <v>0</v>
      </c>
    </row>
    <row r="2484" spans="4:34">
      <c r="D2484" s="62">
        <v>2013</v>
      </c>
      <c r="E2484" s="62">
        <v>7</v>
      </c>
      <c r="F2484" s="62">
        <v>2014</v>
      </c>
      <c r="G2484" s="62">
        <v>2014</v>
      </c>
      <c r="H2484" s="131">
        <v>0</v>
      </c>
      <c r="I2484" s="131">
        <v>0</v>
      </c>
      <c r="J2484" s="131">
        <v>0</v>
      </c>
      <c r="K2484" s="131">
        <v>0</v>
      </c>
      <c r="L2484" s="131">
        <v>0</v>
      </c>
      <c r="M2484" s="131">
        <v>0</v>
      </c>
      <c r="N2484" s="131">
        <v>0</v>
      </c>
      <c r="O2484" s="131">
        <v>0</v>
      </c>
      <c r="P2484" s="131">
        <v>0</v>
      </c>
      <c r="Q2484" s="131">
        <v>0</v>
      </c>
      <c r="R2484" s="131">
        <v>0</v>
      </c>
      <c r="S2484" s="131">
        <v>0</v>
      </c>
      <c r="T2484" s="131">
        <v>0</v>
      </c>
      <c r="U2484" s="131">
        <v>0</v>
      </c>
      <c r="V2484" s="131">
        <v>0</v>
      </c>
      <c r="W2484" s="131">
        <v>0</v>
      </c>
      <c r="X2484" s="131">
        <v>0</v>
      </c>
      <c r="Y2484" s="131">
        <v>0</v>
      </c>
      <c r="Z2484" s="131">
        <v>0</v>
      </c>
      <c r="AA2484" s="131">
        <v>0</v>
      </c>
      <c r="AB2484" s="131">
        <v>0</v>
      </c>
      <c r="AC2484" s="131">
        <v>0</v>
      </c>
      <c r="AD2484" s="131">
        <v>0</v>
      </c>
      <c r="AE2484" s="131">
        <v>0</v>
      </c>
      <c r="AF2484" s="131">
        <v>0</v>
      </c>
      <c r="AG2484" s="131">
        <v>0</v>
      </c>
      <c r="AH2484" s="43">
        <v>0</v>
      </c>
    </row>
    <row r="2485" spans="4:34">
      <c r="D2485" s="62">
        <v>2013</v>
      </c>
      <c r="E2485" s="62">
        <v>8</v>
      </c>
      <c r="F2485" s="62">
        <v>2014</v>
      </c>
      <c r="G2485" s="62">
        <v>2014</v>
      </c>
      <c r="H2485" s="131">
        <v>0</v>
      </c>
      <c r="I2485" s="131">
        <v>0</v>
      </c>
      <c r="J2485" s="131">
        <v>0</v>
      </c>
      <c r="K2485" s="131">
        <v>0</v>
      </c>
      <c r="L2485" s="131">
        <v>0</v>
      </c>
      <c r="M2485" s="131">
        <v>0</v>
      </c>
      <c r="N2485" s="131">
        <v>0</v>
      </c>
      <c r="O2485" s="131">
        <v>0</v>
      </c>
      <c r="P2485" s="131">
        <v>0</v>
      </c>
      <c r="Q2485" s="131">
        <v>0</v>
      </c>
      <c r="R2485" s="131">
        <v>0</v>
      </c>
      <c r="S2485" s="131">
        <v>0</v>
      </c>
      <c r="T2485" s="131">
        <v>0</v>
      </c>
      <c r="U2485" s="131">
        <v>0</v>
      </c>
      <c r="V2485" s="131">
        <v>0</v>
      </c>
      <c r="W2485" s="131">
        <v>0</v>
      </c>
      <c r="X2485" s="131">
        <v>0</v>
      </c>
      <c r="Y2485" s="131">
        <v>0</v>
      </c>
      <c r="Z2485" s="131">
        <v>0</v>
      </c>
      <c r="AA2485" s="131">
        <v>0</v>
      </c>
      <c r="AB2485" s="131">
        <v>0</v>
      </c>
      <c r="AC2485" s="131">
        <v>0</v>
      </c>
      <c r="AD2485" s="131">
        <v>0</v>
      </c>
      <c r="AE2485" s="131">
        <v>0</v>
      </c>
      <c r="AF2485" s="131">
        <v>0</v>
      </c>
      <c r="AG2485" s="131">
        <v>0</v>
      </c>
      <c r="AH2485" s="43">
        <v>0</v>
      </c>
    </row>
    <row r="2486" spans="4:34">
      <c r="D2486" s="62">
        <v>2013</v>
      </c>
      <c r="E2486" s="62">
        <v>9</v>
      </c>
      <c r="F2486" s="62">
        <v>2014</v>
      </c>
      <c r="G2486" s="62">
        <v>2014</v>
      </c>
      <c r="H2486" s="131">
        <v>0</v>
      </c>
      <c r="I2486" s="131">
        <v>0</v>
      </c>
      <c r="J2486" s="131">
        <v>0</v>
      </c>
      <c r="K2486" s="131">
        <v>0</v>
      </c>
      <c r="L2486" s="131">
        <v>0</v>
      </c>
      <c r="M2486" s="131">
        <v>0</v>
      </c>
      <c r="N2486" s="131">
        <v>0</v>
      </c>
      <c r="O2486" s="131">
        <v>0</v>
      </c>
      <c r="P2486" s="131">
        <v>0</v>
      </c>
      <c r="Q2486" s="131">
        <v>0</v>
      </c>
      <c r="R2486" s="131">
        <v>0</v>
      </c>
      <c r="S2486" s="131">
        <v>0</v>
      </c>
      <c r="T2486" s="131">
        <v>0</v>
      </c>
      <c r="U2486" s="131">
        <v>0</v>
      </c>
      <c r="V2486" s="131">
        <v>0</v>
      </c>
      <c r="W2486" s="131">
        <v>0</v>
      </c>
      <c r="X2486" s="131">
        <v>0</v>
      </c>
      <c r="Y2486" s="131">
        <v>0</v>
      </c>
      <c r="Z2486" s="131">
        <v>0</v>
      </c>
      <c r="AA2486" s="131">
        <v>0</v>
      </c>
      <c r="AB2486" s="131">
        <v>0</v>
      </c>
      <c r="AC2486" s="131">
        <v>0</v>
      </c>
      <c r="AD2486" s="131">
        <v>0</v>
      </c>
      <c r="AE2486" s="131">
        <v>0</v>
      </c>
      <c r="AF2486" s="131">
        <v>0</v>
      </c>
      <c r="AG2486" s="131">
        <v>0</v>
      </c>
      <c r="AH2486" s="43">
        <v>0</v>
      </c>
    </row>
    <row r="2487" spans="4:34">
      <c r="D2487" s="62">
        <v>2013</v>
      </c>
      <c r="E2487" s="62">
        <v>10</v>
      </c>
      <c r="F2487" s="62">
        <v>2014</v>
      </c>
      <c r="G2487" s="62">
        <v>2014</v>
      </c>
      <c r="H2487" s="131">
        <v>0</v>
      </c>
      <c r="I2487" s="131">
        <v>0</v>
      </c>
      <c r="J2487" s="131">
        <v>0</v>
      </c>
      <c r="K2487" s="131">
        <v>0</v>
      </c>
      <c r="L2487" s="131">
        <v>0</v>
      </c>
      <c r="M2487" s="131">
        <v>0</v>
      </c>
      <c r="N2487" s="131">
        <v>0</v>
      </c>
      <c r="O2487" s="131">
        <v>0</v>
      </c>
      <c r="P2487" s="131">
        <v>0</v>
      </c>
      <c r="Q2487" s="131">
        <v>0</v>
      </c>
      <c r="R2487" s="131">
        <v>0</v>
      </c>
      <c r="S2487" s="131">
        <v>0</v>
      </c>
      <c r="T2487" s="131">
        <v>0</v>
      </c>
      <c r="U2487" s="131">
        <v>0</v>
      </c>
      <c r="V2487" s="131">
        <v>0</v>
      </c>
      <c r="W2487" s="131">
        <v>0</v>
      </c>
      <c r="X2487" s="131">
        <v>0</v>
      </c>
      <c r="Y2487" s="131">
        <v>0</v>
      </c>
      <c r="Z2487" s="131">
        <v>0</v>
      </c>
      <c r="AA2487" s="131">
        <v>0</v>
      </c>
      <c r="AB2487" s="131">
        <v>0</v>
      </c>
      <c r="AC2487" s="131">
        <v>0</v>
      </c>
      <c r="AD2487" s="131">
        <v>0</v>
      </c>
      <c r="AE2487" s="131">
        <v>0</v>
      </c>
      <c r="AF2487" s="131">
        <v>0</v>
      </c>
      <c r="AG2487" s="131">
        <v>0</v>
      </c>
      <c r="AH2487" s="43">
        <v>0</v>
      </c>
    </row>
    <row r="2488" spans="4:34">
      <c r="D2488" s="62">
        <v>2013</v>
      </c>
      <c r="E2488" s="62">
        <v>11</v>
      </c>
      <c r="F2488" s="62">
        <v>2014</v>
      </c>
      <c r="G2488" s="62">
        <v>2014</v>
      </c>
      <c r="H2488" s="131">
        <v>0</v>
      </c>
      <c r="I2488" s="131">
        <v>0</v>
      </c>
      <c r="J2488" s="131">
        <v>0</v>
      </c>
      <c r="K2488" s="131">
        <v>0</v>
      </c>
      <c r="L2488" s="131">
        <v>0</v>
      </c>
      <c r="M2488" s="131">
        <v>0</v>
      </c>
      <c r="N2488" s="131">
        <v>0</v>
      </c>
      <c r="O2488" s="131">
        <v>0</v>
      </c>
      <c r="P2488" s="131">
        <v>0</v>
      </c>
      <c r="Q2488" s="131">
        <v>0</v>
      </c>
      <c r="R2488" s="131">
        <v>0</v>
      </c>
      <c r="S2488" s="131">
        <v>0</v>
      </c>
      <c r="T2488" s="131">
        <v>0</v>
      </c>
      <c r="U2488" s="131">
        <v>0</v>
      </c>
      <c r="V2488" s="131">
        <v>0</v>
      </c>
      <c r="W2488" s="131">
        <v>0</v>
      </c>
      <c r="X2488" s="131">
        <v>0</v>
      </c>
      <c r="Y2488" s="131">
        <v>0</v>
      </c>
      <c r="Z2488" s="131">
        <v>0</v>
      </c>
      <c r="AA2488" s="131">
        <v>0</v>
      </c>
      <c r="AB2488" s="131">
        <v>0</v>
      </c>
      <c r="AC2488" s="131">
        <v>0</v>
      </c>
      <c r="AD2488" s="131">
        <v>0</v>
      </c>
      <c r="AE2488" s="131">
        <v>0</v>
      </c>
      <c r="AF2488" s="131">
        <v>0</v>
      </c>
      <c r="AG2488" s="131">
        <v>0</v>
      </c>
      <c r="AH2488" s="43">
        <v>0</v>
      </c>
    </row>
    <row r="2489" spans="4:34">
      <c r="D2489" s="62">
        <v>2013</v>
      </c>
      <c r="E2489" s="62">
        <v>12</v>
      </c>
      <c r="F2489" s="62">
        <v>2014</v>
      </c>
      <c r="G2489" s="62">
        <v>2014</v>
      </c>
      <c r="H2489" s="131">
        <v>0</v>
      </c>
      <c r="I2489" s="131">
        <v>0</v>
      </c>
      <c r="J2489" s="131">
        <v>0</v>
      </c>
      <c r="K2489" s="131">
        <v>0</v>
      </c>
      <c r="L2489" s="131">
        <v>0</v>
      </c>
      <c r="M2489" s="131">
        <v>0</v>
      </c>
      <c r="N2489" s="131">
        <v>0</v>
      </c>
      <c r="O2489" s="131">
        <v>0</v>
      </c>
      <c r="P2489" s="131">
        <v>0</v>
      </c>
      <c r="Q2489" s="131">
        <v>0</v>
      </c>
      <c r="R2489" s="131">
        <v>0</v>
      </c>
      <c r="S2489" s="131">
        <v>0</v>
      </c>
      <c r="T2489" s="131">
        <v>0</v>
      </c>
      <c r="U2489" s="131">
        <v>0</v>
      </c>
      <c r="V2489" s="131">
        <v>0</v>
      </c>
      <c r="W2489" s="131">
        <v>0</v>
      </c>
      <c r="X2489" s="131">
        <v>0</v>
      </c>
      <c r="Y2489" s="131">
        <v>0</v>
      </c>
      <c r="Z2489" s="131">
        <v>0</v>
      </c>
      <c r="AA2489" s="131">
        <v>0</v>
      </c>
      <c r="AB2489" s="131">
        <v>0</v>
      </c>
      <c r="AC2489" s="131">
        <v>0</v>
      </c>
      <c r="AD2489" s="131">
        <v>0</v>
      </c>
      <c r="AE2489" s="131">
        <v>0</v>
      </c>
      <c r="AF2489" s="131">
        <v>0</v>
      </c>
      <c r="AG2489" s="131">
        <v>0</v>
      </c>
      <c r="AH2489" s="43">
        <v>0</v>
      </c>
    </row>
    <row r="2490" spans="4:34">
      <c r="D2490" s="62">
        <v>2014</v>
      </c>
      <c r="E2490" s="62">
        <v>1</v>
      </c>
      <c r="F2490" s="62">
        <v>2014</v>
      </c>
      <c r="G2490" s="62">
        <v>2014</v>
      </c>
      <c r="H2490" s="131">
        <v>0</v>
      </c>
      <c r="I2490" s="131">
        <v>0</v>
      </c>
      <c r="J2490" s="131">
        <v>0</v>
      </c>
      <c r="K2490" s="131">
        <v>0</v>
      </c>
      <c r="L2490" s="131">
        <v>0</v>
      </c>
      <c r="M2490" s="131">
        <v>0</v>
      </c>
      <c r="N2490" s="131">
        <v>0</v>
      </c>
      <c r="O2490" s="131">
        <v>0</v>
      </c>
      <c r="P2490" s="131">
        <v>0</v>
      </c>
      <c r="Q2490" s="131">
        <v>0</v>
      </c>
      <c r="R2490" s="131">
        <v>0</v>
      </c>
      <c r="S2490" s="131">
        <v>0</v>
      </c>
      <c r="T2490" s="131">
        <v>0</v>
      </c>
      <c r="U2490" s="131">
        <v>0</v>
      </c>
      <c r="V2490" s="131">
        <v>0</v>
      </c>
      <c r="W2490" s="131">
        <v>0</v>
      </c>
      <c r="X2490" s="131">
        <v>0</v>
      </c>
      <c r="Y2490" s="131">
        <v>0</v>
      </c>
      <c r="Z2490" s="131">
        <v>0</v>
      </c>
      <c r="AA2490" s="131">
        <v>0</v>
      </c>
      <c r="AB2490" s="131">
        <v>0</v>
      </c>
      <c r="AC2490" s="131">
        <v>0</v>
      </c>
      <c r="AD2490" s="131">
        <v>0</v>
      </c>
      <c r="AE2490" s="131">
        <v>0</v>
      </c>
      <c r="AF2490" s="131">
        <v>0</v>
      </c>
      <c r="AG2490" s="131">
        <v>0</v>
      </c>
      <c r="AH2490" s="43">
        <v>0</v>
      </c>
    </row>
    <row r="2491" spans="4:34">
      <c r="D2491" s="62">
        <v>2014</v>
      </c>
      <c r="E2491" s="62">
        <v>2</v>
      </c>
      <c r="F2491" s="62">
        <v>2014</v>
      </c>
      <c r="G2491" s="62">
        <v>2014</v>
      </c>
      <c r="H2491" s="131">
        <v>0</v>
      </c>
      <c r="I2491" s="131">
        <v>0</v>
      </c>
      <c r="J2491" s="131">
        <v>0</v>
      </c>
      <c r="K2491" s="131">
        <v>0</v>
      </c>
      <c r="L2491" s="131">
        <v>0</v>
      </c>
      <c r="M2491" s="131">
        <v>0</v>
      </c>
      <c r="N2491" s="131">
        <v>0</v>
      </c>
      <c r="O2491" s="131">
        <v>0</v>
      </c>
      <c r="P2491" s="131">
        <v>0</v>
      </c>
      <c r="Q2491" s="131">
        <v>0</v>
      </c>
      <c r="R2491" s="131">
        <v>0</v>
      </c>
      <c r="S2491" s="131">
        <v>0</v>
      </c>
      <c r="T2491" s="131">
        <v>0</v>
      </c>
      <c r="U2491" s="131">
        <v>0</v>
      </c>
      <c r="V2491" s="131">
        <v>0</v>
      </c>
      <c r="W2491" s="131">
        <v>0</v>
      </c>
      <c r="X2491" s="131">
        <v>0</v>
      </c>
      <c r="Y2491" s="131">
        <v>0</v>
      </c>
      <c r="Z2491" s="131">
        <v>0</v>
      </c>
      <c r="AA2491" s="131">
        <v>0</v>
      </c>
      <c r="AB2491" s="131">
        <v>0</v>
      </c>
      <c r="AC2491" s="131">
        <v>0</v>
      </c>
      <c r="AD2491" s="131">
        <v>0</v>
      </c>
      <c r="AE2491" s="131">
        <v>0</v>
      </c>
      <c r="AF2491" s="131">
        <v>0</v>
      </c>
      <c r="AG2491" s="131">
        <v>0</v>
      </c>
      <c r="AH2491" s="43">
        <v>0</v>
      </c>
    </row>
    <row r="2492" spans="4:34">
      <c r="D2492" s="62">
        <v>2014</v>
      </c>
      <c r="E2492" s="62">
        <v>3</v>
      </c>
      <c r="F2492" s="62">
        <v>2014</v>
      </c>
      <c r="G2492" s="62">
        <v>2014</v>
      </c>
      <c r="H2492" s="131">
        <v>0</v>
      </c>
      <c r="I2492" s="131">
        <v>0</v>
      </c>
      <c r="J2492" s="131">
        <v>0</v>
      </c>
      <c r="K2492" s="131">
        <v>0</v>
      </c>
      <c r="L2492" s="131">
        <v>0</v>
      </c>
      <c r="M2492" s="131">
        <v>0</v>
      </c>
      <c r="N2492" s="131">
        <v>0</v>
      </c>
      <c r="O2492" s="131">
        <v>0</v>
      </c>
      <c r="P2492" s="131">
        <v>0</v>
      </c>
      <c r="Q2492" s="131">
        <v>0</v>
      </c>
      <c r="R2492" s="131">
        <v>0</v>
      </c>
      <c r="S2492" s="131">
        <v>0</v>
      </c>
      <c r="T2492" s="131">
        <v>0</v>
      </c>
      <c r="U2492" s="131">
        <v>0</v>
      </c>
      <c r="V2492" s="131">
        <v>0</v>
      </c>
      <c r="W2492" s="131">
        <v>0</v>
      </c>
      <c r="X2492" s="131">
        <v>0</v>
      </c>
      <c r="Y2492" s="131">
        <v>0</v>
      </c>
      <c r="Z2492" s="131">
        <v>0</v>
      </c>
      <c r="AA2492" s="131">
        <v>0</v>
      </c>
      <c r="AB2492" s="131">
        <v>0</v>
      </c>
      <c r="AC2492" s="131">
        <v>0</v>
      </c>
      <c r="AD2492" s="131">
        <v>0</v>
      </c>
      <c r="AE2492" s="131">
        <v>0</v>
      </c>
      <c r="AF2492" s="131">
        <v>0</v>
      </c>
      <c r="AG2492" s="131">
        <v>0</v>
      </c>
      <c r="AH2492" s="43">
        <v>0</v>
      </c>
    </row>
    <row r="2493" spans="4:34">
      <c r="D2493" s="62">
        <v>2014</v>
      </c>
      <c r="E2493" s="62">
        <v>4</v>
      </c>
      <c r="F2493" s="62">
        <v>2014</v>
      </c>
      <c r="G2493" s="62">
        <v>2014</v>
      </c>
      <c r="H2493" s="131">
        <v>0</v>
      </c>
      <c r="I2493" s="131">
        <v>0</v>
      </c>
      <c r="J2493" s="131">
        <v>0</v>
      </c>
      <c r="K2493" s="131">
        <v>0</v>
      </c>
      <c r="L2493" s="131">
        <v>0</v>
      </c>
      <c r="M2493" s="131">
        <v>0</v>
      </c>
      <c r="N2493" s="131">
        <v>0</v>
      </c>
      <c r="O2493" s="131">
        <v>0</v>
      </c>
      <c r="P2493" s="131">
        <v>0</v>
      </c>
      <c r="Q2493" s="131">
        <v>0</v>
      </c>
      <c r="R2493" s="131">
        <v>0</v>
      </c>
      <c r="S2493" s="131">
        <v>0</v>
      </c>
      <c r="T2493" s="131">
        <v>0</v>
      </c>
      <c r="U2493" s="131">
        <v>0</v>
      </c>
      <c r="V2493" s="131">
        <v>0</v>
      </c>
      <c r="W2493" s="131">
        <v>0</v>
      </c>
      <c r="X2493" s="131">
        <v>0</v>
      </c>
      <c r="Y2493" s="131">
        <v>0</v>
      </c>
      <c r="Z2493" s="131">
        <v>0</v>
      </c>
      <c r="AA2493" s="131">
        <v>0</v>
      </c>
      <c r="AB2493" s="131">
        <v>0</v>
      </c>
      <c r="AC2493" s="131">
        <v>0</v>
      </c>
      <c r="AD2493" s="131">
        <v>0</v>
      </c>
      <c r="AE2493" s="131">
        <v>0</v>
      </c>
      <c r="AF2493" s="131">
        <v>0</v>
      </c>
      <c r="AG2493" s="131">
        <v>0</v>
      </c>
      <c r="AH2493" s="43">
        <v>0</v>
      </c>
    </row>
    <row r="2494" spans="4:34">
      <c r="D2494" s="62">
        <v>2014</v>
      </c>
      <c r="E2494" s="62">
        <v>5</v>
      </c>
      <c r="F2494" s="62">
        <v>2014</v>
      </c>
      <c r="G2494" s="62">
        <v>2015</v>
      </c>
      <c r="H2494" s="131">
        <v>0</v>
      </c>
      <c r="I2494" s="131">
        <v>0</v>
      </c>
      <c r="J2494" s="131">
        <v>0</v>
      </c>
      <c r="K2494" s="131">
        <v>0</v>
      </c>
      <c r="L2494" s="131">
        <v>0</v>
      </c>
      <c r="M2494" s="131">
        <v>0</v>
      </c>
      <c r="N2494" s="131">
        <v>0</v>
      </c>
      <c r="O2494" s="131">
        <v>0</v>
      </c>
      <c r="P2494" s="131">
        <v>0</v>
      </c>
      <c r="Q2494" s="131">
        <v>0</v>
      </c>
      <c r="R2494" s="131">
        <v>0</v>
      </c>
      <c r="S2494" s="131">
        <v>0</v>
      </c>
      <c r="T2494" s="131">
        <v>0</v>
      </c>
      <c r="U2494" s="131">
        <v>0</v>
      </c>
      <c r="V2494" s="131">
        <v>0</v>
      </c>
      <c r="W2494" s="131">
        <v>0</v>
      </c>
      <c r="X2494" s="131">
        <v>0</v>
      </c>
      <c r="Y2494" s="131">
        <v>0</v>
      </c>
      <c r="Z2494" s="131">
        <v>0</v>
      </c>
      <c r="AA2494" s="131">
        <v>0</v>
      </c>
      <c r="AB2494" s="131">
        <v>0</v>
      </c>
      <c r="AC2494" s="131">
        <v>0</v>
      </c>
      <c r="AD2494" s="131">
        <v>0</v>
      </c>
      <c r="AE2494" s="131">
        <v>0</v>
      </c>
      <c r="AF2494" s="131">
        <v>0</v>
      </c>
      <c r="AG2494" s="131">
        <v>0</v>
      </c>
      <c r="AH2494" s="43">
        <v>0</v>
      </c>
    </row>
    <row r="2495" spans="4:34">
      <c r="D2495" s="62">
        <v>2014</v>
      </c>
      <c r="E2495" s="62">
        <v>6</v>
      </c>
      <c r="F2495" s="62">
        <v>2014</v>
      </c>
      <c r="G2495" s="62">
        <v>2015</v>
      </c>
      <c r="H2495" s="131">
        <v>0</v>
      </c>
      <c r="I2495" s="131">
        <v>0</v>
      </c>
      <c r="J2495" s="131">
        <v>0</v>
      </c>
      <c r="K2495" s="131">
        <v>0</v>
      </c>
      <c r="L2495" s="131">
        <v>0</v>
      </c>
      <c r="M2495" s="131">
        <v>0</v>
      </c>
      <c r="N2495" s="131">
        <v>0</v>
      </c>
      <c r="O2495" s="131">
        <v>0</v>
      </c>
      <c r="P2495" s="131">
        <v>0</v>
      </c>
      <c r="Q2495" s="131">
        <v>0</v>
      </c>
      <c r="R2495" s="131">
        <v>0</v>
      </c>
      <c r="S2495" s="131">
        <v>0</v>
      </c>
      <c r="T2495" s="131">
        <v>0</v>
      </c>
      <c r="U2495" s="131">
        <v>0</v>
      </c>
      <c r="V2495" s="131">
        <v>0</v>
      </c>
      <c r="W2495" s="131">
        <v>0</v>
      </c>
      <c r="X2495" s="131">
        <v>0</v>
      </c>
      <c r="Y2495" s="131">
        <v>0</v>
      </c>
      <c r="Z2495" s="131">
        <v>0</v>
      </c>
      <c r="AA2495" s="131">
        <v>0</v>
      </c>
      <c r="AB2495" s="131">
        <v>0</v>
      </c>
      <c r="AC2495" s="131">
        <v>0</v>
      </c>
      <c r="AD2495" s="131">
        <v>0</v>
      </c>
      <c r="AE2495" s="131">
        <v>0</v>
      </c>
      <c r="AF2495" s="131">
        <v>0</v>
      </c>
      <c r="AG2495" s="131">
        <v>0</v>
      </c>
      <c r="AH2495" s="43">
        <v>0</v>
      </c>
    </row>
    <row r="2496" spans="4:34">
      <c r="D2496" s="62">
        <v>2014</v>
      </c>
      <c r="E2496" s="62">
        <v>7</v>
      </c>
      <c r="F2496" s="62">
        <v>2015</v>
      </c>
      <c r="G2496" s="62">
        <v>2015</v>
      </c>
      <c r="H2496" s="131">
        <v>0</v>
      </c>
      <c r="I2496" s="131">
        <v>0</v>
      </c>
      <c r="J2496" s="131">
        <v>0</v>
      </c>
      <c r="K2496" s="131">
        <v>0</v>
      </c>
      <c r="L2496" s="131">
        <v>0</v>
      </c>
      <c r="M2496" s="131">
        <v>0</v>
      </c>
      <c r="N2496" s="131">
        <v>0</v>
      </c>
      <c r="O2496" s="131">
        <v>0</v>
      </c>
      <c r="P2496" s="131">
        <v>0</v>
      </c>
      <c r="Q2496" s="131">
        <v>0</v>
      </c>
      <c r="R2496" s="131">
        <v>0</v>
      </c>
      <c r="S2496" s="131">
        <v>0</v>
      </c>
      <c r="T2496" s="131">
        <v>0</v>
      </c>
      <c r="U2496" s="131">
        <v>0</v>
      </c>
      <c r="V2496" s="131">
        <v>0</v>
      </c>
      <c r="W2496" s="131">
        <v>0</v>
      </c>
      <c r="X2496" s="131">
        <v>0</v>
      </c>
      <c r="Y2496" s="131">
        <v>0</v>
      </c>
      <c r="Z2496" s="131">
        <v>0</v>
      </c>
      <c r="AA2496" s="131">
        <v>0</v>
      </c>
      <c r="AB2496" s="131">
        <v>0</v>
      </c>
      <c r="AC2496" s="131">
        <v>0</v>
      </c>
      <c r="AD2496" s="131">
        <v>0</v>
      </c>
      <c r="AE2496" s="131">
        <v>0</v>
      </c>
      <c r="AF2496" s="131">
        <v>0</v>
      </c>
      <c r="AG2496" s="131">
        <v>0</v>
      </c>
      <c r="AH2496" s="43">
        <v>0</v>
      </c>
    </row>
    <row r="2497" spans="4:34">
      <c r="D2497" s="62">
        <v>2014</v>
      </c>
      <c r="E2497" s="62">
        <v>8</v>
      </c>
      <c r="F2497" s="62">
        <v>2015</v>
      </c>
      <c r="G2497" s="62">
        <v>2015</v>
      </c>
      <c r="H2497" s="131">
        <v>0</v>
      </c>
      <c r="I2497" s="131">
        <v>0</v>
      </c>
      <c r="J2497" s="131">
        <v>0</v>
      </c>
      <c r="K2497" s="131">
        <v>0</v>
      </c>
      <c r="L2497" s="131">
        <v>0</v>
      </c>
      <c r="M2497" s="131">
        <v>0</v>
      </c>
      <c r="N2497" s="131">
        <v>0</v>
      </c>
      <c r="O2497" s="131">
        <v>0</v>
      </c>
      <c r="P2497" s="131">
        <v>0</v>
      </c>
      <c r="Q2497" s="131">
        <v>0</v>
      </c>
      <c r="R2497" s="131">
        <v>0</v>
      </c>
      <c r="S2497" s="131">
        <v>0</v>
      </c>
      <c r="T2497" s="131">
        <v>0</v>
      </c>
      <c r="U2497" s="131">
        <v>0</v>
      </c>
      <c r="V2497" s="131">
        <v>0</v>
      </c>
      <c r="W2497" s="131">
        <v>0</v>
      </c>
      <c r="X2497" s="131">
        <v>0</v>
      </c>
      <c r="Y2497" s="131">
        <v>0</v>
      </c>
      <c r="Z2497" s="131">
        <v>0</v>
      </c>
      <c r="AA2497" s="131">
        <v>0</v>
      </c>
      <c r="AB2497" s="131">
        <v>0</v>
      </c>
      <c r="AC2497" s="131">
        <v>0</v>
      </c>
      <c r="AD2497" s="131">
        <v>0</v>
      </c>
      <c r="AE2497" s="131">
        <v>0</v>
      </c>
      <c r="AF2497" s="131">
        <v>0</v>
      </c>
      <c r="AG2497" s="131">
        <v>0</v>
      </c>
      <c r="AH2497" s="43">
        <v>0</v>
      </c>
    </row>
    <row r="2498" spans="4:34">
      <c r="D2498" s="62">
        <v>2014</v>
      </c>
      <c r="E2498" s="62">
        <v>9</v>
      </c>
      <c r="F2498" s="62">
        <v>2015</v>
      </c>
      <c r="G2498" s="62">
        <v>2015</v>
      </c>
      <c r="H2498" s="131">
        <v>0</v>
      </c>
      <c r="I2498" s="131">
        <v>0</v>
      </c>
      <c r="J2498" s="131">
        <v>0</v>
      </c>
      <c r="K2498" s="131">
        <v>0</v>
      </c>
      <c r="L2498" s="131">
        <v>0</v>
      </c>
      <c r="M2498" s="131">
        <v>0</v>
      </c>
      <c r="N2498" s="131">
        <v>0</v>
      </c>
      <c r="O2498" s="131">
        <v>0</v>
      </c>
      <c r="P2498" s="131">
        <v>0</v>
      </c>
      <c r="Q2498" s="131">
        <v>0</v>
      </c>
      <c r="R2498" s="131">
        <v>0</v>
      </c>
      <c r="S2498" s="131">
        <v>0</v>
      </c>
      <c r="T2498" s="131">
        <v>0</v>
      </c>
      <c r="U2498" s="131">
        <v>0</v>
      </c>
      <c r="V2498" s="131">
        <v>0</v>
      </c>
      <c r="W2498" s="131">
        <v>0</v>
      </c>
      <c r="X2498" s="131">
        <v>0</v>
      </c>
      <c r="Y2498" s="131">
        <v>0</v>
      </c>
      <c r="Z2498" s="131">
        <v>0</v>
      </c>
      <c r="AA2498" s="131">
        <v>0</v>
      </c>
      <c r="AB2498" s="131">
        <v>0</v>
      </c>
      <c r="AC2498" s="131">
        <v>0</v>
      </c>
      <c r="AD2498" s="131">
        <v>0</v>
      </c>
      <c r="AE2498" s="131">
        <v>0</v>
      </c>
      <c r="AF2498" s="131">
        <v>0</v>
      </c>
      <c r="AG2498" s="131">
        <v>0</v>
      </c>
      <c r="AH2498" s="43">
        <v>0</v>
      </c>
    </row>
    <row r="2499" spans="4:34">
      <c r="D2499" s="62">
        <v>2014</v>
      </c>
      <c r="E2499" s="62">
        <v>10</v>
      </c>
      <c r="F2499" s="62">
        <v>2015</v>
      </c>
      <c r="G2499" s="62">
        <v>2015</v>
      </c>
      <c r="H2499" s="131">
        <v>0</v>
      </c>
      <c r="I2499" s="131">
        <v>0</v>
      </c>
      <c r="J2499" s="131">
        <v>0</v>
      </c>
      <c r="K2499" s="131">
        <v>0</v>
      </c>
      <c r="L2499" s="131">
        <v>0</v>
      </c>
      <c r="M2499" s="131">
        <v>0</v>
      </c>
      <c r="N2499" s="131">
        <v>0</v>
      </c>
      <c r="O2499" s="131">
        <v>0</v>
      </c>
      <c r="P2499" s="131">
        <v>0</v>
      </c>
      <c r="Q2499" s="131">
        <v>0</v>
      </c>
      <c r="R2499" s="131">
        <v>0</v>
      </c>
      <c r="S2499" s="131">
        <v>0</v>
      </c>
      <c r="T2499" s="131">
        <v>0</v>
      </c>
      <c r="U2499" s="131">
        <v>0</v>
      </c>
      <c r="V2499" s="131">
        <v>0</v>
      </c>
      <c r="W2499" s="131">
        <v>0</v>
      </c>
      <c r="X2499" s="131">
        <v>0</v>
      </c>
      <c r="Y2499" s="131">
        <v>0</v>
      </c>
      <c r="Z2499" s="131">
        <v>0</v>
      </c>
      <c r="AA2499" s="131">
        <v>0</v>
      </c>
      <c r="AB2499" s="131">
        <v>0</v>
      </c>
      <c r="AC2499" s="131">
        <v>0</v>
      </c>
      <c r="AD2499" s="131">
        <v>0</v>
      </c>
      <c r="AE2499" s="131">
        <v>0</v>
      </c>
      <c r="AF2499" s="131">
        <v>0</v>
      </c>
      <c r="AG2499" s="131">
        <v>0</v>
      </c>
      <c r="AH2499" s="43">
        <v>0</v>
      </c>
    </row>
    <row r="2500" spans="4:34">
      <c r="D2500" s="62">
        <v>2014</v>
      </c>
      <c r="E2500" s="62">
        <v>11</v>
      </c>
      <c r="F2500" s="62">
        <v>2015</v>
      </c>
      <c r="G2500" s="62">
        <v>2015</v>
      </c>
      <c r="H2500" s="131">
        <v>0</v>
      </c>
      <c r="I2500" s="131">
        <v>0</v>
      </c>
      <c r="J2500" s="131">
        <v>0</v>
      </c>
      <c r="K2500" s="131">
        <v>0</v>
      </c>
      <c r="L2500" s="131">
        <v>0</v>
      </c>
      <c r="M2500" s="131">
        <v>0</v>
      </c>
      <c r="N2500" s="131">
        <v>0</v>
      </c>
      <c r="O2500" s="131">
        <v>0</v>
      </c>
      <c r="P2500" s="131">
        <v>0</v>
      </c>
      <c r="Q2500" s="131">
        <v>0</v>
      </c>
      <c r="R2500" s="131">
        <v>0</v>
      </c>
      <c r="S2500" s="131">
        <v>0</v>
      </c>
      <c r="T2500" s="131">
        <v>0</v>
      </c>
      <c r="U2500" s="131">
        <v>0</v>
      </c>
      <c r="V2500" s="131">
        <v>0</v>
      </c>
      <c r="W2500" s="131">
        <v>0</v>
      </c>
      <c r="X2500" s="131">
        <v>0</v>
      </c>
      <c r="Y2500" s="131">
        <v>0</v>
      </c>
      <c r="Z2500" s="131">
        <v>0</v>
      </c>
      <c r="AA2500" s="131">
        <v>0</v>
      </c>
      <c r="AB2500" s="131">
        <v>0</v>
      </c>
      <c r="AC2500" s="131">
        <v>0</v>
      </c>
      <c r="AD2500" s="131">
        <v>0</v>
      </c>
      <c r="AE2500" s="131">
        <v>0</v>
      </c>
      <c r="AF2500" s="131">
        <v>0</v>
      </c>
      <c r="AG2500" s="131">
        <v>0</v>
      </c>
      <c r="AH2500" s="43">
        <v>0</v>
      </c>
    </row>
    <row r="2501" spans="4:34">
      <c r="D2501" s="62">
        <v>2014</v>
      </c>
      <c r="E2501" s="62">
        <v>12</v>
      </c>
      <c r="F2501" s="62">
        <v>2015</v>
      </c>
      <c r="G2501" s="62">
        <v>2015</v>
      </c>
      <c r="H2501" s="131">
        <v>0</v>
      </c>
      <c r="I2501" s="131">
        <v>0</v>
      </c>
      <c r="J2501" s="131">
        <v>0</v>
      </c>
      <c r="K2501" s="131">
        <v>0</v>
      </c>
      <c r="L2501" s="131">
        <v>0</v>
      </c>
      <c r="M2501" s="131">
        <v>0</v>
      </c>
      <c r="N2501" s="131">
        <v>0</v>
      </c>
      <c r="O2501" s="131">
        <v>0</v>
      </c>
      <c r="P2501" s="131">
        <v>0</v>
      </c>
      <c r="Q2501" s="131">
        <v>0</v>
      </c>
      <c r="R2501" s="131">
        <v>0</v>
      </c>
      <c r="S2501" s="131">
        <v>0</v>
      </c>
      <c r="T2501" s="131">
        <v>0</v>
      </c>
      <c r="U2501" s="131">
        <v>0</v>
      </c>
      <c r="V2501" s="131">
        <v>0</v>
      </c>
      <c r="W2501" s="131">
        <v>0</v>
      </c>
      <c r="X2501" s="131">
        <v>0</v>
      </c>
      <c r="Y2501" s="131">
        <v>0</v>
      </c>
      <c r="Z2501" s="131">
        <v>0</v>
      </c>
      <c r="AA2501" s="131">
        <v>0</v>
      </c>
      <c r="AB2501" s="131">
        <v>0</v>
      </c>
      <c r="AC2501" s="131">
        <v>0</v>
      </c>
      <c r="AD2501" s="131">
        <v>0</v>
      </c>
      <c r="AE2501" s="131">
        <v>0</v>
      </c>
      <c r="AF2501" s="131">
        <v>0</v>
      </c>
      <c r="AG2501" s="131">
        <v>0</v>
      </c>
      <c r="AH2501" s="43">
        <v>0</v>
      </c>
    </row>
    <row r="2502" spans="4:34">
      <c r="D2502" s="62">
        <v>2015</v>
      </c>
      <c r="E2502" s="62">
        <v>1</v>
      </c>
      <c r="F2502" s="62">
        <v>2015</v>
      </c>
      <c r="G2502" s="62">
        <v>2015</v>
      </c>
      <c r="H2502" s="131">
        <v>0</v>
      </c>
      <c r="I2502" s="131">
        <v>0</v>
      </c>
      <c r="J2502" s="131">
        <v>0</v>
      </c>
      <c r="K2502" s="131">
        <v>0</v>
      </c>
      <c r="L2502" s="131">
        <v>0</v>
      </c>
      <c r="M2502" s="131">
        <v>0</v>
      </c>
      <c r="N2502" s="131">
        <v>0</v>
      </c>
      <c r="O2502" s="131">
        <v>0</v>
      </c>
      <c r="P2502" s="131">
        <v>0</v>
      </c>
      <c r="Q2502" s="131">
        <v>0</v>
      </c>
      <c r="R2502" s="131">
        <v>0</v>
      </c>
      <c r="S2502" s="131">
        <v>0</v>
      </c>
      <c r="T2502" s="131">
        <v>0</v>
      </c>
      <c r="U2502" s="131">
        <v>0</v>
      </c>
      <c r="V2502" s="131">
        <v>0</v>
      </c>
      <c r="W2502" s="131">
        <v>0</v>
      </c>
      <c r="X2502" s="131">
        <v>0</v>
      </c>
      <c r="Y2502" s="131">
        <v>0</v>
      </c>
      <c r="Z2502" s="131">
        <v>0</v>
      </c>
      <c r="AA2502" s="131">
        <v>0</v>
      </c>
      <c r="AB2502" s="131">
        <v>0</v>
      </c>
      <c r="AC2502" s="131">
        <v>0</v>
      </c>
      <c r="AD2502" s="131">
        <v>0</v>
      </c>
      <c r="AE2502" s="131">
        <v>0</v>
      </c>
      <c r="AF2502" s="131">
        <v>0</v>
      </c>
      <c r="AG2502" s="131">
        <v>0</v>
      </c>
      <c r="AH2502" s="43">
        <v>0</v>
      </c>
    </row>
    <row r="2503" spans="4:34">
      <c r="D2503" s="62">
        <v>2015</v>
      </c>
      <c r="E2503" s="62">
        <v>2</v>
      </c>
      <c r="F2503" s="62">
        <v>2015</v>
      </c>
      <c r="G2503" s="62">
        <v>2015</v>
      </c>
      <c r="H2503" s="131">
        <v>0</v>
      </c>
      <c r="I2503" s="131">
        <v>0</v>
      </c>
      <c r="J2503" s="131">
        <v>0</v>
      </c>
      <c r="K2503" s="131">
        <v>0</v>
      </c>
      <c r="L2503" s="131">
        <v>0</v>
      </c>
      <c r="M2503" s="131">
        <v>0</v>
      </c>
      <c r="N2503" s="131">
        <v>0</v>
      </c>
      <c r="O2503" s="131">
        <v>0</v>
      </c>
      <c r="P2503" s="131">
        <v>0</v>
      </c>
      <c r="Q2503" s="131">
        <v>0</v>
      </c>
      <c r="R2503" s="131">
        <v>0</v>
      </c>
      <c r="S2503" s="131">
        <v>0</v>
      </c>
      <c r="T2503" s="131">
        <v>0</v>
      </c>
      <c r="U2503" s="131">
        <v>0</v>
      </c>
      <c r="V2503" s="131">
        <v>0</v>
      </c>
      <c r="W2503" s="131">
        <v>0</v>
      </c>
      <c r="X2503" s="131">
        <v>0</v>
      </c>
      <c r="Y2503" s="131">
        <v>0</v>
      </c>
      <c r="Z2503" s="131">
        <v>0</v>
      </c>
      <c r="AA2503" s="131">
        <v>0</v>
      </c>
      <c r="AB2503" s="131">
        <v>0</v>
      </c>
      <c r="AC2503" s="131">
        <v>0</v>
      </c>
      <c r="AD2503" s="131">
        <v>0</v>
      </c>
      <c r="AE2503" s="131">
        <v>0</v>
      </c>
      <c r="AF2503" s="131">
        <v>0</v>
      </c>
      <c r="AG2503" s="131">
        <v>0</v>
      </c>
      <c r="AH2503" s="43">
        <v>0</v>
      </c>
    </row>
    <row r="2504" spans="4:34">
      <c r="D2504" s="62">
        <v>2015</v>
      </c>
      <c r="E2504" s="62">
        <v>3</v>
      </c>
      <c r="F2504" s="62">
        <v>2015</v>
      </c>
      <c r="G2504" s="62">
        <v>2015</v>
      </c>
      <c r="H2504" s="131">
        <v>0</v>
      </c>
      <c r="I2504" s="131">
        <v>0</v>
      </c>
      <c r="J2504" s="131">
        <v>0</v>
      </c>
      <c r="K2504" s="131">
        <v>0</v>
      </c>
      <c r="L2504" s="131">
        <v>0</v>
      </c>
      <c r="M2504" s="131">
        <v>0</v>
      </c>
      <c r="N2504" s="131">
        <v>0</v>
      </c>
      <c r="O2504" s="131">
        <v>0</v>
      </c>
      <c r="P2504" s="131">
        <v>0</v>
      </c>
      <c r="Q2504" s="131">
        <v>0</v>
      </c>
      <c r="R2504" s="131">
        <v>0</v>
      </c>
      <c r="S2504" s="131">
        <v>0</v>
      </c>
      <c r="T2504" s="131">
        <v>0</v>
      </c>
      <c r="U2504" s="131">
        <v>0</v>
      </c>
      <c r="V2504" s="131">
        <v>0</v>
      </c>
      <c r="W2504" s="131">
        <v>0</v>
      </c>
      <c r="X2504" s="131">
        <v>0</v>
      </c>
      <c r="Y2504" s="131">
        <v>0</v>
      </c>
      <c r="Z2504" s="131">
        <v>0</v>
      </c>
      <c r="AA2504" s="131">
        <v>0</v>
      </c>
      <c r="AB2504" s="131">
        <v>0</v>
      </c>
      <c r="AC2504" s="131">
        <v>0</v>
      </c>
      <c r="AD2504" s="131">
        <v>0</v>
      </c>
      <c r="AE2504" s="131">
        <v>0</v>
      </c>
      <c r="AF2504" s="131">
        <v>0</v>
      </c>
      <c r="AG2504" s="131">
        <v>0</v>
      </c>
      <c r="AH2504" s="43">
        <v>0</v>
      </c>
    </row>
    <row r="2505" spans="4:34">
      <c r="D2505" s="62">
        <v>2015</v>
      </c>
      <c r="E2505" s="62">
        <v>4</v>
      </c>
      <c r="F2505" s="62">
        <v>2015</v>
      </c>
      <c r="G2505" s="62">
        <v>2015</v>
      </c>
      <c r="H2505" s="131">
        <v>0</v>
      </c>
      <c r="I2505" s="131">
        <v>0</v>
      </c>
      <c r="J2505" s="131">
        <v>0</v>
      </c>
      <c r="K2505" s="131">
        <v>0</v>
      </c>
      <c r="L2505" s="131">
        <v>0</v>
      </c>
      <c r="M2505" s="131">
        <v>0</v>
      </c>
      <c r="N2505" s="131">
        <v>0</v>
      </c>
      <c r="O2505" s="131">
        <v>0</v>
      </c>
      <c r="P2505" s="131">
        <v>0</v>
      </c>
      <c r="Q2505" s="131">
        <v>0</v>
      </c>
      <c r="R2505" s="131">
        <v>0</v>
      </c>
      <c r="S2505" s="131">
        <v>0</v>
      </c>
      <c r="T2505" s="131">
        <v>0</v>
      </c>
      <c r="U2505" s="131">
        <v>0</v>
      </c>
      <c r="V2505" s="131">
        <v>0</v>
      </c>
      <c r="W2505" s="131">
        <v>0</v>
      </c>
      <c r="X2505" s="131">
        <v>0</v>
      </c>
      <c r="Y2505" s="131">
        <v>0</v>
      </c>
      <c r="Z2505" s="131">
        <v>0</v>
      </c>
      <c r="AA2505" s="131">
        <v>0</v>
      </c>
      <c r="AB2505" s="131">
        <v>0</v>
      </c>
      <c r="AC2505" s="131">
        <v>0</v>
      </c>
      <c r="AD2505" s="131">
        <v>0</v>
      </c>
      <c r="AE2505" s="131">
        <v>0</v>
      </c>
      <c r="AF2505" s="131">
        <v>0</v>
      </c>
      <c r="AG2505" s="131">
        <v>0</v>
      </c>
      <c r="AH2505" s="43">
        <v>0</v>
      </c>
    </row>
    <row r="2506" spans="4:34">
      <c r="D2506" s="62">
        <v>2015</v>
      </c>
      <c r="E2506" s="62">
        <v>5</v>
      </c>
      <c r="F2506" s="62">
        <v>2015</v>
      </c>
      <c r="G2506" s="62">
        <v>2016</v>
      </c>
      <c r="H2506" s="131">
        <v>0</v>
      </c>
      <c r="I2506" s="131">
        <v>0</v>
      </c>
      <c r="J2506" s="131">
        <v>0</v>
      </c>
      <c r="K2506" s="131">
        <v>0</v>
      </c>
      <c r="L2506" s="131">
        <v>0</v>
      </c>
      <c r="M2506" s="131">
        <v>0</v>
      </c>
      <c r="N2506" s="131">
        <v>0</v>
      </c>
      <c r="O2506" s="131">
        <v>0</v>
      </c>
      <c r="P2506" s="131">
        <v>0</v>
      </c>
      <c r="Q2506" s="131">
        <v>0</v>
      </c>
      <c r="R2506" s="131">
        <v>0</v>
      </c>
      <c r="S2506" s="131">
        <v>0</v>
      </c>
      <c r="T2506" s="131">
        <v>0</v>
      </c>
      <c r="U2506" s="131">
        <v>0</v>
      </c>
      <c r="V2506" s="131">
        <v>0</v>
      </c>
      <c r="W2506" s="131">
        <v>0</v>
      </c>
      <c r="X2506" s="131">
        <v>0</v>
      </c>
      <c r="Y2506" s="131">
        <v>0</v>
      </c>
      <c r="Z2506" s="131">
        <v>0</v>
      </c>
      <c r="AA2506" s="131">
        <v>0</v>
      </c>
      <c r="AB2506" s="131">
        <v>0</v>
      </c>
      <c r="AC2506" s="131">
        <v>0</v>
      </c>
      <c r="AD2506" s="131">
        <v>0</v>
      </c>
      <c r="AE2506" s="131">
        <v>0</v>
      </c>
      <c r="AF2506" s="131">
        <v>0</v>
      </c>
      <c r="AG2506" s="131">
        <v>0</v>
      </c>
      <c r="AH2506" s="43">
        <v>0</v>
      </c>
    </row>
    <row r="2507" spans="4:34">
      <c r="D2507" s="62">
        <v>2015</v>
      </c>
      <c r="E2507" s="62">
        <v>6</v>
      </c>
      <c r="F2507" s="62">
        <v>2015</v>
      </c>
      <c r="G2507" s="62">
        <v>2016</v>
      </c>
      <c r="H2507" s="131">
        <v>0</v>
      </c>
      <c r="I2507" s="131">
        <v>0</v>
      </c>
      <c r="J2507" s="131">
        <v>0</v>
      </c>
      <c r="K2507" s="131">
        <v>0</v>
      </c>
      <c r="L2507" s="131">
        <v>0</v>
      </c>
      <c r="M2507" s="131">
        <v>0</v>
      </c>
      <c r="N2507" s="131">
        <v>0</v>
      </c>
      <c r="O2507" s="131">
        <v>0</v>
      </c>
      <c r="P2507" s="131">
        <v>0</v>
      </c>
      <c r="Q2507" s="131">
        <v>0</v>
      </c>
      <c r="R2507" s="131">
        <v>0</v>
      </c>
      <c r="S2507" s="131">
        <v>0</v>
      </c>
      <c r="T2507" s="131">
        <v>0</v>
      </c>
      <c r="U2507" s="131">
        <v>0</v>
      </c>
      <c r="V2507" s="131">
        <v>0</v>
      </c>
      <c r="W2507" s="131">
        <v>0</v>
      </c>
      <c r="X2507" s="131">
        <v>0</v>
      </c>
      <c r="Y2507" s="131">
        <v>0</v>
      </c>
      <c r="Z2507" s="131">
        <v>0</v>
      </c>
      <c r="AA2507" s="131">
        <v>0</v>
      </c>
      <c r="AB2507" s="131">
        <v>0</v>
      </c>
      <c r="AC2507" s="131">
        <v>0</v>
      </c>
      <c r="AD2507" s="131">
        <v>0</v>
      </c>
      <c r="AE2507" s="131">
        <v>0</v>
      </c>
      <c r="AF2507" s="131">
        <v>0</v>
      </c>
      <c r="AG2507" s="131">
        <v>0</v>
      </c>
      <c r="AH2507" s="43">
        <v>0</v>
      </c>
    </row>
    <row r="2508" spans="4:34">
      <c r="D2508" s="62">
        <v>2015</v>
      </c>
      <c r="E2508" s="62">
        <v>7</v>
      </c>
      <c r="F2508" s="62">
        <v>2016</v>
      </c>
      <c r="G2508" s="62">
        <v>2016</v>
      </c>
      <c r="H2508" s="131">
        <v>0</v>
      </c>
      <c r="I2508" s="131">
        <v>0</v>
      </c>
      <c r="J2508" s="131">
        <v>0</v>
      </c>
      <c r="K2508" s="131">
        <v>0</v>
      </c>
      <c r="L2508" s="131">
        <v>0</v>
      </c>
      <c r="M2508" s="131">
        <v>0</v>
      </c>
      <c r="N2508" s="131">
        <v>0</v>
      </c>
      <c r="O2508" s="131">
        <v>0</v>
      </c>
      <c r="P2508" s="131">
        <v>0</v>
      </c>
      <c r="Q2508" s="131">
        <v>0</v>
      </c>
      <c r="R2508" s="131">
        <v>0</v>
      </c>
      <c r="S2508" s="131">
        <v>0</v>
      </c>
      <c r="T2508" s="131">
        <v>0</v>
      </c>
      <c r="U2508" s="131">
        <v>0</v>
      </c>
      <c r="V2508" s="131">
        <v>0</v>
      </c>
      <c r="W2508" s="131">
        <v>0</v>
      </c>
      <c r="X2508" s="131">
        <v>0</v>
      </c>
      <c r="Y2508" s="131">
        <v>0</v>
      </c>
      <c r="Z2508" s="131">
        <v>0</v>
      </c>
      <c r="AA2508" s="131">
        <v>0</v>
      </c>
      <c r="AB2508" s="131">
        <v>0</v>
      </c>
      <c r="AC2508" s="131">
        <v>0</v>
      </c>
      <c r="AD2508" s="131">
        <v>0</v>
      </c>
      <c r="AE2508" s="131">
        <v>0</v>
      </c>
      <c r="AF2508" s="131">
        <v>0</v>
      </c>
      <c r="AG2508" s="131">
        <v>0</v>
      </c>
      <c r="AH2508" s="43">
        <v>0</v>
      </c>
    </row>
    <row r="2509" spans="4:34">
      <c r="D2509" s="62">
        <v>2015</v>
      </c>
      <c r="E2509" s="62">
        <v>8</v>
      </c>
      <c r="F2509" s="62">
        <v>2016</v>
      </c>
      <c r="G2509" s="62">
        <v>2016</v>
      </c>
      <c r="H2509" s="131">
        <v>0</v>
      </c>
      <c r="I2509" s="131">
        <v>0</v>
      </c>
      <c r="J2509" s="131">
        <v>0</v>
      </c>
      <c r="K2509" s="131">
        <v>0</v>
      </c>
      <c r="L2509" s="131">
        <v>0</v>
      </c>
      <c r="M2509" s="131">
        <v>0</v>
      </c>
      <c r="N2509" s="131">
        <v>0</v>
      </c>
      <c r="O2509" s="131">
        <v>0</v>
      </c>
      <c r="P2509" s="131">
        <v>0</v>
      </c>
      <c r="Q2509" s="131">
        <v>0</v>
      </c>
      <c r="R2509" s="131">
        <v>0</v>
      </c>
      <c r="S2509" s="131">
        <v>0</v>
      </c>
      <c r="T2509" s="131">
        <v>0</v>
      </c>
      <c r="U2509" s="131">
        <v>0</v>
      </c>
      <c r="V2509" s="131">
        <v>0</v>
      </c>
      <c r="W2509" s="131">
        <v>0</v>
      </c>
      <c r="X2509" s="131">
        <v>0</v>
      </c>
      <c r="Y2509" s="131">
        <v>0</v>
      </c>
      <c r="Z2509" s="131">
        <v>0</v>
      </c>
      <c r="AA2509" s="131">
        <v>0</v>
      </c>
      <c r="AB2509" s="131">
        <v>0</v>
      </c>
      <c r="AC2509" s="131">
        <v>0</v>
      </c>
      <c r="AD2509" s="131">
        <v>0</v>
      </c>
      <c r="AE2509" s="131">
        <v>0</v>
      </c>
      <c r="AF2509" s="131">
        <v>0</v>
      </c>
      <c r="AG2509" s="131">
        <v>0</v>
      </c>
      <c r="AH2509" s="43">
        <v>0</v>
      </c>
    </row>
    <row r="2510" spans="4:34">
      <c r="D2510" s="62">
        <v>2015</v>
      </c>
      <c r="E2510" s="62">
        <v>9</v>
      </c>
      <c r="F2510" s="62">
        <v>2016</v>
      </c>
      <c r="G2510" s="62">
        <v>2016</v>
      </c>
      <c r="H2510" s="131">
        <v>0</v>
      </c>
      <c r="I2510" s="131">
        <v>0</v>
      </c>
      <c r="J2510" s="131">
        <v>0</v>
      </c>
      <c r="K2510" s="131">
        <v>0</v>
      </c>
      <c r="L2510" s="131">
        <v>0</v>
      </c>
      <c r="M2510" s="131">
        <v>0</v>
      </c>
      <c r="N2510" s="131">
        <v>0</v>
      </c>
      <c r="O2510" s="131">
        <v>0</v>
      </c>
      <c r="P2510" s="131">
        <v>0</v>
      </c>
      <c r="Q2510" s="131">
        <v>0</v>
      </c>
      <c r="R2510" s="131">
        <v>0</v>
      </c>
      <c r="S2510" s="131">
        <v>0</v>
      </c>
      <c r="T2510" s="131">
        <v>0</v>
      </c>
      <c r="U2510" s="131">
        <v>0</v>
      </c>
      <c r="V2510" s="131">
        <v>0</v>
      </c>
      <c r="W2510" s="131">
        <v>0</v>
      </c>
      <c r="X2510" s="131">
        <v>0</v>
      </c>
      <c r="Y2510" s="131">
        <v>0</v>
      </c>
      <c r="Z2510" s="131">
        <v>0</v>
      </c>
      <c r="AA2510" s="131">
        <v>0</v>
      </c>
      <c r="AB2510" s="131">
        <v>0</v>
      </c>
      <c r="AC2510" s="131">
        <v>0</v>
      </c>
      <c r="AD2510" s="131">
        <v>0</v>
      </c>
      <c r="AE2510" s="131">
        <v>0</v>
      </c>
      <c r="AF2510" s="131">
        <v>0</v>
      </c>
      <c r="AG2510" s="131">
        <v>0</v>
      </c>
      <c r="AH2510" s="43">
        <v>0</v>
      </c>
    </row>
    <row r="2511" spans="4:34">
      <c r="D2511" s="62">
        <v>2015</v>
      </c>
      <c r="E2511" s="62">
        <v>10</v>
      </c>
      <c r="F2511" s="62">
        <v>2016</v>
      </c>
      <c r="G2511" s="62">
        <v>2016</v>
      </c>
      <c r="H2511" s="131">
        <v>0</v>
      </c>
      <c r="I2511" s="131">
        <v>0</v>
      </c>
      <c r="J2511" s="131">
        <v>0</v>
      </c>
      <c r="K2511" s="131">
        <v>0</v>
      </c>
      <c r="L2511" s="131">
        <v>0</v>
      </c>
      <c r="M2511" s="131">
        <v>0</v>
      </c>
      <c r="N2511" s="131">
        <v>0</v>
      </c>
      <c r="O2511" s="131">
        <v>0</v>
      </c>
      <c r="P2511" s="131">
        <v>0</v>
      </c>
      <c r="Q2511" s="131">
        <v>0</v>
      </c>
      <c r="R2511" s="131">
        <v>0</v>
      </c>
      <c r="S2511" s="131">
        <v>0</v>
      </c>
      <c r="T2511" s="131">
        <v>0</v>
      </c>
      <c r="U2511" s="131">
        <v>0</v>
      </c>
      <c r="V2511" s="131">
        <v>0</v>
      </c>
      <c r="W2511" s="131">
        <v>0</v>
      </c>
      <c r="X2511" s="131">
        <v>0</v>
      </c>
      <c r="Y2511" s="131">
        <v>0</v>
      </c>
      <c r="Z2511" s="131">
        <v>0</v>
      </c>
      <c r="AA2511" s="131">
        <v>0</v>
      </c>
      <c r="AB2511" s="131">
        <v>0</v>
      </c>
      <c r="AC2511" s="131">
        <v>0</v>
      </c>
      <c r="AD2511" s="131">
        <v>0</v>
      </c>
      <c r="AE2511" s="131">
        <v>0</v>
      </c>
      <c r="AF2511" s="131">
        <v>0</v>
      </c>
      <c r="AG2511" s="131">
        <v>0</v>
      </c>
      <c r="AH2511" s="43">
        <v>0</v>
      </c>
    </row>
    <row r="2512" spans="4:34">
      <c r="D2512" s="62">
        <v>2015</v>
      </c>
      <c r="E2512" s="62">
        <v>11</v>
      </c>
      <c r="F2512" s="62">
        <v>2016</v>
      </c>
      <c r="G2512" s="62">
        <v>2016</v>
      </c>
      <c r="H2512" s="131">
        <v>0</v>
      </c>
      <c r="I2512" s="131">
        <v>0</v>
      </c>
      <c r="J2512" s="131">
        <v>0</v>
      </c>
      <c r="K2512" s="131">
        <v>0</v>
      </c>
      <c r="L2512" s="131">
        <v>0</v>
      </c>
      <c r="M2512" s="131">
        <v>0</v>
      </c>
      <c r="N2512" s="131">
        <v>0</v>
      </c>
      <c r="O2512" s="131">
        <v>0</v>
      </c>
      <c r="P2512" s="131">
        <v>0</v>
      </c>
      <c r="Q2512" s="131">
        <v>0</v>
      </c>
      <c r="R2512" s="131">
        <v>0</v>
      </c>
      <c r="S2512" s="131">
        <v>0</v>
      </c>
      <c r="T2512" s="131">
        <v>0</v>
      </c>
      <c r="U2512" s="131">
        <v>0</v>
      </c>
      <c r="V2512" s="131">
        <v>0</v>
      </c>
      <c r="W2512" s="131">
        <v>0</v>
      </c>
      <c r="X2512" s="131">
        <v>0</v>
      </c>
      <c r="Y2512" s="131">
        <v>0</v>
      </c>
      <c r="Z2512" s="131">
        <v>0</v>
      </c>
      <c r="AA2512" s="131">
        <v>0</v>
      </c>
      <c r="AB2512" s="131">
        <v>0</v>
      </c>
      <c r="AC2512" s="131">
        <v>0</v>
      </c>
      <c r="AD2512" s="131">
        <v>0</v>
      </c>
      <c r="AE2512" s="131">
        <v>0</v>
      </c>
      <c r="AF2512" s="131">
        <v>0</v>
      </c>
      <c r="AG2512" s="131">
        <v>0</v>
      </c>
      <c r="AH2512" s="43">
        <v>0</v>
      </c>
    </row>
    <row r="2513" spans="4:34">
      <c r="D2513" s="62">
        <v>2015</v>
      </c>
      <c r="E2513" s="62">
        <v>12</v>
      </c>
      <c r="F2513" s="62">
        <v>2016</v>
      </c>
      <c r="G2513" s="62">
        <v>2016</v>
      </c>
      <c r="H2513" s="131">
        <v>0</v>
      </c>
      <c r="I2513" s="131">
        <v>0</v>
      </c>
      <c r="J2513" s="131">
        <v>0</v>
      </c>
      <c r="K2513" s="131">
        <v>0</v>
      </c>
      <c r="L2513" s="131">
        <v>0</v>
      </c>
      <c r="M2513" s="131">
        <v>0</v>
      </c>
      <c r="N2513" s="131">
        <v>0</v>
      </c>
      <c r="O2513" s="131">
        <v>0</v>
      </c>
      <c r="P2513" s="131">
        <v>0</v>
      </c>
      <c r="Q2513" s="131">
        <v>0</v>
      </c>
      <c r="R2513" s="131">
        <v>0</v>
      </c>
      <c r="S2513" s="131">
        <v>0</v>
      </c>
      <c r="T2513" s="131">
        <v>0</v>
      </c>
      <c r="U2513" s="131">
        <v>0</v>
      </c>
      <c r="V2513" s="131">
        <v>0</v>
      </c>
      <c r="W2513" s="131">
        <v>0</v>
      </c>
      <c r="X2513" s="131">
        <v>0</v>
      </c>
      <c r="Y2513" s="131">
        <v>0</v>
      </c>
      <c r="Z2513" s="131">
        <v>0</v>
      </c>
      <c r="AA2513" s="131">
        <v>0</v>
      </c>
      <c r="AB2513" s="131">
        <v>0</v>
      </c>
      <c r="AC2513" s="131">
        <v>0</v>
      </c>
      <c r="AD2513" s="131">
        <v>0</v>
      </c>
      <c r="AE2513" s="131">
        <v>0</v>
      </c>
      <c r="AF2513" s="131">
        <v>0</v>
      </c>
      <c r="AG2513" s="131">
        <v>0</v>
      </c>
      <c r="AH2513" s="43">
        <v>0</v>
      </c>
    </row>
    <row r="2514" spans="4:34">
      <c r="D2514" s="62">
        <v>2016</v>
      </c>
      <c r="E2514" s="62">
        <v>1</v>
      </c>
      <c r="F2514" s="62">
        <v>2016</v>
      </c>
      <c r="G2514" s="62">
        <v>2016</v>
      </c>
      <c r="H2514" s="131">
        <v>0</v>
      </c>
      <c r="I2514" s="131">
        <v>0</v>
      </c>
      <c r="J2514" s="131">
        <v>0</v>
      </c>
      <c r="K2514" s="131">
        <v>0</v>
      </c>
      <c r="L2514" s="131">
        <v>0</v>
      </c>
      <c r="M2514" s="131">
        <v>0</v>
      </c>
      <c r="N2514" s="131">
        <v>0</v>
      </c>
      <c r="O2514" s="131">
        <v>0</v>
      </c>
      <c r="P2514" s="131">
        <v>0</v>
      </c>
      <c r="Q2514" s="131">
        <v>0</v>
      </c>
      <c r="R2514" s="131">
        <v>0</v>
      </c>
      <c r="S2514" s="131">
        <v>0</v>
      </c>
      <c r="T2514" s="131">
        <v>0</v>
      </c>
      <c r="U2514" s="131">
        <v>0</v>
      </c>
      <c r="V2514" s="131">
        <v>0</v>
      </c>
      <c r="W2514" s="131">
        <v>0</v>
      </c>
      <c r="X2514" s="131">
        <v>0</v>
      </c>
      <c r="Y2514" s="131">
        <v>0</v>
      </c>
      <c r="Z2514" s="131">
        <v>0</v>
      </c>
      <c r="AA2514" s="131">
        <v>0</v>
      </c>
      <c r="AB2514" s="131">
        <v>0</v>
      </c>
      <c r="AC2514" s="131">
        <v>0</v>
      </c>
      <c r="AD2514" s="131">
        <v>0</v>
      </c>
      <c r="AE2514" s="131">
        <v>0</v>
      </c>
      <c r="AF2514" s="131">
        <v>0</v>
      </c>
      <c r="AG2514" s="131">
        <v>0</v>
      </c>
      <c r="AH2514" s="43">
        <v>0</v>
      </c>
    </row>
    <row r="2515" spans="4:34">
      <c r="D2515" s="62">
        <v>2016</v>
      </c>
      <c r="E2515" s="62">
        <v>2</v>
      </c>
      <c r="F2515" s="62">
        <v>2016</v>
      </c>
      <c r="G2515" s="62">
        <v>2016</v>
      </c>
      <c r="H2515" s="131">
        <v>0</v>
      </c>
      <c r="I2515" s="131">
        <v>0</v>
      </c>
      <c r="J2515" s="131">
        <v>0</v>
      </c>
      <c r="K2515" s="131">
        <v>0</v>
      </c>
      <c r="L2515" s="131">
        <v>0</v>
      </c>
      <c r="M2515" s="131">
        <v>0</v>
      </c>
      <c r="N2515" s="131">
        <v>0</v>
      </c>
      <c r="O2515" s="131">
        <v>0</v>
      </c>
      <c r="P2515" s="131">
        <v>0</v>
      </c>
      <c r="Q2515" s="131">
        <v>0</v>
      </c>
      <c r="R2515" s="131">
        <v>0</v>
      </c>
      <c r="S2515" s="131">
        <v>0</v>
      </c>
      <c r="T2515" s="131">
        <v>0</v>
      </c>
      <c r="U2515" s="131">
        <v>0</v>
      </c>
      <c r="V2515" s="131">
        <v>0</v>
      </c>
      <c r="W2515" s="131">
        <v>0</v>
      </c>
      <c r="X2515" s="131">
        <v>0</v>
      </c>
      <c r="Y2515" s="131">
        <v>0</v>
      </c>
      <c r="Z2515" s="131">
        <v>0</v>
      </c>
      <c r="AA2515" s="131">
        <v>0</v>
      </c>
      <c r="AB2515" s="131">
        <v>0</v>
      </c>
      <c r="AC2515" s="131">
        <v>0</v>
      </c>
      <c r="AD2515" s="131">
        <v>0</v>
      </c>
      <c r="AE2515" s="131">
        <v>0</v>
      </c>
      <c r="AF2515" s="131">
        <v>0</v>
      </c>
      <c r="AG2515" s="131">
        <v>0</v>
      </c>
      <c r="AH2515" s="43">
        <v>0</v>
      </c>
    </row>
    <row r="2516" spans="4:34">
      <c r="D2516" s="62">
        <v>2016</v>
      </c>
      <c r="E2516" s="62">
        <v>3</v>
      </c>
      <c r="F2516" s="62">
        <v>2016</v>
      </c>
      <c r="G2516" s="62">
        <v>2016</v>
      </c>
      <c r="H2516" s="131">
        <v>0</v>
      </c>
      <c r="I2516" s="131">
        <v>0</v>
      </c>
      <c r="J2516" s="131">
        <v>0</v>
      </c>
      <c r="K2516" s="131">
        <v>0</v>
      </c>
      <c r="L2516" s="131">
        <v>0</v>
      </c>
      <c r="M2516" s="131">
        <v>0</v>
      </c>
      <c r="N2516" s="131">
        <v>0</v>
      </c>
      <c r="O2516" s="131">
        <v>0</v>
      </c>
      <c r="P2516" s="131">
        <v>0</v>
      </c>
      <c r="Q2516" s="131">
        <v>0</v>
      </c>
      <c r="R2516" s="131">
        <v>0</v>
      </c>
      <c r="S2516" s="131">
        <v>0</v>
      </c>
      <c r="T2516" s="131">
        <v>0</v>
      </c>
      <c r="U2516" s="131">
        <v>0</v>
      </c>
      <c r="V2516" s="131">
        <v>0</v>
      </c>
      <c r="W2516" s="131">
        <v>0</v>
      </c>
      <c r="X2516" s="131">
        <v>0</v>
      </c>
      <c r="Y2516" s="131">
        <v>0</v>
      </c>
      <c r="Z2516" s="131">
        <v>0</v>
      </c>
      <c r="AA2516" s="131">
        <v>0</v>
      </c>
      <c r="AB2516" s="131">
        <v>0</v>
      </c>
      <c r="AC2516" s="131">
        <v>0</v>
      </c>
      <c r="AD2516" s="131">
        <v>0</v>
      </c>
      <c r="AE2516" s="131">
        <v>0</v>
      </c>
      <c r="AF2516" s="131">
        <v>0</v>
      </c>
      <c r="AG2516" s="131">
        <v>0</v>
      </c>
      <c r="AH2516" s="43">
        <v>0</v>
      </c>
    </row>
    <row r="2517" spans="4:34">
      <c r="D2517" s="62">
        <v>2016</v>
      </c>
      <c r="E2517" s="62">
        <v>4</v>
      </c>
      <c r="F2517" s="62">
        <v>2016</v>
      </c>
      <c r="G2517" s="62">
        <v>2016</v>
      </c>
      <c r="H2517" s="131">
        <v>0</v>
      </c>
      <c r="I2517" s="131">
        <v>0</v>
      </c>
      <c r="J2517" s="131">
        <v>0</v>
      </c>
      <c r="K2517" s="131">
        <v>0</v>
      </c>
      <c r="L2517" s="131">
        <v>0</v>
      </c>
      <c r="M2517" s="131">
        <v>0</v>
      </c>
      <c r="N2517" s="131">
        <v>0</v>
      </c>
      <c r="O2517" s="131">
        <v>0</v>
      </c>
      <c r="P2517" s="131">
        <v>0</v>
      </c>
      <c r="Q2517" s="131">
        <v>0</v>
      </c>
      <c r="R2517" s="131">
        <v>0</v>
      </c>
      <c r="S2517" s="131">
        <v>0</v>
      </c>
      <c r="T2517" s="131">
        <v>0</v>
      </c>
      <c r="U2517" s="131">
        <v>0</v>
      </c>
      <c r="V2517" s="131">
        <v>0</v>
      </c>
      <c r="W2517" s="131">
        <v>0</v>
      </c>
      <c r="X2517" s="131">
        <v>0</v>
      </c>
      <c r="Y2517" s="131">
        <v>0</v>
      </c>
      <c r="Z2517" s="131">
        <v>0</v>
      </c>
      <c r="AA2517" s="131">
        <v>0</v>
      </c>
      <c r="AB2517" s="131">
        <v>0</v>
      </c>
      <c r="AC2517" s="131">
        <v>0</v>
      </c>
      <c r="AD2517" s="131">
        <v>0</v>
      </c>
      <c r="AE2517" s="131">
        <v>0</v>
      </c>
      <c r="AF2517" s="131">
        <v>0</v>
      </c>
      <c r="AG2517" s="131">
        <v>0</v>
      </c>
      <c r="AH2517" s="43">
        <v>0</v>
      </c>
    </row>
    <row r="2518" spans="4:34">
      <c r="D2518" s="62">
        <v>2016</v>
      </c>
      <c r="E2518" s="62">
        <v>5</v>
      </c>
      <c r="F2518" s="62">
        <v>2016</v>
      </c>
      <c r="G2518" s="62">
        <v>2017</v>
      </c>
      <c r="H2518" s="131">
        <v>0</v>
      </c>
      <c r="I2518" s="131">
        <v>0</v>
      </c>
      <c r="J2518" s="131">
        <v>0</v>
      </c>
      <c r="K2518" s="131">
        <v>0</v>
      </c>
      <c r="L2518" s="131">
        <v>0</v>
      </c>
      <c r="M2518" s="131">
        <v>0</v>
      </c>
      <c r="N2518" s="131">
        <v>0</v>
      </c>
      <c r="O2518" s="131">
        <v>0</v>
      </c>
      <c r="P2518" s="131">
        <v>0</v>
      </c>
      <c r="Q2518" s="131">
        <v>0</v>
      </c>
      <c r="R2518" s="131">
        <v>0</v>
      </c>
      <c r="S2518" s="131">
        <v>0</v>
      </c>
      <c r="T2518" s="131">
        <v>0</v>
      </c>
      <c r="U2518" s="131">
        <v>0</v>
      </c>
      <c r="V2518" s="131">
        <v>0</v>
      </c>
      <c r="W2518" s="131">
        <v>0</v>
      </c>
      <c r="X2518" s="131">
        <v>0</v>
      </c>
      <c r="Y2518" s="131">
        <v>0</v>
      </c>
      <c r="Z2518" s="131">
        <v>0</v>
      </c>
      <c r="AA2518" s="131">
        <v>0</v>
      </c>
      <c r="AB2518" s="131">
        <v>0</v>
      </c>
      <c r="AC2518" s="131">
        <v>0</v>
      </c>
      <c r="AD2518" s="131">
        <v>0</v>
      </c>
      <c r="AE2518" s="131">
        <v>0</v>
      </c>
      <c r="AF2518" s="131">
        <v>0</v>
      </c>
      <c r="AG2518" s="131">
        <v>0</v>
      </c>
      <c r="AH2518" s="43">
        <v>0</v>
      </c>
    </row>
    <row r="2519" spans="4:34">
      <c r="D2519" s="62">
        <v>2016</v>
      </c>
      <c r="E2519" s="62">
        <v>6</v>
      </c>
      <c r="F2519" s="62">
        <v>2016</v>
      </c>
      <c r="G2519" s="62">
        <v>2017</v>
      </c>
      <c r="H2519" s="131">
        <v>0</v>
      </c>
      <c r="I2519" s="131">
        <v>0</v>
      </c>
      <c r="J2519" s="131">
        <v>0</v>
      </c>
      <c r="K2519" s="131">
        <v>0</v>
      </c>
      <c r="L2519" s="131">
        <v>0</v>
      </c>
      <c r="M2519" s="131">
        <v>0</v>
      </c>
      <c r="N2519" s="131">
        <v>0</v>
      </c>
      <c r="O2519" s="131">
        <v>0</v>
      </c>
      <c r="P2519" s="131">
        <v>0</v>
      </c>
      <c r="Q2519" s="131">
        <v>0</v>
      </c>
      <c r="R2519" s="131">
        <v>0</v>
      </c>
      <c r="S2519" s="131">
        <v>0</v>
      </c>
      <c r="T2519" s="131">
        <v>0</v>
      </c>
      <c r="U2519" s="131">
        <v>0</v>
      </c>
      <c r="V2519" s="131">
        <v>0</v>
      </c>
      <c r="W2519" s="131">
        <v>0</v>
      </c>
      <c r="X2519" s="131">
        <v>0</v>
      </c>
      <c r="Y2519" s="131">
        <v>0</v>
      </c>
      <c r="Z2519" s="131">
        <v>0</v>
      </c>
      <c r="AA2519" s="131">
        <v>0</v>
      </c>
      <c r="AB2519" s="131">
        <v>0</v>
      </c>
      <c r="AC2519" s="131">
        <v>0</v>
      </c>
      <c r="AD2519" s="131">
        <v>0</v>
      </c>
      <c r="AE2519" s="131">
        <v>0</v>
      </c>
      <c r="AF2519" s="131">
        <v>0</v>
      </c>
      <c r="AG2519" s="131">
        <v>0</v>
      </c>
      <c r="AH2519" s="43">
        <v>0</v>
      </c>
    </row>
    <row r="2520" spans="4:34">
      <c r="D2520" s="62">
        <v>2016</v>
      </c>
      <c r="E2520" s="62">
        <v>7</v>
      </c>
      <c r="F2520" s="62">
        <v>2017</v>
      </c>
      <c r="G2520" s="62">
        <v>2017</v>
      </c>
      <c r="H2520" s="131">
        <v>0</v>
      </c>
      <c r="I2520" s="131">
        <v>0</v>
      </c>
      <c r="J2520" s="131">
        <v>0</v>
      </c>
      <c r="K2520" s="131">
        <v>0</v>
      </c>
      <c r="L2520" s="131">
        <v>0</v>
      </c>
      <c r="M2520" s="131">
        <v>0</v>
      </c>
      <c r="N2520" s="131">
        <v>0</v>
      </c>
      <c r="O2520" s="131">
        <v>0</v>
      </c>
      <c r="P2520" s="131">
        <v>0</v>
      </c>
      <c r="Q2520" s="131">
        <v>0</v>
      </c>
      <c r="R2520" s="131">
        <v>0</v>
      </c>
      <c r="S2520" s="131">
        <v>0</v>
      </c>
      <c r="T2520" s="131">
        <v>0</v>
      </c>
      <c r="U2520" s="131">
        <v>0</v>
      </c>
      <c r="V2520" s="131">
        <v>0</v>
      </c>
      <c r="W2520" s="131">
        <v>0</v>
      </c>
      <c r="X2520" s="131">
        <v>0</v>
      </c>
      <c r="Y2520" s="131">
        <v>0</v>
      </c>
      <c r="Z2520" s="131">
        <v>0</v>
      </c>
      <c r="AA2520" s="131">
        <v>0</v>
      </c>
      <c r="AB2520" s="131">
        <v>0</v>
      </c>
      <c r="AC2520" s="131">
        <v>0</v>
      </c>
      <c r="AD2520" s="131">
        <v>0</v>
      </c>
      <c r="AE2520" s="131">
        <v>0</v>
      </c>
      <c r="AF2520" s="131">
        <v>0</v>
      </c>
      <c r="AG2520" s="131">
        <v>0</v>
      </c>
      <c r="AH2520" s="43">
        <v>0</v>
      </c>
    </row>
    <row r="2521" spans="4:34">
      <c r="D2521" s="62">
        <v>2016</v>
      </c>
      <c r="E2521" s="62">
        <v>8</v>
      </c>
      <c r="F2521" s="62">
        <v>2017</v>
      </c>
      <c r="G2521" s="62">
        <v>2017</v>
      </c>
      <c r="H2521" s="131">
        <v>0</v>
      </c>
      <c r="I2521" s="131">
        <v>0</v>
      </c>
      <c r="J2521" s="131">
        <v>0</v>
      </c>
      <c r="K2521" s="131">
        <v>0</v>
      </c>
      <c r="L2521" s="131">
        <v>0</v>
      </c>
      <c r="M2521" s="131">
        <v>0</v>
      </c>
      <c r="N2521" s="131">
        <v>0</v>
      </c>
      <c r="O2521" s="131">
        <v>0</v>
      </c>
      <c r="P2521" s="131">
        <v>0</v>
      </c>
      <c r="Q2521" s="131">
        <v>0</v>
      </c>
      <c r="R2521" s="131">
        <v>0</v>
      </c>
      <c r="S2521" s="131">
        <v>0</v>
      </c>
      <c r="T2521" s="131">
        <v>0</v>
      </c>
      <c r="U2521" s="131">
        <v>0</v>
      </c>
      <c r="V2521" s="131">
        <v>0</v>
      </c>
      <c r="W2521" s="131">
        <v>0</v>
      </c>
      <c r="X2521" s="131">
        <v>0</v>
      </c>
      <c r="Y2521" s="131">
        <v>0</v>
      </c>
      <c r="Z2521" s="131">
        <v>0</v>
      </c>
      <c r="AA2521" s="131">
        <v>0</v>
      </c>
      <c r="AB2521" s="131">
        <v>0</v>
      </c>
      <c r="AC2521" s="131">
        <v>0</v>
      </c>
      <c r="AD2521" s="131">
        <v>0</v>
      </c>
      <c r="AE2521" s="131">
        <v>0</v>
      </c>
      <c r="AF2521" s="131">
        <v>0</v>
      </c>
      <c r="AG2521" s="131">
        <v>0</v>
      </c>
      <c r="AH2521" s="43">
        <v>0</v>
      </c>
    </row>
    <row r="2522" spans="4:34">
      <c r="D2522" s="62">
        <v>2016</v>
      </c>
      <c r="E2522" s="62">
        <v>9</v>
      </c>
      <c r="F2522" s="62">
        <v>2017</v>
      </c>
      <c r="G2522" s="62">
        <v>2017</v>
      </c>
      <c r="H2522" s="131">
        <v>0</v>
      </c>
      <c r="I2522" s="131">
        <v>0</v>
      </c>
      <c r="J2522" s="131">
        <v>0</v>
      </c>
      <c r="K2522" s="131">
        <v>0</v>
      </c>
      <c r="L2522" s="131">
        <v>0</v>
      </c>
      <c r="M2522" s="131">
        <v>0</v>
      </c>
      <c r="N2522" s="131">
        <v>0</v>
      </c>
      <c r="O2522" s="131">
        <v>0</v>
      </c>
      <c r="P2522" s="131">
        <v>0</v>
      </c>
      <c r="Q2522" s="131">
        <v>0</v>
      </c>
      <c r="R2522" s="131">
        <v>0</v>
      </c>
      <c r="S2522" s="131">
        <v>0</v>
      </c>
      <c r="T2522" s="131">
        <v>0</v>
      </c>
      <c r="U2522" s="131">
        <v>0</v>
      </c>
      <c r="V2522" s="131">
        <v>0</v>
      </c>
      <c r="W2522" s="131">
        <v>0</v>
      </c>
      <c r="X2522" s="131">
        <v>0</v>
      </c>
      <c r="Y2522" s="131">
        <v>0</v>
      </c>
      <c r="Z2522" s="131">
        <v>0</v>
      </c>
      <c r="AA2522" s="131">
        <v>0</v>
      </c>
      <c r="AB2522" s="131">
        <v>0</v>
      </c>
      <c r="AC2522" s="131">
        <v>0</v>
      </c>
      <c r="AD2522" s="131">
        <v>0</v>
      </c>
      <c r="AE2522" s="131">
        <v>0</v>
      </c>
      <c r="AF2522" s="131">
        <v>0</v>
      </c>
      <c r="AG2522" s="131">
        <v>0</v>
      </c>
      <c r="AH2522" s="43">
        <v>0</v>
      </c>
    </row>
    <row r="2523" spans="4:34">
      <c r="D2523" s="62">
        <v>2016</v>
      </c>
      <c r="E2523" s="62">
        <v>10</v>
      </c>
      <c r="F2523" s="62">
        <v>2017</v>
      </c>
      <c r="G2523" s="62">
        <v>2017</v>
      </c>
      <c r="H2523" s="131">
        <v>0</v>
      </c>
      <c r="I2523" s="131">
        <v>0</v>
      </c>
      <c r="J2523" s="131">
        <v>0</v>
      </c>
      <c r="K2523" s="131">
        <v>0</v>
      </c>
      <c r="L2523" s="131">
        <v>0</v>
      </c>
      <c r="M2523" s="131">
        <v>0</v>
      </c>
      <c r="N2523" s="131">
        <v>0</v>
      </c>
      <c r="O2523" s="131">
        <v>0</v>
      </c>
      <c r="P2523" s="131">
        <v>0</v>
      </c>
      <c r="Q2523" s="131">
        <v>0</v>
      </c>
      <c r="R2523" s="131">
        <v>0</v>
      </c>
      <c r="S2523" s="131">
        <v>0</v>
      </c>
      <c r="T2523" s="131">
        <v>0</v>
      </c>
      <c r="U2523" s="131">
        <v>0</v>
      </c>
      <c r="V2523" s="131">
        <v>0</v>
      </c>
      <c r="W2523" s="131">
        <v>0</v>
      </c>
      <c r="X2523" s="131">
        <v>0</v>
      </c>
      <c r="Y2523" s="131">
        <v>0</v>
      </c>
      <c r="Z2523" s="131">
        <v>0</v>
      </c>
      <c r="AA2523" s="131">
        <v>0</v>
      </c>
      <c r="AB2523" s="131">
        <v>0</v>
      </c>
      <c r="AC2523" s="131">
        <v>0</v>
      </c>
      <c r="AD2523" s="131">
        <v>0</v>
      </c>
      <c r="AE2523" s="131">
        <v>0</v>
      </c>
      <c r="AF2523" s="131">
        <v>0</v>
      </c>
      <c r="AG2523" s="131">
        <v>0</v>
      </c>
      <c r="AH2523" s="43">
        <v>0</v>
      </c>
    </row>
    <row r="2524" spans="4:34">
      <c r="D2524" s="62">
        <v>2016</v>
      </c>
      <c r="E2524" s="62">
        <v>11</v>
      </c>
      <c r="F2524" s="62">
        <v>2017</v>
      </c>
      <c r="G2524" s="62">
        <v>2017</v>
      </c>
      <c r="H2524" s="131">
        <v>0</v>
      </c>
      <c r="I2524" s="131">
        <v>0</v>
      </c>
      <c r="J2524" s="131">
        <v>0</v>
      </c>
      <c r="K2524" s="131">
        <v>0</v>
      </c>
      <c r="L2524" s="131">
        <v>0</v>
      </c>
      <c r="M2524" s="131">
        <v>0</v>
      </c>
      <c r="N2524" s="131">
        <v>0</v>
      </c>
      <c r="O2524" s="131">
        <v>0</v>
      </c>
      <c r="P2524" s="131">
        <v>0</v>
      </c>
      <c r="Q2524" s="131">
        <v>0</v>
      </c>
      <c r="R2524" s="131">
        <v>0</v>
      </c>
      <c r="S2524" s="131">
        <v>0</v>
      </c>
      <c r="T2524" s="131">
        <v>0</v>
      </c>
      <c r="U2524" s="131">
        <v>0</v>
      </c>
      <c r="V2524" s="131">
        <v>0</v>
      </c>
      <c r="W2524" s="131">
        <v>0</v>
      </c>
      <c r="X2524" s="131">
        <v>0</v>
      </c>
      <c r="Y2524" s="131">
        <v>0</v>
      </c>
      <c r="Z2524" s="131">
        <v>0</v>
      </c>
      <c r="AA2524" s="131">
        <v>0</v>
      </c>
      <c r="AB2524" s="131">
        <v>0</v>
      </c>
      <c r="AC2524" s="131">
        <v>0</v>
      </c>
      <c r="AD2524" s="131">
        <v>0</v>
      </c>
      <c r="AE2524" s="131">
        <v>0</v>
      </c>
      <c r="AF2524" s="131">
        <v>0</v>
      </c>
      <c r="AG2524" s="131">
        <v>0</v>
      </c>
      <c r="AH2524" s="43">
        <v>0</v>
      </c>
    </row>
    <row r="2525" spans="4:34">
      <c r="D2525" s="62">
        <v>2016</v>
      </c>
      <c r="E2525" s="62">
        <v>12</v>
      </c>
      <c r="F2525" s="62">
        <v>2017</v>
      </c>
      <c r="G2525" s="62">
        <v>2017</v>
      </c>
      <c r="H2525" s="131">
        <v>0</v>
      </c>
      <c r="I2525" s="131">
        <v>0</v>
      </c>
      <c r="J2525" s="131">
        <v>0</v>
      </c>
      <c r="K2525" s="131">
        <v>0</v>
      </c>
      <c r="L2525" s="131">
        <v>0</v>
      </c>
      <c r="M2525" s="131">
        <v>0</v>
      </c>
      <c r="N2525" s="131">
        <v>0</v>
      </c>
      <c r="O2525" s="131">
        <v>0</v>
      </c>
      <c r="P2525" s="131">
        <v>0</v>
      </c>
      <c r="Q2525" s="131">
        <v>0</v>
      </c>
      <c r="R2525" s="131">
        <v>0</v>
      </c>
      <c r="S2525" s="131">
        <v>0</v>
      </c>
      <c r="T2525" s="131">
        <v>0</v>
      </c>
      <c r="U2525" s="131">
        <v>0</v>
      </c>
      <c r="V2525" s="131">
        <v>0</v>
      </c>
      <c r="W2525" s="131">
        <v>0</v>
      </c>
      <c r="X2525" s="131">
        <v>0</v>
      </c>
      <c r="Y2525" s="131">
        <v>0</v>
      </c>
      <c r="Z2525" s="131">
        <v>0</v>
      </c>
      <c r="AA2525" s="131">
        <v>0</v>
      </c>
      <c r="AB2525" s="131">
        <v>0</v>
      </c>
      <c r="AC2525" s="131">
        <v>0</v>
      </c>
      <c r="AD2525" s="131">
        <v>0</v>
      </c>
      <c r="AE2525" s="131">
        <v>0</v>
      </c>
      <c r="AF2525" s="131">
        <v>0</v>
      </c>
      <c r="AG2525" s="131">
        <v>0</v>
      </c>
      <c r="AH2525" s="43">
        <v>0</v>
      </c>
    </row>
    <row r="2526" spans="4:34">
      <c r="D2526" s="62">
        <v>2017</v>
      </c>
      <c r="E2526" s="62">
        <v>1</v>
      </c>
      <c r="F2526" s="62">
        <v>2017</v>
      </c>
      <c r="G2526" s="62">
        <v>2017</v>
      </c>
      <c r="H2526" s="131">
        <v>0</v>
      </c>
      <c r="I2526" s="131">
        <v>0</v>
      </c>
      <c r="J2526" s="131">
        <v>0</v>
      </c>
      <c r="K2526" s="131">
        <v>0</v>
      </c>
      <c r="L2526" s="131">
        <v>0</v>
      </c>
      <c r="M2526" s="131">
        <v>0</v>
      </c>
      <c r="N2526" s="131">
        <v>0</v>
      </c>
      <c r="O2526" s="131">
        <v>0</v>
      </c>
      <c r="P2526" s="131">
        <v>0</v>
      </c>
      <c r="Q2526" s="131">
        <v>0</v>
      </c>
      <c r="R2526" s="131">
        <v>0</v>
      </c>
      <c r="S2526" s="131">
        <v>0</v>
      </c>
      <c r="T2526" s="131">
        <v>0</v>
      </c>
      <c r="U2526" s="131">
        <v>0</v>
      </c>
      <c r="V2526" s="131">
        <v>0</v>
      </c>
      <c r="W2526" s="131">
        <v>0</v>
      </c>
      <c r="X2526" s="131">
        <v>0</v>
      </c>
      <c r="Y2526" s="131">
        <v>0</v>
      </c>
      <c r="Z2526" s="131">
        <v>0</v>
      </c>
      <c r="AA2526" s="131">
        <v>0</v>
      </c>
      <c r="AB2526" s="131">
        <v>0</v>
      </c>
      <c r="AC2526" s="131">
        <v>0</v>
      </c>
      <c r="AD2526" s="131">
        <v>0</v>
      </c>
      <c r="AE2526" s="131">
        <v>0</v>
      </c>
      <c r="AF2526" s="131">
        <v>0</v>
      </c>
      <c r="AG2526" s="131">
        <v>0</v>
      </c>
      <c r="AH2526" s="43">
        <v>0</v>
      </c>
    </row>
    <row r="2527" spans="4:34">
      <c r="D2527" s="62">
        <v>2017</v>
      </c>
      <c r="E2527" s="62">
        <v>2</v>
      </c>
      <c r="F2527" s="62">
        <v>2017</v>
      </c>
      <c r="G2527" s="62">
        <v>2017</v>
      </c>
      <c r="H2527" s="131">
        <v>0</v>
      </c>
      <c r="I2527" s="131">
        <v>0</v>
      </c>
      <c r="J2527" s="131">
        <v>0</v>
      </c>
      <c r="K2527" s="131">
        <v>0</v>
      </c>
      <c r="L2527" s="131">
        <v>0</v>
      </c>
      <c r="M2527" s="131">
        <v>0</v>
      </c>
      <c r="N2527" s="131">
        <v>0</v>
      </c>
      <c r="O2527" s="131">
        <v>0</v>
      </c>
      <c r="P2527" s="131">
        <v>0</v>
      </c>
      <c r="Q2527" s="131">
        <v>0</v>
      </c>
      <c r="R2527" s="131">
        <v>0</v>
      </c>
      <c r="S2527" s="131">
        <v>0</v>
      </c>
      <c r="T2527" s="131">
        <v>0</v>
      </c>
      <c r="U2527" s="131">
        <v>0</v>
      </c>
      <c r="V2527" s="131">
        <v>0</v>
      </c>
      <c r="W2527" s="131">
        <v>0</v>
      </c>
      <c r="X2527" s="131">
        <v>0</v>
      </c>
      <c r="Y2527" s="131">
        <v>0</v>
      </c>
      <c r="Z2527" s="131">
        <v>0</v>
      </c>
      <c r="AA2527" s="131">
        <v>0</v>
      </c>
      <c r="AB2527" s="131">
        <v>0</v>
      </c>
      <c r="AC2527" s="131">
        <v>0</v>
      </c>
      <c r="AD2527" s="131">
        <v>0</v>
      </c>
      <c r="AE2527" s="131">
        <v>0</v>
      </c>
      <c r="AF2527" s="131">
        <v>0</v>
      </c>
      <c r="AG2527" s="131">
        <v>0</v>
      </c>
      <c r="AH2527" s="43">
        <v>0</v>
      </c>
    </row>
    <row r="2528" spans="4:34">
      <c r="D2528" s="62">
        <v>2017</v>
      </c>
      <c r="E2528" s="62">
        <v>3</v>
      </c>
      <c r="F2528" s="62">
        <v>2017</v>
      </c>
      <c r="G2528" s="62">
        <v>2017</v>
      </c>
      <c r="H2528" s="131">
        <v>0</v>
      </c>
      <c r="I2528" s="131">
        <v>0</v>
      </c>
      <c r="J2528" s="131">
        <v>0</v>
      </c>
      <c r="K2528" s="131">
        <v>0</v>
      </c>
      <c r="L2528" s="131">
        <v>0</v>
      </c>
      <c r="M2528" s="131">
        <v>0</v>
      </c>
      <c r="N2528" s="131">
        <v>0</v>
      </c>
      <c r="O2528" s="131">
        <v>0</v>
      </c>
      <c r="P2528" s="131">
        <v>0</v>
      </c>
      <c r="Q2528" s="131">
        <v>0</v>
      </c>
      <c r="R2528" s="131">
        <v>0</v>
      </c>
      <c r="S2528" s="131">
        <v>0</v>
      </c>
      <c r="T2528" s="131">
        <v>0</v>
      </c>
      <c r="U2528" s="131">
        <v>0</v>
      </c>
      <c r="V2528" s="131">
        <v>0</v>
      </c>
      <c r="W2528" s="131">
        <v>0</v>
      </c>
      <c r="X2528" s="131">
        <v>0</v>
      </c>
      <c r="Y2528" s="131">
        <v>0</v>
      </c>
      <c r="Z2528" s="131">
        <v>0</v>
      </c>
      <c r="AA2528" s="131">
        <v>0</v>
      </c>
      <c r="AB2528" s="131">
        <v>0</v>
      </c>
      <c r="AC2528" s="131">
        <v>0</v>
      </c>
      <c r="AD2528" s="131">
        <v>0</v>
      </c>
      <c r="AE2528" s="131">
        <v>0</v>
      </c>
      <c r="AF2528" s="131">
        <v>0</v>
      </c>
      <c r="AG2528" s="131">
        <v>0</v>
      </c>
      <c r="AH2528" s="43">
        <v>0</v>
      </c>
    </row>
    <row r="2529" spans="4:34">
      <c r="D2529" s="62">
        <v>2017</v>
      </c>
      <c r="E2529" s="62">
        <v>4</v>
      </c>
      <c r="F2529" s="62">
        <v>2017</v>
      </c>
      <c r="G2529" s="62">
        <v>2017</v>
      </c>
      <c r="H2529" s="131">
        <v>0</v>
      </c>
      <c r="I2529" s="131">
        <v>0</v>
      </c>
      <c r="J2529" s="131">
        <v>0</v>
      </c>
      <c r="K2529" s="131">
        <v>0</v>
      </c>
      <c r="L2529" s="131">
        <v>0</v>
      </c>
      <c r="M2529" s="131">
        <v>0</v>
      </c>
      <c r="N2529" s="131">
        <v>0</v>
      </c>
      <c r="O2529" s="131">
        <v>0</v>
      </c>
      <c r="P2529" s="131">
        <v>0</v>
      </c>
      <c r="Q2529" s="131">
        <v>0</v>
      </c>
      <c r="R2529" s="131">
        <v>0</v>
      </c>
      <c r="S2529" s="131">
        <v>0</v>
      </c>
      <c r="T2529" s="131">
        <v>0</v>
      </c>
      <c r="U2529" s="131">
        <v>0</v>
      </c>
      <c r="V2529" s="131">
        <v>0</v>
      </c>
      <c r="W2529" s="131">
        <v>0</v>
      </c>
      <c r="X2529" s="131">
        <v>0</v>
      </c>
      <c r="Y2529" s="131">
        <v>0</v>
      </c>
      <c r="Z2529" s="131">
        <v>0</v>
      </c>
      <c r="AA2529" s="131">
        <v>0</v>
      </c>
      <c r="AB2529" s="131">
        <v>0</v>
      </c>
      <c r="AC2529" s="131">
        <v>0</v>
      </c>
      <c r="AD2529" s="131">
        <v>0</v>
      </c>
      <c r="AE2529" s="131">
        <v>0</v>
      </c>
      <c r="AF2529" s="131">
        <v>0</v>
      </c>
      <c r="AG2529" s="131">
        <v>0</v>
      </c>
      <c r="AH2529" s="43">
        <v>0</v>
      </c>
    </row>
    <row r="2530" spans="4:34">
      <c r="D2530" s="62">
        <v>2017</v>
      </c>
      <c r="E2530" s="62">
        <v>5</v>
      </c>
      <c r="F2530" s="62">
        <v>2017</v>
      </c>
      <c r="G2530" s="62">
        <v>2018</v>
      </c>
      <c r="H2530" s="131">
        <v>0</v>
      </c>
      <c r="I2530" s="131">
        <v>0</v>
      </c>
      <c r="J2530" s="131">
        <v>0</v>
      </c>
      <c r="K2530" s="131">
        <v>0</v>
      </c>
      <c r="L2530" s="131">
        <v>0</v>
      </c>
      <c r="M2530" s="131">
        <v>0</v>
      </c>
      <c r="N2530" s="131">
        <v>0</v>
      </c>
      <c r="O2530" s="131">
        <v>0</v>
      </c>
      <c r="P2530" s="131">
        <v>0</v>
      </c>
      <c r="Q2530" s="131">
        <v>0</v>
      </c>
      <c r="R2530" s="131">
        <v>0</v>
      </c>
      <c r="S2530" s="131">
        <v>0</v>
      </c>
      <c r="T2530" s="131">
        <v>0</v>
      </c>
      <c r="U2530" s="131">
        <v>0</v>
      </c>
      <c r="V2530" s="131">
        <v>0</v>
      </c>
      <c r="W2530" s="131">
        <v>0</v>
      </c>
      <c r="X2530" s="131">
        <v>0</v>
      </c>
      <c r="Y2530" s="131">
        <v>0</v>
      </c>
      <c r="Z2530" s="131">
        <v>0</v>
      </c>
      <c r="AA2530" s="131">
        <v>0</v>
      </c>
      <c r="AB2530" s="131">
        <v>0</v>
      </c>
      <c r="AC2530" s="131">
        <v>0</v>
      </c>
      <c r="AD2530" s="131">
        <v>0</v>
      </c>
      <c r="AE2530" s="131">
        <v>0</v>
      </c>
      <c r="AF2530" s="131">
        <v>0</v>
      </c>
      <c r="AG2530" s="131">
        <v>0</v>
      </c>
      <c r="AH2530" s="43">
        <v>0</v>
      </c>
    </row>
    <row r="2531" spans="4:34">
      <c r="D2531" s="62">
        <v>2017</v>
      </c>
      <c r="E2531" s="62">
        <v>6</v>
      </c>
      <c r="F2531" s="62">
        <v>2017</v>
      </c>
      <c r="G2531" s="62">
        <v>2018</v>
      </c>
      <c r="H2531" s="131">
        <v>0</v>
      </c>
      <c r="I2531" s="131">
        <v>0</v>
      </c>
      <c r="J2531" s="131">
        <v>0</v>
      </c>
      <c r="K2531" s="131">
        <v>0</v>
      </c>
      <c r="L2531" s="131">
        <v>0</v>
      </c>
      <c r="M2531" s="131">
        <v>0</v>
      </c>
      <c r="N2531" s="131">
        <v>0</v>
      </c>
      <c r="O2531" s="131">
        <v>0</v>
      </c>
      <c r="P2531" s="131">
        <v>0</v>
      </c>
      <c r="Q2531" s="131">
        <v>0</v>
      </c>
      <c r="R2531" s="131">
        <v>0</v>
      </c>
      <c r="S2531" s="131">
        <v>0</v>
      </c>
      <c r="T2531" s="131">
        <v>0</v>
      </c>
      <c r="U2531" s="131">
        <v>0</v>
      </c>
      <c r="V2531" s="131">
        <v>0</v>
      </c>
      <c r="W2531" s="131">
        <v>0</v>
      </c>
      <c r="X2531" s="131">
        <v>0</v>
      </c>
      <c r="Y2531" s="131">
        <v>0</v>
      </c>
      <c r="Z2531" s="131">
        <v>0</v>
      </c>
      <c r="AA2531" s="131">
        <v>0</v>
      </c>
      <c r="AB2531" s="131">
        <v>0</v>
      </c>
      <c r="AC2531" s="131">
        <v>0</v>
      </c>
      <c r="AD2531" s="131">
        <v>0</v>
      </c>
      <c r="AE2531" s="131">
        <v>0</v>
      </c>
      <c r="AF2531" s="131">
        <v>0</v>
      </c>
      <c r="AG2531" s="131">
        <v>0</v>
      </c>
      <c r="AH2531" s="43">
        <v>0</v>
      </c>
    </row>
    <row r="2532" spans="4:34">
      <c r="D2532" s="62">
        <v>2017</v>
      </c>
      <c r="E2532" s="62">
        <v>7</v>
      </c>
      <c r="F2532" s="62">
        <v>2018</v>
      </c>
      <c r="G2532" s="62">
        <v>2018</v>
      </c>
      <c r="H2532" s="131">
        <v>0</v>
      </c>
      <c r="I2532" s="131">
        <v>0</v>
      </c>
      <c r="J2532" s="131">
        <v>0</v>
      </c>
      <c r="K2532" s="131">
        <v>0</v>
      </c>
      <c r="L2532" s="131">
        <v>0</v>
      </c>
      <c r="M2532" s="131">
        <v>0</v>
      </c>
      <c r="N2532" s="131">
        <v>0</v>
      </c>
      <c r="O2532" s="131">
        <v>0</v>
      </c>
      <c r="P2532" s="131">
        <v>0</v>
      </c>
      <c r="Q2532" s="131">
        <v>0</v>
      </c>
      <c r="R2532" s="131">
        <v>0</v>
      </c>
      <c r="S2532" s="131">
        <v>0</v>
      </c>
      <c r="T2532" s="131">
        <v>0</v>
      </c>
      <c r="U2532" s="131">
        <v>0</v>
      </c>
      <c r="V2532" s="131">
        <v>0</v>
      </c>
      <c r="W2532" s="131">
        <v>0</v>
      </c>
      <c r="X2532" s="131">
        <v>0</v>
      </c>
      <c r="Y2532" s="131">
        <v>0</v>
      </c>
      <c r="Z2532" s="131">
        <v>0</v>
      </c>
      <c r="AA2532" s="131">
        <v>0</v>
      </c>
      <c r="AB2532" s="131">
        <v>0</v>
      </c>
      <c r="AC2532" s="131">
        <v>0</v>
      </c>
      <c r="AD2532" s="131">
        <v>0</v>
      </c>
      <c r="AE2532" s="131">
        <v>0</v>
      </c>
      <c r="AF2532" s="131">
        <v>0</v>
      </c>
      <c r="AG2532" s="131">
        <v>0</v>
      </c>
      <c r="AH2532" s="43">
        <v>0</v>
      </c>
    </row>
    <row r="2533" spans="4:34">
      <c r="D2533" s="62">
        <v>2017</v>
      </c>
      <c r="E2533" s="62">
        <v>8</v>
      </c>
      <c r="F2533" s="62">
        <v>2018</v>
      </c>
      <c r="G2533" s="62">
        <v>2018</v>
      </c>
      <c r="H2533" s="131">
        <v>0</v>
      </c>
      <c r="I2533" s="131">
        <v>0</v>
      </c>
      <c r="J2533" s="131">
        <v>0</v>
      </c>
      <c r="K2533" s="131">
        <v>0</v>
      </c>
      <c r="L2533" s="131">
        <v>0</v>
      </c>
      <c r="M2533" s="131">
        <v>0</v>
      </c>
      <c r="N2533" s="131">
        <v>0</v>
      </c>
      <c r="O2533" s="131">
        <v>0</v>
      </c>
      <c r="P2533" s="131">
        <v>0</v>
      </c>
      <c r="Q2533" s="131">
        <v>0</v>
      </c>
      <c r="R2533" s="131">
        <v>0</v>
      </c>
      <c r="S2533" s="131">
        <v>0</v>
      </c>
      <c r="T2533" s="131">
        <v>0</v>
      </c>
      <c r="U2533" s="131">
        <v>0</v>
      </c>
      <c r="V2533" s="131">
        <v>0</v>
      </c>
      <c r="W2533" s="131">
        <v>0</v>
      </c>
      <c r="X2533" s="131">
        <v>0</v>
      </c>
      <c r="Y2533" s="131">
        <v>0</v>
      </c>
      <c r="Z2533" s="131">
        <v>0</v>
      </c>
      <c r="AA2533" s="131">
        <v>0</v>
      </c>
      <c r="AB2533" s="131">
        <v>0</v>
      </c>
      <c r="AC2533" s="131">
        <v>0</v>
      </c>
      <c r="AD2533" s="131">
        <v>0</v>
      </c>
      <c r="AE2533" s="131">
        <v>0</v>
      </c>
      <c r="AF2533" s="131">
        <v>0</v>
      </c>
      <c r="AG2533" s="131">
        <v>0</v>
      </c>
      <c r="AH2533" s="43">
        <v>0</v>
      </c>
    </row>
    <row r="2534" spans="4:34">
      <c r="D2534" s="62">
        <v>2017</v>
      </c>
      <c r="E2534" s="62">
        <v>9</v>
      </c>
      <c r="F2534" s="62">
        <v>2018</v>
      </c>
      <c r="G2534" s="62">
        <v>2018</v>
      </c>
      <c r="H2534" s="131">
        <v>0</v>
      </c>
      <c r="I2534" s="131">
        <v>0</v>
      </c>
      <c r="J2534" s="131">
        <v>0</v>
      </c>
      <c r="K2534" s="131">
        <v>0</v>
      </c>
      <c r="L2534" s="131">
        <v>0</v>
      </c>
      <c r="M2534" s="131">
        <v>0</v>
      </c>
      <c r="N2534" s="131">
        <v>0</v>
      </c>
      <c r="O2534" s="131">
        <v>0</v>
      </c>
      <c r="P2534" s="131">
        <v>0</v>
      </c>
      <c r="Q2534" s="131">
        <v>0</v>
      </c>
      <c r="R2534" s="131">
        <v>0</v>
      </c>
      <c r="S2534" s="131">
        <v>0</v>
      </c>
      <c r="T2534" s="131">
        <v>0</v>
      </c>
      <c r="U2534" s="131">
        <v>0</v>
      </c>
      <c r="V2534" s="131">
        <v>0</v>
      </c>
      <c r="W2534" s="131">
        <v>0</v>
      </c>
      <c r="X2534" s="131">
        <v>0</v>
      </c>
      <c r="Y2534" s="131">
        <v>0</v>
      </c>
      <c r="Z2534" s="131">
        <v>0</v>
      </c>
      <c r="AA2534" s="131">
        <v>0</v>
      </c>
      <c r="AB2534" s="131">
        <v>0</v>
      </c>
      <c r="AC2534" s="131">
        <v>0</v>
      </c>
      <c r="AD2534" s="131">
        <v>0</v>
      </c>
      <c r="AE2534" s="131">
        <v>0</v>
      </c>
      <c r="AF2534" s="131">
        <v>0</v>
      </c>
      <c r="AG2534" s="131">
        <v>0</v>
      </c>
      <c r="AH2534" s="43">
        <v>0</v>
      </c>
    </row>
    <row r="2535" spans="4:34">
      <c r="D2535" s="62">
        <v>2017</v>
      </c>
      <c r="E2535" s="62">
        <v>10</v>
      </c>
      <c r="F2535" s="62">
        <v>2018</v>
      </c>
      <c r="G2535" s="62">
        <v>2018</v>
      </c>
      <c r="H2535" s="131">
        <v>0</v>
      </c>
      <c r="I2535" s="131">
        <v>0</v>
      </c>
      <c r="J2535" s="131">
        <v>0</v>
      </c>
      <c r="K2535" s="131">
        <v>0</v>
      </c>
      <c r="L2535" s="131">
        <v>0</v>
      </c>
      <c r="M2535" s="131">
        <v>0</v>
      </c>
      <c r="N2535" s="131">
        <v>0</v>
      </c>
      <c r="O2535" s="131">
        <v>0</v>
      </c>
      <c r="P2535" s="131">
        <v>0</v>
      </c>
      <c r="Q2535" s="131">
        <v>0</v>
      </c>
      <c r="R2535" s="131">
        <v>0</v>
      </c>
      <c r="S2535" s="131">
        <v>0</v>
      </c>
      <c r="T2535" s="131">
        <v>0</v>
      </c>
      <c r="U2535" s="131">
        <v>0</v>
      </c>
      <c r="V2535" s="131">
        <v>0</v>
      </c>
      <c r="W2535" s="131">
        <v>0</v>
      </c>
      <c r="X2535" s="131">
        <v>0</v>
      </c>
      <c r="Y2535" s="131">
        <v>0</v>
      </c>
      <c r="Z2535" s="131">
        <v>0</v>
      </c>
      <c r="AA2535" s="131">
        <v>0</v>
      </c>
      <c r="AB2535" s="131">
        <v>0</v>
      </c>
      <c r="AC2535" s="131">
        <v>0</v>
      </c>
      <c r="AD2535" s="131">
        <v>0</v>
      </c>
      <c r="AE2535" s="131">
        <v>0</v>
      </c>
      <c r="AF2535" s="131">
        <v>0</v>
      </c>
      <c r="AG2535" s="131">
        <v>0</v>
      </c>
      <c r="AH2535" s="43">
        <v>0</v>
      </c>
    </row>
    <row r="2536" spans="4:34">
      <c r="D2536" s="62">
        <v>2017</v>
      </c>
      <c r="E2536" s="62">
        <v>11</v>
      </c>
      <c r="F2536" s="62">
        <v>2018</v>
      </c>
      <c r="G2536" s="62">
        <v>2018</v>
      </c>
      <c r="H2536" s="131">
        <v>0</v>
      </c>
      <c r="I2536" s="131">
        <v>0</v>
      </c>
      <c r="J2536" s="131">
        <v>0</v>
      </c>
      <c r="K2536" s="131">
        <v>0</v>
      </c>
      <c r="L2536" s="131">
        <v>0</v>
      </c>
      <c r="M2536" s="131">
        <v>0</v>
      </c>
      <c r="N2536" s="131">
        <v>0</v>
      </c>
      <c r="O2536" s="131">
        <v>0</v>
      </c>
      <c r="P2536" s="131">
        <v>0</v>
      </c>
      <c r="Q2536" s="131">
        <v>0</v>
      </c>
      <c r="R2536" s="131">
        <v>0</v>
      </c>
      <c r="S2536" s="131">
        <v>0</v>
      </c>
      <c r="T2536" s="131">
        <v>0</v>
      </c>
      <c r="U2536" s="131">
        <v>0</v>
      </c>
      <c r="V2536" s="131">
        <v>0</v>
      </c>
      <c r="W2536" s="131">
        <v>0</v>
      </c>
      <c r="X2536" s="131">
        <v>0</v>
      </c>
      <c r="Y2536" s="131">
        <v>0</v>
      </c>
      <c r="Z2536" s="131">
        <v>0</v>
      </c>
      <c r="AA2536" s="131">
        <v>0</v>
      </c>
      <c r="AB2536" s="131">
        <v>0</v>
      </c>
      <c r="AC2536" s="131">
        <v>0</v>
      </c>
      <c r="AD2536" s="131">
        <v>0</v>
      </c>
      <c r="AE2536" s="131">
        <v>0</v>
      </c>
      <c r="AF2536" s="131">
        <v>0</v>
      </c>
      <c r="AG2536" s="131">
        <v>0</v>
      </c>
      <c r="AH2536" s="43">
        <v>0</v>
      </c>
    </row>
    <row r="2537" spans="4:34">
      <c r="D2537" s="62">
        <v>2017</v>
      </c>
      <c r="E2537" s="62">
        <v>12</v>
      </c>
      <c r="F2537" s="62">
        <v>2018</v>
      </c>
      <c r="G2537" s="62">
        <v>2018</v>
      </c>
      <c r="H2537" s="131">
        <v>0</v>
      </c>
      <c r="I2537" s="131">
        <v>0</v>
      </c>
      <c r="J2537" s="131">
        <v>0</v>
      </c>
      <c r="K2537" s="131">
        <v>0</v>
      </c>
      <c r="L2537" s="131">
        <v>0</v>
      </c>
      <c r="M2537" s="131">
        <v>0</v>
      </c>
      <c r="N2537" s="131">
        <v>0</v>
      </c>
      <c r="O2537" s="131">
        <v>0</v>
      </c>
      <c r="P2537" s="131">
        <v>0</v>
      </c>
      <c r="Q2537" s="131">
        <v>0</v>
      </c>
      <c r="R2537" s="131">
        <v>0</v>
      </c>
      <c r="S2537" s="131">
        <v>0</v>
      </c>
      <c r="T2537" s="131">
        <v>0</v>
      </c>
      <c r="U2537" s="131">
        <v>0</v>
      </c>
      <c r="V2537" s="131">
        <v>0</v>
      </c>
      <c r="W2537" s="131">
        <v>0</v>
      </c>
      <c r="X2537" s="131">
        <v>0</v>
      </c>
      <c r="Y2537" s="131">
        <v>0</v>
      </c>
      <c r="Z2537" s="131">
        <v>0</v>
      </c>
      <c r="AA2537" s="131">
        <v>0</v>
      </c>
      <c r="AB2537" s="131">
        <v>0</v>
      </c>
      <c r="AC2537" s="131">
        <v>0</v>
      </c>
      <c r="AD2537" s="131">
        <v>0</v>
      </c>
      <c r="AE2537" s="131">
        <v>0</v>
      </c>
      <c r="AF2537" s="131">
        <v>0</v>
      </c>
      <c r="AG2537" s="131">
        <v>0</v>
      </c>
      <c r="AH2537" s="43">
        <v>0</v>
      </c>
    </row>
    <row r="2538" spans="4:34">
      <c r="D2538" s="62">
        <v>2018</v>
      </c>
      <c r="E2538" s="62">
        <v>1</v>
      </c>
      <c r="F2538" s="62">
        <v>2018</v>
      </c>
      <c r="G2538" s="62">
        <v>2018</v>
      </c>
      <c r="H2538" s="131">
        <v>0</v>
      </c>
      <c r="I2538" s="131">
        <v>0</v>
      </c>
      <c r="J2538" s="131">
        <v>0</v>
      </c>
      <c r="K2538" s="131">
        <v>0</v>
      </c>
      <c r="L2538" s="131">
        <v>0</v>
      </c>
      <c r="M2538" s="131">
        <v>0</v>
      </c>
      <c r="N2538" s="131">
        <v>0</v>
      </c>
      <c r="O2538" s="131">
        <v>0</v>
      </c>
      <c r="P2538" s="131">
        <v>0</v>
      </c>
      <c r="Q2538" s="131">
        <v>0</v>
      </c>
      <c r="R2538" s="131">
        <v>0</v>
      </c>
      <c r="S2538" s="131">
        <v>0</v>
      </c>
      <c r="T2538" s="131">
        <v>0</v>
      </c>
      <c r="U2538" s="131">
        <v>0</v>
      </c>
      <c r="V2538" s="131">
        <v>0</v>
      </c>
      <c r="W2538" s="131">
        <v>0</v>
      </c>
      <c r="X2538" s="131">
        <v>0</v>
      </c>
      <c r="Y2538" s="131">
        <v>0</v>
      </c>
      <c r="Z2538" s="131">
        <v>0</v>
      </c>
      <c r="AA2538" s="131">
        <v>0</v>
      </c>
      <c r="AB2538" s="131">
        <v>0</v>
      </c>
      <c r="AC2538" s="131">
        <v>0</v>
      </c>
      <c r="AD2538" s="131">
        <v>0</v>
      </c>
      <c r="AE2538" s="131">
        <v>0</v>
      </c>
      <c r="AF2538" s="131">
        <v>0</v>
      </c>
      <c r="AG2538" s="131">
        <v>0</v>
      </c>
      <c r="AH2538" s="43">
        <v>0</v>
      </c>
    </row>
    <row r="2539" spans="4:34">
      <c r="D2539" s="62">
        <v>2018</v>
      </c>
      <c r="E2539" s="62">
        <v>2</v>
      </c>
      <c r="F2539" s="62">
        <v>2018</v>
      </c>
      <c r="G2539" s="62">
        <v>2018</v>
      </c>
      <c r="H2539" s="131">
        <v>0</v>
      </c>
      <c r="I2539" s="131">
        <v>0</v>
      </c>
      <c r="J2539" s="131">
        <v>0</v>
      </c>
      <c r="K2539" s="131">
        <v>0</v>
      </c>
      <c r="L2539" s="131">
        <v>0</v>
      </c>
      <c r="M2539" s="131">
        <v>0</v>
      </c>
      <c r="N2539" s="131">
        <v>0</v>
      </c>
      <c r="O2539" s="131">
        <v>0</v>
      </c>
      <c r="P2539" s="131">
        <v>0</v>
      </c>
      <c r="Q2539" s="131">
        <v>0</v>
      </c>
      <c r="R2539" s="131">
        <v>0</v>
      </c>
      <c r="S2539" s="131">
        <v>0</v>
      </c>
      <c r="T2539" s="131">
        <v>0</v>
      </c>
      <c r="U2539" s="131">
        <v>0</v>
      </c>
      <c r="V2539" s="131">
        <v>0</v>
      </c>
      <c r="W2539" s="131">
        <v>0</v>
      </c>
      <c r="X2539" s="131">
        <v>0</v>
      </c>
      <c r="Y2539" s="131">
        <v>0</v>
      </c>
      <c r="Z2539" s="131">
        <v>0</v>
      </c>
      <c r="AA2539" s="131">
        <v>0</v>
      </c>
      <c r="AB2539" s="131">
        <v>0</v>
      </c>
      <c r="AC2539" s="131">
        <v>0</v>
      </c>
      <c r="AD2539" s="131">
        <v>0</v>
      </c>
      <c r="AE2539" s="131">
        <v>0</v>
      </c>
      <c r="AF2539" s="131">
        <v>0</v>
      </c>
      <c r="AG2539" s="131">
        <v>0</v>
      </c>
      <c r="AH2539" s="43">
        <v>0</v>
      </c>
    </row>
    <row r="2540" spans="4:34">
      <c r="D2540" s="62">
        <v>2018</v>
      </c>
      <c r="E2540" s="62">
        <v>3</v>
      </c>
      <c r="F2540" s="62">
        <v>2018</v>
      </c>
      <c r="G2540" s="62">
        <v>2018</v>
      </c>
      <c r="H2540" s="131">
        <v>0</v>
      </c>
      <c r="I2540" s="131">
        <v>0</v>
      </c>
      <c r="J2540" s="131">
        <v>0</v>
      </c>
      <c r="K2540" s="131">
        <v>0</v>
      </c>
      <c r="L2540" s="131">
        <v>0</v>
      </c>
      <c r="M2540" s="131">
        <v>0</v>
      </c>
      <c r="N2540" s="131">
        <v>0</v>
      </c>
      <c r="O2540" s="131">
        <v>0</v>
      </c>
      <c r="P2540" s="131">
        <v>0</v>
      </c>
      <c r="Q2540" s="131">
        <v>0</v>
      </c>
      <c r="R2540" s="131">
        <v>0</v>
      </c>
      <c r="S2540" s="131">
        <v>0</v>
      </c>
      <c r="T2540" s="131">
        <v>0</v>
      </c>
      <c r="U2540" s="131">
        <v>0</v>
      </c>
      <c r="V2540" s="131">
        <v>0</v>
      </c>
      <c r="W2540" s="131">
        <v>0</v>
      </c>
      <c r="X2540" s="131">
        <v>0</v>
      </c>
      <c r="Y2540" s="131">
        <v>0</v>
      </c>
      <c r="Z2540" s="131">
        <v>0</v>
      </c>
      <c r="AA2540" s="131">
        <v>0</v>
      </c>
      <c r="AB2540" s="131">
        <v>0</v>
      </c>
      <c r="AC2540" s="131">
        <v>0</v>
      </c>
      <c r="AD2540" s="131">
        <v>0</v>
      </c>
      <c r="AE2540" s="131">
        <v>0</v>
      </c>
      <c r="AF2540" s="131">
        <v>0</v>
      </c>
      <c r="AG2540" s="131">
        <v>0</v>
      </c>
      <c r="AH2540" s="43">
        <v>0</v>
      </c>
    </row>
    <row r="2541" spans="4:34">
      <c r="D2541" s="62">
        <v>2018</v>
      </c>
      <c r="E2541" s="62">
        <v>4</v>
      </c>
      <c r="F2541" s="62">
        <v>2018</v>
      </c>
      <c r="G2541" s="62">
        <v>2018</v>
      </c>
      <c r="H2541" s="131">
        <v>0</v>
      </c>
      <c r="I2541" s="131">
        <v>0</v>
      </c>
      <c r="J2541" s="131">
        <v>0</v>
      </c>
      <c r="K2541" s="131">
        <v>0</v>
      </c>
      <c r="L2541" s="131">
        <v>0</v>
      </c>
      <c r="M2541" s="131">
        <v>0</v>
      </c>
      <c r="N2541" s="131">
        <v>0</v>
      </c>
      <c r="O2541" s="131">
        <v>0</v>
      </c>
      <c r="P2541" s="131">
        <v>0</v>
      </c>
      <c r="Q2541" s="131">
        <v>0</v>
      </c>
      <c r="R2541" s="131">
        <v>0</v>
      </c>
      <c r="S2541" s="131">
        <v>0</v>
      </c>
      <c r="T2541" s="131">
        <v>0</v>
      </c>
      <c r="U2541" s="131">
        <v>0</v>
      </c>
      <c r="V2541" s="131">
        <v>0</v>
      </c>
      <c r="W2541" s="131">
        <v>0</v>
      </c>
      <c r="X2541" s="131">
        <v>0</v>
      </c>
      <c r="Y2541" s="131">
        <v>0</v>
      </c>
      <c r="Z2541" s="131">
        <v>0</v>
      </c>
      <c r="AA2541" s="131">
        <v>0</v>
      </c>
      <c r="AB2541" s="131">
        <v>0</v>
      </c>
      <c r="AC2541" s="131">
        <v>0</v>
      </c>
      <c r="AD2541" s="131">
        <v>0</v>
      </c>
      <c r="AE2541" s="131">
        <v>0</v>
      </c>
      <c r="AF2541" s="131">
        <v>0</v>
      </c>
      <c r="AG2541" s="131">
        <v>0</v>
      </c>
      <c r="AH2541" s="43">
        <v>0</v>
      </c>
    </row>
    <row r="2542" spans="4:34">
      <c r="D2542" s="62">
        <v>2018</v>
      </c>
      <c r="E2542" s="62">
        <v>5</v>
      </c>
      <c r="F2542" s="62">
        <v>2018</v>
      </c>
      <c r="G2542" s="62">
        <v>2019</v>
      </c>
      <c r="H2542" s="131">
        <v>0</v>
      </c>
      <c r="I2542" s="131">
        <v>0</v>
      </c>
      <c r="J2542" s="131">
        <v>0</v>
      </c>
      <c r="K2542" s="131">
        <v>0</v>
      </c>
      <c r="L2542" s="131">
        <v>0</v>
      </c>
      <c r="M2542" s="131">
        <v>0</v>
      </c>
      <c r="N2542" s="131">
        <v>0</v>
      </c>
      <c r="O2542" s="131">
        <v>0</v>
      </c>
      <c r="P2542" s="131">
        <v>0</v>
      </c>
      <c r="Q2542" s="131">
        <v>0</v>
      </c>
      <c r="R2542" s="131">
        <v>0</v>
      </c>
      <c r="S2542" s="131">
        <v>0</v>
      </c>
      <c r="T2542" s="131">
        <v>0</v>
      </c>
      <c r="U2542" s="131">
        <v>0</v>
      </c>
      <c r="V2542" s="131">
        <v>0</v>
      </c>
      <c r="W2542" s="131">
        <v>0</v>
      </c>
      <c r="X2542" s="131">
        <v>0</v>
      </c>
      <c r="Y2542" s="131">
        <v>0</v>
      </c>
      <c r="Z2542" s="131">
        <v>0</v>
      </c>
      <c r="AA2542" s="131">
        <v>0</v>
      </c>
      <c r="AB2542" s="131">
        <v>0</v>
      </c>
      <c r="AC2542" s="131">
        <v>0</v>
      </c>
      <c r="AD2542" s="131">
        <v>0</v>
      </c>
      <c r="AE2542" s="131">
        <v>0</v>
      </c>
      <c r="AF2542" s="131">
        <v>0</v>
      </c>
      <c r="AG2542" s="131">
        <v>0</v>
      </c>
      <c r="AH2542" s="43">
        <v>0</v>
      </c>
    </row>
    <row r="2543" spans="4:34">
      <c r="D2543" s="62">
        <v>2018</v>
      </c>
      <c r="E2543" s="62">
        <v>6</v>
      </c>
      <c r="F2543" s="62">
        <v>2018</v>
      </c>
      <c r="G2543" s="62">
        <v>2019</v>
      </c>
      <c r="H2543" s="131">
        <v>0</v>
      </c>
      <c r="I2543" s="131">
        <v>0</v>
      </c>
      <c r="J2543" s="131">
        <v>0</v>
      </c>
      <c r="K2543" s="131">
        <v>0</v>
      </c>
      <c r="L2543" s="131">
        <v>0</v>
      </c>
      <c r="M2543" s="131">
        <v>0</v>
      </c>
      <c r="N2543" s="131">
        <v>0</v>
      </c>
      <c r="O2543" s="131">
        <v>0</v>
      </c>
      <c r="P2543" s="131">
        <v>0</v>
      </c>
      <c r="Q2543" s="131">
        <v>0</v>
      </c>
      <c r="R2543" s="131">
        <v>0</v>
      </c>
      <c r="S2543" s="131">
        <v>0</v>
      </c>
      <c r="T2543" s="131">
        <v>0</v>
      </c>
      <c r="U2543" s="131">
        <v>0</v>
      </c>
      <c r="V2543" s="131">
        <v>0</v>
      </c>
      <c r="W2543" s="131">
        <v>0</v>
      </c>
      <c r="X2543" s="131">
        <v>0</v>
      </c>
      <c r="Y2543" s="131">
        <v>0</v>
      </c>
      <c r="Z2543" s="131">
        <v>0</v>
      </c>
      <c r="AA2543" s="131">
        <v>0</v>
      </c>
      <c r="AB2543" s="131">
        <v>0</v>
      </c>
      <c r="AC2543" s="131">
        <v>0</v>
      </c>
      <c r="AD2543" s="131">
        <v>0</v>
      </c>
      <c r="AE2543" s="131">
        <v>0</v>
      </c>
      <c r="AF2543" s="131">
        <v>0</v>
      </c>
      <c r="AG2543" s="131">
        <v>0</v>
      </c>
      <c r="AH2543" s="43">
        <v>0</v>
      </c>
    </row>
    <row r="2544" spans="4:34">
      <c r="D2544" s="62">
        <v>2018</v>
      </c>
      <c r="E2544" s="62">
        <v>7</v>
      </c>
      <c r="F2544" s="62">
        <v>2019</v>
      </c>
      <c r="G2544" s="62">
        <v>2019</v>
      </c>
      <c r="H2544" s="131">
        <v>0</v>
      </c>
      <c r="I2544" s="131">
        <v>0</v>
      </c>
      <c r="J2544" s="131">
        <v>0</v>
      </c>
      <c r="K2544" s="131">
        <v>0</v>
      </c>
      <c r="L2544" s="131">
        <v>0</v>
      </c>
      <c r="M2544" s="131">
        <v>0</v>
      </c>
      <c r="N2544" s="131">
        <v>0</v>
      </c>
      <c r="O2544" s="131">
        <v>0</v>
      </c>
      <c r="P2544" s="131">
        <v>0</v>
      </c>
      <c r="Q2544" s="131">
        <v>0</v>
      </c>
      <c r="R2544" s="131">
        <v>0</v>
      </c>
      <c r="S2544" s="131">
        <v>0</v>
      </c>
      <c r="T2544" s="131">
        <v>0</v>
      </c>
      <c r="U2544" s="131">
        <v>0</v>
      </c>
      <c r="V2544" s="131">
        <v>0</v>
      </c>
      <c r="W2544" s="131">
        <v>0</v>
      </c>
      <c r="X2544" s="131">
        <v>0</v>
      </c>
      <c r="Y2544" s="131">
        <v>0</v>
      </c>
      <c r="Z2544" s="131">
        <v>0</v>
      </c>
      <c r="AA2544" s="131">
        <v>0</v>
      </c>
      <c r="AB2544" s="131">
        <v>0</v>
      </c>
      <c r="AC2544" s="131">
        <v>0</v>
      </c>
      <c r="AD2544" s="131">
        <v>0</v>
      </c>
      <c r="AE2544" s="131">
        <v>0</v>
      </c>
      <c r="AF2544" s="131">
        <v>0</v>
      </c>
      <c r="AG2544" s="131">
        <v>0</v>
      </c>
      <c r="AH2544" s="43">
        <v>0</v>
      </c>
    </row>
    <row r="2545" spans="4:34">
      <c r="D2545" s="62">
        <v>2018</v>
      </c>
      <c r="E2545" s="62">
        <v>8</v>
      </c>
      <c r="F2545" s="62">
        <v>2019</v>
      </c>
      <c r="G2545" s="62">
        <v>2019</v>
      </c>
      <c r="H2545" s="131">
        <v>0</v>
      </c>
      <c r="I2545" s="131">
        <v>0</v>
      </c>
      <c r="J2545" s="131">
        <v>0</v>
      </c>
      <c r="K2545" s="131">
        <v>0</v>
      </c>
      <c r="L2545" s="131">
        <v>0</v>
      </c>
      <c r="M2545" s="131">
        <v>0</v>
      </c>
      <c r="N2545" s="131">
        <v>0</v>
      </c>
      <c r="O2545" s="131">
        <v>0</v>
      </c>
      <c r="P2545" s="131">
        <v>0</v>
      </c>
      <c r="Q2545" s="131">
        <v>0</v>
      </c>
      <c r="R2545" s="131">
        <v>0</v>
      </c>
      <c r="S2545" s="131">
        <v>0</v>
      </c>
      <c r="T2545" s="131">
        <v>0</v>
      </c>
      <c r="U2545" s="131">
        <v>0</v>
      </c>
      <c r="V2545" s="131">
        <v>0</v>
      </c>
      <c r="W2545" s="131">
        <v>0</v>
      </c>
      <c r="X2545" s="131">
        <v>0</v>
      </c>
      <c r="Y2545" s="131">
        <v>0</v>
      </c>
      <c r="Z2545" s="131">
        <v>0</v>
      </c>
      <c r="AA2545" s="131">
        <v>0</v>
      </c>
      <c r="AB2545" s="131">
        <v>0</v>
      </c>
      <c r="AC2545" s="131">
        <v>0</v>
      </c>
      <c r="AD2545" s="131">
        <v>0</v>
      </c>
      <c r="AE2545" s="131">
        <v>0</v>
      </c>
      <c r="AF2545" s="131">
        <v>0</v>
      </c>
      <c r="AG2545" s="131">
        <v>0</v>
      </c>
      <c r="AH2545" s="43">
        <v>0</v>
      </c>
    </row>
    <row r="2546" spans="4:34">
      <c r="D2546" s="62">
        <v>2018</v>
      </c>
      <c r="E2546" s="62">
        <v>9</v>
      </c>
      <c r="F2546" s="62">
        <v>2019</v>
      </c>
      <c r="G2546" s="62">
        <v>2019</v>
      </c>
      <c r="H2546" s="131">
        <v>0</v>
      </c>
      <c r="I2546" s="131">
        <v>0</v>
      </c>
      <c r="J2546" s="131">
        <v>0</v>
      </c>
      <c r="K2546" s="131">
        <v>0</v>
      </c>
      <c r="L2546" s="131">
        <v>0</v>
      </c>
      <c r="M2546" s="131">
        <v>0</v>
      </c>
      <c r="N2546" s="131">
        <v>0</v>
      </c>
      <c r="O2546" s="131">
        <v>0</v>
      </c>
      <c r="P2546" s="131">
        <v>0</v>
      </c>
      <c r="Q2546" s="131">
        <v>0</v>
      </c>
      <c r="R2546" s="131">
        <v>0</v>
      </c>
      <c r="S2546" s="131">
        <v>0</v>
      </c>
      <c r="T2546" s="131">
        <v>0</v>
      </c>
      <c r="U2546" s="131">
        <v>0</v>
      </c>
      <c r="V2546" s="131">
        <v>0</v>
      </c>
      <c r="W2546" s="131">
        <v>0</v>
      </c>
      <c r="X2546" s="131">
        <v>0</v>
      </c>
      <c r="Y2546" s="131">
        <v>0</v>
      </c>
      <c r="Z2546" s="131">
        <v>0</v>
      </c>
      <c r="AA2546" s="131">
        <v>0</v>
      </c>
      <c r="AB2546" s="131">
        <v>0</v>
      </c>
      <c r="AC2546" s="131">
        <v>0</v>
      </c>
      <c r="AD2546" s="131">
        <v>0</v>
      </c>
      <c r="AE2546" s="131">
        <v>0</v>
      </c>
      <c r="AF2546" s="131">
        <v>0</v>
      </c>
      <c r="AG2546" s="131">
        <v>0</v>
      </c>
      <c r="AH2546" s="43">
        <v>0</v>
      </c>
    </row>
    <row r="2547" spans="4:34">
      <c r="D2547" s="62">
        <v>2018</v>
      </c>
      <c r="E2547" s="62">
        <v>10</v>
      </c>
      <c r="F2547" s="62">
        <v>2019</v>
      </c>
      <c r="G2547" s="62">
        <v>2019</v>
      </c>
      <c r="H2547" s="131">
        <v>0</v>
      </c>
      <c r="I2547" s="131">
        <v>0</v>
      </c>
      <c r="J2547" s="131">
        <v>0</v>
      </c>
      <c r="K2547" s="131">
        <v>0</v>
      </c>
      <c r="L2547" s="131">
        <v>0</v>
      </c>
      <c r="M2547" s="131">
        <v>0</v>
      </c>
      <c r="N2547" s="131">
        <v>0</v>
      </c>
      <c r="O2547" s="131">
        <v>0</v>
      </c>
      <c r="P2547" s="131">
        <v>0</v>
      </c>
      <c r="Q2547" s="131">
        <v>0</v>
      </c>
      <c r="R2547" s="131">
        <v>0</v>
      </c>
      <c r="S2547" s="131">
        <v>0</v>
      </c>
      <c r="T2547" s="131">
        <v>0</v>
      </c>
      <c r="U2547" s="131">
        <v>0</v>
      </c>
      <c r="V2547" s="131">
        <v>0</v>
      </c>
      <c r="W2547" s="131">
        <v>0</v>
      </c>
      <c r="X2547" s="131">
        <v>0</v>
      </c>
      <c r="Y2547" s="131">
        <v>0</v>
      </c>
      <c r="Z2547" s="131">
        <v>0</v>
      </c>
      <c r="AA2547" s="131">
        <v>0</v>
      </c>
      <c r="AB2547" s="131">
        <v>0</v>
      </c>
      <c r="AC2547" s="131">
        <v>0</v>
      </c>
      <c r="AD2547" s="131">
        <v>0</v>
      </c>
      <c r="AE2547" s="131">
        <v>0</v>
      </c>
      <c r="AF2547" s="131">
        <v>0</v>
      </c>
      <c r="AG2547" s="131">
        <v>0</v>
      </c>
      <c r="AH2547" s="43">
        <v>0</v>
      </c>
    </row>
    <row r="2548" spans="4:34">
      <c r="D2548" s="62">
        <v>2018</v>
      </c>
      <c r="E2548" s="62">
        <v>11</v>
      </c>
      <c r="F2548" s="62">
        <v>2019</v>
      </c>
      <c r="G2548" s="62">
        <v>2019</v>
      </c>
      <c r="H2548" s="131">
        <v>0</v>
      </c>
      <c r="I2548" s="131">
        <v>0</v>
      </c>
      <c r="J2548" s="131">
        <v>0</v>
      </c>
      <c r="K2548" s="131">
        <v>0</v>
      </c>
      <c r="L2548" s="131">
        <v>0</v>
      </c>
      <c r="M2548" s="131">
        <v>0</v>
      </c>
      <c r="N2548" s="131">
        <v>0</v>
      </c>
      <c r="O2548" s="131">
        <v>0</v>
      </c>
      <c r="P2548" s="131">
        <v>0</v>
      </c>
      <c r="Q2548" s="131">
        <v>0</v>
      </c>
      <c r="R2548" s="131">
        <v>0</v>
      </c>
      <c r="S2548" s="131">
        <v>0</v>
      </c>
      <c r="T2548" s="131">
        <v>0</v>
      </c>
      <c r="U2548" s="131">
        <v>0</v>
      </c>
      <c r="V2548" s="131">
        <v>0</v>
      </c>
      <c r="W2548" s="131">
        <v>0</v>
      </c>
      <c r="X2548" s="131">
        <v>0</v>
      </c>
      <c r="Y2548" s="131">
        <v>0</v>
      </c>
      <c r="Z2548" s="131">
        <v>0</v>
      </c>
      <c r="AA2548" s="131">
        <v>0</v>
      </c>
      <c r="AB2548" s="131">
        <v>0</v>
      </c>
      <c r="AC2548" s="131">
        <v>0</v>
      </c>
      <c r="AD2548" s="131">
        <v>0</v>
      </c>
      <c r="AE2548" s="131">
        <v>0</v>
      </c>
      <c r="AF2548" s="131">
        <v>0</v>
      </c>
      <c r="AG2548" s="131">
        <v>0</v>
      </c>
      <c r="AH2548" s="43">
        <v>0</v>
      </c>
    </row>
    <row r="2549" spans="4:34">
      <c r="D2549" s="62">
        <v>2018</v>
      </c>
      <c r="E2549" s="62">
        <v>12</v>
      </c>
      <c r="F2549" s="62">
        <v>2019</v>
      </c>
      <c r="G2549" s="62">
        <v>2019</v>
      </c>
      <c r="H2549" s="131">
        <v>0</v>
      </c>
      <c r="I2549" s="131">
        <v>0</v>
      </c>
      <c r="J2549" s="131">
        <v>0</v>
      </c>
      <c r="K2549" s="131">
        <v>0</v>
      </c>
      <c r="L2549" s="131">
        <v>0</v>
      </c>
      <c r="M2549" s="131">
        <v>0</v>
      </c>
      <c r="N2549" s="131">
        <v>0</v>
      </c>
      <c r="O2549" s="131">
        <v>0</v>
      </c>
      <c r="P2549" s="131">
        <v>0</v>
      </c>
      <c r="Q2549" s="131">
        <v>0</v>
      </c>
      <c r="R2549" s="131">
        <v>0</v>
      </c>
      <c r="S2549" s="131">
        <v>0</v>
      </c>
      <c r="T2549" s="131">
        <v>0</v>
      </c>
      <c r="U2549" s="131">
        <v>0</v>
      </c>
      <c r="V2549" s="131">
        <v>0</v>
      </c>
      <c r="W2549" s="131">
        <v>0</v>
      </c>
      <c r="X2549" s="131">
        <v>0</v>
      </c>
      <c r="Y2549" s="131">
        <v>0</v>
      </c>
      <c r="Z2549" s="131">
        <v>0</v>
      </c>
      <c r="AA2549" s="131">
        <v>0</v>
      </c>
      <c r="AB2549" s="131">
        <v>0</v>
      </c>
      <c r="AC2549" s="131">
        <v>0</v>
      </c>
      <c r="AD2549" s="131">
        <v>0</v>
      </c>
      <c r="AE2549" s="131">
        <v>0</v>
      </c>
      <c r="AF2549" s="131">
        <v>0</v>
      </c>
      <c r="AG2549" s="131">
        <v>0</v>
      </c>
      <c r="AH2549" s="43">
        <v>0</v>
      </c>
    </row>
    <row r="2550" spans="4:34">
      <c r="D2550" s="62">
        <v>2019</v>
      </c>
      <c r="E2550" s="62">
        <v>1</v>
      </c>
      <c r="F2550" s="62">
        <v>2019</v>
      </c>
      <c r="G2550" s="62">
        <v>2019</v>
      </c>
      <c r="H2550" s="131">
        <v>0</v>
      </c>
      <c r="I2550" s="131">
        <v>0</v>
      </c>
      <c r="J2550" s="131">
        <v>0</v>
      </c>
      <c r="K2550" s="131">
        <v>0</v>
      </c>
      <c r="L2550" s="131">
        <v>0</v>
      </c>
      <c r="M2550" s="131">
        <v>0</v>
      </c>
      <c r="N2550" s="131">
        <v>0</v>
      </c>
      <c r="O2550" s="131">
        <v>0</v>
      </c>
      <c r="P2550" s="131">
        <v>0</v>
      </c>
      <c r="Q2550" s="131">
        <v>0</v>
      </c>
      <c r="R2550" s="131">
        <v>0</v>
      </c>
      <c r="S2550" s="131">
        <v>0</v>
      </c>
      <c r="T2550" s="131">
        <v>0</v>
      </c>
      <c r="U2550" s="131">
        <v>0</v>
      </c>
      <c r="V2550" s="131">
        <v>0</v>
      </c>
      <c r="W2550" s="131">
        <v>0</v>
      </c>
      <c r="X2550" s="131">
        <v>0</v>
      </c>
      <c r="Y2550" s="131">
        <v>0</v>
      </c>
      <c r="Z2550" s="131">
        <v>0</v>
      </c>
      <c r="AA2550" s="131">
        <v>0</v>
      </c>
      <c r="AB2550" s="131">
        <v>0</v>
      </c>
      <c r="AC2550" s="131">
        <v>0</v>
      </c>
      <c r="AD2550" s="131">
        <v>0</v>
      </c>
      <c r="AE2550" s="131">
        <v>0</v>
      </c>
      <c r="AF2550" s="131">
        <v>0</v>
      </c>
      <c r="AG2550" s="131">
        <v>0</v>
      </c>
      <c r="AH2550" s="43">
        <v>0</v>
      </c>
    </row>
    <row r="2551" spans="4:34">
      <c r="D2551" s="62">
        <v>2019</v>
      </c>
      <c r="E2551" s="62">
        <v>2</v>
      </c>
      <c r="F2551" s="62">
        <v>2019</v>
      </c>
      <c r="G2551" s="62">
        <v>2019</v>
      </c>
      <c r="H2551" s="131">
        <v>0</v>
      </c>
      <c r="I2551" s="131">
        <v>0</v>
      </c>
      <c r="J2551" s="131">
        <v>0</v>
      </c>
      <c r="K2551" s="131">
        <v>0</v>
      </c>
      <c r="L2551" s="131">
        <v>0</v>
      </c>
      <c r="M2551" s="131">
        <v>0</v>
      </c>
      <c r="N2551" s="131">
        <v>0</v>
      </c>
      <c r="O2551" s="131">
        <v>0</v>
      </c>
      <c r="P2551" s="131">
        <v>0</v>
      </c>
      <c r="Q2551" s="131">
        <v>0</v>
      </c>
      <c r="R2551" s="131">
        <v>0</v>
      </c>
      <c r="S2551" s="131">
        <v>0</v>
      </c>
      <c r="T2551" s="131">
        <v>0</v>
      </c>
      <c r="U2551" s="131">
        <v>0</v>
      </c>
      <c r="V2551" s="131">
        <v>0</v>
      </c>
      <c r="W2551" s="131">
        <v>0</v>
      </c>
      <c r="X2551" s="131">
        <v>0</v>
      </c>
      <c r="Y2551" s="131">
        <v>0</v>
      </c>
      <c r="Z2551" s="131">
        <v>0</v>
      </c>
      <c r="AA2551" s="131">
        <v>0</v>
      </c>
      <c r="AB2551" s="131">
        <v>0</v>
      </c>
      <c r="AC2551" s="131">
        <v>0</v>
      </c>
      <c r="AD2551" s="131">
        <v>0</v>
      </c>
      <c r="AE2551" s="131">
        <v>0</v>
      </c>
      <c r="AF2551" s="131">
        <v>0</v>
      </c>
      <c r="AG2551" s="131">
        <v>0</v>
      </c>
      <c r="AH2551" s="43">
        <v>0</v>
      </c>
    </row>
    <row r="2552" spans="4:34">
      <c r="D2552" s="62">
        <v>2019</v>
      </c>
      <c r="E2552" s="62">
        <v>3</v>
      </c>
      <c r="F2552" s="62">
        <v>2019</v>
      </c>
      <c r="G2552" s="62">
        <v>2019</v>
      </c>
      <c r="H2552" s="131">
        <v>0</v>
      </c>
      <c r="I2552" s="131">
        <v>0</v>
      </c>
      <c r="J2552" s="131">
        <v>0</v>
      </c>
      <c r="K2552" s="131">
        <v>0</v>
      </c>
      <c r="L2552" s="131">
        <v>0</v>
      </c>
      <c r="M2552" s="131">
        <v>0</v>
      </c>
      <c r="N2552" s="131">
        <v>0</v>
      </c>
      <c r="O2552" s="131">
        <v>0</v>
      </c>
      <c r="P2552" s="131">
        <v>0</v>
      </c>
      <c r="Q2552" s="131">
        <v>0</v>
      </c>
      <c r="R2552" s="131">
        <v>0</v>
      </c>
      <c r="S2552" s="131">
        <v>0</v>
      </c>
      <c r="T2552" s="131">
        <v>0</v>
      </c>
      <c r="U2552" s="131">
        <v>0</v>
      </c>
      <c r="V2552" s="131">
        <v>0</v>
      </c>
      <c r="W2552" s="131">
        <v>0</v>
      </c>
      <c r="X2552" s="131">
        <v>0</v>
      </c>
      <c r="Y2552" s="131">
        <v>0</v>
      </c>
      <c r="Z2552" s="131">
        <v>0</v>
      </c>
      <c r="AA2552" s="131">
        <v>0</v>
      </c>
      <c r="AB2552" s="131">
        <v>0</v>
      </c>
      <c r="AC2552" s="131">
        <v>0</v>
      </c>
      <c r="AD2552" s="131">
        <v>0</v>
      </c>
      <c r="AE2552" s="131">
        <v>0</v>
      </c>
      <c r="AF2552" s="131">
        <v>0</v>
      </c>
      <c r="AG2552" s="131">
        <v>0</v>
      </c>
      <c r="AH2552" s="43">
        <v>0</v>
      </c>
    </row>
    <row r="2553" spans="4:34">
      <c r="D2553" s="62">
        <v>2019</v>
      </c>
      <c r="E2553" s="62">
        <v>4</v>
      </c>
      <c r="F2553" s="62">
        <v>2019</v>
      </c>
      <c r="G2553" s="62">
        <v>2019</v>
      </c>
      <c r="H2553" s="131">
        <v>0</v>
      </c>
      <c r="I2553" s="131">
        <v>0</v>
      </c>
      <c r="J2553" s="131">
        <v>0</v>
      </c>
      <c r="K2553" s="131">
        <v>0</v>
      </c>
      <c r="L2553" s="131">
        <v>0</v>
      </c>
      <c r="M2553" s="131">
        <v>0</v>
      </c>
      <c r="N2553" s="131">
        <v>0</v>
      </c>
      <c r="O2553" s="131">
        <v>0</v>
      </c>
      <c r="P2553" s="131">
        <v>0</v>
      </c>
      <c r="Q2553" s="131">
        <v>0</v>
      </c>
      <c r="R2553" s="131">
        <v>0</v>
      </c>
      <c r="S2553" s="131">
        <v>0</v>
      </c>
      <c r="T2553" s="131">
        <v>0</v>
      </c>
      <c r="U2553" s="131">
        <v>0</v>
      </c>
      <c r="V2553" s="131">
        <v>0</v>
      </c>
      <c r="W2553" s="131">
        <v>0</v>
      </c>
      <c r="X2553" s="131">
        <v>0</v>
      </c>
      <c r="Y2553" s="131">
        <v>0</v>
      </c>
      <c r="Z2553" s="131">
        <v>0</v>
      </c>
      <c r="AA2553" s="131">
        <v>0</v>
      </c>
      <c r="AB2553" s="131">
        <v>0</v>
      </c>
      <c r="AC2553" s="131">
        <v>0</v>
      </c>
      <c r="AD2553" s="131">
        <v>0</v>
      </c>
      <c r="AE2553" s="131">
        <v>0</v>
      </c>
      <c r="AF2553" s="131">
        <v>0</v>
      </c>
      <c r="AG2553" s="131">
        <v>0</v>
      </c>
      <c r="AH2553" s="43">
        <v>0</v>
      </c>
    </row>
    <row r="2554" spans="4:34">
      <c r="D2554" s="62">
        <v>2019</v>
      </c>
      <c r="E2554" s="62">
        <v>5</v>
      </c>
      <c r="F2554" s="62">
        <v>2019</v>
      </c>
      <c r="G2554" s="62">
        <v>2020</v>
      </c>
      <c r="H2554" s="131">
        <v>0</v>
      </c>
      <c r="I2554" s="131">
        <v>0</v>
      </c>
      <c r="J2554" s="131">
        <v>0</v>
      </c>
      <c r="K2554" s="131">
        <v>0</v>
      </c>
      <c r="L2554" s="131">
        <v>0</v>
      </c>
      <c r="M2554" s="131">
        <v>0</v>
      </c>
      <c r="N2554" s="131">
        <v>0</v>
      </c>
      <c r="O2554" s="131">
        <v>0</v>
      </c>
      <c r="P2554" s="131">
        <v>0</v>
      </c>
      <c r="Q2554" s="131">
        <v>0</v>
      </c>
      <c r="R2554" s="131">
        <v>0</v>
      </c>
      <c r="S2554" s="131">
        <v>0</v>
      </c>
      <c r="T2554" s="131">
        <v>0</v>
      </c>
      <c r="U2554" s="131">
        <v>0</v>
      </c>
      <c r="V2554" s="131">
        <v>0</v>
      </c>
      <c r="W2554" s="131">
        <v>0</v>
      </c>
      <c r="X2554" s="131">
        <v>0</v>
      </c>
      <c r="Y2554" s="131">
        <v>0</v>
      </c>
      <c r="Z2554" s="131">
        <v>0</v>
      </c>
      <c r="AA2554" s="131">
        <v>0</v>
      </c>
      <c r="AB2554" s="131">
        <v>0</v>
      </c>
      <c r="AC2554" s="131">
        <v>0</v>
      </c>
      <c r="AD2554" s="131">
        <v>0</v>
      </c>
      <c r="AE2554" s="131">
        <v>0</v>
      </c>
      <c r="AF2554" s="131">
        <v>0</v>
      </c>
      <c r="AG2554" s="131">
        <v>0</v>
      </c>
      <c r="AH2554" s="43">
        <v>0</v>
      </c>
    </row>
    <row r="2555" spans="4:34">
      <c r="D2555" s="62">
        <v>2019</v>
      </c>
      <c r="E2555" s="62">
        <v>6</v>
      </c>
      <c r="F2555" s="62">
        <v>2019</v>
      </c>
      <c r="G2555" s="62">
        <v>2020</v>
      </c>
      <c r="H2555" s="131">
        <v>0</v>
      </c>
      <c r="I2555" s="131">
        <v>0</v>
      </c>
      <c r="J2555" s="131">
        <v>0</v>
      </c>
      <c r="K2555" s="131">
        <v>0</v>
      </c>
      <c r="L2555" s="131">
        <v>0</v>
      </c>
      <c r="M2555" s="131">
        <v>0</v>
      </c>
      <c r="N2555" s="131">
        <v>0</v>
      </c>
      <c r="O2555" s="131">
        <v>0</v>
      </c>
      <c r="P2555" s="131">
        <v>0</v>
      </c>
      <c r="Q2555" s="131">
        <v>0</v>
      </c>
      <c r="R2555" s="131">
        <v>0</v>
      </c>
      <c r="S2555" s="131">
        <v>0</v>
      </c>
      <c r="T2555" s="131">
        <v>0</v>
      </c>
      <c r="U2555" s="131">
        <v>0</v>
      </c>
      <c r="V2555" s="131">
        <v>0</v>
      </c>
      <c r="W2555" s="131">
        <v>0</v>
      </c>
      <c r="X2555" s="131">
        <v>0</v>
      </c>
      <c r="Y2555" s="131">
        <v>0</v>
      </c>
      <c r="Z2555" s="131">
        <v>0</v>
      </c>
      <c r="AA2555" s="131">
        <v>0</v>
      </c>
      <c r="AB2555" s="131">
        <v>0</v>
      </c>
      <c r="AC2555" s="131">
        <v>0</v>
      </c>
      <c r="AD2555" s="131">
        <v>0</v>
      </c>
      <c r="AE2555" s="131">
        <v>0</v>
      </c>
      <c r="AF2555" s="131">
        <v>0</v>
      </c>
      <c r="AG2555" s="131">
        <v>0</v>
      </c>
      <c r="AH2555" s="43">
        <v>0</v>
      </c>
    </row>
    <row r="2556" spans="4:34">
      <c r="D2556" s="62">
        <v>2019</v>
      </c>
      <c r="E2556" s="62">
        <v>7</v>
      </c>
      <c r="F2556" s="62">
        <v>2020</v>
      </c>
      <c r="G2556" s="62">
        <v>2020</v>
      </c>
      <c r="H2556" s="131">
        <v>0</v>
      </c>
      <c r="I2556" s="131">
        <v>0</v>
      </c>
      <c r="J2556" s="131">
        <v>0</v>
      </c>
      <c r="K2556" s="131">
        <v>0</v>
      </c>
      <c r="L2556" s="131">
        <v>0</v>
      </c>
      <c r="M2556" s="131">
        <v>0</v>
      </c>
      <c r="N2556" s="131">
        <v>0</v>
      </c>
      <c r="O2556" s="131">
        <v>0</v>
      </c>
      <c r="P2556" s="131">
        <v>0</v>
      </c>
      <c r="Q2556" s="131">
        <v>0</v>
      </c>
      <c r="R2556" s="131">
        <v>0</v>
      </c>
      <c r="S2556" s="131">
        <v>0</v>
      </c>
      <c r="T2556" s="131">
        <v>0</v>
      </c>
      <c r="U2556" s="131">
        <v>0</v>
      </c>
      <c r="V2556" s="131">
        <v>0</v>
      </c>
      <c r="W2556" s="131">
        <v>0</v>
      </c>
      <c r="X2556" s="131">
        <v>0</v>
      </c>
      <c r="Y2556" s="131">
        <v>0</v>
      </c>
      <c r="Z2556" s="131">
        <v>0</v>
      </c>
      <c r="AA2556" s="131">
        <v>0</v>
      </c>
      <c r="AB2556" s="131">
        <v>0</v>
      </c>
      <c r="AC2556" s="131">
        <v>0</v>
      </c>
      <c r="AD2556" s="131">
        <v>0</v>
      </c>
      <c r="AE2556" s="131">
        <v>0</v>
      </c>
      <c r="AF2556" s="131">
        <v>0</v>
      </c>
      <c r="AG2556" s="131">
        <v>0</v>
      </c>
      <c r="AH2556" s="43">
        <v>0</v>
      </c>
    </row>
    <row r="2557" spans="4:34">
      <c r="D2557" s="62">
        <v>2019</v>
      </c>
      <c r="E2557" s="62">
        <v>8</v>
      </c>
      <c r="F2557" s="62">
        <v>2020</v>
      </c>
      <c r="G2557" s="62">
        <v>2020</v>
      </c>
      <c r="H2557" s="131">
        <v>0</v>
      </c>
      <c r="I2557" s="131">
        <v>0</v>
      </c>
      <c r="J2557" s="131">
        <v>0</v>
      </c>
      <c r="K2557" s="131">
        <v>0</v>
      </c>
      <c r="L2557" s="131">
        <v>0</v>
      </c>
      <c r="M2557" s="131">
        <v>0</v>
      </c>
      <c r="N2557" s="131">
        <v>0</v>
      </c>
      <c r="O2557" s="131">
        <v>0</v>
      </c>
      <c r="P2557" s="131">
        <v>0</v>
      </c>
      <c r="Q2557" s="131">
        <v>0</v>
      </c>
      <c r="R2557" s="131">
        <v>0</v>
      </c>
      <c r="S2557" s="131">
        <v>0</v>
      </c>
      <c r="T2557" s="131">
        <v>0</v>
      </c>
      <c r="U2557" s="131">
        <v>0</v>
      </c>
      <c r="V2557" s="131">
        <v>0</v>
      </c>
      <c r="W2557" s="131">
        <v>0</v>
      </c>
      <c r="X2557" s="131">
        <v>0</v>
      </c>
      <c r="Y2557" s="131">
        <v>0</v>
      </c>
      <c r="Z2557" s="131">
        <v>0</v>
      </c>
      <c r="AA2557" s="131">
        <v>0</v>
      </c>
      <c r="AB2557" s="131">
        <v>0</v>
      </c>
      <c r="AC2557" s="131">
        <v>0</v>
      </c>
      <c r="AD2557" s="131">
        <v>0</v>
      </c>
      <c r="AE2557" s="131">
        <v>0</v>
      </c>
      <c r="AF2557" s="131">
        <v>0</v>
      </c>
      <c r="AG2557" s="131">
        <v>0</v>
      </c>
      <c r="AH2557" s="43">
        <v>0</v>
      </c>
    </row>
    <row r="2558" spans="4:34">
      <c r="D2558" s="62">
        <v>2019</v>
      </c>
      <c r="E2558" s="62">
        <v>9</v>
      </c>
      <c r="F2558" s="62">
        <v>2020</v>
      </c>
      <c r="G2558" s="62">
        <v>2020</v>
      </c>
      <c r="H2558" s="131">
        <v>0</v>
      </c>
      <c r="I2558" s="131">
        <v>0</v>
      </c>
      <c r="J2558" s="131">
        <v>0</v>
      </c>
      <c r="K2558" s="131">
        <v>0</v>
      </c>
      <c r="L2558" s="131">
        <v>0</v>
      </c>
      <c r="M2558" s="131">
        <v>0</v>
      </c>
      <c r="N2558" s="131">
        <v>0</v>
      </c>
      <c r="O2558" s="131">
        <v>0</v>
      </c>
      <c r="P2558" s="131">
        <v>0</v>
      </c>
      <c r="Q2558" s="131">
        <v>0</v>
      </c>
      <c r="R2558" s="131">
        <v>0</v>
      </c>
      <c r="S2558" s="131">
        <v>0</v>
      </c>
      <c r="T2558" s="131">
        <v>0</v>
      </c>
      <c r="U2558" s="131">
        <v>0</v>
      </c>
      <c r="V2558" s="131">
        <v>0</v>
      </c>
      <c r="W2558" s="131">
        <v>0</v>
      </c>
      <c r="X2558" s="131">
        <v>0</v>
      </c>
      <c r="Y2558" s="131">
        <v>0</v>
      </c>
      <c r="Z2558" s="131">
        <v>0</v>
      </c>
      <c r="AA2558" s="131">
        <v>0</v>
      </c>
      <c r="AB2558" s="131">
        <v>0</v>
      </c>
      <c r="AC2558" s="131">
        <v>0</v>
      </c>
      <c r="AD2558" s="131">
        <v>0</v>
      </c>
      <c r="AE2558" s="131">
        <v>0</v>
      </c>
      <c r="AF2558" s="131">
        <v>0</v>
      </c>
      <c r="AG2558" s="131">
        <v>0</v>
      </c>
      <c r="AH2558" s="43">
        <v>0</v>
      </c>
    </row>
    <row r="2559" spans="4:34">
      <c r="D2559" s="62">
        <v>2019</v>
      </c>
      <c r="E2559" s="62">
        <v>10</v>
      </c>
      <c r="F2559" s="62">
        <v>2020</v>
      </c>
      <c r="G2559" s="62">
        <v>2020</v>
      </c>
      <c r="H2559" s="131">
        <v>0</v>
      </c>
      <c r="I2559" s="131">
        <v>0</v>
      </c>
      <c r="J2559" s="131">
        <v>0</v>
      </c>
      <c r="K2559" s="131">
        <v>0</v>
      </c>
      <c r="L2559" s="131">
        <v>0</v>
      </c>
      <c r="M2559" s="131">
        <v>0</v>
      </c>
      <c r="N2559" s="131">
        <v>0</v>
      </c>
      <c r="O2559" s="131">
        <v>0</v>
      </c>
      <c r="P2559" s="131">
        <v>0</v>
      </c>
      <c r="Q2559" s="131">
        <v>0</v>
      </c>
      <c r="R2559" s="131">
        <v>0</v>
      </c>
      <c r="S2559" s="131">
        <v>0</v>
      </c>
      <c r="T2559" s="131">
        <v>0</v>
      </c>
      <c r="U2559" s="131">
        <v>0</v>
      </c>
      <c r="V2559" s="131">
        <v>0</v>
      </c>
      <c r="W2559" s="131">
        <v>0</v>
      </c>
      <c r="X2559" s="131">
        <v>0</v>
      </c>
      <c r="Y2559" s="131">
        <v>0</v>
      </c>
      <c r="Z2559" s="131">
        <v>0</v>
      </c>
      <c r="AA2559" s="131">
        <v>0</v>
      </c>
      <c r="AB2559" s="131">
        <v>0</v>
      </c>
      <c r="AC2559" s="131">
        <v>0</v>
      </c>
      <c r="AD2559" s="131">
        <v>0</v>
      </c>
      <c r="AE2559" s="131">
        <v>0</v>
      </c>
      <c r="AF2559" s="131">
        <v>0</v>
      </c>
      <c r="AG2559" s="131">
        <v>0</v>
      </c>
      <c r="AH2559" s="43">
        <v>0</v>
      </c>
    </row>
    <row r="2560" spans="4:34">
      <c r="D2560" s="62">
        <v>2019</v>
      </c>
      <c r="E2560" s="62">
        <v>11</v>
      </c>
      <c r="F2560" s="62">
        <v>2020</v>
      </c>
      <c r="G2560" s="62">
        <v>2020</v>
      </c>
      <c r="H2560" s="131">
        <v>0</v>
      </c>
      <c r="I2560" s="131">
        <v>0</v>
      </c>
      <c r="J2560" s="131">
        <v>0</v>
      </c>
      <c r="K2560" s="131">
        <v>0</v>
      </c>
      <c r="L2560" s="131">
        <v>0</v>
      </c>
      <c r="M2560" s="131">
        <v>0</v>
      </c>
      <c r="N2560" s="131">
        <v>0</v>
      </c>
      <c r="O2560" s="131">
        <v>0</v>
      </c>
      <c r="P2560" s="131">
        <v>0</v>
      </c>
      <c r="Q2560" s="131">
        <v>0</v>
      </c>
      <c r="R2560" s="131">
        <v>0</v>
      </c>
      <c r="S2560" s="131">
        <v>0</v>
      </c>
      <c r="T2560" s="131">
        <v>0</v>
      </c>
      <c r="U2560" s="131">
        <v>0</v>
      </c>
      <c r="V2560" s="131">
        <v>0</v>
      </c>
      <c r="W2560" s="131">
        <v>0</v>
      </c>
      <c r="X2560" s="131">
        <v>0</v>
      </c>
      <c r="Y2560" s="131">
        <v>0</v>
      </c>
      <c r="Z2560" s="131">
        <v>0</v>
      </c>
      <c r="AA2560" s="131">
        <v>0</v>
      </c>
      <c r="AB2560" s="131">
        <v>0</v>
      </c>
      <c r="AC2560" s="131">
        <v>0</v>
      </c>
      <c r="AD2560" s="131">
        <v>0</v>
      </c>
      <c r="AE2560" s="131">
        <v>0</v>
      </c>
      <c r="AF2560" s="131">
        <v>0</v>
      </c>
      <c r="AG2560" s="131">
        <v>0</v>
      </c>
      <c r="AH2560" s="43">
        <v>0</v>
      </c>
    </row>
    <row r="2561" spans="4:34">
      <c r="D2561" s="62">
        <v>2019</v>
      </c>
      <c r="E2561" s="62">
        <v>12</v>
      </c>
      <c r="F2561" s="62">
        <v>2020</v>
      </c>
      <c r="G2561" s="62">
        <v>2020</v>
      </c>
      <c r="H2561" s="131">
        <v>0</v>
      </c>
      <c r="I2561" s="131">
        <v>0</v>
      </c>
      <c r="J2561" s="131">
        <v>0</v>
      </c>
      <c r="K2561" s="131">
        <v>0</v>
      </c>
      <c r="L2561" s="131">
        <v>0</v>
      </c>
      <c r="M2561" s="131">
        <v>0</v>
      </c>
      <c r="N2561" s="131">
        <v>0</v>
      </c>
      <c r="O2561" s="131">
        <v>0</v>
      </c>
      <c r="P2561" s="131">
        <v>0</v>
      </c>
      <c r="Q2561" s="131">
        <v>0</v>
      </c>
      <c r="R2561" s="131">
        <v>0</v>
      </c>
      <c r="S2561" s="131">
        <v>0</v>
      </c>
      <c r="T2561" s="131">
        <v>0</v>
      </c>
      <c r="U2561" s="131">
        <v>0</v>
      </c>
      <c r="V2561" s="131">
        <v>0</v>
      </c>
      <c r="W2561" s="131">
        <v>0</v>
      </c>
      <c r="X2561" s="131">
        <v>0</v>
      </c>
      <c r="Y2561" s="131">
        <v>0</v>
      </c>
      <c r="Z2561" s="131">
        <v>0</v>
      </c>
      <c r="AA2561" s="131">
        <v>0</v>
      </c>
      <c r="AB2561" s="131">
        <v>0</v>
      </c>
      <c r="AC2561" s="131">
        <v>0</v>
      </c>
      <c r="AD2561" s="131">
        <v>0</v>
      </c>
      <c r="AE2561" s="131">
        <v>0</v>
      </c>
      <c r="AF2561" s="131">
        <v>0</v>
      </c>
      <c r="AG2561" s="131">
        <v>0</v>
      </c>
      <c r="AH2561" s="43">
        <v>0</v>
      </c>
    </row>
    <row r="2562" spans="4:34">
      <c r="D2562" s="62">
        <v>2020</v>
      </c>
      <c r="E2562" s="62">
        <v>1</v>
      </c>
      <c r="F2562" s="62">
        <v>2020</v>
      </c>
      <c r="G2562" s="62">
        <v>2020</v>
      </c>
      <c r="H2562" s="131">
        <v>0</v>
      </c>
      <c r="I2562" s="131">
        <v>0</v>
      </c>
      <c r="J2562" s="131">
        <v>0</v>
      </c>
      <c r="K2562" s="131">
        <v>0</v>
      </c>
      <c r="L2562" s="131">
        <v>0</v>
      </c>
      <c r="M2562" s="131">
        <v>0</v>
      </c>
      <c r="N2562" s="131">
        <v>0</v>
      </c>
      <c r="O2562" s="131">
        <v>0</v>
      </c>
      <c r="P2562" s="131">
        <v>0</v>
      </c>
      <c r="Q2562" s="131">
        <v>0</v>
      </c>
      <c r="R2562" s="131">
        <v>0</v>
      </c>
      <c r="S2562" s="131">
        <v>0</v>
      </c>
      <c r="T2562" s="131">
        <v>0</v>
      </c>
      <c r="U2562" s="131">
        <v>0</v>
      </c>
      <c r="V2562" s="131">
        <v>0</v>
      </c>
      <c r="W2562" s="131">
        <v>0</v>
      </c>
      <c r="X2562" s="131">
        <v>0</v>
      </c>
      <c r="Y2562" s="131">
        <v>0</v>
      </c>
      <c r="Z2562" s="131">
        <v>0</v>
      </c>
      <c r="AA2562" s="131">
        <v>0</v>
      </c>
      <c r="AB2562" s="131">
        <v>0</v>
      </c>
      <c r="AC2562" s="131">
        <v>0</v>
      </c>
      <c r="AD2562" s="131">
        <v>0</v>
      </c>
      <c r="AE2562" s="131">
        <v>0</v>
      </c>
      <c r="AF2562" s="131">
        <v>0</v>
      </c>
      <c r="AG2562" s="131">
        <v>0</v>
      </c>
      <c r="AH2562" s="43">
        <v>0</v>
      </c>
    </row>
    <row r="2563" spans="4:34">
      <c r="D2563" s="62">
        <v>2020</v>
      </c>
      <c r="E2563" s="62">
        <v>2</v>
      </c>
      <c r="F2563" s="62">
        <v>2020</v>
      </c>
      <c r="G2563" s="62">
        <v>2020</v>
      </c>
      <c r="H2563" s="131">
        <v>0</v>
      </c>
      <c r="I2563" s="131">
        <v>0</v>
      </c>
      <c r="J2563" s="131">
        <v>0</v>
      </c>
      <c r="K2563" s="131">
        <v>0</v>
      </c>
      <c r="L2563" s="131">
        <v>0</v>
      </c>
      <c r="M2563" s="131">
        <v>0</v>
      </c>
      <c r="N2563" s="131">
        <v>0</v>
      </c>
      <c r="O2563" s="131">
        <v>0</v>
      </c>
      <c r="P2563" s="131">
        <v>0</v>
      </c>
      <c r="Q2563" s="131">
        <v>0</v>
      </c>
      <c r="R2563" s="131">
        <v>0</v>
      </c>
      <c r="S2563" s="131">
        <v>0</v>
      </c>
      <c r="T2563" s="131">
        <v>0</v>
      </c>
      <c r="U2563" s="131">
        <v>0</v>
      </c>
      <c r="V2563" s="131">
        <v>0</v>
      </c>
      <c r="W2563" s="131">
        <v>0</v>
      </c>
      <c r="X2563" s="131">
        <v>0</v>
      </c>
      <c r="Y2563" s="131">
        <v>0</v>
      </c>
      <c r="Z2563" s="131">
        <v>0</v>
      </c>
      <c r="AA2563" s="131">
        <v>0</v>
      </c>
      <c r="AB2563" s="131">
        <v>0</v>
      </c>
      <c r="AC2563" s="131">
        <v>0</v>
      </c>
      <c r="AD2563" s="131">
        <v>0</v>
      </c>
      <c r="AE2563" s="131">
        <v>0</v>
      </c>
      <c r="AF2563" s="131">
        <v>0</v>
      </c>
      <c r="AG2563" s="131">
        <v>0</v>
      </c>
      <c r="AH2563" s="43">
        <v>0</v>
      </c>
    </row>
    <row r="2564" spans="4:34">
      <c r="D2564" s="62">
        <v>2020</v>
      </c>
      <c r="E2564" s="62">
        <v>3</v>
      </c>
      <c r="F2564" s="62">
        <v>2020</v>
      </c>
      <c r="G2564" s="62">
        <v>2020</v>
      </c>
      <c r="H2564" s="131">
        <v>0</v>
      </c>
      <c r="I2564" s="131">
        <v>0</v>
      </c>
      <c r="J2564" s="131">
        <v>0</v>
      </c>
      <c r="K2564" s="131">
        <v>0</v>
      </c>
      <c r="L2564" s="131">
        <v>0</v>
      </c>
      <c r="M2564" s="131">
        <v>0</v>
      </c>
      <c r="N2564" s="131">
        <v>0</v>
      </c>
      <c r="O2564" s="131">
        <v>0</v>
      </c>
      <c r="P2564" s="131">
        <v>0</v>
      </c>
      <c r="Q2564" s="131">
        <v>0</v>
      </c>
      <c r="R2564" s="131">
        <v>0</v>
      </c>
      <c r="S2564" s="131">
        <v>0</v>
      </c>
      <c r="T2564" s="131">
        <v>0</v>
      </c>
      <c r="U2564" s="131">
        <v>0</v>
      </c>
      <c r="V2564" s="131">
        <v>0</v>
      </c>
      <c r="W2564" s="131">
        <v>0</v>
      </c>
      <c r="X2564" s="131">
        <v>0</v>
      </c>
      <c r="Y2564" s="131">
        <v>0</v>
      </c>
      <c r="Z2564" s="131">
        <v>0</v>
      </c>
      <c r="AA2564" s="131">
        <v>0</v>
      </c>
      <c r="AB2564" s="131">
        <v>0</v>
      </c>
      <c r="AC2564" s="131">
        <v>0</v>
      </c>
      <c r="AD2564" s="131">
        <v>0</v>
      </c>
      <c r="AE2564" s="131">
        <v>0</v>
      </c>
      <c r="AF2564" s="131">
        <v>0</v>
      </c>
      <c r="AG2564" s="131">
        <v>0</v>
      </c>
      <c r="AH2564" s="43">
        <v>0</v>
      </c>
    </row>
    <row r="2565" spans="4:34">
      <c r="D2565" s="62">
        <v>2020</v>
      </c>
      <c r="E2565" s="62">
        <v>4</v>
      </c>
      <c r="F2565" s="62">
        <v>2020</v>
      </c>
      <c r="G2565" s="62">
        <v>2020</v>
      </c>
      <c r="H2565" s="131">
        <v>0</v>
      </c>
      <c r="I2565" s="131">
        <v>0</v>
      </c>
      <c r="J2565" s="131">
        <v>0</v>
      </c>
      <c r="K2565" s="131">
        <v>0</v>
      </c>
      <c r="L2565" s="131">
        <v>0</v>
      </c>
      <c r="M2565" s="131">
        <v>0</v>
      </c>
      <c r="N2565" s="131">
        <v>0</v>
      </c>
      <c r="O2565" s="131">
        <v>0</v>
      </c>
      <c r="P2565" s="131">
        <v>0</v>
      </c>
      <c r="Q2565" s="131">
        <v>0</v>
      </c>
      <c r="R2565" s="131">
        <v>0</v>
      </c>
      <c r="S2565" s="131">
        <v>0</v>
      </c>
      <c r="T2565" s="131">
        <v>0</v>
      </c>
      <c r="U2565" s="131">
        <v>0</v>
      </c>
      <c r="V2565" s="131">
        <v>0</v>
      </c>
      <c r="W2565" s="131">
        <v>0</v>
      </c>
      <c r="X2565" s="131">
        <v>0</v>
      </c>
      <c r="Y2565" s="131">
        <v>0</v>
      </c>
      <c r="Z2565" s="131">
        <v>0</v>
      </c>
      <c r="AA2565" s="131">
        <v>0</v>
      </c>
      <c r="AB2565" s="131">
        <v>0</v>
      </c>
      <c r="AC2565" s="131">
        <v>0</v>
      </c>
      <c r="AD2565" s="131">
        <v>0</v>
      </c>
      <c r="AE2565" s="131">
        <v>0</v>
      </c>
      <c r="AF2565" s="131">
        <v>0</v>
      </c>
      <c r="AG2565" s="131">
        <v>0</v>
      </c>
      <c r="AH2565" s="43">
        <v>0</v>
      </c>
    </row>
    <row r="2566" spans="4:34">
      <c r="D2566" s="62">
        <v>2020</v>
      </c>
      <c r="E2566" s="62">
        <v>5</v>
      </c>
      <c r="F2566" s="62">
        <v>2020</v>
      </c>
      <c r="G2566" s="62">
        <v>2021</v>
      </c>
      <c r="H2566" s="131">
        <v>0</v>
      </c>
      <c r="I2566" s="131">
        <v>0</v>
      </c>
      <c r="J2566" s="131">
        <v>0</v>
      </c>
      <c r="K2566" s="131">
        <v>0</v>
      </c>
      <c r="L2566" s="131">
        <v>0</v>
      </c>
      <c r="M2566" s="131">
        <v>0</v>
      </c>
      <c r="N2566" s="131">
        <v>0</v>
      </c>
      <c r="O2566" s="131">
        <v>0</v>
      </c>
      <c r="P2566" s="131">
        <v>0</v>
      </c>
      <c r="Q2566" s="131">
        <v>0</v>
      </c>
      <c r="R2566" s="131">
        <v>0</v>
      </c>
      <c r="S2566" s="131">
        <v>0</v>
      </c>
      <c r="T2566" s="131">
        <v>0</v>
      </c>
      <c r="U2566" s="131">
        <v>0</v>
      </c>
      <c r="V2566" s="131">
        <v>0</v>
      </c>
      <c r="W2566" s="131">
        <v>0</v>
      </c>
      <c r="X2566" s="131">
        <v>0</v>
      </c>
      <c r="Y2566" s="131">
        <v>0</v>
      </c>
      <c r="Z2566" s="131">
        <v>0</v>
      </c>
      <c r="AA2566" s="131">
        <v>0</v>
      </c>
      <c r="AB2566" s="131">
        <v>0</v>
      </c>
      <c r="AC2566" s="131">
        <v>0</v>
      </c>
      <c r="AD2566" s="131">
        <v>0</v>
      </c>
      <c r="AE2566" s="131">
        <v>0</v>
      </c>
      <c r="AF2566" s="131">
        <v>0</v>
      </c>
      <c r="AG2566" s="131">
        <v>0</v>
      </c>
      <c r="AH2566" s="43">
        <v>0</v>
      </c>
    </row>
    <row r="2567" spans="4:34">
      <c r="D2567" s="62">
        <v>2020</v>
      </c>
      <c r="E2567" s="62">
        <v>6</v>
      </c>
      <c r="F2567" s="62">
        <v>2020</v>
      </c>
      <c r="G2567" s="62">
        <v>2021</v>
      </c>
      <c r="H2567" s="131">
        <v>0</v>
      </c>
      <c r="I2567" s="131">
        <v>0</v>
      </c>
      <c r="J2567" s="131">
        <v>0</v>
      </c>
      <c r="K2567" s="131">
        <v>0</v>
      </c>
      <c r="L2567" s="131">
        <v>0</v>
      </c>
      <c r="M2567" s="131">
        <v>0</v>
      </c>
      <c r="N2567" s="131">
        <v>0</v>
      </c>
      <c r="O2567" s="131">
        <v>0</v>
      </c>
      <c r="P2567" s="131">
        <v>0</v>
      </c>
      <c r="Q2567" s="131">
        <v>0</v>
      </c>
      <c r="R2567" s="131">
        <v>0</v>
      </c>
      <c r="S2567" s="131">
        <v>0</v>
      </c>
      <c r="T2567" s="131">
        <v>0</v>
      </c>
      <c r="U2567" s="131">
        <v>0</v>
      </c>
      <c r="V2567" s="131">
        <v>0</v>
      </c>
      <c r="W2567" s="131">
        <v>0</v>
      </c>
      <c r="X2567" s="131">
        <v>0</v>
      </c>
      <c r="Y2567" s="131">
        <v>0</v>
      </c>
      <c r="Z2567" s="131">
        <v>0</v>
      </c>
      <c r="AA2567" s="131">
        <v>0</v>
      </c>
      <c r="AB2567" s="131">
        <v>0</v>
      </c>
      <c r="AC2567" s="131">
        <v>0</v>
      </c>
      <c r="AD2567" s="131">
        <v>0</v>
      </c>
      <c r="AE2567" s="131">
        <v>0</v>
      </c>
      <c r="AF2567" s="131">
        <v>0</v>
      </c>
      <c r="AG2567" s="131">
        <v>0</v>
      </c>
      <c r="AH2567" s="43">
        <v>0</v>
      </c>
    </row>
    <row r="2568" spans="4:34">
      <c r="D2568" s="62">
        <v>2020</v>
      </c>
      <c r="E2568" s="62">
        <v>7</v>
      </c>
      <c r="F2568" s="62">
        <v>2021</v>
      </c>
      <c r="G2568" s="62">
        <v>2021</v>
      </c>
      <c r="H2568" s="131">
        <v>0</v>
      </c>
      <c r="I2568" s="131">
        <v>0</v>
      </c>
      <c r="J2568" s="131">
        <v>0</v>
      </c>
      <c r="K2568" s="131">
        <v>0</v>
      </c>
      <c r="L2568" s="131">
        <v>0</v>
      </c>
      <c r="M2568" s="131">
        <v>0</v>
      </c>
      <c r="N2568" s="131">
        <v>0</v>
      </c>
      <c r="O2568" s="131">
        <v>0</v>
      </c>
      <c r="P2568" s="131">
        <v>0</v>
      </c>
      <c r="Q2568" s="131">
        <v>0</v>
      </c>
      <c r="R2568" s="131">
        <v>0</v>
      </c>
      <c r="S2568" s="131">
        <v>0</v>
      </c>
      <c r="T2568" s="131">
        <v>0</v>
      </c>
      <c r="U2568" s="131">
        <v>0</v>
      </c>
      <c r="V2568" s="131">
        <v>0</v>
      </c>
      <c r="W2568" s="131">
        <v>0</v>
      </c>
      <c r="X2568" s="131">
        <v>0</v>
      </c>
      <c r="Y2568" s="131">
        <v>0</v>
      </c>
      <c r="Z2568" s="131">
        <v>0</v>
      </c>
      <c r="AA2568" s="131">
        <v>0</v>
      </c>
      <c r="AB2568" s="131">
        <v>0</v>
      </c>
      <c r="AC2568" s="131">
        <v>0</v>
      </c>
      <c r="AD2568" s="131">
        <v>0</v>
      </c>
      <c r="AE2568" s="131">
        <v>0</v>
      </c>
      <c r="AF2568" s="131">
        <v>0</v>
      </c>
      <c r="AG2568" s="131">
        <v>0</v>
      </c>
      <c r="AH2568" s="43">
        <v>0</v>
      </c>
    </row>
    <row r="2569" spans="4:34">
      <c r="D2569" s="62">
        <v>2020</v>
      </c>
      <c r="E2569" s="62">
        <v>8</v>
      </c>
      <c r="F2569" s="62">
        <v>2021</v>
      </c>
      <c r="G2569" s="62">
        <v>2021</v>
      </c>
      <c r="H2569" s="131">
        <v>0</v>
      </c>
      <c r="I2569" s="131">
        <v>0</v>
      </c>
      <c r="J2569" s="131">
        <v>0</v>
      </c>
      <c r="K2569" s="131">
        <v>0</v>
      </c>
      <c r="L2569" s="131">
        <v>0</v>
      </c>
      <c r="M2569" s="131">
        <v>0</v>
      </c>
      <c r="N2569" s="131">
        <v>0</v>
      </c>
      <c r="O2569" s="131">
        <v>0</v>
      </c>
      <c r="P2569" s="131">
        <v>0</v>
      </c>
      <c r="Q2569" s="131">
        <v>0</v>
      </c>
      <c r="R2569" s="131">
        <v>0</v>
      </c>
      <c r="S2569" s="131">
        <v>0</v>
      </c>
      <c r="T2569" s="131">
        <v>0</v>
      </c>
      <c r="U2569" s="131">
        <v>0</v>
      </c>
      <c r="V2569" s="131">
        <v>0</v>
      </c>
      <c r="W2569" s="131">
        <v>0</v>
      </c>
      <c r="X2569" s="131">
        <v>0</v>
      </c>
      <c r="Y2569" s="131">
        <v>0</v>
      </c>
      <c r="Z2569" s="131">
        <v>0</v>
      </c>
      <c r="AA2569" s="131">
        <v>0</v>
      </c>
      <c r="AB2569" s="131">
        <v>0</v>
      </c>
      <c r="AC2569" s="131">
        <v>0</v>
      </c>
      <c r="AD2569" s="131">
        <v>0</v>
      </c>
      <c r="AE2569" s="131">
        <v>0</v>
      </c>
      <c r="AF2569" s="131">
        <v>0</v>
      </c>
      <c r="AG2569" s="131">
        <v>0</v>
      </c>
      <c r="AH2569" s="43">
        <v>0</v>
      </c>
    </row>
    <row r="2570" spans="4:34">
      <c r="D2570" s="62">
        <v>2020</v>
      </c>
      <c r="E2570" s="62">
        <v>9</v>
      </c>
      <c r="F2570" s="62">
        <v>2021</v>
      </c>
      <c r="G2570" s="62">
        <v>2021</v>
      </c>
      <c r="H2570" s="131">
        <v>0</v>
      </c>
      <c r="I2570" s="131">
        <v>0</v>
      </c>
      <c r="J2570" s="131">
        <v>0</v>
      </c>
      <c r="K2570" s="131">
        <v>0</v>
      </c>
      <c r="L2570" s="131">
        <v>0</v>
      </c>
      <c r="M2570" s="131">
        <v>0</v>
      </c>
      <c r="N2570" s="131">
        <v>0</v>
      </c>
      <c r="O2570" s="131">
        <v>0</v>
      </c>
      <c r="P2570" s="131">
        <v>0</v>
      </c>
      <c r="Q2570" s="131">
        <v>0</v>
      </c>
      <c r="R2570" s="131">
        <v>0</v>
      </c>
      <c r="S2570" s="131">
        <v>0</v>
      </c>
      <c r="T2570" s="131">
        <v>0</v>
      </c>
      <c r="U2570" s="131">
        <v>0</v>
      </c>
      <c r="V2570" s="131">
        <v>0</v>
      </c>
      <c r="W2570" s="131">
        <v>0</v>
      </c>
      <c r="X2570" s="131">
        <v>0</v>
      </c>
      <c r="Y2570" s="131">
        <v>0</v>
      </c>
      <c r="Z2570" s="131">
        <v>0</v>
      </c>
      <c r="AA2570" s="131">
        <v>0</v>
      </c>
      <c r="AB2570" s="131">
        <v>0</v>
      </c>
      <c r="AC2570" s="131">
        <v>0</v>
      </c>
      <c r="AD2570" s="131">
        <v>0</v>
      </c>
      <c r="AE2570" s="131">
        <v>0</v>
      </c>
      <c r="AF2570" s="131">
        <v>0</v>
      </c>
      <c r="AG2570" s="131">
        <v>0</v>
      </c>
      <c r="AH2570" s="43">
        <v>0</v>
      </c>
    </row>
    <row r="2571" spans="4:34">
      <c r="D2571" s="62">
        <v>2020</v>
      </c>
      <c r="E2571" s="62">
        <v>10</v>
      </c>
      <c r="F2571" s="62">
        <v>2021</v>
      </c>
      <c r="G2571" s="62">
        <v>2021</v>
      </c>
      <c r="H2571" s="131">
        <v>0</v>
      </c>
      <c r="I2571" s="131">
        <v>0</v>
      </c>
      <c r="J2571" s="131">
        <v>0</v>
      </c>
      <c r="K2571" s="131">
        <v>0</v>
      </c>
      <c r="L2571" s="131">
        <v>0</v>
      </c>
      <c r="M2571" s="131">
        <v>0</v>
      </c>
      <c r="N2571" s="131">
        <v>0</v>
      </c>
      <c r="O2571" s="131">
        <v>0</v>
      </c>
      <c r="P2571" s="131">
        <v>0</v>
      </c>
      <c r="Q2571" s="131">
        <v>0</v>
      </c>
      <c r="R2571" s="131">
        <v>0</v>
      </c>
      <c r="S2571" s="131">
        <v>0</v>
      </c>
      <c r="T2571" s="131">
        <v>0</v>
      </c>
      <c r="U2571" s="131">
        <v>0</v>
      </c>
      <c r="V2571" s="131">
        <v>0</v>
      </c>
      <c r="W2571" s="131">
        <v>0</v>
      </c>
      <c r="X2571" s="131">
        <v>0</v>
      </c>
      <c r="Y2571" s="131">
        <v>0</v>
      </c>
      <c r="Z2571" s="131">
        <v>0</v>
      </c>
      <c r="AA2571" s="131">
        <v>0</v>
      </c>
      <c r="AB2571" s="131">
        <v>0</v>
      </c>
      <c r="AC2571" s="131">
        <v>0</v>
      </c>
      <c r="AD2571" s="131">
        <v>0</v>
      </c>
      <c r="AE2571" s="131">
        <v>0</v>
      </c>
      <c r="AF2571" s="131">
        <v>0</v>
      </c>
      <c r="AG2571" s="131">
        <v>0</v>
      </c>
      <c r="AH2571" s="43">
        <v>0</v>
      </c>
    </row>
    <row r="2572" spans="4:34">
      <c r="D2572" s="62">
        <v>2020</v>
      </c>
      <c r="E2572" s="62">
        <v>11</v>
      </c>
      <c r="F2572" s="62">
        <v>2021</v>
      </c>
      <c r="G2572" s="62">
        <v>2021</v>
      </c>
      <c r="H2572" s="131">
        <v>0</v>
      </c>
      <c r="I2572" s="131">
        <v>0</v>
      </c>
      <c r="J2572" s="131">
        <v>0</v>
      </c>
      <c r="K2572" s="131">
        <v>0</v>
      </c>
      <c r="L2572" s="131">
        <v>0</v>
      </c>
      <c r="M2572" s="131">
        <v>0</v>
      </c>
      <c r="N2572" s="131">
        <v>0</v>
      </c>
      <c r="O2572" s="131">
        <v>0</v>
      </c>
      <c r="P2572" s="131">
        <v>0</v>
      </c>
      <c r="Q2572" s="131">
        <v>0</v>
      </c>
      <c r="R2572" s="131">
        <v>0</v>
      </c>
      <c r="S2572" s="131">
        <v>0</v>
      </c>
      <c r="T2572" s="131">
        <v>0</v>
      </c>
      <c r="U2572" s="131">
        <v>0</v>
      </c>
      <c r="V2572" s="131">
        <v>0</v>
      </c>
      <c r="W2572" s="131">
        <v>0</v>
      </c>
      <c r="X2572" s="131">
        <v>0</v>
      </c>
      <c r="Y2572" s="131">
        <v>0</v>
      </c>
      <c r="Z2572" s="131">
        <v>0</v>
      </c>
      <c r="AA2572" s="131">
        <v>0</v>
      </c>
      <c r="AB2572" s="131">
        <v>0</v>
      </c>
      <c r="AC2572" s="131">
        <v>0</v>
      </c>
      <c r="AD2572" s="131">
        <v>0</v>
      </c>
      <c r="AE2572" s="131">
        <v>0</v>
      </c>
      <c r="AF2572" s="131">
        <v>0</v>
      </c>
      <c r="AG2572" s="131">
        <v>0</v>
      </c>
      <c r="AH2572" s="43">
        <v>0</v>
      </c>
    </row>
    <row r="2573" spans="4:34">
      <c r="D2573" s="62">
        <v>2020</v>
      </c>
      <c r="E2573" s="62">
        <v>12</v>
      </c>
      <c r="F2573" s="62">
        <v>2021</v>
      </c>
      <c r="G2573" s="62">
        <v>2021</v>
      </c>
      <c r="H2573" s="131">
        <v>0</v>
      </c>
      <c r="I2573" s="131">
        <v>0</v>
      </c>
      <c r="J2573" s="131">
        <v>0</v>
      </c>
      <c r="K2573" s="131">
        <v>0</v>
      </c>
      <c r="L2573" s="131">
        <v>0</v>
      </c>
      <c r="M2573" s="131">
        <v>0</v>
      </c>
      <c r="N2573" s="131">
        <v>0</v>
      </c>
      <c r="O2573" s="131">
        <v>0</v>
      </c>
      <c r="P2573" s="131">
        <v>0</v>
      </c>
      <c r="Q2573" s="131">
        <v>0</v>
      </c>
      <c r="R2573" s="131">
        <v>0</v>
      </c>
      <c r="S2573" s="131">
        <v>0</v>
      </c>
      <c r="T2573" s="131">
        <v>0</v>
      </c>
      <c r="U2573" s="131">
        <v>0</v>
      </c>
      <c r="V2573" s="131">
        <v>0</v>
      </c>
      <c r="W2573" s="131">
        <v>0</v>
      </c>
      <c r="X2573" s="131">
        <v>0</v>
      </c>
      <c r="Y2573" s="131">
        <v>0</v>
      </c>
      <c r="Z2573" s="131">
        <v>0</v>
      </c>
      <c r="AA2573" s="131">
        <v>0</v>
      </c>
      <c r="AB2573" s="131">
        <v>0</v>
      </c>
      <c r="AC2573" s="131">
        <v>0</v>
      </c>
      <c r="AD2573" s="131">
        <v>0</v>
      </c>
      <c r="AE2573" s="131">
        <v>0</v>
      </c>
      <c r="AF2573" s="131">
        <v>0</v>
      </c>
      <c r="AG2573" s="131">
        <v>0</v>
      </c>
      <c r="AH2573" s="43">
        <v>0</v>
      </c>
    </row>
    <row r="2574" spans="4:34">
      <c r="D2574" s="62">
        <v>2021</v>
      </c>
      <c r="E2574" s="62">
        <v>1</v>
      </c>
      <c r="F2574" s="62">
        <v>2021</v>
      </c>
      <c r="G2574" s="62">
        <v>2021</v>
      </c>
      <c r="H2574" s="131">
        <v>0</v>
      </c>
      <c r="I2574" s="131">
        <v>0</v>
      </c>
      <c r="J2574" s="131">
        <v>0</v>
      </c>
      <c r="K2574" s="131">
        <v>0</v>
      </c>
      <c r="L2574" s="131">
        <v>0</v>
      </c>
      <c r="M2574" s="131">
        <v>0</v>
      </c>
      <c r="N2574" s="131">
        <v>0</v>
      </c>
      <c r="O2574" s="131">
        <v>0</v>
      </c>
      <c r="P2574" s="131">
        <v>0</v>
      </c>
      <c r="Q2574" s="131">
        <v>0</v>
      </c>
      <c r="R2574" s="131">
        <v>0</v>
      </c>
      <c r="S2574" s="131">
        <v>0</v>
      </c>
      <c r="T2574" s="131">
        <v>0</v>
      </c>
      <c r="U2574" s="131">
        <v>0</v>
      </c>
      <c r="V2574" s="131">
        <v>0</v>
      </c>
      <c r="W2574" s="131">
        <v>0</v>
      </c>
      <c r="X2574" s="131">
        <v>0</v>
      </c>
      <c r="Y2574" s="131">
        <v>0</v>
      </c>
      <c r="Z2574" s="131">
        <v>0</v>
      </c>
      <c r="AA2574" s="131">
        <v>0</v>
      </c>
      <c r="AB2574" s="131">
        <v>0</v>
      </c>
      <c r="AC2574" s="131">
        <v>0</v>
      </c>
      <c r="AD2574" s="131">
        <v>0</v>
      </c>
      <c r="AE2574" s="131">
        <v>0</v>
      </c>
      <c r="AF2574" s="131">
        <v>0</v>
      </c>
      <c r="AG2574" s="131">
        <v>0</v>
      </c>
      <c r="AH2574" s="43">
        <v>0</v>
      </c>
    </row>
    <row r="2575" spans="4:34">
      <c r="D2575" s="62">
        <v>2021</v>
      </c>
      <c r="E2575" s="62">
        <v>2</v>
      </c>
      <c r="F2575" s="62">
        <v>2021</v>
      </c>
      <c r="G2575" s="62">
        <v>2021</v>
      </c>
      <c r="H2575" s="131">
        <v>0</v>
      </c>
      <c r="I2575" s="131">
        <v>0</v>
      </c>
      <c r="J2575" s="131">
        <v>0</v>
      </c>
      <c r="K2575" s="131">
        <v>0</v>
      </c>
      <c r="L2575" s="131">
        <v>0</v>
      </c>
      <c r="M2575" s="131">
        <v>0</v>
      </c>
      <c r="N2575" s="131">
        <v>0</v>
      </c>
      <c r="O2575" s="131">
        <v>0</v>
      </c>
      <c r="P2575" s="131">
        <v>0</v>
      </c>
      <c r="Q2575" s="131">
        <v>0</v>
      </c>
      <c r="R2575" s="131">
        <v>0</v>
      </c>
      <c r="S2575" s="131">
        <v>0</v>
      </c>
      <c r="T2575" s="131">
        <v>0</v>
      </c>
      <c r="U2575" s="131">
        <v>0</v>
      </c>
      <c r="V2575" s="131">
        <v>0</v>
      </c>
      <c r="W2575" s="131">
        <v>0</v>
      </c>
      <c r="X2575" s="131">
        <v>0</v>
      </c>
      <c r="Y2575" s="131">
        <v>0</v>
      </c>
      <c r="Z2575" s="131">
        <v>0</v>
      </c>
      <c r="AA2575" s="131">
        <v>0</v>
      </c>
      <c r="AB2575" s="131">
        <v>0</v>
      </c>
      <c r="AC2575" s="131">
        <v>0</v>
      </c>
      <c r="AD2575" s="131">
        <v>0</v>
      </c>
      <c r="AE2575" s="131">
        <v>0</v>
      </c>
      <c r="AF2575" s="131">
        <v>0</v>
      </c>
      <c r="AG2575" s="131">
        <v>0</v>
      </c>
      <c r="AH2575" s="43">
        <v>0</v>
      </c>
    </row>
    <row r="2576" spans="4:34">
      <c r="D2576" s="62">
        <v>2021</v>
      </c>
      <c r="E2576" s="62">
        <v>3</v>
      </c>
      <c r="F2576" s="62">
        <v>2021</v>
      </c>
      <c r="G2576" s="62">
        <v>2021</v>
      </c>
      <c r="H2576" s="131">
        <v>0</v>
      </c>
      <c r="I2576" s="131">
        <v>0</v>
      </c>
      <c r="J2576" s="131">
        <v>0</v>
      </c>
      <c r="K2576" s="131">
        <v>0</v>
      </c>
      <c r="L2576" s="131">
        <v>0</v>
      </c>
      <c r="M2576" s="131">
        <v>0</v>
      </c>
      <c r="N2576" s="131">
        <v>0</v>
      </c>
      <c r="O2576" s="131">
        <v>0</v>
      </c>
      <c r="P2576" s="131">
        <v>0</v>
      </c>
      <c r="Q2576" s="131">
        <v>0</v>
      </c>
      <c r="R2576" s="131">
        <v>0</v>
      </c>
      <c r="S2576" s="131">
        <v>0</v>
      </c>
      <c r="T2576" s="131">
        <v>0</v>
      </c>
      <c r="U2576" s="131">
        <v>0</v>
      </c>
      <c r="V2576" s="131">
        <v>0</v>
      </c>
      <c r="W2576" s="131">
        <v>0</v>
      </c>
      <c r="X2576" s="131">
        <v>0</v>
      </c>
      <c r="Y2576" s="131">
        <v>0</v>
      </c>
      <c r="Z2576" s="131">
        <v>0</v>
      </c>
      <c r="AA2576" s="131">
        <v>0</v>
      </c>
      <c r="AB2576" s="131">
        <v>0</v>
      </c>
      <c r="AC2576" s="131">
        <v>0</v>
      </c>
      <c r="AD2576" s="131">
        <v>0</v>
      </c>
      <c r="AE2576" s="131">
        <v>0</v>
      </c>
      <c r="AF2576" s="131">
        <v>0</v>
      </c>
      <c r="AG2576" s="131">
        <v>0</v>
      </c>
      <c r="AH2576" s="43">
        <v>0</v>
      </c>
    </row>
    <row r="2577" spans="4:34">
      <c r="D2577" s="62">
        <v>2021</v>
      </c>
      <c r="E2577" s="62">
        <v>4</v>
      </c>
      <c r="F2577" s="62">
        <v>2021</v>
      </c>
      <c r="G2577" s="62">
        <v>2021</v>
      </c>
      <c r="H2577" s="131">
        <v>0</v>
      </c>
      <c r="I2577" s="131">
        <v>0</v>
      </c>
      <c r="J2577" s="131">
        <v>0</v>
      </c>
      <c r="K2577" s="131">
        <v>0</v>
      </c>
      <c r="L2577" s="131">
        <v>0</v>
      </c>
      <c r="M2577" s="131">
        <v>0</v>
      </c>
      <c r="N2577" s="131">
        <v>0</v>
      </c>
      <c r="O2577" s="131">
        <v>0</v>
      </c>
      <c r="P2577" s="131">
        <v>0</v>
      </c>
      <c r="Q2577" s="131">
        <v>0</v>
      </c>
      <c r="R2577" s="131">
        <v>0</v>
      </c>
      <c r="S2577" s="131">
        <v>0</v>
      </c>
      <c r="T2577" s="131">
        <v>0</v>
      </c>
      <c r="U2577" s="131">
        <v>0</v>
      </c>
      <c r="V2577" s="131">
        <v>0</v>
      </c>
      <c r="W2577" s="131">
        <v>0</v>
      </c>
      <c r="X2577" s="131">
        <v>0</v>
      </c>
      <c r="Y2577" s="131">
        <v>0</v>
      </c>
      <c r="Z2577" s="131">
        <v>0</v>
      </c>
      <c r="AA2577" s="131">
        <v>0</v>
      </c>
      <c r="AB2577" s="131">
        <v>0</v>
      </c>
      <c r="AC2577" s="131">
        <v>0</v>
      </c>
      <c r="AD2577" s="131">
        <v>0</v>
      </c>
      <c r="AE2577" s="131">
        <v>0</v>
      </c>
      <c r="AF2577" s="131">
        <v>0</v>
      </c>
      <c r="AG2577" s="131">
        <v>0</v>
      </c>
      <c r="AH2577" s="43">
        <v>0</v>
      </c>
    </row>
    <row r="2578" spans="4:34">
      <c r="D2578" s="62">
        <v>2021</v>
      </c>
      <c r="E2578" s="62">
        <v>5</v>
      </c>
      <c r="F2578" s="62">
        <v>2021</v>
      </c>
      <c r="G2578" s="62">
        <v>2022</v>
      </c>
      <c r="H2578" s="131">
        <v>0</v>
      </c>
      <c r="I2578" s="131">
        <v>0</v>
      </c>
      <c r="J2578" s="131">
        <v>0</v>
      </c>
      <c r="K2578" s="131">
        <v>0</v>
      </c>
      <c r="L2578" s="131">
        <v>0</v>
      </c>
      <c r="M2578" s="131">
        <v>0</v>
      </c>
      <c r="N2578" s="131">
        <v>0</v>
      </c>
      <c r="O2578" s="131">
        <v>0</v>
      </c>
      <c r="P2578" s="131">
        <v>0</v>
      </c>
      <c r="Q2578" s="131">
        <v>0</v>
      </c>
      <c r="R2578" s="131">
        <v>0</v>
      </c>
      <c r="S2578" s="131">
        <v>0</v>
      </c>
      <c r="T2578" s="131">
        <v>0</v>
      </c>
      <c r="U2578" s="131">
        <v>0</v>
      </c>
      <c r="V2578" s="131">
        <v>0</v>
      </c>
      <c r="W2578" s="131">
        <v>0</v>
      </c>
      <c r="X2578" s="131">
        <v>0</v>
      </c>
      <c r="Y2578" s="131">
        <v>0</v>
      </c>
      <c r="Z2578" s="131">
        <v>0</v>
      </c>
      <c r="AA2578" s="131">
        <v>0</v>
      </c>
      <c r="AB2578" s="131">
        <v>0</v>
      </c>
      <c r="AC2578" s="131">
        <v>0</v>
      </c>
      <c r="AD2578" s="131">
        <v>0</v>
      </c>
      <c r="AE2578" s="131">
        <v>0</v>
      </c>
      <c r="AF2578" s="131">
        <v>0</v>
      </c>
      <c r="AG2578" s="131">
        <v>0</v>
      </c>
      <c r="AH2578" s="43">
        <v>0</v>
      </c>
    </row>
    <row r="2579" spans="4:34">
      <c r="D2579" s="62">
        <v>2021</v>
      </c>
      <c r="E2579" s="62">
        <v>6</v>
      </c>
      <c r="F2579" s="62">
        <v>2021</v>
      </c>
      <c r="G2579" s="62">
        <v>2022</v>
      </c>
      <c r="H2579" s="131">
        <v>0</v>
      </c>
      <c r="I2579" s="131">
        <v>0</v>
      </c>
      <c r="J2579" s="131">
        <v>0</v>
      </c>
      <c r="K2579" s="131">
        <v>0</v>
      </c>
      <c r="L2579" s="131">
        <v>0</v>
      </c>
      <c r="M2579" s="131">
        <v>0</v>
      </c>
      <c r="N2579" s="131">
        <v>0</v>
      </c>
      <c r="O2579" s="131">
        <v>0</v>
      </c>
      <c r="P2579" s="131">
        <v>0</v>
      </c>
      <c r="Q2579" s="131">
        <v>0</v>
      </c>
      <c r="R2579" s="131">
        <v>0</v>
      </c>
      <c r="S2579" s="131">
        <v>0</v>
      </c>
      <c r="T2579" s="131">
        <v>0</v>
      </c>
      <c r="U2579" s="131">
        <v>0</v>
      </c>
      <c r="V2579" s="131">
        <v>0</v>
      </c>
      <c r="W2579" s="131">
        <v>0</v>
      </c>
      <c r="X2579" s="131">
        <v>0</v>
      </c>
      <c r="Y2579" s="131">
        <v>0</v>
      </c>
      <c r="Z2579" s="131">
        <v>0</v>
      </c>
      <c r="AA2579" s="131">
        <v>0</v>
      </c>
      <c r="AB2579" s="131">
        <v>0</v>
      </c>
      <c r="AC2579" s="131">
        <v>0</v>
      </c>
      <c r="AD2579" s="131">
        <v>0</v>
      </c>
      <c r="AE2579" s="131">
        <v>0</v>
      </c>
      <c r="AF2579" s="131">
        <v>0</v>
      </c>
      <c r="AG2579" s="131">
        <v>0</v>
      </c>
      <c r="AH2579" s="43">
        <v>0</v>
      </c>
    </row>
    <row r="2580" spans="4:34">
      <c r="D2580" s="62">
        <v>2021</v>
      </c>
      <c r="E2580" s="62">
        <v>7</v>
      </c>
      <c r="F2580" s="62">
        <v>2022</v>
      </c>
      <c r="G2580" s="62">
        <v>2022</v>
      </c>
      <c r="H2580" s="131">
        <v>0</v>
      </c>
      <c r="I2580" s="131">
        <v>0</v>
      </c>
      <c r="J2580" s="131">
        <v>0</v>
      </c>
      <c r="K2580" s="131">
        <v>0</v>
      </c>
      <c r="L2580" s="131">
        <v>0</v>
      </c>
      <c r="M2580" s="131">
        <v>0</v>
      </c>
      <c r="N2580" s="131">
        <v>0</v>
      </c>
      <c r="O2580" s="131">
        <v>0</v>
      </c>
      <c r="P2580" s="131">
        <v>0</v>
      </c>
      <c r="Q2580" s="131">
        <v>0</v>
      </c>
      <c r="R2580" s="131">
        <v>0</v>
      </c>
      <c r="S2580" s="131">
        <v>0</v>
      </c>
      <c r="T2580" s="131">
        <v>0</v>
      </c>
      <c r="U2580" s="131">
        <v>0</v>
      </c>
      <c r="V2580" s="131">
        <v>0</v>
      </c>
      <c r="W2580" s="131">
        <v>0</v>
      </c>
      <c r="X2580" s="131">
        <v>0</v>
      </c>
      <c r="Y2580" s="131">
        <v>0</v>
      </c>
      <c r="Z2580" s="131">
        <v>0</v>
      </c>
      <c r="AA2580" s="131">
        <v>0</v>
      </c>
      <c r="AB2580" s="131">
        <v>0</v>
      </c>
      <c r="AC2580" s="131">
        <v>0</v>
      </c>
      <c r="AD2580" s="131">
        <v>0</v>
      </c>
      <c r="AE2580" s="131">
        <v>0</v>
      </c>
      <c r="AF2580" s="131">
        <v>0</v>
      </c>
      <c r="AG2580" s="131">
        <v>0</v>
      </c>
      <c r="AH2580" s="43">
        <v>0</v>
      </c>
    </row>
    <row r="2581" spans="4:34">
      <c r="D2581" s="62">
        <v>2021</v>
      </c>
      <c r="E2581" s="62">
        <v>8</v>
      </c>
      <c r="F2581" s="62">
        <v>2022</v>
      </c>
      <c r="G2581" s="62">
        <v>2022</v>
      </c>
      <c r="H2581" s="131">
        <v>0</v>
      </c>
      <c r="I2581" s="131">
        <v>0</v>
      </c>
      <c r="J2581" s="131">
        <v>0</v>
      </c>
      <c r="K2581" s="131">
        <v>0</v>
      </c>
      <c r="L2581" s="131">
        <v>0</v>
      </c>
      <c r="M2581" s="131">
        <v>0</v>
      </c>
      <c r="N2581" s="131">
        <v>0</v>
      </c>
      <c r="O2581" s="131">
        <v>0</v>
      </c>
      <c r="P2581" s="131">
        <v>0</v>
      </c>
      <c r="Q2581" s="131">
        <v>0</v>
      </c>
      <c r="R2581" s="131">
        <v>0</v>
      </c>
      <c r="S2581" s="131">
        <v>0</v>
      </c>
      <c r="T2581" s="131">
        <v>0</v>
      </c>
      <c r="U2581" s="131">
        <v>0</v>
      </c>
      <c r="V2581" s="131">
        <v>0</v>
      </c>
      <c r="W2581" s="131">
        <v>0</v>
      </c>
      <c r="X2581" s="131">
        <v>0</v>
      </c>
      <c r="Y2581" s="131">
        <v>0</v>
      </c>
      <c r="Z2581" s="131">
        <v>0</v>
      </c>
      <c r="AA2581" s="131">
        <v>0</v>
      </c>
      <c r="AB2581" s="131">
        <v>0</v>
      </c>
      <c r="AC2581" s="131">
        <v>0</v>
      </c>
      <c r="AD2581" s="131">
        <v>0</v>
      </c>
      <c r="AE2581" s="131">
        <v>0</v>
      </c>
      <c r="AF2581" s="131">
        <v>0</v>
      </c>
      <c r="AG2581" s="131">
        <v>0</v>
      </c>
      <c r="AH2581" s="43">
        <v>0</v>
      </c>
    </row>
    <row r="2582" spans="4:34">
      <c r="D2582" s="62">
        <v>2021</v>
      </c>
      <c r="E2582" s="62">
        <v>9</v>
      </c>
      <c r="F2582" s="62">
        <v>2022</v>
      </c>
      <c r="G2582" s="62">
        <v>2022</v>
      </c>
      <c r="H2582" s="131">
        <v>0</v>
      </c>
      <c r="I2582" s="131">
        <v>0</v>
      </c>
      <c r="J2582" s="131">
        <v>0</v>
      </c>
      <c r="K2582" s="131">
        <v>0</v>
      </c>
      <c r="L2582" s="131">
        <v>0</v>
      </c>
      <c r="M2582" s="131">
        <v>0</v>
      </c>
      <c r="N2582" s="131">
        <v>0</v>
      </c>
      <c r="O2582" s="131">
        <v>0</v>
      </c>
      <c r="P2582" s="131">
        <v>0</v>
      </c>
      <c r="Q2582" s="131">
        <v>0</v>
      </c>
      <c r="R2582" s="131">
        <v>0</v>
      </c>
      <c r="S2582" s="131">
        <v>0</v>
      </c>
      <c r="T2582" s="131">
        <v>0</v>
      </c>
      <c r="U2582" s="131">
        <v>0</v>
      </c>
      <c r="V2582" s="131">
        <v>0</v>
      </c>
      <c r="W2582" s="131">
        <v>0</v>
      </c>
      <c r="X2582" s="131">
        <v>0</v>
      </c>
      <c r="Y2582" s="131">
        <v>0</v>
      </c>
      <c r="Z2582" s="131">
        <v>0</v>
      </c>
      <c r="AA2582" s="131">
        <v>0</v>
      </c>
      <c r="AB2582" s="131">
        <v>0</v>
      </c>
      <c r="AC2582" s="131">
        <v>0</v>
      </c>
      <c r="AD2582" s="131">
        <v>0</v>
      </c>
      <c r="AE2582" s="131">
        <v>0</v>
      </c>
      <c r="AF2582" s="131">
        <v>0</v>
      </c>
      <c r="AG2582" s="131">
        <v>0</v>
      </c>
      <c r="AH2582" s="43">
        <v>0</v>
      </c>
    </row>
    <row r="2583" spans="4:34">
      <c r="D2583" s="62">
        <v>2021</v>
      </c>
      <c r="E2583" s="62">
        <v>10</v>
      </c>
      <c r="F2583" s="62">
        <v>2022</v>
      </c>
      <c r="G2583" s="62">
        <v>2022</v>
      </c>
      <c r="H2583" s="131">
        <v>0</v>
      </c>
      <c r="I2583" s="131">
        <v>0</v>
      </c>
      <c r="J2583" s="131">
        <v>0</v>
      </c>
      <c r="K2583" s="131">
        <v>0</v>
      </c>
      <c r="L2583" s="131">
        <v>0</v>
      </c>
      <c r="M2583" s="131">
        <v>0</v>
      </c>
      <c r="N2583" s="131">
        <v>0</v>
      </c>
      <c r="O2583" s="131">
        <v>0</v>
      </c>
      <c r="P2583" s="131">
        <v>0</v>
      </c>
      <c r="Q2583" s="131">
        <v>0</v>
      </c>
      <c r="R2583" s="131">
        <v>0</v>
      </c>
      <c r="S2583" s="131">
        <v>0</v>
      </c>
      <c r="T2583" s="131">
        <v>0</v>
      </c>
      <c r="U2583" s="131">
        <v>0</v>
      </c>
      <c r="V2583" s="131">
        <v>0</v>
      </c>
      <c r="W2583" s="131">
        <v>0</v>
      </c>
      <c r="X2583" s="131">
        <v>0</v>
      </c>
      <c r="Y2583" s="131">
        <v>0</v>
      </c>
      <c r="Z2583" s="131">
        <v>0</v>
      </c>
      <c r="AA2583" s="131">
        <v>0</v>
      </c>
      <c r="AB2583" s="131">
        <v>0</v>
      </c>
      <c r="AC2583" s="131">
        <v>0</v>
      </c>
      <c r="AD2583" s="131">
        <v>0</v>
      </c>
      <c r="AE2583" s="131">
        <v>0</v>
      </c>
      <c r="AF2583" s="131">
        <v>0</v>
      </c>
      <c r="AG2583" s="131">
        <v>0</v>
      </c>
      <c r="AH2583" s="43">
        <v>0</v>
      </c>
    </row>
    <row r="2584" spans="4:34">
      <c r="D2584" s="62">
        <v>2021</v>
      </c>
      <c r="E2584" s="62">
        <v>11</v>
      </c>
      <c r="F2584" s="62">
        <v>2022</v>
      </c>
      <c r="G2584" s="62">
        <v>2022</v>
      </c>
      <c r="H2584" s="131">
        <v>0</v>
      </c>
      <c r="I2584" s="131">
        <v>0</v>
      </c>
      <c r="J2584" s="131">
        <v>0</v>
      </c>
      <c r="K2584" s="131">
        <v>0</v>
      </c>
      <c r="L2584" s="131">
        <v>0</v>
      </c>
      <c r="M2584" s="131">
        <v>0</v>
      </c>
      <c r="N2584" s="131">
        <v>0</v>
      </c>
      <c r="O2584" s="131">
        <v>0</v>
      </c>
      <c r="P2584" s="131">
        <v>0</v>
      </c>
      <c r="Q2584" s="131">
        <v>0</v>
      </c>
      <c r="R2584" s="131">
        <v>0</v>
      </c>
      <c r="S2584" s="131">
        <v>0</v>
      </c>
      <c r="T2584" s="131">
        <v>0</v>
      </c>
      <c r="U2584" s="131">
        <v>0</v>
      </c>
      <c r="V2584" s="131">
        <v>0</v>
      </c>
      <c r="W2584" s="131">
        <v>0</v>
      </c>
      <c r="X2584" s="131">
        <v>0</v>
      </c>
      <c r="Y2584" s="131">
        <v>0</v>
      </c>
      <c r="Z2584" s="131">
        <v>0</v>
      </c>
      <c r="AA2584" s="131">
        <v>0</v>
      </c>
      <c r="AB2584" s="131">
        <v>0</v>
      </c>
      <c r="AC2584" s="131">
        <v>0</v>
      </c>
      <c r="AD2584" s="131">
        <v>0</v>
      </c>
      <c r="AE2584" s="131">
        <v>0</v>
      </c>
      <c r="AF2584" s="131">
        <v>0</v>
      </c>
      <c r="AG2584" s="131">
        <v>0</v>
      </c>
      <c r="AH2584" s="43">
        <v>0</v>
      </c>
    </row>
    <row r="2585" spans="4:34">
      <c r="D2585" s="62">
        <v>2021</v>
      </c>
      <c r="E2585" s="62">
        <v>12</v>
      </c>
      <c r="F2585" s="62">
        <v>2022</v>
      </c>
      <c r="G2585" s="62">
        <v>2022</v>
      </c>
      <c r="H2585" s="131">
        <v>0</v>
      </c>
      <c r="I2585" s="131">
        <v>0</v>
      </c>
      <c r="J2585" s="131">
        <v>0</v>
      </c>
      <c r="K2585" s="131">
        <v>0</v>
      </c>
      <c r="L2585" s="131">
        <v>0</v>
      </c>
      <c r="M2585" s="131">
        <v>0</v>
      </c>
      <c r="N2585" s="131">
        <v>0</v>
      </c>
      <c r="O2585" s="131">
        <v>0</v>
      </c>
      <c r="P2585" s="131">
        <v>0</v>
      </c>
      <c r="Q2585" s="131">
        <v>0</v>
      </c>
      <c r="R2585" s="131">
        <v>0</v>
      </c>
      <c r="S2585" s="131">
        <v>0</v>
      </c>
      <c r="T2585" s="131">
        <v>0</v>
      </c>
      <c r="U2585" s="131">
        <v>0</v>
      </c>
      <c r="V2585" s="131">
        <v>0</v>
      </c>
      <c r="W2585" s="131">
        <v>0</v>
      </c>
      <c r="X2585" s="131">
        <v>0</v>
      </c>
      <c r="Y2585" s="131">
        <v>0</v>
      </c>
      <c r="Z2585" s="131">
        <v>0</v>
      </c>
      <c r="AA2585" s="131">
        <v>0</v>
      </c>
      <c r="AB2585" s="131">
        <v>0</v>
      </c>
      <c r="AC2585" s="131">
        <v>0</v>
      </c>
      <c r="AD2585" s="131">
        <v>0</v>
      </c>
      <c r="AE2585" s="131">
        <v>0</v>
      </c>
      <c r="AF2585" s="131">
        <v>0</v>
      </c>
      <c r="AG2585" s="131">
        <v>0</v>
      </c>
      <c r="AH2585" s="43">
        <v>0</v>
      </c>
    </row>
    <row r="2586" spans="4:34">
      <c r="D2586" s="62">
        <v>2022</v>
      </c>
      <c r="E2586" s="62">
        <v>1</v>
      </c>
      <c r="F2586" s="62">
        <v>2022</v>
      </c>
      <c r="G2586" s="62">
        <v>2022</v>
      </c>
      <c r="H2586" s="131">
        <v>0</v>
      </c>
      <c r="I2586" s="131">
        <v>0</v>
      </c>
      <c r="J2586" s="131">
        <v>0</v>
      </c>
      <c r="K2586" s="131">
        <v>0</v>
      </c>
      <c r="L2586" s="131">
        <v>0</v>
      </c>
      <c r="M2586" s="131">
        <v>0</v>
      </c>
      <c r="N2586" s="131">
        <v>0</v>
      </c>
      <c r="O2586" s="131">
        <v>0</v>
      </c>
      <c r="P2586" s="131">
        <v>0</v>
      </c>
      <c r="Q2586" s="131">
        <v>0</v>
      </c>
      <c r="R2586" s="131">
        <v>0</v>
      </c>
      <c r="S2586" s="131">
        <v>0</v>
      </c>
      <c r="T2586" s="131">
        <v>0</v>
      </c>
      <c r="U2586" s="131">
        <v>0</v>
      </c>
      <c r="V2586" s="131">
        <v>0</v>
      </c>
      <c r="W2586" s="131">
        <v>0</v>
      </c>
      <c r="X2586" s="131">
        <v>0</v>
      </c>
      <c r="Y2586" s="131">
        <v>0</v>
      </c>
      <c r="Z2586" s="131">
        <v>0</v>
      </c>
      <c r="AA2586" s="131">
        <v>0</v>
      </c>
      <c r="AB2586" s="131">
        <v>0</v>
      </c>
      <c r="AC2586" s="131">
        <v>0</v>
      </c>
      <c r="AD2586" s="131">
        <v>0</v>
      </c>
      <c r="AE2586" s="131">
        <v>0</v>
      </c>
      <c r="AF2586" s="131">
        <v>0</v>
      </c>
      <c r="AG2586" s="131">
        <v>0</v>
      </c>
      <c r="AH2586" s="43">
        <v>0</v>
      </c>
    </row>
    <row r="2587" spans="4:34">
      <c r="D2587" s="62">
        <v>2022</v>
      </c>
      <c r="E2587" s="62">
        <v>2</v>
      </c>
      <c r="F2587" s="62">
        <v>2022</v>
      </c>
      <c r="G2587" s="62">
        <v>2022</v>
      </c>
      <c r="H2587" s="131">
        <v>0</v>
      </c>
      <c r="I2587" s="131">
        <v>0</v>
      </c>
      <c r="J2587" s="131">
        <v>0</v>
      </c>
      <c r="K2587" s="131">
        <v>0</v>
      </c>
      <c r="L2587" s="131">
        <v>0</v>
      </c>
      <c r="M2587" s="131">
        <v>0</v>
      </c>
      <c r="N2587" s="131">
        <v>0</v>
      </c>
      <c r="O2587" s="131">
        <v>0</v>
      </c>
      <c r="P2587" s="131">
        <v>0</v>
      </c>
      <c r="Q2587" s="131">
        <v>0</v>
      </c>
      <c r="R2587" s="131">
        <v>0</v>
      </c>
      <c r="S2587" s="131">
        <v>0</v>
      </c>
      <c r="T2587" s="131">
        <v>0</v>
      </c>
      <c r="U2587" s="131">
        <v>0</v>
      </c>
      <c r="V2587" s="131">
        <v>0</v>
      </c>
      <c r="W2587" s="131">
        <v>0</v>
      </c>
      <c r="X2587" s="131">
        <v>0</v>
      </c>
      <c r="Y2587" s="131">
        <v>0</v>
      </c>
      <c r="Z2587" s="131">
        <v>0</v>
      </c>
      <c r="AA2587" s="131">
        <v>0</v>
      </c>
      <c r="AB2587" s="131">
        <v>0</v>
      </c>
      <c r="AC2587" s="131">
        <v>0</v>
      </c>
      <c r="AD2587" s="131">
        <v>0</v>
      </c>
      <c r="AE2587" s="131">
        <v>0</v>
      </c>
      <c r="AF2587" s="131">
        <v>0</v>
      </c>
      <c r="AG2587" s="131">
        <v>0</v>
      </c>
      <c r="AH2587" s="43">
        <v>0</v>
      </c>
    </row>
    <row r="2588" spans="4:34">
      <c r="D2588" s="62">
        <v>2022</v>
      </c>
      <c r="E2588" s="62">
        <v>3</v>
      </c>
      <c r="F2588" s="62">
        <v>2022</v>
      </c>
      <c r="G2588" s="62">
        <v>2022</v>
      </c>
      <c r="H2588" s="131">
        <v>0</v>
      </c>
      <c r="I2588" s="131">
        <v>0</v>
      </c>
      <c r="J2588" s="131">
        <v>0</v>
      </c>
      <c r="K2588" s="131">
        <v>0</v>
      </c>
      <c r="L2588" s="131">
        <v>0</v>
      </c>
      <c r="M2588" s="131">
        <v>0</v>
      </c>
      <c r="N2588" s="131">
        <v>0</v>
      </c>
      <c r="O2588" s="131">
        <v>0</v>
      </c>
      <c r="P2588" s="131">
        <v>0</v>
      </c>
      <c r="Q2588" s="131">
        <v>0</v>
      </c>
      <c r="R2588" s="131">
        <v>0</v>
      </c>
      <c r="S2588" s="131">
        <v>0</v>
      </c>
      <c r="T2588" s="131">
        <v>0</v>
      </c>
      <c r="U2588" s="131">
        <v>0</v>
      </c>
      <c r="V2588" s="131">
        <v>0</v>
      </c>
      <c r="W2588" s="131">
        <v>0</v>
      </c>
      <c r="X2588" s="131">
        <v>0</v>
      </c>
      <c r="Y2588" s="131">
        <v>0</v>
      </c>
      <c r="Z2588" s="131">
        <v>0</v>
      </c>
      <c r="AA2588" s="131">
        <v>0</v>
      </c>
      <c r="AB2588" s="131">
        <v>0</v>
      </c>
      <c r="AC2588" s="131">
        <v>0</v>
      </c>
      <c r="AD2588" s="131">
        <v>0</v>
      </c>
      <c r="AE2588" s="131">
        <v>0</v>
      </c>
      <c r="AF2588" s="131">
        <v>0</v>
      </c>
      <c r="AG2588" s="131">
        <v>0</v>
      </c>
      <c r="AH2588" s="43">
        <v>0</v>
      </c>
    </row>
    <row r="2589" spans="4:34">
      <c r="D2589" s="62">
        <v>2022</v>
      </c>
      <c r="E2589" s="62">
        <v>4</v>
      </c>
      <c r="F2589" s="62">
        <v>2022</v>
      </c>
      <c r="G2589" s="62">
        <v>2022</v>
      </c>
      <c r="H2589" s="131">
        <v>0</v>
      </c>
      <c r="I2589" s="131">
        <v>0</v>
      </c>
      <c r="J2589" s="131">
        <v>0</v>
      </c>
      <c r="K2589" s="131">
        <v>0</v>
      </c>
      <c r="L2589" s="131">
        <v>0</v>
      </c>
      <c r="M2589" s="131">
        <v>0</v>
      </c>
      <c r="N2589" s="131">
        <v>0</v>
      </c>
      <c r="O2589" s="131">
        <v>0</v>
      </c>
      <c r="P2589" s="131">
        <v>0</v>
      </c>
      <c r="Q2589" s="131">
        <v>0</v>
      </c>
      <c r="R2589" s="131">
        <v>0</v>
      </c>
      <c r="S2589" s="131">
        <v>0</v>
      </c>
      <c r="T2589" s="131">
        <v>0</v>
      </c>
      <c r="U2589" s="131">
        <v>0</v>
      </c>
      <c r="V2589" s="131">
        <v>0</v>
      </c>
      <c r="W2589" s="131">
        <v>0</v>
      </c>
      <c r="X2589" s="131">
        <v>0</v>
      </c>
      <c r="Y2589" s="131">
        <v>0</v>
      </c>
      <c r="Z2589" s="131">
        <v>0</v>
      </c>
      <c r="AA2589" s="131">
        <v>0</v>
      </c>
      <c r="AB2589" s="131">
        <v>0</v>
      </c>
      <c r="AC2589" s="131">
        <v>0</v>
      </c>
      <c r="AD2589" s="131">
        <v>0</v>
      </c>
      <c r="AE2589" s="131">
        <v>0</v>
      </c>
      <c r="AF2589" s="131">
        <v>0</v>
      </c>
      <c r="AG2589" s="131">
        <v>0</v>
      </c>
      <c r="AH2589" s="43">
        <v>0</v>
      </c>
    </row>
    <row r="2590" spans="4:34">
      <c r="D2590" s="62">
        <v>2022</v>
      </c>
      <c r="E2590" s="62">
        <v>5</v>
      </c>
      <c r="F2590" s="62">
        <v>2022</v>
      </c>
      <c r="G2590" s="62">
        <v>2023</v>
      </c>
      <c r="H2590" s="131">
        <v>0</v>
      </c>
      <c r="I2590" s="131">
        <v>0</v>
      </c>
      <c r="J2590" s="131">
        <v>0</v>
      </c>
      <c r="K2590" s="131">
        <v>0</v>
      </c>
      <c r="L2590" s="131">
        <v>0</v>
      </c>
      <c r="M2590" s="131">
        <v>0</v>
      </c>
      <c r="N2590" s="131">
        <v>0</v>
      </c>
      <c r="O2590" s="131">
        <v>0</v>
      </c>
      <c r="P2590" s="131">
        <v>0</v>
      </c>
      <c r="Q2590" s="131">
        <v>0</v>
      </c>
      <c r="R2590" s="131">
        <v>0</v>
      </c>
      <c r="S2590" s="131">
        <v>0</v>
      </c>
      <c r="T2590" s="131">
        <v>0</v>
      </c>
      <c r="U2590" s="131">
        <v>0</v>
      </c>
      <c r="V2590" s="131">
        <v>0</v>
      </c>
      <c r="W2590" s="131">
        <v>0</v>
      </c>
      <c r="X2590" s="131">
        <v>0</v>
      </c>
      <c r="Y2590" s="131">
        <v>0</v>
      </c>
      <c r="Z2590" s="131">
        <v>0</v>
      </c>
      <c r="AA2590" s="131">
        <v>0</v>
      </c>
      <c r="AB2590" s="131">
        <v>0</v>
      </c>
      <c r="AC2590" s="131">
        <v>0</v>
      </c>
      <c r="AD2590" s="131">
        <v>0</v>
      </c>
      <c r="AE2590" s="131">
        <v>0</v>
      </c>
      <c r="AF2590" s="131">
        <v>0</v>
      </c>
      <c r="AG2590" s="131">
        <v>0</v>
      </c>
      <c r="AH2590" s="43">
        <v>0</v>
      </c>
    </row>
    <row r="2591" spans="4:34">
      <c r="D2591" s="62">
        <v>2022</v>
      </c>
      <c r="E2591" s="62">
        <v>6</v>
      </c>
      <c r="F2591" s="62">
        <v>2022</v>
      </c>
      <c r="G2591" s="62">
        <v>2023</v>
      </c>
      <c r="H2591" s="131">
        <v>0</v>
      </c>
      <c r="I2591" s="131">
        <v>0</v>
      </c>
      <c r="J2591" s="131">
        <v>0</v>
      </c>
      <c r="K2591" s="131">
        <v>0</v>
      </c>
      <c r="L2591" s="131">
        <v>0</v>
      </c>
      <c r="M2591" s="131">
        <v>0</v>
      </c>
      <c r="N2591" s="131">
        <v>0</v>
      </c>
      <c r="O2591" s="131">
        <v>0</v>
      </c>
      <c r="P2591" s="131">
        <v>0</v>
      </c>
      <c r="Q2591" s="131">
        <v>0</v>
      </c>
      <c r="R2591" s="131">
        <v>0</v>
      </c>
      <c r="S2591" s="131">
        <v>0</v>
      </c>
      <c r="T2591" s="131">
        <v>0</v>
      </c>
      <c r="U2591" s="131">
        <v>0</v>
      </c>
      <c r="V2591" s="131">
        <v>0</v>
      </c>
      <c r="W2591" s="131">
        <v>0</v>
      </c>
      <c r="X2591" s="131">
        <v>0</v>
      </c>
      <c r="Y2591" s="131">
        <v>0</v>
      </c>
      <c r="Z2591" s="131">
        <v>0</v>
      </c>
      <c r="AA2591" s="131">
        <v>0</v>
      </c>
      <c r="AB2591" s="131">
        <v>0</v>
      </c>
      <c r="AC2591" s="131">
        <v>0</v>
      </c>
      <c r="AD2591" s="131">
        <v>0</v>
      </c>
      <c r="AE2591" s="131">
        <v>0</v>
      </c>
      <c r="AF2591" s="131">
        <v>0</v>
      </c>
      <c r="AG2591" s="131">
        <v>0</v>
      </c>
      <c r="AH2591" s="43">
        <v>0</v>
      </c>
    </row>
    <row r="2592" spans="4:34">
      <c r="D2592" s="62">
        <v>2022</v>
      </c>
      <c r="E2592" s="62">
        <v>7</v>
      </c>
      <c r="F2592" s="62">
        <v>2023</v>
      </c>
      <c r="G2592" s="62">
        <v>2023</v>
      </c>
      <c r="H2592" s="131">
        <v>0</v>
      </c>
      <c r="I2592" s="131">
        <v>0</v>
      </c>
      <c r="J2592" s="131">
        <v>0</v>
      </c>
      <c r="K2592" s="131">
        <v>0</v>
      </c>
      <c r="L2592" s="131">
        <v>0</v>
      </c>
      <c r="M2592" s="131">
        <v>0</v>
      </c>
      <c r="N2592" s="131">
        <v>0</v>
      </c>
      <c r="O2592" s="131">
        <v>0</v>
      </c>
      <c r="P2592" s="131">
        <v>0</v>
      </c>
      <c r="Q2592" s="131">
        <v>0</v>
      </c>
      <c r="R2592" s="131">
        <v>0</v>
      </c>
      <c r="S2592" s="131">
        <v>0</v>
      </c>
      <c r="T2592" s="131">
        <v>0</v>
      </c>
      <c r="U2592" s="131">
        <v>0</v>
      </c>
      <c r="V2592" s="131">
        <v>0</v>
      </c>
      <c r="W2592" s="131">
        <v>0</v>
      </c>
      <c r="X2592" s="131">
        <v>0</v>
      </c>
      <c r="Y2592" s="131">
        <v>0</v>
      </c>
      <c r="Z2592" s="131">
        <v>0</v>
      </c>
      <c r="AA2592" s="131">
        <v>0</v>
      </c>
      <c r="AB2592" s="131">
        <v>0</v>
      </c>
      <c r="AC2592" s="131">
        <v>0</v>
      </c>
      <c r="AD2592" s="131">
        <v>0</v>
      </c>
      <c r="AE2592" s="131">
        <v>0</v>
      </c>
      <c r="AF2592" s="131">
        <v>0</v>
      </c>
      <c r="AG2592" s="131">
        <v>0</v>
      </c>
      <c r="AH2592" s="43">
        <v>0</v>
      </c>
    </row>
    <row r="2593" spans="4:34">
      <c r="D2593" s="62">
        <v>2022</v>
      </c>
      <c r="E2593" s="62">
        <v>8</v>
      </c>
      <c r="F2593" s="62">
        <v>2023</v>
      </c>
      <c r="G2593" s="62">
        <v>2023</v>
      </c>
      <c r="H2593" s="131">
        <v>0</v>
      </c>
      <c r="I2593" s="131">
        <v>0</v>
      </c>
      <c r="J2593" s="131">
        <v>0</v>
      </c>
      <c r="K2593" s="131">
        <v>0</v>
      </c>
      <c r="L2593" s="131">
        <v>0</v>
      </c>
      <c r="M2593" s="131">
        <v>0</v>
      </c>
      <c r="N2593" s="131">
        <v>0</v>
      </c>
      <c r="O2593" s="131">
        <v>0</v>
      </c>
      <c r="P2593" s="131">
        <v>0</v>
      </c>
      <c r="Q2593" s="131">
        <v>0</v>
      </c>
      <c r="R2593" s="131">
        <v>0</v>
      </c>
      <c r="S2593" s="131">
        <v>0</v>
      </c>
      <c r="T2593" s="131">
        <v>0</v>
      </c>
      <c r="U2593" s="131">
        <v>0</v>
      </c>
      <c r="V2593" s="131">
        <v>0</v>
      </c>
      <c r="W2593" s="131">
        <v>0</v>
      </c>
      <c r="X2593" s="131">
        <v>0</v>
      </c>
      <c r="Y2593" s="131">
        <v>0</v>
      </c>
      <c r="Z2593" s="131">
        <v>0</v>
      </c>
      <c r="AA2593" s="131">
        <v>0</v>
      </c>
      <c r="AB2593" s="131">
        <v>0</v>
      </c>
      <c r="AC2593" s="131">
        <v>0</v>
      </c>
      <c r="AD2593" s="131">
        <v>0</v>
      </c>
      <c r="AE2593" s="131">
        <v>0</v>
      </c>
      <c r="AF2593" s="131">
        <v>0</v>
      </c>
      <c r="AG2593" s="131">
        <v>0</v>
      </c>
      <c r="AH2593" s="43">
        <v>0</v>
      </c>
    </row>
    <row r="2594" spans="4:34">
      <c r="D2594" s="62">
        <v>2022</v>
      </c>
      <c r="E2594" s="62">
        <v>9</v>
      </c>
      <c r="F2594" s="62">
        <v>2023</v>
      </c>
      <c r="G2594" s="62">
        <v>2023</v>
      </c>
      <c r="H2594" s="131">
        <v>0</v>
      </c>
      <c r="I2594" s="131">
        <v>0</v>
      </c>
      <c r="J2594" s="131">
        <v>0</v>
      </c>
      <c r="K2594" s="131">
        <v>0</v>
      </c>
      <c r="L2594" s="131">
        <v>0</v>
      </c>
      <c r="M2594" s="131">
        <v>0</v>
      </c>
      <c r="N2594" s="131">
        <v>0</v>
      </c>
      <c r="O2594" s="131">
        <v>0</v>
      </c>
      <c r="P2594" s="131">
        <v>0</v>
      </c>
      <c r="Q2594" s="131">
        <v>0</v>
      </c>
      <c r="R2594" s="131">
        <v>0</v>
      </c>
      <c r="S2594" s="131">
        <v>0</v>
      </c>
      <c r="T2594" s="131">
        <v>0</v>
      </c>
      <c r="U2594" s="131">
        <v>0</v>
      </c>
      <c r="V2594" s="131">
        <v>0</v>
      </c>
      <c r="W2594" s="131">
        <v>0</v>
      </c>
      <c r="X2594" s="131">
        <v>0</v>
      </c>
      <c r="Y2594" s="131">
        <v>0</v>
      </c>
      <c r="Z2594" s="131">
        <v>0</v>
      </c>
      <c r="AA2594" s="131">
        <v>0</v>
      </c>
      <c r="AB2594" s="131">
        <v>0</v>
      </c>
      <c r="AC2594" s="131">
        <v>0</v>
      </c>
      <c r="AD2594" s="131">
        <v>0</v>
      </c>
      <c r="AE2594" s="131">
        <v>0</v>
      </c>
      <c r="AF2594" s="131">
        <v>0</v>
      </c>
      <c r="AG2594" s="131">
        <v>0</v>
      </c>
      <c r="AH2594" s="43">
        <v>0</v>
      </c>
    </row>
    <row r="2595" spans="4:34">
      <c r="D2595" s="62">
        <v>2022</v>
      </c>
      <c r="E2595" s="62">
        <v>10</v>
      </c>
      <c r="F2595" s="62">
        <v>2023</v>
      </c>
      <c r="G2595" s="62">
        <v>2023</v>
      </c>
      <c r="H2595" s="131">
        <v>0</v>
      </c>
      <c r="I2595" s="131">
        <v>0</v>
      </c>
      <c r="J2595" s="131">
        <v>0</v>
      </c>
      <c r="K2595" s="131">
        <v>0</v>
      </c>
      <c r="L2595" s="131">
        <v>0</v>
      </c>
      <c r="M2595" s="131">
        <v>0</v>
      </c>
      <c r="N2595" s="131">
        <v>0</v>
      </c>
      <c r="O2595" s="131">
        <v>0</v>
      </c>
      <c r="P2595" s="131">
        <v>0</v>
      </c>
      <c r="Q2595" s="131">
        <v>0</v>
      </c>
      <c r="R2595" s="131">
        <v>0</v>
      </c>
      <c r="S2595" s="131">
        <v>0</v>
      </c>
      <c r="T2595" s="131">
        <v>0</v>
      </c>
      <c r="U2595" s="131">
        <v>0</v>
      </c>
      <c r="V2595" s="131">
        <v>0</v>
      </c>
      <c r="W2595" s="131">
        <v>0</v>
      </c>
      <c r="X2595" s="131">
        <v>0</v>
      </c>
      <c r="Y2595" s="131">
        <v>0</v>
      </c>
      <c r="Z2595" s="131">
        <v>0</v>
      </c>
      <c r="AA2595" s="131">
        <v>0</v>
      </c>
      <c r="AB2595" s="131">
        <v>0</v>
      </c>
      <c r="AC2595" s="131">
        <v>0</v>
      </c>
      <c r="AD2595" s="131">
        <v>0</v>
      </c>
      <c r="AE2595" s="131">
        <v>0</v>
      </c>
      <c r="AF2595" s="131">
        <v>0</v>
      </c>
      <c r="AG2595" s="131">
        <v>0</v>
      </c>
      <c r="AH2595" s="43">
        <v>0</v>
      </c>
    </row>
    <row r="2596" spans="4:34">
      <c r="D2596" s="62">
        <v>2022</v>
      </c>
      <c r="E2596" s="62">
        <v>11</v>
      </c>
      <c r="F2596" s="62">
        <v>2023</v>
      </c>
      <c r="G2596" s="62">
        <v>2023</v>
      </c>
      <c r="H2596" s="131">
        <v>0</v>
      </c>
      <c r="I2596" s="131">
        <v>0</v>
      </c>
      <c r="J2596" s="131">
        <v>0</v>
      </c>
      <c r="K2596" s="131">
        <v>0</v>
      </c>
      <c r="L2596" s="131">
        <v>0</v>
      </c>
      <c r="M2596" s="131">
        <v>0</v>
      </c>
      <c r="N2596" s="131">
        <v>0</v>
      </c>
      <c r="O2596" s="131">
        <v>0</v>
      </c>
      <c r="P2596" s="131">
        <v>0</v>
      </c>
      <c r="Q2596" s="131">
        <v>0</v>
      </c>
      <c r="R2596" s="131">
        <v>0</v>
      </c>
      <c r="S2596" s="131">
        <v>0</v>
      </c>
      <c r="T2596" s="131">
        <v>0</v>
      </c>
      <c r="U2596" s="131">
        <v>0</v>
      </c>
      <c r="V2596" s="131">
        <v>0</v>
      </c>
      <c r="W2596" s="131">
        <v>0</v>
      </c>
      <c r="X2596" s="131">
        <v>0</v>
      </c>
      <c r="Y2596" s="131">
        <v>0</v>
      </c>
      <c r="Z2596" s="131">
        <v>0</v>
      </c>
      <c r="AA2596" s="131">
        <v>0</v>
      </c>
      <c r="AB2596" s="131">
        <v>0</v>
      </c>
      <c r="AC2596" s="131">
        <v>0</v>
      </c>
      <c r="AD2596" s="131">
        <v>0</v>
      </c>
      <c r="AE2596" s="131">
        <v>0</v>
      </c>
      <c r="AF2596" s="131">
        <v>0</v>
      </c>
      <c r="AG2596" s="131">
        <v>0</v>
      </c>
      <c r="AH2596" s="43">
        <v>0</v>
      </c>
    </row>
    <row r="2597" spans="4:34">
      <c r="D2597" s="62">
        <v>2022</v>
      </c>
      <c r="E2597" s="62">
        <v>12</v>
      </c>
      <c r="F2597" s="62">
        <v>2023</v>
      </c>
      <c r="G2597" s="62">
        <v>2023</v>
      </c>
      <c r="H2597" s="131">
        <v>0</v>
      </c>
      <c r="I2597" s="131">
        <v>0</v>
      </c>
      <c r="J2597" s="131">
        <v>0</v>
      </c>
      <c r="K2597" s="131">
        <v>0</v>
      </c>
      <c r="L2597" s="131">
        <v>0</v>
      </c>
      <c r="M2597" s="131">
        <v>0</v>
      </c>
      <c r="N2597" s="131">
        <v>0</v>
      </c>
      <c r="O2597" s="131">
        <v>0</v>
      </c>
      <c r="P2597" s="131">
        <v>0</v>
      </c>
      <c r="Q2597" s="131">
        <v>0</v>
      </c>
      <c r="R2597" s="131">
        <v>0</v>
      </c>
      <c r="S2597" s="131">
        <v>0</v>
      </c>
      <c r="T2597" s="131">
        <v>0</v>
      </c>
      <c r="U2597" s="131">
        <v>0</v>
      </c>
      <c r="V2597" s="131">
        <v>0</v>
      </c>
      <c r="W2597" s="131">
        <v>0</v>
      </c>
      <c r="X2597" s="131">
        <v>0</v>
      </c>
      <c r="Y2597" s="131">
        <v>0</v>
      </c>
      <c r="Z2597" s="131">
        <v>0</v>
      </c>
      <c r="AA2597" s="131">
        <v>0</v>
      </c>
      <c r="AB2597" s="131">
        <v>0</v>
      </c>
      <c r="AC2597" s="131">
        <v>0</v>
      </c>
      <c r="AD2597" s="131">
        <v>0</v>
      </c>
      <c r="AE2597" s="131">
        <v>0</v>
      </c>
      <c r="AF2597" s="131">
        <v>0</v>
      </c>
      <c r="AG2597" s="131">
        <v>0</v>
      </c>
      <c r="AH2597" s="43">
        <v>0</v>
      </c>
    </row>
    <row r="2598" spans="4:34">
      <c r="D2598" s="62">
        <v>2023</v>
      </c>
      <c r="E2598" s="62">
        <v>1</v>
      </c>
      <c r="F2598" s="62">
        <v>2023</v>
      </c>
      <c r="G2598" s="62">
        <v>2023</v>
      </c>
      <c r="H2598" s="131">
        <v>0</v>
      </c>
      <c r="I2598" s="131">
        <v>0</v>
      </c>
      <c r="J2598" s="131">
        <v>0</v>
      </c>
      <c r="K2598" s="131">
        <v>0</v>
      </c>
      <c r="L2598" s="131">
        <v>0</v>
      </c>
      <c r="M2598" s="131">
        <v>0</v>
      </c>
      <c r="N2598" s="131">
        <v>0</v>
      </c>
      <c r="O2598" s="131">
        <v>0</v>
      </c>
      <c r="P2598" s="131">
        <v>0</v>
      </c>
      <c r="Q2598" s="131">
        <v>0</v>
      </c>
      <c r="R2598" s="131">
        <v>0</v>
      </c>
      <c r="S2598" s="131">
        <v>0</v>
      </c>
      <c r="T2598" s="131">
        <v>0</v>
      </c>
      <c r="U2598" s="131">
        <v>0</v>
      </c>
      <c r="V2598" s="131">
        <v>0</v>
      </c>
      <c r="W2598" s="131">
        <v>0</v>
      </c>
      <c r="X2598" s="131">
        <v>0</v>
      </c>
      <c r="Y2598" s="131">
        <v>0</v>
      </c>
      <c r="Z2598" s="131">
        <v>0</v>
      </c>
      <c r="AA2598" s="131">
        <v>0</v>
      </c>
      <c r="AB2598" s="131">
        <v>0</v>
      </c>
      <c r="AC2598" s="131">
        <v>0</v>
      </c>
      <c r="AD2598" s="131">
        <v>0</v>
      </c>
      <c r="AE2598" s="131">
        <v>0</v>
      </c>
      <c r="AF2598" s="131">
        <v>0</v>
      </c>
      <c r="AG2598" s="131">
        <v>0</v>
      </c>
      <c r="AH2598" s="43">
        <v>0</v>
      </c>
    </row>
    <row r="2599" spans="4:34">
      <c r="D2599" s="62">
        <v>2023</v>
      </c>
      <c r="E2599" s="62">
        <v>2</v>
      </c>
      <c r="F2599" s="62">
        <v>2023</v>
      </c>
      <c r="G2599" s="62">
        <v>2023</v>
      </c>
      <c r="H2599" s="131">
        <v>0</v>
      </c>
      <c r="I2599" s="131">
        <v>0</v>
      </c>
      <c r="J2599" s="131">
        <v>0</v>
      </c>
      <c r="K2599" s="131">
        <v>0</v>
      </c>
      <c r="L2599" s="131">
        <v>0</v>
      </c>
      <c r="M2599" s="131">
        <v>0</v>
      </c>
      <c r="N2599" s="131">
        <v>0</v>
      </c>
      <c r="O2599" s="131">
        <v>0</v>
      </c>
      <c r="P2599" s="131">
        <v>0</v>
      </c>
      <c r="Q2599" s="131">
        <v>0</v>
      </c>
      <c r="R2599" s="131">
        <v>0</v>
      </c>
      <c r="S2599" s="131">
        <v>0</v>
      </c>
      <c r="T2599" s="131">
        <v>0</v>
      </c>
      <c r="U2599" s="131">
        <v>0</v>
      </c>
      <c r="V2599" s="131">
        <v>0</v>
      </c>
      <c r="W2599" s="131">
        <v>0</v>
      </c>
      <c r="X2599" s="131">
        <v>0</v>
      </c>
      <c r="Y2599" s="131">
        <v>0</v>
      </c>
      <c r="Z2599" s="131">
        <v>0</v>
      </c>
      <c r="AA2599" s="131">
        <v>0</v>
      </c>
      <c r="AB2599" s="131">
        <v>0</v>
      </c>
      <c r="AC2599" s="131">
        <v>0</v>
      </c>
      <c r="AD2599" s="131">
        <v>0</v>
      </c>
      <c r="AE2599" s="131">
        <v>0</v>
      </c>
      <c r="AF2599" s="131">
        <v>0</v>
      </c>
      <c r="AG2599" s="131">
        <v>0</v>
      </c>
      <c r="AH2599" s="43">
        <v>0</v>
      </c>
    </row>
    <row r="2600" spans="4:34">
      <c r="D2600" s="62">
        <v>2023</v>
      </c>
      <c r="E2600" s="62">
        <v>3</v>
      </c>
      <c r="F2600" s="62">
        <v>2023</v>
      </c>
      <c r="G2600" s="62">
        <v>2023</v>
      </c>
      <c r="H2600" s="131">
        <v>0</v>
      </c>
      <c r="I2600" s="131">
        <v>0</v>
      </c>
      <c r="J2600" s="131">
        <v>0</v>
      </c>
      <c r="K2600" s="131">
        <v>0</v>
      </c>
      <c r="L2600" s="131">
        <v>0</v>
      </c>
      <c r="M2600" s="131">
        <v>0</v>
      </c>
      <c r="N2600" s="131">
        <v>0</v>
      </c>
      <c r="O2600" s="131">
        <v>0</v>
      </c>
      <c r="P2600" s="131">
        <v>0</v>
      </c>
      <c r="Q2600" s="131">
        <v>0</v>
      </c>
      <c r="R2600" s="131">
        <v>0</v>
      </c>
      <c r="S2600" s="131">
        <v>0</v>
      </c>
      <c r="T2600" s="131">
        <v>0</v>
      </c>
      <c r="U2600" s="131">
        <v>0</v>
      </c>
      <c r="V2600" s="131">
        <v>0</v>
      </c>
      <c r="W2600" s="131">
        <v>0</v>
      </c>
      <c r="X2600" s="131">
        <v>0</v>
      </c>
      <c r="Y2600" s="131">
        <v>0</v>
      </c>
      <c r="Z2600" s="131">
        <v>0</v>
      </c>
      <c r="AA2600" s="131">
        <v>0</v>
      </c>
      <c r="AB2600" s="131">
        <v>0</v>
      </c>
      <c r="AC2600" s="131">
        <v>0</v>
      </c>
      <c r="AD2600" s="131">
        <v>0</v>
      </c>
      <c r="AE2600" s="131">
        <v>0</v>
      </c>
      <c r="AF2600" s="131">
        <v>0</v>
      </c>
      <c r="AG2600" s="131">
        <v>0</v>
      </c>
      <c r="AH2600" s="43">
        <v>0</v>
      </c>
    </row>
    <row r="2601" spans="4:34">
      <c r="D2601" s="62">
        <v>2023</v>
      </c>
      <c r="E2601" s="62">
        <v>4</v>
      </c>
      <c r="F2601" s="62">
        <v>2023</v>
      </c>
      <c r="G2601" s="62">
        <v>2023</v>
      </c>
      <c r="H2601" s="131">
        <v>0</v>
      </c>
      <c r="I2601" s="131">
        <v>0</v>
      </c>
      <c r="J2601" s="131">
        <v>0</v>
      </c>
      <c r="K2601" s="131">
        <v>0</v>
      </c>
      <c r="L2601" s="131">
        <v>0</v>
      </c>
      <c r="M2601" s="131">
        <v>0</v>
      </c>
      <c r="N2601" s="131">
        <v>0</v>
      </c>
      <c r="O2601" s="131">
        <v>0</v>
      </c>
      <c r="P2601" s="131">
        <v>0</v>
      </c>
      <c r="Q2601" s="131">
        <v>0</v>
      </c>
      <c r="R2601" s="131">
        <v>0</v>
      </c>
      <c r="S2601" s="131">
        <v>0</v>
      </c>
      <c r="T2601" s="131">
        <v>0</v>
      </c>
      <c r="U2601" s="131">
        <v>0</v>
      </c>
      <c r="V2601" s="131">
        <v>0</v>
      </c>
      <c r="W2601" s="131">
        <v>0</v>
      </c>
      <c r="X2601" s="131">
        <v>0</v>
      </c>
      <c r="Y2601" s="131">
        <v>0</v>
      </c>
      <c r="Z2601" s="131">
        <v>0</v>
      </c>
      <c r="AA2601" s="131">
        <v>0</v>
      </c>
      <c r="AB2601" s="131">
        <v>0</v>
      </c>
      <c r="AC2601" s="131">
        <v>0</v>
      </c>
      <c r="AD2601" s="131">
        <v>0</v>
      </c>
      <c r="AE2601" s="131">
        <v>0</v>
      </c>
      <c r="AF2601" s="131">
        <v>0</v>
      </c>
      <c r="AG2601" s="131">
        <v>0</v>
      </c>
      <c r="AH2601" s="43">
        <v>0</v>
      </c>
    </row>
    <row r="2602" spans="4:34">
      <c r="D2602" s="62">
        <v>2023</v>
      </c>
      <c r="E2602" s="62">
        <v>5</v>
      </c>
      <c r="F2602" s="62">
        <v>2023</v>
      </c>
      <c r="G2602" s="62">
        <v>2024</v>
      </c>
      <c r="H2602" s="131">
        <v>0</v>
      </c>
      <c r="I2602" s="131">
        <v>0</v>
      </c>
      <c r="J2602" s="131">
        <v>0</v>
      </c>
      <c r="K2602" s="131">
        <v>0</v>
      </c>
      <c r="L2602" s="131">
        <v>0</v>
      </c>
      <c r="M2602" s="131">
        <v>0</v>
      </c>
      <c r="N2602" s="131">
        <v>0</v>
      </c>
      <c r="O2602" s="131">
        <v>0</v>
      </c>
      <c r="P2602" s="131">
        <v>0</v>
      </c>
      <c r="Q2602" s="131">
        <v>0</v>
      </c>
      <c r="R2602" s="131">
        <v>0</v>
      </c>
      <c r="S2602" s="131">
        <v>0</v>
      </c>
      <c r="T2602" s="131">
        <v>0</v>
      </c>
      <c r="U2602" s="131">
        <v>0</v>
      </c>
      <c r="V2602" s="131">
        <v>0</v>
      </c>
      <c r="W2602" s="131">
        <v>0</v>
      </c>
      <c r="X2602" s="131">
        <v>0</v>
      </c>
      <c r="Y2602" s="131">
        <v>0</v>
      </c>
      <c r="Z2602" s="131">
        <v>0</v>
      </c>
      <c r="AA2602" s="131">
        <v>0</v>
      </c>
      <c r="AB2602" s="131">
        <v>0</v>
      </c>
      <c r="AC2602" s="131">
        <v>0</v>
      </c>
      <c r="AD2602" s="131">
        <v>0</v>
      </c>
      <c r="AE2602" s="131">
        <v>0</v>
      </c>
      <c r="AF2602" s="131">
        <v>0</v>
      </c>
      <c r="AG2602" s="131">
        <v>0</v>
      </c>
      <c r="AH2602" s="43">
        <v>0</v>
      </c>
    </row>
    <row r="2603" spans="4:34">
      <c r="D2603" s="62">
        <v>2023</v>
      </c>
      <c r="E2603" s="62">
        <v>6</v>
      </c>
      <c r="F2603" s="62">
        <v>2023</v>
      </c>
      <c r="G2603" s="62">
        <v>2024</v>
      </c>
      <c r="H2603" s="131">
        <v>0</v>
      </c>
      <c r="I2603" s="131">
        <v>0</v>
      </c>
      <c r="J2603" s="131">
        <v>0</v>
      </c>
      <c r="K2603" s="131">
        <v>0</v>
      </c>
      <c r="L2603" s="131">
        <v>0</v>
      </c>
      <c r="M2603" s="131">
        <v>0</v>
      </c>
      <c r="N2603" s="131">
        <v>0</v>
      </c>
      <c r="O2603" s="131">
        <v>0</v>
      </c>
      <c r="P2603" s="131">
        <v>0</v>
      </c>
      <c r="Q2603" s="131">
        <v>0</v>
      </c>
      <c r="R2603" s="131">
        <v>0</v>
      </c>
      <c r="S2603" s="131">
        <v>0</v>
      </c>
      <c r="T2603" s="131">
        <v>0</v>
      </c>
      <c r="U2603" s="131">
        <v>0</v>
      </c>
      <c r="V2603" s="131">
        <v>0</v>
      </c>
      <c r="W2603" s="131">
        <v>0</v>
      </c>
      <c r="X2603" s="131">
        <v>0</v>
      </c>
      <c r="Y2603" s="131">
        <v>0</v>
      </c>
      <c r="Z2603" s="131">
        <v>0</v>
      </c>
      <c r="AA2603" s="131">
        <v>0</v>
      </c>
      <c r="AB2603" s="131">
        <v>0</v>
      </c>
      <c r="AC2603" s="131">
        <v>0</v>
      </c>
      <c r="AD2603" s="131">
        <v>0</v>
      </c>
      <c r="AE2603" s="131">
        <v>0</v>
      </c>
      <c r="AF2603" s="131">
        <v>0</v>
      </c>
      <c r="AG2603" s="131">
        <v>0</v>
      </c>
      <c r="AH2603" s="43">
        <v>0</v>
      </c>
    </row>
    <row r="2604" spans="4:34">
      <c r="D2604" s="62">
        <v>2023</v>
      </c>
      <c r="E2604" s="62">
        <v>7</v>
      </c>
      <c r="F2604" s="62">
        <v>2024</v>
      </c>
      <c r="G2604" s="62">
        <v>2024</v>
      </c>
      <c r="H2604" s="131">
        <v>0</v>
      </c>
      <c r="I2604" s="131">
        <v>0</v>
      </c>
      <c r="J2604" s="131">
        <v>0</v>
      </c>
      <c r="K2604" s="131">
        <v>0</v>
      </c>
      <c r="L2604" s="131">
        <v>0</v>
      </c>
      <c r="M2604" s="131">
        <v>0</v>
      </c>
      <c r="N2604" s="131">
        <v>0</v>
      </c>
      <c r="O2604" s="131">
        <v>0</v>
      </c>
      <c r="P2604" s="131">
        <v>0</v>
      </c>
      <c r="Q2604" s="131">
        <v>0</v>
      </c>
      <c r="R2604" s="131">
        <v>0</v>
      </c>
      <c r="S2604" s="131">
        <v>0</v>
      </c>
      <c r="T2604" s="131">
        <v>0</v>
      </c>
      <c r="U2604" s="131">
        <v>0</v>
      </c>
      <c r="V2604" s="131">
        <v>0</v>
      </c>
      <c r="W2604" s="131">
        <v>0</v>
      </c>
      <c r="X2604" s="131">
        <v>0</v>
      </c>
      <c r="Y2604" s="131">
        <v>0</v>
      </c>
      <c r="Z2604" s="131">
        <v>0</v>
      </c>
      <c r="AA2604" s="131">
        <v>0</v>
      </c>
      <c r="AB2604" s="131">
        <v>0</v>
      </c>
      <c r="AC2604" s="131">
        <v>0</v>
      </c>
      <c r="AD2604" s="131">
        <v>0</v>
      </c>
      <c r="AE2604" s="131">
        <v>0</v>
      </c>
      <c r="AF2604" s="131">
        <v>0</v>
      </c>
      <c r="AG2604" s="131">
        <v>0</v>
      </c>
      <c r="AH2604" s="43">
        <v>0</v>
      </c>
    </row>
    <row r="2605" spans="4:34">
      <c r="D2605" s="62">
        <v>2023</v>
      </c>
      <c r="E2605" s="62">
        <v>8</v>
      </c>
      <c r="F2605" s="62">
        <v>2024</v>
      </c>
      <c r="G2605" s="62">
        <v>2024</v>
      </c>
      <c r="H2605" s="131">
        <v>0</v>
      </c>
      <c r="I2605" s="131">
        <v>0</v>
      </c>
      <c r="J2605" s="131">
        <v>0</v>
      </c>
      <c r="K2605" s="131">
        <v>0</v>
      </c>
      <c r="L2605" s="131">
        <v>0</v>
      </c>
      <c r="M2605" s="131">
        <v>0</v>
      </c>
      <c r="N2605" s="131">
        <v>0</v>
      </c>
      <c r="O2605" s="131">
        <v>0</v>
      </c>
      <c r="P2605" s="131">
        <v>0</v>
      </c>
      <c r="Q2605" s="131">
        <v>0</v>
      </c>
      <c r="R2605" s="131">
        <v>0</v>
      </c>
      <c r="S2605" s="131">
        <v>0</v>
      </c>
      <c r="T2605" s="131">
        <v>0</v>
      </c>
      <c r="U2605" s="131">
        <v>0</v>
      </c>
      <c r="V2605" s="131">
        <v>0</v>
      </c>
      <c r="W2605" s="131">
        <v>0</v>
      </c>
      <c r="X2605" s="131">
        <v>0</v>
      </c>
      <c r="Y2605" s="131">
        <v>0</v>
      </c>
      <c r="Z2605" s="131">
        <v>0</v>
      </c>
      <c r="AA2605" s="131">
        <v>0</v>
      </c>
      <c r="AB2605" s="131">
        <v>0</v>
      </c>
      <c r="AC2605" s="131">
        <v>0</v>
      </c>
      <c r="AD2605" s="131">
        <v>0</v>
      </c>
      <c r="AE2605" s="131">
        <v>0</v>
      </c>
      <c r="AF2605" s="131">
        <v>0</v>
      </c>
      <c r="AG2605" s="131">
        <v>0</v>
      </c>
      <c r="AH2605" s="43">
        <v>0</v>
      </c>
    </row>
    <row r="2606" spans="4:34">
      <c r="D2606" s="62">
        <v>2023</v>
      </c>
      <c r="E2606" s="62">
        <v>9</v>
      </c>
      <c r="F2606" s="62">
        <v>2024</v>
      </c>
      <c r="G2606" s="62">
        <v>2024</v>
      </c>
      <c r="H2606" s="131">
        <v>0</v>
      </c>
      <c r="I2606" s="131">
        <v>0</v>
      </c>
      <c r="J2606" s="131">
        <v>0</v>
      </c>
      <c r="K2606" s="131">
        <v>0</v>
      </c>
      <c r="L2606" s="131">
        <v>0</v>
      </c>
      <c r="M2606" s="131">
        <v>0</v>
      </c>
      <c r="N2606" s="131">
        <v>0</v>
      </c>
      <c r="O2606" s="131">
        <v>0</v>
      </c>
      <c r="P2606" s="131">
        <v>0</v>
      </c>
      <c r="Q2606" s="131">
        <v>0</v>
      </c>
      <c r="R2606" s="131">
        <v>0</v>
      </c>
      <c r="S2606" s="131">
        <v>0</v>
      </c>
      <c r="T2606" s="131">
        <v>0</v>
      </c>
      <c r="U2606" s="131">
        <v>0</v>
      </c>
      <c r="V2606" s="131">
        <v>0</v>
      </c>
      <c r="W2606" s="131">
        <v>0</v>
      </c>
      <c r="X2606" s="131">
        <v>0</v>
      </c>
      <c r="Y2606" s="131">
        <v>0</v>
      </c>
      <c r="Z2606" s="131">
        <v>0</v>
      </c>
      <c r="AA2606" s="131">
        <v>0</v>
      </c>
      <c r="AB2606" s="131">
        <v>0</v>
      </c>
      <c r="AC2606" s="131">
        <v>0</v>
      </c>
      <c r="AD2606" s="131">
        <v>0</v>
      </c>
      <c r="AE2606" s="131">
        <v>0</v>
      </c>
      <c r="AF2606" s="131">
        <v>0</v>
      </c>
      <c r="AG2606" s="131">
        <v>0</v>
      </c>
      <c r="AH2606" s="43">
        <v>0</v>
      </c>
    </row>
    <row r="2607" spans="4:34">
      <c r="D2607" s="62">
        <v>2023</v>
      </c>
      <c r="E2607" s="62">
        <v>10</v>
      </c>
      <c r="F2607" s="62">
        <v>2024</v>
      </c>
      <c r="G2607" s="62">
        <v>2024</v>
      </c>
      <c r="H2607" s="131">
        <v>0</v>
      </c>
      <c r="I2607" s="131">
        <v>0</v>
      </c>
      <c r="J2607" s="131">
        <v>0</v>
      </c>
      <c r="K2607" s="131">
        <v>0</v>
      </c>
      <c r="L2607" s="131">
        <v>0</v>
      </c>
      <c r="M2607" s="131">
        <v>0</v>
      </c>
      <c r="N2607" s="131">
        <v>0</v>
      </c>
      <c r="O2607" s="131">
        <v>0</v>
      </c>
      <c r="P2607" s="131">
        <v>0</v>
      </c>
      <c r="Q2607" s="131">
        <v>0</v>
      </c>
      <c r="R2607" s="131">
        <v>0</v>
      </c>
      <c r="S2607" s="131">
        <v>0</v>
      </c>
      <c r="T2607" s="131">
        <v>0</v>
      </c>
      <c r="U2607" s="131">
        <v>0</v>
      </c>
      <c r="V2607" s="131">
        <v>0</v>
      </c>
      <c r="W2607" s="131">
        <v>0</v>
      </c>
      <c r="X2607" s="131">
        <v>0</v>
      </c>
      <c r="Y2607" s="131">
        <v>0</v>
      </c>
      <c r="Z2607" s="131">
        <v>0</v>
      </c>
      <c r="AA2607" s="131">
        <v>0</v>
      </c>
      <c r="AB2607" s="131">
        <v>0</v>
      </c>
      <c r="AC2607" s="131">
        <v>0</v>
      </c>
      <c r="AD2607" s="131">
        <v>0</v>
      </c>
      <c r="AE2607" s="131">
        <v>0</v>
      </c>
      <c r="AF2607" s="131">
        <v>0</v>
      </c>
      <c r="AG2607" s="131">
        <v>0</v>
      </c>
      <c r="AH2607" s="43">
        <v>0</v>
      </c>
    </row>
    <row r="2608" spans="4:34">
      <c r="D2608" s="62">
        <v>2023</v>
      </c>
      <c r="E2608" s="62">
        <v>11</v>
      </c>
      <c r="F2608" s="62">
        <v>2024</v>
      </c>
      <c r="G2608" s="62">
        <v>2024</v>
      </c>
      <c r="H2608" s="131">
        <v>0</v>
      </c>
      <c r="I2608" s="131">
        <v>0</v>
      </c>
      <c r="J2608" s="131">
        <v>0</v>
      </c>
      <c r="K2608" s="131">
        <v>0</v>
      </c>
      <c r="L2608" s="131">
        <v>0</v>
      </c>
      <c r="M2608" s="131">
        <v>0</v>
      </c>
      <c r="N2608" s="131">
        <v>0</v>
      </c>
      <c r="O2608" s="131">
        <v>0</v>
      </c>
      <c r="P2608" s="131">
        <v>0</v>
      </c>
      <c r="Q2608" s="131">
        <v>0</v>
      </c>
      <c r="R2608" s="131">
        <v>0</v>
      </c>
      <c r="S2608" s="131">
        <v>0</v>
      </c>
      <c r="T2608" s="131">
        <v>0</v>
      </c>
      <c r="U2608" s="131">
        <v>0</v>
      </c>
      <c r="V2608" s="131">
        <v>0</v>
      </c>
      <c r="W2608" s="131">
        <v>0</v>
      </c>
      <c r="X2608" s="131">
        <v>0</v>
      </c>
      <c r="Y2608" s="131">
        <v>0</v>
      </c>
      <c r="Z2608" s="131">
        <v>0</v>
      </c>
      <c r="AA2608" s="131">
        <v>0</v>
      </c>
      <c r="AB2608" s="131">
        <v>0</v>
      </c>
      <c r="AC2608" s="131">
        <v>0</v>
      </c>
      <c r="AD2608" s="131">
        <v>0</v>
      </c>
      <c r="AE2608" s="131">
        <v>0</v>
      </c>
      <c r="AF2608" s="131">
        <v>0</v>
      </c>
      <c r="AG2608" s="131">
        <v>0</v>
      </c>
      <c r="AH2608" s="43">
        <v>0</v>
      </c>
    </row>
    <row r="2609" spans="4:34">
      <c r="D2609" s="62">
        <v>2023</v>
      </c>
      <c r="E2609" s="62">
        <v>12</v>
      </c>
      <c r="F2609" s="62">
        <v>2024</v>
      </c>
      <c r="G2609" s="62">
        <v>2024</v>
      </c>
      <c r="H2609" s="131">
        <v>0</v>
      </c>
      <c r="I2609" s="131">
        <v>0</v>
      </c>
      <c r="J2609" s="131">
        <v>0</v>
      </c>
      <c r="K2609" s="131">
        <v>0</v>
      </c>
      <c r="L2609" s="131">
        <v>0</v>
      </c>
      <c r="M2609" s="131">
        <v>0</v>
      </c>
      <c r="N2609" s="131">
        <v>0</v>
      </c>
      <c r="O2609" s="131">
        <v>0</v>
      </c>
      <c r="P2609" s="131">
        <v>0</v>
      </c>
      <c r="Q2609" s="131">
        <v>0</v>
      </c>
      <c r="R2609" s="131">
        <v>0</v>
      </c>
      <c r="S2609" s="131">
        <v>0</v>
      </c>
      <c r="T2609" s="131">
        <v>0</v>
      </c>
      <c r="U2609" s="131">
        <v>0</v>
      </c>
      <c r="V2609" s="131">
        <v>0</v>
      </c>
      <c r="W2609" s="131">
        <v>0</v>
      </c>
      <c r="X2609" s="131">
        <v>0</v>
      </c>
      <c r="Y2609" s="131">
        <v>0</v>
      </c>
      <c r="Z2609" s="131">
        <v>0</v>
      </c>
      <c r="AA2609" s="131">
        <v>0</v>
      </c>
      <c r="AB2609" s="131">
        <v>0</v>
      </c>
      <c r="AC2609" s="131">
        <v>0</v>
      </c>
      <c r="AD2609" s="131">
        <v>0</v>
      </c>
      <c r="AE2609" s="131">
        <v>0</v>
      </c>
      <c r="AF2609" s="131">
        <v>0</v>
      </c>
      <c r="AG2609" s="131">
        <v>0</v>
      </c>
      <c r="AH2609" s="43">
        <v>0</v>
      </c>
    </row>
    <row r="2610" spans="4:34">
      <c r="D2610" s="62">
        <v>2024</v>
      </c>
      <c r="E2610" s="62">
        <v>1</v>
      </c>
      <c r="F2610" s="62">
        <v>2024</v>
      </c>
      <c r="G2610" s="62">
        <v>2024</v>
      </c>
      <c r="H2610" s="131">
        <v>0</v>
      </c>
      <c r="I2610" s="131">
        <v>0</v>
      </c>
      <c r="J2610" s="131">
        <v>0</v>
      </c>
      <c r="K2610" s="131">
        <v>0</v>
      </c>
      <c r="L2610" s="131">
        <v>0</v>
      </c>
      <c r="M2610" s="131">
        <v>0</v>
      </c>
      <c r="N2610" s="131">
        <v>0</v>
      </c>
      <c r="O2610" s="131">
        <v>0</v>
      </c>
      <c r="P2610" s="131">
        <v>0</v>
      </c>
      <c r="Q2610" s="131">
        <v>0</v>
      </c>
      <c r="R2610" s="131">
        <v>0</v>
      </c>
      <c r="S2610" s="131">
        <v>0</v>
      </c>
      <c r="T2610" s="131">
        <v>0</v>
      </c>
      <c r="U2610" s="131">
        <v>0</v>
      </c>
      <c r="V2610" s="131">
        <v>0</v>
      </c>
      <c r="W2610" s="131">
        <v>0</v>
      </c>
      <c r="X2610" s="131">
        <v>0</v>
      </c>
      <c r="Y2610" s="131">
        <v>0</v>
      </c>
      <c r="Z2610" s="131">
        <v>0</v>
      </c>
      <c r="AA2610" s="131">
        <v>0</v>
      </c>
      <c r="AB2610" s="131">
        <v>0</v>
      </c>
      <c r="AC2610" s="131">
        <v>0</v>
      </c>
      <c r="AD2610" s="131">
        <v>0</v>
      </c>
      <c r="AE2610" s="131">
        <v>0</v>
      </c>
      <c r="AF2610" s="131">
        <v>0</v>
      </c>
      <c r="AG2610" s="131">
        <v>0</v>
      </c>
      <c r="AH2610" s="43">
        <v>0</v>
      </c>
    </row>
    <row r="2611" spans="4:34">
      <c r="D2611" s="62">
        <v>2024</v>
      </c>
      <c r="E2611" s="62">
        <v>2</v>
      </c>
      <c r="F2611" s="62">
        <v>2024</v>
      </c>
      <c r="G2611" s="62">
        <v>2024</v>
      </c>
      <c r="H2611" s="131">
        <v>0</v>
      </c>
      <c r="I2611" s="131">
        <v>0</v>
      </c>
      <c r="J2611" s="131">
        <v>0</v>
      </c>
      <c r="K2611" s="131">
        <v>0</v>
      </c>
      <c r="L2611" s="131">
        <v>0</v>
      </c>
      <c r="M2611" s="131">
        <v>0</v>
      </c>
      <c r="N2611" s="131">
        <v>0</v>
      </c>
      <c r="O2611" s="131">
        <v>0</v>
      </c>
      <c r="P2611" s="131">
        <v>0</v>
      </c>
      <c r="Q2611" s="131">
        <v>0</v>
      </c>
      <c r="R2611" s="131">
        <v>0</v>
      </c>
      <c r="S2611" s="131">
        <v>0</v>
      </c>
      <c r="T2611" s="131">
        <v>0</v>
      </c>
      <c r="U2611" s="131">
        <v>0</v>
      </c>
      <c r="V2611" s="131">
        <v>0</v>
      </c>
      <c r="W2611" s="131">
        <v>0</v>
      </c>
      <c r="X2611" s="131">
        <v>0</v>
      </c>
      <c r="Y2611" s="131">
        <v>0</v>
      </c>
      <c r="Z2611" s="131">
        <v>0</v>
      </c>
      <c r="AA2611" s="131">
        <v>0</v>
      </c>
      <c r="AB2611" s="131">
        <v>0</v>
      </c>
      <c r="AC2611" s="131">
        <v>0</v>
      </c>
      <c r="AD2611" s="131">
        <v>0</v>
      </c>
      <c r="AE2611" s="131">
        <v>0</v>
      </c>
      <c r="AF2611" s="131">
        <v>0</v>
      </c>
      <c r="AG2611" s="131">
        <v>0</v>
      </c>
      <c r="AH2611" s="43">
        <v>0</v>
      </c>
    </row>
    <row r="2612" spans="4:34">
      <c r="D2612" s="62">
        <v>2024</v>
      </c>
      <c r="E2612" s="62">
        <v>3</v>
      </c>
      <c r="F2612" s="62">
        <v>2024</v>
      </c>
      <c r="G2612" s="62">
        <v>2024</v>
      </c>
      <c r="H2612" s="131">
        <v>0</v>
      </c>
      <c r="I2612" s="131">
        <v>0</v>
      </c>
      <c r="J2612" s="131">
        <v>0</v>
      </c>
      <c r="K2612" s="131">
        <v>0</v>
      </c>
      <c r="L2612" s="131">
        <v>0</v>
      </c>
      <c r="M2612" s="131">
        <v>0</v>
      </c>
      <c r="N2612" s="131">
        <v>0</v>
      </c>
      <c r="O2612" s="131">
        <v>0</v>
      </c>
      <c r="P2612" s="131">
        <v>0</v>
      </c>
      <c r="Q2612" s="131">
        <v>0</v>
      </c>
      <c r="R2612" s="131">
        <v>0</v>
      </c>
      <c r="S2612" s="131">
        <v>0</v>
      </c>
      <c r="T2612" s="131">
        <v>0</v>
      </c>
      <c r="U2612" s="131">
        <v>0</v>
      </c>
      <c r="V2612" s="131">
        <v>0</v>
      </c>
      <c r="W2612" s="131">
        <v>0</v>
      </c>
      <c r="X2612" s="131">
        <v>0</v>
      </c>
      <c r="Y2612" s="131">
        <v>0</v>
      </c>
      <c r="Z2612" s="131">
        <v>0</v>
      </c>
      <c r="AA2612" s="131">
        <v>0</v>
      </c>
      <c r="AB2612" s="131">
        <v>0</v>
      </c>
      <c r="AC2612" s="131">
        <v>0</v>
      </c>
      <c r="AD2612" s="131">
        <v>0</v>
      </c>
      <c r="AE2612" s="131">
        <v>0</v>
      </c>
      <c r="AF2612" s="131">
        <v>0</v>
      </c>
      <c r="AG2612" s="131">
        <v>0</v>
      </c>
      <c r="AH2612" s="43">
        <v>0</v>
      </c>
    </row>
    <row r="2613" spans="4:34">
      <c r="D2613" s="62">
        <v>2024</v>
      </c>
      <c r="E2613" s="62">
        <v>4</v>
      </c>
      <c r="F2613" s="62">
        <v>2024</v>
      </c>
      <c r="G2613" s="62">
        <v>2024</v>
      </c>
      <c r="H2613" s="131">
        <v>0</v>
      </c>
      <c r="I2613" s="131">
        <v>0</v>
      </c>
      <c r="J2613" s="131">
        <v>0</v>
      </c>
      <c r="K2613" s="131">
        <v>0</v>
      </c>
      <c r="L2613" s="131">
        <v>0</v>
      </c>
      <c r="M2613" s="131">
        <v>0</v>
      </c>
      <c r="N2613" s="131">
        <v>0</v>
      </c>
      <c r="O2613" s="131">
        <v>0</v>
      </c>
      <c r="P2613" s="131">
        <v>0</v>
      </c>
      <c r="Q2613" s="131">
        <v>0</v>
      </c>
      <c r="R2613" s="131">
        <v>0</v>
      </c>
      <c r="S2613" s="131">
        <v>0</v>
      </c>
      <c r="T2613" s="131">
        <v>0</v>
      </c>
      <c r="U2613" s="131">
        <v>0</v>
      </c>
      <c r="V2613" s="131">
        <v>0</v>
      </c>
      <c r="W2613" s="131">
        <v>0</v>
      </c>
      <c r="X2613" s="131">
        <v>0</v>
      </c>
      <c r="Y2613" s="131">
        <v>0</v>
      </c>
      <c r="Z2613" s="131">
        <v>0</v>
      </c>
      <c r="AA2613" s="131">
        <v>0</v>
      </c>
      <c r="AB2613" s="131">
        <v>0</v>
      </c>
      <c r="AC2613" s="131">
        <v>0</v>
      </c>
      <c r="AD2613" s="131">
        <v>0</v>
      </c>
      <c r="AE2613" s="131">
        <v>0</v>
      </c>
      <c r="AF2613" s="131">
        <v>0</v>
      </c>
      <c r="AG2613" s="131">
        <v>0</v>
      </c>
      <c r="AH2613" s="43">
        <v>0</v>
      </c>
    </row>
    <row r="2614" spans="4:34">
      <c r="D2614" s="62">
        <v>2024</v>
      </c>
      <c r="E2614" s="62">
        <v>5</v>
      </c>
      <c r="F2614" s="62">
        <v>2024</v>
      </c>
      <c r="G2614" s="62">
        <v>2025</v>
      </c>
      <c r="H2614" s="131">
        <v>0</v>
      </c>
      <c r="I2614" s="131">
        <v>0</v>
      </c>
      <c r="J2614" s="131">
        <v>0</v>
      </c>
      <c r="K2614" s="131">
        <v>0</v>
      </c>
      <c r="L2614" s="131">
        <v>0</v>
      </c>
      <c r="M2614" s="131">
        <v>0</v>
      </c>
      <c r="N2614" s="131">
        <v>0</v>
      </c>
      <c r="O2614" s="131">
        <v>0</v>
      </c>
      <c r="P2614" s="131">
        <v>0</v>
      </c>
      <c r="Q2614" s="131">
        <v>0</v>
      </c>
      <c r="R2614" s="131">
        <v>0</v>
      </c>
      <c r="S2614" s="131">
        <v>0</v>
      </c>
      <c r="T2614" s="131">
        <v>0</v>
      </c>
      <c r="U2614" s="131">
        <v>0</v>
      </c>
      <c r="V2614" s="131">
        <v>0</v>
      </c>
      <c r="W2614" s="131">
        <v>0</v>
      </c>
      <c r="X2614" s="131">
        <v>0</v>
      </c>
      <c r="Y2614" s="131">
        <v>0</v>
      </c>
      <c r="Z2614" s="131">
        <v>0</v>
      </c>
      <c r="AA2614" s="131">
        <v>0</v>
      </c>
      <c r="AB2614" s="131">
        <v>0</v>
      </c>
      <c r="AC2614" s="131">
        <v>0</v>
      </c>
      <c r="AD2614" s="131">
        <v>0</v>
      </c>
      <c r="AE2614" s="131">
        <v>0</v>
      </c>
      <c r="AF2614" s="131">
        <v>0</v>
      </c>
      <c r="AG2614" s="131">
        <v>0</v>
      </c>
      <c r="AH2614" s="43">
        <v>0</v>
      </c>
    </row>
    <row r="2615" spans="4:34">
      <c r="D2615" s="62">
        <v>2024</v>
      </c>
      <c r="E2615" s="62">
        <v>6</v>
      </c>
      <c r="F2615" s="62">
        <v>2024</v>
      </c>
      <c r="G2615" s="62">
        <v>2025</v>
      </c>
      <c r="H2615" s="131">
        <v>0</v>
      </c>
      <c r="I2615" s="131">
        <v>0</v>
      </c>
      <c r="J2615" s="131">
        <v>0</v>
      </c>
      <c r="K2615" s="131">
        <v>0</v>
      </c>
      <c r="L2615" s="131">
        <v>0</v>
      </c>
      <c r="M2615" s="131">
        <v>0</v>
      </c>
      <c r="N2615" s="131">
        <v>0</v>
      </c>
      <c r="O2615" s="131">
        <v>0</v>
      </c>
      <c r="P2615" s="131">
        <v>0</v>
      </c>
      <c r="Q2615" s="131">
        <v>0</v>
      </c>
      <c r="R2615" s="131">
        <v>0</v>
      </c>
      <c r="S2615" s="131">
        <v>0</v>
      </c>
      <c r="T2615" s="131">
        <v>0</v>
      </c>
      <c r="U2615" s="131">
        <v>0</v>
      </c>
      <c r="V2615" s="131">
        <v>0</v>
      </c>
      <c r="W2615" s="131">
        <v>0</v>
      </c>
      <c r="X2615" s="131">
        <v>0</v>
      </c>
      <c r="Y2615" s="131">
        <v>0</v>
      </c>
      <c r="Z2615" s="131">
        <v>0</v>
      </c>
      <c r="AA2615" s="131">
        <v>0</v>
      </c>
      <c r="AB2615" s="131">
        <v>0</v>
      </c>
      <c r="AC2615" s="131">
        <v>0</v>
      </c>
      <c r="AD2615" s="131">
        <v>0</v>
      </c>
      <c r="AE2615" s="131">
        <v>0</v>
      </c>
      <c r="AF2615" s="131">
        <v>0</v>
      </c>
      <c r="AG2615" s="131">
        <v>0</v>
      </c>
      <c r="AH2615" s="43">
        <v>0</v>
      </c>
    </row>
    <row r="2616" spans="4:34">
      <c r="D2616" s="62">
        <v>2024</v>
      </c>
      <c r="E2616" s="62">
        <v>7</v>
      </c>
      <c r="F2616" s="62">
        <v>2025</v>
      </c>
      <c r="G2616" s="62">
        <v>2025</v>
      </c>
      <c r="H2616" s="131">
        <v>0</v>
      </c>
      <c r="I2616" s="131">
        <v>0</v>
      </c>
      <c r="J2616" s="131">
        <v>0</v>
      </c>
      <c r="K2616" s="131">
        <v>0</v>
      </c>
      <c r="L2616" s="131">
        <v>0</v>
      </c>
      <c r="M2616" s="131">
        <v>0</v>
      </c>
      <c r="N2616" s="131">
        <v>0</v>
      </c>
      <c r="O2616" s="131">
        <v>0</v>
      </c>
      <c r="P2616" s="131">
        <v>0</v>
      </c>
      <c r="Q2616" s="131">
        <v>0</v>
      </c>
      <c r="R2616" s="131">
        <v>0</v>
      </c>
      <c r="S2616" s="131">
        <v>0</v>
      </c>
      <c r="T2616" s="131">
        <v>0</v>
      </c>
      <c r="U2616" s="131">
        <v>0</v>
      </c>
      <c r="V2616" s="131">
        <v>0</v>
      </c>
      <c r="W2616" s="131">
        <v>0</v>
      </c>
      <c r="X2616" s="131">
        <v>0</v>
      </c>
      <c r="Y2616" s="131">
        <v>0</v>
      </c>
      <c r="Z2616" s="131">
        <v>0</v>
      </c>
      <c r="AA2616" s="131">
        <v>0</v>
      </c>
      <c r="AB2616" s="131">
        <v>0</v>
      </c>
      <c r="AC2616" s="131">
        <v>0</v>
      </c>
      <c r="AD2616" s="131">
        <v>0</v>
      </c>
      <c r="AE2616" s="131">
        <v>0</v>
      </c>
      <c r="AF2616" s="131">
        <v>0</v>
      </c>
      <c r="AG2616" s="131">
        <v>0</v>
      </c>
      <c r="AH2616" s="43">
        <v>0</v>
      </c>
    </row>
    <row r="2617" spans="4:34">
      <c r="D2617" s="62">
        <v>2024</v>
      </c>
      <c r="E2617" s="62">
        <v>8</v>
      </c>
      <c r="F2617" s="62">
        <v>2025</v>
      </c>
      <c r="G2617" s="62">
        <v>2025</v>
      </c>
      <c r="H2617" s="131">
        <v>0</v>
      </c>
      <c r="I2617" s="131">
        <v>0</v>
      </c>
      <c r="J2617" s="131">
        <v>0</v>
      </c>
      <c r="K2617" s="131">
        <v>0</v>
      </c>
      <c r="L2617" s="131">
        <v>0</v>
      </c>
      <c r="M2617" s="131">
        <v>0</v>
      </c>
      <c r="N2617" s="131">
        <v>0</v>
      </c>
      <c r="O2617" s="131">
        <v>0</v>
      </c>
      <c r="P2617" s="131">
        <v>0</v>
      </c>
      <c r="Q2617" s="131">
        <v>0</v>
      </c>
      <c r="R2617" s="131">
        <v>0</v>
      </c>
      <c r="S2617" s="131">
        <v>0</v>
      </c>
      <c r="T2617" s="131">
        <v>0</v>
      </c>
      <c r="U2617" s="131">
        <v>0</v>
      </c>
      <c r="V2617" s="131">
        <v>0</v>
      </c>
      <c r="W2617" s="131">
        <v>0</v>
      </c>
      <c r="X2617" s="131">
        <v>0</v>
      </c>
      <c r="Y2617" s="131">
        <v>0</v>
      </c>
      <c r="Z2617" s="131">
        <v>0</v>
      </c>
      <c r="AA2617" s="131">
        <v>0</v>
      </c>
      <c r="AB2617" s="131">
        <v>0</v>
      </c>
      <c r="AC2617" s="131">
        <v>0</v>
      </c>
      <c r="AD2617" s="131">
        <v>0</v>
      </c>
      <c r="AE2617" s="131">
        <v>0</v>
      </c>
      <c r="AF2617" s="131">
        <v>0</v>
      </c>
      <c r="AG2617" s="131">
        <v>0</v>
      </c>
      <c r="AH2617" s="43">
        <v>0</v>
      </c>
    </row>
    <row r="2618" spans="4:34">
      <c r="D2618" s="62">
        <v>2024</v>
      </c>
      <c r="E2618" s="62">
        <v>9</v>
      </c>
      <c r="F2618" s="62">
        <v>2025</v>
      </c>
      <c r="G2618" s="62">
        <v>2025</v>
      </c>
      <c r="H2618" s="131">
        <v>0</v>
      </c>
      <c r="I2618" s="131">
        <v>0</v>
      </c>
      <c r="J2618" s="131">
        <v>0</v>
      </c>
      <c r="K2618" s="131">
        <v>0</v>
      </c>
      <c r="L2618" s="131">
        <v>0</v>
      </c>
      <c r="M2618" s="131">
        <v>0</v>
      </c>
      <c r="N2618" s="131">
        <v>0</v>
      </c>
      <c r="O2618" s="131">
        <v>0</v>
      </c>
      <c r="P2618" s="131">
        <v>0</v>
      </c>
      <c r="Q2618" s="131">
        <v>0</v>
      </c>
      <c r="R2618" s="131">
        <v>0</v>
      </c>
      <c r="S2618" s="131">
        <v>0</v>
      </c>
      <c r="T2618" s="131">
        <v>0</v>
      </c>
      <c r="U2618" s="131">
        <v>0</v>
      </c>
      <c r="V2618" s="131">
        <v>0</v>
      </c>
      <c r="W2618" s="131">
        <v>0</v>
      </c>
      <c r="X2618" s="131">
        <v>0</v>
      </c>
      <c r="Y2618" s="131">
        <v>0</v>
      </c>
      <c r="Z2618" s="131">
        <v>0</v>
      </c>
      <c r="AA2618" s="131">
        <v>0</v>
      </c>
      <c r="AB2618" s="131">
        <v>0</v>
      </c>
      <c r="AC2618" s="131">
        <v>0</v>
      </c>
      <c r="AD2618" s="131">
        <v>0</v>
      </c>
      <c r="AE2618" s="131">
        <v>0</v>
      </c>
      <c r="AF2618" s="131">
        <v>0</v>
      </c>
      <c r="AG2618" s="131">
        <v>0</v>
      </c>
      <c r="AH2618" s="43">
        <v>0</v>
      </c>
    </row>
    <row r="2619" spans="4:34">
      <c r="D2619" s="62">
        <v>2024</v>
      </c>
      <c r="E2619" s="62">
        <v>10</v>
      </c>
      <c r="F2619" s="62">
        <v>2025</v>
      </c>
      <c r="G2619" s="62">
        <v>2025</v>
      </c>
      <c r="H2619" s="131">
        <v>0</v>
      </c>
      <c r="I2619" s="131">
        <v>0</v>
      </c>
      <c r="J2619" s="131">
        <v>0</v>
      </c>
      <c r="K2619" s="131">
        <v>0</v>
      </c>
      <c r="L2619" s="131">
        <v>0</v>
      </c>
      <c r="M2619" s="131">
        <v>0</v>
      </c>
      <c r="N2619" s="131">
        <v>0</v>
      </c>
      <c r="O2619" s="131">
        <v>0</v>
      </c>
      <c r="P2619" s="131">
        <v>0</v>
      </c>
      <c r="Q2619" s="131">
        <v>0</v>
      </c>
      <c r="R2619" s="131">
        <v>0</v>
      </c>
      <c r="S2619" s="131">
        <v>0</v>
      </c>
      <c r="T2619" s="131">
        <v>0</v>
      </c>
      <c r="U2619" s="131">
        <v>0</v>
      </c>
      <c r="V2619" s="131">
        <v>0</v>
      </c>
      <c r="W2619" s="131">
        <v>0</v>
      </c>
      <c r="X2619" s="131">
        <v>0</v>
      </c>
      <c r="Y2619" s="131">
        <v>0</v>
      </c>
      <c r="Z2619" s="131">
        <v>0</v>
      </c>
      <c r="AA2619" s="131">
        <v>0</v>
      </c>
      <c r="AB2619" s="131">
        <v>0</v>
      </c>
      <c r="AC2619" s="131">
        <v>0</v>
      </c>
      <c r="AD2619" s="131">
        <v>0</v>
      </c>
      <c r="AE2619" s="131">
        <v>0</v>
      </c>
      <c r="AF2619" s="131">
        <v>0</v>
      </c>
      <c r="AG2619" s="131">
        <v>0</v>
      </c>
      <c r="AH2619" s="43">
        <v>0</v>
      </c>
    </row>
    <row r="2620" spans="4:34">
      <c r="D2620" s="62">
        <v>2024</v>
      </c>
      <c r="E2620" s="62">
        <v>11</v>
      </c>
      <c r="F2620" s="62">
        <v>2025</v>
      </c>
      <c r="G2620" s="62">
        <v>2025</v>
      </c>
      <c r="H2620" s="131">
        <v>0</v>
      </c>
      <c r="I2620" s="131">
        <v>0</v>
      </c>
      <c r="J2620" s="131">
        <v>0</v>
      </c>
      <c r="K2620" s="131">
        <v>0</v>
      </c>
      <c r="L2620" s="131">
        <v>0</v>
      </c>
      <c r="M2620" s="131">
        <v>0</v>
      </c>
      <c r="N2620" s="131">
        <v>0</v>
      </c>
      <c r="O2620" s="131">
        <v>0</v>
      </c>
      <c r="P2620" s="131">
        <v>0</v>
      </c>
      <c r="Q2620" s="131">
        <v>0</v>
      </c>
      <c r="R2620" s="131">
        <v>0</v>
      </c>
      <c r="S2620" s="131">
        <v>0</v>
      </c>
      <c r="T2620" s="131">
        <v>0</v>
      </c>
      <c r="U2620" s="131">
        <v>0</v>
      </c>
      <c r="V2620" s="131">
        <v>0</v>
      </c>
      <c r="W2620" s="131">
        <v>0</v>
      </c>
      <c r="X2620" s="131">
        <v>0</v>
      </c>
      <c r="Y2620" s="131">
        <v>0</v>
      </c>
      <c r="Z2620" s="131">
        <v>0</v>
      </c>
      <c r="AA2620" s="131">
        <v>0</v>
      </c>
      <c r="AB2620" s="131">
        <v>0</v>
      </c>
      <c r="AC2620" s="131">
        <v>0</v>
      </c>
      <c r="AD2620" s="131">
        <v>0</v>
      </c>
      <c r="AE2620" s="131">
        <v>0</v>
      </c>
      <c r="AF2620" s="131">
        <v>0</v>
      </c>
      <c r="AG2620" s="131">
        <v>0</v>
      </c>
      <c r="AH2620" s="43">
        <v>0</v>
      </c>
    </row>
    <row r="2621" spans="4:34">
      <c r="D2621" s="62">
        <v>2024</v>
      </c>
      <c r="E2621" s="62">
        <v>12</v>
      </c>
      <c r="F2621" s="62">
        <v>2025</v>
      </c>
      <c r="G2621" s="62">
        <v>2025</v>
      </c>
      <c r="H2621" s="131">
        <v>0</v>
      </c>
      <c r="I2621" s="131">
        <v>0</v>
      </c>
      <c r="J2621" s="131">
        <v>0</v>
      </c>
      <c r="K2621" s="131">
        <v>0</v>
      </c>
      <c r="L2621" s="131">
        <v>0</v>
      </c>
      <c r="M2621" s="131">
        <v>0</v>
      </c>
      <c r="N2621" s="131">
        <v>0</v>
      </c>
      <c r="O2621" s="131">
        <v>0</v>
      </c>
      <c r="P2621" s="131">
        <v>0</v>
      </c>
      <c r="Q2621" s="131">
        <v>0</v>
      </c>
      <c r="R2621" s="131">
        <v>0</v>
      </c>
      <c r="S2621" s="131">
        <v>0</v>
      </c>
      <c r="T2621" s="131">
        <v>0</v>
      </c>
      <c r="U2621" s="131">
        <v>0</v>
      </c>
      <c r="V2621" s="131">
        <v>0</v>
      </c>
      <c r="W2621" s="131">
        <v>0</v>
      </c>
      <c r="X2621" s="131">
        <v>0</v>
      </c>
      <c r="Y2621" s="131">
        <v>0</v>
      </c>
      <c r="Z2621" s="131">
        <v>0</v>
      </c>
      <c r="AA2621" s="131">
        <v>0</v>
      </c>
      <c r="AB2621" s="131">
        <v>0</v>
      </c>
      <c r="AC2621" s="131">
        <v>0</v>
      </c>
      <c r="AD2621" s="131">
        <v>0</v>
      </c>
      <c r="AE2621" s="131">
        <v>0</v>
      </c>
      <c r="AF2621" s="131">
        <v>0</v>
      </c>
      <c r="AG2621" s="131">
        <v>0</v>
      </c>
      <c r="AH2621" s="43">
        <v>0</v>
      </c>
    </row>
    <row r="2622" spans="4:34">
      <c r="D2622" s="62">
        <v>2025</v>
      </c>
      <c r="E2622" s="62">
        <v>1</v>
      </c>
      <c r="F2622" s="62">
        <v>2025</v>
      </c>
      <c r="G2622" s="62">
        <v>2025</v>
      </c>
      <c r="H2622" s="131">
        <v>0</v>
      </c>
      <c r="I2622" s="131">
        <v>0</v>
      </c>
      <c r="J2622" s="131">
        <v>0</v>
      </c>
      <c r="K2622" s="131">
        <v>0</v>
      </c>
      <c r="L2622" s="131">
        <v>0</v>
      </c>
      <c r="M2622" s="131">
        <v>0</v>
      </c>
      <c r="N2622" s="131">
        <v>0</v>
      </c>
      <c r="O2622" s="131">
        <v>0</v>
      </c>
      <c r="P2622" s="131">
        <v>0</v>
      </c>
      <c r="Q2622" s="131">
        <v>0</v>
      </c>
      <c r="R2622" s="131">
        <v>0</v>
      </c>
      <c r="S2622" s="131">
        <v>0</v>
      </c>
      <c r="T2622" s="131">
        <v>0</v>
      </c>
      <c r="U2622" s="131">
        <v>0</v>
      </c>
      <c r="V2622" s="131">
        <v>0</v>
      </c>
      <c r="W2622" s="131">
        <v>0</v>
      </c>
      <c r="X2622" s="131">
        <v>0</v>
      </c>
      <c r="Y2622" s="131">
        <v>0</v>
      </c>
      <c r="Z2622" s="131">
        <v>0</v>
      </c>
      <c r="AA2622" s="131">
        <v>0</v>
      </c>
      <c r="AB2622" s="131">
        <v>0</v>
      </c>
      <c r="AC2622" s="131">
        <v>0</v>
      </c>
      <c r="AD2622" s="131">
        <v>0</v>
      </c>
      <c r="AE2622" s="131">
        <v>0</v>
      </c>
      <c r="AF2622" s="131">
        <v>0</v>
      </c>
      <c r="AG2622" s="131">
        <v>0</v>
      </c>
      <c r="AH2622" s="43">
        <v>0</v>
      </c>
    </row>
    <row r="2623" spans="4:34">
      <c r="D2623" s="62">
        <v>2025</v>
      </c>
      <c r="E2623" s="62">
        <v>2</v>
      </c>
      <c r="F2623" s="62">
        <v>2025</v>
      </c>
      <c r="G2623" s="62">
        <v>2025</v>
      </c>
      <c r="H2623" s="131">
        <v>0</v>
      </c>
      <c r="I2623" s="131">
        <v>0</v>
      </c>
      <c r="J2623" s="131">
        <v>0</v>
      </c>
      <c r="K2623" s="131">
        <v>0</v>
      </c>
      <c r="L2623" s="131">
        <v>0</v>
      </c>
      <c r="M2623" s="131">
        <v>0</v>
      </c>
      <c r="N2623" s="131">
        <v>0</v>
      </c>
      <c r="O2623" s="131">
        <v>0</v>
      </c>
      <c r="P2623" s="131">
        <v>0</v>
      </c>
      <c r="Q2623" s="131">
        <v>0</v>
      </c>
      <c r="R2623" s="131">
        <v>0</v>
      </c>
      <c r="S2623" s="131">
        <v>0</v>
      </c>
      <c r="T2623" s="131">
        <v>0</v>
      </c>
      <c r="U2623" s="131">
        <v>0</v>
      </c>
      <c r="V2623" s="131">
        <v>0</v>
      </c>
      <c r="W2623" s="131">
        <v>0</v>
      </c>
      <c r="X2623" s="131">
        <v>0</v>
      </c>
      <c r="Y2623" s="131">
        <v>0</v>
      </c>
      <c r="Z2623" s="131">
        <v>0</v>
      </c>
      <c r="AA2623" s="131">
        <v>0</v>
      </c>
      <c r="AB2623" s="131">
        <v>0</v>
      </c>
      <c r="AC2623" s="131">
        <v>0</v>
      </c>
      <c r="AD2623" s="131">
        <v>0</v>
      </c>
      <c r="AE2623" s="131">
        <v>0</v>
      </c>
      <c r="AF2623" s="131">
        <v>0</v>
      </c>
      <c r="AG2623" s="131">
        <v>0</v>
      </c>
      <c r="AH2623" s="43">
        <v>0</v>
      </c>
    </row>
    <row r="2624" spans="4:34">
      <c r="D2624" s="62">
        <v>2025</v>
      </c>
      <c r="E2624" s="62">
        <v>3</v>
      </c>
      <c r="F2624" s="62">
        <v>2025</v>
      </c>
      <c r="G2624" s="62">
        <v>2025</v>
      </c>
      <c r="H2624" s="131">
        <v>0</v>
      </c>
      <c r="I2624" s="131">
        <v>0</v>
      </c>
      <c r="J2624" s="131">
        <v>0</v>
      </c>
      <c r="K2624" s="131">
        <v>0</v>
      </c>
      <c r="L2624" s="131">
        <v>0</v>
      </c>
      <c r="M2624" s="131">
        <v>0</v>
      </c>
      <c r="N2624" s="131">
        <v>0</v>
      </c>
      <c r="O2624" s="131">
        <v>0</v>
      </c>
      <c r="P2624" s="131">
        <v>0</v>
      </c>
      <c r="Q2624" s="131">
        <v>0</v>
      </c>
      <c r="R2624" s="131">
        <v>0</v>
      </c>
      <c r="S2624" s="131">
        <v>0</v>
      </c>
      <c r="T2624" s="131">
        <v>0</v>
      </c>
      <c r="U2624" s="131">
        <v>0</v>
      </c>
      <c r="V2624" s="131">
        <v>0</v>
      </c>
      <c r="W2624" s="131">
        <v>0</v>
      </c>
      <c r="X2624" s="131">
        <v>0</v>
      </c>
      <c r="Y2624" s="131">
        <v>0</v>
      </c>
      <c r="Z2624" s="131">
        <v>0</v>
      </c>
      <c r="AA2624" s="131">
        <v>0</v>
      </c>
      <c r="AB2624" s="131">
        <v>0</v>
      </c>
      <c r="AC2624" s="131">
        <v>0</v>
      </c>
      <c r="AD2624" s="131">
        <v>0</v>
      </c>
      <c r="AE2624" s="131">
        <v>0</v>
      </c>
      <c r="AF2624" s="131">
        <v>0</v>
      </c>
      <c r="AG2624" s="131">
        <v>0</v>
      </c>
      <c r="AH2624" s="43">
        <v>0</v>
      </c>
    </row>
    <row r="2625" spans="4:34">
      <c r="D2625" s="62">
        <v>2025</v>
      </c>
      <c r="E2625" s="62">
        <v>4</v>
      </c>
      <c r="F2625" s="62">
        <v>2025</v>
      </c>
      <c r="G2625" s="62">
        <v>2025</v>
      </c>
      <c r="H2625" s="131">
        <v>0</v>
      </c>
      <c r="I2625" s="131">
        <v>0</v>
      </c>
      <c r="J2625" s="131">
        <v>0</v>
      </c>
      <c r="K2625" s="131">
        <v>0</v>
      </c>
      <c r="L2625" s="131">
        <v>0</v>
      </c>
      <c r="M2625" s="131">
        <v>0</v>
      </c>
      <c r="N2625" s="131">
        <v>0</v>
      </c>
      <c r="O2625" s="131">
        <v>0</v>
      </c>
      <c r="P2625" s="131">
        <v>0</v>
      </c>
      <c r="Q2625" s="131">
        <v>0</v>
      </c>
      <c r="R2625" s="131">
        <v>0</v>
      </c>
      <c r="S2625" s="131">
        <v>0</v>
      </c>
      <c r="T2625" s="131">
        <v>0</v>
      </c>
      <c r="U2625" s="131">
        <v>0</v>
      </c>
      <c r="V2625" s="131">
        <v>0</v>
      </c>
      <c r="W2625" s="131">
        <v>0</v>
      </c>
      <c r="X2625" s="131">
        <v>0</v>
      </c>
      <c r="Y2625" s="131">
        <v>0</v>
      </c>
      <c r="Z2625" s="131">
        <v>0</v>
      </c>
      <c r="AA2625" s="131">
        <v>0</v>
      </c>
      <c r="AB2625" s="131">
        <v>0</v>
      </c>
      <c r="AC2625" s="131">
        <v>0</v>
      </c>
      <c r="AD2625" s="131">
        <v>0</v>
      </c>
      <c r="AE2625" s="131">
        <v>0</v>
      </c>
      <c r="AF2625" s="131">
        <v>0</v>
      </c>
      <c r="AG2625" s="131">
        <v>0</v>
      </c>
      <c r="AH2625" s="43">
        <v>0</v>
      </c>
    </row>
    <row r="2626" spans="4:34">
      <c r="D2626" s="62">
        <v>2025</v>
      </c>
      <c r="E2626" s="62">
        <v>5</v>
      </c>
      <c r="F2626" s="62">
        <v>2025</v>
      </c>
      <c r="G2626" s="62">
        <v>2026</v>
      </c>
      <c r="H2626" s="131">
        <v>0</v>
      </c>
      <c r="I2626" s="131">
        <v>0</v>
      </c>
      <c r="J2626" s="131">
        <v>0</v>
      </c>
      <c r="K2626" s="131">
        <v>0</v>
      </c>
      <c r="L2626" s="131">
        <v>0</v>
      </c>
      <c r="M2626" s="131">
        <v>0</v>
      </c>
      <c r="N2626" s="131">
        <v>0</v>
      </c>
      <c r="O2626" s="131">
        <v>0</v>
      </c>
      <c r="P2626" s="131">
        <v>0</v>
      </c>
      <c r="Q2626" s="131">
        <v>0</v>
      </c>
      <c r="R2626" s="131">
        <v>0</v>
      </c>
      <c r="S2626" s="131">
        <v>0</v>
      </c>
      <c r="T2626" s="131">
        <v>0</v>
      </c>
      <c r="U2626" s="131">
        <v>0</v>
      </c>
      <c r="V2626" s="131">
        <v>0</v>
      </c>
      <c r="W2626" s="131">
        <v>0</v>
      </c>
      <c r="X2626" s="131">
        <v>0</v>
      </c>
      <c r="Y2626" s="131">
        <v>0</v>
      </c>
      <c r="Z2626" s="131">
        <v>0</v>
      </c>
      <c r="AA2626" s="131">
        <v>0</v>
      </c>
      <c r="AB2626" s="131">
        <v>0</v>
      </c>
      <c r="AC2626" s="131">
        <v>0</v>
      </c>
      <c r="AD2626" s="131">
        <v>0</v>
      </c>
      <c r="AE2626" s="131">
        <v>0</v>
      </c>
      <c r="AF2626" s="131">
        <v>0</v>
      </c>
      <c r="AG2626" s="131">
        <v>0</v>
      </c>
      <c r="AH2626" s="43">
        <v>0</v>
      </c>
    </row>
    <row r="2627" spans="4:34">
      <c r="D2627" s="62">
        <v>2025</v>
      </c>
      <c r="E2627" s="62">
        <v>6</v>
      </c>
      <c r="F2627" s="62">
        <v>2025</v>
      </c>
      <c r="G2627" s="62">
        <v>2026</v>
      </c>
      <c r="H2627" s="131">
        <v>0</v>
      </c>
      <c r="I2627" s="131">
        <v>0</v>
      </c>
      <c r="J2627" s="131">
        <v>0</v>
      </c>
      <c r="K2627" s="131">
        <v>0</v>
      </c>
      <c r="L2627" s="131">
        <v>0</v>
      </c>
      <c r="M2627" s="131">
        <v>0</v>
      </c>
      <c r="N2627" s="131">
        <v>0</v>
      </c>
      <c r="O2627" s="131">
        <v>0</v>
      </c>
      <c r="P2627" s="131">
        <v>0</v>
      </c>
      <c r="Q2627" s="131">
        <v>0</v>
      </c>
      <c r="R2627" s="131">
        <v>0</v>
      </c>
      <c r="S2627" s="131">
        <v>0</v>
      </c>
      <c r="T2627" s="131">
        <v>0</v>
      </c>
      <c r="U2627" s="131">
        <v>0</v>
      </c>
      <c r="V2627" s="131">
        <v>0</v>
      </c>
      <c r="W2627" s="131">
        <v>0</v>
      </c>
      <c r="X2627" s="131">
        <v>0</v>
      </c>
      <c r="Y2627" s="131">
        <v>0</v>
      </c>
      <c r="Z2627" s="131">
        <v>0</v>
      </c>
      <c r="AA2627" s="131">
        <v>0</v>
      </c>
      <c r="AB2627" s="131">
        <v>0</v>
      </c>
      <c r="AC2627" s="131">
        <v>0</v>
      </c>
      <c r="AD2627" s="131">
        <v>0</v>
      </c>
      <c r="AE2627" s="131">
        <v>0</v>
      </c>
      <c r="AF2627" s="131">
        <v>0</v>
      </c>
      <c r="AG2627" s="131">
        <v>0</v>
      </c>
      <c r="AH2627" s="43">
        <v>0</v>
      </c>
    </row>
    <row r="2628" spans="4:34">
      <c r="D2628" s="62">
        <v>2025</v>
      </c>
      <c r="E2628" s="62">
        <v>7</v>
      </c>
      <c r="F2628" s="62">
        <v>2026</v>
      </c>
      <c r="G2628" s="62">
        <v>2026</v>
      </c>
      <c r="H2628" s="131">
        <v>0</v>
      </c>
      <c r="I2628" s="131">
        <v>0</v>
      </c>
      <c r="J2628" s="131">
        <v>0</v>
      </c>
      <c r="K2628" s="131">
        <v>0</v>
      </c>
      <c r="L2628" s="131">
        <v>0</v>
      </c>
      <c r="M2628" s="131">
        <v>0</v>
      </c>
      <c r="N2628" s="131">
        <v>0</v>
      </c>
      <c r="O2628" s="131">
        <v>0</v>
      </c>
      <c r="P2628" s="131">
        <v>0</v>
      </c>
      <c r="Q2628" s="131">
        <v>0</v>
      </c>
      <c r="R2628" s="131">
        <v>0</v>
      </c>
      <c r="S2628" s="131">
        <v>0</v>
      </c>
      <c r="T2628" s="131">
        <v>0</v>
      </c>
      <c r="U2628" s="131">
        <v>0</v>
      </c>
      <c r="V2628" s="131">
        <v>0</v>
      </c>
      <c r="W2628" s="131">
        <v>0</v>
      </c>
      <c r="X2628" s="131">
        <v>0</v>
      </c>
      <c r="Y2628" s="131">
        <v>0</v>
      </c>
      <c r="Z2628" s="131">
        <v>0</v>
      </c>
      <c r="AA2628" s="131">
        <v>0</v>
      </c>
      <c r="AB2628" s="131">
        <v>0</v>
      </c>
      <c r="AC2628" s="131">
        <v>0</v>
      </c>
      <c r="AD2628" s="131">
        <v>0</v>
      </c>
      <c r="AE2628" s="131">
        <v>0</v>
      </c>
      <c r="AF2628" s="131">
        <v>0</v>
      </c>
      <c r="AG2628" s="131">
        <v>0</v>
      </c>
      <c r="AH2628" s="43">
        <v>0</v>
      </c>
    </row>
    <row r="2629" spans="4:34">
      <c r="D2629" s="62">
        <v>2025</v>
      </c>
      <c r="E2629" s="62">
        <v>8</v>
      </c>
      <c r="F2629" s="62">
        <v>2026</v>
      </c>
      <c r="G2629" s="62">
        <v>2026</v>
      </c>
      <c r="H2629" s="131">
        <v>0</v>
      </c>
      <c r="I2629" s="131">
        <v>0</v>
      </c>
      <c r="J2629" s="131">
        <v>0</v>
      </c>
      <c r="K2629" s="131">
        <v>0</v>
      </c>
      <c r="L2629" s="131">
        <v>0</v>
      </c>
      <c r="M2629" s="131">
        <v>0</v>
      </c>
      <c r="N2629" s="131">
        <v>0</v>
      </c>
      <c r="O2629" s="131">
        <v>0</v>
      </c>
      <c r="P2629" s="131">
        <v>0</v>
      </c>
      <c r="Q2629" s="131">
        <v>0</v>
      </c>
      <c r="R2629" s="131">
        <v>0</v>
      </c>
      <c r="S2629" s="131">
        <v>0</v>
      </c>
      <c r="T2629" s="131">
        <v>0</v>
      </c>
      <c r="U2629" s="131">
        <v>0</v>
      </c>
      <c r="V2629" s="131">
        <v>0</v>
      </c>
      <c r="W2629" s="131">
        <v>0</v>
      </c>
      <c r="X2629" s="131">
        <v>0</v>
      </c>
      <c r="Y2629" s="131">
        <v>0</v>
      </c>
      <c r="Z2629" s="131">
        <v>0</v>
      </c>
      <c r="AA2629" s="131">
        <v>0</v>
      </c>
      <c r="AB2629" s="131">
        <v>0</v>
      </c>
      <c r="AC2629" s="131">
        <v>0</v>
      </c>
      <c r="AD2629" s="131">
        <v>0</v>
      </c>
      <c r="AE2629" s="131">
        <v>0</v>
      </c>
      <c r="AF2629" s="131">
        <v>0</v>
      </c>
      <c r="AG2629" s="131">
        <v>0</v>
      </c>
      <c r="AH2629" s="43">
        <v>0</v>
      </c>
    </row>
    <row r="2630" spans="4:34">
      <c r="D2630" s="62">
        <v>2025</v>
      </c>
      <c r="E2630" s="62">
        <v>9</v>
      </c>
      <c r="F2630" s="62">
        <v>2026</v>
      </c>
      <c r="G2630" s="62">
        <v>2026</v>
      </c>
      <c r="H2630" s="131">
        <v>0</v>
      </c>
      <c r="I2630" s="131">
        <v>0</v>
      </c>
      <c r="J2630" s="131">
        <v>0</v>
      </c>
      <c r="K2630" s="131">
        <v>0</v>
      </c>
      <c r="L2630" s="131">
        <v>0</v>
      </c>
      <c r="M2630" s="131">
        <v>0</v>
      </c>
      <c r="N2630" s="131">
        <v>0</v>
      </c>
      <c r="O2630" s="131">
        <v>0</v>
      </c>
      <c r="P2630" s="131">
        <v>0</v>
      </c>
      <c r="Q2630" s="131">
        <v>0</v>
      </c>
      <c r="R2630" s="131">
        <v>0</v>
      </c>
      <c r="S2630" s="131">
        <v>0</v>
      </c>
      <c r="T2630" s="131">
        <v>0</v>
      </c>
      <c r="U2630" s="131">
        <v>0</v>
      </c>
      <c r="V2630" s="131">
        <v>0</v>
      </c>
      <c r="W2630" s="131">
        <v>0</v>
      </c>
      <c r="X2630" s="131">
        <v>0</v>
      </c>
      <c r="Y2630" s="131">
        <v>0</v>
      </c>
      <c r="Z2630" s="131">
        <v>0</v>
      </c>
      <c r="AA2630" s="131">
        <v>0</v>
      </c>
      <c r="AB2630" s="131">
        <v>0</v>
      </c>
      <c r="AC2630" s="131">
        <v>0</v>
      </c>
      <c r="AD2630" s="131">
        <v>0</v>
      </c>
      <c r="AE2630" s="131">
        <v>0</v>
      </c>
      <c r="AF2630" s="131">
        <v>0</v>
      </c>
      <c r="AG2630" s="131">
        <v>0</v>
      </c>
      <c r="AH2630" s="43">
        <v>0</v>
      </c>
    </row>
    <row r="2631" spans="4:34">
      <c r="D2631" s="62">
        <v>2025</v>
      </c>
      <c r="E2631" s="62">
        <v>10</v>
      </c>
      <c r="F2631" s="62">
        <v>2026</v>
      </c>
      <c r="G2631" s="62">
        <v>2026</v>
      </c>
      <c r="H2631" s="131">
        <v>0</v>
      </c>
      <c r="I2631" s="131">
        <v>0</v>
      </c>
      <c r="J2631" s="131">
        <v>0</v>
      </c>
      <c r="K2631" s="131">
        <v>0</v>
      </c>
      <c r="L2631" s="131">
        <v>0</v>
      </c>
      <c r="M2631" s="131">
        <v>0</v>
      </c>
      <c r="N2631" s="131">
        <v>0</v>
      </c>
      <c r="O2631" s="131">
        <v>0</v>
      </c>
      <c r="P2631" s="131">
        <v>0</v>
      </c>
      <c r="Q2631" s="131">
        <v>0</v>
      </c>
      <c r="R2631" s="131">
        <v>0</v>
      </c>
      <c r="S2631" s="131">
        <v>0</v>
      </c>
      <c r="T2631" s="131">
        <v>0</v>
      </c>
      <c r="U2631" s="131">
        <v>0</v>
      </c>
      <c r="V2631" s="131">
        <v>0</v>
      </c>
      <c r="W2631" s="131">
        <v>0</v>
      </c>
      <c r="X2631" s="131">
        <v>0</v>
      </c>
      <c r="Y2631" s="131">
        <v>0</v>
      </c>
      <c r="Z2631" s="131">
        <v>0</v>
      </c>
      <c r="AA2631" s="131">
        <v>0</v>
      </c>
      <c r="AB2631" s="131">
        <v>0</v>
      </c>
      <c r="AC2631" s="131">
        <v>0</v>
      </c>
      <c r="AD2631" s="131">
        <v>0</v>
      </c>
      <c r="AE2631" s="131">
        <v>0</v>
      </c>
      <c r="AF2631" s="131">
        <v>0</v>
      </c>
      <c r="AG2631" s="131">
        <v>0</v>
      </c>
      <c r="AH2631" s="43">
        <v>0</v>
      </c>
    </row>
    <row r="2632" spans="4:34">
      <c r="D2632" s="62">
        <v>2025</v>
      </c>
      <c r="E2632" s="62">
        <v>11</v>
      </c>
      <c r="F2632" s="62">
        <v>2026</v>
      </c>
      <c r="G2632" s="62">
        <v>2026</v>
      </c>
      <c r="H2632" s="131">
        <v>0</v>
      </c>
      <c r="I2632" s="131">
        <v>0</v>
      </c>
      <c r="J2632" s="131">
        <v>0</v>
      </c>
      <c r="K2632" s="131">
        <v>0</v>
      </c>
      <c r="L2632" s="131">
        <v>0</v>
      </c>
      <c r="M2632" s="131">
        <v>0</v>
      </c>
      <c r="N2632" s="131">
        <v>0</v>
      </c>
      <c r="O2632" s="131">
        <v>0</v>
      </c>
      <c r="P2632" s="131">
        <v>0</v>
      </c>
      <c r="Q2632" s="131">
        <v>0</v>
      </c>
      <c r="R2632" s="131">
        <v>0</v>
      </c>
      <c r="S2632" s="131">
        <v>0</v>
      </c>
      <c r="T2632" s="131">
        <v>0</v>
      </c>
      <c r="U2632" s="131">
        <v>0</v>
      </c>
      <c r="V2632" s="131">
        <v>0</v>
      </c>
      <c r="W2632" s="131">
        <v>0</v>
      </c>
      <c r="X2632" s="131">
        <v>0</v>
      </c>
      <c r="Y2632" s="131">
        <v>0</v>
      </c>
      <c r="Z2632" s="131">
        <v>0</v>
      </c>
      <c r="AA2632" s="131">
        <v>0</v>
      </c>
      <c r="AB2632" s="131">
        <v>0</v>
      </c>
      <c r="AC2632" s="131">
        <v>0</v>
      </c>
      <c r="AD2632" s="131">
        <v>0</v>
      </c>
      <c r="AE2632" s="131">
        <v>0</v>
      </c>
      <c r="AF2632" s="131">
        <v>0</v>
      </c>
      <c r="AG2632" s="131">
        <v>0</v>
      </c>
      <c r="AH2632" s="43">
        <v>0</v>
      </c>
    </row>
    <row r="2633" spans="4:34">
      <c r="D2633" s="62">
        <v>2025</v>
      </c>
      <c r="E2633" s="62">
        <v>12</v>
      </c>
      <c r="F2633" s="62">
        <v>2026</v>
      </c>
      <c r="G2633" s="62">
        <v>2026</v>
      </c>
      <c r="H2633" s="131">
        <v>0</v>
      </c>
      <c r="I2633" s="131">
        <v>0</v>
      </c>
      <c r="J2633" s="131">
        <v>0</v>
      </c>
      <c r="K2633" s="131">
        <v>0</v>
      </c>
      <c r="L2633" s="131">
        <v>0</v>
      </c>
      <c r="M2633" s="131">
        <v>0</v>
      </c>
      <c r="N2633" s="131">
        <v>0</v>
      </c>
      <c r="O2633" s="131">
        <v>0</v>
      </c>
      <c r="P2633" s="131">
        <v>0</v>
      </c>
      <c r="Q2633" s="131">
        <v>0</v>
      </c>
      <c r="R2633" s="131">
        <v>0</v>
      </c>
      <c r="S2633" s="131">
        <v>0</v>
      </c>
      <c r="T2633" s="131">
        <v>0</v>
      </c>
      <c r="U2633" s="131">
        <v>0</v>
      </c>
      <c r="V2633" s="131">
        <v>0</v>
      </c>
      <c r="W2633" s="131">
        <v>0</v>
      </c>
      <c r="X2633" s="131">
        <v>0</v>
      </c>
      <c r="Y2633" s="131">
        <v>0</v>
      </c>
      <c r="Z2633" s="131">
        <v>0</v>
      </c>
      <c r="AA2633" s="131">
        <v>0</v>
      </c>
      <c r="AB2633" s="131">
        <v>0</v>
      </c>
      <c r="AC2633" s="131">
        <v>0</v>
      </c>
      <c r="AD2633" s="131">
        <v>0</v>
      </c>
      <c r="AE2633" s="131">
        <v>0</v>
      </c>
      <c r="AF2633" s="131">
        <v>0</v>
      </c>
      <c r="AG2633" s="131">
        <v>0</v>
      </c>
      <c r="AH2633" s="43">
        <v>0</v>
      </c>
    </row>
    <row r="2634" spans="4:34">
      <c r="D2634" s="62">
        <v>2026</v>
      </c>
      <c r="E2634" s="62">
        <v>1</v>
      </c>
      <c r="F2634" s="62">
        <v>2026</v>
      </c>
      <c r="G2634" s="62">
        <v>2026</v>
      </c>
      <c r="H2634" s="131">
        <v>0</v>
      </c>
      <c r="I2634" s="131">
        <v>0</v>
      </c>
      <c r="J2634" s="131">
        <v>0</v>
      </c>
      <c r="K2634" s="131">
        <v>0</v>
      </c>
      <c r="L2634" s="131">
        <v>0</v>
      </c>
      <c r="M2634" s="131">
        <v>0</v>
      </c>
      <c r="N2634" s="131">
        <v>0</v>
      </c>
      <c r="O2634" s="131">
        <v>0</v>
      </c>
      <c r="P2634" s="131">
        <v>0</v>
      </c>
      <c r="Q2634" s="131">
        <v>0</v>
      </c>
      <c r="R2634" s="131">
        <v>0</v>
      </c>
      <c r="S2634" s="131">
        <v>0</v>
      </c>
      <c r="T2634" s="131">
        <v>0</v>
      </c>
      <c r="U2634" s="131">
        <v>0</v>
      </c>
      <c r="V2634" s="131">
        <v>0</v>
      </c>
      <c r="W2634" s="131">
        <v>0</v>
      </c>
      <c r="X2634" s="131">
        <v>0</v>
      </c>
      <c r="Y2634" s="131">
        <v>0</v>
      </c>
      <c r="Z2634" s="131">
        <v>0</v>
      </c>
      <c r="AA2634" s="131">
        <v>0</v>
      </c>
      <c r="AB2634" s="131">
        <v>0</v>
      </c>
      <c r="AC2634" s="131">
        <v>0</v>
      </c>
      <c r="AD2634" s="131">
        <v>0</v>
      </c>
      <c r="AE2634" s="131">
        <v>0</v>
      </c>
      <c r="AF2634" s="131">
        <v>0</v>
      </c>
      <c r="AG2634" s="131">
        <v>0</v>
      </c>
      <c r="AH2634" s="43">
        <v>0</v>
      </c>
    </row>
    <row r="2635" spans="4:34">
      <c r="D2635" s="62">
        <v>2026</v>
      </c>
      <c r="E2635" s="62">
        <v>2</v>
      </c>
      <c r="F2635" s="62">
        <v>2026</v>
      </c>
      <c r="G2635" s="62">
        <v>2026</v>
      </c>
      <c r="H2635" s="131">
        <v>0</v>
      </c>
      <c r="I2635" s="131">
        <v>0</v>
      </c>
      <c r="J2635" s="131">
        <v>0</v>
      </c>
      <c r="K2635" s="131">
        <v>0</v>
      </c>
      <c r="L2635" s="131">
        <v>0</v>
      </c>
      <c r="M2635" s="131">
        <v>0</v>
      </c>
      <c r="N2635" s="131">
        <v>0</v>
      </c>
      <c r="O2635" s="131">
        <v>0</v>
      </c>
      <c r="P2635" s="131">
        <v>0</v>
      </c>
      <c r="Q2635" s="131">
        <v>0</v>
      </c>
      <c r="R2635" s="131">
        <v>0</v>
      </c>
      <c r="S2635" s="131">
        <v>0</v>
      </c>
      <c r="T2635" s="131">
        <v>0</v>
      </c>
      <c r="U2635" s="131">
        <v>0</v>
      </c>
      <c r="V2635" s="131">
        <v>0</v>
      </c>
      <c r="W2635" s="131">
        <v>0</v>
      </c>
      <c r="X2635" s="131">
        <v>0</v>
      </c>
      <c r="Y2635" s="131">
        <v>0</v>
      </c>
      <c r="Z2635" s="131">
        <v>0</v>
      </c>
      <c r="AA2635" s="131">
        <v>0</v>
      </c>
      <c r="AB2635" s="131">
        <v>0</v>
      </c>
      <c r="AC2635" s="131">
        <v>0</v>
      </c>
      <c r="AD2635" s="131">
        <v>0</v>
      </c>
      <c r="AE2635" s="131">
        <v>0</v>
      </c>
      <c r="AF2635" s="131">
        <v>0</v>
      </c>
      <c r="AG2635" s="131">
        <v>0</v>
      </c>
      <c r="AH2635" s="43">
        <v>0</v>
      </c>
    </row>
    <row r="2636" spans="4:34">
      <c r="D2636" s="62">
        <v>2026</v>
      </c>
      <c r="E2636" s="62">
        <v>3</v>
      </c>
      <c r="F2636" s="62">
        <v>2026</v>
      </c>
      <c r="G2636" s="62">
        <v>2026</v>
      </c>
      <c r="H2636" s="131">
        <v>0</v>
      </c>
      <c r="I2636" s="131">
        <v>0</v>
      </c>
      <c r="J2636" s="131">
        <v>0</v>
      </c>
      <c r="K2636" s="131">
        <v>0</v>
      </c>
      <c r="L2636" s="131">
        <v>0</v>
      </c>
      <c r="M2636" s="131">
        <v>0</v>
      </c>
      <c r="N2636" s="131">
        <v>0</v>
      </c>
      <c r="O2636" s="131">
        <v>0</v>
      </c>
      <c r="P2636" s="131">
        <v>0</v>
      </c>
      <c r="Q2636" s="131">
        <v>0</v>
      </c>
      <c r="R2636" s="131">
        <v>0</v>
      </c>
      <c r="S2636" s="131">
        <v>0</v>
      </c>
      <c r="T2636" s="131">
        <v>0</v>
      </c>
      <c r="U2636" s="131">
        <v>0</v>
      </c>
      <c r="V2636" s="131">
        <v>0</v>
      </c>
      <c r="W2636" s="131">
        <v>0</v>
      </c>
      <c r="X2636" s="131">
        <v>0</v>
      </c>
      <c r="Y2636" s="131">
        <v>0</v>
      </c>
      <c r="Z2636" s="131">
        <v>0</v>
      </c>
      <c r="AA2636" s="131">
        <v>0</v>
      </c>
      <c r="AB2636" s="131">
        <v>0</v>
      </c>
      <c r="AC2636" s="131">
        <v>0</v>
      </c>
      <c r="AD2636" s="131">
        <v>0</v>
      </c>
      <c r="AE2636" s="131">
        <v>0</v>
      </c>
      <c r="AF2636" s="131">
        <v>0</v>
      </c>
      <c r="AG2636" s="131">
        <v>0</v>
      </c>
      <c r="AH2636" s="43">
        <v>0</v>
      </c>
    </row>
    <row r="2637" spans="4:34">
      <c r="D2637" s="62">
        <v>2026</v>
      </c>
      <c r="E2637" s="62">
        <v>4</v>
      </c>
      <c r="F2637" s="62">
        <v>2026</v>
      </c>
      <c r="G2637" s="62">
        <v>2026</v>
      </c>
      <c r="H2637" s="131">
        <v>0</v>
      </c>
      <c r="I2637" s="131">
        <v>0</v>
      </c>
      <c r="J2637" s="131">
        <v>0</v>
      </c>
      <c r="K2637" s="131">
        <v>0</v>
      </c>
      <c r="L2637" s="131">
        <v>0</v>
      </c>
      <c r="M2637" s="131">
        <v>0</v>
      </c>
      <c r="N2637" s="131">
        <v>0</v>
      </c>
      <c r="O2637" s="131">
        <v>0</v>
      </c>
      <c r="P2637" s="131">
        <v>0</v>
      </c>
      <c r="Q2637" s="131">
        <v>0</v>
      </c>
      <c r="R2637" s="131">
        <v>0</v>
      </c>
      <c r="S2637" s="131">
        <v>0</v>
      </c>
      <c r="T2637" s="131">
        <v>0</v>
      </c>
      <c r="U2637" s="131">
        <v>0</v>
      </c>
      <c r="V2637" s="131">
        <v>0</v>
      </c>
      <c r="W2637" s="131">
        <v>0</v>
      </c>
      <c r="X2637" s="131">
        <v>0</v>
      </c>
      <c r="Y2637" s="131">
        <v>0</v>
      </c>
      <c r="Z2637" s="131">
        <v>0</v>
      </c>
      <c r="AA2637" s="131">
        <v>0</v>
      </c>
      <c r="AB2637" s="131">
        <v>0</v>
      </c>
      <c r="AC2637" s="131">
        <v>0</v>
      </c>
      <c r="AD2637" s="131">
        <v>0</v>
      </c>
      <c r="AE2637" s="131">
        <v>0</v>
      </c>
      <c r="AF2637" s="131">
        <v>0</v>
      </c>
      <c r="AG2637" s="131">
        <v>0</v>
      </c>
      <c r="AH2637" s="43">
        <v>0</v>
      </c>
    </row>
    <row r="2638" spans="4:34">
      <c r="D2638" s="62">
        <v>2026</v>
      </c>
      <c r="E2638" s="62">
        <v>5</v>
      </c>
      <c r="F2638" s="62">
        <v>2026</v>
      </c>
      <c r="G2638" s="62">
        <v>2027</v>
      </c>
      <c r="H2638" s="131">
        <v>0</v>
      </c>
      <c r="I2638" s="131">
        <v>0</v>
      </c>
      <c r="J2638" s="131">
        <v>0</v>
      </c>
      <c r="K2638" s="131">
        <v>0</v>
      </c>
      <c r="L2638" s="131">
        <v>0</v>
      </c>
      <c r="M2638" s="131">
        <v>0</v>
      </c>
      <c r="N2638" s="131">
        <v>0</v>
      </c>
      <c r="O2638" s="131">
        <v>0</v>
      </c>
      <c r="P2638" s="131">
        <v>0</v>
      </c>
      <c r="Q2638" s="131">
        <v>0</v>
      </c>
      <c r="R2638" s="131">
        <v>0</v>
      </c>
      <c r="S2638" s="131">
        <v>0</v>
      </c>
      <c r="T2638" s="131">
        <v>0</v>
      </c>
      <c r="U2638" s="131">
        <v>0</v>
      </c>
      <c r="V2638" s="131">
        <v>0</v>
      </c>
      <c r="W2638" s="131">
        <v>0</v>
      </c>
      <c r="X2638" s="131">
        <v>0</v>
      </c>
      <c r="Y2638" s="131">
        <v>0</v>
      </c>
      <c r="Z2638" s="131">
        <v>0</v>
      </c>
      <c r="AA2638" s="131">
        <v>0</v>
      </c>
      <c r="AB2638" s="131">
        <v>0</v>
      </c>
      <c r="AC2638" s="131">
        <v>0</v>
      </c>
      <c r="AD2638" s="131">
        <v>0</v>
      </c>
      <c r="AE2638" s="131">
        <v>0</v>
      </c>
      <c r="AF2638" s="131">
        <v>0</v>
      </c>
      <c r="AG2638" s="131">
        <v>0</v>
      </c>
      <c r="AH2638" s="43">
        <v>0</v>
      </c>
    </row>
    <row r="2639" spans="4:34">
      <c r="D2639" s="62">
        <v>2026</v>
      </c>
      <c r="E2639" s="62">
        <v>6</v>
      </c>
      <c r="F2639" s="62">
        <v>2026</v>
      </c>
      <c r="G2639" s="62">
        <v>2027</v>
      </c>
      <c r="H2639" s="131">
        <v>0</v>
      </c>
      <c r="I2639" s="131">
        <v>0</v>
      </c>
      <c r="J2639" s="131">
        <v>0</v>
      </c>
      <c r="K2639" s="131">
        <v>0</v>
      </c>
      <c r="L2639" s="131">
        <v>0</v>
      </c>
      <c r="M2639" s="131">
        <v>0</v>
      </c>
      <c r="N2639" s="131">
        <v>0</v>
      </c>
      <c r="O2639" s="131">
        <v>0</v>
      </c>
      <c r="P2639" s="131">
        <v>0</v>
      </c>
      <c r="Q2639" s="131">
        <v>0</v>
      </c>
      <c r="R2639" s="131">
        <v>0</v>
      </c>
      <c r="S2639" s="131">
        <v>0</v>
      </c>
      <c r="T2639" s="131">
        <v>0</v>
      </c>
      <c r="U2639" s="131">
        <v>0</v>
      </c>
      <c r="V2639" s="131">
        <v>0</v>
      </c>
      <c r="W2639" s="131">
        <v>0</v>
      </c>
      <c r="X2639" s="131">
        <v>0</v>
      </c>
      <c r="Y2639" s="131">
        <v>0</v>
      </c>
      <c r="Z2639" s="131">
        <v>0</v>
      </c>
      <c r="AA2639" s="131">
        <v>0</v>
      </c>
      <c r="AB2639" s="131">
        <v>0</v>
      </c>
      <c r="AC2639" s="131">
        <v>0</v>
      </c>
      <c r="AD2639" s="131">
        <v>0</v>
      </c>
      <c r="AE2639" s="131">
        <v>0</v>
      </c>
      <c r="AF2639" s="131">
        <v>0</v>
      </c>
      <c r="AG2639" s="131">
        <v>0</v>
      </c>
      <c r="AH2639" s="43">
        <v>0</v>
      </c>
    </row>
    <row r="2640" spans="4:34">
      <c r="D2640" s="62">
        <v>2026</v>
      </c>
      <c r="E2640" s="62">
        <v>7</v>
      </c>
      <c r="F2640" s="62">
        <v>2027</v>
      </c>
      <c r="G2640" s="62">
        <v>2027</v>
      </c>
      <c r="H2640" s="131">
        <v>0</v>
      </c>
      <c r="I2640" s="131">
        <v>0</v>
      </c>
      <c r="J2640" s="131">
        <v>0</v>
      </c>
      <c r="K2640" s="131">
        <v>0</v>
      </c>
      <c r="L2640" s="131">
        <v>0</v>
      </c>
      <c r="M2640" s="131">
        <v>0</v>
      </c>
      <c r="N2640" s="131">
        <v>0</v>
      </c>
      <c r="O2640" s="131">
        <v>0</v>
      </c>
      <c r="P2640" s="131">
        <v>0</v>
      </c>
      <c r="Q2640" s="131">
        <v>0</v>
      </c>
      <c r="R2640" s="131">
        <v>0</v>
      </c>
      <c r="S2640" s="131">
        <v>0</v>
      </c>
      <c r="T2640" s="131">
        <v>0</v>
      </c>
      <c r="U2640" s="131">
        <v>0</v>
      </c>
      <c r="V2640" s="131">
        <v>0</v>
      </c>
      <c r="W2640" s="131">
        <v>0</v>
      </c>
      <c r="X2640" s="131">
        <v>0</v>
      </c>
      <c r="Y2640" s="131">
        <v>0</v>
      </c>
      <c r="Z2640" s="131">
        <v>0</v>
      </c>
      <c r="AA2640" s="131">
        <v>0</v>
      </c>
      <c r="AB2640" s="131">
        <v>0</v>
      </c>
      <c r="AC2640" s="131">
        <v>0</v>
      </c>
      <c r="AD2640" s="131">
        <v>0</v>
      </c>
      <c r="AE2640" s="131">
        <v>0</v>
      </c>
      <c r="AF2640" s="131">
        <v>0</v>
      </c>
      <c r="AG2640" s="131">
        <v>0</v>
      </c>
      <c r="AH2640" s="43">
        <v>0</v>
      </c>
    </row>
    <row r="2641" spans="4:34">
      <c r="D2641" s="62">
        <v>2026</v>
      </c>
      <c r="E2641" s="62">
        <v>8</v>
      </c>
      <c r="F2641" s="62">
        <v>2027</v>
      </c>
      <c r="G2641" s="62">
        <v>2027</v>
      </c>
      <c r="H2641" s="131">
        <v>0</v>
      </c>
      <c r="I2641" s="131">
        <v>0</v>
      </c>
      <c r="J2641" s="131">
        <v>0</v>
      </c>
      <c r="K2641" s="131">
        <v>0</v>
      </c>
      <c r="L2641" s="131">
        <v>0</v>
      </c>
      <c r="M2641" s="131">
        <v>0</v>
      </c>
      <c r="N2641" s="131">
        <v>0</v>
      </c>
      <c r="O2641" s="131">
        <v>0</v>
      </c>
      <c r="P2641" s="131">
        <v>0</v>
      </c>
      <c r="Q2641" s="131">
        <v>0</v>
      </c>
      <c r="R2641" s="131">
        <v>0</v>
      </c>
      <c r="S2641" s="131">
        <v>0</v>
      </c>
      <c r="T2641" s="131">
        <v>0</v>
      </c>
      <c r="U2641" s="131">
        <v>0</v>
      </c>
      <c r="V2641" s="131">
        <v>0</v>
      </c>
      <c r="W2641" s="131">
        <v>0</v>
      </c>
      <c r="X2641" s="131">
        <v>0</v>
      </c>
      <c r="Y2641" s="131">
        <v>0</v>
      </c>
      <c r="Z2641" s="131">
        <v>0</v>
      </c>
      <c r="AA2641" s="131">
        <v>0</v>
      </c>
      <c r="AB2641" s="131">
        <v>0</v>
      </c>
      <c r="AC2641" s="131">
        <v>0</v>
      </c>
      <c r="AD2641" s="131">
        <v>0</v>
      </c>
      <c r="AE2641" s="131">
        <v>0</v>
      </c>
      <c r="AF2641" s="131">
        <v>0</v>
      </c>
      <c r="AG2641" s="131">
        <v>0</v>
      </c>
      <c r="AH2641" s="43">
        <v>0</v>
      </c>
    </row>
    <row r="2642" spans="4:34">
      <c r="D2642" s="62">
        <v>2026</v>
      </c>
      <c r="E2642" s="62">
        <v>9</v>
      </c>
      <c r="F2642" s="62">
        <v>2027</v>
      </c>
      <c r="G2642" s="62">
        <v>2027</v>
      </c>
      <c r="H2642" s="131">
        <v>0</v>
      </c>
      <c r="I2642" s="131">
        <v>0</v>
      </c>
      <c r="J2642" s="131">
        <v>0</v>
      </c>
      <c r="K2642" s="131">
        <v>0</v>
      </c>
      <c r="L2642" s="131">
        <v>0</v>
      </c>
      <c r="M2642" s="131">
        <v>0</v>
      </c>
      <c r="N2642" s="131">
        <v>0</v>
      </c>
      <c r="O2642" s="131">
        <v>0</v>
      </c>
      <c r="P2642" s="131">
        <v>0</v>
      </c>
      <c r="Q2642" s="131">
        <v>0</v>
      </c>
      <c r="R2642" s="131">
        <v>0</v>
      </c>
      <c r="S2642" s="131">
        <v>0</v>
      </c>
      <c r="T2642" s="131">
        <v>0</v>
      </c>
      <c r="U2642" s="131">
        <v>0</v>
      </c>
      <c r="V2642" s="131">
        <v>0</v>
      </c>
      <c r="W2642" s="131">
        <v>0</v>
      </c>
      <c r="X2642" s="131">
        <v>0</v>
      </c>
      <c r="Y2642" s="131">
        <v>0</v>
      </c>
      <c r="Z2642" s="131">
        <v>0</v>
      </c>
      <c r="AA2642" s="131">
        <v>0</v>
      </c>
      <c r="AB2642" s="131">
        <v>0</v>
      </c>
      <c r="AC2642" s="131">
        <v>0</v>
      </c>
      <c r="AD2642" s="131">
        <v>0</v>
      </c>
      <c r="AE2642" s="131">
        <v>0</v>
      </c>
      <c r="AF2642" s="131">
        <v>0</v>
      </c>
      <c r="AG2642" s="131">
        <v>0</v>
      </c>
      <c r="AH2642" s="43">
        <v>0</v>
      </c>
    </row>
    <row r="2643" spans="4:34">
      <c r="D2643" s="62">
        <v>2026</v>
      </c>
      <c r="E2643" s="62">
        <v>10</v>
      </c>
      <c r="F2643" s="62">
        <v>2027</v>
      </c>
      <c r="G2643" s="62">
        <v>2027</v>
      </c>
      <c r="H2643" s="131">
        <v>0</v>
      </c>
      <c r="I2643" s="131">
        <v>0</v>
      </c>
      <c r="J2643" s="131">
        <v>0</v>
      </c>
      <c r="K2643" s="131">
        <v>0</v>
      </c>
      <c r="L2643" s="131">
        <v>0</v>
      </c>
      <c r="M2643" s="131">
        <v>0</v>
      </c>
      <c r="N2643" s="131">
        <v>0</v>
      </c>
      <c r="O2643" s="131">
        <v>0</v>
      </c>
      <c r="P2643" s="131">
        <v>0</v>
      </c>
      <c r="Q2643" s="131">
        <v>0</v>
      </c>
      <c r="R2643" s="131">
        <v>0</v>
      </c>
      <c r="S2643" s="131">
        <v>0</v>
      </c>
      <c r="T2643" s="131">
        <v>0</v>
      </c>
      <c r="U2643" s="131">
        <v>0</v>
      </c>
      <c r="V2643" s="131">
        <v>0</v>
      </c>
      <c r="W2643" s="131">
        <v>0</v>
      </c>
      <c r="X2643" s="131">
        <v>0</v>
      </c>
      <c r="Y2643" s="131">
        <v>0</v>
      </c>
      <c r="Z2643" s="131">
        <v>0</v>
      </c>
      <c r="AA2643" s="131">
        <v>0</v>
      </c>
      <c r="AB2643" s="131">
        <v>0</v>
      </c>
      <c r="AC2643" s="131">
        <v>0</v>
      </c>
      <c r="AD2643" s="131">
        <v>0</v>
      </c>
      <c r="AE2643" s="131">
        <v>0</v>
      </c>
      <c r="AF2643" s="131">
        <v>0</v>
      </c>
      <c r="AG2643" s="131">
        <v>0</v>
      </c>
      <c r="AH2643" s="43">
        <v>0</v>
      </c>
    </row>
    <row r="2644" spans="4:34">
      <c r="D2644" s="62">
        <v>2026</v>
      </c>
      <c r="E2644" s="62">
        <v>11</v>
      </c>
      <c r="F2644" s="62">
        <v>2027</v>
      </c>
      <c r="G2644" s="62">
        <v>2027</v>
      </c>
      <c r="H2644" s="131">
        <v>0</v>
      </c>
      <c r="I2644" s="131">
        <v>0</v>
      </c>
      <c r="J2644" s="131">
        <v>0</v>
      </c>
      <c r="K2644" s="131">
        <v>0</v>
      </c>
      <c r="L2644" s="131">
        <v>0</v>
      </c>
      <c r="M2644" s="131">
        <v>0</v>
      </c>
      <c r="N2644" s="131">
        <v>0</v>
      </c>
      <c r="O2644" s="131">
        <v>0</v>
      </c>
      <c r="P2644" s="131">
        <v>0</v>
      </c>
      <c r="Q2644" s="131">
        <v>0</v>
      </c>
      <c r="R2644" s="131">
        <v>0</v>
      </c>
      <c r="S2644" s="131">
        <v>0</v>
      </c>
      <c r="T2644" s="131">
        <v>0</v>
      </c>
      <c r="U2644" s="131">
        <v>0</v>
      </c>
      <c r="V2644" s="131">
        <v>0</v>
      </c>
      <c r="W2644" s="131">
        <v>0</v>
      </c>
      <c r="X2644" s="131">
        <v>0</v>
      </c>
      <c r="Y2644" s="131">
        <v>0</v>
      </c>
      <c r="Z2644" s="131">
        <v>0</v>
      </c>
      <c r="AA2644" s="131">
        <v>0</v>
      </c>
      <c r="AB2644" s="131">
        <v>0</v>
      </c>
      <c r="AC2644" s="131">
        <v>0</v>
      </c>
      <c r="AD2644" s="131">
        <v>0</v>
      </c>
      <c r="AE2644" s="131">
        <v>0</v>
      </c>
      <c r="AF2644" s="131">
        <v>0</v>
      </c>
      <c r="AG2644" s="131">
        <v>0</v>
      </c>
      <c r="AH2644" s="43">
        <v>0</v>
      </c>
    </row>
    <row r="2645" spans="4:34">
      <c r="D2645" s="62">
        <v>2026</v>
      </c>
      <c r="E2645" s="62">
        <v>12</v>
      </c>
      <c r="F2645" s="62">
        <v>2027</v>
      </c>
      <c r="G2645" s="62">
        <v>2027</v>
      </c>
      <c r="H2645" s="131">
        <v>0</v>
      </c>
      <c r="I2645" s="131">
        <v>0</v>
      </c>
      <c r="J2645" s="131">
        <v>0</v>
      </c>
      <c r="K2645" s="131">
        <v>0</v>
      </c>
      <c r="L2645" s="131">
        <v>0</v>
      </c>
      <c r="M2645" s="131">
        <v>0</v>
      </c>
      <c r="N2645" s="131">
        <v>0</v>
      </c>
      <c r="O2645" s="131">
        <v>0</v>
      </c>
      <c r="P2645" s="131">
        <v>0</v>
      </c>
      <c r="Q2645" s="131">
        <v>0</v>
      </c>
      <c r="R2645" s="131">
        <v>0</v>
      </c>
      <c r="S2645" s="131">
        <v>0</v>
      </c>
      <c r="T2645" s="131">
        <v>0</v>
      </c>
      <c r="U2645" s="131">
        <v>0</v>
      </c>
      <c r="V2645" s="131">
        <v>0</v>
      </c>
      <c r="W2645" s="131">
        <v>0</v>
      </c>
      <c r="X2645" s="131">
        <v>0</v>
      </c>
      <c r="Y2645" s="131">
        <v>0</v>
      </c>
      <c r="Z2645" s="131">
        <v>0</v>
      </c>
      <c r="AA2645" s="131">
        <v>0</v>
      </c>
      <c r="AB2645" s="131">
        <v>0</v>
      </c>
      <c r="AC2645" s="131">
        <v>0</v>
      </c>
      <c r="AD2645" s="131">
        <v>0</v>
      </c>
      <c r="AE2645" s="131">
        <v>0</v>
      </c>
      <c r="AF2645" s="131">
        <v>0</v>
      </c>
      <c r="AG2645" s="131">
        <v>0</v>
      </c>
      <c r="AH2645" s="43">
        <v>0</v>
      </c>
    </row>
    <row r="2646" spans="4:34">
      <c r="D2646" s="62">
        <v>2027</v>
      </c>
      <c r="E2646" s="62">
        <v>1</v>
      </c>
      <c r="F2646" s="62">
        <v>2027</v>
      </c>
      <c r="G2646" s="62">
        <v>2027</v>
      </c>
      <c r="H2646" s="131">
        <v>0</v>
      </c>
      <c r="I2646" s="131">
        <v>0</v>
      </c>
      <c r="J2646" s="131">
        <v>0</v>
      </c>
      <c r="K2646" s="131">
        <v>0</v>
      </c>
      <c r="L2646" s="131">
        <v>0</v>
      </c>
      <c r="M2646" s="131">
        <v>0</v>
      </c>
      <c r="N2646" s="131">
        <v>0</v>
      </c>
      <c r="O2646" s="131">
        <v>0</v>
      </c>
      <c r="P2646" s="131">
        <v>0</v>
      </c>
      <c r="Q2646" s="131">
        <v>0</v>
      </c>
      <c r="R2646" s="131">
        <v>0</v>
      </c>
      <c r="S2646" s="131">
        <v>0</v>
      </c>
      <c r="T2646" s="131">
        <v>0</v>
      </c>
      <c r="U2646" s="131">
        <v>0</v>
      </c>
      <c r="V2646" s="131">
        <v>0</v>
      </c>
      <c r="W2646" s="131">
        <v>0</v>
      </c>
      <c r="X2646" s="131">
        <v>0</v>
      </c>
      <c r="Y2646" s="131">
        <v>0</v>
      </c>
      <c r="Z2646" s="131">
        <v>0</v>
      </c>
      <c r="AA2646" s="131">
        <v>0</v>
      </c>
      <c r="AB2646" s="131">
        <v>0</v>
      </c>
      <c r="AC2646" s="131">
        <v>0</v>
      </c>
      <c r="AD2646" s="131">
        <v>0</v>
      </c>
      <c r="AE2646" s="131">
        <v>0</v>
      </c>
      <c r="AF2646" s="131">
        <v>0</v>
      </c>
      <c r="AG2646" s="131">
        <v>0</v>
      </c>
      <c r="AH2646" s="43">
        <v>0</v>
      </c>
    </row>
    <row r="2647" spans="4:34">
      <c r="D2647" s="62">
        <v>2027</v>
      </c>
      <c r="E2647" s="62">
        <v>2</v>
      </c>
      <c r="F2647" s="62">
        <v>2027</v>
      </c>
      <c r="G2647" s="62">
        <v>2027</v>
      </c>
      <c r="H2647" s="131">
        <v>0</v>
      </c>
      <c r="I2647" s="131">
        <v>0</v>
      </c>
      <c r="J2647" s="131">
        <v>0</v>
      </c>
      <c r="K2647" s="131">
        <v>0</v>
      </c>
      <c r="L2647" s="131">
        <v>0</v>
      </c>
      <c r="M2647" s="131">
        <v>0</v>
      </c>
      <c r="N2647" s="131">
        <v>0</v>
      </c>
      <c r="O2647" s="131">
        <v>0</v>
      </c>
      <c r="P2647" s="131">
        <v>0</v>
      </c>
      <c r="Q2647" s="131">
        <v>0</v>
      </c>
      <c r="R2647" s="131">
        <v>0</v>
      </c>
      <c r="S2647" s="131">
        <v>0</v>
      </c>
      <c r="T2647" s="131">
        <v>0</v>
      </c>
      <c r="U2647" s="131">
        <v>0</v>
      </c>
      <c r="V2647" s="131">
        <v>0</v>
      </c>
      <c r="W2647" s="131">
        <v>0</v>
      </c>
      <c r="X2647" s="131">
        <v>0</v>
      </c>
      <c r="Y2647" s="131">
        <v>0</v>
      </c>
      <c r="Z2647" s="131">
        <v>0</v>
      </c>
      <c r="AA2647" s="131">
        <v>0</v>
      </c>
      <c r="AB2647" s="131">
        <v>0</v>
      </c>
      <c r="AC2647" s="131">
        <v>0</v>
      </c>
      <c r="AD2647" s="131">
        <v>0</v>
      </c>
      <c r="AE2647" s="131">
        <v>0</v>
      </c>
      <c r="AF2647" s="131">
        <v>0</v>
      </c>
      <c r="AG2647" s="131">
        <v>0</v>
      </c>
      <c r="AH2647" s="43">
        <v>0</v>
      </c>
    </row>
    <row r="2648" spans="4:34">
      <c r="D2648" s="62">
        <v>2027</v>
      </c>
      <c r="E2648" s="62">
        <v>3</v>
      </c>
      <c r="F2648" s="62">
        <v>2027</v>
      </c>
      <c r="G2648" s="62">
        <v>2027</v>
      </c>
      <c r="H2648" s="131">
        <v>0</v>
      </c>
      <c r="I2648" s="131">
        <v>0</v>
      </c>
      <c r="J2648" s="131">
        <v>0</v>
      </c>
      <c r="K2648" s="131">
        <v>0</v>
      </c>
      <c r="L2648" s="131">
        <v>0</v>
      </c>
      <c r="M2648" s="131">
        <v>0</v>
      </c>
      <c r="N2648" s="131">
        <v>0</v>
      </c>
      <c r="O2648" s="131">
        <v>0</v>
      </c>
      <c r="P2648" s="131">
        <v>0</v>
      </c>
      <c r="Q2648" s="131">
        <v>0</v>
      </c>
      <c r="R2648" s="131">
        <v>0</v>
      </c>
      <c r="S2648" s="131">
        <v>0</v>
      </c>
      <c r="T2648" s="131">
        <v>0</v>
      </c>
      <c r="U2648" s="131">
        <v>0</v>
      </c>
      <c r="V2648" s="131">
        <v>0</v>
      </c>
      <c r="W2648" s="131">
        <v>0</v>
      </c>
      <c r="X2648" s="131">
        <v>0</v>
      </c>
      <c r="Y2648" s="131">
        <v>0</v>
      </c>
      <c r="Z2648" s="131">
        <v>0</v>
      </c>
      <c r="AA2648" s="131">
        <v>0</v>
      </c>
      <c r="AB2648" s="131">
        <v>0</v>
      </c>
      <c r="AC2648" s="131">
        <v>0</v>
      </c>
      <c r="AD2648" s="131">
        <v>0</v>
      </c>
      <c r="AE2648" s="131">
        <v>0</v>
      </c>
      <c r="AF2648" s="131">
        <v>0</v>
      </c>
      <c r="AG2648" s="131">
        <v>0</v>
      </c>
      <c r="AH2648" s="43">
        <v>0</v>
      </c>
    </row>
    <row r="2649" spans="4:34">
      <c r="D2649" s="62">
        <v>2027</v>
      </c>
      <c r="E2649" s="62">
        <v>4</v>
      </c>
      <c r="F2649" s="62">
        <v>2027</v>
      </c>
      <c r="G2649" s="62">
        <v>2027</v>
      </c>
      <c r="H2649" s="131">
        <v>0</v>
      </c>
      <c r="I2649" s="131">
        <v>0</v>
      </c>
      <c r="J2649" s="131">
        <v>0</v>
      </c>
      <c r="K2649" s="131">
        <v>0</v>
      </c>
      <c r="L2649" s="131">
        <v>0</v>
      </c>
      <c r="M2649" s="131">
        <v>0</v>
      </c>
      <c r="N2649" s="131">
        <v>0</v>
      </c>
      <c r="O2649" s="131">
        <v>0</v>
      </c>
      <c r="P2649" s="131">
        <v>0</v>
      </c>
      <c r="Q2649" s="131">
        <v>0</v>
      </c>
      <c r="R2649" s="131">
        <v>0</v>
      </c>
      <c r="S2649" s="131">
        <v>0</v>
      </c>
      <c r="T2649" s="131">
        <v>0</v>
      </c>
      <c r="U2649" s="131">
        <v>0</v>
      </c>
      <c r="V2649" s="131">
        <v>0</v>
      </c>
      <c r="W2649" s="131">
        <v>0</v>
      </c>
      <c r="X2649" s="131">
        <v>0</v>
      </c>
      <c r="Y2649" s="131">
        <v>0</v>
      </c>
      <c r="Z2649" s="131">
        <v>0</v>
      </c>
      <c r="AA2649" s="131">
        <v>0</v>
      </c>
      <c r="AB2649" s="131">
        <v>0</v>
      </c>
      <c r="AC2649" s="131">
        <v>0</v>
      </c>
      <c r="AD2649" s="131">
        <v>0</v>
      </c>
      <c r="AE2649" s="131">
        <v>0</v>
      </c>
      <c r="AF2649" s="131">
        <v>0</v>
      </c>
      <c r="AG2649" s="131">
        <v>0</v>
      </c>
      <c r="AH2649" s="43">
        <v>0</v>
      </c>
    </row>
    <row r="2650" spans="4:34">
      <c r="D2650" s="62">
        <v>2027</v>
      </c>
      <c r="E2650" s="62">
        <v>5</v>
      </c>
      <c r="F2650" s="62">
        <v>2027</v>
      </c>
      <c r="G2650" s="62">
        <v>2028</v>
      </c>
      <c r="H2650" s="131">
        <v>0</v>
      </c>
      <c r="I2650" s="131">
        <v>0</v>
      </c>
      <c r="J2650" s="131">
        <v>0</v>
      </c>
      <c r="K2650" s="131">
        <v>0</v>
      </c>
      <c r="L2650" s="131">
        <v>0</v>
      </c>
      <c r="M2650" s="131">
        <v>0</v>
      </c>
      <c r="N2650" s="131">
        <v>0</v>
      </c>
      <c r="O2650" s="131">
        <v>0</v>
      </c>
      <c r="P2650" s="131">
        <v>0</v>
      </c>
      <c r="Q2650" s="131">
        <v>0</v>
      </c>
      <c r="R2650" s="131">
        <v>0</v>
      </c>
      <c r="S2650" s="131">
        <v>0</v>
      </c>
      <c r="T2650" s="131">
        <v>0</v>
      </c>
      <c r="U2650" s="131">
        <v>0</v>
      </c>
      <c r="V2650" s="131">
        <v>0</v>
      </c>
      <c r="W2650" s="131">
        <v>0</v>
      </c>
      <c r="X2650" s="131">
        <v>0</v>
      </c>
      <c r="Y2650" s="131">
        <v>0</v>
      </c>
      <c r="Z2650" s="131">
        <v>0</v>
      </c>
      <c r="AA2650" s="131">
        <v>0</v>
      </c>
      <c r="AB2650" s="131">
        <v>0</v>
      </c>
      <c r="AC2650" s="131">
        <v>0</v>
      </c>
      <c r="AD2650" s="131">
        <v>0</v>
      </c>
      <c r="AE2650" s="131">
        <v>0</v>
      </c>
      <c r="AF2650" s="131">
        <v>0</v>
      </c>
      <c r="AG2650" s="131">
        <v>0</v>
      </c>
      <c r="AH2650" s="43">
        <v>0</v>
      </c>
    </row>
    <row r="2651" spans="4:34">
      <c r="D2651" s="62">
        <v>2027</v>
      </c>
      <c r="E2651" s="62">
        <v>6</v>
      </c>
      <c r="F2651" s="62">
        <v>2027</v>
      </c>
      <c r="G2651" s="62">
        <v>2028</v>
      </c>
      <c r="H2651" s="131">
        <v>0</v>
      </c>
      <c r="I2651" s="131">
        <v>0</v>
      </c>
      <c r="J2651" s="131">
        <v>0</v>
      </c>
      <c r="K2651" s="131">
        <v>0</v>
      </c>
      <c r="L2651" s="131">
        <v>0</v>
      </c>
      <c r="M2651" s="131">
        <v>0</v>
      </c>
      <c r="N2651" s="131">
        <v>0</v>
      </c>
      <c r="O2651" s="131">
        <v>0</v>
      </c>
      <c r="P2651" s="131">
        <v>0</v>
      </c>
      <c r="Q2651" s="131">
        <v>0</v>
      </c>
      <c r="R2651" s="131">
        <v>0</v>
      </c>
      <c r="S2651" s="131">
        <v>0</v>
      </c>
      <c r="T2651" s="131">
        <v>0</v>
      </c>
      <c r="U2651" s="131">
        <v>0</v>
      </c>
      <c r="V2651" s="131">
        <v>0</v>
      </c>
      <c r="W2651" s="131">
        <v>0</v>
      </c>
      <c r="X2651" s="131">
        <v>0</v>
      </c>
      <c r="Y2651" s="131">
        <v>0</v>
      </c>
      <c r="Z2651" s="131">
        <v>0</v>
      </c>
      <c r="AA2651" s="131">
        <v>0</v>
      </c>
      <c r="AB2651" s="131">
        <v>0</v>
      </c>
      <c r="AC2651" s="131">
        <v>0</v>
      </c>
      <c r="AD2651" s="131">
        <v>0</v>
      </c>
      <c r="AE2651" s="131">
        <v>0</v>
      </c>
      <c r="AF2651" s="131">
        <v>0</v>
      </c>
      <c r="AG2651" s="131">
        <v>0</v>
      </c>
      <c r="AH2651" s="43">
        <v>0</v>
      </c>
    </row>
    <row r="2652" spans="4:34">
      <c r="D2652" s="62">
        <v>2027</v>
      </c>
      <c r="E2652" s="62">
        <v>7</v>
      </c>
      <c r="F2652" s="62">
        <v>2028</v>
      </c>
      <c r="G2652" s="62">
        <v>2028</v>
      </c>
      <c r="H2652" s="131">
        <v>0</v>
      </c>
      <c r="I2652" s="131">
        <v>0</v>
      </c>
      <c r="J2652" s="131">
        <v>0</v>
      </c>
      <c r="K2652" s="131">
        <v>0</v>
      </c>
      <c r="L2652" s="131">
        <v>0</v>
      </c>
      <c r="M2652" s="131">
        <v>0</v>
      </c>
      <c r="N2652" s="131">
        <v>0</v>
      </c>
      <c r="O2652" s="131">
        <v>0</v>
      </c>
      <c r="P2652" s="131">
        <v>0</v>
      </c>
      <c r="Q2652" s="131">
        <v>0</v>
      </c>
      <c r="R2652" s="131">
        <v>0</v>
      </c>
      <c r="S2652" s="131">
        <v>0</v>
      </c>
      <c r="T2652" s="131">
        <v>0</v>
      </c>
      <c r="U2652" s="131">
        <v>0</v>
      </c>
      <c r="V2652" s="131">
        <v>0</v>
      </c>
      <c r="W2652" s="131">
        <v>0</v>
      </c>
      <c r="X2652" s="131">
        <v>0</v>
      </c>
      <c r="Y2652" s="131">
        <v>0</v>
      </c>
      <c r="Z2652" s="131">
        <v>0</v>
      </c>
      <c r="AA2652" s="131">
        <v>0</v>
      </c>
      <c r="AB2652" s="131">
        <v>0</v>
      </c>
      <c r="AC2652" s="131">
        <v>0</v>
      </c>
      <c r="AD2652" s="131">
        <v>0</v>
      </c>
      <c r="AE2652" s="131">
        <v>0</v>
      </c>
      <c r="AF2652" s="131">
        <v>0</v>
      </c>
      <c r="AG2652" s="131">
        <v>0</v>
      </c>
      <c r="AH2652" s="43">
        <v>0</v>
      </c>
    </row>
    <row r="2653" spans="4:34">
      <c r="D2653" s="62">
        <v>2027</v>
      </c>
      <c r="E2653" s="62">
        <v>8</v>
      </c>
      <c r="F2653" s="62">
        <v>2028</v>
      </c>
      <c r="G2653" s="62">
        <v>2028</v>
      </c>
      <c r="H2653" s="131">
        <v>0</v>
      </c>
      <c r="I2653" s="131">
        <v>0</v>
      </c>
      <c r="J2653" s="131">
        <v>0</v>
      </c>
      <c r="K2653" s="131">
        <v>0</v>
      </c>
      <c r="L2653" s="131">
        <v>0</v>
      </c>
      <c r="M2653" s="131">
        <v>0</v>
      </c>
      <c r="N2653" s="131">
        <v>0</v>
      </c>
      <c r="O2653" s="131">
        <v>0</v>
      </c>
      <c r="P2653" s="131">
        <v>0</v>
      </c>
      <c r="Q2653" s="131">
        <v>0</v>
      </c>
      <c r="R2653" s="131">
        <v>0</v>
      </c>
      <c r="S2653" s="131">
        <v>0</v>
      </c>
      <c r="T2653" s="131">
        <v>0</v>
      </c>
      <c r="U2653" s="131">
        <v>0</v>
      </c>
      <c r="V2653" s="131">
        <v>0</v>
      </c>
      <c r="W2653" s="131">
        <v>0</v>
      </c>
      <c r="X2653" s="131">
        <v>0</v>
      </c>
      <c r="Y2653" s="131">
        <v>0</v>
      </c>
      <c r="Z2653" s="131">
        <v>0</v>
      </c>
      <c r="AA2653" s="131">
        <v>0</v>
      </c>
      <c r="AB2653" s="131">
        <v>0</v>
      </c>
      <c r="AC2653" s="131">
        <v>0</v>
      </c>
      <c r="AD2653" s="131">
        <v>0</v>
      </c>
      <c r="AE2653" s="131">
        <v>0</v>
      </c>
      <c r="AF2653" s="131">
        <v>0</v>
      </c>
      <c r="AG2653" s="131">
        <v>0</v>
      </c>
      <c r="AH2653" s="43">
        <v>0</v>
      </c>
    </row>
    <row r="2654" spans="4:34">
      <c r="D2654" s="62">
        <v>2027</v>
      </c>
      <c r="E2654" s="62">
        <v>9</v>
      </c>
      <c r="F2654" s="62">
        <v>2028</v>
      </c>
      <c r="G2654" s="62">
        <v>2028</v>
      </c>
      <c r="H2654" s="131">
        <v>0</v>
      </c>
      <c r="I2654" s="131">
        <v>0</v>
      </c>
      <c r="J2654" s="131">
        <v>0</v>
      </c>
      <c r="K2654" s="131">
        <v>0</v>
      </c>
      <c r="L2654" s="131">
        <v>0</v>
      </c>
      <c r="M2654" s="131">
        <v>0</v>
      </c>
      <c r="N2654" s="131">
        <v>0</v>
      </c>
      <c r="O2654" s="131">
        <v>0</v>
      </c>
      <c r="P2654" s="131">
        <v>0</v>
      </c>
      <c r="Q2654" s="131">
        <v>0</v>
      </c>
      <c r="R2654" s="131">
        <v>0</v>
      </c>
      <c r="S2654" s="131">
        <v>0</v>
      </c>
      <c r="T2654" s="131">
        <v>0</v>
      </c>
      <c r="U2654" s="131">
        <v>0</v>
      </c>
      <c r="V2654" s="131">
        <v>0</v>
      </c>
      <c r="W2654" s="131">
        <v>0</v>
      </c>
      <c r="X2654" s="131">
        <v>0</v>
      </c>
      <c r="Y2654" s="131">
        <v>0</v>
      </c>
      <c r="Z2654" s="131">
        <v>0</v>
      </c>
      <c r="AA2654" s="131">
        <v>0</v>
      </c>
      <c r="AB2654" s="131">
        <v>0</v>
      </c>
      <c r="AC2654" s="131">
        <v>0</v>
      </c>
      <c r="AD2654" s="131">
        <v>0</v>
      </c>
      <c r="AE2654" s="131">
        <v>0</v>
      </c>
      <c r="AF2654" s="131">
        <v>0</v>
      </c>
      <c r="AG2654" s="131">
        <v>0</v>
      </c>
      <c r="AH2654" s="43">
        <v>0</v>
      </c>
    </row>
    <row r="2655" spans="4:34">
      <c r="D2655" s="62">
        <v>2027</v>
      </c>
      <c r="E2655" s="62">
        <v>10</v>
      </c>
      <c r="F2655" s="62">
        <v>2028</v>
      </c>
      <c r="G2655" s="62">
        <v>2028</v>
      </c>
      <c r="H2655" s="131">
        <v>0</v>
      </c>
      <c r="I2655" s="131">
        <v>0</v>
      </c>
      <c r="J2655" s="131">
        <v>0</v>
      </c>
      <c r="K2655" s="131">
        <v>0</v>
      </c>
      <c r="L2655" s="131">
        <v>0</v>
      </c>
      <c r="M2655" s="131">
        <v>0</v>
      </c>
      <c r="N2655" s="131">
        <v>0</v>
      </c>
      <c r="O2655" s="131">
        <v>0</v>
      </c>
      <c r="P2655" s="131">
        <v>0</v>
      </c>
      <c r="Q2655" s="131">
        <v>0</v>
      </c>
      <c r="R2655" s="131">
        <v>0</v>
      </c>
      <c r="S2655" s="131">
        <v>0</v>
      </c>
      <c r="T2655" s="131">
        <v>0</v>
      </c>
      <c r="U2655" s="131">
        <v>0</v>
      </c>
      <c r="V2655" s="131">
        <v>0</v>
      </c>
      <c r="W2655" s="131">
        <v>0</v>
      </c>
      <c r="X2655" s="131">
        <v>0</v>
      </c>
      <c r="Y2655" s="131">
        <v>0</v>
      </c>
      <c r="Z2655" s="131">
        <v>0</v>
      </c>
      <c r="AA2655" s="131">
        <v>0</v>
      </c>
      <c r="AB2655" s="131">
        <v>0</v>
      </c>
      <c r="AC2655" s="131">
        <v>0</v>
      </c>
      <c r="AD2655" s="131">
        <v>0</v>
      </c>
      <c r="AE2655" s="131">
        <v>0</v>
      </c>
      <c r="AF2655" s="131">
        <v>0</v>
      </c>
      <c r="AG2655" s="131">
        <v>0</v>
      </c>
      <c r="AH2655" s="43">
        <v>0</v>
      </c>
    </row>
    <row r="2656" spans="4:34">
      <c r="D2656" s="62">
        <v>2027</v>
      </c>
      <c r="E2656" s="62">
        <v>11</v>
      </c>
      <c r="F2656" s="62">
        <v>2028</v>
      </c>
      <c r="G2656" s="62">
        <v>2028</v>
      </c>
      <c r="H2656" s="131">
        <v>0</v>
      </c>
      <c r="I2656" s="131">
        <v>0</v>
      </c>
      <c r="J2656" s="131">
        <v>0</v>
      </c>
      <c r="K2656" s="131">
        <v>0</v>
      </c>
      <c r="L2656" s="131">
        <v>0</v>
      </c>
      <c r="M2656" s="131">
        <v>0</v>
      </c>
      <c r="N2656" s="131">
        <v>0</v>
      </c>
      <c r="O2656" s="131">
        <v>0</v>
      </c>
      <c r="P2656" s="131">
        <v>0</v>
      </c>
      <c r="Q2656" s="131">
        <v>0</v>
      </c>
      <c r="R2656" s="131">
        <v>0</v>
      </c>
      <c r="S2656" s="131">
        <v>0</v>
      </c>
      <c r="T2656" s="131">
        <v>0</v>
      </c>
      <c r="U2656" s="131">
        <v>0</v>
      </c>
      <c r="V2656" s="131">
        <v>0</v>
      </c>
      <c r="W2656" s="131">
        <v>0</v>
      </c>
      <c r="X2656" s="131">
        <v>0</v>
      </c>
      <c r="Y2656" s="131">
        <v>0</v>
      </c>
      <c r="Z2656" s="131">
        <v>0</v>
      </c>
      <c r="AA2656" s="131">
        <v>0</v>
      </c>
      <c r="AB2656" s="131">
        <v>0</v>
      </c>
      <c r="AC2656" s="131">
        <v>0</v>
      </c>
      <c r="AD2656" s="131">
        <v>0</v>
      </c>
      <c r="AE2656" s="131">
        <v>0</v>
      </c>
      <c r="AF2656" s="131">
        <v>0</v>
      </c>
      <c r="AG2656" s="131">
        <v>0</v>
      </c>
      <c r="AH2656" s="43">
        <v>0</v>
      </c>
    </row>
    <row r="2657" spans="4:34">
      <c r="D2657" s="62">
        <v>2027</v>
      </c>
      <c r="E2657" s="62">
        <v>12</v>
      </c>
      <c r="F2657" s="62">
        <v>2028</v>
      </c>
      <c r="G2657" s="62">
        <v>2028</v>
      </c>
      <c r="H2657" s="131">
        <v>0</v>
      </c>
      <c r="I2657" s="131">
        <v>0</v>
      </c>
      <c r="J2657" s="131">
        <v>0</v>
      </c>
      <c r="K2657" s="131">
        <v>0</v>
      </c>
      <c r="L2657" s="131">
        <v>0</v>
      </c>
      <c r="M2657" s="131">
        <v>0</v>
      </c>
      <c r="N2657" s="131">
        <v>0</v>
      </c>
      <c r="O2657" s="131">
        <v>0</v>
      </c>
      <c r="P2657" s="131">
        <v>0</v>
      </c>
      <c r="Q2657" s="131">
        <v>0</v>
      </c>
      <c r="R2657" s="131">
        <v>0</v>
      </c>
      <c r="S2657" s="131">
        <v>0</v>
      </c>
      <c r="T2657" s="131">
        <v>0</v>
      </c>
      <c r="U2657" s="131">
        <v>0</v>
      </c>
      <c r="V2657" s="131">
        <v>0</v>
      </c>
      <c r="W2657" s="131">
        <v>0</v>
      </c>
      <c r="X2657" s="131">
        <v>0</v>
      </c>
      <c r="Y2657" s="131">
        <v>0</v>
      </c>
      <c r="Z2657" s="131">
        <v>0</v>
      </c>
      <c r="AA2657" s="131">
        <v>0</v>
      </c>
      <c r="AB2657" s="131">
        <v>0</v>
      </c>
      <c r="AC2657" s="131">
        <v>0</v>
      </c>
      <c r="AD2657" s="131">
        <v>0</v>
      </c>
      <c r="AE2657" s="131">
        <v>0</v>
      </c>
      <c r="AF2657" s="131">
        <v>0</v>
      </c>
      <c r="AG2657" s="131">
        <v>0</v>
      </c>
      <c r="AH2657" s="43">
        <v>0</v>
      </c>
    </row>
    <row r="2658" spans="4:34">
      <c r="D2658" s="62">
        <v>2028</v>
      </c>
      <c r="E2658" s="62">
        <v>1</v>
      </c>
      <c r="F2658" s="62">
        <v>2028</v>
      </c>
      <c r="G2658" s="62">
        <v>2028</v>
      </c>
      <c r="H2658" s="131">
        <v>0</v>
      </c>
      <c r="I2658" s="131">
        <v>0</v>
      </c>
      <c r="J2658" s="131">
        <v>0</v>
      </c>
      <c r="K2658" s="131">
        <v>0</v>
      </c>
      <c r="L2658" s="131">
        <v>0</v>
      </c>
      <c r="M2658" s="131">
        <v>0</v>
      </c>
      <c r="N2658" s="131">
        <v>0</v>
      </c>
      <c r="O2658" s="131">
        <v>0</v>
      </c>
      <c r="P2658" s="131">
        <v>0</v>
      </c>
      <c r="Q2658" s="131">
        <v>0</v>
      </c>
      <c r="R2658" s="131">
        <v>0</v>
      </c>
      <c r="S2658" s="131">
        <v>0</v>
      </c>
      <c r="T2658" s="131">
        <v>0</v>
      </c>
      <c r="U2658" s="131">
        <v>0</v>
      </c>
      <c r="V2658" s="131">
        <v>0</v>
      </c>
      <c r="W2658" s="131">
        <v>0</v>
      </c>
      <c r="X2658" s="131">
        <v>0</v>
      </c>
      <c r="Y2658" s="131">
        <v>0</v>
      </c>
      <c r="Z2658" s="131">
        <v>0</v>
      </c>
      <c r="AA2658" s="131">
        <v>0</v>
      </c>
      <c r="AB2658" s="131">
        <v>0</v>
      </c>
      <c r="AC2658" s="131">
        <v>0</v>
      </c>
      <c r="AD2658" s="131">
        <v>0</v>
      </c>
      <c r="AE2658" s="131">
        <v>0</v>
      </c>
      <c r="AF2658" s="131">
        <v>0</v>
      </c>
      <c r="AG2658" s="131">
        <v>0</v>
      </c>
      <c r="AH2658" s="43">
        <v>0</v>
      </c>
    </row>
    <row r="2659" spans="4:34">
      <c r="D2659" s="62">
        <v>2028</v>
      </c>
      <c r="E2659" s="62">
        <v>2</v>
      </c>
      <c r="F2659" s="62">
        <v>2028</v>
      </c>
      <c r="G2659" s="62">
        <v>2028</v>
      </c>
      <c r="H2659" s="131">
        <v>0</v>
      </c>
      <c r="I2659" s="131">
        <v>0</v>
      </c>
      <c r="J2659" s="131">
        <v>0</v>
      </c>
      <c r="K2659" s="131">
        <v>0</v>
      </c>
      <c r="L2659" s="131">
        <v>0</v>
      </c>
      <c r="M2659" s="131">
        <v>0</v>
      </c>
      <c r="N2659" s="131">
        <v>0</v>
      </c>
      <c r="O2659" s="131">
        <v>0</v>
      </c>
      <c r="P2659" s="131">
        <v>0</v>
      </c>
      <c r="Q2659" s="131">
        <v>0</v>
      </c>
      <c r="R2659" s="131">
        <v>0</v>
      </c>
      <c r="S2659" s="131">
        <v>0</v>
      </c>
      <c r="T2659" s="131">
        <v>0</v>
      </c>
      <c r="U2659" s="131">
        <v>0</v>
      </c>
      <c r="V2659" s="131">
        <v>0</v>
      </c>
      <c r="W2659" s="131">
        <v>0</v>
      </c>
      <c r="X2659" s="131">
        <v>0</v>
      </c>
      <c r="Y2659" s="131">
        <v>0</v>
      </c>
      <c r="Z2659" s="131">
        <v>0</v>
      </c>
      <c r="AA2659" s="131">
        <v>0</v>
      </c>
      <c r="AB2659" s="131">
        <v>0</v>
      </c>
      <c r="AC2659" s="131">
        <v>0</v>
      </c>
      <c r="AD2659" s="131">
        <v>0</v>
      </c>
      <c r="AE2659" s="131">
        <v>0</v>
      </c>
      <c r="AF2659" s="131">
        <v>0</v>
      </c>
      <c r="AG2659" s="131">
        <v>0</v>
      </c>
      <c r="AH2659" s="43">
        <v>0</v>
      </c>
    </row>
    <row r="2660" spans="4:34">
      <c r="D2660" s="62">
        <v>2028</v>
      </c>
      <c r="E2660" s="62">
        <v>3</v>
      </c>
      <c r="F2660" s="62">
        <v>2028</v>
      </c>
      <c r="G2660" s="62">
        <v>2028</v>
      </c>
      <c r="H2660" s="131">
        <v>0</v>
      </c>
      <c r="I2660" s="131">
        <v>0</v>
      </c>
      <c r="J2660" s="131">
        <v>0</v>
      </c>
      <c r="K2660" s="131">
        <v>0</v>
      </c>
      <c r="L2660" s="131">
        <v>0</v>
      </c>
      <c r="M2660" s="131">
        <v>0</v>
      </c>
      <c r="N2660" s="131">
        <v>0</v>
      </c>
      <c r="O2660" s="131">
        <v>0</v>
      </c>
      <c r="P2660" s="131">
        <v>0</v>
      </c>
      <c r="Q2660" s="131">
        <v>0</v>
      </c>
      <c r="R2660" s="131">
        <v>0</v>
      </c>
      <c r="S2660" s="131">
        <v>0</v>
      </c>
      <c r="T2660" s="131">
        <v>0</v>
      </c>
      <c r="U2660" s="131">
        <v>0</v>
      </c>
      <c r="V2660" s="131">
        <v>0</v>
      </c>
      <c r="W2660" s="131">
        <v>0</v>
      </c>
      <c r="X2660" s="131">
        <v>0</v>
      </c>
      <c r="Y2660" s="131">
        <v>0</v>
      </c>
      <c r="Z2660" s="131">
        <v>0</v>
      </c>
      <c r="AA2660" s="131">
        <v>0</v>
      </c>
      <c r="AB2660" s="131">
        <v>0</v>
      </c>
      <c r="AC2660" s="131">
        <v>0</v>
      </c>
      <c r="AD2660" s="131">
        <v>0</v>
      </c>
      <c r="AE2660" s="131">
        <v>0</v>
      </c>
      <c r="AF2660" s="131">
        <v>0</v>
      </c>
      <c r="AG2660" s="131">
        <v>0</v>
      </c>
      <c r="AH2660" s="43">
        <v>0</v>
      </c>
    </row>
    <row r="2661" spans="4:34">
      <c r="D2661" s="62">
        <v>2028</v>
      </c>
      <c r="E2661" s="62">
        <v>4</v>
      </c>
      <c r="F2661" s="62">
        <v>2028</v>
      </c>
      <c r="G2661" s="62">
        <v>2028</v>
      </c>
      <c r="H2661" s="131">
        <v>0</v>
      </c>
      <c r="I2661" s="131">
        <v>0</v>
      </c>
      <c r="J2661" s="131">
        <v>0</v>
      </c>
      <c r="K2661" s="131">
        <v>0</v>
      </c>
      <c r="L2661" s="131">
        <v>0</v>
      </c>
      <c r="M2661" s="131">
        <v>0</v>
      </c>
      <c r="N2661" s="131">
        <v>0</v>
      </c>
      <c r="O2661" s="131">
        <v>0</v>
      </c>
      <c r="P2661" s="131">
        <v>0</v>
      </c>
      <c r="Q2661" s="131">
        <v>0</v>
      </c>
      <c r="R2661" s="131">
        <v>0</v>
      </c>
      <c r="S2661" s="131">
        <v>0</v>
      </c>
      <c r="T2661" s="131">
        <v>0</v>
      </c>
      <c r="U2661" s="131">
        <v>0</v>
      </c>
      <c r="V2661" s="131">
        <v>0</v>
      </c>
      <c r="W2661" s="131">
        <v>0</v>
      </c>
      <c r="X2661" s="131">
        <v>0</v>
      </c>
      <c r="Y2661" s="131">
        <v>0</v>
      </c>
      <c r="Z2661" s="131">
        <v>0</v>
      </c>
      <c r="AA2661" s="131">
        <v>0</v>
      </c>
      <c r="AB2661" s="131">
        <v>0</v>
      </c>
      <c r="AC2661" s="131">
        <v>0</v>
      </c>
      <c r="AD2661" s="131">
        <v>0</v>
      </c>
      <c r="AE2661" s="131">
        <v>0</v>
      </c>
      <c r="AF2661" s="131">
        <v>0</v>
      </c>
      <c r="AG2661" s="131">
        <v>0</v>
      </c>
      <c r="AH2661" s="43">
        <v>0</v>
      </c>
    </row>
    <row r="2662" spans="4:34">
      <c r="D2662" s="62">
        <v>2028</v>
      </c>
      <c r="E2662" s="62">
        <v>5</v>
      </c>
      <c r="F2662" s="62">
        <v>2028</v>
      </c>
      <c r="G2662" s="62">
        <v>2029</v>
      </c>
      <c r="H2662" s="131">
        <v>0</v>
      </c>
      <c r="I2662" s="131">
        <v>0</v>
      </c>
      <c r="J2662" s="131">
        <v>0</v>
      </c>
      <c r="K2662" s="131">
        <v>0</v>
      </c>
      <c r="L2662" s="131">
        <v>0</v>
      </c>
      <c r="M2662" s="131">
        <v>0</v>
      </c>
      <c r="N2662" s="131">
        <v>0</v>
      </c>
      <c r="O2662" s="131">
        <v>0</v>
      </c>
      <c r="P2662" s="131">
        <v>0</v>
      </c>
      <c r="Q2662" s="131">
        <v>0</v>
      </c>
      <c r="R2662" s="131">
        <v>0</v>
      </c>
      <c r="S2662" s="131">
        <v>0</v>
      </c>
      <c r="T2662" s="131">
        <v>0</v>
      </c>
      <c r="U2662" s="131">
        <v>0</v>
      </c>
      <c r="V2662" s="131">
        <v>0</v>
      </c>
      <c r="W2662" s="131">
        <v>0</v>
      </c>
      <c r="X2662" s="131">
        <v>0</v>
      </c>
      <c r="Y2662" s="131">
        <v>0</v>
      </c>
      <c r="Z2662" s="131">
        <v>0</v>
      </c>
      <c r="AA2662" s="131">
        <v>0</v>
      </c>
      <c r="AB2662" s="131">
        <v>0</v>
      </c>
      <c r="AC2662" s="131">
        <v>0</v>
      </c>
      <c r="AD2662" s="131">
        <v>0</v>
      </c>
      <c r="AE2662" s="131">
        <v>0</v>
      </c>
      <c r="AF2662" s="131">
        <v>0</v>
      </c>
      <c r="AG2662" s="131">
        <v>0</v>
      </c>
      <c r="AH2662" s="43">
        <v>0</v>
      </c>
    </row>
    <row r="2663" spans="4:34">
      <c r="D2663" s="62">
        <v>2028</v>
      </c>
      <c r="E2663" s="62">
        <v>6</v>
      </c>
      <c r="F2663" s="62">
        <v>2028</v>
      </c>
      <c r="G2663" s="62">
        <v>2029</v>
      </c>
      <c r="H2663" s="131">
        <v>0</v>
      </c>
      <c r="I2663" s="131">
        <v>0</v>
      </c>
      <c r="J2663" s="131">
        <v>0</v>
      </c>
      <c r="K2663" s="131">
        <v>0</v>
      </c>
      <c r="L2663" s="131">
        <v>0</v>
      </c>
      <c r="M2663" s="131">
        <v>0</v>
      </c>
      <c r="N2663" s="131">
        <v>0</v>
      </c>
      <c r="O2663" s="131">
        <v>0</v>
      </c>
      <c r="P2663" s="131">
        <v>0</v>
      </c>
      <c r="Q2663" s="131">
        <v>0</v>
      </c>
      <c r="R2663" s="131">
        <v>0</v>
      </c>
      <c r="S2663" s="131">
        <v>0</v>
      </c>
      <c r="T2663" s="131">
        <v>0</v>
      </c>
      <c r="U2663" s="131">
        <v>0</v>
      </c>
      <c r="V2663" s="131">
        <v>0</v>
      </c>
      <c r="W2663" s="131">
        <v>0</v>
      </c>
      <c r="X2663" s="131">
        <v>0</v>
      </c>
      <c r="Y2663" s="131">
        <v>0</v>
      </c>
      <c r="Z2663" s="131">
        <v>0</v>
      </c>
      <c r="AA2663" s="131">
        <v>0</v>
      </c>
      <c r="AB2663" s="131">
        <v>0</v>
      </c>
      <c r="AC2663" s="131">
        <v>0</v>
      </c>
      <c r="AD2663" s="131">
        <v>0</v>
      </c>
      <c r="AE2663" s="131">
        <v>0</v>
      </c>
      <c r="AF2663" s="131">
        <v>0</v>
      </c>
      <c r="AG2663" s="131">
        <v>0</v>
      </c>
      <c r="AH2663" s="43">
        <v>0</v>
      </c>
    </row>
    <row r="2664" spans="4:34">
      <c r="D2664" s="62">
        <v>2028</v>
      </c>
      <c r="E2664" s="62">
        <v>7</v>
      </c>
      <c r="F2664" s="62">
        <v>2029</v>
      </c>
      <c r="G2664" s="62">
        <v>2029</v>
      </c>
      <c r="H2664" s="131">
        <v>0</v>
      </c>
      <c r="I2664" s="131">
        <v>0</v>
      </c>
      <c r="J2664" s="131">
        <v>0</v>
      </c>
      <c r="K2664" s="131">
        <v>0</v>
      </c>
      <c r="L2664" s="131">
        <v>0</v>
      </c>
      <c r="M2664" s="131">
        <v>0</v>
      </c>
      <c r="N2664" s="131">
        <v>0</v>
      </c>
      <c r="O2664" s="131">
        <v>0</v>
      </c>
      <c r="P2664" s="131">
        <v>0</v>
      </c>
      <c r="Q2664" s="131">
        <v>0</v>
      </c>
      <c r="R2664" s="131">
        <v>0</v>
      </c>
      <c r="S2664" s="131">
        <v>0</v>
      </c>
      <c r="T2664" s="131">
        <v>0</v>
      </c>
      <c r="U2664" s="131">
        <v>0</v>
      </c>
      <c r="V2664" s="131">
        <v>0</v>
      </c>
      <c r="W2664" s="131">
        <v>0</v>
      </c>
      <c r="X2664" s="131">
        <v>0</v>
      </c>
      <c r="Y2664" s="131">
        <v>0</v>
      </c>
      <c r="Z2664" s="131">
        <v>0</v>
      </c>
      <c r="AA2664" s="131">
        <v>0</v>
      </c>
      <c r="AB2664" s="131">
        <v>0</v>
      </c>
      <c r="AC2664" s="131">
        <v>0</v>
      </c>
      <c r="AD2664" s="131">
        <v>0</v>
      </c>
      <c r="AE2664" s="131">
        <v>0</v>
      </c>
      <c r="AF2664" s="131">
        <v>0</v>
      </c>
      <c r="AG2664" s="131">
        <v>0</v>
      </c>
      <c r="AH2664" s="43">
        <v>0</v>
      </c>
    </row>
    <row r="2665" spans="4:34">
      <c r="D2665" s="62">
        <v>2028</v>
      </c>
      <c r="E2665" s="62">
        <v>8</v>
      </c>
      <c r="F2665" s="62">
        <v>2029</v>
      </c>
      <c r="G2665" s="62">
        <v>2029</v>
      </c>
      <c r="H2665" s="131">
        <v>0</v>
      </c>
      <c r="I2665" s="131">
        <v>0</v>
      </c>
      <c r="J2665" s="131">
        <v>0</v>
      </c>
      <c r="K2665" s="131">
        <v>0</v>
      </c>
      <c r="L2665" s="131">
        <v>0</v>
      </c>
      <c r="M2665" s="131">
        <v>0</v>
      </c>
      <c r="N2665" s="131">
        <v>0</v>
      </c>
      <c r="O2665" s="131">
        <v>0</v>
      </c>
      <c r="P2665" s="131">
        <v>0</v>
      </c>
      <c r="Q2665" s="131">
        <v>0</v>
      </c>
      <c r="R2665" s="131">
        <v>0</v>
      </c>
      <c r="S2665" s="131">
        <v>0</v>
      </c>
      <c r="T2665" s="131">
        <v>0</v>
      </c>
      <c r="U2665" s="131">
        <v>0</v>
      </c>
      <c r="V2665" s="131">
        <v>0</v>
      </c>
      <c r="W2665" s="131">
        <v>0</v>
      </c>
      <c r="X2665" s="131">
        <v>0</v>
      </c>
      <c r="Y2665" s="131">
        <v>0</v>
      </c>
      <c r="Z2665" s="131">
        <v>0</v>
      </c>
      <c r="AA2665" s="131">
        <v>0</v>
      </c>
      <c r="AB2665" s="131">
        <v>0</v>
      </c>
      <c r="AC2665" s="131">
        <v>0</v>
      </c>
      <c r="AD2665" s="131">
        <v>0</v>
      </c>
      <c r="AE2665" s="131">
        <v>0</v>
      </c>
      <c r="AF2665" s="131">
        <v>0</v>
      </c>
      <c r="AG2665" s="131">
        <v>0</v>
      </c>
      <c r="AH2665" s="43">
        <v>0</v>
      </c>
    </row>
    <row r="2666" spans="4:34">
      <c r="D2666" s="62">
        <v>2028</v>
      </c>
      <c r="E2666" s="62">
        <v>9</v>
      </c>
      <c r="F2666" s="62">
        <v>2029</v>
      </c>
      <c r="G2666" s="62">
        <v>2029</v>
      </c>
      <c r="H2666" s="131">
        <v>0</v>
      </c>
      <c r="I2666" s="131">
        <v>0</v>
      </c>
      <c r="J2666" s="131">
        <v>0</v>
      </c>
      <c r="K2666" s="131">
        <v>0</v>
      </c>
      <c r="L2666" s="131">
        <v>0</v>
      </c>
      <c r="M2666" s="131">
        <v>0</v>
      </c>
      <c r="N2666" s="131">
        <v>0</v>
      </c>
      <c r="O2666" s="131">
        <v>0</v>
      </c>
      <c r="P2666" s="131">
        <v>0</v>
      </c>
      <c r="Q2666" s="131">
        <v>0</v>
      </c>
      <c r="R2666" s="131">
        <v>0</v>
      </c>
      <c r="S2666" s="131">
        <v>0</v>
      </c>
      <c r="T2666" s="131">
        <v>0</v>
      </c>
      <c r="U2666" s="131">
        <v>0</v>
      </c>
      <c r="V2666" s="131">
        <v>0</v>
      </c>
      <c r="W2666" s="131">
        <v>0</v>
      </c>
      <c r="X2666" s="131">
        <v>0</v>
      </c>
      <c r="Y2666" s="131">
        <v>0</v>
      </c>
      <c r="Z2666" s="131">
        <v>0</v>
      </c>
      <c r="AA2666" s="131">
        <v>0</v>
      </c>
      <c r="AB2666" s="131">
        <v>0</v>
      </c>
      <c r="AC2666" s="131">
        <v>0</v>
      </c>
      <c r="AD2666" s="131">
        <v>0</v>
      </c>
      <c r="AE2666" s="131">
        <v>0</v>
      </c>
      <c r="AF2666" s="131">
        <v>0</v>
      </c>
      <c r="AG2666" s="131">
        <v>0</v>
      </c>
      <c r="AH2666" s="43">
        <v>0</v>
      </c>
    </row>
    <row r="2667" spans="4:34">
      <c r="D2667" s="62">
        <v>2028</v>
      </c>
      <c r="E2667" s="62">
        <v>10</v>
      </c>
      <c r="F2667" s="62">
        <v>2029</v>
      </c>
      <c r="G2667" s="62">
        <v>2029</v>
      </c>
      <c r="H2667" s="131">
        <v>0</v>
      </c>
      <c r="I2667" s="131">
        <v>0</v>
      </c>
      <c r="J2667" s="131">
        <v>0</v>
      </c>
      <c r="K2667" s="131">
        <v>0</v>
      </c>
      <c r="L2667" s="131">
        <v>0</v>
      </c>
      <c r="M2667" s="131">
        <v>0</v>
      </c>
      <c r="N2667" s="131">
        <v>0</v>
      </c>
      <c r="O2667" s="131">
        <v>0</v>
      </c>
      <c r="P2667" s="131">
        <v>0</v>
      </c>
      <c r="Q2667" s="131">
        <v>0</v>
      </c>
      <c r="R2667" s="131">
        <v>0</v>
      </c>
      <c r="S2667" s="131">
        <v>0</v>
      </c>
      <c r="T2667" s="131">
        <v>0</v>
      </c>
      <c r="U2667" s="131">
        <v>0</v>
      </c>
      <c r="V2667" s="131">
        <v>0</v>
      </c>
      <c r="W2667" s="131">
        <v>0</v>
      </c>
      <c r="X2667" s="131">
        <v>0</v>
      </c>
      <c r="Y2667" s="131">
        <v>0</v>
      </c>
      <c r="Z2667" s="131">
        <v>0</v>
      </c>
      <c r="AA2667" s="131">
        <v>0</v>
      </c>
      <c r="AB2667" s="131">
        <v>0</v>
      </c>
      <c r="AC2667" s="131">
        <v>0</v>
      </c>
      <c r="AD2667" s="131">
        <v>0</v>
      </c>
      <c r="AE2667" s="131">
        <v>0</v>
      </c>
      <c r="AF2667" s="131">
        <v>0</v>
      </c>
      <c r="AG2667" s="131">
        <v>0</v>
      </c>
      <c r="AH2667" s="43">
        <v>0</v>
      </c>
    </row>
    <row r="2668" spans="4:34">
      <c r="D2668" s="62">
        <v>2028</v>
      </c>
      <c r="E2668" s="62">
        <v>11</v>
      </c>
      <c r="F2668" s="62">
        <v>2029</v>
      </c>
      <c r="G2668" s="62">
        <v>2029</v>
      </c>
      <c r="H2668" s="131">
        <v>0</v>
      </c>
      <c r="I2668" s="131">
        <v>0</v>
      </c>
      <c r="J2668" s="131">
        <v>0</v>
      </c>
      <c r="K2668" s="131">
        <v>0</v>
      </c>
      <c r="L2668" s="131">
        <v>0</v>
      </c>
      <c r="M2668" s="131">
        <v>0</v>
      </c>
      <c r="N2668" s="131">
        <v>0</v>
      </c>
      <c r="O2668" s="131">
        <v>0</v>
      </c>
      <c r="P2668" s="131">
        <v>0</v>
      </c>
      <c r="Q2668" s="131">
        <v>0</v>
      </c>
      <c r="R2668" s="131">
        <v>0</v>
      </c>
      <c r="S2668" s="131">
        <v>0</v>
      </c>
      <c r="T2668" s="131">
        <v>0</v>
      </c>
      <c r="U2668" s="131">
        <v>0</v>
      </c>
      <c r="V2668" s="131">
        <v>0</v>
      </c>
      <c r="W2668" s="131">
        <v>0</v>
      </c>
      <c r="X2668" s="131">
        <v>0</v>
      </c>
      <c r="Y2668" s="131">
        <v>0</v>
      </c>
      <c r="Z2668" s="131">
        <v>0</v>
      </c>
      <c r="AA2668" s="131">
        <v>0</v>
      </c>
      <c r="AB2668" s="131">
        <v>0</v>
      </c>
      <c r="AC2668" s="131">
        <v>0</v>
      </c>
      <c r="AD2668" s="131">
        <v>0</v>
      </c>
      <c r="AE2668" s="131">
        <v>0</v>
      </c>
      <c r="AF2668" s="131">
        <v>0</v>
      </c>
      <c r="AG2668" s="131">
        <v>0</v>
      </c>
      <c r="AH2668" s="43">
        <v>0</v>
      </c>
    </row>
    <row r="2669" spans="4:34">
      <c r="D2669" s="62">
        <v>2028</v>
      </c>
      <c r="E2669" s="62">
        <v>12</v>
      </c>
      <c r="F2669" s="62">
        <v>2029</v>
      </c>
      <c r="G2669" s="62">
        <v>2029</v>
      </c>
      <c r="H2669" s="131">
        <v>0</v>
      </c>
      <c r="I2669" s="131">
        <v>0</v>
      </c>
      <c r="J2669" s="131">
        <v>0</v>
      </c>
      <c r="K2669" s="131">
        <v>0</v>
      </c>
      <c r="L2669" s="131">
        <v>0</v>
      </c>
      <c r="M2669" s="131">
        <v>0</v>
      </c>
      <c r="N2669" s="131">
        <v>0</v>
      </c>
      <c r="O2669" s="131">
        <v>0</v>
      </c>
      <c r="P2669" s="131">
        <v>0</v>
      </c>
      <c r="Q2669" s="131">
        <v>0</v>
      </c>
      <c r="R2669" s="131">
        <v>0</v>
      </c>
      <c r="S2669" s="131">
        <v>0</v>
      </c>
      <c r="T2669" s="131">
        <v>0</v>
      </c>
      <c r="U2669" s="131">
        <v>0</v>
      </c>
      <c r="V2669" s="131">
        <v>0</v>
      </c>
      <c r="W2669" s="131">
        <v>0</v>
      </c>
      <c r="X2669" s="131">
        <v>0</v>
      </c>
      <c r="Y2669" s="131">
        <v>0</v>
      </c>
      <c r="Z2669" s="131">
        <v>0</v>
      </c>
      <c r="AA2669" s="131">
        <v>0</v>
      </c>
      <c r="AB2669" s="131">
        <v>0</v>
      </c>
      <c r="AC2669" s="131">
        <v>0</v>
      </c>
      <c r="AD2669" s="131">
        <v>0</v>
      </c>
      <c r="AE2669" s="131">
        <v>0</v>
      </c>
      <c r="AF2669" s="131">
        <v>0</v>
      </c>
      <c r="AG2669" s="131">
        <v>0</v>
      </c>
      <c r="AH2669" s="43">
        <v>0</v>
      </c>
    </row>
    <row r="2670" spans="4:34">
      <c r="D2670" s="62">
        <v>2029</v>
      </c>
      <c r="E2670" s="62">
        <v>1</v>
      </c>
      <c r="F2670" s="62">
        <v>2029</v>
      </c>
      <c r="G2670" s="62">
        <v>2029</v>
      </c>
      <c r="H2670" s="131">
        <v>0</v>
      </c>
      <c r="I2670" s="131">
        <v>0</v>
      </c>
      <c r="J2670" s="131">
        <v>0</v>
      </c>
      <c r="K2670" s="131">
        <v>0</v>
      </c>
      <c r="L2670" s="131">
        <v>0</v>
      </c>
      <c r="M2670" s="131">
        <v>0</v>
      </c>
      <c r="N2670" s="131">
        <v>0</v>
      </c>
      <c r="O2670" s="131">
        <v>0</v>
      </c>
      <c r="P2670" s="131">
        <v>0</v>
      </c>
      <c r="Q2670" s="131">
        <v>0</v>
      </c>
      <c r="R2670" s="131">
        <v>0</v>
      </c>
      <c r="S2670" s="131">
        <v>0</v>
      </c>
      <c r="T2670" s="131">
        <v>0</v>
      </c>
      <c r="U2670" s="131">
        <v>0</v>
      </c>
      <c r="V2670" s="131">
        <v>0</v>
      </c>
      <c r="W2670" s="131">
        <v>0</v>
      </c>
      <c r="X2670" s="131">
        <v>0</v>
      </c>
      <c r="Y2670" s="131">
        <v>0</v>
      </c>
      <c r="Z2670" s="131">
        <v>0</v>
      </c>
      <c r="AA2670" s="131">
        <v>0</v>
      </c>
      <c r="AB2670" s="131">
        <v>0</v>
      </c>
      <c r="AC2670" s="131">
        <v>0</v>
      </c>
      <c r="AD2670" s="131">
        <v>0</v>
      </c>
      <c r="AE2670" s="131">
        <v>0</v>
      </c>
      <c r="AF2670" s="131">
        <v>0</v>
      </c>
      <c r="AG2670" s="131">
        <v>0</v>
      </c>
      <c r="AH2670" s="43">
        <v>0</v>
      </c>
    </row>
    <row r="2671" spans="4:34">
      <c r="D2671" s="62">
        <v>2029</v>
      </c>
      <c r="E2671" s="62">
        <v>2</v>
      </c>
      <c r="F2671" s="62">
        <v>2029</v>
      </c>
      <c r="G2671" s="62">
        <v>2029</v>
      </c>
      <c r="H2671" s="131">
        <v>0</v>
      </c>
      <c r="I2671" s="131">
        <v>0</v>
      </c>
      <c r="J2671" s="131">
        <v>0</v>
      </c>
      <c r="K2671" s="131">
        <v>0</v>
      </c>
      <c r="L2671" s="131">
        <v>0</v>
      </c>
      <c r="M2671" s="131">
        <v>0</v>
      </c>
      <c r="N2671" s="131">
        <v>0</v>
      </c>
      <c r="O2671" s="131">
        <v>0</v>
      </c>
      <c r="P2671" s="131">
        <v>0</v>
      </c>
      <c r="Q2671" s="131">
        <v>0</v>
      </c>
      <c r="R2671" s="131">
        <v>0</v>
      </c>
      <c r="S2671" s="131">
        <v>0</v>
      </c>
      <c r="T2671" s="131">
        <v>0</v>
      </c>
      <c r="U2671" s="131">
        <v>0</v>
      </c>
      <c r="V2671" s="131">
        <v>0</v>
      </c>
      <c r="W2671" s="131">
        <v>0</v>
      </c>
      <c r="X2671" s="131">
        <v>0</v>
      </c>
      <c r="Y2671" s="131">
        <v>0</v>
      </c>
      <c r="Z2671" s="131">
        <v>0</v>
      </c>
      <c r="AA2671" s="131">
        <v>0</v>
      </c>
      <c r="AB2671" s="131">
        <v>0</v>
      </c>
      <c r="AC2671" s="131">
        <v>0</v>
      </c>
      <c r="AD2671" s="131">
        <v>0</v>
      </c>
      <c r="AE2671" s="131">
        <v>0</v>
      </c>
      <c r="AF2671" s="131">
        <v>0</v>
      </c>
      <c r="AG2671" s="131">
        <v>0</v>
      </c>
      <c r="AH2671" s="43">
        <v>0</v>
      </c>
    </row>
    <row r="2672" spans="4:34">
      <c r="D2672" s="62">
        <v>2029</v>
      </c>
      <c r="E2672" s="62">
        <v>3</v>
      </c>
      <c r="F2672" s="62">
        <v>2029</v>
      </c>
      <c r="G2672" s="62">
        <v>2029</v>
      </c>
      <c r="H2672" s="131">
        <v>0</v>
      </c>
      <c r="I2672" s="131">
        <v>0</v>
      </c>
      <c r="J2672" s="131">
        <v>0</v>
      </c>
      <c r="K2672" s="131">
        <v>0</v>
      </c>
      <c r="L2672" s="131">
        <v>0</v>
      </c>
      <c r="M2672" s="131">
        <v>0</v>
      </c>
      <c r="N2672" s="131">
        <v>0</v>
      </c>
      <c r="O2672" s="131">
        <v>0</v>
      </c>
      <c r="P2672" s="131">
        <v>0</v>
      </c>
      <c r="Q2672" s="131">
        <v>0</v>
      </c>
      <c r="R2672" s="131">
        <v>0</v>
      </c>
      <c r="S2672" s="131">
        <v>0</v>
      </c>
      <c r="T2672" s="131">
        <v>0</v>
      </c>
      <c r="U2672" s="131">
        <v>0</v>
      </c>
      <c r="V2672" s="131">
        <v>0</v>
      </c>
      <c r="W2672" s="131">
        <v>0</v>
      </c>
      <c r="X2672" s="131">
        <v>0</v>
      </c>
      <c r="Y2672" s="131">
        <v>0</v>
      </c>
      <c r="Z2672" s="131">
        <v>0</v>
      </c>
      <c r="AA2672" s="131">
        <v>0</v>
      </c>
      <c r="AB2672" s="131">
        <v>0</v>
      </c>
      <c r="AC2672" s="131">
        <v>0</v>
      </c>
      <c r="AD2672" s="131">
        <v>0</v>
      </c>
      <c r="AE2672" s="131">
        <v>0</v>
      </c>
      <c r="AF2672" s="131">
        <v>0</v>
      </c>
      <c r="AG2672" s="131">
        <v>0</v>
      </c>
      <c r="AH2672" s="43">
        <v>0</v>
      </c>
    </row>
    <row r="2673" spans="4:34">
      <c r="D2673" s="62">
        <v>2029</v>
      </c>
      <c r="E2673" s="62">
        <v>4</v>
      </c>
      <c r="F2673" s="62">
        <v>2029</v>
      </c>
      <c r="G2673" s="62">
        <v>2029</v>
      </c>
      <c r="H2673" s="131">
        <v>0</v>
      </c>
      <c r="I2673" s="131">
        <v>0</v>
      </c>
      <c r="J2673" s="131">
        <v>0</v>
      </c>
      <c r="K2673" s="131">
        <v>0</v>
      </c>
      <c r="L2673" s="131">
        <v>0</v>
      </c>
      <c r="M2673" s="131">
        <v>0</v>
      </c>
      <c r="N2673" s="131">
        <v>0</v>
      </c>
      <c r="O2673" s="131">
        <v>0</v>
      </c>
      <c r="P2673" s="131">
        <v>0</v>
      </c>
      <c r="Q2673" s="131">
        <v>0</v>
      </c>
      <c r="R2673" s="131">
        <v>0</v>
      </c>
      <c r="S2673" s="131">
        <v>0</v>
      </c>
      <c r="T2673" s="131">
        <v>0</v>
      </c>
      <c r="U2673" s="131">
        <v>0</v>
      </c>
      <c r="V2673" s="131">
        <v>0</v>
      </c>
      <c r="W2673" s="131">
        <v>0</v>
      </c>
      <c r="X2673" s="131">
        <v>0</v>
      </c>
      <c r="Y2673" s="131">
        <v>0</v>
      </c>
      <c r="Z2673" s="131">
        <v>0</v>
      </c>
      <c r="AA2673" s="131">
        <v>0</v>
      </c>
      <c r="AB2673" s="131">
        <v>0</v>
      </c>
      <c r="AC2673" s="131">
        <v>0</v>
      </c>
      <c r="AD2673" s="131">
        <v>0</v>
      </c>
      <c r="AE2673" s="131">
        <v>0</v>
      </c>
      <c r="AF2673" s="131">
        <v>0</v>
      </c>
      <c r="AG2673" s="131">
        <v>0</v>
      </c>
      <c r="AH2673" s="43">
        <v>0</v>
      </c>
    </row>
    <row r="2674" spans="4:34">
      <c r="D2674" s="62">
        <v>2029</v>
      </c>
      <c r="E2674" s="62">
        <v>5</v>
      </c>
      <c r="F2674" s="62">
        <v>2029</v>
      </c>
      <c r="G2674" s="62">
        <v>2030</v>
      </c>
      <c r="H2674" s="131">
        <v>0</v>
      </c>
      <c r="I2674" s="131">
        <v>0</v>
      </c>
      <c r="J2674" s="131">
        <v>0</v>
      </c>
      <c r="K2674" s="131">
        <v>0</v>
      </c>
      <c r="L2674" s="131">
        <v>0</v>
      </c>
      <c r="M2674" s="131">
        <v>0</v>
      </c>
      <c r="N2674" s="131">
        <v>0</v>
      </c>
      <c r="O2674" s="131">
        <v>0</v>
      </c>
      <c r="P2674" s="131">
        <v>0</v>
      </c>
      <c r="Q2674" s="131">
        <v>0</v>
      </c>
      <c r="R2674" s="131">
        <v>0</v>
      </c>
      <c r="S2674" s="131">
        <v>0</v>
      </c>
      <c r="T2674" s="131">
        <v>0</v>
      </c>
      <c r="U2674" s="131">
        <v>0</v>
      </c>
      <c r="V2674" s="131">
        <v>0</v>
      </c>
      <c r="W2674" s="131">
        <v>0</v>
      </c>
      <c r="X2674" s="131">
        <v>0</v>
      </c>
      <c r="Y2674" s="131">
        <v>0</v>
      </c>
      <c r="Z2674" s="131">
        <v>0</v>
      </c>
      <c r="AA2674" s="131">
        <v>0</v>
      </c>
      <c r="AB2674" s="131">
        <v>0</v>
      </c>
      <c r="AC2674" s="131">
        <v>0</v>
      </c>
      <c r="AD2674" s="131">
        <v>0</v>
      </c>
      <c r="AE2674" s="131">
        <v>0</v>
      </c>
      <c r="AF2674" s="131">
        <v>0</v>
      </c>
      <c r="AG2674" s="131">
        <v>0</v>
      </c>
      <c r="AH2674" s="43">
        <v>0</v>
      </c>
    </row>
    <row r="2675" spans="4:34">
      <c r="D2675" s="62">
        <v>2029</v>
      </c>
      <c r="E2675" s="62">
        <v>6</v>
      </c>
      <c r="F2675" s="62">
        <v>2029</v>
      </c>
      <c r="G2675" s="62">
        <v>2030</v>
      </c>
      <c r="H2675" s="131">
        <v>0</v>
      </c>
      <c r="I2675" s="131">
        <v>0</v>
      </c>
      <c r="J2675" s="131">
        <v>0</v>
      </c>
      <c r="K2675" s="131">
        <v>0</v>
      </c>
      <c r="L2675" s="131">
        <v>0</v>
      </c>
      <c r="M2675" s="131">
        <v>0</v>
      </c>
      <c r="N2675" s="131">
        <v>0</v>
      </c>
      <c r="O2675" s="131">
        <v>0</v>
      </c>
      <c r="P2675" s="131">
        <v>0</v>
      </c>
      <c r="Q2675" s="131">
        <v>0</v>
      </c>
      <c r="R2675" s="131">
        <v>0</v>
      </c>
      <c r="S2675" s="131">
        <v>0</v>
      </c>
      <c r="T2675" s="131">
        <v>0</v>
      </c>
      <c r="U2675" s="131">
        <v>0</v>
      </c>
      <c r="V2675" s="131">
        <v>0</v>
      </c>
      <c r="W2675" s="131">
        <v>0</v>
      </c>
      <c r="X2675" s="131">
        <v>0</v>
      </c>
      <c r="Y2675" s="131">
        <v>0</v>
      </c>
      <c r="Z2675" s="131">
        <v>0</v>
      </c>
      <c r="AA2675" s="131">
        <v>0</v>
      </c>
      <c r="AB2675" s="131">
        <v>0</v>
      </c>
      <c r="AC2675" s="131">
        <v>0</v>
      </c>
      <c r="AD2675" s="131">
        <v>0</v>
      </c>
      <c r="AE2675" s="131">
        <v>0</v>
      </c>
      <c r="AF2675" s="131">
        <v>0</v>
      </c>
      <c r="AG2675" s="131">
        <v>0</v>
      </c>
      <c r="AH2675" s="43">
        <v>0</v>
      </c>
    </row>
    <row r="2676" spans="4:34">
      <c r="D2676" s="62">
        <v>2029</v>
      </c>
      <c r="E2676" s="62">
        <v>7</v>
      </c>
      <c r="F2676" s="62">
        <v>2030</v>
      </c>
      <c r="G2676" s="62">
        <v>2030</v>
      </c>
      <c r="H2676" s="131">
        <v>0</v>
      </c>
      <c r="I2676" s="131">
        <v>0</v>
      </c>
      <c r="J2676" s="131">
        <v>0</v>
      </c>
      <c r="K2676" s="131">
        <v>0</v>
      </c>
      <c r="L2676" s="131">
        <v>0</v>
      </c>
      <c r="M2676" s="131">
        <v>0</v>
      </c>
      <c r="N2676" s="131">
        <v>0</v>
      </c>
      <c r="O2676" s="131">
        <v>0</v>
      </c>
      <c r="P2676" s="131">
        <v>0</v>
      </c>
      <c r="Q2676" s="131">
        <v>0</v>
      </c>
      <c r="R2676" s="131">
        <v>0</v>
      </c>
      <c r="S2676" s="131">
        <v>0</v>
      </c>
      <c r="T2676" s="131">
        <v>0</v>
      </c>
      <c r="U2676" s="131">
        <v>0</v>
      </c>
      <c r="V2676" s="131">
        <v>0</v>
      </c>
      <c r="W2676" s="131">
        <v>0</v>
      </c>
      <c r="X2676" s="131">
        <v>0</v>
      </c>
      <c r="Y2676" s="131">
        <v>0</v>
      </c>
      <c r="Z2676" s="131">
        <v>0</v>
      </c>
      <c r="AA2676" s="131">
        <v>0</v>
      </c>
      <c r="AB2676" s="131">
        <v>0</v>
      </c>
      <c r="AC2676" s="131">
        <v>0</v>
      </c>
      <c r="AD2676" s="131">
        <v>0</v>
      </c>
      <c r="AE2676" s="131">
        <v>0</v>
      </c>
      <c r="AF2676" s="131">
        <v>0</v>
      </c>
      <c r="AG2676" s="131">
        <v>0</v>
      </c>
      <c r="AH2676" s="43">
        <v>0</v>
      </c>
    </row>
    <row r="2677" spans="4:34">
      <c r="D2677" s="62">
        <v>2029</v>
      </c>
      <c r="E2677" s="62">
        <v>8</v>
      </c>
      <c r="F2677" s="62">
        <v>2030</v>
      </c>
      <c r="G2677" s="62">
        <v>2030</v>
      </c>
      <c r="H2677" s="131">
        <v>0</v>
      </c>
      <c r="I2677" s="131">
        <v>0</v>
      </c>
      <c r="J2677" s="131">
        <v>0</v>
      </c>
      <c r="K2677" s="131">
        <v>0</v>
      </c>
      <c r="L2677" s="131">
        <v>0</v>
      </c>
      <c r="M2677" s="131">
        <v>0</v>
      </c>
      <c r="N2677" s="131">
        <v>0</v>
      </c>
      <c r="O2677" s="131">
        <v>0</v>
      </c>
      <c r="P2677" s="131">
        <v>0</v>
      </c>
      <c r="Q2677" s="131">
        <v>0</v>
      </c>
      <c r="R2677" s="131">
        <v>0</v>
      </c>
      <c r="S2677" s="131">
        <v>0</v>
      </c>
      <c r="T2677" s="131">
        <v>0</v>
      </c>
      <c r="U2677" s="131">
        <v>0</v>
      </c>
      <c r="V2677" s="131">
        <v>0</v>
      </c>
      <c r="W2677" s="131">
        <v>0</v>
      </c>
      <c r="X2677" s="131">
        <v>0</v>
      </c>
      <c r="Y2677" s="131">
        <v>0</v>
      </c>
      <c r="Z2677" s="131">
        <v>0</v>
      </c>
      <c r="AA2677" s="131">
        <v>0</v>
      </c>
      <c r="AB2677" s="131">
        <v>0</v>
      </c>
      <c r="AC2677" s="131">
        <v>0</v>
      </c>
      <c r="AD2677" s="131">
        <v>0</v>
      </c>
      <c r="AE2677" s="131">
        <v>0</v>
      </c>
      <c r="AF2677" s="131">
        <v>0</v>
      </c>
      <c r="AG2677" s="131">
        <v>0</v>
      </c>
      <c r="AH2677" s="43">
        <v>0</v>
      </c>
    </row>
    <row r="2678" spans="4:34">
      <c r="D2678" s="62">
        <v>2029</v>
      </c>
      <c r="E2678" s="62">
        <v>9</v>
      </c>
      <c r="F2678" s="62">
        <v>2030</v>
      </c>
      <c r="G2678" s="62">
        <v>2030</v>
      </c>
      <c r="H2678" s="131">
        <v>0</v>
      </c>
      <c r="I2678" s="131">
        <v>0</v>
      </c>
      <c r="J2678" s="131">
        <v>0</v>
      </c>
      <c r="K2678" s="131">
        <v>0</v>
      </c>
      <c r="L2678" s="131">
        <v>0</v>
      </c>
      <c r="M2678" s="131">
        <v>0</v>
      </c>
      <c r="N2678" s="131">
        <v>0</v>
      </c>
      <c r="O2678" s="131">
        <v>0</v>
      </c>
      <c r="P2678" s="131">
        <v>0</v>
      </c>
      <c r="Q2678" s="131">
        <v>0</v>
      </c>
      <c r="R2678" s="131">
        <v>0</v>
      </c>
      <c r="S2678" s="131">
        <v>0</v>
      </c>
      <c r="T2678" s="131">
        <v>0</v>
      </c>
      <c r="U2678" s="131">
        <v>0</v>
      </c>
      <c r="V2678" s="131">
        <v>0</v>
      </c>
      <c r="W2678" s="131">
        <v>0</v>
      </c>
      <c r="X2678" s="131">
        <v>0</v>
      </c>
      <c r="Y2678" s="131">
        <v>0</v>
      </c>
      <c r="Z2678" s="131">
        <v>0</v>
      </c>
      <c r="AA2678" s="131">
        <v>0</v>
      </c>
      <c r="AB2678" s="131">
        <v>0</v>
      </c>
      <c r="AC2678" s="131">
        <v>0</v>
      </c>
      <c r="AD2678" s="131">
        <v>0</v>
      </c>
      <c r="AE2678" s="131">
        <v>0</v>
      </c>
      <c r="AF2678" s="131">
        <v>0</v>
      </c>
      <c r="AG2678" s="131">
        <v>0</v>
      </c>
      <c r="AH2678" s="43">
        <v>0</v>
      </c>
    </row>
    <row r="2679" spans="4:34">
      <c r="D2679" s="62">
        <v>2029</v>
      </c>
      <c r="E2679" s="62">
        <v>10</v>
      </c>
      <c r="F2679" s="62">
        <v>2030</v>
      </c>
      <c r="G2679" s="62">
        <v>2030</v>
      </c>
      <c r="H2679" s="131">
        <v>0</v>
      </c>
      <c r="I2679" s="131">
        <v>0</v>
      </c>
      <c r="J2679" s="131">
        <v>0</v>
      </c>
      <c r="K2679" s="131">
        <v>0</v>
      </c>
      <c r="L2679" s="131">
        <v>0</v>
      </c>
      <c r="M2679" s="131">
        <v>0</v>
      </c>
      <c r="N2679" s="131">
        <v>0</v>
      </c>
      <c r="O2679" s="131">
        <v>0</v>
      </c>
      <c r="P2679" s="131">
        <v>0</v>
      </c>
      <c r="Q2679" s="131">
        <v>0</v>
      </c>
      <c r="R2679" s="131">
        <v>0</v>
      </c>
      <c r="S2679" s="131">
        <v>0</v>
      </c>
      <c r="T2679" s="131">
        <v>0</v>
      </c>
      <c r="U2679" s="131">
        <v>0</v>
      </c>
      <c r="V2679" s="131">
        <v>0</v>
      </c>
      <c r="W2679" s="131">
        <v>0</v>
      </c>
      <c r="X2679" s="131">
        <v>0</v>
      </c>
      <c r="Y2679" s="131">
        <v>0</v>
      </c>
      <c r="Z2679" s="131">
        <v>0</v>
      </c>
      <c r="AA2679" s="131">
        <v>0</v>
      </c>
      <c r="AB2679" s="131">
        <v>0</v>
      </c>
      <c r="AC2679" s="131">
        <v>0</v>
      </c>
      <c r="AD2679" s="131">
        <v>0</v>
      </c>
      <c r="AE2679" s="131">
        <v>0</v>
      </c>
      <c r="AF2679" s="131">
        <v>0</v>
      </c>
      <c r="AG2679" s="131">
        <v>0</v>
      </c>
      <c r="AH2679" s="43">
        <v>0</v>
      </c>
    </row>
    <row r="2680" spans="4:34">
      <c r="D2680" s="62">
        <v>2029</v>
      </c>
      <c r="E2680" s="62">
        <v>11</v>
      </c>
      <c r="F2680" s="62">
        <v>2030</v>
      </c>
      <c r="G2680" s="62">
        <v>2030</v>
      </c>
      <c r="H2680" s="131">
        <v>0</v>
      </c>
      <c r="I2680" s="131">
        <v>0</v>
      </c>
      <c r="J2680" s="131">
        <v>0</v>
      </c>
      <c r="K2680" s="131">
        <v>0</v>
      </c>
      <c r="L2680" s="131">
        <v>0</v>
      </c>
      <c r="M2680" s="131">
        <v>0</v>
      </c>
      <c r="N2680" s="131">
        <v>0</v>
      </c>
      <c r="O2680" s="131">
        <v>0</v>
      </c>
      <c r="P2680" s="131">
        <v>0</v>
      </c>
      <c r="Q2680" s="131">
        <v>0</v>
      </c>
      <c r="R2680" s="131">
        <v>0</v>
      </c>
      <c r="S2680" s="131">
        <v>0</v>
      </c>
      <c r="T2680" s="131">
        <v>0</v>
      </c>
      <c r="U2680" s="131">
        <v>0</v>
      </c>
      <c r="V2680" s="131">
        <v>0</v>
      </c>
      <c r="W2680" s="131">
        <v>0</v>
      </c>
      <c r="X2680" s="131">
        <v>0</v>
      </c>
      <c r="Y2680" s="131">
        <v>0</v>
      </c>
      <c r="Z2680" s="131">
        <v>0</v>
      </c>
      <c r="AA2680" s="131">
        <v>0</v>
      </c>
      <c r="AB2680" s="131">
        <v>0</v>
      </c>
      <c r="AC2680" s="131">
        <v>0</v>
      </c>
      <c r="AD2680" s="131">
        <v>0</v>
      </c>
      <c r="AE2680" s="131">
        <v>0</v>
      </c>
      <c r="AF2680" s="131">
        <v>0</v>
      </c>
      <c r="AG2680" s="131">
        <v>0</v>
      </c>
      <c r="AH2680" s="43">
        <v>0</v>
      </c>
    </row>
    <row r="2681" spans="4:34">
      <c r="D2681" s="62">
        <v>2029</v>
      </c>
      <c r="E2681" s="62">
        <v>12</v>
      </c>
      <c r="F2681" s="62">
        <v>2030</v>
      </c>
      <c r="G2681" s="62">
        <v>2030</v>
      </c>
      <c r="H2681" s="131">
        <v>0</v>
      </c>
      <c r="I2681" s="131">
        <v>0</v>
      </c>
      <c r="J2681" s="131">
        <v>0</v>
      </c>
      <c r="K2681" s="131">
        <v>0</v>
      </c>
      <c r="L2681" s="131">
        <v>0</v>
      </c>
      <c r="M2681" s="131">
        <v>0</v>
      </c>
      <c r="N2681" s="131">
        <v>0</v>
      </c>
      <c r="O2681" s="131">
        <v>0</v>
      </c>
      <c r="P2681" s="131">
        <v>0</v>
      </c>
      <c r="Q2681" s="131">
        <v>0</v>
      </c>
      <c r="R2681" s="131">
        <v>0</v>
      </c>
      <c r="S2681" s="131">
        <v>0</v>
      </c>
      <c r="T2681" s="131">
        <v>0</v>
      </c>
      <c r="U2681" s="131">
        <v>0</v>
      </c>
      <c r="V2681" s="131">
        <v>0</v>
      </c>
      <c r="W2681" s="131">
        <v>0</v>
      </c>
      <c r="X2681" s="131">
        <v>0</v>
      </c>
      <c r="Y2681" s="131">
        <v>0</v>
      </c>
      <c r="Z2681" s="131">
        <v>0</v>
      </c>
      <c r="AA2681" s="131">
        <v>0</v>
      </c>
      <c r="AB2681" s="131">
        <v>0</v>
      </c>
      <c r="AC2681" s="131">
        <v>0</v>
      </c>
      <c r="AD2681" s="131">
        <v>0</v>
      </c>
      <c r="AE2681" s="131">
        <v>0</v>
      </c>
      <c r="AF2681" s="131">
        <v>0</v>
      </c>
      <c r="AG2681" s="131">
        <v>0</v>
      </c>
      <c r="AH2681" s="43">
        <v>0</v>
      </c>
    </row>
    <row r="2682" spans="4:34">
      <c r="D2682" s="62">
        <v>2030</v>
      </c>
      <c r="E2682" s="62">
        <v>1</v>
      </c>
      <c r="F2682" s="62">
        <v>2030</v>
      </c>
      <c r="G2682" s="62">
        <v>2030</v>
      </c>
      <c r="H2682" s="131">
        <v>0</v>
      </c>
      <c r="I2682" s="131">
        <v>0</v>
      </c>
      <c r="J2682" s="131">
        <v>0</v>
      </c>
      <c r="K2682" s="131">
        <v>0</v>
      </c>
      <c r="L2682" s="131">
        <v>0</v>
      </c>
      <c r="M2682" s="131">
        <v>0</v>
      </c>
      <c r="N2682" s="131">
        <v>0</v>
      </c>
      <c r="O2682" s="131">
        <v>0</v>
      </c>
      <c r="P2682" s="131">
        <v>0</v>
      </c>
      <c r="Q2682" s="131">
        <v>0</v>
      </c>
      <c r="R2682" s="131">
        <v>0</v>
      </c>
      <c r="S2682" s="131">
        <v>0</v>
      </c>
      <c r="T2682" s="131">
        <v>0</v>
      </c>
      <c r="U2682" s="131">
        <v>0</v>
      </c>
      <c r="V2682" s="131">
        <v>0</v>
      </c>
      <c r="W2682" s="131">
        <v>0</v>
      </c>
      <c r="X2682" s="131">
        <v>0</v>
      </c>
      <c r="Y2682" s="131">
        <v>0</v>
      </c>
      <c r="Z2682" s="131">
        <v>0</v>
      </c>
      <c r="AA2682" s="131">
        <v>0</v>
      </c>
      <c r="AB2682" s="131">
        <v>0</v>
      </c>
      <c r="AC2682" s="131">
        <v>0</v>
      </c>
      <c r="AD2682" s="131">
        <v>0</v>
      </c>
      <c r="AE2682" s="131">
        <v>0</v>
      </c>
      <c r="AF2682" s="131">
        <v>0</v>
      </c>
      <c r="AG2682" s="131">
        <v>0</v>
      </c>
      <c r="AH2682" s="43">
        <v>0</v>
      </c>
    </row>
    <row r="2683" spans="4:34">
      <c r="D2683" s="62">
        <v>2030</v>
      </c>
      <c r="E2683" s="62">
        <v>2</v>
      </c>
      <c r="F2683" s="62">
        <v>2030</v>
      </c>
      <c r="G2683" s="62">
        <v>2030</v>
      </c>
      <c r="H2683" s="131">
        <v>0</v>
      </c>
      <c r="I2683" s="131">
        <v>0</v>
      </c>
      <c r="J2683" s="131">
        <v>0</v>
      </c>
      <c r="K2683" s="131">
        <v>0</v>
      </c>
      <c r="L2683" s="131">
        <v>0</v>
      </c>
      <c r="M2683" s="131">
        <v>0</v>
      </c>
      <c r="N2683" s="131">
        <v>0</v>
      </c>
      <c r="O2683" s="131">
        <v>0</v>
      </c>
      <c r="P2683" s="131">
        <v>0</v>
      </c>
      <c r="Q2683" s="131">
        <v>0</v>
      </c>
      <c r="R2683" s="131">
        <v>0</v>
      </c>
      <c r="S2683" s="131">
        <v>0</v>
      </c>
      <c r="T2683" s="131">
        <v>0</v>
      </c>
      <c r="U2683" s="131">
        <v>0</v>
      </c>
      <c r="V2683" s="131">
        <v>0</v>
      </c>
      <c r="W2683" s="131">
        <v>0</v>
      </c>
      <c r="X2683" s="131">
        <v>0</v>
      </c>
      <c r="Y2683" s="131">
        <v>0</v>
      </c>
      <c r="Z2683" s="131">
        <v>0</v>
      </c>
      <c r="AA2683" s="131">
        <v>0</v>
      </c>
      <c r="AB2683" s="131">
        <v>0</v>
      </c>
      <c r="AC2683" s="131">
        <v>0</v>
      </c>
      <c r="AD2683" s="131">
        <v>0</v>
      </c>
      <c r="AE2683" s="131">
        <v>0</v>
      </c>
      <c r="AF2683" s="131">
        <v>0</v>
      </c>
      <c r="AG2683" s="131">
        <v>0</v>
      </c>
      <c r="AH2683" s="43">
        <v>0</v>
      </c>
    </row>
    <row r="2684" spans="4:34">
      <c r="D2684" s="62">
        <v>2030</v>
      </c>
      <c r="E2684" s="62">
        <v>3</v>
      </c>
      <c r="F2684" s="62">
        <v>2030</v>
      </c>
      <c r="G2684" s="62">
        <v>2030</v>
      </c>
      <c r="H2684" s="131">
        <v>0</v>
      </c>
      <c r="I2684" s="131">
        <v>0</v>
      </c>
      <c r="J2684" s="131">
        <v>0</v>
      </c>
      <c r="K2684" s="131">
        <v>0</v>
      </c>
      <c r="L2684" s="131">
        <v>0</v>
      </c>
      <c r="M2684" s="131">
        <v>0</v>
      </c>
      <c r="N2684" s="131">
        <v>0</v>
      </c>
      <c r="O2684" s="131">
        <v>0</v>
      </c>
      <c r="P2684" s="131">
        <v>0</v>
      </c>
      <c r="Q2684" s="131">
        <v>0</v>
      </c>
      <c r="R2684" s="131">
        <v>0</v>
      </c>
      <c r="S2684" s="131">
        <v>0</v>
      </c>
      <c r="T2684" s="131">
        <v>0</v>
      </c>
      <c r="U2684" s="131">
        <v>0</v>
      </c>
      <c r="V2684" s="131">
        <v>0</v>
      </c>
      <c r="W2684" s="131">
        <v>0</v>
      </c>
      <c r="X2684" s="131">
        <v>0</v>
      </c>
      <c r="Y2684" s="131">
        <v>0</v>
      </c>
      <c r="Z2684" s="131">
        <v>0</v>
      </c>
      <c r="AA2684" s="131">
        <v>0</v>
      </c>
      <c r="AB2684" s="131">
        <v>0</v>
      </c>
      <c r="AC2684" s="131">
        <v>0</v>
      </c>
      <c r="AD2684" s="131">
        <v>0</v>
      </c>
      <c r="AE2684" s="131">
        <v>0</v>
      </c>
      <c r="AF2684" s="131">
        <v>0</v>
      </c>
      <c r="AG2684" s="131">
        <v>0</v>
      </c>
      <c r="AH2684" s="43">
        <v>0</v>
      </c>
    </row>
    <row r="2685" spans="4:34">
      <c r="D2685" s="62">
        <v>2030</v>
      </c>
      <c r="E2685" s="62">
        <v>4</v>
      </c>
      <c r="F2685" s="62">
        <v>2030</v>
      </c>
      <c r="G2685" s="62">
        <v>2030</v>
      </c>
      <c r="H2685" s="131">
        <v>0</v>
      </c>
      <c r="I2685" s="131">
        <v>0</v>
      </c>
      <c r="J2685" s="131">
        <v>0</v>
      </c>
      <c r="K2685" s="131">
        <v>0</v>
      </c>
      <c r="L2685" s="131">
        <v>0</v>
      </c>
      <c r="M2685" s="131">
        <v>0</v>
      </c>
      <c r="N2685" s="131">
        <v>0</v>
      </c>
      <c r="O2685" s="131">
        <v>0</v>
      </c>
      <c r="P2685" s="131">
        <v>0</v>
      </c>
      <c r="Q2685" s="131">
        <v>0</v>
      </c>
      <c r="R2685" s="131">
        <v>0</v>
      </c>
      <c r="S2685" s="131">
        <v>0</v>
      </c>
      <c r="T2685" s="131">
        <v>0</v>
      </c>
      <c r="U2685" s="131">
        <v>0</v>
      </c>
      <c r="V2685" s="131">
        <v>0</v>
      </c>
      <c r="W2685" s="131">
        <v>0</v>
      </c>
      <c r="X2685" s="131">
        <v>0</v>
      </c>
      <c r="Y2685" s="131">
        <v>0</v>
      </c>
      <c r="Z2685" s="131">
        <v>0</v>
      </c>
      <c r="AA2685" s="131">
        <v>0</v>
      </c>
      <c r="AB2685" s="131">
        <v>0</v>
      </c>
      <c r="AC2685" s="131">
        <v>0</v>
      </c>
      <c r="AD2685" s="131">
        <v>0</v>
      </c>
      <c r="AE2685" s="131">
        <v>0</v>
      </c>
      <c r="AF2685" s="131">
        <v>0</v>
      </c>
      <c r="AG2685" s="131">
        <v>0</v>
      </c>
      <c r="AH2685" s="43">
        <v>0</v>
      </c>
    </row>
    <row r="2686" spans="4:34">
      <c r="D2686" s="62">
        <v>2030</v>
      </c>
      <c r="E2686" s="62">
        <v>5</v>
      </c>
      <c r="F2686" s="62">
        <v>2030</v>
      </c>
      <c r="G2686" s="62">
        <v>2031</v>
      </c>
      <c r="H2686" s="131">
        <v>0</v>
      </c>
      <c r="I2686" s="131">
        <v>0</v>
      </c>
      <c r="J2686" s="131">
        <v>0</v>
      </c>
      <c r="K2686" s="131">
        <v>0</v>
      </c>
      <c r="L2686" s="131">
        <v>0</v>
      </c>
      <c r="M2686" s="131">
        <v>0</v>
      </c>
      <c r="N2686" s="131">
        <v>0</v>
      </c>
      <c r="O2686" s="131">
        <v>0</v>
      </c>
      <c r="P2686" s="131">
        <v>0</v>
      </c>
      <c r="Q2686" s="131">
        <v>0</v>
      </c>
      <c r="R2686" s="131">
        <v>0</v>
      </c>
      <c r="S2686" s="131">
        <v>0</v>
      </c>
      <c r="T2686" s="131">
        <v>0</v>
      </c>
      <c r="U2686" s="131">
        <v>0</v>
      </c>
      <c r="V2686" s="131">
        <v>0</v>
      </c>
      <c r="W2686" s="131">
        <v>0</v>
      </c>
      <c r="X2686" s="131">
        <v>0</v>
      </c>
      <c r="Y2686" s="131">
        <v>0</v>
      </c>
      <c r="Z2686" s="131">
        <v>0</v>
      </c>
      <c r="AA2686" s="131">
        <v>0</v>
      </c>
      <c r="AB2686" s="131">
        <v>0</v>
      </c>
      <c r="AC2686" s="131">
        <v>0</v>
      </c>
      <c r="AD2686" s="131">
        <v>0</v>
      </c>
      <c r="AE2686" s="131">
        <v>0</v>
      </c>
      <c r="AF2686" s="131">
        <v>0</v>
      </c>
      <c r="AG2686" s="131">
        <v>0</v>
      </c>
      <c r="AH2686" s="43">
        <v>0</v>
      </c>
    </row>
    <row r="2687" spans="4:34">
      <c r="D2687" s="62">
        <v>2030</v>
      </c>
      <c r="E2687" s="62">
        <v>6</v>
      </c>
      <c r="F2687" s="62">
        <v>2030</v>
      </c>
      <c r="G2687" s="62">
        <v>2031</v>
      </c>
      <c r="H2687" s="131">
        <v>0</v>
      </c>
      <c r="I2687" s="131">
        <v>0</v>
      </c>
      <c r="J2687" s="131">
        <v>0</v>
      </c>
      <c r="K2687" s="131">
        <v>0</v>
      </c>
      <c r="L2687" s="131">
        <v>0</v>
      </c>
      <c r="M2687" s="131">
        <v>0</v>
      </c>
      <c r="N2687" s="131">
        <v>0</v>
      </c>
      <c r="O2687" s="131">
        <v>0</v>
      </c>
      <c r="P2687" s="131">
        <v>0</v>
      </c>
      <c r="Q2687" s="131">
        <v>0</v>
      </c>
      <c r="R2687" s="131">
        <v>0</v>
      </c>
      <c r="S2687" s="131">
        <v>0</v>
      </c>
      <c r="T2687" s="131">
        <v>0</v>
      </c>
      <c r="U2687" s="131">
        <v>0</v>
      </c>
      <c r="V2687" s="131">
        <v>0</v>
      </c>
      <c r="W2687" s="131">
        <v>0</v>
      </c>
      <c r="X2687" s="131">
        <v>0</v>
      </c>
      <c r="Y2687" s="131">
        <v>0</v>
      </c>
      <c r="Z2687" s="131">
        <v>0</v>
      </c>
      <c r="AA2687" s="131">
        <v>0</v>
      </c>
      <c r="AB2687" s="131">
        <v>0</v>
      </c>
      <c r="AC2687" s="131">
        <v>0</v>
      </c>
      <c r="AD2687" s="131">
        <v>0</v>
      </c>
      <c r="AE2687" s="131">
        <v>0</v>
      </c>
      <c r="AF2687" s="131">
        <v>0</v>
      </c>
      <c r="AG2687" s="131">
        <v>0</v>
      </c>
      <c r="AH2687" s="43">
        <v>0</v>
      </c>
    </row>
    <row r="2688" spans="4:34">
      <c r="D2688" s="62">
        <v>2030</v>
      </c>
      <c r="E2688" s="62">
        <v>7</v>
      </c>
      <c r="F2688" s="62">
        <v>2031</v>
      </c>
      <c r="G2688" s="62">
        <v>2031</v>
      </c>
      <c r="H2688" s="131">
        <v>0</v>
      </c>
      <c r="I2688" s="131">
        <v>0</v>
      </c>
      <c r="J2688" s="131">
        <v>0</v>
      </c>
      <c r="K2688" s="131">
        <v>0</v>
      </c>
      <c r="L2688" s="131">
        <v>0</v>
      </c>
      <c r="M2688" s="131">
        <v>0</v>
      </c>
      <c r="N2688" s="131">
        <v>0</v>
      </c>
      <c r="O2688" s="131">
        <v>0</v>
      </c>
      <c r="P2688" s="131">
        <v>0</v>
      </c>
      <c r="Q2688" s="131">
        <v>0</v>
      </c>
      <c r="R2688" s="131">
        <v>0</v>
      </c>
      <c r="S2688" s="131">
        <v>0</v>
      </c>
      <c r="T2688" s="131">
        <v>0</v>
      </c>
      <c r="U2688" s="131">
        <v>0</v>
      </c>
      <c r="V2688" s="131">
        <v>0</v>
      </c>
      <c r="W2688" s="131">
        <v>0</v>
      </c>
      <c r="X2688" s="131">
        <v>0</v>
      </c>
      <c r="Y2688" s="131">
        <v>0</v>
      </c>
      <c r="Z2688" s="131">
        <v>0</v>
      </c>
      <c r="AA2688" s="131">
        <v>0</v>
      </c>
      <c r="AB2688" s="131">
        <v>0</v>
      </c>
      <c r="AC2688" s="131">
        <v>0</v>
      </c>
      <c r="AD2688" s="131">
        <v>0</v>
      </c>
      <c r="AE2688" s="131">
        <v>0</v>
      </c>
      <c r="AF2688" s="131">
        <v>0</v>
      </c>
      <c r="AG2688" s="131">
        <v>0</v>
      </c>
      <c r="AH2688" s="43">
        <v>0</v>
      </c>
    </row>
    <row r="2689" spans="4:34">
      <c r="D2689" s="62">
        <v>2030</v>
      </c>
      <c r="E2689" s="62">
        <v>8</v>
      </c>
      <c r="F2689" s="62">
        <v>2031</v>
      </c>
      <c r="G2689" s="62">
        <v>2031</v>
      </c>
      <c r="H2689" s="131">
        <v>0</v>
      </c>
      <c r="I2689" s="131">
        <v>0</v>
      </c>
      <c r="J2689" s="131">
        <v>0</v>
      </c>
      <c r="K2689" s="131">
        <v>0</v>
      </c>
      <c r="L2689" s="131">
        <v>0</v>
      </c>
      <c r="M2689" s="131">
        <v>0</v>
      </c>
      <c r="N2689" s="131">
        <v>0</v>
      </c>
      <c r="O2689" s="131">
        <v>0</v>
      </c>
      <c r="P2689" s="131">
        <v>0</v>
      </c>
      <c r="Q2689" s="131">
        <v>0</v>
      </c>
      <c r="R2689" s="131">
        <v>0</v>
      </c>
      <c r="S2689" s="131">
        <v>0</v>
      </c>
      <c r="T2689" s="131">
        <v>0</v>
      </c>
      <c r="U2689" s="131">
        <v>0</v>
      </c>
      <c r="V2689" s="131">
        <v>0</v>
      </c>
      <c r="W2689" s="131">
        <v>0</v>
      </c>
      <c r="X2689" s="131">
        <v>0</v>
      </c>
      <c r="Y2689" s="131">
        <v>0</v>
      </c>
      <c r="Z2689" s="131">
        <v>0</v>
      </c>
      <c r="AA2689" s="131">
        <v>0</v>
      </c>
      <c r="AB2689" s="131">
        <v>0</v>
      </c>
      <c r="AC2689" s="131">
        <v>0</v>
      </c>
      <c r="AD2689" s="131">
        <v>0</v>
      </c>
      <c r="AE2689" s="131">
        <v>0</v>
      </c>
      <c r="AF2689" s="131">
        <v>0</v>
      </c>
      <c r="AG2689" s="131">
        <v>0</v>
      </c>
      <c r="AH2689" s="43">
        <v>0</v>
      </c>
    </row>
    <row r="2690" spans="4:34">
      <c r="D2690" s="62">
        <v>2030</v>
      </c>
      <c r="E2690" s="62">
        <v>9</v>
      </c>
      <c r="F2690" s="62">
        <v>2031</v>
      </c>
      <c r="G2690" s="62">
        <v>2031</v>
      </c>
      <c r="H2690" s="131">
        <v>0</v>
      </c>
      <c r="I2690" s="131">
        <v>0</v>
      </c>
      <c r="J2690" s="131">
        <v>0</v>
      </c>
      <c r="K2690" s="131">
        <v>0</v>
      </c>
      <c r="L2690" s="131">
        <v>0</v>
      </c>
      <c r="M2690" s="131">
        <v>0</v>
      </c>
      <c r="N2690" s="131">
        <v>0</v>
      </c>
      <c r="O2690" s="131">
        <v>0</v>
      </c>
      <c r="P2690" s="131">
        <v>0</v>
      </c>
      <c r="Q2690" s="131">
        <v>0</v>
      </c>
      <c r="R2690" s="131">
        <v>0</v>
      </c>
      <c r="S2690" s="131">
        <v>0</v>
      </c>
      <c r="T2690" s="131">
        <v>0</v>
      </c>
      <c r="U2690" s="131">
        <v>0</v>
      </c>
      <c r="V2690" s="131">
        <v>0</v>
      </c>
      <c r="W2690" s="131">
        <v>0</v>
      </c>
      <c r="X2690" s="131">
        <v>0</v>
      </c>
      <c r="Y2690" s="131">
        <v>0</v>
      </c>
      <c r="Z2690" s="131">
        <v>0</v>
      </c>
      <c r="AA2690" s="131">
        <v>0</v>
      </c>
      <c r="AB2690" s="131">
        <v>0</v>
      </c>
      <c r="AC2690" s="131">
        <v>0</v>
      </c>
      <c r="AD2690" s="131">
        <v>0</v>
      </c>
      <c r="AE2690" s="131">
        <v>0</v>
      </c>
      <c r="AF2690" s="131">
        <v>0</v>
      </c>
      <c r="AG2690" s="131">
        <v>0</v>
      </c>
      <c r="AH2690" s="43">
        <v>0</v>
      </c>
    </row>
    <row r="2691" spans="4:34">
      <c r="D2691" s="62">
        <v>2030</v>
      </c>
      <c r="E2691" s="62">
        <v>10</v>
      </c>
      <c r="F2691" s="62">
        <v>2031</v>
      </c>
      <c r="G2691" s="62">
        <v>2031</v>
      </c>
      <c r="H2691" s="131">
        <v>0</v>
      </c>
      <c r="I2691" s="131">
        <v>0</v>
      </c>
      <c r="J2691" s="131">
        <v>0</v>
      </c>
      <c r="K2691" s="131">
        <v>0</v>
      </c>
      <c r="L2691" s="131">
        <v>0</v>
      </c>
      <c r="M2691" s="131">
        <v>0</v>
      </c>
      <c r="N2691" s="131">
        <v>0</v>
      </c>
      <c r="O2691" s="131">
        <v>0</v>
      </c>
      <c r="P2691" s="131">
        <v>0</v>
      </c>
      <c r="Q2691" s="131">
        <v>0</v>
      </c>
      <c r="R2691" s="131">
        <v>0</v>
      </c>
      <c r="S2691" s="131">
        <v>0</v>
      </c>
      <c r="T2691" s="131">
        <v>0</v>
      </c>
      <c r="U2691" s="131">
        <v>0</v>
      </c>
      <c r="V2691" s="131">
        <v>0</v>
      </c>
      <c r="W2691" s="131">
        <v>0</v>
      </c>
      <c r="X2691" s="131">
        <v>0</v>
      </c>
      <c r="Y2691" s="131">
        <v>0</v>
      </c>
      <c r="Z2691" s="131">
        <v>0</v>
      </c>
      <c r="AA2691" s="131">
        <v>0</v>
      </c>
      <c r="AB2691" s="131">
        <v>0</v>
      </c>
      <c r="AC2691" s="131">
        <v>0</v>
      </c>
      <c r="AD2691" s="131">
        <v>0</v>
      </c>
      <c r="AE2691" s="131">
        <v>0</v>
      </c>
      <c r="AF2691" s="131">
        <v>0</v>
      </c>
      <c r="AG2691" s="131">
        <v>0</v>
      </c>
      <c r="AH2691" s="43">
        <v>0</v>
      </c>
    </row>
    <row r="2692" spans="4:34">
      <c r="D2692" s="62">
        <v>2030</v>
      </c>
      <c r="E2692" s="62">
        <v>11</v>
      </c>
      <c r="F2692" s="62">
        <v>2031</v>
      </c>
      <c r="G2692" s="62">
        <v>2031</v>
      </c>
      <c r="H2692" s="131">
        <v>0</v>
      </c>
      <c r="I2692" s="131">
        <v>0</v>
      </c>
      <c r="J2692" s="131">
        <v>0</v>
      </c>
      <c r="K2692" s="131">
        <v>0</v>
      </c>
      <c r="L2692" s="131">
        <v>0</v>
      </c>
      <c r="M2692" s="131">
        <v>0</v>
      </c>
      <c r="N2692" s="131">
        <v>0</v>
      </c>
      <c r="O2692" s="131">
        <v>0</v>
      </c>
      <c r="P2692" s="131">
        <v>0</v>
      </c>
      <c r="Q2692" s="131">
        <v>0</v>
      </c>
      <c r="R2692" s="131">
        <v>0</v>
      </c>
      <c r="S2692" s="131">
        <v>0</v>
      </c>
      <c r="T2692" s="131">
        <v>0</v>
      </c>
      <c r="U2692" s="131">
        <v>0</v>
      </c>
      <c r="V2692" s="131">
        <v>0</v>
      </c>
      <c r="W2692" s="131">
        <v>0</v>
      </c>
      <c r="X2692" s="131">
        <v>0</v>
      </c>
      <c r="Y2692" s="131">
        <v>0</v>
      </c>
      <c r="Z2692" s="131">
        <v>0</v>
      </c>
      <c r="AA2692" s="131">
        <v>0</v>
      </c>
      <c r="AB2692" s="131">
        <v>0</v>
      </c>
      <c r="AC2692" s="131">
        <v>0</v>
      </c>
      <c r="AD2692" s="131">
        <v>0</v>
      </c>
      <c r="AE2692" s="131">
        <v>0</v>
      </c>
      <c r="AF2692" s="131">
        <v>0</v>
      </c>
      <c r="AG2692" s="131">
        <v>0</v>
      </c>
      <c r="AH2692" s="43">
        <v>0</v>
      </c>
    </row>
    <row r="2693" spans="4:34">
      <c r="D2693" s="62">
        <v>2030</v>
      </c>
      <c r="E2693" s="62">
        <v>12</v>
      </c>
      <c r="F2693" s="62">
        <v>2031</v>
      </c>
      <c r="G2693" s="62">
        <v>2031</v>
      </c>
      <c r="H2693" s="131">
        <v>0</v>
      </c>
      <c r="I2693" s="131">
        <v>0</v>
      </c>
      <c r="J2693" s="131">
        <v>0</v>
      </c>
      <c r="K2693" s="131">
        <v>0</v>
      </c>
      <c r="L2693" s="131">
        <v>0</v>
      </c>
      <c r="M2693" s="131">
        <v>0</v>
      </c>
      <c r="N2693" s="131">
        <v>0</v>
      </c>
      <c r="O2693" s="131">
        <v>0</v>
      </c>
      <c r="P2693" s="131">
        <v>0</v>
      </c>
      <c r="Q2693" s="131">
        <v>0</v>
      </c>
      <c r="R2693" s="131">
        <v>0</v>
      </c>
      <c r="S2693" s="131">
        <v>0</v>
      </c>
      <c r="T2693" s="131">
        <v>0</v>
      </c>
      <c r="U2693" s="131">
        <v>0</v>
      </c>
      <c r="V2693" s="131">
        <v>0</v>
      </c>
      <c r="W2693" s="131">
        <v>0</v>
      </c>
      <c r="X2693" s="131">
        <v>0</v>
      </c>
      <c r="Y2693" s="131">
        <v>0</v>
      </c>
      <c r="Z2693" s="131">
        <v>0</v>
      </c>
      <c r="AA2693" s="131">
        <v>0</v>
      </c>
      <c r="AB2693" s="131">
        <v>0</v>
      </c>
      <c r="AC2693" s="131">
        <v>0</v>
      </c>
      <c r="AD2693" s="131">
        <v>0</v>
      </c>
      <c r="AE2693" s="131">
        <v>0</v>
      </c>
      <c r="AF2693" s="131">
        <v>0</v>
      </c>
      <c r="AG2693" s="131">
        <v>0</v>
      </c>
      <c r="AH2693" s="43">
        <v>0</v>
      </c>
    </row>
    <row r="2697" spans="4:34" ht="15.75">
      <c r="D2697" s="54" t="s">
        <v>96</v>
      </c>
      <c r="X2697" s="53"/>
    </row>
    <row r="2698" spans="4:34" ht="15.75">
      <c r="D2698" s="60" t="s">
        <v>45</v>
      </c>
      <c r="E2698" s="60" t="s">
        <v>46</v>
      </c>
      <c r="F2698" s="60" t="s">
        <v>157</v>
      </c>
      <c r="G2698" s="60" t="s">
        <v>47</v>
      </c>
      <c r="H2698" s="61" t="s">
        <v>48</v>
      </c>
      <c r="I2698" s="61" t="s">
        <v>49</v>
      </c>
      <c r="J2698" s="61" t="s">
        <v>50</v>
      </c>
      <c r="K2698" s="61" t="s">
        <v>51</v>
      </c>
      <c r="L2698" s="61" t="s">
        <v>52</v>
      </c>
      <c r="M2698" s="61" t="s">
        <v>53</v>
      </c>
      <c r="N2698" s="61" t="s">
        <v>54</v>
      </c>
      <c r="O2698" s="61" t="s">
        <v>55</v>
      </c>
      <c r="P2698" s="61" t="s">
        <v>56</v>
      </c>
      <c r="Q2698" s="61" t="s">
        <v>57</v>
      </c>
      <c r="R2698" s="61" t="s">
        <v>58</v>
      </c>
      <c r="S2698" s="61" t="s">
        <v>59</v>
      </c>
      <c r="T2698" s="61" t="s">
        <v>60</v>
      </c>
      <c r="U2698" s="61" t="s">
        <v>61</v>
      </c>
      <c r="V2698" s="61" t="s">
        <v>62</v>
      </c>
      <c r="W2698" s="61" t="s">
        <v>63</v>
      </c>
      <c r="X2698" s="61" t="s">
        <v>64</v>
      </c>
      <c r="Y2698" s="61" t="s">
        <v>65</v>
      </c>
      <c r="Z2698" s="61" t="s">
        <v>66</v>
      </c>
      <c r="AA2698" s="61" t="s">
        <v>67</v>
      </c>
      <c r="AB2698" s="61" t="s">
        <v>68</v>
      </c>
      <c r="AC2698" s="61" t="s">
        <v>69</v>
      </c>
      <c r="AD2698" s="61" t="s">
        <v>70</v>
      </c>
      <c r="AE2698" s="61" t="s">
        <v>71</v>
      </c>
      <c r="AF2698" s="61" t="s">
        <v>72</v>
      </c>
      <c r="AG2698" s="61" t="s">
        <v>73</v>
      </c>
      <c r="AH2698" s="61" t="s">
        <v>74</v>
      </c>
    </row>
    <row r="2699" spans="4:34">
      <c r="D2699" s="62">
        <v>1989</v>
      </c>
      <c r="E2699" s="62">
        <v>1</v>
      </c>
      <c r="F2699" s="62">
        <v>1989</v>
      </c>
      <c r="G2699" s="62">
        <v>1989</v>
      </c>
      <c r="H2699" s="131">
        <v>0</v>
      </c>
      <c r="I2699" s="131">
        <v>0</v>
      </c>
      <c r="J2699" s="131">
        <v>0</v>
      </c>
      <c r="K2699" s="131">
        <v>0</v>
      </c>
      <c r="L2699" s="131">
        <v>0</v>
      </c>
      <c r="M2699" s="131">
        <v>0</v>
      </c>
      <c r="N2699" s="131">
        <v>0</v>
      </c>
      <c r="O2699" s="131">
        <v>0</v>
      </c>
      <c r="P2699" s="131">
        <v>0</v>
      </c>
      <c r="Q2699" s="131">
        <v>0</v>
      </c>
      <c r="R2699" s="131">
        <v>0</v>
      </c>
      <c r="S2699" s="131">
        <v>0</v>
      </c>
      <c r="T2699" s="131">
        <v>0</v>
      </c>
      <c r="U2699" s="131">
        <v>0</v>
      </c>
      <c r="V2699" s="131">
        <v>0</v>
      </c>
      <c r="W2699" s="131">
        <v>0</v>
      </c>
      <c r="X2699" s="131">
        <v>0</v>
      </c>
      <c r="Y2699" s="131">
        <v>0</v>
      </c>
      <c r="Z2699" s="131">
        <v>0</v>
      </c>
      <c r="AA2699" s="131">
        <v>0</v>
      </c>
      <c r="AB2699" s="131">
        <v>0</v>
      </c>
      <c r="AC2699" s="131">
        <v>0</v>
      </c>
      <c r="AD2699" s="131">
        <v>0</v>
      </c>
      <c r="AE2699" s="131">
        <v>0</v>
      </c>
      <c r="AF2699" s="131">
        <v>0</v>
      </c>
      <c r="AG2699" s="131">
        <v>0</v>
      </c>
      <c r="AH2699" s="43">
        <v>0</v>
      </c>
    </row>
    <row r="2700" spans="4:34">
      <c r="D2700" s="62">
        <v>1989</v>
      </c>
      <c r="E2700" s="62">
        <v>2</v>
      </c>
      <c r="F2700" s="62">
        <v>1989</v>
      </c>
      <c r="G2700" s="62">
        <v>1989</v>
      </c>
      <c r="H2700" s="131">
        <v>0</v>
      </c>
      <c r="I2700" s="131">
        <v>0</v>
      </c>
      <c r="J2700" s="131">
        <v>0</v>
      </c>
      <c r="K2700" s="131">
        <v>0</v>
      </c>
      <c r="L2700" s="131">
        <v>0</v>
      </c>
      <c r="M2700" s="131">
        <v>0</v>
      </c>
      <c r="N2700" s="131">
        <v>0</v>
      </c>
      <c r="O2700" s="131">
        <v>0</v>
      </c>
      <c r="P2700" s="131">
        <v>0</v>
      </c>
      <c r="Q2700" s="131">
        <v>0</v>
      </c>
      <c r="R2700" s="131">
        <v>0</v>
      </c>
      <c r="S2700" s="131">
        <v>0</v>
      </c>
      <c r="T2700" s="131">
        <v>0</v>
      </c>
      <c r="U2700" s="131">
        <v>0</v>
      </c>
      <c r="V2700" s="131">
        <v>0</v>
      </c>
      <c r="W2700" s="131">
        <v>0</v>
      </c>
      <c r="X2700" s="131">
        <v>0</v>
      </c>
      <c r="Y2700" s="131">
        <v>0</v>
      </c>
      <c r="Z2700" s="131">
        <v>0</v>
      </c>
      <c r="AA2700" s="131">
        <v>0</v>
      </c>
      <c r="AB2700" s="131">
        <v>0</v>
      </c>
      <c r="AC2700" s="131">
        <v>0</v>
      </c>
      <c r="AD2700" s="131">
        <v>0</v>
      </c>
      <c r="AE2700" s="131">
        <v>0</v>
      </c>
      <c r="AF2700" s="131">
        <v>0</v>
      </c>
      <c r="AG2700" s="131">
        <v>0</v>
      </c>
      <c r="AH2700" s="43">
        <v>0</v>
      </c>
    </row>
    <row r="2701" spans="4:34">
      <c r="D2701" s="62">
        <v>1989</v>
      </c>
      <c r="E2701" s="62">
        <v>3</v>
      </c>
      <c r="F2701" s="62">
        <v>1989</v>
      </c>
      <c r="G2701" s="62">
        <v>1989</v>
      </c>
      <c r="H2701" s="131">
        <v>0</v>
      </c>
      <c r="I2701" s="131">
        <v>0</v>
      </c>
      <c r="J2701" s="131">
        <v>0</v>
      </c>
      <c r="K2701" s="131">
        <v>0</v>
      </c>
      <c r="L2701" s="131">
        <v>0</v>
      </c>
      <c r="M2701" s="131">
        <v>0</v>
      </c>
      <c r="N2701" s="131">
        <v>0</v>
      </c>
      <c r="O2701" s="131">
        <v>0</v>
      </c>
      <c r="P2701" s="131">
        <v>0</v>
      </c>
      <c r="Q2701" s="131">
        <v>0</v>
      </c>
      <c r="R2701" s="131">
        <v>0</v>
      </c>
      <c r="S2701" s="131">
        <v>0</v>
      </c>
      <c r="T2701" s="131">
        <v>0</v>
      </c>
      <c r="U2701" s="131">
        <v>0</v>
      </c>
      <c r="V2701" s="131">
        <v>0</v>
      </c>
      <c r="W2701" s="131">
        <v>0</v>
      </c>
      <c r="X2701" s="131">
        <v>0</v>
      </c>
      <c r="Y2701" s="131">
        <v>0</v>
      </c>
      <c r="Z2701" s="131">
        <v>0</v>
      </c>
      <c r="AA2701" s="131">
        <v>0</v>
      </c>
      <c r="AB2701" s="131">
        <v>0</v>
      </c>
      <c r="AC2701" s="131">
        <v>0</v>
      </c>
      <c r="AD2701" s="131">
        <v>0</v>
      </c>
      <c r="AE2701" s="131">
        <v>0</v>
      </c>
      <c r="AF2701" s="131">
        <v>0</v>
      </c>
      <c r="AG2701" s="131">
        <v>0</v>
      </c>
      <c r="AH2701" s="43">
        <v>0</v>
      </c>
    </row>
    <row r="2702" spans="4:34">
      <c r="D2702" s="62">
        <v>1989</v>
      </c>
      <c r="E2702" s="62">
        <v>4</v>
      </c>
      <c r="F2702" s="62">
        <v>1989</v>
      </c>
      <c r="G2702" s="62">
        <v>1989</v>
      </c>
      <c r="H2702" s="131">
        <v>0</v>
      </c>
      <c r="I2702" s="131">
        <v>0</v>
      </c>
      <c r="J2702" s="131">
        <v>0</v>
      </c>
      <c r="K2702" s="131">
        <v>0</v>
      </c>
      <c r="L2702" s="131">
        <v>0</v>
      </c>
      <c r="M2702" s="131">
        <v>0</v>
      </c>
      <c r="N2702" s="131">
        <v>0</v>
      </c>
      <c r="O2702" s="131">
        <v>0</v>
      </c>
      <c r="P2702" s="131">
        <v>0</v>
      </c>
      <c r="Q2702" s="131">
        <v>0</v>
      </c>
      <c r="R2702" s="131">
        <v>0</v>
      </c>
      <c r="S2702" s="131">
        <v>0</v>
      </c>
      <c r="T2702" s="131">
        <v>0</v>
      </c>
      <c r="U2702" s="131">
        <v>0</v>
      </c>
      <c r="V2702" s="131">
        <v>0</v>
      </c>
      <c r="W2702" s="131">
        <v>0</v>
      </c>
      <c r="X2702" s="131">
        <v>0</v>
      </c>
      <c r="Y2702" s="131">
        <v>0</v>
      </c>
      <c r="Z2702" s="131">
        <v>0</v>
      </c>
      <c r="AA2702" s="131">
        <v>0</v>
      </c>
      <c r="AB2702" s="131">
        <v>0</v>
      </c>
      <c r="AC2702" s="131">
        <v>0</v>
      </c>
      <c r="AD2702" s="131">
        <v>0</v>
      </c>
      <c r="AE2702" s="131">
        <v>0</v>
      </c>
      <c r="AF2702" s="131">
        <v>0</v>
      </c>
      <c r="AG2702" s="131">
        <v>0</v>
      </c>
      <c r="AH2702" s="43">
        <v>0</v>
      </c>
    </row>
    <row r="2703" spans="4:34">
      <c r="D2703" s="62">
        <v>1989</v>
      </c>
      <c r="E2703" s="62">
        <v>5</v>
      </c>
      <c r="F2703" s="62">
        <v>1989</v>
      </c>
      <c r="G2703" s="62">
        <v>1990</v>
      </c>
      <c r="H2703" s="131">
        <v>0</v>
      </c>
      <c r="I2703" s="131">
        <v>0</v>
      </c>
      <c r="J2703" s="131">
        <v>0</v>
      </c>
      <c r="K2703" s="131">
        <v>0</v>
      </c>
      <c r="L2703" s="131">
        <v>0</v>
      </c>
      <c r="M2703" s="131">
        <v>0</v>
      </c>
      <c r="N2703" s="131">
        <v>0</v>
      </c>
      <c r="O2703" s="131">
        <v>0</v>
      </c>
      <c r="P2703" s="131">
        <v>0</v>
      </c>
      <c r="Q2703" s="131">
        <v>0</v>
      </c>
      <c r="R2703" s="131">
        <v>0</v>
      </c>
      <c r="S2703" s="131">
        <v>0</v>
      </c>
      <c r="T2703" s="131">
        <v>0</v>
      </c>
      <c r="U2703" s="131">
        <v>0</v>
      </c>
      <c r="V2703" s="131">
        <v>0</v>
      </c>
      <c r="W2703" s="131">
        <v>0</v>
      </c>
      <c r="X2703" s="131">
        <v>0</v>
      </c>
      <c r="Y2703" s="131">
        <v>0</v>
      </c>
      <c r="Z2703" s="131">
        <v>0</v>
      </c>
      <c r="AA2703" s="131">
        <v>0</v>
      </c>
      <c r="AB2703" s="131">
        <v>0</v>
      </c>
      <c r="AC2703" s="131">
        <v>0</v>
      </c>
      <c r="AD2703" s="131">
        <v>0</v>
      </c>
      <c r="AE2703" s="131">
        <v>0</v>
      </c>
      <c r="AF2703" s="131">
        <v>0</v>
      </c>
      <c r="AG2703" s="131">
        <v>0</v>
      </c>
      <c r="AH2703" s="43">
        <v>0</v>
      </c>
    </row>
    <row r="2704" spans="4:34">
      <c r="D2704" s="62">
        <v>1989</v>
      </c>
      <c r="E2704" s="62">
        <v>6</v>
      </c>
      <c r="F2704" s="62">
        <v>1989</v>
      </c>
      <c r="G2704" s="62">
        <v>1990</v>
      </c>
      <c r="H2704" s="131">
        <v>0</v>
      </c>
      <c r="I2704" s="131">
        <v>0</v>
      </c>
      <c r="J2704" s="131">
        <v>0</v>
      </c>
      <c r="K2704" s="131">
        <v>0</v>
      </c>
      <c r="L2704" s="131">
        <v>0</v>
      </c>
      <c r="M2704" s="131">
        <v>0</v>
      </c>
      <c r="N2704" s="131">
        <v>0</v>
      </c>
      <c r="O2704" s="131">
        <v>0</v>
      </c>
      <c r="P2704" s="131">
        <v>0</v>
      </c>
      <c r="Q2704" s="131">
        <v>0</v>
      </c>
      <c r="R2704" s="131">
        <v>0</v>
      </c>
      <c r="S2704" s="131">
        <v>0</v>
      </c>
      <c r="T2704" s="131">
        <v>0</v>
      </c>
      <c r="U2704" s="131">
        <v>0</v>
      </c>
      <c r="V2704" s="131">
        <v>0</v>
      </c>
      <c r="W2704" s="131">
        <v>0</v>
      </c>
      <c r="X2704" s="131">
        <v>0</v>
      </c>
      <c r="Y2704" s="131">
        <v>0</v>
      </c>
      <c r="Z2704" s="131">
        <v>0</v>
      </c>
      <c r="AA2704" s="131">
        <v>0</v>
      </c>
      <c r="AB2704" s="131">
        <v>0</v>
      </c>
      <c r="AC2704" s="131">
        <v>0</v>
      </c>
      <c r="AD2704" s="131">
        <v>0</v>
      </c>
      <c r="AE2704" s="131">
        <v>0</v>
      </c>
      <c r="AF2704" s="131">
        <v>0</v>
      </c>
      <c r="AG2704" s="131">
        <v>0</v>
      </c>
      <c r="AH2704" s="43">
        <v>0</v>
      </c>
    </row>
    <row r="2705" spans="4:34">
      <c r="D2705" s="62">
        <v>1989</v>
      </c>
      <c r="E2705" s="62">
        <v>7</v>
      </c>
      <c r="F2705" s="62">
        <v>1990</v>
      </c>
      <c r="G2705" s="62">
        <v>1990</v>
      </c>
      <c r="H2705" s="131">
        <v>0</v>
      </c>
      <c r="I2705" s="131">
        <v>0</v>
      </c>
      <c r="J2705" s="131">
        <v>0</v>
      </c>
      <c r="K2705" s="131">
        <v>0</v>
      </c>
      <c r="L2705" s="131">
        <v>0</v>
      </c>
      <c r="M2705" s="131">
        <v>0</v>
      </c>
      <c r="N2705" s="131">
        <v>0</v>
      </c>
      <c r="O2705" s="131">
        <v>0</v>
      </c>
      <c r="P2705" s="131">
        <v>0</v>
      </c>
      <c r="Q2705" s="131">
        <v>0</v>
      </c>
      <c r="R2705" s="131">
        <v>0</v>
      </c>
      <c r="S2705" s="131">
        <v>0</v>
      </c>
      <c r="T2705" s="131">
        <v>0</v>
      </c>
      <c r="U2705" s="131">
        <v>0</v>
      </c>
      <c r="V2705" s="131">
        <v>0</v>
      </c>
      <c r="W2705" s="131">
        <v>0</v>
      </c>
      <c r="X2705" s="131">
        <v>0</v>
      </c>
      <c r="Y2705" s="131">
        <v>0</v>
      </c>
      <c r="Z2705" s="131">
        <v>0</v>
      </c>
      <c r="AA2705" s="131">
        <v>0</v>
      </c>
      <c r="AB2705" s="131">
        <v>0</v>
      </c>
      <c r="AC2705" s="131">
        <v>0</v>
      </c>
      <c r="AD2705" s="131">
        <v>0</v>
      </c>
      <c r="AE2705" s="131">
        <v>0</v>
      </c>
      <c r="AF2705" s="131">
        <v>0</v>
      </c>
      <c r="AG2705" s="131">
        <v>0</v>
      </c>
      <c r="AH2705" s="43">
        <v>0</v>
      </c>
    </row>
    <row r="2706" spans="4:34">
      <c r="D2706" s="62">
        <v>1989</v>
      </c>
      <c r="E2706" s="62">
        <v>8</v>
      </c>
      <c r="F2706" s="62">
        <v>1990</v>
      </c>
      <c r="G2706" s="62">
        <v>1990</v>
      </c>
      <c r="H2706" s="131">
        <v>0</v>
      </c>
      <c r="I2706" s="131">
        <v>0</v>
      </c>
      <c r="J2706" s="131">
        <v>0</v>
      </c>
      <c r="K2706" s="131">
        <v>0</v>
      </c>
      <c r="L2706" s="131">
        <v>0</v>
      </c>
      <c r="M2706" s="131">
        <v>0</v>
      </c>
      <c r="N2706" s="131">
        <v>0</v>
      </c>
      <c r="O2706" s="131">
        <v>0</v>
      </c>
      <c r="P2706" s="131">
        <v>0</v>
      </c>
      <c r="Q2706" s="131">
        <v>0</v>
      </c>
      <c r="R2706" s="131">
        <v>0</v>
      </c>
      <c r="S2706" s="131">
        <v>0</v>
      </c>
      <c r="T2706" s="131">
        <v>0</v>
      </c>
      <c r="U2706" s="131">
        <v>0</v>
      </c>
      <c r="V2706" s="131">
        <v>0</v>
      </c>
      <c r="W2706" s="131">
        <v>0</v>
      </c>
      <c r="X2706" s="131">
        <v>0</v>
      </c>
      <c r="Y2706" s="131">
        <v>0</v>
      </c>
      <c r="Z2706" s="131">
        <v>0</v>
      </c>
      <c r="AA2706" s="131">
        <v>0</v>
      </c>
      <c r="AB2706" s="131">
        <v>0</v>
      </c>
      <c r="AC2706" s="131">
        <v>0</v>
      </c>
      <c r="AD2706" s="131">
        <v>0</v>
      </c>
      <c r="AE2706" s="131">
        <v>0</v>
      </c>
      <c r="AF2706" s="131">
        <v>0</v>
      </c>
      <c r="AG2706" s="131">
        <v>0</v>
      </c>
      <c r="AH2706" s="43">
        <v>0</v>
      </c>
    </row>
    <row r="2707" spans="4:34">
      <c r="D2707" s="62">
        <v>1989</v>
      </c>
      <c r="E2707" s="62">
        <v>9</v>
      </c>
      <c r="F2707" s="62">
        <v>1990</v>
      </c>
      <c r="G2707" s="62">
        <v>1990</v>
      </c>
      <c r="H2707" s="131">
        <v>0</v>
      </c>
      <c r="I2707" s="131">
        <v>0</v>
      </c>
      <c r="J2707" s="131">
        <v>0</v>
      </c>
      <c r="K2707" s="131">
        <v>0</v>
      </c>
      <c r="L2707" s="131">
        <v>0</v>
      </c>
      <c r="M2707" s="131">
        <v>0</v>
      </c>
      <c r="N2707" s="131">
        <v>0</v>
      </c>
      <c r="O2707" s="131">
        <v>0</v>
      </c>
      <c r="P2707" s="131">
        <v>0</v>
      </c>
      <c r="Q2707" s="131">
        <v>0</v>
      </c>
      <c r="R2707" s="131">
        <v>0</v>
      </c>
      <c r="S2707" s="131">
        <v>0</v>
      </c>
      <c r="T2707" s="131">
        <v>0</v>
      </c>
      <c r="U2707" s="131">
        <v>0</v>
      </c>
      <c r="V2707" s="131">
        <v>0</v>
      </c>
      <c r="W2707" s="131">
        <v>0</v>
      </c>
      <c r="X2707" s="131">
        <v>0</v>
      </c>
      <c r="Y2707" s="131">
        <v>0</v>
      </c>
      <c r="Z2707" s="131">
        <v>0</v>
      </c>
      <c r="AA2707" s="131">
        <v>0</v>
      </c>
      <c r="AB2707" s="131">
        <v>0</v>
      </c>
      <c r="AC2707" s="131">
        <v>0</v>
      </c>
      <c r="AD2707" s="131">
        <v>0</v>
      </c>
      <c r="AE2707" s="131">
        <v>0</v>
      </c>
      <c r="AF2707" s="131">
        <v>0</v>
      </c>
      <c r="AG2707" s="131">
        <v>0</v>
      </c>
      <c r="AH2707" s="43">
        <v>0</v>
      </c>
    </row>
    <row r="2708" spans="4:34">
      <c r="D2708" s="62">
        <v>1989</v>
      </c>
      <c r="E2708" s="62">
        <v>10</v>
      </c>
      <c r="F2708" s="62">
        <v>1990</v>
      </c>
      <c r="G2708" s="62">
        <v>1990</v>
      </c>
      <c r="H2708" s="131">
        <v>0</v>
      </c>
      <c r="I2708" s="131">
        <v>0</v>
      </c>
      <c r="J2708" s="131">
        <v>0</v>
      </c>
      <c r="K2708" s="131">
        <v>0</v>
      </c>
      <c r="L2708" s="131">
        <v>0</v>
      </c>
      <c r="M2708" s="131">
        <v>0</v>
      </c>
      <c r="N2708" s="131">
        <v>0</v>
      </c>
      <c r="O2708" s="131">
        <v>0</v>
      </c>
      <c r="P2708" s="131">
        <v>0</v>
      </c>
      <c r="Q2708" s="131">
        <v>0</v>
      </c>
      <c r="R2708" s="131">
        <v>0</v>
      </c>
      <c r="S2708" s="131">
        <v>0</v>
      </c>
      <c r="T2708" s="131">
        <v>0</v>
      </c>
      <c r="U2708" s="131">
        <v>0</v>
      </c>
      <c r="V2708" s="131">
        <v>0</v>
      </c>
      <c r="W2708" s="131">
        <v>0</v>
      </c>
      <c r="X2708" s="131">
        <v>0</v>
      </c>
      <c r="Y2708" s="131">
        <v>0</v>
      </c>
      <c r="Z2708" s="131">
        <v>0</v>
      </c>
      <c r="AA2708" s="131">
        <v>0</v>
      </c>
      <c r="AB2708" s="131">
        <v>0</v>
      </c>
      <c r="AC2708" s="131">
        <v>0</v>
      </c>
      <c r="AD2708" s="131">
        <v>0</v>
      </c>
      <c r="AE2708" s="131">
        <v>0</v>
      </c>
      <c r="AF2708" s="131">
        <v>0</v>
      </c>
      <c r="AG2708" s="131">
        <v>0</v>
      </c>
      <c r="AH2708" s="43">
        <v>0</v>
      </c>
    </row>
    <row r="2709" spans="4:34">
      <c r="D2709" s="62">
        <v>1989</v>
      </c>
      <c r="E2709" s="62">
        <v>11</v>
      </c>
      <c r="F2709" s="62">
        <v>1990</v>
      </c>
      <c r="G2709" s="62">
        <v>1990</v>
      </c>
      <c r="H2709" s="131">
        <v>0</v>
      </c>
      <c r="I2709" s="131">
        <v>0</v>
      </c>
      <c r="J2709" s="131">
        <v>0</v>
      </c>
      <c r="K2709" s="131">
        <v>0</v>
      </c>
      <c r="L2709" s="131">
        <v>0</v>
      </c>
      <c r="M2709" s="131">
        <v>0</v>
      </c>
      <c r="N2709" s="131">
        <v>0</v>
      </c>
      <c r="O2709" s="131">
        <v>0</v>
      </c>
      <c r="P2709" s="131">
        <v>0</v>
      </c>
      <c r="Q2709" s="131">
        <v>0</v>
      </c>
      <c r="R2709" s="131">
        <v>0</v>
      </c>
      <c r="S2709" s="131">
        <v>0</v>
      </c>
      <c r="T2709" s="131">
        <v>0</v>
      </c>
      <c r="U2709" s="131">
        <v>0</v>
      </c>
      <c r="V2709" s="131">
        <v>0</v>
      </c>
      <c r="W2709" s="131">
        <v>0</v>
      </c>
      <c r="X2709" s="131">
        <v>0</v>
      </c>
      <c r="Y2709" s="131">
        <v>0</v>
      </c>
      <c r="Z2709" s="131">
        <v>0</v>
      </c>
      <c r="AA2709" s="131">
        <v>0</v>
      </c>
      <c r="AB2709" s="131">
        <v>0</v>
      </c>
      <c r="AC2709" s="131">
        <v>0</v>
      </c>
      <c r="AD2709" s="131">
        <v>0</v>
      </c>
      <c r="AE2709" s="131">
        <v>0</v>
      </c>
      <c r="AF2709" s="131">
        <v>0</v>
      </c>
      <c r="AG2709" s="131">
        <v>0</v>
      </c>
      <c r="AH2709" s="43">
        <v>0</v>
      </c>
    </row>
    <row r="2710" spans="4:34">
      <c r="D2710" s="62">
        <v>1989</v>
      </c>
      <c r="E2710" s="62">
        <v>12</v>
      </c>
      <c r="F2710" s="62">
        <v>1990</v>
      </c>
      <c r="G2710" s="62">
        <v>1990</v>
      </c>
      <c r="H2710" s="131">
        <v>0</v>
      </c>
      <c r="I2710" s="131">
        <v>0</v>
      </c>
      <c r="J2710" s="131">
        <v>0</v>
      </c>
      <c r="K2710" s="131">
        <v>0</v>
      </c>
      <c r="L2710" s="131">
        <v>0</v>
      </c>
      <c r="M2710" s="131">
        <v>0</v>
      </c>
      <c r="N2710" s="131">
        <v>0</v>
      </c>
      <c r="O2710" s="131">
        <v>0</v>
      </c>
      <c r="P2710" s="131">
        <v>0</v>
      </c>
      <c r="Q2710" s="131">
        <v>0</v>
      </c>
      <c r="R2710" s="131">
        <v>0</v>
      </c>
      <c r="S2710" s="131">
        <v>0</v>
      </c>
      <c r="T2710" s="131">
        <v>0</v>
      </c>
      <c r="U2710" s="131">
        <v>0</v>
      </c>
      <c r="V2710" s="131">
        <v>0</v>
      </c>
      <c r="W2710" s="131">
        <v>0</v>
      </c>
      <c r="X2710" s="131">
        <v>0</v>
      </c>
      <c r="Y2710" s="131">
        <v>0</v>
      </c>
      <c r="Z2710" s="131">
        <v>0</v>
      </c>
      <c r="AA2710" s="131">
        <v>0</v>
      </c>
      <c r="AB2710" s="131">
        <v>0</v>
      </c>
      <c r="AC2710" s="131">
        <v>0</v>
      </c>
      <c r="AD2710" s="131">
        <v>0</v>
      </c>
      <c r="AE2710" s="131">
        <v>0</v>
      </c>
      <c r="AF2710" s="131">
        <v>0</v>
      </c>
      <c r="AG2710" s="131">
        <v>0</v>
      </c>
      <c r="AH2710" s="43">
        <v>0</v>
      </c>
    </row>
    <row r="2711" spans="4:34">
      <c r="D2711" s="62">
        <v>1990</v>
      </c>
      <c r="E2711" s="62">
        <v>1</v>
      </c>
      <c r="F2711" s="62">
        <v>1990</v>
      </c>
      <c r="G2711" s="62">
        <v>1990</v>
      </c>
      <c r="H2711" s="131">
        <v>0</v>
      </c>
      <c r="I2711" s="131">
        <v>0</v>
      </c>
      <c r="J2711" s="131">
        <v>0</v>
      </c>
      <c r="K2711" s="131">
        <v>0</v>
      </c>
      <c r="L2711" s="131">
        <v>0</v>
      </c>
      <c r="M2711" s="131">
        <v>0</v>
      </c>
      <c r="N2711" s="131">
        <v>0</v>
      </c>
      <c r="O2711" s="131">
        <v>0</v>
      </c>
      <c r="P2711" s="131">
        <v>0</v>
      </c>
      <c r="Q2711" s="131">
        <v>0</v>
      </c>
      <c r="R2711" s="131">
        <v>0</v>
      </c>
      <c r="S2711" s="131">
        <v>0</v>
      </c>
      <c r="T2711" s="131">
        <v>0</v>
      </c>
      <c r="U2711" s="131">
        <v>0</v>
      </c>
      <c r="V2711" s="131">
        <v>0</v>
      </c>
      <c r="W2711" s="131">
        <v>0</v>
      </c>
      <c r="X2711" s="131">
        <v>0</v>
      </c>
      <c r="Y2711" s="131">
        <v>0</v>
      </c>
      <c r="Z2711" s="131">
        <v>0</v>
      </c>
      <c r="AA2711" s="131">
        <v>0</v>
      </c>
      <c r="AB2711" s="131">
        <v>0</v>
      </c>
      <c r="AC2711" s="131">
        <v>0</v>
      </c>
      <c r="AD2711" s="131">
        <v>0</v>
      </c>
      <c r="AE2711" s="131">
        <v>0</v>
      </c>
      <c r="AF2711" s="131">
        <v>0</v>
      </c>
      <c r="AG2711" s="131">
        <v>0</v>
      </c>
      <c r="AH2711" s="43">
        <v>0</v>
      </c>
    </row>
    <row r="2712" spans="4:34">
      <c r="D2712" s="62">
        <v>1990</v>
      </c>
      <c r="E2712" s="62">
        <v>2</v>
      </c>
      <c r="F2712" s="62">
        <v>1990</v>
      </c>
      <c r="G2712" s="62">
        <v>1990</v>
      </c>
      <c r="H2712" s="131">
        <v>0</v>
      </c>
      <c r="I2712" s="131">
        <v>0</v>
      </c>
      <c r="J2712" s="131">
        <v>0</v>
      </c>
      <c r="K2712" s="131">
        <v>0</v>
      </c>
      <c r="L2712" s="131">
        <v>0</v>
      </c>
      <c r="M2712" s="131">
        <v>0</v>
      </c>
      <c r="N2712" s="131">
        <v>0</v>
      </c>
      <c r="O2712" s="131">
        <v>0</v>
      </c>
      <c r="P2712" s="131">
        <v>0</v>
      </c>
      <c r="Q2712" s="131">
        <v>0</v>
      </c>
      <c r="R2712" s="131">
        <v>0</v>
      </c>
      <c r="S2712" s="131">
        <v>0</v>
      </c>
      <c r="T2712" s="131">
        <v>0</v>
      </c>
      <c r="U2712" s="131">
        <v>0</v>
      </c>
      <c r="V2712" s="131">
        <v>0</v>
      </c>
      <c r="W2712" s="131">
        <v>0</v>
      </c>
      <c r="X2712" s="131">
        <v>0</v>
      </c>
      <c r="Y2712" s="131">
        <v>0</v>
      </c>
      <c r="Z2712" s="131">
        <v>0</v>
      </c>
      <c r="AA2712" s="131">
        <v>0</v>
      </c>
      <c r="AB2712" s="131">
        <v>0</v>
      </c>
      <c r="AC2712" s="131">
        <v>0</v>
      </c>
      <c r="AD2712" s="131">
        <v>0</v>
      </c>
      <c r="AE2712" s="131">
        <v>0</v>
      </c>
      <c r="AF2712" s="131">
        <v>0</v>
      </c>
      <c r="AG2712" s="131">
        <v>0</v>
      </c>
      <c r="AH2712" s="43">
        <v>0</v>
      </c>
    </row>
    <row r="2713" spans="4:34">
      <c r="D2713" s="62">
        <v>1990</v>
      </c>
      <c r="E2713" s="62">
        <v>3</v>
      </c>
      <c r="F2713" s="62">
        <v>1990</v>
      </c>
      <c r="G2713" s="62">
        <v>1990</v>
      </c>
      <c r="H2713" s="131">
        <v>0</v>
      </c>
      <c r="I2713" s="131">
        <v>0</v>
      </c>
      <c r="J2713" s="131">
        <v>0</v>
      </c>
      <c r="K2713" s="131">
        <v>0</v>
      </c>
      <c r="L2713" s="131">
        <v>0</v>
      </c>
      <c r="M2713" s="131">
        <v>0</v>
      </c>
      <c r="N2713" s="131">
        <v>0</v>
      </c>
      <c r="O2713" s="131">
        <v>0</v>
      </c>
      <c r="P2713" s="131">
        <v>0</v>
      </c>
      <c r="Q2713" s="131">
        <v>0</v>
      </c>
      <c r="R2713" s="131">
        <v>0</v>
      </c>
      <c r="S2713" s="131">
        <v>0</v>
      </c>
      <c r="T2713" s="131">
        <v>0</v>
      </c>
      <c r="U2713" s="131">
        <v>0</v>
      </c>
      <c r="V2713" s="131">
        <v>0</v>
      </c>
      <c r="W2713" s="131">
        <v>0</v>
      </c>
      <c r="X2713" s="131">
        <v>0</v>
      </c>
      <c r="Y2713" s="131">
        <v>0</v>
      </c>
      <c r="Z2713" s="131">
        <v>0</v>
      </c>
      <c r="AA2713" s="131">
        <v>0</v>
      </c>
      <c r="AB2713" s="131">
        <v>0</v>
      </c>
      <c r="AC2713" s="131">
        <v>0</v>
      </c>
      <c r="AD2713" s="131">
        <v>0</v>
      </c>
      <c r="AE2713" s="131">
        <v>0</v>
      </c>
      <c r="AF2713" s="131">
        <v>0</v>
      </c>
      <c r="AG2713" s="131">
        <v>0</v>
      </c>
      <c r="AH2713" s="43">
        <v>0</v>
      </c>
    </row>
    <row r="2714" spans="4:34">
      <c r="D2714" s="62">
        <v>1990</v>
      </c>
      <c r="E2714" s="62">
        <v>4</v>
      </c>
      <c r="F2714" s="62">
        <v>1990</v>
      </c>
      <c r="G2714" s="62">
        <v>1990</v>
      </c>
      <c r="H2714" s="131">
        <v>0</v>
      </c>
      <c r="I2714" s="131">
        <v>0</v>
      </c>
      <c r="J2714" s="131">
        <v>0</v>
      </c>
      <c r="K2714" s="131">
        <v>0</v>
      </c>
      <c r="L2714" s="131">
        <v>0</v>
      </c>
      <c r="M2714" s="131">
        <v>0</v>
      </c>
      <c r="N2714" s="131">
        <v>0</v>
      </c>
      <c r="O2714" s="131">
        <v>0</v>
      </c>
      <c r="P2714" s="131">
        <v>0</v>
      </c>
      <c r="Q2714" s="131">
        <v>0</v>
      </c>
      <c r="R2714" s="131">
        <v>0</v>
      </c>
      <c r="S2714" s="131">
        <v>0</v>
      </c>
      <c r="T2714" s="131">
        <v>0</v>
      </c>
      <c r="U2714" s="131">
        <v>0</v>
      </c>
      <c r="V2714" s="131">
        <v>0</v>
      </c>
      <c r="W2714" s="131">
        <v>0</v>
      </c>
      <c r="X2714" s="131">
        <v>0</v>
      </c>
      <c r="Y2714" s="131">
        <v>0</v>
      </c>
      <c r="Z2714" s="131">
        <v>0</v>
      </c>
      <c r="AA2714" s="131">
        <v>0</v>
      </c>
      <c r="AB2714" s="131">
        <v>0</v>
      </c>
      <c r="AC2714" s="131">
        <v>0</v>
      </c>
      <c r="AD2714" s="131">
        <v>0</v>
      </c>
      <c r="AE2714" s="131">
        <v>0</v>
      </c>
      <c r="AF2714" s="131">
        <v>0</v>
      </c>
      <c r="AG2714" s="131">
        <v>0</v>
      </c>
      <c r="AH2714" s="43">
        <v>0</v>
      </c>
    </row>
    <row r="2715" spans="4:34">
      <c r="D2715" s="62">
        <v>1990</v>
      </c>
      <c r="E2715" s="62">
        <v>5</v>
      </c>
      <c r="F2715" s="62">
        <v>1990</v>
      </c>
      <c r="G2715" s="62">
        <v>1991</v>
      </c>
      <c r="H2715" s="131">
        <v>0</v>
      </c>
      <c r="I2715" s="131">
        <v>0</v>
      </c>
      <c r="J2715" s="131">
        <v>0</v>
      </c>
      <c r="K2715" s="131">
        <v>0</v>
      </c>
      <c r="L2715" s="131">
        <v>0</v>
      </c>
      <c r="M2715" s="131">
        <v>0</v>
      </c>
      <c r="N2715" s="131">
        <v>0</v>
      </c>
      <c r="O2715" s="131">
        <v>0</v>
      </c>
      <c r="P2715" s="131">
        <v>0</v>
      </c>
      <c r="Q2715" s="131">
        <v>0</v>
      </c>
      <c r="R2715" s="131">
        <v>0</v>
      </c>
      <c r="S2715" s="131">
        <v>0</v>
      </c>
      <c r="T2715" s="131">
        <v>0</v>
      </c>
      <c r="U2715" s="131">
        <v>0</v>
      </c>
      <c r="V2715" s="131">
        <v>0</v>
      </c>
      <c r="W2715" s="131">
        <v>0</v>
      </c>
      <c r="X2715" s="131">
        <v>0</v>
      </c>
      <c r="Y2715" s="131">
        <v>0</v>
      </c>
      <c r="Z2715" s="131">
        <v>0</v>
      </c>
      <c r="AA2715" s="131">
        <v>0</v>
      </c>
      <c r="AB2715" s="131">
        <v>0</v>
      </c>
      <c r="AC2715" s="131">
        <v>0</v>
      </c>
      <c r="AD2715" s="131">
        <v>0</v>
      </c>
      <c r="AE2715" s="131">
        <v>0</v>
      </c>
      <c r="AF2715" s="131">
        <v>0</v>
      </c>
      <c r="AG2715" s="131">
        <v>0</v>
      </c>
      <c r="AH2715" s="43">
        <v>0</v>
      </c>
    </row>
    <row r="2716" spans="4:34">
      <c r="D2716" s="62">
        <v>1990</v>
      </c>
      <c r="E2716" s="62">
        <v>6</v>
      </c>
      <c r="F2716" s="62">
        <v>1990</v>
      </c>
      <c r="G2716" s="62">
        <v>1991</v>
      </c>
      <c r="H2716" s="131">
        <v>0</v>
      </c>
      <c r="I2716" s="131">
        <v>0</v>
      </c>
      <c r="J2716" s="131">
        <v>0</v>
      </c>
      <c r="K2716" s="131">
        <v>0</v>
      </c>
      <c r="L2716" s="131">
        <v>0</v>
      </c>
      <c r="M2716" s="131">
        <v>0</v>
      </c>
      <c r="N2716" s="131">
        <v>0</v>
      </c>
      <c r="O2716" s="131">
        <v>0</v>
      </c>
      <c r="P2716" s="131">
        <v>0</v>
      </c>
      <c r="Q2716" s="131">
        <v>0</v>
      </c>
      <c r="R2716" s="131">
        <v>0</v>
      </c>
      <c r="S2716" s="131">
        <v>0</v>
      </c>
      <c r="T2716" s="131">
        <v>0</v>
      </c>
      <c r="U2716" s="131">
        <v>0</v>
      </c>
      <c r="V2716" s="131">
        <v>0</v>
      </c>
      <c r="W2716" s="131">
        <v>0</v>
      </c>
      <c r="X2716" s="131">
        <v>0</v>
      </c>
      <c r="Y2716" s="131">
        <v>0</v>
      </c>
      <c r="Z2716" s="131">
        <v>0</v>
      </c>
      <c r="AA2716" s="131">
        <v>0</v>
      </c>
      <c r="AB2716" s="131">
        <v>0</v>
      </c>
      <c r="AC2716" s="131">
        <v>0</v>
      </c>
      <c r="AD2716" s="131">
        <v>0</v>
      </c>
      <c r="AE2716" s="131">
        <v>0</v>
      </c>
      <c r="AF2716" s="131">
        <v>0</v>
      </c>
      <c r="AG2716" s="131">
        <v>0</v>
      </c>
      <c r="AH2716" s="43">
        <v>0</v>
      </c>
    </row>
    <row r="2717" spans="4:34">
      <c r="D2717" s="62">
        <v>1990</v>
      </c>
      <c r="E2717" s="62">
        <v>7</v>
      </c>
      <c r="F2717" s="62">
        <v>1991</v>
      </c>
      <c r="G2717" s="62">
        <v>1991</v>
      </c>
      <c r="H2717" s="131">
        <v>0</v>
      </c>
      <c r="I2717" s="131">
        <v>0</v>
      </c>
      <c r="J2717" s="131">
        <v>0</v>
      </c>
      <c r="K2717" s="131">
        <v>0</v>
      </c>
      <c r="L2717" s="131">
        <v>0</v>
      </c>
      <c r="M2717" s="131">
        <v>0</v>
      </c>
      <c r="N2717" s="131">
        <v>0</v>
      </c>
      <c r="O2717" s="131">
        <v>0</v>
      </c>
      <c r="P2717" s="131">
        <v>0</v>
      </c>
      <c r="Q2717" s="131">
        <v>0</v>
      </c>
      <c r="R2717" s="131">
        <v>0</v>
      </c>
      <c r="S2717" s="131">
        <v>0</v>
      </c>
      <c r="T2717" s="131">
        <v>0</v>
      </c>
      <c r="U2717" s="131">
        <v>0</v>
      </c>
      <c r="V2717" s="131">
        <v>0</v>
      </c>
      <c r="W2717" s="131">
        <v>0</v>
      </c>
      <c r="X2717" s="131">
        <v>0</v>
      </c>
      <c r="Y2717" s="131">
        <v>0</v>
      </c>
      <c r="Z2717" s="131">
        <v>0</v>
      </c>
      <c r="AA2717" s="131">
        <v>0</v>
      </c>
      <c r="AB2717" s="131">
        <v>0</v>
      </c>
      <c r="AC2717" s="131">
        <v>0</v>
      </c>
      <c r="AD2717" s="131">
        <v>0</v>
      </c>
      <c r="AE2717" s="131">
        <v>0</v>
      </c>
      <c r="AF2717" s="131">
        <v>0</v>
      </c>
      <c r="AG2717" s="131">
        <v>0</v>
      </c>
      <c r="AH2717" s="43">
        <v>0</v>
      </c>
    </row>
    <row r="2718" spans="4:34">
      <c r="D2718" s="62">
        <v>1990</v>
      </c>
      <c r="E2718" s="62">
        <v>8</v>
      </c>
      <c r="F2718" s="62">
        <v>1991</v>
      </c>
      <c r="G2718" s="62">
        <v>1991</v>
      </c>
      <c r="H2718" s="131">
        <v>0</v>
      </c>
      <c r="I2718" s="131">
        <v>0</v>
      </c>
      <c r="J2718" s="131">
        <v>0</v>
      </c>
      <c r="K2718" s="131">
        <v>0</v>
      </c>
      <c r="L2718" s="131">
        <v>0</v>
      </c>
      <c r="M2718" s="131">
        <v>0</v>
      </c>
      <c r="N2718" s="131">
        <v>0</v>
      </c>
      <c r="O2718" s="131">
        <v>0</v>
      </c>
      <c r="P2718" s="131">
        <v>0</v>
      </c>
      <c r="Q2718" s="131">
        <v>0</v>
      </c>
      <c r="R2718" s="131">
        <v>0</v>
      </c>
      <c r="S2718" s="131">
        <v>0</v>
      </c>
      <c r="T2718" s="131">
        <v>0</v>
      </c>
      <c r="U2718" s="131">
        <v>0</v>
      </c>
      <c r="V2718" s="131">
        <v>0</v>
      </c>
      <c r="W2718" s="131">
        <v>0</v>
      </c>
      <c r="X2718" s="131">
        <v>0</v>
      </c>
      <c r="Y2718" s="131">
        <v>0</v>
      </c>
      <c r="Z2718" s="131">
        <v>0</v>
      </c>
      <c r="AA2718" s="131">
        <v>0</v>
      </c>
      <c r="AB2718" s="131">
        <v>0</v>
      </c>
      <c r="AC2718" s="131">
        <v>0</v>
      </c>
      <c r="AD2718" s="131">
        <v>0</v>
      </c>
      <c r="AE2718" s="131">
        <v>0</v>
      </c>
      <c r="AF2718" s="131">
        <v>0</v>
      </c>
      <c r="AG2718" s="131">
        <v>0</v>
      </c>
      <c r="AH2718" s="43">
        <v>0</v>
      </c>
    </row>
    <row r="2719" spans="4:34">
      <c r="D2719" s="62">
        <v>1990</v>
      </c>
      <c r="E2719" s="62">
        <v>9</v>
      </c>
      <c r="F2719" s="62">
        <v>1991</v>
      </c>
      <c r="G2719" s="62">
        <v>1991</v>
      </c>
      <c r="H2719" s="131">
        <v>0</v>
      </c>
      <c r="I2719" s="131">
        <v>0</v>
      </c>
      <c r="J2719" s="131">
        <v>0</v>
      </c>
      <c r="K2719" s="131">
        <v>0</v>
      </c>
      <c r="L2719" s="131">
        <v>0</v>
      </c>
      <c r="M2719" s="131">
        <v>0</v>
      </c>
      <c r="N2719" s="131">
        <v>0</v>
      </c>
      <c r="O2719" s="131">
        <v>0</v>
      </c>
      <c r="P2719" s="131">
        <v>0</v>
      </c>
      <c r="Q2719" s="131">
        <v>0</v>
      </c>
      <c r="R2719" s="131">
        <v>0</v>
      </c>
      <c r="S2719" s="131">
        <v>0</v>
      </c>
      <c r="T2719" s="131">
        <v>0</v>
      </c>
      <c r="U2719" s="131">
        <v>0</v>
      </c>
      <c r="V2719" s="131">
        <v>0</v>
      </c>
      <c r="W2719" s="131">
        <v>0</v>
      </c>
      <c r="X2719" s="131">
        <v>0</v>
      </c>
      <c r="Y2719" s="131">
        <v>0</v>
      </c>
      <c r="Z2719" s="131">
        <v>0</v>
      </c>
      <c r="AA2719" s="131">
        <v>0</v>
      </c>
      <c r="AB2719" s="131">
        <v>0</v>
      </c>
      <c r="AC2719" s="131">
        <v>0</v>
      </c>
      <c r="AD2719" s="131">
        <v>0</v>
      </c>
      <c r="AE2719" s="131">
        <v>0</v>
      </c>
      <c r="AF2719" s="131">
        <v>0</v>
      </c>
      <c r="AG2719" s="131">
        <v>0</v>
      </c>
      <c r="AH2719" s="43">
        <v>0</v>
      </c>
    </row>
    <row r="2720" spans="4:34">
      <c r="D2720" s="62">
        <v>1990</v>
      </c>
      <c r="E2720" s="62">
        <v>10</v>
      </c>
      <c r="F2720" s="62">
        <v>1991</v>
      </c>
      <c r="G2720" s="62">
        <v>1991</v>
      </c>
      <c r="H2720" s="131">
        <v>0</v>
      </c>
      <c r="I2720" s="131">
        <v>0</v>
      </c>
      <c r="J2720" s="131">
        <v>0</v>
      </c>
      <c r="K2720" s="131">
        <v>0</v>
      </c>
      <c r="L2720" s="131">
        <v>0</v>
      </c>
      <c r="M2720" s="131">
        <v>0</v>
      </c>
      <c r="N2720" s="131">
        <v>0</v>
      </c>
      <c r="O2720" s="131">
        <v>0</v>
      </c>
      <c r="P2720" s="131">
        <v>0</v>
      </c>
      <c r="Q2720" s="131">
        <v>0</v>
      </c>
      <c r="R2720" s="131">
        <v>0</v>
      </c>
      <c r="S2720" s="131">
        <v>0</v>
      </c>
      <c r="T2720" s="131">
        <v>0</v>
      </c>
      <c r="U2720" s="131">
        <v>0</v>
      </c>
      <c r="V2720" s="131">
        <v>0</v>
      </c>
      <c r="W2720" s="131">
        <v>0</v>
      </c>
      <c r="X2720" s="131">
        <v>0</v>
      </c>
      <c r="Y2720" s="131">
        <v>0</v>
      </c>
      <c r="Z2720" s="131">
        <v>0</v>
      </c>
      <c r="AA2720" s="131">
        <v>0</v>
      </c>
      <c r="AB2720" s="131">
        <v>0</v>
      </c>
      <c r="AC2720" s="131">
        <v>0</v>
      </c>
      <c r="AD2720" s="131">
        <v>0</v>
      </c>
      <c r="AE2720" s="131">
        <v>0</v>
      </c>
      <c r="AF2720" s="131">
        <v>0</v>
      </c>
      <c r="AG2720" s="131">
        <v>0</v>
      </c>
      <c r="AH2720" s="43">
        <v>0</v>
      </c>
    </row>
    <row r="2721" spans="4:34">
      <c r="D2721" s="62">
        <v>1990</v>
      </c>
      <c r="E2721" s="62">
        <v>11</v>
      </c>
      <c r="F2721" s="62">
        <v>1991</v>
      </c>
      <c r="G2721" s="62">
        <v>1991</v>
      </c>
      <c r="H2721" s="131">
        <v>0</v>
      </c>
      <c r="I2721" s="131">
        <v>0</v>
      </c>
      <c r="J2721" s="131">
        <v>0</v>
      </c>
      <c r="K2721" s="131">
        <v>0</v>
      </c>
      <c r="L2721" s="131">
        <v>0</v>
      </c>
      <c r="M2721" s="131">
        <v>0</v>
      </c>
      <c r="N2721" s="131">
        <v>0</v>
      </c>
      <c r="O2721" s="131">
        <v>0</v>
      </c>
      <c r="P2721" s="131">
        <v>0</v>
      </c>
      <c r="Q2721" s="131">
        <v>0</v>
      </c>
      <c r="R2721" s="131">
        <v>0</v>
      </c>
      <c r="S2721" s="131">
        <v>0</v>
      </c>
      <c r="T2721" s="131">
        <v>0</v>
      </c>
      <c r="U2721" s="131">
        <v>0</v>
      </c>
      <c r="V2721" s="131">
        <v>0</v>
      </c>
      <c r="W2721" s="131">
        <v>0</v>
      </c>
      <c r="X2721" s="131">
        <v>0</v>
      </c>
      <c r="Y2721" s="131">
        <v>0</v>
      </c>
      <c r="Z2721" s="131">
        <v>0</v>
      </c>
      <c r="AA2721" s="131">
        <v>0</v>
      </c>
      <c r="AB2721" s="131">
        <v>0</v>
      </c>
      <c r="AC2721" s="131">
        <v>0</v>
      </c>
      <c r="AD2721" s="131">
        <v>0</v>
      </c>
      <c r="AE2721" s="131">
        <v>0</v>
      </c>
      <c r="AF2721" s="131">
        <v>0</v>
      </c>
      <c r="AG2721" s="131">
        <v>0</v>
      </c>
      <c r="AH2721" s="43">
        <v>0</v>
      </c>
    </row>
    <row r="2722" spans="4:34">
      <c r="D2722" s="62">
        <v>1990</v>
      </c>
      <c r="E2722" s="62">
        <v>12</v>
      </c>
      <c r="F2722" s="62">
        <v>1991</v>
      </c>
      <c r="G2722" s="62">
        <v>1991</v>
      </c>
      <c r="H2722" s="131">
        <v>0</v>
      </c>
      <c r="I2722" s="131">
        <v>0</v>
      </c>
      <c r="J2722" s="131">
        <v>0</v>
      </c>
      <c r="K2722" s="131">
        <v>0</v>
      </c>
      <c r="L2722" s="131">
        <v>0</v>
      </c>
      <c r="M2722" s="131">
        <v>0</v>
      </c>
      <c r="N2722" s="131">
        <v>0</v>
      </c>
      <c r="O2722" s="131">
        <v>0</v>
      </c>
      <c r="P2722" s="131">
        <v>0</v>
      </c>
      <c r="Q2722" s="131">
        <v>0</v>
      </c>
      <c r="R2722" s="131">
        <v>0</v>
      </c>
      <c r="S2722" s="131">
        <v>0</v>
      </c>
      <c r="T2722" s="131">
        <v>0</v>
      </c>
      <c r="U2722" s="131">
        <v>0</v>
      </c>
      <c r="V2722" s="131">
        <v>0</v>
      </c>
      <c r="W2722" s="131">
        <v>0</v>
      </c>
      <c r="X2722" s="131">
        <v>0</v>
      </c>
      <c r="Y2722" s="131">
        <v>0</v>
      </c>
      <c r="Z2722" s="131">
        <v>0</v>
      </c>
      <c r="AA2722" s="131">
        <v>0</v>
      </c>
      <c r="AB2722" s="131">
        <v>0</v>
      </c>
      <c r="AC2722" s="131">
        <v>0</v>
      </c>
      <c r="AD2722" s="131">
        <v>0</v>
      </c>
      <c r="AE2722" s="131">
        <v>0</v>
      </c>
      <c r="AF2722" s="131">
        <v>0</v>
      </c>
      <c r="AG2722" s="131">
        <v>0</v>
      </c>
      <c r="AH2722" s="43">
        <v>0</v>
      </c>
    </row>
    <row r="2723" spans="4:34">
      <c r="D2723" s="62">
        <v>1991</v>
      </c>
      <c r="E2723" s="62">
        <v>1</v>
      </c>
      <c r="F2723" s="62">
        <v>1991</v>
      </c>
      <c r="G2723" s="62">
        <v>1991</v>
      </c>
      <c r="H2723" s="131">
        <v>0</v>
      </c>
      <c r="I2723" s="131">
        <v>0</v>
      </c>
      <c r="J2723" s="131">
        <v>0</v>
      </c>
      <c r="K2723" s="131">
        <v>0</v>
      </c>
      <c r="L2723" s="131">
        <v>0</v>
      </c>
      <c r="M2723" s="131">
        <v>0</v>
      </c>
      <c r="N2723" s="131">
        <v>0</v>
      </c>
      <c r="O2723" s="131">
        <v>0</v>
      </c>
      <c r="P2723" s="131">
        <v>0</v>
      </c>
      <c r="Q2723" s="131">
        <v>0</v>
      </c>
      <c r="R2723" s="131">
        <v>0</v>
      </c>
      <c r="S2723" s="131">
        <v>0</v>
      </c>
      <c r="T2723" s="131">
        <v>0</v>
      </c>
      <c r="U2723" s="131">
        <v>0</v>
      </c>
      <c r="V2723" s="131">
        <v>0</v>
      </c>
      <c r="W2723" s="131">
        <v>0</v>
      </c>
      <c r="X2723" s="131">
        <v>0</v>
      </c>
      <c r="Y2723" s="131">
        <v>0</v>
      </c>
      <c r="Z2723" s="131">
        <v>0</v>
      </c>
      <c r="AA2723" s="131">
        <v>0</v>
      </c>
      <c r="AB2723" s="131">
        <v>0</v>
      </c>
      <c r="AC2723" s="131">
        <v>0</v>
      </c>
      <c r="AD2723" s="131">
        <v>0</v>
      </c>
      <c r="AE2723" s="131">
        <v>0</v>
      </c>
      <c r="AF2723" s="131">
        <v>0</v>
      </c>
      <c r="AG2723" s="131">
        <v>0</v>
      </c>
      <c r="AH2723" s="43">
        <v>0</v>
      </c>
    </row>
    <row r="2724" spans="4:34">
      <c r="D2724" s="62">
        <v>1991</v>
      </c>
      <c r="E2724" s="62">
        <v>2</v>
      </c>
      <c r="F2724" s="62">
        <v>1991</v>
      </c>
      <c r="G2724" s="62">
        <v>1991</v>
      </c>
      <c r="H2724" s="131">
        <v>0</v>
      </c>
      <c r="I2724" s="131">
        <v>0</v>
      </c>
      <c r="J2724" s="131">
        <v>0</v>
      </c>
      <c r="K2724" s="131">
        <v>0</v>
      </c>
      <c r="L2724" s="131">
        <v>0</v>
      </c>
      <c r="M2724" s="131">
        <v>0</v>
      </c>
      <c r="N2724" s="131">
        <v>0</v>
      </c>
      <c r="O2724" s="131">
        <v>0</v>
      </c>
      <c r="P2724" s="131">
        <v>0</v>
      </c>
      <c r="Q2724" s="131">
        <v>0</v>
      </c>
      <c r="R2724" s="131">
        <v>0</v>
      </c>
      <c r="S2724" s="131">
        <v>0</v>
      </c>
      <c r="T2724" s="131">
        <v>0</v>
      </c>
      <c r="U2724" s="131">
        <v>0</v>
      </c>
      <c r="V2724" s="131">
        <v>0</v>
      </c>
      <c r="W2724" s="131">
        <v>0</v>
      </c>
      <c r="X2724" s="131">
        <v>0</v>
      </c>
      <c r="Y2724" s="131">
        <v>0</v>
      </c>
      <c r="Z2724" s="131">
        <v>0</v>
      </c>
      <c r="AA2724" s="131">
        <v>0</v>
      </c>
      <c r="AB2724" s="131">
        <v>0</v>
      </c>
      <c r="AC2724" s="131">
        <v>0</v>
      </c>
      <c r="AD2724" s="131">
        <v>0</v>
      </c>
      <c r="AE2724" s="131">
        <v>0</v>
      </c>
      <c r="AF2724" s="131">
        <v>0</v>
      </c>
      <c r="AG2724" s="131">
        <v>0</v>
      </c>
      <c r="AH2724" s="43">
        <v>0</v>
      </c>
    </row>
    <row r="2725" spans="4:34">
      <c r="D2725" s="62">
        <v>1991</v>
      </c>
      <c r="E2725" s="62">
        <v>3</v>
      </c>
      <c r="F2725" s="62">
        <v>1991</v>
      </c>
      <c r="G2725" s="62">
        <v>1991</v>
      </c>
      <c r="H2725" s="131">
        <v>0</v>
      </c>
      <c r="I2725" s="131">
        <v>0</v>
      </c>
      <c r="J2725" s="131">
        <v>0</v>
      </c>
      <c r="K2725" s="131">
        <v>0</v>
      </c>
      <c r="L2725" s="131">
        <v>0</v>
      </c>
      <c r="M2725" s="131">
        <v>0</v>
      </c>
      <c r="N2725" s="131">
        <v>0</v>
      </c>
      <c r="O2725" s="131">
        <v>0</v>
      </c>
      <c r="P2725" s="131">
        <v>0</v>
      </c>
      <c r="Q2725" s="131">
        <v>0</v>
      </c>
      <c r="R2725" s="131">
        <v>0</v>
      </c>
      <c r="S2725" s="131">
        <v>0</v>
      </c>
      <c r="T2725" s="131">
        <v>0</v>
      </c>
      <c r="U2725" s="131">
        <v>0</v>
      </c>
      <c r="V2725" s="131">
        <v>0</v>
      </c>
      <c r="W2725" s="131">
        <v>0</v>
      </c>
      <c r="X2725" s="131">
        <v>0</v>
      </c>
      <c r="Y2725" s="131">
        <v>0</v>
      </c>
      <c r="Z2725" s="131">
        <v>0</v>
      </c>
      <c r="AA2725" s="131">
        <v>0</v>
      </c>
      <c r="AB2725" s="131">
        <v>0</v>
      </c>
      <c r="AC2725" s="131">
        <v>0</v>
      </c>
      <c r="AD2725" s="131">
        <v>0</v>
      </c>
      <c r="AE2725" s="131">
        <v>0</v>
      </c>
      <c r="AF2725" s="131">
        <v>0</v>
      </c>
      <c r="AG2725" s="131">
        <v>0</v>
      </c>
      <c r="AH2725" s="43">
        <v>0</v>
      </c>
    </row>
    <row r="2726" spans="4:34">
      <c r="D2726" s="62">
        <v>1991</v>
      </c>
      <c r="E2726" s="62">
        <v>4</v>
      </c>
      <c r="F2726" s="62">
        <v>1991</v>
      </c>
      <c r="G2726" s="62">
        <v>1991</v>
      </c>
      <c r="H2726" s="131">
        <v>0</v>
      </c>
      <c r="I2726" s="131">
        <v>0</v>
      </c>
      <c r="J2726" s="131">
        <v>0</v>
      </c>
      <c r="K2726" s="131">
        <v>0</v>
      </c>
      <c r="L2726" s="131">
        <v>0</v>
      </c>
      <c r="M2726" s="131">
        <v>0</v>
      </c>
      <c r="N2726" s="131">
        <v>0</v>
      </c>
      <c r="O2726" s="131">
        <v>0</v>
      </c>
      <c r="P2726" s="131">
        <v>0</v>
      </c>
      <c r="Q2726" s="131">
        <v>0</v>
      </c>
      <c r="R2726" s="131">
        <v>0</v>
      </c>
      <c r="S2726" s="131">
        <v>0</v>
      </c>
      <c r="T2726" s="131">
        <v>0</v>
      </c>
      <c r="U2726" s="131">
        <v>0</v>
      </c>
      <c r="V2726" s="131">
        <v>0</v>
      </c>
      <c r="W2726" s="131">
        <v>0</v>
      </c>
      <c r="X2726" s="131">
        <v>0</v>
      </c>
      <c r="Y2726" s="131">
        <v>0</v>
      </c>
      <c r="Z2726" s="131">
        <v>0</v>
      </c>
      <c r="AA2726" s="131">
        <v>0</v>
      </c>
      <c r="AB2726" s="131">
        <v>0</v>
      </c>
      <c r="AC2726" s="131">
        <v>0</v>
      </c>
      <c r="AD2726" s="131">
        <v>0</v>
      </c>
      <c r="AE2726" s="131">
        <v>0</v>
      </c>
      <c r="AF2726" s="131">
        <v>0</v>
      </c>
      <c r="AG2726" s="131">
        <v>0</v>
      </c>
      <c r="AH2726" s="43">
        <v>0</v>
      </c>
    </row>
    <row r="2727" spans="4:34">
      <c r="D2727" s="62">
        <v>1991</v>
      </c>
      <c r="E2727" s="62">
        <v>5</v>
      </c>
      <c r="F2727" s="62">
        <v>1991</v>
      </c>
      <c r="G2727" s="62">
        <v>1992</v>
      </c>
      <c r="H2727" s="131">
        <v>0</v>
      </c>
      <c r="I2727" s="131">
        <v>0</v>
      </c>
      <c r="J2727" s="131">
        <v>0</v>
      </c>
      <c r="K2727" s="131">
        <v>0</v>
      </c>
      <c r="L2727" s="131">
        <v>0</v>
      </c>
      <c r="M2727" s="131">
        <v>0</v>
      </c>
      <c r="N2727" s="131">
        <v>0</v>
      </c>
      <c r="O2727" s="131">
        <v>0</v>
      </c>
      <c r="P2727" s="131">
        <v>0</v>
      </c>
      <c r="Q2727" s="131">
        <v>0</v>
      </c>
      <c r="R2727" s="131">
        <v>0</v>
      </c>
      <c r="S2727" s="131">
        <v>0</v>
      </c>
      <c r="T2727" s="131">
        <v>0</v>
      </c>
      <c r="U2727" s="131">
        <v>0</v>
      </c>
      <c r="V2727" s="131">
        <v>0</v>
      </c>
      <c r="W2727" s="131">
        <v>0</v>
      </c>
      <c r="X2727" s="131">
        <v>0</v>
      </c>
      <c r="Y2727" s="131">
        <v>0</v>
      </c>
      <c r="Z2727" s="131">
        <v>0</v>
      </c>
      <c r="AA2727" s="131">
        <v>0</v>
      </c>
      <c r="AB2727" s="131">
        <v>0</v>
      </c>
      <c r="AC2727" s="131">
        <v>0</v>
      </c>
      <c r="AD2727" s="131">
        <v>0</v>
      </c>
      <c r="AE2727" s="131">
        <v>0</v>
      </c>
      <c r="AF2727" s="131">
        <v>0</v>
      </c>
      <c r="AG2727" s="131">
        <v>0</v>
      </c>
      <c r="AH2727" s="43">
        <v>0</v>
      </c>
    </row>
    <row r="2728" spans="4:34">
      <c r="D2728" s="62">
        <v>1991</v>
      </c>
      <c r="E2728" s="62">
        <v>6</v>
      </c>
      <c r="F2728" s="62">
        <v>1991</v>
      </c>
      <c r="G2728" s="62">
        <v>1992</v>
      </c>
      <c r="H2728" s="131">
        <v>0</v>
      </c>
      <c r="I2728" s="131">
        <v>0</v>
      </c>
      <c r="J2728" s="131">
        <v>0</v>
      </c>
      <c r="K2728" s="131">
        <v>0</v>
      </c>
      <c r="L2728" s="131">
        <v>0</v>
      </c>
      <c r="M2728" s="131">
        <v>0</v>
      </c>
      <c r="N2728" s="131">
        <v>0</v>
      </c>
      <c r="O2728" s="131">
        <v>0</v>
      </c>
      <c r="P2728" s="131">
        <v>0</v>
      </c>
      <c r="Q2728" s="131">
        <v>0</v>
      </c>
      <c r="R2728" s="131">
        <v>0</v>
      </c>
      <c r="S2728" s="131">
        <v>0</v>
      </c>
      <c r="T2728" s="131">
        <v>0</v>
      </c>
      <c r="U2728" s="131">
        <v>0</v>
      </c>
      <c r="V2728" s="131">
        <v>0</v>
      </c>
      <c r="W2728" s="131">
        <v>0</v>
      </c>
      <c r="X2728" s="131">
        <v>0</v>
      </c>
      <c r="Y2728" s="131">
        <v>0</v>
      </c>
      <c r="Z2728" s="131">
        <v>0</v>
      </c>
      <c r="AA2728" s="131">
        <v>0</v>
      </c>
      <c r="AB2728" s="131">
        <v>0</v>
      </c>
      <c r="AC2728" s="131">
        <v>0</v>
      </c>
      <c r="AD2728" s="131">
        <v>0</v>
      </c>
      <c r="AE2728" s="131">
        <v>0</v>
      </c>
      <c r="AF2728" s="131">
        <v>0</v>
      </c>
      <c r="AG2728" s="131">
        <v>0</v>
      </c>
      <c r="AH2728" s="43">
        <v>0</v>
      </c>
    </row>
    <row r="2729" spans="4:34">
      <c r="D2729" s="62">
        <v>1991</v>
      </c>
      <c r="E2729" s="62">
        <v>7</v>
      </c>
      <c r="F2729" s="62">
        <v>1992</v>
      </c>
      <c r="G2729" s="62">
        <v>1992</v>
      </c>
      <c r="H2729" s="131">
        <v>0</v>
      </c>
      <c r="I2729" s="131">
        <v>0</v>
      </c>
      <c r="J2729" s="131">
        <v>0</v>
      </c>
      <c r="K2729" s="131">
        <v>0</v>
      </c>
      <c r="L2729" s="131">
        <v>0</v>
      </c>
      <c r="M2729" s="131">
        <v>0</v>
      </c>
      <c r="N2729" s="131">
        <v>0</v>
      </c>
      <c r="O2729" s="131">
        <v>0</v>
      </c>
      <c r="P2729" s="131">
        <v>0</v>
      </c>
      <c r="Q2729" s="131">
        <v>0</v>
      </c>
      <c r="R2729" s="131">
        <v>0</v>
      </c>
      <c r="S2729" s="131">
        <v>0</v>
      </c>
      <c r="T2729" s="131">
        <v>0</v>
      </c>
      <c r="U2729" s="131">
        <v>0</v>
      </c>
      <c r="V2729" s="131">
        <v>0</v>
      </c>
      <c r="W2729" s="131">
        <v>0</v>
      </c>
      <c r="X2729" s="131">
        <v>0</v>
      </c>
      <c r="Y2729" s="131">
        <v>0</v>
      </c>
      <c r="Z2729" s="131">
        <v>0</v>
      </c>
      <c r="AA2729" s="131">
        <v>0</v>
      </c>
      <c r="AB2729" s="131">
        <v>0</v>
      </c>
      <c r="AC2729" s="131">
        <v>0</v>
      </c>
      <c r="AD2729" s="131">
        <v>0</v>
      </c>
      <c r="AE2729" s="131">
        <v>0</v>
      </c>
      <c r="AF2729" s="131">
        <v>0</v>
      </c>
      <c r="AG2729" s="131">
        <v>0</v>
      </c>
      <c r="AH2729" s="43">
        <v>0</v>
      </c>
    </row>
    <row r="2730" spans="4:34">
      <c r="D2730" s="62">
        <v>1991</v>
      </c>
      <c r="E2730" s="62">
        <v>8</v>
      </c>
      <c r="F2730" s="62">
        <v>1992</v>
      </c>
      <c r="G2730" s="62">
        <v>1992</v>
      </c>
      <c r="H2730" s="131">
        <v>0</v>
      </c>
      <c r="I2730" s="131">
        <v>0</v>
      </c>
      <c r="J2730" s="131">
        <v>0</v>
      </c>
      <c r="K2730" s="131">
        <v>0</v>
      </c>
      <c r="L2730" s="131">
        <v>0</v>
      </c>
      <c r="M2730" s="131">
        <v>0</v>
      </c>
      <c r="N2730" s="131">
        <v>0</v>
      </c>
      <c r="O2730" s="131">
        <v>0</v>
      </c>
      <c r="P2730" s="131">
        <v>0</v>
      </c>
      <c r="Q2730" s="131">
        <v>0</v>
      </c>
      <c r="R2730" s="131">
        <v>0</v>
      </c>
      <c r="S2730" s="131">
        <v>0</v>
      </c>
      <c r="T2730" s="131">
        <v>0</v>
      </c>
      <c r="U2730" s="131">
        <v>0</v>
      </c>
      <c r="V2730" s="131">
        <v>0</v>
      </c>
      <c r="W2730" s="131">
        <v>0</v>
      </c>
      <c r="X2730" s="131">
        <v>0</v>
      </c>
      <c r="Y2730" s="131">
        <v>0</v>
      </c>
      <c r="Z2730" s="131">
        <v>0</v>
      </c>
      <c r="AA2730" s="131">
        <v>0</v>
      </c>
      <c r="AB2730" s="131">
        <v>0</v>
      </c>
      <c r="AC2730" s="131">
        <v>0</v>
      </c>
      <c r="AD2730" s="131">
        <v>0</v>
      </c>
      <c r="AE2730" s="131">
        <v>0</v>
      </c>
      <c r="AF2730" s="131">
        <v>0</v>
      </c>
      <c r="AG2730" s="131">
        <v>0</v>
      </c>
      <c r="AH2730" s="43">
        <v>0</v>
      </c>
    </row>
    <row r="2731" spans="4:34">
      <c r="D2731" s="62">
        <v>1991</v>
      </c>
      <c r="E2731" s="62">
        <v>9</v>
      </c>
      <c r="F2731" s="62">
        <v>1992</v>
      </c>
      <c r="G2731" s="62">
        <v>1992</v>
      </c>
      <c r="H2731" s="131">
        <v>0</v>
      </c>
      <c r="I2731" s="131">
        <v>0</v>
      </c>
      <c r="J2731" s="131">
        <v>0</v>
      </c>
      <c r="K2731" s="131">
        <v>0</v>
      </c>
      <c r="L2731" s="131">
        <v>0</v>
      </c>
      <c r="M2731" s="131">
        <v>0</v>
      </c>
      <c r="N2731" s="131">
        <v>0</v>
      </c>
      <c r="O2731" s="131">
        <v>0</v>
      </c>
      <c r="P2731" s="131">
        <v>0</v>
      </c>
      <c r="Q2731" s="131">
        <v>0</v>
      </c>
      <c r="R2731" s="131">
        <v>0</v>
      </c>
      <c r="S2731" s="131">
        <v>0</v>
      </c>
      <c r="T2731" s="131">
        <v>0</v>
      </c>
      <c r="U2731" s="131">
        <v>0</v>
      </c>
      <c r="V2731" s="131">
        <v>0</v>
      </c>
      <c r="W2731" s="131">
        <v>0</v>
      </c>
      <c r="X2731" s="131">
        <v>0</v>
      </c>
      <c r="Y2731" s="131">
        <v>0</v>
      </c>
      <c r="Z2731" s="131">
        <v>0</v>
      </c>
      <c r="AA2731" s="131">
        <v>0</v>
      </c>
      <c r="AB2731" s="131">
        <v>0</v>
      </c>
      <c r="AC2731" s="131">
        <v>0</v>
      </c>
      <c r="AD2731" s="131">
        <v>0</v>
      </c>
      <c r="AE2731" s="131">
        <v>0</v>
      </c>
      <c r="AF2731" s="131">
        <v>0</v>
      </c>
      <c r="AG2731" s="131">
        <v>0</v>
      </c>
      <c r="AH2731" s="43">
        <v>0</v>
      </c>
    </row>
    <row r="2732" spans="4:34">
      <c r="D2732" s="62">
        <v>1991</v>
      </c>
      <c r="E2732" s="62">
        <v>10</v>
      </c>
      <c r="F2732" s="62">
        <v>1992</v>
      </c>
      <c r="G2732" s="62">
        <v>1992</v>
      </c>
      <c r="H2732" s="131">
        <v>0</v>
      </c>
      <c r="I2732" s="131">
        <v>0</v>
      </c>
      <c r="J2732" s="131">
        <v>0</v>
      </c>
      <c r="K2732" s="131">
        <v>0</v>
      </c>
      <c r="L2732" s="131">
        <v>0</v>
      </c>
      <c r="M2732" s="131">
        <v>0</v>
      </c>
      <c r="N2732" s="131">
        <v>0</v>
      </c>
      <c r="O2732" s="131">
        <v>0</v>
      </c>
      <c r="P2732" s="131">
        <v>0</v>
      </c>
      <c r="Q2732" s="131">
        <v>0</v>
      </c>
      <c r="R2732" s="131">
        <v>0</v>
      </c>
      <c r="S2732" s="131">
        <v>0</v>
      </c>
      <c r="T2732" s="131">
        <v>0</v>
      </c>
      <c r="U2732" s="131">
        <v>0</v>
      </c>
      <c r="V2732" s="131">
        <v>0</v>
      </c>
      <c r="W2732" s="131">
        <v>0</v>
      </c>
      <c r="X2732" s="131">
        <v>0</v>
      </c>
      <c r="Y2732" s="131">
        <v>0</v>
      </c>
      <c r="Z2732" s="131">
        <v>0</v>
      </c>
      <c r="AA2732" s="131">
        <v>0</v>
      </c>
      <c r="AB2732" s="131">
        <v>0</v>
      </c>
      <c r="AC2732" s="131">
        <v>0</v>
      </c>
      <c r="AD2732" s="131">
        <v>0</v>
      </c>
      <c r="AE2732" s="131">
        <v>0</v>
      </c>
      <c r="AF2732" s="131">
        <v>0</v>
      </c>
      <c r="AG2732" s="131">
        <v>0</v>
      </c>
      <c r="AH2732" s="43">
        <v>0</v>
      </c>
    </row>
    <row r="2733" spans="4:34">
      <c r="D2733" s="62">
        <v>1991</v>
      </c>
      <c r="E2733" s="62">
        <v>11</v>
      </c>
      <c r="F2733" s="62">
        <v>1992</v>
      </c>
      <c r="G2733" s="62">
        <v>1992</v>
      </c>
      <c r="H2733" s="131">
        <v>0</v>
      </c>
      <c r="I2733" s="131">
        <v>0</v>
      </c>
      <c r="J2733" s="131">
        <v>0</v>
      </c>
      <c r="K2733" s="131">
        <v>0</v>
      </c>
      <c r="L2733" s="131">
        <v>0</v>
      </c>
      <c r="M2733" s="131">
        <v>0</v>
      </c>
      <c r="N2733" s="131">
        <v>0</v>
      </c>
      <c r="O2733" s="131">
        <v>0</v>
      </c>
      <c r="P2733" s="131">
        <v>0</v>
      </c>
      <c r="Q2733" s="131">
        <v>0</v>
      </c>
      <c r="R2733" s="131">
        <v>0</v>
      </c>
      <c r="S2733" s="131">
        <v>0</v>
      </c>
      <c r="T2733" s="131">
        <v>0</v>
      </c>
      <c r="U2733" s="131">
        <v>0</v>
      </c>
      <c r="V2733" s="131">
        <v>0</v>
      </c>
      <c r="W2733" s="131">
        <v>0</v>
      </c>
      <c r="X2733" s="131">
        <v>0</v>
      </c>
      <c r="Y2733" s="131">
        <v>0</v>
      </c>
      <c r="Z2733" s="131">
        <v>0</v>
      </c>
      <c r="AA2733" s="131">
        <v>0</v>
      </c>
      <c r="AB2733" s="131">
        <v>0</v>
      </c>
      <c r="AC2733" s="131">
        <v>0</v>
      </c>
      <c r="AD2733" s="131">
        <v>0</v>
      </c>
      <c r="AE2733" s="131">
        <v>0</v>
      </c>
      <c r="AF2733" s="131">
        <v>0</v>
      </c>
      <c r="AG2733" s="131">
        <v>0</v>
      </c>
      <c r="AH2733" s="43">
        <v>0</v>
      </c>
    </row>
    <row r="2734" spans="4:34">
      <c r="D2734" s="62">
        <v>1991</v>
      </c>
      <c r="E2734" s="62">
        <v>12</v>
      </c>
      <c r="F2734" s="62">
        <v>1992</v>
      </c>
      <c r="G2734" s="62">
        <v>1992</v>
      </c>
      <c r="H2734" s="131">
        <v>0</v>
      </c>
      <c r="I2734" s="131">
        <v>0</v>
      </c>
      <c r="J2734" s="131">
        <v>0</v>
      </c>
      <c r="K2734" s="131">
        <v>0</v>
      </c>
      <c r="L2734" s="131">
        <v>0</v>
      </c>
      <c r="M2734" s="131">
        <v>0</v>
      </c>
      <c r="N2734" s="131">
        <v>0</v>
      </c>
      <c r="O2734" s="131">
        <v>0</v>
      </c>
      <c r="P2734" s="131">
        <v>0</v>
      </c>
      <c r="Q2734" s="131">
        <v>0</v>
      </c>
      <c r="R2734" s="131">
        <v>0</v>
      </c>
      <c r="S2734" s="131">
        <v>0</v>
      </c>
      <c r="T2734" s="131">
        <v>0</v>
      </c>
      <c r="U2734" s="131">
        <v>0</v>
      </c>
      <c r="V2734" s="131">
        <v>0</v>
      </c>
      <c r="W2734" s="131">
        <v>0</v>
      </c>
      <c r="X2734" s="131">
        <v>0</v>
      </c>
      <c r="Y2734" s="131">
        <v>0</v>
      </c>
      <c r="Z2734" s="131">
        <v>0</v>
      </c>
      <c r="AA2734" s="131">
        <v>0</v>
      </c>
      <c r="AB2734" s="131">
        <v>0</v>
      </c>
      <c r="AC2734" s="131">
        <v>0</v>
      </c>
      <c r="AD2734" s="131">
        <v>0</v>
      </c>
      <c r="AE2734" s="131">
        <v>0</v>
      </c>
      <c r="AF2734" s="131">
        <v>0</v>
      </c>
      <c r="AG2734" s="131">
        <v>0</v>
      </c>
      <c r="AH2734" s="43">
        <v>0</v>
      </c>
    </row>
    <row r="2735" spans="4:34">
      <c r="D2735" s="62">
        <v>1992</v>
      </c>
      <c r="E2735" s="62">
        <v>1</v>
      </c>
      <c r="F2735" s="62">
        <v>1992</v>
      </c>
      <c r="G2735" s="62">
        <v>1992</v>
      </c>
      <c r="H2735" s="131">
        <v>0</v>
      </c>
      <c r="I2735" s="131">
        <v>0</v>
      </c>
      <c r="J2735" s="131">
        <v>0</v>
      </c>
      <c r="K2735" s="131">
        <v>0</v>
      </c>
      <c r="L2735" s="131">
        <v>0</v>
      </c>
      <c r="M2735" s="131">
        <v>0</v>
      </c>
      <c r="N2735" s="131">
        <v>0</v>
      </c>
      <c r="O2735" s="131">
        <v>0</v>
      </c>
      <c r="P2735" s="131">
        <v>0</v>
      </c>
      <c r="Q2735" s="131">
        <v>0</v>
      </c>
      <c r="R2735" s="131">
        <v>0</v>
      </c>
      <c r="S2735" s="131">
        <v>0</v>
      </c>
      <c r="T2735" s="131">
        <v>0</v>
      </c>
      <c r="U2735" s="131">
        <v>0</v>
      </c>
      <c r="V2735" s="131">
        <v>0</v>
      </c>
      <c r="W2735" s="131">
        <v>0</v>
      </c>
      <c r="X2735" s="131">
        <v>0</v>
      </c>
      <c r="Y2735" s="131">
        <v>0</v>
      </c>
      <c r="Z2735" s="131">
        <v>0</v>
      </c>
      <c r="AA2735" s="131">
        <v>0</v>
      </c>
      <c r="AB2735" s="131">
        <v>0</v>
      </c>
      <c r="AC2735" s="131">
        <v>0</v>
      </c>
      <c r="AD2735" s="131">
        <v>0</v>
      </c>
      <c r="AE2735" s="131">
        <v>0</v>
      </c>
      <c r="AF2735" s="131">
        <v>0</v>
      </c>
      <c r="AG2735" s="131">
        <v>0</v>
      </c>
      <c r="AH2735" s="43">
        <v>0</v>
      </c>
    </row>
    <row r="2736" spans="4:34">
      <c r="D2736" s="62">
        <v>1992</v>
      </c>
      <c r="E2736" s="62">
        <v>2</v>
      </c>
      <c r="F2736" s="62">
        <v>1992</v>
      </c>
      <c r="G2736" s="62">
        <v>1992</v>
      </c>
      <c r="H2736" s="131">
        <v>0</v>
      </c>
      <c r="I2736" s="131">
        <v>0</v>
      </c>
      <c r="J2736" s="131">
        <v>0</v>
      </c>
      <c r="K2736" s="131">
        <v>0</v>
      </c>
      <c r="L2736" s="131">
        <v>0</v>
      </c>
      <c r="M2736" s="131">
        <v>0</v>
      </c>
      <c r="N2736" s="131">
        <v>0</v>
      </c>
      <c r="O2736" s="131">
        <v>0</v>
      </c>
      <c r="P2736" s="131">
        <v>0</v>
      </c>
      <c r="Q2736" s="131">
        <v>0</v>
      </c>
      <c r="R2736" s="131">
        <v>0</v>
      </c>
      <c r="S2736" s="131">
        <v>0</v>
      </c>
      <c r="T2736" s="131">
        <v>0</v>
      </c>
      <c r="U2736" s="131">
        <v>0</v>
      </c>
      <c r="V2736" s="131">
        <v>0</v>
      </c>
      <c r="W2736" s="131">
        <v>0</v>
      </c>
      <c r="X2736" s="131">
        <v>0</v>
      </c>
      <c r="Y2736" s="131">
        <v>0</v>
      </c>
      <c r="Z2736" s="131">
        <v>0</v>
      </c>
      <c r="AA2736" s="131">
        <v>0</v>
      </c>
      <c r="AB2736" s="131">
        <v>0</v>
      </c>
      <c r="AC2736" s="131">
        <v>0</v>
      </c>
      <c r="AD2736" s="131">
        <v>0</v>
      </c>
      <c r="AE2736" s="131">
        <v>0</v>
      </c>
      <c r="AF2736" s="131">
        <v>0</v>
      </c>
      <c r="AG2736" s="131">
        <v>0</v>
      </c>
      <c r="AH2736" s="43">
        <v>0</v>
      </c>
    </row>
    <row r="2737" spans="4:34">
      <c r="D2737" s="62">
        <v>1992</v>
      </c>
      <c r="E2737" s="62">
        <v>3</v>
      </c>
      <c r="F2737" s="62">
        <v>1992</v>
      </c>
      <c r="G2737" s="62">
        <v>1992</v>
      </c>
      <c r="H2737" s="131">
        <v>0</v>
      </c>
      <c r="I2737" s="131">
        <v>0</v>
      </c>
      <c r="J2737" s="131">
        <v>0</v>
      </c>
      <c r="K2737" s="131">
        <v>0</v>
      </c>
      <c r="L2737" s="131">
        <v>0</v>
      </c>
      <c r="M2737" s="131">
        <v>0</v>
      </c>
      <c r="N2737" s="131">
        <v>0</v>
      </c>
      <c r="O2737" s="131">
        <v>0</v>
      </c>
      <c r="P2737" s="131">
        <v>0</v>
      </c>
      <c r="Q2737" s="131">
        <v>0</v>
      </c>
      <c r="R2737" s="131">
        <v>0</v>
      </c>
      <c r="S2737" s="131">
        <v>0</v>
      </c>
      <c r="T2737" s="131">
        <v>0</v>
      </c>
      <c r="U2737" s="131">
        <v>0</v>
      </c>
      <c r="V2737" s="131">
        <v>0</v>
      </c>
      <c r="W2737" s="131">
        <v>0</v>
      </c>
      <c r="X2737" s="131">
        <v>0</v>
      </c>
      <c r="Y2737" s="131">
        <v>0</v>
      </c>
      <c r="Z2737" s="131">
        <v>0</v>
      </c>
      <c r="AA2737" s="131">
        <v>0</v>
      </c>
      <c r="AB2737" s="131">
        <v>0</v>
      </c>
      <c r="AC2737" s="131">
        <v>0</v>
      </c>
      <c r="AD2737" s="131">
        <v>0</v>
      </c>
      <c r="AE2737" s="131">
        <v>0</v>
      </c>
      <c r="AF2737" s="131">
        <v>0</v>
      </c>
      <c r="AG2737" s="131">
        <v>0</v>
      </c>
      <c r="AH2737" s="43">
        <v>0</v>
      </c>
    </row>
    <row r="2738" spans="4:34">
      <c r="D2738" s="62">
        <v>1992</v>
      </c>
      <c r="E2738" s="62">
        <v>4</v>
      </c>
      <c r="F2738" s="62">
        <v>1992</v>
      </c>
      <c r="G2738" s="62">
        <v>1992</v>
      </c>
      <c r="H2738" s="131">
        <v>0</v>
      </c>
      <c r="I2738" s="131">
        <v>0</v>
      </c>
      <c r="J2738" s="131">
        <v>0</v>
      </c>
      <c r="K2738" s="131">
        <v>0</v>
      </c>
      <c r="L2738" s="131">
        <v>0</v>
      </c>
      <c r="M2738" s="131">
        <v>0</v>
      </c>
      <c r="N2738" s="131">
        <v>0</v>
      </c>
      <c r="O2738" s="131">
        <v>0</v>
      </c>
      <c r="P2738" s="131">
        <v>0</v>
      </c>
      <c r="Q2738" s="131">
        <v>0</v>
      </c>
      <c r="R2738" s="131">
        <v>0</v>
      </c>
      <c r="S2738" s="131">
        <v>0</v>
      </c>
      <c r="T2738" s="131">
        <v>0</v>
      </c>
      <c r="U2738" s="131">
        <v>0</v>
      </c>
      <c r="V2738" s="131">
        <v>0</v>
      </c>
      <c r="W2738" s="131">
        <v>0</v>
      </c>
      <c r="X2738" s="131">
        <v>0</v>
      </c>
      <c r="Y2738" s="131">
        <v>0</v>
      </c>
      <c r="Z2738" s="131">
        <v>0</v>
      </c>
      <c r="AA2738" s="131">
        <v>0</v>
      </c>
      <c r="AB2738" s="131">
        <v>0</v>
      </c>
      <c r="AC2738" s="131">
        <v>0</v>
      </c>
      <c r="AD2738" s="131">
        <v>0</v>
      </c>
      <c r="AE2738" s="131">
        <v>0</v>
      </c>
      <c r="AF2738" s="131">
        <v>0</v>
      </c>
      <c r="AG2738" s="131">
        <v>0</v>
      </c>
      <c r="AH2738" s="43">
        <v>0</v>
      </c>
    </row>
    <row r="2739" spans="4:34">
      <c r="D2739" s="62">
        <v>1992</v>
      </c>
      <c r="E2739" s="62">
        <v>5</v>
      </c>
      <c r="F2739" s="62">
        <v>1992</v>
      </c>
      <c r="G2739" s="62">
        <v>1993</v>
      </c>
      <c r="H2739" s="131">
        <v>0</v>
      </c>
      <c r="I2739" s="131">
        <v>0</v>
      </c>
      <c r="J2739" s="131">
        <v>0</v>
      </c>
      <c r="K2739" s="131">
        <v>0</v>
      </c>
      <c r="L2739" s="131">
        <v>0</v>
      </c>
      <c r="M2739" s="131">
        <v>0</v>
      </c>
      <c r="N2739" s="131">
        <v>0</v>
      </c>
      <c r="O2739" s="131">
        <v>0</v>
      </c>
      <c r="P2739" s="131">
        <v>0</v>
      </c>
      <c r="Q2739" s="131">
        <v>0</v>
      </c>
      <c r="R2739" s="131">
        <v>0</v>
      </c>
      <c r="S2739" s="131">
        <v>0</v>
      </c>
      <c r="T2739" s="131">
        <v>0</v>
      </c>
      <c r="U2739" s="131">
        <v>0</v>
      </c>
      <c r="V2739" s="131">
        <v>0</v>
      </c>
      <c r="W2739" s="131">
        <v>0</v>
      </c>
      <c r="X2739" s="131">
        <v>0</v>
      </c>
      <c r="Y2739" s="131">
        <v>0</v>
      </c>
      <c r="Z2739" s="131">
        <v>0</v>
      </c>
      <c r="AA2739" s="131">
        <v>0</v>
      </c>
      <c r="AB2739" s="131">
        <v>0</v>
      </c>
      <c r="AC2739" s="131">
        <v>0</v>
      </c>
      <c r="AD2739" s="131">
        <v>0</v>
      </c>
      <c r="AE2739" s="131">
        <v>0</v>
      </c>
      <c r="AF2739" s="131">
        <v>0</v>
      </c>
      <c r="AG2739" s="131">
        <v>0</v>
      </c>
      <c r="AH2739" s="43">
        <v>0</v>
      </c>
    </row>
    <row r="2740" spans="4:34">
      <c r="D2740" s="62">
        <v>1992</v>
      </c>
      <c r="E2740" s="62">
        <v>6</v>
      </c>
      <c r="F2740" s="62">
        <v>1992</v>
      </c>
      <c r="G2740" s="62">
        <v>1993</v>
      </c>
      <c r="H2740" s="131">
        <v>0</v>
      </c>
      <c r="I2740" s="131">
        <v>0</v>
      </c>
      <c r="J2740" s="131">
        <v>0</v>
      </c>
      <c r="K2740" s="131">
        <v>0</v>
      </c>
      <c r="L2740" s="131">
        <v>0</v>
      </c>
      <c r="M2740" s="131">
        <v>0</v>
      </c>
      <c r="N2740" s="131">
        <v>0</v>
      </c>
      <c r="O2740" s="131">
        <v>0</v>
      </c>
      <c r="P2740" s="131">
        <v>0</v>
      </c>
      <c r="Q2740" s="131">
        <v>0</v>
      </c>
      <c r="R2740" s="131">
        <v>0</v>
      </c>
      <c r="S2740" s="131">
        <v>0</v>
      </c>
      <c r="T2740" s="131">
        <v>0</v>
      </c>
      <c r="U2740" s="131">
        <v>0</v>
      </c>
      <c r="V2740" s="131">
        <v>0</v>
      </c>
      <c r="W2740" s="131">
        <v>0</v>
      </c>
      <c r="X2740" s="131">
        <v>0</v>
      </c>
      <c r="Y2740" s="131">
        <v>0</v>
      </c>
      <c r="Z2740" s="131">
        <v>0</v>
      </c>
      <c r="AA2740" s="131">
        <v>0</v>
      </c>
      <c r="AB2740" s="131">
        <v>0</v>
      </c>
      <c r="AC2740" s="131">
        <v>0</v>
      </c>
      <c r="AD2740" s="131">
        <v>0</v>
      </c>
      <c r="AE2740" s="131">
        <v>0</v>
      </c>
      <c r="AF2740" s="131">
        <v>0</v>
      </c>
      <c r="AG2740" s="131">
        <v>0</v>
      </c>
      <c r="AH2740" s="43">
        <v>0</v>
      </c>
    </row>
    <row r="2741" spans="4:34">
      <c r="D2741" s="62">
        <v>1992</v>
      </c>
      <c r="E2741" s="62">
        <v>7</v>
      </c>
      <c r="F2741" s="62">
        <v>1993</v>
      </c>
      <c r="G2741" s="62">
        <v>1993</v>
      </c>
      <c r="H2741" s="131">
        <v>0</v>
      </c>
      <c r="I2741" s="131">
        <v>0</v>
      </c>
      <c r="J2741" s="131">
        <v>0</v>
      </c>
      <c r="K2741" s="131">
        <v>0</v>
      </c>
      <c r="L2741" s="131">
        <v>0</v>
      </c>
      <c r="M2741" s="131">
        <v>0</v>
      </c>
      <c r="N2741" s="131">
        <v>0</v>
      </c>
      <c r="O2741" s="131">
        <v>0</v>
      </c>
      <c r="P2741" s="131">
        <v>0</v>
      </c>
      <c r="Q2741" s="131">
        <v>0</v>
      </c>
      <c r="R2741" s="131">
        <v>0</v>
      </c>
      <c r="S2741" s="131">
        <v>0</v>
      </c>
      <c r="T2741" s="131">
        <v>0</v>
      </c>
      <c r="U2741" s="131">
        <v>0</v>
      </c>
      <c r="V2741" s="131">
        <v>0</v>
      </c>
      <c r="W2741" s="131">
        <v>0</v>
      </c>
      <c r="X2741" s="131">
        <v>0</v>
      </c>
      <c r="Y2741" s="131">
        <v>0</v>
      </c>
      <c r="Z2741" s="131">
        <v>0</v>
      </c>
      <c r="AA2741" s="131">
        <v>0</v>
      </c>
      <c r="AB2741" s="131">
        <v>0</v>
      </c>
      <c r="AC2741" s="131">
        <v>0</v>
      </c>
      <c r="AD2741" s="131">
        <v>0</v>
      </c>
      <c r="AE2741" s="131">
        <v>0</v>
      </c>
      <c r="AF2741" s="131">
        <v>0</v>
      </c>
      <c r="AG2741" s="131">
        <v>0</v>
      </c>
      <c r="AH2741" s="43">
        <v>0</v>
      </c>
    </row>
    <row r="2742" spans="4:34">
      <c r="D2742" s="62">
        <v>1992</v>
      </c>
      <c r="E2742" s="62">
        <v>8</v>
      </c>
      <c r="F2742" s="62">
        <v>1993</v>
      </c>
      <c r="G2742" s="62">
        <v>1993</v>
      </c>
      <c r="H2742" s="131">
        <v>0</v>
      </c>
      <c r="I2742" s="131">
        <v>0</v>
      </c>
      <c r="J2742" s="131">
        <v>0</v>
      </c>
      <c r="K2742" s="131">
        <v>0</v>
      </c>
      <c r="L2742" s="131">
        <v>0</v>
      </c>
      <c r="M2742" s="131">
        <v>0</v>
      </c>
      <c r="N2742" s="131">
        <v>0</v>
      </c>
      <c r="O2742" s="131">
        <v>0</v>
      </c>
      <c r="P2742" s="131">
        <v>0</v>
      </c>
      <c r="Q2742" s="131">
        <v>0</v>
      </c>
      <c r="R2742" s="131">
        <v>0</v>
      </c>
      <c r="S2742" s="131">
        <v>0</v>
      </c>
      <c r="T2742" s="131">
        <v>0</v>
      </c>
      <c r="U2742" s="131">
        <v>0</v>
      </c>
      <c r="V2742" s="131">
        <v>0</v>
      </c>
      <c r="W2742" s="131">
        <v>0</v>
      </c>
      <c r="X2742" s="131">
        <v>0</v>
      </c>
      <c r="Y2742" s="131">
        <v>0</v>
      </c>
      <c r="Z2742" s="131">
        <v>0</v>
      </c>
      <c r="AA2742" s="131">
        <v>0</v>
      </c>
      <c r="AB2742" s="131">
        <v>0</v>
      </c>
      <c r="AC2742" s="131">
        <v>0</v>
      </c>
      <c r="AD2742" s="131">
        <v>0</v>
      </c>
      <c r="AE2742" s="131">
        <v>0</v>
      </c>
      <c r="AF2742" s="131">
        <v>0</v>
      </c>
      <c r="AG2742" s="131">
        <v>0</v>
      </c>
      <c r="AH2742" s="43">
        <v>0</v>
      </c>
    </row>
    <row r="2743" spans="4:34">
      <c r="D2743" s="62">
        <v>1992</v>
      </c>
      <c r="E2743" s="62">
        <v>9</v>
      </c>
      <c r="F2743" s="62">
        <v>1993</v>
      </c>
      <c r="G2743" s="62">
        <v>1993</v>
      </c>
      <c r="H2743" s="131">
        <v>0</v>
      </c>
      <c r="I2743" s="131">
        <v>0</v>
      </c>
      <c r="J2743" s="131">
        <v>0</v>
      </c>
      <c r="K2743" s="131">
        <v>0</v>
      </c>
      <c r="L2743" s="131">
        <v>0</v>
      </c>
      <c r="M2743" s="131">
        <v>0</v>
      </c>
      <c r="N2743" s="131">
        <v>0</v>
      </c>
      <c r="O2743" s="131">
        <v>0</v>
      </c>
      <c r="P2743" s="131">
        <v>0</v>
      </c>
      <c r="Q2743" s="131">
        <v>0</v>
      </c>
      <c r="R2743" s="131">
        <v>0</v>
      </c>
      <c r="S2743" s="131">
        <v>0</v>
      </c>
      <c r="T2743" s="131">
        <v>0</v>
      </c>
      <c r="U2743" s="131">
        <v>0</v>
      </c>
      <c r="V2743" s="131">
        <v>0</v>
      </c>
      <c r="W2743" s="131">
        <v>0</v>
      </c>
      <c r="X2743" s="131">
        <v>0</v>
      </c>
      <c r="Y2743" s="131">
        <v>0</v>
      </c>
      <c r="Z2743" s="131">
        <v>0</v>
      </c>
      <c r="AA2743" s="131">
        <v>0</v>
      </c>
      <c r="AB2743" s="131">
        <v>0</v>
      </c>
      <c r="AC2743" s="131">
        <v>0</v>
      </c>
      <c r="AD2743" s="131">
        <v>0</v>
      </c>
      <c r="AE2743" s="131">
        <v>0</v>
      </c>
      <c r="AF2743" s="131">
        <v>0</v>
      </c>
      <c r="AG2743" s="131">
        <v>0</v>
      </c>
      <c r="AH2743" s="43">
        <v>0</v>
      </c>
    </row>
    <row r="2744" spans="4:34">
      <c r="D2744" s="62">
        <v>1992</v>
      </c>
      <c r="E2744" s="62">
        <v>10</v>
      </c>
      <c r="F2744" s="62">
        <v>1993</v>
      </c>
      <c r="G2744" s="62">
        <v>1993</v>
      </c>
      <c r="H2744" s="131">
        <v>0</v>
      </c>
      <c r="I2744" s="131">
        <v>0</v>
      </c>
      <c r="J2744" s="131">
        <v>0</v>
      </c>
      <c r="K2744" s="131">
        <v>0</v>
      </c>
      <c r="L2744" s="131">
        <v>0</v>
      </c>
      <c r="M2744" s="131">
        <v>0</v>
      </c>
      <c r="N2744" s="131">
        <v>0</v>
      </c>
      <c r="O2744" s="131">
        <v>0</v>
      </c>
      <c r="P2744" s="131">
        <v>0</v>
      </c>
      <c r="Q2744" s="131">
        <v>0</v>
      </c>
      <c r="R2744" s="131">
        <v>0</v>
      </c>
      <c r="S2744" s="131">
        <v>0</v>
      </c>
      <c r="T2744" s="131">
        <v>0</v>
      </c>
      <c r="U2744" s="131">
        <v>0</v>
      </c>
      <c r="V2744" s="131">
        <v>0</v>
      </c>
      <c r="W2744" s="131">
        <v>0</v>
      </c>
      <c r="X2744" s="131">
        <v>0</v>
      </c>
      <c r="Y2744" s="131">
        <v>0</v>
      </c>
      <c r="Z2744" s="131">
        <v>0</v>
      </c>
      <c r="AA2744" s="131">
        <v>0</v>
      </c>
      <c r="AB2744" s="131">
        <v>0</v>
      </c>
      <c r="AC2744" s="131">
        <v>0</v>
      </c>
      <c r="AD2744" s="131">
        <v>0</v>
      </c>
      <c r="AE2744" s="131">
        <v>0</v>
      </c>
      <c r="AF2744" s="131">
        <v>0</v>
      </c>
      <c r="AG2744" s="131">
        <v>0</v>
      </c>
      <c r="AH2744" s="43">
        <v>0</v>
      </c>
    </row>
    <row r="2745" spans="4:34">
      <c r="D2745" s="62">
        <v>1992</v>
      </c>
      <c r="E2745" s="62">
        <v>11</v>
      </c>
      <c r="F2745" s="62">
        <v>1993</v>
      </c>
      <c r="G2745" s="62">
        <v>1993</v>
      </c>
      <c r="H2745" s="131">
        <v>0</v>
      </c>
      <c r="I2745" s="131">
        <v>0</v>
      </c>
      <c r="J2745" s="131">
        <v>0</v>
      </c>
      <c r="K2745" s="131">
        <v>0</v>
      </c>
      <c r="L2745" s="131">
        <v>0</v>
      </c>
      <c r="M2745" s="131">
        <v>0</v>
      </c>
      <c r="N2745" s="131">
        <v>0</v>
      </c>
      <c r="O2745" s="131">
        <v>0</v>
      </c>
      <c r="P2745" s="131">
        <v>0</v>
      </c>
      <c r="Q2745" s="131">
        <v>0</v>
      </c>
      <c r="R2745" s="131">
        <v>0</v>
      </c>
      <c r="S2745" s="131">
        <v>0</v>
      </c>
      <c r="T2745" s="131">
        <v>0</v>
      </c>
      <c r="U2745" s="131">
        <v>0</v>
      </c>
      <c r="V2745" s="131">
        <v>0</v>
      </c>
      <c r="W2745" s="131">
        <v>0</v>
      </c>
      <c r="X2745" s="131">
        <v>0</v>
      </c>
      <c r="Y2745" s="131">
        <v>0</v>
      </c>
      <c r="Z2745" s="131">
        <v>0</v>
      </c>
      <c r="AA2745" s="131">
        <v>0</v>
      </c>
      <c r="AB2745" s="131">
        <v>0</v>
      </c>
      <c r="AC2745" s="131">
        <v>0</v>
      </c>
      <c r="AD2745" s="131">
        <v>0</v>
      </c>
      <c r="AE2745" s="131">
        <v>0</v>
      </c>
      <c r="AF2745" s="131">
        <v>0</v>
      </c>
      <c r="AG2745" s="131">
        <v>0</v>
      </c>
      <c r="AH2745" s="43">
        <v>0</v>
      </c>
    </row>
    <row r="2746" spans="4:34">
      <c r="D2746" s="62">
        <v>1992</v>
      </c>
      <c r="E2746" s="62">
        <v>12</v>
      </c>
      <c r="F2746" s="62">
        <v>1993</v>
      </c>
      <c r="G2746" s="62">
        <v>1993</v>
      </c>
      <c r="H2746" s="131">
        <v>0</v>
      </c>
      <c r="I2746" s="131">
        <v>0</v>
      </c>
      <c r="J2746" s="131">
        <v>0</v>
      </c>
      <c r="K2746" s="131">
        <v>0</v>
      </c>
      <c r="L2746" s="131">
        <v>0</v>
      </c>
      <c r="M2746" s="131">
        <v>0</v>
      </c>
      <c r="N2746" s="131">
        <v>0</v>
      </c>
      <c r="O2746" s="131">
        <v>0</v>
      </c>
      <c r="P2746" s="131">
        <v>0</v>
      </c>
      <c r="Q2746" s="131">
        <v>0</v>
      </c>
      <c r="R2746" s="131">
        <v>0</v>
      </c>
      <c r="S2746" s="131">
        <v>0</v>
      </c>
      <c r="T2746" s="131">
        <v>0</v>
      </c>
      <c r="U2746" s="131">
        <v>0</v>
      </c>
      <c r="V2746" s="131">
        <v>0</v>
      </c>
      <c r="W2746" s="131">
        <v>0</v>
      </c>
      <c r="X2746" s="131">
        <v>0</v>
      </c>
      <c r="Y2746" s="131">
        <v>0</v>
      </c>
      <c r="Z2746" s="131">
        <v>0</v>
      </c>
      <c r="AA2746" s="131">
        <v>0</v>
      </c>
      <c r="AB2746" s="131">
        <v>0</v>
      </c>
      <c r="AC2746" s="131">
        <v>0</v>
      </c>
      <c r="AD2746" s="131">
        <v>0</v>
      </c>
      <c r="AE2746" s="131">
        <v>0</v>
      </c>
      <c r="AF2746" s="131">
        <v>0</v>
      </c>
      <c r="AG2746" s="131">
        <v>0</v>
      </c>
      <c r="AH2746" s="43">
        <v>0</v>
      </c>
    </row>
    <row r="2747" spans="4:34">
      <c r="D2747" s="62">
        <v>1993</v>
      </c>
      <c r="E2747" s="62">
        <v>1</v>
      </c>
      <c r="F2747" s="62">
        <v>1993</v>
      </c>
      <c r="G2747" s="62">
        <v>1993</v>
      </c>
      <c r="H2747" s="131">
        <v>0</v>
      </c>
      <c r="I2747" s="131">
        <v>0</v>
      </c>
      <c r="J2747" s="131">
        <v>0</v>
      </c>
      <c r="K2747" s="131">
        <v>0</v>
      </c>
      <c r="L2747" s="131">
        <v>0</v>
      </c>
      <c r="M2747" s="131">
        <v>0</v>
      </c>
      <c r="N2747" s="131">
        <v>0</v>
      </c>
      <c r="O2747" s="131">
        <v>0</v>
      </c>
      <c r="P2747" s="131">
        <v>0</v>
      </c>
      <c r="Q2747" s="131">
        <v>0</v>
      </c>
      <c r="R2747" s="131">
        <v>0</v>
      </c>
      <c r="S2747" s="131">
        <v>0</v>
      </c>
      <c r="T2747" s="131">
        <v>0</v>
      </c>
      <c r="U2747" s="131">
        <v>0</v>
      </c>
      <c r="V2747" s="131">
        <v>0</v>
      </c>
      <c r="W2747" s="131">
        <v>0</v>
      </c>
      <c r="X2747" s="131">
        <v>0</v>
      </c>
      <c r="Y2747" s="131">
        <v>0</v>
      </c>
      <c r="Z2747" s="131">
        <v>0</v>
      </c>
      <c r="AA2747" s="131">
        <v>0</v>
      </c>
      <c r="AB2747" s="131">
        <v>0</v>
      </c>
      <c r="AC2747" s="131">
        <v>0</v>
      </c>
      <c r="AD2747" s="131">
        <v>0</v>
      </c>
      <c r="AE2747" s="131">
        <v>0</v>
      </c>
      <c r="AF2747" s="131">
        <v>0</v>
      </c>
      <c r="AG2747" s="131">
        <v>0</v>
      </c>
      <c r="AH2747" s="43">
        <v>0</v>
      </c>
    </row>
    <row r="2748" spans="4:34">
      <c r="D2748" s="62">
        <v>1993</v>
      </c>
      <c r="E2748" s="62">
        <v>2</v>
      </c>
      <c r="F2748" s="62">
        <v>1993</v>
      </c>
      <c r="G2748" s="62">
        <v>1993</v>
      </c>
      <c r="H2748" s="131">
        <v>0</v>
      </c>
      <c r="I2748" s="131">
        <v>0</v>
      </c>
      <c r="J2748" s="131">
        <v>0</v>
      </c>
      <c r="K2748" s="131">
        <v>0</v>
      </c>
      <c r="L2748" s="131">
        <v>0</v>
      </c>
      <c r="M2748" s="131">
        <v>0</v>
      </c>
      <c r="N2748" s="131">
        <v>0</v>
      </c>
      <c r="O2748" s="131">
        <v>0</v>
      </c>
      <c r="P2748" s="131">
        <v>0</v>
      </c>
      <c r="Q2748" s="131">
        <v>0</v>
      </c>
      <c r="R2748" s="131">
        <v>0</v>
      </c>
      <c r="S2748" s="131">
        <v>0</v>
      </c>
      <c r="T2748" s="131">
        <v>0</v>
      </c>
      <c r="U2748" s="131">
        <v>0</v>
      </c>
      <c r="V2748" s="131">
        <v>0</v>
      </c>
      <c r="W2748" s="131">
        <v>0</v>
      </c>
      <c r="X2748" s="131">
        <v>0</v>
      </c>
      <c r="Y2748" s="131">
        <v>0</v>
      </c>
      <c r="Z2748" s="131">
        <v>0</v>
      </c>
      <c r="AA2748" s="131">
        <v>0</v>
      </c>
      <c r="AB2748" s="131">
        <v>0</v>
      </c>
      <c r="AC2748" s="131">
        <v>0</v>
      </c>
      <c r="AD2748" s="131">
        <v>0</v>
      </c>
      <c r="AE2748" s="131">
        <v>0</v>
      </c>
      <c r="AF2748" s="131">
        <v>0</v>
      </c>
      <c r="AG2748" s="131">
        <v>0</v>
      </c>
      <c r="AH2748" s="43">
        <v>0</v>
      </c>
    </row>
    <row r="2749" spans="4:34">
      <c r="D2749" s="62">
        <v>1993</v>
      </c>
      <c r="E2749" s="62">
        <v>3</v>
      </c>
      <c r="F2749" s="62">
        <v>1993</v>
      </c>
      <c r="G2749" s="62">
        <v>1993</v>
      </c>
      <c r="H2749" s="131">
        <v>0</v>
      </c>
      <c r="I2749" s="131">
        <v>0</v>
      </c>
      <c r="J2749" s="131">
        <v>0</v>
      </c>
      <c r="K2749" s="131">
        <v>0</v>
      </c>
      <c r="L2749" s="131">
        <v>0</v>
      </c>
      <c r="M2749" s="131">
        <v>0</v>
      </c>
      <c r="N2749" s="131">
        <v>0</v>
      </c>
      <c r="O2749" s="131">
        <v>0</v>
      </c>
      <c r="P2749" s="131">
        <v>0</v>
      </c>
      <c r="Q2749" s="131">
        <v>0</v>
      </c>
      <c r="R2749" s="131">
        <v>0</v>
      </c>
      <c r="S2749" s="131">
        <v>0</v>
      </c>
      <c r="T2749" s="131">
        <v>0</v>
      </c>
      <c r="U2749" s="131">
        <v>0</v>
      </c>
      <c r="V2749" s="131">
        <v>0</v>
      </c>
      <c r="W2749" s="131">
        <v>0</v>
      </c>
      <c r="X2749" s="131">
        <v>0</v>
      </c>
      <c r="Y2749" s="131">
        <v>0</v>
      </c>
      <c r="Z2749" s="131">
        <v>0</v>
      </c>
      <c r="AA2749" s="131">
        <v>0</v>
      </c>
      <c r="AB2749" s="131">
        <v>0</v>
      </c>
      <c r="AC2749" s="131">
        <v>0</v>
      </c>
      <c r="AD2749" s="131">
        <v>0</v>
      </c>
      <c r="AE2749" s="131">
        <v>0</v>
      </c>
      <c r="AF2749" s="131">
        <v>0</v>
      </c>
      <c r="AG2749" s="131">
        <v>0</v>
      </c>
      <c r="AH2749" s="43">
        <v>0</v>
      </c>
    </row>
    <row r="2750" spans="4:34">
      <c r="D2750" s="62">
        <v>1993</v>
      </c>
      <c r="E2750" s="62">
        <v>4</v>
      </c>
      <c r="F2750" s="62">
        <v>1993</v>
      </c>
      <c r="G2750" s="62">
        <v>1993</v>
      </c>
      <c r="H2750" s="131">
        <v>0</v>
      </c>
      <c r="I2750" s="131">
        <v>0</v>
      </c>
      <c r="J2750" s="131">
        <v>0</v>
      </c>
      <c r="K2750" s="131">
        <v>0</v>
      </c>
      <c r="L2750" s="131">
        <v>0</v>
      </c>
      <c r="M2750" s="131">
        <v>0</v>
      </c>
      <c r="N2750" s="131">
        <v>0</v>
      </c>
      <c r="O2750" s="131">
        <v>0</v>
      </c>
      <c r="P2750" s="131">
        <v>0</v>
      </c>
      <c r="Q2750" s="131">
        <v>0</v>
      </c>
      <c r="R2750" s="131">
        <v>0</v>
      </c>
      <c r="S2750" s="131">
        <v>0</v>
      </c>
      <c r="T2750" s="131">
        <v>0</v>
      </c>
      <c r="U2750" s="131">
        <v>0</v>
      </c>
      <c r="V2750" s="131">
        <v>0</v>
      </c>
      <c r="W2750" s="131">
        <v>0</v>
      </c>
      <c r="X2750" s="131">
        <v>0</v>
      </c>
      <c r="Y2750" s="131">
        <v>0</v>
      </c>
      <c r="Z2750" s="131">
        <v>0</v>
      </c>
      <c r="AA2750" s="131">
        <v>0</v>
      </c>
      <c r="AB2750" s="131">
        <v>0</v>
      </c>
      <c r="AC2750" s="131">
        <v>0</v>
      </c>
      <c r="AD2750" s="131">
        <v>0</v>
      </c>
      <c r="AE2750" s="131">
        <v>0</v>
      </c>
      <c r="AF2750" s="131">
        <v>0</v>
      </c>
      <c r="AG2750" s="131">
        <v>0</v>
      </c>
      <c r="AH2750" s="43">
        <v>0</v>
      </c>
    </row>
    <row r="2751" spans="4:34">
      <c r="D2751" s="62">
        <v>1993</v>
      </c>
      <c r="E2751" s="62">
        <v>5</v>
      </c>
      <c r="F2751" s="62">
        <v>1993</v>
      </c>
      <c r="G2751" s="62">
        <v>1994</v>
      </c>
      <c r="H2751" s="131">
        <v>0</v>
      </c>
      <c r="I2751" s="131">
        <v>0</v>
      </c>
      <c r="J2751" s="131">
        <v>0</v>
      </c>
      <c r="K2751" s="131">
        <v>0</v>
      </c>
      <c r="L2751" s="131">
        <v>0</v>
      </c>
      <c r="M2751" s="131">
        <v>0</v>
      </c>
      <c r="N2751" s="131">
        <v>0</v>
      </c>
      <c r="O2751" s="131">
        <v>0</v>
      </c>
      <c r="P2751" s="131">
        <v>0</v>
      </c>
      <c r="Q2751" s="131">
        <v>0</v>
      </c>
      <c r="R2751" s="131">
        <v>0</v>
      </c>
      <c r="S2751" s="131">
        <v>0</v>
      </c>
      <c r="T2751" s="131">
        <v>0</v>
      </c>
      <c r="U2751" s="131">
        <v>0</v>
      </c>
      <c r="V2751" s="131">
        <v>0</v>
      </c>
      <c r="W2751" s="131">
        <v>0</v>
      </c>
      <c r="X2751" s="131">
        <v>0</v>
      </c>
      <c r="Y2751" s="131">
        <v>0</v>
      </c>
      <c r="Z2751" s="131">
        <v>0</v>
      </c>
      <c r="AA2751" s="131">
        <v>0</v>
      </c>
      <c r="AB2751" s="131">
        <v>0</v>
      </c>
      <c r="AC2751" s="131">
        <v>0</v>
      </c>
      <c r="AD2751" s="131">
        <v>0</v>
      </c>
      <c r="AE2751" s="131">
        <v>0</v>
      </c>
      <c r="AF2751" s="131">
        <v>0</v>
      </c>
      <c r="AG2751" s="131">
        <v>0</v>
      </c>
      <c r="AH2751" s="43">
        <v>0</v>
      </c>
    </row>
    <row r="2752" spans="4:34">
      <c r="D2752" s="62">
        <v>1993</v>
      </c>
      <c r="E2752" s="62">
        <v>6</v>
      </c>
      <c r="F2752" s="62">
        <v>1993</v>
      </c>
      <c r="G2752" s="62">
        <v>1994</v>
      </c>
      <c r="H2752" s="131">
        <v>0</v>
      </c>
      <c r="I2752" s="131">
        <v>0</v>
      </c>
      <c r="J2752" s="131">
        <v>0</v>
      </c>
      <c r="K2752" s="131">
        <v>0</v>
      </c>
      <c r="L2752" s="131">
        <v>0</v>
      </c>
      <c r="M2752" s="131">
        <v>0</v>
      </c>
      <c r="N2752" s="131">
        <v>0</v>
      </c>
      <c r="O2752" s="131">
        <v>0</v>
      </c>
      <c r="P2752" s="131">
        <v>0</v>
      </c>
      <c r="Q2752" s="131">
        <v>0</v>
      </c>
      <c r="R2752" s="131">
        <v>0</v>
      </c>
      <c r="S2752" s="131">
        <v>0</v>
      </c>
      <c r="T2752" s="131">
        <v>0</v>
      </c>
      <c r="U2752" s="131">
        <v>0</v>
      </c>
      <c r="V2752" s="131">
        <v>0</v>
      </c>
      <c r="W2752" s="131">
        <v>0</v>
      </c>
      <c r="X2752" s="131">
        <v>0</v>
      </c>
      <c r="Y2752" s="131">
        <v>0</v>
      </c>
      <c r="Z2752" s="131">
        <v>0</v>
      </c>
      <c r="AA2752" s="131">
        <v>0</v>
      </c>
      <c r="AB2752" s="131">
        <v>0</v>
      </c>
      <c r="AC2752" s="131">
        <v>0</v>
      </c>
      <c r="AD2752" s="131">
        <v>0</v>
      </c>
      <c r="AE2752" s="131">
        <v>0</v>
      </c>
      <c r="AF2752" s="131">
        <v>0</v>
      </c>
      <c r="AG2752" s="131">
        <v>0</v>
      </c>
      <c r="AH2752" s="43">
        <v>0</v>
      </c>
    </row>
    <row r="2753" spans="4:34">
      <c r="D2753" s="62">
        <v>1993</v>
      </c>
      <c r="E2753" s="62">
        <v>7</v>
      </c>
      <c r="F2753" s="62">
        <v>1994</v>
      </c>
      <c r="G2753" s="62">
        <v>1994</v>
      </c>
      <c r="H2753" s="131">
        <v>0</v>
      </c>
      <c r="I2753" s="131">
        <v>0</v>
      </c>
      <c r="J2753" s="131">
        <v>0</v>
      </c>
      <c r="K2753" s="131">
        <v>0</v>
      </c>
      <c r="L2753" s="131">
        <v>0</v>
      </c>
      <c r="M2753" s="131">
        <v>0</v>
      </c>
      <c r="N2753" s="131">
        <v>0</v>
      </c>
      <c r="O2753" s="131">
        <v>0</v>
      </c>
      <c r="P2753" s="131">
        <v>0</v>
      </c>
      <c r="Q2753" s="131">
        <v>0</v>
      </c>
      <c r="R2753" s="131">
        <v>0</v>
      </c>
      <c r="S2753" s="131">
        <v>0</v>
      </c>
      <c r="T2753" s="131">
        <v>0</v>
      </c>
      <c r="U2753" s="131">
        <v>0</v>
      </c>
      <c r="V2753" s="131">
        <v>0</v>
      </c>
      <c r="W2753" s="131">
        <v>0</v>
      </c>
      <c r="X2753" s="131">
        <v>0</v>
      </c>
      <c r="Y2753" s="131">
        <v>0</v>
      </c>
      <c r="Z2753" s="131">
        <v>0</v>
      </c>
      <c r="AA2753" s="131">
        <v>0</v>
      </c>
      <c r="AB2753" s="131">
        <v>0</v>
      </c>
      <c r="AC2753" s="131">
        <v>0</v>
      </c>
      <c r="AD2753" s="131">
        <v>0</v>
      </c>
      <c r="AE2753" s="131">
        <v>0</v>
      </c>
      <c r="AF2753" s="131">
        <v>0</v>
      </c>
      <c r="AG2753" s="131">
        <v>0</v>
      </c>
      <c r="AH2753" s="43">
        <v>0</v>
      </c>
    </row>
    <row r="2754" spans="4:34">
      <c r="D2754" s="62">
        <v>1993</v>
      </c>
      <c r="E2754" s="62">
        <v>8</v>
      </c>
      <c r="F2754" s="62">
        <v>1994</v>
      </c>
      <c r="G2754" s="62">
        <v>1994</v>
      </c>
      <c r="H2754" s="131">
        <v>0</v>
      </c>
      <c r="I2754" s="131">
        <v>0</v>
      </c>
      <c r="J2754" s="131">
        <v>0</v>
      </c>
      <c r="K2754" s="131">
        <v>0</v>
      </c>
      <c r="L2754" s="131">
        <v>0</v>
      </c>
      <c r="M2754" s="131">
        <v>0</v>
      </c>
      <c r="N2754" s="131">
        <v>0</v>
      </c>
      <c r="O2754" s="131">
        <v>0</v>
      </c>
      <c r="P2754" s="131">
        <v>0</v>
      </c>
      <c r="Q2754" s="131">
        <v>0</v>
      </c>
      <c r="R2754" s="131">
        <v>0</v>
      </c>
      <c r="S2754" s="131">
        <v>0</v>
      </c>
      <c r="T2754" s="131">
        <v>0</v>
      </c>
      <c r="U2754" s="131">
        <v>0</v>
      </c>
      <c r="V2754" s="131">
        <v>0</v>
      </c>
      <c r="W2754" s="131">
        <v>0</v>
      </c>
      <c r="X2754" s="131">
        <v>0</v>
      </c>
      <c r="Y2754" s="131">
        <v>0</v>
      </c>
      <c r="Z2754" s="131">
        <v>0</v>
      </c>
      <c r="AA2754" s="131">
        <v>0</v>
      </c>
      <c r="AB2754" s="131">
        <v>0</v>
      </c>
      <c r="AC2754" s="131">
        <v>0</v>
      </c>
      <c r="AD2754" s="131">
        <v>0</v>
      </c>
      <c r="AE2754" s="131">
        <v>0</v>
      </c>
      <c r="AF2754" s="131">
        <v>0</v>
      </c>
      <c r="AG2754" s="131">
        <v>0</v>
      </c>
      <c r="AH2754" s="43">
        <v>0</v>
      </c>
    </row>
    <row r="2755" spans="4:34">
      <c r="D2755" s="62">
        <v>1993</v>
      </c>
      <c r="E2755" s="62">
        <v>9</v>
      </c>
      <c r="F2755" s="62">
        <v>1994</v>
      </c>
      <c r="G2755" s="62">
        <v>1994</v>
      </c>
      <c r="H2755" s="131">
        <v>0</v>
      </c>
      <c r="I2755" s="131">
        <v>0</v>
      </c>
      <c r="J2755" s="131">
        <v>0</v>
      </c>
      <c r="K2755" s="131">
        <v>0</v>
      </c>
      <c r="L2755" s="131">
        <v>0</v>
      </c>
      <c r="M2755" s="131">
        <v>0</v>
      </c>
      <c r="N2755" s="131">
        <v>0</v>
      </c>
      <c r="O2755" s="131">
        <v>0</v>
      </c>
      <c r="P2755" s="131">
        <v>0</v>
      </c>
      <c r="Q2755" s="131">
        <v>0</v>
      </c>
      <c r="R2755" s="131">
        <v>0</v>
      </c>
      <c r="S2755" s="131">
        <v>0</v>
      </c>
      <c r="T2755" s="131">
        <v>0</v>
      </c>
      <c r="U2755" s="131">
        <v>0</v>
      </c>
      <c r="V2755" s="131">
        <v>0</v>
      </c>
      <c r="W2755" s="131">
        <v>0</v>
      </c>
      <c r="X2755" s="131">
        <v>0</v>
      </c>
      <c r="Y2755" s="131">
        <v>0</v>
      </c>
      <c r="Z2755" s="131">
        <v>0</v>
      </c>
      <c r="AA2755" s="131">
        <v>0</v>
      </c>
      <c r="AB2755" s="131">
        <v>0</v>
      </c>
      <c r="AC2755" s="131">
        <v>0</v>
      </c>
      <c r="AD2755" s="131">
        <v>0</v>
      </c>
      <c r="AE2755" s="131">
        <v>0</v>
      </c>
      <c r="AF2755" s="131">
        <v>0</v>
      </c>
      <c r="AG2755" s="131">
        <v>0</v>
      </c>
      <c r="AH2755" s="43">
        <v>0</v>
      </c>
    </row>
    <row r="2756" spans="4:34">
      <c r="D2756" s="62">
        <v>1993</v>
      </c>
      <c r="E2756" s="62">
        <v>10</v>
      </c>
      <c r="F2756" s="62">
        <v>1994</v>
      </c>
      <c r="G2756" s="62">
        <v>1994</v>
      </c>
      <c r="H2756" s="131">
        <v>0</v>
      </c>
      <c r="I2756" s="131">
        <v>0</v>
      </c>
      <c r="J2756" s="131">
        <v>0</v>
      </c>
      <c r="K2756" s="131">
        <v>0</v>
      </c>
      <c r="L2756" s="131">
        <v>0</v>
      </c>
      <c r="M2756" s="131">
        <v>0</v>
      </c>
      <c r="N2756" s="131">
        <v>0</v>
      </c>
      <c r="O2756" s="131">
        <v>0</v>
      </c>
      <c r="P2756" s="131">
        <v>0</v>
      </c>
      <c r="Q2756" s="131">
        <v>0</v>
      </c>
      <c r="R2756" s="131">
        <v>0</v>
      </c>
      <c r="S2756" s="131">
        <v>0</v>
      </c>
      <c r="T2756" s="131">
        <v>0</v>
      </c>
      <c r="U2756" s="131">
        <v>0</v>
      </c>
      <c r="V2756" s="131">
        <v>0</v>
      </c>
      <c r="W2756" s="131">
        <v>0</v>
      </c>
      <c r="X2756" s="131">
        <v>0</v>
      </c>
      <c r="Y2756" s="131">
        <v>0</v>
      </c>
      <c r="Z2756" s="131">
        <v>0</v>
      </c>
      <c r="AA2756" s="131">
        <v>0</v>
      </c>
      <c r="AB2756" s="131">
        <v>0</v>
      </c>
      <c r="AC2756" s="131">
        <v>0</v>
      </c>
      <c r="AD2756" s="131">
        <v>0</v>
      </c>
      <c r="AE2756" s="131">
        <v>0</v>
      </c>
      <c r="AF2756" s="131">
        <v>0</v>
      </c>
      <c r="AG2756" s="131">
        <v>0</v>
      </c>
      <c r="AH2756" s="43">
        <v>0</v>
      </c>
    </row>
    <row r="2757" spans="4:34">
      <c r="D2757" s="62">
        <v>1993</v>
      </c>
      <c r="E2757" s="62">
        <v>11</v>
      </c>
      <c r="F2757" s="62">
        <v>1994</v>
      </c>
      <c r="G2757" s="62">
        <v>1994</v>
      </c>
      <c r="H2757" s="131">
        <v>0</v>
      </c>
      <c r="I2757" s="131">
        <v>0</v>
      </c>
      <c r="J2757" s="131">
        <v>0</v>
      </c>
      <c r="K2757" s="131">
        <v>0</v>
      </c>
      <c r="L2757" s="131">
        <v>0</v>
      </c>
      <c r="M2757" s="131">
        <v>0</v>
      </c>
      <c r="N2757" s="131">
        <v>0</v>
      </c>
      <c r="O2757" s="131">
        <v>0</v>
      </c>
      <c r="P2757" s="131">
        <v>0</v>
      </c>
      <c r="Q2757" s="131">
        <v>0</v>
      </c>
      <c r="R2757" s="131">
        <v>0</v>
      </c>
      <c r="S2757" s="131">
        <v>0</v>
      </c>
      <c r="T2757" s="131">
        <v>0</v>
      </c>
      <c r="U2757" s="131">
        <v>0</v>
      </c>
      <c r="V2757" s="131">
        <v>0</v>
      </c>
      <c r="W2757" s="131">
        <v>0</v>
      </c>
      <c r="X2757" s="131">
        <v>0</v>
      </c>
      <c r="Y2757" s="131">
        <v>0</v>
      </c>
      <c r="Z2757" s="131">
        <v>0</v>
      </c>
      <c r="AA2757" s="131">
        <v>0</v>
      </c>
      <c r="AB2757" s="131">
        <v>0</v>
      </c>
      <c r="AC2757" s="131">
        <v>0</v>
      </c>
      <c r="AD2757" s="131">
        <v>0</v>
      </c>
      <c r="AE2757" s="131">
        <v>0</v>
      </c>
      <c r="AF2757" s="131">
        <v>0</v>
      </c>
      <c r="AG2757" s="131">
        <v>0</v>
      </c>
      <c r="AH2757" s="43">
        <v>0</v>
      </c>
    </row>
    <row r="2758" spans="4:34">
      <c r="D2758" s="62">
        <v>1993</v>
      </c>
      <c r="E2758" s="62">
        <v>12</v>
      </c>
      <c r="F2758" s="62">
        <v>1994</v>
      </c>
      <c r="G2758" s="62">
        <v>1994</v>
      </c>
      <c r="H2758" s="131">
        <v>0</v>
      </c>
      <c r="I2758" s="131">
        <v>0</v>
      </c>
      <c r="J2758" s="131">
        <v>0</v>
      </c>
      <c r="K2758" s="131">
        <v>0</v>
      </c>
      <c r="L2758" s="131">
        <v>0</v>
      </c>
      <c r="M2758" s="131">
        <v>0</v>
      </c>
      <c r="N2758" s="131">
        <v>0</v>
      </c>
      <c r="O2758" s="131">
        <v>0</v>
      </c>
      <c r="P2758" s="131">
        <v>0</v>
      </c>
      <c r="Q2758" s="131">
        <v>0</v>
      </c>
      <c r="R2758" s="131">
        <v>0</v>
      </c>
      <c r="S2758" s="131">
        <v>0</v>
      </c>
      <c r="T2758" s="131">
        <v>0</v>
      </c>
      <c r="U2758" s="131">
        <v>0</v>
      </c>
      <c r="V2758" s="131">
        <v>0</v>
      </c>
      <c r="W2758" s="131">
        <v>0</v>
      </c>
      <c r="X2758" s="131">
        <v>0</v>
      </c>
      <c r="Y2758" s="131">
        <v>0</v>
      </c>
      <c r="Z2758" s="131">
        <v>0</v>
      </c>
      <c r="AA2758" s="131">
        <v>0</v>
      </c>
      <c r="AB2758" s="131">
        <v>0</v>
      </c>
      <c r="AC2758" s="131">
        <v>0</v>
      </c>
      <c r="AD2758" s="131">
        <v>0</v>
      </c>
      <c r="AE2758" s="131">
        <v>0</v>
      </c>
      <c r="AF2758" s="131">
        <v>0</v>
      </c>
      <c r="AG2758" s="131">
        <v>0</v>
      </c>
      <c r="AH2758" s="43">
        <v>0</v>
      </c>
    </row>
    <row r="2759" spans="4:34">
      <c r="D2759" s="62">
        <v>1994</v>
      </c>
      <c r="E2759" s="62">
        <v>1</v>
      </c>
      <c r="F2759" s="62">
        <v>1994</v>
      </c>
      <c r="G2759" s="62">
        <v>1994</v>
      </c>
      <c r="H2759" s="131">
        <v>0</v>
      </c>
      <c r="I2759" s="131">
        <v>0</v>
      </c>
      <c r="J2759" s="131">
        <v>0</v>
      </c>
      <c r="K2759" s="131">
        <v>0</v>
      </c>
      <c r="L2759" s="131">
        <v>0</v>
      </c>
      <c r="M2759" s="131">
        <v>0</v>
      </c>
      <c r="N2759" s="131">
        <v>0</v>
      </c>
      <c r="O2759" s="131">
        <v>0</v>
      </c>
      <c r="P2759" s="131">
        <v>0</v>
      </c>
      <c r="Q2759" s="131">
        <v>0</v>
      </c>
      <c r="R2759" s="131">
        <v>0</v>
      </c>
      <c r="S2759" s="131">
        <v>0</v>
      </c>
      <c r="T2759" s="131">
        <v>0</v>
      </c>
      <c r="U2759" s="131">
        <v>0</v>
      </c>
      <c r="V2759" s="131">
        <v>0</v>
      </c>
      <c r="W2759" s="131">
        <v>0</v>
      </c>
      <c r="X2759" s="131">
        <v>0</v>
      </c>
      <c r="Y2759" s="131">
        <v>0</v>
      </c>
      <c r="Z2759" s="131">
        <v>0</v>
      </c>
      <c r="AA2759" s="131">
        <v>0</v>
      </c>
      <c r="AB2759" s="131">
        <v>0</v>
      </c>
      <c r="AC2759" s="131">
        <v>0</v>
      </c>
      <c r="AD2759" s="131">
        <v>0</v>
      </c>
      <c r="AE2759" s="131">
        <v>0</v>
      </c>
      <c r="AF2759" s="131">
        <v>0</v>
      </c>
      <c r="AG2759" s="131">
        <v>0</v>
      </c>
      <c r="AH2759" s="43">
        <v>0</v>
      </c>
    </row>
    <row r="2760" spans="4:34">
      <c r="D2760" s="62">
        <v>1994</v>
      </c>
      <c r="E2760" s="62">
        <v>2</v>
      </c>
      <c r="F2760" s="62">
        <v>1994</v>
      </c>
      <c r="G2760" s="62">
        <v>1994</v>
      </c>
      <c r="H2760" s="131">
        <v>0</v>
      </c>
      <c r="I2760" s="131">
        <v>0</v>
      </c>
      <c r="J2760" s="131">
        <v>0</v>
      </c>
      <c r="K2760" s="131">
        <v>0</v>
      </c>
      <c r="L2760" s="131">
        <v>0</v>
      </c>
      <c r="M2760" s="131">
        <v>0</v>
      </c>
      <c r="N2760" s="131">
        <v>0</v>
      </c>
      <c r="O2760" s="131">
        <v>0</v>
      </c>
      <c r="P2760" s="131">
        <v>0</v>
      </c>
      <c r="Q2760" s="131">
        <v>0</v>
      </c>
      <c r="R2760" s="131">
        <v>0</v>
      </c>
      <c r="S2760" s="131">
        <v>0</v>
      </c>
      <c r="T2760" s="131">
        <v>0</v>
      </c>
      <c r="U2760" s="131">
        <v>0</v>
      </c>
      <c r="V2760" s="131">
        <v>0</v>
      </c>
      <c r="W2760" s="131">
        <v>0</v>
      </c>
      <c r="X2760" s="131">
        <v>0</v>
      </c>
      <c r="Y2760" s="131">
        <v>0</v>
      </c>
      <c r="Z2760" s="131">
        <v>0</v>
      </c>
      <c r="AA2760" s="131">
        <v>0</v>
      </c>
      <c r="AB2760" s="131">
        <v>0</v>
      </c>
      <c r="AC2760" s="131">
        <v>0</v>
      </c>
      <c r="AD2760" s="131">
        <v>0</v>
      </c>
      <c r="AE2760" s="131">
        <v>0</v>
      </c>
      <c r="AF2760" s="131">
        <v>0</v>
      </c>
      <c r="AG2760" s="131">
        <v>0</v>
      </c>
      <c r="AH2760" s="43">
        <v>0</v>
      </c>
    </row>
    <row r="2761" spans="4:34">
      <c r="D2761" s="62">
        <v>1994</v>
      </c>
      <c r="E2761" s="62">
        <v>3</v>
      </c>
      <c r="F2761" s="62">
        <v>1994</v>
      </c>
      <c r="G2761" s="62">
        <v>1994</v>
      </c>
      <c r="H2761" s="131">
        <v>0</v>
      </c>
      <c r="I2761" s="131">
        <v>0</v>
      </c>
      <c r="J2761" s="131">
        <v>0</v>
      </c>
      <c r="K2761" s="131">
        <v>0</v>
      </c>
      <c r="L2761" s="131">
        <v>0</v>
      </c>
      <c r="M2761" s="131">
        <v>0</v>
      </c>
      <c r="N2761" s="131">
        <v>0</v>
      </c>
      <c r="O2761" s="131">
        <v>0</v>
      </c>
      <c r="P2761" s="131">
        <v>0</v>
      </c>
      <c r="Q2761" s="131">
        <v>0</v>
      </c>
      <c r="R2761" s="131">
        <v>0</v>
      </c>
      <c r="S2761" s="131">
        <v>0</v>
      </c>
      <c r="T2761" s="131">
        <v>0</v>
      </c>
      <c r="U2761" s="131">
        <v>0</v>
      </c>
      <c r="V2761" s="131">
        <v>0</v>
      </c>
      <c r="W2761" s="131">
        <v>0</v>
      </c>
      <c r="X2761" s="131">
        <v>0</v>
      </c>
      <c r="Y2761" s="131">
        <v>0</v>
      </c>
      <c r="Z2761" s="131">
        <v>0</v>
      </c>
      <c r="AA2761" s="131">
        <v>0</v>
      </c>
      <c r="AB2761" s="131">
        <v>0</v>
      </c>
      <c r="AC2761" s="131">
        <v>0</v>
      </c>
      <c r="AD2761" s="131">
        <v>0</v>
      </c>
      <c r="AE2761" s="131">
        <v>0</v>
      </c>
      <c r="AF2761" s="131">
        <v>0</v>
      </c>
      <c r="AG2761" s="131">
        <v>0</v>
      </c>
      <c r="AH2761" s="43">
        <v>0</v>
      </c>
    </row>
    <row r="2762" spans="4:34">
      <c r="D2762" s="62">
        <v>1994</v>
      </c>
      <c r="E2762" s="62">
        <v>4</v>
      </c>
      <c r="F2762" s="62">
        <v>1994</v>
      </c>
      <c r="G2762" s="62">
        <v>1994</v>
      </c>
      <c r="H2762" s="131">
        <v>0</v>
      </c>
      <c r="I2762" s="131">
        <v>0</v>
      </c>
      <c r="J2762" s="131">
        <v>0</v>
      </c>
      <c r="K2762" s="131">
        <v>0</v>
      </c>
      <c r="L2762" s="131">
        <v>0</v>
      </c>
      <c r="M2762" s="131">
        <v>0</v>
      </c>
      <c r="N2762" s="131">
        <v>0</v>
      </c>
      <c r="O2762" s="131">
        <v>0</v>
      </c>
      <c r="P2762" s="131">
        <v>0</v>
      </c>
      <c r="Q2762" s="131">
        <v>0</v>
      </c>
      <c r="R2762" s="131">
        <v>0</v>
      </c>
      <c r="S2762" s="131">
        <v>0</v>
      </c>
      <c r="T2762" s="131">
        <v>0</v>
      </c>
      <c r="U2762" s="131">
        <v>0</v>
      </c>
      <c r="V2762" s="131">
        <v>0</v>
      </c>
      <c r="W2762" s="131">
        <v>0</v>
      </c>
      <c r="X2762" s="131">
        <v>0</v>
      </c>
      <c r="Y2762" s="131">
        <v>0</v>
      </c>
      <c r="Z2762" s="131">
        <v>0</v>
      </c>
      <c r="AA2762" s="131">
        <v>0</v>
      </c>
      <c r="AB2762" s="131">
        <v>0</v>
      </c>
      <c r="AC2762" s="131">
        <v>0</v>
      </c>
      <c r="AD2762" s="131">
        <v>0</v>
      </c>
      <c r="AE2762" s="131">
        <v>0</v>
      </c>
      <c r="AF2762" s="131">
        <v>0</v>
      </c>
      <c r="AG2762" s="131">
        <v>0</v>
      </c>
      <c r="AH2762" s="43">
        <v>0</v>
      </c>
    </row>
    <row r="2763" spans="4:34">
      <c r="D2763" s="62">
        <v>1994</v>
      </c>
      <c r="E2763" s="62">
        <v>5</v>
      </c>
      <c r="F2763" s="62">
        <v>1994</v>
      </c>
      <c r="G2763" s="62">
        <v>1995</v>
      </c>
      <c r="H2763" s="131">
        <v>0</v>
      </c>
      <c r="I2763" s="131">
        <v>0</v>
      </c>
      <c r="J2763" s="131">
        <v>0</v>
      </c>
      <c r="K2763" s="131">
        <v>0</v>
      </c>
      <c r="L2763" s="131">
        <v>0</v>
      </c>
      <c r="M2763" s="131">
        <v>0</v>
      </c>
      <c r="N2763" s="131">
        <v>0</v>
      </c>
      <c r="O2763" s="131">
        <v>0</v>
      </c>
      <c r="P2763" s="131">
        <v>0</v>
      </c>
      <c r="Q2763" s="131">
        <v>0</v>
      </c>
      <c r="R2763" s="131">
        <v>0</v>
      </c>
      <c r="S2763" s="131">
        <v>0</v>
      </c>
      <c r="T2763" s="131">
        <v>0</v>
      </c>
      <c r="U2763" s="131">
        <v>0</v>
      </c>
      <c r="V2763" s="131">
        <v>0</v>
      </c>
      <c r="W2763" s="131">
        <v>0</v>
      </c>
      <c r="X2763" s="131">
        <v>0</v>
      </c>
      <c r="Y2763" s="131">
        <v>0</v>
      </c>
      <c r="Z2763" s="131">
        <v>0</v>
      </c>
      <c r="AA2763" s="131">
        <v>0</v>
      </c>
      <c r="AB2763" s="131">
        <v>0</v>
      </c>
      <c r="AC2763" s="131">
        <v>0</v>
      </c>
      <c r="AD2763" s="131">
        <v>0</v>
      </c>
      <c r="AE2763" s="131">
        <v>0</v>
      </c>
      <c r="AF2763" s="131">
        <v>0</v>
      </c>
      <c r="AG2763" s="131">
        <v>0</v>
      </c>
      <c r="AH2763" s="43">
        <v>0</v>
      </c>
    </row>
    <row r="2764" spans="4:34">
      <c r="D2764" s="62">
        <v>1994</v>
      </c>
      <c r="E2764" s="62">
        <v>6</v>
      </c>
      <c r="F2764" s="62">
        <v>1994</v>
      </c>
      <c r="G2764" s="62">
        <v>1995</v>
      </c>
      <c r="H2764" s="131">
        <v>0</v>
      </c>
      <c r="I2764" s="131">
        <v>0</v>
      </c>
      <c r="J2764" s="131">
        <v>0</v>
      </c>
      <c r="K2764" s="131">
        <v>0</v>
      </c>
      <c r="L2764" s="131">
        <v>0</v>
      </c>
      <c r="M2764" s="131">
        <v>0</v>
      </c>
      <c r="N2764" s="131">
        <v>0</v>
      </c>
      <c r="O2764" s="131">
        <v>0</v>
      </c>
      <c r="P2764" s="131">
        <v>0</v>
      </c>
      <c r="Q2764" s="131">
        <v>0</v>
      </c>
      <c r="R2764" s="131">
        <v>0</v>
      </c>
      <c r="S2764" s="131">
        <v>0</v>
      </c>
      <c r="T2764" s="131">
        <v>0</v>
      </c>
      <c r="U2764" s="131">
        <v>0</v>
      </c>
      <c r="V2764" s="131">
        <v>0</v>
      </c>
      <c r="W2764" s="131">
        <v>0</v>
      </c>
      <c r="X2764" s="131">
        <v>0</v>
      </c>
      <c r="Y2764" s="131">
        <v>0</v>
      </c>
      <c r="Z2764" s="131">
        <v>0</v>
      </c>
      <c r="AA2764" s="131">
        <v>0</v>
      </c>
      <c r="AB2764" s="131">
        <v>0</v>
      </c>
      <c r="AC2764" s="131">
        <v>0</v>
      </c>
      <c r="AD2764" s="131">
        <v>0</v>
      </c>
      <c r="AE2764" s="131">
        <v>0</v>
      </c>
      <c r="AF2764" s="131">
        <v>0</v>
      </c>
      <c r="AG2764" s="131">
        <v>0</v>
      </c>
      <c r="AH2764" s="43">
        <v>0</v>
      </c>
    </row>
    <row r="2765" spans="4:34">
      <c r="D2765" s="62">
        <v>1994</v>
      </c>
      <c r="E2765" s="62">
        <v>7</v>
      </c>
      <c r="F2765" s="62">
        <v>1995</v>
      </c>
      <c r="G2765" s="62">
        <v>1995</v>
      </c>
      <c r="H2765" s="131">
        <v>0</v>
      </c>
      <c r="I2765" s="131">
        <v>0</v>
      </c>
      <c r="J2765" s="131">
        <v>0</v>
      </c>
      <c r="K2765" s="131">
        <v>0</v>
      </c>
      <c r="L2765" s="131">
        <v>0</v>
      </c>
      <c r="M2765" s="131">
        <v>0</v>
      </c>
      <c r="N2765" s="131">
        <v>0</v>
      </c>
      <c r="O2765" s="131">
        <v>0</v>
      </c>
      <c r="P2765" s="131">
        <v>0</v>
      </c>
      <c r="Q2765" s="131">
        <v>0</v>
      </c>
      <c r="R2765" s="131">
        <v>0</v>
      </c>
      <c r="S2765" s="131">
        <v>0</v>
      </c>
      <c r="T2765" s="131">
        <v>0</v>
      </c>
      <c r="U2765" s="131">
        <v>0</v>
      </c>
      <c r="V2765" s="131">
        <v>0</v>
      </c>
      <c r="W2765" s="131">
        <v>0</v>
      </c>
      <c r="X2765" s="131">
        <v>0</v>
      </c>
      <c r="Y2765" s="131">
        <v>0</v>
      </c>
      <c r="Z2765" s="131">
        <v>0</v>
      </c>
      <c r="AA2765" s="131">
        <v>0</v>
      </c>
      <c r="AB2765" s="131">
        <v>0</v>
      </c>
      <c r="AC2765" s="131">
        <v>0</v>
      </c>
      <c r="AD2765" s="131">
        <v>0</v>
      </c>
      <c r="AE2765" s="131">
        <v>0</v>
      </c>
      <c r="AF2765" s="131">
        <v>0</v>
      </c>
      <c r="AG2765" s="131">
        <v>0</v>
      </c>
      <c r="AH2765" s="43">
        <v>0</v>
      </c>
    </row>
    <row r="2766" spans="4:34">
      <c r="D2766" s="62">
        <v>1994</v>
      </c>
      <c r="E2766" s="62">
        <v>8</v>
      </c>
      <c r="F2766" s="62">
        <v>1995</v>
      </c>
      <c r="G2766" s="62">
        <v>1995</v>
      </c>
      <c r="H2766" s="131">
        <v>0</v>
      </c>
      <c r="I2766" s="131">
        <v>0</v>
      </c>
      <c r="J2766" s="131">
        <v>0</v>
      </c>
      <c r="K2766" s="131">
        <v>0</v>
      </c>
      <c r="L2766" s="131">
        <v>0</v>
      </c>
      <c r="M2766" s="131">
        <v>0</v>
      </c>
      <c r="N2766" s="131">
        <v>0</v>
      </c>
      <c r="O2766" s="131">
        <v>0</v>
      </c>
      <c r="P2766" s="131">
        <v>0</v>
      </c>
      <c r="Q2766" s="131">
        <v>0</v>
      </c>
      <c r="R2766" s="131">
        <v>0</v>
      </c>
      <c r="S2766" s="131">
        <v>0</v>
      </c>
      <c r="T2766" s="131">
        <v>0</v>
      </c>
      <c r="U2766" s="131">
        <v>0</v>
      </c>
      <c r="V2766" s="131">
        <v>0</v>
      </c>
      <c r="W2766" s="131">
        <v>0</v>
      </c>
      <c r="X2766" s="131">
        <v>0</v>
      </c>
      <c r="Y2766" s="131">
        <v>0</v>
      </c>
      <c r="Z2766" s="131">
        <v>0</v>
      </c>
      <c r="AA2766" s="131">
        <v>0</v>
      </c>
      <c r="AB2766" s="131">
        <v>0</v>
      </c>
      <c r="AC2766" s="131">
        <v>0</v>
      </c>
      <c r="AD2766" s="131">
        <v>0</v>
      </c>
      <c r="AE2766" s="131">
        <v>0</v>
      </c>
      <c r="AF2766" s="131">
        <v>0</v>
      </c>
      <c r="AG2766" s="131">
        <v>0</v>
      </c>
      <c r="AH2766" s="43">
        <v>0</v>
      </c>
    </row>
    <row r="2767" spans="4:34">
      <c r="D2767" s="62">
        <v>1994</v>
      </c>
      <c r="E2767" s="62">
        <v>9</v>
      </c>
      <c r="F2767" s="62">
        <v>1995</v>
      </c>
      <c r="G2767" s="62">
        <v>1995</v>
      </c>
      <c r="H2767" s="131">
        <v>0</v>
      </c>
      <c r="I2767" s="131">
        <v>0</v>
      </c>
      <c r="J2767" s="131">
        <v>0</v>
      </c>
      <c r="K2767" s="131">
        <v>0</v>
      </c>
      <c r="L2767" s="131">
        <v>0</v>
      </c>
      <c r="M2767" s="131">
        <v>0</v>
      </c>
      <c r="N2767" s="131">
        <v>0</v>
      </c>
      <c r="O2767" s="131">
        <v>0</v>
      </c>
      <c r="P2767" s="131">
        <v>0</v>
      </c>
      <c r="Q2767" s="131">
        <v>0</v>
      </c>
      <c r="R2767" s="131">
        <v>0</v>
      </c>
      <c r="S2767" s="131">
        <v>0</v>
      </c>
      <c r="T2767" s="131">
        <v>0</v>
      </c>
      <c r="U2767" s="131">
        <v>0</v>
      </c>
      <c r="V2767" s="131">
        <v>0</v>
      </c>
      <c r="W2767" s="131">
        <v>0</v>
      </c>
      <c r="X2767" s="131">
        <v>0</v>
      </c>
      <c r="Y2767" s="131">
        <v>0</v>
      </c>
      <c r="Z2767" s="131">
        <v>0</v>
      </c>
      <c r="AA2767" s="131">
        <v>0</v>
      </c>
      <c r="AB2767" s="131">
        <v>0</v>
      </c>
      <c r="AC2767" s="131">
        <v>0</v>
      </c>
      <c r="AD2767" s="131">
        <v>0</v>
      </c>
      <c r="AE2767" s="131">
        <v>0</v>
      </c>
      <c r="AF2767" s="131">
        <v>0</v>
      </c>
      <c r="AG2767" s="131">
        <v>0</v>
      </c>
      <c r="AH2767" s="43">
        <v>0</v>
      </c>
    </row>
    <row r="2768" spans="4:34">
      <c r="D2768" s="62">
        <v>1994</v>
      </c>
      <c r="E2768" s="62">
        <v>10</v>
      </c>
      <c r="F2768" s="62">
        <v>1995</v>
      </c>
      <c r="G2768" s="62">
        <v>1995</v>
      </c>
      <c r="H2768" s="131">
        <v>0</v>
      </c>
      <c r="I2768" s="131">
        <v>0</v>
      </c>
      <c r="J2768" s="131">
        <v>0</v>
      </c>
      <c r="K2768" s="131">
        <v>0</v>
      </c>
      <c r="L2768" s="131">
        <v>0</v>
      </c>
      <c r="M2768" s="131">
        <v>0</v>
      </c>
      <c r="N2768" s="131">
        <v>0</v>
      </c>
      <c r="O2768" s="131">
        <v>0</v>
      </c>
      <c r="P2768" s="131">
        <v>0</v>
      </c>
      <c r="Q2768" s="131">
        <v>0</v>
      </c>
      <c r="R2768" s="131">
        <v>0</v>
      </c>
      <c r="S2768" s="131">
        <v>0</v>
      </c>
      <c r="T2768" s="131">
        <v>0</v>
      </c>
      <c r="U2768" s="131">
        <v>0</v>
      </c>
      <c r="V2768" s="131">
        <v>0</v>
      </c>
      <c r="W2768" s="131">
        <v>0</v>
      </c>
      <c r="X2768" s="131">
        <v>0</v>
      </c>
      <c r="Y2768" s="131">
        <v>0</v>
      </c>
      <c r="Z2768" s="131">
        <v>0</v>
      </c>
      <c r="AA2768" s="131">
        <v>0</v>
      </c>
      <c r="AB2768" s="131">
        <v>0</v>
      </c>
      <c r="AC2768" s="131">
        <v>0</v>
      </c>
      <c r="AD2768" s="131">
        <v>0</v>
      </c>
      <c r="AE2768" s="131">
        <v>0</v>
      </c>
      <c r="AF2768" s="131">
        <v>0</v>
      </c>
      <c r="AG2768" s="131">
        <v>0</v>
      </c>
      <c r="AH2768" s="43">
        <v>0</v>
      </c>
    </row>
    <row r="2769" spans="4:34">
      <c r="D2769" s="62">
        <v>1994</v>
      </c>
      <c r="E2769" s="62">
        <v>11</v>
      </c>
      <c r="F2769" s="62">
        <v>1995</v>
      </c>
      <c r="G2769" s="62">
        <v>1995</v>
      </c>
      <c r="H2769" s="131">
        <v>0</v>
      </c>
      <c r="I2769" s="131">
        <v>0</v>
      </c>
      <c r="J2769" s="131">
        <v>0</v>
      </c>
      <c r="K2769" s="131">
        <v>0</v>
      </c>
      <c r="L2769" s="131">
        <v>0</v>
      </c>
      <c r="M2769" s="131">
        <v>0</v>
      </c>
      <c r="N2769" s="131">
        <v>0</v>
      </c>
      <c r="O2769" s="131">
        <v>0</v>
      </c>
      <c r="P2769" s="131">
        <v>0</v>
      </c>
      <c r="Q2769" s="131">
        <v>0</v>
      </c>
      <c r="R2769" s="131">
        <v>0</v>
      </c>
      <c r="S2769" s="131">
        <v>0</v>
      </c>
      <c r="T2769" s="131">
        <v>0</v>
      </c>
      <c r="U2769" s="131">
        <v>0</v>
      </c>
      <c r="V2769" s="131">
        <v>0</v>
      </c>
      <c r="W2769" s="131">
        <v>0</v>
      </c>
      <c r="X2769" s="131">
        <v>0</v>
      </c>
      <c r="Y2769" s="131">
        <v>0</v>
      </c>
      <c r="Z2769" s="131">
        <v>0</v>
      </c>
      <c r="AA2769" s="131">
        <v>0</v>
      </c>
      <c r="AB2769" s="131">
        <v>0</v>
      </c>
      <c r="AC2769" s="131">
        <v>0</v>
      </c>
      <c r="AD2769" s="131">
        <v>0</v>
      </c>
      <c r="AE2769" s="131">
        <v>0</v>
      </c>
      <c r="AF2769" s="131">
        <v>0</v>
      </c>
      <c r="AG2769" s="131">
        <v>0</v>
      </c>
      <c r="AH2769" s="43">
        <v>0</v>
      </c>
    </row>
    <row r="2770" spans="4:34">
      <c r="D2770" s="62">
        <v>1994</v>
      </c>
      <c r="E2770" s="62">
        <v>12</v>
      </c>
      <c r="F2770" s="62">
        <v>1995</v>
      </c>
      <c r="G2770" s="62">
        <v>1995</v>
      </c>
      <c r="H2770" s="131">
        <v>0</v>
      </c>
      <c r="I2770" s="131">
        <v>0</v>
      </c>
      <c r="J2770" s="131">
        <v>0</v>
      </c>
      <c r="K2770" s="131">
        <v>0</v>
      </c>
      <c r="L2770" s="131">
        <v>0</v>
      </c>
      <c r="M2770" s="131">
        <v>0</v>
      </c>
      <c r="N2770" s="131">
        <v>0</v>
      </c>
      <c r="O2770" s="131">
        <v>0</v>
      </c>
      <c r="P2770" s="131">
        <v>0</v>
      </c>
      <c r="Q2770" s="131">
        <v>0</v>
      </c>
      <c r="R2770" s="131">
        <v>0</v>
      </c>
      <c r="S2770" s="131">
        <v>0</v>
      </c>
      <c r="T2770" s="131">
        <v>0</v>
      </c>
      <c r="U2770" s="131">
        <v>0</v>
      </c>
      <c r="V2770" s="131">
        <v>0</v>
      </c>
      <c r="W2770" s="131">
        <v>0</v>
      </c>
      <c r="X2770" s="131">
        <v>0</v>
      </c>
      <c r="Y2770" s="131">
        <v>0</v>
      </c>
      <c r="Z2770" s="131">
        <v>0</v>
      </c>
      <c r="AA2770" s="131">
        <v>0</v>
      </c>
      <c r="AB2770" s="131">
        <v>0</v>
      </c>
      <c r="AC2770" s="131">
        <v>0</v>
      </c>
      <c r="AD2770" s="131">
        <v>0</v>
      </c>
      <c r="AE2770" s="131">
        <v>0</v>
      </c>
      <c r="AF2770" s="131">
        <v>0</v>
      </c>
      <c r="AG2770" s="131">
        <v>0</v>
      </c>
      <c r="AH2770" s="43">
        <v>0</v>
      </c>
    </row>
    <row r="2771" spans="4:34">
      <c r="D2771" s="62">
        <v>1995</v>
      </c>
      <c r="E2771" s="62">
        <v>1</v>
      </c>
      <c r="F2771" s="62">
        <v>1995</v>
      </c>
      <c r="G2771" s="62">
        <v>1995</v>
      </c>
      <c r="H2771" s="131">
        <v>0</v>
      </c>
      <c r="I2771" s="131">
        <v>0</v>
      </c>
      <c r="J2771" s="131">
        <v>0</v>
      </c>
      <c r="K2771" s="131">
        <v>0</v>
      </c>
      <c r="L2771" s="131">
        <v>0</v>
      </c>
      <c r="M2771" s="131">
        <v>0</v>
      </c>
      <c r="N2771" s="131">
        <v>0</v>
      </c>
      <c r="O2771" s="131">
        <v>0</v>
      </c>
      <c r="P2771" s="131">
        <v>0</v>
      </c>
      <c r="Q2771" s="131">
        <v>0</v>
      </c>
      <c r="R2771" s="131">
        <v>0</v>
      </c>
      <c r="S2771" s="131">
        <v>0</v>
      </c>
      <c r="T2771" s="131">
        <v>0</v>
      </c>
      <c r="U2771" s="131">
        <v>0</v>
      </c>
      <c r="V2771" s="131">
        <v>0</v>
      </c>
      <c r="W2771" s="131">
        <v>0</v>
      </c>
      <c r="X2771" s="131">
        <v>0</v>
      </c>
      <c r="Y2771" s="131">
        <v>0</v>
      </c>
      <c r="Z2771" s="131">
        <v>0</v>
      </c>
      <c r="AA2771" s="131">
        <v>0</v>
      </c>
      <c r="AB2771" s="131">
        <v>0</v>
      </c>
      <c r="AC2771" s="131">
        <v>0</v>
      </c>
      <c r="AD2771" s="131">
        <v>0</v>
      </c>
      <c r="AE2771" s="131">
        <v>0</v>
      </c>
      <c r="AF2771" s="131">
        <v>0</v>
      </c>
      <c r="AG2771" s="131">
        <v>0</v>
      </c>
      <c r="AH2771" s="43">
        <v>0</v>
      </c>
    </row>
    <row r="2772" spans="4:34">
      <c r="D2772" s="62">
        <v>1995</v>
      </c>
      <c r="E2772" s="62">
        <v>2</v>
      </c>
      <c r="F2772" s="62">
        <v>1995</v>
      </c>
      <c r="G2772" s="62">
        <v>1995</v>
      </c>
      <c r="H2772" s="131">
        <v>0</v>
      </c>
      <c r="I2772" s="131">
        <v>0</v>
      </c>
      <c r="J2772" s="131">
        <v>0</v>
      </c>
      <c r="K2772" s="131">
        <v>0</v>
      </c>
      <c r="L2772" s="131">
        <v>0</v>
      </c>
      <c r="M2772" s="131">
        <v>0</v>
      </c>
      <c r="N2772" s="131">
        <v>0</v>
      </c>
      <c r="O2772" s="131">
        <v>0</v>
      </c>
      <c r="P2772" s="131">
        <v>0</v>
      </c>
      <c r="Q2772" s="131">
        <v>0</v>
      </c>
      <c r="R2772" s="131">
        <v>0</v>
      </c>
      <c r="S2772" s="131">
        <v>0</v>
      </c>
      <c r="T2772" s="131">
        <v>0</v>
      </c>
      <c r="U2772" s="131">
        <v>0</v>
      </c>
      <c r="V2772" s="131">
        <v>0</v>
      </c>
      <c r="W2772" s="131">
        <v>0</v>
      </c>
      <c r="X2772" s="131">
        <v>0</v>
      </c>
      <c r="Y2772" s="131">
        <v>0</v>
      </c>
      <c r="Z2772" s="131">
        <v>0</v>
      </c>
      <c r="AA2772" s="131">
        <v>0</v>
      </c>
      <c r="AB2772" s="131">
        <v>0</v>
      </c>
      <c r="AC2772" s="131">
        <v>0</v>
      </c>
      <c r="AD2772" s="131">
        <v>0</v>
      </c>
      <c r="AE2772" s="131">
        <v>0</v>
      </c>
      <c r="AF2772" s="131">
        <v>0</v>
      </c>
      <c r="AG2772" s="131">
        <v>0</v>
      </c>
      <c r="AH2772" s="43">
        <v>0</v>
      </c>
    </row>
    <row r="2773" spans="4:34">
      <c r="D2773" s="62">
        <v>1995</v>
      </c>
      <c r="E2773" s="62">
        <v>3</v>
      </c>
      <c r="F2773" s="62">
        <v>1995</v>
      </c>
      <c r="G2773" s="62">
        <v>1995</v>
      </c>
      <c r="H2773" s="131">
        <v>0</v>
      </c>
      <c r="I2773" s="131">
        <v>0</v>
      </c>
      <c r="J2773" s="131">
        <v>0</v>
      </c>
      <c r="K2773" s="131">
        <v>0</v>
      </c>
      <c r="L2773" s="131">
        <v>0</v>
      </c>
      <c r="M2773" s="131">
        <v>0</v>
      </c>
      <c r="N2773" s="131">
        <v>0</v>
      </c>
      <c r="O2773" s="131">
        <v>0</v>
      </c>
      <c r="P2773" s="131">
        <v>0</v>
      </c>
      <c r="Q2773" s="131">
        <v>0</v>
      </c>
      <c r="R2773" s="131">
        <v>0</v>
      </c>
      <c r="S2773" s="131">
        <v>0</v>
      </c>
      <c r="T2773" s="131">
        <v>0</v>
      </c>
      <c r="U2773" s="131">
        <v>0</v>
      </c>
      <c r="V2773" s="131">
        <v>0</v>
      </c>
      <c r="W2773" s="131">
        <v>0</v>
      </c>
      <c r="X2773" s="131">
        <v>0</v>
      </c>
      <c r="Y2773" s="131">
        <v>0</v>
      </c>
      <c r="Z2773" s="131">
        <v>0</v>
      </c>
      <c r="AA2773" s="131">
        <v>0</v>
      </c>
      <c r="AB2773" s="131">
        <v>0</v>
      </c>
      <c r="AC2773" s="131">
        <v>0</v>
      </c>
      <c r="AD2773" s="131">
        <v>0</v>
      </c>
      <c r="AE2773" s="131">
        <v>0</v>
      </c>
      <c r="AF2773" s="131">
        <v>0</v>
      </c>
      <c r="AG2773" s="131">
        <v>0</v>
      </c>
      <c r="AH2773" s="43">
        <v>0</v>
      </c>
    </row>
    <row r="2774" spans="4:34">
      <c r="D2774" s="62">
        <v>1995</v>
      </c>
      <c r="E2774" s="62">
        <v>4</v>
      </c>
      <c r="F2774" s="62">
        <v>1995</v>
      </c>
      <c r="G2774" s="62">
        <v>1995</v>
      </c>
      <c r="H2774" s="131">
        <v>0</v>
      </c>
      <c r="I2774" s="131">
        <v>0</v>
      </c>
      <c r="J2774" s="131">
        <v>0</v>
      </c>
      <c r="K2774" s="131">
        <v>0</v>
      </c>
      <c r="L2774" s="131">
        <v>0</v>
      </c>
      <c r="M2774" s="131">
        <v>0</v>
      </c>
      <c r="N2774" s="131">
        <v>0</v>
      </c>
      <c r="O2774" s="131">
        <v>0</v>
      </c>
      <c r="P2774" s="131">
        <v>0</v>
      </c>
      <c r="Q2774" s="131">
        <v>0</v>
      </c>
      <c r="R2774" s="131">
        <v>0</v>
      </c>
      <c r="S2774" s="131">
        <v>0</v>
      </c>
      <c r="T2774" s="131">
        <v>0</v>
      </c>
      <c r="U2774" s="131">
        <v>0</v>
      </c>
      <c r="V2774" s="131">
        <v>0</v>
      </c>
      <c r="W2774" s="131">
        <v>0</v>
      </c>
      <c r="X2774" s="131">
        <v>0</v>
      </c>
      <c r="Y2774" s="131">
        <v>0</v>
      </c>
      <c r="Z2774" s="131">
        <v>0</v>
      </c>
      <c r="AA2774" s="131">
        <v>0</v>
      </c>
      <c r="AB2774" s="131">
        <v>0</v>
      </c>
      <c r="AC2774" s="131">
        <v>0</v>
      </c>
      <c r="AD2774" s="131">
        <v>0</v>
      </c>
      <c r="AE2774" s="131">
        <v>0</v>
      </c>
      <c r="AF2774" s="131">
        <v>0</v>
      </c>
      <c r="AG2774" s="131">
        <v>0</v>
      </c>
      <c r="AH2774" s="43">
        <v>0</v>
      </c>
    </row>
    <row r="2775" spans="4:34">
      <c r="D2775" s="62">
        <v>1995</v>
      </c>
      <c r="E2775" s="62">
        <v>5</v>
      </c>
      <c r="F2775" s="62">
        <v>1995</v>
      </c>
      <c r="G2775" s="62">
        <v>1996</v>
      </c>
      <c r="H2775" s="131">
        <v>0</v>
      </c>
      <c r="I2775" s="131">
        <v>0</v>
      </c>
      <c r="J2775" s="131">
        <v>0</v>
      </c>
      <c r="K2775" s="131">
        <v>0</v>
      </c>
      <c r="L2775" s="131">
        <v>0</v>
      </c>
      <c r="M2775" s="131">
        <v>0</v>
      </c>
      <c r="N2775" s="131">
        <v>0</v>
      </c>
      <c r="O2775" s="131">
        <v>0</v>
      </c>
      <c r="P2775" s="131">
        <v>0</v>
      </c>
      <c r="Q2775" s="131">
        <v>0</v>
      </c>
      <c r="R2775" s="131">
        <v>0</v>
      </c>
      <c r="S2775" s="131">
        <v>0</v>
      </c>
      <c r="T2775" s="131">
        <v>0</v>
      </c>
      <c r="U2775" s="131">
        <v>0</v>
      </c>
      <c r="V2775" s="131">
        <v>0</v>
      </c>
      <c r="W2775" s="131">
        <v>0</v>
      </c>
      <c r="X2775" s="131">
        <v>0</v>
      </c>
      <c r="Y2775" s="131">
        <v>0</v>
      </c>
      <c r="Z2775" s="131">
        <v>0</v>
      </c>
      <c r="AA2775" s="131">
        <v>0</v>
      </c>
      <c r="AB2775" s="131">
        <v>0</v>
      </c>
      <c r="AC2775" s="131">
        <v>0</v>
      </c>
      <c r="AD2775" s="131">
        <v>0</v>
      </c>
      <c r="AE2775" s="131">
        <v>0</v>
      </c>
      <c r="AF2775" s="131">
        <v>0</v>
      </c>
      <c r="AG2775" s="131">
        <v>0</v>
      </c>
      <c r="AH2775" s="43">
        <v>0</v>
      </c>
    </row>
    <row r="2776" spans="4:34">
      <c r="D2776" s="62">
        <v>1995</v>
      </c>
      <c r="E2776" s="62">
        <v>6</v>
      </c>
      <c r="F2776" s="62">
        <v>1995</v>
      </c>
      <c r="G2776" s="62">
        <v>1996</v>
      </c>
      <c r="H2776" s="131">
        <v>0</v>
      </c>
      <c r="I2776" s="131">
        <v>0</v>
      </c>
      <c r="J2776" s="131">
        <v>0</v>
      </c>
      <c r="K2776" s="131">
        <v>0</v>
      </c>
      <c r="L2776" s="131">
        <v>0</v>
      </c>
      <c r="M2776" s="131">
        <v>0</v>
      </c>
      <c r="N2776" s="131">
        <v>0</v>
      </c>
      <c r="O2776" s="131">
        <v>0</v>
      </c>
      <c r="P2776" s="131">
        <v>0</v>
      </c>
      <c r="Q2776" s="131">
        <v>0</v>
      </c>
      <c r="R2776" s="131">
        <v>0</v>
      </c>
      <c r="S2776" s="131">
        <v>0</v>
      </c>
      <c r="T2776" s="131">
        <v>0</v>
      </c>
      <c r="U2776" s="131">
        <v>0</v>
      </c>
      <c r="V2776" s="131">
        <v>0</v>
      </c>
      <c r="W2776" s="131">
        <v>0</v>
      </c>
      <c r="X2776" s="131">
        <v>0</v>
      </c>
      <c r="Y2776" s="131">
        <v>0</v>
      </c>
      <c r="Z2776" s="131">
        <v>0</v>
      </c>
      <c r="AA2776" s="131">
        <v>0</v>
      </c>
      <c r="AB2776" s="131">
        <v>0</v>
      </c>
      <c r="AC2776" s="131">
        <v>0</v>
      </c>
      <c r="AD2776" s="131">
        <v>0</v>
      </c>
      <c r="AE2776" s="131">
        <v>0</v>
      </c>
      <c r="AF2776" s="131">
        <v>0</v>
      </c>
      <c r="AG2776" s="131">
        <v>0</v>
      </c>
      <c r="AH2776" s="43">
        <v>0</v>
      </c>
    </row>
    <row r="2777" spans="4:34">
      <c r="D2777" s="62">
        <v>1995</v>
      </c>
      <c r="E2777" s="62">
        <v>7</v>
      </c>
      <c r="F2777" s="62">
        <v>1996</v>
      </c>
      <c r="G2777" s="62">
        <v>1996</v>
      </c>
      <c r="H2777" s="131">
        <v>0</v>
      </c>
      <c r="I2777" s="131">
        <v>0</v>
      </c>
      <c r="J2777" s="131">
        <v>0</v>
      </c>
      <c r="K2777" s="131">
        <v>0</v>
      </c>
      <c r="L2777" s="131">
        <v>0</v>
      </c>
      <c r="M2777" s="131">
        <v>0</v>
      </c>
      <c r="N2777" s="131">
        <v>0</v>
      </c>
      <c r="O2777" s="131">
        <v>0</v>
      </c>
      <c r="P2777" s="131">
        <v>0</v>
      </c>
      <c r="Q2777" s="131">
        <v>0</v>
      </c>
      <c r="R2777" s="131">
        <v>0</v>
      </c>
      <c r="S2777" s="131">
        <v>0</v>
      </c>
      <c r="T2777" s="131">
        <v>0</v>
      </c>
      <c r="U2777" s="131">
        <v>0</v>
      </c>
      <c r="V2777" s="131">
        <v>0</v>
      </c>
      <c r="W2777" s="131">
        <v>0</v>
      </c>
      <c r="X2777" s="131">
        <v>0</v>
      </c>
      <c r="Y2777" s="131">
        <v>0</v>
      </c>
      <c r="Z2777" s="131">
        <v>0</v>
      </c>
      <c r="AA2777" s="131">
        <v>0</v>
      </c>
      <c r="AB2777" s="131">
        <v>0</v>
      </c>
      <c r="AC2777" s="131">
        <v>0</v>
      </c>
      <c r="AD2777" s="131">
        <v>0</v>
      </c>
      <c r="AE2777" s="131">
        <v>0</v>
      </c>
      <c r="AF2777" s="131">
        <v>0</v>
      </c>
      <c r="AG2777" s="131">
        <v>0</v>
      </c>
      <c r="AH2777" s="43">
        <v>0</v>
      </c>
    </row>
    <row r="2778" spans="4:34">
      <c r="D2778" s="62">
        <v>1995</v>
      </c>
      <c r="E2778" s="62">
        <v>8</v>
      </c>
      <c r="F2778" s="62">
        <v>1996</v>
      </c>
      <c r="G2778" s="62">
        <v>1996</v>
      </c>
      <c r="H2778" s="131">
        <v>0</v>
      </c>
      <c r="I2778" s="131">
        <v>0</v>
      </c>
      <c r="J2778" s="131">
        <v>0</v>
      </c>
      <c r="K2778" s="131">
        <v>0</v>
      </c>
      <c r="L2778" s="131">
        <v>0</v>
      </c>
      <c r="M2778" s="131">
        <v>0</v>
      </c>
      <c r="N2778" s="131">
        <v>0</v>
      </c>
      <c r="O2778" s="131">
        <v>0</v>
      </c>
      <c r="P2778" s="131">
        <v>0</v>
      </c>
      <c r="Q2778" s="131">
        <v>0</v>
      </c>
      <c r="R2778" s="131">
        <v>0</v>
      </c>
      <c r="S2778" s="131">
        <v>0</v>
      </c>
      <c r="T2778" s="131">
        <v>0</v>
      </c>
      <c r="U2778" s="131">
        <v>0</v>
      </c>
      <c r="V2778" s="131">
        <v>0</v>
      </c>
      <c r="W2778" s="131">
        <v>0</v>
      </c>
      <c r="X2778" s="131">
        <v>0</v>
      </c>
      <c r="Y2778" s="131">
        <v>0</v>
      </c>
      <c r="Z2778" s="131">
        <v>0</v>
      </c>
      <c r="AA2778" s="131">
        <v>0</v>
      </c>
      <c r="AB2778" s="131">
        <v>0</v>
      </c>
      <c r="AC2778" s="131">
        <v>0</v>
      </c>
      <c r="AD2778" s="131">
        <v>0</v>
      </c>
      <c r="AE2778" s="131">
        <v>0</v>
      </c>
      <c r="AF2778" s="131">
        <v>0</v>
      </c>
      <c r="AG2778" s="131">
        <v>0</v>
      </c>
      <c r="AH2778" s="43">
        <v>0</v>
      </c>
    </row>
    <row r="2779" spans="4:34">
      <c r="D2779" s="62">
        <v>1995</v>
      </c>
      <c r="E2779" s="62">
        <v>9</v>
      </c>
      <c r="F2779" s="62">
        <v>1996</v>
      </c>
      <c r="G2779" s="62">
        <v>1996</v>
      </c>
      <c r="H2779" s="131">
        <v>0</v>
      </c>
      <c r="I2779" s="131">
        <v>0</v>
      </c>
      <c r="J2779" s="131">
        <v>0</v>
      </c>
      <c r="K2779" s="131">
        <v>0</v>
      </c>
      <c r="L2779" s="131">
        <v>0</v>
      </c>
      <c r="M2779" s="131">
        <v>0</v>
      </c>
      <c r="N2779" s="131">
        <v>0</v>
      </c>
      <c r="O2779" s="131">
        <v>0</v>
      </c>
      <c r="P2779" s="131">
        <v>0</v>
      </c>
      <c r="Q2779" s="131">
        <v>0</v>
      </c>
      <c r="R2779" s="131">
        <v>0</v>
      </c>
      <c r="S2779" s="131">
        <v>0</v>
      </c>
      <c r="T2779" s="131">
        <v>0</v>
      </c>
      <c r="U2779" s="131">
        <v>0</v>
      </c>
      <c r="V2779" s="131">
        <v>0</v>
      </c>
      <c r="W2779" s="131">
        <v>0</v>
      </c>
      <c r="X2779" s="131">
        <v>0</v>
      </c>
      <c r="Y2779" s="131">
        <v>0</v>
      </c>
      <c r="Z2779" s="131">
        <v>0</v>
      </c>
      <c r="AA2779" s="131">
        <v>0</v>
      </c>
      <c r="AB2779" s="131">
        <v>0</v>
      </c>
      <c r="AC2779" s="131">
        <v>0</v>
      </c>
      <c r="AD2779" s="131">
        <v>0</v>
      </c>
      <c r="AE2779" s="131">
        <v>0</v>
      </c>
      <c r="AF2779" s="131">
        <v>0</v>
      </c>
      <c r="AG2779" s="131">
        <v>0</v>
      </c>
      <c r="AH2779" s="43">
        <v>0</v>
      </c>
    </row>
    <row r="2780" spans="4:34">
      <c r="D2780" s="62">
        <v>1995</v>
      </c>
      <c r="E2780" s="62">
        <v>10</v>
      </c>
      <c r="F2780" s="62">
        <v>1996</v>
      </c>
      <c r="G2780" s="62">
        <v>1996</v>
      </c>
      <c r="H2780" s="131">
        <v>0</v>
      </c>
      <c r="I2780" s="131">
        <v>0</v>
      </c>
      <c r="J2780" s="131">
        <v>0</v>
      </c>
      <c r="K2780" s="131">
        <v>0</v>
      </c>
      <c r="L2780" s="131">
        <v>0</v>
      </c>
      <c r="M2780" s="131">
        <v>0</v>
      </c>
      <c r="N2780" s="131">
        <v>0</v>
      </c>
      <c r="O2780" s="131">
        <v>0</v>
      </c>
      <c r="P2780" s="131">
        <v>0</v>
      </c>
      <c r="Q2780" s="131">
        <v>0</v>
      </c>
      <c r="R2780" s="131">
        <v>0</v>
      </c>
      <c r="S2780" s="131">
        <v>0</v>
      </c>
      <c r="T2780" s="131">
        <v>0</v>
      </c>
      <c r="U2780" s="131">
        <v>0</v>
      </c>
      <c r="V2780" s="131">
        <v>0</v>
      </c>
      <c r="W2780" s="131">
        <v>0</v>
      </c>
      <c r="X2780" s="131">
        <v>0</v>
      </c>
      <c r="Y2780" s="131">
        <v>0</v>
      </c>
      <c r="Z2780" s="131">
        <v>0</v>
      </c>
      <c r="AA2780" s="131">
        <v>0</v>
      </c>
      <c r="AB2780" s="131">
        <v>0</v>
      </c>
      <c r="AC2780" s="131">
        <v>0</v>
      </c>
      <c r="AD2780" s="131">
        <v>0</v>
      </c>
      <c r="AE2780" s="131">
        <v>0</v>
      </c>
      <c r="AF2780" s="131">
        <v>0</v>
      </c>
      <c r="AG2780" s="131">
        <v>0</v>
      </c>
      <c r="AH2780" s="43">
        <v>0</v>
      </c>
    </row>
    <row r="2781" spans="4:34">
      <c r="D2781" s="62">
        <v>1995</v>
      </c>
      <c r="E2781" s="62">
        <v>11</v>
      </c>
      <c r="F2781" s="62">
        <v>1996</v>
      </c>
      <c r="G2781" s="62">
        <v>1996</v>
      </c>
      <c r="H2781" s="131">
        <v>0</v>
      </c>
      <c r="I2781" s="131">
        <v>0</v>
      </c>
      <c r="J2781" s="131">
        <v>0</v>
      </c>
      <c r="K2781" s="131">
        <v>0</v>
      </c>
      <c r="L2781" s="131">
        <v>0</v>
      </c>
      <c r="M2781" s="131">
        <v>0</v>
      </c>
      <c r="N2781" s="131">
        <v>0</v>
      </c>
      <c r="O2781" s="131">
        <v>0</v>
      </c>
      <c r="P2781" s="131">
        <v>0</v>
      </c>
      <c r="Q2781" s="131">
        <v>0</v>
      </c>
      <c r="R2781" s="131">
        <v>0</v>
      </c>
      <c r="S2781" s="131">
        <v>0</v>
      </c>
      <c r="T2781" s="131">
        <v>0</v>
      </c>
      <c r="U2781" s="131">
        <v>0</v>
      </c>
      <c r="V2781" s="131">
        <v>0</v>
      </c>
      <c r="W2781" s="131">
        <v>0</v>
      </c>
      <c r="X2781" s="131">
        <v>0</v>
      </c>
      <c r="Y2781" s="131">
        <v>0</v>
      </c>
      <c r="Z2781" s="131">
        <v>0</v>
      </c>
      <c r="AA2781" s="131">
        <v>0</v>
      </c>
      <c r="AB2781" s="131">
        <v>0</v>
      </c>
      <c r="AC2781" s="131">
        <v>0</v>
      </c>
      <c r="AD2781" s="131">
        <v>0</v>
      </c>
      <c r="AE2781" s="131">
        <v>0</v>
      </c>
      <c r="AF2781" s="131">
        <v>0</v>
      </c>
      <c r="AG2781" s="131">
        <v>0</v>
      </c>
      <c r="AH2781" s="43">
        <v>0</v>
      </c>
    </row>
    <row r="2782" spans="4:34">
      <c r="D2782" s="62">
        <v>1995</v>
      </c>
      <c r="E2782" s="62">
        <v>12</v>
      </c>
      <c r="F2782" s="62">
        <v>1996</v>
      </c>
      <c r="G2782" s="62">
        <v>1996</v>
      </c>
      <c r="H2782" s="131">
        <v>0</v>
      </c>
      <c r="I2782" s="131">
        <v>0</v>
      </c>
      <c r="J2782" s="131">
        <v>0</v>
      </c>
      <c r="K2782" s="131">
        <v>0</v>
      </c>
      <c r="L2782" s="131">
        <v>0</v>
      </c>
      <c r="M2782" s="131">
        <v>0</v>
      </c>
      <c r="N2782" s="131">
        <v>0</v>
      </c>
      <c r="O2782" s="131">
        <v>0</v>
      </c>
      <c r="P2782" s="131">
        <v>0</v>
      </c>
      <c r="Q2782" s="131">
        <v>0</v>
      </c>
      <c r="R2782" s="131">
        <v>0</v>
      </c>
      <c r="S2782" s="131">
        <v>0</v>
      </c>
      <c r="T2782" s="131">
        <v>0</v>
      </c>
      <c r="U2782" s="131">
        <v>0</v>
      </c>
      <c r="V2782" s="131">
        <v>0</v>
      </c>
      <c r="W2782" s="131">
        <v>0</v>
      </c>
      <c r="X2782" s="131">
        <v>0</v>
      </c>
      <c r="Y2782" s="131">
        <v>0</v>
      </c>
      <c r="Z2782" s="131">
        <v>0</v>
      </c>
      <c r="AA2782" s="131">
        <v>0</v>
      </c>
      <c r="AB2782" s="131">
        <v>0</v>
      </c>
      <c r="AC2782" s="131">
        <v>0</v>
      </c>
      <c r="AD2782" s="131">
        <v>0</v>
      </c>
      <c r="AE2782" s="131">
        <v>0</v>
      </c>
      <c r="AF2782" s="131">
        <v>0</v>
      </c>
      <c r="AG2782" s="131">
        <v>0</v>
      </c>
      <c r="AH2782" s="43">
        <v>0</v>
      </c>
    </row>
    <row r="2783" spans="4:34">
      <c r="D2783" s="62">
        <v>1996</v>
      </c>
      <c r="E2783" s="62">
        <v>1</v>
      </c>
      <c r="F2783" s="62">
        <v>1996</v>
      </c>
      <c r="G2783" s="62">
        <v>1996</v>
      </c>
      <c r="H2783" s="131">
        <v>0</v>
      </c>
      <c r="I2783" s="131">
        <v>0</v>
      </c>
      <c r="J2783" s="131">
        <v>0</v>
      </c>
      <c r="K2783" s="131">
        <v>0</v>
      </c>
      <c r="L2783" s="131">
        <v>0</v>
      </c>
      <c r="M2783" s="131">
        <v>0</v>
      </c>
      <c r="N2783" s="131">
        <v>0</v>
      </c>
      <c r="O2783" s="131">
        <v>0</v>
      </c>
      <c r="P2783" s="131">
        <v>0</v>
      </c>
      <c r="Q2783" s="131">
        <v>0</v>
      </c>
      <c r="R2783" s="131">
        <v>0</v>
      </c>
      <c r="S2783" s="131">
        <v>0</v>
      </c>
      <c r="T2783" s="131">
        <v>0</v>
      </c>
      <c r="U2783" s="131">
        <v>0</v>
      </c>
      <c r="V2783" s="131">
        <v>0</v>
      </c>
      <c r="W2783" s="131">
        <v>0</v>
      </c>
      <c r="X2783" s="131">
        <v>0</v>
      </c>
      <c r="Y2783" s="131">
        <v>0</v>
      </c>
      <c r="Z2783" s="131">
        <v>0</v>
      </c>
      <c r="AA2783" s="131">
        <v>0</v>
      </c>
      <c r="AB2783" s="131">
        <v>0</v>
      </c>
      <c r="AC2783" s="131">
        <v>0</v>
      </c>
      <c r="AD2783" s="131">
        <v>0</v>
      </c>
      <c r="AE2783" s="131">
        <v>0</v>
      </c>
      <c r="AF2783" s="131">
        <v>0</v>
      </c>
      <c r="AG2783" s="131">
        <v>0</v>
      </c>
      <c r="AH2783" s="43">
        <v>0</v>
      </c>
    </row>
    <row r="2784" spans="4:34">
      <c r="D2784" s="62">
        <v>1996</v>
      </c>
      <c r="E2784" s="62">
        <v>2</v>
      </c>
      <c r="F2784" s="62">
        <v>1996</v>
      </c>
      <c r="G2784" s="62">
        <v>1996</v>
      </c>
      <c r="H2784" s="131">
        <v>0</v>
      </c>
      <c r="I2784" s="131">
        <v>0</v>
      </c>
      <c r="J2784" s="131">
        <v>0</v>
      </c>
      <c r="K2784" s="131">
        <v>0</v>
      </c>
      <c r="L2784" s="131">
        <v>0</v>
      </c>
      <c r="M2784" s="131">
        <v>0</v>
      </c>
      <c r="N2784" s="131">
        <v>0</v>
      </c>
      <c r="O2784" s="131">
        <v>0</v>
      </c>
      <c r="P2784" s="131">
        <v>0</v>
      </c>
      <c r="Q2784" s="131">
        <v>0</v>
      </c>
      <c r="R2784" s="131">
        <v>0</v>
      </c>
      <c r="S2784" s="131">
        <v>0</v>
      </c>
      <c r="T2784" s="131">
        <v>0</v>
      </c>
      <c r="U2784" s="131">
        <v>0</v>
      </c>
      <c r="V2784" s="131">
        <v>0</v>
      </c>
      <c r="W2784" s="131">
        <v>0</v>
      </c>
      <c r="X2784" s="131">
        <v>0</v>
      </c>
      <c r="Y2784" s="131">
        <v>0</v>
      </c>
      <c r="Z2784" s="131">
        <v>0</v>
      </c>
      <c r="AA2784" s="131">
        <v>0</v>
      </c>
      <c r="AB2784" s="131">
        <v>0</v>
      </c>
      <c r="AC2784" s="131">
        <v>0</v>
      </c>
      <c r="AD2784" s="131">
        <v>0</v>
      </c>
      <c r="AE2784" s="131">
        <v>0</v>
      </c>
      <c r="AF2784" s="131">
        <v>0</v>
      </c>
      <c r="AG2784" s="131">
        <v>0</v>
      </c>
      <c r="AH2784" s="43">
        <v>0</v>
      </c>
    </row>
    <row r="2785" spans="4:34">
      <c r="D2785" s="62">
        <v>1996</v>
      </c>
      <c r="E2785" s="62">
        <v>3</v>
      </c>
      <c r="F2785" s="62">
        <v>1996</v>
      </c>
      <c r="G2785" s="62">
        <v>1996</v>
      </c>
      <c r="H2785" s="131">
        <v>0</v>
      </c>
      <c r="I2785" s="131">
        <v>0</v>
      </c>
      <c r="J2785" s="131">
        <v>0</v>
      </c>
      <c r="K2785" s="131">
        <v>0</v>
      </c>
      <c r="L2785" s="131">
        <v>0</v>
      </c>
      <c r="M2785" s="131">
        <v>0</v>
      </c>
      <c r="N2785" s="131">
        <v>0</v>
      </c>
      <c r="O2785" s="131">
        <v>0</v>
      </c>
      <c r="P2785" s="131">
        <v>0</v>
      </c>
      <c r="Q2785" s="131">
        <v>0</v>
      </c>
      <c r="R2785" s="131">
        <v>0</v>
      </c>
      <c r="S2785" s="131">
        <v>0</v>
      </c>
      <c r="T2785" s="131">
        <v>0</v>
      </c>
      <c r="U2785" s="131">
        <v>0</v>
      </c>
      <c r="V2785" s="131">
        <v>0</v>
      </c>
      <c r="W2785" s="131">
        <v>0</v>
      </c>
      <c r="X2785" s="131">
        <v>0</v>
      </c>
      <c r="Y2785" s="131">
        <v>0</v>
      </c>
      <c r="Z2785" s="131">
        <v>0</v>
      </c>
      <c r="AA2785" s="131">
        <v>0</v>
      </c>
      <c r="AB2785" s="131">
        <v>0</v>
      </c>
      <c r="AC2785" s="131">
        <v>0</v>
      </c>
      <c r="AD2785" s="131">
        <v>0</v>
      </c>
      <c r="AE2785" s="131">
        <v>0</v>
      </c>
      <c r="AF2785" s="131">
        <v>0</v>
      </c>
      <c r="AG2785" s="131">
        <v>0</v>
      </c>
      <c r="AH2785" s="43">
        <v>0</v>
      </c>
    </row>
    <row r="2786" spans="4:34">
      <c r="D2786" s="62">
        <v>1996</v>
      </c>
      <c r="E2786" s="62">
        <v>4</v>
      </c>
      <c r="F2786" s="62">
        <v>1996</v>
      </c>
      <c r="G2786" s="62">
        <v>1996</v>
      </c>
      <c r="H2786" s="131">
        <v>0</v>
      </c>
      <c r="I2786" s="131">
        <v>0</v>
      </c>
      <c r="J2786" s="131">
        <v>0</v>
      </c>
      <c r="K2786" s="131">
        <v>0</v>
      </c>
      <c r="L2786" s="131">
        <v>0</v>
      </c>
      <c r="M2786" s="131">
        <v>0</v>
      </c>
      <c r="N2786" s="131">
        <v>0</v>
      </c>
      <c r="O2786" s="131">
        <v>0</v>
      </c>
      <c r="P2786" s="131">
        <v>0</v>
      </c>
      <c r="Q2786" s="131">
        <v>0</v>
      </c>
      <c r="R2786" s="131">
        <v>0</v>
      </c>
      <c r="S2786" s="131">
        <v>0</v>
      </c>
      <c r="T2786" s="131">
        <v>0</v>
      </c>
      <c r="U2786" s="131">
        <v>0</v>
      </c>
      <c r="V2786" s="131">
        <v>0</v>
      </c>
      <c r="W2786" s="131">
        <v>0</v>
      </c>
      <c r="X2786" s="131">
        <v>0</v>
      </c>
      <c r="Y2786" s="131">
        <v>0</v>
      </c>
      <c r="Z2786" s="131">
        <v>0</v>
      </c>
      <c r="AA2786" s="131">
        <v>0</v>
      </c>
      <c r="AB2786" s="131">
        <v>0</v>
      </c>
      <c r="AC2786" s="131">
        <v>0</v>
      </c>
      <c r="AD2786" s="131">
        <v>0</v>
      </c>
      <c r="AE2786" s="131">
        <v>0</v>
      </c>
      <c r="AF2786" s="131">
        <v>0</v>
      </c>
      <c r="AG2786" s="131">
        <v>0</v>
      </c>
      <c r="AH2786" s="43">
        <v>0</v>
      </c>
    </row>
    <row r="2787" spans="4:34">
      <c r="D2787" s="62">
        <v>1996</v>
      </c>
      <c r="E2787" s="62">
        <v>5</v>
      </c>
      <c r="F2787" s="62">
        <v>1996</v>
      </c>
      <c r="G2787" s="62">
        <v>1997</v>
      </c>
      <c r="H2787" s="131">
        <v>0</v>
      </c>
      <c r="I2787" s="131">
        <v>0</v>
      </c>
      <c r="J2787" s="131">
        <v>0</v>
      </c>
      <c r="K2787" s="131">
        <v>0</v>
      </c>
      <c r="L2787" s="131">
        <v>0</v>
      </c>
      <c r="M2787" s="131">
        <v>0</v>
      </c>
      <c r="N2787" s="131">
        <v>0</v>
      </c>
      <c r="O2787" s="131">
        <v>0</v>
      </c>
      <c r="P2787" s="131">
        <v>0</v>
      </c>
      <c r="Q2787" s="131">
        <v>0</v>
      </c>
      <c r="R2787" s="131">
        <v>0</v>
      </c>
      <c r="S2787" s="131">
        <v>0</v>
      </c>
      <c r="T2787" s="131">
        <v>0</v>
      </c>
      <c r="U2787" s="131">
        <v>0</v>
      </c>
      <c r="V2787" s="131">
        <v>0</v>
      </c>
      <c r="W2787" s="131">
        <v>0</v>
      </c>
      <c r="X2787" s="131">
        <v>0</v>
      </c>
      <c r="Y2787" s="131">
        <v>0</v>
      </c>
      <c r="Z2787" s="131">
        <v>0</v>
      </c>
      <c r="AA2787" s="131">
        <v>0</v>
      </c>
      <c r="AB2787" s="131">
        <v>0</v>
      </c>
      <c r="AC2787" s="131">
        <v>0</v>
      </c>
      <c r="AD2787" s="131">
        <v>0</v>
      </c>
      <c r="AE2787" s="131">
        <v>0</v>
      </c>
      <c r="AF2787" s="131">
        <v>0</v>
      </c>
      <c r="AG2787" s="131">
        <v>0</v>
      </c>
      <c r="AH2787" s="43">
        <v>0</v>
      </c>
    </row>
    <row r="2788" spans="4:34">
      <c r="D2788" s="62">
        <v>1996</v>
      </c>
      <c r="E2788" s="62">
        <v>6</v>
      </c>
      <c r="F2788" s="62">
        <v>1996</v>
      </c>
      <c r="G2788" s="62">
        <v>1997</v>
      </c>
      <c r="H2788" s="131">
        <v>0</v>
      </c>
      <c r="I2788" s="131">
        <v>0</v>
      </c>
      <c r="J2788" s="131">
        <v>0</v>
      </c>
      <c r="K2788" s="131">
        <v>0</v>
      </c>
      <c r="L2788" s="131">
        <v>0</v>
      </c>
      <c r="M2788" s="131">
        <v>0</v>
      </c>
      <c r="N2788" s="131">
        <v>0</v>
      </c>
      <c r="O2788" s="131">
        <v>0</v>
      </c>
      <c r="P2788" s="131">
        <v>0</v>
      </c>
      <c r="Q2788" s="131">
        <v>0</v>
      </c>
      <c r="R2788" s="131">
        <v>0</v>
      </c>
      <c r="S2788" s="131">
        <v>0</v>
      </c>
      <c r="T2788" s="131">
        <v>0</v>
      </c>
      <c r="U2788" s="131">
        <v>0</v>
      </c>
      <c r="V2788" s="131">
        <v>0</v>
      </c>
      <c r="W2788" s="131">
        <v>0</v>
      </c>
      <c r="X2788" s="131">
        <v>0</v>
      </c>
      <c r="Y2788" s="131">
        <v>0</v>
      </c>
      <c r="Z2788" s="131">
        <v>0</v>
      </c>
      <c r="AA2788" s="131">
        <v>0</v>
      </c>
      <c r="AB2788" s="131">
        <v>0</v>
      </c>
      <c r="AC2788" s="131">
        <v>0</v>
      </c>
      <c r="AD2788" s="131">
        <v>0</v>
      </c>
      <c r="AE2788" s="131">
        <v>0</v>
      </c>
      <c r="AF2788" s="131">
        <v>0</v>
      </c>
      <c r="AG2788" s="131">
        <v>0</v>
      </c>
      <c r="AH2788" s="43">
        <v>0</v>
      </c>
    </row>
    <row r="2789" spans="4:34">
      <c r="D2789" s="62">
        <v>1996</v>
      </c>
      <c r="E2789" s="62">
        <v>7</v>
      </c>
      <c r="F2789" s="62">
        <v>1997</v>
      </c>
      <c r="G2789" s="62">
        <v>1997</v>
      </c>
      <c r="H2789" s="131">
        <v>0</v>
      </c>
      <c r="I2789" s="131">
        <v>0</v>
      </c>
      <c r="J2789" s="131">
        <v>0</v>
      </c>
      <c r="K2789" s="131">
        <v>0</v>
      </c>
      <c r="L2789" s="131">
        <v>0</v>
      </c>
      <c r="M2789" s="131">
        <v>0</v>
      </c>
      <c r="N2789" s="131">
        <v>0</v>
      </c>
      <c r="O2789" s="131">
        <v>0</v>
      </c>
      <c r="P2789" s="131">
        <v>0</v>
      </c>
      <c r="Q2789" s="131">
        <v>0</v>
      </c>
      <c r="R2789" s="131">
        <v>0</v>
      </c>
      <c r="S2789" s="131">
        <v>0</v>
      </c>
      <c r="T2789" s="131">
        <v>0</v>
      </c>
      <c r="U2789" s="131">
        <v>0</v>
      </c>
      <c r="V2789" s="131">
        <v>0</v>
      </c>
      <c r="W2789" s="131">
        <v>0</v>
      </c>
      <c r="X2789" s="131">
        <v>0</v>
      </c>
      <c r="Y2789" s="131">
        <v>0</v>
      </c>
      <c r="Z2789" s="131">
        <v>0</v>
      </c>
      <c r="AA2789" s="131">
        <v>0</v>
      </c>
      <c r="AB2789" s="131">
        <v>0</v>
      </c>
      <c r="AC2789" s="131">
        <v>0</v>
      </c>
      <c r="AD2789" s="131">
        <v>0</v>
      </c>
      <c r="AE2789" s="131">
        <v>0</v>
      </c>
      <c r="AF2789" s="131">
        <v>0</v>
      </c>
      <c r="AG2789" s="131">
        <v>0</v>
      </c>
      <c r="AH2789" s="43">
        <v>0</v>
      </c>
    </row>
    <row r="2790" spans="4:34">
      <c r="D2790" s="62">
        <v>1996</v>
      </c>
      <c r="E2790" s="62">
        <v>8</v>
      </c>
      <c r="F2790" s="62">
        <v>1997</v>
      </c>
      <c r="G2790" s="62">
        <v>1997</v>
      </c>
      <c r="H2790" s="131">
        <v>0</v>
      </c>
      <c r="I2790" s="131">
        <v>0</v>
      </c>
      <c r="J2790" s="131">
        <v>0</v>
      </c>
      <c r="K2790" s="131">
        <v>0</v>
      </c>
      <c r="L2790" s="131">
        <v>0</v>
      </c>
      <c r="M2790" s="131">
        <v>0</v>
      </c>
      <c r="N2790" s="131">
        <v>0</v>
      </c>
      <c r="O2790" s="131">
        <v>0</v>
      </c>
      <c r="P2790" s="131">
        <v>0</v>
      </c>
      <c r="Q2790" s="131">
        <v>0</v>
      </c>
      <c r="R2790" s="131">
        <v>0</v>
      </c>
      <c r="S2790" s="131">
        <v>0</v>
      </c>
      <c r="T2790" s="131">
        <v>0</v>
      </c>
      <c r="U2790" s="131">
        <v>0</v>
      </c>
      <c r="V2790" s="131">
        <v>0</v>
      </c>
      <c r="W2790" s="131">
        <v>0</v>
      </c>
      <c r="X2790" s="131">
        <v>0</v>
      </c>
      <c r="Y2790" s="131">
        <v>0</v>
      </c>
      <c r="Z2790" s="131">
        <v>0</v>
      </c>
      <c r="AA2790" s="131">
        <v>0</v>
      </c>
      <c r="AB2790" s="131">
        <v>0</v>
      </c>
      <c r="AC2790" s="131">
        <v>0</v>
      </c>
      <c r="AD2790" s="131">
        <v>0</v>
      </c>
      <c r="AE2790" s="131">
        <v>0</v>
      </c>
      <c r="AF2790" s="131">
        <v>0</v>
      </c>
      <c r="AG2790" s="131">
        <v>0</v>
      </c>
      <c r="AH2790" s="43">
        <v>0</v>
      </c>
    </row>
    <row r="2791" spans="4:34">
      <c r="D2791" s="62">
        <v>1996</v>
      </c>
      <c r="E2791" s="62">
        <v>9</v>
      </c>
      <c r="F2791" s="62">
        <v>1997</v>
      </c>
      <c r="G2791" s="62">
        <v>1997</v>
      </c>
      <c r="H2791" s="131">
        <v>0</v>
      </c>
      <c r="I2791" s="131">
        <v>0</v>
      </c>
      <c r="J2791" s="131">
        <v>0</v>
      </c>
      <c r="K2791" s="131">
        <v>0</v>
      </c>
      <c r="L2791" s="131">
        <v>0</v>
      </c>
      <c r="M2791" s="131">
        <v>0</v>
      </c>
      <c r="N2791" s="131">
        <v>0</v>
      </c>
      <c r="O2791" s="131">
        <v>0</v>
      </c>
      <c r="P2791" s="131">
        <v>0</v>
      </c>
      <c r="Q2791" s="131">
        <v>0</v>
      </c>
      <c r="R2791" s="131">
        <v>0</v>
      </c>
      <c r="S2791" s="131">
        <v>0</v>
      </c>
      <c r="T2791" s="131">
        <v>0</v>
      </c>
      <c r="U2791" s="131">
        <v>0</v>
      </c>
      <c r="V2791" s="131">
        <v>0</v>
      </c>
      <c r="W2791" s="131">
        <v>0</v>
      </c>
      <c r="X2791" s="131">
        <v>0</v>
      </c>
      <c r="Y2791" s="131">
        <v>0</v>
      </c>
      <c r="Z2791" s="131">
        <v>0</v>
      </c>
      <c r="AA2791" s="131">
        <v>0</v>
      </c>
      <c r="AB2791" s="131">
        <v>0</v>
      </c>
      <c r="AC2791" s="131">
        <v>0</v>
      </c>
      <c r="AD2791" s="131">
        <v>0</v>
      </c>
      <c r="AE2791" s="131">
        <v>0</v>
      </c>
      <c r="AF2791" s="131">
        <v>0</v>
      </c>
      <c r="AG2791" s="131">
        <v>0</v>
      </c>
      <c r="AH2791" s="43">
        <v>0</v>
      </c>
    </row>
    <row r="2792" spans="4:34">
      <c r="D2792" s="62">
        <v>1996</v>
      </c>
      <c r="E2792" s="62">
        <v>10</v>
      </c>
      <c r="F2792" s="62">
        <v>1997</v>
      </c>
      <c r="G2792" s="62">
        <v>1997</v>
      </c>
      <c r="H2792" s="131">
        <v>0</v>
      </c>
      <c r="I2792" s="131">
        <v>0</v>
      </c>
      <c r="J2792" s="131">
        <v>0</v>
      </c>
      <c r="K2792" s="131">
        <v>0</v>
      </c>
      <c r="L2792" s="131">
        <v>0</v>
      </c>
      <c r="M2792" s="131">
        <v>0</v>
      </c>
      <c r="N2792" s="131">
        <v>0</v>
      </c>
      <c r="O2792" s="131">
        <v>0</v>
      </c>
      <c r="P2792" s="131">
        <v>0</v>
      </c>
      <c r="Q2792" s="131">
        <v>0</v>
      </c>
      <c r="R2792" s="131">
        <v>0</v>
      </c>
      <c r="S2792" s="131">
        <v>0</v>
      </c>
      <c r="T2792" s="131">
        <v>0</v>
      </c>
      <c r="U2792" s="131">
        <v>0</v>
      </c>
      <c r="V2792" s="131">
        <v>0</v>
      </c>
      <c r="W2792" s="131">
        <v>0</v>
      </c>
      <c r="X2792" s="131">
        <v>0</v>
      </c>
      <c r="Y2792" s="131">
        <v>0</v>
      </c>
      <c r="Z2792" s="131">
        <v>0</v>
      </c>
      <c r="AA2792" s="131">
        <v>0</v>
      </c>
      <c r="AB2792" s="131">
        <v>0</v>
      </c>
      <c r="AC2792" s="131">
        <v>0</v>
      </c>
      <c r="AD2792" s="131">
        <v>0</v>
      </c>
      <c r="AE2792" s="131">
        <v>0</v>
      </c>
      <c r="AF2792" s="131">
        <v>0</v>
      </c>
      <c r="AG2792" s="131">
        <v>0</v>
      </c>
      <c r="AH2792" s="43">
        <v>0</v>
      </c>
    </row>
    <row r="2793" spans="4:34">
      <c r="D2793" s="62">
        <v>1996</v>
      </c>
      <c r="E2793" s="62">
        <v>11</v>
      </c>
      <c r="F2793" s="62">
        <v>1997</v>
      </c>
      <c r="G2793" s="62">
        <v>1997</v>
      </c>
      <c r="H2793" s="131">
        <v>0</v>
      </c>
      <c r="I2793" s="131">
        <v>0</v>
      </c>
      <c r="J2793" s="131">
        <v>0</v>
      </c>
      <c r="K2793" s="131">
        <v>0</v>
      </c>
      <c r="L2793" s="131">
        <v>0</v>
      </c>
      <c r="M2793" s="131">
        <v>0</v>
      </c>
      <c r="N2793" s="131">
        <v>0</v>
      </c>
      <c r="O2793" s="131">
        <v>0</v>
      </c>
      <c r="P2793" s="131">
        <v>0</v>
      </c>
      <c r="Q2793" s="131">
        <v>0</v>
      </c>
      <c r="R2793" s="131">
        <v>0</v>
      </c>
      <c r="S2793" s="131">
        <v>0</v>
      </c>
      <c r="T2793" s="131">
        <v>0</v>
      </c>
      <c r="U2793" s="131">
        <v>0</v>
      </c>
      <c r="V2793" s="131">
        <v>0</v>
      </c>
      <c r="W2793" s="131">
        <v>0</v>
      </c>
      <c r="X2793" s="131">
        <v>0</v>
      </c>
      <c r="Y2793" s="131">
        <v>0</v>
      </c>
      <c r="Z2793" s="131">
        <v>0</v>
      </c>
      <c r="AA2793" s="131">
        <v>0</v>
      </c>
      <c r="AB2793" s="131">
        <v>0</v>
      </c>
      <c r="AC2793" s="131">
        <v>0</v>
      </c>
      <c r="AD2793" s="131">
        <v>0</v>
      </c>
      <c r="AE2793" s="131">
        <v>0</v>
      </c>
      <c r="AF2793" s="131">
        <v>0</v>
      </c>
      <c r="AG2793" s="131">
        <v>0</v>
      </c>
      <c r="AH2793" s="43">
        <v>0</v>
      </c>
    </row>
    <row r="2794" spans="4:34">
      <c r="D2794" s="62">
        <v>1996</v>
      </c>
      <c r="E2794" s="62">
        <v>12</v>
      </c>
      <c r="F2794" s="62">
        <v>1997</v>
      </c>
      <c r="G2794" s="62">
        <v>1997</v>
      </c>
      <c r="H2794" s="131">
        <v>0</v>
      </c>
      <c r="I2794" s="131">
        <v>0</v>
      </c>
      <c r="J2794" s="131">
        <v>0</v>
      </c>
      <c r="K2794" s="131">
        <v>0</v>
      </c>
      <c r="L2794" s="131">
        <v>0</v>
      </c>
      <c r="M2794" s="131">
        <v>0</v>
      </c>
      <c r="N2794" s="131">
        <v>0</v>
      </c>
      <c r="O2794" s="131">
        <v>0</v>
      </c>
      <c r="P2794" s="131">
        <v>0</v>
      </c>
      <c r="Q2794" s="131">
        <v>0</v>
      </c>
      <c r="R2794" s="131">
        <v>0</v>
      </c>
      <c r="S2794" s="131">
        <v>0</v>
      </c>
      <c r="T2794" s="131">
        <v>0</v>
      </c>
      <c r="U2794" s="131">
        <v>0</v>
      </c>
      <c r="V2794" s="131">
        <v>0</v>
      </c>
      <c r="W2794" s="131">
        <v>0</v>
      </c>
      <c r="X2794" s="131">
        <v>0</v>
      </c>
      <c r="Y2794" s="131">
        <v>0</v>
      </c>
      <c r="Z2794" s="131">
        <v>0</v>
      </c>
      <c r="AA2794" s="131">
        <v>0</v>
      </c>
      <c r="AB2794" s="131">
        <v>0</v>
      </c>
      <c r="AC2794" s="131">
        <v>0</v>
      </c>
      <c r="AD2794" s="131">
        <v>0</v>
      </c>
      <c r="AE2794" s="131">
        <v>0</v>
      </c>
      <c r="AF2794" s="131">
        <v>0</v>
      </c>
      <c r="AG2794" s="131">
        <v>0</v>
      </c>
      <c r="AH2794" s="43">
        <v>0</v>
      </c>
    </row>
    <row r="2795" spans="4:34">
      <c r="D2795" s="62">
        <v>1997</v>
      </c>
      <c r="E2795" s="62">
        <v>1</v>
      </c>
      <c r="F2795" s="62">
        <v>1997</v>
      </c>
      <c r="G2795" s="62">
        <v>1997</v>
      </c>
      <c r="H2795" s="131">
        <v>0</v>
      </c>
      <c r="I2795" s="131">
        <v>0</v>
      </c>
      <c r="J2795" s="131">
        <v>0</v>
      </c>
      <c r="K2795" s="131">
        <v>0</v>
      </c>
      <c r="L2795" s="131">
        <v>0</v>
      </c>
      <c r="M2795" s="131">
        <v>0</v>
      </c>
      <c r="N2795" s="131">
        <v>0</v>
      </c>
      <c r="O2795" s="131">
        <v>0</v>
      </c>
      <c r="P2795" s="131">
        <v>0</v>
      </c>
      <c r="Q2795" s="131">
        <v>0</v>
      </c>
      <c r="R2795" s="131">
        <v>0</v>
      </c>
      <c r="S2795" s="131">
        <v>0</v>
      </c>
      <c r="T2795" s="131">
        <v>0</v>
      </c>
      <c r="U2795" s="131">
        <v>0</v>
      </c>
      <c r="V2795" s="131">
        <v>0</v>
      </c>
      <c r="W2795" s="131">
        <v>0</v>
      </c>
      <c r="X2795" s="131">
        <v>0</v>
      </c>
      <c r="Y2795" s="131">
        <v>0</v>
      </c>
      <c r="Z2795" s="131">
        <v>0</v>
      </c>
      <c r="AA2795" s="131">
        <v>0</v>
      </c>
      <c r="AB2795" s="131">
        <v>0</v>
      </c>
      <c r="AC2795" s="131">
        <v>0</v>
      </c>
      <c r="AD2795" s="131">
        <v>0</v>
      </c>
      <c r="AE2795" s="131">
        <v>0</v>
      </c>
      <c r="AF2795" s="131">
        <v>0</v>
      </c>
      <c r="AG2795" s="131">
        <v>0</v>
      </c>
      <c r="AH2795" s="43">
        <v>0</v>
      </c>
    </row>
    <row r="2796" spans="4:34">
      <c r="D2796" s="62">
        <v>1997</v>
      </c>
      <c r="E2796" s="62">
        <v>2</v>
      </c>
      <c r="F2796" s="62">
        <v>1997</v>
      </c>
      <c r="G2796" s="62">
        <v>1997</v>
      </c>
      <c r="H2796" s="131">
        <v>0</v>
      </c>
      <c r="I2796" s="131">
        <v>0</v>
      </c>
      <c r="J2796" s="131">
        <v>0</v>
      </c>
      <c r="K2796" s="131">
        <v>0</v>
      </c>
      <c r="L2796" s="131">
        <v>0</v>
      </c>
      <c r="M2796" s="131">
        <v>0</v>
      </c>
      <c r="N2796" s="131">
        <v>0</v>
      </c>
      <c r="O2796" s="131">
        <v>0</v>
      </c>
      <c r="P2796" s="131">
        <v>0</v>
      </c>
      <c r="Q2796" s="131">
        <v>0</v>
      </c>
      <c r="R2796" s="131">
        <v>0</v>
      </c>
      <c r="S2796" s="131">
        <v>0</v>
      </c>
      <c r="T2796" s="131">
        <v>0</v>
      </c>
      <c r="U2796" s="131">
        <v>0</v>
      </c>
      <c r="V2796" s="131">
        <v>0</v>
      </c>
      <c r="W2796" s="131">
        <v>0</v>
      </c>
      <c r="X2796" s="131">
        <v>0</v>
      </c>
      <c r="Y2796" s="131">
        <v>0</v>
      </c>
      <c r="Z2796" s="131">
        <v>0</v>
      </c>
      <c r="AA2796" s="131">
        <v>0</v>
      </c>
      <c r="AB2796" s="131">
        <v>0</v>
      </c>
      <c r="AC2796" s="131">
        <v>0</v>
      </c>
      <c r="AD2796" s="131">
        <v>0</v>
      </c>
      <c r="AE2796" s="131">
        <v>0</v>
      </c>
      <c r="AF2796" s="131">
        <v>0</v>
      </c>
      <c r="AG2796" s="131">
        <v>0</v>
      </c>
      <c r="AH2796" s="43">
        <v>0</v>
      </c>
    </row>
    <row r="2797" spans="4:34">
      <c r="D2797" s="62">
        <v>1997</v>
      </c>
      <c r="E2797" s="62">
        <v>3</v>
      </c>
      <c r="F2797" s="62">
        <v>1997</v>
      </c>
      <c r="G2797" s="62">
        <v>1997</v>
      </c>
      <c r="H2797" s="131">
        <v>0</v>
      </c>
      <c r="I2797" s="131">
        <v>0</v>
      </c>
      <c r="J2797" s="131">
        <v>0</v>
      </c>
      <c r="K2797" s="131">
        <v>0</v>
      </c>
      <c r="L2797" s="131">
        <v>0</v>
      </c>
      <c r="M2797" s="131">
        <v>0</v>
      </c>
      <c r="N2797" s="131">
        <v>0</v>
      </c>
      <c r="O2797" s="131">
        <v>0</v>
      </c>
      <c r="P2797" s="131">
        <v>0</v>
      </c>
      <c r="Q2797" s="131">
        <v>0</v>
      </c>
      <c r="R2797" s="131">
        <v>0</v>
      </c>
      <c r="S2797" s="131">
        <v>0</v>
      </c>
      <c r="T2797" s="131">
        <v>0</v>
      </c>
      <c r="U2797" s="131">
        <v>0</v>
      </c>
      <c r="V2797" s="131">
        <v>0</v>
      </c>
      <c r="W2797" s="131">
        <v>0</v>
      </c>
      <c r="X2797" s="131">
        <v>0</v>
      </c>
      <c r="Y2797" s="131">
        <v>0</v>
      </c>
      <c r="Z2797" s="131">
        <v>0</v>
      </c>
      <c r="AA2797" s="131">
        <v>0</v>
      </c>
      <c r="AB2797" s="131">
        <v>0</v>
      </c>
      <c r="AC2797" s="131">
        <v>0</v>
      </c>
      <c r="AD2797" s="131">
        <v>0</v>
      </c>
      <c r="AE2797" s="131">
        <v>0</v>
      </c>
      <c r="AF2797" s="131">
        <v>0</v>
      </c>
      <c r="AG2797" s="131">
        <v>0</v>
      </c>
      <c r="AH2797" s="43">
        <v>0</v>
      </c>
    </row>
    <row r="2798" spans="4:34">
      <c r="D2798" s="62">
        <v>1997</v>
      </c>
      <c r="E2798" s="62">
        <v>4</v>
      </c>
      <c r="F2798" s="62">
        <v>1997</v>
      </c>
      <c r="G2798" s="62">
        <v>1997</v>
      </c>
      <c r="H2798" s="131">
        <v>0</v>
      </c>
      <c r="I2798" s="131">
        <v>0</v>
      </c>
      <c r="J2798" s="131">
        <v>0</v>
      </c>
      <c r="K2798" s="131">
        <v>0</v>
      </c>
      <c r="L2798" s="131">
        <v>0</v>
      </c>
      <c r="M2798" s="131">
        <v>0</v>
      </c>
      <c r="N2798" s="131">
        <v>0</v>
      </c>
      <c r="O2798" s="131">
        <v>0</v>
      </c>
      <c r="P2798" s="131">
        <v>0</v>
      </c>
      <c r="Q2798" s="131">
        <v>0</v>
      </c>
      <c r="R2798" s="131">
        <v>0</v>
      </c>
      <c r="S2798" s="131">
        <v>0</v>
      </c>
      <c r="T2798" s="131">
        <v>0</v>
      </c>
      <c r="U2798" s="131">
        <v>0</v>
      </c>
      <c r="V2798" s="131">
        <v>0</v>
      </c>
      <c r="W2798" s="131">
        <v>0</v>
      </c>
      <c r="X2798" s="131">
        <v>0</v>
      </c>
      <c r="Y2798" s="131">
        <v>0</v>
      </c>
      <c r="Z2798" s="131">
        <v>0</v>
      </c>
      <c r="AA2798" s="131">
        <v>0</v>
      </c>
      <c r="AB2798" s="131">
        <v>0</v>
      </c>
      <c r="AC2798" s="131">
        <v>0</v>
      </c>
      <c r="AD2798" s="131">
        <v>0</v>
      </c>
      <c r="AE2798" s="131">
        <v>0</v>
      </c>
      <c r="AF2798" s="131">
        <v>0</v>
      </c>
      <c r="AG2798" s="131">
        <v>0</v>
      </c>
      <c r="AH2798" s="43">
        <v>0</v>
      </c>
    </row>
    <row r="2799" spans="4:34">
      <c r="D2799" s="62">
        <v>1997</v>
      </c>
      <c r="E2799" s="62">
        <v>5</v>
      </c>
      <c r="F2799" s="62">
        <v>1997</v>
      </c>
      <c r="G2799" s="62">
        <v>1998</v>
      </c>
      <c r="H2799" s="131">
        <v>0</v>
      </c>
      <c r="I2799" s="131">
        <v>0</v>
      </c>
      <c r="J2799" s="131">
        <v>0</v>
      </c>
      <c r="K2799" s="131">
        <v>0</v>
      </c>
      <c r="L2799" s="131">
        <v>0</v>
      </c>
      <c r="M2799" s="131">
        <v>0</v>
      </c>
      <c r="N2799" s="131">
        <v>0</v>
      </c>
      <c r="O2799" s="131">
        <v>0</v>
      </c>
      <c r="P2799" s="131">
        <v>0</v>
      </c>
      <c r="Q2799" s="131">
        <v>0</v>
      </c>
      <c r="R2799" s="131">
        <v>0</v>
      </c>
      <c r="S2799" s="131">
        <v>0</v>
      </c>
      <c r="T2799" s="131">
        <v>0</v>
      </c>
      <c r="U2799" s="131">
        <v>0</v>
      </c>
      <c r="V2799" s="131">
        <v>0</v>
      </c>
      <c r="W2799" s="131">
        <v>0</v>
      </c>
      <c r="X2799" s="131">
        <v>0</v>
      </c>
      <c r="Y2799" s="131">
        <v>0</v>
      </c>
      <c r="Z2799" s="131">
        <v>0</v>
      </c>
      <c r="AA2799" s="131">
        <v>0</v>
      </c>
      <c r="AB2799" s="131">
        <v>0</v>
      </c>
      <c r="AC2799" s="131">
        <v>0</v>
      </c>
      <c r="AD2799" s="131">
        <v>0</v>
      </c>
      <c r="AE2799" s="131">
        <v>0</v>
      </c>
      <c r="AF2799" s="131">
        <v>0</v>
      </c>
      <c r="AG2799" s="131">
        <v>0</v>
      </c>
      <c r="AH2799" s="43">
        <v>0</v>
      </c>
    </row>
    <row r="2800" spans="4:34">
      <c r="D2800" s="62">
        <v>1997</v>
      </c>
      <c r="E2800" s="62">
        <v>6</v>
      </c>
      <c r="F2800" s="62">
        <v>1997</v>
      </c>
      <c r="G2800" s="62">
        <v>1998</v>
      </c>
      <c r="H2800" s="131">
        <v>0</v>
      </c>
      <c r="I2800" s="131">
        <v>0</v>
      </c>
      <c r="J2800" s="131">
        <v>0</v>
      </c>
      <c r="K2800" s="131">
        <v>0</v>
      </c>
      <c r="L2800" s="131">
        <v>0</v>
      </c>
      <c r="M2800" s="131">
        <v>0</v>
      </c>
      <c r="N2800" s="131">
        <v>0</v>
      </c>
      <c r="O2800" s="131">
        <v>0</v>
      </c>
      <c r="P2800" s="131">
        <v>0</v>
      </c>
      <c r="Q2800" s="131">
        <v>0</v>
      </c>
      <c r="R2800" s="131">
        <v>0</v>
      </c>
      <c r="S2800" s="131">
        <v>0</v>
      </c>
      <c r="T2800" s="131">
        <v>0</v>
      </c>
      <c r="U2800" s="131">
        <v>0</v>
      </c>
      <c r="V2800" s="131">
        <v>0</v>
      </c>
      <c r="W2800" s="131">
        <v>0</v>
      </c>
      <c r="X2800" s="131">
        <v>0</v>
      </c>
      <c r="Y2800" s="131">
        <v>0</v>
      </c>
      <c r="Z2800" s="131">
        <v>0</v>
      </c>
      <c r="AA2800" s="131">
        <v>0</v>
      </c>
      <c r="AB2800" s="131">
        <v>0</v>
      </c>
      <c r="AC2800" s="131">
        <v>0</v>
      </c>
      <c r="AD2800" s="131">
        <v>0</v>
      </c>
      <c r="AE2800" s="131">
        <v>0</v>
      </c>
      <c r="AF2800" s="131">
        <v>0</v>
      </c>
      <c r="AG2800" s="131">
        <v>0</v>
      </c>
      <c r="AH2800" s="43">
        <v>0</v>
      </c>
    </row>
    <row r="2801" spans="4:34">
      <c r="D2801" s="62">
        <v>1997</v>
      </c>
      <c r="E2801" s="62">
        <v>7</v>
      </c>
      <c r="F2801" s="62">
        <v>1998</v>
      </c>
      <c r="G2801" s="62">
        <v>1998</v>
      </c>
      <c r="H2801" s="131">
        <v>0</v>
      </c>
      <c r="I2801" s="131">
        <v>0</v>
      </c>
      <c r="J2801" s="131">
        <v>0</v>
      </c>
      <c r="K2801" s="131">
        <v>0</v>
      </c>
      <c r="L2801" s="131">
        <v>0</v>
      </c>
      <c r="M2801" s="131">
        <v>0</v>
      </c>
      <c r="N2801" s="131">
        <v>0</v>
      </c>
      <c r="O2801" s="131">
        <v>0</v>
      </c>
      <c r="P2801" s="131">
        <v>0</v>
      </c>
      <c r="Q2801" s="131">
        <v>0</v>
      </c>
      <c r="R2801" s="131">
        <v>0</v>
      </c>
      <c r="S2801" s="131">
        <v>0</v>
      </c>
      <c r="T2801" s="131">
        <v>0</v>
      </c>
      <c r="U2801" s="131">
        <v>0</v>
      </c>
      <c r="V2801" s="131">
        <v>0</v>
      </c>
      <c r="W2801" s="131">
        <v>0</v>
      </c>
      <c r="X2801" s="131">
        <v>0</v>
      </c>
      <c r="Y2801" s="131">
        <v>0</v>
      </c>
      <c r="Z2801" s="131">
        <v>0</v>
      </c>
      <c r="AA2801" s="131">
        <v>0</v>
      </c>
      <c r="AB2801" s="131">
        <v>0</v>
      </c>
      <c r="AC2801" s="131">
        <v>0</v>
      </c>
      <c r="AD2801" s="131">
        <v>0</v>
      </c>
      <c r="AE2801" s="131">
        <v>0</v>
      </c>
      <c r="AF2801" s="131">
        <v>0</v>
      </c>
      <c r="AG2801" s="131">
        <v>0</v>
      </c>
      <c r="AH2801" s="43">
        <v>0</v>
      </c>
    </row>
    <row r="2802" spans="4:34">
      <c r="D2802" s="62">
        <v>1997</v>
      </c>
      <c r="E2802" s="62">
        <v>8</v>
      </c>
      <c r="F2802" s="62">
        <v>1998</v>
      </c>
      <c r="G2802" s="62">
        <v>1998</v>
      </c>
      <c r="H2802" s="131">
        <v>0</v>
      </c>
      <c r="I2802" s="131">
        <v>0</v>
      </c>
      <c r="J2802" s="131">
        <v>0</v>
      </c>
      <c r="K2802" s="131">
        <v>0</v>
      </c>
      <c r="L2802" s="131">
        <v>0</v>
      </c>
      <c r="M2802" s="131">
        <v>0</v>
      </c>
      <c r="N2802" s="131">
        <v>0</v>
      </c>
      <c r="O2802" s="131">
        <v>0</v>
      </c>
      <c r="P2802" s="131">
        <v>0</v>
      </c>
      <c r="Q2802" s="131">
        <v>0</v>
      </c>
      <c r="R2802" s="131">
        <v>0</v>
      </c>
      <c r="S2802" s="131">
        <v>0</v>
      </c>
      <c r="T2802" s="131">
        <v>0</v>
      </c>
      <c r="U2802" s="131">
        <v>0</v>
      </c>
      <c r="V2802" s="131">
        <v>0</v>
      </c>
      <c r="W2802" s="131">
        <v>0</v>
      </c>
      <c r="X2802" s="131">
        <v>0</v>
      </c>
      <c r="Y2802" s="131">
        <v>0</v>
      </c>
      <c r="Z2802" s="131">
        <v>0</v>
      </c>
      <c r="AA2802" s="131">
        <v>0</v>
      </c>
      <c r="AB2802" s="131">
        <v>0</v>
      </c>
      <c r="AC2802" s="131">
        <v>0</v>
      </c>
      <c r="AD2802" s="131">
        <v>0</v>
      </c>
      <c r="AE2802" s="131">
        <v>0</v>
      </c>
      <c r="AF2802" s="131">
        <v>0</v>
      </c>
      <c r="AG2802" s="131">
        <v>0</v>
      </c>
      <c r="AH2802" s="43">
        <v>0</v>
      </c>
    </row>
    <row r="2803" spans="4:34">
      <c r="D2803" s="62">
        <v>1997</v>
      </c>
      <c r="E2803" s="62">
        <v>9</v>
      </c>
      <c r="F2803" s="62">
        <v>1998</v>
      </c>
      <c r="G2803" s="62">
        <v>1998</v>
      </c>
      <c r="H2803" s="131">
        <v>0</v>
      </c>
      <c r="I2803" s="131">
        <v>0</v>
      </c>
      <c r="J2803" s="131">
        <v>0</v>
      </c>
      <c r="K2803" s="131">
        <v>0</v>
      </c>
      <c r="L2803" s="131">
        <v>0</v>
      </c>
      <c r="M2803" s="131">
        <v>0</v>
      </c>
      <c r="N2803" s="131">
        <v>0</v>
      </c>
      <c r="O2803" s="131">
        <v>0</v>
      </c>
      <c r="P2803" s="131">
        <v>0</v>
      </c>
      <c r="Q2803" s="131">
        <v>0</v>
      </c>
      <c r="R2803" s="131">
        <v>0</v>
      </c>
      <c r="S2803" s="131">
        <v>0</v>
      </c>
      <c r="T2803" s="131">
        <v>0</v>
      </c>
      <c r="U2803" s="131">
        <v>0</v>
      </c>
      <c r="V2803" s="131">
        <v>0</v>
      </c>
      <c r="W2803" s="131">
        <v>0</v>
      </c>
      <c r="X2803" s="131">
        <v>0</v>
      </c>
      <c r="Y2803" s="131">
        <v>0</v>
      </c>
      <c r="Z2803" s="131">
        <v>0</v>
      </c>
      <c r="AA2803" s="131">
        <v>0</v>
      </c>
      <c r="AB2803" s="131">
        <v>0</v>
      </c>
      <c r="AC2803" s="131">
        <v>0</v>
      </c>
      <c r="AD2803" s="131">
        <v>0</v>
      </c>
      <c r="AE2803" s="131">
        <v>0</v>
      </c>
      <c r="AF2803" s="131">
        <v>0</v>
      </c>
      <c r="AG2803" s="131">
        <v>0</v>
      </c>
      <c r="AH2803" s="43">
        <v>0</v>
      </c>
    </row>
    <row r="2804" spans="4:34">
      <c r="D2804" s="62">
        <v>1997</v>
      </c>
      <c r="E2804" s="62">
        <v>10</v>
      </c>
      <c r="F2804" s="62">
        <v>1998</v>
      </c>
      <c r="G2804" s="62">
        <v>1998</v>
      </c>
      <c r="H2804" s="131">
        <v>0</v>
      </c>
      <c r="I2804" s="131">
        <v>0</v>
      </c>
      <c r="J2804" s="131">
        <v>0</v>
      </c>
      <c r="K2804" s="131">
        <v>0</v>
      </c>
      <c r="L2804" s="131">
        <v>0</v>
      </c>
      <c r="M2804" s="131">
        <v>0</v>
      </c>
      <c r="N2804" s="131">
        <v>0</v>
      </c>
      <c r="O2804" s="131">
        <v>0</v>
      </c>
      <c r="P2804" s="131">
        <v>0</v>
      </c>
      <c r="Q2804" s="131">
        <v>0</v>
      </c>
      <c r="R2804" s="131">
        <v>0</v>
      </c>
      <c r="S2804" s="131">
        <v>0</v>
      </c>
      <c r="T2804" s="131">
        <v>0</v>
      </c>
      <c r="U2804" s="131">
        <v>0</v>
      </c>
      <c r="V2804" s="131">
        <v>0</v>
      </c>
      <c r="W2804" s="131">
        <v>0</v>
      </c>
      <c r="X2804" s="131">
        <v>0</v>
      </c>
      <c r="Y2804" s="131">
        <v>0</v>
      </c>
      <c r="Z2804" s="131">
        <v>0</v>
      </c>
      <c r="AA2804" s="131">
        <v>0</v>
      </c>
      <c r="AB2804" s="131">
        <v>0</v>
      </c>
      <c r="AC2804" s="131">
        <v>0</v>
      </c>
      <c r="AD2804" s="131">
        <v>0</v>
      </c>
      <c r="AE2804" s="131">
        <v>0</v>
      </c>
      <c r="AF2804" s="131">
        <v>0</v>
      </c>
      <c r="AG2804" s="131">
        <v>0</v>
      </c>
      <c r="AH2804" s="43">
        <v>0</v>
      </c>
    </row>
    <row r="2805" spans="4:34">
      <c r="D2805" s="62">
        <v>1997</v>
      </c>
      <c r="E2805" s="62">
        <v>11</v>
      </c>
      <c r="F2805" s="62">
        <v>1998</v>
      </c>
      <c r="G2805" s="62">
        <v>1998</v>
      </c>
      <c r="H2805" s="131">
        <v>0</v>
      </c>
      <c r="I2805" s="131">
        <v>0</v>
      </c>
      <c r="J2805" s="131">
        <v>0</v>
      </c>
      <c r="K2805" s="131">
        <v>0</v>
      </c>
      <c r="L2805" s="131">
        <v>0</v>
      </c>
      <c r="M2805" s="131">
        <v>0</v>
      </c>
      <c r="N2805" s="131">
        <v>0</v>
      </c>
      <c r="O2805" s="131">
        <v>0</v>
      </c>
      <c r="P2805" s="131">
        <v>0</v>
      </c>
      <c r="Q2805" s="131">
        <v>0</v>
      </c>
      <c r="R2805" s="131">
        <v>0</v>
      </c>
      <c r="S2805" s="131">
        <v>0</v>
      </c>
      <c r="T2805" s="131">
        <v>0</v>
      </c>
      <c r="U2805" s="131">
        <v>0</v>
      </c>
      <c r="V2805" s="131">
        <v>0</v>
      </c>
      <c r="W2805" s="131">
        <v>0</v>
      </c>
      <c r="X2805" s="131">
        <v>0</v>
      </c>
      <c r="Y2805" s="131">
        <v>0</v>
      </c>
      <c r="Z2805" s="131">
        <v>0</v>
      </c>
      <c r="AA2805" s="131">
        <v>0</v>
      </c>
      <c r="AB2805" s="131">
        <v>0</v>
      </c>
      <c r="AC2805" s="131">
        <v>0</v>
      </c>
      <c r="AD2805" s="131">
        <v>0</v>
      </c>
      <c r="AE2805" s="131">
        <v>0</v>
      </c>
      <c r="AF2805" s="131">
        <v>0</v>
      </c>
      <c r="AG2805" s="131">
        <v>0</v>
      </c>
      <c r="AH2805" s="43">
        <v>0</v>
      </c>
    </row>
    <row r="2806" spans="4:34">
      <c r="D2806" s="62">
        <v>1997</v>
      </c>
      <c r="E2806" s="62">
        <v>12</v>
      </c>
      <c r="F2806" s="62">
        <v>1998</v>
      </c>
      <c r="G2806" s="62">
        <v>1998</v>
      </c>
      <c r="H2806" s="131">
        <v>0</v>
      </c>
      <c r="I2806" s="131">
        <v>0</v>
      </c>
      <c r="J2806" s="131">
        <v>0</v>
      </c>
      <c r="K2806" s="131">
        <v>0</v>
      </c>
      <c r="L2806" s="131">
        <v>0</v>
      </c>
      <c r="M2806" s="131">
        <v>0</v>
      </c>
      <c r="N2806" s="131">
        <v>0</v>
      </c>
      <c r="O2806" s="131">
        <v>0</v>
      </c>
      <c r="P2806" s="131">
        <v>0</v>
      </c>
      <c r="Q2806" s="131">
        <v>0</v>
      </c>
      <c r="R2806" s="131">
        <v>0</v>
      </c>
      <c r="S2806" s="131">
        <v>0</v>
      </c>
      <c r="T2806" s="131">
        <v>0</v>
      </c>
      <c r="U2806" s="131">
        <v>0</v>
      </c>
      <c r="V2806" s="131">
        <v>0</v>
      </c>
      <c r="W2806" s="131">
        <v>0</v>
      </c>
      <c r="X2806" s="131">
        <v>0</v>
      </c>
      <c r="Y2806" s="131">
        <v>0</v>
      </c>
      <c r="Z2806" s="131">
        <v>0</v>
      </c>
      <c r="AA2806" s="131">
        <v>0</v>
      </c>
      <c r="AB2806" s="131">
        <v>0</v>
      </c>
      <c r="AC2806" s="131">
        <v>0</v>
      </c>
      <c r="AD2806" s="131">
        <v>0</v>
      </c>
      <c r="AE2806" s="131">
        <v>0</v>
      </c>
      <c r="AF2806" s="131">
        <v>0</v>
      </c>
      <c r="AG2806" s="131">
        <v>0</v>
      </c>
      <c r="AH2806" s="43">
        <v>0</v>
      </c>
    </row>
    <row r="2807" spans="4:34">
      <c r="D2807" s="62">
        <v>1998</v>
      </c>
      <c r="E2807" s="62">
        <v>1</v>
      </c>
      <c r="F2807" s="62">
        <v>1998</v>
      </c>
      <c r="G2807" s="62">
        <v>1998</v>
      </c>
      <c r="H2807" s="131">
        <v>0</v>
      </c>
      <c r="I2807" s="131">
        <v>0</v>
      </c>
      <c r="J2807" s="131">
        <v>0</v>
      </c>
      <c r="K2807" s="131">
        <v>0</v>
      </c>
      <c r="L2807" s="131">
        <v>0</v>
      </c>
      <c r="M2807" s="131">
        <v>0</v>
      </c>
      <c r="N2807" s="131">
        <v>0</v>
      </c>
      <c r="O2807" s="131">
        <v>0</v>
      </c>
      <c r="P2807" s="131">
        <v>0</v>
      </c>
      <c r="Q2807" s="131">
        <v>0</v>
      </c>
      <c r="R2807" s="131">
        <v>0</v>
      </c>
      <c r="S2807" s="131">
        <v>0</v>
      </c>
      <c r="T2807" s="131">
        <v>0</v>
      </c>
      <c r="U2807" s="131">
        <v>0</v>
      </c>
      <c r="V2807" s="131">
        <v>0</v>
      </c>
      <c r="W2807" s="131">
        <v>0</v>
      </c>
      <c r="X2807" s="131">
        <v>0</v>
      </c>
      <c r="Y2807" s="131">
        <v>0</v>
      </c>
      <c r="Z2807" s="131">
        <v>0</v>
      </c>
      <c r="AA2807" s="131">
        <v>0</v>
      </c>
      <c r="AB2807" s="131">
        <v>0</v>
      </c>
      <c r="AC2807" s="131">
        <v>0</v>
      </c>
      <c r="AD2807" s="131">
        <v>0</v>
      </c>
      <c r="AE2807" s="131">
        <v>0</v>
      </c>
      <c r="AF2807" s="131">
        <v>0</v>
      </c>
      <c r="AG2807" s="131">
        <v>0</v>
      </c>
      <c r="AH2807" s="43">
        <v>0</v>
      </c>
    </row>
    <row r="2808" spans="4:34">
      <c r="D2808" s="62">
        <v>1998</v>
      </c>
      <c r="E2808" s="62">
        <v>2</v>
      </c>
      <c r="F2808" s="62">
        <v>1998</v>
      </c>
      <c r="G2808" s="62">
        <v>1998</v>
      </c>
      <c r="H2808" s="131">
        <v>0</v>
      </c>
      <c r="I2808" s="131">
        <v>0</v>
      </c>
      <c r="J2808" s="131">
        <v>0</v>
      </c>
      <c r="K2808" s="131">
        <v>0</v>
      </c>
      <c r="L2808" s="131">
        <v>0</v>
      </c>
      <c r="M2808" s="131">
        <v>0</v>
      </c>
      <c r="N2808" s="131">
        <v>0</v>
      </c>
      <c r="O2808" s="131">
        <v>0</v>
      </c>
      <c r="P2808" s="131">
        <v>0</v>
      </c>
      <c r="Q2808" s="131">
        <v>0</v>
      </c>
      <c r="R2808" s="131">
        <v>0</v>
      </c>
      <c r="S2808" s="131">
        <v>0</v>
      </c>
      <c r="T2808" s="131">
        <v>0</v>
      </c>
      <c r="U2808" s="131">
        <v>0</v>
      </c>
      <c r="V2808" s="131">
        <v>0</v>
      </c>
      <c r="W2808" s="131">
        <v>0</v>
      </c>
      <c r="X2808" s="131">
        <v>0</v>
      </c>
      <c r="Y2808" s="131">
        <v>0</v>
      </c>
      <c r="Z2808" s="131">
        <v>0</v>
      </c>
      <c r="AA2808" s="131">
        <v>0</v>
      </c>
      <c r="AB2808" s="131">
        <v>0</v>
      </c>
      <c r="AC2808" s="131">
        <v>0</v>
      </c>
      <c r="AD2808" s="131">
        <v>0</v>
      </c>
      <c r="AE2808" s="131">
        <v>0</v>
      </c>
      <c r="AF2808" s="131">
        <v>0</v>
      </c>
      <c r="AG2808" s="131">
        <v>0</v>
      </c>
      <c r="AH2808" s="43">
        <v>0</v>
      </c>
    </row>
    <row r="2809" spans="4:34">
      <c r="D2809" s="62">
        <v>1998</v>
      </c>
      <c r="E2809" s="62">
        <v>3</v>
      </c>
      <c r="F2809" s="62">
        <v>1998</v>
      </c>
      <c r="G2809" s="62">
        <v>1998</v>
      </c>
      <c r="H2809" s="131">
        <v>0</v>
      </c>
      <c r="I2809" s="131">
        <v>0</v>
      </c>
      <c r="J2809" s="131">
        <v>0</v>
      </c>
      <c r="K2809" s="131">
        <v>0</v>
      </c>
      <c r="L2809" s="131">
        <v>0</v>
      </c>
      <c r="M2809" s="131">
        <v>0</v>
      </c>
      <c r="N2809" s="131">
        <v>0</v>
      </c>
      <c r="O2809" s="131">
        <v>0</v>
      </c>
      <c r="P2809" s="131">
        <v>0</v>
      </c>
      <c r="Q2809" s="131">
        <v>0</v>
      </c>
      <c r="R2809" s="131">
        <v>0</v>
      </c>
      <c r="S2809" s="131">
        <v>0</v>
      </c>
      <c r="T2809" s="131">
        <v>0</v>
      </c>
      <c r="U2809" s="131">
        <v>0</v>
      </c>
      <c r="V2809" s="131">
        <v>0</v>
      </c>
      <c r="W2809" s="131">
        <v>0</v>
      </c>
      <c r="X2809" s="131">
        <v>0</v>
      </c>
      <c r="Y2809" s="131">
        <v>0</v>
      </c>
      <c r="Z2809" s="131">
        <v>0</v>
      </c>
      <c r="AA2809" s="131">
        <v>0</v>
      </c>
      <c r="AB2809" s="131">
        <v>0</v>
      </c>
      <c r="AC2809" s="131">
        <v>0</v>
      </c>
      <c r="AD2809" s="131">
        <v>0</v>
      </c>
      <c r="AE2809" s="131">
        <v>0</v>
      </c>
      <c r="AF2809" s="131">
        <v>0</v>
      </c>
      <c r="AG2809" s="131">
        <v>0</v>
      </c>
      <c r="AH2809" s="43">
        <v>0</v>
      </c>
    </row>
    <row r="2810" spans="4:34">
      <c r="D2810" s="62">
        <v>1998</v>
      </c>
      <c r="E2810" s="62">
        <v>4</v>
      </c>
      <c r="F2810" s="62">
        <v>1998</v>
      </c>
      <c r="G2810" s="62">
        <v>1998</v>
      </c>
      <c r="H2810" s="131">
        <v>0</v>
      </c>
      <c r="I2810" s="131">
        <v>0</v>
      </c>
      <c r="J2810" s="131">
        <v>0</v>
      </c>
      <c r="K2810" s="131">
        <v>0</v>
      </c>
      <c r="L2810" s="131">
        <v>0</v>
      </c>
      <c r="M2810" s="131">
        <v>0</v>
      </c>
      <c r="N2810" s="131">
        <v>0</v>
      </c>
      <c r="O2810" s="131">
        <v>0</v>
      </c>
      <c r="P2810" s="131">
        <v>0</v>
      </c>
      <c r="Q2810" s="131">
        <v>0</v>
      </c>
      <c r="R2810" s="131">
        <v>0</v>
      </c>
      <c r="S2810" s="131">
        <v>0</v>
      </c>
      <c r="T2810" s="131">
        <v>0</v>
      </c>
      <c r="U2810" s="131">
        <v>0</v>
      </c>
      <c r="V2810" s="131">
        <v>0</v>
      </c>
      <c r="W2810" s="131">
        <v>0</v>
      </c>
      <c r="X2810" s="131">
        <v>0</v>
      </c>
      <c r="Y2810" s="131">
        <v>0</v>
      </c>
      <c r="Z2810" s="131">
        <v>0</v>
      </c>
      <c r="AA2810" s="131">
        <v>0</v>
      </c>
      <c r="AB2810" s="131">
        <v>0</v>
      </c>
      <c r="AC2810" s="131">
        <v>0</v>
      </c>
      <c r="AD2810" s="131">
        <v>0</v>
      </c>
      <c r="AE2810" s="131">
        <v>0</v>
      </c>
      <c r="AF2810" s="131">
        <v>0</v>
      </c>
      <c r="AG2810" s="131">
        <v>0</v>
      </c>
      <c r="AH2810" s="43">
        <v>0</v>
      </c>
    </row>
    <row r="2811" spans="4:34">
      <c r="D2811" s="62">
        <v>1998</v>
      </c>
      <c r="E2811" s="62">
        <v>5</v>
      </c>
      <c r="F2811" s="62">
        <v>1998</v>
      </c>
      <c r="G2811" s="62">
        <v>1999</v>
      </c>
      <c r="H2811" s="131">
        <v>0</v>
      </c>
      <c r="I2811" s="131">
        <v>0</v>
      </c>
      <c r="J2811" s="131">
        <v>0</v>
      </c>
      <c r="K2811" s="131">
        <v>0</v>
      </c>
      <c r="L2811" s="131">
        <v>0</v>
      </c>
      <c r="M2811" s="131">
        <v>0</v>
      </c>
      <c r="N2811" s="131">
        <v>0</v>
      </c>
      <c r="O2811" s="131">
        <v>0</v>
      </c>
      <c r="P2811" s="131">
        <v>0</v>
      </c>
      <c r="Q2811" s="131">
        <v>0</v>
      </c>
      <c r="R2811" s="131">
        <v>0</v>
      </c>
      <c r="S2811" s="131">
        <v>0</v>
      </c>
      <c r="T2811" s="131">
        <v>0</v>
      </c>
      <c r="U2811" s="131">
        <v>0</v>
      </c>
      <c r="V2811" s="131">
        <v>0</v>
      </c>
      <c r="W2811" s="131">
        <v>0</v>
      </c>
      <c r="X2811" s="131">
        <v>0</v>
      </c>
      <c r="Y2811" s="131">
        <v>0</v>
      </c>
      <c r="Z2811" s="131">
        <v>0</v>
      </c>
      <c r="AA2811" s="131">
        <v>0</v>
      </c>
      <c r="AB2811" s="131">
        <v>0</v>
      </c>
      <c r="AC2811" s="131">
        <v>0</v>
      </c>
      <c r="AD2811" s="131">
        <v>0</v>
      </c>
      <c r="AE2811" s="131">
        <v>0</v>
      </c>
      <c r="AF2811" s="131">
        <v>0</v>
      </c>
      <c r="AG2811" s="131">
        <v>0</v>
      </c>
      <c r="AH2811" s="43">
        <v>0</v>
      </c>
    </row>
    <row r="2812" spans="4:34">
      <c r="D2812" s="62">
        <v>1998</v>
      </c>
      <c r="E2812" s="62">
        <v>6</v>
      </c>
      <c r="F2812" s="62">
        <v>1998</v>
      </c>
      <c r="G2812" s="62">
        <v>1999</v>
      </c>
      <c r="H2812" s="131">
        <v>0</v>
      </c>
      <c r="I2812" s="131">
        <v>0</v>
      </c>
      <c r="J2812" s="131">
        <v>0</v>
      </c>
      <c r="K2812" s="131">
        <v>0</v>
      </c>
      <c r="L2812" s="131">
        <v>0</v>
      </c>
      <c r="M2812" s="131">
        <v>0</v>
      </c>
      <c r="N2812" s="131">
        <v>0</v>
      </c>
      <c r="O2812" s="131">
        <v>0</v>
      </c>
      <c r="P2812" s="131">
        <v>0</v>
      </c>
      <c r="Q2812" s="131">
        <v>0</v>
      </c>
      <c r="R2812" s="131">
        <v>0</v>
      </c>
      <c r="S2812" s="131">
        <v>0</v>
      </c>
      <c r="T2812" s="131">
        <v>0</v>
      </c>
      <c r="U2812" s="131">
        <v>0</v>
      </c>
      <c r="V2812" s="131">
        <v>0</v>
      </c>
      <c r="W2812" s="131">
        <v>0</v>
      </c>
      <c r="X2812" s="131">
        <v>0</v>
      </c>
      <c r="Y2812" s="131">
        <v>0</v>
      </c>
      <c r="Z2812" s="131">
        <v>0</v>
      </c>
      <c r="AA2812" s="131">
        <v>0</v>
      </c>
      <c r="AB2812" s="131">
        <v>0</v>
      </c>
      <c r="AC2812" s="131">
        <v>0</v>
      </c>
      <c r="AD2812" s="131">
        <v>0</v>
      </c>
      <c r="AE2812" s="131">
        <v>0</v>
      </c>
      <c r="AF2812" s="131">
        <v>0</v>
      </c>
      <c r="AG2812" s="131">
        <v>0</v>
      </c>
      <c r="AH2812" s="43">
        <v>0</v>
      </c>
    </row>
    <row r="2813" spans="4:34">
      <c r="D2813" s="62">
        <v>1998</v>
      </c>
      <c r="E2813" s="62">
        <v>7</v>
      </c>
      <c r="F2813" s="62">
        <v>1999</v>
      </c>
      <c r="G2813" s="62">
        <v>1999</v>
      </c>
      <c r="H2813" s="131">
        <v>0</v>
      </c>
      <c r="I2813" s="131">
        <v>0</v>
      </c>
      <c r="J2813" s="131">
        <v>0</v>
      </c>
      <c r="K2813" s="131">
        <v>0</v>
      </c>
      <c r="L2813" s="131">
        <v>0</v>
      </c>
      <c r="M2813" s="131">
        <v>0</v>
      </c>
      <c r="N2813" s="131">
        <v>0</v>
      </c>
      <c r="O2813" s="131">
        <v>0</v>
      </c>
      <c r="P2813" s="131">
        <v>0</v>
      </c>
      <c r="Q2813" s="131">
        <v>0</v>
      </c>
      <c r="R2813" s="131">
        <v>0</v>
      </c>
      <c r="S2813" s="131">
        <v>0</v>
      </c>
      <c r="T2813" s="131">
        <v>0</v>
      </c>
      <c r="U2813" s="131">
        <v>0</v>
      </c>
      <c r="V2813" s="131">
        <v>0</v>
      </c>
      <c r="W2813" s="131">
        <v>0</v>
      </c>
      <c r="X2813" s="131">
        <v>0</v>
      </c>
      <c r="Y2813" s="131">
        <v>0</v>
      </c>
      <c r="Z2813" s="131">
        <v>0</v>
      </c>
      <c r="AA2813" s="131">
        <v>0</v>
      </c>
      <c r="AB2813" s="131">
        <v>0</v>
      </c>
      <c r="AC2813" s="131">
        <v>0</v>
      </c>
      <c r="AD2813" s="131">
        <v>0</v>
      </c>
      <c r="AE2813" s="131">
        <v>0</v>
      </c>
      <c r="AF2813" s="131">
        <v>0</v>
      </c>
      <c r="AG2813" s="131">
        <v>0</v>
      </c>
      <c r="AH2813" s="43">
        <v>0</v>
      </c>
    </row>
    <row r="2814" spans="4:34">
      <c r="D2814" s="62">
        <v>1998</v>
      </c>
      <c r="E2814" s="62">
        <v>8</v>
      </c>
      <c r="F2814" s="62">
        <v>1999</v>
      </c>
      <c r="G2814" s="62">
        <v>1999</v>
      </c>
      <c r="H2814" s="131">
        <v>0</v>
      </c>
      <c r="I2814" s="131">
        <v>0</v>
      </c>
      <c r="J2814" s="131">
        <v>0</v>
      </c>
      <c r="K2814" s="131">
        <v>0</v>
      </c>
      <c r="L2814" s="131">
        <v>0</v>
      </c>
      <c r="M2814" s="131">
        <v>0</v>
      </c>
      <c r="N2814" s="131">
        <v>0</v>
      </c>
      <c r="O2814" s="131">
        <v>0</v>
      </c>
      <c r="P2814" s="131">
        <v>0</v>
      </c>
      <c r="Q2814" s="131">
        <v>0</v>
      </c>
      <c r="R2814" s="131">
        <v>0</v>
      </c>
      <c r="S2814" s="131">
        <v>0</v>
      </c>
      <c r="T2814" s="131">
        <v>0</v>
      </c>
      <c r="U2814" s="131">
        <v>0</v>
      </c>
      <c r="V2814" s="131">
        <v>0</v>
      </c>
      <c r="W2814" s="131">
        <v>0</v>
      </c>
      <c r="X2814" s="131">
        <v>0</v>
      </c>
      <c r="Y2814" s="131">
        <v>0</v>
      </c>
      <c r="Z2814" s="131">
        <v>0</v>
      </c>
      <c r="AA2814" s="131">
        <v>0</v>
      </c>
      <c r="AB2814" s="131">
        <v>0</v>
      </c>
      <c r="AC2814" s="131">
        <v>0</v>
      </c>
      <c r="AD2814" s="131">
        <v>0</v>
      </c>
      <c r="AE2814" s="131">
        <v>0</v>
      </c>
      <c r="AF2814" s="131">
        <v>0</v>
      </c>
      <c r="AG2814" s="131">
        <v>0</v>
      </c>
      <c r="AH2814" s="43">
        <v>0</v>
      </c>
    </row>
    <row r="2815" spans="4:34">
      <c r="D2815" s="62">
        <v>1998</v>
      </c>
      <c r="E2815" s="62">
        <v>9</v>
      </c>
      <c r="F2815" s="62">
        <v>1999</v>
      </c>
      <c r="G2815" s="62">
        <v>1999</v>
      </c>
      <c r="H2815" s="131">
        <v>0</v>
      </c>
      <c r="I2815" s="131">
        <v>0</v>
      </c>
      <c r="J2815" s="131">
        <v>0</v>
      </c>
      <c r="K2815" s="131">
        <v>0</v>
      </c>
      <c r="L2815" s="131">
        <v>0</v>
      </c>
      <c r="M2815" s="131">
        <v>0</v>
      </c>
      <c r="N2815" s="131">
        <v>0</v>
      </c>
      <c r="O2815" s="131">
        <v>0</v>
      </c>
      <c r="P2815" s="131">
        <v>0</v>
      </c>
      <c r="Q2815" s="131">
        <v>0</v>
      </c>
      <c r="R2815" s="131">
        <v>0</v>
      </c>
      <c r="S2815" s="131">
        <v>0</v>
      </c>
      <c r="T2815" s="131">
        <v>0</v>
      </c>
      <c r="U2815" s="131">
        <v>0</v>
      </c>
      <c r="V2815" s="131">
        <v>0</v>
      </c>
      <c r="W2815" s="131">
        <v>0</v>
      </c>
      <c r="X2815" s="131">
        <v>0</v>
      </c>
      <c r="Y2815" s="131">
        <v>0</v>
      </c>
      <c r="Z2815" s="131">
        <v>0</v>
      </c>
      <c r="AA2815" s="131">
        <v>0</v>
      </c>
      <c r="AB2815" s="131">
        <v>0</v>
      </c>
      <c r="AC2815" s="131">
        <v>0</v>
      </c>
      <c r="AD2815" s="131">
        <v>0</v>
      </c>
      <c r="AE2815" s="131">
        <v>0</v>
      </c>
      <c r="AF2815" s="131">
        <v>0</v>
      </c>
      <c r="AG2815" s="131">
        <v>0</v>
      </c>
      <c r="AH2815" s="43">
        <v>0</v>
      </c>
    </row>
    <row r="2816" spans="4:34">
      <c r="D2816" s="62">
        <v>1998</v>
      </c>
      <c r="E2816" s="62">
        <v>10</v>
      </c>
      <c r="F2816" s="62">
        <v>1999</v>
      </c>
      <c r="G2816" s="62">
        <v>1999</v>
      </c>
      <c r="H2816" s="131">
        <v>0</v>
      </c>
      <c r="I2816" s="131">
        <v>0</v>
      </c>
      <c r="J2816" s="131">
        <v>0</v>
      </c>
      <c r="K2816" s="131">
        <v>0</v>
      </c>
      <c r="L2816" s="131">
        <v>0</v>
      </c>
      <c r="M2816" s="131">
        <v>0</v>
      </c>
      <c r="N2816" s="131">
        <v>0</v>
      </c>
      <c r="O2816" s="131">
        <v>0</v>
      </c>
      <c r="P2816" s="131">
        <v>0</v>
      </c>
      <c r="Q2816" s="131">
        <v>0</v>
      </c>
      <c r="R2816" s="131">
        <v>0</v>
      </c>
      <c r="S2816" s="131">
        <v>0</v>
      </c>
      <c r="T2816" s="131">
        <v>0</v>
      </c>
      <c r="U2816" s="131">
        <v>0</v>
      </c>
      <c r="V2816" s="131">
        <v>0</v>
      </c>
      <c r="W2816" s="131">
        <v>0</v>
      </c>
      <c r="X2816" s="131">
        <v>0</v>
      </c>
      <c r="Y2816" s="131">
        <v>0</v>
      </c>
      <c r="Z2816" s="131">
        <v>0</v>
      </c>
      <c r="AA2816" s="131">
        <v>0</v>
      </c>
      <c r="AB2816" s="131">
        <v>0</v>
      </c>
      <c r="AC2816" s="131">
        <v>0</v>
      </c>
      <c r="AD2816" s="131">
        <v>0</v>
      </c>
      <c r="AE2816" s="131">
        <v>0</v>
      </c>
      <c r="AF2816" s="131">
        <v>0</v>
      </c>
      <c r="AG2816" s="131">
        <v>0</v>
      </c>
      <c r="AH2816" s="43">
        <v>0</v>
      </c>
    </row>
    <row r="2817" spans="4:34">
      <c r="D2817" s="62">
        <v>1998</v>
      </c>
      <c r="E2817" s="62">
        <v>11</v>
      </c>
      <c r="F2817" s="62">
        <v>1999</v>
      </c>
      <c r="G2817" s="62">
        <v>1999</v>
      </c>
      <c r="H2817" s="131">
        <v>0</v>
      </c>
      <c r="I2817" s="131">
        <v>0</v>
      </c>
      <c r="J2817" s="131">
        <v>0</v>
      </c>
      <c r="K2817" s="131">
        <v>0</v>
      </c>
      <c r="L2817" s="131">
        <v>0</v>
      </c>
      <c r="M2817" s="131">
        <v>0</v>
      </c>
      <c r="N2817" s="131">
        <v>0</v>
      </c>
      <c r="O2817" s="131">
        <v>0</v>
      </c>
      <c r="P2817" s="131">
        <v>0</v>
      </c>
      <c r="Q2817" s="131">
        <v>0</v>
      </c>
      <c r="R2817" s="131">
        <v>0</v>
      </c>
      <c r="S2817" s="131">
        <v>0</v>
      </c>
      <c r="T2817" s="131">
        <v>0</v>
      </c>
      <c r="U2817" s="131">
        <v>0</v>
      </c>
      <c r="V2817" s="131">
        <v>0</v>
      </c>
      <c r="W2817" s="131">
        <v>0</v>
      </c>
      <c r="X2817" s="131">
        <v>0</v>
      </c>
      <c r="Y2817" s="131">
        <v>0</v>
      </c>
      <c r="Z2817" s="131">
        <v>0</v>
      </c>
      <c r="AA2817" s="131">
        <v>0</v>
      </c>
      <c r="AB2817" s="131">
        <v>0</v>
      </c>
      <c r="AC2817" s="131">
        <v>0</v>
      </c>
      <c r="AD2817" s="131">
        <v>0</v>
      </c>
      <c r="AE2817" s="131">
        <v>0</v>
      </c>
      <c r="AF2817" s="131">
        <v>0</v>
      </c>
      <c r="AG2817" s="131">
        <v>0</v>
      </c>
      <c r="AH2817" s="43">
        <v>0</v>
      </c>
    </row>
    <row r="2818" spans="4:34">
      <c r="D2818" s="62">
        <v>1998</v>
      </c>
      <c r="E2818" s="62">
        <v>12</v>
      </c>
      <c r="F2818" s="62">
        <v>1999</v>
      </c>
      <c r="G2818" s="62">
        <v>1999</v>
      </c>
      <c r="H2818" s="131">
        <v>0</v>
      </c>
      <c r="I2818" s="131">
        <v>0</v>
      </c>
      <c r="J2818" s="131">
        <v>0</v>
      </c>
      <c r="K2818" s="131">
        <v>0</v>
      </c>
      <c r="L2818" s="131">
        <v>0</v>
      </c>
      <c r="M2818" s="131">
        <v>0</v>
      </c>
      <c r="N2818" s="131">
        <v>0</v>
      </c>
      <c r="O2818" s="131">
        <v>0</v>
      </c>
      <c r="P2818" s="131">
        <v>0</v>
      </c>
      <c r="Q2818" s="131">
        <v>0</v>
      </c>
      <c r="R2818" s="131">
        <v>0</v>
      </c>
      <c r="S2818" s="131">
        <v>0</v>
      </c>
      <c r="T2818" s="131">
        <v>0</v>
      </c>
      <c r="U2818" s="131">
        <v>0</v>
      </c>
      <c r="V2818" s="131">
        <v>0</v>
      </c>
      <c r="W2818" s="131">
        <v>0</v>
      </c>
      <c r="X2818" s="131">
        <v>0</v>
      </c>
      <c r="Y2818" s="131">
        <v>0</v>
      </c>
      <c r="Z2818" s="131">
        <v>0</v>
      </c>
      <c r="AA2818" s="131">
        <v>0</v>
      </c>
      <c r="AB2818" s="131">
        <v>0</v>
      </c>
      <c r="AC2818" s="131">
        <v>0</v>
      </c>
      <c r="AD2818" s="131">
        <v>0</v>
      </c>
      <c r="AE2818" s="131">
        <v>0</v>
      </c>
      <c r="AF2818" s="131">
        <v>0</v>
      </c>
      <c r="AG2818" s="131">
        <v>0</v>
      </c>
      <c r="AH2818" s="43">
        <v>0</v>
      </c>
    </row>
    <row r="2819" spans="4:34">
      <c r="D2819" s="62">
        <v>1999</v>
      </c>
      <c r="E2819" s="62">
        <v>1</v>
      </c>
      <c r="F2819" s="62">
        <v>1999</v>
      </c>
      <c r="G2819" s="62">
        <v>1999</v>
      </c>
      <c r="H2819" s="131">
        <v>0</v>
      </c>
      <c r="I2819" s="131">
        <v>0</v>
      </c>
      <c r="J2819" s="131">
        <v>0</v>
      </c>
      <c r="K2819" s="131">
        <v>0</v>
      </c>
      <c r="L2819" s="131">
        <v>0</v>
      </c>
      <c r="M2819" s="131">
        <v>0</v>
      </c>
      <c r="N2819" s="131">
        <v>0</v>
      </c>
      <c r="O2819" s="131">
        <v>0</v>
      </c>
      <c r="P2819" s="131">
        <v>0</v>
      </c>
      <c r="Q2819" s="131">
        <v>0</v>
      </c>
      <c r="R2819" s="131">
        <v>0</v>
      </c>
      <c r="S2819" s="131">
        <v>0</v>
      </c>
      <c r="T2819" s="131">
        <v>0</v>
      </c>
      <c r="U2819" s="131">
        <v>0</v>
      </c>
      <c r="V2819" s="131">
        <v>0</v>
      </c>
      <c r="W2819" s="131">
        <v>0</v>
      </c>
      <c r="X2819" s="131">
        <v>0</v>
      </c>
      <c r="Y2819" s="131">
        <v>0</v>
      </c>
      <c r="Z2819" s="131">
        <v>0</v>
      </c>
      <c r="AA2819" s="131">
        <v>0</v>
      </c>
      <c r="AB2819" s="131">
        <v>0</v>
      </c>
      <c r="AC2819" s="131">
        <v>0</v>
      </c>
      <c r="AD2819" s="131">
        <v>0</v>
      </c>
      <c r="AE2819" s="131">
        <v>0</v>
      </c>
      <c r="AF2819" s="131">
        <v>0</v>
      </c>
      <c r="AG2819" s="131">
        <v>0</v>
      </c>
      <c r="AH2819" s="43">
        <v>0</v>
      </c>
    </row>
    <row r="2820" spans="4:34">
      <c r="D2820" s="62">
        <v>1999</v>
      </c>
      <c r="E2820" s="62">
        <v>2</v>
      </c>
      <c r="F2820" s="62">
        <v>1999</v>
      </c>
      <c r="G2820" s="62">
        <v>1999</v>
      </c>
      <c r="H2820" s="131">
        <v>0</v>
      </c>
      <c r="I2820" s="131">
        <v>0</v>
      </c>
      <c r="J2820" s="131">
        <v>0</v>
      </c>
      <c r="K2820" s="131">
        <v>0</v>
      </c>
      <c r="L2820" s="131">
        <v>0</v>
      </c>
      <c r="M2820" s="131">
        <v>0</v>
      </c>
      <c r="N2820" s="131">
        <v>0</v>
      </c>
      <c r="O2820" s="131">
        <v>0</v>
      </c>
      <c r="P2820" s="131">
        <v>0</v>
      </c>
      <c r="Q2820" s="131">
        <v>0</v>
      </c>
      <c r="R2820" s="131">
        <v>0</v>
      </c>
      <c r="S2820" s="131">
        <v>0</v>
      </c>
      <c r="T2820" s="131">
        <v>0</v>
      </c>
      <c r="U2820" s="131">
        <v>0</v>
      </c>
      <c r="V2820" s="131">
        <v>0</v>
      </c>
      <c r="W2820" s="131">
        <v>0</v>
      </c>
      <c r="X2820" s="131">
        <v>0</v>
      </c>
      <c r="Y2820" s="131">
        <v>0</v>
      </c>
      <c r="Z2820" s="131">
        <v>0</v>
      </c>
      <c r="AA2820" s="131">
        <v>0</v>
      </c>
      <c r="AB2820" s="131">
        <v>0</v>
      </c>
      <c r="AC2820" s="131">
        <v>0</v>
      </c>
      <c r="AD2820" s="131">
        <v>0</v>
      </c>
      <c r="AE2820" s="131">
        <v>0</v>
      </c>
      <c r="AF2820" s="131">
        <v>0</v>
      </c>
      <c r="AG2820" s="131">
        <v>0</v>
      </c>
      <c r="AH2820" s="43">
        <v>0</v>
      </c>
    </row>
    <row r="2821" spans="4:34">
      <c r="D2821" s="62">
        <v>1999</v>
      </c>
      <c r="E2821" s="62">
        <v>3</v>
      </c>
      <c r="F2821" s="62">
        <v>1999</v>
      </c>
      <c r="G2821" s="62">
        <v>1999</v>
      </c>
      <c r="H2821" s="131">
        <v>0</v>
      </c>
      <c r="I2821" s="131">
        <v>0</v>
      </c>
      <c r="J2821" s="131">
        <v>0</v>
      </c>
      <c r="K2821" s="131">
        <v>0</v>
      </c>
      <c r="L2821" s="131">
        <v>0</v>
      </c>
      <c r="M2821" s="131">
        <v>0</v>
      </c>
      <c r="N2821" s="131">
        <v>0</v>
      </c>
      <c r="O2821" s="131">
        <v>0</v>
      </c>
      <c r="P2821" s="131">
        <v>0</v>
      </c>
      <c r="Q2821" s="131">
        <v>0</v>
      </c>
      <c r="R2821" s="131">
        <v>0</v>
      </c>
      <c r="S2821" s="131">
        <v>0</v>
      </c>
      <c r="T2821" s="131">
        <v>0</v>
      </c>
      <c r="U2821" s="131">
        <v>0</v>
      </c>
      <c r="V2821" s="131">
        <v>0</v>
      </c>
      <c r="W2821" s="131">
        <v>0</v>
      </c>
      <c r="X2821" s="131">
        <v>0</v>
      </c>
      <c r="Y2821" s="131">
        <v>0</v>
      </c>
      <c r="Z2821" s="131">
        <v>0</v>
      </c>
      <c r="AA2821" s="131">
        <v>0</v>
      </c>
      <c r="AB2821" s="131">
        <v>0</v>
      </c>
      <c r="AC2821" s="131">
        <v>0</v>
      </c>
      <c r="AD2821" s="131">
        <v>0</v>
      </c>
      <c r="AE2821" s="131">
        <v>0</v>
      </c>
      <c r="AF2821" s="131">
        <v>0</v>
      </c>
      <c r="AG2821" s="131">
        <v>0</v>
      </c>
      <c r="AH2821" s="43">
        <v>0</v>
      </c>
    </row>
    <row r="2822" spans="4:34">
      <c r="D2822" s="62">
        <v>1999</v>
      </c>
      <c r="E2822" s="62">
        <v>4</v>
      </c>
      <c r="F2822" s="62">
        <v>1999</v>
      </c>
      <c r="G2822" s="62">
        <v>1999</v>
      </c>
      <c r="H2822" s="131">
        <v>0</v>
      </c>
      <c r="I2822" s="131">
        <v>0</v>
      </c>
      <c r="J2822" s="131">
        <v>0</v>
      </c>
      <c r="K2822" s="131">
        <v>0</v>
      </c>
      <c r="L2822" s="131">
        <v>0</v>
      </c>
      <c r="M2822" s="131">
        <v>0</v>
      </c>
      <c r="N2822" s="131">
        <v>0</v>
      </c>
      <c r="O2822" s="131">
        <v>0</v>
      </c>
      <c r="P2822" s="131">
        <v>0</v>
      </c>
      <c r="Q2822" s="131">
        <v>0</v>
      </c>
      <c r="R2822" s="131">
        <v>0</v>
      </c>
      <c r="S2822" s="131">
        <v>0</v>
      </c>
      <c r="T2822" s="131">
        <v>0</v>
      </c>
      <c r="U2822" s="131">
        <v>0</v>
      </c>
      <c r="V2822" s="131">
        <v>0</v>
      </c>
      <c r="W2822" s="131">
        <v>0</v>
      </c>
      <c r="X2822" s="131">
        <v>0</v>
      </c>
      <c r="Y2822" s="131">
        <v>0</v>
      </c>
      <c r="Z2822" s="131">
        <v>0</v>
      </c>
      <c r="AA2822" s="131">
        <v>0</v>
      </c>
      <c r="AB2822" s="131">
        <v>0</v>
      </c>
      <c r="AC2822" s="131">
        <v>0</v>
      </c>
      <c r="AD2822" s="131">
        <v>0</v>
      </c>
      <c r="AE2822" s="131">
        <v>0</v>
      </c>
      <c r="AF2822" s="131">
        <v>0</v>
      </c>
      <c r="AG2822" s="131">
        <v>0</v>
      </c>
      <c r="AH2822" s="43">
        <v>0</v>
      </c>
    </row>
    <row r="2823" spans="4:34">
      <c r="D2823" s="62">
        <v>1999</v>
      </c>
      <c r="E2823" s="62">
        <v>5</v>
      </c>
      <c r="F2823" s="62">
        <v>1999</v>
      </c>
      <c r="G2823" s="62">
        <v>2000</v>
      </c>
      <c r="H2823" s="131">
        <v>0</v>
      </c>
      <c r="I2823" s="131">
        <v>0</v>
      </c>
      <c r="J2823" s="131">
        <v>0</v>
      </c>
      <c r="K2823" s="131">
        <v>0</v>
      </c>
      <c r="L2823" s="131">
        <v>0</v>
      </c>
      <c r="M2823" s="131">
        <v>0</v>
      </c>
      <c r="N2823" s="131">
        <v>0</v>
      </c>
      <c r="O2823" s="131">
        <v>0</v>
      </c>
      <c r="P2823" s="131">
        <v>0</v>
      </c>
      <c r="Q2823" s="131">
        <v>0</v>
      </c>
      <c r="R2823" s="131">
        <v>0</v>
      </c>
      <c r="S2823" s="131">
        <v>0</v>
      </c>
      <c r="T2823" s="131">
        <v>0</v>
      </c>
      <c r="U2823" s="131">
        <v>0</v>
      </c>
      <c r="V2823" s="131">
        <v>0</v>
      </c>
      <c r="W2823" s="131">
        <v>0</v>
      </c>
      <c r="X2823" s="131">
        <v>0</v>
      </c>
      <c r="Y2823" s="131">
        <v>0</v>
      </c>
      <c r="Z2823" s="131">
        <v>0</v>
      </c>
      <c r="AA2823" s="131">
        <v>0</v>
      </c>
      <c r="AB2823" s="131">
        <v>0</v>
      </c>
      <c r="AC2823" s="131">
        <v>0</v>
      </c>
      <c r="AD2823" s="131">
        <v>0</v>
      </c>
      <c r="AE2823" s="131">
        <v>0</v>
      </c>
      <c r="AF2823" s="131">
        <v>0</v>
      </c>
      <c r="AG2823" s="131">
        <v>0</v>
      </c>
      <c r="AH2823" s="43">
        <v>0</v>
      </c>
    </row>
    <row r="2824" spans="4:34">
      <c r="D2824" s="62">
        <v>1999</v>
      </c>
      <c r="E2824" s="62">
        <v>6</v>
      </c>
      <c r="F2824" s="62">
        <v>1999</v>
      </c>
      <c r="G2824" s="62">
        <v>2000</v>
      </c>
      <c r="H2824" s="131">
        <v>0</v>
      </c>
      <c r="I2824" s="131">
        <v>0</v>
      </c>
      <c r="J2824" s="131">
        <v>0</v>
      </c>
      <c r="K2824" s="131">
        <v>0</v>
      </c>
      <c r="L2824" s="131">
        <v>0</v>
      </c>
      <c r="M2824" s="131">
        <v>0</v>
      </c>
      <c r="N2824" s="131">
        <v>0</v>
      </c>
      <c r="O2824" s="131">
        <v>0</v>
      </c>
      <c r="P2824" s="131">
        <v>0</v>
      </c>
      <c r="Q2824" s="131">
        <v>0</v>
      </c>
      <c r="R2824" s="131">
        <v>0</v>
      </c>
      <c r="S2824" s="131">
        <v>0</v>
      </c>
      <c r="T2824" s="131">
        <v>0</v>
      </c>
      <c r="U2824" s="131">
        <v>0</v>
      </c>
      <c r="V2824" s="131">
        <v>0</v>
      </c>
      <c r="W2824" s="131">
        <v>0</v>
      </c>
      <c r="X2824" s="131">
        <v>0</v>
      </c>
      <c r="Y2824" s="131">
        <v>0</v>
      </c>
      <c r="Z2824" s="131">
        <v>0</v>
      </c>
      <c r="AA2824" s="131">
        <v>0</v>
      </c>
      <c r="AB2824" s="131">
        <v>0</v>
      </c>
      <c r="AC2824" s="131">
        <v>0</v>
      </c>
      <c r="AD2824" s="131">
        <v>0</v>
      </c>
      <c r="AE2824" s="131">
        <v>0</v>
      </c>
      <c r="AF2824" s="131">
        <v>0</v>
      </c>
      <c r="AG2824" s="131">
        <v>0</v>
      </c>
      <c r="AH2824" s="43">
        <v>0</v>
      </c>
    </row>
    <row r="2825" spans="4:34">
      <c r="D2825" s="62">
        <v>1999</v>
      </c>
      <c r="E2825" s="62">
        <v>7</v>
      </c>
      <c r="F2825" s="62">
        <v>2000</v>
      </c>
      <c r="G2825" s="62">
        <v>2000</v>
      </c>
      <c r="H2825" s="131">
        <v>0</v>
      </c>
      <c r="I2825" s="131">
        <v>0</v>
      </c>
      <c r="J2825" s="131">
        <v>0</v>
      </c>
      <c r="K2825" s="131">
        <v>0</v>
      </c>
      <c r="L2825" s="131">
        <v>0</v>
      </c>
      <c r="M2825" s="131">
        <v>0</v>
      </c>
      <c r="N2825" s="131">
        <v>0</v>
      </c>
      <c r="O2825" s="131">
        <v>0</v>
      </c>
      <c r="P2825" s="131">
        <v>0</v>
      </c>
      <c r="Q2825" s="131">
        <v>0</v>
      </c>
      <c r="R2825" s="131">
        <v>0</v>
      </c>
      <c r="S2825" s="131">
        <v>0</v>
      </c>
      <c r="T2825" s="131">
        <v>0</v>
      </c>
      <c r="U2825" s="131">
        <v>0</v>
      </c>
      <c r="V2825" s="131">
        <v>0</v>
      </c>
      <c r="W2825" s="131">
        <v>0</v>
      </c>
      <c r="X2825" s="131">
        <v>0</v>
      </c>
      <c r="Y2825" s="131">
        <v>0</v>
      </c>
      <c r="Z2825" s="131">
        <v>0</v>
      </c>
      <c r="AA2825" s="131">
        <v>0</v>
      </c>
      <c r="AB2825" s="131">
        <v>0</v>
      </c>
      <c r="AC2825" s="131">
        <v>0</v>
      </c>
      <c r="AD2825" s="131">
        <v>0</v>
      </c>
      <c r="AE2825" s="131">
        <v>0</v>
      </c>
      <c r="AF2825" s="131">
        <v>0</v>
      </c>
      <c r="AG2825" s="131">
        <v>0</v>
      </c>
      <c r="AH2825" s="43">
        <v>0</v>
      </c>
    </row>
    <row r="2826" spans="4:34">
      <c r="D2826" s="62">
        <v>1999</v>
      </c>
      <c r="E2826" s="62">
        <v>8</v>
      </c>
      <c r="F2826" s="62">
        <v>2000</v>
      </c>
      <c r="G2826" s="62">
        <v>2000</v>
      </c>
      <c r="H2826" s="131">
        <v>0</v>
      </c>
      <c r="I2826" s="131">
        <v>0</v>
      </c>
      <c r="J2826" s="131">
        <v>0</v>
      </c>
      <c r="K2826" s="131">
        <v>0</v>
      </c>
      <c r="L2826" s="131">
        <v>0</v>
      </c>
      <c r="M2826" s="131">
        <v>0</v>
      </c>
      <c r="N2826" s="131">
        <v>0</v>
      </c>
      <c r="O2826" s="131">
        <v>0</v>
      </c>
      <c r="P2826" s="131">
        <v>0</v>
      </c>
      <c r="Q2826" s="131">
        <v>0</v>
      </c>
      <c r="R2826" s="131">
        <v>0</v>
      </c>
      <c r="S2826" s="131">
        <v>0</v>
      </c>
      <c r="T2826" s="131">
        <v>0</v>
      </c>
      <c r="U2826" s="131">
        <v>0</v>
      </c>
      <c r="V2826" s="131">
        <v>0</v>
      </c>
      <c r="W2826" s="131">
        <v>0</v>
      </c>
      <c r="X2826" s="131">
        <v>0</v>
      </c>
      <c r="Y2826" s="131">
        <v>0</v>
      </c>
      <c r="Z2826" s="131">
        <v>0</v>
      </c>
      <c r="AA2826" s="131">
        <v>0</v>
      </c>
      <c r="AB2826" s="131">
        <v>0</v>
      </c>
      <c r="AC2826" s="131">
        <v>0</v>
      </c>
      <c r="AD2826" s="131">
        <v>0</v>
      </c>
      <c r="AE2826" s="131">
        <v>0</v>
      </c>
      <c r="AF2826" s="131">
        <v>0</v>
      </c>
      <c r="AG2826" s="131">
        <v>0</v>
      </c>
      <c r="AH2826" s="43">
        <v>0</v>
      </c>
    </row>
    <row r="2827" spans="4:34">
      <c r="D2827" s="62">
        <v>1999</v>
      </c>
      <c r="E2827" s="62">
        <v>9</v>
      </c>
      <c r="F2827" s="62">
        <v>2000</v>
      </c>
      <c r="G2827" s="62">
        <v>2000</v>
      </c>
      <c r="H2827" s="131">
        <v>0</v>
      </c>
      <c r="I2827" s="131">
        <v>0</v>
      </c>
      <c r="J2827" s="131">
        <v>0</v>
      </c>
      <c r="K2827" s="131">
        <v>0</v>
      </c>
      <c r="L2827" s="131">
        <v>0</v>
      </c>
      <c r="M2827" s="131">
        <v>0</v>
      </c>
      <c r="N2827" s="131">
        <v>0</v>
      </c>
      <c r="O2827" s="131">
        <v>0</v>
      </c>
      <c r="P2827" s="131">
        <v>0</v>
      </c>
      <c r="Q2827" s="131">
        <v>0</v>
      </c>
      <c r="R2827" s="131">
        <v>0</v>
      </c>
      <c r="S2827" s="131">
        <v>0</v>
      </c>
      <c r="T2827" s="131">
        <v>0</v>
      </c>
      <c r="U2827" s="131">
        <v>0</v>
      </c>
      <c r="V2827" s="131">
        <v>0</v>
      </c>
      <c r="W2827" s="131">
        <v>0</v>
      </c>
      <c r="X2827" s="131">
        <v>0</v>
      </c>
      <c r="Y2827" s="131">
        <v>0</v>
      </c>
      <c r="Z2827" s="131">
        <v>0</v>
      </c>
      <c r="AA2827" s="131">
        <v>0</v>
      </c>
      <c r="AB2827" s="131">
        <v>0</v>
      </c>
      <c r="AC2827" s="131">
        <v>0</v>
      </c>
      <c r="AD2827" s="131">
        <v>0</v>
      </c>
      <c r="AE2827" s="131">
        <v>0</v>
      </c>
      <c r="AF2827" s="131">
        <v>0</v>
      </c>
      <c r="AG2827" s="131">
        <v>0</v>
      </c>
      <c r="AH2827" s="43">
        <v>0</v>
      </c>
    </row>
    <row r="2828" spans="4:34">
      <c r="D2828" s="62">
        <v>1999</v>
      </c>
      <c r="E2828" s="62">
        <v>10</v>
      </c>
      <c r="F2828" s="62">
        <v>2000</v>
      </c>
      <c r="G2828" s="62">
        <v>2000</v>
      </c>
      <c r="H2828" s="131">
        <v>0</v>
      </c>
      <c r="I2828" s="131">
        <v>0</v>
      </c>
      <c r="J2828" s="131">
        <v>0</v>
      </c>
      <c r="K2828" s="131">
        <v>0</v>
      </c>
      <c r="L2828" s="131">
        <v>0</v>
      </c>
      <c r="M2828" s="131">
        <v>0</v>
      </c>
      <c r="N2828" s="131">
        <v>0</v>
      </c>
      <c r="O2828" s="131">
        <v>0</v>
      </c>
      <c r="P2828" s="131">
        <v>0</v>
      </c>
      <c r="Q2828" s="131">
        <v>0</v>
      </c>
      <c r="R2828" s="131">
        <v>0</v>
      </c>
      <c r="S2828" s="131">
        <v>0</v>
      </c>
      <c r="T2828" s="131">
        <v>0</v>
      </c>
      <c r="U2828" s="131">
        <v>0</v>
      </c>
      <c r="V2828" s="131">
        <v>0</v>
      </c>
      <c r="W2828" s="131">
        <v>0</v>
      </c>
      <c r="X2828" s="131">
        <v>0</v>
      </c>
      <c r="Y2828" s="131">
        <v>0</v>
      </c>
      <c r="Z2828" s="131">
        <v>0</v>
      </c>
      <c r="AA2828" s="131">
        <v>0</v>
      </c>
      <c r="AB2828" s="131">
        <v>0</v>
      </c>
      <c r="AC2828" s="131">
        <v>0</v>
      </c>
      <c r="AD2828" s="131">
        <v>0</v>
      </c>
      <c r="AE2828" s="131">
        <v>0</v>
      </c>
      <c r="AF2828" s="131">
        <v>0</v>
      </c>
      <c r="AG2828" s="131">
        <v>0</v>
      </c>
      <c r="AH2828" s="43">
        <v>0</v>
      </c>
    </row>
    <row r="2829" spans="4:34">
      <c r="D2829" s="62">
        <v>1999</v>
      </c>
      <c r="E2829" s="62">
        <v>11</v>
      </c>
      <c r="F2829" s="62">
        <v>2000</v>
      </c>
      <c r="G2829" s="62">
        <v>2000</v>
      </c>
      <c r="H2829" s="131">
        <v>0</v>
      </c>
      <c r="I2829" s="131">
        <v>0</v>
      </c>
      <c r="J2829" s="131">
        <v>0</v>
      </c>
      <c r="K2829" s="131">
        <v>0</v>
      </c>
      <c r="L2829" s="131">
        <v>0</v>
      </c>
      <c r="M2829" s="131">
        <v>0</v>
      </c>
      <c r="N2829" s="131">
        <v>0</v>
      </c>
      <c r="O2829" s="131">
        <v>0</v>
      </c>
      <c r="P2829" s="131">
        <v>0</v>
      </c>
      <c r="Q2829" s="131">
        <v>0</v>
      </c>
      <c r="R2829" s="131">
        <v>0</v>
      </c>
      <c r="S2829" s="131">
        <v>0</v>
      </c>
      <c r="T2829" s="131">
        <v>0</v>
      </c>
      <c r="U2829" s="131">
        <v>0</v>
      </c>
      <c r="V2829" s="131">
        <v>0</v>
      </c>
      <c r="W2829" s="131">
        <v>0</v>
      </c>
      <c r="X2829" s="131">
        <v>0</v>
      </c>
      <c r="Y2829" s="131">
        <v>0</v>
      </c>
      <c r="Z2829" s="131">
        <v>0</v>
      </c>
      <c r="AA2829" s="131">
        <v>0</v>
      </c>
      <c r="AB2829" s="131">
        <v>0</v>
      </c>
      <c r="AC2829" s="131">
        <v>0</v>
      </c>
      <c r="AD2829" s="131">
        <v>0</v>
      </c>
      <c r="AE2829" s="131">
        <v>0</v>
      </c>
      <c r="AF2829" s="131">
        <v>0</v>
      </c>
      <c r="AG2829" s="131">
        <v>0</v>
      </c>
      <c r="AH2829" s="43">
        <v>0</v>
      </c>
    </row>
    <row r="2830" spans="4:34">
      <c r="D2830" s="62">
        <v>1999</v>
      </c>
      <c r="E2830" s="62">
        <v>12</v>
      </c>
      <c r="F2830" s="62">
        <v>2000</v>
      </c>
      <c r="G2830" s="62">
        <v>2000</v>
      </c>
      <c r="H2830" s="131">
        <v>0</v>
      </c>
      <c r="I2830" s="131">
        <v>0</v>
      </c>
      <c r="J2830" s="131">
        <v>0</v>
      </c>
      <c r="K2830" s="131">
        <v>0</v>
      </c>
      <c r="L2830" s="131">
        <v>0</v>
      </c>
      <c r="M2830" s="131">
        <v>0</v>
      </c>
      <c r="N2830" s="131">
        <v>0</v>
      </c>
      <c r="O2830" s="131">
        <v>0</v>
      </c>
      <c r="P2830" s="131">
        <v>0</v>
      </c>
      <c r="Q2830" s="131">
        <v>0</v>
      </c>
      <c r="R2830" s="131">
        <v>0</v>
      </c>
      <c r="S2830" s="131">
        <v>0</v>
      </c>
      <c r="T2830" s="131">
        <v>0</v>
      </c>
      <c r="U2830" s="131">
        <v>0</v>
      </c>
      <c r="V2830" s="131">
        <v>0</v>
      </c>
      <c r="W2830" s="131">
        <v>0</v>
      </c>
      <c r="X2830" s="131">
        <v>0</v>
      </c>
      <c r="Y2830" s="131">
        <v>0</v>
      </c>
      <c r="Z2830" s="131">
        <v>0</v>
      </c>
      <c r="AA2830" s="131">
        <v>0</v>
      </c>
      <c r="AB2830" s="131">
        <v>0</v>
      </c>
      <c r="AC2830" s="131">
        <v>0</v>
      </c>
      <c r="AD2830" s="131">
        <v>0</v>
      </c>
      <c r="AE2830" s="131">
        <v>0</v>
      </c>
      <c r="AF2830" s="131">
        <v>0</v>
      </c>
      <c r="AG2830" s="131">
        <v>0</v>
      </c>
      <c r="AH2830" s="43">
        <v>0</v>
      </c>
    </row>
    <row r="2831" spans="4:34">
      <c r="D2831" s="62">
        <v>2000</v>
      </c>
      <c r="E2831" s="62">
        <v>1</v>
      </c>
      <c r="F2831" s="62">
        <v>2000</v>
      </c>
      <c r="G2831" s="62">
        <v>2000</v>
      </c>
      <c r="H2831" s="131">
        <v>0</v>
      </c>
      <c r="I2831" s="131">
        <v>0</v>
      </c>
      <c r="J2831" s="131">
        <v>0</v>
      </c>
      <c r="K2831" s="131">
        <v>0</v>
      </c>
      <c r="L2831" s="131">
        <v>0</v>
      </c>
      <c r="M2831" s="131">
        <v>0</v>
      </c>
      <c r="N2831" s="131">
        <v>0</v>
      </c>
      <c r="O2831" s="131">
        <v>0</v>
      </c>
      <c r="P2831" s="131">
        <v>0</v>
      </c>
      <c r="Q2831" s="131">
        <v>0</v>
      </c>
      <c r="R2831" s="131">
        <v>0</v>
      </c>
      <c r="S2831" s="131">
        <v>0</v>
      </c>
      <c r="T2831" s="131">
        <v>0</v>
      </c>
      <c r="U2831" s="131">
        <v>0</v>
      </c>
      <c r="V2831" s="131">
        <v>0</v>
      </c>
      <c r="W2831" s="131">
        <v>0</v>
      </c>
      <c r="X2831" s="131">
        <v>0</v>
      </c>
      <c r="Y2831" s="131">
        <v>0</v>
      </c>
      <c r="Z2831" s="131">
        <v>0</v>
      </c>
      <c r="AA2831" s="131">
        <v>0</v>
      </c>
      <c r="AB2831" s="131">
        <v>0</v>
      </c>
      <c r="AC2831" s="131">
        <v>0</v>
      </c>
      <c r="AD2831" s="131">
        <v>0</v>
      </c>
      <c r="AE2831" s="131">
        <v>0</v>
      </c>
      <c r="AF2831" s="131">
        <v>0</v>
      </c>
      <c r="AG2831" s="131">
        <v>0</v>
      </c>
      <c r="AH2831" s="43">
        <v>0</v>
      </c>
    </row>
    <row r="2832" spans="4:34">
      <c r="D2832" s="62">
        <v>2000</v>
      </c>
      <c r="E2832" s="62">
        <v>2</v>
      </c>
      <c r="F2832" s="62">
        <v>2000</v>
      </c>
      <c r="G2832" s="62">
        <v>2000</v>
      </c>
      <c r="H2832" s="131">
        <v>0</v>
      </c>
      <c r="I2832" s="131">
        <v>0</v>
      </c>
      <c r="J2832" s="131">
        <v>0</v>
      </c>
      <c r="K2832" s="131">
        <v>0</v>
      </c>
      <c r="L2832" s="131">
        <v>0</v>
      </c>
      <c r="M2832" s="131">
        <v>0</v>
      </c>
      <c r="N2832" s="131">
        <v>0</v>
      </c>
      <c r="O2832" s="131">
        <v>0</v>
      </c>
      <c r="P2832" s="131">
        <v>0</v>
      </c>
      <c r="Q2832" s="131">
        <v>0</v>
      </c>
      <c r="R2832" s="131">
        <v>0</v>
      </c>
      <c r="S2832" s="131">
        <v>0</v>
      </c>
      <c r="T2832" s="131">
        <v>0</v>
      </c>
      <c r="U2832" s="131">
        <v>0</v>
      </c>
      <c r="V2832" s="131">
        <v>0</v>
      </c>
      <c r="W2832" s="131">
        <v>0</v>
      </c>
      <c r="X2832" s="131">
        <v>0</v>
      </c>
      <c r="Y2832" s="131">
        <v>0</v>
      </c>
      <c r="Z2832" s="131">
        <v>0</v>
      </c>
      <c r="AA2832" s="131">
        <v>0</v>
      </c>
      <c r="AB2832" s="131">
        <v>0</v>
      </c>
      <c r="AC2832" s="131">
        <v>0</v>
      </c>
      <c r="AD2832" s="131">
        <v>0</v>
      </c>
      <c r="AE2832" s="131">
        <v>0</v>
      </c>
      <c r="AF2832" s="131">
        <v>0</v>
      </c>
      <c r="AG2832" s="131">
        <v>0</v>
      </c>
      <c r="AH2832" s="43">
        <v>0</v>
      </c>
    </row>
    <row r="2833" spans="4:34">
      <c r="D2833" s="62">
        <v>2000</v>
      </c>
      <c r="E2833" s="62">
        <v>3</v>
      </c>
      <c r="F2833" s="62">
        <v>2000</v>
      </c>
      <c r="G2833" s="62">
        <v>2000</v>
      </c>
      <c r="H2833" s="131">
        <v>0</v>
      </c>
      <c r="I2833" s="131">
        <v>0</v>
      </c>
      <c r="J2833" s="131">
        <v>0</v>
      </c>
      <c r="K2833" s="131">
        <v>0</v>
      </c>
      <c r="L2833" s="131">
        <v>0</v>
      </c>
      <c r="M2833" s="131">
        <v>0</v>
      </c>
      <c r="N2833" s="131">
        <v>0</v>
      </c>
      <c r="O2833" s="131">
        <v>0</v>
      </c>
      <c r="P2833" s="131">
        <v>0</v>
      </c>
      <c r="Q2833" s="131">
        <v>0</v>
      </c>
      <c r="R2833" s="131">
        <v>0</v>
      </c>
      <c r="S2833" s="131">
        <v>0</v>
      </c>
      <c r="T2833" s="131">
        <v>0</v>
      </c>
      <c r="U2833" s="131">
        <v>0</v>
      </c>
      <c r="V2833" s="131">
        <v>0</v>
      </c>
      <c r="W2833" s="131">
        <v>0</v>
      </c>
      <c r="X2833" s="131">
        <v>0</v>
      </c>
      <c r="Y2833" s="131">
        <v>0</v>
      </c>
      <c r="Z2833" s="131">
        <v>0</v>
      </c>
      <c r="AA2833" s="131">
        <v>0</v>
      </c>
      <c r="AB2833" s="131">
        <v>0</v>
      </c>
      <c r="AC2833" s="131">
        <v>0</v>
      </c>
      <c r="AD2833" s="131">
        <v>0</v>
      </c>
      <c r="AE2833" s="131">
        <v>0</v>
      </c>
      <c r="AF2833" s="131">
        <v>0</v>
      </c>
      <c r="AG2833" s="131">
        <v>0</v>
      </c>
      <c r="AH2833" s="43">
        <v>0</v>
      </c>
    </row>
    <row r="2834" spans="4:34">
      <c r="D2834" s="62">
        <v>2000</v>
      </c>
      <c r="E2834" s="62">
        <v>4</v>
      </c>
      <c r="F2834" s="62">
        <v>2000</v>
      </c>
      <c r="G2834" s="62">
        <v>2000</v>
      </c>
      <c r="H2834" s="131">
        <v>0</v>
      </c>
      <c r="I2834" s="131">
        <v>0</v>
      </c>
      <c r="J2834" s="131">
        <v>0</v>
      </c>
      <c r="K2834" s="131">
        <v>0</v>
      </c>
      <c r="L2834" s="131">
        <v>0</v>
      </c>
      <c r="M2834" s="131">
        <v>0</v>
      </c>
      <c r="N2834" s="131">
        <v>0</v>
      </c>
      <c r="O2834" s="131">
        <v>0</v>
      </c>
      <c r="P2834" s="131">
        <v>0</v>
      </c>
      <c r="Q2834" s="131">
        <v>0</v>
      </c>
      <c r="R2834" s="131">
        <v>0</v>
      </c>
      <c r="S2834" s="131">
        <v>0</v>
      </c>
      <c r="T2834" s="131">
        <v>0</v>
      </c>
      <c r="U2834" s="131">
        <v>0</v>
      </c>
      <c r="V2834" s="131">
        <v>0</v>
      </c>
      <c r="W2834" s="131">
        <v>0</v>
      </c>
      <c r="X2834" s="131">
        <v>0</v>
      </c>
      <c r="Y2834" s="131">
        <v>0</v>
      </c>
      <c r="Z2834" s="131">
        <v>0</v>
      </c>
      <c r="AA2834" s="131">
        <v>0</v>
      </c>
      <c r="AB2834" s="131">
        <v>0</v>
      </c>
      <c r="AC2834" s="131">
        <v>0</v>
      </c>
      <c r="AD2834" s="131">
        <v>0</v>
      </c>
      <c r="AE2834" s="131">
        <v>0</v>
      </c>
      <c r="AF2834" s="131">
        <v>0</v>
      </c>
      <c r="AG2834" s="131">
        <v>0</v>
      </c>
      <c r="AH2834" s="43">
        <v>0</v>
      </c>
    </row>
    <row r="2835" spans="4:34">
      <c r="D2835" s="62">
        <v>2000</v>
      </c>
      <c r="E2835" s="62">
        <v>5</v>
      </c>
      <c r="F2835" s="62">
        <v>2000</v>
      </c>
      <c r="G2835" s="62">
        <v>2001</v>
      </c>
      <c r="H2835" s="131">
        <v>0</v>
      </c>
      <c r="I2835" s="131">
        <v>0</v>
      </c>
      <c r="J2835" s="131">
        <v>0</v>
      </c>
      <c r="K2835" s="131">
        <v>0</v>
      </c>
      <c r="L2835" s="131">
        <v>0</v>
      </c>
      <c r="M2835" s="131">
        <v>0</v>
      </c>
      <c r="N2835" s="131">
        <v>0</v>
      </c>
      <c r="O2835" s="131">
        <v>0</v>
      </c>
      <c r="P2835" s="131">
        <v>0</v>
      </c>
      <c r="Q2835" s="131">
        <v>0</v>
      </c>
      <c r="R2835" s="131">
        <v>0</v>
      </c>
      <c r="S2835" s="131">
        <v>0</v>
      </c>
      <c r="T2835" s="131">
        <v>0</v>
      </c>
      <c r="U2835" s="131">
        <v>0</v>
      </c>
      <c r="V2835" s="131">
        <v>0</v>
      </c>
      <c r="W2835" s="131">
        <v>0</v>
      </c>
      <c r="X2835" s="131">
        <v>0</v>
      </c>
      <c r="Y2835" s="131">
        <v>0</v>
      </c>
      <c r="Z2835" s="131">
        <v>0</v>
      </c>
      <c r="AA2835" s="131">
        <v>0</v>
      </c>
      <c r="AB2835" s="131">
        <v>0</v>
      </c>
      <c r="AC2835" s="131">
        <v>0</v>
      </c>
      <c r="AD2835" s="131">
        <v>0</v>
      </c>
      <c r="AE2835" s="131">
        <v>0</v>
      </c>
      <c r="AF2835" s="131">
        <v>0</v>
      </c>
      <c r="AG2835" s="131">
        <v>0</v>
      </c>
      <c r="AH2835" s="43">
        <v>0</v>
      </c>
    </row>
    <row r="2836" spans="4:34">
      <c r="D2836" s="62">
        <v>2000</v>
      </c>
      <c r="E2836" s="62">
        <v>6</v>
      </c>
      <c r="F2836" s="62">
        <v>2000</v>
      </c>
      <c r="G2836" s="62">
        <v>2001</v>
      </c>
      <c r="H2836" s="131">
        <v>0</v>
      </c>
      <c r="I2836" s="131">
        <v>0</v>
      </c>
      <c r="J2836" s="131">
        <v>0</v>
      </c>
      <c r="K2836" s="131">
        <v>0</v>
      </c>
      <c r="L2836" s="131">
        <v>0</v>
      </c>
      <c r="M2836" s="131">
        <v>0</v>
      </c>
      <c r="N2836" s="131">
        <v>0</v>
      </c>
      <c r="O2836" s="131">
        <v>0</v>
      </c>
      <c r="P2836" s="131">
        <v>0</v>
      </c>
      <c r="Q2836" s="131">
        <v>0</v>
      </c>
      <c r="R2836" s="131">
        <v>0</v>
      </c>
      <c r="S2836" s="131">
        <v>0</v>
      </c>
      <c r="T2836" s="131">
        <v>0</v>
      </c>
      <c r="U2836" s="131">
        <v>0</v>
      </c>
      <c r="V2836" s="131">
        <v>0</v>
      </c>
      <c r="W2836" s="131">
        <v>0</v>
      </c>
      <c r="X2836" s="131">
        <v>0</v>
      </c>
      <c r="Y2836" s="131">
        <v>0</v>
      </c>
      <c r="Z2836" s="131">
        <v>0</v>
      </c>
      <c r="AA2836" s="131">
        <v>0</v>
      </c>
      <c r="AB2836" s="131">
        <v>0</v>
      </c>
      <c r="AC2836" s="131">
        <v>0</v>
      </c>
      <c r="AD2836" s="131">
        <v>0</v>
      </c>
      <c r="AE2836" s="131">
        <v>0</v>
      </c>
      <c r="AF2836" s="131">
        <v>0</v>
      </c>
      <c r="AG2836" s="131">
        <v>0</v>
      </c>
      <c r="AH2836" s="43">
        <v>0</v>
      </c>
    </row>
    <row r="2837" spans="4:34">
      <c r="D2837" s="62">
        <v>2000</v>
      </c>
      <c r="E2837" s="62">
        <v>7</v>
      </c>
      <c r="F2837" s="62">
        <v>2001</v>
      </c>
      <c r="G2837" s="62">
        <v>2001</v>
      </c>
      <c r="H2837" s="131">
        <v>0</v>
      </c>
      <c r="I2837" s="131">
        <v>0</v>
      </c>
      <c r="J2837" s="131">
        <v>0</v>
      </c>
      <c r="K2837" s="131">
        <v>0</v>
      </c>
      <c r="L2837" s="131">
        <v>0</v>
      </c>
      <c r="M2837" s="131">
        <v>0</v>
      </c>
      <c r="N2837" s="131">
        <v>0</v>
      </c>
      <c r="O2837" s="131">
        <v>0</v>
      </c>
      <c r="P2837" s="131">
        <v>0</v>
      </c>
      <c r="Q2837" s="131">
        <v>0</v>
      </c>
      <c r="R2837" s="131">
        <v>0</v>
      </c>
      <c r="S2837" s="131">
        <v>0</v>
      </c>
      <c r="T2837" s="131">
        <v>0</v>
      </c>
      <c r="U2837" s="131">
        <v>0</v>
      </c>
      <c r="V2837" s="131">
        <v>0</v>
      </c>
      <c r="W2837" s="131">
        <v>0</v>
      </c>
      <c r="X2837" s="131">
        <v>0</v>
      </c>
      <c r="Y2837" s="131">
        <v>0</v>
      </c>
      <c r="Z2837" s="131">
        <v>0</v>
      </c>
      <c r="AA2837" s="131">
        <v>0</v>
      </c>
      <c r="AB2837" s="131">
        <v>0</v>
      </c>
      <c r="AC2837" s="131">
        <v>0</v>
      </c>
      <c r="AD2837" s="131">
        <v>0</v>
      </c>
      <c r="AE2837" s="131">
        <v>0</v>
      </c>
      <c r="AF2837" s="131">
        <v>0</v>
      </c>
      <c r="AG2837" s="131">
        <v>0</v>
      </c>
      <c r="AH2837" s="43">
        <v>0</v>
      </c>
    </row>
    <row r="2838" spans="4:34">
      <c r="D2838" s="62">
        <v>2000</v>
      </c>
      <c r="E2838" s="62">
        <v>8</v>
      </c>
      <c r="F2838" s="62">
        <v>2001</v>
      </c>
      <c r="G2838" s="62">
        <v>2001</v>
      </c>
      <c r="H2838" s="131">
        <v>0</v>
      </c>
      <c r="I2838" s="131">
        <v>0</v>
      </c>
      <c r="J2838" s="131">
        <v>0</v>
      </c>
      <c r="K2838" s="131">
        <v>0</v>
      </c>
      <c r="L2838" s="131">
        <v>0</v>
      </c>
      <c r="M2838" s="131">
        <v>0</v>
      </c>
      <c r="N2838" s="131">
        <v>0</v>
      </c>
      <c r="O2838" s="131">
        <v>0</v>
      </c>
      <c r="P2838" s="131">
        <v>0</v>
      </c>
      <c r="Q2838" s="131">
        <v>0</v>
      </c>
      <c r="R2838" s="131">
        <v>0</v>
      </c>
      <c r="S2838" s="131">
        <v>0</v>
      </c>
      <c r="T2838" s="131">
        <v>0</v>
      </c>
      <c r="U2838" s="131">
        <v>0</v>
      </c>
      <c r="V2838" s="131">
        <v>0</v>
      </c>
      <c r="W2838" s="131">
        <v>0</v>
      </c>
      <c r="X2838" s="131">
        <v>0</v>
      </c>
      <c r="Y2838" s="131">
        <v>0</v>
      </c>
      <c r="Z2838" s="131">
        <v>0</v>
      </c>
      <c r="AA2838" s="131">
        <v>0</v>
      </c>
      <c r="AB2838" s="131">
        <v>0</v>
      </c>
      <c r="AC2838" s="131">
        <v>0</v>
      </c>
      <c r="AD2838" s="131">
        <v>0</v>
      </c>
      <c r="AE2838" s="131">
        <v>0</v>
      </c>
      <c r="AF2838" s="131">
        <v>0</v>
      </c>
      <c r="AG2838" s="131">
        <v>0</v>
      </c>
      <c r="AH2838" s="43">
        <v>0</v>
      </c>
    </row>
    <row r="2839" spans="4:34">
      <c r="D2839" s="62">
        <v>2000</v>
      </c>
      <c r="E2839" s="62">
        <v>9</v>
      </c>
      <c r="F2839" s="62">
        <v>2001</v>
      </c>
      <c r="G2839" s="62">
        <v>2001</v>
      </c>
      <c r="H2839" s="131">
        <v>0</v>
      </c>
      <c r="I2839" s="131">
        <v>0</v>
      </c>
      <c r="J2839" s="131">
        <v>0</v>
      </c>
      <c r="K2839" s="131">
        <v>0</v>
      </c>
      <c r="L2839" s="131">
        <v>0</v>
      </c>
      <c r="M2839" s="131">
        <v>0</v>
      </c>
      <c r="N2839" s="131">
        <v>0</v>
      </c>
      <c r="O2839" s="131">
        <v>0</v>
      </c>
      <c r="P2839" s="131">
        <v>0</v>
      </c>
      <c r="Q2839" s="131">
        <v>0</v>
      </c>
      <c r="R2839" s="131">
        <v>0</v>
      </c>
      <c r="S2839" s="131">
        <v>0</v>
      </c>
      <c r="T2839" s="131">
        <v>0</v>
      </c>
      <c r="U2839" s="131">
        <v>0</v>
      </c>
      <c r="V2839" s="131">
        <v>0</v>
      </c>
      <c r="W2839" s="131">
        <v>0</v>
      </c>
      <c r="X2839" s="131">
        <v>0</v>
      </c>
      <c r="Y2839" s="131">
        <v>0</v>
      </c>
      <c r="Z2839" s="131">
        <v>0</v>
      </c>
      <c r="AA2839" s="131">
        <v>0</v>
      </c>
      <c r="AB2839" s="131">
        <v>0</v>
      </c>
      <c r="AC2839" s="131">
        <v>0</v>
      </c>
      <c r="AD2839" s="131">
        <v>0</v>
      </c>
      <c r="AE2839" s="131">
        <v>0</v>
      </c>
      <c r="AF2839" s="131">
        <v>0</v>
      </c>
      <c r="AG2839" s="131">
        <v>0</v>
      </c>
      <c r="AH2839" s="43">
        <v>0</v>
      </c>
    </row>
    <row r="2840" spans="4:34">
      <c r="D2840" s="62">
        <v>2000</v>
      </c>
      <c r="E2840" s="62">
        <v>10</v>
      </c>
      <c r="F2840" s="62">
        <v>2001</v>
      </c>
      <c r="G2840" s="62">
        <v>2001</v>
      </c>
      <c r="H2840" s="131">
        <v>0</v>
      </c>
      <c r="I2840" s="131">
        <v>0</v>
      </c>
      <c r="J2840" s="131">
        <v>0</v>
      </c>
      <c r="K2840" s="131">
        <v>0</v>
      </c>
      <c r="L2840" s="131">
        <v>0</v>
      </c>
      <c r="M2840" s="131">
        <v>0</v>
      </c>
      <c r="N2840" s="131">
        <v>0</v>
      </c>
      <c r="O2840" s="131">
        <v>0</v>
      </c>
      <c r="P2840" s="131">
        <v>0</v>
      </c>
      <c r="Q2840" s="131">
        <v>0</v>
      </c>
      <c r="R2840" s="131">
        <v>0</v>
      </c>
      <c r="S2840" s="131">
        <v>0</v>
      </c>
      <c r="T2840" s="131">
        <v>0</v>
      </c>
      <c r="U2840" s="131">
        <v>0</v>
      </c>
      <c r="V2840" s="131">
        <v>0</v>
      </c>
      <c r="W2840" s="131">
        <v>0</v>
      </c>
      <c r="X2840" s="131">
        <v>0</v>
      </c>
      <c r="Y2840" s="131">
        <v>0</v>
      </c>
      <c r="Z2840" s="131">
        <v>0</v>
      </c>
      <c r="AA2840" s="131">
        <v>0</v>
      </c>
      <c r="AB2840" s="131">
        <v>0</v>
      </c>
      <c r="AC2840" s="131">
        <v>0</v>
      </c>
      <c r="AD2840" s="131">
        <v>0</v>
      </c>
      <c r="AE2840" s="131">
        <v>0</v>
      </c>
      <c r="AF2840" s="131">
        <v>0</v>
      </c>
      <c r="AG2840" s="131">
        <v>0</v>
      </c>
      <c r="AH2840" s="43">
        <v>0</v>
      </c>
    </row>
    <row r="2841" spans="4:34">
      <c r="D2841" s="62">
        <v>2000</v>
      </c>
      <c r="E2841" s="62">
        <v>11</v>
      </c>
      <c r="F2841" s="62">
        <v>2001</v>
      </c>
      <c r="G2841" s="62">
        <v>2001</v>
      </c>
      <c r="H2841" s="131">
        <v>0</v>
      </c>
      <c r="I2841" s="131">
        <v>0</v>
      </c>
      <c r="J2841" s="131">
        <v>0</v>
      </c>
      <c r="K2841" s="131">
        <v>0</v>
      </c>
      <c r="L2841" s="131">
        <v>0</v>
      </c>
      <c r="M2841" s="131">
        <v>0</v>
      </c>
      <c r="N2841" s="131">
        <v>0</v>
      </c>
      <c r="O2841" s="131">
        <v>0</v>
      </c>
      <c r="P2841" s="131">
        <v>0</v>
      </c>
      <c r="Q2841" s="131">
        <v>0</v>
      </c>
      <c r="R2841" s="131">
        <v>0</v>
      </c>
      <c r="S2841" s="131">
        <v>0</v>
      </c>
      <c r="T2841" s="131">
        <v>0</v>
      </c>
      <c r="U2841" s="131">
        <v>0</v>
      </c>
      <c r="V2841" s="131">
        <v>0</v>
      </c>
      <c r="W2841" s="131">
        <v>0</v>
      </c>
      <c r="X2841" s="131">
        <v>0</v>
      </c>
      <c r="Y2841" s="131">
        <v>0</v>
      </c>
      <c r="Z2841" s="131">
        <v>0</v>
      </c>
      <c r="AA2841" s="131">
        <v>0</v>
      </c>
      <c r="AB2841" s="131">
        <v>0</v>
      </c>
      <c r="AC2841" s="131">
        <v>0</v>
      </c>
      <c r="AD2841" s="131">
        <v>0</v>
      </c>
      <c r="AE2841" s="131">
        <v>0</v>
      </c>
      <c r="AF2841" s="131">
        <v>0</v>
      </c>
      <c r="AG2841" s="131">
        <v>0</v>
      </c>
      <c r="AH2841" s="43">
        <v>0</v>
      </c>
    </row>
    <row r="2842" spans="4:34">
      <c r="D2842" s="62">
        <v>2000</v>
      </c>
      <c r="E2842" s="62">
        <v>12</v>
      </c>
      <c r="F2842" s="62">
        <v>2001</v>
      </c>
      <c r="G2842" s="62">
        <v>2001</v>
      </c>
      <c r="H2842" s="131">
        <v>0</v>
      </c>
      <c r="I2842" s="131">
        <v>0</v>
      </c>
      <c r="J2842" s="131">
        <v>0</v>
      </c>
      <c r="K2842" s="131">
        <v>0</v>
      </c>
      <c r="L2842" s="131">
        <v>0</v>
      </c>
      <c r="M2842" s="131">
        <v>0</v>
      </c>
      <c r="N2842" s="131">
        <v>0</v>
      </c>
      <c r="O2842" s="131">
        <v>0</v>
      </c>
      <c r="P2842" s="131">
        <v>0</v>
      </c>
      <c r="Q2842" s="131">
        <v>0</v>
      </c>
      <c r="R2842" s="131">
        <v>0</v>
      </c>
      <c r="S2842" s="131">
        <v>0</v>
      </c>
      <c r="T2842" s="131">
        <v>0</v>
      </c>
      <c r="U2842" s="131">
        <v>0</v>
      </c>
      <c r="V2842" s="131">
        <v>0</v>
      </c>
      <c r="W2842" s="131">
        <v>0</v>
      </c>
      <c r="X2842" s="131">
        <v>0</v>
      </c>
      <c r="Y2842" s="131">
        <v>0</v>
      </c>
      <c r="Z2842" s="131">
        <v>0</v>
      </c>
      <c r="AA2842" s="131">
        <v>0</v>
      </c>
      <c r="AB2842" s="131">
        <v>0</v>
      </c>
      <c r="AC2842" s="131">
        <v>0</v>
      </c>
      <c r="AD2842" s="131">
        <v>0</v>
      </c>
      <c r="AE2842" s="131">
        <v>0</v>
      </c>
      <c r="AF2842" s="131">
        <v>0</v>
      </c>
      <c r="AG2842" s="131">
        <v>0</v>
      </c>
      <c r="AH2842" s="43">
        <v>0</v>
      </c>
    </row>
    <row r="2843" spans="4:34">
      <c r="D2843" s="62">
        <v>2001</v>
      </c>
      <c r="E2843" s="62">
        <v>1</v>
      </c>
      <c r="F2843" s="62">
        <v>2001</v>
      </c>
      <c r="G2843" s="62">
        <v>2001</v>
      </c>
      <c r="H2843" s="131">
        <v>0</v>
      </c>
      <c r="I2843" s="131">
        <v>0</v>
      </c>
      <c r="J2843" s="131">
        <v>0</v>
      </c>
      <c r="K2843" s="131">
        <v>0</v>
      </c>
      <c r="L2843" s="131">
        <v>0</v>
      </c>
      <c r="M2843" s="131">
        <v>0</v>
      </c>
      <c r="N2843" s="131">
        <v>0</v>
      </c>
      <c r="O2843" s="131">
        <v>0</v>
      </c>
      <c r="P2843" s="131">
        <v>0</v>
      </c>
      <c r="Q2843" s="131">
        <v>0</v>
      </c>
      <c r="R2843" s="131">
        <v>0</v>
      </c>
      <c r="S2843" s="131">
        <v>0</v>
      </c>
      <c r="T2843" s="131">
        <v>0</v>
      </c>
      <c r="U2843" s="131">
        <v>0</v>
      </c>
      <c r="V2843" s="131">
        <v>0</v>
      </c>
      <c r="W2843" s="131">
        <v>0</v>
      </c>
      <c r="X2843" s="131">
        <v>0</v>
      </c>
      <c r="Y2843" s="131">
        <v>0</v>
      </c>
      <c r="Z2843" s="131">
        <v>0</v>
      </c>
      <c r="AA2843" s="131">
        <v>0</v>
      </c>
      <c r="AB2843" s="131">
        <v>0</v>
      </c>
      <c r="AC2843" s="131">
        <v>0</v>
      </c>
      <c r="AD2843" s="131">
        <v>0</v>
      </c>
      <c r="AE2843" s="131">
        <v>0</v>
      </c>
      <c r="AF2843" s="131">
        <v>0</v>
      </c>
      <c r="AG2843" s="131">
        <v>0</v>
      </c>
      <c r="AH2843" s="43">
        <v>0</v>
      </c>
    </row>
    <row r="2844" spans="4:34">
      <c r="D2844" s="62">
        <v>2001</v>
      </c>
      <c r="E2844" s="62">
        <v>2</v>
      </c>
      <c r="F2844" s="62">
        <v>2001</v>
      </c>
      <c r="G2844" s="62">
        <v>2001</v>
      </c>
      <c r="H2844" s="131">
        <v>0</v>
      </c>
      <c r="I2844" s="131">
        <v>0</v>
      </c>
      <c r="J2844" s="131">
        <v>0</v>
      </c>
      <c r="K2844" s="131">
        <v>0</v>
      </c>
      <c r="L2844" s="131">
        <v>0</v>
      </c>
      <c r="M2844" s="131">
        <v>0</v>
      </c>
      <c r="N2844" s="131">
        <v>0</v>
      </c>
      <c r="O2844" s="131">
        <v>0</v>
      </c>
      <c r="P2844" s="131">
        <v>0</v>
      </c>
      <c r="Q2844" s="131">
        <v>0</v>
      </c>
      <c r="R2844" s="131">
        <v>0</v>
      </c>
      <c r="S2844" s="131">
        <v>0</v>
      </c>
      <c r="T2844" s="131">
        <v>0</v>
      </c>
      <c r="U2844" s="131">
        <v>0</v>
      </c>
      <c r="V2844" s="131">
        <v>0</v>
      </c>
      <c r="W2844" s="131">
        <v>0</v>
      </c>
      <c r="X2844" s="131">
        <v>0</v>
      </c>
      <c r="Y2844" s="131">
        <v>0</v>
      </c>
      <c r="Z2844" s="131">
        <v>0</v>
      </c>
      <c r="AA2844" s="131">
        <v>0</v>
      </c>
      <c r="AB2844" s="131">
        <v>0</v>
      </c>
      <c r="AC2844" s="131">
        <v>0</v>
      </c>
      <c r="AD2844" s="131">
        <v>0</v>
      </c>
      <c r="AE2844" s="131">
        <v>0</v>
      </c>
      <c r="AF2844" s="131">
        <v>0</v>
      </c>
      <c r="AG2844" s="131">
        <v>0</v>
      </c>
      <c r="AH2844" s="43">
        <v>0</v>
      </c>
    </row>
    <row r="2845" spans="4:34">
      <c r="D2845" s="62">
        <v>2001</v>
      </c>
      <c r="E2845" s="62">
        <v>3</v>
      </c>
      <c r="F2845" s="62">
        <v>2001</v>
      </c>
      <c r="G2845" s="62">
        <v>2001</v>
      </c>
      <c r="H2845" s="131">
        <v>0</v>
      </c>
      <c r="I2845" s="131">
        <v>0</v>
      </c>
      <c r="J2845" s="131">
        <v>0</v>
      </c>
      <c r="K2845" s="131">
        <v>0</v>
      </c>
      <c r="L2845" s="131">
        <v>0</v>
      </c>
      <c r="M2845" s="131">
        <v>0</v>
      </c>
      <c r="N2845" s="131">
        <v>0</v>
      </c>
      <c r="O2845" s="131">
        <v>0</v>
      </c>
      <c r="P2845" s="131">
        <v>0</v>
      </c>
      <c r="Q2845" s="131">
        <v>0</v>
      </c>
      <c r="R2845" s="131">
        <v>0</v>
      </c>
      <c r="S2845" s="131">
        <v>0</v>
      </c>
      <c r="T2845" s="131">
        <v>0</v>
      </c>
      <c r="U2845" s="131">
        <v>0</v>
      </c>
      <c r="V2845" s="131">
        <v>0</v>
      </c>
      <c r="W2845" s="131">
        <v>0</v>
      </c>
      <c r="X2845" s="131">
        <v>0</v>
      </c>
      <c r="Y2845" s="131">
        <v>0</v>
      </c>
      <c r="Z2845" s="131">
        <v>0</v>
      </c>
      <c r="AA2845" s="131">
        <v>0</v>
      </c>
      <c r="AB2845" s="131">
        <v>0</v>
      </c>
      <c r="AC2845" s="131">
        <v>0</v>
      </c>
      <c r="AD2845" s="131">
        <v>0</v>
      </c>
      <c r="AE2845" s="131">
        <v>0</v>
      </c>
      <c r="AF2845" s="131">
        <v>0</v>
      </c>
      <c r="AG2845" s="131">
        <v>0</v>
      </c>
      <c r="AH2845" s="43">
        <v>0</v>
      </c>
    </row>
    <row r="2846" spans="4:34">
      <c r="D2846" s="62">
        <v>2001</v>
      </c>
      <c r="E2846" s="62">
        <v>4</v>
      </c>
      <c r="F2846" s="62">
        <v>2001</v>
      </c>
      <c r="G2846" s="62">
        <v>2001</v>
      </c>
      <c r="H2846" s="131">
        <v>0</v>
      </c>
      <c r="I2846" s="131">
        <v>0</v>
      </c>
      <c r="J2846" s="131">
        <v>0</v>
      </c>
      <c r="K2846" s="131">
        <v>0</v>
      </c>
      <c r="L2846" s="131">
        <v>0</v>
      </c>
      <c r="M2846" s="131">
        <v>0</v>
      </c>
      <c r="N2846" s="131">
        <v>0</v>
      </c>
      <c r="O2846" s="131">
        <v>0</v>
      </c>
      <c r="P2846" s="131">
        <v>0</v>
      </c>
      <c r="Q2846" s="131">
        <v>0</v>
      </c>
      <c r="R2846" s="131">
        <v>0</v>
      </c>
      <c r="S2846" s="131">
        <v>0</v>
      </c>
      <c r="T2846" s="131">
        <v>0</v>
      </c>
      <c r="U2846" s="131">
        <v>0</v>
      </c>
      <c r="V2846" s="131">
        <v>0</v>
      </c>
      <c r="W2846" s="131">
        <v>0</v>
      </c>
      <c r="X2846" s="131">
        <v>0</v>
      </c>
      <c r="Y2846" s="131">
        <v>0</v>
      </c>
      <c r="Z2846" s="131">
        <v>0</v>
      </c>
      <c r="AA2846" s="131">
        <v>0</v>
      </c>
      <c r="AB2846" s="131">
        <v>0</v>
      </c>
      <c r="AC2846" s="131">
        <v>0</v>
      </c>
      <c r="AD2846" s="131">
        <v>0</v>
      </c>
      <c r="AE2846" s="131">
        <v>0</v>
      </c>
      <c r="AF2846" s="131">
        <v>0</v>
      </c>
      <c r="AG2846" s="131">
        <v>0</v>
      </c>
      <c r="AH2846" s="43">
        <v>0</v>
      </c>
    </row>
    <row r="2847" spans="4:34">
      <c r="D2847" s="62">
        <v>2001</v>
      </c>
      <c r="E2847" s="62">
        <v>5</v>
      </c>
      <c r="F2847" s="62">
        <v>2001</v>
      </c>
      <c r="G2847" s="62">
        <v>2002</v>
      </c>
      <c r="H2847" s="131">
        <v>0</v>
      </c>
      <c r="I2847" s="131">
        <v>0</v>
      </c>
      <c r="J2847" s="131">
        <v>0</v>
      </c>
      <c r="K2847" s="131">
        <v>0</v>
      </c>
      <c r="L2847" s="131">
        <v>0</v>
      </c>
      <c r="M2847" s="131">
        <v>0</v>
      </c>
      <c r="N2847" s="131">
        <v>0</v>
      </c>
      <c r="O2847" s="131">
        <v>0</v>
      </c>
      <c r="P2847" s="131">
        <v>0</v>
      </c>
      <c r="Q2847" s="131">
        <v>0</v>
      </c>
      <c r="R2847" s="131">
        <v>0</v>
      </c>
      <c r="S2847" s="131">
        <v>0</v>
      </c>
      <c r="T2847" s="131">
        <v>0</v>
      </c>
      <c r="U2847" s="131">
        <v>0</v>
      </c>
      <c r="V2847" s="131">
        <v>0</v>
      </c>
      <c r="W2847" s="131">
        <v>0</v>
      </c>
      <c r="X2847" s="131">
        <v>0</v>
      </c>
      <c r="Y2847" s="131">
        <v>0</v>
      </c>
      <c r="Z2847" s="131">
        <v>0</v>
      </c>
      <c r="AA2847" s="131">
        <v>0</v>
      </c>
      <c r="AB2847" s="131">
        <v>0</v>
      </c>
      <c r="AC2847" s="131">
        <v>0</v>
      </c>
      <c r="AD2847" s="131">
        <v>0</v>
      </c>
      <c r="AE2847" s="131">
        <v>0</v>
      </c>
      <c r="AF2847" s="131">
        <v>0</v>
      </c>
      <c r="AG2847" s="131">
        <v>0</v>
      </c>
      <c r="AH2847" s="43">
        <v>0</v>
      </c>
    </row>
    <row r="2848" spans="4:34">
      <c r="D2848" s="62">
        <v>2001</v>
      </c>
      <c r="E2848" s="62">
        <v>6</v>
      </c>
      <c r="F2848" s="62">
        <v>2001</v>
      </c>
      <c r="G2848" s="62">
        <v>2002</v>
      </c>
      <c r="H2848" s="131">
        <v>0</v>
      </c>
      <c r="I2848" s="131">
        <v>0</v>
      </c>
      <c r="J2848" s="131">
        <v>0</v>
      </c>
      <c r="K2848" s="131">
        <v>0</v>
      </c>
      <c r="L2848" s="131">
        <v>0</v>
      </c>
      <c r="M2848" s="131">
        <v>0</v>
      </c>
      <c r="N2848" s="131">
        <v>0</v>
      </c>
      <c r="O2848" s="131">
        <v>0</v>
      </c>
      <c r="P2848" s="131">
        <v>0</v>
      </c>
      <c r="Q2848" s="131">
        <v>0</v>
      </c>
      <c r="R2848" s="131">
        <v>0</v>
      </c>
      <c r="S2848" s="131">
        <v>0</v>
      </c>
      <c r="T2848" s="131">
        <v>0</v>
      </c>
      <c r="U2848" s="131">
        <v>0</v>
      </c>
      <c r="V2848" s="131">
        <v>0</v>
      </c>
      <c r="W2848" s="131">
        <v>0</v>
      </c>
      <c r="X2848" s="131">
        <v>0</v>
      </c>
      <c r="Y2848" s="131">
        <v>0</v>
      </c>
      <c r="Z2848" s="131">
        <v>0</v>
      </c>
      <c r="AA2848" s="131">
        <v>0</v>
      </c>
      <c r="AB2848" s="131">
        <v>0</v>
      </c>
      <c r="AC2848" s="131">
        <v>0</v>
      </c>
      <c r="AD2848" s="131">
        <v>0</v>
      </c>
      <c r="AE2848" s="131">
        <v>0</v>
      </c>
      <c r="AF2848" s="131">
        <v>0</v>
      </c>
      <c r="AG2848" s="131">
        <v>0</v>
      </c>
      <c r="AH2848" s="43">
        <v>0</v>
      </c>
    </row>
    <row r="2849" spans="4:34">
      <c r="D2849" s="62">
        <v>2001</v>
      </c>
      <c r="E2849" s="62">
        <v>7</v>
      </c>
      <c r="F2849" s="62">
        <v>2002</v>
      </c>
      <c r="G2849" s="62">
        <v>2002</v>
      </c>
      <c r="H2849" s="131">
        <v>0</v>
      </c>
      <c r="I2849" s="131">
        <v>0</v>
      </c>
      <c r="J2849" s="131">
        <v>0</v>
      </c>
      <c r="K2849" s="131">
        <v>0</v>
      </c>
      <c r="L2849" s="131">
        <v>0</v>
      </c>
      <c r="M2849" s="131">
        <v>0</v>
      </c>
      <c r="N2849" s="131">
        <v>0</v>
      </c>
      <c r="O2849" s="131">
        <v>0</v>
      </c>
      <c r="P2849" s="131">
        <v>0</v>
      </c>
      <c r="Q2849" s="131">
        <v>0</v>
      </c>
      <c r="R2849" s="131">
        <v>0</v>
      </c>
      <c r="S2849" s="131">
        <v>0</v>
      </c>
      <c r="T2849" s="131">
        <v>0</v>
      </c>
      <c r="U2849" s="131">
        <v>0</v>
      </c>
      <c r="V2849" s="131">
        <v>0</v>
      </c>
      <c r="W2849" s="131">
        <v>0</v>
      </c>
      <c r="X2849" s="131">
        <v>0</v>
      </c>
      <c r="Y2849" s="131">
        <v>0</v>
      </c>
      <c r="Z2849" s="131">
        <v>0</v>
      </c>
      <c r="AA2849" s="131">
        <v>0</v>
      </c>
      <c r="AB2849" s="131">
        <v>0</v>
      </c>
      <c r="AC2849" s="131">
        <v>0</v>
      </c>
      <c r="AD2849" s="131">
        <v>0</v>
      </c>
      <c r="AE2849" s="131">
        <v>0</v>
      </c>
      <c r="AF2849" s="131">
        <v>0</v>
      </c>
      <c r="AG2849" s="131">
        <v>0</v>
      </c>
      <c r="AH2849" s="43">
        <v>0</v>
      </c>
    </row>
    <row r="2850" spans="4:34">
      <c r="D2850" s="62">
        <v>2001</v>
      </c>
      <c r="E2850" s="62">
        <v>8</v>
      </c>
      <c r="F2850" s="62">
        <v>2002</v>
      </c>
      <c r="G2850" s="62">
        <v>2002</v>
      </c>
      <c r="H2850" s="131">
        <v>0</v>
      </c>
      <c r="I2850" s="131">
        <v>0</v>
      </c>
      <c r="J2850" s="131">
        <v>0</v>
      </c>
      <c r="K2850" s="131">
        <v>0</v>
      </c>
      <c r="L2850" s="131">
        <v>0</v>
      </c>
      <c r="M2850" s="131">
        <v>0</v>
      </c>
      <c r="N2850" s="131">
        <v>0</v>
      </c>
      <c r="O2850" s="131">
        <v>0</v>
      </c>
      <c r="P2850" s="131">
        <v>0</v>
      </c>
      <c r="Q2850" s="131">
        <v>0</v>
      </c>
      <c r="R2850" s="131">
        <v>0</v>
      </c>
      <c r="S2850" s="131">
        <v>0</v>
      </c>
      <c r="T2850" s="131">
        <v>0</v>
      </c>
      <c r="U2850" s="131">
        <v>0</v>
      </c>
      <c r="V2850" s="131">
        <v>0</v>
      </c>
      <c r="W2850" s="131">
        <v>0</v>
      </c>
      <c r="X2850" s="131">
        <v>0</v>
      </c>
      <c r="Y2850" s="131">
        <v>0</v>
      </c>
      <c r="Z2850" s="131">
        <v>0</v>
      </c>
      <c r="AA2850" s="131">
        <v>0</v>
      </c>
      <c r="AB2850" s="131">
        <v>0</v>
      </c>
      <c r="AC2850" s="131">
        <v>0</v>
      </c>
      <c r="AD2850" s="131">
        <v>0</v>
      </c>
      <c r="AE2850" s="131">
        <v>0</v>
      </c>
      <c r="AF2850" s="131">
        <v>0</v>
      </c>
      <c r="AG2850" s="131">
        <v>0</v>
      </c>
      <c r="AH2850" s="43">
        <v>0</v>
      </c>
    </row>
    <row r="2851" spans="4:34">
      <c r="D2851" s="62">
        <v>2001</v>
      </c>
      <c r="E2851" s="62">
        <v>9</v>
      </c>
      <c r="F2851" s="62">
        <v>2002</v>
      </c>
      <c r="G2851" s="62">
        <v>2002</v>
      </c>
      <c r="H2851" s="131">
        <v>0</v>
      </c>
      <c r="I2851" s="131">
        <v>0</v>
      </c>
      <c r="J2851" s="131">
        <v>0</v>
      </c>
      <c r="K2851" s="131">
        <v>0</v>
      </c>
      <c r="L2851" s="131">
        <v>0</v>
      </c>
      <c r="M2851" s="131">
        <v>0</v>
      </c>
      <c r="N2851" s="131">
        <v>0</v>
      </c>
      <c r="O2851" s="131">
        <v>0</v>
      </c>
      <c r="P2851" s="131">
        <v>0</v>
      </c>
      <c r="Q2851" s="131">
        <v>0</v>
      </c>
      <c r="R2851" s="131">
        <v>0</v>
      </c>
      <c r="S2851" s="131">
        <v>0</v>
      </c>
      <c r="T2851" s="131">
        <v>0</v>
      </c>
      <c r="U2851" s="131">
        <v>0</v>
      </c>
      <c r="V2851" s="131">
        <v>0</v>
      </c>
      <c r="W2851" s="131">
        <v>0</v>
      </c>
      <c r="X2851" s="131">
        <v>0</v>
      </c>
      <c r="Y2851" s="131">
        <v>0</v>
      </c>
      <c r="Z2851" s="131">
        <v>0</v>
      </c>
      <c r="AA2851" s="131">
        <v>0</v>
      </c>
      <c r="AB2851" s="131">
        <v>0</v>
      </c>
      <c r="AC2851" s="131">
        <v>0</v>
      </c>
      <c r="AD2851" s="131">
        <v>0</v>
      </c>
      <c r="AE2851" s="131">
        <v>0</v>
      </c>
      <c r="AF2851" s="131">
        <v>0</v>
      </c>
      <c r="AG2851" s="131">
        <v>0</v>
      </c>
      <c r="AH2851" s="43">
        <v>0</v>
      </c>
    </row>
    <row r="2852" spans="4:34">
      <c r="D2852" s="62">
        <v>2001</v>
      </c>
      <c r="E2852" s="62">
        <v>10</v>
      </c>
      <c r="F2852" s="62">
        <v>2002</v>
      </c>
      <c r="G2852" s="62">
        <v>2002</v>
      </c>
      <c r="H2852" s="131">
        <v>0</v>
      </c>
      <c r="I2852" s="131">
        <v>0</v>
      </c>
      <c r="J2852" s="131">
        <v>0</v>
      </c>
      <c r="K2852" s="131">
        <v>0</v>
      </c>
      <c r="L2852" s="131">
        <v>0</v>
      </c>
      <c r="M2852" s="131">
        <v>0</v>
      </c>
      <c r="N2852" s="131">
        <v>0</v>
      </c>
      <c r="O2852" s="131">
        <v>0</v>
      </c>
      <c r="P2852" s="131">
        <v>0</v>
      </c>
      <c r="Q2852" s="131">
        <v>0</v>
      </c>
      <c r="R2852" s="131">
        <v>0</v>
      </c>
      <c r="S2852" s="131">
        <v>0</v>
      </c>
      <c r="T2852" s="131">
        <v>0</v>
      </c>
      <c r="U2852" s="131">
        <v>0</v>
      </c>
      <c r="V2852" s="131">
        <v>0</v>
      </c>
      <c r="W2852" s="131">
        <v>0</v>
      </c>
      <c r="X2852" s="131">
        <v>0</v>
      </c>
      <c r="Y2852" s="131">
        <v>0</v>
      </c>
      <c r="Z2852" s="131">
        <v>0</v>
      </c>
      <c r="AA2852" s="131">
        <v>0</v>
      </c>
      <c r="AB2852" s="131">
        <v>0</v>
      </c>
      <c r="AC2852" s="131">
        <v>0</v>
      </c>
      <c r="AD2852" s="131">
        <v>0</v>
      </c>
      <c r="AE2852" s="131">
        <v>0</v>
      </c>
      <c r="AF2852" s="131">
        <v>0</v>
      </c>
      <c r="AG2852" s="131">
        <v>0</v>
      </c>
      <c r="AH2852" s="43">
        <v>0</v>
      </c>
    </row>
    <row r="2853" spans="4:34">
      <c r="D2853" s="62">
        <v>2001</v>
      </c>
      <c r="E2853" s="62">
        <v>11</v>
      </c>
      <c r="F2853" s="62">
        <v>2002</v>
      </c>
      <c r="G2853" s="62">
        <v>2002</v>
      </c>
      <c r="H2853" s="131">
        <v>0</v>
      </c>
      <c r="I2853" s="131">
        <v>0</v>
      </c>
      <c r="J2853" s="131">
        <v>0</v>
      </c>
      <c r="K2853" s="131">
        <v>0</v>
      </c>
      <c r="L2853" s="131">
        <v>0</v>
      </c>
      <c r="M2853" s="131">
        <v>0</v>
      </c>
      <c r="N2853" s="131">
        <v>0</v>
      </c>
      <c r="O2853" s="131">
        <v>0</v>
      </c>
      <c r="P2853" s="131">
        <v>0</v>
      </c>
      <c r="Q2853" s="131">
        <v>0</v>
      </c>
      <c r="R2853" s="131">
        <v>0</v>
      </c>
      <c r="S2853" s="131">
        <v>0</v>
      </c>
      <c r="T2853" s="131">
        <v>0</v>
      </c>
      <c r="U2853" s="131">
        <v>0</v>
      </c>
      <c r="V2853" s="131">
        <v>0</v>
      </c>
      <c r="W2853" s="131">
        <v>0</v>
      </c>
      <c r="X2853" s="131">
        <v>0</v>
      </c>
      <c r="Y2853" s="131">
        <v>0</v>
      </c>
      <c r="Z2853" s="131">
        <v>0</v>
      </c>
      <c r="AA2853" s="131">
        <v>0</v>
      </c>
      <c r="AB2853" s="131">
        <v>0</v>
      </c>
      <c r="AC2853" s="131">
        <v>0</v>
      </c>
      <c r="AD2853" s="131">
        <v>0</v>
      </c>
      <c r="AE2853" s="131">
        <v>0</v>
      </c>
      <c r="AF2853" s="131">
        <v>0</v>
      </c>
      <c r="AG2853" s="131">
        <v>0</v>
      </c>
      <c r="AH2853" s="43">
        <v>0</v>
      </c>
    </row>
    <row r="2854" spans="4:34">
      <c r="D2854" s="62">
        <v>2001</v>
      </c>
      <c r="E2854" s="62">
        <v>12</v>
      </c>
      <c r="F2854" s="62">
        <v>2002</v>
      </c>
      <c r="G2854" s="62">
        <v>2002</v>
      </c>
      <c r="H2854" s="131">
        <v>0</v>
      </c>
      <c r="I2854" s="131">
        <v>0</v>
      </c>
      <c r="J2854" s="131">
        <v>0</v>
      </c>
      <c r="K2854" s="131">
        <v>0</v>
      </c>
      <c r="L2854" s="131">
        <v>0</v>
      </c>
      <c r="M2854" s="131">
        <v>0</v>
      </c>
      <c r="N2854" s="131">
        <v>0</v>
      </c>
      <c r="O2854" s="131">
        <v>0</v>
      </c>
      <c r="P2854" s="131">
        <v>0</v>
      </c>
      <c r="Q2854" s="131">
        <v>0</v>
      </c>
      <c r="R2854" s="131">
        <v>0</v>
      </c>
      <c r="S2854" s="131">
        <v>0</v>
      </c>
      <c r="T2854" s="131">
        <v>0</v>
      </c>
      <c r="U2854" s="131">
        <v>0</v>
      </c>
      <c r="V2854" s="131">
        <v>0</v>
      </c>
      <c r="W2854" s="131">
        <v>0</v>
      </c>
      <c r="X2854" s="131">
        <v>0</v>
      </c>
      <c r="Y2854" s="131">
        <v>0</v>
      </c>
      <c r="Z2854" s="131">
        <v>0</v>
      </c>
      <c r="AA2854" s="131">
        <v>0</v>
      </c>
      <c r="AB2854" s="131">
        <v>0</v>
      </c>
      <c r="AC2854" s="131">
        <v>0</v>
      </c>
      <c r="AD2854" s="131">
        <v>0</v>
      </c>
      <c r="AE2854" s="131">
        <v>0</v>
      </c>
      <c r="AF2854" s="131">
        <v>0</v>
      </c>
      <c r="AG2854" s="131">
        <v>0</v>
      </c>
      <c r="AH2854" s="43">
        <v>0</v>
      </c>
    </row>
    <row r="2855" spans="4:34">
      <c r="D2855" s="62">
        <v>2002</v>
      </c>
      <c r="E2855" s="62">
        <v>1</v>
      </c>
      <c r="F2855" s="62">
        <v>2002</v>
      </c>
      <c r="G2855" s="62">
        <v>2002</v>
      </c>
      <c r="H2855" s="131">
        <v>0</v>
      </c>
      <c r="I2855" s="131">
        <v>0</v>
      </c>
      <c r="J2855" s="131">
        <v>0</v>
      </c>
      <c r="K2855" s="131">
        <v>0</v>
      </c>
      <c r="L2855" s="131">
        <v>0</v>
      </c>
      <c r="M2855" s="131">
        <v>0</v>
      </c>
      <c r="N2855" s="131">
        <v>0</v>
      </c>
      <c r="O2855" s="131">
        <v>0</v>
      </c>
      <c r="P2855" s="131">
        <v>0</v>
      </c>
      <c r="Q2855" s="131">
        <v>0</v>
      </c>
      <c r="R2855" s="131">
        <v>0</v>
      </c>
      <c r="S2855" s="131">
        <v>0</v>
      </c>
      <c r="T2855" s="131">
        <v>0</v>
      </c>
      <c r="U2855" s="131">
        <v>0</v>
      </c>
      <c r="V2855" s="131">
        <v>0</v>
      </c>
      <c r="W2855" s="131">
        <v>0</v>
      </c>
      <c r="X2855" s="131">
        <v>0</v>
      </c>
      <c r="Y2855" s="131">
        <v>0</v>
      </c>
      <c r="Z2855" s="131">
        <v>0</v>
      </c>
      <c r="AA2855" s="131">
        <v>0</v>
      </c>
      <c r="AB2855" s="131">
        <v>0</v>
      </c>
      <c r="AC2855" s="131">
        <v>0</v>
      </c>
      <c r="AD2855" s="131">
        <v>0</v>
      </c>
      <c r="AE2855" s="131">
        <v>0</v>
      </c>
      <c r="AF2855" s="131">
        <v>0</v>
      </c>
      <c r="AG2855" s="131">
        <v>0</v>
      </c>
      <c r="AH2855" s="43">
        <v>0</v>
      </c>
    </row>
    <row r="2856" spans="4:34">
      <c r="D2856" s="62">
        <v>2002</v>
      </c>
      <c r="E2856" s="62">
        <v>2</v>
      </c>
      <c r="F2856" s="62">
        <v>2002</v>
      </c>
      <c r="G2856" s="62">
        <v>2002</v>
      </c>
      <c r="H2856" s="131">
        <v>0</v>
      </c>
      <c r="I2856" s="131">
        <v>0</v>
      </c>
      <c r="J2856" s="131">
        <v>0</v>
      </c>
      <c r="K2856" s="131">
        <v>0</v>
      </c>
      <c r="L2856" s="131">
        <v>0</v>
      </c>
      <c r="M2856" s="131">
        <v>0</v>
      </c>
      <c r="N2856" s="131">
        <v>0</v>
      </c>
      <c r="O2856" s="131">
        <v>0</v>
      </c>
      <c r="P2856" s="131">
        <v>0</v>
      </c>
      <c r="Q2856" s="131">
        <v>0</v>
      </c>
      <c r="R2856" s="131">
        <v>0</v>
      </c>
      <c r="S2856" s="131">
        <v>0</v>
      </c>
      <c r="T2856" s="131">
        <v>0</v>
      </c>
      <c r="U2856" s="131">
        <v>0</v>
      </c>
      <c r="V2856" s="131">
        <v>0</v>
      </c>
      <c r="W2856" s="131">
        <v>0</v>
      </c>
      <c r="X2856" s="131">
        <v>0</v>
      </c>
      <c r="Y2856" s="131">
        <v>0</v>
      </c>
      <c r="Z2856" s="131">
        <v>0</v>
      </c>
      <c r="AA2856" s="131">
        <v>0</v>
      </c>
      <c r="AB2856" s="131">
        <v>0</v>
      </c>
      <c r="AC2856" s="131">
        <v>0</v>
      </c>
      <c r="AD2856" s="131">
        <v>0</v>
      </c>
      <c r="AE2856" s="131">
        <v>0</v>
      </c>
      <c r="AF2856" s="131">
        <v>0</v>
      </c>
      <c r="AG2856" s="131">
        <v>0</v>
      </c>
      <c r="AH2856" s="43">
        <v>0</v>
      </c>
    </row>
    <row r="2857" spans="4:34">
      <c r="D2857" s="62">
        <v>2002</v>
      </c>
      <c r="E2857" s="62">
        <v>3</v>
      </c>
      <c r="F2857" s="62">
        <v>2002</v>
      </c>
      <c r="G2857" s="62">
        <v>2002</v>
      </c>
      <c r="H2857" s="131">
        <v>0</v>
      </c>
      <c r="I2857" s="131">
        <v>0</v>
      </c>
      <c r="J2857" s="131">
        <v>0</v>
      </c>
      <c r="K2857" s="131">
        <v>0</v>
      </c>
      <c r="L2857" s="131">
        <v>0</v>
      </c>
      <c r="M2857" s="131">
        <v>0</v>
      </c>
      <c r="N2857" s="131">
        <v>0</v>
      </c>
      <c r="O2857" s="131">
        <v>0</v>
      </c>
      <c r="P2857" s="131">
        <v>0</v>
      </c>
      <c r="Q2857" s="131">
        <v>0</v>
      </c>
      <c r="R2857" s="131">
        <v>0</v>
      </c>
      <c r="S2857" s="131">
        <v>0</v>
      </c>
      <c r="T2857" s="131">
        <v>0</v>
      </c>
      <c r="U2857" s="131">
        <v>0</v>
      </c>
      <c r="V2857" s="131">
        <v>0</v>
      </c>
      <c r="W2857" s="131">
        <v>0</v>
      </c>
      <c r="X2857" s="131">
        <v>0</v>
      </c>
      <c r="Y2857" s="131">
        <v>0</v>
      </c>
      <c r="Z2857" s="131">
        <v>0</v>
      </c>
      <c r="AA2857" s="131">
        <v>0</v>
      </c>
      <c r="AB2857" s="131">
        <v>0</v>
      </c>
      <c r="AC2857" s="131">
        <v>0</v>
      </c>
      <c r="AD2857" s="131">
        <v>0</v>
      </c>
      <c r="AE2857" s="131">
        <v>0</v>
      </c>
      <c r="AF2857" s="131">
        <v>0</v>
      </c>
      <c r="AG2857" s="131">
        <v>0</v>
      </c>
      <c r="AH2857" s="43">
        <v>0</v>
      </c>
    </row>
    <row r="2858" spans="4:34">
      <c r="D2858" s="62">
        <v>2002</v>
      </c>
      <c r="E2858" s="62">
        <v>4</v>
      </c>
      <c r="F2858" s="62">
        <v>2002</v>
      </c>
      <c r="G2858" s="62">
        <v>2002</v>
      </c>
      <c r="H2858" s="131">
        <v>0</v>
      </c>
      <c r="I2858" s="131">
        <v>0</v>
      </c>
      <c r="J2858" s="131">
        <v>0</v>
      </c>
      <c r="K2858" s="131">
        <v>0</v>
      </c>
      <c r="L2858" s="131">
        <v>0</v>
      </c>
      <c r="M2858" s="131">
        <v>0</v>
      </c>
      <c r="N2858" s="131">
        <v>0</v>
      </c>
      <c r="O2858" s="131">
        <v>0</v>
      </c>
      <c r="P2858" s="131">
        <v>0</v>
      </c>
      <c r="Q2858" s="131">
        <v>0</v>
      </c>
      <c r="R2858" s="131">
        <v>0</v>
      </c>
      <c r="S2858" s="131">
        <v>0</v>
      </c>
      <c r="T2858" s="131">
        <v>0</v>
      </c>
      <c r="U2858" s="131">
        <v>0</v>
      </c>
      <c r="V2858" s="131">
        <v>0</v>
      </c>
      <c r="W2858" s="131">
        <v>0</v>
      </c>
      <c r="X2858" s="131">
        <v>0</v>
      </c>
      <c r="Y2858" s="131">
        <v>0</v>
      </c>
      <c r="Z2858" s="131">
        <v>0</v>
      </c>
      <c r="AA2858" s="131">
        <v>0</v>
      </c>
      <c r="AB2858" s="131">
        <v>0</v>
      </c>
      <c r="AC2858" s="131">
        <v>0</v>
      </c>
      <c r="AD2858" s="131">
        <v>0</v>
      </c>
      <c r="AE2858" s="131">
        <v>0</v>
      </c>
      <c r="AF2858" s="131">
        <v>0</v>
      </c>
      <c r="AG2858" s="131">
        <v>0</v>
      </c>
      <c r="AH2858" s="43">
        <v>0</v>
      </c>
    </row>
    <row r="2859" spans="4:34">
      <c r="D2859" s="62">
        <v>2002</v>
      </c>
      <c r="E2859" s="62">
        <v>5</v>
      </c>
      <c r="F2859" s="62">
        <v>2002</v>
      </c>
      <c r="G2859" s="62">
        <v>2003</v>
      </c>
      <c r="H2859" s="131">
        <v>0</v>
      </c>
      <c r="I2859" s="131">
        <v>0</v>
      </c>
      <c r="J2859" s="131">
        <v>0</v>
      </c>
      <c r="K2859" s="131">
        <v>0</v>
      </c>
      <c r="L2859" s="131">
        <v>0</v>
      </c>
      <c r="M2859" s="131">
        <v>0</v>
      </c>
      <c r="N2859" s="131">
        <v>0</v>
      </c>
      <c r="O2859" s="131">
        <v>0</v>
      </c>
      <c r="P2859" s="131">
        <v>0</v>
      </c>
      <c r="Q2859" s="131">
        <v>0</v>
      </c>
      <c r="R2859" s="131">
        <v>0</v>
      </c>
      <c r="S2859" s="131">
        <v>0</v>
      </c>
      <c r="T2859" s="131">
        <v>0</v>
      </c>
      <c r="U2859" s="131">
        <v>0</v>
      </c>
      <c r="V2859" s="131">
        <v>0</v>
      </c>
      <c r="W2859" s="131">
        <v>0</v>
      </c>
      <c r="X2859" s="131">
        <v>0</v>
      </c>
      <c r="Y2859" s="131">
        <v>0</v>
      </c>
      <c r="Z2859" s="131">
        <v>0</v>
      </c>
      <c r="AA2859" s="131">
        <v>0</v>
      </c>
      <c r="AB2859" s="131">
        <v>0</v>
      </c>
      <c r="AC2859" s="131">
        <v>0</v>
      </c>
      <c r="AD2859" s="131">
        <v>0</v>
      </c>
      <c r="AE2859" s="131">
        <v>0</v>
      </c>
      <c r="AF2859" s="131">
        <v>0</v>
      </c>
      <c r="AG2859" s="131">
        <v>0</v>
      </c>
      <c r="AH2859" s="43">
        <v>0</v>
      </c>
    </row>
    <row r="2860" spans="4:34">
      <c r="D2860" s="62">
        <v>2002</v>
      </c>
      <c r="E2860" s="62">
        <v>6</v>
      </c>
      <c r="F2860" s="62">
        <v>2002</v>
      </c>
      <c r="G2860" s="62">
        <v>2003</v>
      </c>
      <c r="H2860" s="131">
        <v>0</v>
      </c>
      <c r="I2860" s="131">
        <v>0</v>
      </c>
      <c r="J2860" s="131">
        <v>0</v>
      </c>
      <c r="K2860" s="131">
        <v>0</v>
      </c>
      <c r="L2860" s="131">
        <v>0</v>
      </c>
      <c r="M2860" s="131">
        <v>0</v>
      </c>
      <c r="N2860" s="131">
        <v>0</v>
      </c>
      <c r="O2860" s="131">
        <v>0</v>
      </c>
      <c r="P2860" s="131">
        <v>0</v>
      </c>
      <c r="Q2860" s="131">
        <v>0</v>
      </c>
      <c r="R2860" s="131">
        <v>0</v>
      </c>
      <c r="S2860" s="131">
        <v>0</v>
      </c>
      <c r="T2860" s="131">
        <v>0</v>
      </c>
      <c r="U2860" s="131">
        <v>0</v>
      </c>
      <c r="V2860" s="131">
        <v>0</v>
      </c>
      <c r="W2860" s="131">
        <v>0</v>
      </c>
      <c r="X2860" s="131">
        <v>0</v>
      </c>
      <c r="Y2860" s="131">
        <v>0</v>
      </c>
      <c r="Z2860" s="131">
        <v>0</v>
      </c>
      <c r="AA2860" s="131">
        <v>0</v>
      </c>
      <c r="AB2860" s="131">
        <v>0</v>
      </c>
      <c r="AC2860" s="131">
        <v>0</v>
      </c>
      <c r="AD2860" s="131">
        <v>0</v>
      </c>
      <c r="AE2860" s="131">
        <v>0</v>
      </c>
      <c r="AF2860" s="131">
        <v>0</v>
      </c>
      <c r="AG2860" s="131">
        <v>0</v>
      </c>
      <c r="AH2860" s="43">
        <v>0</v>
      </c>
    </row>
    <row r="2861" spans="4:34">
      <c r="D2861" s="62">
        <v>2002</v>
      </c>
      <c r="E2861" s="62">
        <v>7</v>
      </c>
      <c r="F2861" s="62">
        <v>2003</v>
      </c>
      <c r="G2861" s="62">
        <v>2003</v>
      </c>
      <c r="H2861" s="131">
        <v>0</v>
      </c>
      <c r="I2861" s="131">
        <v>0</v>
      </c>
      <c r="J2861" s="131">
        <v>0</v>
      </c>
      <c r="K2861" s="131">
        <v>0</v>
      </c>
      <c r="L2861" s="131">
        <v>0</v>
      </c>
      <c r="M2861" s="131">
        <v>0</v>
      </c>
      <c r="N2861" s="131">
        <v>0</v>
      </c>
      <c r="O2861" s="131">
        <v>0</v>
      </c>
      <c r="P2861" s="131">
        <v>0</v>
      </c>
      <c r="Q2861" s="131">
        <v>0</v>
      </c>
      <c r="R2861" s="131">
        <v>0</v>
      </c>
      <c r="S2861" s="131">
        <v>0</v>
      </c>
      <c r="T2861" s="131">
        <v>0</v>
      </c>
      <c r="U2861" s="131">
        <v>0</v>
      </c>
      <c r="V2861" s="131">
        <v>0</v>
      </c>
      <c r="W2861" s="131">
        <v>0</v>
      </c>
      <c r="X2861" s="131">
        <v>0</v>
      </c>
      <c r="Y2861" s="131">
        <v>0</v>
      </c>
      <c r="Z2861" s="131">
        <v>0</v>
      </c>
      <c r="AA2861" s="131">
        <v>0</v>
      </c>
      <c r="AB2861" s="131">
        <v>0</v>
      </c>
      <c r="AC2861" s="131">
        <v>0</v>
      </c>
      <c r="AD2861" s="131">
        <v>0</v>
      </c>
      <c r="AE2861" s="131">
        <v>0</v>
      </c>
      <c r="AF2861" s="131">
        <v>0</v>
      </c>
      <c r="AG2861" s="131">
        <v>0</v>
      </c>
      <c r="AH2861" s="43">
        <v>0</v>
      </c>
    </row>
    <row r="2862" spans="4:34">
      <c r="D2862" s="62">
        <v>2002</v>
      </c>
      <c r="E2862" s="62">
        <v>8</v>
      </c>
      <c r="F2862" s="62">
        <v>2003</v>
      </c>
      <c r="G2862" s="62">
        <v>2003</v>
      </c>
      <c r="H2862" s="131">
        <v>0</v>
      </c>
      <c r="I2862" s="131">
        <v>0</v>
      </c>
      <c r="J2862" s="131">
        <v>0</v>
      </c>
      <c r="K2862" s="131">
        <v>0</v>
      </c>
      <c r="L2862" s="131">
        <v>0</v>
      </c>
      <c r="M2862" s="131">
        <v>0</v>
      </c>
      <c r="N2862" s="131">
        <v>0</v>
      </c>
      <c r="O2862" s="131">
        <v>0</v>
      </c>
      <c r="P2862" s="131">
        <v>0</v>
      </c>
      <c r="Q2862" s="131">
        <v>0</v>
      </c>
      <c r="R2862" s="131">
        <v>0</v>
      </c>
      <c r="S2862" s="131">
        <v>0</v>
      </c>
      <c r="T2862" s="131">
        <v>0</v>
      </c>
      <c r="U2862" s="131">
        <v>0</v>
      </c>
      <c r="V2862" s="131">
        <v>0</v>
      </c>
      <c r="W2862" s="131">
        <v>0</v>
      </c>
      <c r="X2862" s="131">
        <v>0</v>
      </c>
      <c r="Y2862" s="131">
        <v>0</v>
      </c>
      <c r="Z2862" s="131">
        <v>0</v>
      </c>
      <c r="AA2862" s="131">
        <v>0</v>
      </c>
      <c r="AB2862" s="131">
        <v>0</v>
      </c>
      <c r="AC2862" s="131">
        <v>0</v>
      </c>
      <c r="AD2862" s="131">
        <v>0</v>
      </c>
      <c r="AE2862" s="131">
        <v>0</v>
      </c>
      <c r="AF2862" s="131">
        <v>0</v>
      </c>
      <c r="AG2862" s="131">
        <v>0</v>
      </c>
      <c r="AH2862" s="43">
        <v>0</v>
      </c>
    </row>
    <row r="2863" spans="4:34">
      <c r="D2863" s="62">
        <v>2002</v>
      </c>
      <c r="E2863" s="62">
        <v>9</v>
      </c>
      <c r="F2863" s="62">
        <v>2003</v>
      </c>
      <c r="G2863" s="62">
        <v>2003</v>
      </c>
      <c r="H2863" s="131">
        <v>0</v>
      </c>
      <c r="I2863" s="131">
        <v>0</v>
      </c>
      <c r="J2863" s="131">
        <v>0</v>
      </c>
      <c r="K2863" s="131">
        <v>0</v>
      </c>
      <c r="L2863" s="131">
        <v>0</v>
      </c>
      <c r="M2863" s="131">
        <v>0</v>
      </c>
      <c r="N2863" s="131">
        <v>0</v>
      </c>
      <c r="O2863" s="131">
        <v>0</v>
      </c>
      <c r="P2863" s="131">
        <v>0</v>
      </c>
      <c r="Q2863" s="131">
        <v>0</v>
      </c>
      <c r="R2863" s="131">
        <v>0</v>
      </c>
      <c r="S2863" s="131">
        <v>0</v>
      </c>
      <c r="T2863" s="131">
        <v>0</v>
      </c>
      <c r="U2863" s="131">
        <v>0</v>
      </c>
      <c r="V2863" s="131">
        <v>0</v>
      </c>
      <c r="W2863" s="131">
        <v>0</v>
      </c>
      <c r="X2863" s="131">
        <v>0</v>
      </c>
      <c r="Y2863" s="131">
        <v>0</v>
      </c>
      <c r="Z2863" s="131">
        <v>0</v>
      </c>
      <c r="AA2863" s="131">
        <v>0</v>
      </c>
      <c r="AB2863" s="131">
        <v>0</v>
      </c>
      <c r="AC2863" s="131">
        <v>0</v>
      </c>
      <c r="AD2863" s="131">
        <v>0</v>
      </c>
      <c r="AE2863" s="131">
        <v>0</v>
      </c>
      <c r="AF2863" s="131">
        <v>0</v>
      </c>
      <c r="AG2863" s="131">
        <v>0</v>
      </c>
      <c r="AH2863" s="43">
        <v>0</v>
      </c>
    </row>
    <row r="2864" spans="4:34">
      <c r="D2864" s="62">
        <v>2002</v>
      </c>
      <c r="E2864" s="62">
        <v>10</v>
      </c>
      <c r="F2864" s="62">
        <v>2003</v>
      </c>
      <c r="G2864" s="62">
        <v>2003</v>
      </c>
      <c r="H2864" s="131">
        <v>0</v>
      </c>
      <c r="I2864" s="131">
        <v>0</v>
      </c>
      <c r="J2864" s="131">
        <v>0</v>
      </c>
      <c r="K2864" s="131">
        <v>0</v>
      </c>
      <c r="L2864" s="131">
        <v>0</v>
      </c>
      <c r="M2864" s="131">
        <v>0</v>
      </c>
      <c r="N2864" s="131">
        <v>0</v>
      </c>
      <c r="O2864" s="131">
        <v>0</v>
      </c>
      <c r="P2864" s="131">
        <v>0</v>
      </c>
      <c r="Q2864" s="131">
        <v>0</v>
      </c>
      <c r="R2864" s="131">
        <v>0</v>
      </c>
      <c r="S2864" s="131">
        <v>0</v>
      </c>
      <c r="T2864" s="131">
        <v>0</v>
      </c>
      <c r="U2864" s="131">
        <v>0</v>
      </c>
      <c r="V2864" s="131">
        <v>0</v>
      </c>
      <c r="W2864" s="131">
        <v>0</v>
      </c>
      <c r="X2864" s="131">
        <v>0</v>
      </c>
      <c r="Y2864" s="131">
        <v>0</v>
      </c>
      <c r="Z2864" s="131">
        <v>0</v>
      </c>
      <c r="AA2864" s="131">
        <v>0</v>
      </c>
      <c r="AB2864" s="131">
        <v>0</v>
      </c>
      <c r="AC2864" s="131">
        <v>0</v>
      </c>
      <c r="AD2864" s="131">
        <v>0</v>
      </c>
      <c r="AE2864" s="131">
        <v>0</v>
      </c>
      <c r="AF2864" s="131">
        <v>0</v>
      </c>
      <c r="AG2864" s="131">
        <v>0</v>
      </c>
      <c r="AH2864" s="43">
        <v>0</v>
      </c>
    </row>
    <row r="2865" spans="4:34">
      <c r="D2865" s="62">
        <v>2002</v>
      </c>
      <c r="E2865" s="62">
        <v>11</v>
      </c>
      <c r="F2865" s="62">
        <v>2003</v>
      </c>
      <c r="G2865" s="62">
        <v>2003</v>
      </c>
      <c r="H2865" s="131">
        <v>0</v>
      </c>
      <c r="I2865" s="131">
        <v>0</v>
      </c>
      <c r="J2865" s="131">
        <v>0</v>
      </c>
      <c r="K2865" s="131">
        <v>0</v>
      </c>
      <c r="L2865" s="131">
        <v>0</v>
      </c>
      <c r="M2865" s="131">
        <v>0</v>
      </c>
      <c r="N2865" s="131">
        <v>0</v>
      </c>
      <c r="O2865" s="131">
        <v>0</v>
      </c>
      <c r="P2865" s="131">
        <v>0</v>
      </c>
      <c r="Q2865" s="131">
        <v>0</v>
      </c>
      <c r="R2865" s="131">
        <v>0</v>
      </c>
      <c r="S2865" s="131">
        <v>0</v>
      </c>
      <c r="T2865" s="131">
        <v>0</v>
      </c>
      <c r="U2865" s="131">
        <v>0</v>
      </c>
      <c r="V2865" s="131">
        <v>0</v>
      </c>
      <c r="W2865" s="131">
        <v>0</v>
      </c>
      <c r="X2865" s="131">
        <v>0</v>
      </c>
      <c r="Y2865" s="131">
        <v>0</v>
      </c>
      <c r="Z2865" s="131">
        <v>0</v>
      </c>
      <c r="AA2865" s="131">
        <v>0</v>
      </c>
      <c r="AB2865" s="131">
        <v>0</v>
      </c>
      <c r="AC2865" s="131">
        <v>0</v>
      </c>
      <c r="AD2865" s="131">
        <v>0</v>
      </c>
      <c r="AE2865" s="131">
        <v>0</v>
      </c>
      <c r="AF2865" s="131">
        <v>0</v>
      </c>
      <c r="AG2865" s="131">
        <v>0</v>
      </c>
      <c r="AH2865" s="43">
        <v>0</v>
      </c>
    </row>
    <row r="2866" spans="4:34">
      <c r="D2866" s="62">
        <v>2002</v>
      </c>
      <c r="E2866" s="62">
        <v>12</v>
      </c>
      <c r="F2866" s="62">
        <v>2003</v>
      </c>
      <c r="G2866" s="62">
        <v>2003</v>
      </c>
      <c r="H2866" s="131">
        <v>0</v>
      </c>
      <c r="I2866" s="131">
        <v>0</v>
      </c>
      <c r="J2866" s="131">
        <v>0</v>
      </c>
      <c r="K2866" s="131">
        <v>0</v>
      </c>
      <c r="L2866" s="131">
        <v>0</v>
      </c>
      <c r="M2866" s="131">
        <v>0</v>
      </c>
      <c r="N2866" s="131">
        <v>0</v>
      </c>
      <c r="O2866" s="131">
        <v>0</v>
      </c>
      <c r="P2866" s="131">
        <v>0</v>
      </c>
      <c r="Q2866" s="131">
        <v>0</v>
      </c>
      <c r="R2866" s="131">
        <v>0</v>
      </c>
      <c r="S2866" s="131">
        <v>0</v>
      </c>
      <c r="T2866" s="131">
        <v>0</v>
      </c>
      <c r="U2866" s="131">
        <v>0</v>
      </c>
      <c r="V2866" s="131">
        <v>0</v>
      </c>
      <c r="W2866" s="131">
        <v>0</v>
      </c>
      <c r="X2866" s="131">
        <v>0</v>
      </c>
      <c r="Y2866" s="131">
        <v>0</v>
      </c>
      <c r="Z2866" s="131">
        <v>0</v>
      </c>
      <c r="AA2866" s="131">
        <v>0</v>
      </c>
      <c r="AB2866" s="131">
        <v>0</v>
      </c>
      <c r="AC2866" s="131">
        <v>0</v>
      </c>
      <c r="AD2866" s="131">
        <v>0</v>
      </c>
      <c r="AE2866" s="131">
        <v>0</v>
      </c>
      <c r="AF2866" s="131">
        <v>0</v>
      </c>
      <c r="AG2866" s="131">
        <v>0</v>
      </c>
      <c r="AH2866" s="43">
        <v>0</v>
      </c>
    </row>
    <row r="2867" spans="4:34">
      <c r="D2867" s="62">
        <v>2003</v>
      </c>
      <c r="E2867" s="62">
        <v>1</v>
      </c>
      <c r="F2867" s="62">
        <v>2003</v>
      </c>
      <c r="G2867" s="62">
        <v>2003</v>
      </c>
      <c r="H2867" s="131">
        <v>0</v>
      </c>
      <c r="I2867" s="131">
        <v>0</v>
      </c>
      <c r="J2867" s="131">
        <v>0</v>
      </c>
      <c r="K2867" s="131">
        <v>0</v>
      </c>
      <c r="L2867" s="131">
        <v>0</v>
      </c>
      <c r="M2867" s="131">
        <v>0</v>
      </c>
      <c r="N2867" s="131">
        <v>0</v>
      </c>
      <c r="O2867" s="131">
        <v>0</v>
      </c>
      <c r="P2867" s="131">
        <v>0</v>
      </c>
      <c r="Q2867" s="131">
        <v>0</v>
      </c>
      <c r="R2867" s="131">
        <v>0</v>
      </c>
      <c r="S2867" s="131">
        <v>0</v>
      </c>
      <c r="T2867" s="131">
        <v>0</v>
      </c>
      <c r="U2867" s="131">
        <v>0</v>
      </c>
      <c r="V2867" s="131">
        <v>0</v>
      </c>
      <c r="W2867" s="131">
        <v>0</v>
      </c>
      <c r="X2867" s="131">
        <v>0</v>
      </c>
      <c r="Y2867" s="131">
        <v>0</v>
      </c>
      <c r="Z2867" s="131">
        <v>0</v>
      </c>
      <c r="AA2867" s="131">
        <v>0</v>
      </c>
      <c r="AB2867" s="131">
        <v>0</v>
      </c>
      <c r="AC2867" s="131">
        <v>0</v>
      </c>
      <c r="AD2867" s="131">
        <v>0</v>
      </c>
      <c r="AE2867" s="131">
        <v>0</v>
      </c>
      <c r="AF2867" s="131">
        <v>0</v>
      </c>
      <c r="AG2867" s="131">
        <v>0</v>
      </c>
      <c r="AH2867" s="43">
        <v>0</v>
      </c>
    </row>
    <row r="2868" spans="4:34">
      <c r="D2868" s="62">
        <v>2003</v>
      </c>
      <c r="E2868" s="62">
        <v>2</v>
      </c>
      <c r="F2868" s="62">
        <v>2003</v>
      </c>
      <c r="G2868" s="62">
        <v>2003</v>
      </c>
      <c r="H2868" s="131">
        <v>0</v>
      </c>
      <c r="I2868" s="131">
        <v>0</v>
      </c>
      <c r="J2868" s="131">
        <v>0</v>
      </c>
      <c r="K2868" s="131">
        <v>0</v>
      </c>
      <c r="L2868" s="131">
        <v>0</v>
      </c>
      <c r="M2868" s="131">
        <v>0</v>
      </c>
      <c r="N2868" s="131">
        <v>0</v>
      </c>
      <c r="O2868" s="131">
        <v>0</v>
      </c>
      <c r="P2868" s="131">
        <v>0</v>
      </c>
      <c r="Q2868" s="131">
        <v>0</v>
      </c>
      <c r="R2868" s="131">
        <v>0</v>
      </c>
      <c r="S2868" s="131">
        <v>0</v>
      </c>
      <c r="T2868" s="131">
        <v>0</v>
      </c>
      <c r="U2868" s="131">
        <v>0</v>
      </c>
      <c r="V2868" s="131">
        <v>0</v>
      </c>
      <c r="W2868" s="131">
        <v>0</v>
      </c>
      <c r="X2868" s="131">
        <v>0</v>
      </c>
      <c r="Y2868" s="131">
        <v>0</v>
      </c>
      <c r="Z2868" s="131">
        <v>0</v>
      </c>
      <c r="AA2868" s="131">
        <v>0</v>
      </c>
      <c r="AB2868" s="131">
        <v>0</v>
      </c>
      <c r="AC2868" s="131">
        <v>0</v>
      </c>
      <c r="AD2868" s="131">
        <v>0</v>
      </c>
      <c r="AE2868" s="131">
        <v>0</v>
      </c>
      <c r="AF2868" s="131">
        <v>0</v>
      </c>
      <c r="AG2868" s="131">
        <v>0</v>
      </c>
      <c r="AH2868" s="43">
        <v>0</v>
      </c>
    </row>
    <row r="2869" spans="4:34">
      <c r="D2869" s="62">
        <v>2003</v>
      </c>
      <c r="E2869" s="62">
        <v>3</v>
      </c>
      <c r="F2869" s="62">
        <v>2003</v>
      </c>
      <c r="G2869" s="62">
        <v>2003</v>
      </c>
      <c r="H2869" s="131">
        <v>0</v>
      </c>
      <c r="I2869" s="131">
        <v>0</v>
      </c>
      <c r="J2869" s="131">
        <v>0</v>
      </c>
      <c r="K2869" s="131">
        <v>0</v>
      </c>
      <c r="L2869" s="131">
        <v>0</v>
      </c>
      <c r="M2869" s="131">
        <v>0</v>
      </c>
      <c r="N2869" s="131">
        <v>0</v>
      </c>
      <c r="O2869" s="131">
        <v>0</v>
      </c>
      <c r="P2869" s="131">
        <v>0</v>
      </c>
      <c r="Q2869" s="131">
        <v>0</v>
      </c>
      <c r="R2869" s="131">
        <v>0</v>
      </c>
      <c r="S2869" s="131">
        <v>0</v>
      </c>
      <c r="T2869" s="131">
        <v>0</v>
      </c>
      <c r="U2869" s="131">
        <v>0</v>
      </c>
      <c r="V2869" s="131">
        <v>0</v>
      </c>
      <c r="W2869" s="131">
        <v>0</v>
      </c>
      <c r="X2869" s="131">
        <v>0</v>
      </c>
      <c r="Y2869" s="131">
        <v>0</v>
      </c>
      <c r="Z2869" s="131">
        <v>0</v>
      </c>
      <c r="AA2869" s="131">
        <v>0</v>
      </c>
      <c r="AB2869" s="131">
        <v>0</v>
      </c>
      <c r="AC2869" s="131">
        <v>0</v>
      </c>
      <c r="AD2869" s="131">
        <v>0</v>
      </c>
      <c r="AE2869" s="131">
        <v>0</v>
      </c>
      <c r="AF2869" s="131">
        <v>0</v>
      </c>
      <c r="AG2869" s="131">
        <v>0</v>
      </c>
      <c r="AH2869" s="43">
        <v>0</v>
      </c>
    </row>
    <row r="2870" spans="4:34">
      <c r="D2870" s="62">
        <v>2003</v>
      </c>
      <c r="E2870" s="62">
        <v>4</v>
      </c>
      <c r="F2870" s="62">
        <v>2003</v>
      </c>
      <c r="G2870" s="62">
        <v>2003</v>
      </c>
      <c r="H2870" s="131">
        <v>0</v>
      </c>
      <c r="I2870" s="131">
        <v>0</v>
      </c>
      <c r="J2870" s="131">
        <v>0</v>
      </c>
      <c r="K2870" s="131">
        <v>0</v>
      </c>
      <c r="L2870" s="131">
        <v>0</v>
      </c>
      <c r="M2870" s="131">
        <v>0</v>
      </c>
      <c r="N2870" s="131">
        <v>0</v>
      </c>
      <c r="O2870" s="131">
        <v>0</v>
      </c>
      <c r="P2870" s="131">
        <v>0</v>
      </c>
      <c r="Q2870" s="131">
        <v>0</v>
      </c>
      <c r="R2870" s="131">
        <v>0</v>
      </c>
      <c r="S2870" s="131">
        <v>0</v>
      </c>
      <c r="T2870" s="131">
        <v>0</v>
      </c>
      <c r="U2870" s="131">
        <v>0</v>
      </c>
      <c r="V2870" s="131">
        <v>0</v>
      </c>
      <c r="W2870" s="131">
        <v>0</v>
      </c>
      <c r="X2870" s="131">
        <v>0</v>
      </c>
      <c r="Y2870" s="131">
        <v>0</v>
      </c>
      <c r="Z2870" s="131">
        <v>0</v>
      </c>
      <c r="AA2870" s="131">
        <v>0</v>
      </c>
      <c r="AB2870" s="131">
        <v>0</v>
      </c>
      <c r="AC2870" s="131">
        <v>0</v>
      </c>
      <c r="AD2870" s="131">
        <v>0</v>
      </c>
      <c r="AE2870" s="131">
        <v>0</v>
      </c>
      <c r="AF2870" s="131">
        <v>0</v>
      </c>
      <c r="AG2870" s="131">
        <v>0</v>
      </c>
      <c r="AH2870" s="43">
        <v>0</v>
      </c>
    </row>
    <row r="2871" spans="4:34">
      <c r="D2871" s="62">
        <v>2003</v>
      </c>
      <c r="E2871" s="62">
        <v>5</v>
      </c>
      <c r="F2871" s="62">
        <v>2003</v>
      </c>
      <c r="G2871" s="62">
        <v>2004</v>
      </c>
      <c r="H2871" s="131">
        <v>0</v>
      </c>
      <c r="I2871" s="131">
        <v>0</v>
      </c>
      <c r="J2871" s="131">
        <v>0</v>
      </c>
      <c r="K2871" s="131">
        <v>0</v>
      </c>
      <c r="L2871" s="131">
        <v>0</v>
      </c>
      <c r="M2871" s="131">
        <v>0</v>
      </c>
      <c r="N2871" s="131">
        <v>0</v>
      </c>
      <c r="O2871" s="131">
        <v>0</v>
      </c>
      <c r="P2871" s="131">
        <v>0</v>
      </c>
      <c r="Q2871" s="131">
        <v>0</v>
      </c>
      <c r="R2871" s="131">
        <v>0</v>
      </c>
      <c r="S2871" s="131">
        <v>0</v>
      </c>
      <c r="T2871" s="131">
        <v>0</v>
      </c>
      <c r="U2871" s="131">
        <v>0</v>
      </c>
      <c r="V2871" s="131">
        <v>0</v>
      </c>
      <c r="W2871" s="131">
        <v>0</v>
      </c>
      <c r="X2871" s="131">
        <v>0</v>
      </c>
      <c r="Y2871" s="131">
        <v>0</v>
      </c>
      <c r="Z2871" s="131">
        <v>0</v>
      </c>
      <c r="AA2871" s="131">
        <v>0</v>
      </c>
      <c r="AB2871" s="131">
        <v>0</v>
      </c>
      <c r="AC2871" s="131">
        <v>0</v>
      </c>
      <c r="AD2871" s="131">
        <v>0</v>
      </c>
      <c r="AE2871" s="131">
        <v>0</v>
      </c>
      <c r="AF2871" s="131">
        <v>0</v>
      </c>
      <c r="AG2871" s="131">
        <v>0</v>
      </c>
      <c r="AH2871" s="43">
        <v>0</v>
      </c>
    </row>
    <row r="2872" spans="4:34">
      <c r="D2872" s="62">
        <v>2003</v>
      </c>
      <c r="E2872" s="62">
        <v>6</v>
      </c>
      <c r="F2872" s="62">
        <v>2003</v>
      </c>
      <c r="G2872" s="62">
        <v>2004</v>
      </c>
      <c r="H2872" s="131">
        <v>0</v>
      </c>
      <c r="I2872" s="131">
        <v>0</v>
      </c>
      <c r="J2872" s="131">
        <v>0</v>
      </c>
      <c r="K2872" s="131">
        <v>0</v>
      </c>
      <c r="L2872" s="131">
        <v>0</v>
      </c>
      <c r="M2872" s="131">
        <v>0</v>
      </c>
      <c r="N2872" s="131">
        <v>0</v>
      </c>
      <c r="O2872" s="131">
        <v>0</v>
      </c>
      <c r="P2872" s="131">
        <v>0</v>
      </c>
      <c r="Q2872" s="131">
        <v>0</v>
      </c>
      <c r="R2872" s="131">
        <v>0</v>
      </c>
      <c r="S2872" s="131">
        <v>0</v>
      </c>
      <c r="T2872" s="131">
        <v>0</v>
      </c>
      <c r="U2872" s="131">
        <v>0</v>
      </c>
      <c r="V2872" s="131">
        <v>0</v>
      </c>
      <c r="W2872" s="131">
        <v>0</v>
      </c>
      <c r="X2872" s="131">
        <v>0</v>
      </c>
      <c r="Y2872" s="131">
        <v>0</v>
      </c>
      <c r="Z2872" s="131">
        <v>0</v>
      </c>
      <c r="AA2872" s="131">
        <v>0</v>
      </c>
      <c r="AB2872" s="131">
        <v>0</v>
      </c>
      <c r="AC2872" s="131">
        <v>0</v>
      </c>
      <c r="AD2872" s="131">
        <v>0</v>
      </c>
      <c r="AE2872" s="131">
        <v>0</v>
      </c>
      <c r="AF2872" s="131">
        <v>0</v>
      </c>
      <c r="AG2872" s="131">
        <v>0</v>
      </c>
      <c r="AH2872" s="43">
        <v>0</v>
      </c>
    </row>
    <row r="2873" spans="4:34">
      <c r="D2873" s="62">
        <v>2003</v>
      </c>
      <c r="E2873" s="62">
        <v>7</v>
      </c>
      <c r="F2873" s="62">
        <v>2004</v>
      </c>
      <c r="G2873" s="62">
        <v>2004</v>
      </c>
      <c r="H2873" s="131">
        <v>0</v>
      </c>
      <c r="I2873" s="131">
        <v>0</v>
      </c>
      <c r="J2873" s="131">
        <v>0</v>
      </c>
      <c r="K2873" s="131">
        <v>0</v>
      </c>
      <c r="L2873" s="131">
        <v>0</v>
      </c>
      <c r="M2873" s="131">
        <v>0</v>
      </c>
      <c r="N2873" s="131">
        <v>0</v>
      </c>
      <c r="O2873" s="131">
        <v>0</v>
      </c>
      <c r="P2873" s="131">
        <v>0</v>
      </c>
      <c r="Q2873" s="131">
        <v>0</v>
      </c>
      <c r="R2873" s="131">
        <v>0</v>
      </c>
      <c r="S2873" s="131">
        <v>0</v>
      </c>
      <c r="T2873" s="131">
        <v>0</v>
      </c>
      <c r="U2873" s="131">
        <v>0</v>
      </c>
      <c r="V2873" s="131">
        <v>0</v>
      </c>
      <c r="W2873" s="131">
        <v>0</v>
      </c>
      <c r="X2873" s="131">
        <v>0</v>
      </c>
      <c r="Y2873" s="131">
        <v>0</v>
      </c>
      <c r="Z2873" s="131">
        <v>0</v>
      </c>
      <c r="AA2873" s="131">
        <v>0</v>
      </c>
      <c r="AB2873" s="131">
        <v>0</v>
      </c>
      <c r="AC2873" s="131">
        <v>0</v>
      </c>
      <c r="AD2873" s="131">
        <v>0</v>
      </c>
      <c r="AE2873" s="131">
        <v>0</v>
      </c>
      <c r="AF2873" s="131">
        <v>0</v>
      </c>
      <c r="AG2873" s="131">
        <v>0</v>
      </c>
      <c r="AH2873" s="43">
        <v>0</v>
      </c>
    </row>
    <row r="2874" spans="4:34">
      <c r="D2874" s="62">
        <v>2003</v>
      </c>
      <c r="E2874" s="62">
        <v>8</v>
      </c>
      <c r="F2874" s="62">
        <v>2004</v>
      </c>
      <c r="G2874" s="62">
        <v>2004</v>
      </c>
      <c r="H2874" s="131">
        <v>0</v>
      </c>
      <c r="I2874" s="131">
        <v>0</v>
      </c>
      <c r="J2874" s="131">
        <v>0</v>
      </c>
      <c r="K2874" s="131">
        <v>0</v>
      </c>
      <c r="L2874" s="131">
        <v>0</v>
      </c>
      <c r="M2874" s="131">
        <v>0</v>
      </c>
      <c r="N2874" s="131">
        <v>0</v>
      </c>
      <c r="O2874" s="131">
        <v>0</v>
      </c>
      <c r="P2874" s="131">
        <v>0</v>
      </c>
      <c r="Q2874" s="131">
        <v>0</v>
      </c>
      <c r="R2874" s="131">
        <v>0</v>
      </c>
      <c r="S2874" s="131">
        <v>0</v>
      </c>
      <c r="T2874" s="131">
        <v>0</v>
      </c>
      <c r="U2874" s="131">
        <v>0</v>
      </c>
      <c r="V2874" s="131">
        <v>0</v>
      </c>
      <c r="W2874" s="131">
        <v>0</v>
      </c>
      <c r="X2874" s="131">
        <v>0</v>
      </c>
      <c r="Y2874" s="131">
        <v>0</v>
      </c>
      <c r="Z2874" s="131">
        <v>0</v>
      </c>
      <c r="AA2874" s="131">
        <v>0</v>
      </c>
      <c r="AB2874" s="131">
        <v>0</v>
      </c>
      <c r="AC2874" s="131">
        <v>0</v>
      </c>
      <c r="AD2874" s="131">
        <v>0</v>
      </c>
      <c r="AE2874" s="131">
        <v>0</v>
      </c>
      <c r="AF2874" s="131">
        <v>0</v>
      </c>
      <c r="AG2874" s="131">
        <v>0</v>
      </c>
      <c r="AH2874" s="43">
        <v>0</v>
      </c>
    </row>
    <row r="2875" spans="4:34">
      <c r="D2875" s="62">
        <v>2003</v>
      </c>
      <c r="E2875" s="62">
        <v>9</v>
      </c>
      <c r="F2875" s="62">
        <v>2004</v>
      </c>
      <c r="G2875" s="62">
        <v>2004</v>
      </c>
      <c r="H2875" s="131">
        <v>0</v>
      </c>
      <c r="I2875" s="131">
        <v>0</v>
      </c>
      <c r="J2875" s="131">
        <v>0</v>
      </c>
      <c r="K2875" s="131">
        <v>0</v>
      </c>
      <c r="L2875" s="131">
        <v>0</v>
      </c>
      <c r="M2875" s="131">
        <v>0</v>
      </c>
      <c r="N2875" s="131">
        <v>0</v>
      </c>
      <c r="O2875" s="131">
        <v>0</v>
      </c>
      <c r="P2875" s="131">
        <v>0</v>
      </c>
      <c r="Q2875" s="131">
        <v>0</v>
      </c>
      <c r="R2875" s="131">
        <v>0</v>
      </c>
      <c r="S2875" s="131">
        <v>0</v>
      </c>
      <c r="T2875" s="131">
        <v>0</v>
      </c>
      <c r="U2875" s="131">
        <v>0</v>
      </c>
      <c r="V2875" s="131">
        <v>0</v>
      </c>
      <c r="W2875" s="131">
        <v>0</v>
      </c>
      <c r="X2875" s="131">
        <v>0</v>
      </c>
      <c r="Y2875" s="131">
        <v>0</v>
      </c>
      <c r="Z2875" s="131">
        <v>0</v>
      </c>
      <c r="AA2875" s="131">
        <v>0</v>
      </c>
      <c r="AB2875" s="131">
        <v>0</v>
      </c>
      <c r="AC2875" s="131">
        <v>0</v>
      </c>
      <c r="AD2875" s="131">
        <v>0</v>
      </c>
      <c r="AE2875" s="131">
        <v>0</v>
      </c>
      <c r="AF2875" s="131">
        <v>0</v>
      </c>
      <c r="AG2875" s="131">
        <v>0</v>
      </c>
      <c r="AH2875" s="43">
        <v>0</v>
      </c>
    </row>
    <row r="2876" spans="4:34">
      <c r="D2876" s="62">
        <v>2003</v>
      </c>
      <c r="E2876" s="62">
        <v>10</v>
      </c>
      <c r="F2876" s="62">
        <v>2004</v>
      </c>
      <c r="G2876" s="62">
        <v>2004</v>
      </c>
      <c r="H2876" s="131">
        <v>0</v>
      </c>
      <c r="I2876" s="131">
        <v>0</v>
      </c>
      <c r="J2876" s="131">
        <v>0</v>
      </c>
      <c r="K2876" s="131">
        <v>0</v>
      </c>
      <c r="L2876" s="131">
        <v>0</v>
      </c>
      <c r="M2876" s="131">
        <v>0</v>
      </c>
      <c r="N2876" s="131">
        <v>0</v>
      </c>
      <c r="O2876" s="131">
        <v>0</v>
      </c>
      <c r="P2876" s="131">
        <v>0</v>
      </c>
      <c r="Q2876" s="131">
        <v>0</v>
      </c>
      <c r="R2876" s="131">
        <v>0</v>
      </c>
      <c r="S2876" s="131">
        <v>0</v>
      </c>
      <c r="T2876" s="131">
        <v>0</v>
      </c>
      <c r="U2876" s="131">
        <v>0</v>
      </c>
      <c r="V2876" s="131">
        <v>0</v>
      </c>
      <c r="W2876" s="131">
        <v>0</v>
      </c>
      <c r="X2876" s="131">
        <v>0</v>
      </c>
      <c r="Y2876" s="131">
        <v>0</v>
      </c>
      <c r="Z2876" s="131">
        <v>0</v>
      </c>
      <c r="AA2876" s="131">
        <v>0</v>
      </c>
      <c r="AB2876" s="131">
        <v>0</v>
      </c>
      <c r="AC2876" s="131">
        <v>0</v>
      </c>
      <c r="AD2876" s="131">
        <v>0</v>
      </c>
      <c r="AE2876" s="131">
        <v>0</v>
      </c>
      <c r="AF2876" s="131">
        <v>0</v>
      </c>
      <c r="AG2876" s="131">
        <v>0</v>
      </c>
      <c r="AH2876" s="43">
        <v>0</v>
      </c>
    </row>
    <row r="2877" spans="4:34">
      <c r="D2877" s="62">
        <v>2003</v>
      </c>
      <c r="E2877" s="62">
        <v>11</v>
      </c>
      <c r="F2877" s="62">
        <v>2004</v>
      </c>
      <c r="G2877" s="62">
        <v>2004</v>
      </c>
      <c r="H2877" s="131">
        <v>0</v>
      </c>
      <c r="I2877" s="131">
        <v>0</v>
      </c>
      <c r="J2877" s="131">
        <v>0</v>
      </c>
      <c r="K2877" s="131">
        <v>0</v>
      </c>
      <c r="L2877" s="131">
        <v>0</v>
      </c>
      <c r="M2877" s="131">
        <v>0</v>
      </c>
      <c r="N2877" s="131">
        <v>0</v>
      </c>
      <c r="O2877" s="131">
        <v>0</v>
      </c>
      <c r="P2877" s="131">
        <v>0</v>
      </c>
      <c r="Q2877" s="131">
        <v>0</v>
      </c>
      <c r="R2877" s="131">
        <v>0</v>
      </c>
      <c r="S2877" s="131">
        <v>0</v>
      </c>
      <c r="T2877" s="131">
        <v>0</v>
      </c>
      <c r="U2877" s="131">
        <v>0</v>
      </c>
      <c r="V2877" s="131">
        <v>0</v>
      </c>
      <c r="W2877" s="131">
        <v>0</v>
      </c>
      <c r="X2877" s="131">
        <v>0</v>
      </c>
      <c r="Y2877" s="131">
        <v>0</v>
      </c>
      <c r="Z2877" s="131">
        <v>0</v>
      </c>
      <c r="AA2877" s="131">
        <v>0</v>
      </c>
      <c r="AB2877" s="131">
        <v>0</v>
      </c>
      <c r="AC2877" s="131">
        <v>0</v>
      </c>
      <c r="AD2877" s="131">
        <v>0</v>
      </c>
      <c r="AE2877" s="131">
        <v>0</v>
      </c>
      <c r="AF2877" s="131">
        <v>0</v>
      </c>
      <c r="AG2877" s="131">
        <v>0</v>
      </c>
      <c r="AH2877" s="43">
        <v>0</v>
      </c>
    </row>
    <row r="2878" spans="4:34">
      <c r="D2878" s="62">
        <v>2003</v>
      </c>
      <c r="E2878" s="62">
        <v>12</v>
      </c>
      <c r="F2878" s="62">
        <v>2004</v>
      </c>
      <c r="G2878" s="62">
        <v>2004</v>
      </c>
      <c r="H2878" s="131">
        <v>0</v>
      </c>
      <c r="I2878" s="131">
        <v>0</v>
      </c>
      <c r="J2878" s="131">
        <v>0</v>
      </c>
      <c r="K2878" s="131">
        <v>0</v>
      </c>
      <c r="L2878" s="131">
        <v>0</v>
      </c>
      <c r="M2878" s="131">
        <v>0</v>
      </c>
      <c r="N2878" s="131">
        <v>0</v>
      </c>
      <c r="O2878" s="131">
        <v>0</v>
      </c>
      <c r="P2878" s="131">
        <v>0</v>
      </c>
      <c r="Q2878" s="131">
        <v>0</v>
      </c>
      <c r="R2878" s="131">
        <v>0</v>
      </c>
      <c r="S2878" s="131">
        <v>0</v>
      </c>
      <c r="T2878" s="131">
        <v>0</v>
      </c>
      <c r="U2878" s="131">
        <v>0</v>
      </c>
      <c r="V2878" s="131">
        <v>0</v>
      </c>
      <c r="W2878" s="131">
        <v>0</v>
      </c>
      <c r="X2878" s="131">
        <v>0</v>
      </c>
      <c r="Y2878" s="131">
        <v>0</v>
      </c>
      <c r="Z2878" s="131">
        <v>0</v>
      </c>
      <c r="AA2878" s="131">
        <v>0</v>
      </c>
      <c r="AB2878" s="131">
        <v>0</v>
      </c>
      <c r="AC2878" s="131">
        <v>0</v>
      </c>
      <c r="AD2878" s="131">
        <v>0</v>
      </c>
      <c r="AE2878" s="131">
        <v>0</v>
      </c>
      <c r="AF2878" s="131">
        <v>0</v>
      </c>
      <c r="AG2878" s="131">
        <v>0</v>
      </c>
      <c r="AH2878" s="43">
        <v>0</v>
      </c>
    </row>
    <row r="2879" spans="4:34">
      <c r="D2879" s="62">
        <v>2004</v>
      </c>
      <c r="E2879" s="62">
        <v>1</v>
      </c>
      <c r="F2879" s="62">
        <v>2004</v>
      </c>
      <c r="G2879" s="62">
        <v>2004</v>
      </c>
      <c r="H2879" s="131">
        <v>0</v>
      </c>
      <c r="I2879" s="131">
        <v>0</v>
      </c>
      <c r="J2879" s="131">
        <v>0</v>
      </c>
      <c r="K2879" s="131">
        <v>0</v>
      </c>
      <c r="L2879" s="131">
        <v>0</v>
      </c>
      <c r="M2879" s="131">
        <v>0</v>
      </c>
      <c r="N2879" s="131">
        <v>0</v>
      </c>
      <c r="O2879" s="131">
        <v>0</v>
      </c>
      <c r="P2879" s="131">
        <v>0</v>
      </c>
      <c r="Q2879" s="131">
        <v>0</v>
      </c>
      <c r="R2879" s="131">
        <v>0</v>
      </c>
      <c r="S2879" s="131">
        <v>0</v>
      </c>
      <c r="T2879" s="131">
        <v>0</v>
      </c>
      <c r="U2879" s="131">
        <v>0</v>
      </c>
      <c r="V2879" s="131">
        <v>0</v>
      </c>
      <c r="W2879" s="131">
        <v>0</v>
      </c>
      <c r="X2879" s="131">
        <v>0</v>
      </c>
      <c r="Y2879" s="131">
        <v>0</v>
      </c>
      <c r="Z2879" s="131">
        <v>0</v>
      </c>
      <c r="AA2879" s="131">
        <v>0</v>
      </c>
      <c r="AB2879" s="131">
        <v>0</v>
      </c>
      <c r="AC2879" s="131">
        <v>0</v>
      </c>
      <c r="AD2879" s="131">
        <v>0</v>
      </c>
      <c r="AE2879" s="131">
        <v>0</v>
      </c>
      <c r="AF2879" s="131">
        <v>0</v>
      </c>
      <c r="AG2879" s="131">
        <v>0</v>
      </c>
      <c r="AH2879" s="43">
        <v>0</v>
      </c>
    </row>
    <row r="2880" spans="4:34">
      <c r="D2880" s="62">
        <v>2004</v>
      </c>
      <c r="E2880" s="62">
        <v>2</v>
      </c>
      <c r="F2880" s="62">
        <v>2004</v>
      </c>
      <c r="G2880" s="62">
        <v>2004</v>
      </c>
      <c r="H2880" s="131">
        <v>0</v>
      </c>
      <c r="I2880" s="131">
        <v>0</v>
      </c>
      <c r="J2880" s="131">
        <v>0</v>
      </c>
      <c r="K2880" s="131">
        <v>0</v>
      </c>
      <c r="L2880" s="131">
        <v>0</v>
      </c>
      <c r="M2880" s="131">
        <v>0</v>
      </c>
      <c r="N2880" s="131">
        <v>0</v>
      </c>
      <c r="O2880" s="131">
        <v>0</v>
      </c>
      <c r="P2880" s="131">
        <v>0</v>
      </c>
      <c r="Q2880" s="131">
        <v>0</v>
      </c>
      <c r="R2880" s="131">
        <v>0</v>
      </c>
      <c r="S2880" s="131">
        <v>0</v>
      </c>
      <c r="T2880" s="131">
        <v>0</v>
      </c>
      <c r="U2880" s="131">
        <v>0</v>
      </c>
      <c r="V2880" s="131">
        <v>0</v>
      </c>
      <c r="W2880" s="131">
        <v>0</v>
      </c>
      <c r="X2880" s="131">
        <v>0</v>
      </c>
      <c r="Y2880" s="131">
        <v>0</v>
      </c>
      <c r="Z2880" s="131">
        <v>0</v>
      </c>
      <c r="AA2880" s="131">
        <v>0</v>
      </c>
      <c r="AB2880" s="131">
        <v>0</v>
      </c>
      <c r="AC2880" s="131">
        <v>0</v>
      </c>
      <c r="AD2880" s="131">
        <v>0</v>
      </c>
      <c r="AE2880" s="131">
        <v>0</v>
      </c>
      <c r="AF2880" s="131">
        <v>0</v>
      </c>
      <c r="AG2880" s="131">
        <v>0</v>
      </c>
      <c r="AH2880" s="43">
        <v>0</v>
      </c>
    </row>
    <row r="2881" spans="4:34">
      <c r="D2881" s="62">
        <v>2004</v>
      </c>
      <c r="E2881" s="62">
        <v>3</v>
      </c>
      <c r="F2881" s="62">
        <v>2004</v>
      </c>
      <c r="G2881" s="62">
        <v>2004</v>
      </c>
      <c r="H2881" s="131">
        <v>0</v>
      </c>
      <c r="I2881" s="131">
        <v>0</v>
      </c>
      <c r="J2881" s="131">
        <v>0</v>
      </c>
      <c r="K2881" s="131">
        <v>0</v>
      </c>
      <c r="L2881" s="131">
        <v>0</v>
      </c>
      <c r="M2881" s="131">
        <v>0</v>
      </c>
      <c r="N2881" s="131">
        <v>0</v>
      </c>
      <c r="O2881" s="131">
        <v>0</v>
      </c>
      <c r="P2881" s="131">
        <v>0</v>
      </c>
      <c r="Q2881" s="131">
        <v>0</v>
      </c>
      <c r="R2881" s="131">
        <v>0</v>
      </c>
      <c r="S2881" s="131">
        <v>0</v>
      </c>
      <c r="T2881" s="131">
        <v>0</v>
      </c>
      <c r="U2881" s="131">
        <v>0</v>
      </c>
      <c r="V2881" s="131">
        <v>0</v>
      </c>
      <c r="W2881" s="131">
        <v>0</v>
      </c>
      <c r="X2881" s="131">
        <v>0</v>
      </c>
      <c r="Y2881" s="131">
        <v>0</v>
      </c>
      <c r="Z2881" s="131">
        <v>0</v>
      </c>
      <c r="AA2881" s="131">
        <v>0</v>
      </c>
      <c r="AB2881" s="131">
        <v>0</v>
      </c>
      <c r="AC2881" s="131">
        <v>0</v>
      </c>
      <c r="AD2881" s="131">
        <v>0</v>
      </c>
      <c r="AE2881" s="131">
        <v>0</v>
      </c>
      <c r="AF2881" s="131">
        <v>0</v>
      </c>
      <c r="AG2881" s="131">
        <v>0</v>
      </c>
      <c r="AH2881" s="43">
        <v>0</v>
      </c>
    </row>
    <row r="2882" spans="4:34">
      <c r="D2882" s="62">
        <v>2004</v>
      </c>
      <c r="E2882" s="62">
        <v>4</v>
      </c>
      <c r="F2882" s="62">
        <v>2004</v>
      </c>
      <c r="G2882" s="62">
        <v>2004</v>
      </c>
      <c r="H2882" s="131">
        <v>0</v>
      </c>
      <c r="I2882" s="131">
        <v>0</v>
      </c>
      <c r="J2882" s="131">
        <v>0</v>
      </c>
      <c r="K2882" s="131">
        <v>0</v>
      </c>
      <c r="L2882" s="131">
        <v>0</v>
      </c>
      <c r="M2882" s="131">
        <v>0</v>
      </c>
      <c r="N2882" s="131">
        <v>0</v>
      </c>
      <c r="O2882" s="131">
        <v>0</v>
      </c>
      <c r="P2882" s="131">
        <v>0</v>
      </c>
      <c r="Q2882" s="131">
        <v>0</v>
      </c>
      <c r="R2882" s="131">
        <v>0</v>
      </c>
      <c r="S2882" s="131">
        <v>0</v>
      </c>
      <c r="T2882" s="131">
        <v>0</v>
      </c>
      <c r="U2882" s="131">
        <v>0</v>
      </c>
      <c r="V2882" s="131">
        <v>0</v>
      </c>
      <c r="W2882" s="131">
        <v>0</v>
      </c>
      <c r="X2882" s="131">
        <v>0</v>
      </c>
      <c r="Y2882" s="131">
        <v>0</v>
      </c>
      <c r="Z2882" s="131">
        <v>0</v>
      </c>
      <c r="AA2882" s="131">
        <v>0</v>
      </c>
      <c r="AB2882" s="131">
        <v>0</v>
      </c>
      <c r="AC2882" s="131">
        <v>0</v>
      </c>
      <c r="AD2882" s="131">
        <v>0</v>
      </c>
      <c r="AE2882" s="131">
        <v>0</v>
      </c>
      <c r="AF2882" s="131">
        <v>0</v>
      </c>
      <c r="AG2882" s="131">
        <v>0</v>
      </c>
      <c r="AH2882" s="43">
        <v>0</v>
      </c>
    </row>
    <row r="2883" spans="4:34">
      <c r="D2883" s="62">
        <v>2004</v>
      </c>
      <c r="E2883" s="62">
        <v>5</v>
      </c>
      <c r="F2883" s="62">
        <v>2004</v>
      </c>
      <c r="G2883" s="62">
        <v>2005</v>
      </c>
      <c r="H2883" s="131">
        <v>0</v>
      </c>
      <c r="I2883" s="131">
        <v>0</v>
      </c>
      <c r="J2883" s="131">
        <v>0</v>
      </c>
      <c r="K2883" s="131">
        <v>0</v>
      </c>
      <c r="L2883" s="131">
        <v>0</v>
      </c>
      <c r="M2883" s="131">
        <v>0</v>
      </c>
      <c r="N2883" s="131">
        <v>0</v>
      </c>
      <c r="O2883" s="131">
        <v>0</v>
      </c>
      <c r="P2883" s="131">
        <v>0</v>
      </c>
      <c r="Q2883" s="131">
        <v>0</v>
      </c>
      <c r="R2883" s="131">
        <v>0</v>
      </c>
      <c r="S2883" s="131">
        <v>0</v>
      </c>
      <c r="T2883" s="131">
        <v>0</v>
      </c>
      <c r="U2883" s="131">
        <v>0</v>
      </c>
      <c r="V2883" s="131">
        <v>0</v>
      </c>
      <c r="W2883" s="131">
        <v>0</v>
      </c>
      <c r="X2883" s="131">
        <v>0</v>
      </c>
      <c r="Y2883" s="131">
        <v>0</v>
      </c>
      <c r="Z2883" s="131">
        <v>0</v>
      </c>
      <c r="AA2883" s="131">
        <v>0</v>
      </c>
      <c r="AB2883" s="131">
        <v>0</v>
      </c>
      <c r="AC2883" s="131">
        <v>0</v>
      </c>
      <c r="AD2883" s="131">
        <v>0</v>
      </c>
      <c r="AE2883" s="131">
        <v>0</v>
      </c>
      <c r="AF2883" s="131">
        <v>0</v>
      </c>
      <c r="AG2883" s="131">
        <v>0</v>
      </c>
      <c r="AH2883" s="43">
        <v>0</v>
      </c>
    </row>
    <row r="2884" spans="4:34">
      <c r="D2884" s="62">
        <v>2004</v>
      </c>
      <c r="E2884" s="62">
        <v>6</v>
      </c>
      <c r="F2884" s="62">
        <v>2004</v>
      </c>
      <c r="G2884" s="62">
        <v>2005</v>
      </c>
      <c r="H2884" s="131">
        <v>0</v>
      </c>
      <c r="I2884" s="131">
        <v>0</v>
      </c>
      <c r="J2884" s="131">
        <v>0</v>
      </c>
      <c r="K2884" s="131">
        <v>0</v>
      </c>
      <c r="L2884" s="131">
        <v>0</v>
      </c>
      <c r="M2884" s="131">
        <v>0</v>
      </c>
      <c r="N2884" s="131">
        <v>0</v>
      </c>
      <c r="O2884" s="131">
        <v>0</v>
      </c>
      <c r="P2884" s="131">
        <v>0</v>
      </c>
      <c r="Q2884" s="131">
        <v>0</v>
      </c>
      <c r="R2884" s="131">
        <v>0</v>
      </c>
      <c r="S2884" s="131">
        <v>0</v>
      </c>
      <c r="T2884" s="131">
        <v>0</v>
      </c>
      <c r="U2884" s="131">
        <v>0</v>
      </c>
      <c r="V2884" s="131">
        <v>0</v>
      </c>
      <c r="W2884" s="131">
        <v>0</v>
      </c>
      <c r="X2884" s="131">
        <v>0</v>
      </c>
      <c r="Y2884" s="131">
        <v>0</v>
      </c>
      <c r="Z2884" s="131">
        <v>0</v>
      </c>
      <c r="AA2884" s="131">
        <v>0</v>
      </c>
      <c r="AB2884" s="131">
        <v>0</v>
      </c>
      <c r="AC2884" s="131">
        <v>0</v>
      </c>
      <c r="AD2884" s="131">
        <v>0</v>
      </c>
      <c r="AE2884" s="131">
        <v>0</v>
      </c>
      <c r="AF2884" s="131">
        <v>0</v>
      </c>
      <c r="AG2884" s="131">
        <v>0</v>
      </c>
      <c r="AH2884" s="43">
        <v>0</v>
      </c>
    </row>
    <row r="2885" spans="4:34">
      <c r="D2885" s="62">
        <v>2004</v>
      </c>
      <c r="E2885" s="62">
        <v>7</v>
      </c>
      <c r="F2885" s="62">
        <v>2005</v>
      </c>
      <c r="G2885" s="62">
        <v>2005</v>
      </c>
      <c r="H2885" s="131">
        <v>0</v>
      </c>
      <c r="I2885" s="131">
        <v>0</v>
      </c>
      <c r="J2885" s="131">
        <v>0</v>
      </c>
      <c r="K2885" s="131">
        <v>0</v>
      </c>
      <c r="L2885" s="131">
        <v>0</v>
      </c>
      <c r="M2885" s="131">
        <v>0</v>
      </c>
      <c r="N2885" s="131">
        <v>0</v>
      </c>
      <c r="O2885" s="131">
        <v>0</v>
      </c>
      <c r="P2885" s="131">
        <v>0</v>
      </c>
      <c r="Q2885" s="131">
        <v>0</v>
      </c>
      <c r="R2885" s="131">
        <v>0</v>
      </c>
      <c r="S2885" s="131">
        <v>0</v>
      </c>
      <c r="T2885" s="131">
        <v>0</v>
      </c>
      <c r="U2885" s="131">
        <v>0</v>
      </c>
      <c r="V2885" s="131">
        <v>0</v>
      </c>
      <c r="W2885" s="131">
        <v>0</v>
      </c>
      <c r="X2885" s="131">
        <v>0</v>
      </c>
      <c r="Y2885" s="131">
        <v>0</v>
      </c>
      <c r="Z2885" s="131">
        <v>0</v>
      </c>
      <c r="AA2885" s="131">
        <v>0</v>
      </c>
      <c r="AB2885" s="131">
        <v>0</v>
      </c>
      <c r="AC2885" s="131">
        <v>0</v>
      </c>
      <c r="AD2885" s="131">
        <v>0</v>
      </c>
      <c r="AE2885" s="131">
        <v>0</v>
      </c>
      <c r="AF2885" s="131">
        <v>0</v>
      </c>
      <c r="AG2885" s="131">
        <v>0</v>
      </c>
      <c r="AH2885" s="43">
        <v>0</v>
      </c>
    </row>
    <row r="2886" spans="4:34">
      <c r="D2886" s="62">
        <v>2004</v>
      </c>
      <c r="E2886" s="62">
        <v>8</v>
      </c>
      <c r="F2886" s="62">
        <v>2005</v>
      </c>
      <c r="G2886" s="62">
        <v>2005</v>
      </c>
      <c r="H2886" s="131">
        <v>0</v>
      </c>
      <c r="I2886" s="131">
        <v>0</v>
      </c>
      <c r="J2886" s="131">
        <v>0</v>
      </c>
      <c r="K2886" s="131">
        <v>0</v>
      </c>
      <c r="L2886" s="131">
        <v>0</v>
      </c>
      <c r="M2886" s="131">
        <v>0</v>
      </c>
      <c r="N2886" s="131">
        <v>0</v>
      </c>
      <c r="O2886" s="131">
        <v>0</v>
      </c>
      <c r="P2886" s="131">
        <v>0</v>
      </c>
      <c r="Q2886" s="131">
        <v>0</v>
      </c>
      <c r="R2886" s="131">
        <v>0</v>
      </c>
      <c r="S2886" s="131">
        <v>0</v>
      </c>
      <c r="T2886" s="131">
        <v>0</v>
      </c>
      <c r="U2886" s="131">
        <v>0</v>
      </c>
      <c r="V2886" s="131">
        <v>0</v>
      </c>
      <c r="W2886" s="131">
        <v>0</v>
      </c>
      <c r="X2886" s="131">
        <v>0</v>
      </c>
      <c r="Y2886" s="131">
        <v>0</v>
      </c>
      <c r="Z2886" s="131">
        <v>0</v>
      </c>
      <c r="AA2886" s="131">
        <v>0</v>
      </c>
      <c r="AB2886" s="131">
        <v>0</v>
      </c>
      <c r="AC2886" s="131">
        <v>0</v>
      </c>
      <c r="AD2886" s="131">
        <v>0</v>
      </c>
      <c r="AE2886" s="131">
        <v>0</v>
      </c>
      <c r="AF2886" s="131">
        <v>0</v>
      </c>
      <c r="AG2886" s="131">
        <v>0</v>
      </c>
      <c r="AH2886" s="43">
        <v>0</v>
      </c>
    </row>
    <row r="2887" spans="4:34">
      <c r="D2887" s="62">
        <v>2004</v>
      </c>
      <c r="E2887" s="62">
        <v>9</v>
      </c>
      <c r="F2887" s="62">
        <v>2005</v>
      </c>
      <c r="G2887" s="62">
        <v>2005</v>
      </c>
      <c r="H2887" s="131">
        <v>0</v>
      </c>
      <c r="I2887" s="131">
        <v>0</v>
      </c>
      <c r="J2887" s="131">
        <v>0</v>
      </c>
      <c r="K2887" s="131">
        <v>0</v>
      </c>
      <c r="L2887" s="131">
        <v>0</v>
      </c>
      <c r="M2887" s="131">
        <v>0</v>
      </c>
      <c r="N2887" s="131">
        <v>0</v>
      </c>
      <c r="O2887" s="131">
        <v>0</v>
      </c>
      <c r="P2887" s="131">
        <v>0</v>
      </c>
      <c r="Q2887" s="131">
        <v>0</v>
      </c>
      <c r="R2887" s="131">
        <v>0</v>
      </c>
      <c r="S2887" s="131">
        <v>0</v>
      </c>
      <c r="T2887" s="131">
        <v>0</v>
      </c>
      <c r="U2887" s="131">
        <v>0</v>
      </c>
      <c r="V2887" s="131">
        <v>0</v>
      </c>
      <c r="W2887" s="131">
        <v>0</v>
      </c>
      <c r="X2887" s="131">
        <v>0</v>
      </c>
      <c r="Y2887" s="131">
        <v>0</v>
      </c>
      <c r="Z2887" s="131">
        <v>0</v>
      </c>
      <c r="AA2887" s="131">
        <v>0</v>
      </c>
      <c r="AB2887" s="131">
        <v>0</v>
      </c>
      <c r="AC2887" s="131">
        <v>0</v>
      </c>
      <c r="AD2887" s="131">
        <v>0</v>
      </c>
      <c r="AE2887" s="131">
        <v>0</v>
      </c>
      <c r="AF2887" s="131">
        <v>0</v>
      </c>
      <c r="AG2887" s="131">
        <v>0</v>
      </c>
      <c r="AH2887" s="43">
        <v>0</v>
      </c>
    </row>
    <row r="2888" spans="4:34">
      <c r="D2888" s="62">
        <v>2004</v>
      </c>
      <c r="E2888" s="62">
        <v>10</v>
      </c>
      <c r="F2888" s="62">
        <v>2005</v>
      </c>
      <c r="G2888" s="62">
        <v>2005</v>
      </c>
      <c r="H2888" s="131">
        <v>0</v>
      </c>
      <c r="I2888" s="131">
        <v>0</v>
      </c>
      <c r="J2888" s="131">
        <v>0</v>
      </c>
      <c r="K2888" s="131">
        <v>0</v>
      </c>
      <c r="L2888" s="131">
        <v>0</v>
      </c>
      <c r="M2888" s="131">
        <v>0</v>
      </c>
      <c r="N2888" s="131">
        <v>0</v>
      </c>
      <c r="O2888" s="131">
        <v>0</v>
      </c>
      <c r="P2888" s="131">
        <v>0</v>
      </c>
      <c r="Q2888" s="131">
        <v>0</v>
      </c>
      <c r="R2888" s="131">
        <v>0</v>
      </c>
      <c r="S2888" s="131">
        <v>0</v>
      </c>
      <c r="T2888" s="131">
        <v>0</v>
      </c>
      <c r="U2888" s="131">
        <v>0</v>
      </c>
      <c r="V2888" s="131">
        <v>0</v>
      </c>
      <c r="W2888" s="131">
        <v>0</v>
      </c>
      <c r="X2888" s="131">
        <v>0</v>
      </c>
      <c r="Y2888" s="131">
        <v>0</v>
      </c>
      <c r="Z2888" s="131">
        <v>0</v>
      </c>
      <c r="AA2888" s="131">
        <v>0</v>
      </c>
      <c r="AB2888" s="131">
        <v>0</v>
      </c>
      <c r="AC2888" s="131">
        <v>0</v>
      </c>
      <c r="AD2888" s="131">
        <v>0</v>
      </c>
      <c r="AE2888" s="131">
        <v>0</v>
      </c>
      <c r="AF2888" s="131">
        <v>0</v>
      </c>
      <c r="AG2888" s="131">
        <v>0</v>
      </c>
      <c r="AH2888" s="43">
        <v>0</v>
      </c>
    </row>
    <row r="2889" spans="4:34">
      <c r="D2889" s="62">
        <v>2004</v>
      </c>
      <c r="E2889" s="62">
        <v>11</v>
      </c>
      <c r="F2889" s="62">
        <v>2005</v>
      </c>
      <c r="G2889" s="62">
        <v>2005</v>
      </c>
      <c r="H2889" s="131">
        <v>0</v>
      </c>
      <c r="I2889" s="131">
        <v>0</v>
      </c>
      <c r="J2889" s="131">
        <v>0</v>
      </c>
      <c r="K2889" s="131">
        <v>0</v>
      </c>
      <c r="L2889" s="131">
        <v>0</v>
      </c>
      <c r="M2889" s="131">
        <v>0</v>
      </c>
      <c r="N2889" s="131">
        <v>0</v>
      </c>
      <c r="O2889" s="131">
        <v>0</v>
      </c>
      <c r="P2889" s="131">
        <v>0</v>
      </c>
      <c r="Q2889" s="131">
        <v>0</v>
      </c>
      <c r="R2889" s="131">
        <v>0</v>
      </c>
      <c r="S2889" s="131">
        <v>0</v>
      </c>
      <c r="T2889" s="131">
        <v>0</v>
      </c>
      <c r="U2889" s="131">
        <v>0</v>
      </c>
      <c r="V2889" s="131">
        <v>0</v>
      </c>
      <c r="W2889" s="131">
        <v>0</v>
      </c>
      <c r="X2889" s="131">
        <v>0</v>
      </c>
      <c r="Y2889" s="131">
        <v>0</v>
      </c>
      <c r="Z2889" s="131">
        <v>0</v>
      </c>
      <c r="AA2889" s="131">
        <v>0</v>
      </c>
      <c r="AB2889" s="131">
        <v>0</v>
      </c>
      <c r="AC2889" s="131">
        <v>0</v>
      </c>
      <c r="AD2889" s="131">
        <v>0</v>
      </c>
      <c r="AE2889" s="131">
        <v>0</v>
      </c>
      <c r="AF2889" s="131">
        <v>0</v>
      </c>
      <c r="AG2889" s="131">
        <v>0</v>
      </c>
      <c r="AH2889" s="43">
        <v>0</v>
      </c>
    </row>
    <row r="2890" spans="4:34">
      <c r="D2890" s="62">
        <v>2004</v>
      </c>
      <c r="E2890" s="62">
        <v>12</v>
      </c>
      <c r="F2890" s="62">
        <v>2005</v>
      </c>
      <c r="G2890" s="62">
        <v>2005</v>
      </c>
      <c r="H2890" s="131">
        <v>0</v>
      </c>
      <c r="I2890" s="131">
        <v>0</v>
      </c>
      <c r="J2890" s="131">
        <v>0</v>
      </c>
      <c r="K2890" s="131">
        <v>0</v>
      </c>
      <c r="L2890" s="131">
        <v>0</v>
      </c>
      <c r="M2890" s="131">
        <v>0</v>
      </c>
      <c r="N2890" s="131">
        <v>0</v>
      </c>
      <c r="O2890" s="131">
        <v>0</v>
      </c>
      <c r="P2890" s="131">
        <v>0</v>
      </c>
      <c r="Q2890" s="131">
        <v>0</v>
      </c>
      <c r="R2890" s="131">
        <v>0</v>
      </c>
      <c r="S2890" s="131">
        <v>0</v>
      </c>
      <c r="T2890" s="131">
        <v>0</v>
      </c>
      <c r="U2890" s="131">
        <v>0</v>
      </c>
      <c r="V2890" s="131">
        <v>0</v>
      </c>
      <c r="W2890" s="131">
        <v>0</v>
      </c>
      <c r="X2890" s="131">
        <v>0</v>
      </c>
      <c r="Y2890" s="131">
        <v>0</v>
      </c>
      <c r="Z2890" s="131">
        <v>0</v>
      </c>
      <c r="AA2890" s="131">
        <v>0</v>
      </c>
      <c r="AB2890" s="131">
        <v>0</v>
      </c>
      <c r="AC2890" s="131">
        <v>0</v>
      </c>
      <c r="AD2890" s="131">
        <v>0</v>
      </c>
      <c r="AE2890" s="131">
        <v>0</v>
      </c>
      <c r="AF2890" s="131">
        <v>0</v>
      </c>
      <c r="AG2890" s="131">
        <v>0</v>
      </c>
      <c r="AH2890" s="43">
        <v>0</v>
      </c>
    </row>
    <row r="2891" spans="4:34">
      <c r="D2891" s="62">
        <v>2005</v>
      </c>
      <c r="E2891" s="62">
        <v>1</v>
      </c>
      <c r="F2891" s="62">
        <v>2005</v>
      </c>
      <c r="G2891" s="62">
        <v>2005</v>
      </c>
      <c r="H2891" s="131">
        <v>0</v>
      </c>
      <c r="I2891" s="131">
        <v>0</v>
      </c>
      <c r="J2891" s="131">
        <v>0</v>
      </c>
      <c r="K2891" s="131">
        <v>0</v>
      </c>
      <c r="L2891" s="131">
        <v>0</v>
      </c>
      <c r="M2891" s="131">
        <v>0</v>
      </c>
      <c r="N2891" s="131">
        <v>0</v>
      </c>
      <c r="O2891" s="131">
        <v>0</v>
      </c>
      <c r="P2891" s="131">
        <v>0</v>
      </c>
      <c r="Q2891" s="131">
        <v>0</v>
      </c>
      <c r="R2891" s="131">
        <v>0</v>
      </c>
      <c r="S2891" s="131">
        <v>0</v>
      </c>
      <c r="T2891" s="131">
        <v>0</v>
      </c>
      <c r="U2891" s="131">
        <v>0</v>
      </c>
      <c r="V2891" s="131">
        <v>0</v>
      </c>
      <c r="W2891" s="131">
        <v>0</v>
      </c>
      <c r="X2891" s="131">
        <v>0</v>
      </c>
      <c r="Y2891" s="131">
        <v>0</v>
      </c>
      <c r="Z2891" s="131">
        <v>0</v>
      </c>
      <c r="AA2891" s="131">
        <v>0</v>
      </c>
      <c r="AB2891" s="131">
        <v>0</v>
      </c>
      <c r="AC2891" s="131">
        <v>0</v>
      </c>
      <c r="AD2891" s="131">
        <v>0</v>
      </c>
      <c r="AE2891" s="131">
        <v>0</v>
      </c>
      <c r="AF2891" s="131">
        <v>0</v>
      </c>
      <c r="AG2891" s="131">
        <v>0</v>
      </c>
      <c r="AH2891" s="43">
        <v>0</v>
      </c>
    </row>
    <row r="2892" spans="4:34">
      <c r="D2892" s="62">
        <v>2005</v>
      </c>
      <c r="E2892" s="62">
        <v>2</v>
      </c>
      <c r="F2892" s="62">
        <v>2005</v>
      </c>
      <c r="G2892" s="62">
        <v>2005</v>
      </c>
      <c r="H2892" s="131">
        <v>0</v>
      </c>
      <c r="I2892" s="131">
        <v>0</v>
      </c>
      <c r="J2892" s="131">
        <v>0</v>
      </c>
      <c r="K2892" s="131">
        <v>0</v>
      </c>
      <c r="L2892" s="131">
        <v>0</v>
      </c>
      <c r="M2892" s="131">
        <v>0</v>
      </c>
      <c r="N2892" s="131">
        <v>0</v>
      </c>
      <c r="O2892" s="131">
        <v>0</v>
      </c>
      <c r="P2892" s="131">
        <v>0</v>
      </c>
      <c r="Q2892" s="131">
        <v>0</v>
      </c>
      <c r="R2892" s="131">
        <v>0</v>
      </c>
      <c r="S2892" s="131">
        <v>0</v>
      </c>
      <c r="T2892" s="131">
        <v>0</v>
      </c>
      <c r="U2892" s="131">
        <v>0</v>
      </c>
      <c r="V2892" s="131">
        <v>0</v>
      </c>
      <c r="W2892" s="131">
        <v>0</v>
      </c>
      <c r="X2892" s="131">
        <v>0</v>
      </c>
      <c r="Y2892" s="131">
        <v>0</v>
      </c>
      <c r="Z2892" s="131">
        <v>0</v>
      </c>
      <c r="AA2892" s="131">
        <v>0</v>
      </c>
      <c r="AB2892" s="131">
        <v>0</v>
      </c>
      <c r="AC2892" s="131">
        <v>0</v>
      </c>
      <c r="AD2892" s="131">
        <v>0</v>
      </c>
      <c r="AE2892" s="131">
        <v>0</v>
      </c>
      <c r="AF2892" s="131">
        <v>0</v>
      </c>
      <c r="AG2892" s="131">
        <v>0</v>
      </c>
      <c r="AH2892" s="43">
        <v>0</v>
      </c>
    </row>
    <row r="2893" spans="4:34">
      <c r="D2893" s="62">
        <v>2005</v>
      </c>
      <c r="E2893" s="62">
        <v>3</v>
      </c>
      <c r="F2893" s="62">
        <v>2005</v>
      </c>
      <c r="G2893" s="62">
        <v>2005</v>
      </c>
      <c r="H2893" s="131">
        <v>0</v>
      </c>
      <c r="I2893" s="131">
        <v>0</v>
      </c>
      <c r="J2893" s="131">
        <v>0</v>
      </c>
      <c r="K2893" s="131">
        <v>0</v>
      </c>
      <c r="L2893" s="131">
        <v>0</v>
      </c>
      <c r="M2893" s="131">
        <v>0</v>
      </c>
      <c r="N2893" s="131">
        <v>0</v>
      </c>
      <c r="O2893" s="131">
        <v>0</v>
      </c>
      <c r="P2893" s="131">
        <v>0</v>
      </c>
      <c r="Q2893" s="131">
        <v>0</v>
      </c>
      <c r="R2893" s="131">
        <v>0</v>
      </c>
      <c r="S2893" s="131">
        <v>0</v>
      </c>
      <c r="T2893" s="131">
        <v>0</v>
      </c>
      <c r="U2893" s="131">
        <v>0</v>
      </c>
      <c r="V2893" s="131">
        <v>0</v>
      </c>
      <c r="W2893" s="131">
        <v>0</v>
      </c>
      <c r="X2893" s="131">
        <v>0</v>
      </c>
      <c r="Y2893" s="131">
        <v>0</v>
      </c>
      <c r="Z2893" s="131">
        <v>0</v>
      </c>
      <c r="AA2893" s="131">
        <v>0</v>
      </c>
      <c r="AB2893" s="131">
        <v>0</v>
      </c>
      <c r="AC2893" s="131">
        <v>0</v>
      </c>
      <c r="AD2893" s="131">
        <v>0</v>
      </c>
      <c r="AE2893" s="131">
        <v>0</v>
      </c>
      <c r="AF2893" s="131">
        <v>0</v>
      </c>
      <c r="AG2893" s="131">
        <v>0</v>
      </c>
      <c r="AH2893" s="43">
        <v>0</v>
      </c>
    </row>
    <row r="2894" spans="4:34">
      <c r="D2894" s="62">
        <v>2005</v>
      </c>
      <c r="E2894" s="62">
        <v>4</v>
      </c>
      <c r="F2894" s="62">
        <v>2005</v>
      </c>
      <c r="G2894" s="62">
        <v>2005</v>
      </c>
      <c r="H2894" s="131">
        <v>0</v>
      </c>
      <c r="I2894" s="131">
        <v>0</v>
      </c>
      <c r="J2894" s="131">
        <v>0</v>
      </c>
      <c r="K2894" s="131">
        <v>0</v>
      </c>
      <c r="L2894" s="131">
        <v>0</v>
      </c>
      <c r="M2894" s="131">
        <v>0</v>
      </c>
      <c r="N2894" s="131">
        <v>0</v>
      </c>
      <c r="O2894" s="131">
        <v>0</v>
      </c>
      <c r="P2894" s="131">
        <v>0</v>
      </c>
      <c r="Q2894" s="131">
        <v>0</v>
      </c>
      <c r="R2894" s="131">
        <v>0</v>
      </c>
      <c r="S2894" s="131">
        <v>0</v>
      </c>
      <c r="T2894" s="131">
        <v>0</v>
      </c>
      <c r="U2894" s="131">
        <v>0</v>
      </c>
      <c r="V2894" s="131">
        <v>0</v>
      </c>
      <c r="W2894" s="131">
        <v>0</v>
      </c>
      <c r="X2894" s="131">
        <v>0</v>
      </c>
      <c r="Y2894" s="131">
        <v>0</v>
      </c>
      <c r="Z2894" s="131">
        <v>0</v>
      </c>
      <c r="AA2894" s="131">
        <v>0</v>
      </c>
      <c r="AB2894" s="131">
        <v>0</v>
      </c>
      <c r="AC2894" s="131">
        <v>0</v>
      </c>
      <c r="AD2894" s="131">
        <v>0</v>
      </c>
      <c r="AE2894" s="131">
        <v>0</v>
      </c>
      <c r="AF2894" s="131">
        <v>0</v>
      </c>
      <c r="AG2894" s="131">
        <v>0</v>
      </c>
      <c r="AH2894" s="43">
        <v>0</v>
      </c>
    </row>
    <row r="2895" spans="4:34">
      <c r="D2895" s="62">
        <v>2005</v>
      </c>
      <c r="E2895" s="62">
        <v>5</v>
      </c>
      <c r="F2895" s="62">
        <v>2005</v>
      </c>
      <c r="G2895" s="62">
        <v>2006</v>
      </c>
      <c r="H2895" s="131">
        <v>0</v>
      </c>
      <c r="I2895" s="131">
        <v>0</v>
      </c>
      <c r="J2895" s="131">
        <v>0</v>
      </c>
      <c r="K2895" s="131">
        <v>0</v>
      </c>
      <c r="L2895" s="131">
        <v>0</v>
      </c>
      <c r="M2895" s="131">
        <v>0</v>
      </c>
      <c r="N2895" s="131">
        <v>0</v>
      </c>
      <c r="O2895" s="131">
        <v>0</v>
      </c>
      <c r="P2895" s="131">
        <v>0</v>
      </c>
      <c r="Q2895" s="131">
        <v>0</v>
      </c>
      <c r="R2895" s="131">
        <v>0</v>
      </c>
      <c r="S2895" s="131">
        <v>0</v>
      </c>
      <c r="T2895" s="131">
        <v>0</v>
      </c>
      <c r="U2895" s="131">
        <v>0</v>
      </c>
      <c r="V2895" s="131">
        <v>0</v>
      </c>
      <c r="W2895" s="131">
        <v>0</v>
      </c>
      <c r="X2895" s="131">
        <v>0</v>
      </c>
      <c r="Y2895" s="131">
        <v>0</v>
      </c>
      <c r="Z2895" s="131">
        <v>0</v>
      </c>
      <c r="AA2895" s="131">
        <v>0</v>
      </c>
      <c r="AB2895" s="131">
        <v>0</v>
      </c>
      <c r="AC2895" s="131">
        <v>0</v>
      </c>
      <c r="AD2895" s="131">
        <v>0</v>
      </c>
      <c r="AE2895" s="131">
        <v>0</v>
      </c>
      <c r="AF2895" s="131">
        <v>0</v>
      </c>
      <c r="AG2895" s="131">
        <v>0</v>
      </c>
      <c r="AH2895" s="43">
        <v>0</v>
      </c>
    </row>
    <row r="2896" spans="4:34">
      <c r="D2896" s="62">
        <v>2005</v>
      </c>
      <c r="E2896" s="62">
        <v>6</v>
      </c>
      <c r="F2896" s="62">
        <v>2005</v>
      </c>
      <c r="G2896" s="62">
        <v>2006</v>
      </c>
      <c r="H2896" s="131">
        <v>0</v>
      </c>
      <c r="I2896" s="131">
        <v>0</v>
      </c>
      <c r="J2896" s="131">
        <v>0</v>
      </c>
      <c r="K2896" s="131">
        <v>0</v>
      </c>
      <c r="L2896" s="131">
        <v>0</v>
      </c>
      <c r="M2896" s="131">
        <v>0</v>
      </c>
      <c r="N2896" s="131">
        <v>0</v>
      </c>
      <c r="O2896" s="131">
        <v>0</v>
      </c>
      <c r="P2896" s="131">
        <v>0</v>
      </c>
      <c r="Q2896" s="131">
        <v>0</v>
      </c>
      <c r="R2896" s="131">
        <v>0</v>
      </c>
      <c r="S2896" s="131">
        <v>0</v>
      </c>
      <c r="T2896" s="131">
        <v>0</v>
      </c>
      <c r="U2896" s="131">
        <v>0</v>
      </c>
      <c r="V2896" s="131">
        <v>0</v>
      </c>
      <c r="W2896" s="131">
        <v>0</v>
      </c>
      <c r="X2896" s="131">
        <v>0</v>
      </c>
      <c r="Y2896" s="131">
        <v>0</v>
      </c>
      <c r="Z2896" s="131">
        <v>0</v>
      </c>
      <c r="AA2896" s="131">
        <v>0</v>
      </c>
      <c r="AB2896" s="131">
        <v>0</v>
      </c>
      <c r="AC2896" s="131">
        <v>0</v>
      </c>
      <c r="AD2896" s="131">
        <v>0</v>
      </c>
      <c r="AE2896" s="131">
        <v>0</v>
      </c>
      <c r="AF2896" s="131">
        <v>0</v>
      </c>
      <c r="AG2896" s="131">
        <v>0</v>
      </c>
      <c r="AH2896" s="43">
        <v>0</v>
      </c>
    </row>
    <row r="2897" spans="4:34">
      <c r="D2897" s="62">
        <v>2005</v>
      </c>
      <c r="E2897" s="62">
        <v>7</v>
      </c>
      <c r="F2897" s="62">
        <v>2006</v>
      </c>
      <c r="G2897" s="62">
        <v>2006</v>
      </c>
      <c r="H2897" s="131">
        <v>0</v>
      </c>
      <c r="I2897" s="131">
        <v>0</v>
      </c>
      <c r="J2897" s="131">
        <v>0</v>
      </c>
      <c r="K2897" s="131">
        <v>0</v>
      </c>
      <c r="L2897" s="131">
        <v>0</v>
      </c>
      <c r="M2897" s="131">
        <v>0</v>
      </c>
      <c r="N2897" s="131">
        <v>0</v>
      </c>
      <c r="O2897" s="131">
        <v>0</v>
      </c>
      <c r="P2897" s="131">
        <v>0</v>
      </c>
      <c r="Q2897" s="131">
        <v>0</v>
      </c>
      <c r="R2897" s="131">
        <v>0</v>
      </c>
      <c r="S2897" s="131">
        <v>0</v>
      </c>
      <c r="T2897" s="131">
        <v>0</v>
      </c>
      <c r="U2897" s="131">
        <v>0</v>
      </c>
      <c r="V2897" s="131">
        <v>0</v>
      </c>
      <c r="W2897" s="131">
        <v>0</v>
      </c>
      <c r="X2897" s="131">
        <v>0</v>
      </c>
      <c r="Y2897" s="131">
        <v>0</v>
      </c>
      <c r="Z2897" s="131">
        <v>0</v>
      </c>
      <c r="AA2897" s="131">
        <v>0</v>
      </c>
      <c r="AB2897" s="131">
        <v>0</v>
      </c>
      <c r="AC2897" s="131">
        <v>0</v>
      </c>
      <c r="AD2897" s="131">
        <v>0</v>
      </c>
      <c r="AE2897" s="131">
        <v>0</v>
      </c>
      <c r="AF2897" s="131">
        <v>0</v>
      </c>
      <c r="AG2897" s="131">
        <v>0</v>
      </c>
      <c r="AH2897" s="43">
        <v>0</v>
      </c>
    </row>
    <row r="2898" spans="4:34">
      <c r="D2898" s="62">
        <v>2005</v>
      </c>
      <c r="E2898" s="62">
        <v>8</v>
      </c>
      <c r="F2898" s="62">
        <v>2006</v>
      </c>
      <c r="G2898" s="62">
        <v>2006</v>
      </c>
      <c r="H2898" s="131">
        <v>0</v>
      </c>
      <c r="I2898" s="131">
        <v>0</v>
      </c>
      <c r="J2898" s="131">
        <v>0</v>
      </c>
      <c r="K2898" s="131">
        <v>0</v>
      </c>
      <c r="L2898" s="131">
        <v>0</v>
      </c>
      <c r="M2898" s="131">
        <v>0</v>
      </c>
      <c r="N2898" s="131">
        <v>0</v>
      </c>
      <c r="O2898" s="131">
        <v>0</v>
      </c>
      <c r="P2898" s="131">
        <v>0</v>
      </c>
      <c r="Q2898" s="131">
        <v>0</v>
      </c>
      <c r="R2898" s="131">
        <v>0</v>
      </c>
      <c r="S2898" s="131">
        <v>0</v>
      </c>
      <c r="T2898" s="131">
        <v>0</v>
      </c>
      <c r="U2898" s="131">
        <v>0</v>
      </c>
      <c r="V2898" s="131">
        <v>0</v>
      </c>
      <c r="W2898" s="131">
        <v>0</v>
      </c>
      <c r="X2898" s="131">
        <v>0</v>
      </c>
      <c r="Y2898" s="131">
        <v>0</v>
      </c>
      <c r="Z2898" s="131">
        <v>0</v>
      </c>
      <c r="AA2898" s="131">
        <v>0</v>
      </c>
      <c r="AB2898" s="131">
        <v>0</v>
      </c>
      <c r="AC2898" s="131">
        <v>0</v>
      </c>
      <c r="AD2898" s="131">
        <v>0</v>
      </c>
      <c r="AE2898" s="131">
        <v>0</v>
      </c>
      <c r="AF2898" s="131">
        <v>0</v>
      </c>
      <c r="AG2898" s="131">
        <v>0</v>
      </c>
      <c r="AH2898" s="43">
        <v>0</v>
      </c>
    </row>
    <row r="2899" spans="4:34">
      <c r="D2899" s="62">
        <v>2005</v>
      </c>
      <c r="E2899" s="62">
        <v>9</v>
      </c>
      <c r="F2899" s="62">
        <v>2006</v>
      </c>
      <c r="G2899" s="62">
        <v>2006</v>
      </c>
      <c r="H2899" s="131">
        <v>0</v>
      </c>
      <c r="I2899" s="131">
        <v>0</v>
      </c>
      <c r="J2899" s="131">
        <v>0</v>
      </c>
      <c r="K2899" s="131">
        <v>0</v>
      </c>
      <c r="L2899" s="131">
        <v>0</v>
      </c>
      <c r="M2899" s="131">
        <v>0</v>
      </c>
      <c r="N2899" s="131">
        <v>0</v>
      </c>
      <c r="O2899" s="131">
        <v>0</v>
      </c>
      <c r="P2899" s="131">
        <v>0</v>
      </c>
      <c r="Q2899" s="131">
        <v>0</v>
      </c>
      <c r="R2899" s="131">
        <v>0</v>
      </c>
      <c r="S2899" s="131">
        <v>0</v>
      </c>
      <c r="T2899" s="131">
        <v>0</v>
      </c>
      <c r="U2899" s="131">
        <v>0</v>
      </c>
      <c r="V2899" s="131">
        <v>0</v>
      </c>
      <c r="W2899" s="131">
        <v>0</v>
      </c>
      <c r="X2899" s="131">
        <v>0</v>
      </c>
      <c r="Y2899" s="131">
        <v>0</v>
      </c>
      <c r="Z2899" s="131">
        <v>0</v>
      </c>
      <c r="AA2899" s="131">
        <v>0</v>
      </c>
      <c r="AB2899" s="131">
        <v>0</v>
      </c>
      <c r="AC2899" s="131">
        <v>0</v>
      </c>
      <c r="AD2899" s="131">
        <v>0</v>
      </c>
      <c r="AE2899" s="131">
        <v>0</v>
      </c>
      <c r="AF2899" s="131">
        <v>0</v>
      </c>
      <c r="AG2899" s="131">
        <v>0</v>
      </c>
      <c r="AH2899" s="43">
        <v>0</v>
      </c>
    </row>
    <row r="2900" spans="4:34">
      <c r="D2900" s="62">
        <v>2005</v>
      </c>
      <c r="E2900" s="62">
        <v>10</v>
      </c>
      <c r="F2900" s="62">
        <v>2006</v>
      </c>
      <c r="G2900" s="62">
        <v>2006</v>
      </c>
      <c r="H2900" s="131">
        <v>0</v>
      </c>
      <c r="I2900" s="131">
        <v>0</v>
      </c>
      <c r="J2900" s="131">
        <v>0</v>
      </c>
      <c r="K2900" s="131">
        <v>0</v>
      </c>
      <c r="L2900" s="131">
        <v>0</v>
      </c>
      <c r="M2900" s="131">
        <v>0</v>
      </c>
      <c r="N2900" s="131">
        <v>0</v>
      </c>
      <c r="O2900" s="131">
        <v>0</v>
      </c>
      <c r="P2900" s="131">
        <v>0</v>
      </c>
      <c r="Q2900" s="131">
        <v>0</v>
      </c>
      <c r="R2900" s="131">
        <v>0</v>
      </c>
      <c r="S2900" s="131">
        <v>0</v>
      </c>
      <c r="T2900" s="131">
        <v>0</v>
      </c>
      <c r="U2900" s="131">
        <v>0</v>
      </c>
      <c r="V2900" s="131">
        <v>0</v>
      </c>
      <c r="W2900" s="131">
        <v>0</v>
      </c>
      <c r="X2900" s="131">
        <v>0</v>
      </c>
      <c r="Y2900" s="131">
        <v>0</v>
      </c>
      <c r="Z2900" s="131">
        <v>0</v>
      </c>
      <c r="AA2900" s="131">
        <v>0</v>
      </c>
      <c r="AB2900" s="131">
        <v>0</v>
      </c>
      <c r="AC2900" s="131">
        <v>0</v>
      </c>
      <c r="AD2900" s="131">
        <v>0</v>
      </c>
      <c r="AE2900" s="131">
        <v>0</v>
      </c>
      <c r="AF2900" s="131">
        <v>0</v>
      </c>
      <c r="AG2900" s="131">
        <v>0</v>
      </c>
      <c r="AH2900" s="43">
        <v>0</v>
      </c>
    </row>
    <row r="2901" spans="4:34">
      <c r="D2901" s="62">
        <v>2005</v>
      </c>
      <c r="E2901" s="62">
        <v>11</v>
      </c>
      <c r="F2901" s="62">
        <v>2006</v>
      </c>
      <c r="G2901" s="62">
        <v>2006</v>
      </c>
      <c r="H2901" s="131">
        <v>0</v>
      </c>
      <c r="I2901" s="131">
        <v>0</v>
      </c>
      <c r="J2901" s="131">
        <v>0</v>
      </c>
      <c r="K2901" s="131">
        <v>0</v>
      </c>
      <c r="L2901" s="131">
        <v>0</v>
      </c>
      <c r="M2901" s="131">
        <v>0</v>
      </c>
      <c r="N2901" s="131">
        <v>0</v>
      </c>
      <c r="O2901" s="131">
        <v>0</v>
      </c>
      <c r="P2901" s="131">
        <v>0</v>
      </c>
      <c r="Q2901" s="131">
        <v>0</v>
      </c>
      <c r="R2901" s="131">
        <v>0</v>
      </c>
      <c r="S2901" s="131">
        <v>0</v>
      </c>
      <c r="T2901" s="131">
        <v>0</v>
      </c>
      <c r="U2901" s="131">
        <v>0</v>
      </c>
      <c r="V2901" s="131">
        <v>0</v>
      </c>
      <c r="W2901" s="131">
        <v>0</v>
      </c>
      <c r="X2901" s="131">
        <v>0</v>
      </c>
      <c r="Y2901" s="131">
        <v>0</v>
      </c>
      <c r="Z2901" s="131">
        <v>0</v>
      </c>
      <c r="AA2901" s="131">
        <v>0</v>
      </c>
      <c r="AB2901" s="131">
        <v>0</v>
      </c>
      <c r="AC2901" s="131">
        <v>0</v>
      </c>
      <c r="AD2901" s="131">
        <v>0</v>
      </c>
      <c r="AE2901" s="131">
        <v>0</v>
      </c>
      <c r="AF2901" s="131">
        <v>0</v>
      </c>
      <c r="AG2901" s="131">
        <v>0</v>
      </c>
      <c r="AH2901" s="43">
        <v>0</v>
      </c>
    </row>
    <row r="2902" spans="4:34">
      <c r="D2902" s="62">
        <v>2005</v>
      </c>
      <c r="E2902" s="62">
        <v>12</v>
      </c>
      <c r="F2902" s="62">
        <v>2006</v>
      </c>
      <c r="G2902" s="62">
        <v>2006</v>
      </c>
      <c r="H2902" s="131">
        <v>0</v>
      </c>
      <c r="I2902" s="131">
        <v>0</v>
      </c>
      <c r="J2902" s="131">
        <v>0</v>
      </c>
      <c r="K2902" s="131">
        <v>0</v>
      </c>
      <c r="L2902" s="131">
        <v>0</v>
      </c>
      <c r="M2902" s="131">
        <v>0</v>
      </c>
      <c r="N2902" s="131">
        <v>0</v>
      </c>
      <c r="O2902" s="131">
        <v>0</v>
      </c>
      <c r="P2902" s="131">
        <v>0</v>
      </c>
      <c r="Q2902" s="131">
        <v>0</v>
      </c>
      <c r="R2902" s="131">
        <v>0</v>
      </c>
      <c r="S2902" s="131">
        <v>0</v>
      </c>
      <c r="T2902" s="131">
        <v>0</v>
      </c>
      <c r="U2902" s="131">
        <v>0</v>
      </c>
      <c r="V2902" s="131">
        <v>0</v>
      </c>
      <c r="W2902" s="131">
        <v>0</v>
      </c>
      <c r="X2902" s="131">
        <v>0</v>
      </c>
      <c r="Y2902" s="131">
        <v>0</v>
      </c>
      <c r="Z2902" s="131">
        <v>0</v>
      </c>
      <c r="AA2902" s="131">
        <v>0</v>
      </c>
      <c r="AB2902" s="131">
        <v>0</v>
      </c>
      <c r="AC2902" s="131">
        <v>0</v>
      </c>
      <c r="AD2902" s="131">
        <v>0</v>
      </c>
      <c r="AE2902" s="131">
        <v>0</v>
      </c>
      <c r="AF2902" s="131">
        <v>0</v>
      </c>
      <c r="AG2902" s="131">
        <v>0</v>
      </c>
      <c r="AH2902" s="43">
        <v>0</v>
      </c>
    </row>
    <row r="2903" spans="4:34">
      <c r="D2903" s="62">
        <v>2006</v>
      </c>
      <c r="E2903" s="62">
        <v>1</v>
      </c>
      <c r="F2903" s="62">
        <v>2006</v>
      </c>
      <c r="G2903" s="62">
        <v>2006</v>
      </c>
      <c r="H2903" s="131">
        <v>0</v>
      </c>
      <c r="I2903" s="131">
        <v>0</v>
      </c>
      <c r="J2903" s="131">
        <v>0</v>
      </c>
      <c r="K2903" s="131">
        <v>0</v>
      </c>
      <c r="L2903" s="131">
        <v>0</v>
      </c>
      <c r="M2903" s="131">
        <v>0</v>
      </c>
      <c r="N2903" s="131">
        <v>0</v>
      </c>
      <c r="O2903" s="131">
        <v>0</v>
      </c>
      <c r="P2903" s="131">
        <v>0</v>
      </c>
      <c r="Q2903" s="131">
        <v>0</v>
      </c>
      <c r="R2903" s="131">
        <v>0</v>
      </c>
      <c r="S2903" s="131">
        <v>0</v>
      </c>
      <c r="T2903" s="131">
        <v>0</v>
      </c>
      <c r="U2903" s="131">
        <v>0</v>
      </c>
      <c r="V2903" s="131">
        <v>0</v>
      </c>
      <c r="W2903" s="131">
        <v>0</v>
      </c>
      <c r="X2903" s="131">
        <v>0</v>
      </c>
      <c r="Y2903" s="131">
        <v>0</v>
      </c>
      <c r="Z2903" s="131">
        <v>0</v>
      </c>
      <c r="AA2903" s="131">
        <v>0</v>
      </c>
      <c r="AB2903" s="131">
        <v>0</v>
      </c>
      <c r="AC2903" s="131">
        <v>0</v>
      </c>
      <c r="AD2903" s="131">
        <v>0</v>
      </c>
      <c r="AE2903" s="131">
        <v>0</v>
      </c>
      <c r="AF2903" s="131">
        <v>0</v>
      </c>
      <c r="AG2903" s="131">
        <v>0</v>
      </c>
      <c r="AH2903" s="43">
        <v>0</v>
      </c>
    </row>
    <row r="2904" spans="4:34">
      <c r="D2904" s="62">
        <v>2006</v>
      </c>
      <c r="E2904" s="62">
        <v>2</v>
      </c>
      <c r="F2904" s="62">
        <v>2006</v>
      </c>
      <c r="G2904" s="62">
        <v>2006</v>
      </c>
      <c r="H2904" s="131">
        <v>0</v>
      </c>
      <c r="I2904" s="131">
        <v>0</v>
      </c>
      <c r="J2904" s="131">
        <v>0</v>
      </c>
      <c r="K2904" s="131">
        <v>0</v>
      </c>
      <c r="L2904" s="131">
        <v>0</v>
      </c>
      <c r="M2904" s="131">
        <v>0</v>
      </c>
      <c r="N2904" s="131">
        <v>0</v>
      </c>
      <c r="O2904" s="131">
        <v>0</v>
      </c>
      <c r="P2904" s="131">
        <v>0</v>
      </c>
      <c r="Q2904" s="131">
        <v>0</v>
      </c>
      <c r="R2904" s="131">
        <v>0</v>
      </c>
      <c r="S2904" s="131">
        <v>0</v>
      </c>
      <c r="T2904" s="131">
        <v>0</v>
      </c>
      <c r="U2904" s="131">
        <v>0</v>
      </c>
      <c r="V2904" s="131">
        <v>0</v>
      </c>
      <c r="W2904" s="131">
        <v>0</v>
      </c>
      <c r="X2904" s="131">
        <v>0</v>
      </c>
      <c r="Y2904" s="131">
        <v>0</v>
      </c>
      <c r="Z2904" s="131">
        <v>0</v>
      </c>
      <c r="AA2904" s="131">
        <v>0</v>
      </c>
      <c r="AB2904" s="131">
        <v>0</v>
      </c>
      <c r="AC2904" s="131">
        <v>0</v>
      </c>
      <c r="AD2904" s="131">
        <v>0</v>
      </c>
      <c r="AE2904" s="131">
        <v>0</v>
      </c>
      <c r="AF2904" s="131">
        <v>0</v>
      </c>
      <c r="AG2904" s="131">
        <v>0</v>
      </c>
      <c r="AH2904" s="43">
        <v>0</v>
      </c>
    </row>
    <row r="2905" spans="4:34">
      <c r="D2905" s="62">
        <v>2006</v>
      </c>
      <c r="E2905" s="62">
        <v>3</v>
      </c>
      <c r="F2905" s="62">
        <v>2006</v>
      </c>
      <c r="G2905" s="62">
        <v>2006</v>
      </c>
      <c r="H2905" s="131">
        <v>0</v>
      </c>
      <c r="I2905" s="131">
        <v>0</v>
      </c>
      <c r="J2905" s="131">
        <v>0</v>
      </c>
      <c r="K2905" s="131">
        <v>0</v>
      </c>
      <c r="L2905" s="131">
        <v>0</v>
      </c>
      <c r="M2905" s="131">
        <v>0</v>
      </c>
      <c r="N2905" s="131">
        <v>0</v>
      </c>
      <c r="O2905" s="131">
        <v>0</v>
      </c>
      <c r="P2905" s="131">
        <v>0</v>
      </c>
      <c r="Q2905" s="131">
        <v>0</v>
      </c>
      <c r="R2905" s="131">
        <v>0</v>
      </c>
      <c r="S2905" s="131">
        <v>0</v>
      </c>
      <c r="T2905" s="131">
        <v>0</v>
      </c>
      <c r="U2905" s="131">
        <v>0</v>
      </c>
      <c r="V2905" s="131">
        <v>0</v>
      </c>
      <c r="W2905" s="131">
        <v>0</v>
      </c>
      <c r="X2905" s="131">
        <v>0</v>
      </c>
      <c r="Y2905" s="131">
        <v>0</v>
      </c>
      <c r="Z2905" s="131">
        <v>0</v>
      </c>
      <c r="AA2905" s="131">
        <v>0</v>
      </c>
      <c r="AB2905" s="131">
        <v>0</v>
      </c>
      <c r="AC2905" s="131">
        <v>0</v>
      </c>
      <c r="AD2905" s="131">
        <v>0</v>
      </c>
      <c r="AE2905" s="131">
        <v>0</v>
      </c>
      <c r="AF2905" s="131">
        <v>0</v>
      </c>
      <c r="AG2905" s="131">
        <v>0</v>
      </c>
      <c r="AH2905" s="43">
        <v>0</v>
      </c>
    </row>
    <row r="2906" spans="4:34">
      <c r="D2906" s="62">
        <v>2006</v>
      </c>
      <c r="E2906" s="62">
        <v>4</v>
      </c>
      <c r="F2906" s="62">
        <v>2006</v>
      </c>
      <c r="G2906" s="62">
        <v>2006</v>
      </c>
      <c r="H2906" s="131">
        <v>0</v>
      </c>
      <c r="I2906" s="131">
        <v>0</v>
      </c>
      <c r="J2906" s="131">
        <v>0</v>
      </c>
      <c r="K2906" s="131">
        <v>0</v>
      </c>
      <c r="L2906" s="131">
        <v>0</v>
      </c>
      <c r="M2906" s="131">
        <v>0</v>
      </c>
      <c r="N2906" s="131">
        <v>0</v>
      </c>
      <c r="O2906" s="131">
        <v>0</v>
      </c>
      <c r="P2906" s="131">
        <v>0</v>
      </c>
      <c r="Q2906" s="131">
        <v>0</v>
      </c>
      <c r="R2906" s="131">
        <v>0</v>
      </c>
      <c r="S2906" s="131">
        <v>0</v>
      </c>
      <c r="T2906" s="131">
        <v>0</v>
      </c>
      <c r="U2906" s="131">
        <v>0</v>
      </c>
      <c r="V2906" s="131">
        <v>0</v>
      </c>
      <c r="W2906" s="131">
        <v>0</v>
      </c>
      <c r="X2906" s="131">
        <v>0</v>
      </c>
      <c r="Y2906" s="131">
        <v>0</v>
      </c>
      <c r="Z2906" s="131">
        <v>0</v>
      </c>
      <c r="AA2906" s="131">
        <v>0</v>
      </c>
      <c r="AB2906" s="131">
        <v>0</v>
      </c>
      <c r="AC2906" s="131">
        <v>0</v>
      </c>
      <c r="AD2906" s="131">
        <v>0</v>
      </c>
      <c r="AE2906" s="131">
        <v>0</v>
      </c>
      <c r="AF2906" s="131">
        <v>0</v>
      </c>
      <c r="AG2906" s="131">
        <v>0</v>
      </c>
      <c r="AH2906" s="43">
        <v>0</v>
      </c>
    </row>
    <row r="2907" spans="4:34">
      <c r="D2907" s="62">
        <v>2006</v>
      </c>
      <c r="E2907" s="62">
        <v>5</v>
      </c>
      <c r="F2907" s="62">
        <v>2006</v>
      </c>
      <c r="G2907" s="62">
        <v>2007</v>
      </c>
      <c r="H2907" s="131">
        <v>0</v>
      </c>
      <c r="I2907" s="131">
        <v>0</v>
      </c>
      <c r="J2907" s="131">
        <v>0</v>
      </c>
      <c r="K2907" s="131">
        <v>0</v>
      </c>
      <c r="L2907" s="131">
        <v>0</v>
      </c>
      <c r="M2907" s="131">
        <v>0</v>
      </c>
      <c r="N2907" s="131">
        <v>0</v>
      </c>
      <c r="O2907" s="131">
        <v>0</v>
      </c>
      <c r="P2907" s="131">
        <v>0</v>
      </c>
      <c r="Q2907" s="131">
        <v>0</v>
      </c>
      <c r="R2907" s="131">
        <v>0</v>
      </c>
      <c r="S2907" s="131">
        <v>0</v>
      </c>
      <c r="T2907" s="131">
        <v>0</v>
      </c>
      <c r="U2907" s="131">
        <v>0</v>
      </c>
      <c r="V2907" s="131">
        <v>0</v>
      </c>
      <c r="W2907" s="131">
        <v>0</v>
      </c>
      <c r="X2907" s="131">
        <v>0</v>
      </c>
      <c r="Y2907" s="131">
        <v>0</v>
      </c>
      <c r="Z2907" s="131">
        <v>0</v>
      </c>
      <c r="AA2907" s="131">
        <v>0</v>
      </c>
      <c r="AB2907" s="131">
        <v>0</v>
      </c>
      <c r="AC2907" s="131">
        <v>0</v>
      </c>
      <c r="AD2907" s="131">
        <v>0</v>
      </c>
      <c r="AE2907" s="131">
        <v>0</v>
      </c>
      <c r="AF2907" s="131">
        <v>0</v>
      </c>
      <c r="AG2907" s="131">
        <v>0</v>
      </c>
      <c r="AH2907" s="43">
        <v>0</v>
      </c>
    </row>
    <row r="2908" spans="4:34">
      <c r="D2908" s="62">
        <v>2006</v>
      </c>
      <c r="E2908" s="62">
        <v>6</v>
      </c>
      <c r="F2908" s="62">
        <v>2006</v>
      </c>
      <c r="G2908" s="62">
        <v>2007</v>
      </c>
      <c r="H2908" s="131">
        <v>0</v>
      </c>
      <c r="I2908" s="131">
        <v>0</v>
      </c>
      <c r="J2908" s="131">
        <v>0</v>
      </c>
      <c r="K2908" s="131">
        <v>0</v>
      </c>
      <c r="L2908" s="131">
        <v>0</v>
      </c>
      <c r="M2908" s="131">
        <v>0</v>
      </c>
      <c r="N2908" s="131">
        <v>0</v>
      </c>
      <c r="O2908" s="131">
        <v>0</v>
      </c>
      <c r="P2908" s="131">
        <v>0</v>
      </c>
      <c r="Q2908" s="131">
        <v>0</v>
      </c>
      <c r="R2908" s="131">
        <v>0</v>
      </c>
      <c r="S2908" s="131">
        <v>0</v>
      </c>
      <c r="T2908" s="131">
        <v>0</v>
      </c>
      <c r="U2908" s="131">
        <v>0</v>
      </c>
      <c r="V2908" s="131">
        <v>0</v>
      </c>
      <c r="W2908" s="131">
        <v>0</v>
      </c>
      <c r="X2908" s="131">
        <v>0</v>
      </c>
      <c r="Y2908" s="131">
        <v>0</v>
      </c>
      <c r="Z2908" s="131">
        <v>0</v>
      </c>
      <c r="AA2908" s="131">
        <v>0</v>
      </c>
      <c r="AB2908" s="131">
        <v>0</v>
      </c>
      <c r="AC2908" s="131">
        <v>0</v>
      </c>
      <c r="AD2908" s="131">
        <v>0</v>
      </c>
      <c r="AE2908" s="131">
        <v>0</v>
      </c>
      <c r="AF2908" s="131">
        <v>0</v>
      </c>
      <c r="AG2908" s="131">
        <v>0</v>
      </c>
      <c r="AH2908" s="43">
        <v>0</v>
      </c>
    </row>
    <row r="2909" spans="4:34">
      <c r="D2909" s="62">
        <v>2006</v>
      </c>
      <c r="E2909" s="62">
        <v>7</v>
      </c>
      <c r="F2909" s="62">
        <v>2007</v>
      </c>
      <c r="G2909" s="62">
        <v>2007</v>
      </c>
      <c r="H2909" s="131">
        <v>0</v>
      </c>
      <c r="I2909" s="131">
        <v>0</v>
      </c>
      <c r="J2909" s="131">
        <v>0</v>
      </c>
      <c r="K2909" s="131">
        <v>0</v>
      </c>
      <c r="L2909" s="131">
        <v>0</v>
      </c>
      <c r="M2909" s="131">
        <v>0</v>
      </c>
      <c r="N2909" s="131">
        <v>0</v>
      </c>
      <c r="O2909" s="131">
        <v>0</v>
      </c>
      <c r="P2909" s="131">
        <v>0</v>
      </c>
      <c r="Q2909" s="131">
        <v>0</v>
      </c>
      <c r="R2909" s="131">
        <v>0</v>
      </c>
      <c r="S2909" s="131">
        <v>0</v>
      </c>
      <c r="T2909" s="131">
        <v>0</v>
      </c>
      <c r="U2909" s="131">
        <v>0</v>
      </c>
      <c r="V2909" s="131">
        <v>0</v>
      </c>
      <c r="W2909" s="131">
        <v>0</v>
      </c>
      <c r="X2909" s="131">
        <v>0</v>
      </c>
      <c r="Y2909" s="131">
        <v>0</v>
      </c>
      <c r="Z2909" s="131">
        <v>0</v>
      </c>
      <c r="AA2909" s="131">
        <v>0</v>
      </c>
      <c r="AB2909" s="131">
        <v>0</v>
      </c>
      <c r="AC2909" s="131">
        <v>0</v>
      </c>
      <c r="AD2909" s="131">
        <v>0</v>
      </c>
      <c r="AE2909" s="131">
        <v>0</v>
      </c>
      <c r="AF2909" s="131">
        <v>0</v>
      </c>
      <c r="AG2909" s="131">
        <v>0</v>
      </c>
      <c r="AH2909" s="43">
        <v>0</v>
      </c>
    </row>
    <row r="2910" spans="4:34">
      <c r="D2910" s="62">
        <v>2006</v>
      </c>
      <c r="E2910" s="62">
        <v>8</v>
      </c>
      <c r="F2910" s="62">
        <v>2007</v>
      </c>
      <c r="G2910" s="62">
        <v>2007</v>
      </c>
      <c r="H2910" s="131">
        <v>0</v>
      </c>
      <c r="I2910" s="131">
        <v>0</v>
      </c>
      <c r="J2910" s="131">
        <v>0</v>
      </c>
      <c r="K2910" s="131">
        <v>0</v>
      </c>
      <c r="L2910" s="131">
        <v>0</v>
      </c>
      <c r="M2910" s="131">
        <v>0</v>
      </c>
      <c r="N2910" s="131">
        <v>0</v>
      </c>
      <c r="O2910" s="131">
        <v>0</v>
      </c>
      <c r="P2910" s="131">
        <v>0</v>
      </c>
      <c r="Q2910" s="131">
        <v>0</v>
      </c>
      <c r="R2910" s="131">
        <v>0</v>
      </c>
      <c r="S2910" s="131">
        <v>0</v>
      </c>
      <c r="T2910" s="131">
        <v>0</v>
      </c>
      <c r="U2910" s="131">
        <v>0</v>
      </c>
      <c r="V2910" s="131">
        <v>0</v>
      </c>
      <c r="W2910" s="131">
        <v>0</v>
      </c>
      <c r="X2910" s="131">
        <v>0</v>
      </c>
      <c r="Y2910" s="131">
        <v>0</v>
      </c>
      <c r="Z2910" s="131">
        <v>0</v>
      </c>
      <c r="AA2910" s="131">
        <v>0</v>
      </c>
      <c r="AB2910" s="131">
        <v>0</v>
      </c>
      <c r="AC2910" s="131">
        <v>0</v>
      </c>
      <c r="AD2910" s="131">
        <v>0</v>
      </c>
      <c r="AE2910" s="131">
        <v>0</v>
      </c>
      <c r="AF2910" s="131">
        <v>0</v>
      </c>
      <c r="AG2910" s="131">
        <v>0</v>
      </c>
      <c r="AH2910" s="43">
        <v>0</v>
      </c>
    </row>
    <row r="2911" spans="4:34">
      <c r="D2911" s="62">
        <v>2006</v>
      </c>
      <c r="E2911" s="62">
        <v>9</v>
      </c>
      <c r="F2911" s="62">
        <v>2007</v>
      </c>
      <c r="G2911" s="62">
        <v>2007</v>
      </c>
      <c r="H2911" s="131">
        <v>0</v>
      </c>
      <c r="I2911" s="131">
        <v>0</v>
      </c>
      <c r="J2911" s="131">
        <v>0</v>
      </c>
      <c r="K2911" s="131">
        <v>0</v>
      </c>
      <c r="L2911" s="131">
        <v>0</v>
      </c>
      <c r="M2911" s="131">
        <v>0</v>
      </c>
      <c r="N2911" s="131">
        <v>0</v>
      </c>
      <c r="O2911" s="131">
        <v>0</v>
      </c>
      <c r="P2911" s="131">
        <v>0</v>
      </c>
      <c r="Q2911" s="131">
        <v>0</v>
      </c>
      <c r="R2911" s="131">
        <v>0</v>
      </c>
      <c r="S2911" s="131">
        <v>0</v>
      </c>
      <c r="T2911" s="131">
        <v>0</v>
      </c>
      <c r="U2911" s="131">
        <v>0</v>
      </c>
      <c r="V2911" s="131">
        <v>0</v>
      </c>
      <c r="W2911" s="131">
        <v>0</v>
      </c>
      <c r="X2911" s="131">
        <v>0</v>
      </c>
      <c r="Y2911" s="131">
        <v>0</v>
      </c>
      <c r="Z2911" s="131">
        <v>0</v>
      </c>
      <c r="AA2911" s="131">
        <v>0</v>
      </c>
      <c r="AB2911" s="131">
        <v>0</v>
      </c>
      <c r="AC2911" s="131">
        <v>0</v>
      </c>
      <c r="AD2911" s="131">
        <v>0</v>
      </c>
      <c r="AE2911" s="131">
        <v>0</v>
      </c>
      <c r="AF2911" s="131">
        <v>0</v>
      </c>
      <c r="AG2911" s="131">
        <v>0</v>
      </c>
      <c r="AH2911" s="43">
        <v>0</v>
      </c>
    </row>
    <row r="2912" spans="4:34">
      <c r="D2912" s="62">
        <v>2006</v>
      </c>
      <c r="E2912" s="62">
        <v>10</v>
      </c>
      <c r="F2912" s="62">
        <v>2007</v>
      </c>
      <c r="G2912" s="62">
        <v>2007</v>
      </c>
      <c r="H2912" s="131">
        <v>0</v>
      </c>
      <c r="I2912" s="131">
        <v>0</v>
      </c>
      <c r="J2912" s="131">
        <v>0</v>
      </c>
      <c r="K2912" s="131">
        <v>0</v>
      </c>
      <c r="L2912" s="131">
        <v>0</v>
      </c>
      <c r="M2912" s="131">
        <v>0</v>
      </c>
      <c r="N2912" s="131">
        <v>0</v>
      </c>
      <c r="O2912" s="131">
        <v>0</v>
      </c>
      <c r="P2912" s="131">
        <v>0</v>
      </c>
      <c r="Q2912" s="131">
        <v>0</v>
      </c>
      <c r="R2912" s="131">
        <v>0</v>
      </c>
      <c r="S2912" s="131">
        <v>0</v>
      </c>
      <c r="T2912" s="131">
        <v>0</v>
      </c>
      <c r="U2912" s="131">
        <v>0</v>
      </c>
      <c r="V2912" s="131">
        <v>0</v>
      </c>
      <c r="W2912" s="131">
        <v>0</v>
      </c>
      <c r="X2912" s="131">
        <v>0</v>
      </c>
      <c r="Y2912" s="131">
        <v>0</v>
      </c>
      <c r="Z2912" s="131">
        <v>0</v>
      </c>
      <c r="AA2912" s="131">
        <v>0</v>
      </c>
      <c r="AB2912" s="131">
        <v>0</v>
      </c>
      <c r="AC2912" s="131">
        <v>0</v>
      </c>
      <c r="AD2912" s="131">
        <v>0</v>
      </c>
      <c r="AE2912" s="131">
        <v>0</v>
      </c>
      <c r="AF2912" s="131">
        <v>0</v>
      </c>
      <c r="AG2912" s="131">
        <v>0</v>
      </c>
      <c r="AH2912" s="43">
        <v>0</v>
      </c>
    </row>
    <row r="2913" spans="4:34">
      <c r="D2913" s="62">
        <v>2006</v>
      </c>
      <c r="E2913" s="62">
        <v>11</v>
      </c>
      <c r="F2913" s="62">
        <v>2007</v>
      </c>
      <c r="G2913" s="62">
        <v>2007</v>
      </c>
      <c r="H2913" s="131">
        <v>0</v>
      </c>
      <c r="I2913" s="131">
        <v>0</v>
      </c>
      <c r="J2913" s="131">
        <v>0</v>
      </c>
      <c r="K2913" s="131">
        <v>0</v>
      </c>
      <c r="L2913" s="131">
        <v>0</v>
      </c>
      <c r="M2913" s="131">
        <v>0</v>
      </c>
      <c r="N2913" s="131">
        <v>0</v>
      </c>
      <c r="O2913" s="131">
        <v>0</v>
      </c>
      <c r="P2913" s="131">
        <v>0</v>
      </c>
      <c r="Q2913" s="131">
        <v>0</v>
      </c>
      <c r="R2913" s="131">
        <v>0</v>
      </c>
      <c r="S2913" s="131">
        <v>0</v>
      </c>
      <c r="T2913" s="131">
        <v>0</v>
      </c>
      <c r="U2913" s="131">
        <v>0</v>
      </c>
      <c r="V2913" s="131">
        <v>0</v>
      </c>
      <c r="W2913" s="131">
        <v>0</v>
      </c>
      <c r="X2913" s="131">
        <v>0</v>
      </c>
      <c r="Y2913" s="131">
        <v>0</v>
      </c>
      <c r="Z2913" s="131">
        <v>0</v>
      </c>
      <c r="AA2913" s="131">
        <v>0</v>
      </c>
      <c r="AB2913" s="131">
        <v>0</v>
      </c>
      <c r="AC2913" s="131">
        <v>0</v>
      </c>
      <c r="AD2913" s="131">
        <v>0</v>
      </c>
      <c r="AE2913" s="131">
        <v>0</v>
      </c>
      <c r="AF2913" s="131">
        <v>0</v>
      </c>
      <c r="AG2913" s="131">
        <v>0</v>
      </c>
      <c r="AH2913" s="43">
        <v>0</v>
      </c>
    </row>
    <row r="2914" spans="4:34">
      <c r="D2914" s="62">
        <v>2006</v>
      </c>
      <c r="E2914" s="62">
        <v>12</v>
      </c>
      <c r="F2914" s="62">
        <v>2007</v>
      </c>
      <c r="G2914" s="62">
        <v>2007</v>
      </c>
      <c r="H2914" s="131">
        <v>0</v>
      </c>
      <c r="I2914" s="131">
        <v>0</v>
      </c>
      <c r="J2914" s="131">
        <v>0</v>
      </c>
      <c r="K2914" s="131">
        <v>0</v>
      </c>
      <c r="L2914" s="131">
        <v>0</v>
      </c>
      <c r="M2914" s="131">
        <v>0</v>
      </c>
      <c r="N2914" s="131">
        <v>0</v>
      </c>
      <c r="O2914" s="131">
        <v>0</v>
      </c>
      <c r="P2914" s="131">
        <v>0</v>
      </c>
      <c r="Q2914" s="131">
        <v>0</v>
      </c>
      <c r="R2914" s="131">
        <v>0</v>
      </c>
      <c r="S2914" s="131">
        <v>0</v>
      </c>
      <c r="T2914" s="131">
        <v>0</v>
      </c>
      <c r="U2914" s="131">
        <v>0</v>
      </c>
      <c r="V2914" s="131">
        <v>0</v>
      </c>
      <c r="W2914" s="131">
        <v>0</v>
      </c>
      <c r="X2914" s="131">
        <v>0</v>
      </c>
      <c r="Y2914" s="131">
        <v>0</v>
      </c>
      <c r="Z2914" s="131">
        <v>0</v>
      </c>
      <c r="AA2914" s="131">
        <v>0</v>
      </c>
      <c r="AB2914" s="131">
        <v>0</v>
      </c>
      <c r="AC2914" s="131">
        <v>0</v>
      </c>
      <c r="AD2914" s="131">
        <v>0</v>
      </c>
      <c r="AE2914" s="131">
        <v>0</v>
      </c>
      <c r="AF2914" s="131">
        <v>0</v>
      </c>
      <c r="AG2914" s="131">
        <v>0</v>
      </c>
      <c r="AH2914" s="43">
        <v>0</v>
      </c>
    </row>
    <row r="2915" spans="4:34">
      <c r="D2915" s="62">
        <v>2007</v>
      </c>
      <c r="E2915" s="62">
        <v>1</v>
      </c>
      <c r="F2915" s="62">
        <v>2007</v>
      </c>
      <c r="G2915" s="62">
        <v>2007</v>
      </c>
      <c r="H2915" s="131">
        <v>0</v>
      </c>
      <c r="I2915" s="131">
        <v>0</v>
      </c>
      <c r="J2915" s="131">
        <v>0</v>
      </c>
      <c r="K2915" s="131">
        <v>0</v>
      </c>
      <c r="L2915" s="131">
        <v>0</v>
      </c>
      <c r="M2915" s="131">
        <v>0</v>
      </c>
      <c r="N2915" s="131">
        <v>0</v>
      </c>
      <c r="O2915" s="131">
        <v>0</v>
      </c>
      <c r="P2915" s="131">
        <v>0</v>
      </c>
      <c r="Q2915" s="131">
        <v>0</v>
      </c>
      <c r="R2915" s="131">
        <v>0</v>
      </c>
      <c r="S2915" s="131">
        <v>0</v>
      </c>
      <c r="T2915" s="131">
        <v>0</v>
      </c>
      <c r="U2915" s="131">
        <v>0</v>
      </c>
      <c r="V2915" s="131">
        <v>0</v>
      </c>
      <c r="W2915" s="131">
        <v>0</v>
      </c>
      <c r="X2915" s="131">
        <v>0</v>
      </c>
      <c r="Y2915" s="131">
        <v>0</v>
      </c>
      <c r="Z2915" s="131">
        <v>0</v>
      </c>
      <c r="AA2915" s="131">
        <v>0</v>
      </c>
      <c r="AB2915" s="131">
        <v>0</v>
      </c>
      <c r="AC2915" s="131">
        <v>0</v>
      </c>
      <c r="AD2915" s="131">
        <v>0</v>
      </c>
      <c r="AE2915" s="131">
        <v>0</v>
      </c>
      <c r="AF2915" s="131">
        <v>0</v>
      </c>
      <c r="AG2915" s="131">
        <v>0</v>
      </c>
      <c r="AH2915" s="43">
        <v>0</v>
      </c>
    </row>
    <row r="2916" spans="4:34">
      <c r="D2916" s="62">
        <v>2007</v>
      </c>
      <c r="E2916" s="62">
        <v>2</v>
      </c>
      <c r="F2916" s="62">
        <v>2007</v>
      </c>
      <c r="G2916" s="62">
        <v>2007</v>
      </c>
      <c r="H2916" s="131">
        <v>0</v>
      </c>
      <c r="I2916" s="131">
        <v>0</v>
      </c>
      <c r="J2916" s="131">
        <v>0</v>
      </c>
      <c r="K2916" s="131">
        <v>0</v>
      </c>
      <c r="L2916" s="131">
        <v>0</v>
      </c>
      <c r="M2916" s="131">
        <v>0</v>
      </c>
      <c r="N2916" s="131">
        <v>0</v>
      </c>
      <c r="O2916" s="131">
        <v>0</v>
      </c>
      <c r="P2916" s="131">
        <v>0</v>
      </c>
      <c r="Q2916" s="131">
        <v>0</v>
      </c>
      <c r="R2916" s="131">
        <v>0</v>
      </c>
      <c r="S2916" s="131">
        <v>0</v>
      </c>
      <c r="T2916" s="131">
        <v>0</v>
      </c>
      <c r="U2916" s="131">
        <v>0</v>
      </c>
      <c r="V2916" s="131">
        <v>0</v>
      </c>
      <c r="W2916" s="131">
        <v>0</v>
      </c>
      <c r="X2916" s="131">
        <v>0</v>
      </c>
      <c r="Y2916" s="131">
        <v>0</v>
      </c>
      <c r="Z2916" s="131">
        <v>0</v>
      </c>
      <c r="AA2916" s="131">
        <v>0</v>
      </c>
      <c r="AB2916" s="131">
        <v>0</v>
      </c>
      <c r="AC2916" s="131">
        <v>0</v>
      </c>
      <c r="AD2916" s="131">
        <v>0</v>
      </c>
      <c r="AE2916" s="131">
        <v>0</v>
      </c>
      <c r="AF2916" s="131">
        <v>0</v>
      </c>
      <c r="AG2916" s="131">
        <v>0</v>
      </c>
      <c r="AH2916" s="43">
        <v>0</v>
      </c>
    </row>
    <row r="2917" spans="4:34">
      <c r="D2917" s="62">
        <v>2007</v>
      </c>
      <c r="E2917" s="62">
        <v>3</v>
      </c>
      <c r="F2917" s="62">
        <v>2007</v>
      </c>
      <c r="G2917" s="62">
        <v>2007</v>
      </c>
      <c r="H2917" s="131">
        <v>0</v>
      </c>
      <c r="I2917" s="131">
        <v>0</v>
      </c>
      <c r="J2917" s="131">
        <v>0</v>
      </c>
      <c r="K2917" s="131">
        <v>0</v>
      </c>
      <c r="L2917" s="131">
        <v>0</v>
      </c>
      <c r="M2917" s="131">
        <v>0</v>
      </c>
      <c r="N2917" s="131">
        <v>0</v>
      </c>
      <c r="O2917" s="131">
        <v>0</v>
      </c>
      <c r="P2917" s="131">
        <v>0</v>
      </c>
      <c r="Q2917" s="131">
        <v>0</v>
      </c>
      <c r="R2917" s="131">
        <v>0</v>
      </c>
      <c r="S2917" s="131">
        <v>0</v>
      </c>
      <c r="T2917" s="131">
        <v>0</v>
      </c>
      <c r="U2917" s="131">
        <v>0</v>
      </c>
      <c r="V2917" s="131">
        <v>0</v>
      </c>
      <c r="W2917" s="131">
        <v>0</v>
      </c>
      <c r="X2917" s="131">
        <v>0</v>
      </c>
      <c r="Y2917" s="131">
        <v>0</v>
      </c>
      <c r="Z2917" s="131">
        <v>0</v>
      </c>
      <c r="AA2917" s="131">
        <v>0</v>
      </c>
      <c r="AB2917" s="131">
        <v>0</v>
      </c>
      <c r="AC2917" s="131">
        <v>0</v>
      </c>
      <c r="AD2917" s="131">
        <v>0</v>
      </c>
      <c r="AE2917" s="131">
        <v>0</v>
      </c>
      <c r="AF2917" s="131">
        <v>0</v>
      </c>
      <c r="AG2917" s="131">
        <v>0</v>
      </c>
      <c r="AH2917" s="43">
        <v>0</v>
      </c>
    </row>
    <row r="2918" spans="4:34">
      <c r="D2918" s="62">
        <v>2007</v>
      </c>
      <c r="E2918" s="62">
        <v>4</v>
      </c>
      <c r="F2918" s="62">
        <v>2007</v>
      </c>
      <c r="G2918" s="62">
        <v>2007</v>
      </c>
      <c r="H2918" s="131">
        <v>0</v>
      </c>
      <c r="I2918" s="131">
        <v>0</v>
      </c>
      <c r="J2918" s="131">
        <v>0</v>
      </c>
      <c r="K2918" s="131">
        <v>0</v>
      </c>
      <c r="L2918" s="131">
        <v>0</v>
      </c>
      <c r="M2918" s="131">
        <v>0</v>
      </c>
      <c r="N2918" s="131">
        <v>0</v>
      </c>
      <c r="O2918" s="131">
        <v>0</v>
      </c>
      <c r="P2918" s="131">
        <v>0</v>
      </c>
      <c r="Q2918" s="131">
        <v>0</v>
      </c>
      <c r="R2918" s="131">
        <v>0</v>
      </c>
      <c r="S2918" s="131">
        <v>0</v>
      </c>
      <c r="T2918" s="131">
        <v>0</v>
      </c>
      <c r="U2918" s="131">
        <v>0</v>
      </c>
      <c r="V2918" s="131">
        <v>0</v>
      </c>
      <c r="W2918" s="131">
        <v>0</v>
      </c>
      <c r="X2918" s="131">
        <v>0</v>
      </c>
      <c r="Y2918" s="131">
        <v>0</v>
      </c>
      <c r="Z2918" s="131">
        <v>0</v>
      </c>
      <c r="AA2918" s="131">
        <v>0</v>
      </c>
      <c r="AB2918" s="131">
        <v>0</v>
      </c>
      <c r="AC2918" s="131">
        <v>0</v>
      </c>
      <c r="AD2918" s="131">
        <v>0</v>
      </c>
      <c r="AE2918" s="131">
        <v>0</v>
      </c>
      <c r="AF2918" s="131">
        <v>0</v>
      </c>
      <c r="AG2918" s="131">
        <v>0</v>
      </c>
      <c r="AH2918" s="43">
        <v>0</v>
      </c>
    </row>
    <row r="2919" spans="4:34">
      <c r="D2919" s="62">
        <v>2007</v>
      </c>
      <c r="E2919" s="62">
        <v>5</v>
      </c>
      <c r="F2919" s="62">
        <v>2007</v>
      </c>
      <c r="G2919" s="62">
        <v>2008</v>
      </c>
      <c r="H2919" s="131">
        <v>0</v>
      </c>
      <c r="I2919" s="131">
        <v>0</v>
      </c>
      <c r="J2919" s="131">
        <v>0</v>
      </c>
      <c r="K2919" s="131">
        <v>0</v>
      </c>
      <c r="L2919" s="131">
        <v>0</v>
      </c>
      <c r="M2919" s="131">
        <v>0</v>
      </c>
      <c r="N2919" s="131">
        <v>0</v>
      </c>
      <c r="O2919" s="131">
        <v>0</v>
      </c>
      <c r="P2919" s="131">
        <v>0</v>
      </c>
      <c r="Q2919" s="131">
        <v>0</v>
      </c>
      <c r="R2919" s="131">
        <v>0</v>
      </c>
      <c r="S2919" s="131">
        <v>0</v>
      </c>
      <c r="T2919" s="131">
        <v>0</v>
      </c>
      <c r="U2919" s="131">
        <v>0</v>
      </c>
      <c r="V2919" s="131">
        <v>0</v>
      </c>
      <c r="W2919" s="131">
        <v>0</v>
      </c>
      <c r="X2919" s="131">
        <v>0</v>
      </c>
      <c r="Y2919" s="131">
        <v>0</v>
      </c>
      <c r="Z2919" s="131">
        <v>0</v>
      </c>
      <c r="AA2919" s="131">
        <v>0</v>
      </c>
      <c r="AB2919" s="131">
        <v>0</v>
      </c>
      <c r="AC2919" s="131">
        <v>0</v>
      </c>
      <c r="AD2919" s="131">
        <v>0</v>
      </c>
      <c r="AE2919" s="131">
        <v>0</v>
      </c>
      <c r="AF2919" s="131">
        <v>0</v>
      </c>
      <c r="AG2919" s="131">
        <v>0</v>
      </c>
      <c r="AH2919" s="43">
        <v>0</v>
      </c>
    </row>
    <row r="2920" spans="4:34">
      <c r="D2920" s="62">
        <v>2007</v>
      </c>
      <c r="E2920" s="62">
        <v>6</v>
      </c>
      <c r="F2920" s="62">
        <v>2007</v>
      </c>
      <c r="G2920" s="62">
        <v>2008</v>
      </c>
      <c r="H2920" s="131">
        <v>0</v>
      </c>
      <c r="I2920" s="131">
        <v>0</v>
      </c>
      <c r="J2920" s="131">
        <v>0</v>
      </c>
      <c r="K2920" s="131">
        <v>0</v>
      </c>
      <c r="L2920" s="131">
        <v>0</v>
      </c>
      <c r="M2920" s="131">
        <v>0</v>
      </c>
      <c r="N2920" s="131">
        <v>0</v>
      </c>
      <c r="O2920" s="131">
        <v>0</v>
      </c>
      <c r="P2920" s="131">
        <v>0</v>
      </c>
      <c r="Q2920" s="131">
        <v>0</v>
      </c>
      <c r="R2920" s="131">
        <v>0</v>
      </c>
      <c r="S2920" s="131">
        <v>0</v>
      </c>
      <c r="T2920" s="131">
        <v>0</v>
      </c>
      <c r="U2920" s="131">
        <v>0</v>
      </c>
      <c r="V2920" s="131">
        <v>0</v>
      </c>
      <c r="W2920" s="131">
        <v>0</v>
      </c>
      <c r="X2920" s="131">
        <v>0</v>
      </c>
      <c r="Y2920" s="131">
        <v>0</v>
      </c>
      <c r="Z2920" s="131">
        <v>0</v>
      </c>
      <c r="AA2920" s="131">
        <v>0</v>
      </c>
      <c r="AB2920" s="131">
        <v>0</v>
      </c>
      <c r="AC2920" s="131">
        <v>0</v>
      </c>
      <c r="AD2920" s="131">
        <v>0</v>
      </c>
      <c r="AE2920" s="131">
        <v>0</v>
      </c>
      <c r="AF2920" s="131">
        <v>0</v>
      </c>
      <c r="AG2920" s="131">
        <v>0</v>
      </c>
      <c r="AH2920" s="43">
        <v>0</v>
      </c>
    </row>
    <row r="2921" spans="4:34">
      <c r="D2921" s="62">
        <v>2007</v>
      </c>
      <c r="E2921" s="62">
        <v>7</v>
      </c>
      <c r="F2921" s="62">
        <v>2008</v>
      </c>
      <c r="G2921" s="62">
        <v>2008</v>
      </c>
      <c r="H2921" s="131">
        <v>0</v>
      </c>
      <c r="I2921" s="131">
        <v>0</v>
      </c>
      <c r="J2921" s="131">
        <v>0</v>
      </c>
      <c r="K2921" s="131">
        <v>0</v>
      </c>
      <c r="L2921" s="131">
        <v>0</v>
      </c>
      <c r="M2921" s="131">
        <v>0</v>
      </c>
      <c r="N2921" s="131">
        <v>0</v>
      </c>
      <c r="O2921" s="131">
        <v>0</v>
      </c>
      <c r="P2921" s="131">
        <v>0</v>
      </c>
      <c r="Q2921" s="131">
        <v>0</v>
      </c>
      <c r="R2921" s="131">
        <v>0</v>
      </c>
      <c r="S2921" s="131">
        <v>0</v>
      </c>
      <c r="T2921" s="131">
        <v>0</v>
      </c>
      <c r="U2921" s="131">
        <v>0</v>
      </c>
      <c r="V2921" s="131">
        <v>0</v>
      </c>
      <c r="W2921" s="131">
        <v>0</v>
      </c>
      <c r="X2921" s="131">
        <v>0</v>
      </c>
      <c r="Y2921" s="131">
        <v>0</v>
      </c>
      <c r="Z2921" s="131">
        <v>0</v>
      </c>
      <c r="AA2921" s="131">
        <v>0</v>
      </c>
      <c r="AB2921" s="131">
        <v>0</v>
      </c>
      <c r="AC2921" s="131">
        <v>0</v>
      </c>
      <c r="AD2921" s="131">
        <v>0</v>
      </c>
      <c r="AE2921" s="131">
        <v>0</v>
      </c>
      <c r="AF2921" s="131">
        <v>0</v>
      </c>
      <c r="AG2921" s="131">
        <v>0</v>
      </c>
      <c r="AH2921" s="43">
        <v>0</v>
      </c>
    </row>
    <row r="2922" spans="4:34">
      <c r="D2922" s="62">
        <v>2007</v>
      </c>
      <c r="E2922" s="62">
        <v>8</v>
      </c>
      <c r="F2922" s="62">
        <v>2008</v>
      </c>
      <c r="G2922" s="62">
        <v>2008</v>
      </c>
      <c r="H2922" s="131">
        <v>0</v>
      </c>
      <c r="I2922" s="131">
        <v>0</v>
      </c>
      <c r="J2922" s="131">
        <v>0</v>
      </c>
      <c r="K2922" s="131">
        <v>0</v>
      </c>
      <c r="L2922" s="131">
        <v>0</v>
      </c>
      <c r="M2922" s="131">
        <v>0</v>
      </c>
      <c r="N2922" s="131">
        <v>0</v>
      </c>
      <c r="O2922" s="131">
        <v>0</v>
      </c>
      <c r="P2922" s="131">
        <v>0</v>
      </c>
      <c r="Q2922" s="131">
        <v>0</v>
      </c>
      <c r="R2922" s="131">
        <v>0</v>
      </c>
      <c r="S2922" s="131">
        <v>0</v>
      </c>
      <c r="T2922" s="131">
        <v>0</v>
      </c>
      <c r="U2922" s="131">
        <v>0</v>
      </c>
      <c r="V2922" s="131">
        <v>0</v>
      </c>
      <c r="W2922" s="131">
        <v>0</v>
      </c>
      <c r="X2922" s="131">
        <v>0</v>
      </c>
      <c r="Y2922" s="131">
        <v>0</v>
      </c>
      <c r="Z2922" s="131">
        <v>0</v>
      </c>
      <c r="AA2922" s="131">
        <v>0</v>
      </c>
      <c r="AB2922" s="131">
        <v>0</v>
      </c>
      <c r="AC2922" s="131">
        <v>0</v>
      </c>
      <c r="AD2922" s="131">
        <v>0</v>
      </c>
      <c r="AE2922" s="131">
        <v>0</v>
      </c>
      <c r="AF2922" s="131">
        <v>0</v>
      </c>
      <c r="AG2922" s="131">
        <v>0</v>
      </c>
      <c r="AH2922" s="43">
        <v>0</v>
      </c>
    </row>
    <row r="2923" spans="4:34">
      <c r="D2923" s="62">
        <v>2007</v>
      </c>
      <c r="E2923" s="62">
        <v>9</v>
      </c>
      <c r="F2923" s="62">
        <v>2008</v>
      </c>
      <c r="G2923" s="62">
        <v>2008</v>
      </c>
      <c r="H2923" s="131">
        <v>0</v>
      </c>
      <c r="I2923" s="131">
        <v>0</v>
      </c>
      <c r="J2923" s="131">
        <v>0</v>
      </c>
      <c r="K2923" s="131">
        <v>0</v>
      </c>
      <c r="L2923" s="131">
        <v>0</v>
      </c>
      <c r="M2923" s="131">
        <v>0</v>
      </c>
      <c r="N2923" s="131">
        <v>0</v>
      </c>
      <c r="O2923" s="131">
        <v>0</v>
      </c>
      <c r="P2923" s="131">
        <v>0</v>
      </c>
      <c r="Q2923" s="131">
        <v>0</v>
      </c>
      <c r="R2923" s="131">
        <v>0</v>
      </c>
      <c r="S2923" s="131">
        <v>0</v>
      </c>
      <c r="T2923" s="131">
        <v>0</v>
      </c>
      <c r="U2923" s="131">
        <v>0</v>
      </c>
      <c r="V2923" s="131">
        <v>0</v>
      </c>
      <c r="W2923" s="131">
        <v>0</v>
      </c>
      <c r="X2923" s="131">
        <v>0</v>
      </c>
      <c r="Y2923" s="131">
        <v>0</v>
      </c>
      <c r="Z2923" s="131">
        <v>0</v>
      </c>
      <c r="AA2923" s="131">
        <v>0</v>
      </c>
      <c r="AB2923" s="131">
        <v>0</v>
      </c>
      <c r="AC2923" s="131">
        <v>0</v>
      </c>
      <c r="AD2923" s="131">
        <v>0</v>
      </c>
      <c r="AE2923" s="131">
        <v>0</v>
      </c>
      <c r="AF2923" s="131">
        <v>0</v>
      </c>
      <c r="AG2923" s="131">
        <v>0</v>
      </c>
      <c r="AH2923" s="43">
        <v>0</v>
      </c>
    </row>
    <row r="2924" spans="4:34">
      <c r="D2924" s="62">
        <v>2007</v>
      </c>
      <c r="E2924" s="62">
        <v>10</v>
      </c>
      <c r="F2924" s="62">
        <v>2008</v>
      </c>
      <c r="G2924" s="62">
        <v>2008</v>
      </c>
      <c r="H2924" s="131">
        <v>0</v>
      </c>
      <c r="I2924" s="131">
        <v>0</v>
      </c>
      <c r="J2924" s="131">
        <v>0</v>
      </c>
      <c r="K2924" s="131">
        <v>0</v>
      </c>
      <c r="L2924" s="131">
        <v>0</v>
      </c>
      <c r="M2924" s="131">
        <v>0</v>
      </c>
      <c r="N2924" s="131">
        <v>0</v>
      </c>
      <c r="O2924" s="131">
        <v>0</v>
      </c>
      <c r="P2924" s="131">
        <v>0</v>
      </c>
      <c r="Q2924" s="131">
        <v>0</v>
      </c>
      <c r="R2924" s="131">
        <v>0</v>
      </c>
      <c r="S2924" s="131">
        <v>0</v>
      </c>
      <c r="T2924" s="131">
        <v>0</v>
      </c>
      <c r="U2924" s="131">
        <v>0</v>
      </c>
      <c r="V2924" s="131">
        <v>0</v>
      </c>
      <c r="W2924" s="131">
        <v>0</v>
      </c>
      <c r="X2924" s="131">
        <v>0</v>
      </c>
      <c r="Y2924" s="131">
        <v>0</v>
      </c>
      <c r="Z2924" s="131">
        <v>0</v>
      </c>
      <c r="AA2924" s="131">
        <v>0</v>
      </c>
      <c r="AB2924" s="131">
        <v>0</v>
      </c>
      <c r="AC2924" s="131">
        <v>0</v>
      </c>
      <c r="AD2924" s="131">
        <v>0</v>
      </c>
      <c r="AE2924" s="131">
        <v>0</v>
      </c>
      <c r="AF2924" s="131">
        <v>0</v>
      </c>
      <c r="AG2924" s="131">
        <v>0</v>
      </c>
      <c r="AH2924" s="43">
        <v>0</v>
      </c>
    </row>
    <row r="2925" spans="4:34">
      <c r="D2925" s="62">
        <v>2007</v>
      </c>
      <c r="E2925" s="62">
        <v>11</v>
      </c>
      <c r="F2925" s="62">
        <v>2008</v>
      </c>
      <c r="G2925" s="62">
        <v>2008</v>
      </c>
      <c r="H2925" s="131">
        <v>0</v>
      </c>
      <c r="I2925" s="131">
        <v>0</v>
      </c>
      <c r="J2925" s="131">
        <v>0</v>
      </c>
      <c r="K2925" s="131">
        <v>0</v>
      </c>
      <c r="L2925" s="131">
        <v>0</v>
      </c>
      <c r="M2925" s="131">
        <v>0</v>
      </c>
      <c r="N2925" s="131">
        <v>0</v>
      </c>
      <c r="O2925" s="131">
        <v>0</v>
      </c>
      <c r="P2925" s="131">
        <v>0</v>
      </c>
      <c r="Q2925" s="131">
        <v>0</v>
      </c>
      <c r="R2925" s="131">
        <v>0</v>
      </c>
      <c r="S2925" s="131">
        <v>0</v>
      </c>
      <c r="T2925" s="131">
        <v>0</v>
      </c>
      <c r="U2925" s="131">
        <v>0</v>
      </c>
      <c r="V2925" s="131">
        <v>0</v>
      </c>
      <c r="W2925" s="131">
        <v>0</v>
      </c>
      <c r="X2925" s="131">
        <v>0</v>
      </c>
      <c r="Y2925" s="131">
        <v>0</v>
      </c>
      <c r="Z2925" s="131">
        <v>0</v>
      </c>
      <c r="AA2925" s="131">
        <v>0</v>
      </c>
      <c r="AB2925" s="131">
        <v>0</v>
      </c>
      <c r="AC2925" s="131">
        <v>0</v>
      </c>
      <c r="AD2925" s="131">
        <v>0</v>
      </c>
      <c r="AE2925" s="131">
        <v>0</v>
      </c>
      <c r="AF2925" s="131">
        <v>0</v>
      </c>
      <c r="AG2925" s="131">
        <v>0</v>
      </c>
      <c r="AH2925" s="43">
        <v>0</v>
      </c>
    </row>
    <row r="2926" spans="4:34">
      <c r="D2926" s="62">
        <v>2007</v>
      </c>
      <c r="E2926" s="62">
        <v>12</v>
      </c>
      <c r="F2926" s="62">
        <v>2008</v>
      </c>
      <c r="G2926" s="62">
        <v>2008</v>
      </c>
      <c r="H2926" s="131">
        <v>0</v>
      </c>
      <c r="I2926" s="131">
        <v>0</v>
      </c>
      <c r="J2926" s="131">
        <v>0</v>
      </c>
      <c r="K2926" s="131">
        <v>0</v>
      </c>
      <c r="L2926" s="131">
        <v>0</v>
      </c>
      <c r="M2926" s="131">
        <v>0</v>
      </c>
      <c r="N2926" s="131">
        <v>0</v>
      </c>
      <c r="O2926" s="131">
        <v>0</v>
      </c>
      <c r="P2926" s="131">
        <v>0</v>
      </c>
      <c r="Q2926" s="131">
        <v>0</v>
      </c>
      <c r="R2926" s="131">
        <v>0</v>
      </c>
      <c r="S2926" s="131">
        <v>0</v>
      </c>
      <c r="T2926" s="131">
        <v>0</v>
      </c>
      <c r="U2926" s="131">
        <v>0</v>
      </c>
      <c r="V2926" s="131">
        <v>0</v>
      </c>
      <c r="W2926" s="131">
        <v>0</v>
      </c>
      <c r="X2926" s="131">
        <v>0</v>
      </c>
      <c r="Y2926" s="131">
        <v>0</v>
      </c>
      <c r="Z2926" s="131">
        <v>0</v>
      </c>
      <c r="AA2926" s="131">
        <v>0</v>
      </c>
      <c r="AB2926" s="131">
        <v>0</v>
      </c>
      <c r="AC2926" s="131">
        <v>0</v>
      </c>
      <c r="AD2926" s="131">
        <v>0</v>
      </c>
      <c r="AE2926" s="131">
        <v>0</v>
      </c>
      <c r="AF2926" s="131">
        <v>0</v>
      </c>
      <c r="AG2926" s="131">
        <v>0</v>
      </c>
      <c r="AH2926" s="43">
        <v>0</v>
      </c>
    </row>
    <row r="2927" spans="4:34">
      <c r="D2927" s="62">
        <v>2008</v>
      </c>
      <c r="E2927" s="62">
        <v>1</v>
      </c>
      <c r="F2927" s="62">
        <v>2008</v>
      </c>
      <c r="G2927" s="62">
        <v>2008</v>
      </c>
      <c r="H2927" s="131">
        <v>0</v>
      </c>
      <c r="I2927" s="131">
        <v>0</v>
      </c>
      <c r="J2927" s="131">
        <v>0</v>
      </c>
      <c r="K2927" s="131">
        <v>0</v>
      </c>
      <c r="L2927" s="131">
        <v>0</v>
      </c>
      <c r="M2927" s="131">
        <v>0</v>
      </c>
      <c r="N2927" s="131">
        <v>0</v>
      </c>
      <c r="O2927" s="131">
        <v>0</v>
      </c>
      <c r="P2927" s="131">
        <v>0</v>
      </c>
      <c r="Q2927" s="131">
        <v>0</v>
      </c>
      <c r="R2927" s="131">
        <v>0</v>
      </c>
      <c r="S2927" s="131">
        <v>0</v>
      </c>
      <c r="T2927" s="131">
        <v>0</v>
      </c>
      <c r="U2927" s="131">
        <v>0</v>
      </c>
      <c r="V2927" s="131">
        <v>0</v>
      </c>
      <c r="W2927" s="131">
        <v>0</v>
      </c>
      <c r="X2927" s="131">
        <v>0</v>
      </c>
      <c r="Y2927" s="131">
        <v>0</v>
      </c>
      <c r="Z2927" s="131">
        <v>0</v>
      </c>
      <c r="AA2927" s="131">
        <v>0</v>
      </c>
      <c r="AB2927" s="131">
        <v>0</v>
      </c>
      <c r="AC2927" s="131">
        <v>0</v>
      </c>
      <c r="AD2927" s="131">
        <v>0</v>
      </c>
      <c r="AE2927" s="131">
        <v>0</v>
      </c>
      <c r="AF2927" s="131">
        <v>0</v>
      </c>
      <c r="AG2927" s="131">
        <v>0</v>
      </c>
      <c r="AH2927" s="43">
        <v>0</v>
      </c>
    </row>
    <row r="2928" spans="4:34">
      <c r="D2928" s="62">
        <v>2008</v>
      </c>
      <c r="E2928" s="62">
        <v>2</v>
      </c>
      <c r="F2928" s="62">
        <v>2008</v>
      </c>
      <c r="G2928" s="62">
        <v>2008</v>
      </c>
      <c r="H2928" s="131">
        <v>0</v>
      </c>
      <c r="I2928" s="131">
        <v>0</v>
      </c>
      <c r="J2928" s="131">
        <v>0</v>
      </c>
      <c r="K2928" s="131">
        <v>0</v>
      </c>
      <c r="L2928" s="131">
        <v>0</v>
      </c>
      <c r="M2928" s="131">
        <v>0</v>
      </c>
      <c r="N2928" s="131">
        <v>0</v>
      </c>
      <c r="O2928" s="131">
        <v>0</v>
      </c>
      <c r="P2928" s="131">
        <v>0</v>
      </c>
      <c r="Q2928" s="131">
        <v>0</v>
      </c>
      <c r="R2928" s="131">
        <v>0</v>
      </c>
      <c r="S2928" s="131">
        <v>0</v>
      </c>
      <c r="T2928" s="131">
        <v>0</v>
      </c>
      <c r="U2928" s="131">
        <v>0</v>
      </c>
      <c r="V2928" s="131">
        <v>0</v>
      </c>
      <c r="W2928" s="131">
        <v>0</v>
      </c>
      <c r="X2928" s="131">
        <v>0</v>
      </c>
      <c r="Y2928" s="131">
        <v>0</v>
      </c>
      <c r="Z2928" s="131">
        <v>0</v>
      </c>
      <c r="AA2928" s="131">
        <v>0</v>
      </c>
      <c r="AB2928" s="131">
        <v>0</v>
      </c>
      <c r="AC2928" s="131">
        <v>0</v>
      </c>
      <c r="AD2928" s="131">
        <v>0</v>
      </c>
      <c r="AE2928" s="131">
        <v>0</v>
      </c>
      <c r="AF2928" s="131">
        <v>0</v>
      </c>
      <c r="AG2928" s="131">
        <v>0</v>
      </c>
      <c r="AH2928" s="43">
        <v>0</v>
      </c>
    </row>
    <row r="2929" spans="4:34">
      <c r="D2929" s="62">
        <v>2008</v>
      </c>
      <c r="E2929" s="62">
        <v>3</v>
      </c>
      <c r="F2929" s="62">
        <v>2008</v>
      </c>
      <c r="G2929" s="62">
        <v>2008</v>
      </c>
      <c r="H2929" s="131">
        <v>0</v>
      </c>
      <c r="I2929" s="131">
        <v>0</v>
      </c>
      <c r="J2929" s="131">
        <v>0</v>
      </c>
      <c r="K2929" s="131">
        <v>0</v>
      </c>
      <c r="L2929" s="131">
        <v>0</v>
      </c>
      <c r="M2929" s="131">
        <v>0</v>
      </c>
      <c r="N2929" s="131">
        <v>0</v>
      </c>
      <c r="O2929" s="131">
        <v>0</v>
      </c>
      <c r="P2929" s="131">
        <v>0</v>
      </c>
      <c r="Q2929" s="131">
        <v>0</v>
      </c>
      <c r="R2929" s="131">
        <v>0</v>
      </c>
      <c r="S2929" s="131">
        <v>0</v>
      </c>
      <c r="T2929" s="131">
        <v>0</v>
      </c>
      <c r="U2929" s="131">
        <v>0</v>
      </c>
      <c r="V2929" s="131">
        <v>0</v>
      </c>
      <c r="W2929" s="131">
        <v>0</v>
      </c>
      <c r="X2929" s="131">
        <v>0</v>
      </c>
      <c r="Y2929" s="131">
        <v>0</v>
      </c>
      <c r="Z2929" s="131">
        <v>0</v>
      </c>
      <c r="AA2929" s="131">
        <v>0</v>
      </c>
      <c r="AB2929" s="131">
        <v>0</v>
      </c>
      <c r="AC2929" s="131">
        <v>0</v>
      </c>
      <c r="AD2929" s="131">
        <v>0</v>
      </c>
      <c r="AE2929" s="131">
        <v>0</v>
      </c>
      <c r="AF2929" s="131">
        <v>0</v>
      </c>
      <c r="AG2929" s="131">
        <v>0</v>
      </c>
      <c r="AH2929" s="43">
        <v>0</v>
      </c>
    </row>
    <row r="2930" spans="4:34">
      <c r="D2930" s="62">
        <v>2008</v>
      </c>
      <c r="E2930" s="62">
        <v>4</v>
      </c>
      <c r="F2930" s="62">
        <v>2008</v>
      </c>
      <c r="G2930" s="62">
        <v>2008</v>
      </c>
      <c r="H2930" s="131">
        <v>0</v>
      </c>
      <c r="I2930" s="131">
        <v>0</v>
      </c>
      <c r="J2930" s="131">
        <v>0</v>
      </c>
      <c r="K2930" s="131">
        <v>0</v>
      </c>
      <c r="L2930" s="131">
        <v>0</v>
      </c>
      <c r="M2930" s="131">
        <v>0</v>
      </c>
      <c r="N2930" s="131">
        <v>0</v>
      </c>
      <c r="O2930" s="131">
        <v>0</v>
      </c>
      <c r="P2930" s="131">
        <v>0</v>
      </c>
      <c r="Q2930" s="131">
        <v>0</v>
      </c>
      <c r="R2930" s="131">
        <v>0</v>
      </c>
      <c r="S2930" s="131">
        <v>0</v>
      </c>
      <c r="T2930" s="131">
        <v>0</v>
      </c>
      <c r="U2930" s="131">
        <v>0</v>
      </c>
      <c r="V2930" s="131">
        <v>0</v>
      </c>
      <c r="W2930" s="131">
        <v>0</v>
      </c>
      <c r="X2930" s="131">
        <v>0</v>
      </c>
      <c r="Y2930" s="131">
        <v>0</v>
      </c>
      <c r="Z2930" s="131">
        <v>0</v>
      </c>
      <c r="AA2930" s="131">
        <v>0</v>
      </c>
      <c r="AB2930" s="131">
        <v>0</v>
      </c>
      <c r="AC2930" s="131">
        <v>0</v>
      </c>
      <c r="AD2930" s="131">
        <v>0</v>
      </c>
      <c r="AE2930" s="131">
        <v>0</v>
      </c>
      <c r="AF2930" s="131">
        <v>0</v>
      </c>
      <c r="AG2930" s="131">
        <v>0</v>
      </c>
      <c r="AH2930" s="43">
        <v>0</v>
      </c>
    </row>
    <row r="2931" spans="4:34">
      <c r="D2931" s="62">
        <v>2008</v>
      </c>
      <c r="E2931" s="62">
        <v>5</v>
      </c>
      <c r="F2931" s="62">
        <v>2008</v>
      </c>
      <c r="G2931" s="62">
        <v>2009</v>
      </c>
      <c r="H2931" s="131">
        <v>0</v>
      </c>
      <c r="I2931" s="131">
        <v>0</v>
      </c>
      <c r="J2931" s="131">
        <v>0</v>
      </c>
      <c r="K2931" s="131">
        <v>0</v>
      </c>
      <c r="L2931" s="131">
        <v>0</v>
      </c>
      <c r="M2931" s="131">
        <v>0</v>
      </c>
      <c r="N2931" s="131">
        <v>0</v>
      </c>
      <c r="O2931" s="131">
        <v>0</v>
      </c>
      <c r="P2931" s="131">
        <v>0</v>
      </c>
      <c r="Q2931" s="131">
        <v>0</v>
      </c>
      <c r="R2931" s="131">
        <v>0</v>
      </c>
      <c r="S2931" s="131">
        <v>0</v>
      </c>
      <c r="T2931" s="131">
        <v>0</v>
      </c>
      <c r="U2931" s="131">
        <v>0</v>
      </c>
      <c r="V2931" s="131">
        <v>0</v>
      </c>
      <c r="W2931" s="131">
        <v>0</v>
      </c>
      <c r="X2931" s="131">
        <v>0</v>
      </c>
      <c r="Y2931" s="131">
        <v>0</v>
      </c>
      <c r="Z2931" s="131">
        <v>0</v>
      </c>
      <c r="AA2931" s="131">
        <v>0</v>
      </c>
      <c r="AB2931" s="131">
        <v>0</v>
      </c>
      <c r="AC2931" s="131">
        <v>0</v>
      </c>
      <c r="AD2931" s="131">
        <v>0</v>
      </c>
      <c r="AE2931" s="131">
        <v>0</v>
      </c>
      <c r="AF2931" s="131">
        <v>0</v>
      </c>
      <c r="AG2931" s="131">
        <v>0</v>
      </c>
      <c r="AH2931" s="43">
        <v>0</v>
      </c>
    </row>
    <row r="2932" spans="4:34">
      <c r="D2932" s="62">
        <v>2008</v>
      </c>
      <c r="E2932" s="62">
        <v>6</v>
      </c>
      <c r="F2932" s="62">
        <v>2008</v>
      </c>
      <c r="G2932" s="62">
        <v>2009</v>
      </c>
      <c r="H2932" s="131">
        <v>0</v>
      </c>
      <c r="I2932" s="131">
        <v>0</v>
      </c>
      <c r="J2932" s="131">
        <v>0</v>
      </c>
      <c r="K2932" s="131">
        <v>0</v>
      </c>
      <c r="L2932" s="131">
        <v>0</v>
      </c>
      <c r="M2932" s="131">
        <v>0</v>
      </c>
      <c r="N2932" s="131">
        <v>0</v>
      </c>
      <c r="O2932" s="131">
        <v>0</v>
      </c>
      <c r="P2932" s="131">
        <v>0</v>
      </c>
      <c r="Q2932" s="131">
        <v>0</v>
      </c>
      <c r="R2932" s="131">
        <v>0</v>
      </c>
      <c r="S2932" s="131">
        <v>0</v>
      </c>
      <c r="T2932" s="131">
        <v>0</v>
      </c>
      <c r="U2932" s="131">
        <v>0</v>
      </c>
      <c r="V2932" s="131">
        <v>0</v>
      </c>
      <c r="W2932" s="131">
        <v>0</v>
      </c>
      <c r="X2932" s="131">
        <v>0</v>
      </c>
      <c r="Y2932" s="131">
        <v>0</v>
      </c>
      <c r="Z2932" s="131">
        <v>0</v>
      </c>
      <c r="AA2932" s="131">
        <v>0</v>
      </c>
      <c r="AB2932" s="131">
        <v>0</v>
      </c>
      <c r="AC2932" s="131">
        <v>0</v>
      </c>
      <c r="AD2932" s="131">
        <v>0</v>
      </c>
      <c r="AE2932" s="131">
        <v>0</v>
      </c>
      <c r="AF2932" s="131">
        <v>0</v>
      </c>
      <c r="AG2932" s="131">
        <v>0</v>
      </c>
      <c r="AH2932" s="43">
        <v>0</v>
      </c>
    </row>
    <row r="2933" spans="4:34">
      <c r="D2933" s="62">
        <v>2008</v>
      </c>
      <c r="E2933" s="62">
        <v>7</v>
      </c>
      <c r="F2933" s="62">
        <v>2009</v>
      </c>
      <c r="G2933" s="62">
        <v>2009</v>
      </c>
      <c r="H2933" s="131">
        <v>0</v>
      </c>
      <c r="I2933" s="131">
        <v>0</v>
      </c>
      <c r="J2933" s="131">
        <v>0</v>
      </c>
      <c r="K2933" s="131">
        <v>0</v>
      </c>
      <c r="L2933" s="131">
        <v>0</v>
      </c>
      <c r="M2933" s="131">
        <v>0</v>
      </c>
      <c r="N2933" s="131">
        <v>0</v>
      </c>
      <c r="O2933" s="131">
        <v>0</v>
      </c>
      <c r="P2933" s="131">
        <v>0</v>
      </c>
      <c r="Q2933" s="131">
        <v>0</v>
      </c>
      <c r="R2933" s="131">
        <v>0</v>
      </c>
      <c r="S2933" s="131">
        <v>0</v>
      </c>
      <c r="T2933" s="131">
        <v>0</v>
      </c>
      <c r="U2933" s="131">
        <v>0</v>
      </c>
      <c r="V2933" s="131">
        <v>0</v>
      </c>
      <c r="W2933" s="131">
        <v>0</v>
      </c>
      <c r="X2933" s="131">
        <v>0</v>
      </c>
      <c r="Y2933" s="131">
        <v>0</v>
      </c>
      <c r="Z2933" s="131">
        <v>0</v>
      </c>
      <c r="AA2933" s="131">
        <v>0</v>
      </c>
      <c r="AB2933" s="131">
        <v>0</v>
      </c>
      <c r="AC2933" s="131">
        <v>0</v>
      </c>
      <c r="AD2933" s="131">
        <v>0</v>
      </c>
      <c r="AE2933" s="131">
        <v>0</v>
      </c>
      <c r="AF2933" s="131">
        <v>0</v>
      </c>
      <c r="AG2933" s="131">
        <v>0</v>
      </c>
      <c r="AH2933" s="43">
        <v>0</v>
      </c>
    </row>
    <row r="2934" spans="4:34">
      <c r="D2934" s="62">
        <v>2008</v>
      </c>
      <c r="E2934" s="62">
        <v>8</v>
      </c>
      <c r="F2934" s="62">
        <v>2009</v>
      </c>
      <c r="G2934" s="62">
        <v>2009</v>
      </c>
      <c r="H2934" s="131">
        <v>0</v>
      </c>
      <c r="I2934" s="131">
        <v>0</v>
      </c>
      <c r="J2934" s="131">
        <v>0</v>
      </c>
      <c r="K2934" s="131">
        <v>0</v>
      </c>
      <c r="L2934" s="131">
        <v>0</v>
      </c>
      <c r="M2934" s="131">
        <v>0</v>
      </c>
      <c r="N2934" s="131">
        <v>0</v>
      </c>
      <c r="O2934" s="131">
        <v>0</v>
      </c>
      <c r="P2934" s="131">
        <v>0</v>
      </c>
      <c r="Q2934" s="131">
        <v>0</v>
      </c>
      <c r="R2934" s="131">
        <v>0</v>
      </c>
      <c r="S2934" s="131">
        <v>0</v>
      </c>
      <c r="T2934" s="131">
        <v>0</v>
      </c>
      <c r="U2934" s="131">
        <v>0</v>
      </c>
      <c r="V2934" s="131">
        <v>0</v>
      </c>
      <c r="W2934" s="131">
        <v>0</v>
      </c>
      <c r="X2934" s="131">
        <v>0</v>
      </c>
      <c r="Y2934" s="131">
        <v>0</v>
      </c>
      <c r="Z2934" s="131">
        <v>0</v>
      </c>
      <c r="AA2934" s="131">
        <v>0</v>
      </c>
      <c r="AB2934" s="131">
        <v>0</v>
      </c>
      <c r="AC2934" s="131">
        <v>0</v>
      </c>
      <c r="AD2934" s="131">
        <v>0</v>
      </c>
      <c r="AE2934" s="131">
        <v>0</v>
      </c>
      <c r="AF2934" s="131">
        <v>0</v>
      </c>
      <c r="AG2934" s="131">
        <v>0</v>
      </c>
      <c r="AH2934" s="43">
        <v>0</v>
      </c>
    </row>
    <row r="2935" spans="4:34">
      <c r="D2935" s="62">
        <v>2008</v>
      </c>
      <c r="E2935" s="62">
        <v>9</v>
      </c>
      <c r="F2935" s="62">
        <v>2009</v>
      </c>
      <c r="G2935" s="62">
        <v>2009</v>
      </c>
      <c r="H2935" s="131">
        <v>0</v>
      </c>
      <c r="I2935" s="131">
        <v>0</v>
      </c>
      <c r="J2935" s="131">
        <v>0</v>
      </c>
      <c r="K2935" s="131">
        <v>0</v>
      </c>
      <c r="L2935" s="131">
        <v>0</v>
      </c>
      <c r="M2935" s="131">
        <v>0</v>
      </c>
      <c r="N2935" s="131">
        <v>0</v>
      </c>
      <c r="O2935" s="131">
        <v>0</v>
      </c>
      <c r="P2935" s="131">
        <v>0</v>
      </c>
      <c r="Q2935" s="131">
        <v>0</v>
      </c>
      <c r="R2935" s="131">
        <v>0</v>
      </c>
      <c r="S2935" s="131">
        <v>0</v>
      </c>
      <c r="T2935" s="131">
        <v>0</v>
      </c>
      <c r="U2935" s="131">
        <v>0</v>
      </c>
      <c r="V2935" s="131">
        <v>0</v>
      </c>
      <c r="W2935" s="131">
        <v>0</v>
      </c>
      <c r="X2935" s="131">
        <v>0</v>
      </c>
      <c r="Y2935" s="131">
        <v>0</v>
      </c>
      <c r="Z2935" s="131">
        <v>0</v>
      </c>
      <c r="AA2935" s="131">
        <v>0</v>
      </c>
      <c r="AB2935" s="131">
        <v>0</v>
      </c>
      <c r="AC2935" s="131">
        <v>0</v>
      </c>
      <c r="AD2935" s="131">
        <v>0</v>
      </c>
      <c r="AE2935" s="131">
        <v>0</v>
      </c>
      <c r="AF2935" s="131">
        <v>0</v>
      </c>
      <c r="AG2935" s="131">
        <v>0</v>
      </c>
      <c r="AH2935" s="43">
        <v>0</v>
      </c>
    </row>
    <row r="2936" spans="4:34">
      <c r="D2936" s="62">
        <v>2008</v>
      </c>
      <c r="E2936" s="62">
        <v>10</v>
      </c>
      <c r="F2936" s="62">
        <v>2009</v>
      </c>
      <c r="G2936" s="62">
        <v>2009</v>
      </c>
      <c r="H2936" s="131">
        <v>0</v>
      </c>
      <c r="I2936" s="131">
        <v>0</v>
      </c>
      <c r="J2936" s="131">
        <v>0</v>
      </c>
      <c r="K2936" s="131">
        <v>0</v>
      </c>
      <c r="L2936" s="131">
        <v>0</v>
      </c>
      <c r="M2936" s="131">
        <v>0</v>
      </c>
      <c r="N2936" s="131">
        <v>0</v>
      </c>
      <c r="O2936" s="131">
        <v>0</v>
      </c>
      <c r="P2936" s="131">
        <v>0</v>
      </c>
      <c r="Q2936" s="131">
        <v>0</v>
      </c>
      <c r="R2936" s="131">
        <v>0</v>
      </c>
      <c r="S2936" s="131">
        <v>0</v>
      </c>
      <c r="T2936" s="131">
        <v>0</v>
      </c>
      <c r="U2936" s="131">
        <v>0</v>
      </c>
      <c r="V2936" s="131">
        <v>0</v>
      </c>
      <c r="W2936" s="131">
        <v>0</v>
      </c>
      <c r="X2936" s="131">
        <v>0</v>
      </c>
      <c r="Y2936" s="131">
        <v>0</v>
      </c>
      <c r="Z2936" s="131">
        <v>0</v>
      </c>
      <c r="AA2936" s="131">
        <v>0</v>
      </c>
      <c r="AB2936" s="131">
        <v>0</v>
      </c>
      <c r="AC2936" s="131">
        <v>0</v>
      </c>
      <c r="AD2936" s="131">
        <v>0</v>
      </c>
      <c r="AE2936" s="131">
        <v>0</v>
      </c>
      <c r="AF2936" s="131">
        <v>0</v>
      </c>
      <c r="AG2936" s="131">
        <v>0</v>
      </c>
      <c r="AH2936" s="43">
        <v>0</v>
      </c>
    </row>
    <row r="2937" spans="4:34">
      <c r="D2937" s="62">
        <v>2008</v>
      </c>
      <c r="E2937" s="62">
        <v>11</v>
      </c>
      <c r="F2937" s="62">
        <v>2009</v>
      </c>
      <c r="G2937" s="62">
        <v>2009</v>
      </c>
      <c r="H2937" s="131">
        <v>0</v>
      </c>
      <c r="I2937" s="131">
        <v>0</v>
      </c>
      <c r="J2937" s="131">
        <v>0</v>
      </c>
      <c r="K2937" s="131">
        <v>0</v>
      </c>
      <c r="L2937" s="131">
        <v>0</v>
      </c>
      <c r="M2937" s="131">
        <v>0</v>
      </c>
      <c r="N2937" s="131">
        <v>0</v>
      </c>
      <c r="O2937" s="131">
        <v>0</v>
      </c>
      <c r="P2937" s="131">
        <v>0</v>
      </c>
      <c r="Q2937" s="131">
        <v>0</v>
      </c>
      <c r="R2937" s="131">
        <v>0</v>
      </c>
      <c r="S2937" s="131">
        <v>0</v>
      </c>
      <c r="T2937" s="131">
        <v>0</v>
      </c>
      <c r="U2937" s="131">
        <v>0</v>
      </c>
      <c r="V2937" s="131">
        <v>0</v>
      </c>
      <c r="W2937" s="131">
        <v>0</v>
      </c>
      <c r="X2937" s="131">
        <v>0</v>
      </c>
      <c r="Y2937" s="131">
        <v>0</v>
      </c>
      <c r="Z2937" s="131">
        <v>0</v>
      </c>
      <c r="AA2937" s="131">
        <v>0</v>
      </c>
      <c r="AB2937" s="131">
        <v>0</v>
      </c>
      <c r="AC2937" s="131">
        <v>0</v>
      </c>
      <c r="AD2937" s="131">
        <v>0</v>
      </c>
      <c r="AE2937" s="131">
        <v>0</v>
      </c>
      <c r="AF2937" s="131">
        <v>0</v>
      </c>
      <c r="AG2937" s="131">
        <v>0</v>
      </c>
      <c r="AH2937" s="43">
        <v>0</v>
      </c>
    </row>
    <row r="2938" spans="4:34">
      <c r="D2938" s="62">
        <v>2008</v>
      </c>
      <c r="E2938" s="62">
        <v>12</v>
      </c>
      <c r="F2938" s="62">
        <v>2009</v>
      </c>
      <c r="G2938" s="62">
        <v>2009</v>
      </c>
      <c r="H2938" s="131">
        <v>0</v>
      </c>
      <c r="I2938" s="131">
        <v>0</v>
      </c>
      <c r="J2938" s="131">
        <v>0</v>
      </c>
      <c r="K2938" s="131">
        <v>0</v>
      </c>
      <c r="L2938" s="131">
        <v>0</v>
      </c>
      <c r="M2938" s="131">
        <v>0</v>
      </c>
      <c r="N2938" s="131">
        <v>0</v>
      </c>
      <c r="O2938" s="131">
        <v>0</v>
      </c>
      <c r="P2938" s="131">
        <v>0</v>
      </c>
      <c r="Q2938" s="131">
        <v>0</v>
      </c>
      <c r="R2938" s="131">
        <v>0</v>
      </c>
      <c r="S2938" s="131">
        <v>0</v>
      </c>
      <c r="T2938" s="131">
        <v>0</v>
      </c>
      <c r="U2938" s="131">
        <v>0</v>
      </c>
      <c r="V2938" s="131">
        <v>0</v>
      </c>
      <c r="W2938" s="131">
        <v>0</v>
      </c>
      <c r="X2938" s="131">
        <v>0</v>
      </c>
      <c r="Y2938" s="131">
        <v>0</v>
      </c>
      <c r="Z2938" s="131">
        <v>0</v>
      </c>
      <c r="AA2938" s="131">
        <v>0</v>
      </c>
      <c r="AB2938" s="131">
        <v>0</v>
      </c>
      <c r="AC2938" s="131">
        <v>0</v>
      </c>
      <c r="AD2938" s="131">
        <v>0</v>
      </c>
      <c r="AE2938" s="131">
        <v>0</v>
      </c>
      <c r="AF2938" s="131">
        <v>0</v>
      </c>
      <c r="AG2938" s="131">
        <v>0</v>
      </c>
      <c r="AH2938" s="43">
        <v>0</v>
      </c>
    </row>
    <row r="2939" spans="4:34">
      <c r="D2939" s="62">
        <v>2009</v>
      </c>
      <c r="E2939" s="62">
        <v>1</v>
      </c>
      <c r="F2939" s="62">
        <v>2009</v>
      </c>
      <c r="G2939" s="62">
        <v>2009</v>
      </c>
      <c r="H2939" s="131">
        <v>0</v>
      </c>
      <c r="I2939" s="131">
        <v>0</v>
      </c>
      <c r="J2939" s="131">
        <v>0</v>
      </c>
      <c r="K2939" s="131">
        <v>0</v>
      </c>
      <c r="L2939" s="131">
        <v>0</v>
      </c>
      <c r="M2939" s="131">
        <v>0</v>
      </c>
      <c r="N2939" s="131">
        <v>0</v>
      </c>
      <c r="O2939" s="131">
        <v>0</v>
      </c>
      <c r="P2939" s="131">
        <v>0</v>
      </c>
      <c r="Q2939" s="131">
        <v>0</v>
      </c>
      <c r="R2939" s="131">
        <v>0</v>
      </c>
      <c r="S2939" s="131">
        <v>0</v>
      </c>
      <c r="T2939" s="131">
        <v>0</v>
      </c>
      <c r="U2939" s="131">
        <v>0</v>
      </c>
      <c r="V2939" s="131">
        <v>0</v>
      </c>
      <c r="W2939" s="131">
        <v>0</v>
      </c>
      <c r="X2939" s="131">
        <v>0</v>
      </c>
      <c r="Y2939" s="131">
        <v>0</v>
      </c>
      <c r="Z2939" s="131">
        <v>0</v>
      </c>
      <c r="AA2939" s="131">
        <v>0</v>
      </c>
      <c r="AB2939" s="131">
        <v>0</v>
      </c>
      <c r="AC2939" s="131">
        <v>0</v>
      </c>
      <c r="AD2939" s="131">
        <v>0</v>
      </c>
      <c r="AE2939" s="131">
        <v>0</v>
      </c>
      <c r="AF2939" s="131">
        <v>0</v>
      </c>
      <c r="AG2939" s="131">
        <v>0</v>
      </c>
      <c r="AH2939" s="43">
        <v>0</v>
      </c>
    </row>
    <row r="2940" spans="4:34">
      <c r="D2940" s="62">
        <v>2009</v>
      </c>
      <c r="E2940" s="62">
        <v>2</v>
      </c>
      <c r="F2940" s="62">
        <v>2009</v>
      </c>
      <c r="G2940" s="62">
        <v>2009</v>
      </c>
      <c r="H2940" s="131">
        <v>0</v>
      </c>
      <c r="I2940" s="131">
        <v>0</v>
      </c>
      <c r="J2940" s="131">
        <v>0</v>
      </c>
      <c r="K2940" s="131">
        <v>0</v>
      </c>
      <c r="L2940" s="131">
        <v>0</v>
      </c>
      <c r="M2940" s="131">
        <v>0</v>
      </c>
      <c r="N2940" s="131">
        <v>0</v>
      </c>
      <c r="O2940" s="131">
        <v>0</v>
      </c>
      <c r="P2940" s="131">
        <v>0</v>
      </c>
      <c r="Q2940" s="131">
        <v>0</v>
      </c>
      <c r="R2940" s="131">
        <v>0</v>
      </c>
      <c r="S2940" s="131">
        <v>0</v>
      </c>
      <c r="T2940" s="131">
        <v>0</v>
      </c>
      <c r="U2940" s="131">
        <v>0</v>
      </c>
      <c r="V2940" s="131">
        <v>0</v>
      </c>
      <c r="W2940" s="131">
        <v>0</v>
      </c>
      <c r="X2940" s="131">
        <v>0</v>
      </c>
      <c r="Y2940" s="131">
        <v>0</v>
      </c>
      <c r="Z2940" s="131">
        <v>0</v>
      </c>
      <c r="AA2940" s="131">
        <v>0</v>
      </c>
      <c r="AB2940" s="131">
        <v>0</v>
      </c>
      <c r="AC2940" s="131">
        <v>0</v>
      </c>
      <c r="AD2940" s="131">
        <v>0</v>
      </c>
      <c r="AE2940" s="131">
        <v>0</v>
      </c>
      <c r="AF2940" s="131">
        <v>0</v>
      </c>
      <c r="AG2940" s="131">
        <v>0</v>
      </c>
      <c r="AH2940" s="43">
        <v>0</v>
      </c>
    </row>
    <row r="2941" spans="4:34">
      <c r="D2941" s="62">
        <v>2009</v>
      </c>
      <c r="E2941" s="62">
        <v>3</v>
      </c>
      <c r="F2941" s="62">
        <v>2009</v>
      </c>
      <c r="G2941" s="62">
        <v>2009</v>
      </c>
      <c r="H2941" s="131">
        <v>0</v>
      </c>
      <c r="I2941" s="131">
        <v>0</v>
      </c>
      <c r="J2941" s="131">
        <v>0</v>
      </c>
      <c r="K2941" s="131">
        <v>0</v>
      </c>
      <c r="L2941" s="131">
        <v>0</v>
      </c>
      <c r="M2941" s="131">
        <v>0</v>
      </c>
      <c r="N2941" s="131">
        <v>0</v>
      </c>
      <c r="O2941" s="131">
        <v>0</v>
      </c>
      <c r="P2941" s="131">
        <v>0</v>
      </c>
      <c r="Q2941" s="131">
        <v>0</v>
      </c>
      <c r="R2941" s="131">
        <v>0</v>
      </c>
      <c r="S2941" s="131">
        <v>0</v>
      </c>
      <c r="T2941" s="131">
        <v>0</v>
      </c>
      <c r="U2941" s="131">
        <v>0</v>
      </c>
      <c r="V2941" s="131">
        <v>0</v>
      </c>
      <c r="W2941" s="131">
        <v>0</v>
      </c>
      <c r="X2941" s="131">
        <v>0</v>
      </c>
      <c r="Y2941" s="131">
        <v>0</v>
      </c>
      <c r="Z2941" s="131">
        <v>0</v>
      </c>
      <c r="AA2941" s="131">
        <v>0</v>
      </c>
      <c r="AB2941" s="131">
        <v>0</v>
      </c>
      <c r="AC2941" s="131">
        <v>0</v>
      </c>
      <c r="AD2941" s="131">
        <v>0</v>
      </c>
      <c r="AE2941" s="131">
        <v>0</v>
      </c>
      <c r="AF2941" s="131">
        <v>0</v>
      </c>
      <c r="AG2941" s="131">
        <v>0</v>
      </c>
      <c r="AH2941" s="43">
        <v>0</v>
      </c>
    </row>
    <row r="2942" spans="4:34">
      <c r="D2942" s="62">
        <v>2009</v>
      </c>
      <c r="E2942" s="62">
        <v>4</v>
      </c>
      <c r="F2942" s="62">
        <v>2009</v>
      </c>
      <c r="G2942" s="62">
        <v>2009</v>
      </c>
      <c r="H2942" s="131">
        <v>0</v>
      </c>
      <c r="I2942" s="131">
        <v>0</v>
      </c>
      <c r="J2942" s="131">
        <v>0</v>
      </c>
      <c r="K2942" s="131">
        <v>0</v>
      </c>
      <c r="L2942" s="131">
        <v>0</v>
      </c>
      <c r="M2942" s="131">
        <v>0</v>
      </c>
      <c r="N2942" s="131">
        <v>0</v>
      </c>
      <c r="O2942" s="131">
        <v>0</v>
      </c>
      <c r="P2942" s="131">
        <v>0</v>
      </c>
      <c r="Q2942" s="131">
        <v>0</v>
      </c>
      <c r="R2942" s="131">
        <v>0</v>
      </c>
      <c r="S2942" s="131">
        <v>0</v>
      </c>
      <c r="T2942" s="131">
        <v>0</v>
      </c>
      <c r="U2942" s="131">
        <v>0</v>
      </c>
      <c r="V2942" s="131">
        <v>0</v>
      </c>
      <c r="W2942" s="131">
        <v>0</v>
      </c>
      <c r="X2942" s="131">
        <v>0</v>
      </c>
      <c r="Y2942" s="131">
        <v>0</v>
      </c>
      <c r="Z2942" s="131">
        <v>0</v>
      </c>
      <c r="AA2942" s="131">
        <v>0</v>
      </c>
      <c r="AB2942" s="131">
        <v>0</v>
      </c>
      <c r="AC2942" s="131">
        <v>0</v>
      </c>
      <c r="AD2942" s="131">
        <v>0</v>
      </c>
      <c r="AE2942" s="131">
        <v>0</v>
      </c>
      <c r="AF2942" s="131">
        <v>0</v>
      </c>
      <c r="AG2942" s="131">
        <v>0</v>
      </c>
      <c r="AH2942" s="43">
        <v>0</v>
      </c>
    </row>
    <row r="2943" spans="4:34">
      <c r="D2943" s="62">
        <v>2009</v>
      </c>
      <c r="E2943" s="62">
        <v>5</v>
      </c>
      <c r="F2943" s="62">
        <v>2009</v>
      </c>
      <c r="G2943" s="62">
        <v>2010</v>
      </c>
      <c r="H2943" s="131">
        <v>0</v>
      </c>
      <c r="I2943" s="131">
        <v>0</v>
      </c>
      <c r="J2943" s="131">
        <v>0</v>
      </c>
      <c r="K2943" s="131">
        <v>0</v>
      </c>
      <c r="L2943" s="131">
        <v>0</v>
      </c>
      <c r="M2943" s="131">
        <v>0</v>
      </c>
      <c r="N2943" s="131">
        <v>0</v>
      </c>
      <c r="O2943" s="131">
        <v>0</v>
      </c>
      <c r="P2943" s="131">
        <v>0</v>
      </c>
      <c r="Q2943" s="131">
        <v>0</v>
      </c>
      <c r="R2943" s="131">
        <v>0</v>
      </c>
      <c r="S2943" s="131">
        <v>0</v>
      </c>
      <c r="T2943" s="131">
        <v>0</v>
      </c>
      <c r="U2943" s="131">
        <v>0</v>
      </c>
      <c r="V2943" s="131">
        <v>0</v>
      </c>
      <c r="W2943" s="131">
        <v>0</v>
      </c>
      <c r="X2943" s="131">
        <v>0</v>
      </c>
      <c r="Y2943" s="131">
        <v>0</v>
      </c>
      <c r="Z2943" s="131">
        <v>0</v>
      </c>
      <c r="AA2943" s="131">
        <v>0</v>
      </c>
      <c r="AB2943" s="131">
        <v>0</v>
      </c>
      <c r="AC2943" s="131">
        <v>0</v>
      </c>
      <c r="AD2943" s="131">
        <v>0</v>
      </c>
      <c r="AE2943" s="131">
        <v>0</v>
      </c>
      <c r="AF2943" s="131">
        <v>0</v>
      </c>
      <c r="AG2943" s="131">
        <v>0</v>
      </c>
      <c r="AH2943" s="43">
        <v>0</v>
      </c>
    </row>
    <row r="2944" spans="4:34">
      <c r="D2944" s="62">
        <v>2009</v>
      </c>
      <c r="E2944" s="62">
        <v>6</v>
      </c>
      <c r="F2944" s="62">
        <v>2009</v>
      </c>
      <c r="G2944" s="62">
        <v>2010</v>
      </c>
      <c r="H2944" s="131">
        <v>0</v>
      </c>
      <c r="I2944" s="131">
        <v>0</v>
      </c>
      <c r="J2944" s="131">
        <v>0</v>
      </c>
      <c r="K2944" s="131">
        <v>0</v>
      </c>
      <c r="L2944" s="131">
        <v>0</v>
      </c>
      <c r="M2944" s="131">
        <v>0</v>
      </c>
      <c r="N2944" s="131">
        <v>0</v>
      </c>
      <c r="O2944" s="131">
        <v>0</v>
      </c>
      <c r="P2944" s="131">
        <v>0</v>
      </c>
      <c r="Q2944" s="131">
        <v>0</v>
      </c>
      <c r="R2944" s="131">
        <v>0</v>
      </c>
      <c r="S2944" s="131">
        <v>0</v>
      </c>
      <c r="T2944" s="131">
        <v>0</v>
      </c>
      <c r="U2944" s="131">
        <v>0</v>
      </c>
      <c r="V2944" s="131">
        <v>0</v>
      </c>
      <c r="W2944" s="131">
        <v>0</v>
      </c>
      <c r="X2944" s="131">
        <v>0</v>
      </c>
      <c r="Y2944" s="131">
        <v>0</v>
      </c>
      <c r="Z2944" s="131">
        <v>0</v>
      </c>
      <c r="AA2944" s="131">
        <v>0</v>
      </c>
      <c r="AB2944" s="131">
        <v>0</v>
      </c>
      <c r="AC2944" s="131">
        <v>0</v>
      </c>
      <c r="AD2944" s="131">
        <v>0</v>
      </c>
      <c r="AE2944" s="131">
        <v>0</v>
      </c>
      <c r="AF2944" s="131">
        <v>0</v>
      </c>
      <c r="AG2944" s="131">
        <v>0</v>
      </c>
      <c r="AH2944" s="43">
        <v>0</v>
      </c>
    </row>
    <row r="2945" spans="4:34">
      <c r="D2945" s="62">
        <v>2009</v>
      </c>
      <c r="E2945" s="62">
        <v>7</v>
      </c>
      <c r="F2945" s="62">
        <v>2010</v>
      </c>
      <c r="G2945" s="62">
        <v>2010</v>
      </c>
      <c r="H2945" s="131">
        <v>0</v>
      </c>
      <c r="I2945" s="131">
        <v>0</v>
      </c>
      <c r="J2945" s="131">
        <v>0</v>
      </c>
      <c r="K2945" s="131">
        <v>0</v>
      </c>
      <c r="L2945" s="131">
        <v>0</v>
      </c>
      <c r="M2945" s="131">
        <v>0</v>
      </c>
      <c r="N2945" s="131">
        <v>0</v>
      </c>
      <c r="O2945" s="131">
        <v>0</v>
      </c>
      <c r="P2945" s="131">
        <v>0</v>
      </c>
      <c r="Q2945" s="131">
        <v>0</v>
      </c>
      <c r="R2945" s="131">
        <v>0</v>
      </c>
      <c r="S2945" s="131">
        <v>0</v>
      </c>
      <c r="T2945" s="131">
        <v>0</v>
      </c>
      <c r="U2945" s="131">
        <v>0</v>
      </c>
      <c r="V2945" s="131">
        <v>0</v>
      </c>
      <c r="W2945" s="131">
        <v>0</v>
      </c>
      <c r="X2945" s="131">
        <v>0</v>
      </c>
      <c r="Y2945" s="131">
        <v>0</v>
      </c>
      <c r="Z2945" s="131">
        <v>0</v>
      </c>
      <c r="AA2945" s="131">
        <v>0</v>
      </c>
      <c r="AB2945" s="131">
        <v>0</v>
      </c>
      <c r="AC2945" s="131">
        <v>0</v>
      </c>
      <c r="AD2945" s="131">
        <v>0</v>
      </c>
      <c r="AE2945" s="131">
        <v>0</v>
      </c>
      <c r="AF2945" s="131">
        <v>0</v>
      </c>
      <c r="AG2945" s="131">
        <v>0</v>
      </c>
      <c r="AH2945" s="43">
        <v>0</v>
      </c>
    </row>
    <row r="2946" spans="4:34">
      <c r="D2946" s="62">
        <v>2009</v>
      </c>
      <c r="E2946" s="62">
        <v>8</v>
      </c>
      <c r="F2946" s="62">
        <v>2010</v>
      </c>
      <c r="G2946" s="62">
        <v>2010</v>
      </c>
      <c r="H2946" s="131">
        <v>0</v>
      </c>
      <c r="I2946" s="131">
        <v>0</v>
      </c>
      <c r="J2946" s="131">
        <v>0</v>
      </c>
      <c r="K2946" s="131">
        <v>0</v>
      </c>
      <c r="L2946" s="131">
        <v>0</v>
      </c>
      <c r="M2946" s="131">
        <v>0</v>
      </c>
      <c r="N2946" s="131">
        <v>0</v>
      </c>
      <c r="O2946" s="131">
        <v>0</v>
      </c>
      <c r="P2946" s="131">
        <v>0</v>
      </c>
      <c r="Q2946" s="131">
        <v>0</v>
      </c>
      <c r="R2946" s="131">
        <v>0</v>
      </c>
      <c r="S2946" s="131">
        <v>0</v>
      </c>
      <c r="T2946" s="131">
        <v>0</v>
      </c>
      <c r="U2946" s="131">
        <v>0</v>
      </c>
      <c r="V2946" s="131">
        <v>0</v>
      </c>
      <c r="W2946" s="131">
        <v>0</v>
      </c>
      <c r="X2946" s="131">
        <v>0</v>
      </c>
      <c r="Y2946" s="131">
        <v>0</v>
      </c>
      <c r="Z2946" s="131">
        <v>0</v>
      </c>
      <c r="AA2946" s="131">
        <v>0</v>
      </c>
      <c r="AB2946" s="131">
        <v>0</v>
      </c>
      <c r="AC2946" s="131">
        <v>0</v>
      </c>
      <c r="AD2946" s="131">
        <v>0</v>
      </c>
      <c r="AE2946" s="131">
        <v>0</v>
      </c>
      <c r="AF2946" s="131">
        <v>0</v>
      </c>
      <c r="AG2946" s="131">
        <v>0</v>
      </c>
      <c r="AH2946" s="43">
        <v>0</v>
      </c>
    </row>
    <row r="2947" spans="4:34">
      <c r="D2947" s="62">
        <v>2009</v>
      </c>
      <c r="E2947" s="62">
        <v>9</v>
      </c>
      <c r="F2947" s="62">
        <v>2010</v>
      </c>
      <c r="G2947" s="62">
        <v>2010</v>
      </c>
      <c r="H2947" s="131">
        <v>0</v>
      </c>
      <c r="I2947" s="131">
        <v>0</v>
      </c>
      <c r="J2947" s="131">
        <v>0</v>
      </c>
      <c r="K2947" s="131">
        <v>0</v>
      </c>
      <c r="L2947" s="131">
        <v>0</v>
      </c>
      <c r="M2947" s="131">
        <v>0</v>
      </c>
      <c r="N2947" s="131">
        <v>0</v>
      </c>
      <c r="O2947" s="131">
        <v>0</v>
      </c>
      <c r="P2947" s="131">
        <v>0</v>
      </c>
      <c r="Q2947" s="131">
        <v>0</v>
      </c>
      <c r="R2947" s="131">
        <v>0</v>
      </c>
      <c r="S2947" s="131">
        <v>0</v>
      </c>
      <c r="T2947" s="131">
        <v>0</v>
      </c>
      <c r="U2947" s="131">
        <v>0</v>
      </c>
      <c r="V2947" s="131">
        <v>0</v>
      </c>
      <c r="W2947" s="131">
        <v>0</v>
      </c>
      <c r="X2947" s="131">
        <v>0</v>
      </c>
      <c r="Y2947" s="131">
        <v>0</v>
      </c>
      <c r="Z2947" s="131">
        <v>0</v>
      </c>
      <c r="AA2947" s="131">
        <v>0</v>
      </c>
      <c r="AB2947" s="131">
        <v>0</v>
      </c>
      <c r="AC2947" s="131">
        <v>0</v>
      </c>
      <c r="AD2947" s="131">
        <v>0</v>
      </c>
      <c r="AE2947" s="131">
        <v>0</v>
      </c>
      <c r="AF2947" s="131">
        <v>0</v>
      </c>
      <c r="AG2947" s="131">
        <v>0</v>
      </c>
      <c r="AH2947" s="43">
        <v>0</v>
      </c>
    </row>
    <row r="2948" spans="4:34">
      <c r="D2948" s="62">
        <v>2009</v>
      </c>
      <c r="E2948" s="62">
        <v>10</v>
      </c>
      <c r="F2948" s="62">
        <v>2010</v>
      </c>
      <c r="G2948" s="62">
        <v>2010</v>
      </c>
      <c r="H2948" s="131">
        <v>0</v>
      </c>
      <c r="I2948" s="131">
        <v>0</v>
      </c>
      <c r="J2948" s="131">
        <v>0</v>
      </c>
      <c r="K2948" s="131">
        <v>0</v>
      </c>
      <c r="L2948" s="131">
        <v>0</v>
      </c>
      <c r="M2948" s="131">
        <v>0</v>
      </c>
      <c r="N2948" s="131">
        <v>0</v>
      </c>
      <c r="O2948" s="131">
        <v>0</v>
      </c>
      <c r="P2948" s="131">
        <v>0</v>
      </c>
      <c r="Q2948" s="131">
        <v>0</v>
      </c>
      <c r="R2948" s="131">
        <v>0</v>
      </c>
      <c r="S2948" s="131">
        <v>0</v>
      </c>
      <c r="T2948" s="131">
        <v>0</v>
      </c>
      <c r="U2948" s="131">
        <v>0</v>
      </c>
      <c r="V2948" s="131">
        <v>0</v>
      </c>
      <c r="W2948" s="131">
        <v>0</v>
      </c>
      <c r="X2948" s="131">
        <v>0</v>
      </c>
      <c r="Y2948" s="131">
        <v>0</v>
      </c>
      <c r="Z2948" s="131">
        <v>0</v>
      </c>
      <c r="AA2948" s="131">
        <v>0</v>
      </c>
      <c r="AB2948" s="131">
        <v>0</v>
      </c>
      <c r="AC2948" s="131">
        <v>0</v>
      </c>
      <c r="AD2948" s="131">
        <v>0</v>
      </c>
      <c r="AE2948" s="131">
        <v>0</v>
      </c>
      <c r="AF2948" s="131">
        <v>0</v>
      </c>
      <c r="AG2948" s="131">
        <v>0</v>
      </c>
      <c r="AH2948" s="43">
        <v>0</v>
      </c>
    </row>
    <row r="2949" spans="4:34">
      <c r="D2949" s="62">
        <v>2009</v>
      </c>
      <c r="E2949" s="62">
        <v>11</v>
      </c>
      <c r="F2949" s="62">
        <v>2010</v>
      </c>
      <c r="G2949" s="62">
        <v>2010</v>
      </c>
      <c r="H2949" s="131">
        <v>0</v>
      </c>
      <c r="I2949" s="131">
        <v>0</v>
      </c>
      <c r="J2949" s="131">
        <v>0</v>
      </c>
      <c r="K2949" s="131">
        <v>0</v>
      </c>
      <c r="L2949" s="131">
        <v>0</v>
      </c>
      <c r="M2949" s="131">
        <v>0</v>
      </c>
      <c r="N2949" s="131">
        <v>0</v>
      </c>
      <c r="O2949" s="131">
        <v>0</v>
      </c>
      <c r="P2949" s="131">
        <v>0</v>
      </c>
      <c r="Q2949" s="131">
        <v>0</v>
      </c>
      <c r="R2949" s="131">
        <v>0</v>
      </c>
      <c r="S2949" s="131">
        <v>0</v>
      </c>
      <c r="T2949" s="131">
        <v>0</v>
      </c>
      <c r="U2949" s="131">
        <v>0</v>
      </c>
      <c r="V2949" s="131">
        <v>0</v>
      </c>
      <c r="W2949" s="131">
        <v>0</v>
      </c>
      <c r="X2949" s="131">
        <v>0</v>
      </c>
      <c r="Y2949" s="131">
        <v>0</v>
      </c>
      <c r="Z2949" s="131">
        <v>0</v>
      </c>
      <c r="AA2949" s="131">
        <v>0</v>
      </c>
      <c r="AB2949" s="131">
        <v>0</v>
      </c>
      <c r="AC2949" s="131">
        <v>0</v>
      </c>
      <c r="AD2949" s="131">
        <v>0</v>
      </c>
      <c r="AE2949" s="131">
        <v>0</v>
      </c>
      <c r="AF2949" s="131">
        <v>0</v>
      </c>
      <c r="AG2949" s="131">
        <v>0</v>
      </c>
      <c r="AH2949" s="43">
        <v>0</v>
      </c>
    </row>
    <row r="2950" spans="4:34">
      <c r="D2950" s="62">
        <v>2009</v>
      </c>
      <c r="E2950" s="62">
        <v>12</v>
      </c>
      <c r="F2950" s="62">
        <v>2010</v>
      </c>
      <c r="G2950" s="62">
        <v>2010</v>
      </c>
      <c r="H2950" s="131">
        <v>0</v>
      </c>
      <c r="I2950" s="131">
        <v>0</v>
      </c>
      <c r="J2950" s="131">
        <v>0</v>
      </c>
      <c r="K2950" s="131">
        <v>0</v>
      </c>
      <c r="L2950" s="131">
        <v>0</v>
      </c>
      <c r="M2950" s="131">
        <v>0</v>
      </c>
      <c r="N2950" s="131">
        <v>0</v>
      </c>
      <c r="O2950" s="131">
        <v>0</v>
      </c>
      <c r="P2950" s="131">
        <v>0</v>
      </c>
      <c r="Q2950" s="131">
        <v>0</v>
      </c>
      <c r="R2950" s="131">
        <v>0</v>
      </c>
      <c r="S2950" s="131">
        <v>0</v>
      </c>
      <c r="T2950" s="131">
        <v>0</v>
      </c>
      <c r="U2950" s="131">
        <v>0</v>
      </c>
      <c r="V2950" s="131">
        <v>0</v>
      </c>
      <c r="W2950" s="131">
        <v>0</v>
      </c>
      <c r="X2950" s="131">
        <v>0</v>
      </c>
      <c r="Y2950" s="131">
        <v>0</v>
      </c>
      <c r="Z2950" s="131">
        <v>0</v>
      </c>
      <c r="AA2950" s="131">
        <v>0</v>
      </c>
      <c r="AB2950" s="131">
        <v>0</v>
      </c>
      <c r="AC2950" s="131">
        <v>0</v>
      </c>
      <c r="AD2950" s="131">
        <v>0</v>
      </c>
      <c r="AE2950" s="131">
        <v>0</v>
      </c>
      <c r="AF2950" s="131">
        <v>0</v>
      </c>
      <c r="AG2950" s="131">
        <v>0</v>
      </c>
      <c r="AH2950" s="43">
        <v>0</v>
      </c>
    </row>
    <row r="2951" spans="4:34">
      <c r="D2951" s="62">
        <v>2010</v>
      </c>
      <c r="E2951" s="62">
        <v>1</v>
      </c>
      <c r="F2951" s="62">
        <v>2010</v>
      </c>
      <c r="G2951" s="62">
        <v>2010</v>
      </c>
      <c r="H2951" s="131">
        <v>0</v>
      </c>
      <c r="I2951" s="131">
        <v>0</v>
      </c>
      <c r="J2951" s="131">
        <v>0</v>
      </c>
      <c r="K2951" s="131">
        <v>0</v>
      </c>
      <c r="L2951" s="131">
        <v>0</v>
      </c>
      <c r="M2951" s="131">
        <v>0</v>
      </c>
      <c r="N2951" s="131">
        <v>0</v>
      </c>
      <c r="O2951" s="131">
        <v>0</v>
      </c>
      <c r="P2951" s="131">
        <v>0</v>
      </c>
      <c r="Q2951" s="131">
        <v>0</v>
      </c>
      <c r="R2951" s="131">
        <v>0</v>
      </c>
      <c r="S2951" s="131">
        <v>0</v>
      </c>
      <c r="T2951" s="131">
        <v>0</v>
      </c>
      <c r="U2951" s="131">
        <v>0</v>
      </c>
      <c r="V2951" s="131">
        <v>0</v>
      </c>
      <c r="W2951" s="131">
        <v>0</v>
      </c>
      <c r="X2951" s="131">
        <v>0</v>
      </c>
      <c r="Y2951" s="131">
        <v>0</v>
      </c>
      <c r="Z2951" s="131">
        <v>0</v>
      </c>
      <c r="AA2951" s="131">
        <v>0</v>
      </c>
      <c r="AB2951" s="131">
        <v>0</v>
      </c>
      <c r="AC2951" s="131">
        <v>0</v>
      </c>
      <c r="AD2951" s="131">
        <v>0</v>
      </c>
      <c r="AE2951" s="131">
        <v>0</v>
      </c>
      <c r="AF2951" s="131">
        <v>0</v>
      </c>
      <c r="AG2951" s="131">
        <v>0</v>
      </c>
      <c r="AH2951" s="43">
        <v>0</v>
      </c>
    </row>
    <row r="2952" spans="4:34">
      <c r="D2952" s="62">
        <v>2010</v>
      </c>
      <c r="E2952" s="62">
        <v>2</v>
      </c>
      <c r="F2952" s="62">
        <v>2010</v>
      </c>
      <c r="G2952" s="62">
        <v>2010</v>
      </c>
      <c r="H2952" s="131">
        <v>0</v>
      </c>
      <c r="I2952" s="131">
        <v>0</v>
      </c>
      <c r="J2952" s="131">
        <v>0</v>
      </c>
      <c r="K2952" s="131">
        <v>0</v>
      </c>
      <c r="L2952" s="131">
        <v>0</v>
      </c>
      <c r="M2952" s="131">
        <v>0</v>
      </c>
      <c r="N2952" s="131">
        <v>0</v>
      </c>
      <c r="O2952" s="131">
        <v>0</v>
      </c>
      <c r="P2952" s="131">
        <v>0</v>
      </c>
      <c r="Q2952" s="131">
        <v>0</v>
      </c>
      <c r="R2952" s="131">
        <v>0</v>
      </c>
      <c r="S2952" s="131">
        <v>0</v>
      </c>
      <c r="T2952" s="131">
        <v>0</v>
      </c>
      <c r="U2952" s="131">
        <v>0</v>
      </c>
      <c r="V2952" s="131">
        <v>0</v>
      </c>
      <c r="W2952" s="131">
        <v>0</v>
      </c>
      <c r="X2952" s="131">
        <v>0</v>
      </c>
      <c r="Y2952" s="131">
        <v>0</v>
      </c>
      <c r="Z2952" s="131">
        <v>0</v>
      </c>
      <c r="AA2952" s="131">
        <v>0</v>
      </c>
      <c r="AB2952" s="131">
        <v>0</v>
      </c>
      <c r="AC2952" s="131">
        <v>0</v>
      </c>
      <c r="AD2952" s="131">
        <v>0</v>
      </c>
      <c r="AE2952" s="131">
        <v>0</v>
      </c>
      <c r="AF2952" s="131">
        <v>0</v>
      </c>
      <c r="AG2952" s="131">
        <v>0</v>
      </c>
      <c r="AH2952" s="43">
        <v>0</v>
      </c>
    </row>
    <row r="2953" spans="4:34">
      <c r="D2953" s="62">
        <v>2010</v>
      </c>
      <c r="E2953" s="62">
        <v>3</v>
      </c>
      <c r="F2953" s="62">
        <v>2010</v>
      </c>
      <c r="G2953" s="62">
        <v>2010</v>
      </c>
      <c r="H2953" s="131">
        <v>0</v>
      </c>
      <c r="I2953" s="131">
        <v>0</v>
      </c>
      <c r="J2953" s="131">
        <v>0</v>
      </c>
      <c r="K2953" s="131">
        <v>0</v>
      </c>
      <c r="L2953" s="131">
        <v>0</v>
      </c>
      <c r="M2953" s="131">
        <v>0</v>
      </c>
      <c r="N2953" s="131">
        <v>0</v>
      </c>
      <c r="O2953" s="131">
        <v>0</v>
      </c>
      <c r="P2953" s="131">
        <v>0</v>
      </c>
      <c r="Q2953" s="131">
        <v>0</v>
      </c>
      <c r="R2953" s="131">
        <v>0</v>
      </c>
      <c r="S2953" s="131">
        <v>0</v>
      </c>
      <c r="T2953" s="131">
        <v>0</v>
      </c>
      <c r="U2953" s="131">
        <v>0</v>
      </c>
      <c r="V2953" s="131">
        <v>0</v>
      </c>
      <c r="W2953" s="131">
        <v>0</v>
      </c>
      <c r="X2953" s="131">
        <v>0</v>
      </c>
      <c r="Y2953" s="131">
        <v>0</v>
      </c>
      <c r="Z2953" s="131">
        <v>0</v>
      </c>
      <c r="AA2953" s="131">
        <v>0</v>
      </c>
      <c r="AB2953" s="131">
        <v>0</v>
      </c>
      <c r="AC2953" s="131">
        <v>0</v>
      </c>
      <c r="AD2953" s="131">
        <v>0</v>
      </c>
      <c r="AE2953" s="131">
        <v>0</v>
      </c>
      <c r="AF2953" s="131">
        <v>0</v>
      </c>
      <c r="AG2953" s="131">
        <v>0</v>
      </c>
      <c r="AH2953" s="43">
        <v>0</v>
      </c>
    </row>
    <row r="2954" spans="4:34">
      <c r="D2954" s="62">
        <v>2010</v>
      </c>
      <c r="E2954" s="62">
        <v>4</v>
      </c>
      <c r="F2954" s="62">
        <v>2010</v>
      </c>
      <c r="G2954" s="62">
        <v>2010</v>
      </c>
      <c r="H2954" s="131">
        <v>0</v>
      </c>
      <c r="I2954" s="131">
        <v>0</v>
      </c>
      <c r="J2954" s="131">
        <v>0</v>
      </c>
      <c r="K2954" s="131">
        <v>0</v>
      </c>
      <c r="L2954" s="131">
        <v>0</v>
      </c>
      <c r="M2954" s="131">
        <v>0</v>
      </c>
      <c r="N2954" s="131">
        <v>0</v>
      </c>
      <c r="O2954" s="131">
        <v>0</v>
      </c>
      <c r="P2954" s="131">
        <v>0</v>
      </c>
      <c r="Q2954" s="131">
        <v>0</v>
      </c>
      <c r="R2954" s="131">
        <v>0</v>
      </c>
      <c r="S2954" s="131">
        <v>0</v>
      </c>
      <c r="T2954" s="131">
        <v>0</v>
      </c>
      <c r="U2954" s="131">
        <v>0</v>
      </c>
      <c r="V2954" s="131">
        <v>0</v>
      </c>
      <c r="W2954" s="131">
        <v>0</v>
      </c>
      <c r="X2954" s="131">
        <v>0</v>
      </c>
      <c r="Y2954" s="131">
        <v>0</v>
      </c>
      <c r="Z2954" s="131">
        <v>0</v>
      </c>
      <c r="AA2954" s="131">
        <v>0</v>
      </c>
      <c r="AB2954" s="131">
        <v>0</v>
      </c>
      <c r="AC2954" s="131">
        <v>0</v>
      </c>
      <c r="AD2954" s="131">
        <v>0</v>
      </c>
      <c r="AE2954" s="131">
        <v>0</v>
      </c>
      <c r="AF2954" s="131">
        <v>0</v>
      </c>
      <c r="AG2954" s="131">
        <v>0</v>
      </c>
      <c r="AH2954" s="43">
        <v>0</v>
      </c>
    </row>
    <row r="2955" spans="4:34">
      <c r="D2955" s="62">
        <v>2010</v>
      </c>
      <c r="E2955" s="62">
        <v>5</v>
      </c>
      <c r="F2955" s="62">
        <v>2010</v>
      </c>
      <c r="G2955" s="62">
        <v>2011</v>
      </c>
      <c r="H2955" s="131">
        <v>0</v>
      </c>
      <c r="I2955" s="131">
        <v>0</v>
      </c>
      <c r="J2955" s="131">
        <v>0</v>
      </c>
      <c r="K2955" s="131">
        <v>0</v>
      </c>
      <c r="L2955" s="131">
        <v>0</v>
      </c>
      <c r="M2955" s="131">
        <v>0</v>
      </c>
      <c r="N2955" s="131">
        <v>0</v>
      </c>
      <c r="O2955" s="131">
        <v>0</v>
      </c>
      <c r="P2955" s="131">
        <v>0</v>
      </c>
      <c r="Q2955" s="131">
        <v>0</v>
      </c>
      <c r="R2955" s="131">
        <v>0</v>
      </c>
      <c r="S2955" s="131">
        <v>0</v>
      </c>
      <c r="T2955" s="131">
        <v>0</v>
      </c>
      <c r="U2955" s="131">
        <v>0</v>
      </c>
      <c r="V2955" s="131">
        <v>0</v>
      </c>
      <c r="W2955" s="131">
        <v>0</v>
      </c>
      <c r="X2955" s="131">
        <v>0</v>
      </c>
      <c r="Y2955" s="131">
        <v>0</v>
      </c>
      <c r="Z2955" s="131">
        <v>0</v>
      </c>
      <c r="AA2955" s="131">
        <v>0</v>
      </c>
      <c r="AB2955" s="131">
        <v>0</v>
      </c>
      <c r="AC2955" s="131">
        <v>0</v>
      </c>
      <c r="AD2955" s="131">
        <v>0</v>
      </c>
      <c r="AE2955" s="131">
        <v>0</v>
      </c>
      <c r="AF2955" s="131">
        <v>0</v>
      </c>
      <c r="AG2955" s="131">
        <v>0</v>
      </c>
      <c r="AH2955" s="43">
        <v>0</v>
      </c>
    </row>
    <row r="2956" spans="4:34">
      <c r="D2956" s="62">
        <v>2010</v>
      </c>
      <c r="E2956" s="62">
        <v>6</v>
      </c>
      <c r="F2956" s="62">
        <v>2010</v>
      </c>
      <c r="G2956" s="62">
        <v>2011</v>
      </c>
      <c r="H2956" s="131">
        <v>0</v>
      </c>
      <c r="I2956" s="131">
        <v>0</v>
      </c>
      <c r="J2956" s="131">
        <v>0</v>
      </c>
      <c r="K2956" s="131">
        <v>0</v>
      </c>
      <c r="L2956" s="131">
        <v>0</v>
      </c>
      <c r="M2956" s="131">
        <v>0</v>
      </c>
      <c r="N2956" s="131">
        <v>0</v>
      </c>
      <c r="O2956" s="131">
        <v>0</v>
      </c>
      <c r="P2956" s="131">
        <v>0</v>
      </c>
      <c r="Q2956" s="131">
        <v>0</v>
      </c>
      <c r="R2956" s="131">
        <v>0</v>
      </c>
      <c r="S2956" s="131">
        <v>0</v>
      </c>
      <c r="T2956" s="131">
        <v>0</v>
      </c>
      <c r="U2956" s="131">
        <v>0</v>
      </c>
      <c r="V2956" s="131">
        <v>0</v>
      </c>
      <c r="W2956" s="131">
        <v>0</v>
      </c>
      <c r="X2956" s="131">
        <v>0</v>
      </c>
      <c r="Y2956" s="131">
        <v>0</v>
      </c>
      <c r="Z2956" s="131">
        <v>0</v>
      </c>
      <c r="AA2956" s="131">
        <v>0</v>
      </c>
      <c r="AB2956" s="131">
        <v>0</v>
      </c>
      <c r="AC2956" s="131">
        <v>0</v>
      </c>
      <c r="AD2956" s="131">
        <v>0</v>
      </c>
      <c r="AE2956" s="131">
        <v>0</v>
      </c>
      <c r="AF2956" s="131">
        <v>0</v>
      </c>
      <c r="AG2956" s="131">
        <v>0</v>
      </c>
      <c r="AH2956" s="43">
        <v>0</v>
      </c>
    </row>
    <row r="2957" spans="4:34">
      <c r="D2957" s="62">
        <v>2010</v>
      </c>
      <c r="E2957" s="62">
        <v>7</v>
      </c>
      <c r="F2957" s="62">
        <v>2011</v>
      </c>
      <c r="G2957" s="62">
        <v>2011</v>
      </c>
      <c r="H2957" s="131">
        <v>0</v>
      </c>
      <c r="I2957" s="131">
        <v>0</v>
      </c>
      <c r="J2957" s="131">
        <v>0</v>
      </c>
      <c r="K2957" s="131">
        <v>0</v>
      </c>
      <c r="L2957" s="131">
        <v>0</v>
      </c>
      <c r="M2957" s="131">
        <v>0</v>
      </c>
      <c r="N2957" s="131">
        <v>0</v>
      </c>
      <c r="O2957" s="131">
        <v>0</v>
      </c>
      <c r="P2957" s="131">
        <v>0</v>
      </c>
      <c r="Q2957" s="131">
        <v>0</v>
      </c>
      <c r="R2957" s="131">
        <v>0</v>
      </c>
      <c r="S2957" s="131">
        <v>0</v>
      </c>
      <c r="T2957" s="131">
        <v>0</v>
      </c>
      <c r="U2957" s="131">
        <v>0</v>
      </c>
      <c r="V2957" s="131">
        <v>0</v>
      </c>
      <c r="W2957" s="131">
        <v>0</v>
      </c>
      <c r="X2957" s="131">
        <v>0</v>
      </c>
      <c r="Y2957" s="131">
        <v>0</v>
      </c>
      <c r="Z2957" s="131">
        <v>0</v>
      </c>
      <c r="AA2957" s="131">
        <v>0</v>
      </c>
      <c r="AB2957" s="131">
        <v>0</v>
      </c>
      <c r="AC2957" s="131">
        <v>0</v>
      </c>
      <c r="AD2957" s="131">
        <v>0</v>
      </c>
      <c r="AE2957" s="131">
        <v>0</v>
      </c>
      <c r="AF2957" s="131">
        <v>0</v>
      </c>
      <c r="AG2957" s="131">
        <v>0</v>
      </c>
      <c r="AH2957" s="43">
        <v>0</v>
      </c>
    </row>
    <row r="2958" spans="4:34">
      <c r="D2958" s="62">
        <v>2010</v>
      </c>
      <c r="E2958" s="62">
        <v>8</v>
      </c>
      <c r="F2958" s="62">
        <v>2011</v>
      </c>
      <c r="G2958" s="62">
        <v>2011</v>
      </c>
      <c r="H2958" s="131">
        <v>0</v>
      </c>
      <c r="I2958" s="131">
        <v>0</v>
      </c>
      <c r="J2958" s="131">
        <v>0</v>
      </c>
      <c r="K2958" s="131">
        <v>0</v>
      </c>
      <c r="L2958" s="131">
        <v>0</v>
      </c>
      <c r="M2958" s="131">
        <v>0</v>
      </c>
      <c r="N2958" s="131">
        <v>0</v>
      </c>
      <c r="O2958" s="131">
        <v>0</v>
      </c>
      <c r="P2958" s="131">
        <v>0</v>
      </c>
      <c r="Q2958" s="131">
        <v>0</v>
      </c>
      <c r="R2958" s="131">
        <v>0</v>
      </c>
      <c r="S2958" s="131">
        <v>0</v>
      </c>
      <c r="T2958" s="131">
        <v>0</v>
      </c>
      <c r="U2958" s="131">
        <v>0</v>
      </c>
      <c r="V2958" s="131">
        <v>0</v>
      </c>
      <c r="W2958" s="131">
        <v>0</v>
      </c>
      <c r="X2958" s="131">
        <v>0</v>
      </c>
      <c r="Y2958" s="131">
        <v>0</v>
      </c>
      <c r="Z2958" s="131">
        <v>0</v>
      </c>
      <c r="AA2958" s="131">
        <v>0</v>
      </c>
      <c r="AB2958" s="131">
        <v>0</v>
      </c>
      <c r="AC2958" s="131">
        <v>0</v>
      </c>
      <c r="AD2958" s="131">
        <v>0</v>
      </c>
      <c r="AE2958" s="131">
        <v>0</v>
      </c>
      <c r="AF2958" s="131">
        <v>0</v>
      </c>
      <c r="AG2958" s="131">
        <v>0</v>
      </c>
      <c r="AH2958" s="43">
        <v>0</v>
      </c>
    </row>
    <row r="2959" spans="4:34">
      <c r="D2959" s="62">
        <v>2010</v>
      </c>
      <c r="E2959" s="62">
        <v>9</v>
      </c>
      <c r="F2959" s="62">
        <v>2011</v>
      </c>
      <c r="G2959" s="62">
        <v>2011</v>
      </c>
      <c r="H2959" s="131">
        <v>0</v>
      </c>
      <c r="I2959" s="131">
        <v>0</v>
      </c>
      <c r="J2959" s="131">
        <v>0</v>
      </c>
      <c r="K2959" s="131">
        <v>0</v>
      </c>
      <c r="L2959" s="131">
        <v>0</v>
      </c>
      <c r="M2959" s="131">
        <v>0</v>
      </c>
      <c r="N2959" s="131">
        <v>0</v>
      </c>
      <c r="O2959" s="131">
        <v>0</v>
      </c>
      <c r="P2959" s="131">
        <v>0</v>
      </c>
      <c r="Q2959" s="131">
        <v>0</v>
      </c>
      <c r="R2959" s="131">
        <v>0</v>
      </c>
      <c r="S2959" s="131">
        <v>0</v>
      </c>
      <c r="T2959" s="131">
        <v>0</v>
      </c>
      <c r="U2959" s="131">
        <v>0</v>
      </c>
      <c r="V2959" s="131">
        <v>0</v>
      </c>
      <c r="W2959" s="131">
        <v>0</v>
      </c>
      <c r="X2959" s="131">
        <v>0</v>
      </c>
      <c r="Y2959" s="131">
        <v>0</v>
      </c>
      <c r="Z2959" s="131">
        <v>0</v>
      </c>
      <c r="AA2959" s="131">
        <v>0</v>
      </c>
      <c r="AB2959" s="131">
        <v>0</v>
      </c>
      <c r="AC2959" s="131">
        <v>0</v>
      </c>
      <c r="AD2959" s="131">
        <v>0</v>
      </c>
      <c r="AE2959" s="131">
        <v>0</v>
      </c>
      <c r="AF2959" s="131">
        <v>0</v>
      </c>
      <c r="AG2959" s="131">
        <v>0</v>
      </c>
      <c r="AH2959" s="43">
        <v>0</v>
      </c>
    </row>
    <row r="2960" spans="4:34">
      <c r="D2960" s="62">
        <v>2010</v>
      </c>
      <c r="E2960" s="62">
        <v>10</v>
      </c>
      <c r="F2960" s="62">
        <v>2011</v>
      </c>
      <c r="G2960" s="62">
        <v>2011</v>
      </c>
      <c r="H2960" s="131">
        <v>0</v>
      </c>
      <c r="I2960" s="131">
        <v>0</v>
      </c>
      <c r="J2960" s="131">
        <v>0</v>
      </c>
      <c r="K2960" s="131">
        <v>0</v>
      </c>
      <c r="L2960" s="131">
        <v>0</v>
      </c>
      <c r="M2960" s="131">
        <v>0</v>
      </c>
      <c r="N2960" s="131">
        <v>0</v>
      </c>
      <c r="O2960" s="131">
        <v>0</v>
      </c>
      <c r="P2960" s="131">
        <v>0</v>
      </c>
      <c r="Q2960" s="131">
        <v>0</v>
      </c>
      <c r="R2960" s="131">
        <v>0</v>
      </c>
      <c r="S2960" s="131">
        <v>0</v>
      </c>
      <c r="T2960" s="131">
        <v>0</v>
      </c>
      <c r="U2960" s="131">
        <v>0</v>
      </c>
      <c r="V2960" s="131">
        <v>0</v>
      </c>
      <c r="W2960" s="131">
        <v>0</v>
      </c>
      <c r="X2960" s="131">
        <v>0</v>
      </c>
      <c r="Y2960" s="131">
        <v>0</v>
      </c>
      <c r="Z2960" s="131">
        <v>0</v>
      </c>
      <c r="AA2960" s="131">
        <v>0</v>
      </c>
      <c r="AB2960" s="131">
        <v>0</v>
      </c>
      <c r="AC2960" s="131">
        <v>0</v>
      </c>
      <c r="AD2960" s="131">
        <v>0</v>
      </c>
      <c r="AE2960" s="131">
        <v>0</v>
      </c>
      <c r="AF2960" s="131">
        <v>0</v>
      </c>
      <c r="AG2960" s="131">
        <v>0</v>
      </c>
      <c r="AH2960" s="43">
        <v>0</v>
      </c>
    </row>
    <row r="2961" spans="4:34">
      <c r="D2961" s="62">
        <v>2010</v>
      </c>
      <c r="E2961" s="62">
        <v>11</v>
      </c>
      <c r="F2961" s="62">
        <v>2011</v>
      </c>
      <c r="G2961" s="62">
        <v>2011</v>
      </c>
      <c r="H2961" s="131">
        <v>0</v>
      </c>
      <c r="I2961" s="131">
        <v>0</v>
      </c>
      <c r="J2961" s="131">
        <v>0</v>
      </c>
      <c r="K2961" s="131">
        <v>0</v>
      </c>
      <c r="L2961" s="131">
        <v>0</v>
      </c>
      <c r="M2961" s="131">
        <v>0</v>
      </c>
      <c r="N2961" s="131">
        <v>0</v>
      </c>
      <c r="O2961" s="131">
        <v>0</v>
      </c>
      <c r="P2961" s="131">
        <v>0</v>
      </c>
      <c r="Q2961" s="131">
        <v>0</v>
      </c>
      <c r="R2961" s="131">
        <v>0</v>
      </c>
      <c r="S2961" s="131">
        <v>0</v>
      </c>
      <c r="T2961" s="131">
        <v>0</v>
      </c>
      <c r="U2961" s="131">
        <v>0</v>
      </c>
      <c r="V2961" s="131">
        <v>0</v>
      </c>
      <c r="W2961" s="131">
        <v>0</v>
      </c>
      <c r="X2961" s="131">
        <v>0</v>
      </c>
      <c r="Y2961" s="131">
        <v>0</v>
      </c>
      <c r="Z2961" s="131">
        <v>0</v>
      </c>
      <c r="AA2961" s="131">
        <v>0</v>
      </c>
      <c r="AB2961" s="131">
        <v>0</v>
      </c>
      <c r="AC2961" s="131">
        <v>0</v>
      </c>
      <c r="AD2961" s="131">
        <v>0</v>
      </c>
      <c r="AE2961" s="131">
        <v>0</v>
      </c>
      <c r="AF2961" s="131">
        <v>0</v>
      </c>
      <c r="AG2961" s="131">
        <v>0</v>
      </c>
      <c r="AH2961" s="43">
        <v>0</v>
      </c>
    </row>
    <row r="2962" spans="4:34">
      <c r="D2962" s="62">
        <v>2010</v>
      </c>
      <c r="E2962" s="62">
        <v>12</v>
      </c>
      <c r="F2962" s="62">
        <v>2011</v>
      </c>
      <c r="G2962" s="62">
        <v>2011</v>
      </c>
      <c r="H2962" s="131">
        <v>0</v>
      </c>
      <c r="I2962" s="131">
        <v>0</v>
      </c>
      <c r="J2962" s="131">
        <v>0</v>
      </c>
      <c r="K2962" s="131">
        <v>0</v>
      </c>
      <c r="L2962" s="131">
        <v>0</v>
      </c>
      <c r="M2962" s="131">
        <v>0</v>
      </c>
      <c r="N2962" s="131">
        <v>0</v>
      </c>
      <c r="O2962" s="131">
        <v>0</v>
      </c>
      <c r="P2962" s="131">
        <v>0</v>
      </c>
      <c r="Q2962" s="131">
        <v>0</v>
      </c>
      <c r="R2962" s="131">
        <v>0</v>
      </c>
      <c r="S2962" s="131">
        <v>0</v>
      </c>
      <c r="T2962" s="131">
        <v>0</v>
      </c>
      <c r="U2962" s="131">
        <v>0</v>
      </c>
      <c r="V2962" s="131">
        <v>0</v>
      </c>
      <c r="W2962" s="131">
        <v>0</v>
      </c>
      <c r="X2962" s="131">
        <v>0</v>
      </c>
      <c r="Y2962" s="131">
        <v>0</v>
      </c>
      <c r="Z2962" s="131">
        <v>0</v>
      </c>
      <c r="AA2962" s="131">
        <v>0</v>
      </c>
      <c r="AB2962" s="131">
        <v>0</v>
      </c>
      <c r="AC2962" s="131">
        <v>0</v>
      </c>
      <c r="AD2962" s="131">
        <v>0</v>
      </c>
      <c r="AE2962" s="131">
        <v>0</v>
      </c>
      <c r="AF2962" s="131">
        <v>0</v>
      </c>
      <c r="AG2962" s="131">
        <v>0</v>
      </c>
      <c r="AH2962" s="43">
        <v>0</v>
      </c>
    </row>
    <row r="2963" spans="4:34">
      <c r="D2963" s="62">
        <v>2011</v>
      </c>
      <c r="E2963" s="62">
        <v>1</v>
      </c>
      <c r="F2963" s="62">
        <v>2011</v>
      </c>
      <c r="G2963" s="62">
        <v>2011</v>
      </c>
      <c r="H2963" s="131">
        <v>0</v>
      </c>
      <c r="I2963" s="131">
        <v>0</v>
      </c>
      <c r="J2963" s="131">
        <v>0</v>
      </c>
      <c r="K2963" s="131">
        <v>0</v>
      </c>
      <c r="L2963" s="131">
        <v>0</v>
      </c>
      <c r="M2963" s="131">
        <v>0</v>
      </c>
      <c r="N2963" s="131">
        <v>0</v>
      </c>
      <c r="O2963" s="131">
        <v>0</v>
      </c>
      <c r="P2963" s="131">
        <v>0</v>
      </c>
      <c r="Q2963" s="131">
        <v>0</v>
      </c>
      <c r="R2963" s="131">
        <v>0</v>
      </c>
      <c r="S2963" s="131">
        <v>0</v>
      </c>
      <c r="T2963" s="131">
        <v>0</v>
      </c>
      <c r="U2963" s="131">
        <v>0</v>
      </c>
      <c r="V2963" s="131">
        <v>0</v>
      </c>
      <c r="W2963" s="131">
        <v>0</v>
      </c>
      <c r="X2963" s="131">
        <v>0</v>
      </c>
      <c r="Y2963" s="131">
        <v>0</v>
      </c>
      <c r="Z2963" s="131">
        <v>0</v>
      </c>
      <c r="AA2963" s="131">
        <v>0</v>
      </c>
      <c r="AB2963" s="131">
        <v>0</v>
      </c>
      <c r="AC2963" s="131">
        <v>0</v>
      </c>
      <c r="AD2963" s="131">
        <v>0</v>
      </c>
      <c r="AE2963" s="131">
        <v>0</v>
      </c>
      <c r="AF2963" s="131">
        <v>0</v>
      </c>
      <c r="AG2963" s="131">
        <v>0</v>
      </c>
      <c r="AH2963" s="43">
        <v>0</v>
      </c>
    </row>
    <row r="2964" spans="4:34">
      <c r="D2964" s="62">
        <v>2011</v>
      </c>
      <c r="E2964" s="62">
        <v>2</v>
      </c>
      <c r="F2964" s="62">
        <v>2011</v>
      </c>
      <c r="G2964" s="62">
        <v>2011</v>
      </c>
      <c r="H2964" s="131">
        <v>0</v>
      </c>
      <c r="I2964" s="131">
        <v>0</v>
      </c>
      <c r="J2964" s="131">
        <v>0</v>
      </c>
      <c r="K2964" s="131">
        <v>0</v>
      </c>
      <c r="L2964" s="131">
        <v>0</v>
      </c>
      <c r="M2964" s="131">
        <v>0</v>
      </c>
      <c r="N2964" s="131">
        <v>0</v>
      </c>
      <c r="O2964" s="131">
        <v>0</v>
      </c>
      <c r="P2964" s="131">
        <v>0</v>
      </c>
      <c r="Q2964" s="131">
        <v>0</v>
      </c>
      <c r="R2964" s="131">
        <v>0</v>
      </c>
      <c r="S2964" s="131">
        <v>0</v>
      </c>
      <c r="T2964" s="131">
        <v>0</v>
      </c>
      <c r="U2964" s="131">
        <v>0</v>
      </c>
      <c r="V2964" s="131">
        <v>0</v>
      </c>
      <c r="W2964" s="131">
        <v>0</v>
      </c>
      <c r="X2964" s="131">
        <v>0</v>
      </c>
      <c r="Y2964" s="131">
        <v>0</v>
      </c>
      <c r="Z2964" s="131">
        <v>0</v>
      </c>
      <c r="AA2964" s="131">
        <v>0</v>
      </c>
      <c r="AB2964" s="131">
        <v>0</v>
      </c>
      <c r="AC2964" s="131">
        <v>0</v>
      </c>
      <c r="AD2964" s="131">
        <v>0</v>
      </c>
      <c r="AE2964" s="131">
        <v>0</v>
      </c>
      <c r="AF2964" s="131">
        <v>0</v>
      </c>
      <c r="AG2964" s="131">
        <v>0</v>
      </c>
      <c r="AH2964" s="43">
        <v>0</v>
      </c>
    </row>
    <row r="2965" spans="4:34">
      <c r="D2965" s="62">
        <v>2011</v>
      </c>
      <c r="E2965" s="62">
        <v>3</v>
      </c>
      <c r="F2965" s="62">
        <v>2011</v>
      </c>
      <c r="G2965" s="62">
        <v>2011</v>
      </c>
      <c r="H2965" s="131">
        <v>0</v>
      </c>
      <c r="I2965" s="131">
        <v>0</v>
      </c>
      <c r="J2965" s="131">
        <v>0</v>
      </c>
      <c r="K2965" s="131">
        <v>0</v>
      </c>
      <c r="L2965" s="131">
        <v>0</v>
      </c>
      <c r="M2965" s="131">
        <v>0</v>
      </c>
      <c r="N2965" s="131">
        <v>0</v>
      </c>
      <c r="O2965" s="131">
        <v>0</v>
      </c>
      <c r="P2965" s="131">
        <v>0</v>
      </c>
      <c r="Q2965" s="131">
        <v>0</v>
      </c>
      <c r="R2965" s="131">
        <v>0</v>
      </c>
      <c r="S2965" s="131">
        <v>0</v>
      </c>
      <c r="T2965" s="131">
        <v>0</v>
      </c>
      <c r="U2965" s="131">
        <v>0</v>
      </c>
      <c r="V2965" s="131">
        <v>0</v>
      </c>
      <c r="W2965" s="131">
        <v>0</v>
      </c>
      <c r="X2965" s="131">
        <v>0</v>
      </c>
      <c r="Y2965" s="131">
        <v>0</v>
      </c>
      <c r="Z2965" s="131">
        <v>0</v>
      </c>
      <c r="AA2965" s="131">
        <v>0</v>
      </c>
      <c r="AB2965" s="131">
        <v>0</v>
      </c>
      <c r="AC2965" s="131">
        <v>0</v>
      </c>
      <c r="AD2965" s="131">
        <v>0</v>
      </c>
      <c r="AE2965" s="131">
        <v>0</v>
      </c>
      <c r="AF2965" s="131">
        <v>0</v>
      </c>
      <c r="AG2965" s="131">
        <v>0</v>
      </c>
      <c r="AH2965" s="43">
        <v>0</v>
      </c>
    </row>
    <row r="2966" spans="4:34">
      <c r="D2966" s="62">
        <v>2011</v>
      </c>
      <c r="E2966" s="62">
        <v>4</v>
      </c>
      <c r="F2966" s="62">
        <v>2011</v>
      </c>
      <c r="G2966" s="62">
        <v>2011</v>
      </c>
      <c r="H2966" s="131">
        <v>0</v>
      </c>
      <c r="I2966" s="131">
        <v>0</v>
      </c>
      <c r="J2966" s="131">
        <v>0</v>
      </c>
      <c r="K2966" s="131">
        <v>0</v>
      </c>
      <c r="L2966" s="131">
        <v>0</v>
      </c>
      <c r="M2966" s="131">
        <v>0</v>
      </c>
      <c r="N2966" s="131">
        <v>0</v>
      </c>
      <c r="O2966" s="131">
        <v>0</v>
      </c>
      <c r="P2966" s="131">
        <v>0</v>
      </c>
      <c r="Q2966" s="131">
        <v>0</v>
      </c>
      <c r="R2966" s="131">
        <v>0</v>
      </c>
      <c r="S2966" s="131">
        <v>0</v>
      </c>
      <c r="T2966" s="131">
        <v>0</v>
      </c>
      <c r="U2966" s="131">
        <v>0</v>
      </c>
      <c r="V2966" s="131">
        <v>0</v>
      </c>
      <c r="W2966" s="131">
        <v>0</v>
      </c>
      <c r="X2966" s="131">
        <v>0</v>
      </c>
      <c r="Y2966" s="131">
        <v>0</v>
      </c>
      <c r="Z2966" s="131">
        <v>0</v>
      </c>
      <c r="AA2966" s="131">
        <v>0</v>
      </c>
      <c r="AB2966" s="131">
        <v>0</v>
      </c>
      <c r="AC2966" s="131">
        <v>0</v>
      </c>
      <c r="AD2966" s="131">
        <v>0</v>
      </c>
      <c r="AE2966" s="131">
        <v>0</v>
      </c>
      <c r="AF2966" s="131">
        <v>0</v>
      </c>
      <c r="AG2966" s="131">
        <v>0</v>
      </c>
      <c r="AH2966" s="43">
        <v>0</v>
      </c>
    </row>
    <row r="2967" spans="4:34">
      <c r="D2967" s="62">
        <v>2011</v>
      </c>
      <c r="E2967" s="62">
        <v>5</v>
      </c>
      <c r="F2967" s="62">
        <v>2011</v>
      </c>
      <c r="G2967" s="62">
        <v>2012</v>
      </c>
      <c r="H2967" s="131">
        <v>0</v>
      </c>
      <c r="I2967" s="131">
        <v>0</v>
      </c>
      <c r="J2967" s="131">
        <v>0</v>
      </c>
      <c r="K2967" s="131">
        <v>0</v>
      </c>
      <c r="L2967" s="131">
        <v>0</v>
      </c>
      <c r="M2967" s="131">
        <v>0</v>
      </c>
      <c r="N2967" s="131">
        <v>0</v>
      </c>
      <c r="O2967" s="131">
        <v>0</v>
      </c>
      <c r="P2967" s="131">
        <v>0</v>
      </c>
      <c r="Q2967" s="131">
        <v>0</v>
      </c>
      <c r="R2967" s="131">
        <v>0</v>
      </c>
      <c r="S2967" s="131">
        <v>0</v>
      </c>
      <c r="T2967" s="131">
        <v>0</v>
      </c>
      <c r="U2967" s="131">
        <v>0</v>
      </c>
      <c r="V2967" s="131">
        <v>0</v>
      </c>
      <c r="W2967" s="131">
        <v>0</v>
      </c>
      <c r="X2967" s="131">
        <v>0</v>
      </c>
      <c r="Y2967" s="131">
        <v>0</v>
      </c>
      <c r="Z2967" s="131">
        <v>0</v>
      </c>
      <c r="AA2967" s="131">
        <v>0</v>
      </c>
      <c r="AB2967" s="131">
        <v>0</v>
      </c>
      <c r="AC2967" s="131">
        <v>0</v>
      </c>
      <c r="AD2967" s="131">
        <v>0</v>
      </c>
      <c r="AE2967" s="131">
        <v>0</v>
      </c>
      <c r="AF2967" s="131">
        <v>0</v>
      </c>
      <c r="AG2967" s="131">
        <v>0</v>
      </c>
      <c r="AH2967" s="43">
        <v>0</v>
      </c>
    </row>
    <row r="2968" spans="4:34">
      <c r="D2968" s="62">
        <v>2011</v>
      </c>
      <c r="E2968" s="62">
        <v>6</v>
      </c>
      <c r="F2968" s="62">
        <v>2011</v>
      </c>
      <c r="G2968" s="62">
        <v>2012</v>
      </c>
      <c r="H2968" s="131">
        <v>0</v>
      </c>
      <c r="I2968" s="131">
        <v>0</v>
      </c>
      <c r="J2968" s="131">
        <v>0</v>
      </c>
      <c r="K2968" s="131">
        <v>0</v>
      </c>
      <c r="L2968" s="131">
        <v>0</v>
      </c>
      <c r="M2968" s="131">
        <v>0</v>
      </c>
      <c r="N2968" s="131">
        <v>0</v>
      </c>
      <c r="O2968" s="131">
        <v>0</v>
      </c>
      <c r="P2968" s="131">
        <v>0</v>
      </c>
      <c r="Q2968" s="131">
        <v>0</v>
      </c>
      <c r="R2968" s="131">
        <v>0</v>
      </c>
      <c r="S2968" s="131">
        <v>0</v>
      </c>
      <c r="T2968" s="131">
        <v>0</v>
      </c>
      <c r="U2968" s="131">
        <v>0</v>
      </c>
      <c r="V2968" s="131">
        <v>0</v>
      </c>
      <c r="W2968" s="131">
        <v>0</v>
      </c>
      <c r="X2968" s="131">
        <v>0</v>
      </c>
      <c r="Y2968" s="131">
        <v>0</v>
      </c>
      <c r="Z2968" s="131">
        <v>0</v>
      </c>
      <c r="AA2968" s="131">
        <v>0</v>
      </c>
      <c r="AB2968" s="131">
        <v>0</v>
      </c>
      <c r="AC2968" s="131">
        <v>0</v>
      </c>
      <c r="AD2968" s="131">
        <v>0</v>
      </c>
      <c r="AE2968" s="131">
        <v>0</v>
      </c>
      <c r="AF2968" s="131">
        <v>0</v>
      </c>
      <c r="AG2968" s="131">
        <v>0</v>
      </c>
      <c r="AH2968" s="43">
        <v>0</v>
      </c>
    </row>
    <row r="2969" spans="4:34">
      <c r="D2969" s="62">
        <v>2011</v>
      </c>
      <c r="E2969" s="62">
        <v>7</v>
      </c>
      <c r="F2969" s="62">
        <v>2012</v>
      </c>
      <c r="G2969" s="62">
        <v>2012</v>
      </c>
      <c r="H2969" s="131">
        <v>0</v>
      </c>
      <c r="I2969" s="131">
        <v>0</v>
      </c>
      <c r="J2969" s="131">
        <v>0</v>
      </c>
      <c r="K2969" s="131">
        <v>0</v>
      </c>
      <c r="L2969" s="131">
        <v>0</v>
      </c>
      <c r="M2969" s="131">
        <v>0</v>
      </c>
      <c r="N2969" s="131">
        <v>0</v>
      </c>
      <c r="O2969" s="131">
        <v>0</v>
      </c>
      <c r="P2969" s="131">
        <v>0</v>
      </c>
      <c r="Q2969" s="131">
        <v>0</v>
      </c>
      <c r="R2969" s="131">
        <v>0</v>
      </c>
      <c r="S2969" s="131">
        <v>0</v>
      </c>
      <c r="T2969" s="131">
        <v>0</v>
      </c>
      <c r="U2969" s="131">
        <v>0</v>
      </c>
      <c r="V2969" s="131">
        <v>0</v>
      </c>
      <c r="W2969" s="131">
        <v>0</v>
      </c>
      <c r="X2969" s="131">
        <v>0</v>
      </c>
      <c r="Y2969" s="131">
        <v>0</v>
      </c>
      <c r="Z2969" s="131">
        <v>0</v>
      </c>
      <c r="AA2969" s="131">
        <v>0</v>
      </c>
      <c r="AB2969" s="131">
        <v>0</v>
      </c>
      <c r="AC2969" s="131">
        <v>0</v>
      </c>
      <c r="AD2969" s="131">
        <v>0</v>
      </c>
      <c r="AE2969" s="131">
        <v>0</v>
      </c>
      <c r="AF2969" s="131">
        <v>0</v>
      </c>
      <c r="AG2969" s="131">
        <v>0</v>
      </c>
      <c r="AH2969" s="43">
        <v>0</v>
      </c>
    </row>
    <row r="2970" spans="4:34">
      <c r="D2970" s="62">
        <v>2011</v>
      </c>
      <c r="E2970" s="62">
        <v>8</v>
      </c>
      <c r="F2970" s="62">
        <v>2012</v>
      </c>
      <c r="G2970" s="62">
        <v>2012</v>
      </c>
      <c r="H2970" s="131">
        <v>0</v>
      </c>
      <c r="I2970" s="131">
        <v>0</v>
      </c>
      <c r="J2970" s="131">
        <v>0</v>
      </c>
      <c r="K2970" s="131">
        <v>0</v>
      </c>
      <c r="L2970" s="131">
        <v>0</v>
      </c>
      <c r="M2970" s="131">
        <v>0</v>
      </c>
      <c r="N2970" s="131">
        <v>0</v>
      </c>
      <c r="O2970" s="131">
        <v>0</v>
      </c>
      <c r="P2970" s="131">
        <v>0</v>
      </c>
      <c r="Q2970" s="131">
        <v>0</v>
      </c>
      <c r="R2970" s="131">
        <v>0</v>
      </c>
      <c r="S2970" s="131">
        <v>0</v>
      </c>
      <c r="T2970" s="131">
        <v>0</v>
      </c>
      <c r="U2970" s="131">
        <v>0</v>
      </c>
      <c r="V2970" s="131">
        <v>0</v>
      </c>
      <c r="W2970" s="131">
        <v>0</v>
      </c>
      <c r="X2970" s="131">
        <v>0</v>
      </c>
      <c r="Y2970" s="131">
        <v>0</v>
      </c>
      <c r="Z2970" s="131">
        <v>0</v>
      </c>
      <c r="AA2970" s="131">
        <v>0</v>
      </c>
      <c r="AB2970" s="131">
        <v>0</v>
      </c>
      <c r="AC2970" s="131">
        <v>0</v>
      </c>
      <c r="AD2970" s="131">
        <v>0</v>
      </c>
      <c r="AE2970" s="131">
        <v>0</v>
      </c>
      <c r="AF2970" s="131">
        <v>0</v>
      </c>
      <c r="AG2970" s="131">
        <v>0</v>
      </c>
      <c r="AH2970" s="43">
        <v>0</v>
      </c>
    </row>
    <row r="2971" spans="4:34">
      <c r="D2971" s="62">
        <v>2011</v>
      </c>
      <c r="E2971" s="62">
        <v>9</v>
      </c>
      <c r="F2971" s="62">
        <v>2012</v>
      </c>
      <c r="G2971" s="62">
        <v>2012</v>
      </c>
      <c r="H2971" s="131">
        <v>0</v>
      </c>
      <c r="I2971" s="131">
        <v>0</v>
      </c>
      <c r="J2971" s="131">
        <v>0</v>
      </c>
      <c r="K2971" s="131">
        <v>0</v>
      </c>
      <c r="L2971" s="131">
        <v>0</v>
      </c>
      <c r="M2971" s="131">
        <v>0</v>
      </c>
      <c r="N2971" s="131">
        <v>0</v>
      </c>
      <c r="O2971" s="131">
        <v>0</v>
      </c>
      <c r="P2971" s="131">
        <v>0</v>
      </c>
      <c r="Q2971" s="131">
        <v>0</v>
      </c>
      <c r="R2971" s="131">
        <v>0</v>
      </c>
      <c r="S2971" s="131">
        <v>0</v>
      </c>
      <c r="T2971" s="131">
        <v>0</v>
      </c>
      <c r="U2971" s="131">
        <v>0</v>
      </c>
      <c r="V2971" s="131">
        <v>0</v>
      </c>
      <c r="W2971" s="131">
        <v>0</v>
      </c>
      <c r="X2971" s="131">
        <v>0</v>
      </c>
      <c r="Y2971" s="131">
        <v>0</v>
      </c>
      <c r="Z2971" s="131">
        <v>0</v>
      </c>
      <c r="AA2971" s="131">
        <v>0</v>
      </c>
      <c r="AB2971" s="131">
        <v>0</v>
      </c>
      <c r="AC2971" s="131">
        <v>0</v>
      </c>
      <c r="AD2971" s="131">
        <v>0</v>
      </c>
      <c r="AE2971" s="131">
        <v>0</v>
      </c>
      <c r="AF2971" s="131">
        <v>0</v>
      </c>
      <c r="AG2971" s="131">
        <v>0</v>
      </c>
      <c r="AH2971" s="43">
        <v>0</v>
      </c>
    </row>
    <row r="2972" spans="4:34">
      <c r="D2972" s="62">
        <v>2011</v>
      </c>
      <c r="E2972" s="62">
        <v>10</v>
      </c>
      <c r="F2972" s="62">
        <v>2012</v>
      </c>
      <c r="G2972" s="62">
        <v>2012</v>
      </c>
      <c r="H2972" s="131">
        <v>0</v>
      </c>
      <c r="I2972" s="131">
        <v>0</v>
      </c>
      <c r="J2972" s="131">
        <v>0</v>
      </c>
      <c r="K2972" s="131">
        <v>0</v>
      </c>
      <c r="L2972" s="131">
        <v>0</v>
      </c>
      <c r="M2972" s="131">
        <v>0</v>
      </c>
      <c r="N2972" s="131">
        <v>0</v>
      </c>
      <c r="O2972" s="131">
        <v>0</v>
      </c>
      <c r="P2972" s="131">
        <v>0</v>
      </c>
      <c r="Q2972" s="131">
        <v>0</v>
      </c>
      <c r="R2972" s="131">
        <v>0</v>
      </c>
      <c r="S2972" s="131">
        <v>0</v>
      </c>
      <c r="T2972" s="131">
        <v>0</v>
      </c>
      <c r="U2972" s="131">
        <v>0</v>
      </c>
      <c r="V2972" s="131">
        <v>0</v>
      </c>
      <c r="W2972" s="131">
        <v>0</v>
      </c>
      <c r="X2972" s="131">
        <v>0</v>
      </c>
      <c r="Y2972" s="131">
        <v>0</v>
      </c>
      <c r="Z2972" s="131">
        <v>0</v>
      </c>
      <c r="AA2972" s="131">
        <v>0</v>
      </c>
      <c r="AB2972" s="131">
        <v>0</v>
      </c>
      <c r="AC2972" s="131">
        <v>0</v>
      </c>
      <c r="AD2972" s="131">
        <v>0</v>
      </c>
      <c r="AE2972" s="131">
        <v>0</v>
      </c>
      <c r="AF2972" s="131">
        <v>0</v>
      </c>
      <c r="AG2972" s="131">
        <v>0</v>
      </c>
      <c r="AH2972" s="43">
        <v>0</v>
      </c>
    </row>
    <row r="2973" spans="4:34">
      <c r="D2973" s="62">
        <v>2011</v>
      </c>
      <c r="E2973" s="62">
        <v>11</v>
      </c>
      <c r="F2973" s="62">
        <v>2012</v>
      </c>
      <c r="G2973" s="62">
        <v>2012</v>
      </c>
      <c r="H2973" s="131">
        <v>0</v>
      </c>
      <c r="I2973" s="131">
        <v>0</v>
      </c>
      <c r="J2973" s="131">
        <v>0</v>
      </c>
      <c r="K2973" s="131">
        <v>0</v>
      </c>
      <c r="L2973" s="131">
        <v>0</v>
      </c>
      <c r="M2973" s="131">
        <v>0</v>
      </c>
      <c r="N2973" s="131">
        <v>0</v>
      </c>
      <c r="O2973" s="131">
        <v>0</v>
      </c>
      <c r="P2973" s="131">
        <v>0</v>
      </c>
      <c r="Q2973" s="131">
        <v>0</v>
      </c>
      <c r="R2973" s="131">
        <v>0</v>
      </c>
      <c r="S2973" s="131">
        <v>0</v>
      </c>
      <c r="T2973" s="131">
        <v>0</v>
      </c>
      <c r="U2973" s="131">
        <v>0</v>
      </c>
      <c r="V2973" s="131">
        <v>0</v>
      </c>
      <c r="W2973" s="131">
        <v>0</v>
      </c>
      <c r="X2973" s="131">
        <v>0</v>
      </c>
      <c r="Y2973" s="131">
        <v>0</v>
      </c>
      <c r="Z2973" s="131">
        <v>0</v>
      </c>
      <c r="AA2973" s="131">
        <v>0</v>
      </c>
      <c r="AB2973" s="131">
        <v>0</v>
      </c>
      <c r="AC2973" s="131">
        <v>0</v>
      </c>
      <c r="AD2973" s="131">
        <v>0</v>
      </c>
      <c r="AE2973" s="131">
        <v>0</v>
      </c>
      <c r="AF2973" s="131">
        <v>0</v>
      </c>
      <c r="AG2973" s="131">
        <v>0</v>
      </c>
      <c r="AH2973" s="43">
        <v>0</v>
      </c>
    </row>
    <row r="2974" spans="4:34">
      <c r="D2974" s="62">
        <v>2011</v>
      </c>
      <c r="E2974" s="62">
        <v>12</v>
      </c>
      <c r="F2974" s="62">
        <v>2012</v>
      </c>
      <c r="G2974" s="62">
        <v>2012</v>
      </c>
      <c r="H2974" s="131">
        <v>0</v>
      </c>
      <c r="I2974" s="131">
        <v>0</v>
      </c>
      <c r="J2974" s="131">
        <v>0</v>
      </c>
      <c r="K2974" s="131">
        <v>0</v>
      </c>
      <c r="L2974" s="131">
        <v>0</v>
      </c>
      <c r="M2974" s="131">
        <v>0</v>
      </c>
      <c r="N2974" s="131">
        <v>0</v>
      </c>
      <c r="O2974" s="131">
        <v>0</v>
      </c>
      <c r="P2974" s="131">
        <v>0</v>
      </c>
      <c r="Q2974" s="131">
        <v>0</v>
      </c>
      <c r="R2974" s="131">
        <v>0</v>
      </c>
      <c r="S2974" s="131">
        <v>0</v>
      </c>
      <c r="T2974" s="131">
        <v>0</v>
      </c>
      <c r="U2974" s="131">
        <v>0</v>
      </c>
      <c r="V2974" s="131">
        <v>0</v>
      </c>
      <c r="W2974" s="131">
        <v>0</v>
      </c>
      <c r="X2974" s="131">
        <v>0</v>
      </c>
      <c r="Y2974" s="131">
        <v>0</v>
      </c>
      <c r="Z2974" s="131">
        <v>0</v>
      </c>
      <c r="AA2974" s="131">
        <v>0</v>
      </c>
      <c r="AB2974" s="131">
        <v>0</v>
      </c>
      <c r="AC2974" s="131">
        <v>0</v>
      </c>
      <c r="AD2974" s="131">
        <v>0</v>
      </c>
      <c r="AE2974" s="131">
        <v>0</v>
      </c>
      <c r="AF2974" s="131">
        <v>0</v>
      </c>
      <c r="AG2974" s="131">
        <v>0</v>
      </c>
      <c r="AH2974" s="43">
        <v>0</v>
      </c>
    </row>
    <row r="2975" spans="4:34">
      <c r="D2975" s="62">
        <v>2012</v>
      </c>
      <c r="E2975" s="62">
        <v>1</v>
      </c>
      <c r="F2975" s="62">
        <v>2012</v>
      </c>
      <c r="G2975" s="62">
        <v>2012</v>
      </c>
      <c r="H2975" s="131">
        <v>0</v>
      </c>
      <c r="I2975" s="131">
        <v>0</v>
      </c>
      <c r="J2975" s="131">
        <v>0</v>
      </c>
      <c r="K2975" s="131">
        <v>0</v>
      </c>
      <c r="L2975" s="131">
        <v>0</v>
      </c>
      <c r="M2975" s="131">
        <v>0</v>
      </c>
      <c r="N2975" s="131">
        <v>0</v>
      </c>
      <c r="O2975" s="131">
        <v>0</v>
      </c>
      <c r="P2975" s="131">
        <v>0</v>
      </c>
      <c r="Q2975" s="131">
        <v>0</v>
      </c>
      <c r="R2975" s="131">
        <v>0</v>
      </c>
      <c r="S2975" s="131">
        <v>0</v>
      </c>
      <c r="T2975" s="131">
        <v>0</v>
      </c>
      <c r="U2975" s="131">
        <v>0</v>
      </c>
      <c r="V2975" s="131">
        <v>0</v>
      </c>
      <c r="W2975" s="131">
        <v>0</v>
      </c>
      <c r="X2975" s="131">
        <v>0</v>
      </c>
      <c r="Y2975" s="131">
        <v>0</v>
      </c>
      <c r="Z2975" s="131">
        <v>0</v>
      </c>
      <c r="AA2975" s="131">
        <v>0</v>
      </c>
      <c r="AB2975" s="131">
        <v>0</v>
      </c>
      <c r="AC2975" s="131">
        <v>0</v>
      </c>
      <c r="AD2975" s="131">
        <v>0</v>
      </c>
      <c r="AE2975" s="131">
        <v>0</v>
      </c>
      <c r="AF2975" s="131">
        <v>0</v>
      </c>
      <c r="AG2975" s="131">
        <v>0</v>
      </c>
      <c r="AH2975" s="43">
        <v>0</v>
      </c>
    </row>
    <row r="2976" spans="4:34">
      <c r="D2976" s="62">
        <v>2012</v>
      </c>
      <c r="E2976" s="62">
        <v>2</v>
      </c>
      <c r="F2976" s="62">
        <v>2012</v>
      </c>
      <c r="G2976" s="62">
        <v>2012</v>
      </c>
      <c r="H2976" s="131">
        <v>0</v>
      </c>
      <c r="I2976" s="131">
        <v>0</v>
      </c>
      <c r="J2976" s="131">
        <v>0</v>
      </c>
      <c r="K2976" s="131">
        <v>0</v>
      </c>
      <c r="L2976" s="131">
        <v>0</v>
      </c>
      <c r="M2976" s="131">
        <v>0</v>
      </c>
      <c r="N2976" s="131">
        <v>0</v>
      </c>
      <c r="O2976" s="131">
        <v>0</v>
      </c>
      <c r="P2976" s="131">
        <v>0</v>
      </c>
      <c r="Q2976" s="131">
        <v>0</v>
      </c>
      <c r="R2976" s="131">
        <v>0</v>
      </c>
      <c r="S2976" s="131">
        <v>0</v>
      </c>
      <c r="T2976" s="131">
        <v>0</v>
      </c>
      <c r="U2976" s="131">
        <v>0</v>
      </c>
      <c r="V2976" s="131">
        <v>0</v>
      </c>
      <c r="W2976" s="131">
        <v>0</v>
      </c>
      <c r="X2976" s="131">
        <v>0</v>
      </c>
      <c r="Y2976" s="131">
        <v>0</v>
      </c>
      <c r="Z2976" s="131">
        <v>0</v>
      </c>
      <c r="AA2976" s="131">
        <v>0</v>
      </c>
      <c r="AB2976" s="131">
        <v>0</v>
      </c>
      <c r="AC2976" s="131">
        <v>0</v>
      </c>
      <c r="AD2976" s="131">
        <v>0</v>
      </c>
      <c r="AE2976" s="131">
        <v>0</v>
      </c>
      <c r="AF2976" s="131">
        <v>0</v>
      </c>
      <c r="AG2976" s="131">
        <v>0</v>
      </c>
      <c r="AH2976" s="43">
        <v>0</v>
      </c>
    </row>
    <row r="2977" spans="4:34">
      <c r="D2977" s="62">
        <v>2012</v>
      </c>
      <c r="E2977" s="62">
        <v>3</v>
      </c>
      <c r="F2977" s="62">
        <v>2012</v>
      </c>
      <c r="G2977" s="62">
        <v>2012</v>
      </c>
      <c r="H2977" s="131">
        <v>0</v>
      </c>
      <c r="I2977" s="131">
        <v>0</v>
      </c>
      <c r="J2977" s="131">
        <v>0</v>
      </c>
      <c r="K2977" s="131">
        <v>0</v>
      </c>
      <c r="L2977" s="131">
        <v>0</v>
      </c>
      <c r="M2977" s="131">
        <v>0</v>
      </c>
      <c r="N2977" s="131">
        <v>0</v>
      </c>
      <c r="O2977" s="131">
        <v>0</v>
      </c>
      <c r="P2977" s="131">
        <v>0</v>
      </c>
      <c r="Q2977" s="131">
        <v>0</v>
      </c>
      <c r="R2977" s="131">
        <v>0</v>
      </c>
      <c r="S2977" s="131">
        <v>0</v>
      </c>
      <c r="T2977" s="131">
        <v>0</v>
      </c>
      <c r="U2977" s="131">
        <v>0</v>
      </c>
      <c r="V2977" s="131">
        <v>0</v>
      </c>
      <c r="W2977" s="131">
        <v>0</v>
      </c>
      <c r="X2977" s="131">
        <v>0</v>
      </c>
      <c r="Y2977" s="131">
        <v>0</v>
      </c>
      <c r="Z2977" s="131">
        <v>0</v>
      </c>
      <c r="AA2977" s="131">
        <v>0</v>
      </c>
      <c r="AB2977" s="131">
        <v>0</v>
      </c>
      <c r="AC2977" s="131">
        <v>0</v>
      </c>
      <c r="AD2977" s="131">
        <v>0</v>
      </c>
      <c r="AE2977" s="131">
        <v>0</v>
      </c>
      <c r="AF2977" s="131">
        <v>0</v>
      </c>
      <c r="AG2977" s="131">
        <v>0</v>
      </c>
      <c r="AH2977" s="43">
        <v>0</v>
      </c>
    </row>
    <row r="2978" spans="4:34">
      <c r="D2978" s="62">
        <v>2012</v>
      </c>
      <c r="E2978" s="62">
        <v>4</v>
      </c>
      <c r="F2978" s="62">
        <v>2012</v>
      </c>
      <c r="G2978" s="62">
        <v>2012</v>
      </c>
      <c r="H2978" s="131">
        <v>0</v>
      </c>
      <c r="I2978" s="131">
        <v>0</v>
      </c>
      <c r="J2978" s="131">
        <v>0</v>
      </c>
      <c r="K2978" s="131">
        <v>0</v>
      </c>
      <c r="L2978" s="131">
        <v>0</v>
      </c>
      <c r="M2978" s="131">
        <v>0</v>
      </c>
      <c r="N2978" s="131">
        <v>0</v>
      </c>
      <c r="O2978" s="131">
        <v>0</v>
      </c>
      <c r="P2978" s="131">
        <v>0</v>
      </c>
      <c r="Q2978" s="131">
        <v>0</v>
      </c>
      <c r="R2978" s="131">
        <v>0</v>
      </c>
      <c r="S2978" s="131">
        <v>0</v>
      </c>
      <c r="T2978" s="131">
        <v>0</v>
      </c>
      <c r="U2978" s="131">
        <v>0</v>
      </c>
      <c r="V2978" s="131">
        <v>0</v>
      </c>
      <c r="W2978" s="131">
        <v>0</v>
      </c>
      <c r="X2978" s="131">
        <v>0</v>
      </c>
      <c r="Y2978" s="131">
        <v>0</v>
      </c>
      <c r="Z2978" s="131">
        <v>0</v>
      </c>
      <c r="AA2978" s="131">
        <v>0</v>
      </c>
      <c r="AB2978" s="131">
        <v>0</v>
      </c>
      <c r="AC2978" s="131">
        <v>0</v>
      </c>
      <c r="AD2978" s="131">
        <v>0</v>
      </c>
      <c r="AE2978" s="131">
        <v>0</v>
      </c>
      <c r="AF2978" s="131">
        <v>0</v>
      </c>
      <c r="AG2978" s="131">
        <v>0</v>
      </c>
      <c r="AH2978" s="43">
        <v>0</v>
      </c>
    </row>
    <row r="2979" spans="4:34">
      <c r="D2979" s="62">
        <v>2012</v>
      </c>
      <c r="E2979" s="62">
        <v>5</v>
      </c>
      <c r="F2979" s="62">
        <v>2012</v>
      </c>
      <c r="G2979" s="62">
        <v>2013</v>
      </c>
      <c r="H2979" s="131">
        <v>0</v>
      </c>
      <c r="I2979" s="131">
        <v>0</v>
      </c>
      <c r="J2979" s="131">
        <v>0</v>
      </c>
      <c r="K2979" s="131">
        <v>0</v>
      </c>
      <c r="L2979" s="131">
        <v>0</v>
      </c>
      <c r="M2979" s="131">
        <v>0</v>
      </c>
      <c r="N2979" s="131">
        <v>0</v>
      </c>
      <c r="O2979" s="131">
        <v>0</v>
      </c>
      <c r="P2979" s="131">
        <v>0</v>
      </c>
      <c r="Q2979" s="131">
        <v>0</v>
      </c>
      <c r="R2979" s="131">
        <v>0</v>
      </c>
      <c r="S2979" s="131">
        <v>0</v>
      </c>
      <c r="T2979" s="131">
        <v>0</v>
      </c>
      <c r="U2979" s="131">
        <v>0</v>
      </c>
      <c r="V2979" s="131">
        <v>0</v>
      </c>
      <c r="W2979" s="131">
        <v>0</v>
      </c>
      <c r="X2979" s="131">
        <v>0</v>
      </c>
      <c r="Y2979" s="131">
        <v>0</v>
      </c>
      <c r="Z2979" s="131">
        <v>0</v>
      </c>
      <c r="AA2979" s="131">
        <v>0</v>
      </c>
      <c r="AB2979" s="131">
        <v>0</v>
      </c>
      <c r="AC2979" s="131">
        <v>0</v>
      </c>
      <c r="AD2979" s="131">
        <v>0</v>
      </c>
      <c r="AE2979" s="131">
        <v>0</v>
      </c>
      <c r="AF2979" s="131">
        <v>0</v>
      </c>
      <c r="AG2979" s="131">
        <v>0</v>
      </c>
      <c r="AH2979" s="43">
        <v>0</v>
      </c>
    </row>
    <row r="2980" spans="4:34">
      <c r="D2980" s="62">
        <v>2012</v>
      </c>
      <c r="E2980" s="62">
        <v>6</v>
      </c>
      <c r="F2980" s="62">
        <v>2012</v>
      </c>
      <c r="G2980" s="62">
        <v>2013</v>
      </c>
      <c r="H2980" s="131">
        <v>0</v>
      </c>
      <c r="I2980" s="131">
        <v>0</v>
      </c>
      <c r="J2980" s="131">
        <v>0</v>
      </c>
      <c r="K2980" s="131">
        <v>0</v>
      </c>
      <c r="L2980" s="131">
        <v>0</v>
      </c>
      <c r="M2980" s="131">
        <v>0</v>
      </c>
      <c r="N2980" s="131">
        <v>0</v>
      </c>
      <c r="O2980" s="131">
        <v>0</v>
      </c>
      <c r="P2980" s="131">
        <v>0</v>
      </c>
      <c r="Q2980" s="131">
        <v>0</v>
      </c>
      <c r="R2980" s="131">
        <v>0</v>
      </c>
      <c r="S2980" s="131">
        <v>0</v>
      </c>
      <c r="T2980" s="131">
        <v>0</v>
      </c>
      <c r="U2980" s="131">
        <v>0</v>
      </c>
      <c r="V2980" s="131">
        <v>0</v>
      </c>
      <c r="W2980" s="131">
        <v>0</v>
      </c>
      <c r="X2980" s="131">
        <v>0</v>
      </c>
      <c r="Y2980" s="131">
        <v>0</v>
      </c>
      <c r="Z2980" s="131">
        <v>0</v>
      </c>
      <c r="AA2980" s="131">
        <v>0</v>
      </c>
      <c r="AB2980" s="131">
        <v>0</v>
      </c>
      <c r="AC2980" s="131">
        <v>0</v>
      </c>
      <c r="AD2980" s="131">
        <v>0</v>
      </c>
      <c r="AE2980" s="131">
        <v>0</v>
      </c>
      <c r="AF2980" s="131">
        <v>0</v>
      </c>
      <c r="AG2980" s="131">
        <v>0</v>
      </c>
      <c r="AH2980" s="43">
        <v>0</v>
      </c>
    </row>
    <row r="2981" spans="4:34">
      <c r="D2981" s="62">
        <v>2012</v>
      </c>
      <c r="E2981" s="62">
        <v>7</v>
      </c>
      <c r="F2981" s="62">
        <v>2013</v>
      </c>
      <c r="G2981" s="62">
        <v>2013</v>
      </c>
      <c r="H2981" s="131">
        <v>0</v>
      </c>
      <c r="I2981" s="131">
        <v>0</v>
      </c>
      <c r="J2981" s="131">
        <v>0</v>
      </c>
      <c r="K2981" s="131">
        <v>0</v>
      </c>
      <c r="L2981" s="131">
        <v>0</v>
      </c>
      <c r="M2981" s="131">
        <v>0</v>
      </c>
      <c r="N2981" s="131">
        <v>0</v>
      </c>
      <c r="O2981" s="131">
        <v>0</v>
      </c>
      <c r="P2981" s="131">
        <v>0</v>
      </c>
      <c r="Q2981" s="131">
        <v>0</v>
      </c>
      <c r="R2981" s="131">
        <v>0</v>
      </c>
      <c r="S2981" s="131">
        <v>0</v>
      </c>
      <c r="T2981" s="131">
        <v>0</v>
      </c>
      <c r="U2981" s="131">
        <v>0</v>
      </c>
      <c r="V2981" s="131">
        <v>0</v>
      </c>
      <c r="W2981" s="131">
        <v>0</v>
      </c>
      <c r="X2981" s="131">
        <v>0</v>
      </c>
      <c r="Y2981" s="131">
        <v>0</v>
      </c>
      <c r="Z2981" s="131">
        <v>0</v>
      </c>
      <c r="AA2981" s="131">
        <v>0</v>
      </c>
      <c r="AB2981" s="131">
        <v>0</v>
      </c>
      <c r="AC2981" s="131">
        <v>0</v>
      </c>
      <c r="AD2981" s="131">
        <v>0</v>
      </c>
      <c r="AE2981" s="131">
        <v>0</v>
      </c>
      <c r="AF2981" s="131">
        <v>0</v>
      </c>
      <c r="AG2981" s="131">
        <v>0</v>
      </c>
      <c r="AH2981" s="43">
        <v>0</v>
      </c>
    </row>
    <row r="2982" spans="4:34">
      <c r="D2982" s="62">
        <v>2012</v>
      </c>
      <c r="E2982" s="62">
        <v>8</v>
      </c>
      <c r="F2982" s="62">
        <v>2013</v>
      </c>
      <c r="G2982" s="62">
        <v>2013</v>
      </c>
      <c r="H2982" s="131">
        <v>0</v>
      </c>
      <c r="I2982" s="131">
        <v>0</v>
      </c>
      <c r="J2982" s="131">
        <v>0</v>
      </c>
      <c r="K2982" s="131">
        <v>0</v>
      </c>
      <c r="L2982" s="131">
        <v>0</v>
      </c>
      <c r="M2982" s="131">
        <v>0</v>
      </c>
      <c r="N2982" s="131">
        <v>0</v>
      </c>
      <c r="O2982" s="131">
        <v>0</v>
      </c>
      <c r="P2982" s="131">
        <v>0</v>
      </c>
      <c r="Q2982" s="131">
        <v>0</v>
      </c>
      <c r="R2982" s="131">
        <v>0</v>
      </c>
      <c r="S2982" s="131">
        <v>0</v>
      </c>
      <c r="T2982" s="131">
        <v>0</v>
      </c>
      <c r="U2982" s="131">
        <v>0</v>
      </c>
      <c r="V2982" s="131">
        <v>0</v>
      </c>
      <c r="W2982" s="131">
        <v>0</v>
      </c>
      <c r="X2982" s="131">
        <v>0</v>
      </c>
      <c r="Y2982" s="131">
        <v>0</v>
      </c>
      <c r="Z2982" s="131">
        <v>0</v>
      </c>
      <c r="AA2982" s="131">
        <v>0</v>
      </c>
      <c r="AB2982" s="131">
        <v>0</v>
      </c>
      <c r="AC2982" s="131">
        <v>0</v>
      </c>
      <c r="AD2982" s="131">
        <v>0</v>
      </c>
      <c r="AE2982" s="131">
        <v>0</v>
      </c>
      <c r="AF2982" s="131">
        <v>0</v>
      </c>
      <c r="AG2982" s="131">
        <v>0</v>
      </c>
      <c r="AH2982" s="43">
        <v>0</v>
      </c>
    </row>
    <row r="2983" spans="4:34">
      <c r="D2983" s="62">
        <v>2012</v>
      </c>
      <c r="E2983" s="62">
        <v>9</v>
      </c>
      <c r="F2983" s="62">
        <v>2013</v>
      </c>
      <c r="G2983" s="62">
        <v>2013</v>
      </c>
      <c r="H2983" s="131">
        <v>0</v>
      </c>
      <c r="I2983" s="131">
        <v>0</v>
      </c>
      <c r="J2983" s="131">
        <v>0</v>
      </c>
      <c r="K2983" s="131">
        <v>0</v>
      </c>
      <c r="L2983" s="131">
        <v>0</v>
      </c>
      <c r="M2983" s="131">
        <v>0</v>
      </c>
      <c r="N2983" s="131">
        <v>0</v>
      </c>
      <c r="O2983" s="131">
        <v>0</v>
      </c>
      <c r="P2983" s="131">
        <v>0</v>
      </c>
      <c r="Q2983" s="131">
        <v>0</v>
      </c>
      <c r="R2983" s="131">
        <v>0</v>
      </c>
      <c r="S2983" s="131">
        <v>0</v>
      </c>
      <c r="T2983" s="131">
        <v>0</v>
      </c>
      <c r="U2983" s="131">
        <v>0</v>
      </c>
      <c r="V2983" s="131">
        <v>0</v>
      </c>
      <c r="W2983" s="131">
        <v>0</v>
      </c>
      <c r="X2983" s="131">
        <v>0</v>
      </c>
      <c r="Y2983" s="131">
        <v>0</v>
      </c>
      <c r="Z2983" s="131">
        <v>0</v>
      </c>
      <c r="AA2983" s="131">
        <v>0</v>
      </c>
      <c r="AB2983" s="131">
        <v>0</v>
      </c>
      <c r="AC2983" s="131">
        <v>0</v>
      </c>
      <c r="AD2983" s="131">
        <v>0</v>
      </c>
      <c r="AE2983" s="131">
        <v>0</v>
      </c>
      <c r="AF2983" s="131">
        <v>0</v>
      </c>
      <c r="AG2983" s="131">
        <v>0</v>
      </c>
      <c r="AH2983" s="43">
        <v>0</v>
      </c>
    </row>
    <row r="2984" spans="4:34">
      <c r="D2984" s="62">
        <v>2012</v>
      </c>
      <c r="E2984" s="62">
        <v>10</v>
      </c>
      <c r="F2984" s="62">
        <v>2013</v>
      </c>
      <c r="G2984" s="62">
        <v>2013</v>
      </c>
      <c r="H2984" s="131">
        <v>0</v>
      </c>
      <c r="I2984" s="131">
        <v>0</v>
      </c>
      <c r="J2984" s="131">
        <v>0</v>
      </c>
      <c r="K2984" s="131">
        <v>0</v>
      </c>
      <c r="L2984" s="131">
        <v>0</v>
      </c>
      <c r="M2984" s="131">
        <v>0</v>
      </c>
      <c r="N2984" s="131">
        <v>0</v>
      </c>
      <c r="O2984" s="131">
        <v>0</v>
      </c>
      <c r="P2984" s="131">
        <v>0</v>
      </c>
      <c r="Q2984" s="131">
        <v>0</v>
      </c>
      <c r="R2984" s="131">
        <v>0</v>
      </c>
      <c r="S2984" s="131">
        <v>0</v>
      </c>
      <c r="T2984" s="131">
        <v>0</v>
      </c>
      <c r="U2984" s="131">
        <v>0</v>
      </c>
      <c r="V2984" s="131">
        <v>0</v>
      </c>
      <c r="W2984" s="131">
        <v>0</v>
      </c>
      <c r="X2984" s="131">
        <v>0</v>
      </c>
      <c r="Y2984" s="131">
        <v>0</v>
      </c>
      <c r="Z2984" s="131">
        <v>0</v>
      </c>
      <c r="AA2984" s="131">
        <v>0</v>
      </c>
      <c r="AB2984" s="131">
        <v>0</v>
      </c>
      <c r="AC2984" s="131">
        <v>0</v>
      </c>
      <c r="AD2984" s="131">
        <v>0</v>
      </c>
      <c r="AE2984" s="131">
        <v>0</v>
      </c>
      <c r="AF2984" s="131">
        <v>0</v>
      </c>
      <c r="AG2984" s="131">
        <v>0</v>
      </c>
      <c r="AH2984" s="43">
        <v>0</v>
      </c>
    </row>
    <row r="2985" spans="4:34">
      <c r="D2985" s="62">
        <v>2012</v>
      </c>
      <c r="E2985" s="62">
        <v>11</v>
      </c>
      <c r="F2985" s="62">
        <v>2013</v>
      </c>
      <c r="G2985" s="62">
        <v>2013</v>
      </c>
      <c r="H2985" s="131">
        <v>0</v>
      </c>
      <c r="I2985" s="131">
        <v>0</v>
      </c>
      <c r="J2985" s="131">
        <v>0</v>
      </c>
      <c r="K2985" s="131">
        <v>0</v>
      </c>
      <c r="L2985" s="131">
        <v>0</v>
      </c>
      <c r="M2985" s="131">
        <v>0</v>
      </c>
      <c r="N2985" s="131">
        <v>0</v>
      </c>
      <c r="O2985" s="131">
        <v>0</v>
      </c>
      <c r="P2985" s="131">
        <v>0</v>
      </c>
      <c r="Q2985" s="131">
        <v>0</v>
      </c>
      <c r="R2985" s="131">
        <v>0</v>
      </c>
      <c r="S2985" s="131">
        <v>0</v>
      </c>
      <c r="T2985" s="131">
        <v>0</v>
      </c>
      <c r="U2985" s="131">
        <v>0</v>
      </c>
      <c r="V2985" s="131">
        <v>0</v>
      </c>
      <c r="W2985" s="131">
        <v>0</v>
      </c>
      <c r="X2985" s="131">
        <v>0</v>
      </c>
      <c r="Y2985" s="131">
        <v>0</v>
      </c>
      <c r="Z2985" s="131">
        <v>0</v>
      </c>
      <c r="AA2985" s="131">
        <v>0</v>
      </c>
      <c r="AB2985" s="131">
        <v>0</v>
      </c>
      <c r="AC2985" s="131">
        <v>0</v>
      </c>
      <c r="AD2985" s="131">
        <v>0</v>
      </c>
      <c r="AE2985" s="131">
        <v>0</v>
      </c>
      <c r="AF2985" s="131">
        <v>0</v>
      </c>
      <c r="AG2985" s="131">
        <v>0</v>
      </c>
      <c r="AH2985" s="43">
        <v>0</v>
      </c>
    </row>
    <row r="2986" spans="4:34">
      <c r="D2986" s="62">
        <v>2012</v>
      </c>
      <c r="E2986" s="62">
        <v>12</v>
      </c>
      <c r="F2986" s="62">
        <v>2013</v>
      </c>
      <c r="G2986" s="62">
        <v>2013</v>
      </c>
      <c r="H2986" s="131">
        <v>0</v>
      </c>
      <c r="I2986" s="131">
        <v>0</v>
      </c>
      <c r="J2986" s="131">
        <v>0</v>
      </c>
      <c r="K2986" s="131">
        <v>0</v>
      </c>
      <c r="L2986" s="131">
        <v>0</v>
      </c>
      <c r="M2986" s="131">
        <v>0</v>
      </c>
      <c r="N2986" s="131">
        <v>0</v>
      </c>
      <c r="O2986" s="131">
        <v>0</v>
      </c>
      <c r="P2986" s="131">
        <v>0</v>
      </c>
      <c r="Q2986" s="131">
        <v>0</v>
      </c>
      <c r="R2986" s="131">
        <v>0</v>
      </c>
      <c r="S2986" s="131">
        <v>0</v>
      </c>
      <c r="T2986" s="131">
        <v>0</v>
      </c>
      <c r="U2986" s="131">
        <v>0</v>
      </c>
      <c r="V2986" s="131">
        <v>0</v>
      </c>
      <c r="W2986" s="131">
        <v>0</v>
      </c>
      <c r="X2986" s="131">
        <v>0</v>
      </c>
      <c r="Y2986" s="131">
        <v>0</v>
      </c>
      <c r="Z2986" s="131">
        <v>0</v>
      </c>
      <c r="AA2986" s="131">
        <v>0</v>
      </c>
      <c r="AB2986" s="131">
        <v>0</v>
      </c>
      <c r="AC2986" s="131">
        <v>0</v>
      </c>
      <c r="AD2986" s="131">
        <v>0</v>
      </c>
      <c r="AE2986" s="131">
        <v>0</v>
      </c>
      <c r="AF2986" s="131">
        <v>0</v>
      </c>
      <c r="AG2986" s="131">
        <v>0</v>
      </c>
      <c r="AH2986" s="43">
        <v>0</v>
      </c>
    </row>
    <row r="2987" spans="4:34">
      <c r="D2987" s="62">
        <v>2013</v>
      </c>
      <c r="E2987" s="62">
        <v>1</v>
      </c>
      <c r="F2987" s="62">
        <v>2013</v>
      </c>
      <c r="G2987" s="62">
        <v>2013</v>
      </c>
      <c r="H2987" s="131">
        <v>0</v>
      </c>
      <c r="I2987" s="131">
        <v>0</v>
      </c>
      <c r="J2987" s="131">
        <v>0</v>
      </c>
      <c r="K2987" s="131">
        <v>0</v>
      </c>
      <c r="L2987" s="131">
        <v>0</v>
      </c>
      <c r="M2987" s="131">
        <v>0</v>
      </c>
      <c r="N2987" s="131">
        <v>0</v>
      </c>
      <c r="O2987" s="131">
        <v>0</v>
      </c>
      <c r="P2987" s="131">
        <v>0</v>
      </c>
      <c r="Q2987" s="131">
        <v>0</v>
      </c>
      <c r="R2987" s="131">
        <v>0</v>
      </c>
      <c r="S2987" s="131">
        <v>0</v>
      </c>
      <c r="T2987" s="131">
        <v>0</v>
      </c>
      <c r="U2987" s="131">
        <v>0</v>
      </c>
      <c r="V2987" s="131">
        <v>0</v>
      </c>
      <c r="W2987" s="131">
        <v>0</v>
      </c>
      <c r="X2987" s="131">
        <v>0</v>
      </c>
      <c r="Y2987" s="131">
        <v>0</v>
      </c>
      <c r="Z2987" s="131">
        <v>0</v>
      </c>
      <c r="AA2987" s="131">
        <v>0</v>
      </c>
      <c r="AB2987" s="131">
        <v>0</v>
      </c>
      <c r="AC2987" s="131">
        <v>0</v>
      </c>
      <c r="AD2987" s="131">
        <v>0</v>
      </c>
      <c r="AE2987" s="131">
        <v>0</v>
      </c>
      <c r="AF2987" s="131">
        <v>0</v>
      </c>
      <c r="AG2987" s="131">
        <v>0</v>
      </c>
      <c r="AH2987" s="43">
        <v>0</v>
      </c>
    </row>
    <row r="2988" spans="4:34">
      <c r="D2988" s="62">
        <v>2013</v>
      </c>
      <c r="E2988" s="62">
        <v>2</v>
      </c>
      <c r="F2988" s="62">
        <v>2013</v>
      </c>
      <c r="G2988" s="62">
        <v>2013</v>
      </c>
      <c r="H2988" s="131">
        <v>0</v>
      </c>
      <c r="I2988" s="131">
        <v>0</v>
      </c>
      <c r="J2988" s="131">
        <v>0</v>
      </c>
      <c r="K2988" s="131">
        <v>0</v>
      </c>
      <c r="L2988" s="131">
        <v>0</v>
      </c>
      <c r="M2988" s="131">
        <v>0</v>
      </c>
      <c r="N2988" s="131">
        <v>0</v>
      </c>
      <c r="O2988" s="131">
        <v>0</v>
      </c>
      <c r="P2988" s="131">
        <v>0</v>
      </c>
      <c r="Q2988" s="131">
        <v>0</v>
      </c>
      <c r="R2988" s="131">
        <v>0</v>
      </c>
      <c r="S2988" s="131">
        <v>0</v>
      </c>
      <c r="T2988" s="131">
        <v>0</v>
      </c>
      <c r="U2988" s="131">
        <v>0</v>
      </c>
      <c r="V2988" s="131">
        <v>0</v>
      </c>
      <c r="W2988" s="131">
        <v>0</v>
      </c>
      <c r="X2988" s="131">
        <v>0</v>
      </c>
      <c r="Y2988" s="131">
        <v>0</v>
      </c>
      <c r="Z2988" s="131">
        <v>0</v>
      </c>
      <c r="AA2988" s="131">
        <v>0</v>
      </c>
      <c r="AB2988" s="131">
        <v>0</v>
      </c>
      <c r="AC2988" s="131">
        <v>0</v>
      </c>
      <c r="AD2988" s="131">
        <v>0</v>
      </c>
      <c r="AE2988" s="131">
        <v>0</v>
      </c>
      <c r="AF2988" s="131">
        <v>0</v>
      </c>
      <c r="AG2988" s="131">
        <v>0</v>
      </c>
      <c r="AH2988" s="43">
        <v>0</v>
      </c>
    </row>
    <row r="2989" spans="4:34">
      <c r="D2989" s="62">
        <v>2013</v>
      </c>
      <c r="E2989" s="62">
        <v>3</v>
      </c>
      <c r="F2989" s="62">
        <v>2013</v>
      </c>
      <c r="G2989" s="62">
        <v>2013</v>
      </c>
      <c r="H2989" s="131">
        <v>0</v>
      </c>
      <c r="I2989" s="131">
        <v>0</v>
      </c>
      <c r="J2989" s="131">
        <v>0</v>
      </c>
      <c r="K2989" s="131">
        <v>0</v>
      </c>
      <c r="L2989" s="131">
        <v>0</v>
      </c>
      <c r="M2989" s="131">
        <v>0</v>
      </c>
      <c r="N2989" s="131">
        <v>0</v>
      </c>
      <c r="O2989" s="131">
        <v>0</v>
      </c>
      <c r="P2989" s="131">
        <v>0</v>
      </c>
      <c r="Q2989" s="131">
        <v>0</v>
      </c>
      <c r="R2989" s="131">
        <v>0</v>
      </c>
      <c r="S2989" s="131">
        <v>0</v>
      </c>
      <c r="T2989" s="131">
        <v>0</v>
      </c>
      <c r="U2989" s="131">
        <v>0</v>
      </c>
      <c r="V2989" s="131">
        <v>0</v>
      </c>
      <c r="W2989" s="131">
        <v>0</v>
      </c>
      <c r="X2989" s="131">
        <v>0</v>
      </c>
      <c r="Y2989" s="131">
        <v>0</v>
      </c>
      <c r="Z2989" s="131">
        <v>0</v>
      </c>
      <c r="AA2989" s="131">
        <v>0</v>
      </c>
      <c r="AB2989" s="131">
        <v>0</v>
      </c>
      <c r="AC2989" s="131">
        <v>0</v>
      </c>
      <c r="AD2989" s="131">
        <v>0</v>
      </c>
      <c r="AE2989" s="131">
        <v>0</v>
      </c>
      <c r="AF2989" s="131">
        <v>0</v>
      </c>
      <c r="AG2989" s="131">
        <v>0</v>
      </c>
      <c r="AH2989" s="43">
        <v>0</v>
      </c>
    </row>
    <row r="2990" spans="4:34">
      <c r="D2990" s="62">
        <v>2013</v>
      </c>
      <c r="E2990" s="62">
        <v>4</v>
      </c>
      <c r="F2990" s="62">
        <v>2013</v>
      </c>
      <c r="G2990" s="62">
        <v>2013</v>
      </c>
      <c r="H2990" s="131">
        <v>0</v>
      </c>
      <c r="I2990" s="131">
        <v>0</v>
      </c>
      <c r="J2990" s="131">
        <v>0</v>
      </c>
      <c r="K2990" s="131">
        <v>0</v>
      </c>
      <c r="L2990" s="131">
        <v>0</v>
      </c>
      <c r="M2990" s="131">
        <v>0</v>
      </c>
      <c r="N2990" s="131">
        <v>0</v>
      </c>
      <c r="O2990" s="131">
        <v>0</v>
      </c>
      <c r="P2990" s="131">
        <v>0</v>
      </c>
      <c r="Q2990" s="131">
        <v>0</v>
      </c>
      <c r="R2990" s="131">
        <v>0</v>
      </c>
      <c r="S2990" s="131">
        <v>0</v>
      </c>
      <c r="T2990" s="131">
        <v>0</v>
      </c>
      <c r="U2990" s="131">
        <v>0</v>
      </c>
      <c r="V2990" s="131">
        <v>0</v>
      </c>
      <c r="W2990" s="131">
        <v>0</v>
      </c>
      <c r="X2990" s="131">
        <v>0</v>
      </c>
      <c r="Y2990" s="131">
        <v>0</v>
      </c>
      <c r="Z2990" s="131">
        <v>0</v>
      </c>
      <c r="AA2990" s="131">
        <v>0</v>
      </c>
      <c r="AB2990" s="131">
        <v>0</v>
      </c>
      <c r="AC2990" s="131">
        <v>0</v>
      </c>
      <c r="AD2990" s="131">
        <v>0</v>
      </c>
      <c r="AE2990" s="131">
        <v>0</v>
      </c>
      <c r="AF2990" s="131">
        <v>0</v>
      </c>
      <c r="AG2990" s="131">
        <v>0</v>
      </c>
      <c r="AH2990" s="43">
        <v>0</v>
      </c>
    </row>
    <row r="2991" spans="4:34">
      <c r="D2991" s="62">
        <v>2013</v>
      </c>
      <c r="E2991" s="62">
        <v>5</v>
      </c>
      <c r="F2991" s="62">
        <v>2013</v>
      </c>
      <c r="G2991" s="62">
        <v>2014</v>
      </c>
      <c r="H2991" s="131">
        <v>0</v>
      </c>
      <c r="I2991" s="131">
        <v>0</v>
      </c>
      <c r="J2991" s="131">
        <v>0</v>
      </c>
      <c r="K2991" s="131">
        <v>0</v>
      </c>
      <c r="L2991" s="131">
        <v>0</v>
      </c>
      <c r="M2991" s="131">
        <v>0</v>
      </c>
      <c r="N2991" s="131">
        <v>0</v>
      </c>
      <c r="O2991" s="131">
        <v>0</v>
      </c>
      <c r="P2991" s="131">
        <v>0</v>
      </c>
      <c r="Q2991" s="131">
        <v>0</v>
      </c>
      <c r="R2991" s="131">
        <v>0</v>
      </c>
      <c r="S2991" s="131">
        <v>0</v>
      </c>
      <c r="T2991" s="131">
        <v>0</v>
      </c>
      <c r="U2991" s="131">
        <v>0</v>
      </c>
      <c r="V2991" s="131">
        <v>0</v>
      </c>
      <c r="W2991" s="131">
        <v>0</v>
      </c>
      <c r="X2991" s="131">
        <v>0</v>
      </c>
      <c r="Y2991" s="131">
        <v>0</v>
      </c>
      <c r="Z2991" s="131">
        <v>0</v>
      </c>
      <c r="AA2991" s="131">
        <v>0</v>
      </c>
      <c r="AB2991" s="131">
        <v>0</v>
      </c>
      <c r="AC2991" s="131">
        <v>0</v>
      </c>
      <c r="AD2991" s="131">
        <v>0</v>
      </c>
      <c r="AE2991" s="131">
        <v>0</v>
      </c>
      <c r="AF2991" s="131">
        <v>0</v>
      </c>
      <c r="AG2991" s="131">
        <v>0</v>
      </c>
      <c r="AH2991" s="43">
        <v>0</v>
      </c>
    </row>
    <row r="2992" spans="4:34">
      <c r="D2992" s="62">
        <v>2013</v>
      </c>
      <c r="E2992" s="62">
        <v>6</v>
      </c>
      <c r="F2992" s="62">
        <v>2013</v>
      </c>
      <c r="G2992" s="62">
        <v>2014</v>
      </c>
      <c r="H2992" s="131">
        <v>0</v>
      </c>
      <c r="I2992" s="131">
        <v>0</v>
      </c>
      <c r="J2992" s="131">
        <v>0</v>
      </c>
      <c r="K2992" s="131">
        <v>0</v>
      </c>
      <c r="L2992" s="131">
        <v>0</v>
      </c>
      <c r="M2992" s="131">
        <v>0</v>
      </c>
      <c r="N2992" s="131">
        <v>0</v>
      </c>
      <c r="O2992" s="131">
        <v>0</v>
      </c>
      <c r="P2992" s="131">
        <v>0</v>
      </c>
      <c r="Q2992" s="131">
        <v>0</v>
      </c>
      <c r="R2992" s="131">
        <v>0</v>
      </c>
      <c r="S2992" s="131">
        <v>0</v>
      </c>
      <c r="T2992" s="131">
        <v>0</v>
      </c>
      <c r="U2992" s="131">
        <v>0</v>
      </c>
      <c r="V2992" s="131">
        <v>0</v>
      </c>
      <c r="W2992" s="131">
        <v>0</v>
      </c>
      <c r="X2992" s="131">
        <v>0</v>
      </c>
      <c r="Y2992" s="131">
        <v>0</v>
      </c>
      <c r="Z2992" s="131">
        <v>0</v>
      </c>
      <c r="AA2992" s="131">
        <v>0</v>
      </c>
      <c r="AB2992" s="131">
        <v>0</v>
      </c>
      <c r="AC2992" s="131">
        <v>0</v>
      </c>
      <c r="AD2992" s="131">
        <v>0</v>
      </c>
      <c r="AE2992" s="131">
        <v>0</v>
      </c>
      <c r="AF2992" s="131">
        <v>0</v>
      </c>
      <c r="AG2992" s="131">
        <v>0</v>
      </c>
      <c r="AH2992" s="43">
        <v>0</v>
      </c>
    </row>
    <row r="2993" spans="4:34">
      <c r="D2993" s="62">
        <v>2013</v>
      </c>
      <c r="E2993" s="62">
        <v>7</v>
      </c>
      <c r="F2993" s="62">
        <v>2014</v>
      </c>
      <c r="G2993" s="62">
        <v>2014</v>
      </c>
      <c r="H2993" s="131">
        <v>0</v>
      </c>
      <c r="I2993" s="131">
        <v>0</v>
      </c>
      <c r="J2993" s="131">
        <v>0</v>
      </c>
      <c r="K2993" s="131">
        <v>0</v>
      </c>
      <c r="L2993" s="131">
        <v>0</v>
      </c>
      <c r="M2993" s="131">
        <v>0</v>
      </c>
      <c r="N2993" s="131">
        <v>0</v>
      </c>
      <c r="O2993" s="131">
        <v>0</v>
      </c>
      <c r="P2993" s="131">
        <v>0</v>
      </c>
      <c r="Q2993" s="131">
        <v>0</v>
      </c>
      <c r="R2993" s="131">
        <v>0</v>
      </c>
      <c r="S2993" s="131">
        <v>0</v>
      </c>
      <c r="T2993" s="131">
        <v>0</v>
      </c>
      <c r="U2993" s="131">
        <v>0</v>
      </c>
      <c r="V2993" s="131">
        <v>0</v>
      </c>
      <c r="W2993" s="131">
        <v>0</v>
      </c>
      <c r="X2993" s="131">
        <v>0</v>
      </c>
      <c r="Y2993" s="131">
        <v>0</v>
      </c>
      <c r="Z2993" s="131">
        <v>0</v>
      </c>
      <c r="AA2993" s="131">
        <v>0</v>
      </c>
      <c r="AB2993" s="131">
        <v>0</v>
      </c>
      <c r="AC2993" s="131">
        <v>0</v>
      </c>
      <c r="AD2993" s="131">
        <v>0</v>
      </c>
      <c r="AE2993" s="131">
        <v>0</v>
      </c>
      <c r="AF2993" s="131">
        <v>0</v>
      </c>
      <c r="AG2993" s="131">
        <v>0</v>
      </c>
      <c r="AH2993" s="43">
        <v>0</v>
      </c>
    </row>
    <row r="2994" spans="4:34">
      <c r="D2994" s="62">
        <v>2013</v>
      </c>
      <c r="E2994" s="62">
        <v>8</v>
      </c>
      <c r="F2994" s="62">
        <v>2014</v>
      </c>
      <c r="G2994" s="62">
        <v>2014</v>
      </c>
      <c r="H2994" s="131">
        <v>0</v>
      </c>
      <c r="I2994" s="131">
        <v>0</v>
      </c>
      <c r="J2994" s="131">
        <v>0</v>
      </c>
      <c r="K2994" s="131">
        <v>0</v>
      </c>
      <c r="L2994" s="131">
        <v>0</v>
      </c>
      <c r="M2994" s="131">
        <v>0</v>
      </c>
      <c r="N2994" s="131">
        <v>0</v>
      </c>
      <c r="O2994" s="131">
        <v>0</v>
      </c>
      <c r="P2994" s="131">
        <v>0</v>
      </c>
      <c r="Q2994" s="131">
        <v>0</v>
      </c>
      <c r="R2994" s="131">
        <v>0</v>
      </c>
      <c r="S2994" s="131">
        <v>0</v>
      </c>
      <c r="T2994" s="131">
        <v>0</v>
      </c>
      <c r="U2994" s="131">
        <v>0</v>
      </c>
      <c r="V2994" s="131">
        <v>0</v>
      </c>
      <c r="W2994" s="131">
        <v>0</v>
      </c>
      <c r="X2994" s="131">
        <v>0</v>
      </c>
      <c r="Y2994" s="131">
        <v>0</v>
      </c>
      <c r="Z2994" s="131">
        <v>0</v>
      </c>
      <c r="AA2994" s="131">
        <v>0</v>
      </c>
      <c r="AB2994" s="131">
        <v>0</v>
      </c>
      <c r="AC2994" s="131">
        <v>0</v>
      </c>
      <c r="AD2994" s="131">
        <v>0</v>
      </c>
      <c r="AE2994" s="131">
        <v>0</v>
      </c>
      <c r="AF2994" s="131">
        <v>0</v>
      </c>
      <c r="AG2994" s="131">
        <v>0</v>
      </c>
      <c r="AH2994" s="43">
        <v>0</v>
      </c>
    </row>
    <row r="2995" spans="4:34">
      <c r="D2995" s="62">
        <v>2013</v>
      </c>
      <c r="E2995" s="62">
        <v>9</v>
      </c>
      <c r="F2995" s="62">
        <v>2014</v>
      </c>
      <c r="G2995" s="62">
        <v>2014</v>
      </c>
      <c r="H2995" s="131">
        <v>0</v>
      </c>
      <c r="I2995" s="131">
        <v>0</v>
      </c>
      <c r="J2995" s="131">
        <v>0</v>
      </c>
      <c r="K2995" s="131">
        <v>0</v>
      </c>
      <c r="L2995" s="131">
        <v>0</v>
      </c>
      <c r="M2995" s="131">
        <v>0</v>
      </c>
      <c r="N2995" s="131">
        <v>0</v>
      </c>
      <c r="O2995" s="131">
        <v>0</v>
      </c>
      <c r="P2995" s="131">
        <v>0</v>
      </c>
      <c r="Q2995" s="131">
        <v>0</v>
      </c>
      <c r="R2995" s="131">
        <v>0</v>
      </c>
      <c r="S2995" s="131">
        <v>0</v>
      </c>
      <c r="T2995" s="131">
        <v>0</v>
      </c>
      <c r="U2995" s="131">
        <v>0</v>
      </c>
      <c r="V2995" s="131">
        <v>0</v>
      </c>
      <c r="W2995" s="131">
        <v>0</v>
      </c>
      <c r="X2995" s="131">
        <v>0</v>
      </c>
      <c r="Y2995" s="131">
        <v>0</v>
      </c>
      <c r="Z2995" s="131">
        <v>0</v>
      </c>
      <c r="AA2995" s="131">
        <v>0</v>
      </c>
      <c r="AB2995" s="131">
        <v>0</v>
      </c>
      <c r="AC2995" s="131">
        <v>0</v>
      </c>
      <c r="AD2995" s="131">
        <v>0</v>
      </c>
      <c r="AE2995" s="131">
        <v>0</v>
      </c>
      <c r="AF2995" s="131">
        <v>0</v>
      </c>
      <c r="AG2995" s="131">
        <v>0</v>
      </c>
      <c r="AH2995" s="43">
        <v>0</v>
      </c>
    </row>
    <row r="2996" spans="4:34">
      <c r="D2996" s="62">
        <v>2013</v>
      </c>
      <c r="E2996" s="62">
        <v>10</v>
      </c>
      <c r="F2996" s="62">
        <v>2014</v>
      </c>
      <c r="G2996" s="62">
        <v>2014</v>
      </c>
      <c r="H2996" s="131">
        <v>0</v>
      </c>
      <c r="I2996" s="131">
        <v>0</v>
      </c>
      <c r="J2996" s="131">
        <v>0</v>
      </c>
      <c r="K2996" s="131">
        <v>0</v>
      </c>
      <c r="L2996" s="131">
        <v>0</v>
      </c>
      <c r="M2996" s="131">
        <v>0</v>
      </c>
      <c r="N2996" s="131">
        <v>0</v>
      </c>
      <c r="O2996" s="131">
        <v>0</v>
      </c>
      <c r="P2996" s="131">
        <v>0</v>
      </c>
      <c r="Q2996" s="131">
        <v>0</v>
      </c>
      <c r="R2996" s="131">
        <v>0</v>
      </c>
      <c r="S2996" s="131">
        <v>0</v>
      </c>
      <c r="T2996" s="131">
        <v>0</v>
      </c>
      <c r="U2996" s="131">
        <v>0</v>
      </c>
      <c r="V2996" s="131">
        <v>0</v>
      </c>
      <c r="W2996" s="131">
        <v>0</v>
      </c>
      <c r="X2996" s="131">
        <v>0</v>
      </c>
      <c r="Y2996" s="131">
        <v>0</v>
      </c>
      <c r="Z2996" s="131">
        <v>0</v>
      </c>
      <c r="AA2996" s="131">
        <v>0</v>
      </c>
      <c r="AB2996" s="131">
        <v>0</v>
      </c>
      <c r="AC2996" s="131">
        <v>0</v>
      </c>
      <c r="AD2996" s="131">
        <v>0</v>
      </c>
      <c r="AE2996" s="131">
        <v>0</v>
      </c>
      <c r="AF2996" s="131">
        <v>0</v>
      </c>
      <c r="AG2996" s="131">
        <v>0</v>
      </c>
      <c r="AH2996" s="43">
        <v>0</v>
      </c>
    </row>
    <row r="2997" spans="4:34">
      <c r="D2997" s="62">
        <v>2013</v>
      </c>
      <c r="E2997" s="62">
        <v>11</v>
      </c>
      <c r="F2997" s="62">
        <v>2014</v>
      </c>
      <c r="G2997" s="62">
        <v>2014</v>
      </c>
      <c r="H2997" s="131">
        <v>0</v>
      </c>
      <c r="I2997" s="131">
        <v>0</v>
      </c>
      <c r="J2997" s="131">
        <v>0</v>
      </c>
      <c r="K2997" s="131">
        <v>0</v>
      </c>
      <c r="L2997" s="131">
        <v>0</v>
      </c>
      <c r="M2997" s="131">
        <v>0</v>
      </c>
      <c r="N2997" s="131">
        <v>0</v>
      </c>
      <c r="O2997" s="131">
        <v>0</v>
      </c>
      <c r="P2997" s="131">
        <v>0</v>
      </c>
      <c r="Q2997" s="131">
        <v>0</v>
      </c>
      <c r="R2997" s="131">
        <v>0</v>
      </c>
      <c r="S2997" s="131">
        <v>0</v>
      </c>
      <c r="T2997" s="131">
        <v>0</v>
      </c>
      <c r="U2997" s="131">
        <v>0</v>
      </c>
      <c r="V2997" s="131">
        <v>0</v>
      </c>
      <c r="W2997" s="131">
        <v>0</v>
      </c>
      <c r="X2997" s="131">
        <v>0</v>
      </c>
      <c r="Y2997" s="131">
        <v>0</v>
      </c>
      <c r="Z2997" s="131">
        <v>0</v>
      </c>
      <c r="AA2997" s="131">
        <v>0</v>
      </c>
      <c r="AB2997" s="131">
        <v>0</v>
      </c>
      <c r="AC2997" s="131">
        <v>0</v>
      </c>
      <c r="AD2997" s="131">
        <v>0</v>
      </c>
      <c r="AE2997" s="131">
        <v>0</v>
      </c>
      <c r="AF2997" s="131">
        <v>0</v>
      </c>
      <c r="AG2997" s="131">
        <v>0</v>
      </c>
      <c r="AH2997" s="43">
        <v>0</v>
      </c>
    </row>
    <row r="2998" spans="4:34">
      <c r="D2998" s="62">
        <v>2013</v>
      </c>
      <c r="E2998" s="62">
        <v>12</v>
      </c>
      <c r="F2998" s="62">
        <v>2014</v>
      </c>
      <c r="G2998" s="62">
        <v>2014</v>
      </c>
      <c r="H2998" s="131">
        <v>0</v>
      </c>
      <c r="I2998" s="131">
        <v>0</v>
      </c>
      <c r="J2998" s="131">
        <v>0</v>
      </c>
      <c r="K2998" s="131">
        <v>0</v>
      </c>
      <c r="L2998" s="131">
        <v>0</v>
      </c>
      <c r="M2998" s="131">
        <v>0</v>
      </c>
      <c r="N2998" s="131">
        <v>0</v>
      </c>
      <c r="O2998" s="131">
        <v>0</v>
      </c>
      <c r="P2998" s="131">
        <v>0</v>
      </c>
      <c r="Q2998" s="131">
        <v>0</v>
      </c>
      <c r="R2998" s="131">
        <v>0</v>
      </c>
      <c r="S2998" s="131">
        <v>0</v>
      </c>
      <c r="T2998" s="131">
        <v>0</v>
      </c>
      <c r="U2998" s="131">
        <v>0</v>
      </c>
      <c r="V2998" s="131">
        <v>0</v>
      </c>
      <c r="W2998" s="131">
        <v>0</v>
      </c>
      <c r="X2998" s="131">
        <v>0</v>
      </c>
      <c r="Y2998" s="131">
        <v>0</v>
      </c>
      <c r="Z2998" s="131">
        <v>0</v>
      </c>
      <c r="AA2998" s="131">
        <v>0</v>
      </c>
      <c r="AB2998" s="131">
        <v>0</v>
      </c>
      <c r="AC2998" s="131">
        <v>0</v>
      </c>
      <c r="AD2998" s="131">
        <v>0</v>
      </c>
      <c r="AE2998" s="131">
        <v>0</v>
      </c>
      <c r="AF2998" s="131">
        <v>0</v>
      </c>
      <c r="AG2998" s="131">
        <v>0</v>
      </c>
      <c r="AH2998" s="43">
        <v>0</v>
      </c>
    </row>
    <row r="2999" spans="4:34">
      <c r="D2999" s="62">
        <v>2014</v>
      </c>
      <c r="E2999" s="62">
        <v>1</v>
      </c>
      <c r="F2999" s="62">
        <v>2014</v>
      </c>
      <c r="G2999" s="62">
        <v>2014</v>
      </c>
      <c r="H2999" s="131">
        <v>0</v>
      </c>
      <c r="I2999" s="131">
        <v>0</v>
      </c>
      <c r="J2999" s="131">
        <v>0</v>
      </c>
      <c r="K2999" s="131">
        <v>0</v>
      </c>
      <c r="L2999" s="131">
        <v>0</v>
      </c>
      <c r="M2999" s="131">
        <v>0</v>
      </c>
      <c r="N2999" s="131">
        <v>0</v>
      </c>
      <c r="O2999" s="131">
        <v>0</v>
      </c>
      <c r="P2999" s="131">
        <v>0</v>
      </c>
      <c r="Q2999" s="131">
        <v>0</v>
      </c>
      <c r="R2999" s="131">
        <v>0</v>
      </c>
      <c r="S2999" s="131">
        <v>0</v>
      </c>
      <c r="T2999" s="131">
        <v>0</v>
      </c>
      <c r="U2999" s="131">
        <v>0</v>
      </c>
      <c r="V2999" s="131">
        <v>0</v>
      </c>
      <c r="W2999" s="131">
        <v>0</v>
      </c>
      <c r="X2999" s="131">
        <v>0</v>
      </c>
      <c r="Y2999" s="131">
        <v>0</v>
      </c>
      <c r="Z2999" s="131">
        <v>0</v>
      </c>
      <c r="AA2999" s="131">
        <v>0</v>
      </c>
      <c r="AB2999" s="131">
        <v>0</v>
      </c>
      <c r="AC2999" s="131">
        <v>0</v>
      </c>
      <c r="AD2999" s="131">
        <v>0</v>
      </c>
      <c r="AE2999" s="131">
        <v>0</v>
      </c>
      <c r="AF2999" s="131">
        <v>0</v>
      </c>
      <c r="AG2999" s="131">
        <v>0</v>
      </c>
      <c r="AH2999" s="43">
        <v>0</v>
      </c>
    </row>
    <row r="3000" spans="4:34">
      <c r="D3000" s="62">
        <v>2014</v>
      </c>
      <c r="E3000" s="62">
        <v>2</v>
      </c>
      <c r="F3000" s="62">
        <v>2014</v>
      </c>
      <c r="G3000" s="62">
        <v>2014</v>
      </c>
      <c r="H3000" s="131">
        <v>0</v>
      </c>
      <c r="I3000" s="131">
        <v>0</v>
      </c>
      <c r="J3000" s="131">
        <v>0</v>
      </c>
      <c r="K3000" s="131">
        <v>0</v>
      </c>
      <c r="L3000" s="131">
        <v>0</v>
      </c>
      <c r="M3000" s="131">
        <v>0</v>
      </c>
      <c r="N3000" s="131">
        <v>0</v>
      </c>
      <c r="O3000" s="131">
        <v>0</v>
      </c>
      <c r="P3000" s="131">
        <v>0</v>
      </c>
      <c r="Q3000" s="131">
        <v>0</v>
      </c>
      <c r="R3000" s="131">
        <v>0</v>
      </c>
      <c r="S3000" s="131">
        <v>0</v>
      </c>
      <c r="T3000" s="131">
        <v>0</v>
      </c>
      <c r="U3000" s="131">
        <v>0</v>
      </c>
      <c r="V3000" s="131">
        <v>0</v>
      </c>
      <c r="W3000" s="131">
        <v>0</v>
      </c>
      <c r="X3000" s="131">
        <v>0</v>
      </c>
      <c r="Y3000" s="131">
        <v>0</v>
      </c>
      <c r="Z3000" s="131">
        <v>0</v>
      </c>
      <c r="AA3000" s="131">
        <v>0</v>
      </c>
      <c r="AB3000" s="131">
        <v>0</v>
      </c>
      <c r="AC3000" s="131">
        <v>0</v>
      </c>
      <c r="AD3000" s="131">
        <v>0</v>
      </c>
      <c r="AE3000" s="131">
        <v>0</v>
      </c>
      <c r="AF3000" s="131">
        <v>0</v>
      </c>
      <c r="AG3000" s="131">
        <v>0</v>
      </c>
      <c r="AH3000" s="43">
        <v>0</v>
      </c>
    </row>
    <row r="3001" spans="4:34">
      <c r="D3001" s="62">
        <v>2014</v>
      </c>
      <c r="E3001" s="62">
        <v>3</v>
      </c>
      <c r="F3001" s="62">
        <v>2014</v>
      </c>
      <c r="G3001" s="62">
        <v>2014</v>
      </c>
      <c r="H3001" s="131">
        <v>0</v>
      </c>
      <c r="I3001" s="131">
        <v>0</v>
      </c>
      <c r="J3001" s="131">
        <v>0</v>
      </c>
      <c r="K3001" s="131">
        <v>0</v>
      </c>
      <c r="L3001" s="131">
        <v>0</v>
      </c>
      <c r="M3001" s="131">
        <v>0</v>
      </c>
      <c r="N3001" s="131">
        <v>0</v>
      </c>
      <c r="O3001" s="131">
        <v>0</v>
      </c>
      <c r="P3001" s="131">
        <v>0</v>
      </c>
      <c r="Q3001" s="131">
        <v>0</v>
      </c>
      <c r="R3001" s="131">
        <v>0</v>
      </c>
      <c r="S3001" s="131">
        <v>0</v>
      </c>
      <c r="T3001" s="131">
        <v>0</v>
      </c>
      <c r="U3001" s="131">
        <v>0</v>
      </c>
      <c r="V3001" s="131">
        <v>0</v>
      </c>
      <c r="W3001" s="131">
        <v>0</v>
      </c>
      <c r="X3001" s="131">
        <v>0</v>
      </c>
      <c r="Y3001" s="131">
        <v>0</v>
      </c>
      <c r="Z3001" s="131">
        <v>0</v>
      </c>
      <c r="AA3001" s="131">
        <v>0</v>
      </c>
      <c r="AB3001" s="131">
        <v>0</v>
      </c>
      <c r="AC3001" s="131">
        <v>0</v>
      </c>
      <c r="AD3001" s="131">
        <v>0</v>
      </c>
      <c r="AE3001" s="131">
        <v>0</v>
      </c>
      <c r="AF3001" s="131">
        <v>0</v>
      </c>
      <c r="AG3001" s="131">
        <v>0</v>
      </c>
      <c r="AH3001" s="43">
        <v>0</v>
      </c>
    </row>
    <row r="3002" spans="4:34">
      <c r="D3002" s="62">
        <v>2014</v>
      </c>
      <c r="E3002" s="62">
        <v>4</v>
      </c>
      <c r="F3002" s="62">
        <v>2014</v>
      </c>
      <c r="G3002" s="62">
        <v>2014</v>
      </c>
      <c r="H3002" s="131">
        <v>0</v>
      </c>
      <c r="I3002" s="131">
        <v>0</v>
      </c>
      <c r="J3002" s="131">
        <v>0</v>
      </c>
      <c r="K3002" s="131">
        <v>0</v>
      </c>
      <c r="L3002" s="131">
        <v>0</v>
      </c>
      <c r="M3002" s="131">
        <v>0</v>
      </c>
      <c r="N3002" s="131">
        <v>0</v>
      </c>
      <c r="O3002" s="131">
        <v>0</v>
      </c>
      <c r="P3002" s="131">
        <v>0</v>
      </c>
      <c r="Q3002" s="131">
        <v>0</v>
      </c>
      <c r="R3002" s="131">
        <v>0</v>
      </c>
      <c r="S3002" s="131">
        <v>0</v>
      </c>
      <c r="T3002" s="131">
        <v>0</v>
      </c>
      <c r="U3002" s="131">
        <v>0</v>
      </c>
      <c r="V3002" s="131">
        <v>0</v>
      </c>
      <c r="W3002" s="131">
        <v>0</v>
      </c>
      <c r="X3002" s="131">
        <v>0</v>
      </c>
      <c r="Y3002" s="131">
        <v>0</v>
      </c>
      <c r="Z3002" s="131">
        <v>0</v>
      </c>
      <c r="AA3002" s="131">
        <v>0</v>
      </c>
      <c r="AB3002" s="131">
        <v>0</v>
      </c>
      <c r="AC3002" s="131">
        <v>0</v>
      </c>
      <c r="AD3002" s="131">
        <v>0</v>
      </c>
      <c r="AE3002" s="131">
        <v>0</v>
      </c>
      <c r="AF3002" s="131">
        <v>0</v>
      </c>
      <c r="AG3002" s="131">
        <v>0</v>
      </c>
      <c r="AH3002" s="43">
        <v>0</v>
      </c>
    </row>
    <row r="3003" spans="4:34">
      <c r="D3003" s="62">
        <v>2014</v>
      </c>
      <c r="E3003" s="62">
        <v>5</v>
      </c>
      <c r="F3003" s="62">
        <v>2014</v>
      </c>
      <c r="G3003" s="62">
        <v>2015</v>
      </c>
      <c r="H3003" s="131">
        <v>0</v>
      </c>
      <c r="I3003" s="131">
        <v>0</v>
      </c>
      <c r="J3003" s="131">
        <v>0</v>
      </c>
      <c r="K3003" s="131">
        <v>0</v>
      </c>
      <c r="L3003" s="131">
        <v>0</v>
      </c>
      <c r="M3003" s="131">
        <v>0</v>
      </c>
      <c r="N3003" s="131">
        <v>0</v>
      </c>
      <c r="O3003" s="131">
        <v>0</v>
      </c>
      <c r="P3003" s="131">
        <v>0</v>
      </c>
      <c r="Q3003" s="131">
        <v>0</v>
      </c>
      <c r="R3003" s="131">
        <v>0</v>
      </c>
      <c r="S3003" s="131">
        <v>0</v>
      </c>
      <c r="T3003" s="131">
        <v>0</v>
      </c>
      <c r="U3003" s="131">
        <v>0</v>
      </c>
      <c r="V3003" s="131">
        <v>0</v>
      </c>
      <c r="W3003" s="131">
        <v>0</v>
      </c>
      <c r="X3003" s="131">
        <v>0</v>
      </c>
      <c r="Y3003" s="131">
        <v>0</v>
      </c>
      <c r="Z3003" s="131">
        <v>0</v>
      </c>
      <c r="AA3003" s="131">
        <v>0</v>
      </c>
      <c r="AB3003" s="131">
        <v>0</v>
      </c>
      <c r="AC3003" s="131">
        <v>0</v>
      </c>
      <c r="AD3003" s="131">
        <v>0</v>
      </c>
      <c r="AE3003" s="131">
        <v>0</v>
      </c>
      <c r="AF3003" s="131">
        <v>0</v>
      </c>
      <c r="AG3003" s="131">
        <v>0</v>
      </c>
      <c r="AH3003" s="43">
        <v>0</v>
      </c>
    </row>
    <row r="3004" spans="4:34">
      <c r="D3004" s="62">
        <v>2014</v>
      </c>
      <c r="E3004" s="62">
        <v>6</v>
      </c>
      <c r="F3004" s="62">
        <v>2014</v>
      </c>
      <c r="G3004" s="62">
        <v>2015</v>
      </c>
      <c r="H3004" s="131">
        <v>0</v>
      </c>
      <c r="I3004" s="131">
        <v>0</v>
      </c>
      <c r="J3004" s="131">
        <v>0</v>
      </c>
      <c r="K3004" s="131">
        <v>0</v>
      </c>
      <c r="L3004" s="131">
        <v>0</v>
      </c>
      <c r="M3004" s="131">
        <v>0</v>
      </c>
      <c r="N3004" s="131">
        <v>0</v>
      </c>
      <c r="O3004" s="131">
        <v>0</v>
      </c>
      <c r="P3004" s="131">
        <v>0</v>
      </c>
      <c r="Q3004" s="131">
        <v>0</v>
      </c>
      <c r="R3004" s="131">
        <v>0</v>
      </c>
      <c r="S3004" s="131">
        <v>0</v>
      </c>
      <c r="T3004" s="131">
        <v>0</v>
      </c>
      <c r="U3004" s="131">
        <v>0</v>
      </c>
      <c r="V3004" s="131">
        <v>0</v>
      </c>
      <c r="W3004" s="131">
        <v>0</v>
      </c>
      <c r="X3004" s="131">
        <v>0</v>
      </c>
      <c r="Y3004" s="131">
        <v>0</v>
      </c>
      <c r="Z3004" s="131">
        <v>0</v>
      </c>
      <c r="AA3004" s="131">
        <v>0</v>
      </c>
      <c r="AB3004" s="131">
        <v>0</v>
      </c>
      <c r="AC3004" s="131">
        <v>0</v>
      </c>
      <c r="AD3004" s="131">
        <v>0</v>
      </c>
      <c r="AE3004" s="131">
        <v>0</v>
      </c>
      <c r="AF3004" s="131">
        <v>0</v>
      </c>
      <c r="AG3004" s="131">
        <v>0</v>
      </c>
      <c r="AH3004" s="43">
        <v>0</v>
      </c>
    </row>
    <row r="3005" spans="4:34">
      <c r="D3005" s="62">
        <v>2014</v>
      </c>
      <c r="E3005" s="62">
        <v>7</v>
      </c>
      <c r="F3005" s="62">
        <v>2015</v>
      </c>
      <c r="G3005" s="62">
        <v>2015</v>
      </c>
      <c r="H3005" s="131">
        <v>0</v>
      </c>
      <c r="I3005" s="131">
        <v>0</v>
      </c>
      <c r="J3005" s="131">
        <v>0</v>
      </c>
      <c r="K3005" s="131">
        <v>0</v>
      </c>
      <c r="L3005" s="131">
        <v>0</v>
      </c>
      <c r="M3005" s="131">
        <v>0</v>
      </c>
      <c r="N3005" s="131">
        <v>0</v>
      </c>
      <c r="O3005" s="131">
        <v>0</v>
      </c>
      <c r="P3005" s="131">
        <v>0</v>
      </c>
      <c r="Q3005" s="131">
        <v>0</v>
      </c>
      <c r="R3005" s="131">
        <v>0</v>
      </c>
      <c r="S3005" s="131">
        <v>0</v>
      </c>
      <c r="T3005" s="131">
        <v>0</v>
      </c>
      <c r="U3005" s="131">
        <v>0</v>
      </c>
      <c r="V3005" s="131">
        <v>0</v>
      </c>
      <c r="W3005" s="131">
        <v>0</v>
      </c>
      <c r="X3005" s="131">
        <v>0</v>
      </c>
      <c r="Y3005" s="131">
        <v>0</v>
      </c>
      <c r="Z3005" s="131">
        <v>0</v>
      </c>
      <c r="AA3005" s="131">
        <v>0</v>
      </c>
      <c r="AB3005" s="131">
        <v>0</v>
      </c>
      <c r="AC3005" s="131">
        <v>0</v>
      </c>
      <c r="AD3005" s="131">
        <v>0</v>
      </c>
      <c r="AE3005" s="131">
        <v>0</v>
      </c>
      <c r="AF3005" s="131">
        <v>0</v>
      </c>
      <c r="AG3005" s="131">
        <v>0</v>
      </c>
      <c r="AH3005" s="43">
        <v>0</v>
      </c>
    </row>
    <row r="3006" spans="4:34">
      <c r="D3006" s="62">
        <v>2014</v>
      </c>
      <c r="E3006" s="62">
        <v>8</v>
      </c>
      <c r="F3006" s="62">
        <v>2015</v>
      </c>
      <c r="G3006" s="62">
        <v>2015</v>
      </c>
      <c r="H3006" s="131">
        <v>0</v>
      </c>
      <c r="I3006" s="131">
        <v>0</v>
      </c>
      <c r="J3006" s="131">
        <v>0</v>
      </c>
      <c r="K3006" s="131">
        <v>0</v>
      </c>
      <c r="L3006" s="131">
        <v>0</v>
      </c>
      <c r="M3006" s="131">
        <v>0</v>
      </c>
      <c r="N3006" s="131">
        <v>0</v>
      </c>
      <c r="O3006" s="131">
        <v>0</v>
      </c>
      <c r="P3006" s="131">
        <v>0</v>
      </c>
      <c r="Q3006" s="131">
        <v>0</v>
      </c>
      <c r="R3006" s="131">
        <v>0</v>
      </c>
      <c r="S3006" s="131">
        <v>0</v>
      </c>
      <c r="T3006" s="131">
        <v>0</v>
      </c>
      <c r="U3006" s="131">
        <v>0</v>
      </c>
      <c r="V3006" s="131">
        <v>0</v>
      </c>
      <c r="W3006" s="131">
        <v>0</v>
      </c>
      <c r="X3006" s="131">
        <v>0</v>
      </c>
      <c r="Y3006" s="131">
        <v>0</v>
      </c>
      <c r="Z3006" s="131">
        <v>0</v>
      </c>
      <c r="AA3006" s="131">
        <v>0</v>
      </c>
      <c r="AB3006" s="131">
        <v>0</v>
      </c>
      <c r="AC3006" s="131">
        <v>0</v>
      </c>
      <c r="AD3006" s="131">
        <v>0</v>
      </c>
      <c r="AE3006" s="131">
        <v>0</v>
      </c>
      <c r="AF3006" s="131">
        <v>0</v>
      </c>
      <c r="AG3006" s="131">
        <v>0</v>
      </c>
      <c r="AH3006" s="43">
        <v>0</v>
      </c>
    </row>
    <row r="3007" spans="4:34">
      <c r="D3007" s="62">
        <v>2014</v>
      </c>
      <c r="E3007" s="62">
        <v>9</v>
      </c>
      <c r="F3007" s="62">
        <v>2015</v>
      </c>
      <c r="G3007" s="62">
        <v>2015</v>
      </c>
      <c r="H3007" s="131">
        <v>0</v>
      </c>
      <c r="I3007" s="131">
        <v>0</v>
      </c>
      <c r="J3007" s="131">
        <v>0</v>
      </c>
      <c r="K3007" s="131">
        <v>0</v>
      </c>
      <c r="L3007" s="131">
        <v>0</v>
      </c>
      <c r="M3007" s="131">
        <v>0</v>
      </c>
      <c r="N3007" s="131">
        <v>0</v>
      </c>
      <c r="O3007" s="131">
        <v>0</v>
      </c>
      <c r="P3007" s="131">
        <v>0</v>
      </c>
      <c r="Q3007" s="131">
        <v>0</v>
      </c>
      <c r="R3007" s="131">
        <v>0</v>
      </c>
      <c r="S3007" s="131">
        <v>0</v>
      </c>
      <c r="T3007" s="131">
        <v>0</v>
      </c>
      <c r="U3007" s="131">
        <v>0</v>
      </c>
      <c r="V3007" s="131">
        <v>0</v>
      </c>
      <c r="W3007" s="131">
        <v>0</v>
      </c>
      <c r="X3007" s="131">
        <v>0</v>
      </c>
      <c r="Y3007" s="131">
        <v>0</v>
      </c>
      <c r="Z3007" s="131">
        <v>0</v>
      </c>
      <c r="AA3007" s="131">
        <v>0</v>
      </c>
      <c r="AB3007" s="131">
        <v>0</v>
      </c>
      <c r="AC3007" s="131">
        <v>0</v>
      </c>
      <c r="AD3007" s="131">
        <v>0</v>
      </c>
      <c r="AE3007" s="131">
        <v>0</v>
      </c>
      <c r="AF3007" s="131">
        <v>0</v>
      </c>
      <c r="AG3007" s="131">
        <v>0</v>
      </c>
      <c r="AH3007" s="43">
        <v>0</v>
      </c>
    </row>
    <row r="3008" spans="4:34">
      <c r="D3008" s="62">
        <v>2014</v>
      </c>
      <c r="E3008" s="62">
        <v>10</v>
      </c>
      <c r="F3008" s="62">
        <v>2015</v>
      </c>
      <c r="G3008" s="62">
        <v>2015</v>
      </c>
      <c r="H3008" s="131">
        <v>0</v>
      </c>
      <c r="I3008" s="131">
        <v>0</v>
      </c>
      <c r="J3008" s="131">
        <v>0</v>
      </c>
      <c r="K3008" s="131">
        <v>0</v>
      </c>
      <c r="L3008" s="131">
        <v>0</v>
      </c>
      <c r="M3008" s="131">
        <v>0</v>
      </c>
      <c r="N3008" s="131">
        <v>0</v>
      </c>
      <c r="O3008" s="131">
        <v>0</v>
      </c>
      <c r="P3008" s="131">
        <v>0</v>
      </c>
      <c r="Q3008" s="131">
        <v>0</v>
      </c>
      <c r="R3008" s="131">
        <v>0</v>
      </c>
      <c r="S3008" s="131">
        <v>0</v>
      </c>
      <c r="T3008" s="131">
        <v>0</v>
      </c>
      <c r="U3008" s="131">
        <v>0</v>
      </c>
      <c r="V3008" s="131">
        <v>0</v>
      </c>
      <c r="W3008" s="131">
        <v>0</v>
      </c>
      <c r="X3008" s="131">
        <v>0</v>
      </c>
      <c r="Y3008" s="131">
        <v>0</v>
      </c>
      <c r="Z3008" s="131">
        <v>0</v>
      </c>
      <c r="AA3008" s="131">
        <v>0</v>
      </c>
      <c r="AB3008" s="131">
        <v>0</v>
      </c>
      <c r="AC3008" s="131">
        <v>0</v>
      </c>
      <c r="AD3008" s="131">
        <v>0</v>
      </c>
      <c r="AE3008" s="131">
        <v>0</v>
      </c>
      <c r="AF3008" s="131">
        <v>0</v>
      </c>
      <c r="AG3008" s="131">
        <v>0</v>
      </c>
      <c r="AH3008" s="43">
        <v>0</v>
      </c>
    </row>
    <row r="3009" spans="4:34">
      <c r="D3009" s="62">
        <v>2014</v>
      </c>
      <c r="E3009" s="62">
        <v>11</v>
      </c>
      <c r="F3009" s="62">
        <v>2015</v>
      </c>
      <c r="G3009" s="62">
        <v>2015</v>
      </c>
      <c r="H3009" s="131">
        <v>0</v>
      </c>
      <c r="I3009" s="131">
        <v>0</v>
      </c>
      <c r="J3009" s="131">
        <v>0</v>
      </c>
      <c r="K3009" s="131">
        <v>0</v>
      </c>
      <c r="L3009" s="131">
        <v>0</v>
      </c>
      <c r="M3009" s="131">
        <v>0</v>
      </c>
      <c r="N3009" s="131">
        <v>0</v>
      </c>
      <c r="O3009" s="131">
        <v>0</v>
      </c>
      <c r="P3009" s="131">
        <v>0</v>
      </c>
      <c r="Q3009" s="131">
        <v>0</v>
      </c>
      <c r="R3009" s="131">
        <v>0</v>
      </c>
      <c r="S3009" s="131">
        <v>0</v>
      </c>
      <c r="T3009" s="131">
        <v>0</v>
      </c>
      <c r="U3009" s="131">
        <v>0</v>
      </c>
      <c r="V3009" s="131">
        <v>0</v>
      </c>
      <c r="W3009" s="131">
        <v>0</v>
      </c>
      <c r="X3009" s="131">
        <v>0</v>
      </c>
      <c r="Y3009" s="131">
        <v>0</v>
      </c>
      <c r="Z3009" s="131">
        <v>0</v>
      </c>
      <c r="AA3009" s="131">
        <v>0</v>
      </c>
      <c r="AB3009" s="131">
        <v>0</v>
      </c>
      <c r="AC3009" s="131">
        <v>0</v>
      </c>
      <c r="AD3009" s="131">
        <v>0</v>
      </c>
      <c r="AE3009" s="131">
        <v>0</v>
      </c>
      <c r="AF3009" s="131">
        <v>0</v>
      </c>
      <c r="AG3009" s="131">
        <v>0</v>
      </c>
      <c r="AH3009" s="43">
        <v>0</v>
      </c>
    </row>
    <row r="3010" spans="4:34">
      <c r="D3010" s="62">
        <v>2014</v>
      </c>
      <c r="E3010" s="62">
        <v>12</v>
      </c>
      <c r="F3010" s="62">
        <v>2015</v>
      </c>
      <c r="G3010" s="62">
        <v>2015</v>
      </c>
      <c r="H3010" s="131">
        <v>0</v>
      </c>
      <c r="I3010" s="131">
        <v>0</v>
      </c>
      <c r="J3010" s="131">
        <v>0</v>
      </c>
      <c r="K3010" s="131">
        <v>0</v>
      </c>
      <c r="L3010" s="131">
        <v>0</v>
      </c>
      <c r="M3010" s="131">
        <v>0</v>
      </c>
      <c r="N3010" s="131">
        <v>0</v>
      </c>
      <c r="O3010" s="131">
        <v>0</v>
      </c>
      <c r="P3010" s="131">
        <v>0</v>
      </c>
      <c r="Q3010" s="131">
        <v>0</v>
      </c>
      <c r="R3010" s="131">
        <v>0</v>
      </c>
      <c r="S3010" s="131">
        <v>0</v>
      </c>
      <c r="T3010" s="131">
        <v>0</v>
      </c>
      <c r="U3010" s="131">
        <v>0</v>
      </c>
      <c r="V3010" s="131">
        <v>0</v>
      </c>
      <c r="W3010" s="131">
        <v>0</v>
      </c>
      <c r="X3010" s="131">
        <v>0</v>
      </c>
      <c r="Y3010" s="131">
        <v>0</v>
      </c>
      <c r="Z3010" s="131">
        <v>0</v>
      </c>
      <c r="AA3010" s="131">
        <v>0</v>
      </c>
      <c r="AB3010" s="131">
        <v>0</v>
      </c>
      <c r="AC3010" s="131">
        <v>0</v>
      </c>
      <c r="AD3010" s="131">
        <v>0</v>
      </c>
      <c r="AE3010" s="131">
        <v>0</v>
      </c>
      <c r="AF3010" s="131">
        <v>0</v>
      </c>
      <c r="AG3010" s="131">
        <v>0</v>
      </c>
      <c r="AH3010" s="43">
        <v>0</v>
      </c>
    </row>
    <row r="3011" spans="4:34">
      <c r="D3011" s="62">
        <v>2015</v>
      </c>
      <c r="E3011" s="62">
        <v>1</v>
      </c>
      <c r="F3011" s="62">
        <v>2015</v>
      </c>
      <c r="G3011" s="62">
        <v>2015</v>
      </c>
      <c r="H3011" s="131">
        <v>0</v>
      </c>
      <c r="I3011" s="131">
        <v>0</v>
      </c>
      <c r="J3011" s="131">
        <v>0</v>
      </c>
      <c r="K3011" s="131">
        <v>0</v>
      </c>
      <c r="L3011" s="131">
        <v>0</v>
      </c>
      <c r="M3011" s="131">
        <v>0</v>
      </c>
      <c r="N3011" s="131">
        <v>0</v>
      </c>
      <c r="O3011" s="131">
        <v>0</v>
      </c>
      <c r="P3011" s="131">
        <v>0</v>
      </c>
      <c r="Q3011" s="131">
        <v>0</v>
      </c>
      <c r="R3011" s="131">
        <v>0</v>
      </c>
      <c r="S3011" s="131">
        <v>0</v>
      </c>
      <c r="T3011" s="131">
        <v>0</v>
      </c>
      <c r="U3011" s="131">
        <v>0</v>
      </c>
      <c r="V3011" s="131">
        <v>0</v>
      </c>
      <c r="W3011" s="131">
        <v>0</v>
      </c>
      <c r="X3011" s="131">
        <v>0</v>
      </c>
      <c r="Y3011" s="131">
        <v>0</v>
      </c>
      <c r="Z3011" s="131">
        <v>0</v>
      </c>
      <c r="AA3011" s="131">
        <v>0</v>
      </c>
      <c r="AB3011" s="131">
        <v>0</v>
      </c>
      <c r="AC3011" s="131">
        <v>0</v>
      </c>
      <c r="AD3011" s="131">
        <v>0</v>
      </c>
      <c r="AE3011" s="131">
        <v>0</v>
      </c>
      <c r="AF3011" s="131">
        <v>0</v>
      </c>
      <c r="AG3011" s="131">
        <v>0</v>
      </c>
      <c r="AH3011" s="43">
        <v>0</v>
      </c>
    </row>
    <row r="3012" spans="4:34">
      <c r="D3012" s="62">
        <v>2015</v>
      </c>
      <c r="E3012" s="62">
        <v>2</v>
      </c>
      <c r="F3012" s="62">
        <v>2015</v>
      </c>
      <c r="G3012" s="62">
        <v>2015</v>
      </c>
      <c r="H3012" s="131">
        <v>0</v>
      </c>
      <c r="I3012" s="131">
        <v>0</v>
      </c>
      <c r="J3012" s="131">
        <v>0</v>
      </c>
      <c r="K3012" s="131">
        <v>0</v>
      </c>
      <c r="L3012" s="131">
        <v>0</v>
      </c>
      <c r="M3012" s="131">
        <v>0</v>
      </c>
      <c r="N3012" s="131">
        <v>0</v>
      </c>
      <c r="O3012" s="131">
        <v>0</v>
      </c>
      <c r="P3012" s="131">
        <v>0</v>
      </c>
      <c r="Q3012" s="131">
        <v>0</v>
      </c>
      <c r="R3012" s="131">
        <v>0</v>
      </c>
      <c r="S3012" s="131">
        <v>0</v>
      </c>
      <c r="T3012" s="131">
        <v>0</v>
      </c>
      <c r="U3012" s="131">
        <v>0</v>
      </c>
      <c r="V3012" s="131">
        <v>0</v>
      </c>
      <c r="W3012" s="131">
        <v>0</v>
      </c>
      <c r="X3012" s="131">
        <v>0</v>
      </c>
      <c r="Y3012" s="131">
        <v>0</v>
      </c>
      <c r="Z3012" s="131">
        <v>0</v>
      </c>
      <c r="AA3012" s="131">
        <v>0</v>
      </c>
      <c r="AB3012" s="131">
        <v>0</v>
      </c>
      <c r="AC3012" s="131">
        <v>0</v>
      </c>
      <c r="AD3012" s="131">
        <v>0</v>
      </c>
      <c r="AE3012" s="131">
        <v>0</v>
      </c>
      <c r="AF3012" s="131">
        <v>0</v>
      </c>
      <c r="AG3012" s="131">
        <v>0</v>
      </c>
      <c r="AH3012" s="43">
        <v>0</v>
      </c>
    </row>
    <row r="3013" spans="4:34">
      <c r="D3013" s="62">
        <v>2015</v>
      </c>
      <c r="E3013" s="62">
        <v>3</v>
      </c>
      <c r="F3013" s="62">
        <v>2015</v>
      </c>
      <c r="G3013" s="62">
        <v>2015</v>
      </c>
      <c r="H3013" s="131">
        <v>0</v>
      </c>
      <c r="I3013" s="131">
        <v>0</v>
      </c>
      <c r="J3013" s="131">
        <v>0</v>
      </c>
      <c r="K3013" s="131">
        <v>0</v>
      </c>
      <c r="L3013" s="131">
        <v>0</v>
      </c>
      <c r="M3013" s="131">
        <v>0</v>
      </c>
      <c r="N3013" s="131">
        <v>0</v>
      </c>
      <c r="O3013" s="131">
        <v>0</v>
      </c>
      <c r="P3013" s="131">
        <v>0</v>
      </c>
      <c r="Q3013" s="131">
        <v>0</v>
      </c>
      <c r="R3013" s="131">
        <v>0</v>
      </c>
      <c r="S3013" s="131">
        <v>0</v>
      </c>
      <c r="T3013" s="131">
        <v>0</v>
      </c>
      <c r="U3013" s="131">
        <v>0</v>
      </c>
      <c r="V3013" s="131">
        <v>0</v>
      </c>
      <c r="W3013" s="131">
        <v>0</v>
      </c>
      <c r="X3013" s="131">
        <v>0</v>
      </c>
      <c r="Y3013" s="131">
        <v>0</v>
      </c>
      <c r="Z3013" s="131">
        <v>0</v>
      </c>
      <c r="AA3013" s="131">
        <v>0</v>
      </c>
      <c r="AB3013" s="131">
        <v>0</v>
      </c>
      <c r="AC3013" s="131">
        <v>0</v>
      </c>
      <c r="AD3013" s="131">
        <v>0</v>
      </c>
      <c r="AE3013" s="131">
        <v>0</v>
      </c>
      <c r="AF3013" s="131">
        <v>0</v>
      </c>
      <c r="AG3013" s="131">
        <v>0</v>
      </c>
      <c r="AH3013" s="43">
        <v>0</v>
      </c>
    </row>
    <row r="3014" spans="4:34">
      <c r="D3014" s="62">
        <v>2015</v>
      </c>
      <c r="E3014" s="62">
        <v>4</v>
      </c>
      <c r="F3014" s="62">
        <v>2015</v>
      </c>
      <c r="G3014" s="62">
        <v>2015</v>
      </c>
      <c r="H3014" s="131">
        <v>0</v>
      </c>
      <c r="I3014" s="131">
        <v>0</v>
      </c>
      <c r="J3014" s="131">
        <v>0</v>
      </c>
      <c r="K3014" s="131">
        <v>0</v>
      </c>
      <c r="L3014" s="131">
        <v>0</v>
      </c>
      <c r="M3014" s="131">
        <v>0</v>
      </c>
      <c r="N3014" s="131">
        <v>0</v>
      </c>
      <c r="O3014" s="131">
        <v>0</v>
      </c>
      <c r="P3014" s="131">
        <v>0</v>
      </c>
      <c r="Q3014" s="131">
        <v>0</v>
      </c>
      <c r="R3014" s="131">
        <v>0</v>
      </c>
      <c r="S3014" s="131">
        <v>0</v>
      </c>
      <c r="T3014" s="131">
        <v>0</v>
      </c>
      <c r="U3014" s="131">
        <v>0</v>
      </c>
      <c r="V3014" s="131">
        <v>0</v>
      </c>
      <c r="W3014" s="131">
        <v>0</v>
      </c>
      <c r="X3014" s="131">
        <v>0</v>
      </c>
      <c r="Y3014" s="131">
        <v>0</v>
      </c>
      <c r="Z3014" s="131">
        <v>0</v>
      </c>
      <c r="AA3014" s="131">
        <v>0</v>
      </c>
      <c r="AB3014" s="131">
        <v>0</v>
      </c>
      <c r="AC3014" s="131">
        <v>0</v>
      </c>
      <c r="AD3014" s="131">
        <v>0</v>
      </c>
      <c r="AE3014" s="131">
        <v>0</v>
      </c>
      <c r="AF3014" s="131">
        <v>0</v>
      </c>
      <c r="AG3014" s="131">
        <v>0</v>
      </c>
      <c r="AH3014" s="43">
        <v>0</v>
      </c>
    </row>
    <row r="3015" spans="4:34">
      <c r="D3015" s="62">
        <v>2015</v>
      </c>
      <c r="E3015" s="62">
        <v>5</v>
      </c>
      <c r="F3015" s="62">
        <v>2015</v>
      </c>
      <c r="G3015" s="62">
        <v>2016</v>
      </c>
      <c r="H3015" s="131">
        <v>0</v>
      </c>
      <c r="I3015" s="131">
        <v>0</v>
      </c>
      <c r="J3015" s="131">
        <v>0</v>
      </c>
      <c r="K3015" s="131">
        <v>0</v>
      </c>
      <c r="L3015" s="131">
        <v>0</v>
      </c>
      <c r="M3015" s="131">
        <v>0</v>
      </c>
      <c r="N3015" s="131">
        <v>0</v>
      </c>
      <c r="O3015" s="131">
        <v>0</v>
      </c>
      <c r="P3015" s="131">
        <v>0</v>
      </c>
      <c r="Q3015" s="131">
        <v>0</v>
      </c>
      <c r="R3015" s="131">
        <v>0</v>
      </c>
      <c r="S3015" s="131">
        <v>0</v>
      </c>
      <c r="T3015" s="131">
        <v>0</v>
      </c>
      <c r="U3015" s="131">
        <v>0</v>
      </c>
      <c r="V3015" s="131">
        <v>0</v>
      </c>
      <c r="W3015" s="131">
        <v>0</v>
      </c>
      <c r="X3015" s="131">
        <v>0</v>
      </c>
      <c r="Y3015" s="131">
        <v>0</v>
      </c>
      <c r="Z3015" s="131">
        <v>0</v>
      </c>
      <c r="AA3015" s="131">
        <v>0</v>
      </c>
      <c r="AB3015" s="131">
        <v>0</v>
      </c>
      <c r="AC3015" s="131">
        <v>0</v>
      </c>
      <c r="AD3015" s="131">
        <v>0</v>
      </c>
      <c r="AE3015" s="131">
        <v>0</v>
      </c>
      <c r="AF3015" s="131">
        <v>0</v>
      </c>
      <c r="AG3015" s="131">
        <v>0</v>
      </c>
      <c r="AH3015" s="43">
        <v>0</v>
      </c>
    </row>
    <row r="3016" spans="4:34">
      <c r="D3016" s="62">
        <v>2015</v>
      </c>
      <c r="E3016" s="62">
        <v>6</v>
      </c>
      <c r="F3016" s="62">
        <v>2015</v>
      </c>
      <c r="G3016" s="62">
        <v>2016</v>
      </c>
      <c r="H3016" s="131">
        <v>0</v>
      </c>
      <c r="I3016" s="131">
        <v>0</v>
      </c>
      <c r="J3016" s="131">
        <v>0</v>
      </c>
      <c r="K3016" s="131">
        <v>0</v>
      </c>
      <c r="L3016" s="131">
        <v>0</v>
      </c>
      <c r="M3016" s="131">
        <v>0</v>
      </c>
      <c r="N3016" s="131">
        <v>0</v>
      </c>
      <c r="O3016" s="131">
        <v>0</v>
      </c>
      <c r="P3016" s="131">
        <v>0</v>
      </c>
      <c r="Q3016" s="131">
        <v>0</v>
      </c>
      <c r="R3016" s="131">
        <v>0</v>
      </c>
      <c r="S3016" s="131">
        <v>0</v>
      </c>
      <c r="T3016" s="131">
        <v>0</v>
      </c>
      <c r="U3016" s="131">
        <v>0</v>
      </c>
      <c r="V3016" s="131">
        <v>0</v>
      </c>
      <c r="W3016" s="131">
        <v>0</v>
      </c>
      <c r="X3016" s="131">
        <v>0</v>
      </c>
      <c r="Y3016" s="131">
        <v>0</v>
      </c>
      <c r="Z3016" s="131">
        <v>0</v>
      </c>
      <c r="AA3016" s="131">
        <v>0</v>
      </c>
      <c r="AB3016" s="131">
        <v>0</v>
      </c>
      <c r="AC3016" s="131">
        <v>0</v>
      </c>
      <c r="AD3016" s="131">
        <v>0</v>
      </c>
      <c r="AE3016" s="131">
        <v>0</v>
      </c>
      <c r="AF3016" s="131">
        <v>0</v>
      </c>
      <c r="AG3016" s="131">
        <v>0</v>
      </c>
      <c r="AH3016" s="43">
        <v>0</v>
      </c>
    </row>
    <row r="3017" spans="4:34">
      <c r="D3017" s="62">
        <v>2015</v>
      </c>
      <c r="E3017" s="62">
        <v>7</v>
      </c>
      <c r="F3017" s="62">
        <v>2016</v>
      </c>
      <c r="G3017" s="62">
        <v>2016</v>
      </c>
      <c r="H3017" s="131">
        <v>0</v>
      </c>
      <c r="I3017" s="131">
        <v>0</v>
      </c>
      <c r="J3017" s="131">
        <v>0</v>
      </c>
      <c r="K3017" s="131">
        <v>0</v>
      </c>
      <c r="L3017" s="131">
        <v>0</v>
      </c>
      <c r="M3017" s="131">
        <v>0</v>
      </c>
      <c r="N3017" s="131">
        <v>0</v>
      </c>
      <c r="O3017" s="131">
        <v>0</v>
      </c>
      <c r="P3017" s="131">
        <v>0</v>
      </c>
      <c r="Q3017" s="131">
        <v>0</v>
      </c>
      <c r="R3017" s="131">
        <v>0</v>
      </c>
      <c r="S3017" s="131">
        <v>0</v>
      </c>
      <c r="T3017" s="131">
        <v>0</v>
      </c>
      <c r="U3017" s="131">
        <v>0</v>
      </c>
      <c r="V3017" s="131">
        <v>0</v>
      </c>
      <c r="W3017" s="131">
        <v>0</v>
      </c>
      <c r="X3017" s="131">
        <v>0</v>
      </c>
      <c r="Y3017" s="131">
        <v>0</v>
      </c>
      <c r="Z3017" s="131">
        <v>0</v>
      </c>
      <c r="AA3017" s="131">
        <v>0</v>
      </c>
      <c r="AB3017" s="131">
        <v>0</v>
      </c>
      <c r="AC3017" s="131">
        <v>0</v>
      </c>
      <c r="AD3017" s="131">
        <v>0</v>
      </c>
      <c r="AE3017" s="131">
        <v>0</v>
      </c>
      <c r="AF3017" s="131">
        <v>0</v>
      </c>
      <c r="AG3017" s="131">
        <v>0</v>
      </c>
      <c r="AH3017" s="43">
        <v>0</v>
      </c>
    </row>
    <row r="3018" spans="4:34">
      <c r="D3018" s="62">
        <v>2015</v>
      </c>
      <c r="E3018" s="62">
        <v>8</v>
      </c>
      <c r="F3018" s="62">
        <v>2016</v>
      </c>
      <c r="G3018" s="62">
        <v>2016</v>
      </c>
      <c r="H3018" s="131">
        <v>0</v>
      </c>
      <c r="I3018" s="131">
        <v>0</v>
      </c>
      <c r="J3018" s="131">
        <v>0</v>
      </c>
      <c r="K3018" s="131">
        <v>0</v>
      </c>
      <c r="L3018" s="131">
        <v>0</v>
      </c>
      <c r="M3018" s="131">
        <v>0</v>
      </c>
      <c r="N3018" s="131">
        <v>0</v>
      </c>
      <c r="O3018" s="131">
        <v>0</v>
      </c>
      <c r="P3018" s="131">
        <v>0</v>
      </c>
      <c r="Q3018" s="131">
        <v>0</v>
      </c>
      <c r="R3018" s="131">
        <v>0</v>
      </c>
      <c r="S3018" s="131">
        <v>0</v>
      </c>
      <c r="T3018" s="131">
        <v>0</v>
      </c>
      <c r="U3018" s="131">
        <v>0</v>
      </c>
      <c r="V3018" s="131">
        <v>0</v>
      </c>
      <c r="W3018" s="131">
        <v>0</v>
      </c>
      <c r="X3018" s="131">
        <v>0</v>
      </c>
      <c r="Y3018" s="131">
        <v>0</v>
      </c>
      <c r="Z3018" s="131">
        <v>0</v>
      </c>
      <c r="AA3018" s="131">
        <v>0</v>
      </c>
      <c r="AB3018" s="131">
        <v>0</v>
      </c>
      <c r="AC3018" s="131">
        <v>0</v>
      </c>
      <c r="AD3018" s="131">
        <v>0</v>
      </c>
      <c r="AE3018" s="131">
        <v>0</v>
      </c>
      <c r="AF3018" s="131">
        <v>0</v>
      </c>
      <c r="AG3018" s="131">
        <v>0</v>
      </c>
      <c r="AH3018" s="43">
        <v>0</v>
      </c>
    </row>
    <row r="3019" spans="4:34">
      <c r="D3019" s="62">
        <v>2015</v>
      </c>
      <c r="E3019" s="62">
        <v>9</v>
      </c>
      <c r="F3019" s="62">
        <v>2016</v>
      </c>
      <c r="G3019" s="62">
        <v>2016</v>
      </c>
      <c r="H3019" s="131">
        <v>0</v>
      </c>
      <c r="I3019" s="131">
        <v>0</v>
      </c>
      <c r="J3019" s="131">
        <v>0</v>
      </c>
      <c r="K3019" s="131">
        <v>0</v>
      </c>
      <c r="L3019" s="131">
        <v>0</v>
      </c>
      <c r="M3019" s="131">
        <v>0</v>
      </c>
      <c r="N3019" s="131">
        <v>0</v>
      </c>
      <c r="O3019" s="131">
        <v>0</v>
      </c>
      <c r="P3019" s="131">
        <v>0</v>
      </c>
      <c r="Q3019" s="131">
        <v>0</v>
      </c>
      <c r="R3019" s="131">
        <v>0</v>
      </c>
      <c r="S3019" s="131">
        <v>0</v>
      </c>
      <c r="T3019" s="131">
        <v>0</v>
      </c>
      <c r="U3019" s="131">
        <v>0</v>
      </c>
      <c r="V3019" s="131">
        <v>0</v>
      </c>
      <c r="W3019" s="131">
        <v>0</v>
      </c>
      <c r="X3019" s="131">
        <v>0</v>
      </c>
      <c r="Y3019" s="131">
        <v>0</v>
      </c>
      <c r="Z3019" s="131">
        <v>0</v>
      </c>
      <c r="AA3019" s="131">
        <v>0</v>
      </c>
      <c r="AB3019" s="131">
        <v>0</v>
      </c>
      <c r="AC3019" s="131">
        <v>0</v>
      </c>
      <c r="AD3019" s="131">
        <v>0</v>
      </c>
      <c r="AE3019" s="131">
        <v>0</v>
      </c>
      <c r="AF3019" s="131">
        <v>0</v>
      </c>
      <c r="AG3019" s="131">
        <v>0</v>
      </c>
      <c r="AH3019" s="43">
        <v>0</v>
      </c>
    </row>
    <row r="3020" spans="4:34">
      <c r="D3020" s="62">
        <v>2015</v>
      </c>
      <c r="E3020" s="62">
        <v>10</v>
      </c>
      <c r="F3020" s="62">
        <v>2016</v>
      </c>
      <c r="G3020" s="62">
        <v>2016</v>
      </c>
      <c r="H3020" s="131">
        <v>0</v>
      </c>
      <c r="I3020" s="131">
        <v>0</v>
      </c>
      <c r="J3020" s="131">
        <v>0</v>
      </c>
      <c r="K3020" s="131">
        <v>0</v>
      </c>
      <c r="L3020" s="131">
        <v>0</v>
      </c>
      <c r="M3020" s="131">
        <v>0</v>
      </c>
      <c r="N3020" s="131">
        <v>0</v>
      </c>
      <c r="O3020" s="131">
        <v>0</v>
      </c>
      <c r="P3020" s="131">
        <v>0</v>
      </c>
      <c r="Q3020" s="131">
        <v>0</v>
      </c>
      <c r="R3020" s="131">
        <v>0</v>
      </c>
      <c r="S3020" s="131">
        <v>0</v>
      </c>
      <c r="T3020" s="131">
        <v>0</v>
      </c>
      <c r="U3020" s="131">
        <v>0</v>
      </c>
      <c r="V3020" s="131">
        <v>0</v>
      </c>
      <c r="W3020" s="131">
        <v>0</v>
      </c>
      <c r="X3020" s="131">
        <v>0</v>
      </c>
      <c r="Y3020" s="131">
        <v>0</v>
      </c>
      <c r="Z3020" s="131">
        <v>0</v>
      </c>
      <c r="AA3020" s="131">
        <v>0</v>
      </c>
      <c r="AB3020" s="131">
        <v>0</v>
      </c>
      <c r="AC3020" s="131">
        <v>0</v>
      </c>
      <c r="AD3020" s="131">
        <v>0</v>
      </c>
      <c r="AE3020" s="131">
        <v>0</v>
      </c>
      <c r="AF3020" s="131">
        <v>0</v>
      </c>
      <c r="AG3020" s="131">
        <v>0</v>
      </c>
      <c r="AH3020" s="43">
        <v>0</v>
      </c>
    </row>
    <row r="3021" spans="4:34">
      <c r="D3021" s="62">
        <v>2015</v>
      </c>
      <c r="E3021" s="62">
        <v>11</v>
      </c>
      <c r="F3021" s="62">
        <v>2016</v>
      </c>
      <c r="G3021" s="62">
        <v>2016</v>
      </c>
      <c r="H3021" s="131">
        <v>0</v>
      </c>
      <c r="I3021" s="131">
        <v>0</v>
      </c>
      <c r="J3021" s="131">
        <v>0</v>
      </c>
      <c r="K3021" s="131">
        <v>0</v>
      </c>
      <c r="L3021" s="131">
        <v>0</v>
      </c>
      <c r="M3021" s="131">
        <v>0</v>
      </c>
      <c r="N3021" s="131">
        <v>0</v>
      </c>
      <c r="O3021" s="131">
        <v>0</v>
      </c>
      <c r="P3021" s="131">
        <v>0</v>
      </c>
      <c r="Q3021" s="131">
        <v>0</v>
      </c>
      <c r="R3021" s="131">
        <v>0</v>
      </c>
      <c r="S3021" s="131">
        <v>0</v>
      </c>
      <c r="T3021" s="131">
        <v>0</v>
      </c>
      <c r="U3021" s="131">
        <v>0</v>
      </c>
      <c r="V3021" s="131">
        <v>0</v>
      </c>
      <c r="W3021" s="131">
        <v>0</v>
      </c>
      <c r="X3021" s="131">
        <v>0</v>
      </c>
      <c r="Y3021" s="131">
        <v>0</v>
      </c>
      <c r="Z3021" s="131">
        <v>0</v>
      </c>
      <c r="AA3021" s="131">
        <v>0</v>
      </c>
      <c r="AB3021" s="131">
        <v>0</v>
      </c>
      <c r="AC3021" s="131">
        <v>0</v>
      </c>
      <c r="AD3021" s="131">
        <v>0</v>
      </c>
      <c r="AE3021" s="131">
        <v>0</v>
      </c>
      <c r="AF3021" s="131">
        <v>0</v>
      </c>
      <c r="AG3021" s="131">
        <v>0</v>
      </c>
      <c r="AH3021" s="43">
        <v>0</v>
      </c>
    </row>
    <row r="3022" spans="4:34">
      <c r="D3022" s="62">
        <v>2015</v>
      </c>
      <c r="E3022" s="62">
        <v>12</v>
      </c>
      <c r="F3022" s="62">
        <v>2016</v>
      </c>
      <c r="G3022" s="62">
        <v>2016</v>
      </c>
      <c r="H3022" s="131">
        <v>0</v>
      </c>
      <c r="I3022" s="131">
        <v>0</v>
      </c>
      <c r="J3022" s="131">
        <v>0</v>
      </c>
      <c r="K3022" s="131">
        <v>0</v>
      </c>
      <c r="L3022" s="131">
        <v>0</v>
      </c>
      <c r="M3022" s="131">
        <v>0</v>
      </c>
      <c r="N3022" s="131">
        <v>0</v>
      </c>
      <c r="O3022" s="131">
        <v>0</v>
      </c>
      <c r="P3022" s="131">
        <v>0</v>
      </c>
      <c r="Q3022" s="131">
        <v>0</v>
      </c>
      <c r="R3022" s="131">
        <v>0</v>
      </c>
      <c r="S3022" s="131">
        <v>0</v>
      </c>
      <c r="T3022" s="131">
        <v>0</v>
      </c>
      <c r="U3022" s="131">
        <v>0</v>
      </c>
      <c r="V3022" s="131">
        <v>0</v>
      </c>
      <c r="W3022" s="131">
        <v>0</v>
      </c>
      <c r="X3022" s="131">
        <v>0</v>
      </c>
      <c r="Y3022" s="131">
        <v>0</v>
      </c>
      <c r="Z3022" s="131">
        <v>0</v>
      </c>
      <c r="AA3022" s="131">
        <v>0</v>
      </c>
      <c r="AB3022" s="131">
        <v>0</v>
      </c>
      <c r="AC3022" s="131">
        <v>0</v>
      </c>
      <c r="AD3022" s="131">
        <v>0</v>
      </c>
      <c r="AE3022" s="131">
        <v>0</v>
      </c>
      <c r="AF3022" s="131">
        <v>0</v>
      </c>
      <c r="AG3022" s="131">
        <v>0</v>
      </c>
      <c r="AH3022" s="43">
        <v>0</v>
      </c>
    </row>
    <row r="3023" spans="4:34">
      <c r="D3023" s="62">
        <v>2016</v>
      </c>
      <c r="E3023" s="62">
        <v>1</v>
      </c>
      <c r="F3023" s="62">
        <v>2016</v>
      </c>
      <c r="G3023" s="62">
        <v>2016</v>
      </c>
      <c r="H3023" s="131">
        <v>0</v>
      </c>
      <c r="I3023" s="131">
        <v>0</v>
      </c>
      <c r="J3023" s="131">
        <v>0</v>
      </c>
      <c r="K3023" s="131">
        <v>0</v>
      </c>
      <c r="L3023" s="131">
        <v>0</v>
      </c>
      <c r="M3023" s="131">
        <v>0</v>
      </c>
      <c r="N3023" s="131">
        <v>0</v>
      </c>
      <c r="O3023" s="131">
        <v>0</v>
      </c>
      <c r="P3023" s="131">
        <v>0</v>
      </c>
      <c r="Q3023" s="131">
        <v>0</v>
      </c>
      <c r="R3023" s="131">
        <v>0</v>
      </c>
      <c r="S3023" s="131">
        <v>0</v>
      </c>
      <c r="T3023" s="131">
        <v>0</v>
      </c>
      <c r="U3023" s="131">
        <v>0</v>
      </c>
      <c r="V3023" s="131">
        <v>0</v>
      </c>
      <c r="W3023" s="131">
        <v>0</v>
      </c>
      <c r="X3023" s="131">
        <v>0</v>
      </c>
      <c r="Y3023" s="131">
        <v>0</v>
      </c>
      <c r="Z3023" s="131">
        <v>0</v>
      </c>
      <c r="AA3023" s="131">
        <v>0</v>
      </c>
      <c r="AB3023" s="131">
        <v>0</v>
      </c>
      <c r="AC3023" s="131">
        <v>0</v>
      </c>
      <c r="AD3023" s="131">
        <v>0</v>
      </c>
      <c r="AE3023" s="131">
        <v>0</v>
      </c>
      <c r="AF3023" s="131">
        <v>0</v>
      </c>
      <c r="AG3023" s="131">
        <v>0</v>
      </c>
      <c r="AH3023" s="43">
        <v>0</v>
      </c>
    </row>
    <row r="3024" spans="4:34">
      <c r="D3024" s="62">
        <v>2016</v>
      </c>
      <c r="E3024" s="62">
        <v>2</v>
      </c>
      <c r="F3024" s="62">
        <v>2016</v>
      </c>
      <c r="G3024" s="62">
        <v>2016</v>
      </c>
      <c r="H3024" s="131">
        <v>0</v>
      </c>
      <c r="I3024" s="131">
        <v>0</v>
      </c>
      <c r="J3024" s="131">
        <v>0</v>
      </c>
      <c r="K3024" s="131">
        <v>0</v>
      </c>
      <c r="L3024" s="131">
        <v>0</v>
      </c>
      <c r="M3024" s="131">
        <v>0</v>
      </c>
      <c r="N3024" s="131">
        <v>0</v>
      </c>
      <c r="O3024" s="131">
        <v>0</v>
      </c>
      <c r="P3024" s="131">
        <v>0</v>
      </c>
      <c r="Q3024" s="131">
        <v>0</v>
      </c>
      <c r="R3024" s="131">
        <v>0</v>
      </c>
      <c r="S3024" s="131">
        <v>0</v>
      </c>
      <c r="T3024" s="131">
        <v>0</v>
      </c>
      <c r="U3024" s="131">
        <v>0</v>
      </c>
      <c r="V3024" s="131">
        <v>0</v>
      </c>
      <c r="W3024" s="131">
        <v>0</v>
      </c>
      <c r="X3024" s="131">
        <v>0</v>
      </c>
      <c r="Y3024" s="131">
        <v>0</v>
      </c>
      <c r="Z3024" s="131">
        <v>0</v>
      </c>
      <c r="AA3024" s="131">
        <v>0</v>
      </c>
      <c r="AB3024" s="131">
        <v>0</v>
      </c>
      <c r="AC3024" s="131">
        <v>0</v>
      </c>
      <c r="AD3024" s="131">
        <v>0</v>
      </c>
      <c r="AE3024" s="131">
        <v>0</v>
      </c>
      <c r="AF3024" s="131">
        <v>0</v>
      </c>
      <c r="AG3024" s="131">
        <v>0</v>
      </c>
      <c r="AH3024" s="43">
        <v>0</v>
      </c>
    </row>
    <row r="3025" spans="4:34">
      <c r="D3025" s="62">
        <v>2016</v>
      </c>
      <c r="E3025" s="62">
        <v>3</v>
      </c>
      <c r="F3025" s="62">
        <v>2016</v>
      </c>
      <c r="G3025" s="62">
        <v>2016</v>
      </c>
      <c r="H3025" s="131">
        <v>0</v>
      </c>
      <c r="I3025" s="131">
        <v>0</v>
      </c>
      <c r="J3025" s="131">
        <v>0</v>
      </c>
      <c r="K3025" s="131">
        <v>0</v>
      </c>
      <c r="L3025" s="131">
        <v>0</v>
      </c>
      <c r="M3025" s="131">
        <v>0</v>
      </c>
      <c r="N3025" s="131">
        <v>0</v>
      </c>
      <c r="O3025" s="131">
        <v>0</v>
      </c>
      <c r="P3025" s="131">
        <v>0</v>
      </c>
      <c r="Q3025" s="131">
        <v>0</v>
      </c>
      <c r="R3025" s="131">
        <v>0</v>
      </c>
      <c r="S3025" s="131">
        <v>0</v>
      </c>
      <c r="T3025" s="131">
        <v>0</v>
      </c>
      <c r="U3025" s="131">
        <v>0</v>
      </c>
      <c r="V3025" s="131">
        <v>0</v>
      </c>
      <c r="W3025" s="131">
        <v>0</v>
      </c>
      <c r="X3025" s="131">
        <v>0</v>
      </c>
      <c r="Y3025" s="131">
        <v>0</v>
      </c>
      <c r="Z3025" s="131">
        <v>0</v>
      </c>
      <c r="AA3025" s="131">
        <v>0</v>
      </c>
      <c r="AB3025" s="131">
        <v>0</v>
      </c>
      <c r="AC3025" s="131">
        <v>0</v>
      </c>
      <c r="AD3025" s="131">
        <v>0</v>
      </c>
      <c r="AE3025" s="131">
        <v>0</v>
      </c>
      <c r="AF3025" s="131">
        <v>0</v>
      </c>
      <c r="AG3025" s="131">
        <v>0</v>
      </c>
      <c r="AH3025" s="43">
        <v>0</v>
      </c>
    </row>
    <row r="3026" spans="4:34">
      <c r="D3026" s="62">
        <v>2016</v>
      </c>
      <c r="E3026" s="62">
        <v>4</v>
      </c>
      <c r="F3026" s="62">
        <v>2016</v>
      </c>
      <c r="G3026" s="62">
        <v>2016</v>
      </c>
      <c r="H3026" s="131">
        <v>0</v>
      </c>
      <c r="I3026" s="131">
        <v>0</v>
      </c>
      <c r="J3026" s="131">
        <v>0</v>
      </c>
      <c r="K3026" s="131">
        <v>0</v>
      </c>
      <c r="L3026" s="131">
        <v>0</v>
      </c>
      <c r="M3026" s="131">
        <v>0</v>
      </c>
      <c r="N3026" s="131">
        <v>0</v>
      </c>
      <c r="O3026" s="131">
        <v>0</v>
      </c>
      <c r="P3026" s="131">
        <v>0</v>
      </c>
      <c r="Q3026" s="131">
        <v>0</v>
      </c>
      <c r="R3026" s="131">
        <v>0</v>
      </c>
      <c r="S3026" s="131">
        <v>0</v>
      </c>
      <c r="T3026" s="131">
        <v>0</v>
      </c>
      <c r="U3026" s="131">
        <v>0</v>
      </c>
      <c r="V3026" s="131">
        <v>0</v>
      </c>
      <c r="W3026" s="131">
        <v>0</v>
      </c>
      <c r="X3026" s="131">
        <v>0</v>
      </c>
      <c r="Y3026" s="131">
        <v>0</v>
      </c>
      <c r="Z3026" s="131">
        <v>0</v>
      </c>
      <c r="AA3026" s="131">
        <v>0</v>
      </c>
      <c r="AB3026" s="131">
        <v>0</v>
      </c>
      <c r="AC3026" s="131">
        <v>0</v>
      </c>
      <c r="AD3026" s="131">
        <v>0</v>
      </c>
      <c r="AE3026" s="131">
        <v>0</v>
      </c>
      <c r="AF3026" s="131">
        <v>0</v>
      </c>
      <c r="AG3026" s="131">
        <v>0</v>
      </c>
      <c r="AH3026" s="43">
        <v>0</v>
      </c>
    </row>
    <row r="3027" spans="4:34">
      <c r="D3027" s="62">
        <v>2016</v>
      </c>
      <c r="E3027" s="62">
        <v>5</v>
      </c>
      <c r="F3027" s="62">
        <v>2016</v>
      </c>
      <c r="G3027" s="62">
        <v>2017</v>
      </c>
      <c r="H3027" s="131">
        <v>0</v>
      </c>
      <c r="I3027" s="131">
        <v>0</v>
      </c>
      <c r="J3027" s="131">
        <v>0</v>
      </c>
      <c r="K3027" s="131">
        <v>0</v>
      </c>
      <c r="L3027" s="131">
        <v>0</v>
      </c>
      <c r="M3027" s="131">
        <v>0</v>
      </c>
      <c r="N3027" s="131">
        <v>0</v>
      </c>
      <c r="O3027" s="131">
        <v>0</v>
      </c>
      <c r="P3027" s="131">
        <v>0</v>
      </c>
      <c r="Q3027" s="131">
        <v>0</v>
      </c>
      <c r="R3027" s="131">
        <v>0</v>
      </c>
      <c r="S3027" s="131">
        <v>0</v>
      </c>
      <c r="T3027" s="131">
        <v>0</v>
      </c>
      <c r="U3027" s="131">
        <v>0</v>
      </c>
      <c r="V3027" s="131">
        <v>0</v>
      </c>
      <c r="W3027" s="131">
        <v>0</v>
      </c>
      <c r="X3027" s="131">
        <v>0</v>
      </c>
      <c r="Y3027" s="131">
        <v>0</v>
      </c>
      <c r="Z3027" s="131">
        <v>0</v>
      </c>
      <c r="AA3027" s="131">
        <v>0</v>
      </c>
      <c r="AB3027" s="131">
        <v>0</v>
      </c>
      <c r="AC3027" s="131">
        <v>0</v>
      </c>
      <c r="AD3027" s="131">
        <v>0</v>
      </c>
      <c r="AE3027" s="131">
        <v>0</v>
      </c>
      <c r="AF3027" s="131">
        <v>0</v>
      </c>
      <c r="AG3027" s="131">
        <v>0</v>
      </c>
      <c r="AH3027" s="43">
        <v>0</v>
      </c>
    </row>
    <row r="3028" spans="4:34">
      <c r="D3028" s="62">
        <v>2016</v>
      </c>
      <c r="E3028" s="62">
        <v>6</v>
      </c>
      <c r="F3028" s="62">
        <v>2016</v>
      </c>
      <c r="G3028" s="62">
        <v>2017</v>
      </c>
      <c r="H3028" s="131">
        <v>0</v>
      </c>
      <c r="I3028" s="131">
        <v>0</v>
      </c>
      <c r="J3028" s="131">
        <v>0</v>
      </c>
      <c r="K3028" s="131">
        <v>0</v>
      </c>
      <c r="L3028" s="131">
        <v>0</v>
      </c>
      <c r="M3028" s="131">
        <v>0</v>
      </c>
      <c r="N3028" s="131">
        <v>0</v>
      </c>
      <c r="O3028" s="131">
        <v>0</v>
      </c>
      <c r="P3028" s="131">
        <v>0</v>
      </c>
      <c r="Q3028" s="131">
        <v>0</v>
      </c>
      <c r="R3028" s="131">
        <v>0</v>
      </c>
      <c r="S3028" s="131">
        <v>0</v>
      </c>
      <c r="T3028" s="131">
        <v>0</v>
      </c>
      <c r="U3028" s="131">
        <v>0</v>
      </c>
      <c r="V3028" s="131">
        <v>0</v>
      </c>
      <c r="W3028" s="131">
        <v>0</v>
      </c>
      <c r="X3028" s="131">
        <v>0</v>
      </c>
      <c r="Y3028" s="131">
        <v>0</v>
      </c>
      <c r="Z3028" s="131">
        <v>0</v>
      </c>
      <c r="AA3028" s="131">
        <v>0</v>
      </c>
      <c r="AB3028" s="131">
        <v>0</v>
      </c>
      <c r="AC3028" s="131">
        <v>0</v>
      </c>
      <c r="AD3028" s="131">
        <v>0</v>
      </c>
      <c r="AE3028" s="131">
        <v>0</v>
      </c>
      <c r="AF3028" s="131">
        <v>0</v>
      </c>
      <c r="AG3028" s="131">
        <v>0</v>
      </c>
      <c r="AH3028" s="43">
        <v>0</v>
      </c>
    </row>
    <row r="3029" spans="4:34">
      <c r="D3029" s="62">
        <v>2016</v>
      </c>
      <c r="E3029" s="62">
        <v>7</v>
      </c>
      <c r="F3029" s="62">
        <v>2017</v>
      </c>
      <c r="G3029" s="62">
        <v>2017</v>
      </c>
      <c r="H3029" s="131">
        <v>0</v>
      </c>
      <c r="I3029" s="131">
        <v>0</v>
      </c>
      <c r="J3029" s="131">
        <v>0</v>
      </c>
      <c r="K3029" s="131">
        <v>0</v>
      </c>
      <c r="L3029" s="131">
        <v>0</v>
      </c>
      <c r="M3029" s="131">
        <v>0</v>
      </c>
      <c r="N3029" s="131">
        <v>0</v>
      </c>
      <c r="O3029" s="131">
        <v>0</v>
      </c>
      <c r="P3029" s="131">
        <v>0</v>
      </c>
      <c r="Q3029" s="131">
        <v>0</v>
      </c>
      <c r="R3029" s="131">
        <v>0</v>
      </c>
      <c r="S3029" s="131">
        <v>0</v>
      </c>
      <c r="T3029" s="131">
        <v>0</v>
      </c>
      <c r="U3029" s="131">
        <v>0</v>
      </c>
      <c r="V3029" s="131">
        <v>0</v>
      </c>
      <c r="W3029" s="131">
        <v>0</v>
      </c>
      <c r="X3029" s="131">
        <v>0</v>
      </c>
      <c r="Y3029" s="131">
        <v>0</v>
      </c>
      <c r="Z3029" s="131">
        <v>0</v>
      </c>
      <c r="AA3029" s="131">
        <v>0</v>
      </c>
      <c r="AB3029" s="131">
        <v>0</v>
      </c>
      <c r="AC3029" s="131">
        <v>0</v>
      </c>
      <c r="AD3029" s="131">
        <v>0</v>
      </c>
      <c r="AE3029" s="131">
        <v>0</v>
      </c>
      <c r="AF3029" s="131">
        <v>0</v>
      </c>
      <c r="AG3029" s="131">
        <v>0</v>
      </c>
      <c r="AH3029" s="43">
        <v>0</v>
      </c>
    </row>
    <row r="3030" spans="4:34">
      <c r="D3030" s="62">
        <v>2016</v>
      </c>
      <c r="E3030" s="62">
        <v>8</v>
      </c>
      <c r="F3030" s="62">
        <v>2017</v>
      </c>
      <c r="G3030" s="62">
        <v>2017</v>
      </c>
      <c r="H3030" s="131">
        <v>0</v>
      </c>
      <c r="I3030" s="131">
        <v>0</v>
      </c>
      <c r="J3030" s="131">
        <v>0</v>
      </c>
      <c r="K3030" s="131">
        <v>0</v>
      </c>
      <c r="L3030" s="131">
        <v>0</v>
      </c>
      <c r="M3030" s="131">
        <v>0</v>
      </c>
      <c r="N3030" s="131">
        <v>0</v>
      </c>
      <c r="O3030" s="131">
        <v>0</v>
      </c>
      <c r="P3030" s="131">
        <v>0</v>
      </c>
      <c r="Q3030" s="131">
        <v>0</v>
      </c>
      <c r="R3030" s="131">
        <v>0</v>
      </c>
      <c r="S3030" s="131">
        <v>0</v>
      </c>
      <c r="T3030" s="131">
        <v>0</v>
      </c>
      <c r="U3030" s="131">
        <v>0</v>
      </c>
      <c r="V3030" s="131">
        <v>0</v>
      </c>
      <c r="W3030" s="131">
        <v>0</v>
      </c>
      <c r="X3030" s="131">
        <v>0</v>
      </c>
      <c r="Y3030" s="131">
        <v>0</v>
      </c>
      <c r="Z3030" s="131">
        <v>0</v>
      </c>
      <c r="AA3030" s="131">
        <v>0</v>
      </c>
      <c r="AB3030" s="131">
        <v>0</v>
      </c>
      <c r="AC3030" s="131">
        <v>0</v>
      </c>
      <c r="AD3030" s="131">
        <v>0</v>
      </c>
      <c r="AE3030" s="131">
        <v>0</v>
      </c>
      <c r="AF3030" s="131">
        <v>0</v>
      </c>
      <c r="AG3030" s="131">
        <v>0</v>
      </c>
      <c r="AH3030" s="43">
        <v>0</v>
      </c>
    </row>
    <row r="3031" spans="4:34">
      <c r="D3031" s="62">
        <v>2016</v>
      </c>
      <c r="E3031" s="62">
        <v>9</v>
      </c>
      <c r="F3031" s="62">
        <v>2017</v>
      </c>
      <c r="G3031" s="62">
        <v>2017</v>
      </c>
      <c r="H3031" s="131">
        <v>0</v>
      </c>
      <c r="I3031" s="131">
        <v>0</v>
      </c>
      <c r="J3031" s="131">
        <v>0</v>
      </c>
      <c r="K3031" s="131">
        <v>0</v>
      </c>
      <c r="L3031" s="131">
        <v>0</v>
      </c>
      <c r="M3031" s="131">
        <v>0</v>
      </c>
      <c r="N3031" s="131">
        <v>0</v>
      </c>
      <c r="O3031" s="131">
        <v>0</v>
      </c>
      <c r="P3031" s="131">
        <v>0</v>
      </c>
      <c r="Q3031" s="131">
        <v>0</v>
      </c>
      <c r="R3031" s="131">
        <v>0</v>
      </c>
      <c r="S3031" s="131">
        <v>0</v>
      </c>
      <c r="T3031" s="131">
        <v>0</v>
      </c>
      <c r="U3031" s="131">
        <v>0</v>
      </c>
      <c r="V3031" s="131">
        <v>0</v>
      </c>
      <c r="W3031" s="131">
        <v>0</v>
      </c>
      <c r="X3031" s="131">
        <v>0</v>
      </c>
      <c r="Y3031" s="131">
        <v>0</v>
      </c>
      <c r="Z3031" s="131">
        <v>0</v>
      </c>
      <c r="AA3031" s="131">
        <v>0</v>
      </c>
      <c r="AB3031" s="131">
        <v>0</v>
      </c>
      <c r="AC3031" s="131">
        <v>0</v>
      </c>
      <c r="AD3031" s="131">
        <v>0</v>
      </c>
      <c r="AE3031" s="131">
        <v>0</v>
      </c>
      <c r="AF3031" s="131">
        <v>0</v>
      </c>
      <c r="AG3031" s="131">
        <v>0</v>
      </c>
      <c r="AH3031" s="43">
        <v>0</v>
      </c>
    </row>
    <row r="3032" spans="4:34">
      <c r="D3032" s="62">
        <v>2016</v>
      </c>
      <c r="E3032" s="62">
        <v>10</v>
      </c>
      <c r="F3032" s="62">
        <v>2017</v>
      </c>
      <c r="G3032" s="62">
        <v>2017</v>
      </c>
      <c r="H3032" s="131">
        <v>0</v>
      </c>
      <c r="I3032" s="131">
        <v>0</v>
      </c>
      <c r="J3032" s="131">
        <v>0</v>
      </c>
      <c r="K3032" s="131">
        <v>0</v>
      </c>
      <c r="L3032" s="131">
        <v>0</v>
      </c>
      <c r="M3032" s="131">
        <v>0</v>
      </c>
      <c r="N3032" s="131">
        <v>0</v>
      </c>
      <c r="O3032" s="131">
        <v>0</v>
      </c>
      <c r="P3032" s="131">
        <v>0</v>
      </c>
      <c r="Q3032" s="131">
        <v>0</v>
      </c>
      <c r="R3032" s="131">
        <v>0</v>
      </c>
      <c r="S3032" s="131">
        <v>0</v>
      </c>
      <c r="T3032" s="131">
        <v>0</v>
      </c>
      <c r="U3032" s="131">
        <v>0</v>
      </c>
      <c r="V3032" s="131">
        <v>0</v>
      </c>
      <c r="W3032" s="131">
        <v>0</v>
      </c>
      <c r="X3032" s="131">
        <v>0</v>
      </c>
      <c r="Y3032" s="131">
        <v>0</v>
      </c>
      <c r="Z3032" s="131">
        <v>0</v>
      </c>
      <c r="AA3032" s="131">
        <v>0</v>
      </c>
      <c r="AB3032" s="131">
        <v>0</v>
      </c>
      <c r="AC3032" s="131">
        <v>0</v>
      </c>
      <c r="AD3032" s="131">
        <v>0</v>
      </c>
      <c r="AE3032" s="131">
        <v>0</v>
      </c>
      <c r="AF3032" s="131">
        <v>0</v>
      </c>
      <c r="AG3032" s="131">
        <v>0</v>
      </c>
      <c r="AH3032" s="43">
        <v>0</v>
      </c>
    </row>
    <row r="3033" spans="4:34">
      <c r="D3033" s="62">
        <v>2016</v>
      </c>
      <c r="E3033" s="62">
        <v>11</v>
      </c>
      <c r="F3033" s="62">
        <v>2017</v>
      </c>
      <c r="G3033" s="62">
        <v>2017</v>
      </c>
      <c r="H3033" s="131">
        <v>0</v>
      </c>
      <c r="I3033" s="131">
        <v>0</v>
      </c>
      <c r="J3033" s="131">
        <v>0</v>
      </c>
      <c r="K3033" s="131">
        <v>0</v>
      </c>
      <c r="L3033" s="131">
        <v>0</v>
      </c>
      <c r="M3033" s="131">
        <v>0</v>
      </c>
      <c r="N3033" s="131">
        <v>0</v>
      </c>
      <c r="O3033" s="131">
        <v>0</v>
      </c>
      <c r="P3033" s="131">
        <v>0</v>
      </c>
      <c r="Q3033" s="131">
        <v>0</v>
      </c>
      <c r="R3033" s="131">
        <v>0</v>
      </c>
      <c r="S3033" s="131">
        <v>0</v>
      </c>
      <c r="T3033" s="131">
        <v>0</v>
      </c>
      <c r="U3033" s="131">
        <v>0</v>
      </c>
      <c r="V3033" s="131">
        <v>0</v>
      </c>
      <c r="W3033" s="131">
        <v>0</v>
      </c>
      <c r="X3033" s="131">
        <v>0</v>
      </c>
      <c r="Y3033" s="131">
        <v>0</v>
      </c>
      <c r="Z3033" s="131">
        <v>0</v>
      </c>
      <c r="AA3033" s="131">
        <v>0</v>
      </c>
      <c r="AB3033" s="131">
        <v>0</v>
      </c>
      <c r="AC3033" s="131">
        <v>0</v>
      </c>
      <c r="AD3033" s="131">
        <v>0</v>
      </c>
      <c r="AE3033" s="131">
        <v>0</v>
      </c>
      <c r="AF3033" s="131">
        <v>0</v>
      </c>
      <c r="AG3033" s="131">
        <v>0</v>
      </c>
      <c r="AH3033" s="43">
        <v>0</v>
      </c>
    </row>
    <row r="3034" spans="4:34">
      <c r="D3034" s="62">
        <v>2016</v>
      </c>
      <c r="E3034" s="62">
        <v>12</v>
      </c>
      <c r="F3034" s="62">
        <v>2017</v>
      </c>
      <c r="G3034" s="62">
        <v>2017</v>
      </c>
      <c r="H3034" s="131">
        <v>0</v>
      </c>
      <c r="I3034" s="131">
        <v>0</v>
      </c>
      <c r="J3034" s="131">
        <v>0</v>
      </c>
      <c r="K3034" s="131">
        <v>0</v>
      </c>
      <c r="L3034" s="131">
        <v>0</v>
      </c>
      <c r="M3034" s="131">
        <v>0</v>
      </c>
      <c r="N3034" s="131">
        <v>0</v>
      </c>
      <c r="O3034" s="131">
        <v>0</v>
      </c>
      <c r="P3034" s="131">
        <v>0</v>
      </c>
      <c r="Q3034" s="131">
        <v>0</v>
      </c>
      <c r="R3034" s="131">
        <v>0</v>
      </c>
      <c r="S3034" s="131">
        <v>0</v>
      </c>
      <c r="T3034" s="131">
        <v>0</v>
      </c>
      <c r="U3034" s="131">
        <v>0</v>
      </c>
      <c r="V3034" s="131">
        <v>0</v>
      </c>
      <c r="W3034" s="131">
        <v>0</v>
      </c>
      <c r="X3034" s="131">
        <v>0</v>
      </c>
      <c r="Y3034" s="131">
        <v>0</v>
      </c>
      <c r="Z3034" s="131">
        <v>0</v>
      </c>
      <c r="AA3034" s="131">
        <v>0</v>
      </c>
      <c r="AB3034" s="131">
        <v>0</v>
      </c>
      <c r="AC3034" s="131">
        <v>0</v>
      </c>
      <c r="AD3034" s="131">
        <v>0</v>
      </c>
      <c r="AE3034" s="131">
        <v>0</v>
      </c>
      <c r="AF3034" s="131">
        <v>0</v>
      </c>
      <c r="AG3034" s="131">
        <v>0</v>
      </c>
      <c r="AH3034" s="43">
        <v>0</v>
      </c>
    </row>
    <row r="3035" spans="4:34">
      <c r="D3035" s="62">
        <v>2017</v>
      </c>
      <c r="E3035" s="62">
        <v>1</v>
      </c>
      <c r="F3035" s="62">
        <v>2017</v>
      </c>
      <c r="G3035" s="62">
        <v>2017</v>
      </c>
      <c r="H3035" s="131">
        <v>0</v>
      </c>
      <c r="I3035" s="131">
        <v>0</v>
      </c>
      <c r="J3035" s="131">
        <v>0</v>
      </c>
      <c r="K3035" s="131">
        <v>0</v>
      </c>
      <c r="L3035" s="131">
        <v>0</v>
      </c>
      <c r="M3035" s="131">
        <v>0</v>
      </c>
      <c r="N3035" s="131">
        <v>0</v>
      </c>
      <c r="O3035" s="131">
        <v>0</v>
      </c>
      <c r="P3035" s="131">
        <v>0</v>
      </c>
      <c r="Q3035" s="131">
        <v>0</v>
      </c>
      <c r="R3035" s="131">
        <v>0</v>
      </c>
      <c r="S3035" s="131">
        <v>0</v>
      </c>
      <c r="T3035" s="131">
        <v>0</v>
      </c>
      <c r="U3035" s="131">
        <v>0</v>
      </c>
      <c r="V3035" s="131">
        <v>0</v>
      </c>
      <c r="W3035" s="131">
        <v>0</v>
      </c>
      <c r="X3035" s="131">
        <v>0</v>
      </c>
      <c r="Y3035" s="131">
        <v>0</v>
      </c>
      <c r="Z3035" s="131">
        <v>0</v>
      </c>
      <c r="AA3035" s="131">
        <v>0</v>
      </c>
      <c r="AB3035" s="131">
        <v>0</v>
      </c>
      <c r="AC3035" s="131">
        <v>0</v>
      </c>
      <c r="AD3035" s="131">
        <v>0</v>
      </c>
      <c r="AE3035" s="131">
        <v>0</v>
      </c>
      <c r="AF3035" s="131">
        <v>0</v>
      </c>
      <c r="AG3035" s="131">
        <v>0</v>
      </c>
      <c r="AH3035" s="43">
        <v>0</v>
      </c>
    </row>
    <row r="3036" spans="4:34">
      <c r="D3036" s="62">
        <v>2017</v>
      </c>
      <c r="E3036" s="62">
        <v>2</v>
      </c>
      <c r="F3036" s="62">
        <v>2017</v>
      </c>
      <c r="G3036" s="62">
        <v>2017</v>
      </c>
      <c r="H3036" s="131">
        <v>0</v>
      </c>
      <c r="I3036" s="131">
        <v>0</v>
      </c>
      <c r="J3036" s="131">
        <v>0</v>
      </c>
      <c r="K3036" s="131">
        <v>0</v>
      </c>
      <c r="L3036" s="131">
        <v>0</v>
      </c>
      <c r="M3036" s="131">
        <v>0</v>
      </c>
      <c r="N3036" s="131">
        <v>0</v>
      </c>
      <c r="O3036" s="131">
        <v>0</v>
      </c>
      <c r="P3036" s="131">
        <v>0</v>
      </c>
      <c r="Q3036" s="131">
        <v>0</v>
      </c>
      <c r="R3036" s="131">
        <v>0</v>
      </c>
      <c r="S3036" s="131">
        <v>0</v>
      </c>
      <c r="T3036" s="131">
        <v>0</v>
      </c>
      <c r="U3036" s="131">
        <v>0</v>
      </c>
      <c r="V3036" s="131">
        <v>0</v>
      </c>
      <c r="W3036" s="131">
        <v>0</v>
      </c>
      <c r="X3036" s="131">
        <v>0</v>
      </c>
      <c r="Y3036" s="131">
        <v>0</v>
      </c>
      <c r="Z3036" s="131">
        <v>0</v>
      </c>
      <c r="AA3036" s="131">
        <v>0</v>
      </c>
      <c r="AB3036" s="131">
        <v>0</v>
      </c>
      <c r="AC3036" s="131">
        <v>0</v>
      </c>
      <c r="AD3036" s="131">
        <v>0</v>
      </c>
      <c r="AE3036" s="131">
        <v>0</v>
      </c>
      <c r="AF3036" s="131">
        <v>0</v>
      </c>
      <c r="AG3036" s="131">
        <v>0</v>
      </c>
      <c r="AH3036" s="43">
        <v>0</v>
      </c>
    </row>
    <row r="3037" spans="4:34">
      <c r="D3037" s="62">
        <v>2017</v>
      </c>
      <c r="E3037" s="62">
        <v>3</v>
      </c>
      <c r="F3037" s="62">
        <v>2017</v>
      </c>
      <c r="G3037" s="62">
        <v>2017</v>
      </c>
      <c r="H3037" s="131">
        <v>0</v>
      </c>
      <c r="I3037" s="131">
        <v>0</v>
      </c>
      <c r="J3037" s="131">
        <v>0</v>
      </c>
      <c r="K3037" s="131">
        <v>0</v>
      </c>
      <c r="L3037" s="131">
        <v>0</v>
      </c>
      <c r="M3037" s="131">
        <v>0</v>
      </c>
      <c r="N3037" s="131">
        <v>0</v>
      </c>
      <c r="O3037" s="131">
        <v>0</v>
      </c>
      <c r="P3037" s="131">
        <v>0</v>
      </c>
      <c r="Q3037" s="131">
        <v>0</v>
      </c>
      <c r="R3037" s="131">
        <v>0</v>
      </c>
      <c r="S3037" s="131">
        <v>0</v>
      </c>
      <c r="T3037" s="131">
        <v>0</v>
      </c>
      <c r="U3037" s="131">
        <v>0</v>
      </c>
      <c r="V3037" s="131">
        <v>0</v>
      </c>
      <c r="W3037" s="131">
        <v>0</v>
      </c>
      <c r="X3037" s="131">
        <v>0</v>
      </c>
      <c r="Y3037" s="131">
        <v>0</v>
      </c>
      <c r="Z3037" s="131">
        <v>0</v>
      </c>
      <c r="AA3037" s="131">
        <v>0</v>
      </c>
      <c r="AB3037" s="131">
        <v>0</v>
      </c>
      <c r="AC3037" s="131">
        <v>0</v>
      </c>
      <c r="AD3037" s="131">
        <v>0</v>
      </c>
      <c r="AE3037" s="131">
        <v>0</v>
      </c>
      <c r="AF3037" s="131">
        <v>0</v>
      </c>
      <c r="AG3037" s="131">
        <v>0</v>
      </c>
      <c r="AH3037" s="43">
        <v>0</v>
      </c>
    </row>
    <row r="3038" spans="4:34">
      <c r="D3038" s="62">
        <v>2017</v>
      </c>
      <c r="E3038" s="62">
        <v>4</v>
      </c>
      <c r="F3038" s="62">
        <v>2017</v>
      </c>
      <c r="G3038" s="62">
        <v>2017</v>
      </c>
      <c r="H3038" s="131">
        <v>0</v>
      </c>
      <c r="I3038" s="131">
        <v>0</v>
      </c>
      <c r="J3038" s="131">
        <v>0</v>
      </c>
      <c r="K3038" s="131">
        <v>0</v>
      </c>
      <c r="L3038" s="131">
        <v>0</v>
      </c>
      <c r="M3038" s="131">
        <v>0</v>
      </c>
      <c r="N3038" s="131">
        <v>0</v>
      </c>
      <c r="O3038" s="131">
        <v>0</v>
      </c>
      <c r="P3038" s="131">
        <v>0</v>
      </c>
      <c r="Q3038" s="131">
        <v>0</v>
      </c>
      <c r="R3038" s="131">
        <v>0</v>
      </c>
      <c r="S3038" s="131">
        <v>0</v>
      </c>
      <c r="T3038" s="131">
        <v>0</v>
      </c>
      <c r="U3038" s="131">
        <v>0</v>
      </c>
      <c r="V3038" s="131">
        <v>0</v>
      </c>
      <c r="W3038" s="131">
        <v>0</v>
      </c>
      <c r="X3038" s="131">
        <v>0</v>
      </c>
      <c r="Y3038" s="131">
        <v>0</v>
      </c>
      <c r="Z3038" s="131">
        <v>0</v>
      </c>
      <c r="AA3038" s="131">
        <v>0</v>
      </c>
      <c r="AB3038" s="131">
        <v>0</v>
      </c>
      <c r="AC3038" s="131">
        <v>0</v>
      </c>
      <c r="AD3038" s="131">
        <v>0</v>
      </c>
      <c r="AE3038" s="131">
        <v>0</v>
      </c>
      <c r="AF3038" s="131">
        <v>0</v>
      </c>
      <c r="AG3038" s="131">
        <v>0</v>
      </c>
      <c r="AH3038" s="43">
        <v>0</v>
      </c>
    </row>
    <row r="3039" spans="4:34">
      <c r="D3039" s="62">
        <v>2017</v>
      </c>
      <c r="E3039" s="62">
        <v>5</v>
      </c>
      <c r="F3039" s="62">
        <v>2017</v>
      </c>
      <c r="G3039" s="62">
        <v>2018</v>
      </c>
      <c r="H3039" s="131">
        <v>0</v>
      </c>
      <c r="I3039" s="131">
        <v>0</v>
      </c>
      <c r="J3039" s="131">
        <v>0</v>
      </c>
      <c r="K3039" s="131">
        <v>0</v>
      </c>
      <c r="L3039" s="131">
        <v>0</v>
      </c>
      <c r="M3039" s="131">
        <v>0</v>
      </c>
      <c r="N3039" s="131">
        <v>0</v>
      </c>
      <c r="O3039" s="131">
        <v>0</v>
      </c>
      <c r="P3039" s="131">
        <v>0</v>
      </c>
      <c r="Q3039" s="131">
        <v>0</v>
      </c>
      <c r="R3039" s="131">
        <v>0</v>
      </c>
      <c r="S3039" s="131">
        <v>0</v>
      </c>
      <c r="T3039" s="131">
        <v>0</v>
      </c>
      <c r="U3039" s="131">
        <v>0</v>
      </c>
      <c r="V3039" s="131">
        <v>0</v>
      </c>
      <c r="W3039" s="131">
        <v>0</v>
      </c>
      <c r="X3039" s="131">
        <v>0</v>
      </c>
      <c r="Y3039" s="131">
        <v>0</v>
      </c>
      <c r="Z3039" s="131">
        <v>0</v>
      </c>
      <c r="AA3039" s="131">
        <v>0</v>
      </c>
      <c r="AB3039" s="131">
        <v>0</v>
      </c>
      <c r="AC3039" s="131">
        <v>0</v>
      </c>
      <c r="AD3039" s="131">
        <v>0</v>
      </c>
      <c r="AE3039" s="131">
        <v>0</v>
      </c>
      <c r="AF3039" s="131">
        <v>0</v>
      </c>
      <c r="AG3039" s="131">
        <v>0</v>
      </c>
      <c r="AH3039" s="43">
        <v>0</v>
      </c>
    </row>
    <row r="3040" spans="4:34">
      <c r="D3040" s="62">
        <v>2017</v>
      </c>
      <c r="E3040" s="62">
        <v>6</v>
      </c>
      <c r="F3040" s="62">
        <v>2017</v>
      </c>
      <c r="G3040" s="62">
        <v>2018</v>
      </c>
      <c r="H3040" s="131">
        <v>0</v>
      </c>
      <c r="I3040" s="131">
        <v>0</v>
      </c>
      <c r="J3040" s="131">
        <v>0</v>
      </c>
      <c r="K3040" s="131">
        <v>0</v>
      </c>
      <c r="L3040" s="131">
        <v>0</v>
      </c>
      <c r="M3040" s="131">
        <v>0</v>
      </c>
      <c r="N3040" s="131">
        <v>0</v>
      </c>
      <c r="O3040" s="131">
        <v>0</v>
      </c>
      <c r="P3040" s="131">
        <v>0</v>
      </c>
      <c r="Q3040" s="131">
        <v>0</v>
      </c>
      <c r="R3040" s="131">
        <v>0</v>
      </c>
      <c r="S3040" s="131">
        <v>0</v>
      </c>
      <c r="T3040" s="131">
        <v>0</v>
      </c>
      <c r="U3040" s="131">
        <v>0</v>
      </c>
      <c r="V3040" s="131">
        <v>0</v>
      </c>
      <c r="W3040" s="131">
        <v>0</v>
      </c>
      <c r="X3040" s="131">
        <v>0</v>
      </c>
      <c r="Y3040" s="131">
        <v>0</v>
      </c>
      <c r="Z3040" s="131">
        <v>0</v>
      </c>
      <c r="AA3040" s="131">
        <v>0</v>
      </c>
      <c r="AB3040" s="131">
        <v>0</v>
      </c>
      <c r="AC3040" s="131">
        <v>0</v>
      </c>
      <c r="AD3040" s="131">
        <v>0</v>
      </c>
      <c r="AE3040" s="131">
        <v>0</v>
      </c>
      <c r="AF3040" s="131">
        <v>0</v>
      </c>
      <c r="AG3040" s="131">
        <v>0</v>
      </c>
      <c r="AH3040" s="43">
        <v>0</v>
      </c>
    </row>
    <row r="3041" spans="4:34">
      <c r="D3041" s="62">
        <v>2017</v>
      </c>
      <c r="E3041" s="62">
        <v>7</v>
      </c>
      <c r="F3041" s="62">
        <v>2018</v>
      </c>
      <c r="G3041" s="62">
        <v>2018</v>
      </c>
      <c r="H3041" s="131">
        <v>0</v>
      </c>
      <c r="I3041" s="131">
        <v>0</v>
      </c>
      <c r="J3041" s="131">
        <v>0</v>
      </c>
      <c r="K3041" s="131">
        <v>0</v>
      </c>
      <c r="L3041" s="131">
        <v>0</v>
      </c>
      <c r="M3041" s="131">
        <v>0</v>
      </c>
      <c r="N3041" s="131">
        <v>0</v>
      </c>
      <c r="O3041" s="131">
        <v>0</v>
      </c>
      <c r="P3041" s="131">
        <v>0</v>
      </c>
      <c r="Q3041" s="131">
        <v>0</v>
      </c>
      <c r="R3041" s="131">
        <v>0</v>
      </c>
      <c r="S3041" s="131">
        <v>0</v>
      </c>
      <c r="T3041" s="131">
        <v>0</v>
      </c>
      <c r="U3041" s="131">
        <v>0</v>
      </c>
      <c r="V3041" s="131">
        <v>0</v>
      </c>
      <c r="W3041" s="131">
        <v>0</v>
      </c>
      <c r="X3041" s="131">
        <v>0</v>
      </c>
      <c r="Y3041" s="131">
        <v>0</v>
      </c>
      <c r="Z3041" s="131">
        <v>0</v>
      </c>
      <c r="AA3041" s="131">
        <v>0</v>
      </c>
      <c r="AB3041" s="131">
        <v>0</v>
      </c>
      <c r="AC3041" s="131">
        <v>0</v>
      </c>
      <c r="AD3041" s="131">
        <v>0</v>
      </c>
      <c r="AE3041" s="131">
        <v>0</v>
      </c>
      <c r="AF3041" s="131">
        <v>0</v>
      </c>
      <c r="AG3041" s="131">
        <v>0</v>
      </c>
      <c r="AH3041" s="43">
        <v>0</v>
      </c>
    </row>
    <row r="3042" spans="4:34">
      <c r="D3042" s="62">
        <v>2017</v>
      </c>
      <c r="E3042" s="62">
        <v>8</v>
      </c>
      <c r="F3042" s="62">
        <v>2018</v>
      </c>
      <c r="G3042" s="62">
        <v>2018</v>
      </c>
      <c r="H3042" s="131">
        <v>0</v>
      </c>
      <c r="I3042" s="131">
        <v>0</v>
      </c>
      <c r="J3042" s="131">
        <v>0</v>
      </c>
      <c r="K3042" s="131">
        <v>0</v>
      </c>
      <c r="L3042" s="131">
        <v>0</v>
      </c>
      <c r="M3042" s="131">
        <v>0</v>
      </c>
      <c r="N3042" s="131">
        <v>0</v>
      </c>
      <c r="O3042" s="131">
        <v>0</v>
      </c>
      <c r="P3042" s="131">
        <v>0</v>
      </c>
      <c r="Q3042" s="131">
        <v>0</v>
      </c>
      <c r="R3042" s="131">
        <v>0</v>
      </c>
      <c r="S3042" s="131">
        <v>0</v>
      </c>
      <c r="T3042" s="131">
        <v>0</v>
      </c>
      <c r="U3042" s="131">
        <v>0</v>
      </c>
      <c r="V3042" s="131">
        <v>0</v>
      </c>
      <c r="W3042" s="131">
        <v>0</v>
      </c>
      <c r="X3042" s="131">
        <v>0</v>
      </c>
      <c r="Y3042" s="131">
        <v>0</v>
      </c>
      <c r="Z3042" s="131">
        <v>0</v>
      </c>
      <c r="AA3042" s="131">
        <v>0</v>
      </c>
      <c r="AB3042" s="131">
        <v>0</v>
      </c>
      <c r="AC3042" s="131">
        <v>0</v>
      </c>
      <c r="AD3042" s="131">
        <v>0</v>
      </c>
      <c r="AE3042" s="131">
        <v>0</v>
      </c>
      <c r="AF3042" s="131">
        <v>0</v>
      </c>
      <c r="AG3042" s="131">
        <v>0</v>
      </c>
      <c r="AH3042" s="43">
        <v>0</v>
      </c>
    </row>
    <row r="3043" spans="4:34">
      <c r="D3043" s="62">
        <v>2017</v>
      </c>
      <c r="E3043" s="62">
        <v>9</v>
      </c>
      <c r="F3043" s="62">
        <v>2018</v>
      </c>
      <c r="G3043" s="62">
        <v>2018</v>
      </c>
      <c r="H3043" s="131">
        <v>0</v>
      </c>
      <c r="I3043" s="131">
        <v>0</v>
      </c>
      <c r="J3043" s="131">
        <v>0</v>
      </c>
      <c r="K3043" s="131">
        <v>0</v>
      </c>
      <c r="L3043" s="131">
        <v>0</v>
      </c>
      <c r="M3043" s="131">
        <v>0</v>
      </c>
      <c r="N3043" s="131">
        <v>0</v>
      </c>
      <c r="O3043" s="131">
        <v>0</v>
      </c>
      <c r="P3043" s="131">
        <v>0</v>
      </c>
      <c r="Q3043" s="131">
        <v>0</v>
      </c>
      <c r="R3043" s="131">
        <v>0</v>
      </c>
      <c r="S3043" s="131">
        <v>0</v>
      </c>
      <c r="T3043" s="131">
        <v>0</v>
      </c>
      <c r="U3043" s="131">
        <v>0</v>
      </c>
      <c r="V3043" s="131">
        <v>0</v>
      </c>
      <c r="W3043" s="131">
        <v>0</v>
      </c>
      <c r="X3043" s="131">
        <v>0</v>
      </c>
      <c r="Y3043" s="131">
        <v>0</v>
      </c>
      <c r="Z3043" s="131">
        <v>0</v>
      </c>
      <c r="AA3043" s="131">
        <v>0</v>
      </c>
      <c r="AB3043" s="131">
        <v>0</v>
      </c>
      <c r="AC3043" s="131">
        <v>0</v>
      </c>
      <c r="AD3043" s="131">
        <v>0</v>
      </c>
      <c r="AE3043" s="131">
        <v>0</v>
      </c>
      <c r="AF3043" s="131">
        <v>0</v>
      </c>
      <c r="AG3043" s="131">
        <v>0</v>
      </c>
      <c r="AH3043" s="43">
        <v>0</v>
      </c>
    </row>
    <row r="3044" spans="4:34">
      <c r="D3044" s="62">
        <v>2017</v>
      </c>
      <c r="E3044" s="62">
        <v>10</v>
      </c>
      <c r="F3044" s="62">
        <v>2018</v>
      </c>
      <c r="G3044" s="62">
        <v>2018</v>
      </c>
      <c r="H3044" s="131">
        <v>0</v>
      </c>
      <c r="I3044" s="131">
        <v>0</v>
      </c>
      <c r="J3044" s="131">
        <v>0</v>
      </c>
      <c r="K3044" s="131">
        <v>0</v>
      </c>
      <c r="L3044" s="131">
        <v>0</v>
      </c>
      <c r="M3044" s="131">
        <v>0</v>
      </c>
      <c r="N3044" s="131">
        <v>0</v>
      </c>
      <c r="O3044" s="131">
        <v>0</v>
      </c>
      <c r="P3044" s="131">
        <v>0</v>
      </c>
      <c r="Q3044" s="131">
        <v>0</v>
      </c>
      <c r="R3044" s="131">
        <v>0</v>
      </c>
      <c r="S3044" s="131">
        <v>0</v>
      </c>
      <c r="T3044" s="131">
        <v>0</v>
      </c>
      <c r="U3044" s="131">
        <v>0</v>
      </c>
      <c r="V3044" s="131">
        <v>0</v>
      </c>
      <c r="W3044" s="131">
        <v>0</v>
      </c>
      <c r="X3044" s="131">
        <v>0</v>
      </c>
      <c r="Y3044" s="131">
        <v>0</v>
      </c>
      <c r="Z3044" s="131">
        <v>0</v>
      </c>
      <c r="AA3044" s="131">
        <v>0</v>
      </c>
      <c r="AB3044" s="131">
        <v>0</v>
      </c>
      <c r="AC3044" s="131">
        <v>0</v>
      </c>
      <c r="AD3044" s="131">
        <v>0</v>
      </c>
      <c r="AE3044" s="131">
        <v>0</v>
      </c>
      <c r="AF3044" s="131">
        <v>0</v>
      </c>
      <c r="AG3044" s="131">
        <v>0</v>
      </c>
      <c r="AH3044" s="43">
        <v>0</v>
      </c>
    </row>
    <row r="3045" spans="4:34">
      <c r="D3045" s="62">
        <v>2017</v>
      </c>
      <c r="E3045" s="62">
        <v>11</v>
      </c>
      <c r="F3045" s="62">
        <v>2018</v>
      </c>
      <c r="G3045" s="62">
        <v>2018</v>
      </c>
      <c r="H3045" s="131">
        <v>0</v>
      </c>
      <c r="I3045" s="131">
        <v>0</v>
      </c>
      <c r="J3045" s="131">
        <v>0</v>
      </c>
      <c r="K3045" s="131">
        <v>0</v>
      </c>
      <c r="L3045" s="131">
        <v>0</v>
      </c>
      <c r="M3045" s="131">
        <v>0</v>
      </c>
      <c r="N3045" s="131">
        <v>0</v>
      </c>
      <c r="O3045" s="131">
        <v>0</v>
      </c>
      <c r="P3045" s="131">
        <v>0</v>
      </c>
      <c r="Q3045" s="131">
        <v>0</v>
      </c>
      <c r="R3045" s="131">
        <v>0</v>
      </c>
      <c r="S3045" s="131">
        <v>0</v>
      </c>
      <c r="T3045" s="131">
        <v>0</v>
      </c>
      <c r="U3045" s="131">
        <v>0</v>
      </c>
      <c r="V3045" s="131">
        <v>0</v>
      </c>
      <c r="W3045" s="131">
        <v>0</v>
      </c>
      <c r="X3045" s="131">
        <v>0</v>
      </c>
      <c r="Y3045" s="131">
        <v>0</v>
      </c>
      <c r="Z3045" s="131">
        <v>0</v>
      </c>
      <c r="AA3045" s="131">
        <v>0</v>
      </c>
      <c r="AB3045" s="131">
        <v>0</v>
      </c>
      <c r="AC3045" s="131">
        <v>0</v>
      </c>
      <c r="AD3045" s="131">
        <v>0</v>
      </c>
      <c r="AE3045" s="131">
        <v>0</v>
      </c>
      <c r="AF3045" s="131">
        <v>0</v>
      </c>
      <c r="AG3045" s="131">
        <v>0</v>
      </c>
      <c r="AH3045" s="43">
        <v>0</v>
      </c>
    </row>
    <row r="3046" spans="4:34">
      <c r="D3046" s="62">
        <v>2017</v>
      </c>
      <c r="E3046" s="62">
        <v>12</v>
      </c>
      <c r="F3046" s="62">
        <v>2018</v>
      </c>
      <c r="G3046" s="62">
        <v>2018</v>
      </c>
      <c r="H3046" s="131">
        <v>0</v>
      </c>
      <c r="I3046" s="131">
        <v>0</v>
      </c>
      <c r="J3046" s="131">
        <v>0</v>
      </c>
      <c r="K3046" s="131">
        <v>0</v>
      </c>
      <c r="L3046" s="131">
        <v>0</v>
      </c>
      <c r="M3046" s="131">
        <v>0</v>
      </c>
      <c r="N3046" s="131">
        <v>0</v>
      </c>
      <c r="O3046" s="131">
        <v>0</v>
      </c>
      <c r="P3046" s="131">
        <v>0</v>
      </c>
      <c r="Q3046" s="131">
        <v>0</v>
      </c>
      <c r="R3046" s="131">
        <v>0</v>
      </c>
      <c r="S3046" s="131">
        <v>0</v>
      </c>
      <c r="T3046" s="131">
        <v>0</v>
      </c>
      <c r="U3046" s="131">
        <v>0</v>
      </c>
      <c r="V3046" s="131">
        <v>0</v>
      </c>
      <c r="W3046" s="131">
        <v>0</v>
      </c>
      <c r="X3046" s="131">
        <v>0</v>
      </c>
      <c r="Y3046" s="131">
        <v>0</v>
      </c>
      <c r="Z3046" s="131">
        <v>0</v>
      </c>
      <c r="AA3046" s="131">
        <v>0</v>
      </c>
      <c r="AB3046" s="131">
        <v>0</v>
      </c>
      <c r="AC3046" s="131">
        <v>0</v>
      </c>
      <c r="AD3046" s="131">
        <v>0</v>
      </c>
      <c r="AE3046" s="131">
        <v>0</v>
      </c>
      <c r="AF3046" s="131">
        <v>0</v>
      </c>
      <c r="AG3046" s="131">
        <v>0</v>
      </c>
      <c r="AH3046" s="43">
        <v>0</v>
      </c>
    </row>
    <row r="3047" spans="4:34">
      <c r="D3047" s="62">
        <v>2018</v>
      </c>
      <c r="E3047" s="62">
        <v>1</v>
      </c>
      <c r="F3047" s="62">
        <v>2018</v>
      </c>
      <c r="G3047" s="62">
        <v>2018</v>
      </c>
      <c r="H3047" s="131">
        <v>0</v>
      </c>
      <c r="I3047" s="131">
        <v>0</v>
      </c>
      <c r="J3047" s="131">
        <v>0</v>
      </c>
      <c r="K3047" s="131">
        <v>0</v>
      </c>
      <c r="L3047" s="131">
        <v>0</v>
      </c>
      <c r="M3047" s="131">
        <v>0</v>
      </c>
      <c r="N3047" s="131">
        <v>0</v>
      </c>
      <c r="O3047" s="131">
        <v>0</v>
      </c>
      <c r="P3047" s="131">
        <v>0</v>
      </c>
      <c r="Q3047" s="131">
        <v>0</v>
      </c>
      <c r="R3047" s="131">
        <v>0</v>
      </c>
      <c r="S3047" s="131">
        <v>0</v>
      </c>
      <c r="T3047" s="131">
        <v>0</v>
      </c>
      <c r="U3047" s="131">
        <v>0</v>
      </c>
      <c r="V3047" s="131">
        <v>0</v>
      </c>
      <c r="W3047" s="131">
        <v>0</v>
      </c>
      <c r="X3047" s="131">
        <v>0</v>
      </c>
      <c r="Y3047" s="131">
        <v>0</v>
      </c>
      <c r="Z3047" s="131">
        <v>0</v>
      </c>
      <c r="AA3047" s="131">
        <v>0</v>
      </c>
      <c r="AB3047" s="131">
        <v>0</v>
      </c>
      <c r="AC3047" s="131">
        <v>0</v>
      </c>
      <c r="AD3047" s="131">
        <v>0</v>
      </c>
      <c r="AE3047" s="131">
        <v>0</v>
      </c>
      <c r="AF3047" s="131">
        <v>0</v>
      </c>
      <c r="AG3047" s="131">
        <v>0</v>
      </c>
      <c r="AH3047" s="43">
        <v>0</v>
      </c>
    </row>
    <row r="3048" spans="4:34">
      <c r="D3048" s="62">
        <v>2018</v>
      </c>
      <c r="E3048" s="62">
        <v>2</v>
      </c>
      <c r="F3048" s="62">
        <v>2018</v>
      </c>
      <c r="G3048" s="62">
        <v>2018</v>
      </c>
      <c r="H3048" s="131">
        <v>0</v>
      </c>
      <c r="I3048" s="131">
        <v>0</v>
      </c>
      <c r="J3048" s="131">
        <v>0</v>
      </c>
      <c r="K3048" s="131">
        <v>0</v>
      </c>
      <c r="L3048" s="131">
        <v>0</v>
      </c>
      <c r="M3048" s="131">
        <v>0</v>
      </c>
      <c r="N3048" s="131">
        <v>0</v>
      </c>
      <c r="O3048" s="131">
        <v>0</v>
      </c>
      <c r="P3048" s="131">
        <v>0</v>
      </c>
      <c r="Q3048" s="131">
        <v>0</v>
      </c>
      <c r="R3048" s="131">
        <v>0</v>
      </c>
      <c r="S3048" s="131">
        <v>0</v>
      </c>
      <c r="T3048" s="131">
        <v>0</v>
      </c>
      <c r="U3048" s="131">
        <v>0</v>
      </c>
      <c r="V3048" s="131">
        <v>0</v>
      </c>
      <c r="W3048" s="131">
        <v>0</v>
      </c>
      <c r="X3048" s="131">
        <v>0</v>
      </c>
      <c r="Y3048" s="131">
        <v>0</v>
      </c>
      <c r="Z3048" s="131">
        <v>0</v>
      </c>
      <c r="AA3048" s="131">
        <v>0</v>
      </c>
      <c r="AB3048" s="131">
        <v>0</v>
      </c>
      <c r="AC3048" s="131">
        <v>0</v>
      </c>
      <c r="AD3048" s="131">
        <v>0</v>
      </c>
      <c r="AE3048" s="131">
        <v>0</v>
      </c>
      <c r="AF3048" s="131">
        <v>0</v>
      </c>
      <c r="AG3048" s="131">
        <v>0</v>
      </c>
      <c r="AH3048" s="43">
        <v>0</v>
      </c>
    </row>
    <row r="3049" spans="4:34">
      <c r="D3049" s="62">
        <v>2018</v>
      </c>
      <c r="E3049" s="62">
        <v>3</v>
      </c>
      <c r="F3049" s="62">
        <v>2018</v>
      </c>
      <c r="G3049" s="62">
        <v>2018</v>
      </c>
      <c r="H3049" s="131">
        <v>0</v>
      </c>
      <c r="I3049" s="131">
        <v>0</v>
      </c>
      <c r="J3049" s="131">
        <v>0</v>
      </c>
      <c r="K3049" s="131">
        <v>0</v>
      </c>
      <c r="L3049" s="131">
        <v>0</v>
      </c>
      <c r="M3049" s="131">
        <v>0</v>
      </c>
      <c r="N3049" s="131">
        <v>0</v>
      </c>
      <c r="O3049" s="131">
        <v>0</v>
      </c>
      <c r="P3049" s="131">
        <v>0</v>
      </c>
      <c r="Q3049" s="131">
        <v>0</v>
      </c>
      <c r="R3049" s="131">
        <v>0</v>
      </c>
      <c r="S3049" s="131">
        <v>0</v>
      </c>
      <c r="T3049" s="131">
        <v>0</v>
      </c>
      <c r="U3049" s="131">
        <v>0</v>
      </c>
      <c r="V3049" s="131">
        <v>0</v>
      </c>
      <c r="W3049" s="131">
        <v>0</v>
      </c>
      <c r="X3049" s="131">
        <v>0</v>
      </c>
      <c r="Y3049" s="131">
        <v>0</v>
      </c>
      <c r="Z3049" s="131">
        <v>0</v>
      </c>
      <c r="AA3049" s="131">
        <v>0</v>
      </c>
      <c r="AB3049" s="131">
        <v>0</v>
      </c>
      <c r="AC3049" s="131">
        <v>0</v>
      </c>
      <c r="AD3049" s="131">
        <v>0</v>
      </c>
      <c r="AE3049" s="131">
        <v>0</v>
      </c>
      <c r="AF3049" s="131">
        <v>0</v>
      </c>
      <c r="AG3049" s="131">
        <v>0</v>
      </c>
      <c r="AH3049" s="43">
        <v>0</v>
      </c>
    </row>
    <row r="3050" spans="4:34">
      <c r="D3050" s="62">
        <v>2018</v>
      </c>
      <c r="E3050" s="62">
        <v>4</v>
      </c>
      <c r="F3050" s="62">
        <v>2018</v>
      </c>
      <c r="G3050" s="62">
        <v>2018</v>
      </c>
      <c r="H3050" s="131">
        <v>0</v>
      </c>
      <c r="I3050" s="131">
        <v>0</v>
      </c>
      <c r="J3050" s="131">
        <v>0</v>
      </c>
      <c r="K3050" s="131">
        <v>0</v>
      </c>
      <c r="L3050" s="131">
        <v>0</v>
      </c>
      <c r="M3050" s="131">
        <v>0</v>
      </c>
      <c r="N3050" s="131">
        <v>0</v>
      </c>
      <c r="O3050" s="131">
        <v>0</v>
      </c>
      <c r="P3050" s="131">
        <v>0</v>
      </c>
      <c r="Q3050" s="131">
        <v>0</v>
      </c>
      <c r="R3050" s="131">
        <v>0</v>
      </c>
      <c r="S3050" s="131">
        <v>0</v>
      </c>
      <c r="T3050" s="131">
        <v>0</v>
      </c>
      <c r="U3050" s="131">
        <v>0</v>
      </c>
      <c r="V3050" s="131">
        <v>0</v>
      </c>
      <c r="W3050" s="131">
        <v>0</v>
      </c>
      <c r="X3050" s="131">
        <v>0</v>
      </c>
      <c r="Y3050" s="131">
        <v>0</v>
      </c>
      <c r="Z3050" s="131">
        <v>0</v>
      </c>
      <c r="AA3050" s="131">
        <v>0</v>
      </c>
      <c r="AB3050" s="131">
        <v>0</v>
      </c>
      <c r="AC3050" s="131">
        <v>0</v>
      </c>
      <c r="AD3050" s="131">
        <v>0</v>
      </c>
      <c r="AE3050" s="131">
        <v>0</v>
      </c>
      <c r="AF3050" s="131">
        <v>0</v>
      </c>
      <c r="AG3050" s="131">
        <v>0</v>
      </c>
      <c r="AH3050" s="43">
        <v>0</v>
      </c>
    </row>
    <row r="3051" spans="4:34">
      <c r="D3051" s="62">
        <v>2018</v>
      </c>
      <c r="E3051" s="62">
        <v>5</v>
      </c>
      <c r="F3051" s="62">
        <v>2018</v>
      </c>
      <c r="G3051" s="62">
        <v>2019</v>
      </c>
      <c r="H3051" s="131">
        <v>0</v>
      </c>
      <c r="I3051" s="131">
        <v>0</v>
      </c>
      <c r="J3051" s="131">
        <v>0</v>
      </c>
      <c r="K3051" s="131">
        <v>0</v>
      </c>
      <c r="L3051" s="131">
        <v>0</v>
      </c>
      <c r="M3051" s="131">
        <v>0</v>
      </c>
      <c r="N3051" s="131">
        <v>0</v>
      </c>
      <c r="O3051" s="131">
        <v>0</v>
      </c>
      <c r="P3051" s="131">
        <v>0</v>
      </c>
      <c r="Q3051" s="131">
        <v>0</v>
      </c>
      <c r="R3051" s="131">
        <v>0</v>
      </c>
      <c r="S3051" s="131">
        <v>0</v>
      </c>
      <c r="T3051" s="131">
        <v>0</v>
      </c>
      <c r="U3051" s="131">
        <v>0</v>
      </c>
      <c r="V3051" s="131">
        <v>0</v>
      </c>
      <c r="W3051" s="131">
        <v>0</v>
      </c>
      <c r="X3051" s="131">
        <v>0</v>
      </c>
      <c r="Y3051" s="131">
        <v>0</v>
      </c>
      <c r="Z3051" s="131">
        <v>0</v>
      </c>
      <c r="AA3051" s="131">
        <v>0</v>
      </c>
      <c r="AB3051" s="131">
        <v>0</v>
      </c>
      <c r="AC3051" s="131">
        <v>0</v>
      </c>
      <c r="AD3051" s="131">
        <v>0</v>
      </c>
      <c r="AE3051" s="131">
        <v>0</v>
      </c>
      <c r="AF3051" s="131">
        <v>0</v>
      </c>
      <c r="AG3051" s="131">
        <v>0</v>
      </c>
      <c r="AH3051" s="43">
        <v>0</v>
      </c>
    </row>
    <row r="3052" spans="4:34">
      <c r="D3052" s="62">
        <v>2018</v>
      </c>
      <c r="E3052" s="62">
        <v>6</v>
      </c>
      <c r="F3052" s="62">
        <v>2018</v>
      </c>
      <c r="G3052" s="62">
        <v>2019</v>
      </c>
      <c r="H3052" s="131">
        <v>0</v>
      </c>
      <c r="I3052" s="131">
        <v>0</v>
      </c>
      <c r="J3052" s="131">
        <v>0</v>
      </c>
      <c r="K3052" s="131">
        <v>0</v>
      </c>
      <c r="L3052" s="131">
        <v>0</v>
      </c>
      <c r="M3052" s="131">
        <v>0</v>
      </c>
      <c r="N3052" s="131">
        <v>0</v>
      </c>
      <c r="O3052" s="131">
        <v>0</v>
      </c>
      <c r="P3052" s="131">
        <v>0</v>
      </c>
      <c r="Q3052" s="131">
        <v>0</v>
      </c>
      <c r="R3052" s="131">
        <v>0</v>
      </c>
      <c r="S3052" s="131">
        <v>0</v>
      </c>
      <c r="T3052" s="131">
        <v>0</v>
      </c>
      <c r="U3052" s="131">
        <v>0</v>
      </c>
      <c r="V3052" s="131">
        <v>0</v>
      </c>
      <c r="W3052" s="131">
        <v>0</v>
      </c>
      <c r="X3052" s="131">
        <v>0</v>
      </c>
      <c r="Y3052" s="131">
        <v>0</v>
      </c>
      <c r="Z3052" s="131">
        <v>0</v>
      </c>
      <c r="AA3052" s="131">
        <v>0</v>
      </c>
      <c r="AB3052" s="131">
        <v>0</v>
      </c>
      <c r="AC3052" s="131">
        <v>0</v>
      </c>
      <c r="AD3052" s="131">
        <v>0</v>
      </c>
      <c r="AE3052" s="131">
        <v>0</v>
      </c>
      <c r="AF3052" s="131">
        <v>0</v>
      </c>
      <c r="AG3052" s="131">
        <v>0</v>
      </c>
      <c r="AH3052" s="43">
        <v>0</v>
      </c>
    </row>
    <row r="3053" spans="4:34">
      <c r="D3053" s="62">
        <v>2018</v>
      </c>
      <c r="E3053" s="62">
        <v>7</v>
      </c>
      <c r="F3053" s="62">
        <v>2019</v>
      </c>
      <c r="G3053" s="62">
        <v>2019</v>
      </c>
      <c r="H3053" s="131">
        <v>0</v>
      </c>
      <c r="I3053" s="131">
        <v>0</v>
      </c>
      <c r="J3053" s="131">
        <v>0</v>
      </c>
      <c r="K3053" s="131">
        <v>0</v>
      </c>
      <c r="L3053" s="131">
        <v>0</v>
      </c>
      <c r="M3053" s="131">
        <v>0</v>
      </c>
      <c r="N3053" s="131">
        <v>0</v>
      </c>
      <c r="O3053" s="131">
        <v>0</v>
      </c>
      <c r="P3053" s="131">
        <v>0</v>
      </c>
      <c r="Q3053" s="131">
        <v>0</v>
      </c>
      <c r="R3053" s="131">
        <v>0</v>
      </c>
      <c r="S3053" s="131">
        <v>0</v>
      </c>
      <c r="T3053" s="131">
        <v>0</v>
      </c>
      <c r="U3053" s="131">
        <v>0</v>
      </c>
      <c r="V3053" s="131">
        <v>0</v>
      </c>
      <c r="W3053" s="131">
        <v>0</v>
      </c>
      <c r="X3053" s="131">
        <v>0</v>
      </c>
      <c r="Y3053" s="131">
        <v>0</v>
      </c>
      <c r="Z3053" s="131">
        <v>0</v>
      </c>
      <c r="AA3053" s="131">
        <v>0</v>
      </c>
      <c r="AB3053" s="131">
        <v>0</v>
      </c>
      <c r="AC3053" s="131">
        <v>0</v>
      </c>
      <c r="AD3053" s="131">
        <v>0</v>
      </c>
      <c r="AE3053" s="131">
        <v>0</v>
      </c>
      <c r="AF3053" s="131">
        <v>0</v>
      </c>
      <c r="AG3053" s="131">
        <v>0</v>
      </c>
      <c r="AH3053" s="43">
        <v>0</v>
      </c>
    </row>
    <row r="3054" spans="4:34">
      <c r="D3054" s="62">
        <v>2018</v>
      </c>
      <c r="E3054" s="62">
        <v>8</v>
      </c>
      <c r="F3054" s="62">
        <v>2019</v>
      </c>
      <c r="G3054" s="62">
        <v>2019</v>
      </c>
      <c r="H3054" s="131">
        <v>0</v>
      </c>
      <c r="I3054" s="131">
        <v>0</v>
      </c>
      <c r="J3054" s="131">
        <v>0</v>
      </c>
      <c r="K3054" s="131">
        <v>0</v>
      </c>
      <c r="L3054" s="131">
        <v>0</v>
      </c>
      <c r="M3054" s="131">
        <v>0</v>
      </c>
      <c r="N3054" s="131">
        <v>0</v>
      </c>
      <c r="O3054" s="131">
        <v>0</v>
      </c>
      <c r="P3054" s="131">
        <v>0</v>
      </c>
      <c r="Q3054" s="131">
        <v>0</v>
      </c>
      <c r="R3054" s="131">
        <v>0</v>
      </c>
      <c r="S3054" s="131">
        <v>0</v>
      </c>
      <c r="T3054" s="131">
        <v>0</v>
      </c>
      <c r="U3054" s="131">
        <v>0</v>
      </c>
      <c r="V3054" s="131">
        <v>0</v>
      </c>
      <c r="W3054" s="131">
        <v>0</v>
      </c>
      <c r="X3054" s="131">
        <v>0</v>
      </c>
      <c r="Y3054" s="131">
        <v>0</v>
      </c>
      <c r="Z3054" s="131">
        <v>0</v>
      </c>
      <c r="AA3054" s="131">
        <v>0</v>
      </c>
      <c r="AB3054" s="131">
        <v>0</v>
      </c>
      <c r="AC3054" s="131">
        <v>0</v>
      </c>
      <c r="AD3054" s="131">
        <v>0</v>
      </c>
      <c r="AE3054" s="131">
        <v>0</v>
      </c>
      <c r="AF3054" s="131">
        <v>0</v>
      </c>
      <c r="AG3054" s="131">
        <v>0</v>
      </c>
      <c r="AH3054" s="43">
        <v>0</v>
      </c>
    </row>
    <row r="3055" spans="4:34">
      <c r="D3055" s="62">
        <v>2018</v>
      </c>
      <c r="E3055" s="62">
        <v>9</v>
      </c>
      <c r="F3055" s="62">
        <v>2019</v>
      </c>
      <c r="G3055" s="62">
        <v>2019</v>
      </c>
      <c r="H3055" s="131">
        <v>0</v>
      </c>
      <c r="I3055" s="131">
        <v>0</v>
      </c>
      <c r="J3055" s="131">
        <v>0</v>
      </c>
      <c r="K3055" s="131">
        <v>0</v>
      </c>
      <c r="L3055" s="131">
        <v>0</v>
      </c>
      <c r="M3055" s="131">
        <v>0</v>
      </c>
      <c r="N3055" s="131">
        <v>0</v>
      </c>
      <c r="O3055" s="131">
        <v>0</v>
      </c>
      <c r="P3055" s="131">
        <v>0</v>
      </c>
      <c r="Q3055" s="131">
        <v>0</v>
      </c>
      <c r="R3055" s="131">
        <v>0</v>
      </c>
      <c r="S3055" s="131">
        <v>0</v>
      </c>
      <c r="T3055" s="131">
        <v>0</v>
      </c>
      <c r="U3055" s="131">
        <v>0</v>
      </c>
      <c r="V3055" s="131">
        <v>0</v>
      </c>
      <c r="W3055" s="131">
        <v>0</v>
      </c>
      <c r="X3055" s="131">
        <v>0</v>
      </c>
      <c r="Y3055" s="131">
        <v>0</v>
      </c>
      <c r="Z3055" s="131">
        <v>0</v>
      </c>
      <c r="AA3055" s="131">
        <v>0</v>
      </c>
      <c r="AB3055" s="131">
        <v>0</v>
      </c>
      <c r="AC3055" s="131">
        <v>0</v>
      </c>
      <c r="AD3055" s="131">
        <v>0</v>
      </c>
      <c r="AE3055" s="131">
        <v>0</v>
      </c>
      <c r="AF3055" s="131">
        <v>0</v>
      </c>
      <c r="AG3055" s="131">
        <v>0</v>
      </c>
      <c r="AH3055" s="43">
        <v>0</v>
      </c>
    </row>
    <row r="3056" spans="4:34">
      <c r="D3056" s="62">
        <v>2018</v>
      </c>
      <c r="E3056" s="62">
        <v>10</v>
      </c>
      <c r="F3056" s="62">
        <v>2019</v>
      </c>
      <c r="G3056" s="62">
        <v>2019</v>
      </c>
      <c r="H3056" s="131">
        <v>0</v>
      </c>
      <c r="I3056" s="131">
        <v>0</v>
      </c>
      <c r="J3056" s="131">
        <v>0</v>
      </c>
      <c r="K3056" s="131">
        <v>0</v>
      </c>
      <c r="L3056" s="131">
        <v>0</v>
      </c>
      <c r="M3056" s="131">
        <v>0</v>
      </c>
      <c r="N3056" s="131">
        <v>0</v>
      </c>
      <c r="O3056" s="131">
        <v>0</v>
      </c>
      <c r="P3056" s="131">
        <v>0</v>
      </c>
      <c r="Q3056" s="131">
        <v>0</v>
      </c>
      <c r="R3056" s="131">
        <v>0</v>
      </c>
      <c r="S3056" s="131">
        <v>0</v>
      </c>
      <c r="T3056" s="131">
        <v>0</v>
      </c>
      <c r="U3056" s="131">
        <v>0</v>
      </c>
      <c r="V3056" s="131">
        <v>0</v>
      </c>
      <c r="W3056" s="131">
        <v>0</v>
      </c>
      <c r="X3056" s="131">
        <v>0</v>
      </c>
      <c r="Y3056" s="131">
        <v>0</v>
      </c>
      <c r="Z3056" s="131">
        <v>0</v>
      </c>
      <c r="AA3056" s="131">
        <v>0</v>
      </c>
      <c r="AB3056" s="131">
        <v>0</v>
      </c>
      <c r="AC3056" s="131">
        <v>0</v>
      </c>
      <c r="AD3056" s="131">
        <v>0</v>
      </c>
      <c r="AE3056" s="131">
        <v>0</v>
      </c>
      <c r="AF3056" s="131">
        <v>0</v>
      </c>
      <c r="AG3056" s="131">
        <v>0</v>
      </c>
      <c r="AH3056" s="43">
        <v>0</v>
      </c>
    </row>
    <row r="3057" spans="4:34">
      <c r="D3057" s="62">
        <v>2018</v>
      </c>
      <c r="E3057" s="62">
        <v>11</v>
      </c>
      <c r="F3057" s="62">
        <v>2019</v>
      </c>
      <c r="G3057" s="62">
        <v>2019</v>
      </c>
      <c r="H3057" s="131">
        <v>0</v>
      </c>
      <c r="I3057" s="131">
        <v>0</v>
      </c>
      <c r="J3057" s="131">
        <v>0</v>
      </c>
      <c r="K3057" s="131">
        <v>0</v>
      </c>
      <c r="L3057" s="131">
        <v>0</v>
      </c>
      <c r="M3057" s="131">
        <v>0</v>
      </c>
      <c r="N3057" s="131">
        <v>0</v>
      </c>
      <c r="O3057" s="131">
        <v>0</v>
      </c>
      <c r="P3057" s="131">
        <v>0</v>
      </c>
      <c r="Q3057" s="131">
        <v>0</v>
      </c>
      <c r="R3057" s="131">
        <v>0</v>
      </c>
      <c r="S3057" s="131">
        <v>0</v>
      </c>
      <c r="T3057" s="131">
        <v>0</v>
      </c>
      <c r="U3057" s="131">
        <v>0</v>
      </c>
      <c r="V3057" s="131">
        <v>0</v>
      </c>
      <c r="W3057" s="131">
        <v>0</v>
      </c>
      <c r="X3057" s="131">
        <v>0</v>
      </c>
      <c r="Y3057" s="131">
        <v>0</v>
      </c>
      <c r="Z3057" s="131">
        <v>0</v>
      </c>
      <c r="AA3057" s="131">
        <v>0</v>
      </c>
      <c r="AB3057" s="131">
        <v>0</v>
      </c>
      <c r="AC3057" s="131">
        <v>0</v>
      </c>
      <c r="AD3057" s="131">
        <v>0</v>
      </c>
      <c r="AE3057" s="131">
        <v>0</v>
      </c>
      <c r="AF3057" s="131">
        <v>0</v>
      </c>
      <c r="AG3057" s="131">
        <v>0</v>
      </c>
      <c r="AH3057" s="43">
        <v>0</v>
      </c>
    </row>
    <row r="3058" spans="4:34">
      <c r="D3058" s="62">
        <v>2018</v>
      </c>
      <c r="E3058" s="62">
        <v>12</v>
      </c>
      <c r="F3058" s="62">
        <v>2019</v>
      </c>
      <c r="G3058" s="62">
        <v>2019</v>
      </c>
      <c r="H3058" s="131">
        <v>0</v>
      </c>
      <c r="I3058" s="131">
        <v>0</v>
      </c>
      <c r="J3058" s="131">
        <v>0</v>
      </c>
      <c r="K3058" s="131">
        <v>0</v>
      </c>
      <c r="L3058" s="131">
        <v>0</v>
      </c>
      <c r="M3058" s="131">
        <v>0</v>
      </c>
      <c r="N3058" s="131">
        <v>0</v>
      </c>
      <c r="O3058" s="131">
        <v>0</v>
      </c>
      <c r="P3058" s="131">
        <v>0</v>
      </c>
      <c r="Q3058" s="131">
        <v>0</v>
      </c>
      <c r="R3058" s="131">
        <v>0</v>
      </c>
      <c r="S3058" s="131">
        <v>0</v>
      </c>
      <c r="T3058" s="131">
        <v>0</v>
      </c>
      <c r="U3058" s="131">
        <v>0</v>
      </c>
      <c r="V3058" s="131">
        <v>0</v>
      </c>
      <c r="W3058" s="131">
        <v>0</v>
      </c>
      <c r="X3058" s="131">
        <v>0</v>
      </c>
      <c r="Y3058" s="131">
        <v>0</v>
      </c>
      <c r="Z3058" s="131">
        <v>0</v>
      </c>
      <c r="AA3058" s="131">
        <v>0</v>
      </c>
      <c r="AB3058" s="131">
        <v>0</v>
      </c>
      <c r="AC3058" s="131">
        <v>0</v>
      </c>
      <c r="AD3058" s="131">
        <v>0</v>
      </c>
      <c r="AE3058" s="131">
        <v>0</v>
      </c>
      <c r="AF3058" s="131">
        <v>0</v>
      </c>
      <c r="AG3058" s="131">
        <v>0</v>
      </c>
      <c r="AH3058" s="43">
        <v>0</v>
      </c>
    </row>
    <row r="3059" spans="4:34">
      <c r="D3059" s="62">
        <v>2019</v>
      </c>
      <c r="E3059" s="62">
        <v>1</v>
      </c>
      <c r="F3059" s="62">
        <v>2019</v>
      </c>
      <c r="G3059" s="62">
        <v>2019</v>
      </c>
      <c r="H3059" s="131">
        <v>0</v>
      </c>
      <c r="I3059" s="131">
        <v>0</v>
      </c>
      <c r="J3059" s="131">
        <v>0</v>
      </c>
      <c r="K3059" s="131">
        <v>0</v>
      </c>
      <c r="L3059" s="131">
        <v>0</v>
      </c>
      <c r="M3059" s="131">
        <v>0</v>
      </c>
      <c r="N3059" s="131">
        <v>0</v>
      </c>
      <c r="O3059" s="131">
        <v>0</v>
      </c>
      <c r="P3059" s="131">
        <v>0</v>
      </c>
      <c r="Q3059" s="131">
        <v>0</v>
      </c>
      <c r="R3059" s="131">
        <v>0</v>
      </c>
      <c r="S3059" s="131">
        <v>0</v>
      </c>
      <c r="T3059" s="131">
        <v>0</v>
      </c>
      <c r="U3059" s="131">
        <v>0</v>
      </c>
      <c r="V3059" s="131">
        <v>0</v>
      </c>
      <c r="W3059" s="131">
        <v>0</v>
      </c>
      <c r="X3059" s="131">
        <v>0</v>
      </c>
      <c r="Y3059" s="131">
        <v>0</v>
      </c>
      <c r="Z3059" s="131">
        <v>0</v>
      </c>
      <c r="AA3059" s="131">
        <v>0</v>
      </c>
      <c r="AB3059" s="131">
        <v>0</v>
      </c>
      <c r="AC3059" s="131">
        <v>0</v>
      </c>
      <c r="AD3059" s="131">
        <v>0</v>
      </c>
      <c r="AE3059" s="131">
        <v>0</v>
      </c>
      <c r="AF3059" s="131">
        <v>0</v>
      </c>
      <c r="AG3059" s="131">
        <v>0</v>
      </c>
      <c r="AH3059" s="43">
        <v>0</v>
      </c>
    </row>
    <row r="3060" spans="4:34">
      <c r="D3060" s="62">
        <v>2019</v>
      </c>
      <c r="E3060" s="62">
        <v>2</v>
      </c>
      <c r="F3060" s="62">
        <v>2019</v>
      </c>
      <c r="G3060" s="62">
        <v>2019</v>
      </c>
      <c r="H3060" s="131">
        <v>0</v>
      </c>
      <c r="I3060" s="131">
        <v>0</v>
      </c>
      <c r="J3060" s="131">
        <v>0</v>
      </c>
      <c r="K3060" s="131">
        <v>0</v>
      </c>
      <c r="L3060" s="131">
        <v>0</v>
      </c>
      <c r="M3060" s="131">
        <v>0</v>
      </c>
      <c r="N3060" s="131">
        <v>0</v>
      </c>
      <c r="O3060" s="131">
        <v>0</v>
      </c>
      <c r="P3060" s="131">
        <v>0</v>
      </c>
      <c r="Q3060" s="131">
        <v>0</v>
      </c>
      <c r="R3060" s="131">
        <v>0</v>
      </c>
      <c r="S3060" s="131">
        <v>0</v>
      </c>
      <c r="T3060" s="131">
        <v>0</v>
      </c>
      <c r="U3060" s="131">
        <v>0</v>
      </c>
      <c r="V3060" s="131">
        <v>0</v>
      </c>
      <c r="W3060" s="131">
        <v>0</v>
      </c>
      <c r="X3060" s="131">
        <v>0</v>
      </c>
      <c r="Y3060" s="131">
        <v>0</v>
      </c>
      <c r="Z3060" s="131">
        <v>0</v>
      </c>
      <c r="AA3060" s="131">
        <v>0</v>
      </c>
      <c r="AB3060" s="131">
        <v>0</v>
      </c>
      <c r="AC3060" s="131">
        <v>0</v>
      </c>
      <c r="AD3060" s="131">
        <v>0</v>
      </c>
      <c r="AE3060" s="131">
        <v>0</v>
      </c>
      <c r="AF3060" s="131">
        <v>0</v>
      </c>
      <c r="AG3060" s="131">
        <v>0</v>
      </c>
      <c r="AH3060" s="43">
        <v>0</v>
      </c>
    </row>
    <row r="3061" spans="4:34">
      <c r="D3061" s="62">
        <v>2019</v>
      </c>
      <c r="E3061" s="62">
        <v>3</v>
      </c>
      <c r="F3061" s="62">
        <v>2019</v>
      </c>
      <c r="G3061" s="62">
        <v>2019</v>
      </c>
      <c r="H3061" s="131">
        <v>0</v>
      </c>
      <c r="I3061" s="131">
        <v>0</v>
      </c>
      <c r="J3061" s="131">
        <v>0</v>
      </c>
      <c r="K3061" s="131">
        <v>0</v>
      </c>
      <c r="L3061" s="131">
        <v>0</v>
      </c>
      <c r="M3061" s="131">
        <v>0</v>
      </c>
      <c r="N3061" s="131">
        <v>0</v>
      </c>
      <c r="O3061" s="131">
        <v>0</v>
      </c>
      <c r="P3061" s="131">
        <v>0</v>
      </c>
      <c r="Q3061" s="131">
        <v>0</v>
      </c>
      <c r="R3061" s="131">
        <v>0</v>
      </c>
      <c r="S3061" s="131">
        <v>0</v>
      </c>
      <c r="T3061" s="131">
        <v>0</v>
      </c>
      <c r="U3061" s="131">
        <v>0</v>
      </c>
      <c r="V3061" s="131">
        <v>0</v>
      </c>
      <c r="W3061" s="131">
        <v>0</v>
      </c>
      <c r="X3061" s="131">
        <v>0</v>
      </c>
      <c r="Y3061" s="131">
        <v>0</v>
      </c>
      <c r="Z3061" s="131">
        <v>0</v>
      </c>
      <c r="AA3061" s="131">
        <v>0</v>
      </c>
      <c r="AB3061" s="131">
        <v>0</v>
      </c>
      <c r="AC3061" s="131">
        <v>0</v>
      </c>
      <c r="AD3061" s="131">
        <v>0</v>
      </c>
      <c r="AE3061" s="131">
        <v>0</v>
      </c>
      <c r="AF3061" s="131">
        <v>0</v>
      </c>
      <c r="AG3061" s="131">
        <v>0</v>
      </c>
      <c r="AH3061" s="43">
        <v>0</v>
      </c>
    </row>
    <row r="3062" spans="4:34">
      <c r="D3062" s="62">
        <v>2019</v>
      </c>
      <c r="E3062" s="62">
        <v>4</v>
      </c>
      <c r="F3062" s="62">
        <v>2019</v>
      </c>
      <c r="G3062" s="62">
        <v>2019</v>
      </c>
      <c r="H3062" s="131">
        <v>0</v>
      </c>
      <c r="I3062" s="131">
        <v>0</v>
      </c>
      <c r="J3062" s="131">
        <v>0</v>
      </c>
      <c r="K3062" s="131">
        <v>0</v>
      </c>
      <c r="L3062" s="131">
        <v>0</v>
      </c>
      <c r="M3062" s="131">
        <v>0</v>
      </c>
      <c r="N3062" s="131">
        <v>0</v>
      </c>
      <c r="O3062" s="131">
        <v>0</v>
      </c>
      <c r="P3062" s="131">
        <v>0</v>
      </c>
      <c r="Q3062" s="131">
        <v>0</v>
      </c>
      <c r="R3062" s="131">
        <v>0</v>
      </c>
      <c r="S3062" s="131">
        <v>0</v>
      </c>
      <c r="T3062" s="131">
        <v>0</v>
      </c>
      <c r="U3062" s="131">
        <v>0</v>
      </c>
      <c r="V3062" s="131">
        <v>0</v>
      </c>
      <c r="W3062" s="131">
        <v>0</v>
      </c>
      <c r="X3062" s="131">
        <v>0</v>
      </c>
      <c r="Y3062" s="131">
        <v>0</v>
      </c>
      <c r="Z3062" s="131">
        <v>0</v>
      </c>
      <c r="AA3062" s="131">
        <v>0</v>
      </c>
      <c r="AB3062" s="131">
        <v>0</v>
      </c>
      <c r="AC3062" s="131">
        <v>0</v>
      </c>
      <c r="AD3062" s="131">
        <v>0</v>
      </c>
      <c r="AE3062" s="131">
        <v>0</v>
      </c>
      <c r="AF3062" s="131">
        <v>0</v>
      </c>
      <c r="AG3062" s="131">
        <v>0</v>
      </c>
      <c r="AH3062" s="43">
        <v>0</v>
      </c>
    </row>
    <row r="3063" spans="4:34">
      <c r="D3063" s="62">
        <v>2019</v>
      </c>
      <c r="E3063" s="62">
        <v>5</v>
      </c>
      <c r="F3063" s="62">
        <v>2019</v>
      </c>
      <c r="G3063" s="62">
        <v>2020</v>
      </c>
      <c r="H3063" s="131">
        <v>0</v>
      </c>
      <c r="I3063" s="131">
        <v>0</v>
      </c>
      <c r="J3063" s="131">
        <v>0</v>
      </c>
      <c r="K3063" s="131">
        <v>0</v>
      </c>
      <c r="L3063" s="131">
        <v>0</v>
      </c>
      <c r="M3063" s="131">
        <v>0</v>
      </c>
      <c r="N3063" s="131">
        <v>0</v>
      </c>
      <c r="O3063" s="131">
        <v>0</v>
      </c>
      <c r="P3063" s="131">
        <v>0</v>
      </c>
      <c r="Q3063" s="131">
        <v>0</v>
      </c>
      <c r="R3063" s="131">
        <v>0</v>
      </c>
      <c r="S3063" s="131">
        <v>0</v>
      </c>
      <c r="T3063" s="131">
        <v>0</v>
      </c>
      <c r="U3063" s="131">
        <v>0</v>
      </c>
      <c r="V3063" s="131">
        <v>0</v>
      </c>
      <c r="W3063" s="131">
        <v>0</v>
      </c>
      <c r="X3063" s="131">
        <v>0</v>
      </c>
      <c r="Y3063" s="131">
        <v>0</v>
      </c>
      <c r="Z3063" s="131">
        <v>0</v>
      </c>
      <c r="AA3063" s="131">
        <v>0</v>
      </c>
      <c r="AB3063" s="131">
        <v>0</v>
      </c>
      <c r="AC3063" s="131">
        <v>0</v>
      </c>
      <c r="AD3063" s="131">
        <v>0</v>
      </c>
      <c r="AE3063" s="131">
        <v>0</v>
      </c>
      <c r="AF3063" s="131">
        <v>0</v>
      </c>
      <c r="AG3063" s="131">
        <v>0</v>
      </c>
      <c r="AH3063" s="43">
        <v>0</v>
      </c>
    </row>
    <row r="3064" spans="4:34">
      <c r="D3064" s="62">
        <v>2019</v>
      </c>
      <c r="E3064" s="62">
        <v>6</v>
      </c>
      <c r="F3064" s="62">
        <v>2019</v>
      </c>
      <c r="G3064" s="62">
        <v>2020</v>
      </c>
      <c r="H3064" s="131">
        <v>0</v>
      </c>
      <c r="I3064" s="131">
        <v>0</v>
      </c>
      <c r="J3064" s="131">
        <v>0</v>
      </c>
      <c r="K3064" s="131">
        <v>0</v>
      </c>
      <c r="L3064" s="131">
        <v>0</v>
      </c>
      <c r="M3064" s="131">
        <v>0</v>
      </c>
      <c r="N3064" s="131">
        <v>0</v>
      </c>
      <c r="O3064" s="131">
        <v>0</v>
      </c>
      <c r="P3064" s="131">
        <v>0</v>
      </c>
      <c r="Q3064" s="131">
        <v>0</v>
      </c>
      <c r="R3064" s="131">
        <v>0</v>
      </c>
      <c r="S3064" s="131">
        <v>0</v>
      </c>
      <c r="T3064" s="131">
        <v>0</v>
      </c>
      <c r="U3064" s="131">
        <v>0</v>
      </c>
      <c r="V3064" s="131">
        <v>0</v>
      </c>
      <c r="W3064" s="131">
        <v>0</v>
      </c>
      <c r="X3064" s="131">
        <v>0</v>
      </c>
      <c r="Y3064" s="131">
        <v>0</v>
      </c>
      <c r="Z3064" s="131">
        <v>0</v>
      </c>
      <c r="AA3064" s="131">
        <v>0</v>
      </c>
      <c r="AB3064" s="131">
        <v>0</v>
      </c>
      <c r="AC3064" s="131">
        <v>0</v>
      </c>
      <c r="AD3064" s="131">
        <v>0</v>
      </c>
      <c r="AE3064" s="131">
        <v>0</v>
      </c>
      <c r="AF3064" s="131">
        <v>0</v>
      </c>
      <c r="AG3064" s="131">
        <v>0</v>
      </c>
      <c r="AH3064" s="43">
        <v>0</v>
      </c>
    </row>
    <row r="3065" spans="4:34">
      <c r="D3065" s="62">
        <v>2019</v>
      </c>
      <c r="E3065" s="62">
        <v>7</v>
      </c>
      <c r="F3065" s="62">
        <v>2020</v>
      </c>
      <c r="G3065" s="62">
        <v>2020</v>
      </c>
      <c r="H3065" s="131">
        <v>0</v>
      </c>
      <c r="I3065" s="131">
        <v>0</v>
      </c>
      <c r="J3065" s="131">
        <v>0</v>
      </c>
      <c r="K3065" s="131">
        <v>0</v>
      </c>
      <c r="L3065" s="131">
        <v>0</v>
      </c>
      <c r="M3065" s="131">
        <v>0</v>
      </c>
      <c r="N3065" s="131">
        <v>0</v>
      </c>
      <c r="O3065" s="131">
        <v>0</v>
      </c>
      <c r="P3065" s="131">
        <v>0</v>
      </c>
      <c r="Q3065" s="131">
        <v>0</v>
      </c>
      <c r="R3065" s="131">
        <v>0</v>
      </c>
      <c r="S3065" s="131">
        <v>0</v>
      </c>
      <c r="T3065" s="131">
        <v>0</v>
      </c>
      <c r="U3065" s="131">
        <v>0</v>
      </c>
      <c r="V3065" s="131">
        <v>0</v>
      </c>
      <c r="W3065" s="131">
        <v>0</v>
      </c>
      <c r="X3065" s="131">
        <v>0</v>
      </c>
      <c r="Y3065" s="131">
        <v>0</v>
      </c>
      <c r="Z3065" s="131">
        <v>0</v>
      </c>
      <c r="AA3065" s="131">
        <v>0</v>
      </c>
      <c r="AB3065" s="131">
        <v>0</v>
      </c>
      <c r="AC3065" s="131">
        <v>0</v>
      </c>
      <c r="AD3065" s="131">
        <v>0</v>
      </c>
      <c r="AE3065" s="131">
        <v>0</v>
      </c>
      <c r="AF3065" s="131">
        <v>0</v>
      </c>
      <c r="AG3065" s="131">
        <v>0</v>
      </c>
      <c r="AH3065" s="43">
        <v>0</v>
      </c>
    </row>
    <row r="3066" spans="4:34">
      <c r="D3066" s="62">
        <v>2019</v>
      </c>
      <c r="E3066" s="62">
        <v>8</v>
      </c>
      <c r="F3066" s="62">
        <v>2020</v>
      </c>
      <c r="G3066" s="62">
        <v>2020</v>
      </c>
      <c r="H3066" s="131">
        <v>0</v>
      </c>
      <c r="I3066" s="131">
        <v>0</v>
      </c>
      <c r="J3066" s="131">
        <v>0</v>
      </c>
      <c r="K3066" s="131">
        <v>0</v>
      </c>
      <c r="L3066" s="131">
        <v>0</v>
      </c>
      <c r="M3066" s="131">
        <v>0</v>
      </c>
      <c r="N3066" s="131">
        <v>0</v>
      </c>
      <c r="O3066" s="131">
        <v>0</v>
      </c>
      <c r="P3066" s="131">
        <v>0</v>
      </c>
      <c r="Q3066" s="131">
        <v>0</v>
      </c>
      <c r="R3066" s="131">
        <v>0</v>
      </c>
      <c r="S3066" s="131">
        <v>0</v>
      </c>
      <c r="T3066" s="131">
        <v>0</v>
      </c>
      <c r="U3066" s="131">
        <v>0</v>
      </c>
      <c r="V3066" s="131">
        <v>0</v>
      </c>
      <c r="W3066" s="131">
        <v>0</v>
      </c>
      <c r="X3066" s="131">
        <v>0</v>
      </c>
      <c r="Y3066" s="131">
        <v>0</v>
      </c>
      <c r="Z3066" s="131">
        <v>0</v>
      </c>
      <c r="AA3066" s="131">
        <v>0</v>
      </c>
      <c r="AB3066" s="131">
        <v>0</v>
      </c>
      <c r="AC3066" s="131">
        <v>0</v>
      </c>
      <c r="AD3066" s="131">
        <v>0</v>
      </c>
      <c r="AE3066" s="131">
        <v>0</v>
      </c>
      <c r="AF3066" s="131">
        <v>0</v>
      </c>
      <c r="AG3066" s="131">
        <v>0</v>
      </c>
      <c r="AH3066" s="43">
        <v>0</v>
      </c>
    </row>
    <row r="3067" spans="4:34">
      <c r="D3067" s="62">
        <v>2019</v>
      </c>
      <c r="E3067" s="62">
        <v>9</v>
      </c>
      <c r="F3067" s="62">
        <v>2020</v>
      </c>
      <c r="G3067" s="62">
        <v>2020</v>
      </c>
      <c r="H3067" s="131">
        <v>0</v>
      </c>
      <c r="I3067" s="131">
        <v>0</v>
      </c>
      <c r="J3067" s="131">
        <v>0</v>
      </c>
      <c r="K3067" s="131">
        <v>0</v>
      </c>
      <c r="L3067" s="131">
        <v>0</v>
      </c>
      <c r="M3067" s="131">
        <v>0</v>
      </c>
      <c r="N3067" s="131">
        <v>0</v>
      </c>
      <c r="O3067" s="131">
        <v>0</v>
      </c>
      <c r="P3067" s="131">
        <v>0</v>
      </c>
      <c r="Q3067" s="131">
        <v>0</v>
      </c>
      <c r="R3067" s="131">
        <v>0</v>
      </c>
      <c r="S3067" s="131">
        <v>0</v>
      </c>
      <c r="T3067" s="131">
        <v>0</v>
      </c>
      <c r="U3067" s="131">
        <v>0</v>
      </c>
      <c r="V3067" s="131">
        <v>0</v>
      </c>
      <c r="W3067" s="131">
        <v>0</v>
      </c>
      <c r="X3067" s="131">
        <v>0</v>
      </c>
      <c r="Y3067" s="131">
        <v>0</v>
      </c>
      <c r="Z3067" s="131">
        <v>0</v>
      </c>
      <c r="AA3067" s="131">
        <v>0</v>
      </c>
      <c r="AB3067" s="131">
        <v>0</v>
      </c>
      <c r="AC3067" s="131">
        <v>0</v>
      </c>
      <c r="AD3067" s="131">
        <v>0</v>
      </c>
      <c r="AE3067" s="131">
        <v>0</v>
      </c>
      <c r="AF3067" s="131">
        <v>0</v>
      </c>
      <c r="AG3067" s="131">
        <v>0</v>
      </c>
      <c r="AH3067" s="43">
        <v>0</v>
      </c>
    </row>
    <row r="3068" spans="4:34">
      <c r="D3068" s="62">
        <v>2019</v>
      </c>
      <c r="E3068" s="62">
        <v>10</v>
      </c>
      <c r="F3068" s="62">
        <v>2020</v>
      </c>
      <c r="G3068" s="62">
        <v>2020</v>
      </c>
      <c r="H3068" s="131">
        <v>0</v>
      </c>
      <c r="I3068" s="131">
        <v>0</v>
      </c>
      <c r="J3068" s="131">
        <v>0</v>
      </c>
      <c r="K3068" s="131">
        <v>0</v>
      </c>
      <c r="L3068" s="131">
        <v>0</v>
      </c>
      <c r="M3068" s="131">
        <v>0</v>
      </c>
      <c r="N3068" s="131">
        <v>0</v>
      </c>
      <c r="O3068" s="131">
        <v>0</v>
      </c>
      <c r="P3068" s="131">
        <v>0</v>
      </c>
      <c r="Q3068" s="131">
        <v>0</v>
      </c>
      <c r="R3068" s="131">
        <v>0</v>
      </c>
      <c r="S3068" s="131">
        <v>0</v>
      </c>
      <c r="T3068" s="131">
        <v>0</v>
      </c>
      <c r="U3068" s="131">
        <v>0</v>
      </c>
      <c r="V3068" s="131">
        <v>0</v>
      </c>
      <c r="W3068" s="131">
        <v>0</v>
      </c>
      <c r="X3068" s="131">
        <v>0</v>
      </c>
      <c r="Y3068" s="131">
        <v>0</v>
      </c>
      <c r="Z3068" s="131">
        <v>0</v>
      </c>
      <c r="AA3068" s="131">
        <v>0</v>
      </c>
      <c r="AB3068" s="131">
        <v>0</v>
      </c>
      <c r="AC3068" s="131">
        <v>0</v>
      </c>
      <c r="AD3068" s="131">
        <v>0</v>
      </c>
      <c r="AE3068" s="131">
        <v>0</v>
      </c>
      <c r="AF3068" s="131">
        <v>0</v>
      </c>
      <c r="AG3068" s="131">
        <v>0</v>
      </c>
      <c r="AH3068" s="43">
        <v>0</v>
      </c>
    </row>
    <row r="3069" spans="4:34">
      <c r="D3069" s="62">
        <v>2019</v>
      </c>
      <c r="E3069" s="62">
        <v>11</v>
      </c>
      <c r="F3069" s="62">
        <v>2020</v>
      </c>
      <c r="G3069" s="62">
        <v>2020</v>
      </c>
      <c r="H3069" s="131">
        <v>0</v>
      </c>
      <c r="I3069" s="131">
        <v>0</v>
      </c>
      <c r="J3069" s="131">
        <v>0</v>
      </c>
      <c r="K3069" s="131">
        <v>0</v>
      </c>
      <c r="L3069" s="131">
        <v>0</v>
      </c>
      <c r="M3069" s="131">
        <v>0</v>
      </c>
      <c r="N3069" s="131">
        <v>0</v>
      </c>
      <c r="O3069" s="131">
        <v>0</v>
      </c>
      <c r="P3069" s="131">
        <v>0</v>
      </c>
      <c r="Q3069" s="131">
        <v>0</v>
      </c>
      <c r="R3069" s="131">
        <v>0</v>
      </c>
      <c r="S3069" s="131">
        <v>0</v>
      </c>
      <c r="T3069" s="131">
        <v>0</v>
      </c>
      <c r="U3069" s="131">
        <v>0</v>
      </c>
      <c r="V3069" s="131">
        <v>0</v>
      </c>
      <c r="W3069" s="131">
        <v>0</v>
      </c>
      <c r="X3069" s="131">
        <v>0</v>
      </c>
      <c r="Y3069" s="131">
        <v>0</v>
      </c>
      <c r="Z3069" s="131">
        <v>0</v>
      </c>
      <c r="AA3069" s="131">
        <v>0</v>
      </c>
      <c r="AB3069" s="131">
        <v>0</v>
      </c>
      <c r="AC3069" s="131">
        <v>0</v>
      </c>
      <c r="AD3069" s="131">
        <v>0</v>
      </c>
      <c r="AE3069" s="131">
        <v>0</v>
      </c>
      <c r="AF3069" s="131">
        <v>0</v>
      </c>
      <c r="AG3069" s="131">
        <v>0</v>
      </c>
      <c r="AH3069" s="43">
        <v>0</v>
      </c>
    </row>
    <row r="3070" spans="4:34">
      <c r="D3070" s="62">
        <v>2019</v>
      </c>
      <c r="E3070" s="62">
        <v>12</v>
      </c>
      <c r="F3070" s="62">
        <v>2020</v>
      </c>
      <c r="G3070" s="62">
        <v>2020</v>
      </c>
      <c r="H3070" s="131">
        <v>0</v>
      </c>
      <c r="I3070" s="131">
        <v>0</v>
      </c>
      <c r="J3070" s="131">
        <v>0</v>
      </c>
      <c r="K3070" s="131">
        <v>0</v>
      </c>
      <c r="L3070" s="131">
        <v>0</v>
      </c>
      <c r="M3070" s="131">
        <v>0</v>
      </c>
      <c r="N3070" s="131">
        <v>0</v>
      </c>
      <c r="O3070" s="131">
        <v>0</v>
      </c>
      <c r="P3070" s="131">
        <v>0</v>
      </c>
      <c r="Q3070" s="131">
        <v>0</v>
      </c>
      <c r="R3070" s="131">
        <v>0</v>
      </c>
      <c r="S3070" s="131">
        <v>0</v>
      </c>
      <c r="T3070" s="131">
        <v>0</v>
      </c>
      <c r="U3070" s="131">
        <v>0</v>
      </c>
      <c r="V3070" s="131">
        <v>0</v>
      </c>
      <c r="W3070" s="131">
        <v>0</v>
      </c>
      <c r="X3070" s="131">
        <v>0</v>
      </c>
      <c r="Y3070" s="131">
        <v>0</v>
      </c>
      <c r="Z3070" s="131">
        <v>0</v>
      </c>
      <c r="AA3070" s="131">
        <v>0</v>
      </c>
      <c r="AB3070" s="131">
        <v>0</v>
      </c>
      <c r="AC3070" s="131">
        <v>0</v>
      </c>
      <c r="AD3070" s="131">
        <v>0</v>
      </c>
      <c r="AE3070" s="131">
        <v>0</v>
      </c>
      <c r="AF3070" s="131">
        <v>0</v>
      </c>
      <c r="AG3070" s="131">
        <v>0</v>
      </c>
      <c r="AH3070" s="43">
        <v>0</v>
      </c>
    </row>
    <row r="3071" spans="4:34">
      <c r="D3071" s="62">
        <v>2020</v>
      </c>
      <c r="E3071" s="62">
        <v>1</v>
      </c>
      <c r="F3071" s="62">
        <v>2020</v>
      </c>
      <c r="G3071" s="62">
        <v>2020</v>
      </c>
      <c r="H3071" s="131">
        <v>0</v>
      </c>
      <c r="I3071" s="131">
        <v>0</v>
      </c>
      <c r="J3071" s="131">
        <v>0</v>
      </c>
      <c r="K3071" s="131">
        <v>0</v>
      </c>
      <c r="L3071" s="131">
        <v>0</v>
      </c>
      <c r="M3071" s="131">
        <v>0</v>
      </c>
      <c r="N3071" s="131">
        <v>0</v>
      </c>
      <c r="O3071" s="131">
        <v>0</v>
      </c>
      <c r="P3071" s="131">
        <v>0</v>
      </c>
      <c r="Q3071" s="131">
        <v>0</v>
      </c>
      <c r="R3071" s="131">
        <v>0</v>
      </c>
      <c r="S3071" s="131">
        <v>0</v>
      </c>
      <c r="T3071" s="131">
        <v>0</v>
      </c>
      <c r="U3071" s="131">
        <v>0</v>
      </c>
      <c r="V3071" s="131">
        <v>0</v>
      </c>
      <c r="W3071" s="131">
        <v>0</v>
      </c>
      <c r="X3071" s="131">
        <v>0</v>
      </c>
      <c r="Y3071" s="131">
        <v>0</v>
      </c>
      <c r="Z3071" s="131">
        <v>0</v>
      </c>
      <c r="AA3071" s="131">
        <v>0</v>
      </c>
      <c r="AB3071" s="131">
        <v>0</v>
      </c>
      <c r="AC3071" s="131">
        <v>0</v>
      </c>
      <c r="AD3071" s="131">
        <v>0</v>
      </c>
      <c r="AE3071" s="131">
        <v>0</v>
      </c>
      <c r="AF3071" s="131">
        <v>0</v>
      </c>
      <c r="AG3071" s="131">
        <v>0</v>
      </c>
      <c r="AH3071" s="43">
        <v>0</v>
      </c>
    </row>
    <row r="3072" spans="4:34">
      <c r="D3072" s="62">
        <v>2020</v>
      </c>
      <c r="E3072" s="62">
        <v>2</v>
      </c>
      <c r="F3072" s="62">
        <v>2020</v>
      </c>
      <c r="G3072" s="62">
        <v>2020</v>
      </c>
      <c r="H3072" s="131">
        <v>0</v>
      </c>
      <c r="I3072" s="131">
        <v>0</v>
      </c>
      <c r="J3072" s="131">
        <v>0</v>
      </c>
      <c r="K3072" s="131">
        <v>0</v>
      </c>
      <c r="L3072" s="131">
        <v>0</v>
      </c>
      <c r="M3072" s="131">
        <v>0</v>
      </c>
      <c r="N3072" s="131">
        <v>0</v>
      </c>
      <c r="O3072" s="131">
        <v>0</v>
      </c>
      <c r="P3072" s="131">
        <v>0</v>
      </c>
      <c r="Q3072" s="131">
        <v>0</v>
      </c>
      <c r="R3072" s="131">
        <v>0</v>
      </c>
      <c r="S3072" s="131">
        <v>0</v>
      </c>
      <c r="T3072" s="131">
        <v>0</v>
      </c>
      <c r="U3072" s="131">
        <v>0</v>
      </c>
      <c r="V3072" s="131">
        <v>0</v>
      </c>
      <c r="W3072" s="131">
        <v>0</v>
      </c>
      <c r="X3072" s="131">
        <v>0</v>
      </c>
      <c r="Y3072" s="131">
        <v>0</v>
      </c>
      <c r="Z3072" s="131">
        <v>0</v>
      </c>
      <c r="AA3072" s="131">
        <v>0</v>
      </c>
      <c r="AB3072" s="131">
        <v>0</v>
      </c>
      <c r="AC3072" s="131">
        <v>0</v>
      </c>
      <c r="AD3072" s="131">
        <v>0</v>
      </c>
      <c r="AE3072" s="131">
        <v>0</v>
      </c>
      <c r="AF3072" s="131">
        <v>0</v>
      </c>
      <c r="AG3072" s="131">
        <v>0</v>
      </c>
      <c r="AH3072" s="43">
        <v>0</v>
      </c>
    </row>
    <row r="3073" spans="4:34">
      <c r="D3073" s="62">
        <v>2020</v>
      </c>
      <c r="E3073" s="62">
        <v>3</v>
      </c>
      <c r="F3073" s="62">
        <v>2020</v>
      </c>
      <c r="G3073" s="62">
        <v>2020</v>
      </c>
      <c r="H3073" s="131">
        <v>0</v>
      </c>
      <c r="I3073" s="131">
        <v>0</v>
      </c>
      <c r="J3073" s="131">
        <v>0</v>
      </c>
      <c r="K3073" s="131">
        <v>0</v>
      </c>
      <c r="L3073" s="131">
        <v>0</v>
      </c>
      <c r="M3073" s="131">
        <v>0</v>
      </c>
      <c r="N3073" s="131">
        <v>0</v>
      </c>
      <c r="O3073" s="131">
        <v>0</v>
      </c>
      <c r="P3073" s="131">
        <v>0</v>
      </c>
      <c r="Q3073" s="131">
        <v>0</v>
      </c>
      <c r="R3073" s="131">
        <v>0</v>
      </c>
      <c r="S3073" s="131">
        <v>0</v>
      </c>
      <c r="T3073" s="131">
        <v>0</v>
      </c>
      <c r="U3073" s="131">
        <v>0</v>
      </c>
      <c r="V3073" s="131">
        <v>0</v>
      </c>
      <c r="W3073" s="131">
        <v>0</v>
      </c>
      <c r="X3073" s="131">
        <v>0</v>
      </c>
      <c r="Y3073" s="131">
        <v>0</v>
      </c>
      <c r="Z3073" s="131">
        <v>0</v>
      </c>
      <c r="AA3073" s="131">
        <v>0</v>
      </c>
      <c r="AB3073" s="131">
        <v>0</v>
      </c>
      <c r="AC3073" s="131">
        <v>0</v>
      </c>
      <c r="AD3073" s="131">
        <v>0</v>
      </c>
      <c r="AE3073" s="131">
        <v>0</v>
      </c>
      <c r="AF3073" s="131">
        <v>0</v>
      </c>
      <c r="AG3073" s="131">
        <v>0</v>
      </c>
      <c r="AH3073" s="43">
        <v>0</v>
      </c>
    </row>
    <row r="3074" spans="4:34">
      <c r="D3074" s="62">
        <v>2020</v>
      </c>
      <c r="E3074" s="62">
        <v>4</v>
      </c>
      <c r="F3074" s="62">
        <v>2020</v>
      </c>
      <c r="G3074" s="62">
        <v>2020</v>
      </c>
      <c r="H3074" s="131">
        <v>0</v>
      </c>
      <c r="I3074" s="131">
        <v>0</v>
      </c>
      <c r="J3074" s="131">
        <v>0</v>
      </c>
      <c r="K3074" s="131">
        <v>0</v>
      </c>
      <c r="L3074" s="131">
        <v>0</v>
      </c>
      <c r="M3074" s="131">
        <v>0</v>
      </c>
      <c r="N3074" s="131">
        <v>0</v>
      </c>
      <c r="O3074" s="131">
        <v>0</v>
      </c>
      <c r="P3074" s="131">
        <v>0</v>
      </c>
      <c r="Q3074" s="131">
        <v>0</v>
      </c>
      <c r="R3074" s="131">
        <v>0</v>
      </c>
      <c r="S3074" s="131">
        <v>0</v>
      </c>
      <c r="T3074" s="131">
        <v>0</v>
      </c>
      <c r="U3074" s="131">
        <v>0</v>
      </c>
      <c r="V3074" s="131">
        <v>0</v>
      </c>
      <c r="W3074" s="131">
        <v>0</v>
      </c>
      <c r="X3074" s="131">
        <v>0</v>
      </c>
      <c r="Y3074" s="131">
        <v>0</v>
      </c>
      <c r="Z3074" s="131">
        <v>0</v>
      </c>
      <c r="AA3074" s="131">
        <v>0</v>
      </c>
      <c r="AB3074" s="131">
        <v>0</v>
      </c>
      <c r="AC3074" s="131">
        <v>0</v>
      </c>
      <c r="AD3074" s="131">
        <v>0</v>
      </c>
      <c r="AE3074" s="131">
        <v>0</v>
      </c>
      <c r="AF3074" s="131">
        <v>0</v>
      </c>
      <c r="AG3074" s="131">
        <v>0</v>
      </c>
      <c r="AH3074" s="43">
        <v>0</v>
      </c>
    </row>
    <row r="3075" spans="4:34">
      <c r="D3075" s="62">
        <v>2020</v>
      </c>
      <c r="E3075" s="62">
        <v>5</v>
      </c>
      <c r="F3075" s="62">
        <v>2020</v>
      </c>
      <c r="G3075" s="62">
        <v>2021</v>
      </c>
      <c r="H3075" s="131">
        <v>0</v>
      </c>
      <c r="I3075" s="131">
        <v>0</v>
      </c>
      <c r="J3075" s="131">
        <v>0</v>
      </c>
      <c r="K3075" s="131">
        <v>0</v>
      </c>
      <c r="L3075" s="131">
        <v>0</v>
      </c>
      <c r="M3075" s="131">
        <v>0</v>
      </c>
      <c r="N3075" s="131">
        <v>0</v>
      </c>
      <c r="O3075" s="131">
        <v>0</v>
      </c>
      <c r="P3075" s="131">
        <v>0</v>
      </c>
      <c r="Q3075" s="131">
        <v>0</v>
      </c>
      <c r="R3075" s="131">
        <v>0</v>
      </c>
      <c r="S3075" s="131">
        <v>0</v>
      </c>
      <c r="T3075" s="131">
        <v>0</v>
      </c>
      <c r="U3075" s="131">
        <v>0</v>
      </c>
      <c r="V3075" s="131">
        <v>0</v>
      </c>
      <c r="W3075" s="131">
        <v>0</v>
      </c>
      <c r="X3075" s="131">
        <v>0</v>
      </c>
      <c r="Y3075" s="131">
        <v>0</v>
      </c>
      <c r="Z3075" s="131">
        <v>0</v>
      </c>
      <c r="AA3075" s="131">
        <v>0</v>
      </c>
      <c r="AB3075" s="131">
        <v>0</v>
      </c>
      <c r="AC3075" s="131">
        <v>0</v>
      </c>
      <c r="AD3075" s="131">
        <v>0</v>
      </c>
      <c r="AE3075" s="131">
        <v>0</v>
      </c>
      <c r="AF3075" s="131">
        <v>0</v>
      </c>
      <c r="AG3075" s="131">
        <v>0</v>
      </c>
      <c r="AH3075" s="43">
        <v>0</v>
      </c>
    </row>
    <row r="3076" spans="4:34">
      <c r="D3076" s="62">
        <v>2020</v>
      </c>
      <c r="E3076" s="62">
        <v>6</v>
      </c>
      <c r="F3076" s="62">
        <v>2020</v>
      </c>
      <c r="G3076" s="62">
        <v>2021</v>
      </c>
      <c r="H3076" s="131">
        <v>0</v>
      </c>
      <c r="I3076" s="131">
        <v>0</v>
      </c>
      <c r="J3076" s="131">
        <v>0</v>
      </c>
      <c r="K3076" s="131">
        <v>0</v>
      </c>
      <c r="L3076" s="131">
        <v>0</v>
      </c>
      <c r="M3076" s="131">
        <v>0</v>
      </c>
      <c r="N3076" s="131">
        <v>0</v>
      </c>
      <c r="O3076" s="131">
        <v>0</v>
      </c>
      <c r="P3076" s="131">
        <v>0</v>
      </c>
      <c r="Q3076" s="131">
        <v>0</v>
      </c>
      <c r="R3076" s="131">
        <v>0</v>
      </c>
      <c r="S3076" s="131">
        <v>0</v>
      </c>
      <c r="T3076" s="131">
        <v>0</v>
      </c>
      <c r="U3076" s="131">
        <v>0</v>
      </c>
      <c r="V3076" s="131">
        <v>0</v>
      </c>
      <c r="W3076" s="131">
        <v>0</v>
      </c>
      <c r="X3076" s="131">
        <v>0</v>
      </c>
      <c r="Y3076" s="131">
        <v>0</v>
      </c>
      <c r="Z3076" s="131">
        <v>0</v>
      </c>
      <c r="AA3076" s="131">
        <v>0</v>
      </c>
      <c r="AB3076" s="131">
        <v>0</v>
      </c>
      <c r="AC3076" s="131">
        <v>0</v>
      </c>
      <c r="AD3076" s="131">
        <v>0</v>
      </c>
      <c r="AE3076" s="131">
        <v>0</v>
      </c>
      <c r="AF3076" s="131">
        <v>0</v>
      </c>
      <c r="AG3076" s="131">
        <v>0</v>
      </c>
      <c r="AH3076" s="43">
        <v>0</v>
      </c>
    </row>
    <row r="3077" spans="4:34">
      <c r="D3077" s="62">
        <v>2020</v>
      </c>
      <c r="E3077" s="62">
        <v>7</v>
      </c>
      <c r="F3077" s="62">
        <v>2021</v>
      </c>
      <c r="G3077" s="62">
        <v>2021</v>
      </c>
      <c r="H3077" s="131">
        <v>0</v>
      </c>
      <c r="I3077" s="131">
        <v>0</v>
      </c>
      <c r="J3077" s="131">
        <v>0</v>
      </c>
      <c r="K3077" s="131">
        <v>0</v>
      </c>
      <c r="L3077" s="131">
        <v>0</v>
      </c>
      <c r="M3077" s="131">
        <v>0</v>
      </c>
      <c r="N3077" s="131">
        <v>0</v>
      </c>
      <c r="O3077" s="131">
        <v>0</v>
      </c>
      <c r="P3077" s="131">
        <v>0</v>
      </c>
      <c r="Q3077" s="131">
        <v>0</v>
      </c>
      <c r="R3077" s="131">
        <v>0</v>
      </c>
      <c r="S3077" s="131">
        <v>0</v>
      </c>
      <c r="T3077" s="131">
        <v>0</v>
      </c>
      <c r="U3077" s="131">
        <v>0</v>
      </c>
      <c r="V3077" s="131">
        <v>0</v>
      </c>
      <c r="W3077" s="131">
        <v>0</v>
      </c>
      <c r="X3077" s="131">
        <v>0</v>
      </c>
      <c r="Y3077" s="131">
        <v>0</v>
      </c>
      <c r="Z3077" s="131">
        <v>0</v>
      </c>
      <c r="AA3077" s="131">
        <v>0</v>
      </c>
      <c r="AB3077" s="131">
        <v>0</v>
      </c>
      <c r="AC3077" s="131">
        <v>0</v>
      </c>
      <c r="AD3077" s="131">
        <v>0</v>
      </c>
      <c r="AE3077" s="131">
        <v>0</v>
      </c>
      <c r="AF3077" s="131">
        <v>0</v>
      </c>
      <c r="AG3077" s="131">
        <v>0</v>
      </c>
      <c r="AH3077" s="43">
        <v>0</v>
      </c>
    </row>
    <row r="3078" spans="4:34">
      <c r="D3078" s="62">
        <v>2020</v>
      </c>
      <c r="E3078" s="62">
        <v>8</v>
      </c>
      <c r="F3078" s="62">
        <v>2021</v>
      </c>
      <c r="G3078" s="62">
        <v>2021</v>
      </c>
      <c r="H3078" s="131">
        <v>0</v>
      </c>
      <c r="I3078" s="131">
        <v>0</v>
      </c>
      <c r="J3078" s="131">
        <v>0</v>
      </c>
      <c r="K3078" s="131">
        <v>0</v>
      </c>
      <c r="L3078" s="131">
        <v>0</v>
      </c>
      <c r="M3078" s="131">
        <v>0</v>
      </c>
      <c r="N3078" s="131">
        <v>0</v>
      </c>
      <c r="O3078" s="131">
        <v>0</v>
      </c>
      <c r="P3078" s="131">
        <v>0</v>
      </c>
      <c r="Q3078" s="131">
        <v>0</v>
      </c>
      <c r="R3078" s="131">
        <v>0</v>
      </c>
      <c r="S3078" s="131">
        <v>0</v>
      </c>
      <c r="T3078" s="131">
        <v>0</v>
      </c>
      <c r="U3078" s="131">
        <v>0</v>
      </c>
      <c r="V3078" s="131">
        <v>0</v>
      </c>
      <c r="W3078" s="131">
        <v>0</v>
      </c>
      <c r="X3078" s="131">
        <v>0</v>
      </c>
      <c r="Y3078" s="131">
        <v>0</v>
      </c>
      <c r="Z3078" s="131">
        <v>0</v>
      </c>
      <c r="AA3078" s="131">
        <v>0</v>
      </c>
      <c r="AB3078" s="131">
        <v>0</v>
      </c>
      <c r="AC3078" s="131">
        <v>0</v>
      </c>
      <c r="AD3078" s="131">
        <v>0</v>
      </c>
      <c r="AE3078" s="131">
        <v>0</v>
      </c>
      <c r="AF3078" s="131">
        <v>0</v>
      </c>
      <c r="AG3078" s="131">
        <v>0</v>
      </c>
      <c r="AH3078" s="43">
        <v>0</v>
      </c>
    </row>
    <row r="3079" spans="4:34">
      <c r="D3079" s="62">
        <v>2020</v>
      </c>
      <c r="E3079" s="62">
        <v>9</v>
      </c>
      <c r="F3079" s="62">
        <v>2021</v>
      </c>
      <c r="G3079" s="62">
        <v>2021</v>
      </c>
      <c r="H3079" s="131">
        <v>0</v>
      </c>
      <c r="I3079" s="131">
        <v>0</v>
      </c>
      <c r="J3079" s="131">
        <v>0</v>
      </c>
      <c r="K3079" s="131">
        <v>0</v>
      </c>
      <c r="L3079" s="131">
        <v>0</v>
      </c>
      <c r="M3079" s="131">
        <v>0</v>
      </c>
      <c r="N3079" s="131">
        <v>0</v>
      </c>
      <c r="O3079" s="131">
        <v>0</v>
      </c>
      <c r="P3079" s="131">
        <v>0</v>
      </c>
      <c r="Q3079" s="131">
        <v>0</v>
      </c>
      <c r="R3079" s="131">
        <v>0</v>
      </c>
      <c r="S3079" s="131">
        <v>0</v>
      </c>
      <c r="T3079" s="131">
        <v>0</v>
      </c>
      <c r="U3079" s="131">
        <v>0</v>
      </c>
      <c r="V3079" s="131">
        <v>0</v>
      </c>
      <c r="W3079" s="131">
        <v>0</v>
      </c>
      <c r="X3079" s="131">
        <v>0</v>
      </c>
      <c r="Y3079" s="131">
        <v>0</v>
      </c>
      <c r="Z3079" s="131">
        <v>0</v>
      </c>
      <c r="AA3079" s="131">
        <v>0</v>
      </c>
      <c r="AB3079" s="131">
        <v>0</v>
      </c>
      <c r="AC3079" s="131">
        <v>0</v>
      </c>
      <c r="AD3079" s="131">
        <v>0</v>
      </c>
      <c r="AE3079" s="131">
        <v>0</v>
      </c>
      <c r="AF3079" s="131">
        <v>0</v>
      </c>
      <c r="AG3079" s="131">
        <v>0</v>
      </c>
      <c r="AH3079" s="43">
        <v>0</v>
      </c>
    </row>
    <row r="3080" spans="4:34">
      <c r="D3080" s="62">
        <v>2020</v>
      </c>
      <c r="E3080" s="62">
        <v>10</v>
      </c>
      <c r="F3080" s="62">
        <v>2021</v>
      </c>
      <c r="G3080" s="62">
        <v>2021</v>
      </c>
      <c r="H3080" s="131">
        <v>0</v>
      </c>
      <c r="I3080" s="131">
        <v>0</v>
      </c>
      <c r="J3080" s="131">
        <v>0</v>
      </c>
      <c r="K3080" s="131">
        <v>0</v>
      </c>
      <c r="L3080" s="131">
        <v>0</v>
      </c>
      <c r="M3080" s="131">
        <v>0</v>
      </c>
      <c r="N3080" s="131">
        <v>0</v>
      </c>
      <c r="O3080" s="131">
        <v>0</v>
      </c>
      <c r="P3080" s="131">
        <v>0</v>
      </c>
      <c r="Q3080" s="131">
        <v>0</v>
      </c>
      <c r="R3080" s="131">
        <v>0</v>
      </c>
      <c r="S3080" s="131">
        <v>0</v>
      </c>
      <c r="T3080" s="131">
        <v>0</v>
      </c>
      <c r="U3080" s="131">
        <v>0</v>
      </c>
      <c r="V3080" s="131">
        <v>0</v>
      </c>
      <c r="W3080" s="131">
        <v>0</v>
      </c>
      <c r="X3080" s="131">
        <v>0</v>
      </c>
      <c r="Y3080" s="131">
        <v>0</v>
      </c>
      <c r="Z3080" s="131">
        <v>0</v>
      </c>
      <c r="AA3080" s="131">
        <v>0</v>
      </c>
      <c r="AB3080" s="131">
        <v>0</v>
      </c>
      <c r="AC3080" s="131">
        <v>0</v>
      </c>
      <c r="AD3080" s="131">
        <v>0</v>
      </c>
      <c r="AE3080" s="131">
        <v>0</v>
      </c>
      <c r="AF3080" s="131">
        <v>0</v>
      </c>
      <c r="AG3080" s="131">
        <v>0</v>
      </c>
      <c r="AH3080" s="43">
        <v>0</v>
      </c>
    </row>
    <row r="3081" spans="4:34">
      <c r="D3081" s="62">
        <v>2020</v>
      </c>
      <c r="E3081" s="62">
        <v>11</v>
      </c>
      <c r="F3081" s="62">
        <v>2021</v>
      </c>
      <c r="G3081" s="62">
        <v>2021</v>
      </c>
      <c r="H3081" s="131">
        <v>0</v>
      </c>
      <c r="I3081" s="131">
        <v>0</v>
      </c>
      <c r="J3081" s="131">
        <v>0</v>
      </c>
      <c r="K3081" s="131">
        <v>0</v>
      </c>
      <c r="L3081" s="131">
        <v>0</v>
      </c>
      <c r="M3081" s="131">
        <v>0</v>
      </c>
      <c r="N3081" s="131">
        <v>0</v>
      </c>
      <c r="O3081" s="131">
        <v>0</v>
      </c>
      <c r="P3081" s="131">
        <v>0</v>
      </c>
      <c r="Q3081" s="131">
        <v>0</v>
      </c>
      <c r="R3081" s="131">
        <v>0</v>
      </c>
      <c r="S3081" s="131">
        <v>0</v>
      </c>
      <c r="T3081" s="131">
        <v>0</v>
      </c>
      <c r="U3081" s="131">
        <v>0</v>
      </c>
      <c r="V3081" s="131">
        <v>0</v>
      </c>
      <c r="W3081" s="131">
        <v>0</v>
      </c>
      <c r="X3081" s="131">
        <v>0</v>
      </c>
      <c r="Y3081" s="131">
        <v>0</v>
      </c>
      <c r="Z3081" s="131">
        <v>0</v>
      </c>
      <c r="AA3081" s="131">
        <v>0</v>
      </c>
      <c r="AB3081" s="131">
        <v>0</v>
      </c>
      <c r="AC3081" s="131">
        <v>0</v>
      </c>
      <c r="AD3081" s="131">
        <v>0</v>
      </c>
      <c r="AE3081" s="131">
        <v>0</v>
      </c>
      <c r="AF3081" s="131">
        <v>0</v>
      </c>
      <c r="AG3081" s="131">
        <v>0</v>
      </c>
      <c r="AH3081" s="43">
        <v>0</v>
      </c>
    </row>
    <row r="3082" spans="4:34">
      <c r="D3082" s="62">
        <v>2020</v>
      </c>
      <c r="E3082" s="62">
        <v>12</v>
      </c>
      <c r="F3082" s="62">
        <v>2021</v>
      </c>
      <c r="G3082" s="62">
        <v>2021</v>
      </c>
      <c r="H3082" s="131">
        <v>0</v>
      </c>
      <c r="I3082" s="131">
        <v>0</v>
      </c>
      <c r="J3082" s="131">
        <v>0</v>
      </c>
      <c r="K3082" s="131">
        <v>0</v>
      </c>
      <c r="L3082" s="131">
        <v>0</v>
      </c>
      <c r="M3082" s="131">
        <v>0</v>
      </c>
      <c r="N3082" s="131">
        <v>0</v>
      </c>
      <c r="O3082" s="131">
        <v>0</v>
      </c>
      <c r="P3082" s="131">
        <v>0</v>
      </c>
      <c r="Q3082" s="131">
        <v>0</v>
      </c>
      <c r="R3082" s="131">
        <v>0</v>
      </c>
      <c r="S3082" s="131">
        <v>0</v>
      </c>
      <c r="T3082" s="131">
        <v>0</v>
      </c>
      <c r="U3082" s="131">
        <v>0</v>
      </c>
      <c r="V3082" s="131">
        <v>0</v>
      </c>
      <c r="W3082" s="131">
        <v>0</v>
      </c>
      <c r="X3082" s="131">
        <v>0</v>
      </c>
      <c r="Y3082" s="131">
        <v>0</v>
      </c>
      <c r="Z3082" s="131">
        <v>0</v>
      </c>
      <c r="AA3082" s="131">
        <v>0</v>
      </c>
      <c r="AB3082" s="131">
        <v>0</v>
      </c>
      <c r="AC3082" s="131">
        <v>0</v>
      </c>
      <c r="AD3082" s="131">
        <v>0</v>
      </c>
      <c r="AE3082" s="131">
        <v>0</v>
      </c>
      <c r="AF3082" s="131">
        <v>0</v>
      </c>
      <c r="AG3082" s="131">
        <v>0</v>
      </c>
      <c r="AH3082" s="43">
        <v>0</v>
      </c>
    </row>
    <row r="3083" spans="4:34">
      <c r="D3083" s="62">
        <v>2021</v>
      </c>
      <c r="E3083" s="62">
        <v>1</v>
      </c>
      <c r="F3083" s="62">
        <v>2021</v>
      </c>
      <c r="G3083" s="62">
        <v>2021</v>
      </c>
      <c r="H3083" s="131">
        <v>0</v>
      </c>
      <c r="I3083" s="131">
        <v>0</v>
      </c>
      <c r="J3083" s="131">
        <v>0</v>
      </c>
      <c r="K3083" s="131">
        <v>0</v>
      </c>
      <c r="L3083" s="131">
        <v>0</v>
      </c>
      <c r="M3083" s="131">
        <v>0</v>
      </c>
      <c r="N3083" s="131">
        <v>0</v>
      </c>
      <c r="O3083" s="131">
        <v>0</v>
      </c>
      <c r="P3083" s="131">
        <v>0</v>
      </c>
      <c r="Q3083" s="131">
        <v>0</v>
      </c>
      <c r="R3083" s="131">
        <v>0</v>
      </c>
      <c r="S3083" s="131">
        <v>0</v>
      </c>
      <c r="T3083" s="131">
        <v>0</v>
      </c>
      <c r="U3083" s="131">
        <v>0</v>
      </c>
      <c r="V3083" s="131">
        <v>0</v>
      </c>
      <c r="W3083" s="131">
        <v>0</v>
      </c>
      <c r="X3083" s="131">
        <v>0</v>
      </c>
      <c r="Y3083" s="131">
        <v>0</v>
      </c>
      <c r="Z3083" s="131">
        <v>0</v>
      </c>
      <c r="AA3083" s="131">
        <v>0</v>
      </c>
      <c r="AB3083" s="131">
        <v>0</v>
      </c>
      <c r="AC3083" s="131">
        <v>0</v>
      </c>
      <c r="AD3083" s="131">
        <v>0</v>
      </c>
      <c r="AE3083" s="131">
        <v>0</v>
      </c>
      <c r="AF3083" s="131">
        <v>0</v>
      </c>
      <c r="AG3083" s="131">
        <v>0</v>
      </c>
      <c r="AH3083" s="43">
        <v>0</v>
      </c>
    </row>
    <row r="3084" spans="4:34">
      <c r="D3084" s="62">
        <v>2021</v>
      </c>
      <c r="E3084" s="62">
        <v>2</v>
      </c>
      <c r="F3084" s="62">
        <v>2021</v>
      </c>
      <c r="G3084" s="62">
        <v>2021</v>
      </c>
      <c r="H3084" s="131">
        <v>0</v>
      </c>
      <c r="I3084" s="131">
        <v>0</v>
      </c>
      <c r="J3084" s="131">
        <v>0</v>
      </c>
      <c r="K3084" s="131">
        <v>0</v>
      </c>
      <c r="L3084" s="131">
        <v>0</v>
      </c>
      <c r="M3084" s="131">
        <v>0</v>
      </c>
      <c r="N3084" s="131">
        <v>0</v>
      </c>
      <c r="O3084" s="131">
        <v>0</v>
      </c>
      <c r="P3084" s="131">
        <v>0</v>
      </c>
      <c r="Q3084" s="131">
        <v>0</v>
      </c>
      <c r="R3084" s="131">
        <v>0</v>
      </c>
      <c r="S3084" s="131">
        <v>0</v>
      </c>
      <c r="T3084" s="131">
        <v>0</v>
      </c>
      <c r="U3084" s="131">
        <v>0</v>
      </c>
      <c r="V3084" s="131">
        <v>0</v>
      </c>
      <c r="W3084" s="131">
        <v>0</v>
      </c>
      <c r="X3084" s="131">
        <v>0</v>
      </c>
      <c r="Y3084" s="131">
        <v>0</v>
      </c>
      <c r="Z3084" s="131">
        <v>0</v>
      </c>
      <c r="AA3084" s="131">
        <v>0</v>
      </c>
      <c r="AB3084" s="131">
        <v>0</v>
      </c>
      <c r="AC3084" s="131">
        <v>0</v>
      </c>
      <c r="AD3084" s="131">
        <v>0</v>
      </c>
      <c r="AE3084" s="131">
        <v>0</v>
      </c>
      <c r="AF3084" s="131">
        <v>0</v>
      </c>
      <c r="AG3084" s="131">
        <v>0</v>
      </c>
      <c r="AH3084" s="43">
        <v>0</v>
      </c>
    </row>
    <row r="3085" spans="4:34">
      <c r="D3085" s="62">
        <v>2021</v>
      </c>
      <c r="E3085" s="62">
        <v>3</v>
      </c>
      <c r="F3085" s="62">
        <v>2021</v>
      </c>
      <c r="G3085" s="62">
        <v>2021</v>
      </c>
      <c r="H3085" s="131">
        <v>0</v>
      </c>
      <c r="I3085" s="131">
        <v>0</v>
      </c>
      <c r="J3085" s="131">
        <v>0</v>
      </c>
      <c r="K3085" s="131">
        <v>0</v>
      </c>
      <c r="L3085" s="131">
        <v>0</v>
      </c>
      <c r="M3085" s="131">
        <v>0</v>
      </c>
      <c r="N3085" s="131">
        <v>0</v>
      </c>
      <c r="O3085" s="131">
        <v>0</v>
      </c>
      <c r="P3085" s="131">
        <v>0</v>
      </c>
      <c r="Q3085" s="131">
        <v>0</v>
      </c>
      <c r="R3085" s="131">
        <v>0</v>
      </c>
      <c r="S3085" s="131">
        <v>0</v>
      </c>
      <c r="T3085" s="131">
        <v>0</v>
      </c>
      <c r="U3085" s="131">
        <v>0</v>
      </c>
      <c r="V3085" s="131">
        <v>0</v>
      </c>
      <c r="W3085" s="131">
        <v>0</v>
      </c>
      <c r="X3085" s="131">
        <v>0</v>
      </c>
      <c r="Y3085" s="131">
        <v>0</v>
      </c>
      <c r="Z3085" s="131">
        <v>0</v>
      </c>
      <c r="AA3085" s="131">
        <v>0</v>
      </c>
      <c r="AB3085" s="131">
        <v>0</v>
      </c>
      <c r="AC3085" s="131">
        <v>0</v>
      </c>
      <c r="AD3085" s="131">
        <v>0</v>
      </c>
      <c r="AE3085" s="131">
        <v>0</v>
      </c>
      <c r="AF3085" s="131">
        <v>0</v>
      </c>
      <c r="AG3085" s="131">
        <v>0</v>
      </c>
      <c r="AH3085" s="43">
        <v>0</v>
      </c>
    </row>
    <row r="3086" spans="4:34">
      <c r="D3086" s="62">
        <v>2021</v>
      </c>
      <c r="E3086" s="62">
        <v>4</v>
      </c>
      <c r="F3086" s="62">
        <v>2021</v>
      </c>
      <c r="G3086" s="62">
        <v>2021</v>
      </c>
      <c r="H3086" s="131">
        <v>0</v>
      </c>
      <c r="I3086" s="131">
        <v>0</v>
      </c>
      <c r="J3086" s="131">
        <v>0</v>
      </c>
      <c r="K3086" s="131">
        <v>0</v>
      </c>
      <c r="L3086" s="131">
        <v>0</v>
      </c>
      <c r="M3086" s="131">
        <v>0</v>
      </c>
      <c r="N3086" s="131">
        <v>0</v>
      </c>
      <c r="O3086" s="131">
        <v>0</v>
      </c>
      <c r="P3086" s="131">
        <v>0</v>
      </c>
      <c r="Q3086" s="131">
        <v>0</v>
      </c>
      <c r="R3086" s="131">
        <v>0</v>
      </c>
      <c r="S3086" s="131">
        <v>0</v>
      </c>
      <c r="T3086" s="131">
        <v>0</v>
      </c>
      <c r="U3086" s="131">
        <v>0</v>
      </c>
      <c r="V3086" s="131">
        <v>0</v>
      </c>
      <c r="W3086" s="131">
        <v>0</v>
      </c>
      <c r="X3086" s="131">
        <v>0</v>
      </c>
      <c r="Y3086" s="131">
        <v>0</v>
      </c>
      <c r="Z3086" s="131">
        <v>0</v>
      </c>
      <c r="AA3086" s="131">
        <v>0</v>
      </c>
      <c r="AB3086" s="131">
        <v>0</v>
      </c>
      <c r="AC3086" s="131">
        <v>0</v>
      </c>
      <c r="AD3086" s="131">
        <v>0</v>
      </c>
      <c r="AE3086" s="131">
        <v>0</v>
      </c>
      <c r="AF3086" s="131">
        <v>0</v>
      </c>
      <c r="AG3086" s="131">
        <v>0</v>
      </c>
      <c r="AH3086" s="43">
        <v>0</v>
      </c>
    </row>
    <row r="3087" spans="4:34">
      <c r="D3087" s="62">
        <v>2021</v>
      </c>
      <c r="E3087" s="62">
        <v>5</v>
      </c>
      <c r="F3087" s="62">
        <v>2021</v>
      </c>
      <c r="G3087" s="62">
        <v>2022</v>
      </c>
      <c r="H3087" s="131">
        <v>0</v>
      </c>
      <c r="I3087" s="131">
        <v>0</v>
      </c>
      <c r="J3087" s="131">
        <v>0</v>
      </c>
      <c r="K3087" s="131">
        <v>0</v>
      </c>
      <c r="L3087" s="131">
        <v>0</v>
      </c>
      <c r="M3087" s="131">
        <v>0</v>
      </c>
      <c r="N3087" s="131">
        <v>0</v>
      </c>
      <c r="O3087" s="131">
        <v>0</v>
      </c>
      <c r="P3087" s="131">
        <v>0</v>
      </c>
      <c r="Q3087" s="131">
        <v>0</v>
      </c>
      <c r="R3087" s="131">
        <v>0</v>
      </c>
      <c r="S3087" s="131">
        <v>0</v>
      </c>
      <c r="T3087" s="131">
        <v>0</v>
      </c>
      <c r="U3087" s="131">
        <v>0</v>
      </c>
      <c r="V3087" s="131">
        <v>0</v>
      </c>
      <c r="W3087" s="131">
        <v>0</v>
      </c>
      <c r="X3087" s="131">
        <v>0</v>
      </c>
      <c r="Y3087" s="131">
        <v>0</v>
      </c>
      <c r="Z3087" s="131">
        <v>0</v>
      </c>
      <c r="AA3087" s="131">
        <v>0</v>
      </c>
      <c r="AB3087" s="131">
        <v>0</v>
      </c>
      <c r="AC3087" s="131">
        <v>0</v>
      </c>
      <c r="AD3087" s="131">
        <v>0</v>
      </c>
      <c r="AE3087" s="131">
        <v>0</v>
      </c>
      <c r="AF3087" s="131">
        <v>0</v>
      </c>
      <c r="AG3087" s="131">
        <v>0</v>
      </c>
      <c r="AH3087" s="43">
        <v>0</v>
      </c>
    </row>
    <row r="3088" spans="4:34">
      <c r="D3088" s="62">
        <v>2021</v>
      </c>
      <c r="E3088" s="62">
        <v>6</v>
      </c>
      <c r="F3088" s="62">
        <v>2021</v>
      </c>
      <c r="G3088" s="62">
        <v>2022</v>
      </c>
      <c r="H3088" s="131">
        <v>0</v>
      </c>
      <c r="I3088" s="131">
        <v>0</v>
      </c>
      <c r="J3088" s="131">
        <v>0</v>
      </c>
      <c r="K3088" s="131">
        <v>0</v>
      </c>
      <c r="L3088" s="131">
        <v>0</v>
      </c>
      <c r="M3088" s="131">
        <v>0</v>
      </c>
      <c r="N3088" s="131">
        <v>0</v>
      </c>
      <c r="O3088" s="131">
        <v>0</v>
      </c>
      <c r="P3088" s="131">
        <v>0</v>
      </c>
      <c r="Q3088" s="131">
        <v>0</v>
      </c>
      <c r="R3088" s="131">
        <v>0</v>
      </c>
      <c r="S3088" s="131">
        <v>0</v>
      </c>
      <c r="T3088" s="131">
        <v>0</v>
      </c>
      <c r="U3088" s="131">
        <v>0</v>
      </c>
      <c r="V3088" s="131">
        <v>0</v>
      </c>
      <c r="W3088" s="131">
        <v>0</v>
      </c>
      <c r="X3088" s="131">
        <v>0</v>
      </c>
      <c r="Y3088" s="131">
        <v>0</v>
      </c>
      <c r="Z3088" s="131">
        <v>0</v>
      </c>
      <c r="AA3088" s="131">
        <v>0</v>
      </c>
      <c r="AB3088" s="131">
        <v>0</v>
      </c>
      <c r="AC3088" s="131">
        <v>0</v>
      </c>
      <c r="AD3088" s="131">
        <v>0</v>
      </c>
      <c r="AE3088" s="131">
        <v>0</v>
      </c>
      <c r="AF3088" s="131">
        <v>0</v>
      </c>
      <c r="AG3088" s="131">
        <v>0</v>
      </c>
      <c r="AH3088" s="43">
        <v>0</v>
      </c>
    </row>
    <row r="3089" spans="4:34">
      <c r="D3089" s="62">
        <v>2021</v>
      </c>
      <c r="E3089" s="62">
        <v>7</v>
      </c>
      <c r="F3089" s="62">
        <v>2022</v>
      </c>
      <c r="G3089" s="62">
        <v>2022</v>
      </c>
      <c r="H3089" s="131">
        <v>0</v>
      </c>
      <c r="I3089" s="131">
        <v>0</v>
      </c>
      <c r="J3089" s="131">
        <v>0</v>
      </c>
      <c r="K3089" s="131">
        <v>0</v>
      </c>
      <c r="L3089" s="131">
        <v>0</v>
      </c>
      <c r="M3089" s="131">
        <v>0</v>
      </c>
      <c r="N3089" s="131">
        <v>0</v>
      </c>
      <c r="O3089" s="131">
        <v>0</v>
      </c>
      <c r="P3089" s="131">
        <v>0</v>
      </c>
      <c r="Q3089" s="131">
        <v>0</v>
      </c>
      <c r="R3089" s="131">
        <v>0</v>
      </c>
      <c r="S3089" s="131">
        <v>0</v>
      </c>
      <c r="T3089" s="131">
        <v>0</v>
      </c>
      <c r="U3089" s="131">
        <v>0</v>
      </c>
      <c r="V3089" s="131">
        <v>0</v>
      </c>
      <c r="W3089" s="131">
        <v>0</v>
      </c>
      <c r="X3089" s="131">
        <v>0</v>
      </c>
      <c r="Y3089" s="131">
        <v>0</v>
      </c>
      <c r="Z3089" s="131">
        <v>0</v>
      </c>
      <c r="AA3089" s="131">
        <v>0</v>
      </c>
      <c r="AB3089" s="131">
        <v>0</v>
      </c>
      <c r="AC3089" s="131">
        <v>0</v>
      </c>
      <c r="AD3089" s="131">
        <v>0</v>
      </c>
      <c r="AE3089" s="131">
        <v>0</v>
      </c>
      <c r="AF3089" s="131">
        <v>0</v>
      </c>
      <c r="AG3089" s="131">
        <v>0</v>
      </c>
      <c r="AH3089" s="43">
        <v>0</v>
      </c>
    </row>
    <row r="3090" spans="4:34">
      <c r="D3090" s="62">
        <v>2021</v>
      </c>
      <c r="E3090" s="62">
        <v>8</v>
      </c>
      <c r="F3090" s="62">
        <v>2022</v>
      </c>
      <c r="G3090" s="62">
        <v>2022</v>
      </c>
      <c r="H3090" s="131">
        <v>0</v>
      </c>
      <c r="I3090" s="131">
        <v>0</v>
      </c>
      <c r="J3090" s="131">
        <v>0</v>
      </c>
      <c r="K3090" s="131">
        <v>0</v>
      </c>
      <c r="L3090" s="131">
        <v>0</v>
      </c>
      <c r="M3090" s="131">
        <v>0</v>
      </c>
      <c r="N3090" s="131">
        <v>0</v>
      </c>
      <c r="O3090" s="131">
        <v>0</v>
      </c>
      <c r="P3090" s="131">
        <v>0</v>
      </c>
      <c r="Q3090" s="131">
        <v>0</v>
      </c>
      <c r="R3090" s="131">
        <v>0</v>
      </c>
      <c r="S3090" s="131">
        <v>0</v>
      </c>
      <c r="T3090" s="131">
        <v>0</v>
      </c>
      <c r="U3090" s="131">
        <v>0</v>
      </c>
      <c r="V3090" s="131">
        <v>0</v>
      </c>
      <c r="W3090" s="131">
        <v>0</v>
      </c>
      <c r="X3090" s="131">
        <v>0</v>
      </c>
      <c r="Y3090" s="131">
        <v>0</v>
      </c>
      <c r="Z3090" s="131">
        <v>0</v>
      </c>
      <c r="AA3090" s="131">
        <v>0</v>
      </c>
      <c r="AB3090" s="131">
        <v>0</v>
      </c>
      <c r="AC3090" s="131">
        <v>0</v>
      </c>
      <c r="AD3090" s="131">
        <v>0</v>
      </c>
      <c r="AE3090" s="131">
        <v>0</v>
      </c>
      <c r="AF3090" s="131">
        <v>0</v>
      </c>
      <c r="AG3090" s="131">
        <v>0</v>
      </c>
      <c r="AH3090" s="43">
        <v>0</v>
      </c>
    </row>
    <row r="3091" spans="4:34">
      <c r="D3091" s="62">
        <v>2021</v>
      </c>
      <c r="E3091" s="62">
        <v>9</v>
      </c>
      <c r="F3091" s="62">
        <v>2022</v>
      </c>
      <c r="G3091" s="62">
        <v>2022</v>
      </c>
      <c r="H3091" s="131">
        <v>0</v>
      </c>
      <c r="I3091" s="131">
        <v>0</v>
      </c>
      <c r="J3091" s="131">
        <v>0</v>
      </c>
      <c r="K3091" s="131">
        <v>0</v>
      </c>
      <c r="L3091" s="131">
        <v>0</v>
      </c>
      <c r="M3091" s="131">
        <v>0</v>
      </c>
      <c r="N3091" s="131">
        <v>0</v>
      </c>
      <c r="O3091" s="131">
        <v>0</v>
      </c>
      <c r="P3091" s="131">
        <v>0</v>
      </c>
      <c r="Q3091" s="131">
        <v>0</v>
      </c>
      <c r="R3091" s="131">
        <v>0</v>
      </c>
      <c r="S3091" s="131">
        <v>0</v>
      </c>
      <c r="T3091" s="131">
        <v>0</v>
      </c>
      <c r="U3091" s="131">
        <v>0</v>
      </c>
      <c r="V3091" s="131">
        <v>0</v>
      </c>
      <c r="W3091" s="131">
        <v>0</v>
      </c>
      <c r="X3091" s="131">
        <v>0</v>
      </c>
      <c r="Y3091" s="131">
        <v>0</v>
      </c>
      <c r="Z3091" s="131">
        <v>0</v>
      </c>
      <c r="AA3091" s="131">
        <v>0</v>
      </c>
      <c r="AB3091" s="131">
        <v>0</v>
      </c>
      <c r="AC3091" s="131">
        <v>0</v>
      </c>
      <c r="AD3091" s="131">
        <v>0</v>
      </c>
      <c r="AE3091" s="131">
        <v>0</v>
      </c>
      <c r="AF3091" s="131">
        <v>0</v>
      </c>
      <c r="AG3091" s="131">
        <v>0</v>
      </c>
      <c r="AH3091" s="43">
        <v>0</v>
      </c>
    </row>
    <row r="3092" spans="4:34">
      <c r="D3092" s="62">
        <v>2021</v>
      </c>
      <c r="E3092" s="62">
        <v>10</v>
      </c>
      <c r="F3092" s="62">
        <v>2022</v>
      </c>
      <c r="G3092" s="62">
        <v>2022</v>
      </c>
      <c r="H3092" s="131">
        <v>0</v>
      </c>
      <c r="I3092" s="131">
        <v>0</v>
      </c>
      <c r="J3092" s="131">
        <v>0</v>
      </c>
      <c r="K3092" s="131">
        <v>0</v>
      </c>
      <c r="L3092" s="131">
        <v>0</v>
      </c>
      <c r="M3092" s="131">
        <v>0</v>
      </c>
      <c r="N3092" s="131">
        <v>0</v>
      </c>
      <c r="O3092" s="131">
        <v>0</v>
      </c>
      <c r="P3092" s="131">
        <v>0</v>
      </c>
      <c r="Q3092" s="131">
        <v>0</v>
      </c>
      <c r="R3092" s="131">
        <v>0</v>
      </c>
      <c r="S3092" s="131">
        <v>0</v>
      </c>
      <c r="T3092" s="131">
        <v>0</v>
      </c>
      <c r="U3092" s="131">
        <v>0</v>
      </c>
      <c r="V3092" s="131">
        <v>0</v>
      </c>
      <c r="W3092" s="131">
        <v>0</v>
      </c>
      <c r="X3092" s="131">
        <v>0</v>
      </c>
      <c r="Y3092" s="131">
        <v>0</v>
      </c>
      <c r="Z3092" s="131">
        <v>0</v>
      </c>
      <c r="AA3092" s="131">
        <v>0</v>
      </c>
      <c r="AB3092" s="131">
        <v>0</v>
      </c>
      <c r="AC3092" s="131">
        <v>0</v>
      </c>
      <c r="AD3092" s="131">
        <v>0</v>
      </c>
      <c r="AE3092" s="131">
        <v>0</v>
      </c>
      <c r="AF3092" s="131">
        <v>0</v>
      </c>
      <c r="AG3092" s="131">
        <v>0</v>
      </c>
      <c r="AH3092" s="43">
        <v>0</v>
      </c>
    </row>
    <row r="3093" spans="4:34">
      <c r="D3093" s="62">
        <v>2021</v>
      </c>
      <c r="E3093" s="62">
        <v>11</v>
      </c>
      <c r="F3093" s="62">
        <v>2022</v>
      </c>
      <c r="G3093" s="62">
        <v>2022</v>
      </c>
      <c r="H3093" s="131">
        <v>0</v>
      </c>
      <c r="I3093" s="131">
        <v>0</v>
      </c>
      <c r="J3093" s="131">
        <v>0</v>
      </c>
      <c r="K3093" s="131">
        <v>0</v>
      </c>
      <c r="L3093" s="131">
        <v>0</v>
      </c>
      <c r="M3093" s="131">
        <v>0</v>
      </c>
      <c r="N3093" s="131">
        <v>0</v>
      </c>
      <c r="O3093" s="131">
        <v>0</v>
      </c>
      <c r="P3093" s="131">
        <v>0</v>
      </c>
      <c r="Q3093" s="131">
        <v>0</v>
      </c>
      <c r="R3093" s="131">
        <v>0</v>
      </c>
      <c r="S3093" s="131">
        <v>0</v>
      </c>
      <c r="T3093" s="131">
        <v>0</v>
      </c>
      <c r="U3093" s="131">
        <v>0</v>
      </c>
      <c r="V3093" s="131">
        <v>0</v>
      </c>
      <c r="W3093" s="131">
        <v>0</v>
      </c>
      <c r="X3093" s="131">
        <v>0</v>
      </c>
      <c r="Y3093" s="131">
        <v>0</v>
      </c>
      <c r="Z3093" s="131">
        <v>0</v>
      </c>
      <c r="AA3093" s="131">
        <v>0</v>
      </c>
      <c r="AB3093" s="131">
        <v>0</v>
      </c>
      <c r="AC3093" s="131">
        <v>0</v>
      </c>
      <c r="AD3093" s="131">
        <v>0</v>
      </c>
      <c r="AE3093" s="131">
        <v>0</v>
      </c>
      <c r="AF3093" s="131">
        <v>0</v>
      </c>
      <c r="AG3093" s="131">
        <v>0</v>
      </c>
      <c r="AH3093" s="43">
        <v>0</v>
      </c>
    </row>
    <row r="3094" spans="4:34">
      <c r="D3094" s="62">
        <v>2021</v>
      </c>
      <c r="E3094" s="62">
        <v>12</v>
      </c>
      <c r="F3094" s="62">
        <v>2022</v>
      </c>
      <c r="G3094" s="62">
        <v>2022</v>
      </c>
      <c r="H3094" s="131">
        <v>0</v>
      </c>
      <c r="I3094" s="131">
        <v>0</v>
      </c>
      <c r="J3094" s="131">
        <v>0</v>
      </c>
      <c r="K3094" s="131">
        <v>0</v>
      </c>
      <c r="L3094" s="131">
        <v>0</v>
      </c>
      <c r="M3094" s="131">
        <v>0</v>
      </c>
      <c r="N3094" s="131">
        <v>0</v>
      </c>
      <c r="O3094" s="131">
        <v>0</v>
      </c>
      <c r="P3094" s="131">
        <v>0</v>
      </c>
      <c r="Q3094" s="131">
        <v>0</v>
      </c>
      <c r="R3094" s="131">
        <v>0</v>
      </c>
      <c r="S3094" s="131">
        <v>0</v>
      </c>
      <c r="T3094" s="131">
        <v>0</v>
      </c>
      <c r="U3094" s="131">
        <v>0</v>
      </c>
      <c r="V3094" s="131">
        <v>0</v>
      </c>
      <c r="W3094" s="131">
        <v>0</v>
      </c>
      <c r="X3094" s="131">
        <v>0</v>
      </c>
      <c r="Y3094" s="131">
        <v>0</v>
      </c>
      <c r="Z3094" s="131">
        <v>0</v>
      </c>
      <c r="AA3094" s="131">
        <v>0</v>
      </c>
      <c r="AB3094" s="131">
        <v>0</v>
      </c>
      <c r="AC3094" s="131">
        <v>0</v>
      </c>
      <c r="AD3094" s="131">
        <v>0</v>
      </c>
      <c r="AE3094" s="131">
        <v>0</v>
      </c>
      <c r="AF3094" s="131">
        <v>0</v>
      </c>
      <c r="AG3094" s="131">
        <v>0</v>
      </c>
      <c r="AH3094" s="43">
        <v>0</v>
      </c>
    </row>
    <row r="3095" spans="4:34">
      <c r="D3095" s="62">
        <v>2022</v>
      </c>
      <c r="E3095" s="62">
        <v>1</v>
      </c>
      <c r="F3095" s="62">
        <v>2022</v>
      </c>
      <c r="G3095" s="62">
        <v>2022</v>
      </c>
      <c r="H3095" s="131">
        <v>0</v>
      </c>
      <c r="I3095" s="131">
        <v>0</v>
      </c>
      <c r="J3095" s="131">
        <v>0</v>
      </c>
      <c r="K3095" s="131">
        <v>0</v>
      </c>
      <c r="L3095" s="131">
        <v>0</v>
      </c>
      <c r="M3095" s="131">
        <v>0</v>
      </c>
      <c r="N3095" s="131">
        <v>0</v>
      </c>
      <c r="O3095" s="131">
        <v>0</v>
      </c>
      <c r="P3095" s="131">
        <v>0</v>
      </c>
      <c r="Q3095" s="131">
        <v>0</v>
      </c>
      <c r="R3095" s="131">
        <v>0</v>
      </c>
      <c r="S3095" s="131">
        <v>0</v>
      </c>
      <c r="T3095" s="131">
        <v>0</v>
      </c>
      <c r="U3095" s="131">
        <v>0</v>
      </c>
      <c r="V3095" s="131">
        <v>0</v>
      </c>
      <c r="W3095" s="131">
        <v>0</v>
      </c>
      <c r="X3095" s="131">
        <v>0</v>
      </c>
      <c r="Y3095" s="131">
        <v>0</v>
      </c>
      <c r="Z3095" s="131">
        <v>0</v>
      </c>
      <c r="AA3095" s="131">
        <v>0</v>
      </c>
      <c r="AB3095" s="131">
        <v>0</v>
      </c>
      <c r="AC3095" s="131">
        <v>0</v>
      </c>
      <c r="AD3095" s="131">
        <v>0</v>
      </c>
      <c r="AE3095" s="131">
        <v>0</v>
      </c>
      <c r="AF3095" s="131">
        <v>0</v>
      </c>
      <c r="AG3095" s="131">
        <v>0</v>
      </c>
      <c r="AH3095" s="43">
        <v>0</v>
      </c>
    </row>
    <row r="3096" spans="4:34">
      <c r="D3096" s="62">
        <v>2022</v>
      </c>
      <c r="E3096" s="62">
        <v>2</v>
      </c>
      <c r="F3096" s="62">
        <v>2022</v>
      </c>
      <c r="G3096" s="62">
        <v>2022</v>
      </c>
      <c r="H3096" s="131">
        <v>0</v>
      </c>
      <c r="I3096" s="131">
        <v>0</v>
      </c>
      <c r="J3096" s="131">
        <v>0</v>
      </c>
      <c r="K3096" s="131">
        <v>0</v>
      </c>
      <c r="L3096" s="131">
        <v>0</v>
      </c>
      <c r="M3096" s="131">
        <v>0</v>
      </c>
      <c r="N3096" s="131">
        <v>0</v>
      </c>
      <c r="O3096" s="131">
        <v>0</v>
      </c>
      <c r="P3096" s="131">
        <v>0</v>
      </c>
      <c r="Q3096" s="131">
        <v>0</v>
      </c>
      <c r="R3096" s="131">
        <v>0</v>
      </c>
      <c r="S3096" s="131">
        <v>0</v>
      </c>
      <c r="T3096" s="131">
        <v>0</v>
      </c>
      <c r="U3096" s="131">
        <v>0</v>
      </c>
      <c r="V3096" s="131">
        <v>0</v>
      </c>
      <c r="W3096" s="131">
        <v>0</v>
      </c>
      <c r="X3096" s="131">
        <v>0</v>
      </c>
      <c r="Y3096" s="131">
        <v>0</v>
      </c>
      <c r="Z3096" s="131">
        <v>0</v>
      </c>
      <c r="AA3096" s="131">
        <v>0</v>
      </c>
      <c r="AB3096" s="131">
        <v>0</v>
      </c>
      <c r="AC3096" s="131">
        <v>0</v>
      </c>
      <c r="AD3096" s="131">
        <v>0</v>
      </c>
      <c r="AE3096" s="131">
        <v>0</v>
      </c>
      <c r="AF3096" s="131">
        <v>0</v>
      </c>
      <c r="AG3096" s="131">
        <v>0</v>
      </c>
      <c r="AH3096" s="43">
        <v>0</v>
      </c>
    </row>
    <row r="3097" spans="4:34">
      <c r="D3097" s="62">
        <v>2022</v>
      </c>
      <c r="E3097" s="62">
        <v>3</v>
      </c>
      <c r="F3097" s="62">
        <v>2022</v>
      </c>
      <c r="G3097" s="62">
        <v>2022</v>
      </c>
      <c r="H3097" s="131">
        <v>0</v>
      </c>
      <c r="I3097" s="131">
        <v>0</v>
      </c>
      <c r="J3097" s="131">
        <v>0</v>
      </c>
      <c r="K3097" s="131">
        <v>0</v>
      </c>
      <c r="L3097" s="131">
        <v>0</v>
      </c>
      <c r="M3097" s="131">
        <v>0</v>
      </c>
      <c r="N3097" s="131">
        <v>0</v>
      </c>
      <c r="O3097" s="131">
        <v>0</v>
      </c>
      <c r="P3097" s="131">
        <v>0</v>
      </c>
      <c r="Q3097" s="131">
        <v>0</v>
      </c>
      <c r="R3097" s="131">
        <v>0</v>
      </c>
      <c r="S3097" s="131">
        <v>0</v>
      </c>
      <c r="T3097" s="131">
        <v>0</v>
      </c>
      <c r="U3097" s="131">
        <v>0</v>
      </c>
      <c r="V3097" s="131">
        <v>0</v>
      </c>
      <c r="W3097" s="131">
        <v>0</v>
      </c>
      <c r="X3097" s="131">
        <v>0</v>
      </c>
      <c r="Y3097" s="131">
        <v>0</v>
      </c>
      <c r="Z3097" s="131">
        <v>0</v>
      </c>
      <c r="AA3097" s="131">
        <v>0</v>
      </c>
      <c r="AB3097" s="131">
        <v>0</v>
      </c>
      <c r="AC3097" s="131">
        <v>0</v>
      </c>
      <c r="AD3097" s="131">
        <v>0</v>
      </c>
      <c r="AE3097" s="131">
        <v>0</v>
      </c>
      <c r="AF3097" s="131">
        <v>0</v>
      </c>
      <c r="AG3097" s="131">
        <v>0</v>
      </c>
      <c r="AH3097" s="43">
        <v>0</v>
      </c>
    </row>
    <row r="3098" spans="4:34">
      <c r="D3098" s="62">
        <v>2022</v>
      </c>
      <c r="E3098" s="62">
        <v>4</v>
      </c>
      <c r="F3098" s="62">
        <v>2022</v>
      </c>
      <c r="G3098" s="62">
        <v>2022</v>
      </c>
      <c r="H3098" s="131">
        <v>0</v>
      </c>
      <c r="I3098" s="131">
        <v>0</v>
      </c>
      <c r="J3098" s="131">
        <v>0</v>
      </c>
      <c r="K3098" s="131">
        <v>0</v>
      </c>
      <c r="L3098" s="131">
        <v>0</v>
      </c>
      <c r="M3098" s="131">
        <v>0</v>
      </c>
      <c r="N3098" s="131">
        <v>0</v>
      </c>
      <c r="O3098" s="131">
        <v>0</v>
      </c>
      <c r="P3098" s="131">
        <v>0</v>
      </c>
      <c r="Q3098" s="131">
        <v>0</v>
      </c>
      <c r="R3098" s="131">
        <v>0</v>
      </c>
      <c r="S3098" s="131">
        <v>0</v>
      </c>
      <c r="T3098" s="131">
        <v>0</v>
      </c>
      <c r="U3098" s="131">
        <v>0</v>
      </c>
      <c r="V3098" s="131">
        <v>0</v>
      </c>
      <c r="W3098" s="131">
        <v>0</v>
      </c>
      <c r="X3098" s="131">
        <v>0</v>
      </c>
      <c r="Y3098" s="131">
        <v>0</v>
      </c>
      <c r="Z3098" s="131">
        <v>0</v>
      </c>
      <c r="AA3098" s="131">
        <v>0</v>
      </c>
      <c r="AB3098" s="131">
        <v>0</v>
      </c>
      <c r="AC3098" s="131">
        <v>0</v>
      </c>
      <c r="AD3098" s="131">
        <v>0</v>
      </c>
      <c r="AE3098" s="131">
        <v>0</v>
      </c>
      <c r="AF3098" s="131">
        <v>0</v>
      </c>
      <c r="AG3098" s="131">
        <v>0</v>
      </c>
      <c r="AH3098" s="43">
        <v>0</v>
      </c>
    </row>
    <row r="3099" spans="4:34">
      <c r="D3099" s="62">
        <v>2022</v>
      </c>
      <c r="E3099" s="62">
        <v>5</v>
      </c>
      <c r="F3099" s="62">
        <v>2022</v>
      </c>
      <c r="G3099" s="62">
        <v>2023</v>
      </c>
      <c r="H3099" s="131">
        <v>0</v>
      </c>
      <c r="I3099" s="131">
        <v>0</v>
      </c>
      <c r="J3099" s="131">
        <v>0</v>
      </c>
      <c r="K3099" s="131">
        <v>0</v>
      </c>
      <c r="L3099" s="131">
        <v>0</v>
      </c>
      <c r="M3099" s="131">
        <v>0</v>
      </c>
      <c r="N3099" s="131">
        <v>0</v>
      </c>
      <c r="O3099" s="131">
        <v>0</v>
      </c>
      <c r="P3099" s="131">
        <v>0</v>
      </c>
      <c r="Q3099" s="131">
        <v>0</v>
      </c>
      <c r="R3099" s="131">
        <v>0</v>
      </c>
      <c r="S3099" s="131">
        <v>0</v>
      </c>
      <c r="T3099" s="131">
        <v>0</v>
      </c>
      <c r="U3099" s="131">
        <v>0</v>
      </c>
      <c r="V3099" s="131">
        <v>0</v>
      </c>
      <c r="W3099" s="131">
        <v>0</v>
      </c>
      <c r="X3099" s="131">
        <v>0</v>
      </c>
      <c r="Y3099" s="131">
        <v>0</v>
      </c>
      <c r="Z3099" s="131">
        <v>0</v>
      </c>
      <c r="AA3099" s="131">
        <v>0</v>
      </c>
      <c r="AB3099" s="131">
        <v>0</v>
      </c>
      <c r="AC3099" s="131">
        <v>0</v>
      </c>
      <c r="AD3099" s="131">
        <v>0</v>
      </c>
      <c r="AE3099" s="131">
        <v>0</v>
      </c>
      <c r="AF3099" s="131">
        <v>0</v>
      </c>
      <c r="AG3099" s="131">
        <v>0</v>
      </c>
      <c r="AH3099" s="43">
        <v>0</v>
      </c>
    </row>
    <row r="3100" spans="4:34">
      <c r="D3100" s="62">
        <v>2022</v>
      </c>
      <c r="E3100" s="62">
        <v>6</v>
      </c>
      <c r="F3100" s="62">
        <v>2022</v>
      </c>
      <c r="G3100" s="62">
        <v>2023</v>
      </c>
      <c r="H3100" s="131">
        <v>0</v>
      </c>
      <c r="I3100" s="131">
        <v>0</v>
      </c>
      <c r="J3100" s="131">
        <v>0</v>
      </c>
      <c r="K3100" s="131">
        <v>0</v>
      </c>
      <c r="L3100" s="131">
        <v>0</v>
      </c>
      <c r="M3100" s="131">
        <v>0</v>
      </c>
      <c r="N3100" s="131">
        <v>0</v>
      </c>
      <c r="O3100" s="131">
        <v>0</v>
      </c>
      <c r="P3100" s="131">
        <v>0</v>
      </c>
      <c r="Q3100" s="131">
        <v>0</v>
      </c>
      <c r="R3100" s="131">
        <v>0</v>
      </c>
      <c r="S3100" s="131">
        <v>0</v>
      </c>
      <c r="T3100" s="131">
        <v>0</v>
      </c>
      <c r="U3100" s="131">
        <v>0</v>
      </c>
      <c r="V3100" s="131">
        <v>0</v>
      </c>
      <c r="W3100" s="131">
        <v>0</v>
      </c>
      <c r="X3100" s="131">
        <v>0</v>
      </c>
      <c r="Y3100" s="131">
        <v>0</v>
      </c>
      <c r="Z3100" s="131">
        <v>0</v>
      </c>
      <c r="AA3100" s="131">
        <v>0</v>
      </c>
      <c r="AB3100" s="131">
        <v>0</v>
      </c>
      <c r="AC3100" s="131">
        <v>0</v>
      </c>
      <c r="AD3100" s="131">
        <v>0</v>
      </c>
      <c r="AE3100" s="131">
        <v>0</v>
      </c>
      <c r="AF3100" s="131">
        <v>0</v>
      </c>
      <c r="AG3100" s="131">
        <v>0</v>
      </c>
      <c r="AH3100" s="43">
        <v>0</v>
      </c>
    </row>
    <row r="3101" spans="4:34">
      <c r="D3101" s="62">
        <v>2022</v>
      </c>
      <c r="E3101" s="62">
        <v>7</v>
      </c>
      <c r="F3101" s="62">
        <v>2023</v>
      </c>
      <c r="G3101" s="62">
        <v>2023</v>
      </c>
      <c r="H3101" s="131">
        <v>0</v>
      </c>
      <c r="I3101" s="131">
        <v>0</v>
      </c>
      <c r="J3101" s="131">
        <v>0</v>
      </c>
      <c r="K3101" s="131">
        <v>0</v>
      </c>
      <c r="L3101" s="131">
        <v>0</v>
      </c>
      <c r="M3101" s="131">
        <v>0</v>
      </c>
      <c r="N3101" s="131">
        <v>0</v>
      </c>
      <c r="O3101" s="131">
        <v>0</v>
      </c>
      <c r="P3101" s="131">
        <v>0</v>
      </c>
      <c r="Q3101" s="131">
        <v>0</v>
      </c>
      <c r="R3101" s="131">
        <v>0</v>
      </c>
      <c r="S3101" s="131">
        <v>0</v>
      </c>
      <c r="T3101" s="131">
        <v>0</v>
      </c>
      <c r="U3101" s="131">
        <v>0</v>
      </c>
      <c r="V3101" s="131">
        <v>0</v>
      </c>
      <c r="W3101" s="131">
        <v>0</v>
      </c>
      <c r="X3101" s="131">
        <v>0</v>
      </c>
      <c r="Y3101" s="131">
        <v>0</v>
      </c>
      <c r="Z3101" s="131">
        <v>0</v>
      </c>
      <c r="AA3101" s="131">
        <v>0</v>
      </c>
      <c r="AB3101" s="131">
        <v>0</v>
      </c>
      <c r="AC3101" s="131">
        <v>0</v>
      </c>
      <c r="AD3101" s="131">
        <v>0</v>
      </c>
      <c r="AE3101" s="131">
        <v>0</v>
      </c>
      <c r="AF3101" s="131">
        <v>0</v>
      </c>
      <c r="AG3101" s="131">
        <v>0</v>
      </c>
      <c r="AH3101" s="43">
        <v>0</v>
      </c>
    </row>
    <row r="3102" spans="4:34">
      <c r="D3102" s="62">
        <v>2022</v>
      </c>
      <c r="E3102" s="62">
        <v>8</v>
      </c>
      <c r="F3102" s="62">
        <v>2023</v>
      </c>
      <c r="G3102" s="62">
        <v>2023</v>
      </c>
      <c r="H3102" s="131">
        <v>0</v>
      </c>
      <c r="I3102" s="131">
        <v>0</v>
      </c>
      <c r="J3102" s="131">
        <v>0</v>
      </c>
      <c r="K3102" s="131">
        <v>0</v>
      </c>
      <c r="L3102" s="131">
        <v>0</v>
      </c>
      <c r="M3102" s="131">
        <v>0</v>
      </c>
      <c r="N3102" s="131">
        <v>0</v>
      </c>
      <c r="O3102" s="131">
        <v>0</v>
      </c>
      <c r="P3102" s="131">
        <v>0</v>
      </c>
      <c r="Q3102" s="131">
        <v>0</v>
      </c>
      <c r="R3102" s="131">
        <v>0</v>
      </c>
      <c r="S3102" s="131">
        <v>0</v>
      </c>
      <c r="T3102" s="131">
        <v>0</v>
      </c>
      <c r="U3102" s="131">
        <v>0</v>
      </c>
      <c r="V3102" s="131">
        <v>0</v>
      </c>
      <c r="W3102" s="131">
        <v>0</v>
      </c>
      <c r="X3102" s="131">
        <v>0</v>
      </c>
      <c r="Y3102" s="131">
        <v>0</v>
      </c>
      <c r="Z3102" s="131">
        <v>0</v>
      </c>
      <c r="AA3102" s="131">
        <v>0</v>
      </c>
      <c r="AB3102" s="131">
        <v>0</v>
      </c>
      <c r="AC3102" s="131">
        <v>0</v>
      </c>
      <c r="AD3102" s="131">
        <v>0</v>
      </c>
      <c r="AE3102" s="131">
        <v>0</v>
      </c>
      <c r="AF3102" s="131">
        <v>0</v>
      </c>
      <c r="AG3102" s="131">
        <v>0</v>
      </c>
      <c r="AH3102" s="43">
        <v>0</v>
      </c>
    </row>
    <row r="3103" spans="4:34">
      <c r="D3103" s="62">
        <v>2022</v>
      </c>
      <c r="E3103" s="62">
        <v>9</v>
      </c>
      <c r="F3103" s="62">
        <v>2023</v>
      </c>
      <c r="G3103" s="62">
        <v>2023</v>
      </c>
      <c r="H3103" s="131">
        <v>0</v>
      </c>
      <c r="I3103" s="131">
        <v>0</v>
      </c>
      <c r="J3103" s="131">
        <v>0</v>
      </c>
      <c r="K3103" s="131">
        <v>0</v>
      </c>
      <c r="L3103" s="131">
        <v>0</v>
      </c>
      <c r="M3103" s="131">
        <v>0</v>
      </c>
      <c r="N3103" s="131">
        <v>0</v>
      </c>
      <c r="O3103" s="131">
        <v>0</v>
      </c>
      <c r="P3103" s="131">
        <v>0</v>
      </c>
      <c r="Q3103" s="131">
        <v>0</v>
      </c>
      <c r="R3103" s="131">
        <v>0</v>
      </c>
      <c r="S3103" s="131">
        <v>0</v>
      </c>
      <c r="T3103" s="131">
        <v>0</v>
      </c>
      <c r="U3103" s="131">
        <v>0</v>
      </c>
      <c r="V3103" s="131">
        <v>0</v>
      </c>
      <c r="W3103" s="131">
        <v>0</v>
      </c>
      <c r="X3103" s="131">
        <v>0</v>
      </c>
      <c r="Y3103" s="131">
        <v>0</v>
      </c>
      <c r="Z3103" s="131">
        <v>0</v>
      </c>
      <c r="AA3103" s="131">
        <v>0</v>
      </c>
      <c r="AB3103" s="131">
        <v>0</v>
      </c>
      <c r="AC3103" s="131">
        <v>0</v>
      </c>
      <c r="AD3103" s="131">
        <v>0</v>
      </c>
      <c r="AE3103" s="131">
        <v>0</v>
      </c>
      <c r="AF3103" s="131">
        <v>0</v>
      </c>
      <c r="AG3103" s="131">
        <v>0</v>
      </c>
      <c r="AH3103" s="43">
        <v>0</v>
      </c>
    </row>
    <row r="3104" spans="4:34">
      <c r="D3104" s="62">
        <v>2022</v>
      </c>
      <c r="E3104" s="62">
        <v>10</v>
      </c>
      <c r="F3104" s="62">
        <v>2023</v>
      </c>
      <c r="G3104" s="62">
        <v>2023</v>
      </c>
      <c r="H3104" s="131">
        <v>0</v>
      </c>
      <c r="I3104" s="131">
        <v>0</v>
      </c>
      <c r="J3104" s="131">
        <v>0</v>
      </c>
      <c r="K3104" s="131">
        <v>0</v>
      </c>
      <c r="L3104" s="131">
        <v>0</v>
      </c>
      <c r="M3104" s="131">
        <v>0</v>
      </c>
      <c r="N3104" s="131">
        <v>0</v>
      </c>
      <c r="O3104" s="131">
        <v>0</v>
      </c>
      <c r="P3104" s="131">
        <v>0</v>
      </c>
      <c r="Q3104" s="131">
        <v>0</v>
      </c>
      <c r="R3104" s="131">
        <v>0</v>
      </c>
      <c r="S3104" s="131">
        <v>0</v>
      </c>
      <c r="T3104" s="131">
        <v>0</v>
      </c>
      <c r="U3104" s="131">
        <v>0</v>
      </c>
      <c r="V3104" s="131">
        <v>0</v>
      </c>
      <c r="W3104" s="131">
        <v>0</v>
      </c>
      <c r="X3104" s="131">
        <v>0</v>
      </c>
      <c r="Y3104" s="131">
        <v>0</v>
      </c>
      <c r="Z3104" s="131">
        <v>0</v>
      </c>
      <c r="AA3104" s="131">
        <v>0</v>
      </c>
      <c r="AB3104" s="131">
        <v>0</v>
      </c>
      <c r="AC3104" s="131">
        <v>0</v>
      </c>
      <c r="AD3104" s="131">
        <v>0</v>
      </c>
      <c r="AE3104" s="131">
        <v>0</v>
      </c>
      <c r="AF3104" s="131">
        <v>0</v>
      </c>
      <c r="AG3104" s="131">
        <v>0</v>
      </c>
      <c r="AH3104" s="43">
        <v>0</v>
      </c>
    </row>
    <row r="3105" spans="4:34">
      <c r="D3105" s="62">
        <v>2022</v>
      </c>
      <c r="E3105" s="62">
        <v>11</v>
      </c>
      <c r="F3105" s="62">
        <v>2023</v>
      </c>
      <c r="G3105" s="62">
        <v>2023</v>
      </c>
      <c r="H3105" s="131">
        <v>0</v>
      </c>
      <c r="I3105" s="131">
        <v>0</v>
      </c>
      <c r="J3105" s="131">
        <v>0</v>
      </c>
      <c r="K3105" s="131">
        <v>0</v>
      </c>
      <c r="L3105" s="131">
        <v>0</v>
      </c>
      <c r="M3105" s="131">
        <v>0</v>
      </c>
      <c r="N3105" s="131">
        <v>0</v>
      </c>
      <c r="O3105" s="131">
        <v>0</v>
      </c>
      <c r="P3105" s="131">
        <v>0</v>
      </c>
      <c r="Q3105" s="131">
        <v>0</v>
      </c>
      <c r="R3105" s="131">
        <v>0</v>
      </c>
      <c r="S3105" s="131">
        <v>0</v>
      </c>
      <c r="T3105" s="131">
        <v>0</v>
      </c>
      <c r="U3105" s="131">
        <v>0</v>
      </c>
      <c r="V3105" s="131">
        <v>0</v>
      </c>
      <c r="W3105" s="131">
        <v>0</v>
      </c>
      <c r="X3105" s="131">
        <v>0</v>
      </c>
      <c r="Y3105" s="131">
        <v>0</v>
      </c>
      <c r="Z3105" s="131">
        <v>0</v>
      </c>
      <c r="AA3105" s="131">
        <v>0</v>
      </c>
      <c r="AB3105" s="131">
        <v>0</v>
      </c>
      <c r="AC3105" s="131">
        <v>0</v>
      </c>
      <c r="AD3105" s="131">
        <v>0</v>
      </c>
      <c r="AE3105" s="131">
        <v>0</v>
      </c>
      <c r="AF3105" s="131">
        <v>0</v>
      </c>
      <c r="AG3105" s="131">
        <v>0</v>
      </c>
      <c r="AH3105" s="43">
        <v>0</v>
      </c>
    </row>
    <row r="3106" spans="4:34">
      <c r="D3106" s="62">
        <v>2022</v>
      </c>
      <c r="E3106" s="62">
        <v>12</v>
      </c>
      <c r="F3106" s="62">
        <v>2023</v>
      </c>
      <c r="G3106" s="62">
        <v>2023</v>
      </c>
      <c r="H3106" s="131">
        <v>0</v>
      </c>
      <c r="I3106" s="131">
        <v>0</v>
      </c>
      <c r="J3106" s="131">
        <v>0</v>
      </c>
      <c r="K3106" s="131">
        <v>0</v>
      </c>
      <c r="L3106" s="131">
        <v>0</v>
      </c>
      <c r="M3106" s="131">
        <v>0</v>
      </c>
      <c r="N3106" s="131">
        <v>0</v>
      </c>
      <c r="O3106" s="131">
        <v>0</v>
      </c>
      <c r="P3106" s="131">
        <v>0</v>
      </c>
      <c r="Q3106" s="131">
        <v>0</v>
      </c>
      <c r="R3106" s="131">
        <v>0</v>
      </c>
      <c r="S3106" s="131">
        <v>0</v>
      </c>
      <c r="T3106" s="131">
        <v>0</v>
      </c>
      <c r="U3106" s="131">
        <v>0</v>
      </c>
      <c r="V3106" s="131">
        <v>0</v>
      </c>
      <c r="W3106" s="131">
        <v>0</v>
      </c>
      <c r="X3106" s="131">
        <v>0</v>
      </c>
      <c r="Y3106" s="131">
        <v>0</v>
      </c>
      <c r="Z3106" s="131">
        <v>0</v>
      </c>
      <c r="AA3106" s="131">
        <v>0</v>
      </c>
      <c r="AB3106" s="131">
        <v>0</v>
      </c>
      <c r="AC3106" s="131">
        <v>0</v>
      </c>
      <c r="AD3106" s="131">
        <v>0</v>
      </c>
      <c r="AE3106" s="131">
        <v>0</v>
      </c>
      <c r="AF3106" s="131">
        <v>0</v>
      </c>
      <c r="AG3106" s="131">
        <v>0</v>
      </c>
      <c r="AH3106" s="43">
        <v>0</v>
      </c>
    </row>
    <row r="3107" spans="4:34">
      <c r="D3107" s="62">
        <v>2023</v>
      </c>
      <c r="E3107" s="62">
        <v>1</v>
      </c>
      <c r="F3107" s="62">
        <v>2023</v>
      </c>
      <c r="G3107" s="62">
        <v>2023</v>
      </c>
      <c r="H3107" s="131">
        <v>0</v>
      </c>
      <c r="I3107" s="131">
        <v>0</v>
      </c>
      <c r="J3107" s="131">
        <v>0</v>
      </c>
      <c r="K3107" s="131">
        <v>0</v>
      </c>
      <c r="L3107" s="131">
        <v>0</v>
      </c>
      <c r="M3107" s="131">
        <v>0</v>
      </c>
      <c r="N3107" s="131">
        <v>0</v>
      </c>
      <c r="O3107" s="131">
        <v>0</v>
      </c>
      <c r="P3107" s="131">
        <v>0</v>
      </c>
      <c r="Q3107" s="131">
        <v>0</v>
      </c>
      <c r="R3107" s="131">
        <v>0</v>
      </c>
      <c r="S3107" s="131">
        <v>0</v>
      </c>
      <c r="T3107" s="131">
        <v>0</v>
      </c>
      <c r="U3107" s="131">
        <v>0</v>
      </c>
      <c r="V3107" s="131">
        <v>0</v>
      </c>
      <c r="W3107" s="131">
        <v>0</v>
      </c>
      <c r="X3107" s="131">
        <v>0</v>
      </c>
      <c r="Y3107" s="131">
        <v>0</v>
      </c>
      <c r="Z3107" s="131">
        <v>0</v>
      </c>
      <c r="AA3107" s="131">
        <v>0</v>
      </c>
      <c r="AB3107" s="131">
        <v>0</v>
      </c>
      <c r="AC3107" s="131">
        <v>0</v>
      </c>
      <c r="AD3107" s="131">
        <v>0</v>
      </c>
      <c r="AE3107" s="131">
        <v>0</v>
      </c>
      <c r="AF3107" s="131">
        <v>0</v>
      </c>
      <c r="AG3107" s="131">
        <v>0</v>
      </c>
      <c r="AH3107" s="43">
        <v>0</v>
      </c>
    </row>
    <row r="3108" spans="4:34">
      <c r="D3108" s="62">
        <v>2023</v>
      </c>
      <c r="E3108" s="62">
        <v>2</v>
      </c>
      <c r="F3108" s="62">
        <v>2023</v>
      </c>
      <c r="G3108" s="62">
        <v>2023</v>
      </c>
      <c r="H3108" s="131">
        <v>0</v>
      </c>
      <c r="I3108" s="131">
        <v>0</v>
      </c>
      <c r="J3108" s="131">
        <v>0</v>
      </c>
      <c r="K3108" s="131">
        <v>0</v>
      </c>
      <c r="L3108" s="131">
        <v>0</v>
      </c>
      <c r="M3108" s="131">
        <v>0</v>
      </c>
      <c r="N3108" s="131">
        <v>0</v>
      </c>
      <c r="O3108" s="131">
        <v>0</v>
      </c>
      <c r="P3108" s="131">
        <v>0</v>
      </c>
      <c r="Q3108" s="131">
        <v>0</v>
      </c>
      <c r="R3108" s="131">
        <v>0</v>
      </c>
      <c r="S3108" s="131">
        <v>0</v>
      </c>
      <c r="T3108" s="131">
        <v>0</v>
      </c>
      <c r="U3108" s="131">
        <v>0</v>
      </c>
      <c r="V3108" s="131">
        <v>0</v>
      </c>
      <c r="W3108" s="131">
        <v>0</v>
      </c>
      <c r="X3108" s="131">
        <v>0</v>
      </c>
      <c r="Y3108" s="131">
        <v>0</v>
      </c>
      <c r="Z3108" s="131">
        <v>0</v>
      </c>
      <c r="AA3108" s="131">
        <v>0</v>
      </c>
      <c r="AB3108" s="131">
        <v>0</v>
      </c>
      <c r="AC3108" s="131">
        <v>0</v>
      </c>
      <c r="AD3108" s="131">
        <v>0</v>
      </c>
      <c r="AE3108" s="131">
        <v>0</v>
      </c>
      <c r="AF3108" s="131">
        <v>0</v>
      </c>
      <c r="AG3108" s="131">
        <v>0</v>
      </c>
      <c r="AH3108" s="43">
        <v>0</v>
      </c>
    </row>
    <row r="3109" spans="4:34">
      <c r="D3109" s="62">
        <v>2023</v>
      </c>
      <c r="E3109" s="62">
        <v>3</v>
      </c>
      <c r="F3109" s="62">
        <v>2023</v>
      </c>
      <c r="G3109" s="62">
        <v>2023</v>
      </c>
      <c r="H3109" s="131">
        <v>0</v>
      </c>
      <c r="I3109" s="131">
        <v>0</v>
      </c>
      <c r="J3109" s="131">
        <v>0</v>
      </c>
      <c r="K3109" s="131">
        <v>0</v>
      </c>
      <c r="L3109" s="131">
        <v>0</v>
      </c>
      <c r="M3109" s="131">
        <v>0</v>
      </c>
      <c r="N3109" s="131">
        <v>0</v>
      </c>
      <c r="O3109" s="131">
        <v>0</v>
      </c>
      <c r="P3109" s="131">
        <v>0</v>
      </c>
      <c r="Q3109" s="131">
        <v>0</v>
      </c>
      <c r="R3109" s="131">
        <v>0</v>
      </c>
      <c r="S3109" s="131">
        <v>0</v>
      </c>
      <c r="T3109" s="131">
        <v>0</v>
      </c>
      <c r="U3109" s="131">
        <v>0</v>
      </c>
      <c r="V3109" s="131">
        <v>0</v>
      </c>
      <c r="W3109" s="131">
        <v>0</v>
      </c>
      <c r="X3109" s="131">
        <v>0</v>
      </c>
      <c r="Y3109" s="131">
        <v>0</v>
      </c>
      <c r="Z3109" s="131">
        <v>0</v>
      </c>
      <c r="AA3109" s="131">
        <v>0</v>
      </c>
      <c r="AB3109" s="131">
        <v>0</v>
      </c>
      <c r="AC3109" s="131">
        <v>0</v>
      </c>
      <c r="AD3109" s="131">
        <v>0</v>
      </c>
      <c r="AE3109" s="131">
        <v>0</v>
      </c>
      <c r="AF3109" s="131">
        <v>0</v>
      </c>
      <c r="AG3109" s="131">
        <v>0</v>
      </c>
      <c r="AH3109" s="43">
        <v>0</v>
      </c>
    </row>
    <row r="3110" spans="4:34">
      <c r="D3110" s="62">
        <v>2023</v>
      </c>
      <c r="E3110" s="62">
        <v>4</v>
      </c>
      <c r="F3110" s="62">
        <v>2023</v>
      </c>
      <c r="G3110" s="62">
        <v>2023</v>
      </c>
      <c r="H3110" s="131">
        <v>0</v>
      </c>
      <c r="I3110" s="131">
        <v>0</v>
      </c>
      <c r="J3110" s="131">
        <v>0</v>
      </c>
      <c r="K3110" s="131">
        <v>0</v>
      </c>
      <c r="L3110" s="131">
        <v>0</v>
      </c>
      <c r="M3110" s="131">
        <v>0</v>
      </c>
      <c r="N3110" s="131">
        <v>0</v>
      </c>
      <c r="O3110" s="131">
        <v>0</v>
      </c>
      <c r="P3110" s="131">
        <v>0</v>
      </c>
      <c r="Q3110" s="131">
        <v>0</v>
      </c>
      <c r="R3110" s="131">
        <v>0</v>
      </c>
      <c r="S3110" s="131">
        <v>0</v>
      </c>
      <c r="T3110" s="131">
        <v>0</v>
      </c>
      <c r="U3110" s="131">
        <v>0</v>
      </c>
      <c r="V3110" s="131">
        <v>0</v>
      </c>
      <c r="W3110" s="131">
        <v>0</v>
      </c>
      <c r="X3110" s="131">
        <v>0</v>
      </c>
      <c r="Y3110" s="131">
        <v>0</v>
      </c>
      <c r="Z3110" s="131">
        <v>0</v>
      </c>
      <c r="AA3110" s="131">
        <v>0</v>
      </c>
      <c r="AB3110" s="131">
        <v>0</v>
      </c>
      <c r="AC3110" s="131">
        <v>0</v>
      </c>
      <c r="AD3110" s="131">
        <v>0</v>
      </c>
      <c r="AE3110" s="131">
        <v>0</v>
      </c>
      <c r="AF3110" s="131">
        <v>0</v>
      </c>
      <c r="AG3110" s="131">
        <v>0</v>
      </c>
      <c r="AH3110" s="43">
        <v>0</v>
      </c>
    </row>
    <row r="3111" spans="4:34">
      <c r="D3111" s="62">
        <v>2023</v>
      </c>
      <c r="E3111" s="62">
        <v>5</v>
      </c>
      <c r="F3111" s="62">
        <v>2023</v>
      </c>
      <c r="G3111" s="62">
        <v>2024</v>
      </c>
      <c r="H3111" s="131">
        <v>0</v>
      </c>
      <c r="I3111" s="131">
        <v>0</v>
      </c>
      <c r="J3111" s="131">
        <v>0</v>
      </c>
      <c r="K3111" s="131">
        <v>0</v>
      </c>
      <c r="L3111" s="131">
        <v>0</v>
      </c>
      <c r="M3111" s="131">
        <v>0</v>
      </c>
      <c r="N3111" s="131">
        <v>0</v>
      </c>
      <c r="O3111" s="131">
        <v>0</v>
      </c>
      <c r="P3111" s="131">
        <v>0</v>
      </c>
      <c r="Q3111" s="131">
        <v>0</v>
      </c>
      <c r="R3111" s="131">
        <v>0</v>
      </c>
      <c r="S3111" s="131">
        <v>0</v>
      </c>
      <c r="T3111" s="131">
        <v>0</v>
      </c>
      <c r="U3111" s="131">
        <v>0</v>
      </c>
      <c r="V3111" s="131">
        <v>0</v>
      </c>
      <c r="W3111" s="131">
        <v>0</v>
      </c>
      <c r="X3111" s="131">
        <v>0</v>
      </c>
      <c r="Y3111" s="131">
        <v>0</v>
      </c>
      <c r="Z3111" s="131">
        <v>0</v>
      </c>
      <c r="AA3111" s="131">
        <v>0</v>
      </c>
      <c r="AB3111" s="131">
        <v>0</v>
      </c>
      <c r="AC3111" s="131">
        <v>0</v>
      </c>
      <c r="AD3111" s="131">
        <v>0</v>
      </c>
      <c r="AE3111" s="131">
        <v>0</v>
      </c>
      <c r="AF3111" s="131">
        <v>0</v>
      </c>
      <c r="AG3111" s="131">
        <v>0</v>
      </c>
      <c r="AH3111" s="43">
        <v>0</v>
      </c>
    </row>
    <row r="3112" spans="4:34">
      <c r="D3112" s="62">
        <v>2023</v>
      </c>
      <c r="E3112" s="62">
        <v>6</v>
      </c>
      <c r="F3112" s="62">
        <v>2023</v>
      </c>
      <c r="G3112" s="62">
        <v>2024</v>
      </c>
      <c r="H3112" s="131">
        <v>0</v>
      </c>
      <c r="I3112" s="131">
        <v>0</v>
      </c>
      <c r="J3112" s="131">
        <v>0</v>
      </c>
      <c r="K3112" s="131">
        <v>0</v>
      </c>
      <c r="L3112" s="131">
        <v>0</v>
      </c>
      <c r="M3112" s="131">
        <v>0</v>
      </c>
      <c r="N3112" s="131">
        <v>0</v>
      </c>
      <c r="O3112" s="131">
        <v>0</v>
      </c>
      <c r="P3112" s="131">
        <v>0</v>
      </c>
      <c r="Q3112" s="131">
        <v>0</v>
      </c>
      <c r="R3112" s="131">
        <v>0</v>
      </c>
      <c r="S3112" s="131">
        <v>0</v>
      </c>
      <c r="T3112" s="131">
        <v>0</v>
      </c>
      <c r="U3112" s="131">
        <v>0</v>
      </c>
      <c r="V3112" s="131">
        <v>0</v>
      </c>
      <c r="W3112" s="131">
        <v>0</v>
      </c>
      <c r="X3112" s="131">
        <v>0</v>
      </c>
      <c r="Y3112" s="131">
        <v>0</v>
      </c>
      <c r="Z3112" s="131">
        <v>0</v>
      </c>
      <c r="AA3112" s="131">
        <v>0</v>
      </c>
      <c r="AB3112" s="131">
        <v>0</v>
      </c>
      <c r="AC3112" s="131">
        <v>0</v>
      </c>
      <c r="AD3112" s="131">
        <v>0</v>
      </c>
      <c r="AE3112" s="131">
        <v>0</v>
      </c>
      <c r="AF3112" s="131">
        <v>0</v>
      </c>
      <c r="AG3112" s="131">
        <v>0</v>
      </c>
      <c r="AH3112" s="43">
        <v>0</v>
      </c>
    </row>
    <row r="3113" spans="4:34">
      <c r="D3113" s="62">
        <v>2023</v>
      </c>
      <c r="E3113" s="62">
        <v>7</v>
      </c>
      <c r="F3113" s="62">
        <v>2024</v>
      </c>
      <c r="G3113" s="62">
        <v>2024</v>
      </c>
      <c r="H3113" s="131">
        <v>0</v>
      </c>
      <c r="I3113" s="131">
        <v>0</v>
      </c>
      <c r="J3113" s="131">
        <v>0</v>
      </c>
      <c r="K3113" s="131">
        <v>0</v>
      </c>
      <c r="L3113" s="131">
        <v>0</v>
      </c>
      <c r="M3113" s="131">
        <v>0</v>
      </c>
      <c r="N3113" s="131">
        <v>0</v>
      </c>
      <c r="O3113" s="131">
        <v>0</v>
      </c>
      <c r="P3113" s="131">
        <v>0</v>
      </c>
      <c r="Q3113" s="131">
        <v>0</v>
      </c>
      <c r="R3113" s="131">
        <v>0</v>
      </c>
      <c r="S3113" s="131">
        <v>0</v>
      </c>
      <c r="T3113" s="131">
        <v>0</v>
      </c>
      <c r="U3113" s="131">
        <v>0</v>
      </c>
      <c r="V3113" s="131">
        <v>0</v>
      </c>
      <c r="W3113" s="131">
        <v>0</v>
      </c>
      <c r="X3113" s="131">
        <v>0</v>
      </c>
      <c r="Y3113" s="131">
        <v>0</v>
      </c>
      <c r="Z3113" s="131">
        <v>0</v>
      </c>
      <c r="AA3113" s="131">
        <v>0</v>
      </c>
      <c r="AB3113" s="131">
        <v>0</v>
      </c>
      <c r="AC3113" s="131">
        <v>0</v>
      </c>
      <c r="AD3113" s="131">
        <v>0</v>
      </c>
      <c r="AE3113" s="131">
        <v>0</v>
      </c>
      <c r="AF3113" s="131">
        <v>0</v>
      </c>
      <c r="AG3113" s="131">
        <v>0</v>
      </c>
      <c r="AH3113" s="43">
        <v>0</v>
      </c>
    </row>
    <row r="3114" spans="4:34">
      <c r="D3114" s="62">
        <v>2023</v>
      </c>
      <c r="E3114" s="62">
        <v>8</v>
      </c>
      <c r="F3114" s="62">
        <v>2024</v>
      </c>
      <c r="G3114" s="62">
        <v>2024</v>
      </c>
      <c r="H3114" s="131">
        <v>0</v>
      </c>
      <c r="I3114" s="131">
        <v>0</v>
      </c>
      <c r="J3114" s="131">
        <v>0</v>
      </c>
      <c r="K3114" s="131">
        <v>0</v>
      </c>
      <c r="L3114" s="131">
        <v>0</v>
      </c>
      <c r="M3114" s="131">
        <v>0</v>
      </c>
      <c r="N3114" s="131">
        <v>0</v>
      </c>
      <c r="O3114" s="131">
        <v>0</v>
      </c>
      <c r="P3114" s="131">
        <v>0</v>
      </c>
      <c r="Q3114" s="131">
        <v>0</v>
      </c>
      <c r="R3114" s="131">
        <v>0</v>
      </c>
      <c r="S3114" s="131">
        <v>0</v>
      </c>
      <c r="T3114" s="131">
        <v>0</v>
      </c>
      <c r="U3114" s="131">
        <v>0</v>
      </c>
      <c r="V3114" s="131">
        <v>0</v>
      </c>
      <c r="W3114" s="131">
        <v>0</v>
      </c>
      <c r="X3114" s="131">
        <v>0</v>
      </c>
      <c r="Y3114" s="131">
        <v>0</v>
      </c>
      <c r="Z3114" s="131">
        <v>0</v>
      </c>
      <c r="AA3114" s="131">
        <v>0</v>
      </c>
      <c r="AB3114" s="131">
        <v>0</v>
      </c>
      <c r="AC3114" s="131">
        <v>0</v>
      </c>
      <c r="AD3114" s="131">
        <v>0</v>
      </c>
      <c r="AE3114" s="131">
        <v>0</v>
      </c>
      <c r="AF3114" s="131">
        <v>0</v>
      </c>
      <c r="AG3114" s="131">
        <v>0</v>
      </c>
      <c r="AH3114" s="43">
        <v>0</v>
      </c>
    </row>
    <row r="3115" spans="4:34">
      <c r="D3115" s="62">
        <v>2023</v>
      </c>
      <c r="E3115" s="62">
        <v>9</v>
      </c>
      <c r="F3115" s="62">
        <v>2024</v>
      </c>
      <c r="G3115" s="62">
        <v>2024</v>
      </c>
      <c r="H3115" s="131">
        <v>0</v>
      </c>
      <c r="I3115" s="131">
        <v>0</v>
      </c>
      <c r="J3115" s="131">
        <v>0</v>
      </c>
      <c r="K3115" s="131">
        <v>0</v>
      </c>
      <c r="L3115" s="131">
        <v>0</v>
      </c>
      <c r="M3115" s="131">
        <v>0</v>
      </c>
      <c r="N3115" s="131">
        <v>0</v>
      </c>
      <c r="O3115" s="131">
        <v>0</v>
      </c>
      <c r="P3115" s="131">
        <v>0</v>
      </c>
      <c r="Q3115" s="131">
        <v>0</v>
      </c>
      <c r="R3115" s="131">
        <v>0</v>
      </c>
      <c r="S3115" s="131">
        <v>0</v>
      </c>
      <c r="T3115" s="131">
        <v>0</v>
      </c>
      <c r="U3115" s="131">
        <v>0</v>
      </c>
      <c r="V3115" s="131">
        <v>0</v>
      </c>
      <c r="W3115" s="131">
        <v>0</v>
      </c>
      <c r="X3115" s="131">
        <v>0</v>
      </c>
      <c r="Y3115" s="131">
        <v>0</v>
      </c>
      <c r="Z3115" s="131">
        <v>0</v>
      </c>
      <c r="AA3115" s="131">
        <v>0</v>
      </c>
      <c r="AB3115" s="131">
        <v>0</v>
      </c>
      <c r="AC3115" s="131">
        <v>0</v>
      </c>
      <c r="AD3115" s="131">
        <v>0</v>
      </c>
      <c r="AE3115" s="131">
        <v>0</v>
      </c>
      <c r="AF3115" s="131">
        <v>0</v>
      </c>
      <c r="AG3115" s="131">
        <v>0</v>
      </c>
      <c r="AH3115" s="43">
        <v>0</v>
      </c>
    </row>
    <row r="3116" spans="4:34">
      <c r="D3116" s="62">
        <v>2023</v>
      </c>
      <c r="E3116" s="62">
        <v>10</v>
      </c>
      <c r="F3116" s="62">
        <v>2024</v>
      </c>
      <c r="G3116" s="62">
        <v>2024</v>
      </c>
      <c r="H3116" s="131">
        <v>0</v>
      </c>
      <c r="I3116" s="131">
        <v>0</v>
      </c>
      <c r="J3116" s="131">
        <v>0</v>
      </c>
      <c r="K3116" s="131">
        <v>0</v>
      </c>
      <c r="L3116" s="131">
        <v>0</v>
      </c>
      <c r="M3116" s="131">
        <v>0</v>
      </c>
      <c r="N3116" s="131">
        <v>0</v>
      </c>
      <c r="O3116" s="131">
        <v>0</v>
      </c>
      <c r="P3116" s="131">
        <v>0</v>
      </c>
      <c r="Q3116" s="131">
        <v>0</v>
      </c>
      <c r="R3116" s="131">
        <v>0</v>
      </c>
      <c r="S3116" s="131">
        <v>0</v>
      </c>
      <c r="T3116" s="131">
        <v>0</v>
      </c>
      <c r="U3116" s="131">
        <v>0</v>
      </c>
      <c r="V3116" s="131">
        <v>0</v>
      </c>
      <c r="W3116" s="131">
        <v>0</v>
      </c>
      <c r="X3116" s="131">
        <v>0</v>
      </c>
      <c r="Y3116" s="131">
        <v>0</v>
      </c>
      <c r="Z3116" s="131">
        <v>0</v>
      </c>
      <c r="AA3116" s="131">
        <v>0</v>
      </c>
      <c r="AB3116" s="131">
        <v>0</v>
      </c>
      <c r="AC3116" s="131">
        <v>0</v>
      </c>
      <c r="AD3116" s="131">
        <v>0</v>
      </c>
      <c r="AE3116" s="131">
        <v>0</v>
      </c>
      <c r="AF3116" s="131">
        <v>0</v>
      </c>
      <c r="AG3116" s="131">
        <v>0</v>
      </c>
      <c r="AH3116" s="43">
        <v>0</v>
      </c>
    </row>
    <row r="3117" spans="4:34">
      <c r="D3117" s="62">
        <v>2023</v>
      </c>
      <c r="E3117" s="62">
        <v>11</v>
      </c>
      <c r="F3117" s="62">
        <v>2024</v>
      </c>
      <c r="G3117" s="62">
        <v>2024</v>
      </c>
      <c r="H3117" s="131">
        <v>0</v>
      </c>
      <c r="I3117" s="131">
        <v>0</v>
      </c>
      <c r="J3117" s="131">
        <v>0</v>
      </c>
      <c r="K3117" s="131">
        <v>0</v>
      </c>
      <c r="L3117" s="131">
        <v>0</v>
      </c>
      <c r="M3117" s="131">
        <v>0</v>
      </c>
      <c r="N3117" s="131">
        <v>0</v>
      </c>
      <c r="O3117" s="131">
        <v>0</v>
      </c>
      <c r="P3117" s="131">
        <v>0</v>
      </c>
      <c r="Q3117" s="131">
        <v>0</v>
      </c>
      <c r="R3117" s="131">
        <v>0</v>
      </c>
      <c r="S3117" s="131">
        <v>0</v>
      </c>
      <c r="T3117" s="131">
        <v>0</v>
      </c>
      <c r="U3117" s="131">
        <v>0</v>
      </c>
      <c r="V3117" s="131">
        <v>0</v>
      </c>
      <c r="W3117" s="131">
        <v>0</v>
      </c>
      <c r="X3117" s="131">
        <v>0</v>
      </c>
      <c r="Y3117" s="131">
        <v>0</v>
      </c>
      <c r="Z3117" s="131">
        <v>0</v>
      </c>
      <c r="AA3117" s="131">
        <v>0</v>
      </c>
      <c r="AB3117" s="131">
        <v>0</v>
      </c>
      <c r="AC3117" s="131">
        <v>0</v>
      </c>
      <c r="AD3117" s="131">
        <v>0</v>
      </c>
      <c r="AE3117" s="131">
        <v>0</v>
      </c>
      <c r="AF3117" s="131">
        <v>0</v>
      </c>
      <c r="AG3117" s="131">
        <v>0</v>
      </c>
      <c r="AH3117" s="43">
        <v>0</v>
      </c>
    </row>
    <row r="3118" spans="4:34">
      <c r="D3118" s="62">
        <v>2023</v>
      </c>
      <c r="E3118" s="62">
        <v>12</v>
      </c>
      <c r="F3118" s="62">
        <v>2024</v>
      </c>
      <c r="G3118" s="62">
        <v>2024</v>
      </c>
      <c r="H3118" s="131">
        <v>0</v>
      </c>
      <c r="I3118" s="131">
        <v>0</v>
      </c>
      <c r="J3118" s="131">
        <v>0</v>
      </c>
      <c r="K3118" s="131">
        <v>0</v>
      </c>
      <c r="L3118" s="131">
        <v>0</v>
      </c>
      <c r="M3118" s="131">
        <v>0</v>
      </c>
      <c r="N3118" s="131">
        <v>0</v>
      </c>
      <c r="O3118" s="131">
        <v>0</v>
      </c>
      <c r="P3118" s="131">
        <v>0</v>
      </c>
      <c r="Q3118" s="131">
        <v>0</v>
      </c>
      <c r="R3118" s="131">
        <v>0</v>
      </c>
      <c r="S3118" s="131">
        <v>0</v>
      </c>
      <c r="T3118" s="131">
        <v>0</v>
      </c>
      <c r="U3118" s="131">
        <v>0</v>
      </c>
      <c r="V3118" s="131">
        <v>0</v>
      </c>
      <c r="W3118" s="131">
        <v>0</v>
      </c>
      <c r="X3118" s="131">
        <v>0</v>
      </c>
      <c r="Y3118" s="131">
        <v>0</v>
      </c>
      <c r="Z3118" s="131">
        <v>0</v>
      </c>
      <c r="AA3118" s="131">
        <v>0</v>
      </c>
      <c r="AB3118" s="131">
        <v>0</v>
      </c>
      <c r="AC3118" s="131">
        <v>0</v>
      </c>
      <c r="AD3118" s="131">
        <v>0</v>
      </c>
      <c r="AE3118" s="131">
        <v>0</v>
      </c>
      <c r="AF3118" s="131">
        <v>0</v>
      </c>
      <c r="AG3118" s="131">
        <v>0</v>
      </c>
      <c r="AH3118" s="43">
        <v>0</v>
      </c>
    </row>
    <row r="3119" spans="4:34">
      <c r="D3119" s="62">
        <v>2024</v>
      </c>
      <c r="E3119" s="62">
        <v>1</v>
      </c>
      <c r="F3119" s="62">
        <v>2024</v>
      </c>
      <c r="G3119" s="62">
        <v>2024</v>
      </c>
      <c r="H3119" s="131">
        <v>0</v>
      </c>
      <c r="I3119" s="131">
        <v>0</v>
      </c>
      <c r="J3119" s="131">
        <v>0</v>
      </c>
      <c r="K3119" s="131">
        <v>0</v>
      </c>
      <c r="L3119" s="131">
        <v>0</v>
      </c>
      <c r="M3119" s="131">
        <v>0</v>
      </c>
      <c r="N3119" s="131">
        <v>0</v>
      </c>
      <c r="O3119" s="131">
        <v>0</v>
      </c>
      <c r="P3119" s="131">
        <v>0</v>
      </c>
      <c r="Q3119" s="131">
        <v>0</v>
      </c>
      <c r="R3119" s="131">
        <v>0</v>
      </c>
      <c r="S3119" s="131">
        <v>0</v>
      </c>
      <c r="T3119" s="131">
        <v>0</v>
      </c>
      <c r="U3119" s="131">
        <v>0</v>
      </c>
      <c r="V3119" s="131">
        <v>0</v>
      </c>
      <c r="W3119" s="131">
        <v>0</v>
      </c>
      <c r="X3119" s="131">
        <v>0</v>
      </c>
      <c r="Y3119" s="131">
        <v>0</v>
      </c>
      <c r="Z3119" s="131">
        <v>0</v>
      </c>
      <c r="AA3119" s="131">
        <v>0</v>
      </c>
      <c r="AB3119" s="131">
        <v>0</v>
      </c>
      <c r="AC3119" s="131">
        <v>0</v>
      </c>
      <c r="AD3119" s="131">
        <v>0</v>
      </c>
      <c r="AE3119" s="131">
        <v>0</v>
      </c>
      <c r="AF3119" s="131">
        <v>0</v>
      </c>
      <c r="AG3119" s="131">
        <v>0</v>
      </c>
      <c r="AH3119" s="43">
        <v>0</v>
      </c>
    </row>
    <row r="3120" spans="4:34">
      <c r="D3120" s="62">
        <v>2024</v>
      </c>
      <c r="E3120" s="62">
        <v>2</v>
      </c>
      <c r="F3120" s="62">
        <v>2024</v>
      </c>
      <c r="G3120" s="62">
        <v>2024</v>
      </c>
      <c r="H3120" s="131">
        <v>0</v>
      </c>
      <c r="I3120" s="131">
        <v>0</v>
      </c>
      <c r="J3120" s="131">
        <v>0</v>
      </c>
      <c r="K3120" s="131">
        <v>0</v>
      </c>
      <c r="L3120" s="131">
        <v>0</v>
      </c>
      <c r="M3120" s="131">
        <v>0</v>
      </c>
      <c r="N3120" s="131">
        <v>0</v>
      </c>
      <c r="O3120" s="131">
        <v>0</v>
      </c>
      <c r="P3120" s="131">
        <v>0</v>
      </c>
      <c r="Q3120" s="131">
        <v>0</v>
      </c>
      <c r="R3120" s="131">
        <v>0</v>
      </c>
      <c r="S3120" s="131">
        <v>0</v>
      </c>
      <c r="T3120" s="131">
        <v>0</v>
      </c>
      <c r="U3120" s="131">
        <v>0</v>
      </c>
      <c r="V3120" s="131">
        <v>0</v>
      </c>
      <c r="W3120" s="131">
        <v>0</v>
      </c>
      <c r="X3120" s="131">
        <v>0</v>
      </c>
      <c r="Y3120" s="131">
        <v>0</v>
      </c>
      <c r="Z3120" s="131">
        <v>0</v>
      </c>
      <c r="AA3120" s="131">
        <v>0</v>
      </c>
      <c r="AB3120" s="131">
        <v>0</v>
      </c>
      <c r="AC3120" s="131">
        <v>0</v>
      </c>
      <c r="AD3120" s="131">
        <v>0</v>
      </c>
      <c r="AE3120" s="131">
        <v>0</v>
      </c>
      <c r="AF3120" s="131">
        <v>0</v>
      </c>
      <c r="AG3120" s="131">
        <v>0</v>
      </c>
      <c r="AH3120" s="43">
        <v>0</v>
      </c>
    </row>
    <row r="3121" spans="4:34">
      <c r="D3121" s="62">
        <v>2024</v>
      </c>
      <c r="E3121" s="62">
        <v>3</v>
      </c>
      <c r="F3121" s="62">
        <v>2024</v>
      </c>
      <c r="G3121" s="62">
        <v>2024</v>
      </c>
      <c r="H3121" s="131">
        <v>0</v>
      </c>
      <c r="I3121" s="131">
        <v>0</v>
      </c>
      <c r="J3121" s="131">
        <v>0</v>
      </c>
      <c r="K3121" s="131">
        <v>0</v>
      </c>
      <c r="L3121" s="131">
        <v>0</v>
      </c>
      <c r="M3121" s="131">
        <v>0</v>
      </c>
      <c r="N3121" s="131">
        <v>0</v>
      </c>
      <c r="O3121" s="131">
        <v>0</v>
      </c>
      <c r="P3121" s="131">
        <v>0</v>
      </c>
      <c r="Q3121" s="131">
        <v>0</v>
      </c>
      <c r="R3121" s="131">
        <v>0</v>
      </c>
      <c r="S3121" s="131">
        <v>0</v>
      </c>
      <c r="T3121" s="131">
        <v>0</v>
      </c>
      <c r="U3121" s="131">
        <v>0</v>
      </c>
      <c r="V3121" s="131">
        <v>0</v>
      </c>
      <c r="W3121" s="131">
        <v>0</v>
      </c>
      <c r="X3121" s="131">
        <v>0</v>
      </c>
      <c r="Y3121" s="131">
        <v>0</v>
      </c>
      <c r="Z3121" s="131">
        <v>0</v>
      </c>
      <c r="AA3121" s="131">
        <v>0</v>
      </c>
      <c r="AB3121" s="131">
        <v>0</v>
      </c>
      <c r="AC3121" s="131">
        <v>0</v>
      </c>
      <c r="AD3121" s="131">
        <v>0</v>
      </c>
      <c r="AE3121" s="131">
        <v>0</v>
      </c>
      <c r="AF3121" s="131">
        <v>0</v>
      </c>
      <c r="AG3121" s="131">
        <v>0</v>
      </c>
      <c r="AH3121" s="43">
        <v>0</v>
      </c>
    </row>
    <row r="3122" spans="4:34">
      <c r="D3122" s="62">
        <v>2024</v>
      </c>
      <c r="E3122" s="62">
        <v>4</v>
      </c>
      <c r="F3122" s="62">
        <v>2024</v>
      </c>
      <c r="G3122" s="62">
        <v>2024</v>
      </c>
      <c r="H3122" s="131">
        <v>0</v>
      </c>
      <c r="I3122" s="131">
        <v>0</v>
      </c>
      <c r="J3122" s="131">
        <v>0</v>
      </c>
      <c r="K3122" s="131">
        <v>0</v>
      </c>
      <c r="L3122" s="131">
        <v>0</v>
      </c>
      <c r="M3122" s="131">
        <v>0</v>
      </c>
      <c r="N3122" s="131">
        <v>0</v>
      </c>
      <c r="O3122" s="131">
        <v>0</v>
      </c>
      <c r="P3122" s="131">
        <v>0</v>
      </c>
      <c r="Q3122" s="131">
        <v>0</v>
      </c>
      <c r="R3122" s="131">
        <v>0</v>
      </c>
      <c r="S3122" s="131">
        <v>0</v>
      </c>
      <c r="T3122" s="131">
        <v>0</v>
      </c>
      <c r="U3122" s="131">
        <v>0</v>
      </c>
      <c r="V3122" s="131">
        <v>0</v>
      </c>
      <c r="W3122" s="131">
        <v>0</v>
      </c>
      <c r="X3122" s="131">
        <v>0</v>
      </c>
      <c r="Y3122" s="131">
        <v>0</v>
      </c>
      <c r="Z3122" s="131">
        <v>0</v>
      </c>
      <c r="AA3122" s="131">
        <v>0</v>
      </c>
      <c r="AB3122" s="131">
        <v>0</v>
      </c>
      <c r="AC3122" s="131">
        <v>0</v>
      </c>
      <c r="AD3122" s="131">
        <v>0</v>
      </c>
      <c r="AE3122" s="131">
        <v>0</v>
      </c>
      <c r="AF3122" s="131">
        <v>0</v>
      </c>
      <c r="AG3122" s="131">
        <v>0</v>
      </c>
      <c r="AH3122" s="43">
        <v>0</v>
      </c>
    </row>
    <row r="3123" spans="4:34">
      <c r="D3123" s="62">
        <v>2024</v>
      </c>
      <c r="E3123" s="62">
        <v>5</v>
      </c>
      <c r="F3123" s="62">
        <v>2024</v>
      </c>
      <c r="G3123" s="62">
        <v>2025</v>
      </c>
      <c r="H3123" s="131">
        <v>0</v>
      </c>
      <c r="I3123" s="131">
        <v>0</v>
      </c>
      <c r="J3123" s="131">
        <v>0</v>
      </c>
      <c r="K3123" s="131">
        <v>0</v>
      </c>
      <c r="L3123" s="131">
        <v>0</v>
      </c>
      <c r="M3123" s="131">
        <v>0</v>
      </c>
      <c r="N3123" s="131">
        <v>0</v>
      </c>
      <c r="O3123" s="131">
        <v>0</v>
      </c>
      <c r="P3123" s="131">
        <v>0</v>
      </c>
      <c r="Q3123" s="131">
        <v>0</v>
      </c>
      <c r="R3123" s="131">
        <v>0</v>
      </c>
      <c r="S3123" s="131">
        <v>0</v>
      </c>
      <c r="T3123" s="131">
        <v>0</v>
      </c>
      <c r="U3123" s="131">
        <v>0</v>
      </c>
      <c r="V3123" s="131">
        <v>0</v>
      </c>
      <c r="W3123" s="131">
        <v>0</v>
      </c>
      <c r="X3123" s="131">
        <v>0</v>
      </c>
      <c r="Y3123" s="131">
        <v>0</v>
      </c>
      <c r="Z3123" s="131">
        <v>0</v>
      </c>
      <c r="AA3123" s="131">
        <v>0</v>
      </c>
      <c r="AB3123" s="131">
        <v>0</v>
      </c>
      <c r="AC3123" s="131">
        <v>0</v>
      </c>
      <c r="AD3123" s="131">
        <v>0</v>
      </c>
      <c r="AE3123" s="131">
        <v>0</v>
      </c>
      <c r="AF3123" s="131">
        <v>0</v>
      </c>
      <c r="AG3123" s="131">
        <v>0</v>
      </c>
      <c r="AH3123" s="43">
        <v>0</v>
      </c>
    </row>
    <row r="3124" spans="4:34">
      <c r="D3124" s="62">
        <v>2024</v>
      </c>
      <c r="E3124" s="62">
        <v>6</v>
      </c>
      <c r="F3124" s="62">
        <v>2024</v>
      </c>
      <c r="G3124" s="62">
        <v>2025</v>
      </c>
      <c r="H3124" s="131">
        <v>0</v>
      </c>
      <c r="I3124" s="131">
        <v>0</v>
      </c>
      <c r="J3124" s="131">
        <v>0</v>
      </c>
      <c r="K3124" s="131">
        <v>0</v>
      </c>
      <c r="L3124" s="131">
        <v>0</v>
      </c>
      <c r="M3124" s="131">
        <v>0</v>
      </c>
      <c r="N3124" s="131">
        <v>0</v>
      </c>
      <c r="O3124" s="131">
        <v>0</v>
      </c>
      <c r="P3124" s="131">
        <v>0</v>
      </c>
      <c r="Q3124" s="131">
        <v>0</v>
      </c>
      <c r="R3124" s="131">
        <v>0</v>
      </c>
      <c r="S3124" s="131">
        <v>0</v>
      </c>
      <c r="T3124" s="131">
        <v>0</v>
      </c>
      <c r="U3124" s="131">
        <v>0</v>
      </c>
      <c r="V3124" s="131">
        <v>0</v>
      </c>
      <c r="W3124" s="131">
        <v>0</v>
      </c>
      <c r="X3124" s="131">
        <v>0</v>
      </c>
      <c r="Y3124" s="131">
        <v>0</v>
      </c>
      <c r="Z3124" s="131">
        <v>0</v>
      </c>
      <c r="AA3124" s="131">
        <v>0</v>
      </c>
      <c r="AB3124" s="131">
        <v>0</v>
      </c>
      <c r="AC3124" s="131">
        <v>0</v>
      </c>
      <c r="AD3124" s="131">
        <v>0</v>
      </c>
      <c r="AE3124" s="131">
        <v>0</v>
      </c>
      <c r="AF3124" s="131">
        <v>0</v>
      </c>
      <c r="AG3124" s="131">
        <v>0</v>
      </c>
      <c r="AH3124" s="43">
        <v>0</v>
      </c>
    </row>
    <row r="3125" spans="4:34">
      <c r="D3125" s="62">
        <v>2024</v>
      </c>
      <c r="E3125" s="62">
        <v>7</v>
      </c>
      <c r="F3125" s="62">
        <v>2025</v>
      </c>
      <c r="G3125" s="62">
        <v>2025</v>
      </c>
      <c r="H3125" s="131">
        <v>0</v>
      </c>
      <c r="I3125" s="131">
        <v>0</v>
      </c>
      <c r="J3125" s="131">
        <v>0</v>
      </c>
      <c r="K3125" s="131">
        <v>0</v>
      </c>
      <c r="L3125" s="131">
        <v>0</v>
      </c>
      <c r="M3125" s="131">
        <v>0</v>
      </c>
      <c r="N3125" s="131">
        <v>0</v>
      </c>
      <c r="O3125" s="131">
        <v>0</v>
      </c>
      <c r="P3125" s="131">
        <v>0</v>
      </c>
      <c r="Q3125" s="131">
        <v>0</v>
      </c>
      <c r="R3125" s="131">
        <v>0</v>
      </c>
      <c r="S3125" s="131">
        <v>0</v>
      </c>
      <c r="T3125" s="131">
        <v>0</v>
      </c>
      <c r="U3125" s="131">
        <v>0</v>
      </c>
      <c r="V3125" s="131">
        <v>0</v>
      </c>
      <c r="W3125" s="131">
        <v>0</v>
      </c>
      <c r="X3125" s="131">
        <v>0</v>
      </c>
      <c r="Y3125" s="131">
        <v>0</v>
      </c>
      <c r="Z3125" s="131">
        <v>0</v>
      </c>
      <c r="AA3125" s="131">
        <v>0</v>
      </c>
      <c r="AB3125" s="131">
        <v>0</v>
      </c>
      <c r="AC3125" s="131">
        <v>0</v>
      </c>
      <c r="AD3125" s="131">
        <v>0</v>
      </c>
      <c r="AE3125" s="131">
        <v>0</v>
      </c>
      <c r="AF3125" s="131">
        <v>0</v>
      </c>
      <c r="AG3125" s="131">
        <v>0</v>
      </c>
      <c r="AH3125" s="43">
        <v>0</v>
      </c>
    </row>
    <row r="3126" spans="4:34">
      <c r="D3126" s="62">
        <v>2024</v>
      </c>
      <c r="E3126" s="62">
        <v>8</v>
      </c>
      <c r="F3126" s="62">
        <v>2025</v>
      </c>
      <c r="G3126" s="62">
        <v>2025</v>
      </c>
      <c r="H3126" s="131">
        <v>0</v>
      </c>
      <c r="I3126" s="131">
        <v>0</v>
      </c>
      <c r="J3126" s="131">
        <v>0</v>
      </c>
      <c r="K3126" s="131">
        <v>0</v>
      </c>
      <c r="L3126" s="131">
        <v>0</v>
      </c>
      <c r="M3126" s="131">
        <v>0</v>
      </c>
      <c r="N3126" s="131">
        <v>0</v>
      </c>
      <c r="O3126" s="131">
        <v>0</v>
      </c>
      <c r="P3126" s="131">
        <v>0</v>
      </c>
      <c r="Q3126" s="131">
        <v>0</v>
      </c>
      <c r="R3126" s="131">
        <v>0</v>
      </c>
      <c r="S3126" s="131">
        <v>0</v>
      </c>
      <c r="T3126" s="131">
        <v>0</v>
      </c>
      <c r="U3126" s="131">
        <v>0</v>
      </c>
      <c r="V3126" s="131">
        <v>0</v>
      </c>
      <c r="W3126" s="131">
        <v>0</v>
      </c>
      <c r="X3126" s="131">
        <v>0</v>
      </c>
      <c r="Y3126" s="131">
        <v>0</v>
      </c>
      <c r="Z3126" s="131">
        <v>0</v>
      </c>
      <c r="AA3126" s="131">
        <v>0</v>
      </c>
      <c r="AB3126" s="131">
        <v>0</v>
      </c>
      <c r="AC3126" s="131">
        <v>0</v>
      </c>
      <c r="AD3126" s="131">
        <v>0</v>
      </c>
      <c r="AE3126" s="131">
        <v>0</v>
      </c>
      <c r="AF3126" s="131">
        <v>0</v>
      </c>
      <c r="AG3126" s="131">
        <v>0</v>
      </c>
      <c r="AH3126" s="43">
        <v>0</v>
      </c>
    </row>
    <row r="3127" spans="4:34">
      <c r="D3127" s="62">
        <v>2024</v>
      </c>
      <c r="E3127" s="62">
        <v>9</v>
      </c>
      <c r="F3127" s="62">
        <v>2025</v>
      </c>
      <c r="G3127" s="62">
        <v>2025</v>
      </c>
      <c r="H3127" s="131">
        <v>0</v>
      </c>
      <c r="I3127" s="131">
        <v>0</v>
      </c>
      <c r="J3127" s="131">
        <v>0</v>
      </c>
      <c r="K3127" s="131">
        <v>0</v>
      </c>
      <c r="L3127" s="131">
        <v>0</v>
      </c>
      <c r="M3127" s="131">
        <v>0</v>
      </c>
      <c r="N3127" s="131">
        <v>0</v>
      </c>
      <c r="O3127" s="131">
        <v>0</v>
      </c>
      <c r="P3127" s="131">
        <v>0</v>
      </c>
      <c r="Q3127" s="131">
        <v>0</v>
      </c>
      <c r="R3127" s="131">
        <v>0</v>
      </c>
      <c r="S3127" s="131">
        <v>0</v>
      </c>
      <c r="T3127" s="131">
        <v>0</v>
      </c>
      <c r="U3127" s="131">
        <v>0</v>
      </c>
      <c r="V3127" s="131">
        <v>0</v>
      </c>
      <c r="W3127" s="131">
        <v>0</v>
      </c>
      <c r="X3127" s="131">
        <v>0</v>
      </c>
      <c r="Y3127" s="131">
        <v>0</v>
      </c>
      <c r="Z3127" s="131">
        <v>0</v>
      </c>
      <c r="AA3127" s="131">
        <v>0</v>
      </c>
      <c r="AB3127" s="131">
        <v>0</v>
      </c>
      <c r="AC3127" s="131">
        <v>0</v>
      </c>
      <c r="AD3127" s="131">
        <v>0</v>
      </c>
      <c r="AE3127" s="131">
        <v>0</v>
      </c>
      <c r="AF3127" s="131">
        <v>0</v>
      </c>
      <c r="AG3127" s="131">
        <v>0</v>
      </c>
      <c r="AH3127" s="43">
        <v>0</v>
      </c>
    </row>
    <row r="3128" spans="4:34">
      <c r="D3128" s="62">
        <v>2024</v>
      </c>
      <c r="E3128" s="62">
        <v>10</v>
      </c>
      <c r="F3128" s="62">
        <v>2025</v>
      </c>
      <c r="G3128" s="62">
        <v>2025</v>
      </c>
      <c r="H3128" s="131">
        <v>0</v>
      </c>
      <c r="I3128" s="131">
        <v>0</v>
      </c>
      <c r="J3128" s="131">
        <v>0</v>
      </c>
      <c r="K3128" s="131">
        <v>0</v>
      </c>
      <c r="L3128" s="131">
        <v>0</v>
      </c>
      <c r="M3128" s="131">
        <v>0</v>
      </c>
      <c r="N3128" s="131">
        <v>0</v>
      </c>
      <c r="O3128" s="131">
        <v>0</v>
      </c>
      <c r="P3128" s="131">
        <v>0</v>
      </c>
      <c r="Q3128" s="131">
        <v>0</v>
      </c>
      <c r="R3128" s="131">
        <v>0</v>
      </c>
      <c r="S3128" s="131">
        <v>0</v>
      </c>
      <c r="T3128" s="131">
        <v>0</v>
      </c>
      <c r="U3128" s="131">
        <v>0</v>
      </c>
      <c r="V3128" s="131">
        <v>0</v>
      </c>
      <c r="W3128" s="131">
        <v>0</v>
      </c>
      <c r="X3128" s="131">
        <v>0</v>
      </c>
      <c r="Y3128" s="131">
        <v>0</v>
      </c>
      <c r="Z3128" s="131">
        <v>0</v>
      </c>
      <c r="AA3128" s="131">
        <v>0</v>
      </c>
      <c r="AB3128" s="131">
        <v>0</v>
      </c>
      <c r="AC3128" s="131">
        <v>0</v>
      </c>
      <c r="AD3128" s="131">
        <v>0</v>
      </c>
      <c r="AE3128" s="131">
        <v>0</v>
      </c>
      <c r="AF3128" s="131">
        <v>0</v>
      </c>
      <c r="AG3128" s="131">
        <v>0</v>
      </c>
      <c r="AH3128" s="43">
        <v>0</v>
      </c>
    </row>
    <row r="3129" spans="4:34">
      <c r="D3129" s="62">
        <v>2024</v>
      </c>
      <c r="E3129" s="62">
        <v>11</v>
      </c>
      <c r="F3129" s="62">
        <v>2025</v>
      </c>
      <c r="G3129" s="62">
        <v>2025</v>
      </c>
      <c r="H3129" s="131">
        <v>0</v>
      </c>
      <c r="I3129" s="131">
        <v>0</v>
      </c>
      <c r="J3129" s="131">
        <v>0</v>
      </c>
      <c r="K3129" s="131">
        <v>0</v>
      </c>
      <c r="L3129" s="131">
        <v>0</v>
      </c>
      <c r="M3129" s="131">
        <v>0</v>
      </c>
      <c r="N3129" s="131">
        <v>0</v>
      </c>
      <c r="O3129" s="131">
        <v>0</v>
      </c>
      <c r="P3129" s="131">
        <v>0</v>
      </c>
      <c r="Q3129" s="131">
        <v>0</v>
      </c>
      <c r="R3129" s="131">
        <v>0</v>
      </c>
      <c r="S3129" s="131">
        <v>0</v>
      </c>
      <c r="T3129" s="131">
        <v>0</v>
      </c>
      <c r="U3129" s="131">
        <v>0</v>
      </c>
      <c r="V3129" s="131">
        <v>0</v>
      </c>
      <c r="W3129" s="131">
        <v>0</v>
      </c>
      <c r="X3129" s="131">
        <v>0</v>
      </c>
      <c r="Y3129" s="131">
        <v>0</v>
      </c>
      <c r="Z3129" s="131">
        <v>0</v>
      </c>
      <c r="AA3129" s="131">
        <v>0</v>
      </c>
      <c r="AB3129" s="131">
        <v>0</v>
      </c>
      <c r="AC3129" s="131">
        <v>0</v>
      </c>
      <c r="AD3129" s="131">
        <v>0</v>
      </c>
      <c r="AE3129" s="131">
        <v>0</v>
      </c>
      <c r="AF3129" s="131">
        <v>0</v>
      </c>
      <c r="AG3129" s="131">
        <v>0</v>
      </c>
      <c r="AH3129" s="43">
        <v>0</v>
      </c>
    </row>
    <row r="3130" spans="4:34">
      <c r="D3130" s="62">
        <v>2024</v>
      </c>
      <c r="E3130" s="62">
        <v>12</v>
      </c>
      <c r="F3130" s="62">
        <v>2025</v>
      </c>
      <c r="G3130" s="62">
        <v>2025</v>
      </c>
      <c r="H3130" s="131">
        <v>0</v>
      </c>
      <c r="I3130" s="131">
        <v>0</v>
      </c>
      <c r="J3130" s="131">
        <v>0</v>
      </c>
      <c r="K3130" s="131">
        <v>0</v>
      </c>
      <c r="L3130" s="131">
        <v>0</v>
      </c>
      <c r="M3130" s="131">
        <v>0</v>
      </c>
      <c r="N3130" s="131">
        <v>0</v>
      </c>
      <c r="O3130" s="131">
        <v>0</v>
      </c>
      <c r="P3130" s="131">
        <v>0</v>
      </c>
      <c r="Q3130" s="131">
        <v>0</v>
      </c>
      <c r="R3130" s="131">
        <v>0</v>
      </c>
      <c r="S3130" s="131">
        <v>0</v>
      </c>
      <c r="T3130" s="131">
        <v>0</v>
      </c>
      <c r="U3130" s="131">
        <v>0</v>
      </c>
      <c r="V3130" s="131">
        <v>0</v>
      </c>
      <c r="W3130" s="131">
        <v>0</v>
      </c>
      <c r="X3130" s="131">
        <v>0</v>
      </c>
      <c r="Y3130" s="131">
        <v>0</v>
      </c>
      <c r="Z3130" s="131">
        <v>0</v>
      </c>
      <c r="AA3130" s="131">
        <v>0</v>
      </c>
      <c r="AB3130" s="131">
        <v>0</v>
      </c>
      <c r="AC3130" s="131">
        <v>0</v>
      </c>
      <c r="AD3130" s="131">
        <v>0</v>
      </c>
      <c r="AE3130" s="131">
        <v>0</v>
      </c>
      <c r="AF3130" s="131">
        <v>0</v>
      </c>
      <c r="AG3130" s="131">
        <v>0</v>
      </c>
      <c r="AH3130" s="43">
        <v>0</v>
      </c>
    </row>
    <row r="3131" spans="4:34">
      <c r="D3131" s="62">
        <v>2025</v>
      </c>
      <c r="E3131" s="62">
        <v>1</v>
      </c>
      <c r="F3131" s="62">
        <v>2025</v>
      </c>
      <c r="G3131" s="62">
        <v>2025</v>
      </c>
      <c r="H3131" s="131">
        <v>0</v>
      </c>
      <c r="I3131" s="131">
        <v>0</v>
      </c>
      <c r="J3131" s="131">
        <v>0</v>
      </c>
      <c r="K3131" s="131">
        <v>0</v>
      </c>
      <c r="L3131" s="131">
        <v>0</v>
      </c>
      <c r="M3131" s="131">
        <v>0</v>
      </c>
      <c r="N3131" s="131">
        <v>0</v>
      </c>
      <c r="O3131" s="131">
        <v>0</v>
      </c>
      <c r="P3131" s="131">
        <v>0</v>
      </c>
      <c r="Q3131" s="131">
        <v>0</v>
      </c>
      <c r="R3131" s="131">
        <v>0</v>
      </c>
      <c r="S3131" s="131">
        <v>0</v>
      </c>
      <c r="T3131" s="131">
        <v>0</v>
      </c>
      <c r="U3131" s="131">
        <v>0</v>
      </c>
      <c r="V3131" s="131">
        <v>0</v>
      </c>
      <c r="W3131" s="131">
        <v>0</v>
      </c>
      <c r="X3131" s="131">
        <v>0</v>
      </c>
      <c r="Y3131" s="131">
        <v>0</v>
      </c>
      <c r="Z3131" s="131">
        <v>0</v>
      </c>
      <c r="AA3131" s="131">
        <v>0</v>
      </c>
      <c r="AB3131" s="131">
        <v>0</v>
      </c>
      <c r="AC3131" s="131">
        <v>0</v>
      </c>
      <c r="AD3131" s="131">
        <v>0</v>
      </c>
      <c r="AE3131" s="131">
        <v>0</v>
      </c>
      <c r="AF3131" s="131">
        <v>0</v>
      </c>
      <c r="AG3131" s="131">
        <v>0</v>
      </c>
      <c r="AH3131" s="43">
        <v>0</v>
      </c>
    </row>
    <row r="3132" spans="4:34">
      <c r="D3132" s="62">
        <v>2025</v>
      </c>
      <c r="E3132" s="62">
        <v>2</v>
      </c>
      <c r="F3132" s="62">
        <v>2025</v>
      </c>
      <c r="G3132" s="62">
        <v>2025</v>
      </c>
      <c r="H3132" s="131">
        <v>0</v>
      </c>
      <c r="I3132" s="131">
        <v>0</v>
      </c>
      <c r="J3132" s="131">
        <v>0</v>
      </c>
      <c r="K3132" s="131">
        <v>0</v>
      </c>
      <c r="L3132" s="131">
        <v>0</v>
      </c>
      <c r="M3132" s="131">
        <v>0</v>
      </c>
      <c r="N3132" s="131">
        <v>0</v>
      </c>
      <c r="O3132" s="131">
        <v>0</v>
      </c>
      <c r="P3132" s="131">
        <v>0</v>
      </c>
      <c r="Q3132" s="131">
        <v>0</v>
      </c>
      <c r="R3132" s="131">
        <v>0</v>
      </c>
      <c r="S3132" s="131">
        <v>0</v>
      </c>
      <c r="T3132" s="131">
        <v>0</v>
      </c>
      <c r="U3132" s="131">
        <v>0</v>
      </c>
      <c r="V3132" s="131">
        <v>0</v>
      </c>
      <c r="W3132" s="131">
        <v>0</v>
      </c>
      <c r="X3132" s="131">
        <v>0</v>
      </c>
      <c r="Y3132" s="131">
        <v>0</v>
      </c>
      <c r="Z3132" s="131">
        <v>0</v>
      </c>
      <c r="AA3132" s="131">
        <v>0</v>
      </c>
      <c r="AB3132" s="131">
        <v>0</v>
      </c>
      <c r="AC3132" s="131">
        <v>0</v>
      </c>
      <c r="AD3132" s="131">
        <v>0</v>
      </c>
      <c r="AE3132" s="131">
        <v>0</v>
      </c>
      <c r="AF3132" s="131">
        <v>0</v>
      </c>
      <c r="AG3132" s="131">
        <v>0</v>
      </c>
      <c r="AH3132" s="43">
        <v>0</v>
      </c>
    </row>
    <row r="3133" spans="4:34">
      <c r="D3133" s="62">
        <v>2025</v>
      </c>
      <c r="E3133" s="62">
        <v>3</v>
      </c>
      <c r="F3133" s="62">
        <v>2025</v>
      </c>
      <c r="G3133" s="62">
        <v>2025</v>
      </c>
      <c r="H3133" s="131">
        <v>0</v>
      </c>
      <c r="I3133" s="131">
        <v>0</v>
      </c>
      <c r="J3133" s="131">
        <v>0</v>
      </c>
      <c r="K3133" s="131">
        <v>0</v>
      </c>
      <c r="L3133" s="131">
        <v>0</v>
      </c>
      <c r="M3133" s="131">
        <v>0</v>
      </c>
      <c r="N3133" s="131">
        <v>0</v>
      </c>
      <c r="O3133" s="131">
        <v>0</v>
      </c>
      <c r="P3133" s="131">
        <v>0</v>
      </c>
      <c r="Q3133" s="131">
        <v>0</v>
      </c>
      <c r="R3133" s="131">
        <v>0</v>
      </c>
      <c r="S3133" s="131">
        <v>0</v>
      </c>
      <c r="T3133" s="131">
        <v>0</v>
      </c>
      <c r="U3133" s="131">
        <v>0</v>
      </c>
      <c r="V3133" s="131">
        <v>0</v>
      </c>
      <c r="W3133" s="131">
        <v>0</v>
      </c>
      <c r="X3133" s="131">
        <v>0</v>
      </c>
      <c r="Y3133" s="131">
        <v>0</v>
      </c>
      <c r="Z3133" s="131">
        <v>0</v>
      </c>
      <c r="AA3133" s="131">
        <v>0</v>
      </c>
      <c r="AB3133" s="131">
        <v>0</v>
      </c>
      <c r="AC3133" s="131">
        <v>0</v>
      </c>
      <c r="AD3133" s="131">
        <v>0</v>
      </c>
      <c r="AE3133" s="131">
        <v>0</v>
      </c>
      <c r="AF3133" s="131">
        <v>0</v>
      </c>
      <c r="AG3133" s="131">
        <v>0</v>
      </c>
      <c r="AH3133" s="43">
        <v>0</v>
      </c>
    </row>
    <row r="3134" spans="4:34">
      <c r="D3134" s="62">
        <v>2025</v>
      </c>
      <c r="E3134" s="62">
        <v>4</v>
      </c>
      <c r="F3134" s="62">
        <v>2025</v>
      </c>
      <c r="G3134" s="62">
        <v>2025</v>
      </c>
      <c r="H3134" s="131">
        <v>0</v>
      </c>
      <c r="I3134" s="131">
        <v>0</v>
      </c>
      <c r="J3134" s="131">
        <v>0</v>
      </c>
      <c r="K3134" s="131">
        <v>0</v>
      </c>
      <c r="L3134" s="131">
        <v>0</v>
      </c>
      <c r="M3134" s="131">
        <v>0</v>
      </c>
      <c r="N3134" s="131">
        <v>0</v>
      </c>
      <c r="O3134" s="131">
        <v>0</v>
      </c>
      <c r="P3134" s="131">
        <v>0</v>
      </c>
      <c r="Q3134" s="131">
        <v>0</v>
      </c>
      <c r="R3134" s="131">
        <v>0</v>
      </c>
      <c r="S3134" s="131">
        <v>0</v>
      </c>
      <c r="T3134" s="131">
        <v>0</v>
      </c>
      <c r="U3134" s="131">
        <v>0</v>
      </c>
      <c r="V3134" s="131">
        <v>0</v>
      </c>
      <c r="W3134" s="131">
        <v>0</v>
      </c>
      <c r="X3134" s="131">
        <v>0</v>
      </c>
      <c r="Y3134" s="131">
        <v>0</v>
      </c>
      <c r="Z3134" s="131">
        <v>0</v>
      </c>
      <c r="AA3134" s="131">
        <v>0</v>
      </c>
      <c r="AB3134" s="131">
        <v>0</v>
      </c>
      <c r="AC3134" s="131">
        <v>0</v>
      </c>
      <c r="AD3134" s="131">
        <v>0</v>
      </c>
      <c r="AE3134" s="131">
        <v>0</v>
      </c>
      <c r="AF3134" s="131">
        <v>0</v>
      </c>
      <c r="AG3134" s="131">
        <v>0</v>
      </c>
      <c r="AH3134" s="43">
        <v>0</v>
      </c>
    </row>
    <row r="3135" spans="4:34">
      <c r="D3135" s="62">
        <v>2025</v>
      </c>
      <c r="E3135" s="62">
        <v>5</v>
      </c>
      <c r="F3135" s="62">
        <v>2025</v>
      </c>
      <c r="G3135" s="62">
        <v>2026</v>
      </c>
      <c r="H3135" s="131">
        <v>0</v>
      </c>
      <c r="I3135" s="131">
        <v>0</v>
      </c>
      <c r="J3135" s="131">
        <v>0</v>
      </c>
      <c r="K3135" s="131">
        <v>0</v>
      </c>
      <c r="L3135" s="131">
        <v>0</v>
      </c>
      <c r="M3135" s="131">
        <v>0</v>
      </c>
      <c r="N3135" s="131">
        <v>0</v>
      </c>
      <c r="O3135" s="131">
        <v>0</v>
      </c>
      <c r="P3135" s="131">
        <v>0</v>
      </c>
      <c r="Q3135" s="131">
        <v>0</v>
      </c>
      <c r="R3135" s="131">
        <v>0</v>
      </c>
      <c r="S3135" s="131">
        <v>0</v>
      </c>
      <c r="T3135" s="131">
        <v>0</v>
      </c>
      <c r="U3135" s="131">
        <v>0</v>
      </c>
      <c r="V3135" s="131">
        <v>0</v>
      </c>
      <c r="W3135" s="131">
        <v>0</v>
      </c>
      <c r="X3135" s="131">
        <v>0</v>
      </c>
      <c r="Y3135" s="131">
        <v>0</v>
      </c>
      <c r="Z3135" s="131">
        <v>0</v>
      </c>
      <c r="AA3135" s="131">
        <v>0</v>
      </c>
      <c r="AB3135" s="131">
        <v>0</v>
      </c>
      <c r="AC3135" s="131">
        <v>0</v>
      </c>
      <c r="AD3135" s="131">
        <v>0</v>
      </c>
      <c r="AE3135" s="131">
        <v>0</v>
      </c>
      <c r="AF3135" s="131">
        <v>0</v>
      </c>
      <c r="AG3135" s="131">
        <v>0</v>
      </c>
      <c r="AH3135" s="43">
        <v>0</v>
      </c>
    </row>
    <row r="3136" spans="4:34">
      <c r="D3136" s="62">
        <v>2025</v>
      </c>
      <c r="E3136" s="62">
        <v>6</v>
      </c>
      <c r="F3136" s="62">
        <v>2025</v>
      </c>
      <c r="G3136" s="62">
        <v>2026</v>
      </c>
      <c r="H3136" s="131">
        <v>0</v>
      </c>
      <c r="I3136" s="131">
        <v>0</v>
      </c>
      <c r="J3136" s="131">
        <v>0</v>
      </c>
      <c r="K3136" s="131">
        <v>0</v>
      </c>
      <c r="L3136" s="131">
        <v>0</v>
      </c>
      <c r="M3136" s="131">
        <v>0</v>
      </c>
      <c r="N3136" s="131">
        <v>0</v>
      </c>
      <c r="O3136" s="131">
        <v>0</v>
      </c>
      <c r="P3136" s="131">
        <v>0</v>
      </c>
      <c r="Q3136" s="131">
        <v>0</v>
      </c>
      <c r="R3136" s="131">
        <v>0</v>
      </c>
      <c r="S3136" s="131">
        <v>0</v>
      </c>
      <c r="T3136" s="131">
        <v>0</v>
      </c>
      <c r="U3136" s="131">
        <v>0</v>
      </c>
      <c r="V3136" s="131">
        <v>0</v>
      </c>
      <c r="W3136" s="131">
        <v>0</v>
      </c>
      <c r="X3136" s="131">
        <v>0</v>
      </c>
      <c r="Y3136" s="131">
        <v>0</v>
      </c>
      <c r="Z3136" s="131">
        <v>0</v>
      </c>
      <c r="AA3136" s="131">
        <v>0</v>
      </c>
      <c r="AB3136" s="131">
        <v>0</v>
      </c>
      <c r="AC3136" s="131">
        <v>0</v>
      </c>
      <c r="AD3136" s="131">
        <v>0</v>
      </c>
      <c r="AE3136" s="131">
        <v>0</v>
      </c>
      <c r="AF3136" s="131">
        <v>0</v>
      </c>
      <c r="AG3136" s="131">
        <v>0</v>
      </c>
      <c r="AH3136" s="43">
        <v>0</v>
      </c>
    </row>
    <row r="3137" spans="4:34">
      <c r="D3137" s="62">
        <v>2025</v>
      </c>
      <c r="E3137" s="62">
        <v>7</v>
      </c>
      <c r="F3137" s="62">
        <v>2026</v>
      </c>
      <c r="G3137" s="62">
        <v>2026</v>
      </c>
      <c r="H3137" s="131">
        <v>0</v>
      </c>
      <c r="I3137" s="131">
        <v>0</v>
      </c>
      <c r="J3137" s="131">
        <v>0</v>
      </c>
      <c r="K3137" s="131">
        <v>0</v>
      </c>
      <c r="L3137" s="131">
        <v>0</v>
      </c>
      <c r="M3137" s="131">
        <v>0</v>
      </c>
      <c r="N3137" s="131">
        <v>0</v>
      </c>
      <c r="O3137" s="131">
        <v>0</v>
      </c>
      <c r="P3137" s="131">
        <v>0</v>
      </c>
      <c r="Q3137" s="131">
        <v>0</v>
      </c>
      <c r="R3137" s="131">
        <v>0</v>
      </c>
      <c r="S3137" s="131">
        <v>0</v>
      </c>
      <c r="T3137" s="131">
        <v>0</v>
      </c>
      <c r="U3137" s="131">
        <v>0</v>
      </c>
      <c r="V3137" s="131">
        <v>0</v>
      </c>
      <c r="W3137" s="131">
        <v>0</v>
      </c>
      <c r="X3137" s="131">
        <v>0</v>
      </c>
      <c r="Y3137" s="131">
        <v>0</v>
      </c>
      <c r="Z3137" s="131">
        <v>0</v>
      </c>
      <c r="AA3137" s="131">
        <v>0</v>
      </c>
      <c r="AB3137" s="131">
        <v>0</v>
      </c>
      <c r="AC3137" s="131">
        <v>0</v>
      </c>
      <c r="AD3137" s="131">
        <v>0</v>
      </c>
      <c r="AE3137" s="131">
        <v>0</v>
      </c>
      <c r="AF3137" s="131">
        <v>0</v>
      </c>
      <c r="AG3137" s="131">
        <v>0</v>
      </c>
      <c r="AH3137" s="43">
        <v>0</v>
      </c>
    </row>
    <row r="3138" spans="4:34">
      <c r="D3138" s="62">
        <v>2025</v>
      </c>
      <c r="E3138" s="62">
        <v>8</v>
      </c>
      <c r="F3138" s="62">
        <v>2026</v>
      </c>
      <c r="G3138" s="62">
        <v>2026</v>
      </c>
      <c r="H3138" s="131">
        <v>0</v>
      </c>
      <c r="I3138" s="131">
        <v>0</v>
      </c>
      <c r="J3138" s="131">
        <v>0</v>
      </c>
      <c r="K3138" s="131">
        <v>0</v>
      </c>
      <c r="L3138" s="131">
        <v>0</v>
      </c>
      <c r="M3138" s="131">
        <v>0</v>
      </c>
      <c r="N3138" s="131">
        <v>0</v>
      </c>
      <c r="O3138" s="131">
        <v>0</v>
      </c>
      <c r="P3138" s="131">
        <v>0</v>
      </c>
      <c r="Q3138" s="131">
        <v>0</v>
      </c>
      <c r="R3138" s="131">
        <v>0</v>
      </c>
      <c r="S3138" s="131">
        <v>0</v>
      </c>
      <c r="T3138" s="131">
        <v>0</v>
      </c>
      <c r="U3138" s="131">
        <v>0</v>
      </c>
      <c r="V3138" s="131">
        <v>0</v>
      </c>
      <c r="W3138" s="131">
        <v>0</v>
      </c>
      <c r="X3138" s="131">
        <v>0</v>
      </c>
      <c r="Y3138" s="131">
        <v>0</v>
      </c>
      <c r="Z3138" s="131">
        <v>0</v>
      </c>
      <c r="AA3138" s="131">
        <v>0</v>
      </c>
      <c r="AB3138" s="131">
        <v>0</v>
      </c>
      <c r="AC3138" s="131">
        <v>0</v>
      </c>
      <c r="AD3138" s="131">
        <v>0</v>
      </c>
      <c r="AE3138" s="131">
        <v>0</v>
      </c>
      <c r="AF3138" s="131">
        <v>0</v>
      </c>
      <c r="AG3138" s="131">
        <v>0</v>
      </c>
      <c r="AH3138" s="43">
        <v>0</v>
      </c>
    </row>
    <row r="3139" spans="4:34">
      <c r="D3139" s="62">
        <v>2025</v>
      </c>
      <c r="E3139" s="62">
        <v>9</v>
      </c>
      <c r="F3139" s="62">
        <v>2026</v>
      </c>
      <c r="G3139" s="62">
        <v>2026</v>
      </c>
      <c r="H3139" s="131">
        <v>0</v>
      </c>
      <c r="I3139" s="131">
        <v>0</v>
      </c>
      <c r="J3139" s="131">
        <v>0</v>
      </c>
      <c r="K3139" s="131">
        <v>0</v>
      </c>
      <c r="L3139" s="131">
        <v>0</v>
      </c>
      <c r="M3139" s="131">
        <v>0</v>
      </c>
      <c r="N3139" s="131">
        <v>0</v>
      </c>
      <c r="O3139" s="131">
        <v>0</v>
      </c>
      <c r="P3139" s="131">
        <v>0</v>
      </c>
      <c r="Q3139" s="131">
        <v>0</v>
      </c>
      <c r="R3139" s="131">
        <v>0</v>
      </c>
      <c r="S3139" s="131">
        <v>0</v>
      </c>
      <c r="T3139" s="131">
        <v>0</v>
      </c>
      <c r="U3139" s="131">
        <v>0</v>
      </c>
      <c r="V3139" s="131">
        <v>0</v>
      </c>
      <c r="W3139" s="131">
        <v>0</v>
      </c>
      <c r="X3139" s="131">
        <v>0</v>
      </c>
      <c r="Y3139" s="131">
        <v>0</v>
      </c>
      <c r="Z3139" s="131">
        <v>0</v>
      </c>
      <c r="AA3139" s="131">
        <v>0</v>
      </c>
      <c r="AB3139" s="131">
        <v>0</v>
      </c>
      <c r="AC3139" s="131">
        <v>0</v>
      </c>
      <c r="AD3139" s="131">
        <v>0</v>
      </c>
      <c r="AE3139" s="131">
        <v>0</v>
      </c>
      <c r="AF3139" s="131">
        <v>0</v>
      </c>
      <c r="AG3139" s="131">
        <v>0</v>
      </c>
      <c r="AH3139" s="43">
        <v>0</v>
      </c>
    </row>
    <row r="3140" spans="4:34">
      <c r="D3140" s="62">
        <v>2025</v>
      </c>
      <c r="E3140" s="62">
        <v>10</v>
      </c>
      <c r="F3140" s="62">
        <v>2026</v>
      </c>
      <c r="G3140" s="62">
        <v>2026</v>
      </c>
      <c r="H3140" s="131">
        <v>0</v>
      </c>
      <c r="I3140" s="131">
        <v>0</v>
      </c>
      <c r="J3140" s="131">
        <v>0</v>
      </c>
      <c r="K3140" s="131">
        <v>0</v>
      </c>
      <c r="L3140" s="131">
        <v>0</v>
      </c>
      <c r="M3140" s="131">
        <v>0</v>
      </c>
      <c r="N3140" s="131">
        <v>0</v>
      </c>
      <c r="O3140" s="131">
        <v>0</v>
      </c>
      <c r="P3140" s="131">
        <v>0</v>
      </c>
      <c r="Q3140" s="131">
        <v>0</v>
      </c>
      <c r="R3140" s="131">
        <v>0</v>
      </c>
      <c r="S3140" s="131">
        <v>0</v>
      </c>
      <c r="T3140" s="131">
        <v>0</v>
      </c>
      <c r="U3140" s="131">
        <v>0</v>
      </c>
      <c r="V3140" s="131">
        <v>0</v>
      </c>
      <c r="W3140" s="131">
        <v>0</v>
      </c>
      <c r="X3140" s="131">
        <v>0</v>
      </c>
      <c r="Y3140" s="131">
        <v>0</v>
      </c>
      <c r="Z3140" s="131">
        <v>0</v>
      </c>
      <c r="AA3140" s="131">
        <v>0</v>
      </c>
      <c r="AB3140" s="131">
        <v>0</v>
      </c>
      <c r="AC3140" s="131">
        <v>0</v>
      </c>
      <c r="AD3140" s="131">
        <v>0</v>
      </c>
      <c r="AE3140" s="131">
        <v>0</v>
      </c>
      <c r="AF3140" s="131">
        <v>0</v>
      </c>
      <c r="AG3140" s="131">
        <v>0</v>
      </c>
      <c r="AH3140" s="43">
        <v>0</v>
      </c>
    </row>
    <row r="3141" spans="4:34">
      <c r="D3141" s="62">
        <v>2025</v>
      </c>
      <c r="E3141" s="62">
        <v>11</v>
      </c>
      <c r="F3141" s="62">
        <v>2026</v>
      </c>
      <c r="G3141" s="62">
        <v>2026</v>
      </c>
      <c r="H3141" s="131">
        <v>0</v>
      </c>
      <c r="I3141" s="131">
        <v>0</v>
      </c>
      <c r="J3141" s="131">
        <v>0</v>
      </c>
      <c r="K3141" s="131">
        <v>0</v>
      </c>
      <c r="L3141" s="131">
        <v>0</v>
      </c>
      <c r="M3141" s="131">
        <v>0</v>
      </c>
      <c r="N3141" s="131">
        <v>0</v>
      </c>
      <c r="O3141" s="131">
        <v>0</v>
      </c>
      <c r="P3141" s="131">
        <v>0</v>
      </c>
      <c r="Q3141" s="131">
        <v>0</v>
      </c>
      <c r="R3141" s="131">
        <v>0</v>
      </c>
      <c r="S3141" s="131">
        <v>0</v>
      </c>
      <c r="T3141" s="131">
        <v>0</v>
      </c>
      <c r="U3141" s="131">
        <v>0</v>
      </c>
      <c r="V3141" s="131">
        <v>0</v>
      </c>
      <c r="W3141" s="131">
        <v>0</v>
      </c>
      <c r="X3141" s="131">
        <v>0</v>
      </c>
      <c r="Y3141" s="131">
        <v>0</v>
      </c>
      <c r="Z3141" s="131">
        <v>0</v>
      </c>
      <c r="AA3141" s="131">
        <v>0</v>
      </c>
      <c r="AB3141" s="131">
        <v>0</v>
      </c>
      <c r="AC3141" s="131">
        <v>0</v>
      </c>
      <c r="AD3141" s="131">
        <v>0</v>
      </c>
      <c r="AE3141" s="131">
        <v>0</v>
      </c>
      <c r="AF3141" s="131">
        <v>0</v>
      </c>
      <c r="AG3141" s="131">
        <v>0</v>
      </c>
      <c r="AH3141" s="43">
        <v>0</v>
      </c>
    </row>
    <row r="3142" spans="4:34">
      <c r="D3142" s="62">
        <v>2025</v>
      </c>
      <c r="E3142" s="62">
        <v>12</v>
      </c>
      <c r="F3142" s="62">
        <v>2026</v>
      </c>
      <c r="G3142" s="62">
        <v>2026</v>
      </c>
      <c r="H3142" s="131">
        <v>0</v>
      </c>
      <c r="I3142" s="131">
        <v>0</v>
      </c>
      <c r="J3142" s="131">
        <v>0</v>
      </c>
      <c r="K3142" s="131">
        <v>0</v>
      </c>
      <c r="L3142" s="131">
        <v>0</v>
      </c>
      <c r="M3142" s="131">
        <v>0</v>
      </c>
      <c r="N3142" s="131">
        <v>0</v>
      </c>
      <c r="O3142" s="131">
        <v>0</v>
      </c>
      <c r="P3142" s="131">
        <v>0</v>
      </c>
      <c r="Q3142" s="131">
        <v>0</v>
      </c>
      <c r="R3142" s="131">
        <v>0</v>
      </c>
      <c r="S3142" s="131">
        <v>0</v>
      </c>
      <c r="T3142" s="131">
        <v>0</v>
      </c>
      <c r="U3142" s="131">
        <v>0</v>
      </c>
      <c r="V3142" s="131">
        <v>0</v>
      </c>
      <c r="W3142" s="131">
        <v>0</v>
      </c>
      <c r="X3142" s="131">
        <v>0</v>
      </c>
      <c r="Y3142" s="131">
        <v>0</v>
      </c>
      <c r="Z3142" s="131">
        <v>0</v>
      </c>
      <c r="AA3142" s="131">
        <v>0</v>
      </c>
      <c r="AB3142" s="131">
        <v>0</v>
      </c>
      <c r="AC3142" s="131">
        <v>0</v>
      </c>
      <c r="AD3142" s="131">
        <v>0</v>
      </c>
      <c r="AE3142" s="131">
        <v>0</v>
      </c>
      <c r="AF3142" s="131">
        <v>0</v>
      </c>
      <c r="AG3142" s="131">
        <v>0</v>
      </c>
      <c r="AH3142" s="43">
        <v>0</v>
      </c>
    </row>
    <row r="3143" spans="4:34">
      <c r="D3143" s="62">
        <v>2026</v>
      </c>
      <c r="E3143" s="62">
        <v>1</v>
      </c>
      <c r="F3143" s="62">
        <v>2026</v>
      </c>
      <c r="G3143" s="62">
        <v>2026</v>
      </c>
      <c r="H3143" s="131">
        <v>0</v>
      </c>
      <c r="I3143" s="131">
        <v>0</v>
      </c>
      <c r="J3143" s="131">
        <v>0</v>
      </c>
      <c r="K3143" s="131">
        <v>0</v>
      </c>
      <c r="L3143" s="131">
        <v>0</v>
      </c>
      <c r="M3143" s="131">
        <v>0</v>
      </c>
      <c r="N3143" s="131">
        <v>0</v>
      </c>
      <c r="O3143" s="131">
        <v>0</v>
      </c>
      <c r="P3143" s="131">
        <v>0</v>
      </c>
      <c r="Q3143" s="131">
        <v>0</v>
      </c>
      <c r="R3143" s="131">
        <v>0</v>
      </c>
      <c r="S3143" s="131">
        <v>0</v>
      </c>
      <c r="T3143" s="131">
        <v>0</v>
      </c>
      <c r="U3143" s="131">
        <v>0</v>
      </c>
      <c r="V3143" s="131">
        <v>0</v>
      </c>
      <c r="W3143" s="131">
        <v>0</v>
      </c>
      <c r="X3143" s="131">
        <v>0</v>
      </c>
      <c r="Y3143" s="131">
        <v>0</v>
      </c>
      <c r="Z3143" s="131">
        <v>0</v>
      </c>
      <c r="AA3143" s="131">
        <v>0</v>
      </c>
      <c r="AB3143" s="131">
        <v>0</v>
      </c>
      <c r="AC3143" s="131">
        <v>0</v>
      </c>
      <c r="AD3143" s="131">
        <v>0</v>
      </c>
      <c r="AE3143" s="131">
        <v>0</v>
      </c>
      <c r="AF3143" s="131">
        <v>0</v>
      </c>
      <c r="AG3143" s="131">
        <v>0</v>
      </c>
      <c r="AH3143" s="43">
        <v>0</v>
      </c>
    </row>
    <row r="3144" spans="4:34">
      <c r="D3144" s="62">
        <v>2026</v>
      </c>
      <c r="E3144" s="62">
        <v>2</v>
      </c>
      <c r="F3144" s="62">
        <v>2026</v>
      </c>
      <c r="G3144" s="62">
        <v>2026</v>
      </c>
      <c r="H3144" s="131">
        <v>0</v>
      </c>
      <c r="I3144" s="131">
        <v>0</v>
      </c>
      <c r="J3144" s="131">
        <v>0</v>
      </c>
      <c r="K3144" s="131">
        <v>0</v>
      </c>
      <c r="L3144" s="131">
        <v>0</v>
      </c>
      <c r="M3144" s="131">
        <v>0</v>
      </c>
      <c r="N3144" s="131">
        <v>0</v>
      </c>
      <c r="O3144" s="131">
        <v>0</v>
      </c>
      <c r="P3144" s="131">
        <v>0</v>
      </c>
      <c r="Q3144" s="131">
        <v>0</v>
      </c>
      <c r="R3144" s="131">
        <v>0</v>
      </c>
      <c r="S3144" s="131">
        <v>0</v>
      </c>
      <c r="T3144" s="131">
        <v>0</v>
      </c>
      <c r="U3144" s="131">
        <v>0</v>
      </c>
      <c r="V3144" s="131">
        <v>0</v>
      </c>
      <c r="W3144" s="131">
        <v>0</v>
      </c>
      <c r="X3144" s="131">
        <v>0</v>
      </c>
      <c r="Y3144" s="131">
        <v>0</v>
      </c>
      <c r="Z3144" s="131">
        <v>0</v>
      </c>
      <c r="AA3144" s="131">
        <v>0</v>
      </c>
      <c r="AB3144" s="131">
        <v>0</v>
      </c>
      <c r="AC3144" s="131">
        <v>0</v>
      </c>
      <c r="AD3144" s="131">
        <v>0</v>
      </c>
      <c r="AE3144" s="131">
        <v>0</v>
      </c>
      <c r="AF3144" s="131">
        <v>0</v>
      </c>
      <c r="AG3144" s="131">
        <v>0</v>
      </c>
      <c r="AH3144" s="43">
        <v>0</v>
      </c>
    </row>
    <row r="3145" spans="4:34">
      <c r="D3145" s="62">
        <v>2026</v>
      </c>
      <c r="E3145" s="62">
        <v>3</v>
      </c>
      <c r="F3145" s="62">
        <v>2026</v>
      </c>
      <c r="G3145" s="62">
        <v>2026</v>
      </c>
      <c r="H3145" s="131">
        <v>0</v>
      </c>
      <c r="I3145" s="131">
        <v>0</v>
      </c>
      <c r="J3145" s="131">
        <v>0</v>
      </c>
      <c r="K3145" s="131">
        <v>0</v>
      </c>
      <c r="L3145" s="131">
        <v>0</v>
      </c>
      <c r="M3145" s="131">
        <v>0</v>
      </c>
      <c r="N3145" s="131">
        <v>0</v>
      </c>
      <c r="O3145" s="131">
        <v>0</v>
      </c>
      <c r="P3145" s="131">
        <v>0</v>
      </c>
      <c r="Q3145" s="131">
        <v>0</v>
      </c>
      <c r="R3145" s="131">
        <v>0</v>
      </c>
      <c r="S3145" s="131">
        <v>0</v>
      </c>
      <c r="T3145" s="131">
        <v>0</v>
      </c>
      <c r="U3145" s="131">
        <v>0</v>
      </c>
      <c r="V3145" s="131">
        <v>0</v>
      </c>
      <c r="W3145" s="131">
        <v>0</v>
      </c>
      <c r="X3145" s="131">
        <v>0</v>
      </c>
      <c r="Y3145" s="131">
        <v>0</v>
      </c>
      <c r="Z3145" s="131">
        <v>0</v>
      </c>
      <c r="AA3145" s="131">
        <v>0</v>
      </c>
      <c r="AB3145" s="131">
        <v>0</v>
      </c>
      <c r="AC3145" s="131">
        <v>0</v>
      </c>
      <c r="AD3145" s="131">
        <v>0</v>
      </c>
      <c r="AE3145" s="131">
        <v>0</v>
      </c>
      <c r="AF3145" s="131">
        <v>0</v>
      </c>
      <c r="AG3145" s="131">
        <v>0</v>
      </c>
      <c r="AH3145" s="43">
        <v>0</v>
      </c>
    </row>
    <row r="3146" spans="4:34">
      <c r="D3146" s="62">
        <v>2026</v>
      </c>
      <c r="E3146" s="62">
        <v>4</v>
      </c>
      <c r="F3146" s="62">
        <v>2026</v>
      </c>
      <c r="G3146" s="62">
        <v>2026</v>
      </c>
      <c r="H3146" s="131">
        <v>0</v>
      </c>
      <c r="I3146" s="131">
        <v>0</v>
      </c>
      <c r="J3146" s="131">
        <v>0</v>
      </c>
      <c r="K3146" s="131">
        <v>0</v>
      </c>
      <c r="L3146" s="131">
        <v>0</v>
      </c>
      <c r="M3146" s="131">
        <v>0</v>
      </c>
      <c r="N3146" s="131">
        <v>0</v>
      </c>
      <c r="O3146" s="131">
        <v>0</v>
      </c>
      <c r="P3146" s="131">
        <v>0</v>
      </c>
      <c r="Q3146" s="131">
        <v>0</v>
      </c>
      <c r="R3146" s="131">
        <v>0</v>
      </c>
      <c r="S3146" s="131">
        <v>0</v>
      </c>
      <c r="T3146" s="131">
        <v>0</v>
      </c>
      <c r="U3146" s="131">
        <v>0</v>
      </c>
      <c r="V3146" s="131">
        <v>0</v>
      </c>
      <c r="W3146" s="131">
        <v>0</v>
      </c>
      <c r="X3146" s="131">
        <v>0</v>
      </c>
      <c r="Y3146" s="131">
        <v>0</v>
      </c>
      <c r="Z3146" s="131">
        <v>0</v>
      </c>
      <c r="AA3146" s="131">
        <v>0</v>
      </c>
      <c r="AB3146" s="131">
        <v>0</v>
      </c>
      <c r="AC3146" s="131">
        <v>0</v>
      </c>
      <c r="AD3146" s="131">
        <v>0</v>
      </c>
      <c r="AE3146" s="131">
        <v>0</v>
      </c>
      <c r="AF3146" s="131">
        <v>0</v>
      </c>
      <c r="AG3146" s="131">
        <v>0</v>
      </c>
      <c r="AH3146" s="43">
        <v>0</v>
      </c>
    </row>
    <row r="3147" spans="4:34">
      <c r="D3147" s="62">
        <v>2026</v>
      </c>
      <c r="E3147" s="62">
        <v>5</v>
      </c>
      <c r="F3147" s="62">
        <v>2026</v>
      </c>
      <c r="G3147" s="62">
        <v>2027</v>
      </c>
      <c r="H3147" s="131">
        <v>0</v>
      </c>
      <c r="I3147" s="131">
        <v>0</v>
      </c>
      <c r="J3147" s="131">
        <v>0</v>
      </c>
      <c r="K3147" s="131">
        <v>0</v>
      </c>
      <c r="L3147" s="131">
        <v>0</v>
      </c>
      <c r="M3147" s="131">
        <v>0</v>
      </c>
      <c r="N3147" s="131">
        <v>0</v>
      </c>
      <c r="O3147" s="131">
        <v>0</v>
      </c>
      <c r="P3147" s="131">
        <v>0</v>
      </c>
      <c r="Q3147" s="131">
        <v>0</v>
      </c>
      <c r="R3147" s="131">
        <v>0</v>
      </c>
      <c r="S3147" s="131">
        <v>0</v>
      </c>
      <c r="T3147" s="131">
        <v>0</v>
      </c>
      <c r="U3147" s="131">
        <v>0</v>
      </c>
      <c r="V3147" s="131">
        <v>0</v>
      </c>
      <c r="W3147" s="131">
        <v>0</v>
      </c>
      <c r="X3147" s="131">
        <v>0</v>
      </c>
      <c r="Y3147" s="131">
        <v>0</v>
      </c>
      <c r="Z3147" s="131">
        <v>0</v>
      </c>
      <c r="AA3147" s="131">
        <v>0</v>
      </c>
      <c r="AB3147" s="131">
        <v>0</v>
      </c>
      <c r="AC3147" s="131">
        <v>0</v>
      </c>
      <c r="AD3147" s="131">
        <v>0</v>
      </c>
      <c r="AE3147" s="131">
        <v>0</v>
      </c>
      <c r="AF3147" s="131">
        <v>0</v>
      </c>
      <c r="AG3147" s="131">
        <v>0</v>
      </c>
      <c r="AH3147" s="43">
        <v>0</v>
      </c>
    </row>
    <row r="3148" spans="4:34">
      <c r="D3148" s="62">
        <v>2026</v>
      </c>
      <c r="E3148" s="62">
        <v>6</v>
      </c>
      <c r="F3148" s="62">
        <v>2026</v>
      </c>
      <c r="G3148" s="62">
        <v>2027</v>
      </c>
      <c r="H3148" s="131">
        <v>0</v>
      </c>
      <c r="I3148" s="131">
        <v>0</v>
      </c>
      <c r="J3148" s="131">
        <v>0</v>
      </c>
      <c r="K3148" s="131">
        <v>0</v>
      </c>
      <c r="L3148" s="131">
        <v>0</v>
      </c>
      <c r="M3148" s="131">
        <v>0</v>
      </c>
      <c r="N3148" s="131">
        <v>0</v>
      </c>
      <c r="O3148" s="131">
        <v>0</v>
      </c>
      <c r="P3148" s="131">
        <v>0</v>
      </c>
      <c r="Q3148" s="131">
        <v>0</v>
      </c>
      <c r="R3148" s="131">
        <v>0</v>
      </c>
      <c r="S3148" s="131">
        <v>0</v>
      </c>
      <c r="T3148" s="131">
        <v>0</v>
      </c>
      <c r="U3148" s="131">
        <v>0</v>
      </c>
      <c r="V3148" s="131">
        <v>0</v>
      </c>
      <c r="W3148" s="131">
        <v>0</v>
      </c>
      <c r="X3148" s="131">
        <v>0</v>
      </c>
      <c r="Y3148" s="131">
        <v>0</v>
      </c>
      <c r="Z3148" s="131">
        <v>0</v>
      </c>
      <c r="AA3148" s="131">
        <v>0</v>
      </c>
      <c r="AB3148" s="131">
        <v>0</v>
      </c>
      <c r="AC3148" s="131">
        <v>0</v>
      </c>
      <c r="AD3148" s="131">
        <v>0</v>
      </c>
      <c r="AE3148" s="131">
        <v>0</v>
      </c>
      <c r="AF3148" s="131">
        <v>0</v>
      </c>
      <c r="AG3148" s="131">
        <v>0</v>
      </c>
      <c r="AH3148" s="43">
        <v>0</v>
      </c>
    </row>
    <row r="3149" spans="4:34">
      <c r="D3149" s="62">
        <v>2026</v>
      </c>
      <c r="E3149" s="62">
        <v>7</v>
      </c>
      <c r="F3149" s="62">
        <v>2027</v>
      </c>
      <c r="G3149" s="62">
        <v>2027</v>
      </c>
      <c r="H3149" s="131">
        <v>0</v>
      </c>
      <c r="I3149" s="131">
        <v>0</v>
      </c>
      <c r="J3149" s="131">
        <v>0</v>
      </c>
      <c r="K3149" s="131">
        <v>0</v>
      </c>
      <c r="L3149" s="131">
        <v>0</v>
      </c>
      <c r="M3149" s="131">
        <v>0</v>
      </c>
      <c r="N3149" s="131">
        <v>0</v>
      </c>
      <c r="O3149" s="131">
        <v>0</v>
      </c>
      <c r="P3149" s="131">
        <v>0</v>
      </c>
      <c r="Q3149" s="131">
        <v>0</v>
      </c>
      <c r="R3149" s="131">
        <v>0</v>
      </c>
      <c r="S3149" s="131">
        <v>0</v>
      </c>
      <c r="T3149" s="131">
        <v>0</v>
      </c>
      <c r="U3149" s="131">
        <v>0</v>
      </c>
      <c r="V3149" s="131">
        <v>0</v>
      </c>
      <c r="W3149" s="131">
        <v>0</v>
      </c>
      <c r="X3149" s="131">
        <v>0</v>
      </c>
      <c r="Y3149" s="131">
        <v>0</v>
      </c>
      <c r="Z3149" s="131">
        <v>0</v>
      </c>
      <c r="AA3149" s="131">
        <v>0</v>
      </c>
      <c r="AB3149" s="131">
        <v>0</v>
      </c>
      <c r="AC3149" s="131">
        <v>0</v>
      </c>
      <c r="AD3149" s="131">
        <v>0</v>
      </c>
      <c r="AE3149" s="131">
        <v>0</v>
      </c>
      <c r="AF3149" s="131">
        <v>0</v>
      </c>
      <c r="AG3149" s="131">
        <v>0</v>
      </c>
      <c r="AH3149" s="43">
        <v>0</v>
      </c>
    </row>
    <row r="3150" spans="4:34">
      <c r="D3150" s="62">
        <v>2026</v>
      </c>
      <c r="E3150" s="62">
        <v>8</v>
      </c>
      <c r="F3150" s="62">
        <v>2027</v>
      </c>
      <c r="G3150" s="62">
        <v>2027</v>
      </c>
      <c r="H3150" s="131">
        <v>0</v>
      </c>
      <c r="I3150" s="131">
        <v>0</v>
      </c>
      <c r="J3150" s="131">
        <v>0</v>
      </c>
      <c r="K3150" s="131">
        <v>0</v>
      </c>
      <c r="L3150" s="131">
        <v>0</v>
      </c>
      <c r="M3150" s="131">
        <v>0</v>
      </c>
      <c r="N3150" s="131">
        <v>0</v>
      </c>
      <c r="O3150" s="131">
        <v>0</v>
      </c>
      <c r="P3150" s="131">
        <v>0</v>
      </c>
      <c r="Q3150" s="131">
        <v>0</v>
      </c>
      <c r="R3150" s="131">
        <v>0</v>
      </c>
      <c r="S3150" s="131">
        <v>0</v>
      </c>
      <c r="T3150" s="131">
        <v>0</v>
      </c>
      <c r="U3150" s="131">
        <v>0</v>
      </c>
      <c r="V3150" s="131">
        <v>0</v>
      </c>
      <c r="W3150" s="131">
        <v>0</v>
      </c>
      <c r="X3150" s="131">
        <v>0</v>
      </c>
      <c r="Y3150" s="131">
        <v>0</v>
      </c>
      <c r="Z3150" s="131">
        <v>0</v>
      </c>
      <c r="AA3150" s="131">
        <v>0</v>
      </c>
      <c r="AB3150" s="131">
        <v>0</v>
      </c>
      <c r="AC3150" s="131">
        <v>0</v>
      </c>
      <c r="AD3150" s="131">
        <v>0</v>
      </c>
      <c r="AE3150" s="131">
        <v>0</v>
      </c>
      <c r="AF3150" s="131">
        <v>0</v>
      </c>
      <c r="AG3150" s="131">
        <v>0</v>
      </c>
      <c r="AH3150" s="43">
        <v>0</v>
      </c>
    </row>
    <row r="3151" spans="4:34">
      <c r="D3151" s="62">
        <v>2026</v>
      </c>
      <c r="E3151" s="62">
        <v>9</v>
      </c>
      <c r="F3151" s="62">
        <v>2027</v>
      </c>
      <c r="G3151" s="62">
        <v>2027</v>
      </c>
      <c r="H3151" s="131">
        <v>0</v>
      </c>
      <c r="I3151" s="131">
        <v>0</v>
      </c>
      <c r="J3151" s="131">
        <v>0</v>
      </c>
      <c r="K3151" s="131">
        <v>0</v>
      </c>
      <c r="L3151" s="131">
        <v>0</v>
      </c>
      <c r="M3151" s="131">
        <v>0</v>
      </c>
      <c r="N3151" s="131">
        <v>0</v>
      </c>
      <c r="O3151" s="131">
        <v>0</v>
      </c>
      <c r="P3151" s="131">
        <v>0</v>
      </c>
      <c r="Q3151" s="131">
        <v>0</v>
      </c>
      <c r="R3151" s="131">
        <v>0</v>
      </c>
      <c r="S3151" s="131">
        <v>0</v>
      </c>
      <c r="T3151" s="131">
        <v>0</v>
      </c>
      <c r="U3151" s="131">
        <v>0</v>
      </c>
      <c r="V3151" s="131">
        <v>0</v>
      </c>
      <c r="W3151" s="131">
        <v>0</v>
      </c>
      <c r="X3151" s="131">
        <v>0</v>
      </c>
      <c r="Y3151" s="131">
        <v>0</v>
      </c>
      <c r="Z3151" s="131">
        <v>0</v>
      </c>
      <c r="AA3151" s="131">
        <v>0</v>
      </c>
      <c r="AB3151" s="131">
        <v>0</v>
      </c>
      <c r="AC3151" s="131">
        <v>0</v>
      </c>
      <c r="AD3151" s="131">
        <v>0</v>
      </c>
      <c r="AE3151" s="131">
        <v>0</v>
      </c>
      <c r="AF3151" s="131">
        <v>0</v>
      </c>
      <c r="AG3151" s="131">
        <v>0</v>
      </c>
      <c r="AH3151" s="43">
        <v>0</v>
      </c>
    </row>
    <row r="3152" spans="4:34">
      <c r="D3152" s="62">
        <v>2026</v>
      </c>
      <c r="E3152" s="62">
        <v>10</v>
      </c>
      <c r="F3152" s="62">
        <v>2027</v>
      </c>
      <c r="G3152" s="62">
        <v>2027</v>
      </c>
      <c r="H3152" s="131">
        <v>0</v>
      </c>
      <c r="I3152" s="131">
        <v>0</v>
      </c>
      <c r="J3152" s="131">
        <v>0</v>
      </c>
      <c r="K3152" s="131">
        <v>0</v>
      </c>
      <c r="L3152" s="131">
        <v>0</v>
      </c>
      <c r="M3152" s="131">
        <v>0</v>
      </c>
      <c r="N3152" s="131">
        <v>0</v>
      </c>
      <c r="O3152" s="131">
        <v>0</v>
      </c>
      <c r="P3152" s="131">
        <v>0</v>
      </c>
      <c r="Q3152" s="131">
        <v>0</v>
      </c>
      <c r="R3152" s="131">
        <v>0</v>
      </c>
      <c r="S3152" s="131">
        <v>0</v>
      </c>
      <c r="T3152" s="131">
        <v>0</v>
      </c>
      <c r="U3152" s="131">
        <v>0</v>
      </c>
      <c r="V3152" s="131">
        <v>0</v>
      </c>
      <c r="W3152" s="131">
        <v>0</v>
      </c>
      <c r="X3152" s="131">
        <v>0</v>
      </c>
      <c r="Y3152" s="131">
        <v>0</v>
      </c>
      <c r="Z3152" s="131">
        <v>0</v>
      </c>
      <c r="AA3152" s="131">
        <v>0</v>
      </c>
      <c r="AB3152" s="131">
        <v>0</v>
      </c>
      <c r="AC3152" s="131">
        <v>0</v>
      </c>
      <c r="AD3152" s="131">
        <v>0</v>
      </c>
      <c r="AE3152" s="131">
        <v>0</v>
      </c>
      <c r="AF3152" s="131">
        <v>0</v>
      </c>
      <c r="AG3152" s="131">
        <v>0</v>
      </c>
      <c r="AH3152" s="43">
        <v>0</v>
      </c>
    </row>
    <row r="3153" spans="4:34">
      <c r="D3153" s="62">
        <v>2026</v>
      </c>
      <c r="E3153" s="62">
        <v>11</v>
      </c>
      <c r="F3153" s="62">
        <v>2027</v>
      </c>
      <c r="G3153" s="62">
        <v>2027</v>
      </c>
      <c r="H3153" s="131">
        <v>0</v>
      </c>
      <c r="I3153" s="131">
        <v>0</v>
      </c>
      <c r="J3153" s="131">
        <v>0</v>
      </c>
      <c r="K3153" s="131">
        <v>0</v>
      </c>
      <c r="L3153" s="131">
        <v>0</v>
      </c>
      <c r="M3153" s="131">
        <v>0</v>
      </c>
      <c r="N3153" s="131">
        <v>0</v>
      </c>
      <c r="O3153" s="131">
        <v>0</v>
      </c>
      <c r="P3153" s="131">
        <v>0</v>
      </c>
      <c r="Q3153" s="131">
        <v>0</v>
      </c>
      <c r="R3153" s="131">
        <v>0</v>
      </c>
      <c r="S3153" s="131">
        <v>0</v>
      </c>
      <c r="T3153" s="131">
        <v>0</v>
      </c>
      <c r="U3153" s="131">
        <v>0</v>
      </c>
      <c r="V3153" s="131">
        <v>0</v>
      </c>
      <c r="W3153" s="131">
        <v>0</v>
      </c>
      <c r="X3153" s="131">
        <v>0</v>
      </c>
      <c r="Y3153" s="131">
        <v>0</v>
      </c>
      <c r="Z3153" s="131">
        <v>0</v>
      </c>
      <c r="AA3153" s="131">
        <v>0</v>
      </c>
      <c r="AB3153" s="131">
        <v>0</v>
      </c>
      <c r="AC3153" s="131">
        <v>0</v>
      </c>
      <c r="AD3153" s="131">
        <v>0</v>
      </c>
      <c r="AE3153" s="131">
        <v>0</v>
      </c>
      <c r="AF3153" s="131">
        <v>0</v>
      </c>
      <c r="AG3153" s="131">
        <v>0</v>
      </c>
      <c r="AH3153" s="43">
        <v>0</v>
      </c>
    </row>
    <row r="3154" spans="4:34">
      <c r="D3154" s="62">
        <v>2026</v>
      </c>
      <c r="E3154" s="62">
        <v>12</v>
      </c>
      <c r="F3154" s="62">
        <v>2027</v>
      </c>
      <c r="G3154" s="62">
        <v>2027</v>
      </c>
      <c r="H3154" s="131">
        <v>0</v>
      </c>
      <c r="I3154" s="131">
        <v>0</v>
      </c>
      <c r="J3154" s="131">
        <v>0</v>
      </c>
      <c r="K3154" s="131">
        <v>0</v>
      </c>
      <c r="L3154" s="131">
        <v>0</v>
      </c>
      <c r="M3154" s="131">
        <v>0</v>
      </c>
      <c r="N3154" s="131">
        <v>0</v>
      </c>
      <c r="O3154" s="131">
        <v>0</v>
      </c>
      <c r="P3154" s="131">
        <v>0</v>
      </c>
      <c r="Q3154" s="131">
        <v>0</v>
      </c>
      <c r="R3154" s="131">
        <v>0</v>
      </c>
      <c r="S3154" s="131">
        <v>0</v>
      </c>
      <c r="T3154" s="131">
        <v>0</v>
      </c>
      <c r="U3154" s="131">
        <v>0</v>
      </c>
      <c r="V3154" s="131">
        <v>0</v>
      </c>
      <c r="W3154" s="131">
        <v>0</v>
      </c>
      <c r="X3154" s="131">
        <v>0</v>
      </c>
      <c r="Y3154" s="131">
        <v>0</v>
      </c>
      <c r="Z3154" s="131">
        <v>0</v>
      </c>
      <c r="AA3154" s="131">
        <v>0</v>
      </c>
      <c r="AB3154" s="131">
        <v>0</v>
      </c>
      <c r="AC3154" s="131">
        <v>0</v>
      </c>
      <c r="AD3154" s="131">
        <v>0</v>
      </c>
      <c r="AE3154" s="131">
        <v>0</v>
      </c>
      <c r="AF3154" s="131">
        <v>0</v>
      </c>
      <c r="AG3154" s="131">
        <v>0</v>
      </c>
      <c r="AH3154" s="43">
        <v>0</v>
      </c>
    </row>
    <row r="3155" spans="4:34">
      <c r="D3155" s="62">
        <v>2027</v>
      </c>
      <c r="E3155" s="62">
        <v>1</v>
      </c>
      <c r="F3155" s="62">
        <v>2027</v>
      </c>
      <c r="G3155" s="62">
        <v>2027</v>
      </c>
      <c r="H3155" s="131">
        <v>0</v>
      </c>
      <c r="I3155" s="131">
        <v>0</v>
      </c>
      <c r="J3155" s="131">
        <v>0</v>
      </c>
      <c r="K3155" s="131">
        <v>0</v>
      </c>
      <c r="L3155" s="131">
        <v>0</v>
      </c>
      <c r="M3155" s="131">
        <v>0</v>
      </c>
      <c r="N3155" s="131">
        <v>0</v>
      </c>
      <c r="O3155" s="131">
        <v>0</v>
      </c>
      <c r="P3155" s="131">
        <v>0</v>
      </c>
      <c r="Q3155" s="131">
        <v>0</v>
      </c>
      <c r="R3155" s="131">
        <v>0</v>
      </c>
      <c r="S3155" s="131">
        <v>0</v>
      </c>
      <c r="T3155" s="131">
        <v>0</v>
      </c>
      <c r="U3155" s="131">
        <v>0</v>
      </c>
      <c r="V3155" s="131">
        <v>0</v>
      </c>
      <c r="W3155" s="131">
        <v>0</v>
      </c>
      <c r="X3155" s="131">
        <v>0</v>
      </c>
      <c r="Y3155" s="131">
        <v>0</v>
      </c>
      <c r="Z3155" s="131">
        <v>0</v>
      </c>
      <c r="AA3155" s="131">
        <v>0</v>
      </c>
      <c r="AB3155" s="131">
        <v>0</v>
      </c>
      <c r="AC3155" s="131">
        <v>0</v>
      </c>
      <c r="AD3155" s="131">
        <v>0</v>
      </c>
      <c r="AE3155" s="131">
        <v>0</v>
      </c>
      <c r="AF3155" s="131">
        <v>0</v>
      </c>
      <c r="AG3155" s="131">
        <v>0</v>
      </c>
      <c r="AH3155" s="43">
        <v>0</v>
      </c>
    </row>
    <row r="3156" spans="4:34">
      <c r="D3156" s="62">
        <v>2027</v>
      </c>
      <c r="E3156" s="62">
        <v>2</v>
      </c>
      <c r="F3156" s="62">
        <v>2027</v>
      </c>
      <c r="G3156" s="62">
        <v>2027</v>
      </c>
      <c r="H3156" s="131">
        <v>0</v>
      </c>
      <c r="I3156" s="131">
        <v>0</v>
      </c>
      <c r="J3156" s="131">
        <v>0</v>
      </c>
      <c r="K3156" s="131">
        <v>0</v>
      </c>
      <c r="L3156" s="131">
        <v>0</v>
      </c>
      <c r="M3156" s="131">
        <v>0</v>
      </c>
      <c r="N3156" s="131">
        <v>0</v>
      </c>
      <c r="O3156" s="131">
        <v>0</v>
      </c>
      <c r="P3156" s="131">
        <v>0</v>
      </c>
      <c r="Q3156" s="131">
        <v>0</v>
      </c>
      <c r="R3156" s="131">
        <v>0</v>
      </c>
      <c r="S3156" s="131">
        <v>0</v>
      </c>
      <c r="T3156" s="131">
        <v>0</v>
      </c>
      <c r="U3156" s="131">
        <v>0</v>
      </c>
      <c r="V3156" s="131">
        <v>0</v>
      </c>
      <c r="W3156" s="131">
        <v>0</v>
      </c>
      <c r="X3156" s="131">
        <v>0</v>
      </c>
      <c r="Y3156" s="131">
        <v>0</v>
      </c>
      <c r="Z3156" s="131">
        <v>0</v>
      </c>
      <c r="AA3156" s="131">
        <v>0</v>
      </c>
      <c r="AB3156" s="131">
        <v>0</v>
      </c>
      <c r="AC3156" s="131">
        <v>0</v>
      </c>
      <c r="AD3156" s="131">
        <v>0</v>
      </c>
      <c r="AE3156" s="131">
        <v>0</v>
      </c>
      <c r="AF3156" s="131">
        <v>0</v>
      </c>
      <c r="AG3156" s="131">
        <v>0</v>
      </c>
      <c r="AH3156" s="43">
        <v>0</v>
      </c>
    </row>
    <row r="3157" spans="4:34">
      <c r="D3157" s="62">
        <v>2027</v>
      </c>
      <c r="E3157" s="62">
        <v>3</v>
      </c>
      <c r="F3157" s="62">
        <v>2027</v>
      </c>
      <c r="G3157" s="62">
        <v>2027</v>
      </c>
      <c r="H3157" s="131">
        <v>0</v>
      </c>
      <c r="I3157" s="131">
        <v>0</v>
      </c>
      <c r="J3157" s="131">
        <v>0</v>
      </c>
      <c r="K3157" s="131">
        <v>0</v>
      </c>
      <c r="L3157" s="131">
        <v>0</v>
      </c>
      <c r="M3157" s="131">
        <v>0</v>
      </c>
      <c r="N3157" s="131">
        <v>0</v>
      </c>
      <c r="O3157" s="131">
        <v>0</v>
      </c>
      <c r="P3157" s="131">
        <v>0</v>
      </c>
      <c r="Q3157" s="131">
        <v>0</v>
      </c>
      <c r="R3157" s="131">
        <v>0</v>
      </c>
      <c r="S3157" s="131">
        <v>0</v>
      </c>
      <c r="T3157" s="131">
        <v>0</v>
      </c>
      <c r="U3157" s="131">
        <v>0</v>
      </c>
      <c r="V3157" s="131">
        <v>0</v>
      </c>
      <c r="W3157" s="131">
        <v>0</v>
      </c>
      <c r="X3157" s="131">
        <v>0</v>
      </c>
      <c r="Y3157" s="131">
        <v>0</v>
      </c>
      <c r="Z3157" s="131">
        <v>0</v>
      </c>
      <c r="AA3157" s="131">
        <v>0</v>
      </c>
      <c r="AB3157" s="131">
        <v>0</v>
      </c>
      <c r="AC3157" s="131">
        <v>0</v>
      </c>
      <c r="AD3157" s="131">
        <v>0</v>
      </c>
      <c r="AE3157" s="131">
        <v>0</v>
      </c>
      <c r="AF3157" s="131">
        <v>0</v>
      </c>
      <c r="AG3157" s="131">
        <v>0</v>
      </c>
      <c r="AH3157" s="43">
        <v>0</v>
      </c>
    </row>
    <row r="3158" spans="4:34">
      <c r="D3158" s="62">
        <v>2027</v>
      </c>
      <c r="E3158" s="62">
        <v>4</v>
      </c>
      <c r="F3158" s="62">
        <v>2027</v>
      </c>
      <c r="G3158" s="62">
        <v>2027</v>
      </c>
      <c r="H3158" s="131">
        <v>0</v>
      </c>
      <c r="I3158" s="131">
        <v>0</v>
      </c>
      <c r="J3158" s="131">
        <v>0</v>
      </c>
      <c r="K3158" s="131">
        <v>0</v>
      </c>
      <c r="L3158" s="131">
        <v>0</v>
      </c>
      <c r="M3158" s="131">
        <v>0</v>
      </c>
      <c r="N3158" s="131">
        <v>0</v>
      </c>
      <c r="O3158" s="131">
        <v>0</v>
      </c>
      <c r="P3158" s="131">
        <v>0</v>
      </c>
      <c r="Q3158" s="131">
        <v>0</v>
      </c>
      <c r="R3158" s="131">
        <v>0</v>
      </c>
      <c r="S3158" s="131">
        <v>0</v>
      </c>
      <c r="T3158" s="131">
        <v>0</v>
      </c>
      <c r="U3158" s="131">
        <v>0</v>
      </c>
      <c r="V3158" s="131">
        <v>0</v>
      </c>
      <c r="W3158" s="131">
        <v>0</v>
      </c>
      <c r="X3158" s="131">
        <v>0</v>
      </c>
      <c r="Y3158" s="131">
        <v>0</v>
      </c>
      <c r="Z3158" s="131">
        <v>0</v>
      </c>
      <c r="AA3158" s="131">
        <v>0</v>
      </c>
      <c r="AB3158" s="131">
        <v>0</v>
      </c>
      <c r="AC3158" s="131">
        <v>0</v>
      </c>
      <c r="AD3158" s="131">
        <v>0</v>
      </c>
      <c r="AE3158" s="131">
        <v>0</v>
      </c>
      <c r="AF3158" s="131">
        <v>0</v>
      </c>
      <c r="AG3158" s="131">
        <v>0</v>
      </c>
      <c r="AH3158" s="43">
        <v>0</v>
      </c>
    </row>
    <row r="3159" spans="4:34">
      <c r="D3159" s="62">
        <v>2027</v>
      </c>
      <c r="E3159" s="62">
        <v>5</v>
      </c>
      <c r="F3159" s="62">
        <v>2027</v>
      </c>
      <c r="G3159" s="62">
        <v>2028</v>
      </c>
      <c r="H3159" s="131">
        <v>0</v>
      </c>
      <c r="I3159" s="131">
        <v>0</v>
      </c>
      <c r="J3159" s="131">
        <v>0</v>
      </c>
      <c r="K3159" s="131">
        <v>0</v>
      </c>
      <c r="L3159" s="131">
        <v>0</v>
      </c>
      <c r="M3159" s="131">
        <v>0</v>
      </c>
      <c r="N3159" s="131">
        <v>0</v>
      </c>
      <c r="O3159" s="131">
        <v>0</v>
      </c>
      <c r="P3159" s="131">
        <v>0</v>
      </c>
      <c r="Q3159" s="131">
        <v>0</v>
      </c>
      <c r="R3159" s="131">
        <v>0</v>
      </c>
      <c r="S3159" s="131">
        <v>0</v>
      </c>
      <c r="T3159" s="131">
        <v>0</v>
      </c>
      <c r="U3159" s="131">
        <v>0</v>
      </c>
      <c r="V3159" s="131">
        <v>0</v>
      </c>
      <c r="W3159" s="131">
        <v>0</v>
      </c>
      <c r="X3159" s="131">
        <v>0</v>
      </c>
      <c r="Y3159" s="131">
        <v>0</v>
      </c>
      <c r="Z3159" s="131">
        <v>0</v>
      </c>
      <c r="AA3159" s="131">
        <v>0</v>
      </c>
      <c r="AB3159" s="131">
        <v>0</v>
      </c>
      <c r="AC3159" s="131">
        <v>0</v>
      </c>
      <c r="AD3159" s="131">
        <v>0</v>
      </c>
      <c r="AE3159" s="131">
        <v>0</v>
      </c>
      <c r="AF3159" s="131">
        <v>0</v>
      </c>
      <c r="AG3159" s="131">
        <v>0</v>
      </c>
      <c r="AH3159" s="43">
        <v>0</v>
      </c>
    </row>
    <row r="3160" spans="4:34">
      <c r="D3160" s="62">
        <v>2027</v>
      </c>
      <c r="E3160" s="62">
        <v>6</v>
      </c>
      <c r="F3160" s="62">
        <v>2027</v>
      </c>
      <c r="G3160" s="62">
        <v>2028</v>
      </c>
      <c r="H3160" s="131">
        <v>0</v>
      </c>
      <c r="I3160" s="131">
        <v>0</v>
      </c>
      <c r="J3160" s="131">
        <v>0</v>
      </c>
      <c r="K3160" s="131">
        <v>0</v>
      </c>
      <c r="L3160" s="131">
        <v>0</v>
      </c>
      <c r="M3160" s="131">
        <v>0</v>
      </c>
      <c r="N3160" s="131">
        <v>0</v>
      </c>
      <c r="O3160" s="131">
        <v>0</v>
      </c>
      <c r="P3160" s="131">
        <v>0</v>
      </c>
      <c r="Q3160" s="131">
        <v>0</v>
      </c>
      <c r="R3160" s="131">
        <v>0</v>
      </c>
      <c r="S3160" s="131">
        <v>0</v>
      </c>
      <c r="T3160" s="131">
        <v>0</v>
      </c>
      <c r="U3160" s="131">
        <v>0</v>
      </c>
      <c r="V3160" s="131">
        <v>0</v>
      </c>
      <c r="W3160" s="131">
        <v>0</v>
      </c>
      <c r="X3160" s="131">
        <v>0</v>
      </c>
      <c r="Y3160" s="131">
        <v>0</v>
      </c>
      <c r="Z3160" s="131">
        <v>0</v>
      </c>
      <c r="AA3160" s="131">
        <v>0</v>
      </c>
      <c r="AB3160" s="131">
        <v>0</v>
      </c>
      <c r="AC3160" s="131">
        <v>0</v>
      </c>
      <c r="AD3160" s="131">
        <v>0</v>
      </c>
      <c r="AE3160" s="131">
        <v>0</v>
      </c>
      <c r="AF3160" s="131">
        <v>0</v>
      </c>
      <c r="AG3160" s="131">
        <v>0</v>
      </c>
      <c r="AH3160" s="43">
        <v>0</v>
      </c>
    </row>
    <row r="3161" spans="4:34">
      <c r="D3161" s="62">
        <v>2027</v>
      </c>
      <c r="E3161" s="62">
        <v>7</v>
      </c>
      <c r="F3161" s="62">
        <v>2028</v>
      </c>
      <c r="G3161" s="62">
        <v>2028</v>
      </c>
      <c r="H3161" s="131">
        <v>0</v>
      </c>
      <c r="I3161" s="131">
        <v>0</v>
      </c>
      <c r="J3161" s="131">
        <v>0</v>
      </c>
      <c r="K3161" s="131">
        <v>0</v>
      </c>
      <c r="L3161" s="131">
        <v>0</v>
      </c>
      <c r="M3161" s="131">
        <v>0</v>
      </c>
      <c r="N3161" s="131">
        <v>0</v>
      </c>
      <c r="O3161" s="131">
        <v>0</v>
      </c>
      <c r="P3161" s="131">
        <v>0</v>
      </c>
      <c r="Q3161" s="131">
        <v>0</v>
      </c>
      <c r="R3161" s="131">
        <v>0</v>
      </c>
      <c r="S3161" s="131">
        <v>0</v>
      </c>
      <c r="T3161" s="131">
        <v>0</v>
      </c>
      <c r="U3161" s="131">
        <v>0</v>
      </c>
      <c r="V3161" s="131">
        <v>0</v>
      </c>
      <c r="W3161" s="131">
        <v>0</v>
      </c>
      <c r="X3161" s="131">
        <v>0</v>
      </c>
      <c r="Y3161" s="131">
        <v>0</v>
      </c>
      <c r="Z3161" s="131">
        <v>0</v>
      </c>
      <c r="AA3161" s="131">
        <v>0</v>
      </c>
      <c r="AB3161" s="131">
        <v>0</v>
      </c>
      <c r="AC3161" s="131">
        <v>0</v>
      </c>
      <c r="AD3161" s="131">
        <v>0</v>
      </c>
      <c r="AE3161" s="131">
        <v>0</v>
      </c>
      <c r="AF3161" s="131">
        <v>0</v>
      </c>
      <c r="AG3161" s="131">
        <v>0</v>
      </c>
      <c r="AH3161" s="43">
        <v>0</v>
      </c>
    </row>
    <row r="3162" spans="4:34">
      <c r="D3162" s="62">
        <v>2027</v>
      </c>
      <c r="E3162" s="62">
        <v>8</v>
      </c>
      <c r="F3162" s="62">
        <v>2028</v>
      </c>
      <c r="G3162" s="62">
        <v>2028</v>
      </c>
      <c r="H3162" s="131">
        <v>0</v>
      </c>
      <c r="I3162" s="131">
        <v>0</v>
      </c>
      <c r="J3162" s="131">
        <v>0</v>
      </c>
      <c r="K3162" s="131">
        <v>0</v>
      </c>
      <c r="L3162" s="131">
        <v>0</v>
      </c>
      <c r="M3162" s="131">
        <v>0</v>
      </c>
      <c r="N3162" s="131">
        <v>0</v>
      </c>
      <c r="O3162" s="131">
        <v>0</v>
      </c>
      <c r="P3162" s="131">
        <v>0</v>
      </c>
      <c r="Q3162" s="131">
        <v>0</v>
      </c>
      <c r="R3162" s="131">
        <v>0</v>
      </c>
      <c r="S3162" s="131">
        <v>0</v>
      </c>
      <c r="T3162" s="131">
        <v>0</v>
      </c>
      <c r="U3162" s="131">
        <v>0</v>
      </c>
      <c r="V3162" s="131">
        <v>0</v>
      </c>
      <c r="W3162" s="131">
        <v>0</v>
      </c>
      <c r="X3162" s="131">
        <v>0</v>
      </c>
      <c r="Y3162" s="131">
        <v>0</v>
      </c>
      <c r="Z3162" s="131">
        <v>0</v>
      </c>
      <c r="AA3162" s="131">
        <v>0</v>
      </c>
      <c r="AB3162" s="131">
        <v>0</v>
      </c>
      <c r="AC3162" s="131">
        <v>0</v>
      </c>
      <c r="AD3162" s="131">
        <v>0</v>
      </c>
      <c r="AE3162" s="131">
        <v>0</v>
      </c>
      <c r="AF3162" s="131">
        <v>0</v>
      </c>
      <c r="AG3162" s="131">
        <v>0</v>
      </c>
      <c r="AH3162" s="43">
        <v>0</v>
      </c>
    </row>
    <row r="3163" spans="4:34">
      <c r="D3163" s="62">
        <v>2027</v>
      </c>
      <c r="E3163" s="62">
        <v>9</v>
      </c>
      <c r="F3163" s="62">
        <v>2028</v>
      </c>
      <c r="G3163" s="62">
        <v>2028</v>
      </c>
      <c r="H3163" s="131">
        <v>0</v>
      </c>
      <c r="I3163" s="131">
        <v>0</v>
      </c>
      <c r="J3163" s="131">
        <v>0</v>
      </c>
      <c r="K3163" s="131">
        <v>0</v>
      </c>
      <c r="L3163" s="131">
        <v>0</v>
      </c>
      <c r="M3163" s="131">
        <v>0</v>
      </c>
      <c r="N3163" s="131">
        <v>0</v>
      </c>
      <c r="O3163" s="131">
        <v>0</v>
      </c>
      <c r="P3163" s="131">
        <v>0</v>
      </c>
      <c r="Q3163" s="131">
        <v>0</v>
      </c>
      <c r="R3163" s="131">
        <v>0</v>
      </c>
      <c r="S3163" s="131">
        <v>0</v>
      </c>
      <c r="T3163" s="131">
        <v>0</v>
      </c>
      <c r="U3163" s="131">
        <v>0</v>
      </c>
      <c r="V3163" s="131">
        <v>0</v>
      </c>
      <c r="W3163" s="131">
        <v>0</v>
      </c>
      <c r="X3163" s="131">
        <v>0</v>
      </c>
      <c r="Y3163" s="131">
        <v>0</v>
      </c>
      <c r="Z3163" s="131">
        <v>0</v>
      </c>
      <c r="AA3163" s="131">
        <v>0</v>
      </c>
      <c r="AB3163" s="131">
        <v>0</v>
      </c>
      <c r="AC3163" s="131">
        <v>0</v>
      </c>
      <c r="AD3163" s="131">
        <v>0</v>
      </c>
      <c r="AE3163" s="131">
        <v>0</v>
      </c>
      <c r="AF3163" s="131">
        <v>0</v>
      </c>
      <c r="AG3163" s="131">
        <v>0</v>
      </c>
      <c r="AH3163" s="43">
        <v>0</v>
      </c>
    </row>
    <row r="3164" spans="4:34">
      <c r="D3164" s="62">
        <v>2027</v>
      </c>
      <c r="E3164" s="62">
        <v>10</v>
      </c>
      <c r="F3164" s="62">
        <v>2028</v>
      </c>
      <c r="G3164" s="62">
        <v>2028</v>
      </c>
      <c r="H3164" s="131">
        <v>0</v>
      </c>
      <c r="I3164" s="131">
        <v>0</v>
      </c>
      <c r="J3164" s="131">
        <v>0</v>
      </c>
      <c r="K3164" s="131">
        <v>0</v>
      </c>
      <c r="L3164" s="131">
        <v>0</v>
      </c>
      <c r="M3164" s="131">
        <v>0</v>
      </c>
      <c r="N3164" s="131">
        <v>0</v>
      </c>
      <c r="O3164" s="131">
        <v>0</v>
      </c>
      <c r="P3164" s="131">
        <v>0</v>
      </c>
      <c r="Q3164" s="131">
        <v>0</v>
      </c>
      <c r="R3164" s="131">
        <v>0</v>
      </c>
      <c r="S3164" s="131">
        <v>0</v>
      </c>
      <c r="T3164" s="131">
        <v>0</v>
      </c>
      <c r="U3164" s="131">
        <v>0</v>
      </c>
      <c r="V3164" s="131">
        <v>0</v>
      </c>
      <c r="W3164" s="131">
        <v>0</v>
      </c>
      <c r="X3164" s="131">
        <v>0</v>
      </c>
      <c r="Y3164" s="131">
        <v>0</v>
      </c>
      <c r="Z3164" s="131">
        <v>0</v>
      </c>
      <c r="AA3164" s="131">
        <v>0</v>
      </c>
      <c r="AB3164" s="131">
        <v>0</v>
      </c>
      <c r="AC3164" s="131">
        <v>0</v>
      </c>
      <c r="AD3164" s="131">
        <v>0</v>
      </c>
      <c r="AE3164" s="131">
        <v>0</v>
      </c>
      <c r="AF3164" s="131">
        <v>0</v>
      </c>
      <c r="AG3164" s="131">
        <v>0</v>
      </c>
      <c r="AH3164" s="43">
        <v>0</v>
      </c>
    </row>
    <row r="3165" spans="4:34">
      <c r="D3165" s="62">
        <v>2027</v>
      </c>
      <c r="E3165" s="62">
        <v>11</v>
      </c>
      <c r="F3165" s="62">
        <v>2028</v>
      </c>
      <c r="G3165" s="62">
        <v>2028</v>
      </c>
      <c r="H3165" s="131">
        <v>0</v>
      </c>
      <c r="I3165" s="131">
        <v>0</v>
      </c>
      <c r="J3165" s="131">
        <v>0</v>
      </c>
      <c r="K3165" s="131">
        <v>0</v>
      </c>
      <c r="L3165" s="131">
        <v>0</v>
      </c>
      <c r="M3165" s="131">
        <v>0</v>
      </c>
      <c r="N3165" s="131">
        <v>0</v>
      </c>
      <c r="O3165" s="131">
        <v>0</v>
      </c>
      <c r="P3165" s="131">
        <v>0</v>
      </c>
      <c r="Q3165" s="131">
        <v>0</v>
      </c>
      <c r="R3165" s="131">
        <v>0</v>
      </c>
      <c r="S3165" s="131">
        <v>0</v>
      </c>
      <c r="T3165" s="131">
        <v>0</v>
      </c>
      <c r="U3165" s="131">
        <v>0</v>
      </c>
      <c r="V3165" s="131">
        <v>0</v>
      </c>
      <c r="W3165" s="131">
        <v>0</v>
      </c>
      <c r="X3165" s="131">
        <v>0</v>
      </c>
      <c r="Y3165" s="131">
        <v>0</v>
      </c>
      <c r="Z3165" s="131">
        <v>0</v>
      </c>
      <c r="AA3165" s="131">
        <v>0</v>
      </c>
      <c r="AB3165" s="131">
        <v>0</v>
      </c>
      <c r="AC3165" s="131">
        <v>0</v>
      </c>
      <c r="AD3165" s="131">
        <v>0</v>
      </c>
      <c r="AE3165" s="131">
        <v>0</v>
      </c>
      <c r="AF3165" s="131">
        <v>0</v>
      </c>
      <c r="AG3165" s="131">
        <v>0</v>
      </c>
      <c r="AH3165" s="43">
        <v>0</v>
      </c>
    </row>
    <row r="3166" spans="4:34">
      <c r="D3166" s="62">
        <v>2027</v>
      </c>
      <c r="E3166" s="62">
        <v>12</v>
      </c>
      <c r="F3166" s="62">
        <v>2028</v>
      </c>
      <c r="G3166" s="62">
        <v>2028</v>
      </c>
      <c r="H3166" s="131">
        <v>0</v>
      </c>
      <c r="I3166" s="131">
        <v>0</v>
      </c>
      <c r="J3166" s="131">
        <v>0</v>
      </c>
      <c r="K3166" s="131">
        <v>0</v>
      </c>
      <c r="L3166" s="131">
        <v>0</v>
      </c>
      <c r="M3166" s="131">
        <v>0</v>
      </c>
      <c r="N3166" s="131">
        <v>0</v>
      </c>
      <c r="O3166" s="131">
        <v>0</v>
      </c>
      <c r="P3166" s="131">
        <v>0</v>
      </c>
      <c r="Q3166" s="131">
        <v>0</v>
      </c>
      <c r="R3166" s="131">
        <v>0</v>
      </c>
      <c r="S3166" s="131">
        <v>0</v>
      </c>
      <c r="T3166" s="131">
        <v>0</v>
      </c>
      <c r="U3166" s="131">
        <v>0</v>
      </c>
      <c r="V3166" s="131">
        <v>0</v>
      </c>
      <c r="W3166" s="131">
        <v>0</v>
      </c>
      <c r="X3166" s="131">
        <v>0</v>
      </c>
      <c r="Y3166" s="131">
        <v>0</v>
      </c>
      <c r="Z3166" s="131">
        <v>0</v>
      </c>
      <c r="AA3166" s="131">
        <v>0</v>
      </c>
      <c r="AB3166" s="131">
        <v>0</v>
      </c>
      <c r="AC3166" s="131">
        <v>0</v>
      </c>
      <c r="AD3166" s="131">
        <v>0</v>
      </c>
      <c r="AE3166" s="131">
        <v>0</v>
      </c>
      <c r="AF3166" s="131">
        <v>0</v>
      </c>
      <c r="AG3166" s="131">
        <v>0</v>
      </c>
      <c r="AH3166" s="43">
        <v>0</v>
      </c>
    </row>
    <row r="3167" spans="4:34">
      <c r="D3167" s="62">
        <v>2028</v>
      </c>
      <c r="E3167" s="62">
        <v>1</v>
      </c>
      <c r="F3167" s="62">
        <v>2028</v>
      </c>
      <c r="G3167" s="62">
        <v>2028</v>
      </c>
      <c r="H3167" s="131">
        <v>0</v>
      </c>
      <c r="I3167" s="131">
        <v>0</v>
      </c>
      <c r="J3167" s="131">
        <v>0</v>
      </c>
      <c r="K3167" s="131">
        <v>0</v>
      </c>
      <c r="L3167" s="131">
        <v>0</v>
      </c>
      <c r="M3167" s="131">
        <v>0</v>
      </c>
      <c r="N3167" s="131">
        <v>0</v>
      </c>
      <c r="O3167" s="131">
        <v>0</v>
      </c>
      <c r="P3167" s="131">
        <v>0</v>
      </c>
      <c r="Q3167" s="131">
        <v>0</v>
      </c>
      <c r="R3167" s="131">
        <v>0</v>
      </c>
      <c r="S3167" s="131">
        <v>0</v>
      </c>
      <c r="T3167" s="131">
        <v>0</v>
      </c>
      <c r="U3167" s="131">
        <v>0</v>
      </c>
      <c r="V3167" s="131">
        <v>0</v>
      </c>
      <c r="W3167" s="131">
        <v>0</v>
      </c>
      <c r="X3167" s="131">
        <v>0</v>
      </c>
      <c r="Y3167" s="131">
        <v>0</v>
      </c>
      <c r="Z3167" s="131">
        <v>0</v>
      </c>
      <c r="AA3167" s="131">
        <v>0</v>
      </c>
      <c r="AB3167" s="131">
        <v>0</v>
      </c>
      <c r="AC3167" s="131">
        <v>0</v>
      </c>
      <c r="AD3167" s="131">
        <v>0</v>
      </c>
      <c r="AE3167" s="131">
        <v>0</v>
      </c>
      <c r="AF3167" s="131">
        <v>0</v>
      </c>
      <c r="AG3167" s="131">
        <v>0</v>
      </c>
      <c r="AH3167" s="43">
        <v>0</v>
      </c>
    </row>
    <row r="3168" spans="4:34">
      <c r="D3168" s="62">
        <v>2028</v>
      </c>
      <c r="E3168" s="62">
        <v>2</v>
      </c>
      <c r="F3168" s="62">
        <v>2028</v>
      </c>
      <c r="G3168" s="62">
        <v>2028</v>
      </c>
      <c r="H3168" s="131">
        <v>0</v>
      </c>
      <c r="I3168" s="131">
        <v>0</v>
      </c>
      <c r="J3168" s="131">
        <v>0</v>
      </c>
      <c r="K3168" s="131">
        <v>0</v>
      </c>
      <c r="L3168" s="131">
        <v>0</v>
      </c>
      <c r="M3168" s="131">
        <v>0</v>
      </c>
      <c r="N3168" s="131">
        <v>0</v>
      </c>
      <c r="O3168" s="131">
        <v>0</v>
      </c>
      <c r="P3168" s="131">
        <v>0</v>
      </c>
      <c r="Q3168" s="131">
        <v>0</v>
      </c>
      <c r="R3168" s="131">
        <v>0</v>
      </c>
      <c r="S3168" s="131">
        <v>0</v>
      </c>
      <c r="T3168" s="131">
        <v>0</v>
      </c>
      <c r="U3168" s="131">
        <v>0</v>
      </c>
      <c r="V3168" s="131">
        <v>0</v>
      </c>
      <c r="W3168" s="131">
        <v>0</v>
      </c>
      <c r="X3168" s="131">
        <v>0</v>
      </c>
      <c r="Y3168" s="131">
        <v>0</v>
      </c>
      <c r="Z3168" s="131">
        <v>0</v>
      </c>
      <c r="AA3168" s="131">
        <v>0</v>
      </c>
      <c r="AB3168" s="131">
        <v>0</v>
      </c>
      <c r="AC3168" s="131">
        <v>0</v>
      </c>
      <c r="AD3168" s="131">
        <v>0</v>
      </c>
      <c r="AE3168" s="131">
        <v>0</v>
      </c>
      <c r="AF3168" s="131">
        <v>0</v>
      </c>
      <c r="AG3168" s="131">
        <v>0</v>
      </c>
      <c r="AH3168" s="43">
        <v>0</v>
      </c>
    </row>
    <row r="3169" spans="4:34">
      <c r="D3169" s="62">
        <v>2028</v>
      </c>
      <c r="E3169" s="62">
        <v>3</v>
      </c>
      <c r="F3169" s="62">
        <v>2028</v>
      </c>
      <c r="G3169" s="62">
        <v>2028</v>
      </c>
      <c r="H3169" s="131">
        <v>0</v>
      </c>
      <c r="I3169" s="131">
        <v>0</v>
      </c>
      <c r="J3169" s="131">
        <v>0</v>
      </c>
      <c r="K3169" s="131">
        <v>0</v>
      </c>
      <c r="L3169" s="131">
        <v>0</v>
      </c>
      <c r="M3169" s="131">
        <v>0</v>
      </c>
      <c r="N3169" s="131">
        <v>0</v>
      </c>
      <c r="O3169" s="131">
        <v>0</v>
      </c>
      <c r="P3169" s="131">
        <v>0</v>
      </c>
      <c r="Q3169" s="131">
        <v>0</v>
      </c>
      <c r="R3169" s="131">
        <v>0</v>
      </c>
      <c r="S3169" s="131">
        <v>0</v>
      </c>
      <c r="T3169" s="131">
        <v>0</v>
      </c>
      <c r="U3169" s="131">
        <v>0</v>
      </c>
      <c r="V3169" s="131">
        <v>0</v>
      </c>
      <c r="W3169" s="131">
        <v>0</v>
      </c>
      <c r="X3169" s="131">
        <v>0</v>
      </c>
      <c r="Y3169" s="131">
        <v>0</v>
      </c>
      <c r="Z3169" s="131">
        <v>0</v>
      </c>
      <c r="AA3169" s="131">
        <v>0</v>
      </c>
      <c r="AB3169" s="131">
        <v>0</v>
      </c>
      <c r="AC3169" s="131">
        <v>0</v>
      </c>
      <c r="AD3169" s="131">
        <v>0</v>
      </c>
      <c r="AE3169" s="131">
        <v>0</v>
      </c>
      <c r="AF3169" s="131">
        <v>0</v>
      </c>
      <c r="AG3169" s="131">
        <v>0</v>
      </c>
      <c r="AH3169" s="43">
        <v>0</v>
      </c>
    </row>
    <row r="3170" spans="4:34">
      <c r="D3170" s="62">
        <v>2028</v>
      </c>
      <c r="E3170" s="62">
        <v>4</v>
      </c>
      <c r="F3170" s="62">
        <v>2028</v>
      </c>
      <c r="G3170" s="62">
        <v>2028</v>
      </c>
      <c r="H3170" s="131">
        <v>0</v>
      </c>
      <c r="I3170" s="131">
        <v>0</v>
      </c>
      <c r="J3170" s="131">
        <v>0</v>
      </c>
      <c r="K3170" s="131">
        <v>0</v>
      </c>
      <c r="L3170" s="131">
        <v>0</v>
      </c>
      <c r="M3170" s="131">
        <v>0</v>
      </c>
      <c r="N3170" s="131">
        <v>0</v>
      </c>
      <c r="O3170" s="131">
        <v>0</v>
      </c>
      <c r="P3170" s="131">
        <v>0</v>
      </c>
      <c r="Q3170" s="131">
        <v>0</v>
      </c>
      <c r="R3170" s="131">
        <v>0</v>
      </c>
      <c r="S3170" s="131">
        <v>0</v>
      </c>
      <c r="T3170" s="131">
        <v>0</v>
      </c>
      <c r="U3170" s="131">
        <v>0</v>
      </c>
      <c r="V3170" s="131">
        <v>0</v>
      </c>
      <c r="W3170" s="131">
        <v>0</v>
      </c>
      <c r="X3170" s="131">
        <v>0</v>
      </c>
      <c r="Y3170" s="131">
        <v>0</v>
      </c>
      <c r="Z3170" s="131">
        <v>0</v>
      </c>
      <c r="AA3170" s="131">
        <v>0</v>
      </c>
      <c r="AB3170" s="131">
        <v>0</v>
      </c>
      <c r="AC3170" s="131">
        <v>0</v>
      </c>
      <c r="AD3170" s="131">
        <v>0</v>
      </c>
      <c r="AE3170" s="131">
        <v>0</v>
      </c>
      <c r="AF3170" s="131">
        <v>0</v>
      </c>
      <c r="AG3170" s="131">
        <v>0</v>
      </c>
      <c r="AH3170" s="43">
        <v>0</v>
      </c>
    </row>
    <row r="3171" spans="4:34">
      <c r="D3171" s="62">
        <v>2028</v>
      </c>
      <c r="E3171" s="62">
        <v>5</v>
      </c>
      <c r="F3171" s="62">
        <v>2028</v>
      </c>
      <c r="G3171" s="62">
        <v>2029</v>
      </c>
      <c r="H3171" s="131">
        <v>0</v>
      </c>
      <c r="I3171" s="131">
        <v>0</v>
      </c>
      <c r="J3171" s="131">
        <v>0</v>
      </c>
      <c r="K3171" s="131">
        <v>0</v>
      </c>
      <c r="L3171" s="131">
        <v>0</v>
      </c>
      <c r="M3171" s="131">
        <v>0</v>
      </c>
      <c r="N3171" s="131">
        <v>0</v>
      </c>
      <c r="O3171" s="131">
        <v>0</v>
      </c>
      <c r="P3171" s="131">
        <v>0</v>
      </c>
      <c r="Q3171" s="131">
        <v>0</v>
      </c>
      <c r="R3171" s="131">
        <v>0</v>
      </c>
      <c r="S3171" s="131">
        <v>0</v>
      </c>
      <c r="T3171" s="131">
        <v>0</v>
      </c>
      <c r="U3171" s="131">
        <v>0</v>
      </c>
      <c r="V3171" s="131">
        <v>0</v>
      </c>
      <c r="W3171" s="131">
        <v>0</v>
      </c>
      <c r="X3171" s="131">
        <v>0</v>
      </c>
      <c r="Y3171" s="131">
        <v>0</v>
      </c>
      <c r="Z3171" s="131">
        <v>0</v>
      </c>
      <c r="AA3171" s="131">
        <v>0</v>
      </c>
      <c r="AB3171" s="131">
        <v>0</v>
      </c>
      <c r="AC3171" s="131">
        <v>0</v>
      </c>
      <c r="AD3171" s="131">
        <v>0</v>
      </c>
      <c r="AE3171" s="131">
        <v>0</v>
      </c>
      <c r="AF3171" s="131">
        <v>0</v>
      </c>
      <c r="AG3171" s="131">
        <v>0</v>
      </c>
      <c r="AH3171" s="43">
        <v>0</v>
      </c>
    </row>
    <row r="3172" spans="4:34">
      <c r="D3172" s="62">
        <v>2028</v>
      </c>
      <c r="E3172" s="62">
        <v>6</v>
      </c>
      <c r="F3172" s="62">
        <v>2028</v>
      </c>
      <c r="G3172" s="62">
        <v>2029</v>
      </c>
      <c r="H3172" s="131">
        <v>0</v>
      </c>
      <c r="I3172" s="131">
        <v>0</v>
      </c>
      <c r="J3172" s="131">
        <v>0</v>
      </c>
      <c r="K3172" s="131">
        <v>0</v>
      </c>
      <c r="L3172" s="131">
        <v>0</v>
      </c>
      <c r="M3172" s="131">
        <v>0</v>
      </c>
      <c r="N3172" s="131">
        <v>0</v>
      </c>
      <c r="O3172" s="131">
        <v>0</v>
      </c>
      <c r="P3172" s="131">
        <v>0</v>
      </c>
      <c r="Q3172" s="131">
        <v>0</v>
      </c>
      <c r="R3172" s="131">
        <v>0</v>
      </c>
      <c r="S3172" s="131">
        <v>0</v>
      </c>
      <c r="T3172" s="131">
        <v>0</v>
      </c>
      <c r="U3172" s="131">
        <v>0</v>
      </c>
      <c r="V3172" s="131">
        <v>0</v>
      </c>
      <c r="W3172" s="131">
        <v>0</v>
      </c>
      <c r="X3172" s="131">
        <v>0</v>
      </c>
      <c r="Y3172" s="131">
        <v>0</v>
      </c>
      <c r="Z3172" s="131">
        <v>0</v>
      </c>
      <c r="AA3172" s="131">
        <v>0</v>
      </c>
      <c r="AB3172" s="131">
        <v>0</v>
      </c>
      <c r="AC3172" s="131">
        <v>0</v>
      </c>
      <c r="AD3172" s="131">
        <v>0</v>
      </c>
      <c r="AE3172" s="131">
        <v>0</v>
      </c>
      <c r="AF3172" s="131">
        <v>0</v>
      </c>
      <c r="AG3172" s="131">
        <v>0</v>
      </c>
      <c r="AH3172" s="43">
        <v>0</v>
      </c>
    </row>
    <row r="3173" spans="4:34">
      <c r="D3173" s="62">
        <v>2028</v>
      </c>
      <c r="E3173" s="62">
        <v>7</v>
      </c>
      <c r="F3173" s="62">
        <v>2029</v>
      </c>
      <c r="G3173" s="62">
        <v>2029</v>
      </c>
      <c r="H3173" s="131">
        <v>0</v>
      </c>
      <c r="I3173" s="131">
        <v>0</v>
      </c>
      <c r="J3173" s="131">
        <v>0</v>
      </c>
      <c r="K3173" s="131">
        <v>0</v>
      </c>
      <c r="L3173" s="131">
        <v>0</v>
      </c>
      <c r="M3173" s="131">
        <v>0</v>
      </c>
      <c r="N3173" s="131">
        <v>0</v>
      </c>
      <c r="O3173" s="131">
        <v>0</v>
      </c>
      <c r="P3173" s="131">
        <v>0</v>
      </c>
      <c r="Q3173" s="131">
        <v>0</v>
      </c>
      <c r="R3173" s="131">
        <v>0</v>
      </c>
      <c r="S3173" s="131">
        <v>0</v>
      </c>
      <c r="T3173" s="131">
        <v>0</v>
      </c>
      <c r="U3173" s="131">
        <v>0</v>
      </c>
      <c r="V3173" s="131">
        <v>0</v>
      </c>
      <c r="W3173" s="131">
        <v>0</v>
      </c>
      <c r="X3173" s="131">
        <v>0</v>
      </c>
      <c r="Y3173" s="131">
        <v>0</v>
      </c>
      <c r="Z3173" s="131">
        <v>0</v>
      </c>
      <c r="AA3173" s="131">
        <v>0</v>
      </c>
      <c r="AB3173" s="131">
        <v>0</v>
      </c>
      <c r="AC3173" s="131">
        <v>0</v>
      </c>
      <c r="AD3173" s="131">
        <v>0</v>
      </c>
      <c r="AE3173" s="131">
        <v>0</v>
      </c>
      <c r="AF3173" s="131">
        <v>0</v>
      </c>
      <c r="AG3173" s="131">
        <v>0</v>
      </c>
      <c r="AH3173" s="43">
        <v>0</v>
      </c>
    </row>
    <row r="3174" spans="4:34">
      <c r="D3174" s="62">
        <v>2028</v>
      </c>
      <c r="E3174" s="62">
        <v>8</v>
      </c>
      <c r="F3174" s="62">
        <v>2029</v>
      </c>
      <c r="G3174" s="62">
        <v>2029</v>
      </c>
      <c r="H3174" s="131">
        <v>0</v>
      </c>
      <c r="I3174" s="131">
        <v>0</v>
      </c>
      <c r="J3174" s="131">
        <v>0</v>
      </c>
      <c r="K3174" s="131">
        <v>0</v>
      </c>
      <c r="L3174" s="131">
        <v>0</v>
      </c>
      <c r="M3174" s="131">
        <v>0</v>
      </c>
      <c r="N3174" s="131">
        <v>0</v>
      </c>
      <c r="O3174" s="131">
        <v>0</v>
      </c>
      <c r="P3174" s="131">
        <v>0</v>
      </c>
      <c r="Q3174" s="131">
        <v>0</v>
      </c>
      <c r="R3174" s="131">
        <v>0</v>
      </c>
      <c r="S3174" s="131">
        <v>0</v>
      </c>
      <c r="T3174" s="131">
        <v>0</v>
      </c>
      <c r="U3174" s="131">
        <v>0</v>
      </c>
      <c r="V3174" s="131">
        <v>0</v>
      </c>
      <c r="W3174" s="131">
        <v>0</v>
      </c>
      <c r="X3174" s="131">
        <v>0</v>
      </c>
      <c r="Y3174" s="131">
        <v>0</v>
      </c>
      <c r="Z3174" s="131">
        <v>0</v>
      </c>
      <c r="AA3174" s="131">
        <v>0</v>
      </c>
      <c r="AB3174" s="131">
        <v>0</v>
      </c>
      <c r="AC3174" s="131">
        <v>0</v>
      </c>
      <c r="AD3174" s="131">
        <v>0</v>
      </c>
      <c r="AE3174" s="131">
        <v>0</v>
      </c>
      <c r="AF3174" s="131">
        <v>0</v>
      </c>
      <c r="AG3174" s="131">
        <v>0</v>
      </c>
      <c r="AH3174" s="43">
        <v>0</v>
      </c>
    </row>
    <row r="3175" spans="4:34">
      <c r="D3175" s="62">
        <v>2028</v>
      </c>
      <c r="E3175" s="62">
        <v>9</v>
      </c>
      <c r="F3175" s="62">
        <v>2029</v>
      </c>
      <c r="G3175" s="62">
        <v>2029</v>
      </c>
      <c r="H3175" s="131">
        <v>0</v>
      </c>
      <c r="I3175" s="131">
        <v>0</v>
      </c>
      <c r="J3175" s="131">
        <v>0</v>
      </c>
      <c r="K3175" s="131">
        <v>0</v>
      </c>
      <c r="L3175" s="131">
        <v>0</v>
      </c>
      <c r="M3175" s="131">
        <v>0</v>
      </c>
      <c r="N3175" s="131">
        <v>0</v>
      </c>
      <c r="O3175" s="131">
        <v>0</v>
      </c>
      <c r="P3175" s="131">
        <v>0</v>
      </c>
      <c r="Q3175" s="131">
        <v>0</v>
      </c>
      <c r="R3175" s="131">
        <v>0</v>
      </c>
      <c r="S3175" s="131">
        <v>0</v>
      </c>
      <c r="T3175" s="131">
        <v>0</v>
      </c>
      <c r="U3175" s="131">
        <v>0</v>
      </c>
      <c r="V3175" s="131">
        <v>0</v>
      </c>
      <c r="W3175" s="131">
        <v>0</v>
      </c>
      <c r="X3175" s="131">
        <v>0</v>
      </c>
      <c r="Y3175" s="131">
        <v>0</v>
      </c>
      <c r="Z3175" s="131">
        <v>0</v>
      </c>
      <c r="AA3175" s="131">
        <v>0</v>
      </c>
      <c r="AB3175" s="131">
        <v>0</v>
      </c>
      <c r="AC3175" s="131">
        <v>0</v>
      </c>
      <c r="AD3175" s="131">
        <v>0</v>
      </c>
      <c r="AE3175" s="131">
        <v>0</v>
      </c>
      <c r="AF3175" s="131">
        <v>0</v>
      </c>
      <c r="AG3175" s="131">
        <v>0</v>
      </c>
      <c r="AH3175" s="43">
        <v>0</v>
      </c>
    </row>
    <row r="3176" spans="4:34">
      <c r="D3176" s="62">
        <v>2028</v>
      </c>
      <c r="E3176" s="62">
        <v>10</v>
      </c>
      <c r="F3176" s="62">
        <v>2029</v>
      </c>
      <c r="G3176" s="62">
        <v>2029</v>
      </c>
      <c r="H3176" s="131">
        <v>0</v>
      </c>
      <c r="I3176" s="131">
        <v>0</v>
      </c>
      <c r="J3176" s="131">
        <v>0</v>
      </c>
      <c r="K3176" s="131">
        <v>0</v>
      </c>
      <c r="L3176" s="131">
        <v>0</v>
      </c>
      <c r="M3176" s="131">
        <v>0</v>
      </c>
      <c r="N3176" s="131">
        <v>0</v>
      </c>
      <c r="O3176" s="131">
        <v>0</v>
      </c>
      <c r="P3176" s="131">
        <v>0</v>
      </c>
      <c r="Q3176" s="131">
        <v>0</v>
      </c>
      <c r="R3176" s="131">
        <v>0</v>
      </c>
      <c r="S3176" s="131">
        <v>0</v>
      </c>
      <c r="T3176" s="131">
        <v>0</v>
      </c>
      <c r="U3176" s="131">
        <v>0</v>
      </c>
      <c r="V3176" s="131">
        <v>0</v>
      </c>
      <c r="W3176" s="131">
        <v>0</v>
      </c>
      <c r="X3176" s="131">
        <v>0</v>
      </c>
      <c r="Y3176" s="131">
        <v>0</v>
      </c>
      <c r="Z3176" s="131">
        <v>0</v>
      </c>
      <c r="AA3176" s="131">
        <v>0</v>
      </c>
      <c r="AB3176" s="131">
        <v>0</v>
      </c>
      <c r="AC3176" s="131">
        <v>0</v>
      </c>
      <c r="AD3176" s="131">
        <v>0</v>
      </c>
      <c r="AE3176" s="131">
        <v>0</v>
      </c>
      <c r="AF3176" s="131">
        <v>0</v>
      </c>
      <c r="AG3176" s="131">
        <v>0</v>
      </c>
      <c r="AH3176" s="43">
        <v>0</v>
      </c>
    </row>
    <row r="3177" spans="4:34">
      <c r="D3177" s="62">
        <v>2028</v>
      </c>
      <c r="E3177" s="62">
        <v>11</v>
      </c>
      <c r="F3177" s="62">
        <v>2029</v>
      </c>
      <c r="G3177" s="62">
        <v>2029</v>
      </c>
      <c r="H3177" s="131">
        <v>0</v>
      </c>
      <c r="I3177" s="131">
        <v>0</v>
      </c>
      <c r="J3177" s="131">
        <v>0</v>
      </c>
      <c r="K3177" s="131">
        <v>0</v>
      </c>
      <c r="L3177" s="131">
        <v>0</v>
      </c>
      <c r="M3177" s="131">
        <v>0</v>
      </c>
      <c r="N3177" s="131">
        <v>0</v>
      </c>
      <c r="O3177" s="131">
        <v>0</v>
      </c>
      <c r="P3177" s="131">
        <v>0</v>
      </c>
      <c r="Q3177" s="131">
        <v>0</v>
      </c>
      <c r="R3177" s="131">
        <v>0</v>
      </c>
      <c r="S3177" s="131">
        <v>0</v>
      </c>
      <c r="T3177" s="131">
        <v>0</v>
      </c>
      <c r="U3177" s="131">
        <v>0</v>
      </c>
      <c r="V3177" s="131">
        <v>0</v>
      </c>
      <c r="W3177" s="131">
        <v>0</v>
      </c>
      <c r="X3177" s="131">
        <v>0</v>
      </c>
      <c r="Y3177" s="131">
        <v>0</v>
      </c>
      <c r="Z3177" s="131">
        <v>0</v>
      </c>
      <c r="AA3177" s="131">
        <v>0</v>
      </c>
      <c r="AB3177" s="131">
        <v>0</v>
      </c>
      <c r="AC3177" s="131">
        <v>0</v>
      </c>
      <c r="AD3177" s="131">
        <v>0</v>
      </c>
      <c r="AE3177" s="131">
        <v>0</v>
      </c>
      <c r="AF3177" s="131">
        <v>0</v>
      </c>
      <c r="AG3177" s="131">
        <v>0</v>
      </c>
      <c r="AH3177" s="43">
        <v>0</v>
      </c>
    </row>
    <row r="3178" spans="4:34">
      <c r="D3178" s="62">
        <v>2028</v>
      </c>
      <c r="E3178" s="62">
        <v>12</v>
      </c>
      <c r="F3178" s="62">
        <v>2029</v>
      </c>
      <c r="G3178" s="62">
        <v>2029</v>
      </c>
      <c r="H3178" s="131">
        <v>0</v>
      </c>
      <c r="I3178" s="131">
        <v>0</v>
      </c>
      <c r="J3178" s="131">
        <v>0</v>
      </c>
      <c r="K3178" s="131">
        <v>0</v>
      </c>
      <c r="L3178" s="131">
        <v>0</v>
      </c>
      <c r="M3178" s="131">
        <v>0</v>
      </c>
      <c r="N3178" s="131">
        <v>0</v>
      </c>
      <c r="O3178" s="131">
        <v>0</v>
      </c>
      <c r="P3178" s="131">
        <v>0</v>
      </c>
      <c r="Q3178" s="131">
        <v>0</v>
      </c>
      <c r="R3178" s="131">
        <v>0</v>
      </c>
      <c r="S3178" s="131">
        <v>0</v>
      </c>
      <c r="T3178" s="131">
        <v>0</v>
      </c>
      <c r="U3178" s="131">
        <v>0</v>
      </c>
      <c r="V3178" s="131">
        <v>0</v>
      </c>
      <c r="W3178" s="131">
        <v>0</v>
      </c>
      <c r="X3178" s="131">
        <v>0</v>
      </c>
      <c r="Y3178" s="131">
        <v>0</v>
      </c>
      <c r="Z3178" s="131">
        <v>0</v>
      </c>
      <c r="AA3178" s="131">
        <v>0</v>
      </c>
      <c r="AB3178" s="131">
        <v>0</v>
      </c>
      <c r="AC3178" s="131">
        <v>0</v>
      </c>
      <c r="AD3178" s="131">
        <v>0</v>
      </c>
      <c r="AE3178" s="131">
        <v>0</v>
      </c>
      <c r="AF3178" s="131">
        <v>0</v>
      </c>
      <c r="AG3178" s="131">
        <v>0</v>
      </c>
      <c r="AH3178" s="43">
        <v>0</v>
      </c>
    </row>
    <row r="3179" spans="4:34">
      <c r="D3179" s="62">
        <v>2029</v>
      </c>
      <c r="E3179" s="62">
        <v>1</v>
      </c>
      <c r="F3179" s="62">
        <v>2029</v>
      </c>
      <c r="G3179" s="62">
        <v>2029</v>
      </c>
      <c r="H3179" s="131">
        <v>0</v>
      </c>
      <c r="I3179" s="131">
        <v>0</v>
      </c>
      <c r="J3179" s="131">
        <v>0</v>
      </c>
      <c r="K3179" s="131">
        <v>0</v>
      </c>
      <c r="L3179" s="131">
        <v>0</v>
      </c>
      <c r="M3179" s="131">
        <v>0</v>
      </c>
      <c r="N3179" s="131">
        <v>0</v>
      </c>
      <c r="O3179" s="131">
        <v>0</v>
      </c>
      <c r="P3179" s="131">
        <v>0</v>
      </c>
      <c r="Q3179" s="131">
        <v>0</v>
      </c>
      <c r="R3179" s="131">
        <v>0</v>
      </c>
      <c r="S3179" s="131">
        <v>0</v>
      </c>
      <c r="T3179" s="131">
        <v>0</v>
      </c>
      <c r="U3179" s="131">
        <v>0</v>
      </c>
      <c r="V3179" s="131">
        <v>0</v>
      </c>
      <c r="W3179" s="131">
        <v>0</v>
      </c>
      <c r="X3179" s="131">
        <v>0</v>
      </c>
      <c r="Y3179" s="131">
        <v>0</v>
      </c>
      <c r="Z3179" s="131">
        <v>0</v>
      </c>
      <c r="AA3179" s="131">
        <v>0</v>
      </c>
      <c r="AB3179" s="131">
        <v>0</v>
      </c>
      <c r="AC3179" s="131">
        <v>0</v>
      </c>
      <c r="AD3179" s="131">
        <v>0</v>
      </c>
      <c r="AE3179" s="131">
        <v>0</v>
      </c>
      <c r="AF3179" s="131">
        <v>0</v>
      </c>
      <c r="AG3179" s="131">
        <v>0</v>
      </c>
      <c r="AH3179" s="43">
        <v>0</v>
      </c>
    </row>
    <row r="3180" spans="4:34">
      <c r="D3180" s="62">
        <v>2029</v>
      </c>
      <c r="E3180" s="62">
        <v>2</v>
      </c>
      <c r="F3180" s="62">
        <v>2029</v>
      </c>
      <c r="G3180" s="62">
        <v>2029</v>
      </c>
      <c r="H3180" s="131">
        <v>0</v>
      </c>
      <c r="I3180" s="131">
        <v>0</v>
      </c>
      <c r="J3180" s="131">
        <v>0</v>
      </c>
      <c r="K3180" s="131">
        <v>0</v>
      </c>
      <c r="L3180" s="131">
        <v>0</v>
      </c>
      <c r="M3180" s="131">
        <v>0</v>
      </c>
      <c r="N3180" s="131">
        <v>0</v>
      </c>
      <c r="O3180" s="131">
        <v>0</v>
      </c>
      <c r="P3180" s="131">
        <v>0</v>
      </c>
      <c r="Q3180" s="131">
        <v>0</v>
      </c>
      <c r="R3180" s="131">
        <v>0</v>
      </c>
      <c r="S3180" s="131">
        <v>0</v>
      </c>
      <c r="T3180" s="131">
        <v>0</v>
      </c>
      <c r="U3180" s="131">
        <v>0</v>
      </c>
      <c r="V3180" s="131">
        <v>0</v>
      </c>
      <c r="W3180" s="131">
        <v>0</v>
      </c>
      <c r="X3180" s="131">
        <v>0</v>
      </c>
      <c r="Y3180" s="131">
        <v>0</v>
      </c>
      <c r="Z3180" s="131">
        <v>0</v>
      </c>
      <c r="AA3180" s="131">
        <v>0</v>
      </c>
      <c r="AB3180" s="131">
        <v>0</v>
      </c>
      <c r="AC3180" s="131">
        <v>0</v>
      </c>
      <c r="AD3180" s="131">
        <v>0</v>
      </c>
      <c r="AE3180" s="131">
        <v>0</v>
      </c>
      <c r="AF3180" s="131">
        <v>0</v>
      </c>
      <c r="AG3180" s="131">
        <v>0</v>
      </c>
      <c r="AH3180" s="43">
        <v>0</v>
      </c>
    </row>
    <row r="3181" spans="4:34">
      <c r="D3181" s="62">
        <v>2029</v>
      </c>
      <c r="E3181" s="62">
        <v>3</v>
      </c>
      <c r="F3181" s="62">
        <v>2029</v>
      </c>
      <c r="G3181" s="62">
        <v>2029</v>
      </c>
      <c r="H3181" s="131">
        <v>0</v>
      </c>
      <c r="I3181" s="131">
        <v>0</v>
      </c>
      <c r="J3181" s="131">
        <v>0</v>
      </c>
      <c r="K3181" s="131">
        <v>0</v>
      </c>
      <c r="L3181" s="131">
        <v>0</v>
      </c>
      <c r="M3181" s="131">
        <v>0</v>
      </c>
      <c r="N3181" s="131">
        <v>0</v>
      </c>
      <c r="O3181" s="131">
        <v>0</v>
      </c>
      <c r="P3181" s="131">
        <v>0</v>
      </c>
      <c r="Q3181" s="131">
        <v>0</v>
      </c>
      <c r="R3181" s="131">
        <v>0</v>
      </c>
      <c r="S3181" s="131">
        <v>0</v>
      </c>
      <c r="T3181" s="131">
        <v>0</v>
      </c>
      <c r="U3181" s="131">
        <v>0</v>
      </c>
      <c r="V3181" s="131">
        <v>0</v>
      </c>
      <c r="W3181" s="131">
        <v>0</v>
      </c>
      <c r="X3181" s="131">
        <v>0</v>
      </c>
      <c r="Y3181" s="131">
        <v>0</v>
      </c>
      <c r="Z3181" s="131">
        <v>0</v>
      </c>
      <c r="AA3181" s="131">
        <v>0</v>
      </c>
      <c r="AB3181" s="131">
        <v>0</v>
      </c>
      <c r="AC3181" s="131">
        <v>0</v>
      </c>
      <c r="AD3181" s="131">
        <v>0</v>
      </c>
      <c r="AE3181" s="131">
        <v>0</v>
      </c>
      <c r="AF3181" s="131">
        <v>0</v>
      </c>
      <c r="AG3181" s="131">
        <v>0</v>
      </c>
      <c r="AH3181" s="43">
        <v>0</v>
      </c>
    </row>
    <row r="3182" spans="4:34">
      <c r="D3182" s="62">
        <v>2029</v>
      </c>
      <c r="E3182" s="62">
        <v>4</v>
      </c>
      <c r="F3182" s="62">
        <v>2029</v>
      </c>
      <c r="G3182" s="62">
        <v>2029</v>
      </c>
      <c r="H3182" s="131">
        <v>0</v>
      </c>
      <c r="I3182" s="131">
        <v>0</v>
      </c>
      <c r="J3182" s="131">
        <v>0</v>
      </c>
      <c r="K3182" s="131">
        <v>0</v>
      </c>
      <c r="L3182" s="131">
        <v>0</v>
      </c>
      <c r="M3182" s="131">
        <v>0</v>
      </c>
      <c r="N3182" s="131">
        <v>0</v>
      </c>
      <c r="O3182" s="131">
        <v>0</v>
      </c>
      <c r="P3182" s="131">
        <v>0</v>
      </c>
      <c r="Q3182" s="131">
        <v>0</v>
      </c>
      <c r="R3182" s="131">
        <v>0</v>
      </c>
      <c r="S3182" s="131">
        <v>0</v>
      </c>
      <c r="T3182" s="131">
        <v>0</v>
      </c>
      <c r="U3182" s="131">
        <v>0</v>
      </c>
      <c r="V3182" s="131">
        <v>0</v>
      </c>
      <c r="W3182" s="131">
        <v>0</v>
      </c>
      <c r="X3182" s="131">
        <v>0</v>
      </c>
      <c r="Y3182" s="131">
        <v>0</v>
      </c>
      <c r="Z3182" s="131">
        <v>0</v>
      </c>
      <c r="AA3182" s="131">
        <v>0</v>
      </c>
      <c r="AB3182" s="131">
        <v>0</v>
      </c>
      <c r="AC3182" s="131">
        <v>0</v>
      </c>
      <c r="AD3182" s="131">
        <v>0</v>
      </c>
      <c r="AE3182" s="131">
        <v>0</v>
      </c>
      <c r="AF3182" s="131">
        <v>0</v>
      </c>
      <c r="AG3182" s="131">
        <v>0</v>
      </c>
      <c r="AH3182" s="43">
        <v>0</v>
      </c>
    </row>
    <row r="3183" spans="4:34">
      <c r="D3183" s="62">
        <v>2029</v>
      </c>
      <c r="E3183" s="62">
        <v>5</v>
      </c>
      <c r="F3183" s="62">
        <v>2029</v>
      </c>
      <c r="G3183" s="62">
        <v>2030</v>
      </c>
      <c r="H3183" s="131">
        <v>0</v>
      </c>
      <c r="I3183" s="131">
        <v>0</v>
      </c>
      <c r="J3183" s="131">
        <v>0</v>
      </c>
      <c r="K3183" s="131">
        <v>0</v>
      </c>
      <c r="L3183" s="131">
        <v>0</v>
      </c>
      <c r="M3183" s="131">
        <v>0</v>
      </c>
      <c r="N3183" s="131">
        <v>0</v>
      </c>
      <c r="O3183" s="131">
        <v>0</v>
      </c>
      <c r="P3183" s="131">
        <v>0</v>
      </c>
      <c r="Q3183" s="131">
        <v>0</v>
      </c>
      <c r="R3183" s="131">
        <v>0</v>
      </c>
      <c r="S3183" s="131">
        <v>0</v>
      </c>
      <c r="T3183" s="131">
        <v>0</v>
      </c>
      <c r="U3183" s="131">
        <v>0</v>
      </c>
      <c r="V3183" s="131">
        <v>0</v>
      </c>
      <c r="W3183" s="131">
        <v>0</v>
      </c>
      <c r="X3183" s="131">
        <v>0</v>
      </c>
      <c r="Y3183" s="131">
        <v>0</v>
      </c>
      <c r="Z3183" s="131">
        <v>0</v>
      </c>
      <c r="AA3183" s="131">
        <v>0</v>
      </c>
      <c r="AB3183" s="131">
        <v>0</v>
      </c>
      <c r="AC3183" s="131">
        <v>0</v>
      </c>
      <c r="AD3183" s="131">
        <v>0</v>
      </c>
      <c r="AE3183" s="131">
        <v>0</v>
      </c>
      <c r="AF3183" s="131">
        <v>0</v>
      </c>
      <c r="AG3183" s="131">
        <v>0</v>
      </c>
      <c r="AH3183" s="43">
        <v>0</v>
      </c>
    </row>
    <row r="3184" spans="4:34">
      <c r="D3184" s="62">
        <v>2029</v>
      </c>
      <c r="E3184" s="62">
        <v>6</v>
      </c>
      <c r="F3184" s="62">
        <v>2029</v>
      </c>
      <c r="G3184" s="62">
        <v>2030</v>
      </c>
      <c r="H3184" s="131">
        <v>0</v>
      </c>
      <c r="I3184" s="131">
        <v>0</v>
      </c>
      <c r="J3184" s="131">
        <v>0</v>
      </c>
      <c r="K3184" s="131">
        <v>0</v>
      </c>
      <c r="L3184" s="131">
        <v>0</v>
      </c>
      <c r="M3184" s="131">
        <v>0</v>
      </c>
      <c r="N3184" s="131">
        <v>0</v>
      </c>
      <c r="O3184" s="131">
        <v>0</v>
      </c>
      <c r="P3184" s="131">
        <v>0</v>
      </c>
      <c r="Q3184" s="131">
        <v>0</v>
      </c>
      <c r="R3184" s="131">
        <v>0</v>
      </c>
      <c r="S3184" s="131">
        <v>0</v>
      </c>
      <c r="T3184" s="131">
        <v>0</v>
      </c>
      <c r="U3184" s="131">
        <v>0</v>
      </c>
      <c r="V3184" s="131">
        <v>0</v>
      </c>
      <c r="W3184" s="131">
        <v>0</v>
      </c>
      <c r="X3184" s="131">
        <v>0</v>
      </c>
      <c r="Y3184" s="131">
        <v>0</v>
      </c>
      <c r="Z3184" s="131">
        <v>0</v>
      </c>
      <c r="AA3184" s="131">
        <v>0</v>
      </c>
      <c r="AB3184" s="131">
        <v>0</v>
      </c>
      <c r="AC3184" s="131">
        <v>0</v>
      </c>
      <c r="AD3184" s="131">
        <v>0</v>
      </c>
      <c r="AE3184" s="131">
        <v>0</v>
      </c>
      <c r="AF3184" s="131">
        <v>0</v>
      </c>
      <c r="AG3184" s="131">
        <v>0</v>
      </c>
      <c r="AH3184" s="43">
        <v>0</v>
      </c>
    </row>
    <row r="3185" spans="4:34">
      <c r="D3185" s="62">
        <v>2029</v>
      </c>
      <c r="E3185" s="62">
        <v>7</v>
      </c>
      <c r="F3185" s="62">
        <v>2030</v>
      </c>
      <c r="G3185" s="62">
        <v>2030</v>
      </c>
      <c r="H3185" s="131">
        <v>0</v>
      </c>
      <c r="I3185" s="131">
        <v>0</v>
      </c>
      <c r="J3185" s="131">
        <v>0</v>
      </c>
      <c r="K3185" s="131">
        <v>0</v>
      </c>
      <c r="L3185" s="131">
        <v>0</v>
      </c>
      <c r="M3185" s="131">
        <v>0</v>
      </c>
      <c r="N3185" s="131">
        <v>0</v>
      </c>
      <c r="O3185" s="131">
        <v>0</v>
      </c>
      <c r="P3185" s="131">
        <v>0</v>
      </c>
      <c r="Q3185" s="131">
        <v>0</v>
      </c>
      <c r="R3185" s="131">
        <v>0</v>
      </c>
      <c r="S3185" s="131">
        <v>0</v>
      </c>
      <c r="T3185" s="131">
        <v>0</v>
      </c>
      <c r="U3185" s="131">
        <v>0</v>
      </c>
      <c r="V3185" s="131">
        <v>0</v>
      </c>
      <c r="W3185" s="131">
        <v>0</v>
      </c>
      <c r="X3185" s="131">
        <v>0</v>
      </c>
      <c r="Y3185" s="131">
        <v>0</v>
      </c>
      <c r="Z3185" s="131">
        <v>0</v>
      </c>
      <c r="AA3185" s="131">
        <v>0</v>
      </c>
      <c r="AB3185" s="131">
        <v>0</v>
      </c>
      <c r="AC3185" s="131">
        <v>0</v>
      </c>
      <c r="AD3185" s="131">
        <v>0</v>
      </c>
      <c r="AE3185" s="131">
        <v>0</v>
      </c>
      <c r="AF3185" s="131">
        <v>0</v>
      </c>
      <c r="AG3185" s="131">
        <v>0</v>
      </c>
      <c r="AH3185" s="43">
        <v>0</v>
      </c>
    </row>
    <row r="3186" spans="4:34">
      <c r="D3186" s="62">
        <v>2029</v>
      </c>
      <c r="E3186" s="62">
        <v>8</v>
      </c>
      <c r="F3186" s="62">
        <v>2030</v>
      </c>
      <c r="G3186" s="62">
        <v>2030</v>
      </c>
      <c r="H3186" s="131">
        <v>0</v>
      </c>
      <c r="I3186" s="131">
        <v>0</v>
      </c>
      <c r="J3186" s="131">
        <v>0</v>
      </c>
      <c r="K3186" s="131">
        <v>0</v>
      </c>
      <c r="L3186" s="131">
        <v>0</v>
      </c>
      <c r="M3186" s="131">
        <v>0</v>
      </c>
      <c r="N3186" s="131">
        <v>0</v>
      </c>
      <c r="O3186" s="131">
        <v>0</v>
      </c>
      <c r="P3186" s="131">
        <v>0</v>
      </c>
      <c r="Q3186" s="131">
        <v>0</v>
      </c>
      <c r="R3186" s="131">
        <v>0</v>
      </c>
      <c r="S3186" s="131">
        <v>0</v>
      </c>
      <c r="T3186" s="131">
        <v>0</v>
      </c>
      <c r="U3186" s="131">
        <v>0</v>
      </c>
      <c r="V3186" s="131">
        <v>0</v>
      </c>
      <c r="W3186" s="131">
        <v>0</v>
      </c>
      <c r="X3186" s="131">
        <v>0</v>
      </c>
      <c r="Y3186" s="131">
        <v>0</v>
      </c>
      <c r="Z3186" s="131">
        <v>0</v>
      </c>
      <c r="AA3186" s="131">
        <v>0</v>
      </c>
      <c r="AB3186" s="131">
        <v>0</v>
      </c>
      <c r="AC3186" s="131">
        <v>0</v>
      </c>
      <c r="AD3186" s="131">
        <v>0</v>
      </c>
      <c r="AE3186" s="131">
        <v>0</v>
      </c>
      <c r="AF3186" s="131">
        <v>0</v>
      </c>
      <c r="AG3186" s="131">
        <v>0</v>
      </c>
      <c r="AH3186" s="43">
        <v>0</v>
      </c>
    </row>
    <row r="3187" spans="4:34">
      <c r="D3187" s="62">
        <v>2029</v>
      </c>
      <c r="E3187" s="62">
        <v>9</v>
      </c>
      <c r="F3187" s="62">
        <v>2030</v>
      </c>
      <c r="G3187" s="62">
        <v>2030</v>
      </c>
      <c r="H3187" s="131">
        <v>0</v>
      </c>
      <c r="I3187" s="131">
        <v>0</v>
      </c>
      <c r="J3187" s="131">
        <v>0</v>
      </c>
      <c r="K3187" s="131">
        <v>0</v>
      </c>
      <c r="L3187" s="131">
        <v>0</v>
      </c>
      <c r="M3187" s="131">
        <v>0</v>
      </c>
      <c r="N3187" s="131">
        <v>0</v>
      </c>
      <c r="O3187" s="131">
        <v>0</v>
      </c>
      <c r="P3187" s="131">
        <v>0</v>
      </c>
      <c r="Q3187" s="131">
        <v>0</v>
      </c>
      <c r="R3187" s="131">
        <v>0</v>
      </c>
      <c r="S3187" s="131">
        <v>0</v>
      </c>
      <c r="T3187" s="131">
        <v>0</v>
      </c>
      <c r="U3187" s="131">
        <v>0</v>
      </c>
      <c r="V3187" s="131">
        <v>0</v>
      </c>
      <c r="W3187" s="131">
        <v>0</v>
      </c>
      <c r="X3187" s="131">
        <v>0</v>
      </c>
      <c r="Y3187" s="131">
        <v>0</v>
      </c>
      <c r="Z3187" s="131">
        <v>0</v>
      </c>
      <c r="AA3187" s="131">
        <v>0</v>
      </c>
      <c r="AB3187" s="131">
        <v>0</v>
      </c>
      <c r="AC3187" s="131">
        <v>0</v>
      </c>
      <c r="AD3187" s="131">
        <v>0</v>
      </c>
      <c r="AE3187" s="131">
        <v>0</v>
      </c>
      <c r="AF3187" s="131">
        <v>0</v>
      </c>
      <c r="AG3187" s="131">
        <v>0</v>
      </c>
      <c r="AH3187" s="43">
        <v>0</v>
      </c>
    </row>
    <row r="3188" spans="4:34">
      <c r="D3188" s="62">
        <v>2029</v>
      </c>
      <c r="E3188" s="62">
        <v>10</v>
      </c>
      <c r="F3188" s="62">
        <v>2030</v>
      </c>
      <c r="G3188" s="62">
        <v>2030</v>
      </c>
      <c r="H3188" s="131">
        <v>0</v>
      </c>
      <c r="I3188" s="131">
        <v>0</v>
      </c>
      <c r="J3188" s="131">
        <v>0</v>
      </c>
      <c r="K3188" s="131">
        <v>0</v>
      </c>
      <c r="L3188" s="131">
        <v>0</v>
      </c>
      <c r="M3188" s="131">
        <v>0</v>
      </c>
      <c r="N3188" s="131">
        <v>0</v>
      </c>
      <c r="O3188" s="131">
        <v>0</v>
      </c>
      <c r="P3188" s="131">
        <v>0</v>
      </c>
      <c r="Q3188" s="131">
        <v>0</v>
      </c>
      <c r="R3188" s="131">
        <v>0</v>
      </c>
      <c r="S3188" s="131">
        <v>0</v>
      </c>
      <c r="T3188" s="131">
        <v>0</v>
      </c>
      <c r="U3188" s="131">
        <v>0</v>
      </c>
      <c r="V3188" s="131">
        <v>0</v>
      </c>
      <c r="W3188" s="131">
        <v>0</v>
      </c>
      <c r="X3188" s="131">
        <v>0</v>
      </c>
      <c r="Y3188" s="131">
        <v>0</v>
      </c>
      <c r="Z3188" s="131">
        <v>0</v>
      </c>
      <c r="AA3188" s="131">
        <v>0</v>
      </c>
      <c r="AB3188" s="131">
        <v>0</v>
      </c>
      <c r="AC3188" s="131">
        <v>0</v>
      </c>
      <c r="AD3188" s="131">
        <v>0</v>
      </c>
      <c r="AE3188" s="131">
        <v>0</v>
      </c>
      <c r="AF3188" s="131">
        <v>0</v>
      </c>
      <c r="AG3188" s="131">
        <v>0</v>
      </c>
      <c r="AH3188" s="43">
        <v>0</v>
      </c>
    </row>
    <row r="3189" spans="4:34">
      <c r="D3189" s="62">
        <v>2029</v>
      </c>
      <c r="E3189" s="62">
        <v>11</v>
      </c>
      <c r="F3189" s="62">
        <v>2030</v>
      </c>
      <c r="G3189" s="62">
        <v>2030</v>
      </c>
      <c r="H3189" s="131">
        <v>0</v>
      </c>
      <c r="I3189" s="131">
        <v>0</v>
      </c>
      <c r="J3189" s="131">
        <v>0</v>
      </c>
      <c r="K3189" s="131">
        <v>0</v>
      </c>
      <c r="L3189" s="131">
        <v>0</v>
      </c>
      <c r="M3189" s="131">
        <v>0</v>
      </c>
      <c r="N3189" s="131">
        <v>0</v>
      </c>
      <c r="O3189" s="131">
        <v>0</v>
      </c>
      <c r="P3189" s="131">
        <v>0</v>
      </c>
      <c r="Q3189" s="131">
        <v>0</v>
      </c>
      <c r="R3189" s="131">
        <v>0</v>
      </c>
      <c r="S3189" s="131">
        <v>0</v>
      </c>
      <c r="T3189" s="131">
        <v>0</v>
      </c>
      <c r="U3189" s="131">
        <v>0</v>
      </c>
      <c r="V3189" s="131">
        <v>0</v>
      </c>
      <c r="W3189" s="131">
        <v>0</v>
      </c>
      <c r="X3189" s="131">
        <v>0</v>
      </c>
      <c r="Y3189" s="131">
        <v>0</v>
      </c>
      <c r="Z3189" s="131">
        <v>0</v>
      </c>
      <c r="AA3189" s="131">
        <v>0</v>
      </c>
      <c r="AB3189" s="131">
        <v>0</v>
      </c>
      <c r="AC3189" s="131">
        <v>0</v>
      </c>
      <c r="AD3189" s="131">
        <v>0</v>
      </c>
      <c r="AE3189" s="131">
        <v>0</v>
      </c>
      <c r="AF3189" s="131">
        <v>0</v>
      </c>
      <c r="AG3189" s="131">
        <v>0</v>
      </c>
      <c r="AH3189" s="43">
        <v>0</v>
      </c>
    </row>
    <row r="3190" spans="4:34">
      <c r="D3190" s="62">
        <v>2029</v>
      </c>
      <c r="E3190" s="62">
        <v>12</v>
      </c>
      <c r="F3190" s="62">
        <v>2030</v>
      </c>
      <c r="G3190" s="62">
        <v>2030</v>
      </c>
      <c r="H3190" s="131">
        <v>0</v>
      </c>
      <c r="I3190" s="131">
        <v>0</v>
      </c>
      <c r="J3190" s="131">
        <v>0</v>
      </c>
      <c r="K3190" s="131">
        <v>0</v>
      </c>
      <c r="L3190" s="131">
        <v>0</v>
      </c>
      <c r="M3190" s="131">
        <v>0</v>
      </c>
      <c r="N3190" s="131">
        <v>0</v>
      </c>
      <c r="O3190" s="131">
        <v>0</v>
      </c>
      <c r="P3190" s="131">
        <v>0</v>
      </c>
      <c r="Q3190" s="131">
        <v>0</v>
      </c>
      <c r="R3190" s="131">
        <v>0</v>
      </c>
      <c r="S3190" s="131">
        <v>0</v>
      </c>
      <c r="T3190" s="131">
        <v>0</v>
      </c>
      <c r="U3190" s="131">
        <v>0</v>
      </c>
      <c r="V3190" s="131">
        <v>0</v>
      </c>
      <c r="W3190" s="131">
        <v>0</v>
      </c>
      <c r="X3190" s="131">
        <v>0</v>
      </c>
      <c r="Y3190" s="131">
        <v>0</v>
      </c>
      <c r="Z3190" s="131">
        <v>0</v>
      </c>
      <c r="AA3190" s="131">
        <v>0</v>
      </c>
      <c r="AB3190" s="131">
        <v>0</v>
      </c>
      <c r="AC3190" s="131">
        <v>0</v>
      </c>
      <c r="AD3190" s="131">
        <v>0</v>
      </c>
      <c r="AE3190" s="131">
        <v>0</v>
      </c>
      <c r="AF3190" s="131">
        <v>0</v>
      </c>
      <c r="AG3190" s="131">
        <v>0</v>
      </c>
      <c r="AH3190" s="43">
        <v>0</v>
      </c>
    </row>
    <row r="3191" spans="4:34">
      <c r="D3191" s="62">
        <v>2030</v>
      </c>
      <c r="E3191" s="62">
        <v>1</v>
      </c>
      <c r="F3191" s="62">
        <v>2030</v>
      </c>
      <c r="G3191" s="62">
        <v>2030</v>
      </c>
      <c r="H3191" s="131">
        <v>0</v>
      </c>
      <c r="I3191" s="131">
        <v>0</v>
      </c>
      <c r="J3191" s="131">
        <v>0</v>
      </c>
      <c r="K3191" s="131">
        <v>0</v>
      </c>
      <c r="L3191" s="131">
        <v>0</v>
      </c>
      <c r="M3191" s="131">
        <v>0</v>
      </c>
      <c r="N3191" s="131">
        <v>0</v>
      </c>
      <c r="O3191" s="131">
        <v>0</v>
      </c>
      <c r="P3191" s="131">
        <v>0</v>
      </c>
      <c r="Q3191" s="131">
        <v>0</v>
      </c>
      <c r="R3191" s="131">
        <v>0</v>
      </c>
      <c r="S3191" s="131">
        <v>0</v>
      </c>
      <c r="T3191" s="131">
        <v>0</v>
      </c>
      <c r="U3191" s="131">
        <v>0</v>
      </c>
      <c r="V3191" s="131">
        <v>0</v>
      </c>
      <c r="W3191" s="131">
        <v>0</v>
      </c>
      <c r="X3191" s="131">
        <v>0</v>
      </c>
      <c r="Y3191" s="131">
        <v>0</v>
      </c>
      <c r="Z3191" s="131">
        <v>0</v>
      </c>
      <c r="AA3191" s="131">
        <v>0</v>
      </c>
      <c r="AB3191" s="131">
        <v>0</v>
      </c>
      <c r="AC3191" s="131">
        <v>0</v>
      </c>
      <c r="AD3191" s="131">
        <v>0</v>
      </c>
      <c r="AE3191" s="131">
        <v>0</v>
      </c>
      <c r="AF3191" s="131">
        <v>0</v>
      </c>
      <c r="AG3191" s="131">
        <v>0</v>
      </c>
      <c r="AH3191" s="43">
        <v>0</v>
      </c>
    </row>
    <row r="3192" spans="4:34">
      <c r="D3192" s="62">
        <v>2030</v>
      </c>
      <c r="E3192" s="62">
        <v>2</v>
      </c>
      <c r="F3192" s="62">
        <v>2030</v>
      </c>
      <c r="G3192" s="62">
        <v>2030</v>
      </c>
      <c r="H3192" s="131">
        <v>0</v>
      </c>
      <c r="I3192" s="131">
        <v>0</v>
      </c>
      <c r="J3192" s="131">
        <v>0</v>
      </c>
      <c r="K3192" s="131">
        <v>0</v>
      </c>
      <c r="L3192" s="131">
        <v>0</v>
      </c>
      <c r="M3192" s="131">
        <v>0</v>
      </c>
      <c r="N3192" s="131">
        <v>0</v>
      </c>
      <c r="O3192" s="131">
        <v>0</v>
      </c>
      <c r="P3192" s="131">
        <v>0</v>
      </c>
      <c r="Q3192" s="131">
        <v>0</v>
      </c>
      <c r="R3192" s="131">
        <v>0</v>
      </c>
      <c r="S3192" s="131">
        <v>0</v>
      </c>
      <c r="T3192" s="131">
        <v>0</v>
      </c>
      <c r="U3192" s="131">
        <v>0</v>
      </c>
      <c r="V3192" s="131">
        <v>0</v>
      </c>
      <c r="W3192" s="131">
        <v>0</v>
      </c>
      <c r="X3192" s="131">
        <v>0</v>
      </c>
      <c r="Y3192" s="131">
        <v>0</v>
      </c>
      <c r="Z3192" s="131">
        <v>0</v>
      </c>
      <c r="AA3192" s="131">
        <v>0</v>
      </c>
      <c r="AB3192" s="131">
        <v>0</v>
      </c>
      <c r="AC3192" s="131">
        <v>0</v>
      </c>
      <c r="AD3192" s="131">
        <v>0</v>
      </c>
      <c r="AE3192" s="131">
        <v>0</v>
      </c>
      <c r="AF3192" s="131">
        <v>0</v>
      </c>
      <c r="AG3192" s="131">
        <v>0</v>
      </c>
      <c r="AH3192" s="43">
        <v>0</v>
      </c>
    </row>
    <row r="3193" spans="4:34">
      <c r="D3193" s="62">
        <v>2030</v>
      </c>
      <c r="E3193" s="62">
        <v>3</v>
      </c>
      <c r="F3193" s="62">
        <v>2030</v>
      </c>
      <c r="G3193" s="62">
        <v>2030</v>
      </c>
      <c r="H3193" s="131">
        <v>0</v>
      </c>
      <c r="I3193" s="131">
        <v>0</v>
      </c>
      <c r="J3193" s="131">
        <v>0</v>
      </c>
      <c r="K3193" s="131">
        <v>0</v>
      </c>
      <c r="L3193" s="131">
        <v>0</v>
      </c>
      <c r="M3193" s="131">
        <v>0</v>
      </c>
      <c r="N3193" s="131">
        <v>0</v>
      </c>
      <c r="O3193" s="131">
        <v>0</v>
      </c>
      <c r="P3193" s="131">
        <v>0</v>
      </c>
      <c r="Q3193" s="131">
        <v>0</v>
      </c>
      <c r="R3193" s="131">
        <v>0</v>
      </c>
      <c r="S3193" s="131">
        <v>0</v>
      </c>
      <c r="T3193" s="131">
        <v>0</v>
      </c>
      <c r="U3193" s="131">
        <v>0</v>
      </c>
      <c r="V3193" s="131">
        <v>0</v>
      </c>
      <c r="W3193" s="131">
        <v>0</v>
      </c>
      <c r="X3193" s="131">
        <v>0</v>
      </c>
      <c r="Y3193" s="131">
        <v>0</v>
      </c>
      <c r="Z3193" s="131">
        <v>0</v>
      </c>
      <c r="AA3193" s="131">
        <v>0</v>
      </c>
      <c r="AB3193" s="131">
        <v>0</v>
      </c>
      <c r="AC3193" s="131">
        <v>0</v>
      </c>
      <c r="AD3193" s="131">
        <v>0</v>
      </c>
      <c r="AE3193" s="131">
        <v>0</v>
      </c>
      <c r="AF3193" s="131">
        <v>0</v>
      </c>
      <c r="AG3193" s="131">
        <v>0</v>
      </c>
      <c r="AH3193" s="43">
        <v>0</v>
      </c>
    </row>
    <row r="3194" spans="4:34">
      <c r="D3194" s="62">
        <v>2030</v>
      </c>
      <c r="E3194" s="62">
        <v>4</v>
      </c>
      <c r="F3194" s="62">
        <v>2030</v>
      </c>
      <c r="G3194" s="62">
        <v>2030</v>
      </c>
      <c r="H3194" s="131">
        <v>0</v>
      </c>
      <c r="I3194" s="131">
        <v>0</v>
      </c>
      <c r="J3194" s="131">
        <v>0</v>
      </c>
      <c r="K3194" s="131">
        <v>0</v>
      </c>
      <c r="L3194" s="131">
        <v>0</v>
      </c>
      <c r="M3194" s="131">
        <v>0</v>
      </c>
      <c r="N3194" s="131">
        <v>0</v>
      </c>
      <c r="O3194" s="131">
        <v>0</v>
      </c>
      <c r="P3194" s="131">
        <v>0</v>
      </c>
      <c r="Q3194" s="131">
        <v>0</v>
      </c>
      <c r="R3194" s="131">
        <v>0</v>
      </c>
      <c r="S3194" s="131">
        <v>0</v>
      </c>
      <c r="T3194" s="131">
        <v>0</v>
      </c>
      <c r="U3194" s="131">
        <v>0</v>
      </c>
      <c r="V3194" s="131">
        <v>0</v>
      </c>
      <c r="W3194" s="131">
        <v>0</v>
      </c>
      <c r="X3194" s="131">
        <v>0</v>
      </c>
      <c r="Y3194" s="131">
        <v>0</v>
      </c>
      <c r="Z3194" s="131">
        <v>0</v>
      </c>
      <c r="AA3194" s="131">
        <v>0</v>
      </c>
      <c r="AB3194" s="131">
        <v>0</v>
      </c>
      <c r="AC3194" s="131">
        <v>0</v>
      </c>
      <c r="AD3194" s="131">
        <v>0</v>
      </c>
      <c r="AE3194" s="131">
        <v>0</v>
      </c>
      <c r="AF3194" s="131">
        <v>0</v>
      </c>
      <c r="AG3194" s="131">
        <v>0</v>
      </c>
      <c r="AH3194" s="43">
        <v>0</v>
      </c>
    </row>
    <row r="3195" spans="4:34">
      <c r="D3195" s="62">
        <v>2030</v>
      </c>
      <c r="E3195" s="62">
        <v>5</v>
      </c>
      <c r="F3195" s="62">
        <v>2030</v>
      </c>
      <c r="G3195" s="62">
        <v>2031</v>
      </c>
      <c r="H3195" s="131">
        <v>0</v>
      </c>
      <c r="I3195" s="131">
        <v>0</v>
      </c>
      <c r="J3195" s="131">
        <v>0</v>
      </c>
      <c r="K3195" s="131">
        <v>0</v>
      </c>
      <c r="L3195" s="131">
        <v>0</v>
      </c>
      <c r="M3195" s="131">
        <v>0</v>
      </c>
      <c r="N3195" s="131">
        <v>0</v>
      </c>
      <c r="O3195" s="131">
        <v>0</v>
      </c>
      <c r="P3195" s="131">
        <v>0</v>
      </c>
      <c r="Q3195" s="131">
        <v>0</v>
      </c>
      <c r="R3195" s="131">
        <v>0</v>
      </c>
      <c r="S3195" s="131">
        <v>0</v>
      </c>
      <c r="T3195" s="131">
        <v>0</v>
      </c>
      <c r="U3195" s="131">
        <v>0</v>
      </c>
      <c r="V3195" s="131">
        <v>0</v>
      </c>
      <c r="W3195" s="131">
        <v>0</v>
      </c>
      <c r="X3195" s="131">
        <v>0</v>
      </c>
      <c r="Y3195" s="131">
        <v>0</v>
      </c>
      <c r="Z3195" s="131">
        <v>0</v>
      </c>
      <c r="AA3195" s="131">
        <v>0</v>
      </c>
      <c r="AB3195" s="131">
        <v>0</v>
      </c>
      <c r="AC3195" s="131">
        <v>0</v>
      </c>
      <c r="AD3195" s="131">
        <v>0</v>
      </c>
      <c r="AE3195" s="131">
        <v>0</v>
      </c>
      <c r="AF3195" s="131">
        <v>0</v>
      </c>
      <c r="AG3195" s="131">
        <v>0</v>
      </c>
      <c r="AH3195" s="43">
        <v>0</v>
      </c>
    </row>
    <row r="3196" spans="4:34">
      <c r="D3196" s="62">
        <v>2030</v>
      </c>
      <c r="E3196" s="62">
        <v>6</v>
      </c>
      <c r="F3196" s="62">
        <v>2030</v>
      </c>
      <c r="G3196" s="62">
        <v>2031</v>
      </c>
      <c r="H3196" s="131">
        <v>0</v>
      </c>
      <c r="I3196" s="131">
        <v>0</v>
      </c>
      <c r="J3196" s="131">
        <v>0</v>
      </c>
      <c r="K3196" s="131">
        <v>0</v>
      </c>
      <c r="L3196" s="131">
        <v>0</v>
      </c>
      <c r="M3196" s="131">
        <v>0</v>
      </c>
      <c r="N3196" s="131">
        <v>0</v>
      </c>
      <c r="O3196" s="131">
        <v>0</v>
      </c>
      <c r="P3196" s="131">
        <v>0</v>
      </c>
      <c r="Q3196" s="131">
        <v>0</v>
      </c>
      <c r="R3196" s="131">
        <v>0</v>
      </c>
      <c r="S3196" s="131">
        <v>0</v>
      </c>
      <c r="T3196" s="131">
        <v>0</v>
      </c>
      <c r="U3196" s="131">
        <v>0</v>
      </c>
      <c r="V3196" s="131">
        <v>0</v>
      </c>
      <c r="W3196" s="131">
        <v>0</v>
      </c>
      <c r="X3196" s="131">
        <v>0</v>
      </c>
      <c r="Y3196" s="131">
        <v>0</v>
      </c>
      <c r="Z3196" s="131">
        <v>0</v>
      </c>
      <c r="AA3196" s="131">
        <v>0</v>
      </c>
      <c r="AB3196" s="131">
        <v>0</v>
      </c>
      <c r="AC3196" s="131">
        <v>0</v>
      </c>
      <c r="AD3196" s="131">
        <v>0</v>
      </c>
      <c r="AE3196" s="131">
        <v>0</v>
      </c>
      <c r="AF3196" s="131">
        <v>0</v>
      </c>
      <c r="AG3196" s="131">
        <v>0</v>
      </c>
      <c r="AH3196" s="43">
        <v>0</v>
      </c>
    </row>
    <row r="3197" spans="4:34">
      <c r="D3197" s="62">
        <v>2030</v>
      </c>
      <c r="E3197" s="62">
        <v>7</v>
      </c>
      <c r="F3197" s="62">
        <v>2031</v>
      </c>
      <c r="G3197" s="62">
        <v>2031</v>
      </c>
      <c r="H3197" s="131">
        <v>0</v>
      </c>
      <c r="I3197" s="131">
        <v>0</v>
      </c>
      <c r="J3197" s="131">
        <v>0</v>
      </c>
      <c r="K3197" s="131">
        <v>0</v>
      </c>
      <c r="L3197" s="131">
        <v>0</v>
      </c>
      <c r="M3197" s="131">
        <v>0</v>
      </c>
      <c r="N3197" s="131">
        <v>0</v>
      </c>
      <c r="O3197" s="131">
        <v>0</v>
      </c>
      <c r="P3197" s="131">
        <v>0</v>
      </c>
      <c r="Q3197" s="131">
        <v>0</v>
      </c>
      <c r="R3197" s="131">
        <v>0</v>
      </c>
      <c r="S3197" s="131">
        <v>0</v>
      </c>
      <c r="T3197" s="131">
        <v>0</v>
      </c>
      <c r="U3197" s="131">
        <v>0</v>
      </c>
      <c r="V3197" s="131">
        <v>0</v>
      </c>
      <c r="W3197" s="131">
        <v>0</v>
      </c>
      <c r="X3197" s="131">
        <v>0</v>
      </c>
      <c r="Y3197" s="131">
        <v>0</v>
      </c>
      <c r="Z3197" s="131">
        <v>0</v>
      </c>
      <c r="AA3197" s="131">
        <v>0</v>
      </c>
      <c r="AB3197" s="131">
        <v>0</v>
      </c>
      <c r="AC3197" s="131">
        <v>0</v>
      </c>
      <c r="AD3197" s="131">
        <v>0</v>
      </c>
      <c r="AE3197" s="131">
        <v>0</v>
      </c>
      <c r="AF3197" s="131">
        <v>0</v>
      </c>
      <c r="AG3197" s="131">
        <v>0</v>
      </c>
      <c r="AH3197" s="43">
        <v>0</v>
      </c>
    </row>
    <row r="3198" spans="4:34">
      <c r="D3198" s="62">
        <v>2030</v>
      </c>
      <c r="E3198" s="62">
        <v>8</v>
      </c>
      <c r="F3198" s="62">
        <v>2031</v>
      </c>
      <c r="G3198" s="62">
        <v>2031</v>
      </c>
      <c r="H3198" s="131">
        <v>0</v>
      </c>
      <c r="I3198" s="131">
        <v>0</v>
      </c>
      <c r="J3198" s="131">
        <v>0</v>
      </c>
      <c r="K3198" s="131">
        <v>0</v>
      </c>
      <c r="L3198" s="131">
        <v>0</v>
      </c>
      <c r="M3198" s="131">
        <v>0</v>
      </c>
      <c r="N3198" s="131">
        <v>0</v>
      </c>
      <c r="O3198" s="131">
        <v>0</v>
      </c>
      <c r="P3198" s="131">
        <v>0</v>
      </c>
      <c r="Q3198" s="131">
        <v>0</v>
      </c>
      <c r="R3198" s="131">
        <v>0</v>
      </c>
      <c r="S3198" s="131">
        <v>0</v>
      </c>
      <c r="T3198" s="131">
        <v>0</v>
      </c>
      <c r="U3198" s="131">
        <v>0</v>
      </c>
      <c r="V3198" s="131">
        <v>0</v>
      </c>
      <c r="W3198" s="131">
        <v>0</v>
      </c>
      <c r="X3198" s="131">
        <v>0</v>
      </c>
      <c r="Y3198" s="131">
        <v>0</v>
      </c>
      <c r="Z3198" s="131">
        <v>0</v>
      </c>
      <c r="AA3198" s="131">
        <v>0</v>
      </c>
      <c r="AB3198" s="131">
        <v>0</v>
      </c>
      <c r="AC3198" s="131">
        <v>0</v>
      </c>
      <c r="AD3198" s="131">
        <v>0</v>
      </c>
      <c r="AE3198" s="131">
        <v>0</v>
      </c>
      <c r="AF3198" s="131">
        <v>0</v>
      </c>
      <c r="AG3198" s="131">
        <v>0</v>
      </c>
      <c r="AH3198" s="43">
        <v>0</v>
      </c>
    </row>
    <row r="3199" spans="4:34">
      <c r="D3199" s="62">
        <v>2030</v>
      </c>
      <c r="E3199" s="62">
        <v>9</v>
      </c>
      <c r="F3199" s="62">
        <v>2031</v>
      </c>
      <c r="G3199" s="62">
        <v>2031</v>
      </c>
      <c r="H3199" s="131">
        <v>0</v>
      </c>
      <c r="I3199" s="131">
        <v>0</v>
      </c>
      <c r="J3199" s="131">
        <v>0</v>
      </c>
      <c r="K3199" s="131">
        <v>0</v>
      </c>
      <c r="L3199" s="131">
        <v>0</v>
      </c>
      <c r="M3199" s="131">
        <v>0</v>
      </c>
      <c r="N3199" s="131">
        <v>0</v>
      </c>
      <c r="O3199" s="131">
        <v>0</v>
      </c>
      <c r="P3199" s="131">
        <v>0</v>
      </c>
      <c r="Q3199" s="131">
        <v>0</v>
      </c>
      <c r="R3199" s="131">
        <v>0</v>
      </c>
      <c r="S3199" s="131">
        <v>0</v>
      </c>
      <c r="T3199" s="131">
        <v>0</v>
      </c>
      <c r="U3199" s="131">
        <v>0</v>
      </c>
      <c r="V3199" s="131">
        <v>0</v>
      </c>
      <c r="W3199" s="131">
        <v>0</v>
      </c>
      <c r="X3199" s="131">
        <v>0</v>
      </c>
      <c r="Y3199" s="131">
        <v>0</v>
      </c>
      <c r="Z3199" s="131">
        <v>0</v>
      </c>
      <c r="AA3199" s="131">
        <v>0</v>
      </c>
      <c r="AB3199" s="131">
        <v>0</v>
      </c>
      <c r="AC3199" s="131">
        <v>0</v>
      </c>
      <c r="AD3199" s="131">
        <v>0</v>
      </c>
      <c r="AE3199" s="131">
        <v>0</v>
      </c>
      <c r="AF3199" s="131">
        <v>0</v>
      </c>
      <c r="AG3199" s="131">
        <v>0</v>
      </c>
      <c r="AH3199" s="43">
        <v>0</v>
      </c>
    </row>
    <row r="3200" spans="4:34">
      <c r="D3200" s="62">
        <v>2030</v>
      </c>
      <c r="E3200" s="62">
        <v>10</v>
      </c>
      <c r="F3200" s="62">
        <v>2031</v>
      </c>
      <c r="G3200" s="62">
        <v>2031</v>
      </c>
      <c r="H3200" s="131">
        <v>0</v>
      </c>
      <c r="I3200" s="131">
        <v>0</v>
      </c>
      <c r="J3200" s="131">
        <v>0</v>
      </c>
      <c r="K3200" s="131">
        <v>0</v>
      </c>
      <c r="L3200" s="131">
        <v>0</v>
      </c>
      <c r="M3200" s="131">
        <v>0</v>
      </c>
      <c r="N3200" s="131">
        <v>0</v>
      </c>
      <c r="O3200" s="131">
        <v>0</v>
      </c>
      <c r="P3200" s="131">
        <v>0</v>
      </c>
      <c r="Q3200" s="131">
        <v>0</v>
      </c>
      <c r="R3200" s="131">
        <v>0</v>
      </c>
      <c r="S3200" s="131">
        <v>0</v>
      </c>
      <c r="T3200" s="131">
        <v>0</v>
      </c>
      <c r="U3200" s="131">
        <v>0</v>
      </c>
      <c r="V3200" s="131">
        <v>0</v>
      </c>
      <c r="W3200" s="131">
        <v>0</v>
      </c>
      <c r="X3200" s="131">
        <v>0</v>
      </c>
      <c r="Y3200" s="131">
        <v>0</v>
      </c>
      <c r="Z3200" s="131">
        <v>0</v>
      </c>
      <c r="AA3200" s="131">
        <v>0</v>
      </c>
      <c r="AB3200" s="131">
        <v>0</v>
      </c>
      <c r="AC3200" s="131">
        <v>0</v>
      </c>
      <c r="AD3200" s="131">
        <v>0</v>
      </c>
      <c r="AE3200" s="131">
        <v>0</v>
      </c>
      <c r="AF3200" s="131">
        <v>0</v>
      </c>
      <c r="AG3200" s="131">
        <v>0</v>
      </c>
      <c r="AH3200" s="43">
        <v>0</v>
      </c>
    </row>
    <row r="3201" spans="4:34">
      <c r="D3201" s="62">
        <v>2030</v>
      </c>
      <c r="E3201" s="62">
        <v>11</v>
      </c>
      <c r="F3201" s="62">
        <v>2031</v>
      </c>
      <c r="G3201" s="62">
        <v>2031</v>
      </c>
      <c r="H3201" s="131">
        <v>0</v>
      </c>
      <c r="I3201" s="131">
        <v>0</v>
      </c>
      <c r="J3201" s="131">
        <v>0</v>
      </c>
      <c r="K3201" s="131">
        <v>0</v>
      </c>
      <c r="L3201" s="131">
        <v>0</v>
      </c>
      <c r="M3201" s="131">
        <v>0</v>
      </c>
      <c r="N3201" s="131">
        <v>0</v>
      </c>
      <c r="O3201" s="131">
        <v>0</v>
      </c>
      <c r="P3201" s="131">
        <v>0</v>
      </c>
      <c r="Q3201" s="131">
        <v>0</v>
      </c>
      <c r="R3201" s="131">
        <v>0</v>
      </c>
      <c r="S3201" s="131">
        <v>0</v>
      </c>
      <c r="T3201" s="131">
        <v>0</v>
      </c>
      <c r="U3201" s="131">
        <v>0</v>
      </c>
      <c r="V3201" s="131">
        <v>0</v>
      </c>
      <c r="W3201" s="131">
        <v>0</v>
      </c>
      <c r="X3201" s="131">
        <v>0</v>
      </c>
      <c r="Y3201" s="131">
        <v>0</v>
      </c>
      <c r="Z3201" s="131">
        <v>0</v>
      </c>
      <c r="AA3201" s="131">
        <v>0</v>
      </c>
      <c r="AB3201" s="131">
        <v>0</v>
      </c>
      <c r="AC3201" s="131">
        <v>0</v>
      </c>
      <c r="AD3201" s="131">
        <v>0</v>
      </c>
      <c r="AE3201" s="131">
        <v>0</v>
      </c>
      <c r="AF3201" s="131">
        <v>0</v>
      </c>
      <c r="AG3201" s="131">
        <v>0</v>
      </c>
      <c r="AH3201" s="43">
        <v>0</v>
      </c>
    </row>
    <row r="3202" spans="4:34">
      <c r="D3202" s="62">
        <v>2030</v>
      </c>
      <c r="E3202" s="62">
        <v>12</v>
      </c>
      <c r="F3202" s="62">
        <v>2031</v>
      </c>
      <c r="G3202" s="62">
        <v>2031</v>
      </c>
      <c r="H3202" s="131">
        <v>0</v>
      </c>
      <c r="I3202" s="131">
        <v>0</v>
      </c>
      <c r="J3202" s="131">
        <v>0</v>
      </c>
      <c r="K3202" s="131">
        <v>0</v>
      </c>
      <c r="L3202" s="131">
        <v>0</v>
      </c>
      <c r="M3202" s="131">
        <v>0</v>
      </c>
      <c r="N3202" s="131">
        <v>0</v>
      </c>
      <c r="O3202" s="131">
        <v>0</v>
      </c>
      <c r="P3202" s="131">
        <v>0</v>
      </c>
      <c r="Q3202" s="131">
        <v>0</v>
      </c>
      <c r="R3202" s="131">
        <v>0</v>
      </c>
      <c r="S3202" s="131">
        <v>0</v>
      </c>
      <c r="T3202" s="131">
        <v>0</v>
      </c>
      <c r="U3202" s="131">
        <v>0</v>
      </c>
      <c r="V3202" s="131">
        <v>0</v>
      </c>
      <c r="W3202" s="131">
        <v>0</v>
      </c>
      <c r="X3202" s="131">
        <v>0</v>
      </c>
      <c r="Y3202" s="131">
        <v>0</v>
      </c>
      <c r="Z3202" s="131">
        <v>0</v>
      </c>
      <c r="AA3202" s="131">
        <v>0</v>
      </c>
      <c r="AB3202" s="131">
        <v>0</v>
      </c>
      <c r="AC3202" s="131">
        <v>0</v>
      </c>
      <c r="AD3202" s="131">
        <v>0</v>
      </c>
      <c r="AE3202" s="131">
        <v>0</v>
      </c>
      <c r="AF3202" s="131">
        <v>0</v>
      </c>
      <c r="AG3202" s="131">
        <v>0</v>
      </c>
      <c r="AH3202" s="43">
        <v>0</v>
      </c>
    </row>
    <row r="3203" spans="4:34">
      <c r="G3203" s="62"/>
      <c r="H3203" s="62"/>
      <c r="I3203" s="62"/>
      <c r="J3203" s="62"/>
      <c r="K3203" s="62"/>
      <c r="L3203" s="62"/>
      <c r="M3203" s="62"/>
      <c r="N3203" s="62"/>
      <c r="O3203" s="62"/>
      <c r="P3203" s="62"/>
      <c r="Q3203" s="62"/>
      <c r="R3203" s="62"/>
      <c r="S3203" s="62"/>
      <c r="T3203" s="62"/>
      <c r="U3203" s="62"/>
      <c r="V3203" s="62"/>
      <c r="W3203" s="62"/>
      <c r="X3203" s="62"/>
      <c r="Y3203" s="62"/>
      <c r="Z3203" s="62"/>
      <c r="AA3203" s="62"/>
      <c r="AB3203" s="62"/>
      <c r="AC3203" s="62"/>
      <c r="AD3203" s="62"/>
      <c r="AE3203" s="62"/>
      <c r="AF3203" s="62"/>
      <c r="AG3203" s="62"/>
      <c r="AH3203" s="43"/>
    </row>
    <row r="3204" spans="4:34">
      <c r="G3204" s="62"/>
      <c r="H3204" s="62"/>
      <c r="I3204" s="62"/>
      <c r="J3204" s="62"/>
      <c r="K3204" s="62"/>
      <c r="L3204" s="62"/>
      <c r="M3204" s="62"/>
      <c r="N3204" s="62"/>
      <c r="O3204" s="62"/>
      <c r="P3204" s="62"/>
      <c r="Q3204" s="62"/>
      <c r="R3204" s="62"/>
      <c r="S3204" s="62"/>
      <c r="T3204" s="62"/>
      <c r="U3204" s="62"/>
      <c r="V3204" s="62"/>
      <c r="W3204" s="62"/>
      <c r="X3204" s="62"/>
      <c r="Y3204" s="62"/>
      <c r="Z3204" s="62"/>
      <c r="AA3204" s="62"/>
      <c r="AB3204" s="62"/>
      <c r="AC3204" s="62"/>
      <c r="AD3204" s="62"/>
      <c r="AE3204" s="62"/>
      <c r="AF3204" s="62"/>
      <c r="AG3204" s="62"/>
      <c r="AH3204" s="43"/>
    </row>
    <row r="3206" spans="4:34" ht="15.75">
      <c r="D3206" s="54" t="s">
        <v>186</v>
      </c>
    </row>
    <row r="3207" spans="4:34" ht="15.75">
      <c r="D3207" s="60" t="s">
        <v>45</v>
      </c>
      <c r="E3207" s="60" t="s">
        <v>46</v>
      </c>
      <c r="F3207" s="60" t="s">
        <v>157</v>
      </c>
      <c r="G3207" s="60" t="s">
        <v>47</v>
      </c>
      <c r="H3207" s="61" t="s">
        <v>48</v>
      </c>
      <c r="I3207" s="61" t="s">
        <v>49</v>
      </c>
      <c r="J3207" s="61" t="s">
        <v>50</v>
      </c>
      <c r="K3207" s="61" t="s">
        <v>51</v>
      </c>
      <c r="L3207" s="61" t="s">
        <v>52</v>
      </c>
      <c r="M3207" s="61" t="s">
        <v>53</v>
      </c>
      <c r="N3207" s="61" t="s">
        <v>54</v>
      </c>
      <c r="O3207" s="61" t="s">
        <v>55</v>
      </c>
      <c r="P3207" s="61" t="s">
        <v>56</v>
      </c>
      <c r="Q3207" s="61" t="s">
        <v>57</v>
      </c>
      <c r="R3207" s="61" t="s">
        <v>58</v>
      </c>
      <c r="S3207" s="61" t="s">
        <v>59</v>
      </c>
      <c r="T3207" s="61" t="s">
        <v>60</v>
      </c>
      <c r="U3207" s="61" t="s">
        <v>61</v>
      </c>
      <c r="V3207" s="61" t="s">
        <v>62</v>
      </c>
      <c r="W3207" s="61" t="s">
        <v>63</v>
      </c>
      <c r="X3207" s="61" t="s">
        <v>64</v>
      </c>
      <c r="Y3207" s="61" t="s">
        <v>65</v>
      </c>
      <c r="Z3207" s="61" t="s">
        <v>66</v>
      </c>
      <c r="AA3207" s="61" t="s">
        <v>67</v>
      </c>
      <c r="AB3207" s="61" t="s">
        <v>68</v>
      </c>
      <c r="AC3207" s="61" t="s">
        <v>69</v>
      </c>
      <c r="AD3207" s="61" t="s">
        <v>70</v>
      </c>
      <c r="AE3207" s="61" t="s">
        <v>71</v>
      </c>
      <c r="AF3207" s="61" t="s">
        <v>72</v>
      </c>
      <c r="AG3207" s="61" t="s">
        <v>73</v>
      </c>
      <c r="AH3207" s="61" t="s">
        <v>74</v>
      </c>
    </row>
    <row r="3208" spans="4:34">
      <c r="D3208" s="62">
        <v>1989</v>
      </c>
      <c r="E3208" s="62">
        <v>1</v>
      </c>
      <c r="F3208" s="62">
        <v>1989</v>
      </c>
      <c r="G3208" s="62">
        <v>1989</v>
      </c>
      <c r="H3208" s="131"/>
      <c r="I3208" s="131"/>
      <c r="J3208" s="131"/>
      <c r="K3208" s="131"/>
      <c r="L3208" s="131"/>
      <c r="M3208" s="131"/>
      <c r="N3208" s="131"/>
      <c r="O3208" s="131"/>
      <c r="P3208" s="131"/>
      <c r="Q3208" s="131"/>
      <c r="R3208" s="131"/>
      <c r="S3208" s="131"/>
      <c r="T3208" s="131"/>
      <c r="U3208" s="131"/>
      <c r="V3208" s="131"/>
      <c r="W3208" s="131"/>
      <c r="X3208" s="131"/>
      <c r="Y3208" s="131"/>
      <c r="Z3208" s="131"/>
      <c r="AA3208" s="131"/>
      <c r="AB3208" s="131"/>
      <c r="AC3208" s="131"/>
      <c r="AD3208" s="131"/>
      <c r="AE3208" s="131"/>
      <c r="AF3208" s="131"/>
      <c r="AG3208" s="131"/>
      <c r="AH3208" s="43"/>
    </row>
    <row r="3209" spans="4:34">
      <c r="D3209" s="62">
        <v>1989</v>
      </c>
      <c r="E3209" s="62">
        <v>2</v>
      </c>
      <c r="F3209" s="62">
        <v>1989</v>
      </c>
      <c r="G3209" s="62">
        <v>1989</v>
      </c>
      <c r="H3209" s="131"/>
      <c r="I3209" s="131"/>
      <c r="J3209" s="131"/>
      <c r="K3209" s="131"/>
      <c r="L3209" s="131"/>
      <c r="M3209" s="131"/>
      <c r="N3209" s="131"/>
      <c r="O3209" s="131"/>
      <c r="P3209" s="131"/>
      <c r="Q3209" s="131"/>
      <c r="R3209" s="131"/>
      <c r="S3209" s="131"/>
      <c r="T3209" s="131"/>
      <c r="U3209" s="131"/>
      <c r="V3209" s="131"/>
      <c r="W3209" s="131"/>
      <c r="X3209" s="131"/>
      <c r="Y3209" s="131"/>
      <c r="Z3209" s="131"/>
      <c r="AA3209" s="131"/>
      <c r="AB3209" s="131"/>
      <c r="AC3209" s="131"/>
      <c r="AD3209" s="131"/>
      <c r="AE3209" s="131"/>
      <c r="AF3209" s="131"/>
      <c r="AG3209" s="131"/>
      <c r="AH3209" s="43"/>
    </row>
    <row r="3210" spans="4:34">
      <c r="D3210" s="62">
        <v>1989</v>
      </c>
      <c r="E3210" s="62">
        <v>3</v>
      </c>
      <c r="F3210" s="62">
        <v>1989</v>
      </c>
      <c r="G3210" s="62">
        <v>1989</v>
      </c>
      <c r="H3210" s="131"/>
      <c r="I3210" s="131"/>
      <c r="J3210" s="131"/>
      <c r="K3210" s="131"/>
      <c r="L3210" s="131"/>
      <c r="M3210" s="131"/>
      <c r="N3210" s="131"/>
      <c r="O3210" s="131"/>
      <c r="P3210" s="131"/>
      <c r="Q3210" s="131"/>
      <c r="R3210" s="131"/>
      <c r="S3210" s="131"/>
      <c r="T3210" s="131"/>
      <c r="U3210" s="131"/>
      <c r="V3210" s="131"/>
      <c r="W3210" s="131"/>
      <c r="X3210" s="131"/>
      <c r="Y3210" s="131"/>
      <c r="Z3210" s="131"/>
      <c r="AA3210" s="131"/>
      <c r="AB3210" s="131"/>
      <c r="AC3210" s="131"/>
      <c r="AD3210" s="131"/>
      <c r="AE3210" s="131"/>
      <c r="AF3210" s="131"/>
      <c r="AG3210" s="131"/>
      <c r="AH3210" s="43"/>
    </row>
    <row r="3211" spans="4:34">
      <c r="D3211" s="62">
        <v>1989</v>
      </c>
      <c r="E3211" s="62">
        <v>4</v>
      </c>
      <c r="F3211" s="62">
        <v>1989</v>
      </c>
      <c r="G3211" s="62">
        <v>1989</v>
      </c>
      <c r="H3211" s="131"/>
      <c r="I3211" s="131"/>
      <c r="J3211" s="131"/>
      <c r="K3211" s="131"/>
      <c r="L3211" s="131"/>
      <c r="M3211" s="131"/>
      <c r="N3211" s="131"/>
      <c r="O3211" s="131"/>
      <c r="P3211" s="131"/>
      <c r="Q3211" s="131"/>
      <c r="R3211" s="131"/>
      <c r="S3211" s="131"/>
      <c r="T3211" s="131"/>
      <c r="U3211" s="131"/>
      <c r="V3211" s="131"/>
      <c r="W3211" s="131"/>
      <c r="X3211" s="131"/>
      <c r="Y3211" s="131"/>
      <c r="Z3211" s="131"/>
      <c r="AA3211" s="131"/>
      <c r="AB3211" s="131"/>
      <c r="AC3211" s="131"/>
      <c r="AD3211" s="131"/>
      <c r="AE3211" s="131"/>
      <c r="AF3211" s="131"/>
      <c r="AG3211" s="131"/>
      <c r="AH3211" s="43"/>
    </row>
    <row r="3212" spans="4:34">
      <c r="D3212" s="62">
        <v>1989</v>
      </c>
      <c r="E3212" s="62">
        <v>5</v>
      </c>
      <c r="F3212" s="62">
        <v>1989</v>
      </c>
      <c r="G3212" s="62">
        <v>1990</v>
      </c>
      <c r="H3212" s="131"/>
      <c r="I3212" s="131"/>
      <c r="J3212" s="131"/>
      <c r="K3212" s="131"/>
      <c r="L3212" s="131"/>
      <c r="M3212" s="131"/>
      <c r="N3212" s="131"/>
      <c r="O3212" s="131"/>
      <c r="P3212" s="131"/>
      <c r="Q3212" s="131"/>
      <c r="R3212" s="131"/>
      <c r="S3212" s="131"/>
      <c r="T3212" s="131"/>
      <c r="U3212" s="131"/>
      <c r="V3212" s="131"/>
      <c r="W3212" s="131"/>
      <c r="X3212" s="131"/>
      <c r="Y3212" s="131"/>
      <c r="Z3212" s="131"/>
      <c r="AA3212" s="131"/>
      <c r="AB3212" s="131"/>
      <c r="AC3212" s="131"/>
      <c r="AD3212" s="131"/>
      <c r="AE3212" s="131"/>
      <c r="AF3212" s="131"/>
      <c r="AG3212" s="131"/>
      <c r="AH3212" s="43"/>
    </row>
    <row r="3213" spans="4:34">
      <c r="D3213" s="62">
        <v>1989</v>
      </c>
      <c r="E3213" s="62">
        <v>6</v>
      </c>
      <c r="F3213" s="62">
        <v>1989</v>
      </c>
      <c r="G3213" s="62">
        <v>1990</v>
      </c>
      <c r="H3213" s="131"/>
      <c r="I3213" s="131"/>
      <c r="J3213" s="131"/>
      <c r="K3213" s="131"/>
      <c r="L3213" s="131"/>
      <c r="M3213" s="131"/>
      <c r="N3213" s="131"/>
      <c r="O3213" s="131"/>
      <c r="P3213" s="131"/>
      <c r="Q3213" s="131"/>
      <c r="R3213" s="131"/>
      <c r="S3213" s="131"/>
      <c r="T3213" s="131"/>
      <c r="U3213" s="131"/>
      <c r="V3213" s="131"/>
      <c r="W3213" s="131"/>
      <c r="X3213" s="131"/>
      <c r="Y3213" s="131"/>
      <c r="Z3213" s="131"/>
      <c r="AA3213" s="131"/>
      <c r="AB3213" s="131"/>
      <c r="AC3213" s="131"/>
      <c r="AD3213" s="131"/>
      <c r="AE3213" s="131"/>
      <c r="AF3213" s="131"/>
      <c r="AG3213" s="131"/>
      <c r="AH3213" s="43"/>
    </row>
    <row r="3214" spans="4:34">
      <c r="D3214" s="62">
        <v>1989</v>
      </c>
      <c r="E3214" s="62">
        <v>7</v>
      </c>
      <c r="F3214" s="62">
        <v>1990</v>
      </c>
      <c r="G3214" s="62">
        <v>1990</v>
      </c>
      <c r="H3214" s="131"/>
      <c r="I3214" s="131"/>
      <c r="J3214" s="131"/>
      <c r="K3214" s="131"/>
      <c r="L3214" s="131"/>
      <c r="M3214" s="131"/>
      <c r="N3214" s="131"/>
      <c r="O3214" s="131"/>
      <c r="P3214" s="131"/>
      <c r="Q3214" s="131"/>
      <c r="R3214" s="131"/>
      <c r="S3214" s="131"/>
      <c r="T3214" s="131"/>
      <c r="U3214" s="131"/>
      <c r="V3214" s="131"/>
      <c r="W3214" s="131"/>
      <c r="X3214" s="131"/>
      <c r="Y3214" s="131"/>
      <c r="Z3214" s="131"/>
      <c r="AA3214" s="131"/>
      <c r="AB3214" s="131"/>
      <c r="AC3214" s="131"/>
      <c r="AD3214" s="131"/>
      <c r="AE3214" s="131"/>
      <c r="AF3214" s="131"/>
      <c r="AG3214" s="131"/>
      <c r="AH3214" s="43"/>
    </row>
    <row r="3215" spans="4:34">
      <c r="D3215" s="62">
        <v>1989</v>
      </c>
      <c r="E3215" s="62">
        <v>8</v>
      </c>
      <c r="F3215" s="62">
        <v>1990</v>
      </c>
      <c r="G3215" s="62">
        <v>1990</v>
      </c>
      <c r="H3215" s="131"/>
      <c r="I3215" s="131"/>
      <c r="J3215" s="131"/>
      <c r="K3215" s="131"/>
      <c r="L3215" s="131"/>
      <c r="M3215" s="131"/>
      <c r="N3215" s="131"/>
      <c r="O3215" s="131"/>
      <c r="P3215" s="131"/>
      <c r="Q3215" s="131"/>
      <c r="R3215" s="131"/>
      <c r="S3215" s="131"/>
      <c r="T3215" s="131"/>
      <c r="U3215" s="131"/>
      <c r="V3215" s="131"/>
      <c r="W3215" s="131"/>
      <c r="X3215" s="131"/>
      <c r="Y3215" s="131"/>
      <c r="Z3215" s="131"/>
      <c r="AA3215" s="131"/>
      <c r="AB3215" s="131"/>
      <c r="AC3215" s="131"/>
      <c r="AD3215" s="131"/>
      <c r="AE3215" s="131"/>
      <c r="AF3215" s="131"/>
      <c r="AG3215" s="131"/>
      <c r="AH3215" s="43"/>
    </row>
    <row r="3216" spans="4:34">
      <c r="D3216" s="62">
        <v>1989</v>
      </c>
      <c r="E3216" s="62">
        <v>9</v>
      </c>
      <c r="F3216" s="62">
        <v>1990</v>
      </c>
      <c r="G3216" s="62">
        <v>1990</v>
      </c>
      <c r="H3216" s="131"/>
      <c r="I3216" s="131"/>
      <c r="J3216" s="131"/>
      <c r="K3216" s="131"/>
      <c r="L3216" s="131"/>
      <c r="M3216" s="131"/>
      <c r="N3216" s="131"/>
      <c r="O3216" s="131"/>
      <c r="P3216" s="131"/>
      <c r="Q3216" s="131"/>
      <c r="R3216" s="131"/>
      <c r="S3216" s="131"/>
      <c r="T3216" s="131"/>
      <c r="U3216" s="131"/>
      <c r="V3216" s="131"/>
      <c r="W3216" s="131"/>
      <c r="X3216" s="131"/>
      <c r="Y3216" s="131"/>
      <c r="Z3216" s="131"/>
      <c r="AA3216" s="131"/>
      <c r="AB3216" s="131"/>
      <c r="AC3216" s="131"/>
      <c r="AD3216" s="131"/>
      <c r="AE3216" s="131"/>
      <c r="AF3216" s="131"/>
      <c r="AG3216" s="131"/>
      <c r="AH3216" s="43"/>
    </row>
    <row r="3217" spans="4:34">
      <c r="D3217" s="62">
        <v>1989</v>
      </c>
      <c r="E3217" s="62">
        <v>10</v>
      </c>
      <c r="F3217" s="62">
        <v>1990</v>
      </c>
      <c r="G3217" s="62">
        <v>1990</v>
      </c>
      <c r="H3217" s="131"/>
      <c r="I3217" s="131"/>
      <c r="J3217" s="131"/>
      <c r="K3217" s="131"/>
      <c r="L3217" s="131"/>
      <c r="M3217" s="131"/>
      <c r="N3217" s="131"/>
      <c r="O3217" s="131"/>
      <c r="P3217" s="131"/>
      <c r="Q3217" s="131"/>
      <c r="R3217" s="131"/>
      <c r="S3217" s="131"/>
      <c r="T3217" s="131"/>
      <c r="U3217" s="131"/>
      <c r="V3217" s="131"/>
      <c r="W3217" s="131"/>
      <c r="X3217" s="131"/>
      <c r="Y3217" s="131"/>
      <c r="Z3217" s="131"/>
      <c r="AA3217" s="131"/>
      <c r="AB3217" s="131"/>
      <c r="AC3217" s="131"/>
      <c r="AD3217" s="131"/>
      <c r="AE3217" s="131"/>
      <c r="AF3217" s="131"/>
      <c r="AG3217" s="131"/>
      <c r="AH3217" s="43"/>
    </row>
    <row r="3218" spans="4:34">
      <c r="D3218" s="62">
        <v>1989</v>
      </c>
      <c r="E3218" s="62">
        <v>11</v>
      </c>
      <c r="F3218" s="62">
        <v>1990</v>
      </c>
      <c r="G3218" s="62">
        <v>1990</v>
      </c>
      <c r="H3218" s="131"/>
      <c r="I3218" s="131"/>
      <c r="J3218" s="131"/>
      <c r="K3218" s="131"/>
      <c r="L3218" s="131"/>
      <c r="M3218" s="131"/>
      <c r="N3218" s="131"/>
      <c r="O3218" s="131"/>
      <c r="P3218" s="131"/>
      <c r="Q3218" s="131"/>
      <c r="R3218" s="131"/>
      <c r="S3218" s="131"/>
      <c r="T3218" s="131"/>
      <c r="U3218" s="131"/>
      <c r="V3218" s="131"/>
      <c r="W3218" s="131"/>
      <c r="X3218" s="131"/>
      <c r="Y3218" s="131"/>
      <c r="Z3218" s="131"/>
      <c r="AA3218" s="131"/>
      <c r="AB3218" s="131"/>
      <c r="AC3218" s="131"/>
      <c r="AD3218" s="131"/>
      <c r="AE3218" s="131"/>
      <c r="AF3218" s="131"/>
      <c r="AG3218" s="131"/>
      <c r="AH3218" s="43"/>
    </row>
    <row r="3219" spans="4:34">
      <c r="D3219" s="62">
        <v>1989</v>
      </c>
      <c r="E3219" s="62">
        <v>12</v>
      </c>
      <c r="F3219" s="62">
        <v>1990</v>
      </c>
      <c r="G3219" s="62">
        <v>1990</v>
      </c>
      <c r="H3219" s="131"/>
      <c r="I3219" s="131"/>
      <c r="J3219" s="131"/>
      <c r="K3219" s="131"/>
      <c r="L3219" s="131"/>
      <c r="M3219" s="131"/>
      <c r="N3219" s="131"/>
      <c r="O3219" s="131"/>
      <c r="P3219" s="131"/>
      <c r="Q3219" s="131"/>
      <c r="R3219" s="131"/>
      <c r="S3219" s="131"/>
      <c r="T3219" s="131"/>
      <c r="U3219" s="131"/>
      <c r="V3219" s="131"/>
      <c r="W3219" s="131"/>
      <c r="X3219" s="131"/>
      <c r="Y3219" s="131"/>
      <c r="Z3219" s="131"/>
      <c r="AA3219" s="131"/>
      <c r="AB3219" s="131"/>
      <c r="AC3219" s="131"/>
      <c r="AD3219" s="131"/>
      <c r="AE3219" s="131"/>
      <c r="AF3219" s="131"/>
      <c r="AG3219" s="131"/>
      <c r="AH3219" s="43"/>
    </row>
    <row r="3220" spans="4:34">
      <c r="D3220" s="62">
        <v>1990</v>
      </c>
      <c r="E3220" s="62">
        <v>1</v>
      </c>
      <c r="F3220" s="62">
        <v>1990</v>
      </c>
      <c r="G3220" s="62">
        <v>1990</v>
      </c>
      <c r="H3220" s="131"/>
      <c r="I3220" s="131"/>
      <c r="J3220" s="131"/>
      <c r="K3220" s="131"/>
      <c r="L3220" s="131"/>
      <c r="M3220" s="131"/>
      <c r="N3220" s="131"/>
      <c r="O3220" s="131"/>
      <c r="P3220" s="131"/>
      <c r="Q3220" s="131"/>
      <c r="R3220" s="131"/>
      <c r="S3220" s="131"/>
      <c r="T3220" s="131"/>
      <c r="U3220" s="131"/>
      <c r="V3220" s="131"/>
      <c r="W3220" s="131"/>
      <c r="X3220" s="131"/>
      <c r="Y3220" s="131"/>
      <c r="Z3220" s="131"/>
      <c r="AA3220" s="131"/>
      <c r="AB3220" s="131"/>
      <c r="AC3220" s="131"/>
      <c r="AD3220" s="131"/>
      <c r="AE3220" s="131"/>
      <c r="AF3220" s="131"/>
      <c r="AG3220" s="131"/>
      <c r="AH3220" s="43"/>
    </row>
    <row r="3221" spans="4:34">
      <c r="D3221" s="62">
        <v>1990</v>
      </c>
      <c r="E3221" s="62">
        <v>2</v>
      </c>
      <c r="F3221" s="62">
        <v>1990</v>
      </c>
      <c r="G3221" s="62">
        <v>1990</v>
      </c>
      <c r="H3221" s="131"/>
      <c r="I3221" s="131"/>
      <c r="J3221" s="131"/>
      <c r="K3221" s="131"/>
      <c r="L3221" s="131"/>
      <c r="M3221" s="131"/>
      <c r="N3221" s="131"/>
      <c r="O3221" s="131"/>
      <c r="P3221" s="131"/>
      <c r="Q3221" s="131"/>
      <c r="R3221" s="131"/>
      <c r="S3221" s="131"/>
      <c r="T3221" s="131"/>
      <c r="U3221" s="131"/>
      <c r="V3221" s="131"/>
      <c r="W3221" s="131"/>
      <c r="X3221" s="131"/>
      <c r="Y3221" s="131"/>
      <c r="Z3221" s="131"/>
      <c r="AA3221" s="131"/>
      <c r="AB3221" s="131"/>
      <c r="AC3221" s="131"/>
      <c r="AD3221" s="131"/>
      <c r="AE3221" s="131"/>
      <c r="AF3221" s="131"/>
      <c r="AG3221" s="131"/>
      <c r="AH3221" s="43"/>
    </row>
    <row r="3222" spans="4:34">
      <c r="D3222" s="62">
        <v>1990</v>
      </c>
      <c r="E3222" s="62">
        <v>3</v>
      </c>
      <c r="F3222" s="62">
        <v>1990</v>
      </c>
      <c r="G3222" s="62">
        <v>1990</v>
      </c>
      <c r="H3222" s="131"/>
      <c r="I3222" s="131"/>
      <c r="J3222" s="131"/>
      <c r="K3222" s="131"/>
      <c r="L3222" s="131"/>
      <c r="M3222" s="131"/>
      <c r="N3222" s="131"/>
      <c r="O3222" s="131"/>
      <c r="P3222" s="131"/>
      <c r="Q3222" s="131"/>
      <c r="R3222" s="131"/>
      <c r="S3222" s="131"/>
      <c r="T3222" s="131"/>
      <c r="U3222" s="131"/>
      <c r="V3222" s="131"/>
      <c r="W3222" s="131"/>
      <c r="X3222" s="131"/>
      <c r="Y3222" s="131"/>
      <c r="Z3222" s="131"/>
      <c r="AA3222" s="131"/>
      <c r="AB3222" s="131"/>
      <c r="AC3222" s="131"/>
      <c r="AD3222" s="131"/>
      <c r="AE3222" s="131"/>
      <c r="AF3222" s="131"/>
      <c r="AG3222" s="131"/>
      <c r="AH3222" s="43"/>
    </row>
    <row r="3223" spans="4:34">
      <c r="D3223" s="62">
        <v>1990</v>
      </c>
      <c r="E3223" s="62">
        <v>4</v>
      </c>
      <c r="F3223" s="62">
        <v>1990</v>
      </c>
      <c r="G3223" s="62">
        <v>1990</v>
      </c>
      <c r="H3223" s="131"/>
      <c r="I3223" s="131"/>
      <c r="J3223" s="131"/>
      <c r="K3223" s="131"/>
      <c r="L3223" s="131"/>
      <c r="M3223" s="131"/>
      <c r="N3223" s="131"/>
      <c r="O3223" s="131"/>
      <c r="P3223" s="131"/>
      <c r="Q3223" s="131"/>
      <c r="R3223" s="131"/>
      <c r="S3223" s="131"/>
      <c r="T3223" s="131"/>
      <c r="U3223" s="131"/>
      <c r="V3223" s="131"/>
      <c r="W3223" s="131"/>
      <c r="X3223" s="131"/>
      <c r="Y3223" s="131"/>
      <c r="Z3223" s="131"/>
      <c r="AA3223" s="131"/>
      <c r="AB3223" s="131"/>
      <c r="AC3223" s="131"/>
      <c r="AD3223" s="131"/>
      <c r="AE3223" s="131"/>
      <c r="AF3223" s="131"/>
      <c r="AG3223" s="131"/>
      <c r="AH3223" s="43"/>
    </row>
    <row r="3224" spans="4:34">
      <c r="D3224" s="62">
        <v>1990</v>
      </c>
      <c r="E3224" s="62">
        <v>5</v>
      </c>
      <c r="F3224" s="62">
        <v>1990</v>
      </c>
      <c r="G3224" s="62">
        <v>1991</v>
      </c>
      <c r="H3224" s="131"/>
      <c r="I3224" s="131"/>
      <c r="J3224" s="131"/>
      <c r="K3224" s="131"/>
      <c r="L3224" s="131"/>
      <c r="M3224" s="131"/>
      <c r="N3224" s="131"/>
      <c r="O3224" s="131"/>
      <c r="P3224" s="131"/>
      <c r="Q3224" s="131"/>
      <c r="R3224" s="131"/>
      <c r="S3224" s="131"/>
      <c r="T3224" s="131"/>
      <c r="U3224" s="131"/>
      <c r="V3224" s="131"/>
      <c r="W3224" s="131"/>
      <c r="X3224" s="131"/>
      <c r="Y3224" s="131"/>
      <c r="Z3224" s="131"/>
      <c r="AA3224" s="131"/>
      <c r="AB3224" s="131"/>
      <c r="AC3224" s="131"/>
      <c r="AD3224" s="131"/>
      <c r="AE3224" s="131"/>
      <c r="AF3224" s="131"/>
      <c r="AG3224" s="131"/>
      <c r="AH3224" s="43"/>
    </row>
    <row r="3225" spans="4:34">
      <c r="D3225" s="62">
        <v>1990</v>
      </c>
      <c r="E3225" s="62">
        <v>6</v>
      </c>
      <c r="F3225" s="62">
        <v>1990</v>
      </c>
      <c r="G3225" s="62">
        <v>1991</v>
      </c>
      <c r="H3225" s="131"/>
      <c r="I3225" s="131"/>
      <c r="J3225" s="131"/>
      <c r="K3225" s="131"/>
      <c r="L3225" s="131"/>
      <c r="M3225" s="131"/>
      <c r="N3225" s="131"/>
      <c r="O3225" s="131"/>
      <c r="P3225" s="131"/>
      <c r="Q3225" s="131"/>
      <c r="R3225" s="131"/>
      <c r="S3225" s="131"/>
      <c r="T3225" s="131"/>
      <c r="U3225" s="131"/>
      <c r="V3225" s="131"/>
      <c r="W3225" s="131"/>
      <c r="X3225" s="131"/>
      <c r="Y3225" s="131"/>
      <c r="Z3225" s="131"/>
      <c r="AA3225" s="131"/>
      <c r="AB3225" s="131"/>
      <c r="AC3225" s="131"/>
      <c r="AD3225" s="131"/>
      <c r="AE3225" s="131"/>
      <c r="AF3225" s="131"/>
      <c r="AG3225" s="131"/>
      <c r="AH3225" s="43"/>
    </row>
    <row r="3226" spans="4:34">
      <c r="D3226" s="62">
        <v>1990</v>
      </c>
      <c r="E3226" s="62">
        <v>7</v>
      </c>
      <c r="F3226" s="62">
        <v>1991</v>
      </c>
      <c r="G3226" s="62">
        <v>1991</v>
      </c>
      <c r="H3226" s="131"/>
      <c r="I3226" s="131"/>
      <c r="J3226" s="131"/>
      <c r="K3226" s="131"/>
      <c r="L3226" s="131"/>
      <c r="M3226" s="131"/>
      <c r="N3226" s="131"/>
      <c r="O3226" s="131"/>
      <c r="P3226" s="131"/>
      <c r="Q3226" s="131"/>
      <c r="R3226" s="131"/>
      <c r="S3226" s="131"/>
      <c r="T3226" s="131"/>
      <c r="U3226" s="131"/>
      <c r="V3226" s="131"/>
      <c r="W3226" s="131"/>
      <c r="X3226" s="131"/>
      <c r="Y3226" s="131"/>
      <c r="Z3226" s="131"/>
      <c r="AA3226" s="131"/>
      <c r="AB3226" s="131"/>
      <c r="AC3226" s="131"/>
      <c r="AD3226" s="131"/>
      <c r="AE3226" s="131"/>
      <c r="AF3226" s="131"/>
      <c r="AG3226" s="131"/>
      <c r="AH3226" s="43"/>
    </row>
    <row r="3227" spans="4:34">
      <c r="D3227" s="62">
        <v>1990</v>
      </c>
      <c r="E3227" s="62">
        <v>8</v>
      </c>
      <c r="F3227" s="62">
        <v>1991</v>
      </c>
      <c r="G3227" s="62">
        <v>1991</v>
      </c>
      <c r="H3227" s="131"/>
      <c r="I3227" s="131"/>
      <c r="J3227" s="131"/>
      <c r="K3227" s="131"/>
      <c r="L3227" s="131"/>
      <c r="M3227" s="131"/>
      <c r="N3227" s="131"/>
      <c r="O3227" s="131"/>
      <c r="P3227" s="131"/>
      <c r="Q3227" s="131"/>
      <c r="R3227" s="131"/>
      <c r="S3227" s="131"/>
      <c r="T3227" s="131"/>
      <c r="U3227" s="131"/>
      <c r="V3227" s="131"/>
      <c r="W3227" s="131"/>
      <c r="X3227" s="131"/>
      <c r="Y3227" s="131"/>
      <c r="Z3227" s="131"/>
      <c r="AA3227" s="131"/>
      <c r="AB3227" s="131"/>
      <c r="AC3227" s="131"/>
      <c r="AD3227" s="131"/>
      <c r="AE3227" s="131"/>
      <c r="AF3227" s="131"/>
      <c r="AG3227" s="131"/>
      <c r="AH3227" s="43"/>
    </row>
    <row r="3228" spans="4:34">
      <c r="D3228" s="62">
        <v>1990</v>
      </c>
      <c r="E3228" s="62">
        <v>9</v>
      </c>
      <c r="F3228" s="62">
        <v>1991</v>
      </c>
      <c r="G3228" s="62">
        <v>1991</v>
      </c>
      <c r="H3228" s="131"/>
      <c r="I3228" s="131"/>
      <c r="J3228" s="131"/>
      <c r="K3228" s="131"/>
      <c r="L3228" s="131"/>
      <c r="M3228" s="131"/>
      <c r="N3228" s="131"/>
      <c r="O3228" s="131"/>
      <c r="P3228" s="131"/>
      <c r="Q3228" s="131"/>
      <c r="R3228" s="131"/>
      <c r="S3228" s="131"/>
      <c r="T3228" s="131"/>
      <c r="U3228" s="131"/>
      <c r="V3228" s="131"/>
      <c r="W3228" s="131"/>
      <c r="X3228" s="131"/>
      <c r="Y3228" s="131"/>
      <c r="Z3228" s="131"/>
      <c r="AA3228" s="131"/>
      <c r="AB3228" s="131"/>
      <c r="AC3228" s="131"/>
      <c r="AD3228" s="131"/>
      <c r="AE3228" s="131"/>
      <c r="AF3228" s="131"/>
      <c r="AG3228" s="131"/>
      <c r="AH3228" s="43"/>
    </row>
    <row r="3229" spans="4:34">
      <c r="D3229" s="62">
        <v>1990</v>
      </c>
      <c r="E3229" s="62">
        <v>10</v>
      </c>
      <c r="F3229" s="62">
        <v>1991</v>
      </c>
      <c r="G3229" s="62">
        <v>1991</v>
      </c>
      <c r="H3229" s="131"/>
      <c r="I3229" s="131"/>
      <c r="J3229" s="131"/>
      <c r="K3229" s="131"/>
      <c r="L3229" s="131"/>
      <c r="M3229" s="131"/>
      <c r="N3229" s="131"/>
      <c r="O3229" s="131"/>
      <c r="P3229" s="131"/>
      <c r="Q3229" s="131"/>
      <c r="R3229" s="131"/>
      <c r="S3229" s="131"/>
      <c r="T3229" s="131"/>
      <c r="U3229" s="131"/>
      <c r="V3229" s="131"/>
      <c r="W3229" s="131"/>
      <c r="X3229" s="131"/>
      <c r="Y3229" s="131"/>
      <c r="Z3229" s="131"/>
      <c r="AA3229" s="131"/>
      <c r="AB3229" s="131"/>
      <c r="AC3229" s="131"/>
      <c r="AD3229" s="131"/>
      <c r="AE3229" s="131"/>
      <c r="AF3229" s="131"/>
      <c r="AG3229" s="131"/>
      <c r="AH3229" s="43"/>
    </row>
    <row r="3230" spans="4:34">
      <c r="D3230" s="62">
        <v>1990</v>
      </c>
      <c r="E3230" s="62">
        <v>11</v>
      </c>
      <c r="F3230" s="62">
        <v>1991</v>
      </c>
      <c r="G3230" s="62">
        <v>1991</v>
      </c>
      <c r="H3230" s="131"/>
      <c r="I3230" s="131"/>
      <c r="J3230" s="131"/>
      <c r="K3230" s="131"/>
      <c r="L3230" s="131"/>
      <c r="M3230" s="131"/>
      <c r="N3230" s="131"/>
      <c r="O3230" s="131"/>
      <c r="P3230" s="131"/>
      <c r="Q3230" s="131"/>
      <c r="R3230" s="131"/>
      <c r="S3230" s="131"/>
      <c r="T3230" s="131"/>
      <c r="U3230" s="131"/>
      <c r="V3230" s="131"/>
      <c r="W3230" s="131"/>
      <c r="X3230" s="131"/>
      <c r="Y3230" s="131"/>
      <c r="Z3230" s="131"/>
      <c r="AA3230" s="131"/>
      <c r="AB3230" s="131"/>
      <c r="AC3230" s="131"/>
      <c r="AD3230" s="131"/>
      <c r="AE3230" s="131"/>
      <c r="AF3230" s="131"/>
      <c r="AG3230" s="131"/>
      <c r="AH3230" s="43"/>
    </row>
    <row r="3231" spans="4:34">
      <c r="D3231" s="62">
        <v>1990</v>
      </c>
      <c r="E3231" s="62">
        <v>12</v>
      </c>
      <c r="F3231" s="62">
        <v>1991</v>
      </c>
      <c r="G3231" s="62">
        <v>1991</v>
      </c>
      <c r="H3231" s="131"/>
      <c r="I3231" s="131"/>
      <c r="J3231" s="131"/>
      <c r="K3231" s="131"/>
      <c r="L3231" s="131"/>
      <c r="M3231" s="131"/>
      <c r="N3231" s="131"/>
      <c r="O3231" s="131"/>
      <c r="P3231" s="131"/>
      <c r="Q3231" s="131"/>
      <c r="R3231" s="131"/>
      <c r="S3231" s="131"/>
      <c r="T3231" s="131"/>
      <c r="U3231" s="131"/>
      <c r="V3231" s="131"/>
      <c r="W3231" s="131"/>
      <c r="X3231" s="131"/>
      <c r="Y3231" s="131"/>
      <c r="Z3231" s="131"/>
      <c r="AA3231" s="131"/>
      <c r="AB3231" s="131"/>
      <c r="AC3231" s="131"/>
      <c r="AD3231" s="131"/>
      <c r="AE3231" s="131"/>
      <c r="AF3231" s="131"/>
      <c r="AG3231" s="131"/>
      <c r="AH3231" s="43"/>
    </row>
    <row r="3232" spans="4:34">
      <c r="D3232" s="62">
        <v>1991</v>
      </c>
      <c r="E3232" s="62">
        <v>1</v>
      </c>
      <c r="F3232" s="62">
        <v>1991</v>
      </c>
      <c r="G3232" s="62">
        <v>1991</v>
      </c>
      <c r="H3232" s="131"/>
      <c r="I3232" s="131"/>
      <c r="J3232" s="131"/>
      <c r="K3232" s="131"/>
      <c r="L3232" s="131"/>
      <c r="M3232" s="131"/>
      <c r="N3232" s="131"/>
      <c r="O3232" s="131"/>
      <c r="P3232" s="131"/>
      <c r="Q3232" s="131"/>
      <c r="R3232" s="131"/>
      <c r="S3232" s="131"/>
      <c r="T3232" s="131"/>
      <c r="U3232" s="131"/>
      <c r="V3232" s="131"/>
      <c r="W3232" s="131"/>
      <c r="X3232" s="131"/>
      <c r="Y3232" s="131"/>
      <c r="Z3232" s="131"/>
      <c r="AA3232" s="131"/>
      <c r="AB3232" s="131"/>
      <c r="AC3232" s="131"/>
      <c r="AD3232" s="131"/>
      <c r="AE3232" s="131"/>
      <c r="AF3232" s="131"/>
      <c r="AG3232" s="131"/>
      <c r="AH3232" s="43"/>
    </row>
    <row r="3233" spans="4:34">
      <c r="D3233" s="62">
        <v>1991</v>
      </c>
      <c r="E3233" s="62">
        <v>2</v>
      </c>
      <c r="F3233" s="62">
        <v>1991</v>
      </c>
      <c r="G3233" s="62">
        <v>1991</v>
      </c>
      <c r="H3233" s="131"/>
      <c r="I3233" s="131"/>
      <c r="J3233" s="131"/>
      <c r="K3233" s="131"/>
      <c r="L3233" s="131"/>
      <c r="M3233" s="131"/>
      <c r="N3233" s="131"/>
      <c r="O3233" s="131"/>
      <c r="P3233" s="131"/>
      <c r="Q3233" s="131"/>
      <c r="R3233" s="131"/>
      <c r="S3233" s="131"/>
      <c r="T3233" s="131"/>
      <c r="U3233" s="131"/>
      <c r="V3233" s="131"/>
      <c r="W3233" s="131"/>
      <c r="X3233" s="131"/>
      <c r="Y3233" s="131"/>
      <c r="Z3233" s="131"/>
      <c r="AA3233" s="131"/>
      <c r="AB3233" s="131"/>
      <c r="AC3233" s="131"/>
      <c r="AD3233" s="131"/>
      <c r="AE3233" s="131"/>
      <c r="AF3233" s="131"/>
      <c r="AG3233" s="131"/>
      <c r="AH3233" s="43"/>
    </row>
    <row r="3234" spans="4:34">
      <c r="D3234" s="62">
        <v>1991</v>
      </c>
      <c r="E3234" s="62">
        <v>3</v>
      </c>
      <c r="F3234" s="62">
        <v>1991</v>
      </c>
      <c r="G3234" s="62">
        <v>1991</v>
      </c>
      <c r="H3234" s="131"/>
      <c r="I3234" s="131"/>
      <c r="J3234" s="131"/>
      <c r="K3234" s="131"/>
      <c r="L3234" s="131"/>
      <c r="M3234" s="131"/>
      <c r="N3234" s="131"/>
      <c r="O3234" s="131"/>
      <c r="P3234" s="131"/>
      <c r="Q3234" s="131"/>
      <c r="R3234" s="131"/>
      <c r="S3234" s="131"/>
      <c r="T3234" s="131"/>
      <c r="U3234" s="131"/>
      <c r="V3234" s="131"/>
      <c r="W3234" s="131"/>
      <c r="X3234" s="131"/>
      <c r="Y3234" s="131"/>
      <c r="Z3234" s="131"/>
      <c r="AA3234" s="131"/>
      <c r="AB3234" s="131"/>
      <c r="AC3234" s="131"/>
      <c r="AD3234" s="131"/>
      <c r="AE3234" s="131"/>
      <c r="AF3234" s="131"/>
      <c r="AG3234" s="131"/>
      <c r="AH3234" s="43"/>
    </row>
    <row r="3235" spans="4:34">
      <c r="D3235" s="62">
        <v>1991</v>
      </c>
      <c r="E3235" s="62">
        <v>4</v>
      </c>
      <c r="F3235" s="62">
        <v>1991</v>
      </c>
      <c r="G3235" s="62">
        <v>1991</v>
      </c>
      <c r="H3235" s="131"/>
      <c r="I3235" s="131"/>
      <c r="J3235" s="131"/>
      <c r="K3235" s="131"/>
      <c r="L3235" s="131"/>
      <c r="M3235" s="131"/>
      <c r="N3235" s="131"/>
      <c r="O3235" s="131"/>
      <c r="P3235" s="131"/>
      <c r="Q3235" s="131"/>
      <c r="R3235" s="131"/>
      <c r="S3235" s="131"/>
      <c r="T3235" s="131"/>
      <c r="U3235" s="131"/>
      <c r="V3235" s="131"/>
      <c r="W3235" s="131"/>
      <c r="X3235" s="131"/>
      <c r="Y3235" s="131"/>
      <c r="Z3235" s="131"/>
      <c r="AA3235" s="131"/>
      <c r="AB3235" s="131"/>
      <c r="AC3235" s="131"/>
      <c r="AD3235" s="131"/>
      <c r="AE3235" s="131"/>
      <c r="AF3235" s="131"/>
      <c r="AG3235" s="131"/>
      <c r="AH3235" s="43"/>
    </row>
    <row r="3236" spans="4:34">
      <c r="D3236" s="62">
        <v>1991</v>
      </c>
      <c r="E3236" s="62">
        <v>5</v>
      </c>
      <c r="F3236" s="62">
        <v>1991</v>
      </c>
      <c r="G3236" s="62">
        <v>1992</v>
      </c>
      <c r="H3236" s="131"/>
      <c r="I3236" s="131"/>
      <c r="J3236" s="131"/>
      <c r="K3236" s="131"/>
      <c r="L3236" s="131"/>
      <c r="M3236" s="131"/>
      <c r="N3236" s="131"/>
      <c r="O3236" s="131"/>
      <c r="P3236" s="131"/>
      <c r="Q3236" s="131"/>
      <c r="R3236" s="131"/>
      <c r="S3236" s="131"/>
      <c r="T3236" s="131"/>
      <c r="U3236" s="131"/>
      <c r="V3236" s="131"/>
      <c r="W3236" s="131"/>
      <c r="X3236" s="131"/>
      <c r="Y3236" s="131"/>
      <c r="Z3236" s="131"/>
      <c r="AA3236" s="131"/>
      <c r="AB3236" s="131"/>
      <c r="AC3236" s="131"/>
      <c r="AD3236" s="131"/>
      <c r="AE3236" s="131"/>
      <c r="AF3236" s="131"/>
      <c r="AG3236" s="131"/>
      <c r="AH3236" s="43"/>
    </row>
    <row r="3237" spans="4:34">
      <c r="D3237" s="62">
        <v>1991</v>
      </c>
      <c r="E3237" s="62">
        <v>6</v>
      </c>
      <c r="F3237" s="62">
        <v>1991</v>
      </c>
      <c r="G3237" s="62">
        <v>1992</v>
      </c>
      <c r="H3237" s="131"/>
      <c r="I3237" s="131"/>
      <c r="J3237" s="131"/>
      <c r="K3237" s="131"/>
      <c r="L3237" s="131"/>
      <c r="M3237" s="131"/>
      <c r="N3237" s="131"/>
      <c r="O3237" s="131"/>
      <c r="P3237" s="131"/>
      <c r="Q3237" s="131"/>
      <c r="R3237" s="131"/>
      <c r="S3237" s="131"/>
      <c r="T3237" s="131"/>
      <c r="U3237" s="131"/>
      <c r="V3237" s="131"/>
      <c r="W3237" s="131"/>
      <c r="X3237" s="131"/>
      <c r="Y3237" s="131"/>
      <c r="Z3237" s="131"/>
      <c r="AA3237" s="131"/>
      <c r="AB3237" s="131"/>
      <c r="AC3237" s="131"/>
      <c r="AD3237" s="131"/>
      <c r="AE3237" s="131"/>
      <c r="AF3237" s="131"/>
      <c r="AG3237" s="131"/>
      <c r="AH3237" s="43"/>
    </row>
    <row r="3238" spans="4:34">
      <c r="D3238" s="62">
        <v>1991</v>
      </c>
      <c r="E3238" s="62">
        <v>7</v>
      </c>
      <c r="F3238" s="62">
        <v>1992</v>
      </c>
      <c r="G3238" s="62">
        <v>1992</v>
      </c>
      <c r="H3238" s="131"/>
      <c r="I3238" s="131"/>
      <c r="J3238" s="131"/>
      <c r="K3238" s="131"/>
      <c r="L3238" s="131"/>
      <c r="M3238" s="131"/>
      <c r="N3238" s="131"/>
      <c r="O3238" s="131"/>
      <c r="P3238" s="131"/>
      <c r="Q3238" s="131"/>
      <c r="R3238" s="131"/>
      <c r="S3238" s="131"/>
      <c r="T3238" s="131"/>
      <c r="U3238" s="131"/>
      <c r="V3238" s="131"/>
      <c r="W3238" s="131"/>
      <c r="X3238" s="131"/>
      <c r="Y3238" s="131"/>
      <c r="Z3238" s="131"/>
      <c r="AA3238" s="131"/>
      <c r="AB3238" s="131"/>
      <c r="AC3238" s="131"/>
      <c r="AD3238" s="131"/>
      <c r="AE3238" s="131"/>
      <c r="AF3238" s="131"/>
      <c r="AG3238" s="131"/>
      <c r="AH3238" s="43"/>
    </row>
    <row r="3239" spans="4:34">
      <c r="D3239" s="62">
        <v>1991</v>
      </c>
      <c r="E3239" s="62">
        <v>8</v>
      </c>
      <c r="F3239" s="62">
        <v>1992</v>
      </c>
      <c r="G3239" s="62">
        <v>1992</v>
      </c>
      <c r="H3239" s="131"/>
      <c r="I3239" s="131"/>
      <c r="J3239" s="131"/>
      <c r="K3239" s="131"/>
      <c r="L3239" s="131"/>
      <c r="M3239" s="131"/>
      <c r="N3239" s="131"/>
      <c r="O3239" s="131"/>
      <c r="P3239" s="131"/>
      <c r="Q3239" s="131"/>
      <c r="R3239" s="131"/>
      <c r="S3239" s="131"/>
      <c r="T3239" s="131"/>
      <c r="U3239" s="131"/>
      <c r="V3239" s="131"/>
      <c r="W3239" s="131"/>
      <c r="X3239" s="131"/>
      <c r="Y3239" s="131"/>
      <c r="Z3239" s="131"/>
      <c r="AA3239" s="131"/>
      <c r="AB3239" s="131"/>
      <c r="AC3239" s="131"/>
      <c r="AD3239" s="131"/>
      <c r="AE3239" s="131"/>
      <c r="AF3239" s="131"/>
      <c r="AG3239" s="131"/>
      <c r="AH3239" s="43"/>
    </row>
    <row r="3240" spans="4:34">
      <c r="D3240" s="62">
        <v>1991</v>
      </c>
      <c r="E3240" s="62">
        <v>9</v>
      </c>
      <c r="F3240" s="62">
        <v>1992</v>
      </c>
      <c r="G3240" s="62">
        <v>1992</v>
      </c>
      <c r="H3240" s="131"/>
      <c r="I3240" s="131"/>
      <c r="J3240" s="131"/>
      <c r="K3240" s="131"/>
      <c r="L3240" s="131"/>
      <c r="M3240" s="131"/>
      <c r="N3240" s="131"/>
      <c r="O3240" s="131"/>
      <c r="P3240" s="131"/>
      <c r="Q3240" s="131"/>
      <c r="R3240" s="131"/>
      <c r="S3240" s="131"/>
      <c r="T3240" s="131"/>
      <c r="U3240" s="131"/>
      <c r="V3240" s="131"/>
      <c r="W3240" s="131"/>
      <c r="X3240" s="131"/>
      <c r="Y3240" s="131"/>
      <c r="Z3240" s="131"/>
      <c r="AA3240" s="131"/>
      <c r="AB3240" s="131"/>
      <c r="AC3240" s="131"/>
      <c r="AD3240" s="131"/>
      <c r="AE3240" s="131"/>
      <c r="AF3240" s="131"/>
      <c r="AG3240" s="131"/>
      <c r="AH3240" s="43"/>
    </row>
    <row r="3241" spans="4:34">
      <c r="D3241" s="62">
        <v>1991</v>
      </c>
      <c r="E3241" s="62">
        <v>10</v>
      </c>
      <c r="F3241" s="62">
        <v>1992</v>
      </c>
      <c r="G3241" s="62">
        <v>1992</v>
      </c>
      <c r="H3241" s="131"/>
      <c r="I3241" s="131"/>
      <c r="J3241" s="131"/>
      <c r="K3241" s="131"/>
      <c r="L3241" s="131"/>
      <c r="M3241" s="131"/>
      <c r="N3241" s="131"/>
      <c r="O3241" s="131"/>
      <c r="P3241" s="131"/>
      <c r="Q3241" s="131"/>
      <c r="R3241" s="131"/>
      <c r="S3241" s="131"/>
      <c r="T3241" s="131"/>
      <c r="U3241" s="131"/>
      <c r="V3241" s="131"/>
      <c r="W3241" s="131"/>
      <c r="X3241" s="131"/>
      <c r="Y3241" s="131"/>
      <c r="Z3241" s="131"/>
      <c r="AA3241" s="131"/>
      <c r="AB3241" s="131"/>
      <c r="AC3241" s="131"/>
      <c r="AD3241" s="131"/>
      <c r="AE3241" s="131"/>
      <c r="AF3241" s="131"/>
      <c r="AG3241" s="131"/>
      <c r="AH3241" s="43"/>
    </row>
    <row r="3242" spans="4:34">
      <c r="D3242" s="62">
        <v>1991</v>
      </c>
      <c r="E3242" s="62">
        <v>11</v>
      </c>
      <c r="F3242" s="62">
        <v>1992</v>
      </c>
      <c r="G3242" s="62">
        <v>1992</v>
      </c>
      <c r="H3242" s="131"/>
      <c r="I3242" s="131"/>
      <c r="J3242" s="131"/>
      <c r="K3242" s="131"/>
      <c r="L3242" s="131"/>
      <c r="M3242" s="131"/>
      <c r="N3242" s="131"/>
      <c r="O3242" s="131"/>
      <c r="P3242" s="131"/>
      <c r="Q3242" s="131"/>
      <c r="R3242" s="131"/>
      <c r="S3242" s="131"/>
      <c r="T3242" s="131"/>
      <c r="U3242" s="131"/>
      <c r="V3242" s="131"/>
      <c r="W3242" s="131"/>
      <c r="X3242" s="131"/>
      <c r="Y3242" s="131"/>
      <c r="Z3242" s="131"/>
      <c r="AA3242" s="131"/>
      <c r="AB3242" s="131"/>
      <c r="AC3242" s="131"/>
      <c r="AD3242" s="131"/>
      <c r="AE3242" s="131"/>
      <c r="AF3242" s="131"/>
      <c r="AG3242" s="131"/>
      <c r="AH3242" s="43"/>
    </row>
    <row r="3243" spans="4:34">
      <c r="D3243" s="62">
        <v>1991</v>
      </c>
      <c r="E3243" s="62">
        <v>12</v>
      </c>
      <c r="F3243" s="62">
        <v>1992</v>
      </c>
      <c r="G3243" s="62">
        <v>1992</v>
      </c>
      <c r="H3243" s="131"/>
      <c r="I3243" s="131"/>
      <c r="J3243" s="131"/>
      <c r="K3243" s="131"/>
      <c r="L3243" s="131"/>
      <c r="M3243" s="131"/>
      <c r="N3243" s="131"/>
      <c r="O3243" s="131"/>
      <c r="P3243" s="131"/>
      <c r="Q3243" s="131"/>
      <c r="R3243" s="131"/>
      <c r="S3243" s="131"/>
      <c r="T3243" s="131"/>
      <c r="U3243" s="131"/>
      <c r="V3243" s="131"/>
      <c r="W3243" s="131"/>
      <c r="X3243" s="131"/>
      <c r="Y3243" s="131"/>
      <c r="Z3243" s="131"/>
      <c r="AA3243" s="131"/>
      <c r="AB3243" s="131"/>
      <c r="AC3243" s="131"/>
      <c r="AD3243" s="131"/>
      <c r="AE3243" s="131"/>
      <c r="AF3243" s="131"/>
      <c r="AG3243" s="131"/>
      <c r="AH3243" s="43"/>
    </row>
    <row r="3244" spans="4:34">
      <c r="D3244" s="62">
        <v>1992</v>
      </c>
      <c r="E3244" s="62">
        <v>1</v>
      </c>
      <c r="F3244" s="62">
        <v>1992</v>
      </c>
      <c r="G3244" s="62">
        <v>1992</v>
      </c>
      <c r="H3244" s="131"/>
      <c r="I3244" s="131"/>
      <c r="J3244" s="131"/>
      <c r="K3244" s="131"/>
      <c r="L3244" s="131"/>
      <c r="M3244" s="131"/>
      <c r="N3244" s="131"/>
      <c r="O3244" s="131"/>
      <c r="P3244" s="131"/>
      <c r="Q3244" s="131"/>
      <c r="R3244" s="131"/>
      <c r="S3244" s="131"/>
      <c r="T3244" s="131"/>
      <c r="U3244" s="131"/>
      <c r="V3244" s="131"/>
      <c r="W3244" s="131"/>
      <c r="X3244" s="131"/>
      <c r="Y3244" s="131"/>
      <c r="Z3244" s="131"/>
      <c r="AA3244" s="131"/>
      <c r="AB3244" s="131"/>
      <c r="AC3244" s="131"/>
      <c r="AD3244" s="131"/>
      <c r="AE3244" s="131"/>
      <c r="AF3244" s="131"/>
      <c r="AG3244" s="131"/>
      <c r="AH3244" s="43"/>
    </row>
    <row r="3245" spans="4:34">
      <c r="D3245" s="62">
        <v>1992</v>
      </c>
      <c r="E3245" s="62">
        <v>2</v>
      </c>
      <c r="F3245" s="62">
        <v>1992</v>
      </c>
      <c r="G3245" s="62">
        <v>1992</v>
      </c>
      <c r="H3245" s="131"/>
      <c r="I3245" s="131"/>
      <c r="J3245" s="131"/>
      <c r="K3245" s="131"/>
      <c r="L3245" s="131"/>
      <c r="M3245" s="131"/>
      <c r="N3245" s="131"/>
      <c r="O3245" s="131"/>
      <c r="P3245" s="131"/>
      <c r="Q3245" s="131"/>
      <c r="R3245" s="131"/>
      <c r="S3245" s="131"/>
      <c r="T3245" s="131"/>
      <c r="U3245" s="131"/>
      <c r="V3245" s="131"/>
      <c r="W3245" s="131"/>
      <c r="X3245" s="131"/>
      <c r="Y3245" s="131"/>
      <c r="Z3245" s="131"/>
      <c r="AA3245" s="131"/>
      <c r="AB3245" s="131"/>
      <c r="AC3245" s="131"/>
      <c r="AD3245" s="131"/>
      <c r="AE3245" s="131"/>
      <c r="AF3245" s="131"/>
      <c r="AG3245" s="131"/>
      <c r="AH3245" s="43"/>
    </row>
    <row r="3246" spans="4:34">
      <c r="D3246" s="62">
        <v>1992</v>
      </c>
      <c r="E3246" s="62">
        <v>3</v>
      </c>
      <c r="F3246" s="62">
        <v>1992</v>
      </c>
      <c r="G3246" s="62">
        <v>1992</v>
      </c>
      <c r="H3246" s="131"/>
      <c r="I3246" s="131"/>
      <c r="J3246" s="131"/>
      <c r="K3246" s="131"/>
      <c r="L3246" s="131"/>
      <c r="M3246" s="131"/>
      <c r="N3246" s="131"/>
      <c r="O3246" s="131"/>
      <c r="P3246" s="131"/>
      <c r="Q3246" s="131"/>
      <c r="R3246" s="131"/>
      <c r="S3246" s="131"/>
      <c r="T3246" s="131"/>
      <c r="U3246" s="131"/>
      <c r="V3246" s="131"/>
      <c r="W3246" s="131"/>
      <c r="X3246" s="131"/>
      <c r="Y3246" s="131"/>
      <c r="Z3246" s="131"/>
      <c r="AA3246" s="131"/>
      <c r="AB3246" s="131"/>
      <c r="AC3246" s="131"/>
      <c r="AD3246" s="131"/>
      <c r="AE3246" s="131"/>
      <c r="AF3246" s="131"/>
      <c r="AG3246" s="131"/>
      <c r="AH3246" s="43"/>
    </row>
    <row r="3247" spans="4:34">
      <c r="D3247" s="62">
        <v>1992</v>
      </c>
      <c r="E3247" s="62">
        <v>4</v>
      </c>
      <c r="F3247" s="62">
        <v>1992</v>
      </c>
      <c r="G3247" s="62">
        <v>1992</v>
      </c>
      <c r="H3247" s="131"/>
      <c r="I3247" s="131"/>
      <c r="J3247" s="131"/>
      <c r="K3247" s="131"/>
      <c r="L3247" s="131"/>
      <c r="M3247" s="131"/>
      <c r="N3247" s="131"/>
      <c r="O3247" s="131"/>
      <c r="P3247" s="131"/>
      <c r="Q3247" s="131"/>
      <c r="R3247" s="131"/>
      <c r="S3247" s="131"/>
      <c r="T3247" s="131"/>
      <c r="U3247" s="131"/>
      <c r="V3247" s="131"/>
      <c r="W3247" s="131"/>
      <c r="X3247" s="131"/>
      <c r="Y3247" s="131"/>
      <c r="Z3247" s="131"/>
      <c r="AA3247" s="131"/>
      <c r="AB3247" s="131"/>
      <c r="AC3247" s="131"/>
      <c r="AD3247" s="131"/>
      <c r="AE3247" s="131"/>
      <c r="AF3247" s="131"/>
      <c r="AG3247" s="131"/>
      <c r="AH3247" s="43"/>
    </row>
    <row r="3248" spans="4:34">
      <c r="D3248" s="62">
        <v>1992</v>
      </c>
      <c r="E3248" s="62">
        <v>5</v>
      </c>
      <c r="F3248" s="62">
        <v>1992</v>
      </c>
      <c r="G3248" s="62">
        <v>1993</v>
      </c>
      <c r="H3248" s="131"/>
      <c r="I3248" s="131"/>
      <c r="J3248" s="131"/>
      <c r="K3248" s="131"/>
      <c r="L3248" s="131"/>
      <c r="M3248" s="131"/>
      <c r="N3248" s="131"/>
      <c r="O3248" s="131"/>
      <c r="P3248" s="131"/>
      <c r="Q3248" s="131"/>
      <c r="R3248" s="131"/>
      <c r="S3248" s="131"/>
      <c r="T3248" s="131"/>
      <c r="U3248" s="131"/>
      <c r="V3248" s="131"/>
      <c r="W3248" s="131"/>
      <c r="X3248" s="131"/>
      <c r="Y3248" s="131"/>
      <c r="Z3248" s="131"/>
      <c r="AA3248" s="131"/>
      <c r="AB3248" s="131"/>
      <c r="AC3248" s="131"/>
      <c r="AD3248" s="131"/>
      <c r="AE3248" s="131"/>
      <c r="AF3248" s="131"/>
      <c r="AG3248" s="131"/>
      <c r="AH3248" s="43"/>
    </row>
    <row r="3249" spans="4:34">
      <c r="D3249" s="62">
        <v>1992</v>
      </c>
      <c r="E3249" s="62">
        <v>6</v>
      </c>
      <c r="F3249" s="62">
        <v>1992</v>
      </c>
      <c r="G3249" s="62">
        <v>1993</v>
      </c>
      <c r="H3249" s="131"/>
      <c r="I3249" s="131"/>
      <c r="J3249" s="131"/>
      <c r="K3249" s="131"/>
      <c r="L3249" s="131"/>
      <c r="M3249" s="131"/>
      <c r="N3249" s="131"/>
      <c r="O3249" s="131"/>
      <c r="P3249" s="131"/>
      <c r="Q3249" s="131"/>
      <c r="R3249" s="131"/>
      <c r="S3249" s="131"/>
      <c r="T3249" s="131"/>
      <c r="U3249" s="131"/>
      <c r="V3249" s="131"/>
      <c r="W3249" s="131"/>
      <c r="X3249" s="131"/>
      <c r="Y3249" s="131"/>
      <c r="Z3249" s="131"/>
      <c r="AA3249" s="131"/>
      <c r="AB3249" s="131"/>
      <c r="AC3249" s="131"/>
      <c r="AD3249" s="131"/>
      <c r="AE3249" s="131"/>
      <c r="AF3249" s="131"/>
      <c r="AG3249" s="131"/>
      <c r="AH3249" s="43"/>
    </row>
    <row r="3250" spans="4:34">
      <c r="D3250" s="62">
        <v>1992</v>
      </c>
      <c r="E3250" s="62">
        <v>7</v>
      </c>
      <c r="F3250" s="62">
        <v>1993</v>
      </c>
      <c r="G3250" s="62">
        <v>1993</v>
      </c>
      <c r="H3250" s="131"/>
      <c r="I3250" s="131"/>
      <c r="J3250" s="131"/>
      <c r="K3250" s="131"/>
      <c r="L3250" s="131"/>
      <c r="M3250" s="131"/>
      <c r="N3250" s="131"/>
      <c r="O3250" s="131"/>
      <c r="P3250" s="131"/>
      <c r="Q3250" s="131"/>
      <c r="R3250" s="131"/>
      <c r="S3250" s="131"/>
      <c r="T3250" s="131"/>
      <c r="U3250" s="131"/>
      <c r="V3250" s="131"/>
      <c r="W3250" s="131"/>
      <c r="X3250" s="131"/>
      <c r="Y3250" s="131"/>
      <c r="Z3250" s="131"/>
      <c r="AA3250" s="131"/>
      <c r="AB3250" s="131"/>
      <c r="AC3250" s="131"/>
      <c r="AD3250" s="131"/>
      <c r="AE3250" s="131"/>
      <c r="AF3250" s="131"/>
      <c r="AG3250" s="131"/>
      <c r="AH3250" s="43"/>
    </row>
    <row r="3251" spans="4:34">
      <c r="D3251" s="62">
        <v>1992</v>
      </c>
      <c r="E3251" s="62">
        <v>8</v>
      </c>
      <c r="F3251" s="62">
        <v>1993</v>
      </c>
      <c r="G3251" s="62">
        <v>1993</v>
      </c>
      <c r="H3251" s="131"/>
      <c r="I3251" s="131"/>
      <c r="J3251" s="131"/>
      <c r="K3251" s="131"/>
      <c r="L3251" s="131"/>
      <c r="M3251" s="131"/>
      <c r="N3251" s="131"/>
      <c r="O3251" s="131"/>
      <c r="P3251" s="131"/>
      <c r="Q3251" s="131"/>
      <c r="R3251" s="131"/>
      <c r="S3251" s="131"/>
      <c r="T3251" s="131"/>
      <c r="U3251" s="131"/>
      <c r="V3251" s="131"/>
      <c r="W3251" s="131"/>
      <c r="X3251" s="131"/>
      <c r="Y3251" s="131"/>
      <c r="Z3251" s="131"/>
      <c r="AA3251" s="131"/>
      <c r="AB3251" s="131"/>
      <c r="AC3251" s="131"/>
      <c r="AD3251" s="131"/>
      <c r="AE3251" s="131"/>
      <c r="AF3251" s="131"/>
      <c r="AG3251" s="131"/>
      <c r="AH3251" s="43"/>
    </row>
    <row r="3252" spans="4:34">
      <c r="D3252" s="62">
        <v>1992</v>
      </c>
      <c r="E3252" s="62">
        <v>9</v>
      </c>
      <c r="F3252" s="62">
        <v>1993</v>
      </c>
      <c r="G3252" s="62">
        <v>1993</v>
      </c>
      <c r="H3252" s="131"/>
      <c r="I3252" s="131"/>
      <c r="J3252" s="131"/>
      <c r="K3252" s="131"/>
      <c r="L3252" s="131"/>
      <c r="M3252" s="131"/>
      <c r="N3252" s="131"/>
      <c r="O3252" s="131"/>
      <c r="P3252" s="131"/>
      <c r="Q3252" s="131"/>
      <c r="R3252" s="131"/>
      <c r="S3252" s="131"/>
      <c r="T3252" s="131"/>
      <c r="U3252" s="131"/>
      <c r="V3252" s="131"/>
      <c r="W3252" s="131"/>
      <c r="X3252" s="131"/>
      <c r="Y3252" s="131"/>
      <c r="Z3252" s="131"/>
      <c r="AA3252" s="131"/>
      <c r="AB3252" s="131"/>
      <c r="AC3252" s="131"/>
      <c r="AD3252" s="131"/>
      <c r="AE3252" s="131"/>
      <c r="AF3252" s="131"/>
      <c r="AG3252" s="131"/>
      <c r="AH3252" s="43"/>
    </row>
    <row r="3253" spans="4:34">
      <c r="D3253" s="62">
        <v>1992</v>
      </c>
      <c r="E3253" s="62">
        <v>10</v>
      </c>
      <c r="F3253" s="62">
        <v>1993</v>
      </c>
      <c r="G3253" s="62">
        <v>1993</v>
      </c>
      <c r="H3253" s="131"/>
      <c r="I3253" s="131"/>
      <c r="J3253" s="131"/>
      <c r="K3253" s="131"/>
      <c r="L3253" s="131"/>
      <c r="M3253" s="131"/>
      <c r="N3253" s="131"/>
      <c r="O3253" s="131"/>
      <c r="P3253" s="131"/>
      <c r="Q3253" s="131"/>
      <c r="R3253" s="131"/>
      <c r="S3253" s="131"/>
      <c r="T3253" s="131"/>
      <c r="U3253" s="131"/>
      <c r="V3253" s="131"/>
      <c r="W3253" s="131"/>
      <c r="X3253" s="131"/>
      <c r="Y3253" s="131"/>
      <c r="Z3253" s="131"/>
      <c r="AA3253" s="131"/>
      <c r="AB3253" s="131"/>
      <c r="AC3253" s="131"/>
      <c r="AD3253" s="131"/>
      <c r="AE3253" s="131"/>
      <c r="AF3253" s="131"/>
      <c r="AG3253" s="131"/>
      <c r="AH3253" s="43"/>
    </row>
    <row r="3254" spans="4:34">
      <c r="D3254" s="62">
        <v>1992</v>
      </c>
      <c r="E3254" s="62">
        <v>11</v>
      </c>
      <c r="F3254" s="62">
        <v>1993</v>
      </c>
      <c r="G3254" s="62">
        <v>1993</v>
      </c>
      <c r="H3254" s="131"/>
      <c r="I3254" s="131"/>
      <c r="J3254" s="131"/>
      <c r="K3254" s="131"/>
      <c r="L3254" s="131"/>
      <c r="M3254" s="131"/>
      <c r="N3254" s="131"/>
      <c r="O3254" s="131"/>
      <c r="P3254" s="131"/>
      <c r="Q3254" s="131"/>
      <c r="R3254" s="131"/>
      <c r="S3254" s="131"/>
      <c r="T3254" s="131"/>
      <c r="U3254" s="131"/>
      <c r="V3254" s="131"/>
      <c r="W3254" s="131"/>
      <c r="X3254" s="131"/>
      <c r="Y3254" s="131"/>
      <c r="Z3254" s="131"/>
      <c r="AA3254" s="131"/>
      <c r="AB3254" s="131"/>
      <c r="AC3254" s="131"/>
      <c r="AD3254" s="131"/>
      <c r="AE3254" s="131"/>
      <c r="AF3254" s="131"/>
      <c r="AG3254" s="131"/>
      <c r="AH3254" s="43"/>
    </row>
    <row r="3255" spans="4:34">
      <c r="D3255" s="62">
        <v>1992</v>
      </c>
      <c r="E3255" s="62">
        <v>12</v>
      </c>
      <c r="F3255" s="62">
        <v>1993</v>
      </c>
      <c r="G3255" s="62">
        <v>1993</v>
      </c>
      <c r="H3255" s="131"/>
      <c r="I3255" s="131"/>
      <c r="J3255" s="131"/>
      <c r="K3255" s="131"/>
      <c r="L3255" s="131"/>
      <c r="M3255" s="131"/>
      <c r="N3255" s="131"/>
      <c r="O3255" s="131"/>
      <c r="P3255" s="131"/>
      <c r="Q3255" s="131"/>
      <c r="R3255" s="131"/>
      <c r="S3255" s="131"/>
      <c r="T3255" s="131"/>
      <c r="U3255" s="131"/>
      <c r="V3255" s="131"/>
      <c r="W3255" s="131"/>
      <c r="X3255" s="131"/>
      <c r="Y3255" s="131"/>
      <c r="Z3255" s="131"/>
      <c r="AA3255" s="131"/>
      <c r="AB3255" s="131"/>
      <c r="AC3255" s="131"/>
      <c r="AD3255" s="131"/>
      <c r="AE3255" s="131"/>
      <c r="AF3255" s="131"/>
      <c r="AG3255" s="131"/>
      <c r="AH3255" s="43"/>
    </row>
    <row r="3256" spans="4:34">
      <c r="D3256" s="62">
        <v>1993</v>
      </c>
      <c r="E3256" s="62">
        <v>1</v>
      </c>
      <c r="F3256" s="62">
        <v>1993</v>
      </c>
      <c r="G3256" s="62">
        <v>1993</v>
      </c>
      <c r="H3256" s="131"/>
      <c r="I3256" s="131"/>
      <c r="J3256" s="131"/>
      <c r="K3256" s="131"/>
      <c r="L3256" s="131"/>
      <c r="M3256" s="131"/>
      <c r="N3256" s="131"/>
      <c r="O3256" s="131"/>
      <c r="P3256" s="131"/>
      <c r="Q3256" s="131"/>
      <c r="R3256" s="131"/>
      <c r="S3256" s="131"/>
      <c r="T3256" s="131"/>
      <c r="U3256" s="131"/>
      <c r="V3256" s="131"/>
      <c r="W3256" s="131"/>
      <c r="X3256" s="131"/>
      <c r="Y3256" s="131"/>
      <c r="Z3256" s="131"/>
      <c r="AA3256" s="131"/>
      <c r="AB3256" s="131"/>
      <c r="AC3256" s="131"/>
      <c r="AD3256" s="131"/>
      <c r="AE3256" s="131"/>
      <c r="AF3256" s="131"/>
      <c r="AG3256" s="131"/>
      <c r="AH3256" s="43"/>
    </row>
    <row r="3257" spans="4:34">
      <c r="D3257" s="62">
        <v>1993</v>
      </c>
      <c r="E3257" s="62">
        <v>2</v>
      </c>
      <c r="F3257" s="62">
        <v>1993</v>
      </c>
      <c r="G3257" s="62">
        <v>1993</v>
      </c>
      <c r="H3257" s="131"/>
      <c r="I3257" s="131"/>
      <c r="J3257" s="131"/>
      <c r="K3257" s="131"/>
      <c r="L3257" s="131"/>
      <c r="M3257" s="131"/>
      <c r="N3257" s="131"/>
      <c r="O3257" s="131"/>
      <c r="P3257" s="131"/>
      <c r="Q3257" s="131"/>
      <c r="R3257" s="131"/>
      <c r="S3257" s="131"/>
      <c r="T3257" s="131"/>
      <c r="U3257" s="131"/>
      <c r="V3257" s="131"/>
      <c r="W3257" s="131"/>
      <c r="X3257" s="131"/>
      <c r="Y3257" s="131"/>
      <c r="Z3257" s="131"/>
      <c r="AA3257" s="131"/>
      <c r="AB3257" s="131"/>
      <c r="AC3257" s="131"/>
      <c r="AD3257" s="131"/>
      <c r="AE3257" s="131"/>
      <c r="AF3257" s="131"/>
      <c r="AG3257" s="131"/>
      <c r="AH3257" s="43"/>
    </row>
    <row r="3258" spans="4:34">
      <c r="D3258" s="62">
        <v>1993</v>
      </c>
      <c r="E3258" s="62">
        <v>3</v>
      </c>
      <c r="F3258" s="62">
        <v>1993</v>
      </c>
      <c r="G3258" s="62">
        <v>1993</v>
      </c>
      <c r="H3258" s="131"/>
      <c r="I3258" s="131"/>
      <c r="J3258" s="131"/>
      <c r="K3258" s="131"/>
      <c r="L3258" s="131"/>
      <c r="M3258" s="131"/>
      <c r="N3258" s="131"/>
      <c r="O3258" s="131"/>
      <c r="P3258" s="131"/>
      <c r="Q3258" s="131"/>
      <c r="R3258" s="131"/>
      <c r="S3258" s="131"/>
      <c r="T3258" s="131"/>
      <c r="U3258" s="131"/>
      <c r="V3258" s="131"/>
      <c r="W3258" s="131"/>
      <c r="X3258" s="131"/>
      <c r="Y3258" s="131"/>
      <c r="Z3258" s="131"/>
      <c r="AA3258" s="131"/>
      <c r="AB3258" s="131"/>
      <c r="AC3258" s="131"/>
      <c r="AD3258" s="131"/>
      <c r="AE3258" s="131"/>
      <c r="AF3258" s="131"/>
      <c r="AG3258" s="131"/>
      <c r="AH3258" s="43"/>
    </row>
    <row r="3259" spans="4:34">
      <c r="D3259" s="62">
        <v>1993</v>
      </c>
      <c r="E3259" s="62">
        <v>4</v>
      </c>
      <c r="F3259" s="62">
        <v>1993</v>
      </c>
      <c r="G3259" s="62">
        <v>1993</v>
      </c>
      <c r="H3259" s="131"/>
      <c r="I3259" s="131"/>
      <c r="J3259" s="131"/>
      <c r="K3259" s="131"/>
      <c r="L3259" s="131"/>
      <c r="M3259" s="131"/>
      <c r="N3259" s="131"/>
      <c r="O3259" s="131"/>
      <c r="P3259" s="131"/>
      <c r="Q3259" s="131"/>
      <c r="R3259" s="131"/>
      <c r="S3259" s="131"/>
      <c r="T3259" s="131"/>
      <c r="U3259" s="131"/>
      <c r="V3259" s="131"/>
      <c r="W3259" s="131"/>
      <c r="X3259" s="131"/>
      <c r="Y3259" s="131"/>
      <c r="Z3259" s="131"/>
      <c r="AA3259" s="131"/>
      <c r="AB3259" s="131"/>
      <c r="AC3259" s="131"/>
      <c r="AD3259" s="131"/>
      <c r="AE3259" s="131"/>
      <c r="AF3259" s="131"/>
      <c r="AG3259" s="131"/>
      <c r="AH3259" s="43"/>
    </row>
    <row r="3260" spans="4:34">
      <c r="D3260" s="62">
        <v>1993</v>
      </c>
      <c r="E3260" s="62">
        <v>5</v>
      </c>
      <c r="F3260" s="62">
        <v>1993</v>
      </c>
      <c r="G3260" s="62">
        <v>1994</v>
      </c>
      <c r="H3260" s="131"/>
      <c r="I3260" s="131"/>
      <c r="J3260" s="131"/>
      <c r="K3260" s="131"/>
      <c r="L3260" s="131"/>
      <c r="M3260" s="131"/>
      <c r="N3260" s="131"/>
      <c r="O3260" s="131"/>
      <c r="P3260" s="131"/>
      <c r="Q3260" s="131"/>
      <c r="R3260" s="131"/>
      <c r="S3260" s="131"/>
      <c r="T3260" s="131"/>
      <c r="U3260" s="131"/>
      <c r="V3260" s="131"/>
      <c r="W3260" s="131"/>
      <c r="X3260" s="131"/>
      <c r="Y3260" s="131"/>
      <c r="Z3260" s="131"/>
      <c r="AA3260" s="131"/>
      <c r="AB3260" s="131"/>
      <c r="AC3260" s="131"/>
      <c r="AD3260" s="131"/>
      <c r="AE3260" s="131"/>
      <c r="AF3260" s="131"/>
      <c r="AG3260" s="131"/>
      <c r="AH3260" s="43"/>
    </row>
    <row r="3261" spans="4:34">
      <c r="D3261" s="62">
        <v>1993</v>
      </c>
      <c r="E3261" s="62">
        <v>6</v>
      </c>
      <c r="F3261" s="62">
        <v>1993</v>
      </c>
      <c r="G3261" s="62">
        <v>1994</v>
      </c>
      <c r="H3261" s="131"/>
      <c r="I3261" s="131"/>
      <c r="J3261" s="131"/>
      <c r="K3261" s="131"/>
      <c r="L3261" s="131"/>
      <c r="M3261" s="131"/>
      <c r="N3261" s="131"/>
      <c r="O3261" s="131"/>
      <c r="P3261" s="131"/>
      <c r="Q3261" s="131"/>
      <c r="R3261" s="131"/>
      <c r="S3261" s="131"/>
      <c r="T3261" s="131"/>
      <c r="U3261" s="131"/>
      <c r="V3261" s="131"/>
      <c r="W3261" s="131"/>
      <c r="X3261" s="131"/>
      <c r="Y3261" s="131"/>
      <c r="Z3261" s="131"/>
      <c r="AA3261" s="131"/>
      <c r="AB3261" s="131"/>
      <c r="AC3261" s="131"/>
      <c r="AD3261" s="131"/>
      <c r="AE3261" s="131"/>
      <c r="AF3261" s="131"/>
      <c r="AG3261" s="131"/>
      <c r="AH3261" s="43"/>
    </row>
    <row r="3262" spans="4:34">
      <c r="D3262" s="62">
        <v>1993</v>
      </c>
      <c r="E3262" s="62">
        <v>7</v>
      </c>
      <c r="F3262" s="62">
        <v>1994</v>
      </c>
      <c r="G3262" s="62">
        <v>1994</v>
      </c>
      <c r="H3262" s="131"/>
      <c r="I3262" s="131"/>
      <c r="J3262" s="131"/>
      <c r="K3262" s="131"/>
      <c r="L3262" s="131"/>
      <c r="M3262" s="131"/>
      <c r="N3262" s="131"/>
      <c r="O3262" s="131"/>
      <c r="P3262" s="131"/>
      <c r="Q3262" s="131"/>
      <c r="R3262" s="131"/>
      <c r="S3262" s="131"/>
      <c r="T3262" s="131"/>
      <c r="U3262" s="131"/>
      <c r="V3262" s="131"/>
      <c r="W3262" s="131"/>
      <c r="X3262" s="131"/>
      <c r="Y3262" s="131"/>
      <c r="Z3262" s="131"/>
      <c r="AA3262" s="131"/>
      <c r="AB3262" s="131"/>
      <c r="AC3262" s="131"/>
      <c r="AD3262" s="131"/>
      <c r="AE3262" s="131"/>
      <c r="AF3262" s="131"/>
      <c r="AG3262" s="131"/>
      <c r="AH3262" s="43"/>
    </row>
    <row r="3263" spans="4:34">
      <c r="D3263" s="62">
        <v>1993</v>
      </c>
      <c r="E3263" s="62">
        <v>8</v>
      </c>
      <c r="F3263" s="62">
        <v>1994</v>
      </c>
      <c r="G3263" s="62">
        <v>1994</v>
      </c>
      <c r="H3263" s="131"/>
      <c r="I3263" s="131"/>
      <c r="J3263" s="131"/>
      <c r="K3263" s="131"/>
      <c r="L3263" s="131"/>
      <c r="M3263" s="131"/>
      <c r="N3263" s="131"/>
      <c r="O3263" s="131"/>
      <c r="P3263" s="131"/>
      <c r="Q3263" s="131"/>
      <c r="R3263" s="131"/>
      <c r="S3263" s="131"/>
      <c r="T3263" s="131"/>
      <c r="U3263" s="131"/>
      <c r="V3263" s="131"/>
      <c r="W3263" s="131"/>
      <c r="X3263" s="131"/>
      <c r="Y3263" s="131"/>
      <c r="Z3263" s="131"/>
      <c r="AA3263" s="131"/>
      <c r="AB3263" s="131"/>
      <c r="AC3263" s="131"/>
      <c r="AD3263" s="131"/>
      <c r="AE3263" s="131"/>
      <c r="AF3263" s="131"/>
      <c r="AG3263" s="131"/>
      <c r="AH3263" s="43"/>
    </row>
    <row r="3264" spans="4:34">
      <c r="D3264" s="62">
        <v>1993</v>
      </c>
      <c r="E3264" s="62">
        <v>9</v>
      </c>
      <c r="F3264" s="62">
        <v>1994</v>
      </c>
      <c r="G3264" s="62">
        <v>1994</v>
      </c>
      <c r="H3264" s="131"/>
      <c r="I3264" s="131"/>
      <c r="J3264" s="131"/>
      <c r="K3264" s="131"/>
      <c r="L3264" s="131"/>
      <c r="M3264" s="131"/>
      <c r="N3264" s="131"/>
      <c r="O3264" s="131"/>
      <c r="P3264" s="131"/>
      <c r="Q3264" s="131"/>
      <c r="R3264" s="131"/>
      <c r="S3264" s="131"/>
      <c r="T3264" s="131"/>
      <c r="U3264" s="131"/>
      <c r="V3264" s="131"/>
      <c r="W3264" s="131"/>
      <c r="X3264" s="131"/>
      <c r="Y3264" s="131"/>
      <c r="Z3264" s="131"/>
      <c r="AA3264" s="131"/>
      <c r="AB3264" s="131"/>
      <c r="AC3264" s="131"/>
      <c r="AD3264" s="131"/>
      <c r="AE3264" s="131"/>
      <c r="AF3264" s="131"/>
      <c r="AG3264" s="131"/>
      <c r="AH3264" s="43"/>
    </row>
    <row r="3265" spans="4:34">
      <c r="D3265" s="62">
        <v>1993</v>
      </c>
      <c r="E3265" s="62">
        <v>10</v>
      </c>
      <c r="F3265" s="62">
        <v>1994</v>
      </c>
      <c r="G3265" s="62">
        <v>1994</v>
      </c>
      <c r="H3265" s="131"/>
      <c r="I3265" s="131"/>
      <c r="J3265" s="131"/>
      <c r="K3265" s="131"/>
      <c r="L3265" s="131"/>
      <c r="M3265" s="131"/>
      <c r="N3265" s="131"/>
      <c r="O3265" s="131"/>
      <c r="P3265" s="131"/>
      <c r="Q3265" s="131"/>
      <c r="R3265" s="131"/>
      <c r="S3265" s="131"/>
      <c r="T3265" s="131"/>
      <c r="U3265" s="131"/>
      <c r="V3265" s="131"/>
      <c r="W3265" s="131"/>
      <c r="X3265" s="131"/>
      <c r="Y3265" s="131"/>
      <c r="Z3265" s="131"/>
      <c r="AA3265" s="131"/>
      <c r="AB3265" s="131"/>
      <c r="AC3265" s="131"/>
      <c r="AD3265" s="131"/>
      <c r="AE3265" s="131"/>
      <c r="AF3265" s="131"/>
      <c r="AG3265" s="131"/>
      <c r="AH3265" s="43"/>
    </row>
    <row r="3266" spans="4:34">
      <c r="D3266" s="62">
        <v>1993</v>
      </c>
      <c r="E3266" s="62">
        <v>11</v>
      </c>
      <c r="F3266" s="62">
        <v>1994</v>
      </c>
      <c r="G3266" s="62">
        <v>1994</v>
      </c>
      <c r="H3266" s="131"/>
      <c r="I3266" s="131"/>
      <c r="J3266" s="131"/>
      <c r="K3266" s="131"/>
      <c r="L3266" s="131"/>
      <c r="M3266" s="131"/>
      <c r="N3266" s="131"/>
      <c r="O3266" s="131"/>
      <c r="P3266" s="131"/>
      <c r="Q3266" s="131"/>
      <c r="R3266" s="131"/>
      <c r="S3266" s="131"/>
      <c r="T3266" s="131"/>
      <c r="U3266" s="131"/>
      <c r="V3266" s="131"/>
      <c r="W3266" s="131"/>
      <c r="X3266" s="131"/>
      <c r="Y3266" s="131"/>
      <c r="Z3266" s="131"/>
      <c r="AA3266" s="131"/>
      <c r="AB3266" s="131"/>
      <c r="AC3266" s="131"/>
      <c r="AD3266" s="131"/>
      <c r="AE3266" s="131"/>
      <c r="AF3266" s="131"/>
      <c r="AG3266" s="131"/>
      <c r="AH3266" s="43"/>
    </row>
    <row r="3267" spans="4:34">
      <c r="D3267" s="62">
        <v>1993</v>
      </c>
      <c r="E3267" s="62">
        <v>12</v>
      </c>
      <c r="F3267" s="62">
        <v>1994</v>
      </c>
      <c r="G3267" s="62">
        <v>1994</v>
      </c>
      <c r="H3267" s="131"/>
      <c r="I3267" s="131"/>
      <c r="J3267" s="131"/>
      <c r="K3267" s="131"/>
      <c r="L3267" s="131"/>
      <c r="M3267" s="131"/>
      <c r="N3267" s="131"/>
      <c r="O3267" s="131"/>
      <c r="P3267" s="131"/>
      <c r="Q3267" s="131"/>
      <c r="R3267" s="131"/>
      <c r="S3267" s="131"/>
      <c r="T3267" s="131"/>
      <c r="U3267" s="131"/>
      <c r="V3267" s="131"/>
      <c r="W3267" s="131"/>
      <c r="X3267" s="131"/>
      <c r="Y3267" s="131"/>
      <c r="Z3267" s="131"/>
      <c r="AA3267" s="131"/>
      <c r="AB3267" s="131"/>
      <c r="AC3267" s="131"/>
      <c r="AD3267" s="131"/>
      <c r="AE3267" s="131"/>
      <c r="AF3267" s="131"/>
      <c r="AG3267" s="131"/>
      <c r="AH3267" s="43"/>
    </row>
    <row r="3268" spans="4:34">
      <c r="D3268" s="62">
        <v>1994</v>
      </c>
      <c r="E3268" s="62">
        <v>1</v>
      </c>
      <c r="F3268" s="62">
        <v>1994</v>
      </c>
      <c r="G3268" s="62">
        <v>1994</v>
      </c>
      <c r="H3268" s="131"/>
      <c r="I3268" s="131"/>
      <c r="J3268" s="131"/>
      <c r="K3268" s="131"/>
      <c r="L3268" s="131"/>
      <c r="M3268" s="131"/>
      <c r="N3268" s="131"/>
      <c r="O3268" s="131"/>
      <c r="P3268" s="131"/>
      <c r="Q3268" s="131"/>
      <c r="R3268" s="131"/>
      <c r="S3268" s="131"/>
      <c r="T3268" s="131"/>
      <c r="U3268" s="131"/>
      <c r="V3268" s="131"/>
      <c r="W3268" s="131"/>
      <c r="X3268" s="131"/>
      <c r="Y3268" s="131"/>
      <c r="Z3268" s="131"/>
      <c r="AA3268" s="131"/>
      <c r="AB3268" s="131"/>
      <c r="AC3268" s="131"/>
      <c r="AD3268" s="131"/>
      <c r="AE3268" s="131"/>
      <c r="AF3268" s="131"/>
      <c r="AG3268" s="131"/>
      <c r="AH3268" s="43"/>
    </row>
    <row r="3269" spans="4:34">
      <c r="D3269" s="62">
        <v>1994</v>
      </c>
      <c r="E3269" s="62">
        <v>2</v>
      </c>
      <c r="F3269" s="62">
        <v>1994</v>
      </c>
      <c r="G3269" s="62">
        <v>1994</v>
      </c>
      <c r="H3269" s="131"/>
      <c r="I3269" s="131"/>
      <c r="J3269" s="131"/>
      <c r="K3269" s="131"/>
      <c r="L3269" s="131"/>
      <c r="M3269" s="131"/>
      <c r="N3269" s="131"/>
      <c r="O3269" s="131"/>
      <c r="P3269" s="131"/>
      <c r="Q3269" s="131"/>
      <c r="R3269" s="131"/>
      <c r="S3269" s="131"/>
      <c r="T3269" s="131"/>
      <c r="U3269" s="131"/>
      <c r="V3269" s="131"/>
      <c r="W3269" s="131"/>
      <c r="X3269" s="131"/>
      <c r="Y3269" s="131"/>
      <c r="Z3269" s="131"/>
      <c r="AA3269" s="131"/>
      <c r="AB3269" s="131"/>
      <c r="AC3269" s="131"/>
      <c r="AD3269" s="131"/>
      <c r="AE3269" s="131"/>
      <c r="AF3269" s="131"/>
      <c r="AG3269" s="131"/>
      <c r="AH3269" s="43"/>
    </row>
    <row r="3270" spans="4:34">
      <c r="D3270" s="62">
        <v>1994</v>
      </c>
      <c r="E3270" s="62">
        <v>3</v>
      </c>
      <c r="F3270" s="62">
        <v>1994</v>
      </c>
      <c r="G3270" s="62">
        <v>1994</v>
      </c>
      <c r="H3270" s="131"/>
      <c r="I3270" s="131"/>
      <c r="J3270" s="131"/>
      <c r="K3270" s="131"/>
      <c r="L3270" s="131"/>
      <c r="M3270" s="131"/>
      <c r="N3270" s="131"/>
      <c r="O3270" s="131"/>
      <c r="P3270" s="131"/>
      <c r="Q3270" s="131"/>
      <c r="R3270" s="131"/>
      <c r="S3270" s="131"/>
      <c r="T3270" s="131"/>
      <c r="U3270" s="131"/>
      <c r="V3270" s="131"/>
      <c r="W3270" s="131"/>
      <c r="X3270" s="131"/>
      <c r="Y3270" s="131"/>
      <c r="Z3270" s="131"/>
      <c r="AA3270" s="131"/>
      <c r="AB3270" s="131"/>
      <c r="AC3270" s="131"/>
      <c r="AD3270" s="131"/>
      <c r="AE3270" s="131"/>
      <c r="AF3270" s="131"/>
      <c r="AG3270" s="131"/>
      <c r="AH3270" s="43"/>
    </row>
    <row r="3271" spans="4:34">
      <c r="D3271" s="62">
        <v>1994</v>
      </c>
      <c r="E3271" s="62">
        <v>4</v>
      </c>
      <c r="F3271" s="62">
        <v>1994</v>
      </c>
      <c r="G3271" s="62">
        <v>1994</v>
      </c>
      <c r="H3271" s="131"/>
      <c r="I3271" s="131"/>
      <c r="J3271" s="131"/>
      <c r="K3271" s="131"/>
      <c r="L3271" s="131"/>
      <c r="M3271" s="131"/>
      <c r="N3271" s="131"/>
      <c r="O3271" s="131"/>
      <c r="P3271" s="131"/>
      <c r="Q3271" s="131"/>
      <c r="R3271" s="131"/>
      <c r="S3271" s="131"/>
      <c r="T3271" s="131"/>
      <c r="U3271" s="131"/>
      <c r="V3271" s="131"/>
      <c r="W3271" s="131"/>
      <c r="X3271" s="131"/>
      <c r="Y3271" s="131"/>
      <c r="Z3271" s="131"/>
      <c r="AA3271" s="131"/>
      <c r="AB3271" s="131"/>
      <c r="AC3271" s="131"/>
      <c r="AD3271" s="131"/>
      <c r="AE3271" s="131"/>
      <c r="AF3271" s="131"/>
      <c r="AG3271" s="131"/>
      <c r="AH3271" s="43"/>
    </row>
    <row r="3272" spans="4:34">
      <c r="D3272" s="62">
        <v>1994</v>
      </c>
      <c r="E3272" s="62">
        <v>5</v>
      </c>
      <c r="F3272" s="62">
        <v>1994</v>
      </c>
      <c r="G3272" s="62">
        <v>1995</v>
      </c>
      <c r="H3272" s="131"/>
      <c r="I3272" s="131"/>
      <c r="J3272" s="131"/>
      <c r="K3272" s="131"/>
      <c r="L3272" s="131"/>
      <c r="M3272" s="131"/>
      <c r="N3272" s="131"/>
      <c r="O3272" s="131"/>
      <c r="P3272" s="131"/>
      <c r="Q3272" s="131"/>
      <c r="R3272" s="131"/>
      <c r="S3272" s="131"/>
      <c r="T3272" s="131"/>
      <c r="U3272" s="131"/>
      <c r="V3272" s="131"/>
      <c r="W3272" s="131"/>
      <c r="X3272" s="131"/>
      <c r="Y3272" s="131"/>
      <c r="Z3272" s="131"/>
      <c r="AA3272" s="131"/>
      <c r="AB3272" s="131"/>
      <c r="AC3272" s="131"/>
      <c r="AD3272" s="131"/>
      <c r="AE3272" s="131"/>
      <c r="AF3272" s="131"/>
      <c r="AG3272" s="131"/>
      <c r="AH3272" s="43"/>
    </row>
    <row r="3273" spans="4:34">
      <c r="D3273" s="62">
        <v>1994</v>
      </c>
      <c r="E3273" s="62">
        <v>6</v>
      </c>
      <c r="F3273" s="62">
        <v>1994</v>
      </c>
      <c r="G3273" s="62">
        <v>1995</v>
      </c>
      <c r="H3273" s="131"/>
      <c r="I3273" s="131"/>
      <c r="J3273" s="131"/>
      <c r="K3273" s="131"/>
      <c r="L3273" s="131"/>
      <c r="M3273" s="131"/>
      <c r="N3273" s="131"/>
      <c r="O3273" s="131"/>
      <c r="P3273" s="131"/>
      <c r="Q3273" s="131"/>
      <c r="R3273" s="131"/>
      <c r="S3273" s="131"/>
      <c r="T3273" s="131"/>
      <c r="U3273" s="131"/>
      <c r="V3273" s="131"/>
      <c r="W3273" s="131"/>
      <c r="X3273" s="131"/>
      <c r="Y3273" s="131"/>
      <c r="Z3273" s="131"/>
      <c r="AA3273" s="131"/>
      <c r="AB3273" s="131"/>
      <c r="AC3273" s="131"/>
      <c r="AD3273" s="131"/>
      <c r="AE3273" s="131"/>
      <c r="AF3273" s="131"/>
      <c r="AG3273" s="131"/>
      <c r="AH3273" s="43"/>
    </row>
    <row r="3274" spans="4:34">
      <c r="D3274" s="62">
        <v>1994</v>
      </c>
      <c r="E3274" s="62">
        <v>7</v>
      </c>
      <c r="F3274" s="62">
        <v>1995</v>
      </c>
      <c r="G3274" s="62">
        <v>1995</v>
      </c>
      <c r="H3274" s="131"/>
      <c r="I3274" s="131"/>
      <c r="J3274" s="131"/>
      <c r="K3274" s="131"/>
      <c r="L3274" s="131"/>
      <c r="M3274" s="131"/>
      <c r="N3274" s="131"/>
      <c r="O3274" s="131"/>
      <c r="P3274" s="131"/>
      <c r="Q3274" s="131"/>
      <c r="R3274" s="131"/>
      <c r="S3274" s="131"/>
      <c r="T3274" s="131"/>
      <c r="U3274" s="131"/>
      <c r="V3274" s="131"/>
      <c r="W3274" s="131"/>
      <c r="X3274" s="131"/>
      <c r="Y3274" s="131"/>
      <c r="Z3274" s="131"/>
      <c r="AA3274" s="131"/>
      <c r="AB3274" s="131"/>
      <c r="AC3274" s="131"/>
      <c r="AD3274" s="131"/>
      <c r="AE3274" s="131"/>
      <c r="AF3274" s="131"/>
      <c r="AG3274" s="131"/>
      <c r="AH3274" s="43"/>
    </row>
    <row r="3275" spans="4:34">
      <c r="D3275" s="62">
        <v>1994</v>
      </c>
      <c r="E3275" s="62">
        <v>8</v>
      </c>
      <c r="F3275" s="62">
        <v>1995</v>
      </c>
      <c r="G3275" s="62">
        <v>1995</v>
      </c>
      <c r="H3275" s="131"/>
      <c r="I3275" s="131"/>
      <c r="J3275" s="131"/>
      <c r="K3275" s="131"/>
      <c r="L3275" s="131"/>
      <c r="M3275" s="131"/>
      <c r="N3275" s="131"/>
      <c r="O3275" s="131"/>
      <c r="P3275" s="131"/>
      <c r="Q3275" s="131"/>
      <c r="R3275" s="131"/>
      <c r="S3275" s="131"/>
      <c r="T3275" s="131"/>
      <c r="U3275" s="131"/>
      <c r="V3275" s="131"/>
      <c r="W3275" s="131"/>
      <c r="X3275" s="131"/>
      <c r="Y3275" s="131"/>
      <c r="Z3275" s="131"/>
      <c r="AA3275" s="131"/>
      <c r="AB3275" s="131"/>
      <c r="AC3275" s="131"/>
      <c r="AD3275" s="131"/>
      <c r="AE3275" s="131"/>
      <c r="AF3275" s="131"/>
      <c r="AG3275" s="131"/>
      <c r="AH3275" s="43"/>
    </row>
    <row r="3276" spans="4:34">
      <c r="D3276" s="62">
        <v>1994</v>
      </c>
      <c r="E3276" s="62">
        <v>9</v>
      </c>
      <c r="F3276" s="62">
        <v>1995</v>
      </c>
      <c r="G3276" s="62">
        <v>1995</v>
      </c>
      <c r="H3276" s="131"/>
      <c r="I3276" s="131"/>
      <c r="J3276" s="131"/>
      <c r="K3276" s="131"/>
      <c r="L3276" s="131"/>
      <c r="M3276" s="131"/>
      <c r="N3276" s="131"/>
      <c r="O3276" s="131"/>
      <c r="P3276" s="131"/>
      <c r="Q3276" s="131"/>
      <c r="R3276" s="131"/>
      <c r="S3276" s="131"/>
      <c r="T3276" s="131"/>
      <c r="U3276" s="131"/>
      <c r="V3276" s="131"/>
      <c r="W3276" s="131"/>
      <c r="X3276" s="131"/>
      <c r="Y3276" s="131"/>
      <c r="Z3276" s="131"/>
      <c r="AA3276" s="131"/>
      <c r="AB3276" s="131"/>
      <c r="AC3276" s="131"/>
      <c r="AD3276" s="131"/>
      <c r="AE3276" s="131"/>
      <c r="AF3276" s="131"/>
      <c r="AG3276" s="131"/>
      <c r="AH3276" s="43"/>
    </row>
    <row r="3277" spans="4:34">
      <c r="D3277" s="62">
        <v>1994</v>
      </c>
      <c r="E3277" s="62">
        <v>10</v>
      </c>
      <c r="F3277" s="62">
        <v>1995</v>
      </c>
      <c r="G3277" s="62">
        <v>1995</v>
      </c>
      <c r="H3277" s="131"/>
      <c r="I3277" s="131"/>
      <c r="J3277" s="131"/>
      <c r="K3277" s="131"/>
      <c r="L3277" s="131"/>
      <c r="M3277" s="131"/>
      <c r="N3277" s="131"/>
      <c r="O3277" s="131"/>
      <c r="P3277" s="131"/>
      <c r="Q3277" s="131"/>
      <c r="R3277" s="131"/>
      <c r="S3277" s="131"/>
      <c r="T3277" s="131"/>
      <c r="U3277" s="131"/>
      <c r="V3277" s="131"/>
      <c r="W3277" s="131"/>
      <c r="X3277" s="131"/>
      <c r="Y3277" s="131"/>
      <c r="Z3277" s="131"/>
      <c r="AA3277" s="131"/>
      <c r="AB3277" s="131"/>
      <c r="AC3277" s="131"/>
      <c r="AD3277" s="131"/>
      <c r="AE3277" s="131"/>
      <c r="AF3277" s="131"/>
      <c r="AG3277" s="131"/>
      <c r="AH3277" s="43"/>
    </row>
    <row r="3278" spans="4:34">
      <c r="D3278" s="62">
        <v>1994</v>
      </c>
      <c r="E3278" s="62">
        <v>11</v>
      </c>
      <c r="F3278" s="62">
        <v>1995</v>
      </c>
      <c r="G3278" s="62">
        <v>1995</v>
      </c>
      <c r="H3278" s="131"/>
      <c r="I3278" s="131"/>
      <c r="J3278" s="131"/>
      <c r="K3278" s="131"/>
      <c r="L3278" s="131"/>
      <c r="M3278" s="131"/>
      <c r="N3278" s="131"/>
      <c r="O3278" s="131"/>
      <c r="P3278" s="131"/>
      <c r="Q3278" s="131"/>
      <c r="R3278" s="131"/>
      <c r="S3278" s="131"/>
      <c r="T3278" s="131"/>
      <c r="U3278" s="131"/>
      <c r="V3278" s="131"/>
      <c r="W3278" s="131"/>
      <c r="X3278" s="131"/>
      <c r="Y3278" s="131"/>
      <c r="Z3278" s="131"/>
      <c r="AA3278" s="131"/>
      <c r="AB3278" s="131"/>
      <c r="AC3278" s="131"/>
      <c r="AD3278" s="131"/>
      <c r="AE3278" s="131"/>
      <c r="AF3278" s="131"/>
      <c r="AG3278" s="131"/>
      <c r="AH3278" s="43"/>
    </row>
    <row r="3279" spans="4:34">
      <c r="D3279" s="62">
        <v>1994</v>
      </c>
      <c r="E3279" s="62">
        <v>12</v>
      </c>
      <c r="F3279" s="62">
        <v>1995</v>
      </c>
      <c r="G3279" s="62">
        <v>1995</v>
      </c>
      <c r="H3279" s="131"/>
      <c r="I3279" s="131"/>
      <c r="J3279" s="131"/>
      <c r="K3279" s="131"/>
      <c r="L3279" s="131"/>
      <c r="M3279" s="131"/>
      <c r="N3279" s="131"/>
      <c r="O3279" s="131"/>
      <c r="P3279" s="131"/>
      <c r="Q3279" s="131"/>
      <c r="R3279" s="131"/>
      <c r="S3279" s="131"/>
      <c r="T3279" s="131"/>
      <c r="U3279" s="131"/>
      <c r="V3279" s="131"/>
      <c r="W3279" s="131"/>
      <c r="X3279" s="131"/>
      <c r="Y3279" s="131"/>
      <c r="Z3279" s="131"/>
      <c r="AA3279" s="131"/>
      <c r="AB3279" s="131"/>
      <c r="AC3279" s="131"/>
      <c r="AD3279" s="131"/>
      <c r="AE3279" s="131"/>
      <c r="AF3279" s="131"/>
      <c r="AG3279" s="131"/>
      <c r="AH3279" s="43"/>
    </row>
    <row r="3280" spans="4:34">
      <c r="D3280" s="62">
        <v>1995</v>
      </c>
      <c r="E3280" s="62">
        <v>1</v>
      </c>
      <c r="F3280" s="62">
        <v>1995</v>
      </c>
      <c r="G3280" s="62">
        <v>1995</v>
      </c>
      <c r="H3280" s="131"/>
      <c r="I3280" s="131"/>
      <c r="J3280" s="131"/>
      <c r="K3280" s="131"/>
      <c r="L3280" s="131"/>
      <c r="M3280" s="131"/>
      <c r="N3280" s="131"/>
      <c r="O3280" s="131"/>
      <c r="P3280" s="131"/>
      <c r="Q3280" s="131"/>
      <c r="R3280" s="131"/>
      <c r="S3280" s="131"/>
      <c r="T3280" s="131"/>
      <c r="U3280" s="131"/>
      <c r="V3280" s="131"/>
      <c r="W3280" s="131"/>
      <c r="X3280" s="131"/>
      <c r="Y3280" s="131"/>
      <c r="Z3280" s="131"/>
      <c r="AA3280" s="131"/>
      <c r="AB3280" s="131"/>
      <c r="AC3280" s="131"/>
      <c r="AD3280" s="131"/>
      <c r="AE3280" s="131"/>
      <c r="AF3280" s="131"/>
      <c r="AG3280" s="131"/>
      <c r="AH3280" s="43"/>
    </row>
    <row r="3281" spans="4:34">
      <c r="D3281" s="62">
        <v>1995</v>
      </c>
      <c r="E3281" s="62">
        <v>2</v>
      </c>
      <c r="F3281" s="62">
        <v>1995</v>
      </c>
      <c r="G3281" s="62">
        <v>1995</v>
      </c>
      <c r="H3281" s="131"/>
      <c r="I3281" s="131"/>
      <c r="J3281" s="131"/>
      <c r="K3281" s="131"/>
      <c r="L3281" s="131"/>
      <c r="M3281" s="131"/>
      <c r="N3281" s="131"/>
      <c r="O3281" s="131"/>
      <c r="P3281" s="131"/>
      <c r="Q3281" s="131"/>
      <c r="R3281" s="131"/>
      <c r="S3281" s="131"/>
      <c r="T3281" s="131"/>
      <c r="U3281" s="131"/>
      <c r="V3281" s="131"/>
      <c r="W3281" s="131"/>
      <c r="X3281" s="131"/>
      <c r="Y3281" s="131"/>
      <c r="Z3281" s="131"/>
      <c r="AA3281" s="131"/>
      <c r="AB3281" s="131"/>
      <c r="AC3281" s="131"/>
      <c r="AD3281" s="131"/>
      <c r="AE3281" s="131"/>
      <c r="AF3281" s="131"/>
      <c r="AG3281" s="131"/>
      <c r="AH3281" s="43"/>
    </row>
    <row r="3282" spans="4:34">
      <c r="D3282" s="62">
        <v>1995</v>
      </c>
      <c r="E3282" s="62">
        <v>3</v>
      </c>
      <c r="F3282" s="62">
        <v>1995</v>
      </c>
      <c r="G3282" s="62">
        <v>1995</v>
      </c>
      <c r="H3282" s="131"/>
      <c r="I3282" s="131"/>
      <c r="J3282" s="131"/>
      <c r="K3282" s="131"/>
      <c r="L3282" s="131"/>
      <c r="M3282" s="131"/>
      <c r="N3282" s="131"/>
      <c r="O3282" s="131"/>
      <c r="P3282" s="131"/>
      <c r="Q3282" s="131"/>
      <c r="R3282" s="131"/>
      <c r="S3282" s="131"/>
      <c r="T3282" s="131"/>
      <c r="U3282" s="131"/>
      <c r="V3282" s="131"/>
      <c r="W3282" s="131"/>
      <c r="X3282" s="131"/>
      <c r="Y3282" s="131"/>
      <c r="Z3282" s="131"/>
      <c r="AA3282" s="131"/>
      <c r="AB3282" s="131"/>
      <c r="AC3282" s="131"/>
      <c r="AD3282" s="131"/>
      <c r="AE3282" s="131"/>
      <c r="AF3282" s="131"/>
      <c r="AG3282" s="131"/>
      <c r="AH3282" s="43"/>
    </row>
    <row r="3283" spans="4:34">
      <c r="D3283" s="62">
        <v>1995</v>
      </c>
      <c r="E3283" s="62">
        <v>4</v>
      </c>
      <c r="F3283" s="62">
        <v>1995</v>
      </c>
      <c r="G3283" s="62">
        <v>1995</v>
      </c>
      <c r="H3283" s="131"/>
      <c r="I3283" s="131"/>
      <c r="J3283" s="131"/>
      <c r="K3283" s="131"/>
      <c r="L3283" s="131"/>
      <c r="M3283" s="131"/>
      <c r="N3283" s="131"/>
      <c r="O3283" s="131"/>
      <c r="P3283" s="131"/>
      <c r="Q3283" s="131"/>
      <c r="R3283" s="131"/>
      <c r="S3283" s="131"/>
      <c r="T3283" s="131"/>
      <c r="U3283" s="131"/>
      <c r="V3283" s="131"/>
      <c r="W3283" s="131"/>
      <c r="X3283" s="131"/>
      <c r="Y3283" s="131"/>
      <c r="Z3283" s="131"/>
      <c r="AA3283" s="131"/>
      <c r="AB3283" s="131"/>
      <c r="AC3283" s="131"/>
      <c r="AD3283" s="131"/>
      <c r="AE3283" s="131"/>
      <c r="AF3283" s="131"/>
      <c r="AG3283" s="131"/>
      <c r="AH3283" s="43"/>
    </row>
    <row r="3284" spans="4:34">
      <c r="D3284" s="62">
        <v>1995</v>
      </c>
      <c r="E3284" s="62">
        <v>5</v>
      </c>
      <c r="F3284" s="62">
        <v>1995</v>
      </c>
      <c r="G3284" s="62">
        <v>1996</v>
      </c>
      <c r="H3284" s="131"/>
      <c r="I3284" s="131"/>
      <c r="J3284" s="131"/>
      <c r="K3284" s="131"/>
      <c r="L3284" s="131"/>
      <c r="M3284" s="131"/>
      <c r="N3284" s="131"/>
      <c r="O3284" s="131"/>
      <c r="P3284" s="131"/>
      <c r="Q3284" s="131"/>
      <c r="R3284" s="131"/>
      <c r="S3284" s="131"/>
      <c r="T3284" s="131"/>
      <c r="U3284" s="131"/>
      <c r="V3284" s="131"/>
      <c r="W3284" s="131"/>
      <c r="X3284" s="131"/>
      <c r="Y3284" s="131"/>
      <c r="Z3284" s="131"/>
      <c r="AA3284" s="131"/>
      <c r="AB3284" s="131"/>
      <c r="AC3284" s="131"/>
      <c r="AD3284" s="131"/>
      <c r="AE3284" s="131"/>
      <c r="AF3284" s="131"/>
      <c r="AG3284" s="131"/>
      <c r="AH3284" s="43"/>
    </row>
    <row r="3285" spans="4:34">
      <c r="D3285" s="62">
        <v>1995</v>
      </c>
      <c r="E3285" s="62">
        <v>6</v>
      </c>
      <c r="F3285" s="62">
        <v>1995</v>
      </c>
      <c r="G3285" s="62">
        <v>1996</v>
      </c>
      <c r="H3285" s="131"/>
      <c r="I3285" s="131"/>
      <c r="J3285" s="131"/>
      <c r="K3285" s="131"/>
      <c r="L3285" s="131"/>
      <c r="M3285" s="131"/>
      <c r="N3285" s="131"/>
      <c r="O3285" s="131"/>
      <c r="P3285" s="131"/>
      <c r="Q3285" s="131"/>
      <c r="R3285" s="131"/>
      <c r="S3285" s="131"/>
      <c r="T3285" s="131"/>
      <c r="U3285" s="131"/>
      <c r="V3285" s="131"/>
      <c r="W3285" s="131"/>
      <c r="X3285" s="131"/>
      <c r="Y3285" s="131"/>
      <c r="Z3285" s="131"/>
      <c r="AA3285" s="131"/>
      <c r="AB3285" s="131"/>
      <c r="AC3285" s="131"/>
      <c r="AD3285" s="131"/>
      <c r="AE3285" s="131"/>
      <c r="AF3285" s="131"/>
      <c r="AG3285" s="131"/>
      <c r="AH3285" s="43"/>
    </row>
    <row r="3286" spans="4:34">
      <c r="D3286" s="62">
        <v>1995</v>
      </c>
      <c r="E3286" s="62">
        <v>7</v>
      </c>
      <c r="F3286" s="62">
        <v>1996</v>
      </c>
      <c r="G3286" s="62">
        <v>1996</v>
      </c>
      <c r="H3286" s="131"/>
      <c r="I3286" s="131"/>
      <c r="J3286" s="131"/>
      <c r="K3286" s="131"/>
      <c r="L3286" s="131"/>
      <c r="M3286" s="131"/>
      <c r="N3286" s="131"/>
      <c r="O3286" s="131"/>
      <c r="P3286" s="131"/>
      <c r="Q3286" s="131"/>
      <c r="R3286" s="131"/>
      <c r="S3286" s="131"/>
      <c r="T3286" s="131"/>
      <c r="U3286" s="131"/>
      <c r="V3286" s="131"/>
      <c r="W3286" s="131"/>
      <c r="X3286" s="131"/>
      <c r="Y3286" s="131"/>
      <c r="Z3286" s="131"/>
      <c r="AA3286" s="131"/>
      <c r="AB3286" s="131"/>
      <c r="AC3286" s="131"/>
      <c r="AD3286" s="131"/>
      <c r="AE3286" s="131"/>
      <c r="AF3286" s="131"/>
      <c r="AG3286" s="131"/>
      <c r="AH3286" s="43"/>
    </row>
    <row r="3287" spans="4:34">
      <c r="D3287" s="62">
        <v>1995</v>
      </c>
      <c r="E3287" s="62">
        <v>8</v>
      </c>
      <c r="F3287" s="62">
        <v>1996</v>
      </c>
      <c r="G3287" s="62">
        <v>1996</v>
      </c>
      <c r="H3287" s="131"/>
      <c r="I3287" s="131"/>
      <c r="J3287" s="131"/>
      <c r="K3287" s="131"/>
      <c r="L3287" s="131"/>
      <c r="M3287" s="131"/>
      <c r="N3287" s="131"/>
      <c r="O3287" s="131"/>
      <c r="P3287" s="131"/>
      <c r="Q3287" s="131"/>
      <c r="R3287" s="131"/>
      <c r="S3287" s="131"/>
      <c r="T3287" s="131"/>
      <c r="U3287" s="131"/>
      <c r="V3287" s="131"/>
      <c r="W3287" s="131"/>
      <c r="X3287" s="131"/>
      <c r="Y3287" s="131"/>
      <c r="Z3287" s="131"/>
      <c r="AA3287" s="131"/>
      <c r="AB3287" s="131"/>
      <c r="AC3287" s="131"/>
      <c r="AD3287" s="131"/>
      <c r="AE3287" s="131"/>
      <c r="AF3287" s="131"/>
      <c r="AG3287" s="131"/>
      <c r="AH3287" s="43"/>
    </row>
    <row r="3288" spans="4:34">
      <c r="D3288" s="62">
        <v>1995</v>
      </c>
      <c r="E3288" s="62">
        <v>9</v>
      </c>
      <c r="F3288" s="62">
        <v>1996</v>
      </c>
      <c r="G3288" s="62">
        <v>1996</v>
      </c>
      <c r="H3288" s="131"/>
      <c r="I3288" s="131"/>
      <c r="J3288" s="131"/>
      <c r="K3288" s="131"/>
      <c r="L3288" s="131"/>
      <c r="M3288" s="131"/>
      <c r="N3288" s="131"/>
      <c r="O3288" s="131"/>
      <c r="P3288" s="131"/>
      <c r="Q3288" s="131"/>
      <c r="R3288" s="131"/>
      <c r="S3288" s="131"/>
      <c r="T3288" s="131"/>
      <c r="U3288" s="131"/>
      <c r="V3288" s="131"/>
      <c r="W3288" s="131"/>
      <c r="X3288" s="131"/>
      <c r="Y3288" s="131"/>
      <c r="Z3288" s="131"/>
      <c r="AA3288" s="131"/>
      <c r="AB3288" s="131"/>
      <c r="AC3288" s="131"/>
      <c r="AD3288" s="131"/>
      <c r="AE3288" s="131"/>
      <c r="AF3288" s="131"/>
      <c r="AG3288" s="131"/>
      <c r="AH3288" s="43"/>
    </row>
    <row r="3289" spans="4:34">
      <c r="D3289" s="62">
        <v>1995</v>
      </c>
      <c r="E3289" s="62">
        <v>10</v>
      </c>
      <c r="F3289" s="62">
        <v>1996</v>
      </c>
      <c r="G3289" s="62">
        <v>1996</v>
      </c>
      <c r="H3289" s="131"/>
      <c r="I3289" s="131"/>
      <c r="J3289" s="131"/>
      <c r="K3289" s="131"/>
      <c r="L3289" s="131"/>
      <c r="M3289" s="131"/>
      <c r="N3289" s="131"/>
      <c r="O3289" s="131"/>
      <c r="P3289" s="131"/>
      <c r="Q3289" s="131"/>
      <c r="R3289" s="131"/>
      <c r="S3289" s="131"/>
      <c r="T3289" s="131"/>
      <c r="U3289" s="131"/>
      <c r="V3289" s="131"/>
      <c r="W3289" s="131"/>
      <c r="X3289" s="131"/>
      <c r="Y3289" s="131"/>
      <c r="Z3289" s="131"/>
      <c r="AA3289" s="131"/>
      <c r="AB3289" s="131"/>
      <c r="AC3289" s="131"/>
      <c r="AD3289" s="131"/>
      <c r="AE3289" s="131"/>
      <c r="AF3289" s="131"/>
      <c r="AG3289" s="131"/>
      <c r="AH3289" s="43"/>
    </row>
    <row r="3290" spans="4:34">
      <c r="D3290" s="62">
        <v>1995</v>
      </c>
      <c r="E3290" s="62">
        <v>11</v>
      </c>
      <c r="F3290" s="62">
        <v>1996</v>
      </c>
      <c r="G3290" s="62">
        <v>1996</v>
      </c>
      <c r="H3290" s="131"/>
      <c r="I3290" s="131"/>
      <c r="J3290" s="131"/>
      <c r="K3290" s="131"/>
      <c r="L3290" s="131"/>
      <c r="M3290" s="131"/>
      <c r="N3290" s="131"/>
      <c r="O3290" s="131"/>
      <c r="P3290" s="131"/>
      <c r="Q3290" s="131"/>
      <c r="R3290" s="131"/>
      <c r="S3290" s="131"/>
      <c r="T3290" s="131"/>
      <c r="U3290" s="131"/>
      <c r="V3290" s="131"/>
      <c r="W3290" s="131"/>
      <c r="X3290" s="131"/>
      <c r="Y3290" s="131"/>
      <c r="Z3290" s="131"/>
      <c r="AA3290" s="131"/>
      <c r="AB3290" s="131"/>
      <c r="AC3290" s="131"/>
      <c r="AD3290" s="131"/>
      <c r="AE3290" s="131"/>
      <c r="AF3290" s="131"/>
      <c r="AG3290" s="131"/>
      <c r="AH3290" s="43"/>
    </row>
    <row r="3291" spans="4:34">
      <c r="D3291" s="62">
        <v>1995</v>
      </c>
      <c r="E3291" s="62">
        <v>12</v>
      </c>
      <c r="F3291" s="62">
        <v>1996</v>
      </c>
      <c r="G3291" s="62">
        <v>1996</v>
      </c>
      <c r="H3291" s="131"/>
      <c r="I3291" s="131"/>
      <c r="J3291" s="131"/>
      <c r="K3291" s="131"/>
      <c r="L3291" s="131"/>
      <c r="M3291" s="131"/>
      <c r="N3291" s="131"/>
      <c r="O3291" s="131"/>
      <c r="P3291" s="131"/>
      <c r="Q3291" s="131"/>
      <c r="R3291" s="131"/>
      <c r="S3291" s="131"/>
      <c r="T3291" s="131"/>
      <c r="U3291" s="131"/>
      <c r="V3291" s="131"/>
      <c r="W3291" s="131"/>
      <c r="X3291" s="131"/>
      <c r="Y3291" s="131"/>
      <c r="Z3291" s="131"/>
      <c r="AA3291" s="131"/>
      <c r="AB3291" s="131"/>
      <c r="AC3291" s="131"/>
      <c r="AD3291" s="131"/>
      <c r="AE3291" s="131"/>
      <c r="AF3291" s="131"/>
      <c r="AG3291" s="131"/>
      <c r="AH3291" s="43"/>
    </row>
    <row r="3292" spans="4:34">
      <c r="D3292" s="62">
        <v>1996</v>
      </c>
      <c r="E3292" s="62">
        <v>1</v>
      </c>
      <c r="F3292" s="62">
        <v>1996</v>
      </c>
      <c r="G3292" s="62">
        <v>1996</v>
      </c>
      <c r="H3292" s="131"/>
      <c r="I3292" s="131"/>
      <c r="J3292" s="131"/>
      <c r="K3292" s="131"/>
      <c r="L3292" s="131"/>
      <c r="M3292" s="131"/>
      <c r="N3292" s="131"/>
      <c r="O3292" s="131"/>
      <c r="P3292" s="131"/>
      <c r="Q3292" s="131"/>
      <c r="R3292" s="131"/>
      <c r="S3292" s="131"/>
      <c r="T3292" s="131"/>
      <c r="U3292" s="131"/>
      <c r="V3292" s="131"/>
      <c r="W3292" s="131"/>
      <c r="X3292" s="131"/>
      <c r="Y3292" s="131"/>
      <c r="Z3292" s="131"/>
      <c r="AA3292" s="131"/>
      <c r="AB3292" s="131"/>
      <c r="AC3292" s="131"/>
      <c r="AD3292" s="131"/>
      <c r="AE3292" s="131"/>
      <c r="AF3292" s="131"/>
      <c r="AG3292" s="131"/>
      <c r="AH3292" s="43"/>
    </row>
    <row r="3293" spans="4:34">
      <c r="D3293" s="62">
        <v>1996</v>
      </c>
      <c r="E3293" s="62">
        <v>2</v>
      </c>
      <c r="F3293" s="62">
        <v>1996</v>
      </c>
      <c r="G3293" s="62">
        <v>1996</v>
      </c>
      <c r="H3293" s="131"/>
      <c r="I3293" s="131"/>
      <c r="J3293" s="131"/>
      <c r="K3293" s="131"/>
      <c r="L3293" s="131"/>
      <c r="M3293" s="131"/>
      <c r="N3293" s="131"/>
      <c r="O3293" s="131"/>
      <c r="P3293" s="131"/>
      <c r="Q3293" s="131"/>
      <c r="R3293" s="131"/>
      <c r="S3293" s="131"/>
      <c r="T3293" s="131"/>
      <c r="U3293" s="131"/>
      <c r="V3293" s="131"/>
      <c r="W3293" s="131"/>
      <c r="X3293" s="131"/>
      <c r="Y3293" s="131"/>
      <c r="Z3293" s="131"/>
      <c r="AA3293" s="131"/>
      <c r="AB3293" s="131"/>
      <c r="AC3293" s="131"/>
      <c r="AD3293" s="131"/>
      <c r="AE3293" s="131"/>
      <c r="AF3293" s="131"/>
      <c r="AG3293" s="131"/>
      <c r="AH3293" s="43"/>
    </row>
    <row r="3294" spans="4:34">
      <c r="D3294" s="62">
        <v>1996</v>
      </c>
      <c r="E3294" s="62">
        <v>3</v>
      </c>
      <c r="F3294" s="62">
        <v>1996</v>
      </c>
      <c r="G3294" s="62">
        <v>1996</v>
      </c>
      <c r="H3294" s="131"/>
      <c r="I3294" s="131"/>
      <c r="J3294" s="131"/>
      <c r="K3294" s="131"/>
      <c r="L3294" s="131"/>
      <c r="M3294" s="131"/>
      <c r="N3294" s="131"/>
      <c r="O3294" s="131"/>
      <c r="P3294" s="131"/>
      <c r="Q3294" s="131"/>
      <c r="R3294" s="131"/>
      <c r="S3294" s="131"/>
      <c r="T3294" s="131"/>
      <c r="U3294" s="131"/>
      <c r="V3294" s="131"/>
      <c r="W3294" s="131"/>
      <c r="X3294" s="131"/>
      <c r="Y3294" s="131"/>
      <c r="Z3294" s="131"/>
      <c r="AA3294" s="131"/>
      <c r="AB3294" s="131"/>
      <c r="AC3294" s="131"/>
      <c r="AD3294" s="131"/>
      <c r="AE3294" s="131"/>
      <c r="AF3294" s="131"/>
      <c r="AG3294" s="131"/>
      <c r="AH3294" s="43"/>
    </row>
    <row r="3295" spans="4:34">
      <c r="D3295" s="62">
        <v>1996</v>
      </c>
      <c r="E3295" s="62">
        <v>4</v>
      </c>
      <c r="F3295" s="62">
        <v>1996</v>
      </c>
      <c r="G3295" s="62">
        <v>1996</v>
      </c>
      <c r="H3295" s="131"/>
      <c r="I3295" s="131"/>
      <c r="J3295" s="131"/>
      <c r="K3295" s="131"/>
      <c r="L3295" s="131"/>
      <c r="M3295" s="131"/>
      <c r="N3295" s="131"/>
      <c r="O3295" s="131"/>
      <c r="P3295" s="131"/>
      <c r="Q3295" s="131"/>
      <c r="R3295" s="131"/>
      <c r="S3295" s="131"/>
      <c r="T3295" s="131"/>
      <c r="U3295" s="131"/>
      <c r="V3295" s="131"/>
      <c r="W3295" s="131"/>
      <c r="X3295" s="131"/>
      <c r="Y3295" s="131"/>
      <c r="Z3295" s="131"/>
      <c r="AA3295" s="131"/>
      <c r="AB3295" s="131"/>
      <c r="AC3295" s="131"/>
      <c r="AD3295" s="131"/>
      <c r="AE3295" s="131"/>
      <c r="AF3295" s="131"/>
      <c r="AG3295" s="131"/>
      <c r="AH3295" s="43"/>
    </row>
    <row r="3296" spans="4:34">
      <c r="D3296" s="62">
        <v>1996</v>
      </c>
      <c r="E3296" s="62">
        <v>5</v>
      </c>
      <c r="F3296" s="62">
        <v>1996</v>
      </c>
      <c r="G3296" s="62">
        <v>1997</v>
      </c>
      <c r="H3296" s="131"/>
      <c r="I3296" s="131"/>
      <c r="J3296" s="131"/>
      <c r="K3296" s="131"/>
      <c r="L3296" s="131"/>
      <c r="M3296" s="131"/>
      <c r="N3296" s="131"/>
      <c r="O3296" s="131"/>
      <c r="P3296" s="131"/>
      <c r="Q3296" s="131"/>
      <c r="R3296" s="131"/>
      <c r="S3296" s="131"/>
      <c r="T3296" s="131"/>
      <c r="U3296" s="131"/>
      <c r="V3296" s="131"/>
      <c r="W3296" s="131"/>
      <c r="X3296" s="131"/>
      <c r="Y3296" s="131"/>
      <c r="Z3296" s="131"/>
      <c r="AA3296" s="131"/>
      <c r="AB3296" s="131"/>
      <c r="AC3296" s="131"/>
      <c r="AD3296" s="131"/>
      <c r="AE3296" s="131"/>
      <c r="AF3296" s="131"/>
      <c r="AG3296" s="131"/>
      <c r="AH3296" s="43"/>
    </row>
    <row r="3297" spans="4:34">
      <c r="D3297" s="62">
        <v>1996</v>
      </c>
      <c r="E3297" s="62">
        <v>6</v>
      </c>
      <c r="F3297" s="62">
        <v>1996</v>
      </c>
      <c r="G3297" s="62">
        <v>1997</v>
      </c>
      <c r="H3297" s="131"/>
      <c r="I3297" s="131"/>
      <c r="J3297" s="131"/>
      <c r="K3297" s="131"/>
      <c r="L3297" s="131"/>
      <c r="M3297" s="131"/>
      <c r="N3297" s="131"/>
      <c r="O3297" s="131"/>
      <c r="P3297" s="131"/>
      <c r="Q3297" s="131"/>
      <c r="R3297" s="131"/>
      <c r="S3297" s="131"/>
      <c r="T3297" s="131"/>
      <c r="U3297" s="131"/>
      <c r="V3297" s="131"/>
      <c r="W3297" s="131"/>
      <c r="X3297" s="131"/>
      <c r="Y3297" s="131"/>
      <c r="Z3297" s="131"/>
      <c r="AA3297" s="131"/>
      <c r="AB3297" s="131"/>
      <c r="AC3297" s="131"/>
      <c r="AD3297" s="131"/>
      <c r="AE3297" s="131"/>
      <c r="AF3297" s="131"/>
      <c r="AG3297" s="131"/>
      <c r="AH3297" s="43"/>
    </row>
    <row r="3298" spans="4:34">
      <c r="D3298" s="62">
        <v>1996</v>
      </c>
      <c r="E3298" s="62">
        <v>7</v>
      </c>
      <c r="F3298" s="62">
        <v>1997</v>
      </c>
      <c r="G3298" s="62">
        <v>1997</v>
      </c>
      <c r="H3298" s="131"/>
      <c r="I3298" s="131"/>
      <c r="J3298" s="131"/>
      <c r="K3298" s="131"/>
      <c r="L3298" s="131"/>
      <c r="M3298" s="131"/>
      <c r="N3298" s="131"/>
      <c r="O3298" s="131"/>
      <c r="P3298" s="131"/>
      <c r="Q3298" s="131"/>
      <c r="R3298" s="131"/>
      <c r="S3298" s="131"/>
      <c r="T3298" s="131"/>
      <c r="U3298" s="131"/>
      <c r="V3298" s="131"/>
      <c r="W3298" s="131"/>
      <c r="X3298" s="131"/>
      <c r="Y3298" s="131"/>
      <c r="Z3298" s="131"/>
      <c r="AA3298" s="131"/>
      <c r="AB3298" s="131"/>
      <c r="AC3298" s="131"/>
      <c r="AD3298" s="131"/>
      <c r="AE3298" s="131"/>
      <c r="AF3298" s="131"/>
      <c r="AG3298" s="131"/>
      <c r="AH3298" s="43"/>
    </row>
    <row r="3299" spans="4:34">
      <c r="D3299" s="62">
        <v>1996</v>
      </c>
      <c r="E3299" s="62">
        <v>8</v>
      </c>
      <c r="F3299" s="62">
        <v>1997</v>
      </c>
      <c r="G3299" s="62">
        <v>1997</v>
      </c>
      <c r="H3299" s="131"/>
      <c r="I3299" s="131"/>
      <c r="J3299" s="131"/>
      <c r="K3299" s="131"/>
      <c r="L3299" s="131"/>
      <c r="M3299" s="131"/>
      <c r="N3299" s="131"/>
      <c r="O3299" s="131"/>
      <c r="P3299" s="131"/>
      <c r="Q3299" s="131"/>
      <c r="R3299" s="131"/>
      <c r="S3299" s="131"/>
      <c r="T3299" s="131"/>
      <c r="U3299" s="131"/>
      <c r="V3299" s="131"/>
      <c r="W3299" s="131"/>
      <c r="X3299" s="131"/>
      <c r="Y3299" s="131"/>
      <c r="Z3299" s="131"/>
      <c r="AA3299" s="131"/>
      <c r="AB3299" s="131"/>
      <c r="AC3299" s="131"/>
      <c r="AD3299" s="131"/>
      <c r="AE3299" s="131"/>
      <c r="AF3299" s="131"/>
      <c r="AG3299" s="131"/>
      <c r="AH3299" s="43"/>
    </row>
    <row r="3300" spans="4:34">
      <c r="D3300" s="62">
        <v>1996</v>
      </c>
      <c r="E3300" s="62">
        <v>9</v>
      </c>
      <c r="F3300" s="62">
        <v>1997</v>
      </c>
      <c r="G3300" s="62">
        <v>1997</v>
      </c>
      <c r="H3300" s="131"/>
      <c r="I3300" s="131"/>
      <c r="J3300" s="131"/>
      <c r="K3300" s="131"/>
      <c r="L3300" s="131"/>
      <c r="M3300" s="131"/>
      <c r="N3300" s="131"/>
      <c r="O3300" s="131"/>
      <c r="P3300" s="131"/>
      <c r="Q3300" s="131"/>
      <c r="R3300" s="131"/>
      <c r="S3300" s="131"/>
      <c r="T3300" s="131"/>
      <c r="U3300" s="131"/>
      <c r="V3300" s="131"/>
      <c r="W3300" s="131"/>
      <c r="X3300" s="131"/>
      <c r="Y3300" s="131"/>
      <c r="Z3300" s="131"/>
      <c r="AA3300" s="131"/>
      <c r="AB3300" s="131"/>
      <c r="AC3300" s="131"/>
      <c r="AD3300" s="131"/>
      <c r="AE3300" s="131"/>
      <c r="AF3300" s="131"/>
      <c r="AG3300" s="131"/>
      <c r="AH3300" s="43"/>
    </row>
    <row r="3301" spans="4:34">
      <c r="D3301" s="62">
        <v>1996</v>
      </c>
      <c r="E3301" s="62">
        <v>10</v>
      </c>
      <c r="F3301" s="62">
        <v>1997</v>
      </c>
      <c r="G3301" s="62">
        <v>1997</v>
      </c>
      <c r="H3301" s="131"/>
      <c r="I3301" s="131"/>
      <c r="J3301" s="131"/>
      <c r="K3301" s="131"/>
      <c r="L3301" s="131"/>
      <c r="M3301" s="131"/>
      <c r="N3301" s="131"/>
      <c r="O3301" s="131"/>
      <c r="P3301" s="131"/>
      <c r="Q3301" s="131"/>
      <c r="R3301" s="131"/>
      <c r="S3301" s="131"/>
      <c r="T3301" s="131"/>
      <c r="U3301" s="131"/>
      <c r="V3301" s="131"/>
      <c r="W3301" s="131"/>
      <c r="X3301" s="131"/>
      <c r="Y3301" s="131"/>
      <c r="Z3301" s="131"/>
      <c r="AA3301" s="131"/>
      <c r="AB3301" s="131"/>
      <c r="AC3301" s="131"/>
      <c r="AD3301" s="131"/>
      <c r="AE3301" s="131"/>
      <c r="AF3301" s="131"/>
      <c r="AG3301" s="131"/>
      <c r="AH3301" s="43"/>
    </row>
    <row r="3302" spans="4:34">
      <c r="D3302" s="62">
        <v>1996</v>
      </c>
      <c r="E3302" s="62">
        <v>11</v>
      </c>
      <c r="F3302" s="62">
        <v>1997</v>
      </c>
      <c r="G3302" s="62">
        <v>1997</v>
      </c>
      <c r="H3302" s="131"/>
      <c r="I3302" s="131"/>
      <c r="J3302" s="131"/>
      <c r="K3302" s="131"/>
      <c r="L3302" s="131"/>
      <c r="M3302" s="131"/>
      <c r="N3302" s="131"/>
      <c r="O3302" s="131"/>
      <c r="P3302" s="131"/>
      <c r="Q3302" s="131"/>
      <c r="R3302" s="131"/>
      <c r="S3302" s="131"/>
      <c r="T3302" s="131"/>
      <c r="U3302" s="131"/>
      <c r="V3302" s="131"/>
      <c r="W3302" s="131"/>
      <c r="X3302" s="131"/>
      <c r="Y3302" s="131"/>
      <c r="Z3302" s="131"/>
      <c r="AA3302" s="131"/>
      <c r="AB3302" s="131"/>
      <c r="AC3302" s="131"/>
      <c r="AD3302" s="131"/>
      <c r="AE3302" s="131"/>
      <c r="AF3302" s="131"/>
      <c r="AG3302" s="131"/>
      <c r="AH3302" s="43"/>
    </row>
    <row r="3303" spans="4:34">
      <c r="D3303" s="62">
        <v>1996</v>
      </c>
      <c r="E3303" s="62">
        <v>12</v>
      </c>
      <c r="F3303" s="62">
        <v>1997</v>
      </c>
      <c r="G3303" s="62">
        <v>1997</v>
      </c>
      <c r="H3303" s="131"/>
      <c r="I3303" s="131"/>
      <c r="J3303" s="131"/>
      <c r="K3303" s="131"/>
      <c r="L3303" s="131"/>
      <c r="M3303" s="131"/>
      <c r="N3303" s="131"/>
      <c r="O3303" s="131"/>
      <c r="P3303" s="131"/>
      <c r="Q3303" s="131"/>
      <c r="R3303" s="131"/>
      <c r="S3303" s="131"/>
      <c r="T3303" s="131"/>
      <c r="U3303" s="131"/>
      <c r="V3303" s="131"/>
      <c r="W3303" s="131"/>
      <c r="X3303" s="131"/>
      <c r="Y3303" s="131"/>
      <c r="Z3303" s="131"/>
      <c r="AA3303" s="131"/>
      <c r="AB3303" s="131"/>
      <c r="AC3303" s="131"/>
      <c r="AD3303" s="131"/>
      <c r="AE3303" s="131"/>
      <c r="AF3303" s="131"/>
      <c r="AG3303" s="131"/>
      <c r="AH3303" s="43"/>
    </row>
    <row r="3304" spans="4:34">
      <c r="D3304" s="62">
        <v>1997</v>
      </c>
      <c r="E3304" s="62">
        <v>1</v>
      </c>
      <c r="F3304" s="62">
        <v>1997</v>
      </c>
      <c r="G3304" s="62">
        <v>1997</v>
      </c>
      <c r="H3304" s="131"/>
      <c r="I3304" s="131"/>
      <c r="J3304" s="131"/>
      <c r="K3304" s="131"/>
      <c r="L3304" s="131"/>
      <c r="M3304" s="131"/>
      <c r="N3304" s="131"/>
      <c r="O3304" s="131"/>
      <c r="P3304" s="131"/>
      <c r="Q3304" s="131"/>
      <c r="R3304" s="131"/>
      <c r="S3304" s="131"/>
      <c r="T3304" s="131"/>
      <c r="U3304" s="131"/>
      <c r="V3304" s="131"/>
      <c r="W3304" s="131"/>
      <c r="X3304" s="131"/>
      <c r="Y3304" s="131"/>
      <c r="Z3304" s="131"/>
      <c r="AA3304" s="131"/>
      <c r="AB3304" s="131"/>
      <c r="AC3304" s="131"/>
      <c r="AD3304" s="131"/>
      <c r="AE3304" s="131"/>
      <c r="AF3304" s="131"/>
      <c r="AG3304" s="131"/>
      <c r="AH3304" s="43"/>
    </row>
    <row r="3305" spans="4:34">
      <c r="D3305" s="62">
        <v>1997</v>
      </c>
      <c r="E3305" s="62">
        <v>2</v>
      </c>
      <c r="F3305" s="62">
        <v>1997</v>
      </c>
      <c r="G3305" s="62">
        <v>1997</v>
      </c>
      <c r="H3305" s="131"/>
      <c r="I3305" s="131"/>
      <c r="J3305" s="131"/>
      <c r="K3305" s="131"/>
      <c r="L3305" s="131"/>
      <c r="M3305" s="131"/>
      <c r="N3305" s="131"/>
      <c r="O3305" s="131"/>
      <c r="P3305" s="131"/>
      <c r="Q3305" s="131"/>
      <c r="R3305" s="131"/>
      <c r="S3305" s="131"/>
      <c r="T3305" s="131"/>
      <c r="U3305" s="131"/>
      <c r="V3305" s="131"/>
      <c r="W3305" s="131"/>
      <c r="X3305" s="131"/>
      <c r="Y3305" s="131"/>
      <c r="Z3305" s="131"/>
      <c r="AA3305" s="131"/>
      <c r="AB3305" s="131"/>
      <c r="AC3305" s="131"/>
      <c r="AD3305" s="131"/>
      <c r="AE3305" s="131"/>
      <c r="AF3305" s="131"/>
      <c r="AG3305" s="131"/>
      <c r="AH3305" s="43"/>
    </row>
    <row r="3306" spans="4:34">
      <c r="D3306" s="62">
        <v>1997</v>
      </c>
      <c r="E3306" s="62">
        <v>3</v>
      </c>
      <c r="F3306" s="62">
        <v>1997</v>
      </c>
      <c r="G3306" s="62">
        <v>1997</v>
      </c>
      <c r="H3306" s="131"/>
      <c r="I3306" s="131"/>
      <c r="J3306" s="131"/>
      <c r="K3306" s="131"/>
      <c r="L3306" s="131"/>
      <c r="M3306" s="131"/>
      <c r="N3306" s="131"/>
      <c r="O3306" s="131"/>
      <c r="P3306" s="131"/>
      <c r="Q3306" s="131"/>
      <c r="R3306" s="131"/>
      <c r="S3306" s="131"/>
      <c r="T3306" s="131"/>
      <c r="U3306" s="131"/>
      <c r="V3306" s="131"/>
      <c r="W3306" s="131"/>
      <c r="X3306" s="131"/>
      <c r="Y3306" s="131"/>
      <c r="Z3306" s="131"/>
      <c r="AA3306" s="131"/>
      <c r="AB3306" s="131"/>
      <c r="AC3306" s="131"/>
      <c r="AD3306" s="131"/>
      <c r="AE3306" s="131"/>
      <c r="AF3306" s="131"/>
      <c r="AG3306" s="131"/>
      <c r="AH3306" s="43"/>
    </row>
    <row r="3307" spans="4:34">
      <c r="D3307" s="62">
        <v>1997</v>
      </c>
      <c r="E3307" s="62">
        <v>4</v>
      </c>
      <c r="F3307" s="62">
        <v>1997</v>
      </c>
      <c r="G3307" s="62">
        <v>1997</v>
      </c>
      <c r="H3307" s="131"/>
      <c r="I3307" s="131"/>
      <c r="J3307" s="131"/>
      <c r="K3307" s="131"/>
      <c r="L3307" s="131"/>
      <c r="M3307" s="131"/>
      <c r="N3307" s="131"/>
      <c r="O3307" s="131"/>
      <c r="P3307" s="131"/>
      <c r="Q3307" s="131"/>
      <c r="R3307" s="131"/>
      <c r="S3307" s="131"/>
      <c r="T3307" s="131"/>
      <c r="U3307" s="131"/>
      <c r="V3307" s="131"/>
      <c r="W3307" s="131"/>
      <c r="X3307" s="131"/>
      <c r="Y3307" s="131"/>
      <c r="Z3307" s="131"/>
      <c r="AA3307" s="131"/>
      <c r="AB3307" s="131"/>
      <c r="AC3307" s="131"/>
      <c r="AD3307" s="131"/>
      <c r="AE3307" s="131"/>
      <c r="AF3307" s="131"/>
      <c r="AG3307" s="131"/>
      <c r="AH3307" s="43"/>
    </row>
    <row r="3308" spans="4:34">
      <c r="D3308" s="62">
        <v>1997</v>
      </c>
      <c r="E3308" s="62">
        <v>5</v>
      </c>
      <c r="F3308" s="62">
        <v>1997</v>
      </c>
      <c r="G3308" s="62">
        <v>1998</v>
      </c>
      <c r="H3308" s="131"/>
      <c r="I3308" s="131"/>
      <c r="J3308" s="131"/>
      <c r="K3308" s="131"/>
      <c r="L3308" s="131"/>
      <c r="M3308" s="131"/>
      <c r="N3308" s="131"/>
      <c r="O3308" s="131"/>
      <c r="P3308" s="131"/>
      <c r="Q3308" s="131"/>
      <c r="R3308" s="131"/>
      <c r="S3308" s="131"/>
      <c r="T3308" s="131"/>
      <c r="U3308" s="131"/>
      <c r="V3308" s="131"/>
      <c r="W3308" s="131"/>
      <c r="X3308" s="131"/>
      <c r="Y3308" s="131"/>
      <c r="Z3308" s="131"/>
      <c r="AA3308" s="131"/>
      <c r="AB3308" s="131"/>
      <c r="AC3308" s="131"/>
      <c r="AD3308" s="131"/>
      <c r="AE3308" s="131"/>
      <c r="AF3308" s="131"/>
      <c r="AG3308" s="131"/>
      <c r="AH3308" s="43"/>
    </row>
    <row r="3309" spans="4:34">
      <c r="D3309" s="62">
        <v>1997</v>
      </c>
      <c r="E3309" s="62">
        <v>6</v>
      </c>
      <c r="F3309" s="62">
        <v>1997</v>
      </c>
      <c r="G3309" s="62">
        <v>1998</v>
      </c>
      <c r="H3309" s="131"/>
      <c r="I3309" s="131"/>
      <c r="J3309" s="131"/>
      <c r="K3309" s="131"/>
      <c r="L3309" s="131"/>
      <c r="M3309" s="131"/>
      <c r="N3309" s="131"/>
      <c r="O3309" s="131"/>
      <c r="P3309" s="131"/>
      <c r="Q3309" s="131"/>
      <c r="R3309" s="131"/>
      <c r="S3309" s="131"/>
      <c r="T3309" s="131"/>
      <c r="U3309" s="131"/>
      <c r="V3309" s="131"/>
      <c r="W3309" s="131"/>
      <c r="X3309" s="131"/>
      <c r="Y3309" s="131"/>
      <c r="Z3309" s="131"/>
      <c r="AA3309" s="131"/>
      <c r="AB3309" s="131"/>
      <c r="AC3309" s="131"/>
      <c r="AD3309" s="131"/>
      <c r="AE3309" s="131"/>
      <c r="AF3309" s="131"/>
      <c r="AG3309" s="131"/>
      <c r="AH3309" s="43"/>
    </row>
    <row r="3310" spans="4:34">
      <c r="D3310" s="62">
        <v>1997</v>
      </c>
      <c r="E3310" s="62">
        <v>7</v>
      </c>
      <c r="F3310" s="62">
        <v>1998</v>
      </c>
      <c r="G3310" s="62">
        <v>1998</v>
      </c>
      <c r="H3310" s="131"/>
      <c r="I3310" s="131"/>
      <c r="J3310" s="131"/>
      <c r="K3310" s="131"/>
      <c r="L3310" s="131"/>
      <c r="M3310" s="131"/>
      <c r="N3310" s="131"/>
      <c r="O3310" s="131"/>
      <c r="P3310" s="131"/>
      <c r="Q3310" s="131"/>
      <c r="R3310" s="131"/>
      <c r="S3310" s="131"/>
      <c r="T3310" s="131"/>
      <c r="U3310" s="131"/>
      <c r="V3310" s="131"/>
      <c r="W3310" s="131"/>
      <c r="X3310" s="131"/>
      <c r="Y3310" s="131"/>
      <c r="Z3310" s="131"/>
      <c r="AA3310" s="131"/>
      <c r="AB3310" s="131"/>
      <c r="AC3310" s="131"/>
      <c r="AD3310" s="131"/>
      <c r="AE3310" s="131"/>
      <c r="AF3310" s="131"/>
      <c r="AG3310" s="131"/>
      <c r="AH3310" s="43"/>
    </row>
    <row r="3311" spans="4:34">
      <c r="D3311" s="62">
        <v>1997</v>
      </c>
      <c r="E3311" s="62">
        <v>8</v>
      </c>
      <c r="F3311" s="62">
        <v>1998</v>
      </c>
      <c r="G3311" s="62">
        <v>1998</v>
      </c>
      <c r="H3311" s="131"/>
      <c r="I3311" s="131"/>
      <c r="J3311" s="131"/>
      <c r="K3311" s="131"/>
      <c r="L3311" s="131"/>
      <c r="M3311" s="131"/>
      <c r="N3311" s="131"/>
      <c r="O3311" s="131"/>
      <c r="P3311" s="131"/>
      <c r="Q3311" s="131"/>
      <c r="R3311" s="131"/>
      <c r="S3311" s="131"/>
      <c r="T3311" s="131"/>
      <c r="U3311" s="131"/>
      <c r="V3311" s="131"/>
      <c r="W3311" s="131"/>
      <c r="X3311" s="131"/>
      <c r="Y3311" s="131"/>
      <c r="Z3311" s="131"/>
      <c r="AA3311" s="131"/>
      <c r="AB3311" s="131"/>
      <c r="AC3311" s="131"/>
      <c r="AD3311" s="131"/>
      <c r="AE3311" s="131"/>
      <c r="AF3311" s="131"/>
      <c r="AG3311" s="131"/>
      <c r="AH3311" s="43"/>
    </row>
    <row r="3312" spans="4:34">
      <c r="D3312" s="62">
        <v>1997</v>
      </c>
      <c r="E3312" s="62">
        <v>9</v>
      </c>
      <c r="F3312" s="62">
        <v>1998</v>
      </c>
      <c r="G3312" s="62">
        <v>1998</v>
      </c>
      <c r="H3312" s="131"/>
      <c r="I3312" s="131"/>
      <c r="J3312" s="131"/>
      <c r="K3312" s="131"/>
      <c r="L3312" s="131"/>
      <c r="M3312" s="131"/>
      <c r="N3312" s="131"/>
      <c r="O3312" s="131"/>
      <c r="P3312" s="131"/>
      <c r="Q3312" s="131"/>
      <c r="R3312" s="131"/>
      <c r="S3312" s="131"/>
      <c r="T3312" s="131"/>
      <c r="U3312" s="131"/>
      <c r="V3312" s="131"/>
      <c r="W3312" s="131"/>
      <c r="X3312" s="131"/>
      <c r="Y3312" s="131"/>
      <c r="Z3312" s="131"/>
      <c r="AA3312" s="131"/>
      <c r="AB3312" s="131"/>
      <c r="AC3312" s="131"/>
      <c r="AD3312" s="131"/>
      <c r="AE3312" s="131"/>
      <c r="AF3312" s="131"/>
      <c r="AG3312" s="131"/>
      <c r="AH3312" s="43"/>
    </row>
    <row r="3313" spans="4:34">
      <c r="D3313" s="62">
        <v>1997</v>
      </c>
      <c r="E3313" s="62">
        <v>10</v>
      </c>
      <c r="F3313" s="62">
        <v>1998</v>
      </c>
      <c r="G3313" s="62">
        <v>1998</v>
      </c>
      <c r="H3313" s="131"/>
      <c r="I3313" s="131"/>
      <c r="J3313" s="131"/>
      <c r="K3313" s="131"/>
      <c r="L3313" s="131"/>
      <c r="M3313" s="131"/>
      <c r="N3313" s="131"/>
      <c r="O3313" s="131"/>
      <c r="P3313" s="131"/>
      <c r="Q3313" s="131"/>
      <c r="R3313" s="131"/>
      <c r="S3313" s="131"/>
      <c r="T3313" s="131"/>
      <c r="U3313" s="131"/>
      <c r="V3313" s="131"/>
      <c r="W3313" s="131"/>
      <c r="X3313" s="131"/>
      <c r="Y3313" s="131"/>
      <c r="Z3313" s="131"/>
      <c r="AA3313" s="131"/>
      <c r="AB3313" s="131"/>
      <c r="AC3313" s="131"/>
      <c r="AD3313" s="131"/>
      <c r="AE3313" s="131"/>
      <c r="AF3313" s="131"/>
      <c r="AG3313" s="131"/>
      <c r="AH3313" s="43"/>
    </row>
    <row r="3314" spans="4:34">
      <c r="D3314" s="62">
        <v>1997</v>
      </c>
      <c r="E3314" s="62">
        <v>11</v>
      </c>
      <c r="F3314" s="62">
        <v>1998</v>
      </c>
      <c r="G3314" s="62">
        <v>1998</v>
      </c>
      <c r="H3314" s="131"/>
      <c r="I3314" s="131"/>
      <c r="J3314" s="131"/>
      <c r="K3314" s="131"/>
      <c r="L3314" s="131"/>
      <c r="M3314" s="131"/>
      <c r="N3314" s="131"/>
      <c r="O3314" s="131"/>
      <c r="P3314" s="131"/>
      <c r="Q3314" s="131"/>
      <c r="R3314" s="131"/>
      <c r="S3314" s="131"/>
      <c r="T3314" s="131"/>
      <c r="U3314" s="131"/>
      <c r="V3314" s="131"/>
      <c r="W3314" s="131"/>
      <c r="X3314" s="131"/>
      <c r="Y3314" s="131"/>
      <c r="Z3314" s="131"/>
      <c r="AA3314" s="131"/>
      <c r="AB3314" s="131"/>
      <c r="AC3314" s="131"/>
      <c r="AD3314" s="131"/>
      <c r="AE3314" s="131"/>
      <c r="AF3314" s="131"/>
      <c r="AG3314" s="131"/>
      <c r="AH3314" s="43"/>
    </row>
    <row r="3315" spans="4:34">
      <c r="D3315" s="62">
        <v>1997</v>
      </c>
      <c r="E3315" s="62">
        <v>12</v>
      </c>
      <c r="F3315" s="62">
        <v>1998</v>
      </c>
      <c r="G3315" s="62">
        <v>1998</v>
      </c>
      <c r="H3315" s="131"/>
      <c r="I3315" s="131"/>
      <c r="J3315" s="131"/>
      <c r="K3315" s="131"/>
      <c r="L3315" s="131"/>
      <c r="M3315" s="131"/>
      <c r="N3315" s="131"/>
      <c r="O3315" s="131"/>
      <c r="P3315" s="131"/>
      <c r="Q3315" s="131"/>
      <c r="R3315" s="131"/>
      <c r="S3315" s="131"/>
      <c r="T3315" s="131"/>
      <c r="U3315" s="131"/>
      <c r="V3315" s="131"/>
      <c r="W3315" s="131"/>
      <c r="X3315" s="131"/>
      <c r="Y3315" s="131"/>
      <c r="Z3315" s="131"/>
      <c r="AA3315" s="131"/>
      <c r="AB3315" s="131"/>
      <c r="AC3315" s="131"/>
      <c r="AD3315" s="131"/>
      <c r="AE3315" s="131"/>
      <c r="AF3315" s="131"/>
      <c r="AG3315" s="131"/>
      <c r="AH3315" s="43"/>
    </row>
    <row r="3316" spans="4:34">
      <c r="D3316" s="62">
        <v>1998</v>
      </c>
      <c r="E3316" s="62">
        <v>1</v>
      </c>
      <c r="F3316" s="62">
        <v>1998</v>
      </c>
      <c r="G3316" s="62">
        <v>1998</v>
      </c>
      <c r="H3316" s="131"/>
      <c r="I3316" s="131"/>
      <c r="J3316" s="131"/>
      <c r="K3316" s="131"/>
      <c r="L3316" s="131"/>
      <c r="M3316" s="131"/>
      <c r="N3316" s="131"/>
      <c r="O3316" s="131"/>
      <c r="P3316" s="131"/>
      <c r="Q3316" s="131"/>
      <c r="R3316" s="131"/>
      <c r="S3316" s="131"/>
      <c r="T3316" s="131"/>
      <c r="U3316" s="131"/>
      <c r="V3316" s="131"/>
      <c r="W3316" s="131"/>
      <c r="X3316" s="131"/>
      <c r="Y3316" s="131"/>
      <c r="Z3316" s="131"/>
      <c r="AA3316" s="131"/>
      <c r="AB3316" s="131"/>
      <c r="AC3316" s="131"/>
      <c r="AD3316" s="131"/>
      <c r="AE3316" s="131"/>
      <c r="AF3316" s="131"/>
      <c r="AG3316" s="131"/>
      <c r="AH3316" s="43"/>
    </row>
    <row r="3317" spans="4:34">
      <c r="D3317" s="62">
        <v>1998</v>
      </c>
      <c r="E3317" s="62">
        <v>2</v>
      </c>
      <c r="F3317" s="62">
        <v>1998</v>
      </c>
      <c r="G3317" s="62">
        <v>1998</v>
      </c>
      <c r="H3317" s="131"/>
      <c r="I3317" s="131"/>
      <c r="J3317" s="131"/>
      <c r="K3317" s="131"/>
      <c r="L3317" s="131"/>
      <c r="M3317" s="131"/>
      <c r="N3317" s="131"/>
      <c r="O3317" s="131"/>
      <c r="P3317" s="131"/>
      <c r="Q3317" s="131"/>
      <c r="R3317" s="131"/>
      <c r="S3317" s="131"/>
      <c r="T3317" s="131"/>
      <c r="U3317" s="131"/>
      <c r="V3317" s="131"/>
      <c r="W3317" s="131"/>
      <c r="X3317" s="131"/>
      <c r="Y3317" s="131"/>
      <c r="Z3317" s="131"/>
      <c r="AA3317" s="131"/>
      <c r="AB3317" s="131"/>
      <c r="AC3317" s="131"/>
      <c r="AD3317" s="131"/>
      <c r="AE3317" s="131"/>
      <c r="AF3317" s="131"/>
      <c r="AG3317" s="131"/>
      <c r="AH3317" s="43"/>
    </row>
    <row r="3318" spans="4:34">
      <c r="D3318" s="62">
        <v>1998</v>
      </c>
      <c r="E3318" s="62">
        <v>3</v>
      </c>
      <c r="F3318" s="62">
        <v>1998</v>
      </c>
      <c r="G3318" s="62">
        <v>1998</v>
      </c>
      <c r="H3318" s="131"/>
      <c r="I3318" s="131"/>
      <c r="J3318" s="131"/>
      <c r="K3318" s="131"/>
      <c r="L3318" s="131"/>
      <c r="M3318" s="131"/>
      <c r="N3318" s="131"/>
      <c r="O3318" s="131"/>
      <c r="P3318" s="131"/>
      <c r="Q3318" s="131"/>
      <c r="R3318" s="131"/>
      <c r="S3318" s="131"/>
      <c r="T3318" s="131"/>
      <c r="U3318" s="131"/>
      <c r="V3318" s="131"/>
      <c r="W3318" s="131"/>
      <c r="X3318" s="131"/>
      <c r="Y3318" s="131"/>
      <c r="Z3318" s="131"/>
      <c r="AA3318" s="131"/>
      <c r="AB3318" s="131"/>
      <c r="AC3318" s="131"/>
      <c r="AD3318" s="131"/>
      <c r="AE3318" s="131"/>
      <c r="AF3318" s="131"/>
      <c r="AG3318" s="131"/>
      <c r="AH3318" s="43"/>
    </row>
    <row r="3319" spans="4:34">
      <c r="D3319" s="62">
        <v>1998</v>
      </c>
      <c r="E3319" s="62">
        <v>4</v>
      </c>
      <c r="F3319" s="62">
        <v>1998</v>
      </c>
      <c r="G3319" s="62">
        <v>1998</v>
      </c>
      <c r="H3319" s="131"/>
      <c r="I3319" s="131"/>
      <c r="J3319" s="131"/>
      <c r="K3319" s="131"/>
      <c r="L3319" s="131"/>
      <c r="M3319" s="131"/>
      <c r="N3319" s="131"/>
      <c r="O3319" s="131"/>
      <c r="P3319" s="131"/>
      <c r="Q3319" s="131"/>
      <c r="R3319" s="131"/>
      <c r="S3319" s="131"/>
      <c r="T3319" s="131"/>
      <c r="U3319" s="131"/>
      <c r="V3319" s="131"/>
      <c r="W3319" s="131"/>
      <c r="X3319" s="131"/>
      <c r="Y3319" s="131"/>
      <c r="Z3319" s="131"/>
      <c r="AA3319" s="131"/>
      <c r="AB3319" s="131"/>
      <c r="AC3319" s="131"/>
      <c r="AD3319" s="131"/>
      <c r="AE3319" s="131"/>
      <c r="AF3319" s="131"/>
      <c r="AG3319" s="131"/>
      <c r="AH3319" s="43"/>
    </row>
    <row r="3320" spans="4:34">
      <c r="D3320" s="62">
        <v>1998</v>
      </c>
      <c r="E3320" s="62">
        <v>5</v>
      </c>
      <c r="F3320" s="62">
        <v>1998</v>
      </c>
      <c r="G3320" s="62">
        <v>1999</v>
      </c>
      <c r="H3320" s="131"/>
      <c r="I3320" s="131"/>
      <c r="J3320" s="131"/>
      <c r="K3320" s="131"/>
      <c r="L3320" s="131"/>
      <c r="M3320" s="131"/>
      <c r="N3320" s="131"/>
      <c r="O3320" s="131"/>
      <c r="P3320" s="131"/>
      <c r="Q3320" s="131"/>
      <c r="R3320" s="131"/>
      <c r="S3320" s="131"/>
      <c r="T3320" s="131"/>
      <c r="U3320" s="131"/>
      <c r="V3320" s="131"/>
      <c r="W3320" s="131"/>
      <c r="X3320" s="131"/>
      <c r="Y3320" s="131"/>
      <c r="Z3320" s="131"/>
      <c r="AA3320" s="131"/>
      <c r="AB3320" s="131"/>
      <c r="AC3320" s="131"/>
      <c r="AD3320" s="131"/>
      <c r="AE3320" s="131"/>
      <c r="AF3320" s="131"/>
      <c r="AG3320" s="131"/>
      <c r="AH3320" s="43"/>
    </row>
    <row r="3321" spans="4:34">
      <c r="D3321" s="62">
        <v>1998</v>
      </c>
      <c r="E3321" s="62">
        <v>6</v>
      </c>
      <c r="F3321" s="62">
        <v>1998</v>
      </c>
      <c r="G3321" s="62">
        <v>1999</v>
      </c>
      <c r="H3321" s="131"/>
      <c r="I3321" s="131"/>
      <c r="J3321" s="131"/>
      <c r="K3321" s="131"/>
      <c r="L3321" s="131"/>
      <c r="M3321" s="131"/>
      <c r="N3321" s="131"/>
      <c r="O3321" s="131"/>
      <c r="P3321" s="131"/>
      <c r="Q3321" s="131"/>
      <c r="R3321" s="131"/>
      <c r="S3321" s="131"/>
      <c r="T3321" s="131"/>
      <c r="U3321" s="131"/>
      <c r="V3321" s="131"/>
      <c r="W3321" s="131"/>
      <c r="X3321" s="131"/>
      <c r="Y3321" s="131"/>
      <c r="Z3321" s="131"/>
      <c r="AA3321" s="131"/>
      <c r="AB3321" s="131"/>
      <c r="AC3321" s="131"/>
      <c r="AD3321" s="131"/>
      <c r="AE3321" s="131"/>
      <c r="AF3321" s="131"/>
      <c r="AG3321" s="131"/>
      <c r="AH3321" s="43"/>
    </row>
    <row r="3322" spans="4:34">
      <c r="D3322" s="62">
        <v>1998</v>
      </c>
      <c r="E3322" s="62">
        <v>7</v>
      </c>
      <c r="F3322" s="62">
        <v>1999</v>
      </c>
      <c r="G3322" s="62">
        <v>1999</v>
      </c>
      <c r="H3322" s="131"/>
      <c r="I3322" s="131"/>
      <c r="J3322" s="131"/>
      <c r="K3322" s="131"/>
      <c r="L3322" s="131"/>
      <c r="M3322" s="131"/>
      <c r="N3322" s="131"/>
      <c r="O3322" s="131"/>
      <c r="P3322" s="131"/>
      <c r="Q3322" s="131"/>
      <c r="R3322" s="131"/>
      <c r="S3322" s="131"/>
      <c r="T3322" s="131"/>
      <c r="U3322" s="131"/>
      <c r="V3322" s="131"/>
      <c r="W3322" s="131"/>
      <c r="X3322" s="131"/>
      <c r="Y3322" s="131"/>
      <c r="Z3322" s="131"/>
      <c r="AA3322" s="131"/>
      <c r="AB3322" s="131"/>
      <c r="AC3322" s="131"/>
      <c r="AD3322" s="131"/>
      <c r="AE3322" s="131"/>
      <c r="AF3322" s="131"/>
      <c r="AG3322" s="131"/>
      <c r="AH3322" s="43"/>
    </row>
    <row r="3323" spans="4:34">
      <c r="D3323" s="62">
        <v>1998</v>
      </c>
      <c r="E3323" s="62">
        <v>8</v>
      </c>
      <c r="F3323" s="62">
        <v>1999</v>
      </c>
      <c r="G3323" s="62">
        <v>1999</v>
      </c>
      <c r="H3323" s="131"/>
      <c r="I3323" s="131"/>
      <c r="J3323" s="131"/>
      <c r="K3323" s="131"/>
      <c r="L3323" s="131"/>
      <c r="M3323" s="131"/>
      <c r="N3323" s="131"/>
      <c r="O3323" s="131"/>
      <c r="P3323" s="131"/>
      <c r="Q3323" s="131"/>
      <c r="R3323" s="131"/>
      <c r="S3323" s="131"/>
      <c r="T3323" s="131"/>
      <c r="U3323" s="131"/>
      <c r="V3323" s="131"/>
      <c r="W3323" s="131"/>
      <c r="X3323" s="131"/>
      <c r="Y3323" s="131"/>
      <c r="Z3323" s="131"/>
      <c r="AA3323" s="131"/>
      <c r="AB3323" s="131"/>
      <c r="AC3323" s="131"/>
      <c r="AD3323" s="131"/>
      <c r="AE3323" s="131"/>
      <c r="AF3323" s="131"/>
      <c r="AG3323" s="131"/>
      <c r="AH3323" s="43"/>
    </row>
    <row r="3324" spans="4:34">
      <c r="D3324" s="62">
        <v>1998</v>
      </c>
      <c r="E3324" s="62">
        <v>9</v>
      </c>
      <c r="F3324" s="62">
        <v>1999</v>
      </c>
      <c r="G3324" s="62">
        <v>1999</v>
      </c>
      <c r="H3324" s="131"/>
      <c r="I3324" s="131"/>
      <c r="J3324" s="131"/>
      <c r="K3324" s="131"/>
      <c r="L3324" s="131"/>
      <c r="M3324" s="131"/>
      <c r="N3324" s="131"/>
      <c r="O3324" s="131"/>
      <c r="P3324" s="131"/>
      <c r="Q3324" s="131"/>
      <c r="R3324" s="131"/>
      <c r="S3324" s="131"/>
      <c r="T3324" s="131"/>
      <c r="U3324" s="131"/>
      <c r="V3324" s="131"/>
      <c r="W3324" s="131"/>
      <c r="X3324" s="131"/>
      <c r="Y3324" s="131"/>
      <c r="Z3324" s="131"/>
      <c r="AA3324" s="131"/>
      <c r="AB3324" s="131"/>
      <c r="AC3324" s="131"/>
      <c r="AD3324" s="131"/>
      <c r="AE3324" s="131"/>
      <c r="AF3324" s="131"/>
      <c r="AG3324" s="131"/>
      <c r="AH3324" s="43"/>
    </row>
    <row r="3325" spans="4:34">
      <c r="D3325" s="62">
        <v>1998</v>
      </c>
      <c r="E3325" s="62">
        <v>10</v>
      </c>
      <c r="F3325" s="62">
        <v>1999</v>
      </c>
      <c r="G3325" s="62">
        <v>1999</v>
      </c>
      <c r="H3325" s="131"/>
      <c r="I3325" s="131"/>
      <c r="J3325" s="131"/>
      <c r="K3325" s="131"/>
      <c r="L3325" s="131"/>
      <c r="M3325" s="131"/>
      <c r="N3325" s="131"/>
      <c r="O3325" s="131"/>
      <c r="P3325" s="131"/>
      <c r="Q3325" s="131"/>
      <c r="R3325" s="131"/>
      <c r="S3325" s="131"/>
      <c r="T3325" s="131"/>
      <c r="U3325" s="131"/>
      <c r="V3325" s="131"/>
      <c r="W3325" s="131"/>
      <c r="X3325" s="131"/>
      <c r="Y3325" s="131"/>
      <c r="Z3325" s="131"/>
      <c r="AA3325" s="131"/>
      <c r="AB3325" s="131"/>
      <c r="AC3325" s="131"/>
      <c r="AD3325" s="131"/>
      <c r="AE3325" s="131"/>
      <c r="AF3325" s="131"/>
      <c r="AG3325" s="131"/>
      <c r="AH3325" s="43"/>
    </row>
    <row r="3326" spans="4:34">
      <c r="D3326" s="62">
        <v>1998</v>
      </c>
      <c r="E3326" s="62">
        <v>11</v>
      </c>
      <c r="F3326" s="62">
        <v>1999</v>
      </c>
      <c r="G3326" s="62">
        <v>1999</v>
      </c>
      <c r="H3326" s="131"/>
      <c r="I3326" s="131"/>
      <c r="J3326" s="131"/>
      <c r="K3326" s="131"/>
      <c r="L3326" s="131"/>
      <c r="M3326" s="131"/>
      <c r="N3326" s="131"/>
      <c r="O3326" s="131"/>
      <c r="P3326" s="131"/>
      <c r="Q3326" s="131"/>
      <c r="R3326" s="131"/>
      <c r="S3326" s="131"/>
      <c r="T3326" s="131"/>
      <c r="U3326" s="131"/>
      <c r="V3326" s="131"/>
      <c r="W3326" s="131"/>
      <c r="X3326" s="131"/>
      <c r="Y3326" s="131"/>
      <c r="Z3326" s="131"/>
      <c r="AA3326" s="131"/>
      <c r="AB3326" s="131"/>
      <c r="AC3326" s="131"/>
      <c r="AD3326" s="131"/>
      <c r="AE3326" s="131"/>
      <c r="AF3326" s="131"/>
      <c r="AG3326" s="131"/>
      <c r="AH3326" s="43"/>
    </row>
    <row r="3327" spans="4:34">
      <c r="D3327" s="62">
        <v>1998</v>
      </c>
      <c r="E3327" s="62">
        <v>12</v>
      </c>
      <c r="F3327" s="62">
        <v>1999</v>
      </c>
      <c r="G3327" s="62">
        <v>1999</v>
      </c>
      <c r="H3327" s="131"/>
      <c r="I3327" s="131"/>
      <c r="J3327" s="131"/>
      <c r="K3327" s="131"/>
      <c r="L3327" s="131"/>
      <c r="M3327" s="131"/>
      <c r="N3327" s="131"/>
      <c r="O3327" s="131"/>
      <c r="P3327" s="131"/>
      <c r="Q3327" s="131"/>
      <c r="R3327" s="131"/>
      <c r="S3327" s="131"/>
      <c r="T3327" s="131"/>
      <c r="U3327" s="131"/>
      <c r="V3327" s="131"/>
      <c r="W3327" s="131"/>
      <c r="X3327" s="131"/>
      <c r="Y3327" s="131"/>
      <c r="Z3327" s="131"/>
      <c r="AA3327" s="131"/>
      <c r="AB3327" s="131"/>
      <c r="AC3327" s="131"/>
      <c r="AD3327" s="131"/>
      <c r="AE3327" s="131"/>
      <c r="AF3327" s="131"/>
      <c r="AG3327" s="131"/>
      <c r="AH3327" s="43"/>
    </row>
    <row r="3328" spans="4:34">
      <c r="D3328" s="62">
        <v>1999</v>
      </c>
      <c r="E3328" s="62">
        <v>1</v>
      </c>
      <c r="F3328" s="62">
        <v>1999</v>
      </c>
      <c r="G3328" s="62">
        <v>1999</v>
      </c>
      <c r="H3328" s="131"/>
      <c r="I3328" s="131"/>
      <c r="J3328" s="131"/>
      <c r="K3328" s="131"/>
      <c r="L3328" s="131"/>
      <c r="M3328" s="131"/>
      <c r="N3328" s="131"/>
      <c r="O3328" s="131"/>
      <c r="P3328" s="131"/>
      <c r="Q3328" s="131"/>
      <c r="R3328" s="131"/>
      <c r="S3328" s="131"/>
      <c r="T3328" s="131"/>
      <c r="U3328" s="131"/>
      <c r="V3328" s="131"/>
      <c r="W3328" s="131"/>
      <c r="X3328" s="131"/>
      <c r="Y3328" s="131"/>
      <c r="Z3328" s="131"/>
      <c r="AA3328" s="131"/>
      <c r="AB3328" s="131"/>
      <c r="AC3328" s="131"/>
      <c r="AD3328" s="131"/>
      <c r="AE3328" s="131"/>
      <c r="AF3328" s="131"/>
      <c r="AG3328" s="131"/>
      <c r="AH3328" s="43"/>
    </row>
    <row r="3329" spans="4:34">
      <c r="D3329" s="62">
        <v>1999</v>
      </c>
      <c r="E3329" s="62">
        <v>2</v>
      </c>
      <c r="F3329" s="62">
        <v>1999</v>
      </c>
      <c r="G3329" s="62">
        <v>1999</v>
      </c>
      <c r="H3329" s="131"/>
      <c r="I3329" s="131"/>
      <c r="J3329" s="131"/>
      <c r="K3329" s="131"/>
      <c r="L3329" s="131"/>
      <c r="M3329" s="131"/>
      <c r="N3329" s="131"/>
      <c r="O3329" s="131"/>
      <c r="P3329" s="131"/>
      <c r="Q3329" s="131"/>
      <c r="R3329" s="131"/>
      <c r="S3329" s="131"/>
      <c r="T3329" s="131"/>
      <c r="U3329" s="131"/>
      <c r="V3329" s="131"/>
      <c r="W3329" s="131"/>
      <c r="X3329" s="131"/>
      <c r="Y3329" s="131"/>
      <c r="Z3329" s="131"/>
      <c r="AA3329" s="131"/>
      <c r="AB3329" s="131"/>
      <c r="AC3329" s="131"/>
      <c r="AD3329" s="131"/>
      <c r="AE3329" s="131"/>
      <c r="AF3329" s="131"/>
      <c r="AG3329" s="131"/>
      <c r="AH3329" s="43"/>
    </row>
    <row r="3330" spans="4:34">
      <c r="D3330" s="62">
        <v>1999</v>
      </c>
      <c r="E3330" s="62">
        <v>3</v>
      </c>
      <c r="F3330" s="62">
        <v>1999</v>
      </c>
      <c r="G3330" s="62">
        <v>1999</v>
      </c>
      <c r="H3330" s="131"/>
      <c r="I3330" s="131"/>
      <c r="J3330" s="131"/>
      <c r="K3330" s="131"/>
      <c r="L3330" s="131"/>
      <c r="M3330" s="131"/>
      <c r="N3330" s="131"/>
      <c r="O3330" s="131"/>
      <c r="P3330" s="131"/>
      <c r="Q3330" s="131"/>
      <c r="R3330" s="131"/>
      <c r="S3330" s="131"/>
      <c r="T3330" s="131"/>
      <c r="U3330" s="131"/>
      <c r="V3330" s="131"/>
      <c r="W3330" s="131"/>
      <c r="X3330" s="131"/>
      <c r="Y3330" s="131"/>
      <c r="Z3330" s="131"/>
      <c r="AA3330" s="131"/>
      <c r="AB3330" s="131"/>
      <c r="AC3330" s="131"/>
      <c r="AD3330" s="131"/>
      <c r="AE3330" s="131"/>
      <c r="AF3330" s="131"/>
      <c r="AG3330" s="131"/>
      <c r="AH3330" s="43"/>
    </row>
    <row r="3331" spans="4:34">
      <c r="D3331" s="62">
        <v>1999</v>
      </c>
      <c r="E3331" s="62">
        <v>4</v>
      </c>
      <c r="F3331" s="62">
        <v>1999</v>
      </c>
      <c r="G3331" s="62">
        <v>1999</v>
      </c>
      <c r="H3331" s="131"/>
      <c r="I3331" s="131"/>
      <c r="J3331" s="131"/>
      <c r="K3331" s="131"/>
      <c r="L3331" s="131"/>
      <c r="M3331" s="131"/>
      <c r="N3331" s="131"/>
      <c r="O3331" s="131"/>
      <c r="P3331" s="131"/>
      <c r="Q3331" s="131"/>
      <c r="R3331" s="131"/>
      <c r="S3331" s="131"/>
      <c r="T3331" s="131"/>
      <c r="U3331" s="131"/>
      <c r="V3331" s="131"/>
      <c r="W3331" s="131"/>
      <c r="X3331" s="131"/>
      <c r="Y3331" s="131"/>
      <c r="Z3331" s="131"/>
      <c r="AA3331" s="131"/>
      <c r="AB3331" s="131"/>
      <c r="AC3331" s="131"/>
      <c r="AD3331" s="131"/>
      <c r="AE3331" s="131"/>
      <c r="AF3331" s="131"/>
      <c r="AG3331" s="131"/>
      <c r="AH3331" s="43"/>
    </row>
    <row r="3332" spans="4:34">
      <c r="D3332" s="62">
        <v>1999</v>
      </c>
      <c r="E3332" s="62">
        <v>5</v>
      </c>
      <c r="F3332" s="62">
        <v>1999</v>
      </c>
      <c r="G3332" s="62">
        <v>2000</v>
      </c>
      <c r="H3332" s="131"/>
      <c r="I3332" s="131"/>
      <c r="J3332" s="131"/>
      <c r="K3332" s="131"/>
      <c r="L3332" s="131"/>
      <c r="M3332" s="131"/>
      <c r="N3332" s="131"/>
      <c r="O3332" s="131"/>
      <c r="P3332" s="131"/>
      <c r="Q3332" s="131"/>
      <c r="R3332" s="131"/>
      <c r="S3332" s="131"/>
      <c r="T3332" s="131"/>
      <c r="U3332" s="131"/>
      <c r="V3332" s="131"/>
      <c r="W3332" s="131"/>
      <c r="X3332" s="131"/>
      <c r="Y3332" s="131"/>
      <c r="Z3332" s="131"/>
      <c r="AA3332" s="131"/>
      <c r="AB3332" s="131"/>
      <c r="AC3332" s="131"/>
      <c r="AD3332" s="131"/>
      <c r="AE3332" s="131"/>
      <c r="AF3332" s="131"/>
      <c r="AG3332" s="131"/>
      <c r="AH3332" s="43"/>
    </row>
    <row r="3333" spans="4:34">
      <c r="D3333" s="62">
        <v>1999</v>
      </c>
      <c r="E3333" s="62">
        <v>6</v>
      </c>
      <c r="F3333" s="62">
        <v>1999</v>
      </c>
      <c r="G3333" s="62">
        <v>2000</v>
      </c>
      <c r="H3333" s="131"/>
      <c r="I3333" s="131"/>
      <c r="J3333" s="131"/>
      <c r="K3333" s="131"/>
      <c r="L3333" s="131"/>
      <c r="M3333" s="131"/>
      <c r="N3333" s="131"/>
      <c r="O3333" s="131"/>
      <c r="P3333" s="131"/>
      <c r="Q3333" s="131"/>
      <c r="R3333" s="131"/>
      <c r="S3333" s="131"/>
      <c r="T3333" s="131"/>
      <c r="U3333" s="131"/>
      <c r="V3333" s="131"/>
      <c r="W3333" s="131"/>
      <c r="X3333" s="131"/>
      <c r="Y3333" s="131"/>
      <c r="Z3333" s="131"/>
      <c r="AA3333" s="131"/>
      <c r="AB3333" s="131"/>
      <c r="AC3333" s="131"/>
      <c r="AD3333" s="131"/>
      <c r="AE3333" s="131"/>
      <c r="AF3333" s="131"/>
      <c r="AG3333" s="131"/>
      <c r="AH3333" s="43"/>
    </row>
    <row r="3334" spans="4:34">
      <c r="D3334" s="62">
        <v>1999</v>
      </c>
      <c r="E3334" s="62">
        <v>7</v>
      </c>
      <c r="F3334" s="62">
        <v>2000</v>
      </c>
      <c r="G3334" s="62">
        <v>2000</v>
      </c>
      <c r="H3334" s="131"/>
      <c r="I3334" s="131"/>
      <c r="J3334" s="131"/>
      <c r="K3334" s="131"/>
      <c r="L3334" s="131"/>
      <c r="M3334" s="131"/>
      <c r="N3334" s="131"/>
      <c r="O3334" s="131"/>
      <c r="P3334" s="131"/>
      <c r="Q3334" s="131"/>
      <c r="R3334" s="131"/>
      <c r="S3334" s="131"/>
      <c r="T3334" s="131"/>
      <c r="U3334" s="131"/>
      <c r="V3334" s="131"/>
      <c r="W3334" s="131"/>
      <c r="X3334" s="131"/>
      <c r="Y3334" s="131"/>
      <c r="Z3334" s="131"/>
      <c r="AA3334" s="131"/>
      <c r="AB3334" s="131"/>
      <c r="AC3334" s="131"/>
      <c r="AD3334" s="131"/>
      <c r="AE3334" s="131"/>
      <c r="AF3334" s="131"/>
      <c r="AG3334" s="131"/>
      <c r="AH3334" s="43"/>
    </row>
    <row r="3335" spans="4:34">
      <c r="D3335" s="62">
        <v>1999</v>
      </c>
      <c r="E3335" s="62">
        <v>8</v>
      </c>
      <c r="F3335" s="62">
        <v>2000</v>
      </c>
      <c r="G3335" s="62">
        <v>2000</v>
      </c>
      <c r="H3335" s="131"/>
      <c r="I3335" s="131"/>
      <c r="J3335" s="131"/>
      <c r="K3335" s="131"/>
      <c r="L3335" s="131"/>
      <c r="M3335" s="131"/>
      <c r="N3335" s="131"/>
      <c r="O3335" s="131"/>
      <c r="P3335" s="131"/>
      <c r="Q3335" s="131"/>
      <c r="R3335" s="131"/>
      <c r="S3335" s="131"/>
      <c r="T3335" s="131"/>
      <c r="U3335" s="131"/>
      <c r="V3335" s="131"/>
      <c r="W3335" s="131"/>
      <c r="X3335" s="131"/>
      <c r="Y3335" s="131"/>
      <c r="Z3335" s="131"/>
      <c r="AA3335" s="131"/>
      <c r="AB3335" s="131"/>
      <c r="AC3335" s="131"/>
      <c r="AD3335" s="131"/>
      <c r="AE3335" s="131"/>
      <c r="AF3335" s="131"/>
      <c r="AG3335" s="131"/>
      <c r="AH3335" s="43"/>
    </row>
    <row r="3336" spans="4:34">
      <c r="D3336" s="62">
        <v>1999</v>
      </c>
      <c r="E3336" s="62">
        <v>9</v>
      </c>
      <c r="F3336" s="62">
        <v>2000</v>
      </c>
      <c r="G3336" s="62">
        <v>2000</v>
      </c>
      <c r="H3336" s="131"/>
      <c r="I3336" s="131"/>
      <c r="J3336" s="131"/>
      <c r="K3336" s="131"/>
      <c r="L3336" s="131"/>
      <c r="M3336" s="131"/>
      <c r="N3336" s="131"/>
      <c r="O3336" s="131"/>
      <c r="P3336" s="131"/>
      <c r="Q3336" s="131"/>
      <c r="R3336" s="131"/>
      <c r="S3336" s="131"/>
      <c r="T3336" s="131"/>
      <c r="U3336" s="131"/>
      <c r="V3336" s="131"/>
      <c r="W3336" s="131"/>
      <c r="X3336" s="131"/>
      <c r="Y3336" s="131"/>
      <c r="Z3336" s="131"/>
      <c r="AA3336" s="131"/>
      <c r="AB3336" s="131"/>
      <c r="AC3336" s="131"/>
      <c r="AD3336" s="131"/>
      <c r="AE3336" s="131"/>
      <c r="AF3336" s="131"/>
      <c r="AG3336" s="131"/>
      <c r="AH3336" s="43"/>
    </row>
    <row r="3337" spans="4:34">
      <c r="D3337" s="62">
        <v>1999</v>
      </c>
      <c r="E3337" s="62">
        <v>10</v>
      </c>
      <c r="F3337" s="62">
        <v>2000</v>
      </c>
      <c r="G3337" s="62">
        <v>2000</v>
      </c>
      <c r="H3337" s="131"/>
      <c r="I3337" s="131"/>
      <c r="J3337" s="131"/>
      <c r="K3337" s="131"/>
      <c r="L3337" s="131"/>
      <c r="M3337" s="131"/>
      <c r="N3337" s="131"/>
      <c r="O3337" s="131"/>
      <c r="P3337" s="131"/>
      <c r="Q3337" s="131"/>
      <c r="R3337" s="131"/>
      <c r="S3337" s="131"/>
      <c r="T3337" s="131"/>
      <c r="U3337" s="131"/>
      <c r="V3337" s="131"/>
      <c r="W3337" s="131"/>
      <c r="X3337" s="131"/>
      <c r="Y3337" s="131"/>
      <c r="Z3337" s="131"/>
      <c r="AA3337" s="131"/>
      <c r="AB3337" s="131"/>
      <c r="AC3337" s="131"/>
      <c r="AD3337" s="131"/>
      <c r="AE3337" s="131"/>
      <c r="AF3337" s="131"/>
      <c r="AG3337" s="131"/>
      <c r="AH3337" s="43"/>
    </row>
    <row r="3338" spans="4:34">
      <c r="D3338" s="62">
        <v>1999</v>
      </c>
      <c r="E3338" s="62">
        <v>11</v>
      </c>
      <c r="F3338" s="62">
        <v>2000</v>
      </c>
      <c r="G3338" s="62">
        <v>2000</v>
      </c>
      <c r="H3338" s="131"/>
      <c r="I3338" s="131"/>
      <c r="J3338" s="131"/>
      <c r="K3338" s="131"/>
      <c r="L3338" s="131"/>
      <c r="M3338" s="131"/>
      <c r="N3338" s="131"/>
      <c r="O3338" s="131"/>
      <c r="P3338" s="131"/>
      <c r="Q3338" s="131"/>
      <c r="R3338" s="131"/>
      <c r="S3338" s="131"/>
      <c r="T3338" s="131"/>
      <c r="U3338" s="131"/>
      <c r="V3338" s="131"/>
      <c r="W3338" s="131"/>
      <c r="X3338" s="131"/>
      <c r="Y3338" s="131"/>
      <c r="Z3338" s="131"/>
      <c r="AA3338" s="131"/>
      <c r="AB3338" s="131"/>
      <c r="AC3338" s="131"/>
      <c r="AD3338" s="131"/>
      <c r="AE3338" s="131"/>
      <c r="AF3338" s="131"/>
      <c r="AG3338" s="131"/>
      <c r="AH3338" s="43"/>
    </row>
    <row r="3339" spans="4:34">
      <c r="D3339" s="62">
        <v>1999</v>
      </c>
      <c r="E3339" s="62">
        <v>12</v>
      </c>
      <c r="F3339" s="62">
        <v>2000</v>
      </c>
      <c r="G3339" s="62">
        <v>2000</v>
      </c>
      <c r="H3339" s="131"/>
      <c r="I3339" s="131"/>
      <c r="J3339" s="131"/>
      <c r="K3339" s="131"/>
      <c r="L3339" s="131"/>
      <c r="M3339" s="131"/>
      <c r="N3339" s="131"/>
      <c r="O3339" s="131"/>
      <c r="P3339" s="131"/>
      <c r="Q3339" s="131"/>
      <c r="R3339" s="131"/>
      <c r="S3339" s="131"/>
      <c r="T3339" s="131"/>
      <c r="U3339" s="131"/>
      <c r="V3339" s="131"/>
      <c r="W3339" s="131"/>
      <c r="X3339" s="131"/>
      <c r="Y3339" s="131"/>
      <c r="Z3339" s="131"/>
      <c r="AA3339" s="131"/>
      <c r="AB3339" s="131"/>
      <c r="AC3339" s="131"/>
      <c r="AD3339" s="131"/>
      <c r="AE3339" s="131"/>
      <c r="AF3339" s="131"/>
      <c r="AG3339" s="131"/>
      <c r="AH3339" s="43"/>
    </row>
    <row r="3340" spans="4:34">
      <c r="D3340" s="62">
        <v>2000</v>
      </c>
      <c r="E3340" s="62">
        <v>1</v>
      </c>
      <c r="F3340" s="62">
        <v>2000</v>
      </c>
      <c r="G3340" s="62">
        <v>2000</v>
      </c>
      <c r="H3340" s="131"/>
      <c r="I3340" s="131"/>
      <c r="J3340" s="131"/>
      <c r="K3340" s="131"/>
      <c r="L3340" s="131"/>
      <c r="M3340" s="131"/>
      <c r="N3340" s="131"/>
      <c r="O3340" s="131"/>
      <c r="P3340" s="131"/>
      <c r="Q3340" s="131"/>
      <c r="R3340" s="131"/>
      <c r="S3340" s="131"/>
      <c r="T3340" s="131"/>
      <c r="U3340" s="131"/>
      <c r="V3340" s="131"/>
      <c r="W3340" s="131"/>
      <c r="X3340" s="131"/>
      <c r="Y3340" s="131"/>
      <c r="Z3340" s="131"/>
      <c r="AA3340" s="131"/>
      <c r="AB3340" s="131"/>
      <c r="AC3340" s="131"/>
      <c r="AD3340" s="131"/>
      <c r="AE3340" s="131"/>
      <c r="AF3340" s="131"/>
      <c r="AG3340" s="131"/>
      <c r="AH3340" s="43"/>
    </row>
    <row r="3341" spans="4:34">
      <c r="D3341" s="62">
        <v>2000</v>
      </c>
      <c r="E3341" s="62">
        <v>2</v>
      </c>
      <c r="F3341" s="62">
        <v>2000</v>
      </c>
      <c r="G3341" s="62">
        <v>2000</v>
      </c>
      <c r="H3341" s="131"/>
      <c r="I3341" s="131"/>
      <c r="J3341" s="131"/>
      <c r="K3341" s="131"/>
      <c r="L3341" s="131"/>
      <c r="M3341" s="131"/>
      <c r="N3341" s="131"/>
      <c r="O3341" s="131"/>
      <c r="P3341" s="131"/>
      <c r="Q3341" s="131"/>
      <c r="R3341" s="131"/>
      <c r="S3341" s="131"/>
      <c r="T3341" s="131"/>
      <c r="U3341" s="131"/>
      <c r="V3341" s="131"/>
      <c r="W3341" s="131"/>
      <c r="X3341" s="131"/>
      <c r="Y3341" s="131"/>
      <c r="Z3341" s="131"/>
      <c r="AA3341" s="131"/>
      <c r="AB3341" s="131"/>
      <c r="AC3341" s="131"/>
      <c r="AD3341" s="131"/>
      <c r="AE3341" s="131"/>
      <c r="AF3341" s="131"/>
      <c r="AG3341" s="131"/>
      <c r="AH3341" s="43"/>
    </row>
    <row r="3342" spans="4:34">
      <c r="D3342" s="62">
        <v>2000</v>
      </c>
      <c r="E3342" s="62">
        <v>3</v>
      </c>
      <c r="F3342" s="62">
        <v>2000</v>
      </c>
      <c r="G3342" s="62">
        <v>2000</v>
      </c>
      <c r="H3342" s="131"/>
      <c r="I3342" s="131"/>
      <c r="J3342" s="131"/>
      <c r="K3342" s="131"/>
      <c r="L3342" s="131"/>
      <c r="M3342" s="131"/>
      <c r="N3342" s="131"/>
      <c r="O3342" s="131"/>
      <c r="P3342" s="131"/>
      <c r="Q3342" s="131"/>
      <c r="R3342" s="131"/>
      <c r="S3342" s="131"/>
      <c r="T3342" s="131"/>
      <c r="U3342" s="131"/>
      <c r="V3342" s="131"/>
      <c r="W3342" s="131"/>
      <c r="X3342" s="131"/>
      <c r="Y3342" s="131"/>
      <c r="Z3342" s="131"/>
      <c r="AA3342" s="131"/>
      <c r="AB3342" s="131"/>
      <c r="AC3342" s="131"/>
      <c r="AD3342" s="131"/>
      <c r="AE3342" s="131"/>
      <c r="AF3342" s="131"/>
      <c r="AG3342" s="131"/>
      <c r="AH3342" s="43"/>
    </row>
    <row r="3343" spans="4:34">
      <c r="D3343" s="62">
        <v>2000</v>
      </c>
      <c r="E3343" s="62">
        <v>4</v>
      </c>
      <c r="F3343" s="62">
        <v>2000</v>
      </c>
      <c r="G3343" s="62">
        <v>2000</v>
      </c>
      <c r="H3343" s="131"/>
      <c r="I3343" s="131"/>
      <c r="J3343" s="131"/>
      <c r="K3343" s="131"/>
      <c r="L3343" s="131"/>
      <c r="M3343" s="131"/>
      <c r="N3343" s="131"/>
      <c r="O3343" s="131"/>
      <c r="P3343" s="131"/>
      <c r="Q3343" s="131"/>
      <c r="R3343" s="131"/>
      <c r="S3343" s="131"/>
      <c r="T3343" s="131"/>
      <c r="U3343" s="131"/>
      <c r="V3343" s="131"/>
      <c r="W3343" s="131"/>
      <c r="X3343" s="131"/>
      <c r="Y3343" s="131"/>
      <c r="Z3343" s="131"/>
      <c r="AA3343" s="131"/>
      <c r="AB3343" s="131"/>
      <c r="AC3343" s="131"/>
      <c r="AD3343" s="131"/>
      <c r="AE3343" s="131"/>
      <c r="AF3343" s="131"/>
      <c r="AG3343" s="131"/>
      <c r="AH3343" s="43"/>
    </row>
    <row r="3344" spans="4:34">
      <c r="D3344" s="62">
        <v>2000</v>
      </c>
      <c r="E3344" s="62">
        <v>5</v>
      </c>
      <c r="F3344" s="62">
        <v>2000</v>
      </c>
      <c r="G3344" s="62">
        <v>2001</v>
      </c>
      <c r="H3344" s="131"/>
      <c r="I3344" s="131"/>
      <c r="J3344" s="131"/>
      <c r="K3344" s="131"/>
      <c r="L3344" s="131"/>
      <c r="M3344" s="131"/>
      <c r="N3344" s="131"/>
      <c r="O3344" s="131"/>
      <c r="P3344" s="131"/>
      <c r="Q3344" s="131"/>
      <c r="R3344" s="131"/>
      <c r="S3344" s="131"/>
      <c r="T3344" s="131"/>
      <c r="U3344" s="131"/>
      <c r="V3344" s="131"/>
      <c r="W3344" s="131"/>
      <c r="X3344" s="131"/>
      <c r="Y3344" s="131"/>
      <c r="Z3344" s="131"/>
      <c r="AA3344" s="131"/>
      <c r="AB3344" s="131"/>
      <c r="AC3344" s="131"/>
      <c r="AD3344" s="131"/>
      <c r="AE3344" s="131"/>
      <c r="AF3344" s="131"/>
      <c r="AG3344" s="131"/>
      <c r="AH3344" s="43"/>
    </row>
    <row r="3345" spans="4:34">
      <c r="D3345" s="62">
        <v>2000</v>
      </c>
      <c r="E3345" s="62">
        <v>6</v>
      </c>
      <c r="F3345" s="62">
        <v>2000</v>
      </c>
      <c r="G3345" s="62">
        <v>2001</v>
      </c>
      <c r="H3345" s="131"/>
      <c r="I3345" s="131"/>
      <c r="J3345" s="131"/>
      <c r="K3345" s="131"/>
      <c r="L3345" s="131"/>
      <c r="M3345" s="131"/>
      <c r="N3345" s="131"/>
      <c r="O3345" s="131"/>
      <c r="P3345" s="131"/>
      <c r="Q3345" s="131"/>
      <c r="R3345" s="131"/>
      <c r="S3345" s="131"/>
      <c r="T3345" s="131"/>
      <c r="U3345" s="131"/>
      <c r="V3345" s="131"/>
      <c r="W3345" s="131"/>
      <c r="X3345" s="131"/>
      <c r="Y3345" s="131"/>
      <c r="Z3345" s="131"/>
      <c r="AA3345" s="131"/>
      <c r="AB3345" s="131"/>
      <c r="AC3345" s="131"/>
      <c r="AD3345" s="131"/>
      <c r="AE3345" s="131"/>
      <c r="AF3345" s="131"/>
      <c r="AG3345" s="131"/>
      <c r="AH3345" s="43"/>
    </row>
    <row r="3346" spans="4:34">
      <c r="D3346" s="62">
        <v>2000</v>
      </c>
      <c r="E3346" s="62">
        <v>7</v>
      </c>
      <c r="F3346" s="62">
        <v>2001</v>
      </c>
      <c r="G3346" s="62">
        <v>2001</v>
      </c>
      <c r="H3346" s="131"/>
      <c r="I3346" s="131"/>
      <c r="J3346" s="131"/>
      <c r="K3346" s="131"/>
      <c r="L3346" s="131"/>
      <c r="M3346" s="131"/>
      <c r="N3346" s="131"/>
      <c r="O3346" s="131"/>
      <c r="P3346" s="131"/>
      <c r="Q3346" s="131"/>
      <c r="R3346" s="131"/>
      <c r="S3346" s="131"/>
      <c r="T3346" s="131"/>
      <c r="U3346" s="131"/>
      <c r="V3346" s="131"/>
      <c r="W3346" s="131"/>
      <c r="X3346" s="131"/>
      <c r="Y3346" s="131"/>
      <c r="Z3346" s="131"/>
      <c r="AA3346" s="131"/>
      <c r="AB3346" s="131"/>
      <c r="AC3346" s="131"/>
      <c r="AD3346" s="131"/>
      <c r="AE3346" s="131"/>
      <c r="AF3346" s="131"/>
      <c r="AG3346" s="131"/>
      <c r="AH3346" s="43"/>
    </row>
    <row r="3347" spans="4:34">
      <c r="D3347" s="62">
        <v>2000</v>
      </c>
      <c r="E3347" s="62">
        <v>8</v>
      </c>
      <c r="F3347" s="62">
        <v>2001</v>
      </c>
      <c r="G3347" s="62">
        <v>2001</v>
      </c>
      <c r="H3347" s="131"/>
      <c r="I3347" s="131"/>
      <c r="J3347" s="131"/>
      <c r="K3347" s="131"/>
      <c r="L3347" s="131"/>
      <c r="M3347" s="131"/>
      <c r="N3347" s="131"/>
      <c r="O3347" s="131"/>
      <c r="P3347" s="131"/>
      <c r="Q3347" s="131"/>
      <c r="R3347" s="131"/>
      <c r="S3347" s="131"/>
      <c r="T3347" s="131"/>
      <c r="U3347" s="131"/>
      <c r="V3347" s="131"/>
      <c r="W3347" s="131"/>
      <c r="X3347" s="131"/>
      <c r="Y3347" s="131"/>
      <c r="Z3347" s="131"/>
      <c r="AA3347" s="131"/>
      <c r="AB3347" s="131"/>
      <c r="AC3347" s="131"/>
      <c r="AD3347" s="131"/>
      <c r="AE3347" s="131"/>
      <c r="AF3347" s="131"/>
      <c r="AG3347" s="131"/>
      <c r="AH3347" s="43"/>
    </row>
    <row r="3348" spans="4:34">
      <c r="D3348" s="62">
        <v>2000</v>
      </c>
      <c r="E3348" s="62">
        <v>9</v>
      </c>
      <c r="F3348" s="62">
        <v>2001</v>
      </c>
      <c r="G3348" s="62">
        <v>2001</v>
      </c>
      <c r="H3348" s="131"/>
      <c r="I3348" s="131"/>
      <c r="J3348" s="131"/>
      <c r="K3348" s="131"/>
      <c r="L3348" s="131"/>
      <c r="M3348" s="131"/>
      <c r="N3348" s="131"/>
      <c r="O3348" s="131"/>
      <c r="P3348" s="131"/>
      <c r="Q3348" s="131"/>
      <c r="R3348" s="131"/>
      <c r="S3348" s="131"/>
      <c r="T3348" s="131"/>
      <c r="U3348" s="131"/>
      <c r="V3348" s="131"/>
      <c r="W3348" s="131"/>
      <c r="X3348" s="131"/>
      <c r="Y3348" s="131"/>
      <c r="Z3348" s="131"/>
      <c r="AA3348" s="131"/>
      <c r="AB3348" s="131"/>
      <c r="AC3348" s="131"/>
      <c r="AD3348" s="131"/>
      <c r="AE3348" s="131"/>
      <c r="AF3348" s="131"/>
      <c r="AG3348" s="131"/>
      <c r="AH3348" s="43"/>
    </row>
    <row r="3349" spans="4:34">
      <c r="D3349" s="62">
        <v>2000</v>
      </c>
      <c r="E3349" s="62">
        <v>10</v>
      </c>
      <c r="F3349" s="62">
        <v>2001</v>
      </c>
      <c r="G3349" s="62">
        <v>2001</v>
      </c>
      <c r="H3349" s="131"/>
      <c r="I3349" s="131"/>
      <c r="J3349" s="131"/>
      <c r="K3349" s="131"/>
      <c r="L3349" s="131"/>
      <c r="M3349" s="131"/>
      <c r="N3349" s="131"/>
      <c r="O3349" s="131"/>
      <c r="P3349" s="131"/>
      <c r="Q3349" s="131"/>
      <c r="R3349" s="131"/>
      <c r="S3349" s="131"/>
      <c r="T3349" s="131"/>
      <c r="U3349" s="131"/>
      <c r="V3349" s="131"/>
      <c r="W3349" s="131"/>
      <c r="X3349" s="131"/>
      <c r="Y3349" s="131"/>
      <c r="Z3349" s="131"/>
      <c r="AA3349" s="131"/>
      <c r="AB3349" s="131"/>
      <c r="AC3349" s="131"/>
      <c r="AD3349" s="131"/>
      <c r="AE3349" s="131"/>
      <c r="AF3349" s="131"/>
      <c r="AG3349" s="131"/>
      <c r="AH3349" s="43"/>
    </row>
    <row r="3350" spans="4:34">
      <c r="D3350" s="62">
        <v>2000</v>
      </c>
      <c r="E3350" s="62">
        <v>11</v>
      </c>
      <c r="F3350" s="62">
        <v>2001</v>
      </c>
      <c r="G3350" s="62">
        <v>2001</v>
      </c>
      <c r="H3350" s="131"/>
      <c r="I3350" s="131"/>
      <c r="J3350" s="131"/>
      <c r="K3350" s="131"/>
      <c r="L3350" s="131"/>
      <c r="M3350" s="131"/>
      <c r="N3350" s="131"/>
      <c r="O3350" s="131"/>
      <c r="P3350" s="131"/>
      <c r="Q3350" s="131"/>
      <c r="R3350" s="131"/>
      <c r="S3350" s="131"/>
      <c r="T3350" s="131"/>
      <c r="U3350" s="131"/>
      <c r="V3350" s="131"/>
      <c r="W3350" s="131"/>
      <c r="X3350" s="131"/>
      <c r="Y3350" s="131"/>
      <c r="Z3350" s="131"/>
      <c r="AA3350" s="131"/>
      <c r="AB3350" s="131"/>
      <c r="AC3350" s="131"/>
      <c r="AD3350" s="131"/>
      <c r="AE3350" s="131"/>
      <c r="AF3350" s="131"/>
      <c r="AG3350" s="131"/>
      <c r="AH3350" s="43"/>
    </row>
    <row r="3351" spans="4:34">
      <c r="D3351" s="62">
        <v>2000</v>
      </c>
      <c r="E3351" s="62">
        <v>12</v>
      </c>
      <c r="F3351" s="62">
        <v>2001</v>
      </c>
      <c r="G3351" s="62">
        <v>2001</v>
      </c>
      <c r="H3351" s="131"/>
      <c r="I3351" s="131"/>
      <c r="J3351" s="131"/>
      <c r="K3351" s="131"/>
      <c r="L3351" s="131"/>
      <c r="M3351" s="131"/>
      <c r="N3351" s="131"/>
      <c r="O3351" s="131"/>
      <c r="P3351" s="131"/>
      <c r="Q3351" s="131"/>
      <c r="R3351" s="131"/>
      <c r="S3351" s="131"/>
      <c r="T3351" s="131"/>
      <c r="U3351" s="131"/>
      <c r="V3351" s="131"/>
      <c r="W3351" s="131"/>
      <c r="X3351" s="131"/>
      <c r="Y3351" s="131"/>
      <c r="Z3351" s="131"/>
      <c r="AA3351" s="131"/>
      <c r="AB3351" s="131"/>
      <c r="AC3351" s="131"/>
      <c r="AD3351" s="131"/>
      <c r="AE3351" s="131"/>
      <c r="AF3351" s="131"/>
      <c r="AG3351" s="131"/>
      <c r="AH3351" s="43"/>
    </row>
    <row r="3352" spans="4:34">
      <c r="D3352" s="62">
        <v>2001</v>
      </c>
      <c r="E3352" s="62">
        <v>1</v>
      </c>
      <c r="F3352" s="62">
        <v>2001</v>
      </c>
      <c r="G3352" s="62">
        <v>2001</v>
      </c>
      <c r="H3352" s="131"/>
      <c r="I3352" s="131"/>
      <c r="J3352" s="131"/>
      <c r="K3352" s="131"/>
      <c r="L3352" s="131"/>
      <c r="M3352" s="131"/>
      <c r="N3352" s="131"/>
      <c r="O3352" s="131"/>
      <c r="P3352" s="131"/>
      <c r="Q3352" s="131"/>
      <c r="R3352" s="131"/>
      <c r="S3352" s="131"/>
      <c r="T3352" s="131"/>
      <c r="U3352" s="131"/>
      <c r="V3352" s="131"/>
      <c r="W3352" s="131"/>
      <c r="X3352" s="131"/>
      <c r="Y3352" s="131"/>
      <c r="Z3352" s="131"/>
      <c r="AA3352" s="131"/>
      <c r="AB3352" s="131"/>
      <c r="AC3352" s="131"/>
      <c r="AD3352" s="131"/>
      <c r="AE3352" s="131"/>
      <c r="AF3352" s="131"/>
      <c r="AG3352" s="131"/>
      <c r="AH3352" s="43"/>
    </row>
    <row r="3353" spans="4:34">
      <c r="D3353" s="62">
        <v>2001</v>
      </c>
      <c r="E3353" s="62">
        <v>2</v>
      </c>
      <c r="F3353" s="62">
        <v>2001</v>
      </c>
      <c r="G3353" s="62">
        <v>2001</v>
      </c>
      <c r="H3353" s="131"/>
      <c r="I3353" s="131"/>
      <c r="J3353" s="131"/>
      <c r="K3353" s="131"/>
      <c r="L3353" s="131"/>
      <c r="M3353" s="131"/>
      <c r="N3353" s="131"/>
      <c r="O3353" s="131"/>
      <c r="P3353" s="131"/>
      <c r="Q3353" s="131"/>
      <c r="R3353" s="131"/>
      <c r="S3353" s="131"/>
      <c r="T3353" s="131"/>
      <c r="U3353" s="131"/>
      <c r="V3353" s="131"/>
      <c r="W3353" s="131"/>
      <c r="X3353" s="131"/>
      <c r="Y3353" s="131"/>
      <c r="Z3353" s="131"/>
      <c r="AA3353" s="131"/>
      <c r="AB3353" s="131"/>
      <c r="AC3353" s="131"/>
      <c r="AD3353" s="131"/>
      <c r="AE3353" s="131"/>
      <c r="AF3353" s="131"/>
      <c r="AG3353" s="131"/>
      <c r="AH3353" s="43"/>
    </row>
    <row r="3354" spans="4:34">
      <c r="D3354" s="62">
        <v>2001</v>
      </c>
      <c r="E3354" s="62">
        <v>3</v>
      </c>
      <c r="F3354" s="62">
        <v>2001</v>
      </c>
      <c r="G3354" s="62">
        <v>2001</v>
      </c>
      <c r="H3354" s="131"/>
      <c r="I3354" s="131"/>
      <c r="J3354" s="131"/>
      <c r="K3354" s="131"/>
      <c r="L3354" s="131"/>
      <c r="M3354" s="131"/>
      <c r="N3354" s="131"/>
      <c r="O3354" s="131"/>
      <c r="P3354" s="131"/>
      <c r="Q3354" s="131"/>
      <c r="R3354" s="131"/>
      <c r="S3354" s="131"/>
      <c r="T3354" s="131"/>
      <c r="U3354" s="131"/>
      <c r="V3354" s="131"/>
      <c r="W3354" s="131"/>
      <c r="X3354" s="131"/>
      <c r="Y3354" s="131"/>
      <c r="Z3354" s="131"/>
      <c r="AA3354" s="131"/>
      <c r="AB3354" s="131"/>
      <c r="AC3354" s="131"/>
      <c r="AD3354" s="131"/>
      <c r="AE3354" s="131"/>
      <c r="AF3354" s="131"/>
      <c r="AG3354" s="131"/>
      <c r="AH3354" s="43"/>
    </row>
    <row r="3355" spans="4:34">
      <c r="D3355" s="62">
        <v>2001</v>
      </c>
      <c r="E3355" s="62">
        <v>4</v>
      </c>
      <c r="F3355" s="62">
        <v>2001</v>
      </c>
      <c r="G3355" s="62">
        <v>2001</v>
      </c>
      <c r="H3355" s="131"/>
      <c r="I3355" s="131"/>
      <c r="J3355" s="131"/>
      <c r="K3355" s="131"/>
      <c r="L3355" s="131"/>
      <c r="M3355" s="131"/>
      <c r="N3355" s="131"/>
      <c r="O3355" s="131"/>
      <c r="P3355" s="131"/>
      <c r="Q3355" s="131"/>
      <c r="R3355" s="131"/>
      <c r="S3355" s="131"/>
      <c r="T3355" s="131"/>
      <c r="U3355" s="131"/>
      <c r="V3355" s="131"/>
      <c r="W3355" s="131"/>
      <c r="X3355" s="131"/>
      <c r="Y3355" s="131"/>
      <c r="Z3355" s="131"/>
      <c r="AA3355" s="131"/>
      <c r="AB3355" s="131"/>
      <c r="AC3355" s="131"/>
      <c r="AD3355" s="131"/>
      <c r="AE3355" s="131"/>
      <c r="AF3355" s="131"/>
      <c r="AG3355" s="131"/>
      <c r="AH3355" s="43"/>
    </row>
    <row r="3356" spans="4:34">
      <c r="D3356" s="62">
        <v>2001</v>
      </c>
      <c r="E3356" s="62">
        <v>5</v>
      </c>
      <c r="F3356" s="62">
        <v>2001</v>
      </c>
      <c r="G3356" s="62">
        <v>2002</v>
      </c>
      <c r="H3356" s="131"/>
      <c r="I3356" s="131"/>
      <c r="J3356" s="131"/>
      <c r="K3356" s="131"/>
      <c r="L3356" s="131"/>
      <c r="M3356" s="131"/>
      <c r="N3356" s="131"/>
      <c r="O3356" s="131"/>
      <c r="P3356" s="131"/>
      <c r="Q3356" s="131"/>
      <c r="R3356" s="131"/>
      <c r="S3356" s="131"/>
      <c r="T3356" s="131"/>
      <c r="U3356" s="131"/>
      <c r="V3356" s="131"/>
      <c r="W3356" s="131"/>
      <c r="X3356" s="131"/>
      <c r="Y3356" s="131"/>
      <c r="Z3356" s="131"/>
      <c r="AA3356" s="131"/>
      <c r="AB3356" s="131"/>
      <c r="AC3356" s="131"/>
      <c r="AD3356" s="131"/>
      <c r="AE3356" s="131"/>
      <c r="AF3356" s="131"/>
      <c r="AG3356" s="131"/>
      <c r="AH3356" s="43"/>
    </row>
    <row r="3357" spans="4:34">
      <c r="D3357" s="62">
        <v>2001</v>
      </c>
      <c r="E3357" s="62">
        <v>6</v>
      </c>
      <c r="F3357" s="62">
        <v>2001</v>
      </c>
      <c r="G3357" s="62">
        <v>2002</v>
      </c>
      <c r="H3357" s="131"/>
      <c r="I3357" s="131"/>
      <c r="J3357" s="131"/>
      <c r="K3357" s="131"/>
      <c r="L3357" s="131"/>
      <c r="M3357" s="131"/>
      <c r="N3357" s="131"/>
      <c r="O3357" s="131"/>
      <c r="P3357" s="131"/>
      <c r="Q3357" s="131"/>
      <c r="R3357" s="131"/>
      <c r="S3357" s="131"/>
      <c r="T3357" s="131"/>
      <c r="U3357" s="131"/>
      <c r="V3357" s="131"/>
      <c r="W3357" s="131"/>
      <c r="X3357" s="131"/>
      <c r="Y3357" s="131"/>
      <c r="Z3357" s="131"/>
      <c r="AA3357" s="131"/>
      <c r="AB3357" s="131"/>
      <c r="AC3357" s="131"/>
      <c r="AD3357" s="131"/>
      <c r="AE3357" s="131"/>
      <c r="AF3357" s="131"/>
      <c r="AG3357" s="131"/>
      <c r="AH3357" s="43"/>
    </row>
    <row r="3358" spans="4:34">
      <c r="D3358" s="62">
        <v>2001</v>
      </c>
      <c r="E3358" s="62">
        <v>7</v>
      </c>
      <c r="F3358" s="62">
        <v>2002</v>
      </c>
      <c r="G3358" s="62">
        <v>2002</v>
      </c>
      <c r="H3358" s="131"/>
      <c r="I3358" s="131"/>
      <c r="J3358" s="131"/>
      <c r="K3358" s="131"/>
      <c r="L3358" s="131"/>
      <c r="M3358" s="131"/>
      <c r="N3358" s="131"/>
      <c r="O3358" s="131"/>
      <c r="P3358" s="131"/>
      <c r="Q3358" s="131"/>
      <c r="R3358" s="131"/>
      <c r="S3358" s="131"/>
      <c r="T3358" s="131"/>
      <c r="U3358" s="131"/>
      <c r="V3358" s="131"/>
      <c r="W3358" s="131"/>
      <c r="X3358" s="131"/>
      <c r="Y3358" s="131"/>
      <c r="Z3358" s="131"/>
      <c r="AA3358" s="131"/>
      <c r="AB3358" s="131"/>
      <c r="AC3358" s="131"/>
      <c r="AD3358" s="131"/>
      <c r="AE3358" s="131"/>
      <c r="AF3358" s="131"/>
      <c r="AG3358" s="131"/>
      <c r="AH3358" s="43"/>
    </row>
    <row r="3359" spans="4:34">
      <c r="D3359" s="62">
        <v>2001</v>
      </c>
      <c r="E3359" s="62">
        <v>8</v>
      </c>
      <c r="F3359" s="62">
        <v>2002</v>
      </c>
      <c r="G3359" s="62">
        <v>2002</v>
      </c>
      <c r="H3359" s="131"/>
      <c r="I3359" s="131"/>
      <c r="J3359" s="131"/>
      <c r="K3359" s="131"/>
      <c r="L3359" s="131"/>
      <c r="M3359" s="131"/>
      <c r="N3359" s="131"/>
      <c r="O3359" s="131"/>
      <c r="P3359" s="131"/>
      <c r="Q3359" s="131"/>
      <c r="R3359" s="131"/>
      <c r="S3359" s="131"/>
      <c r="T3359" s="131"/>
      <c r="U3359" s="131"/>
      <c r="V3359" s="131"/>
      <c r="W3359" s="131"/>
      <c r="X3359" s="131"/>
      <c r="Y3359" s="131"/>
      <c r="Z3359" s="131"/>
      <c r="AA3359" s="131"/>
      <c r="AB3359" s="131"/>
      <c r="AC3359" s="131"/>
      <c r="AD3359" s="131"/>
      <c r="AE3359" s="131"/>
      <c r="AF3359" s="131"/>
      <c r="AG3359" s="131"/>
      <c r="AH3359" s="43"/>
    </row>
    <row r="3360" spans="4:34">
      <c r="D3360" s="62">
        <v>2001</v>
      </c>
      <c r="E3360" s="62">
        <v>9</v>
      </c>
      <c r="F3360" s="62">
        <v>2002</v>
      </c>
      <c r="G3360" s="62">
        <v>2002</v>
      </c>
      <c r="H3360" s="131"/>
      <c r="I3360" s="131"/>
      <c r="J3360" s="131"/>
      <c r="K3360" s="131"/>
      <c r="L3360" s="131"/>
      <c r="M3360" s="131"/>
      <c r="N3360" s="131"/>
      <c r="O3360" s="131"/>
      <c r="P3360" s="131"/>
      <c r="Q3360" s="131"/>
      <c r="R3360" s="131"/>
      <c r="S3360" s="131"/>
      <c r="T3360" s="131"/>
      <c r="U3360" s="131"/>
      <c r="V3360" s="131"/>
      <c r="W3360" s="131"/>
      <c r="X3360" s="131"/>
      <c r="Y3360" s="131"/>
      <c r="Z3360" s="131"/>
      <c r="AA3360" s="131"/>
      <c r="AB3360" s="131"/>
      <c r="AC3360" s="131"/>
      <c r="AD3360" s="131"/>
      <c r="AE3360" s="131"/>
      <c r="AF3360" s="131"/>
      <c r="AG3360" s="131"/>
      <c r="AH3360" s="43"/>
    </row>
    <row r="3361" spans="4:34">
      <c r="D3361" s="62">
        <v>2001</v>
      </c>
      <c r="E3361" s="62">
        <v>10</v>
      </c>
      <c r="F3361" s="62">
        <v>2002</v>
      </c>
      <c r="G3361" s="62">
        <v>2002</v>
      </c>
      <c r="H3361" s="131"/>
      <c r="I3361" s="131"/>
      <c r="J3361" s="131"/>
      <c r="K3361" s="131"/>
      <c r="L3361" s="131"/>
      <c r="M3361" s="131"/>
      <c r="N3361" s="131"/>
      <c r="O3361" s="131"/>
      <c r="P3361" s="131"/>
      <c r="Q3361" s="131"/>
      <c r="R3361" s="131"/>
      <c r="S3361" s="131"/>
      <c r="T3361" s="131"/>
      <c r="U3361" s="131"/>
      <c r="V3361" s="131"/>
      <c r="W3361" s="131"/>
      <c r="X3361" s="131"/>
      <c r="Y3361" s="131"/>
      <c r="Z3361" s="131"/>
      <c r="AA3361" s="131"/>
      <c r="AB3361" s="131"/>
      <c r="AC3361" s="131"/>
      <c r="AD3361" s="131"/>
      <c r="AE3361" s="131"/>
      <c r="AF3361" s="131"/>
      <c r="AG3361" s="131"/>
      <c r="AH3361" s="43"/>
    </row>
    <row r="3362" spans="4:34">
      <c r="D3362" s="62">
        <v>2001</v>
      </c>
      <c r="E3362" s="62">
        <v>11</v>
      </c>
      <c r="F3362" s="62">
        <v>2002</v>
      </c>
      <c r="G3362" s="62">
        <v>2002</v>
      </c>
      <c r="H3362" s="131"/>
      <c r="I3362" s="131"/>
      <c r="J3362" s="131"/>
      <c r="K3362" s="131"/>
      <c r="L3362" s="131"/>
      <c r="M3362" s="131"/>
      <c r="N3362" s="131"/>
      <c r="O3362" s="131"/>
      <c r="P3362" s="131"/>
      <c r="Q3362" s="131"/>
      <c r="R3362" s="131"/>
      <c r="S3362" s="131"/>
      <c r="T3362" s="131"/>
      <c r="U3362" s="131"/>
      <c r="V3362" s="131"/>
      <c r="W3362" s="131"/>
      <c r="X3362" s="131"/>
      <c r="Y3362" s="131"/>
      <c r="Z3362" s="131"/>
      <c r="AA3362" s="131"/>
      <c r="AB3362" s="131"/>
      <c r="AC3362" s="131"/>
      <c r="AD3362" s="131"/>
      <c r="AE3362" s="131"/>
      <c r="AF3362" s="131"/>
      <c r="AG3362" s="131"/>
      <c r="AH3362" s="43"/>
    </row>
    <row r="3363" spans="4:34">
      <c r="D3363" s="62">
        <v>2001</v>
      </c>
      <c r="E3363" s="62">
        <v>12</v>
      </c>
      <c r="F3363" s="62">
        <v>2002</v>
      </c>
      <c r="G3363" s="62">
        <v>2002</v>
      </c>
      <c r="H3363" s="131"/>
      <c r="I3363" s="131"/>
      <c r="J3363" s="131"/>
      <c r="K3363" s="131"/>
      <c r="L3363" s="131"/>
      <c r="M3363" s="131"/>
      <c r="N3363" s="131"/>
      <c r="O3363" s="131"/>
      <c r="P3363" s="131"/>
      <c r="Q3363" s="131"/>
      <c r="R3363" s="131"/>
      <c r="S3363" s="131"/>
      <c r="T3363" s="131"/>
      <c r="U3363" s="131"/>
      <c r="V3363" s="131"/>
      <c r="W3363" s="131"/>
      <c r="X3363" s="131"/>
      <c r="Y3363" s="131"/>
      <c r="Z3363" s="131"/>
      <c r="AA3363" s="131"/>
      <c r="AB3363" s="131"/>
      <c r="AC3363" s="131"/>
      <c r="AD3363" s="131"/>
      <c r="AE3363" s="131"/>
      <c r="AF3363" s="131"/>
      <c r="AG3363" s="131"/>
      <c r="AH3363" s="43"/>
    </row>
    <row r="3364" spans="4:34">
      <c r="D3364" s="62">
        <v>2002</v>
      </c>
      <c r="E3364" s="62">
        <v>1</v>
      </c>
      <c r="F3364" s="62">
        <v>2002</v>
      </c>
      <c r="G3364" s="62">
        <v>2002</v>
      </c>
      <c r="H3364" s="131"/>
      <c r="I3364" s="131"/>
      <c r="J3364" s="131"/>
      <c r="K3364" s="131"/>
      <c r="L3364" s="131"/>
      <c r="M3364" s="131"/>
      <c r="N3364" s="131"/>
      <c r="O3364" s="131"/>
      <c r="P3364" s="131"/>
      <c r="Q3364" s="131"/>
      <c r="R3364" s="131"/>
      <c r="S3364" s="131"/>
      <c r="T3364" s="131"/>
      <c r="U3364" s="131"/>
      <c r="V3364" s="131"/>
      <c r="W3364" s="131"/>
      <c r="X3364" s="131"/>
      <c r="Y3364" s="131"/>
      <c r="Z3364" s="131"/>
      <c r="AA3364" s="131"/>
      <c r="AB3364" s="131"/>
      <c r="AC3364" s="131"/>
      <c r="AD3364" s="131"/>
      <c r="AE3364" s="131"/>
      <c r="AF3364" s="131"/>
      <c r="AG3364" s="131"/>
      <c r="AH3364" s="43"/>
    </row>
    <row r="3365" spans="4:34">
      <c r="D3365" s="62">
        <v>2002</v>
      </c>
      <c r="E3365" s="62">
        <v>2</v>
      </c>
      <c r="F3365" s="62">
        <v>2002</v>
      </c>
      <c r="G3365" s="62">
        <v>2002</v>
      </c>
      <c r="H3365" s="131"/>
      <c r="I3365" s="131"/>
      <c r="J3365" s="131"/>
      <c r="K3365" s="131"/>
      <c r="L3365" s="131"/>
      <c r="M3365" s="131"/>
      <c r="N3365" s="131"/>
      <c r="O3365" s="131"/>
      <c r="P3365" s="131"/>
      <c r="Q3365" s="131"/>
      <c r="R3365" s="131"/>
      <c r="S3365" s="131"/>
      <c r="T3365" s="131"/>
      <c r="U3365" s="131"/>
      <c r="V3365" s="131"/>
      <c r="W3365" s="131"/>
      <c r="X3365" s="131"/>
      <c r="Y3365" s="131"/>
      <c r="Z3365" s="131"/>
      <c r="AA3365" s="131"/>
      <c r="AB3365" s="131"/>
      <c r="AC3365" s="131"/>
      <c r="AD3365" s="131"/>
      <c r="AE3365" s="131"/>
      <c r="AF3365" s="131"/>
      <c r="AG3365" s="131"/>
      <c r="AH3365" s="43"/>
    </row>
    <row r="3366" spans="4:34">
      <c r="D3366" s="62">
        <v>2002</v>
      </c>
      <c r="E3366" s="62">
        <v>3</v>
      </c>
      <c r="F3366" s="62">
        <v>2002</v>
      </c>
      <c r="G3366" s="62">
        <v>2002</v>
      </c>
      <c r="H3366" s="131"/>
      <c r="I3366" s="131"/>
      <c r="J3366" s="131"/>
      <c r="K3366" s="131"/>
      <c r="L3366" s="131"/>
      <c r="M3366" s="131"/>
      <c r="N3366" s="131"/>
      <c r="O3366" s="131"/>
      <c r="P3366" s="131"/>
      <c r="Q3366" s="131"/>
      <c r="R3366" s="131"/>
      <c r="S3366" s="131"/>
      <c r="T3366" s="131"/>
      <c r="U3366" s="131"/>
      <c r="V3366" s="131"/>
      <c r="W3366" s="131"/>
      <c r="X3366" s="131"/>
      <c r="Y3366" s="131"/>
      <c r="Z3366" s="131"/>
      <c r="AA3366" s="131"/>
      <c r="AB3366" s="131"/>
      <c r="AC3366" s="131"/>
      <c r="AD3366" s="131"/>
      <c r="AE3366" s="131"/>
      <c r="AF3366" s="131"/>
      <c r="AG3366" s="131"/>
      <c r="AH3366" s="43"/>
    </row>
    <row r="3367" spans="4:34">
      <c r="D3367" s="62">
        <v>2002</v>
      </c>
      <c r="E3367" s="62">
        <v>4</v>
      </c>
      <c r="F3367" s="62">
        <v>2002</v>
      </c>
      <c r="G3367" s="62">
        <v>2002</v>
      </c>
      <c r="H3367" s="131"/>
      <c r="I3367" s="131"/>
      <c r="J3367" s="131"/>
      <c r="K3367" s="131"/>
      <c r="L3367" s="131"/>
      <c r="M3367" s="131"/>
      <c r="N3367" s="131"/>
      <c r="O3367" s="131"/>
      <c r="P3367" s="131"/>
      <c r="Q3367" s="131"/>
      <c r="R3367" s="131"/>
      <c r="S3367" s="131"/>
      <c r="T3367" s="131"/>
      <c r="U3367" s="131"/>
      <c r="V3367" s="131"/>
      <c r="W3367" s="131"/>
      <c r="X3367" s="131"/>
      <c r="Y3367" s="131"/>
      <c r="Z3367" s="131"/>
      <c r="AA3367" s="131"/>
      <c r="AB3367" s="131"/>
      <c r="AC3367" s="131"/>
      <c r="AD3367" s="131"/>
      <c r="AE3367" s="131"/>
      <c r="AF3367" s="131"/>
      <c r="AG3367" s="131"/>
      <c r="AH3367" s="43"/>
    </row>
    <row r="3368" spans="4:34">
      <c r="D3368" s="62">
        <v>2002</v>
      </c>
      <c r="E3368" s="62">
        <v>5</v>
      </c>
      <c r="F3368" s="62">
        <v>2002</v>
      </c>
      <c r="G3368" s="62">
        <v>2003</v>
      </c>
      <c r="H3368" s="131"/>
      <c r="I3368" s="131"/>
      <c r="J3368" s="131"/>
      <c r="K3368" s="131"/>
      <c r="L3368" s="131"/>
      <c r="M3368" s="131"/>
      <c r="N3368" s="131"/>
      <c r="O3368" s="131"/>
      <c r="P3368" s="131"/>
      <c r="Q3368" s="131"/>
      <c r="R3368" s="131"/>
      <c r="S3368" s="131"/>
      <c r="T3368" s="131"/>
      <c r="U3368" s="131"/>
      <c r="V3368" s="131"/>
      <c r="W3368" s="131"/>
      <c r="X3368" s="131"/>
      <c r="Y3368" s="131"/>
      <c r="Z3368" s="131"/>
      <c r="AA3368" s="131"/>
      <c r="AB3368" s="131"/>
      <c r="AC3368" s="131"/>
      <c r="AD3368" s="131"/>
      <c r="AE3368" s="131"/>
      <c r="AF3368" s="131"/>
      <c r="AG3368" s="131"/>
      <c r="AH3368" s="43"/>
    </row>
    <row r="3369" spans="4:34">
      <c r="D3369" s="62">
        <v>2002</v>
      </c>
      <c r="E3369" s="62">
        <v>6</v>
      </c>
      <c r="F3369" s="62">
        <v>2002</v>
      </c>
      <c r="G3369" s="62">
        <v>2003</v>
      </c>
      <c r="H3369" s="131"/>
      <c r="I3369" s="131"/>
      <c r="J3369" s="131"/>
      <c r="K3369" s="131"/>
      <c r="L3369" s="131"/>
      <c r="M3369" s="131"/>
      <c r="N3369" s="131"/>
      <c r="O3369" s="131"/>
      <c r="P3369" s="131"/>
      <c r="Q3369" s="131"/>
      <c r="R3369" s="131"/>
      <c r="S3369" s="131"/>
      <c r="T3369" s="131"/>
      <c r="U3369" s="131"/>
      <c r="V3369" s="131"/>
      <c r="W3369" s="131"/>
      <c r="X3369" s="131"/>
      <c r="Y3369" s="131"/>
      <c r="Z3369" s="131"/>
      <c r="AA3369" s="131"/>
      <c r="AB3369" s="131"/>
      <c r="AC3369" s="131"/>
      <c r="AD3369" s="131"/>
      <c r="AE3369" s="131"/>
      <c r="AF3369" s="131"/>
      <c r="AG3369" s="131"/>
      <c r="AH3369" s="43"/>
    </row>
    <row r="3370" spans="4:34">
      <c r="D3370" s="62">
        <v>2002</v>
      </c>
      <c r="E3370" s="62">
        <v>7</v>
      </c>
      <c r="F3370" s="62">
        <v>2003</v>
      </c>
      <c r="G3370" s="62">
        <v>2003</v>
      </c>
      <c r="H3370" s="131"/>
      <c r="I3370" s="131"/>
      <c r="J3370" s="131"/>
      <c r="K3370" s="131"/>
      <c r="L3370" s="131"/>
      <c r="M3370" s="131"/>
      <c r="N3370" s="131"/>
      <c r="O3370" s="131"/>
      <c r="P3370" s="131"/>
      <c r="Q3370" s="131"/>
      <c r="R3370" s="131"/>
      <c r="S3370" s="131"/>
      <c r="T3370" s="131"/>
      <c r="U3370" s="131"/>
      <c r="V3370" s="131"/>
      <c r="W3370" s="131"/>
      <c r="X3370" s="131"/>
      <c r="Y3370" s="131"/>
      <c r="Z3370" s="131"/>
      <c r="AA3370" s="131"/>
      <c r="AB3370" s="131"/>
      <c r="AC3370" s="131"/>
      <c r="AD3370" s="131"/>
      <c r="AE3370" s="131"/>
      <c r="AF3370" s="131"/>
      <c r="AG3370" s="131"/>
      <c r="AH3370" s="43"/>
    </row>
    <row r="3371" spans="4:34">
      <c r="D3371" s="62">
        <v>2002</v>
      </c>
      <c r="E3371" s="62">
        <v>8</v>
      </c>
      <c r="F3371" s="62">
        <v>2003</v>
      </c>
      <c r="G3371" s="62">
        <v>2003</v>
      </c>
      <c r="H3371" s="131"/>
      <c r="I3371" s="131"/>
      <c r="J3371" s="131"/>
      <c r="K3371" s="131"/>
      <c r="L3371" s="131"/>
      <c r="M3371" s="131"/>
      <c r="N3371" s="131"/>
      <c r="O3371" s="131"/>
      <c r="P3371" s="131"/>
      <c r="Q3371" s="131"/>
      <c r="R3371" s="131"/>
      <c r="S3371" s="131"/>
      <c r="T3371" s="131"/>
      <c r="U3371" s="131"/>
      <c r="V3371" s="131"/>
      <c r="W3371" s="131"/>
      <c r="X3371" s="131"/>
      <c r="Y3371" s="131"/>
      <c r="Z3371" s="131"/>
      <c r="AA3371" s="131"/>
      <c r="AB3371" s="131"/>
      <c r="AC3371" s="131"/>
      <c r="AD3371" s="131"/>
      <c r="AE3371" s="131"/>
      <c r="AF3371" s="131"/>
      <c r="AG3371" s="131"/>
      <c r="AH3371" s="43"/>
    </row>
    <row r="3372" spans="4:34">
      <c r="D3372" s="62">
        <v>2002</v>
      </c>
      <c r="E3372" s="62">
        <v>9</v>
      </c>
      <c r="F3372" s="62">
        <v>2003</v>
      </c>
      <c r="G3372" s="62">
        <v>2003</v>
      </c>
      <c r="H3372" s="131"/>
      <c r="I3372" s="131"/>
      <c r="J3372" s="131"/>
      <c r="K3372" s="131"/>
      <c r="L3372" s="131"/>
      <c r="M3372" s="131"/>
      <c r="N3372" s="131"/>
      <c r="O3372" s="131"/>
      <c r="P3372" s="131"/>
      <c r="Q3372" s="131"/>
      <c r="R3372" s="131"/>
      <c r="S3372" s="131"/>
      <c r="T3372" s="131"/>
      <c r="U3372" s="131"/>
      <c r="V3372" s="131"/>
      <c r="W3372" s="131"/>
      <c r="X3372" s="131"/>
      <c r="Y3372" s="131"/>
      <c r="Z3372" s="131"/>
      <c r="AA3372" s="131"/>
      <c r="AB3372" s="131"/>
      <c r="AC3372" s="131"/>
      <c r="AD3372" s="131"/>
      <c r="AE3372" s="131"/>
      <c r="AF3372" s="131"/>
      <c r="AG3372" s="131"/>
      <c r="AH3372" s="43"/>
    </row>
    <row r="3373" spans="4:34">
      <c r="D3373" s="62">
        <v>2002</v>
      </c>
      <c r="E3373" s="62">
        <v>10</v>
      </c>
      <c r="F3373" s="62">
        <v>2003</v>
      </c>
      <c r="G3373" s="62">
        <v>2003</v>
      </c>
      <c r="H3373" s="131"/>
      <c r="I3373" s="131"/>
      <c r="J3373" s="131"/>
      <c r="K3373" s="131"/>
      <c r="L3373" s="131"/>
      <c r="M3373" s="131"/>
      <c r="N3373" s="131"/>
      <c r="O3373" s="131"/>
      <c r="P3373" s="131"/>
      <c r="Q3373" s="131"/>
      <c r="R3373" s="131"/>
      <c r="S3373" s="131"/>
      <c r="T3373" s="131"/>
      <c r="U3373" s="131"/>
      <c r="V3373" s="131"/>
      <c r="W3373" s="131"/>
      <c r="X3373" s="131"/>
      <c r="Y3373" s="131"/>
      <c r="Z3373" s="131"/>
      <c r="AA3373" s="131"/>
      <c r="AB3373" s="131"/>
      <c r="AC3373" s="131"/>
      <c r="AD3373" s="131"/>
      <c r="AE3373" s="131"/>
      <c r="AF3373" s="131"/>
      <c r="AG3373" s="131"/>
      <c r="AH3373" s="43"/>
    </row>
    <row r="3374" spans="4:34">
      <c r="D3374" s="62">
        <v>2002</v>
      </c>
      <c r="E3374" s="62">
        <v>11</v>
      </c>
      <c r="F3374" s="62">
        <v>2003</v>
      </c>
      <c r="G3374" s="62">
        <v>2003</v>
      </c>
      <c r="H3374" s="131"/>
      <c r="I3374" s="131"/>
      <c r="J3374" s="131"/>
      <c r="K3374" s="131"/>
      <c r="L3374" s="131"/>
      <c r="M3374" s="131"/>
      <c r="N3374" s="131"/>
      <c r="O3374" s="131"/>
      <c r="P3374" s="131"/>
      <c r="Q3374" s="131"/>
      <c r="R3374" s="131"/>
      <c r="S3374" s="131"/>
      <c r="T3374" s="131"/>
      <c r="U3374" s="131"/>
      <c r="V3374" s="131"/>
      <c r="W3374" s="131"/>
      <c r="X3374" s="131"/>
      <c r="Y3374" s="131"/>
      <c r="Z3374" s="131"/>
      <c r="AA3374" s="131"/>
      <c r="AB3374" s="131"/>
      <c r="AC3374" s="131"/>
      <c r="AD3374" s="131"/>
      <c r="AE3374" s="131"/>
      <c r="AF3374" s="131"/>
      <c r="AG3374" s="131"/>
      <c r="AH3374" s="43"/>
    </row>
    <row r="3375" spans="4:34">
      <c r="D3375" s="62">
        <v>2002</v>
      </c>
      <c r="E3375" s="62">
        <v>12</v>
      </c>
      <c r="F3375" s="62">
        <v>2003</v>
      </c>
      <c r="G3375" s="62">
        <v>2003</v>
      </c>
      <c r="H3375" s="131"/>
      <c r="I3375" s="131"/>
      <c r="J3375" s="131"/>
      <c r="K3375" s="131"/>
      <c r="L3375" s="131"/>
      <c r="M3375" s="131"/>
      <c r="N3375" s="131"/>
      <c r="O3375" s="131"/>
      <c r="P3375" s="131"/>
      <c r="Q3375" s="131"/>
      <c r="R3375" s="131"/>
      <c r="S3375" s="131"/>
      <c r="T3375" s="131"/>
      <c r="U3375" s="131"/>
      <c r="V3375" s="131"/>
      <c r="W3375" s="131"/>
      <c r="X3375" s="131"/>
      <c r="Y3375" s="131"/>
      <c r="Z3375" s="131"/>
      <c r="AA3375" s="131"/>
      <c r="AB3375" s="131"/>
      <c r="AC3375" s="131"/>
      <c r="AD3375" s="131"/>
      <c r="AE3375" s="131"/>
      <c r="AF3375" s="131"/>
      <c r="AG3375" s="131"/>
      <c r="AH3375" s="43"/>
    </row>
    <row r="3376" spans="4:34">
      <c r="D3376" s="62">
        <v>2003</v>
      </c>
      <c r="E3376" s="62">
        <v>1</v>
      </c>
      <c r="F3376" s="62">
        <v>2003</v>
      </c>
      <c r="G3376" s="62">
        <v>2003</v>
      </c>
      <c r="H3376" s="131"/>
      <c r="I3376" s="131"/>
      <c r="J3376" s="131"/>
      <c r="K3376" s="131"/>
      <c r="L3376" s="131"/>
      <c r="M3376" s="131"/>
      <c r="N3376" s="131"/>
      <c r="O3376" s="131"/>
      <c r="P3376" s="131"/>
      <c r="Q3376" s="131"/>
      <c r="R3376" s="131"/>
      <c r="S3376" s="131"/>
      <c r="T3376" s="131"/>
      <c r="U3376" s="131"/>
      <c r="V3376" s="131"/>
      <c r="W3376" s="131"/>
      <c r="X3376" s="131"/>
      <c r="Y3376" s="131"/>
      <c r="Z3376" s="131"/>
      <c r="AA3376" s="131"/>
      <c r="AB3376" s="131"/>
      <c r="AC3376" s="131"/>
      <c r="AD3376" s="131"/>
      <c r="AE3376" s="131"/>
      <c r="AF3376" s="131"/>
      <c r="AG3376" s="131"/>
      <c r="AH3376" s="43"/>
    </row>
    <row r="3377" spans="4:34">
      <c r="D3377" s="62">
        <v>2003</v>
      </c>
      <c r="E3377" s="62">
        <v>2</v>
      </c>
      <c r="F3377" s="62">
        <v>2003</v>
      </c>
      <c r="G3377" s="62">
        <v>2003</v>
      </c>
      <c r="H3377" s="131"/>
      <c r="I3377" s="131"/>
      <c r="J3377" s="131"/>
      <c r="K3377" s="131"/>
      <c r="L3377" s="131"/>
      <c r="M3377" s="131"/>
      <c r="N3377" s="131"/>
      <c r="O3377" s="131"/>
      <c r="P3377" s="131"/>
      <c r="Q3377" s="131"/>
      <c r="R3377" s="131"/>
      <c r="S3377" s="131"/>
      <c r="T3377" s="131"/>
      <c r="U3377" s="131"/>
      <c r="V3377" s="131"/>
      <c r="W3377" s="131"/>
      <c r="X3377" s="131"/>
      <c r="Y3377" s="131"/>
      <c r="Z3377" s="131"/>
      <c r="AA3377" s="131"/>
      <c r="AB3377" s="131"/>
      <c r="AC3377" s="131"/>
      <c r="AD3377" s="131"/>
      <c r="AE3377" s="131"/>
      <c r="AF3377" s="131"/>
      <c r="AG3377" s="131"/>
      <c r="AH3377" s="43"/>
    </row>
    <row r="3378" spans="4:34">
      <c r="D3378" s="62">
        <v>2003</v>
      </c>
      <c r="E3378" s="62">
        <v>3</v>
      </c>
      <c r="F3378" s="62">
        <v>2003</v>
      </c>
      <c r="G3378" s="62">
        <v>2003</v>
      </c>
      <c r="H3378" s="131"/>
      <c r="I3378" s="131"/>
      <c r="J3378" s="131"/>
      <c r="K3378" s="131"/>
      <c r="L3378" s="131"/>
      <c r="M3378" s="131"/>
      <c r="N3378" s="131"/>
      <c r="O3378" s="131"/>
      <c r="P3378" s="131"/>
      <c r="Q3378" s="131"/>
      <c r="R3378" s="131"/>
      <c r="S3378" s="131"/>
      <c r="T3378" s="131"/>
      <c r="U3378" s="131"/>
      <c r="V3378" s="131"/>
      <c r="W3378" s="131"/>
      <c r="X3378" s="131"/>
      <c r="Y3378" s="131"/>
      <c r="Z3378" s="131"/>
      <c r="AA3378" s="131"/>
      <c r="AB3378" s="131"/>
      <c r="AC3378" s="131"/>
      <c r="AD3378" s="131"/>
      <c r="AE3378" s="131"/>
      <c r="AF3378" s="131"/>
      <c r="AG3378" s="131"/>
      <c r="AH3378" s="43"/>
    </row>
    <row r="3379" spans="4:34">
      <c r="D3379" s="62">
        <v>2003</v>
      </c>
      <c r="E3379" s="62">
        <v>4</v>
      </c>
      <c r="F3379" s="62">
        <v>2003</v>
      </c>
      <c r="G3379" s="62">
        <v>2003</v>
      </c>
      <c r="H3379" s="131"/>
      <c r="I3379" s="131"/>
      <c r="J3379" s="131"/>
      <c r="K3379" s="131"/>
      <c r="L3379" s="131"/>
      <c r="M3379" s="131"/>
      <c r="N3379" s="131"/>
      <c r="O3379" s="131"/>
      <c r="P3379" s="131"/>
      <c r="Q3379" s="131"/>
      <c r="R3379" s="131"/>
      <c r="S3379" s="131"/>
      <c r="T3379" s="131"/>
      <c r="U3379" s="131"/>
      <c r="V3379" s="131"/>
      <c r="W3379" s="131"/>
      <c r="X3379" s="131"/>
      <c r="Y3379" s="131"/>
      <c r="Z3379" s="131"/>
      <c r="AA3379" s="131"/>
      <c r="AB3379" s="131"/>
      <c r="AC3379" s="131"/>
      <c r="AD3379" s="131"/>
      <c r="AE3379" s="131"/>
      <c r="AF3379" s="131"/>
      <c r="AG3379" s="131"/>
      <c r="AH3379" s="43"/>
    </row>
    <row r="3380" spans="4:34">
      <c r="D3380" s="62">
        <v>2003</v>
      </c>
      <c r="E3380" s="62">
        <v>5</v>
      </c>
      <c r="F3380" s="62">
        <v>2003</v>
      </c>
      <c r="G3380" s="62">
        <v>2004</v>
      </c>
      <c r="H3380" s="131"/>
      <c r="I3380" s="131"/>
      <c r="J3380" s="131"/>
      <c r="K3380" s="131"/>
      <c r="L3380" s="131"/>
      <c r="M3380" s="131"/>
      <c r="N3380" s="131"/>
      <c r="O3380" s="131"/>
      <c r="P3380" s="131"/>
      <c r="Q3380" s="131"/>
      <c r="R3380" s="131"/>
      <c r="S3380" s="131"/>
      <c r="T3380" s="131"/>
      <c r="U3380" s="131"/>
      <c r="V3380" s="131"/>
      <c r="W3380" s="131"/>
      <c r="X3380" s="131"/>
      <c r="Y3380" s="131"/>
      <c r="Z3380" s="131"/>
      <c r="AA3380" s="131"/>
      <c r="AB3380" s="131"/>
      <c r="AC3380" s="131"/>
      <c r="AD3380" s="131"/>
      <c r="AE3380" s="131"/>
      <c r="AF3380" s="131"/>
      <c r="AG3380" s="131"/>
      <c r="AH3380" s="43"/>
    </row>
    <row r="3381" spans="4:34">
      <c r="D3381" s="62">
        <v>2003</v>
      </c>
      <c r="E3381" s="62">
        <v>6</v>
      </c>
      <c r="F3381" s="62">
        <v>2003</v>
      </c>
      <c r="G3381" s="62">
        <v>2004</v>
      </c>
      <c r="H3381" s="131"/>
      <c r="I3381" s="131"/>
      <c r="J3381" s="131"/>
      <c r="K3381" s="131"/>
      <c r="L3381" s="131"/>
      <c r="M3381" s="131"/>
      <c r="N3381" s="131"/>
      <c r="O3381" s="131"/>
      <c r="P3381" s="131"/>
      <c r="Q3381" s="131"/>
      <c r="R3381" s="131"/>
      <c r="S3381" s="131"/>
      <c r="T3381" s="131"/>
      <c r="U3381" s="131"/>
      <c r="V3381" s="131"/>
      <c r="W3381" s="131"/>
      <c r="X3381" s="131"/>
      <c r="Y3381" s="131"/>
      <c r="Z3381" s="131"/>
      <c r="AA3381" s="131"/>
      <c r="AB3381" s="131"/>
      <c r="AC3381" s="131"/>
      <c r="AD3381" s="131"/>
      <c r="AE3381" s="131"/>
      <c r="AF3381" s="131"/>
      <c r="AG3381" s="131"/>
      <c r="AH3381" s="43"/>
    </row>
    <row r="3382" spans="4:34">
      <c r="D3382" s="62">
        <v>2003</v>
      </c>
      <c r="E3382" s="62">
        <v>7</v>
      </c>
      <c r="F3382" s="62">
        <v>2004</v>
      </c>
      <c r="G3382" s="62">
        <v>2004</v>
      </c>
      <c r="H3382" s="131"/>
      <c r="I3382" s="131"/>
      <c r="J3382" s="131"/>
      <c r="K3382" s="131"/>
      <c r="L3382" s="131"/>
      <c r="M3382" s="131"/>
      <c r="N3382" s="131"/>
      <c r="O3382" s="131"/>
      <c r="P3382" s="131"/>
      <c r="Q3382" s="131"/>
      <c r="R3382" s="131"/>
      <c r="S3382" s="131"/>
      <c r="T3382" s="131"/>
      <c r="U3382" s="131"/>
      <c r="V3382" s="131"/>
      <c r="W3382" s="131"/>
      <c r="X3382" s="131"/>
      <c r="Y3382" s="131"/>
      <c r="Z3382" s="131"/>
      <c r="AA3382" s="131"/>
      <c r="AB3382" s="131"/>
      <c r="AC3382" s="131"/>
      <c r="AD3382" s="131"/>
      <c r="AE3382" s="131"/>
      <c r="AF3382" s="131"/>
      <c r="AG3382" s="131"/>
      <c r="AH3382" s="43"/>
    </row>
    <row r="3383" spans="4:34">
      <c r="D3383" s="62">
        <v>2003</v>
      </c>
      <c r="E3383" s="62">
        <v>8</v>
      </c>
      <c r="F3383" s="62">
        <v>2004</v>
      </c>
      <c r="G3383" s="62">
        <v>2004</v>
      </c>
      <c r="H3383" s="131"/>
      <c r="I3383" s="131"/>
      <c r="J3383" s="131"/>
      <c r="K3383" s="131"/>
      <c r="L3383" s="131"/>
      <c r="M3383" s="131"/>
      <c r="N3383" s="131"/>
      <c r="O3383" s="131"/>
      <c r="P3383" s="131"/>
      <c r="Q3383" s="131"/>
      <c r="R3383" s="131"/>
      <c r="S3383" s="131"/>
      <c r="T3383" s="131"/>
      <c r="U3383" s="131"/>
      <c r="V3383" s="131"/>
      <c r="W3383" s="131"/>
      <c r="X3383" s="131"/>
      <c r="Y3383" s="131"/>
      <c r="Z3383" s="131"/>
      <c r="AA3383" s="131"/>
      <c r="AB3383" s="131"/>
      <c r="AC3383" s="131"/>
      <c r="AD3383" s="131"/>
      <c r="AE3383" s="131"/>
      <c r="AF3383" s="131"/>
      <c r="AG3383" s="131"/>
      <c r="AH3383" s="43"/>
    </row>
    <row r="3384" spans="4:34">
      <c r="D3384" s="62">
        <v>2003</v>
      </c>
      <c r="E3384" s="62">
        <v>9</v>
      </c>
      <c r="F3384" s="62">
        <v>2004</v>
      </c>
      <c r="G3384" s="62">
        <v>2004</v>
      </c>
      <c r="H3384" s="131"/>
      <c r="I3384" s="131"/>
      <c r="J3384" s="131"/>
      <c r="K3384" s="131"/>
      <c r="L3384" s="131"/>
      <c r="M3384" s="131"/>
      <c r="N3384" s="131"/>
      <c r="O3384" s="131"/>
      <c r="P3384" s="131"/>
      <c r="Q3384" s="131"/>
      <c r="R3384" s="131"/>
      <c r="S3384" s="131"/>
      <c r="T3384" s="131"/>
      <c r="U3384" s="131"/>
      <c r="V3384" s="131"/>
      <c r="W3384" s="131"/>
      <c r="X3384" s="131"/>
      <c r="Y3384" s="131"/>
      <c r="Z3384" s="131"/>
      <c r="AA3384" s="131"/>
      <c r="AB3384" s="131"/>
      <c r="AC3384" s="131"/>
      <c r="AD3384" s="131"/>
      <c r="AE3384" s="131"/>
      <c r="AF3384" s="131"/>
      <c r="AG3384" s="131"/>
      <c r="AH3384" s="43"/>
    </row>
    <row r="3385" spans="4:34">
      <c r="D3385" s="62">
        <v>2003</v>
      </c>
      <c r="E3385" s="62">
        <v>10</v>
      </c>
      <c r="F3385" s="62">
        <v>2004</v>
      </c>
      <c r="G3385" s="62">
        <v>2004</v>
      </c>
      <c r="H3385" s="131"/>
      <c r="I3385" s="131"/>
      <c r="J3385" s="131"/>
      <c r="K3385" s="131"/>
      <c r="L3385" s="131"/>
      <c r="M3385" s="131"/>
      <c r="N3385" s="131"/>
      <c r="O3385" s="131"/>
      <c r="P3385" s="131"/>
      <c r="Q3385" s="131"/>
      <c r="R3385" s="131"/>
      <c r="S3385" s="131"/>
      <c r="T3385" s="131"/>
      <c r="U3385" s="131"/>
      <c r="V3385" s="131"/>
      <c r="W3385" s="131"/>
      <c r="X3385" s="131"/>
      <c r="Y3385" s="131"/>
      <c r="Z3385" s="131"/>
      <c r="AA3385" s="131"/>
      <c r="AB3385" s="131"/>
      <c r="AC3385" s="131"/>
      <c r="AD3385" s="131"/>
      <c r="AE3385" s="131"/>
      <c r="AF3385" s="131"/>
      <c r="AG3385" s="131"/>
      <c r="AH3385" s="43"/>
    </row>
    <row r="3386" spans="4:34">
      <c r="D3386" s="62">
        <v>2003</v>
      </c>
      <c r="E3386" s="62">
        <v>11</v>
      </c>
      <c r="F3386" s="62">
        <v>2004</v>
      </c>
      <c r="G3386" s="62">
        <v>2004</v>
      </c>
      <c r="H3386" s="131"/>
      <c r="I3386" s="131"/>
      <c r="J3386" s="131"/>
      <c r="K3386" s="131"/>
      <c r="L3386" s="131"/>
      <c r="M3386" s="131"/>
      <c r="N3386" s="131"/>
      <c r="O3386" s="131"/>
      <c r="P3386" s="131"/>
      <c r="Q3386" s="131"/>
      <c r="R3386" s="131"/>
      <c r="S3386" s="131"/>
      <c r="T3386" s="131"/>
      <c r="U3386" s="131"/>
      <c r="V3386" s="131"/>
      <c r="W3386" s="131"/>
      <c r="X3386" s="131"/>
      <c r="Y3386" s="131"/>
      <c r="Z3386" s="131"/>
      <c r="AA3386" s="131"/>
      <c r="AB3386" s="131"/>
      <c r="AC3386" s="131"/>
      <c r="AD3386" s="131"/>
      <c r="AE3386" s="131"/>
      <c r="AF3386" s="131"/>
      <c r="AG3386" s="131"/>
      <c r="AH3386" s="43"/>
    </row>
    <row r="3387" spans="4:34">
      <c r="D3387" s="62">
        <v>2003</v>
      </c>
      <c r="E3387" s="62">
        <v>12</v>
      </c>
      <c r="F3387" s="62">
        <v>2004</v>
      </c>
      <c r="G3387" s="62">
        <v>2004</v>
      </c>
      <c r="H3387" s="131"/>
      <c r="I3387" s="131"/>
      <c r="J3387" s="131"/>
      <c r="K3387" s="131"/>
      <c r="L3387" s="131"/>
      <c r="M3387" s="131"/>
      <c r="N3387" s="131"/>
      <c r="O3387" s="131"/>
      <c r="P3387" s="131"/>
      <c r="Q3387" s="131"/>
      <c r="R3387" s="131"/>
      <c r="S3387" s="131"/>
      <c r="T3387" s="131"/>
      <c r="U3387" s="131"/>
      <c r="V3387" s="131"/>
      <c r="W3387" s="131"/>
      <c r="X3387" s="131"/>
      <c r="Y3387" s="131"/>
      <c r="Z3387" s="131"/>
      <c r="AA3387" s="131"/>
      <c r="AB3387" s="131"/>
      <c r="AC3387" s="131"/>
      <c r="AD3387" s="131"/>
      <c r="AE3387" s="131"/>
      <c r="AF3387" s="131"/>
      <c r="AG3387" s="131"/>
      <c r="AH3387" s="43"/>
    </row>
    <row r="3388" spans="4:34">
      <c r="D3388" s="62">
        <v>2004</v>
      </c>
      <c r="E3388" s="62">
        <v>1</v>
      </c>
      <c r="F3388" s="62">
        <v>2004</v>
      </c>
      <c r="G3388" s="62">
        <v>2004</v>
      </c>
      <c r="H3388" s="131"/>
      <c r="I3388" s="131"/>
      <c r="J3388" s="131"/>
      <c r="K3388" s="131"/>
      <c r="L3388" s="131"/>
      <c r="M3388" s="131"/>
      <c r="N3388" s="131"/>
      <c r="O3388" s="131"/>
      <c r="P3388" s="131"/>
      <c r="Q3388" s="131"/>
      <c r="R3388" s="131"/>
      <c r="S3388" s="131"/>
      <c r="T3388" s="131"/>
      <c r="U3388" s="131"/>
      <c r="V3388" s="131"/>
      <c r="W3388" s="131"/>
      <c r="X3388" s="131"/>
      <c r="Y3388" s="131"/>
      <c r="Z3388" s="131"/>
      <c r="AA3388" s="131"/>
      <c r="AB3388" s="131"/>
      <c r="AC3388" s="131"/>
      <c r="AD3388" s="131"/>
      <c r="AE3388" s="131"/>
      <c r="AF3388" s="131"/>
      <c r="AG3388" s="131"/>
      <c r="AH3388" s="43"/>
    </row>
    <row r="3389" spans="4:34">
      <c r="D3389" s="62">
        <v>2004</v>
      </c>
      <c r="E3389" s="62">
        <v>2</v>
      </c>
      <c r="F3389" s="62">
        <v>2004</v>
      </c>
      <c r="G3389" s="62">
        <v>2004</v>
      </c>
      <c r="H3389" s="131"/>
      <c r="I3389" s="131"/>
      <c r="J3389" s="131"/>
      <c r="K3389" s="131"/>
      <c r="L3389" s="131"/>
      <c r="M3389" s="131"/>
      <c r="N3389" s="131"/>
      <c r="O3389" s="131"/>
      <c r="P3389" s="131"/>
      <c r="Q3389" s="131"/>
      <c r="R3389" s="131"/>
      <c r="S3389" s="131"/>
      <c r="T3389" s="131"/>
      <c r="U3389" s="131"/>
      <c r="V3389" s="131"/>
      <c r="W3389" s="131"/>
      <c r="X3389" s="131"/>
      <c r="Y3389" s="131"/>
      <c r="Z3389" s="131"/>
      <c r="AA3389" s="131"/>
      <c r="AB3389" s="131"/>
      <c r="AC3389" s="131"/>
      <c r="AD3389" s="131"/>
      <c r="AE3389" s="131"/>
      <c r="AF3389" s="131"/>
      <c r="AG3389" s="131"/>
      <c r="AH3389" s="43"/>
    </row>
    <row r="3390" spans="4:34">
      <c r="D3390" s="62">
        <v>2004</v>
      </c>
      <c r="E3390" s="62">
        <v>3</v>
      </c>
      <c r="F3390" s="62">
        <v>2004</v>
      </c>
      <c r="G3390" s="62">
        <v>2004</v>
      </c>
      <c r="H3390" s="131"/>
      <c r="I3390" s="131"/>
      <c r="J3390" s="131"/>
      <c r="K3390" s="131"/>
      <c r="L3390" s="131"/>
      <c r="M3390" s="131"/>
      <c r="N3390" s="131"/>
      <c r="O3390" s="131"/>
      <c r="P3390" s="131"/>
      <c r="Q3390" s="131"/>
      <c r="R3390" s="131"/>
      <c r="S3390" s="131"/>
      <c r="T3390" s="131"/>
      <c r="U3390" s="131"/>
      <c r="V3390" s="131"/>
      <c r="W3390" s="131"/>
      <c r="X3390" s="131"/>
      <c r="Y3390" s="131"/>
      <c r="Z3390" s="131"/>
      <c r="AA3390" s="131"/>
      <c r="AB3390" s="131"/>
      <c r="AC3390" s="131"/>
      <c r="AD3390" s="131"/>
      <c r="AE3390" s="131"/>
      <c r="AF3390" s="131"/>
      <c r="AG3390" s="131"/>
      <c r="AH3390" s="43"/>
    </row>
    <row r="3391" spans="4:34">
      <c r="D3391" s="62">
        <v>2004</v>
      </c>
      <c r="E3391" s="62">
        <v>4</v>
      </c>
      <c r="F3391" s="62">
        <v>2004</v>
      </c>
      <c r="G3391" s="62">
        <v>2004</v>
      </c>
      <c r="H3391" s="131"/>
      <c r="I3391" s="131"/>
      <c r="J3391" s="131"/>
      <c r="K3391" s="131"/>
      <c r="L3391" s="131"/>
      <c r="M3391" s="131"/>
      <c r="N3391" s="131"/>
      <c r="O3391" s="131"/>
      <c r="P3391" s="131"/>
      <c r="Q3391" s="131"/>
      <c r="R3391" s="131"/>
      <c r="S3391" s="131"/>
      <c r="T3391" s="131"/>
      <c r="U3391" s="131"/>
      <c r="V3391" s="131"/>
      <c r="W3391" s="131"/>
      <c r="X3391" s="131"/>
      <c r="Y3391" s="131"/>
      <c r="Z3391" s="131"/>
      <c r="AA3391" s="131"/>
      <c r="AB3391" s="131"/>
      <c r="AC3391" s="131"/>
      <c r="AD3391" s="131"/>
      <c r="AE3391" s="131"/>
      <c r="AF3391" s="131"/>
      <c r="AG3391" s="131"/>
      <c r="AH3391" s="43"/>
    </row>
    <row r="3392" spans="4:34">
      <c r="D3392" s="62">
        <v>2004</v>
      </c>
      <c r="E3392" s="62">
        <v>5</v>
      </c>
      <c r="F3392" s="62">
        <v>2004</v>
      </c>
      <c r="G3392" s="62">
        <v>2005</v>
      </c>
      <c r="H3392" s="131"/>
      <c r="I3392" s="131"/>
      <c r="J3392" s="131"/>
      <c r="K3392" s="131"/>
      <c r="L3392" s="131"/>
      <c r="M3392" s="131"/>
      <c r="N3392" s="131"/>
      <c r="O3392" s="131"/>
      <c r="P3392" s="131"/>
      <c r="Q3392" s="131"/>
      <c r="R3392" s="131"/>
      <c r="S3392" s="131"/>
      <c r="T3392" s="131"/>
      <c r="U3392" s="131"/>
      <c r="V3392" s="131"/>
      <c r="W3392" s="131"/>
      <c r="X3392" s="131"/>
      <c r="Y3392" s="131"/>
      <c r="Z3392" s="131"/>
      <c r="AA3392" s="131"/>
      <c r="AB3392" s="131"/>
      <c r="AC3392" s="131"/>
      <c r="AD3392" s="131"/>
      <c r="AE3392" s="131"/>
      <c r="AF3392" s="131"/>
      <c r="AG3392" s="131"/>
      <c r="AH3392" s="43"/>
    </row>
    <row r="3393" spans="4:34">
      <c r="D3393" s="62">
        <v>2004</v>
      </c>
      <c r="E3393" s="62">
        <v>6</v>
      </c>
      <c r="F3393" s="62">
        <v>2004</v>
      </c>
      <c r="G3393" s="62">
        <v>2005</v>
      </c>
      <c r="H3393" s="131"/>
      <c r="I3393" s="131"/>
      <c r="J3393" s="131"/>
      <c r="K3393" s="131"/>
      <c r="L3393" s="131"/>
      <c r="M3393" s="131"/>
      <c r="N3393" s="131"/>
      <c r="O3393" s="131"/>
      <c r="P3393" s="131"/>
      <c r="Q3393" s="131"/>
      <c r="R3393" s="131"/>
      <c r="S3393" s="131"/>
      <c r="T3393" s="131"/>
      <c r="U3393" s="131"/>
      <c r="V3393" s="131"/>
      <c r="W3393" s="131"/>
      <c r="X3393" s="131"/>
      <c r="Y3393" s="131"/>
      <c r="Z3393" s="131"/>
      <c r="AA3393" s="131"/>
      <c r="AB3393" s="131"/>
      <c r="AC3393" s="131"/>
      <c r="AD3393" s="131"/>
      <c r="AE3393" s="131"/>
      <c r="AF3393" s="131"/>
      <c r="AG3393" s="131"/>
      <c r="AH3393" s="43"/>
    </row>
    <row r="3394" spans="4:34">
      <c r="D3394" s="62">
        <v>2004</v>
      </c>
      <c r="E3394" s="62">
        <v>7</v>
      </c>
      <c r="F3394" s="62">
        <v>2005</v>
      </c>
      <c r="G3394" s="62">
        <v>2005</v>
      </c>
      <c r="H3394" s="131"/>
      <c r="I3394" s="131"/>
      <c r="J3394" s="131"/>
      <c r="K3394" s="131"/>
      <c r="L3394" s="131"/>
      <c r="M3394" s="131"/>
      <c r="N3394" s="131"/>
      <c r="O3394" s="131"/>
      <c r="P3394" s="131"/>
      <c r="Q3394" s="131"/>
      <c r="R3394" s="131"/>
      <c r="S3394" s="131"/>
      <c r="T3394" s="131"/>
      <c r="U3394" s="131"/>
      <c r="V3394" s="131"/>
      <c r="W3394" s="131"/>
      <c r="X3394" s="131"/>
      <c r="Y3394" s="131"/>
      <c r="Z3394" s="131"/>
      <c r="AA3394" s="131"/>
      <c r="AB3394" s="131"/>
      <c r="AC3394" s="131"/>
      <c r="AD3394" s="131"/>
      <c r="AE3394" s="131"/>
      <c r="AF3394" s="131"/>
      <c r="AG3394" s="131"/>
      <c r="AH3394" s="43"/>
    </row>
    <row r="3395" spans="4:34">
      <c r="D3395" s="62">
        <v>2004</v>
      </c>
      <c r="E3395" s="62">
        <v>8</v>
      </c>
      <c r="F3395" s="62">
        <v>2005</v>
      </c>
      <c r="G3395" s="62">
        <v>2005</v>
      </c>
      <c r="H3395" s="131"/>
      <c r="I3395" s="131"/>
      <c r="J3395" s="131"/>
      <c r="K3395" s="131"/>
      <c r="L3395" s="131"/>
      <c r="M3395" s="131"/>
      <c r="N3395" s="131"/>
      <c r="O3395" s="131"/>
      <c r="P3395" s="131"/>
      <c r="Q3395" s="131"/>
      <c r="R3395" s="131"/>
      <c r="S3395" s="131"/>
      <c r="T3395" s="131"/>
      <c r="U3395" s="131"/>
      <c r="V3395" s="131"/>
      <c r="W3395" s="131"/>
      <c r="X3395" s="131"/>
      <c r="Y3395" s="131"/>
      <c r="Z3395" s="131"/>
      <c r="AA3395" s="131"/>
      <c r="AB3395" s="131"/>
      <c r="AC3395" s="131"/>
      <c r="AD3395" s="131"/>
      <c r="AE3395" s="131"/>
      <c r="AF3395" s="131"/>
      <c r="AG3395" s="131"/>
      <c r="AH3395" s="43"/>
    </row>
    <row r="3396" spans="4:34">
      <c r="D3396" s="62">
        <v>2004</v>
      </c>
      <c r="E3396" s="62">
        <v>9</v>
      </c>
      <c r="F3396" s="62">
        <v>2005</v>
      </c>
      <c r="G3396" s="62">
        <v>2005</v>
      </c>
      <c r="H3396" s="131"/>
      <c r="I3396" s="131"/>
      <c r="J3396" s="131"/>
      <c r="K3396" s="131"/>
      <c r="L3396" s="131"/>
      <c r="M3396" s="131"/>
      <c r="N3396" s="131"/>
      <c r="O3396" s="131"/>
      <c r="P3396" s="131"/>
      <c r="Q3396" s="131"/>
      <c r="R3396" s="131"/>
      <c r="S3396" s="131"/>
      <c r="T3396" s="131"/>
      <c r="U3396" s="131"/>
      <c r="V3396" s="131"/>
      <c r="W3396" s="131"/>
      <c r="X3396" s="131"/>
      <c r="Y3396" s="131"/>
      <c r="Z3396" s="131"/>
      <c r="AA3396" s="131"/>
      <c r="AB3396" s="131"/>
      <c r="AC3396" s="131"/>
      <c r="AD3396" s="131"/>
      <c r="AE3396" s="131"/>
      <c r="AF3396" s="131"/>
      <c r="AG3396" s="131"/>
      <c r="AH3396" s="43"/>
    </row>
    <row r="3397" spans="4:34">
      <c r="D3397" s="62">
        <v>2004</v>
      </c>
      <c r="E3397" s="62">
        <v>10</v>
      </c>
      <c r="F3397" s="62">
        <v>2005</v>
      </c>
      <c r="G3397" s="62">
        <v>2005</v>
      </c>
      <c r="H3397" s="131"/>
      <c r="I3397" s="131"/>
      <c r="J3397" s="131"/>
      <c r="K3397" s="131"/>
      <c r="L3397" s="131"/>
      <c r="M3397" s="131"/>
      <c r="N3397" s="131"/>
      <c r="O3397" s="131"/>
      <c r="P3397" s="131"/>
      <c r="Q3397" s="131"/>
      <c r="R3397" s="131"/>
      <c r="S3397" s="131"/>
      <c r="T3397" s="131"/>
      <c r="U3397" s="131"/>
      <c r="V3397" s="131"/>
      <c r="W3397" s="131"/>
      <c r="X3397" s="131"/>
      <c r="Y3397" s="131"/>
      <c r="Z3397" s="131"/>
      <c r="AA3397" s="131"/>
      <c r="AB3397" s="131"/>
      <c r="AC3397" s="131"/>
      <c r="AD3397" s="131"/>
      <c r="AE3397" s="131"/>
      <c r="AF3397" s="131"/>
      <c r="AG3397" s="131"/>
      <c r="AH3397" s="43"/>
    </row>
    <row r="3398" spans="4:34">
      <c r="D3398" s="62">
        <v>2004</v>
      </c>
      <c r="E3398" s="62">
        <v>11</v>
      </c>
      <c r="F3398" s="62">
        <v>2005</v>
      </c>
      <c r="G3398" s="62">
        <v>2005</v>
      </c>
      <c r="H3398" s="131"/>
      <c r="I3398" s="131"/>
      <c r="J3398" s="131"/>
      <c r="K3398" s="131"/>
      <c r="L3398" s="131"/>
      <c r="M3398" s="131"/>
      <c r="N3398" s="131"/>
      <c r="O3398" s="131"/>
      <c r="P3398" s="131"/>
      <c r="Q3398" s="131"/>
      <c r="R3398" s="131"/>
      <c r="S3398" s="131"/>
      <c r="T3398" s="131"/>
      <c r="U3398" s="131"/>
      <c r="V3398" s="131"/>
      <c r="W3398" s="131"/>
      <c r="X3398" s="131"/>
      <c r="Y3398" s="131"/>
      <c r="Z3398" s="131"/>
      <c r="AA3398" s="131"/>
      <c r="AB3398" s="131"/>
      <c r="AC3398" s="131"/>
      <c r="AD3398" s="131"/>
      <c r="AE3398" s="131"/>
      <c r="AF3398" s="131"/>
      <c r="AG3398" s="131"/>
      <c r="AH3398" s="43"/>
    </row>
    <row r="3399" spans="4:34">
      <c r="D3399" s="62">
        <v>2004</v>
      </c>
      <c r="E3399" s="62">
        <v>12</v>
      </c>
      <c r="F3399" s="62">
        <v>2005</v>
      </c>
      <c r="G3399" s="62">
        <v>2005</v>
      </c>
      <c r="H3399" s="131"/>
      <c r="I3399" s="131"/>
      <c r="J3399" s="131"/>
      <c r="K3399" s="131"/>
      <c r="L3399" s="131"/>
      <c r="M3399" s="131"/>
      <c r="N3399" s="131"/>
      <c r="O3399" s="131"/>
      <c r="P3399" s="131"/>
      <c r="Q3399" s="131"/>
      <c r="R3399" s="131"/>
      <c r="S3399" s="131"/>
      <c r="T3399" s="131"/>
      <c r="U3399" s="131"/>
      <c r="V3399" s="131"/>
      <c r="W3399" s="131"/>
      <c r="X3399" s="131"/>
      <c r="Y3399" s="131"/>
      <c r="Z3399" s="131"/>
      <c r="AA3399" s="131"/>
      <c r="AB3399" s="131"/>
      <c r="AC3399" s="131"/>
      <c r="AD3399" s="131"/>
      <c r="AE3399" s="131"/>
      <c r="AF3399" s="131"/>
      <c r="AG3399" s="131"/>
      <c r="AH3399" s="43"/>
    </row>
    <row r="3400" spans="4:34">
      <c r="D3400" s="62">
        <v>2005</v>
      </c>
      <c r="E3400" s="62">
        <v>1</v>
      </c>
      <c r="F3400" s="62">
        <v>2005</v>
      </c>
      <c r="G3400" s="62">
        <v>2005</v>
      </c>
      <c r="H3400" s="131"/>
      <c r="I3400" s="131"/>
      <c r="J3400" s="131"/>
      <c r="K3400" s="131"/>
      <c r="L3400" s="131"/>
      <c r="M3400" s="131"/>
      <c r="N3400" s="131"/>
      <c r="O3400" s="131"/>
      <c r="P3400" s="131"/>
      <c r="Q3400" s="131"/>
      <c r="R3400" s="131"/>
      <c r="S3400" s="131"/>
      <c r="T3400" s="131"/>
      <c r="U3400" s="131"/>
      <c r="V3400" s="131"/>
      <c r="W3400" s="131"/>
      <c r="X3400" s="131"/>
      <c r="Y3400" s="131"/>
      <c r="Z3400" s="131"/>
      <c r="AA3400" s="131"/>
      <c r="AB3400" s="131"/>
      <c r="AC3400" s="131"/>
      <c r="AD3400" s="131"/>
      <c r="AE3400" s="131"/>
      <c r="AF3400" s="131"/>
      <c r="AG3400" s="131"/>
      <c r="AH3400" s="43"/>
    </row>
    <row r="3401" spans="4:34">
      <c r="D3401" s="62">
        <v>2005</v>
      </c>
      <c r="E3401" s="62">
        <v>2</v>
      </c>
      <c r="F3401" s="62">
        <v>2005</v>
      </c>
      <c r="G3401" s="62">
        <v>2005</v>
      </c>
      <c r="H3401" s="131"/>
      <c r="I3401" s="131"/>
      <c r="J3401" s="131"/>
      <c r="K3401" s="131"/>
      <c r="L3401" s="131"/>
      <c r="M3401" s="131"/>
      <c r="N3401" s="131"/>
      <c r="O3401" s="131"/>
      <c r="P3401" s="131"/>
      <c r="Q3401" s="131"/>
      <c r="R3401" s="131"/>
      <c r="S3401" s="131"/>
      <c r="T3401" s="131"/>
      <c r="U3401" s="131"/>
      <c r="V3401" s="131"/>
      <c r="W3401" s="131"/>
      <c r="X3401" s="131"/>
      <c r="Y3401" s="131"/>
      <c r="Z3401" s="131"/>
      <c r="AA3401" s="131"/>
      <c r="AB3401" s="131"/>
      <c r="AC3401" s="131"/>
      <c r="AD3401" s="131"/>
      <c r="AE3401" s="131"/>
      <c r="AF3401" s="131"/>
      <c r="AG3401" s="131"/>
      <c r="AH3401" s="43"/>
    </row>
    <row r="3402" spans="4:34">
      <c r="D3402" s="62">
        <v>2005</v>
      </c>
      <c r="E3402" s="62">
        <v>3</v>
      </c>
      <c r="F3402" s="62">
        <v>2005</v>
      </c>
      <c r="G3402" s="62">
        <v>2005</v>
      </c>
      <c r="H3402" s="131"/>
      <c r="I3402" s="131"/>
      <c r="J3402" s="131"/>
      <c r="K3402" s="131"/>
      <c r="L3402" s="131"/>
      <c r="M3402" s="131"/>
      <c r="N3402" s="131"/>
      <c r="O3402" s="131"/>
      <c r="P3402" s="131"/>
      <c r="Q3402" s="131"/>
      <c r="R3402" s="131"/>
      <c r="S3402" s="131"/>
      <c r="T3402" s="131"/>
      <c r="U3402" s="131"/>
      <c r="V3402" s="131"/>
      <c r="W3402" s="131"/>
      <c r="X3402" s="131"/>
      <c r="Y3402" s="131"/>
      <c r="Z3402" s="131"/>
      <c r="AA3402" s="131"/>
      <c r="AB3402" s="131"/>
      <c r="AC3402" s="131"/>
      <c r="AD3402" s="131"/>
      <c r="AE3402" s="131"/>
      <c r="AF3402" s="131"/>
      <c r="AG3402" s="131"/>
      <c r="AH3402" s="43"/>
    </row>
    <row r="3403" spans="4:34">
      <c r="D3403" s="62">
        <v>2005</v>
      </c>
      <c r="E3403" s="62">
        <v>4</v>
      </c>
      <c r="F3403" s="62">
        <v>2005</v>
      </c>
      <c r="G3403" s="62">
        <v>2005</v>
      </c>
      <c r="H3403" s="131"/>
      <c r="I3403" s="131"/>
      <c r="J3403" s="131"/>
      <c r="K3403" s="131"/>
      <c r="L3403" s="131"/>
      <c r="M3403" s="131"/>
      <c r="N3403" s="131"/>
      <c r="O3403" s="131"/>
      <c r="P3403" s="131"/>
      <c r="Q3403" s="131"/>
      <c r="R3403" s="131"/>
      <c r="S3403" s="131"/>
      <c r="T3403" s="131"/>
      <c r="U3403" s="131"/>
      <c r="V3403" s="131"/>
      <c r="W3403" s="131"/>
      <c r="X3403" s="131"/>
      <c r="Y3403" s="131"/>
      <c r="Z3403" s="131"/>
      <c r="AA3403" s="131"/>
      <c r="AB3403" s="131"/>
      <c r="AC3403" s="131"/>
      <c r="AD3403" s="131"/>
      <c r="AE3403" s="131"/>
      <c r="AF3403" s="131"/>
      <c r="AG3403" s="131"/>
      <c r="AH3403" s="43"/>
    </row>
    <row r="3404" spans="4:34">
      <c r="D3404" s="62">
        <v>2005</v>
      </c>
      <c r="E3404" s="62">
        <v>5</v>
      </c>
      <c r="F3404" s="62">
        <v>2005</v>
      </c>
      <c r="G3404" s="62">
        <v>2006</v>
      </c>
      <c r="H3404" s="131"/>
      <c r="I3404" s="131"/>
      <c r="J3404" s="131"/>
      <c r="K3404" s="131"/>
      <c r="L3404" s="131"/>
      <c r="M3404" s="131"/>
      <c r="N3404" s="131"/>
      <c r="O3404" s="131"/>
      <c r="P3404" s="131"/>
      <c r="Q3404" s="131"/>
      <c r="R3404" s="131"/>
      <c r="S3404" s="131"/>
      <c r="T3404" s="131"/>
      <c r="U3404" s="131"/>
      <c r="V3404" s="131"/>
      <c r="W3404" s="131"/>
      <c r="X3404" s="131"/>
      <c r="Y3404" s="131"/>
      <c r="Z3404" s="131"/>
      <c r="AA3404" s="131"/>
      <c r="AB3404" s="131"/>
      <c r="AC3404" s="131"/>
      <c r="AD3404" s="131"/>
      <c r="AE3404" s="131"/>
      <c r="AF3404" s="131"/>
      <c r="AG3404" s="131"/>
      <c r="AH3404" s="43"/>
    </row>
    <row r="3405" spans="4:34">
      <c r="D3405" s="62">
        <v>2005</v>
      </c>
      <c r="E3405" s="62">
        <v>6</v>
      </c>
      <c r="F3405" s="62">
        <v>2005</v>
      </c>
      <c r="G3405" s="62">
        <v>2006</v>
      </c>
      <c r="H3405" s="131"/>
      <c r="I3405" s="131"/>
      <c r="J3405" s="131"/>
      <c r="K3405" s="131"/>
      <c r="L3405" s="131"/>
      <c r="M3405" s="131"/>
      <c r="N3405" s="131"/>
      <c r="O3405" s="131"/>
      <c r="P3405" s="131"/>
      <c r="Q3405" s="131"/>
      <c r="R3405" s="131"/>
      <c r="S3405" s="131"/>
      <c r="T3405" s="131"/>
      <c r="U3405" s="131"/>
      <c r="V3405" s="131"/>
      <c r="W3405" s="131"/>
      <c r="X3405" s="131"/>
      <c r="Y3405" s="131"/>
      <c r="Z3405" s="131"/>
      <c r="AA3405" s="131"/>
      <c r="AB3405" s="131"/>
      <c r="AC3405" s="131"/>
      <c r="AD3405" s="131"/>
      <c r="AE3405" s="131"/>
      <c r="AF3405" s="131"/>
      <c r="AG3405" s="131"/>
      <c r="AH3405" s="43"/>
    </row>
    <row r="3406" spans="4:34">
      <c r="D3406" s="62">
        <v>2005</v>
      </c>
      <c r="E3406" s="62">
        <v>7</v>
      </c>
      <c r="F3406" s="62">
        <v>2006</v>
      </c>
      <c r="G3406" s="62">
        <v>2006</v>
      </c>
      <c r="H3406" s="131"/>
      <c r="I3406" s="131"/>
      <c r="J3406" s="131"/>
      <c r="K3406" s="131"/>
      <c r="L3406" s="131"/>
      <c r="M3406" s="131"/>
      <c r="N3406" s="131"/>
      <c r="O3406" s="131"/>
      <c r="P3406" s="131"/>
      <c r="Q3406" s="131"/>
      <c r="R3406" s="131"/>
      <c r="S3406" s="131"/>
      <c r="T3406" s="131"/>
      <c r="U3406" s="131"/>
      <c r="V3406" s="131"/>
      <c r="W3406" s="131"/>
      <c r="X3406" s="131"/>
      <c r="Y3406" s="131"/>
      <c r="Z3406" s="131"/>
      <c r="AA3406" s="131"/>
      <c r="AB3406" s="131"/>
      <c r="AC3406" s="131"/>
      <c r="AD3406" s="131"/>
      <c r="AE3406" s="131"/>
      <c r="AF3406" s="131"/>
      <c r="AG3406" s="131"/>
      <c r="AH3406" s="43"/>
    </row>
    <row r="3407" spans="4:34">
      <c r="D3407" s="62">
        <v>2005</v>
      </c>
      <c r="E3407" s="62">
        <v>8</v>
      </c>
      <c r="F3407" s="62">
        <v>2006</v>
      </c>
      <c r="G3407" s="62">
        <v>2006</v>
      </c>
      <c r="H3407" s="131"/>
      <c r="I3407" s="131"/>
      <c r="J3407" s="131"/>
      <c r="K3407" s="131"/>
      <c r="L3407" s="131"/>
      <c r="M3407" s="131"/>
      <c r="N3407" s="131"/>
      <c r="O3407" s="131"/>
      <c r="P3407" s="131"/>
      <c r="Q3407" s="131"/>
      <c r="R3407" s="131"/>
      <c r="S3407" s="131"/>
      <c r="T3407" s="131"/>
      <c r="U3407" s="131"/>
      <c r="V3407" s="131"/>
      <c r="W3407" s="131"/>
      <c r="X3407" s="131"/>
      <c r="Y3407" s="131"/>
      <c r="Z3407" s="131"/>
      <c r="AA3407" s="131"/>
      <c r="AB3407" s="131"/>
      <c r="AC3407" s="131"/>
      <c r="AD3407" s="131"/>
      <c r="AE3407" s="131"/>
      <c r="AF3407" s="131"/>
      <c r="AG3407" s="131"/>
      <c r="AH3407" s="43"/>
    </row>
    <row r="3408" spans="4:34">
      <c r="D3408" s="62">
        <v>2005</v>
      </c>
      <c r="E3408" s="62">
        <v>9</v>
      </c>
      <c r="F3408" s="62">
        <v>2006</v>
      </c>
      <c r="G3408" s="62">
        <v>2006</v>
      </c>
      <c r="H3408" s="131"/>
      <c r="I3408" s="131"/>
      <c r="J3408" s="131"/>
      <c r="K3408" s="131"/>
      <c r="L3408" s="131"/>
      <c r="M3408" s="131"/>
      <c r="N3408" s="131"/>
      <c r="O3408" s="131"/>
      <c r="P3408" s="131"/>
      <c r="Q3408" s="131"/>
      <c r="R3408" s="131"/>
      <c r="S3408" s="131"/>
      <c r="T3408" s="131"/>
      <c r="U3408" s="131"/>
      <c r="V3408" s="131"/>
      <c r="W3408" s="131"/>
      <c r="X3408" s="131"/>
      <c r="Y3408" s="131"/>
      <c r="Z3408" s="131"/>
      <c r="AA3408" s="131"/>
      <c r="AB3408" s="131"/>
      <c r="AC3408" s="131"/>
      <c r="AD3408" s="131"/>
      <c r="AE3408" s="131"/>
      <c r="AF3408" s="131"/>
      <c r="AG3408" s="131"/>
      <c r="AH3408" s="43"/>
    </row>
    <row r="3409" spans="4:34">
      <c r="D3409" s="62">
        <v>2005</v>
      </c>
      <c r="E3409" s="62">
        <v>10</v>
      </c>
      <c r="F3409" s="62">
        <v>2006</v>
      </c>
      <c r="G3409" s="62">
        <v>2006</v>
      </c>
      <c r="H3409" s="131"/>
      <c r="I3409" s="131"/>
      <c r="J3409" s="131"/>
      <c r="K3409" s="131"/>
      <c r="L3409" s="131"/>
      <c r="M3409" s="131"/>
      <c r="N3409" s="131"/>
      <c r="O3409" s="131"/>
      <c r="P3409" s="131"/>
      <c r="Q3409" s="131"/>
      <c r="R3409" s="131"/>
      <c r="S3409" s="131"/>
      <c r="T3409" s="131"/>
      <c r="U3409" s="131"/>
      <c r="V3409" s="131"/>
      <c r="W3409" s="131"/>
      <c r="X3409" s="131"/>
      <c r="Y3409" s="131"/>
      <c r="Z3409" s="131"/>
      <c r="AA3409" s="131"/>
      <c r="AB3409" s="131"/>
      <c r="AC3409" s="131"/>
      <c r="AD3409" s="131"/>
      <c r="AE3409" s="131"/>
      <c r="AF3409" s="131"/>
      <c r="AG3409" s="131"/>
      <c r="AH3409" s="43"/>
    </row>
    <row r="3410" spans="4:34">
      <c r="D3410" s="62">
        <v>2005</v>
      </c>
      <c r="E3410" s="62">
        <v>11</v>
      </c>
      <c r="F3410" s="62">
        <v>2006</v>
      </c>
      <c r="G3410" s="62">
        <v>2006</v>
      </c>
      <c r="H3410" s="131"/>
      <c r="I3410" s="131"/>
      <c r="J3410" s="131"/>
      <c r="K3410" s="131"/>
      <c r="L3410" s="131"/>
      <c r="M3410" s="131"/>
      <c r="N3410" s="131"/>
      <c r="O3410" s="131"/>
      <c r="P3410" s="131"/>
      <c r="Q3410" s="131"/>
      <c r="R3410" s="131"/>
      <c r="S3410" s="131"/>
      <c r="T3410" s="131"/>
      <c r="U3410" s="131"/>
      <c r="V3410" s="131"/>
      <c r="W3410" s="131"/>
      <c r="X3410" s="131"/>
      <c r="Y3410" s="131"/>
      <c r="Z3410" s="131"/>
      <c r="AA3410" s="131"/>
      <c r="AB3410" s="131"/>
      <c r="AC3410" s="131"/>
      <c r="AD3410" s="131"/>
      <c r="AE3410" s="131"/>
      <c r="AF3410" s="131"/>
      <c r="AG3410" s="131"/>
      <c r="AH3410" s="43"/>
    </row>
    <row r="3411" spans="4:34">
      <c r="D3411" s="62">
        <v>2005</v>
      </c>
      <c r="E3411" s="62">
        <v>12</v>
      </c>
      <c r="F3411" s="62">
        <v>2006</v>
      </c>
      <c r="G3411" s="62">
        <v>2006</v>
      </c>
      <c r="H3411" s="131"/>
      <c r="I3411" s="131"/>
      <c r="J3411" s="131"/>
      <c r="K3411" s="131"/>
      <c r="L3411" s="131"/>
      <c r="M3411" s="131"/>
      <c r="N3411" s="131"/>
      <c r="O3411" s="131"/>
      <c r="P3411" s="131"/>
      <c r="Q3411" s="131"/>
      <c r="R3411" s="131"/>
      <c r="S3411" s="131"/>
      <c r="T3411" s="131"/>
      <c r="U3411" s="131"/>
      <c r="V3411" s="131"/>
      <c r="W3411" s="131"/>
      <c r="X3411" s="131"/>
      <c r="Y3411" s="131"/>
      <c r="Z3411" s="131"/>
      <c r="AA3411" s="131"/>
      <c r="AB3411" s="131"/>
      <c r="AC3411" s="131"/>
      <c r="AD3411" s="131"/>
      <c r="AE3411" s="131"/>
      <c r="AF3411" s="131"/>
      <c r="AG3411" s="131"/>
      <c r="AH3411" s="43"/>
    </row>
    <row r="3412" spans="4:34">
      <c r="D3412" s="62">
        <v>2006</v>
      </c>
      <c r="E3412" s="62">
        <v>1</v>
      </c>
      <c r="F3412" s="62">
        <v>2006</v>
      </c>
      <c r="G3412" s="62">
        <v>2006</v>
      </c>
      <c r="H3412" s="131"/>
      <c r="I3412" s="131"/>
      <c r="J3412" s="131"/>
      <c r="K3412" s="131"/>
      <c r="L3412" s="131"/>
      <c r="M3412" s="131"/>
      <c r="N3412" s="131"/>
      <c r="O3412" s="131"/>
      <c r="P3412" s="131"/>
      <c r="Q3412" s="131"/>
      <c r="R3412" s="131"/>
      <c r="S3412" s="131"/>
      <c r="T3412" s="131"/>
      <c r="U3412" s="131"/>
      <c r="V3412" s="131"/>
      <c r="W3412" s="131"/>
      <c r="X3412" s="131"/>
      <c r="Y3412" s="131"/>
      <c r="Z3412" s="131"/>
      <c r="AA3412" s="131"/>
      <c r="AB3412" s="131"/>
      <c r="AC3412" s="131"/>
      <c r="AD3412" s="131"/>
      <c r="AE3412" s="131"/>
      <c r="AF3412" s="131"/>
      <c r="AG3412" s="131"/>
      <c r="AH3412" s="43"/>
    </row>
    <row r="3413" spans="4:34">
      <c r="D3413" s="62">
        <v>2006</v>
      </c>
      <c r="E3413" s="62">
        <v>2</v>
      </c>
      <c r="F3413" s="62">
        <v>2006</v>
      </c>
      <c r="G3413" s="62">
        <v>2006</v>
      </c>
      <c r="H3413" s="131"/>
      <c r="I3413" s="131"/>
      <c r="J3413" s="131"/>
      <c r="K3413" s="131"/>
      <c r="L3413" s="131"/>
      <c r="M3413" s="131"/>
      <c r="N3413" s="131"/>
      <c r="O3413" s="131"/>
      <c r="P3413" s="131"/>
      <c r="Q3413" s="131"/>
      <c r="R3413" s="131"/>
      <c r="S3413" s="131"/>
      <c r="T3413" s="131"/>
      <c r="U3413" s="131"/>
      <c r="V3413" s="131"/>
      <c r="W3413" s="131"/>
      <c r="X3413" s="131"/>
      <c r="Y3413" s="131"/>
      <c r="Z3413" s="131"/>
      <c r="AA3413" s="131"/>
      <c r="AB3413" s="131"/>
      <c r="AC3413" s="131"/>
      <c r="AD3413" s="131"/>
      <c r="AE3413" s="131"/>
      <c r="AF3413" s="131"/>
      <c r="AG3413" s="131"/>
      <c r="AH3413" s="43"/>
    </row>
    <row r="3414" spans="4:34">
      <c r="D3414" s="62">
        <v>2006</v>
      </c>
      <c r="E3414" s="62">
        <v>3</v>
      </c>
      <c r="F3414" s="62">
        <v>2006</v>
      </c>
      <c r="G3414" s="62">
        <v>2006</v>
      </c>
      <c r="H3414" s="131"/>
      <c r="I3414" s="131"/>
      <c r="J3414" s="131"/>
      <c r="K3414" s="131"/>
      <c r="L3414" s="131"/>
      <c r="M3414" s="131"/>
      <c r="N3414" s="131"/>
      <c r="O3414" s="131"/>
      <c r="P3414" s="131"/>
      <c r="Q3414" s="131"/>
      <c r="R3414" s="131"/>
      <c r="S3414" s="131"/>
      <c r="T3414" s="131"/>
      <c r="U3414" s="131"/>
      <c r="V3414" s="131"/>
      <c r="W3414" s="131"/>
      <c r="X3414" s="131"/>
      <c r="Y3414" s="131"/>
      <c r="Z3414" s="131"/>
      <c r="AA3414" s="131"/>
      <c r="AB3414" s="131"/>
      <c r="AC3414" s="131"/>
      <c r="AD3414" s="131"/>
      <c r="AE3414" s="131"/>
      <c r="AF3414" s="131"/>
      <c r="AG3414" s="131"/>
      <c r="AH3414" s="43"/>
    </row>
    <row r="3415" spans="4:34">
      <c r="D3415" s="62">
        <v>2006</v>
      </c>
      <c r="E3415" s="62">
        <v>4</v>
      </c>
      <c r="F3415" s="62">
        <v>2006</v>
      </c>
      <c r="G3415" s="62">
        <v>2006</v>
      </c>
      <c r="H3415" s="131"/>
      <c r="I3415" s="131"/>
      <c r="J3415" s="131"/>
      <c r="K3415" s="131"/>
      <c r="L3415" s="131"/>
      <c r="M3415" s="131"/>
      <c r="N3415" s="131"/>
      <c r="O3415" s="131"/>
      <c r="P3415" s="131"/>
      <c r="Q3415" s="131"/>
      <c r="R3415" s="131"/>
      <c r="S3415" s="131"/>
      <c r="T3415" s="131"/>
      <c r="U3415" s="131"/>
      <c r="V3415" s="131"/>
      <c r="W3415" s="131"/>
      <c r="X3415" s="131"/>
      <c r="Y3415" s="131"/>
      <c r="Z3415" s="131"/>
      <c r="AA3415" s="131"/>
      <c r="AB3415" s="131"/>
      <c r="AC3415" s="131"/>
      <c r="AD3415" s="131"/>
      <c r="AE3415" s="131"/>
      <c r="AF3415" s="131"/>
      <c r="AG3415" s="131"/>
      <c r="AH3415" s="43"/>
    </row>
    <row r="3416" spans="4:34">
      <c r="D3416" s="62">
        <v>2006</v>
      </c>
      <c r="E3416" s="62">
        <v>5</v>
      </c>
      <c r="F3416" s="62">
        <v>2006</v>
      </c>
      <c r="G3416" s="62">
        <v>2007</v>
      </c>
      <c r="H3416" s="131"/>
      <c r="I3416" s="131"/>
      <c r="J3416" s="131"/>
      <c r="K3416" s="131"/>
      <c r="L3416" s="131"/>
      <c r="M3416" s="131"/>
      <c r="N3416" s="131"/>
      <c r="O3416" s="131"/>
      <c r="P3416" s="131"/>
      <c r="Q3416" s="131"/>
      <c r="R3416" s="131"/>
      <c r="S3416" s="131"/>
      <c r="T3416" s="131"/>
      <c r="U3416" s="131"/>
      <c r="V3416" s="131"/>
      <c r="W3416" s="131"/>
      <c r="X3416" s="131"/>
      <c r="Y3416" s="131"/>
      <c r="Z3416" s="131"/>
      <c r="AA3416" s="131"/>
      <c r="AB3416" s="131"/>
      <c r="AC3416" s="131"/>
      <c r="AD3416" s="131"/>
      <c r="AE3416" s="131"/>
      <c r="AF3416" s="131"/>
      <c r="AG3416" s="131"/>
      <c r="AH3416" s="43"/>
    </row>
    <row r="3417" spans="4:34">
      <c r="D3417" s="62">
        <v>2006</v>
      </c>
      <c r="E3417" s="62">
        <v>6</v>
      </c>
      <c r="F3417" s="62">
        <v>2006</v>
      </c>
      <c r="G3417" s="62">
        <v>2007</v>
      </c>
      <c r="H3417" s="131"/>
      <c r="I3417" s="131"/>
      <c r="J3417" s="131"/>
      <c r="K3417" s="131"/>
      <c r="L3417" s="131"/>
      <c r="M3417" s="131"/>
      <c r="N3417" s="131"/>
      <c r="O3417" s="131"/>
      <c r="P3417" s="131"/>
      <c r="Q3417" s="131"/>
      <c r="R3417" s="131"/>
      <c r="S3417" s="131"/>
      <c r="T3417" s="131"/>
      <c r="U3417" s="131"/>
      <c r="V3417" s="131"/>
      <c r="W3417" s="131"/>
      <c r="X3417" s="131"/>
      <c r="Y3417" s="131"/>
      <c r="Z3417" s="131"/>
      <c r="AA3417" s="131"/>
      <c r="AB3417" s="131"/>
      <c r="AC3417" s="131"/>
      <c r="AD3417" s="131"/>
      <c r="AE3417" s="131"/>
      <c r="AF3417" s="131"/>
      <c r="AG3417" s="131"/>
      <c r="AH3417" s="43"/>
    </row>
    <row r="3418" spans="4:34">
      <c r="D3418" s="62">
        <v>2006</v>
      </c>
      <c r="E3418" s="62">
        <v>7</v>
      </c>
      <c r="F3418" s="62">
        <v>2007</v>
      </c>
      <c r="G3418" s="62">
        <v>2007</v>
      </c>
      <c r="H3418" s="131"/>
      <c r="I3418" s="131"/>
      <c r="J3418" s="131"/>
      <c r="K3418" s="131"/>
      <c r="L3418" s="131"/>
      <c r="M3418" s="131"/>
      <c r="N3418" s="131"/>
      <c r="O3418" s="131"/>
      <c r="P3418" s="131"/>
      <c r="Q3418" s="131"/>
      <c r="R3418" s="131"/>
      <c r="S3418" s="131"/>
      <c r="T3418" s="131"/>
      <c r="U3418" s="131"/>
      <c r="V3418" s="131"/>
      <c r="W3418" s="131"/>
      <c r="X3418" s="131"/>
      <c r="Y3418" s="131"/>
      <c r="Z3418" s="131"/>
      <c r="AA3418" s="131"/>
      <c r="AB3418" s="131"/>
      <c r="AC3418" s="131"/>
      <c r="AD3418" s="131"/>
      <c r="AE3418" s="131"/>
      <c r="AF3418" s="131"/>
      <c r="AG3418" s="131"/>
      <c r="AH3418" s="43"/>
    </row>
    <row r="3419" spans="4:34">
      <c r="D3419" s="62">
        <v>2006</v>
      </c>
      <c r="E3419" s="62">
        <v>8</v>
      </c>
      <c r="F3419" s="62">
        <v>2007</v>
      </c>
      <c r="G3419" s="62">
        <v>2007</v>
      </c>
      <c r="H3419" s="131"/>
      <c r="I3419" s="131"/>
      <c r="J3419" s="131"/>
      <c r="K3419" s="131"/>
      <c r="L3419" s="131"/>
      <c r="M3419" s="131"/>
      <c r="N3419" s="131"/>
      <c r="O3419" s="131"/>
      <c r="P3419" s="131"/>
      <c r="Q3419" s="131"/>
      <c r="R3419" s="131"/>
      <c r="S3419" s="131"/>
      <c r="T3419" s="131"/>
      <c r="U3419" s="131"/>
      <c r="V3419" s="131"/>
      <c r="W3419" s="131"/>
      <c r="X3419" s="131"/>
      <c r="Y3419" s="131"/>
      <c r="Z3419" s="131"/>
      <c r="AA3419" s="131"/>
      <c r="AB3419" s="131"/>
      <c r="AC3419" s="131"/>
      <c r="AD3419" s="131"/>
      <c r="AE3419" s="131"/>
      <c r="AF3419" s="131"/>
      <c r="AG3419" s="131"/>
      <c r="AH3419" s="43"/>
    </row>
    <row r="3420" spans="4:34">
      <c r="D3420" s="62">
        <v>2006</v>
      </c>
      <c r="E3420" s="62">
        <v>9</v>
      </c>
      <c r="F3420" s="62">
        <v>2007</v>
      </c>
      <c r="G3420" s="62">
        <v>2007</v>
      </c>
      <c r="H3420" s="131"/>
      <c r="I3420" s="131"/>
      <c r="J3420" s="131"/>
      <c r="K3420" s="131"/>
      <c r="L3420" s="131"/>
      <c r="M3420" s="131"/>
      <c r="N3420" s="131"/>
      <c r="O3420" s="131"/>
      <c r="P3420" s="131"/>
      <c r="Q3420" s="131"/>
      <c r="R3420" s="131"/>
      <c r="S3420" s="131"/>
      <c r="T3420" s="131"/>
      <c r="U3420" s="131"/>
      <c r="V3420" s="131"/>
      <c r="W3420" s="131"/>
      <c r="X3420" s="131"/>
      <c r="Y3420" s="131"/>
      <c r="Z3420" s="131"/>
      <c r="AA3420" s="131"/>
      <c r="AB3420" s="131"/>
      <c r="AC3420" s="131"/>
      <c r="AD3420" s="131"/>
      <c r="AE3420" s="131"/>
      <c r="AF3420" s="131"/>
      <c r="AG3420" s="131"/>
      <c r="AH3420" s="43"/>
    </row>
    <row r="3421" spans="4:34">
      <c r="D3421" s="62">
        <v>2006</v>
      </c>
      <c r="E3421" s="62">
        <v>10</v>
      </c>
      <c r="F3421" s="62">
        <v>2007</v>
      </c>
      <c r="G3421" s="62">
        <v>2007</v>
      </c>
      <c r="H3421" s="131"/>
      <c r="I3421" s="131"/>
      <c r="J3421" s="131"/>
      <c r="K3421" s="131"/>
      <c r="L3421" s="131"/>
      <c r="M3421" s="131"/>
      <c r="N3421" s="131"/>
      <c r="O3421" s="131"/>
      <c r="P3421" s="131"/>
      <c r="Q3421" s="131"/>
      <c r="R3421" s="131"/>
      <c r="S3421" s="131"/>
      <c r="T3421" s="131"/>
      <c r="U3421" s="131"/>
      <c r="V3421" s="131"/>
      <c r="W3421" s="131"/>
      <c r="X3421" s="131"/>
      <c r="Y3421" s="131"/>
      <c r="Z3421" s="131"/>
      <c r="AA3421" s="131"/>
      <c r="AB3421" s="131"/>
      <c r="AC3421" s="131"/>
      <c r="AD3421" s="131"/>
      <c r="AE3421" s="131"/>
      <c r="AF3421" s="131"/>
      <c r="AG3421" s="131"/>
      <c r="AH3421" s="43"/>
    </row>
    <row r="3422" spans="4:34">
      <c r="D3422" s="62">
        <v>2006</v>
      </c>
      <c r="E3422" s="62">
        <v>11</v>
      </c>
      <c r="F3422" s="62">
        <v>2007</v>
      </c>
      <c r="G3422" s="62">
        <v>2007</v>
      </c>
      <c r="H3422" s="131"/>
      <c r="I3422" s="131"/>
      <c r="J3422" s="131"/>
      <c r="K3422" s="131"/>
      <c r="L3422" s="131"/>
      <c r="M3422" s="131"/>
      <c r="N3422" s="131"/>
      <c r="O3422" s="131"/>
      <c r="P3422" s="131"/>
      <c r="Q3422" s="131"/>
      <c r="R3422" s="131"/>
      <c r="S3422" s="131"/>
      <c r="T3422" s="131"/>
      <c r="U3422" s="131"/>
      <c r="V3422" s="131"/>
      <c r="W3422" s="131"/>
      <c r="X3422" s="131"/>
      <c r="Y3422" s="131"/>
      <c r="Z3422" s="131"/>
      <c r="AA3422" s="131"/>
      <c r="AB3422" s="131"/>
      <c r="AC3422" s="131"/>
      <c r="AD3422" s="131"/>
      <c r="AE3422" s="131"/>
      <c r="AF3422" s="131"/>
      <c r="AG3422" s="131"/>
      <c r="AH3422" s="43"/>
    </row>
    <row r="3423" spans="4:34">
      <c r="D3423" s="62">
        <v>2006</v>
      </c>
      <c r="E3423" s="62">
        <v>12</v>
      </c>
      <c r="F3423" s="62">
        <v>2007</v>
      </c>
      <c r="G3423" s="62">
        <v>2007</v>
      </c>
      <c r="H3423" s="131"/>
      <c r="I3423" s="131"/>
      <c r="J3423" s="131"/>
      <c r="K3423" s="131"/>
      <c r="L3423" s="131"/>
      <c r="M3423" s="131"/>
      <c r="N3423" s="131"/>
      <c r="O3423" s="131"/>
      <c r="P3423" s="131"/>
      <c r="Q3423" s="131"/>
      <c r="R3423" s="131"/>
      <c r="S3423" s="131"/>
      <c r="T3423" s="131"/>
      <c r="U3423" s="131"/>
      <c r="V3423" s="131"/>
      <c r="W3423" s="131"/>
      <c r="X3423" s="131"/>
      <c r="Y3423" s="131"/>
      <c r="Z3423" s="131"/>
      <c r="AA3423" s="131"/>
      <c r="AB3423" s="131"/>
      <c r="AC3423" s="131"/>
      <c r="AD3423" s="131"/>
      <c r="AE3423" s="131"/>
      <c r="AF3423" s="131"/>
      <c r="AG3423" s="131"/>
      <c r="AH3423" s="43"/>
    </row>
    <row r="3424" spans="4:34">
      <c r="D3424" s="62">
        <v>2007</v>
      </c>
      <c r="E3424" s="62">
        <v>1</v>
      </c>
      <c r="F3424" s="62">
        <v>2007</v>
      </c>
      <c r="G3424" s="62">
        <v>2007</v>
      </c>
      <c r="H3424" s="131"/>
      <c r="I3424" s="131"/>
      <c r="J3424" s="131"/>
      <c r="K3424" s="131"/>
      <c r="L3424" s="131"/>
      <c r="M3424" s="131"/>
      <c r="N3424" s="131"/>
      <c r="O3424" s="131"/>
      <c r="P3424" s="131"/>
      <c r="Q3424" s="131"/>
      <c r="R3424" s="131"/>
      <c r="S3424" s="131"/>
      <c r="T3424" s="131"/>
      <c r="U3424" s="131"/>
      <c r="V3424" s="131"/>
      <c r="W3424" s="131"/>
      <c r="X3424" s="131"/>
      <c r="Y3424" s="131"/>
      <c r="Z3424" s="131"/>
      <c r="AA3424" s="131"/>
      <c r="AB3424" s="131"/>
      <c r="AC3424" s="131"/>
      <c r="AD3424" s="131"/>
      <c r="AE3424" s="131"/>
      <c r="AF3424" s="131"/>
      <c r="AG3424" s="131"/>
      <c r="AH3424" s="43"/>
    </row>
    <row r="3425" spans="4:34">
      <c r="D3425" s="62">
        <v>2007</v>
      </c>
      <c r="E3425" s="62">
        <v>2</v>
      </c>
      <c r="F3425" s="62">
        <v>2007</v>
      </c>
      <c r="G3425" s="62">
        <v>2007</v>
      </c>
      <c r="H3425" s="131"/>
      <c r="I3425" s="131"/>
      <c r="J3425" s="131"/>
      <c r="K3425" s="131"/>
      <c r="L3425" s="131"/>
      <c r="M3425" s="131"/>
      <c r="N3425" s="131"/>
      <c r="O3425" s="131"/>
      <c r="P3425" s="131"/>
      <c r="Q3425" s="131"/>
      <c r="R3425" s="131"/>
      <c r="S3425" s="131"/>
      <c r="T3425" s="131"/>
      <c r="U3425" s="131"/>
      <c r="V3425" s="131"/>
      <c r="W3425" s="131"/>
      <c r="X3425" s="131"/>
      <c r="Y3425" s="131"/>
      <c r="Z3425" s="131"/>
      <c r="AA3425" s="131"/>
      <c r="AB3425" s="131"/>
      <c r="AC3425" s="131"/>
      <c r="AD3425" s="131"/>
      <c r="AE3425" s="131"/>
      <c r="AF3425" s="131"/>
      <c r="AG3425" s="131"/>
      <c r="AH3425" s="43"/>
    </row>
    <row r="3426" spans="4:34">
      <c r="D3426" s="62">
        <v>2007</v>
      </c>
      <c r="E3426" s="62">
        <v>3</v>
      </c>
      <c r="F3426" s="62">
        <v>2007</v>
      </c>
      <c r="G3426" s="62">
        <v>2007</v>
      </c>
      <c r="H3426" s="131"/>
      <c r="I3426" s="131"/>
      <c r="J3426" s="131"/>
      <c r="K3426" s="131"/>
      <c r="L3426" s="131"/>
      <c r="M3426" s="131"/>
      <c r="N3426" s="131"/>
      <c r="O3426" s="131"/>
      <c r="P3426" s="131"/>
      <c r="Q3426" s="131"/>
      <c r="R3426" s="131"/>
      <c r="S3426" s="131"/>
      <c r="T3426" s="131"/>
      <c r="U3426" s="131"/>
      <c r="V3426" s="131"/>
      <c r="W3426" s="131"/>
      <c r="X3426" s="131"/>
      <c r="Y3426" s="131"/>
      <c r="Z3426" s="131"/>
      <c r="AA3426" s="131"/>
      <c r="AB3426" s="131"/>
      <c r="AC3426" s="131"/>
      <c r="AD3426" s="131"/>
      <c r="AE3426" s="131"/>
      <c r="AF3426" s="131"/>
      <c r="AG3426" s="131"/>
      <c r="AH3426" s="43"/>
    </row>
    <row r="3427" spans="4:34">
      <c r="D3427" s="62">
        <v>2007</v>
      </c>
      <c r="E3427" s="62">
        <v>4</v>
      </c>
      <c r="F3427" s="62">
        <v>2007</v>
      </c>
      <c r="G3427" s="62">
        <v>2007</v>
      </c>
      <c r="H3427" s="131"/>
      <c r="I3427" s="131"/>
      <c r="J3427" s="131"/>
      <c r="K3427" s="131"/>
      <c r="L3427" s="131"/>
      <c r="M3427" s="131"/>
      <c r="N3427" s="131"/>
      <c r="O3427" s="131"/>
      <c r="P3427" s="131"/>
      <c r="Q3427" s="131"/>
      <c r="R3427" s="131"/>
      <c r="S3427" s="131"/>
      <c r="T3427" s="131"/>
      <c r="U3427" s="131"/>
      <c r="V3427" s="131"/>
      <c r="W3427" s="131"/>
      <c r="X3427" s="131"/>
      <c r="Y3427" s="131"/>
      <c r="Z3427" s="131"/>
      <c r="AA3427" s="131"/>
      <c r="AB3427" s="131"/>
      <c r="AC3427" s="131"/>
      <c r="AD3427" s="131"/>
      <c r="AE3427" s="131"/>
      <c r="AF3427" s="131"/>
      <c r="AG3427" s="131"/>
      <c r="AH3427" s="43"/>
    </row>
    <row r="3428" spans="4:34">
      <c r="D3428" s="62">
        <v>2007</v>
      </c>
      <c r="E3428" s="62">
        <v>5</v>
      </c>
      <c r="F3428" s="62">
        <v>2007</v>
      </c>
      <c r="G3428" s="62">
        <v>2008</v>
      </c>
      <c r="H3428" s="131"/>
      <c r="I3428" s="131"/>
      <c r="J3428" s="131"/>
      <c r="K3428" s="131"/>
      <c r="L3428" s="131"/>
      <c r="M3428" s="131"/>
      <c r="N3428" s="131"/>
      <c r="O3428" s="131"/>
      <c r="P3428" s="131"/>
      <c r="Q3428" s="131"/>
      <c r="R3428" s="131"/>
      <c r="S3428" s="131"/>
      <c r="T3428" s="131"/>
      <c r="U3428" s="131"/>
      <c r="V3428" s="131"/>
      <c r="W3428" s="131"/>
      <c r="X3428" s="131"/>
      <c r="Y3428" s="131"/>
      <c r="Z3428" s="131"/>
      <c r="AA3428" s="131"/>
      <c r="AB3428" s="131"/>
      <c r="AC3428" s="131"/>
      <c r="AD3428" s="131"/>
      <c r="AE3428" s="131"/>
      <c r="AF3428" s="131"/>
      <c r="AG3428" s="131"/>
      <c r="AH3428" s="43"/>
    </row>
    <row r="3429" spans="4:34">
      <c r="D3429" s="62">
        <v>2007</v>
      </c>
      <c r="E3429" s="62">
        <v>6</v>
      </c>
      <c r="F3429" s="62">
        <v>2007</v>
      </c>
      <c r="G3429" s="62">
        <v>2008</v>
      </c>
      <c r="H3429" s="131"/>
      <c r="I3429" s="131"/>
      <c r="J3429" s="131"/>
      <c r="K3429" s="131"/>
      <c r="L3429" s="131"/>
      <c r="M3429" s="131"/>
      <c r="N3429" s="131"/>
      <c r="O3429" s="131"/>
      <c r="P3429" s="131"/>
      <c r="Q3429" s="131"/>
      <c r="R3429" s="131"/>
      <c r="S3429" s="131"/>
      <c r="T3429" s="131"/>
      <c r="U3429" s="131"/>
      <c r="V3429" s="131"/>
      <c r="W3429" s="131"/>
      <c r="X3429" s="131"/>
      <c r="Y3429" s="131"/>
      <c r="Z3429" s="131"/>
      <c r="AA3429" s="131"/>
      <c r="AB3429" s="131"/>
      <c r="AC3429" s="131"/>
      <c r="AD3429" s="131"/>
      <c r="AE3429" s="131"/>
      <c r="AF3429" s="131"/>
      <c r="AG3429" s="131"/>
      <c r="AH3429" s="43"/>
    </row>
    <row r="3430" spans="4:34">
      <c r="D3430" s="62">
        <v>2007</v>
      </c>
      <c r="E3430" s="62">
        <v>7</v>
      </c>
      <c r="F3430" s="62">
        <v>2008</v>
      </c>
      <c r="G3430" s="62">
        <v>2008</v>
      </c>
      <c r="H3430" s="131"/>
      <c r="I3430" s="131"/>
      <c r="J3430" s="131"/>
      <c r="K3430" s="131"/>
      <c r="L3430" s="131"/>
      <c r="M3430" s="131"/>
      <c r="N3430" s="131"/>
      <c r="O3430" s="131"/>
      <c r="P3430" s="131"/>
      <c r="Q3430" s="131"/>
      <c r="R3430" s="131"/>
      <c r="S3430" s="131"/>
      <c r="T3430" s="131"/>
      <c r="U3430" s="131"/>
      <c r="V3430" s="131"/>
      <c r="W3430" s="131"/>
      <c r="X3430" s="131"/>
      <c r="Y3430" s="131"/>
      <c r="Z3430" s="131"/>
      <c r="AA3430" s="131"/>
      <c r="AB3430" s="131"/>
      <c r="AC3430" s="131"/>
      <c r="AD3430" s="131"/>
      <c r="AE3430" s="131"/>
      <c r="AF3430" s="131"/>
      <c r="AG3430" s="131"/>
      <c r="AH3430" s="43"/>
    </row>
    <row r="3431" spans="4:34">
      <c r="D3431" s="62">
        <v>2007</v>
      </c>
      <c r="E3431" s="62">
        <v>8</v>
      </c>
      <c r="F3431" s="62">
        <v>2008</v>
      </c>
      <c r="G3431" s="62">
        <v>2008</v>
      </c>
      <c r="H3431" s="131"/>
      <c r="I3431" s="131"/>
      <c r="J3431" s="131"/>
      <c r="K3431" s="131"/>
      <c r="L3431" s="131"/>
      <c r="M3431" s="131"/>
      <c r="N3431" s="131"/>
      <c r="O3431" s="131"/>
      <c r="P3431" s="131"/>
      <c r="Q3431" s="131"/>
      <c r="R3431" s="131"/>
      <c r="S3431" s="131"/>
      <c r="T3431" s="131"/>
      <c r="U3431" s="131"/>
      <c r="V3431" s="131"/>
      <c r="W3431" s="131"/>
      <c r="X3431" s="131"/>
      <c r="Y3431" s="131"/>
      <c r="Z3431" s="131"/>
      <c r="AA3431" s="131"/>
      <c r="AB3431" s="131"/>
      <c r="AC3431" s="131"/>
      <c r="AD3431" s="131"/>
      <c r="AE3431" s="131"/>
      <c r="AF3431" s="131"/>
      <c r="AG3431" s="131"/>
      <c r="AH3431" s="43"/>
    </row>
    <row r="3432" spans="4:34">
      <c r="D3432" s="62">
        <v>2007</v>
      </c>
      <c r="E3432" s="62">
        <v>9</v>
      </c>
      <c r="F3432" s="62">
        <v>2008</v>
      </c>
      <c r="G3432" s="62">
        <v>2008</v>
      </c>
      <c r="H3432" s="131"/>
      <c r="I3432" s="131"/>
      <c r="J3432" s="131"/>
      <c r="K3432" s="131"/>
      <c r="L3432" s="131"/>
      <c r="M3432" s="131"/>
      <c r="N3432" s="131"/>
      <c r="O3432" s="131"/>
      <c r="P3432" s="131"/>
      <c r="Q3432" s="131"/>
      <c r="R3432" s="131"/>
      <c r="S3432" s="131"/>
      <c r="T3432" s="131"/>
      <c r="U3432" s="131"/>
      <c r="V3432" s="131"/>
      <c r="W3432" s="131"/>
      <c r="X3432" s="131"/>
      <c r="Y3432" s="131"/>
      <c r="Z3432" s="131"/>
      <c r="AA3432" s="131"/>
      <c r="AB3432" s="131"/>
      <c r="AC3432" s="131"/>
      <c r="AD3432" s="131"/>
      <c r="AE3432" s="131"/>
      <c r="AF3432" s="131"/>
      <c r="AG3432" s="131"/>
      <c r="AH3432" s="43"/>
    </row>
    <row r="3433" spans="4:34">
      <c r="D3433" s="62">
        <v>2007</v>
      </c>
      <c r="E3433" s="62">
        <v>10</v>
      </c>
      <c r="F3433" s="62">
        <v>2008</v>
      </c>
      <c r="G3433" s="62">
        <v>2008</v>
      </c>
      <c r="H3433" s="131"/>
      <c r="I3433" s="131"/>
      <c r="J3433" s="131"/>
      <c r="K3433" s="131"/>
      <c r="L3433" s="131"/>
      <c r="M3433" s="131"/>
      <c r="N3433" s="131"/>
      <c r="O3433" s="131"/>
      <c r="P3433" s="131"/>
      <c r="Q3433" s="131"/>
      <c r="R3433" s="131"/>
      <c r="S3433" s="131"/>
      <c r="T3433" s="131"/>
      <c r="U3433" s="131"/>
      <c r="V3433" s="131"/>
      <c r="W3433" s="131"/>
      <c r="X3433" s="131"/>
      <c r="Y3433" s="131"/>
      <c r="Z3433" s="131"/>
      <c r="AA3433" s="131"/>
      <c r="AB3433" s="131"/>
      <c r="AC3433" s="131"/>
      <c r="AD3433" s="131"/>
      <c r="AE3433" s="131"/>
      <c r="AF3433" s="131"/>
      <c r="AG3433" s="131"/>
      <c r="AH3433" s="43"/>
    </row>
    <row r="3434" spans="4:34">
      <c r="D3434" s="62">
        <v>2007</v>
      </c>
      <c r="E3434" s="62">
        <v>11</v>
      </c>
      <c r="F3434" s="62">
        <v>2008</v>
      </c>
      <c r="G3434" s="62">
        <v>2008</v>
      </c>
      <c r="H3434" s="131"/>
      <c r="I3434" s="131"/>
      <c r="J3434" s="131"/>
      <c r="K3434" s="131"/>
      <c r="L3434" s="131"/>
      <c r="M3434" s="131"/>
      <c r="N3434" s="131"/>
      <c r="O3434" s="131"/>
      <c r="P3434" s="131"/>
      <c r="Q3434" s="131"/>
      <c r="R3434" s="131"/>
      <c r="S3434" s="131"/>
      <c r="T3434" s="131"/>
      <c r="U3434" s="131"/>
      <c r="V3434" s="131"/>
      <c r="W3434" s="131"/>
      <c r="X3434" s="131"/>
      <c r="Y3434" s="131"/>
      <c r="Z3434" s="131"/>
      <c r="AA3434" s="131"/>
      <c r="AB3434" s="131"/>
      <c r="AC3434" s="131"/>
      <c r="AD3434" s="131"/>
      <c r="AE3434" s="131"/>
      <c r="AF3434" s="131"/>
      <c r="AG3434" s="131"/>
      <c r="AH3434" s="43"/>
    </row>
    <row r="3435" spans="4:34">
      <c r="D3435" s="62">
        <v>2007</v>
      </c>
      <c r="E3435" s="62">
        <v>12</v>
      </c>
      <c r="F3435" s="62">
        <v>2008</v>
      </c>
      <c r="G3435" s="62">
        <v>2008</v>
      </c>
      <c r="H3435" s="131"/>
      <c r="I3435" s="131"/>
      <c r="J3435" s="131"/>
      <c r="K3435" s="131"/>
      <c r="L3435" s="131"/>
      <c r="M3435" s="131"/>
      <c r="N3435" s="131"/>
      <c r="O3435" s="131"/>
      <c r="P3435" s="131"/>
      <c r="Q3435" s="131"/>
      <c r="R3435" s="131"/>
      <c r="S3435" s="131"/>
      <c r="T3435" s="131"/>
      <c r="U3435" s="131"/>
      <c r="V3435" s="131"/>
      <c r="W3435" s="131"/>
      <c r="X3435" s="131"/>
      <c r="Y3435" s="131"/>
      <c r="Z3435" s="131"/>
      <c r="AA3435" s="131"/>
      <c r="AB3435" s="131"/>
      <c r="AC3435" s="131"/>
      <c r="AD3435" s="131"/>
      <c r="AE3435" s="131"/>
      <c r="AF3435" s="131"/>
      <c r="AG3435" s="131"/>
      <c r="AH3435" s="43"/>
    </row>
    <row r="3436" spans="4:34">
      <c r="D3436" s="62">
        <v>2008</v>
      </c>
      <c r="E3436" s="62">
        <v>1</v>
      </c>
      <c r="F3436" s="62">
        <v>2008</v>
      </c>
      <c r="G3436" s="62">
        <v>2008</v>
      </c>
      <c r="H3436" s="131"/>
      <c r="I3436" s="131"/>
      <c r="J3436" s="131"/>
      <c r="K3436" s="131"/>
      <c r="L3436" s="131"/>
      <c r="M3436" s="131"/>
      <c r="N3436" s="131"/>
      <c r="O3436" s="131"/>
      <c r="P3436" s="131"/>
      <c r="Q3436" s="131"/>
      <c r="R3436" s="131"/>
      <c r="S3436" s="131"/>
      <c r="T3436" s="131"/>
      <c r="U3436" s="131"/>
      <c r="V3436" s="131"/>
      <c r="W3436" s="131"/>
      <c r="X3436" s="131"/>
      <c r="Y3436" s="131"/>
      <c r="Z3436" s="131"/>
      <c r="AA3436" s="131"/>
      <c r="AB3436" s="131"/>
      <c r="AC3436" s="131"/>
      <c r="AD3436" s="131"/>
      <c r="AE3436" s="131"/>
      <c r="AF3436" s="131"/>
      <c r="AG3436" s="131"/>
      <c r="AH3436" s="43"/>
    </row>
    <row r="3437" spans="4:34">
      <c r="D3437" s="62">
        <v>2008</v>
      </c>
      <c r="E3437" s="62">
        <v>2</v>
      </c>
      <c r="F3437" s="62">
        <v>2008</v>
      </c>
      <c r="G3437" s="62">
        <v>2008</v>
      </c>
      <c r="H3437" s="131"/>
      <c r="I3437" s="131"/>
      <c r="J3437" s="131"/>
      <c r="K3437" s="131"/>
      <c r="L3437" s="131"/>
      <c r="M3437" s="131"/>
      <c r="N3437" s="131"/>
      <c r="O3437" s="131"/>
      <c r="P3437" s="131"/>
      <c r="Q3437" s="131"/>
      <c r="R3437" s="131"/>
      <c r="S3437" s="131"/>
      <c r="T3437" s="131"/>
      <c r="U3437" s="131"/>
      <c r="V3437" s="131"/>
      <c r="W3437" s="131"/>
      <c r="X3437" s="131"/>
      <c r="Y3437" s="131"/>
      <c r="Z3437" s="131"/>
      <c r="AA3437" s="131"/>
      <c r="AB3437" s="131"/>
      <c r="AC3437" s="131"/>
      <c r="AD3437" s="131"/>
      <c r="AE3437" s="131"/>
      <c r="AF3437" s="131"/>
      <c r="AG3437" s="131"/>
      <c r="AH3437" s="43"/>
    </row>
    <row r="3438" spans="4:34">
      <c r="D3438" s="62">
        <v>2008</v>
      </c>
      <c r="E3438" s="62">
        <v>3</v>
      </c>
      <c r="F3438" s="62">
        <v>2008</v>
      </c>
      <c r="G3438" s="62">
        <v>2008</v>
      </c>
      <c r="H3438" s="131"/>
      <c r="I3438" s="131"/>
      <c r="J3438" s="131"/>
      <c r="K3438" s="131"/>
      <c r="L3438" s="131"/>
      <c r="M3438" s="131"/>
      <c r="N3438" s="131"/>
      <c r="O3438" s="131"/>
      <c r="P3438" s="131"/>
      <c r="Q3438" s="131"/>
      <c r="R3438" s="131"/>
      <c r="S3438" s="131"/>
      <c r="T3438" s="131"/>
      <c r="U3438" s="131"/>
      <c r="V3438" s="131"/>
      <c r="W3438" s="131"/>
      <c r="X3438" s="131"/>
      <c r="Y3438" s="131"/>
      <c r="Z3438" s="131"/>
      <c r="AA3438" s="131"/>
      <c r="AB3438" s="131"/>
      <c r="AC3438" s="131"/>
      <c r="AD3438" s="131"/>
      <c r="AE3438" s="131"/>
      <c r="AF3438" s="131"/>
      <c r="AG3438" s="131"/>
      <c r="AH3438" s="43"/>
    </row>
    <row r="3439" spans="4:34">
      <c r="D3439" s="62">
        <v>2008</v>
      </c>
      <c r="E3439" s="62">
        <v>4</v>
      </c>
      <c r="F3439" s="62">
        <v>2008</v>
      </c>
      <c r="G3439" s="62">
        <v>2008</v>
      </c>
      <c r="H3439" s="131"/>
      <c r="I3439" s="131"/>
      <c r="J3439" s="131"/>
      <c r="K3439" s="131"/>
      <c r="L3439" s="131"/>
      <c r="M3439" s="131"/>
      <c r="N3439" s="131"/>
      <c r="O3439" s="131"/>
      <c r="P3439" s="131"/>
      <c r="Q3439" s="131"/>
      <c r="R3439" s="131"/>
      <c r="S3439" s="131"/>
      <c r="T3439" s="131"/>
      <c r="U3439" s="131"/>
      <c r="V3439" s="131"/>
      <c r="W3439" s="131"/>
      <c r="X3439" s="131"/>
      <c r="Y3439" s="131"/>
      <c r="Z3439" s="131"/>
      <c r="AA3439" s="131"/>
      <c r="AB3439" s="131"/>
      <c r="AC3439" s="131"/>
      <c r="AD3439" s="131"/>
      <c r="AE3439" s="131"/>
      <c r="AF3439" s="131"/>
      <c r="AG3439" s="131"/>
      <c r="AH3439" s="43"/>
    </row>
    <row r="3440" spans="4:34">
      <c r="D3440" s="62">
        <v>2008</v>
      </c>
      <c r="E3440" s="62">
        <v>5</v>
      </c>
      <c r="F3440" s="62">
        <v>2008</v>
      </c>
      <c r="G3440" s="62">
        <v>2009</v>
      </c>
      <c r="H3440" s="131"/>
      <c r="I3440" s="131"/>
      <c r="J3440" s="131"/>
      <c r="K3440" s="131"/>
      <c r="L3440" s="131"/>
      <c r="M3440" s="131"/>
      <c r="N3440" s="131"/>
      <c r="O3440" s="131"/>
      <c r="P3440" s="131"/>
      <c r="Q3440" s="131"/>
      <c r="R3440" s="131"/>
      <c r="S3440" s="131"/>
      <c r="T3440" s="131"/>
      <c r="U3440" s="131"/>
      <c r="V3440" s="131"/>
      <c r="W3440" s="131"/>
      <c r="X3440" s="131"/>
      <c r="Y3440" s="131"/>
      <c r="Z3440" s="131"/>
      <c r="AA3440" s="131"/>
      <c r="AB3440" s="131"/>
      <c r="AC3440" s="131"/>
      <c r="AD3440" s="131"/>
      <c r="AE3440" s="131"/>
      <c r="AF3440" s="131"/>
      <c r="AG3440" s="131"/>
      <c r="AH3440" s="43"/>
    </row>
    <row r="3441" spans="4:34">
      <c r="D3441" s="62">
        <v>2008</v>
      </c>
      <c r="E3441" s="62">
        <v>6</v>
      </c>
      <c r="F3441" s="62">
        <v>2008</v>
      </c>
      <c r="G3441" s="62">
        <v>2009</v>
      </c>
      <c r="H3441" s="131"/>
      <c r="I3441" s="131"/>
      <c r="J3441" s="131"/>
      <c r="K3441" s="131"/>
      <c r="L3441" s="131"/>
      <c r="M3441" s="131"/>
      <c r="N3441" s="131"/>
      <c r="O3441" s="131"/>
      <c r="P3441" s="131"/>
      <c r="Q3441" s="131"/>
      <c r="R3441" s="131"/>
      <c r="S3441" s="131"/>
      <c r="T3441" s="131"/>
      <c r="U3441" s="131"/>
      <c r="V3441" s="131"/>
      <c r="W3441" s="131"/>
      <c r="X3441" s="131"/>
      <c r="Y3441" s="131"/>
      <c r="Z3441" s="131"/>
      <c r="AA3441" s="131"/>
      <c r="AB3441" s="131"/>
      <c r="AC3441" s="131"/>
      <c r="AD3441" s="131"/>
      <c r="AE3441" s="131"/>
      <c r="AF3441" s="131"/>
      <c r="AG3441" s="131"/>
      <c r="AH3441" s="43"/>
    </row>
    <row r="3442" spans="4:34">
      <c r="D3442" s="62">
        <v>2008</v>
      </c>
      <c r="E3442" s="62">
        <v>7</v>
      </c>
      <c r="F3442" s="62">
        <v>2009</v>
      </c>
      <c r="G3442" s="62">
        <v>2009</v>
      </c>
      <c r="H3442" s="131"/>
      <c r="I3442" s="131"/>
      <c r="J3442" s="131"/>
      <c r="K3442" s="131"/>
      <c r="L3442" s="131"/>
      <c r="M3442" s="131"/>
      <c r="N3442" s="131"/>
      <c r="O3442" s="131"/>
      <c r="P3442" s="131"/>
      <c r="Q3442" s="131"/>
      <c r="R3442" s="131"/>
      <c r="S3442" s="131"/>
      <c r="T3442" s="131"/>
      <c r="U3442" s="131"/>
      <c r="V3442" s="131"/>
      <c r="W3442" s="131"/>
      <c r="X3442" s="131"/>
      <c r="Y3442" s="131"/>
      <c r="Z3442" s="131"/>
      <c r="AA3442" s="131"/>
      <c r="AB3442" s="131"/>
      <c r="AC3442" s="131"/>
      <c r="AD3442" s="131"/>
      <c r="AE3442" s="131"/>
      <c r="AF3442" s="131"/>
      <c r="AG3442" s="131"/>
      <c r="AH3442" s="43"/>
    </row>
    <row r="3443" spans="4:34">
      <c r="D3443" s="62">
        <v>2008</v>
      </c>
      <c r="E3443" s="62">
        <v>8</v>
      </c>
      <c r="F3443" s="62">
        <v>2009</v>
      </c>
      <c r="G3443" s="62">
        <v>2009</v>
      </c>
      <c r="H3443" s="131"/>
      <c r="I3443" s="131"/>
      <c r="J3443" s="131"/>
      <c r="K3443" s="131"/>
      <c r="L3443" s="131"/>
      <c r="M3443" s="131"/>
      <c r="N3443" s="131"/>
      <c r="O3443" s="131"/>
      <c r="P3443" s="131"/>
      <c r="Q3443" s="131"/>
      <c r="R3443" s="131"/>
      <c r="S3443" s="131"/>
      <c r="T3443" s="131"/>
      <c r="U3443" s="131"/>
      <c r="V3443" s="131"/>
      <c r="W3443" s="131"/>
      <c r="X3443" s="131"/>
      <c r="Y3443" s="131"/>
      <c r="Z3443" s="131"/>
      <c r="AA3443" s="131"/>
      <c r="AB3443" s="131"/>
      <c r="AC3443" s="131"/>
      <c r="AD3443" s="131"/>
      <c r="AE3443" s="131"/>
      <c r="AF3443" s="131"/>
      <c r="AG3443" s="131"/>
      <c r="AH3443" s="43"/>
    </row>
    <row r="3444" spans="4:34">
      <c r="D3444" s="62">
        <v>2008</v>
      </c>
      <c r="E3444" s="62">
        <v>9</v>
      </c>
      <c r="F3444" s="62">
        <v>2009</v>
      </c>
      <c r="G3444" s="62">
        <v>2009</v>
      </c>
      <c r="H3444" s="131"/>
      <c r="I3444" s="131"/>
      <c r="J3444" s="131"/>
      <c r="K3444" s="131"/>
      <c r="L3444" s="131"/>
      <c r="M3444" s="131"/>
      <c r="N3444" s="131"/>
      <c r="O3444" s="131"/>
      <c r="P3444" s="131"/>
      <c r="Q3444" s="131"/>
      <c r="R3444" s="131"/>
      <c r="S3444" s="131"/>
      <c r="T3444" s="131"/>
      <c r="U3444" s="131"/>
      <c r="V3444" s="131"/>
      <c r="W3444" s="131"/>
      <c r="X3444" s="131"/>
      <c r="Y3444" s="131"/>
      <c r="Z3444" s="131"/>
      <c r="AA3444" s="131"/>
      <c r="AB3444" s="131"/>
      <c r="AC3444" s="131"/>
      <c r="AD3444" s="131"/>
      <c r="AE3444" s="131"/>
      <c r="AF3444" s="131"/>
      <c r="AG3444" s="131"/>
      <c r="AH3444" s="43"/>
    </row>
    <row r="3445" spans="4:34">
      <c r="D3445" s="62">
        <v>2008</v>
      </c>
      <c r="E3445" s="62">
        <v>10</v>
      </c>
      <c r="F3445" s="62">
        <v>2009</v>
      </c>
      <c r="G3445" s="62">
        <v>2009</v>
      </c>
      <c r="H3445" s="131"/>
      <c r="I3445" s="131"/>
      <c r="J3445" s="131"/>
      <c r="K3445" s="131"/>
      <c r="L3445" s="131"/>
      <c r="M3445" s="131"/>
      <c r="N3445" s="131"/>
      <c r="O3445" s="131"/>
      <c r="P3445" s="131"/>
      <c r="Q3445" s="131"/>
      <c r="R3445" s="131"/>
      <c r="S3445" s="131"/>
      <c r="T3445" s="131"/>
      <c r="U3445" s="131"/>
      <c r="V3445" s="131"/>
      <c r="W3445" s="131"/>
      <c r="X3445" s="131"/>
      <c r="Y3445" s="131"/>
      <c r="Z3445" s="131"/>
      <c r="AA3445" s="131"/>
      <c r="AB3445" s="131"/>
      <c r="AC3445" s="131"/>
      <c r="AD3445" s="131"/>
      <c r="AE3445" s="131"/>
      <c r="AF3445" s="131"/>
      <c r="AG3445" s="131"/>
      <c r="AH3445" s="43"/>
    </row>
    <row r="3446" spans="4:34">
      <c r="D3446" s="62">
        <v>2008</v>
      </c>
      <c r="E3446" s="62">
        <v>11</v>
      </c>
      <c r="F3446" s="62">
        <v>2009</v>
      </c>
      <c r="G3446" s="62">
        <v>2009</v>
      </c>
      <c r="H3446" s="131"/>
      <c r="I3446" s="131"/>
      <c r="J3446" s="131"/>
      <c r="K3446" s="131"/>
      <c r="L3446" s="131"/>
      <c r="M3446" s="131"/>
      <c r="N3446" s="131"/>
      <c r="O3446" s="131"/>
      <c r="P3446" s="131"/>
      <c r="Q3446" s="131"/>
      <c r="R3446" s="131"/>
      <c r="S3446" s="131"/>
      <c r="T3446" s="131"/>
      <c r="U3446" s="131"/>
      <c r="V3446" s="131"/>
      <c r="W3446" s="131"/>
      <c r="X3446" s="131"/>
      <c r="Y3446" s="131"/>
      <c r="Z3446" s="131"/>
      <c r="AA3446" s="131"/>
      <c r="AB3446" s="131"/>
      <c r="AC3446" s="131"/>
      <c r="AD3446" s="131"/>
      <c r="AE3446" s="131"/>
      <c r="AF3446" s="131"/>
      <c r="AG3446" s="131"/>
      <c r="AH3446" s="43"/>
    </row>
    <row r="3447" spans="4:34">
      <c r="D3447" s="62">
        <v>2008</v>
      </c>
      <c r="E3447" s="62">
        <v>12</v>
      </c>
      <c r="F3447" s="62">
        <v>2009</v>
      </c>
      <c r="G3447" s="62">
        <v>2009</v>
      </c>
      <c r="H3447" s="131"/>
      <c r="I3447" s="131"/>
      <c r="J3447" s="131"/>
      <c r="K3447" s="131"/>
      <c r="L3447" s="131"/>
      <c r="M3447" s="131"/>
      <c r="N3447" s="131"/>
      <c r="O3447" s="131"/>
      <c r="P3447" s="131"/>
      <c r="Q3447" s="131"/>
      <c r="R3447" s="131"/>
      <c r="S3447" s="131"/>
      <c r="T3447" s="131"/>
      <c r="U3447" s="131"/>
      <c r="V3447" s="131"/>
      <c r="W3447" s="131"/>
      <c r="X3447" s="131"/>
      <c r="Y3447" s="131"/>
      <c r="Z3447" s="131"/>
      <c r="AA3447" s="131"/>
      <c r="AB3447" s="131"/>
      <c r="AC3447" s="131"/>
      <c r="AD3447" s="131"/>
      <c r="AE3447" s="131"/>
      <c r="AF3447" s="131"/>
      <c r="AG3447" s="131"/>
      <c r="AH3447" s="43"/>
    </row>
    <row r="3448" spans="4:34">
      <c r="D3448" s="62">
        <v>2009</v>
      </c>
      <c r="E3448" s="62">
        <v>1</v>
      </c>
      <c r="F3448" s="62">
        <v>2009</v>
      </c>
      <c r="G3448" s="62">
        <v>2009</v>
      </c>
      <c r="H3448" s="131"/>
      <c r="I3448" s="131"/>
      <c r="J3448" s="131"/>
      <c r="K3448" s="131"/>
      <c r="L3448" s="131"/>
      <c r="M3448" s="131"/>
      <c r="N3448" s="131"/>
      <c r="O3448" s="131"/>
      <c r="P3448" s="131"/>
      <c r="Q3448" s="131"/>
      <c r="R3448" s="131"/>
      <c r="S3448" s="131"/>
      <c r="T3448" s="131"/>
      <c r="U3448" s="131"/>
      <c r="V3448" s="131"/>
      <c r="W3448" s="131"/>
      <c r="X3448" s="131"/>
      <c r="Y3448" s="131"/>
      <c r="Z3448" s="131"/>
      <c r="AA3448" s="131"/>
      <c r="AB3448" s="131"/>
      <c r="AC3448" s="131"/>
      <c r="AD3448" s="131"/>
      <c r="AE3448" s="131"/>
      <c r="AF3448" s="131"/>
      <c r="AG3448" s="131"/>
      <c r="AH3448" s="43"/>
    </row>
    <row r="3449" spans="4:34">
      <c r="D3449" s="62">
        <v>2009</v>
      </c>
      <c r="E3449" s="62">
        <v>2</v>
      </c>
      <c r="F3449" s="62">
        <v>2009</v>
      </c>
      <c r="G3449" s="62">
        <v>2009</v>
      </c>
      <c r="H3449" s="131"/>
      <c r="I3449" s="131"/>
      <c r="J3449" s="131"/>
      <c r="K3449" s="131"/>
      <c r="L3449" s="131"/>
      <c r="M3449" s="131"/>
      <c r="N3449" s="131"/>
      <c r="O3449" s="131"/>
      <c r="P3449" s="131"/>
      <c r="Q3449" s="131"/>
      <c r="R3449" s="131"/>
      <c r="S3449" s="131"/>
      <c r="T3449" s="131"/>
      <c r="U3449" s="131"/>
      <c r="V3449" s="131"/>
      <c r="W3449" s="131"/>
      <c r="X3449" s="131"/>
      <c r="Y3449" s="131"/>
      <c r="Z3449" s="131"/>
      <c r="AA3449" s="131"/>
      <c r="AB3449" s="131"/>
      <c r="AC3449" s="131"/>
      <c r="AD3449" s="131"/>
      <c r="AE3449" s="131"/>
      <c r="AF3449" s="131"/>
      <c r="AG3449" s="131"/>
      <c r="AH3449" s="43"/>
    </row>
    <row r="3450" spans="4:34">
      <c r="D3450" s="62">
        <v>2009</v>
      </c>
      <c r="E3450" s="62">
        <v>3</v>
      </c>
      <c r="F3450" s="62">
        <v>2009</v>
      </c>
      <c r="G3450" s="62">
        <v>2009</v>
      </c>
      <c r="H3450" s="131"/>
      <c r="I3450" s="131"/>
      <c r="J3450" s="131"/>
      <c r="K3450" s="131"/>
      <c r="L3450" s="131"/>
      <c r="M3450" s="131"/>
      <c r="N3450" s="131"/>
      <c r="O3450" s="131"/>
      <c r="P3450" s="131"/>
      <c r="Q3450" s="131"/>
      <c r="R3450" s="131"/>
      <c r="S3450" s="131"/>
      <c r="T3450" s="131"/>
      <c r="U3450" s="131"/>
      <c r="V3450" s="131"/>
      <c r="W3450" s="131"/>
      <c r="X3450" s="131"/>
      <c r="Y3450" s="131"/>
      <c r="Z3450" s="131"/>
      <c r="AA3450" s="131"/>
      <c r="AB3450" s="131"/>
      <c r="AC3450" s="131"/>
      <c r="AD3450" s="131"/>
      <c r="AE3450" s="131"/>
      <c r="AF3450" s="131"/>
      <c r="AG3450" s="131"/>
      <c r="AH3450" s="43"/>
    </row>
    <row r="3451" spans="4:34">
      <c r="D3451" s="62">
        <v>2009</v>
      </c>
      <c r="E3451" s="62">
        <v>4</v>
      </c>
      <c r="F3451" s="62">
        <v>2009</v>
      </c>
      <c r="G3451" s="62">
        <v>2009</v>
      </c>
      <c r="H3451" s="131"/>
      <c r="I3451" s="131"/>
      <c r="J3451" s="131"/>
      <c r="K3451" s="131"/>
      <c r="L3451" s="131"/>
      <c r="M3451" s="131"/>
      <c r="N3451" s="131"/>
      <c r="O3451" s="131"/>
      <c r="P3451" s="131"/>
      <c r="Q3451" s="131"/>
      <c r="R3451" s="131"/>
      <c r="S3451" s="131"/>
      <c r="T3451" s="131"/>
      <c r="U3451" s="131"/>
      <c r="V3451" s="131"/>
      <c r="W3451" s="131"/>
      <c r="X3451" s="131"/>
      <c r="Y3451" s="131"/>
      <c r="Z3451" s="131"/>
      <c r="AA3451" s="131"/>
      <c r="AB3451" s="131"/>
      <c r="AC3451" s="131"/>
      <c r="AD3451" s="131"/>
      <c r="AE3451" s="131"/>
      <c r="AF3451" s="131"/>
      <c r="AG3451" s="131"/>
      <c r="AH3451" s="43"/>
    </row>
    <row r="3452" spans="4:34">
      <c r="D3452" s="62">
        <v>2009</v>
      </c>
      <c r="E3452" s="62">
        <v>5</v>
      </c>
      <c r="F3452" s="62">
        <v>2009</v>
      </c>
      <c r="G3452" s="62">
        <v>2010</v>
      </c>
      <c r="H3452" s="131"/>
      <c r="I3452" s="131"/>
      <c r="J3452" s="131"/>
      <c r="K3452" s="131"/>
      <c r="L3452" s="131"/>
      <c r="M3452" s="131"/>
      <c r="N3452" s="131"/>
      <c r="O3452" s="131"/>
      <c r="P3452" s="131"/>
      <c r="Q3452" s="131"/>
      <c r="R3452" s="131"/>
      <c r="S3452" s="131"/>
      <c r="T3452" s="131"/>
      <c r="U3452" s="131"/>
      <c r="V3452" s="131"/>
      <c r="W3452" s="131"/>
      <c r="X3452" s="131"/>
      <c r="Y3452" s="131"/>
      <c r="Z3452" s="131"/>
      <c r="AA3452" s="131"/>
      <c r="AB3452" s="131"/>
      <c r="AC3452" s="131"/>
      <c r="AD3452" s="131"/>
      <c r="AE3452" s="131"/>
      <c r="AF3452" s="131"/>
      <c r="AG3452" s="131"/>
      <c r="AH3452" s="43"/>
    </row>
    <row r="3453" spans="4:34">
      <c r="D3453" s="62">
        <v>2009</v>
      </c>
      <c r="E3453" s="62">
        <v>6</v>
      </c>
      <c r="F3453" s="62">
        <v>2009</v>
      </c>
      <c r="G3453" s="62">
        <v>2010</v>
      </c>
      <c r="H3453" s="131"/>
      <c r="I3453" s="131"/>
      <c r="J3453" s="131"/>
      <c r="K3453" s="131"/>
      <c r="L3453" s="131"/>
      <c r="M3453" s="131"/>
      <c r="N3453" s="131"/>
      <c r="O3453" s="131"/>
      <c r="P3453" s="131"/>
      <c r="Q3453" s="131"/>
      <c r="R3453" s="131"/>
      <c r="S3453" s="131"/>
      <c r="T3453" s="131"/>
      <c r="U3453" s="131"/>
      <c r="V3453" s="131"/>
      <c r="W3453" s="131"/>
      <c r="X3453" s="131"/>
      <c r="Y3453" s="131"/>
      <c r="Z3453" s="131"/>
      <c r="AA3453" s="131"/>
      <c r="AB3453" s="131"/>
      <c r="AC3453" s="131"/>
      <c r="AD3453" s="131"/>
      <c r="AE3453" s="131"/>
      <c r="AF3453" s="131"/>
      <c r="AG3453" s="131"/>
      <c r="AH3453" s="43"/>
    </row>
    <row r="3454" spans="4:34">
      <c r="D3454" s="62">
        <v>2009</v>
      </c>
      <c r="E3454" s="62">
        <v>7</v>
      </c>
      <c r="F3454" s="62">
        <v>2010</v>
      </c>
      <c r="G3454" s="62">
        <v>2010</v>
      </c>
      <c r="H3454" s="131"/>
      <c r="I3454" s="131"/>
      <c r="J3454" s="131"/>
      <c r="K3454" s="131"/>
      <c r="L3454" s="131"/>
      <c r="M3454" s="131"/>
      <c r="N3454" s="131"/>
      <c r="O3454" s="131"/>
      <c r="P3454" s="131"/>
      <c r="Q3454" s="131"/>
      <c r="R3454" s="131"/>
      <c r="S3454" s="131"/>
      <c r="T3454" s="131"/>
      <c r="U3454" s="131"/>
      <c r="V3454" s="131"/>
      <c r="W3454" s="131"/>
      <c r="X3454" s="131"/>
      <c r="Y3454" s="131"/>
      <c r="Z3454" s="131"/>
      <c r="AA3454" s="131"/>
      <c r="AB3454" s="131"/>
      <c r="AC3454" s="131"/>
      <c r="AD3454" s="131"/>
      <c r="AE3454" s="131"/>
      <c r="AF3454" s="131"/>
      <c r="AG3454" s="131"/>
      <c r="AH3454" s="43"/>
    </row>
    <row r="3455" spans="4:34">
      <c r="D3455" s="62">
        <v>2009</v>
      </c>
      <c r="E3455" s="62">
        <v>8</v>
      </c>
      <c r="F3455" s="62">
        <v>2010</v>
      </c>
      <c r="G3455" s="62">
        <v>2010</v>
      </c>
      <c r="H3455" s="131"/>
      <c r="I3455" s="131"/>
      <c r="J3455" s="131"/>
      <c r="K3455" s="131"/>
      <c r="L3455" s="131"/>
      <c r="M3455" s="131"/>
      <c r="N3455" s="131"/>
      <c r="O3455" s="131"/>
      <c r="P3455" s="131"/>
      <c r="Q3455" s="131"/>
      <c r="R3455" s="131"/>
      <c r="S3455" s="131"/>
      <c r="T3455" s="131"/>
      <c r="U3455" s="131"/>
      <c r="V3455" s="131"/>
      <c r="W3455" s="131"/>
      <c r="X3455" s="131"/>
      <c r="Y3455" s="131"/>
      <c r="Z3455" s="131"/>
      <c r="AA3455" s="131"/>
      <c r="AB3455" s="131"/>
      <c r="AC3455" s="131"/>
      <c r="AD3455" s="131"/>
      <c r="AE3455" s="131"/>
      <c r="AF3455" s="131"/>
      <c r="AG3455" s="131"/>
      <c r="AH3455" s="43"/>
    </row>
    <row r="3456" spans="4:34">
      <c r="D3456" s="62">
        <v>2009</v>
      </c>
      <c r="E3456" s="62">
        <v>9</v>
      </c>
      <c r="F3456" s="62">
        <v>2010</v>
      </c>
      <c r="G3456" s="62">
        <v>2010</v>
      </c>
      <c r="H3456" s="131"/>
      <c r="I3456" s="131"/>
      <c r="J3456" s="131"/>
      <c r="K3456" s="131"/>
      <c r="L3456" s="131"/>
      <c r="M3456" s="131"/>
      <c r="N3456" s="131"/>
      <c r="O3456" s="131"/>
      <c r="P3456" s="131"/>
      <c r="Q3456" s="131"/>
      <c r="R3456" s="131"/>
      <c r="S3456" s="131"/>
      <c r="T3456" s="131"/>
      <c r="U3456" s="131"/>
      <c r="V3456" s="131"/>
      <c r="W3456" s="131"/>
      <c r="X3456" s="131"/>
      <c r="Y3456" s="131"/>
      <c r="Z3456" s="131"/>
      <c r="AA3456" s="131"/>
      <c r="AB3456" s="131"/>
      <c r="AC3456" s="131"/>
      <c r="AD3456" s="131"/>
      <c r="AE3456" s="131"/>
      <c r="AF3456" s="131"/>
      <c r="AG3456" s="131"/>
      <c r="AH3456" s="43"/>
    </row>
    <row r="3457" spans="4:34">
      <c r="D3457" s="62">
        <v>2009</v>
      </c>
      <c r="E3457" s="62">
        <v>10</v>
      </c>
      <c r="F3457" s="62">
        <v>2010</v>
      </c>
      <c r="G3457" s="62">
        <v>2010</v>
      </c>
      <c r="H3457" s="131"/>
      <c r="I3457" s="131"/>
      <c r="J3457" s="131"/>
      <c r="K3457" s="131"/>
      <c r="L3457" s="131"/>
      <c r="M3457" s="131"/>
      <c r="N3457" s="131"/>
      <c r="O3457" s="131"/>
      <c r="P3457" s="131"/>
      <c r="Q3457" s="131"/>
      <c r="R3457" s="131"/>
      <c r="S3457" s="131"/>
      <c r="T3457" s="131"/>
      <c r="U3457" s="131"/>
      <c r="V3457" s="131"/>
      <c r="W3457" s="131"/>
      <c r="X3457" s="131"/>
      <c r="Y3457" s="131"/>
      <c r="Z3457" s="131"/>
      <c r="AA3457" s="131"/>
      <c r="AB3457" s="131"/>
      <c r="AC3457" s="131"/>
      <c r="AD3457" s="131"/>
      <c r="AE3457" s="131"/>
      <c r="AF3457" s="131"/>
      <c r="AG3457" s="131"/>
      <c r="AH3457" s="43"/>
    </row>
    <row r="3458" spans="4:34">
      <c r="D3458" s="62">
        <v>2009</v>
      </c>
      <c r="E3458" s="62">
        <v>11</v>
      </c>
      <c r="F3458" s="62">
        <v>2010</v>
      </c>
      <c r="G3458" s="62">
        <v>2010</v>
      </c>
      <c r="H3458" s="131"/>
      <c r="I3458" s="131"/>
      <c r="J3458" s="131"/>
      <c r="K3458" s="131"/>
      <c r="L3458" s="131"/>
      <c r="M3458" s="131"/>
      <c r="N3458" s="131"/>
      <c r="O3458" s="131"/>
      <c r="P3458" s="131"/>
      <c r="Q3458" s="131"/>
      <c r="R3458" s="131"/>
      <c r="S3458" s="131"/>
      <c r="T3458" s="131"/>
      <c r="U3458" s="131"/>
      <c r="V3458" s="131"/>
      <c r="W3458" s="131"/>
      <c r="X3458" s="131"/>
      <c r="Y3458" s="131"/>
      <c r="Z3458" s="131"/>
      <c r="AA3458" s="131"/>
      <c r="AB3458" s="131"/>
      <c r="AC3458" s="131"/>
      <c r="AD3458" s="131"/>
      <c r="AE3458" s="131"/>
      <c r="AF3458" s="131"/>
      <c r="AG3458" s="131"/>
      <c r="AH3458" s="43"/>
    </row>
    <row r="3459" spans="4:34">
      <c r="D3459" s="62">
        <v>2009</v>
      </c>
      <c r="E3459" s="62">
        <v>12</v>
      </c>
      <c r="F3459" s="62">
        <v>2010</v>
      </c>
      <c r="G3459" s="62">
        <v>2010</v>
      </c>
      <c r="H3459" s="131"/>
      <c r="I3459" s="131"/>
      <c r="J3459" s="131"/>
      <c r="K3459" s="131"/>
      <c r="L3459" s="131"/>
      <c r="M3459" s="131"/>
      <c r="N3459" s="131"/>
      <c r="O3459" s="131"/>
      <c r="P3459" s="131"/>
      <c r="Q3459" s="131"/>
      <c r="R3459" s="131"/>
      <c r="S3459" s="131"/>
      <c r="T3459" s="131"/>
      <c r="U3459" s="131"/>
      <c r="V3459" s="131"/>
      <c r="W3459" s="131"/>
      <c r="X3459" s="131"/>
      <c r="Y3459" s="131"/>
      <c r="Z3459" s="131"/>
      <c r="AA3459" s="131"/>
      <c r="AB3459" s="131"/>
      <c r="AC3459" s="131"/>
      <c r="AD3459" s="131"/>
      <c r="AE3459" s="131"/>
      <c r="AF3459" s="131"/>
      <c r="AG3459" s="131"/>
      <c r="AH3459" s="43"/>
    </row>
    <row r="3460" spans="4:34">
      <c r="D3460" s="62">
        <v>2010</v>
      </c>
      <c r="E3460" s="62">
        <v>1</v>
      </c>
      <c r="F3460" s="62">
        <v>2010</v>
      </c>
      <c r="G3460" s="62">
        <v>2010</v>
      </c>
      <c r="H3460" s="131"/>
      <c r="I3460" s="131"/>
      <c r="J3460" s="131"/>
      <c r="K3460" s="131"/>
      <c r="L3460" s="131"/>
      <c r="M3460" s="131"/>
      <c r="N3460" s="131"/>
      <c r="O3460" s="131"/>
      <c r="P3460" s="131"/>
      <c r="Q3460" s="131"/>
      <c r="R3460" s="131"/>
      <c r="S3460" s="131"/>
      <c r="T3460" s="131"/>
      <c r="U3460" s="131"/>
      <c r="V3460" s="131"/>
      <c r="W3460" s="131"/>
      <c r="X3460" s="131"/>
      <c r="Y3460" s="131"/>
      <c r="Z3460" s="131"/>
      <c r="AA3460" s="131"/>
      <c r="AB3460" s="131"/>
      <c r="AC3460" s="131"/>
      <c r="AD3460" s="131"/>
      <c r="AE3460" s="131"/>
      <c r="AF3460" s="131"/>
      <c r="AG3460" s="131"/>
      <c r="AH3460" s="43"/>
    </row>
    <row r="3461" spans="4:34">
      <c r="D3461" s="62">
        <v>2010</v>
      </c>
      <c r="E3461" s="62">
        <v>2</v>
      </c>
      <c r="F3461" s="62">
        <v>2010</v>
      </c>
      <c r="G3461" s="62">
        <v>2010</v>
      </c>
      <c r="H3461" s="131"/>
      <c r="I3461" s="131"/>
      <c r="J3461" s="131"/>
      <c r="K3461" s="131"/>
      <c r="L3461" s="131"/>
      <c r="M3461" s="131"/>
      <c r="N3461" s="131"/>
      <c r="O3461" s="131"/>
      <c r="P3461" s="131"/>
      <c r="Q3461" s="131"/>
      <c r="R3461" s="131"/>
      <c r="S3461" s="131"/>
      <c r="T3461" s="131"/>
      <c r="U3461" s="131"/>
      <c r="V3461" s="131"/>
      <c r="W3461" s="131"/>
      <c r="X3461" s="131"/>
      <c r="Y3461" s="131"/>
      <c r="Z3461" s="131"/>
      <c r="AA3461" s="131"/>
      <c r="AB3461" s="131"/>
      <c r="AC3461" s="131"/>
      <c r="AD3461" s="131"/>
      <c r="AE3461" s="131"/>
      <c r="AF3461" s="131"/>
      <c r="AG3461" s="131"/>
      <c r="AH3461" s="43"/>
    </row>
    <row r="3462" spans="4:34">
      <c r="D3462" s="62">
        <v>2010</v>
      </c>
      <c r="E3462" s="62">
        <v>3</v>
      </c>
      <c r="F3462" s="62">
        <v>2010</v>
      </c>
      <c r="G3462" s="62">
        <v>2010</v>
      </c>
      <c r="H3462" s="131"/>
      <c r="I3462" s="131"/>
      <c r="J3462" s="131"/>
      <c r="K3462" s="131"/>
      <c r="L3462" s="131"/>
      <c r="M3462" s="131"/>
      <c r="N3462" s="131"/>
      <c r="O3462" s="131"/>
      <c r="P3462" s="131"/>
      <c r="Q3462" s="131"/>
      <c r="R3462" s="131"/>
      <c r="S3462" s="131"/>
      <c r="T3462" s="131"/>
      <c r="U3462" s="131"/>
      <c r="V3462" s="131"/>
      <c r="W3462" s="131"/>
      <c r="X3462" s="131"/>
      <c r="Y3462" s="131"/>
      <c r="Z3462" s="131"/>
      <c r="AA3462" s="131"/>
      <c r="AB3462" s="131"/>
      <c r="AC3462" s="131"/>
      <c r="AD3462" s="131"/>
      <c r="AE3462" s="131"/>
      <c r="AF3462" s="131"/>
      <c r="AG3462" s="131"/>
      <c r="AH3462" s="43"/>
    </row>
    <row r="3463" spans="4:34">
      <c r="D3463" s="62">
        <v>2010</v>
      </c>
      <c r="E3463" s="62">
        <v>4</v>
      </c>
      <c r="F3463" s="62">
        <v>2010</v>
      </c>
      <c r="G3463" s="62">
        <v>2010</v>
      </c>
      <c r="H3463" s="131"/>
      <c r="I3463" s="131"/>
      <c r="J3463" s="131"/>
      <c r="K3463" s="131"/>
      <c r="L3463" s="131"/>
      <c r="M3463" s="131"/>
      <c r="N3463" s="131"/>
      <c r="O3463" s="131"/>
      <c r="P3463" s="131"/>
      <c r="Q3463" s="131"/>
      <c r="R3463" s="131"/>
      <c r="S3463" s="131"/>
      <c r="T3463" s="131"/>
      <c r="U3463" s="131"/>
      <c r="V3463" s="131"/>
      <c r="W3463" s="131"/>
      <c r="X3463" s="131"/>
      <c r="Y3463" s="131"/>
      <c r="Z3463" s="131"/>
      <c r="AA3463" s="131"/>
      <c r="AB3463" s="131"/>
      <c r="AC3463" s="131"/>
      <c r="AD3463" s="131"/>
      <c r="AE3463" s="131"/>
      <c r="AF3463" s="131"/>
      <c r="AG3463" s="131"/>
      <c r="AH3463" s="43"/>
    </row>
    <row r="3464" spans="4:34">
      <c r="D3464" s="62">
        <v>2010</v>
      </c>
      <c r="E3464" s="62">
        <v>5</v>
      </c>
      <c r="F3464" s="62">
        <v>2010</v>
      </c>
      <c r="G3464" s="62">
        <v>2011</v>
      </c>
      <c r="H3464" s="131"/>
      <c r="I3464" s="131"/>
      <c r="J3464" s="131"/>
      <c r="K3464" s="131"/>
      <c r="L3464" s="131"/>
      <c r="M3464" s="131"/>
      <c r="N3464" s="131"/>
      <c r="O3464" s="131"/>
      <c r="P3464" s="131"/>
      <c r="Q3464" s="131"/>
      <c r="R3464" s="131"/>
      <c r="S3464" s="131"/>
      <c r="T3464" s="131"/>
      <c r="U3464" s="131"/>
      <c r="V3464" s="131"/>
      <c r="W3464" s="131"/>
      <c r="X3464" s="131"/>
      <c r="Y3464" s="131"/>
      <c r="Z3464" s="131"/>
      <c r="AA3464" s="131"/>
      <c r="AB3464" s="131"/>
      <c r="AC3464" s="131"/>
      <c r="AD3464" s="131"/>
      <c r="AE3464" s="131"/>
      <c r="AF3464" s="131"/>
      <c r="AG3464" s="131"/>
      <c r="AH3464" s="43"/>
    </row>
    <row r="3465" spans="4:34">
      <c r="D3465" s="62">
        <v>2010</v>
      </c>
      <c r="E3465" s="62">
        <v>6</v>
      </c>
      <c r="F3465" s="62">
        <v>2010</v>
      </c>
      <c r="G3465" s="62">
        <v>2011</v>
      </c>
      <c r="H3465" s="131"/>
      <c r="I3465" s="131"/>
      <c r="J3465" s="131"/>
      <c r="K3465" s="131"/>
      <c r="L3465" s="131"/>
      <c r="M3465" s="131"/>
      <c r="N3465" s="131"/>
      <c r="O3465" s="131"/>
      <c r="P3465" s="131"/>
      <c r="Q3465" s="131"/>
      <c r="R3465" s="131"/>
      <c r="S3465" s="131"/>
      <c r="T3465" s="131"/>
      <c r="U3465" s="131"/>
      <c r="V3465" s="131"/>
      <c r="W3465" s="131"/>
      <c r="X3465" s="131"/>
      <c r="Y3465" s="131"/>
      <c r="Z3465" s="131"/>
      <c r="AA3465" s="131"/>
      <c r="AB3465" s="131"/>
      <c r="AC3465" s="131"/>
      <c r="AD3465" s="131"/>
      <c r="AE3465" s="131"/>
      <c r="AF3465" s="131"/>
      <c r="AG3465" s="131"/>
      <c r="AH3465" s="43"/>
    </row>
    <row r="3466" spans="4:34">
      <c r="D3466" s="62">
        <v>2010</v>
      </c>
      <c r="E3466" s="62">
        <v>7</v>
      </c>
      <c r="F3466" s="62">
        <v>2011</v>
      </c>
      <c r="G3466" s="62">
        <v>2011</v>
      </c>
      <c r="H3466" s="131"/>
      <c r="I3466" s="131"/>
      <c r="J3466" s="131"/>
      <c r="K3466" s="131"/>
      <c r="L3466" s="131"/>
      <c r="M3466" s="131"/>
      <c r="N3466" s="131"/>
      <c r="O3466" s="131"/>
      <c r="P3466" s="131"/>
      <c r="Q3466" s="131"/>
      <c r="R3466" s="131"/>
      <c r="S3466" s="131"/>
      <c r="T3466" s="131"/>
      <c r="U3466" s="131"/>
      <c r="V3466" s="131"/>
      <c r="W3466" s="131"/>
      <c r="X3466" s="131"/>
      <c r="Y3466" s="131"/>
      <c r="Z3466" s="131"/>
      <c r="AA3466" s="131"/>
      <c r="AB3466" s="131"/>
      <c r="AC3466" s="131"/>
      <c r="AD3466" s="131"/>
      <c r="AE3466" s="131"/>
      <c r="AF3466" s="131"/>
      <c r="AG3466" s="131"/>
      <c r="AH3466" s="43"/>
    </row>
    <row r="3467" spans="4:34">
      <c r="D3467" s="62">
        <v>2010</v>
      </c>
      <c r="E3467" s="62">
        <v>8</v>
      </c>
      <c r="F3467" s="62">
        <v>2011</v>
      </c>
      <c r="G3467" s="62">
        <v>2011</v>
      </c>
      <c r="H3467" s="131"/>
      <c r="I3467" s="131"/>
      <c r="J3467" s="131"/>
      <c r="K3467" s="131"/>
      <c r="L3467" s="131"/>
      <c r="M3467" s="131"/>
      <c r="N3467" s="131"/>
      <c r="O3467" s="131"/>
      <c r="P3467" s="131"/>
      <c r="Q3467" s="131"/>
      <c r="R3467" s="131"/>
      <c r="S3467" s="131"/>
      <c r="T3467" s="131"/>
      <c r="U3467" s="131"/>
      <c r="V3467" s="131"/>
      <c r="W3467" s="131"/>
      <c r="X3467" s="131"/>
      <c r="Y3467" s="131"/>
      <c r="Z3467" s="131"/>
      <c r="AA3467" s="131"/>
      <c r="AB3467" s="131"/>
      <c r="AC3467" s="131"/>
      <c r="AD3467" s="131"/>
      <c r="AE3467" s="131"/>
      <c r="AF3467" s="131"/>
      <c r="AG3467" s="131"/>
      <c r="AH3467" s="43"/>
    </row>
    <row r="3468" spans="4:34">
      <c r="D3468" s="62">
        <v>2010</v>
      </c>
      <c r="E3468" s="62">
        <v>9</v>
      </c>
      <c r="F3468" s="62">
        <v>2011</v>
      </c>
      <c r="G3468" s="62">
        <v>2011</v>
      </c>
      <c r="H3468" s="131"/>
      <c r="I3468" s="131"/>
      <c r="J3468" s="131"/>
      <c r="K3468" s="131"/>
      <c r="L3468" s="131"/>
      <c r="M3468" s="131"/>
      <c r="N3468" s="131"/>
      <c r="O3468" s="131"/>
      <c r="P3468" s="131"/>
      <c r="Q3468" s="131"/>
      <c r="R3468" s="131"/>
      <c r="S3468" s="131"/>
      <c r="T3468" s="131"/>
      <c r="U3468" s="131"/>
      <c r="V3468" s="131"/>
      <c r="W3468" s="131"/>
      <c r="X3468" s="131"/>
      <c r="Y3468" s="131"/>
      <c r="Z3468" s="131"/>
      <c r="AA3468" s="131"/>
      <c r="AB3468" s="131"/>
      <c r="AC3468" s="131"/>
      <c r="AD3468" s="131"/>
      <c r="AE3468" s="131"/>
      <c r="AF3468" s="131"/>
      <c r="AG3468" s="131"/>
      <c r="AH3468" s="43"/>
    </row>
    <row r="3469" spans="4:34">
      <c r="D3469" s="62">
        <v>2010</v>
      </c>
      <c r="E3469" s="62">
        <v>10</v>
      </c>
      <c r="F3469" s="62">
        <v>2011</v>
      </c>
      <c r="G3469" s="62">
        <v>2011</v>
      </c>
      <c r="H3469" s="131"/>
      <c r="I3469" s="131"/>
      <c r="J3469" s="131"/>
      <c r="K3469" s="131"/>
      <c r="L3469" s="131"/>
      <c r="M3469" s="131"/>
      <c r="N3469" s="131"/>
      <c r="O3469" s="131"/>
      <c r="P3469" s="131"/>
      <c r="Q3469" s="131"/>
      <c r="R3469" s="131"/>
      <c r="S3469" s="131"/>
      <c r="T3469" s="131"/>
      <c r="U3469" s="131"/>
      <c r="V3469" s="131"/>
      <c r="W3469" s="131"/>
      <c r="X3469" s="131"/>
      <c r="Y3469" s="131"/>
      <c r="Z3469" s="131"/>
      <c r="AA3469" s="131"/>
      <c r="AB3469" s="131"/>
      <c r="AC3469" s="131"/>
      <c r="AD3469" s="131"/>
      <c r="AE3469" s="131"/>
      <c r="AF3469" s="131"/>
      <c r="AG3469" s="131"/>
      <c r="AH3469" s="43"/>
    </row>
    <row r="3470" spans="4:34">
      <c r="D3470" s="62">
        <v>2010</v>
      </c>
      <c r="E3470" s="62">
        <v>11</v>
      </c>
      <c r="F3470" s="62">
        <v>2011</v>
      </c>
      <c r="G3470" s="62">
        <v>2011</v>
      </c>
      <c r="H3470" s="131"/>
      <c r="I3470" s="131"/>
      <c r="J3470" s="131"/>
      <c r="K3470" s="131"/>
      <c r="L3470" s="131"/>
      <c r="M3470" s="131"/>
      <c r="N3470" s="131"/>
      <c r="O3470" s="131"/>
      <c r="P3470" s="131"/>
      <c r="Q3470" s="131"/>
      <c r="R3470" s="131"/>
      <c r="S3470" s="131"/>
      <c r="T3470" s="131"/>
      <c r="U3470" s="131"/>
      <c r="V3470" s="131"/>
      <c r="W3470" s="131"/>
      <c r="X3470" s="131"/>
      <c r="Y3470" s="131"/>
      <c r="Z3470" s="131"/>
      <c r="AA3470" s="131"/>
      <c r="AB3470" s="131"/>
      <c r="AC3470" s="131"/>
      <c r="AD3470" s="131"/>
      <c r="AE3470" s="131"/>
      <c r="AF3470" s="131"/>
      <c r="AG3470" s="131"/>
      <c r="AH3470" s="43"/>
    </row>
    <row r="3471" spans="4:34">
      <c r="D3471" s="62">
        <v>2010</v>
      </c>
      <c r="E3471" s="62">
        <v>12</v>
      </c>
      <c r="F3471" s="62">
        <v>2011</v>
      </c>
      <c r="G3471" s="62">
        <v>2011</v>
      </c>
      <c r="H3471" s="131"/>
      <c r="I3471" s="131"/>
      <c r="J3471" s="131"/>
      <c r="K3471" s="131"/>
      <c r="L3471" s="131"/>
      <c r="M3471" s="131"/>
      <c r="N3471" s="131"/>
      <c r="O3471" s="131"/>
      <c r="P3471" s="131"/>
      <c r="Q3471" s="131"/>
      <c r="R3471" s="131"/>
      <c r="S3471" s="131"/>
      <c r="T3471" s="131"/>
      <c r="U3471" s="131"/>
      <c r="V3471" s="131"/>
      <c r="W3471" s="131"/>
      <c r="X3471" s="131"/>
      <c r="Y3471" s="131"/>
      <c r="Z3471" s="131"/>
      <c r="AA3471" s="131"/>
      <c r="AB3471" s="131"/>
      <c r="AC3471" s="131"/>
      <c r="AD3471" s="131"/>
      <c r="AE3471" s="131"/>
      <c r="AF3471" s="131"/>
      <c r="AG3471" s="131"/>
      <c r="AH3471" s="43"/>
    </row>
    <row r="3472" spans="4:34">
      <c r="D3472" s="62">
        <v>2011</v>
      </c>
      <c r="E3472" s="62">
        <v>1</v>
      </c>
      <c r="F3472" s="62">
        <v>2011</v>
      </c>
      <c r="G3472" s="62">
        <v>2011</v>
      </c>
      <c r="H3472" s="131"/>
      <c r="I3472" s="131"/>
      <c r="J3472" s="131"/>
      <c r="K3472" s="131"/>
      <c r="L3472" s="131"/>
      <c r="M3472" s="131"/>
      <c r="N3472" s="131"/>
      <c r="O3472" s="131"/>
      <c r="P3472" s="131"/>
      <c r="Q3472" s="131"/>
      <c r="R3472" s="131"/>
      <c r="S3472" s="131"/>
      <c r="T3472" s="131"/>
      <c r="U3472" s="131"/>
      <c r="V3472" s="131"/>
      <c r="W3472" s="131"/>
      <c r="X3472" s="131"/>
      <c r="Y3472" s="131"/>
      <c r="Z3472" s="131"/>
      <c r="AA3472" s="131"/>
      <c r="AB3472" s="131"/>
      <c r="AC3472" s="131"/>
      <c r="AD3472" s="131"/>
      <c r="AE3472" s="131"/>
      <c r="AF3472" s="131"/>
      <c r="AG3472" s="131"/>
      <c r="AH3472" s="43"/>
    </row>
    <row r="3473" spans="4:34">
      <c r="D3473" s="62">
        <v>2011</v>
      </c>
      <c r="E3473" s="62">
        <v>2</v>
      </c>
      <c r="F3473" s="62">
        <v>2011</v>
      </c>
      <c r="G3473" s="62">
        <v>2011</v>
      </c>
      <c r="H3473" s="131"/>
      <c r="I3473" s="131"/>
      <c r="J3473" s="131"/>
      <c r="K3473" s="131"/>
      <c r="L3473" s="131"/>
      <c r="M3473" s="131"/>
      <c r="N3473" s="131"/>
      <c r="O3473" s="131"/>
      <c r="P3473" s="131"/>
      <c r="Q3473" s="131"/>
      <c r="R3473" s="131"/>
      <c r="S3473" s="131"/>
      <c r="T3473" s="131"/>
      <c r="U3473" s="131"/>
      <c r="V3473" s="131"/>
      <c r="W3473" s="131"/>
      <c r="X3473" s="131"/>
      <c r="Y3473" s="131"/>
      <c r="Z3473" s="131"/>
      <c r="AA3473" s="131"/>
      <c r="AB3473" s="131"/>
      <c r="AC3473" s="131"/>
      <c r="AD3473" s="131"/>
      <c r="AE3473" s="131"/>
      <c r="AF3473" s="131"/>
      <c r="AG3473" s="131"/>
      <c r="AH3473" s="43"/>
    </row>
    <row r="3474" spans="4:34">
      <c r="D3474" s="62">
        <v>2011</v>
      </c>
      <c r="E3474" s="62">
        <v>3</v>
      </c>
      <c r="F3474" s="62">
        <v>2011</v>
      </c>
      <c r="G3474" s="62">
        <v>2011</v>
      </c>
      <c r="H3474" s="131"/>
      <c r="I3474" s="131"/>
      <c r="J3474" s="131"/>
      <c r="K3474" s="131"/>
      <c r="L3474" s="131"/>
      <c r="M3474" s="131"/>
      <c r="N3474" s="131"/>
      <c r="O3474" s="131"/>
      <c r="P3474" s="131"/>
      <c r="Q3474" s="131"/>
      <c r="R3474" s="131"/>
      <c r="S3474" s="131"/>
      <c r="T3474" s="131"/>
      <c r="U3474" s="131"/>
      <c r="V3474" s="131"/>
      <c r="W3474" s="131"/>
      <c r="X3474" s="131"/>
      <c r="Y3474" s="131"/>
      <c r="Z3474" s="131"/>
      <c r="AA3474" s="131"/>
      <c r="AB3474" s="131"/>
      <c r="AC3474" s="131"/>
      <c r="AD3474" s="131"/>
      <c r="AE3474" s="131"/>
      <c r="AF3474" s="131"/>
      <c r="AG3474" s="131"/>
      <c r="AH3474" s="43"/>
    </row>
    <row r="3475" spans="4:34">
      <c r="D3475" s="62">
        <v>2011</v>
      </c>
      <c r="E3475" s="62">
        <v>4</v>
      </c>
      <c r="F3475" s="62">
        <v>2011</v>
      </c>
      <c r="G3475" s="62">
        <v>2011</v>
      </c>
      <c r="H3475" s="131"/>
      <c r="I3475" s="131"/>
      <c r="J3475" s="131"/>
      <c r="K3475" s="131"/>
      <c r="L3475" s="131"/>
      <c r="M3475" s="131"/>
      <c r="N3475" s="131"/>
      <c r="O3475" s="131"/>
      <c r="P3475" s="131"/>
      <c r="Q3475" s="131"/>
      <c r="R3475" s="131"/>
      <c r="S3475" s="131"/>
      <c r="T3475" s="131"/>
      <c r="U3475" s="131"/>
      <c r="V3475" s="131"/>
      <c r="W3475" s="131"/>
      <c r="X3475" s="131"/>
      <c r="Y3475" s="131"/>
      <c r="Z3475" s="131"/>
      <c r="AA3475" s="131"/>
      <c r="AB3475" s="131"/>
      <c r="AC3475" s="131"/>
      <c r="AD3475" s="131"/>
      <c r="AE3475" s="131"/>
      <c r="AF3475" s="131"/>
      <c r="AG3475" s="131"/>
      <c r="AH3475" s="43"/>
    </row>
    <row r="3476" spans="4:34">
      <c r="D3476" s="62">
        <v>2011</v>
      </c>
      <c r="E3476" s="62">
        <v>5</v>
      </c>
      <c r="F3476" s="62">
        <v>2011</v>
      </c>
      <c r="G3476" s="62">
        <v>2012</v>
      </c>
      <c r="H3476" s="131"/>
      <c r="I3476" s="131"/>
      <c r="J3476" s="131"/>
      <c r="K3476" s="131"/>
      <c r="L3476" s="131"/>
      <c r="M3476" s="131"/>
      <c r="N3476" s="131"/>
      <c r="O3476" s="131"/>
      <c r="P3476" s="131"/>
      <c r="Q3476" s="131"/>
      <c r="R3476" s="131"/>
      <c r="S3476" s="131"/>
      <c r="T3476" s="131"/>
      <c r="U3476" s="131"/>
      <c r="V3476" s="131"/>
      <c r="W3476" s="131"/>
      <c r="X3476" s="131"/>
      <c r="Y3476" s="131"/>
      <c r="Z3476" s="131"/>
      <c r="AA3476" s="131"/>
      <c r="AB3476" s="131"/>
      <c r="AC3476" s="131"/>
      <c r="AD3476" s="131"/>
      <c r="AE3476" s="131"/>
      <c r="AF3476" s="131"/>
      <c r="AG3476" s="131"/>
      <c r="AH3476" s="43"/>
    </row>
    <row r="3477" spans="4:34">
      <c r="D3477" s="62">
        <v>2011</v>
      </c>
      <c r="E3477" s="62">
        <v>6</v>
      </c>
      <c r="F3477" s="62">
        <v>2011</v>
      </c>
      <c r="G3477" s="62">
        <v>2012</v>
      </c>
      <c r="H3477" s="131"/>
      <c r="I3477" s="131"/>
      <c r="J3477" s="131"/>
      <c r="K3477" s="131"/>
      <c r="L3477" s="131"/>
      <c r="M3477" s="131"/>
      <c r="N3477" s="131"/>
      <c r="O3477" s="131"/>
      <c r="P3477" s="131"/>
      <c r="Q3477" s="131"/>
      <c r="R3477" s="131"/>
      <c r="S3477" s="131"/>
      <c r="T3477" s="131"/>
      <c r="U3477" s="131"/>
      <c r="V3477" s="131"/>
      <c r="W3477" s="131"/>
      <c r="X3477" s="131"/>
      <c r="Y3477" s="131"/>
      <c r="Z3477" s="131"/>
      <c r="AA3477" s="131"/>
      <c r="AB3477" s="131"/>
      <c r="AC3477" s="131"/>
      <c r="AD3477" s="131"/>
      <c r="AE3477" s="131"/>
      <c r="AF3477" s="131"/>
      <c r="AG3477" s="131"/>
      <c r="AH3477" s="43"/>
    </row>
    <row r="3478" spans="4:34">
      <c r="D3478" s="62">
        <v>2011</v>
      </c>
      <c r="E3478" s="62">
        <v>7</v>
      </c>
      <c r="F3478" s="62">
        <v>2012</v>
      </c>
      <c r="G3478" s="62">
        <v>2012</v>
      </c>
      <c r="H3478" s="131"/>
      <c r="I3478" s="131"/>
      <c r="J3478" s="131"/>
      <c r="K3478" s="131"/>
      <c r="L3478" s="131"/>
      <c r="M3478" s="131"/>
      <c r="N3478" s="131"/>
      <c r="O3478" s="131"/>
      <c r="P3478" s="131"/>
      <c r="Q3478" s="131"/>
      <c r="R3478" s="131"/>
      <c r="S3478" s="131"/>
      <c r="T3478" s="131"/>
      <c r="U3478" s="131"/>
      <c r="V3478" s="131"/>
      <c r="W3478" s="131"/>
      <c r="X3478" s="131"/>
      <c r="Y3478" s="131"/>
      <c r="Z3478" s="131"/>
      <c r="AA3478" s="131"/>
      <c r="AB3478" s="131"/>
      <c r="AC3478" s="131"/>
      <c r="AD3478" s="131"/>
      <c r="AE3478" s="131"/>
      <c r="AF3478" s="131"/>
      <c r="AG3478" s="131"/>
      <c r="AH3478" s="43"/>
    </row>
    <row r="3479" spans="4:34">
      <c r="D3479" s="62">
        <v>2011</v>
      </c>
      <c r="E3479" s="62">
        <v>8</v>
      </c>
      <c r="F3479" s="62">
        <v>2012</v>
      </c>
      <c r="G3479" s="62">
        <v>2012</v>
      </c>
      <c r="H3479" s="131"/>
      <c r="I3479" s="131"/>
      <c r="J3479" s="131"/>
      <c r="K3479" s="131"/>
      <c r="L3479" s="131"/>
      <c r="M3479" s="131"/>
      <c r="N3479" s="131"/>
      <c r="O3479" s="131"/>
      <c r="P3479" s="131"/>
      <c r="Q3479" s="131"/>
      <c r="R3479" s="131"/>
      <c r="S3479" s="131"/>
      <c r="T3479" s="131"/>
      <c r="U3479" s="131"/>
      <c r="V3479" s="131"/>
      <c r="W3479" s="131"/>
      <c r="X3479" s="131"/>
      <c r="Y3479" s="131"/>
      <c r="Z3479" s="131"/>
      <c r="AA3479" s="131"/>
      <c r="AB3479" s="131"/>
      <c r="AC3479" s="131"/>
      <c r="AD3479" s="131"/>
      <c r="AE3479" s="131"/>
      <c r="AF3479" s="131"/>
      <c r="AG3479" s="131"/>
      <c r="AH3479" s="43"/>
    </row>
    <row r="3480" spans="4:34">
      <c r="D3480" s="62">
        <v>2011</v>
      </c>
      <c r="E3480" s="62">
        <v>9</v>
      </c>
      <c r="F3480" s="62">
        <v>2012</v>
      </c>
      <c r="G3480" s="62">
        <v>2012</v>
      </c>
      <c r="H3480" s="131"/>
      <c r="I3480" s="131"/>
      <c r="J3480" s="131"/>
      <c r="K3480" s="131"/>
      <c r="L3480" s="131"/>
      <c r="M3480" s="131"/>
      <c r="N3480" s="131"/>
      <c r="O3480" s="131"/>
      <c r="P3480" s="131"/>
      <c r="Q3480" s="131"/>
      <c r="R3480" s="131"/>
      <c r="S3480" s="131"/>
      <c r="T3480" s="131"/>
      <c r="U3480" s="131"/>
      <c r="V3480" s="131"/>
      <c r="W3480" s="131"/>
      <c r="X3480" s="131"/>
      <c r="Y3480" s="131"/>
      <c r="Z3480" s="131"/>
      <c r="AA3480" s="131"/>
      <c r="AB3480" s="131"/>
      <c r="AC3480" s="131"/>
      <c r="AD3480" s="131"/>
      <c r="AE3480" s="131"/>
      <c r="AF3480" s="131"/>
      <c r="AG3480" s="131"/>
      <c r="AH3480" s="43"/>
    </row>
    <row r="3481" spans="4:34">
      <c r="D3481" s="62">
        <v>2011</v>
      </c>
      <c r="E3481" s="62">
        <v>10</v>
      </c>
      <c r="F3481" s="62">
        <v>2012</v>
      </c>
      <c r="G3481" s="62">
        <v>2012</v>
      </c>
      <c r="H3481" s="131"/>
      <c r="I3481" s="131"/>
      <c r="J3481" s="131"/>
      <c r="K3481" s="131"/>
      <c r="L3481" s="131"/>
      <c r="M3481" s="131"/>
      <c r="N3481" s="131"/>
      <c r="O3481" s="131"/>
      <c r="P3481" s="131"/>
      <c r="Q3481" s="131"/>
      <c r="R3481" s="131"/>
      <c r="S3481" s="131"/>
      <c r="T3481" s="131"/>
      <c r="U3481" s="131"/>
      <c r="V3481" s="131"/>
      <c r="W3481" s="131"/>
      <c r="X3481" s="131"/>
      <c r="Y3481" s="131"/>
      <c r="Z3481" s="131"/>
      <c r="AA3481" s="131"/>
      <c r="AB3481" s="131"/>
      <c r="AC3481" s="131"/>
      <c r="AD3481" s="131"/>
      <c r="AE3481" s="131"/>
      <c r="AF3481" s="131"/>
      <c r="AG3481" s="131"/>
      <c r="AH3481" s="43"/>
    </row>
    <row r="3482" spans="4:34">
      <c r="D3482" s="62">
        <v>2011</v>
      </c>
      <c r="E3482" s="62">
        <v>11</v>
      </c>
      <c r="F3482" s="62">
        <v>2012</v>
      </c>
      <c r="G3482" s="62">
        <v>2012</v>
      </c>
      <c r="H3482" s="131"/>
      <c r="I3482" s="131"/>
      <c r="J3482" s="131"/>
      <c r="K3482" s="131"/>
      <c r="L3482" s="131"/>
      <c r="M3482" s="131"/>
      <c r="N3482" s="131"/>
      <c r="O3482" s="131"/>
      <c r="P3482" s="131"/>
      <c r="Q3482" s="131"/>
      <c r="R3482" s="131"/>
      <c r="S3482" s="131"/>
      <c r="T3482" s="131"/>
      <c r="U3482" s="131"/>
      <c r="V3482" s="131"/>
      <c r="W3482" s="131"/>
      <c r="X3482" s="131"/>
      <c r="Y3482" s="131"/>
      <c r="Z3482" s="131"/>
      <c r="AA3482" s="131"/>
      <c r="AB3482" s="131"/>
      <c r="AC3482" s="131"/>
      <c r="AD3482" s="131"/>
      <c r="AE3482" s="131"/>
      <c r="AF3482" s="131"/>
      <c r="AG3482" s="131"/>
      <c r="AH3482" s="43"/>
    </row>
    <row r="3483" spans="4:34">
      <c r="D3483" s="62">
        <v>2011</v>
      </c>
      <c r="E3483" s="62">
        <v>12</v>
      </c>
      <c r="F3483" s="62">
        <v>2012</v>
      </c>
      <c r="G3483" s="62">
        <v>2012</v>
      </c>
      <c r="H3483" s="131"/>
      <c r="I3483" s="131"/>
      <c r="J3483" s="131"/>
      <c r="K3483" s="131"/>
      <c r="L3483" s="131"/>
      <c r="M3483" s="131"/>
      <c r="N3483" s="131"/>
      <c r="O3483" s="131"/>
      <c r="P3483" s="131"/>
      <c r="Q3483" s="131"/>
      <c r="R3483" s="131"/>
      <c r="S3483" s="131"/>
      <c r="T3483" s="131"/>
      <c r="U3483" s="131"/>
      <c r="V3483" s="131"/>
      <c r="W3483" s="131"/>
      <c r="X3483" s="131"/>
      <c r="Y3483" s="131"/>
      <c r="Z3483" s="131"/>
      <c r="AA3483" s="131"/>
      <c r="AB3483" s="131"/>
      <c r="AC3483" s="131"/>
      <c r="AD3483" s="131"/>
      <c r="AE3483" s="131"/>
      <c r="AF3483" s="131"/>
      <c r="AG3483" s="131"/>
      <c r="AH3483" s="43"/>
    </row>
    <row r="3484" spans="4:34">
      <c r="D3484" s="62">
        <v>2012</v>
      </c>
      <c r="E3484" s="62">
        <v>1</v>
      </c>
      <c r="F3484" s="62">
        <v>2012</v>
      </c>
      <c r="G3484" s="62">
        <v>2012</v>
      </c>
      <c r="H3484" s="131"/>
      <c r="I3484" s="131"/>
      <c r="J3484" s="131"/>
      <c r="K3484" s="131"/>
      <c r="L3484" s="131"/>
      <c r="M3484" s="131"/>
      <c r="N3484" s="131"/>
      <c r="O3484" s="131"/>
      <c r="P3484" s="131"/>
      <c r="Q3484" s="131"/>
      <c r="R3484" s="131"/>
      <c r="S3484" s="131"/>
      <c r="T3484" s="131"/>
      <c r="U3484" s="131"/>
      <c r="V3484" s="131"/>
      <c r="W3484" s="131"/>
      <c r="X3484" s="131"/>
      <c r="Y3484" s="131"/>
      <c r="Z3484" s="131"/>
      <c r="AA3484" s="131"/>
      <c r="AB3484" s="131"/>
      <c r="AC3484" s="131"/>
      <c r="AD3484" s="131"/>
      <c r="AE3484" s="131"/>
      <c r="AF3484" s="131"/>
      <c r="AG3484" s="131"/>
      <c r="AH3484" s="43"/>
    </row>
    <row r="3485" spans="4:34">
      <c r="D3485" s="62">
        <v>2012</v>
      </c>
      <c r="E3485" s="62">
        <v>2</v>
      </c>
      <c r="F3485" s="62">
        <v>2012</v>
      </c>
      <c r="G3485" s="62">
        <v>2012</v>
      </c>
      <c r="H3485" s="131"/>
      <c r="I3485" s="131"/>
      <c r="J3485" s="131"/>
      <c r="K3485" s="131"/>
      <c r="L3485" s="131"/>
      <c r="M3485" s="131"/>
      <c r="N3485" s="131"/>
      <c r="O3485" s="131"/>
      <c r="P3485" s="131"/>
      <c r="Q3485" s="131"/>
      <c r="R3485" s="131"/>
      <c r="S3485" s="131"/>
      <c r="T3485" s="131"/>
      <c r="U3485" s="131"/>
      <c r="V3485" s="131"/>
      <c r="W3485" s="131"/>
      <c r="X3485" s="131"/>
      <c r="Y3485" s="131"/>
      <c r="Z3485" s="131"/>
      <c r="AA3485" s="131"/>
      <c r="AB3485" s="131"/>
      <c r="AC3485" s="131"/>
      <c r="AD3485" s="131"/>
      <c r="AE3485" s="131"/>
      <c r="AF3485" s="131"/>
      <c r="AG3485" s="131"/>
      <c r="AH3485" s="43"/>
    </row>
    <row r="3486" spans="4:34">
      <c r="D3486" s="62">
        <v>2012</v>
      </c>
      <c r="E3486" s="62">
        <v>3</v>
      </c>
      <c r="F3486" s="62">
        <v>2012</v>
      </c>
      <c r="G3486" s="62">
        <v>2012</v>
      </c>
      <c r="H3486" s="131"/>
      <c r="I3486" s="131"/>
      <c r="J3486" s="131"/>
      <c r="K3486" s="131"/>
      <c r="L3486" s="131"/>
      <c r="M3486" s="131"/>
      <c r="N3486" s="131"/>
      <c r="O3486" s="131"/>
      <c r="P3486" s="131"/>
      <c r="Q3486" s="131"/>
      <c r="R3486" s="131"/>
      <c r="S3486" s="131"/>
      <c r="T3486" s="131"/>
      <c r="U3486" s="131"/>
      <c r="V3486" s="131"/>
      <c r="W3486" s="131"/>
      <c r="X3486" s="131"/>
      <c r="Y3486" s="131"/>
      <c r="Z3486" s="131"/>
      <c r="AA3486" s="131"/>
      <c r="AB3486" s="131"/>
      <c r="AC3486" s="131"/>
      <c r="AD3486" s="131"/>
      <c r="AE3486" s="131"/>
      <c r="AF3486" s="131"/>
      <c r="AG3486" s="131"/>
      <c r="AH3486" s="43"/>
    </row>
    <row r="3487" spans="4:34">
      <c r="D3487" s="62">
        <v>2012</v>
      </c>
      <c r="E3487" s="62">
        <v>4</v>
      </c>
      <c r="F3487" s="62">
        <v>2012</v>
      </c>
      <c r="G3487" s="62">
        <v>2012</v>
      </c>
      <c r="H3487" s="131"/>
      <c r="I3487" s="131"/>
      <c r="J3487" s="131"/>
      <c r="K3487" s="131"/>
      <c r="L3487" s="131"/>
      <c r="M3487" s="131"/>
      <c r="N3487" s="131"/>
      <c r="O3487" s="131"/>
      <c r="P3487" s="131"/>
      <c r="Q3487" s="131"/>
      <c r="R3487" s="131"/>
      <c r="S3487" s="131"/>
      <c r="T3487" s="131"/>
      <c r="U3487" s="131"/>
      <c r="V3487" s="131"/>
      <c r="W3487" s="131"/>
      <c r="X3487" s="131"/>
      <c r="Y3487" s="131"/>
      <c r="Z3487" s="131"/>
      <c r="AA3487" s="131"/>
      <c r="AB3487" s="131"/>
      <c r="AC3487" s="131"/>
      <c r="AD3487" s="131"/>
      <c r="AE3487" s="131"/>
      <c r="AF3487" s="131"/>
      <c r="AG3487" s="131"/>
      <c r="AH3487" s="43"/>
    </row>
    <row r="3488" spans="4:34">
      <c r="D3488" s="62">
        <v>2012</v>
      </c>
      <c r="E3488" s="62">
        <v>5</v>
      </c>
      <c r="F3488" s="62">
        <v>2012</v>
      </c>
      <c r="G3488" s="62">
        <v>2013</v>
      </c>
      <c r="H3488" s="131"/>
      <c r="I3488" s="131"/>
      <c r="J3488" s="131"/>
      <c r="K3488" s="131"/>
      <c r="L3488" s="131"/>
      <c r="M3488" s="131"/>
      <c r="N3488" s="131"/>
      <c r="O3488" s="131"/>
      <c r="P3488" s="131"/>
      <c r="Q3488" s="131"/>
      <c r="R3488" s="131"/>
      <c r="S3488" s="131"/>
      <c r="T3488" s="131"/>
      <c r="U3488" s="131"/>
      <c r="V3488" s="131"/>
      <c r="W3488" s="131"/>
      <c r="X3488" s="131"/>
      <c r="Y3488" s="131"/>
      <c r="Z3488" s="131"/>
      <c r="AA3488" s="131"/>
      <c r="AB3488" s="131"/>
      <c r="AC3488" s="131"/>
      <c r="AD3488" s="131"/>
      <c r="AE3488" s="131"/>
      <c r="AF3488" s="131"/>
      <c r="AG3488" s="131"/>
      <c r="AH3488" s="43"/>
    </row>
    <row r="3489" spans="4:34">
      <c r="D3489" s="62">
        <v>2012</v>
      </c>
      <c r="E3489" s="62">
        <v>6</v>
      </c>
      <c r="F3489" s="62">
        <v>2012</v>
      </c>
      <c r="G3489" s="62">
        <v>2013</v>
      </c>
      <c r="H3489" s="131"/>
      <c r="I3489" s="131"/>
      <c r="J3489" s="131"/>
      <c r="K3489" s="131"/>
      <c r="L3489" s="131"/>
      <c r="M3489" s="131"/>
      <c r="N3489" s="131"/>
      <c r="O3489" s="131"/>
      <c r="P3489" s="131"/>
      <c r="Q3489" s="131"/>
      <c r="R3489" s="131"/>
      <c r="S3489" s="131"/>
      <c r="T3489" s="131"/>
      <c r="U3489" s="131"/>
      <c r="V3489" s="131"/>
      <c r="W3489" s="131"/>
      <c r="X3489" s="131"/>
      <c r="Y3489" s="131"/>
      <c r="Z3489" s="131"/>
      <c r="AA3489" s="131"/>
      <c r="AB3489" s="131"/>
      <c r="AC3489" s="131"/>
      <c r="AD3489" s="131"/>
      <c r="AE3489" s="131"/>
      <c r="AF3489" s="131"/>
      <c r="AG3489" s="131"/>
      <c r="AH3489" s="43"/>
    </row>
    <row r="3490" spans="4:34">
      <c r="D3490" s="62">
        <v>2012</v>
      </c>
      <c r="E3490" s="62">
        <v>7</v>
      </c>
      <c r="F3490" s="62">
        <v>2013</v>
      </c>
      <c r="G3490" s="62">
        <v>2013</v>
      </c>
      <c r="H3490" s="131"/>
      <c r="I3490" s="131"/>
      <c r="J3490" s="131"/>
      <c r="K3490" s="131"/>
      <c r="L3490" s="131"/>
      <c r="M3490" s="131"/>
      <c r="N3490" s="131"/>
      <c r="O3490" s="131"/>
      <c r="P3490" s="131"/>
      <c r="Q3490" s="131"/>
      <c r="R3490" s="131"/>
      <c r="S3490" s="131"/>
      <c r="T3490" s="131"/>
      <c r="U3490" s="131"/>
      <c r="V3490" s="131"/>
      <c r="W3490" s="131"/>
      <c r="X3490" s="131"/>
      <c r="Y3490" s="131"/>
      <c r="Z3490" s="131"/>
      <c r="AA3490" s="131"/>
      <c r="AB3490" s="131"/>
      <c r="AC3490" s="131"/>
      <c r="AD3490" s="131"/>
      <c r="AE3490" s="131"/>
      <c r="AF3490" s="131"/>
      <c r="AG3490" s="131"/>
      <c r="AH3490" s="43"/>
    </row>
    <row r="3491" spans="4:34">
      <c r="D3491" s="62">
        <v>2012</v>
      </c>
      <c r="E3491" s="62">
        <v>8</v>
      </c>
      <c r="F3491" s="62">
        <v>2013</v>
      </c>
      <c r="G3491" s="62">
        <v>2013</v>
      </c>
      <c r="H3491" s="131"/>
      <c r="I3491" s="131"/>
      <c r="J3491" s="131"/>
      <c r="K3491" s="131"/>
      <c r="L3491" s="131"/>
      <c r="M3491" s="131"/>
      <c r="N3491" s="131"/>
      <c r="O3491" s="131"/>
      <c r="P3491" s="131"/>
      <c r="Q3491" s="131"/>
      <c r="R3491" s="131"/>
      <c r="S3491" s="131"/>
      <c r="T3491" s="131"/>
      <c r="U3491" s="131"/>
      <c r="V3491" s="131"/>
      <c r="W3491" s="131"/>
      <c r="X3491" s="131"/>
      <c r="Y3491" s="131"/>
      <c r="Z3491" s="131"/>
      <c r="AA3491" s="131"/>
      <c r="AB3491" s="131"/>
      <c r="AC3491" s="131"/>
      <c r="AD3491" s="131"/>
      <c r="AE3491" s="131"/>
      <c r="AF3491" s="131"/>
      <c r="AG3491" s="131"/>
      <c r="AH3491" s="43"/>
    </row>
    <row r="3492" spans="4:34">
      <c r="D3492" s="62">
        <v>2012</v>
      </c>
      <c r="E3492" s="62">
        <v>9</v>
      </c>
      <c r="F3492" s="62">
        <v>2013</v>
      </c>
      <c r="G3492" s="62">
        <v>2013</v>
      </c>
      <c r="H3492" s="131"/>
      <c r="I3492" s="131"/>
      <c r="J3492" s="131"/>
      <c r="K3492" s="131"/>
      <c r="L3492" s="131"/>
      <c r="M3492" s="131"/>
      <c r="N3492" s="131"/>
      <c r="O3492" s="131"/>
      <c r="P3492" s="131"/>
      <c r="Q3492" s="131"/>
      <c r="R3492" s="131"/>
      <c r="S3492" s="131"/>
      <c r="T3492" s="131"/>
      <c r="U3492" s="131"/>
      <c r="V3492" s="131"/>
      <c r="W3492" s="131"/>
      <c r="X3492" s="131"/>
      <c r="Y3492" s="131"/>
      <c r="Z3492" s="131"/>
      <c r="AA3492" s="131"/>
      <c r="AB3492" s="131"/>
      <c r="AC3492" s="131"/>
      <c r="AD3492" s="131"/>
      <c r="AE3492" s="131"/>
      <c r="AF3492" s="131"/>
      <c r="AG3492" s="131"/>
      <c r="AH3492" s="43"/>
    </row>
    <row r="3493" spans="4:34">
      <c r="D3493" s="62">
        <v>2012</v>
      </c>
      <c r="E3493" s="62">
        <v>10</v>
      </c>
      <c r="F3493" s="62">
        <v>2013</v>
      </c>
      <c r="G3493" s="62">
        <v>2013</v>
      </c>
      <c r="H3493" s="131"/>
      <c r="I3493" s="131"/>
      <c r="J3493" s="131"/>
      <c r="K3493" s="131"/>
      <c r="L3493" s="131"/>
      <c r="M3493" s="131"/>
      <c r="N3493" s="131"/>
      <c r="O3493" s="131"/>
      <c r="P3493" s="131"/>
      <c r="Q3493" s="131"/>
      <c r="R3493" s="131"/>
      <c r="S3493" s="131"/>
      <c r="T3493" s="131"/>
      <c r="U3493" s="131"/>
      <c r="V3493" s="131"/>
      <c r="W3493" s="131"/>
      <c r="X3493" s="131"/>
      <c r="Y3493" s="131"/>
      <c r="Z3493" s="131"/>
      <c r="AA3493" s="131"/>
      <c r="AB3493" s="131"/>
      <c r="AC3493" s="131"/>
      <c r="AD3493" s="131"/>
      <c r="AE3493" s="131"/>
      <c r="AF3493" s="131"/>
      <c r="AG3493" s="131"/>
      <c r="AH3493" s="43"/>
    </row>
    <row r="3494" spans="4:34">
      <c r="D3494" s="62">
        <v>2012</v>
      </c>
      <c r="E3494" s="62">
        <v>11</v>
      </c>
      <c r="F3494" s="62">
        <v>2013</v>
      </c>
      <c r="G3494" s="62">
        <v>2013</v>
      </c>
      <c r="H3494" s="131"/>
      <c r="I3494" s="131"/>
      <c r="J3494" s="131"/>
      <c r="K3494" s="131"/>
      <c r="L3494" s="131"/>
      <c r="M3494" s="131"/>
      <c r="N3494" s="131"/>
      <c r="O3494" s="131"/>
      <c r="P3494" s="131"/>
      <c r="Q3494" s="131"/>
      <c r="R3494" s="131"/>
      <c r="S3494" s="131"/>
      <c r="T3494" s="131"/>
      <c r="U3494" s="131"/>
      <c r="V3494" s="131"/>
      <c r="W3494" s="131"/>
      <c r="X3494" s="131"/>
      <c r="Y3494" s="131"/>
      <c r="Z3494" s="131"/>
      <c r="AA3494" s="131"/>
      <c r="AB3494" s="131"/>
      <c r="AC3494" s="131"/>
      <c r="AD3494" s="131"/>
      <c r="AE3494" s="131"/>
      <c r="AF3494" s="131"/>
      <c r="AG3494" s="131"/>
      <c r="AH3494" s="43"/>
    </row>
    <row r="3495" spans="4:34">
      <c r="D3495" s="62">
        <v>2012</v>
      </c>
      <c r="E3495" s="62">
        <v>12</v>
      </c>
      <c r="F3495" s="62">
        <v>2013</v>
      </c>
      <c r="G3495" s="62">
        <v>2013</v>
      </c>
      <c r="H3495" s="131"/>
      <c r="I3495" s="131"/>
      <c r="J3495" s="131"/>
      <c r="K3495" s="131"/>
      <c r="L3495" s="131"/>
      <c r="M3495" s="131"/>
      <c r="N3495" s="131"/>
      <c r="O3495" s="131"/>
      <c r="P3495" s="131"/>
      <c r="Q3495" s="131"/>
      <c r="R3495" s="131"/>
      <c r="S3495" s="131"/>
      <c r="T3495" s="131"/>
      <c r="U3495" s="131"/>
      <c r="V3495" s="131"/>
      <c r="W3495" s="131"/>
      <c r="X3495" s="131"/>
      <c r="Y3495" s="131"/>
      <c r="Z3495" s="131"/>
      <c r="AA3495" s="131"/>
      <c r="AB3495" s="131"/>
      <c r="AC3495" s="131"/>
      <c r="AD3495" s="131"/>
      <c r="AE3495" s="131"/>
      <c r="AF3495" s="131"/>
      <c r="AG3495" s="131"/>
      <c r="AH3495" s="43"/>
    </row>
    <row r="3496" spans="4:34">
      <c r="D3496" s="62">
        <v>2013</v>
      </c>
      <c r="E3496" s="62">
        <v>1</v>
      </c>
      <c r="F3496" s="62">
        <v>2013</v>
      </c>
      <c r="G3496" s="62">
        <v>2013</v>
      </c>
      <c r="H3496" s="131"/>
      <c r="I3496" s="131"/>
      <c r="J3496" s="131"/>
      <c r="K3496" s="131"/>
      <c r="L3496" s="131"/>
      <c r="M3496" s="131"/>
      <c r="N3496" s="131"/>
      <c r="O3496" s="131"/>
      <c r="P3496" s="131"/>
      <c r="Q3496" s="131"/>
      <c r="R3496" s="131"/>
      <c r="S3496" s="131"/>
      <c r="T3496" s="131"/>
      <c r="U3496" s="131"/>
      <c r="V3496" s="131"/>
      <c r="W3496" s="131"/>
      <c r="X3496" s="131"/>
      <c r="Y3496" s="131"/>
      <c r="Z3496" s="131"/>
      <c r="AA3496" s="131"/>
      <c r="AB3496" s="131"/>
      <c r="AC3496" s="131"/>
      <c r="AD3496" s="131"/>
      <c r="AE3496" s="131"/>
      <c r="AF3496" s="131"/>
      <c r="AG3496" s="131"/>
      <c r="AH3496" s="43"/>
    </row>
    <row r="3497" spans="4:34">
      <c r="D3497" s="62">
        <v>2013</v>
      </c>
      <c r="E3497" s="62">
        <v>2</v>
      </c>
      <c r="F3497" s="62">
        <v>2013</v>
      </c>
      <c r="G3497" s="62">
        <v>2013</v>
      </c>
      <c r="H3497" s="131"/>
      <c r="I3497" s="131"/>
      <c r="J3497" s="131"/>
      <c r="K3497" s="131"/>
      <c r="L3497" s="131"/>
      <c r="M3497" s="131"/>
      <c r="N3497" s="131"/>
      <c r="O3497" s="131"/>
      <c r="P3497" s="131"/>
      <c r="Q3497" s="131"/>
      <c r="R3497" s="131"/>
      <c r="S3497" s="131"/>
      <c r="T3497" s="131"/>
      <c r="U3497" s="131"/>
      <c r="V3497" s="131"/>
      <c r="W3497" s="131"/>
      <c r="X3497" s="131"/>
      <c r="Y3497" s="131"/>
      <c r="Z3497" s="131"/>
      <c r="AA3497" s="131"/>
      <c r="AB3497" s="131"/>
      <c r="AC3497" s="131"/>
      <c r="AD3497" s="131"/>
      <c r="AE3497" s="131"/>
      <c r="AF3497" s="131"/>
      <c r="AG3497" s="131"/>
      <c r="AH3497" s="43"/>
    </row>
    <row r="3498" spans="4:34">
      <c r="D3498" s="62">
        <v>2013</v>
      </c>
      <c r="E3498" s="62">
        <v>3</v>
      </c>
      <c r="F3498" s="62">
        <v>2013</v>
      </c>
      <c r="G3498" s="62">
        <v>2013</v>
      </c>
      <c r="H3498" s="131"/>
      <c r="I3498" s="131"/>
      <c r="J3498" s="131"/>
      <c r="K3498" s="131"/>
      <c r="L3498" s="131"/>
      <c r="M3498" s="131"/>
      <c r="N3498" s="131"/>
      <c r="O3498" s="131"/>
      <c r="P3498" s="131"/>
      <c r="Q3498" s="131"/>
      <c r="R3498" s="131"/>
      <c r="S3498" s="131"/>
      <c r="T3498" s="131"/>
      <c r="U3498" s="131"/>
      <c r="V3498" s="131"/>
      <c r="W3498" s="131"/>
      <c r="X3498" s="131"/>
      <c r="Y3498" s="131"/>
      <c r="Z3498" s="131"/>
      <c r="AA3498" s="131"/>
      <c r="AB3498" s="131"/>
      <c r="AC3498" s="131"/>
      <c r="AD3498" s="131"/>
      <c r="AE3498" s="131"/>
      <c r="AF3498" s="131"/>
      <c r="AG3498" s="131"/>
      <c r="AH3498" s="43"/>
    </row>
    <row r="3499" spans="4:34">
      <c r="D3499" s="62">
        <v>2013</v>
      </c>
      <c r="E3499" s="62">
        <v>4</v>
      </c>
      <c r="F3499" s="62">
        <v>2013</v>
      </c>
      <c r="G3499" s="62">
        <v>2013</v>
      </c>
      <c r="H3499" s="131"/>
      <c r="I3499" s="131"/>
      <c r="J3499" s="131"/>
      <c r="K3499" s="131"/>
      <c r="L3499" s="131"/>
      <c r="M3499" s="131"/>
      <c r="N3499" s="131"/>
      <c r="O3499" s="131"/>
      <c r="P3499" s="131"/>
      <c r="Q3499" s="131"/>
      <c r="R3499" s="131"/>
      <c r="S3499" s="131"/>
      <c r="T3499" s="131"/>
      <c r="U3499" s="131"/>
      <c r="V3499" s="131"/>
      <c r="W3499" s="131"/>
      <c r="X3499" s="131"/>
      <c r="Y3499" s="131"/>
      <c r="Z3499" s="131"/>
      <c r="AA3499" s="131"/>
      <c r="AB3499" s="131"/>
      <c r="AC3499" s="131"/>
      <c r="AD3499" s="131"/>
      <c r="AE3499" s="131"/>
      <c r="AF3499" s="131"/>
      <c r="AG3499" s="131"/>
      <c r="AH3499" s="43"/>
    </row>
    <row r="3500" spans="4:34">
      <c r="D3500" s="62">
        <v>2013</v>
      </c>
      <c r="E3500" s="62">
        <v>5</v>
      </c>
      <c r="F3500" s="62">
        <v>2013</v>
      </c>
      <c r="G3500" s="62">
        <v>2014</v>
      </c>
      <c r="H3500" s="131"/>
      <c r="I3500" s="131"/>
      <c r="J3500" s="131"/>
      <c r="K3500" s="131"/>
      <c r="L3500" s="131"/>
      <c r="M3500" s="131"/>
      <c r="N3500" s="131"/>
      <c r="O3500" s="131"/>
      <c r="P3500" s="131"/>
      <c r="Q3500" s="131"/>
      <c r="R3500" s="131"/>
      <c r="S3500" s="131"/>
      <c r="T3500" s="131"/>
      <c r="U3500" s="131"/>
      <c r="V3500" s="131"/>
      <c r="W3500" s="131"/>
      <c r="X3500" s="131"/>
      <c r="Y3500" s="131"/>
      <c r="Z3500" s="131"/>
      <c r="AA3500" s="131"/>
      <c r="AB3500" s="131"/>
      <c r="AC3500" s="131"/>
      <c r="AD3500" s="131"/>
      <c r="AE3500" s="131"/>
      <c r="AF3500" s="131"/>
      <c r="AG3500" s="131"/>
      <c r="AH3500" s="43"/>
    </row>
    <row r="3501" spans="4:34">
      <c r="D3501" s="62">
        <v>2013</v>
      </c>
      <c r="E3501" s="62">
        <v>6</v>
      </c>
      <c r="F3501" s="62">
        <v>2013</v>
      </c>
      <c r="G3501" s="62">
        <v>2014</v>
      </c>
      <c r="H3501" s="131"/>
      <c r="I3501" s="131"/>
      <c r="J3501" s="131"/>
      <c r="K3501" s="131"/>
      <c r="L3501" s="131"/>
      <c r="M3501" s="131"/>
      <c r="N3501" s="131"/>
      <c r="O3501" s="131"/>
      <c r="P3501" s="131"/>
      <c r="Q3501" s="131"/>
      <c r="R3501" s="131"/>
      <c r="S3501" s="131"/>
      <c r="T3501" s="131"/>
      <c r="U3501" s="131"/>
      <c r="V3501" s="131"/>
      <c r="W3501" s="131"/>
      <c r="X3501" s="131"/>
      <c r="Y3501" s="131"/>
      <c r="Z3501" s="131"/>
      <c r="AA3501" s="131"/>
      <c r="AB3501" s="131"/>
      <c r="AC3501" s="131"/>
      <c r="AD3501" s="131"/>
      <c r="AE3501" s="131"/>
      <c r="AF3501" s="131"/>
      <c r="AG3501" s="131"/>
      <c r="AH3501" s="43"/>
    </row>
    <row r="3502" spans="4:34">
      <c r="D3502" s="62">
        <v>2013</v>
      </c>
      <c r="E3502" s="62">
        <v>7</v>
      </c>
      <c r="F3502" s="62">
        <v>2014</v>
      </c>
      <c r="G3502" s="62">
        <v>2014</v>
      </c>
      <c r="H3502" s="131"/>
      <c r="I3502" s="131"/>
      <c r="J3502" s="131"/>
      <c r="K3502" s="131"/>
      <c r="L3502" s="131"/>
      <c r="M3502" s="131"/>
      <c r="N3502" s="131"/>
      <c r="O3502" s="131"/>
      <c r="P3502" s="131"/>
      <c r="Q3502" s="131"/>
      <c r="R3502" s="131"/>
      <c r="S3502" s="131"/>
      <c r="T3502" s="131"/>
      <c r="U3502" s="131"/>
      <c r="V3502" s="131"/>
      <c r="W3502" s="131"/>
      <c r="X3502" s="131"/>
      <c r="Y3502" s="131"/>
      <c r="Z3502" s="131"/>
      <c r="AA3502" s="131"/>
      <c r="AB3502" s="131"/>
      <c r="AC3502" s="131"/>
      <c r="AD3502" s="131"/>
      <c r="AE3502" s="131"/>
      <c r="AF3502" s="131"/>
      <c r="AG3502" s="131"/>
      <c r="AH3502" s="43"/>
    </row>
    <row r="3503" spans="4:34">
      <c r="D3503" s="62">
        <v>2013</v>
      </c>
      <c r="E3503" s="62">
        <v>8</v>
      </c>
      <c r="F3503" s="62">
        <v>2014</v>
      </c>
      <c r="G3503" s="62">
        <v>2014</v>
      </c>
      <c r="H3503" s="131"/>
      <c r="I3503" s="131"/>
      <c r="J3503" s="131"/>
      <c r="K3503" s="131"/>
      <c r="L3503" s="131"/>
      <c r="M3503" s="131"/>
      <c r="N3503" s="131"/>
      <c r="O3503" s="131"/>
      <c r="P3503" s="131"/>
      <c r="Q3503" s="131"/>
      <c r="R3503" s="131"/>
      <c r="S3503" s="131"/>
      <c r="T3503" s="131"/>
      <c r="U3503" s="131"/>
      <c r="V3503" s="131"/>
      <c r="W3503" s="131"/>
      <c r="X3503" s="131"/>
      <c r="Y3503" s="131"/>
      <c r="Z3503" s="131"/>
      <c r="AA3503" s="131"/>
      <c r="AB3503" s="131"/>
      <c r="AC3503" s="131"/>
      <c r="AD3503" s="131"/>
      <c r="AE3503" s="131"/>
      <c r="AF3503" s="131"/>
      <c r="AG3503" s="131"/>
      <c r="AH3503" s="43"/>
    </row>
    <row r="3504" spans="4:34">
      <c r="D3504" s="62">
        <v>2013</v>
      </c>
      <c r="E3504" s="62">
        <v>9</v>
      </c>
      <c r="F3504" s="62">
        <v>2014</v>
      </c>
      <c r="G3504" s="62">
        <v>2014</v>
      </c>
      <c r="H3504" s="131"/>
      <c r="I3504" s="131"/>
      <c r="J3504" s="131"/>
      <c r="K3504" s="131"/>
      <c r="L3504" s="131"/>
      <c r="M3504" s="131"/>
      <c r="N3504" s="131"/>
      <c r="O3504" s="131"/>
      <c r="P3504" s="131"/>
      <c r="Q3504" s="131"/>
      <c r="R3504" s="131"/>
      <c r="S3504" s="131"/>
      <c r="T3504" s="131"/>
      <c r="U3504" s="131"/>
      <c r="V3504" s="131"/>
      <c r="W3504" s="131"/>
      <c r="X3504" s="131"/>
      <c r="Y3504" s="131"/>
      <c r="Z3504" s="131"/>
      <c r="AA3504" s="131"/>
      <c r="AB3504" s="131"/>
      <c r="AC3504" s="131"/>
      <c r="AD3504" s="131"/>
      <c r="AE3504" s="131"/>
      <c r="AF3504" s="131"/>
      <c r="AG3504" s="131"/>
      <c r="AH3504" s="43"/>
    </row>
    <row r="3505" spans="4:34">
      <c r="D3505" s="62">
        <v>2013</v>
      </c>
      <c r="E3505" s="62">
        <v>10</v>
      </c>
      <c r="F3505" s="62">
        <v>2014</v>
      </c>
      <c r="G3505" s="62">
        <v>2014</v>
      </c>
      <c r="H3505" s="131"/>
      <c r="I3505" s="131"/>
      <c r="J3505" s="131"/>
      <c r="K3505" s="131"/>
      <c r="L3505" s="131"/>
      <c r="M3505" s="131"/>
      <c r="N3505" s="131"/>
      <c r="O3505" s="131"/>
      <c r="P3505" s="131"/>
      <c r="Q3505" s="131"/>
      <c r="R3505" s="131"/>
      <c r="S3505" s="131"/>
      <c r="T3505" s="131"/>
      <c r="U3505" s="131"/>
      <c r="V3505" s="131"/>
      <c r="W3505" s="131"/>
      <c r="X3505" s="131"/>
      <c r="Y3505" s="131"/>
      <c r="Z3505" s="131"/>
      <c r="AA3505" s="131"/>
      <c r="AB3505" s="131"/>
      <c r="AC3505" s="131"/>
      <c r="AD3505" s="131"/>
      <c r="AE3505" s="131"/>
      <c r="AF3505" s="131"/>
      <c r="AG3505" s="131"/>
      <c r="AH3505" s="43"/>
    </row>
    <row r="3506" spans="4:34">
      <c r="D3506" s="62">
        <v>2013</v>
      </c>
      <c r="E3506" s="62">
        <v>11</v>
      </c>
      <c r="F3506" s="62">
        <v>2014</v>
      </c>
      <c r="G3506" s="62">
        <v>2014</v>
      </c>
      <c r="H3506" s="131"/>
      <c r="I3506" s="131"/>
      <c r="J3506" s="131"/>
      <c r="K3506" s="131"/>
      <c r="L3506" s="131"/>
      <c r="M3506" s="131"/>
      <c r="N3506" s="131"/>
      <c r="O3506" s="131"/>
      <c r="P3506" s="131"/>
      <c r="Q3506" s="131"/>
      <c r="R3506" s="131"/>
      <c r="S3506" s="131"/>
      <c r="T3506" s="131"/>
      <c r="U3506" s="131"/>
      <c r="V3506" s="131"/>
      <c r="W3506" s="131"/>
      <c r="X3506" s="131"/>
      <c r="Y3506" s="131"/>
      <c r="Z3506" s="131"/>
      <c r="AA3506" s="131"/>
      <c r="AB3506" s="131"/>
      <c r="AC3506" s="131"/>
      <c r="AD3506" s="131"/>
      <c r="AE3506" s="131"/>
      <c r="AF3506" s="131"/>
      <c r="AG3506" s="131"/>
      <c r="AH3506" s="43"/>
    </row>
    <row r="3507" spans="4:34">
      <c r="D3507" s="62">
        <v>2013</v>
      </c>
      <c r="E3507" s="62">
        <v>12</v>
      </c>
      <c r="F3507" s="62">
        <v>2014</v>
      </c>
      <c r="G3507" s="62">
        <v>2014</v>
      </c>
      <c r="H3507" s="131"/>
      <c r="I3507" s="131"/>
      <c r="J3507" s="131"/>
      <c r="K3507" s="131"/>
      <c r="L3507" s="131"/>
      <c r="M3507" s="131"/>
      <c r="N3507" s="131"/>
      <c r="O3507" s="131"/>
      <c r="P3507" s="131"/>
      <c r="Q3507" s="131"/>
      <c r="R3507" s="131"/>
      <c r="S3507" s="131"/>
      <c r="T3507" s="131"/>
      <c r="U3507" s="131"/>
      <c r="V3507" s="131"/>
      <c r="W3507" s="131"/>
      <c r="X3507" s="131"/>
      <c r="Y3507" s="131"/>
      <c r="Z3507" s="131"/>
      <c r="AA3507" s="131"/>
      <c r="AB3507" s="131"/>
      <c r="AC3507" s="131"/>
      <c r="AD3507" s="131"/>
      <c r="AE3507" s="131"/>
      <c r="AF3507" s="131"/>
      <c r="AG3507" s="131"/>
      <c r="AH3507" s="43"/>
    </row>
    <row r="3508" spans="4:34">
      <c r="D3508" s="62">
        <v>2014</v>
      </c>
      <c r="E3508" s="62">
        <v>1</v>
      </c>
      <c r="F3508" s="62">
        <v>2014</v>
      </c>
      <c r="G3508" s="62">
        <v>2014</v>
      </c>
      <c r="H3508" s="131"/>
      <c r="I3508" s="131"/>
      <c r="J3508" s="131"/>
      <c r="K3508" s="131"/>
      <c r="L3508" s="131"/>
      <c r="M3508" s="131"/>
      <c r="N3508" s="131"/>
      <c r="O3508" s="131"/>
      <c r="P3508" s="131"/>
      <c r="Q3508" s="131"/>
      <c r="R3508" s="131"/>
      <c r="S3508" s="131"/>
      <c r="T3508" s="131"/>
      <c r="U3508" s="131"/>
      <c r="V3508" s="131"/>
      <c r="W3508" s="131"/>
      <c r="X3508" s="131"/>
      <c r="Y3508" s="131"/>
      <c r="Z3508" s="131"/>
      <c r="AA3508" s="131"/>
      <c r="AB3508" s="131"/>
      <c r="AC3508" s="131"/>
      <c r="AD3508" s="131"/>
      <c r="AE3508" s="131"/>
      <c r="AF3508" s="131"/>
      <c r="AG3508" s="131"/>
      <c r="AH3508" s="43"/>
    </row>
    <row r="3509" spans="4:34">
      <c r="D3509" s="62">
        <v>2014</v>
      </c>
      <c r="E3509" s="62">
        <v>2</v>
      </c>
      <c r="F3509" s="62">
        <v>2014</v>
      </c>
      <c r="G3509" s="62">
        <v>2014</v>
      </c>
      <c r="H3509" s="131"/>
      <c r="I3509" s="131"/>
      <c r="J3509" s="131"/>
      <c r="K3509" s="131"/>
      <c r="L3509" s="131"/>
      <c r="M3509" s="131"/>
      <c r="N3509" s="131"/>
      <c r="O3509" s="131"/>
      <c r="P3509" s="131"/>
      <c r="Q3509" s="131"/>
      <c r="R3509" s="131"/>
      <c r="S3509" s="131"/>
      <c r="T3509" s="131"/>
      <c r="U3509" s="131"/>
      <c r="V3509" s="131"/>
      <c r="W3509" s="131"/>
      <c r="X3509" s="131"/>
      <c r="Y3509" s="131"/>
      <c r="Z3509" s="131"/>
      <c r="AA3509" s="131"/>
      <c r="AB3509" s="131"/>
      <c r="AC3509" s="131"/>
      <c r="AD3509" s="131"/>
      <c r="AE3509" s="131"/>
      <c r="AF3509" s="131"/>
      <c r="AG3509" s="131"/>
      <c r="AH3509" s="43"/>
    </row>
    <row r="3510" spans="4:34">
      <c r="D3510" s="62">
        <v>2014</v>
      </c>
      <c r="E3510" s="62">
        <v>3</v>
      </c>
      <c r="F3510" s="62">
        <v>2014</v>
      </c>
      <c r="G3510" s="62">
        <v>2014</v>
      </c>
      <c r="H3510" s="131"/>
      <c r="I3510" s="131"/>
      <c r="J3510" s="131"/>
      <c r="K3510" s="131"/>
      <c r="L3510" s="131"/>
      <c r="M3510" s="131"/>
      <c r="N3510" s="131"/>
      <c r="O3510" s="131"/>
      <c r="P3510" s="131"/>
      <c r="Q3510" s="131"/>
      <c r="R3510" s="131"/>
      <c r="S3510" s="131"/>
      <c r="T3510" s="131"/>
      <c r="U3510" s="131"/>
      <c r="V3510" s="131"/>
      <c r="W3510" s="131"/>
      <c r="X3510" s="131"/>
      <c r="Y3510" s="131"/>
      <c r="Z3510" s="131"/>
      <c r="AA3510" s="131"/>
      <c r="AB3510" s="131"/>
      <c r="AC3510" s="131"/>
      <c r="AD3510" s="131"/>
      <c r="AE3510" s="131"/>
      <c r="AF3510" s="131"/>
      <c r="AG3510" s="131"/>
      <c r="AH3510" s="43"/>
    </row>
    <row r="3511" spans="4:34">
      <c r="D3511" s="62">
        <v>2014</v>
      </c>
      <c r="E3511" s="62">
        <v>4</v>
      </c>
      <c r="F3511" s="62">
        <v>2014</v>
      </c>
      <c r="G3511" s="62">
        <v>2014</v>
      </c>
      <c r="H3511" s="131"/>
      <c r="I3511" s="131"/>
      <c r="J3511" s="131"/>
      <c r="K3511" s="131"/>
      <c r="L3511" s="131"/>
      <c r="M3511" s="131"/>
      <c r="N3511" s="131"/>
      <c r="O3511" s="131"/>
      <c r="P3511" s="131"/>
      <c r="Q3511" s="131"/>
      <c r="R3511" s="131"/>
      <c r="S3511" s="131"/>
      <c r="T3511" s="131"/>
      <c r="U3511" s="131"/>
      <c r="V3511" s="131"/>
      <c r="W3511" s="131"/>
      <c r="X3511" s="131"/>
      <c r="Y3511" s="131"/>
      <c r="Z3511" s="131"/>
      <c r="AA3511" s="131"/>
      <c r="AB3511" s="131"/>
      <c r="AC3511" s="131"/>
      <c r="AD3511" s="131"/>
      <c r="AE3511" s="131"/>
      <c r="AF3511" s="131"/>
      <c r="AG3511" s="131"/>
      <c r="AH3511" s="43"/>
    </row>
    <row r="3512" spans="4:34">
      <c r="D3512" s="62">
        <v>2014</v>
      </c>
      <c r="E3512" s="62">
        <v>5</v>
      </c>
      <c r="F3512" s="62">
        <v>2014</v>
      </c>
      <c r="G3512" s="62">
        <v>2015</v>
      </c>
      <c r="H3512" s="131"/>
      <c r="I3512" s="131"/>
      <c r="J3512" s="131"/>
      <c r="K3512" s="131"/>
      <c r="L3512" s="131"/>
      <c r="M3512" s="131"/>
      <c r="N3512" s="131"/>
      <c r="O3512" s="131"/>
      <c r="P3512" s="131"/>
      <c r="Q3512" s="131"/>
      <c r="R3512" s="131"/>
      <c r="S3512" s="131"/>
      <c r="T3512" s="131"/>
      <c r="U3512" s="131"/>
      <c r="V3512" s="131"/>
      <c r="W3512" s="131"/>
      <c r="X3512" s="131"/>
      <c r="Y3512" s="131"/>
      <c r="Z3512" s="131"/>
      <c r="AA3512" s="131"/>
      <c r="AB3512" s="131"/>
      <c r="AC3512" s="131"/>
      <c r="AD3512" s="131"/>
      <c r="AE3512" s="131"/>
      <c r="AF3512" s="131"/>
      <c r="AG3512" s="131"/>
      <c r="AH3512" s="43"/>
    </row>
    <row r="3513" spans="4:34">
      <c r="D3513" s="62">
        <v>2014</v>
      </c>
      <c r="E3513" s="62">
        <v>6</v>
      </c>
      <c r="F3513" s="62">
        <v>2014</v>
      </c>
      <c r="G3513" s="62">
        <v>2015</v>
      </c>
      <c r="H3513" s="131"/>
      <c r="I3513" s="131"/>
      <c r="J3513" s="131"/>
      <c r="K3513" s="131"/>
      <c r="L3513" s="131"/>
      <c r="M3513" s="131"/>
      <c r="N3513" s="131"/>
      <c r="O3513" s="131"/>
      <c r="P3513" s="131"/>
      <c r="Q3513" s="131"/>
      <c r="R3513" s="131"/>
      <c r="S3513" s="131"/>
      <c r="T3513" s="131"/>
      <c r="U3513" s="131"/>
      <c r="V3513" s="131"/>
      <c r="W3513" s="131"/>
      <c r="X3513" s="131"/>
      <c r="Y3513" s="131"/>
      <c r="Z3513" s="131"/>
      <c r="AA3513" s="131"/>
      <c r="AB3513" s="131"/>
      <c r="AC3513" s="131"/>
      <c r="AD3513" s="131"/>
      <c r="AE3513" s="131"/>
      <c r="AF3513" s="131"/>
      <c r="AG3513" s="131"/>
      <c r="AH3513" s="43"/>
    </row>
    <row r="3514" spans="4:34">
      <c r="D3514" s="62">
        <v>2014</v>
      </c>
      <c r="E3514" s="62">
        <v>7</v>
      </c>
      <c r="F3514" s="62">
        <v>2015</v>
      </c>
      <c r="G3514" s="62">
        <v>2015</v>
      </c>
      <c r="H3514" s="131"/>
      <c r="I3514" s="131"/>
      <c r="J3514" s="131"/>
      <c r="K3514" s="131"/>
      <c r="L3514" s="131"/>
      <c r="M3514" s="131"/>
      <c r="N3514" s="131"/>
      <c r="O3514" s="131"/>
      <c r="P3514" s="131"/>
      <c r="Q3514" s="131"/>
      <c r="R3514" s="131"/>
      <c r="S3514" s="131"/>
      <c r="T3514" s="131"/>
      <c r="U3514" s="131"/>
      <c r="V3514" s="131"/>
      <c r="W3514" s="131"/>
      <c r="X3514" s="131"/>
      <c r="Y3514" s="131"/>
      <c r="Z3514" s="131"/>
      <c r="AA3514" s="131"/>
      <c r="AB3514" s="131"/>
      <c r="AC3514" s="131"/>
      <c r="AD3514" s="131"/>
      <c r="AE3514" s="131"/>
      <c r="AF3514" s="131"/>
      <c r="AG3514" s="131"/>
      <c r="AH3514" s="43"/>
    </row>
    <row r="3515" spans="4:34">
      <c r="D3515" s="62">
        <v>2014</v>
      </c>
      <c r="E3515" s="62">
        <v>8</v>
      </c>
      <c r="F3515" s="62">
        <v>2015</v>
      </c>
      <c r="G3515" s="62">
        <v>2015</v>
      </c>
      <c r="H3515" s="131"/>
      <c r="I3515" s="131"/>
      <c r="J3515" s="131"/>
      <c r="K3515" s="131"/>
      <c r="L3515" s="131"/>
      <c r="M3515" s="131"/>
      <c r="N3515" s="131"/>
      <c r="O3515" s="131"/>
      <c r="P3515" s="131"/>
      <c r="Q3515" s="131"/>
      <c r="R3515" s="131"/>
      <c r="S3515" s="131"/>
      <c r="T3515" s="131"/>
      <c r="U3515" s="131"/>
      <c r="V3515" s="131"/>
      <c r="W3515" s="131"/>
      <c r="X3515" s="131"/>
      <c r="Y3515" s="131"/>
      <c r="Z3515" s="131"/>
      <c r="AA3515" s="131"/>
      <c r="AB3515" s="131"/>
      <c r="AC3515" s="131"/>
      <c r="AD3515" s="131"/>
      <c r="AE3515" s="131"/>
      <c r="AF3515" s="131"/>
      <c r="AG3515" s="131"/>
      <c r="AH3515" s="43"/>
    </row>
    <row r="3516" spans="4:34">
      <c r="D3516" s="62">
        <v>2014</v>
      </c>
      <c r="E3516" s="62">
        <v>9</v>
      </c>
      <c r="F3516" s="62">
        <v>2015</v>
      </c>
      <c r="G3516" s="62">
        <v>2015</v>
      </c>
      <c r="H3516" s="131"/>
      <c r="I3516" s="131"/>
      <c r="J3516" s="131"/>
      <c r="K3516" s="131"/>
      <c r="L3516" s="131"/>
      <c r="M3516" s="131"/>
      <c r="N3516" s="131"/>
      <c r="O3516" s="131"/>
      <c r="P3516" s="131"/>
      <c r="Q3516" s="131"/>
      <c r="R3516" s="131"/>
      <c r="S3516" s="131"/>
      <c r="T3516" s="131"/>
      <c r="U3516" s="131"/>
      <c r="V3516" s="131"/>
      <c r="W3516" s="131"/>
      <c r="X3516" s="131"/>
      <c r="Y3516" s="131"/>
      <c r="Z3516" s="131"/>
      <c r="AA3516" s="131"/>
      <c r="AB3516" s="131"/>
      <c r="AC3516" s="131"/>
      <c r="AD3516" s="131"/>
      <c r="AE3516" s="131"/>
      <c r="AF3516" s="131"/>
      <c r="AG3516" s="131"/>
      <c r="AH3516" s="43"/>
    </row>
    <row r="3517" spans="4:34">
      <c r="D3517" s="62">
        <v>2014</v>
      </c>
      <c r="E3517" s="62">
        <v>10</v>
      </c>
      <c r="F3517" s="62">
        <v>2015</v>
      </c>
      <c r="G3517" s="62">
        <v>2015</v>
      </c>
      <c r="H3517" s="131"/>
      <c r="I3517" s="131"/>
      <c r="J3517" s="131"/>
      <c r="K3517" s="131"/>
      <c r="L3517" s="131"/>
      <c r="M3517" s="131"/>
      <c r="N3517" s="131"/>
      <c r="O3517" s="131"/>
      <c r="P3517" s="131"/>
      <c r="Q3517" s="131"/>
      <c r="R3517" s="131"/>
      <c r="S3517" s="131"/>
      <c r="T3517" s="131"/>
      <c r="U3517" s="131"/>
      <c r="V3517" s="131"/>
      <c r="W3517" s="131"/>
      <c r="X3517" s="131"/>
      <c r="Y3517" s="131"/>
      <c r="Z3517" s="131"/>
      <c r="AA3517" s="131"/>
      <c r="AB3517" s="131"/>
      <c r="AC3517" s="131"/>
      <c r="AD3517" s="131"/>
      <c r="AE3517" s="131"/>
      <c r="AF3517" s="131"/>
      <c r="AG3517" s="131"/>
      <c r="AH3517" s="43"/>
    </row>
    <row r="3518" spans="4:34">
      <c r="D3518" s="62">
        <v>2014</v>
      </c>
      <c r="E3518" s="62">
        <v>11</v>
      </c>
      <c r="F3518" s="62">
        <v>2015</v>
      </c>
      <c r="G3518" s="62">
        <v>2015</v>
      </c>
      <c r="H3518" s="131"/>
      <c r="I3518" s="131"/>
      <c r="J3518" s="131"/>
      <c r="K3518" s="131"/>
      <c r="L3518" s="131"/>
      <c r="M3518" s="131"/>
      <c r="N3518" s="131"/>
      <c r="O3518" s="131"/>
      <c r="P3518" s="131"/>
      <c r="Q3518" s="131"/>
      <c r="R3518" s="131"/>
      <c r="S3518" s="131"/>
      <c r="T3518" s="131"/>
      <c r="U3518" s="131"/>
      <c r="V3518" s="131"/>
      <c r="W3518" s="131"/>
      <c r="X3518" s="131"/>
      <c r="Y3518" s="131"/>
      <c r="Z3518" s="131"/>
      <c r="AA3518" s="131"/>
      <c r="AB3518" s="131"/>
      <c r="AC3518" s="131"/>
      <c r="AD3518" s="131"/>
      <c r="AE3518" s="131"/>
      <c r="AF3518" s="131"/>
      <c r="AG3518" s="131"/>
      <c r="AH3518" s="43"/>
    </row>
    <row r="3519" spans="4:34">
      <c r="D3519" s="62">
        <v>2014</v>
      </c>
      <c r="E3519" s="62">
        <v>12</v>
      </c>
      <c r="F3519" s="62">
        <v>2015</v>
      </c>
      <c r="G3519" s="62">
        <v>2015</v>
      </c>
      <c r="H3519" s="131"/>
      <c r="I3519" s="131"/>
      <c r="J3519" s="131"/>
      <c r="K3519" s="131"/>
      <c r="L3519" s="131"/>
      <c r="M3519" s="131"/>
      <c r="N3519" s="131"/>
      <c r="O3519" s="131"/>
      <c r="P3519" s="131"/>
      <c r="Q3519" s="131"/>
      <c r="R3519" s="131"/>
      <c r="S3519" s="131"/>
      <c r="T3519" s="131"/>
      <c r="U3519" s="131"/>
      <c r="V3519" s="131"/>
      <c r="W3519" s="131"/>
      <c r="X3519" s="131"/>
      <c r="Y3519" s="131"/>
      <c r="Z3519" s="131"/>
      <c r="AA3519" s="131"/>
      <c r="AB3519" s="131"/>
      <c r="AC3519" s="131"/>
      <c r="AD3519" s="131"/>
      <c r="AE3519" s="131"/>
      <c r="AF3519" s="131"/>
      <c r="AG3519" s="131"/>
      <c r="AH3519" s="43"/>
    </row>
    <row r="3520" spans="4:34">
      <c r="D3520" s="62">
        <v>2015</v>
      </c>
      <c r="E3520" s="62">
        <v>1</v>
      </c>
      <c r="F3520" s="62">
        <v>2015</v>
      </c>
      <c r="G3520" s="62">
        <v>2015</v>
      </c>
      <c r="H3520" s="131"/>
      <c r="I3520" s="131"/>
      <c r="J3520" s="131"/>
      <c r="K3520" s="131"/>
      <c r="L3520" s="131"/>
      <c r="M3520" s="131"/>
      <c r="N3520" s="131"/>
      <c r="O3520" s="131"/>
      <c r="P3520" s="131"/>
      <c r="Q3520" s="131"/>
      <c r="R3520" s="131"/>
      <c r="S3520" s="131"/>
      <c r="T3520" s="131"/>
      <c r="U3520" s="131"/>
      <c r="V3520" s="131"/>
      <c r="W3520" s="131"/>
      <c r="X3520" s="131"/>
      <c r="Y3520" s="131"/>
      <c r="Z3520" s="131"/>
      <c r="AA3520" s="131"/>
      <c r="AB3520" s="131"/>
      <c r="AC3520" s="131"/>
      <c r="AD3520" s="131"/>
      <c r="AE3520" s="131"/>
      <c r="AF3520" s="131"/>
      <c r="AG3520" s="131"/>
      <c r="AH3520" s="43"/>
    </row>
    <row r="3521" spans="4:34">
      <c r="D3521" s="62">
        <v>2015</v>
      </c>
      <c r="E3521" s="62">
        <v>2</v>
      </c>
      <c r="F3521" s="62">
        <v>2015</v>
      </c>
      <c r="G3521" s="62">
        <v>2015</v>
      </c>
      <c r="H3521" s="131"/>
      <c r="I3521" s="131"/>
      <c r="J3521" s="131"/>
      <c r="K3521" s="131"/>
      <c r="L3521" s="131"/>
      <c r="M3521" s="131"/>
      <c r="N3521" s="131"/>
      <c r="O3521" s="131"/>
      <c r="P3521" s="131"/>
      <c r="Q3521" s="131"/>
      <c r="R3521" s="131"/>
      <c r="S3521" s="131"/>
      <c r="T3521" s="131"/>
      <c r="U3521" s="131"/>
      <c r="V3521" s="131"/>
      <c r="W3521" s="131"/>
      <c r="X3521" s="131"/>
      <c r="Y3521" s="131"/>
      <c r="Z3521" s="131"/>
      <c r="AA3521" s="131"/>
      <c r="AB3521" s="131"/>
      <c r="AC3521" s="131"/>
      <c r="AD3521" s="131"/>
      <c r="AE3521" s="131"/>
      <c r="AF3521" s="131"/>
      <c r="AG3521" s="131"/>
      <c r="AH3521" s="43"/>
    </row>
    <row r="3522" spans="4:34">
      <c r="D3522" s="62">
        <v>2015</v>
      </c>
      <c r="E3522" s="62">
        <v>3</v>
      </c>
      <c r="F3522" s="62">
        <v>2015</v>
      </c>
      <c r="G3522" s="62">
        <v>2015</v>
      </c>
      <c r="H3522" s="131"/>
      <c r="I3522" s="131"/>
      <c r="J3522" s="131"/>
      <c r="K3522" s="131"/>
      <c r="L3522" s="131"/>
      <c r="M3522" s="131"/>
      <c r="N3522" s="131"/>
      <c r="O3522" s="131"/>
      <c r="P3522" s="131"/>
      <c r="Q3522" s="131"/>
      <c r="R3522" s="131"/>
      <c r="S3522" s="131"/>
      <c r="T3522" s="131"/>
      <c r="U3522" s="131"/>
      <c r="V3522" s="131"/>
      <c r="W3522" s="131"/>
      <c r="X3522" s="131"/>
      <c r="Y3522" s="131"/>
      <c r="Z3522" s="131"/>
      <c r="AA3522" s="131"/>
      <c r="AB3522" s="131"/>
      <c r="AC3522" s="131"/>
      <c r="AD3522" s="131"/>
      <c r="AE3522" s="131"/>
      <c r="AF3522" s="131"/>
      <c r="AG3522" s="131"/>
      <c r="AH3522" s="43"/>
    </row>
    <row r="3523" spans="4:34">
      <c r="D3523" s="62">
        <v>2015</v>
      </c>
      <c r="E3523" s="62">
        <v>4</v>
      </c>
      <c r="F3523" s="62">
        <v>2015</v>
      </c>
      <c r="G3523" s="62">
        <v>2015</v>
      </c>
      <c r="H3523" s="131"/>
      <c r="I3523" s="131"/>
      <c r="J3523" s="131"/>
      <c r="K3523" s="131"/>
      <c r="L3523" s="131"/>
      <c r="M3523" s="131"/>
      <c r="N3523" s="131"/>
      <c r="O3523" s="131"/>
      <c r="P3523" s="131"/>
      <c r="Q3523" s="131"/>
      <c r="R3523" s="131"/>
      <c r="S3523" s="131"/>
      <c r="T3523" s="131"/>
      <c r="U3523" s="131"/>
      <c r="V3523" s="131"/>
      <c r="W3523" s="131"/>
      <c r="X3523" s="131"/>
      <c r="Y3523" s="131"/>
      <c r="Z3523" s="131"/>
      <c r="AA3523" s="131"/>
      <c r="AB3523" s="131"/>
      <c r="AC3523" s="131"/>
      <c r="AD3523" s="131"/>
      <c r="AE3523" s="131"/>
      <c r="AF3523" s="131"/>
      <c r="AG3523" s="131"/>
      <c r="AH3523" s="43"/>
    </row>
    <row r="3524" spans="4:34">
      <c r="D3524" s="62">
        <v>2015</v>
      </c>
      <c r="E3524" s="62">
        <v>5</v>
      </c>
      <c r="F3524" s="62">
        <v>2015</v>
      </c>
      <c r="G3524" s="62">
        <v>2016</v>
      </c>
      <c r="H3524" s="131"/>
      <c r="I3524" s="131"/>
      <c r="J3524" s="131"/>
      <c r="K3524" s="131"/>
      <c r="L3524" s="131"/>
      <c r="M3524" s="131"/>
      <c r="N3524" s="131"/>
      <c r="O3524" s="131"/>
      <c r="P3524" s="131"/>
      <c r="Q3524" s="131"/>
      <c r="R3524" s="131"/>
      <c r="S3524" s="131"/>
      <c r="T3524" s="131"/>
      <c r="U3524" s="131"/>
      <c r="V3524" s="131"/>
      <c r="W3524" s="131"/>
      <c r="X3524" s="131"/>
      <c r="Y3524" s="131"/>
      <c r="Z3524" s="131"/>
      <c r="AA3524" s="131"/>
      <c r="AB3524" s="131"/>
      <c r="AC3524" s="131"/>
      <c r="AD3524" s="131"/>
      <c r="AE3524" s="131"/>
      <c r="AF3524" s="131"/>
      <c r="AG3524" s="131"/>
      <c r="AH3524" s="43"/>
    </row>
    <row r="3525" spans="4:34">
      <c r="D3525" s="62">
        <v>2015</v>
      </c>
      <c r="E3525" s="62">
        <v>6</v>
      </c>
      <c r="F3525" s="62">
        <v>2015</v>
      </c>
      <c r="G3525" s="62">
        <v>2016</v>
      </c>
      <c r="H3525" s="131"/>
      <c r="I3525" s="131"/>
      <c r="J3525" s="131"/>
      <c r="K3525" s="131"/>
      <c r="L3525" s="131"/>
      <c r="M3525" s="131"/>
      <c r="N3525" s="131"/>
      <c r="O3525" s="131"/>
      <c r="P3525" s="131"/>
      <c r="Q3525" s="131"/>
      <c r="R3525" s="131"/>
      <c r="S3525" s="131"/>
      <c r="T3525" s="131"/>
      <c r="U3525" s="131"/>
      <c r="V3525" s="131"/>
      <c r="W3525" s="131"/>
      <c r="X3525" s="131"/>
      <c r="Y3525" s="131"/>
      <c r="Z3525" s="131"/>
      <c r="AA3525" s="131"/>
      <c r="AB3525" s="131"/>
      <c r="AC3525" s="131"/>
      <c r="AD3525" s="131"/>
      <c r="AE3525" s="131"/>
      <c r="AF3525" s="131"/>
      <c r="AG3525" s="131"/>
      <c r="AH3525" s="43"/>
    </row>
    <row r="3526" spans="4:34">
      <c r="D3526" s="62">
        <v>2015</v>
      </c>
      <c r="E3526" s="62">
        <v>7</v>
      </c>
      <c r="F3526" s="62">
        <v>2016</v>
      </c>
      <c r="G3526" s="62">
        <v>2016</v>
      </c>
      <c r="H3526" s="131"/>
      <c r="I3526" s="131"/>
      <c r="J3526" s="131"/>
      <c r="K3526" s="131"/>
      <c r="L3526" s="131"/>
      <c r="M3526" s="131"/>
      <c r="N3526" s="131"/>
      <c r="O3526" s="131"/>
      <c r="P3526" s="131"/>
      <c r="Q3526" s="131"/>
      <c r="R3526" s="131"/>
      <c r="S3526" s="131"/>
      <c r="T3526" s="131"/>
      <c r="U3526" s="131"/>
      <c r="V3526" s="131"/>
      <c r="W3526" s="131"/>
      <c r="X3526" s="131"/>
      <c r="Y3526" s="131"/>
      <c r="Z3526" s="131"/>
      <c r="AA3526" s="131"/>
      <c r="AB3526" s="131"/>
      <c r="AC3526" s="131"/>
      <c r="AD3526" s="131"/>
      <c r="AE3526" s="131"/>
      <c r="AF3526" s="131"/>
      <c r="AG3526" s="131"/>
      <c r="AH3526" s="43"/>
    </row>
    <row r="3527" spans="4:34">
      <c r="D3527" s="62">
        <v>2015</v>
      </c>
      <c r="E3527" s="62">
        <v>8</v>
      </c>
      <c r="F3527" s="62">
        <v>2016</v>
      </c>
      <c r="G3527" s="62">
        <v>2016</v>
      </c>
      <c r="H3527" s="131"/>
      <c r="I3527" s="131"/>
      <c r="J3527" s="131"/>
      <c r="K3527" s="131"/>
      <c r="L3527" s="131"/>
      <c r="M3527" s="131"/>
      <c r="N3527" s="131"/>
      <c r="O3527" s="131"/>
      <c r="P3527" s="131"/>
      <c r="Q3527" s="131"/>
      <c r="R3527" s="131"/>
      <c r="S3527" s="131"/>
      <c r="T3527" s="131"/>
      <c r="U3527" s="131"/>
      <c r="V3527" s="131"/>
      <c r="W3527" s="131"/>
      <c r="X3527" s="131"/>
      <c r="Y3527" s="131"/>
      <c r="Z3527" s="131"/>
      <c r="AA3527" s="131"/>
      <c r="AB3527" s="131"/>
      <c r="AC3527" s="131"/>
      <c r="AD3527" s="131"/>
      <c r="AE3527" s="131"/>
      <c r="AF3527" s="131"/>
      <c r="AG3527" s="131"/>
      <c r="AH3527" s="43"/>
    </row>
    <row r="3528" spans="4:34">
      <c r="D3528" s="62">
        <v>2015</v>
      </c>
      <c r="E3528" s="62">
        <v>9</v>
      </c>
      <c r="F3528" s="62">
        <v>2016</v>
      </c>
      <c r="G3528" s="62">
        <v>2016</v>
      </c>
      <c r="H3528" s="131"/>
      <c r="I3528" s="131"/>
      <c r="J3528" s="131"/>
      <c r="K3528" s="131"/>
      <c r="L3528" s="131"/>
      <c r="M3528" s="131"/>
      <c r="N3528" s="131"/>
      <c r="O3528" s="131"/>
      <c r="P3528" s="131"/>
      <c r="Q3528" s="131"/>
      <c r="R3528" s="131"/>
      <c r="S3528" s="131"/>
      <c r="T3528" s="131"/>
      <c r="U3528" s="131"/>
      <c r="V3528" s="131"/>
      <c r="W3528" s="131"/>
      <c r="X3528" s="131"/>
      <c r="Y3528" s="131"/>
      <c r="Z3528" s="131"/>
      <c r="AA3528" s="131"/>
      <c r="AB3528" s="131"/>
      <c r="AC3528" s="131"/>
      <c r="AD3528" s="131"/>
      <c r="AE3528" s="131"/>
      <c r="AF3528" s="131"/>
      <c r="AG3528" s="131"/>
      <c r="AH3528" s="43"/>
    </row>
    <row r="3529" spans="4:34">
      <c r="D3529" s="62">
        <v>2015</v>
      </c>
      <c r="E3529" s="62">
        <v>10</v>
      </c>
      <c r="F3529" s="62">
        <v>2016</v>
      </c>
      <c r="G3529" s="62">
        <v>2016</v>
      </c>
      <c r="H3529" s="131"/>
      <c r="I3529" s="131"/>
      <c r="J3529" s="131"/>
      <c r="K3529" s="131"/>
      <c r="L3529" s="131"/>
      <c r="M3529" s="131"/>
      <c r="N3529" s="131"/>
      <c r="O3529" s="131"/>
      <c r="P3529" s="131"/>
      <c r="Q3529" s="131"/>
      <c r="R3529" s="131"/>
      <c r="S3529" s="131"/>
      <c r="T3529" s="131"/>
      <c r="U3529" s="131"/>
      <c r="V3529" s="131"/>
      <c r="W3529" s="131"/>
      <c r="X3529" s="131"/>
      <c r="Y3529" s="131"/>
      <c r="Z3529" s="131"/>
      <c r="AA3529" s="131"/>
      <c r="AB3529" s="131"/>
      <c r="AC3529" s="131"/>
      <c r="AD3529" s="131"/>
      <c r="AE3529" s="131"/>
      <c r="AF3529" s="131"/>
      <c r="AG3529" s="131"/>
      <c r="AH3529" s="43"/>
    </row>
    <row r="3530" spans="4:34">
      <c r="D3530" s="62">
        <v>2015</v>
      </c>
      <c r="E3530" s="62">
        <v>11</v>
      </c>
      <c r="F3530" s="62">
        <v>2016</v>
      </c>
      <c r="G3530" s="62">
        <v>2016</v>
      </c>
      <c r="H3530" s="131"/>
      <c r="I3530" s="131"/>
      <c r="J3530" s="131"/>
      <c r="K3530" s="131"/>
      <c r="L3530" s="131"/>
      <c r="M3530" s="131"/>
      <c r="N3530" s="131"/>
      <c r="O3530" s="131"/>
      <c r="P3530" s="131"/>
      <c r="Q3530" s="131"/>
      <c r="R3530" s="131"/>
      <c r="S3530" s="131"/>
      <c r="T3530" s="131"/>
      <c r="U3530" s="131"/>
      <c r="V3530" s="131"/>
      <c r="W3530" s="131"/>
      <c r="X3530" s="131"/>
      <c r="Y3530" s="131"/>
      <c r="Z3530" s="131"/>
      <c r="AA3530" s="131"/>
      <c r="AB3530" s="131"/>
      <c r="AC3530" s="131"/>
      <c r="AD3530" s="131"/>
      <c r="AE3530" s="131"/>
      <c r="AF3530" s="131"/>
      <c r="AG3530" s="131"/>
      <c r="AH3530" s="43"/>
    </row>
    <row r="3531" spans="4:34">
      <c r="D3531" s="62">
        <v>2015</v>
      </c>
      <c r="E3531" s="62">
        <v>12</v>
      </c>
      <c r="F3531" s="62">
        <v>2016</v>
      </c>
      <c r="G3531" s="62">
        <v>2016</v>
      </c>
      <c r="H3531" s="131"/>
      <c r="I3531" s="131"/>
      <c r="J3531" s="131"/>
      <c r="K3531" s="131"/>
      <c r="L3531" s="131"/>
      <c r="M3531" s="131"/>
      <c r="N3531" s="131"/>
      <c r="O3531" s="131"/>
      <c r="P3531" s="131"/>
      <c r="Q3531" s="131"/>
      <c r="R3531" s="131"/>
      <c r="S3531" s="131"/>
      <c r="T3531" s="131"/>
      <c r="U3531" s="131"/>
      <c r="V3531" s="131"/>
      <c r="W3531" s="131"/>
      <c r="X3531" s="131"/>
      <c r="Y3531" s="131"/>
      <c r="Z3531" s="131"/>
      <c r="AA3531" s="131"/>
      <c r="AB3531" s="131"/>
      <c r="AC3531" s="131"/>
      <c r="AD3531" s="131"/>
      <c r="AE3531" s="131"/>
      <c r="AF3531" s="131"/>
      <c r="AG3531" s="131"/>
      <c r="AH3531" s="43"/>
    </row>
    <row r="3532" spans="4:34">
      <c r="D3532" s="62">
        <v>2016</v>
      </c>
      <c r="E3532" s="62">
        <v>1</v>
      </c>
      <c r="F3532" s="62">
        <v>2016</v>
      </c>
      <c r="G3532" s="62">
        <v>2016</v>
      </c>
      <c r="H3532" s="131"/>
      <c r="I3532" s="131"/>
      <c r="J3532" s="131"/>
      <c r="K3532" s="131"/>
      <c r="L3532" s="131"/>
      <c r="M3532" s="131"/>
      <c r="N3532" s="131"/>
      <c r="O3532" s="131"/>
      <c r="P3532" s="131"/>
      <c r="Q3532" s="131"/>
      <c r="R3532" s="131"/>
      <c r="S3532" s="131"/>
      <c r="T3532" s="131"/>
      <c r="U3532" s="131"/>
      <c r="V3532" s="131"/>
      <c r="W3532" s="131"/>
      <c r="X3532" s="131"/>
      <c r="Y3532" s="131"/>
      <c r="Z3532" s="131"/>
      <c r="AA3532" s="131"/>
      <c r="AB3532" s="131"/>
      <c r="AC3532" s="131"/>
      <c r="AD3532" s="131"/>
      <c r="AE3532" s="131"/>
      <c r="AF3532" s="131"/>
      <c r="AG3532" s="131"/>
      <c r="AH3532" s="43"/>
    </row>
    <row r="3533" spans="4:34">
      <c r="D3533" s="62">
        <v>2016</v>
      </c>
      <c r="E3533" s="62">
        <v>2</v>
      </c>
      <c r="F3533" s="62">
        <v>2016</v>
      </c>
      <c r="G3533" s="62">
        <v>2016</v>
      </c>
      <c r="H3533" s="131"/>
      <c r="I3533" s="131"/>
      <c r="J3533" s="131"/>
      <c r="K3533" s="131"/>
      <c r="L3533" s="131"/>
      <c r="M3533" s="131"/>
      <c r="N3533" s="131"/>
      <c r="O3533" s="131"/>
      <c r="P3533" s="131"/>
      <c r="Q3533" s="131"/>
      <c r="R3533" s="131"/>
      <c r="S3533" s="131"/>
      <c r="T3533" s="131"/>
      <c r="U3533" s="131"/>
      <c r="V3533" s="131"/>
      <c r="W3533" s="131"/>
      <c r="X3533" s="131"/>
      <c r="Y3533" s="131"/>
      <c r="Z3533" s="131"/>
      <c r="AA3533" s="131"/>
      <c r="AB3533" s="131"/>
      <c r="AC3533" s="131"/>
      <c r="AD3533" s="131"/>
      <c r="AE3533" s="131"/>
      <c r="AF3533" s="131"/>
      <c r="AG3533" s="131"/>
      <c r="AH3533" s="43"/>
    </row>
    <row r="3534" spans="4:34">
      <c r="D3534" s="62">
        <v>2016</v>
      </c>
      <c r="E3534" s="62">
        <v>3</v>
      </c>
      <c r="F3534" s="62">
        <v>2016</v>
      </c>
      <c r="G3534" s="62">
        <v>2016</v>
      </c>
      <c r="H3534" s="131"/>
      <c r="I3534" s="131"/>
      <c r="J3534" s="131"/>
      <c r="K3534" s="131"/>
      <c r="L3534" s="131"/>
      <c r="M3534" s="131"/>
      <c r="N3534" s="131"/>
      <c r="O3534" s="131"/>
      <c r="P3534" s="131"/>
      <c r="Q3534" s="131"/>
      <c r="R3534" s="131"/>
      <c r="S3534" s="131"/>
      <c r="T3534" s="131"/>
      <c r="U3534" s="131"/>
      <c r="V3534" s="131"/>
      <c r="W3534" s="131"/>
      <c r="X3534" s="131"/>
      <c r="Y3534" s="131"/>
      <c r="Z3534" s="131"/>
      <c r="AA3534" s="131"/>
      <c r="AB3534" s="131"/>
      <c r="AC3534" s="131"/>
      <c r="AD3534" s="131"/>
      <c r="AE3534" s="131"/>
      <c r="AF3534" s="131"/>
      <c r="AG3534" s="131"/>
      <c r="AH3534" s="43"/>
    </row>
    <row r="3535" spans="4:34">
      <c r="D3535" s="62">
        <v>2016</v>
      </c>
      <c r="E3535" s="62">
        <v>4</v>
      </c>
      <c r="F3535" s="62">
        <v>2016</v>
      </c>
      <c r="G3535" s="62">
        <v>2016</v>
      </c>
      <c r="H3535" s="131"/>
      <c r="I3535" s="131"/>
      <c r="J3535" s="131"/>
      <c r="K3535" s="131"/>
      <c r="L3535" s="131"/>
      <c r="M3535" s="131"/>
      <c r="N3535" s="131"/>
      <c r="O3535" s="131"/>
      <c r="P3535" s="131"/>
      <c r="Q3535" s="131"/>
      <c r="R3535" s="131"/>
      <c r="S3535" s="131"/>
      <c r="T3535" s="131"/>
      <c r="U3535" s="131"/>
      <c r="V3535" s="131"/>
      <c r="W3535" s="131"/>
      <c r="X3535" s="131"/>
      <c r="Y3535" s="131"/>
      <c r="Z3535" s="131"/>
      <c r="AA3535" s="131"/>
      <c r="AB3535" s="131"/>
      <c r="AC3535" s="131"/>
      <c r="AD3535" s="131"/>
      <c r="AE3535" s="131"/>
      <c r="AF3535" s="131"/>
      <c r="AG3535" s="131"/>
      <c r="AH3535" s="43"/>
    </row>
    <row r="3536" spans="4:34">
      <c r="D3536" s="62">
        <v>2016</v>
      </c>
      <c r="E3536" s="62">
        <v>5</v>
      </c>
      <c r="F3536" s="62">
        <v>2016</v>
      </c>
      <c r="G3536" s="62">
        <v>2017</v>
      </c>
      <c r="H3536" s="131"/>
      <c r="I3536" s="131"/>
      <c r="J3536" s="131"/>
      <c r="K3536" s="131"/>
      <c r="L3536" s="131"/>
      <c r="M3536" s="131"/>
      <c r="N3536" s="131"/>
      <c r="O3536" s="131"/>
      <c r="P3536" s="131"/>
      <c r="Q3536" s="131"/>
      <c r="R3536" s="131"/>
      <c r="S3536" s="131"/>
      <c r="T3536" s="131"/>
      <c r="U3536" s="131"/>
      <c r="V3536" s="131"/>
      <c r="W3536" s="131"/>
      <c r="X3536" s="131"/>
      <c r="Y3536" s="131"/>
      <c r="Z3536" s="131"/>
      <c r="AA3536" s="131"/>
      <c r="AB3536" s="131"/>
      <c r="AC3536" s="131"/>
      <c r="AD3536" s="131"/>
      <c r="AE3536" s="131"/>
      <c r="AF3536" s="131"/>
      <c r="AG3536" s="131"/>
      <c r="AH3536" s="43"/>
    </row>
    <row r="3537" spans="4:34">
      <c r="D3537" s="62">
        <v>2016</v>
      </c>
      <c r="E3537" s="62">
        <v>6</v>
      </c>
      <c r="F3537" s="62">
        <v>2016</v>
      </c>
      <c r="G3537" s="62">
        <v>2017</v>
      </c>
      <c r="H3537" s="131"/>
      <c r="I3537" s="131"/>
      <c r="J3537" s="131"/>
      <c r="K3537" s="131"/>
      <c r="L3537" s="131"/>
      <c r="M3537" s="131"/>
      <c r="N3537" s="131"/>
      <c r="O3537" s="131"/>
      <c r="P3537" s="131"/>
      <c r="Q3537" s="131"/>
      <c r="R3537" s="131"/>
      <c r="S3537" s="131"/>
      <c r="T3537" s="131"/>
      <c r="U3537" s="131"/>
      <c r="V3537" s="131"/>
      <c r="W3537" s="131"/>
      <c r="X3537" s="131"/>
      <c r="Y3537" s="131"/>
      <c r="Z3537" s="131"/>
      <c r="AA3537" s="131"/>
      <c r="AB3537" s="131"/>
      <c r="AC3537" s="131"/>
      <c r="AD3537" s="131"/>
      <c r="AE3537" s="131"/>
      <c r="AF3537" s="131"/>
      <c r="AG3537" s="131"/>
      <c r="AH3537" s="43"/>
    </row>
    <row r="3538" spans="4:34">
      <c r="D3538" s="62">
        <v>2016</v>
      </c>
      <c r="E3538" s="62">
        <v>7</v>
      </c>
      <c r="F3538" s="62">
        <v>2017</v>
      </c>
      <c r="G3538" s="62">
        <v>2017</v>
      </c>
      <c r="H3538" s="131"/>
      <c r="I3538" s="131"/>
      <c r="J3538" s="131"/>
      <c r="K3538" s="131"/>
      <c r="L3538" s="131"/>
      <c r="M3538" s="131"/>
      <c r="N3538" s="131"/>
      <c r="O3538" s="131"/>
      <c r="P3538" s="131"/>
      <c r="Q3538" s="131"/>
      <c r="R3538" s="131"/>
      <c r="S3538" s="131"/>
      <c r="T3538" s="131"/>
      <c r="U3538" s="131"/>
      <c r="V3538" s="131"/>
      <c r="W3538" s="131"/>
      <c r="X3538" s="131"/>
      <c r="Y3538" s="131"/>
      <c r="Z3538" s="131"/>
      <c r="AA3538" s="131"/>
      <c r="AB3538" s="131"/>
      <c r="AC3538" s="131"/>
      <c r="AD3538" s="131"/>
      <c r="AE3538" s="131"/>
      <c r="AF3538" s="131"/>
      <c r="AG3538" s="131"/>
      <c r="AH3538" s="43"/>
    </row>
    <row r="3539" spans="4:34">
      <c r="D3539" s="62">
        <v>2016</v>
      </c>
      <c r="E3539" s="62">
        <v>8</v>
      </c>
      <c r="F3539" s="62">
        <v>2017</v>
      </c>
      <c r="G3539" s="62">
        <v>2017</v>
      </c>
      <c r="H3539" s="131"/>
      <c r="I3539" s="131"/>
      <c r="J3539" s="131"/>
      <c r="K3539" s="131"/>
      <c r="L3539" s="131"/>
      <c r="M3539" s="131"/>
      <c r="N3539" s="131"/>
      <c r="O3539" s="131"/>
      <c r="P3539" s="131"/>
      <c r="Q3539" s="131"/>
      <c r="R3539" s="131"/>
      <c r="S3539" s="131"/>
      <c r="T3539" s="131"/>
      <c r="U3539" s="131"/>
      <c r="V3539" s="131"/>
      <c r="W3539" s="131"/>
      <c r="X3539" s="131"/>
      <c r="Y3539" s="131"/>
      <c r="Z3539" s="131"/>
      <c r="AA3539" s="131"/>
      <c r="AB3539" s="131"/>
      <c r="AC3539" s="131"/>
      <c r="AD3539" s="131"/>
      <c r="AE3539" s="131"/>
      <c r="AF3539" s="131"/>
      <c r="AG3539" s="131"/>
      <c r="AH3539" s="43"/>
    </row>
    <row r="3540" spans="4:34">
      <c r="D3540" s="62">
        <v>2016</v>
      </c>
      <c r="E3540" s="62">
        <v>9</v>
      </c>
      <c r="F3540" s="62">
        <v>2017</v>
      </c>
      <c r="G3540" s="62">
        <v>2017</v>
      </c>
      <c r="H3540" s="131"/>
      <c r="I3540" s="131"/>
      <c r="J3540" s="131"/>
      <c r="K3540" s="131"/>
      <c r="L3540" s="131"/>
      <c r="M3540" s="131"/>
      <c r="N3540" s="131"/>
      <c r="O3540" s="131"/>
      <c r="P3540" s="131"/>
      <c r="Q3540" s="131"/>
      <c r="R3540" s="131"/>
      <c r="S3540" s="131"/>
      <c r="T3540" s="131"/>
      <c r="U3540" s="131"/>
      <c r="V3540" s="131"/>
      <c r="W3540" s="131"/>
      <c r="X3540" s="131"/>
      <c r="Y3540" s="131"/>
      <c r="Z3540" s="131"/>
      <c r="AA3540" s="131"/>
      <c r="AB3540" s="131"/>
      <c r="AC3540" s="131"/>
      <c r="AD3540" s="131"/>
      <c r="AE3540" s="131"/>
      <c r="AF3540" s="131"/>
      <c r="AG3540" s="131"/>
      <c r="AH3540" s="43"/>
    </row>
    <row r="3541" spans="4:34">
      <c r="D3541" s="62">
        <v>2016</v>
      </c>
      <c r="E3541" s="62">
        <v>10</v>
      </c>
      <c r="F3541" s="62">
        <v>2017</v>
      </c>
      <c r="G3541" s="62">
        <v>2017</v>
      </c>
      <c r="H3541" s="131"/>
      <c r="I3541" s="131"/>
      <c r="J3541" s="131"/>
      <c r="K3541" s="131"/>
      <c r="L3541" s="131"/>
      <c r="M3541" s="131"/>
      <c r="N3541" s="131"/>
      <c r="O3541" s="131"/>
      <c r="P3541" s="131"/>
      <c r="Q3541" s="131"/>
      <c r="R3541" s="131"/>
      <c r="S3541" s="131"/>
      <c r="T3541" s="131"/>
      <c r="U3541" s="131"/>
      <c r="V3541" s="131"/>
      <c r="W3541" s="131"/>
      <c r="X3541" s="131"/>
      <c r="Y3541" s="131"/>
      <c r="Z3541" s="131"/>
      <c r="AA3541" s="131"/>
      <c r="AB3541" s="131"/>
      <c r="AC3541" s="131"/>
      <c r="AD3541" s="131"/>
      <c r="AE3541" s="131"/>
      <c r="AF3541" s="131"/>
      <c r="AG3541" s="131"/>
      <c r="AH3541" s="43"/>
    </row>
    <row r="3542" spans="4:34">
      <c r="D3542" s="62">
        <v>2016</v>
      </c>
      <c r="E3542" s="62">
        <v>11</v>
      </c>
      <c r="F3542" s="62">
        <v>2017</v>
      </c>
      <c r="G3542" s="62">
        <v>2017</v>
      </c>
      <c r="H3542" s="131"/>
      <c r="I3542" s="131"/>
      <c r="J3542" s="131"/>
      <c r="K3542" s="131"/>
      <c r="L3542" s="131"/>
      <c r="M3542" s="131"/>
      <c r="N3542" s="131"/>
      <c r="O3542" s="131"/>
      <c r="P3542" s="131"/>
      <c r="Q3542" s="131"/>
      <c r="R3542" s="131"/>
      <c r="S3542" s="131"/>
      <c r="T3542" s="131"/>
      <c r="U3542" s="131"/>
      <c r="V3542" s="131"/>
      <c r="W3542" s="131"/>
      <c r="X3542" s="131"/>
      <c r="Y3542" s="131"/>
      <c r="Z3542" s="131"/>
      <c r="AA3542" s="131"/>
      <c r="AB3542" s="131"/>
      <c r="AC3542" s="131"/>
      <c r="AD3542" s="131"/>
      <c r="AE3542" s="131"/>
      <c r="AF3542" s="131"/>
      <c r="AG3542" s="131"/>
      <c r="AH3542" s="43"/>
    </row>
    <row r="3543" spans="4:34">
      <c r="D3543" s="62">
        <v>2016</v>
      </c>
      <c r="E3543" s="62">
        <v>12</v>
      </c>
      <c r="F3543" s="62">
        <v>2017</v>
      </c>
      <c r="G3543" s="62">
        <v>2017</v>
      </c>
      <c r="H3543" s="131"/>
      <c r="I3543" s="131"/>
      <c r="J3543" s="131"/>
      <c r="K3543" s="131"/>
      <c r="L3543" s="131"/>
      <c r="M3543" s="131"/>
      <c r="N3543" s="131"/>
      <c r="O3543" s="131"/>
      <c r="P3543" s="131"/>
      <c r="Q3543" s="131"/>
      <c r="R3543" s="131"/>
      <c r="S3543" s="131"/>
      <c r="T3543" s="131"/>
      <c r="U3543" s="131"/>
      <c r="V3543" s="131"/>
      <c r="W3543" s="131"/>
      <c r="X3543" s="131"/>
      <c r="Y3543" s="131"/>
      <c r="Z3543" s="131"/>
      <c r="AA3543" s="131"/>
      <c r="AB3543" s="131"/>
      <c r="AC3543" s="131"/>
      <c r="AD3543" s="131"/>
      <c r="AE3543" s="131"/>
      <c r="AF3543" s="131"/>
      <c r="AG3543" s="131"/>
      <c r="AH3543" s="43"/>
    </row>
    <row r="3544" spans="4:34">
      <c r="D3544" s="62">
        <v>2017</v>
      </c>
      <c r="E3544" s="62">
        <v>1</v>
      </c>
      <c r="F3544" s="62">
        <v>2017</v>
      </c>
      <c r="G3544" s="62">
        <v>2017</v>
      </c>
      <c r="H3544" s="131"/>
      <c r="I3544" s="131"/>
      <c r="J3544" s="131"/>
      <c r="K3544" s="131"/>
      <c r="L3544" s="131"/>
      <c r="M3544" s="131"/>
      <c r="N3544" s="131"/>
      <c r="O3544" s="131"/>
      <c r="P3544" s="131"/>
      <c r="Q3544" s="131"/>
      <c r="R3544" s="131"/>
      <c r="S3544" s="131"/>
      <c r="T3544" s="131"/>
      <c r="U3544" s="131"/>
      <c r="V3544" s="131"/>
      <c r="W3544" s="131"/>
      <c r="X3544" s="131"/>
      <c r="Y3544" s="131"/>
      <c r="Z3544" s="131"/>
      <c r="AA3544" s="131"/>
      <c r="AB3544" s="131"/>
      <c r="AC3544" s="131"/>
      <c r="AD3544" s="131"/>
      <c r="AE3544" s="131"/>
      <c r="AF3544" s="131"/>
      <c r="AG3544" s="131"/>
      <c r="AH3544" s="43"/>
    </row>
    <row r="3545" spans="4:34">
      <c r="D3545" s="62">
        <v>2017</v>
      </c>
      <c r="E3545" s="62">
        <v>2</v>
      </c>
      <c r="F3545" s="62">
        <v>2017</v>
      </c>
      <c r="G3545" s="62">
        <v>2017</v>
      </c>
      <c r="H3545" s="131"/>
      <c r="I3545" s="131"/>
      <c r="J3545" s="131"/>
      <c r="K3545" s="131"/>
      <c r="L3545" s="131"/>
      <c r="M3545" s="131"/>
      <c r="N3545" s="131"/>
      <c r="O3545" s="131"/>
      <c r="P3545" s="131"/>
      <c r="Q3545" s="131"/>
      <c r="R3545" s="131"/>
      <c r="S3545" s="131"/>
      <c r="T3545" s="131"/>
      <c r="U3545" s="131"/>
      <c r="V3545" s="131"/>
      <c r="W3545" s="131"/>
      <c r="X3545" s="131"/>
      <c r="Y3545" s="131"/>
      <c r="Z3545" s="131"/>
      <c r="AA3545" s="131"/>
      <c r="AB3545" s="131"/>
      <c r="AC3545" s="131"/>
      <c r="AD3545" s="131"/>
      <c r="AE3545" s="131"/>
      <c r="AF3545" s="131"/>
      <c r="AG3545" s="131"/>
      <c r="AH3545" s="43"/>
    </row>
    <row r="3546" spans="4:34">
      <c r="D3546" s="62">
        <v>2017</v>
      </c>
      <c r="E3546" s="62">
        <v>3</v>
      </c>
      <c r="F3546" s="62">
        <v>2017</v>
      </c>
      <c r="G3546" s="62">
        <v>2017</v>
      </c>
      <c r="H3546" s="131"/>
      <c r="I3546" s="131"/>
      <c r="J3546" s="131"/>
      <c r="K3546" s="131"/>
      <c r="L3546" s="131"/>
      <c r="M3546" s="131"/>
      <c r="N3546" s="131"/>
      <c r="O3546" s="131"/>
      <c r="P3546" s="131"/>
      <c r="Q3546" s="131"/>
      <c r="R3546" s="131"/>
      <c r="S3546" s="131"/>
      <c r="T3546" s="131"/>
      <c r="U3546" s="131"/>
      <c r="V3546" s="131"/>
      <c r="W3546" s="131"/>
      <c r="X3546" s="131"/>
      <c r="Y3546" s="131"/>
      <c r="Z3546" s="131"/>
      <c r="AA3546" s="131"/>
      <c r="AB3546" s="131"/>
      <c r="AC3546" s="131"/>
      <c r="AD3546" s="131"/>
      <c r="AE3546" s="131"/>
      <c r="AF3546" s="131"/>
      <c r="AG3546" s="131"/>
      <c r="AH3546" s="43"/>
    </row>
    <row r="3547" spans="4:34">
      <c r="D3547" s="62">
        <v>2017</v>
      </c>
      <c r="E3547" s="62">
        <v>4</v>
      </c>
      <c r="F3547" s="62">
        <v>2017</v>
      </c>
      <c r="G3547" s="62">
        <v>2017</v>
      </c>
      <c r="H3547" s="131"/>
      <c r="I3547" s="131"/>
      <c r="J3547" s="131"/>
      <c r="K3547" s="131"/>
      <c r="L3547" s="131"/>
      <c r="M3547" s="131"/>
      <c r="N3547" s="131"/>
      <c r="O3547" s="131"/>
      <c r="P3547" s="131"/>
      <c r="Q3547" s="131"/>
      <c r="R3547" s="131"/>
      <c r="S3547" s="131"/>
      <c r="T3547" s="131"/>
      <c r="U3547" s="131"/>
      <c r="V3547" s="131"/>
      <c r="W3547" s="131"/>
      <c r="X3547" s="131"/>
      <c r="Y3547" s="131"/>
      <c r="Z3547" s="131"/>
      <c r="AA3547" s="131"/>
      <c r="AB3547" s="131"/>
      <c r="AC3547" s="131"/>
      <c r="AD3547" s="131"/>
      <c r="AE3547" s="131"/>
      <c r="AF3547" s="131"/>
      <c r="AG3547" s="131"/>
      <c r="AH3547" s="43"/>
    </row>
    <row r="3548" spans="4:34">
      <c r="D3548" s="62">
        <v>2017</v>
      </c>
      <c r="E3548" s="62">
        <v>5</v>
      </c>
      <c r="F3548" s="62">
        <v>2017</v>
      </c>
      <c r="G3548" s="62">
        <v>2018</v>
      </c>
      <c r="H3548" s="131"/>
      <c r="I3548" s="131"/>
      <c r="J3548" s="131"/>
      <c r="K3548" s="131"/>
      <c r="L3548" s="131"/>
      <c r="M3548" s="131"/>
      <c r="N3548" s="131"/>
      <c r="O3548" s="131"/>
      <c r="P3548" s="131"/>
      <c r="Q3548" s="131"/>
      <c r="R3548" s="131"/>
      <c r="S3548" s="131"/>
      <c r="T3548" s="131"/>
      <c r="U3548" s="131"/>
      <c r="V3548" s="131"/>
      <c r="W3548" s="131"/>
      <c r="X3548" s="131"/>
      <c r="Y3548" s="131"/>
      <c r="Z3548" s="131"/>
      <c r="AA3548" s="131"/>
      <c r="AB3548" s="131"/>
      <c r="AC3548" s="131"/>
      <c r="AD3548" s="131"/>
      <c r="AE3548" s="131"/>
      <c r="AF3548" s="131"/>
      <c r="AG3548" s="131"/>
      <c r="AH3548" s="43"/>
    </row>
    <row r="3549" spans="4:34">
      <c r="D3549" s="62">
        <v>2017</v>
      </c>
      <c r="E3549" s="62">
        <v>6</v>
      </c>
      <c r="F3549" s="62">
        <v>2017</v>
      </c>
      <c r="G3549" s="62">
        <v>2018</v>
      </c>
      <c r="H3549" s="131"/>
      <c r="I3549" s="131"/>
      <c r="J3549" s="131"/>
      <c r="K3549" s="131"/>
      <c r="L3549" s="131"/>
      <c r="M3549" s="131"/>
      <c r="N3549" s="131"/>
      <c r="O3549" s="131"/>
      <c r="P3549" s="131"/>
      <c r="Q3549" s="131"/>
      <c r="R3549" s="131"/>
      <c r="S3549" s="131"/>
      <c r="T3549" s="131"/>
      <c r="U3549" s="131"/>
      <c r="V3549" s="131"/>
      <c r="W3549" s="131"/>
      <c r="X3549" s="131"/>
      <c r="Y3549" s="131"/>
      <c r="Z3549" s="131"/>
      <c r="AA3549" s="131"/>
      <c r="AB3549" s="131"/>
      <c r="AC3549" s="131"/>
      <c r="AD3549" s="131"/>
      <c r="AE3549" s="131"/>
      <c r="AF3549" s="131"/>
      <c r="AG3549" s="131"/>
      <c r="AH3549" s="43"/>
    </row>
    <row r="3550" spans="4:34">
      <c r="D3550" s="62">
        <v>2017</v>
      </c>
      <c r="E3550" s="62">
        <v>7</v>
      </c>
      <c r="F3550" s="62">
        <v>2018</v>
      </c>
      <c r="G3550" s="62">
        <v>2018</v>
      </c>
      <c r="H3550" s="131"/>
      <c r="I3550" s="131"/>
      <c r="J3550" s="131"/>
      <c r="K3550" s="131"/>
      <c r="L3550" s="131"/>
      <c r="M3550" s="131"/>
      <c r="N3550" s="131"/>
      <c r="O3550" s="131"/>
      <c r="P3550" s="131"/>
      <c r="Q3550" s="131"/>
      <c r="R3550" s="131"/>
      <c r="S3550" s="131"/>
      <c r="T3550" s="131"/>
      <c r="U3550" s="131"/>
      <c r="V3550" s="131"/>
      <c r="W3550" s="131"/>
      <c r="X3550" s="131"/>
      <c r="Y3550" s="131"/>
      <c r="Z3550" s="131"/>
      <c r="AA3550" s="131"/>
      <c r="AB3550" s="131"/>
      <c r="AC3550" s="131"/>
      <c r="AD3550" s="131"/>
      <c r="AE3550" s="131"/>
      <c r="AF3550" s="131"/>
      <c r="AG3550" s="131"/>
      <c r="AH3550" s="43"/>
    </row>
    <row r="3551" spans="4:34">
      <c r="D3551" s="62">
        <v>2017</v>
      </c>
      <c r="E3551" s="62">
        <v>8</v>
      </c>
      <c r="F3551" s="62">
        <v>2018</v>
      </c>
      <c r="G3551" s="62">
        <v>2018</v>
      </c>
      <c r="H3551" s="131"/>
      <c r="I3551" s="131"/>
      <c r="J3551" s="131"/>
      <c r="K3551" s="131"/>
      <c r="L3551" s="131"/>
      <c r="M3551" s="131"/>
      <c r="N3551" s="131"/>
      <c r="O3551" s="131"/>
      <c r="P3551" s="131"/>
      <c r="Q3551" s="131"/>
      <c r="R3551" s="131"/>
      <c r="S3551" s="131"/>
      <c r="T3551" s="131"/>
      <c r="U3551" s="131"/>
      <c r="V3551" s="131"/>
      <c r="W3551" s="131"/>
      <c r="X3551" s="131"/>
      <c r="Y3551" s="131"/>
      <c r="Z3551" s="131"/>
      <c r="AA3551" s="131"/>
      <c r="AB3551" s="131"/>
      <c r="AC3551" s="131"/>
      <c r="AD3551" s="131"/>
      <c r="AE3551" s="131"/>
      <c r="AF3551" s="131"/>
      <c r="AG3551" s="131"/>
      <c r="AH3551" s="43"/>
    </row>
    <row r="3552" spans="4:34">
      <c r="D3552" s="62">
        <v>2017</v>
      </c>
      <c r="E3552" s="62">
        <v>9</v>
      </c>
      <c r="F3552" s="62">
        <v>2018</v>
      </c>
      <c r="G3552" s="62">
        <v>2018</v>
      </c>
      <c r="H3552" s="131"/>
      <c r="I3552" s="131"/>
      <c r="J3552" s="131"/>
      <c r="K3552" s="131"/>
      <c r="L3552" s="131"/>
      <c r="M3552" s="131"/>
      <c r="N3552" s="131"/>
      <c r="O3552" s="131"/>
      <c r="P3552" s="131"/>
      <c r="Q3552" s="131"/>
      <c r="R3552" s="131"/>
      <c r="S3552" s="131"/>
      <c r="T3552" s="131"/>
      <c r="U3552" s="131"/>
      <c r="V3552" s="131"/>
      <c r="W3552" s="131"/>
      <c r="X3552" s="131"/>
      <c r="Y3552" s="131"/>
      <c r="Z3552" s="131"/>
      <c r="AA3552" s="131"/>
      <c r="AB3552" s="131"/>
      <c r="AC3552" s="131"/>
      <c r="AD3552" s="131"/>
      <c r="AE3552" s="131"/>
      <c r="AF3552" s="131"/>
      <c r="AG3552" s="131"/>
      <c r="AH3552" s="43"/>
    </row>
    <row r="3553" spans="4:34">
      <c r="D3553" s="62">
        <v>2017</v>
      </c>
      <c r="E3553" s="62">
        <v>10</v>
      </c>
      <c r="F3553" s="62">
        <v>2018</v>
      </c>
      <c r="G3553" s="62">
        <v>2018</v>
      </c>
      <c r="H3553" s="131"/>
      <c r="I3553" s="131"/>
      <c r="J3553" s="131"/>
      <c r="K3553" s="131"/>
      <c r="L3553" s="131"/>
      <c r="M3553" s="131"/>
      <c r="N3553" s="131"/>
      <c r="O3553" s="131"/>
      <c r="P3553" s="131"/>
      <c r="Q3553" s="131"/>
      <c r="R3553" s="131"/>
      <c r="S3553" s="131"/>
      <c r="T3553" s="131"/>
      <c r="U3553" s="131"/>
      <c r="V3553" s="131"/>
      <c r="W3553" s="131"/>
      <c r="X3553" s="131"/>
      <c r="Y3553" s="131"/>
      <c r="Z3553" s="131"/>
      <c r="AA3553" s="131"/>
      <c r="AB3553" s="131"/>
      <c r="AC3553" s="131"/>
      <c r="AD3553" s="131"/>
      <c r="AE3553" s="131"/>
      <c r="AF3553" s="131"/>
      <c r="AG3553" s="131"/>
      <c r="AH3553" s="43"/>
    </row>
    <row r="3554" spans="4:34">
      <c r="D3554" s="62">
        <v>2017</v>
      </c>
      <c r="E3554" s="62">
        <v>11</v>
      </c>
      <c r="F3554" s="62">
        <v>2018</v>
      </c>
      <c r="G3554" s="62">
        <v>2018</v>
      </c>
      <c r="H3554" s="131"/>
      <c r="I3554" s="131"/>
      <c r="J3554" s="131"/>
      <c r="K3554" s="131"/>
      <c r="L3554" s="131"/>
      <c r="M3554" s="131"/>
      <c r="N3554" s="131"/>
      <c r="O3554" s="131"/>
      <c r="P3554" s="131"/>
      <c r="Q3554" s="131"/>
      <c r="R3554" s="131"/>
      <c r="S3554" s="131"/>
      <c r="T3554" s="131"/>
      <c r="U3554" s="131"/>
      <c r="V3554" s="131"/>
      <c r="W3554" s="131"/>
      <c r="X3554" s="131"/>
      <c r="Y3554" s="131"/>
      <c r="Z3554" s="131"/>
      <c r="AA3554" s="131"/>
      <c r="AB3554" s="131"/>
      <c r="AC3554" s="131"/>
      <c r="AD3554" s="131"/>
      <c r="AE3554" s="131"/>
      <c r="AF3554" s="131"/>
      <c r="AG3554" s="131"/>
      <c r="AH3554" s="43"/>
    </row>
    <row r="3555" spans="4:34">
      <c r="D3555" s="62">
        <v>2017</v>
      </c>
      <c r="E3555" s="62">
        <v>12</v>
      </c>
      <c r="F3555" s="62">
        <v>2018</v>
      </c>
      <c r="G3555" s="62">
        <v>2018</v>
      </c>
      <c r="H3555" s="131"/>
      <c r="I3555" s="131"/>
      <c r="J3555" s="131"/>
      <c r="K3555" s="131"/>
      <c r="L3555" s="131"/>
      <c r="M3555" s="131"/>
      <c r="N3555" s="131"/>
      <c r="O3555" s="131"/>
      <c r="P3555" s="131"/>
      <c r="Q3555" s="131"/>
      <c r="R3555" s="131"/>
      <c r="S3555" s="131"/>
      <c r="T3555" s="131"/>
      <c r="U3555" s="131"/>
      <c r="V3555" s="131"/>
      <c r="W3555" s="131"/>
      <c r="X3555" s="131"/>
      <c r="Y3555" s="131"/>
      <c r="Z3555" s="131"/>
      <c r="AA3555" s="131"/>
      <c r="AB3555" s="131"/>
      <c r="AC3555" s="131"/>
      <c r="AD3555" s="131"/>
      <c r="AE3555" s="131"/>
      <c r="AF3555" s="131"/>
      <c r="AG3555" s="131"/>
      <c r="AH3555" s="43"/>
    </row>
    <row r="3556" spans="4:34">
      <c r="D3556" s="62">
        <v>2018</v>
      </c>
      <c r="E3556" s="62">
        <v>1</v>
      </c>
      <c r="F3556" s="62">
        <v>2018</v>
      </c>
      <c r="G3556" s="62">
        <v>2018</v>
      </c>
      <c r="H3556" s="131"/>
      <c r="I3556" s="131"/>
      <c r="J3556" s="131"/>
      <c r="K3556" s="131"/>
      <c r="L3556" s="131"/>
      <c r="M3556" s="131"/>
      <c r="N3556" s="131"/>
      <c r="O3556" s="131"/>
      <c r="P3556" s="131"/>
      <c r="Q3556" s="131"/>
      <c r="R3556" s="131"/>
      <c r="S3556" s="131"/>
      <c r="T3556" s="131"/>
      <c r="U3556" s="131"/>
      <c r="V3556" s="131"/>
      <c r="W3556" s="131"/>
      <c r="X3556" s="131"/>
      <c r="Y3556" s="131"/>
      <c r="Z3556" s="131"/>
      <c r="AA3556" s="131"/>
      <c r="AB3556" s="131"/>
      <c r="AC3556" s="131"/>
      <c r="AD3556" s="131"/>
      <c r="AE3556" s="131"/>
      <c r="AF3556" s="131"/>
      <c r="AG3556" s="131"/>
      <c r="AH3556" s="43"/>
    </row>
    <row r="3557" spans="4:34">
      <c r="D3557" s="62">
        <v>2018</v>
      </c>
      <c r="E3557" s="62">
        <v>2</v>
      </c>
      <c r="F3557" s="62">
        <v>2018</v>
      </c>
      <c r="G3557" s="62">
        <v>2018</v>
      </c>
      <c r="H3557" s="131"/>
      <c r="I3557" s="131"/>
      <c r="J3557" s="131"/>
      <c r="K3557" s="131"/>
      <c r="L3557" s="131"/>
      <c r="M3557" s="131"/>
      <c r="N3557" s="131"/>
      <c r="O3557" s="131"/>
      <c r="P3557" s="131"/>
      <c r="Q3557" s="131"/>
      <c r="R3557" s="131"/>
      <c r="S3557" s="131"/>
      <c r="T3557" s="131"/>
      <c r="U3557" s="131"/>
      <c r="V3557" s="131"/>
      <c r="W3557" s="131"/>
      <c r="X3557" s="131"/>
      <c r="Y3557" s="131"/>
      <c r="Z3557" s="131"/>
      <c r="AA3557" s="131"/>
      <c r="AB3557" s="131"/>
      <c r="AC3557" s="131"/>
      <c r="AD3557" s="131"/>
      <c r="AE3557" s="131"/>
      <c r="AF3557" s="131"/>
      <c r="AG3557" s="131"/>
      <c r="AH3557" s="43"/>
    </row>
    <row r="3558" spans="4:34">
      <c r="D3558" s="62">
        <v>2018</v>
      </c>
      <c r="E3558" s="62">
        <v>3</v>
      </c>
      <c r="F3558" s="62">
        <v>2018</v>
      </c>
      <c r="G3558" s="62">
        <v>2018</v>
      </c>
      <c r="H3558" s="131"/>
      <c r="I3558" s="131"/>
      <c r="J3558" s="131"/>
      <c r="K3558" s="131"/>
      <c r="L3558" s="131"/>
      <c r="M3558" s="131"/>
      <c r="N3558" s="131"/>
      <c r="O3558" s="131"/>
      <c r="P3558" s="131"/>
      <c r="Q3558" s="131"/>
      <c r="R3558" s="131"/>
      <c r="S3558" s="131"/>
      <c r="T3558" s="131"/>
      <c r="U3558" s="131"/>
      <c r="V3558" s="131"/>
      <c r="W3558" s="131"/>
      <c r="X3558" s="131"/>
      <c r="Y3558" s="131"/>
      <c r="Z3558" s="131"/>
      <c r="AA3558" s="131"/>
      <c r="AB3558" s="131"/>
      <c r="AC3558" s="131"/>
      <c r="AD3558" s="131"/>
      <c r="AE3558" s="131"/>
      <c r="AF3558" s="131"/>
      <c r="AG3558" s="131"/>
      <c r="AH3558" s="43"/>
    </row>
    <row r="3559" spans="4:34">
      <c r="D3559" s="62">
        <v>2018</v>
      </c>
      <c r="E3559" s="62">
        <v>4</v>
      </c>
      <c r="F3559" s="62">
        <v>2018</v>
      </c>
      <c r="G3559" s="62">
        <v>2018</v>
      </c>
      <c r="H3559" s="131"/>
      <c r="I3559" s="131"/>
      <c r="J3559" s="131"/>
      <c r="K3559" s="131"/>
      <c r="L3559" s="131"/>
      <c r="M3559" s="131"/>
      <c r="N3559" s="131"/>
      <c r="O3559" s="131"/>
      <c r="P3559" s="131"/>
      <c r="Q3559" s="131"/>
      <c r="R3559" s="131"/>
      <c r="S3559" s="131"/>
      <c r="T3559" s="131"/>
      <c r="U3559" s="131"/>
      <c r="V3559" s="131"/>
      <c r="W3559" s="131"/>
      <c r="X3559" s="131"/>
      <c r="Y3559" s="131"/>
      <c r="Z3559" s="131"/>
      <c r="AA3559" s="131"/>
      <c r="AB3559" s="131"/>
      <c r="AC3559" s="131"/>
      <c r="AD3559" s="131"/>
      <c r="AE3559" s="131"/>
      <c r="AF3559" s="131"/>
      <c r="AG3559" s="131"/>
      <c r="AH3559" s="43"/>
    </row>
    <row r="3560" spans="4:34">
      <c r="D3560" s="62">
        <v>2018</v>
      </c>
      <c r="E3560" s="62">
        <v>5</v>
      </c>
      <c r="F3560" s="62">
        <v>2018</v>
      </c>
      <c r="G3560" s="62">
        <v>2019</v>
      </c>
      <c r="H3560" s="131"/>
      <c r="I3560" s="131"/>
      <c r="J3560" s="131"/>
      <c r="K3560" s="131"/>
      <c r="L3560" s="131"/>
      <c r="M3560" s="131"/>
      <c r="N3560" s="131"/>
      <c r="O3560" s="131"/>
      <c r="P3560" s="131"/>
      <c r="Q3560" s="131"/>
      <c r="R3560" s="131"/>
      <c r="S3560" s="131"/>
      <c r="T3560" s="131"/>
      <c r="U3560" s="131"/>
      <c r="V3560" s="131"/>
      <c r="W3560" s="131"/>
      <c r="X3560" s="131"/>
      <c r="Y3560" s="131"/>
      <c r="Z3560" s="131"/>
      <c r="AA3560" s="131"/>
      <c r="AB3560" s="131"/>
      <c r="AC3560" s="131"/>
      <c r="AD3560" s="131"/>
      <c r="AE3560" s="131"/>
      <c r="AF3560" s="131"/>
      <c r="AG3560" s="131"/>
      <c r="AH3560" s="43"/>
    </row>
    <row r="3561" spans="4:34">
      <c r="D3561" s="62">
        <v>2018</v>
      </c>
      <c r="E3561" s="62">
        <v>6</v>
      </c>
      <c r="F3561" s="62">
        <v>2018</v>
      </c>
      <c r="G3561" s="62">
        <v>2019</v>
      </c>
      <c r="H3561" s="131"/>
      <c r="I3561" s="131"/>
      <c r="J3561" s="131"/>
      <c r="K3561" s="131"/>
      <c r="L3561" s="131"/>
      <c r="M3561" s="131"/>
      <c r="N3561" s="131"/>
      <c r="O3561" s="131"/>
      <c r="P3561" s="131"/>
      <c r="Q3561" s="131"/>
      <c r="R3561" s="131"/>
      <c r="S3561" s="131"/>
      <c r="T3561" s="131"/>
      <c r="U3561" s="131"/>
      <c r="V3561" s="131"/>
      <c r="W3561" s="131"/>
      <c r="X3561" s="131"/>
      <c r="Y3561" s="131"/>
      <c r="Z3561" s="131"/>
      <c r="AA3561" s="131"/>
      <c r="AB3561" s="131"/>
      <c r="AC3561" s="131"/>
      <c r="AD3561" s="131"/>
      <c r="AE3561" s="131"/>
      <c r="AF3561" s="131"/>
      <c r="AG3561" s="131"/>
      <c r="AH3561" s="43"/>
    </row>
    <row r="3562" spans="4:34">
      <c r="D3562" s="62">
        <v>2018</v>
      </c>
      <c r="E3562" s="62">
        <v>7</v>
      </c>
      <c r="F3562" s="62">
        <v>2019</v>
      </c>
      <c r="G3562" s="62">
        <v>2019</v>
      </c>
      <c r="H3562" s="131"/>
      <c r="I3562" s="131"/>
      <c r="J3562" s="131"/>
      <c r="K3562" s="131"/>
      <c r="L3562" s="131"/>
      <c r="M3562" s="131"/>
      <c r="N3562" s="131"/>
      <c r="O3562" s="131"/>
      <c r="P3562" s="131"/>
      <c r="Q3562" s="131"/>
      <c r="R3562" s="131"/>
      <c r="S3562" s="131"/>
      <c r="T3562" s="131"/>
      <c r="U3562" s="131"/>
      <c r="V3562" s="131"/>
      <c r="W3562" s="131"/>
      <c r="X3562" s="131"/>
      <c r="Y3562" s="131"/>
      <c r="Z3562" s="131"/>
      <c r="AA3562" s="131"/>
      <c r="AB3562" s="131"/>
      <c r="AC3562" s="131"/>
      <c r="AD3562" s="131"/>
      <c r="AE3562" s="131"/>
      <c r="AF3562" s="131"/>
      <c r="AG3562" s="131"/>
      <c r="AH3562" s="43"/>
    </row>
    <row r="3563" spans="4:34">
      <c r="D3563" s="62">
        <v>2018</v>
      </c>
      <c r="E3563" s="62">
        <v>8</v>
      </c>
      <c r="F3563" s="62">
        <v>2019</v>
      </c>
      <c r="G3563" s="62">
        <v>2019</v>
      </c>
      <c r="H3563" s="131"/>
      <c r="I3563" s="131"/>
      <c r="J3563" s="131"/>
      <c r="K3563" s="131"/>
      <c r="L3563" s="131"/>
      <c r="M3563" s="131"/>
      <c r="N3563" s="131"/>
      <c r="O3563" s="131"/>
      <c r="P3563" s="131"/>
      <c r="Q3563" s="131"/>
      <c r="R3563" s="131"/>
      <c r="S3563" s="131"/>
      <c r="T3563" s="131"/>
      <c r="U3563" s="131"/>
      <c r="V3563" s="131"/>
      <c r="W3563" s="131"/>
      <c r="X3563" s="131"/>
      <c r="Y3563" s="131"/>
      <c r="Z3563" s="131"/>
      <c r="AA3563" s="131"/>
      <c r="AB3563" s="131"/>
      <c r="AC3563" s="131"/>
      <c r="AD3563" s="131"/>
      <c r="AE3563" s="131"/>
      <c r="AF3563" s="131"/>
      <c r="AG3563" s="131"/>
      <c r="AH3563" s="43"/>
    </row>
    <row r="3564" spans="4:34">
      <c r="D3564" s="62">
        <v>2018</v>
      </c>
      <c r="E3564" s="62">
        <v>9</v>
      </c>
      <c r="F3564" s="62">
        <v>2019</v>
      </c>
      <c r="G3564" s="62">
        <v>2019</v>
      </c>
      <c r="H3564" s="131"/>
      <c r="I3564" s="131"/>
      <c r="J3564" s="131"/>
      <c r="K3564" s="131"/>
      <c r="L3564" s="131"/>
      <c r="M3564" s="131"/>
      <c r="N3564" s="131"/>
      <c r="O3564" s="131"/>
      <c r="P3564" s="131"/>
      <c r="Q3564" s="131"/>
      <c r="R3564" s="131"/>
      <c r="S3564" s="131"/>
      <c r="T3564" s="131"/>
      <c r="U3564" s="131"/>
      <c r="V3564" s="131"/>
      <c r="W3564" s="131"/>
      <c r="X3564" s="131"/>
      <c r="Y3564" s="131"/>
      <c r="Z3564" s="131"/>
      <c r="AA3564" s="131"/>
      <c r="AB3564" s="131"/>
      <c r="AC3564" s="131"/>
      <c r="AD3564" s="131"/>
      <c r="AE3564" s="131"/>
      <c r="AF3564" s="131"/>
      <c r="AG3564" s="131"/>
      <c r="AH3564" s="43"/>
    </row>
    <row r="3565" spans="4:34">
      <c r="D3565" s="62">
        <v>2018</v>
      </c>
      <c r="E3565" s="62">
        <v>10</v>
      </c>
      <c r="F3565" s="62">
        <v>2019</v>
      </c>
      <c r="G3565" s="62">
        <v>2019</v>
      </c>
      <c r="H3565" s="131"/>
      <c r="I3565" s="131"/>
      <c r="J3565" s="131"/>
      <c r="K3565" s="131"/>
      <c r="L3565" s="131"/>
      <c r="M3565" s="131"/>
      <c r="N3565" s="131"/>
      <c r="O3565" s="131"/>
      <c r="P3565" s="131"/>
      <c r="Q3565" s="131"/>
      <c r="R3565" s="131"/>
      <c r="S3565" s="131"/>
      <c r="T3565" s="131"/>
      <c r="U3565" s="131"/>
      <c r="V3565" s="131"/>
      <c r="W3565" s="131"/>
      <c r="X3565" s="131"/>
      <c r="Y3565" s="131"/>
      <c r="Z3565" s="131"/>
      <c r="AA3565" s="131"/>
      <c r="AB3565" s="131"/>
      <c r="AC3565" s="131"/>
      <c r="AD3565" s="131"/>
      <c r="AE3565" s="131"/>
      <c r="AF3565" s="131"/>
      <c r="AG3565" s="131"/>
      <c r="AH3565" s="43"/>
    </row>
    <row r="3566" spans="4:34">
      <c r="D3566" s="62">
        <v>2018</v>
      </c>
      <c r="E3566" s="62">
        <v>11</v>
      </c>
      <c r="F3566" s="62">
        <v>2019</v>
      </c>
      <c r="G3566" s="62">
        <v>2019</v>
      </c>
      <c r="H3566" s="131"/>
      <c r="I3566" s="131"/>
      <c r="J3566" s="131"/>
      <c r="K3566" s="131"/>
      <c r="L3566" s="131"/>
      <c r="M3566" s="131"/>
      <c r="N3566" s="131"/>
      <c r="O3566" s="131"/>
      <c r="P3566" s="131"/>
      <c r="Q3566" s="131"/>
      <c r="R3566" s="131"/>
      <c r="S3566" s="131"/>
      <c r="T3566" s="131"/>
      <c r="U3566" s="131"/>
      <c r="V3566" s="131"/>
      <c r="W3566" s="131"/>
      <c r="X3566" s="131"/>
      <c r="Y3566" s="131"/>
      <c r="Z3566" s="131"/>
      <c r="AA3566" s="131"/>
      <c r="AB3566" s="131"/>
      <c r="AC3566" s="131"/>
      <c r="AD3566" s="131"/>
      <c r="AE3566" s="131"/>
      <c r="AF3566" s="131"/>
      <c r="AG3566" s="131"/>
      <c r="AH3566" s="43"/>
    </row>
    <row r="3567" spans="4:34">
      <c r="D3567" s="62">
        <v>2018</v>
      </c>
      <c r="E3567" s="62">
        <v>12</v>
      </c>
      <c r="F3567" s="62">
        <v>2019</v>
      </c>
      <c r="G3567" s="62">
        <v>2019</v>
      </c>
      <c r="H3567" s="131"/>
      <c r="I3567" s="131"/>
      <c r="J3567" s="131"/>
      <c r="K3567" s="131"/>
      <c r="L3567" s="131"/>
      <c r="M3567" s="131"/>
      <c r="N3567" s="131"/>
      <c r="O3567" s="131"/>
      <c r="P3567" s="131"/>
      <c r="Q3567" s="131"/>
      <c r="R3567" s="131"/>
      <c r="S3567" s="131"/>
      <c r="T3567" s="131"/>
      <c r="U3567" s="131"/>
      <c r="V3567" s="131"/>
      <c r="W3567" s="131"/>
      <c r="X3567" s="131"/>
      <c r="Y3567" s="131"/>
      <c r="Z3567" s="131"/>
      <c r="AA3567" s="131"/>
      <c r="AB3567" s="131"/>
      <c r="AC3567" s="131"/>
      <c r="AD3567" s="131"/>
      <c r="AE3567" s="131"/>
      <c r="AF3567" s="131"/>
      <c r="AG3567" s="131"/>
      <c r="AH3567" s="43"/>
    </row>
    <row r="3568" spans="4:34">
      <c r="D3568" s="62">
        <v>2019</v>
      </c>
      <c r="E3568" s="62">
        <v>1</v>
      </c>
      <c r="F3568" s="62">
        <v>2019</v>
      </c>
      <c r="G3568" s="62">
        <v>2019</v>
      </c>
      <c r="H3568" s="131"/>
      <c r="I3568" s="131"/>
      <c r="J3568" s="131"/>
      <c r="K3568" s="131"/>
      <c r="L3568" s="131"/>
      <c r="M3568" s="131"/>
      <c r="N3568" s="131"/>
      <c r="O3568" s="131"/>
      <c r="P3568" s="131"/>
      <c r="Q3568" s="131"/>
      <c r="R3568" s="131"/>
      <c r="S3568" s="131"/>
      <c r="T3568" s="131"/>
      <c r="U3568" s="131"/>
      <c r="V3568" s="131"/>
      <c r="W3568" s="131"/>
      <c r="X3568" s="131"/>
      <c r="Y3568" s="131"/>
      <c r="Z3568" s="131"/>
      <c r="AA3568" s="131"/>
      <c r="AB3568" s="131"/>
      <c r="AC3568" s="131"/>
      <c r="AD3568" s="131"/>
      <c r="AE3568" s="131"/>
      <c r="AF3568" s="131"/>
      <c r="AG3568" s="131"/>
      <c r="AH3568" s="43"/>
    </row>
    <row r="3569" spans="4:34">
      <c r="D3569" s="62">
        <v>2019</v>
      </c>
      <c r="E3569" s="62">
        <v>2</v>
      </c>
      <c r="F3569" s="62">
        <v>2019</v>
      </c>
      <c r="G3569" s="62">
        <v>2019</v>
      </c>
      <c r="H3569" s="131"/>
      <c r="I3569" s="131"/>
      <c r="J3569" s="131"/>
      <c r="K3569" s="131"/>
      <c r="L3569" s="131"/>
      <c r="M3569" s="131"/>
      <c r="N3569" s="131"/>
      <c r="O3569" s="131"/>
      <c r="P3569" s="131"/>
      <c r="Q3569" s="131"/>
      <c r="R3569" s="131"/>
      <c r="S3569" s="131"/>
      <c r="T3569" s="131"/>
      <c r="U3569" s="131"/>
      <c r="V3569" s="131"/>
      <c r="W3569" s="131"/>
      <c r="X3569" s="131"/>
      <c r="Y3569" s="131"/>
      <c r="Z3569" s="131"/>
      <c r="AA3569" s="131"/>
      <c r="AB3569" s="131"/>
      <c r="AC3569" s="131"/>
      <c r="AD3569" s="131"/>
      <c r="AE3569" s="131"/>
      <c r="AF3569" s="131"/>
      <c r="AG3569" s="131"/>
      <c r="AH3569" s="43"/>
    </row>
    <row r="3570" spans="4:34">
      <c r="D3570" s="62">
        <v>2019</v>
      </c>
      <c r="E3570" s="62">
        <v>3</v>
      </c>
      <c r="F3570" s="62">
        <v>2019</v>
      </c>
      <c r="G3570" s="62">
        <v>2019</v>
      </c>
      <c r="H3570" s="131"/>
      <c r="I3570" s="131"/>
      <c r="J3570" s="131"/>
      <c r="K3570" s="131"/>
      <c r="L3570" s="131"/>
      <c r="M3570" s="131"/>
      <c r="N3570" s="131"/>
      <c r="O3570" s="131"/>
      <c r="P3570" s="131"/>
      <c r="Q3570" s="131"/>
      <c r="R3570" s="131"/>
      <c r="S3570" s="131"/>
      <c r="T3570" s="131"/>
      <c r="U3570" s="131"/>
      <c r="V3570" s="131"/>
      <c r="W3570" s="131"/>
      <c r="X3570" s="131"/>
      <c r="Y3570" s="131"/>
      <c r="Z3570" s="131"/>
      <c r="AA3570" s="131"/>
      <c r="AB3570" s="131"/>
      <c r="AC3570" s="131"/>
      <c r="AD3570" s="131"/>
      <c r="AE3570" s="131"/>
      <c r="AF3570" s="131"/>
      <c r="AG3570" s="131"/>
      <c r="AH3570" s="43"/>
    </row>
    <row r="3571" spans="4:34">
      <c r="D3571" s="62">
        <v>2019</v>
      </c>
      <c r="E3571" s="62">
        <v>4</v>
      </c>
      <c r="F3571" s="62">
        <v>2019</v>
      </c>
      <c r="G3571" s="62">
        <v>2019</v>
      </c>
      <c r="H3571" s="131"/>
      <c r="I3571" s="131"/>
      <c r="J3571" s="131"/>
      <c r="K3571" s="131"/>
      <c r="L3571" s="131"/>
      <c r="M3571" s="131"/>
      <c r="N3571" s="131"/>
      <c r="O3571" s="131"/>
      <c r="P3571" s="131"/>
      <c r="Q3571" s="131"/>
      <c r="R3571" s="131"/>
      <c r="S3571" s="131"/>
      <c r="T3571" s="131"/>
      <c r="U3571" s="131"/>
      <c r="V3571" s="131"/>
      <c r="W3571" s="131"/>
      <c r="X3571" s="131"/>
      <c r="Y3571" s="131"/>
      <c r="Z3571" s="131"/>
      <c r="AA3571" s="131"/>
      <c r="AB3571" s="131"/>
      <c r="AC3571" s="131"/>
      <c r="AD3571" s="131"/>
      <c r="AE3571" s="131"/>
      <c r="AF3571" s="131"/>
      <c r="AG3571" s="131"/>
      <c r="AH3571" s="43"/>
    </row>
    <row r="3572" spans="4:34">
      <c r="D3572" s="62">
        <v>2019</v>
      </c>
      <c r="E3572" s="62">
        <v>5</v>
      </c>
      <c r="F3572" s="62">
        <v>2019</v>
      </c>
      <c r="G3572" s="62">
        <v>2020</v>
      </c>
      <c r="H3572" s="131"/>
      <c r="I3572" s="131"/>
      <c r="J3572" s="131"/>
      <c r="K3572" s="131"/>
      <c r="L3572" s="131"/>
      <c r="M3572" s="131"/>
      <c r="N3572" s="131"/>
      <c r="O3572" s="131"/>
      <c r="P3572" s="131"/>
      <c r="Q3572" s="131"/>
      <c r="R3572" s="131"/>
      <c r="S3572" s="131"/>
      <c r="T3572" s="131"/>
      <c r="U3572" s="131"/>
      <c r="V3572" s="131"/>
      <c r="W3572" s="131"/>
      <c r="X3572" s="131"/>
      <c r="Y3572" s="131"/>
      <c r="Z3572" s="131"/>
      <c r="AA3572" s="131"/>
      <c r="AB3572" s="131"/>
      <c r="AC3572" s="131"/>
      <c r="AD3572" s="131"/>
      <c r="AE3572" s="131"/>
      <c r="AF3572" s="131"/>
      <c r="AG3572" s="131"/>
      <c r="AH3572" s="43"/>
    </row>
    <row r="3573" spans="4:34">
      <c r="D3573" s="62">
        <v>2019</v>
      </c>
      <c r="E3573" s="62">
        <v>6</v>
      </c>
      <c r="F3573" s="62">
        <v>2019</v>
      </c>
      <c r="G3573" s="62">
        <v>2020</v>
      </c>
      <c r="H3573" s="131"/>
      <c r="I3573" s="131"/>
      <c r="J3573" s="131"/>
      <c r="K3573" s="131"/>
      <c r="L3573" s="131"/>
      <c r="M3573" s="131"/>
      <c r="N3573" s="131"/>
      <c r="O3573" s="131"/>
      <c r="P3573" s="131"/>
      <c r="Q3573" s="131"/>
      <c r="R3573" s="131"/>
      <c r="S3573" s="131"/>
      <c r="T3573" s="131"/>
      <c r="U3573" s="131"/>
      <c r="V3573" s="131"/>
      <c r="W3573" s="131"/>
      <c r="X3573" s="131"/>
      <c r="Y3573" s="131"/>
      <c r="Z3573" s="131"/>
      <c r="AA3573" s="131"/>
      <c r="AB3573" s="131"/>
      <c r="AC3573" s="131"/>
      <c r="AD3573" s="131"/>
      <c r="AE3573" s="131"/>
      <c r="AF3573" s="131"/>
      <c r="AG3573" s="131"/>
      <c r="AH3573" s="43"/>
    </row>
    <row r="3574" spans="4:34">
      <c r="D3574" s="62">
        <v>2019</v>
      </c>
      <c r="E3574" s="62">
        <v>7</v>
      </c>
      <c r="F3574" s="62">
        <v>2020</v>
      </c>
      <c r="G3574" s="62">
        <v>2020</v>
      </c>
      <c r="H3574" s="131"/>
      <c r="I3574" s="131"/>
      <c r="J3574" s="131"/>
      <c r="K3574" s="131"/>
      <c r="L3574" s="131"/>
      <c r="M3574" s="131"/>
      <c r="N3574" s="131"/>
      <c r="O3574" s="131"/>
      <c r="P3574" s="131"/>
      <c r="Q3574" s="131"/>
      <c r="R3574" s="131"/>
      <c r="S3574" s="131"/>
      <c r="T3574" s="131"/>
      <c r="U3574" s="131"/>
      <c r="V3574" s="131"/>
      <c r="W3574" s="131"/>
      <c r="X3574" s="131"/>
      <c r="Y3574" s="131"/>
      <c r="Z3574" s="131"/>
      <c r="AA3574" s="131"/>
      <c r="AB3574" s="131"/>
      <c r="AC3574" s="131"/>
      <c r="AD3574" s="131"/>
      <c r="AE3574" s="131"/>
      <c r="AF3574" s="131"/>
      <c r="AG3574" s="131"/>
      <c r="AH3574" s="43"/>
    </row>
    <row r="3575" spans="4:34">
      <c r="D3575" s="62">
        <v>2019</v>
      </c>
      <c r="E3575" s="62">
        <v>8</v>
      </c>
      <c r="F3575" s="62">
        <v>2020</v>
      </c>
      <c r="G3575" s="62">
        <v>2020</v>
      </c>
      <c r="H3575" s="131"/>
      <c r="I3575" s="131"/>
      <c r="J3575" s="131"/>
      <c r="K3575" s="131"/>
      <c r="L3575" s="131"/>
      <c r="M3575" s="131"/>
      <c r="N3575" s="131"/>
      <c r="O3575" s="131"/>
      <c r="P3575" s="131"/>
      <c r="Q3575" s="131"/>
      <c r="R3575" s="131"/>
      <c r="S3575" s="131"/>
      <c r="T3575" s="131"/>
      <c r="U3575" s="131"/>
      <c r="V3575" s="131"/>
      <c r="W3575" s="131"/>
      <c r="X3575" s="131"/>
      <c r="Y3575" s="131"/>
      <c r="Z3575" s="131"/>
      <c r="AA3575" s="131"/>
      <c r="AB3575" s="131"/>
      <c r="AC3575" s="131"/>
      <c r="AD3575" s="131"/>
      <c r="AE3575" s="131"/>
      <c r="AF3575" s="131"/>
      <c r="AG3575" s="131"/>
      <c r="AH3575" s="43"/>
    </row>
    <row r="3576" spans="4:34">
      <c r="D3576" s="62">
        <v>2019</v>
      </c>
      <c r="E3576" s="62">
        <v>9</v>
      </c>
      <c r="F3576" s="62">
        <v>2020</v>
      </c>
      <c r="G3576" s="62">
        <v>2020</v>
      </c>
      <c r="H3576" s="131"/>
      <c r="I3576" s="131"/>
      <c r="J3576" s="131"/>
      <c r="K3576" s="131"/>
      <c r="L3576" s="131"/>
      <c r="M3576" s="131"/>
      <c r="N3576" s="131"/>
      <c r="O3576" s="131"/>
      <c r="P3576" s="131"/>
      <c r="Q3576" s="131"/>
      <c r="R3576" s="131"/>
      <c r="S3576" s="131"/>
      <c r="T3576" s="131"/>
      <c r="U3576" s="131"/>
      <c r="V3576" s="131"/>
      <c r="W3576" s="131"/>
      <c r="X3576" s="131"/>
      <c r="Y3576" s="131"/>
      <c r="Z3576" s="131"/>
      <c r="AA3576" s="131"/>
      <c r="AB3576" s="131"/>
      <c r="AC3576" s="131"/>
      <c r="AD3576" s="131"/>
      <c r="AE3576" s="131"/>
      <c r="AF3576" s="131"/>
      <c r="AG3576" s="131"/>
      <c r="AH3576" s="43"/>
    </row>
    <row r="3577" spans="4:34">
      <c r="D3577" s="62">
        <v>2019</v>
      </c>
      <c r="E3577" s="62">
        <v>10</v>
      </c>
      <c r="F3577" s="62">
        <v>2020</v>
      </c>
      <c r="G3577" s="62">
        <v>2020</v>
      </c>
      <c r="H3577" s="131"/>
      <c r="I3577" s="131"/>
      <c r="J3577" s="131"/>
      <c r="K3577" s="131"/>
      <c r="L3577" s="131"/>
      <c r="M3577" s="131"/>
      <c r="N3577" s="131"/>
      <c r="O3577" s="131"/>
      <c r="P3577" s="131"/>
      <c r="Q3577" s="131"/>
      <c r="R3577" s="131"/>
      <c r="S3577" s="131"/>
      <c r="T3577" s="131"/>
      <c r="U3577" s="131"/>
      <c r="V3577" s="131"/>
      <c r="W3577" s="131"/>
      <c r="X3577" s="131"/>
      <c r="Y3577" s="131"/>
      <c r="Z3577" s="131"/>
      <c r="AA3577" s="131"/>
      <c r="AB3577" s="131"/>
      <c r="AC3577" s="131"/>
      <c r="AD3577" s="131"/>
      <c r="AE3577" s="131"/>
      <c r="AF3577" s="131"/>
      <c r="AG3577" s="131"/>
      <c r="AH3577" s="43"/>
    </row>
    <row r="3578" spans="4:34">
      <c r="D3578" s="62">
        <v>2019</v>
      </c>
      <c r="E3578" s="62">
        <v>11</v>
      </c>
      <c r="F3578" s="62">
        <v>2020</v>
      </c>
      <c r="G3578" s="62">
        <v>2020</v>
      </c>
      <c r="H3578" s="131"/>
      <c r="I3578" s="131"/>
      <c r="J3578" s="131"/>
      <c r="K3578" s="131"/>
      <c r="L3578" s="131"/>
      <c r="M3578" s="131"/>
      <c r="N3578" s="131"/>
      <c r="O3578" s="131"/>
      <c r="P3578" s="131"/>
      <c r="Q3578" s="131"/>
      <c r="R3578" s="131"/>
      <c r="S3578" s="131"/>
      <c r="T3578" s="131"/>
      <c r="U3578" s="131"/>
      <c r="V3578" s="131"/>
      <c r="W3578" s="131"/>
      <c r="X3578" s="131"/>
      <c r="Y3578" s="131"/>
      <c r="Z3578" s="131"/>
      <c r="AA3578" s="131"/>
      <c r="AB3578" s="131"/>
      <c r="AC3578" s="131"/>
      <c r="AD3578" s="131"/>
      <c r="AE3578" s="131"/>
      <c r="AF3578" s="131"/>
      <c r="AG3578" s="131"/>
      <c r="AH3578" s="43"/>
    </row>
    <row r="3579" spans="4:34">
      <c r="D3579" s="62">
        <v>2019</v>
      </c>
      <c r="E3579" s="62">
        <v>12</v>
      </c>
      <c r="F3579" s="62">
        <v>2020</v>
      </c>
      <c r="G3579" s="62">
        <v>2020</v>
      </c>
      <c r="H3579" s="131"/>
      <c r="I3579" s="131"/>
      <c r="J3579" s="131"/>
      <c r="K3579" s="131"/>
      <c r="L3579" s="131"/>
      <c r="M3579" s="131"/>
      <c r="N3579" s="131"/>
      <c r="O3579" s="131"/>
      <c r="P3579" s="131"/>
      <c r="Q3579" s="131"/>
      <c r="R3579" s="131"/>
      <c r="S3579" s="131"/>
      <c r="T3579" s="131"/>
      <c r="U3579" s="131"/>
      <c r="V3579" s="131"/>
      <c r="W3579" s="131"/>
      <c r="X3579" s="131"/>
      <c r="Y3579" s="131"/>
      <c r="Z3579" s="131"/>
      <c r="AA3579" s="131"/>
      <c r="AB3579" s="131"/>
      <c r="AC3579" s="131"/>
      <c r="AD3579" s="131"/>
      <c r="AE3579" s="131"/>
      <c r="AF3579" s="131"/>
      <c r="AG3579" s="131"/>
      <c r="AH3579" s="43"/>
    </row>
    <row r="3580" spans="4:34">
      <c r="D3580" s="62">
        <v>2020</v>
      </c>
      <c r="E3580" s="62">
        <v>1</v>
      </c>
      <c r="F3580" s="62">
        <v>2020</v>
      </c>
      <c r="G3580" s="62">
        <v>2020</v>
      </c>
      <c r="H3580" s="131"/>
      <c r="I3580" s="131"/>
      <c r="J3580" s="131"/>
      <c r="K3580" s="131"/>
      <c r="L3580" s="131"/>
      <c r="M3580" s="131"/>
      <c r="N3580" s="131"/>
      <c r="O3580" s="131"/>
      <c r="P3580" s="131"/>
      <c r="Q3580" s="131"/>
      <c r="R3580" s="131"/>
      <c r="S3580" s="131"/>
      <c r="T3580" s="131"/>
      <c r="U3580" s="131"/>
      <c r="V3580" s="131"/>
      <c r="W3580" s="131"/>
      <c r="X3580" s="131"/>
      <c r="Y3580" s="131"/>
      <c r="Z3580" s="131"/>
      <c r="AA3580" s="131"/>
      <c r="AB3580" s="131"/>
      <c r="AC3580" s="131"/>
      <c r="AD3580" s="131"/>
      <c r="AE3580" s="131"/>
      <c r="AF3580" s="131"/>
      <c r="AG3580" s="131"/>
      <c r="AH3580" s="43"/>
    </row>
    <row r="3581" spans="4:34">
      <c r="D3581" s="62">
        <v>2020</v>
      </c>
      <c r="E3581" s="62">
        <v>2</v>
      </c>
      <c r="F3581" s="62">
        <v>2020</v>
      </c>
      <c r="G3581" s="62">
        <v>2020</v>
      </c>
      <c r="H3581" s="131"/>
      <c r="I3581" s="131"/>
      <c r="J3581" s="131"/>
      <c r="K3581" s="131"/>
      <c r="L3581" s="131"/>
      <c r="M3581" s="131"/>
      <c r="N3581" s="131"/>
      <c r="O3581" s="131"/>
      <c r="P3581" s="131"/>
      <c r="Q3581" s="131"/>
      <c r="R3581" s="131"/>
      <c r="S3581" s="131"/>
      <c r="T3581" s="131"/>
      <c r="U3581" s="131"/>
      <c r="V3581" s="131"/>
      <c r="W3581" s="131"/>
      <c r="X3581" s="131"/>
      <c r="Y3581" s="131"/>
      <c r="Z3581" s="131"/>
      <c r="AA3581" s="131"/>
      <c r="AB3581" s="131"/>
      <c r="AC3581" s="131"/>
      <c r="AD3581" s="131"/>
      <c r="AE3581" s="131"/>
      <c r="AF3581" s="131"/>
      <c r="AG3581" s="131"/>
      <c r="AH3581" s="43"/>
    </row>
    <row r="3582" spans="4:34">
      <c r="D3582" s="62">
        <v>2020</v>
      </c>
      <c r="E3582" s="62">
        <v>3</v>
      </c>
      <c r="F3582" s="62">
        <v>2020</v>
      </c>
      <c r="G3582" s="62">
        <v>2020</v>
      </c>
      <c r="H3582" s="131"/>
      <c r="I3582" s="131"/>
      <c r="J3582" s="131"/>
      <c r="K3582" s="131"/>
      <c r="L3582" s="131"/>
      <c r="M3582" s="131"/>
      <c r="N3582" s="131"/>
      <c r="O3582" s="131"/>
      <c r="P3582" s="131"/>
      <c r="Q3582" s="131"/>
      <c r="R3582" s="131"/>
      <c r="S3582" s="131"/>
      <c r="T3582" s="131"/>
      <c r="U3582" s="131"/>
      <c r="V3582" s="131"/>
      <c r="W3582" s="131"/>
      <c r="X3582" s="131"/>
      <c r="Y3582" s="131"/>
      <c r="Z3582" s="131"/>
      <c r="AA3582" s="131"/>
      <c r="AB3582" s="131"/>
      <c r="AC3582" s="131"/>
      <c r="AD3582" s="131"/>
      <c r="AE3582" s="131"/>
      <c r="AF3582" s="131"/>
      <c r="AG3582" s="131"/>
      <c r="AH3582" s="43"/>
    </row>
    <row r="3583" spans="4:34">
      <c r="D3583" s="62">
        <v>2020</v>
      </c>
      <c r="E3583" s="62">
        <v>4</v>
      </c>
      <c r="F3583" s="62">
        <v>2020</v>
      </c>
      <c r="G3583" s="62">
        <v>2020</v>
      </c>
      <c r="H3583" s="131"/>
      <c r="I3583" s="131"/>
      <c r="J3583" s="131"/>
      <c r="K3583" s="131"/>
      <c r="L3583" s="131"/>
      <c r="M3583" s="131"/>
      <c r="N3583" s="131"/>
      <c r="O3583" s="131"/>
      <c r="P3583" s="131"/>
      <c r="Q3583" s="131"/>
      <c r="R3583" s="131"/>
      <c r="S3583" s="131"/>
      <c r="T3583" s="131"/>
      <c r="U3583" s="131"/>
      <c r="V3583" s="131"/>
      <c r="W3583" s="131"/>
      <c r="X3583" s="131"/>
      <c r="Y3583" s="131"/>
      <c r="Z3583" s="131"/>
      <c r="AA3583" s="131"/>
      <c r="AB3583" s="131"/>
      <c r="AC3583" s="131"/>
      <c r="AD3583" s="131"/>
      <c r="AE3583" s="131"/>
      <c r="AF3583" s="131"/>
      <c r="AG3583" s="131"/>
      <c r="AH3583" s="43"/>
    </row>
    <row r="3584" spans="4:34">
      <c r="D3584" s="62">
        <v>2020</v>
      </c>
      <c r="E3584" s="62">
        <v>5</v>
      </c>
      <c r="F3584" s="62">
        <v>2020</v>
      </c>
      <c r="G3584" s="62">
        <v>2021</v>
      </c>
      <c r="H3584" s="131"/>
      <c r="I3584" s="131"/>
      <c r="J3584" s="131"/>
      <c r="K3584" s="131"/>
      <c r="L3584" s="131"/>
      <c r="M3584" s="131"/>
      <c r="N3584" s="131"/>
      <c r="O3584" s="131"/>
      <c r="P3584" s="131"/>
      <c r="Q3584" s="131"/>
      <c r="R3584" s="131"/>
      <c r="S3584" s="131"/>
      <c r="T3584" s="131"/>
      <c r="U3584" s="131"/>
      <c r="V3584" s="131"/>
      <c r="W3584" s="131"/>
      <c r="X3584" s="131"/>
      <c r="Y3584" s="131"/>
      <c r="Z3584" s="131"/>
      <c r="AA3584" s="131"/>
      <c r="AB3584" s="131"/>
      <c r="AC3584" s="131"/>
      <c r="AD3584" s="131"/>
      <c r="AE3584" s="131"/>
      <c r="AF3584" s="131"/>
      <c r="AG3584" s="131"/>
      <c r="AH3584" s="43"/>
    </row>
    <row r="3585" spans="4:34">
      <c r="D3585" s="62">
        <v>2020</v>
      </c>
      <c r="E3585" s="62">
        <v>6</v>
      </c>
      <c r="F3585" s="62">
        <v>2020</v>
      </c>
      <c r="G3585" s="62">
        <v>2021</v>
      </c>
      <c r="H3585" s="131"/>
      <c r="I3585" s="131"/>
      <c r="J3585" s="131"/>
      <c r="K3585" s="131"/>
      <c r="L3585" s="131"/>
      <c r="M3585" s="131"/>
      <c r="N3585" s="131"/>
      <c r="O3585" s="131"/>
      <c r="P3585" s="131"/>
      <c r="Q3585" s="131"/>
      <c r="R3585" s="131"/>
      <c r="S3585" s="131"/>
      <c r="T3585" s="131"/>
      <c r="U3585" s="131"/>
      <c r="V3585" s="131"/>
      <c r="W3585" s="131"/>
      <c r="X3585" s="131"/>
      <c r="Y3585" s="131"/>
      <c r="Z3585" s="131"/>
      <c r="AA3585" s="131"/>
      <c r="AB3585" s="131"/>
      <c r="AC3585" s="131"/>
      <c r="AD3585" s="131"/>
      <c r="AE3585" s="131"/>
      <c r="AF3585" s="131"/>
      <c r="AG3585" s="131"/>
      <c r="AH3585" s="43"/>
    </row>
    <row r="3586" spans="4:34">
      <c r="D3586" s="62">
        <v>2020</v>
      </c>
      <c r="E3586" s="62">
        <v>7</v>
      </c>
      <c r="F3586" s="62">
        <v>2021</v>
      </c>
      <c r="G3586" s="62">
        <v>2021</v>
      </c>
      <c r="H3586" s="131"/>
      <c r="I3586" s="131"/>
      <c r="J3586" s="131"/>
      <c r="K3586" s="131"/>
      <c r="L3586" s="131"/>
      <c r="M3586" s="131"/>
      <c r="N3586" s="131"/>
      <c r="O3586" s="131"/>
      <c r="P3586" s="131"/>
      <c r="Q3586" s="131"/>
      <c r="R3586" s="131"/>
      <c r="S3586" s="131"/>
      <c r="T3586" s="131"/>
      <c r="U3586" s="131"/>
      <c r="V3586" s="131"/>
      <c r="W3586" s="131"/>
      <c r="X3586" s="131"/>
      <c r="Y3586" s="131"/>
      <c r="Z3586" s="131"/>
      <c r="AA3586" s="131"/>
      <c r="AB3586" s="131"/>
      <c r="AC3586" s="131"/>
      <c r="AD3586" s="131"/>
      <c r="AE3586" s="131"/>
      <c r="AF3586" s="131"/>
      <c r="AG3586" s="131"/>
      <c r="AH3586" s="43"/>
    </row>
    <row r="3587" spans="4:34">
      <c r="D3587" s="62">
        <v>2020</v>
      </c>
      <c r="E3587" s="62">
        <v>8</v>
      </c>
      <c r="F3587" s="62">
        <v>2021</v>
      </c>
      <c r="G3587" s="62">
        <v>2021</v>
      </c>
      <c r="H3587" s="131"/>
      <c r="I3587" s="131"/>
      <c r="J3587" s="131"/>
      <c r="K3587" s="131"/>
      <c r="L3587" s="131"/>
      <c r="M3587" s="131"/>
      <c r="N3587" s="131"/>
      <c r="O3587" s="131"/>
      <c r="P3587" s="131"/>
      <c r="Q3587" s="131"/>
      <c r="R3587" s="131"/>
      <c r="S3587" s="131"/>
      <c r="T3587" s="131"/>
      <c r="U3587" s="131"/>
      <c r="V3587" s="131"/>
      <c r="W3587" s="131"/>
      <c r="X3587" s="131"/>
      <c r="Y3587" s="131"/>
      <c r="Z3587" s="131"/>
      <c r="AA3587" s="131"/>
      <c r="AB3587" s="131"/>
      <c r="AC3587" s="131"/>
      <c r="AD3587" s="131"/>
      <c r="AE3587" s="131"/>
      <c r="AF3587" s="131"/>
      <c r="AG3587" s="131"/>
      <c r="AH3587" s="43"/>
    </row>
    <row r="3588" spans="4:34">
      <c r="D3588" s="62">
        <v>2020</v>
      </c>
      <c r="E3588" s="62">
        <v>9</v>
      </c>
      <c r="F3588" s="62">
        <v>2021</v>
      </c>
      <c r="G3588" s="62">
        <v>2021</v>
      </c>
      <c r="H3588" s="131"/>
      <c r="I3588" s="131"/>
      <c r="J3588" s="131"/>
      <c r="K3588" s="131"/>
      <c r="L3588" s="131"/>
      <c r="M3588" s="131"/>
      <c r="N3588" s="131"/>
      <c r="O3588" s="131"/>
      <c r="P3588" s="131"/>
      <c r="Q3588" s="131"/>
      <c r="R3588" s="131"/>
      <c r="S3588" s="131"/>
      <c r="T3588" s="131"/>
      <c r="U3588" s="131"/>
      <c r="V3588" s="131"/>
      <c r="W3588" s="131"/>
      <c r="X3588" s="131"/>
      <c r="Y3588" s="131"/>
      <c r="Z3588" s="131"/>
      <c r="AA3588" s="131"/>
      <c r="AB3588" s="131"/>
      <c r="AC3588" s="131"/>
      <c r="AD3588" s="131"/>
      <c r="AE3588" s="131"/>
      <c r="AF3588" s="131"/>
      <c r="AG3588" s="131"/>
      <c r="AH3588" s="43"/>
    </row>
    <row r="3589" spans="4:34">
      <c r="D3589" s="62">
        <v>2020</v>
      </c>
      <c r="E3589" s="62">
        <v>10</v>
      </c>
      <c r="F3589" s="62">
        <v>2021</v>
      </c>
      <c r="G3589" s="62">
        <v>2021</v>
      </c>
      <c r="H3589" s="131"/>
      <c r="I3589" s="131"/>
      <c r="J3589" s="131"/>
      <c r="K3589" s="131"/>
      <c r="L3589" s="131"/>
      <c r="M3589" s="131"/>
      <c r="N3589" s="131"/>
      <c r="O3589" s="131"/>
      <c r="P3589" s="131"/>
      <c r="Q3589" s="131"/>
      <c r="R3589" s="131"/>
      <c r="S3589" s="131"/>
      <c r="T3589" s="131"/>
      <c r="U3589" s="131"/>
      <c r="V3589" s="131"/>
      <c r="W3589" s="131"/>
      <c r="X3589" s="131"/>
      <c r="Y3589" s="131"/>
      <c r="Z3589" s="131"/>
      <c r="AA3589" s="131"/>
      <c r="AB3589" s="131"/>
      <c r="AC3589" s="131"/>
      <c r="AD3589" s="131"/>
      <c r="AE3589" s="131"/>
      <c r="AF3589" s="131"/>
      <c r="AG3589" s="131"/>
      <c r="AH3589" s="43"/>
    </row>
    <row r="3590" spans="4:34">
      <c r="D3590" s="62">
        <v>2020</v>
      </c>
      <c r="E3590" s="62">
        <v>11</v>
      </c>
      <c r="F3590" s="62">
        <v>2021</v>
      </c>
      <c r="G3590" s="62">
        <v>2021</v>
      </c>
      <c r="H3590" s="131"/>
      <c r="I3590" s="131"/>
      <c r="J3590" s="131"/>
      <c r="K3590" s="131"/>
      <c r="L3590" s="131"/>
      <c r="M3590" s="131"/>
      <c r="N3590" s="131"/>
      <c r="O3590" s="131"/>
      <c r="P3590" s="131"/>
      <c r="Q3590" s="131"/>
      <c r="R3590" s="131"/>
      <c r="S3590" s="131"/>
      <c r="T3590" s="131"/>
      <c r="U3590" s="131"/>
      <c r="V3590" s="131"/>
      <c r="W3590" s="131"/>
      <c r="X3590" s="131"/>
      <c r="Y3590" s="131"/>
      <c r="Z3590" s="131"/>
      <c r="AA3590" s="131"/>
      <c r="AB3590" s="131"/>
      <c r="AC3590" s="131"/>
      <c r="AD3590" s="131"/>
      <c r="AE3590" s="131"/>
      <c r="AF3590" s="131"/>
      <c r="AG3590" s="131"/>
      <c r="AH3590" s="43"/>
    </row>
    <row r="3591" spans="4:34">
      <c r="D3591" s="62">
        <v>2020</v>
      </c>
      <c r="E3591" s="62">
        <v>12</v>
      </c>
      <c r="F3591" s="62">
        <v>2021</v>
      </c>
      <c r="G3591" s="62">
        <v>2021</v>
      </c>
      <c r="H3591" s="131"/>
      <c r="I3591" s="131"/>
      <c r="J3591" s="131"/>
      <c r="K3591" s="131"/>
      <c r="L3591" s="131"/>
      <c r="M3591" s="131"/>
      <c r="N3591" s="131"/>
      <c r="O3591" s="131"/>
      <c r="P3591" s="131"/>
      <c r="Q3591" s="131"/>
      <c r="R3591" s="131"/>
      <c r="S3591" s="131"/>
      <c r="T3591" s="131"/>
      <c r="U3591" s="131"/>
      <c r="V3591" s="131"/>
      <c r="W3591" s="131"/>
      <c r="X3591" s="131"/>
      <c r="Y3591" s="131"/>
      <c r="Z3591" s="131"/>
      <c r="AA3591" s="131"/>
      <c r="AB3591" s="131"/>
      <c r="AC3591" s="131"/>
      <c r="AD3591" s="131"/>
      <c r="AE3591" s="131"/>
      <c r="AF3591" s="131"/>
      <c r="AG3591" s="131"/>
      <c r="AH3591" s="43"/>
    </row>
    <row r="3592" spans="4:34">
      <c r="D3592" s="62">
        <v>2021</v>
      </c>
      <c r="E3592" s="62">
        <v>1</v>
      </c>
      <c r="F3592" s="62">
        <v>2021</v>
      </c>
      <c r="G3592" s="62">
        <v>2021</v>
      </c>
      <c r="H3592" s="131"/>
      <c r="I3592" s="131"/>
      <c r="J3592" s="131"/>
      <c r="K3592" s="131"/>
      <c r="L3592" s="131"/>
      <c r="M3592" s="131"/>
      <c r="N3592" s="131"/>
      <c r="O3592" s="131"/>
      <c r="P3592" s="131"/>
      <c r="Q3592" s="131"/>
      <c r="R3592" s="131"/>
      <c r="S3592" s="131"/>
      <c r="T3592" s="131"/>
      <c r="U3592" s="131"/>
      <c r="V3592" s="131"/>
      <c r="W3592" s="131"/>
      <c r="X3592" s="131"/>
      <c r="Y3592" s="131"/>
      <c r="Z3592" s="131"/>
      <c r="AA3592" s="131"/>
      <c r="AB3592" s="131"/>
      <c r="AC3592" s="131"/>
      <c r="AD3592" s="131"/>
      <c r="AE3592" s="131"/>
      <c r="AF3592" s="131"/>
      <c r="AG3592" s="131"/>
      <c r="AH3592" s="43"/>
    </row>
    <row r="3593" spans="4:34">
      <c r="D3593" s="62">
        <v>2021</v>
      </c>
      <c r="E3593" s="62">
        <v>2</v>
      </c>
      <c r="F3593" s="62">
        <v>2021</v>
      </c>
      <c r="G3593" s="62">
        <v>2021</v>
      </c>
      <c r="H3593" s="131"/>
      <c r="I3593" s="131"/>
      <c r="J3593" s="131"/>
      <c r="K3593" s="131"/>
      <c r="L3593" s="131"/>
      <c r="M3593" s="131"/>
      <c r="N3593" s="131"/>
      <c r="O3593" s="131"/>
      <c r="P3593" s="131"/>
      <c r="Q3593" s="131"/>
      <c r="R3593" s="131"/>
      <c r="S3593" s="131"/>
      <c r="T3593" s="131"/>
      <c r="U3593" s="131"/>
      <c r="V3593" s="131"/>
      <c r="W3593" s="131"/>
      <c r="X3593" s="131"/>
      <c r="Y3593" s="131"/>
      <c r="Z3593" s="131"/>
      <c r="AA3593" s="131"/>
      <c r="AB3593" s="131"/>
      <c r="AC3593" s="131"/>
      <c r="AD3593" s="131"/>
      <c r="AE3593" s="131"/>
      <c r="AF3593" s="131"/>
      <c r="AG3593" s="131"/>
      <c r="AH3593" s="43"/>
    </row>
    <row r="3594" spans="4:34">
      <c r="D3594" s="62">
        <v>2021</v>
      </c>
      <c r="E3594" s="62">
        <v>3</v>
      </c>
      <c r="F3594" s="62">
        <v>2021</v>
      </c>
      <c r="G3594" s="62">
        <v>2021</v>
      </c>
      <c r="H3594" s="131"/>
      <c r="I3594" s="131"/>
      <c r="J3594" s="131"/>
      <c r="K3594" s="131"/>
      <c r="L3594" s="131"/>
      <c r="M3594" s="131"/>
      <c r="N3594" s="131"/>
      <c r="O3594" s="131"/>
      <c r="P3594" s="131"/>
      <c r="Q3594" s="131"/>
      <c r="R3594" s="131"/>
      <c r="S3594" s="131"/>
      <c r="T3594" s="131"/>
      <c r="U3594" s="131"/>
      <c r="V3594" s="131"/>
      <c r="W3594" s="131"/>
      <c r="X3594" s="131"/>
      <c r="Y3594" s="131"/>
      <c r="Z3594" s="131"/>
      <c r="AA3594" s="131"/>
      <c r="AB3594" s="131"/>
      <c r="AC3594" s="131"/>
      <c r="AD3594" s="131"/>
      <c r="AE3594" s="131"/>
      <c r="AF3594" s="131"/>
      <c r="AG3594" s="131"/>
      <c r="AH3594" s="43"/>
    </row>
    <row r="3595" spans="4:34">
      <c r="D3595" s="62">
        <v>2021</v>
      </c>
      <c r="E3595" s="62">
        <v>4</v>
      </c>
      <c r="F3595" s="62">
        <v>2021</v>
      </c>
      <c r="G3595" s="62">
        <v>2021</v>
      </c>
      <c r="H3595" s="131"/>
      <c r="I3595" s="131"/>
      <c r="J3595" s="131"/>
      <c r="K3595" s="131"/>
      <c r="L3595" s="131"/>
      <c r="M3595" s="131"/>
      <c r="N3595" s="131"/>
      <c r="O3595" s="131"/>
      <c r="P3595" s="131"/>
      <c r="Q3595" s="131"/>
      <c r="R3595" s="131"/>
      <c r="S3595" s="131"/>
      <c r="T3595" s="131"/>
      <c r="U3595" s="131"/>
      <c r="V3595" s="131"/>
      <c r="W3595" s="131"/>
      <c r="X3595" s="131"/>
      <c r="Y3595" s="131"/>
      <c r="Z3595" s="131"/>
      <c r="AA3595" s="131"/>
      <c r="AB3595" s="131"/>
      <c r="AC3595" s="131"/>
      <c r="AD3595" s="131"/>
      <c r="AE3595" s="131"/>
      <c r="AF3595" s="131"/>
      <c r="AG3595" s="131"/>
      <c r="AH3595" s="43"/>
    </row>
    <row r="3596" spans="4:34">
      <c r="D3596" s="62">
        <v>2021</v>
      </c>
      <c r="E3596" s="62">
        <v>5</v>
      </c>
      <c r="F3596" s="62">
        <v>2021</v>
      </c>
      <c r="G3596" s="62">
        <v>2022</v>
      </c>
      <c r="H3596" s="131"/>
      <c r="I3596" s="131"/>
      <c r="J3596" s="131"/>
      <c r="K3596" s="131"/>
      <c r="L3596" s="131"/>
      <c r="M3596" s="131"/>
      <c r="N3596" s="131"/>
      <c r="O3596" s="131"/>
      <c r="P3596" s="131"/>
      <c r="Q3596" s="131"/>
      <c r="R3596" s="131"/>
      <c r="S3596" s="131"/>
      <c r="T3596" s="131"/>
      <c r="U3596" s="131"/>
      <c r="V3596" s="131"/>
      <c r="W3596" s="131"/>
      <c r="X3596" s="131"/>
      <c r="Y3596" s="131"/>
      <c r="Z3596" s="131"/>
      <c r="AA3596" s="131"/>
      <c r="AB3596" s="131"/>
      <c r="AC3596" s="131"/>
      <c r="AD3596" s="131"/>
      <c r="AE3596" s="131"/>
      <c r="AF3596" s="131"/>
      <c r="AG3596" s="131"/>
      <c r="AH3596" s="43"/>
    </row>
    <row r="3597" spans="4:34">
      <c r="D3597" s="62">
        <v>2021</v>
      </c>
      <c r="E3597" s="62">
        <v>6</v>
      </c>
      <c r="F3597" s="62">
        <v>2021</v>
      </c>
      <c r="G3597" s="62">
        <v>2022</v>
      </c>
      <c r="H3597" s="131"/>
      <c r="I3597" s="131"/>
      <c r="J3597" s="131"/>
      <c r="K3597" s="131"/>
      <c r="L3597" s="131"/>
      <c r="M3597" s="131"/>
      <c r="N3597" s="131"/>
      <c r="O3597" s="131"/>
      <c r="P3597" s="131"/>
      <c r="Q3597" s="131"/>
      <c r="R3597" s="131"/>
      <c r="S3597" s="131"/>
      <c r="T3597" s="131"/>
      <c r="U3597" s="131"/>
      <c r="V3597" s="131"/>
      <c r="W3597" s="131"/>
      <c r="X3597" s="131"/>
      <c r="Y3597" s="131"/>
      <c r="Z3597" s="131"/>
      <c r="AA3597" s="131"/>
      <c r="AB3597" s="131"/>
      <c r="AC3597" s="131"/>
      <c r="AD3597" s="131"/>
      <c r="AE3597" s="131"/>
      <c r="AF3597" s="131"/>
      <c r="AG3597" s="131"/>
      <c r="AH3597" s="43"/>
    </row>
    <row r="3598" spans="4:34">
      <c r="D3598" s="62">
        <v>2021</v>
      </c>
      <c r="E3598" s="62">
        <v>7</v>
      </c>
      <c r="F3598" s="62">
        <v>2022</v>
      </c>
      <c r="G3598" s="62">
        <v>2022</v>
      </c>
      <c r="H3598" s="131"/>
      <c r="I3598" s="131"/>
      <c r="J3598" s="131"/>
      <c r="K3598" s="131"/>
      <c r="L3598" s="131"/>
      <c r="M3598" s="131"/>
      <c r="N3598" s="131"/>
      <c r="O3598" s="131"/>
      <c r="P3598" s="131"/>
      <c r="Q3598" s="131"/>
      <c r="R3598" s="131"/>
      <c r="S3598" s="131"/>
      <c r="T3598" s="131"/>
      <c r="U3598" s="131"/>
      <c r="V3598" s="131"/>
      <c r="W3598" s="131"/>
      <c r="X3598" s="131"/>
      <c r="Y3598" s="131"/>
      <c r="Z3598" s="131"/>
      <c r="AA3598" s="131"/>
      <c r="AB3598" s="131"/>
      <c r="AC3598" s="131"/>
      <c r="AD3598" s="131"/>
      <c r="AE3598" s="131"/>
      <c r="AF3598" s="131"/>
      <c r="AG3598" s="131"/>
      <c r="AH3598" s="43"/>
    </row>
    <row r="3599" spans="4:34">
      <c r="D3599" s="62">
        <v>2021</v>
      </c>
      <c r="E3599" s="62">
        <v>8</v>
      </c>
      <c r="F3599" s="62">
        <v>2022</v>
      </c>
      <c r="G3599" s="62">
        <v>2022</v>
      </c>
      <c r="H3599" s="131"/>
      <c r="I3599" s="131"/>
      <c r="J3599" s="131"/>
      <c r="K3599" s="131"/>
      <c r="L3599" s="131"/>
      <c r="M3599" s="131"/>
      <c r="N3599" s="131"/>
      <c r="O3599" s="131"/>
      <c r="P3599" s="131"/>
      <c r="Q3599" s="131"/>
      <c r="R3599" s="131"/>
      <c r="S3599" s="131"/>
      <c r="T3599" s="131"/>
      <c r="U3599" s="131"/>
      <c r="V3599" s="131"/>
      <c r="W3599" s="131"/>
      <c r="X3599" s="131"/>
      <c r="Y3599" s="131"/>
      <c r="Z3599" s="131"/>
      <c r="AA3599" s="131"/>
      <c r="AB3599" s="131"/>
      <c r="AC3599" s="131"/>
      <c r="AD3599" s="131"/>
      <c r="AE3599" s="131"/>
      <c r="AF3599" s="131"/>
      <c r="AG3599" s="131"/>
      <c r="AH3599" s="43"/>
    </row>
    <row r="3600" spans="4:34">
      <c r="D3600" s="62">
        <v>2021</v>
      </c>
      <c r="E3600" s="62">
        <v>9</v>
      </c>
      <c r="F3600" s="62">
        <v>2022</v>
      </c>
      <c r="G3600" s="62">
        <v>2022</v>
      </c>
      <c r="H3600" s="131"/>
      <c r="I3600" s="131"/>
      <c r="J3600" s="131"/>
      <c r="K3600" s="131"/>
      <c r="L3600" s="131"/>
      <c r="M3600" s="131"/>
      <c r="N3600" s="131"/>
      <c r="O3600" s="131"/>
      <c r="P3600" s="131"/>
      <c r="Q3600" s="131"/>
      <c r="R3600" s="131"/>
      <c r="S3600" s="131"/>
      <c r="T3600" s="131"/>
      <c r="U3600" s="131"/>
      <c r="V3600" s="131"/>
      <c r="W3600" s="131"/>
      <c r="X3600" s="131"/>
      <c r="Y3600" s="131"/>
      <c r="Z3600" s="131"/>
      <c r="AA3600" s="131"/>
      <c r="AB3600" s="131"/>
      <c r="AC3600" s="131"/>
      <c r="AD3600" s="131"/>
      <c r="AE3600" s="131"/>
      <c r="AF3600" s="131"/>
      <c r="AG3600" s="131"/>
      <c r="AH3600" s="43"/>
    </row>
    <row r="3601" spans="4:34">
      <c r="D3601" s="62">
        <v>2021</v>
      </c>
      <c r="E3601" s="62">
        <v>10</v>
      </c>
      <c r="F3601" s="62">
        <v>2022</v>
      </c>
      <c r="G3601" s="62">
        <v>2022</v>
      </c>
      <c r="H3601" s="131"/>
      <c r="I3601" s="131"/>
      <c r="J3601" s="131"/>
      <c r="K3601" s="131"/>
      <c r="L3601" s="131"/>
      <c r="M3601" s="131"/>
      <c r="N3601" s="131"/>
      <c r="O3601" s="131"/>
      <c r="P3601" s="131"/>
      <c r="Q3601" s="131"/>
      <c r="R3601" s="131"/>
      <c r="S3601" s="131"/>
      <c r="T3601" s="131"/>
      <c r="U3601" s="131"/>
      <c r="V3601" s="131"/>
      <c r="W3601" s="131"/>
      <c r="X3601" s="131"/>
      <c r="Y3601" s="131"/>
      <c r="Z3601" s="131"/>
      <c r="AA3601" s="131"/>
      <c r="AB3601" s="131"/>
      <c r="AC3601" s="131"/>
      <c r="AD3601" s="131"/>
      <c r="AE3601" s="131"/>
      <c r="AF3601" s="131"/>
      <c r="AG3601" s="131"/>
      <c r="AH3601" s="43"/>
    </row>
    <row r="3602" spans="4:34">
      <c r="D3602" s="62">
        <v>2021</v>
      </c>
      <c r="E3602" s="62">
        <v>11</v>
      </c>
      <c r="F3602" s="62">
        <v>2022</v>
      </c>
      <c r="G3602" s="62">
        <v>2022</v>
      </c>
      <c r="H3602" s="131"/>
      <c r="I3602" s="131"/>
      <c r="J3602" s="131"/>
      <c r="K3602" s="131"/>
      <c r="L3602" s="131"/>
      <c r="M3602" s="131"/>
      <c r="N3602" s="131"/>
      <c r="O3602" s="131"/>
      <c r="P3602" s="131"/>
      <c r="Q3602" s="131"/>
      <c r="R3602" s="131"/>
      <c r="S3602" s="131"/>
      <c r="T3602" s="131"/>
      <c r="U3602" s="131"/>
      <c r="V3602" s="131"/>
      <c r="W3602" s="131"/>
      <c r="X3602" s="131"/>
      <c r="Y3602" s="131"/>
      <c r="Z3602" s="131"/>
      <c r="AA3602" s="131"/>
      <c r="AB3602" s="131"/>
      <c r="AC3602" s="131"/>
      <c r="AD3602" s="131"/>
      <c r="AE3602" s="131"/>
      <c r="AF3602" s="131"/>
      <c r="AG3602" s="131"/>
      <c r="AH3602" s="43"/>
    </row>
    <row r="3603" spans="4:34">
      <c r="D3603" s="62">
        <v>2021</v>
      </c>
      <c r="E3603" s="62">
        <v>12</v>
      </c>
      <c r="F3603" s="62">
        <v>2022</v>
      </c>
      <c r="G3603" s="62">
        <v>2022</v>
      </c>
      <c r="H3603" s="131"/>
      <c r="I3603" s="131"/>
      <c r="J3603" s="131"/>
      <c r="K3603" s="131"/>
      <c r="L3603" s="131"/>
      <c r="M3603" s="131"/>
      <c r="N3603" s="131"/>
      <c r="O3603" s="131"/>
      <c r="P3603" s="131"/>
      <c r="Q3603" s="131"/>
      <c r="R3603" s="131"/>
      <c r="S3603" s="131"/>
      <c r="T3603" s="131"/>
      <c r="U3603" s="131"/>
      <c r="V3603" s="131"/>
      <c r="W3603" s="131"/>
      <c r="X3603" s="131"/>
      <c r="Y3603" s="131"/>
      <c r="Z3603" s="131"/>
      <c r="AA3603" s="131"/>
      <c r="AB3603" s="131"/>
      <c r="AC3603" s="131"/>
      <c r="AD3603" s="131"/>
      <c r="AE3603" s="131"/>
      <c r="AF3603" s="131"/>
      <c r="AG3603" s="131"/>
      <c r="AH3603" s="43"/>
    </row>
    <row r="3604" spans="4:34">
      <c r="D3604" s="62">
        <v>2022</v>
      </c>
      <c r="E3604" s="62">
        <v>1</v>
      </c>
      <c r="F3604" s="62">
        <v>2022</v>
      </c>
      <c r="G3604" s="62">
        <v>2022</v>
      </c>
      <c r="H3604" s="131"/>
      <c r="I3604" s="131"/>
      <c r="J3604" s="131"/>
      <c r="K3604" s="131"/>
      <c r="L3604" s="131"/>
      <c r="M3604" s="131"/>
      <c r="N3604" s="131"/>
      <c r="O3604" s="131"/>
      <c r="P3604" s="131"/>
      <c r="Q3604" s="131"/>
      <c r="R3604" s="131"/>
      <c r="S3604" s="131"/>
      <c r="T3604" s="131"/>
      <c r="U3604" s="131"/>
      <c r="V3604" s="131"/>
      <c r="W3604" s="131"/>
      <c r="X3604" s="131"/>
      <c r="Y3604" s="131"/>
      <c r="Z3604" s="131"/>
      <c r="AA3604" s="131"/>
      <c r="AB3604" s="131"/>
      <c r="AC3604" s="131"/>
      <c r="AD3604" s="131"/>
      <c r="AE3604" s="131"/>
      <c r="AF3604" s="131"/>
      <c r="AG3604" s="131"/>
      <c r="AH3604" s="43"/>
    </row>
    <row r="3605" spans="4:34">
      <c r="D3605" s="62">
        <v>2022</v>
      </c>
      <c r="E3605" s="62">
        <v>2</v>
      </c>
      <c r="F3605" s="62">
        <v>2022</v>
      </c>
      <c r="G3605" s="62">
        <v>2022</v>
      </c>
      <c r="H3605" s="131"/>
      <c r="I3605" s="131"/>
      <c r="J3605" s="131"/>
      <c r="K3605" s="131"/>
      <c r="L3605" s="131"/>
      <c r="M3605" s="131"/>
      <c r="N3605" s="131"/>
      <c r="O3605" s="131"/>
      <c r="P3605" s="131"/>
      <c r="Q3605" s="131"/>
      <c r="R3605" s="131"/>
      <c r="S3605" s="131"/>
      <c r="T3605" s="131"/>
      <c r="U3605" s="131"/>
      <c r="V3605" s="131"/>
      <c r="W3605" s="131"/>
      <c r="X3605" s="131"/>
      <c r="Y3605" s="131"/>
      <c r="Z3605" s="131"/>
      <c r="AA3605" s="131"/>
      <c r="AB3605" s="131"/>
      <c r="AC3605" s="131"/>
      <c r="AD3605" s="131"/>
      <c r="AE3605" s="131"/>
      <c r="AF3605" s="131"/>
      <c r="AG3605" s="131"/>
      <c r="AH3605" s="43"/>
    </row>
    <row r="3606" spans="4:34">
      <c r="D3606" s="62">
        <v>2022</v>
      </c>
      <c r="E3606" s="62">
        <v>3</v>
      </c>
      <c r="F3606" s="62">
        <v>2022</v>
      </c>
      <c r="G3606" s="62">
        <v>2022</v>
      </c>
      <c r="H3606" s="131"/>
      <c r="I3606" s="131"/>
      <c r="J3606" s="131"/>
      <c r="K3606" s="131"/>
      <c r="L3606" s="131"/>
      <c r="M3606" s="131"/>
      <c r="N3606" s="131"/>
      <c r="O3606" s="131"/>
      <c r="P3606" s="131"/>
      <c r="Q3606" s="131"/>
      <c r="R3606" s="131"/>
      <c r="S3606" s="131"/>
      <c r="T3606" s="131"/>
      <c r="U3606" s="131"/>
      <c r="V3606" s="131"/>
      <c r="W3606" s="131"/>
      <c r="X3606" s="131"/>
      <c r="Y3606" s="131"/>
      <c r="Z3606" s="131"/>
      <c r="AA3606" s="131"/>
      <c r="AB3606" s="131"/>
      <c r="AC3606" s="131"/>
      <c r="AD3606" s="131"/>
      <c r="AE3606" s="131"/>
      <c r="AF3606" s="131"/>
      <c r="AG3606" s="131"/>
      <c r="AH3606" s="43"/>
    </row>
    <row r="3607" spans="4:34">
      <c r="D3607" s="62">
        <v>2022</v>
      </c>
      <c r="E3607" s="62">
        <v>4</v>
      </c>
      <c r="F3607" s="62">
        <v>2022</v>
      </c>
      <c r="G3607" s="62">
        <v>2022</v>
      </c>
      <c r="H3607" s="131"/>
      <c r="I3607" s="131"/>
      <c r="J3607" s="131"/>
      <c r="K3607" s="131"/>
      <c r="L3607" s="131"/>
      <c r="M3607" s="131"/>
      <c r="N3607" s="131"/>
      <c r="O3607" s="131"/>
      <c r="P3607" s="131"/>
      <c r="Q3607" s="131"/>
      <c r="R3607" s="131"/>
      <c r="S3607" s="131"/>
      <c r="T3607" s="131"/>
      <c r="U3607" s="131"/>
      <c r="V3607" s="131"/>
      <c r="W3607" s="131"/>
      <c r="X3607" s="131"/>
      <c r="Y3607" s="131"/>
      <c r="Z3607" s="131"/>
      <c r="AA3607" s="131"/>
      <c r="AB3607" s="131"/>
      <c r="AC3607" s="131"/>
      <c r="AD3607" s="131"/>
      <c r="AE3607" s="131"/>
      <c r="AF3607" s="131"/>
      <c r="AG3607" s="131"/>
      <c r="AH3607" s="43"/>
    </row>
    <row r="3608" spans="4:34">
      <c r="D3608" s="62">
        <v>2022</v>
      </c>
      <c r="E3608" s="62">
        <v>5</v>
      </c>
      <c r="F3608" s="62">
        <v>2022</v>
      </c>
      <c r="G3608" s="62">
        <v>2023</v>
      </c>
      <c r="H3608" s="131"/>
      <c r="I3608" s="131"/>
      <c r="J3608" s="131"/>
      <c r="K3608" s="131"/>
      <c r="L3608" s="131"/>
      <c r="M3608" s="131"/>
      <c r="N3608" s="131"/>
      <c r="O3608" s="131"/>
      <c r="P3608" s="131"/>
      <c r="Q3608" s="131"/>
      <c r="R3608" s="131"/>
      <c r="S3608" s="131"/>
      <c r="T3608" s="131"/>
      <c r="U3608" s="131"/>
      <c r="V3608" s="131"/>
      <c r="W3608" s="131"/>
      <c r="X3608" s="131"/>
      <c r="Y3608" s="131"/>
      <c r="Z3608" s="131"/>
      <c r="AA3608" s="131"/>
      <c r="AB3608" s="131"/>
      <c r="AC3608" s="131"/>
      <c r="AD3608" s="131"/>
      <c r="AE3608" s="131"/>
      <c r="AF3608" s="131"/>
      <c r="AG3608" s="131"/>
      <c r="AH3608" s="43"/>
    </row>
    <row r="3609" spans="4:34">
      <c r="D3609" s="62">
        <v>2022</v>
      </c>
      <c r="E3609" s="62">
        <v>6</v>
      </c>
      <c r="F3609" s="62">
        <v>2022</v>
      </c>
      <c r="G3609" s="62">
        <v>2023</v>
      </c>
      <c r="H3609" s="131"/>
      <c r="I3609" s="131"/>
      <c r="J3609" s="131"/>
      <c r="K3609" s="131"/>
      <c r="L3609" s="131"/>
      <c r="M3609" s="131"/>
      <c r="N3609" s="131"/>
      <c r="O3609" s="131"/>
      <c r="P3609" s="131"/>
      <c r="Q3609" s="131"/>
      <c r="R3609" s="131"/>
      <c r="S3609" s="131"/>
      <c r="T3609" s="131"/>
      <c r="U3609" s="131"/>
      <c r="V3609" s="131"/>
      <c r="W3609" s="131"/>
      <c r="X3609" s="131"/>
      <c r="Y3609" s="131"/>
      <c r="Z3609" s="131"/>
      <c r="AA3609" s="131"/>
      <c r="AB3609" s="131"/>
      <c r="AC3609" s="131"/>
      <c r="AD3609" s="131"/>
      <c r="AE3609" s="131"/>
      <c r="AF3609" s="131"/>
      <c r="AG3609" s="131"/>
      <c r="AH3609" s="43"/>
    </row>
    <row r="3610" spans="4:34">
      <c r="D3610" s="62">
        <v>2022</v>
      </c>
      <c r="E3610" s="62">
        <v>7</v>
      </c>
      <c r="F3610" s="62">
        <v>2023</v>
      </c>
      <c r="G3610" s="62">
        <v>2023</v>
      </c>
      <c r="H3610" s="131"/>
      <c r="I3610" s="131"/>
      <c r="J3610" s="131"/>
      <c r="K3610" s="131"/>
      <c r="L3610" s="131"/>
      <c r="M3610" s="131"/>
      <c r="N3610" s="131"/>
      <c r="O3610" s="131"/>
      <c r="P3610" s="131"/>
      <c r="Q3610" s="131"/>
      <c r="R3610" s="131"/>
      <c r="S3610" s="131"/>
      <c r="T3610" s="131"/>
      <c r="U3610" s="131"/>
      <c r="V3610" s="131"/>
      <c r="W3610" s="131"/>
      <c r="X3610" s="131"/>
      <c r="Y3610" s="131"/>
      <c r="Z3610" s="131"/>
      <c r="AA3610" s="131"/>
      <c r="AB3610" s="131"/>
      <c r="AC3610" s="131"/>
      <c r="AD3610" s="131"/>
      <c r="AE3610" s="131"/>
      <c r="AF3610" s="131"/>
      <c r="AG3610" s="131"/>
      <c r="AH3610" s="43"/>
    </row>
    <row r="3611" spans="4:34">
      <c r="D3611" s="62">
        <v>2022</v>
      </c>
      <c r="E3611" s="62">
        <v>8</v>
      </c>
      <c r="F3611" s="62">
        <v>2023</v>
      </c>
      <c r="G3611" s="62">
        <v>2023</v>
      </c>
      <c r="H3611" s="131"/>
      <c r="I3611" s="131"/>
      <c r="J3611" s="131"/>
      <c r="K3611" s="131"/>
      <c r="L3611" s="131"/>
      <c r="M3611" s="131"/>
      <c r="N3611" s="131"/>
      <c r="O3611" s="131"/>
      <c r="P3611" s="131"/>
      <c r="Q3611" s="131"/>
      <c r="R3611" s="131"/>
      <c r="S3611" s="131"/>
      <c r="T3611" s="131"/>
      <c r="U3611" s="131"/>
      <c r="V3611" s="131"/>
      <c r="W3611" s="131"/>
      <c r="X3611" s="131"/>
      <c r="Y3611" s="131"/>
      <c r="Z3611" s="131"/>
      <c r="AA3611" s="131"/>
      <c r="AB3611" s="131"/>
      <c r="AC3611" s="131"/>
      <c r="AD3611" s="131"/>
      <c r="AE3611" s="131"/>
      <c r="AF3611" s="131"/>
      <c r="AG3611" s="131"/>
      <c r="AH3611" s="43"/>
    </row>
    <row r="3612" spans="4:34">
      <c r="D3612" s="62">
        <v>2022</v>
      </c>
      <c r="E3612" s="62">
        <v>9</v>
      </c>
      <c r="F3612" s="62">
        <v>2023</v>
      </c>
      <c r="G3612" s="62">
        <v>2023</v>
      </c>
      <c r="H3612" s="131"/>
      <c r="I3612" s="131"/>
      <c r="J3612" s="131"/>
      <c r="K3612" s="131"/>
      <c r="L3612" s="131"/>
      <c r="M3612" s="131"/>
      <c r="N3612" s="131"/>
      <c r="O3612" s="131"/>
      <c r="P3612" s="131"/>
      <c r="Q3612" s="131"/>
      <c r="R3612" s="131"/>
      <c r="S3612" s="131"/>
      <c r="T3612" s="131"/>
      <c r="U3612" s="131"/>
      <c r="V3612" s="131"/>
      <c r="W3612" s="131"/>
      <c r="X3612" s="131"/>
      <c r="Y3612" s="131"/>
      <c r="Z3612" s="131"/>
      <c r="AA3612" s="131"/>
      <c r="AB3612" s="131"/>
      <c r="AC3612" s="131"/>
      <c r="AD3612" s="131"/>
      <c r="AE3612" s="131"/>
      <c r="AF3612" s="131"/>
      <c r="AG3612" s="131"/>
      <c r="AH3612" s="43"/>
    </row>
    <row r="3613" spans="4:34">
      <c r="D3613" s="62">
        <v>2022</v>
      </c>
      <c r="E3613" s="62">
        <v>10</v>
      </c>
      <c r="F3613" s="62">
        <v>2023</v>
      </c>
      <c r="G3613" s="62">
        <v>2023</v>
      </c>
      <c r="H3613" s="131"/>
      <c r="I3613" s="131"/>
      <c r="J3613" s="131"/>
      <c r="K3613" s="131"/>
      <c r="L3613" s="131"/>
      <c r="M3613" s="131"/>
      <c r="N3613" s="131"/>
      <c r="O3613" s="131"/>
      <c r="P3613" s="131"/>
      <c r="Q3613" s="131"/>
      <c r="R3613" s="131"/>
      <c r="S3613" s="131"/>
      <c r="T3613" s="131"/>
      <c r="U3613" s="131"/>
      <c r="V3613" s="131"/>
      <c r="W3613" s="131"/>
      <c r="X3613" s="131"/>
      <c r="Y3613" s="131"/>
      <c r="Z3613" s="131"/>
      <c r="AA3613" s="131"/>
      <c r="AB3613" s="131"/>
      <c r="AC3613" s="131"/>
      <c r="AD3613" s="131"/>
      <c r="AE3613" s="131"/>
      <c r="AF3613" s="131"/>
      <c r="AG3613" s="131"/>
      <c r="AH3613" s="43"/>
    </row>
    <row r="3614" spans="4:34">
      <c r="D3614" s="62">
        <v>2022</v>
      </c>
      <c r="E3614" s="62">
        <v>11</v>
      </c>
      <c r="F3614" s="62">
        <v>2023</v>
      </c>
      <c r="G3614" s="62">
        <v>2023</v>
      </c>
      <c r="H3614" s="131"/>
      <c r="I3614" s="131"/>
      <c r="J3614" s="131"/>
      <c r="K3614" s="131"/>
      <c r="L3614" s="131"/>
      <c r="M3614" s="131"/>
      <c r="N3614" s="131"/>
      <c r="O3614" s="131"/>
      <c r="P3614" s="131"/>
      <c r="Q3614" s="131"/>
      <c r="R3614" s="131"/>
      <c r="S3614" s="131"/>
      <c r="T3614" s="131"/>
      <c r="U3614" s="131"/>
      <c r="V3614" s="131"/>
      <c r="W3614" s="131"/>
      <c r="X3614" s="131"/>
      <c r="Y3614" s="131"/>
      <c r="Z3614" s="131"/>
      <c r="AA3614" s="131"/>
      <c r="AB3614" s="131"/>
      <c r="AC3614" s="131"/>
      <c r="AD3614" s="131"/>
      <c r="AE3614" s="131"/>
      <c r="AF3614" s="131"/>
      <c r="AG3614" s="131"/>
      <c r="AH3614" s="43"/>
    </row>
    <row r="3615" spans="4:34">
      <c r="D3615" s="62">
        <v>2022</v>
      </c>
      <c r="E3615" s="62">
        <v>12</v>
      </c>
      <c r="F3615" s="62">
        <v>2023</v>
      </c>
      <c r="G3615" s="62">
        <v>2023</v>
      </c>
      <c r="H3615" s="131"/>
      <c r="I3615" s="131"/>
      <c r="J3615" s="131"/>
      <c r="K3615" s="131"/>
      <c r="L3615" s="131"/>
      <c r="M3615" s="131"/>
      <c r="N3615" s="131"/>
      <c r="O3615" s="131"/>
      <c r="P3615" s="131"/>
      <c r="Q3615" s="131"/>
      <c r="R3615" s="131"/>
      <c r="S3615" s="131"/>
      <c r="T3615" s="131"/>
      <c r="U3615" s="131"/>
      <c r="V3615" s="131"/>
      <c r="W3615" s="131"/>
      <c r="X3615" s="131"/>
      <c r="Y3615" s="131"/>
      <c r="Z3615" s="131"/>
      <c r="AA3615" s="131"/>
      <c r="AB3615" s="131"/>
      <c r="AC3615" s="131"/>
      <c r="AD3615" s="131"/>
      <c r="AE3615" s="131"/>
      <c r="AF3615" s="131"/>
      <c r="AG3615" s="131"/>
      <c r="AH3615" s="43"/>
    </row>
    <row r="3616" spans="4:34">
      <c r="D3616" s="62">
        <v>2023</v>
      </c>
      <c r="E3616" s="62">
        <v>1</v>
      </c>
      <c r="F3616" s="62">
        <v>2023</v>
      </c>
      <c r="G3616" s="62">
        <v>2023</v>
      </c>
      <c r="H3616" s="131"/>
      <c r="I3616" s="131"/>
      <c r="J3616" s="131"/>
      <c r="K3616" s="131"/>
      <c r="L3616" s="131"/>
      <c r="M3616" s="131"/>
      <c r="N3616" s="131"/>
      <c r="O3616" s="131"/>
      <c r="P3616" s="131"/>
      <c r="Q3616" s="131"/>
      <c r="R3616" s="131"/>
      <c r="S3616" s="131"/>
      <c r="T3616" s="131"/>
      <c r="U3616" s="131"/>
      <c r="V3616" s="131"/>
      <c r="W3616" s="131"/>
      <c r="X3616" s="131"/>
      <c r="Y3616" s="131"/>
      <c r="Z3616" s="131"/>
      <c r="AA3616" s="131"/>
      <c r="AB3616" s="131"/>
      <c r="AC3616" s="131"/>
      <c r="AD3616" s="131"/>
      <c r="AE3616" s="131"/>
      <c r="AF3616" s="131"/>
      <c r="AG3616" s="131"/>
      <c r="AH3616" s="43"/>
    </row>
    <row r="3617" spans="4:34">
      <c r="D3617" s="62">
        <v>2023</v>
      </c>
      <c r="E3617" s="62">
        <v>2</v>
      </c>
      <c r="F3617" s="62">
        <v>2023</v>
      </c>
      <c r="G3617" s="62">
        <v>2023</v>
      </c>
      <c r="H3617" s="131"/>
      <c r="I3617" s="131"/>
      <c r="J3617" s="131"/>
      <c r="K3617" s="131"/>
      <c r="L3617" s="131"/>
      <c r="M3617" s="131"/>
      <c r="N3617" s="131"/>
      <c r="O3617" s="131"/>
      <c r="P3617" s="131"/>
      <c r="Q3617" s="131"/>
      <c r="R3617" s="131"/>
      <c r="S3617" s="131"/>
      <c r="T3617" s="131"/>
      <c r="U3617" s="131"/>
      <c r="V3617" s="131"/>
      <c r="W3617" s="131"/>
      <c r="X3617" s="131"/>
      <c r="Y3617" s="131"/>
      <c r="Z3617" s="131"/>
      <c r="AA3617" s="131"/>
      <c r="AB3617" s="131"/>
      <c r="AC3617" s="131"/>
      <c r="AD3617" s="131"/>
      <c r="AE3617" s="131"/>
      <c r="AF3617" s="131"/>
      <c r="AG3617" s="131"/>
      <c r="AH3617" s="43"/>
    </row>
    <row r="3618" spans="4:34">
      <c r="D3618" s="62">
        <v>2023</v>
      </c>
      <c r="E3618" s="62">
        <v>3</v>
      </c>
      <c r="F3618" s="62">
        <v>2023</v>
      </c>
      <c r="G3618" s="62">
        <v>2023</v>
      </c>
      <c r="H3618" s="131"/>
      <c r="I3618" s="131"/>
      <c r="J3618" s="131"/>
      <c r="K3618" s="131"/>
      <c r="L3618" s="131"/>
      <c r="M3618" s="131"/>
      <c r="N3618" s="131"/>
      <c r="O3618" s="131"/>
      <c r="P3618" s="131"/>
      <c r="Q3618" s="131"/>
      <c r="R3618" s="131"/>
      <c r="S3618" s="131"/>
      <c r="T3618" s="131"/>
      <c r="U3618" s="131"/>
      <c r="V3618" s="131"/>
      <c r="W3618" s="131"/>
      <c r="X3618" s="131"/>
      <c r="Y3618" s="131"/>
      <c r="Z3618" s="131"/>
      <c r="AA3618" s="131"/>
      <c r="AB3618" s="131"/>
      <c r="AC3618" s="131"/>
      <c r="AD3618" s="131"/>
      <c r="AE3618" s="131"/>
      <c r="AF3618" s="131"/>
      <c r="AG3618" s="131"/>
      <c r="AH3618" s="43"/>
    </row>
    <row r="3619" spans="4:34">
      <c r="D3619" s="62">
        <v>2023</v>
      </c>
      <c r="E3619" s="62">
        <v>4</v>
      </c>
      <c r="F3619" s="62">
        <v>2023</v>
      </c>
      <c r="G3619" s="62">
        <v>2023</v>
      </c>
      <c r="H3619" s="131"/>
      <c r="I3619" s="131"/>
      <c r="J3619" s="131"/>
      <c r="K3619" s="131"/>
      <c r="L3619" s="131"/>
      <c r="M3619" s="131"/>
      <c r="N3619" s="131"/>
      <c r="O3619" s="131"/>
      <c r="P3619" s="131"/>
      <c r="Q3619" s="131"/>
      <c r="R3619" s="131"/>
      <c r="S3619" s="131"/>
      <c r="T3619" s="131"/>
      <c r="U3619" s="131"/>
      <c r="V3619" s="131"/>
      <c r="W3619" s="131"/>
      <c r="X3619" s="131"/>
      <c r="Y3619" s="131"/>
      <c r="Z3619" s="131"/>
      <c r="AA3619" s="131"/>
      <c r="AB3619" s="131"/>
      <c r="AC3619" s="131"/>
      <c r="AD3619" s="131"/>
      <c r="AE3619" s="131"/>
      <c r="AF3619" s="131"/>
      <c r="AG3619" s="131"/>
      <c r="AH3619" s="43"/>
    </row>
    <row r="3620" spans="4:34">
      <c r="D3620" s="62">
        <v>2023</v>
      </c>
      <c r="E3620" s="62">
        <v>5</v>
      </c>
      <c r="F3620" s="62">
        <v>2023</v>
      </c>
      <c r="G3620" s="62">
        <v>2024</v>
      </c>
      <c r="H3620" s="131"/>
      <c r="I3620" s="131"/>
      <c r="J3620" s="131"/>
      <c r="K3620" s="131"/>
      <c r="L3620" s="131"/>
      <c r="M3620" s="131"/>
      <c r="N3620" s="131"/>
      <c r="O3620" s="131"/>
      <c r="P3620" s="131"/>
      <c r="Q3620" s="131"/>
      <c r="R3620" s="131"/>
      <c r="S3620" s="131"/>
      <c r="T3620" s="131"/>
      <c r="U3620" s="131"/>
      <c r="V3620" s="131"/>
      <c r="W3620" s="131"/>
      <c r="X3620" s="131"/>
      <c r="Y3620" s="131"/>
      <c r="Z3620" s="131"/>
      <c r="AA3620" s="131"/>
      <c r="AB3620" s="131"/>
      <c r="AC3620" s="131"/>
      <c r="AD3620" s="131"/>
      <c r="AE3620" s="131"/>
      <c r="AF3620" s="131"/>
      <c r="AG3620" s="131"/>
      <c r="AH3620" s="43"/>
    </row>
    <row r="3621" spans="4:34">
      <c r="D3621" s="62">
        <v>2023</v>
      </c>
      <c r="E3621" s="62">
        <v>6</v>
      </c>
      <c r="F3621" s="62">
        <v>2023</v>
      </c>
      <c r="G3621" s="62">
        <v>2024</v>
      </c>
      <c r="H3621" s="131"/>
      <c r="I3621" s="131"/>
      <c r="J3621" s="131"/>
      <c r="K3621" s="131"/>
      <c r="L3621" s="131"/>
      <c r="M3621" s="131"/>
      <c r="N3621" s="131"/>
      <c r="O3621" s="131"/>
      <c r="P3621" s="131"/>
      <c r="Q3621" s="131"/>
      <c r="R3621" s="131"/>
      <c r="S3621" s="131"/>
      <c r="T3621" s="131"/>
      <c r="U3621" s="131"/>
      <c r="V3621" s="131"/>
      <c r="W3621" s="131"/>
      <c r="X3621" s="131"/>
      <c r="Y3621" s="131"/>
      <c r="Z3621" s="131"/>
      <c r="AA3621" s="131"/>
      <c r="AB3621" s="131"/>
      <c r="AC3621" s="131"/>
      <c r="AD3621" s="131"/>
      <c r="AE3621" s="131"/>
      <c r="AF3621" s="131"/>
      <c r="AG3621" s="131"/>
      <c r="AH3621" s="43"/>
    </row>
    <row r="3622" spans="4:34">
      <c r="D3622" s="62">
        <v>2023</v>
      </c>
      <c r="E3622" s="62">
        <v>7</v>
      </c>
      <c r="F3622" s="62">
        <v>2024</v>
      </c>
      <c r="G3622" s="62">
        <v>2024</v>
      </c>
      <c r="H3622" s="131"/>
      <c r="I3622" s="131"/>
      <c r="J3622" s="131"/>
      <c r="K3622" s="131"/>
      <c r="L3622" s="131"/>
      <c r="M3622" s="131"/>
      <c r="N3622" s="131"/>
      <c r="O3622" s="131"/>
      <c r="P3622" s="131"/>
      <c r="Q3622" s="131"/>
      <c r="R3622" s="131"/>
      <c r="S3622" s="131"/>
      <c r="T3622" s="131"/>
      <c r="U3622" s="131"/>
      <c r="V3622" s="131"/>
      <c r="W3622" s="131"/>
      <c r="X3622" s="131"/>
      <c r="Y3622" s="131"/>
      <c r="Z3622" s="131"/>
      <c r="AA3622" s="131"/>
      <c r="AB3622" s="131"/>
      <c r="AC3622" s="131"/>
      <c r="AD3622" s="131"/>
      <c r="AE3622" s="131"/>
      <c r="AF3622" s="131"/>
      <c r="AG3622" s="131"/>
      <c r="AH3622" s="43"/>
    </row>
    <row r="3623" spans="4:34">
      <c r="D3623" s="62">
        <v>2023</v>
      </c>
      <c r="E3623" s="62">
        <v>8</v>
      </c>
      <c r="F3623" s="62">
        <v>2024</v>
      </c>
      <c r="G3623" s="62">
        <v>2024</v>
      </c>
      <c r="H3623" s="131"/>
      <c r="I3623" s="131"/>
      <c r="J3623" s="131"/>
      <c r="K3623" s="131"/>
      <c r="L3623" s="131"/>
      <c r="M3623" s="131"/>
      <c r="N3623" s="131"/>
      <c r="O3623" s="131"/>
      <c r="P3623" s="131"/>
      <c r="Q3623" s="131"/>
      <c r="R3623" s="131"/>
      <c r="S3623" s="131"/>
      <c r="T3623" s="131"/>
      <c r="U3623" s="131"/>
      <c r="V3623" s="131"/>
      <c r="W3623" s="131"/>
      <c r="X3623" s="131"/>
      <c r="Y3623" s="131"/>
      <c r="Z3623" s="131"/>
      <c r="AA3623" s="131"/>
      <c r="AB3623" s="131"/>
      <c r="AC3623" s="131"/>
      <c r="AD3623" s="131"/>
      <c r="AE3623" s="131"/>
      <c r="AF3623" s="131"/>
      <c r="AG3623" s="131"/>
      <c r="AH3623" s="43"/>
    </row>
    <row r="3624" spans="4:34">
      <c r="D3624" s="62">
        <v>2023</v>
      </c>
      <c r="E3624" s="62">
        <v>9</v>
      </c>
      <c r="F3624" s="62">
        <v>2024</v>
      </c>
      <c r="G3624" s="62">
        <v>2024</v>
      </c>
      <c r="H3624" s="131"/>
      <c r="I3624" s="131"/>
      <c r="J3624" s="131"/>
      <c r="K3624" s="131"/>
      <c r="L3624" s="131"/>
      <c r="M3624" s="131"/>
      <c r="N3624" s="131"/>
      <c r="O3624" s="131"/>
      <c r="P3624" s="131"/>
      <c r="Q3624" s="131"/>
      <c r="R3624" s="131"/>
      <c r="S3624" s="131"/>
      <c r="T3624" s="131"/>
      <c r="U3624" s="131"/>
      <c r="V3624" s="131"/>
      <c r="W3624" s="131"/>
      <c r="X3624" s="131"/>
      <c r="Y3624" s="131"/>
      <c r="Z3624" s="131"/>
      <c r="AA3624" s="131"/>
      <c r="AB3624" s="131"/>
      <c r="AC3624" s="131"/>
      <c r="AD3624" s="131"/>
      <c r="AE3624" s="131"/>
      <c r="AF3624" s="131"/>
      <c r="AG3624" s="131"/>
      <c r="AH3624" s="43"/>
    </row>
    <row r="3625" spans="4:34">
      <c r="D3625" s="62">
        <v>2023</v>
      </c>
      <c r="E3625" s="62">
        <v>10</v>
      </c>
      <c r="F3625" s="62">
        <v>2024</v>
      </c>
      <c r="G3625" s="62">
        <v>2024</v>
      </c>
      <c r="H3625" s="131"/>
      <c r="I3625" s="131"/>
      <c r="J3625" s="131"/>
      <c r="K3625" s="131"/>
      <c r="L3625" s="131"/>
      <c r="M3625" s="131"/>
      <c r="N3625" s="131"/>
      <c r="O3625" s="131"/>
      <c r="P3625" s="131"/>
      <c r="Q3625" s="131"/>
      <c r="R3625" s="131"/>
      <c r="S3625" s="131"/>
      <c r="T3625" s="131"/>
      <c r="U3625" s="131"/>
      <c r="V3625" s="131"/>
      <c r="W3625" s="131"/>
      <c r="X3625" s="131"/>
      <c r="Y3625" s="131"/>
      <c r="Z3625" s="131"/>
      <c r="AA3625" s="131"/>
      <c r="AB3625" s="131"/>
      <c r="AC3625" s="131"/>
      <c r="AD3625" s="131"/>
      <c r="AE3625" s="131"/>
      <c r="AF3625" s="131"/>
      <c r="AG3625" s="131"/>
      <c r="AH3625" s="43"/>
    </row>
    <row r="3626" spans="4:34">
      <c r="D3626" s="62">
        <v>2023</v>
      </c>
      <c r="E3626" s="62">
        <v>11</v>
      </c>
      <c r="F3626" s="62">
        <v>2024</v>
      </c>
      <c r="G3626" s="62">
        <v>2024</v>
      </c>
      <c r="H3626" s="131"/>
      <c r="I3626" s="131"/>
      <c r="J3626" s="131"/>
      <c r="K3626" s="131"/>
      <c r="L3626" s="131"/>
      <c r="M3626" s="131"/>
      <c r="N3626" s="131"/>
      <c r="O3626" s="131"/>
      <c r="P3626" s="131"/>
      <c r="Q3626" s="131"/>
      <c r="R3626" s="131"/>
      <c r="S3626" s="131"/>
      <c r="T3626" s="131"/>
      <c r="U3626" s="131"/>
      <c r="V3626" s="131"/>
      <c r="W3626" s="131"/>
      <c r="X3626" s="131"/>
      <c r="Y3626" s="131"/>
      <c r="Z3626" s="131"/>
      <c r="AA3626" s="131"/>
      <c r="AB3626" s="131"/>
      <c r="AC3626" s="131"/>
      <c r="AD3626" s="131"/>
      <c r="AE3626" s="131"/>
      <c r="AF3626" s="131"/>
      <c r="AG3626" s="131"/>
      <c r="AH3626" s="43"/>
    </row>
    <row r="3627" spans="4:34">
      <c r="D3627" s="62">
        <v>2023</v>
      </c>
      <c r="E3627" s="62">
        <v>12</v>
      </c>
      <c r="F3627" s="62">
        <v>2024</v>
      </c>
      <c r="G3627" s="62">
        <v>2024</v>
      </c>
      <c r="H3627" s="131"/>
      <c r="I3627" s="131"/>
      <c r="J3627" s="131"/>
      <c r="K3627" s="131"/>
      <c r="L3627" s="131"/>
      <c r="M3627" s="131"/>
      <c r="N3627" s="131"/>
      <c r="O3627" s="131"/>
      <c r="P3627" s="131"/>
      <c r="Q3627" s="131"/>
      <c r="R3627" s="131"/>
      <c r="S3627" s="131"/>
      <c r="T3627" s="131"/>
      <c r="U3627" s="131"/>
      <c r="V3627" s="131"/>
      <c r="W3627" s="131"/>
      <c r="X3627" s="131"/>
      <c r="Y3627" s="131"/>
      <c r="Z3627" s="131"/>
      <c r="AA3627" s="131"/>
      <c r="AB3627" s="131"/>
      <c r="AC3627" s="131"/>
      <c r="AD3627" s="131"/>
      <c r="AE3627" s="131"/>
      <c r="AF3627" s="131"/>
      <c r="AG3627" s="131"/>
      <c r="AH3627" s="43"/>
    </row>
    <row r="3628" spans="4:34">
      <c r="D3628" s="62">
        <v>2024</v>
      </c>
      <c r="E3628" s="62">
        <v>1</v>
      </c>
      <c r="F3628" s="62">
        <v>2024</v>
      </c>
      <c r="G3628" s="62">
        <v>2024</v>
      </c>
      <c r="H3628" s="131"/>
      <c r="I3628" s="131"/>
      <c r="J3628" s="131"/>
      <c r="K3628" s="131"/>
      <c r="L3628" s="131"/>
      <c r="M3628" s="131"/>
      <c r="N3628" s="131"/>
      <c r="O3628" s="131"/>
      <c r="P3628" s="131"/>
      <c r="Q3628" s="131"/>
      <c r="R3628" s="131"/>
      <c r="S3628" s="131"/>
      <c r="T3628" s="131"/>
      <c r="U3628" s="131"/>
      <c r="V3628" s="131"/>
      <c r="W3628" s="131"/>
      <c r="X3628" s="131"/>
      <c r="Y3628" s="131"/>
      <c r="Z3628" s="131"/>
      <c r="AA3628" s="131"/>
      <c r="AB3628" s="131"/>
      <c r="AC3628" s="131"/>
      <c r="AD3628" s="131"/>
      <c r="AE3628" s="131"/>
      <c r="AF3628" s="131"/>
      <c r="AG3628" s="131"/>
      <c r="AH3628" s="43"/>
    </row>
    <row r="3629" spans="4:34">
      <c r="D3629" s="62">
        <v>2024</v>
      </c>
      <c r="E3629" s="62">
        <v>2</v>
      </c>
      <c r="F3629" s="62">
        <v>2024</v>
      </c>
      <c r="G3629" s="62">
        <v>2024</v>
      </c>
      <c r="H3629" s="131"/>
      <c r="I3629" s="131"/>
      <c r="J3629" s="131"/>
      <c r="K3629" s="131"/>
      <c r="L3629" s="131"/>
      <c r="M3629" s="131"/>
      <c r="N3629" s="131"/>
      <c r="O3629" s="131"/>
      <c r="P3629" s="131"/>
      <c r="Q3629" s="131"/>
      <c r="R3629" s="131"/>
      <c r="S3629" s="131"/>
      <c r="T3629" s="131"/>
      <c r="U3629" s="131"/>
      <c r="V3629" s="131"/>
      <c r="W3629" s="131"/>
      <c r="X3629" s="131"/>
      <c r="Y3629" s="131"/>
      <c r="Z3629" s="131"/>
      <c r="AA3629" s="131"/>
      <c r="AB3629" s="131"/>
      <c r="AC3629" s="131"/>
      <c r="AD3629" s="131"/>
      <c r="AE3629" s="131"/>
      <c r="AF3629" s="131"/>
      <c r="AG3629" s="131"/>
      <c r="AH3629" s="43"/>
    </row>
    <row r="3630" spans="4:34">
      <c r="D3630" s="62">
        <v>2024</v>
      </c>
      <c r="E3630" s="62">
        <v>3</v>
      </c>
      <c r="F3630" s="62">
        <v>2024</v>
      </c>
      <c r="G3630" s="62">
        <v>2024</v>
      </c>
      <c r="H3630" s="131"/>
      <c r="I3630" s="131"/>
      <c r="J3630" s="131"/>
      <c r="K3630" s="131"/>
      <c r="L3630" s="131"/>
      <c r="M3630" s="131"/>
      <c r="N3630" s="131"/>
      <c r="O3630" s="131"/>
      <c r="P3630" s="131"/>
      <c r="Q3630" s="131"/>
      <c r="R3630" s="131"/>
      <c r="S3630" s="131"/>
      <c r="T3630" s="131"/>
      <c r="U3630" s="131"/>
      <c r="V3630" s="131"/>
      <c r="W3630" s="131"/>
      <c r="X3630" s="131"/>
      <c r="Y3630" s="131"/>
      <c r="Z3630" s="131"/>
      <c r="AA3630" s="131"/>
      <c r="AB3630" s="131"/>
      <c r="AC3630" s="131"/>
      <c r="AD3630" s="131"/>
      <c r="AE3630" s="131"/>
      <c r="AF3630" s="131"/>
      <c r="AG3630" s="131"/>
      <c r="AH3630" s="43"/>
    </row>
    <row r="3631" spans="4:34">
      <c r="D3631" s="62">
        <v>2024</v>
      </c>
      <c r="E3631" s="62">
        <v>4</v>
      </c>
      <c r="F3631" s="62">
        <v>2024</v>
      </c>
      <c r="G3631" s="62">
        <v>2024</v>
      </c>
      <c r="H3631" s="131"/>
      <c r="I3631" s="131"/>
      <c r="J3631" s="131"/>
      <c r="K3631" s="131"/>
      <c r="L3631" s="131"/>
      <c r="M3631" s="131"/>
      <c r="N3631" s="131"/>
      <c r="O3631" s="131"/>
      <c r="P3631" s="131"/>
      <c r="Q3631" s="131"/>
      <c r="R3631" s="131"/>
      <c r="S3631" s="131"/>
      <c r="T3631" s="131"/>
      <c r="U3631" s="131"/>
      <c r="V3631" s="131"/>
      <c r="W3631" s="131"/>
      <c r="X3631" s="131"/>
      <c r="Y3631" s="131"/>
      <c r="Z3631" s="131"/>
      <c r="AA3631" s="131"/>
      <c r="AB3631" s="131"/>
      <c r="AC3631" s="131"/>
      <c r="AD3631" s="131"/>
      <c r="AE3631" s="131"/>
      <c r="AF3631" s="131"/>
      <c r="AG3631" s="131"/>
      <c r="AH3631" s="43"/>
    </row>
    <row r="3632" spans="4:34">
      <c r="D3632" s="62">
        <v>2024</v>
      </c>
      <c r="E3632" s="62">
        <v>5</v>
      </c>
      <c r="F3632" s="62">
        <v>2024</v>
      </c>
      <c r="G3632" s="62">
        <v>2025</v>
      </c>
      <c r="H3632" s="131"/>
      <c r="I3632" s="131"/>
      <c r="J3632" s="131"/>
      <c r="K3632" s="131"/>
      <c r="L3632" s="131"/>
      <c r="M3632" s="131"/>
      <c r="N3632" s="131"/>
      <c r="O3632" s="131"/>
      <c r="P3632" s="131"/>
      <c r="Q3632" s="131"/>
      <c r="R3632" s="131"/>
      <c r="S3632" s="131"/>
      <c r="T3632" s="131"/>
      <c r="U3632" s="131"/>
      <c r="V3632" s="131"/>
      <c r="W3632" s="131"/>
      <c r="X3632" s="131"/>
      <c r="Y3632" s="131"/>
      <c r="Z3632" s="131"/>
      <c r="AA3632" s="131"/>
      <c r="AB3632" s="131"/>
      <c r="AC3632" s="131"/>
      <c r="AD3632" s="131"/>
      <c r="AE3632" s="131"/>
      <c r="AF3632" s="131"/>
      <c r="AG3632" s="131"/>
      <c r="AH3632" s="43"/>
    </row>
    <row r="3633" spans="4:34">
      <c r="D3633" s="62">
        <v>2024</v>
      </c>
      <c r="E3633" s="62">
        <v>6</v>
      </c>
      <c r="F3633" s="62">
        <v>2024</v>
      </c>
      <c r="G3633" s="62">
        <v>2025</v>
      </c>
      <c r="H3633" s="131"/>
      <c r="I3633" s="131"/>
      <c r="J3633" s="131"/>
      <c r="K3633" s="131"/>
      <c r="L3633" s="131"/>
      <c r="M3633" s="131"/>
      <c r="N3633" s="131"/>
      <c r="O3633" s="131"/>
      <c r="P3633" s="131"/>
      <c r="Q3633" s="131"/>
      <c r="R3633" s="131"/>
      <c r="S3633" s="131"/>
      <c r="T3633" s="131"/>
      <c r="U3633" s="131"/>
      <c r="V3633" s="131"/>
      <c r="W3633" s="131"/>
      <c r="X3633" s="131"/>
      <c r="Y3633" s="131"/>
      <c r="Z3633" s="131"/>
      <c r="AA3633" s="131"/>
      <c r="AB3633" s="131"/>
      <c r="AC3633" s="131"/>
      <c r="AD3633" s="131"/>
      <c r="AE3633" s="131"/>
      <c r="AF3633" s="131"/>
      <c r="AG3633" s="131"/>
      <c r="AH3633" s="43"/>
    </row>
    <row r="3634" spans="4:34">
      <c r="D3634" s="62">
        <v>2024</v>
      </c>
      <c r="E3634" s="62">
        <v>7</v>
      </c>
      <c r="F3634" s="62">
        <v>2025</v>
      </c>
      <c r="G3634" s="62">
        <v>2025</v>
      </c>
      <c r="H3634" s="131"/>
      <c r="I3634" s="131"/>
      <c r="J3634" s="131"/>
      <c r="K3634" s="131"/>
      <c r="L3634" s="131"/>
      <c r="M3634" s="131"/>
      <c r="N3634" s="131"/>
      <c r="O3634" s="131"/>
      <c r="P3634" s="131"/>
      <c r="Q3634" s="131"/>
      <c r="R3634" s="131"/>
      <c r="S3634" s="131"/>
      <c r="T3634" s="131"/>
      <c r="U3634" s="131"/>
      <c r="V3634" s="131"/>
      <c r="W3634" s="131"/>
      <c r="X3634" s="131"/>
      <c r="Y3634" s="131"/>
      <c r="Z3634" s="131"/>
      <c r="AA3634" s="131"/>
      <c r="AB3634" s="131"/>
      <c r="AC3634" s="131"/>
      <c r="AD3634" s="131"/>
      <c r="AE3634" s="131"/>
      <c r="AF3634" s="131"/>
      <c r="AG3634" s="131"/>
      <c r="AH3634" s="43"/>
    </row>
    <row r="3635" spans="4:34">
      <c r="D3635" s="62">
        <v>2024</v>
      </c>
      <c r="E3635" s="62">
        <v>8</v>
      </c>
      <c r="F3635" s="62">
        <v>2025</v>
      </c>
      <c r="G3635" s="62">
        <v>2025</v>
      </c>
      <c r="H3635" s="131"/>
      <c r="I3635" s="131"/>
      <c r="J3635" s="131"/>
      <c r="K3635" s="131"/>
      <c r="L3635" s="131"/>
      <c r="M3635" s="131"/>
      <c r="N3635" s="131"/>
      <c r="O3635" s="131"/>
      <c r="P3635" s="131"/>
      <c r="Q3635" s="131"/>
      <c r="R3635" s="131"/>
      <c r="S3635" s="131"/>
      <c r="T3635" s="131"/>
      <c r="U3635" s="131"/>
      <c r="V3635" s="131"/>
      <c r="W3635" s="131"/>
      <c r="X3635" s="131"/>
      <c r="Y3635" s="131"/>
      <c r="Z3635" s="131"/>
      <c r="AA3635" s="131"/>
      <c r="AB3635" s="131"/>
      <c r="AC3635" s="131"/>
      <c r="AD3635" s="131"/>
      <c r="AE3635" s="131"/>
      <c r="AF3635" s="131"/>
      <c r="AG3635" s="131"/>
      <c r="AH3635" s="43"/>
    </row>
    <row r="3636" spans="4:34">
      <c r="D3636" s="62">
        <v>2024</v>
      </c>
      <c r="E3636" s="62">
        <v>9</v>
      </c>
      <c r="F3636" s="62">
        <v>2025</v>
      </c>
      <c r="G3636" s="62">
        <v>2025</v>
      </c>
      <c r="H3636" s="131"/>
      <c r="I3636" s="131"/>
      <c r="J3636" s="131"/>
      <c r="K3636" s="131"/>
      <c r="L3636" s="131"/>
      <c r="M3636" s="131"/>
      <c r="N3636" s="131"/>
      <c r="O3636" s="131"/>
      <c r="P3636" s="131"/>
      <c r="Q3636" s="131"/>
      <c r="R3636" s="131"/>
      <c r="S3636" s="131"/>
      <c r="T3636" s="131"/>
      <c r="U3636" s="131"/>
      <c r="V3636" s="131"/>
      <c r="W3636" s="131"/>
      <c r="X3636" s="131"/>
      <c r="Y3636" s="131"/>
      <c r="Z3636" s="131"/>
      <c r="AA3636" s="131"/>
      <c r="AB3636" s="131"/>
      <c r="AC3636" s="131"/>
      <c r="AD3636" s="131"/>
      <c r="AE3636" s="131"/>
      <c r="AF3636" s="131"/>
      <c r="AG3636" s="131"/>
      <c r="AH3636" s="43"/>
    </row>
    <row r="3637" spans="4:34">
      <c r="D3637" s="62">
        <v>2024</v>
      </c>
      <c r="E3637" s="62">
        <v>10</v>
      </c>
      <c r="F3637" s="62">
        <v>2025</v>
      </c>
      <c r="G3637" s="62">
        <v>2025</v>
      </c>
      <c r="H3637" s="131"/>
      <c r="I3637" s="131"/>
      <c r="J3637" s="131"/>
      <c r="K3637" s="131"/>
      <c r="L3637" s="131"/>
      <c r="M3637" s="131"/>
      <c r="N3637" s="131"/>
      <c r="O3637" s="131"/>
      <c r="P3637" s="131"/>
      <c r="Q3637" s="131"/>
      <c r="R3637" s="131"/>
      <c r="S3637" s="131"/>
      <c r="T3637" s="131"/>
      <c r="U3637" s="131"/>
      <c r="V3637" s="131"/>
      <c r="W3637" s="131"/>
      <c r="X3637" s="131"/>
      <c r="Y3637" s="131"/>
      <c r="Z3637" s="131"/>
      <c r="AA3637" s="131"/>
      <c r="AB3637" s="131"/>
      <c r="AC3637" s="131"/>
      <c r="AD3637" s="131"/>
      <c r="AE3637" s="131"/>
      <c r="AF3637" s="131"/>
      <c r="AG3637" s="131"/>
      <c r="AH3637" s="43"/>
    </row>
    <row r="3638" spans="4:34">
      <c r="D3638" s="62">
        <v>2024</v>
      </c>
      <c r="E3638" s="62">
        <v>11</v>
      </c>
      <c r="F3638" s="62">
        <v>2025</v>
      </c>
      <c r="G3638" s="62">
        <v>2025</v>
      </c>
      <c r="H3638" s="131"/>
      <c r="I3638" s="131"/>
      <c r="J3638" s="131"/>
      <c r="K3638" s="131"/>
      <c r="L3638" s="131"/>
      <c r="M3638" s="131"/>
      <c r="N3638" s="131"/>
      <c r="O3638" s="131"/>
      <c r="P3638" s="131"/>
      <c r="Q3638" s="131"/>
      <c r="R3638" s="131"/>
      <c r="S3638" s="131"/>
      <c r="T3638" s="131"/>
      <c r="U3638" s="131"/>
      <c r="V3638" s="131"/>
      <c r="W3638" s="131"/>
      <c r="X3638" s="131"/>
      <c r="Y3638" s="131"/>
      <c r="Z3638" s="131"/>
      <c r="AA3638" s="131"/>
      <c r="AB3638" s="131"/>
      <c r="AC3638" s="131"/>
      <c r="AD3638" s="131"/>
      <c r="AE3638" s="131"/>
      <c r="AF3638" s="131"/>
      <c r="AG3638" s="131"/>
      <c r="AH3638" s="43"/>
    </row>
    <row r="3639" spans="4:34">
      <c r="D3639" s="62">
        <v>2024</v>
      </c>
      <c r="E3639" s="62">
        <v>12</v>
      </c>
      <c r="F3639" s="62">
        <v>2025</v>
      </c>
      <c r="G3639" s="62">
        <v>2025</v>
      </c>
      <c r="H3639" s="131"/>
      <c r="I3639" s="131"/>
      <c r="J3639" s="131"/>
      <c r="K3639" s="131"/>
      <c r="L3639" s="131"/>
      <c r="M3639" s="131"/>
      <c r="N3639" s="131"/>
      <c r="O3639" s="131"/>
      <c r="P3639" s="131"/>
      <c r="Q3639" s="131"/>
      <c r="R3639" s="131"/>
      <c r="S3639" s="131"/>
      <c r="T3639" s="131"/>
      <c r="U3639" s="131"/>
      <c r="V3639" s="131"/>
      <c r="W3639" s="131"/>
      <c r="X3639" s="131"/>
      <c r="Y3639" s="131"/>
      <c r="Z3639" s="131"/>
      <c r="AA3639" s="131"/>
      <c r="AB3639" s="131"/>
      <c r="AC3639" s="131"/>
      <c r="AD3639" s="131"/>
      <c r="AE3639" s="131"/>
      <c r="AF3639" s="131"/>
      <c r="AG3639" s="131"/>
      <c r="AH3639" s="43"/>
    </row>
    <row r="3640" spans="4:34">
      <c r="D3640" s="62">
        <v>2025</v>
      </c>
      <c r="E3640" s="62">
        <v>1</v>
      </c>
      <c r="F3640" s="62">
        <v>2025</v>
      </c>
      <c r="G3640" s="62">
        <v>2025</v>
      </c>
      <c r="H3640" s="131"/>
      <c r="I3640" s="131"/>
      <c r="J3640" s="131"/>
      <c r="K3640" s="131"/>
      <c r="L3640" s="131"/>
      <c r="M3640" s="131"/>
      <c r="N3640" s="131"/>
      <c r="O3640" s="131"/>
      <c r="P3640" s="131"/>
      <c r="Q3640" s="131"/>
      <c r="R3640" s="131"/>
      <c r="S3640" s="131"/>
      <c r="T3640" s="131"/>
      <c r="U3640" s="131"/>
      <c r="V3640" s="131"/>
      <c r="W3640" s="131"/>
      <c r="X3640" s="131"/>
      <c r="Y3640" s="131"/>
      <c r="Z3640" s="131"/>
      <c r="AA3640" s="131"/>
      <c r="AB3640" s="131"/>
      <c r="AC3640" s="131"/>
      <c r="AD3640" s="131"/>
      <c r="AE3640" s="131"/>
      <c r="AF3640" s="131"/>
      <c r="AG3640" s="131"/>
      <c r="AH3640" s="43"/>
    </row>
    <row r="3641" spans="4:34">
      <c r="D3641" s="62">
        <v>2025</v>
      </c>
      <c r="E3641" s="62">
        <v>2</v>
      </c>
      <c r="F3641" s="62">
        <v>2025</v>
      </c>
      <c r="G3641" s="62">
        <v>2025</v>
      </c>
      <c r="H3641" s="131"/>
      <c r="I3641" s="131"/>
      <c r="J3641" s="131"/>
      <c r="K3641" s="131"/>
      <c r="L3641" s="131"/>
      <c r="M3641" s="131"/>
      <c r="N3641" s="131"/>
      <c r="O3641" s="131"/>
      <c r="P3641" s="131"/>
      <c r="Q3641" s="131"/>
      <c r="R3641" s="131"/>
      <c r="S3641" s="131"/>
      <c r="T3641" s="131"/>
      <c r="U3641" s="131"/>
      <c r="V3641" s="131"/>
      <c r="W3641" s="131"/>
      <c r="X3641" s="131"/>
      <c r="Y3641" s="131"/>
      <c r="Z3641" s="131"/>
      <c r="AA3641" s="131"/>
      <c r="AB3641" s="131"/>
      <c r="AC3641" s="131"/>
      <c r="AD3641" s="131"/>
      <c r="AE3641" s="131"/>
      <c r="AF3641" s="131"/>
      <c r="AG3641" s="131"/>
      <c r="AH3641" s="43"/>
    </row>
    <row r="3642" spans="4:34">
      <c r="D3642" s="62">
        <v>2025</v>
      </c>
      <c r="E3642" s="62">
        <v>3</v>
      </c>
      <c r="F3642" s="62">
        <v>2025</v>
      </c>
      <c r="G3642" s="62">
        <v>2025</v>
      </c>
      <c r="H3642" s="131"/>
      <c r="I3642" s="131"/>
      <c r="J3642" s="131"/>
      <c r="K3642" s="131"/>
      <c r="L3642" s="131"/>
      <c r="M3642" s="131"/>
      <c r="N3642" s="131"/>
      <c r="O3642" s="131"/>
      <c r="P3642" s="131"/>
      <c r="Q3642" s="131"/>
      <c r="R3642" s="131"/>
      <c r="S3642" s="131"/>
      <c r="T3642" s="131"/>
      <c r="U3642" s="131"/>
      <c r="V3642" s="131"/>
      <c r="W3642" s="131"/>
      <c r="X3642" s="131"/>
      <c r="Y3642" s="131"/>
      <c r="Z3642" s="131"/>
      <c r="AA3642" s="131"/>
      <c r="AB3642" s="131"/>
      <c r="AC3642" s="131"/>
      <c r="AD3642" s="131"/>
      <c r="AE3642" s="131"/>
      <c r="AF3642" s="131"/>
      <c r="AG3642" s="131"/>
      <c r="AH3642" s="43"/>
    </row>
    <row r="3643" spans="4:34">
      <c r="D3643" s="62">
        <v>2025</v>
      </c>
      <c r="E3643" s="62">
        <v>4</v>
      </c>
      <c r="F3643" s="62">
        <v>2025</v>
      </c>
      <c r="G3643" s="62">
        <v>2025</v>
      </c>
      <c r="H3643" s="131"/>
      <c r="I3643" s="131"/>
      <c r="J3643" s="131"/>
      <c r="K3643" s="131"/>
      <c r="L3643" s="131"/>
      <c r="M3643" s="131"/>
      <c r="N3643" s="131"/>
      <c r="O3643" s="131"/>
      <c r="P3643" s="131"/>
      <c r="Q3643" s="131"/>
      <c r="R3643" s="131"/>
      <c r="S3643" s="131"/>
      <c r="T3643" s="131"/>
      <c r="U3643" s="131"/>
      <c r="V3643" s="131"/>
      <c r="W3643" s="131"/>
      <c r="X3643" s="131"/>
      <c r="Y3643" s="131"/>
      <c r="Z3643" s="131"/>
      <c r="AA3643" s="131"/>
      <c r="AB3643" s="131"/>
      <c r="AC3643" s="131"/>
      <c r="AD3643" s="131"/>
      <c r="AE3643" s="131"/>
      <c r="AF3643" s="131"/>
      <c r="AG3643" s="131"/>
      <c r="AH3643" s="43"/>
    </row>
    <row r="3644" spans="4:34">
      <c r="D3644" s="62">
        <v>2025</v>
      </c>
      <c r="E3644" s="62">
        <v>5</v>
      </c>
      <c r="F3644" s="62">
        <v>2025</v>
      </c>
      <c r="G3644" s="62">
        <v>2026</v>
      </c>
      <c r="H3644" s="131"/>
      <c r="I3644" s="131"/>
      <c r="J3644" s="131"/>
      <c r="K3644" s="131"/>
      <c r="L3644" s="131"/>
      <c r="M3644" s="131"/>
      <c r="N3644" s="131"/>
      <c r="O3644" s="131"/>
      <c r="P3644" s="131"/>
      <c r="Q3644" s="131"/>
      <c r="R3644" s="131"/>
      <c r="S3644" s="131"/>
      <c r="T3644" s="131"/>
      <c r="U3644" s="131"/>
      <c r="V3644" s="131"/>
      <c r="W3644" s="131"/>
      <c r="X3644" s="131"/>
      <c r="Y3644" s="131"/>
      <c r="Z3644" s="131"/>
      <c r="AA3644" s="131"/>
      <c r="AB3644" s="131"/>
      <c r="AC3644" s="131"/>
      <c r="AD3644" s="131"/>
      <c r="AE3644" s="131"/>
      <c r="AF3644" s="131"/>
      <c r="AG3644" s="131"/>
      <c r="AH3644" s="43"/>
    </row>
    <row r="3645" spans="4:34">
      <c r="D3645" s="62">
        <v>2025</v>
      </c>
      <c r="E3645" s="62">
        <v>6</v>
      </c>
      <c r="F3645" s="62">
        <v>2025</v>
      </c>
      <c r="G3645" s="62">
        <v>2026</v>
      </c>
      <c r="H3645" s="131"/>
      <c r="I3645" s="131"/>
      <c r="J3645" s="131"/>
      <c r="K3645" s="131"/>
      <c r="L3645" s="131"/>
      <c r="M3645" s="131"/>
      <c r="N3645" s="131"/>
      <c r="O3645" s="131"/>
      <c r="P3645" s="131"/>
      <c r="Q3645" s="131"/>
      <c r="R3645" s="131"/>
      <c r="S3645" s="131"/>
      <c r="T3645" s="131"/>
      <c r="U3645" s="131"/>
      <c r="V3645" s="131"/>
      <c r="W3645" s="131"/>
      <c r="X3645" s="131"/>
      <c r="Y3645" s="131"/>
      <c r="Z3645" s="131"/>
      <c r="AA3645" s="131"/>
      <c r="AB3645" s="131"/>
      <c r="AC3645" s="131"/>
      <c r="AD3645" s="131"/>
      <c r="AE3645" s="131"/>
      <c r="AF3645" s="131"/>
      <c r="AG3645" s="131"/>
      <c r="AH3645" s="43"/>
    </row>
    <row r="3646" spans="4:34">
      <c r="D3646" s="62">
        <v>2025</v>
      </c>
      <c r="E3646" s="62">
        <v>7</v>
      </c>
      <c r="F3646" s="62">
        <v>2026</v>
      </c>
      <c r="G3646" s="62">
        <v>2026</v>
      </c>
      <c r="H3646" s="131"/>
      <c r="I3646" s="131"/>
      <c r="J3646" s="131"/>
      <c r="K3646" s="131"/>
      <c r="L3646" s="131"/>
      <c r="M3646" s="131"/>
      <c r="N3646" s="131"/>
      <c r="O3646" s="131"/>
      <c r="P3646" s="131"/>
      <c r="Q3646" s="131"/>
      <c r="R3646" s="131"/>
      <c r="S3646" s="131"/>
      <c r="T3646" s="131"/>
      <c r="U3646" s="131"/>
      <c r="V3646" s="131"/>
      <c r="W3646" s="131"/>
      <c r="X3646" s="131"/>
      <c r="Y3646" s="131"/>
      <c r="Z3646" s="131"/>
      <c r="AA3646" s="131"/>
      <c r="AB3646" s="131"/>
      <c r="AC3646" s="131"/>
      <c r="AD3646" s="131"/>
      <c r="AE3646" s="131"/>
      <c r="AF3646" s="131"/>
      <c r="AG3646" s="131"/>
      <c r="AH3646" s="43"/>
    </row>
    <row r="3647" spans="4:34">
      <c r="D3647" s="62">
        <v>2025</v>
      </c>
      <c r="E3647" s="62">
        <v>8</v>
      </c>
      <c r="F3647" s="62">
        <v>2026</v>
      </c>
      <c r="G3647" s="62">
        <v>2026</v>
      </c>
      <c r="H3647" s="131"/>
      <c r="I3647" s="131"/>
      <c r="J3647" s="131"/>
      <c r="K3647" s="131"/>
      <c r="L3647" s="131"/>
      <c r="M3647" s="131"/>
      <c r="N3647" s="131"/>
      <c r="O3647" s="131"/>
      <c r="P3647" s="131"/>
      <c r="Q3647" s="131"/>
      <c r="R3647" s="131"/>
      <c r="S3647" s="131"/>
      <c r="T3647" s="131"/>
      <c r="U3647" s="131"/>
      <c r="V3647" s="131"/>
      <c r="W3647" s="131"/>
      <c r="X3647" s="131"/>
      <c r="Y3647" s="131"/>
      <c r="Z3647" s="131"/>
      <c r="AA3647" s="131"/>
      <c r="AB3647" s="131"/>
      <c r="AC3647" s="131"/>
      <c r="AD3647" s="131"/>
      <c r="AE3647" s="131"/>
      <c r="AF3647" s="131"/>
      <c r="AG3647" s="131"/>
      <c r="AH3647" s="43"/>
    </row>
    <row r="3648" spans="4:34">
      <c r="D3648" s="62">
        <v>2025</v>
      </c>
      <c r="E3648" s="62">
        <v>9</v>
      </c>
      <c r="F3648" s="62">
        <v>2026</v>
      </c>
      <c r="G3648" s="62">
        <v>2026</v>
      </c>
      <c r="H3648" s="131"/>
      <c r="I3648" s="131"/>
      <c r="J3648" s="131"/>
      <c r="K3648" s="131"/>
      <c r="L3648" s="131"/>
      <c r="M3648" s="131"/>
      <c r="N3648" s="131"/>
      <c r="O3648" s="131"/>
      <c r="P3648" s="131"/>
      <c r="Q3648" s="131"/>
      <c r="R3648" s="131"/>
      <c r="S3648" s="131"/>
      <c r="T3648" s="131"/>
      <c r="U3648" s="131"/>
      <c r="V3648" s="131"/>
      <c r="W3648" s="131"/>
      <c r="X3648" s="131"/>
      <c r="Y3648" s="131"/>
      <c r="Z3648" s="131"/>
      <c r="AA3648" s="131"/>
      <c r="AB3648" s="131"/>
      <c r="AC3648" s="131"/>
      <c r="AD3648" s="131"/>
      <c r="AE3648" s="131"/>
      <c r="AF3648" s="131"/>
      <c r="AG3648" s="131"/>
      <c r="AH3648" s="43"/>
    </row>
    <row r="3649" spans="4:34">
      <c r="D3649" s="62">
        <v>2025</v>
      </c>
      <c r="E3649" s="62">
        <v>10</v>
      </c>
      <c r="F3649" s="62">
        <v>2026</v>
      </c>
      <c r="G3649" s="62">
        <v>2026</v>
      </c>
      <c r="H3649" s="131"/>
      <c r="I3649" s="131"/>
      <c r="J3649" s="131"/>
      <c r="K3649" s="131"/>
      <c r="L3649" s="131"/>
      <c r="M3649" s="131"/>
      <c r="N3649" s="131"/>
      <c r="O3649" s="131"/>
      <c r="P3649" s="131"/>
      <c r="Q3649" s="131"/>
      <c r="R3649" s="131"/>
      <c r="S3649" s="131"/>
      <c r="T3649" s="131"/>
      <c r="U3649" s="131"/>
      <c r="V3649" s="131"/>
      <c r="W3649" s="131"/>
      <c r="X3649" s="131"/>
      <c r="Y3649" s="131"/>
      <c r="Z3649" s="131"/>
      <c r="AA3649" s="131"/>
      <c r="AB3649" s="131"/>
      <c r="AC3649" s="131"/>
      <c r="AD3649" s="131"/>
      <c r="AE3649" s="131"/>
      <c r="AF3649" s="131"/>
      <c r="AG3649" s="131"/>
      <c r="AH3649" s="43"/>
    </row>
    <row r="3650" spans="4:34">
      <c r="D3650" s="62">
        <v>2025</v>
      </c>
      <c r="E3650" s="62">
        <v>11</v>
      </c>
      <c r="F3650" s="62">
        <v>2026</v>
      </c>
      <c r="G3650" s="62">
        <v>2026</v>
      </c>
      <c r="H3650" s="131"/>
      <c r="I3650" s="131"/>
      <c r="J3650" s="131"/>
      <c r="K3650" s="131"/>
      <c r="L3650" s="131"/>
      <c r="M3650" s="131"/>
      <c r="N3650" s="131"/>
      <c r="O3650" s="131"/>
      <c r="P3650" s="131"/>
      <c r="Q3650" s="131"/>
      <c r="R3650" s="131"/>
      <c r="S3650" s="131"/>
      <c r="T3650" s="131"/>
      <c r="U3650" s="131"/>
      <c r="V3650" s="131"/>
      <c r="W3650" s="131"/>
      <c r="X3650" s="131"/>
      <c r="Y3650" s="131"/>
      <c r="Z3650" s="131"/>
      <c r="AA3650" s="131"/>
      <c r="AB3650" s="131"/>
      <c r="AC3650" s="131"/>
      <c r="AD3650" s="131"/>
      <c r="AE3650" s="131"/>
      <c r="AF3650" s="131"/>
      <c r="AG3650" s="131"/>
      <c r="AH3650" s="43"/>
    </row>
    <row r="3651" spans="4:34">
      <c r="D3651" s="62">
        <v>2025</v>
      </c>
      <c r="E3651" s="62">
        <v>12</v>
      </c>
      <c r="F3651" s="62">
        <v>2026</v>
      </c>
      <c r="G3651" s="62">
        <v>2026</v>
      </c>
      <c r="H3651" s="131"/>
      <c r="I3651" s="131"/>
      <c r="J3651" s="131"/>
      <c r="K3651" s="131"/>
      <c r="L3651" s="131"/>
      <c r="M3651" s="131"/>
      <c r="N3651" s="131"/>
      <c r="O3651" s="131"/>
      <c r="P3651" s="131"/>
      <c r="Q3651" s="131"/>
      <c r="R3651" s="131"/>
      <c r="S3651" s="131"/>
      <c r="T3651" s="131"/>
      <c r="U3651" s="131"/>
      <c r="V3651" s="131"/>
      <c r="W3651" s="131"/>
      <c r="X3651" s="131"/>
      <c r="Y3651" s="131"/>
      <c r="Z3651" s="131"/>
      <c r="AA3651" s="131"/>
      <c r="AB3651" s="131"/>
      <c r="AC3651" s="131"/>
      <c r="AD3651" s="131"/>
      <c r="AE3651" s="131"/>
      <c r="AF3651" s="131"/>
      <c r="AG3651" s="131"/>
      <c r="AH3651" s="43"/>
    </row>
    <row r="3652" spans="4:34">
      <c r="D3652" s="62">
        <v>2026</v>
      </c>
      <c r="E3652" s="62">
        <v>1</v>
      </c>
      <c r="F3652" s="62">
        <v>2026</v>
      </c>
      <c r="G3652" s="62">
        <v>2026</v>
      </c>
      <c r="H3652" s="131"/>
      <c r="I3652" s="131"/>
      <c r="J3652" s="131"/>
      <c r="K3652" s="131"/>
      <c r="L3652" s="131"/>
      <c r="M3652" s="131"/>
      <c r="N3652" s="131"/>
      <c r="O3652" s="131"/>
      <c r="P3652" s="131"/>
      <c r="Q3652" s="131"/>
      <c r="R3652" s="131"/>
      <c r="S3652" s="131"/>
      <c r="T3652" s="131"/>
      <c r="U3652" s="131"/>
      <c r="V3652" s="131"/>
      <c r="W3652" s="131"/>
      <c r="X3652" s="131"/>
      <c r="Y3652" s="131"/>
      <c r="Z3652" s="131"/>
      <c r="AA3652" s="131"/>
      <c r="AB3652" s="131"/>
      <c r="AC3652" s="131"/>
      <c r="AD3652" s="131"/>
      <c r="AE3652" s="131"/>
      <c r="AF3652" s="131"/>
      <c r="AG3652" s="131"/>
      <c r="AH3652" s="43"/>
    </row>
    <row r="3653" spans="4:34">
      <c r="D3653" s="62">
        <v>2026</v>
      </c>
      <c r="E3653" s="62">
        <v>2</v>
      </c>
      <c r="F3653" s="62">
        <v>2026</v>
      </c>
      <c r="G3653" s="62">
        <v>2026</v>
      </c>
      <c r="H3653" s="131"/>
      <c r="I3653" s="131"/>
      <c r="J3653" s="131"/>
      <c r="K3653" s="131"/>
      <c r="L3653" s="131"/>
      <c r="M3653" s="131"/>
      <c r="N3653" s="131"/>
      <c r="O3653" s="131"/>
      <c r="P3653" s="131"/>
      <c r="Q3653" s="131"/>
      <c r="R3653" s="131"/>
      <c r="S3653" s="131"/>
      <c r="T3653" s="131"/>
      <c r="U3653" s="131"/>
      <c r="V3653" s="131"/>
      <c r="W3653" s="131"/>
      <c r="X3653" s="131"/>
      <c r="Y3653" s="131"/>
      <c r="Z3653" s="131"/>
      <c r="AA3653" s="131"/>
      <c r="AB3653" s="131"/>
      <c r="AC3653" s="131"/>
      <c r="AD3653" s="131"/>
      <c r="AE3653" s="131"/>
      <c r="AF3653" s="131"/>
      <c r="AG3653" s="131"/>
      <c r="AH3653" s="43"/>
    </row>
    <row r="3654" spans="4:34">
      <c r="D3654" s="62">
        <v>2026</v>
      </c>
      <c r="E3654" s="62">
        <v>3</v>
      </c>
      <c r="F3654" s="62">
        <v>2026</v>
      </c>
      <c r="G3654" s="62">
        <v>2026</v>
      </c>
      <c r="H3654" s="131"/>
      <c r="I3654" s="131"/>
      <c r="J3654" s="131"/>
      <c r="K3654" s="131"/>
      <c r="L3654" s="131"/>
      <c r="M3654" s="131"/>
      <c r="N3654" s="131"/>
      <c r="O3654" s="131"/>
      <c r="P3654" s="131"/>
      <c r="Q3654" s="131"/>
      <c r="R3654" s="131"/>
      <c r="S3654" s="131"/>
      <c r="T3654" s="131"/>
      <c r="U3654" s="131"/>
      <c r="V3654" s="131"/>
      <c r="W3654" s="131"/>
      <c r="X3654" s="131"/>
      <c r="Y3654" s="131"/>
      <c r="Z3654" s="131"/>
      <c r="AA3654" s="131"/>
      <c r="AB3654" s="131"/>
      <c r="AC3654" s="131"/>
      <c r="AD3654" s="131"/>
      <c r="AE3654" s="131"/>
      <c r="AF3654" s="131"/>
      <c r="AG3654" s="131"/>
      <c r="AH3654" s="43"/>
    </row>
    <row r="3655" spans="4:34">
      <c r="D3655" s="62">
        <v>2026</v>
      </c>
      <c r="E3655" s="62">
        <v>4</v>
      </c>
      <c r="F3655" s="62">
        <v>2026</v>
      </c>
      <c r="G3655" s="62">
        <v>2026</v>
      </c>
      <c r="H3655" s="131"/>
      <c r="I3655" s="131"/>
      <c r="J3655" s="131"/>
      <c r="K3655" s="131"/>
      <c r="L3655" s="131"/>
      <c r="M3655" s="131"/>
      <c r="N3655" s="131"/>
      <c r="O3655" s="131"/>
      <c r="P3655" s="131"/>
      <c r="Q3655" s="131"/>
      <c r="R3655" s="131"/>
      <c r="S3655" s="131"/>
      <c r="T3655" s="131"/>
      <c r="U3655" s="131"/>
      <c r="V3655" s="131"/>
      <c r="W3655" s="131"/>
      <c r="X3655" s="131"/>
      <c r="Y3655" s="131"/>
      <c r="Z3655" s="131"/>
      <c r="AA3655" s="131"/>
      <c r="AB3655" s="131"/>
      <c r="AC3655" s="131"/>
      <c r="AD3655" s="131"/>
      <c r="AE3655" s="131"/>
      <c r="AF3655" s="131"/>
      <c r="AG3655" s="131"/>
      <c r="AH3655" s="43"/>
    </row>
    <row r="3656" spans="4:34">
      <c r="D3656" s="62">
        <v>2026</v>
      </c>
      <c r="E3656" s="62">
        <v>5</v>
      </c>
      <c r="F3656" s="62">
        <v>2026</v>
      </c>
      <c r="G3656" s="62">
        <v>2027</v>
      </c>
      <c r="H3656" s="131"/>
      <c r="I3656" s="131"/>
      <c r="J3656" s="131"/>
      <c r="K3656" s="131"/>
      <c r="L3656" s="131"/>
      <c r="M3656" s="131"/>
      <c r="N3656" s="131"/>
      <c r="O3656" s="131"/>
      <c r="P3656" s="131"/>
      <c r="Q3656" s="131"/>
      <c r="R3656" s="131"/>
      <c r="S3656" s="131"/>
      <c r="T3656" s="131"/>
      <c r="U3656" s="131"/>
      <c r="V3656" s="131"/>
      <c r="W3656" s="131"/>
      <c r="X3656" s="131"/>
      <c r="Y3656" s="131"/>
      <c r="Z3656" s="131"/>
      <c r="AA3656" s="131"/>
      <c r="AB3656" s="131"/>
      <c r="AC3656" s="131"/>
      <c r="AD3656" s="131"/>
      <c r="AE3656" s="131"/>
      <c r="AF3656" s="131"/>
      <c r="AG3656" s="131"/>
      <c r="AH3656" s="43"/>
    </row>
    <row r="3657" spans="4:34">
      <c r="D3657" s="62">
        <v>2026</v>
      </c>
      <c r="E3657" s="62">
        <v>6</v>
      </c>
      <c r="F3657" s="62">
        <v>2026</v>
      </c>
      <c r="G3657" s="62">
        <v>2027</v>
      </c>
      <c r="H3657" s="131"/>
      <c r="I3657" s="131"/>
      <c r="J3657" s="131"/>
      <c r="K3657" s="131"/>
      <c r="L3657" s="131"/>
      <c r="M3657" s="131"/>
      <c r="N3657" s="131"/>
      <c r="O3657" s="131"/>
      <c r="P3657" s="131"/>
      <c r="Q3657" s="131"/>
      <c r="R3657" s="131"/>
      <c r="S3657" s="131"/>
      <c r="T3657" s="131"/>
      <c r="U3657" s="131"/>
      <c r="V3657" s="131"/>
      <c r="W3657" s="131"/>
      <c r="X3657" s="131"/>
      <c r="Y3657" s="131"/>
      <c r="Z3657" s="131"/>
      <c r="AA3657" s="131"/>
      <c r="AB3657" s="131"/>
      <c r="AC3657" s="131"/>
      <c r="AD3657" s="131"/>
      <c r="AE3657" s="131"/>
      <c r="AF3657" s="131"/>
      <c r="AG3657" s="131"/>
      <c r="AH3657" s="43"/>
    </row>
    <row r="3658" spans="4:34">
      <c r="D3658" s="62">
        <v>2026</v>
      </c>
      <c r="E3658" s="62">
        <v>7</v>
      </c>
      <c r="F3658" s="62">
        <v>2027</v>
      </c>
      <c r="G3658" s="62">
        <v>2027</v>
      </c>
      <c r="H3658" s="131"/>
      <c r="I3658" s="131"/>
      <c r="J3658" s="131"/>
      <c r="K3658" s="131"/>
      <c r="L3658" s="131"/>
      <c r="M3658" s="131"/>
      <c r="N3658" s="131"/>
      <c r="O3658" s="131"/>
      <c r="P3658" s="131"/>
      <c r="Q3658" s="131"/>
      <c r="R3658" s="131"/>
      <c r="S3658" s="131"/>
      <c r="T3658" s="131"/>
      <c r="U3658" s="131"/>
      <c r="V3658" s="131"/>
      <c r="W3658" s="131"/>
      <c r="X3658" s="131"/>
      <c r="Y3658" s="131"/>
      <c r="Z3658" s="131"/>
      <c r="AA3658" s="131"/>
      <c r="AB3658" s="131"/>
      <c r="AC3658" s="131"/>
      <c r="AD3658" s="131"/>
      <c r="AE3658" s="131"/>
      <c r="AF3658" s="131"/>
      <c r="AG3658" s="131"/>
      <c r="AH3658" s="43"/>
    </row>
    <row r="3659" spans="4:34">
      <c r="D3659" s="62">
        <v>2026</v>
      </c>
      <c r="E3659" s="62">
        <v>8</v>
      </c>
      <c r="F3659" s="62">
        <v>2027</v>
      </c>
      <c r="G3659" s="62">
        <v>2027</v>
      </c>
      <c r="H3659" s="131"/>
      <c r="I3659" s="131"/>
      <c r="J3659" s="131"/>
      <c r="K3659" s="131"/>
      <c r="L3659" s="131"/>
      <c r="M3659" s="131"/>
      <c r="N3659" s="131"/>
      <c r="O3659" s="131"/>
      <c r="P3659" s="131"/>
      <c r="Q3659" s="131"/>
      <c r="R3659" s="131"/>
      <c r="S3659" s="131"/>
      <c r="T3659" s="131"/>
      <c r="U3659" s="131"/>
      <c r="V3659" s="131"/>
      <c r="W3659" s="131"/>
      <c r="X3659" s="131"/>
      <c r="Y3659" s="131"/>
      <c r="Z3659" s="131"/>
      <c r="AA3659" s="131"/>
      <c r="AB3659" s="131"/>
      <c r="AC3659" s="131"/>
      <c r="AD3659" s="131"/>
      <c r="AE3659" s="131"/>
      <c r="AF3659" s="131"/>
      <c r="AG3659" s="131"/>
      <c r="AH3659" s="43"/>
    </row>
    <row r="3660" spans="4:34">
      <c r="D3660" s="62">
        <v>2026</v>
      </c>
      <c r="E3660" s="62">
        <v>9</v>
      </c>
      <c r="F3660" s="62">
        <v>2027</v>
      </c>
      <c r="G3660" s="62">
        <v>2027</v>
      </c>
      <c r="H3660" s="131"/>
      <c r="I3660" s="131"/>
      <c r="J3660" s="131"/>
      <c r="K3660" s="131"/>
      <c r="L3660" s="131"/>
      <c r="M3660" s="131"/>
      <c r="N3660" s="131"/>
      <c r="O3660" s="131"/>
      <c r="P3660" s="131"/>
      <c r="Q3660" s="131"/>
      <c r="R3660" s="131"/>
      <c r="S3660" s="131"/>
      <c r="T3660" s="131"/>
      <c r="U3660" s="131"/>
      <c r="V3660" s="131"/>
      <c r="W3660" s="131"/>
      <c r="X3660" s="131"/>
      <c r="Y3660" s="131"/>
      <c r="Z3660" s="131"/>
      <c r="AA3660" s="131"/>
      <c r="AB3660" s="131"/>
      <c r="AC3660" s="131"/>
      <c r="AD3660" s="131"/>
      <c r="AE3660" s="131"/>
      <c r="AF3660" s="131"/>
      <c r="AG3660" s="131"/>
      <c r="AH3660" s="43"/>
    </row>
    <row r="3661" spans="4:34">
      <c r="D3661" s="62">
        <v>2026</v>
      </c>
      <c r="E3661" s="62">
        <v>10</v>
      </c>
      <c r="F3661" s="62">
        <v>2027</v>
      </c>
      <c r="G3661" s="62">
        <v>2027</v>
      </c>
      <c r="H3661" s="131"/>
      <c r="I3661" s="131"/>
      <c r="J3661" s="131"/>
      <c r="K3661" s="131"/>
      <c r="L3661" s="131"/>
      <c r="M3661" s="131"/>
      <c r="N3661" s="131"/>
      <c r="O3661" s="131"/>
      <c r="P3661" s="131"/>
      <c r="Q3661" s="131"/>
      <c r="R3661" s="131"/>
      <c r="S3661" s="131"/>
      <c r="T3661" s="131"/>
      <c r="U3661" s="131"/>
      <c r="V3661" s="131"/>
      <c r="W3661" s="131"/>
      <c r="X3661" s="131"/>
      <c r="Y3661" s="131"/>
      <c r="Z3661" s="131"/>
      <c r="AA3661" s="131"/>
      <c r="AB3661" s="131"/>
      <c r="AC3661" s="131"/>
      <c r="AD3661" s="131"/>
      <c r="AE3661" s="131"/>
      <c r="AF3661" s="131"/>
      <c r="AG3661" s="131"/>
      <c r="AH3661" s="43"/>
    </row>
    <row r="3662" spans="4:34">
      <c r="D3662" s="62">
        <v>2026</v>
      </c>
      <c r="E3662" s="62">
        <v>11</v>
      </c>
      <c r="F3662" s="62">
        <v>2027</v>
      </c>
      <c r="G3662" s="62">
        <v>2027</v>
      </c>
      <c r="H3662" s="131"/>
      <c r="I3662" s="131"/>
      <c r="J3662" s="131"/>
      <c r="K3662" s="131"/>
      <c r="L3662" s="131"/>
      <c r="M3662" s="131"/>
      <c r="N3662" s="131"/>
      <c r="O3662" s="131"/>
      <c r="P3662" s="131"/>
      <c r="Q3662" s="131"/>
      <c r="R3662" s="131"/>
      <c r="S3662" s="131"/>
      <c r="T3662" s="131"/>
      <c r="U3662" s="131"/>
      <c r="V3662" s="131"/>
      <c r="W3662" s="131"/>
      <c r="X3662" s="131"/>
      <c r="Y3662" s="131"/>
      <c r="Z3662" s="131"/>
      <c r="AA3662" s="131"/>
      <c r="AB3662" s="131"/>
      <c r="AC3662" s="131"/>
      <c r="AD3662" s="131"/>
      <c r="AE3662" s="131"/>
      <c r="AF3662" s="131"/>
      <c r="AG3662" s="131"/>
      <c r="AH3662" s="43"/>
    </row>
    <row r="3663" spans="4:34">
      <c r="D3663" s="62">
        <v>2026</v>
      </c>
      <c r="E3663" s="62">
        <v>12</v>
      </c>
      <c r="F3663" s="62">
        <v>2027</v>
      </c>
      <c r="G3663" s="62">
        <v>2027</v>
      </c>
      <c r="H3663" s="131"/>
      <c r="I3663" s="131"/>
      <c r="J3663" s="131"/>
      <c r="K3663" s="131"/>
      <c r="L3663" s="131"/>
      <c r="M3663" s="131"/>
      <c r="N3663" s="131"/>
      <c r="O3663" s="131"/>
      <c r="P3663" s="131"/>
      <c r="Q3663" s="131"/>
      <c r="R3663" s="131"/>
      <c r="S3663" s="131"/>
      <c r="T3663" s="131"/>
      <c r="U3663" s="131"/>
      <c r="V3663" s="131"/>
      <c r="W3663" s="131"/>
      <c r="X3663" s="131"/>
      <c r="Y3663" s="131"/>
      <c r="Z3663" s="131"/>
      <c r="AA3663" s="131"/>
      <c r="AB3663" s="131"/>
      <c r="AC3663" s="131"/>
      <c r="AD3663" s="131"/>
      <c r="AE3663" s="131"/>
      <c r="AF3663" s="131"/>
      <c r="AG3663" s="131"/>
      <c r="AH3663" s="43"/>
    </row>
    <row r="3664" spans="4:34">
      <c r="D3664" s="62">
        <v>2027</v>
      </c>
      <c r="E3664" s="62">
        <v>1</v>
      </c>
      <c r="F3664" s="62">
        <v>2027</v>
      </c>
      <c r="G3664" s="62">
        <v>2027</v>
      </c>
      <c r="H3664" s="131"/>
      <c r="I3664" s="131"/>
      <c r="J3664" s="131"/>
      <c r="K3664" s="131"/>
      <c r="L3664" s="131"/>
      <c r="M3664" s="131"/>
      <c r="N3664" s="131"/>
      <c r="O3664" s="131"/>
      <c r="P3664" s="131"/>
      <c r="Q3664" s="131"/>
      <c r="R3664" s="131"/>
      <c r="S3664" s="131"/>
      <c r="T3664" s="131"/>
      <c r="U3664" s="131"/>
      <c r="V3664" s="131"/>
      <c r="W3664" s="131"/>
      <c r="X3664" s="131"/>
      <c r="Y3664" s="131"/>
      <c r="Z3664" s="131"/>
      <c r="AA3664" s="131"/>
      <c r="AB3664" s="131"/>
      <c r="AC3664" s="131"/>
      <c r="AD3664" s="131"/>
      <c r="AE3664" s="131"/>
      <c r="AF3664" s="131"/>
      <c r="AG3664" s="131"/>
      <c r="AH3664" s="43"/>
    </row>
    <row r="3665" spans="4:34">
      <c r="D3665" s="62">
        <v>2027</v>
      </c>
      <c r="E3665" s="62">
        <v>2</v>
      </c>
      <c r="F3665" s="62">
        <v>2027</v>
      </c>
      <c r="G3665" s="62">
        <v>2027</v>
      </c>
      <c r="H3665" s="131"/>
      <c r="I3665" s="131"/>
      <c r="J3665" s="131"/>
      <c r="K3665" s="131"/>
      <c r="L3665" s="131"/>
      <c r="M3665" s="131"/>
      <c r="N3665" s="131"/>
      <c r="O3665" s="131"/>
      <c r="P3665" s="131"/>
      <c r="Q3665" s="131"/>
      <c r="R3665" s="131"/>
      <c r="S3665" s="131"/>
      <c r="T3665" s="131"/>
      <c r="U3665" s="131"/>
      <c r="V3665" s="131"/>
      <c r="W3665" s="131"/>
      <c r="X3665" s="131"/>
      <c r="Y3665" s="131"/>
      <c r="Z3665" s="131"/>
      <c r="AA3665" s="131"/>
      <c r="AB3665" s="131"/>
      <c r="AC3665" s="131"/>
      <c r="AD3665" s="131"/>
      <c r="AE3665" s="131"/>
      <c r="AF3665" s="131"/>
      <c r="AG3665" s="131"/>
      <c r="AH3665" s="43"/>
    </row>
    <row r="3666" spans="4:34">
      <c r="D3666" s="62">
        <v>2027</v>
      </c>
      <c r="E3666" s="62">
        <v>3</v>
      </c>
      <c r="F3666" s="62">
        <v>2027</v>
      </c>
      <c r="G3666" s="62">
        <v>2027</v>
      </c>
      <c r="H3666" s="131"/>
      <c r="I3666" s="131"/>
      <c r="J3666" s="131"/>
      <c r="K3666" s="131"/>
      <c r="L3666" s="131"/>
      <c r="M3666" s="131"/>
      <c r="N3666" s="131"/>
      <c r="O3666" s="131"/>
      <c r="P3666" s="131"/>
      <c r="Q3666" s="131"/>
      <c r="R3666" s="131"/>
      <c r="S3666" s="131"/>
      <c r="T3666" s="131"/>
      <c r="U3666" s="131"/>
      <c r="V3666" s="131"/>
      <c r="W3666" s="131"/>
      <c r="X3666" s="131"/>
      <c r="Y3666" s="131"/>
      <c r="Z3666" s="131"/>
      <c r="AA3666" s="131"/>
      <c r="AB3666" s="131"/>
      <c r="AC3666" s="131"/>
      <c r="AD3666" s="131"/>
      <c r="AE3666" s="131"/>
      <c r="AF3666" s="131"/>
      <c r="AG3666" s="131"/>
      <c r="AH3666" s="43"/>
    </row>
    <row r="3667" spans="4:34">
      <c r="D3667" s="62">
        <v>2027</v>
      </c>
      <c r="E3667" s="62">
        <v>4</v>
      </c>
      <c r="F3667" s="62">
        <v>2027</v>
      </c>
      <c r="G3667" s="62">
        <v>2027</v>
      </c>
      <c r="H3667" s="131"/>
      <c r="I3667" s="131"/>
      <c r="J3667" s="131"/>
      <c r="K3667" s="131"/>
      <c r="L3667" s="131"/>
      <c r="M3667" s="131"/>
      <c r="N3667" s="131"/>
      <c r="O3667" s="131"/>
      <c r="P3667" s="131"/>
      <c r="Q3667" s="131"/>
      <c r="R3667" s="131"/>
      <c r="S3667" s="131"/>
      <c r="T3667" s="131"/>
      <c r="U3667" s="131"/>
      <c r="V3667" s="131"/>
      <c r="W3667" s="131"/>
      <c r="X3667" s="131"/>
      <c r="Y3667" s="131"/>
      <c r="Z3667" s="131"/>
      <c r="AA3667" s="131"/>
      <c r="AB3667" s="131"/>
      <c r="AC3667" s="131"/>
      <c r="AD3667" s="131"/>
      <c r="AE3667" s="131"/>
      <c r="AF3667" s="131"/>
      <c r="AG3667" s="131"/>
      <c r="AH3667" s="43"/>
    </row>
    <row r="3668" spans="4:34">
      <c r="D3668" s="62">
        <v>2027</v>
      </c>
      <c r="E3668" s="62">
        <v>5</v>
      </c>
      <c r="F3668" s="62">
        <v>2027</v>
      </c>
      <c r="G3668" s="62">
        <v>2028</v>
      </c>
      <c r="H3668" s="131"/>
      <c r="I3668" s="131"/>
      <c r="J3668" s="131"/>
      <c r="K3668" s="131"/>
      <c r="L3668" s="131"/>
      <c r="M3668" s="131"/>
      <c r="N3668" s="131"/>
      <c r="O3668" s="131"/>
      <c r="P3668" s="131"/>
      <c r="Q3668" s="131"/>
      <c r="R3668" s="131"/>
      <c r="S3668" s="131"/>
      <c r="T3668" s="131"/>
      <c r="U3668" s="131"/>
      <c r="V3668" s="131"/>
      <c r="W3668" s="131"/>
      <c r="X3668" s="131"/>
      <c r="Y3668" s="131"/>
      <c r="Z3668" s="131"/>
      <c r="AA3668" s="131"/>
      <c r="AB3668" s="131"/>
      <c r="AC3668" s="131"/>
      <c r="AD3668" s="131"/>
      <c r="AE3668" s="131"/>
      <c r="AF3668" s="131"/>
      <c r="AG3668" s="131"/>
      <c r="AH3668" s="43"/>
    </row>
    <row r="3669" spans="4:34">
      <c r="D3669" s="62">
        <v>2027</v>
      </c>
      <c r="E3669" s="62">
        <v>6</v>
      </c>
      <c r="F3669" s="62">
        <v>2027</v>
      </c>
      <c r="G3669" s="62">
        <v>2028</v>
      </c>
      <c r="H3669" s="131"/>
      <c r="I3669" s="131"/>
      <c r="J3669" s="131"/>
      <c r="K3669" s="131"/>
      <c r="L3669" s="131"/>
      <c r="M3669" s="131"/>
      <c r="N3669" s="131"/>
      <c r="O3669" s="131"/>
      <c r="P3669" s="131"/>
      <c r="Q3669" s="131"/>
      <c r="R3669" s="131"/>
      <c r="S3669" s="131"/>
      <c r="T3669" s="131"/>
      <c r="U3669" s="131"/>
      <c r="V3669" s="131"/>
      <c r="W3669" s="131"/>
      <c r="X3669" s="131"/>
      <c r="Y3669" s="131"/>
      <c r="Z3669" s="131"/>
      <c r="AA3669" s="131"/>
      <c r="AB3669" s="131"/>
      <c r="AC3669" s="131"/>
      <c r="AD3669" s="131"/>
      <c r="AE3669" s="131"/>
      <c r="AF3669" s="131"/>
      <c r="AG3669" s="131"/>
      <c r="AH3669" s="43"/>
    </row>
    <row r="3670" spans="4:34">
      <c r="D3670" s="62">
        <v>2027</v>
      </c>
      <c r="E3670" s="62">
        <v>7</v>
      </c>
      <c r="F3670" s="62">
        <v>2028</v>
      </c>
      <c r="G3670" s="62">
        <v>2028</v>
      </c>
      <c r="H3670" s="131"/>
      <c r="I3670" s="131"/>
      <c r="J3670" s="131"/>
      <c r="K3670" s="131"/>
      <c r="L3670" s="131"/>
      <c r="M3670" s="131"/>
      <c r="N3670" s="131"/>
      <c r="O3670" s="131"/>
      <c r="P3670" s="131"/>
      <c r="Q3670" s="131"/>
      <c r="R3670" s="131"/>
      <c r="S3670" s="131"/>
      <c r="T3670" s="131"/>
      <c r="U3670" s="131"/>
      <c r="V3670" s="131"/>
      <c r="W3670" s="131"/>
      <c r="X3670" s="131"/>
      <c r="Y3670" s="131"/>
      <c r="Z3670" s="131"/>
      <c r="AA3670" s="131"/>
      <c r="AB3670" s="131"/>
      <c r="AC3670" s="131"/>
      <c r="AD3670" s="131"/>
      <c r="AE3670" s="131"/>
      <c r="AF3670" s="131"/>
      <c r="AG3670" s="131"/>
      <c r="AH3670" s="43"/>
    </row>
    <row r="3671" spans="4:34">
      <c r="D3671" s="62">
        <v>2027</v>
      </c>
      <c r="E3671" s="62">
        <v>8</v>
      </c>
      <c r="F3671" s="62">
        <v>2028</v>
      </c>
      <c r="G3671" s="62">
        <v>2028</v>
      </c>
      <c r="H3671" s="131"/>
      <c r="I3671" s="131"/>
      <c r="J3671" s="131"/>
      <c r="K3671" s="131"/>
      <c r="L3671" s="131"/>
      <c r="M3671" s="131"/>
      <c r="N3671" s="131"/>
      <c r="O3671" s="131"/>
      <c r="P3671" s="131"/>
      <c r="Q3671" s="131"/>
      <c r="R3671" s="131"/>
      <c r="S3671" s="131"/>
      <c r="T3671" s="131"/>
      <c r="U3671" s="131"/>
      <c r="V3671" s="131"/>
      <c r="W3671" s="131"/>
      <c r="X3671" s="131"/>
      <c r="Y3671" s="131"/>
      <c r="Z3671" s="131"/>
      <c r="AA3671" s="131"/>
      <c r="AB3671" s="131"/>
      <c r="AC3671" s="131"/>
      <c r="AD3671" s="131"/>
      <c r="AE3671" s="131"/>
      <c r="AF3671" s="131"/>
      <c r="AG3671" s="131"/>
      <c r="AH3671" s="43"/>
    </row>
    <row r="3672" spans="4:34">
      <c r="D3672" s="62">
        <v>2027</v>
      </c>
      <c r="E3672" s="62">
        <v>9</v>
      </c>
      <c r="F3672" s="62">
        <v>2028</v>
      </c>
      <c r="G3672" s="62">
        <v>2028</v>
      </c>
      <c r="H3672" s="131"/>
      <c r="I3672" s="131"/>
      <c r="J3672" s="131"/>
      <c r="K3672" s="131"/>
      <c r="L3672" s="131"/>
      <c r="M3672" s="131"/>
      <c r="N3672" s="131"/>
      <c r="O3672" s="131"/>
      <c r="P3672" s="131"/>
      <c r="Q3672" s="131"/>
      <c r="R3672" s="131"/>
      <c r="S3672" s="131"/>
      <c r="T3672" s="131"/>
      <c r="U3672" s="131"/>
      <c r="V3672" s="131"/>
      <c r="W3672" s="131"/>
      <c r="X3672" s="131"/>
      <c r="Y3672" s="131"/>
      <c r="Z3672" s="131"/>
      <c r="AA3672" s="131"/>
      <c r="AB3672" s="131"/>
      <c r="AC3672" s="131"/>
      <c r="AD3672" s="131"/>
      <c r="AE3672" s="131"/>
      <c r="AF3672" s="131"/>
      <c r="AG3672" s="131"/>
      <c r="AH3672" s="43"/>
    </row>
    <row r="3673" spans="4:34">
      <c r="D3673" s="62">
        <v>2027</v>
      </c>
      <c r="E3673" s="62">
        <v>10</v>
      </c>
      <c r="F3673" s="62">
        <v>2028</v>
      </c>
      <c r="G3673" s="62">
        <v>2028</v>
      </c>
      <c r="H3673" s="131"/>
      <c r="I3673" s="131"/>
      <c r="J3673" s="131"/>
      <c r="K3673" s="131"/>
      <c r="L3673" s="131"/>
      <c r="M3673" s="131"/>
      <c r="N3673" s="131"/>
      <c r="O3673" s="131"/>
      <c r="P3673" s="131"/>
      <c r="Q3673" s="131"/>
      <c r="R3673" s="131"/>
      <c r="S3673" s="131"/>
      <c r="T3673" s="131"/>
      <c r="U3673" s="131"/>
      <c r="V3673" s="131"/>
      <c r="W3673" s="131"/>
      <c r="X3673" s="131"/>
      <c r="Y3673" s="131"/>
      <c r="Z3673" s="131"/>
      <c r="AA3673" s="131"/>
      <c r="AB3673" s="131"/>
      <c r="AC3673" s="131"/>
      <c r="AD3673" s="131"/>
      <c r="AE3673" s="131"/>
      <c r="AF3673" s="131"/>
      <c r="AG3673" s="131"/>
      <c r="AH3673" s="43"/>
    </row>
    <row r="3674" spans="4:34">
      <c r="D3674" s="62">
        <v>2027</v>
      </c>
      <c r="E3674" s="62">
        <v>11</v>
      </c>
      <c r="F3674" s="62">
        <v>2028</v>
      </c>
      <c r="G3674" s="62">
        <v>2028</v>
      </c>
      <c r="H3674" s="131"/>
      <c r="I3674" s="131"/>
      <c r="J3674" s="131"/>
      <c r="K3674" s="131"/>
      <c r="L3674" s="131"/>
      <c r="M3674" s="131"/>
      <c r="N3674" s="131"/>
      <c r="O3674" s="131"/>
      <c r="P3674" s="131"/>
      <c r="Q3674" s="131"/>
      <c r="R3674" s="131"/>
      <c r="S3674" s="131"/>
      <c r="T3674" s="131"/>
      <c r="U3674" s="131"/>
      <c r="V3674" s="131"/>
      <c r="W3674" s="131"/>
      <c r="X3674" s="131"/>
      <c r="Y3674" s="131"/>
      <c r="Z3674" s="131"/>
      <c r="AA3674" s="131"/>
      <c r="AB3674" s="131"/>
      <c r="AC3674" s="131"/>
      <c r="AD3674" s="131"/>
      <c r="AE3674" s="131"/>
      <c r="AF3674" s="131"/>
      <c r="AG3674" s="131"/>
      <c r="AH3674" s="43"/>
    </row>
    <row r="3675" spans="4:34">
      <c r="D3675" s="62">
        <v>2027</v>
      </c>
      <c r="E3675" s="62">
        <v>12</v>
      </c>
      <c r="F3675" s="62">
        <v>2028</v>
      </c>
      <c r="G3675" s="62">
        <v>2028</v>
      </c>
      <c r="H3675" s="131"/>
      <c r="I3675" s="131"/>
      <c r="J3675" s="131"/>
      <c r="K3675" s="131"/>
      <c r="L3675" s="131"/>
      <c r="M3675" s="131"/>
      <c r="N3675" s="131"/>
      <c r="O3675" s="131"/>
      <c r="P3675" s="131"/>
      <c r="Q3675" s="131"/>
      <c r="R3675" s="131"/>
      <c r="S3675" s="131"/>
      <c r="T3675" s="131"/>
      <c r="U3675" s="131"/>
      <c r="V3675" s="131"/>
      <c r="W3675" s="131"/>
      <c r="X3675" s="131"/>
      <c r="Y3675" s="131"/>
      <c r="Z3675" s="131"/>
      <c r="AA3675" s="131"/>
      <c r="AB3675" s="131"/>
      <c r="AC3675" s="131"/>
      <c r="AD3675" s="131"/>
      <c r="AE3675" s="131"/>
      <c r="AF3675" s="131"/>
      <c r="AG3675" s="131"/>
      <c r="AH3675" s="43"/>
    </row>
    <row r="3676" spans="4:34">
      <c r="D3676" s="62">
        <v>2028</v>
      </c>
      <c r="E3676" s="62">
        <v>1</v>
      </c>
      <c r="F3676" s="62">
        <v>2028</v>
      </c>
      <c r="G3676" s="62">
        <v>2028</v>
      </c>
      <c r="H3676" s="131"/>
      <c r="I3676" s="131"/>
      <c r="J3676" s="131"/>
      <c r="K3676" s="131"/>
      <c r="L3676" s="131"/>
      <c r="M3676" s="131"/>
      <c r="N3676" s="131"/>
      <c r="O3676" s="131"/>
      <c r="P3676" s="131"/>
      <c r="Q3676" s="131"/>
      <c r="R3676" s="131"/>
      <c r="S3676" s="131"/>
      <c r="T3676" s="131"/>
      <c r="U3676" s="131"/>
      <c r="V3676" s="131"/>
      <c r="W3676" s="131"/>
      <c r="X3676" s="131"/>
      <c r="Y3676" s="131"/>
      <c r="Z3676" s="131"/>
      <c r="AA3676" s="131"/>
      <c r="AB3676" s="131"/>
      <c r="AC3676" s="131"/>
      <c r="AD3676" s="131"/>
      <c r="AE3676" s="131"/>
      <c r="AF3676" s="131"/>
      <c r="AG3676" s="131"/>
      <c r="AH3676" s="43"/>
    </row>
    <row r="3677" spans="4:34">
      <c r="D3677" s="62">
        <v>2028</v>
      </c>
      <c r="E3677" s="62">
        <v>2</v>
      </c>
      <c r="F3677" s="62">
        <v>2028</v>
      </c>
      <c r="G3677" s="62">
        <v>2028</v>
      </c>
      <c r="H3677" s="131"/>
      <c r="I3677" s="131"/>
      <c r="J3677" s="131"/>
      <c r="K3677" s="131"/>
      <c r="L3677" s="131"/>
      <c r="M3677" s="131"/>
      <c r="N3677" s="131"/>
      <c r="O3677" s="131"/>
      <c r="P3677" s="131"/>
      <c r="Q3677" s="131"/>
      <c r="R3677" s="131"/>
      <c r="S3677" s="131"/>
      <c r="T3677" s="131"/>
      <c r="U3677" s="131"/>
      <c r="V3677" s="131"/>
      <c r="W3677" s="131"/>
      <c r="X3677" s="131"/>
      <c r="Y3677" s="131"/>
      <c r="Z3677" s="131"/>
      <c r="AA3677" s="131"/>
      <c r="AB3677" s="131"/>
      <c r="AC3677" s="131"/>
      <c r="AD3677" s="131"/>
      <c r="AE3677" s="131"/>
      <c r="AF3677" s="131"/>
      <c r="AG3677" s="131"/>
      <c r="AH3677" s="43"/>
    </row>
    <row r="3678" spans="4:34">
      <c r="D3678" s="62">
        <v>2028</v>
      </c>
      <c r="E3678" s="62">
        <v>3</v>
      </c>
      <c r="F3678" s="62">
        <v>2028</v>
      </c>
      <c r="G3678" s="62">
        <v>2028</v>
      </c>
      <c r="H3678" s="131"/>
      <c r="I3678" s="131"/>
      <c r="J3678" s="131"/>
      <c r="K3678" s="131"/>
      <c r="L3678" s="131"/>
      <c r="M3678" s="131"/>
      <c r="N3678" s="131"/>
      <c r="O3678" s="131"/>
      <c r="P3678" s="131"/>
      <c r="Q3678" s="131"/>
      <c r="R3678" s="131"/>
      <c r="S3678" s="131"/>
      <c r="T3678" s="131"/>
      <c r="U3678" s="131"/>
      <c r="V3678" s="131"/>
      <c r="W3678" s="131"/>
      <c r="X3678" s="131"/>
      <c r="Y3678" s="131"/>
      <c r="Z3678" s="131"/>
      <c r="AA3678" s="131"/>
      <c r="AB3678" s="131"/>
      <c r="AC3678" s="131"/>
      <c r="AD3678" s="131"/>
      <c r="AE3678" s="131"/>
      <c r="AF3678" s="131"/>
      <c r="AG3678" s="131"/>
      <c r="AH3678" s="43"/>
    </row>
    <row r="3679" spans="4:34">
      <c r="D3679" s="62">
        <v>2028</v>
      </c>
      <c r="E3679" s="62">
        <v>4</v>
      </c>
      <c r="F3679" s="62">
        <v>2028</v>
      </c>
      <c r="G3679" s="62">
        <v>2028</v>
      </c>
      <c r="H3679" s="131"/>
      <c r="I3679" s="131"/>
      <c r="J3679" s="131"/>
      <c r="K3679" s="131"/>
      <c r="L3679" s="131"/>
      <c r="M3679" s="131"/>
      <c r="N3679" s="131"/>
      <c r="O3679" s="131"/>
      <c r="P3679" s="131"/>
      <c r="Q3679" s="131"/>
      <c r="R3679" s="131"/>
      <c r="S3679" s="131"/>
      <c r="T3679" s="131"/>
      <c r="U3679" s="131"/>
      <c r="V3679" s="131"/>
      <c r="W3679" s="131"/>
      <c r="X3679" s="131"/>
      <c r="Y3679" s="131"/>
      <c r="Z3679" s="131"/>
      <c r="AA3679" s="131"/>
      <c r="AB3679" s="131"/>
      <c r="AC3679" s="131"/>
      <c r="AD3679" s="131"/>
      <c r="AE3679" s="131"/>
      <c r="AF3679" s="131"/>
      <c r="AG3679" s="131"/>
      <c r="AH3679" s="43"/>
    </row>
    <row r="3680" spans="4:34">
      <c r="D3680" s="62">
        <v>2028</v>
      </c>
      <c r="E3680" s="62">
        <v>5</v>
      </c>
      <c r="F3680" s="62">
        <v>2028</v>
      </c>
      <c r="G3680" s="62">
        <v>2029</v>
      </c>
      <c r="H3680" s="131"/>
      <c r="I3680" s="131"/>
      <c r="J3680" s="131"/>
      <c r="K3680" s="131"/>
      <c r="L3680" s="131"/>
      <c r="M3680" s="131"/>
      <c r="N3680" s="131"/>
      <c r="O3680" s="131"/>
      <c r="P3680" s="131"/>
      <c r="Q3680" s="131"/>
      <c r="R3680" s="131"/>
      <c r="S3680" s="131"/>
      <c r="T3680" s="131"/>
      <c r="U3680" s="131"/>
      <c r="V3680" s="131"/>
      <c r="W3680" s="131"/>
      <c r="X3680" s="131"/>
      <c r="Y3680" s="131"/>
      <c r="Z3680" s="131"/>
      <c r="AA3680" s="131"/>
      <c r="AB3680" s="131"/>
      <c r="AC3680" s="131"/>
      <c r="AD3680" s="131"/>
      <c r="AE3680" s="131"/>
      <c r="AF3680" s="131"/>
      <c r="AG3680" s="131"/>
      <c r="AH3680" s="43"/>
    </row>
    <row r="3681" spans="4:34">
      <c r="D3681" s="62">
        <v>2028</v>
      </c>
      <c r="E3681" s="62">
        <v>6</v>
      </c>
      <c r="F3681" s="62">
        <v>2028</v>
      </c>
      <c r="G3681" s="62">
        <v>2029</v>
      </c>
      <c r="H3681" s="131"/>
      <c r="I3681" s="131"/>
      <c r="J3681" s="131"/>
      <c r="K3681" s="131"/>
      <c r="L3681" s="131"/>
      <c r="M3681" s="131"/>
      <c r="N3681" s="131"/>
      <c r="O3681" s="131"/>
      <c r="P3681" s="131"/>
      <c r="Q3681" s="131"/>
      <c r="R3681" s="131"/>
      <c r="S3681" s="131"/>
      <c r="T3681" s="131"/>
      <c r="U3681" s="131"/>
      <c r="V3681" s="131"/>
      <c r="W3681" s="131"/>
      <c r="X3681" s="131"/>
      <c r="Y3681" s="131"/>
      <c r="Z3681" s="131"/>
      <c r="AA3681" s="131"/>
      <c r="AB3681" s="131"/>
      <c r="AC3681" s="131"/>
      <c r="AD3681" s="131"/>
      <c r="AE3681" s="131"/>
      <c r="AF3681" s="131"/>
      <c r="AG3681" s="131"/>
      <c r="AH3681" s="43"/>
    </row>
    <row r="3682" spans="4:34">
      <c r="D3682" s="62">
        <v>2028</v>
      </c>
      <c r="E3682" s="62">
        <v>7</v>
      </c>
      <c r="F3682" s="62">
        <v>2029</v>
      </c>
      <c r="G3682" s="62">
        <v>2029</v>
      </c>
      <c r="H3682" s="131"/>
      <c r="I3682" s="131"/>
      <c r="J3682" s="131"/>
      <c r="K3682" s="131"/>
      <c r="L3682" s="131"/>
      <c r="M3682" s="131"/>
      <c r="N3682" s="131"/>
      <c r="O3682" s="131"/>
      <c r="P3682" s="131"/>
      <c r="Q3682" s="131"/>
      <c r="R3682" s="131"/>
      <c r="S3682" s="131"/>
      <c r="T3682" s="131"/>
      <c r="U3682" s="131"/>
      <c r="V3682" s="131"/>
      <c r="W3682" s="131"/>
      <c r="X3682" s="131"/>
      <c r="Y3682" s="131"/>
      <c r="Z3682" s="131"/>
      <c r="AA3682" s="131"/>
      <c r="AB3682" s="131"/>
      <c r="AC3682" s="131"/>
      <c r="AD3682" s="131"/>
      <c r="AE3682" s="131"/>
      <c r="AF3682" s="131"/>
      <c r="AG3682" s="131"/>
      <c r="AH3682" s="43"/>
    </row>
    <row r="3683" spans="4:34">
      <c r="D3683" s="62">
        <v>2028</v>
      </c>
      <c r="E3683" s="62">
        <v>8</v>
      </c>
      <c r="F3683" s="62">
        <v>2029</v>
      </c>
      <c r="G3683" s="62">
        <v>2029</v>
      </c>
      <c r="H3683" s="131"/>
      <c r="I3683" s="131"/>
      <c r="J3683" s="131"/>
      <c r="K3683" s="131"/>
      <c r="L3683" s="131"/>
      <c r="M3683" s="131"/>
      <c r="N3683" s="131"/>
      <c r="O3683" s="131"/>
      <c r="P3683" s="131"/>
      <c r="Q3683" s="131"/>
      <c r="R3683" s="131"/>
      <c r="S3683" s="131"/>
      <c r="T3683" s="131"/>
      <c r="U3683" s="131"/>
      <c r="V3683" s="131"/>
      <c r="W3683" s="131"/>
      <c r="X3683" s="131"/>
      <c r="Y3683" s="131"/>
      <c r="Z3683" s="131"/>
      <c r="AA3683" s="131"/>
      <c r="AB3683" s="131"/>
      <c r="AC3683" s="131"/>
      <c r="AD3683" s="131"/>
      <c r="AE3683" s="131"/>
      <c r="AF3683" s="131"/>
      <c r="AG3683" s="131"/>
      <c r="AH3683" s="43"/>
    </row>
    <row r="3684" spans="4:34">
      <c r="D3684" s="62">
        <v>2028</v>
      </c>
      <c r="E3684" s="62">
        <v>9</v>
      </c>
      <c r="F3684" s="62">
        <v>2029</v>
      </c>
      <c r="G3684" s="62">
        <v>2029</v>
      </c>
      <c r="H3684" s="131"/>
      <c r="I3684" s="131"/>
      <c r="J3684" s="131"/>
      <c r="K3684" s="131"/>
      <c r="L3684" s="131"/>
      <c r="M3684" s="131"/>
      <c r="N3684" s="131"/>
      <c r="O3684" s="131"/>
      <c r="P3684" s="131"/>
      <c r="Q3684" s="131"/>
      <c r="R3684" s="131"/>
      <c r="S3684" s="131"/>
      <c r="T3684" s="131"/>
      <c r="U3684" s="131"/>
      <c r="V3684" s="131"/>
      <c r="W3684" s="131"/>
      <c r="X3684" s="131"/>
      <c r="Y3684" s="131"/>
      <c r="Z3684" s="131"/>
      <c r="AA3684" s="131"/>
      <c r="AB3684" s="131"/>
      <c r="AC3684" s="131"/>
      <c r="AD3684" s="131"/>
      <c r="AE3684" s="131"/>
      <c r="AF3684" s="131"/>
      <c r="AG3684" s="131"/>
      <c r="AH3684" s="43"/>
    </row>
    <row r="3685" spans="4:34">
      <c r="D3685" s="62">
        <v>2028</v>
      </c>
      <c r="E3685" s="62">
        <v>10</v>
      </c>
      <c r="F3685" s="62">
        <v>2029</v>
      </c>
      <c r="G3685" s="62">
        <v>2029</v>
      </c>
      <c r="H3685" s="131"/>
      <c r="I3685" s="131"/>
      <c r="J3685" s="131"/>
      <c r="K3685" s="131"/>
      <c r="L3685" s="131"/>
      <c r="M3685" s="131"/>
      <c r="N3685" s="131"/>
      <c r="O3685" s="131"/>
      <c r="P3685" s="131"/>
      <c r="Q3685" s="131"/>
      <c r="R3685" s="131"/>
      <c r="S3685" s="131"/>
      <c r="T3685" s="131"/>
      <c r="U3685" s="131"/>
      <c r="V3685" s="131"/>
      <c r="W3685" s="131"/>
      <c r="X3685" s="131"/>
      <c r="Y3685" s="131"/>
      <c r="Z3685" s="131"/>
      <c r="AA3685" s="131"/>
      <c r="AB3685" s="131"/>
      <c r="AC3685" s="131"/>
      <c r="AD3685" s="131"/>
      <c r="AE3685" s="131"/>
      <c r="AF3685" s="131"/>
      <c r="AG3685" s="131"/>
      <c r="AH3685" s="43"/>
    </row>
    <row r="3686" spans="4:34">
      <c r="D3686" s="62">
        <v>2028</v>
      </c>
      <c r="E3686" s="62">
        <v>11</v>
      </c>
      <c r="F3686" s="62">
        <v>2029</v>
      </c>
      <c r="G3686" s="62">
        <v>2029</v>
      </c>
      <c r="H3686" s="131"/>
      <c r="I3686" s="131"/>
      <c r="J3686" s="131"/>
      <c r="K3686" s="131"/>
      <c r="L3686" s="131"/>
      <c r="M3686" s="131"/>
      <c r="N3686" s="131"/>
      <c r="O3686" s="131"/>
      <c r="P3686" s="131"/>
      <c r="Q3686" s="131"/>
      <c r="R3686" s="131"/>
      <c r="S3686" s="131"/>
      <c r="T3686" s="131"/>
      <c r="U3686" s="131"/>
      <c r="V3686" s="131"/>
      <c r="W3686" s="131"/>
      <c r="X3686" s="131"/>
      <c r="Y3686" s="131"/>
      <c r="Z3686" s="131"/>
      <c r="AA3686" s="131"/>
      <c r="AB3686" s="131"/>
      <c r="AC3686" s="131"/>
      <c r="AD3686" s="131"/>
      <c r="AE3686" s="131"/>
      <c r="AF3686" s="131"/>
      <c r="AG3686" s="131"/>
      <c r="AH3686" s="43"/>
    </row>
    <row r="3687" spans="4:34">
      <c r="D3687" s="62">
        <v>2028</v>
      </c>
      <c r="E3687" s="62">
        <v>12</v>
      </c>
      <c r="F3687" s="62">
        <v>2029</v>
      </c>
      <c r="G3687" s="62">
        <v>2029</v>
      </c>
      <c r="H3687" s="131"/>
      <c r="I3687" s="131"/>
      <c r="J3687" s="131"/>
      <c r="K3687" s="131"/>
      <c r="L3687" s="131"/>
      <c r="M3687" s="131"/>
      <c r="N3687" s="131"/>
      <c r="O3687" s="131"/>
      <c r="P3687" s="131"/>
      <c r="Q3687" s="131"/>
      <c r="R3687" s="131"/>
      <c r="S3687" s="131"/>
      <c r="T3687" s="131"/>
      <c r="U3687" s="131"/>
      <c r="V3687" s="131"/>
      <c r="W3687" s="131"/>
      <c r="X3687" s="131"/>
      <c r="Y3687" s="131"/>
      <c r="Z3687" s="131"/>
      <c r="AA3687" s="131"/>
      <c r="AB3687" s="131"/>
      <c r="AC3687" s="131"/>
      <c r="AD3687" s="131"/>
      <c r="AE3687" s="131"/>
      <c r="AF3687" s="131"/>
      <c r="AG3687" s="131"/>
      <c r="AH3687" s="43"/>
    </row>
    <row r="3688" spans="4:34">
      <c r="D3688" s="62">
        <v>2029</v>
      </c>
      <c r="E3688" s="62">
        <v>1</v>
      </c>
      <c r="F3688" s="62">
        <v>2029</v>
      </c>
      <c r="G3688" s="62">
        <v>2029</v>
      </c>
      <c r="H3688" s="131"/>
      <c r="I3688" s="131"/>
      <c r="J3688" s="131"/>
      <c r="K3688" s="131"/>
      <c r="L3688" s="131"/>
      <c r="M3688" s="131"/>
      <c r="N3688" s="131"/>
      <c r="O3688" s="131"/>
      <c r="P3688" s="131"/>
      <c r="Q3688" s="131"/>
      <c r="R3688" s="131"/>
      <c r="S3688" s="131"/>
      <c r="T3688" s="131"/>
      <c r="U3688" s="131"/>
      <c r="V3688" s="131"/>
      <c r="W3688" s="131"/>
      <c r="X3688" s="131"/>
      <c r="Y3688" s="131"/>
      <c r="Z3688" s="131"/>
      <c r="AA3688" s="131"/>
      <c r="AB3688" s="131"/>
      <c r="AC3688" s="131"/>
      <c r="AD3688" s="131"/>
      <c r="AE3688" s="131"/>
      <c r="AF3688" s="131"/>
      <c r="AG3688" s="131"/>
      <c r="AH3688" s="43"/>
    </row>
    <row r="3689" spans="4:34">
      <c r="D3689" s="62">
        <v>2029</v>
      </c>
      <c r="E3689" s="62">
        <v>2</v>
      </c>
      <c r="F3689" s="62">
        <v>2029</v>
      </c>
      <c r="G3689" s="62">
        <v>2029</v>
      </c>
      <c r="H3689" s="131"/>
      <c r="I3689" s="131"/>
      <c r="J3689" s="131"/>
      <c r="K3689" s="131"/>
      <c r="L3689" s="131"/>
      <c r="M3689" s="131"/>
      <c r="N3689" s="131"/>
      <c r="O3689" s="131"/>
      <c r="P3689" s="131"/>
      <c r="Q3689" s="131"/>
      <c r="R3689" s="131"/>
      <c r="S3689" s="131"/>
      <c r="T3689" s="131"/>
      <c r="U3689" s="131"/>
      <c r="V3689" s="131"/>
      <c r="W3689" s="131"/>
      <c r="X3689" s="131"/>
      <c r="Y3689" s="131"/>
      <c r="Z3689" s="131"/>
      <c r="AA3689" s="131"/>
      <c r="AB3689" s="131"/>
      <c r="AC3689" s="131"/>
      <c r="AD3689" s="131"/>
      <c r="AE3689" s="131"/>
      <c r="AF3689" s="131"/>
      <c r="AG3689" s="131"/>
      <c r="AH3689" s="43"/>
    </row>
    <row r="3690" spans="4:34">
      <c r="D3690" s="62">
        <v>2029</v>
      </c>
      <c r="E3690" s="62">
        <v>3</v>
      </c>
      <c r="F3690" s="62">
        <v>2029</v>
      </c>
      <c r="G3690" s="62">
        <v>2029</v>
      </c>
      <c r="H3690" s="131"/>
      <c r="I3690" s="131"/>
      <c r="J3690" s="131"/>
      <c r="K3690" s="131"/>
      <c r="L3690" s="131"/>
      <c r="M3690" s="131"/>
      <c r="N3690" s="131"/>
      <c r="O3690" s="131"/>
      <c r="P3690" s="131"/>
      <c r="Q3690" s="131"/>
      <c r="R3690" s="131"/>
      <c r="S3690" s="131"/>
      <c r="T3690" s="131"/>
      <c r="U3690" s="131"/>
      <c r="V3690" s="131"/>
      <c r="W3690" s="131"/>
      <c r="X3690" s="131"/>
      <c r="Y3690" s="131"/>
      <c r="Z3690" s="131"/>
      <c r="AA3690" s="131"/>
      <c r="AB3690" s="131"/>
      <c r="AC3690" s="131"/>
      <c r="AD3690" s="131"/>
      <c r="AE3690" s="131"/>
      <c r="AF3690" s="131"/>
      <c r="AG3690" s="131"/>
      <c r="AH3690" s="43"/>
    </row>
    <row r="3691" spans="4:34">
      <c r="D3691" s="62">
        <v>2029</v>
      </c>
      <c r="E3691" s="62">
        <v>4</v>
      </c>
      <c r="F3691" s="62">
        <v>2029</v>
      </c>
      <c r="G3691" s="62">
        <v>2029</v>
      </c>
      <c r="H3691" s="131"/>
      <c r="I3691" s="131"/>
      <c r="J3691" s="131"/>
      <c r="K3691" s="131"/>
      <c r="L3691" s="131"/>
      <c r="M3691" s="131"/>
      <c r="N3691" s="131"/>
      <c r="O3691" s="131"/>
      <c r="P3691" s="131"/>
      <c r="Q3691" s="131"/>
      <c r="R3691" s="131"/>
      <c r="S3691" s="131"/>
      <c r="T3691" s="131"/>
      <c r="U3691" s="131"/>
      <c r="V3691" s="131"/>
      <c r="W3691" s="131"/>
      <c r="X3691" s="131"/>
      <c r="Y3691" s="131"/>
      <c r="Z3691" s="131"/>
      <c r="AA3691" s="131"/>
      <c r="AB3691" s="131"/>
      <c r="AC3691" s="131"/>
      <c r="AD3691" s="131"/>
      <c r="AE3691" s="131"/>
      <c r="AF3691" s="131"/>
      <c r="AG3691" s="131"/>
      <c r="AH3691" s="43"/>
    </row>
    <row r="3692" spans="4:34">
      <c r="D3692" s="62">
        <v>2029</v>
      </c>
      <c r="E3692" s="62">
        <v>5</v>
      </c>
      <c r="F3692" s="62">
        <v>2029</v>
      </c>
      <c r="G3692" s="62">
        <v>2030</v>
      </c>
      <c r="H3692" s="131"/>
      <c r="I3692" s="131"/>
      <c r="J3692" s="131"/>
      <c r="K3692" s="131"/>
      <c r="L3692" s="131"/>
      <c r="M3692" s="131"/>
      <c r="N3692" s="131"/>
      <c r="O3692" s="131"/>
      <c r="P3692" s="131"/>
      <c r="Q3692" s="131"/>
      <c r="R3692" s="131"/>
      <c r="S3692" s="131"/>
      <c r="T3692" s="131"/>
      <c r="U3692" s="131"/>
      <c r="V3692" s="131"/>
      <c r="W3692" s="131"/>
      <c r="X3692" s="131"/>
      <c r="Y3692" s="131"/>
      <c r="Z3692" s="131"/>
      <c r="AA3692" s="131"/>
      <c r="AB3692" s="131"/>
      <c r="AC3692" s="131"/>
      <c r="AD3692" s="131"/>
      <c r="AE3692" s="131"/>
      <c r="AF3692" s="131"/>
      <c r="AG3692" s="131"/>
      <c r="AH3692" s="43"/>
    </row>
    <row r="3693" spans="4:34">
      <c r="D3693" s="62">
        <v>2029</v>
      </c>
      <c r="E3693" s="62">
        <v>6</v>
      </c>
      <c r="F3693" s="62">
        <v>2029</v>
      </c>
      <c r="G3693" s="62">
        <v>2030</v>
      </c>
      <c r="H3693" s="131"/>
      <c r="I3693" s="131"/>
      <c r="J3693" s="131"/>
      <c r="K3693" s="131"/>
      <c r="L3693" s="131"/>
      <c r="M3693" s="131"/>
      <c r="N3693" s="131"/>
      <c r="O3693" s="131"/>
      <c r="P3693" s="131"/>
      <c r="Q3693" s="131"/>
      <c r="R3693" s="131"/>
      <c r="S3693" s="131"/>
      <c r="T3693" s="131"/>
      <c r="U3693" s="131"/>
      <c r="V3693" s="131"/>
      <c r="W3693" s="131"/>
      <c r="X3693" s="131"/>
      <c r="Y3693" s="131"/>
      <c r="Z3693" s="131"/>
      <c r="AA3693" s="131"/>
      <c r="AB3693" s="131"/>
      <c r="AC3693" s="131"/>
      <c r="AD3693" s="131"/>
      <c r="AE3693" s="131"/>
      <c r="AF3693" s="131"/>
      <c r="AG3693" s="131"/>
      <c r="AH3693" s="43"/>
    </row>
    <row r="3694" spans="4:34">
      <c r="D3694" s="62">
        <v>2029</v>
      </c>
      <c r="E3694" s="62">
        <v>7</v>
      </c>
      <c r="F3694" s="62">
        <v>2030</v>
      </c>
      <c r="G3694" s="62">
        <v>2030</v>
      </c>
      <c r="H3694" s="131"/>
      <c r="I3694" s="131"/>
      <c r="J3694" s="131"/>
      <c r="K3694" s="131"/>
      <c r="L3694" s="131"/>
      <c r="M3694" s="131"/>
      <c r="N3694" s="131"/>
      <c r="O3694" s="131"/>
      <c r="P3694" s="131"/>
      <c r="Q3694" s="131"/>
      <c r="R3694" s="131"/>
      <c r="S3694" s="131"/>
      <c r="T3694" s="131"/>
      <c r="U3694" s="131"/>
      <c r="V3694" s="131"/>
      <c r="W3694" s="131"/>
      <c r="X3694" s="131"/>
      <c r="Y3694" s="131"/>
      <c r="Z3694" s="131"/>
      <c r="AA3694" s="131"/>
      <c r="AB3694" s="131"/>
      <c r="AC3694" s="131"/>
      <c r="AD3694" s="131"/>
      <c r="AE3694" s="131"/>
      <c r="AF3694" s="131"/>
      <c r="AG3694" s="131"/>
      <c r="AH3694" s="43"/>
    </row>
    <row r="3695" spans="4:34">
      <c r="D3695" s="62">
        <v>2029</v>
      </c>
      <c r="E3695" s="62">
        <v>8</v>
      </c>
      <c r="F3695" s="62">
        <v>2030</v>
      </c>
      <c r="G3695" s="62">
        <v>2030</v>
      </c>
      <c r="H3695" s="131"/>
      <c r="I3695" s="131"/>
      <c r="J3695" s="131"/>
      <c r="K3695" s="131"/>
      <c r="L3695" s="131"/>
      <c r="M3695" s="131"/>
      <c r="N3695" s="131"/>
      <c r="O3695" s="131"/>
      <c r="P3695" s="131"/>
      <c r="Q3695" s="131"/>
      <c r="R3695" s="131"/>
      <c r="S3695" s="131"/>
      <c r="T3695" s="131"/>
      <c r="U3695" s="131"/>
      <c r="V3695" s="131"/>
      <c r="W3695" s="131"/>
      <c r="X3695" s="131"/>
      <c r="Y3695" s="131"/>
      <c r="Z3695" s="131"/>
      <c r="AA3695" s="131"/>
      <c r="AB3695" s="131"/>
      <c r="AC3695" s="131"/>
      <c r="AD3695" s="131"/>
      <c r="AE3695" s="131"/>
      <c r="AF3695" s="131"/>
      <c r="AG3695" s="131"/>
      <c r="AH3695" s="43"/>
    </row>
    <row r="3696" spans="4:34">
      <c r="D3696" s="62">
        <v>2029</v>
      </c>
      <c r="E3696" s="62">
        <v>9</v>
      </c>
      <c r="F3696" s="62">
        <v>2030</v>
      </c>
      <c r="G3696" s="62">
        <v>2030</v>
      </c>
      <c r="H3696" s="131"/>
      <c r="I3696" s="131"/>
      <c r="J3696" s="131"/>
      <c r="K3696" s="131"/>
      <c r="L3696" s="131"/>
      <c r="M3696" s="131"/>
      <c r="N3696" s="131"/>
      <c r="O3696" s="131"/>
      <c r="P3696" s="131"/>
      <c r="Q3696" s="131"/>
      <c r="R3696" s="131"/>
      <c r="S3696" s="131"/>
      <c r="T3696" s="131"/>
      <c r="U3696" s="131"/>
      <c r="V3696" s="131"/>
      <c r="W3696" s="131"/>
      <c r="X3696" s="131"/>
      <c r="Y3696" s="131"/>
      <c r="Z3696" s="131"/>
      <c r="AA3696" s="131"/>
      <c r="AB3696" s="131"/>
      <c r="AC3696" s="131"/>
      <c r="AD3696" s="131"/>
      <c r="AE3696" s="131"/>
      <c r="AF3696" s="131"/>
      <c r="AG3696" s="131"/>
      <c r="AH3696" s="43"/>
    </row>
    <row r="3697" spans="4:34">
      <c r="D3697" s="62">
        <v>2029</v>
      </c>
      <c r="E3697" s="62">
        <v>10</v>
      </c>
      <c r="F3697" s="62">
        <v>2030</v>
      </c>
      <c r="G3697" s="62">
        <v>2030</v>
      </c>
      <c r="H3697" s="131"/>
      <c r="I3697" s="131"/>
      <c r="J3697" s="131"/>
      <c r="K3697" s="131"/>
      <c r="L3697" s="131"/>
      <c r="M3697" s="131"/>
      <c r="N3697" s="131"/>
      <c r="O3697" s="131"/>
      <c r="P3697" s="131"/>
      <c r="Q3697" s="131"/>
      <c r="R3697" s="131"/>
      <c r="S3697" s="131"/>
      <c r="T3697" s="131"/>
      <c r="U3697" s="131"/>
      <c r="V3697" s="131"/>
      <c r="W3697" s="131"/>
      <c r="X3697" s="131"/>
      <c r="Y3697" s="131"/>
      <c r="Z3697" s="131"/>
      <c r="AA3697" s="131"/>
      <c r="AB3697" s="131"/>
      <c r="AC3697" s="131"/>
      <c r="AD3697" s="131"/>
      <c r="AE3697" s="131"/>
      <c r="AF3697" s="131"/>
      <c r="AG3697" s="131"/>
      <c r="AH3697" s="43"/>
    </row>
    <row r="3698" spans="4:34">
      <c r="D3698" s="62">
        <v>2029</v>
      </c>
      <c r="E3698" s="62">
        <v>11</v>
      </c>
      <c r="F3698" s="62">
        <v>2030</v>
      </c>
      <c r="G3698" s="62">
        <v>2030</v>
      </c>
      <c r="H3698" s="131"/>
      <c r="I3698" s="131"/>
      <c r="J3698" s="131"/>
      <c r="K3698" s="131"/>
      <c r="L3698" s="131"/>
      <c r="M3698" s="131"/>
      <c r="N3698" s="131"/>
      <c r="O3698" s="131"/>
      <c r="P3698" s="131"/>
      <c r="Q3698" s="131"/>
      <c r="R3698" s="131"/>
      <c r="S3698" s="131"/>
      <c r="T3698" s="131"/>
      <c r="U3698" s="131"/>
      <c r="V3698" s="131"/>
      <c r="W3698" s="131"/>
      <c r="X3698" s="131"/>
      <c r="Y3698" s="131"/>
      <c r="Z3698" s="131"/>
      <c r="AA3698" s="131"/>
      <c r="AB3698" s="131"/>
      <c r="AC3698" s="131"/>
      <c r="AD3698" s="131"/>
      <c r="AE3698" s="131"/>
      <c r="AF3698" s="131"/>
      <c r="AG3698" s="131"/>
      <c r="AH3698" s="43"/>
    </row>
    <row r="3699" spans="4:34">
      <c r="D3699" s="62">
        <v>2029</v>
      </c>
      <c r="E3699" s="62">
        <v>12</v>
      </c>
      <c r="F3699" s="62">
        <v>2030</v>
      </c>
      <c r="G3699" s="62">
        <v>2030</v>
      </c>
      <c r="H3699" s="131"/>
      <c r="I3699" s="131"/>
      <c r="J3699" s="131"/>
      <c r="K3699" s="131"/>
      <c r="L3699" s="131"/>
      <c r="M3699" s="131"/>
      <c r="N3699" s="131"/>
      <c r="O3699" s="131"/>
      <c r="P3699" s="131"/>
      <c r="Q3699" s="131"/>
      <c r="R3699" s="131"/>
      <c r="S3699" s="131"/>
      <c r="T3699" s="131"/>
      <c r="U3699" s="131"/>
      <c r="V3699" s="131"/>
      <c r="W3699" s="131"/>
      <c r="X3699" s="131"/>
      <c r="Y3699" s="131"/>
      <c r="Z3699" s="131"/>
      <c r="AA3699" s="131"/>
      <c r="AB3699" s="131"/>
      <c r="AC3699" s="131"/>
      <c r="AD3699" s="131"/>
      <c r="AE3699" s="131"/>
      <c r="AF3699" s="131"/>
      <c r="AG3699" s="131"/>
      <c r="AH3699" s="43"/>
    </row>
    <row r="3700" spans="4:34">
      <c r="D3700" s="62">
        <v>2030</v>
      </c>
      <c r="E3700" s="62">
        <v>1</v>
      </c>
      <c r="F3700" s="62">
        <v>2030</v>
      </c>
      <c r="G3700" s="62">
        <v>2030</v>
      </c>
      <c r="H3700" s="131"/>
      <c r="I3700" s="131"/>
      <c r="J3700" s="131"/>
      <c r="K3700" s="131"/>
      <c r="L3700" s="131"/>
      <c r="M3700" s="131"/>
      <c r="N3700" s="131"/>
      <c r="O3700" s="131"/>
      <c r="P3700" s="131"/>
      <c r="Q3700" s="131"/>
      <c r="R3700" s="131"/>
      <c r="S3700" s="131"/>
      <c r="T3700" s="131"/>
      <c r="U3700" s="131"/>
      <c r="V3700" s="131"/>
      <c r="W3700" s="131"/>
      <c r="X3700" s="131"/>
      <c r="Y3700" s="131"/>
      <c r="Z3700" s="131"/>
      <c r="AA3700" s="131"/>
      <c r="AB3700" s="131"/>
      <c r="AC3700" s="131"/>
      <c r="AD3700" s="131"/>
      <c r="AE3700" s="131"/>
      <c r="AF3700" s="131"/>
      <c r="AG3700" s="131"/>
      <c r="AH3700" s="43"/>
    </row>
    <row r="3701" spans="4:34">
      <c r="D3701" s="62">
        <v>2030</v>
      </c>
      <c r="E3701" s="62">
        <v>2</v>
      </c>
      <c r="F3701" s="62">
        <v>2030</v>
      </c>
      <c r="G3701" s="62">
        <v>2030</v>
      </c>
      <c r="H3701" s="131"/>
      <c r="I3701" s="131"/>
      <c r="J3701" s="131"/>
      <c r="K3701" s="131"/>
      <c r="L3701" s="131"/>
      <c r="M3701" s="131"/>
      <c r="N3701" s="131"/>
      <c r="O3701" s="131"/>
      <c r="P3701" s="131"/>
      <c r="Q3701" s="131"/>
      <c r="R3701" s="131"/>
      <c r="S3701" s="131"/>
      <c r="T3701" s="131"/>
      <c r="U3701" s="131"/>
      <c r="V3701" s="131"/>
      <c r="W3701" s="131"/>
      <c r="X3701" s="131"/>
      <c r="Y3701" s="131"/>
      <c r="Z3701" s="131"/>
      <c r="AA3701" s="131"/>
      <c r="AB3701" s="131"/>
      <c r="AC3701" s="131"/>
      <c r="AD3701" s="131"/>
      <c r="AE3701" s="131"/>
      <c r="AF3701" s="131"/>
      <c r="AG3701" s="131"/>
      <c r="AH3701" s="43"/>
    </row>
    <row r="3702" spans="4:34">
      <c r="D3702" s="62">
        <v>2030</v>
      </c>
      <c r="E3702" s="62">
        <v>3</v>
      </c>
      <c r="F3702" s="62">
        <v>2030</v>
      </c>
      <c r="G3702" s="62">
        <v>2030</v>
      </c>
      <c r="H3702" s="131"/>
      <c r="I3702" s="131"/>
      <c r="J3702" s="131"/>
      <c r="K3702" s="131"/>
      <c r="L3702" s="131"/>
      <c r="M3702" s="131"/>
      <c r="N3702" s="131"/>
      <c r="O3702" s="131"/>
      <c r="P3702" s="131"/>
      <c r="Q3702" s="131"/>
      <c r="R3702" s="131"/>
      <c r="S3702" s="131"/>
      <c r="T3702" s="131"/>
      <c r="U3702" s="131"/>
      <c r="V3702" s="131"/>
      <c r="W3702" s="131"/>
      <c r="X3702" s="131"/>
      <c r="Y3702" s="131"/>
      <c r="Z3702" s="131"/>
      <c r="AA3702" s="131"/>
      <c r="AB3702" s="131"/>
      <c r="AC3702" s="131"/>
      <c r="AD3702" s="131"/>
      <c r="AE3702" s="131"/>
      <c r="AF3702" s="131"/>
      <c r="AG3702" s="131"/>
      <c r="AH3702" s="43"/>
    </row>
    <row r="3703" spans="4:34">
      <c r="D3703" s="62">
        <v>2030</v>
      </c>
      <c r="E3703" s="62">
        <v>4</v>
      </c>
      <c r="F3703" s="62">
        <v>2030</v>
      </c>
      <c r="G3703" s="62">
        <v>2030</v>
      </c>
      <c r="H3703" s="131"/>
      <c r="I3703" s="131"/>
      <c r="J3703" s="131"/>
      <c r="K3703" s="131"/>
      <c r="L3703" s="131"/>
      <c r="M3703" s="131"/>
      <c r="N3703" s="131"/>
      <c r="O3703" s="131"/>
      <c r="P3703" s="131"/>
      <c r="Q3703" s="131"/>
      <c r="R3703" s="131"/>
      <c r="S3703" s="131"/>
      <c r="T3703" s="131"/>
      <c r="U3703" s="131"/>
      <c r="V3703" s="131"/>
      <c r="W3703" s="131"/>
      <c r="X3703" s="131"/>
      <c r="Y3703" s="131"/>
      <c r="Z3703" s="131"/>
      <c r="AA3703" s="131"/>
      <c r="AB3703" s="131"/>
      <c r="AC3703" s="131"/>
      <c r="AD3703" s="131"/>
      <c r="AE3703" s="131"/>
      <c r="AF3703" s="131"/>
      <c r="AG3703" s="131"/>
      <c r="AH3703" s="43"/>
    </row>
    <row r="3704" spans="4:34">
      <c r="D3704" s="62">
        <v>2030</v>
      </c>
      <c r="E3704" s="62">
        <v>5</v>
      </c>
      <c r="F3704" s="62">
        <v>2030</v>
      </c>
      <c r="G3704" s="62">
        <v>2031</v>
      </c>
      <c r="H3704" s="131"/>
      <c r="I3704" s="131"/>
      <c r="J3704" s="131"/>
      <c r="K3704" s="131"/>
      <c r="L3704" s="131"/>
      <c r="M3704" s="131"/>
      <c r="N3704" s="131"/>
      <c r="O3704" s="131"/>
      <c r="P3704" s="131"/>
      <c r="Q3704" s="131"/>
      <c r="R3704" s="131"/>
      <c r="S3704" s="131"/>
      <c r="T3704" s="131"/>
      <c r="U3704" s="131"/>
      <c r="V3704" s="131"/>
      <c r="W3704" s="131"/>
      <c r="X3704" s="131"/>
      <c r="Y3704" s="131"/>
      <c r="Z3704" s="131"/>
      <c r="AA3704" s="131"/>
      <c r="AB3704" s="131"/>
      <c r="AC3704" s="131"/>
      <c r="AD3704" s="131"/>
      <c r="AE3704" s="131"/>
      <c r="AF3704" s="131"/>
      <c r="AG3704" s="131"/>
      <c r="AH3704" s="43"/>
    </row>
    <row r="3705" spans="4:34">
      <c r="D3705" s="62">
        <v>2030</v>
      </c>
      <c r="E3705" s="62">
        <v>6</v>
      </c>
      <c r="F3705" s="62">
        <v>2030</v>
      </c>
      <c r="G3705" s="62">
        <v>2031</v>
      </c>
      <c r="H3705" s="131"/>
      <c r="I3705" s="131"/>
      <c r="J3705" s="131"/>
      <c r="K3705" s="131"/>
      <c r="L3705" s="131"/>
      <c r="M3705" s="131"/>
      <c r="N3705" s="131"/>
      <c r="O3705" s="131"/>
      <c r="P3705" s="131"/>
      <c r="Q3705" s="131"/>
      <c r="R3705" s="131"/>
      <c r="S3705" s="131"/>
      <c r="T3705" s="131"/>
      <c r="U3705" s="131"/>
      <c r="V3705" s="131"/>
      <c r="W3705" s="131"/>
      <c r="X3705" s="131"/>
      <c r="Y3705" s="131"/>
      <c r="Z3705" s="131"/>
      <c r="AA3705" s="131"/>
      <c r="AB3705" s="131"/>
      <c r="AC3705" s="131"/>
      <c r="AD3705" s="131"/>
      <c r="AE3705" s="131"/>
      <c r="AF3705" s="131"/>
      <c r="AG3705" s="131"/>
      <c r="AH3705" s="43"/>
    </row>
    <row r="3706" spans="4:34">
      <c r="D3706" s="62">
        <v>2030</v>
      </c>
      <c r="E3706" s="62">
        <v>7</v>
      </c>
      <c r="F3706" s="62">
        <v>2031</v>
      </c>
      <c r="G3706" s="62">
        <v>2031</v>
      </c>
      <c r="H3706" s="131"/>
      <c r="I3706" s="131"/>
      <c r="J3706" s="131"/>
      <c r="K3706" s="131"/>
      <c r="L3706" s="131"/>
      <c r="M3706" s="131"/>
      <c r="N3706" s="131"/>
      <c r="O3706" s="131"/>
      <c r="P3706" s="131"/>
      <c r="Q3706" s="131"/>
      <c r="R3706" s="131"/>
      <c r="S3706" s="131"/>
      <c r="T3706" s="131"/>
      <c r="U3706" s="131"/>
      <c r="V3706" s="131"/>
      <c r="W3706" s="131"/>
      <c r="X3706" s="131"/>
      <c r="Y3706" s="131"/>
      <c r="Z3706" s="131"/>
      <c r="AA3706" s="131"/>
      <c r="AB3706" s="131"/>
      <c r="AC3706" s="131"/>
      <c r="AD3706" s="131"/>
      <c r="AE3706" s="131"/>
      <c r="AF3706" s="131"/>
      <c r="AG3706" s="131"/>
      <c r="AH3706" s="43"/>
    </row>
    <row r="3707" spans="4:34">
      <c r="D3707" s="62">
        <v>2030</v>
      </c>
      <c r="E3707" s="62">
        <v>8</v>
      </c>
      <c r="F3707" s="62">
        <v>2031</v>
      </c>
      <c r="G3707" s="62">
        <v>2031</v>
      </c>
      <c r="H3707" s="131"/>
      <c r="I3707" s="131"/>
      <c r="J3707" s="131"/>
      <c r="K3707" s="131"/>
      <c r="L3707" s="131"/>
      <c r="M3707" s="131"/>
      <c r="N3707" s="131"/>
      <c r="O3707" s="131"/>
      <c r="P3707" s="131"/>
      <c r="Q3707" s="131"/>
      <c r="R3707" s="131"/>
      <c r="S3707" s="131"/>
      <c r="T3707" s="131"/>
      <c r="U3707" s="131"/>
      <c r="V3707" s="131"/>
      <c r="W3707" s="131"/>
      <c r="X3707" s="131"/>
      <c r="Y3707" s="131"/>
      <c r="Z3707" s="131"/>
      <c r="AA3707" s="131"/>
      <c r="AB3707" s="131"/>
      <c r="AC3707" s="131"/>
      <c r="AD3707" s="131"/>
      <c r="AE3707" s="131"/>
      <c r="AF3707" s="131"/>
      <c r="AG3707" s="131"/>
      <c r="AH3707" s="43"/>
    </row>
    <row r="3708" spans="4:34">
      <c r="D3708" s="62">
        <v>2030</v>
      </c>
      <c r="E3708" s="62">
        <v>9</v>
      </c>
      <c r="F3708" s="62">
        <v>2031</v>
      </c>
      <c r="G3708" s="62">
        <v>2031</v>
      </c>
      <c r="H3708" s="131"/>
      <c r="I3708" s="131"/>
      <c r="J3708" s="131"/>
      <c r="K3708" s="131"/>
      <c r="L3708" s="131"/>
      <c r="M3708" s="131"/>
      <c r="N3708" s="131"/>
      <c r="O3708" s="131"/>
      <c r="P3708" s="131"/>
      <c r="Q3708" s="131"/>
      <c r="R3708" s="131"/>
      <c r="S3708" s="131"/>
      <c r="T3708" s="131"/>
      <c r="U3708" s="131"/>
      <c r="V3708" s="131"/>
      <c r="W3708" s="131"/>
      <c r="X3708" s="131"/>
      <c r="Y3708" s="131"/>
      <c r="Z3708" s="131"/>
      <c r="AA3708" s="131"/>
      <c r="AB3708" s="131"/>
      <c r="AC3708" s="131"/>
      <c r="AD3708" s="131"/>
      <c r="AE3708" s="131"/>
      <c r="AF3708" s="131"/>
      <c r="AG3708" s="131"/>
      <c r="AH3708" s="43"/>
    </row>
    <row r="3709" spans="4:34">
      <c r="D3709" s="62">
        <v>2030</v>
      </c>
      <c r="E3709" s="62">
        <v>10</v>
      </c>
      <c r="F3709" s="62">
        <v>2031</v>
      </c>
      <c r="G3709" s="62">
        <v>2031</v>
      </c>
      <c r="H3709" s="131"/>
      <c r="I3709" s="131"/>
      <c r="J3709" s="131"/>
      <c r="K3709" s="131"/>
      <c r="L3709" s="131"/>
      <c r="M3709" s="131"/>
      <c r="N3709" s="131"/>
      <c r="O3709" s="131"/>
      <c r="P3709" s="131"/>
      <c r="Q3709" s="131"/>
      <c r="R3709" s="131"/>
      <c r="S3709" s="131"/>
      <c r="T3709" s="131"/>
      <c r="U3709" s="131"/>
      <c r="V3709" s="131"/>
      <c r="W3709" s="131"/>
      <c r="X3709" s="131"/>
      <c r="Y3709" s="131"/>
      <c r="Z3709" s="131"/>
      <c r="AA3709" s="131"/>
      <c r="AB3709" s="131"/>
      <c r="AC3709" s="131"/>
      <c r="AD3709" s="131"/>
      <c r="AE3709" s="131"/>
      <c r="AF3709" s="131"/>
      <c r="AG3709" s="131"/>
      <c r="AH3709" s="43"/>
    </row>
    <row r="3710" spans="4:34">
      <c r="D3710" s="62">
        <v>2030</v>
      </c>
      <c r="E3710" s="62">
        <v>11</v>
      </c>
      <c r="F3710" s="62">
        <v>2031</v>
      </c>
      <c r="G3710" s="62">
        <v>2031</v>
      </c>
      <c r="H3710" s="131"/>
      <c r="I3710" s="131"/>
      <c r="J3710" s="131"/>
      <c r="K3710" s="131"/>
      <c r="L3710" s="131"/>
      <c r="M3710" s="131"/>
      <c r="N3710" s="131"/>
      <c r="O3710" s="131"/>
      <c r="P3710" s="131"/>
      <c r="Q3710" s="131"/>
      <c r="R3710" s="131"/>
      <c r="S3710" s="131"/>
      <c r="T3710" s="131"/>
      <c r="U3710" s="131"/>
      <c r="V3710" s="131"/>
      <c r="W3710" s="131"/>
      <c r="X3710" s="131"/>
      <c r="Y3710" s="131"/>
      <c r="Z3710" s="131"/>
      <c r="AA3710" s="131"/>
      <c r="AB3710" s="131"/>
      <c r="AC3710" s="131"/>
      <c r="AD3710" s="131"/>
      <c r="AE3710" s="131"/>
      <c r="AF3710" s="131"/>
      <c r="AG3710" s="131"/>
      <c r="AH3710" s="43"/>
    </row>
    <row r="3711" spans="4:34">
      <c r="D3711" s="62">
        <v>2030</v>
      </c>
      <c r="E3711" s="62">
        <v>12</v>
      </c>
      <c r="F3711" s="62">
        <v>2031</v>
      </c>
      <c r="G3711" s="62">
        <v>2031</v>
      </c>
      <c r="H3711" s="131"/>
      <c r="I3711" s="131"/>
      <c r="J3711" s="131"/>
      <c r="K3711" s="131"/>
      <c r="L3711" s="131"/>
      <c r="M3711" s="131"/>
      <c r="N3711" s="131"/>
      <c r="O3711" s="131"/>
      <c r="P3711" s="131"/>
      <c r="Q3711" s="131"/>
      <c r="R3711" s="131"/>
      <c r="S3711" s="131"/>
      <c r="T3711" s="131"/>
      <c r="U3711" s="131"/>
      <c r="V3711" s="131"/>
      <c r="W3711" s="131"/>
      <c r="X3711" s="131"/>
      <c r="Y3711" s="131"/>
      <c r="Z3711" s="131"/>
      <c r="AA3711" s="131"/>
      <c r="AB3711" s="131"/>
      <c r="AC3711" s="131"/>
      <c r="AD3711" s="131"/>
      <c r="AE3711" s="131"/>
      <c r="AF3711" s="131"/>
      <c r="AG3711" s="131"/>
      <c r="AH3711" s="43"/>
    </row>
    <row r="3715" spans="4:34" ht="15.75">
      <c r="D3715" s="54" t="s">
        <v>88</v>
      </c>
    </row>
    <row r="3716" spans="4:34" ht="15.75">
      <c r="D3716" s="60" t="s">
        <v>45</v>
      </c>
      <c r="E3716" s="60" t="s">
        <v>46</v>
      </c>
      <c r="F3716" s="60" t="s">
        <v>157</v>
      </c>
      <c r="G3716" s="60" t="s">
        <v>47</v>
      </c>
      <c r="H3716" s="61" t="s">
        <v>48</v>
      </c>
      <c r="I3716" s="61" t="s">
        <v>49</v>
      </c>
      <c r="J3716" s="61" t="s">
        <v>50</v>
      </c>
      <c r="K3716" s="61" t="s">
        <v>51</v>
      </c>
      <c r="L3716" s="61" t="s">
        <v>52</v>
      </c>
      <c r="M3716" s="61" t="s">
        <v>53</v>
      </c>
      <c r="N3716" s="61" t="s">
        <v>54</v>
      </c>
      <c r="O3716" s="61" t="s">
        <v>55</v>
      </c>
      <c r="P3716" s="61" t="s">
        <v>56</v>
      </c>
      <c r="Q3716" s="61" t="s">
        <v>57</v>
      </c>
      <c r="R3716" s="61" t="s">
        <v>58</v>
      </c>
      <c r="S3716" s="61" t="s">
        <v>59</v>
      </c>
      <c r="T3716" s="61" t="s">
        <v>60</v>
      </c>
      <c r="U3716" s="61" t="s">
        <v>61</v>
      </c>
      <c r="V3716" s="61" t="s">
        <v>62</v>
      </c>
      <c r="W3716" s="61" t="s">
        <v>63</v>
      </c>
      <c r="X3716" s="61" t="s">
        <v>64</v>
      </c>
      <c r="Y3716" s="61" t="s">
        <v>65</v>
      </c>
      <c r="Z3716" s="61" t="s">
        <v>66</v>
      </c>
      <c r="AA3716" s="61" t="s">
        <v>67</v>
      </c>
      <c r="AB3716" s="61" t="s">
        <v>68</v>
      </c>
      <c r="AC3716" s="61" t="s">
        <v>69</v>
      </c>
      <c r="AD3716" s="61" t="s">
        <v>70</v>
      </c>
      <c r="AE3716" s="61" t="s">
        <v>71</v>
      </c>
      <c r="AF3716" s="61" t="s">
        <v>72</v>
      </c>
      <c r="AG3716" s="61" t="s">
        <v>73</v>
      </c>
      <c r="AH3716" s="61" t="s">
        <v>74</v>
      </c>
    </row>
    <row r="3717" spans="4:34">
      <c r="D3717" s="62">
        <v>1989</v>
      </c>
      <c r="E3717" s="62">
        <v>1</v>
      </c>
      <c r="F3717" s="62">
        <v>1989</v>
      </c>
      <c r="G3717" s="62">
        <v>1989</v>
      </c>
      <c r="H3717" s="131"/>
      <c r="I3717" s="131"/>
      <c r="J3717" s="131"/>
      <c r="K3717" s="131"/>
      <c r="L3717" s="131"/>
      <c r="M3717" s="131"/>
      <c r="N3717" s="131"/>
      <c r="O3717" s="131"/>
      <c r="P3717" s="131"/>
      <c r="Q3717" s="131"/>
      <c r="R3717" s="131"/>
      <c r="S3717" s="131"/>
      <c r="T3717" s="131"/>
      <c r="U3717" s="131"/>
      <c r="V3717" s="131"/>
      <c r="W3717" s="131"/>
      <c r="X3717" s="131"/>
      <c r="Y3717" s="131"/>
      <c r="Z3717" s="131"/>
      <c r="AA3717" s="131"/>
      <c r="AB3717" s="131"/>
      <c r="AC3717" s="131"/>
      <c r="AD3717" s="131"/>
      <c r="AE3717" s="131"/>
      <c r="AF3717" s="131"/>
      <c r="AG3717" s="131"/>
      <c r="AH3717" s="43"/>
    </row>
    <row r="3718" spans="4:34">
      <c r="D3718" s="62">
        <v>1989</v>
      </c>
      <c r="E3718" s="62">
        <v>2</v>
      </c>
      <c r="F3718" s="62">
        <v>1989</v>
      </c>
      <c r="G3718" s="62">
        <v>1989</v>
      </c>
      <c r="H3718" s="131"/>
      <c r="I3718" s="131"/>
      <c r="J3718" s="131"/>
      <c r="K3718" s="131"/>
      <c r="L3718" s="131"/>
      <c r="M3718" s="131"/>
      <c r="N3718" s="131"/>
      <c r="O3718" s="131"/>
      <c r="P3718" s="131"/>
      <c r="Q3718" s="131"/>
      <c r="R3718" s="131"/>
      <c r="S3718" s="131"/>
      <c r="T3718" s="131"/>
      <c r="U3718" s="131"/>
      <c r="V3718" s="131"/>
      <c r="W3718" s="131"/>
      <c r="X3718" s="131"/>
      <c r="Y3718" s="131"/>
      <c r="Z3718" s="131"/>
      <c r="AA3718" s="131"/>
      <c r="AB3718" s="131"/>
      <c r="AC3718" s="131"/>
      <c r="AD3718" s="131"/>
      <c r="AE3718" s="131"/>
      <c r="AF3718" s="131"/>
      <c r="AG3718" s="131"/>
      <c r="AH3718" s="43"/>
    </row>
    <row r="3719" spans="4:34">
      <c r="D3719" s="62">
        <v>1989</v>
      </c>
      <c r="E3719" s="62">
        <v>3</v>
      </c>
      <c r="F3719" s="62">
        <v>1989</v>
      </c>
      <c r="G3719" s="62">
        <v>1989</v>
      </c>
      <c r="H3719" s="131"/>
      <c r="I3719" s="131"/>
      <c r="J3719" s="131"/>
      <c r="K3719" s="131"/>
      <c r="L3719" s="131"/>
      <c r="M3719" s="131"/>
      <c r="N3719" s="131"/>
      <c r="O3719" s="131"/>
      <c r="P3719" s="131"/>
      <c r="Q3719" s="131"/>
      <c r="R3719" s="131"/>
      <c r="S3719" s="131"/>
      <c r="T3719" s="131"/>
      <c r="U3719" s="131"/>
      <c r="V3719" s="131"/>
      <c r="W3719" s="131"/>
      <c r="X3719" s="131"/>
      <c r="Y3719" s="131"/>
      <c r="Z3719" s="131"/>
      <c r="AA3719" s="131"/>
      <c r="AB3719" s="131"/>
      <c r="AC3719" s="131"/>
      <c r="AD3719" s="131"/>
      <c r="AE3719" s="131"/>
      <c r="AF3719" s="131"/>
      <c r="AG3719" s="131"/>
      <c r="AH3719" s="43"/>
    </row>
    <row r="3720" spans="4:34">
      <c r="D3720" s="62">
        <v>1989</v>
      </c>
      <c r="E3720" s="62">
        <v>4</v>
      </c>
      <c r="F3720" s="62">
        <v>1989</v>
      </c>
      <c r="G3720" s="62">
        <v>1989</v>
      </c>
      <c r="H3720" s="131"/>
      <c r="I3720" s="131"/>
      <c r="J3720" s="131"/>
      <c r="K3720" s="131"/>
      <c r="L3720" s="131"/>
      <c r="M3720" s="131"/>
      <c r="N3720" s="131"/>
      <c r="O3720" s="131"/>
      <c r="P3720" s="131"/>
      <c r="Q3720" s="131"/>
      <c r="R3720" s="131"/>
      <c r="S3720" s="131"/>
      <c r="T3720" s="131"/>
      <c r="U3720" s="131"/>
      <c r="V3720" s="131"/>
      <c r="W3720" s="131"/>
      <c r="X3720" s="131"/>
      <c r="Y3720" s="131"/>
      <c r="Z3720" s="131"/>
      <c r="AA3720" s="131"/>
      <c r="AB3720" s="131"/>
      <c r="AC3720" s="131"/>
      <c r="AD3720" s="131"/>
      <c r="AE3720" s="131"/>
      <c r="AF3720" s="131"/>
      <c r="AG3720" s="131"/>
      <c r="AH3720" s="43"/>
    </row>
    <row r="3721" spans="4:34">
      <c r="D3721" s="62">
        <v>1989</v>
      </c>
      <c r="E3721" s="62">
        <v>5</v>
      </c>
      <c r="F3721" s="62">
        <v>1989</v>
      </c>
      <c r="G3721" s="62">
        <v>1990</v>
      </c>
      <c r="H3721" s="131"/>
      <c r="I3721" s="131"/>
      <c r="J3721" s="131"/>
      <c r="K3721" s="131"/>
      <c r="L3721" s="131"/>
      <c r="M3721" s="131"/>
      <c r="N3721" s="131"/>
      <c r="O3721" s="131"/>
      <c r="P3721" s="131"/>
      <c r="Q3721" s="131"/>
      <c r="R3721" s="131"/>
      <c r="S3721" s="131"/>
      <c r="T3721" s="131"/>
      <c r="U3721" s="131"/>
      <c r="V3721" s="131"/>
      <c r="W3721" s="131"/>
      <c r="X3721" s="131"/>
      <c r="Y3721" s="131"/>
      <c r="Z3721" s="131"/>
      <c r="AA3721" s="131"/>
      <c r="AB3721" s="131"/>
      <c r="AC3721" s="131"/>
      <c r="AD3721" s="131"/>
      <c r="AE3721" s="131"/>
      <c r="AF3721" s="131"/>
      <c r="AG3721" s="131"/>
      <c r="AH3721" s="43"/>
    </row>
    <row r="3722" spans="4:34">
      <c r="D3722" s="62">
        <v>1989</v>
      </c>
      <c r="E3722" s="62">
        <v>6</v>
      </c>
      <c r="F3722" s="62">
        <v>1989</v>
      </c>
      <c r="G3722" s="62">
        <v>1990</v>
      </c>
      <c r="H3722" s="131"/>
      <c r="I3722" s="131"/>
      <c r="J3722" s="131"/>
      <c r="K3722" s="131"/>
      <c r="L3722" s="131"/>
      <c r="M3722" s="131"/>
      <c r="N3722" s="131"/>
      <c r="O3722" s="131"/>
      <c r="P3722" s="131"/>
      <c r="Q3722" s="131"/>
      <c r="R3722" s="131"/>
      <c r="S3722" s="131"/>
      <c r="T3722" s="131"/>
      <c r="U3722" s="131"/>
      <c r="V3722" s="131"/>
      <c r="W3722" s="131"/>
      <c r="X3722" s="131"/>
      <c r="Y3722" s="131"/>
      <c r="Z3722" s="131"/>
      <c r="AA3722" s="131"/>
      <c r="AB3722" s="131"/>
      <c r="AC3722" s="131"/>
      <c r="AD3722" s="131"/>
      <c r="AE3722" s="131"/>
      <c r="AF3722" s="131"/>
      <c r="AG3722" s="131"/>
      <c r="AH3722" s="43"/>
    </row>
    <row r="3723" spans="4:34">
      <c r="D3723" s="62">
        <v>1989</v>
      </c>
      <c r="E3723" s="62">
        <v>7</v>
      </c>
      <c r="F3723" s="62">
        <v>1990</v>
      </c>
      <c r="G3723" s="62">
        <v>1990</v>
      </c>
      <c r="H3723" s="131"/>
      <c r="I3723" s="131"/>
      <c r="J3723" s="131"/>
      <c r="K3723" s="131"/>
      <c r="L3723" s="131"/>
      <c r="M3723" s="131"/>
      <c r="N3723" s="131"/>
      <c r="O3723" s="131"/>
      <c r="P3723" s="131"/>
      <c r="Q3723" s="131"/>
      <c r="R3723" s="131"/>
      <c r="S3723" s="131"/>
      <c r="T3723" s="131"/>
      <c r="U3723" s="131"/>
      <c r="V3723" s="131"/>
      <c r="W3723" s="131"/>
      <c r="X3723" s="131"/>
      <c r="Y3723" s="131"/>
      <c r="Z3723" s="131"/>
      <c r="AA3723" s="131"/>
      <c r="AB3723" s="131"/>
      <c r="AC3723" s="131"/>
      <c r="AD3723" s="131"/>
      <c r="AE3723" s="131"/>
      <c r="AF3723" s="131"/>
      <c r="AG3723" s="131"/>
      <c r="AH3723" s="43"/>
    </row>
    <row r="3724" spans="4:34">
      <c r="D3724" s="62">
        <v>1989</v>
      </c>
      <c r="E3724" s="62">
        <v>8</v>
      </c>
      <c r="F3724" s="62">
        <v>1990</v>
      </c>
      <c r="G3724" s="62">
        <v>1990</v>
      </c>
      <c r="H3724" s="131"/>
      <c r="I3724" s="131"/>
      <c r="J3724" s="131"/>
      <c r="K3724" s="131"/>
      <c r="L3724" s="131"/>
      <c r="M3724" s="131"/>
      <c r="N3724" s="131"/>
      <c r="O3724" s="131"/>
      <c r="P3724" s="131"/>
      <c r="Q3724" s="131"/>
      <c r="R3724" s="131"/>
      <c r="S3724" s="131"/>
      <c r="T3724" s="131"/>
      <c r="U3724" s="131"/>
      <c r="V3724" s="131"/>
      <c r="W3724" s="131"/>
      <c r="X3724" s="131"/>
      <c r="Y3724" s="131"/>
      <c r="Z3724" s="131"/>
      <c r="AA3724" s="131"/>
      <c r="AB3724" s="131"/>
      <c r="AC3724" s="131"/>
      <c r="AD3724" s="131"/>
      <c r="AE3724" s="131"/>
      <c r="AF3724" s="131"/>
      <c r="AG3724" s="131"/>
      <c r="AH3724" s="43"/>
    </row>
    <row r="3725" spans="4:34">
      <c r="D3725" s="62">
        <v>1989</v>
      </c>
      <c r="E3725" s="62">
        <v>9</v>
      </c>
      <c r="F3725" s="62">
        <v>1990</v>
      </c>
      <c r="G3725" s="62">
        <v>1990</v>
      </c>
      <c r="H3725" s="131"/>
      <c r="I3725" s="131"/>
      <c r="J3725" s="131"/>
      <c r="K3725" s="131"/>
      <c r="L3725" s="131"/>
      <c r="M3725" s="131"/>
      <c r="N3725" s="131"/>
      <c r="O3725" s="131"/>
      <c r="P3725" s="131"/>
      <c r="Q3725" s="131"/>
      <c r="R3725" s="131"/>
      <c r="S3725" s="131"/>
      <c r="T3725" s="131"/>
      <c r="U3725" s="131"/>
      <c r="V3725" s="131"/>
      <c r="W3725" s="131"/>
      <c r="X3725" s="131"/>
      <c r="Y3725" s="131"/>
      <c r="Z3725" s="131"/>
      <c r="AA3725" s="131"/>
      <c r="AB3725" s="131"/>
      <c r="AC3725" s="131"/>
      <c r="AD3725" s="131"/>
      <c r="AE3725" s="131"/>
      <c r="AF3725" s="131"/>
      <c r="AG3725" s="131"/>
      <c r="AH3725" s="43"/>
    </row>
    <row r="3726" spans="4:34">
      <c r="D3726" s="62">
        <v>1989</v>
      </c>
      <c r="E3726" s="62">
        <v>10</v>
      </c>
      <c r="F3726" s="62">
        <v>1990</v>
      </c>
      <c r="G3726" s="62">
        <v>1990</v>
      </c>
      <c r="H3726" s="131"/>
      <c r="I3726" s="131"/>
      <c r="J3726" s="131"/>
      <c r="K3726" s="131"/>
      <c r="L3726" s="131"/>
      <c r="M3726" s="131"/>
      <c r="N3726" s="131"/>
      <c r="O3726" s="131"/>
      <c r="P3726" s="131"/>
      <c r="Q3726" s="131"/>
      <c r="R3726" s="131"/>
      <c r="S3726" s="131"/>
      <c r="T3726" s="131"/>
      <c r="U3726" s="131"/>
      <c r="V3726" s="131"/>
      <c r="W3726" s="131"/>
      <c r="X3726" s="131"/>
      <c r="Y3726" s="131"/>
      <c r="Z3726" s="131"/>
      <c r="AA3726" s="131"/>
      <c r="AB3726" s="131"/>
      <c r="AC3726" s="131"/>
      <c r="AD3726" s="131"/>
      <c r="AE3726" s="131"/>
      <c r="AF3726" s="131"/>
      <c r="AG3726" s="131"/>
      <c r="AH3726" s="43"/>
    </row>
    <row r="3727" spans="4:34">
      <c r="D3727" s="62">
        <v>1989</v>
      </c>
      <c r="E3727" s="62">
        <v>11</v>
      </c>
      <c r="F3727" s="62">
        <v>1990</v>
      </c>
      <c r="G3727" s="62">
        <v>1990</v>
      </c>
      <c r="H3727" s="131"/>
      <c r="I3727" s="131"/>
      <c r="J3727" s="131"/>
      <c r="K3727" s="131"/>
      <c r="L3727" s="131"/>
      <c r="M3727" s="131"/>
      <c r="N3727" s="131"/>
      <c r="O3727" s="131"/>
      <c r="P3727" s="131"/>
      <c r="Q3727" s="131"/>
      <c r="R3727" s="131"/>
      <c r="S3727" s="131"/>
      <c r="T3727" s="131"/>
      <c r="U3727" s="131"/>
      <c r="V3727" s="131"/>
      <c r="W3727" s="131"/>
      <c r="X3727" s="131"/>
      <c r="Y3727" s="131"/>
      <c r="Z3727" s="131"/>
      <c r="AA3727" s="131"/>
      <c r="AB3727" s="131"/>
      <c r="AC3727" s="131"/>
      <c r="AD3727" s="131"/>
      <c r="AE3727" s="131"/>
      <c r="AF3727" s="131"/>
      <c r="AG3727" s="131"/>
      <c r="AH3727" s="43"/>
    </row>
    <row r="3728" spans="4:34">
      <c r="D3728" s="62">
        <v>1989</v>
      </c>
      <c r="E3728" s="62">
        <v>12</v>
      </c>
      <c r="F3728" s="62">
        <v>1990</v>
      </c>
      <c r="G3728" s="62">
        <v>1990</v>
      </c>
      <c r="H3728" s="131"/>
      <c r="I3728" s="131"/>
      <c r="J3728" s="131"/>
      <c r="K3728" s="131"/>
      <c r="L3728" s="131"/>
      <c r="M3728" s="131"/>
      <c r="N3728" s="131"/>
      <c r="O3728" s="131"/>
      <c r="P3728" s="131"/>
      <c r="Q3728" s="131"/>
      <c r="R3728" s="131"/>
      <c r="S3728" s="131"/>
      <c r="T3728" s="131"/>
      <c r="U3728" s="131"/>
      <c r="V3728" s="131"/>
      <c r="W3728" s="131"/>
      <c r="X3728" s="131"/>
      <c r="Y3728" s="131"/>
      <c r="Z3728" s="131"/>
      <c r="AA3728" s="131"/>
      <c r="AB3728" s="131"/>
      <c r="AC3728" s="131"/>
      <c r="AD3728" s="131"/>
      <c r="AE3728" s="131"/>
      <c r="AF3728" s="131"/>
      <c r="AG3728" s="131"/>
      <c r="AH3728" s="43"/>
    </row>
    <row r="3729" spans="4:34">
      <c r="D3729" s="62">
        <v>1990</v>
      </c>
      <c r="E3729" s="62">
        <v>1</v>
      </c>
      <c r="F3729" s="62">
        <v>1990</v>
      </c>
      <c r="G3729" s="62">
        <v>1990</v>
      </c>
      <c r="H3729" s="131"/>
      <c r="I3729" s="131"/>
      <c r="J3729" s="131"/>
      <c r="K3729" s="131"/>
      <c r="L3729" s="131"/>
      <c r="M3729" s="131"/>
      <c r="N3729" s="131"/>
      <c r="O3729" s="131"/>
      <c r="P3729" s="131"/>
      <c r="Q3729" s="131"/>
      <c r="R3729" s="131"/>
      <c r="S3729" s="131"/>
      <c r="T3729" s="131"/>
      <c r="U3729" s="131"/>
      <c r="V3729" s="131"/>
      <c r="W3729" s="131"/>
      <c r="X3729" s="131"/>
      <c r="Y3729" s="131"/>
      <c r="Z3729" s="131"/>
      <c r="AA3729" s="131"/>
      <c r="AB3729" s="131"/>
      <c r="AC3729" s="131"/>
      <c r="AD3729" s="131"/>
      <c r="AE3729" s="131"/>
      <c r="AF3729" s="131"/>
      <c r="AG3729" s="131"/>
      <c r="AH3729" s="43">
        <v>0</v>
      </c>
    </row>
    <row r="3730" spans="4:34">
      <c r="D3730" s="62">
        <v>1990</v>
      </c>
      <c r="E3730" s="62">
        <v>2</v>
      </c>
      <c r="F3730" s="62">
        <v>1990</v>
      </c>
      <c r="G3730" s="62">
        <v>1990</v>
      </c>
      <c r="H3730" s="131"/>
      <c r="I3730" s="131"/>
      <c r="J3730" s="131"/>
      <c r="K3730" s="131"/>
      <c r="L3730" s="131"/>
      <c r="M3730" s="131"/>
      <c r="N3730" s="131"/>
      <c r="O3730" s="131"/>
      <c r="P3730" s="131"/>
      <c r="Q3730" s="131"/>
      <c r="R3730" s="131"/>
      <c r="S3730" s="131"/>
      <c r="T3730" s="131"/>
      <c r="U3730" s="131"/>
      <c r="V3730" s="131"/>
      <c r="W3730" s="131"/>
      <c r="X3730" s="131"/>
      <c r="Y3730" s="131"/>
      <c r="Z3730" s="131"/>
      <c r="AA3730" s="131"/>
      <c r="AB3730" s="131"/>
      <c r="AC3730" s="131"/>
      <c r="AD3730" s="131"/>
      <c r="AE3730" s="131"/>
      <c r="AF3730" s="131"/>
      <c r="AG3730" s="131"/>
      <c r="AH3730" s="43">
        <v>0</v>
      </c>
    </row>
    <row r="3731" spans="4:34">
      <c r="D3731" s="62">
        <v>1990</v>
      </c>
      <c r="E3731" s="62">
        <v>3</v>
      </c>
      <c r="F3731" s="62">
        <v>1990</v>
      </c>
      <c r="G3731" s="62">
        <v>1990</v>
      </c>
      <c r="H3731" s="131"/>
      <c r="I3731" s="131"/>
      <c r="J3731" s="131"/>
      <c r="K3731" s="131"/>
      <c r="L3731" s="131"/>
      <c r="M3731" s="131"/>
      <c r="N3731" s="131"/>
      <c r="O3731" s="131"/>
      <c r="P3731" s="131"/>
      <c r="Q3731" s="131"/>
      <c r="R3731" s="131"/>
      <c r="S3731" s="131"/>
      <c r="T3731" s="131"/>
      <c r="U3731" s="131"/>
      <c r="V3731" s="131"/>
      <c r="W3731" s="131"/>
      <c r="X3731" s="131"/>
      <c r="Y3731" s="131"/>
      <c r="Z3731" s="131"/>
      <c r="AA3731" s="131"/>
      <c r="AB3731" s="131"/>
      <c r="AC3731" s="131"/>
      <c r="AD3731" s="131"/>
      <c r="AE3731" s="131"/>
      <c r="AF3731" s="131"/>
      <c r="AG3731" s="131"/>
      <c r="AH3731" s="43">
        <v>0</v>
      </c>
    </row>
    <row r="3732" spans="4:34">
      <c r="D3732" s="62">
        <v>1990</v>
      </c>
      <c r="E3732" s="62">
        <v>4</v>
      </c>
      <c r="F3732" s="62">
        <v>1990</v>
      </c>
      <c r="G3732" s="62">
        <v>1990</v>
      </c>
      <c r="H3732" s="131"/>
      <c r="I3732" s="131"/>
      <c r="J3732" s="131"/>
      <c r="K3732" s="131"/>
      <c r="L3732" s="131"/>
      <c r="M3732" s="131"/>
      <c r="N3732" s="131"/>
      <c r="O3732" s="131"/>
      <c r="P3732" s="131"/>
      <c r="Q3732" s="131"/>
      <c r="R3732" s="131"/>
      <c r="S3732" s="131"/>
      <c r="T3732" s="131"/>
      <c r="U3732" s="131"/>
      <c r="V3732" s="131"/>
      <c r="W3732" s="131"/>
      <c r="X3732" s="131"/>
      <c r="Y3732" s="131"/>
      <c r="Z3732" s="131"/>
      <c r="AA3732" s="131"/>
      <c r="AB3732" s="131"/>
      <c r="AC3732" s="131"/>
      <c r="AD3732" s="131"/>
      <c r="AE3732" s="131"/>
      <c r="AF3732" s="131"/>
      <c r="AG3732" s="131"/>
      <c r="AH3732" s="43">
        <v>0</v>
      </c>
    </row>
    <row r="3733" spans="4:34">
      <c r="D3733" s="62">
        <v>1990</v>
      </c>
      <c r="E3733" s="62">
        <v>5</v>
      </c>
      <c r="F3733" s="62">
        <v>1990</v>
      </c>
      <c r="G3733" s="62">
        <v>1991</v>
      </c>
      <c r="H3733" s="131"/>
      <c r="I3733" s="131"/>
      <c r="J3733" s="131"/>
      <c r="K3733" s="131"/>
      <c r="L3733" s="131"/>
      <c r="M3733" s="131"/>
      <c r="N3733" s="131"/>
      <c r="O3733" s="131"/>
      <c r="P3733" s="131"/>
      <c r="Q3733" s="131"/>
      <c r="R3733" s="131"/>
      <c r="S3733" s="131"/>
      <c r="T3733" s="131"/>
      <c r="U3733" s="131"/>
      <c r="V3733" s="131"/>
      <c r="W3733" s="131"/>
      <c r="X3733" s="131"/>
      <c r="Y3733" s="131"/>
      <c r="Z3733" s="131"/>
      <c r="AA3733" s="131"/>
      <c r="AB3733" s="131"/>
      <c r="AC3733" s="131"/>
      <c r="AD3733" s="131"/>
      <c r="AE3733" s="131"/>
      <c r="AF3733" s="131"/>
      <c r="AG3733" s="131"/>
      <c r="AH3733" s="43">
        <v>0</v>
      </c>
    </row>
    <row r="3734" spans="4:34">
      <c r="D3734" s="62">
        <v>1990</v>
      </c>
      <c r="E3734" s="62">
        <v>6</v>
      </c>
      <c r="F3734" s="62">
        <v>1990</v>
      </c>
      <c r="G3734" s="62">
        <v>1991</v>
      </c>
      <c r="H3734" s="131"/>
      <c r="I3734" s="131"/>
      <c r="J3734" s="131"/>
      <c r="K3734" s="131"/>
      <c r="L3734" s="131"/>
      <c r="M3734" s="131"/>
      <c r="N3734" s="131"/>
      <c r="O3734" s="131"/>
      <c r="P3734" s="131"/>
      <c r="Q3734" s="131"/>
      <c r="R3734" s="131"/>
      <c r="S3734" s="131"/>
      <c r="T3734" s="131"/>
      <c r="U3734" s="131"/>
      <c r="V3734" s="131"/>
      <c r="W3734" s="131"/>
      <c r="X3734" s="131"/>
      <c r="Y3734" s="131"/>
      <c r="Z3734" s="131"/>
      <c r="AA3734" s="131"/>
      <c r="AB3734" s="131"/>
      <c r="AC3734" s="131"/>
      <c r="AD3734" s="131"/>
      <c r="AE3734" s="131"/>
      <c r="AF3734" s="131"/>
      <c r="AG3734" s="131"/>
      <c r="AH3734" s="43">
        <v>0</v>
      </c>
    </row>
    <row r="3735" spans="4:34">
      <c r="D3735" s="62">
        <v>1990</v>
      </c>
      <c r="E3735" s="62">
        <v>7</v>
      </c>
      <c r="F3735" s="62">
        <v>1991</v>
      </c>
      <c r="G3735" s="62">
        <v>1991</v>
      </c>
      <c r="H3735" s="131"/>
      <c r="I3735" s="131"/>
      <c r="J3735" s="131"/>
      <c r="K3735" s="131"/>
      <c r="L3735" s="131"/>
      <c r="M3735" s="131"/>
      <c r="N3735" s="131"/>
      <c r="O3735" s="131"/>
      <c r="P3735" s="131"/>
      <c r="Q3735" s="131"/>
      <c r="R3735" s="131"/>
      <c r="S3735" s="131"/>
      <c r="T3735" s="131"/>
      <c r="U3735" s="131"/>
      <c r="V3735" s="131"/>
      <c r="W3735" s="131"/>
      <c r="X3735" s="131"/>
      <c r="Y3735" s="131"/>
      <c r="Z3735" s="131"/>
      <c r="AA3735" s="131"/>
      <c r="AB3735" s="131"/>
      <c r="AC3735" s="131"/>
      <c r="AD3735" s="131"/>
      <c r="AE3735" s="131"/>
      <c r="AF3735" s="131"/>
      <c r="AG3735" s="131"/>
      <c r="AH3735" s="43">
        <v>0</v>
      </c>
    </row>
    <row r="3736" spans="4:34">
      <c r="D3736" s="62">
        <v>1990</v>
      </c>
      <c r="E3736" s="62">
        <v>8</v>
      </c>
      <c r="F3736" s="62">
        <v>1991</v>
      </c>
      <c r="G3736" s="62">
        <v>1991</v>
      </c>
      <c r="H3736" s="131"/>
      <c r="I3736" s="131"/>
      <c r="J3736" s="131"/>
      <c r="K3736" s="131"/>
      <c r="L3736" s="131"/>
      <c r="M3736" s="131"/>
      <c r="N3736" s="131"/>
      <c r="O3736" s="131"/>
      <c r="P3736" s="131"/>
      <c r="Q3736" s="131"/>
      <c r="R3736" s="131"/>
      <c r="S3736" s="131"/>
      <c r="T3736" s="131"/>
      <c r="U3736" s="131"/>
      <c r="V3736" s="131"/>
      <c r="W3736" s="131"/>
      <c r="X3736" s="131"/>
      <c r="Y3736" s="131"/>
      <c r="Z3736" s="131"/>
      <c r="AA3736" s="131"/>
      <c r="AB3736" s="131"/>
      <c r="AC3736" s="131"/>
      <c r="AD3736" s="131"/>
      <c r="AE3736" s="131"/>
      <c r="AF3736" s="131"/>
      <c r="AG3736" s="131"/>
      <c r="AH3736" s="43">
        <v>0</v>
      </c>
    </row>
    <row r="3737" spans="4:34">
      <c r="D3737" s="62">
        <v>1990</v>
      </c>
      <c r="E3737" s="62">
        <v>9</v>
      </c>
      <c r="F3737" s="62">
        <v>1991</v>
      </c>
      <c r="G3737" s="62">
        <v>1991</v>
      </c>
      <c r="H3737" s="131"/>
      <c r="I3737" s="131"/>
      <c r="J3737" s="131"/>
      <c r="K3737" s="131"/>
      <c r="L3737" s="131"/>
      <c r="M3737" s="131"/>
      <c r="N3737" s="131"/>
      <c r="O3737" s="131"/>
      <c r="P3737" s="131"/>
      <c r="Q3737" s="131"/>
      <c r="R3737" s="131"/>
      <c r="S3737" s="131"/>
      <c r="T3737" s="131"/>
      <c r="U3737" s="131"/>
      <c r="V3737" s="131"/>
      <c r="W3737" s="131"/>
      <c r="X3737" s="131"/>
      <c r="Y3737" s="131"/>
      <c r="Z3737" s="131"/>
      <c r="AA3737" s="131"/>
      <c r="AB3737" s="131"/>
      <c r="AC3737" s="131"/>
      <c r="AD3737" s="131"/>
      <c r="AE3737" s="131"/>
      <c r="AF3737" s="131"/>
      <c r="AG3737" s="131"/>
      <c r="AH3737" s="43">
        <v>0</v>
      </c>
    </row>
    <row r="3738" spans="4:34">
      <c r="D3738" s="62">
        <v>1990</v>
      </c>
      <c r="E3738" s="62">
        <v>10</v>
      </c>
      <c r="F3738" s="62">
        <v>1991</v>
      </c>
      <c r="G3738" s="62">
        <v>1991</v>
      </c>
      <c r="H3738" s="131"/>
      <c r="I3738" s="131"/>
      <c r="J3738" s="131"/>
      <c r="K3738" s="131"/>
      <c r="L3738" s="131"/>
      <c r="M3738" s="131"/>
      <c r="N3738" s="131"/>
      <c r="O3738" s="131"/>
      <c r="P3738" s="131"/>
      <c r="Q3738" s="131"/>
      <c r="R3738" s="131"/>
      <c r="S3738" s="131"/>
      <c r="T3738" s="131"/>
      <c r="U3738" s="131"/>
      <c r="V3738" s="131"/>
      <c r="W3738" s="131"/>
      <c r="X3738" s="131"/>
      <c r="Y3738" s="131"/>
      <c r="Z3738" s="131"/>
      <c r="AA3738" s="131"/>
      <c r="AB3738" s="131"/>
      <c r="AC3738" s="131"/>
      <c r="AD3738" s="131"/>
      <c r="AE3738" s="131"/>
      <c r="AF3738" s="131"/>
      <c r="AG3738" s="131"/>
      <c r="AH3738" s="43">
        <v>0</v>
      </c>
    </row>
    <row r="3739" spans="4:34">
      <c r="D3739" s="62">
        <v>1990</v>
      </c>
      <c r="E3739" s="62">
        <v>11</v>
      </c>
      <c r="F3739" s="62">
        <v>1991</v>
      </c>
      <c r="G3739" s="62">
        <v>1991</v>
      </c>
      <c r="H3739" s="131"/>
      <c r="I3739" s="131"/>
      <c r="J3739" s="131"/>
      <c r="K3739" s="131"/>
      <c r="L3739" s="131"/>
      <c r="M3739" s="131"/>
      <c r="N3739" s="131"/>
      <c r="O3739" s="131"/>
      <c r="P3739" s="131"/>
      <c r="Q3739" s="131"/>
      <c r="R3739" s="131"/>
      <c r="S3739" s="131"/>
      <c r="T3739" s="131"/>
      <c r="U3739" s="131"/>
      <c r="V3739" s="131"/>
      <c r="W3739" s="131"/>
      <c r="X3739" s="131"/>
      <c r="Y3739" s="131"/>
      <c r="Z3739" s="131"/>
      <c r="AA3739" s="131"/>
      <c r="AB3739" s="131"/>
      <c r="AC3739" s="131"/>
      <c r="AD3739" s="131"/>
      <c r="AE3739" s="131"/>
      <c r="AF3739" s="131"/>
      <c r="AG3739" s="131"/>
      <c r="AH3739" s="43">
        <v>0</v>
      </c>
    </row>
    <row r="3740" spans="4:34">
      <c r="D3740" s="62">
        <v>1990</v>
      </c>
      <c r="E3740" s="62">
        <v>12</v>
      </c>
      <c r="F3740" s="62">
        <v>1991</v>
      </c>
      <c r="G3740" s="62">
        <v>1991</v>
      </c>
      <c r="H3740" s="131"/>
      <c r="I3740" s="131"/>
      <c r="J3740" s="131"/>
      <c r="K3740" s="131"/>
      <c r="L3740" s="131"/>
      <c r="M3740" s="131"/>
      <c r="N3740" s="131"/>
      <c r="O3740" s="131"/>
      <c r="P3740" s="131"/>
      <c r="Q3740" s="131"/>
      <c r="R3740" s="131"/>
      <c r="S3740" s="131"/>
      <c r="T3740" s="131"/>
      <c r="U3740" s="131"/>
      <c r="V3740" s="131"/>
      <c r="W3740" s="131"/>
      <c r="X3740" s="131"/>
      <c r="Y3740" s="131"/>
      <c r="Z3740" s="131"/>
      <c r="AA3740" s="131"/>
      <c r="AB3740" s="131"/>
      <c r="AC3740" s="131"/>
      <c r="AD3740" s="131"/>
      <c r="AE3740" s="131"/>
      <c r="AF3740" s="131"/>
      <c r="AG3740" s="131"/>
      <c r="AH3740" s="43">
        <v>0</v>
      </c>
    </row>
    <row r="3741" spans="4:34">
      <c r="D3741" s="62">
        <v>1991</v>
      </c>
      <c r="E3741" s="62">
        <v>1</v>
      </c>
      <c r="F3741" s="62">
        <v>1991</v>
      </c>
      <c r="G3741" s="62">
        <v>1991</v>
      </c>
      <c r="H3741" s="131"/>
      <c r="I3741" s="131"/>
      <c r="J3741" s="131"/>
      <c r="K3741" s="131"/>
      <c r="L3741" s="131"/>
      <c r="M3741" s="131"/>
      <c r="N3741" s="131"/>
      <c r="O3741" s="131"/>
      <c r="P3741" s="131"/>
      <c r="Q3741" s="131"/>
      <c r="R3741" s="131"/>
      <c r="S3741" s="131"/>
      <c r="T3741" s="131"/>
      <c r="U3741" s="131"/>
      <c r="V3741" s="131"/>
      <c r="W3741" s="131"/>
      <c r="X3741" s="131"/>
      <c r="Y3741" s="131"/>
      <c r="Z3741" s="131"/>
      <c r="AA3741" s="131"/>
      <c r="AB3741" s="131"/>
      <c r="AC3741" s="131"/>
      <c r="AD3741" s="131"/>
      <c r="AE3741" s="131"/>
      <c r="AF3741" s="131"/>
      <c r="AG3741" s="131"/>
      <c r="AH3741" s="43">
        <v>0</v>
      </c>
    </row>
    <row r="3742" spans="4:34">
      <c r="D3742" s="62">
        <v>1991</v>
      </c>
      <c r="E3742" s="62">
        <v>2</v>
      </c>
      <c r="F3742" s="62">
        <v>1991</v>
      </c>
      <c r="G3742" s="62">
        <v>1991</v>
      </c>
      <c r="H3742" s="131"/>
      <c r="I3742" s="131"/>
      <c r="J3742" s="131"/>
      <c r="K3742" s="131"/>
      <c r="L3742" s="131"/>
      <c r="M3742" s="131"/>
      <c r="N3742" s="131"/>
      <c r="O3742" s="131"/>
      <c r="P3742" s="131"/>
      <c r="Q3742" s="131"/>
      <c r="R3742" s="131"/>
      <c r="S3742" s="131"/>
      <c r="T3742" s="131"/>
      <c r="U3742" s="131"/>
      <c r="V3742" s="131"/>
      <c r="W3742" s="131"/>
      <c r="X3742" s="131"/>
      <c r="Y3742" s="131"/>
      <c r="Z3742" s="131"/>
      <c r="AA3742" s="131"/>
      <c r="AB3742" s="131"/>
      <c r="AC3742" s="131"/>
      <c r="AD3742" s="131"/>
      <c r="AE3742" s="131"/>
      <c r="AF3742" s="131"/>
      <c r="AG3742" s="131"/>
      <c r="AH3742" s="43">
        <v>0</v>
      </c>
    </row>
    <row r="3743" spans="4:34">
      <c r="D3743" s="62">
        <v>1991</v>
      </c>
      <c r="E3743" s="62">
        <v>3</v>
      </c>
      <c r="F3743" s="62">
        <v>1991</v>
      </c>
      <c r="G3743" s="62">
        <v>1991</v>
      </c>
      <c r="H3743" s="131"/>
      <c r="I3743" s="131"/>
      <c r="J3743" s="131"/>
      <c r="K3743" s="131"/>
      <c r="L3743" s="131"/>
      <c r="M3743" s="131"/>
      <c r="N3743" s="131"/>
      <c r="O3743" s="131"/>
      <c r="P3743" s="131"/>
      <c r="Q3743" s="131"/>
      <c r="R3743" s="131"/>
      <c r="S3743" s="131"/>
      <c r="T3743" s="131"/>
      <c r="U3743" s="131"/>
      <c r="V3743" s="131"/>
      <c r="W3743" s="131"/>
      <c r="X3743" s="131"/>
      <c r="Y3743" s="131"/>
      <c r="Z3743" s="131"/>
      <c r="AA3743" s="131"/>
      <c r="AB3743" s="131"/>
      <c r="AC3743" s="131"/>
      <c r="AD3743" s="131"/>
      <c r="AE3743" s="131"/>
      <c r="AF3743" s="131"/>
      <c r="AG3743" s="131"/>
      <c r="AH3743" s="43">
        <v>0</v>
      </c>
    </row>
    <row r="3744" spans="4:34">
      <c r="D3744" s="62">
        <v>1991</v>
      </c>
      <c r="E3744" s="62">
        <v>4</v>
      </c>
      <c r="F3744" s="62">
        <v>1991</v>
      </c>
      <c r="G3744" s="62">
        <v>1991</v>
      </c>
      <c r="H3744" s="131"/>
      <c r="I3744" s="131"/>
      <c r="J3744" s="131"/>
      <c r="K3744" s="131"/>
      <c r="L3744" s="131"/>
      <c r="M3744" s="131"/>
      <c r="N3744" s="131"/>
      <c r="O3744" s="131"/>
      <c r="P3744" s="131"/>
      <c r="Q3744" s="131"/>
      <c r="R3744" s="131"/>
      <c r="S3744" s="131"/>
      <c r="T3744" s="131"/>
      <c r="U3744" s="131"/>
      <c r="V3744" s="131"/>
      <c r="W3744" s="131"/>
      <c r="X3744" s="131"/>
      <c r="Y3744" s="131"/>
      <c r="Z3744" s="131"/>
      <c r="AA3744" s="131"/>
      <c r="AB3744" s="131"/>
      <c r="AC3744" s="131"/>
      <c r="AD3744" s="131"/>
      <c r="AE3744" s="131"/>
      <c r="AF3744" s="131"/>
      <c r="AG3744" s="131"/>
      <c r="AH3744" s="43">
        <v>0</v>
      </c>
    </row>
    <row r="3745" spans="4:34">
      <c r="D3745" s="62">
        <v>1991</v>
      </c>
      <c r="E3745" s="62">
        <v>5</v>
      </c>
      <c r="F3745" s="62">
        <v>1991</v>
      </c>
      <c r="G3745" s="62">
        <v>1992</v>
      </c>
      <c r="H3745" s="131"/>
      <c r="I3745" s="131"/>
      <c r="J3745" s="131"/>
      <c r="K3745" s="131"/>
      <c r="L3745" s="131"/>
      <c r="M3745" s="131"/>
      <c r="N3745" s="131"/>
      <c r="O3745" s="131"/>
      <c r="P3745" s="131"/>
      <c r="Q3745" s="131"/>
      <c r="R3745" s="131"/>
      <c r="S3745" s="131"/>
      <c r="T3745" s="131"/>
      <c r="U3745" s="131"/>
      <c r="V3745" s="131"/>
      <c r="W3745" s="131"/>
      <c r="X3745" s="131"/>
      <c r="Y3745" s="131"/>
      <c r="Z3745" s="131"/>
      <c r="AA3745" s="131"/>
      <c r="AB3745" s="131"/>
      <c r="AC3745" s="131"/>
      <c r="AD3745" s="131"/>
      <c r="AE3745" s="131"/>
      <c r="AF3745" s="131"/>
      <c r="AG3745" s="131"/>
      <c r="AH3745" s="43">
        <v>0</v>
      </c>
    </row>
    <row r="3746" spans="4:34">
      <c r="D3746" s="62">
        <v>1991</v>
      </c>
      <c r="E3746" s="62">
        <v>6</v>
      </c>
      <c r="F3746" s="62">
        <v>1991</v>
      </c>
      <c r="G3746" s="62">
        <v>1992</v>
      </c>
      <c r="H3746" s="131"/>
      <c r="I3746" s="131"/>
      <c r="J3746" s="131"/>
      <c r="K3746" s="131"/>
      <c r="L3746" s="131"/>
      <c r="M3746" s="131"/>
      <c r="N3746" s="131"/>
      <c r="O3746" s="131"/>
      <c r="P3746" s="131"/>
      <c r="Q3746" s="131"/>
      <c r="R3746" s="131"/>
      <c r="S3746" s="131"/>
      <c r="T3746" s="131"/>
      <c r="U3746" s="131"/>
      <c r="V3746" s="131"/>
      <c r="W3746" s="131"/>
      <c r="X3746" s="131"/>
      <c r="Y3746" s="131"/>
      <c r="Z3746" s="131"/>
      <c r="AA3746" s="131"/>
      <c r="AB3746" s="131"/>
      <c r="AC3746" s="131"/>
      <c r="AD3746" s="131"/>
      <c r="AE3746" s="131"/>
      <c r="AF3746" s="131"/>
      <c r="AG3746" s="131"/>
      <c r="AH3746" s="43">
        <v>0</v>
      </c>
    </row>
    <row r="3747" spans="4:34">
      <c r="D3747" s="62">
        <v>1991</v>
      </c>
      <c r="E3747" s="62">
        <v>7</v>
      </c>
      <c r="F3747" s="62">
        <v>1992</v>
      </c>
      <c r="G3747" s="62">
        <v>1992</v>
      </c>
      <c r="H3747" s="131"/>
      <c r="I3747" s="131"/>
      <c r="J3747" s="131"/>
      <c r="K3747" s="131"/>
      <c r="L3747" s="131"/>
      <c r="M3747" s="131"/>
      <c r="N3747" s="131"/>
      <c r="O3747" s="131"/>
      <c r="P3747" s="131"/>
      <c r="Q3747" s="131"/>
      <c r="R3747" s="131"/>
      <c r="S3747" s="131"/>
      <c r="T3747" s="131"/>
      <c r="U3747" s="131"/>
      <c r="V3747" s="131"/>
      <c r="W3747" s="131"/>
      <c r="X3747" s="131"/>
      <c r="Y3747" s="131"/>
      <c r="Z3747" s="131"/>
      <c r="AA3747" s="131"/>
      <c r="AB3747" s="131"/>
      <c r="AC3747" s="131"/>
      <c r="AD3747" s="131"/>
      <c r="AE3747" s="131"/>
      <c r="AF3747" s="131"/>
      <c r="AG3747" s="131"/>
      <c r="AH3747" s="43">
        <v>0</v>
      </c>
    </row>
    <row r="3748" spans="4:34">
      <c r="D3748" s="62">
        <v>1991</v>
      </c>
      <c r="E3748" s="62">
        <v>8</v>
      </c>
      <c r="F3748" s="62">
        <v>1992</v>
      </c>
      <c r="G3748" s="62">
        <v>1992</v>
      </c>
      <c r="H3748" s="131"/>
      <c r="I3748" s="131"/>
      <c r="J3748" s="131"/>
      <c r="K3748" s="131"/>
      <c r="L3748" s="131"/>
      <c r="M3748" s="131"/>
      <c r="N3748" s="131"/>
      <c r="O3748" s="131"/>
      <c r="P3748" s="131"/>
      <c r="Q3748" s="131"/>
      <c r="R3748" s="131"/>
      <c r="S3748" s="131"/>
      <c r="T3748" s="131"/>
      <c r="U3748" s="131"/>
      <c r="V3748" s="131"/>
      <c r="W3748" s="131"/>
      <c r="X3748" s="131"/>
      <c r="Y3748" s="131"/>
      <c r="Z3748" s="131"/>
      <c r="AA3748" s="131"/>
      <c r="AB3748" s="131"/>
      <c r="AC3748" s="131"/>
      <c r="AD3748" s="131"/>
      <c r="AE3748" s="131"/>
      <c r="AF3748" s="131"/>
      <c r="AG3748" s="131"/>
      <c r="AH3748" s="43">
        <v>0</v>
      </c>
    </row>
    <row r="3749" spans="4:34">
      <c r="D3749" s="62">
        <v>1991</v>
      </c>
      <c r="E3749" s="62">
        <v>9</v>
      </c>
      <c r="F3749" s="62">
        <v>1992</v>
      </c>
      <c r="G3749" s="62">
        <v>1992</v>
      </c>
      <c r="H3749" s="131"/>
      <c r="I3749" s="131"/>
      <c r="J3749" s="131"/>
      <c r="K3749" s="131"/>
      <c r="L3749" s="131"/>
      <c r="M3749" s="131"/>
      <c r="N3749" s="131"/>
      <c r="O3749" s="131"/>
      <c r="P3749" s="131"/>
      <c r="Q3749" s="131"/>
      <c r="R3749" s="131"/>
      <c r="S3749" s="131"/>
      <c r="T3749" s="131"/>
      <c r="U3749" s="131"/>
      <c r="V3749" s="131"/>
      <c r="W3749" s="131"/>
      <c r="X3749" s="131"/>
      <c r="Y3749" s="131"/>
      <c r="Z3749" s="131"/>
      <c r="AA3749" s="131"/>
      <c r="AB3749" s="131"/>
      <c r="AC3749" s="131"/>
      <c r="AD3749" s="131"/>
      <c r="AE3749" s="131"/>
      <c r="AF3749" s="131"/>
      <c r="AG3749" s="131"/>
      <c r="AH3749" s="43">
        <v>0</v>
      </c>
    </row>
    <row r="3750" spans="4:34">
      <c r="D3750" s="62">
        <v>1991</v>
      </c>
      <c r="E3750" s="62">
        <v>10</v>
      </c>
      <c r="F3750" s="62">
        <v>1992</v>
      </c>
      <c r="G3750" s="62">
        <v>1992</v>
      </c>
      <c r="H3750" s="131"/>
      <c r="I3750" s="131"/>
      <c r="J3750" s="131"/>
      <c r="K3750" s="131"/>
      <c r="L3750" s="131"/>
      <c r="M3750" s="131"/>
      <c r="N3750" s="131"/>
      <c r="O3750" s="131"/>
      <c r="P3750" s="131"/>
      <c r="Q3750" s="131"/>
      <c r="R3750" s="131"/>
      <c r="S3750" s="131"/>
      <c r="T3750" s="131"/>
      <c r="U3750" s="131"/>
      <c r="V3750" s="131"/>
      <c r="W3750" s="131"/>
      <c r="X3750" s="131"/>
      <c r="Y3750" s="131"/>
      <c r="Z3750" s="131"/>
      <c r="AA3750" s="131"/>
      <c r="AB3750" s="131"/>
      <c r="AC3750" s="131"/>
      <c r="AD3750" s="131"/>
      <c r="AE3750" s="131"/>
      <c r="AF3750" s="131"/>
      <c r="AG3750" s="131"/>
      <c r="AH3750" s="43">
        <v>0</v>
      </c>
    </row>
    <row r="3751" spans="4:34">
      <c r="D3751" s="62">
        <v>1991</v>
      </c>
      <c r="E3751" s="62">
        <v>11</v>
      </c>
      <c r="F3751" s="62">
        <v>1992</v>
      </c>
      <c r="G3751" s="62">
        <v>1992</v>
      </c>
      <c r="H3751" s="131"/>
      <c r="I3751" s="131"/>
      <c r="J3751" s="131"/>
      <c r="K3751" s="131"/>
      <c r="L3751" s="131"/>
      <c r="M3751" s="131"/>
      <c r="N3751" s="131"/>
      <c r="O3751" s="131"/>
      <c r="P3751" s="131"/>
      <c r="Q3751" s="131"/>
      <c r="R3751" s="131"/>
      <c r="S3751" s="131"/>
      <c r="T3751" s="131"/>
      <c r="U3751" s="131"/>
      <c r="V3751" s="131"/>
      <c r="W3751" s="131"/>
      <c r="X3751" s="131"/>
      <c r="Y3751" s="131"/>
      <c r="Z3751" s="131"/>
      <c r="AA3751" s="131"/>
      <c r="AB3751" s="131"/>
      <c r="AC3751" s="131"/>
      <c r="AD3751" s="131"/>
      <c r="AE3751" s="131"/>
      <c r="AF3751" s="131"/>
      <c r="AG3751" s="131"/>
      <c r="AH3751" s="43">
        <v>0</v>
      </c>
    </row>
    <row r="3752" spans="4:34">
      <c r="D3752" s="62">
        <v>1991</v>
      </c>
      <c r="E3752" s="62">
        <v>12</v>
      </c>
      <c r="F3752" s="62">
        <v>1992</v>
      </c>
      <c r="G3752" s="62">
        <v>1992</v>
      </c>
      <c r="H3752" s="131"/>
      <c r="I3752" s="131"/>
      <c r="J3752" s="131"/>
      <c r="K3752" s="131"/>
      <c r="L3752" s="131"/>
      <c r="M3752" s="131"/>
      <c r="N3752" s="131"/>
      <c r="O3752" s="131"/>
      <c r="P3752" s="131"/>
      <c r="Q3752" s="131"/>
      <c r="R3752" s="131"/>
      <c r="S3752" s="131"/>
      <c r="T3752" s="131"/>
      <c r="U3752" s="131"/>
      <c r="V3752" s="131"/>
      <c r="W3752" s="131"/>
      <c r="X3752" s="131"/>
      <c r="Y3752" s="131"/>
      <c r="Z3752" s="131"/>
      <c r="AA3752" s="131"/>
      <c r="AB3752" s="131"/>
      <c r="AC3752" s="131"/>
      <c r="AD3752" s="131"/>
      <c r="AE3752" s="131"/>
      <c r="AF3752" s="131"/>
      <c r="AG3752" s="131"/>
      <c r="AH3752" s="43">
        <v>0</v>
      </c>
    </row>
    <row r="3753" spans="4:34">
      <c r="D3753" s="62">
        <v>1992</v>
      </c>
      <c r="E3753" s="62">
        <v>1</v>
      </c>
      <c r="F3753" s="62">
        <v>1992</v>
      </c>
      <c r="G3753" s="62">
        <v>1992</v>
      </c>
      <c r="H3753" s="131"/>
      <c r="I3753" s="131"/>
      <c r="J3753" s="131"/>
      <c r="K3753" s="131"/>
      <c r="L3753" s="131"/>
      <c r="M3753" s="131"/>
      <c r="N3753" s="131"/>
      <c r="O3753" s="131"/>
      <c r="P3753" s="131"/>
      <c r="Q3753" s="131"/>
      <c r="R3753" s="131"/>
      <c r="S3753" s="131"/>
      <c r="T3753" s="131"/>
      <c r="U3753" s="131"/>
      <c r="V3753" s="131"/>
      <c r="W3753" s="131"/>
      <c r="X3753" s="131"/>
      <c r="Y3753" s="131"/>
      <c r="Z3753" s="131"/>
      <c r="AA3753" s="131"/>
      <c r="AB3753" s="131"/>
      <c r="AC3753" s="131"/>
      <c r="AD3753" s="131"/>
      <c r="AE3753" s="131"/>
      <c r="AF3753" s="131"/>
      <c r="AG3753" s="131"/>
      <c r="AH3753" s="43">
        <v>0</v>
      </c>
    </row>
    <row r="3754" spans="4:34">
      <c r="D3754" s="62">
        <v>1992</v>
      </c>
      <c r="E3754" s="62">
        <v>2</v>
      </c>
      <c r="F3754" s="62">
        <v>1992</v>
      </c>
      <c r="G3754" s="62">
        <v>1992</v>
      </c>
      <c r="H3754" s="131"/>
      <c r="I3754" s="131"/>
      <c r="J3754" s="131"/>
      <c r="K3754" s="131"/>
      <c r="L3754" s="131"/>
      <c r="M3754" s="131"/>
      <c r="N3754" s="131"/>
      <c r="O3754" s="131"/>
      <c r="P3754" s="131"/>
      <c r="Q3754" s="131"/>
      <c r="R3754" s="131"/>
      <c r="S3754" s="131"/>
      <c r="T3754" s="131"/>
      <c r="U3754" s="131"/>
      <c r="V3754" s="131"/>
      <c r="W3754" s="131"/>
      <c r="X3754" s="131"/>
      <c r="Y3754" s="131"/>
      <c r="Z3754" s="131"/>
      <c r="AA3754" s="131"/>
      <c r="AB3754" s="131"/>
      <c r="AC3754" s="131"/>
      <c r="AD3754" s="131"/>
      <c r="AE3754" s="131"/>
      <c r="AF3754" s="131"/>
      <c r="AG3754" s="131"/>
      <c r="AH3754" s="43">
        <v>0</v>
      </c>
    </row>
    <row r="3755" spans="4:34">
      <c r="D3755" s="62">
        <v>1992</v>
      </c>
      <c r="E3755" s="62">
        <v>3</v>
      </c>
      <c r="F3755" s="62">
        <v>1992</v>
      </c>
      <c r="G3755" s="62">
        <v>1992</v>
      </c>
      <c r="H3755" s="131"/>
      <c r="I3755" s="131"/>
      <c r="J3755" s="131"/>
      <c r="K3755" s="131"/>
      <c r="L3755" s="131"/>
      <c r="M3755" s="131"/>
      <c r="N3755" s="131"/>
      <c r="O3755" s="131"/>
      <c r="P3755" s="131"/>
      <c r="Q3755" s="131"/>
      <c r="R3755" s="131"/>
      <c r="S3755" s="131"/>
      <c r="T3755" s="131"/>
      <c r="U3755" s="131"/>
      <c r="V3755" s="131"/>
      <c r="W3755" s="131"/>
      <c r="X3755" s="131"/>
      <c r="Y3755" s="131"/>
      <c r="Z3755" s="131"/>
      <c r="AA3755" s="131"/>
      <c r="AB3755" s="131"/>
      <c r="AC3755" s="131"/>
      <c r="AD3755" s="131"/>
      <c r="AE3755" s="131"/>
      <c r="AF3755" s="131"/>
      <c r="AG3755" s="131"/>
      <c r="AH3755" s="43">
        <v>0</v>
      </c>
    </row>
    <row r="3756" spans="4:34">
      <c r="D3756" s="62">
        <v>1992</v>
      </c>
      <c r="E3756" s="62">
        <v>4</v>
      </c>
      <c r="F3756" s="62">
        <v>1992</v>
      </c>
      <c r="G3756" s="62">
        <v>1992</v>
      </c>
      <c r="H3756" s="131"/>
      <c r="I3756" s="131"/>
      <c r="J3756" s="131"/>
      <c r="K3756" s="131"/>
      <c r="L3756" s="131"/>
      <c r="M3756" s="131"/>
      <c r="N3756" s="131"/>
      <c r="O3756" s="131"/>
      <c r="P3756" s="131"/>
      <c r="Q3756" s="131"/>
      <c r="R3756" s="131"/>
      <c r="S3756" s="131"/>
      <c r="T3756" s="131"/>
      <c r="U3756" s="131"/>
      <c r="V3756" s="131"/>
      <c r="W3756" s="131"/>
      <c r="X3756" s="131"/>
      <c r="Y3756" s="131"/>
      <c r="Z3756" s="131"/>
      <c r="AA3756" s="131"/>
      <c r="AB3756" s="131"/>
      <c r="AC3756" s="131"/>
      <c r="AD3756" s="131"/>
      <c r="AE3756" s="131"/>
      <c r="AF3756" s="131"/>
      <c r="AG3756" s="131"/>
      <c r="AH3756" s="43">
        <v>0</v>
      </c>
    </row>
    <row r="3757" spans="4:34">
      <c r="D3757" s="62">
        <v>1992</v>
      </c>
      <c r="E3757" s="62">
        <v>5</v>
      </c>
      <c r="F3757" s="62">
        <v>1992</v>
      </c>
      <c r="G3757" s="62">
        <v>1993</v>
      </c>
      <c r="H3757" s="131"/>
      <c r="I3757" s="131"/>
      <c r="J3757" s="131"/>
      <c r="K3757" s="131"/>
      <c r="L3757" s="131"/>
      <c r="M3757" s="131"/>
      <c r="N3757" s="131"/>
      <c r="O3757" s="131"/>
      <c r="P3757" s="131"/>
      <c r="Q3757" s="131"/>
      <c r="R3757" s="131"/>
      <c r="S3757" s="131"/>
      <c r="T3757" s="131"/>
      <c r="U3757" s="131"/>
      <c r="V3757" s="131"/>
      <c r="W3757" s="131"/>
      <c r="X3757" s="131"/>
      <c r="Y3757" s="131"/>
      <c r="Z3757" s="131"/>
      <c r="AA3757" s="131"/>
      <c r="AB3757" s="131"/>
      <c r="AC3757" s="131"/>
      <c r="AD3757" s="131"/>
      <c r="AE3757" s="131"/>
      <c r="AF3757" s="131"/>
      <c r="AG3757" s="131"/>
      <c r="AH3757" s="43">
        <v>0</v>
      </c>
    </row>
    <row r="3758" spans="4:34">
      <c r="D3758" s="62">
        <v>1992</v>
      </c>
      <c r="E3758" s="62">
        <v>6</v>
      </c>
      <c r="F3758" s="62">
        <v>1992</v>
      </c>
      <c r="G3758" s="62">
        <v>1993</v>
      </c>
      <c r="H3758" s="131"/>
      <c r="I3758" s="131"/>
      <c r="J3758" s="131"/>
      <c r="K3758" s="131"/>
      <c r="L3758" s="131"/>
      <c r="M3758" s="131"/>
      <c r="N3758" s="131"/>
      <c r="O3758" s="131"/>
      <c r="P3758" s="131"/>
      <c r="Q3758" s="131"/>
      <c r="R3758" s="131"/>
      <c r="S3758" s="131"/>
      <c r="T3758" s="131"/>
      <c r="U3758" s="131"/>
      <c r="V3758" s="131"/>
      <c r="W3758" s="131"/>
      <c r="X3758" s="131"/>
      <c r="Y3758" s="131"/>
      <c r="Z3758" s="131"/>
      <c r="AA3758" s="131"/>
      <c r="AB3758" s="131"/>
      <c r="AC3758" s="131"/>
      <c r="AD3758" s="131"/>
      <c r="AE3758" s="131"/>
      <c r="AF3758" s="131"/>
      <c r="AG3758" s="131"/>
      <c r="AH3758" s="43">
        <v>0</v>
      </c>
    </row>
    <row r="3759" spans="4:34">
      <c r="D3759" s="62">
        <v>1992</v>
      </c>
      <c r="E3759" s="62">
        <v>7</v>
      </c>
      <c r="F3759" s="62">
        <v>1993</v>
      </c>
      <c r="G3759" s="62">
        <v>1993</v>
      </c>
      <c r="H3759" s="131"/>
      <c r="I3759" s="131"/>
      <c r="J3759" s="131"/>
      <c r="K3759" s="131"/>
      <c r="L3759" s="131"/>
      <c r="M3759" s="131"/>
      <c r="N3759" s="131"/>
      <c r="O3759" s="131"/>
      <c r="P3759" s="131"/>
      <c r="Q3759" s="131"/>
      <c r="R3759" s="131"/>
      <c r="S3759" s="131"/>
      <c r="T3759" s="131"/>
      <c r="U3759" s="131"/>
      <c r="V3759" s="131"/>
      <c r="W3759" s="131"/>
      <c r="X3759" s="131"/>
      <c r="Y3759" s="131"/>
      <c r="Z3759" s="131"/>
      <c r="AA3759" s="131"/>
      <c r="AB3759" s="131"/>
      <c r="AC3759" s="131"/>
      <c r="AD3759" s="131"/>
      <c r="AE3759" s="131"/>
      <c r="AF3759" s="131"/>
      <c r="AG3759" s="131"/>
      <c r="AH3759" s="43">
        <v>0</v>
      </c>
    </row>
    <row r="3760" spans="4:34">
      <c r="D3760" s="62">
        <v>1992</v>
      </c>
      <c r="E3760" s="62">
        <v>8</v>
      </c>
      <c r="F3760" s="62">
        <v>1993</v>
      </c>
      <c r="G3760" s="62">
        <v>1993</v>
      </c>
      <c r="H3760" s="131"/>
      <c r="I3760" s="131"/>
      <c r="J3760" s="131"/>
      <c r="K3760" s="131"/>
      <c r="L3760" s="131"/>
      <c r="M3760" s="131"/>
      <c r="N3760" s="131"/>
      <c r="O3760" s="131"/>
      <c r="P3760" s="131"/>
      <c r="Q3760" s="131"/>
      <c r="R3760" s="131"/>
      <c r="S3760" s="131"/>
      <c r="T3760" s="131"/>
      <c r="U3760" s="131"/>
      <c r="V3760" s="131"/>
      <c r="W3760" s="131"/>
      <c r="X3760" s="131"/>
      <c r="Y3760" s="131"/>
      <c r="Z3760" s="131"/>
      <c r="AA3760" s="131"/>
      <c r="AB3760" s="131"/>
      <c r="AC3760" s="131"/>
      <c r="AD3760" s="131"/>
      <c r="AE3760" s="131"/>
      <c r="AF3760" s="131"/>
      <c r="AG3760" s="131"/>
      <c r="AH3760" s="43">
        <v>0</v>
      </c>
    </row>
    <row r="3761" spans="4:34">
      <c r="D3761" s="62">
        <v>1992</v>
      </c>
      <c r="E3761" s="62">
        <v>9</v>
      </c>
      <c r="F3761" s="62">
        <v>1993</v>
      </c>
      <c r="G3761" s="62">
        <v>1993</v>
      </c>
      <c r="H3761" s="131"/>
      <c r="I3761" s="131"/>
      <c r="J3761" s="131"/>
      <c r="K3761" s="131"/>
      <c r="L3761" s="131"/>
      <c r="M3761" s="131"/>
      <c r="N3761" s="131"/>
      <c r="O3761" s="131"/>
      <c r="P3761" s="131"/>
      <c r="Q3761" s="131"/>
      <c r="R3761" s="131"/>
      <c r="S3761" s="131"/>
      <c r="T3761" s="131"/>
      <c r="U3761" s="131"/>
      <c r="V3761" s="131"/>
      <c r="W3761" s="131"/>
      <c r="X3761" s="131"/>
      <c r="Y3761" s="131"/>
      <c r="Z3761" s="131"/>
      <c r="AA3761" s="131"/>
      <c r="AB3761" s="131"/>
      <c r="AC3761" s="131"/>
      <c r="AD3761" s="131"/>
      <c r="AE3761" s="131"/>
      <c r="AF3761" s="131"/>
      <c r="AG3761" s="131"/>
      <c r="AH3761" s="43">
        <v>0</v>
      </c>
    </row>
    <row r="3762" spans="4:34">
      <c r="D3762" s="62">
        <v>1992</v>
      </c>
      <c r="E3762" s="62">
        <v>10</v>
      </c>
      <c r="F3762" s="62">
        <v>1993</v>
      </c>
      <c r="G3762" s="62">
        <v>1993</v>
      </c>
      <c r="H3762" s="131"/>
      <c r="I3762" s="131"/>
      <c r="J3762" s="131"/>
      <c r="K3762" s="131"/>
      <c r="L3762" s="131"/>
      <c r="M3762" s="131"/>
      <c r="N3762" s="131"/>
      <c r="O3762" s="131"/>
      <c r="P3762" s="131"/>
      <c r="Q3762" s="131"/>
      <c r="R3762" s="131"/>
      <c r="S3762" s="131"/>
      <c r="T3762" s="131"/>
      <c r="U3762" s="131"/>
      <c r="V3762" s="131"/>
      <c r="W3762" s="131"/>
      <c r="X3762" s="131"/>
      <c r="Y3762" s="131"/>
      <c r="Z3762" s="131"/>
      <c r="AA3762" s="131"/>
      <c r="AB3762" s="131"/>
      <c r="AC3762" s="131"/>
      <c r="AD3762" s="131"/>
      <c r="AE3762" s="131"/>
      <c r="AF3762" s="131"/>
      <c r="AG3762" s="131"/>
      <c r="AH3762" s="43">
        <v>0</v>
      </c>
    </row>
    <row r="3763" spans="4:34">
      <c r="D3763" s="62">
        <v>1992</v>
      </c>
      <c r="E3763" s="62">
        <v>11</v>
      </c>
      <c r="F3763" s="62">
        <v>1993</v>
      </c>
      <c r="G3763" s="62">
        <v>1993</v>
      </c>
      <c r="H3763" s="131"/>
      <c r="I3763" s="131"/>
      <c r="J3763" s="131"/>
      <c r="K3763" s="131"/>
      <c r="L3763" s="131"/>
      <c r="M3763" s="131"/>
      <c r="N3763" s="131"/>
      <c r="O3763" s="131"/>
      <c r="P3763" s="131"/>
      <c r="Q3763" s="131"/>
      <c r="R3763" s="131"/>
      <c r="S3763" s="131"/>
      <c r="T3763" s="131"/>
      <c r="U3763" s="131"/>
      <c r="V3763" s="131"/>
      <c r="W3763" s="131"/>
      <c r="X3763" s="131"/>
      <c r="Y3763" s="131"/>
      <c r="Z3763" s="131"/>
      <c r="AA3763" s="131"/>
      <c r="AB3763" s="131"/>
      <c r="AC3763" s="131"/>
      <c r="AD3763" s="131"/>
      <c r="AE3763" s="131"/>
      <c r="AF3763" s="131"/>
      <c r="AG3763" s="131"/>
      <c r="AH3763" s="43">
        <v>0</v>
      </c>
    </row>
    <row r="3764" spans="4:34">
      <c r="D3764" s="62">
        <v>1992</v>
      </c>
      <c r="E3764" s="62">
        <v>12</v>
      </c>
      <c r="F3764" s="62">
        <v>1993</v>
      </c>
      <c r="G3764" s="62">
        <v>1993</v>
      </c>
      <c r="H3764" s="131"/>
      <c r="I3764" s="131"/>
      <c r="J3764" s="131"/>
      <c r="K3764" s="131"/>
      <c r="L3764" s="131"/>
      <c r="M3764" s="131"/>
      <c r="N3764" s="131"/>
      <c r="O3764" s="131"/>
      <c r="P3764" s="131"/>
      <c r="Q3764" s="131"/>
      <c r="R3764" s="131"/>
      <c r="S3764" s="131"/>
      <c r="T3764" s="131"/>
      <c r="U3764" s="131"/>
      <c r="V3764" s="131"/>
      <c r="W3764" s="131"/>
      <c r="X3764" s="131"/>
      <c r="Y3764" s="131"/>
      <c r="Z3764" s="131"/>
      <c r="AA3764" s="131"/>
      <c r="AB3764" s="131"/>
      <c r="AC3764" s="131"/>
      <c r="AD3764" s="131"/>
      <c r="AE3764" s="131"/>
      <c r="AF3764" s="131"/>
      <c r="AG3764" s="131"/>
      <c r="AH3764" s="43">
        <v>0</v>
      </c>
    </row>
    <row r="3765" spans="4:34">
      <c r="D3765" s="62">
        <v>1993</v>
      </c>
      <c r="E3765" s="62">
        <v>1</v>
      </c>
      <c r="F3765" s="62">
        <v>1993</v>
      </c>
      <c r="G3765" s="62">
        <v>1993</v>
      </c>
      <c r="H3765" s="131"/>
      <c r="I3765" s="131"/>
      <c r="J3765" s="131"/>
      <c r="K3765" s="131"/>
      <c r="L3765" s="131"/>
      <c r="M3765" s="131"/>
      <c r="N3765" s="131"/>
      <c r="O3765" s="131"/>
      <c r="P3765" s="131"/>
      <c r="Q3765" s="131"/>
      <c r="R3765" s="131"/>
      <c r="S3765" s="131"/>
      <c r="T3765" s="131"/>
      <c r="U3765" s="131"/>
      <c r="V3765" s="131"/>
      <c r="W3765" s="131"/>
      <c r="X3765" s="131"/>
      <c r="Y3765" s="131"/>
      <c r="Z3765" s="131"/>
      <c r="AA3765" s="131"/>
      <c r="AB3765" s="131"/>
      <c r="AC3765" s="131"/>
      <c r="AD3765" s="131"/>
      <c r="AE3765" s="131"/>
      <c r="AF3765" s="131"/>
      <c r="AG3765" s="131"/>
      <c r="AH3765" s="43">
        <v>0</v>
      </c>
    </row>
    <row r="3766" spans="4:34">
      <c r="D3766" s="62">
        <v>1993</v>
      </c>
      <c r="E3766" s="62">
        <v>2</v>
      </c>
      <c r="F3766" s="62">
        <v>1993</v>
      </c>
      <c r="G3766" s="62">
        <v>1993</v>
      </c>
      <c r="H3766" s="131"/>
      <c r="I3766" s="131"/>
      <c r="J3766" s="131"/>
      <c r="K3766" s="131"/>
      <c r="L3766" s="131"/>
      <c r="M3766" s="131"/>
      <c r="N3766" s="131"/>
      <c r="O3766" s="131"/>
      <c r="P3766" s="131"/>
      <c r="Q3766" s="131"/>
      <c r="R3766" s="131"/>
      <c r="S3766" s="131"/>
      <c r="T3766" s="131"/>
      <c r="U3766" s="131"/>
      <c r="V3766" s="131"/>
      <c r="W3766" s="131"/>
      <c r="X3766" s="131"/>
      <c r="Y3766" s="131"/>
      <c r="Z3766" s="131"/>
      <c r="AA3766" s="131"/>
      <c r="AB3766" s="131"/>
      <c r="AC3766" s="131"/>
      <c r="AD3766" s="131"/>
      <c r="AE3766" s="131"/>
      <c r="AF3766" s="131"/>
      <c r="AG3766" s="131"/>
      <c r="AH3766" s="43">
        <v>0</v>
      </c>
    </row>
    <row r="3767" spans="4:34">
      <c r="D3767" s="62">
        <v>1993</v>
      </c>
      <c r="E3767" s="62">
        <v>3</v>
      </c>
      <c r="F3767" s="62">
        <v>1993</v>
      </c>
      <c r="G3767" s="62">
        <v>1993</v>
      </c>
      <c r="H3767" s="131"/>
      <c r="I3767" s="131"/>
      <c r="J3767" s="131"/>
      <c r="K3767" s="131"/>
      <c r="L3767" s="131"/>
      <c r="M3767" s="131"/>
      <c r="N3767" s="131"/>
      <c r="O3767" s="131"/>
      <c r="P3767" s="131"/>
      <c r="Q3767" s="131"/>
      <c r="R3767" s="131"/>
      <c r="S3767" s="131"/>
      <c r="T3767" s="131"/>
      <c r="U3767" s="131"/>
      <c r="V3767" s="131"/>
      <c r="W3767" s="131"/>
      <c r="X3767" s="131"/>
      <c r="Y3767" s="131"/>
      <c r="Z3767" s="131"/>
      <c r="AA3767" s="131"/>
      <c r="AB3767" s="131"/>
      <c r="AC3767" s="131"/>
      <c r="AD3767" s="131"/>
      <c r="AE3767" s="131"/>
      <c r="AF3767" s="131"/>
      <c r="AG3767" s="131"/>
      <c r="AH3767" s="43">
        <v>0</v>
      </c>
    </row>
    <row r="3768" spans="4:34">
      <c r="D3768" s="62">
        <v>1993</v>
      </c>
      <c r="E3768" s="62">
        <v>4</v>
      </c>
      <c r="F3768" s="62">
        <v>1993</v>
      </c>
      <c r="G3768" s="62">
        <v>1993</v>
      </c>
      <c r="H3768" s="131"/>
      <c r="I3768" s="131"/>
      <c r="J3768" s="131"/>
      <c r="K3768" s="131"/>
      <c r="L3768" s="131"/>
      <c r="M3768" s="131"/>
      <c r="N3768" s="131"/>
      <c r="O3768" s="131"/>
      <c r="P3768" s="131"/>
      <c r="Q3768" s="131"/>
      <c r="R3768" s="131"/>
      <c r="S3768" s="131"/>
      <c r="T3768" s="131"/>
      <c r="U3768" s="131"/>
      <c r="V3768" s="131"/>
      <c r="W3768" s="131"/>
      <c r="X3768" s="131"/>
      <c r="Y3768" s="131"/>
      <c r="Z3768" s="131"/>
      <c r="AA3768" s="131"/>
      <c r="AB3768" s="131"/>
      <c r="AC3768" s="131"/>
      <c r="AD3768" s="131"/>
      <c r="AE3768" s="131"/>
      <c r="AF3768" s="131"/>
      <c r="AG3768" s="131"/>
      <c r="AH3768" s="43">
        <v>0</v>
      </c>
    </row>
    <row r="3769" spans="4:34">
      <c r="D3769" s="62">
        <v>1993</v>
      </c>
      <c r="E3769" s="62">
        <v>5</v>
      </c>
      <c r="F3769" s="62">
        <v>1993</v>
      </c>
      <c r="G3769" s="62">
        <v>1994</v>
      </c>
      <c r="H3769" s="131"/>
      <c r="I3769" s="131"/>
      <c r="J3769" s="131"/>
      <c r="K3769" s="131"/>
      <c r="L3769" s="131"/>
      <c r="M3769" s="131"/>
      <c r="N3769" s="131"/>
      <c r="O3769" s="131"/>
      <c r="P3769" s="131"/>
      <c r="Q3769" s="131"/>
      <c r="R3769" s="131"/>
      <c r="S3769" s="131"/>
      <c r="T3769" s="131"/>
      <c r="U3769" s="131"/>
      <c r="V3769" s="131"/>
      <c r="W3769" s="131"/>
      <c r="X3769" s="131"/>
      <c r="Y3769" s="131"/>
      <c r="Z3769" s="131"/>
      <c r="AA3769" s="131"/>
      <c r="AB3769" s="131"/>
      <c r="AC3769" s="131"/>
      <c r="AD3769" s="131"/>
      <c r="AE3769" s="131"/>
      <c r="AF3769" s="131"/>
      <c r="AG3769" s="131"/>
      <c r="AH3769" s="43">
        <v>0</v>
      </c>
    </row>
    <row r="3770" spans="4:34">
      <c r="D3770" s="62">
        <v>1993</v>
      </c>
      <c r="E3770" s="62">
        <v>6</v>
      </c>
      <c r="F3770" s="62">
        <v>1993</v>
      </c>
      <c r="G3770" s="62">
        <v>1994</v>
      </c>
      <c r="H3770" s="131"/>
      <c r="I3770" s="131"/>
      <c r="J3770" s="131"/>
      <c r="K3770" s="131"/>
      <c r="L3770" s="131"/>
      <c r="M3770" s="131"/>
      <c r="N3770" s="131"/>
      <c r="O3770" s="131"/>
      <c r="P3770" s="131"/>
      <c r="Q3770" s="131"/>
      <c r="R3770" s="131"/>
      <c r="S3770" s="131"/>
      <c r="T3770" s="131"/>
      <c r="U3770" s="131"/>
      <c r="V3770" s="131"/>
      <c r="W3770" s="131"/>
      <c r="X3770" s="131"/>
      <c r="Y3770" s="131"/>
      <c r="Z3770" s="131"/>
      <c r="AA3770" s="131"/>
      <c r="AB3770" s="131"/>
      <c r="AC3770" s="131"/>
      <c r="AD3770" s="131"/>
      <c r="AE3770" s="131"/>
      <c r="AF3770" s="131"/>
      <c r="AG3770" s="131"/>
      <c r="AH3770" s="43">
        <v>0</v>
      </c>
    </row>
    <row r="3771" spans="4:34">
      <c r="D3771" s="62">
        <v>1993</v>
      </c>
      <c r="E3771" s="62">
        <v>7</v>
      </c>
      <c r="F3771" s="62">
        <v>1994</v>
      </c>
      <c r="G3771" s="62">
        <v>1994</v>
      </c>
      <c r="H3771" s="131"/>
      <c r="I3771" s="131"/>
      <c r="J3771" s="131"/>
      <c r="K3771" s="131"/>
      <c r="L3771" s="131"/>
      <c r="M3771" s="131"/>
      <c r="N3771" s="131"/>
      <c r="O3771" s="131"/>
      <c r="P3771" s="131"/>
      <c r="Q3771" s="131"/>
      <c r="R3771" s="131"/>
      <c r="S3771" s="131"/>
      <c r="T3771" s="131"/>
      <c r="U3771" s="131"/>
      <c r="V3771" s="131"/>
      <c r="W3771" s="131"/>
      <c r="X3771" s="131"/>
      <c r="Y3771" s="131"/>
      <c r="Z3771" s="131"/>
      <c r="AA3771" s="131"/>
      <c r="AB3771" s="131"/>
      <c r="AC3771" s="131"/>
      <c r="AD3771" s="131"/>
      <c r="AE3771" s="131"/>
      <c r="AF3771" s="131"/>
      <c r="AG3771" s="131"/>
      <c r="AH3771" s="43">
        <v>0</v>
      </c>
    </row>
    <row r="3772" spans="4:34">
      <c r="D3772" s="62">
        <v>1993</v>
      </c>
      <c r="E3772" s="62">
        <v>8</v>
      </c>
      <c r="F3772" s="62">
        <v>1994</v>
      </c>
      <c r="G3772" s="62">
        <v>1994</v>
      </c>
      <c r="H3772" s="131"/>
      <c r="I3772" s="131"/>
      <c r="J3772" s="131"/>
      <c r="K3772" s="131"/>
      <c r="L3772" s="131"/>
      <c r="M3772" s="131"/>
      <c r="N3772" s="131"/>
      <c r="O3772" s="131"/>
      <c r="P3772" s="131"/>
      <c r="Q3772" s="131"/>
      <c r="R3772" s="131"/>
      <c r="S3772" s="131"/>
      <c r="T3772" s="131"/>
      <c r="U3772" s="131"/>
      <c r="V3772" s="131"/>
      <c r="W3772" s="131"/>
      <c r="X3772" s="131"/>
      <c r="Y3772" s="131"/>
      <c r="Z3772" s="131"/>
      <c r="AA3772" s="131"/>
      <c r="AB3772" s="131"/>
      <c r="AC3772" s="131"/>
      <c r="AD3772" s="131"/>
      <c r="AE3772" s="131"/>
      <c r="AF3772" s="131"/>
      <c r="AG3772" s="131"/>
      <c r="AH3772" s="43">
        <v>0</v>
      </c>
    </row>
    <row r="3773" spans="4:34">
      <c r="D3773" s="62">
        <v>1993</v>
      </c>
      <c r="E3773" s="62">
        <v>9</v>
      </c>
      <c r="F3773" s="62">
        <v>1994</v>
      </c>
      <c r="G3773" s="62">
        <v>1994</v>
      </c>
      <c r="H3773" s="131"/>
      <c r="I3773" s="131"/>
      <c r="J3773" s="131"/>
      <c r="K3773" s="131"/>
      <c r="L3773" s="131"/>
      <c r="M3773" s="131"/>
      <c r="N3773" s="131"/>
      <c r="O3773" s="131"/>
      <c r="P3773" s="131"/>
      <c r="Q3773" s="131"/>
      <c r="R3773" s="131"/>
      <c r="S3773" s="131"/>
      <c r="T3773" s="131"/>
      <c r="U3773" s="131"/>
      <c r="V3773" s="131"/>
      <c r="W3773" s="131"/>
      <c r="X3773" s="131"/>
      <c r="Y3773" s="131"/>
      <c r="Z3773" s="131"/>
      <c r="AA3773" s="131"/>
      <c r="AB3773" s="131"/>
      <c r="AC3773" s="131"/>
      <c r="AD3773" s="131"/>
      <c r="AE3773" s="131"/>
      <c r="AF3773" s="131"/>
      <c r="AG3773" s="131"/>
      <c r="AH3773" s="43">
        <v>0</v>
      </c>
    </row>
    <row r="3774" spans="4:34">
      <c r="D3774" s="62">
        <v>1993</v>
      </c>
      <c r="E3774" s="62">
        <v>10</v>
      </c>
      <c r="F3774" s="62">
        <v>1994</v>
      </c>
      <c r="G3774" s="62">
        <v>1994</v>
      </c>
      <c r="H3774" s="131"/>
      <c r="I3774" s="131"/>
      <c r="J3774" s="131"/>
      <c r="K3774" s="131"/>
      <c r="L3774" s="131"/>
      <c r="M3774" s="131"/>
      <c r="N3774" s="131"/>
      <c r="O3774" s="131"/>
      <c r="P3774" s="131"/>
      <c r="Q3774" s="131"/>
      <c r="R3774" s="131"/>
      <c r="S3774" s="131"/>
      <c r="T3774" s="131"/>
      <c r="U3774" s="131"/>
      <c r="V3774" s="131"/>
      <c r="W3774" s="131"/>
      <c r="X3774" s="131"/>
      <c r="Y3774" s="131"/>
      <c r="Z3774" s="131"/>
      <c r="AA3774" s="131"/>
      <c r="AB3774" s="131"/>
      <c r="AC3774" s="131"/>
      <c r="AD3774" s="131"/>
      <c r="AE3774" s="131"/>
      <c r="AF3774" s="131"/>
      <c r="AG3774" s="131"/>
      <c r="AH3774" s="43">
        <v>0</v>
      </c>
    </row>
    <row r="3775" spans="4:34">
      <c r="D3775" s="62">
        <v>1993</v>
      </c>
      <c r="E3775" s="62">
        <v>11</v>
      </c>
      <c r="F3775" s="62">
        <v>1994</v>
      </c>
      <c r="G3775" s="62">
        <v>1994</v>
      </c>
      <c r="H3775" s="131"/>
      <c r="I3775" s="131"/>
      <c r="J3775" s="131"/>
      <c r="K3775" s="131"/>
      <c r="L3775" s="131"/>
      <c r="M3775" s="131"/>
      <c r="N3775" s="131"/>
      <c r="O3775" s="131"/>
      <c r="P3775" s="131"/>
      <c r="Q3775" s="131"/>
      <c r="R3775" s="131"/>
      <c r="S3775" s="131"/>
      <c r="T3775" s="131"/>
      <c r="U3775" s="131"/>
      <c r="V3775" s="131"/>
      <c r="W3775" s="131"/>
      <c r="X3775" s="131"/>
      <c r="Y3775" s="131"/>
      <c r="Z3775" s="131"/>
      <c r="AA3775" s="131"/>
      <c r="AB3775" s="131"/>
      <c r="AC3775" s="131"/>
      <c r="AD3775" s="131"/>
      <c r="AE3775" s="131"/>
      <c r="AF3775" s="131"/>
      <c r="AG3775" s="131"/>
      <c r="AH3775" s="43">
        <v>0</v>
      </c>
    </row>
    <row r="3776" spans="4:34">
      <c r="D3776" s="62">
        <v>1993</v>
      </c>
      <c r="E3776" s="62">
        <v>12</v>
      </c>
      <c r="F3776" s="62">
        <v>1994</v>
      </c>
      <c r="G3776" s="62">
        <v>1994</v>
      </c>
      <c r="H3776" s="131"/>
      <c r="I3776" s="131"/>
      <c r="J3776" s="131"/>
      <c r="K3776" s="131"/>
      <c r="L3776" s="131"/>
      <c r="M3776" s="131"/>
      <c r="N3776" s="131"/>
      <c r="O3776" s="131"/>
      <c r="P3776" s="131"/>
      <c r="Q3776" s="131"/>
      <c r="R3776" s="131"/>
      <c r="S3776" s="131"/>
      <c r="T3776" s="131"/>
      <c r="U3776" s="131"/>
      <c r="V3776" s="131"/>
      <c r="W3776" s="131"/>
      <c r="X3776" s="131"/>
      <c r="Y3776" s="131"/>
      <c r="Z3776" s="131"/>
      <c r="AA3776" s="131"/>
      <c r="AB3776" s="131"/>
      <c r="AC3776" s="131"/>
      <c r="AD3776" s="131"/>
      <c r="AE3776" s="131"/>
      <c r="AF3776" s="131"/>
      <c r="AG3776" s="131"/>
      <c r="AH3776" s="43">
        <v>0</v>
      </c>
    </row>
    <row r="3777" spans="4:34">
      <c r="D3777" s="62">
        <v>1994</v>
      </c>
      <c r="E3777" s="62">
        <v>1</v>
      </c>
      <c r="F3777" s="62">
        <v>1994</v>
      </c>
      <c r="G3777" s="62">
        <v>1994</v>
      </c>
      <c r="H3777" s="131"/>
      <c r="I3777" s="131"/>
      <c r="J3777" s="131"/>
      <c r="K3777" s="131"/>
      <c r="L3777" s="131"/>
      <c r="M3777" s="131"/>
      <c r="N3777" s="131"/>
      <c r="O3777" s="131"/>
      <c r="P3777" s="131"/>
      <c r="Q3777" s="131"/>
      <c r="R3777" s="131"/>
      <c r="S3777" s="131"/>
      <c r="T3777" s="131"/>
      <c r="U3777" s="131"/>
      <c r="V3777" s="131"/>
      <c r="W3777" s="131"/>
      <c r="X3777" s="131"/>
      <c r="Y3777" s="131"/>
      <c r="Z3777" s="131"/>
      <c r="AA3777" s="131"/>
      <c r="AB3777" s="131"/>
      <c r="AC3777" s="131"/>
      <c r="AD3777" s="131"/>
      <c r="AE3777" s="131"/>
      <c r="AF3777" s="131"/>
      <c r="AG3777" s="131"/>
      <c r="AH3777" s="43">
        <v>0</v>
      </c>
    </row>
    <row r="3778" spans="4:34">
      <c r="D3778" s="62">
        <v>1994</v>
      </c>
      <c r="E3778" s="62">
        <v>2</v>
      </c>
      <c r="F3778" s="62">
        <v>1994</v>
      </c>
      <c r="G3778" s="62">
        <v>1994</v>
      </c>
      <c r="H3778" s="131"/>
      <c r="I3778" s="131"/>
      <c r="J3778" s="131"/>
      <c r="K3778" s="131"/>
      <c r="L3778" s="131"/>
      <c r="M3778" s="131"/>
      <c r="N3778" s="131"/>
      <c r="O3778" s="131"/>
      <c r="P3778" s="131"/>
      <c r="Q3778" s="131"/>
      <c r="R3778" s="131"/>
      <c r="S3778" s="131"/>
      <c r="T3778" s="131"/>
      <c r="U3778" s="131"/>
      <c r="V3778" s="131"/>
      <c r="W3778" s="131"/>
      <c r="X3778" s="131"/>
      <c r="Y3778" s="131"/>
      <c r="Z3778" s="131"/>
      <c r="AA3778" s="131"/>
      <c r="AB3778" s="131"/>
      <c r="AC3778" s="131"/>
      <c r="AD3778" s="131"/>
      <c r="AE3778" s="131"/>
      <c r="AF3778" s="131"/>
      <c r="AG3778" s="131"/>
      <c r="AH3778" s="43">
        <v>0</v>
      </c>
    </row>
    <row r="3779" spans="4:34">
      <c r="D3779" s="62">
        <v>1994</v>
      </c>
      <c r="E3779" s="62">
        <v>3</v>
      </c>
      <c r="F3779" s="62">
        <v>1994</v>
      </c>
      <c r="G3779" s="62">
        <v>1994</v>
      </c>
      <c r="H3779" s="131"/>
      <c r="I3779" s="131"/>
      <c r="J3779" s="131"/>
      <c r="K3779" s="131"/>
      <c r="L3779" s="131"/>
      <c r="M3779" s="131"/>
      <c r="N3779" s="131"/>
      <c r="O3779" s="131"/>
      <c r="P3779" s="131"/>
      <c r="Q3779" s="131"/>
      <c r="R3779" s="131"/>
      <c r="S3779" s="131"/>
      <c r="T3779" s="131"/>
      <c r="U3779" s="131"/>
      <c r="V3779" s="131"/>
      <c r="W3779" s="131"/>
      <c r="X3779" s="131"/>
      <c r="Y3779" s="131"/>
      <c r="Z3779" s="131"/>
      <c r="AA3779" s="131"/>
      <c r="AB3779" s="131"/>
      <c r="AC3779" s="131"/>
      <c r="AD3779" s="131"/>
      <c r="AE3779" s="131"/>
      <c r="AF3779" s="131"/>
      <c r="AG3779" s="131"/>
      <c r="AH3779" s="43">
        <v>0</v>
      </c>
    </row>
    <row r="3780" spans="4:34">
      <c r="D3780" s="62">
        <v>1994</v>
      </c>
      <c r="E3780" s="62">
        <v>4</v>
      </c>
      <c r="F3780" s="62">
        <v>1994</v>
      </c>
      <c r="G3780" s="62">
        <v>1994</v>
      </c>
      <c r="H3780" s="131"/>
      <c r="I3780" s="131"/>
      <c r="J3780" s="131"/>
      <c r="K3780" s="131"/>
      <c r="L3780" s="131"/>
      <c r="M3780" s="131"/>
      <c r="N3780" s="131"/>
      <c r="O3780" s="131"/>
      <c r="P3780" s="131"/>
      <c r="Q3780" s="131"/>
      <c r="R3780" s="131"/>
      <c r="S3780" s="131"/>
      <c r="T3780" s="131"/>
      <c r="U3780" s="131"/>
      <c r="V3780" s="131"/>
      <c r="W3780" s="131"/>
      <c r="X3780" s="131"/>
      <c r="Y3780" s="131"/>
      <c r="Z3780" s="131"/>
      <c r="AA3780" s="131"/>
      <c r="AB3780" s="131"/>
      <c r="AC3780" s="131"/>
      <c r="AD3780" s="131"/>
      <c r="AE3780" s="131"/>
      <c r="AF3780" s="131"/>
      <c r="AG3780" s="131"/>
      <c r="AH3780" s="43">
        <v>0</v>
      </c>
    </row>
    <row r="3781" spans="4:34">
      <c r="D3781" s="62">
        <v>1994</v>
      </c>
      <c r="E3781" s="62">
        <v>5</v>
      </c>
      <c r="F3781" s="62">
        <v>1994</v>
      </c>
      <c r="G3781" s="62">
        <v>1995</v>
      </c>
      <c r="H3781" s="131"/>
      <c r="I3781" s="131"/>
      <c r="J3781" s="131"/>
      <c r="K3781" s="131"/>
      <c r="L3781" s="131"/>
      <c r="M3781" s="131"/>
      <c r="N3781" s="131"/>
      <c r="O3781" s="131"/>
      <c r="P3781" s="131"/>
      <c r="Q3781" s="131"/>
      <c r="R3781" s="131"/>
      <c r="S3781" s="131"/>
      <c r="T3781" s="131"/>
      <c r="U3781" s="131"/>
      <c r="V3781" s="131"/>
      <c r="W3781" s="131"/>
      <c r="X3781" s="131"/>
      <c r="Y3781" s="131"/>
      <c r="Z3781" s="131"/>
      <c r="AA3781" s="131"/>
      <c r="AB3781" s="131"/>
      <c r="AC3781" s="131"/>
      <c r="AD3781" s="131"/>
      <c r="AE3781" s="131"/>
      <c r="AF3781" s="131"/>
      <c r="AG3781" s="131"/>
      <c r="AH3781" s="43">
        <v>0</v>
      </c>
    </row>
    <row r="3782" spans="4:34">
      <c r="D3782" s="62">
        <v>1994</v>
      </c>
      <c r="E3782" s="62">
        <v>6</v>
      </c>
      <c r="F3782" s="62">
        <v>1994</v>
      </c>
      <c r="G3782" s="62">
        <v>1995</v>
      </c>
      <c r="H3782" s="131"/>
      <c r="I3782" s="131"/>
      <c r="J3782" s="131"/>
      <c r="K3782" s="131"/>
      <c r="L3782" s="131"/>
      <c r="M3782" s="131"/>
      <c r="N3782" s="131"/>
      <c r="O3782" s="131"/>
      <c r="P3782" s="131"/>
      <c r="Q3782" s="131"/>
      <c r="R3782" s="131"/>
      <c r="S3782" s="131"/>
      <c r="T3782" s="131"/>
      <c r="U3782" s="131"/>
      <c r="V3782" s="131"/>
      <c r="W3782" s="131"/>
      <c r="X3782" s="131"/>
      <c r="Y3782" s="131"/>
      <c r="Z3782" s="131"/>
      <c r="AA3782" s="131"/>
      <c r="AB3782" s="131"/>
      <c r="AC3782" s="131"/>
      <c r="AD3782" s="131"/>
      <c r="AE3782" s="131"/>
      <c r="AF3782" s="131"/>
      <c r="AG3782" s="131"/>
      <c r="AH3782" s="43">
        <v>0</v>
      </c>
    </row>
    <row r="3783" spans="4:34">
      <c r="D3783" s="62">
        <v>1994</v>
      </c>
      <c r="E3783" s="62">
        <v>7</v>
      </c>
      <c r="F3783" s="62">
        <v>1995</v>
      </c>
      <c r="G3783" s="62">
        <v>1995</v>
      </c>
      <c r="H3783" s="131"/>
      <c r="I3783" s="131"/>
      <c r="J3783" s="131"/>
      <c r="K3783" s="131"/>
      <c r="L3783" s="131"/>
      <c r="M3783" s="131"/>
      <c r="N3783" s="131"/>
      <c r="O3783" s="131"/>
      <c r="P3783" s="131"/>
      <c r="Q3783" s="131"/>
      <c r="R3783" s="131"/>
      <c r="S3783" s="131"/>
      <c r="T3783" s="131"/>
      <c r="U3783" s="131"/>
      <c r="V3783" s="131"/>
      <c r="W3783" s="131"/>
      <c r="X3783" s="131"/>
      <c r="Y3783" s="131"/>
      <c r="Z3783" s="131"/>
      <c r="AA3783" s="131"/>
      <c r="AB3783" s="131"/>
      <c r="AC3783" s="131"/>
      <c r="AD3783" s="131"/>
      <c r="AE3783" s="131"/>
      <c r="AF3783" s="131"/>
      <c r="AG3783" s="131"/>
      <c r="AH3783" s="43">
        <v>0</v>
      </c>
    </row>
    <row r="3784" spans="4:34">
      <c r="D3784" s="62">
        <v>1994</v>
      </c>
      <c r="E3784" s="62">
        <v>8</v>
      </c>
      <c r="F3784" s="62">
        <v>1995</v>
      </c>
      <c r="G3784" s="62">
        <v>1995</v>
      </c>
      <c r="H3784" s="131"/>
      <c r="I3784" s="131"/>
      <c r="J3784" s="131"/>
      <c r="K3784" s="131"/>
      <c r="L3784" s="131"/>
      <c r="M3784" s="131"/>
      <c r="N3784" s="131"/>
      <c r="O3784" s="131"/>
      <c r="P3784" s="131"/>
      <c r="Q3784" s="131"/>
      <c r="R3784" s="131"/>
      <c r="S3784" s="131"/>
      <c r="T3784" s="131"/>
      <c r="U3784" s="131"/>
      <c r="V3784" s="131"/>
      <c r="W3784" s="131"/>
      <c r="X3784" s="131"/>
      <c r="Y3784" s="131"/>
      <c r="Z3784" s="131"/>
      <c r="AA3784" s="131"/>
      <c r="AB3784" s="131"/>
      <c r="AC3784" s="131"/>
      <c r="AD3784" s="131"/>
      <c r="AE3784" s="131"/>
      <c r="AF3784" s="131"/>
      <c r="AG3784" s="131"/>
      <c r="AH3784" s="43">
        <v>0</v>
      </c>
    </row>
    <row r="3785" spans="4:34">
      <c r="D3785" s="62">
        <v>1994</v>
      </c>
      <c r="E3785" s="62">
        <v>9</v>
      </c>
      <c r="F3785" s="62">
        <v>1995</v>
      </c>
      <c r="G3785" s="62">
        <v>1995</v>
      </c>
      <c r="H3785" s="131"/>
      <c r="I3785" s="131"/>
      <c r="J3785" s="131"/>
      <c r="K3785" s="131"/>
      <c r="L3785" s="131"/>
      <c r="M3785" s="131"/>
      <c r="N3785" s="131"/>
      <c r="O3785" s="131"/>
      <c r="P3785" s="131"/>
      <c r="Q3785" s="131"/>
      <c r="R3785" s="131"/>
      <c r="S3785" s="131"/>
      <c r="T3785" s="131"/>
      <c r="U3785" s="131"/>
      <c r="V3785" s="131"/>
      <c r="W3785" s="131"/>
      <c r="X3785" s="131"/>
      <c r="Y3785" s="131"/>
      <c r="Z3785" s="131"/>
      <c r="AA3785" s="131"/>
      <c r="AB3785" s="131"/>
      <c r="AC3785" s="131"/>
      <c r="AD3785" s="131"/>
      <c r="AE3785" s="131"/>
      <c r="AF3785" s="131"/>
      <c r="AG3785" s="131"/>
      <c r="AH3785" s="43">
        <v>0</v>
      </c>
    </row>
    <row r="3786" spans="4:34">
      <c r="D3786" s="62">
        <v>1994</v>
      </c>
      <c r="E3786" s="62">
        <v>10</v>
      </c>
      <c r="F3786" s="62">
        <v>1995</v>
      </c>
      <c r="G3786" s="62">
        <v>1995</v>
      </c>
      <c r="H3786" s="131"/>
      <c r="I3786" s="131"/>
      <c r="J3786" s="131"/>
      <c r="K3786" s="131"/>
      <c r="L3786" s="131"/>
      <c r="M3786" s="131"/>
      <c r="N3786" s="131"/>
      <c r="O3786" s="131"/>
      <c r="P3786" s="131"/>
      <c r="Q3786" s="131"/>
      <c r="R3786" s="131"/>
      <c r="S3786" s="131"/>
      <c r="T3786" s="131"/>
      <c r="U3786" s="131"/>
      <c r="V3786" s="131"/>
      <c r="W3786" s="131"/>
      <c r="X3786" s="131"/>
      <c r="Y3786" s="131"/>
      <c r="Z3786" s="131"/>
      <c r="AA3786" s="131"/>
      <c r="AB3786" s="131"/>
      <c r="AC3786" s="131"/>
      <c r="AD3786" s="131"/>
      <c r="AE3786" s="131"/>
      <c r="AF3786" s="131"/>
      <c r="AG3786" s="131"/>
      <c r="AH3786" s="43">
        <v>0</v>
      </c>
    </row>
    <row r="3787" spans="4:34">
      <c r="D3787" s="62">
        <v>1994</v>
      </c>
      <c r="E3787" s="62">
        <v>11</v>
      </c>
      <c r="F3787" s="62">
        <v>1995</v>
      </c>
      <c r="G3787" s="62">
        <v>1995</v>
      </c>
      <c r="H3787" s="131"/>
      <c r="I3787" s="131"/>
      <c r="J3787" s="131"/>
      <c r="K3787" s="131"/>
      <c r="L3787" s="131"/>
      <c r="M3787" s="131"/>
      <c r="N3787" s="131"/>
      <c r="O3787" s="131"/>
      <c r="P3787" s="131"/>
      <c r="Q3787" s="131"/>
      <c r="R3787" s="131"/>
      <c r="S3787" s="131"/>
      <c r="T3787" s="131"/>
      <c r="U3787" s="131"/>
      <c r="V3787" s="131"/>
      <c r="W3787" s="131"/>
      <c r="X3787" s="131"/>
      <c r="Y3787" s="131"/>
      <c r="Z3787" s="131"/>
      <c r="AA3787" s="131"/>
      <c r="AB3787" s="131"/>
      <c r="AC3787" s="131"/>
      <c r="AD3787" s="131"/>
      <c r="AE3787" s="131"/>
      <c r="AF3787" s="131"/>
      <c r="AG3787" s="131"/>
      <c r="AH3787" s="43">
        <v>0</v>
      </c>
    </row>
    <row r="3788" spans="4:34">
      <c r="D3788" s="62">
        <v>1994</v>
      </c>
      <c r="E3788" s="62">
        <v>12</v>
      </c>
      <c r="F3788" s="62">
        <v>1995</v>
      </c>
      <c r="G3788" s="62">
        <v>1995</v>
      </c>
      <c r="H3788" s="131"/>
      <c r="I3788" s="131"/>
      <c r="J3788" s="131"/>
      <c r="K3788" s="131"/>
      <c r="L3788" s="131"/>
      <c r="M3788" s="131"/>
      <c r="N3788" s="131"/>
      <c r="O3788" s="131"/>
      <c r="P3788" s="131"/>
      <c r="Q3788" s="131"/>
      <c r="R3788" s="131"/>
      <c r="S3788" s="131"/>
      <c r="T3788" s="131"/>
      <c r="U3788" s="131"/>
      <c r="V3788" s="131"/>
      <c r="W3788" s="131"/>
      <c r="X3788" s="131"/>
      <c r="Y3788" s="131"/>
      <c r="Z3788" s="131"/>
      <c r="AA3788" s="131"/>
      <c r="AB3788" s="131"/>
      <c r="AC3788" s="131"/>
      <c r="AD3788" s="131"/>
      <c r="AE3788" s="131"/>
      <c r="AF3788" s="131"/>
      <c r="AG3788" s="131"/>
      <c r="AH3788" s="43">
        <v>0</v>
      </c>
    </row>
    <row r="3789" spans="4:34">
      <c r="D3789" s="62">
        <v>1995</v>
      </c>
      <c r="E3789" s="62">
        <v>1</v>
      </c>
      <c r="F3789" s="62">
        <v>1995</v>
      </c>
      <c r="G3789" s="62">
        <v>1995</v>
      </c>
      <c r="H3789" s="131"/>
      <c r="I3789" s="131"/>
      <c r="J3789" s="131"/>
      <c r="K3789" s="131"/>
      <c r="L3789" s="131"/>
      <c r="M3789" s="131"/>
      <c r="N3789" s="131"/>
      <c r="O3789" s="131"/>
      <c r="P3789" s="131"/>
      <c r="Q3789" s="131"/>
      <c r="R3789" s="131"/>
      <c r="S3789" s="131"/>
      <c r="T3789" s="131"/>
      <c r="U3789" s="131"/>
      <c r="V3789" s="131"/>
      <c r="W3789" s="131"/>
      <c r="X3789" s="131"/>
      <c r="Y3789" s="131"/>
      <c r="Z3789" s="131"/>
      <c r="AA3789" s="131"/>
      <c r="AB3789" s="131"/>
      <c r="AC3789" s="131"/>
      <c r="AD3789" s="131"/>
      <c r="AE3789" s="131"/>
      <c r="AF3789" s="131"/>
      <c r="AG3789" s="131"/>
      <c r="AH3789" s="43">
        <v>0</v>
      </c>
    </row>
    <row r="3790" spans="4:34">
      <c r="D3790" s="62">
        <v>1995</v>
      </c>
      <c r="E3790" s="62">
        <v>2</v>
      </c>
      <c r="F3790" s="62">
        <v>1995</v>
      </c>
      <c r="G3790" s="62">
        <v>1995</v>
      </c>
      <c r="H3790" s="131"/>
      <c r="I3790" s="131"/>
      <c r="J3790" s="131"/>
      <c r="K3790" s="131"/>
      <c r="L3790" s="131"/>
      <c r="M3790" s="131"/>
      <c r="N3790" s="131"/>
      <c r="O3790" s="131"/>
      <c r="P3790" s="131"/>
      <c r="Q3790" s="131"/>
      <c r="R3790" s="131"/>
      <c r="S3790" s="131"/>
      <c r="T3790" s="131"/>
      <c r="U3790" s="131"/>
      <c r="V3790" s="131"/>
      <c r="W3790" s="131"/>
      <c r="X3790" s="131"/>
      <c r="Y3790" s="131"/>
      <c r="Z3790" s="131"/>
      <c r="AA3790" s="131"/>
      <c r="AB3790" s="131"/>
      <c r="AC3790" s="131"/>
      <c r="AD3790" s="131"/>
      <c r="AE3790" s="131"/>
      <c r="AF3790" s="131"/>
      <c r="AG3790" s="131"/>
      <c r="AH3790" s="43">
        <v>0</v>
      </c>
    </row>
    <row r="3791" spans="4:34">
      <c r="D3791" s="62">
        <v>1995</v>
      </c>
      <c r="E3791" s="62">
        <v>3</v>
      </c>
      <c r="F3791" s="62">
        <v>1995</v>
      </c>
      <c r="G3791" s="62">
        <v>1995</v>
      </c>
      <c r="H3791" s="131"/>
      <c r="I3791" s="131"/>
      <c r="J3791" s="131"/>
      <c r="K3791" s="131"/>
      <c r="L3791" s="131"/>
      <c r="M3791" s="131"/>
      <c r="N3791" s="131"/>
      <c r="O3791" s="131"/>
      <c r="P3791" s="131"/>
      <c r="Q3791" s="131"/>
      <c r="R3791" s="131"/>
      <c r="S3791" s="131"/>
      <c r="T3791" s="131"/>
      <c r="U3791" s="131"/>
      <c r="V3791" s="131"/>
      <c r="W3791" s="131"/>
      <c r="X3791" s="131"/>
      <c r="Y3791" s="131"/>
      <c r="Z3791" s="131"/>
      <c r="AA3791" s="131"/>
      <c r="AB3791" s="131"/>
      <c r="AC3791" s="131"/>
      <c r="AD3791" s="131"/>
      <c r="AE3791" s="131"/>
      <c r="AF3791" s="131"/>
      <c r="AG3791" s="131"/>
      <c r="AH3791" s="43">
        <v>0</v>
      </c>
    </row>
    <row r="3792" spans="4:34">
      <c r="D3792" s="62">
        <v>1995</v>
      </c>
      <c r="E3792" s="62">
        <v>4</v>
      </c>
      <c r="F3792" s="62">
        <v>1995</v>
      </c>
      <c r="G3792" s="62">
        <v>1995</v>
      </c>
      <c r="H3792" s="131"/>
      <c r="I3792" s="131"/>
      <c r="J3792" s="131"/>
      <c r="K3792" s="131"/>
      <c r="L3792" s="131"/>
      <c r="M3792" s="131"/>
      <c r="N3792" s="131"/>
      <c r="O3792" s="131"/>
      <c r="P3792" s="131"/>
      <c r="Q3792" s="131"/>
      <c r="R3792" s="131"/>
      <c r="S3792" s="131"/>
      <c r="T3792" s="131"/>
      <c r="U3792" s="131"/>
      <c r="V3792" s="131"/>
      <c r="W3792" s="131"/>
      <c r="X3792" s="131"/>
      <c r="Y3792" s="131"/>
      <c r="Z3792" s="131"/>
      <c r="AA3792" s="131"/>
      <c r="AB3792" s="131"/>
      <c r="AC3792" s="131"/>
      <c r="AD3792" s="131"/>
      <c r="AE3792" s="131"/>
      <c r="AF3792" s="131"/>
      <c r="AG3792" s="131"/>
      <c r="AH3792" s="43">
        <v>0</v>
      </c>
    </row>
    <row r="3793" spans="4:34">
      <c r="D3793" s="62">
        <v>1995</v>
      </c>
      <c r="E3793" s="62">
        <v>5</v>
      </c>
      <c r="F3793" s="62">
        <v>1995</v>
      </c>
      <c r="G3793" s="62">
        <v>1996</v>
      </c>
      <c r="H3793" s="131"/>
      <c r="I3793" s="131"/>
      <c r="J3793" s="131"/>
      <c r="K3793" s="131"/>
      <c r="L3793" s="131"/>
      <c r="M3793" s="131"/>
      <c r="N3793" s="131"/>
      <c r="O3793" s="131"/>
      <c r="P3793" s="131"/>
      <c r="Q3793" s="131"/>
      <c r="R3793" s="131"/>
      <c r="S3793" s="131"/>
      <c r="T3793" s="131"/>
      <c r="U3793" s="131"/>
      <c r="V3793" s="131"/>
      <c r="W3793" s="131"/>
      <c r="X3793" s="131"/>
      <c r="Y3793" s="131"/>
      <c r="Z3793" s="131"/>
      <c r="AA3793" s="131"/>
      <c r="AB3793" s="131"/>
      <c r="AC3793" s="131"/>
      <c r="AD3793" s="131"/>
      <c r="AE3793" s="131"/>
      <c r="AF3793" s="131"/>
      <c r="AG3793" s="131"/>
      <c r="AH3793" s="43">
        <v>0</v>
      </c>
    </row>
    <row r="3794" spans="4:34">
      <c r="D3794" s="62">
        <v>1995</v>
      </c>
      <c r="E3794" s="62">
        <v>6</v>
      </c>
      <c r="F3794" s="62">
        <v>1995</v>
      </c>
      <c r="G3794" s="62">
        <v>1996</v>
      </c>
      <c r="H3794" s="131"/>
      <c r="I3794" s="131"/>
      <c r="J3794" s="131"/>
      <c r="K3794" s="131"/>
      <c r="L3794" s="131"/>
      <c r="M3794" s="131"/>
      <c r="N3794" s="131"/>
      <c r="O3794" s="131"/>
      <c r="P3794" s="131"/>
      <c r="Q3794" s="131"/>
      <c r="R3794" s="131"/>
      <c r="S3794" s="131"/>
      <c r="T3794" s="131"/>
      <c r="U3794" s="131"/>
      <c r="V3794" s="131"/>
      <c r="W3794" s="131"/>
      <c r="X3794" s="131"/>
      <c r="Y3794" s="131"/>
      <c r="Z3794" s="131"/>
      <c r="AA3794" s="131"/>
      <c r="AB3794" s="131"/>
      <c r="AC3794" s="131"/>
      <c r="AD3794" s="131"/>
      <c r="AE3794" s="131"/>
      <c r="AF3794" s="131"/>
      <c r="AG3794" s="131"/>
      <c r="AH3794" s="43">
        <v>0</v>
      </c>
    </row>
    <row r="3795" spans="4:34">
      <c r="D3795" s="62">
        <v>1995</v>
      </c>
      <c r="E3795" s="62">
        <v>7</v>
      </c>
      <c r="F3795" s="62">
        <v>1996</v>
      </c>
      <c r="G3795" s="62">
        <v>1996</v>
      </c>
      <c r="H3795" s="131"/>
      <c r="I3795" s="131"/>
      <c r="J3795" s="131"/>
      <c r="K3795" s="131"/>
      <c r="L3795" s="131"/>
      <c r="M3795" s="131"/>
      <c r="N3795" s="131"/>
      <c r="O3795" s="131"/>
      <c r="P3795" s="131"/>
      <c r="Q3795" s="131"/>
      <c r="R3795" s="131"/>
      <c r="S3795" s="131"/>
      <c r="T3795" s="131"/>
      <c r="U3795" s="131"/>
      <c r="V3795" s="131"/>
      <c r="W3795" s="131"/>
      <c r="X3795" s="131"/>
      <c r="Y3795" s="131"/>
      <c r="Z3795" s="131"/>
      <c r="AA3795" s="131"/>
      <c r="AB3795" s="131"/>
      <c r="AC3795" s="131"/>
      <c r="AD3795" s="131"/>
      <c r="AE3795" s="131"/>
      <c r="AF3795" s="131"/>
      <c r="AG3795" s="131"/>
      <c r="AH3795" s="43">
        <v>0</v>
      </c>
    </row>
    <row r="3796" spans="4:34">
      <c r="D3796" s="62">
        <v>1995</v>
      </c>
      <c r="E3796" s="62">
        <v>8</v>
      </c>
      <c r="F3796" s="62">
        <v>1996</v>
      </c>
      <c r="G3796" s="62">
        <v>1996</v>
      </c>
      <c r="H3796" s="131"/>
      <c r="I3796" s="131"/>
      <c r="J3796" s="131"/>
      <c r="K3796" s="131"/>
      <c r="L3796" s="131"/>
      <c r="M3796" s="131"/>
      <c r="N3796" s="131"/>
      <c r="O3796" s="131"/>
      <c r="P3796" s="131"/>
      <c r="Q3796" s="131"/>
      <c r="R3796" s="131"/>
      <c r="S3796" s="131"/>
      <c r="T3796" s="131"/>
      <c r="U3796" s="131"/>
      <c r="V3796" s="131"/>
      <c r="W3796" s="131"/>
      <c r="X3796" s="131"/>
      <c r="Y3796" s="131"/>
      <c r="Z3796" s="131"/>
      <c r="AA3796" s="131"/>
      <c r="AB3796" s="131"/>
      <c r="AC3796" s="131"/>
      <c r="AD3796" s="131"/>
      <c r="AE3796" s="131"/>
      <c r="AF3796" s="131"/>
      <c r="AG3796" s="131"/>
      <c r="AH3796" s="43">
        <v>0</v>
      </c>
    </row>
    <row r="3797" spans="4:34">
      <c r="D3797" s="62">
        <v>1995</v>
      </c>
      <c r="E3797" s="62">
        <v>9</v>
      </c>
      <c r="F3797" s="62">
        <v>1996</v>
      </c>
      <c r="G3797" s="62">
        <v>1996</v>
      </c>
      <c r="H3797" s="131"/>
      <c r="I3797" s="131"/>
      <c r="J3797" s="131"/>
      <c r="K3797" s="131"/>
      <c r="L3797" s="131"/>
      <c r="M3797" s="131"/>
      <c r="N3797" s="131"/>
      <c r="O3797" s="131"/>
      <c r="P3797" s="131"/>
      <c r="Q3797" s="131"/>
      <c r="R3797" s="131"/>
      <c r="S3797" s="131"/>
      <c r="T3797" s="131"/>
      <c r="U3797" s="131"/>
      <c r="V3797" s="131"/>
      <c r="W3797" s="131"/>
      <c r="X3797" s="131"/>
      <c r="Y3797" s="131"/>
      <c r="Z3797" s="131"/>
      <c r="AA3797" s="131"/>
      <c r="AB3797" s="131"/>
      <c r="AC3797" s="131"/>
      <c r="AD3797" s="131"/>
      <c r="AE3797" s="131"/>
      <c r="AF3797" s="131"/>
      <c r="AG3797" s="131"/>
      <c r="AH3797" s="43">
        <v>0</v>
      </c>
    </row>
    <row r="3798" spans="4:34">
      <c r="D3798" s="62">
        <v>1995</v>
      </c>
      <c r="E3798" s="62">
        <v>10</v>
      </c>
      <c r="F3798" s="62">
        <v>1996</v>
      </c>
      <c r="G3798" s="62">
        <v>1996</v>
      </c>
      <c r="H3798" s="131"/>
      <c r="I3798" s="131"/>
      <c r="J3798" s="131"/>
      <c r="K3798" s="131"/>
      <c r="L3798" s="131"/>
      <c r="M3798" s="131"/>
      <c r="N3798" s="131"/>
      <c r="O3798" s="131"/>
      <c r="P3798" s="131"/>
      <c r="Q3798" s="131"/>
      <c r="R3798" s="131"/>
      <c r="S3798" s="131"/>
      <c r="T3798" s="131"/>
      <c r="U3798" s="131"/>
      <c r="V3798" s="131"/>
      <c r="W3798" s="131"/>
      <c r="X3798" s="131"/>
      <c r="Y3798" s="131"/>
      <c r="Z3798" s="131"/>
      <c r="AA3798" s="131"/>
      <c r="AB3798" s="131"/>
      <c r="AC3798" s="131"/>
      <c r="AD3798" s="131"/>
      <c r="AE3798" s="131"/>
      <c r="AF3798" s="131"/>
      <c r="AG3798" s="131"/>
      <c r="AH3798" s="43">
        <v>0</v>
      </c>
    </row>
    <row r="3799" spans="4:34">
      <c r="D3799" s="62">
        <v>1995</v>
      </c>
      <c r="E3799" s="62">
        <v>11</v>
      </c>
      <c r="F3799" s="62">
        <v>1996</v>
      </c>
      <c r="G3799" s="62">
        <v>1996</v>
      </c>
      <c r="H3799" s="131"/>
      <c r="I3799" s="131"/>
      <c r="J3799" s="131"/>
      <c r="K3799" s="131"/>
      <c r="L3799" s="131"/>
      <c r="M3799" s="131"/>
      <c r="N3799" s="131"/>
      <c r="O3799" s="131"/>
      <c r="P3799" s="131"/>
      <c r="Q3799" s="131"/>
      <c r="R3799" s="131"/>
      <c r="S3799" s="131"/>
      <c r="T3799" s="131"/>
      <c r="U3799" s="131"/>
      <c r="V3799" s="131"/>
      <c r="W3799" s="131"/>
      <c r="X3799" s="131"/>
      <c r="Y3799" s="131"/>
      <c r="Z3799" s="131"/>
      <c r="AA3799" s="131"/>
      <c r="AB3799" s="131"/>
      <c r="AC3799" s="131"/>
      <c r="AD3799" s="131"/>
      <c r="AE3799" s="131"/>
      <c r="AF3799" s="131"/>
      <c r="AG3799" s="131"/>
      <c r="AH3799" s="43">
        <v>0</v>
      </c>
    </row>
    <row r="3800" spans="4:34">
      <c r="D3800" s="62">
        <v>1995</v>
      </c>
      <c r="E3800" s="62">
        <v>12</v>
      </c>
      <c r="F3800" s="62">
        <v>1996</v>
      </c>
      <c r="G3800" s="62">
        <v>1996</v>
      </c>
      <c r="H3800" s="131"/>
      <c r="I3800" s="131"/>
      <c r="J3800" s="131"/>
      <c r="K3800" s="131"/>
      <c r="L3800" s="131"/>
      <c r="M3800" s="131"/>
      <c r="N3800" s="131"/>
      <c r="O3800" s="131"/>
      <c r="P3800" s="131"/>
      <c r="Q3800" s="131"/>
      <c r="R3800" s="131"/>
      <c r="S3800" s="131"/>
      <c r="T3800" s="131"/>
      <c r="U3800" s="131"/>
      <c r="V3800" s="131"/>
      <c r="W3800" s="131"/>
      <c r="X3800" s="131"/>
      <c r="Y3800" s="131"/>
      <c r="Z3800" s="131"/>
      <c r="AA3800" s="131"/>
      <c r="AB3800" s="131"/>
      <c r="AC3800" s="131"/>
      <c r="AD3800" s="131"/>
      <c r="AE3800" s="131"/>
      <c r="AF3800" s="131"/>
      <c r="AG3800" s="131"/>
      <c r="AH3800" s="43">
        <v>0</v>
      </c>
    </row>
    <row r="3801" spans="4:34">
      <c r="D3801" s="62">
        <v>1996</v>
      </c>
      <c r="E3801" s="62">
        <v>1</v>
      </c>
      <c r="F3801" s="62">
        <v>1996</v>
      </c>
      <c r="G3801" s="62">
        <v>1996</v>
      </c>
      <c r="H3801" s="131"/>
      <c r="I3801" s="131"/>
      <c r="J3801" s="131"/>
      <c r="K3801" s="131"/>
      <c r="L3801" s="131"/>
      <c r="M3801" s="131"/>
      <c r="N3801" s="131"/>
      <c r="O3801" s="131"/>
      <c r="P3801" s="131"/>
      <c r="Q3801" s="131"/>
      <c r="R3801" s="131"/>
      <c r="S3801" s="131"/>
      <c r="T3801" s="131"/>
      <c r="U3801" s="131"/>
      <c r="V3801" s="131"/>
      <c r="W3801" s="131"/>
      <c r="X3801" s="131"/>
      <c r="Y3801" s="131"/>
      <c r="Z3801" s="131"/>
      <c r="AA3801" s="131"/>
      <c r="AB3801" s="131"/>
      <c r="AC3801" s="131"/>
      <c r="AD3801" s="131"/>
      <c r="AE3801" s="131"/>
      <c r="AF3801" s="131"/>
      <c r="AG3801" s="131"/>
      <c r="AH3801" s="43">
        <v>0</v>
      </c>
    </row>
    <row r="3802" spans="4:34">
      <c r="D3802" s="62">
        <v>1996</v>
      </c>
      <c r="E3802" s="62">
        <v>2</v>
      </c>
      <c r="F3802" s="62">
        <v>1996</v>
      </c>
      <c r="G3802" s="62">
        <v>1996</v>
      </c>
      <c r="H3802" s="131"/>
      <c r="I3802" s="131"/>
      <c r="J3802" s="131"/>
      <c r="K3802" s="131"/>
      <c r="L3802" s="131"/>
      <c r="M3802" s="131"/>
      <c r="N3802" s="131"/>
      <c r="O3802" s="131"/>
      <c r="P3802" s="131"/>
      <c r="Q3802" s="131"/>
      <c r="R3802" s="131"/>
      <c r="S3802" s="131"/>
      <c r="T3802" s="131"/>
      <c r="U3802" s="131"/>
      <c r="V3802" s="131"/>
      <c r="W3802" s="131"/>
      <c r="X3802" s="131"/>
      <c r="Y3802" s="131"/>
      <c r="Z3802" s="131"/>
      <c r="AA3802" s="131"/>
      <c r="AB3802" s="131"/>
      <c r="AC3802" s="131"/>
      <c r="AD3802" s="131"/>
      <c r="AE3802" s="131"/>
      <c r="AF3802" s="131"/>
      <c r="AG3802" s="131"/>
      <c r="AH3802" s="43">
        <v>0</v>
      </c>
    </row>
    <row r="3803" spans="4:34">
      <c r="D3803" s="62">
        <v>1996</v>
      </c>
      <c r="E3803" s="62">
        <v>3</v>
      </c>
      <c r="F3803" s="62">
        <v>1996</v>
      </c>
      <c r="G3803" s="62">
        <v>1996</v>
      </c>
      <c r="H3803" s="131"/>
      <c r="I3803" s="131"/>
      <c r="J3803" s="131"/>
      <c r="K3803" s="131"/>
      <c r="L3803" s="131"/>
      <c r="M3803" s="131"/>
      <c r="N3803" s="131"/>
      <c r="O3803" s="131"/>
      <c r="P3803" s="131"/>
      <c r="Q3803" s="131"/>
      <c r="R3803" s="131"/>
      <c r="S3803" s="131"/>
      <c r="T3803" s="131"/>
      <c r="U3803" s="131"/>
      <c r="V3803" s="131"/>
      <c r="W3803" s="131"/>
      <c r="X3803" s="131"/>
      <c r="Y3803" s="131"/>
      <c r="Z3803" s="131"/>
      <c r="AA3803" s="131"/>
      <c r="AB3803" s="131"/>
      <c r="AC3803" s="131"/>
      <c r="AD3803" s="131"/>
      <c r="AE3803" s="131"/>
      <c r="AF3803" s="131"/>
      <c r="AG3803" s="131"/>
      <c r="AH3803" s="43">
        <v>0</v>
      </c>
    </row>
    <row r="3804" spans="4:34">
      <c r="D3804" s="62">
        <v>1996</v>
      </c>
      <c r="E3804" s="62">
        <v>4</v>
      </c>
      <c r="F3804" s="62">
        <v>1996</v>
      </c>
      <c r="G3804" s="62">
        <v>1996</v>
      </c>
      <c r="H3804" s="131"/>
      <c r="I3804" s="131"/>
      <c r="J3804" s="131"/>
      <c r="K3804" s="131"/>
      <c r="L3804" s="131"/>
      <c r="M3804" s="131"/>
      <c r="N3804" s="131"/>
      <c r="O3804" s="131"/>
      <c r="P3804" s="131"/>
      <c r="Q3804" s="131"/>
      <c r="R3804" s="131"/>
      <c r="S3804" s="131"/>
      <c r="T3804" s="131"/>
      <c r="U3804" s="131"/>
      <c r="V3804" s="131"/>
      <c r="W3804" s="131"/>
      <c r="X3804" s="131"/>
      <c r="Y3804" s="131"/>
      <c r="Z3804" s="131"/>
      <c r="AA3804" s="131"/>
      <c r="AB3804" s="131"/>
      <c r="AC3804" s="131"/>
      <c r="AD3804" s="131"/>
      <c r="AE3804" s="131"/>
      <c r="AF3804" s="131"/>
      <c r="AG3804" s="131"/>
      <c r="AH3804" s="43">
        <v>0</v>
      </c>
    </row>
    <row r="3805" spans="4:34">
      <c r="D3805" s="62">
        <v>1996</v>
      </c>
      <c r="E3805" s="62">
        <v>5</v>
      </c>
      <c r="F3805" s="62">
        <v>1996</v>
      </c>
      <c r="G3805" s="62">
        <v>1997</v>
      </c>
      <c r="H3805" s="131"/>
      <c r="I3805" s="131"/>
      <c r="J3805" s="131"/>
      <c r="K3805" s="131"/>
      <c r="L3805" s="131"/>
      <c r="M3805" s="131"/>
      <c r="N3805" s="131"/>
      <c r="O3805" s="131"/>
      <c r="P3805" s="131"/>
      <c r="Q3805" s="131"/>
      <c r="R3805" s="131"/>
      <c r="S3805" s="131"/>
      <c r="T3805" s="131"/>
      <c r="U3805" s="131"/>
      <c r="V3805" s="131"/>
      <c r="W3805" s="131"/>
      <c r="X3805" s="131"/>
      <c r="Y3805" s="131"/>
      <c r="Z3805" s="131"/>
      <c r="AA3805" s="131"/>
      <c r="AB3805" s="131"/>
      <c r="AC3805" s="131"/>
      <c r="AD3805" s="131"/>
      <c r="AE3805" s="131"/>
      <c r="AF3805" s="131"/>
      <c r="AG3805" s="131"/>
      <c r="AH3805" s="43">
        <v>0</v>
      </c>
    </row>
    <row r="3806" spans="4:34">
      <c r="D3806" s="62">
        <v>1996</v>
      </c>
      <c r="E3806" s="62">
        <v>6</v>
      </c>
      <c r="F3806" s="62">
        <v>1996</v>
      </c>
      <c r="G3806" s="62">
        <v>1997</v>
      </c>
      <c r="H3806" s="131"/>
      <c r="I3806" s="131"/>
      <c r="J3806" s="131"/>
      <c r="K3806" s="131"/>
      <c r="L3806" s="131"/>
      <c r="M3806" s="131"/>
      <c r="N3806" s="131"/>
      <c r="O3806" s="131"/>
      <c r="P3806" s="131"/>
      <c r="Q3806" s="131"/>
      <c r="R3806" s="131"/>
      <c r="S3806" s="131"/>
      <c r="T3806" s="131"/>
      <c r="U3806" s="131"/>
      <c r="V3806" s="131"/>
      <c r="W3806" s="131"/>
      <c r="X3806" s="131"/>
      <c r="Y3806" s="131"/>
      <c r="Z3806" s="131"/>
      <c r="AA3806" s="131"/>
      <c r="AB3806" s="131"/>
      <c r="AC3806" s="131"/>
      <c r="AD3806" s="131"/>
      <c r="AE3806" s="131"/>
      <c r="AF3806" s="131"/>
      <c r="AG3806" s="131"/>
      <c r="AH3806" s="43">
        <v>0</v>
      </c>
    </row>
    <row r="3807" spans="4:34">
      <c r="D3807" s="62">
        <v>1996</v>
      </c>
      <c r="E3807" s="62">
        <v>7</v>
      </c>
      <c r="F3807" s="62">
        <v>1997</v>
      </c>
      <c r="G3807" s="62">
        <v>1997</v>
      </c>
      <c r="H3807" s="131"/>
      <c r="I3807" s="131"/>
      <c r="J3807" s="131"/>
      <c r="K3807" s="131"/>
      <c r="L3807" s="131"/>
      <c r="M3807" s="131"/>
      <c r="N3807" s="131"/>
      <c r="O3807" s="131"/>
      <c r="P3807" s="131"/>
      <c r="Q3807" s="131"/>
      <c r="R3807" s="131"/>
      <c r="S3807" s="131"/>
      <c r="T3807" s="131"/>
      <c r="U3807" s="131"/>
      <c r="V3807" s="131"/>
      <c r="W3807" s="131"/>
      <c r="X3807" s="131"/>
      <c r="Y3807" s="131"/>
      <c r="Z3807" s="131"/>
      <c r="AA3807" s="131"/>
      <c r="AB3807" s="131"/>
      <c r="AC3807" s="131"/>
      <c r="AD3807" s="131"/>
      <c r="AE3807" s="131"/>
      <c r="AF3807" s="131"/>
      <c r="AG3807" s="131"/>
      <c r="AH3807" s="43">
        <v>0</v>
      </c>
    </row>
    <row r="3808" spans="4:34">
      <c r="D3808" s="62">
        <v>1996</v>
      </c>
      <c r="E3808" s="62">
        <v>8</v>
      </c>
      <c r="F3808" s="62">
        <v>1997</v>
      </c>
      <c r="G3808" s="62">
        <v>1997</v>
      </c>
      <c r="H3808" s="131"/>
      <c r="I3808" s="131"/>
      <c r="J3808" s="131"/>
      <c r="K3808" s="131"/>
      <c r="L3808" s="131"/>
      <c r="M3808" s="131"/>
      <c r="N3808" s="131"/>
      <c r="O3808" s="131"/>
      <c r="P3808" s="131"/>
      <c r="Q3808" s="131"/>
      <c r="R3808" s="131"/>
      <c r="S3808" s="131"/>
      <c r="T3808" s="131"/>
      <c r="U3808" s="131"/>
      <c r="V3808" s="131"/>
      <c r="W3808" s="131"/>
      <c r="X3808" s="131"/>
      <c r="Y3808" s="131"/>
      <c r="Z3808" s="131"/>
      <c r="AA3808" s="131"/>
      <c r="AB3808" s="131"/>
      <c r="AC3808" s="131"/>
      <c r="AD3808" s="131"/>
      <c r="AE3808" s="131"/>
      <c r="AF3808" s="131"/>
      <c r="AG3808" s="131"/>
      <c r="AH3808" s="43">
        <v>0</v>
      </c>
    </row>
    <row r="3809" spans="4:34">
      <c r="D3809" s="62">
        <v>1996</v>
      </c>
      <c r="E3809" s="62">
        <v>9</v>
      </c>
      <c r="F3809" s="62">
        <v>1997</v>
      </c>
      <c r="G3809" s="62">
        <v>1997</v>
      </c>
      <c r="H3809" s="131"/>
      <c r="I3809" s="131"/>
      <c r="J3809" s="131"/>
      <c r="K3809" s="131"/>
      <c r="L3809" s="131"/>
      <c r="M3809" s="131"/>
      <c r="N3809" s="131"/>
      <c r="O3809" s="131"/>
      <c r="P3809" s="131"/>
      <c r="Q3809" s="131"/>
      <c r="R3809" s="131"/>
      <c r="S3809" s="131"/>
      <c r="T3809" s="131"/>
      <c r="U3809" s="131"/>
      <c r="V3809" s="131"/>
      <c r="W3809" s="131"/>
      <c r="X3809" s="131"/>
      <c r="Y3809" s="131"/>
      <c r="Z3809" s="131"/>
      <c r="AA3809" s="131"/>
      <c r="AB3809" s="131"/>
      <c r="AC3809" s="131"/>
      <c r="AD3809" s="131"/>
      <c r="AE3809" s="131"/>
      <c r="AF3809" s="131"/>
      <c r="AG3809" s="131"/>
      <c r="AH3809" s="43">
        <v>0</v>
      </c>
    </row>
    <row r="3810" spans="4:34">
      <c r="D3810" s="62">
        <v>1996</v>
      </c>
      <c r="E3810" s="62">
        <v>10</v>
      </c>
      <c r="F3810" s="62">
        <v>1997</v>
      </c>
      <c r="G3810" s="62">
        <v>1997</v>
      </c>
      <c r="H3810" s="131"/>
      <c r="I3810" s="131"/>
      <c r="J3810" s="131"/>
      <c r="K3810" s="131"/>
      <c r="L3810" s="131"/>
      <c r="M3810" s="131"/>
      <c r="N3810" s="131"/>
      <c r="O3810" s="131"/>
      <c r="P3810" s="131"/>
      <c r="Q3810" s="131"/>
      <c r="R3810" s="131"/>
      <c r="S3810" s="131"/>
      <c r="T3810" s="131"/>
      <c r="U3810" s="131"/>
      <c r="V3810" s="131"/>
      <c r="W3810" s="131"/>
      <c r="X3810" s="131"/>
      <c r="Y3810" s="131"/>
      <c r="Z3810" s="131"/>
      <c r="AA3810" s="131"/>
      <c r="AB3810" s="131"/>
      <c r="AC3810" s="131"/>
      <c r="AD3810" s="131"/>
      <c r="AE3810" s="131"/>
      <c r="AF3810" s="131"/>
      <c r="AG3810" s="131"/>
      <c r="AH3810" s="43">
        <v>0</v>
      </c>
    </row>
    <row r="3811" spans="4:34">
      <c r="D3811" s="62">
        <v>1996</v>
      </c>
      <c r="E3811" s="62">
        <v>11</v>
      </c>
      <c r="F3811" s="62">
        <v>1997</v>
      </c>
      <c r="G3811" s="62">
        <v>1997</v>
      </c>
      <c r="H3811" s="131"/>
      <c r="I3811" s="131"/>
      <c r="J3811" s="131"/>
      <c r="K3811" s="131"/>
      <c r="L3811" s="131"/>
      <c r="M3811" s="131"/>
      <c r="N3811" s="131"/>
      <c r="O3811" s="131"/>
      <c r="P3811" s="131"/>
      <c r="Q3811" s="131"/>
      <c r="R3811" s="131"/>
      <c r="S3811" s="131"/>
      <c r="T3811" s="131"/>
      <c r="U3811" s="131"/>
      <c r="V3811" s="131"/>
      <c r="W3811" s="131"/>
      <c r="X3811" s="131"/>
      <c r="Y3811" s="131"/>
      <c r="Z3811" s="131"/>
      <c r="AA3811" s="131"/>
      <c r="AB3811" s="131"/>
      <c r="AC3811" s="131"/>
      <c r="AD3811" s="131"/>
      <c r="AE3811" s="131"/>
      <c r="AF3811" s="131"/>
      <c r="AG3811" s="131"/>
      <c r="AH3811" s="43">
        <v>0</v>
      </c>
    </row>
    <row r="3812" spans="4:34">
      <c r="D3812" s="62">
        <v>1996</v>
      </c>
      <c r="E3812" s="62">
        <v>12</v>
      </c>
      <c r="F3812" s="62">
        <v>1997</v>
      </c>
      <c r="G3812" s="62">
        <v>1997</v>
      </c>
      <c r="H3812" s="131"/>
      <c r="I3812" s="131"/>
      <c r="J3812" s="131"/>
      <c r="K3812" s="131"/>
      <c r="L3812" s="131"/>
      <c r="M3812" s="131"/>
      <c r="N3812" s="131"/>
      <c r="O3812" s="131"/>
      <c r="P3812" s="131"/>
      <c r="Q3812" s="131"/>
      <c r="R3812" s="131"/>
      <c r="S3812" s="131"/>
      <c r="T3812" s="131"/>
      <c r="U3812" s="131"/>
      <c r="V3812" s="131"/>
      <c r="W3812" s="131"/>
      <c r="X3812" s="131"/>
      <c r="Y3812" s="131"/>
      <c r="Z3812" s="131"/>
      <c r="AA3812" s="131"/>
      <c r="AB3812" s="131"/>
      <c r="AC3812" s="131"/>
      <c r="AD3812" s="131"/>
      <c r="AE3812" s="131"/>
      <c r="AF3812" s="131"/>
      <c r="AG3812" s="131"/>
      <c r="AH3812" s="43">
        <v>0</v>
      </c>
    </row>
    <row r="3813" spans="4:34">
      <c r="D3813" s="62">
        <v>1997</v>
      </c>
      <c r="E3813" s="62">
        <v>1</v>
      </c>
      <c r="F3813" s="62">
        <v>1997</v>
      </c>
      <c r="G3813" s="62">
        <v>1997</v>
      </c>
      <c r="H3813" s="131"/>
      <c r="I3813" s="131"/>
      <c r="J3813" s="131"/>
      <c r="K3813" s="131"/>
      <c r="L3813" s="131"/>
      <c r="M3813" s="131"/>
      <c r="N3813" s="131"/>
      <c r="O3813" s="131"/>
      <c r="P3813" s="131"/>
      <c r="Q3813" s="131"/>
      <c r="R3813" s="131"/>
      <c r="S3813" s="131"/>
      <c r="T3813" s="131"/>
      <c r="U3813" s="131"/>
      <c r="V3813" s="131"/>
      <c r="W3813" s="131"/>
      <c r="X3813" s="131"/>
      <c r="Y3813" s="131"/>
      <c r="Z3813" s="131"/>
      <c r="AA3813" s="131"/>
      <c r="AB3813" s="131"/>
      <c r="AC3813" s="131"/>
      <c r="AD3813" s="131"/>
      <c r="AE3813" s="131"/>
      <c r="AF3813" s="131"/>
      <c r="AG3813" s="131"/>
      <c r="AH3813" s="43">
        <v>0</v>
      </c>
    </row>
    <row r="3814" spans="4:34">
      <c r="D3814" s="62">
        <v>1997</v>
      </c>
      <c r="E3814" s="62">
        <v>2</v>
      </c>
      <c r="F3814" s="62">
        <v>1997</v>
      </c>
      <c r="G3814" s="62">
        <v>1997</v>
      </c>
      <c r="H3814" s="131"/>
      <c r="I3814" s="131"/>
      <c r="J3814" s="131"/>
      <c r="K3814" s="131"/>
      <c r="L3814" s="131"/>
      <c r="M3814" s="131"/>
      <c r="N3814" s="131"/>
      <c r="O3814" s="131"/>
      <c r="P3814" s="131"/>
      <c r="Q3814" s="131"/>
      <c r="R3814" s="131"/>
      <c r="S3814" s="131"/>
      <c r="T3814" s="131"/>
      <c r="U3814" s="131"/>
      <c r="V3814" s="131"/>
      <c r="W3814" s="131"/>
      <c r="X3814" s="131"/>
      <c r="Y3814" s="131"/>
      <c r="Z3814" s="131"/>
      <c r="AA3814" s="131"/>
      <c r="AB3814" s="131"/>
      <c r="AC3814" s="131"/>
      <c r="AD3814" s="131"/>
      <c r="AE3814" s="131"/>
      <c r="AF3814" s="131"/>
      <c r="AG3814" s="131"/>
      <c r="AH3814" s="43">
        <v>0</v>
      </c>
    </row>
    <row r="3815" spans="4:34">
      <c r="D3815" s="62">
        <v>1997</v>
      </c>
      <c r="E3815" s="62">
        <v>3</v>
      </c>
      <c r="F3815" s="62">
        <v>1997</v>
      </c>
      <c r="G3815" s="62">
        <v>1997</v>
      </c>
      <c r="H3815" s="131"/>
      <c r="I3815" s="131"/>
      <c r="J3815" s="131"/>
      <c r="K3815" s="131"/>
      <c r="L3815" s="131"/>
      <c r="M3815" s="131"/>
      <c r="N3815" s="131"/>
      <c r="O3815" s="131"/>
      <c r="P3815" s="131"/>
      <c r="Q3815" s="131"/>
      <c r="R3815" s="131"/>
      <c r="S3815" s="131"/>
      <c r="T3815" s="131"/>
      <c r="U3815" s="131"/>
      <c r="V3815" s="131"/>
      <c r="W3815" s="131"/>
      <c r="X3815" s="131"/>
      <c r="Y3815" s="131"/>
      <c r="Z3815" s="131"/>
      <c r="AA3815" s="131"/>
      <c r="AB3815" s="131"/>
      <c r="AC3815" s="131"/>
      <c r="AD3815" s="131"/>
      <c r="AE3815" s="131"/>
      <c r="AF3815" s="131"/>
      <c r="AG3815" s="131"/>
      <c r="AH3815" s="43">
        <v>0</v>
      </c>
    </row>
    <row r="3816" spans="4:34">
      <c r="D3816" s="62">
        <v>1997</v>
      </c>
      <c r="E3816" s="62">
        <v>4</v>
      </c>
      <c r="F3816" s="62">
        <v>1997</v>
      </c>
      <c r="G3816" s="62">
        <v>1997</v>
      </c>
      <c r="H3816" s="131"/>
      <c r="I3816" s="131"/>
      <c r="J3816" s="131"/>
      <c r="K3816" s="131"/>
      <c r="L3816" s="131"/>
      <c r="M3816" s="131"/>
      <c r="N3816" s="131"/>
      <c r="O3816" s="131"/>
      <c r="P3816" s="131"/>
      <c r="Q3816" s="131"/>
      <c r="R3816" s="131"/>
      <c r="S3816" s="131"/>
      <c r="T3816" s="131"/>
      <c r="U3816" s="131"/>
      <c r="V3816" s="131"/>
      <c r="W3816" s="131"/>
      <c r="X3816" s="131"/>
      <c r="Y3816" s="131"/>
      <c r="Z3816" s="131"/>
      <c r="AA3816" s="131"/>
      <c r="AB3816" s="131"/>
      <c r="AC3816" s="131"/>
      <c r="AD3816" s="131"/>
      <c r="AE3816" s="131"/>
      <c r="AF3816" s="131"/>
      <c r="AG3816" s="131"/>
      <c r="AH3816" s="43">
        <v>0</v>
      </c>
    </row>
    <row r="3817" spans="4:34">
      <c r="D3817" s="62">
        <v>1997</v>
      </c>
      <c r="E3817" s="62">
        <v>5</v>
      </c>
      <c r="F3817" s="62">
        <v>1997</v>
      </c>
      <c r="G3817" s="62">
        <v>1998</v>
      </c>
      <c r="H3817" s="131"/>
      <c r="I3817" s="131"/>
      <c r="J3817" s="131"/>
      <c r="K3817" s="131"/>
      <c r="L3817" s="131"/>
      <c r="M3817" s="131"/>
      <c r="N3817" s="131"/>
      <c r="O3817" s="131"/>
      <c r="P3817" s="131"/>
      <c r="Q3817" s="131"/>
      <c r="R3817" s="131"/>
      <c r="S3817" s="131"/>
      <c r="T3817" s="131"/>
      <c r="U3817" s="131"/>
      <c r="V3817" s="131"/>
      <c r="W3817" s="131"/>
      <c r="X3817" s="131"/>
      <c r="Y3817" s="131"/>
      <c r="Z3817" s="131"/>
      <c r="AA3817" s="131"/>
      <c r="AB3817" s="131"/>
      <c r="AC3817" s="131"/>
      <c r="AD3817" s="131"/>
      <c r="AE3817" s="131"/>
      <c r="AF3817" s="131"/>
      <c r="AG3817" s="131"/>
      <c r="AH3817" s="43">
        <v>0</v>
      </c>
    </row>
    <row r="3818" spans="4:34">
      <c r="D3818" s="62">
        <v>1997</v>
      </c>
      <c r="E3818" s="62">
        <v>6</v>
      </c>
      <c r="F3818" s="62">
        <v>1997</v>
      </c>
      <c r="G3818" s="62">
        <v>1998</v>
      </c>
      <c r="H3818" s="131"/>
      <c r="I3818" s="131"/>
      <c r="J3818" s="131"/>
      <c r="K3818" s="131"/>
      <c r="L3818" s="131"/>
      <c r="M3818" s="131"/>
      <c r="N3818" s="131"/>
      <c r="O3818" s="131"/>
      <c r="P3818" s="131"/>
      <c r="Q3818" s="131"/>
      <c r="R3818" s="131"/>
      <c r="S3818" s="131"/>
      <c r="T3818" s="131"/>
      <c r="U3818" s="131"/>
      <c r="V3818" s="131"/>
      <c r="W3818" s="131"/>
      <c r="X3818" s="131"/>
      <c r="Y3818" s="131"/>
      <c r="Z3818" s="131"/>
      <c r="AA3818" s="131"/>
      <c r="AB3818" s="131"/>
      <c r="AC3818" s="131"/>
      <c r="AD3818" s="131"/>
      <c r="AE3818" s="131"/>
      <c r="AF3818" s="131"/>
      <c r="AG3818" s="131"/>
      <c r="AH3818" s="43">
        <v>0</v>
      </c>
    </row>
    <row r="3819" spans="4:34">
      <c r="D3819" s="62">
        <v>1997</v>
      </c>
      <c r="E3819" s="62">
        <v>7</v>
      </c>
      <c r="F3819" s="62">
        <v>1998</v>
      </c>
      <c r="G3819" s="62">
        <v>1998</v>
      </c>
      <c r="H3819" s="131"/>
      <c r="I3819" s="131"/>
      <c r="J3819" s="131"/>
      <c r="K3819" s="131"/>
      <c r="L3819" s="131"/>
      <c r="M3819" s="131"/>
      <c r="N3819" s="131"/>
      <c r="O3819" s="131"/>
      <c r="P3819" s="131"/>
      <c r="Q3819" s="131"/>
      <c r="R3819" s="131"/>
      <c r="S3819" s="131"/>
      <c r="T3819" s="131"/>
      <c r="U3819" s="131"/>
      <c r="V3819" s="131"/>
      <c r="W3819" s="131"/>
      <c r="X3819" s="131"/>
      <c r="Y3819" s="131"/>
      <c r="Z3819" s="131"/>
      <c r="AA3819" s="131"/>
      <c r="AB3819" s="131"/>
      <c r="AC3819" s="131"/>
      <c r="AD3819" s="131"/>
      <c r="AE3819" s="131"/>
      <c r="AF3819" s="131"/>
      <c r="AG3819" s="131"/>
      <c r="AH3819" s="43">
        <v>0</v>
      </c>
    </row>
    <row r="3820" spans="4:34">
      <c r="D3820" s="62">
        <v>1997</v>
      </c>
      <c r="E3820" s="62">
        <v>8</v>
      </c>
      <c r="F3820" s="62">
        <v>1998</v>
      </c>
      <c r="G3820" s="62">
        <v>1998</v>
      </c>
      <c r="H3820" s="131"/>
      <c r="I3820" s="131"/>
      <c r="J3820" s="131"/>
      <c r="K3820" s="131"/>
      <c r="L3820" s="131"/>
      <c r="M3820" s="131"/>
      <c r="N3820" s="131"/>
      <c r="O3820" s="131"/>
      <c r="P3820" s="131"/>
      <c r="Q3820" s="131"/>
      <c r="R3820" s="131"/>
      <c r="S3820" s="131"/>
      <c r="T3820" s="131"/>
      <c r="U3820" s="131"/>
      <c r="V3820" s="131"/>
      <c r="W3820" s="131"/>
      <c r="X3820" s="131"/>
      <c r="Y3820" s="131"/>
      <c r="Z3820" s="131"/>
      <c r="AA3820" s="131"/>
      <c r="AB3820" s="131"/>
      <c r="AC3820" s="131"/>
      <c r="AD3820" s="131"/>
      <c r="AE3820" s="131"/>
      <c r="AF3820" s="131"/>
      <c r="AG3820" s="131"/>
      <c r="AH3820" s="43">
        <v>0</v>
      </c>
    </row>
    <row r="3821" spans="4:34">
      <c r="D3821" s="62">
        <v>1997</v>
      </c>
      <c r="E3821" s="62">
        <v>9</v>
      </c>
      <c r="F3821" s="62">
        <v>1998</v>
      </c>
      <c r="G3821" s="62">
        <v>1998</v>
      </c>
      <c r="H3821" s="131"/>
      <c r="I3821" s="131"/>
      <c r="J3821" s="131"/>
      <c r="K3821" s="131"/>
      <c r="L3821" s="131"/>
      <c r="M3821" s="131"/>
      <c r="N3821" s="131"/>
      <c r="O3821" s="131"/>
      <c r="P3821" s="131"/>
      <c r="Q3821" s="131"/>
      <c r="R3821" s="131"/>
      <c r="S3821" s="131"/>
      <c r="T3821" s="131"/>
      <c r="U3821" s="131"/>
      <c r="V3821" s="131"/>
      <c r="W3821" s="131"/>
      <c r="X3821" s="131"/>
      <c r="Y3821" s="131"/>
      <c r="Z3821" s="131"/>
      <c r="AA3821" s="131"/>
      <c r="AB3821" s="131"/>
      <c r="AC3821" s="131"/>
      <c r="AD3821" s="131"/>
      <c r="AE3821" s="131"/>
      <c r="AF3821" s="131"/>
      <c r="AG3821" s="131"/>
      <c r="AH3821" s="43">
        <v>0</v>
      </c>
    </row>
    <row r="3822" spans="4:34">
      <c r="D3822" s="62">
        <v>1997</v>
      </c>
      <c r="E3822" s="62">
        <v>10</v>
      </c>
      <c r="F3822" s="62">
        <v>1998</v>
      </c>
      <c r="G3822" s="62">
        <v>1998</v>
      </c>
      <c r="H3822" s="131"/>
      <c r="I3822" s="131"/>
      <c r="J3822" s="131"/>
      <c r="K3822" s="131"/>
      <c r="L3822" s="131"/>
      <c r="M3822" s="131"/>
      <c r="N3822" s="131"/>
      <c r="O3822" s="131"/>
      <c r="P3822" s="131"/>
      <c r="Q3822" s="131"/>
      <c r="R3822" s="131"/>
      <c r="S3822" s="131"/>
      <c r="T3822" s="131"/>
      <c r="U3822" s="131"/>
      <c r="V3822" s="131"/>
      <c r="W3822" s="131"/>
      <c r="X3822" s="131"/>
      <c r="Y3822" s="131"/>
      <c r="Z3822" s="131"/>
      <c r="AA3822" s="131"/>
      <c r="AB3822" s="131"/>
      <c r="AC3822" s="131"/>
      <c r="AD3822" s="131"/>
      <c r="AE3822" s="131"/>
      <c r="AF3822" s="131"/>
      <c r="AG3822" s="131"/>
      <c r="AH3822" s="43">
        <v>0</v>
      </c>
    </row>
    <row r="3823" spans="4:34">
      <c r="D3823" s="62">
        <v>1997</v>
      </c>
      <c r="E3823" s="62">
        <v>11</v>
      </c>
      <c r="F3823" s="62">
        <v>1998</v>
      </c>
      <c r="G3823" s="62">
        <v>1998</v>
      </c>
      <c r="H3823" s="131"/>
      <c r="I3823" s="131"/>
      <c r="J3823" s="131"/>
      <c r="K3823" s="131"/>
      <c r="L3823" s="131"/>
      <c r="M3823" s="131"/>
      <c r="N3823" s="131"/>
      <c r="O3823" s="131"/>
      <c r="P3823" s="131"/>
      <c r="Q3823" s="131"/>
      <c r="R3823" s="131"/>
      <c r="S3823" s="131"/>
      <c r="T3823" s="131"/>
      <c r="U3823" s="131"/>
      <c r="V3823" s="131"/>
      <c r="W3823" s="131"/>
      <c r="X3823" s="131"/>
      <c r="Y3823" s="131"/>
      <c r="Z3823" s="131"/>
      <c r="AA3823" s="131"/>
      <c r="AB3823" s="131"/>
      <c r="AC3823" s="131"/>
      <c r="AD3823" s="131"/>
      <c r="AE3823" s="131"/>
      <c r="AF3823" s="131"/>
      <c r="AG3823" s="131"/>
      <c r="AH3823" s="43">
        <v>0</v>
      </c>
    </row>
    <row r="3824" spans="4:34">
      <c r="D3824" s="62">
        <v>1997</v>
      </c>
      <c r="E3824" s="62">
        <v>12</v>
      </c>
      <c r="F3824" s="62">
        <v>1998</v>
      </c>
      <c r="G3824" s="62">
        <v>1998</v>
      </c>
      <c r="H3824" s="131"/>
      <c r="I3824" s="131"/>
      <c r="J3824" s="131"/>
      <c r="K3824" s="131"/>
      <c r="L3824" s="131"/>
      <c r="M3824" s="131"/>
      <c r="N3824" s="131"/>
      <c r="O3824" s="131"/>
      <c r="P3824" s="131"/>
      <c r="Q3824" s="131"/>
      <c r="R3824" s="131"/>
      <c r="S3824" s="131"/>
      <c r="T3824" s="131"/>
      <c r="U3824" s="131"/>
      <c r="V3824" s="131"/>
      <c r="W3824" s="131"/>
      <c r="X3824" s="131"/>
      <c r="Y3824" s="131"/>
      <c r="Z3824" s="131"/>
      <c r="AA3824" s="131"/>
      <c r="AB3824" s="131"/>
      <c r="AC3824" s="131"/>
      <c r="AD3824" s="131"/>
      <c r="AE3824" s="131"/>
      <c r="AF3824" s="131"/>
      <c r="AG3824" s="131"/>
      <c r="AH3824" s="43">
        <v>0</v>
      </c>
    </row>
    <row r="3825" spans="4:34">
      <c r="D3825" s="62">
        <v>1998</v>
      </c>
      <c r="E3825" s="62">
        <v>1</v>
      </c>
      <c r="F3825" s="62">
        <v>1998</v>
      </c>
      <c r="G3825" s="62">
        <v>1998</v>
      </c>
      <c r="H3825" s="131"/>
      <c r="I3825" s="131"/>
      <c r="J3825" s="131"/>
      <c r="K3825" s="131"/>
      <c r="L3825" s="131"/>
      <c r="M3825" s="131"/>
      <c r="N3825" s="131"/>
      <c r="O3825" s="131"/>
      <c r="P3825" s="131"/>
      <c r="Q3825" s="131"/>
      <c r="R3825" s="131"/>
      <c r="S3825" s="131"/>
      <c r="T3825" s="131"/>
      <c r="U3825" s="131"/>
      <c r="V3825" s="131"/>
      <c r="W3825" s="131"/>
      <c r="X3825" s="131"/>
      <c r="Y3825" s="131"/>
      <c r="Z3825" s="131"/>
      <c r="AA3825" s="131"/>
      <c r="AB3825" s="131"/>
      <c r="AC3825" s="131"/>
      <c r="AD3825" s="131"/>
      <c r="AE3825" s="131"/>
      <c r="AF3825" s="131"/>
      <c r="AG3825" s="131"/>
      <c r="AH3825" s="43">
        <v>0</v>
      </c>
    </row>
    <row r="3826" spans="4:34">
      <c r="D3826" s="62">
        <v>1998</v>
      </c>
      <c r="E3826" s="62">
        <v>2</v>
      </c>
      <c r="F3826" s="62">
        <v>1998</v>
      </c>
      <c r="G3826" s="62">
        <v>1998</v>
      </c>
      <c r="H3826" s="131"/>
      <c r="I3826" s="131"/>
      <c r="J3826" s="131"/>
      <c r="K3826" s="131"/>
      <c r="L3826" s="131"/>
      <c r="M3826" s="131"/>
      <c r="N3826" s="131"/>
      <c r="O3826" s="131"/>
      <c r="P3826" s="131"/>
      <c r="Q3826" s="131"/>
      <c r="R3826" s="131"/>
      <c r="S3826" s="131"/>
      <c r="T3826" s="131"/>
      <c r="U3826" s="131"/>
      <c r="V3826" s="131"/>
      <c r="W3826" s="131"/>
      <c r="X3826" s="131"/>
      <c r="Y3826" s="131"/>
      <c r="Z3826" s="131"/>
      <c r="AA3826" s="131"/>
      <c r="AB3826" s="131"/>
      <c r="AC3826" s="131"/>
      <c r="AD3826" s="131"/>
      <c r="AE3826" s="131"/>
      <c r="AF3826" s="131"/>
      <c r="AG3826" s="131"/>
      <c r="AH3826" s="43">
        <v>0</v>
      </c>
    </row>
    <row r="3827" spans="4:34">
      <c r="D3827" s="62">
        <v>1998</v>
      </c>
      <c r="E3827" s="62">
        <v>3</v>
      </c>
      <c r="F3827" s="62">
        <v>1998</v>
      </c>
      <c r="G3827" s="62">
        <v>1998</v>
      </c>
      <c r="H3827" s="131"/>
      <c r="I3827" s="131"/>
      <c r="J3827" s="131"/>
      <c r="K3827" s="131"/>
      <c r="L3827" s="131"/>
      <c r="M3827" s="131"/>
      <c r="N3827" s="131"/>
      <c r="O3827" s="131"/>
      <c r="P3827" s="131"/>
      <c r="Q3827" s="131"/>
      <c r="R3827" s="131"/>
      <c r="S3827" s="131"/>
      <c r="T3827" s="131"/>
      <c r="U3827" s="131"/>
      <c r="V3827" s="131"/>
      <c r="W3827" s="131"/>
      <c r="X3827" s="131"/>
      <c r="Y3827" s="131"/>
      <c r="Z3827" s="131"/>
      <c r="AA3827" s="131"/>
      <c r="AB3827" s="131"/>
      <c r="AC3827" s="131"/>
      <c r="AD3827" s="131"/>
      <c r="AE3827" s="131"/>
      <c r="AF3827" s="131"/>
      <c r="AG3827" s="131"/>
      <c r="AH3827" s="43">
        <v>0</v>
      </c>
    </row>
    <row r="3828" spans="4:34">
      <c r="D3828" s="62">
        <v>1998</v>
      </c>
      <c r="E3828" s="62">
        <v>4</v>
      </c>
      <c r="F3828" s="62">
        <v>1998</v>
      </c>
      <c r="G3828" s="62">
        <v>1998</v>
      </c>
      <c r="H3828" s="131"/>
      <c r="I3828" s="131"/>
      <c r="J3828" s="131"/>
      <c r="K3828" s="131"/>
      <c r="L3828" s="131"/>
      <c r="M3828" s="131"/>
      <c r="N3828" s="131"/>
      <c r="O3828" s="131"/>
      <c r="P3828" s="131"/>
      <c r="Q3828" s="131"/>
      <c r="R3828" s="131"/>
      <c r="S3828" s="131"/>
      <c r="T3828" s="131"/>
      <c r="U3828" s="131"/>
      <c r="V3828" s="131"/>
      <c r="W3828" s="131"/>
      <c r="X3828" s="131"/>
      <c r="Y3828" s="131"/>
      <c r="Z3828" s="131"/>
      <c r="AA3828" s="131"/>
      <c r="AB3828" s="131"/>
      <c r="AC3828" s="131"/>
      <c r="AD3828" s="131"/>
      <c r="AE3828" s="131"/>
      <c r="AF3828" s="131"/>
      <c r="AG3828" s="131"/>
      <c r="AH3828" s="43">
        <v>0</v>
      </c>
    </row>
    <row r="3829" spans="4:34">
      <c r="D3829" s="62">
        <v>1998</v>
      </c>
      <c r="E3829" s="62">
        <v>5</v>
      </c>
      <c r="F3829" s="62">
        <v>1998</v>
      </c>
      <c r="G3829" s="62">
        <v>1999</v>
      </c>
      <c r="H3829" s="131"/>
      <c r="I3829" s="131"/>
      <c r="J3829" s="131"/>
      <c r="K3829" s="131"/>
      <c r="L3829" s="131"/>
      <c r="M3829" s="131"/>
      <c r="N3829" s="131"/>
      <c r="O3829" s="131"/>
      <c r="P3829" s="131"/>
      <c r="Q3829" s="131"/>
      <c r="R3829" s="131"/>
      <c r="S3829" s="131"/>
      <c r="T3829" s="131"/>
      <c r="U3829" s="131"/>
      <c r="V3829" s="131"/>
      <c r="W3829" s="131"/>
      <c r="X3829" s="131"/>
      <c r="Y3829" s="131"/>
      <c r="Z3829" s="131"/>
      <c r="AA3829" s="131"/>
      <c r="AB3829" s="131"/>
      <c r="AC3829" s="131"/>
      <c r="AD3829" s="131"/>
      <c r="AE3829" s="131"/>
      <c r="AF3829" s="131"/>
      <c r="AG3829" s="131"/>
      <c r="AH3829" s="43">
        <v>0</v>
      </c>
    </row>
    <row r="3830" spans="4:34">
      <c r="D3830" s="62">
        <v>1998</v>
      </c>
      <c r="E3830" s="62">
        <v>6</v>
      </c>
      <c r="F3830" s="62">
        <v>1998</v>
      </c>
      <c r="G3830" s="62">
        <v>1999</v>
      </c>
      <c r="H3830" s="131"/>
      <c r="I3830" s="131"/>
      <c r="J3830" s="131"/>
      <c r="K3830" s="131"/>
      <c r="L3830" s="131"/>
      <c r="M3830" s="131"/>
      <c r="N3830" s="131"/>
      <c r="O3830" s="131"/>
      <c r="P3830" s="131"/>
      <c r="Q3830" s="131"/>
      <c r="R3830" s="131"/>
      <c r="S3830" s="131"/>
      <c r="T3830" s="131"/>
      <c r="U3830" s="131"/>
      <c r="V3830" s="131"/>
      <c r="W3830" s="131"/>
      <c r="X3830" s="131"/>
      <c r="Y3830" s="131"/>
      <c r="Z3830" s="131"/>
      <c r="AA3830" s="131"/>
      <c r="AB3830" s="131"/>
      <c r="AC3830" s="131"/>
      <c r="AD3830" s="131"/>
      <c r="AE3830" s="131"/>
      <c r="AF3830" s="131"/>
      <c r="AG3830" s="131"/>
      <c r="AH3830" s="43">
        <v>0</v>
      </c>
    </row>
    <row r="3831" spans="4:34">
      <c r="D3831" s="62">
        <v>1998</v>
      </c>
      <c r="E3831" s="62">
        <v>7</v>
      </c>
      <c r="F3831" s="62">
        <v>1999</v>
      </c>
      <c r="G3831" s="62">
        <v>1999</v>
      </c>
      <c r="H3831" s="131"/>
      <c r="I3831" s="131"/>
      <c r="J3831" s="131"/>
      <c r="K3831" s="131"/>
      <c r="L3831" s="131"/>
      <c r="M3831" s="131"/>
      <c r="N3831" s="131"/>
      <c r="O3831" s="131"/>
      <c r="P3831" s="131"/>
      <c r="Q3831" s="131"/>
      <c r="R3831" s="131"/>
      <c r="S3831" s="131"/>
      <c r="T3831" s="131"/>
      <c r="U3831" s="131"/>
      <c r="V3831" s="131"/>
      <c r="W3831" s="131"/>
      <c r="X3831" s="131"/>
      <c r="Y3831" s="131"/>
      <c r="Z3831" s="131"/>
      <c r="AA3831" s="131"/>
      <c r="AB3831" s="131"/>
      <c r="AC3831" s="131"/>
      <c r="AD3831" s="131"/>
      <c r="AE3831" s="131"/>
      <c r="AF3831" s="131"/>
      <c r="AG3831" s="131"/>
      <c r="AH3831" s="43">
        <v>0</v>
      </c>
    </row>
    <row r="3832" spans="4:34">
      <c r="D3832" s="62">
        <v>1998</v>
      </c>
      <c r="E3832" s="62">
        <v>8</v>
      </c>
      <c r="F3832" s="62">
        <v>1999</v>
      </c>
      <c r="G3832" s="62">
        <v>1999</v>
      </c>
      <c r="H3832" s="131"/>
      <c r="I3832" s="131"/>
      <c r="J3832" s="131"/>
      <c r="K3832" s="131"/>
      <c r="L3832" s="131"/>
      <c r="M3832" s="131"/>
      <c r="N3832" s="131"/>
      <c r="O3832" s="131"/>
      <c r="P3832" s="131"/>
      <c r="Q3832" s="131"/>
      <c r="R3832" s="131"/>
      <c r="S3832" s="131"/>
      <c r="T3832" s="131"/>
      <c r="U3832" s="131"/>
      <c r="V3832" s="131"/>
      <c r="W3832" s="131"/>
      <c r="X3832" s="131"/>
      <c r="Y3832" s="131"/>
      <c r="Z3832" s="131"/>
      <c r="AA3832" s="131"/>
      <c r="AB3832" s="131"/>
      <c r="AC3832" s="131"/>
      <c r="AD3832" s="131"/>
      <c r="AE3832" s="131"/>
      <c r="AF3832" s="131"/>
      <c r="AG3832" s="131"/>
      <c r="AH3832" s="43">
        <v>0</v>
      </c>
    </row>
    <row r="3833" spans="4:34">
      <c r="D3833" s="62">
        <v>1998</v>
      </c>
      <c r="E3833" s="62">
        <v>9</v>
      </c>
      <c r="F3833" s="62">
        <v>1999</v>
      </c>
      <c r="G3833" s="62">
        <v>1999</v>
      </c>
      <c r="H3833" s="131"/>
      <c r="I3833" s="131"/>
      <c r="J3833" s="131"/>
      <c r="K3833" s="131"/>
      <c r="L3833" s="131"/>
      <c r="M3833" s="131"/>
      <c r="N3833" s="131"/>
      <c r="O3833" s="131"/>
      <c r="P3833" s="131"/>
      <c r="Q3833" s="131"/>
      <c r="R3833" s="131"/>
      <c r="S3833" s="131"/>
      <c r="T3833" s="131"/>
      <c r="U3833" s="131"/>
      <c r="V3833" s="131"/>
      <c r="W3833" s="131"/>
      <c r="X3833" s="131"/>
      <c r="Y3833" s="131"/>
      <c r="Z3833" s="131"/>
      <c r="AA3833" s="131"/>
      <c r="AB3833" s="131"/>
      <c r="AC3833" s="131"/>
      <c r="AD3833" s="131"/>
      <c r="AE3833" s="131"/>
      <c r="AF3833" s="131"/>
      <c r="AG3833" s="131"/>
      <c r="AH3833" s="43">
        <v>0</v>
      </c>
    </row>
    <row r="3834" spans="4:34">
      <c r="D3834" s="62">
        <v>1998</v>
      </c>
      <c r="E3834" s="62">
        <v>10</v>
      </c>
      <c r="F3834" s="62">
        <v>1999</v>
      </c>
      <c r="G3834" s="62">
        <v>1999</v>
      </c>
      <c r="H3834" s="131"/>
      <c r="I3834" s="131"/>
      <c r="J3834" s="131"/>
      <c r="K3834" s="131"/>
      <c r="L3834" s="131"/>
      <c r="M3834" s="131"/>
      <c r="N3834" s="131"/>
      <c r="O3834" s="131"/>
      <c r="P3834" s="131"/>
      <c r="Q3834" s="131"/>
      <c r="R3834" s="131"/>
      <c r="S3834" s="131"/>
      <c r="T3834" s="131"/>
      <c r="U3834" s="131"/>
      <c r="V3834" s="131"/>
      <c r="W3834" s="131"/>
      <c r="X3834" s="131"/>
      <c r="Y3834" s="131"/>
      <c r="Z3834" s="131"/>
      <c r="AA3834" s="131"/>
      <c r="AB3834" s="131"/>
      <c r="AC3834" s="131"/>
      <c r="AD3834" s="131"/>
      <c r="AE3834" s="131"/>
      <c r="AF3834" s="131"/>
      <c r="AG3834" s="131"/>
      <c r="AH3834" s="43">
        <v>0</v>
      </c>
    </row>
    <row r="3835" spans="4:34">
      <c r="D3835" s="62">
        <v>1998</v>
      </c>
      <c r="E3835" s="62">
        <v>11</v>
      </c>
      <c r="F3835" s="62">
        <v>1999</v>
      </c>
      <c r="G3835" s="62">
        <v>1999</v>
      </c>
      <c r="H3835" s="131"/>
      <c r="I3835" s="131"/>
      <c r="J3835" s="131"/>
      <c r="K3835" s="131"/>
      <c r="L3835" s="131"/>
      <c r="M3835" s="131"/>
      <c r="N3835" s="131"/>
      <c r="O3835" s="131"/>
      <c r="P3835" s="131"/>
      <c r="Q3835" s="131"/>
      <c r="R3835" s="131"/>
      <c r="S3835" s="131"/>
      <c r="T3835" s="131"/>
      <c r="U3835" s="131"/>
      <c r="V3835" s="131"/>
      <c r="W3835" s="131"/>
      <c r="X3835" s="131"/>
      <c r="Y3835" s="131"/>
      <c r="Z3835" s="131"/>
      <c r="AA3835" s="131"/>
      <c r="AB3835" s="131"/>
      <c r="AC3835" s="131"/>
      <c r="AD3835" s="131"/>
      <c r="AE3835" s="131"/>
      <c r="AF3835" s="131"/>
      <c r="AG3835" s="131"/>
      <c r="AH3835" s="43">
        <v>0</v>
      </c>
    </row>
    <row r="3836" spans="4:34">
      <c r="D3836" s="62">
        <v>1998</v>
      </c>
      <c r="E3836" s="62">
        <v>12</v>
      </c>
      <c r="F3836" s="62">
        <v>1999</v>
      </c>
      <c r="G3836" s="62">
        <v>1999</v>
      </c>
      <c r="H3836" s="131"/>
      <c r="I3836" s="131"/>
      <c r="J3836" s="131"/>
      <c r="K3836" s="131"/>
      <c r="L3836" s="131"/>
      <c r="M3836" s="131"/>
      <c r="N3836" s="131"/>
      <c r="O3836" s="131"/>
      <c r="P3836" s="131"/>
      <c r="Q3836" s="131"/>
      <c r="R3836" s="131"/>
      <c r="S3836" s="131"/>
      <c r="T3836" s="131"/>
      <c r="U3836" s="131"/>
      <c r="V3836" s="131"/>
      <c r="W3836" s="131"/>
      <c r="X3836" s="131"/>
      <c r="Y3836" s="131"/>
      <c r="Z3836" s="131"/>
      <c r="AA3836" s="131"/>
      <c r="AB3836" s="131"/>
      <c r="AC3836" s="131"/>
      <c r="AD3836" s="131"/>
      <c r="AE3836" s="131"/>
      <c r="AF3836" s="131"/>
      <c r="AG3836" s="131"/>
      <c r="AH3836" s="43">
        <v>0</v>
      </c>
    </row>
    <row r="3837" spans="4:34">
      <c r="D3837" s="62">
        <v>1999</v>
      </c>
      <c r="E3837" s="62">
        <v>1</v>
      </c>
      <c r="F3837" s="62">
        <v>1999</v>
      </c>
      <c r="G3837" s="62">
        <v>1999</v>
      </c>
      <c r="H3837" s="131"/>
      <c r="I3837" s="131"/>
      <c r="J3837" s="131"/>
      <c r="K3837" s="131"/>
      <c r="L3837" s="131"/>
      <c r="M3837" s="131"/>
      <c r="N3837" s="131"/>
      <c r="O3837" s="131"/>
      <c r="P3837" s="131"/>
      <c r="Q3837" s="131"/>
      <c r="R3837" s="131"/>
      <c r="S3837" s="131"/>
      <c r="T3837" s="131"/>
      <c r="U3837" s="131"/>
      <c r="V3837" s="131"/>
      <c r="W3837" s="131"/>
      <c r="X3837" s="131"/>
      <c r="Y3837" s="131"/>
      <c r="Z3837" s="131"/>
      <c r="AA3837" s="131"/>
      <c r="AB3837" s="131"/>
      <c r="AC3837" s="131"/>
      <c r="AD3837" s="131"/>
      <c r="AE3837" s="131"/>
      <c r="AF3837" s="131"/>
      <c r="AG3837" s="131"/>
      <c r="AH3837" s="43">
        <v>0</v>
      </c>
    </row>
    <row r="3838" spans="4:34">
      <c r="D3838" s="62">
        <v>1999</v>
      </c>
      <c r="E3838" s="62">
        <v>2</v>
      </c>
      <c r="F3838" s="62">
        <v>1999</v>
      </c>
      <c r="G3838" s="62">
        <v>1999</v>
      </c>
      <c r="H3838" s="131"/>
      <c r="I3838" s="131"/>
      <c r="J3838" s="131"/>
      <c r="K3838" s="131"/>
      <c r="L3838" s="131"/>
      <c r="M3838" s="131"/>
      <c r="N3838" s="131"/>
      <c r="O3838" s="131"/>
      <c r="P3838" s="131"/>
      <c r="Q3838" s="131"/>
      <c r="R3838" s="131"/>
      <c r="S3838" s="131"/>
      <c r="T3838" s="131"/>
      <c r="U3838" s="131"/>
      <c r="V3838" s="131"/>
      <c r="W3838" s="131"/>
      <c r="X3838" s="131"/>
      <c r="Y3838" s="131"/>
      <c r="Z3838" s="131"/>
      <c r="AA3838" s="131"/>
      <c r="AB3838" s="131"/>
      <c r="AC3838" s="131"/>
      <c r="AD3838" s="131"/>
      <c r="AE3838" s="131"/>
      <c r="AF3838" s="131"/>
      <c r="AG3838" s="131"/>
      <c r="AH3838" s="43">
        <v>0</v>
      </c>
    </row>
    <row r="3839" spans="4:34">
      <c r="D3839" s="62">
        <v>1999</v>
      </c>
      <c r="E3839" s="62">
        <v>3</v>
      </c>
      <c r="F3839" s="62">
        <v>1999</v>
      </c>
      <c r="G3839" s="62">
        <v>1999</v>
      </c>
      <c r="H3839" s="131"/>
      <c r="I3839" s="131"/>
      <c r="J3839" s="131"/>
      <c r="K3839" s="131"/>
      <c r="L3839" s="131"/>
      <c r="M3839" s="131"/>
      <c r="N3839" s="131"/>
      <c r="O3839" s="131"/>
      <c r="P3839" s="131"/>
      <c r="Q3839" s="131"/>
      <c r="R3839" s="131"/>
      <c r="S3839" s="131"/>
      <c r="T3839" s="131"/>
      <c r="U3839" s="131"/>
      <c r="V3839" s="131"/>
      <c r="W3839" s="131"/>
      <c r="X3839" s="131"/>
      <c r="Y3839" s="131"/>
      <c r="Z3839" s="131"/>
      <c r="AA3839" s="131"/>
      <c r="AB3839" s="131"/>
      <c r="AC3839" s="131"/>
      <c r="AD3839" s="131"/>
      <c r="AE3839" s="131"/>
      <c r="AF3839" s="131"/>
      <c r="AG3839" s="131"/>
      <c r="AH3839" s="43">
        <v>0</v>
      </c>
    </row>
    <row r="3840" spans="4:34">
      <c r="D3840" s="62">
        <v>1999</v>
      </c>
      <c r="E3840" s="62">
        <v>4</v>
      </c>
      <c r="F3840" s="62">
        <v>1999</v>
      </c>
      <c r="G3840" s="62">
        <v>1999</v>
      </c>
      <c r="H3840" s="131"/>
      <c r="I3840" s="131"/>
      <c r="J3840" s="131"/>
      <c r="K3840" s="131"/>
      <c r="L3840" s="131"/>
      <c r="M3840" s="131"/>
      <c r="N3840" s="131"/>
      <c r="O3840" s="131"/>
      <c r="P3840" s="131"/>
      <c r="Q3840" s="131"/>
      <c r="R3840" s="131"/>
      <c r="S3840" s="131"/>
      <c r="T3840" s="131"/>
      <c r="U3840" s="131"/>
      <c r="V3840" s="131"/>
      <c r="W3840" s="131"/>
      <c r="X3840" s="131"/>
      <c r="Y3840" s="131"/>
      <c r="Z3840" s="131"/>
      <c r="AA3840" s="131"/>
      <c r="AB3840" s="131"/>
      <c r="AC3840" s="131"/>
      <c r="AD3840" s="131"/>
      <c r="AE3840" s="131"/>
      <c r="AF3840" s="131"/>
      <c r="AG3840" s="131"/>
      <c r="AH3840" s="43">
        <v>0</v>
      </c>
    </row>
    <row r="3841" spans="4:34">
      <c r="D3841" s="62">
        <v>1999</v>
      </c>
      <c r="E3841" s="62">
        <v>5</v>
      </c>
      <c r="F3841" s="62">
        <v>1999</v>
      </c>
      <c r="G3841" s="62">
        <v>2000</v>
      </c>
      <c r="H3841" s="131"/>
      <c r="I3841" s="131"/>
      <c r="J3841" s="131"/>
      <c r="K3841" s="131"/>
      <c r="L3841" s="131"/>
      <c r="M3841" s="131"/>
      <c r="N3841" s="131"/>
      <c r="O3841" s="131"/>
      <c r="P3841" s="131"/>
      <c r="Q3841" s="131"/>
      <c r="R3841" s="131"/>
      <c r="S3841" s="131"/>
      <c r="T3841" s="131"/>
      <c r="U3841" s="131"/>
      <c r="V3841" s="131"/>
      <c r="W3841" s="131"/>
      <c r="X3841" s="131"/>
      <c r="Y3841" s="131"/>
      <c r="Z3841" s="131"/>
      <c r="AA3841" s="131"/>
      <c r="AB3841" s="131"/>
      <c r="AC3841" s="131"/>
      <c r="AD3841" s="131"/>
      <c r="AE3841" s="131"/>
      <c r="AF3841" s="131"/>
      <c r="AG3841" s="131"/>
      <c r="AH3841" s="43">
        <v>0</v>
      </c>
    </row>
    <row r="3842" spans="4:34">
      <c r="D3842" s="62">
        <v>1999</v>
      </c>
      <c r="E3842" s="62">
        <v>6</v>
      </c>
      <c r="F3842" s="62">
        <v>1999</v>
      </c>
      <c r="G3842" s="62">
        <v>2000</v>
      </c>
      <c r="H3842" s="131"/>
      <c r="I3842" s="131"/>
      <c r="J3842" s="131"/>
      <c r="K3842" s="131"/>
      <c r="L3842" s="131"/>
      <c r="M3842" s="131"/>
      <c r="N3842" s="131"/>
      <c r="O3842" s="131"/>
      <c r="P3842" s="131"/>
      <c r="Q3842" s="131"/>
      <c r="R3842" s="131"/>
      <c r="S3842" s="131"/>
      <c r="T3842" s="131"/>
      <c r="U3842" s="131"/>
      <c r="V3842" s="131"/>
      <c r="W3842" s="131"/>
      <c r="X3842" s="131"/>
      <c r="Y3842" s="131"/>
      <c r="Z3842" s="131"/>
      <c r="AA3842" s="131"/>
      <c r="AB3842" s="131"/>
      <c r="AC3842" s="131"/>
      <c r="AD3842" s="131"/>
      <c r="AE3842" s="131"/>
      <c r="AF3842" s="131"/>
      <c r="AG3842" s="131"/>
      <c r="AH3842" s="43">
        <v>0</v>
      </c>
    </row>
    <row r="3843" spans="4:34">
      <c r="D3843" s="62">
        <v>1999</v>
      </c>
      <c r="E3843" s="62">
        <v>7</v>
      </c>
      <c r="F3843" s="62">
        <v>2000</v>
      </c>
      <c r="G3843" s="62">
        <v>2000</v>
      </c>
      <c r="H3843" s="131"/>
      <c r="I3843" s="131"/>
      <c r="J3843" s="131"/>
      <c r="K3843" s="131"/>
      <c r="L3843" s="131"/>
      <c r="M3843" s="131"/>
      <c r="N3843" s="131"/>
      <c r="O3843" s="131"/>
      <c r="P3843" s="131"/>
      <c r="Q3843" s="131"/>
      <c r="R3843" s="131"/>
      <c r="S3843" s="131"/>
      <c r="T3843" s="131"/>
      <c r="U3843" s="131"/>
      <c r="V3843" s="131"/>
      <c r="W3843" s="131"/>
      <c r="X3843" s="131"/>
      <c r="Y3843" s="131"/>
      <c r="Z3843" s="131"/>
      <c r="AA3843" s="131"/>
      <c r="AB3843" s="131"/>
      <c r="AC3843" s="131"/>
      <c r="AD3843" s="131"/>
      <c r="AE3843" s="131"/>
      <c r="AF3843" s="131"/>
      <c r="AG3843" s="131"/>
      <c r="AH3843" s="43">
        <v>0</v>
      </c>
    </row>
    <row r="3844" spans="4:34">
      <c r="D3844" s="62">
        <v>1999</v>
      </c>
      <c r="E3844" s="62">
        <v>8</v>
      </c>
      <c r="F3844" s="62">
        <v>2000</v>
      </c>
      <c r="G3844" s="62">
        <v>2000</v>
      </c>
      <c r="H3844" s="131"/>
      <c r="I3844" s="131"/>
      <c r="J3844" s="131"/>
      <c r="K3844" s="131"/>
      <c r="L3844" s="131"/>
      <c r="M3844" s="131"/>
      <c r="N3844" s="131"/>
      <c r="O3844" s="131"/>
      <c r="P3844" s="131"/>
      <c r="Q3844" s="131"/>
      <c r="R3844" s="131"/>
      <c r="S3844" s="131"/>
      <c r="T3844" s="131"/>
      <c r="U3844" s="131"/>
      <c r="V3844" s="131"/>
      <c r="W3844" s="131"/>
      <c r="X3844" s="131"/>
      <c r="Y3844" s="131"/>
      <c r="Z3844" s="131"/>
      <c r="AA3844" s="131"/>
      <c r="AB3844" s="131"/>
      <c r="AC3844" s="131"/>
      <c r="AD3844" s="131"/>
      <c r="AE3844" s="131"/>
      <c r="AF3844" s="131"/>
      <c r="AG3844" s="131"/>
      <c r="AH3844" s="43">
        <v>0</v>
      </c>
    </row>
    <row r="3845" spans="4:34">
      <c r="D3845" s="62">
        <v>1999</v>
      </c>
      <c r="E3845" s="62">
        <v>9</v>
      </c>
      <c r="F3845" s="62">
        <v>2000</v>
      </c>
      <c r="G3845" s="62">
        <v>2000</v>
      </c>
      <c r="H3845" s="131"/>
      <c r="I3845" s="131"/>
      <c r="J3845" s="131"/>
      <c r="K3845" s="131"/>
      <c r="L3845" s="131"/>
      <c r="M3845" s="131"/>
      <c r="N3845" s="131"/>
      <c r="O3845" s="131"/>
      <c r="P3845" s="131"/>
      <c r="Q3845" s="131"/>
      <c r="R3845" s="131"/>
      <c r="S3845" s="131"/>
      <c r="T3845" s="131"/>
      <c r="U3845" s="131"/>
      <c r="V3845" s="131"/>
      <c r="W3845" s="131"/>
      <c r="X3845" s="131"/>
      <c r="Y3845" s="131"/>
      <c r="Z3845" s="131"/>
      <c r="AA3845" s="131"/>
      <c r="AB3845" s="131"/>
      <c r="AC3845" s="131"/>
      <c r="AD3845" s="131"/>
      <c r="AE3845" s="131"/>
      <c r="AF3845" s="131"/>
      <c r="AG3845" s="131"/>
      <c r="AH3845" s="43">
        <v>0</v>
      </c>
    </row>
    <row r="3846" spans="4:34">
      <c r="D3846" s="62">
        <v>1999</v>
      </c>
      <c r="E3846" s="62">
        <v>10</v>
      </c>
      <c r="F3846" s="62">
        <v>2000</v>
      </c>
      <c r="G3846" s="62">
        <v>2000</v>
      </c>
      <c r="H3846" s="131"/>
      <c r="I3846" s="131"/>
      <c r="J3846" s="131"/>
      <c r="K3846" s="131"/>
      <c r="L3846" s="131"/>
      <c r="M3846" s="131"/>
      <c r="N3846" s="131"/>
      <c r="O3846" s="131"/>
      <c r="P3846" s="131"/>
      <c r="Q3846" s="131"/>
      <c r="R3846" s="131"/>
      <c r="S3846" s="131"/>
      <c r="T3846" s="131"/>
      <c r="U3846" s="131"/>
      <c r="V3846" s="131"/>
      <c r="W3846" s="131"/>
      <c r="X3846" s="131"/>
      <c r="Y3846" s="131"/>
      <c r="Z3846" s="131"/>
      <c r="AA3846" s="131"/>
      <c r="AB3846" s="131"/>
      <c r="AC3846" s="131"/>
      <c r="AD3846" s="131"/>
      <c r="AE3846" s="131"/>
      <c r="AF3846" s="131"/>
      <c r="AG3846" s="131"/>
      <c r="AH3846" s="43">
        <v>0</v>
      </c>
    </row>
    <row r="3847" spans="4:34">
      <c r="D3847" s="62">
        <v>1999</v>
      </c>
      <c r="E3847" s="62">
        <v>11</v>
      </c>
      <c r="F3847" s="62">
        <v>2000</v>
      </c>
      <c r="G3847" s="62">
        <v>2000</v>
      </c>
      <c r="H3847" s="131"/>
      <c r="I3847" s="131"/>
      <c r="J3847" s="131"/>
      <c r="K3847" s="131"/>
      <c r="L3847" s="131"/>
      <c r="M3847" s="131"/>
      <c r="N3847" s="131"/>
      <c r="O3847" s="131"/>
      <c r="P3847" s="131"/>
      <c r="Q3847" s="131"/>
      <c r="R3847" s="131"/>
      <c r="S3847" s="131"/>
      <c r="T3847" s="131"/>
      <c r="U3847" s="131"/>
      <c r="V3847" s="131"/>
      <c r="W3847" s="131"/>
      <c r="X3847" s="131"/>
      <c r="Y3847" s="131"/>
      <c r="Z3847" s="131"/>
      <c r="AA3847" s="131"/>
      <c r="AB3847" s="131"/>
      <c r="AC3847" s="131"/>
      <c r="AD3847" s="131"/>
      <c r="AE3847" s="131"/>
      <c r="AF3847" s="131"/>
      <c r="AG3847" s="131"/>
      <c r="AH3847" s="43">
        <v>0</v>
      </c>
    </row>
    <row r="3848" spans="4:34">
      <c r="D3848" s="62">
        <v>1999</v>
      </c>
      <c r="E3848" s="62">
        <v>12</v>
      </c>
      <c r="F3848" s="62">
        <v>2000</v>
      </c>
      <c r="G3848" s="62">
        <v>2000</v>
      </c>
      <c r="H3848" s="131"/>
      <c r="I3848" s="131"/>
      <c r="J3848" s="131"/>
      <c r="K3848" s="131"/>
      <c r="L3848" s="131"/>
      <c r="M3848" s="131"/>
      <c r="N3848" s="131"/>
      <c r="O3848" s="131"/>
      <c r="P3848" s="131"/>
      <c r="Q3848" s="131"/>
      <c r="R3848" s="131"/>
      <c r="S3848" s="131"/>
      <c r="T3848" s="131"/>
      <c r="U3848" s="131"/>
      <c r="V3848" s="131"/>
      <c r="W3848" s="131"/>
      <c r="X3848" s="131"/>
      <c r="Y3848" s="131"/>
      <c r="Z3848" s="131"/>
      <c r="AA3848" s="131"/>
      <c r="AB3848" s="131"/>
      <c r="AC3848" s="131"/>
      <c r="AD3848" s="131"/>
      <c r="AE3848" s="131"/>
      <c r="AF3848" s="131"/>
      <c r="AG3848" s="131"/>
      <c r="AH3848" s="43">
        <v>0</v>
      </c>
    </row>
    <row r="3849" spans="4:34">
      <c r="D3849" s="62">
        <v>2000</v>
      </c>
      <c r="E3849" s="62">
        <v>1</v>
      </c>
      <c r="F3849" s="62">
        <v>2000</v>
      </c>
      <c r="G3849" s="62">
        <v>2000</v>
      </c>
      <c r="H3849" s="131"/>
      <c r="I3849" s="131"/>
      <c r="J3849" s="131"/>
      <c r="K3849" s="131"/>
      <c r="L3849" s="131"/>
      <c r="M3849" s="131"/>
      <c r="N3849" s="131"/>
      <c r="O3849" s="131"/>
      <c r="P3849" s="131"/>
      <c r="Q3849" s="131"/>
      <c r="R3849" s="131"/>
      <c r="S3849" s="131"/>
      <c r="T3849" s="131"/>
      <c r="U3849" s="131"/>
      <c r="V3849" s="131"/>
      <c r="W3849" s="131"/>
      <c r="X3849" s="131"/>
      <c r="Y3849" s="131"/>
      <c r="Z3849" s="131"/>
      <c r="AA3849" s="131"/>
      <c r="AB3849" s="131"/>
      <c r="AC3849" s="131"/>
      <c r="AD3849" s="131"/>
      <c r="AE3849" s="131"/>
      <c r="AF3849" s="131"/>
      <c r="AG3849" s="131"/>
      <c r="AH3849" s="43">
        <v>0</v>
      </c>
    </row>
    <row r="3850" spans="4:34">
      <c r="D3850" s="62">
        <v>2000</v>
      </c>
      <c r="E3850" s="62">
        <v>2</v>
      </c>
      <c r="F3850" s="62">
        <v>2000</v>
      </c>
      <c r="G3850" s="62">
        <v>2000</v>
      </c>
      <c r="H3850" s="131"/>
      <c r="I3850" s="131"/>
      <c r="J3850" s="131"/>
      <c r="K3850" s="131"/>
      <c r="L3850" s="131"/>
      <c r="M3850" s="131"/>
      <c r="N3850" s="131"/>
      <c r="O3850" s="131"/>
      <c r="P3850" s="131"/>
      <c r="Q3850" s="131"/>
      <c r="R3850" s="131"/>
      <c r="S3850" s="131"/>
      <c r="T3850" s="131"/>
      <c r="U3850" s="131"/>
      <c r="V3850" s="131"/>
      <c r="W3850" s="131"/>
      <c r="X3850" s="131"/>
      <c r="Y3850" s="131"/>
      <c r="Z3850" s="131"/>
      <c r="AA3850" s="131"/>
      <c r="AB3850" s="131"/>
      <c r="AC3850" s="131"/>
      <c r="AD3850" s="131"/>
      <c r="AE3850" s="131"/>
      <c r="AF3850" s="131"/>
      <c r="AG3850" s="131"/>
      <c r="AH3850" s="43">
        <v>0</v>
      </c>
    </row>
    <row r="3851" spans="4:34">
      <c r="D3851" s="62">
        <v>2000</v>
      </c>
      <c r="E3851" s="62">
        <v>3</v>
      </c>
      <c r="F3851" s="62">
        <v>2000</v>
      </c>
      <c r="G3851" s="62">
        <v>2000</v>
      </c>
      <c r="H3851" s="131"/>
      <c r="I3851" s="131"/>
      <c r="J3851" s="131"/>
      <c r="K3851" s="131"/>
      <c r="L3851" s="131"/>
      <c r="M3851" s="131"/>
      <c r="N3851" s="131"/>
      <c r="O3851" s="131"/>
      <c r="P3851" s="131"/>
      <c r="Q3851" s="131"/>
      <c r="R3851" s="131"/>
      <c r="S3851" s="131"/>
      <c r="T3851" s="131"/>
      <c r="U3851" s="131"/>
      <c r="V3851" s="131"/>
      <c r="W3851" s="131"/>
      <c r="X3851" s="131"/>
      <c r="Y3851" s="131"/>
      <c r="Z3851" s="131"/>
      <c r="AA3851" s="131"/>
      <c r="AB3851" s="131"/>
      <c r="AC3851" s="131"/>
      <c r="AD3851" s="131"/>
      <c r="AE3851" s="131"/>
      <c r="AF3851" s="131"/>
      <c r="AG3851" s="131"/>
      <c r="AH3851" s="43">
        <v>0</v>
      </c>
    </row>
    <row r="3852" spans="4:34">
      <c r="D3852" s="62">
        <v>2000</v>
      </c>
      <c r="E3852" s="62">
        <v>4</v>
      </c>
      <c r="F3852" s="62">
        <v>2000</v>
      </c>
      <c r="G3852" s="62">
        <v>2000</v>
      </c>
      <c r="H3852" s="131"/>
      <c r="I3852" s="131"/>
      <c r="J3852" s="131"/>
      <c r="K3852" s="131"/>
      <c r="L3852" s="131"/>
      <c r="M3852" s="131"/>
      <c r="N3852" s="131"/>
      <c r="O3852" s="131"/>
      <c r="P3852" s="131"/>
      <c r="Q3852" s="131"/>
      <c r="R3852" s="131"/>
      <c r="S3852" s="131"/>
      <c r="T3852" s="131"/>
      <c r="U3852" s="131"/>
      <c r="V3852" s="131"/>
      <c r="W3852" s="131"/>
      <c r="X3852" s="131"/>
      <c r="Y3852" s="131"/>
      <c r="Z3852" s="131"/>
      <c r="AA3852" s="131"/>
      <c r="AB3852" s="131"/>
      <c r="AC3852" s="131"/>
      <c r="AD3852" s="131"/>
      <c r="AE3852" s="131"/>
      <c r="AF3852" s="131"/>
      <c r="AG3852" s="131"/>
      <c r="AH3852" s="43">
        <v>0</v>
      </c>
    </row>
    <row r="3853" spans="4:34">
      <c r="D3853" s="62">
        <v>2000</v>
      </c>
      <c r="E3853" s="62">
        <v>5</v>
      </c>
      <c r="F3853" s="62">
        <v>2000</v>
      </c>
      <c r="G3853" s="62">
        <v>2001</v>
      </c>
      <c r="H3853" s="131"/>
      <c r="I3853" s="131"/>
      <c r="J3853" s="131"/>
      <c r="K3853" s="131"/>
      <c r="L3853" s="131"/>
      <c r="M3853" s="131"/>
      <c r="N3853" s="131"/>
      <c r="O3853" s="131"/>
      <c r="P3853" s="131"/>
      <c r="Q3853" s="131"/>
      <c r="R3853" s="131"/>
      <c r="S3853" s="131"/>
      <c r="T3853" s="131"/>
      <c r="U3853" s="131"/>
      <c r="V3853" s="131"/>
      <c r="W3853" s="131"/>
      <c r="X3853" s="131"/>
      <c r="Y3853" s="131"/>
      <c r="Z3853" s="131"/>
      <c r="AA3853" s="131"/>
      <c r="AB3853" s="131"/>
      <c r="AC3853" s="131"/>
      <c r="AD3853" s="131"/>
      <c r="AE3853" s="131"/>
      <c r="AF3853" s="131"/>
      <c r="AG3853" s="131"/>
      <c r="AH3853" s="43">
        <v>0</v>
      </c>
    </row>
    <row r="3854" spans="4:34">
      <c r="D3854" s="62">
        <v>2000</v>
      </c>
      <c r="E3854" s="62">
        <v>6</v>
      </c>
      <c r="F3854" s="62">
        <v>2000</v>
      </c>
      <c r="G3854" s="62">
        <v>2001</v>
      </c>
      <c r="H3854" s="131"/>
      <c r="I3854" s="131"/>
      <c r="J3854" s="131"/>
      <c r="K3854" s="131"/>
      <c r="L3854" s="131"/>
      <c r="M3854" s="131"/>
      <c r="N3854" s="131"/>
      <c r="O3854" s="131"/>
      <c r="P3854" s="131"/>
      <c r="Q3854" s="131"/>
      <c r="R3854" s="131"/>
      <c r="S3854" s="131"/>
      <c r="T3854" s="131"/>
      <c r="U3854" s="131"/>
      <c r="V3854" s="131"/>
      <c r="W3854" s="131"/>
      <c r="X3854" s="131"/>
      <c r="Y3854" s="131"/>
      <c r="Z3854" s="131"/>
      <c r="AA3854" s="131"/>
      <c r="AB3854" s="131"/>
      <c r="AC3854" s="131"/>
      <c r="AD3854" s="131"/>
      <c r="AE3854" s="131"/>
      <c r="AF3854" s="131"/>
      <c r="AG3854" s="131"/>
      <c r="AH3854" s="43">
        <v>0</v>
      </c>
    </row>
    <row r="3855" spans="4:34">
      <c r="D3855" s="62">
        <v>2000</v>
      </c>
      <c r="E3855" s="62">
        <v>7</v>
      </c>
      <c r="F3855" s="62">
        <v>2001</v>
      </c>
      <c r="G3855" s="62">
        <v>2001</v>
      </c>
      <c r="H3855" s="131"/>
      <c r="I3855" s="131"/>
      <c r="J3855" s="131"/>
      <c r="K3855" s="131"/>
      <c r="L3855" s="131"/>
      <c r="M3855" s="131"/>
      <c r="N3855" s="131"/>
      <c r="O3855" s="131"/>
      <c r="P3855" s="131"/>
      <c r="Q3855" s="131"/>
      <c r="R3855" s="131"/>
      <c r="S3855" s="131"/>
      <c r="T3855" s="131"/>
      <c r="U3855" s="131"/>
      <c r="V3855" s="131"/>
      <c r="W3855" s="131"/>
      <c r="X3855" s="131"/>
      <c r="Y3855" s="131"/>
      <c r="Z3855" s="131"/>
      <c r="AA3855" s="131"/>
      <c r="AB3855" s="131"/>
      <c r="AC3855" s="131"/>
      <c r="AD3855" s="131"/>
      <c r="AE3855" s="131"/>
      <c r="AF3855" s="131"/>
      <c r="AG3855" s="131"/>
      <c r="AH3855" s="43">
        <v>0</v>
      </c>
    </row>
    <row r="3856" spans="4:34">
      <c r="D3856" s="62">
        <v>2000</v>
      </c>
      <c r="E3856" s="62">
        <v>8</v>
      </c>
      <c r="F3856" s="62">
        <v>2001</v>
      </c>
      <c r="G3856" s="62">
        <v>2001</v>
      </c>
      <c r="H3856" s="131"/>
      <c r="I3856" s="131"/>
      <c r="J3856" s="131"/>
      <c r="K3856" s="131"/>
      <c r="L3856" s="131"/>
      <c r="M3856" s="131"/>
      <c r="N3856" s="131"/>
      <c r="O3856" s="131"/>
      <c r="P3856" s="131"/>
      <c r="Q3856" s="131"/>
      <c r="R3856" s="131"/>
      <c r="S3856" s="131"/>
      <c r="T3856" s="131"/>
      <c r="U3856" s="131"/>
      <c r="V3856" s="131"/>
      <c r="W3856" s="131"/>
      <c r="X3856" s="131"/>
      <c r="Y3856" s="131"/>
      <c r="Z3856" s="131"/>
      <c r="AA3856" s="131"/>
      <c r="AB3856" s="131"/>
      <c r="AC3856" s="131"/>
      <c r="AD3856" s="131"/>
      <c r="AE3856" s="131"/>
      <c r="AF3856" s="131"/>
      <c r="AG3856" s="131"/>
      <c r="AH3856" s="43">
        <v>0</v>
      </c>
    </row>
    <row r="3857" spans="4:34">
      <c r="D3857" s="62">
        <v>2000</v>
      </c>
      <c r="E3857" s="62">
        <v>9</v>
      </c>
      <c r="F3857" s="62">
        <v>2001</v>
      </c>
      <c r="G3857" s="62">
        <v>2001</v>
      </c>
      <c r="H3857" s="131"/>
      <c r="I3857" s="131"/>
      <c r="J3857" s="131"/>
      <c r="K3857" s="131"/>
      <c r="L3857" s="131"/>
      <c r="M3857" s="131"/>
      <c r="N3857" s="131"/>
      <c r="O3857" s="131"/>
      <c r="P3857" s="131"/>
      <c r="Q3857" s="131"/>
      <c r="R3857" s="131"/>
      <c r="S3857" s="131"/>
      <c r="T3857" s="131"/>
      <c r="U3857" s="131"/>
      <c r="V3857" s="131"/>
      <c r="W3857" s="131"/>
      <c r="X3857" s="131"/>
      <c r="Y3857" s="131"/>
      <c r="Z3857" s="131"/>
      <c r="AA3857" s="131"/>
      <c r="AB3857" s="131"/>
      <c r="AC3857" s="131"/>
      <c r="AD3857" s="131"/>
      <c r="AE3857" s="131"/>
      <c r="AF3857" s="131"/>
      <c r="AG3857" s="131"/>
      <c r="AH3857" s="43">
        <v>0</v>
      </c>
    </row>
    <row r="3858" spans="4:34">
      <c r="D3858" s="62">
        <v>2000</v>
      </c>
      <c r="E3858" s="62">
        <v>10</v>
      </c>
      <c r="F3858" s="62">
        <v>2001</v>
      </c>
      <c r="G3858" s="62">
        <v>2001</v>
      </c>
      <c r="H3858" s="131"/>
      <c r="I3858" s="131"/>
      <c r="J3858" s="131"/>
      <c r="K3858" s="131"/>
      <c r="L3858" s="131"/>
      <c r="M3858" s="131"/>
      <c r="N3858" s="131"/>
      <c r="O3858" s="131"/>
      <c r="P3858" s="131"/>
      <c r="Q3858" s="131"/>
      <c r="R3858" s="131"/>
      <c r="S3858" s="131"/>
      <c r="T3858" s="131"/>
      <c r="U3858" s="131"/>
      <c r="V3858" s="131"/>
      <c r="W3858" s="131"/>
      <c r="X3858" s="131"/>
      <c r="Y3858" s="131"/>
      <c r="Z3858" s="131"/>
      <c r="AA3858" s="131"/>
      <c r="AB3858" s="131"/>
      <c r="AC3858" s="131"/>
      <c r="AD3858" s="131"/>
      <c r="AE3858" s="131"/>
      <c r="AF3858" s="131"/>
      <c r="AG3858" s="131"/>
      <c r="AH3858" s="43">
        <v>0</v>
      </c>
    </row>
    <row r="3859" spans="4:34">
      <c r="D3859" s="62">
        <v>2000</v>
      </c>
      <c r="E3859" s="62">
        <v>11</v>
      </c>
      <c r="F3859" s="62">
        <v>2001</v>
      </c>
      <c r="G3859" s="62">
        <v>2001</v>
      </c>
      <c r="H3859" s="131"/>
      <c r="I3859" s="131"/>
      <c r="J3859" s="131"/>
      <c r="K3859" s="131"/>
      <c r="L3859" s="131"/>
      <c r="M3859" s="131"/>
      <c r="N3859" s="131"/>
      <c r="O3859" s="131"/>
      <c r="P3859" s="131"/>
      <c r="Q3859" s="131"/>
      <c r="R3859" s="131"/>
      <c r="S3859" s="131"/>
      <c r="T3859" s="131"/>
      <c r="U3859" s="131"/>
      <c r="V3859" s="131"/>
      <c r="W3859" s="131"/>
      <c r="X3859" s="131"/>
      <c r="Y3859" s="131"/>
      <c r="Z3859" s="131"/>
      <c r="AA3859" s="131"/>
      <c r="AB3859" s="131"/>
      <c r="AC3859" s="131"/>
      <c r="AD3859" s="131"/>
      <c r="AE3859" s="131"/>
      <c r="AF3859" s="131"/>
      <c r="AG3859" s="131"/>
      <c r="AH3859" s="43">
        <v>0</v>
      </c>
    </row>
    <row r="3860" spans="4:34">
      <c r="D3860" s="62">
        <v>2000</v>
      </c>
      <c r="E3860" s="62">
        <v>12</v>
      </c>
      <c r="F3860" s="62">
        <v>2001</v>
      </c>
      <c r="G3860" s="62">
        <v>2001</v>
      </c>
      <c r="H3860" s="131"/>
      <c r="I3860" s="131"/>
      <c r="J3860" s="131"/>
      <c r="K3860" s="131"/>
      <c r="L3860" s="131"/>
      <c r="M3860" s="131"/>
      <c r="N3860" s="131"/>
      <c r="O3860" s="131"/>
      <c r="P3860" s="131"/>
      <c r="Q3860" s="131"/>
      <c r="R3860" s="131"/>
      <c r="S3860" s="131"/>
      <c r="T3860" s="131"/>
      <c r="U3860" s="131"/>
      <c r="V3860" s="131"/>
      <c r="W3860" s="131"/>
      <c r="X3860" s="131"/>
      <c r="Y3860" s="131"/>
      <c r="Z3860" s="131"/>
      <c r="AA3860" s="131"/>
      <c r="AB3860" s="131"/>
      <c r="AC3860" s="131"/>
      <c r="AD3860" s="131"/>
      <c r="AE3860" s="131"/>
      <c r="AF3860" s="131"/>
      <c r="AG3860" s="131"/>
      <c r="AH3860" s="43">
        <v>0</v>
      </c>
    </row>
    <row r="3861" spans="4:34">
      <c r="D3861" s="62">
        <v>2001</v>
      </c>
      <c r="E3861" s="62">
        <v>1</v>
      </c>
      <c r="F3861" s="62">
        <v>2001</v>
      </c>
      <c r="G3861" s="62">
        <v>2001</v>
      </c>
      <c r="H3861" s="131"/>
      <c r="I3861" s="131"/>
      <c r="J3861" s="131"/>
      <c r="K3861" s="131"/>
      <c r="L3861" s="131"/>
      <c r="M3861" s="131"/>
      <c r="N3861" s="131"/>
      <c r="O3861" s="131"/>
      <c r="P3861" s="131"/>
      <c r="Q3861" s="131"/>
      <c r="R3861" s="131"/>
      <c r="S3861" s="131"/>
      <c r="T3861" s="131"/>
      <c r="U3861" s="131"/>
      <c r="V3861" s="131"/>
      <c r="W3861" s="131"/>
      <c r="X3861" s="131"/>
      <c r="Y3861" s="131"/>
      <c r="Z3861" s="131"/>
      <c r="AA3861" s="131"/>
      <c r="AB3861" s="131"/>
      <c r="AC3861" s="131"/>
      <c r="AD3861" s="131"/>
      <c r="AE3861" s="131"/>
      <c r="AF3861" s="131"/>
      <c r="AG3861" s="131"/>
      <c r="AH3861" s="43">
        <v>0</v>
      </c>
    </row>
    <row r="3862" spans="4:34">
      <c r="D3862" s="62">
        <v>2001</v>
      </c>
      <c r="E3862" s="62">
        <v>2</v>
      </c>
      <c r="F3862" s="62">
        <v>2001</v>
      </c>
      <c r="G3862" s="62">
        <v>2001</v>
      </c>
      <c r="H3862" s="131"/>
      <c r="I3862" s="131"/>
      <c r="J3862" s="131"/>
      <c r="K3862" s="131"/>
      <c r="L3862" s="131"/>
      <c r="M3862" s="131"/>
      <c r="N3862" s="131"/>
      <c r="O3862" s="131"/>
      <c r="P3862" s="131"/>
      <c r="Q3862" s="131"/>
      <c r="R3862" s="131"/>
      <c r="S3862" s="131"/>
      <c r="T3862" s="131"/>
      <c r="U3862" s="131"/>
      <c r="V3862" s="131"/>
      <c r="W3862" s="131"/>
      <c r="X3862" s="131"/>
      <c r="Y3862" s="131"/>
      <c r="Z3862" s="131"/>
      <c r="AA3862" s="131"/>
      <c r="AB3862" s="131"/>
      <c r="AC3862" s="131"/>
      <c r="AD3862" s="131"/>
      <c r="AE3862" s="131"/>
      <c r="AF3862" s="131"/>
      <c r="AG3862" s="131"/>
      <c r="AH3862" s="43">
        <v>0</v>
      </c>
    </row>
    <row r="3863" spans="4:34">
      <c r="D3863" s="62">
        <v>2001</v>
      </c>
      <c r="E3863" s="62">
        <v>3</v>
      </c>
      <c r="F3863" s="62">
        <v>2001</v>
      </c>
      <c r="G3863" s="62">
        <v>2001</v>
      </c>
      <c r="H3863" s="131"/>
      <c r="I3863" s="131"/>
      <c r="J3863" s="131"/>
      <c r="K3863" s="131"/>
      <c r="L3863" s="131"/>
      <c r="M3863" s="131"/>
      <c r="N3863" s="131"/>
      <c r="O3863" s="131"/>
      <c r="P3863" s="131"/>
      <c r="Q3863" s="131"/>
      <c r="R3863" s="131"/>
      <c r="S3863" s="131"/>
      <c r="T3863" s="131"/>
      <c r="U3863" s="131"/>
      <c r="V3863" s="131"/>
      <c r="W3863" s="131"/>
      <c r="X3863" s="131"/>
      <c r="Y3863" s="131"/>
      <c r="Z3863" s="131"/>
      <c r="AA3863" s="131"/>
      <c r="AB3863" s="131"/>
      <c r="AC3863" s="131"/>
      <c r="AD3863" s="131"/>
      <c r="AE3863" s="131"/>
      <c r="AF3863" s="131"/>
      <c r="AG3863" s="131"/>
      <c r="AH3863" s="43">
        <v>0</v>
      </c>
    </row>
    <row r="3864" spans="4:34">
      <c r="D3864" s="62">
        <v>2001</v>
      </c>
      <c r="E3864" s="62">
        <v>4</v>
      </c>
      <c r="F3864" s="62">
        <v>2001</v>
      </c>
      <c r="G3864" s="62">
        <v>2001</v>
      </c>
      <c r="H3864" s="131"/>
      <c r="I3864" s="131"/>
      <c r="J3864" s="131"/>
      <c r="K3864" s="131"/>
      <c r="L3864" s="131"/>
      <c r="M3864" s="131"/>
      <c r="N3864" s="131"/>
      <c r="O3864" s="131"/>
      <c r="P3864" s="131"/>
      <c r="Q3864" s="131"/>
      <c r="R3864" s="131"/>
      <c r="S3864" s="131"/>
      <c r="T3864" s="131"/>
      <c r="U3864" s="131"/>
      <c r="V3864" s="131"/>
      <c r="W3864" s="131"/>
      <c r="X3864" s="131"/>
      <c r="Y3864" s="131"/>
      <c r="Z3864" s="131"/>
      <c r="AA3864" s="131"/>
      <c r="AB3864" s="131"/>
      <c r="AC3864" s="131"/>
      <c r="AD3864" s="131"/>
      <c r="AE3864" s="131"/>
      <c r="AF3864" s="131"/>
      <c r="AG3864" s="131"/>
      <c r="AH3864" s="43">
        <v>0</v>
      </c>
    </row>
    <row r="3865" spans="4:34">
      <c r="D3865" s="62">
        <v>2001</v>
      </c>
      <c r="E3865" s="62">
        <v>5</v>
      </c>
      <c r="F3865" s="62">
        <v>2001</v>
      </c>
      <c r="G3865" s="62">
        <v>2002</v>
      </c>
      <c r="H3865" s="131"/>
      <c r="I3865" s="131"/>
      <c r="J3865" s="131"/>
      <c r="K3865" s="131"/>
      <c r="L3865" s="131"/>
      <c r="M3865" s="131"/>
      <c r="N3865" s="131"/>
      <c r="O3865" s="131"/>
      <c r="P3865" s="131"/>
      <c r="Q3865" s="131"/>
      <c r="R3865" s="131"/>
      <c r="S3865" s="131"/>
      <c r="T3865" s="131"/>
      <c r="U3865" s="131"/>
      <c r="V3865" s="131"/>
      <c r="W3865" s="131"/>
      <c r="X3865" s="131"/>
      <c r="Y3865" s="131"/>
      <c r="Z3865" s="131"/>
      <c r="AA3865" s="131"/>
      <c r="AB3865" s="131"/>
      <c r="AC3865" s="131"/>
      <c r="AD3865" s="131"/>
      <c r="AE3865" s="131"/>
      <c r="AF3865" s="131"/>
      <c r="AG3865" s="131"/>
      <c r="AH3865" s="43">
        <v>0</v>
      </c>
    </row>
    <row r="3866" spans="4:34">
      <c r="D3866" s="62">
        <v>2001</v>
      </c>
      <c r="E3866" s="62">
        <v>6</v>
      </c>
      <c r="F3866" s="62">
        <v>2001</v>
      </c>
      <c r="G3866" s="62">
        <v>2002</v>
      </c>
      <c r="H3866" s="131"/>
      <c r="I3866" s="131"/>
      <c r="J3866" s="131"/>
      <c r="K3866" s="131"/>
      <c r="L3866" s="131"/>
      <c r="M3866" s="131"/>
      <c r="N3866" s="131"/>
      <c r="O3866" s="131"/>
      <c r="P3866" s="131"/>
      <c r="Q3866" s="131"/>
      <c r="R3866" s="131"/>
      <c r="S3866" s="131"/>
      <c r="T3866" s="131"/>
      <c r="U3866" s="131"/>
      <c r="V3866" s="131"/>
      <c r="W3866" s="131"/>
      <c r="X3866" s="131"/>
      <c r="Y3866" s="131"/>
      <c r="Z3866" s="131"/>
      <c r="AA3866" s="131"/>
      <c r="AB3866" s="131"/>
      <c r="AC3866" s="131"/>
      <c r="AD3866" s="131"/>
      <c r="AE3866" s="131"/>
      <c r="AF3866" s="131"/>
      <c r="AG3866" s="131"/>
      <c r="AH3866" s="43">
        <v>0</v>
      </c>
    </row>
    <row r="3867" spans="4:34">
      <c r="D3867" s="62">
        <v>2001</v>
      </c>
      <c r="E3867" s="62">
        <v>7</v>
      </c>
      <c r="F3867" s="62">
        <v>2002</v>
      </c>
      <c r="G3867" s="62">
        <v>2002</v>
      </c>
      <c r="H3867" s="131"/>
      <c r="I3867" s="131"/>
      <c r="J3867" s="131"/>
      <c r="K3867" s="131"/>
      <c r="L3867" s="131"/>
      <c r="M3867" s="131"/>
      <c r="N3867" s="131"/>
      <c r="O3867" s="131"/>
      <c r="P3867" s="131"/>
      <c r="Q3867" s="131"/>
      <c r="R3867" s="131"/>
      <c r="S3867" s="131"/>
      <c r="T3867" s="131"/>
      <c r="U3867" s="131"/>
      <c r="V3867" s="131"/>
      <c r="W3867" s="131"/>
      <c r="X3867" s="131"/>
      <c r="Y3867" s="131"/>
      <c r="Z3867" s="131"/>
      <c r="AA3867" s="131"/>
      <c r="AB3867" s="131"/>
      <c r="AC3867" s="131"/>
      <c r="AD3867" s="131"/>
      <c r="AE3867" s="131"/>
      <c r="AF3867" s="131"/>
      <c r="AG3867" s="131"/>
      <c r="AH3867" s="43">
        <v>0</v>
      </c>
    </row>
    <row r="3868" spans="4:34">
      <c r="D3868" s="62">
        <v>2001</v>
      </c>
      <c r="E3868" s="62">
        <v>8</v>
      </c>
      <c r="F3868" s="62">
        <v>2002</v>
      </c>
      <c r="G3868" s="62">
        <v>2002</v>
      </c>
      <c r="H3868" s="131"/>
      <c r="I3868" s="131"/>
      <c r="J3868" s="131"/>
      <c r="K3868" s="131"/>
      <c r="L3868" s="131"/>
      <c r="M3868" s="131"/>
      <c r="N3868" s="131"/>
      <c r="O3868" s="131"/>
      <c r="P3868" s="131"/>
      <c r="Q3868" s="131"/>
      <c r="R3868" s="131"/>
      <c r="S3868" s="131"/>
      <c r="T3868" s="131"/>
      <c r="U3868" s="131"/>
      <c r="V3868" s="131"/>
      <c r="W3868" s="131"/>
      <c r="X3868" s="131"/>
      <c r="Y3868" s="131"/>
      <c r="Z3868" s="131"/>
      <c r="AA3868" s="131"/>
      <c r="AB3868" s="131"/>
      <c r="AC3868" s="131"/>
      <c r="AD3868" s="131"/>
      <c r="AE3868" s="131"/>
      <c r="AF3868" s="131"/>
      <c r="AG3868" s="131"/>
      <c r="AH3868" s="43">
        <v>0</v>
      </c>
    </row>
    <row r="3869" spans="4:34">
      <c r="D3869" s="62">
        <v>2001</v>
      </c>
      <c r="E3869" s="62">
        <v>9</v>
      </c>
      <c r="F3869" s="62">
        <v>2002</v>
      </c>
      <c r="G3869" s="62">
        <v>2002</v>
      </c>
      <c r="H3869" s="131"/>
      <c r="I3869" s="131"/>
      <c r="J3869" s="131"/>
      <c r="K3869" s="131"/>
      <c r="L3869" s="131"/>
      <c r="M3869" s="131"/>
      <c r="N3869" s="131"/>
      <c r="O3869" s="131"/>
      <c r="P3869" s="131"/>
      <c r="Q3869" s="131"/>
      <c r="R3869" s="131"/>
      <c r="S3869" s="131"/>
      <c r="T3869" s="131"/>
      <c r="U3869" s="131"/>
      <c r="V3869" s="131"/>
      <c r="W3869" s="131"/>
      <c r="X3869" s="131"/>
      <c r="Y3869" s="131"/>
      <c r="Z3869" s="131"/>
      <c r="AA3869" s="131"/>
      <c r="AB3869" s="131"/>
      <c r="AC3869" s="131"/>
      <c r="AD3869" s="131"/>
      <c r="AE3869" s="131"/>
      <c r="AF3869" s="131"/>
      <c r="AG3869" s="131"/>
      <c r="AH3869" s="43">
        <v>0</v>
      </c>
    </row>
    <row r="3870" spans="4:34">
      <c r="D3870" s="62">
        <v>2001</v>
      </c>
      <c r="E3870" s="62">
        <v>10</v>
      </c>
      <c r="F3870" s="62">
        <v>2002</v>
      </c>
      <c r="G3870" s="62">
        <v>2002</v>
      </c>
      <c r="H3870" s="131"/>
      <c r="I3870" s="131"/>
      <c r="J3870" s="131"/>
      <c r="K3870" s="131"/>
      <c r="L3870" s="131"/>
      <c r="M3870" s="131"/>
      <c r="N3870" s="131"/>
      <c r="O3870" s="131"/>
      <c r="P3870" s="131"/>
      <c r="Q3870" s="131"/>
      <c r="R3870" s="131"/>
      <c r="S3870" s="131"/>
      <c r="T3870" s="131"/>
      <c r="U3870" s="131"/>
      <c r="V3870" s="131"/>
      <c r="W3870" s="131"/>
      <c r="X3870" s="131"/>
      <c r="Y3870" s="131"/>
      <c r="Z3870" s="131"/>
      <c r="AA3870" s="131"/>
      <c r="AB3870" s="131"/>
      <c r="AC3870" s="131"/>
      <c r="AD3870" s="131"/>
      <c r="AE3870" s="131"/>
      <c r="AF3870" s="131"/>
      <c r="AG3870" s="131"/>
      <c r="AH3870" s="43">
        <v>0</v>
      </c>
    </row>
    <row r="3871" spans="4:34">
      <c r="D3871" s="62">
        <v>2001</v>
      </c>
      <c r="E3871" s="62">
        <v>11</v>
      </c>
      <c r="F3871" s="62">
        <v>2002</v>
      </c>
      <c r="G3871" s="62">
        <v>2002</v>
      </c>
      <c r="H3871" s="131"/>
      <c r="I3871" s="131"/>
      <c r="J3871" s="131"/>
      <c r="K3871" s="131"/>
      <c r="L3871" s="131"/>
      <c r="M3871" s="131"/>
      <c r="N3871" s="131"/>
      <c r="O3871" s="131"/>
      <c r="P3871" s="131"/>
      <c r="Q3871" s="131"/>
      <c r="R3871" s="131"/>
      <c r="S3871" s="131"/>
      <c r="T3871" s="131"/>
      <c r="U3871" s="131"/>
      <c r="V3871" s="131"/>
      <c r="W3871" s="131"/>
      <c r="X3871" s="131"/>
      <c r="Y3871" s="131"/>
      <c r="Z3871" s="131"/>
      <c r="AA3871" s="131"/>
      <c r="AB3871" s="131"/>
      <c r="AC3871" s="131"/>
      <c r="AD3871" s="131"/>
      <c r="AE3871" s="131"/>
      <c r="AF3871" s="131"/>
      <c r="AG3871" s="131"/>
      <c r="AH3871" s="43">
        <v>0</v>
      </c>
    </row>
    <row r="3872" spans="4:34">
      <c r="D3872" s="62">
        <v>2001</v>
      </c>
      <c r="E3872" s="62">
        <v>12</v>
      </c>
      <c r="F3872" s="62">
        <v>2002</v>
      </c>
      <c r="G3872" s="62">
        <v>2002</v>
      </c>
      <c r="H3872" s="131"/>
      <c r="I3872" s="131"/>
      <c r="J3872" s="131"/>
      <c r="K3872" s="131"/>
      <c r="L3872" s="131"/>
      <c r="M3872" s="131"/>
      <c r="N3872" s="131"/>
      <c r="O3872" s="131"/>
      <c r="P3872" s="131"/>
      <c r="Q3872" s="131"/>
      <c r="R3872" s="131"/>
      <c r="S3872" s="131"/>
      <c r="T3872" s="131"/>
      <c r="U3872" s="131"/>
      <c r="V3872" s="131"/>
      <c r="W3872" s="131"/>
      <c r="X3872" s="131"/>
      <c r="Y3872" s="131"/>
      <c r="Z3872" s="131"/>
      <c r="AA3872" s="131"/>
      <c r="AB3872" s="131"/>
      <c r="AC3872" s="131"/>
      <c r="AD3872" s="131"/>
      <c r="AE3872" s="131"/>
      <c r="AF3872" s="131"/>
      <c r="AG3872" s="131"/>
      <c r="AH3872" s="43">
        <v>0</v>
      </c>
    </row>
    <row r="3873" spans="4:34">
      <c r="D3873" s="62">
        <v>2002</v>
      </c>
      <c r="E3873" s="62">
        <v>1</v>
      </c>
      <c r="F3873" s="62">
        <v>2002</v>
      </c>
      <c r="G3873" s="62">
        <v>2002</v>
      </c>
      <c r="H3873" s="131"/>
      <c r="I3873" s="131"/>
      <c r="J3873" s="131"/>
      <c r="K3873" s="131"/>
      <c r="L3873" s="131"/>
      <c r="M3873" s="131"/>
      <c r="N3873" s="131"/>
      <c r="O3873" s="131"/>
      <c r="P3873" s="131"/>
      <c r="Q3873" s="131"/>
      <c r="R3873" s="131"/>
      <c r="S3873" s="131"/>
      <c r="T3873" s="131"/>
      <c r="U3873" s="131"/>
      <c r="V3873" s="131"/>
      <c r="W3873" s="131"/>
      <c r="X3873" s="131"/>
      <c r="Y3873" s="131"/>
      <c r="Z3873" s="131"/>
      <c r="AA3873" s="131"/>
      <c r="AB3873" s="131"/>
      <c r="AC3873" s="131"/>
      <c r="AD3873" s="131"/>
      <c r="AE3873" s="131"/>
      <c r="AF3873" s="131"/>
      <c r="AG3873" s="131"/>
      <c r="AH3873" s="43">
        <v>0</v>
      </c>
    </row>
    <row r="3874" spans="4:34">
      <c r="D3874" s="62">
        <v>2002</v>
      </c>
      <c r="E3874" s="62">
        <v>2</v>
      </c>
      <c r="F3874" s="62">
        <v>2002</v>
      </c>
      <c r="G3874" s="62">
        <v>2002</v>
      </c>
      <c r="H3874" s="131"/>
      <c r="I3874" s="131"/>
      <c r="J3874" s="131"/>
      <c r="K3874" s="131"/>
      <c r="L3874" s="131"/>
      <c r="M3874" s="131"/>
      <c r="N3874" s="131"/>
      <c r="O3874" s="131"/>
      <c r="P3874" s="131"/>
      <c r="Q3874" s="131"/>
      <c r="R3874" s="131"/>
      <c r="S3874" s="131"/>
      <c r="T3874" s="131"/>
      <c r="U3874" s="131"/>
      <c r="V3874" s="131"/>
      <c r="W3874" s="131"/>
      <c r="X3874" s="131"/>
      <c r="Y3874" s="131"/>
      <c r="Z3874" s="131"/>
      <c r="AA3874" s="131"/>
      <c r="AB3874" s="131"/>
      <c r="AC3874" s="131"/>
      <c r="AD3874" s="131"/>
      <c r="AE3874" s="131"/>
      <c r="AF3874" s="131"/>
      <c r="AG3874" s="131"/>
      <c r="AH3874" s="43">
        <v>0</v>
      </c>
    </row>
    <row r="3875" spans="4:34">
      <c r="D3875" s="62">
        <v>2002</v>
      </c>
      <c r="E3875" s="62">
        <v>3</v>
      </c>
      <c r="F3875" s="62">
        <v>2002</v>
      </c>
      <c r="G3875" s="62">
        <v>2002</v>
      </c>
      <c r="H3875" s="131"/>
      <c r="I3875" s="131"/>
      <c r="J3875" s="131"/>
      <c r="K3875" s="131"/>
      <c r="L3875" s="131"/>
      <c r="M3875" s="131"/>
      <c r="N3875" s="131"/>
      <c r="O3875" s="131"/>
      <c r="P3875" s="131"/>
      <c r="Q3875" s="131"/>
      <c r="R3875" s="131"/>
      <c r="S3875" s="131"/>
      <c r="T3875" s="131"/>
      <c r="U3875" s="131"/>
      <c r="V3875" s="131"/>
      <c r="W3875" s="131"/>
      <c r="X3875" s="131"/>
      <c r="Y3875" s="131"/>
      <c r="Z3875" s="131"/>
      <c r="AA3875" s="131"/>
      <c r="AB3875" s="131"/>
      <c r="AC3875" s="131"/>
      <c r="AD3875" s="131"/>
      <c r="AE3875" s="131"/>
      <c r="AF3875" s="131"/>
      <c r="AG3875" s="131"/>
      <c r="AH3875" s="43">
        <v>0</v>
      </c>
    </row>
    <row r="3876" spans="4:34">
      <c r="D3876" s="62">
        <v>2002</v>
      </c>
      <c r="E3876" s="62">
        <v>4</v>
      </c>
      <c r="F3876" s="62">
        <v>2002</v>
      </c>
      <c r="G3876" s="62">
        <v>2002</v>
      </c>
      <c r="H3876" s="131"/>
      <c r="I3876" s="131"/>
      <c r="J3876" s="131"/>
      <c r="K3876" s="131"/>
      <c r="L3876" s="131"/>
      <c r="M3876" s="131"/>
      <c r="N3876" s="131"/>
      <c r="O3876" s="131"/>
      <c r="P3876" s="131"/>
      <c r="Q3876" s="131"/>
      <c r="R3876" s="131"/>
      <c r="S3876" s="131"/>
      <c r="T3876" s="131"/>
      <c r="U3876" s="131"/>
      <c r="V3876" s="131"/>
      <c r="W3876" s="131"/>
      <c r="X3876" s="131"/>
      <c r="Y3876" s="131"/>
      <c r="Z3876" s="131"/>
      <c r="AA3876" s="131"/>
      <c r="AB3876" s="131"/>
      <c r="AC3876" s="131"/>
      <c r="AD3876" s="131"/>
      <c r="AE3876" s="131"/>
      <c r="AF3876" s="131"/>
      <c r="AG3876" s="131"/>
      <c r="AH3876" s="43">
        <v>0</v>
      </c>
    </row>
    <row r="3877" spans="4:34">
      <c r="D3877" s="62">
        <v>2002</v>
      </c>
      <c r="E3877" s="62">
        <v>5</v>
      </c>
      <c r="F3877" s="62">
        <v>2002</v>
      </c>
      <c r="G3877" s="62">
        <v>2003</v>
      </c>
      <c r="H3877" s="131"/>
      <c r="I3877" s="131"/>
      <c r="J3877" s="131"/>
      <c r="K3877" s="131"/>
      <c r="L3877" s="131"/>
      <c r="M3877" s="131"/>
      <c r="N3877" s="131"/>
      <c r="O3877" s="131"/>
      <c r="P3877" s="131"/>
      <c r="Q3877" s="131"/>
      <c r="R3877" s="131"/>
      <c r="S3877" s="131"/>
      <c r="T3877" s="131"/>
      <c r="U3877" s="131"/>
      <c r="V3877" s="131"/>
      <c r="W3877" s="131"/>
      <c r="X3877" s="131"/>
      <c r="Y3877" s="131"/>
      <c r="Z3877" s="131"/>
      <c r="AA3877" s="131"/>
      <c r="AB3877" s="131"/>
      <c r="AC3877" s="131"/>
      <c r="AD3877" s="131"/>
      <c r="AE3877" s="131"/>
      <c r="AF3877" s="131"/>
      <c r="AG3877" s="131"/>
      <c r="AH3877" s="43">
        <v>0</v>
      </c>
    </row>
    <row r="3878" spans="4:34">
      <c r="D3878" s="62">
        <v>2002</v>
      </c>
      <c r="E3878" s="62">
        <v>6</v>
      </c>
      <c r="F3878" s="62">
        <v>2002</v>
      </c>
      <c r="G3878" s="62">
        <v>2003</v>
      </c>
      <c r="H3878" s="131"/>
      <c r="I3878" s="131"/>
      <c r="J3878" s="131"/>
      <c r="K3878" s="131"/>
      <c r="L3878" s="131"/>
      <c r="M3878" s="131"/>
      <c r="N3878" s="131"/>
      <c r="O3878" s="131"/>
      <c r="P3878" s="131"/>
      <c r="Q3878" s="131"/>
      <c r="R3878" s="131"/>
      <c r="S3878" s="131"/>
      <c r="T3878" s="131"/>
      <c r="U3878" s="131"/>
      <c r="V3878" s="131"/>
      <c r="W3878" s="131"/>
      <c r="X3878" s="131"/>
      <c r="Y3878" s="131"/>
      <c r="Z3878" s="131"/>
      <c r="AA3878" s="131"/>
      <c r="AB3878" s="131"/>
      <c r="AC3878" s="131"/>
      <c r="AD3878" s="131"/>
      <c r="AE3878" s="131"/>
      <c r="AF3878" s="131"/>
      <c r="AG3878" s="131"/>
      <c r="AH3878" s="43">
        <v>0</v>
      </c>
    </row>
    <row r="3879" spans="4:34">
      <c r="D3879" s="62">
        <v>2002</v>
      </c>
      <c r="E3879" s="62">
        <v>7</v>
      </c>
      <c r="F3879" s="62">
        <v>2003</v>
      </c>
      <c r="G3879" s="62">
        <v>2003</v>
      </c>
      <c r="H3879" s="131"/>
      <c r="I3879" s="131"/>
      <c r="J3879" s="131"/>
      <c r="K3879" s="131"/>
      <c r="L3879" s="131"/>
      <c r="M3879" s="131"/>
      <c r="N3879" s="131"/>
      <c r="O3879" s="131"/>
      <c r="P3879" s="131"/>
      <c r="Q3879" s="131"/>
      <c r="R3879" s="131"/>
      <c r="S3879" s="131"/>
      <c r="T3879" s="131"/>
      <c r="U3879" s="131"/>
      <c r="V3879" s="131"/>
      <c r="W3879" s="131"/>
      <c r="X3879" s="131"/>
      <c r="Y3879" s="131"/>
      <c r="Z3879" s="131"/>
      <c r="AA3879" s="131"/>
      <c r="AB3879" s="131"/>
      <c r="AC3879" s="131"/>
      <c r="AD3879" s="131"/>
      <c r="AE3879" s="131"/>
      <c r="AF3879" s="131"/>
      <c r="AG3879" s="131"/>
      <c r="AH3879" s="43">
        <v>0</v>
      </c>
    </row>
    <row r="3880" spans="4:34">
      <c r="D3880" s="62">
        <v>2002</v>
      </c>
      <c r="E3880" s="62">
        <v>8</v>
      </c>
      <c r="F3880" s="62">
        <v>2003</v>
      </c>
      <c r="G3880" s="62">
        <v>2003</v>
      </c>
      <c r="H3880" s="131"/>
      <c r="I3880" s="131"/>
      <c r="J3880" s="131"/>
      <c r="K3880" s="131"/>
      <c r="L3880" s="131"/>
      <c r="M3880" s="131"/>
      <c r="N3880" s="131"/>
      <c r="O3880" s="131"/>
      <c r="P3880" s="131"/>
      <c r="Q3880" s="131"/>
      <c r="R3880" s="131"/>
      <c r="S3880" s="131"/>
      <c r="T3880" s="131"/>
      <c r="U3880" s="131"/>
      <c r="V3880" s="131"/>
      <c r="W3880" s="131"/>
      <c r="X3880" s="131"/>
      <c r="Y3880" s="131"/>
      <c r="Z3880" s="131"/>
      <c r="AA3880" s="131"/>
      <c r="AB3880" s="131"/>
      <c r="AC3880" s="131"/>
      <c r="AD3880" s="131"/>
      <c r="AE3880" s="131"/>
      <c r="AF3880" s="131"/>
      <c r="AG3880" s="131"/>
      <c r="AH3880" s="43">
        <v>0</v>
      </c>
    </row>
    <row r="3881" spans="4:34">
      <c r="D3881" s="62">
        <v>2002</v>
      </c>
      <c r="E3881" s="62">
        <v>9</v>
      </c>
      <c r="F3881" s="62">
        <v>2003</v>
      </c>
      <c r="G3881" s="62">
        <v>2003</v>
      </c>
      <c r="H3881" s="131"/>
      <c r="I3881" s="131"/>
      <c r="J3881" s="131"/>
      <c r="K3881" s="131"/>
      <c r="L3881" s="131"/>
      <c r="M3881" s="131"/>
      <c r="N3881" s="131"/>
      <c r="O3881" s="131"/>
      <c r="P3881" s="131"/>
      <c r="Q3881" s="131"/>
      <c r="R3881" s="131"/>
      <c r="S3881" s="131"/>
      <c r="T3881" s="131"/>
      <c r="U3881" s="131"/>
      <c r="V3881" s="131"/>
      <c r="W3881" s="131"/>
      <c r="X3881" s="131"/>
      <c r="Y3881" s="131"/>
      <c r="Z3881" s="131"/>
      <c r="AA3881" s="131"/>
      <c r="AB3881" s="131"/>
      <c r="AC3881" s="131"/>
      <c r="AD3881" s="131"/>
      <c r="AE3881" s="131"/>
      <c r="AF3881" s="131"/>
      <c r="AG3881" s="131"/>
      <c r="AH3881" s="43">
        <v>0</v>
      </c>
    </row>
    <row r="3882" spans="4:34">
      <c r="D3882" s="62">
        <v>2002</v>
      </c>
      <c r="E3882" s="62">
        <v>10</v>
      </c>
      <c r="F3882" s="62">
        <v>2003</v>
      </c>
      <c r="G3882" s="62">
        <v>2003</v>
      </c>
      <c r="H3882" s="131"/>
      <c r="I3882" s="131"/>
      <c r="J3882" s="131"/>
      <c r="K3882" s="131"/>
      <c r="L3882" s="131"/>
      <c r="M3882" s="131"/>
      <c r="N3882" s="131"/>
      <c r="O3882" s="131"/>
      <c r="P3882" s="131"/>
      <c r="Q3882" s="131"/>
      <c r="R3882" s="131"/>
      <c r="S3882" s="131"/>
      <c r="T3882" s="131"/>
      <c r="U3882" s="131"/>
      <c r="V3882" s="131"/>
      <c r="W3882" s="131"/>
      <c r="X3882" s="131"/>
      <c r="Y3882" s="131"/>
      <c r="Z3882" s="131"/>
      <c r="AA3882" s="131"/>
      <c r="AB3882" s="131"/>
      <c r="AC3882" s="131"/>
      <c r="AD3882" s="131"/>
      <c r="AE3882" s="131"/>
      <c r="AF3882" s="131"/>
      <c r="AG3882" s="131"/>
      <c r="AH3882" s="43">
        <v>0</v>
      </c>
    </row>
    <row r="3883" spans="4:34">
      <c r="D3883" s="62">
        <v>2002</v>
      </c>
      <c r="E3883" s="62">
        <v>11</v>
      </c>
      <c r="F3883" s="62">
        <v>2003</v>
      </c>
      <c r="G3883" s="62">
        <v>2003</v>
      </c>
      <c r="H3883" s="131"/>
      <c r="I3883" s="131"/>
      <c r="J3883" s="131"/>
      <c r="K3883" s="131"/>
      <c r="L3883" s="131"/>
      <c r="M3883" s="131"/>
      <c r="N3883" s="131"/>
      <c r="O3883" s="131"/>
      <c r="P3883" s="131"/>
      <c r="Q3883" s="131"/>
      <c r="R3883" s="131"/>
      <c r="S3883" s="131"/>
      <c r="T3883" s="131"/>
      <c r="U3883" s="131"/>
      <c r="V3883" s="131"/>
      <c r="W3883" s="131"/>
      <c r="X3883" s="131"/>
      <c r="Y3883" s="131"/>
      <c r="Z3883" s="131"/>
      <c r="AA3883" s="131"/>
      <c r="AB3883" s="131"/>
      <c r="AC3883" s="131"/>
      <c r="AD3883" s="131"/>
      <c r="AE3883" s="131"/>
      <c r="AF3883" s="131"/>
      <c r="AG3883" s="131"/>
      <c r="AH3883" s="43">
        <v>0</v>
      </c>
    </row>
    <row r="3884" spans="4:34">
      <c r="D3884" s="62">
        <v>2002</v>
      </c>
      <c r="E3884" s="62">
        <v>12</v>
      </c>
      <c r="F3884" s="62">
        <v>2003</v>
      </c>
      <c r="G3884" s="62">
        <v>2003</v>
      </c>
      <c r="H3884" s="131"/>
      <c r="I3884" s="131"/>
      <c r="J3884" s="131"/>
      <c r="K3884" s="131"/>
      <c r="L3884" s="131"/>
      <c r="M3884" s="131"/>
      <c r="N3884" s="131"/>
      <c r="O3884" s="131"/>
      <c r="P3884" s="131"/>
      <c r="Q3884" s="131"/>
      <c r="R3884" s="131"/>
      <c r="S3884" s="131"/>
      <c r="T3884" s="131"/>
      <c r="U3884" s="131"/>
      <c r="V3884" s="131"/>
      <c r="W3884" s="131"/>
      <c r="X3884" s="131"/>
      <c r="Y3884" s="131"/>
      <c r="Z3884" s="131"/>
      <c r="AA3884" s="131"/>
      <c r="AB3884" s="131"/>
      <c r="AC3884" s="131"/>
      <c r="AD3884" s="131"/>
      <c r="AE3884" s="131"/>
      <c r="AF3884" s="131"/>
      <c r="AG3884" s="131"/>
      <c r="AH3884" s="43">
        <v>0</v>
      </c>
    </row>
    <row r="3885" spans="4:34">
      <c r="D3885" s="62">
        <v>2003</v>
      </c>
      <c r="E3885" s="62">
        <v>1</v>
      </c>
      <c r="F3885" s="62">
        <v>2003</v>
      </c>
      <c r="G3885" s="62">
        <v>2003</v>
      </c>
      <c r="H3885" s="131"/>
      <c r="I3885" s="131"/>
      <c r="J3885" s="131"/>
      <c r="K3885" s="131"/>
      <c r="L3885" s="131"/>
      <c r="M3885" s="131"/>
      <c r="N3885" s="131"/>
      <c r="O3885" s="131"/>
      <c r="P3885" s="131"/>
      <c r="Q3885" s="131"/>
      <c r="R3885" s="131"/>
      <c r="S3885" s="131"/>
      <c r="T3885" s="131"/>
      <c r="U3885" s="131"/>
      <c r="V3885" s="131"/>
      <c r="W3885" s="131"/>
      <c r="X3885" s="131"/>
      <c r="Y3885" s="131"/>
      <c r="Z3885" s="131"/>
      <c r="AA3885" s="131"/>
      <c r="AB3885" s="131"/>
      <c r="AC3885" s="131"/>
      <c r="AD3885" s="131"/>
      <c r="AE3885" s="131"/>
      <c r="AF3885" s="131"/>
      <c r="AG3885" s="131"/>
      <c r="AH3885" s="43">
        <v>0</v>
      </c>
    </row>
    <row r="3886" spans="4:34">
      <c r="D3886" s="62">
        <v>2003</v>
      </c>
      <c r="E3886" s="62">
        <v>2</v>
      </c>
      <c r="F3886" s="62">
        <v>2003</v>
      </c>
      <c r="G3886" s="62">
        <v>2003</v>
      </c>
      <c r="H3886" s="131"/>
      <c r="I3886" s="131"/>
      <c r="J3886" s="131"/>
      <c r="K3886" s="131"/>
      <c r="L3886" s="131"/>
      <c r="M3886" s="131"/>
      <c r="N3886" s="131"/>
      <c r="O3886" s="131"/>
      <c r="P3886" s="131"/>
      <c r="Q3886" s="131"/>
      <c r="R3886" s="131"/>
      <c r="S3886" s="131"/>
      <c r="T3886" s="131"/>
      <c r="U3886" s="131"/>
      <c r="V3886" s="131"/>
      <c r="W3886" s="131"/>
      <c r="X3886" s="131"/>
      <c r="Y3886" s="131"/>
      <c r="Z3886" s="131"/>
      <c r="AA3886" s="131"/>
      <c r="AB3886" s="131"/>
      <c r="AC3886" s="131"/>
      <c r="AD3886" s="131"/>
      <c r="AE3886" s="131"/>
      <c r="AF3886" s="131"/>
      <c r="AG3886" s="131"/>
      <c r="AH3886" s="43">
        <v>0</v>
      </c>
    </row>
    <row r="3887" spans="4:34">
      <c r="D3887" s="62">
        <v>2003</v>
      </c>
      <c r="E3887" s="62">
        <v>3</v>
      </c>
      <c r="F3887" s="62">
        <v>2003</v>
      </c>
      <c r="G3887" s="62">
        <v>2003</v>
      </c>
      <c r="H3887" s="131"/>
      <c r="I3887" s="131"/>
      <c r="J3887" s="131"/>
      <c r="K3887" s="131"/>
      <c r="L3887" s="131"/>
      <c r="M3887" s="131"/>
      <c r="N3887" s="131"/>
      <c r="O3887" s="131"/>
      <c r="P3887" s="131"/>
      <c r="Q3887" s="131"/>
      <c r="R3887" s="131"/>
      <c r="S3887" s="131"/>
      <c r="T3887" s="131"/>
      <c r="U3887" s="131"/>
      <c r="V3887" s="131"/>
      <c r="W3887" s="131"/>
      <c r="X3887" s="131"/>
      <c r="Y3887" s="131"/>
      <c r="Z3887" s="131"/>
      <c r="AA3887" s="131"/>
      <c r="AB3887" s="131"/>
      <c r="AC3887" s="131"/>
      <c r="AD3887" s="131"/>
      <c r="AE3887" s="131"/>
      <c r="AF3887" s="131"/>
      <c r="AG3887" s="131"/>
      <c r="AH3887" s="43">
        <v>0</v>
      </c>
    </row>
    <row r="3888" spans="4:34">
      <c r="D3888" s="62">
        <v>2003</v>
      </c>
      <c r="E3888" s="62">
        <v>4</v>
      </c>
      <c r="F3888" s="62">
        <v>2003</v>
      </c>
      <c r="G3888" s="62">
        <v>2003</v>
      </c>
      <c r="H3888" s="131"/>
      <c r="I3888" s="131"/>
      <c r="J3888" s="131"/>
      <c r="K3888" s="131"/>
      <c r="L3888" s="131"/>
      <c r="M3888" s="131"/>
      <c r="N3888" s="131"/>
      <c r="O3888" s="131"/>
      <c r="P3888" s="131"/>
      <c r="Q3888" s="131"/>
      <c r="R3888" s="131"/>
      <c r="S3888" s="131"/>
      <c r="T3888" s="131"/>
      <c r="U3888" s="131"/>
      <c r="V3888" s="131"/>
      <c r="W3888" s="131"/>
      <c r="X3888" s="131"/>
      <c r="Y3888" s="131"/>
      <c r="Z3888" s="131"/>
      <c r="AA3888" s="131"/>
      <c r="AB3888" s="131"/>
      <c r="AC3888" s="131"/>
      <c r="AD3888" s="131"/>
      <c r="AE3888" s="131"/>
      <c r="AF3888" s="131"/>
      <c r="AG3888" s="131"/>
      <c r="AH3888" s="43">
        <v>0</v>
      </c>
    </row>
    <row r="3889" spans="4:34">
      <c r="D3889" s="62">
        <v>2003</v>
      </c>
      <c r="E3889" s="62">
        <v>5</v>
      </c>
      <c r="F3889" s="62">
        <v>2003</v>
      </c>
      <c r="G3889" s="62">
        <v>2004</v>
      </c>
      <c r="H3889" s="131"/>
      <c r="I3889" s="131"/>
      <c r="J3889" s="131"/>
      <c r="K3889" s="131"/>
      <c r="L3889" s="131"/>
      <c r="M3889" s="131"/>
      <c r="N3889" s="131"/>
      <c r="O3889" s="131"/>
      <c r="P3889" s="131"/>
      <c r="Q3889" s="131"/>
      <c r="R3889" s="131"/>
      <c r="S3889" s="131"/>
      <c r="T3889" s="131"/>
      <c r="U3889" s="131"/>
      <c r="V3889" s="131"/>
      <c r="W3889" s="131"/>
      <c r="X3889" s="131"/>
      <c r="Y3889" s="131"/>
      <c r="Z3889" s="131"/>
      <c r="AA3889" s="131"/>
      <c r="AB3889" s="131"/>
      <c r="AC3889" s="131"/>
      <c r="AD3889" s="131"/>
      <c r="AE3889" s="131"/>
      <c r="AF3889" s="131"/>
      <c r="AG3889" s="131"/>
      <c r="AH3889" s="43">
        <v>0</v>
      </c>
    </row>
    <row r="3890" spans="4:34">
      <c r="D3890" s="62">
        <v>2003</v>
      </c>
      <c r="E3890" s="62">
        <v>6</v>
      </c>
      <c r="F3890" s="62">
        <v>2003</v>
      </c>
      <c r="G3890" s="62">
        <v>2004</v>
      </c>
      <c r="H3890" s="131"/>
      <c r="I3890" s="131"/>
      <c r="J3890" s="131"/>
      <c r="K3890" s="131"/>
      <c r="L3890" s="131"/>
      <c r="M3890" s="131"/>
      <c r="N3890" s="131"/>
      <c r="O3890" s="131"/>
      <c r="P3890" s="131"/>
      <c r="Q3890" s="131"/>
      <c r="R3890" s="131"/>
      <c r="S3890" s="131"/>
      <c r="T3890" s="131"/>
      <c r="U3890" s="131"/>
      <c r="V3890" s="131"/>
      <c r="W3890" s="131"/>
      <c r="X3890" s="131"/>
      <c r="Y3890" s="131"/>
      <c r="Z3890" s="131"/>
      <c r="AA3890" s="131"/>
      <c r="AB3890" s="131"/>
      <c r="AC3890" s="131"/>
      <c r="AD3890" s="131"/>
      <c r="AE3890" s="131"/>
      <c r="AF3890" s="131"/>
      <c r="AG3890" s="131"/>
      <c r="AH3890" s="43">
        <v>0</v>
      </c>
    </row>
    <row r="3891" spans="4:34">
      <c r="D3891" s="62">
        <v>2003</v>
      </c>
      <c r="E3891" s="62">
        <v>7</v>
      </c>
      <c r="F3891" s="62">
        <v>2004</v>
      </c>
      <c r="G3891" s="62">
        <v>2004</v>
      </c>
      <c r="H3891" s="131"/>
      <c r="I3891" s="131"/>
      <c r="J3891" s="131"/>
      <c r="K3891" s="131"/>
      <c r="L3891" s="131"/>
      <c r="M3891" s="131"/>
      <c r="N3891" s="131"/>
      <c r="O3891" s="131"/>
      <c r="P3891" s="131"/>
      <c r="Q3891" s="131"/>
      <c r="R3891" s="131"/>
      <c r="S3891" s="131"/>
      <c r="T3891" s="131"/>
      <c r="U3891" s="131"/>
      <c r="V3891" s="131"/>
      <c r="W3891" s="131"/>
      <c r="X3891" s="131"/>
      <c r="Y3891" s="131"/>
      <c r="Z3891" s="131"/>
      <c r="AA3891" s="131"/>
      <c r="AB3891" s="131"/>
      <c r="AC3891" s="131"/>
      <c r="AD3891" s="131"/>
      <c r="AE3891" s="131"/>
      <c r="AF3891" s="131"/>
      <c r="AG3891" s="131"/>
      <c r="AH3891" s="43">
        <v>0</v>
      </c>
    </row>
    <row r="3892" spans="4:34">
      <c r="D3892" s="62">
        <v>2003</v>
      </c>
      <c r="E3892" s="62">
        <v>8</v>
      </c>
      <c r="F3892" s="62">
        <v>2004</v>
      </c>
      <c r="G3892" s="62">
        <v>2004</v>
      </c>
      <c r="H3892" s="131"/>
      <c r="I3892" s="131"/>
      <c r="J3892" s="131"/>
      <c r="K3892" s="131"/>
      <c r="L3892" s="131"/>
      <c r="M3892" s="131"/>
      <c r="N3892" s="131"/>
      <c r="O3892" s="131"/>
      <c r="P3892" s="131"/>
      <c r="Q3892" s="131"/>
      <c r="R3892" s="131"/>
      <c r="S3892" s="131"/>
      <c r="T3892" s="131"/>
      <c r="U3892" s="131"/>
      <c r="V3892" s="131"/>
      <c r="W3892" s="131"/>
      <c r="X3892" s="131"/>
      <c r="Y3892" s="131"/>
      <c r="Z3892" s="131"/>
      <c r="AA3892" s="131"/>
      <c r="AB3892" s="131"/>
      <c r="AC3892" s="131"/>
      <c r="AD3892" s="131"/>
      <c r="AE3892" s="131"/>
      <c r="AF3892" s="131"/>
      <c r="AG3892" s="131"/>
      <c r="AH3892" s="43">
        <v>0</v>
      </c>
    </row>
    <row r="3893" spans="4:34">
      <c r="D3893" s="62">
        <v>2003</v>
      </c>
      <c r="E3893" s="62">
        <v>9</v>
      </c>
      <c r="F3893" s="62">
        <v>2004</v>
      </c>
      <c r="G3893" s="62">
        <v>2004</v>
      </c>
      <c r="H3893" s="131"/>
      <c r="I3893" s="131"/>
      <c r="J3893" s="131"/>
      <c r="K3893" s="131"/>
      <c r="L3893" s="131"/>
      <c r="M3893" s="131"/>
      <c r="N3893" s="131"/>
      <c r="O3893" s="131"/>
      <c r="P3893" s="131"/>
      <c r="Q3893" s="131"/>
      <c r="R3893" s="131"/>
      <c r="S3893" s="131"/>
      <c r="T3893" s="131"/>
      <c r="U3893" s="131"/>
      <c r="V3893" s="131"/>
      <c r="W3893" s="131"/>
      <c r="X3893" s="131"/>
      <c r="Y3893" s="131"/>
      <c r="Z3893" s="131"/>
      <c r="AA3893" s="131"/>
      <c r="AB3893" s="131"/>
      <c r="AC3893" s="131"/>
      <c r="AD3893" s="131"/>
      <c r="AE3893" s="131"/>
      <c r="AF3893" s="131"/>
      <c r="AG3893" s="131"/>
      <c r="AH3893" s="43">
        <v>0</v>
      </c>
    </row>
    <row r="3894" spans="4:34">
      <c r="D3894" s="62">
        <v>2003</v>
      </c>
      <c r="E3894" s="62">
        <v>10</v>
      </c>
      <c r="F3894" s="62">
        <v>2004</v>
      </c>
      <c r="G3894" s="62">
        <v>2004</v>
      </c>
      <c r="H3894" s="131"/>
      <c r="I3894" s="131"/>
      <c r="J3894" s="131"/>
      <c r="K3894" s="131"/>
      <c r="L3894" s="131"/>
      <c r="M3894" s="131"/>
      <c r="N3894" s="131"/>
      <c r="O3894" s="131"/>
      <c r="P3894" s="131"/>
      <c r="Q3894" s="131"/>
      <c r="R3894" s="131"/>
      <c r="S3894" s="131"/>
      <c r="T3894" s="131"/>
      <c r="U3894" s="131"/>
      <c r="V3894" s="131"/>
      <c r="W3894" s="131"/>
      <c r="X3894" s="131"/>
      <c r="Y3894" s="131"/>
      <c r="Z3894" s="131"/>
      <c r="AA3894" s="131"/>
      <c r="AB3894" s="131"/>
      <c r="AC3894" s="131"/>
      <c r="AD3894" s="131"/>
      <c r="AE3894" s="131"/>
      <c r="AF3894" s="131"/>
      <c r="AG3894" s="131"/>
      <c r="AH3894" s="43">
        <v>0</v>
      </c>
    </row>
    <row r="3895" spans="4:34">
      <c r="D3895" s="62">
        <v>2003</v>
      </c>
      <c r="E3895" s="62">
        <v>11</v>
      </c>
      <c r="F3895" s="62">
        <v>2004</v>
      </c>
      <c r="G3895" s="62">
        <v>2004</v>
      </c>
      <c r="H3895" s="131"/>
      <c r="I3895" s="131"/>
      <c r="J3895" s="131"/>
      <c r="K3895" s="131"/>
      <c r="L3895" s="131"/>
      <c r="M3895" s="131"/>
      <c r="N3895" s="131"/>
      <c r="O3895" s="131"/>
      <c r="P3895" s="131"/>
      <c r="Q3895" s="131"/>
      <c r="R3895" s="131"/>
      <c r="S3895" s="131"/>
      <c r="T3895" s="131"/>
      <c r="U3895" s="131"/>
      <c r="V3895" s="131"/>
      <c r="W3895" s="131"/>
      <c r="X3895" s="131"/>
      <c r="Y3895" s="131"/>
      <c r="Z3895" s="131"/>
      <c r="AA3895" s="131"/>
      <c r="AB3895" s="131"/>
      <c r="AC3895" s="131"/>
      <c r="AD3895" s="131"/>
      <c r="AE3895" s="131"/>
      <c r="AF3895" s="131"/>
      <c r="AG3895" s="131"/>
      <c r="AH3895" s="43">
        <v>0</v>
      </c>
    </row>
    <row r="3896" spans="4:34">
      <c r="D3896" s="62">
        <v>2003</v>
      </c>
      <c r="E3896" s="62">
        <v>12</v>
      </c>
      <c r="F3896" s="62">
        <v>2004</v>
      </c>
      <c r="G3896" s="62">
        <v>2004</v>
      </c>
      <c r="H3896" s="131"/>
      <c r="I3896" s="131"/>
      <c r="J3896" s="131"/>
      <c r="K3896" s="131"/>
      <c r="L3896" s="131"/>
      <c r="M3896" s="131"/>
      <c r="N3896" s="131"/>
      <c r="O3896" s="131"/>
      <c r="P3896" s="131"/>
      <c r="Q3896" s="131"/>
      <c r="R3896" s="131"/>
      <c r="S3896" s="131"/>
      <c r="T3896" s="131"/>
      <c r="U3896" s="131"/>
      <c r="V3896" s="131"/>
      <c r="W3896" s="131"/>
      <c r="X3896" s="131"/>
      <c r="Y3896" s="131"/>
      <c r="Z3896" s="131"/>
      <c r="AA3896" s="131"/>
      <c r="AB3896" s="131"/>
      <c r="AC3896" s="131"/>
      <c r="AD3896" s="131"/>
      <c r="AE3896" s="131"/>
      <c r="AF3896" s="131"/>
      <c r="AG3896" s="131"/>
      <c r="AH3896" s="43">
        <v>0</v>
      </c>
    </row>
    <row r="3897" spans="4:34">
      <c r="D3897" s="62">
        <v>2004</v>
      </c>
      <c r="E3897" s="62">
        <v>1</v>
      </c>
      <c r="F3897" s="62">
        <v>2004</v>
      </c>
      <c r="G3897" s="62">
        <v>2004</v>
      </c>
      <c r="H3897" s="131"/>
      <c r="I3897" s="131"/>
      <c r="J3897" s="131"/>
      <c r="K3897" s="131"/>
      <c r="L3897" s="131"/>
      <c r="M3897" s="131"/>
      <c r="N3897" s="131"/>
      <c r="O3897" s="131"/>
      <c r="P3897" s="131"/>
      <c r="Q3897" s="131"/>
      <c r="R3897" s="131"/>
      <c r="S3897" s="131"/>
      <c r="T3897" s="131"/>
      <c r="U3897" s="131"/>
      <c r="V3897" s="131"/>
      <c r="W3897" s="131"/>
      <c r="X3897" s="131"/>
      <c r="Y3897" s="131"/>
      <c r="Z3897" s="131"/>
      <c r="AA3897" s="131"/>
      <c r="AB3897" s="131"/>
      <c r="AC3897" s="131"/>
      <c r="AD3897" s="131"/>
      <c r="AE3897" s="131"/>
      <c r="AF3897" s="131"/>
      <c r="AG3897" s="131"/>
      <c r="AH3897" s="43">
        <v>0</v>
      </c>
    </row>
    <row r="3898" spans="4:34">
      <c r="D3898" s="62">
        <v>2004</v>
      </c>
      <c r="E3898" s="62">
        <v>2</v>
      </c>
      <c r="F3898" s="62">
        <v>2004</v>
      </c>
      <c r="G3898" s="62">
        <v>2004</v>
      </c>
      <c r="H3898" s="131"/>
      <c r="I3898" s="131"/>
      <c r="J3898" s="131"/>
      <c r="K3898" s="131"/>
      <c r="L3898" s="131"/>
      <c r="M3898" s="131"/>
      <c r="N3898" s="131"/>
      <c r="O3898" s="131"/>
      <c r="P3898" s="131"/>
      <c r="Q3898" s="131"/>
      <c r="R3898" s="131"/>
      <c r="S3898" s="131"/>
      <c r="T3898" s="131"/>
      <c r="U3898" s="131"/>
      <c r="V3898" s="131"/>
      <c r="W3898" s="131"/>
      <c r="X3898" s="131"/>
      <c r="Y3898" s="131"/>
      <c r="Z3898" s="131"/>
      <c r="AA3898" s="131"/>
      <c r="AB3898" s="131"/>
      <c r="AC3898" s="131"/>
      <c r="AD3898" s="131"/>
      <c r="AE3898" s="131"/>
      <c r="AF3898" s="131"/>
      <c r="AG3898" s="131"/>
      <c r="AH3898" s="43">
        <v>0</v>
      </c>
    </row>
    <row r="3899" spans="4:34">
      <c r="D3899" s="62">
        <v>2004</v>
      </c>
      <c r="E3899" s="62">
        <v>3</v>
      </c>
      <c r="F3899" s="62">
        <v>2004</v>
      </c>
      <c r="G3899" s="62">
        <v>2004</v>
      </c>
      <c r="H3899" s="131"/>
      <c r="I3899" s="131"/>
      <c r="J3899" s="131"/>
      <c r="K3899" s="131"/>
      <c r="L3899" s="131"/>
      <c r="M3899" s="131"/>
      <c r="N3899" s="131"/>
      <c r="O3899" s="131"/>
      <c r="P3899" s="131"/>
      <c r="Q3899" s="131"/>
      <c r="R3899" s="131"/>
      <c r="S3899" s="131"/>
      <c r="T3899" s="131"/>
      <c r="U3899" s="131"/>
      <c r="V3899" s="131"/>
      <c r="W3899" s="131"/>
      <c r="X3899" s="131"/>
      <c r="Y3899" s="131"/>
      <c r="Z3899" s="131"/>
      <c r="AA3899" s="131"/>
      <c r="AB3899" s="131"/>
      <c r="AC3899" s="131"/>
      <c r="AD3899" s="131"/>
      <c r="AE3899" s="131"/>
      <c r="AF3899" s="131"/>
      <c r="AG3899" s="131"/>
      <c r="AH3899" s="43">
        <v>0</v>
      </c>
    </row>
    <row r="3900" spans="4:34">
      <c r="D3900" s="62">
        <v>2004</v>
      </c>
      <c r="E3900" s="62">
        <v>4</v>
      </c>
      <c r="F3900" s="62">
        <v>2004</v>
      </c>
      <c r="G3900" s="62">
        <v>2004</v>
      </c>
      <c r="H3900" s="131"/>
      <c r="I3900" s="131"/>
      <c r="J3900" s="131"/>
      <c r="K3900" s="131"/>
      <c r="L3900" s="131"/>
      <c r="M3900" s="131"/>
      <c r="N3900" s="131"/>
      <c r="O3900" s="131"/>
      <c r="P3900" s="131"/>
      <c r="Q3900" s="131"/>
      <c r="R3900" s="131"/>
      <c r="S3900" s="131"/>
      <c r="T3900" s="131"/>
      <c r="U3900" s="131"/>
      <c r="V3900" s="131"/>
      <c r="W3900" s="131"/>
      <c r="X3900" s="131"/>
      <c r="Y3900" s="131"/>
      <c r="Z3900" s="131"/>
      <c r="AA3900" s="131"/>
      <c r="AB3900" s="131"/>
      <c r="AC3900" s="131"/>
      <c r="AD3900" s="131"/>
      <c r="AE3900" s="131"/>
      <c r="AF3900" s="131"/>
      <c r="AG3900" s="131"/>
      <c r="AH3900" s="43">
        <v>0</v>
      </c>
    </row>
    <row r="3901" spans="4:34">
      <c r="D3901" s="62">
        <v>2004</v>
      </c>
      <c r="E3901" s="62">
        <v>5</v>
      </c>
      <c r="F3901" s="62">
        <v>2004</v>
      </c>
      <c r="G3901" s="62">
        <v>2005</v>
      </c>
      <c r="H3901" s="131"/>
      <c r="I3901" s="131"/>
      <c r="J3901" s="131"/>
      <c r="K3901" s="131"/>
      <c r="L3901" s="131"/>
      <c r="M3901" s="131"/>
      <c r="N3901" s="131"/>
      <c r="O3901" s="131"/>
      <c r="P3901" s="131"/>
      <c r="Q3901" s="131"/>
      <c r="R3901" s="131"/>
      <c r="S3901" s="131"/>
      <c r="T3901" s="131"/>
      <c r="U3901" s="131"/>
      <c r="V3901" s="131"/>
      <c r="W3901" s="131"/>
      <c r="X3901" s="131"/>
      <c r="Y3901" s="131"/>
      <c r="Z3901" s="131"/>
      <c r="AA3901" s="131"/>
      <c r="AB3901" s="131"/>
      <c r="AC3901" s="131"/>
      <c r="AD3901" s="131"/>
      <c r="AE3901" s="131"/>
      <c r="AF3901" s="131"/>
      <c r="AG3901" s="131"/>
      <c r="AH3901" s="43">
        <v>0</v>
      </c>
    </row>
    <row r="3902" spans="4:34">
      <c r="D3902" s="62">
        <v>2004</v>
      </c>
      <c r="E3902" s="62">
        <v>6</v>
      </c>
      <c r="F3902" s="62">
        <v>2004</v>
      </c>
      <c r="G3902" s="62">
        <v>2005</v>
      </c>
      <c r="H3902" s="131"/>
      <c r="I3902" s="131"/>
      <c r="J3902" s="131"/>
      <c r="K3902" s="131"/>
      <c r="L3902" s="131"/>
      <c r="M3902" s="131"/>
      <c r="N3902" s="131"/>
      <c r="O3902" s="131"/>
      <c r="P3902" s="131"/>
      <c r="Q3902" s="131"/>
      <c r="R3902" s="131"/>
      <c r="S3902" s="131"/>
      <c r="T3902" s="131"/>
      <c r="U3902" s="131"/>
      <c r="V3902" s="131"/>
      <c r="W3902" s="131"/>
      <c r="X3902" s="131"/>
      <c r="Y3902" s="131"/>
      <c r="Z3902" s="131"/>
      <c r="AA3902" s="131"/>
      <c r="AB3902" s="131"/>
      <c r="AC3902" s="131"/>
      <c r="AD3902" s="131"/>
      <c r="AE3902" s="131"/>
      <c r="AF3902" s="131"/>
      <c r="AG3902" s="131"/>
      <c r="AH3902" s="43">
        <v>0</v>
      </c>
    </row>
    <row r="3903" spans="4:34">
      <c r="D3903" s="62">
        <v>2004</v>
      </c>
      <c r="E3903" s="62">
        <v>7</v>
      </c>
      <c r="F3903" s="62">
        <v>2005</v>
      </c>
      <c r="G3903" s="62">
        <v>2005</v>
      </c>
      <c r="H3903" s="131"/>
      <c r="I3903" s="131"/>
      <c r="J3903" s="131"/>
      <c r="K3903" s="131"/>
      <c r="L3903" s="131"/>
      <c r="M3903" s="131"/>
      <c r="N3903" s="131"/>
      <c r="O3903" s="131"/>
      <c r="P3903" s="131"/>
      <c r="Q3903" s="131"/>
      <c r="R3903" s="131"/>
      <c r="S3903" s="131"/>
      <c r="T3903" s="131"/>
      <c r="U3903" s="131"/>
      <c r="V3903" s="131"/>
      <c r="W3903" s="131"/>
      <c r="X3903" s="131"/>
      <c r="Y3903" s="131"/>
      <c r="Z3903" s="131"/>
      <c r="AA3903" s="131"/>
      <c r="AB3903" s="131"/>
      <c r="AC3903" s="131"/>
      <c r="AD3903" s="131"/>
      <c r="AE3903" s="131"/>
      <c r="AF3903" s="131"/>
      <c r="AG3903" s="131"/>
      <c r="AH3903" s="43">
        <v>0</v>
      </c>
    </row>
    <row r="3904" spans="4:34">
      <c r="D3904" s="62">
        <v>2004</v>
      </c>
      <c r="E3904" s="62">
        <v>8</v>
      </c>
      <c r="F3904" s="62">
        <v>2005</v>
      </c>
      <c r="G3904" s="62">
        <v>2005</v>
      </c>
      <c r="H3904" s="131"/>
      <c r="I3904" s="131"/>
      <c r="J3904" s="131"/>
      <c r="K3904" s="131"/>
      <c r="L3904" s="131"/>
      <c r="M3904" s="131"/>
      <c r="N3904" s="131"/>
      <c r="O3904" s="131"/>
      <c r="P3904" s="131"/>
      <c r="Q3904" s="131"/>
      <c r="R3904" s="131"/>
      <c r="S3904" s="131"/>
      <c r="T3904" s="131"/>
      <c r="U3904" s="131"/>
      <c r="V3904" s="131"/>
      <c r="W3904" s="131"/>
      <c r="X3904" s="131"/>
      <c r="Y3904" s="131"/>
      <c r="Z3904" s="131"/>
      <c r="AA3904" s="131"/>
      <c r="AB3904" s="131"/>
      <c r="AC3904" s="131"/>
      <c r="AD3904" s="131"/>
      <c r="AE3904" s="131"/>
      <c r="AF3904" s="131"/>
      <c r="AG3904" s="131"/>
      <c r="AH3904" s="43">
        <v>0</v>
      </c>
    </row>
    <row r="3905" spans="4:34">
      <c r="D3905" s="62">
        <v>2004</v>
      </c>
      <c r="E3905" s="62">
        <v>9</v>
      </c>
      <c r="F3905" s="62">
        <v>2005</v>
      </c>
      <c r="G3905" s="62">
        <v>2005</v>
      </c>
      <c r="H3905" s="131"/>
      <c r="I3905" s="131"/>
      <c r="J3905" s="131"/>
      <c r="K3905" s="131"/>
      <c r="L3905" s="131"/>
      <c r="M3905" s="131"/>
      <c r="N3905" s="131"/>
      <c r="O3905" s="131"/>
      <c r="P3905" s="131"/>
      <c r="Q3905" s="131"/>
      <c r="R3905" s="131"/>
      <c r="S3905" s="131"/>
      <c r="T3905" s="131"/>
      <c r="U3905" s="131"/>
      <c r="V3905" s="131"/>
      <c r="W3905" s="131"/>
      <c r="X3905" s="131"/>
      <c r="Y3905" s="131"/>
      <c r="Z3905" s="131"/>
      <c r="AA3905" s="131"/>
      <c r="AB3905" s="131"/>
      <c r="AC3905" s="131"/>
      <c r="AD3905" s="131"/>
      <c r="AE3905" s="131"/>
      <c r="AF3905" s="131"/>
      <c r="AG3905" s="131"/>
      <c r="AH3905" s="43">
        <v>0</v>
      </c>
    </row>
    <row r="3906" spans="4:34">
      <c r="D3906" s="62">
        <v>2004</v>
      </c>
      <c r="E3906" s="62">
        <v>10</v>
      </c>
      <c r="F3906" s="62">
        <v>2005</v>
      </c>
      <c r="G3906" s="62">
        <v>2005</v>
      </c>
      <c r="H3906" s="131"/>
      <c r="I3906" s="131"/>
      <c r="J3906" s="131"/>
      <c r="K3906" s="131"/>
      <c r="L3906" s="131"/>
      <c r="M3906" s="131"/>
      <c r="N3906" s="131"/>
      <c r="O3906" s="131"/>
      <c r="P3906" s="131"/>
      <c r="Q3906" s="131"/>
      <c r="R3906" s="131"/>
      <c r="S3906" s="131"/>
      <c r="T3906" s="131"/>
      <c r="U3906" s="131"/>
      <c r="V3906" s="131"/>
      <c r="W3906" s="131"/>
      <c r="X3906" s="131"/>
      <c r="Y3906" s="131"/>
      <c r="Z3906" s="131"/>
      <c r="AA3906" s="131"/>
      <c r="AB3906" s="131"/>
      <c r="AC3906" s="131"/>
      <c r="AD3906" s="131"/>
      <c r="AE3906" s="131"/>
      <c r="AF3906" s="131"/>
      <c r="AG3906" s="131"/>
      <c r="AH3906" s="43">
        <v>0</v>
      </c>
    </row>
    <row r="3907" spans="4:34">
      <c r="D3907" s="62">
        <v>2004</v>
      </c>
      <c r="E3907" s="62">
        <v>11</v>
      </c>
      <c r="F3907" s="62">
        <v>2005</v>
      </c>
      <c r="G3907" s="62">
        <v>2005</v>
      </c>
      <c r="H3907" s="131"/>
      <c r="I3907" s="131"/>
      <c r="J3907" s="131"/>
      <c r="K3907" s="131"/>
      <c r="L3907" s="131"/>
      <c r="M3907" s="131"/>
      <c r="N3907" s="131"/>
      <c r="O3907" s="131"/>
      <c r="P3907" s="131"/>
      <c r="Q3907" s="131"/>
      <c r="R3907" s="131"/>
      <c r="S3907" s="131"/>
      <c r="T3907" s="131"/>
      <c r="U3907" s="131"/>
      <c r="V3907" s="131"/>
      <c r="W3907" s="131"/>
      <c r="X3907" s="131"/>
      <c r="Y3907" s="131"/>
      <c r="Z3907" s="131"/>
      <c r="AA3907" s="131"/>
      <c r="AB3907" s="131"/>
      <c r="AC3907" s="131"/>
      <c r="AD3907" s="131"/>
      <c r="AE3907" s="131"/>
      <c r="AF3907" s="131"/>
      <c r="AG3907" s="131"/>
      <c r="AH3907" s="43">
        <v>0</v>
      </c>
    </row>
    <row r="3908" spans="4:34">
      <c r="D3908" s="62">
        <v>2004</v>
      </c>
      <c r="E3908" s="62">
        <v>12</v>
      </c>
      <c r="F3908" s="62">
        <v>2005</v>
      </c>
      <c r="G3908" s="62">
        <v>2005</v>
      </c>
      <c r="H3908" s="131"/>
      <c r="I3908" s="131"/>
      <c r="J3908" s="131"/>
      <c r="K3908" s="131"/>
      <c r="L3908" s="131"/>
      <c r="M3908" s="131"/>
      <c r="N3908" s="131"/>
      <c r="O3908" s="131"/>
      <c r="P3908" s="131"/>
      <c r="Q3908" s="131"/>
      <c r="R3908" s="131"/>
      <c r="S3908" s="131"/>
      <c r="T3908" s="131"/>
      <c r="U3908" s="131"/>
      <c r="V3908" s="131"/>
      <c r="W3908" s="131"/>
      <c r="X3908" s="131"/>
      <c r="Y3908" s="131"/>
      <c r="Z3908" s="131"/>
      <c r="AA3908" s="131"/>
      <c r="AB3908" s="131"/>
      <c r="AC3908" s="131"/>
      <c r="AD3908" s="131"/>
      <c r="AE3908" s="131"/>
      <c r="AF3908" s="131"/>
      <c r="AG3908" s="131"/>
      <c r="AH3908" s="43">
        <v>0</v>
      </c>
    </row>
    <row r="3909" spans="4:34">
      <c r="D3909" s="62">
        <v>2005</v>
      </c>
      <c r="E3909" s="62">
        <v>1</v>
      </c>
      <c r="F3909" s="62">
        <v>2005</v>
      </c>
      <c r="G3909" s="62">
        <v>2005</v>
      </c>
      <c r="H3909" s="131"/>
      <c r="I3909" s="131"/>
      <c r="J3909" s="131"/>
      <c r="K3909" s="131"/>
      <c r="L3909" s="131"/>
      <c r="M3909" s="131"/>
      <c r="N3909" s="131"/>
      <c r="O3909" s="131"/>
      <c r="P3909" s="131"/>
      <c r="Q3909" s="131"/>
      <c r="R3909" s="131"/>
      <c r="S3909" s="131"/>
      <c r="T3909" s="131"/>
      <c r="U3909" s="131"/>
      <c r="V3909" s="131"/>
      <c r="W3909" s="131"/>
      <c r="X3909" s="131"/>
      <c r="Y3909" s="131"/>
      <c r="Z3909" s="131"/>
      <c r="AA3909" s="131"/>
      <c r="AB3909" s="131"/>
      <c r="AC3909" s="131"/>
      <c r="AD3909" s="131"/>
      <c r="AE3909" s="131"/>
      <c r="AF3909" s="131"/>
      <c r="AG3909" s="131"/>
      <c r="AH3909" s="43">
        <v>0</v>
      </c>
    </row>
    <row r="3910" spans="4:34">
      <c r="D3910" s="62">
        <v>2005</v>
      </c>
      <c r="E3910" s="62">
        <v>2</v>
      </c>
      <c r="F3910" s="62">
        <v>2005</v>
      </c>
      <c r="G3910" s="62">
        <v>2005</v>
      </c>
      <c r="H3910" s="131"/>
      <c r="I3910" s="131"/>
      <c r="J3910" s="131"/>
      <c r="K3910" s="131"/>
      <c r="L3910" s="131"/>
      <c r="M3910" s="131"/>
      <c r="N3910" s="131"/>
      <c r="O3910" s="131"/>
      <c r="P3910" s="131"/>
      <c r="Q3910" s="131"/>
      <c r="R3910" s="131"/>
      <c r="S3910" s="131"/>
      <c r="T3910" s="131"/>
      <c r="U3910" s="131"/>
      <c r="V3910" s="131"/>
      <c r="W3910" s="131"/>
      <c r="X3910" s="131"/>
      <c r="Y3910" s="131"/>
      <c r="Z3910" s="131"/>
      <c r="AA3910" s="131"/>
      <c r="AB3910" s="131"/>
      <c r="AC3910" s="131"/>
      <c r="AD3910" s="131"/>
      <c r="AE3910" s="131"/>
      <c r="AF3910" s="131"/>
      <c r="AG3910" s="131"/>
      <c r="AH3910" s="43">
        <v>0</v>
      </c>
    </row>
    <row r="3911" spans="4:34">
      <c r="D3911" s="62">
        <v>2005</v>
      </c>
      <c r="E3911" s="62">
        <v>3</v>
      </c>
      <c r="F3911" s="62">
        <v>2005</v>
      </c>
      <c r="G3911" s="62">
        <v>2005</v>
      </c>
      <c r="H3911" s="131"/>
      <c r="I3911" s="131"/>
      <c r="J3911" s="131"/>
      <c r="K3911" s="131"/>
      <c r="L3911" s="131"/>
      <c r="M3911" s="131"/>
      <c r="N3911" s="131"/>
      <c r="O3911" s="131"/>
      <c r="P3911" s="131"/>
      <c r="Q3911" s="131"/>
      <c r="R3911" s="131"/>
      <c r="S3911" s="131"/>
      <c r="T3911" s="131"/>
      <c r="U3911" s="131"/>
      <c r="V3911" s="131"/>
      <c r="W3911" s="131"/>
      <c r="X3911" s="131"/>
      <c r="Y3911" s="131"/>
      <c r="Z3911" s="131"/>
      <c r="AA3911" s="131"/>
      <c r="AB3911" s="131"/>
      <c r="AC3911" s="131"/>
      <c r="AD3911" s="131"/>
      <c r="AE3911" s="131"/>
      <c r="AF3911" s="131"/>
      <c r="AG3911" s="131"/>
      <c r="AH3911" s="43">
        <v>0</v>
      </c>
    </row>
    <row r="3912" spans="4:34">
      <c r="D3912" s="62">
        <v>2005</v>
      </c>
      <c r="E3912" s="62">
        <v>4</v>
      </c>
      <c r="F3912" s="62">
        <v>2005</v>
      </c>
      <c r="G3912" s="62">
        <v>2005</v>
      </c>
      <c r="H3912" s="131"/>
      <c r="I3912" s="131"/>
      <c r="J3912" s="131"/>
      <c r="K3912" s="131"/>
      <c r="L3912" s="131"/>
      <c r="M3912" s="131"/>
      <c r="N3912" s="131"/>
      <c r="O3912" s="131"/>
      <c r="P3912" s="131"/>
      <c r="Q3912" s="131"/>
      <c r="R3912" s="131"/>
      <c r="S3912" s="131"/>
      <c r="T3912" s="131"/>
      <c r="U3912" s="131"/>
      <c r="V3912" s="131"/>
      <c r="W3912" s="131"/>
      <c r="X3912" s="131"/>
      <c r="Y3912" s="131"/>
      <c r="Z3912" s="131"/>
      <c r="AA3912" s="131"/>
      <c r="AB3912" s="131"/>
      <c r="AC3912" s="131"/>
      <c r="AD3912" s="131"/>
      <c r="AE3912" s="131"/>
      <c r="AF3912" s="131"/>
      <c r="AG3912" s="131"/>
      <c r="AH3912" s="43">
        <v>0</v>
      </c>
    </row>
    <row r="3913" spans="4:34">
      <c r="D3913" s="62">
        <v>2005</v>
      </c>
      <c r="E3913" s="62">
        <v>5</v>
      </c>
      <c r="F3913" s="62">
        <v>2005</v>
      </c>
      <c r="G3913" s="62">
        <v>2006</v>
      </c>
      <c r="H3913" s="131"/>
      <c r="I3913" s="131"/>
      <c r="J3913" s="131"/>
      <c r="K3913" s="131"/>
      <c r="L3913" s="131"/>
      <c r="M3913" s="131"/>
      <c r="N3913" s="131"/>
      <c r="O3913" s="131"/>
      <c r="P3913" s="131"/>
      <c r="Q3913" s="131"/>
      <c r="R3913" s="131"/>
      <c r="S3913" s="131"/>
      <c r="T3913" s="131"/>
      <c r="U3913" s="131"/>
      <c r="V3913" s="131"/>
      <c r="W3913" s="131"/>
      <c r="X3913" s="131"/>
      <c r="Y3913" s="131"/>
      <c r="Z3913" s="131"/>
      <c r="AA3913" s="131"/>
      <c r="AB3913" s="131"/>
      <c r="AC3913" s="131"/>
      <c r="AD3913" s="131"/>
      <c r="AE3913" s="131"/>
      <c r="AF3913" s="131"/>
      <c r="AG3913" s="131"/>
      <c r="AH3913" s="43">
        <v>0</v>
      </c>
    </row>
    <row r="3914" spans="4:34">
      <c r="D3914" s="62">
        <v>2005</v>
      </c>
      <c r="E3914" s="62">
        <v>6</v>
      </c>
      <c r="F3914" s="62">
        <v>2005</v>
      </c>
      <c r="G3914" s="62">
        <v>2006</v>
      </c>
      <c r="H3914" s="131"/>
      <c r="I3914" s="131"/>
      <c r="J3914" s="131"/>
      <c r="K3914" s="131"/>
      <c r="L3914" s="131"/>
      <c r="M3914" s="131"/>
      <c r="N3914" s="131"/>
      <c r="O3914" s="131"/>
      <c r="P3914" s="131"/>
      <c r="Q3914" s="131"/>
      <c r="R3914" s="131"/>
      <c r="S3914" s="131"/>
      <c r="T3914" s="131"/>
      <c r="U3914" s="131"/>
      <c r="V3914" s="131"/>
      <c r="W3914" s="131"/>
      <c r="X3914" s="131"/>
      <c r="Y3914" s="131"/>
      <c r="Z3914" s="131"/>
      <c r="AA3914" s="131"/>
      <c r="AB3914" s="131"/>
      <c r="AC3914" s="131"/>
      <c r="AD3914" s="131"/>
      <c r="AE3914" s="131"/>
      <c r="AF3914" s="131"/>
      <c r="AG3914" s="131"/>
      <c r="AH3914" s="43">
        <v>0</v>
      </c>
    </row>
    <row r="3915" spans="4:34">
      <c r="D3915" s="62">
        <v>2005</v>
      </c>
      <c r="E3915" s="62">
        <v>7</v>
      </c>
      <c r="F3915" s="62">
        <v>2006</v>
      </c>
      <c r="G3915" s="62">
        <v>2006</v>
      </c>
      <c r="H3915" s="131"/>
      <c r="I3915" s="131"/>
      <c r="J3915" s="131"/>
      <c r="K3915" s="131"/>
      <c r="L3915" s="131"/>
      <c r="M3915" s="131"/>
      <c r="N3915" s="131"/>
      <c r="O3915" s="131"/>
      <c r="P3915" s="131"/>
      <c r="Q3915" s="131"/>
      <c r="R3915" s="131"/>
      <c r="S3915" s="131"/>
      <c r="T3915" s="131"/>
      <c r="U3915" s="131"/>
      <c r="V3915" s="131"/>
      <c r="W3915" s="131"/>
      <c r="X3915" s="131"/>
      <c r="Y3915" s="131"/>
      <c r="Z3915" s="131"/>
      <c r="AA3915" s="131"/>
      <c r="AB3915" s="131"/>
      <c r="AC3915" s="131"/>
      <c r="AD3915" s="131"/>
      <c r="AE3915" s="131"/>
      <c r="AF3915" s="131"/>
      <c r="AG3915" s="131"/>
      <c r="AH3915" s="43">
        <v>0</v>
      </c>
    </row>
    <row r="3916" spans="4:34">
      <c r="D3916" s="62">
        <v>2005</v>
      </c>
      <c r="E3916" s="62">
        <v>8</v>
      </c>
      <c r="F3916" s="62">
        <v>2006</v>
      </c>
      <c r="G3916" s="62">
        <v>2006</v>
      </c>
      <c r="H3916" s="131"/>
      <c r="I3916" s="131"/>
      <c r="J3916" s="131"/>
      <c r="K3916" s="131"/>
      <c r="L3916" s="131"/>
      <c r="M3916" s="131"/>
      <c r="N3916" s="131"/>
      <c r="O3916" s="131"/>
      <c r="P3916" s="131"/>
      <c r="Q3916" s="131"/>
      <c r="R3916" s="131"/>
      <c r="S3916" s="131"/>
      <c r="T3916" s="131"/>
      <c r="U3916" s="131"/>
      <c r="V3916" s="131"/>
      <c r="W3916" s="131"/>
      <c r="X3916" s="131"/>
      <c r="Y3916" s="131"/>
      <c r="Z3916" s="131"/>
      <c r="AA3916" s="131"/>
      <c r="AB3916" s="131"/>
      <c r="AC3916" s="131"/>
      <c r="AD3916" s="131"/>
      <c r="AE3916" s="131"/>
      <c r="AF3916" s="131"/>
      <c r="AG3916" s="131"/>
      <c r="AH3916" s="43">
        <v>0</v>
      </c>
    </row>
    <row r="3917" spans="4:34">
      <c r="D3917" s="62">
        <v>2005</v>
      </c>
      <c r="E3917" s="62">
        <v>9</v>
      </c>
      <c r="F3917" s="62">
        <v>2006</v>
      </c>
      <c r="G3917" s="62">
        <v>2006</v>
      </c>
      <c r="H3917" s="131"/>
      <c r="I3917" s="131"/>
      <c r="J3917" s="131"/>
      <c r="K3917" s="131"/>
      <c r="L3917" s="131"/>
      <c r="M3917" s="131"/>
      <c r="N3917" s="131"/>
      <c r="O3917" s="131"/>
      <c r="P3917" s="131"/>
      <c r="Q3917" s="131"/>
      <c r="R3917" s="131"/>
      <c r="S3917" s="131"/>
      <c r="T3917" s="131"/>
      <c r="U3917" s="131"/>
      <c r="V3917" s="131"/>
      <c r="W3917" s="131"/>
      <c r="X3917" s="131"/>
      <c r="Y3917" s="131"/>
      <c r="Z3917" s="131"/>
      <c r="AA3917" s="131"/>
      <c r="AB3917" s="131"/>
      <c r="AC3917" s="131"/>
      <c r="AD3917" s="131"/>
      <c r="AE3917" s="131"/>
      <c r="AF3917" s="131"/>
      <c r="AG3917" s="131"/>
      <c r="AH3917" s="43">
        <v>0</v>
      </c>
    </row>
    <row r="3918" spans="4:34">
      <c r="D3918" s="62">
        <v>2005</v>
      </c>
      <c r="E3918" s="62">
        <v>10</v>
      </c>
      <c r="F3918" s="62">
        <v>2006</v>
      </c>
      <c r="G3918" s="62">
        <v>2006</v>
      </c>
      <c r="H3918" s="131"/>
      <c r="I3918" s="131"/>
      <c r="J3918" s="131"/>
      <c r="K3918" s="131"/>
      <c r="L3918" s="131"/>
      <c r="M3918" s="131"/>
      <c r="N3918" s="131"/>
      <c r="O3918" s="131"/>
      <c r="P3918" s="131"/>
      <c r="Q3918" s="131"/>
      <c r="R3918" s="131"/>
      <c r="S3918" s="131"/>
      <c r="T3918" s="131"/>
      <c r="U3918" s="131"/>
      <c r="V3918" s="131"/>
      <c r="W3918" s="131"/>
      <c r="X3918" s="131"/>
      <c r="Y3918" s="131"/>
      <c r="Z3918" s="131"/>
      <c r="AA3918" s="131"/>
      <c r="AB3918" s="131"/>
      <c r="AC3918" s="131"/>
      <c r="AD3918" s="131"/>
      <c r="AE3918" s="131"/>
      <c r="AF3918" s="131"/>
      <c r="AG3918" s="131"/>
      <c r="AH3918" s="43">
        <v>0</v>
      </c>
    </row>
    <row r="3919" spans="4:34">
      <c r="D3919" s="62">
        <v>2005</v>
      </c>
      <c r="E3919" s="62">
        <v>11</v>
      </c>
      <c r="F3919" s="62">
        <v>2006</v>
      </c>
      <c r="G3919" s="62">
        <v>2006</v>
      </c>
      <c r="H3919" s="131"/>
      <c r="I3919" s="131"/>
      <c r="J3919" s="131"/>
      <c r="K3919" s="131"/>
      <c r="L3919" s="131"/>
      <c r="M3919" s="131"/>
      <c r="N3919" s="131"/>
      <c r="O3919" s="131"/>
      <c r="P3919" s="131"/>
      <c r="Q3919" s="131"/>
      <c r="R3919" s="131"/>
      <c r="S3919" s="131"/>
      <c r="T3919" s="131"/>
      <c r="U3919" s="131"/>
      <c r="V3919" s="131"/>
      <c r="W3919" s="131"/>
      <c r="X3919" s="131"/>
      <c r="Y3919" s="131"/>
      <c r="Z3919" s="131"/>
      <c r="AA3919" s="131"/>
      <c r="AB3919" s="131"/>
      <c r="AC3919" s="131"/>
      <c r="AD3919" s="131"/>
      <c r="AE3919" s="131"/>
      <c r="AF3919" s="131"/>
      <c r="AG3919" s="131"/>
      <c r="AH3919" s="43">
        <v>0</v>
      </c>
    </row>
    <row r="3920" spans="4:34">
      <c r="D3920" s="62">
        <v>2005</v>
      </c>
      <c r="E3920" s="62">
        <v>12</v>
      </c>
      <c r="F3920" s="62">
        <v>2006</v>
      </c>
      <c r="G3920" s="62">
        <v>2006</v>
      </c>
      <c r="H3920" s="131"/>
      <c r="I3920" s="131"/>
      <c r="J3920" s="131"/>
      <c r="K3920" s="131"/>
      <c r="L3920" s="131"/>
      <c r="M3920" s="131"/>
      <c r="N3920" s="131"/>
      <c r="O3920" s="131"/>
      <c r="P3920" s="131"/>
      <c r="Q3920" s="131"/>
      <c r="R3920" s="131"/>
      <c r="S3920" s="131"/>
      <c r="T3920" s="131"/>
      <c r="U3920" s="131"/>
      <c r="V3920" s="131"/>
      <c r="W3920" s="131"/>
      <c r="X3920" s="131"/>
      <c r="Y3920" s="131"/>
      <c r="Z3920" s="131"/>
      <c r="AA3920" s="131"/>
      <c r="AB3920" s="131"/>
      <c r="AC3920" s="131"/>
      <c r="AD3920" s="131"/>
      <c r="AE3920" s="131"/>
      <c r="AF3920" s="131"/>
      <c r="AG3920" s="131"/>
      <c r="AH3920" s="43">
        <v>0</v>
      </c>
    </row>
    <row r="3921" spans="4:34">
      <c r="D3921" s="62">
        <v>2006</v>
      </c>
      <c r="E3921" s="62">
        <v>1</v>
      </c>
      <c r="F3921" s="62">
        <v>2006</v>
      </c>
      <c r="G3921" s="62">
        <v>2006</v>
      </c>
      <c r="H3921" s="131"/>
      <c r="I3921" s="131"/>
      <c r="J3921" s="131"/>
      <c r="K3921" s="131"/>
      <c r="L3921" s="131"/>
      <c r="M3921" s="131"/>
      <c r="N3921" s="131"/>
      <c r="O3921" s="131"/>
      <c r="P3921" s="131"/>
      <c r="Q3921" s="131"/>
      <c r="R3921" s="131"/>
      <c r="S3921" s="131"/>
      <c r="T3921" s="131"/>
      <c r="U3921" s="131"/>
      <c r="V3921" s="131"/>
      <c r="W3921" s="131"/>
      <c r="X3921" s="131"/>
      <c r="Y3921" s="131"/>
      <c r="Z3921" s="131"/>
      <c r="AA3921" s="131"/>
      <c r="AB3921" s="131"/>
      <c r="AC3921" s="131"/>
      <c r="AD3921" s="131"/>
      <c r="AE3921" s="131"/>
      <c r="AF3921" s="131"/>
      <c r="AG3921" s="131"/>
      <c r="AH3921" s="43">
        <v>0</v>
      </c>
    </row>
    <row r="3922" spans="4:34">
      <c r="D3922" s="62">
        <v>2006</v>
      </c>
      <c r="E3922" s="62">
        <v>2</v>
      </c>
      <c r="F3922" s="62">
        <v>2006</v>
      </c>
      <c r="G3922" s="62">
        <v>2006</v>
      </c>
      <c r="H3922" s="131"/>
      <c r="I3922" s="131"/>
      <c r="J3922" s="131"/>
      <c r="K3922" s="131"/>
      <c r="L3922" s="131"/>
      <c r="M3922" s="131"/>
      <c r="N3922" s="131"/>
      <c r="O3922" s="131"/>
      <c r="P3922" s="131"/>
      <c r="Q3922" s="131"/>
      <c r="R3922" s="131"/>
      <c r="S3922" s="131"/>
      <c r="T3922" s="131"/>
      <c r="U3922" s="131"/>
      <c r="V3922" s="131"/>
      <c r="W3922" s="131"/>
      <c r="X3922" s="131"/>
      <c r="Y3922" s="131"/>
      <c r="Z3922" s="131"/>
      <c r="AA3922" s="131"/>
      <c r="AB3922" s="131"/>
      <c r="AC3922" s="131"/>
      <c r="AD3922" s="131"/>
      <c r="AE3922" s="131"/>
      <c r="AF3922" s="131"/>
      <c r="AG3922" s="131"/>
      <c r="AH3922" s="43">
        <v>0</v>
      </c>
    </row>
    <row r="3923" spans="4:34">
      <c r="D3923" s="62">
        <v>2006</v>
      </c>
      <c r="E3923" s="62">
        <v>3</v>
      </c>
      <c r="F3923" s="62">
        <v>2006</v>
      </c>
      <c r="G3923" s="62">
        <v>2006</v>
      </c>
      <c r="H3923" s="131"/>
      <c r="I3923" s="131"/>
      <c r="J3923" s="131"/>
      <c r="K3923" s="131"/>
      <c r="L3923" s="131"/>
      <c r="M3923" s="131"/>
      <c r="N3923" s="131"/>
      <c r="O3923" s="131"/>
      <c r="P3923" s="131"/>
      <c r="Q3923" s="131"/>
      <c r="R3923" s="131"/>
      <c r="S3923" s="131"/>
      <c r="T3923" s="131"/>
      <c r="U3923" s="131"/>
      <c r="V3923" s="131"/>
      <c r="W3923" s="131"/>
      <c r="X3923" s="131"/>
      <c r="Y3923" s="131"/>
      <c r="Z3923" s="131"/>
      <c r="AA3923" s="131"/>
      <c r="AB3923" s="131"/>
      <c r="AC3923" s="131"/>
      <c r="AD3923" s="131"/>
      <c r="AE3923" s="131"/>
      <c r="AF3923" s="131"/>
      <c r="AG3923" s="131"/>
      <c r="AH3923" s="43">
        <v>0</v>
      </c>
    </row>
    <row r="3924" spans="4:34">
      <c r="D3924" s="62">
        <v>2006</v>
      </c>
      <c r="E3924" s="62">
        <v>4</v>
      </c>
      <c r="F3924" s="62">
        <v>2006</v>
      </c>
      <c r="G3924" s="62">
        <v>2006</v>
      </c>
      <c r="H3924" s="131"/>
      <c r="I3924" s="131"/>
      <c r="J3924" s="131"/>
      <c r="K3924" s="131"/>
      <c r="L3924" s="131"/>
      <c r="M3924" s="131"/>
      <c r="N3924" s="131"/>
      <c r="O3924" s="131"/>
      <c r="P3924" s="131"/>
      <c r="Q3924" s="131"/>
      <c r="R3924" s="131"/>
      <c r="S3924" s="131"/>
      <c r="T3924" s="131"/>
      <c r="U3924" s="131"/>
      <c r="V3924" s="131"/>
      <c r="W3924" s="131"/>
      <c r="X3924" s="131"/>
      <c r="Y3924" s="131"/>
      <c r="Z3924" s="131"/>
      <c r="AA3924" s="131"/>
      <c r="AB3924" s="131"/>
      <c r="AC3924" s="131"/>
      <c r="AD3924" s="131"/>
      <c r="AE3924" s="131"/>
      <c r="AF3924" s="131"/>
      <c r="AG3924" s="131"/>
      <c r="AH3924" s="43">
        <v>0</v>
      </c>
    </row>
    <row r="3925" spans="4:34">
      <c r="D3925" s="62">
        <v>2006</v>
      </c>
      <c r="E3925" s="62">
        <v>5</v>
      </c>
      <c r="F3925" s="62">
        <v>2006</v>
      </c>
      <c r="G3925" s="62">
        <v>2007</v>
      </c>
      <c r="H3925" s="131"/>
      <c r="I3925" s="131"/>
      <c r="J3925" s="131"/>
      <c r="K3925" s="131"/>
      <c r="L3925" s="131"/>
      <c r="M3925" s="131"/>
      <c r="N3925" s="131"/>
      <c r="O3925" s="131"/>
      <c r="P3925" s="131"/>
      <c r="Q3925" s="131"/>
      <c r="R3925" s="131"/>
      <c r="S3925" s="131"/>
      <c r="T3925" s="131"/>
      <c r="U3925" s="131"/>
      <c r="V3925" s="131"/>
      <c r="W3925" s="131"/>
      <c r="X3925" s="131"/>
      <c r="Y3925" s="131"/>
      <c r="Z3925" s="131"/>
      <c r="AA3925" s="131"/>
      <c r="AB3925" s="131"/>
      <c r="AC3925" s="131"/>
      <c r="AD3925" s="131"/>
      <c r="AE3925" s="131"/>
      <c r="AF3925" s="131"/>
      <c r="AG3925" s="131"/>
      <c r="AH3925" s="43">
        <v>0</v>
      </c>
    </row>
    <row r="3926" spans="4:34">
      <c r="D3926" s="62">
        <v>2006</v>
      </c>
      <c r="E3926" s="62">
        <v>6</v>
      </c>
      <c r="F3926" s="62">
        <v>2006</v>
      </c>
      <c r="G3926" s="62">
        <v>2007</v>
      </c>
      <c r="H3926" s="131"/>
      <c r="I3926" s="131"/>
      <c r="J3926" s="131"/>
      <c r="K3926" s="131"/>
      <c r="L3926" s="131"/>
      <c r="M3926" s="131"/>
      <c r="N3926" s="131"/>
      <c r="O3926" s="131"/>
      <c r="P3926" s="131"/>
      <c r="Q3926" s="131"/>
      <c r="R3926" s="131"/>
      <c r="S3926" s="131"/>
      <c r="T3926" s="131"/>
      <c r="U3926" s="131"/>
      <c r="V3926" s="131"/>
      <c r="W3926" s="131"/>
      <c r="X3926" s="131"/>
      <c r="Y3926" s="131"/>
      <c r="Z3926" s="131"/>
      <c r="AA3926" s="131"/>
      <c r="AB3926" s="131"/>
      <c r="AC3926" s="131"/>
      <c r="AD3926" s="131"/>
      <c r="AE3926" s="131"/>
      <c r="AF3926" s="131"/>
      <c r="AG3926" s="131"/>
      <c r="AH3926" s="43">
        <v>0</v>
      </c>
    </row>
    <row r="3927" spans="4:34">
      <c r="D3927" s="62">
        <v>2006</v>
      </c>
      <c r="E3927" s="62">
        <v>7</v>
      </c>
      <c r="F3927" s="62">
        <v>2007</v>
      </c>
      <c r="G3927" s="62">
        <v>2007</v>
      </c>
      <c r="H3927" s="131"/>
      <c r="I3927" s="131"/>
      <c r="J3927" s="131"/>
      <c r="K3927" s="131"/>
      <c r="L3927" s="131"/>
      <c r="M3927" s="131"/>
      <c r="N3927" s="131"/>
      <c r="O3927" s="131"/>
      <c r="P3927" s="131"/>
      <c r="Q3927" s="131"/>
      <c r="R3927" s="131"/>
      <c r="S3927" s="131"/>
      <c r="T3927" s="131"/>
      <c r="U3927" s="131"/>
      <c r="V3927" s="131"/>
      <c r="W3927" s="131"/>
      <c r="X3927" s="131"/>
      <c r="Y3927" s="131"/>
      <c r="Z3927" s="131"/>
      <c r="AA3927" s="131"/>
      <c r="AB3927" s="131"/>
      <c r="AC3927" s="131"/>
      <c r="AD3927" s="131"/>
      <c r="AE3927" s="131"/>
      <c r="AF3927" s="131"/>
      <c r="AG3927" s="131"/>
      <c r="AH3927" s="43">
        <v>0</v>
      </c>
    </row>
    <row r="3928" spans="4:34">
      <c r="D3928" s="62">
        <v>2006</v>
      </c>
      <c r="E3928" s="62">
        <v>8</v>
      </c>
      <c r="F3928" s="62">
        <v>2007</v>
      </c>
      <c r="G3928" s="62">
        <v>2007</v>
      </c>
      <c r="H3928" s="131"/>
      <c r="I3928" s="131"/>
      <c r="J3928" s="131"/>
      <c r="K3928" s="131"/>
      <c r="L3928" s="131"/>
      <c r="M3928" s="131"/>
      <c r="N3928" s="131"/>
      <c r="O3928" s="131"/>
      <c r="P3928" s="131"/>
      <c r="Q3928" s="131"/>
      <c r="R3928" s="131"/>
      <c r="S3928" s="131"/>
      <c r="T3928" s="131"/>
      <c r="U3928" s="131"/>
      <c r="V3928" s="131"/>
      <c r="W3928" s="131"/>
      <c r="X3928" s="131"/>
      <c r="Y3928" s="131"/>
      <c r="Z3928" s="131"/>
      <c r="AA3928" s="131"/>
      <c r="AB3928" s="131"/>
      <c r="AC3928" s="131"/>
      <c r="AD3928" s="131"/>
      <c r="AE3928" s="131"/>
      <c r="AF3928" s="131"/>
      <c r="AG3928" s="131"/>
      <c r="AH3928" s="43">
        <v>0</v>
      </c>
    </row>
    <row r="3929" spans="4:34">
      <c r="D3929" s="62">
        <v>2006</v>
      </c>
      <c r="E3929" s="62">
        <v>9</v>
      </c>
      <c r="F3929" s="62">
        <v>2007</v>
      </c>
      <c r="G3929" s="62">
        <v>2007</v>
      </c>
      <c r="H3929" s="131"/>
      <c r="I3929" s="131"/>
      <c r="J3929" s="131"/>
      <c r="K3929" s="131"/>
      <c r="L3929" s="131"/>
      <c r="M3929" s="131"/>
      <c r="N3929" s="131"/>
      <c r="O3929" s="131"/>
      <c r="P3929" s="131"/>
      <c r="Q3929" s="131"/>
      <c r="R3929" s="131"/>
      <c r="S3929" s="131"/>
      <c r="T3929" s="131"/>
      <c r="U3929" s="131"/>
      <c r="V3929" s="131"/>
      <c r="W3929" s="131"/>
      <c r="X3929" s="131"/>
      <c r="Y3929" s="131"/>
      <c r="Z3929" s="131"/>
      <c r="AA3929" s="131"/>
      <c r="AB3929" s="131"/>
      <c r="AC3929" s="131"/>
      <c r="AD3929" s="131"/>
      <c r="AE3929" s="131"/>
      <c r="AF3929" s="131"/>
      <c r="AG3929" s="131"/>
      <c r="AH3929" s="43">
        <v>0</v>
      </c>
    </row>
    <row r="3930" spans="4:34">
      <c r="D3930" s="62">
        <v>2006</v>
      </c>
      <c r="E3930" s="62">
        <v>10</v>
      </c>
      <c r="F3930" s="62">
        <v>2007</v>
      </c>
      <c r="G3930" s="62">
        <v>2007</v>
      </c>
      <c r="H3930" s="131"/>
      <c r="I3930" s="131"/>
      <c r="J3930" s="131"/>
      <c r="K3930" s="131"/>
      <c r="L3930" s="131"/>
      <c r="M3930" s="131"/>
      <c r="N3930" s="131"/>
      <c r="O3930" s="131"/>
      <c r="P3930" s="131"/>
      <c r="Q3930" s="131"/>
      <c r="R3930" s="131"/>
      <c r="S3930" s="131"/>
      <c r="T3930" s="131"/>
      <c r="U3930" s="131"/>
      <c r="V3930" s="131"/>
      <c r="W3930" s="131"/>
      <c r="X3930" s="131"/>
      <c r="Y3930" s="131"/>
      <c r="Z3930" s="131"/>
      <c r="AA3930" s="131"/>
      <c r="AB3930" s="131"/>
      <c r="AC3930" s="131"/>
      <c r="AD3930" s="131"/>
      <c r="AE3930" s="131"/>
      <c r="AF3930" s="131"/>
      <c r="AG3930" s="131"/>
      <c r="AH3930" s="43">
        <v>0</v>
      </c>
    </row>
    <row r="3931" spans="4:34">
      <c r="D3931" s="62">
        <v>2006</v>
      </c>
      <c r="E3931" s="62">
        <v>11</v>
      </c>
      <c r="F3931" s="62">
        <v>2007</v>
      </c>
      <c r="G3931" s="62">
        <v>2007</v>
      </c>
      <c r="H3931" s="131"/>
      <c r="I3931" s="131"/>
      <c r="J3931" s="131"/>
      <c r="K3931" s="131"/>
      <c r="L3931" s="131"/>
      <c r="M3931" s="131"/>
      <c r="N3931" s="131"/>
      <c r="O3931" s="131"/>
      <c r="P3931" s="131"/>
      <c r="Q3931" s="131"/>
      <c r="R3931" s="131"/>
      <c r="S3931" s="131"/>
      <c r="T3931" s="131"/>
      <c r="U3931" s="131"/>
      <c r="V3931" s="131"/>
      <c r="W3931" s="131"/>
      <c r="X3931" s="131"/>
      <c r="Y3931" s="131"/>
      <c r="Z3931" s="131"/>
      <c r="AA3931" s="131"/>
      <c r="AB3931" s="131"/>
      <c r="AC3931" s="131"/>
      <c r="AD3931" s="131"/>
      <c r="AE3931" s="131"/>
      <c r="AF3931" s="131"/>
      <c r="AG3931" s="131"/>
      <c r="AH3931" s="43">
        <v>0</v>
      </c>
    </row>
    <row r="3932" spans="4:34">
      <c r="D3932" s="62">
        <v>2006</v>
      </c>
      <c r="E3932" s="62">
        <v>12</v>
      </c>
      <c r="F3932" s="62">
        <v>2007</v>
      </c>
      <c r="G3932" s="62">
        <v>2007</v>
      </c>
      <c r="H3932" s="131"/>
      <c r="I3932" s="131"/>
      <c r="J3932" s="131"/>
      <c r="K3932" s="131"/>
      <c r="L3932" s="131"/>
      <c r="M3932" s="131"/>
      <c r="N3932" s="131"/>
      <c r="O3932" s="131"/>
      <c r="P3932" s="131"/>
      <c r="Q3932" s="131"/>
      <c r="R3932" s="131"/>
      <c r="S3932" s="131"/>
      <c r="T3932" s="131"/>
      <c r="U3932" s="131"/>
      <c r="V3932" s="131"/>
      <c r="W3932" s="131"/>
      <c r="X3932" s="131"/>
      <c r="Y3932" s="131"/>
      <c r="Z3932" s="131"/>
      <c r="AA3932" s="131"/>
      <c r="AB3932" s="131"/>
      <c r="AC3932" s="131"/>
      <c r="AD3932" s="131"/>
      <c r="AE3932" s="131"/>
      <c r="AF3932" s="131"/>
      <c r="AG3932" s="131"/>
      <c r="AH3932" s="43">
        <v>0</v>
      </c>
    </row>
    <row r="3933" spans="4:34">
      <c r="D3933" s="62">
        <v>2007</v>
      </c>
      <c r="E3933" s="62">
        <v>1</v>
      </c>
      <c r="F3933" s="62">
        <v>2007</v>
      </c>
      <c r="G3933" s="62">
        <v>2007</v>
      </c>
      <c r="H3933" s="131"/>
      <c r="I3933" s="131"/>
      <c r="J3933" s="131"/>
      <c r="K3933" s="131"/>
      <c r="L3933" s="131"/>
      <c r="M3933" s="131"/>
      <c r="N3933" s="131"/>
      <c r="O3933" s="131"/>
      <c r="P3933" s="131"/>
      <c r="Q3933" s="131"/>
      <c r="R3933" s="131"/>
      <c r="S3933" s="131"/>
      <c r="T3933" s="131"/>
      <c r="U3933" s="131"/>
      <c r="V3933" s="131"/>
      <c r="W3933" s="131"/>
      <c r="X3933" s="131"/>
      <c r="Y3933" s="131"/>
      <c r="Z3933" s="131"/>
      <c r="AA3933" s="131"/>
      <c r="AB3933" s="131"/>
      <c r="AC3933" s="131"/>
      <c r="AD3933" s="131"/>
      <c r="AE3933" s="131"/>
      <c r="AF3933" s="131"/>
      <c r="AG3933" s="131"/>
      <c r="AH3933" s="43">
        <v>0</v>
      </c>
    </row>
    <row r="3934" spans="4:34">
      <c r="D3934" s="62">
        <v>2007</v>
      </c>
      <c r="E3934" s="62">
        <v>2</v>
      </c>
      <c r="F3934" s="62">
        <v>2007</v>
      </c>
      <c r="G3934" s="62">
        <v>2007</v>
      </c>
      <c r="H3934" s="131"/>
      <c r="I3934" s="131"/>
      <c r="J3934" s="131"/>
      <c r="K3934" s="131"/>
      <c r="L3934" s="131"/>
      <c r="M3934" s="131"/>
      <c r="N3934" s="131"/>
      <c r="O3934" s="131"/>
      <c r="P3934" s="131"/>
      <c r="Q3934" s="131"/>
      <c r="R3934" s="131"/>
      <c r="S3934" s="131"/>
      <c r="T3934" s="131"/>
      <c r="U3934" s="131"/>
      <c r="V3934" s="131"/>
      <c r="W3934" s="131"/>
      <c r="X3934" s="131"/>
      <c r="Y3934" s="131"/>
      <c r="Z3934" s="131"/>
      <c r="AA3934" s="131"/>
      <c r="AB3934" s="131"/>
      <c r="AC3934" s="131"/>
      <c r="AD3934" s="131"/>
      <c r="AE3934" s="131"/>
      <c r="AF3934" s="131"/>
      <c r="AG3934" s="131"/>
      <c r="AH3934" s="43">
        <v>0</v>
      </c>
    </row>
    <row r="3935" spans="4:34">
      <c r="D3935" s="62">
        <v>2007</v>
      </c>
      <c r="E3935" s="62">
        <v>3</v>
      </c>
      <c r="F3935" s="62">
        <v>2007</v>
      </c>
      <c r="G3935" s="62">
        <v>2007</v>
      </c>
      <c r="H3935" s="131"/>
      <c r="I3935" s="131"/>
      <c r="J3935" s="131"/>
      <c r="K3935" s="131"/>
      <c r="L3935" s="131"/>
      <c r="M3935" s="131"/>
      <c r="N3935" s="131"/>
      <c r="O3935" s="131"/>
      <c r="P3935" s="131"/>
      <c r="Q3935" s="131"/>
      <c r="R3935" s="131"/>
      <c r="S3935" s="131"/>
      <c r="T3935" s="131"/>
      <c r="U3935" s="131"/>
      <c r="V3935" s="131"/>
      <c r="W3935" s="131"/>
      <c r="X3935" s="131"/>
      <c r="Y3935" s="131"/>
      <c r="Z3935" s="131"/>
      <c r="AA3935" s="131"/>
      <c r="AB3935" s="131"/>
      <c r="AC3935" s="131"/>
      <c r="AD3935" s="131"/>
      <c r="AE3935" s="131"/>
      <c r="AF3935" s="131"/>
      <c r="AG3935" s="131"/>
      <c r="AH3935" s="43">
        <v>0</v>
      </c>
    </row>
    <row r="3936" spans="4:34">
      <c r="D3936" s="62">
        <v>2007</v>
      </c>
      <c r="E3936" s="62">
        <v>4</v>
      </c>
      <c r="F3936" s="62">
        <v>2007</v>
      </c>
      <c r="G3936" s="62">
        <v>2007</v>
      </c>
      <c r="H3936" s="131"/>
      <c r="I3936" s="131"/>
      <c r="J3936" s="131"/>
      <c r="K3936" s="131"/>
      <c r="L3936" s="131"/>
      <c r="M3936" s="131"/>
      <c r="N3936" s="131"/>
      <c r="O3936" s="131"/>
      <c r="P3936" s="131"/>
      <c r="Q3936" s="131"/>
      <c r="R3936" s="131"/>
      <c r="S3936" s="131"/>
      <c r="T3936" s="131"/>
      <c r="U3936" s="131"/>
      <c r="V3936" s="131"/>
      <c r="W3936" s="131"/>
      <c r="X3936" s="131"/>
      <c r="Y3936" s="131"/>
      <c r="Z3936" s="131"/>
      <c r="AA3936" s="131"/>
      <c r="AB3936" s="131"/>
      <c r="AC3936" s="131"/>
      <c r="AD3936" s="131"/>
      <c r="AE3936" s="131"/>
      <c r="AF3936" s="131"/>
      <c r="AG3936" s="131"/>
      <c r="AH3936" s="43">
        <v>0</v>
      </c>
    </row>
    <row r="3937" spans="4:34">
      <c r="D3937" s="62">
        <v>2007</v>
      </c>
      <c r="E3937" s="62">
        <v>5</v>
      </c>
      <c r="F3937" s="62">
        <v>2007</v>
      </c>
      <c r="G3937" s="62">
        <v>2008</v>
      </c>
      <c r="H3937" s="131"/>
      <c r="I3937" s="131"/>
      <c r="J3937" s="131"/>
      <c r="K3937" s="131"/>
      <c r="L3937" s="131"/>
      <c r="M3937" s="131"/>
      <c r="N3937" s="131"/>
      <c r="O3937" s="131"/>
      <c r="P3937" s="131"/>
      <c r="Q3937" s="131"/>
      <c r="R3937" s="131"/>
      <c r="S3937" s="131"/>
      <c r="T3937" s="131"/>
      <c r="U3937" s="131"/>
      <c r="V3937" s="131"/>
      <c r="W3937" s="131"/>
      <c r="X3937" s="131"/>
      <c r="Y3937" s="131"/>
      <c r="Z3937" s="131"/>
      <c r="AA3937" s="131"/>
      <c r="AB3937" s="131"/>
      <c r="AC3937" s="131"/>
      <c r="AD3937" s="131"/>
      <c r="AE3937" s="131"/>
      <c r="AF3937" s="131"/>
      <c r="AG3937" s="131"/>
      <c r="AH3937" s="43">
        <v>0</v>
      </c>
    </row>
    <row r="3938" spans="4:34">
      <c r="D3938" s="62">
        <v>2007</v>
      </c>
      <c r="E3938" s="62">
        <v>6</v>
      </c>
      <c r="F3938" s="62">
        <v>2007</v>
      </c>
      <c r="G3938" s="62">
        <v>2008</v>
      </c>
      <c r="H3938" s="131"/>
      <c r="I3938" s="131"/>
      <c r="J3938" s="131"/>
      <c r="K3938" s="131"/>
      <c r="L3938" s="131"/>
      <c r="M3938" s="131"/>
      <c r="N3938" s="131"/>
      <c r="O3938" s="131"/>
      <c r="P3938" s="131"/>
      <c r="Q3938" s="131"/>
      <c r="R3938" s="131"/>
      <c r="S3938" s="131"/>
      <c r="T3938" s="131"/>
      <c r="U3938" s="131"/>
      <c r="V3938" s="131"/>
      <c r="W3938" s="131"/>
      <c r="X3938" s="131"/>
      <c r="Y3938" s="131"/>
      <c r="Z3938" s="131"/>
      <c r="AA3938" s="131"/>
      <c r="AB3938" s="131"/>
      <c r="AC3938" s="131"/>
      <c r="AD3938" s="131"/>
      <c r="AE3938" s="131"/>
      <c r="AF3938" s="131"/>
      <c r="AG3938" s="131"/>
      <c r="AH3938" s="43">
        <v>0</v>
      </c>
    </row>
    <row r="3939" spans="4:34">
      <c r="D3939" s="62">
        <v>2007</v>
      </c>
      <c r="E3939" s="62">
        <v>7</v>
      </c>
      <c r="F3939" s="62">
        <v>2008</v>
      </c>
      <c r="G3939" s="62">
        <v>2008</v>
      </c>
      <c r="H3939" s="131"/>
      <c r="I3939" s="131"/>
      <c r="J3939" s="131"/>
      <c r="K3939" s="131"/>
      <c r="L3939" s="131"/>
      <c r="M3939" s="131"/>
      <c r="N3939" s="131"/>
      <c r="O3939" s="131"/>
      <c r="P3939" s="131"/>
      <c r="Q3939" s="131"/>
      <c r="R3939" s="131"/>
      <c r="S3939" s="131"/>
      <c r="T3939" s="131"/>
      <c r="U3939" s="131"/>
      <c r="V3939" s="131"/>
      <c r="W3939" s="131"/>
      <c r="X3939" s="131"/>
      <c r="Y3939" s="131"/>
      <c r="Z3939" s="131"/>
      <c r="AA3939" s="131"/>
      <c r="AB3939" s="131"/>
      <c r="AC3939" s="131"/>
      <c r="AD3939" s="131"/>
      <c r="AE3939" s="131"/>
      <c r="AF3939" s="131"/>
      <c r="AG3939" s="131"/>
      <c r="AH3939" s="43">
        <v>0</v>
      </c>
    </row>
    <row r="3940" spans="4:34">
      <c r="D3940" s="62">
        <v>2007</v>
      </c>
      <c r="E3940" s="62">
        <v>8</v>
      </c>
      <c r="F3940" s="62">
        <v>2008</v>
      </c>
      <c r="G3940" s="62">
        <v>2008</v>
      </c>
      <c r="H3940" s="131"/>
      <c r="I3940" s="131"/>
      <c r="J3940" s="131"/>
      <c r="K3940" s="131"/>
      <c r="L3940" s="131"/>
      <c r="M3940" s="131"/>
      <c r="N3940" s="131"/>
      <c r="O3940" s="131"/>
      <c r="P3940" s="131"/>
      <c r="Q3940" s="131"/>
      <c r="R3940" s="131"/>
      <c r="S3940" s="131"/>
      <c r="T3940" s="131"/>
      <c r="U3940" s="131"/>
      <c r="V3940" s="131"/>
      <c r="W3940" s="131"/>
      <c r="X3940" s="131"/>
      <c r="Y3940" s="131"/>
      <c r="Z3940" s="131"/>
      <c r="AA3940" s="131"/>
      <c r="AB3940" s="131"/>
      <c r="AC3940" s="131"/>
      <c r="AD3940" s="131"/>
      <c r="AE3940" s="131"/>
      <c r="AF3940" s="131"/>
      <c r="AG3940" s="131"/>
      <c r="AH3940" s="43">
        <v>0</v>
      </c>
    </row>
    <row r="3941" spans="4:34">
      <c r="D3941" s="62">
        <v>2007</v>
      </c>
      <c r="E3941" s="62">
        <v>9</v>
      </c>
      <c r="F3941" s="62">
        <v>2008</v>
      </c>
      <c r="G3941" s="62">
        <v>2008</v>
      </c>
      <c r="H3941" s="131"/>
      <c r="I3941" s="131"/>
      <c r="J3941" s="131"/>
      <c r="K3941" s="131"/>
      <c r="L3941" s="131"/>
      <c r="M3941" s="131"/>
      <c r="N3941" s="131"/>
      <c r="O3941" s="131"/>
      <c r="P3941" s="131"/>
      <c r="Q3941" s="131"/>
      <c r="R3941" s="131"/>
      <c r="S3941" s="131"/>
      <c r="T3941" s="131"/>
      <c r="U3941" s="131"/>
      <c r="V3941" s="131"/>
      <c r="W3941" s="131"/>
      <c r="X3941" s="131"/>
      <c r="Y3941" s="131"/>
      <c r="Z3941" s="131"/>
      <c r="AA3941" s="131"/>
      <c r="AB3941" s="131"/>
      <c r="AC3941" s="131"/>
      <c r="AD3941" s="131"/>
      <c r="AE3941" s="131"/>
      <c r="AF3941" s="131"/>
      <c r="AG3941" s="131"/>
      <c r="AH3941" s="43">
        <v>0</v>
      </c>
    </row>
    <row r="3942" spans="4:34">
      <c r="D3942" s="62">
        <v>2007</v>
      </c>
      <c r="E3942" s="62">
        <v>10</v>
      </c>
      <c r="F3942" s="62">
        <v>2008</v>
      </c>
      <c r="G3942" s="62">
        <v>2008</v>
      </c>
      <c r="H3942" s="131"/>
      <c r="I3942" s="131"/>
      <c r="J3942" s="131"/>
      <c r="K3942" s="131"/>
      <c r="L3942" s="131"/>
      <c r="M3942" s="131"/>
      <c r="N3942" s="131"/>
      <c r="O3942" s="131"/>
      <c r="P3942" s="131"/>
      <c r="Q3942" s="131"/>
      <c r="R3942" s="131"/>
      <c r="S3942" s="131"/>
      <c r="T3942" s="131"/>
      <c r="U3942" s="131"/>
      <c r="V3942" s="131"/>
      <c r="W3942" s="131"/>
      <c r="X3942" s="131"/>
      <c r="Y3942" s="131"/>
      <c r="Z3942" s="131"/>
      <c r="AA3942" s="131"/>
      <c r="AB3942" s="131"/>
      <c r="AC3942" s="131"/>
      <c r="AD3942" s="131"/>
      <c r="AE3942" s="131"/>
      <c r="AF3942" s="131"/>
      <c r="AG3942" s="131"/>
      <c r="AH3942" s="43">
        <v>0</v>
      </c>
    </row>
    <row r="3943" spans="4:34">
      <c r="D3943" s="62">
        <v>2007</v>
      </c>
      <c r="E3943" s="62">
        <v>11</v>
      </c>
      <c r="F3943" s="62">
        <v>2008</v>
      </c>
      <c r="G3943" s="62">
        <v>2008</v>
      </c>
      <c r="H3943" s="131"/>
      <c r="I3943" s="131"/>
      <c r="J3943" s="131"/>
      <c r="K3943" s="131"/>
      <c r="L3943" s="131"/>
      <c r="M3943" s="131"/>
      <c r="N3943" s="131"/>
      <c r="O3943" s="131"/>
      <c r="P3943" s="131"/>
      <c r="Q3943" s="131"/>
      <c r="R3943" s="131"/>
      <c r="S3943" s="131"/>
      <c r="T3943" s="131"/>
      <c r="U3943" s="131"/>
      <c r="V3943" s="131"/>
      <c r="W3943" s="131"/>
      <c r="X3943" s="131"/>
      <c r="Y3943" s="131"/>
      <c r="Z3943" s="131"/>
      <c r="AA3943" s="131"/>
      <c r="AB3943" s="131"/>
      <c r="AC3943" s="131"/>
      <c r="AD3943" s="131"/>
      <c r="AE3943" s="131"/>
      <c r="AF3943" s="131"/>
      <c r="AG3943" s="131"/>
      <c r="AH3943" s="43">
        <v>0</v>
      </c>
    </row>
    <row r="3944" spans="4:34">
      <c r="D3944" s="62">
        <v>2007</v>
      </c>
      <c r="E3944" s="62">
        <v>12</v>
      </c>
      <c r="F3944" s="62">
        <v>2008</v>
      </c>
      <c r="G3944" s="62">
        <v>2008</v>
      </c>
      <c r="H3944" s="131"/>
      <c r="I3944" s="131"/>
      <c r="J3944" s="131"/>
      <c r="K3944" s="131"/>
      <c r="L3944" s="131"/>
      <c r="M3944" s="131"/>
      <c r="N3944" s="131"/>
      <c r="O3944" s="131"/>
      <c r="P3944" s="131"/>
      <c r="Q3944" s="131"/>
      <c r="R3944" s="131"/>
      <c r="S3944" s="131"/>
      <c r="T3944" s="131"/>
      <c r="U3944" s="131"/>
      <c r="V3944" s="131"/>
      <c r="W3944" s="131"/>
      <c r="X3944" s="131"/>
      <c r="Y3944" s="131"/>
      <c r="Z3944" s="131"/>
      <c r="AA3944" s="131"/>
      <c r="AB3944" s="131"/>
      <c r="AC3944" s="131"/>
      <c r="AD3944" s="131"/>
      <c r="AE3944" s="131"/>
      <c r="AF3944" s="131"/>
      <c r="AG3944" s="131"/>
      <c r="AH3944" s="43">
        <v>0</v>
      </c>
    </row>
    <row r="3945" spans="4:34">
      <c r="D3945" s="62">
        <v>2008</v>
      </c>
      <c r="E3945" s="62">
        <v>1</v>
      </c>
      <c r="F3945" s="62">
        <v>2008</v>
      </c>
      <c r="G3945" s="62">
        <v>2008</v>
      </c>
      <c r="H3945" s="131"/>
      <c r="I3945" s="131"/>
      <c r="J3945" s="131"/>
      <c r="K3945" s="131"/>
      <c r="L3945" s="131"/>
      <c r="M3945" s="131"/>
      <c r="N3945" s="131"/>
      <c r="O3945" s="131"/>
      <c r="P3945" s="131"/>
      <c r="Q3945" s="131"/>
      <c r="R3945" s="131"/>
      <c r="S3945" s="131"/>
      <c r="T3945" s="131"/>
      <c r="U3945" s="131"/>
      <c r="V3945" s="131"/>
      <c r="W3945" s="131"/>
      <c r="X3945" s="131"/>
      <c r="Y3945" s="131"/>
      <c r="Z3945" s="131"/>
      <c r="AA3945" s="131"/>
      <c r="AB3945" s="131"/>
      <c r="AC3945" s="131"/>
      <c r="AD3945" s="131"/>
      <c r="AE3945" s="131"/>
      <c r="AF3945" s="131"/>
      <c r="AG3945" s="131"/>
      <c r="AH3945" s="43">
        <v>0</v>
      </c>
    </row>
    <row r="3946" spans="4:34">
      <c r="D3946" s="62">
        <v>2008</v>
      </c>
      <c r="E3946" s="62">
        <v>2</v>
      </c>
      <c r="F3946" s="62">
        <v>2008</v>
      </c>
      <c r="G3946" s="62">
        <v>2008</v>
      </c>
      <c r="H3946" s="131"/>
      <c r="I3946" s="131"/>
      <c r="J3946" s="131"/>
      <c r="K3946" s="131"/>
      <c r="L3946" s="131"/>
      <c r="M3946" s="131"/>
      <c r="N3946" s="131"/>
      <c r="O3946" s="131"/>
      <c r="P3946" s="131"/>
      <c r="Q3946" s="131"/>
      <c r="R3946" s="131"/>
      <c r="S3946" s="131"/>
      <c r="T3946" s="131"/>
      <c r="U3946" s="131"/>
      <c r="V3946" s="131"/>
      <c r="W3946" s="131"/>
      <c r="X3946" s="131"/>
      <c r="Y3946" s="131"/>
      <c r="Z3946" s="131"/>
      <c r="AA3946" s="131"/>
      <c r="AB3946" s="131"/>
      <c r="AC3946" s="131"/>
      <c r="AD3946" s="131"/>
      <c r="AE3946" s="131"/>
      <c r="AF3946" s="131"/>
      <c r="AG3946" s="131"/>
      <c r="AH3946" s="43">
        <v>0</v>
      </c>
    </row>
    <row r="3947" spans="4:34">
      <c r="D3947" s="62">
        <v>2008</v>
      </c>
      <c r="E3947" s="62">
        <v>3</v>
      </c>
      <c r="F3947" s="62">
        <v>2008</v>
      </c>
      <c r="G3947" s="62">
        <v>2008</v>
      </c>
      <c r="H3947" s="131"/>
      <c r="I3947" s="131"/>
      <c r="J3947" s="131"/>
      <c r="K3947" s="131"/>
      <c r="L3947" s="131"/>
      <c r="M3947" s="131"/>
      <c r="N3947" s="131"/>
      <c r="O3947" s="131"/>
      <c r="P3947" s="131"/>
      <c r="Q3947" s="131"/>
      <c r="R3947" s="131"/>
      <c r="S3947" s="131"/>
      <c r="T3947" s="131"/>
      <c r="U3947" s="131"/>
      <c r="V3947" s="131"/>
      <c r="W3947" s="131"/>
      <c r="X3947" s="131"/>
      <c r="Y3947" s="131"/>
      <c r="Z3947" s="131"/>
      <c r="AA3947" s="131"/>
      <c r="AB3947" s="131"/>
      <c r="AC3947" s="131"/>
      <c r="AD3947" s="131"/>
      <c r="AE3947" s="131"/>
      <c r="AF3947" s="131"/>
      <c r="AG3947" s="131"/>
      <c r="AH3947" s="43">
        <v>0</v>
      </c>
    </row>
    <row r="3948" spans="4:34">
      <c r="D3948" s="62">
        <v>2008</v>
      </c>
      <c r="E3948" s="62">
        <v>4</v>
      </c>
      <c r="F3948" s="62">
        <v>2008</v>
      </c>
      <c r="G3948" s="62">
        <v>2008</v>
      </c>
      <c r="H3948" s="131"/>
      <c r="I3948" s="131"/>
      <c r="J3948" s="131"/>
      <c r="K3948" s="131"/>
      <c r="L3948" s="131"/>
      <c r="M3948" s="131"/>
      <c r="N3948" s="131"/>
      <c r="O3948" s="131"/>
      <c r="P3948" s="131"/>
      <c r="Q3948" s="131"/>
      <c r="R3948" s="131"/>
      <c r="S3948" s="131"/>
      <c r="T3948" s="131"/>
      <c r="U3948" s="131"/>
      <c r="V3948" s="131"/>
      <c r="W3948" s="131"/>
      <c r="X3948" s="131"/>
      <c r="Y3948" s="131"/>
      <c r="Z3948" s="131"/>
      <c r="AA3948" s="131"/>
      <c r="AB3948" s="131"/>
      <c r="AC3948" s="131"/>
      <c r="AD3948" s="131"/>
      <c r="AE3948" s="131"/>
      <c r="AF3948" s="131"/>
      <c r="AG3948" s="131"/>
      <c r="AH3948" s="43">
        <v>0</v>
      </c>
    </row>
    <row r="3949" spans="4:34">
      <c r="D3949" s="62">
        <v>2008</v>
      </c>
      <c r="E3949" s="62">
        <v>5</v>
      </c>
      <c r="F3949" s="62">
        <v>2008</v>
      </c>
      <c r="G3949" s="62">
        <v>2009</v>
      </c>
      <c r="H3949" s="131"/>
      <c r="I3949" s="131"/>
      <c r="J3949" s="131"/>
      <c r="K3949" s="131"/>
      <c r="L3949" s="131"/>
      <c r="M3949" s="131"/>
      <c r="N3949" s="131"/>
      <c r="O3949" s="131"/>
      <c r="P3949" s="131"/>
      <c r="Q3949" s="131"/>
      <c r="R3949" s="131"/>
      <c r="S3949" s="131"/>
      <c r="T3949" s="131"/>
      <c r="U3949" s="131"/>
      <c r="V3949" s="131"/>
      <c r="W3949" s="131"/>
      <c r="X3949" s="131"/>
      <c r="Y3949" s="131"/>
      <c r="Z3949" s="131"/>
      <c r="AA3949" s="131"/>
      <c r="AB3949" s="131"/>
      <c r="AC3949" s="131"/>
      <c r="AD3949" s="131"/>
      <c r="AE3949" s="131"/>
      <c r="AF3949" s="131"/>
      <c r="AG3949" s="131"/>
      <c r="AH3949" s="43">
        <v>0</v>
      </c>
    </row>
    <row r="3950" spans="4:34">
      <c r="D3950" s="62">
        <v>2008</v>
      </c>
      <c r="E3950" s="62">
        <v>6</v>
      </c>
      <c r="F3950" s="62">
        <v>2008</v>
      </c>
      <c r="G3950" s="62">
        <v>2009</v>
      </c>
      <c r="H3950" s="131"/>
      <c r="I3950" s="131"/>
      <c r="J3950" s="131"/>
      <c r="K3950" s="131"/>
      <c r="L3950" s="131"/>
      <c r="M3950" s="131"/>
      <c r="N3950" s="131"/>
      <c r="O3950" s="131"/>
      <c r="P3950" s="131"/>
      <c r="Q3950" s="131"/>
      <c r="R3950" s="131"/>
      <c r="S3950" s="131"/>
      <c r="T3950" s="131"/>
      <c r="U3950" s="131"/>
      <c r="V3950" s="131"/>
      <c r="W3950" s="131"/>
      <c r="X3950" s="131"/>
      <c r="Y3950" s="131"/>
      <c r="Z3950" s="131"/>
      <c r="AA3950" s="131"/>
      <c r="AB3950" s="131"/>
      <c r="AC3950" s="131"/>
      <c r="AD3950" s="131"/>
      <c r="AE3950" s="131"/>
      <c r="AF3950" s="131"/>
      <c r="AG3950" s="131"/>
      <c r="AH3950" s="43">
        <v>0</v>
      </c>
    </row>
    <row r="3951" spans="4:34">
      <c r="D3951" s="62">
        <v>2008</v>
      </c>
      <c r="E3951" s="62">
        <v>7</v>
      </c>
      <c r="F3951" s="62">
        <v>2009</v>
      </c>
      <c r="G3951" s="62">
        <v>2009</v>
      </c>
      <c r="H3951" s="131"/>
      <c r="I3951" s="131"/>
      <c r="J3951" s="131"/>
      <c r="K3951" s="131"/>
      <c r="L3951" s="131"/>
      <c r="M3951" s="131"/>
      <c r="N3951" s="131"/>
      <c r="O3951" s="131"/>
      <c r="P3951" s="131"/>
      <c r="Q3951" s="131"/>
      <c r="R3951" s="131"/>
      <c r="S3951" s="131"/>
      <c r="T3951" s="131"/>
      <c r="U3951" s="131"/>
      <c r="V3951" s="131"/>
      <c r="W3951" s="131"/>
      <c r="X3951" s="131"/>
      <c r="Y3951" s="131"/>
      <c r="Z3951" s="131"/>
      <c r="AA3951" s="131"/>
      <c r="AB3951" s="131"/>
      <c r="AC3951" s="131"/>
      <c r="AD3951" s="131"/>
      <c r="AE3951" s="131"/>
      <c r="AF3951" s="131"/>
      <c r="AG3951" s="131"/>
      <c r="AH3951" s="43">
        <v>0</v>
      </c>
    </row>
    <row r="3952" spans="4:34">
      <c r="D3952" s="62">
        <v>2008</v>
      </c>
      <c r="E3952" s="62">
        <v>8</v>
      </c>
      <c r="F3952" s="62">
        <v>2009</v>
      </c>
      <c r="G3952" s="62">
        <v>2009</v>
      </c>
      <c r="H3952" s="131"/>
      <c r="I3952" s="131"/>
      <c r="J3952" s="131"/>
      <c r="K3952" s="131"/>
      <c r="L3952" s="131"/>
      <c r="M3952" s="131"/>
      <c r="N3952" s="131"/>
      <c r="O3952" s="131"/>
      <c r="P3952" s="131"/>
      <c r="Q3952" s="131"/>
      <c r="R3952" s="131"/>
      <c r="S3952" s="131"/>
      <c r="T3952" s="131"/>
      <c r="U3952" s="131"/>
      <c r="V3952" s="131"/>
      <c r="W3952" s="131"/>
      <c r="X3952" s="131"/>
      <c r="Y3952" s="131"/>
      <c r="Z3952" s="131"/>
      <c r="AA3952" s="131"/>
      <c r="AB3952" s="131"/>
      <c r="AC3952" s="131"/>
      <c r="AD3952" s="131"/>
      <c r="AE3952" s="131"/>
      <c r="AF3952" s="131"/>
      <c r="AG3952" s="131"/>
      <c r="AH3952" s="43">
        <v>0</v>
      </c>
    </row>
    <row r="3953" spans="4:34">
      <c r="D3953" s="62">
        <v>2008</v>
      </c>
      <c r="E3953" s="62">
        <v>9</v>
      </c>
      <c r="F3953" s="62">
        <v>2009</v>
      </c>
      <c r="G3953" s="62">
        <v>2009</v>
      </c>
      <c r="H3953" s="131"/>
      <c r="I3953" s="131"/>
      <c r="J3953" s="131"/>
      <c r="K3953" s="131"/>
      <c r="L3953" s="131"/>
      <c r="M3953" s="131"/>
      <c r="N3953" s="131"/>
      <c r="O3953" s="131"/>
      <c r="P3953" s="131"/>
      <c r="Q3953" s="131"/>
      <c r="R3953" s="131"/>
      <c r="S3953" s="131"/>
      <c r="T3953" s="131"/>
      <c r="U3953" s="131"/>
      <c r="V3953" s="131"/>
      <c r="W3953" s="131"/>
      <c r="X3953" s="131"/>
      <c r="Y3953" s="131"/>
      <c r="Z3953" s="131"/>
      <c r="AA3953" s="131"/>
      <c r="AB3953" s="131"/>
      <c r="AC3953" s="131"/>
      <c r="AD3953" s="131"/>
      <c r="AE3953" s="131"/>
      <c r="AF3953" s="131"/>
      <c r="AG3953" s="131"/>
      <c r="AH3953" s="43">
        <v>0</v>
      </c>
    </row>
    <row r="3954" spans="4:34">
      <c r="D3954" s="62">
        <v>2008</v>
      </c>
      <c r="E3954" s="62">
        <v>10</v>
      </c>
      <c r="F3954" s="62">
        <v>2009</v>
      </c>
      <c r="G3954" s="62">
        <v>2009</v>
      </c>
      <c r="H3954" s="131"/>
      <c r="I3954" s="131"/>
      <c r="J3954" s="131"/>
      <c r="K3954" s="131"/>
      <c r="L3954" s="131"/>
      <c r="M3954" s="131"/>
      <c r="N3954" s="131"/>
      <c r="O3954" s="131"/>
      <c r="P3954" s="131"/>
      <c r="Q3954" s="131"/>
      <c r="R3954" s="131"/>
      <c r="S3954" s="131"/>
      <c r="T3954" s="131"/>
      <c r="U3954" s="131"/>
      <c r="V3954" s="131"/>
      <c r="W3954" s="131"/>
      <c r="X3954" s="131"/>
      <c r="Y3954" s="131"/>
      <c r="Z3954" s="131"/>
      <c r="AA3954" s="131"/>
      <c r="AB3954" s="131"/>
      <c r="AC3954" s="131"/>
      <c r="AD3954" s="131"/>
      <c r="AE3954" s="131"/>
      <c r="AF3954" s="131"/>
      <c r="AG3954" s="131"/>
      <c r="AH3954" s="43">
        <v>0</v>
      </c>
    </row>
    <row r="3955" spans="4:34">
      <c r="D3955" s="62">
        <v>2008</v>
      </c>
      <c r="E3955" s="62">
        <v>11</v>
      </c>
      <c r="F3955" s="62">
        <v>2009</v>
      </c>
      <c r="G3955" s="62">
        <v>2009</v>
      </c>
      <c r="H3955" s="131"/>
      <c r="I3955" s="131"/>
      <c r="J3955" s="131"/>
      <c r="K3955" s="131"/>
      <c r="L3955" s="131"/>
      <c r="M3955" s="131"/>
      <c r="N3955" s="131"/>
      <c r="O3955" s="131"/>
      <c r="P3955" s="131"/>
      <c r="Q3955" s="131"/>
      <c r="R3955" s="131"/>
      <c r="S3955" s="131"/>
      <c r="T3955" s="131"/>
      <c r="U3955" s="131"/>
      <c r="V3955" s="131"/>
      <c r="W3955" s="131"/>
      <c r="X3955" s="131"/>
      <c r="Y3955" s="131"/>
      <c r="Z3955" s="131"/>
      <c r="AA3955" s="131"/>
      <c r="AB3955" s="131"/>
      <c r="AC3955" s="131"/>
      <c r="AD3955" s="131"/>
      <c r="AE3955" s="131"/>
      <c r="AF3955" s="131"/>
      <c r="AG3955" s="131"/>
      <c r="AH3955" s="43">
        <v>0</v>
      </c>
    </row>
    <row r="3956" spans="4:34">
      <c r="D3956" s="62">
        <v>2008</v>
      </c>
      <c r="E3956" s="62">
        <v>12</v>
      </c>
      <c r="F3956" s="62">
        <v>2009</v>
      </c>
      <c r="G3956" s="62">
        <v>2009</v>
      </c>
      <c r="H3956" s="131"/>
      <c r="I3956" s="131"/>
      <c r="J3956" s="131"/>
      <c r="K3956" s="131"/>
      <c r="L3956" s="131"/>
      <c r="M3956" s="131"/>
      <c r="N3956" s="131"/>
      <c r="O3956" s="131"/>
      <c r="P3956" s="131"/>
      <c r="Q3956" s="131"/>
      <c r="R3956" s="131"/>
      <c r="S3956" s="131"/>
      <c r="T3956" s="131"/>
      <c r="U3956" s="131"/>
      <c r="V3956" s="131"/>
      <c r="W3956" s="131"/>
      <c r="X3956" s="131"/>
      <c r="Y3956" s="131"/>
      <c r="Z3956" s="131"/>
      <c r="AA3956" s="131"/>
      <c r="AB3956" s="131"/>
      <c r="AC3956" s="131"/>
      <c r="AD3956" s="131"/>
      <c r="AE3956" s="131"/>
      <c r="AF3956" s="131"/>
      <c r="AG3956" s="131"/>
      <c r="AH3956" s="43">
        <v>0</v>
      </c>
    </row>
    <row r="3957" spans="4:34">
      <c r="D3957" s="62">
        <v>2009</v>
      </c>
      <c r="E3957" s="62">
        <v>1</v>
      </c>
      <c r="F3957" s="62">
        <v>2009</v>
      </c>
      <c r="G3957" s="62">
        <v>2009</v>
      </c>
      <c r="H3957" s="131"/>
      <c r="I3957" s="131"/>
      <c r="J3957" s="131"/>
      <c r="K3957" s="131"/>
      <c r="L3957" s="131"/>
      <c r="M3957" s="131"/>
      <c r="N3957" s="131"/>
      <c r="O3957" s="131"/>
      <c r="P3957" s="131"/>
      <c r="Q3957" s="131"/>
      <c r="R3957" s="131"/>
      <c r="S3957" s="131"/>
      <c r="T3957" s="131"/>
      <c r="U3957" s="131"/>
      <c r="V3957" s="131"/>
      <c r="W3957" s="131"/>
      <c r="X3957" s="131"/>
      <c r="Y3957" s="131"/>
      <c r="Z3957" s="131"/>
      <c r="AA3957" s="131"/>
      <c r="AB3957" s="131"/>
      <c r="AC3957" s="131"/>
      <c r="AD3957" s="131"/>
      <c r="AE3957" s="131"/>
      <c r="AF3957" s="131"/>
      <c r="AG3957" s="131"/>
      <c r="AH3957" s="43">
        <v>0</v>
      </c>
    </row>
    <row r="3958" spans="4:34">
      <c r="D3958" s="62">
        <v>2009</v>
      </c>
      <c r="E3958" s="62">
        <v>2</v>
      </c>
      <c r="F3958" s="62">
        <v>2009</v>
      </c>
      <c r="G3958" s="62">
        <v>2009</v>
      </c>
      <c r="H3958" s="131"/>
      <c r="I3958" s="131"/>
      <c r="J3958" s="131"/>
      <c r="K3958" s="131"/>
      <c r="L3958" s="131"/>
      <c r="M3958" s="131"/>
      <c r="N3958" s="131"/>
      <c r="O3958" s="131"/>
      <c r="P3958" s="131"/>
      <c r="Q3958" s="131"/>
      <c r="R3958" s="131"/>
      <c r="S3958" s="131"/>
      <c r="T3958" s="131"/>
      <c r="U3958" s="131"/>
      <c r="V3958" s="131"/>
      <c r="W3958" s="131"/>
      <c r="X3958" s="131"/>
      <c r="Y3958" s="131"/>
      <c r="Z3958" s="131"/>
      <c r="AA3958" s="131"/>
      <c r="AB3958" s="131"/>
      <c r="AC3958" s="131"/>
      <c r="AD3958" s="131"/>
      <c r="AE3958" s="131"/>
      <c r="AF3958" s="131"/>
      <c r="AG3958" s="131"/>
      <c r="AH3958" s="43">
        <v>0</v>
      </c>
    </row>
    <row r="3959" spans="4:34">
      <c r="D3959" s="62">
        <v>2009</v>
      </c>
      <c r="E3959" s="62">
        <v>3</v>
      </c>
      <c r="F3959" s="62">
        <v>2009</v>
      </c>
      <c r="G3959" s="62">
        <v>2009</v>
      </c>
      <c r="H3959" s="131"/>
      <c r="I3959" s="131"/>
      <c r="J3959" s="131"/>
      <c r="K3959" s="131"/>
      <c r="L3959" s="131"/>
      <c r="M3959" s="131"/>
      <c r="N3959" s="131"/>
      <c r="O3959" s="131"/>
      <c r="P3959" s="131"/>
      <c r="Q3959" s="131"/>
      <c r="R3959" s="131"/>
      <c r="S3959" s="131"/>
      <c r="T3959" s="131"/>
      <c r="U3959" s="131"/>
      <c r="V3959" s="131"/>
      <c r="W3959" s="131"/>
      <c r="X3959" s="131"/>
      <c r="Y3959" s="131"/>
      <c r="Z3959" s="131"/>
      <c r="AA3959" s="131"/>
      <c r="AB3959" s="131"/>
      <c r="AC3959" s="131"/>
      <c r="AD3959" s="131"/>
      <c r="AE3959" s="131"/>
      <c r="AF3959" s="131"/>
      <c r="AG3959" s="131"/>
      <c r="AH3959" s="43">
        <v>0</v>
      </c>
    </row>
    <row r="3960" spans="4:34">
      <c r="D3960" s="62">
        <v>2009</v>
      </c>
      <c r="E3960" s="62">
        <v>4</v>
      </c>
      <c r="F3960" s="62">
        <v>2009</v>
      </c>
      <c r="G3960" s="62">
        <v>2009</v>
      </c>
      <c r="H3960" s="131"/>
      <c r="I3960" s="131"/>
      <c r="J3960" s="131"/>
      <c r="K3960" s="131"/>
      <c r="L3960" s="131"/>
      <c r="M3960" s="131"/>
      <c r="N3960" s="131"/>
      <c r="O3960" s="131"/>
      <c r="P3960" s="131"/>
      <c r="Q3960" s="131"/>
      <c r="R3960" s="131"/>
      <c r="S3960" s="131"/>
      <c r="T3960" s="131"/>
      <c r="U3960" s="131"/>
      <c r="V3960" s="131"/>
      <c r="W3960" s="131"/>
      <c r="X3960" s="131"/>
      <c r="Y3960" s="131"/>
      <c r="Z3960" s="131"/>
      <c r="AA3960" s="131"/>
      <c r="AB3960" s="131"/>
      <c r="AC3960" s="131"/>
      <c r="AD3960" s="131"/>
      <c r="AE3960" s="131"/>
      <c r="AF3960" s="131"/>
      <c r="AG3960" s="131"/>
      <c r="AH3960" s="43">
        <v>0</v>
      </c>
    </row>
    <row r="3961" spans="4:34">
      <c r="D3961" s="62">
        <v>2009</v>
      </c>
      <c r="E3961" s="62">
        <v>5</v>
      </c>
      <c r="F3961" s="62">
        <v>2009</v>
      </c>
      <c r="G3961" s="62">
        <v>2010</v>
      </c>
      <c r="H3961" s="131"/>
      <c r="I3961" s="131"/>
      <c r="J3961" s="131"/>
      <c r="K3961" s="131"/>
      <c r="L3961" s="131"/>
      <c r="M3961" s="131"/>
      <c r="N3961" s="131"/>
      <c r="O3961" s="131"/>
      <c r="P3961" s="131"/>
      <c r="Q3961" s="131"/>
      <c r="R3961" s="131"/>
      <c r="S3961" s="131"/>
      <c r="T3961" s="131"/>
      <c r="U3961" s="131"/>
      <c r="V3961" s="131"/>
      <c r="W3961" s="131"/>
      <c r="X3961" s="131"/>
      <c r="Y3961" s="131"/>
      <c r="Z3961" s="131"/>
      <c r="AA3961" s="131"/>
      <c r="AB3961" s="131"/>
      <c r="AC3961" s="131"/>
      <c r="AD3961" s="131"/>
      <c r="AE3961" s="131"/>
      <c r="AF3961" s="131"/>
      <c r="AG3961" s="131"/>
      <c r="AH3961" s="43">
        <v>0</v>
      </c>
    </row>
    <row r="3962" spans="4:34">
      <c r="D3962" s="62">
        <v>2009</v>
      </c>
      <c r="E3962" s="62">
        <v>6</v>
      </c>
      <c r="F3962" s="62">
        <v>2009</v>
      </c>
      <c r="G3962" s="62">
        <v>2010</v>
      </c>
      <c r="H3962" s="131"/>
      <c r="I3962" s="131"/>
      <c r="J3962" s="131"/>
      <c r="K3962" s="131"/>
      <c r="L3962" s="131"/>
      <c r="M3962" s="131"/>
      <c r="N3962" s="131"/>
      <c r="O3962" s="131"/>
      <c r="P3962" s="131"/>
      <c r="Q3962" s="131"/>
      <c r="R3962" s="131"/>
      <c r="S3962" s="131"/>
      <c r="T3962" s="131"/>
      <c r="U3962" s="131"/>
      <c r="V3962" s="131"/>
      <c r="W3962" s="131"/>
      <c r="X3962" s="131"/>
      <c r="Y3962" s="131"/>
      <c r="Z3962" s="131"/>
      <c r="AA3962" s="131"/>
      <c r="AB3962" s="131"/>
      <c r="AC3962" s="131"/>
      <c r="AD3962" s="131"/>
      <c r="AE3962" s="131"/>
      <c r="AF3962" s="131"/>
      <c r="AG3962" s="131"/>
      <c r="AH3962" s="43">
        <v>0</v>
      </c>
    </row>
    <row r="3963" spans="4:34">
      <c r="D3963" s="62">
        <v>2009</v>
      </c>
      <c r="E3963" s="62">
        <v>7</v>
      </c>
      <c r="F3963" s="62">
        <v>2010</v>
      </c>
      <c r="G3963" s="62">
        <v>2010</v>
      </c>
      <c r="H3963" s="131"/>
      <c r="I3963" s="131"/>
      <c r="J3963" s="131"/>
      <c r="K3963" s="131"/>
      <c r="L3963" s="131"/>
      <c r="M3963" s="131"/>
      <c r="N3963" s="131"/>
      <c r="O3963" s="131"/>
      <c r="P3963" s="131"/>
      <c r="Q3963" s="131"/>
      <c r="R3963" s="131"/>
      <c r="S3963" s="131"/>
      <c r="T3963" s="131"/>
      <c r="U3963" s="131"/>
      <c r="V3963" s="131"/>
      <c r="W3963" s="131"/>
      <c r="X3963" s="131"/>
      <c r="Y3963" s="131"/>
      <c r="Z3963" s="131"/>
      <c r="AA3963" s="131"/>
      <c r="AB3963" s="131"/>
      <c r="AC3963" s="131"/>
      <c r="AD3963" s="131"/>
      <c r="AE3963" s="131"/>
      <c r="AF3963" s="131"/>
      <c r="AG3963" s="131"/>
      <c r="AH3963" s="43">
        <v>0</v>
      </c>
    </row>
    <row r="3964" spans="4:34">
      <c r="D3964" s="62">
        <v>2009</v>
      </c>
      <c r="E3964" s="62">
        <v>8</v>
      </c>
      <c r="F3964" s="62">
        <v>2010</v>
      </c>
      <c r="G3964" s="62">
        <v>2010</v>
      </c>
      <c r="H3964" s="131"/>
      <c r="I3964" s="131"/>
      <c r="J3964" s="131"/>
      <c r="K3964" s="131"/>
      <c r="L3964" s="131"/>
      <c r="M3964" s="131"/>
      <c r="N3964" s="131"/>
      <c r="O3964" s="131"/>
      <c r="P3964" s="131"/>
      <c r="Q3964" s="131"/>
      <c r="R3964" s="131"/>
      <c r="S3964" s="131"/>
      <c r="T3964" s="131"/>
      <c r="U3964" s="131"/>
      <c r="V3964" s="131"/>
      <c r="W3964" s="131"/>
      <c r="X3964" s="131"/>
      <c r="Y3964" s="131"/>
      <c r="Z3964" s="131"/>
      <c r="AA3964" s="131"/>
      <c r="AB3964" s="131"/>
      <c r="AC3964" s="131"/>
      <c r="AD3964" s="131"/>
      <c r="AE3964" s="131"/>
      <c r="AF3964" s="131"/>
      <c r="AG3964" s="131"/>
      <c r="AH3964" s="43">
        <v>0</v>
      </c>
    </row>
    <row r="3965" spans="4:34">
      <c r="D3965" s="62">
        <v>2009</v>
      </c>
      <c r="E3965" s="62">
        <v>9</v>
      </c>
      <c r="F3965" s="62">
        <v>2010</v>
      </c>
      <c r="G3965" s="62">
        <v>2010</v>
      </c>
      <c r="H3965" s="131"/>
      <c r="I3965" s="131"/>
      <c r="J3965" s="131"/>
      <c r="K3965" s="131"/>
      <c r="L3965" s="131"/>
      <c r="M3965" s="131"/>
      <c r="N3965" s="131"/>
      <c r="O3965" s="131"/>
      <c r="P3965" s="131"/>
      <c r="Q3965" s="131"/>
      <c r="R3965" s="131"/>
      <c r="S3965" s="131"/>
      <c r="T3965" s="131"/>
      <c r="U3965" s="131"/>
      <c r="V3965" s="131"/>
      <c r="W3965" s="131"/>
      <c r="X3965" s="131"/>
      <c r="Y3965" s="131"/>
      <c r="Z3965" s="131"/>
      <c r="AA3965" s="131"/>
      <c r="AB3965" s="131"/>
      <c r="AC3965" s="131"/>
      <c r="AD3965" s="131"/>
      <c r="AE3965" s="131"/>
      <c r="AF3965" s="131"/>
      <c r="AG3965" s="131"/>
      <c r="AH3965" s="43">
        <v>0</v>
      </c>
    </row>
    <row r="3966" spans="4:34">
      <c r="D3966" s="62">
        <v>2009</v>
      </c>
      <c r="E3966" s="62">
        <v>10</v>
      </c>
      <c r="F3966" s="62">
        <v>2010</v>
      </c>
      <c r="G3966" s="62">
        <v>2010</v>
      </c>
      <c r="H3966" s="131"/>
      <c r="I3966" s="131"/>
      <c r="J3966" s="131"/>
      <c r="K3966" s="131"/>
      <c r="L3966" s="131"/>
      <c r="M3966" s="131"/>
      <c r="N3966" s="131"/>
      <c r="O3966" s="131"/>
      <c r="P3966" s="131"/>
      <c r="Q3966" s="131"/>
      <c r="R3966" s="131"/>
      <c r="S3966" s="131"/>
      <c r="T3966" s="131"/>
      <c r="U3966" s="131"/>
      <c r="V3966" s="131"/>
      <c r="W3966" s="131"/>
      <c r="X3966" s="131"/>
      <c r="Y3966" s="131"/>
      <c r="Z3966" s="131"/>
      <c r="AA3966" s="131"/>
      <c r="AB3966" s="131"/>
      <c r="AC3966" s="131"/>
      <c r="AD3966" s="131"/>
      <c r="AE3966" s="131"/>
      <c r="AF3966" s="131"/>
      <c r="AG3966" s="131"/>
      <c r="AH3966" s="43">
        <v>0</v>
      </c>
    </row>
    <row r="3967" spans="4:34">
      <c r="D3967" s="62">
        <v>2009</v>
      </c>
      <c r="E3967" s="62">
        <v>11</v>
      </c>
      <c r="F3967" s="62">
        <v>2010</v>
      </c>
      <c r="G3967" s="62">
        <v>2010</v>
      </c>
      <c r="H3967" s="131"/>
      <c r="I3967" s="131"/>
      <c r="J3967" s="131"/>
      <c r="K3967" s="131"/>
      <c r="L3967" s="131"/>
      <c r="M3967" s="131"/>
      <c r="N3967" s="131"/>
      <c r="O3967" s="131"/>
      <c r="P3967" s="131"/>
      <c r="Q3967" s="131"/>
      <c r="R3967" s="131"/>
      <c r="S3967" s="131"/>
      <c r="T3967" s="131"/>
      <c r="U3967" s="131"/>
      <c r="V3967" s="131"/>
      <c r="W3967" s="131"/>
      <c r="X3967" s="131"/>
      <c r="Y3967" s="131"/>
      <c r="Z3967" s="131"/>
      <c r="AA3967" s="131"/>
      <c r="AB3967" s="131"/>
      <c r="AC3967" s="131"/>
      <c r="AD3967" s="131"/>
      <c r="AE3967" s="131"/>
      <c r="AF3967" s="131"/>
      <c r="AG3967" s="131"/>
      <c r="AH3967" s="43">
        <v>0</v>
      </c>
    </row>
    <row r="3968" spans="4:34">
      <c r="D3968" s="62">
        <v>2009</v>
      </c>
      <c r="E3968" s="62">
        <v>12</v>
      </c>
      <c r="F3968" s="62">
        <v>2010</v>
      </c>
      <c r="G3968" s="62">
        <v>2010</v>
      </c>
      <c r="H3968" s="131"/>
      <c r="I3968" s="131"/>
      <c r="J3968" s="131"/>
      <c r="K3968" s="131"/>
      <c r="L3968" s="131"/>
      <c r="M3968" s="131"/>
      <c r="N3968" s="131"/>
      <c r="O3968" s="131"/>
      <c r="P3968" s="131"/>
      <c r="Q3968" s="131"/>
      <c r="R3968" s="131"/>
      <c r="S3968" s="131"/>
      <c r="T3968" s="131"/>
      <c r="U3968" s="131"/>
      <c r="V3968" s="131"/>
      <c r="W3968" s="131"/>
      <c r="X3968" s="131"/>
      <c r="Y3968" s="131"/>
      <c r="Z3968" s="131"/>
      <c r="AA3968" s="131"/>
      <c r="AB3968" s="131"/>
      <c r="AC3968" s="131"/>
      <c r="AD3968" s="131"/>
      <c r="AE3968" s="131"/>
      <c r="AF3968" s="131"/>
      <c r="AG3968" s="131"/>
      <c r="AH3968" s="43">
        <v>0</v>
      </c>
    </row>
    <row r="3969" spans="4:34">
      <c r="D3969" s="62">
        <v>2010</v>
      </c>
      <c r="E3969" s="62">
        <v>1</v>
      </c>
      <c r="F3969" s="62">
        <v>2010</v>
      </c>
      <c r="G3969" s="62">
        <v>2010</v>
      </c>
      <c r="H3969" s="131"/>
      <c r="I3969" s="131"/>
      <c r="J3969" s="131"/>
      <c r="K3969" s="131"/>
      <c r="L3969" s="131"/>
      <c r="M3969" s="131"/>
      <c r="N3969" s="131"/>
      <c r="O3969" s="131"/>
      <c r="P3969" s="131"/>
      <c r="Q3969" s="131"/>
      <c r="R3969" s="131"/>
      <c r="S3969" s="131"/>
      <c r="T3969" s="131"/>
      <c r="U3969" s="131"/>
      <c r="V3969" s="131"/>
      <c r="W3969" s="131"/>
      <c r="X3969" s="131"/>
      <c r="Y3969" s="131"/>
      <c r="Z3969" s="131"/>
      <c r="AA3969" s="131"/>
      <c r="AB3969" s="131"/>
      <c r="AC3969" s="131"/>
      <c r="AD3969" s="131"/>
      <c r="AE3969" s="131"/>
      <c r="AF3969" s="131"/>
      <c r="AG3969" s="131"/>
      <c r="AH3969" s="43">
        <v>0</v>
      </c>
    </row>
    <row r="3970" spans="4:34">
      <c r="D3970" s="62">
        <v>2010</v>
      </c>
      <c r="E3970" s="62">
        <v>2</v>
      </c>
      <c r="F3970" s="62">
        <v>2010</v>
      </c>
      <c r="G3970" s="62">
        <v>2010</v>
      </c>
      <c r="H3970" s="131"/>
      <c r="I3970" s="131"/>
      <c r="J3970" s="131"/>
      <c r="K3970" s="131"/>
      <c r="L3970" s="131"/>
      <c r="M3970" s="131"/>
      <c r="N3970" s="131"/>
      <c r="O3970" s="131"/>
      <c r="P3970" s="131"/>
      <c r="Q3970" s="131"/>
      <c r="R3970" s="131"/>
      <c r="S3970" s="131"/>
      <c r="T3970" s="131"/>
      <c r="U3970" s="131"/>
      <c r="V3970" s="131"/>
      <c r="W3970" s="131"/>
      <c r="X3970" s="131"/>
      <c r="Y3970" s="131"/>
      <c r="Z3970" s="131"/>
      <c r="AA3970" s="131"/>
      <c r="AB3970" s="131"/>
      <c r="AC3970" s="131"/>
      <c r="AD3970" s="131"/>
      <c r="AE3970" s="131"/>
      <c r="AF3970" s="131"/>
      <c r="AG3970" s="131"/>
      <c r="AH3970" s="43">
        <v>0</v>
      </c>
    </row>
    <row r="3971" spans="4:34">
      <c r="D3971" s="62">
        <v>2010</v>
      </c>
      <c r="E3971" s="62">
        <v>3</v>
      </c>
      <c r="F3971" s="62">
        <v>2010</v>
      </c>
      <c r="G3971" s="62">
        <v>2010</v>
      </c>
      <c r="H3971" s="131"/>
      <c r="I3971" s="131"/>
      <c r="J3971" s="131"/>
      <c r="K3971" s="131"/>
      <c r="L3971" s="131"/>
      <c r="M3971" s="131"/>
      <c r="N3971" s="131"/>
      <c r="O3971" s="131"/>
      <c r="P3971" s="131"/>
      <c r="Q3971" s="131"/>
      <c r="R3971" s="131"/>
      <c r="S3971" s="131"/>
      <c r="T3971" s="131"/>
      <c r="U3971" s="131"/>
      <c r="V3971" s="131"/>
      <c r="W3971" s="131"/>
      <c r="X3971" s="131"/>
      <c r="Y3971" s="131"/>
      <c r="Z3971" s="131"/>
      <c r="AA3971" s="131"/>
      <c r="AB3971" s="131"/>
      <c r="AC3971" s="131"/>
      <c r="AD3971" s="131"/>
      <c r="AE3971" s="131"/>
      <c r="AF3971" s="131"/>
      <c r="AG3971" s="131"/>
      <c r="AH3971" s="43">
        <v>0</v>
      </c>
    </row>
    <row r="3972" spans="4:34">
      <c r="D3972" s="62">
        <v>2010</v>
      </c>
      <c r="E3972" s="62">
        <v>4</v>
      </c>
      <c r="F3972" s="62">
        <v>2010</v>
      </c>
      <c r="G3972" s="62">
        <v>2010</v>
      </c>
      <c r="H3972" s="131"/>
      <c r="I3972" s="131"/>
      <c r="J3972" s="131"/>
      <c r="K3972" s="131"/>
      <c r="L3972" s="131"/>
      <c r="M3972" s="131"/>
      <c r="N3972" s="131"/>
      <c r="O3972" s="131"/>
      <c r="P3972" s="131"/>
      <c r="Q3972" s="131"/>
      <c r="R3972" s="131"/>
      <c r="S3972" s="131"/>
      <c r="T3972" s="131"/>
      <c r="U3972" s="131"/>
      <c r="V3972" s="131"/>
      <c r="W3972" s="131"/>
      <c r="X3972" s="131"/>
      <c r="Y3972" s="131"/>
      <c r="Z3972" s="131"/>
      <c r="AA3972" s="131"/>
      <c r="AB3972" s="131"/>
      <c r="AC3972" s="131"/>
      <c r="AD3972" s="131"/>
      <c r="AE3972" s="131"/>
      <c r="AF3972" s="131"/>
      <c r="AG3972" s="131"/>
      <c r="AH3972" s="43">
        <v>0</v>
      </c>
    </row>
    <row r="3973" spans="4:34">
      <c r="D3973" s="62">
        <v>2010</v>
      </c>
      <c r="E3973" s="62">
        <v>5</v>
      </c>
      <c r="F3973" s="62">
        <v>2010</v>
      </c>
      <c r="G3973" s="62">
        <v>2011</v>
      </c>
      <c r="H3973" s="131"/>
      <c r="I3973" s="131"/>
      <c r="J3973" s="131"/>
      <c r="K3973" s="131"/>
      <c r="L3973" s="131"/>
      <c r="M3973" s="131"/>
      <c r="N3973" s="131"/>
      <c r="O3973" s="131"/>
      <c r="P3973" s="131"/>
      <c r="Q3973" s="131"/>
      <c r="R3973" s="131"/>
      <c r="S3973" s="131"/>
      <c r="T3973" s="131"/>
      <c r="U3973" s="131"/>
      <c r="V3973" s="131"/>
      <c r="W3973" s="131"/>
      <c r="X3973" s="131"/>
      <c r="Y3973" s="131"/>
      <c r="Z3973" s="131"/>
      <c r="AA3973" s="131"/>
      <c r="AB3973" s="131"/>
      <c r="AC3973" s="131"/>
      <c r="AD3973" s="131"/>
      <c r="AE3973" s="131"/>
      <c r="AF3973" s="131"/>
      <c r="AG3973" s="131"/>
      <c r="AH3973" s="43">
        <v>0</v>
      </c>
    </row>
    <row r="3974" spans="4:34">
      <c r="D3974" s="62">
        <v>2010</v>
      </c>
      <c r="E3974" s="62">
        <v>6</v>
      </c>
      <c r="F3974" s="62">
        <v>2010</v>
      </c>
      <c r="G3974" s="62">
        <v>2011</v>
      </c>
      <c r="H3974" s="131"/>
      <c r="I3974" s="131"/>
      <c r="J3974" s="131"/>
      <c r="K3974" s="131"/>
      <c r="L3974" s="131"/>
      <c r="M3974" s="131"/>
      <c r="N3974" s="131"/>
      <c r="O3974" s="131"/>
      <c r="P3974" s="131"/>
      <c r="Q3974" s="131"/>
      <c r="R3974" s="131"/>
      <c r="S3974" s="131"/>
      <c r="T3974" s="131"/>
      <c r="U3974" s="131"/>
      <c r="V3974" s="131"/>
      <c r="W3974" s="131"/>
      <c r="X3974" s="131"/>
      <c r="Y3974" s="131"/>
      <c r="Z3974" s="131"/>
      <c r="AA3974" s="131"/>
      <c r="AB3974" s="131"/>
      <c r="AC3974" s="131"/>
      <c r="AD3974" s="131"/>
      <c r="AE3974" s="131"/>
      <c r="AF3974" s="131"/>
      <c r="AG3974" s="131"/>
      <c r="AH3974" s="43">
        <v>0</v>
      </c>
    </row>
    <row r="3975" spans="4:34">
      <c r="D3975" s="62">
        <v>2010</v>
      </c>
      <c r="E3975" s="62">
        <v>7</v>
      </c>
      <c r="F3975" s="62">
        <v>2011</v>
      </c>
      <c r="G3975" s="62">
        <v>2011</v>
      </c>
      <c r="H3975" s="131"/>
      <c r="I3975" s="131"/>
      <c r="J3975" s="131"/>
      <c r="K3975" s="131"/>
      <c r="L3975" s="131"/>
      <c r="M3975" s="131"/>
      <c r="N3975" s="131"/>
      <c r="O3975" s="131"/>
      <c r="P3975" s="131"/>
      <c r="Q3975" s="131"/>
      <c r="R3975" s="131"/>
      <c r="S3975" s="131"/>
      <c r="T3975" s="131"/>
      <c r="U3975" s="131"/>
      <c r="V3975" s="131"/>
      <c r="W3975" s="131"/>
      <c r="X3975" s="131"/>
      <c r="Y3975" s="131"/>
      <c r="Z3975" s="131"/>
      <c r="AA3975" s="131"/>
      <c r="AB3975" s="131"/>
      <c r="AC3975" s="131"/>
      <c r="AD3975" s="131"/>
      <c r="AE3975" s="131"/>
      <c r="AF3975" s="131"/>
      <c r="AG3975" s="131"/>
      <c r="AH3975" s="43">
        <v>0</v>
      </c>
    </row>
    <row r="3976" spans="4:34">
      <c r="D3976" s="62">
        <v>2010</v>
      </c>
      <c r="E3976" s="62">
        <v>8</v>
      </c>
      <c r="F3976" s="62">
        <v>2011</v>
      </c>
      <c r="G3976" s="62">
        <v>2011</v>
      </c>
      <c r="H3976" s="131"/>
      <c r="I3976" s="131"/>
      <c r="J3976" s="131"/>
      <c r="K3976" s="131"/>
      <c r="L3976" s="131"/>
      <c r="M3976" s="131"/>
      <c r="N3976" s="131"/>
      <c r="O3976" s="131"/>
      <c r="P3976" s="131"/>
      <c r="Q3976" s="131"/>
      <c r="R3976" s="131"/>
      <c r="S3976" s="131"/>
      <c r="T3976" s="131"/>
      <c r="U3976" s="131"/>
      <c r="V3976" s="131"/>
      <c r="W3976" s="131"/>
      <c r="X3976" s="131"/>
      <c r="Y3976" s="131"/>
      <c r="Z3976" s="131"/>
      <c r="AA3976" s="131"/>
      <c r="AB3976" s="131"/>
      <c r="AC3976" s="131"/>
      <c r="AD3976" s="131"/>
      <c r="AE3976" s="131"/>
      <c r="AF3976" s="131"/>
      <c r="AG3976" s="131"/>
      <c r="AH3976" s="43">
        <v>0</v>
      </c>
    </row>
    <row r="3977" spans="4:34">
      <c r="D3977" s="62">
        <v>2010</v>
      </c>
      <c r="E3977" s="62">
        <v>9</v>
      </c>
      <c r="F3977" s="62">
        <v>2011</v>
      </c>
      <c r="G3977" s="62">
        <v>2011</v>
      </c>
      <c r="H3977" s="131"/>
      <c r="I3977" s="131"/>
      <c r="J3977" s="131"/>
      <c r="K3977" s="131"/>
      <c r="L3977" s="131"/>
      <c r="M3977" s="131"/>
      <c r="N3977" s="131"/>
      <c r="O3977" s="131"/>
      <c r="P3977" s="131"/>
      <c r="Q3977" s="131"/>
      <c r="R3977" s="131"/>
      <c r="S3977" s="131"/>
      <c r="T3977" s="131"/>
      <c r="U3977" s="131"/>
      <c r="V3977" s="131"/>
      <c r="W3977" s="131"/>
      <c r="X3977" s="131"/>
      <c r="Y3977" s="131"/>
      <c r="Z3977" s="131"/>
      <c r="AA3977" s="131"/>
      <c r="AB3977" s="131"/>
      <c r="AC3977" s="131"/>
      <c r="AD3977" s="131"/>
      <c r="AE3977" s="131"/>
      <c r="AF3977" s="131"/>
      <c r="AG3977" s="131"/>
      <c r="AH3977" s="43">
        <v>0</v>
      </c>
    </row>
    <row r="3978" spans="4:34">
      <c r="D3978" s="62">
        <v>2010</v>
      </c>
      <c r="E3978" s="62">
        <v>10</v>
      </c>
      <c r="F3978" s="62">
        <v>2011</v>
      </c>
      <c r="G3978" s="62">
        <v>2011</v>
      </c>
      <c r="H3978" s="131"/>
      <c r="I3978" s="131"/>
      <c r="J3978" s="131"/>
      <c r="K3978" s="131"/>
      <c r="L3978" s="131"/>
      <c r="M3978" s="131"/>
      <c r="N3978" s="131"/>
      <c r="O3978" s="131"/>
      <c r="P3978" s="131"/>
      <c r="Q3978" s="131"/>
      <c r="R3978" s="131"/>
      <c r="S3978" s="131"/>
      <c r="T3978" s="131"/>
      <c r="U3978" s="131"/>
      <c r="V3978" s="131"/>
      <c r="W3978" s="131"/>
      <c r="X3978" s="131"/>
      <c r="Y3978" s="131"/>
      <c r="Z3978" s="131"/>
      <c r="AA3978" s="131"/>
      <c r="AB3978" s="131"/>
      <c r="AC3978" s="131"/>
      <c r="AD3978" s="131"/>
      <c r="AE3978" s="131"/>
      <c r="AF3978" s="131"/>
      <c r="AG3978" s="131"/>
      <c r="AH3978" s="43">
        <v>0</v>
      </c>
    </row>
    <row r="3979" spans="4:34">
      <c r="D3979" s="62">
        <v>2010</v>
      </c>
      <c r="E3979" s="62">
        <v>11</v>
      </c>
      <c r="F3979" s="62">
        <v>2011</v>
      </c>
      <c r="G3979" s="62">
        <v>2011</v>
      </c>
      <c r="H3979" s="131"/>
      <c r="I3979" s="131"/>
      <c r="J3979" s="131"/>
      <c r="K3979" s="131"/>
      <c r="L3979" s="131"/>
      <c r="M3979" s="131"/>
      <c r="N3979" s="131"/>
      <c r="O3979" s="131"/>
      <c r="P3979" s="131"/>
      <c r="Q3979" s="131"/>
      <c r="R3979" s="131"/>
      <c r="S3979" s="131"/>
      <c r="T3979" s="131"/>
      <c r="U3979" s="131"/>
      <c r="V3979" s="131"/>
      <c r="W3979" s="131"/>
      <c r="X3979" s="131"/>
      <c r="Y3979" s="131"/>
      <c r="Z3979" s="131"/>
      <c r="AA3979" s="131"/>
      <c r="AB3979" s="131"/>
      <c r="AC3979" s="131"/>
      <c r="AD3979" s="131"/>
      <c r="AE3979" s="131"/>
      <c r="AF3979" s="131"/>
      <c r="AG3979" s="131"/>
      <c r="AH3979" s="43">
        <v>0</v>
      </c>
    </row>
    <row r="3980" spans="4:34">
      <c r="D3980" s="62">
        <v>2010</v>
      </c>
      <c r="E3980" s="62">
        <v>12</v>
      </c>
      <c r="F3980" s="62">
        <v>2011</v>
      </c>
      <c r="G3980" s="62">
        <v>2011</v>
      </c>
      <c r="H3980" s="131"/>
      <c r="I3980" s="131"/>
      <c r="J3980" s="131"/>
      <c r="K3980" s="131"/>
      <c r="L3980" s="131"/>
      <c r="M3980" s="131"/>
      <c r="N3980" s="131"/>
      <c r="O3980" s="131"/>
      <c r="P3980" s="131"/>
      <c r="Q3980" s="131"/>
      <c r="R3980" s="131"/>
      <c r="S3980" s="131"/>
      <c r="T3980" s="131"/>
      <c r="U3980" s="131"/>
      <c r="V3980" s="131"/>
      <c r="W3980" s="131"/>
      <c r="X3980" s="131"/>
      <c r="Y3980" s="131"/>
      <c r="Z3980" s="131"/>
      <c r="AA3980" s="131"/>
      <c r="AB3980" s="131"/>
      <c r="AC3980" s="131"/>
      <c r="AD3980" s="131"/>
      <c r="AE3980" s="131"/>
      <c r="AF3980" s="131"/>
      <c r="AG3980" s="131"/>
      <c r="AH3980" s="43">
        <v>0</v>
      </c>
    </row>
    <row r="3981" spans="4:34">
      <c r="D3981" s="62">
        <v>2011</v>
      </c>
      <c r="E3981" s="62">
        <v>1</v>
      </c>
      <c r="F3981" s="62">
        <v>2011</v>
      </c>
      <c r="G3981" s="62">
        <v>2011</v>
      </c>
      <c r="H3981" s="131"/>
      <c r="I3981" s="131"/>
      <c r="J3981" s="131"/>
      <c r="K3981" s="131"/>
      <c r="L3981" s="131"/>
      <c r="M3981" s="131"/>
      <c r="N3981" s="131"/>
      <c r="O3981" s="131"/>
      <c r="P3981" s="131"/>
      <c r="Q3981" s="131"/>
      <c r="R3981" s="131"/>
      <c r="S3981" s="131"/>
      <c r="T3981" s="131"/>
      <c r="U3981" s="131"/>
      <c r="V3981" s="131"/>
      <c r="W3981" s="131"/>
      <c r="X3981" s="131"/>
      <c r="Y3981" s="131"/>
      <c r="Z3981" s="131"/>
      <c r="AA3981" s="131"/>
      <c r="AB3981" s="131"/>
      <c r="AC3981" s="131"/>
      <c r="AD3981" s="131"/>
      <c r="AE3981" s="131"/>
      <c r="AF3981" s="131"/>
      <c r="AG3981" s="131"/>
      <c r="AH3981" s="43">
        <v>0</v>
      </c>
    </row>
    <row r="3982" spans="4:34">
      <c r="D3982" s="62">
        <v>2011</v>
      </c>
      <c r="E3982" s="62">
        <v>2</v>
      </c>
      <c r="F3982" s="62">
        <v>2011</v>
      </c>
      <c r="G3982" s="62">
        <v>2011</v>
      </c>
      <c r="H3982" s="131"/>
      <c r="I3982" s="131"/>
      <c r="J3982" s="131"/>
      <c r="K3982" s="131"/>
      <c r="L3982" s="131"/>
      <c r="M3982" s="131"/>
      <c r="N3982" s="131"/>
      <c r="O3982" s="131"/>
      <c r="P3982" s="131"/>
      <c r="Q3982" s="131"/>
      <c r="R3982" s="131"/>
      <c r="S3982" s="131"/>
      <c r="T3982" s="131"/>
      <c r="U3982" s="131"/>
      <c r="V3982" s="131"/>
      <c r="W3982" s="131"/>
      <c r="X3982" s="131"/>
      <c r="Y3982" s="131"/>
      <c r="Z3982" s="131"/>
      <c r="AA3982" s="131"/>
      <c r="AB3982" s="131"/>
      <c r="AC3982" s="131"/>
      <c r="AD3982" s="131"/>
      <c r="AE3982" s="131"/>
      <c r="AF3982" s="131"/>
      <c r="AG3982" s="131"/>
      <c r="AH3982" s="43">
        <v>0</v>
      </c>
    </row>
    <row r="3983" spans="4:34">
      <c r="D3983" s="62">
        <v>2011</v>
      </c>
      <c r="E3983" s="62">
        <v>3</v>
      </c>
      <c r="F3983" s="62">
        <v>2011</v>
      </c>
      <c r="G3983" s="62">
        <v>2011</v>
      </c>
      <c r="H3983" s="131"/>
      <c r="I3983" s="131"/>
      <c r="J3983" s="131"/>
      <c r="K3983" s="131"/>
      <c r="L3983" s="131"/>
      <c r="M3983" s="131"/>
      <c r="N3983" s="131"/>
      <c r="O3983" s="131"/>
      <c r="P3983" s="131"/>
      <c r="Q3983" s="131"/>
      <c r="R3983" s="131"/>
      <c r="S3983" s="131"/>
      <c r="T3983" s="131"/>
      <c r="U3983" s="131"/>
      <c r="V3983" s="131"/>
      <c r="W3983" s="131"/>
      <c r="X3983" s="131"/>
      <c r="Y3983" s="131"/>
      <c r="Z3983" s="131"/>
      <c r="AA3983" s="131"/>
      <c r="AB3983" s="131"/>
      <c r="AC3983" s="131"/>
      <c r="AD3983" s="131"/>
      <c r="AE3983" s="131"/>
      <c r="AF3983" s="131"/>
      <c r="AG3983" s="131"/>
      <c r="AH3983" s="43">
        <v>0</v>
      </c>
    </row>
    <row r="3984" spans="4:34">
      <c r="D3984" s="62">
        <v>2011</v>
      </c>
      <c r="E3984" s="62">
        <v>4</v>
      </c>
      <c r="F3984" s="62">
        <v>2011</v>
      </c>
      <c r="G3984" s="62">
        <v>2011</v>
      </c>
      <c r="H3984" s="131"/>
      <c r="I3984" s="131"/>
      <c r="J3984" s="131"/>
      <c r="K3984" s="131"/>
      <c r="L3984" s="131"/>
      <c r="M3984" s="131"/>
      <c r="N3984" s="131"/>
      <c r="O3984" s="131"/>
      <c r="P3984" s="131"/>
      <c r="Q3984" s="131"/>
      <c r="R3984" s="131"/>
      <c r="S3984" s="131"/>
      <c r="T3984" s="131"/>
      <c r="U3984" s="131"/>
      <c r="V3984" s="131"/>
      <c r="W3984" s="131"/>
      <c r="X3984" s="131"/>
      <c r="Y3984" s="131"/>
      <c r="Z3984" s="131"/>
      <c r="AA3984" s="131"/>
      <c r="AB3984" s="131"/>
      <c r="AC3984" s="131"/>
      <c r="AD3984" s="131"/>
      <c r="AE3984" s="131"/>
      <c r="AF3984" s="131"/>
      <c r="AG3984" s="131"/>
      <c r="AH3984" s="43">
        <v>0</v>
      </c>
    </row>
    <row r="3985" spans="4:34">
      <c r="D3985" s="62">
        <v>2011</v>
      </c>
      <c r="E3985" s="62">
        <v>5</v>
      </c>
      <c r="F3985" s="62">
        <v>2011</v>
      </c>
      <c r="G3985" s="62">
        <v>2012</v>
      </c>
      <c r="H3985" s="131"/>
      <c r="I3985" s="131"/>
      <c r="J3985" s="131"/>
      <c r="K3985" s="131"/>
      <c r="L3985" s="131"/>
      <c r="M3985" s="131"/>
      <c r="N3985" s="131"/>
      <c r="O3985" s="131"/>
      <c r="P3985" s="131"/>
      <c r="Q3985" s="131"/>
      <c r="R3985" s="131"/>
      <c r="S3985" s="131"/>
      <c r="T3985" s="131"/>
      <c r="U3985" s="131"/>
      <c r="V3985" s="131"/>
      <c r="W3985" s="131"/>
      <c r="X3985" s="131"/>
      <c r="Y3985" s="131"/>
      <c r="Z3985" s="131"/>
      <c r="AA3985" s="131"/>
      <c r="AB3985" s="131"/>
      <c r="AC3985" s="131"/>
      <c r="AD3985" s="131"/>
      <c r="AE3985" s="131"/>
      <c r="AF3985" s="131"/>
      <c r="AG3985" s="131"/>
      <c r="AH3985" s="43">
        <v>0</v>
      </c>
    </row>
    <row r="3986" spans="4:34">
      <c r="D3986" s="62">
        <v>2011</v>
      </c>
      <c r="E3986" s="62">
        <v>6</v>
      </c>
      <c r="F3986" s="62">
        <v>2011</v>
      </c>
      <c r="G3986" s="62">
        <v>2012</v>
      </c>
      <c r="H3986" s="131"/>
      <c r="I3986" s="131"/>
      <c r="J3986" s="131"/>
      <c r="K3986" s="131"/>
      <c r="L3986" s="131"/>
      <c r="M3986" s="131"/>
      <c r="N3986" s="131"/>
      <c r="O3986" s="131"/>
      <c r="P3986" s="131"/>
      <c r="Q3986" s="131"/>
      <c r="R3986" s="131"/>
      <c r="S3986" s="131"/>
      <c r="T3986" s="131"/>
      <c r="U3986" s="131"/>
      <c r="V3986" s="131"/>
      <c r="W3986" s="131"/>
      <c r="X3986" s="131"/>
      <c r="Y3986" s="131"/>
      <c r="Z3986" s="131"/>
      <c r="AA3986" s="131"/>
      <c r="AB3986" s="131"/>
      <c r="AC3986" s="131"/>
      <c r="AD3986" s="131"/>
      <c r="AE3986" s="131"/>
      <c r="AF3986" s="131"/>
      <c r="AG3986" s="131"/>
      <c r="AH3986" s="43">
        <v>0</v>
      </c>
    </row>
    <row r="3987" spans="4:34">
      <c r="D3987" s="62">
        <v>2011</v>
      </c>
      <c r="E3987" s="62">
        <v>7</v>
      </c>
      <c r="F3987" s="62">
        <v>2012</v>
      </c>
      <c r="G3987" s="62">
        <v>2012</v>
      </c>
      <c r="H3987" s="131"/>
      <c r="I3987" s="131"/>
      <c r="J3987" s="131"/>
      <c r="K3987" s="131"/>
      <c r="L3987" s="131"/>
      <c r="M3987" s="131"/>
      <c r="N3987" s="131"/>
      <c r="O3987" s="131"/>
      <c r="P3987" s="131"/>
      <c r="Q3987" s="131"/>
      <c r="R3987" s="131"/>
      <c r="S3987" s="131"/>
      <c r="T3987" s="131"/>
      <c r="U3987" s="131"/>
      <c r="V3987" s="131"/>
      <c r="W3987" s="131"/>
      <c r="X3987" s="131"/>
      <c r="Y3987" s="131"/>
      <c r="Z3987" s="131"/>
      <c r="AA3987" s="131"/>
      <c r="AB3987" s="131"/>
      <c r="AC3987" s="131"/>
      <c r="AD3987" s="131"/>
      <c r="AE3987" s="131"/>
      <c r="AF3987" s="131"/>
      <c r="AG3987" s="131"/>
      <c r="AH3987" s="43">
        <v>0</v>
      </c>
    </row>
    <row r="3988" spans="4:34">
      <c r="D3988" s="62">
        <v>2011</v>
      </c>
      <c r="E3988" s="62">
        <v>8</v>
      </c>
      <c r="F3988" s="62">
        <v>2012</v>
      </c>
      <c r="G3988" s="62">
        <v>2012</v>
      </c>
      <c r="H3988" s="131"/>
      <c r="I3988" s="131"/>
      <c r="J3988" s="131"/>
      <c r="K3988" s="131"/>
      <c r="L3988" s="131"/>
      <c r="M3988" s="131"/>
      <c r="N3988" s="131"/>
      <c r="O3988" s="131"/>
      <c r="P3988" s="131"/>
      <c r="Q3988" s="131"/>
      <c r="R3988" s="131"/>
      <c r="S3988" s="131"/>
      <c r="T3988" s="131"/>
      <c r="U3988" s="131"/>
      <c r="V3988" s="131"/>
      <c r="W3988" s="131"/>
      <c r="X3988" s="131"/>
      <c r="Y3988" s="131"/>
      <c r="Z3988" s="131"/>
      <c r="AA3988" s="131"/>
      <c r="AB3988" s="131"/>
      <c r="AC3988" s="131"/>
      <c r="AD3988" s="131"/>
      <c r="AE3988" s="131"/>
      <c r="AF3988" s="131"/>
      <c r="AG3988" s="131"/>
      <c r="AH3988" s="43">
        <v>0</v>
      </c>
    </row>
    <row r="3989" spans="4:34">
      <c r="D3989" s="62">
        <v>2011</v>
      </c>
      <c r="E3989" s="62">
        <v>9</v>
      </c>
      <c r="F3989" s="62">
        <v>2012</v>
      </c>
      <c r="G3989" s="62">
        <v>2012</v>
      </c>
      <c r="H3989" s="131"/>
      <c r="I3989" s="131"/>
      <c r="J3989" s="131"/>
      <c r="K3989" s="131"/>
      <c r="L3989" s="131"/>
      <c r="M3989" s="131"/>
      <c r="N3989" s="131"/>
      <c r="O3989" s="131"/>
      <c r="P3989" s="131"/>
      <c r="Q3989" s="131"/>
      <c r="R3989" s="131"/>
      <c r="S3989" s="131"/>
      <c r="T3989" s="131"/>
      <c r="U3989" s="131"/>
      <c r="V3989" s="131"/>
      <c r="W3989" s="131"/>
      <c r="X3989" s="131"/>
      <c r="Y3989" s="131"/>
      <c r="Z3989" s="131"/>
      <c r="AA3989" s="131"/>
      <c r="AB3989" s="131"/>
      <c r="AC3989" s="131"/>
      <c r="AD3989" s="131"/>
      <c r="AE3989" s="131"/>
      <c r="AF3989" s="131"/>
      <c r="AG3989" s="131"/>
      <c r="AH3989" s="43">
        <v>0</v>
      </c>
    </row>
    <row r="3990" spans="4:34">
      <c r="D3990" s="62">
        <v>2011</v>
      </c>
      <c r="E3990" s="62">
        <v>10</v>
      </c>
      <c r="F3990" s="62">
        <v>2012</v>
      </c>
      <c r="G3990" s="62">
        <v>2012</v>
      </c>
      <c r="H3990" s="131"/>
      <c r="I3990" s="131"/>
      <c r="J3990" s="131"/>
      <c r="K3990" s="131"/>
      <c r="L3990" s="131"/>
      <c r="M3990" s="131"/>
      <c r="N3990" s="131"/>
      <c r="O3990" s="131"/>
      <c r="P3990" s="131"/>
      <c r="Q3990" s="131"/>
      <c r="R3990" s="131"/>
      <c r="S3990" s="131"/>
      <c r="T3990" s="131"/>
      <c r="U3990" s="131"/>
      <c r="V3990" s="131"/>
      <c r="W3990" s="131"/>
      <c r="X3990" s="131"/>
      <c r="Y3990" s="131"/>
      <c r="Z3990" s="131"/>
      <c r="AA3990" s="131"/>
      <c r="AB3990" s="131"/>
      <c r="AC3990" s="131"/>
      <c r="AD3990" s="131"/>
      <c r="AE3990" s="131"/>
      <c r="AF3990" s="131"/>
      <c r="AG3990" s="131"/>
      <c r="AH3990" s="43">
        <v>0</v>
      </c>
    </row>
    <row r="3991" spans="4:34">
      <c r="D3991" s="62">
        <v>2011</v>
      </c>
      <c r="E3991" s="62">
        <v>11</v>
      </c>
      <c r="F3991" s="62">
        <v>2012</v>
      </c>
      <c r="G3991" s="62">
        <v>2012</v>
      </c>
      <c r="H3991" s="131"/>
      <c r="I3991" s="131"/>
      <c r="J3991" s="131"/>
      <c r="K3991" s="131"/>
      <c r="L3991" s="131"/>
      <c r="M3991" s="131"/>
      <c r="N3991" s="131"/>
      <c r="O3991" s="131"/>
      <c r="P3991" s="131"/>
      <c r="Q3991" s="131"/>
      <c r="R3991" s="131"/>
      <c r="S3991" s="131"/>
      <c r="T3991" s="131"/>
      <c r="U3991" s="131"/>
      <c r="V3991" s="131"/>
      <c r="W3991" s="131"/>
      <c r="X3991" s="131"/>
      <c r="Y3991" s="131"/>
      <c r="Z3991" s="131"/>
      <c r="AA3991" s="131"/>
      <c r="AB3991" s="131"/>
      <c r="AC3991" s="131"/>
      <c r="AD3991" s="131"/>
      <c r="AE3991" s="131"/>
      <c r="AF3991" s="131"/>
      <c r="AG3991" s="131"/>
      <c r="AH3991" s="43">
        <v>0</v>
      </c>
    </row>
    <row r="3992" spans="4:34">
      <c r="D3992" s="62">
        <v>2011</v>
      </c>
      <c r="E3992" s="62">
        <v>12</v>
      </c>
      <c r="F3992" s="62">
        <v>2012</v>
      </c>
      <c r="G3992" s="62">
        <v>2012</v>
      </c>
      <c r="H3992" s="131"/>
      <c r="I3992" s="131"/>
      <c r="J3992" s="131"/>
      <c r="K3992" s="131"/>
      <c r="L3992" s="131"/>
      <c r="M3992" s="131"/>
      <c r="N3992" s="131"/>
      <c r="O3992" s="131"/>
      <c r="P3992" s="131"/>
      <c r="Q3992" s="131"/>
      <c r="R3992" s="131"/>
      <c r="S3992" s="131"/>
      <c r="T3992" s="131"/>
      <c r="U3992" s="131"/>
      <c r="V3992" s="131"/>
      <c r="W3992" s="131"/>
      <c r="X3992" s="131"/>
      <c r="Y3992" s="131"/>
      <c r="Z3992" s="131"/>
      <c r="AA3992" s="131"/>
      <c r="AB3992" s="131"/>
      <c r="AC3992" s="131"/>
      <c r="AD3992" s="131"/>
      <c r="AE3992" s="131"/>
      <c r="AF3992" s="131"/>
      <c r="AG3992" s="131"/>
      <c r="AH3992" s="43">
        <v>0</v>
      </c>
    </row>
    <row r="3993" spans="4:34">
      <c r="D3993" s="62">
        <v>2012</v>
      </c>
      <c r="E3993" s="62">
        <v>1</v>
      </c>
      <c r="F3993" s="62">
        <v>2012</v>
      </c>
      <c r="G3993" s="62">
        <v>2012</v>
      </c>
      <c r="H3993" s="131"/>
      <c r="I3993" s="131"/>
      <c r="J3993" s="131"/>
      <c r="K3993" s="131"/>
      <c r="L3993" s="131"/>
      <c r="M3993" s="131"/>
      <c r="N3993" s="131"/>
      <c r="O3993" s="131"/>
      <c r="P3993" s="131"/>
      <c r="Q3993" s="131"/>
      <c r="R3993" s="131"/>
      <c r="S3993" s="131"/>
      <c r="T3993" s="131"/>
      <c r="U3993" s="131"/>
      <c r="V3993" s="131"/>
      <c r="W3993" s="131"/>
      <c r="X3993" s="131"/>
      <c r="Y3993" s="131"/>
      <c r="Z3993" s="131"/>
      <c r="AA3993" s="131"/>
      <c r="AB3993" s="131"/>
      <c r="AC3993" s="131"/>
      <c r="AD3993" s="131"/>
      <c r="AE3993" s="131"/>
      <c r="AF3993" s="131"/>
      <c r="AG3993" s="131"/>
      <c r="AH3993" s="43">
        <v>0</v>
      </c>
    </row>
    <row r="3994" spans="4:34">
      <c r="D3994" s="62">
        <v>2012</v>
      </c>
      <c r="E3994" s="62">
        <v>2</v>
      </c>
      <c r="F3994" s="62">
        <v>2012</v>
      </c>
      <c r="G3994" s="62">
        <v>2012</v>
      </c>
      <c r="H3994" s="131"/>
      <c r="I3994" s="131"/>
      <c r="J3994" s="131"/>
      <c r="K3994" s="131"/>
      <c r="L3994" s="131"/>
      <c r="M3994" s="131"/>
      <c r="N3994" s="131"/>
      <c r="O3994" s="131"/>
      <c r="P3994" s="131"/>
      <c r="Q3994" s="131"/>
      <c r="R3994" s="131"/>
      <c r="S3994" s="131"/>
      <c r="T3994" s="131"/>
      <c r="U3994" s="131"/>
      <c r="V3994" s="131"/>
      <c r="W3994" s="131"/>
      <c r="X3994" s="131"/>
      <c r="Y3994" s="131"/>
      <c r="Z3994" s="131"/>
      <c r="AA3994" s="131"/>
      <c r="AB3994" s="131"/>
      <c r="AC3994" s="131"/>
      <c r="AD3994" s="131"/>
      <c r="AE3994" s="131"/>
      <c r="AF3994" s="131"/>
      <c r="AG3994" s="131"/>
      <c r="AH3994" s="43">
        <v>0</v>
      </c>
    </row>
    <row r="3995" spans="4:34">
      <c r="D3995" s="62">
        <v>2012</v>
      </c>
      <c r="E3995" s="62">
        <v>3</v>
      </c>
      <c r="F3995" s="62">
        <v>2012</v>
      </c>
      <c r="G3995" s="62">
        <v>2012</v>
      </c>
      <c r="H3995" s="131"/>
      <c r="I3995" s="131"/>
      <c r="J3995" s="131"/>
      <c r="K3995" s="131"/>
      <c r="L3995" s="131"/>
      <c r="M3995" s="131"/>
      <c r="N3995" s="131"/>
      <c r="O3995" s="131"/>
      <c r="P3995" s="131"/>
      <c r="Q3995" s="131"/>
      <c r="R3995" s="131"/>
      <c r="S3995" s="131"/>
      <c r="T3995" s="131"/>
      <c r="U3995" s="131"/>
      <c r="V3995" s="131"/>
      <c r="W3995" s="131"/>
      <c r="X3995" s="131"/>
      <c r="Y3995" s="131"/>
      <c r="Z3995" s="131"/>
      <c r="AA3995" s="131"/>
      <c r="AB3995" s="131"/>
      <c r="AC3995" s="131"/>
      <c r="AD3995" s="131"/>
      <c r="AE3995" s="131"/>
      <c r="AF3995" s="131"/>
      <c r="AG3995" s="131"/>
      <c r="AH3995" s="43">
        <v>0</v>
      </c>
    </row>
    <row r="3996" spans="4:34">
      <c r="D3996" s="62">
        <v>2012</v>
      </c>
      <c r="E3996" s="62">
        <v>4</v>
      </c>
      <c r="F3996" s="62">
        <v>2012</v>
      </c>
      <c r="G3996" s="62">
        <v>2012</v>
      </c>
      <c r="H3996" s="131"/>
      <c r="I3996" s="131"/>
      <c r="J3996" s="131"/>
      <c r="K3996" s="131"/>
      <c r="L3996" s="131"/>
      <c r="M3996" s="131"/>
      <c r="N3996" s="131"/>
      <c r="O3996" s="131"/>
      <c r="P3996" s="131"/>
      <c r="Q3996" s="131"/>
      <c r="R3996" s="131"/>
      <c r="S3996" s="131"/>
      <c r="T3996" s="131"/>
      <c r="U3996" s="131"/>
      <c r="V3996" s="131"/>
      <c r="W3996" s="131"/>
      <c r="X3996" s="131"/>
      <c r="Y3996" s="131"/>
      <c r="Z3996" s="131"/>
      <c r="AA3996" s="131"/>
      <c r="AB3996" s="131"/>
      <c r="AC3996" s="131"/>
      <c r="AD3996" s="131"/>
      <c r="AE3996" s="131"/>
      <c r="AF3996" s="131"/>
      <c r="AG3996" s="131"/>
      <c r="AH3996" s="43">
        <v>0</v>
      </c>
    </row>
    <row r="3997" spans="4:34">
      <c r="D3997" s="62">
        <v>2012</v>
      </c>
      <c r="E3997" s="62">
        <v>5</v>
      </c>
      <c r="F3997" s="62">
        <v>2012</v>
      </c>
      <c r="G3997" s="62">
        <v>2013</v>
      </c>
      <c r="H3997" s="131"/>
      <c r="I3997" s="131"/>
      <c r="J3997" s="131"/>
      <c r="K3997" s="131"/>
      <c r="L3997" s="131"/>
      <c r="M3997" s="131"/>
      <c r="N3997" s="131"/>
      <c r="O3997" s="131"/>
      <c r="P3997" s="131"/>
      <c r="Q3997" s="131"/>
      <c r="R3997" s="131"/>
      <c r="S3997" s="131"/>
      <c r="T3997" s="131"/>
      <c r="U3997" s="131"/>
      <c r="V3997" s="131"/>
      <c r="W3997" s="131"/>
      <c r="X3997" s="131"/>
      <c r="Y3997" s="131"/>
      <c r="Z3997" s="131"/>
      <c r="AA3997" s="131"/>
      <c r="AB3997" s="131"/>
      <c r="AC3997" s="131"/>
      <c r="AD3997" s="131"/>
      <c r="AE3997" s="131"/>
      <c r="AF3997" s="131"/>
      <c r="AG3997" s="131"/>
      <c r="AH3997" s="43">
        <v>0</v>
      </c>
    </row>
    <row r="3998" spans="4:34">
      <c r="D3998" s="62">
        <v>2012</v>
      </c>
      <c r="E3998" s="62">
        <v>6</v>
      </c>
      <c r="F3998" s="62">
        <v>2012</v>
      </c>
      <c r="G3998" s="62">
        <v>2013</v>
      </c>
      <c r="H3998" s="131"/>
      <c r="I3998" s="131"/>
      <c r="J3998" s="131"/>
      <c r="K3998" s="131"/>
      <c r="L3998" s="131"/>
      <c r="M3998" s="131"/>
      <c r="N3998" s="131"/>
      <c r="O3998" s="131"/>
      <c r="P3998" s="131"/>
      <c r="Q3998" s="131"/>
      <c r="R3998" s="131"/>
      <c r="S3998" s="131"/>
      <c r="T3998" s="131"/>
      <c r="U3998" s="131"/>
      <c r="V3998" s="131"/>
      <c r="W3998" s="131"/>
      <c r="X3998" s="131"/>
      <c r="Y3998" s="131"/>
      <c r="Z3998" s="131"/>
      <c r="AA3998" s="131"/>
      <c r="AB3998" s="131"/>
      <c r="AC3998" s="131"/>
      <c r="AD3998" s="131"/>
      <c r="AE3998" s="131"/>
      <c r="AF3998" s="131"/>
      <c r="AG3998" s="131"/>
      <c r="AH3998" s="43">
        <v>0</v>
      </c>
    </row>
    <row r="3999" spans="4:34">
      <c r="D3999" s="62">
        <v>2012</v>
      </c>
      <c r="E3999" s="62">
        <v>7</v>
      </c>
      <c r="F3999" s="62">
        <v>2013</v>
      </c>
      <c r="G3999" s="62">
        <v>2013</v>
      </c>
      <c r="H3999" s="131"/>
      <c r="I3999" s="131"/>
      <c r="J3999" s="131"/>
      <c r="K3999" s="131"/>
      <c r="L3999" s="131"/>
      <c r="M3999" s="131"/>
      <c r="N3999" s="131"/>
      <c r="O3999" s="131"/>
      <c r="P3999" s="131"/>
      <c r="Q3999" s="131"/>
      <c r="R3999" s="131"/>
      <c r="S3999" s="131"/>
      <c r="T3999" s="131"/>
      <c r="U3999" s="131"/>
      <c r="V3999" s="131"/>
      <c r="W3999" s="131"/>
      <c r="X3999" s="131"/>
      <c r="Y3999" s="131"/>
      <c r="Z3999" s="131"/>
      <c r="AA3999" s="131"/>
      <c r="AB3999" s="131"/>
      <c r="AC3999" s="131"/>
      <c r="AD3999" s="131"/>
      <c r="AE3999" s="131"/>
      <c r="AF3999" s="131"/>
      <c r="AG3999" s="131"/>
      <c r="AH3999" s="43">
        <v>0</v>
      </c>
    </row>
    <row r="4000" spans="4:34">
      <c r="D4000" s="62">
        <v>2012</v>
      </c>
      <c r="E4000" s="62">
        <v>8</v>
      </c>
      <c r="F4000" s="62">
        <v>2013</v>
      </c>
      <c r="G4000" s="62">
        <v>2013</v>
      </c>
      <c r="H4000" s="131"/>
      <c r="I4000" s="131"/>
      <c r="J4000" s="131"/>
      <c r="K4000" s="131"/>
      <c r="L4000" s="131"/>
      <c r="M4000" s="131"/>
      <c r="N4000" s="131"/>
      <c r="O4000" s="131"/>
      <c r="P4000" s="131"/>
      <c r="Q4000" s="131"/>
      <c r="R4000" s="131"/>
      <c r="S4000" s="131"/>
      <c r="T4000" s="131"/>
      <c r="U4000" s="131"/>
      <c r="V4000" s="131"/>
      <c r="W4000" s="131"/>
      <c r="X4000" s="131"/>
      <c r="Y4000" s="131"/>
      <c r="Z4000" s="131"/>
      <c r="AA4000" s="131"/>
      <c r="AB4000" s="131"/>
      <c r="AC4000" s="131"/>
      <c r="AD4000" s="131"/>
      <c r="AE4000" s="131"/>
      <c r="AF4000" s="131"/>
      <c r="AG4000" s="131"/>
      <c r="AH4000" s="43">
        <v>0</v>
      </c>
    </row>
    <row r="4001" spans="4:34">
      <c r="D4001" s="62">
        <v>2012</v>
      </c>
      <c r="E4001" s="62">
        <v>9</v>
      </c>
      <c r="F4001" s="62">
        <v>2013</v>
      </c>
      <c r="G4001" s="62">
        <v>2013</v>
      </c>
      <c r="H4001" s="131"/>
      <c r="I4001" s="131"/>
      <c r="J4001" s="131"/>
      <c r="K4001" s="131"/>
      <c r="L4001" s="131"/>
      <c r="M4001" s="131"/>
      <c r="N4001" s="131"/>
      <c r="O4001" s="131"/>
      <c r="P4001" s="131"/>
      <c r="Q4001" s="131"/>
      <c r="R4001" s="131"/>
      <c r="S4001" s="131"/>
      <c r="T4001" s="131"/>
      <c r="U4001" s="131"/>
      <c r="V4001" s="131"/>
      <c r="W4001" s="131"/>
      <c r="X4001" s="131"/>
      <c r="Y4001" s="131"/>
      <c r="Z4001" s="131"/>
      <c r="AA4001" s="131"/>
      <c r="AB4001" s="131"/>
      <c r="AC4001" s="131"/>
      <c r="AD4001" s="131"/>
      <c r="AE4001" s="131"/>
      <c r="AF4001" s="131"/>
      <c r="AG4001" s="131"/>
      <c r="AH4001" s="43">
        <v>0</v>
      </c>
    </row>
    <row r="4002" spans="4:34">
      <c r="D4002" s="62">
        <v>2012</v>
      </c>
      <c r="E4002" s="62">
        <v>10</v>
      </c>
      <c r="F4002" s="62">
        <v>2013</v>
      </c>
      <c r="G4002" s="62">
        <v>2013</v>
      </c>
      <c r="H4002" s="131"/>
      <c r="I4002" s="131"/>
      <c r="J4002" s="131"/>
      <c r="K4002" s="131"/>
      <c r="L4002" s="131"/>
      <c r="M4002" s="131"/>
      <c r="N4002" s="131"/>
      <c r="O4002" s="131"/>
      <c r="P4002" s="131"/>
      <c r="Q4002" s="131"/>
      <c r="R4002" s="131"/>
      <c r="S4002" s="131"/>
      <c r="T4002" s="131"/>
      <c r="U4002" s="131"/>
      <c r="V4002" s="131"/>
      <c r="W4002" s="131"/>
      <c r="X4002" s="131"/>
      <c r="Y4002" s="131"/>
      <c r="Z4002" s="131"/>
      <c r="AA4002" s="131"/>
      <c r="AB4002" s="131"/>
      <c r="AC4002" s="131"/>
      <c r="AD4002" s="131"/>
      <c r="AE4002" s="131"/>
      <c r="AF4002" s="131"/>
      <c r="AG4002" s="131"/>
      <c r="AH4002" s="43">
        <v>0</v>
      </c>
    </row>
    <row r="4003" spans="4:34">
      <c r="D4003" s="62">
        <v>2012</v>
      </c>
      <c r="E4003" s="62">
        <v>11</v>
      </c>
      <c r="F4003" s="62">
        <v>2013</v>
      </c>
      <c r="G4003" s="62">
        <v>2013</v>
      </c>
      <c r="H4003" s="131"/>
      <c r="I4003" s="131"/>
      <c r="J4003" s="131"/>
      <c r="K4003" s="131"/>
      <c r="L4003" s="131"/>
      <c r="M4003" s="131"/>
      <c r="N4003" s="131"/>
      <c r="O4003" s="131"/>
      <c r="P4003" s="131"/>
      <c r="Q4003" s="131"/>
      <c r="R4003" s="131"/>
      <c r="S4003" s="131"/>
      <c r="T4003" s="131"/>
      <c r="U4003" s="131"/>
      <c r="V4003" s="131"/>
      <c r="W4003" s="131"/>
      <c r="X4003" s="131"/>
      <c r="Y4003" s="131"/>
      <c r="Z4003" s="131"/>
      <c r="AA4003" s="131"/>
      <c r="AB4003" s="131"/>
      <c r="AC4003" s="131"/>
      <c r="AD4003" s="131"/>
      <c r="AE4003" s="131"/>
      <c r="AF4003" s="131"/>
      <c r="AG4003" s="131"/>
      <c r="AH4003" s="43">
        <v>0</v>
      </c>
    </row>
    <row r="4004" spans="4:34">
      <c r="D4004" s="62">
        <v>2012</v>
      </c>
      <c r="E4004" s="62">
        <v>12</v>
      </c>
      <c r="F4004" s="62">
        <v>2013</v>
      </c>
      <c r="G4004" s="62">
        <v>2013</v>
      </c>
      <c r="H4004" s="131"/>
      <c r="I4004" s="131"/>
      <c r="J4004" s="131"/>
      <c r="K4004" s="131"/>
      <c r="L4004" s="131"/>
      <c r="M4004" s="131"/>
      <c r="N4004" s="131"/>
      <c r="O4004" s="131"/>
      <c r="P4004" s="131"/>
      <c r="Q4004" s="131"/>
      <c r="R4004" s="131"/>
      <c r="S4004" s="131"/>
      <c r="T4004" s="131"/>
      <c r="U4004" s="131"/>
      <c r="V4004" s="131"/>
      <c r="W4004" s="131"/>
      <c r="X4004" s="131"/>
      <c r="Y4004" s="131"/>
      <c r="Z4004" s="131"/>
      <c r="AA4004" s="131"/>
      <c r="AB4004" s="131"/>
      <c r="AC4004" s="131"/>
      <c r="AD4004" s="131"/>
      <c r="AE4004" s="131"/>
      <c r="AF4004" s="131"/>
      <c r="AG4004" s="131"/>
      <c r="AH4004" s="43">
        <v>0</v>
      </c>
    </row>
    <row r="4005" spans="4:34">
      <c r="D4005" s="62">
        <v>2013</v>
      </c>
      <c r="E4005" s="62">
        <v>1</v>
      </c>
      <c r="F4005" s="62">
        <v>2013</v>
      </c>
      <c r="G4005" s="62">
        <v>2013</v>
      </c>
      <c r="H4005" s="131"/>
      <c r="I4005" s="131"/>
      <c r="J4005" s="131"/>
      <c r="K4005" s="131"/>
      <c r="L4005" s="131"/>
      <c r="M4005" s="131"/>
      <c r="N4005" s="131"/>
      <c r="O4005" s="131"/>
      <c r="P4005" s="131"/>
      <c r="Q4005" s="131"/>
      <c r="R4005" s="131"/>
      <c r="S4005" s="131"/>
      <c r="T4005" s="131"/>
      <c r="U4005" s="131"/>
      <c r="V4005" s="131"/>
      <c r="W4005" s="131"/>
      <c r="X4005" s="131"/>
      <c r="Y4005" s="131"/>
      <c r="Z4005" s="131"/>
      <c r="AA4005" s="131"/>
      <c r="AB4005" s="131"/>
      <c r="AC4005" s="131"/>
      <c r="AD4005" s="131"/>
      <c r="AE4005" s="131"/>
      <c r="AF4005" s="131"/>
      <c r="AG4005" s="131"/>
      <c r="AH4005" s="43">
        <v>0</v>
      </c>
    </row>
    <row r="4006" spans="4:34">
      <c r="D4006" s="62">
        <v>2013</v>
      </c>
      <c r="E4006" s="62">
        <v>2</v>
      </c>
      <c r="F4006" s="62">
        <v>2013</v>
      </c>
      <c r="G4006" s="62">
        <v>2013</v>
      </c>
      <c r="H4006" s="131"/>
      <c r="I4006" s="131"/>
      <c r="J4006" s="131"/>
      <c r="K4006" s="131"/>
      <c r="L4006" s="131"/>
      <c r="M4006" s="131"/>
      <c r="N4006" s="131"/>
      <c r="O4006" s="131"/>
      <c r="P4006" s="131"/>
      <c r="Q4006" s="131"/>
      <c r="R4006" s="131"/>
      <c r="S4006" s="131"/>
      <c r="T4006" s="131"/>
      <c r="U4006" s="131"/>
      <c r="V4006" s="131"/>
      <c r="W4006" s="131"/>
      <c r="X4006" s="131"/>
      <c r="Y4006" s="131"/>
      <c r="Z4006" s="131"/>
      <c r="AA4006" s="131"/>
      <c r="AB4006" s="131"/>
      <c r="AC4006" s="131"/>
      <c r="AD4006" s="131"/>
      <c r="AE4006" s="131"/>
      <c r="AF4006" s="131"/>
      <c r="AG4006" s="131"/>
      <c r="AH4006" s="43">
        <v>0</v>
      </c>
    </row>
    <row r="4007" spans="4:34">
      <c r="D4007" s="62">
        <v>2013</v>
      </c>
      <c r="E4007" s="62">
        <v>3</v>
      </c>
      <c r="F4007" s="62">
        <v>2013</v>
      </c>
      <c r="G4007" s="62">
        <v>2013</v>
      </c>
      <c r="H4007" s="131"/>
      <c r="I4007" s="131"/>
      <c r="J4007" s="131"/>
      <c r="K4007" s="131"/>
      <c r="L4007" s="131"/>
      <c r="M4007" s="131"/>
      <c r="N4007" s="131"/>
      <c r="O4007" s="131"/>
      <c r="P4007" s="131"/>
      <c r="Q4007" s="131"/>
      <c r="R4007" s="131"/>
      <c r="S4007" s="131"/>
      <c r="T4007" s="131"/>
      <c r="U4007" s="131"/>
      <c r="V4007" s="131"/>
      <c r="W4007" s="131"/>
      <c r="X4007" s="131"/>
      <c r="Y4007" s="131"/>
      <c r="Z4007" s="131"/>
      <c r="AA4007" s="131"/>
      <c r="AB4007" s="131"/>
      <c r="AC4007" s="131"/>
      <c r="AD4007" s="131"/>
      <c r="AE4007" s="131"/>
      <c r="AF4007" s="131"/>
      <c r="AG4007" s="131"/>
      <c r="AH4007" s="43">
        <v>0</v>
      </c>
    </row>
    <row r="4008" spans="4:34">
      <c r="D4008" s="62">
        <v>2013</v>
      </c>
      <c r="E4008" s="62">
        <v>4</v>
      </c>
      <c r="F4008" s="62">
        <v>2013</v>
      </c>
      <c r="G4008" s="62">
        <v>2013</v>
      </c>
      <c r="H4008" s="131"/>
      <c r="I4008" s="131"/>
      <c r="J4008" s="131"/>
      <c r="K4008" s="131"/>
      <c r="L4008" s="131"/>
      <c r="M4008" s="131"/>
      <c r="N4008" s="131"/>
      <c r="O4008" s="131"/>
      <c r="P4008" s="131"/>
      <c r="Q4008" s="131"/>
      <c r="R4008" s="131"/>
      <c r="S4008" s="131"/>
      <c r="T4008" s="131"/>
      <c r="U4008" s="131"/>
      <c r="V4008" s="131"/>
      <c r="W4008" s="131"/>
      <c r="X4008" s="131"/>
      <c r="Y4008" s="131"/>
      <c r="Z4008" s="131"/>
      <c r="AA4008" s="131"/>
      <c r="AB4008" s="131"/>
      <c r="AC4008" s="131"/>
      <c r="AD4008" s="131"/>
      <c r="AE4008" s="131"/>
      <c r="AF4008" s="131"/>
      <c r="AG4008" s="131"/>
      <c r="AH4008" s="43">
        <v>0</v>
      </c>
    </row>
    <row r="4009" spans="4:34">
      <c r="D4009" s="62">
        <v>2013</v>
      </c>
      <c r="E4009" s="62">
        <v>5</v>
      </c>
      <c r="F4009" s="62">
        <v>2013</v>
      </c>
      <c r="G4009" s="62">
        <v>2014</v>
      </c>
      <c r="H4009" s="131"/>
      <c r="I4009" s="131"/>
      <c r="J4009" s="131"/>
      <c r="K4009" s="131"/>
      <c r="L4009" s="131"/>
      <c r="M4009" s="131"/>
      <c r="N4009" s="131"/>
      <c r="O4009" s="131"/>
      <c r="P4009" s="131"/>
      <c r="Q4009" s="131"/>
      <c r="R4009" s="131"/>
      <c r="S4009" s="131"/>
      <c r="T4009" s="131"/>
      <c r="U4009" s="131"/>
      <c r="V4009" s="131"/>
      <c r="W4009" s="131"/>
      <c r="X4009" s="131"/>
      <c r="Y4009" s="131"/>
      <c r="Z4009" s="131"/>
      <c r="AA4009" s="131"/>
      <c r="AB4009" s="131"/>
      <c r="AC4009" s="131"/>
      <c r="AD4009" s="131"/>
      <c r="AE4009" s="131"/>
      <c r="AF4009" s="131"/>
      <c r="AG4009" s="131"/>
      <c r="AH4009" s="43">
        <v>0</v>
      </c>
    </row>
    <row r="4010" spans="4:34">
      <c r="D4010" s="62">
        <v>2013</v>
      </c>
      <c r="E4010" s="62">
        <v>6</v>
      </c>
      <c r="F4010" s="62">
        <v>2013</v>
      </c>
      <c r="G4010" s="62">
        <v>2014</v>
      </c>
      <c r="H4010" s="131"/>
      <c r="I4010" s="131"/>
      <c r="J4010" s="131"/>
      <c r="K4010" s="131"/>
      <c r="L4010" s="131"/>
      <c r="M4010" s="131"/>
      <c r="N4010" s="131"/>
      <c r="O4010" s="131"/>
      <c r="P4010" s="131"/>
      <c r="Q4010" s="131"/>
      <c r="R4010" s="131"/>
      <c r="S4010" s="131"/>
      <c r="T4010" s="131"/>
      <c r="U4010" s="131"/>
      <c r="V4010" s="131"/>
      <c r="W4010" s="131"/>
      <c r="X4010" s="131"/>
      <c r="Y4010" s="131"/>
      <c r="Z4010" s="131"/>
      <c r="AA4010" s="131"/>
      <c r="AB4010" s="131"/>
      <c r="AC4010" s="131"/>
      <c r="AD4010" s="131"/>
      <c r="AE4010" s="131"/>
      <c r="AF4010" s="131"/>
      <c r="AG4010" s="131"/>
      <c r="AH4010" s="43">
        <v>0</v>
      </c>
    </row>
    <row r="4011" spans="4:34">
      <c r="D4011" s="62">
        <v>2013</v>
      </c>
      <c r="E4011" s="62">
        <v>7</v>
      </c>
      <c r="F4011" s="62">
        <v>2014</v>
      </c>
      <c r="G4011" s="62">
        <v>2014</v>
      </c>
      <c r="H4011" s="131"/>
      <c r="I4011" s="131"/>
      <c r="J4011" s="131"/>
      <c r="K4011" s="131"/>
      <c r="L4011" s="131"/>
      <c r="M4011" s="131"/>
      <c r="N4011" s="131"/>
      <c r="O4011" s="131"/>
      <c r="P4011" s="131"/>
      <c r="Q4011" s="131"/>
      <c r="R4011" s="131"/>
      <c r="S4011" s="131"/>
      <c r="T4011" s="131"/>
      <c r="U4011" s="131"/>
      <c r="V4011" s="131"/>
      <c r="W4011" s="131"/>
      <c r="X4011" s="131"/>
      <c r="Y4011" s="131"/>
      <c r="Z4011" s="131"/>
      <c r="AA4011" s="131"/>
      <c r="AB4011" s="131"/>
      <c r="AC4011" s="131"/>
      <c r="AD4011" s="131"/>
      <c r="AE4011" s="131"/>
      <c r="AF4011" s="131"/>
      <c r="AG4011" s="131"/>
      <c r="AH4011" s="43">
        <v>0</v>
      </c>
    </row>
    <row r="4012" spans="4:34">
      <c r="D4012" s="62">
        <v>2013</v>
      </c>
      <c r="E4012" s="62">
        <v>8</v>
      </c>
      <c r="F4012" s="62">
        <v>2014</v>
      </c>
      <c r="G4012" s="62">
        <v>2014</v>
      </c>
      <c r="H4012" s="131"/>
      <c r="I4012" s="131"/>
      <c r="J4012" s="131"/>
      <c r="K4012" s="131"/>
      <c r="L4012" s="131"/>
      <c r="M4012" s="131"/>
      <c r="N4012" s="131"/>
      <c r="O4012" s="131"/>
      <c r="P4012" s="131"/>
      <c r="Q4012" s="131"/>
      <c r="R4012" s="131"/>
      <c r="S4012" s="131"/>
      <c r="T4012" s="131"/>
      <c r="U4012" s="131"/>
      <c r="V4012" s="131"/>
      <c r="W4012" s="131"/>
      <c r="X4012" s="131"/>
      <c r="Y4012" s="131"/>
      <c r="Z4012" s="131"/>
      <c r="AA4012" s="131"/>
      <c r="AB4012" s="131"/>
      <c r="AC4012" s="131"/>
      <c r="AD4012" s="131"/>
      <c r="AE4012" s="131"/>
      <c r="AF4012" s="131"/>
      <c r="AG4012" s="131"/>
      <c r="AH4012" s="43">
        <v>0</v>
      </c>
    </row>
    <row r="4013" spans="4:34">
      <c r="D4013" s="62">
        <v>2013</v>
      </c>
      <c r="E4013" s="62">
        <v>9</v>
      </c>
      <c r="F4013" s="62">
        <v>2014</v>
      </c>
      <c r="G4013" s="62">
        <v>2014</v>
      </c>
      <c r="H4013" s="131"/>
      <c r="I4013" s="131"/>
      <c r="J4013" s="131"/>
      <c r="K4013" s="131"/>
      <c r="L4013" s="131"/>
      <c r="M4013" s="131"/>
      <c r="N4013" s="131"/>
      <c r="O4013" s="131"/>
      <c r="P4013" s="131"/>
      <c r="Q4013" s="131"/>
      <c r="R4013" s="131"/>
      <c r="S4013" s="131"/>
      <c r="T4013" s="131"/>
      <c r="U4013" s="131"/>
      <c r="V4013" s="131"/>
      <c r="W4013" s="131"/>
      <c r="X4013" s="131"/>
      <c r="Y4013" s="131"/>
      <c r="Z4013" s="131"/>
      <c r="AA4013" s="131"/>
      <c r="AB4013" s="131"/>
      <c r="AC4013" s="131"/>
      <c r="AD4013" s="131"/>
      <c r="AE4013" s="131"/>
      <c r="AF4013" s="131"/>
      <c r="AG4013" s="131"/>
      <c r="AH4013" s="43">
        <v>0</v>
      </c>
    </row>
    <row r="4014" spans="4:34">
      <c r="D4014" s="62">
        <v>2013</v>
      </c>
      <c r="E4014" s="62">
        <v>10</v>
      </c>
      <c r="F4014" s="62">
        <v>2014</v>
      </c>
      <c r="G4014" s="62">
        <v>2014</v>
      </c>
      <c r="H4014" s="131"/>
      <c r="I4014" s="131"/>
      <c r="J4014" s="131"/>
      <c r="K4014" s="131"/>
      <c r="L4014" s="131"/>
      <c r="M4014" s="131"/>
      <c r="N4014" s="131"/>
      <c r="O4014" s="131"/>
      <c r="P4014" s="131"/>
      <c r="Q4014" s="131"/>
      <c r="R4014" s="131"/>
      <c r="S4014" s="131"/>
      <c r="T4014" s="131"/>
      <c r="U4014" s="131"/>
      <c r="V4014" s="131"/>
      <c r="W4014" s="131"/>
      <c r="X4014" s="131"/>
      <c r="Y4014" s="131"/>
      <c r="Z4014" s="131"/>
      <c r="AA4014" s="131"/>
      <c r="AB4014" s="131"/>
      <c r="AC4014" s="131"/>
      <c r="AD4014" s="131"/>
      <c r="AE4014" s="131"/>
      <c r="AF4014" s="131"/>
      <c r="AG4014" s="131"/>
      <c r="AH4014" s="43">
        <v>0</v>
      </c>
    </row>
    <row r="4015" spans="4:34">
      <c r="D4015" s="62">
        <v>2013</v>
      </c>
      <c r="E4015" s="62">
        <v>11</v>
      </c>
      <c r="F4015" s="62">
        <v>2014</v>
      </c>
      <c r="G4015" s="62">
        <v>2014</v>
      </c>
      <c r="H4015" s="131"/>
      <c r="I4015" s="131"/>
      <c r="J4015" s="131"/>
      <c r="K4015" s="131"/>
      <c r="L4015" s="131"/>
      <c r="M4015" s="131"/>
      <c r="N4015" s="131"/>
      <c r="O4015" s="131"/>
      <c r="P4015" s="131"/>
      <c r="Q4015" s="131"/>
      <c r="R4015" s="131"/>
      <c r="S4015" s="131"/>
      <c r="T4015" s="131"/>
      <c r="U4015" s="131"/>
      <c r="V4015" s="131"/>
      <c r="W4015" s="131"/>
      <c r="X4015" s="131"/>
      <c r="Y4015" s="131"/>
      <c r="Z4015" s="131"/>
      <c r="AA4015" s="131"/>
      <c r="AB4015" s="131"/>
      <c r="AC4015" s="131"/>
      <c r="AD4015" s="131"/>
      <c r="AE4015" s="131"/>
      <c r="AF4015" s="131"/>
      <c r="AG4015" s="131"/>
      <c r="AH4015" s="43">
        <v>0</v>
      </c>
    </row>
    <row r="4016" spans="4:34">
      <c r="D4016" s="62">
        <v>2013</v>
      </c>
      <c r="E4016" s="62">
        <v>12</v>
      </c>
      <c r="F4016" s="62">
        <v>2014</v>
      </c>
      <c r="G4016" s="62">
        <v>2014</v>
      </c>
      <c r="H4016" s="131"/>
      <c r="I4016" s="131"/>
      <c r="J4016" s="131"/>
      <c r="K4016" s="131"/>
      <c r="L4016" s="131"/>
      <c r="M4016" s="131"/>
      <c r="N4016" s="131"/>
      <c r="O4016" s="131"/>
      <c r="P4016" s="131"/>
      <c r="Q4016" s="131"/>
      <c r="R4016" s="131"/>
      <c r="S4016" s="131"/>
      <c r="T4016" s="131"/>
      <c r="U4016" s="131"/>
      <c r="V4016" s="131"/>
      <c r="W4016" s="131"/>
      <c r="X4016" s="131"/>
      <c r="Y4016" s="131"/>
      <c r="Z4016" s="131"/>
      <c r="AA4016" s="131"/>
      <c r="AB4016" s="131"/>
      <c r="AC4016" s="131"/>
      <c r="AD4016" s="131"/>
      <c r="AE4016" s="131"/>
      <c r="AF4016" s="131"/>
      <c r="AG4016" s="131"/>
      <c r="AH4016" s="43">
        <v>0</v>
      </c>
    </row>
    <row r="4017" spans="4:34">
      <c r="D4017" s="62">
        <v>2014</v>
      </c>
      <c r="E4017" s="62">
        <v>1</v>
      </c>
      <c r="F4017" s="62">
        <v>2014</v>
      </c>
      <c r="G4017" s="62">
        <v>2014</v>
      </c>
      <c r="H4017" s="131"/>
      <c r="I4017" s="131"/>
      <c r="J4017" s="131"/>
      <c r="K4017" s="131"/>
      <c r="L4017" s="131"/>
      <c r="M4017" s="131"/>
      <c r="N4017" s="131"/>
      <c r="O4017" s="131"/>
      <c r="P4017" s="131"/>
      <c r="Q4017" s="131"/>
      <c r="R4017" s="131"/>
      <c r="S4017" s="131"/>
      <c r="T4017" s="131"/>
      <c r="U4017" s="131"/>
      <c r="V4017" s="131"/>
      <c r="W4017" s="131"/>
      <c r="X4017" s="131"/>
      <c r="Y4017" s="131"/>
      <c r="Z4017" s="131"/>
      <c r="AA4017" s="131"/>
      <c r="AB4017" s="131"/>
      <c r="AC4017" s="131"/>
      <c r="AD4017" s="131"/>
      <c r="AE4017" s="131"/>
      <c r="AF4017" s="131"/>
      <c r="AG4017" s="131"/>
      <c r="AH4017" s="43">
        <v>0</v>
      </c>
    </row>
    <row r="4018" spans="4:34">
      <c r="D4018" s="62">
        <v>2014</v>
      </c>
      <c r="E4018" s="62">
        <v>2</v>
      </c>
      <c r="F4018" s="62">
        <v>2014</v>
      </c>
      <c r="G4018" s="62">
        <v>2014</v>
      </c>
      <c r="H4018" s="131"/>
      <c r="I4018" s="131"/>
      <c r="J4018" s="131"/>
      <c r="K4018" s="131"/>
      <c r="L4018" s="131"/>
      <c r="M4018" s="131"/>
      <c r="N4018" s="131"/>
      <c r="O4018" s="131"/>
      <c r="P4018" s="131"/>
      <c r="Q4018" s="131"/>
      <c r="R4018" s="131"/>
      <c r="S4018" s="131"/>
      <c r="T4018" s="131"/>
      <c r="U4018" s="131"/>
      <c r="V4018" s="131"/>
      <c r="W4018" s="131"/>
      <c r="X4018" s="131"/>
      <c r="Y4018" s="131"/>
      <c r="Z4018" s="131"/>
      <c r="AA4018" s="131"/>
      <c r="AB4018" s="131"/>
      <c r="AC4018" s="131"/>
      <c r="AD4018" s="131"/>
      <c r="AE4018" s="131"/>
      <c r="AF4018" s="131"/>
      <c r="AG4018" s="131"/>
      <c r="AH4018" s="43">
        <v>0</v>
      </c>
    </row>
    <row r="4019" spans="4:34">
      <c r="D4019" s="62">
        <v>2014</v>
      </c>
      <c r="E4019" s="62">
        <v>3</v>
      </c>
      <c r="F4019" s="62">
        <v>2014</v>
      </c>
      <c r="G4019" s="62">
        <v>2014</v>
      </c>
      <c r="H4019" s="131"/>
      <c r="I4019" s="131"/>
      <c r="J4019" s="131"/>
      <c r="K4019" s="131"/>
      <c r="L4019" s="131"/>
      <c r="M4019" s="131"/>
      <c r="N4019" s="131"/>
      <c r="O4019" s="131"/>
      <c r="P4019" s="131"/>
      <c r="Q4019" s="131"/>
      <c r="R4019" s="131"/>
      <c r="S4019" s="131"/>
      <c r="T4019" s="131"/>
      <c r="U4019" s="131"/>
      <c r="V4019" s="131"/>
      <c r="W4019" s="131"/>
      <c r="X4019" s="131"/>
      <c r="Y4019" s="131"/>
      <c r="Z4019" s="131"/>
      <c r="AA4019" s="131"/>
      <c r="AB4019" s="131"/>
      <c r="AC4019" s="131"/>
      <c r="AD4019" s="131"/>
      <c r="AE4019" s="131"/>
      <c r="AF4019" s="131"/>
      <c r="AG4019" s="131"/>
      <c r="AH4019" s="43">
        <v>0</v>
      </c>
    </row>
    <row r="4020" spans="4:34">
      <c r="D4020" s="62">
        <v>2014</v>
      </c>
      <c r="E4020" s="62">
        <v>4</v>
      </c>
      <c r="F4020" s="62">
        <v>2014</v>
      </c>
      <c r="G4020" s="62">
        <v>2014</v>
      </c>
      <c r="H4020" s="131"/>
      <c r="I4020" s="131"/>
      <c r="J4020" s="131"/>
      <c r="K4020" s="131"/>
      <c r="L4020" s="131"/>
      <c r="M4020" s="131"/>
      <c r="N4020" s="131"/>
      <c r="O4020" s="131"/>
      <c r="P4020" s="131"/>
      <c r="Q4020" s="131"/>
      <c r="R4020" s="131"/>
      <c r="S4020" s="131"/>
      <c r="T4020" s="131"/>
      <c r="U4020" s="131"/>
      <c r="V4020" s="131"/>
      <c r="W4020" s="131"/>
      <c r="X4020" s="131"/>
      <c r="Y4020" s="131"/>
      <c r="Z4020" s="131"/>
      <c r="AA4020" s="131"/>
      <c r="AB4020" s="131"/>
      <c r="AC4020" s="131"/>
      <c r="AD4020" s="131"/>
      <c r="AE4020" s="131"/>
      <c r="AF4020" s="131"/>
      <c r="AG4020" s="131"/>
      <c r="AH4020" s="43">
        <v>0</v>
      </c>
    </row>
    <row r="4021" spans="4:34">
      <c r="D4021" s="62">
        <v>2014</v>
      </c>
      <c r="E4021" s="62">
        <v>5</v>
      </c>
      <c r="F4021" s="62">
        <v>2014</v>
      </c>
      <c r="G4021" s="62">
        <v>2015</v>
      </c>
      <c r="H4021" s="131"/>
      <c r="I4021" s="131"/>
      <c r="J4021" s="131"/>
      <c r="K4021" s="131"/>
      <c r="L4021" s="131"/>
      <c r="M4021" s="131"/>
      <c r="N4021" s="131"/>
      <c r="O4021" s="131"/>
      <c r="P4021" s="131"/>
      <c r="Q4021" s="131"/>
      <c r="R4021" s="131"/>
      <c r="S4021" s="131"/>
      <c r="T4021" s="131"/>
      <c r="U4021" s="131"/>
      <c r="V4021" s="131"/>
      <c r="W4021" s="131"/>
      <c r="X4021" s="131"/>
      <c r="Y4021" s="131"/>
      <c r="Z4021" s="131"/>
      <c r="AA4021" s="131"/>
      <c r="AB4021" s="131"/>
      <c r="AC4021" s="131"/>
      <c r="AD4021" s="131"/>
      <c r="AE4021" s="131"/>
      <c r="AF4021" s="131"/>
      <c r="AG4021" s="131"/>
      <c r="AH4021" s="43">
        <v>0</v>
      </c>
    </row>
    <row r="4022" spans="4:34">
      <c r="D4022" s="62">
        <v>2014</v>
      </c>
      <c r="E4022" s="62">
        <v>6</v>
      </c>
      <c r="F4022" s="62">
        <v>2014</v>
      </c>
      <c r="G4022" s="62">
        <v>2015</v>
      </c>
      <c r="H4022" s="131"/>
      <c r="I4022" s="131"/>
      <c r="J4022" s="131"/>
      <c r="K4022" s="131"/>
      <c r="L4022" s="131"/>
      <c r="M4022" s="131"/>
      <c r="N4022" s="131"/>
      <c r="O4022" s="131"/>
      <c r="P4022" s="131"/>
      <c r="Q4022" s="131"/>
      <c r="R4022" s="131"/>
      <c r="S4022" s="131"/>
      <c r="T4022" s="131"/>
      <c r="U4022" s="131"/>
      <c r="V4022" s="131"/>
      <c r="W4022" s="131"/>
      <c r="X4022" s="131"/>
      <c r="Y4022" s="131"/>
      <c r="Z4022" s="131"/>
      <c r="AA4022" s="131"/>
      <c r="AB4022" s="131"/>
      <c r="AC4022" s="131"/>
      <c r="AD4022" s="131"/>
      <c r="AE4022" s="131"/>
      <c r="AF4022" s="131"/>
      <c r="AG4022" s="131"/>
      <c r="AH4022" s="43">
        <v>0</v>
      </c>
    </row>
    <row r="4023" spans="4:34">
      <c r="D4023" s="62">
        <v>2014</v>
      </c>
      <c r="E4023" s="62">
        <v>7</v>
      </c>
      <c r="F4023" s="62">
        <v>2015</v>
      </c>
      <c r="G4023" s="62">
        <v>2015</v>
      </c>
      <c r="H4023" s="131"/>
      <c r="I4023" s="131"/>
      <c r="J4023" s="131"/>
      <c r="K4023" s="131"/>
      <c r="L4023" s="131"/>
      <c r="M4023" s="131"/>
      <c r="N4023" s="131"/>
      <c r="O4023" s="131"/>
      <c r="P4023" s="131"/>
      <c r="Q4023" s="131"/>
      <c r="R4023" s="131"/>
      <c r="S4023" s="131"/>
      <c r="T4023" s="131"/>
      <c r="U4023" s="131"/>
      <c r="V4023" s="131"/>
      <c r="W4023" s="131"/>
      <c r="X4023" s="131"/>
      <c r="Y4023" s="131"/>
      <c r="Z4023" s="131"/>
      <c r="AA4023" s="131"/>
      <c r="AB4023" s="131"/>
      <c r="AC4023" s="131"/>
      <c r="AD4023" s="131"/>
      <c r="AE4023" s="131"/>
      <c r="AF4023" s="131"/>
      <c r="AG4023" s="131"/>
      <c r="AH4023" s="43">
        <v>0</v>
      </c>
    </row>
    <row r="4024" spans="4:34">
      <c r="D4024" s="62">
        <v>2014</v>
      </c>
      <c r="E4024" s="62">
        <v>8</v>
      </c>
      <c r="F4024" s="62">
        <v>2015</v>
      </c>
      <c r="G4024" s="62">
        <v>2015</v>
      </c>
      <c r="H4024" s="131"/>
      <c r="I4024" s="131"/>
      <c r="J4024" s="131"/>
      <c r="K4024" s="131"/>
      <c r="L4024" s="131"/>
      <c r="M4024" s="131"/>
      <c r="N4024" s="131"/>
      <c r="O4024" s="131"/>
      <c r="P4024" s="131"/>
      <c r="Q4024" s="131"/>
      <c r="R4024" s="131"/>
      <c r="S4024" s="131"/>
      <c r="T4024" s="131"/>
      <c r="U4024" s="131"/>
      <c r="V4024" s="131"/>
      <c r="W4024" s="131"/>
      <c r="X4024" s="131"/>
      <c r="Y4024" s="131"/>
      <c r="Z4024" s="131"/>
      <c r="AA4024" s="131"/>
      <c r="AB4024" s="131"/>
      <c r="AC4024" s="131"/>
      <c r="AD4024" s="131"/>
      <c r="AE4024" s="131"/>
      <c r="AF4024" s="131"/>
      <c r="AG4024" s="131"/>
      <c r="AH4024" s="43">
        <v>0</v>
      </c>
    </row>
    <row r="4025" spans="4:34">
      <c r="D4025" s="62">
        <v>2014</v>
      </c>
      <c r="E4025" s="62">
        <v>9</v>
      </c>
      <c r="F4025" s="62">
        <v>2015</v>
      </c>
      <c r="G4025" s="62">
        <v>2015</v>
      </c>
      <c r="H4025" s="131"/>
      <c r="I4025" s="131"/>
      <c r="J4025" s="131"/>
      <c r="K4025" s="131"/>
      <c r="L4025" s="131"/>
      <c r="M4025" s="131"/>
      <c r="N4025" s="131"/>
      <c r="O4025" s="131"/>
      <c r="P4025" s="131"/>
      <c r="Q4025" s="131"/>
      <c r="R4025" s="131"/>
      <c r="S4025" s="131"/>
      <c r="T4025" s="131"/>
      <c r="U4025" s="131"/>
      <c r="V4025" s="131"/>
      <c r="W4025" s="131"/>
      <c r="X4025" s="131"/>
      <c r="Y4025" s="131"/>
      <c r="Z4025" s="131"/>
      <c r="AA4025" s="131"/>
      <c r="AB4025" s="131"/>
      <c r="AC4025" s="131"/>
      <c r="AD4025" s="131"/>
      <c r="AE4025" s="131"/>
      <c r="AF4025" s="131"/>
      <c r="AG4025" s="131"/>
      <c r="AH4025" s="43">
        <v>0</v>
      </c>
    </row>
    <row r="4026" spans="4:34">
      <c r="D4026" s="62">
        <v>2014</v>
      </c>
      <c r="E4026" s="62">
        <v>10</v>
      </c>
      <c r="F4026" s="62">
        <v>2015</v>
      </c>
      <c r="G4026" s="62">
        <v>2015</v>
      </c>
      <c r="H4026" s="131"/>
      <c r="I4026" s="131"/>
      <c r="J4026" s="131"/>
      <c r="K4026" s="131"/>
      <c r="L4026" s="131"/>
      <c r="M4026" s="131"/>
      <c r="N4026" s="131"/>
      <c r="O4026" s="131"/>
      <c r="P4026" s="131"/>
      <c r="Q4026" s="131"/>
      <c r="R4026" s="131"/>
      <c r="S4026" s="131"/>
      <c r="T4026" s="131"/>
      <c r="U4026" s="131"/>
      <c r="V4026" s="131"/>
      <c r="W4026" s="131"/>
      <c r="X4026" s="131"/>
      <c r="Y4026" s="131"/>
      <c r="Z4026" s="131"/>
      <c r="AA4026" s="131"/>
      <c r="AB4026" s="131"/>
      <c r="AC4026" s="131"/>
      <c r="AD4026" s="131"/>
      <c r="AE4026" s="131"/>
      <c r="AF4026" s="131"/>
      <c r="AG4026" s="131"/>
      <c r="AH4026" s="43">
        <v>0</v>
      </c>
    </row>
    <row r="4027" spans="4:34">
      <c r="D4027" s="62">
        <v>2014</v>
      </c>
      <c r="E4027" s="62">
        <v>11</v>
      </c>
      <c r="F4027" s="62">
        <v>2015</v>
      </c>
      <c r="G4027" s="62">
        <v>2015</v>
      </c>
      <c r="H4027" s="131"/>
      <c r="I4027" s="131"/>
      <c r="J4027" s="131"/>
      <c r="K4027" s="131"/>
      <c r="L4027" s="131"/>
      <c r="M4027" s="131"/>
      <c r="N4027" s="131"/>
      <c r="O4027" s="131"/>
      <c r="P4027" s="131"/>
      <c r="Q4027" s="131"/>
      <c r="R4027" s="131"/>
      <c r="S4027" s="131"/>
      <c r="T4027" s="131"/>
      <c r="U4027" s="131"/>
      <c r="V4027" s="131"/>
      <c r="W4027" s="131"/>
      <c r="X4027" s="131"/>
      <c r="Y4027" s="131"/>
      <c r="Z4027" s="131"/>
      <c r="AA4027" s="131"/>
      <c r="AB4027" s="131"/>
      <c r="AC4027" s="131"/>
      <c r="AD4027" s="131"/>
      <c r="AE4027" s="131"/>
      <c r="AF4027" s="131"/>
      <c r="AG4027" s="131"/>
      <c r="AH4027" s="43">
        <v>0</v>
      </c>
    </row>
    <row r="4028" spans="4:34">
      <c r="D4028" s="62">
        <v>2014</v>
      </c>
      <c r="E4028" s="62">
        <v>12</v>
      </c>
      <c r="F4028" s="62">
        <v>2015</v>
      </c>
      <c r="G4028" s="62">
        <v>2015</v>
      </c>
      <c r="H4028" s="131"/>
      <c r="I4028" s="131"/>
      <c r="J4028" s="131"/>
      <c r="K4028" s="131"/>
      <c r="L4028" s="131"/>
      <c r="M4028" s="131"/>
      <c r="N4028" s="131"/>
      <c r="O4028" s="131"/>
      <c r="P4028" s="131"/>
      <c r="Q4028" s="131"/>
      <c r="R4028" s="131"/>
      <c r="S4028" s="131"/>
      <c r="T4028" s="131"/>
      <c r="U4028" s="131"/>
      <c r="V4028" s="131"/>
      <c r="W4028" s="131"/>
      <c r="X4028" s="131"/>
      <c r="Y4028" s="131"/>
      <c r="Z4028" s="131"/>
      <c r="AA4028" s="131"/>
      <c r="AB4028" s="131"/>
      <c r="AC4028" s="131"/>
      <c r="AD4028" s="131"/>
      <c r="AE4028" s="131"/>
      <c r="AF4028" s="131"/>
      <c r="AG4028" s="131"/>
      <c r="AH4028" s="43">
        <v>0</v>
      </c>
    </row>
    <row r="4029" spans="4:34">
      <c r="D4029" s="62">
        <v>2015</v>
      </c>
      <c r="E4029" s="62">
        <v>1</v>
      </c>
      <c r="F4029" s="62">
        <v>2015</v>
      </c>
      <c r="G4029" s="62">
        <v>2015</v>
      </c>
      <c r="H4029" s="131"/>
      <c r="I4029" s="131"/>
      <c r="J4029" s="131"/>
      <c r="K4029" s="131"/>
      <c r="L4029" s="131"/>
      <c r="M4029" s="131"/>
      <c r="N4029" s="131"/>
      <c r="O4029" s="131"/>
      <c r="P4029" s="131"/>
      <c r="Q4029" s="131"/>
      <c r="R4029" s="131"/>
      <c r="S4029" s="131"/>
      <c r="T4029" s="131"/>
      <c r="U4029" s="131"/>
      <c r="V4029" s="131"/>
      <c r="W4029" s="131"/>
      <c r="X4029" s="131"/>
      <c r="Y4029" s="131"/>
      <c r="Z4029" s="131"/>
      <c r="AA4029" s="131"/>
      <c r="AB4029" s="131"/>
      <c r="AC4029" s="131"/>
      <c r="AD4029" s="131"/>
      <c r="AE4029" s="131"/>
      <c r="AF4029" s="131"/>
      <c r="AG4029" s="131"/>
      <c r="AH4029" s="43">
        <v>0</v>
      </c>
    </row>
    <row r="4030" spans="4:34">
      <c r="D4030" s="62">
        <v>2015</v>
      </c>
      <c r="E4030" s="62">
        <v>2</v>
      </c>
      <c r="F4030" s="62">
        <v>2015</v>
      </c>
      <c r="G4030" s="62">
        <v>2015</v>
      </c>
      <c r="H4030" s="131"/>
      <c r="I4030" s="131"/>
      <c r="J4030" s="131"/>
      <c r="K4030" s="131"/>
      <c r="L4030" s="131"/>
      <c r="M4030" s="131"/>
      <c r="N4030" s="131"/>
      <c r="O4030" s="131"/>
      <c r="P4030" s="131"/>
      <c r="Q4030" s="131"/>
      <c r="R4030" s="131"/>
      <c r="S4030" s="131"/>
      <c r="T4030" s="131"/>
      <c r="U4030" s="131"/>
      <c r="V4030" s="131"/>
      <c r="W4030" s="131"/>
      <c r="X4030" s="131"/>
      <c r="Y4030" s="131"/>
      <c r="Z4030" s="131"/>
      <c r="AA4030" s="131"/>
      <c r="AB4030" s="131"/>
      <c r="AC4030" s="131"/>
      <c r="AD4030" s="131"/>
      <c r="AE4030" s="131"/>
      <c r="AF4030" s="131"/>
      <c r="AG4030" s="131"/>
      <c r="AH4030" s="43">
        <v>0</v>
      </c>
    </row>
    <row r="4031" spans="4:34">
      <c r="D4031" s="62">
        <v>2015</v>
      </c>
      <c r="E4031" s="62">
        <v>3</v>
      </c>
      <c r="F4031" s="62">
        <v>2015</v>
      </c>
      <c r="G4031" s="62">
        <v>2015</v>
      </c>
      <c r="H4031" s="131"/>
      <c r="I4031" s="131"/>
      <c r="J4031" s="131"/>
      <c r="K4031" s="131"/>
      <c r="L4031" s="131"/>
      <c r="M4031" s="131"/>
      <c r="N4031" s="131"/>
      <c r="O4031" s="131"/>
      <c r="P4031" s="131"/>
      <c r="Q4031" s="131"/>
      <c r="R4031" s="131"/>
      <c r="S4031" s="131"/>
      <c r="T4031" s="131"/>
      <c r="U4031" s="131"/>
      <c r="V4031" s="131"/>
      <c r="W4031" s="131"/>
      <c r="X4031" s="131"/>
      <c r="Y4031" s="131"/>
      <c r="Z4031" s="131"/>
      <c r="AA4031" s="131"/>
      <c r="AB4031" s="131"/>
      <c r="AC4031" s="131"/>
      <c r="AD4031" s="131"/>
      <c r="AE4031" s="131"/>
      <c r="AF4031" s="131"/>
      <c r="AG4031" s="131"/>
      <c r="AH4031" s="43">
        <v>0</v>
      </c>
    </row>
    <row r="4032" spans="4:34">
      <c r="D4032" s="62">
        <v>2015</v>
      </c>
      <c r="E4032" s="62">
        <v>4</v>
      </c>
      <c r="F4032" s="62">
        <v>2015</v>
      </c>
      <c r="G4032" s="62">
        <v>2015</v>
      </c>
      <c r="H4032" s="131"/>
      <c r="I4032" s="131"/>
      <c r="J4032" s="131"/>
      <c r="K4032" s="131"/>
      <c r="L4032" s="131"/>
      <c r="M4032" s="131"/>
      <c r="N4032" s="131"/>
      <c r="O4032" s="131"/>
      <c r="P4032" s="131"/>
      <c r="Q4032" s="131"/>
      <c r="R4032" s="131"/>
      <c r="S4032" s="131"/>
      <c r="T4032" s="131"/>
      <c r="U4032" s="131"/>
      <c r="V4032" s="131"/>
      <c r="W4032" s="131"/>
      <c r="X4032" s="131"/>
      <c r="Y4032" s="131"/>
      <c r="Z4032" s="131"/>
      <c r="AA4032" s="131"/>
      <c r="AB4032" s="131"/>
      <c r="AC4032" s="131"/>
      <c r="AD4032" s="131"/>
      <c r="AE4032" s="131"/>
      <c r="AF4032" s="131"/>
      <c r="AG4032" s="131"/>
      <c r="AH4032" s="43">
        <v>0</v>
      </c>
    </row>
    <row r="4033" spans="4:34">
      <c r="D4033" s="62">
        <v>2015</v>
      </c>
      <c r="E4033" s="62">
        <v>5</v>
      </c>
      <c r="F4033" s="62">
        <v>2015</v>
      </c>
      <c r="G4033" s="62">
        <v>2016</v>
      </c>
      <c r="H4033" s="131"/>
      <c r="I4033" s="131"/>
      <c r="J4033" s="131"/>
      <c r="K4033" s="131"/>
      <c r="L4033" s="131"/>
      <c r="M4033" s="131"/>
      <c r="N4033" s="131"/>
      <c r="O4033" s="131"/>
      <c r="P4033" s="131"/>
      <c r="Q4033" s="131"/>
      <c r="R4033" s="131"/>
      <c r="S4033" s="131"/>
      <c r="T4033" s="131"/>
      <c r="U4033" s="131"/>
      <c r="V4033" s="131"/>
      <c r="W4033" s="131"/>
      <c r="X4033" s="131"/>
      <c r="Y4033" s="131"/>
      <c r="Z4033" s="131"/>
      <c r="AA4033" s="131"/>
      <c r="AB4033" s="131"/>
      <c r="AC4033" s="131"/>
      <c r="AD4033" s="131"/>
      <c r="AE4033" s="131"/>
      <c r="AF4033" s="131"/>
      <c r="AG4033" s="131"/>
      <c r="AH4033" s="43">
        <v>0</v>
      </c>
    </row>
    <row r="4034" spans="4:34">
      <c r="D4034" s="62">
        <v>2015</v>
      </c>
      <c r="E4034" s="62">
        <v>6</v>
      </c>
      <c r="F4034" s="62">
        <v>2015</v>
      </c>
      <c r="G4034" s="62">
        <v>2016</v>
      </c>
      <c r="H4034" s="131"/>
      <c r="I4034" s="131"/>
      <c r="J4034" s="131"/>
      <c r="K4034" s="131"/>
      <c r="L4034" s="131"/>
      <c r="M4034" s="131"/>
      <c r="N4034" s="131"/>
      <c r="O4034" s="131"/>
      <c r="P4034" s="131"/>
      <c r="Q4034" s="131"/>
      <c r="R4034" s="131"/>
      <c r="S4034" s="131"/>
      <c r="T4034" s="131"/>
      <c r="U4034" s="131"/>
      <c r="V4034" s="131"/>
      <c r="W4034" s="131"/>
      <c r="X4034" s="131"/>
      <c r="Y4034" s="131"/>
      <c r="Z4034" s="131"/>
      <c r="AA4034" s="131"/>
      <c r="AB4034" s="131"/>
      <c r="AC4034" s="131"/>
      <c r="AD4034" s="131"/>
      <c r="AE4034" s="131"/>
      <c r="AF4034" s="131"/>
      <c r="AG4034" s="131"/>
      <c r="AH4034" s="43">
        <v>0</v>
      </c>
    </row>
    <row r="4035" spans="4:34">
      <c r="D4035" s="62">
        <v>2015</v>
      </c>
      <c r="E4035" s="62">
        <v>7</v>
      </c>
      <c r="F4035" s="62">
        <v>2016</v>
      </c>
      <c r="G4035" s="62">
        <v>2016</v>
      </c>
      <c r="H4035" s="131"/>
      <c r="I4035" s="131"/>
      <c r="J4035" s="131"/>
      <c r="K4035" s="131"/>
      <c r="L4035" s="131"/>
      <c r="M4035" s="131"/>
      <c r="N4035" s="131"/>
      <c r="O4035" s="131"/>
      <c r="P4035" s="131"/>
      <c r="Q4035" s="131"/>
      <c r="R4035" s="131"/>
      <c r="S4035" s="131"/>
      <c r="T4035" s="131"/>
      <c r="U4035" s="131"/>
      <c r="V4035" s="131"/>
      <c r="W4035" s="131"/>
      <c r="X4035" s="131"/>
      <c r="Y4035" s="131"/>
      <c r="Z4035" s="131"/>
      <c r="AA4035" s="131"/>
      <c r="AB4035" s="131"/>
      <c r="AC4035" s="131"/>
      <c r="AD4035" s="131"/>
      <c r="AE4035" s="131"/>
      <c r="AF4035" s="131"/>
      <c r="AG4035" s="131"/>
      <c r="AH4035" s="43">
        <v>0</v>
      </c>
    </row>
    <row r="4036" spans="4:34">
      <c r="D4036" s="62">
        <v>2015</v>
      </c>
      <c r="E4036" s="62">
        <v>8</v>
      </c>
      <c r="F4036" s="62">
        <v>2016</v>
      </c>
      <c r="G4036" s="62">
        <v>2016</v>
      </c>
      <c r="H4036" s="131"/>
      <c r="I4036" s="131"/>
      <c r="J4036" s="131"/>
      <c r="K4036" s="131"/>
      <c r="L4036" s="131"/>
      <c r="M4036" s="131"/>
      <c r="N4036" s="131"/>
      <c r="O4036" s="131"/>
      <c r="P4036" s="131"/>
      <c r="Q4036" s="131"/>
      <c r="R4036" s="131"/>
      <c r="S4036" s="131"/>
      <c r="T4036" s="131"/>
      <c r="U4036" s="131"/>
      <c r="V4036" s="131"/>
      <c r="W4036" s="131"/>
      <c r="X4036" s="131"/>
      <c r="Y4036" s="131"/>
      <c r="Z4036" s="131"/>
      <c r="AA4036" s="131"/>
      <c r="AB4036" s="131"/>
      <c r="AC4036" s="131"/>
      <c r="AD4036" s="131"/>
      <c r="AE4036" s="131"/>
      <c r="AF4036" s="131"/>
      <c r="AG4036" s="131"/>
      <c r="AH4036" s="43">
        <v>0</v>
      </c>
    </row>
    <row r="4037" spans="4:34">
      <c r="D4037" s="62">
        <v>2015</v>
      </c>
      <c r="E4037" s="62">
        <v>9</v>
      </c>
      <c r="F4037" s="62">
        <v>2016</v>
      </c>
      <c r="G4037" s="62">
        <v>2016</v>
      </c>
      <c r="H4037" s="131"/>
      <c r="I4037" s="131"/>
      <c r="J4037" s="131"/>
      <c r="K4037" s="131"/>
      <c r="L4037" s="131"/>
      <c r="M4037" s="131"/>
      <c r="N4037" s="131"/>
      <c r="O4037" s="131"/>
      <c r="P4037" s="131"/>
      <c r="Q4037" s="131"/>
      <c r="R4037" s="131"/>
      <c r="S4037" s="131"/>
      <c r="T4037" s="131"/>
      <c r="U4037" s="131"/>
      <c r="V4037" s="131"/>
      <c r="W4037" s="131"/>
      <c r="X4037" s="131"/>
      <c r="Y4037" s="131"/>
      <c r="Z4037" s="131"/>
      <c r="AA4037" s="131"/>
      <c r="AB4037" s="131"/>
      <c r="AC4037" s="131"/>
      <c r="AD4037" s="131"/>
      <c r="AE4037" s="131"/>
      <c r="AF4037" s="131"/>
      <c r="AG4037" s="131"/>
      <c r="AH4037" s="43">
        <v>0</v>
      </c>
    </row>
    <row r="4038" spans="4:34">
      <c r="D4038" s="62">
        <v>2015</v>
      </c>
      <c r="E4038" s="62">
        <v>10</v>
      </c>
      <c r="F4038" s="62">
        <v>2016</v>
      </c>
      <c r="G4038" s="62">
        <v>2016</v>
      </c>
      <c r="H4038" s="131"/>
      <c r="I4038" s="131"/>
      <c r="J4038" s="131"/>
      <c r="K4038" s="131"/>
      <c r="L4038" s="131"/>
      <c r="M4038" s="131"/>
      <c r="N4038" s="131"/>
      <c r="O4038" s="131"/>
      <c r="P4038" s="131"/>
      <c r="Q4038" s="131"/>
      <c r="R4038" s="131"/>
      <c r="S4038" s="131"/>
      <c r="T4038" s="131"/>
      <c r="U4038" s="131"/>
      <c r="V4038" s="131"/>
      <c r="W4038" s="131"/>
      <c r="X4038" s="131"/>
      <c r="Y4038" s="131"/>
      <c r="Z4038" s="131"/>
      <c r="AA4038" s="131"/>
      <c r="AB4038" s="131"/>
      <c r="AC4038" s="131"/>
      <c r="AD4038" s="131"/>
      <c r="AE4038" s="131"/>
      <c r="AF4038" s="131"/>
      <c r="AG4038" s="131"/>
      <c r="AH4038" s="43">
        <v>0</v>
      </c>
    </row>
    <row r="4039" spans="4:34">
      <c r="D4039" s="62">
        <v>2015</v>
      </c>
      <c r="E4039" s="62">
        <v>11</v>
      </c>
      <c r="F4039" s="62">
        <v>2016</v>
      </c>
      <c r="G4039" s="62">
        <v>2016</v>
      </c>
      <c r="H4039" s="131"/>
      <c r="I4039" s="131"/>
      <c r="J4039" s="131"/>
      <c r="K4039" s="131"/>
      <c r="L4039" s="131"/>
      <c r="M4039" s="131"/>
      <c r="N4039" s="131"/>
      <c r="O4039" s="131"/>
      <c r="P4039" s="131"/>
      <c r="Q4039" s="131"/>
      <c r="R4039" s="131"/>
      <c r="S4039" s="131"/>
      <c r="T4039" s="131"/>
      <c r="U4039" s="131"/>
      <c r="V4039" s="131"/>
      <c r="W4039" s="131"/>
      <c r="X4039" s="131"/>
      <c r="Y4039" s="131"/>
      <c r="Z4039" s="131"/>
      <c r="AA4039" s="131"/>
      <c r="AB4039" s="131"/>
      <c r="AC4039" s="131"/>
      <c r="AD4039" s="131"/>
      <c r="AE4039" s="131"/>
      <c r="AF4039" s="131"/>
      <c r="AG4039" s="131"/>
      <c r="AH4039" s="43">
        <v>0</v>
      </c>
    </row>
    <row r="4040" spans="4:34">
      <c r="D4040" s="62">
        <v>2015</v>
      </c>
      <c r="E4040" s="62">
        <v>12</v>
      </c>
      <c r="F4040" s="62">
        <v>2016</v>
      </c>
      <c r="G4040" s="62">
        <v>2016</v>
      </c>
      <c r="H4040" s="131"/>
      <c r="I4040" s="131"/>
      <c r="J4040" s="131"/>
      <c r="K4040" s="131"/>
      <c r="L4040" s="131"/>
      <c r="M4040" s="131"/>
      <c r="N4040" s="131"/>
      <c r="O4040" s="131"/>
      <c r="P4040" s="131"/>
      <c r="Q4040" s="131"/>
      <c r="R4040" s="131"/>
      <c r="S4040" s="131"/>
      <c r="T4040" s="131"/>
      <c r="U4040" s="131"/>
      <c r="V4040" s="131"/>
      <c r="W4040" s="131"/>
      <c r="X4040" s="131"/>
      <c r="Y4040" s="131"/>
      <c r="Z4040" s="131"/>
      <c r="AA4040" s="131"/>
      <c r="AB4040" s="131"/>
      <c r="AC4040" s="131"/>
      <c r="AD4040" s="131"/>
      <c r="AE4040" s="131"/>
      <c r="AF4040" s="131"/>
      <c r="AG4040" s="131"/>
      <c r="AH4040" s="43">
        <v>0</v>
      </c>
    </row>
    <row r="4041" spans="4:34">
      <c r="D4041" s="62">
        <v>2016</v>
      </c>
      <c r="E4041" s="62">
        <v>1</v>
      </c>
      <c r="F4041" s="62">
        <v>2016</v>
      </c>
      <c r="G4041" s="62">
        <v>2016</v>
      </c>
      <c r="H4041" s="131"/>
      <c r="I4041" s="131"/>
      <c r="J4041" s="131"/>
      <c r="K4041" s="131"/>
      <c r="L4041" s="131"/>
      <c r="M4041" s="131"/>
      <c r="N4041" s="131"/>
      <c r="O4041" s="131"/>
      <c r="P4041" s="131"/>
      <c r="Q4041" s="131"/>
      <c r="R4041" s="131"/>
      <c r="S4041" s="131"/>
      <c r="T4041" s="131"/>
      <c r="U4041" s="131"/>
      <c r="V4041" s="131"/>
      <c r="W4041" s="131"/>
      <c r="X4041" s="131"/>
      <c r="Y4041" s="131"/>
      <c r="Z4041" s="131"/>
      <c r="AA4041" s="131"/>
      <c r="AB4041" s="131"/>
      <c r="AC4041" s="131"/>
      <c r="AD4041" s="131"/>
      <c r="AE4041" s="131"/>
      <c r="AF4041" s="131"/>
      <c r="AG4041" s="131"/>
      <c r="AH4041" s="43">
        <v>0</v>
      </c>
    </row>
    <row r="4042" spans="4:34">
      <c r="D4042" s="62">
        <v>2016</v>
      </c>
      <c r="E4042" s="62">
        <v>2</v>
      </c>
      <c r="F4042" s="62">
        <v>2016</v>
      </c>
      <c r="G4042" s="62">
        <v>2016</v>
      </c>
      <c r="H4042" s="131"/>
      <c r="I4042" s="131"/>
      <c r="J4042" s="131"/>
      <c r="K4042" s="131"/>
      <c r="L4042" s="131"/>
      <c r="M4042" s="131"/>
      <c r="N4042" s="131"/>
      <c r="O4042" s="131"/>
      <c r="P4042" s="131"/>
      <c r="Q4042" s="131"/>
      <c r="R4042" s="131"/>
      <c r="S4042" s="131"/>
      <c r="T4042" s="131"/>
      <c r="U4042" s="131"/>
      <c r="V4042" s="131"/>
      <c r="W4042" s="131"/>
      <c r="X4042" s="131"/>
      <c r="Y4042" s="131"/>
      <c r="Z4042" s="131"/>
      <c r="AA4042" s="131"/>
      <c r="AB4042" s="131"/>
      <c r="AC4042" s="131"/>
      <c r="AD4042" s="131"/>
      <c r="AE4042" s="131"/>
      <c r="AF4042" s="131"/>
      <c r="AG4042" s="131"/>
      <c r="AH4042" s="43">
        <v>0</v>
      </c>
    </row>
    <row r="4043" spans="4:34">
      <c r="D4043" s="62">
        <v>2016</v>
      </c>
      <c r="E4043" s="62">
        <v>3</v>
      </c>
      <c r="F4043" s="62">
        <v>2016</v>
      </c>
      <c r="G4043" s="62">
        <v>2016</v>
      </c>
      <c r="H4043" s="131"/>
      <c r="I4043" s="131"/>
      <c r="J4043" s="131"/>
      <c r="K4043" s="131"/>
      <c r="L4043" s="131"/>
      <c r="M4043" s="131"/>
      <c r="N4043" s="131"/>
      <c r="O4043" s="131"/>
      <c r="P4043" s="131"/>
      <c r="Q4043" s="131"/>
      <c r="R4043" s="131"/>
      <c r="S4043" s="131"/>
      <c r="T4043" s="131"/>
      <c r="U4043" s="131"/>
      <c r="V4043" s="131"/>
      <c r="W4043" s="131"/>
      <c r="X4043" s="131"/>
      <c r="Y4043" s="131"/>
      <c r="Z4043" s="131"/>
      <c r="AA4043" s="131"/>
      <c r="AB4043" s="131"/>
      <c r="AC4043" s="131"/>
      <c r="AD4043" s="131"/>
      <c r="AE4043" s="131"/>
      <c r="AF4043" s="131"/>
      <c r="AG4043" s="131"/>
      <c r="AH4043" s="43">
        <v>0</v>
      </c>
    </row>
    <row r="4044" spans="4:34">
      <c r="D4044" s="62">
        <v>2016</v>
      </c>
      <c r="E4044" s="62">
        <v>4</v>
      </c>
      <c r="F4044" s="62">
        <v>2016</v>
      </c>
      <c r="G4044" s="62">
        <v>2016</v>
      </c>
      <c r="H4044" s="131"/>
      <c r="I4044" s="131"/>
      <c r="J4044" s="131"/>
      <c r="K4044" s="131"/>
      <c r="L4044" s="131"/>
      <c r="M4044" s="131"/>
      <c r="N4044" s="131"/>
      <c r="O4044" s="131"/>
      <c r="P4044" s="131"/>
      <c r="Q4044" s="131"/>
      <c r="R4044" s="131"/>
      <c r="S4044" s="131"/>
      <c r="T4044" s="131"/>
      <c r="U4044" s="131"/>
      <c r="V4044" s="131"/>
      <c r="W4044" s="131"/>
      <c r="X4044" s="131"/>
      <c r="Y4044" s="131"/>
      <c r="Z4044" s="131"/>
      <c r="AA4044" s="131"/>
      <c r="AB4044" s="131"/>
      <c r="AC4044" s="131"/>
      <c r="AD4044" s="131"/>
      <c r="AE4044" s="131"/>
      <c r="AF4044" s="131"/>
      <c r="AG4044" s="131"/>
      <c r="AH4044" s="43">
        <v>0</v>
      </c>
    </row>
    <row r="4045" spans="4:34">
      <c r="D4045" s="62">
        <v>2016</v>
      </c>
      <c r="E4045" s="62">
        <v>5</v>
      </c>
      <c r="F4045" s="62">
        <v>2016</v>
      </c>
      <c r="G4045" s="62">
        <v>2017</v>
      </c>
      <c r="H4045" s="131"/>
      <c r="I4045" s="131"/>
      <c r="J4045" s="131"/>
      <c r="K4045" s="131"/>
      <c r="L4045" s="131"/>
      <c r="M4045" s="131"/>
      <c r="N4045" s="131"/>
      <c r="O4045" s="131"/>
      <c r="P4045" s="131"/>
      <c r="Q4045" s="131"/>
      <c r="R4045" s="131"/>
      <c r="S4045" s="131"/>
      <c r="T4045" s="131"/>
      <c r="U4045" s="131"/>
      <c r="V4045" s="131"/>
      <c r="W4045" s="131"/>
      <c r="X4045" s="131"/>
      <c r="Y4045" s="131"/>
      <c r="Z4045" s="131"/>
      <c r="AA4045" s="131"/>
      <c r="AB4045" s="131"/>
      <c r="AC4045" s="131"/>
      <c r="AD4045" s="131"/>
      <c r="AE4045" s="131"/>
      <c r="AF4045" s="131"/>
      <c r="AG4045" s="131"/>
      <c r="AH4045" s="43">
        <v>0</v>
      </c>
    </row>
    <row r="4046" spans="4:34">
      <c r="D4046" s="62">
        <v>2016</v>
      </c>
      <c r="E4046" s="62">
        <v>6</v>
      </c>
      <c r="F4046" s="62">
        <v>2016</v>
      </c>
      <c r="G4046" s="62">
        <v>2017</v>
      </c>
      <c r="H4046" s="131"/>
      <c r="I4046" s="131"/>
      <c r="J4046" s="131"/>
      <c r="K4046" s="131"/>
      <c r="L4046" s="131"/>
      <c r="M4046" s="131"/>
      <c r="N4046" s="131"/>
      <c r="O4046" s="131"/>
      <c r="P4046" s="131"/>
      <c r="Q4046" s="131"/>
      <c r="R4046" s="131"/>
      <c r="S4046" s="131"/>
      <c r="T4046" s="131"/>
      <c r="U4046" s="131"/>
      <c r="V4046" s="131"/>
      <c r="W4046" s="131"/>
      <c r="X4046" s="131"/>
      <c r="Y4046" s="131"/>
      <c r="Z4046" s="131"/>
      <c r="AA4046" s="131"/>
      <c r="AB4046" s="131"/>
      <c r="AC4046" s="131"/>
      <c r="AD4046" s="131"/>
      <c r="AE4046" s="131"/>
      <c r="AF4046" s="131"/>
      <c r="AG4046" s="131"/>
      <c r="AH4046" s="43">
        <v>0</v>
      </c>
    </row>
    <row r="4047" spans="4:34">
      <c r="D4047" s="62">
        <v>2016</v>
      </c>
      <c r="E4047" s="62">
        <v>7</v>
      </c>
      <c r="F4047" s="62">
        <v>2017</v>
      </c>
      <c r="G4047" s="62">
        <v>2017</v>
      </c>
      <c r="H4047" s="131"/>
      <c r="I4047" s="131"/>
      <c r="J4047" s="131"/>
      <c r="K4047" s="131"/>
      <c r="L4047" s="131"/>
      <c r="M4047" s="131"/>
      <c r="N4047" s="131"/>
      <c r="O4047" s="131"/>
      <c r="P4047" s="131"/>
      <c r="Q4047" s="131"/>
      <c r="R4047" s="131"/>
      <c r="S4047" s="131"/>
      <c r="T4047" s="131"/>
      <c r="U4047" s="131"/>
      <c r="V4047" s="131"/>
      <c r="W4047" s="131"/>
      <c r="X4047" s="131"/>
      <c r="Y4047" s="131"/>
      <c r="Z4047" s="131"/>
      <c r="AA4047" s="131"/>
      <c r="AB4047" s="131"/>
      <c r="AC4047" s="131"/>
      <c r="AD4047" s="131"/>
      <c r="AE4047" s="131"/>
      <c r="AF4047" s="131"/>
      <c r="AG4047" s="131"/>
      <c r="AH4047" s="43">
        <v>0</v>
      </c>
    </row>
    <row r="4048" spans="4:34">
      <c r="D4048" s="62">
        <v>2016</v>
      </c>
      <c r="E4048" s="62">
        <v>8</v>
      </c>
      <c r="F4048" s="62">
        <v>2017</v>
      </c>
      <c r="G4048" s="62">
        <v>2017</v>
      </c>
      <c r="H4048" s="131"/>
      <c r="I4048" s="131"/>
      <c r="J4048" s="131"/>
      <c r="K4048" s="131"/>
      <c r="L4048" s="131"/>
      <c r="M4048" s="131"/>
      <c r="N4048" s="131"/>
      <c r="O4048" s="131"/>
      <c r="P4048" s="131"/>
      <c r="Q4048" s="131"/>
      <c r="R4048" s="131"/>
      <c r="S4048" s="131"/>
      <c r="T4048" s="131"/>
      <c r="U4048" s="131"/>
      <c r="V4048" s="131"/>
      <c r="W4048" s="131"/>
      <c r="X4048" s="131"/>
      <c r="Y4048" s="131"/>
      <c r="Z4048" s="131"/>
      <c r="AA4048" s="131"/>
      <c r="AB4048" s="131"/>
      <c r="AC4048" s="131"/>
      <c r="AD4048" s="131"/>
      <c r="AE4048" s="131"/>
      <c r="AF4048" s="131"/>
      <c r="AG4048" s="131"/>
      <c r="AH4048" s="43">
        <v>0</v>
      </c>
    </row>
    <row r="4049" spans="4:34">
      <c r="D4049" s="62">
        <v>2016</v>
      </c>
      <c r="E4049" s="62">
        <v>9</v>
      </c>
      <c r="F4049" s="62">
        <v>2017</v>
      </c>
      <c r="G4049" s="62">
        <v>2017</v>
      </c>
      <c r="H4049" s="131"/>
      <c r="I4049" s="131"/>
      <c r="J4049" s="131"/>
      <c r="K4049" s="131"/>
      <c r="L4049" s="131"/>
      <c r="M4049" s="131"/>
      <c r="N4049" s="131"/>
      <c r="O4049" s="131"/>
      <c r="P4049" s="131"/>
      <c r="Q4049" s="131"/>
      <c r="R4049" s="131"/>
      <c r="S4049" s="131"/>
      <c r="T4049" s="131"/>
      <c r="U4049" s="131"/>
      <c r="V4049" s="131"/>
      <c r="W4049" s="131"/>
      <c r="X4049" s="131"/>
      <c r="Y4049" s="131"/>
      <c r="Z4049" s="131"/>
      <c r="AA4049" s="131"/>
      <c r="AB4049" s="131"/>
      <c r="AC4049" s="131"/>
      <c r="AD4049" s="131"/>
      <c r="AE4049" s="131"/>
      <c r="AF4049" s="131"/>
      <c r="AG4049" s="131"/>
      <c r="AH4049" s="43">
        <v>0</v>
      </c>
    </row>
    <row r="4050" spans="4:34">
      <c r="D4050" s="62">
        <v>2016</v>
      </c>
      <c r="E4050" s="62">
        <v>10</v>
      </c>
      <c r="F4050" s="62">
        <v>2017</v>
      </c>
      <c r="G4050" s="62">
        <v>2017</v>
      </c>
      <c r="H4050" s="131"/>
      <c r="I4050" s="131"/>
      <c r="J4050" s="131"/>
      <c r="K4050" s="131"/>
      <c r="L4050" s="131"/>
      <c r="M4050" s="131"/>
      <c r="N4050" s="131"/>
      <c r="O4050" s="131"/>
      <c r="P4050" s="131"/>
      <c r="Q4050" s="131"/>
      <c r="R4050" s="131"/>
      <c r="S4050" s="131"/>
      <c r="T4050" s="131"/>
      <c r="U4050" s="131"/>
      <c r="V4050" s="131"/>
      <c r="W4050" s="131"/>
      <c r="X4050" s="131"/>
      <c r="Y4050" s="131"/>
      <c r="Z4050" s="131"/>
      <c r="AA4050" s="131"/>
      <c r="AB4050" s="131"/>
      <c r="AC4050" s="131"/>
      <c r="AD4050" s="131"/>
      <c r="AE4050" s="131"/>
      <c r="AF4050" s="131"/>
      <c r="AG4050" s="131"/>
      <c r="AH4050" s="43">
        <v>0</v>
      </c>
    </row>
    <row r="4051" spans="4:34">
      <c r="D4051" s="62">
        <v>2016</v>
      </c>
      <c r="E4051" s="62">
        <v>11</v>
      </c>
      <c r="F4051" s="62">
        <v>2017</v>
      </c>
      <c r="G4051" s="62">
        <v>2017</v>
      </c>
      <c r="H4051" s="131"/>
      <c r="I4051" s="131"/>
      <c r="J4051" s="131"/>
      <c r="K4051" s="131"/>
      <c r="L4051" s="131"/>
      <c r="M4051" s="131"/>
      <c r="N4051" s="131"/>
      <c r="O4051" s="131"/>
      <c r="P4051" s="131"/>
      <c r="Q4051" s="131"/>
      <c r="R4051" s="131"/>
      <c r="S4051" s="131"/>
      <c r="T4051" s="131"/>
      <c r="U4051" s="131"/>
      <c r="V4051" s="131"/>
      <c r="W4051" s="131"/>
      <c r="X4051" s="131"/>
      <c r="Y4051" s="131"/>
      <c r="Z4051" s="131"/>
      <c r="AA4051" s="131"/>
      <c r="AB4051" s="131"/>
      <c r="AC4051" s="131"/>
      <c r="AD4051" s="131"/>
      <c r="AE4051" s="131"/>
      <c r="AF4051" s="131"/>
      <c r="AG4051" s="131"/>
      <c r="AH4051" s="43">
        <v>0</v>
      </c>
    </row>
    <row r="4052" spans="4:34">
      <c r="D4052" s="62">
        <v>2016</v>
      </c>
      <c r="E4052" s="62">
        <v>12</v>
      </c>
      <c r="F4052" s="62">
        <v>2017</v>
      </c>
      <c r="G4052" s="62">
        <v>2017</v>
      </c>
      <c r="H4052" s="131"/>
      <c r="I4052" s="131"/>
      <c r="J4052" s="131"/>
      <c r="K4052" s="131"/>
      <c r="L4052" s="131"/>
      <c r="M4052" s="131"/>
      <c r="N4052" s="131"/>
      <c r="O4052" s="131"/>
      <c r="P4052" s="131"/>
      <c r="Q4052" s="131"/>
      <c r="R4052" s="131"/>
      <c r="S4052" s="131"/>
      <c r="T4052" s="131"/>
      <c r="U4052" s="131"/>
      <c r="V4052" s="131"/>
      <c r="W4052" s="131"/>
      <c r="X4052" s="131"/>
      <c r="Y4052" s="131"/>
      <c r="Z4052" s="131"/>
      <c r="AA4052" s="131"/>
      <c r="AB4052" s="131"/>
      <c r="AC4052" s="131"/>
      <c r="AD4052" s="131"/>
      <c r="AE4052" s="131"/>
      <c r="AF4052" s="131"/>
      <c r="AG4052" s="131"/>
      <c r="AH4052" s="43">
        <v>0</v>
      </c>
    </row>
    <row r="4053" spans="4:34">
      <c r="D4053" s="62">
        <v>2017</v>
      </c>
      <c r="E4053" s="62">
        <v>1</v>
      </c>
      <c r="F4053" s="62">
        <v>2017</v>
      </c>
      <c r="G4053" s="62">
        <v>2017</v>
      </c>
      <c r="H4053" s="131"/>
      <c r="I4053" s="131"/>
      <c r="J4053" s="131"/>
      <c r="K4053" s="131"/>
      <c r="L4053" s="131"/>
      <c r="M4053" s="131"/>
      <c r="N4053" s="131"/>
      <c r="O4053" s="131"/>
      <c r="P4053" s="131"/>
      <c r="Q4053" s="131"/>
      <c r="R4053" s="131"/>
      <c r="S4053" s="131"/>
      <c r="T4053" s="131"/>
      <c r="U4053" s="131"/>
      <c r="V4053" s="131"/>
      <c r="W4053" s="131"/>
      <c r="X4053" s="131"/>
      <c r="Y4053" s="131"/>
      <c r="Z4053" s="131"/>
      <c r="AA4053" s="131"/>
      <c r="AB4053" s="131"/>
      <c r="AC4053" s="131"/>
      <c r="AD4053" s="131"/>
      <c r="AE4053" s="131"/>
      <c r="AF4053" s="131"/>
      <c r="AG4053" s="131"/>
      <c r="AH4053" s="43">
        <v>0</v>
      </c>
    </row>
    <row r="4054" spans="4:34">
      <c r="D4054" s="62">
        <v>2017</v>
      </c>
      <c r="E4054" s="62">
        <v>2</v>
      </c>
      <c r="F4054" s="62">
        <v>2017</v>
      </c>
      <c r="G4054" s="62">
        <v>2017</v>
      </c>
      <c r="H4054" s="131"/>
      <c r="I4054" s="131"/>
      <c r="J4054" s="131"/>
      <c r="K4054" s="131"/>
      <c r="L4054" s="131"/>
      <c r="M4054" s="131"/>
      <c r="N4054" s="131"/>
      <c r="O4054" s="131"/>
      <c r="P4054" s="131"/>
      <c r="Q4054" s="131"/>
      <c r="R4054" s="131"/>
      <c r="S4054" s="131"/>
      <c r="T4054" s="131"/>
      <c r="U4054" s="131"/>
      <c r="V4054" s="131"/>
      <c r="W4054" s="131"/>
      <c r="X4054" s="131"/>
      <c r="Y4054" s="131"/>
      <c r="Z4054" s="131"/>
      <c r="AA4054" s="131"/>
      <c r="AB4054" s="131"/>
      <c r="AC4054" s="131"/>
      <c r="AD4054" s="131"/>
      <c r="AE4054" s="131"/>
      <c r="AF4054" s="131"/>
      <c r="AG4054" s="131"/>
      <c r="AH4054" s="43">
        <v>0</v>
      </c>
    </row>
    <row r="4055" spans="4:34">
      <c r="D4055" s="62">
        <v>2017</v>
      </c>
      <c r="E4055" s="62">
        <v>3</v>
      </c>
      <c r="F4055" s="62">
        <v>2017</v>
      </c>
      <c r="G4055" s="62">
        <v>2017</v>
      </c>
      <c r="H4055" s="131"/>
      <c r="I4055" s="131"/>
      <c r="J4055" s="131"/>
      <c r="K4055" s="131"/>
      <c r="L4055" s="131"/>
      <c r="M4055" s="131"/>
      <c r="N4055" s="131"/>
      <c r="O4055" s="131"/>
      <c r="P4055" s="131"/>
      <c r="Q4055" s="131"/>
      <c r="R4055" s="131"/>
      <c r="S4055" s="131"/>
      <c r="T4055" s="131"/>
      <c r="U4055" s="131"/>
      <c r="V4055" s="131"/>
      <c r="W4055" s="131"/>
      <c r="X4055" s="131"/>
      <c r="Y4055" s="131"/>
      <c r="Z4055" s="131"/>
      <c r="AA4055" s="131"/>
      <c r="AB4055" s="131"/>
      <c r="AC4055" s="131"/>
      <c r="AD4055" s="131"/>
      <c r="AE4055" s="131"/>
      <c r="AF4055" s="131"/>
      <c r="AG4055" s="131"/>
      <c r="AH4055" s="43">
        <v>0</v>
      </c>
    </row>
    <row r="4056" spans="4:34">
      <c r="D4056" s="62">
        <v>2017</v>
      </c>
      <c r="E4056" s="62">
        <v>4</v>
      </c>
      <c r="F4056" s="62">
        <v>2017</v>
      </c>
      <c r="G4056" s="62">
        <v>2017</v>
      </c>
      <c r="H4056" s="131"/>
      <c r="I4056" s="131"/>
      <c r="J4056" s="131"/>
      <c r="K4056" s="131"/>
      <c r="L4056" s="131"/>
      <c r="M4056" s="131"/>
      <c r="N4056" s="131"/>
      <c r="O4056" s="131"/>
      <c r="P4056" s="131"/>
      <c r="Q4056" s="131"/>
      <c r="R4056" s="131"/>
      <c r="S4056" s="131"/>
      <c r="T4056" s="131"/>
      <c r="U4056" s="131"/>
      <c r="V4056" s="131"/>
      <c r="W4056" s="131"/>
      <c r="X4056" s="131"/>
      <c r="Y4056" s="131"/>
      <c r="Z4056" s="131"/>
      <c r="AA4056" s="131"/>
      <c r="AB4056" s="131"/>
      <c r="AC4056" s="131"/>
      <c r="AD4056" s="131"/>
      <c r="AE4056" s="131"/>
      <c r="AF4056" s="131"/>
      <c r="AG4056" s="131"/>
      <c r="AH4056" s="43">
        <v>0</v>
      </c>
    </row>
    <row r="4057" spans="4:34">
      <c r="D4057" s="62">
        <v>2017</v>
      </c>
      <c r="E4057" s="62">
        <v>5</v>
      </c>
      <c r="F4057" s="62">
        <v>2017</v>
      </c>
      <c r="G4057" s="62">
        <v>2018</v>
      </c>
      <c r="H4057" s="131"/>
      <c r="I4057" s="131"/>
      <c r="J4057" s="131"/>
      <c r="K4057" s="131"/>
      <c r="L4057" s="131"/>
      <c r="M4057" s="131"/>
      <c r="N4057" s="131"/>
      <c r="O4057" s="131"/>
      <c r="P4057" s="131"/>
      <c r="Q4057" s="131"/>
      <c r="R4057" s="131"/>
      <c r="S4057" s="131"/>
      <c r="T4057" s="131"/>
      <c r="U4057" s="131"/>
      <c r="V4057" s="131"/>
      <c r="W4057" s="131"/>
      <c r="X4057" s="131"/>
      <c r="Y4057" s="131"/>
      <c r="Z4057" s="131"/>
      <c r="AA4057" s="131"/>
      <c r="AB4057" s="131"/>
      <c r="AC4057" s="131"/>
      <c r="AD4057" s="131"/>
      <c r="AE4057" s="131"/>
      <c r="AF4057" s="131"/>
      <c r="AG4057" s="131"/>
      <c r="AH4057" s="43">
        <v>0</v>
      </c>
    </row>
    <row r="4058" spans="4:34">
      <c r="D4058" s="62">
        <v>2017</v>
      </c>
      <c r="E4058" s="62">
        <v>6</v>
      </c>
      <c r="F4058" s="62">
        <v>2017</v>
      </c>
      <c r="G4058" s="62">
        <v>2018</v>
      </c>
      <c r="H4058" s="131"/>
      <c r="I4058" s="131"/>
      <c r="J4058" s="131"/>
      <c r="K4058" s="131"/>
      <c r="L4058" s="131"/>
      <c r="M4058" s="131"/>
      <c r="N4058" s="131"/>
      <c r="O4058" s="131"/>
      <c r="P4058" s="131"/>
      <c r="Q4058" s="131"/>
      <c r="R4058" s="131"/>
      <c r="S4058" s="131"/>
      <c r="T4058" s="131"/>
      <c r="U4058" s="131"/>
      <c r="V4058" s="131"/>
      <c r="W4058" s="131"/>
      <c r="X4058" s="131"/>
      <c r="Y4058" s="131"/>
      <c r="Z4058" s="131"/>
      <c r="AA4058" s="131"/>
      <c r="AB4058" s="131"/>
      <c r="AC4058" s="131"/>
      <c r="AD4058" s="131"/>
      <c r="AE4058" s="131"/>
      <c r="AF4058" s="131"/>
      <c r="AG4058" s="131"/>
      <c r="AH4058" s="43">
        <v>0</v>
      </c>
    </row>
    <row r="4059" spans="4:34">
      <c r="D4059" s="62">
        <v>2017</v>
      </c>
      <c r="E4059" s="62">
        <v>7</v>
      </c>
      <c r="F4059" s="62">
        <v>2018</v>
      </c>
      <c r="G4059" s="62">
        <v>2018</v>
      </c>
      <c r="H4059" s="131"/>
      <c r="I4059" s="131"/>
      <c r="J4059" s="131"/>
      <c r="K4059" s="131"/>
      <c r="L4059" s="131"/>
      <c r="M4059" s="131"/>
      <c r="N4059" s="131"/>
      <c r="O4059" s="131"/>
      <c r="P4059" s="131"/>
      <c r="Q4059" s="131"/>
      <c r="R4059" s="131"/>
      <c r="S4059" s="131"/>
      <c r="T4059" s="131"/>
      <c r="U4059" s="131"/>
      <c r="V4059" s="131"/>
      <c r="W4059" s="131"/>
      <c r="X4059" s="131"/>
      <c r="Y4059" s="131"/>
      <c r="Z4059" s="131"/>
      <c r="AA4059" s="131"/>
      <c r="AB4059" s="131"/>
      <c r="AC4059" s="131"/>
      <c r="AD4059" s="131"/>
      <c r="AE4059" s="131"/>
      <c r="AF4059" s="131"/>
      <c r="AG4059" s="131"/>
      <c r="AH4059" s="43">
        <v>0</v>
      </c>
    </row>
    <row r="4060" spans="4:34">
      <c r="D4060" s="62">
        <v>2017</v>
      </c>
      <c r="E4060" s="62">
        <v>8</v>
      </c>
      <c r="F4060" s="62">
        <v>2018</v>
      </c>
      <c r="G4060" s="62">
        <v>2018</v>
      </c>
      <c r="H4060" s="131"/>
      <c r="I4060" s="131"/>
      <c r="J4060" s="131"/>
      <c r="K4060" s="131"/>
      <c r="L4060" s="131"/>
      <c r="M4060" s="131"/>
      <c r="N4060" s="131"/>
      <c r="O4060" s="131"/>
      <c r="P4060" s="131"/>
      <c r="Q4060" s="131"/>
      <c r="R4060" s="131"/>
      <c r="S4060" s="131"/>
      <c r="T4060" s="131"/>
      <c r="U4060" s="131"/>
      <c r="V4060" s="131"/>
      <c r="W4060" s="131"/>
      <c r="X4060" s="131"/>
      <c r="Y4060" s="131"/>
      <c r="Z4060" s="131"/>
      <c r="AA4060" s="131"/>
      <c r="AB4060" s="131"/>
      <c r="AC4060" s="131"/>
      <c r="AD4060" s="131"/>
      <c r="AE4060" s="131"/>
      <c r="AF4060" s="131"/>
      <c r="AG4060" s="131"/>
      <c r="AH4060" s="43">
        <v>0</v>
      </c>
    </row>
    <row r="4061" spans="4:34">
      <c r="D4061" s="62">
        <v>2017</v>
      </c>
      <c r="E4061" s="62">
        <v>9</v>
      </c>
      <c r="F4061" s="62">
        <v>2018</v>
      </c>
      <c r="G4061" s="62">
        <v>2018</v>
      </c>
      <c r="H4061" s="131"/>
      <c r="I4061" s="131"/>
      <c r="J4061" s="131"/>
      <c r="K4061" s="131"/>
      <c r="L4061" s="131"/>
      <c r="M4061" s="131"/>
      <c r="N4061" s="131"/>
      <c r="O4061" s="131"/>
      <c r="P4061" s="131"/>
      <c r="Q4061" s="131"/>
      <c r="R4061" s="131"/>
      <c r="S4061" s="131"/>
      <c r="T4061" s="131"/>
      <c r="U4061" s="131"/>
      <c r="V4061" s="131"/>
      <c r="W4061" s="131"/>
      <c r="X4061" s="131"/>
      <c r="Y4061" s="131"/>
      <c r="Z4061" s="131"/>
      <c r="AA4061" s="131"/>
      <c r="AB4061" s="131"/>
      <c r="AC4061" s="131"/>
      <c r="AD4061" s="131"/>
      <c r="AE4061" s="131"/>
      <c r="AF4061" s="131"/>
      <c r="AG4061" s="131"/>
      <c r="AH4061" s="43">
        <v>0</v>
      </c>
    </row>
    <row r="4062" spans="4:34">
      <c r="D4062" s="62">
        <v>2017</v>
      </c>
      <c r="E4062" s="62">
        <v>10</v>
      </c>
      <c r="F4062" s="62">
        <v>2018</v>
      </c>
      <c r="G4062" s="62">
        <v>2018</v>
      </c>
      <c r="H4062" s="131"/>
      <c r="I4062" s="131"/>
      <c r="J4062" s="131"/>
      <c r="K4062" s="131"/>
      <c r="L4062" s="131"/>
      <c r="M4062" s="131"/>
      <c r="N4062" s="131"/>
      <c r="O4062" s="131"/>
      <c r="P4062" s="131"/>
      <c r="Q4062" s="131"/>
      <c r="R4062" s="131"/>
      <c r="S4062" s="131"/>
      <c r="T4062" s="131"/>
      <c r="U4062" s="131"/>
      <c r="V4062" s="131"/>
      <c r="W4062" s="131"/>
      <c r="X4062" s="131"/>
      <c r="Y4062" s="131"/>
      <c r="Z4062" s="131"/>
      <c r="AA4062" s="131"/>
      <c r="AB4062" s="131"/>
      <c r="AC4062" s="131"/>
      <c r="AD4062" s="131"/>
      <c r="AE4062" s="131"/>
      <c r="AF4062" s="131"/>
      <c r="AG4062" s="131"/>
      <c r="AH4062" s="43">
        <v>0</v>
      </c>
    </row>
    <row r="4063" spans="4:34">
      <c r="D4063" s="62">
        <v>2017</v>
      </c>
      <c r="E4063" s="62">
        <v>11</v>
      </c>
      <c r="F4063" s="62">
        <v>2018</v>
      </c>
      <c r="G4063" s="62">
        <v>2018</v>
      </c>
      <c r="H4063" s="131"/>
      <c r="I4063" s="131"/>
      <c r="J4063" s="131"/>
      <c r="K4063" s="131"/>
      <c r="L4063" s="131"/>
      <c r="M4063" s="131"/>
      <c r="N4063" s="131"/>
      <c r="O4063" s="131"/>
      <c r="P4063" s="131"/>
      <c r="Q4063" s="131"/>
      <c r="R4063" s="131"/>
      <c r="S4063" s="131"/>
      <c r="T4063" s="131"/>
      <c r="U4063" s="131"/>
      <c r="V4063" s="131"/>
      <c r="W4063" s="131"/>
      <c r="X4063" s="131"/>
      <c r="Y4063" s="131"/>
      <c r="Z4063" s="131"/>
      <c r="AA4063" s="131"/>
      <c r="AB4063" s="131"/>
      <c r="AC4063" s="131"/>
      <c r="AD4063" s="131"/>
      <c r="AE4063" s="131"/>
      <c r="AF4063" s="131"/>
      <c r="AG4063" s="131"/>
      <c r="AH4063" s="43">
        <v>0</v>
      </c>
    </row>
    <row r="4064" spans="4:34">
      <c r="D4064" s="62">
        <v>2017</v>
      </c>
      <c r="E4064" s="62">
        <v>12</v>
      </c>
      <c r="F4064" s="62">
        <v>2018</v>
      </c>
      <c r="G4064" s="62">
        <v>2018</v>
      </c>
      <c r="H4064" s="131"/>
      <c r="I4064" s="131"/>
      <c r="J4064" s="131"/>
      <c r="K4064" s="131"/>
      <c r="L4064" s="131"/>
      <c r="M4064" s="131"/>
      <c r="N4064" s="131"/>
      <c r="O4064" s="131"/>
      <c r="P4064" s="131"/>
      <c r="Q4064" s="131"/>
      <c r="R4064" s="131"/>
      <c r="S4064" s="131"/>
      <c r="T4064" s="131"/>
      <c r="U4064" s="131"/>
      <c r="V4064" s="131"/>
      <c r="W4064" s="131"/>
      <c r="X4064" s="131"/>
      <c r="Y4064" s="131"/>
      <c r="Z4064" s="131"/>
      <c r="AA4064" s="131"/>
      <c r="AB4064" s="131"/>
      <c r="AC4064" s="131"/>
      <c r="AD4064" s="131"/>
      <c r="AE4064" s="131"/>
      <c r="AF4064" s="131"/>
      <c r="AG4064" s="131"/>
      <c r="AH4064" s="43">
        <v>0</v>
      </c>
    </row>
    <row r="4065" spans="4:34">
      <c r="D4065" s="62">
        <v>2018</v>
      </c>
      <c r="E4065" s="62">
        <v>1</v>
      </c>
      <c r="F4065" s="62">
        <v>2018</v>
      </c>
      <c r="G4065" s="62">
        <v>2018</v>
      </c>
      <c r="H4065" s="131"/>
      <c r="I4065" s="131"/>
      <c r="J4065" s="131"/>
      <c r="K4065" s="131"/>
      <c r="L4065" s="131"/>
      <c r="M4065" s="131"/>
      <c r="N4065" s="131"/>
      <c r="O4065" s="131"/>
      <c r="P4065" s="131"/>
      <c r="Q4065" s="131"/>
      <c r="R4065" s="131"/>
      <c r="S4065" s="131"/>
      <c r="T4065" s="131"/>
      <c r="U4065" s="131"/>
      <c r="V4065" s="131"/>
      <c r="W4065" s="131"/>
      <c r="X4065" s="131"/>
      <c r="Y4065" s="131"/>
      <c r="Z4065" s="131"/>
      <c r="AA4065" s="131"/>
      <c r="AB4065" s="131"/>
      <c r="AC4065" s="131"/>
      <c r="AD4065" s="131"/>
      <c r="AE4065" s="131"/>
      <c r="AF4065" s="131"/>
      <c r="AG4065" s="131"/>
      <c r="AH4065" s="43">
        <v>0</v>
      </c>
    </row>
    <row r="4066" spans="4:34">
      <c r="D4066" s="62">
        <v>2018</v>
      </c>
      <c r="E4066" s="62">
        <v>2</v>
      </c>
      <c r="F4066" s="62">
        <v>2018</v>
      </c>
      <c r="G4066" s="62">
        <v>2018</v>
      </c>
      <c r="H4066" s="131"/>
      <c r="I4066" s="131"/>
      <c r="J4066" s="131"/>
      <c r="K4066" s="131"/>
      <c r="L4066" s="131"/>
      <c r="M4066" s="131"/>
      <c r="N4066" s="131"/>
      <c r="O4066" s="131"/>
      <c r="P4066" s="131"/>
      <c r="Q4066" s="131"/>
      <c r="R4066" s="131"/>
      <c r="S4066" s="131"/>
      <c r="T4066" s="131"/>
      <c r="U4066" s="131"/>
      <c r="V4066" s="131"/>
      <c r="W4066" s="131"/>
      <c r="X4066" s="131"/>
      <c r="Y4066" s="131"/>
      <c r="Z4066" s="131"/>
      <c r="AA4066" s="131"/>
      <c r="AB4066" s="131"/>
      <c r="AC4066" s="131"/>
      <c r="AD4066" s="131"/>
      <c r="AE4066" s="131"/>
      <c r="AF4066" s="131"/>
      <c r="AG4066" s="131"/>
      <c r="AH4066" s="43">
        <v>0</v>
      </c>
    </row>
    <row r="4067" spans="4:34">
      <c r="D4067" s="62">
        <v>2018</v>
      </c>
      <c r="E4067" s="62">
        <v>3</v>
      </c>
      <c r="F4067" s="62">
        <v>2018</v>
      </c>
      <c r="G4067" s="62">
        <v>2018</v>
      </c>
      <c r="H4067" s="131"/>
      <c r="I4067" s="131"/>
      <c r="J4067" s="131"/>
      <c r="K4067" s="131"/>
      <c r="L4067" s="131"/>
      <c r="M4067" s="131"/>
      <c r="N4067" s="131"/>
      <c r="O4067" s="131"/>
      <c r="P4067" s="131"/>
      <c r="Q4067" s="131"/>
      <c r="R4067" s="131"/>
      <c r="S4067" s="131"/>
      <c r="T4067" s="131"/>
      <c r="U4067" s="131"/>
      <c r="V4067" s="131"/>
      <c r="W4067" s="131"/>
      <c r="X4067" s="131"/>
      <c r="Y4067" s="131"/>
      <c r="Z4067" s="131"/>
      <c r="AA4067" s="131"/>
      <c r="AB4067" s="131"/>
      <c r="AC4067" s="131"/>
      <c r="AD4067" s="131"/>
      <c r="AE4067" s="131"/>
      <c r="AF4067" s="131"/>
      <c r="AG4067" s="131"/>
      <c r="AH4067" s="43">
        <v>0</v>
      </c>
    </row>
    <row r="4068" spans="4:34">
      <c r="D4068" s="62">
        <v>2018</v>
      </c>
      <c r="E4068" s="62">
        <v>4</v>
      </c>
      <c r="F4068" s="62">
        <v>2018</v>
      </c>
      <c r="G4068" s="62">
        <v>2018</v>
      </c>
      <c r="H4068" s="131"/>
      <c r="I4068" s="131"/>
      <c r="J4068" s="131"/>
      <c r="K4068" s="131"/>
      <c r="L4068" s="131"/>
      <c r="M4068" s="131"/>
      <c r="N4068" s="131"/>
      <c r="O4068" s="131"/>
      <c r="P4068" s="131"/>
      <c r="Q4068" s="131"/>
      <c r="R4068" s="131"/>
      <c r="S4068" s="131"/>
      <c r="T4068" s="131"/>
      <c r="U4068" s="131"/>
      <c r="V4068" s="131"/>
      <c r="W4068" s="131"/>
      <c r="X4068" s="131"/>
      <c r="Y4068" s="131"/>
      <c r="Z4068" s="131"/>
      <c r="AA4068" s="131"/>
      <c r="AB4068" s="131"/>
      <c r="AC4068" s="131"/>
      <c r="AD4068" s="131"/>
      <c r="AE4068" s="131"/>
      <c r="AF4068" s="131"/>
      <c r="AG4068" s="131"/>
      <c r="AH4068" s="43">
        <v>0</v>
      </c>
    </row>
    <row r="4069" spans="4:34">
      <c r="D4069" s="62">
        <v>2018</v>
      </c>
      <c r="E4069" s="62">
        <v>5</v>
      </c>
      <c r="F4069" s="62">
        <v>2018</v>
      </c>
      <c r="G4069" s="62">
        <v>2019</v>
      </c>
      <c r="H4069" s="131"/>
      <c r="I4069" s="131"/>
      <c r="J4069" s="131"/>
      <c r="K4069" s="131"/>
      <c r="L4069" s="131"/>
      <c r="M4069" s="131"/>
      <c r="N4069" s="131"/>
      <c r="O4069" s="131"/>
      <c r="P4069" s="131"/>
      <c r="Q4069" s="131"/>
      <c r="R4069" s="131"/>
      <c r="S4069" s="131"/>
      <c r="T4069" s="131"/>
      <c r="U4069" s="131"/>
      <c r="V4069" s="131"/>
      <c r="W4069" s="131"/>
      <c r="X4069" s="131"/>
      <c r="Y4069" s="131"/>
      <c r="Z4069" s="131"/>
      <c r="AA4069" s="131"/>
      <c r="AB4069" s="131"/>
      <c r="AC4069" s="131"/>
      <c r="AD4069" s="131"/>
      <c r="AE4069" s="131"/>
      <c r="AF4069" s="131"/>
      <c r="AG4069" s="131"/>
      <c r="AH4069" s="43">
        <v>0</v>
      </c>
    </row>
    <row r="4070" spans="4:34">
      <c r="D4070" s="62">
        <v>2018</v>
      </c>
      <c r="E4070" s="62">
        <v>6</v>
      </c>
      <c r="F4070" s="62">
        <v>2018</v>
      </c>
      <c r="G4070" s="62">
        <v>2019</v>
      </c>
      <c r="H4070" s="131"/>
      <c r="I4070" s="131"/>
      <c r="J4070" s="131"/>
      <c r="K4070" s="131"/>
      <c r="L4070" s="131"/>
      <c r="M4070" s="131"/>
      <c r="N4070" s="131"/>
      <c r="O4070" s="131"/>
      <c r="P4070" s="131"/>
      <c r="Q4070" s="131"/>
      <c r="R4070" s="131"/>
      <c r="S4070" s="131"/>
      <c r="T4070" s="131"/>
      <c r="U4070" s="131"/>
      <c r="V4070" s="131"/>
      <c r="W4070" s="131"/>
      <c r="X4070" s="131"/>
      <c r="Y4070" s="131"/>
      <c r="Z4070" s="131"/>
      <c r="AA4070" s="131"/>
      <c r="AB4070" s="131"/>
      <c r="AC4070" s="131"/>
      <c r="AD4070" s="131"/>
      <c r="AE4070" s="131"/>
      <c r="AF4070" s="131"/>
      <c r="AG4070" s="131"/>
      <c r="AH4070" s="43">
        <v>0</v>
      </c>
    </row>
    <row r="4071" spans="4:34">
      <c r="D4071" s="62">
        <v>2018</v>
      </c>
      <c r="E4071" s="62">
        <v>7</v>
      </c>
      <c r="F4071" s="62">
        <v>2019</v>
      </c>
      <c r="G4071" s="62">
        <v>2019</v>
      </c>
      <c r="H4071" s="131"/>
      <c r="I4071" s="131"/>
      <c r="J4071" s="131"/>
      <c r="K4071" s="131"/>
      <c r="L4071" s="131"/>
      <c r="M4071" s="131"/>
      <c r="N4071" s="131"/>
      <c r="O4071" s="131"/>
      <c r="P4071" s="131"/>
      <c r="Q4071" s="131"/>
      <c r="R4071" s="131"/>
      <c r="S4071" s="131"/>
      <c r="T4071" s="131"/>
      <c r="U4071" s="131"/>
      <c r="V4071" s="131"/>
      <c r="W4071" s="131"/>
      <c r="X4071" s="131"/>
      <c r="Y4071" s="131"/>
      <c r="Z4071" s="131"/>
      <c r="AA4071" s="131"/>
      <c r="AB4071" s="131"/>
      <c r="AC4071" s="131"/>
      <c r="AD4071" s="131"/>
      <c r="AE4071" s="131"/>
      <c r="AF4071" s="131"/>
      <c r="AG4071" s="131"/>
      <c r="AH4071" s="43">
        <v>0</v>
      </c>
    </row>
    <row r="4072" spans="4:34">
      <c r="D4072" s="62">
        <v>2018</v>
      </c>
      <c r="E4072" s="62">
        <v>8</v>
      </c>
      <c r="F4072" s="62">
        <v>2019</v>
      </c>
      <c r="G4072" s="62">
        <v>2019</v>
      </c>
      <c r="H4072" s="131"/>
      <c r="I4072" s="131"/>
      <c r="J4072" s="131"/>
      <c r="K4072" s="131"/>
      <c r="L4072" s="131"/>
      <c r="M4072" s="131"/>
      <c r="N4072" s="131"/>
      <c r="O4072" s="131"/>
      <c r="P4072" s="131"/>
      <c r="Q4072" s="131"/>
      <c r="R4072" s="131"/>
      <c r="S4072" s="131"/>
      <c r="T4072" s="131"/>
      <c r="U4072" s="131"/>
      <c r="V4072" s="131"/>
      <c r="W4072" s="131"/>
      <c r="X4072" s="131"/>
      <c r="Y4072" s="131"/>
      <c r="Z4072" s="131"/>
      <c r="AA4072" s="131"/>
      <c r="AB4072" s="131"/>
      <c r="AC4072" s="131"/>
      <c r="AD4072" s="131"/>
      <c r="AE4072" s="131"/>
      <c r="AF4072" s="131"/>
      <c r="AG4072" s="131"/>
      <c r="AH4072" s="43">
        <v>0</v>
      </c>
    </row>
    <row r="4073" spans="4:34">
      <c r="D4073" s="62">
        <v>2018</v>
      </c>
      <c r="E4073" s="62">
        <v>9</v>
      </c>
      <c r="F4073" s="62">
        <v>2019</v>
      </c>
      <c r="G4073" s="62">
        <v>2019</v>
      </c>
      <c r="H4073" s="131"/>
      <c r="I4073" s="131"/>
      <c r="J4073" s="131"/>
      <c r="K4073" s="131"/>
      <c r="L4073" s="131"/>
      <c r="M4073" s="131"/>
      <c r="N4073" s="131"/>
      <c r="O4073" s="131"/>
      <c r="P4073" s="131"/>
      <c r="Q4073" s="131"/>
      <c r="R4073" s="131"/>
      <c r="S4073" s="131"/>
      <c r="T4073" s="131"/>
      <c r="U4073" s="131"/>
      <c r="V4073" s="131"/>
      <c r="W4073" s="131"/>
      <c r="X4073" s="131"/>
      <c r="Y4073" s="131"/>
      <c r="Z4073" s="131"/>
      <c r="AA4073" s="131"/>
      <c r="AB4073" s="131"/>
      <c r="AC4073" s="131"/>
      <c r="AD4073" s="131"/>
      <c r="AE4073" s="131"/>
      <c r="AF4073" s="131"/>
      <c r="AG4073" s="131"/>
      <c r="AH4073" s="43">
        <v>0</v>
      </c>
    </row>
    <row r="4074" spans="4:34">
      <c r="D4074" s="62">
        <v>2018</v>
      </c>
      <c r="E4074" s="62">
        <v>10</v>
      </c>
      <c r="F4074" s="62">
        <v>2019</v>
      </c>
      <c r="G4074" s="62">
        <v>2019</v>
      </c>
      <c r="H4074" s="131"/>
      <c r="I4074" s="131"/>
      <c r="J4074" s="131"/>
      <c r="K4074" s="131"/>
      <c r="L4074" s="131"/>
      <c r="M4074" s="131"/>
      <c r="N4074" s="131"/>
      <c r="O4074" s="131"/>
      <c r="P4074" s="131"/>
      <c r="Q4074" s="131"/>
      <c r="R4074" s="131"/>
      <c r="S4074" s="131"/>
      <c r="T4074" s="131"/>
      <c r="U4074" s="131"/>
      <c r="V4074" s="131"/>
      <c r="W4074" s="131"/>
      <c r="X4074" s="131"/>
      <c r="Y4074" s="131"/>
      <c r="Z4074" s="131"/>
      <c r="AA4074" s="131"/>
      <c r="AB4074" s="131"/>
      <c r="AC4074" s="131"/>
      <c r="AD4074" s="131"/>
      <c r="AE4074" s="131"/>
      <c r="AF4074" s="131"/>
      <c r="AG4074" s="131"/>
      <c r="AH4074" s="43">
        <v>0</v>
      </c>
    </row>
    <row r="4075" spans="4:34">
      <c r="D4075" s="62">
        <v>2018</v>
      </c>
      <c r="E4075" s="62">
        <v>11</v>
      </c>
      <c r="F4075" s="62">
        <v>2019</v>
      </c>
      <c r="G4075" s="62">
        <v>2019</v>
      </c>
      <c r="H4075" s="131"/>
      <c r="I4075" s="131"/>
      <c r="J4075" s="131"/>
      <c r="K4075" s="131"/>
      <c r="L4075" s="131"/>
      <c r="M4075" s="131"/>
      <c r="N4075" s="131"/>
      <c r="O4075" s="131"/>
      <c r="P4075" s="131"/>
      <c r="Q4075" s="131"/>
      <c r="R4075" s="131"/>
      <c r="S4075" s="131"/>
      <c r="T4075" s="131"/>
      <c r="U4075" s="131"/>
      <c r="V4075" s="131"/>
      <c r="W4075" s="131"/>
      <c r="X4075" s="131"/>
      <c r="Y4075" s="131"/>
      <c r="Z4075" s="131"/>
      <c r="AA4075" s="131"/>
      <c r="AB4075" s="131"/>
      <c r="AC4075" s="131"/>
      <c r="AD4075" s="131"/>
      <c r="AE4075" s="131"/>
      <c r="AF4075" s="131"/>
      <c r="AG4075" s="131"/>
      <c r="AH4075" s="43">
        <v>0</v>
      </c>
    </row>
    <row r="4076" spans="4:34">
      <c r="D4076" s="62">
        <v>2018</v>
      </c>
      <c r="E4076" s="62">
        <v>12</v>
      </c>
      <c r="F4076" s="62">
        <v>2019</v>
      </c>
      <c r="G4076" s="62">
        <v>2019</v>
      </c>
      <c r="H4076" s="131"/>
      <c r="I4076" s="131"/>
      <c r="J4076" s="131"/>
      <c r="K4076" s="131"/>
      <c r="L4076" s="131"/>
      <c r="M4076" s="131"/>
      <c r="N4076" s="131"/>
      <c r="O4076" s="131"/>
      <c r="P4076" s="131"/>
      <c r="Q4076" s="131"/>
      <c r="R4076" s="131"/>
      <c r="S4076" s="131"/>
      <c r="T4076" s="131"/>
      <c r="U4076" s="131"/>
      <c r="V4076" s="131"/>
      <c r="W4076" s="131"/>
      <c r="X4076" s="131"/>
      <c r="Y4076" s="131"/>
      <c r="Z4076" s="131"/>
      <c r="AA4076" s="131"/>
      <c r="AB4076" s="131"/>
      <c r="AC4076" s="131"/>
      <c r="AD4076" s="131"/>
      <c r="AE4076" s="131"/>
      <c r="AF4076" s="131"/>
      <c r="AG4076" s="131"/>
      <c r="AH4076" s="43">
        <v>0</v>
      </c>
    </row>
    <row r="4077" spans="4:34">
      <c r="D4077" s="62">
        <v>2019</v>
      </c>
      <c r="E4077" s="62">
        <v>1</v>
      </c>
      <c r="F4077" s="62">
        <v>2019</v>
      </c>
      <c r="G4077" s="62">
        <v>2019</v>
      </c>
      <c r="H4077" s="131"/>
      <c r="I4077" s="131"/>
      <c r="J4077" s="131"/>
      <c r="K4077" s="131"/>
      <c r="L4077" s="131"/>
      <c r="M4077" s="131"/>
      <c r="N4077" s="131"/>
      <c r="O4077" s="131"/>
      <c r="P4077" s="131"/>
      <c r="Q4077" s="131"/>
      <c r="R4077" s="131"/>
      <c r="S4077" s="131"/>
      <c r="T4077" s="131"/>
      <c r="U4077" s="131"/>
      <c r="V4077" s="131"/>
      <c r="W4077" s="131"/>
      <c r="X4077" s="131"/>
      <c r="Y4077" s="131"/>
      <c r="Z4077" s="131"/>
      <c r="AA4077" s="131"/>
      <c r="AB4077" s="131"/>
      <c r="AC4077" s="131"/>
      <c r="AD4077" s="131"/>
      <c r="AE4077" s="131"/>
      <c r="AF4077" s="131"/>
      <c r="AG4077" s="131"/>
      <c r="AH4077" s="43">
        <v>0</v>
      </c>
    </row>
    <row r="4078" spans="4:34">
      <c r="D4078" s="62">
        <v>2019</v>
      </c>
      <c r="E4078" s="62">
        <v>2</v>
      </c>
      <c r="F4078" s="62">
        <v>2019</v>
      </c>
      <c r="G4078" s="62">
        <v>2019</v>
      </c>
      <c r="H4078" s="131"/>
      <c r="I4078" s="131"/>
      <c r="J4078" s="131"/>
      <c r="K4078" s="131"/>
      <c r="L4078" s="131"/>
      <c r="M4078" s="131"/>
      <c r="N4078" s="131"/>
      <c r="O4078" s="131"/>
      <c r="P4078" s="131"/>
      <c r="Q4078" s="131"/>
      <c r="R4078" s="131"/>
      <c r="S4078" s="131"/>
      <c r="T4078" s="131"/>
      <c r="U4078" s="131"/>
      <c r="V4078" s="131"/>
      <c r="W4078" s="131"/>
      <c r="X4078" s="131"/>
      <c r="Y4078" s="131"/>
      <c r="Z4078" s="131"/>
      <c r="AA4078" s="131"/>
      <c r="AB4078" s="131"/>
      <c r="AC4078" s="131"/>
      <c r="AD4078" s="131"/>
      <c r="AE4078" s="131"/>
      <c r="AF4078" s="131"/>
      <c r="AG4078" s="131"/>
      <c r="AH4078" s="43">
        <v>0</v>
      </c>
    </row>
    <row r="4079" spans="4:34">
      <c r="D4079" s="62">
        <v>2019</v>
      </c>
      <c r="E4079" s="62">
        <v>3</v>
      </c>
      <c r="F4079" s="62">
        <v>2019</v>
      </c>
      <c r="G4079" s="62">
        <v>2019</v>
      </c>
      <c r="H4079" s="131"/>
      <c r="I4079" s="131"/>
      <c r="J4079" s="131"/>
      <c r="K4079" s="131"/>
      <c r="L4079" s="131"/>
      <c r="M4079" s="131"/>
      <c r="N4079" s="131"/>
      <c r="O4079" s="131"/>
      <c r="P4079" s="131"/>
      <c r="Q4079" s="131"/>
      <c r="R4079" s="131"/>
      <c r="S4079" s="131"/>
      <c r="T4079" s="131"/>
      <c r="U4079" s="131"/>
      <c r="V4079" s="131"/>
      <c r="W4079" s="131"/>
      <c r="X4079" s="131"/>
      <c r="Y4079" s="131"/>
      <c r="Z4079" s="131"/>
      <c r="AA4079" s="131"/>
      <c r="AB4079" s="131"/>
      <c r="AC4079" s="131"/>
      <c r="AD4079" s="131"/>
      <c r="AE4079" s="131"/>
      <c r="AF4079" s="131"/>
      <c r="AG4079" s="131"/>
      <c r="AH4079" s="43">
        <v>0</v>
      </c>
    </row>
    <row r="4080" spans="4:34">
      <c r="D4080" s="62">
        <v>2019</v>
      </c>
      <c r="E4080" s="62">
        <v>4</v>
      </c>
      <c r="F4080" s="62">
        <v>2019</v>
      </c>
      <c r="G4080" s="62">
        <v>2019</v>
      </c>
      <c r="H4080" s="131"/>
      <c r="I4080" s="131"/>
      <c r="J4080" s="131"/>
      <c r="K4080" s="131"/>
      <c r="L4080" s="131"/>
      <c r="M4080" s="131"/>
      <c r="N4080" s="131"/>
      <c r="O4080" s="131"/>
      <c r="P4080" s="131"/>
      <c r="Q4080" s="131"/>
      <c r="R4080" s="131"/>
      <c r="S4080" s="131"/>
      <c r="T4080" s="131"/>
      <c r="U4080" s="131"/>
      <c r="V4080" s="131"/>
      <c r="W4080" s="131"/>
      <c r="X4080" s="131"/>
      <c r="Y4080" s="131"/>
      <c r="Z4080" s="131"/>
      <c r="AA4080" s="131"/>
      <c r="AB4080" s="131"/>
      <c r="AC4080" s="131"/>
      <c r="AD4080" s="131"/>
      <c r="AE4080" s="131"/>
      <c r="AF4080" s="131"/>
      <c r="AG4080" s="131"/>
      <c r="AH4080" s="43">
        <v>0</v>
      </c>
    </row>
    <row r="4081" spans="4:34">
      <c r="D4081" s="62">
        <v>2019</v>
      </c>
      <c r="E4081" s="62">
        <v>5</v>
      </c>
      <c r="F4081" s="62">
        <v>2019</v>
      </c>
      <c r="G4081" s="62">
        <v>2020</v>
      </c>
      <c r="H4081" s="131"/>
      <c r="I4081" s="131"/>
      <c r="J4081" s="131"/>
      <c r="K4081" s="131"/>
      <c r="L4081" s="131"/>
      <c r="M4081" s="131"/>
      <c r="N4081" s="131"/>
      <c r="O4081" s="131"/>
      <c r="P4081" s="131"/>
      <c r="Q4081" s="131"/>
      <c r="R4081" s="131"/>
      <c r="S4081" s="131"/>
      <c r="T4081" s="131"/>
      <c r="U4081" s="131"/>
      <c r="V4081" s="131"/>
      <c r="W4081" s="131"/>
      <c r="X4081" s="131"/>
      <c r="Y4081" s="131"/>
      <c r="Z4081" s="131"/>
      <c r="AA4081" s="131"/>
      <c r="AB4081" s="131"/>
      <c r="AC4081" s="131"/>
      <c r="AD4081" s="131"/>
      <c r="AE4081" s="131"/>
      <c r="AF4081" s="131"/>
      <c r="AG4081" s="131"/>
      <c r="AH4081" s="43">
        <v>0</v>
      </c>
    </row>
    <row r="4082" spans="4:34">
      <c r="D4082" s="62">
        <v>2019</v>
      </c>
      <c r="E4082" s="62">
        <v>6</v>
      </c>
      <c r="F4082" s="62">
        <v>2019</v>
      </c>
      <c r="G4082" s="62">
        <v>2020</v>
      </c>
      <c r="H4082" s="131"/>
      <c r="I4082" s="131"/>
      <c r="J4082" s="131"/>
      <c r="K4082" s="131"/>
      <c r="L4082" s="131"/>
      <c r="M4082" s="131"/>
      <c r="N4082" s="131"/>
      <c r="O4082" s="131"/>
      <c r="P4082" s="131"/>
      <c r="Q4082" s="131"/>
      <c r="R4082" s="131"/>
      <c r="S4082" s="131"/>
      <c r="T4082" s="131"/>
      <c r="U4082" s="131"/>
      <c r="V4082" s="131"/>
      <c r="W4082" s="131"/>
      <c r="X4082" s="131"/>
      <c r="Y4082" s="131"/>
      <c r="Z4082" s="131"/>
      <c r="AA4082" s="131"/>
      <c r="AB4082" s="131"/>
      <c r="AC4082" s="131"/>
      <c r="AD4082" s="131"/>
      <c r="AE4082" s="131"/>
      <c r="AF4082" s="131"/>
      <c r="AG4082" s="131"/>
      <c r="AH4082" s="43">
        <v>0</v>
      </c>
    </row>
    <row r="4083" spans="4:34">
      <c r="D4083" s="62">
        <v>2019</v>
      </c>
      <c r="E4083" s="62">
        <v>7</v>
      </c>
      <c r="F4083" s="62">
        <v>2020</v>
      </c>
      <c r="G4083" s="62">
        <v>2020</v>
      </c>
      <c r="H4083" s="131"/>
      <c r="I4083" s="131"/>
      <c r="J4083" s="131"/>
      <c r="K4083" s="131"/>
      <c r="L4083" s="131"/>
      <c r="M4083" s="131"/>
      <c r="N4083" s="131"/>
      <c r="O4083" s="131"/>
      <c r="P4083" s="131"/>
      <c r="Q4083" s="131"/>
      <c r="R4083" s="131"/>
      <c r="S4083" s="131"/>
      <c r="T4083" s="131"/>
      <c r="U4083" s="131"/>
      <c r="V4083" s="131"/>
      <c r="W4083" s="131"/>
      <c r="X4083" s="131"/>
      <c r="Y4083" s="131"/>
      <c r="Z4083" s="131"/>
      <c r="AA4083" s="131"/>
      <c r="AB4083" s="131"/>
      <c r="AC4083" s="131"/>
      <c r="AD4083" s="131"/>
      <c r="AE4083" s="131"/>
      <c r="AF4083" s="131"/>
      <c r="AG4083" s="131"/>
      <c r="AH4083" s="43">
        <v>0</v>
      </c>
    </row>
    <row r="4084" spans="4:34">
      <c r="D4084" s="62">
        <v>2019</v>
      </c>
      <c r="E4084" s="62">
        <v>8</v>
      </c>
      <c r="F4084" s="62">
        <v>2020</v>
      </c>
      <c r="G4084" s="62">
        <v>2020</v>
      </c>
      <c r="H4084" s="131"/>
      <c r="I4084" s="131"/>
      <c r="J4084" s="131"/>
      <c r="K4084" s="131"/>
      <c r="L4084" s="131"/>
      <c r="M4084" s="131"/>
      <c r="N4084" s="131"/>
      <c r="O4084" s="131"/>
      <c r="P4084" s="131"/>
      <c r="Q4084" s="131"/>
      <c r="R4084" s="131"/>
      <c r="S4084" s="131"/>
      <c r="T4084" s="131"/>
      <c r="U4084" s="131"/>
      <c r="V4084" s="131"/>
      <c r="W4084" s="131"/>
      <c r="X4084" s="131"/>
      <c r="Y4084" s="131"/>
      <c r="Z4084" s="131"/>
      <c r="AA4084" s="131"/>
      <c r="AB4084" s="131"/>
      <c r="AC4084" s="131"/>
      <c r="AD4084" s="131"/>
      <c r="AE4084" s="131"/>
      <c r="AF4084" s="131"/>
      <c r="AG4084" s="131"/>
      <c r="AH4084" s="43">
        <v>0</v>
      </c>
    </row>
    <row r="4085" spans="4:34">
      <c r="D4085" s="62">
        <v>2019</v>
      </c>
      <c r="E4085" s="62">
        <v>9</v>
      </c>
      <c r="F4085" s="62">
        <v>2020</v>
      </c>
      <c r="G4085" s="62">
        <v>2020</v>
      </c>
      <c r="H4085" s="131"/>
      <c r="I4085" s="131"/>
      <c r="J4085" s="131"/>
      <c r="K4085" s="131"/>
      <c r="L4085" s="131"/>
      <c r="M4085" s="131"/>
      <c r="N4085" s="131"/>
      <c r="O4085" s="131"/>
      <c r="P4085" s="131"/>
      <c r="Q4085" s="131"/>
      <c r="R4085" s="131"/>
      <c r="S4085" s="131"/>
      <c r="T4085" s="131"/>
      <c r="U4085" s="131"/>
      <c r="V4085" s="131"/>
      <c r="W4085" s="131"/>
      <c r="X4085" s="131"/>
      <c r="Y4085" s="131"/>
      <c r="Z4085" s="131"/>
      <c r="AA4085" s="131"/>
      <c r="AB4085" s="131"/>
      <c r="AC4085" s="131"/>
      <c r="AD4085" s="131"/>
      <c r="AE4085" s="131"/>
      <c r="AF4085" s="131"/>
      <c r="AG4085" s="131"/>
      <c r="AH4085" s="43">
        <v>0</v>
      </c>
    </row>
    <row r="4086" spans="4:34">
      <c r="D4086" s="62">
        <v>2019</v>
      </c>
      <c r="E4086" s="62">
        <v>10</v>
      </c>
      <c r="F4086" s="62">
        <v>2020</v>
      </c>
      <c r="G4086" s="62">
        <v>2020</v>
      </c>
      <c r="H4086" s="131"/>
      <c r="I4086" s="131"/>
      <c r="J4086" s="131"/>
      <c r="K4086" s="131"/>
      <c r="L4086" s="131"/>
      <c r="M4086" s="131"/>
      <c r="N4086" s="131"/>
      <c r="O4086" s="131"/>
      <c r="P4086" s="131"/>
      <c r="Q4086" s="131"/>
      <c r="R4086" s="131"/>
      <c r="S4086" s="131"/>
      <c r="T4086" s="131"/>
      <c r="U4086" s="131"/>
      <c r="V4086" s="131"/>
      <c r="W4086" s="131"/>
      <c r="X4086" s="131"/>
      <c r="Y4086" s="131"/>
      <c r="Z4086" s="131"/>
      <c r="AA4086" s="131"/>
      <c r="AB4086" s="131"/>
      <c r="AC4086" s="131"/>
      <c r="AD4086" s="131"/>
      <c r="AE4086" s="131"/>
      <c r="AF4086" s="131"/>
      <c r="AG4086" s="131"/>
      <c r="AH4086" s="43">
        <v>0</v>
      </c>
    </row>
    <row r="4087" spans="4:34">
      <c r="D4087" s="62">
        <v>2019</v>
      </c>
      <c r="E4087" s="62">
        <v>11</v>
      </c>
      <c r="F4087" s="62">
        <v>2020</v>
      </c>
      <c r="G4087" s="62">
        <v>2020</v>
      </c>
      <c r="H4087" s="131"/>
      <c r="I4087" s="131"/>
      <c r="J4087" s="131"/>
      <c r="K4087" s="131"/>
      <c r="L4087" s="131"/>
      <c r="M4087" s="131"/>
      <c r="N4087" s="131"/>
      <c r="O4087" s="131"/>
      <c r="P4087" s="131"/>
      <c r="Q4087" s="131"/>
      <c r="R4087" s="131"/>
      <c r="S4087" s="131"/>
      <c r="T4087" s="131"/>
      <c r="U4087" s="131"/>
      <c r="V4087" s="131"/>
      <c r="W4087" s="131"/>
      <c r="X4087" s="131"/>
      <c r="Y4087" s="131"/>
      <c r="Z4087" s="131"/>
      <c r="AA4087" s="131"/>
      <c r="AB4087" s="131"/>
      <c r="AC4087" s="131"/>
      <c r="AD4087" s="131"/>
      <c r="AE4087" s="131"/>
      <c r="AF4087" s="131"/>
      <c r="AG4087" s="131"/>
      <c r="AH4087" s="43">
        <v>0</v>
      </c>
    </row>
    <row r="4088" spans="4:34">
      <c r="D4088" s="62">
        <v>2019</v>
      </c>
      <c r="E4088" s="62">
        <v>12</v>
      </c>
      <c r="F4088" s="62">
        <v>2020</v>
      </c>
      <c r="G4088" s="62">
        <v>2020</v>
      </c>
      <c r="H4088" s="131"/>
      <c r="I4088" s="131"/>
      <c r="J4088" s="131"/>
      <c r="K4088" s="131"/>
      <c r="L4088" s="131"/>
      <c r="M4088" s="131"/>
      <c r="N4088" s="131"/>
      <c r="O4088" s="131"/>
      <c r="P4088" s="131"/>
      <c r="Q4088" s="131"/>
      <c r="R4088" s="131"/>
      <c r="S4088" s="131"/>
      <c r="T4088" s="131"/>
      <c r="U4088" s="131"/>
      <c r="V4088" s="131"/>
      <c r="W4088" s="131"/>
      <c r="X4088" s="131"/>
      <c r="Y4088" s="131"/>
      <c r="Z4088" s="131"/>
      <c r="AA4088" s="131"/>
      <c r="AB4088" s="131"/>
      <c r="AC4088" s="131"/>
      <c r="AD4088" s="131"/>
      <c r="AE4088" s="131"/>
      <c r="AF4088" s="131"/>
      <c r="AG4088" s="131"/>
      <c r="AH4088" s="43">
        <v>0</v>
      </c>
    </row>
    <row r="4089" spans="4:34">
      <c r="D4089" s="62">
        <v>2020</v>
      </c>
      <c r="E4089" s="62">
        <v>1</v>
      </c>
      <c r="F4089" s="62">
        <v>2020</v>
      </c>
      <c r="G4089" s="62">
        <v>2020</v>
      </c>
      <c r="H4089" s="131"/>
      <c r="I4089" s="131"/>
      <c r="J4089" s="131"/>
      <c r="K4089" s="131"/>
      <c r="L4089" s="131"/>
      <c r="M4089" s="131"/>
      <c r="N4089" s="131"/>
      <c r="O4089" s="131"/>
      <c r="P4089" s="131"/>
      <c r="Q4089" s="131"/>
      <c r="R4089" s="131"/>
      <c r="S4089" s="131"/>
      <c r="T4089" s="131"/>
      <c r="U4089" s="131"/>
      <c r="V4089" s="131"/>
      <c r="W4089" s="131"/>
      <c r="X4089" s="131"/>
      <c r="Y4089" s="131"/>
      <c r="Z4089" s="131"/>
      <c r="AA4089" s="131"/>
      <c r="AB4089" s="131"/>
      <c r="AC4089" s="131"/>
      <c r="AD4089" s="131"/>
      <c r="AE4089" s="131"/>
      <c r="AF4089" s="131"/>
      <c r="AG4089" s="131"/>
      <c r="AH4089" s="43">
        <v>0</v>
      </c>
    </row>
    <row r="4090" spans="4:34">
      <c r="D4090" s="62">
        <v>2020</v>
      </c>
      <c r="E4090" s="62">
        <v>2</v>
      </c>
      <c r="F4090" s="62">
        <v>2020</v>
      </c>
      <c r="G4090" s="62">
        <v>2020</v>
      </c>
      <c r="H4090" s="131"/>
      <c r="I4090" s="131"/>
      <c r="J4090" s="131"/>
      <c r="K4090" s="131"/>
      <c r="L4090" s="131"/>
      <c r="M4090" s="131"/>
      <c r="N4090" s="131"/>
      <c r="O4090" s="131"/>
      <c r="P4090" s="131"/>
      <c r="Q4090" s="131"/>
      <c r="R4090" s="131"/>
      <c r="S4090" s="131"/>
      <c r="T4090" s="131"/>
      <c r="U4090" s="131"/>
      <c r="V4090" s="131"/>
      <c r="W4090" s="131"/>
      <c r="X4090" s="131"/>
      <c r="Y4090" s="131"/>
      <c r="Z4090" s="131"/>
      <c r="AA4090" s="131"/>
      <c r="AB4090" s="131"/>
      <c r="AC4090" s="131"/>
      <c r="AD4090" s="131"/>
      <c r="AE4090" s="131"/>
      <c r="AF4090" s="131"/>
      <c r="AG4090" s="131"/>
      <c r="AH4090" s="43">
        <v>0</v>
      </c>
    </row>
    <row r="4091" spans="4:34">
      <c r="D4091" s="62">
        <v>2020</v>
      </c>
      <c r="E4091" s="62">
        <v>3</v>
      </c>
      <c r="F4091" s="62">
        <v>2020</v>
      </c>
      <c r="G4091" s="62">
        <v>2020</v>
      </c>
      <c r="H4091" s="131"/>
      <c r="I4091" s="131"/>
      <c r="J4091" s="131"/>
      <c r="K4091" s="131"/>
      <c r="L4091" s="131"/>
      <c r="M4091" s="131"/>
      <c r="N4091" s="131"/>
      <c r="O4091" s="131"/>
      <c r="P4091" s="131"/>
      <c r="Q4091" s="131"/>
      <c r="R4091" s="131"/>
      <c r="S4091" s="131"/>
      <c r="T4091" s="131"/>
      <c r="U4091" s="131"/>
      <c r="V4091" s="131"/>
      <c r="W4091" s="131"/>
      <c r="X4091" s="131"/>
      <c r="Y4091" s="131"/>
      <c r="Z4091" s="131"/>
      <c r="AA4091" s="131"/>
      <c r="AB4091" s="131"/>
      <c r="AC4091" s="131"/>
      <c r="AD4091" s="131"/>
      <c r="AE4091" s="131"/>
      <c r="AF4091" s="131"/>
      <c r="AG4091" s="131"/>
      <c r="AH4091" s="43">
        <v>0</v>
      </c>
    </row>
    <row r="4092" spans="4:34">
      <c r="D4092" s="62">
        <v>2020</v>
      </c>
      <c r="E4092" s="62">
        <v>4</v>
      </c>
      <c r="F4092" s="62">
        <v>2020</v>
      </c>
      <c r="G4092" s="62">
        <v>2020</v>
      </c>
      <c r="H4092" s="131"/>
      <c r="I4092" s="131"/>
      <c r="J4092" s="131"/>
      <c r="K4092" s="131"/>
      <c r="L4092" s="131"/>
      <c r="M4092" s="131"/>
      <c r="N4092" s="131"/>
      <c r="O4092" s="131"/>
      <c r="P4092" s="131"/>
      <c r="Q4092" s="131"/>
      <c r="R4092" s="131"/>
      <c r="S4092" s="131"/>
      <c r="T4092" s="131"/>
      <c r="U4092" s="131"/>
      <c r="V4092" s="131"/>
      <c r="W4092" s="131"/>
      <c r="X4092" s="131"/>
      <c r="Y4092" s="131"/>
      <c r="Z4092" s="131"/>
      <c r="AA4092" s="131"/>
      <c r="AB4092" s="131"/>
      <c r="AC4092" s="131"/>
      <c r="AD4092" s="131"/>
      <c r="AE4092" s="131"/>
      <c r="AF4092" s="131"/>
      <c r="AG4092" s="131"/>
      <c r="AH4092" s="43">
        <v>0</v>
      </c>
    </row>
    <row r="4093" spans="4:34">
      <c r="D4093" s="62">
        <v>2020</v>
      </c>
      <c r="E4093" s="62">
        <v>5</v>
      </c>
      <c r="F4093" s="62">
        <v>2020</v>
      </c>
      <c r="G4093" s="62">
        <v>2021</v>
      </c>
      <c r="H4093" s="131"/>
      <c r="I4093" s="131"/>
      <c r="J4093" s="131"/>
      <c r="K4093" s="131"/>
      <c r="L4093" s="131"/>
      <c r="M4093" s="131"/>
      <c r="N4093" s="131"/>
      <c r="O4093" s="131"/>
      <c r="P4093" s="131"/>
      <c r="Q4093" s="131"/>
      <c r="R4093" s="131"/>
      <c r="S4093" s="131"/>
      <c r="T4093" s="131"/>
      <c r="U4093" s="131"/>
      <c r="V4093" s="131"/>
      <c r="W4093" s="131"/>
      <c r="X4093" s="131"/>
      <c r="Y4093" s="131"/>
      <c r="Z4093" s="131"/>
      <c r="AA4093" s="131"/>
      <c r="AB4093" s="131"/>
      <c r="AC4093" s="131"/>
      <c r="AD4093" s="131"/>
      <c r="AE4093" s="131"/>
      <c r="AF4093" s="131"/>
      <c r="AG4093" s="131"/>
      <c r="AH4093" s="43">
        <v>0</v>
      </c>
    </row>
    <row r="4094" spans="4:34">
      <c r="D4094" s="62">
        <v>2020</v>
      </c>
      <c r="E4094" s="62">
        <v>6</v>
      </c>
      <c r="F4094" s="62">
        <v>2020</v>
      </c>
      <c r="G4094" s="62">
        <v>2021</v>
      </c>
      <c r="H4094" s="131"/>
      <c r="I4094" s="131"/>
      <c r="J4094" s="131"/>
      <c r="K4094" s="131"/>
      <c r="L4094" s="131"/>
      <c r="M4094" s="131"/>
      <c r="N4094" s="131"/>
      <c r="O4094" s="131"/>
      <c r="P4094" s="131"/>
      <c r="Q4094" s="131"/>
      <c r="R4094" s="131"/>
      <c r="S4094" s="131"/>
      <c r="T4094" s="131"/>
      <c r="U4094" s="131"/>
      <c r="V4094" s="131"/>
      <c r="W4094" s="131"/>
      <c r="X4094" s="131"/>
      <c r="Y4094" s="131"/>
      <c r="Z4094" s="131"/>
      <c r="AA4094" s="131"/>
      <c r="AB4094" s="131"/>
      <c r="AC4094" s="131"/>
      <c r="AD4094" s="131"/>
      <c r="AE4094" s="131"/>
      <c r="AF4094" s="131"/>
      <c r="AG4094" s="131"/>
      <c r="AH4094" s="43">
        <v>0</v>
      </c>
    </row>
    <row r="4095" spans="4:34">
      <c r="D4095" s="62">
        <v>2020</v>
      </c>
      <c r="E4095" s="62">
        <v>7</v>
      </c>
      <c r="F4095" s="62">
        <v>2021</v>
      </c>
      <c r="G4095" s="62">
        <v>2021</v>
      </c>
      <c r="H4095" s="131"/>
      <c r="I4095" s="131"/>
      <c r="J4095" s="131"/>
      <c r="K4095" s="131"/>
      <c r="L4095" s="131"/>
      <c r="M4095" s="131"/>
      <c r="N4095" s="131"/>
      <c r="O4095" s="131"/>
      <c r="P4095" s="131"/>
      <c r="Q4095" s="131"/>
      <c r="R4095" s="131"/>
      <c r="S4095" s="131"/>
      <c r="T4095" s="131"/>
      <c r="U4095" s="131"/>
      <c r="V4095" s="131"/>
      <c r="W4095" s="131"/>
      <c r="X4095" s="131"/>
      <c r="Y4095" s="131"/>
      <c r="Z4095" s="131"/>
      <c r="AA4095" s="131"/>
      <c r="AB4095" s="131"/>
      <c r="AC4095" s="131"/>
      <c r="AD4095" s="131"/>
      <c r="AE4095" s="131"/>
      <c r="AF4095" s="131"/>
      <c r="AG4095" s="131"/>
      <c r="AH4095" s="43">
        <v>0</v>
      </c>
    </row>
    <row r="4096" spans="4:34">
      <c r="D4096" s="62">
        <v>2020</v>
      </c>
      <c r="E4096" s="62">
        <v>8</v>
      </c>
      <c r="F4096" s="62">
        <v>2021</v>
      </c>
      <c r="G4096" s="62">
        <v>2021</v>
      </c>
      <c r="H4096" s="131"/>
      <c r="I4096" s="131"/>
      <c r="J4096" s="131"/>
      <c r="K4096" s="131"/>
      <c r="L4096" s="131"/>
      <c r="M4096" s="131"/>
      <c r="N4096" s="131"/>
      <c r="O4096" s="131"/>
      <c r="P4096" s="131"/>
      <c r="Q4096" s="131"/>
      <c r="R4096" s="131"/>
      <c r="S4096" s="131"/>
      <c r="T4096" s="131"/>
      <c r="U4096" s="131"/>
      <c r="V4096" s="131"/>
      <c r="W4096" s="131"/>
      <c r="X4096" s="131"/>
      <c r="Y4096" s="131"/>
      <c r="Z4096" s="131"/>
      <c r="AA4096" s="131"/>
      <c r="AB4096" s="131"/>
      <c r="AC4096" s="131"/>
      <c r="AD4096" s="131"/>
      <c r="AE4096" s="131"/>
      <c r="AF4096" s="131"/>
      <c r="AG4096" s="131"/>
      <c r="AH4096" s="43">
        <v>0</v>
      </c>
    </row>
    <row r="4097" spans="4:34">
      <c r="D4097" s="62">
        <v>2020</v>
      </c>
      <c r="E4097" s="62">
        <v>9</v>
      </c>
      <c r="F4097" s="62">
        <v>2021</v>
      </c>
      <c r="G4097" s="62">
        <v>2021</v>
      </c>
      <c r="H4097" s="131"/>
      <c r="I4097" s="131"/>
      <c r="J4097" s="131"/>
      <c r="K4097" s="131"/>
      <c r="L4097" s="131"/>
      <c r="M4097" s="131"/>
      <c r="N4097" s="131"/>
      <c r="O4097" s="131"/>
      <c r="P4097" s="131"/>
      <c r="Q4097" s="131"/>
      <c r="R4097" s="131"/>
      <c r="S4097" s="131"/>
      <c r="T4097" s="131"/>
      <c r="U4097" s="131"/>
      <c r="V4097" s="131"/>
      <c r="W4097" s="131"/>
      <c r="X4097" s="131"/>
      <c r="Y4097" s="131"/>
      <c r="Z4097" s="131"/>
      <c r="AA4097" s="131"/>
      <c r="AB4097" s="131"/>
      <c r="AC4097" s="131"/>
      <c r="AD4097" s="131"/>
      <c r="AE4097" s="131"/>
      <c r="AF4097" s="131"/>
      <c r="AG4097" s="131"/>
      <c r="AH4097" s="43">
        <v>0</v>
      </c>
    </row>
    <row r="4098" spans="4:34">
      <c r="D4098" s="62">
        <v>2020</v>
      </c>
      <c r="E4098" s="62">
        <v>10</v>
      </c>
      <c r="F4098" s="62">
        <v>2021</v>
      </c>
      <c r="G4098" s="62">
        <v>2021</v>
      </c>
      <c r="H4098" s="131"/>
      <c r="I4098" s="131"/>
      <c r="J4098" s="131"/>
      <c r="K4098" s="131"/>
      <c r="L4098" s="131"/>
      <c r="M4098" s="131"/>
      <c r="N4098" s="131"/>
      <c r="O4098" s="131"/>
      <c r="P4098" s="131"/>
      <c r="Q4098" s="131"/>
      <c r="R4098" s="131"/>
      <c r="S4098" s="131"/>
      <c r="T4098" s="131"/>
      <c r="U4098" s="131"/>
      <c r="V4098" s="131"/>
      <c r="W4098" s="131"/>
      <c r="X4098" s="131"/>
      <c r="Y4098" s="131"/>
      <c r="Z4098" s="131"/>
      <c r="AA4098" s="131"/>
      <c r="AB4098" s="131"/>
      <c r="AC4098" s="131"/>
      <c r="AD4098" s="131"/>
      <c r="AE4098" s="131"/>
      <c r="AF4098" s="131"/>
      <c r="AG4098" s="131"/>
      <c r="AH4098" s="43">
        <v>0</v>
      </c>
    </row>
    <row r="4099" spans="4:34">
      <c r="D4099" s="62">
        <v>2020</v>
      </c>
      <c r="E4099" s="62">
        <v>11</v>
      </c>
      <c r="F4099" s="62">
        <v>2021</v>
      </c>
      <c r="G4099" s="62">
        <v>2021</v>
      </c>
      <c r="H4099" s="131"/>
      <c r="I4099" s="131"/>
      <c r="J4099" s="131"/>
      <c r="K4099" s="131"/>
      <c r="L4099" s="131"/>
      <c r="M4099" s="131"/>
      <c r="N4099" s="131"/>
      <c r="O4099" s="131"/>
      <c r="P4099" s="131"/>
      <c r="Q4099" s="131"/>
      <c r="R4099" s="131"/>
      <c r="S4099" s="131"/>
      <c r="T4099" s="131"/>
      <c r="U4099" s="131"/>
      <c r="V4099" s="131"/>
      <c r="W4099" s="131"/>
      <c r="X4099" s="131"/>
      <c r="Y4099" s="131"/>
      <c r="Z4099" s="131"/>
      <c r="AA4099" s="131"/>
      <c r="AB4099" s="131"/>
      <c r="AC4099" s="131"/>
      <c r="AD4099" s="131"/>
      <c r="AE4099" s="131"/>
      <c r="AF4099" s="131"/>
      <c r="AG4099" s="131"/>
      <c r="AH4099" s="43">
        <v>0</v>
      </c>
    </row>
    <row r="4100" spans="4:34">
      <c r="D4100" s="62">
        <v>2020</v>
      </c>
      <c r="E4100" s="62">
        <v>12</v>
      </c>
      <c r="F4100" s="62">
        <v>2021</v>
      </c>
      <c r="G4100" s="62">
        <v>2021</v>
      </c>
      <c r="H4100" s="131"/>
      <c r="I4100" s="131"/>
      <c r="J4100" s="131"/>
      <c r="K4100" s="131"/>
      <c r="L4100" s="131"/>
      <c r="M4100" s="131"/>
      <c r="N4100" s="131"/>
      <c r="O4100" s="131"/>
      <c r="P4100" s="131"/>
      <c r="Q4100" s="131"/>
      <c r="R4100" s="131"/>
      <c r="S4100" s="131"/>
      <c r="T4100" s="131"/>
      <c r="U4100" s="131"/>
      <c r="V4100" s="131"/>
      <c r="W4100" s="131"/>
      <c r="X4100" s="131"/>
      <c r="Y4100" s="131"/>
      <c r="Z4100" s="131"/>
      <c r="AA4100" s="131"/>
      <c r="AB4100" s="131"/>
      <c r="AC4100" s="131"/>
      <c r="AD4100" s="131"/>
      <c r="AE4100" s="131"/>
      <c r="AF4100" s="131"/>
      <c r="AG4100" s="131"/>
      <c r="AH4100" s="43">
        <v>0</v>
      </c>
    </row>
    <row r="4101" spans="4:34">
      <c r="D4101" s="62">
        <v>2021</v>
      </c>
      <c r="E4101" s="62">
        <v>1</v>
      </c>
      <c r="F4101" s="62">
        <v>2021</v>
      </c>
      <c r="G4101" s="62">
        <v>2021</v>
      </c>
      <c r="H4101" s="131"/>
      <c r="I4101" s="131"/>
      <c r="J4101" s="131"/>
      <c r="K4101" s="131"/>
      <c r="L4101" s="131"/>
      <c r="M4101" s="131"/>
      <c r="N4101" s="131"/>
      <c r="O4101" s="131"/>
      <c r="P4101" s="131"/>
      <c r="Q4101" s="131"/>
      <c r="R4101" s="131"/>
      <c r="S4101" s="131"/>
      <c r="T4101" s="131"/>
      <c r="U4101" s="131"/>
      <c r="V4101" s="131"/>
      <c r="W4101" s="131"/>
      <c r="X4101" s="131"/>
      <c r="Y4101" s="131"/>
      <c r="Z4101" s="131"/>
      <c r="AA4101" s="131"/>
      <c r="AB4101" s="131"/>
      <c r="AC4101" s="131"/>
      <c r="AD4101" s="131"/>
      <c r="AE4101" s="131"/>
      <c r="AF4101" s="131"/>
      <c r="AG4101" s="131"/>
      <c r="AH4101" s="43">
        <v>0</v>
      </c>
    </row>
    <row r="4102" spans="4:34">
      <c r="D4102" s="62">
        <v>2021</v>
      </c>
      <c r="E4102" s="62">
        <v>2</v>
      </c>
      <c r="F4102" s="62">
        <v>2021</v>
      </c>
      <c r="G4102" s="62">
        <v>2021</v>
      </c>
      <c r="H4102" s="131"/>
      <c r="I4102" s="131"/>
      <c r="J4102" s="131"/>
      <c r="K4102" s="131"/>
      <c r="L4102" s="131"/>
      <c r="M4102" s="131"/>
      <c r="N4102" s="131"/>
      <c r="O4102" s="131"/>
      <c r="P4102" s="131"/>
      <c r="Q4102" s="131"/>
      <c r="R4102" s="131"/>
      <c r="S4102" s="131"/>
      <c r="T4102" s="131"/>
      <c r="U4102" s="131"/>
      <c r="V4102" s="131"/>
      <c r="W4102" s="131"/>
      <c r="X4102" s="131"/>
      <c r="Y4102" s="131"/>
      <c r="Z4102" s="131"/>
      <c r="AA4102" s="131"/>
      <c r="AB4102" s="131"/>
      <c r="AC4102" s="131"/>
      <c r="AD4102" s="131"/>
      <c r="AE4102" s="131"/>
      <c r="AF4102" s="131"/>
      <c r="AG4102" s="131"/>
      <c r="AH4102" s="43">
        <v>0</v>
      </c>
    </row>
    <row r="4103" spans="4:34">
      <c r="D4103" s="62">
        <v>2021</v>
      </c>
      <c r="E4103" s="62">
        <v>3</v>
      </c>
      <c r="F4103" s="62">
        <v>2021</v>
      </c>
      <c r="G4103" s="62">
        <v>2021</v>
      </c>
      <c r="H4103" s="131"/>
      <c r="I4103" s="131"/>
      <c r="J4103" s="131"/>
      <c r="K4103" s="131"/>
      <c r="L4103" s="131"/>
      <c r="M4103" s="131"/>
      <c r="N4103" s="131"/>
      <c r="O4103" s="131"/>
      <c r="P4103" s="131"/>
      <c r="Q4103" s="131"/>
      <c r="R4103" s="131"/>
      <c r="S4103" s="131"/>
      <c r="T4103" s="131"/>
      <c r="U4103" s="131"/>
      <c r="V4103" s="131"/>
      <c r="W4103" s="131"/>
      <c r="X4103" s="131"/>
      <c r="Y4103" s="131"/>
      <c r="Z4103" s="131"/>
      <c r="AA4103" s="131"/>
      <c r="AB4103" s="131"/>
      <c r="AC4103" s="131"/>
      <c r="AD4103" s="131"/>
      <c r="AE4103" s="131"/>
      <c r="AF4103" s="131"/>
      <c r="AG4103" s="131"/>
      <c r="AH4103" s="43">
        <v>0</v>
      </c>
    </row>
    <row r="4104" spans="4:34">
      <c r="D4104" s="62">
        <v>2021</v>
      </c>
      <c r="E4104" s="62">
        <v>4</v>
      </c>
      <c r="F4104" s="62">
        <v>2021</v>
      </c>
      <c r="G4104" s="62">
        <v>2021</v>
      </c>
      <c r="H4104" s="131"/>
      <c r="I4104" s="131"/>
      <c r="J4104" s="131"/>
      <c r="K4104" s="131"/>
      <c r="L4104" s="131"/>
      <c r="M4104" s="131"/>
      <c r="N4104" s="131"/>
      <c r="O4104" s="131"/>
      <c r="P4104" s="131"/>
      <c r="Q4104" s="131"/>
      <c r="R4104" s="131"/>
      <c r="S4104" s="131"/>
      <c r="T4104" s="131"/>
      <c r="U4104" s="131"/>
      <c r="V4104" s="131"/>
      <c r="W4104" s="131"/>
      <c r="X4104" s="131"/>
      <c r="Y4104" s="131"/>
      <c r="Z4104" s="131"/>
      <c r="AA4104" s="131"/>
      <c r="AB4104" s="131"/>
      <c r="AC4104" s="131"/>
      <c r="AD4104" s="131"/>
      <c r="AE4104" s="131"/>
      <c r="AF4104" s="131"/>
      <c r="AG4104" s="131"/>
      <c r="AH4104" s="43">
        <v>0</v>
      </c>
    </row>
    <row r="4105" spans="4:34">
      <c r="D4105" s="62">
        <v>2021</v>
      </c>
      <c r="E4105" s="62">
        <v>5</v>
      </c>
      <c r="F4105" s="62">
        <v>2021</v>
      </c>
      <c r="G4105" s="62">
        <v>2022</v>
      </c>
      <c r="H4105" s="131"/>
      <c r="I4105" s="131"/>
      <c r="J4105" s="131"/>
      <c r="K4105" s="131"/>
      <c r="L4105" s="131"/>
      <c r="M4105" s="131"/>
      <c r="N4105" s="131"/>
      <c r="O4105" s="131"/>
      <c r="P4105" s="131"/>
      <c r="Q4105" s="131"/>
      <c r="R4105" s="131"/>
      <c r="S4105" s="131"/>
      <c r="T4105" s="131"/>
      <c r="U4105" s="131"/>
      <c r="V4105" s="131"/>
      <c r="W4105" s="131"/>
      <c r="X4105" s="131"/>
      <c r="Y4105" s="131"/>
      <c r="Z4105" s="131"/>
      <c r="AA4105" s="131"/>
      <c r="AB4105" s="131"/>
      <c r="AC4105" s="131"/>
      <c r="AD4105" s="131"/>
      <c r="AE4105" s="131"/>
      <c r="AF4105" s="131"/>
      <c r="AG4105" s="131"/>
      <c r="AH4105" s="43">
        <v>0</v>
      </c>
    </row>
    <row r="4106" spans="4:34">
      <c r="D4106" s="62">
        <v>2021</v>
      </c>
      <c r="E4106" s="62">
        <v>6</v>
      </c>
      <c r="F4106" s="62">
        <v>2021</v>
      </c>
      <c r="G4106" s="62">
        <v>2022</v>
      </c>
      <c r="H4106" s="131"/>
      <c r="I4106" s="131"/>
      <c r="J4106" s="131"/>
      <c r="K4106" s="131"/>
      <c r="L4106" s="131"/>
      <c r="M4106" s="131"/>
      <c r="N4106" s="131"/>
      <c r="O4106" s="131"/>
      <c r="P4106" s="131"/>
      <c r="Q4106" s="131"/>
      <c r="R4106" s="131"/>
      <c r="S4106" s="131"/>
      <c r="T4106" s="131"/>
      <c r="U4106" s="131"/>
      <c r="V4106" s="131"/>
      <c r="W4106" s="131"/>
      <c r="X4106" s="131"/>
      <c r="Y4106" s="131"/>
      <c r="Z4106" s="131"/>
      <c r="AA4106" s="131"/>
      <c r="AB4106" s="131"/>
      <c r="AC4106" s="131"/>
      <c r="AD4106" s="131"/>
      <c r="AE4106" s="131"/>
      <c r="AF4106" s="131"/>
      <c r="AG4106" s="131"/>
      <c r="AH4106" s="43">
        <v>0</v>
      </c>
    </row>
    <row r="4107" spans="4:34">
      <c r="D4107" s="62">
        <v>2021</v>
      </c>
      <c r="E4107" s="62">
        <v>7</v>
      </c>
      <c r="F4107" s="62">
        <v>2022</v>
      </c>
      <c r="G4107" s="62">
        <v>2022</v>
      </c>
      <c r="H4107" s="131"/>
      <c r="I4107" s="131"/>
      <c r="J4107" s="131"/>
      <c r="K4107" s="131"/>
      <c r="L4107" s="131"/>
      <c r="M4107" s="131"/>
      <c r="N4107" s="131"/>
      <c r="O4107" s="131"/>
      <c r="P4107" s="131"/>
      <c r="Q4107" s="131"/>
      <c r="R4107" s="131"/>
      <c r="S4107" s="131"/>
      <c r="T4107" s="131"/>
      <c r="U4107" s="131"/>
      <c r="V4107" s="131"/>
      <c r="W4107" s="131"/>
      <c r="X4107" s="131"/>
      <c r="Y4107" s="131"/>
      <c r="Z4107" s="131"/>
      <c r="AA4107" s="131"/>
      <c r="AB4107" s="131"/>
      <c r="AC4107" s="131"/>
      <c r="AD4107" s="131"/>
      <c r="AE4107" s="131"/>
      <c r="AF4107" s="131"/>
      <c r="AG4107" s="131"/>
      <c r="AH4107" s="43">
        <v>0</v>
      </c>
    </row>
    <row r="4108" spans="4:34">
      <c r="D4108" s="62">
        <v>2021</v>
      </c>
      <c r="E4108" s="62">
        <v>8</v>
      </c>
      <c r="F4108" s="62">
        <v>2022</v>
      </c>
      <c r="G4108" s="62">
        <v>2022</v>
      </c>
      <c r="H4108" s="131"/>
      <c r="I4108" s="131"/>
      <c r="J4108" s="131"/>
      <c r="K4108" s="131"/>
      <c r="L4108" s="131"/>
      <c r="M4108" s="131"/>
      <c r="N4108" s="131"/>
      <c r="O4108" s="131"/>
      <c r="P4108" s="131"/>
      <c r="Q4108" s="131"/>
      <c r="R4108" s="131"/>
      <c r="S4108" s="131"/>
      <c r="T4108" s="131"/>
      <c r="U4108" s="131"/>
      <c r="V4108" s="131"/>
      <c r="W4108" s="131"/>
      <c r="X4108" s="131"/>
      <c r="Y4108" s="131"/>
      <c r="Z4108" s="131"/>
      <c r="AA4108" s="131"/>
      <c r="AB4108" s="131"/>
      <c r="AC4108" s="131"/>
      <c r="AD4108" s="131"/>
      <c r="AE4108" s="131"/>
      <c r="AF4108" s="131"/>
      <c r="AG4108" s="131"/>
      <c r="AH4108" s="43">
        <v>0</v>
      </c>
    </row>
    <row r="4109" spans="4:34">
      <c r="D4109" s="62">
        <v>2021</v>
      </c>
      <c r="E4109" s="62">
        <v>9</v>
      </c>
      <c r="F4109" s="62">
        <v>2022</v>
      </c>
      <c r="G4109" s="62">
        <v>2022</v>
      </c>
      <c r="H4109" s="131"/>
      <c r="I4109" s="131"/>
      <c r="J4109" s="131"/>
      <c r="K4109" s="131"/>
      <c r="L4109" s="131"/>
      <c r="M4109" s="131"/>
      <c r="N4109" s="131"/>
      <c r="O4109" s="131"/>
      <c r="P4109" s="131"/>
      <c r="Q4109" s="131"/>
      <c r="R4109" s="131"/>
      <c r="S4109" s="131"/>
      <c r="T4109" s="131"/>
      <c r="U4109" s="131"/>
      <c r="V4109" s="131"/>
      <c r="W4109" s="131"/>
      <c r="X4109" s="131"/>
      <c r="Y4109" s="131"/>
      <c r="Z4109" s="131"/>
      <c r="AA4109" s="131"/>
      <c r="AB4109" s="131"/>
      <c r="AC4109" s="131"/>
      <c r="AD4109" s="131"/>
      <c r="AE4109" s="131"/>
      <c r="AF4109" s="131"/>
      <c r="AG4109" s="131"/>
      <c r="AH4109" s="43">
        <v>0</v>
      </c>
    </row>
    <row r="4110" spans="4:34">
      <c r="D4110" s="62">
        <v>2021</v>
      </c>
      <c r="E4110" s="62">
        <v>10</v>
      </c>
      <c r="F4110" s="62">
        <v>2022</v>
      </c>
      <c r="G4110" s="62">
        <v>2022</v>
      </c>
      <c r="H4110" s="131"/>
      <c r="I4110" s="131"/>
      <c r="J4110" s="131"/>
      <c r="K4110" s="131"/>
      <c r="L4110" s="131"/>
      <c r="M4110" s="131"/>
      <c r="N4110" s="131"/>
      <c r="O4110" s="131"/>
      <c r="P4110" s="131"/>
      <c r="Q4110" s="131"/>
      <c r="R4110" s="131"/>
      <c r="S4110" s="131"/>
      <c r="T4110" s="131"/>
      <c r="U4110" s="131"/>
      <c r="V4110" s="131"/>
      <c r="W4110" s="131"/>
      <c r="X4110" s="131"/>
      <c r="Y4110" s="131"/>
      <c r="Z4110" s="131"/>
      <c r="AA4110" s="131"/>
      <c r="AB4110" s="131"/>
      <c r="AC4110" s="131"/>
      <c r="AD4110" s="131"/>
      <c r="AE4110" s="131"/>
      <c r="AF4110" s="131"/>
      <c r="AG4110" s="131"/>
      <c r="AH4110" s="43">
        <v>0</v>
      </c>
    </row>
    <row r="4111" spans="4:34">
      <c r="D4111" s="62">
        <v>2021</v>
      </c>
      <c r="E4111" s="62">
        <v>11</v>
      </c>
      <c r="F4111" s="62">
        <v>2022</v>
      </c>
      <c r="G4111" s="62">
        <v>2022</v>
      </c>
      <c r="H4111" s="131"/>
      <c r="I4111" s="131"/>
      <c r="J4111" s="131"/>
      <c r="K4111" s="131"/>
      <c r="L4111" s="131"/>
      <c r="M4111" s="131"/>
      <c r="N4111" s="131"/>
      <c r="O4111" s="131"/>
      <c r="P4111" s="131"/>
      <c r="Q4111" s="131"/>
      <c r="R4111" s="131"/>
      <c r="S4111" s="131"/>
      <c r="T4111" s="131"/>
      <c r="U4111" s="131"/>
      <c r="V4111" s="131"/>
      <c r="W4111" s="131"/>
      <c r="X4111" s="131"/>
      <c r="Y4111" s="131"/>
      <c r="Z4111" s="131"/>
      <c r="AA4111" s="131"/>
      <c r="AB4111" s="131"/>
      <c r="AC4111" s="131"/>
      <c r="AD4111" s="131"/>
      <c r="AE4111" s="131"/>
      <c r="AF4111" s="131"/>
      <c r="AG4111" s="131"/>
      <c r="AH4111" s="43">
        <v>0</v>
      </c>
    </row>
    <row r="4112" spans="4:34">
      <c r="D4112" s="62">
        <v>2021</v>
      </c>
      <c r="E4112" s="62">
        <v>12</v>
      </c>
      <c r="F4112" s="62">
        <v>2022</v>
      </c>
      <c r="G4112" s="62">
        <v>2022</v>
      </c>
      <c r="H4112" s="131"/>
      <c r="I4112" s="131"/>
      <c r="J4112" s="131"/>
      <c r="K4112" s="131"/>
      <c r="L4112" s="131"/>
      <c r="M4112" s="131"/>
      <c r="N4112" s="131"/>
      <c r="O4112" s="131"/>
      <c r="P4112" s="131"/>
      <c r="Q4112" s="131"/>
      <c r="R4112" s="131"/>
      <c r="S4112" s="131"/>
      <c r="T4112" s="131"/>
      <c r="U4112" s="131"/>
      <c r="V4112" s="131"/>
      <c r="W4112" s="131"/>
      <c r="X4112" s="131"/>
      <c r="Y4112" s="131"/>
      <c r="Z4112" s="131"/>
      <c r="AA4112" s="131"/>
      <c r="AB4112" s="131"/>
      <c r="AC4112" s="131"/>
      <c r="AD4112" s="131"/>
      <c r="AE4112" s="131"/>
      <c r="AF4112" s="131"/>
      <c r="AG4112" s="131"/>
      <c r="AH4112" s="43">
        <v>0</v>
      </c>
    </row>
    <row r="4113" spans="4:34">
      <c r="D4113" s="62">
        <v>2022</v>
      </c>
      <c r="E4113" s="62">
        <v>1</v>
      </c>
      <c r="F4113" s="62">
        <v>2022</v>
      </c>
      <c r="G4113" s="62">
        <v>2022</v>
      </c>
      <c r="H4113" s="131"/>
      <c r="I4113" s="131"/>
      <c r="J4113" s="131"/>
      <c r="K4113" s="131"/>
      <c r="L4113" s="131"/>
      <c r="M4113" s="131"/>
      <c r="N4113" s="131"/>
      <c r="O4113" s="131"/>
      <c r="P4113" s="131"/>
      <c r="Q4113" s="131"/>
      <c r="R4113" s="131"/>
      <c r="S4113" s="131"/>
      <c r="T4113" s="131"/>
      <c r="U4113" s="131"/>
      <c r="V4113" s="131"/>
      <c r="W4113" s="131"/>
      <c r="X4113" s="131"/>
      <c r="Y4113" s="131"/>
      <c r="Z4113" s="131"/>
      <c r="AA4113" s="131"/>
      <c r="AB4113" s="131"/>
      <c r="AC4113" s="131"/>
      <c r="AD4113" s="131"/>
      <c r="AE4113" s="131"/>
      <c r="AF4113" s="131"/>
      <c r="AG4113" s="131"/>
      <c r="AH4113" s="43">
        <v>0</v>
      </c>
    </row>
    <row r="4114" spans="4:34">
      <c r="D4114" s="62">
        <v>2022</v>
      </c>
      <c r="E4114" s="62">
        <v>2</v>
      </c>
      <c r="F4114" s="62">
        <v>2022</v>
      </c>
      <c r="G4114" s="62">
        <v>2022</v>
      </c>
      <c r="H4114" s="131"/>
      <c r="I4114" s="131"/>
      <c r="J4114" s="131"/>
      <c r="K4114" s="131"/>
      <c r="L4114" s="131"/>
      <c r="M4114" s="131"/>
      <c r="N4114" s="131"/>
      <c r="O4114" s="131"/>
      <c r="P4114" s="131"/>
      <c r="Q4114" s="131"/>
      <c r="R4114" s="131"/>
      <c r="S4114" s="131"/>
      <c r="T4114" s="131"/>
      <c r="U4114" s="131"/>
      <c r="V4114" s="131"/>
      <c r="W4114" s="131"/>
      <c r="X4114" s="131"/>
      <c r="Y4114" s="131"/>
      <c r="Z4114" s="131"/>
      <c r="AA4114" s="131"/>
      <c r="AB4114" s="131"/>
      <c r="AC4114" s="131"/>
      <c r="AD4114" s="131"/>
      <c r="AE4114" s="131"/>
      <c r="AF4114" s="131"/>
      <c r="AG4114" s="131"/>
      <c r="AH4114" s="43">
        <v>0</v>
      </c>
    </row>
    <row r="4115" spans="4:34">
      <c r="D4115" s="62">
        <v>2022</v>
      </c>
      <c r="E4115" s="62">
        <v>3</v>
      </c>
      <c r="F4115" s="62">
        <v>2022</v>
      </c>
      <c r="G4115" s="62">
        <v>2022</v>
      </c>
      <c r="H4115" s="131"/>
      <c r="I4115" s="131"/>
      <c r="J4115" s="131"/>
      <c r="K4115" s="131"/>
      <c r="L4115" s="131"/>
      <c r="M4115" s="131"/>
      <c r="N4115" s="131"/>
      <c r="O4115" s="131"/>
      <c r="P4115" s="131"/>
      <c r="Q4115" s="131"/>
      <c r="R4115" s="131"/>
      <c r="S4115" s="131"/>
      <c r="T4115" s="131"/>
      <c r="U4115" s="131"/>
      <c r="V4115" s="131"/>
      <c r="W4115" s="131"/>
      <c r="X4115" s="131"/>
      <c r="Y4115" s="131"/>
      <c r="Z4115" s="131"/>
      <c r="AA4115" s="131"/>
      <c r="AB4115" s="131"/>
      <c r="AC4115" s="131"/>
      <c r="AD4115" s="131"/>
      <c r="AE4115" s="131"/>
      <c r="AF4115" s="131"/>
      <c r="AG4115" s="131"/>
      <c r="AH4115" s="43">
        <v>0</v>
      </c>
    </row>
    <row r="4116" spans="4:34">
      <c r="D4116" s="62">
        <v>2022</v>
      </c>
      <c r="E4116" s="62">
        <v>4</v>
      </c>
      <c r="F4116" s="62">
        <v>2022</v>
      </c>
      <c r="G4116" s="62">
        <v>2022</v>
      </c>
      <c r="H4116" s="131"/>
      <c r="I4116" s="131"/>
      <c r="J4116" s="131"/>
      <c r="K4116" s="131"/>
      <c r="L4116" s="131"/>
      <c r="M4116" s="131"/>
      <c r="N4116" s="131"/>
      <c r="O4116" s="131"/>
      <c r="P4116" s="131"/>
      <c r="Q4116" s="131"/>
      <c r="R4116" s="131"/>
      <c r="S4116" s="131"/>
      <c r="T4116" s="131"/>
      <c r="U4116" s="131"/>
      <c r="V4116" s="131"/>
      <c r="W4116" s="131"/>
      <c r="X4116" s="131"/>
      <c r="Y4116" s="131"/>
      <c r="Z4116" s="131"/>
      <c r="AA4116" s="131"/>
      <c r="AB4116" s="131"/>
      <c r="AC4116" s="131"/>
      <c r="AD4116" s="131"/>
      <c r="AE4116" s="131"/>
      <c r="AF4116" s="131"/>
      <c r="AG4116" s="131"/>
      <c r="AH4116" s="43">
        <v>0</v>
      </c>
    </row>
    <row r="4117" spans="4:34">
      <c r="D4117" s="62">
        <v>2022</v>
      </c>
      <c r="E4117" s="62">
        <v>5</v>
      </c>
      <c r="F4117" s="62">
        <v>2022</v>
      </c>
      <c r="G4117" s="62">
        <v>2023</v>
      </c>
      <c r="H4117" s="131"/>
      <c r="I4117" s="131"/>
      <c r="J4117" s="131"/>
      <c r="K4117" s="131"/>
      <c r="L4117" s="131"/>
      <c r="M4117" s="131"/>
      <c r="N4117" s="131"/>
      <c r="O4117" s="131"/>
      <c r="P4117" s="131"/>
      <c r="Q4117" s="131"/>
      <c r="R4117" s="131"/>
      <c r="S4117" s="131"/>
      <c r="T4117" s="131"/>
      <c r="U4117" s="131"/>
      <c r="V4117" s="131"/>
      <c r="W4117" s="131"/>
      <c r="X4117" s="131"/>
      <c r="Y4117" s="131"/>
      <c r="Z4117" s="131"/>
      <c r="AA4117" s="131"/>
      <c r="AB4117" s="131"/>
      <c r="AC4117" s="131"/>
      <c r="AD4117" s="131"/>
      <c r="AE4117" s="131"/>
      <c r="AF4117" s="131"/>
      <c r="AG4117" s="131"/>
      <c r="AH4117" s="43">
        <v>0</v>
      </c>
    </row>
    <row r="4118" spans="4:34">
      <c r="D4118" s="62">
        <v>2022</v>
      </c>
      <c r="E4118" s="62">
        <v>6</v>
      </c>
      <c r="F4118" s="62">
        <v>2022</v>
      </c>
      <c r="G4118" s="62">
        <v>2023</v>
      </c>
      <c r="H4118" s="131"/>
      <c r="I4118" s="131"/>
      <c r="J4118" s="131"/>
      <c r="K4118" s="131"/>
      <c r="L4118" s="131"/>
      <c r="M4118" s="131"/>
      <c r="N4118" s="131"/>
      <c r="O4118" s="131"/>
      <c r="P4118" s="131"/>
      <c r="Q4118" s="131"/>
      <c r="R4118" s="131"/>
      <c r="S4118" s="131"/>
      <c r="T4118" s="131"/>
      <c r="U4118" s="131"/>
      <c r="V4118" s="131"/>
      <c r="W4118" s="131"/>
      <c r="X4118" s="131"/>
      <c r="Y4118" s="131"/>
      <c r="Z4118" s="131"/>
      <c r="AA4118" s="131"/>
      <c r="AB4118" s="131"/>
      <c r="AC4118" s="131"/>
      <c r="AD4118" s="131"/>
      <c r="AE4118" s="131"/>
      <c r="AF4118" s="131"/>
      <c r="AG4118" s="131"/>
      <c r="AH4118" s="43">
        <v>0</v>
      </c>
    </row>
    <row r="4119" spans="4:34">
      <c r="D4119" s="62">
        <v>2022</v>
      </c>
      <c r="E4119" s="62">
        <v>7</v>
      </c>
      <c r="F4119" s="62">
        <v>2023</v>
      </c>
      <c r="G4119" s="62">
        <v>2023</v>
      </c>
      <c r="H4119" s="131"/>
      <c r="I4119" s="131"/>
      <c r="J4119" s="131"/>
      <c r="K4119" s="131"/>
      <c r="L4119" s="131"/>
      <c r="M4119" s="131"/>
      <c r="N4119" s="131"/>
      <c r="O4119" s="131"/>
      <c r="P4119" s="131"/>
      <c r="Q4119" s="131"/>
      <c r="R4119" s="131"/>
      <c r="S4119" s="131"/>
      <c r="T4119" s="131"/>
      <c r="U4119" s="131"/>
      <c r="V4119" s="131"/>
      <c r="W4119" s="131"/>
      <c r="X4119" s="131"/>
      <c r="Y4119" s="131"/>
      <c r="Z4119" s="131"/>
      <c r="AA4119" s="131"/>
      <c r="AB4119" s="131"/>
      <c r="AC4119" s="131"/>
      <c r="AD4119" s="131"/>
      <c r="AE4119" s="131"/>
      <c r="AF4119" s="131"/>
      <c r="AG4119" s="131"/>
      <c r="AH4119" s="43">
        <v>0</v>
      </c>
    </row>
    <row r="4120" spans="4:34">
      <c r="D4120" s="62">
        <v>2022</v>
      </c>
      <c r="E4120" s="62">
        <v>8</v>
      </c>
      <c r="F4120" s="62">
        <v>2023</v>
      </c>
      <c r="G4120" s="62">
        <v>2023</v>
      </c>
      <c r="H4120" s="131"/>
      <c r="I4120" s="131"/>
      <c r="J4120" s="131"/>
      <c r="K4120" s="131"/>
      <c r="L4120" s="131"/>
      <c r="M4120" s="131"/>
      <c r="N4120" s="131"/>
      <c r="O4120" s="131"/>
      <c r="P4120" s="131"/>
      <c r="Q4120" s="131"/>
      <c r="R4120" s="131"/>
      <c r="S4120" s="131"/>
      <c r="T4120" s="131"/>
      <c r="U4120" s="131"/>
      <c r="V4120" s="131"/>
      <c r="W4120" s="131"/>
      <c r="X4120" s="131"/>
      <c r="Y4120" s="131"/>
      <c r="Z4120" s="131"/>
      <c r="AA4120" s="131"/>
      <c r="AB4120" s="131"/>
      <c r="AC4120" s="131"/>
      <c r="AD4120" s="131"/>
      <c r="AE4120" s="131"/>
      <c r="AF4120" s="131"/>
      <c r="AG4120" s="131"/>
      <c r="AH4120" s="43">
        <v>0</v>
      </c>
    </row>
    <row r="4121" spans="4:34">
      <c r="D4121" s="62">
        <v>2022</v>
      </c>
      <c r="E4121" s="62">
        <v>9</v>
      </c>
      <c r="F4121" s="62">
        <v>2023</v>
      </c>
      <c r="G4121" s="62">
        <v>2023</v>
      </c>
      <c r="H4121" s="131"/>
      <c r="I4121" s="131"/>
      <c r="J4121" s="131"/>
      <c r="K4121" s="131"/>
      <c r="L4121" s="131"/>
      <c r="M4121" s="131"/>
      <c r="N4121" s="131"/>
      <c r="O4121" s="131"/>
      <c r="P4121" s="131"/>
      <c r="Q4121" s="131"/>
      <c r="R4121" s="131"/>
      <c r="S4121" s="131"/>
      <c r="T4121" s="131"/>
      <c r="U4121" s="131"/>
      <c r="V4121" s="131"/>
      <c r="W4121" s="131"/>
      <c r="X4121" s="131"/>
      <c r="Y4121" s="131"/>
      <c r="Z4121" s="131"/>
      <c r="AA4121" s="131"/>
      <c r="AB4121" s="131"/>
      <c r="AC4121" s="131"/>
      <c r="AD4121" s="131"/>
      <c r="AE4121" s="131"/>
      <c r="AF4121" s="131"/>
      <c r="AG4121" s="131"/>
      <c r="AH4121" s="43">
        <v>0</v>
      </c>
    </row>
    <row r="4122" spans="4:34">
      <c r="D4122" s="62">
        <v>2022</v>
      </c>
      <c r="E4122" s="62">
        <v>10</v>
      </c>
      <c r="F4122" s="62">
        <v>2023</v>
      </c>
      <c r="G4122" s="62">
        <v>2023</v>
      </c>
      <c r="H4122" s="131"/>
      <c r="I4122" s="131"/>
      <c r="J4122" s="131"/>
      <c r="K4122" s="131"/>
      <c r="L4122" s="131"/>
      <c r="M4122" s="131"/>
      <c r="N4122" s="131"/>
      <c r="O4122" s="131"/>
      <c r="P4122" s="131"/>
      <c r="Q4122" s="131"/>
      <c r="R4122" s="131"/>
      <c r="S4122" s="131"/>
      <c r="T4122" s="131"/>
      <c r="U4122" s="131"/>
      <c r="V4122" s="131"/>
      <c r="W4122" s="131"/>
      <c r="X4122" s="131"/>
      <c r="Y4122" s="131"/>
      <c r="Z4122" s="131"/>
      <c r="AA4122" s="131"/>
      <c r="AB4122" s="131"/>
      <c r="AC4122" s="131"/>
      <c r="AD4122" s="131"/>
      <c r="AE4122" s="131"/>
      <c r="AF4122" s="131"/>
      <c r="AG4122" s="131"/>
      <c r="AH4122" s="43">
        <v>0</v>
      </c>
    </row>
    <row r="4123" spans="4:34">
      <c r="D4123" s="62">
        <v>2022</v>
      </c>
      <c r="E4123" s="62">
        <v>11</v>
      </c>
      <c r="F4123" s="62">
        <v>2023</v>
      </c>
      <c r="G4123" s="62">
        <v>2023</v>
      </c>
      <c r="H4123" s="131"/>
      <c r="I4123" s="131"/>
      <c r="J4123" s="131"/>
      <c r="K4123" s="131"/>
      <c r="L4123" s="131"/>
      <c r="M4123" s="131"/>
      <c r="N4123" s="131"/>
      <c r="O4123" s="131"/>
      <c r="P4123" s="131"/>
      <c r="Q4123" s="131"/>
      <c r="R4123" s="131"/>
      <c r="S4123" s="131"/>
      <c r="T4123" s="131"/>
      <c r="U4123" s="131"/>
      <c r="V4123" s="131"/>
      <c r="W4123" s="131"/>
      <c r="X4123" s="131"/>
      <c r="Y4123" s="131"/>
      <c r="Z4123" s="131"/>
      <c r="AA4123" s="131"/>
      <c r="AB4123" s="131"/>
      <c r="AC4123" s="131"/>
      <c r="AD4123" s="131"/>
      <c r="AE4123" s="131"/>
      <c r="AF4123" s="131"/>
      <c r="AG4123" s="131"/>
      <c r="AH4123" s="43">
        <v>0</v>
      </c>
    </row>
    <row r="4124" spans="4:34">
      <c r="D4124" s="62">
        <v>2022</v>
      </c>
      <c r="E4124" s="62">
        <v>12</v>
      </c>
      <c r="F4124" s="62">
        <v>2023</v>
      </c>
      <c r="G4124" s="62">
        <v>2023</v>
      </c>
      <c r="H4124" s="131"/>
      <c r="I4124" s="131"/>
      <c r="J4124" s="131"/>
      <c r="K4124" s="131"/>
      <c r="L4124" s="131"/>
      <c r="M4124" s="131"/>
      <c r="N4124" s="131"/>
      <c r="O4124" s="131"/>
      <c r="P4124" s="131"/>
      <c r="Q4124" s="131"/>
      <c r="R4124" s="131"/>
      <c r="S4124" s="131"/>
      <c r="T4124" s="131"/>
      <c r="U4124" s="131"/>
      <c r="V4124" s="131"/>
      <c r="W4124" s="131"/>
      <c r="X4124" s="131"/>
      <c r="Y4124" s="131"/>
      <c r="Z4124" s="131"/>
      <c r="AA4124" s="131"/>
      <c r="AB4124" s="131"/>
      <c r="AC4124" s="131"/>
      <c r="AD4124" s="131"/>
      <c r="AE4124" s="131"/>
      <c r="AF4124" s="131"/>
      <c r="AG4124" s="131"/>
      <c r="AH4124" s="43">
        <v>0</v>
      </c>
    </row>
    <row r="4125" spans="4:34">
      <c r="D4125" s="62">
        <v>2023</v>
      </c>
      <c r="E4125" s="62">
        <v>1</v>
      </c>
      <c r="F4125" s="62">
        <v>2023</v>
      </c>
      <c r="G4125" s="62">
        <v>2023</v>
      </c>
      <c r="H4125" s="131"/>
      <c r="I4125" s="131"/>
      <c r="J4125" s="131"/>
      <c r="K4125" s="131"/>
      <c r="L4125" s="131"/>
      <c r="M4125" s="131"/>
      <c r="N4125" s="131"/>
      <c r="O4125" s="131"/>
      <c r="P4125" s="131"/>
      <c r="Q4125" s="131"/>
      <c r="R4125" s="131"/>
      <c r="S4125" s="131"/>
      <c r="T4125" s="131"/>
      <c r="U4125" s="131"/>
      <c r="V4125" s="131"/>
      <c r="W4125" s="131"/>
      <c r="X4125" s="131"/>
      <c r="Y4125" s="131"/>
      <c r="Z4125" s="131"/>
      <c r="AA4125" s="131"/>
      <c r="AB4125" s="131"/>
      <c r="AC4125" s="131"/>
      <c r="AD4125" s="131"/>
      <c r="AE4125" s="131"/>
      <c r="AF4125" s="131"/>
      <c r="AG4125" s="131"/>
      <c r="AH4125" s="43">
        <v>0</v>
      </c>
    </row>
    <row r="4126" spans="4:34">
      <c r="D4126" s="62">
        <v>2023</v>
      </c>
      <c r="E4126" s="62">
        <v>2</v>
      </c>
      <c r="F4126" s="62">
        <v>2023</v>
      </c>
      <c r="G4126" s="62">
        <v>2023</v>
      </c>
      <c r="H4126" s="131"/>
      <c r="I4126" s="131"/>
      <c r="J4126" s="131"/>
      <c r="K4126" s="131"/>
      <c r="L4126" s="131"/>
      <c r="M4126" s="131"/>
      <c r="N4126" s="131"/>
      <c r="O4126" s="131"/>
      <c r="P4126" s="131"/>
      <c r="Q4126" s="131"/>
      <c r="R4126" s="131"/>
      <c r="S4126" s="131"/>
      <c r="T4126" s="131"/>
      <c r="U4126" s="131"/>
      <c r="V4126" s="131"/>
      <c r="W4126" s="131"/>
      <c r="X4126" s="131"/>
      <c r="Y4126" s="131"/>
      <c r="Z4126" s="131"/>
      <c r="AA4126" s="131"/>
      <c r="AB4126" s="131"/>
      <c r="AC4126" s="131"/>
      <c r="AD4126" s="131"/>
      <c r="AE4126" s="131"/>
      <c r="AF4126" s="131"/>
      <c r="AG4126" s="131"/>
      <c r="AH4126" s="43">
        <v>0</v>
      </c>
    </row>
    <row r="4127" spans="4:34">
      <c r="D4127" s="62">
        <v>2023</v>
      </c>
      <c r="E4127" s="62">
        <v>3</v>
      </c>
      <c r="F4127" s="62">
        <v>2023</v>
      </c>
      <c r="G4127" s="62">
        <v>2023</v>
      </c>
      <c r="H4127" s="131"/>
      <c r="I4127" s="131"/>
      <c r="J4127" s="131"/>
      <c r="K4127" s="131"/>
      <c r="L4127" s="131"/>
      <c r="M4127" s="131"/>
      <c r="N4127" s="131"/>
      <c r="O4127" s="131"/>
      <c r="P4127" s="131"/>
      <c r="Q4127" s="131"/>
      <c r="R4127" s="131"/>
      <c r="S4127" s="131"/>
      <c r="T4127" s="131"/>
      <c r="U4127" s="131"/>
      <c r="V4127" s="131"/>
      <c r="W4127" s="131"/>
      <c r="X4127" s="131"/>
      <c r="Y4127" s="131"/>
      <c r="Z4127" s="131"/>
      <c r="AA4127" s="131"/>
      <c r="AB4127" s="131"/>
      <c r="AC4127" s="131"/>
      <c r="AD4127" s="131"/>
      <c r="AE4127" s="131"/>
      <c r="AF4127" s="131"/>
      <c r="AG4127" s="131"/>
      <c r="AH4127" s="43">
        <v>0</v>
      </c>
    </row>
    <row r="4128" spans="4:34">
      <c r="D4128" s="62">
        <v>2023</v>
      </c>
      <c r="E4128" s="62">
        <v>4</v>
      </c>
      <c r="F4128" s="62">
        <v>2023</v>
      </c>
      <c r="G4128" s="62">
        <v>2023</v>
      </c>
      <c r="H4128" s="131"/>
      <c r="I4128" s="131"/>
      <c r="J4128" s="131"/>
      <c r="K4128" s="131"/>
      <c r="L4128" s="131"/>
      <c r="M4128" s="131"/>
      <c r="N4128" s="131"/>
      <c r="O4128" s="131"/>
      <c r="P4128" s="131"/>
      <c r="Q4128" s="131"/>
      <c r="R4128" s="131"/>
      <c r="S4128" s="131"/>
      <c r="T4128" s="131"/>
      <c r="U4128" s="131"/>
      <c r="V4128" s="131"/>
      <c r="W4128" s="131"/>
      <c r="X4128" s="131"/>
      <c r="Y4128" s="131"/>
      <c r="Z4128" s="131"/>
      <c r="AA4128" s="131"/>
      <c r="AB4128" s="131"/>
      <c r="AC4128" s="131"/>
      <c r="AD4128" s="131"/>
      <c r="AE4128" s="131"/>
      <c r="AF4128" s="131"/>
      <c r="AG4128" s="131"/>
      <c r="AH4128" s="43">
        <v>0</v>
      </c>
    </row>
    <row r="4129" spans="4:34">
      <c r="D4129" s="62">
        <v>2023</v>
      </c>
      <c r="E4129" s="62">
        <v>5</v>
      </c>
      <c r="F4129" s="62">
        <v>2023</v>
      </c>
      <c r="G4129" s="62">
        <v>2024</v>
      </c>
      <c r="H4129" s="131"/>
      <c r="I4129" s="131"/>
      <c r="J4129" s="131"/>
      <c r="K4129" s="131"/>
      <c r="L4129" s="131"/>
      <c r="M4129" s="131"/>
      <c r="N4129" s="131"/>
      <c r="O4129" s="131"/>
      <c r="P4129" s="131"/>
      <c r="Q4129" s="131"/>
      <c r="R4129" s="131"/>
      <c r="S4129" s="131"/>
      <c r="T4129" s="131"/>
      <c r="U4129" s="131"/>
      <c r="V4129" s="131"/>
      <c r="W4129" s="131"/>
      <c r="X4129" s="131"/>
      <c r="Y4129" s="131"/>
      <c r="Z4129" s="131"/>
      <c r="AA4129" s="131"/>
      <c r="AB4129" s="131"/>
      <c r="AC4129" s="131"/>
      <c r="AD4129" s="131"/>
      <c r="AE4129" s="131"/>
      <c r="AF4129" s="131"/>
      <c r="AG4129" s="131"/>
      <c r="AH4129" s="43">
        <v>0</v>
      </c>
    </row>
    <row r="4130" spans="4:34">
      <c r="D4130" s="62">
        <v>2023</v>
      </c>
      <c r="E4130" s="62">
        <v>6</v>
      </c>
      <c r="F4130" s="62">
        <v>2023</v>
      </c>
      <c r="G4130" s="62">
        <v>2024</v>
      </c>
      <c r="H4130" s="131"/>
      <c r="I4130" s="131"/>
      <c r="J4130" s="131"/>
      <c r="K4130" s="131"/>
      <c r="L4130" s="131"/>
      <c r="M4130" s="131"/>
      <c r="N4130" s="131"/>
      <c r="O4130" s="131"/>
      <c r="P4130" s="131"/>
      <c r="Q4130" s="131"/>
      <c r="R4130" s="131"/>
      <c r="S4130" s="131"/>
      <c r="T4130" s="131"/>
      <c r="U4130" s="131"/>
      <c r="V4130" s="131"/>
      <c r="W4130" s="131"/>
      <c r="X4130" s="131"/>
      <c r="Y4130" s="131"/>
      <c r="Z4130" s="131"/>
      <c r="AA4130" s="131"/>
      <c r="AB4130" s="131"/>
      <c r="AC4130" s="131"/>
      <c r="AD4130" s="131"/>
      <c r="AE4130" s="131"/>
      <c r="AF4130" s="131"/>
      <c r="AG4130" s="131"/>
      <c r="AH4130" s="43">
        <v>0</v>
      </c>
    </row>
    <row r="4131" spans="4:34">
      <c r="D4131" s="62">
        <v>2023</v>
      </c>
      <c r="E4131" s="62">
        <v>7</v>
      </c>
      <c r="F4131" s="62">
        <v>2024</v>
      </c>
      <c r="G4131" s="62">
        <v>2024</v>
      </c>
      <c r="H4131" s="131"/>
      <c r="I4131" s="131"/>
      <c r="J4131" s="131"/>
      <c r="K4131" s="131"/>
      <c r="L4131" s="131"/>
      <c r="M4131" s="131"/>
      <c r="N4131" s="131"/>
      <c r="O4131" s="131"/>
      <c r="P4131" s="131"/>
      <c r="Q4131" s="131"/>
      <c r="R4131" s="131"/>
      <c r="S4131" s="131"/>
      <c r="T4131" s="131"/>
      <c r="U4131" s="131"/>
      <c r="V4131" s="131"/>
      <c r="W4131" s="131"/>
      <c r="X4131" s="131"/>
      <c r="Y4131" s="131"/>
      <c r="Z4131" s="131"/>
      <c r="AA4131" s="131"/>
      <c r="AB4131" s="131"/>
      <c r="AC4131" s="131"/>
      <c r="AD4131" s="131"/>
      <c r="AE4131" s="131"/>
      <c r="AF4131" s="131"/>
      <c r="AG4131" s="131"/>
      <c r="AH4131" s="43">
        <v>0</v>
      </c>
    </row>
    <row r="4132" spans="4:34">
      <c r="D4132" s="62">
        <v>2023</v>
      </c>
      <c r="E4132" s="62">
        <v>8</v>
      </c>
      <c r="F4132" s="62">
        <v>2024</v>
      </c>
      <c r="G4132" s="62">
        <v>2024</v>
      </c>
      <c r="H4132" s="131"/>
      <c r="I4132" s="131"/>
      <c r="J4132" s="131"/>
      <c r="K4132" s="131"/>
      <c r="L4132" s="131"/>
      <c r="M4132" s="131"/>
      <c r="N4132" s="131"/>
      <c r="O4132" s="131"/>
      <c r="P4132" s="131"/>
      <c r="Q4132" s="131"/>
      <c r="R4132" s="131"/>
      <c r="S4132" s="131"/>
      <c r="T4132" s="131"/>
      <c r="U4132" s="131"/>
      <c r="V4132" s="131"/>
      <c r="W4132" s="131"/>
      <c r="X4132" s="131"/>
      <c r="Y4132" s="131"/>
      <c r="Z4132" s="131"/>
      <c r="AA4132" s="131"/>
      <c r="AB4132" s="131"/>
      <c r="AC4132" s="131"/>
      <c r="AD4132" s="131"/>
      <c r="AE4132" s="131"/>
      <c r="AF4132" s="131"/>
      <c r="AG4132" s="131"/>
      <c r="AH4132" s="43">
        <v>0</v>
      </c>
    </row>
    <row r="4133" spans="4:34">
      <c r="D4133" s="62">
        <v>2023</v>
      </c>
      <c r="E4133" s="62">
        <v>9</v>
      </c>
      <c r="F4133" s="62">
        <v>2024</v>
      </c>
      <c r="G4133" s="62">
        <v>2024</v>
      </c>
      <c r="H4133" s="131"/>
      <c r="I4133" s="131"/>
      <c r="J4133" s="131"/>
      <c r="K4133" s="131"/>
      <c r="L4133" s="131"/>
      <c r="M4133" s="131"/>
      <c r="N4133" s="131"/>
      <c r="O4133" s="131"/>
      <c r="P4133" s="131"/>
      <c r="Q4133" s="131"/>
      <c r="R4133" s="131"/>
      <c r="S4133" s="131"/>
      <c r="T4133" s="131"/>
      <c r="U4133" s="131"/>
      <c r="V4133" s="131"/>
      <c r="W4133" s="131"/>
      <c r="X4133" s="131"/>
      <c r="Y4133" s="131"/>
      <c r="Z4133" s="131"/>
      <c r="AA4133" s="131"/>
      <c r="AB4133" s="131"/>
      <c r="AC4133" s="131"/>
      <c r="AD4133" s="131"/>
      <c r="AE4133" s="131"/>
      <c r="AF4133" s="131"/>
      <c r="AG4133" s="131"/>
      <c r="AH4133" s="43">
        <v>0</v>
      </c>
    </row>
    <row r="4134" spans="4:34">
      <c r="D4134" s="62">
        <v>2023</v>
      </c>
      <c r="E4134" s="62">
        <v>10</v>
      </c>
      <c r="F4134" s="62">
        <v>2024</v>
      </c>
      <c r="G4134" s="62">
        <v>2024</v>
      </c>
      <c r="H4134" s="131"/>
      <c r="I4134" s="131"/>
      <c r="J4134" s="131"/>
      <c r="K4134" s="131"/>
      <c r="L4134" s="131"/>
      <c r="M4134" s="131"/>
      <c r="N4134" s="131"/>
      <c r="O4134" s="131"/>
      <c r="P4134" s="131"/>
      <c r="Q4134" s="131"/>
      <c r="R4134" s="131"/>
      <c r="S4134" s="131"/>
      <c r="T4134" s="131"/>
      <c r="U4134" s="131"/>
      <c r="V4134" s="131"/>
      <c r="W4134" s="131"/>
      <c r="X4134" s="131"/>
      <c r="Y4134" s="131"/>
      <c r="Z4134" s="131"/>
      <c r="AA4134" s="131"/>
      <c r="AB4134" s="131"/>
      <c r="AC4134" s="131"/>
      <c r="AD4134" s="131"/>
      <c r="AE4134" s="131"/>
      <c r="AF4134" s="131"/>
      <c r="AG4134" s="131"/>
      <c r="AH4134" s="43">
        <v>0</v>
      </c>
    </row>
    <row r="4135" spans="4:34">
      <c r="D4135" s="62">
        <v>2023</v>
      </c>
      <c r="E4135" s="62">
        <v>11</v>
      </c>
      <c r="F4135" s="62">
        <v>2024</v>
      </c>
      <c r="G4135" s="62">
        <v>2024</v>
      </c>
      <c r="H4135" s="131"/>
      <c r="I4135" s="131"/>
      <c r="J4135" s="131"/>
      <c r="K4135" s="131"/>
      <c r="L4135" s="131"/>
      <c r="M4135" s="131"/>
      <c r="N4135" s="131"/>
      <c r="O4135" s="131"/>
      <c r="P4135" s="131"/>
      <c r="Q4135" s="131"/>
      <c r="R4135" s="131"/>
      <c r="S4135" s="131"/>
      <c r="T4135" s="131"/>
      <c r="U4135" s="131"/>
      <c r="V4135" s="131"/>
      <c r="W4135" s="131"/>
      <c r="X4135" s="131"/>
      <c r="Y4135" s="131"/>
      <c r="Z4135" s="131"/>
      <c r="AA4135" s="131"/>
      <c r="AB4135" s="131"/>
      <c r="AC4135" s="131"/>
      <c r="AD4135" s="131"/>
      <c r="AE4135" s="131"/>
      <c r="AF4135" s="131"/>
      <c r="AG4135" s="131"/>
      <c r="AH4135" s="43">
        <v>0</v>
      </c>
    </row>
    <row r="4136" spans="4:34">
      <c r="D4136" s="62">
        <v>2023</v>
      </c>
      <c r="E4136" s="62">
        <v>12</v>
      </c>
      <c r="F4136" s="62">
        <v>2024</v>
      </c>
      <c r="G4136" s="62">
        <v>2024</v>
      </c>
      <c r="H4136" s="131"/>
      <c r="I4136" s="131"/>
      <c r="J4136" s="131"/>
      <c r="K4136" s="131"/>
      <c r="L4136" s="131"/>
      <c r="M4136" s="131"/>
      <c r="N4136" s="131"/>
      <c r="O4136" s="131"/>
      <c r="P4136" s="131"/>
      <c r="Q4136" s="131"/>
      <c r="R4136" s="131"/>
      <c r="S4136" s="131"/>
      <c r="T4136" s="131"/>
      <c r="U4136" s="131"/>
      <c r="V4136" s="131"/>
      <c r="W4136" s="131"/>
      <c r="X4136" s="131"/>
      <c r="Y4136" s="131"/>
      <c r="Z4136" s="131"/>
      <c r="AA4136" s="131"/>
      <c r="AB4136" s="131"/>
      <c r="AC4136" s="131"/>
      <c r="AD4136" s="131"/>
      <c r="AE4136" s="131"/>
      <c r="AF4136" s="131"/>
      <c r="AG4136" s="131"/>
      <c r="AH4136" s="43">
        <v>0</v>
      </c>
    </row>
    <row r="4137" spans="4:34">
      <c r="D4137" s="62">
        <v>2024</v>
      </c>
      <c r="E4137" s="62">
        <v>1</v>
      </c>
      <c r="F4137" s="62">
        <v>2024</v>
      </c>
      <c r="G4137" s="62">
        <v>2024</v>
      </c>
      <c r="H4137" s="131"/>
      <c r="I4137" s="131"/>
      <c r="J4137" s="131"/>
      <c r="K4137" s="131"/>
      <c r="L4137" s="131"/>
      <c r="M4137" s="131"/>
      <c r="N4137" s="131"/>
      <c r="O4137" s="131"/>
      <c r="P4137" s="131"/>
      <c r="Q4137" s="131"/>
      <c r="R4137" s="131"/>
      <c r="S4137" s="131"/>
      <c r="T4137" s="131"/>
      <c r="U4137" s="131"/>
      <c r="V4137" s="131"/>
      <c r="W4137" s="131"/>
      <c r="X4137" s="131"/>
      <c r="Y4137" s="131"/>
      <c r="Z4137" s="131"/>
      <c r="AA4137" s="131"/>
      <c r="AB4137" s="131"/>
      <c r="AC4137" s="131"/>
      <c r="AD4137" s="131"/>
      <c r="AE4137" s="131"/>
      <c r="AF4137" s="131"/>
      <c r="AG4137" s="131"/>
      <c r="AH4137" s="43">
        <v>0</v>
      </c>
    </row>
    <row r="4138" spans="4:34">
      <c r="D4138" s="62">
        <v>2024</v>
      </c>
      <c r="E4138" s="62">
        <v>2</v>
      </c>
      <c r="F4138" s="62">
        <v>2024</v>
      </c>
      <c r="G4138" s="62">
        <v>2024</v>
      </c>
      <c r="H4138" s="131"/>
      <c r="I4138" s="131"/>
      <c r="J4138" s="131"/>
      <c r="K4138" s="131"/>
      <c r="L4138" s="131"/>
      <c r="M4138" s="131"/>
      <c r="N4138" s="131"/>
      <c r="O4138" s="131"/>
      <c r="P4138" s="131"/>
      <c r="Q4138" s="131"/>
      <c r="R4138" s="131"/>
      <c r="S4138" s="131"/>
      <c r="T4138" s="131"/>
      <c r="U4138" s="131"/>
      <c r="V4138" s="131"/>
      <c r="W4138" s="131"/>
      <c r="X4138" s="131"/>
      <c r="Y4138" s="131"/>
      <c r="Z4138" s="131"/>
      <c r="AA4138" s="131"/>
      <c r="AB4138" s="131"/>
      <c r="AC4138" s="131"/>
      <c r="AD4138" s="131"/>
      <c r="AE4138" s="131"/>
      <c r="AF4138" s="131"/>
      <c r="AG4138" s="131"/>
      <c r="AH4138" s="43">
        <v>0</v>
      </c>
    </row>
    <row r="4139" spans="4:34">
      <c r="D4139" s="62">
        <v>2024</v>
      </c>
      <c r="E4139" s="62">
        <v>3</v>
      </c>
      <c r="F4139" s="62">
        <v>2024</v>
      </c>
      <c r="G4139" s="62">
        <v>2024</v>
      </c>
      <c r="H4139" s="131"/>
      <c r="I4139" s="131"/>
      <c r="J4139" s="131"/>
      <c r="K4139" s="131"/>
      <c r="L4139" s="131"/>
      <c r="M4139" s="131"/>
      <c r="N4139" s="131"/>
      <c r="O4139" s="131"/>
      <c r="P4139" s="131"/>
      <c r="Q4139" s="131"/>
      <c r="R4139" s="131"/>
      <c r="S4139" s="131"/>
      <c r="T4139" s="131"/>
      <c r="U4139" s="131"/>
      <c r="V4139" s="131"/>
      <c r="W4139" s="131"/>
      <c r="X4139" s="131"/>
      <c r="Y4139" s="131"/>
      <c r="Z4139" s="131"/>
      <c r="AA4139" s="131"/>
      <c r="AB4139" s="131"/>
      <c r="AC4139" s="131"/>
      <c r="AD4139" s="131"/>
      <c r="AE4139" s="131"/>
      <c r="AF4139" s="131"/>
      <c r="AG4139" s="131"/>
      <c r="AH4139" s="43">
        <v>0</v>
      </c>
    </row>
    <row r="4140" spans="4:34">
      <c r="D4140" s="62">
        <v>2024</v>
      </c>
      <c r="E4140" s="62">
        <v>4</v>
      </c>
      <c r="F4140" s="62">
        <v>2024</v>
      </c>
      <c r="G4140" s="62">
        <v>2024</v>
      </c>
      <c r="H4140" s="131"/>
      <c r="I4140" s="131"/>
      <c r="J4140" s="131"/>
      <c r="K4140" s="131"/>
      <c r="L4140" s="131"/>
      <c r="M4140" s="131"/>
      <c r="N4140" s="131"/>
      <c r="O4140" s="131"/>
      <c r="P4140" s="131"/>
      <c r="Q4140" s="131"/>
      <c r="R4140" s="131"/>
      <c r="S4140" s="131"/>
      <c r="T4140" s="131"/>
      <c r="U4140" s="131"/>
      <c r="V4140" s="131"/>
      <c r="W4140" s="131"/>
      <c r="X4140" s="131"/>
      <c r="Y4140" s="131"/>
      <c r="Z4140" s="131"/>
      <c r="AA4140" s="131"/>
      <c r="AB4140" s="131"/>
      <c r="AC4140" s="131"/>
      <c r="AD4140" s="131"/>
      <c r="AE4140" s="131"/>
      <c r="AF4140" s="131"/>
      <c r="AG4140" s="131"/>
      <c r="AH4140" s="43">
        <v>0</v>
      </c>
    </row>
    <row r="4141" spans="4:34">
      <c r="D4141" s="62">
        <v>2024</v>
      </c>
      <c r="E4141" s="62">
        <v>5</v>
      </c>
      <c r="F4141" s="62">
        <v>2024</v>
      </c>
      <c r="G4141" s="62">
        <v>2025</v>
      </c>
      <c r="H4141" s="131"/>
      <c r="I4141" s="131"/>
      <c r="J4141" s="131"/>
      <c r="K4141" s="131"/>
      <c r="L4141" s="131"/>
      <c r="M4141" s="131"/>
      <c r="N4141" s="131"/>
      <c r="O4141" s="131"/>
      <c r="P4141" s="131"/>
      <c r="Q4141" s="131"/>
      <c r="R4141" s="131"/>
      <c r="S4141" s="131"/>
      <c r="T4141" s="131"/>
      <c r="U4141" s="131"/>
      <c r="V4141" s="131"/>
      <c r="W4141" s="131"/>
      <c r="X4141" s="131"/>
      <c r="Y4141" s="131"/>
      <c r="Z4141" s="131"/>
      <c r="AA4141" s="131"/>
      <c r="AB4141" s="131"/>
      <c r="AC4141" s="131"/>
      <c r="AD4141" s="131"/>
      <c r="AE4141" s="131"/>
      <c r="AF4141" s="131"/>
      <c r="AG4141" s="131"/>
      <c r="AH4141" s="43">
        <v>0</v>
      </c>
    </row>
    <row r="4142" spans="4:34">
      <c r="D4142" s="62">
        <v>2024</v>
      </c>
      <c r="E4142" s="62">
        <v>6</v>
      </c>
      <c r="F4142" s="62">
        <v>2024</v>
      </c>
      <c r="G4142" s="62">
        <v>2025</v>
      </c>
      <c r="H4142" s="131"/>
      <c r="I4142" s="131"/>
      <c r="J4142" s="131"/>
      <c r="K4142" s="131"/>
      <c r="L4142" s="131"/>
      <c r="M4142" s="131"/>
      <c r="N4142" s="131"/>
      <c r="O4142" s="131"/>
      <c r="P4142" s="131"/>
      <c r="Q4142" s="131"/>
      <c r="R4142" s="131"/>
      <c r="S4142" s="131"/>
      <c r="T4142" s="131"/>
      <c r="U4142" s="131"/>
      <c r="V4142" s="131"/>
      <c r="W4142" s="131"/>
      <c r="X4142" s="131"/>
      <c r="Y4142" s="131"/>
      <c r="Z4142" s="131"/>
      <c r="AA4142" s="131"/>
      <c r="AB4142" s="131"/>
      <c r="AC4142" s="131"/>
      <c r="AD4142" s="131"/>
      <c r="AE4142" s="131"/>
      <c r="AF4142" s="131"/>
      <c r="AG4142" s="131"/>
      <c r="AH4142" s="43">
        <v>0</v>
      </c>
    </row>
    <row r="4143" spans="4:34">
      <c r="D4143" s="62">
        <v>2024</v>
      </c>
      <c r="E4143" s="62">
        <v>7</v>
      </c>
      <c r="F4143" s="62">
        <v>2025</v>
      </c>
      <c r="G4143" s="62">
        <v>2025</v>
      </c>
      <c r="H4143" s="131"/>
      <c r="I4143" s="131"/>
      <c r="J4143" s="131"/>
      <c r="K4143" s="131"/>
      <c r="L4143" s="131"/>
      <c r="M4143" s="131"/>
      <c r="N4143" s="131"/>
      <c r="O4143" s="131"/>
      <c r="P4143" s="131"/>
      <c r="Q4143" s="131"/>
      <c r="R4143" s="131"/>
      <c r="S4143" s="131"/>
      <c r="T4143" s="131"/>
      <c r="U4143" s="131"/>
      <c r="V4143" s="131"/>
      <c r="W4143" s="131"/>
      <c r="X4143" s="131"/>
      <c r="Y4143" s="131"/>
      <c r="Z4143" s="131"/>
      <c r="AA4143" s="131"/>
      <c r="AB4143" s="131"/>
      <c r="AC4143" s="131"/>
      <c r="AD4143" s="131"/>
      <c r="AE4143" s="131"/>
      <c r="AF4143" s="131"/>
      <c r="AG4143" s="131"/>
      <c r="AH4143" s="43">
        <v>0</v>
      </c>
    </row>
    <row r="4144" spans="4:34">
      <c r="D4144" s="62">
        <v>2024</v>
      </c>
      <c r="E4144" s="62">
        <v>8</v>
      </c>
      <c r="F4144" s="62">
        <v>2025</v>
      </c>
      <c r="G4144" s="62">
        <v>2025</v>
      </c>
      <c r="H4144" s="131"/>
      <c r="I4144" s="131"/>
      <c r="J4144" s="131"/>
      <c r="K4144" s="131"/>
      <c r="L4144" s="131"/>
      <c r="M4144" s="131"/>
      <c r="N4144" s="131"/>
      <c r="O4144" s="131"/>
      <c r="P4144" s="131"/>
      <c r="Q4144" s="131"/>
      <c r="R4144" s="131"/>
      <c r="S4144" s="131"/>
      <c r="T4144" s="131"/>
      <c r="U4144" s="131"/>
      <c r="V4144" s="131"/>
      <c r="W4144" s="131"/>
      <c r="X4144" s="131"/>
      <c r="Y4144" s="131"/>
      <c r="Z4144" s="131"/>
      <c r="AA4144" s="131"/>
      <c r="AB4144" s="131"/>
      <c r="AC4144" s="131"/>
      <c r="AD4144" s="131"/>
      <c r="AE4144" s="131"/>
      <c r="AF4144" s="131"/>
      <c r="AG4144" s="131"/>
      <c r="AH4144" s="43">
        <v>0</v>
      </c>
    </row>
    <row r="4145" spans="4:34">
      <c r="D4145" s="62">
        <v>2024</v>
      </c>
      <c r="E4145" s="62">
        <v>9</v>
      </c>
      <c r="F4145" s="62">
        <v>2025</v>
      </c>
      <c r="G4145" s="62">
        <v>2025</v>
      </c>
      <c r="H4145" s="131"/>
      <c r="I4145" s="131"/>
      <c r="J4145" s="131"/>
      <c r="K4145" s="131"/>
      <c r="L4145" s="131"/>
      <c r="M4145" s="131"/>
      <c r="N4145" s="131"/>
      <c r="O4145" s="131"/>
      <c r="P4145" s="131"/>
      <c r="Q4145" s="131"/>
      <c r="R4145" s="131"/>
      <c r="S4145" s="131"/>
      <c r="T4145" s="131"/>
      <c r="U4145" s="131"/>
      <c r="V4145" s="131"/>
      <c r="W4145" s="131"/>
      <c r="X4145" s="131"/>
      <c r="Y4145" s="131"/>
      <c r="Z4145" s="131"/>
      <c r="AA4145" s="131"/>
      <c r="AB4145" s="131"/>
      <c r="AC4145" s="131"/>
      <c r="AD4145" s="131"/>
      <c r="AE4145" s="131"/>
      <c r="AF4145" s="131"/>
      <c r="AG4145" s="131"/>
      <c r="AH4145" s="43">
        <v>0</v>
      </c>
    </row>
    <row r="4146" spans="4:34">
      <c r="D4146" s="62">
        <v>2024</v>
      </c>
      <c r="E4146" s="62">
        <v>10</v>
      </c>
      <c r="F4146" s="62">
        <v>2025</v>
      </c>
      <c r="G4146" s="62">
        <v>2025</v>
      </c>
      <c r="H4146" s="131"/>
      <c r="I4146" s="131"/>
      <c r="J4146" s="131"/>
      <c r="K4146" s="131"/>
      <c r="L4146" s="131"/>
      <c r="M4146" s="131"/>
      <c r="N4146" s="131"/>
      <c r="O4146" s="131"/>
      <c r="P4146" s="131"/>
      <c r="Q4146" s="131"/>
      <c r="R4146" s="131"/>
      <c r="S4146" s="131"/>
      <c r="T4146" s="131"/>
      <c r="U4146" s="131"/>
      <c r="V4146" s="131"/>
      <c r="W4146" s="131"/>
      <c r="X4146" s="131"/>
      <c r="Y4146" s="131"/>
      <c r="Z4146" s="131"/>
      <c r="AA4146" s="131"/>
      <c r="AB4146" s="131"/>
      <c r="AC4146" s="131"/>
      <c r="AD4146" s="131"/>
      <c r="AE4146" s="131"/>
      <c r="AF4146" s="131"/>
      <c r="AG4146" s="131"/>
      <c r="AH4146" s="43">
        <v>0</v>
      </c>
    </row>
    <row r="4147" spans="4:34">
      <c r="D4147" s="62">
        <v>2024</v>
      </c>
      <c r="E4147" s="62">
        <v>11</v>
      </c>
      <c r="F4147" s="62">
        <v>2025</v>
      </c>
      <c r="G4147" s="62">
        <v>2025</v>
      </c>
      <c r="H4147" s="131"/>
      <c r="I4147" s="131"/>
      <c r="J4147" s="131"/>
      <c r="K4147" s="131"/>
      <c r="L4147" s="131"/>
      <c r="M4147" s="131"/>
      <c r="N4147" s="131"/>
      <c r="O4147" s="131"/>
      <c r="P4147" s="131"/>
      <c r="Q4147" s="131"/>
      <c r="R4147" s="131"/>
      <c r="S4147" s="131"/>
      <c r="T4147" s="131"/>
      <c r="U4147" s="131"/>
      <c r="V4147" s="131"/>
      <c r="W4147" s="131"/>
      <c r="X4147" s="131"/>
      <c r="Y4147" s="131"/>
      <c r="Z4147" s="131"/>
      <c r="AA4147" s="131"/>
      <c r="AB4147" s="131"/>
      <c r="AC4147" s="131"/>
      <c r="AD4147" s="131"/>
      <c r="AE4147" s="131"/>
      <c r="AF4147" s="131"/>
      <c r="AG4147" s="131"/>
      <c r="AH4147" s="43">
        <v>0</v>
      </c>
    </row>
    <row r="4148" spans="4:34">
      <c r="D4148" s="62">
        <v>2024</v>
      </c>
      <c r="E4148" s="62">
        <v>12</v>
      </c>
      <c r="F4148" s="62">
        <v>2025</v>
      </c>
      <c r="G4148" s="62">
        <v>2025</v>
      </c>
      <c r="H4148" s="131"/>
      <c r="I4148" s="131"/>
      <c r="J4148" s="131"/>
      <c r="K4148" s="131"/>
      <c r="L4148" s="131"/>
      <c r="M4148" s="131"/>
      <c r="N4148" s="131"/>
      <c r="O4148" s="131"/>
      <c r="P4148" s="131"/>
      <c r="Q4148" s="131"/>
      <c r="R4148" s="131"/>
      <c r="S4148" s="131"/>
      <c r="T4148" s="131"/>
      <c r="U4148" s="131"/>
      <c r="V4148" s="131"/>
      <c r="W4148" s="131"/>
      <c r="X4148" s="131"/>
      <c r="Y4148" s="131"/>
      <c r="Z4148" s="131"/>
      <c r="AA4148" s="131"/>
      <c r="AB4148" s="131"/>
      <c r="AC4148" s="131"/>
      <c r="AD4148" s="131"/>
      <c r="AE4148" s="131"/>
      <c r="AF4148" s="131"/>
      <c r="AG4148" s="131"/>
      <c r="AH4148" s="43">
        <v>0</v>
      </c>
    </row>
    <row r="4149" spans="4:34">
      <c r="D4149" s="62">
        <v>2025</v>
      </c>
      <c r="E4149" s="62">
        <v>1</v>
      </c>
      <c r="F4149" s="62">
        <v>2025</v>
      </c>
      <c r="G4149" s="62">
        <v>2025</v>
      </c>
      <c r="H4149" s="131"/>
      <c r="I4149" s="131"/>
      <c r="J4149" s="131"/>
      <c r="K4149" s="131"/>
      <c r="L4149" s="131"/>
      <c r="M4149" s="131"/>
      <c r="N4149" s="131"/>
      <c r="O4149" s="131"/>
      <c r="P4149" s="131"/>
      <c r="Q4149" s="131"/>
      <c r="R4149" s="131"/>
      <c r="S4149" s="131"/>
      <c r="T4149" s="131"/>
      <c r="U4149" s="131"/>
      <c r="V4149" s="131"/>
      <c r="W4149" s="131"/>
      <c r="X4149" s="131"/>
      <c r="Y4149" s="131"/>
      <c r="Z4149" s="131"/>
      <c r="AA4149" s="131"/>
      <c r="AB4149" s="131"/>
      <c r="AC4149" s="131"/>
      <c r="AD4149" s="131"/>
      <c r="AE4149" s="131"/>
      <c r="AF4149" s="131"/>
      <c r="AG4149" s="131"/>
      <c r="AH4149" s="43">
        <v>0</v>
      </c>
    </row>
    <row r="4150" spans="4:34">
      <c r="D4150" s="62">
        <v>2025</v>
      </c>
      <c r="E4150" s="62">
        <v>2</v>
      </c>
      <c r="F4150" s="62">
        <v>2025</v>
      </c>
      <c r="G4150" s="62">
        <v>2025</v>
      </c>
      <c r="H4150" s="131"/>
      <c r="I4150" s="131"/>
      <c r="J4150" s="131"/>
      <c r="K4150" s="131"/>
      <c r="L4150" s="131"/>
      <c r="M4150" s="131"/>
      <c r="N4150" s="131"/>
      <c r="O4150" s="131"/>
      <c r="P4150" s="131"/>
      <c r="Q4150" s="131"/>
      <c r="R4150" s="131"/>
      <c r="S4150" s="131"/>
      <c r="T4150" s="131"/>
      <c r="U4150" s="131"/>
      <c r="V4150" s="131"/>
      <c r="W4150" s="131"/>
      <c r="X4150" s="131"/>
      <c r="Y4150" s="131"/>
      <c r="Z4150" s="131"/>
      <c r="AA4150" s="131"/>
      <c r="AB4150" s="131"/>
      <c r="AC4150" s="131"/>
      <c r="AD4150" s="131"/>
      <c r="AE4150" s="131"/>
      <c r="AF4150" s="131"/>
      <c r="AG4150" s="131"/>
      <c r="AH4150" s="43">
        <v>0</v>
      </c>
    </row>
    <row r="4151" spans="4:34">
      <c r="D4151" s="62">
        <v>2025</v>
      </c>
      <c r="E4151" s="62">
        <v>3</v>
      </c>
      <c r="F4151" s="62">
        <v>2025</v>
      </c>
      <c r="G4151" s="62">
        <v>2025</v>
      </c>
      <c r="H4151" s="131"/>
      <c r="I4151" s="131"/>
      <c r="J4151" s="131"/>
      <c r="K4151" s="131"/>
      <c r="L4151" s="131"/>
      <c r="M4151" s="131"/>
      <c r="N4151" s="131"/>
      <c r="O4151" s="131"/>
      <c r="P4151" s="131"/>
      <c r="Q4151" s="131"/>
      <c r="R4151" s="131"/>
      <c r="S4151" s="131"/>
      <c r="T4151" s="131"/>
      <c r="U4151" s="131"/>
      <c r="V4151" s="131"/>
      <c r="W4151" s="131"/>
      <c r="X4151" s="131"/>
      <c r="Y4151" s="131"/>
      <c r="Z4151" s="131"/>
      <c r="AA4151" s="131"/>
      <c r="AB4151" s="131"/>
      <c r="AC4151" s="131"/>
      <c r="AD4151" s="131"/>
      <c r="AE4151" s="131"/>
      <c r="AF4151" s="131"/>
      <c r="AG4151" s="131"/>
      <c r="AH4151" s="43">
        <v>0</v>
      </c>
    </row>
    <row r="4152" spans="4:34">
      <c r="D4152" s="62">
        <v>2025</v>
      </c>
      <c r="E4152" s="62">
        <v>4</v>
      </c>
      <c r="F4152" s="62">
        <v>2025</v>
      </c>
      <c r="G4152" s="62">
        <v>2025</v>
      </c>
      <c r="H4152" s="131"/>
      <c r="I4152" s="131"/>
      <c r="J4152" s="131"/>
      <c r="K4152" s="131"/>
      <c r="L4152" s="131"/>
      <c r="M4152" s="131"/>
      <c r="N4152" s="131"/>
      <c r="O4152" s="131"/>
      <c r="P4152" s="131"/>
      <c r="Q4152" s="131"/>
      <c r="R4152" s="131"/>
      <c r="S4152" s="131"/>
      <c r="T4152" s="131"/>
      <c r="U4152" s="131"/>
      <c r="V4152" s="131"/>
      <c r="W4152" s="131"/>
      <c r="X4152" s="131"/>
      <c r="Y4152" s="131"/>
      <c r="Z4152" s="131"/>
      <c r="AA4152" s="131"/>
      <c r="AB4152" s="131"/>
      <c r="AC4152" s="131"/>
      <c r="AD4152" s="131"/>
      <c r="AE4152" s="131"/>
      <c r="AF4152" s="131"/>
      <c r="AG4152" s="131"/>
      <c r="AH4152" s="43">
        <v>0</v>
      </c>
    </row>
    <row r="4153" spans="4:34">
      <c r="D4153" s="62">
        <v>2025</v>
      </c>
      <c r="E4153" s="62">
        <v>5</v>
      </c>
      <c r="F4153" s="62">
        <v>2025</v>
      </c>
      <c r="G4153" s="62">
        <v>2026</v>
      </c>
      <c r="H4153" s="131"/>
      <c r="I4153" s="131"/>
      <c r="J4153" s="131"/>
      <c r="K4153" s="131"/>
      <c r="L4153" s="131"/>
      <c r="M4153" s="131"/>
      <c r="N4153" s="131"/>
      <c r="O4153" s="131"/>
      <c r="P4153" s="131"/>
      <c r="Q4153" s="131"/>
      <c r="R4153" s="131"/>
      <c r="S4153" s="131"/>
      <c r="T4153" s="131"/>
      <c r="U4153" s="131"/>
      <c r="V4153" s="131"/>
      <c r="W4153" s="131"/>
      <c r="X4153" s="131"/>
      <c r="Y4153" s="131"/>
      <c r="Z4153" s="131"/>
      <c r="AA4153" s="131"/>
      <c r="AB4153" s="131"/>
      <c r="AC4153" s="131"/>
      <c r="AD4153" s="131"/>
      <c r="AE4153" s="131"/>
      <c r="AF4153" s="131"/>
      <c r="AG4153" s="131"/>
      <c r="AH4153" s="43">
        <v>0</v>
      </c>
    </row>
    <row r="4154" spans="4:34">
      <c r="D4154" s="62">
        <v>2025</v>
      </c>
      <c r="E4154" s="62">
        <v>6</v>
      </c>
      <c r="F4154" s="62">
        <v>2025</v>
      </c>
      <c r="G4154" s="62">
        <v>2026</v>
      </c>
      <c r="H4154" s="131"/>
      <c r="I4154" s="131"/>
      <c r="J4154" s="131"/>
      <c r="K4154" s="131"/>
      <c r="L4154" s="131"/>
      <c r="M4154" s="131"/>
      <c r="N4154" s="131"/>
      <c r="O4154" s="131"/>
      <c r="P4154" s="131"/>
      <c r="Q4154" s="131"/>
      <c r="R4154" s="131"/>
      <c r="S4154" s="131"/>
      <c r="T4154" s="131"/>
      <c r="U4154" s="131"/>
      <c r="V4154" s="131"/>
      <c r="W4154" s="131"/>
      <c r="X4154" s="131"/>
      <c r="Y4154" s="131"/>
      <c r="Z4154" s="131"/>
      <c r="AA4154" s="131"/>
      <c r="AB4154" s="131"/>
      <c r="AC4154" s="131"/>
      <c r="AD4154" s="131"/>
      <c r="AE4154" s="131"/>
      <c r="AF4154" s="131"/>
      <c r="AG4154" s="131"/>
      <c r="AH4154" s="43">
        <v>0</v>
      </c>
    </row>
    <row r="4155" spans="4:34">
      <c r="D4155" s="62">
        <v>2025</v>
      </c>
      <c r="E4155" s="62">
        <v>7</v>
      </c>
      <c r="F4155" s="62">
        <v>2026</v>
      </c>
      <c r="G4155" s="62">
        <v>2026</v>
      </c>
      <c r="H4155" s="131"/>
      <c r="I4155" s="131"/>
      <c r="J4155" s="131"/>
      <c r="K4155" s="131"/>
      <c r="L4155" s="131"/>
      <c r="M4155" s="131"/>
      <c r="N4155" s="131"/>
      <c r="O4155" s="131"/>
      <c r="P4155" s="131"/>
      <c r="Q4155" s="131"/>
      <c r="R4155" s="131"/>
      <c r="S4155" s="131"/>
      <c r="T4155" s="131"/>
      <c r="U4155" s="131"/>
      <c r="V4155" s="131"/>
      <c r="W4155" s="131"/>
      <c r="X4155" s="131"/>
      <c r="Y4155" s="131"/>
      <c r="Z4155" s="131"/>
      <c r="AA4155" s="131"/>
      <c r="AB4155" s="131"/>
      <c r="AC4155" s="131"/>
      <c r="AD4155" s="131"/>
      <c r="AE4155" s="131"/>
      <c r="AF4155" s="131"/>
      <c r="AG4155" s="131"/>
      <c r="AH4155" s="43">
        <v>0</v>
      </c>
    </row>
    <row r="4156" spans="4:34">
      <c r="D4156" s="62">
        <v>2025</v>
      </c>
      <c r="E4156" s="62">
        <v>8</v>
      </c>
      <c r="F4156" s="62">
        <v>2026</v>
      </c>
      <c r="G4156" s="62">
        <v>2026</v>
      </c>
      <c r="H4156" s="131"/>
      <c r="I4156" s="131"/>
      <c r="J4156" s="131"/>
      <c r="K4156" s="131"/>
      <c r="L4156" s="131"/>
      <c r="M4156" s="131"/>
      <c r="N4156" s="131"/>
      <c r="O4156" s="131"/>
      <c r="P4156" s="131"/>
      <c r="Q4156" s="131"/>
      <c r="R4156" s="131"/>
      <c r="S4156" s="131"/>
      <c r="T4156" s="131"/>
      <c r="U4156" s="131"/>
      <c r="V4156" s="131"/>
      <c r="W4156" s="131"/>
      <c r="X4156" s="131"/>
      <c r="Y4156" s="131"/>
      <c r="Z4156" s="131"/>
      <c r="AA4156" s="131"/>
      <c r="AB4156" s="131"/>
      <c r="AC4156" s="131"/>
      <c r="AD4156" s="131"/>
      <c r="AE4156" s="131"/>
      <c r="AF4156" s="131"/>
      <c r="AG4156" s="131"/>
      <c r="AH4156" s="43">
        <v>0</v>
      </c>
    </row>
    <row r="4157" spans="4:34">
      <c r="D4157" s="62">
        <v>2025</v>
      </c>
      <c r="E4157" s="62">
        <v>9</v>
      </c>
      <c r="F4157" s="62">
        <v>2026</v>
      </c>
      <c r="G4157" s="62">
        <v>2026</v>
      </c>
      <c r="H4157" s="131"/>
      <c r="I4157" s="131"/>
      <c r="J4157" s="131"/>
      <c r="K4157" s="131"/>
      <c r="L4157" s="131"/>
      <c r="M4157" s="131"/>
      <c r="N4157" s="131"/>
      <c r="O4157" s="131"/>
      <c r="P4157" s="131"/>
      <c r="Q4157" s="131"/>
      <c r="R4157" s="131"/>
      <c r="S4157" s="131"/>
      <c r="T4157" s="131"/>
      <c r="U4157" s="131"/>
      <c r="V4157" s="131"/>
      <c r="W4157" s="131"/>
      <c r="X4157" s="131"/>
      <c r="Y4157" s="131"/>
      <c r="Z4157" s="131"/>
      <c r="AA4157" s="131"/>
      <c r="AB4157" s="131"/>
      <c r="AC4157" s="131"/>
      <c r="AD4157" s="131"/>
      <c r="AE4157" s="131"/>
      <c r="AF4157" s="131"/>
      <c r="AG4157" s="131"/>
      <c r="AH4157" s="43">
        <v>0</v>
      </c>
    </row>
    <row r="4158" spans="4:34">
      <c r="D4158" s="62">
        <v>2025</v>
      </c>
      <c r="E4158" s="62">
        <v>10</v>
      </c>
      <c r="F4158" s="62">
        <v>2026</v>
      </c>
      <c r="G4158" s="62">
        <v>2026</v>
      </c>
      <c r="H4158" s="131"/>
      <c r="I4158" s="131"/>
      <c r="J4158" s="131"/>
      <c r="K4158" s="131"/>
      <c r="L4158" s="131"/>
      <c r="M4158" s="131"/>
      <c r="N4158" s="131"/>
      <c r="O4158" s="131"/>
      <c r="P4158" s="131"/>
      <c r="Q4158" s="131"/>
      <c r="R4158" s="131"/>
      <c r="S4158" s="131"/>
      <c r="T4158" s="131"/>
      <c r="U4158" s="131"/>
      <c r="V4158" s="131"/>
      <c r="W4158" s="131"/>
      <c r="X4158" s="131"/>
      <c r="Y4158" s="131"/>
      <c r="Z4158" s="131"/>
      <c r="AA4158" s="131"/>
      <c r="AB4158" s="131"/>
      <c r="AC4158" s="131"/>
      <c r="AD4158" s="131"/>
      <c r="AE4158" s="131"/>
      <c r="AF4158" s="131"/>
      <c r="AG4158" s="131"/>
      <c r="AH4158" s="43">
        <v>0</v>
      </c>
    </row>
    <row r="4159" spans="4:34">
      <c r="D4159" s="62">
        <v>2025</v>
      </c>
      <c r="E4159" s="62">
        <v>11</v>
      </c>
      <c r="F4159" s="62">
        <v>2026</v>
      </c>
      <c r="G4159" s="62">
        <v>2026</v>
      </c>
      <c r="H4159" s="131"/>
      <c r="I4159" s="131"/>
      <c r="J4159" s="131"/>
      <c r="K4159" s="131"/>
      <c r="L4159" s="131"/>
      <c r="M4159" s="131"/>
      <c r="N4159" s="131"/>
      <c r="O4159" s="131"/>
      <c r="P4159" s="131"/>
      <c r="Q4159" s="131"/>
      <c r="R4159" s="131"/>
      <c r="S4159" s="131"/>
      <c r="T4159" s="131"/>
      <c r="U4159" s="131"/>
      <c r="V4159" s="131"/>
      <c r="W4159" s="131"/>
      <c r="X4159" s="131"/>
      <c r="Y4159" s="131"/>
      <c r="Z4159" s="131"/>
      <c r="AA4159" s="131"/>
      <c r="AB4159" s="131"/>
      <c r="AC4159" s="131"/>
      <c r="AD4159" s="131"/>
      <c r="AE4159" s="131"/>
      <c r="AF4159" s="131"/>
      <c r="AG4159" s="131"/>
      <c r="AH4159" s="43">
        <v>0</v>
      </c>
    </row>
    <row r="4160" spans="4:34">
      <c r="D4160" s="62">
        <v>2025</v>
      </c>
      <c r="E4160" s="62">
        <v>12</v>
      </c>
      <c r="F4160" s="62">
        <v>2026</v>
      </c>
      <c r="G4160" s="62">
        <v>2026</v>
      </c>
      <c r="H4160" s="131"/>
      <c r="I4160" s="131"/>
      <c r="J4160" s="131"/>
      <c r="K4160" s="131"/>
      <c r="L4160" s="131"/>
      <c r="M4160" s="131"/>
      <c r="N4160" s="131"/>
      <c r="O4160" s="131"/>
      <c r="P4160" s="131"/>
      <c r="Q4160" s="131"/>
      <c r="R4160" s="131"/>
      <c r="S4160" s="131"/>
      <c r="T4160" s="131"/>
      <c r="U4160" s="131"/>
      <c r="V4160" s="131"/>
      <c r="W4160" s="131"/>
      <c r="X4160" s="131"/>
      <c r="Y4160" s="131"/>
      <c r="Z4160" s="131"/>
      <c r="AA4160" s="131"/>
      <c r="AB4160" s="131"/>
      <c r="AC4160" s="131"/>
      <c r="AD4160" s="131"/>
      <c r="AE4160" s="131"/>
      <c r="AF4160" s="131"/>
      <c r="AG4160" s="131"/>
      <c r="AH4160" s="43">
        <v>0</v>
      </c>
    </row>
    <row r="4161" spans="4:34">
      <c r="D4161" s="62">
        <v>2026</v>
      </c>
      <c r="E4161" s="62">
        <v>1</v>
      </c>
      <c r="F4161" s="62">
        <v>2026</v>
      </c>
      <c r="G4161" s="62">
        <v>2026</v>
      </c>
      <c r="H4161" s="131"/>
      <c r="I4161" s="131"/>
      <c r="J4161" s="131"/>
      <c r="K4161" s="131"/>
      <c r="L4161" s="131"/>
      <c r="M4161" s="131"/>
      <c r="N4161" s="131"/>
      <c r="O4161" s="131"/>
      <c r="P4161" s="131"/>
      <c r="Q4161" s="131"/>
      <c r="R4161" s="131"/>
      <c r="S4161" s="131"/>
      <c r="T4161" s="131"/>
      <c r="U4161" s="131"/>
      <c r="V4161" s="131"/>
      <c r="W4161" s="131"/>
      <c r="X4161" s="131"/>
      <c r="Y4161" s="131"/>
      <c r="Z4161" s="131"/>
      <c r="AA4161" s="131"/>
      <c r="AB4161" s="131"/>
      <c r="AC4161" s="131"/>
      <c r="AD4161" s="131"/>
      <c r="AE4161" s="131"/>
      <c r="AF4161" s="131"/>
      <c r="AG4161" s="131"/>
      <c r="AH4161" s="43">
        <v>0</v>
      </c>
    </row>
    <row r="4162" spans="4:34">
      <c r="D4162" s="62">
        <v>2026</v>
      </c>
      <c r="E4162" s="62">
        <v>2</v>
      </c>
      <c r="F4162" s="62">
        <v>2026</v>
      </c>
      <c r="G4162" s="62">
        <v>2026</v>
      </c>
      <c r="H4162" s="131"/>
      <c r="I4162" s="131"/>
      <c r="J4162" s="131"/>
      <c r="K4162" s="131"/>
      <c r="L4162" s="131"/>
      <c r="M4162" s="131"/>
      <c r="N4162" s="131"/>
      <c r="O4162" s="131"/>
      <c r="P4162" s="131"/>
      <c r="Q4162" s="131"/>
      <c r="R4162" s="131"/>
      <c r="S4162" s="131"/>
      <c r="T4162" s="131"/>
      <c r="U4162" s="131"/>
      <c r="V4162" s="131"/>
      <c r="W4162" s="131"/>
      <c r="X4162" s="131"/>
      <c r="Y4162" s="131"/>
      <c r="Z4162" s="131"/>
      <c r="AA4162" s="131"/>
      <c r="AB4162" s="131"/>
      <c r="AC4162" s="131"/>
      <c r="AD4162" s="131"/>
      <c r="AE4162" s="131"/>
      <c r="AF4162" s="131"/>
      <c r="AG4162" s="131"/>
      <c r="AH4162" s="43">
        <v>0</v>
      </c>
    </row>
    <row r="4163" spans="4:34">
      <c r="D4163" s="62">
        <v>2026</v>
      </c>
      <c r="E4163" s="62">
        <v>3</v>
      </c>
      <c r="F4163" s="62">
        <v>2026</v>
      </c>
      <c r="G4163" s="62">
        <v>2026</v>
      </c>
      <c r="H4163" s="131"/>
      <c r="I4163" s="131"/>
      <c r="J4163" s="131"/>
      <c r="K4163" s="131"/>
      <c r="L4163" s="131"/>
      <c r="M4163" s="131"/>
      <c r="N4163" s="131"/>
      <c r="O4163" s="131"/>
      <c r="P4163" s="131"/>
      <c r="Q4163" s="131"/>
      <c r="R4163" s="131"/>
      <c r="S4163" s="131"/>
      <c r="T4163" s="131"/>
      <c r="U4163" s="131"/>
      <c r="V4163" s="131"/>
      <c r="W4163" s="131"/>
      <c r="X4163" s="131"/>
      <c r="Y4163" s="131"/>
      <c r="Z4163" s="131"/>
      <c r="AA4163" s="131"/>
      <c r="AB4163" s="131"/>
      <c r="AC4163" s="131"/>
      <c r="AD4163" s="131"/>
      <c r="AE4163" s="131"/>
      <c r="AF4163" s="131"/>
      <c r="AG4163" s="131"/>
      <c r="AH4163" s="43">
        <v>0</v>
      </c>
    </row>
    <row r="4164" spans="4:34">
      <c r="D4164" s="62">
        <v>2026</v>
      </c>
      <c r="E4164" s="62">
        <v>4</v>
      </c>
      <c r="F4164" s="62">
        <v>2026</v>
      </c>
      <c r="G4164" s="62">
        <v>2026</v>
      </c>
      <c r="H4164" s="131"/>
      <c r="I4164" s="131"/>
      <c r="J4164" s="131"/>
      <c r="K4164" s="131"/>
      <c r="L4164" s="131"/>
      <c r="M4164" s="131"/>
      <c r="N4164" s="131"/>
      <c r="O4164" s="131"/>
      <c r="P4164" s="131"/>
      <c r="Q4164" s="131"/>
      <c r="R4164" s="131"/>
      <c r="S4164" s="131"/>
      <c r="T4164" s="131"/>
      <c r="U4164" s="131"/>
      <c r="V4164" s="131"/>
      <c r="W4164" s="131"/>
      <c r="X4164" s="131"/>
      <c r="Y4164" s="131"/>
      <c r="Z4164" s="131"/>
      <c r="AA4164" s="131"/>
      <c r="AB4164" s="131"/>
      <c r="AC4164" s="131"/>
      <c r="AD4164" s="131"/>
      <c r="AE4164" s="131"/>
      <c r="AF4164" s="131"/>
      <c r="AG4164" s="131"/>
      <c r="AH4164" s="43">
        <v>0</v>
      </c>
    </row>
    <row r="4165" spans="4:34">
      <c r="D4165" s="62">
        <v>2026</v>
      </c>
      <c r="E4165" s="62">
        <v>5</v>
      </c>
      <c r="F4165" s="62">
        <v>2026</v>
      </c>
      <c r="G4165" s="62">
        <v>2027</v>
      </c>
      <c r="H4165" s="131"/>
      <c r="I4165" s="131"/>
      <c r="J4165" s="131"/>
      <c r="K4165" s="131"/>
      <c r="L4165" s="131"/>
      <c r="M4165" s="131"/>
      <c r="N4165" s="131"/>
      <c r="O4165" s="131"/>
      <c r="P4165" s="131"/>
      <c r="Q4165" s="131"/>
      <c r="R4165" s="131"/>
      <c r="S4165" s="131"/>
      <c r="T4165" s="131"/>
      <c r="U4165" s="131"/>
      <c r="V4165" s="131"/>
      <c r="W4165" s="131"/>
      <c r="X4165" s="131"/>
      <c r="Y4165" s="131"/>
      <c r="Z4165" s="131"/>
      <c r="AA4165" s="131"/>
      <c r="AB4165" s="131"/>
      <c r="AC4165" s="131"/>
      <c r="AD4165" s="131"/>
      <c r="AE4165" s="131"/>
      <c r="AF4165" s="131"/>
      <c r="AG4165" s="131"/>
      <c r="AH4165" s="43">
        <v>0</v>
      </c>
    </row>
    <row r="4166" spans="4:34">
      <c r="D4166" s="62">
        <v>2026</v>
      </c>
      <c r="E4166" s="62">
        <v>6</v>
      </c>
      <c r="F4166" s="62">
        <v>2026</v>
      </c>
      <c r="G4166" s="62">
        <v>2027</v>
      </c>
      <c r="H4166" s="131"/>
      <c r="I4166" s="131"/>
      <c r="J4166" s="131"/>
      <c r="K4166" s="131"/>
      <c r="L4166" s="131"/>
      <c r="M4166" s="131"/>
      <c r="N4166" s="131"/>
      <c r="O4166" s="131"/>
      <c r="P4166" s="131"/>
      <c r="Q4166" s="131"/>
      <c r="R4166" s="131"/>
      <c r="S4166" s="131"/>
      <c r="T4166" s="131"/>
      <c r="U4166" s="131"/>
      <c r="V4166" s="131"/>
      <c r="W4166" s="131"/>
      <c r="X4166" s="131"/>
      <c r="Y4166" s="131"/>
      <c r="Z4166" s="131"/>
      <c r="AA4166" s="131"/>
      <c r="AB4166" s="131"/>
      <c r="AC4166" s="131"/>
      <c r="AD4166" s="131"/>
      <c r="AE4166" s="131"/>
      <c r="AF4166" s="131"/>
      <c r="AG4166" s="131"/>
      <c r="AH4166" s="43">
        <v>0</v>
      </c>
    </row>
    <row r="4167" spans="4:34">
      <c r="D4167" s="62">
        <v>2026</v>
      </c>
      <c r="E4167" s="62">
        <v>7</v>
      </c>
      <c r="F4167" s="62">
        <v>2027</v>
      </c>
      <c r="G4167" s="62">
        <v>2027</v>
      </c>
      <c r="H4167" s="131"/>
      <c r="I4167" s="131"/>
      <c r="J4167" s="131"/>
      <c r="K4167" s="131"/>
      <c r="L4167" s="131"/>
      <c r="M4167" s="131"/>
      <c r="N4167" s="131"/>
      <c r="O4167" s="131"/>
      <c r="P4167" s="131"/>
      <c r="Q4167" s="131"/>
      <c r="R4167" s="131"/>
      <c r="S4167" s="131"/>
      <c r="T4167" s="131"/>
      <c r="U4167" s="131"/>
      <c r="V4167" s="131"/>
      <c r="W4167" s="131"/>
      <c r="X4167" s="131"/>
      <c r="Y4167" s="131"/>
      <c r="Z4167" s="131"/>
      <c r="AA4167" s="131"/>
      <c r="AB4167" s="131"/>
      <c r="AC4167" s="131"/>
      <c r="AD4167" s="131"/>
      <c r="AE4167" s="131"/>
      <c r="AF4167" s="131"/>
      <c r="AG4167" s="131"/>
      <c r="AH4167" s="43">
        <v>0</v>
      </c>
    </row>
    <row r="4168" spans="4:34">
      <c r="D4168" s="62">
        <v>2026</v>
      </c>
      <c r="E4168" s="62">
        <v>8</v>
      </c>
      <c r="F4168" s="62">
        <v>2027</v>
      </c>
      <c r="G4168" s="62">
        <v>2027</v>
      </c>
      <c r="H4168" s="131"/>
      <c r="I4168" s="131"/>
      <c r="J4168" s="131"/>
      <c r="K4168" s="131"/>
      <c r="L4168" s="131"/>
      <c r="M4168" s="131"/>
      <c r="N4168" s="131"/>
      <c r="O4168" s="131"/>
      <c r="P4168" s="131"/>
      <c r="Q4168" s="131"/>
      <c r="R4168" s="131"/>
      <c r="S4168" s="131"/>
      <c r="T4168" s="131"/>
      <c r="U4168" s="131"/>
      <c r="V4168" s="131"/>
      <c r="W4168" s="131"/>
      <c r="X4168" s="131"/>
      <c r="Y4168" s="131"/>
      <c r="Z4168" s="131"/>
      <c r="AA4168" s="131"/>
      <c r="AB4168" s="131"/>
      <c r="AC4168" s="131"/>
      <c r="AD4168" s="131"/>
      <c r="AE4168" s="131"/>
      <c r="AF4168" s="131"/>
      <c r="AG4168" s="131"/>
      <c r="AH4168" s="43">
        <v>0</v>
      </c>
    </row>
    <row r="4169" spans="4:34">
      <c r="D4169" s="62">
        <v>2026</v>
      </c>
      <c r="E4169" s="62">
        <v>9</v>
      </c>
      <c r="F4169" s="62">
        <v>2027</v>
      </c>
      <c r="G4169" s="62">
        <v>2027</v>
      </c>
      <c r="H4169" s="131"/>
      <c r="I4169" s="131"/>
      <c r="J4169" s="131"/>
      <c r="K4169" s="131"/>
      <c r="L4169" s="131"/>
      <c r="M4169" s="131"/>
      <c r="N4169" s="131"/>
      <c r="O4169" s="131"/>
      <c r="P4169" s="131"/>
      <c r="Q4169" s="131"/>
      <c r="R4169" s="131"/>
      <c r="S4169" s="131"/>
      <c r="T4169" s="131"/>
      <c r="U4169" s="131"/>
      <c r="V4169" s="131"/>
      <c r="W4169" s="131"/>
      <c r="X4169" s="131"/>
      <c r="Y4169" s="131"/>
      <c r="Z4169" s="131"/>
      <c r="AA4169" s="131"/>
      <c r="AB4169" s="131"/>
      <c r="AC4169" s="131"/>
      <c r="AD4169" s="131"/>
      <c r="AE4169" s="131"/>
      <c r="AF4169" s="131"/>
      <c r="AG4169" s="131"/>
      <c r="AH4169" s="43">
        <v>0</v>
      </c>
    </row>
    <row r="4170" spans="4:34">
      <c r="D4170" s="62">
        <v>2026</v>
      </c>
      <c r="E4170" s="62">
        <v>10</v>
      </c>
      <c r="F4170" s="62">
        <v>2027</v>
      </c>
      <c r="G4170" s="62">
        <v>2027</v>
      </c>
      <c r="H4170" s="131"/>
      <c r="I4170" s="131"/>
      <c r="J4170" s="131"/>
      <c r="K4170" s="131"/>
      <c r="L4170" s="131"/>
      <c r="M4170" s="131"/>
      <c r="N4170" s="131"/>
      <c r="O4170" s="131"/>
      <c r="P4170" s="131"/>
      <c r="Q4170" s="131"/>
      <c r="R4170" s="131"/>
      <c r="S4170" s="131"/>
      <c r="T4170" s="131"/>
      <c r="U4170" s="131"/>
      <c r="V4170" s="131"/>
      <c r="W4170" s="131"/>
      <c r="X4170" s="131"/>
      <c r="Y4170" s="131"/>
      <c r="Z4170" s="131"/>
      <c r="AA4170" s="131"/>
      <c r="AB4170" s="131"/>
      <c r="AC4170" s="131"/>
      <c r="AD4170" s="131"/>
      <c r="AE4170" s="131"/>
      <c r="AF4170" s="131"/>
      <c r="AG4170" s="131"/>
      <c r="AH4170" s="43">
        <v>0</v>
      </c>
    </row>
    <row r="4171" spans="4:34">
      <c r="D4171" s="62">
        <v>2026</v>
      </c>
      <c r="E4171" s="62">
        <v>11</v>
      </c>
      <c r="F4171" s="62">
        <v>2027</v>
      </c>
      <c r="G4171" s="62">
        <v>2027</v>
      </c>
      <c r="H4171" s="131"/>
      <c r="I4171" s="131"/>
      <c r="J4171" s="131"/>
      <c r="K4171" s="131"/>
      <c r="L4171" s="131"/>
      <c r="M4171" s="131"/>
      <c r="N4171" s="131"/>
      <c r="O4171" s="131"/>
      <c r="P4171" s="131"/>
      <c r="Q4171" s="131"/>
      <c r="R4171" s="131"/>
      <c r="S4171" s="131"/>
      <c r="T4171" s="131"/>
      <c r="U4171" s="131"/>
      <c r="V4171" s="131"/>
      <c r="W4171" s="131"/>
      <c r="X4171" s="131"/>
      <c r="Y4171" s="131"/>
      <c r="Z4171" s="131"/>
      <c r="AA4171" s="131"/>
      <c r="AB4171" s="131"/>
      <c r="AC4171" s="131"/>
      <c r="AD4171" s="131"/>
      <c r="AE4171" s="131"/>
      <c r="AF4171" s="131"/>
      <c r="AG4171" s="131"/>
      <c r="AH4171" s="43">
        <v>0</v>
      </c>
    </row>
    <row r="4172" spans="4:34">
      <c r="D4172" s="62">
        <v>2026</v>
      </c>
      <c r="E4172" s="62">
        <v>12</v>
      </c>
      <c r="F4172" s="62">
        <v>2027</v>
      </c>
      <c r="G4172" s="62">
        <v>2027</v>
      </c>
      <c r="H4172" s="131"/>
      <c r="I4172" s="131"/>
      <c r="J4172" s="131"/>
      <c r="K4172" s="131"/>
      <c r="L4172" s="131"/>
      <c r="M4172" s="131"/>
      <c r="N4172" s="131"/>
      <c r="O4172" s="131"/>
      <c r="P4172" s="131"/>
      <c r="Q4172" s="131"/>
      <c r="R4172" s="131"/>
      <c r="S4172" s="131"/>
      <c r="T4172" s="131"/>
      <c r="U4172" s="131"/>
      <c r="V4172" s="131"/>
      <c r="W4172" s="131"/>
      <c r="X4172" s="131"/>
      <c r="Y4172" s="131"/>
      <c r="Z4172" s="131"/>
      <c r="AA4172" s="131"/>
      <c r="AB4172" s="131"/>
      <c r="AC4172" s="131"/>
      <c r="AD4172" s="131"/>
      <c r="AE4172" s="131"/>
      <c r="AF4172" s="131"/>
      <c r="AG4172" s="131"/>
      <c r="AH4172" s="43">
        <v>0</v>
      </c>
    </row>
    <row r="4173" spans="4:34">
      <c r="D4173" s="62">
        <v>2027</v>
      </c>
      <c r="E4173" s="62">
        <v>1</v>
      </c>
      <c r="F4173" s="62">
        <v>2027</v>
      </c>
      <c r="G4173" s="62">
        <v>2027</v>
      </c>
      <c r="H4173" s="131"/>
      <c r="I4173" s="131"/>
      <c r="J4173" s="131"/>
      <c r="K4173" s="131"/>
      <c r="L4173" s="131"/>
      <c r="M4173" s="131"/>
      <c r="N4173" s="131"/>
      <c r="O4173" s="131"/>
      <c r="P4173" s="131"/>
      <c r="Q4173" s="131"/>
      <c r="R4173" s="131"/>
      <c r="S4173" s="131"/>
      <c r="T4173" s="131"/>
      <c r="U4173" s="131"/>
      <c r="V4173" s="131"/>
      <c r="W4173" s="131"/>
      <c r="X4173" s="131"/>
      <c r="Y4173" s="131"/>
      <c r="Z4173" s="131"/>
      <c r="AA4173" s="131"/>
      <c r="AB4173" s="131"/>
      <c r="AC4173" s="131"/>
      <c r="AD4173" s="131"/>
      <c r="AE4173" s="131"/>
      <c r="AF4173" s="131"/>
      <c r="AG4173" s="131"/>
      <c r="AH4173" s="43">
        <v>0</v>
      </c>
    </row>
    <row r="4174" spans="4:34">
      <c r="D4174" s="62">
        <v>2027</v>
      </c>
      <c r="E4174" s="62">
        <v>2</v>
      </c>
      <c r="F4174" s="62">
        <v>2027</v>
      </c>
      <c r="G4174" s="62">
        <v>2027</v>
      </c>
      <c r="H4174" s="131"/>
      <c r="I4174" s="131"/>
      <c r="J4174" s="131"/>
      <c r="K4174" s="131"/>
      <c r="L4174" s="131"/>
      <c r="M4174" s="131"/>
      <c r="N4174" s="131"/>
      <c r="O4174" s="131"/>
      <c r="P4174" s="131"/>
      <c r="Q4174" s="131"/>
      <c r="R4174" s="131"/>
      <c r="S4174" s="131"/>
      <c r="T4174" s="131"/>
      <c r="U4174" s="131"/>
      <c r="V4174" s="131"/>
      <c r="W4174" s="131"/>
      <c r="X4174" s="131"/>
      <c r="Y4174" s="131"/>
      <c r="Z4174" s="131"/>
      <c r="AA4174" s="131"/>
      <c r="AB4174" s="131"/>
      <c r="AC4174" s="131"/>
      <c r="AD4174" s="131"/>
      <c r="AE4174" s="131"/>
      <c r="AF4174" s="131"/>
      <c r="AG4174" s="131"/>
      <c r="AH4174" s="43">
        <v>0</v>
      </c>
    </row>
    <row r="4175" spans="4:34">
      <c r="D4175" s="62">
        <v>2027</v>
      </c>
      <c r="E4175" s="62">
        <v>3</v>
      </c>
      <c r="F4175" s="62">
        <v>2027</v>
      </c>
      <c r="G4175" s="62">
        <v>2027</v>
      </c>
      <c r="H4175" s="131"/>
      <c r="I4175" s="131"/>
      <c r="J4175" s="131"/>
      <c r="K4175" s="131"/>
      <c r="L4175" s="131"/>
      <c r="M4175" s="131"/>
      <c r="N4175" s="131"/>
      <c r="O4175" s="131"/>
      <c r="P4175" s="131"/>
      <c r="Q4175" s="131"/>
      <c r="R4175" s="131"/>
      <c r="S4175" s="131"/>
      <c r="T4175" s="131"/>
      <c r="U4175" s="131"/>
      <c r="V4175" s="131"/>
      <c r="W4175" s="131"/>
      <c r="X4175" s="131"/>
      <c r="Y4175" s="131"/>
      <c r="Z4175" s="131"/>
      <c r="AA4175" s="131"/>
      <c r="AB4175" s="131"/>
      <c r="AC4175" s="131"/>
      <c r="AD4175" s="131"/>
      <c r="AE4175" s="131"/>
      <c r="AF4175" s="131"/>
      <c r="AG4175" s="131"/>
      <c r="AH4175" s="43">
        <v>0</v>
      </c>
    </row>
    <row r="4176" spans="4:34">
      <c r="D4176" s="62">
        <v>2027</v>
      </c>
      <c r="E4176" s="62">
        <v>4</v>
      </c>
      <c r="F4176" s="62">
        <v>2027</v>
      </c>
      <c r="G4176" s="62">
        <v>2027</v>
      </c>
      <c r="H4176" s="131"/>
      <c r="I4176" s="131"/>
      <c r="J4176" s="131"/>
      <c r="K4176" s="131"/>
      <c r="L4176" s="131"/>
      <c r="M4176" s="131"/>
      <c r="N4176" s="131"/>
      <c r="O4176" s="131"/>
      <c r="P4176" s="131"/>
      <c r="Q4176" s="131"/>
      <c r="R4176" s="131"/>
      <c r="S4176" s="131"/>
      <c r="T4176" s="131"/>
      <c r="U4176" s="131"/>
      <c r="V4176" s="131"/>
      <c r="W4176" s="131"/>
      <c r="X4176" s="131"/>
      <c r="Y4176" s="131"/>
      <c r="Z4176" s="131"/>
      <c r="AA4176" s="131"/>
      <c r="AB4176" s="131"/>
      <c r="AC4176" s="131"/>
      <c r="AD4176" s="131"/>
      <c r="AE4176" s="131"/>
      <c r="AF4176" s="131"/>
      <c r="AG4176" s="131"/>
      <c r="AH4176" s="43">
        <v>0</v>
      </c>
    </row>
    <row r="4177" spans="4:34">
      <c r="D4177" s="62">
        <v>2027</v>
      </c>
      <c r="E4177" s="62">
        <v>5</v>
      </c>
      <c r="F4177" s="62">
        <v>2027</v>
      </c>
      <c r="G4177" s="62">
        <v>2028</v>
      </c>
      <c r="H4177" s="131"/>
      <c r="I4177" s="131"/>
      <c r="J4177" s="131"/>
      <c r="K4177" s="131"/>
      <c r="L4177" s="131"/>
      <c r="M4177" s="131"/>
      <c r="N4177" s="131"/>
      <c r="O4177" s="131"/>
      <c r="P4177" s="131"/>
      <c r="Q4177" s="131"/>
      <c r="R4177" s="131"/>
      <c r="S4177" s="131"/>
      <c r="T4177" s="131"/>
      <c r="U4177" s="131"/>
      <c r="V4177" s="131"/>
      <c r="W4177" s="131"/>
      <c r="X4177" s="131"/>
      <c r="Y4177" s="131"/>
      <c r="Z4177" s="131"/>
      <c r="AA4177" s="131"/>
      <c r="AB4177" s="131"/>
      <c r="AC4177" s="131"/>
      <c r="AD4177" s="131"/>
      <c r="AE4177" s="131"/>
      <c r="AF4177" s="131"/>
      <c r="AG4177" s="131"/>
      <c r="AH4177" s="43">
        <v>0</v>
      </c>
    </row>
    <row r="4178" spans="4:34">
      <c r="D4178" s="62">
        <v>2027</v>
      </c>
      <c r="E4178" s="62">
        <v>6</v>
      </c>
      <c r="F4178" s="62">
        <v>2027</v>
      </c>
      <c r="G4178" s="62">
        <v>2028</v>
      </c>
      <c r="H4178" s="131"/>
      <c r="I4178" s="131"/>
      <c r="J4178" s="131"/>
      <c r="K4178" s="131"/>
      <c r="L4178" s="131"/>
      <c r="M4178" s="131"/>
      <c r="N4178" s="131"/>
      <c r="O4178" s="131"/>
      <c r="P4178" s="131"/>
      <c r="Q4178" s="131"/>
      <c r="R4178" s="131"/>
      <c r="S4178" s="131"/>
      <c r="T4178" s="131"/>
      <c r="U4178" s="131"/>
      <c r="V4178" s="131"/>
      <c r="W4178" s="131"/>
      <c r="X4178" s="131"/>
      <c r="Y4178" s="131"/>
      <c r="Z4178" s="131"/>
      <c r="AA4178" s="131"/>
      <c r="AB4178" s="131"/>
      <c r="AC4178" s="131"/>
      <c r="AD4178" s="131"/>
      <c r="AE4178" s="131"/>
      <c r="AF4178" s="131"/>
      <c r="AG4178" s="131"/>
      <c r="AH4178" s="43">
        <v>0</v>
      </c>
    </row>
    <row r="4179" spans="4:34">
      <c r="D4179" s="62">
        <v>2027</v>
      </c>
      <c r="E4179" s="62">
        <v>7</v>
      </c>
      <c r="F4179" s="62">
        <v>2028</v>
      </c>
      <c r="G4179" s="62">
        <v>2028</v>
      </c>
      <c r="H4179" s="131"/>
      <c r="I4179" s="131"/>
      <c r="J4179" s="131"/>
      <c r="K4179" s="131"/>
      <c r="L4179" s="131"/>
      <c r="M4179" s="131"/>
      <c r="N4179" s="131"/>
      <c r="O4179" s="131"/>
      <c r="P4179" s="131"/>
      <c r="Q4179" s="131"/>
      <c r="R4179" s="131"/>
      <c r="S4179" s="131"/>
      <c r="T4179" s="131"/>
      <c r="U4179" s="131"/>
      <c r="V4179" s="131"/>
      <c r="W4179" s="131"/>
      <c r="X4179" s="131"/>
      <c r="Y4179" s="131"/>
      <c r="Z4179" s="131"/>
      <c r="AA4179" s="131"/>
      <c r="AB4179" s="131"/>
      <c r="AC4179" s="131"/>
      <c r="AD4179" s="131"/>
      <c r="AE4179" s="131"/>
      <c r="AF4179" s="131"/>
      <c r="AG4179" s="131"/>
      <c r="AH4179" s="43">
        <v>0</v>
      </c>
    </row>
    <row r="4180" spans="4:34">
      <c r="D4180" s="62">
        <v>2027</v>
      </c>
      <c r="E4180" s="62">
        <v>8</v>
      </c>
      <c r="F4180" s="62">
        <v>2028</v>
      </c>
      <c r="G4180" s="62">
        <v>2028</v>
      </c>
      <c r="H4180" s="131"/>
      <c r="I4180" s="131"/>
      <c r="J4180" s="131"/>
      <c r="K4180" s="131"/>
      <c r="L4180" s="131"/>
      <c r="M4180" s="131"/>
      <c r="N4180" s="131"/>
      <c r="O4180" s="131"/>
      <c r="P4180" s="131"/>
      <c r="Q4180" s="131"/>
      <c r="R4180" s="131"/>
      <c r="S4180" s="131"/>
      <c r="T4180" s="131"/>
      <c r="U4180" s="131"/>
      <c r="V4180" s="131"/>
      <c r="W4180" s="131"/>
      <c r="X4180" s="131"/>
      <c r="Y4180" s="131"/>
      <c r="Z4180" s="131"/>
      <c r="AA4180" s="131"/>
      <c r="AB4180" s="131"/>
      <c r="AC4180" s="131"/>
      <c r="AD4180" s="131"/>
      <c r="AE4180" s="131"/>
      <c r="AF4180" s="131"/>
      <c r="AG4180" s="131"/>
      <c r="AH4180" s="43">
        <v>0</v>
      </c>
    </row>
    <row r="4181" spans="4:34">
      <c r="D4181" s="62">
        <v>2027</v>
      </c>
      <c r="E4181" s="62">
        <v>9</v>
      </c>
      <c r="F4181" s="62">
        <v>2028</v>
      </c>
      <c r="G4181" s="62">
        <v>2028</v>
      </c>
      <c r="H4181" s="131"/>
      <c r="I4181" s="131"/>
      <c r="J4181" s="131"/>
      <c r="K4181" s="131"/>
      <c r="L4181" s="131"/>
      <c r="M4181" s="131"/>
      <c r="N4181" s="131"/>
      <c r="O4181" s="131"/>
      <c r="P4181" s="131"/>
      <c r="Q4181" s="131"/>
      <c r="R4181" s="131"/>
      <c r="S4181" s="131"/>
      <c r="T4181" s="131"/>
      <c r="U4181" s="131"/>
      <c r="V4181" s="131"/>
      <c r="W4181" s="131"/>
      <c r="X4181" s="131"/>
      <c r="Y4181" s="131"/>
      <c r="Z4181" s="131"/>
      <c r="AA4181" s="131"/>
      <c r="AB4181" s="131"/>
      <c r="AC4181" s="131"/>
      <c r="AD4181" s="131"/>
      <c r="AE4181" s="131"/>
      <c r="AF4181" s="131"/>
      <c r="AG4181" s="131"/>
      <c r="AH4181" s="43">
        <v>0</v>
      </c>
    </row>
    <row r="4182" spans="4:34">
      <c r="D4182" s="62">
        <v>2027</v>
      </c>
      <c r="E4182" s="62">
        <v>10</v>
      </c>
      <c r="F4182" s="62">
        <v>2028</v>
      </c>
      <c r="G4182" s="62">
        <v>2028</v>
      </c>
      <c r="H4182" s="131"/>
      <c r="I4182" s="131"/>
      <c r="J4182" s="131"/>
      <c r="K4182" s="131"/>
      <c r="L4182" s="131"/>
      <c r="M4182" s="131"/>
      <c r="N4182" s="131"/>
      <c r="O4182" s="131"/>
      <c r="P4182" s="131"/>
      <c r="Q4182" s="131"/>
      <c r="R4182" s="131"/>
      <c r="S4182" s="131"/>
      <c r="T4182" s="131"/>
      <c r="U4182" s="131"/>
      <c r="V4182" s="131"/>
      <c r="W4182" s="131"/>
      <c r="X4182" s="131"/>
      <c r="Y4182" s="131"/>
      <c r="Z4182" s="131"/>
      <c r="AA4182" s="131"/>
      <c r="AB4182" s="131"/>
      <c r="AC4182" s="131"/>
      <c r="AD4182" s="131"/>
      <c r="AE4182" s="131"/>
      <c r="AF4182" s="131"/>
      <c r="AG4182" s="131"/>
      <c r="AH4182" s="43">
        <v>0</v>
      </c>
    </row>
    <row r="4183" spans="4:34">
      <c r="D4183" s="62">
        <v>2027</v>
      </c>
      <c r="E4183" s="62">
        <v>11</v>
      </c>
      <c r="F4183" s="62">
        <v>2028</v>
      </c>
      <c r="G4183" s="62">
        <v>2028</v>
      </c>
      <c r="H4183" s="131"/>
      <c r="I4183" s="131"/>
      <c r="J4183" s="131"/>
      <c r="K4183" s="131"/>
      <c r="L4183" s="131"/>
      <c r="M4183" s="131"/>
      <c r="N4183" s="131"/>
      <c r="O4183" s="131"/>
      <c r="P4183" s="131"/>
      <c r="Q4183" s="131"/>
      <c r="R4183" s="131"/>
      <c r="S4183" s="131"/>
      <c r="T4183" s="131"/>
      <c r="U4183" s="131"/>
      <c r="V4183" s="131"/>
      <c r="W4183" s="131"/>
      <c r="X4183" s="131"/>
      <c r="Y4183" s="131"/>
      <c r="Z4183" s="131"/>
      <c r="AA4183" s="131"/>
      <c r="AB4183" s="131"/>
      <c r="AC4183" s="131"/>
      <c r="AD4183" s="131"/>
      <c r="AE4183" s="131"/>
      <c r="AF4183" s="131"/>
      <c r="AG4183" s="131"/>
      <c r="AH4183" s="43">
        <v>0</v>
      </c>
    </row>
    <row r="4184" spans="4:34">
      <c r="D4184" s="62">
        <v>2027</v>
      </c>
      <c r="E4184" s="62">
        <v>12</v>
      </c>
      <c r="F4184" s="62">
        <v>2028</v>
      </c>
      <c r="G4184" s="62">
        <v>2028</v>
      </c>
      <c r="H4184" s="131"/>
      <c r="I4184" s="131"/>
      <c r="J4184" s="131"/>
      <c r="K4184" s="131"/>
      <c r="L4184" s="131"/>
      <c r="M4184" s="131"/>
      <c r="N4184" s="131"/>
      <c r="O4184" s="131"/>
      <c r="P4184" s="131"/>
      <c r="Q4184" s="131"/>
      <c r="R4184" s="131"/>
      <c r="S4184" s="131"/>
      <c r="T4184" s="131"/>
      <c r="U4184" s="131"/>
      <c r="V4184" s="131"/>
      <c r="W4184" s="131"/>
      <c r="X4184" s="131"/>
      <c r="Y4184" s="131"/>
      <c r="Z4184" s="131"/>
      <c r="AA4184" s="131"/>
      <c r="AB4184" s="131"/>
      <c r="AC4184" s="131"/>
      <c r="AD4184" s="131"/>
      <c r="AE4184" s="131"/>
      <c r="AF4184" s="131"/>
      <c r="AG4184" s="131"/>
      <c r="AH4184" s="43">
        <v>0</v>
      </c>
    </row>
    <row r="4185" spans="4:34">
      <c r="D4185" s="62">
        <v>2028</v>
      </c>
      <c r="E4185" s="62">
        <v>1</v>
      </c>
      <c r="F4185" s="62">
        <v>2028</v>
      </c>
      <c r="G4185" s="62">
        <v>2028</v>
      </c>
      <c r="H4185" s="131"/>
      <c r="I4185" s="131"/>
      <c r="J4185" s="131"/>
      <c r="K4185" s="131"/>
      <c r="L4185" s="131"/>
      <c r="M4185" s="131"/>
      <c r="N4185" s="131"/>
      <c r="O4185" s="131"/>
      <c r="P4185" s="131"/>
      <c r="Q4185" s="131"/>
      <c r="R4185" s="131"/>
      <c r="S4185" s="131"/>
      <c r="T4185" s="131"/>
      <c r="U4185" s="131"/>
      <c r="V4185" s="131"/>
      <c r="W4185" s="131"/>
      <c r="X4185" s="131"/>
      <c r="Y4185" s="131"/>
      <c r="Z4185" s="131"/>
      <c r="AA4185" s="131"/>
      <c r="AB4185" s="131"/>
      <c r="AC4185" s="131"/>
      <c r="AD4185" s="131"/>
      <c r="AE4185" s="131"/>
      <c r="AF4185" s="131"/>
      <c r="AG4185" s="131"/>
      <c r="AH4185" s="43">
        <v>0</v>
      </c>
    </row>
    <row r="4186" spans="4:34">
      <c r="D4186" s="62">
        <v>2028</v>
      </c>
      <c r="E4186" s="62">
        <v>2</v>
      </c>
      <c r="F4186" s="62">
        <v>2028</v>
      </c>
      <c r="G4186" s="62">
        <v>2028</v>
      </c>
      <c r="H4186" s="131"/>
      <c r="I4186" s="131"/>
      <c r="J4186" s="131"/>
      <c r="K4186" s="131"/>
      <c r="L4186" s="131"/>
      <c r="M4186" s="131"/>
      <c r="N4186" s="131"/>
      <c r="O4186" s="131"/>
      <c r="P4186" s="131"/>
      <c r="Q4186" s="131"/>
      <c r="R4186" s="131"/>
      <c r="S4186" s="131"/>
      <c r="T4186" s="131"/>
      <c r="U4186" s="131"/>
      <c r="V4186" s="131"/>
      <c r="W4186" s="131"/>
      <c r="X4186" s="131"/>
      <c r="Y4186" s="131"/>
      <c r="Z4186" s="131"/>
      <c r="AA4186" s="131"/>
      <c r="AB4186" s="131"/>
      <c r="AC4186" s="131"/>
      <c r="AD4186" s="131"/>
      <c r="AE4186" s="131"/>
      <c r="AF4186" s="131"/>
      <c r="AG4186" s="131"/>
      <c r="AH4186" s="43">
        <v>0</v>
      </c>
    </row>
    <row r="4187" spans="4:34">
      <c r="D4187" s="62">
        <v>2028</v>
      </c>
      <c r="E4187" s="62">
        <v>3</v>
      </c>
      <c r="F4187" s="62">
        <v>2028</v>
      </c>
      <c r="G4187" s="62">
        <v>2028</v>
      </c>
      <c r="H4187" s="131"/>
      <c r="I4187" s="131"/>
      <c r="J4187" s="131"/>
      <c r="K4187" s="131"/>
      <c r="L4187" s="131"/>
      <c r="M4187" s="131"/>
      <c r="N4187" s="131"/>
      <c r="O4187" s="131"/>
      <c r="P4187" s="131"/>
      <c r="Q4187" s="131"/>
      <c r="R4187" s="131"/>
      <c r="S4187" s="131"/>
      <c r="T4187" s="131"/>
      <c r="U4187" s="131"/>
      <c r="V4187" s="131"/>
      <c r="W4187" s="131"/>
      <c r="X4187" s="131"/>
      <c r="Y4187" s="131"/>
      <c r="Z4187" s="131"/>
      <c r="AA4187" s="131"/>
      <c r="AB4187" s="131"/>
      <c r="AC4187" s="131"/>
      <c r="AD4187" s="131"/>
      <c r="AE4187" s="131"/>
      <c r="AF4187" s="131"/>
      <c r="AG4187" s="131"/>
      <c r="AH4187" s="43">
        <v>0</v>
      </c>
    </row>
    <row r="4188" spans="4:34">
      <c r="D4188" s="62">
        <v>2028</v>
      </c>
      <c r="E4188" s="62">
        <v>4</v>
      </c>
      <c r="F4188" s="62">
        <v>2028</v>
      </c>
      <c r="G4188" s="62">
        <v>2028</v>
      </c>
      <c r="H4188" s="131"/>
      <c r="I4188" s="131"/>
      <c r="J4188" s="131"/>
      <c r="K4188" s="131"/>
      <c r="L4188" s="131"/>
      <c r="M4188" s="131"/>
      <c r="N4188" s="131"/>
      <c r="O4188" s="131"/>
      <c r="P4188" s="131"/>
      <c r="Q4188" s="131"/>
      <c r="R4188" s="131"/>
      <c r="S4188" s="131"/>
      <c r="T4188" s="131"/>
      <c r="U4188" s="131"/>
      <c r="V4188" s="131"/>
      <c r="W4188" s="131"/>
      <c r="X4188" s="131"/>
      <c r="Y4188" s="131"/>
      <c r="Z4188" s="131"/>
      <c r="AA4188" s="131"/>
      <c r="AB4188" s="131"/>
      <c r="AC4188" s="131"/>
      <c r="AD4188" s="131"/>
      <c r="AE4188" s="131"/>
      <c r="AF4188" s="131"/>
      <c r="AG4188" s="131"/>
      <c r="AH4188" s="43">
        <v>0</v>
      </c>
    </row>
    <row r="4189" spans="4:34">
      <c r="D4189" s="62">
        <v>2028</v>
      </c>
      <c r="E4189" s="62">
        <v>5</v>
      </c>
      <c r="F4189" s="62">
        <v>2028</v>
      </c>
      <c r="G4189" s="62">
        <v>2029</v>
      </c>
      <c r="H4189" s="131"/>
      <c r="I4189" s="131"/>
      <c r="J4189" s="131"/>
      <c r="K4189" s="131"/>
      <c r="L4189" s="131"/>
      <c r="M4189" s="131"/>
      <c r="N4189" s="131"/>
      <c r="O4189" s="131"/>
      <c r="P4189" s="131"/>
      <c r="Q4189" s="131"/>
      <c r="R4189" s="131"/>
      <c r="S4189" s="131"/>
      <c r="T4189" s="131"/>
      <c r="U4189" s="131"/>
      <c r="V4189" s="131"/>
      <c r="W4189" s="131"/>
      <c r="X4189" s="131"/>
      <c r="Y4189" s="131"/>
      <c r="Z4189" s="131"/>
      <c r="AA4189" s="131"/>
      <c r="AB4189" s="131"/>
      <c r="AC4189" s="131"/>
      <c r="AD4189" s="131"/>
      <c r="AE4189" s="131"/>
      <c r="AF4189" s="131"/>
      <c r="AG4189" s="131"/>
      <c r="AH4189" s="43">
        <v>0</v>
      </c>
    </row>
    <row r="4190" spans="4:34">
      <c r="D4190" s="62">
        <v>2028</v>
      </c>
      <c r="E4190" s="62">
        <v>6</v>
      </c>
      <c r="F4190" s="62">
        <v>2028</v>
      </c>
      <c r="G4190" s="62">
        <v>2029</v>
      </c>
      <c r="H4190" s="131"/>
      <c r="I4190" s="131"/>
      <c r="J4190" s="131"/>
      <c r="K4190" s="131"/>
      <c r="L4190" s="131"/>
      <c r="M4190" s="131"/>
      <c r="N4190" s="131"/>
      <c r="O4190" s="131"/>
      <c r="P4190" s="131"/>
      <c r="Q4190" s="131"/>
      <c r="R4190" s="131"/>
      <c r="S4190" s="131"/>
      <c r="T4190" s="131"/>
      <c r="U4190" s="131"/>
      <c r="V4190" s="131"/>
      <c r="W4190" s="131"/>
      <c r="X4190" s="131"/>
      <c r="Y4190" s="131"/>
      <c r="Z4190" s="131"/>
      <c r="AA4190" s="131"/>
      <c r="AB4190" s="131"/>
      <c r="AC4190" s="131"/>
      <c r="AD4190" s="131"/>
      <c r="AE4190" s="131"/>
      <c r="AF4190" s="131"/>
      <c r="AG4190" s="131"/>
      <c r="AH4190" s="43">
        <v>0</v>
      </c>
    </row>
    <row r="4191" spans="4:34">
      <c r="D4191" s="62">
        <v>2028</v>
      </c>
      <c r="E4191" s="62">
        <v>7</v>
      </c>
      <c r="F4191" s="62">
        <v>2029</v>
      </c>
      <c r="G4191" s="62">
        <v>2029</v>
      </c>
      <c r="H4191" s="131"/>
      <c r="I4191" s="131"/>
      <c r="J4191" s="131"/>
      <c r="K4191" s="131"/>
      <c r="L4191" s="131"/>
      <c r="M4191" s="131"/>
      <c r="N4191" s="131"/>
      <c r="O4191" s="131"/>
      <c r="P4191" s="131"/>
      <c r="Q4191" s="131"/>
      <c r="R4191" s="131"/>
      <c r="S4191" s="131"/>
      <c r="T4191" s="131"/>
      <c r="U4191" s="131"/>
      <c r="V4191" s="131"/>
      <c r="W4191" s="131"/>
      <c r="X4191" s="131"/>
      <c r="Y4191" s="131"/>
      <c r="Z4191" s="131"/>
      <c r="AA4191" s="131"/>
      <c r="AB4191" s="131"/>
      <c r="AC4191" s="131"/>
      <c r="AD4191" s="131"/>
      <c r="AE4191" s="131"/>
      <c r="AF4191" s="131"/>
      <c r="AG4191" s="131"/>
      <c r="AH4191" s="43">
        <v>0</v>
      </c>
    </row>
    <row r="4192" spans="4:34">
      <c r="D4192" s="62">
        <v>2028</v>
      </c>
      <c r="E4192" s="62">
        <v>8</v>
      </c>
      <c r="F4192" s="62">
        <v>2029</v>
      </c>
      <c r="G4192" s="62">
        <v>2029</v>
      </c>
      <c r="H4192" s="131"/>
      <c r="I4192" s="131"/>
      <c r="J4192" s="131"/>
      <c r="K4192" s="131"/>
      <c r="L4192" s="131"/>
      <c r="M4192" s="131"/>
      <c r="N4192" s="131"/>
      <c r="O4192" s="131"/>
      <c r="P4192" s="131"/>
      <c r="Q4192" s="131"/>
      <c r="R4192" s="131"/>
      <c r="S4192" s="131"/>
      <c r="T4192" s="131"/>
      <c r="U4192" s="131"/>
      <c r="V4192" s="131"/>
      <c r="W4192" s="131"/>
      <c r="X4192" s="131"/>
      <c r="Y4192" s="131"/>
      <c r="Z4192" s="131"/>
      <c r="AA4192" s="131"/>
      <c r="AB4192" s="131"/>
      <c r="AC4192" s="131"/>
      <c r="AD4192" s="131"/>
      <c r="AE4192" s="131"/>
      <c r="AF4192" s="131"/>
      <c r="AG4192" s="131"/>
      <c r="AH4192" s="43">
        <v>0</v>
      </c>
    </row>
    <row r="4193" spans="4:34">
      <c r="D4193" s="62">
        <v>2028</v>
      </c>
      <c r="E4193" s="62">
        <v>9</v>
      </c>
      <c r="F4193" s="62">
        <v>2029</v>
      </c>
      <c r="G4193" s="62">
        <v>2029</v>
      </c>
      <c r="H4193" s="131"/>
      <c r="I4193" s="131"/>
      <c r="J4193" s="131"/>
      <c r="K4193" s="131"/>
      <c r="L4193" s="131"/>
      <c r="M4193" s="131"/>
      <c r="N4193" s="131"/>
      <c r="O4193" s="131"/>
      <c r="P4193" s="131"/>
      <c r="Q4193" s="131"/>
      <c r="R4193" s="131"/>
      <c r="S4193" s="131"/>
      <c r="T4193" s="131"/>
      <c r="U4193" s="131"/>
      <c r="V4193" s="131"/>
      <c r="W4193" s="131"/>
      <c r="X4193" s="131"/>
      <c r="Y4193" s="131"/>
      <c r="Z4193" s="131"/>
      <c r="AA4193" s="131"/>
      <c r="AB4193" s="131"/>
      <c r="AC4193" s="131"/>
      <c r="AD4193" s="131"/>
      <c r="AE4193" s="131"/>
      <c r="AF4193" s="131"/>
      <c r="AG4193" s="131"/>
      <c r="AH4193" s="43">
        <v>0</v>
      </c>
    </row>
    <row r="4194" spans="4:34">
      <c r="D4194" s="62">
        <v>2028</v>
      </c>
      <c r="E4194" s="62">
        <v>10</v>
      </c>
      <c r="F4194" s="62">
        <v>2029</v>
      </c>
      <c r="G4194" s="62">
        <v>2029</v>
      </c>
      <c r="H4194" s="131"/>
      <c r="I4194" s="131"/>
      <c r="J4194" s="131"/>
      <c r="K4194" s="131"/>
      <c r="L4194" s="131"/>
      <c r="M4194" s="131"/>
      <c r="N4194" s="131"/>
      <c r="O4194" s="131"/>
      <c r="P4194" s="131"/>
      <c r="Q4194" s="131"/>
      <c r="R4194" s="131"/>
      <c r="S4194" s="131"/>
      <c r="T4194" s="131"/>
      <c r="U4194" s="131"/>
      <c r="V4194" s="131"/>
      <c r="W4194" s="131"/>
      <c r="X4194" s="131"/>
      <c r="Y4194" s="131"/>
      <c r="Z4194" s="131"/>
      <c r="AA4194" s="131"/>
      <c r="AB4194" s="131"/>
      <c r="AC4194" s="131"/>
      <c r="AD4194" s="131"/>
      <c r="AE4194" s="131"/>
      <c r="AF4194" s="131"/>
      <c r="AG4194" s="131"/>
      <c r="AH4194" s="43">
        <v>0</v>
      </c>
    </row>
    <row r="4195" spans="4:34">
      <c r="D4195" s="62">
        <v>2028</v>
      </c>
      <c r="E4195" s="62">
        <v>11</v>
      </c>
      <c r="F4195" s="62">
        <v>2029</v>
      </c>
      <c r="G4195" s="62">
        <v>2029</v>
      </c>
      <c r="H4195" s="131"/>
      <c r="I4195" s="131"/>
      <c r="J4195" s="131"/>
      <c r="K4195" s="131"/>
      <c r="L4195" s="131"/>
      <c r="M4195" s="131"/>
      <c r="N4195" s="131"/>
      <c r="O4195" s="131"/>
      <c r="P4195" s="131"/>
      <c r="Q4195" s="131"/>
      <c r="R4195" s="131"/>
      <c r="S4195" s="131"/>
      <c r="T4195" s="131"/>
      <c r="U4195" s="131"/>
      <c r="V4195" s="131"/>
      <c r="W4195" s="131"/>
      <c r="X4195" s="131"/>
      <c r="Y4195" s="131"/>
      <c r="Z4195" s="131"/>
      <c r="AA4195" s="131"/>
      <c r="AB4195" s="131"/>
      <c r="AC4195" s="131"/>
      <c r="AD4195" s="131"/>
      <c r="AE4195" s="131"/>
      <c r="AF4195" s="131"/>
      <c r="AG4195" s="131"/>
      <c r="AH4195" s="43">
        <v>0</v>
      </c>
    </row>
    <row r="4196" spans="4:34">
      <c r="D4196" s="62">
        <v>2028</v>
      </c>
      <c r="E4196" s="62">
        <v>12</v>
      </c>
      <c r="F4196" s="62">
        <v>2029</v>
      </c>
      <c r="G4196" s="62">
        <v>2029</v>
      </c>
      <c r="H4196" s="131"/>
      <c r="I4196" s="131"/>
      <c r="J4196" s="131"/>
      <c r="K4196" s="131"/>
      <c r="L4196" s="131"/>
      <c r="M4196" s="131"/>
      <c r="N4196" s="131"/>
      <c r="O4196" s="131"/>
      <c r="P4196" s="131"/>
      <c r="Q4196" s="131"/>
      <c r="R4196" s="131"/>
      <c r="S4196" s="131"/>
      <c r="T4196" s="131"/>
      <c r="U4196" s="131"/>
      <c r="V4196" s="131"/>
      <c r="W4196" s="131"/>
      <c r="X4196" s="131"/>
      <c r="Y4196" s="131"/>
      <c r="Z4196" s="131"/>
      <c r="AA4196" s="131"/>
      <c r="AB4196" s="131"/>
      <c r="AC4196" s="131"/>
      <c r="AD4196" s="131"/>
      <c r="AE4196" s="131"/>
      <c r="AF4196" s="131"/>
      <c r="AG4196" s="131"/>
      <c r="AH4196" s="43">
        <v>0</v>
      </c>
    </row>
    <row r="4197" spans="4:34">
      <c r="D4197" s="62">
        <v>2029</v>
      </c>
      <c r="E4197" s="62">
        <v>1</v>
      </c>
      <c r="F4197" s="62">
        <v>2029</v>
      </c>
      <c r="G4197" s="62">
        <v>2029</v>
      </c>
      <c r="H4197" s="131"/>
      <c r="I4197" s="131"/>
      <c r="J4197" s="131"/>
      <c r="K4197" s="131"/>
      <c r="L4197" s="131"/>
      <c r="M4197" s="131"/>
      <c r="N4197" s="131"/>
      <c r="O4197" s="131"/>
      <c r="P4197" s="131"/>
      <c r="Q4197" s="131"/>
      <c r="R4197" s="131"/>
      <c r="S4197" s="131"/>
      <c r="T4197" s="131"/>
      <c r="U4197" s="131"/>
      <c r="V4197" s="131"/>
      <c r="W4197" s="131"/>
      <c r="X4197" s="131"/>
      <c r="Y4197" s="131"/>
      <c r="Z4197" s="131"/>
      <c r="AA4197" s="131"/>
      <c r="AB4197" s="131"/>
      <c r="AC4197" s="131"/>
      <c r="AD4197" s="131"/>
      <c r="AE4197" s="131"/>
      <c r="AF4197" s="131"/>
      <c r="AG4197" s="131"/>
      <c r="AH4197" s="43">
        <v>0</v>
      </c>
    </row>
    <row r="4198" spans="4:34">
      <c r="D4198" s="62">
        <v>2029</v>
      </c>
      <c r="E4198" s="62">
        <v>2</v>
      </c>
      <c r="F4198" s="62">
        <v>2029</v>
      </c>
      <c r="G4198" s="62">
        <v>2029</v>
      </c>
      <c r="H4198" s="131"/>
      <c r="I4198" s="131"/>
      <c r="J4198" s="131"/>
      <c r="K4198" s="131"/>
      <c r="L4198" s="131"/>
      <c r="M4198" s="131"/>
      <c r="N4198" s="131"/>
      <c r="O4198" s="131"/>
      <c r="P4198" s="131"/>
      <c r="Q4198" s="131"/>
      <c r="R4198" s="131"/>
      <c r="S4198" s="131"/>
      <c r="T4198" s="131"/>
      <c r="U4198" s="131"/>
      <c r="V4198" s="131"/>
      <c r="W4198" s="131"/>
      <c r="X4198" s="131"/>
      <c r="Y4198" s="131"/>
      <c r="Z4198" s="131"/>
      <c r="AA4198" s="131"/>
      <c r="AB4198" s="131"/>
      <c r="AC4198" s="131"/>
      <c r="AD4198" s="131"/>
      <c r="AE4198" s="131"/>
      <c r="AF4198" s="131"/>
      <c r="AG4198" s="131"/>
      <c r="AH4198" s="43">
        <v>0</v>
      </c>
    </row>
    <row r="4199" spans="4:34">
      <c r="D4199" s="62">
        <v>2029</v>
      </c>
      <c r="E4199" s="62">
        <v>3</v>
      </c>
      <c r="F4199" s="62">
        <v>2029</v>
      </c>
      <c r="G4199" s="62">
        <v>2029</v>
      </c>
      <c r="H4199" s="131"/>
      <c r="I4199" s="131"/>
      <c r="J4199" s="131"/>
      <c r="K4199" s="131"/>
      <c r="L4199" s="131"/>
      <c r="M4199" s="131"/>
      <c r="N4199" s="131"/>
      <c r="O4199" s="131"/>
      <c r="P4199" s="131"/>
      <c r="Q4199" s="131"/>
      <c r="R4199" s="131"/>
      <c r="S4199" s="131"/>
      <c r="T4199" s="131"/>
      <c r="U4199" s="131"/>
      <c r="V4199" s="131"/>
      <c r="W4199" s="131"/>
      <c r="X4199" s="131"/>
      <c r="Y4199" s="131"/>
      <c r="Z4199" s="131"/>
      <c r="AA4199" s="131"/>
      <c r="AB4199" s="131"/>
      <c r="AC4199" s="131"/>
      <c r="AD4199" s="131"/>
      <c r="AE4199" s="131"/>
      <c r="AF4199" s="131"/>
      <c r="AG4199" s="131"/>
      <c r="AH4199" s="43">
        <v>0</v>
      </c>
    </row>
    <row r="4200" spans="4:34">
      <c r="D4200" s="62">
        <v>2029</v>
      </c>
      <c r="E4200" s="62">
        <v>4</v>
      </c>
      <c r="F4200" s="62">
        <v>2029</v>
      </c>
      <c r="G4200" s="62">
        <v>2029</v>
      </c>
      <c r="H4200" s="131"/>
      <c r="I4200" s="131"/>
      <c r="J4200" s="131"/>
      <c r="K4200" s="131"/>
      <c r="L4200" s="131"/>
      <c r="M4200" s="131"/>
      <c r="N4200" s="131"/>
      <c r="O4200" s="131"/>
      <c r="P4200" s="131"/>
      <c r="Q4200" s="131"/>
      <c r="R4200" s="131"/>
      <c r="S4200" s="131"/>
      <c r="T4200" s="131"/>
      <c r="U4200" s="131"/>
      <c r="V4200" s="131"/>
      <c r="W4200" s="131"/>
      <c r="X4200" s="131"/>
      <c r="Y4200" s="131"/>
      <c r="Z4200" s="131"/>
      <c r="AA4200" s="131"/>
      <c r="AB4200" s="131"/>
      <c r="AC4200" s="131"/>
      <c r="AD4200" s="131"/>
      <c r="AE4200" s="131"/>
      <c r="AF4200" s="131"/>
      <c r="AG4200" s="131"/>
      <c r="AH4200" s="43">
        <v>0</v>
      </c>
    </row>
    <row r="4201" spans="4:34">
      <c r="D4201" s="62">
        <v>2029</v>
      </c>
      <c r="E4201" s="62">
        <v>5</v>
      </c>
      <c r="F4201" s="62">
        <v>2029</v>
      </c>
      <c r="G4201" s="62">
        <v>2030</v>
      </c>
      <c r="H4201" s="131"/>
      <c r="I4201" s="131"/>
      <c r="J4201" s="131"/>
      <c r="K4201" s="131"/>
      <c r="L4201" s="131"/>
      <c r="M4201" s="131"/>
      <c r="N4201" s="131"/>
      <c r="O4201" s="131"/>
      <c r="P4201" s="131"/>
      <c r="Q4201" s="131"/>
      <c r="R4201" s="131"/>
      <c r="S4201" s="131"/>
      <c r="T4201" s="131"/>
      <c r="U4201" s="131"/>
      <c r="V4201" s="131"/>
      <c r="W4201" s="131"/>
      <c r="X4201" s="131"/>
      <c r="Y4201" s="131"/>
      <c r="Z4201" s="131"/>
      <c r="AA4201" s="131"/>
      <c r="AB4201" s="131"/>
      <c r="AC4201" s="131"/>
      <c r="AD4201" s="131"/>
      <c r="AE4201" s="131"/>
      <c r="AF4201" s="131"/>
      <c r="AG4201" s="131"/>
      <c r="AH4201" s="43">
        <v>0</v>
      </c>
    </row>
    <row r="4202" spans="4:34">
      <c r="D4202" s="62">
        <v>2029</v>
      </c>
      <c r="E4202" s="62">
        <v>6</v>
      </c>
      <c r="F4202" s="62">
        <v>2029</v>
      </c>
      <c r="G4202" s="62">
        <v>2030</v>
      </c>
      <c r="H4202" s="131"/>
      <c r="I4202" s="131"/>
      <c r="J4202" s="131"/>
      <c r="K4202" s="131"/>
      <c r="L4202" s="131"/>
      <c r="M4202" s="131"/>
      <c r="N4202" s="131"/>
      <c r="O4202" s="131"/>
      <c r="P4202" s="131"/>
      <c r="Q4202" s="131"/>
      <c r="R4202" s="131"/>
      <c r="S4202" s="131"/>
      <c r="T4202" s="131"/>
      <c r="U4202" s="131"/>
      <c r="V4202" s="131"/>
      <c r="W4202" s="131"/>
      <c r="X4202" s="131"/>
      <c r="Y4202" s="131"/>
      <c r="Z4202" s="131"/>
      <c r="AA4202" s="131"/>
      <c r="AB4202" s="131"/>
      <c r="AC4202" s="131"/>
      <c r="AD4202" s="131"/>
      <c r="AE4202" s="131"/>
      <c r="AF4202" s="131"/>
      <c r="AG4202" s="131"/>
      <c r="AH4202" s="43">
        <v>0</v>
      </c>
    </row>
    <row r="4203" spans="4:34">
      <c r="D4203" s="62">
        <v>2029</v>
      </c>
      <c r="E4203" s="62">
        <v>7</v>
      </c>
      <c r="F4203" s="62">
        <v>2030</v>
      </c>
      <c r="G4203" s="62">
        <v>2030</v>
      </c>
      <c r="H4203" s="131"/>
      <c r="I4203" s="131"/>
      <c r="J4203" s="131"/>
      <c r="K4203" s="131"/>
      <c r="L4203" s="131"/>
      <c r="M4203" s="131"/>
      <c r="N4203" s="131"/>
      <c r="O4203" s="131"/>
      <c r="P4203" s="131"/>
      <c r="Q4203" s="131"/>
      <c r="R4203" s="131"/>
      <c r="S4203" s="131"/>
      <c r="T4203" s="131"/>
      <c r="U4203" s="131"/>
      <c r="V4203" s="131"/>
      <c r="W4203" s="131"/>
      <c r="X4203" s="131"/>
      <c r="Y4203" s="131"/>
      <c r="Z4203" s="131"/>
      <c r="AA4203" s="131"/>
      <c r="AB4203" s="131"/>
      <c r="AC4203" s="131"/>
      <c r="AD4203" s="131"/>
      <c r="AE4203" s="131"/>
      <c r="AF4203" s="131"/>
      <c r="AG4203" s="131"/>
      <c r="AH4203" s="43">
        <v>0</v>
      </c>
    </row>
    <row r="4204" spans="4:34">
      <c r="D4204" s="62">
        <v>2029</v>
      </c>
      <c r="E4204" s="62">
        <v>8</v>
      </c>
      <c r="F4204" s="62">
        <v>2030</v>
      </c>
      <c r="G4204" s="62">
        <v>2030</v>
      </c>
      <c r="H4204" s="131"/>
      <c r="I4204" s="131"/>
      <c r="J4204" s="131"/>
      <c r="K4204" s="131"/>
      <c r="L4204" s="131"/>
      <c r="M4204" s="131"/>
      <c r="N4204" s="131"/>
      <c r="O4204" s="131"/>
      <c r="P4204" s="131"/>
      <c r="Q4204" s="131"/>
      <c r="R4204" s="131"/>
      <c r="S4204" s="131"/>
      <c r="T4204" s="131"/>
      <c r="U4204" s="131"/>
      <c r="V4204" s="131"/>
      <c r="W4204" s="131"/>
      <c r="X4204" s="131"/>
      <c r="Y4204" s="131"/>
      <c r="Z4204" s="131"/>
      <c r="AA4204" s="131"/>
      <c r="AB4204" s="131"/>
      <c r="AC4204" s="131"/>
      <c r="AD4204" s="131"/>
      <c r="AE4204" s="131"/>
      <c r="AF4204" s="131"/>
      <c r="AG4204" s="131"/>
      <c r="AH4204" s="43">
        <v>0</v>
      </c>
    </row>
    <row r="4205" spans="4:34">
      <c r="D4205" s="62">
        <v>2029</v>
      </c>
      <c r="E4205" s="62">
        <v>9</v>
      </c>
      <c r="F4205" s="62">
        <v>2030</v>
      </c>
      <c r="G4205" s="62">
        <v>2030</v>
      </c>
      <c r="H4205" s="131"/>
      <c r="I4205" s="131"/>
      <c r="J4205" s="131"/>
      <c r="K4205" s="131"/>
      <c r="L4205" s="131"/>
      <c r="M4205" s="131"/>
      <c r="N4205" s="131"/>
      <c r="O4205" s="131"/>
      <c r="P4205" s="131"/>
      <c r="Q4205" s="131"/>
      <c r="R4205" s="131"/>
      <c r="S4205" s="131"/>
      <c r="T4205" s="131"/>
      <c r="U4205" s="131"/>
      <c r="V4205" s="131"/>
      <c r="W4205" s="131"/>
      <c r="X4205" s="131"/>
      <c r="Y4205" s="131"/>
      <c r="Z4205" s="131"/>
      <c r="AA4205" s="131"/>
      <c r="AB4205" s="131"/>
      <c r="AC4205" s="131"/>
      <c r="AD4205" s="131"/>
      <c r="AE4205" s="131"/>
      <c r="AF4205" s="131"/>
      <c r="AG4205" s="131"/>
      <c r="AH4205" s="43">
        <v>0</v>
      </c>
    </row>
    <row r="4206" spans="4:34">
      <c r="D4206" s="62">
        <v>2029</v>
      </c>
      <c r="E4206" s="62">
        <v>10</v>
      </c>
      <c r="F4206" s="62">
        <v>2030</v>
      </c>
      <c r="G4206" s="62">
        <v>2030</v>
      </c>
      <c r="H4206" s="131"/>
      <c r="I4206" s="131"/>
      <c r="J4206" s="131"/>
      <c r="K4206" s="131"/>
      <c r="L4206" s="131"/>
      <c r="M4206" s="131"/>
      <c r="N4206" s="131"/>
      <c r="O4206" s="131"/>
      <c r="P4206" s="131"/>
      <c r="Q4206" s="131"/>
      <c r="R4206" s="131"/>
      <c r="S4206" s="131"/>
      <c r="T4206" s="131"/>
      <c r="U4206" s="131"/>
      <c r="V4206" s="131"/>
      <c r="W4206" s="131"/>
      <c r="X4206" s="131"/>
      <c r="Y4206" s="131"/>
      <c r="Z4206" s="131"/>
      <c r="AA4206" s="131"/>
      <c r="AB4206" s="131"/>
      <c r="AC4206" s="131"/>
      <c r="AD4206" s="131"/>
      <c r="AE4206" s="131"/>
      <c r="AF4206" s="131"/>
      <c r="AG4206" s="131"/>
      <c r="AH4206" s="43">
        <v>0</v>
      </c>
    </row>
    <row r="4207" spans="4:34">
      <c r="D4207" s="62">
        <v>2029</v>
      </c>
      <c r="E4207" s="62">
        <v>11</v>
      </c>
      <c r="F4207" s="62">
        <v>2030</v>
      </c>
      <c r="G4207" s="62">
        <v>2030</v>
      </c>
      <c r="H4207" s="131"/>
      <c r="I4207" s="131"/>
      <c r="J4207" s="131"/>
      <c r="K4207" s="131"/>
      <c r="L4207" s="131"/>
      <c r="M4207" s="131"/>
      <c r="N4207" s="131"/>
      <c r="O4207" s="131"/>
      <c r="P4207" s="131"/>
      <c r="Q4207" s="131"/>
      <c r="R4207" s="131"/>
      <c r="S4207" s="131"/>
      <c r="T4207" s="131"/>
      <c r="U4207" s="131"/>
      <c r="V4207" s="131"/>
      <c r="W4207" s="131"/>
      <c r="X4207" s="131"/>
      <c r="Y4207" s="131"/>
      <c r="Z4207" s="131"/>
      <c r="AA4207" s="131"/>
      <c r="AB4207" s="131"/>
      <c r="AC4207" s="131"/>
      <c r="AD4207" s="131"/>
      <c r="AE4207" s="131"/>
      <c r="AF4207" s="131"/>
      <c r="AG4207" s="131"/>
      <c r="AH4207" s="43">
        <v>0</v>
      </c>
    </row>
    <row r="4208" spans="4:34">
      <c r="D4208" s="62">
        <v>2029</v>
      </c>
      <c r="E4208" s="62">
        <v>12</v>
      </c>
      <c r="F4208" s="62">
        <v>2030</v>
      </c>
      <c r="G4208" s="62">
        <v>2030</v>
      </c>
      <c r="H4208" s="131"/>
      <c r="I4208" s="131"/>
      <c r="J4208" s="131"/>
      <c r="K4208" s="131"/>
      <c r="L4208" s="131"/>
      <c r="M4208" s="131"/>
      <c r="N4208" s="131"/>
      <c r="O4208" s="131"/>
      <c r="P4208" s="131"/>
      <c r="Q4208" s="131"/>
      <c r="R4208" s="131"/>
      <c r="S4208" s="131"/>
      <c r="T4208" s="131"/>
      <c r="U4208" s="131"/>
      <c r="V4208" s="131"/>
      <c r="W4208" s="131"/>
      <c r="X4208" s="131"/>
      <c r="Y4208" s="131"/>
      <c r="Z4208" s="131"/>
      <c r="AA4208" s="131"/>
      <c r="AB4208" s="131"/>
      <c r="AC4208" s="131"/>
      <c r="AD4208" s="131"/>
      <c r="AE4208" s="131"/>
      <c r="AF4208" s="131"/>
      <c r="AG4208" s="131"/>
      <c r="AH4208" s="43">
        <v>0</v>
      </c>
    </row>
    <row r="4209" spans="4:34">
      <c r="D4209" s="62">
        <v>2030</v>
      </c>
      <c r="E4209" s="62">
        <v>1</v>
      </c>
      <c r="F4209" s="62">
        <v>2030</v>
      </c>
      <c r="G4209" s="62">
        <v>2030</v>
      </c>
      <c r="H4209" s="131"/>
      <c r="I4209" s="131"/>
      <c r="J4209" s="131"/>
      <c r="K4209" s="131"/>
      <c r="L4209" s="131"/>
      <c r="M4209" s="131"/>
      <c r="N4209" s="131"/>
      <c r="O4209" s="131"/>
      <c r="P4209" s="131"/>
      <c r="Q4209" s="131"/>
      <c r="R4209" s="131"/>
      <c r="S4209" s="131"/>
      <c r="T4209" s="131"/>
      <c r="U4209" s="131"/>
      <c r="V4209" s="131"/>
      <c r="W4209" s="131"/>
      <c r="X4209" s="131"/>
      <c r="Y4209" s="131"/>
      <c r="Z4209" s="131"/>
      <c r="AA4209" s="131"/>
      <c r="AB4209" s="131"/>
      <c r="AC4209" s="131"/>
      <c r="AD4209" s="131"/>
      <c r="AE4209" s="131"/>
      <c r="AF4209" s="131"/>
      <c r="AG4209" s="131"/>
      <c r="AH4209" s="43">
        <v>0</v>
      </c>
    </row>
    <row r="4210" spans="4:34">
      <c r="D4210" s="62">
        <v>2030</v>
      </c>
      <c r="E4210" s="62">
        <v>2</v>
      </c>
      <c r="F4210" s="62">
        <v>2030</v>
      </c>
      <c r="G4210" s="62">
        <v>2030</v>
      </c>
      <c r="H4210" s="131"/>
      <c r="I4210" s="131"/>
      <c r="J4210" s="131"/>
      <c r="K4210" s="131"/>
      <c r="L4210" s="131"/>
      <c r="M4210" s="131"/>
      <c r="N4210" s="131"/>
      <c r="O4210" s="131"/>
      <c r="P4210" s="131"/>
      <c r="Q4210" s="131"/>
      <c r="R4210" s="131"/>
      <c r="S4210" s="131"/>
      <c r="T4210" s="131"/>
      <c r="U4210" s="131"/>
      <c r="V4210" s="131"/>
      <c r="W4210" s="131"/>
      <c r="X4210" s="131"/>
      <c r="Y4210" s="131"/>
      <c r="Z4210" s="131"/>
      <c r="AA4210" s="131"/>
      <c r="AB4210" s="131"/>
      <c r="AC4210" s="131"/>
      <c r="AD4210" s="131"/>
      <c r="AE4210" s="131"/>
      <c r="AF4210" s="131"/>
      <c r="AG4210" s="131"/>
      <c r="AH4210" s="43">
        <v>0</v>
      </c>
    </row>
    <row r="4211" spans="4:34">
      <c r="D4211" s="62">
        <v>2030</v>
      </c>
      <c r="E4211" s="62">
        <v>3</v>
      </c>
      <c r="F4211" s="62">
        <v>2030</v>
      </c>
      <c r="G4211" s="62">
        <v>2030</v>
      </c>
      <c r="H4211" s="131"/>
      <c r="I4211" s="131"/>
      <c r="J4211" s="131"/>
      <c r="K4211" s="131"/>
      <c r="L4211" s="131"/>
      <c r="M4211" s="131"/>
      <c r="N4211" s="131"/>
      <c r="O4211" s="131"/>
      <c r="P4211" s="131"/>
      <c r="Q4211" s="131"/>
      <c r="R4211" s="131"/>
      <c r="S4211" s="131"/>
      <c r="T4211" s="131"/>
      <c r="U4211" s="131"/>
      <c r="V4211" s="131"/>
      <c r="W4211" s="131"/>
      <c r="X4211" s="131"/>
      <c r="Y4211" s="131"/>
      <c r="Z4211" s="131"/>
      <c r="AA4211" s="131"/>
      <c r="AB4211" s="131"/>
      <c r="AC4211" s="131"/>
      <c r="AD4211" s="131"/>
      <c r="AE4211" s="131"/>
      <c r="AF4211" s="131"/>
      <c r="AG4211" s="131"/>
      <c r="AH4211" s="43">
        <v>0</v>
      </c>
    </row>
    <row r="4212" spans="4:34">
      <c r="D4212" s="62">
        <v>2030</v>
      </c>
      <c r="E4212" s="62">
        <v>4</v>
      </c>
      <c r="F4212" s="62">
        <v>2030</v>
      </c>
      <c r="G4212" s="62">
        <v>2030</v>
      </c>
      <c r="H4212" s="131"/>
      <c r="I4212" s="131"/>
      <c r="J4212" s="131"/>
      <c r="K4212" s="131"/>
      <c r="L4212" s="131"/>
      <c r="M4212" s="131"/>
      <c r="N4212" s="131"/>
      <c r="O4212" s="131"/>
      <c r="P4212" s="131"/>
      <c r="Q4212" s="131"/>
      <c r="R4212" s="131"/>
      <c r="S4212" s="131"/>
      <c r="T4212" s="131"/>
      <c r="U4212" s="131"/>
      <c r="V4212" s="131"/>
      <c r="W4212" s="131"/>
      <c r="X4212" s="131"/>
      <c r="Y4212" s="131"/>
      <c r="Z4212" s="131"/>
      <c r="AA4212" s="131"/>
      <c r="AB4212" s="131"/>
      <c r="AC4212" s="131"/>
      <c r="AD4212" s="131"/>
      <c r="AE4212" s="131"/>
      <c r="AF4212" s="131"/>
      <c r="AG4212" s="131"/>
      <c r="AH4212" s="43">
        <v>0</v>
      </c>
    </row>
    <row r="4213" spans="4:34">
      <c r="D4213" s="62">
        <v>2030</v>
      </c>
      <c r="E4213" s="62">
        <v>5</v>
      </c>
      <c r="F4213" s="62">
        <v>2030</v>
      </c>
      <c r="G4213" s="62">
        <v>2031</v>
      </c>
      <c r="H4213" s="131"/>
      <c r="I4213" s="131"/>
      <c r="J4213" s="131"/>
      <c r="K4213" s="131"/>
      <c r="L4213" s="131"/>
      <c r="M4213" s="131"/>
      <c r="N4213" s="131"/>
      <c r="O4213" s="131"/>
      <c r="P4213" s="131"/>
      <c r="Q4213" s="131"/>
      <c r="R4213" s="131"/>
      <c r="S4213" s="131"/>
      <c r="T4213" s="131"/>
      <c r="U4213" s="131"/>
      <c r="V4213" s="131"/>
      <c r="W4213" s="131"/>
      <c r="X4213" s="131"/>
      <c r="Y4213" s="131"/>
      <c r="Z4213" s="131"/>
      <c r="AA4213" s="131"/>
      <c r="AB4213" s="131"/>
      <c r="AC4213" s="131"/>
      <c r="AD4213" s="131"/>
      <c r="AE4213" s="131"/>
      <c r="AF4213" s="131"/>
      <c r="AG4213" s="131"/>
      <c r="AH4213" s="43">
        <v>0</v>
      </c>
    </row>
    <row r="4214" spans="4:34">
      <c r="D4214" s="62">
        <v>2030</v>
      </c>
      <c r="E4214" s="62">
        <v>6</v>
      </c>
      <c r="F4214" s="62">
        <v>2030</v>
      </c>
      <c r="G4214" s="62">
        <v>2031</v>
      </c>
      <c r="H4214" s="131"/>
      <c r="I4214" s="131"/>
      <c r="J4214" s="131"/>
      <c r="K4214" s="131"/>
      <c r="L4214" s="131"/>
      <c r="M4214" s="131"/>
      <c r="N4214" s="131"/>
      <c r="O4214" s="131"/>
      <c r="P4214" s="131"/>
      <c r="Q4214" s="131"/>
      <c r="R4214" s="131"/>
      <c r="S4214" s="131"/>
      <c r="T4214" s="131"/>
      <c r="U4214" s="131"/>
      <c r="V4214" s="131"/>
      <c r="W4214" s="131"/>
      <c r="X4214" s="131"/>
      <c r="Y4214" s="131"/>
      <c r="Z4214" s="131"/>
      <c r="AA4214" s="131"/>
      <c r="AB4214" s="131"/>
      <c r="AC4214" s="131"/>
      <c r="AD4214" s="131"/>
      <c r="AE4214" s="131"/>
      <c r="AF4214" s="131"/>
      <c r="AG4214" s="131"/>
      <c r="AH4214" s="43">
        <v>0</v>
      </c>
    </row>
    <row r="4215" spans="4:34">
      <c r="D4215" s="62">
        <v>2030</v>
      </c>
      <c r="E4215" s="62">
        <v>7</v>
      </c>
      <c r="F4215" s="62">
        <v>2031</v>
      </c>
      <c r="G4215" s="62">
        <v>2031</v>
      </c>
      <c r="H4215" s="131"/>
      <c r="I4215" s="131"/>
      <c r="J4215" s="131"/>
      <c r="K4215" s="131"/>
      <c r="L4215" s="131"/>
      <c r="M4215" s="131"/>
      <c r="N4215" s="131"/>
      <c r="O4215" s="131"/>
      <c r="P4215" s="131"/>
      <c r="Q4215" s="131"/>
      <c r="R4215" s="131"/>
      <c r="S4215" s="131"/>
      <c r="T4215" s="131"/>
      <c r="U4215" s="131"/>
      <c r="V4215" s="131"/>
      <c r="W4215" s="131"/>
      <c r="X4215" s="131"/>
      <c r="Y4215" s="131"/>
      <c r="Z4215" s="131"/>
      <c r="AA4215" s="131"/>
      <c r="AB4215" s="131"/>
      <c r="AC4215" s="131"/>
      <c r="AD4215" s="131"/>
      <c r="AE4215" s="131"/>
      <c r="AF4215" s="131"/>
      <c r="AG4215" s="131"/>
      <c r="AH4215" s="43">
        <v>0</v>
      </c>
    </row>
    <row r="4216" spans="4:34">
      <c r="D4216" s="62">
        <v>2030</v>
      </c>
      <c r="E4216" s="62">
        <v>8</v>
      </c>
      <c r="F4216" s="62">
        <v>2031</v>
      </c>
      <c r="G4216" s="62">
        <v>2031</v>
      </c>
      <c r="H4216" s="131"/>
      <c r="I4216" s="131"/>
      <c r="J4216" s="131"/>
      <c r="K4216" s="131"/>
      <c r="L4216" s="131"/>
      <c r="M4216" s="131"/>
      <c r="N4216" s="131"/>
      <c r="O4216" s="131"/>
      <c r="P4216" s="131"/>
      <c r="Q4216" s="131"/>
      <c r="R4216" s="131"/>
      <c r="S4216" s="131"/>
      <c r="T4216" s="131"/>
      <c r="U4216" s="131"/>
      <c r="V4216" s="131"/>
      <c r="W4216" s="131"/>
      <c r="X4216" s="131"/>
      <c r="Y4216" s="131"/>
      <c r="Z4216" s="131"/>
      <c r="AA4216" s="131"/>
      <c r="AB4216" s="131"/>
      <c r="AC4216" s="131"/>
      <c r="AD4216" s="131"/>
      <c r="AE4216" s="131"/>
      <c r="AF4216" s="131"/>
      <c r="AG4216" s="131"/>
      <c r="AH4216" s="43">
        <v>0</v>
      </c>
    </row>
    <row r="4217" spans="4:34">
      <c r="D4217" s="62">
        <v>2030</v>
      </c>
      <c r="E4217" s="62">
        <v>9</v>
      </c>
      <c r="F4217" s="62">
        <v>2031</v>
      </c>
      <c r="G4217" s="62">
        <v>2031</v>
      </c>
      <c r="H4217" s="131"/>
      <c r="I4217" s="131"/>
      <c r="J4217" s="131"/>
      <c r="K4217" s="131"/>
      <c r="L4217" s="131"/>
      <c r="M4217" s="131"/>
      <c r="N4217" s="131"/>
      <c r="O4217" s="131"/>
      <c r="P4217" s="131"/>
      <c r="Q4217" s="131"/>
      <c r="R4217" s="131"/>
      <c r="S4217" s="131"/>
      <c r="T4217" s="131"/>
      <c r="U4217" s="131"/>
      <c r="V4217" s="131"/>
      <c r="W4217" s="131"/>
      <c r="X4217" s="131"/>
      <c r="Y4217" s="131"/>
      <c r="Z4217" s="131"/>
      <c r="AA4217" s="131"/>
      <c r="AB4217" s="131"/>
      <c r="AC4217" s="131"/>
      <c r="AD4217" s="131"/>
      <c r="AE4217" s="131"/>
      <c r="AF4217" s="131"/>
      <c r="AG4217" s="131"/>
      <c r="AH4217" s="43">
        <v>0</v>
      </c>
    </row>
    <row r="4218" spans="4:34">
      <c r="D4218" s="62">
        <v>2030</v>
      </c>
      <c r="E4218" s="62">
        <v>10</v>
      </c>
      <c r="F4218" s="62">
        <v>2031</v>
      </c>
      <c r="G4218" s="62">
        <v>2031</v>
      </c>
      <c r="H4218" s="131"/>
      <c r="I4218" s="131"/>
      <c r="J4218" s="131"/>
      <c r="K4218" s="131"/>
      <c r="L4218" s="131"/>
      <c r="M4218" s="131"/>
      <c r="N4218" s="131"/>
      <c r="O4218" s="131"/>
      <c r="P4218" s="131"/>
      <c r="Q4218" s="131"/>
      <c r="R4218" s="131"/>
      <c r="S4218" s="131"/>
      <c r="T4218" s="131"/>
      <c r="U4218" s="131"/>
      <c r="V4218" s="131"/>
      <c r="W4218" s="131"/>
      <c r="X4218" s="131"/>
      <c r="Y4218" s="131"/>
      <c r="Z4218" s="131"/>
      <c r="AA4218" s="131"/>
      <c r="AB4218" s="131"/>
      <c r="AC4218" s="131"/>
      <c r="AD4218" s="131"/>
      <c r="AE4218" s="131"/>
      <c r="AF4218" s="131"/>
      <c r="AG4218" s="131"/>
      <c r="AH4218" s="43">
        <v>0</v>
      </c>
    </row>
    <row r="4219" spans="4:34">
      <c r="D4219" s="62">
        <v>2030</v>
      </c>
      <c r="E4219" s="62">
        <v>11</v>
      </c>
      <c r="F4219" s="62">
        <v>2031</v>
      </c>
      <c r="G4219" s="62">
        <v>2031</v>
      </c>
      <c r="H4219" s="131"/>
      <c r="I4219" s="131"/>
      <c r="J4219" s="131"/>
      <c r="K4219" s="131"/>
      <c r="L4219" s="131"/>
      <c r="M4219" s="131"/>
      <c r="N4219" s="131"/>
      <c r="O4219" s="131"/>
      <c r="P4219" s="131"/>
      <c r="Q4219" s="131"/>
      <c r="R4219" s="131"/>
      <c r="S4219" s="131"/>
      <c r="T4219" s="131"/>
      <c r="U4219" s="131"/>
      <c r="V4219" s="131"/>
      <c r="W4219" s="131"/>
      <c r="X4219" s="131"/>
      <c r="Y4219" s="131"/>
      <c r="Z4219" s="131"/>
      <c r="AA4219" s="131"/>
      <c r="AB4219" s="131"/>
      <c r="AC4219" s="131"/>
      <c r="AD4219" s="131"/>
      <c r="AE4219" s="131"/>
      <c r="AF4219" s="131"/>
      <c r="AG4219" s="131"/>
      <c r="AH4219" s="43">
        <v>0</v>
      </c>
    </row>
    <row r="4220" spans="4:34">
      <c r="D4220" s="62">
        <v>2030</v>
      </c>
      <c r="E4220" s="62">
        <v>12</v>
      </c>
      <c r="F4220" s="62">
        <v>2031</v>
      </c>
      <c r="G4220" s="62">
        <v>2031</v>
      </c>
      <c r="H4220" s="131"/>
      <c r="I4220" s="131"/>
      <c r="J4220" s="131"/>
      <c r="K4220" s="131"/>
      <c r="L4220" s="131"/>
      <c r="M4220" s="131"/>
      <c r="N4220" s="131"/>
      <c r="O4220" s="131"/>
      <c r="P4220" s="131"/>
      <c r="Q4220" s="131"/>
      <c r="R4220" s="131"/>
      <c r="S4220" s="131"/>
      <c r="T4220" s="131"/>
      <c r="U4220" s="131"/>
      <c r="V4220" s="131"/>
      <c r="W4220" s="131"/>
      <c r="X4220" s="131"/>
      <c r="Y4220" s="131"/>
      <c r="Z4220" s="131"/>
      <c r="AA4220" s="131"/>
      <c r="AB4220" s="131"/>
      <c r="AC4220" s="131"/>
      <c r="AD4220" s="131"/>
      <c r="AE4220" s="131"/>
      <c r="AF4220" s="131"/>
      <c r="AG4220" s="131"/>
      <c r="AH4220" s="43">
        <v>0</v>
      </c>
    </row>
    <row r="4223" spans="4:34">
      <c r="G4223" s="62"/>
      <c r="H4223" s="62"/>
      <c r="I4223" s="62"/>
      <c r="J4223" s="62"/>
      <c r="K4223" s="62"/>
      <c r="L4223" s="62"/>
      <c r="M4223" s="62"/>
      <c r="N4223" s="62"/>
      <c r="O4223" s="62"/>
      <c r="P4223" s="62"/>
      <c r="Q4223" s="62"/>
      <c r="R4223" s="62"/>
      <c r="S4223" s="62"/>
      <c r="T4223" s="62"/>
      <c r="U4223" s="62"/>
      <c r="V4223" s="62"/>
      <c r="W4223" s="62"/>
      <c r="X4223" s="62"/>
      <c r="Y4223" s="62"/>
      <c r="Z4223" s="62"/>
      <c r="AA4223" s="62"/>
      <c r="AB4223" s="62"/>
      <c r="AC4223" s="62"/>
      <c r="AD4223" s="62"/>
      <c r="AE4223" s="62"/>
      <c r="AF4223" s="62"/>
      <c r="AG4223" s="62"/>
      <c r="AH4223" s="43"/>
    </row>
    <row r="4224" spans="4:34" ht="15.75">
      <c r="D4224" s="54" t="s">
        <v>89</v>
      </c>
      <c r="M4224" s="2"/>
      <c r="N4224" s="43"/>
      <c r="O4224" s="2"/>
      <c r="P4224" s="2"/>
      <c r="Q4224" s="2"/>
      <c r="R4224" s="2"/>
      <c r="S4224" s="2"/>
      <c r="T4224" s="2"/>
      <c r="U4224" s="2"/>
      <c r="V4224" s="2"/>
      <c r="W4224" s="2"/>
      <c r="X4224" s="2"/>
      <c r="Y4224" s="2"/>
      <c r="Z4224" s="2"/>
      <c r="AA4224" s="2"/>
      <c r="AB4224" s="2"/>
      <c r="AC4224" s="2"/>
      <c r="AD4224" s="2"/>
      <c r="AE4224" s="2"/>
      <c r="AF4224" s="2"/>
      <c r="AG4224" s="2"/>
      <c r="AH4224" s="2"/>
    </row>
    <row r="4225" spans="4:34" ht="15.75">
      <c r="D4225" s="60" t="s">
        <v>45</v>
      </c>
      <c r="E4225" s="60" t="s">
        <v>46</v>
      </c>
      <c r="F4225" s="60" t="s">
        <v>157</v>
      </c>
      <c r="G4225" s="60" t="s">
        <v>47</v>
      </c>
      <c r="H4225" s="61" t="s">
        <v>90</v>
      </c>
      <c r="I4225" s="61" t="s">
        <v>91</v>
      </c>
      <c r="J4225" s="61" t="s">
        <v>92</v>
      </c>
      <c r="K4225" s="61" t="s">
        <v>93</v>
      </c>
      <c r="L4225" s="61" t="s">
        <v>74</v>
      </c>
      <c r="M4225" s="2"/>
      <c r="N4225" s="43"/>
      <c r="O4225" s="2"/>
      <c r="P4225" s="2"/>
      <c r="Q4225" s="2"/>
      <c r="R4225" s="2"/>
      <c r="S4225" s="2"/>
      <c r="T4225" s="2"/>
      <c r="U4225" s="2"/>
      <c r="V4225" s="2"/>
      <c r="W4225" s="2"/>
      <c r="X4225" s="2"/>
      <c r="Y4225" s="2"/>
      <c r="Z4225" s="2"/>
      <c r="AA4225" s="2"/>
      <c r="AB4225" s="2"/>
      <c r="AC4225" s="2"/>
      <c r="AD4225" s="2"/>
      <c r="AE4225" s="2"/>
      <c r="AF4225" s="2"/>
      <c r="AG4225" s="2"/>
      <c r="AH4225" s="2"/>
    </row>
    <row r="4226" spans="4:34">
      <c r="D4226" s="62">
        <v>1989</v>
      </c>
      <c r="E4226" s="62">
        <v>1</v>
      </c>
      <c r="F4226" s="62">
        <v>1989</v>
      </c>
      <c r="G4226" s="62">
        <v>1989</v>
      </c>
      <c r="H4226" s="131"/>
      <c r="I4226" s="131"/>
      <c r="J4226" s="131"/>
      <c r="K4226" s="131"/>
      <c r="L4226" s="43">
        <v>0</v>
      </c>
      <c r="M4226" s="131"/>
      <c r="N4226" s="131"/>
      <c r="O4226" s="131"/>
      <c r="P4226" s="131"/>
      <c r="Q4226" s="131"/>
      <c r="R4226" s="131"/>
      <c r="S4226" s="131"/>
      <c r="T4226" s="131"/>
      <c r="U4226" s="131"/>
      <c r="V4226" s="131"/>
      <c r="W4226" s="131"/>
      <c r="X4226" s="131"/>
      <c r="Y4226" s="131"/>
      <c r="Z4226" s="131"/>
      <c r="AA4226" s="131"/>
      <c r="AB4226" s="131"/>
      <c r="AC4226" s="131"/>
      <c r="AD4226" s="131"/>
      <c r="AE4226" s="131"/>
      <c r="AF4226" s="131"/>
      <c r="AG4226" s="131"/>
      <c r="AH4226" s="43"/>
    </row>
    <row r="4227" spans="4:34">
      <c r="D4227" s="62">
        <v>1989</v>
      </c>
      <c r="E4227" s="62">
        <v>2</v>
      </c>
      <c r="F4227" s="62">
        <v>1989</v>
      </c>
      <c r="G4227" s="62">
        <v>1989</v>
      </c>
      <c r="H4227" s="131"/>
      <c r="I4227" s="131"/>
      <c r="J4227" s="131"/>
      <c r="K4227" s="131"/>
      <c r="L4227" s="43">
        <v>0</v>
      </c>
      <c r="M4227" s="131"/>
      <c r="N4227" s="131"/>
      <c r="O4227" s="131"/>
      <c r="P4227" s="131"/>
      <c r="Q4227" s="131"/>
      <c r="R4227" s="131"/>
      <c r="S4227" s="131"/>
      <c r="T4227" s="131"/>
      <c r="U4227" s="131"/>
      <c r="V4227" s="131"/>
      <c r="W4227" s="131"/>
      <c r="X4227" s="131"/>
      <c r="Y4227" s="131"/>
      <c r="Z4227" s="131"/>
      <c r="AA4227" s="131"/>
      <c r="AB4227" s="131"/>
      <c r="AC4227" s="131"/>
      <c r="AD4227" s="131"/>
      <c r="AE4227" s="131"/>
      <c r="AF4227" s="131"/>
      <c r="AG4227" s="131"/>
      <c r="AH4227" s="43"/>
    </row>
    <row r="4228" spans="4:34">
      <c r="D4228" s="62">
        <v>1989</v>
      </c>
      <c r="E4228" s="62">
        <v>3</v>
      </c>
      <c r="F4228" s="62">
        <v>1989</v>
      </c>
      <c r="G4228" s="62">
        <v>1989</v>
      </c>
      <c r="H4228" s="131"/>
      <c r="I4228" s="131"/>
      <c r="J4228" s="131"/>
      <c r="K4228" s="131"/>
      <c r="L4228" s="43">
        <v>0</v>
      </c>
      <c r="M4228" s="131"/>
      <c r="N4228" s="131"/>
      <c r="O4228" s="131"/>
      <c r="P4228" s="131"/>
      <c r="Q4228" s="131"/>
      <c r="R4228" s="131"/>
      <c r="S4228" s="131"/>
      <c r="T4228" s="131"/>
      <c r="U4228" s="131"/>
      <c r="V4228" s="131"/>
      <c r="W4228" s="131"/>
      <c r="X4228" s="131"/>
      <c r="Y4228" s="131"/>
      <c r="Z4228" s="131"/>
      <c r="AA4228" s="131"/>
      <c r="AB4228" s="131"/>
      <c r="AC4228" s="131"/>
      <c r="AD4228" s="131"/>
      <c r="AE4228" s="131"/>
      <c r="AF4228" s="131"/>
      <c r="AG4228" s="131"/>
      <c r="AH4228" s="43"/>
    </row>
    <row r="4229" spans="4:34">
      <c r="D4229" s="62">
        <v>1989</v>
      </c>
      <c r="E4229" s="62">
        <v>4</v>
      </c>
      <c r="F4229" s="62">
        <v>1989</v>
      </c>
      <c r="G4229" s="62">
        <v>1989</v>
      </c>
      <c r="H4229" s="131"/>
      <c r="I4229" s="131"/>
      <c r="J4229" s="131"/>
      <c r="K4229" s="131"/>
      <c r="L4229" s="43">
        <v>0</v>
      </c>
      <c r="M4229" s="131"/>
      <c r="N4229" s="131"/>
      <c r="O4229" s="131"/>
      <c r="P4229" s="131"/>
      <c r="Q4229" s="131"/>
      <c r="R4229" s="131"/>
      <c r="S4229" s="131"/>
      <c r="T4229" s="131"/>
      <c r="U4229" s="131"/>
      <c r="V4229" s="131"/>
      <c r="W4229" s="131"/>
      <c r="X4229" s="131"/>
      <c r="Y4229" s="131"/>
      <c r="Z4229" s="131"/>
      <c r="AA4229" s="131"/>
      <c r="AB4229" s="131"/>
      <c r="AC4229" s="131"/>
      <c r="AD4229" s="131"/>
      <c r="AE4229" s="131"/>
      <c r="AF4229" s="131"/>
      <c r="AG4229" s="131"/>
      <c r="AH4229" s="43"/>
    </row>
    <row r="4230" spans="4:34">
      <c r="D4230" s="62">
        <v>1989</v>
      </c>
      <c r="E4230" s="62">
        <v>5</v>
      </c>
      <c r="F4230" s="62">
        <v>1989</v>
      </c>
      <c r="G4230" s="62">
        <v>1990</v>
      </c>
      <c r="H4230" s="131"/>
      <c r="I4230" s="131"/>
      <c r="J4230" s="131"/>
      <c r="K4230" s="131"/>
      <c r="L4230" s="43">
        <v>0</v>
      </c>
      <c r="M4230" s="131"/>
      <c r="N4230" s="131"/>
      <c r="O4230" s="131"/>
      <c r="P4230" s="131"/>
      <c r="Q4230" s="131"/>
      <c r="R4230" s="131"/>
      <c r="S4230" s="131"/>
      <c r="T4230" s="131"/>
      <c r="U4230" s="131"/>
      <c r="V4230" s="131"/>
      <c r="W4230" s="131"/>
      <c r="X4230" s="131"/>
      <c r="Y4230" s="131"/>
      <c r="Z4230" s="131"/>
      <c r="AA4230" s="131"/>
      <c r="AB4230" s="131"/>
      <c r="AC4230" s="131"/>
      <c r="AD4230" s="131"/>
      <c r="AE4230" s="131"/>
      <c r="AF4230" s="131"/>
      <c r="AG4230" s="131"/>
      <c r="AH4230" s="43"/>
    </row>
    <row r="4231" spans="4:34">
      <c r="D4231" s="62">
        <v>1989</v>
      </c>
      <c r="E4231" s="62">
        <v>6</v>
      </c>
      <c r="F4231" s="62">
        <v>1989</v>
      </c>
      <c r="G4231" s="62">
        <v>1990</v>
      </c>
      <c r="H4231" s="131"/>
      <c r="I4231" s="131"/>
      <c r="J4231" s="131"/>
      <c r="K4231" s="131"/>
      <c r="L4231" s="43">
        <v>0</v>
      </c>
      <c r="M4231" s="131"/>
      <c r="N4231" s="131"/>
      <c r="O4231" s="131"/>
      <c r="P4231" s="131"/>
      <c r="Q4231" s="131"/>
      <c r="R4231" s="131"/>
      <c r="S4231" s="131"/>
      <c r="T4231" s="131"/>
      <c r="U4231" s="131"/>
      <c r="V4231" s="131"/>
      <c r="W4231" s="131"/>
      <c r="X4231" s="131"/>
      <c r="Y4231" s="131"/>
      <c r="Z4231" s="131"/>
      <c r="AA4231" s="131"/>
      <c r="AB4231" s="131"/>
      <c r="AC4231" s="131"/>
      <c r="AD4231" s="131"/>
      <c r="AE4231" s="131"/>
      <c r="AF4231" s="131"/>
      <c r="AG4231" s="131"/>
      <c r="AH4231" s="43"/>
    </row>
    <row r="4232" spans="4:34">
      <c r="D4232" s="62">
        <v>1989</v>
      </c>
      <c r="E4232" s="62">
        <v>7</v>
      </c>
      <c r="F4232" s="62">
        <v>1990</v>
      </c>
      <c r="G4232" s="62">
        <v>1990</v>
      </c>
      <c r="H4232" s="131"/>
      <c r="I4232" s="131"/>
      <c r="J4232" s="131"/>
      <c r="K4232" s="131"/>
      <c r="L4232" s="43">
        <v>0</v>
      </c>
      <c r="M4232" s="131"/>
      <c r="N4232" s="131"/>
      <c r="O4232" s="131"/>
      <c r="P4232" s="131"/>
      <c r="Q4232" s="131"/>
      <c r="R4232" s="131"/>
      <c r="S4232" s="131"/>
      <c r="T4232" s="131"/>
      <c r="U4232" s="131"/>
      <c r="V4232" s="131"/>
      <c r="W4232" s="131"/>
      <c r="X4232" s="131"/>
      <c r="Y4232" s="131"/>
      <c r="Z4232" s="131"/>
      <c r="AA4232" s="131"/>
      <c r="AB4232" s="131"/>
      <c r="AC4232" s="131"/>
      <c r="AD4232" s="131"/>
      <c r="AE4232" s="131"/>
      <c r="AF4232" s="131"/>
      <c r="AG4232" s="131"/>
      <c r="AH4232" s="43"/>
    </row>
    <row r="4233" spans="4:34">
      <c r="D4233" s="62">
        <v>1989</v>
      </c>
      <c r="E4233" s="62">
        <v>8</v>
      </c>
      <c r="F4233" s="62">
        <v>1990</v>
      </c>
      <c r="G4233" s="62">
        <v>1990</v>
      </c>
      <c r="H4233" s="131"/>
      <c r="I4233" s="131"/>
      <c r="J4233" s="131"/>
      <c r="K4233" s="131"/>
      <c r="L4233" s="43">
        <v>0</v>
      </c>
      <c r="M4233" s="131"/>
      <c r="N4233" s="131"/>
      <c r="O4233" s="131"/>
      <c r="P4233" s="131"/>
      <c r="Q4233" s="131"/>
      <c r="R4233" s="131"/>
      <c r="S4233" s="131"/>
      <c r="T4233" s="131"/>
      <c r="U4233" s="131"/>
      <c r="V4233" s="131"/>
      <c r="W4233" s="131"/>
      <c r="X4233" s="131"/>
      <c r="Y4233" s="131"/>
      <c r="Z4233" s="131"/>
      <c r="AA4233" s="131"/>
      <c r="AB4233" s="131"/>
      <c r="AC4233" s="131"/>
      <c r="AD4233" s="131"/>
      <c r="AE4233" s="131"/>
      <c r="AF4233" s="131"/>
      <c r="AG4233" s="131"/>
      <c r="AH4233" s="43"/>
    </row>
    <row r="4234" spans="4:34">
      <c r="D4234" s="62">
        <v>1989</v>
      </c>
      <c r="E4234" s="62">
        <v>9</v>
      </c>
      <c r="F4234" s="62">
        <v>1990</v>
      </c>
      <c r="G4234" s="62">
        <v>1990</v>
      </c>
      <c r="H4234" s="131"/>
      <c r="I4234" s="131"/>
      <c r="J4234" s="131"/>
      <c r="K4234" s="131"/>
      <c r="L4234" s="43">
        <v>0</v>
      </c>
      <c r="M4234" s="131"/>
      <c r="N4234" s="131"/>
      <c r="O4234" s="131"/>
      <c r="P4234" s="131"/>
      <c r="Q4234" s="131"/>
      <c r="R4234" s="131"/>
      <c r="S4234" s="131"/>
      <c r="T4234" s="131"/>
      <c r="U4234" s="131"/>
      <c r="V4234" s="131"/>
      <c r="W4234" s="131"/>
      <c r="X4234" s="131"/>
      <c r="Y4234" s="131"/>
      <c r="Z4234" s="131"/>
      <c r="AA4234" s="131"/>
      <c r="AB4234" s="131"/>
      <c r="AC4234" s="131"/>
      <c r="AD4234" s="131"/>
      <c r="AE4234" s="131"/>
      <c r="AF4234" s="131"/>
      <c r="AG4234" s="131"/>
      <c r="AH4234" s="43"/>
    </row>
    <row r="4235" spans="4:34">
      <c r="D4235" s="62">
        <v>1989</v>
      </c>
      <c r="E4235" s="62">
        <v>10</v>
      </c>
      <c r="F4235" s="62">
        <v>1990</v>
      </c>
      <c r="G4235" s="62">
        <v>1990</v>
      </c>
      <c r="H4235" s="131"/>
      <c r="I4235" s="131"/>
      <c r="J4235" s="131"/>
      <c r="K4235" s="131"/>
      <c r="L4235" s="43">
        <v>0</v>
      </c>
      <c r="M4235" s="131"/>
      <c r="N4235" s="131"/>
      <c r="O4235" s="131"/>
      <c r="P4235" s="131"/>
      <c r="Q4235" s="131"/>
      <c r="R4235" s="131"/>
      <c r="S4235" s="131"/>
      <c r="T4235" s="131"/>
      <c r="U4235" s="131"/>
      <c r="V4235" s="131"/>
      <c r="W4235" s="131"/>
      <c r="X4235" s="131"/>
      <c r="Y4235" s="131"/>
      <c r="Z4235" s="131"/>
      <c r="AA4235" s="131"/>
      <c r="AB4235" s="131"/>
      <c r="AC4235" s="131"/>
      <c r="AD4235" s="131"/>
      <c r="AE4235" s="131"/>
      <c r="AF4235" s="131"/>
      <c r="AG4235" s="131"/>
      <c r="AH4235" s="43"/>
    </row>
    <row r="4236" spans="4:34">
      <c r="D4236" s="62">
        <v>1989</v>
      </c>
      <c r="E4236" s="62">
        <v>11</v>
      </c>
      <c r="F4236" s="62">
        <v>1990</v>
      </c>
      <c r="G4236" s="62">
        <v>1990</v>
      </c>
      <c r="H4236" s="131"/>
      <c r="I4236" s="131"/>
      <c r="J4236" s="131"/>
      <c r="K4236" s="131"/>
      <c r="L4236" s="43">
        <v>0</v>
      </c>
      <c r="M4236" s="131"/>
      <c r="N4236" s="131"/>
      <c r="O4236" s="131"/>
      <c r="P4236" s="131"/>
      <c r="Q4236" s="131"/>
      <c r="R4236" s="131"/>
      <c r="S4236" s="131"/>
      <c r="T4236" s="131"/>
      <c r="U4236" s="131"/>
      <c r="V4236" s="131"/>
      <c r="W4236" s="131"/>
      <c r="X4236" s="131"/>
      <c r="Y4236" s="131"/>
      <c r="Z4236" s="131"/>
      <c r="AA4236" s="131"/>
      <c r="AB4236" s="131"/>
      <c r="AC4236" s="131"/>
      <c r="AD4236" s="131"/>
      <c r="AE4236" s="131"/>
      <c r="AF4236" s="131"/>
      <c r="AG4236" s="131"/>
      <c r="AH4236" s="43"/>
    </row>
    <row r="4237" spans="4:34">
      <c r="D4237" s="62">
        <v>1989</v>
      </c>
      <c r="E4237" s="62">
        <v>12</v>
      </c>
      <c r="F4237" s="62">
        <v>1990</v>
      </c>
      <c r="G4237" s="62">
        <v>1990</v>
      </c>
      <c r="H4237" s="131"/>
      <c r="I4237" s="131"/>
      <c r="J4237" s="131"/>
      <c r="K4237" s="131"/>
      <c r="L4237" s="43">
        <v>0</v>
      </c>
      <c r="M4237" s="131"/>
      <c r="N4237" s="131"/>
      <c r="O4237" s="131"/>
      <c r="P4237" s="131"/>
      <c r="Q4237" s="131"/>
      <c r="R4237" s="131"/>
      <c r="S4237" s="131"/>
      <c r="T4237" s="131"/>
      <c r="U4237" s="131"/>
      <c r="V4237" s="131"/>
      <c r="W4237" s="131"/>
      <c r="X4237" s="131"/>
      <c r="Y4237" s="131"/>
      <c r="Z4237" s="131"/>
      <c r="AA4237" s="131"/>
      <c r="AB4237" s="131"/>
      <c r="AC4237" s="131"/>
      <c r="AD4237" s="131"/>
      <c r="AE4237" s="131"/>
      <c r="AF4237" s="131"/>
      <c r="AG4237" s="131"/>
      <c r="AH4237" s="43"/>
    </row>
    <row r="4238" spans="4:34">
      <c r="D4238" s="62">
        <v>1990</v>
      </c>
      <c r="E4238" s="62">
        <v>1</v>
      </c>
      <c r="F4238" s="62">
        <v>1990</v>
      </c>
      <c r="G4238" s="62">
        <v>1990</v>
      </c>
      <c r="H4238" s="131"/>
      <c r="I4238" s="131"/>
      <c r="J4238" s="131"/>
      <c r="K4238" s="131"/>
      <c r="L4238" s="43">
        <v>0</v>
      </c>
      <c r="M4238" s="2"/>
      <c r="N4238" s="43"/>
      <c r="O4238" s="2"/>
      <c r="P4238" s="2"/>
      <c r="Q4238" s="2"/>
      <c r="R4238" s="2"/>
      <c r="S4238" s="2"/>
      <c r="T4238" s="2"/>
      <c r="U4238" s="2"/>
      <c r="V4238" s="2"/>
      <c r="W4238" s="2"/>
      <c r="X4238" s="2"/>
      <c r="Y4238" s="2"/>
      <c r="Z4238" s="2"/>
      <c r="AA4238" s="2"/>
      <c r="AB4238" s="2"/>
      <c r="AC4238" s="2"/>
      <c r="AD4238" s="2"/>
      <c r="AE4238" s="2"/>
      <c r="AF4238" s="2"/>
      <c r="AG4238" s="2"/>
      <c r="AH4238" s="2"/>
    </row>
    <row r="4239" spans="4:34">
      <c r="D4239" s="62">
        <v>1990</v>
      </c>
      <c r="E4239" s="62">
        <v>2</v>
      </c>
      <c r="F4239" s="62">
        <v>1990</v>
      </c>
      <c r="G4239" s="62">
        <v>1990</v>
      </c>
      <c r="H4239" s="131"/>
      <c r="I4239" s="131"/>
      <c r="J4239" s="131"/>
      <c r="K4239" s="131"/>
      <c r="L4239" s="43">
        <v>0</v>
      </c>
      <c r="M4239" s="2"/>
      <c r="N4239" s="43"/>
      <c r="O4239" s="2"/>
      <c r="P4239" s="2"/>
      <c r="Q4239" s="2"/>
      <c r="R4239" s="2"/>
      <c r="S4239" s="2"/>
      <c r="T4239" s="2"/>
      <c r="U4239" s="2"/>
      <c r="V4239" s="2"/>
      <c r="W4239" s="2"/>
      <c r="X4239" s="2"/>
      <c r="Y4239" s="2"/>
      <c r="Z4239" s="2"/>
      <c r="AA4239" s="2"/>
      <c r="AB4239" s="2"/>
      <c r="AC4239" s="2"/>
      <c r="AD4239" s="2"/>
      <c r="AE4239" s="2"/>
      <c r="AF4239" s="2"/>
      <c r="AG4239" s="2"/>
      <c r="AH4239" s="2"/>
    </row>
    <row r="4240" spans="4:34">
      <c r="D4240" s="62">
        <v>1990</v>
      </c>
      <c r="E4240" s="62">
        <v>3</v>
      </c>
      <c r="F4240" s="62">
        <v>1990</v>
      </c>
      <c r="G4240" s="62">
        <v>1990</v>
      </c>
      <c r="H4240" s="131"/>
      <c r="I4240" s="131"/>
      <c r="J4240" s="131"/>
      <c r="K4240" s="131"/>
      <c r="L4240" s="43">
        <v>0</v>
      </c>
      <c r="M4240" s="2"/>
      <c r="N4240" s="43"/>
      <c r="O4240" s="2"/>
      <c r="P4240" s="2"/>
      <c r="Q4240" s="2"/>
      <c r="R4240" s="2"/>
      <c r="S4240" s="2"/>
      <c r="T4240" s="2"/>
      <c r="U4240" s="2"/>
      <c r="V4240" s="2"/>
      <c r="W4240" s="2"/>
      <c r="X4240" s="2"/>
      <c r="Y4240" s="2"/>
      <c r="Z4240" s="2"/>
      <c r="AA4240" s="2"/>
      <c r="AB4240" s="2"/>
      <c r="AC4240" s="2"/>
      <c r="AD4240" s="2"/>
      <c r="AE4240" s="2"/>
      <c r="AF4240" s="2"/>
      <c r="AG4240" s="2"/>
      <c r="AH4240" s="2"/>
    </row>
    <row r="4241" spans="4:34">
      <c r="D4241" s="62">
        <v>1990</v>
      </c>
      <c r="E4241" s="62">
        <v>4</v>
      </c>
      <c r="F4241" s="62">
        <v>1990</v>
      </c>
      <c r="G4241" s="62">
        <v>1990</v>
      </c>
      <c r="H4241" s="131"/>
      <c r="I4241" s="131"/>
      <c r="J4241" s="131"/>
      <c r="K4241" s="131"/>
      <c r="L4241" s="43">
        <v>0</v>
      </c>
      <c r="M4241" s="2"/>
      <c r="N4241" s="43"/>
      <c r="O4241" s="2"/>
      <c r="P4241" s="2"/>
      <c r="Q4241" s="2"/>
      <c r="R4241" s="2"/>
      <c r="S4241" s="2"/>
      <c r="T4241" s="2"/>
      <c r="U4241" s="2"/>
      <c r="V4241" s="2"/>
      <c r="W4241" s="2"/>
      <c r="X4241" s="2"/>
      <c r="Y4241" s="2"/>
      <c r="Z4241" s="2"/>
      <c r="AA4241" s="2"/>
      <c r="AB4241" s="2"/>
      <c r="AC4241" s="2"/>
      <c r="AD4241" s="2"/>
      <c r="AE4241" s="2"/>
      <c r="AF4241" s="2"/>
      <c r="AG4241" s="2"/>
      <c r="AH4241" s="2"/>
    </row>
    <row r="4242" spans="4:34">
      <c r="D4242" s="62">
        <v>1990</v>
      </c>
      <c r="E4242" s="62">
        <v>5</v>
      </c>
      <c r="F4242" s="62">
        <v>1990</v>
      </c>
      <c r="G4242" s="62">
        <v>1991</v>
      </c>
      <c r="H4242" s="131"/>
      <c r="I4242" s="131"/>
      <c r="J4242" s="131"/>
      <c r="K4242" s="131"/>
      <c r="L4242" s="43">
        <v>0</v>
      </c>
      <c r="M4242" s="2"/>
      <c r="N4242" s="43"/>
      <c r="O4242" s="2"/>
      <c r="P4242" s="2"/>
      <c r="Q4242" s="2"/>
      <c r="R4242" s="2"/>
      <c r="S4242" s="2"/>
      <c r="T4242" s="2"/>
      <c r="U4242" s="2"/>
      <c r="V4242" s="2"/>
      <c r="W4242" s="2"/>
      <c r="X4242" s="2"/>
      <c r="Y4242" s="2"/>
      <c r="Z4242" s="2"/>
      <c r="AA4242" s="2"/>
      <c r="AB4242" s="2"/>
      <c r="AC4242" s="2"/>
      <c r="AD4242" s="2"/>
      <c r="AE4242" s="2"/>
      <c r="AF4242" s="2"/>
      <c r="AG4242" s="2"/>
      <c r="AH4242" s="2"/>
    </row>
    <row r="4243" spans="4:34">
      <c r="D4243" s="62">
        <v>1990</v>
      </c>
      <c r="E4243" s="62">
        <v>6</v>
      </c>
      <c r="F4243" s="62">
        <v>1990</v>
      </c>
      <c r="G4243" s="62">
        <v>1991</v>
      </c>
      <c r="H4243" s="131"/>
      <c r="I4243" s="131"/>
      <c r="J4243" s="131"/>
      <c r="K4243" s="131"/>
      <c r="L4243" s="43">
        <v>0</v>
      </c>
      <c r="M4243" s="2"/>
      <c r="N4243" s="43"/>
      <c r="O4243" s="2"/>
      <c r="P4243" s="2"/>
      <c r="Q4243" s="2"/>
      <c r="R4243" s="2"/>
      <c r="S4243" s="2"/>
      <c r="T4243" s="2"/>
      <c r="U4243" s="2"/>
      <c r="V4243" s="2"/>
      <c r="W4243" s="2"/>
      <c r="X4243" s="2"/>
      <c r="Y4243" s="2"/>
      <c r="Z4243" s="2"/>
      <c r="AA4243" s="2"/>
      <c r="AB4243" s="2"/>
      <c r="AC4243" s="2"/>
      <c r="AD4243" s="2"/>
      <c r="AE4243" s="2"/>
      <c r="AF4243" s="2"/>
      <c r="AG4243" s="2"/>
      <c r="AH4243" s="2"/>
    </row>
    <row r="4244" spans="4:34">
      <c r="D4244" s="62">
        <v>1990</v>
      </c>
      <c r="E4244" s="62">
        <v>7</v>
      </c>
      <c r="F4244" s="62">
        <v>1991</v>
      </c>
      <c r="G4244" s="62">
        <v>1991</v>
      </c>
      <c r="H4244" s="131"/>
      <c r="I4244" s="131"/>
      <c r="J4244" s="131"/>
      <c r="K4244" s="131"/>
      <c r="L4244" s="43">
        <v>0</v>
      </c>
      <c r="M4244" s="2"/>
      <c r="N4244" s="43"/>
      <c r="O4244" s="2"/>
      <c r="P4244" s="2"/>
      <c r="Q4244" s="2"/>
      <c r="R4244" s="2"/>
      <c r="S4244" s="2"/>
      <c r="T4244" s="2"/>
      <c r="U4244" s="2"/>
      <c r="V4244" s="2"/>
      <c r="W4244" s="2"/>
      <c r="X4244" s="2"/>
      <c r="Y4244" s="2"/>
      <c r="Z4244" s="2"/>
      <c r="AA4244" s="2"/>
      <c r="AB4244" s="2"/>
      <c r="AC4244" s="2"/>
      <c r="AD4244" s="2"/>
      <c r="AE4244" s="2"/>
      <c r="AF4244" s="2"/>
      <c r="AG4244" s="2"/>
      <c r="AH4244" s="2"/>
    </row>
    <row r="4245" spans="4:34">
      <c r="D4245" s="62">
        <v>1990</v>
      </c>
      <c r="E4245" s="62">
        <v>8</v>
      </c>
      <c r="F4245" s="62">
        <v>1991</v>
      </c>
      <c r="G4245" s="62">
        <v>1991</v>
      </c>
      <c r="H4245" s="131"/>
      <c r="I4245" s="131"/>
      <c r="J4245" s="131"/>
      <c r="K4245" s="131"/>
      <c r="L4245" s="43">
        <v>0</v>
      </c>
      <c r="M4245" s="2"/>
      <c r="N4245" s="43"/>
      <c r="O4245" s="2"/>
      <c r="P4245" s="2"/>
      <c r="Q4245" s="2"/>
      <c r="R4245" s="2"/>
      <c r="S4245" s="2"/>
      <c r="T4245" s="2"/>
      <c r="U4245" s="2"/>
      <c r="V4245" s="2"/>
      <c r="W4245" s="2"/>
      <c r="X4245" s="2"/>
      <c r="Y4245" s="2"/>
      <c r="Z4245" s="2"/>
      <c r="AA4245" s="2"/>
      <c r="AB4245" s="2"/>
      <c r="AC4245" s="2"/>
      <c r="AD4245" s="2"/>
      <c r="AE4245" s="2"/>
      <c r="AF4245" s="2"/>
      <c r="AG4245" s="2"/>
      <c r="AH4245" s="2"/>
    </row>
    <row r="4246" spans="4:34">
      <c r="D4246" s="62">
        <v>1990</v>
      </c>
      <c r="E4246" s="62">
        <v>9</v>
      </c>
      <c r="F4246" s="62">
        <v>1991</v>
      </c>
      <c r="G4246" s="62">
        <v>1991</v>
      </c>
      <c r="H4246" s="131"/>
      <c r="I4246" s="131"/>
      <c r="J4246" s="131"/>
      <c r="K4246" s="131"/>
      <c r="L4246" s="43">
        <v>0</v>
      </c>
      <c r="M4246" s="2"/>
      <c r="N4246" s="43"/>
      <c r="O4246" s="2"/>
      <c r="P4246" s="2"/>
      <c r="Q4246" s="2"/>
      <c r="R4246" s="2"/>
      <c r="S4246" s="2"/>
      <c r="T4246" s="2"/>
      <c r="U4246" s="2"/>
      <c r="V4246" s="2"/>
      <c r="W4246" s="2"/>
      <c r="X4246" s="2"/>
      <c r="Y4246" s="2"/>
      <c r="Z4246" s="2"/>
      <c r="AA4246" s="2"/>
      <c r="AB4246" s="2"/>
      <c r="AC4246" s="2"/>
      <c r="AD4246" s="2"/>
      <c r="AE4246" s="2"/>
      <c r="AF4246" s="2"/>
      <c r="AG4246" s="2"/>
      <c r="AH4246" s="2"/>
    </row>
    <row r="4247" spans="4:34">
      <c r="D4247" s="62">
        <v>1990</v>
      </c>
      <c r="E4247" s="62">
        <v>10</v>
      </c>
      <c r="F4247" s="62">
        <v>1991</v>
      </c>
      <c r="G4247" s="62">
        <v>1991</v>
      </c>
      <c r="H4247" s="131"/>
      <c r="I4247" s="131"/>
      <c r="J4247" s="131"/>
      <c r="K4247" s="131"/>
      <c r="L4247" s="43">
        <v>0</v>
      </c>
      <c r="M4247" s="2"/>
      <c r="N4247" s="43"/>
      <c r="O4247" s="2"/>
      <c r="P4247" s="2"/>
      <c r="Q4247" s="2"/>
      <c r="R4247" s="2"/>
      <c r="S4247" s="2"/>
      <c r="T4247" s="2"/>
      <c r="U4247" s="2"/>
      <c r="V4247" s="2"/>
      <c r="W4247" s="2"/>
      <c r="X4247" s="2"/>
      <c r="Y4247" s="2"/>
      <c r="Z4247" s="2"/>
      <c r="AA4247" s="2"/>
      <c r="AB4247" s="2"/>
      <c r="AC4247" s="2"/>
      <c r="AD4247" s="2"/>
      <c r="AE4247" s="2"/>
      <c r="AF4247" s="2"/>
      <c r="AG4247" s="2"/>
      <c r="AH4247" s="2"/>
    </row>
    <row r="4248" spans="4:34">
      <c r="D4248" s="62">
        <v>1990</v>
      </c>
      <c r="E4248" s="62">
        <v>11</v>
      </c>
      <c r="F4248" s="62">
        <v>1991</v>
      </c>
      <c r="G4248" s="62">
        <v>1991</v>
      </c>
      <c r="H4248" s="131"/>
      <c r="I4248" s="131"/>
      <c r="J4248" s="131"/>
      <c r="K4248" s="131"/>
      <c r="L4248" s="43">
        <v>0</v>
      </c>
      <c r="M4248" s="2"/>
      <c r="N4248" s="43"/>
      <c r="O4248" s="2"/>
      <c r="P4248" s="2"/>
      <c r="Q4248" s="2"/>
      <c r="R4248" s="2"/>
      <c r="S4248" s="2"/>
      <c r="T4248" s="2"/>
      <c r="U4248" s="2"/>
      <c r="V4248" s="2"/>
      <c r="W4248" s="2"/>
      <c r="X4248" s="2"/>
      <c r="Y4248" s="2"/>
      <c r="Z4248" s="2"/>
      <c r="AA4248" s="2"/>
      <c r="AB4248" s="2"/>
      <c r="AC4248" s="2"/>
      <c r="AD4248" s="2"/>
      <c r="AE4248" s="2"/>
      <c r="AF4248" s="2"/>
      <c r="AG4248" s="2"/>
      <c r="AH4248" s="2"/>
    </row>
    <row r="4249" spans="4:34">
      <c r="D4249" s="62">
        <v>1990</v>
      </c>
      <c r="E4249" s="62">
        <v>12</v>
      </c>
      <c r="F4249" s="62">
        <v>1991</v>
      </c>
      <c r="G4249" s="62">
        <v>1991</v>
      </c>
      <c r="H4249" s="131"/>
      <c r="I4249" s="131"/>
      <c r="J4249" s="131"/>
      <c r="K4249" s="131"/>
      <c r="L4249" s="43">
        <v>0</v>
      </c>
      <c r="M4249" s="2"/>
      <c r="N4249" s="43"/>
      <c r="O4249" s="2"/>
      <c r="P4249" s="2"/>
      <c r="Q4249" s="2"/>
      <c r="R4249" s="2"/>
      <c r="S4249" s="2"/>
      <c r="T4249" s="2"/>
      <c r="U4249" s="2"/>
      <c r="V4249" s="2"/>
      <c r="W4249" s="2"/>
      <c r="X4249" s="2"/>
      <c r="Y4249" s="2"/>
      <c r="Z4249" s="2"/>
      <c r="AA4249" s="2"/>
      <c r="AB4249" s="2"/>
      <c r="AC4249" s="2"/>
      <c r="AD4249" s="2"/>
      <c r="AE4249" s="2"/>
      <c r="AF4249" s="2"/>
      <c r="AG4249" s="2"/>
      <c r="AH4249" s="2"/>
    </row>
    <row r="4250" spans="4:34">
      <c r="D4250" s="62">
        <v>1991</v>
      </c>
      <c r="E4250" s="62">
        <v>1</v>
      </c>
      <c r="F4250" s="62">
        <v>1991</v>
      </c>
      <c r="G4250" s="62">
        <v>1991</v>
      </c>
      <c r="H4250" s="131"/>
      <c r="I4250" s="131"/>
      <c r="J4250" s="131"/>
      <c r="K4250" s="131"/>
      <c r="L4250" s="43">
        <v>0</v>
      </c>
      <c r="M4250" s="2"/>
      <c r="N4250" s="43"/>
      <c r="O4250" s="2"/>
      <c r="P4250" s="2"/>
      <c r="Q4250" s="2"/>
      <c r="R4250" s="2"/>
      <c r="S4250" s="2"/>
      <c r="T4250" s="2"/>
      <c r="U4250" s="2"/>
      <c r="V4250" s="2"/>
      <c r="W4250" s="2"/>
      <c r="X4250" s="2"/>
      <c r="Y4250" s="2"/>
      <c r="Z4250" s="2"/>
      <c r="AA4250" s="2"/>
      <c r="AB4250" s="2"/>
      <c r="AC4250" s="2"/>
      <c r="AD4250" s="2"/>
      <c r="AE4250" s="2"/>
      <c r="AF4250" s="2"/>
      <c r="AG4250" s="2"/>
      <c r="AH4250" s="2"/>
    </row>
    <row r="4251" spans="4:34">
      <c r="D4251" s="62">
        <v>1991</v>
      </c>
      <c r="E4251" s="62">
        <v>2</v>
      </c>
      <c r="F4251" s="62">
        <v>1991</v>
      </c>
      <c r="G4251" s="62">
        <v>1991</v>
      </c>
      <c r="H4251" s="131"/>
      <c r="I4251" s="131"/>
      <c r="J4251" s="131"/>
      <c r="K4251" s="131"/>
      <c r="L4251" s="43">
        <v>0</v>
      </c>
      <c r="M4251" s="2"/>
      <c r="N4251" s="43"/>
      <c r="O4251" s="2"/>
      <c r="P4251" s="2"/>
      <c r="Q4251" s="2"/>
      <c r="R4251" s="2"/>
      <c r="S4251" s="2"/>
      <c r="T4251" s="2"/>
      <c r="U4251" s="2"/>
      <c r="V4251" s="2"/>
      <c r="W4251" s="2"/>
      <c r="X4251" s="2"/>
      <c r="Y4251" s="2"/>
      <c r="Z4251" s="2"/>
      <c r="AA4251" s="2"/>
      <c r="AB4251" s="2"/>
      <c r="AC4251" s="2"/>
      <c r="AD4251" s="2"/>
      <c r="AE4251" s="2"/>
      <c r="AF4251" s="2"/>
      <c r="AG4251" s="2"/>
      <c r="AH4251" s="2"/>
    </row>
    <row r="4252" spans="4:34">
      <c r="D4252" s="62">
        <v>1991</v>
      </c>
      <c r="E4252" s="62">
        <v>3</v>
      </c>
      <c r="F4252" s="62">
        <v>1991</v>
      </c>
      <c r="G4252" s="62">
        <v>1991</v>
      </c>
      <c r="H4252" s="131"/>
      <c r="I4252" s="131"/>
      <c r="J4252" s="131"/>
      <c r="K4252" s="131"/>
      <c r="L4252" s="43">
        <v>0</v>
      </c>
      <c r="M4252" s="2"/>
      <c r="N4252" s="43"/>
      <c r="O4252" s="2"/>
      <c r="P4252" s="2"/>
      <c r="Q4252" s="2"/>
      <c r="R4252" s="2"/>
      <c r="S4252" s="2"/>
      <c r="T4252" s="2"/>
      <c r="U4252" s="2"/>
      <c r="V4252" s="2"/>
      <c r="W4252" s="2"/>
      <c r="X4252" s="2"/>
      <c r="Y4252" s="2"/>
      <c r="Z4252" s="2"/>
      <c r="AA4252" s="2"/>
      <c r="AB4252" s="2"/>
      <c r="AC4252" s="2"/>
      <c r="AD4252" s="2"/>
      <c r="AE4252" s="2"/>
      <c r="AF4252" s="2"/>
      <c r="AG4252" s="2"/>
      <c r="AH4252" s="2"/>
    </row>
    <row r="4253" spans="4:34">
      <c r="D4253" s="62">
        <v>1991</v>
      </c>
      <c r="E4253" s="62">
        <v>4</v>
      </c>
      <c r="F4253" s="62">
        <v>1991</v>
      </c>
      <c r="G4253" s="62">
        <v>1991</v>
      </c>
      <c r="H4253" s="131"/>
      <c r="I4253" s="131"/>
      <c r="J4253" s="131"/>
      <c r="K4253" s="131"/>
      <c r="L4253" s="43">
        <v>0</v>
      </c>
      <c r="M4253" s="2"/>
      <c r="N4253" s="43"/>
      <c r="O4253" s="2"/>
      <c r="P4253" s="2"/>
      <c r="Q4253" s="2"/>
      <c r="R4253" s="2"/>
      <c r="S4253" s="2"/>
      <c r="T4253" s="2"/>
      <c r="U4253" s="2"/>
      <c r="V4253" s="2"/>
      <c r="W4253" s="2"/>
      <c r="X4253" s="2"/>
      <c r="Y4253" s="2"/>
      <c r="Z4253" s="2"/>
      <c r="AA4253" s="2"/>
      <c r="AB4253" s="2"/>
      <c r="AC4253" s="2"/>
      <c r="AD4253" s="2"/>
      <c r="AE4253" s="2"/>
      <c r="AF4253" s="2"/>
      <c r="AG4253" s="2"/>
      <c r="AH4253" s="2"/>
    </row>
    <row r="4254" spans="4:34">
      <c r="D4254" s="62">
        <v>1991</v>
      </c>
      <c r="E4254" s="62">
        <v>5</v>
      </c>
      <c r="F4254" s="62">
        <v>1991</v>
      </c>
      <c r="G4254" s="62">
        <v>1992</v>
      </c>
      <c r="H4254" s="131"/>
      <c r="I4254" s="131"/>
      <c r="J4254" s="131"/>
      <c r="K4254" s="131"/>
      <c r="L4254" s="43">
        <v>0</v>
      </c>
      <c r="M4254" s="2"/>
      <c r="N4254" s="43"/>
      <c r="O4254" s="2"/>
      <c r="P4254" s="2"/>
      <c r="Q4254" s="2"/>
      <c r="R4254" s="2"/>
      <c r="S4254" s="2"/>
      <c r="T4254" s="2"/>
      <c r="U4254" s="2"/>
      <c r="V4254" s="2"/>
      <c r="W4254" s="2"/>
      <c r="X4254" s="2"/>
      <c r="Y4254" s="2"/>
      <c r="Z4254" s="2"/>
      <c r="AA4254" s="2"/>
      <c r="AB4254" s="2"/>
      <c r="AC4254" s="2"/>
      <c r="AD4254" s="2"/>
      <c r="AE4254" s="2"/>
      <c r="AF4254" s="2"/>
      <c r="AG4254" s="2"/>
      <c r="AH4254" s="2"/>
    </row>
    <row r="4255" spans="4:34">
      <c r="D4255" s="62">
        <v>1991</v>
      </c>
      <c r="E4255" s="62">
        <v>6</v>
      </c>
      <c r="F4255" s="62">
        <v>1991</v>
      </c>
      <c r="G4255" s="62">
        <v>1992</v>
      </c>
      <c r="H4255" s="131"/>
      <c r="I4255" s="131"/>
      <c r="J4255" s="131"/>
      <c r="K4255" s="131"/>
      <c r="L4255" s="43">
        <v>0</v>
      </c>
      <c r="M4255" s="2"/>
      <c r="N4255" s="43"/>
      <c r="O4255" s="2"/>
      <c r="P4255" s="2"/>
      <c r="Q4255" s="2"/>
      <c r="R4255" s="2"/>
      <c r="S4255" s="2"/>
      <c r="T4255" s="2"/>
      <c r="U4255" s="2"/>
      <c r="V4255" s="2"/>
      <c r="W4255" s="2"/>
      <c r="X4255" s="2"/>
      <c r="Y4255" s="2"/>
      <c r="Z4255" s="2"/>
      <c r="AA4255" s="2"/>
      <c r="AB4255" s="2"/>
      <c r="AC4255" s="2"/>
      <c r="AD4255" s="2"/>
      <c r="AE4255" s="2"/>
      <c r="AF4255" s="2"/>
      <c r="AG4255" s="2"/>
      <c r="AH4255" s="2"/>
    </row>
    <row r="4256" spans="4:34">
      <c r="D4256" s="62">
        <v>1991</v>
      </c>
      <c r="E4256" s="62">
        <v>7</v>
      </c>
      <c r="F4256" s="62">
        <v>1992</v>
      </c>
      <c r="G4256" s="62">
        <v>1992</v>
      </c>
      <c r="H4256" s="131"/>
      <c r="I4256" s="131"/>
      <c r="J4256" s="131"/>
      <c r="K4256" s="131"/>
      <c r="L4256" s="43">
        <v>0</v>
      </c>
      <c r="M4256" s="2"/>
      <c r="N4256" s="43"/>
      <c r="O4256" s="2"/>
      <c r="P4256" s="2"/>
      <c r="Q4256" s="2"/>
      <c r="R4256" s="2"/>
      <c r="S4256" s="2"/>
      <c r="T4256" s="2"/>
      <c r="U4256" s="2"/>
      <c r="V4256" s="2"/>
      <c r="W4256" s="2"/>
      <c r="X4256" s="2"/>
      <c r="Y4256" s="2"/>
      <c r="Z4256" s="2"/>
      <c r="AA4256" s="2"/>
      <c r="AB4256" s="2"/>
      <c r="AC4256" s="2"/>
      <c r="AD4256" s="2"/>
      <c r="AE4256" s="2"/>
      <c r="AF4256" s="2"/>
      <c r="AG4256" s="2"/>
      <c r="AH4256" s="2"/>
    </row>
    <row r="4257" spans="4:34">
      <c r="D4257" s="62">
        <v>1991</v>
      </c>
      <c r="E4257" s="62">
        <v>8</v>
      </c>
      <c r="F4257" s="62">
        <v>1992</v>
      </c>
      <c r="G4257" s="62">
        <v>1992</v>
      </c>
      <c r="H4257" s="131"/>
      <c r="I4257" s="131"/>
      <c r="J4257" s="131"/>
      <c r="K4257" s="131"/>
      <c r="L4257" s="43">
        <v>0</v>
      </c>
      <c r="M4257" s="2"/>
      <c r="N4257" s="43"/>
      <c r="O4257" s="2"/>
      <c r="P4257" s="2"/>
      <c r="Q4257" s="2"/>
      <c r="R4257" s="2"/>
      <c r="S4257" s="2"/>
      <c r="T4257" s="2"/>
      <c r="U4257" s="2"/>
      <c r="V4257" s="2"/>
      <c r="W4257" s="2"/>
      <c r="X4257" s="2"/>
      <c r="Y4257" s="2"/>
      <c r="Z4257" s="2"/>
      <c r="AA4257" s="2"/>
      <c r="AB4257" s="2"/>
      <c r="AC4257" s="2"/>
      <c r="AD4257" s="2"/>
      <c r="AE4257" s="2"/>
      <c r="AF4257" s="2"/>
      <c r="AG4257" s="2"/>
      <c r="AH4257" s="2"/>
    </row>
    <row r="4258" spans="4:34">
      <c r="D4258" s="62">
        <v>1991</v>
      </c>
      <c r="E4258" s="62">
        <v>9</v>
      </c>
      <c r="F4258" s="62">
        <v>1992</v>
      </c>
      <c r="G4258" s="62">
        <v>1992</v>
      </c>
      <c r="H4258" s="131"/>
      <c r="I4258" s="131"/>
      <c r="J4258" s="131"/>
      <c r="K4258" s="131"/>
      <c r="L4258" s="43">
        <v>0</v>
      </c>
      <c r="M4258" s="2"/>
      <c r="N4258" s="43"/>
      <c r="O4258" s="2"/>
      <c r="P4258" s="2"/>
      <c r="Q4258" s="2"/>
      <c r="R4258" s="2"/>
      <c r="S4258" s="2"/>
      <c r="T4258" s="2"/>
      <c r="U4258" s="2"/>
      <c r="V4258" s="2"/>
      <c r="W4258" s="2"/>
      <c r="X4258" s="2"/>
      <c r="Y4258" s="2"/>
      <c r="Z4258" s="2"/>
      <c r="AA4258" s="2"/>
      <c r="AB4258" s="2"/>
      <c r="AC4258" s="2"/>
      <c r="AD4258" s="2"/>
      <c r="AE4258" s="2"/>
      <c r="AF4258" s="2"/>
      <c r="AG4258" s="2"/>
      <c r="AH4258" s="2"/>
    </row>
    <row r="4259" spans="4:34">
      <c r="D4259" s="62">
        <v>1991</v>
      </c>
      <c r="E4259" s="62">
        <v>10</v>
      </c>
      <c r="F4259" s="62">
        <v>1992</v>
      </c>
      <c r="G4259" s="62">
        <v>1992</v>
      </c>
      <c r="H4259" s="131"/>
      <c r="I4259" s="131"/>
      <c r="J4259" s="131"/>
      <c r="K4259" s="131"/>
      <c r="L4259" s="43">
        <v>0</v>
      </c>
      <c r="M4259" s="2"/>
      <c r="N4259" s="43"/>
      <c r="O4259" s="2"/>
      <c r="P4259" s="2"/>
      <c r="Q4259" s="2"/>
      <c r="R4259" s="2"/>
      <c r="S4259" s="2"/>
      <c r="T4259" s="2"/>
      <c r="U4259" s="2"/>
      <c r="V4259" s="2"/>
      <c r="W4259" s="2"/>
      <c r="X4259" s="2"/>
      <c r="Y4259" s="2"/>
      <c r="Z4259" s="2"/>
      <c r="AA4259" s="2"/>
      <c r="AB4259" s="2"/>
      <c r="AC4259" s="2"/>
      <c r="AD4259" s="2"/>
      <c r="AE4259" s="2"/>
      <c r="AF4259" s="2"/>
      <c r="AG4259" s="2"/>
      <c r="AH4259" s="2"/>
    </row>
    <row r="4260" spans="4:34">
      <c r="D4260" s="62">
        <v>1991</v>
      </c>
      <c r="E4260" s="62">
        <v>11</v>
      </c>
      <c r="F4260" s="62">
        <v>1992</v>
      </c>
      <c r="G4260" s="62">
        <v>1992</v>
      </c>
      <c r="H4260" s="131"/>
      <c r="I4260" s="131"/>
      <c r="J4260" s="131"/>
      <c r="K4260" s="131"/>
      <c r="L4260" s="43">
        <v>0</v>
      </c>
      <c r="M4260" s="2"/>
      <c r="N4260" s="43"/>
      <c r="O4260" s="2"/>
      <c r="P4260" s="2"/>
      <c r="Q4260" s="2"/>
      <c r="R4260" s="2"/>
      <c r="S4260" s="2"/>
      <c r="T4260" s="2"/>
      <c r="U4260" s="2"/>
      <c r="V4260" s="2"/>
      <c r="W4260" s="2"/>
      <c r="X4260" s="2"/>
      <c r="Y4260" s="2"/>
      <c r="Z4260" s="2"/>
      <c r="AA4260" s="2"/>
      <c r="AB4260" s="2"/>
      <c r="AC4260" s="2"/>
      <c r="AD4260" s="2"/>
      <c r="AE4260" s="2"/>
      <c r="AF4260" s="2"/>
      <c r="AG4260" s="2"/>
      <c r="AH4260" s="2"/>
    </row>
    <row r="4261" spans="4:34">
      <c r="D4261" s="62">
        <v>1991</v>
      </c>
      <c r="E4261" s="62">
        <v>12</v>
      </c>
      <c r="F4261" s="62">
        <v>1992</v>
      </c>
      <c r="G4261" s="62">
        <v>1992</v>
      </c>
      <c r="H4261" s="131"/>
      <c r="I4261" s="131"/>
      <c r="J4261" s="131"/>
      <c r="K4261" s="131"/>
      <c r="L4261" s="43">
        <v>0</v>
      </c>
      <c r="M4261" s="2"/>
      <c r="N4261" s="43"/>
      <c r="O4261" s="2"/>
      <c r="P4261" s="2"/>
      <c r="Q4261" s="2"/>
      <c r="R4261" s="2"/>
      <c r="S4261" s="2"/>
      <c r="T4261" s="2"/>
      <c r="U4261" s="2"/>
      <c r="V4261" s="2"/>
      <c r="W4261" s="2"/>
      <c r="X4261" s="2"/>
      <c r="Y4261" s="2"/>
      <c r="Z4261" s="2"/>
      <c r="AA4261" s="2"/>
      <c r="AB4261" s="2"/>
      <c r="AC4261" s="2"/>
      <c r="AD4261" s="2"/>
      <c r="AE4261" s="2"/>
      <c r="AF4261" s="2"/>
      <c r="AG4261" s="2"/>
      <c r="AH4261" s="2"/>
    </row>
    <row r="4262" spans="4:34">
      <c r="D4262" s="62">
        <v>1992</v>
      </c>
      <c r="E4262" s="62">
        <v>1</v>
      </c>
      <c r="F4262" s="62">
        <v>1992</v>
      </c>
      <c r="G4262" s="62">
        <v>1992</v>
      </c>
      <c r="H4262" s="131"/>
      <c r="I4262" s="131"/>
      <c r="J4262" s="131"/>
      <c r="K4262" s="131"/>
      <c r="L4262" s="43">
        <v>0</v>
      </c>
      <c r="M4262" s="2"/>
      <c r="N4262" s="43"/>
      <c r="O4262" s="2"/>
      <c r="P4262" s="2"/>
      <c r="Q4262" s="2"/>
      <c r="R4262" s="2"/>
      <c r="S4262" s="2"/>
      <c r="T4262" s="2"/>
      <c r="U4262" s="2"/>
      <c r="V4262" s="2"/>
      <c r="W4262" s="2"/>
      <c r="X4262" s="2"/>
      <c r="Y4262" s="2"/>
      <c r="Z4262" s="2"/>
      <c r="AA4262" s="2"/>
      <c r="AB4262" s="2"/>
      <c r="AC4262" s="2"/>
      <c r="AD4262" s="2"/>
      <c r="AE4262" s="2"/>
      <c r="AF4262" s="2"/>
      <c r="AG4262" s="2"/>
      <c r="AH4262" s="2"/>
    </row>
    <row r="4263" spans="4:34">
      <c r="D4263" s="62">
        <v>1992</v>
      </c>
      <c r="E4263" s="62">
        <v>2</v>
      </c>
      <c r="F4263" s="62">
        <v>1992</v>
      </c>
      <c r="G4263" s="62">
        <v>1992</v>
      </c>
      <c r="H4263" s="131"/>
      <c r="I4263" s="131"/>
      <c r="J4263" s="131"/>
      <c r="K4263" s="131"/>
      <c r="L4263" s="43">
        <v>0</v>
      </c>
      <c r="M4263" s="2"/>
      <c r="N4263" s="43"/>
      <c r="O4263" s="2"/>
      <c r="P4263" s="2"/>
      <c r="Q4263" s="2"/>
      <c r="R4263" s="2"/>
      <c r="S4263" s="2"/>
      <c r="T4263" s="2"/>
      <c r="U4263" s="2"/>
      <c r="V4263" s="2"/>
      <c r="W4263" s="2"/>
      <c r="X4263" s="2"/>
      <c r="Y4263" s="2"/>
      <c r="Z4263" s="2"/>
      <c r="AA4263" s="2"/>
      <c r="AB4263" s="2"/>
      <c r="AC4263" s="2"/>
      <c r="AD4263" s="2"/>
      <c r="AE4263" s="2"/>
      <c r="AF4263" s="2"/>
      <c r="AG4263" s="2"/>
      <c r="AH4263" s="2"/>
    </row>
    <row r="4264" spans="4:34">
      <c r="D4264" s="62">
        <v>1992</v>
      </c>
      <c r="E4264" s="62">
        <v>3</v>
      </c>
      <c r="F4264" s="62">
        <v>1992</v>
      </c>
      <c r="G4264" s="62">
        <v>1992</v>
      </c>
      <c r="H4264" s="131"/>
      <c r="I4264" s="131"/>
      <c r="J4264" s="131"/>
      <c r="K4264" s="131"/>
      <c r="L4264" s="43">
        <v>0</v>
      </c>
      <c r="M4264" s="2"/>
      <c r="N4264" s="43"/>
      <c r="O4264" s="2"/>
      <c r="P4264" s="2"/>
      <c r="Q4264" s="2"/>
      <c r="R4264" s="2"/>
      <c r="S4264" s="2"/>
      <c r="T4264" s="2"/>
      <c r="U4264" s="2"/>
      <c r="V4264" s="2"/>
      <c r="W4264" s="2"/>
      <c r="X4264" s="2"/>
      <c r="Y4264" s="2"/>
      <c r="Z4264" s="2"/>
      <c r="AA4264" s="2"/>
      <c r="AB4264" s="2"/>
      <c r="AC4264" s="2"/>
      <c r="AD4264" s="2"/>
      <c r="AE4264" s="2"/>
      <c r="AF4264" s="2"/>
      <c r="AG4264" s="2"/>
      <c r="AH4264" s="2"/>
    </row>
    <row r="4265" spans="4:34">
      <c r="D4265" s="62">
        <v>1992</v>
      </c>
      <c r="E4265" s="62">
        <v>4</v>
      </c>
      <c r="F4265" s="62">
        <v>1992</v>
      </c>
      <c r="G4265" s="62">
        <v>1992</v>
      </c>
      <c r="H4265" s="131"/>
      <c r="I4265" s="131"/>
      <c r="J4265" s="131"/>
      <c r="K4265" s="131"/>
      <c r="L4265" s="43">
        <v>0</v>
      </c>
      <c r="M4265" s="2"/>
      <c r="N4265" s="43"/>
      <c r="O4265" s="2"/>
      <c r="P4265" s="2"/>
      <c r="Q4265" s="2"/>
      <c r="R4265" s="2"/>
      <c r="S4265" s="2"/>
      <c r="T4265" s="2"/>
      <c r="U4265" s="2"/>
      <c r="V4265" s="2"/>
      <c r="W4265" s="2"/>
      <c r="X4265" s="2"/>
      <c r="Y4265" s="2"/>
      <c r="Z4265" s="2"/>
      <c r="AA4265" s="2"/>
      <c r="AB4265" s="2"/>
      <c r="AC4265" s="2"/>
      <c r="AD4265" s="2"/>
      <c r="AE4265" s="2"/>
      <c r="AF4265" s="2"/>
      <c r="AG4265" s="2"/>
      <c r="AH4265" s="2"/>
    </row>
    <row r="4266" spans="4:34">
      <c r="D4266" s="62">
        <v>1992</v>
      </c>
      <c r="E4266" s="62">
        <v>5</v>
      </c>
      <c r="F4266" s="62">
        <v>1992</v>
      </c>
      <c r="G4266" s="62">
        <v>1993</v>
      </c>
      <c r="H4266" s="131"/>
      <c r="I4266" s="131"/>
      <c r="J4266" s="131"/>
      <c r="K4266" s="131"/>
      <c r="L4266" s="43">
        <v>0</v>
      </c>
      <c r="M4266" s="2"/>
      <c r="N4266" s="43"/>
      <c r="O4266" s="2"/>
      <c r="P4266" s="2"/>
      <c r="Q4266" s="2"/>
      <c r="R4266" s="2"/>
      <c r="S4266" s="2"/>
      <c r="T4266" s="2"/>
      <c r="U4266" s="2"/>
      <c r="V4266" s="2"/>
      <c r="W4266" s="2"/>
      <c r="X4266" s="2"/>
      <c r="Y4266" s="2"/>
      <c r="Z4266" s="2"/>
      <c r="AA4266" s="2"/>
      <c r="AB4266" s="2"/>
      <c r="AC4266" s="2"/>
      <c r="AD4266" s="2"/>
      <c r="AE4266" s="2"/>
      <c r="AF4266" s="2"/>
      <c r="AG4266" s="2"/>
      <c r="AH4266" s="2"/>
    </row>
    <row r="4267" spans="4:34">
      <c r="D4267" s="62">
        <v>1992</v>
      </c>
      <c r="E4267" s="62">
        <v>6</v>
      </c>
      <c r="F4267" s="62">
        <v>1992</v>
      </c>
      <c r="G4267" s="62">
        <v>1993</v>
      </c>
      <c r="H4267" s="131"/>
      <c r="I4267" s="131"/>
      <c r="J4267" s="131"/>
      <c r="K4267" s="131"/>
      <c r="L4267" s="43">
        <v>0</v>
      </c>
      <c r="M4267" s="2"/>
      <c r="N4267" s="43"/>
      <c r="O4267" s="2"/>
      <c r="P4267" s="2"/>
      <c r="Q4267" s="2"/>
      <c r="R4267" s="2"/>
      <c r="S4267" s="2"/>
      <c r="T4267" s="2"/>
      <c r="U4267" s="2"/>
      <c r="V4267" s="2"/>
      <c r="W4267" s="2"/>
      <c r="X4267" s="2"/>
      <c r="Y4267" s="2"/>
      <c r="Z4267" s="2"/>
      <c r="AA4267" s="2"/>
      <c r="AB4267" s="2"/>
      <c r="AC4267" s="2"/>
      <c r="AD4267" s="2"/>
      <c r="AE4267" s="2"/>
      <c r="AF4267" s="2"/>
      <c r="AG4267" s="2"/>
      <c r="AH4267" s="2"/>
    </row>
    <row r="4268" spans="4:34">
      <c r="D4268" s="62">
        <v>1992</v>
      </c>
      <c r="E4268" s="62">
        <v>7</v>
      </c>
      <c r="F4268" s="62">
        <v>1993</v>
      </c>
      <c r="G4268" s="62">
        <v>1993</v>
      </c>
      <c r="H4268" s="131"/>
      <c r="I4268" s="131"/>
      <c r="J4268" s="131"/>
      <c r="K4268" s="131"/>
      <c r="L4268" s="43">
        <v>0</v>
      </c>
      <c r="M4268" s="2"/>
      <c r="N4268" s="43"/>
      <c r="O4268" s="2"/>
      <c r="P4268" s="2"/>
      <c r="Q4268" s="2"/>
      <c r="R4268" s="2"/>
      <c r="S4268" s="2"/>
      <c r="T4268" s="2"/>
      <c r="U4268" s="2"/>
      <c r="V4268" s="2"/>
      <c r="W4268" s="2"/>
      <c r="X4268" s="2"/>
      <c r="Y4268" s="2"/>
      <c r="Z4268" s="2"/>
      <c r="AA4268" s="2"/>
      <c r="AB4268" s="2"/>
      <c r="AC4268" s="2"/>
      <c r="AD4268" s="2"/>
      <c r="AE4268" s="2"/>
      <c r="AF4268" s="2"/>
      <c r="AG4268" s="2"/>
      <c r="AH4268" s="2"/>
    </row>
    <row r="4269" spans="4:34">
      <c r="D4269" s="62">
        <v>1992</v>
      </c>
      <c r="E4269" s="62">
        <v>8</v>
      </c>
      <c r="F4269" s="62">
        <v>1993</v>
      </c>
      <c r="G4269" s="62">
        <v>1993</v>
      </c>
      <c r="H4269" s="131"/>
      <c r="I4269" s="131"/>
      <c r="J4269" s="131"/>
      <c r="K4269" s="131"/>
      <c r="L4269" s="43">
        <v>0</v>
      </c>
      <c r="M4269" s="2"/>
      <c r="N4269" s="43"/>
      <c r="O4269" s="2"/>
      <c r="P4269" s="2"/>
      <c r="Q4269" s="2"/>
      <c r="R4269" s="2"/>
      <c r="S4269" s="2"/>
      <c r="T4269" s="2"/>
      <c r="U4269" s="2"/>
      <c r="V4269" s="2"/>
      <c r="W4269" s="2"/>
      <c r="X4269" s="2"/>
      <c r="Y4269" s="2"/>
      <c r="Z4269" s="2"/>
      <c r="AA4269" s="2"/>
      <c r="AB4269" s="2"/>
      <c r="AC4269" s="2"/>
      <c r="AD4269" s="2"/>
      <c r="AE4269" s="2"/>
      <c r="AF4269" s="2"/>
      <c r="AG4269" s="2"/>
      <c r="AH4269" s="2"/>
    </row>
    <row r="4270" spans="4:34">
      <c r="D4270" s="62">
        <v>1992</v>
      </c>
      <c r="E4270" s="62">
        <v>9</v>
      </c>
      <c r="F4270" s="62">
        <v>1993</v>
      </c>
      <c r="G4270" s="62">
        <v>1993</v>
      </c>
      <c r="H4270" s="131"/>
      <c r="I4270" s="131"/>
      <c r="J4270" s="131"/>
      <c r="K4270" s="131"/>
      <c r="L4270" s="43">
        <v>0</v>
      </c>
      <c r="M4270" s="2"/>
      <c r="N4270" s="43"/>
      <c r="O4270" s="2"/>
      <c r="P4270" s="2"/>
      <c r="Q4270" s="2"/>
      <c r="R4270" s="2"/>
      <c r="S4270" s="2"/>
      <c r="T4270" s="2"/>
      <c r="U4270" s="2"/>
      <c r="V4270" s="2"/>
      <c r="W4270" s="2"/>
      <c r="X4270" s="2"/>
      <c r="Y4270" s="2"/>
      <c r="Z4270" s="2"/>
      <c r="AA4270" s="2"/>
      <c r="AB4270" s="2"/>
      <c r="AC4270" s="2"/>
      <c r="AD4270" s="2"/>
      <c r="AE4270" s="2"/>
      <c r="AF4270" s="2"/>
      <c r="AG4270" s="2"/>
      <c r="AH4270" s="2"/>
    </row>
    <row r="4271" spans="4:34">
      <c r="D4271" s="62">
        <v>1992</v>
      </c>
      <c r="E4271" s="62">
        <v>10</v>
      </c>
      <c r="F4271" s="62">
        <v>1993</v>
      </c>
      <c r="G4271" s="62">
        <v>1993</v>
      </c>
      <c r="H4271" s="131"/>
      <c r="I4271" s="131"/>
      <c r="J4271" s="131"/>
      <c r="K4271" s="131"/>
      <c r="L4271" s="43">
        <v>0</v>
      </c>
      <c r="M4271" s="2"/>
      <c r="N4271" s="43"/>
      <c r="O4271" s="2"/>
      <c r="P4271" s="2"/>
      <c r="Q4271" s="2"/>
      <c r="R4271" s="2"/>
      <c r="S4271" s="2"/>
      <c r="T4271" s="2"/>
      <c r="U4271" s="2"/>
      <c r="V4271" s="2"/>
      <c r="W4271" s="2"/>
      <c r="X4271" s="2"/>
      <c r="Y4271" s="2"/>
      <c r="Z4271" s="2"/>
      <c r="AA4271" s="2"/>
      <c r="AB4271" s="2"/>
      <c r="AC4271" s="2"/>
      <c r="AD4271" s="2"/>
      <c r="AE4271" s="2"/>
      <c r="AF4271" s="2"/>
      <c r="AG4271" s="2"/>
      <c r="AH4271" s="2"/>
    </row>
    <row r="4272" spans="4:34">
      <c r="D4272" s="62">
        <v>1992</v>
      </c>
      <c r="E4272" s="62">
        <v>11</v>
      </c>
      <c r="F4272" s="62">
        <v>1993</v>
      </c>
      <c r="G4272" s="62">
        <v>1993</v>
      </c>
      <c r="H4272" s="131"/>
      <c r="I4272" s="131"/>
      <c r="J4272" s="131"/>
      <c r="K4272" s="131"/>
      <c r="L4272" s="43">
        <v>0</v>
      </c>
      <c r="M4272" s="2"/>
      <c r="N4272" s="43"/>
      <c r="O4272" s="2"/>
      <c r="P4272" s="2"/>
      <c r="Q4272" s="2"/>
      <c r="R4272" s="2"/>
      <c r="S4272" s="2"/>
      <c r="T4272" s="2"/>
      <c r="U4272" s="2"/>
      <c r="V4272" s="2"/>
      <c r="W4272" s="2"/>
      <c r="X4272" s="2"/>
      <c r="Y4272" s="2"/>
      <c r="Z4272" s="2"/>
      <c r="AA4272" s="2"/>
      <c r="AB4272" s="2"/>
      <c r="AC4272" s="2"/>
      <c r="AD4272" s="2"/>
      <c r="AE4272" s="2"/>
      <c r="AF4272" s="2"/>
      <c r="AG4272" s="2"/>
      <c r="AH4272" s="2"/>
    </row>
    <row r="4273" spans="4:34">
      <c r="D4273" s="62">
        <v>1992</v>
      </c>
      <c r="E4273" s="62">
        <v>12</v>
      </c>
      <c r="F4273" s="62">
        <v>1993</v>
      </c>
      <c r="G4273" s="62">
        <v>1993</v>
      </c>
      <c r="H4273" s="131"/>
      <c r="I4273" s="131"/>
      <c r="J4273" s="131"/>
      <c r="K4273" s="131"/>
      <c r="L4273" s="43">
        <v>0</v>
      </c>
      <c r="M4273" s="2"/>
      <c r="N4273" s="43"/>
      <c r="O4273" s="2"/>
      <c r="P4273" s="2"/>
      <c r="Q4273" s="2"/>
      <c r="R4273" s="2"/>
      <c r="S4273" s="2"/>
      <c r="T4273" s="2"/>
      <c r="U4273" s="2"/>
      <c r="V4273" s="2"/>
      <c r="W4273" s="2"/>
      <c r="X4273" s="2"/>
      <c r="Y4273" s="2"/>
      <c r="Z4273" s="2"/>
      <c r="AA4273" s="2"/>
      <c r="AB4273" s="2"/>
      <c r="AC4273" s="2"/>
      <c r="AD4273" s="2"/>
      <c r="AE4273" s="2"/>
      <c r="AF4273" s="2"/>
      <c r="AG4273" s="2"/>
      <c r="AH4273" s="2"/>
    </row>
    <row r="4274" spans="4:34">
      <c r="D4274" s="62">
        <v>1993</v>
      </c>
      <c r="E4274" s="62">
        <v>1</v>
      </c>
      <c r="F4274" s="62">
        <v>1993</v>
      </c>
      <c r="G4274" s="62">
        <v>1993</v>
      </c>
      <c r="H4274" s="131"/>
      <c r="I4274" s="131"/>
      <c r="J4274" s="131"/>
      <c r="K4274" s="131"/>
      <c r="L4274" s="43">
        <v>0</v>
      </c>
      <c r="M4274" s="2"/>
      <c r="N4274" s="43"/>
      <c r="O4274" s="2"/>
      <c r="P4274" s="2"/>
      <c r="Q4274" s="2"/>
      <c r="R4274" s="2"/>
      <c r="S4274" s="2"/>
      <c r="T4274" s="2"/>
      <c r="U4274" s="2"/>
      <c r="V4274" s="2"/>
      <c r="W4274" s="2"/>
      <c r="X4274" s="2"/>
      <c r="Y4274" s="2"/>
      <c r="Z4274" s="2"/>
      <c r="AA4274" s="2"/>
      <c r="AB4274" s="2"/>
      <c r="AC4274" s="2"/>
      <c r="AD4274" s="2"/>
      <c r="AE4274" s="2"/>
      <c r="AF4274" s="2"/>
      <c r="AG4274" s="2"/>
      <c r="AH4274" s="2"/>
    </row>
    <row r="4275" spans="4:34">
      <c r="D4275" s="62">
        <v>1993</v>
      </c>
      <c r="E4275" s="62">
        <v>2</v>
      </c>
      <c r="F4275" s="62">
        <v>1993</v>
      </c>
      <c r="G4275" s="62">
        <v>1993</v>
      </c>
      <c r="H4275" s="131"/>
      <c r="I4275" s="131"/>
      <c r="J4275" s="131"/>
      <c r="K4275" s="131"/>
      <c r="L4275" s="43">
        <v>0</v>
      </c>
      <c r="M4275" s="2"/>
      <c r="N4275" s="43"/>
      <c r="O4275" s="2"/>
      <c r="P4275" s="2"/>
      <c r="Q4275" s="2"/>
      <c r="R4275" s="2"/>
      <c r="S4275" s="2"/>
      <c r="T4275" s="2"/>
      <c r="U4275" s="2"/>
      <c r="V4275" s="2"/>
      <c r="W4275" s="2"/>
      <c r="X4275" s="2"/>
      <c r="Y4275" s="2"/>
      <c r="Z4275" s="2"/>
      <c r="AA4275" s="2"/>
      <c r="AB4275" s="2"/>
      <c r="AC4275" s="2"/>
      <c r="AD4275" s="2"/>
      <c r="AE4275" s="2"/>
      <c r="AF4275" s="2"/>
      <c r="AG4275" s="2"/>
      <c r="AH4275" s="2"/>
    </row>
    <row r="4276" spans="4:34">
      <c r="D4276" s="62">
        <v>1993</v>
      </c>
      <c r="E4276" s="62">
        <v>3</v>
      </c>
      <c r="F4276" s="62">
        <v>1993</v>
      </c>
      <c r="G4276" s="62">
        <v>1993</v>
      </c>
      <c r="H4276" s="131"/>
      <c r="I4276" s="131"/>
      <c r="J4276" s="131"/>
      <c r="K4276" s="131"/>
      <c r="L4276" s="43">
        <v>0</v>
      </c>
      <c r="M4276" s="2"/>
      <c r="N4276" s="43"/>
      <c r="O4276" s="2"/>
      <c r="P4276" s="2"/>
      <c r="Q4276" s="2"/>
      <c r="R4276" s="2"/>
      <c r="S4276" s="2"/>
      <c r="T4276" s="2"/>
      <c r="U4276" s="2"/>
      <c r="V4276" s="2"/>
      <c r="W4276" s="2"/>
      <c r="X4276" s="2"/>
      <c r="Y4276" s="2"/>
      <c r="Z4276" s="2"/>
      <c r="AA4276" s="2"/>
      <c r="AB4276" s="2"/>
      <c r="AC4276" s="2"/>
      <c r="AD4276" s="2"/>
      <c r="AE4276" s="2"/>
      <c r="AF4276" s="2"/>
      <c r="AG4276" s="2"/>
      <c r="AH4276" s="2"/>
    </row>
    <row r="4277" spans="4:34">
      <c r="D4277" s="62">
        <v>1993</v>
      </c>
      <c r="E4277" s="62">
        <v>4</v>
      </c>
      <c r="F4277" s="62">
        <v>1993</v>
      </c>
      <c r="G4277" s="62">
        <v>1993</v>
      </c>
      <c r="H4277" s="131"/>
      <c r="I4277" s="131"/>
      <c r="J4277" s="131"/>
      <c r="K4277" s="131"/>
      <c r="L4277" s="43">
        <v>0</v>
      </c>
      <c r="M4277" s="2"/>
      <c r="N4277" s="43"/>
      <c r="O4277" s="2"/>
      <c r="P4277" s="2"/>
      <c r="Q4277" s="2"/>
      <c r="R4277" s="2"/>
      <c r="S4277" s="2"/>
      <c r="T4277" s="2"/>
      <c r="U4277" s="2"/>
      <c r="V4277" s="2"/>
      <c r="W4277" s="2"/>
      <c r="X4277" s="2"/>
      <c r="Y4277" s="2"/>
      <c r="Z4277" s="2"/>
      <c r="AA4277" s="2"/>
      <c r="AB4277" s="2"/>
      <c r="AC4277" s="2"/>
      <c r="AD4277" s="2"/>
      <c r="AE4277" s="2"/>
      <c r="AF4277" s="2"/>
      <c r="AG4277" s="2"/>
      <c r="AH4277" s="2"/>
    </row>
    <row r="4278" spans="4:34">
      <c r="D4278" s="62">
        <v>1993</v>
      </c>
      <c r="E4278" s="62">
        <v>5</v>
      </c>
      <c r="F4278" s="62">
        <v>1993</v>
      </c>
      <c r="G4278" s="62">
        <v>1994</v>
      </c>
      <c r="H4278" s="131"/>
      <c r="I4278" s="131"/>
      <c r="J4278" s="131"/>
      <c r="K4278" s="131"/>
      <c r="L4278" s="43">
        <v>0</v>
      </c>
      <c r="M4278" s="2"/>
      <c r="N4278" s="43"/>
      <c r="O4278" s="2"/>
      <c r="P4278" s="2"/>
      <c r="Q4278" s="2"/>
      <c r="R4278" s="2"/>
      <c r="S4278" s="2"/>
      <c r="T4278" s="2"/>
      <c r="U4278" s="2"/>
      <c r="V4278" s="2"/>
      <c r="W4278" s="2"/>
      <c r="X4278" s="2"/>
      <c r="Y4278" s="2"/>
      <c r="Z4278" s="2"/>
      <c r="AA4278" s="2"/>
      <c r="AB4278" s="2"/>
      <c r="AC4278" s="2"/>
      <c r="AD4278" s="2"/>
      <c r="AE4278" s="2"/>
      <c r="AF4278" s="2"/>
      <c r="AG4278" s="2"/>
      <c r="AH4278" s="2"/>
    </row>
    <row r="4279" spans="4:34">
      <c r="D4279" s="62">
        <v>1993</v>
      </c>
      <c r="E4279" s="62">
        <v>6</v>
      </c>
      <c r="F4279" s="62">
        <v>1993</v>
      </c>
      <c r="G4279" s="62">
        <v>1994</v>
      </c>
      <c r="H4279" s="131"/>
      <c r="I4279" s="131"/>
      <c r="J4279" s="131"/>
      <c r="K4279" s="131"/>
      <c r="L4279" s="43">
        <v>0</v>
      </c>
      <c r="M4279" s="2"/>
      <c r="N4279" s="43"/>
      <c r="O4279" s="2"/>
      <c r="P4279" s="2"/>
      <c r="Q4279" s="2"/>
      <c r="R4279" s="2"/>
      <c r="S4279" s="2"/>
      <c r="T4279" s="2"/>
      <c r="U4279" s="2"/>
      <c r="V4279" s="2"/>
      <c r="W4279" s="2"/>
      <c r="X4279" s="2"/>
      <c r="Y4279" s="2"/>
      <c r="Z4279" s="2"/>
      <c r="AA4279" s="2"/>
      <c r="AB4279" s="2"/>
      <c r="AC4279" s="2"/>
      <c r="AD4279" s="2"/>
      <c r="AE4279" s="2"/>
      <c r="AF4279" s="2"/>
      <c r="AG4279" s="2"/>
      <c r="AH4279" s="2"/>
    </row>
    <row r="4280" spans="4:34">
      <c r="D4280" s="62">
        <v>1993</v>
      </c>
      <c r="E4280" s="62">
        <v>7</v>
      </c>
      <c r="F4280" s="62">
        <v>1994</v>
      </c>
      <c r="G4280" s="62">
        <v>1994</v>
      </c>
      <c r="H4280" s="131"/>
      <c r="I4280" s="131"/>
      <c r="J4280" s="131"/>
      <c r="K4280" s="131"/>
      <c r="L4280" s="43">
        <v>0</v>
      </c>
      <c r="M4280" s="2"/>
      <c r="N4280" s="43"/>
      <c r="O4280" s="2"/>
      <c r="P4280" s="2"/>
      <c r="Q4280" s="2"/>
      <c r="R4280" s="2"/>
      <c r="S4280" s="2"/>
      <c r="T4280" s="2"/>
      <c r="U4280" s="2"/>
      <c r="V4280" s="2"/>
      <c r="W4280" s="2"/>
      <c r="X4280" s="2"/>
      <c r="Y4280" s="2"/>
      <c r="Z4280" s="2"/>
      <c r="AA4280" s="2"/>
      <c r="AB4280" s="2"/>
      <c r="AC4280" s="2"/>
      <c r="AD4280" s="2"/>
      <c r="AE4280" s="2"/>
      <c r="AF4280" s="2"/>
      <c r="AG4280" s="2"/>
      <c r="AH4280" s="2"/>
    </row>
    <row r="4281" spans="4:34">
      <c r="D4281" s="62">
        <v>1993</v>
      </c>
      <c r="E4281" s="62">
        <v>8</v>
      </c>
      <c r="F4281" s="62">
        <v>1994</v>
      </c>
      <c r="G4281" s="62">
        <v>1994</v>
      </c>
      <c r="H4281" s="131"/>
      <c r="I4281" s="131"/>
      <c r="J4281" s="131"/>
      <c r="K4281" s="131"/>
      <c r="L4281" s="43">
        <v>0</v>
      </c>
      <c r="M4281" s="2"/>
      <c r="N4281" s="43"/>
      <c r="O4281" s="2"/>
      <c r="P4281" s="2"/>
      <c r="Q4281" s="2"/>
      <c r="R4281" s="2"/>
      <c r="S4281" s="2"/>
      <c r="T4281" s="2"/>
      <c r="U4281" s="2"/>
      <c r="V4281" s="2"/>
      <c r="W4281" s="2"/>
      <c r="X4281" s="2"/>
      <c r="Y4281" s="2"/>
      <c r="Z4281" s="2"/>
      <c r="AA4281" s="2"/>
      <c r="AB4281" s="2"/>
      <c r="AC4281" s="2"/>
      <c r="AD4281" s="2"/>
      <c r="AE4281" s="2"/>
      <c r="AF4281" s="2"/>
      <c r="AG4281" s="2"/>
      <c r="AH4281" s="2"/>
    </row>
    <row r="4282" spans="4:34">
      <c r="D4282" s="62">
        <v>1993</v>
      </c>
      <c r="E4282" s="62">
        <v>9</v>
      </c>
      <c r="F4282" s="62">
        <v>1994</v>
      </c>
      <c r="G4282" s="62">
        <v>1994</v>
      </c>
      <c r="H4282" s="131"/>
      <c r="I4282" s="131"/>
      <c r="J4282" s="131"/>
      <c r="K4282" s="131"/>
      <c r="L4282" s="43">
        <v>0</v>
      </c>
      <c r="M4282" s="2"/>
      <c r="N4282" s="43"/>
      <c r="O4282" s="2"/>
      <c r="P4282" s="2"/>
      <c r="Q4282" s="2"/>
      <c r="R4282" s="2"/>
      <c r="S4282" s="2"/>
      <c r="T4282" s="2"/>
      <c r="U4282" s="2"/>
      <c r="V4282" s="2"/>
      <c r="W4282" s="2"/>
      <c r="X4282" s="2"/>
      <c r="Y4282" s="2"/>
      <c r="Z4282" s="2"/>
      <c r="AA4282" s="2"/>
      <c r="AB4282" s="2"/>
      <c r="AC4282" s="2"/>
      <c r="AD4282" s="2"/>
      <c r="AE4282" s="2"/>
      <c r="AF4282" s="2"/>
      <c r="AG4282" s="2"/>
      <c r="AH4282" s="2"/>
    </row>
    <row r="4283" spans="4:34">
      <c r="D4283" s="62">
        <v>1993</v>
      </c>
      <c r="E4283" s="62">
        <v>10</v>
      </c>
      <c r="F4283" s="62">
        <v>1994</v>
      </c>
      <c r="G4283" s="62">
        <v>1994</v>
      </c>
      <c r="H4283" s="131"/>
      <c r="I4283" s="131"/>
      <c r="J4283" s="131"/>
      <c r="K4283" s="131"/>
      <c r="L4283" s="43">
        <v>0</v>
      </c>
      <c r="M4283" s="2"/>
      <c r="N4283" s="43"/>
      <c r="O4283" s="2"/>
      <c r="P4283" s="2"/>
      <c r="Q4283" s="2"/>
      <c r="R4283" s="2"/>
      <c r="S4283" s="2"/>
      <c r="T4283" s="2"/>
      <c r="U4283" s="2"/>
      <c r="V4283" s="2"/>
      <c r="W4283" s="2"/>
      <c r="X4283" s="2"/>
      <c r="Y4283" s="2"/>
      <c r="Z4283" s="2"/>
      <c r="AA4283" s="2"/>
      <c r="AB4283" s="2"/>
      <c r="AC4283" s="2"/>
      <c r="AD4283" s="2"/>
      <c r="AE4283" s="2"/>
      <c r="AF4283" s="2"/>
      <c r="AG4283" s="2"/>
      <c r="AH4283" s="2"/>
    </row>
    <row r="4284" spans="4:34">
      <c r="D4284" s="62">
        <v>1993</v>
      </c>
      <c r="E4284" s="62">
        <v>11</v>
      </c>
      <c r="F4284" s="62">
        <v>1994</v>
      </c>
      <c r="G4284" s="62">
        <v>1994</v>
      </c>
      <c r="H4284" s="131"/>
      <c r="I4284" s="131"/>
      <c r="J4284" s="131"/>
      <c r="K4284" s="131"/>
      <c r="L4284" s="43">
        <v>0</v>
      </c>
      <c r="M4284" s="2"/>
      <c r="N4284" s="43"/>
      <c r="O4284" s="2"/>
      <c r="P4284" s="2"/>
      <c r="Q4284" s="2"/>
      <c r="R4284" s="2"/>
      <c r="S4284" s="2"/>
      <c r="T4284" s="2"/>
      <c r="U4284" s="2"/>
      <c r="V4284" s="2"/>
      <c r="W4284" s="2"/>
      <c r="X4284" s="2"/>
      <c r="Y4284" s="2"/>
      <c r="Z4284" s="2"/>
      <c r="AA4284" s="2"/>
      <c r="AB4284" s="2"/>
      <c r="AC4284" s="2"/>
      <c r="AD4284" s="2"/>
      <c r="AE4284" s="2"/>
      <c r="AF4284" s="2"/>
      <c r="AG4284" s="2"/>
      <c r="AH4284" s="2"/>
    </row>
    <row r="4285" spans="4:34">
      <c r="D4285" s="62">
        <v>1993</v>
      </c>
      <c r="E4285" s="62">
        <v>12</v>
      </c>
      <c r="F4285" s="62">
        <v>1994</v>
      </c>
      <c r="G4285" s="62">
        <v>1994</v>
      </c>
      <c r="H4285" s="131"/>
      <c r="I4285" s="131"/>
      <c r="J4285" s="131"/>
      <c r="K4285" s="131"/>
      <c r="L4285" s="43">
        <v>0</v>
      </c>
      <c r="M4285" s="2"/>
      <c r="N4285" s="43"/>
      <c r="O4285" s="2"/>
      <c r="P4285" s="2"/>
      <c r="Q4285" s="2"/>
      <c r="R4285" s="2"/>
      <c r="S4285" s="2"/>
      <c r="T4285" s="2"/>
      <c r="U4285" s="2"/>
      <c r="V4285" s="2"/>
      <c r="W4285" s="2"/>
      <c r="X4285" s="2"/>
      <c r="Y4285" s="2"/>
      <c r="Z4285" s="2"/>
      <c r="AA4285" s="2"/>
      <c r="AB4285" s="2"/>
      <c r="AC4285" s="2"/>
      <c r="AD4285" s="2"/>
      <c r="AE4285" s="2"/>
      <c r="AF4285" s="2"/>
      <c r="AG4285" s="2"/>
      <c r="AH4285" s="2"/>
    </row>
    <row r="4286" spans="4:34">
      <c r="D4286" s="62">
        <v>1994</v>
      </c>
      <c r="E4286" s="62">
        <v>1</v>
      </c>
      <c r="F4286" s="62">
        <v>1994</v>
      </c>
      <c r="G4286" s="62">
        <v>1994</v>
      </c>
      <c r="H4286" s="131"/>
      <c r="I4286" s="131"/>
      <c r="J4286" s="131"/>
      <c r="K4286" s="131"/>
      <c r="L4286" s="43">
        <v>0</v>
      </c>
      <c r="M4286" s="2"/>
      <c r="N4286" s="43"/>
      <c r="O4286" s="2"/>
      <c r="P4286" s="2"/>
      <c r="Q4286" s="2"/>
      <c r="R4286" s="2"/>
      <c r="S4286" s="2"/>
      <c r="T4286" s="2"/>
      <c r="U4286" s="2"/>
      <c r="V4286" s="2"/>
      <c r="W4286" s="2"/>
      <c r="X4286" s="2"/>
      <c r="Y4286" s="2"/>
      <c r="Z4286" s="2"/>
      <c r="AA4286" s="2"/>
      <c r="AB4286" s="2"/>
      <c r="AC4286" s="2"/>
      <c r="AD4286" s="2"/>
      <c r="AE4286" s="2"/>
      <c r="AF4286" s="2"/>
      <c r="AG4286" s="2"/>
      <c r="AH4286" s="2"/>
    </row>
    <row r="4287" spans="4:34">
      <c r="D4287" s="62">
        <v>1994</v>
      </c>
      <c r="E4287" s="62">
        <v>2</v>
      </c>
      <c r="F4287" s="62">
        <v>1994</v>
      </c>
      <c r="G4287" s="62">
        <v>1994</v>
      </c>
      <c r="H4287" s="131"/>
      <c r="I4287" s="131"/>
      <c r="J4287" s="131"/>
      <c r="K4287" s="131"/>
      <c r="L4287" s="43">
        <v>0</v>
      </c>
      <c r="M4287" s="2"/>
      <c r="N4287" s="43"/>
      <c r="O4287" s="2"/>
      <c r="P4287" s="2"/>
      <c r="Q4287" s="2"/>
      <c r="R4287" s="2"/>
      <c r="S4287" s="2"/>
      <c r="T4287" s="2"/>
      <c r="U4287" s="2"/>
      <c r="V4287" s="2"/>
      <c r="W4287" s="2"/>
      <c r="X4287" s="2"/>
      <c r="Y4287" s="2"/>
      <c r="Z4287" s="2"/>
      <c r="AA4287" s="2"/>
      <c r="AB4287" s="2"/>
      <c r="AC4287" s="2"/>
      <c r="AD4287" s="2"/>
      <c r="AE4287" s="2"/>
      <c r="AF4287" s="2"/>
      <c r="AG4287" s="2"/>
      <c r="AH4287" s="2"/>
    </row>
    <row r="4288" spans="4:34">
      <c r="D4288" s="62">
        <v>1994</v>
      </c>
      <c r="E4288" s="62">
        <v>3</v>
      </c>
      <c r="F4288" s="62">
        <v>1994</v>
      </c>
      <c r="G4288" s="62">
        <v>1994</v>
      </c>
      <c r="H4288" s="131"/>
      <c r="I4288" s="131"/>
      <c r="J4288" s="131"/>
      <c r="K4288" s="131"/>
      <c r="L4288" s="43">
        <v>0</v>
      </c>
      <c r="M4288" s="2"/>
      <c r="N4288" s="43"/>
      <c r="O4288" s="2"/>
      <c r="P4288" s="2"/>
      <c r="Q4288" s="2"/>
      <c r="R4288" s="2"/>
      <c r="S4288" s="2"/>
      <c r="T4288" s="2"/>
      <c r="U4288" s="2"/>
      <c r="V4288" s="2"/>
      <c r="W4288" s="2"/>
      <c r="X4288" s="2"/>
      <c r="Y4288" s="2"/>
      <c r="Z4288" s="2"/>
      <c r="AA4288" s="2"/>
      <c r="AB4288" s="2"/>
      <c r="AC4288" s="2"/>
      <c r="AD4288" s="2"/>
      <c r="AE4288" s="2"/>
      <c r="AF4288" s="2"/>
      <c r="AG4288" s="2"/>
      <c r="AH4288" s="2"/>
    </row>
    <row r="4289" spans="4:34">
      <c r="D4289" s="62">
        <v>1994</v>
      </c>
      <c r="E4289" s="62">
        <v>4</v>
      </c>
      <c r="F4289" s="62">
        <v>1994</v>
      </c>
      <c r="G4289" s="62">
        <v>1994</v>
      </c>
      <c r="H4289" s="131"/>
      <c r="I4289" s="131"/>
      <c r="J4289" s="131"/>
      <c r="K4289" s="131"/>
      <c r="L4289" s="43">
        <v>0</v>
      </c>
      <c r="M4289" s="2"/>
      <c r="N4289" s="43"/>
      <c r="O4289" s="2"/>
      <c r="P4289" s="2"/>
      <c r="Q4289" s="2"/>
      <c r="R4289" s="2"/>
      <c r="S4289" s="2"/>
      <c r="T4289" s="2"/>
      <c r="U4289" s="2"/>
      <c r="V4289" s="2"/>
      <c r="W4289" s="2"/>
      <c r="X4289" s="2"/>
      <c r="Y4289" s="2"/>
      <c r="Z4289" s="2"/>
      <c r="AA4289" s="2"/>
      <c r="AB4289" s="2"/>
      <c r="AC4289" s="2"/>
      <c r="AD4289" s="2"/>
      <c r="AE4289" s="2"/>
      <c r="AF4289" s="2"/>
      <c r="AG4289" s="2"/>
      <c r="AH4289" s="2"/>
    </row>
    <row r="4290" spans="4:34">
      <c r="D4290" s="62">
        <v>1994</v>
      </c>
      <c r="E4290" s="62">
        <v>5</v>
      </c>
      <c r="F4290" s="62">
        <v>1994</v>
      </c>
      <c r="G4290" s="62">
        <v>1995</v>
      </c>
      <c r="H4290" s="131"/>
      <c r="I4290" s="131"/>
      <c r="J4290" s="131"/>
      <c r="K4290" s="131"/>
      <c r="L4290" s="43">
        <v>0</v>
      </c>
      <c r="M4290" s="2"/>
      <c r="N4290" s="43"/>
      <c r="O4290" s="2"/>
      <c r="P4290" s="2"/>
      <c r="Q4290" s="2"/>
      <c r="R4290" s="2"/>
      <c r="S4290" s="2"/>
      <c r="T4290" s="2"/>
      <c r="U4290" s="2"/>
      <c r="V4290" s="2"/>
      <c r="W4290" s="2"/>
      <c r="X4290" s="2"/>
      <c r="Y4290" s="2"/>
      <c r="Z4290" s="2"/>
      <c r="AA4290" s="2"/>
      <c r="AB4290" s="2"/>
      <c r="AC4290" s="2"/>
      <c r="AD4290" s="2"/>
      <c r="AE4290" s="2"/>
      <c r="AF4290" s="2"/>
      <c r="AG4290" s="2"/>
      <c r="AH4290" s="2"/>
    </row>
    <row r="4291" spans="4:34">
      <c r="D4291" s="62">
        <v>1994</v>
      </c>
      <c r="E4291" s="62">
        <v>6</v>
      </c>
      <c r="F4291" s="62">
        <v>1994</v>
      </c>
      <c r="G4291" s="62">
        <v>1995</v>
      </c>
      <c r="H4291" s="131"/>
      <c r="I4291" s="131"/>
      <c r="J4291" s="131"/>
      <c r="K4291" s="131"/>
      <c r="L4291" s="43">
        <v>0</v>
      </c>
      <c r="M4291" s="2"/>
      <c r="N4291" s="43"/>
      <c r="O4291" s="2"/>
      <c r="P4291" s="2"/>
      <c r="Q4291" s="2"/>
      <c r="R4291" s="2"/>
      <c r="S4291" s="2"/>
      <c r="T4291" s="2"/>
      <c r="U4291" s="2"/>
      <c r="V4291" s="2"/>
      <c r="W4291" s="2"/>
      <c r="X4291" s="2"/>
      <c r="Y4291" s="2"/>
      <c r="Z4291" s="2"/>
      <c r="AA4291" s="2"/>
      <c r="AB4291" s="2"/>
      <c r="AC4291" s="2"/>
      <c r="AD4291" s="2"/>
      <c r="AE4291" s="2"/>
      <c r="AF4291" s="2"/>
      <c r="AG4291" s="2"/>
      <c r="AH4291" s="2"/>
    </row>
    <row r="4292" spans="4:34">
      <c r="D4292" s="62">
        <v>1994</v>
      </c>
      <c r="E4292" s="62">
        <v>7</v>
      </c>
      <c r="F4292" s="62">
        <v>1995</v>
      </c>
      <c r="G4292" s="62">
        <v>1995</v>
      </c>
      <c r="H4292" s="131"/>
      <c r="I4292" s="131"/>
      <c r="J4292" s="131"/>
      <c r="K4292" s="131"/>
      <c r="L4292" s="43">
        <v>0</v>
      </c>
      <c r="M4292" s="2"/>
      <c r="N4292" s="43"/>
      <c r="O4292" s="2"/>
      <c r="P4292" s="2"/>
      <c r="Q4292" s="2"/>
      <c r="R4292" s="2"/>
      <c r="S4292" s="2"/>
      <c r="T4292" s="2"/>
      <c r="U4292" s="2"/>
      <c r="V4292" s="2"/>
      <c r="W4292" s="2"/>
      <c r="X4292" s="2"/>
      <c r="Y4292" s="2"/>
      <c r="Z4292" s="2"/>
      <c r="AA4292" s="2"/>
      <c r="AB4292" s="2"/>
      <c r="AC4292" s="2"/>
      <c r="AD4292" s="2"/>
      <c r="AE4292" s="2"/>
      <c r="AF4292" s="2"/>
      <c r="AG4292" s="2"/>
      <c r="AH4292" s="2"/>
    </row>
    <row r="4293" spans="4:34">
      <c r="D4293" s="62">
        <v>1994</v>
      </c>
      <c r="E4293" s="62">
        <v>8</v>
      </c>
      <c r="F4293" s="62">
        <v>1995</v>
      </c>
      <c r="G4293" s="62">
        <v>1995</v>
      </c>
      <c r="H4293" s="131"/>
      <c r="I4293" s="131"/>
      <c r="J4293" s="131"/>
      <c r="K4293" s="131"/>
      <c r="L4293" s="43">
        <v>0</v>
      </c>
      <c r="M4293" s="2"/>
      <c r="N4293" s="43"/>
      <c r="O4293" s="2"/>
      <c r="P4293" s="2"/>
      <c r="Q4293" s="2"/>
      <c r="R4293" s="2"/>
      <c r="S4293" s="2"/>
      <c r="T4293" s="2"/>
      <c r="U4293" s="2"/>
      <c r="V4293" s="2"/>
      <c r="W4293" s="2"/>
      <c r="X4293" s="2"/>
      <c r="Y4293" s="2"/>
      <c r="Z4293" s="2"/>
      <c r="AA4293" s="2"/>
      <c r="AB4293" s="2"/>
      <c r="AC4293" s="2"/>
      <c r="AD4293" s="2"/>
      <c r="AE4293" s="2"/>
      <c r="AF4293" s="2"/>
      <c r="AG4293" s="2"/>
      <c r="AH4293" s="2"/>
    </row>
    <row r="4294" spans="4:34">
      <c r="D4294" s="62">
        <v>1994</v>
      </c>
      <c r="E4294" s="62">
        <v>9</v>
      </c>
      <c r="F4294" s="62">
        <v>1995</v>
      </c>
      <c r="G4294" s="62">
        <v>1995</v>
      </c>
      <c r="H4294" s="131"/>
      <c r="I4294" s="131"/>
      <c r="J4294" s="131"/>
      <c r="K4294" s="131"/>
      <c r="L4294" s="43">
        <v>0</v>
      </c>
      <c r="M4294" s="2"/>
      <c r="N4294" s="43"/>
      <c r="O4294" s="2"/>
      <c r="P4294" s="2"/>
      <c r="Q4294" s="2"/>
      <c r="R4294" s="2"/>
      <c r="S4294" s="2"/>
      <c r="T4294" s="2"/>
      <c r="U4294" s="2"/>
      <c r="V4294" s="2"/>
      <c r="W4294" s="2"/>
      <c r="X4294" s="2"/>
      <c r="Y4294" s="2"/>
      <c r="Z4294" s="2"/>
      <c r="AA4294" s="2"/>
      <c r="AB4294" s="2"/>
      <c r="AC4294" s="2"/>
      <c r="AD4294" s="2"/>
      <c r="AE4294" s="2"/>
      <c r="AF4294" s="2"/>
      <c r="AG4294" s="2"/>
      <c r="AH4294" s="2"/>
    </row>
    <row r="4295" spans="4:34">
      <c r="D4295" s="62">
        <v>1994</v>
      </c>
      <c r="E4295" s="62">
        <v>10</v>
      </c>
      <c r="F4295" s="62">
        <v>1995</v>
      </c>
      <c r="G4295" s="62">
        <v>1995</v>
      </c>
      <c r="H4295" s="131"/>
      <c r="I4295" s="131"/>
      <c r="J4295" s="131"/>
      <c r="K4295" s="131"/>
      <c r="L4295" s="43">
        <v>0</v>
      </c>
      <c r="M4295" s="2"/>
      <c r="N4295" s="43"/>
      <c r="O4295" s="2"/>
      <c r="P4295" s="2"/>
      <c r="Q4295" s="2"/>
      <c r="R4295" s="2"/>
      <c r="S4295" s="2"/>
      <c r="T4295" s="2"/>
      <c r="U4295" s="2"/>
      <c r="V4295" s="2"/>
      <c r="W4295" s="2"/>
      <c r="X4295" s="2"/>
      <c r="Y4295" s="2"/>
      <c r="Z4295" s="2"/>
      <c r="AA4295" s="2"/>
      <c r="AB4295" s="2"/>
      <c r="AC4295" s="2"/>
      <c r="AD4295" s="2"/>
      <c r="AE4295" s="2"/>
      <c r="AF4295" s="2"/>
      <c r="AG4295" s="2"/>
      <c r="AH4295" s="2"/>
    </row>
    <row r="4296" spans="4:34">
      <c r="D4296" s="62">
        <v>1994</v>
      </c>
      <c r="E4296" s="62">
        <v>11</v>
      </c>
      <c r="F4296" s="62">
        <v>1995</v>
      </c>
      <c r="G4296" s="62">
        <v>1995</v>
      </c>
      <c r="H4296" s="131"/>
      <c r="I4296" s="131"/>
      <c r="J4296" s="131"/>
      <c r="K4296" s="131"/>
      <c r="L4296" s="43">
        <v>0</v>
      </c>
      <c r="M4296" s="2"/>
      <c r="N4296" s="43"/>
      <c r="O4296" s="2"/>
      <c r="P4296" s="2"/>
      <c r="Q4296" s="2"/>
      <c r="R4296" s="2"/>
      <c r="S4296" s="2"/>
      <c r="T4296" s="2"/>
      <c r="U4296" s="2"/>
      <c r="V4296" s="2"/>
      <c r="W4296" s="2"/>
      <c r="X4296" s="2"/>
      <c r="Y4296" s="2"/>
      <c r="Z4296" s="2"/>
      <c r="AA4296" s="2"/>
      <c r="AB4296" s="2"/>
      <c r="AC4296" s="2"/>
      <c r="AD4296" s="2"/>
      <c r="AE4296" s="2"/>
      <c r="AF4296" s="2"/>
      <c r="AG4296" s="2"/>
      <c r="AH4296" s="2"/>
    </row>
    <row r="4297" spans="4:34">
      <c r="D4297" s="62">
        <v>1994</v>
      </c>
      <c r="E4297" s="62">
        <v>12</v>
      </c>
      <c r="F4297" s="62">
        <v>1995</v>
      </c>
      <c r="G4297" s="62">
        <v>1995</v>
      </c>
      <c r="H4297" s="131"/>
      <c r="I4297" s="131"/>
      <c r="J4297" s="131"/>
      <c r="K4297" s="131"/>
      <c r="L4297" s="43">
        <v>0</v>
      </c>
      <c r="M4297" s="2"/>
      <c r="N4297" s="43"/>
      <c r="O4297" s="2"/>
      <c r="P4297" s="2"/>
      <c r="Q4297" s="2"/>
      <c r="R4297" s="2"/>
      <c r="S4297" s="2"/>
      <c r="T4297" s="2"/>
      <c r="U4297" s="2"/>
      <c r="V4297" s="2"/>
      <c r="W4297" s="2"/>
      <c r="X4297" s="2"/>
      <c r="Y4297" s="2"/>
      <c r="Z4297" s="2"/>
      <c r="AA4297" s="2"/>
      <c r="AB4297" s="2"/>
      <c r="AC4297" s="2"/>
      <c r="AD4297" s="2"/>
      <c r="AE4297" s="2"/>
      <c r="AF4297" s="2"/>
      <c r="AG4297" s="2"/>
      <c r="AH4297" s="2"/>
    </row>
    <row r="4298" spans="4:34">
      <c r="D4298" s="62">
        <v>1995</v>
      </c>
      <c r="E4298" s="62">
        <v>1</v>
      </c>
      <c r="F4298" s="62">
        <v>1995</v>
      </c>
      <c r="G4298" s="62">
        <v>1995</v>
      </c>
      <c r="H4298" s="131"/>
      <c r="I4298" s="131"/>
      <c r="J4298" s="131"/>
      <c r="K4298" s="131"/>
      <c r="L4298" s="43">
        <v>0</v>
      </c>
      <c r="M4298" s="2"/>
      <c r="N4298" s="43"/>
      <c r="O4298" s="2"/>
      <c r="P4298" s="2"/>
      <c r="Q4298" s="2"/>
      <c r="R4298" s="2"/>
      <c r="S4298" s="2"/>
      <c r="T4298" s="2"/>
      <c r="U4298" s="2"/>
      <c r="V4298" s="2"/>
      <c r="W4298" s="2"/>
      <c r="X4298" s="2"/>
      <c r="Y4298" s="2"/>
      <c r="Z4298" s="2"/>
      <c r="AA4298" s="2"/>
      <c r="AB4298" s="2"/>
      <c r="AC4298" s="2"/>
      <c r="AD4298" s="2"/>
      <c r="AE4298" s="2"/>
      <c r="AF4298" s="2"/>
      <c r="AG4298" s="2"/>
      <c r="AH4298" s="2"/>
    </row>
    <row r="4299" spans="4:34">
      <c r="D4299" s="62">
        <v>1995</v>
      </c>
      <c r="E4299" s="62">
        <v>2</v>
      </c>
      <c r="F4299" s="62">
        <v>1995</v>
      </c>
      <c r="G4299" s="62">
        <v>1995</v>
      </c>
      <c r="H4299" s="131"/>
      <c r="I4299" s="131"/>
      <c r="J4299" s="131"/>
      <c r="K4299" s="131"/>
      <c r="L4299" s="43">
        <v>0</v>
      </c>
      <c r="M4299" s="2"/>
      <c r="N4299" s="43"/>
      <c r="O4299" s="2"/>
      <c r="P4299" s="2"/>
      <c r="Q4299" s="2"/>
      <c r="R4299" s="2"/>
      <c r="S4299" s="2"/>
      <c r="T4299" s="2"/>
      <c r="U4299" s="2"/>
      <c r="V4299" s="2"/>
      <c r="W4299" s="2"/>
      <c r="X4299" s="2"/>
      <c r="Y4299" s="2"/>
      <c r="Z4299" s="2"/>
      <c r="AA4299" s="2"/>
      <c r="AB4299" s="2"/>
      <c r="AC4299" s="2"/>
      <c r="AD4299" s="2"/>
      <c r="AE4299" s="2"/>
      <c r="AF4299" s="2"/>
      <c r="AG4299" s="2"/>
      <c r="AH4299" s="2"/>
    </row>
    <row r="4300" spans="4:34">
      <c r="D4300" s="62">
        <v>1995</v>
      </c>
      <c r="E4300" s="62">
        <v>3</v>
      </c>
      <c r="F4300" s="62">
        <v>1995</v>
      </c>
      <c r="G4300" s="62">
        <v>1995</v>
      </c>
      <c r="H4300" s="131"/>
      <c r="I4300" s="131"/>
      <c r="J4300" s="131"/>
      <c r="K4300" s="131"/>
      <c r="L4300" s="43">
        <v>0</v>
      </c>
      <c r="M4300" s="2"/>
      <c r="N4300" s="43"/>
      <c r="O4300" s="2"/>
      <c r="P4300" s="2"/>
      <c r="Q4300" s="2"/>
      <c r="R4300" s="2"/>
      <c r="S4300" s="2"/>
      <c r="T4300" s="2"/>
      <c r="U4300" s="2"/>
      <c r="V4300" s="2"/>
      <c r="W4300" s="2"/>
      <c r="X4300" s="2"/>
      <c r="Y4300" s="2"/>
      <c r="Z4300" s="2"/>
      <c r="AA4300" s="2"/>
      <c r="AB4300" s="2"/>
      <c r="AC4300" s="2"/>
      <c r="AD4300" s="2"/>
      <c r="AE4300" s="2"/>
      <c r="AF4300" s="2"/>
      <c r="AG4300" s="2"/>
      <c r="AH4300" s="2"/>
    </row>
    <row r="4301" spans="4:34">
      <c r="D4301" s="62">
        <v>1995</v>
      </c>
      <c r="E4301" s="62">
        <v>4</v>
      </c>
      <c r="F4301" s="62">
        <v>1995</v>
      </c>
      <c r="G4301" s="62">
        <v>1995</v>
      </c>
      <c r="H4301" s="131"/>
      <c r="I4301" s="131"/>
      <c r="J4301" s="131"/>
      <c r="K4301" s="131"/>
      <c r="L4301" s="43">
        <v>0</v>
      </c>
      <c r="M4301" s="2"/>
      <c r="N4301" s="43"/>
      <c r="O4301" s="2"/>
      <c r="P4301" s="2"/>
      <c r="Q4301" s="2"/>
      <c r="R4301" s="2"/>
      <c r="S4301" s="2"/>
      <c r="T4301" s="2"/>
      <c r="U4301" s="2"/>
      <c r="V4301" s="2"/>
      <c r="W4301" s="2"/>
      <c r="X4301" s="2"/>
      <c r="Y4301" s="2"/>
      <c r="Z4301" s="2"/>
      <c r="AA4301" s="2"/>
      <c r="AB4301" s="2"/>
      <c r="AC4301" s="2"/>
      <c r="AD4301" s="2"/>
      <c r="AE4301" s="2"/>
      <c r="AF4301" s="2"/>
      <c r="AG4301" s="2"/>
      <c r="AH4301" s="2"/>
    </row>
    <row r="4302" spans="4:34">
      <c r="D4302" s="62">
        <v>1995</v>
      </c>
      <c r="E4302" s="62">
        <v>5</v>
      </c>
      <c r="F4302" s="62">
        <v>1995</v>
      </c>
      <c r="G4302" s="62">
        <v>1996</v>
      </c>
      <c r="H4302" s="131"/>
      <c r="I4302" s="131"/>
      <c r="J4302" s="131"/>
      <c r="K4302" s="131"/>
      <c r="L4302" s="43">
        <v>0</v>
      </c>
      <c r="M4302" s="2"/>
      <c r="N4302" s="43"/>
      <c r="O4302" s="2"/>
      <c r="P4302" s="2"/>
      <c r="Q4302" s="2"/>
      <c r="R4302" s="2"/>
      <c r="S4302" s="2"/>
      <c r="T4302" s="2"/>
      <c r="U4302" s="2"/>
      <c r="V4302" s="2"/>
      <c r="W4302" s="2"/>
      <c r="X4302" s="2"/>
      <c r="Y4302" s="2"/>
      <c r="Z4302" s="2"/>
      <c r="AA4302" s="2"/>
      <c r="AB4302" s="2"/>
      <c r="AC4302" s="2"/>
      <c r="AD4302" s="2"/>
      <c r="AE4302" s="2"/>
      <c r="AF4302" s="2"/>
      <c r="AG4302" s="2"/>
      <c r="AH4302" s="2"/>
    </row>
    <row r="4303" spans="4:34">
      <c r="D4303" s="62">
        <v>1995</v>
      </c>
      <c r="E4303" s="62">
        <v>6</v>
      </c>
      <c r="F4303" s="62">
        <v>1995</v>
      </c>
      <c r="G4303" s="62">
        <v>1996</v>
      </c>
      <c r="H4303" s="131"/>
      <c r="I4303" s="131"/>
      <c r="J4303" s="131"/>
      <c r="K4303" s="131"/>
      <c r="L4303" s="43">
        <v>0</v>
      </c>
      <c r="M4303" s="2"/>
      <c r="N4303" s="43"/>
      <c r="O4303" s="2"/>
      <c r="P4303" s="2"/>
      <c r="Q4303" s="2"/>
      <c r="R4303" s="2"/>
      <c r="S4303" s="2"/>
      <c r="T4303" s="2"/>
      <c r="U4303" s="2"/>
      <c r="V4303" s="2"/>
      <c r="W4303" s="2"/>
      <c r="X4303" s="2"/>
      <c r="Y4303" s="2"/>
      <c r="Z4303" s="2"/>
      <c r="AA4303" s="2"/>
      <c r="AB4303" s="2"/>
      <c r="AC4303" s="2"/>
      <c r="AD4303" s="2"/>
      <c r="AE4303" s="2"/>
      <c r="AF4303" s="2"/>
      <c r="AG4303" s="2"/>
      <c r="AH4303" s="2"/>
    </row>
    <row r="4304" spans="4:34">
      <c r="D4304" s="62">
        <v>1995</v>
      </c>
      <c r="E4304" s="62">
        <v>7</v>
      </c>
      <c r="F4304" s="62">
        <v>1996</v>
      </c>
      <c r="G4304" s="62">
        <v>1996</v>
      </c>
      <c r="H4304" s="131"/>
      <c r="I4304" s="131"/>
      <c r="J4304" s="131"/>
      <c r="K4304" s="131"/>
      <c r="L4304" s="43">
        <v>0</v>
      </c>
      <c r="M4304" s="2"/>
      <c r="N4304" s="43"/>
      <c r="O4304" s="2"/>
      <c r="P4304" s="2"/>
      <c r="Q4304" s="2"/>
      <c r="R4304" s="2"/>
      <c r="S4304" s="2"/>
      <c r="T4304" s="2"/>
      <c r="U4304" s="2"/>
      <c r="V4304" s="2"/>
      <c r="W4304" s="2"/>
      <c r="X4304" s="2"/>
      <c r="Y4304" s="2"/>
      <c r="Z4304" s="2"/>
      <c r="AA4304" s="2"/>
      <c r="AB4304" s="2"/>
      <c r="AC4304" s="2"/>
      <c r="AD4304" s="2"/>
      <c r="AE4304" s="2"/>
      <c r="AF4304" s="2"/>
      <c r="AG4304" s="2"/>
      <c r="AH4304" s="2"/>
    </row>
    <row r="4305" spans="4:34">
      <c r="D4305" s="62">
        <v>1995</v>
      </c>
      <c r="E4305" s="62">
        <v>8</v>
      </c>
      <c r="F4305" s="62">
        <v>1996</v>
      </c>
      <c r="G4305" s="62">
        <v>1996</v>
      </c>
      <c r="H4305" s="131"/>
      <c r="I4305" s="131"/>
      <c r="J4305" s="131"/>
      <c r="K4305" s="131"/>
      <c r="L4305" s="43">
        <v>0</v>
      </c>
      <c r="M4305" s="2"/>
      <c r="N4305" s="43"/>
      <c r="O4305" s="2"/>
      <c r="P4305" s="2"/>
      <c r="Q4305" s="2"/>
      <c r="R4305" s="2"/>
      <c r="S4305" s="2"/>
      <c r="T4305" s="2"/>
      <c r="U4305" s="2"/>
      <c r="V4305" s="2"/>
      <c r="W4305" s="2"/>
      <c r="X4305" s="2"/>
      <c r="Y4305" s="2"/>
      <c r="Z4305" s="2"/>
      <c r="AA4305" s="2"/>
      <c r="AB4305" s="2"/>
      <c r="AC4305" s="2"/>
      <c r="AD4305" s="2"/>
      <c r="AE4305" s="2"/>
      <c r="AF4305" s="2"/>
      <c r="AG4305" s="2"/>
      <c r="AH4305" s="2"/>
    </row>
    <row r="4306" spans="4:34">
      <c r="D4306" s="62">
        <v>1995</v>
      </c>
      <c r="E4306" s="62">
        <v>9</v>
      </c>
      <c r="F4306" s="62">
        <v>1996</v>
      </c>
      <c r="G4306" s="62">
        <v>1996</v>
      </c>
      <c r="H4306" s="131"/>
      <c r="I4306" s="131"/>
      <c r="J4306" s="131"/>
      <c r="K4306" s="131"/>
      <c r="L4306" s="43">
        <v>0</v>
      </c>
      <c r="M4306" s="2"/>
      <c r="N4306" s="43"/>
      <c r="O4306" s="2"/>
      <c r="P4306" s="2"/>
      <c r="Q4306" s="2"/>
      <c r="R4306" s="2"/>
      <c r="S4306" s="2"/>
      <c r="T4306" s="2"/>
      <c r="U4306" s="2"/>
      <c r="V4306" s="2"/>
      <c r="W4306" s="2"/>
      <c r="X4306" s="2"/>
      <c r="Y4306" s="2"/>
      <c r="Z4306" s="2"/>
      <c r="AA4306" s="2"/>
      <c r="AB4306" s="2"/>
      <c r="AC4306" s="2"/>
      <c r="AD4306" s="2"/>
      <c r="AE4306" s="2"/>
      <c r="AF4306" s="2"/>
      <c r="AG4306" s="2"/>
      <c r="AH4306" s="2"/>
    </row>
    <row r="4307" spans="4:34">
      <c r="D4307" s="62">
        <v>1995</v>
      </c>
      <c r="E4307" s="62">
        <v>10</v>
      </c>
      <c r="F4307" s="62">
        <v>1996</v>
      </c>
      <c r="G4307" s="62">
        <v>1996</v>
      </c>
      <c r="H4307" s="131"/>
      <c r="I4307" s="131"/>
      <c r="J4307" s="131"/>
      <c r="K4307" s="131"/>
      <c r="L4307" s="43">
        <v>0</v>
      </c>
      <c r="M4307" s="2"/>
      <c r="N4307" s="43"/>
      <c r="O4307" s="2"/>
      <c r="P4307" s="2"/>
      <c r="Q4307" s="2"/>
      <c r="R4307" s="2"/>
      <c r="S4307" s="2"/>
      <c r="T4307" s="2"/>
      <c r="U4307" s="2"/>
      <c r="V4307" s="2"/>
      <c r="W4307" s="2"/>
      <c r="X4307" s="2"/>
      <c r="Y4307" s="2"/>
      <c r="Z4307" s="2"/>
      <c r="AA4307" s="2"/>
      <c r="AB4307" s="2"/>
      <c r="AC4307" s="2"/>
      <c r="AD4307" s="2"/>
      <c r="AE4307" s="2"/>
      <c r="AF4307" s="2"/>
      <c r="AG4307" s="2"/>
      <c r="AH4307" s="2"/>
    </row>
    <row r="4308" spans="4:34">
      <c r="D4308" s="62">
        <v>1995</v>
      </c>
      <c r="E4308" s="62">
        <v>11</v>
      </c>
      <c r="F4308" s="62">
        <v>1996</v>
      </c>
      <c r="G4308" s="62">
        <v>1996</v>
      </c>
      <c r="H4308" s="131"/>
      <c r="I4308" s="131"/>
      <c r="J4308" s="131"/>
      <c r="K4308" s="131"/>
      <c r="L4308" s="43">
        <v>0</v>
      </c>
      <c r="M4308" s="2"/>
      <c r="N4308" s="43"/>
      <c r="O4308" s="2"/>
      <c r="P4308" s="2"/>
      <c r="Q4308" s="2"/>
      <c r="R4308" s="2"/>
      <c r="S4308" s="2"/>
      <c r="T4308" s="2"/>
      <c r="U4308" s="2"/>
      <c r="V4308" s="2"/>
      <c r="W4308" s="2"/>
      <c r="X4308" s="2"/>
      <c r="Y4308" s="2"/>
      <c r="Z4308" s="2"/>
      <c r="AA4308" s="2"/>
      <c r="AB4308" s="2"/>
      <c r="AC4308" s="2"/>
      <c r="AD4308" s="2"/>
      <c r="AE4308" s="2"/>
      <c r="AF4308" s="2"/>
      <c r="AG4308" s="2"/>
      <c r="AH4308" s="2"/>
    </row>
    <row r="4309" spans="4:34">
      <c r="D4309" s="62">
        <v>1995</v>
      </c>
      <c r="E4309" s="62">
        <v>12</v>
      </c>
      <c r="F4309" s="62">
        <v>1996</v>
      </c>
      <c r="G4309" s="62">
        <v>1996</v>
      </c>
      <c r="H4309" s="131"/>
      <c r="I4309" s="131"/>
      <c r="J4309" s="131"/>
      <c r="K4309" s="131"/>
      <c r="L4309" s="43">
        <v>0</v>
      </c>
      <c r="M4309" s="2"/>
      <c r="N4309" s="43"/>
      <c r="O4309" s="2"/>
      <c r="P4309" s="2"/>
      <c r="Q4309" s="2"/>
      <c r="R4309" s="2"/>
      <c r="S4309" s="2"/>
      <c r="T4309" s="2"/>
      <c r="U4309" s="2"/>
      <c r="V4309" s="2"/>
      <c r="W4309" s="2"/>
      <c r="X4309" s="2"/>
      <c r="Y4309" s="2"/>
      <c r="Z4309" s="2"/>
      <c r="AA4309" s="2"/>
      <c r="AB4309" s="2"/>
      <c r="AC4309" s="2"/>
      <c r="AD4309" s="2"/>
      <c r="AE4309" s="2"/>
      <c r="AF4309" s="2"/>
      <c r="AG4309" s="2"/>
      <c r="AH4309" s="2"/>
    </row>
    <row r="4310" spans="4:34">
      <c r="D4310" s="62">
        <v>1996</v>
      </c>
      <c r="E4310" s="62">
        <v>1</v>
      </c>
      <c r="F4310" s="62">
        <v>1996</v>
      </c>
      <c r="G4310" s="62">
        <v>1996</v>
      </c>
      <c r="H4310" s="131"/>
      <c r="I4310" s="131"/>
      <c r="J4310" s="131"/>
      <c r="K4310" s="131"/>
      <c r="L4310" s="43">
        <v>0</v>
      </c>
      <c r="M4310" s="2"/>
      <c r="N4310" s="43"/>
      <c r="O4310" s="2"/>
      <c r="P4310" s="2"/>
      <c r="Q4310" s="2"/>
      <c r="R4310" s="2"/>
      <c r="S4310" s="2"/>
      <c r="T4310" s="2"/>
      <c r="U4310" s="2"/>
      <c r="V4310" s="2"/>
      <c r="W4310" s="2"/>
      <c r="X4310" s="2"/>
      <c r="Y4310" s="2"/>
      <c r="Z4310" s="2"/>
      <c r="AA4310" s="2"/>
      <c r="AB4310" s="2"/>
      <c r="AC4310" s="2"/>
      <c r="AD4310" s="2"/>
      <c r="AE4310" s="2"/>
      <c r="AF4310" s="2"/>
      <c r="AG4310" s="2"/>
      <c r="AH4310" s="2"/>
    </row>
    <row r="4311" spans="4:34">
      <c r="D4311" s="62">
        <v>1996</v>
      </c>
      <c r="E4311" s="62">
        <v>2</v>
      </c>
      <c r="F4311" s="62">
        <v>1996</v>
      </c>
      <c r="G4311" s="62">
        <v>1996</v>
      </c>
      <c r="H4311" s="131"/>
      <c r="I4311" s="131"/>
      <c r="J4311" s="131"/>
      <c r="K4311" s="131"/>
      <c r="L4311" s="43">
        <v>0</v>
      </c>
      <c r="M4311" s="2"/>
      <c r="N4311" s="43"/>
      <c r="O4311" s="2"/>
      <c r="P4311" s="2"/>
      <c r="Q4311" s="2"/>
      <c r="R4311" s="2"/>
      <c r="S4311" s="2"/>
      <c r="T4311" s="2"/>
      <c r="U4311" s="2"/>
      <c r="V4311" s="2"/>
      <c r="W4311" s="2"/>
      <c r="X4311" s="2"/>
      <c r="Y4311" s="2"/>
      <c r="Z4311" s="2"/>
      <c r="AA4311" s="2"/>
      <c r="AB4311" s="2"/>
      <c r="AC4311" s="2"/>
      <c r="AD4311" s="2"/>
      <c r="AE4311" s="2"/>
      <c r="AF4311" s="2"/>
      <c r="AG4311" s="2"/>
      <c r="AH4311" s="2"/>
    </row>
    <row r="4312" spans="4:34">
      <c r="D4312" s="62">
        <v>1996</v>
      </c>
      <c r="E4312" s="62">
        <v>3</v>
      </c>
      <c r="F4312" s="62">
        <v>1996</v>
      </c>
      <c r="G4312" s="62">
        <v>1996</v>
      </c>
      <c r="H4312" s="131"/>
      <c r="I4312" s="131"/>
      <c r="J4312" s="131"/>
      <c r="K4312" s="131"/>
      <c r="L4312" s="43">
        <v>0</v>
      </c>
      <c r="M4312" s="2"/>
      <c r="N4312" s="43"/>
      <c r="O4312" s="2"/>
      <c r="P4312" s="2"/>
      <c r="Q4312" s="2"/>
      <c r="R4312" s="2"/>
      <c r="S4312" s="2"/>
      <c r="T4312" s="2"/>
      <c r="U4312" s="2"/>
      <c r="V4312" s="2"/>
      <c r="W4312" s="2"/>
      <c r="X4312" s="2"/>
      <c r="Y4312" s="2"/>
      <c r="Z4312" s="2"/>
      <c r="AA4312" s="2"/>
      <c r="AB4312" s="2"/>
      <c r="AC4312" s="2"/>
      <c r="AD4312" s="2"/>
      <c r="AE4312" s="2"/>
      <c r="AF4312" s="2"/>
      <c r="AG4312" s="2"/>
      <c r="AH4312" s="2"/>
    </row>
    <row r="4313" spans="4:34">
      <c r="D4313" s="62">
        <v>1996</v>
      </c>
      <c r="E4313" s="62">
        <v>4</v>
      </c>
      <c r="F4313" s="62">
        <v>1996</v>
      </c>
      <c r="G4313" s="62">
        <v>1996</v>
      </c>
      <c r="H4313" s="131"/>
      <c r="I4313" s="131"/>
      <c r="J4313" s="131"/>
      <c r="K4313" s="131"/>
      <c r="L4313" s="43">
        <v>0</v>
      </c>
      <c r="M4313" s="2"/>
      <c r="N4313" s="43"/>
      <c r="O4313" s="2"/>
      <c r="P4313" s="2"/>
      <c r="Q4313" s="2"/>
      <c r="R4313" s="2"/>
      <c r="S4313" s="2"/>
      <c r="T4313" s="2"/>
      <c r="U4313" s="2"/>
      <c r="V4313" s="2"/>
      <c r="W4313" s="2"/>
      <c r="X4313" s="2"/>
      <c r="Y4313" s="2"/>
      <c r="Z4313" s="2"/>
      <c r="AA4313" s="2"/>
      <c r="AB4313" s="2"/>
      <c r="AC4313" s="2"/>
      <c r="AD4313" s="2"/>
      <c r="AE4313" s="2"/>
      <c r="AF4313" s="2"/>
      <c r="AG4313" s="2"/>
      <c r="AH4313" s="2"/>
    </row>
    <row r="4314" spans="4:34">
      <c r="D4314" s="62">
        <v>1996</v>
      </c>
      <c r="E4314" s="62">
        <v>5</v>
      </c>
      <c r="F4314" s="62">
        <v>1996</v>
      </c>
      <c r="G4314" s="62">
        <v>1997</v>
      </c>
      <c r="H4314" s="131"/>
      <c r="I4314" s="131"/>
      <c r="J4314" s="131"/>
      <c r="K4314" s="131"/>
      <c r="L4314" s="43">
        <v>0</v>
      </c>
      <c r="M4314" s="2"/>
      <c r="N4314" s="43"/>
      <c r="O4314" s="2"/>
      <c r="P4314" s="2"/>
      <c r="Q4314" s="2"/>
      <c r="R4314" s="2"/>
      <c r="S4314" s="2"/>
      <c r="T4314" s="2"/>
      <c r="U4314" s="2"/>
      <c r="V4314" s="2"/>
      <c r="W4314" s="2"/>
      <c r="X4314" s="2"/>
      <c r="Y4314" s="2"/>
      <c r="Z4314" s="2"/>
      <c r="AA4314" s="2"/>
      <c r="AB4314" s="2"/>
      <c r="AC4314" s="2"/>
      <c r="AD4314" s="2"/>
      <c r="AE4314" s="2"/>
      <c r="AF4314" s="2"/>
      <c r="AG4314" s="2"/>
      <c r="AH4314" s="2"/>
    </row>
    <row r="4315" spans="4:34">
      <c r="D4315" s="62">
        <v>1996</v>
      </c>
      <c r="E4315" s="62">
        <v>6</v>
      </c>
      <c r="F4315" s="62">
        <v>1996</v>
      </c>
      <c r="G4315" s="62">
        <v>1997</v>
      </c>
      <c r="H4315" s="131"/>
      <c r="I4315" s="131"/>
      <c r="J4315" s="131"/>
      <c r="K4315" s="131"/>
      <c r="L4315" s="43">
        <v>0</v>
      </c>
      <c r="M4315" s="2"/>
      <c r="N4315" s="43"/>
      <c r="O4315" s="2"/>
      <c r="P4315" s="2"/>
      <c r="Q4315" s="2"/>
      <c r="R4315" s="2"/>
      <c r="S4315" s="2"/>
      <c r="T4315" s="2"/>
      <c r="U4315" s="2"/>
      <c r="V4315" s="2"/>
      <c r="W4315" s="2"/>
      <c r="X4315" s="2"/>
      <c r="Y4315" s="2"/>
      <c r="Z4315" s="2"/>
      <c r="AA4315" s="2"/>
      <c r="AB4315" s="2"/>
      <c r="AC4315" s="2"/>
      <c r="AD4315" s="2"/>
      <c r="AE4315" s="2"/>
      <c r="AF4315" s="2"/>
      <c r="AG4315" s="2"/>
      <c r="AH4315" s="2"/>
    </row>
    <row r="4316" spans="4:34">
      <c r="D4316" s="62">
        <v>1996</v>
      </c>
      <c r="E4316" s="62">
        <v>7</v>
      </c>
      <c r="F4316" s="62">
        <v>1997</v>
      </c>
      <c r="G4316" s="62">
        <v>1997</v>
      </c>
      <c r="H4316" s="131"/>
      <c r="I4316" s="131"/>
      <c r="J4316" s="131"/>
      <c r="K4316" s="131"/>
      <c r="L4316" s="43">
        <v>0</v>
      </c>
      <c r="M4316" s="2"/>
      <c r="N4316" s="43"/>
      <c r="O4316" s="2"/>
      <c r="P4316" s="2"/>
      <c r="Q4316" s="2"/>
      <c r="R4316" s="2"/>
      <c r="S4316" s="2"/>
      <c r="T4316" s="2"/>
      <c r="U4316" s="2"/>
      <c r="V4316" s="2"/>
      <c r="W4316" s="2"/>
      <c r="X4316" s="2"/>
      <c r="Y4316" s="2"/>
      <c r="Z4316" s="2"/>
      <c r="AA4316" s="2"/>
      <c r="AB4316" s="2"/>
      <c r="AC4316" s="2"/>
      <c r="AD4316" s="2"/>
      <c r="AE4316" s="2"/>
      <c r="AF4316" s="2"/>
      <c r="AG4316" s="2"/>
      <c r="AH4316" s="2"/>
    </row>
    <row r="4317" spans="4:34">
      <c r="D4317" s="62">
        <v>1996</v>
      </c>
      <c r="E4317" s="62">
        <v>8</v>
      </c>
      <c r="F4317" s="62">
        <v>1997</v>
      </c>
      <c r="G4317" s="62">
        <v>1997</v>
      </c>
      <c r="H4317" s="131"/>
      <c r="I4317" s="131"/>
      <c r="J4317" s="131"/>
      <c r="K4317" s="131"/>
      <c r="L4317" s="43">
        <v>0</v>
      </c>
      <c r="M4317" s="2"/>
      <c r="N4317" s="43"/>
      <c r="O4317" s="2"/>
      <c r="P4317" s="2"/>
      <c r="Q4317" s="2"/>
      <c r="R4317" s="2"/>
      <c r="S4317" s="2"/>
      <c r="T4317" s="2"/>
      <c r="U4317" s="2"/>
      <c r="V4317" s="2"/>
      <c r="W4317" s="2"/>
      <c r="X4317" s="2"/>
      <c r="Y4317" s="2"/>
      <c r="Z4317" s="2"/>
      <c r="AA4317" s="2"/>
      <c r="AB4317" s="2"/>
      <c r="AC4317" s="2"/>
      <c r="AD4317" s="2"/>
      <c r="AE4317" s="2"/>
      <c r="AF4317" s="2"/>
      <c r="AG4317" s="2"/>
      <c r="AH4317" s="2"/>
    </row>
    <row r="4318" spans="4:34">
      <c r="D4318" s="62">
        <v>1996</v>
      </c>
      <c r="E4318" s="62">
        <v>9</v>
      </c>
      <c r="F4318" s="62">
        <v>1997</v>
      </c>
      <c r="G4318" s="62">
        <v>1997</v>
      </c>
      <c r="H4318" s="131"/>
      <c r="I4318" s="131"/>
      <c r="J4318" s="131"/>
      <c r="K4318" s="131"/>
      <c r="L4318" s="43">
        <v>0</v>
      </c>
      <c r="M4318" s="2"/>
      <c r="N4318" s="43"/>
      <c r="O4318" s="2"/>
      <c r="P4318" s="2"/>
      <c r="Q4318" s="2"/>
      <c r="R4318" s="2"/>
      <c r="S4318" s="2"/>
      <c r="T4318" s="2"/>
      <c r="U4318" s="2"/>
      <c r="V4318" s="2"/>
      <c r="W4318" s="2"/>
      <c r="X4318" s="2"/>
      <c r="Y4318" s="2"/>
      <c r="Z4318" s="2"/>
      <c r="AA4318" s="2"/>
      <c r="AB4318" s="2"/>
      <c r="AC4318" s="2"/>
      <c r="AD4318" s="2"/>
      <c r="AE4318" s="2"/>
      <c r="AF4318" s="2"/>
      <c r="AG4318" s="2"/>
      <c r="AH4318" s="2"/>
    </row>
    <row r="4319" spans="4:34">
      <c r="D4319" s="62">
        <v>1996</v>
      </c>
      <c r="E4319" s="62">
        <v>10</v>
      </c>
      <c r="F4319" s="62">
        <v>1997</v>
      </c>
      <c r="G4319" s="62">
        <v>1997</v>
      </c>
      <c r="H4319" s="131"/>
      <c r="I4319" s="131"/>
      <c r="J4319" s="131"/>
      <c r="K4319" s="131"/>
      <c r="L4319" s="43">
        <v>0</v>
      </c>
      <c r="M4319" s="2"/>
      <c r="N4319" s="43"/>
      <c r="O4319" s="2"/>
      <c r="P4319" s="2"/>
      <c r="Q4319" s="2"/>
      <c r="R4319" s="2"/>
      <c r="S4319" s="2"/>
      <c r="T4319" s="2"/>
      <c r="U4319" s="2"/>
      <c r="V4319" s="2"/>
      <c r="W4319" s="2"/>
      <c r="X4319" s="2"/>
      <c r="Y4319" s="2"/>
      <c r="Z4319" s="2"/>
      <c r="AA4319" s="2"/>
      <c r="AB4319" s="2"/>
      <c r="AC4319" s="2"/>
      <c r="AD4319" s="2"/>
      <c r="AE4319" s="2"/>
      <c r="AF4319" s="2"/>
      <c r="AG4319" s="2"/>
      <c r="AH4319" s="2"/>
    </row>
    <row r="4320" spans="4:34">
      <c r="D4320" s="62">
        <v>1996</v>
      </c>
      <c r="E4320" s="62">
        <v>11</v>
      </c>
      <c r="F4320" s="62">
        <v>1997</v>
      </c>
      <c r="G4320" s="62">
        <v>1997</v>
      </c>
      <c r="H4320" s="131"/>
      <c r="I4320" s="131"/>
      <c r="J4320" s="131"/>
      <c r="K4320" s="131"/>
      <c r="L4320" s="43">
        <v>0</v>
      </c>
      <c r="M4320" s="2"/>
      <c r="N4320" s="43"/>
      <c r="O4320" s="2"/>
      <c r="P4320" s="2"/>
      <c r="Q4320" s="2"/>
      <c r="R4320" s="2"/>
      <c r="S4320" s="2"/>
      <c r="T4320" s="2"/>
      <c r="U4320" s="2"/>
      <c r="V4320" s="2"/>
      <c r="W4320" s="2"/>
      <c r="X4320" s="2"/>
      <c r="Y4320" s="2"/>
      <c r="Z4320" s="2"/>
      <c r="AA4320" s="2"/>
      <c r="AB4320" s="2"/>
      <c r="AC4320" s="2"/>
      <c r="AD4320" s="2"/>
      <c r="AE4320" s="2"/>
      <c r="AF4320" s="2"/>
      <c r="AG4320" s="2"/>
      <c r="AH4320" s="2"/>
    </row>
    <row r="4321" spans="4:34">
      <c r="D4321" s="62">
        <v>1996</v>
      </c>
      <c r="E4321" s="62">
        <v>12</v>
      </c>
      <c r="F4321" s="62">
        <v>1997</v>
      </c>
      <c r="G4321" s="62">
        <v>1997</v>
      </c>
      <c r="H4321" s="131"/>
      <c r="I4321" s="131"/>
      <c r="J4321" s="131"/>
      <c r="K4321" s="131"/>
      <c r="L4321" s="43">
        <v>0</v>
      </c>
      <c r="M4321" s="2"/>
      <c r="N4321" s="43"/>
      <c r="O4321" s="2"/>
      <c r="P4321" s="2"/>
      <c r="Q4321" s="2"/>
      <c r="R4321" s="2"/>
      <c r="S4321" s="2"/>
      <c r="T4321" s="2"/>
      <c r="U4321" s="2"/>
      <c r="V4321" s="2"/>
      <c r="W4321" s="2"/>
      <c r="X4321" s="2"/>
      <c r="Y4321" s="2"/>
      <c r="Z4321" s="2"/>
      <c r="AA4321" s="2"/>
      <c r="AB4321" s="2"/>
      <c r="AC4321" s="2"/>
      <c r="AD4321" s="2"/>
      <c r="AE4321" s="2"/>
      <c r="AF4321" s="2"/>
      <c r="AG4321" s="2"/>
      <c r="AH4321" s="2"/>
    </row>
    <row r="4322" spans="4:34">
      <c r="D4322" s="62">
        <v>1997</v>
      </c>
      <c r="E4322" s="62">
        <v>1</v>
      </c>
      <c r="F4322" s="62">
        <v>1997</v>
      </c>
      <c r="G4322" s="62">
        <v>1997</v>
      </c>
      <c r="H4322" s="131"/>
      <c r="I4322" s="131"/>
      <c r="J4322" s="131"/>
      <c r="K4322" s="131"/>
      <c r="L4322" s="43">
        <v>0</v>
      </c>
      <c r="M4322" s="2"/>
      <c r="N4322" s="43"/>
      <c r="O4322" s="2"/>
      <c r="P4322" s="2"/>
      <c r="Q4322" s="2"/>
      <c r="R4322" s="2"/>
      <c r="S4322" s="2"/>
      <c r="T4322" s="2"/>
      <c r="U4322" s="2"/>
      <c r="V4322" s="2"/>
      <c r="W4322" s="2"/>
      <c r="X4322" s="2"/>
      <c r="Y4322" s="2"/>
      <c r="Z4322" s="2"/>
      <c r="AA4322" s="2"/>
      <c r="AB4322" s="2"/>
      <c r="AC4322" s="2"/>
      <c r="AD4322" s="2"/>
      <c r="AE4322" s="2"/>
      <c r="AF4322" s="2"/>
      <c r="AG4322" s="2"/>
      <c r="AH4322" s="2"/>
    </row>
    <row r="4323" spans="4:34">
      <c r="D4323" s="62">
        <v>1997</v>
      </c>
      <c r="E4323" s="62">
        <v>2</v>
      </c>
      <c r="F4323" s="62">
        <v>1997</v>
      </c>
      <c r="G4323" s="62">
        <v>1997</v>
      </c>
      <c r="H4323" s="131"/>
      <c r="I4323" s="131"/>
      <c r="J4323" s="131"/>
      <c r="K4323" s="131"/>
      <c r="L4323" s="43">
        <v>0</v>
      </c>
      <c r="M4323" s="2"/>
      <c r="N4323" s="43"/>
      <c r="O4323" s="2"/>
      <c r="P4323" s="2"/>
      <c r="Q4323" s="2"/>
      <c r="R4323" s="2"/>
      <c r="S4323" s="2"/>
      <c r="T4323" s="2"/>
      <c r="U4323" s="2"/>
      <c r="V4323" s="2"/>
      <c r="W4323" s="2"/>
      <c r="X4323" s="2"/>
      <c r="Y4323" s="2"/>
      <c r="Z4323" s="2"/>
      <c r="AA4323" s="2"/>
      <c r="AB4323" s="2"/>
      <c r="AC4323" s="2"/>
      <c r="AD4323" s="2"/>
      <c r="AE4323" s="2"/>
      <c r="AF4323" s="2"/>
      <c r="AG4323" s="2"/>
      <c r="AH4323" s="2"/>
    </row>
    <row r="4324" spans="4:34">
      <c r="D4324" s="62">
        <v>1997</v>
      </c>
      <c r="E4324" s="62">
        <v>3</v>
      </c>
      <c r="F4324" s="62">
        <v>1997</v>
      </c>
      <c r="G4324" s="62">
        <v>1997</v>
      </c>
      <c r="H4324" s="131"/>
      <c r="I4324" s="131"/>
      <c r="J4324" s="131"/>
      <c r="K4324" s="131"/>
      <c r="L4324" s="43">
        <v>0</v>
      </c>
      <c r="M4324" s="2"/>
      <c r="N4324" s="43"/>
      <c r="O4324" s="2"/>
      <c r="P4324" s="2"/>
      <c r="Q4324" s="2"/>
      <c r="R4324" s="2"/>
      <c r="S4324" s="2"/>
      <c r="T4324" s="2"/>
      <c r="U4324" s="2"/>
      <c r="V4324" s="2"/>
      <c r="W4324" s="2"/>
      <c r="X4324" s="2"/>
      <c r="Y4324" s="2"/>
      <c r="Z4324" s="2"/>
      <c r="AA4324" s="2"/>
      <c r="AB4324" s="2"/>
      <c r="AC4324" s="2"/>
      <c r="AD4324" s="2"/>
      <c r="AE4324" s="2"/>
      <c r="AF4324" s="2"/>
      <c r="AG4324" s="2"/>
      <c r="AH4324" s="2"/>
    </row>
    <row r="4325" spans="4:34">
      <c r="D4325" s="62">
        <v>1997</v>
      </c>
      <c r="E4325" s="62">
        <v>4</v>
      </c>
      <c r="F4325" s="62">
        <v>1997</v>
      </c>
      <c r="G4325" s="62">
        <v>1997</v>
      </c>
      <c r="H4325" s="131"/>
      <c r="I4325" s="131"/>
      <c r="J4325" s="131"/>
      <c r="K4325" s="131"/>
      <c r="L4325" s="43">
        <v>0</v>
      </c>
      <c r="M4325" s="2"/>
      <c r="N4325" s="43"/>
      <c r="O4325" s="2"/>
      <c r="P4325" s="2"/>
      <c r="Q4325" s="2"/>
      <c r="R4325" s="2"/>
      <c r="S4325" s="2"/>
      <c r="T4325" s="2"/>
      <c r="U4325" s="2"/>
      <c r="V4325" s="2"/>
      <c r="W4325" s="2"/>
      <c r="X4325" s="2"/>
      <c r="Y4325" s="2"/>
      <c r="Z4325" s="2"/>
      <c r="AA4325" s="2"/>
      <c r="AB4325" s="2"/>
      <c r="AC4325" s="2"/>
      <c r="AD4325" s="2"/>
      <c r="AE4325" s="2"/>
      <c r="AF4325" s="2"/>
      <c r="AG4325" s="2"/>
      <c r="AH4325" s="2"/>
    </row>
    <row r="4326" spans="4:34">
      <c r="D4326" s="62">
        <v>1997</v>
      </c>
      <c r="E4326" s="62">
        <v>5</v>
      </c>
      <c r="F4326" s="62">
        <v>1997</v>
      </c>
      <c r="G4326" s="62">
        <v>1998</v>
      </c>
      <c r="H4326" s="131"/>
      <c r="I4326" s="131"/>
      <c r="J4326" s="131"/>
      <c r="K4326" s="131"/>
      <c r="L4326" s="43">
        <v>0</v>
      </c>
      <c r="M4326" s="2"/>
      <c r="N4326" s="43"/>
      <c r="O4326" s="2"/>
      <c r="P4326" s="2"/>
      <c r="Q4326" s="2"/>
      <c r="R4326" s="2"/>
      <c r="S4326" s="2"/>
      <c r="T4326" s="2"/>
      <c r="U4326" s="2"/>
      <c r="V4326" s="2"/>
      <c r="W4326" s="2"/>
      <c r="X4326" s="2"/>
      <c r="Y4326" s="2"/>
      <c r="Z4326" s="2"/>
      <c r="AA4326" s="2"/>
      <c r="AB4326" s="2"/>
      <c r="AC4326" s="2"/>
      <c r="AD4326" s="2"/>
      <c r="AE4326" s="2"/>
      <c r="AF4326" s="2"/>
      <c r="AG4326" s="2"/>
      <c r="AH4326" s="2"/>
    </row>
    <row r="4327" spans="4:34">
      <c r="D4327" s="62">
        <v>1997</v>
      </c>
      <c r="E4327" s="62">
        <v>6</v>
      </c>
      <c r="F4327" s="62">
        <v>1997</v>
      </c>
      <c r="G4327" s="62">
        <v>1998</v>
      </c>
      <c r="H4327" s="131"/>
      <c r="I4327" s="131"/>
      <c r="J4327" s="131"/>
      <c r="K4327" s="131"/>
      <c r="L4327" s="43">
        <v>0</v>
      </c>
      <c r="M4327" s="2"/>
      <c r="N4327" s="43"/>
      <c r="O4327" s="2"/>
      <c r="P4327" s="2"/>
      <c r="Q4327" s="2"/>
      <c r="R4327" s="2"/>
      <c r="S4327" s="2"/>
      <c r="T4327" s="2"/>
      <c r="U4327" s="2"/>
      <c r="V4327" s="2"/>
      <c r="W4327" s="2"/>
      <c r="X4327" s="2"/>
      <c r="Y4327" s="2"/>
      <c r="Z4327" s="2"/>
      <c r="AA4327" s="2"/>
      <c r="AB4327" s="2"/>
      <c r="AC4327" s="2"/>
      <c r="AD4327" s="2"/>
      <c r="AE4327" s="2"/>
      <c r="AF4327" s="2"/>
      <c r="AG4327" s="2"/>
      <c r="AH4327" s="2"/>
    </row>
    <row r="4328" spans="4:34">
      <c r="D4328" s="62">
        <v>1997</v>
      </c>
      <c r="E4328" s="62">
        <v>7</v>
      </c>
      <c r="F4328" s="62">
        <v>1998</v>
      </c>
      <c r="G4328" s="62">
        <v>1998</v>
      </c>
      <c r="H4328" s="131"/>
      <c r="I4328" s="131"/>
      <c r="J4328" s="131"/>
      <c r="K4328" s="131"/>
      <c r="L4328" s="43">
        <v>0</v>
      </c>
      <c r="M4328" s="2"/>
      <c r="N4328" s="43"/>
      <c r="O4328" s="2"/>
      <c r="P4328" s="2"/>
      <c r="Q4328" s="2"/>
      <c r="R4328" s="2"/>
      <c r="S4328" s="2"/>
      <c r="T4328" s="2"/>
      <c r="U4328" s="2"/>
      <c r="V4328" s="2"/>
      <c r="W4328" s="2"/>
      <c r="X4328" s="2"/>
      <c r="Y4328" s="2"/>
      <c r="Z4328" s="2"/>
      <c r="AA4328" s="2"/>
      <c r="AB4328" s="2"/>
      <c r="AC4328" s="2"/>
      <c r="AD4328" s="2"/>
      <c r="AE4328" s="2"/>
      <c r="AF4328" s="2"/>
      <c r="AG4328" s="2"/>
      <c r="AH4328" s="2"/>
    </row>
    <row r="4329" spans="4:34">
      <c r="D4329" s="62">
        <v>1997</v>
      </c>
      <c r="E4329" s="62">
        <v>8</v>
      </c>
      <c r="F4329" s="62">
        <v>1998</v>
      </c>
      <c r="G4329" s="62">
        <v>1998</v>
      </c>
      <c r="H4329" s="131"/>
      <c r="I4329" s="131"/>
      <c r="J4329" s="131"/>
      <c r="K4329" s="131"/>
      <c r="L4329" s="43">
        <v>0</v>
      </c>
      <c r="M4329" s="2"/>
      <c r="N4329" s="43"/>
      <c r="O4329" s="2"/>
      <c r="P4329" s="2"/>
      <c r="Q4329" s="2"/>
      <c r="R4329" s="2"/>
      <c r="S4329" s="2"/>
      <c r="T4329" s="2"/>
      <c r="U4329" s="2"/>
      <c r="V4329" s="2"/>
      <c r="W4329" s="2"/>
      <c r="X4329" s="2"/>
      <c r="Y4329" s="2"/>
      <c r="Z4329" s="2"/>
      <c r="AA4329" s="2"/>
      <c r="AB4329" s="2"/>
      <c r="AC4329" s="2"/>
      <c r="AD4329" s="2"/>
      <c r="AE4329" s="2"/>
      <c r="AF4329" s="2"/>
      <c r="AG4329" s="2"/>
      <c r="AH4329" s="2"/>
    </row>
    <row r="4330" spans="4:34">
      <c r="D4330" s="62">
        <v>1997</v>
      </c>
      <c r="E4330" s="62">
        <v>9</v>
      </c>
      <c r="F4330" s="62">
        <v>1998</v>
      </c>
      <c r="G4330" s="62">
        <v>1998</v>
      </c>
      <c r="H4330" s="131"/>
      <c r="I4330" s="131"/>
      <c r="J4330" s="131"/>
      <c r="K4330" s="131"/>
      <c r="L4330" s="43">
        <v>0</v>
      </c>
      <c r="M4330" s="2"/>
      <c r="N4330" s="43"/>
      <c r="O4330" s="2"/>
      <c r="P4330" s="2"/>
      <c r="Q4330" s="2"/>
      <c r="R4330" s="2"/>
      <c r="S4330" s="2"/>
      <c r="T4330" s="2"/>
      <c r="U4330" s="2"/>
      <c r="V4330" s="2"/>
      <c r="W4330" s="2"/>
      <c r="X4330" s="2"/>
      <c r="Y4330" s="2"/>
      <c r="Z4330" s="2"/>
      <c r="AA4330" s="2"/>
      <c r="AB4330" s="2"/>
      <c r="AC4330" s="2"/>
      <c r="AD4330" s="2"/>
      <c r="AE4330" s="2"/>
      <c r="AF4330" s="2"/>
      <c r="AG4330" s="2"/>
      <c r="AH4330" s="2"/>
    </row>
    <row r="4331" spans="4:34">
      <c r="D4331" s="62">
        <v>1997</v>
      </c>
      <c r="E4331" s="62">
        <v>10</v>
      </c>
      <c r="F4331" s="62">
        <v>1998</v>
      </c>
      <c r="G4331" s="62">
        <v>1998</v>
      </c>
      <c r="H4331" s="131"/>
      <c r="I4331" s="131"/>
      <c r="J4331" s="131"/>
      <c r="K4331" s="131"/>
      <c r="L4331" s="43">
        <v>0</v>
      </c>
      <c r="M4331" s="2"/>
      <c r="N4331" s="43"/>
      <c r="O4331" s="2"/>
      <c r="P4331" s="2"/>
      <c r="Q4331" s="2"/>
      <c r="R4331" s="2"/>
      <c r="S4331" s="2"/>
      <c r="T4331" s="2"/>
      <c r="U4331" s="2"/>
      <c r="V4331" s="2"/>
      <c r="W4331" s="2"/>
      <c r="X4331" s="2"/>
      <c r="Y4331" s="2"/>
      <c r="Z4331" s="2"/>
      <c r="AA4331" s="2"/>
      <c r="AB4331" s="2"/>
      <c r="AC4331" s="2"/>
      <c r="AD4331" s="2"/>
      <c r="AE4331" s="2"/>
      <c r="AF4331" s="2"/>
      <c r="AG4331" s="2"/>
      <c r="AH4331" s="2"/>
    </row>
    <row r="4332" spans="4:34">
      <c r="D4332" s="62">
        <v>1997</v>
      </c>
      <c r="E4332" s="62">
        <v>11</v>
      </c>
      <c r="F4332" s="62">
        <v>1998</v>
      </c>
      <c r="G4332" s="62">
        <v>1998</v>
      </c>
      <c r="H4332" s="131"/>
      <c r="I4332" s="131"/>
      <c r="J4332" s="131"/>
      <c r="K4332" s="131"/>
      <c r="L4332" s="43">
        <v>0</v>
      </c>
      <c r="M4332" s="2"/>
      <c r="N4332" s="43"/>
      <c r="O4332" s="2"/>
      <c r="P4332" s="2"/>
      <c r="Q4332" s="2"/>
      <c r="R4332" s="2"/>
      <c r="S4332" s="2"/>
      <c r="T4332" s="2"/>
      <c r="U4332" s="2"/>
      <c r="V4332" s="2"/>
      <c r="W4332" s="2"/>
      <c r="X4332" s="2"/>
      <c r="Y4332" s="2"/>
      <c r="Z4332" s="2"/>
      <c r="AA4332" s="2"/>
      <c r="AB4332" s="2"/>
      <c r="AC4332" s="2"/>
      <c r="AD4332" s="2"/>
      <c r="AE4332" s="2"/>
      <c r="AF4332" s="2"/>
      <c r="AG4332" s="2"/>
      <c r="AH4332" s="2"/>
    </row>
    <row r="4333" spans="4:34">
      <c r="D4333" s="62">
        <v>1997</v>
      </c>
      <c r="E4333" s="62">
        <v>12</v>
      </c>
      <c r="F4333" s="62">
        <v>1998</v>
      </c>
      <c r="G4333" s="62">
        <v>1998</v>
      </c>
      <c r="H4333" s="131"/>
      <c r="I4333" s="131"/>
      <c r="J4333" s="131"/>
      <c r="K4333" s="131"/>
      <c r="L4333" s="43">
        <v>0</v>
      </c>
      <c r="M4333" s="2"/>
      <c r="N4333" s="43"/>
      <c r="O4333" s="2"/>
      <c r="P4333" s="2"/>
      <c r="Q4333" s="2"/>
      <c r="R4333" s="2"/>
      <c r="S4333" s="2"/>
      <c r="T4333" s="2"/>
      <c r="U4333" s="2"/>
      <c r="V4333" s="2"/>
      <c r="W4333" s="2"/>
      <c r="X4333" s="2"/>
      <c r="Y4333" s="2"/>
      <c r="Z4333" s="2"/>
      <c r="AA4333" s="2"/>
      <c r="AB4333" s="2"/>
      <c r="AC4333" s="2"/>
      <c r="AD4333" s="2"/>
      <c r="AE4333" s="2"/>
      <c r="AF4333" s="2"/>
      <c r="AG4333" s="2"/>
      <c r="AH4333" s="2"/>
    </row>
    <row r="4334" spans="4:34">
      <c r="D4334" s="62">
        <v>1998</v>
      </c>
      <c r="E4334" s="62">
        <v>1</v>
      </c>
      <c r="F4334" s="62">
        <v>1998</v>
      </c>
      <c r="G4334" s="62">
        <v>1998</v>
      </c>
      <c r="H4334" s="131"/>
      <c r="I4334" s="131"/>
      <c r="J4334" s="131"/>
      <c r="K4334" s="131"/>
      <c r="L4334" s="43">
        <v>0</v>
      </c>
      <c r="M4334" s="2"/>
      <c r="N4334" s="43"/>
      <c r="O4334" s="2"/>
      <c r="P4334" s="2"/>
      <c r="Q4334" s="2"/>
      <c r="R4334" s="2"/>
      <c r="S4334" s="2"/>
      <c r="T4334" s="2"/>
      <c r="U4334" s="2"/>
      <c r="V4334" s="2"/>
      <c r="W4334" s="2"/>
      <c r="X4334" s="2"/>
      <c r="Y4334" s="2"/>
      <c r="Z4334" s="2"/>
      <c r="AA4334" s="2"/>
      <c r="AB4334" s="2"/>
      <c r="AC4334" s="2"/>
      <c r="AD4334" s="2"/>
      <c r="AE4334" s="2"/>
      <c r="AF4334" s="2"/>
      <c r="AG4334" s="2"/>
      <c r="AH4334" s="2"/>
    </row>
    <row r="4335" spans="4:34">
      <c r="D4335" s="62">
        <v>1998</v>
      </c>
      <c r="E4335" s="62">
        <v>2</v>
      </c>
      <c r="F4335" s="62">
        <v>1998</v>
      </c>
      <c r="G4335" s="62">
        <v>1998</v>
      </c>
      <c r="H4335" s="131"/>
      <c r="I4335" s="131"/>
      <c r="J4335" s="131"/>
      <c r="K4335" s="131"/>
      <c r="L4335" s="43">
        <v>0</v>
      </c>
      <c r="M4335" s="2"/>
      <c r="N4335" s="43"/>
      <c r="O4335" s="2"/>
      <c r="P4335" s="2"/>
      <c r="Q4335" s="2"/>
      <c r="R4335" s="2"/>
      <c r="S4335" s="2"/>
      <c r="T4335" s="2"/>
      <c r="U4335" s="2"/>
      <c r="V4335" s="2"/>
      <c r="W4335" s="2"/>
      <c r="X4335" s="2"/>
      <c r="Y4335" s="2"/>
      <c r="Z4335" s="2"/>
      <c r="AA4335" s="2"/>
      <c r="AB4335" s="2"/>
      <c r="AC4335" s="2"/>
      <c r="AD4335" s="2"/>
      <c r="AE4335" s="2"/>
      <c r="AF4335" s="2"/>
      <c r="AG4335" s="2"/>
      <c r="AH4335" s="2"/>
    </row>
    <row r="4336" spans="4:34">
      <c r="D4336" s="62">
        <v>1998</v>
      </c>
      <c r="E4336" s="62">
        <v>3</v>
      </c>
      <c r="F4336" s="62">
        <v>1998</v>
      </c>
      <c r="G4336" s="62">
        <v>1998</v>
      </c>
      <c r="H4336" s="131"/>
      <c r="I4336" s="131"/>
      <c r="J4336" s="131"/>
      <c r="K4336" s="131"/>
      <c r="L4336" s="43">
        <v>0</v>
      </c>
      <c r="M4336" s="2"/>
      <c r="N4336" s="43"/>
      <c r="O4336" s="2"/>
      <c r="P4336" s="2"/>
      <c r="Q4336" s="2"/>
      <c r="R4336" s="2"/>
      <c r="S4336" s="2"/>
      <c r="T4336" s="2"/>
      <c r="U4336" s="2"/>
      <c r="V4336" s="2"/>
      <c r="W4336" s="2"/>
      <c r="X4336" s="2"/>
      <c r="Y4336" s="2"/>
      <c r="Z4336" s="2"/>
      <c r="AA4336" s="2"/>
      <c r="AB4336" s="2"/>
      <c r="AC4336" s="2"/>
      <c r="AD4336" s="2"/>
      <c r="AE4336" s="2"/>
      <c r="AF4336" s="2"/>
      <c r="AG4336" s="2"/>
      <c r="AH4336" s="2"/>
    </row>
    <row r="4337" spans="4:34">
      <c r="D4337" s="62">
        <v>1998</v>
      </c>
      <c r="E4337" s="62">
        <v>4</v>
      </c>
      <c r="F4337" s="62">
        <v>1998</v>
      </c>
      <c r="G4337" s="62">
        <v>1998</v>
      </c>
      <c r="H4337" s="131"/>
      <c r="I4337" s="131"/>
      <c r="J4337" s="131"/>
      <c r="K4337" s="131"/>
      <c r="L4337" s="43">
        <v>0</v>
      </c>
      <c r="M4337" s="2"/>
      <c r="N4337" s="43"/>
      <c r="O4337" s="2"/>
      <c r="P4337" s="2"/>
      <c r="Q4337" s="2"/>
      <c r="R4337" s="2"/>
      <c r="S4337" s="2"/>
      <c r="T4337" s="2"/>
      <c r="U4337" s="2"/>
      <c r="V4337" s="2"/>
      <c r="W4337" s="2"/>
      <c r="X4337" s="2"/>
      <c r="Y4337" s="2"/>
      <c r="Z4337" s="2"/>
      <c r="AA4337" s="2"/>
      <c r="AB4337" s="2"/>
      <c r="AC4337" s="2"/>
      <c r="AD4337" s="2"/>
      <c r="AE4337" s="2"/>
      <c r="AF4337" s="2"/>
      <c r="AG4337" s="2"/>
      <c r="AH4337" s="2"/>
    </row>
    <row r="4338" spans="4:34">
      <c r="D4338" s="62">
        <v>1998</v>
      </c>
      <c r="E4338" s="62">
        <v>5</v>
      </c>
      <c r="F4338" s="62">
        <v>1998</v>
      </c>
      <c r="G4338" s="62">
        <v>1999</v>
      </c>
      <c r="H4338" s="131"/>
      <c r="I4338" s="131"/>
      <c r="J4338" s="131"/>
      <c r="K4338" s="131"/>
      <c r="L4338" s="43">
        <v>0</v>
      </c>
      <c r="M4338" s="2"/>
      <c r="N4338" s="43"/>
      <c r="O4338" s="2"/>
      <c r="P4338" s="2"/>
      <c r="Q4338" s="2"/>
      <c r="R4338" s="2"/>
      <c r="S4338" s="2"/>
      <c r="T4338" s="2"/>
      <c r="U4338" s="2"/>
      <c r="V4338" s="2"/>
      <c r="W4338" s="2"/>
      <c r="X4338" s="2"/>
      <c r="Y4338" s="2"/>
      <c r="Z4338" s="2"/>
      <c r="AA4338" s="2"/>
      <c r="AB4338" s="2"/>
      <c r="AC4338" s="2"/>
      <c r="AD4338" s="2"/>
      <c r="AE4338" s="2"/>
      <c r="AF4338" s="2"/>
      <c r="AG4338" s="2"/>
      <c r="AH4338" s="2"/>
    </row>
    <row r="4339" spans="4:34">
      <c r="D4339" s="62">
        <v>1998</v>
      </c>
      <c r="E4339" s="62">
        <v>6</v>
      </c>
      <c r="F4339" s="62">
        <v>1998</v>
      </c>
      <c r="G4339" s="62">
        <v>1999</v>
      </c>
      <c r="H4339" s="131"/>
      <c r="I4339" s="131"/>
      <c r="J4339" s="131"/>
      <c r="K4339" s="131"/>
      <c r="L4339" s="43">
        <v>0</v>
      </c>
      <c r="M4339" s="2"/>
      <c r="N4339" s="43"/>
      <c r="O4339" s="2"/>
      <c r="P4339" s="2"/>
      <c r="Q4339" s="2"/>
      <c r="R4339" s="2"/>
      <c r="S4339" s="2"/>
      <c r="T4339" s="2"/>
      <c r="U4339" s="2"/>
      <c r="V4339" s="2"/>
      <c r="W4339" s="2"/>
      <c r="X4339" s="2"/>
      <c r="Y4339" s="2"/>
      <c r="Z4339" s="2"/>
      <c r="AA4339" s="2"/>
      <c r="AB4339" s="2"/>
      <c r="AC4339" s="2"/>
      <c r="AD4339" s="2"/>
      <c r="AE4339" s="2"/>
      <c r="AF4339" s="2"/>
      <c r="AG4339" s="2"/>
      <c r="AH4339" s="2"/>
    </row>
    <row r="4340" spans="4:34">
      <c r="D4340" s="62">
        <v>1998</v>
      </c>
      <c r="E4340" s="62">
        <v>7</v>
      </c>
      <c r="F4340" s="62">
        <v>1999</v>
      </c>
      <c r="G4340" s="62">
        <v>1999</v>
      </c>
      <c r="H4340" s="131"/>
      <c r="I4340" s="131"/>
      <c r="J4340" s="131"/>
      <c r="K4340" s="131"/>
      <c r="L4340" s="43">
        <v>0</v>
      </c>
      <c r="M4340" s="2"/>
      <c r="N4340" s="43"/>
      <c r="O4340" s="2"/>
      <c r="P4340" s="2"/>
      <c r="Q4340" s="2"/>
      <c r="R4340" s="2"/>
      <c r="S4340" s="2"/>
      <c r="T4340" s="2"/>
      <c r="U4340" s="2"/>
      <c r="V4340" s="2"/>
      <c r="W4340" s="2"/>
      <c r="X4340" s="2"/>
      <c r="Y4340" s="2"/>
      <c r="Z4340" s="2"/>
      <c r="AA4340" s="2"/>
      <c r="AB4340" s="2"/>
      <c r="AC4340" s="2"/>
      <c r="AD4340" s="2"/>
      <c r="AE4340" s="2"/>
      <c r="AF4340" s="2"/>
      <c r="AG4340" s="2"/>
      <c r="AH4340" s="2"/>
    </row>
    <row r="4341" spans="4:34">
      <c r="D4341" s="62">
        <v>1998</v>
      </c>
      <c r="E4341" s="62">
        <v>8</v>
      </c>
      <c r="F4341" s="62">
        <v>1999</v>
      </c>
      <c r="G4341" s="62">
        <v>1999</v>
      </c>
      <c r="H4341" s="131"/>
      <c r="I4341" s="131"/>
      <c r="J4341" s="131"/>
      <c r="K4341" s="131"/>
      <c r="L4341" s="43">
        <v>0</v>
      </c>
      <c r="M4341" s="2"/>
      <c r="N4341" s="43"/>
      <c r="O4341" s="2"/>
      <c r="P4341" s="2"/>
      <c r="Q4341" s="2"/>
      <c r="R4341" s="2"/>
      <c r="S4341" s="2"/>
      <c r="T4341" s="2"/>
      <c r="U4341" s="2"/>
      <c r="V4341" s="2"/>
      <c r="W4341" s="2"/>
      <c r="X4341" s="2"/>
      <c r="Y4341" s="2"/>
      <c r="Z4341" s="2"/>
      <c r="AA4341" s="2"/>
      <c r="AB4341" s="2"/>
      <c r="AC4341" s="2"/>
      <c r="AD4341" s="2"/>
      <c r="AE4341" s="2"/>
      <c r="AF4341" s="2"/>
      <c r="AG4341" s="2"/>
      <c r="AH4341" s="2"/>
    </row>
    <row r="4342" spans="4:34">
      <c r="D4342" s="62">
        <v>1998</v>
      </c>
      <c r="E4342" s="62">
        <v>9</v>
      </c>
      <c r="F4342" s="62">
        <v>1999</v>
      </c>
      <c r="G4342" s="62">
        <v>1999</v>
      </c>
      <c r="H4342" s="131"/>
      <c r="I4342" s="131"/>
      <c r="J4342" s="131"/>
      <c r="K4342" s="131"/>
      <c r="L4342" s="43">
        <v>0</v>
      </c>
      <c r="M4342" s="2"/>
      <c r="N4342" s="43"/>
      <c r="O4342" s="2"/>
      <c r="P4342" s="2"/>
      <c r="Q4342" s="2"/>
      <c r="R4342" s="2"/>
      <c r="S4342" s="2"/>
      <c r="T4342" s="2"/>
      <c r="U4342" s="2"/>
      <c r="V4342" s="2"/>
      <c r="W4342" s="2"/>
      <c r="X4342" s="2"/>
      <c r="Y4342" s="2"/>
      <c r="Z4342" s="2"/>
      <c r="AA4342" s="2"/>
      <c r="AB4342" s="2"/>
      <c r="AC4342" s="2"/>
      <c r="AD4342" s="2"/>
      <c r="AE4342" s="2"/>
      <c r="AF4342" s="2"/>
      <c r="AG4342" s="2"/>
      <c r="AH4342" s="2"/>
    </row>
    <row r="4343" spans="4:34">
      <c r="D4343" s="62">
        <v>1998</v>
      </c>
      <c r="E4343" s="62">
        <v>10</v>
      </c>
      <c r="F4343" s="62">
        <v>1999</v>
      </c>
      <c r="G4343" s="62">
        <v>1999</v>
      </c>
      <c r="H4343" s="131"/>
      <c r="I4343" s="131"/>
      <c r="J4343" s="131"/>
      <c r="K4343" s="131"/>
      <c r="L4343" s="43">
        <v>0</v>
      </c>
      <c r="M4343" s="2"/>
      <c r="N4343" s="43"/>
      <c r="O4343" s="2"/>
      <c r="P4343" s="2"/>
      <c r="Q4343" s="2"/>
      <c r="R4343" s="2"/>
      <c r="S4343" s="2"/>
      <c r="T4343" s="2"/>
      <c r="U4343" s="2"/>
      <c r="V4343" s="2"/>
      <c r="W4343" s="2"/>
      <c r="X4343" s="2"/>
      <c r="Y4343" s="2"/>
      <c r="Z4343" s="2"/>
      <c r="AA4343" s="2"/>
      <c r="AB4343" s="2"/>
      <c r="AC4343" s="2"/>
      <c r="AD4343" s="2"/>
      <c r="AE4343" s="2"/>
      <c r="AF4343" s="2"/>
      <c r="AG4343" s="2"/>
      <c r="AH4343" s="2"/>
    </row>
    <row r="4344" spans="4:34">
      <c r="D4344" s="62">
        <v>1998</v>
      </c>
      <c r="E4344" s="62">
        <v>11</v>
      </c>
      <c r="F4344" s="62">
        <v>1999</v>
      </c>
      <c r="G4344" s="62">
        <v>1999</v>
      </c>
      <c r="H4344" s="131"/>
      <c r="I4344" s="131"/>
      <c r="J4344" s="131"/>
      <c r="K4344" s="131"/>
      <c r="L4344" s="43">
        <v>0</v>
      </c>
      <c r="M4344" s="2"/>
      <c r="N4344" s="43"/>
      <c r="O4344" s="2"/>
      <c r="P4344" s="2"/>
      <c r="Q4344" s="2"/>
      <c r="R4344" s="2"/>
      <c r="S4344" s="2"/>
      <c r="T4344" s="2"/>
      <c r="U4344" s="2"/>
      <c r="V4344" s="2"/>
      <c r="W4344" s="2"/>
      <c r="X4344" s="2"/>
      <c r="Y4344" s="2"/>
      <c r="Z4344" s="2"/>
      <c r="AA4344" s="2"/>
      <c r="AB4344" s="2"/>
      <c r="AC4344" s="2"/>
      <c r="AD4344" s="2"/>
      <c r="AE4344" s="2"/>
      <c r="AF4344" s="2"/>
      <c r="AG4344" s="2"/>
      <c r="AH4344" s="2"/>
    </row>
    <row r="4345" spans="4:34">
      <c r="D4345" s="62">
        <v>1998</v>
      </c>
      <c r="E4345" s="62">
        <v>12</v>
      </c>
      <c r="F4345" s="62">
        <v>1999</v>
      </c>
      <c r="G4345" s="62">
        <v>1999</v>
      </c>
      <c r="H4345" s="131"/>
      <c r="I4345" s="131"/>
      <c r="J4345" s="131"/>
      <c r="K4345" s="131"/>
      <c r="L4345" s="43">
        <v>0</v>
      </c>
      <c r="M4345" s="2"/>
      <c r="N4345" s="43"/>
      <c r="O4345" s="2"/>
      <c r="P4345" s="2"/>
      <c r="Q4345" s="2"/>
      <c r="R4345" s="2"/>
      <c r="S4345" s="2"/>
      <c r="T4345" s="2"/>
      <c r="U4345" s="2"/>
      <c r="V4345" s="2"/>
      <c r="W4345" s="2"/>
      <c r="X4345" s="2"/>
      <c r="Y4345" s="2"/>
      <c r="Z4345" s="2"/>
      <c r="AA4345" s="2"/>
      <c r="AB4345" s="2"/>
      <c r="AC4345" s="2"/>
      <c r="AD4345" s="2"/>
      <c r="AE4345" s="2"/>
      <c r="AF4345" s="2"/>
      <c r="AG4345" s="2"/>
      <c r="AH4345" s="2"/>
    </row>
    <row r="4346" spans="4:34">
      <c r="D4346" s="62">
        <v>1999</v>
      </c>
      <c r="E4346" s="62">
        <v>1</v>
      </c>
      <c r="F4346" s="62">
        <v>1999</v>
      </c>
      <c r="G4346" s="62">
        <v>1999</v>
      </c>
      <c r="H4346" s="131"/>
      <c r="I4346" s="131"/>
      <c r="J4346" s="131"/>
      <c r="K4346" s="131"/>
      <c r="L4346" s="43">
        <v>0</v>
      </c>
      <c r="M4346" s="2"/>
      <c r="N4346" s="43"/>
      <c r="O4346" s="2"/>
      <c r="P4346" s="2"/>
      <c r="Q4346" s="2"/>
      <c r="R4346" s="2"/>
      <c r="S4346" s="2"/>
      <c r="T4346" s="2"/>
      <c r="U4346" s="2"/>
      <c r="V4346" s="2"/>
      <c r="W4346" s="2"/>
      <c r="X4346" s="2"/>
      <c r="Y4346" s="2"/>
      <c r="Z4346" s="2"/>
      <c r="AA4346" s="2"/>
      <c r="AB4346" s="2"/>
      <c r="AC4346" s="2"/>
      <c r="AD4346" s="2"/>
      <c r="AE4346" s="2"/>
      <c r="AF4346" s="2"/>
      <c r="AG4346" s="2"/>
      <c r="AH4346" s="2"/>
    </row>
    <row r="4347" spans="4:34">
      <c r="D4347" s="62">
        <v>1999</v>
      </c>
      <c r="E4347" s="62">
        <v>2</v>
      </c>
      <c r="F4347" s="62">
        <v>1999</v>
      </c>
      <c r="G4347" s="62">
        <v>1999</v>
      </c>
      <c r="H4347" s="131"/>
      <c r="I4347" s="131"/>
      <c r="J4347" s="131"/>
      <c r="K4347" s="131"/>
      <c r="L4347" s="43">
        <v>0</v>
      </c>
      <c r="M4347" s="2"/>
      <c r="N4347" s="43"/>
      <c r="O4347" s="2"/>
      <c r="P4347" s="2"/>
      <c r="Q4347" s="2"/>
      <c r="R4347" s="2"/>
      <c r="S4347" s="2"/>
      <c r="T4347" s="2"/>
      <c r="U4347" s="2"/>
      <c r="V4347" s="2"/>
      <c r="W4347" s="2"/>
      <c r="X4347" s="2"/>
      <c r="Y4347" s="2"/>
      <c r="Z4347" s="2"/>
      <c r="AA4347" s="2"/>
      <c r="AB4347" s="2"/>
      <c r="AC4347" s="2"/>
      <c r="AD4347" s="2"/>
      <c r="AE4347" s="2"/>
      <c r="AF4347" s="2"/>
      <c r="AG4347" s="2"/>
      <c r="AH4347" s="2"/>
    </row>
    <row r="4348" spans="4:34">
      <c r="D4348" s="62">
        <v>1999</v>
      </c>
      <c r="E4348" s="62">
        <v>3</v>
      </c>
      <c r="F4348" s="62">
        <v>1999</v>
      </c>
      <c r="G4348" s="62">
        <v>1999</v>
      </c>
      <c r="H4348" s="131"/>
      <c r="I4348" s="131"/>
      <c r="J4348" s="131"/>
      <c r="K4348" s="131"/>
      <c r="L4348" s="43">
        <v>0</v>
      </c>
      <c r="M4348" s="2"/>
      <c r="N4348" s="43"/>
      <c r="O4348" s="2"/>
      <c r="P4348" s="2"/>
      <c r="Q4348" s="2"/>
      <c r="R4348" s="2"/>
      <c r="S4348" s="2"/>
      <c r="T4348" s="2"/>
      <c r="U4348" s="2"/>
      <c r="V4348" s="2"/>
      <c r="W4348" s="2"/>
      <c r="X4348" s="2"/>
      <c r="Y4348" s="2"/>
      <c r="Z4348" s="2"/>
      <c r="AA4348" s="2"/>
      <c r="AB4348" s="2"/>
      <c r="AC4348" s="2"/>
      <c r="AD4348" s="2"/>
      <c r="AE4348" s="2"/>
      <c r="AF4348" s="2"/>
      <c r="AG4348" s="2"/>
      <c r="AH4348" s="2"/>
    </row>
    <row r="4349" spans="4:34">
      <c r="D4349" s="62">
        <v>1999</v>
      </c>
      <c r="E4349" s="62">
        <v>4</v>
      </c>
      <c r="F4349" s="62">
        <v>1999</v>
      </c>
      <c r="G4349" s="62">
        <v>1999</v>
      </c>
      <c r="H4349" s="131"/>
      <c r="I4349" s="131"/>
      <c r="J4349" s="131"/>
      <c r="K4349" s="131"/>
      <c r="L4349" s="43">
        <v>0</v>
      </c>
      <c r="M4349" s="2"/>
      <c r="N4349" s="43"/>
      <c r="O4349" s="2"/>
      <c r="P4349" s="2"/>
      <c r="Q4349" s="2"/>
      <c r="R4349" s="2"/>
      <c r="S4349" s="2"/>
      <c r="T4349" s="2"/>
      <c r="U4349" s="2"/>
      <c r="V4349" s="2"/>
      <c r="W4349" s="2"/>
      <c r="X4349" s="2"/>
      <c r="Y4349" s="2"/>
      <c r="Z4349" s="2"/>
      <c r="AA4349" s="2"/>
      <c r="AB4349" s="2"/>
      <c r="AC4349" s="2"/>
      <c r="AD4349" s="2"/>
      <c r="AE4349" s="2"/>
      <c r="AF4349" s="2"/>
      <c r="AG4349" s="2"/>
      <c r="AH4349" s="2"/>
    </row>
    <row r="4350" spans="4:34">
      <c r="D4350" s="62">
        <v>1999</v>
      </c>
      <c r="E4350" s="62">
        <v>5</v>
      </c>
      <c r="F4350" s="62">
        <v>1999</v>
      </c>
      <c r="G4350" s="62">
        <v>2000</v>
      </c>
      <c r="H4350" s="131"/>
      <c r="I4350" s="131"/>
      <c r="J4350" s="131"/>
      <c r="K4350" s="131"/>
      <c r="L4350" s="43">
        <v>0</v>
      </c>
      <c r="M4350" s="2"/>
      <c r="N4350" s="43"/>
      <c r="O4350" s="2"/>
      <c r="P4350" s="2"/>
      <c r="Q4350" s="2"/>
      <c r="R4350" s="2"/>
      <c r="S4350" s="2"/>
      <c r="T4350" s="2"/>
      <c r="U4350" s="2"/>
      <c r="V4350" s="2"/>
      <c r="W4350" s="2"/>
      <c r="X4350" s="2"/>
      <c r="Y4350" s="2"/>
      <c r="Z4350" s="2"/>
      <c r="AA4350" s="2"/>
      <c r="AB4350" s="2"/>
      <c r="AC4350" s="2"/>
      <c r="AD4350" s="2"/>
      <c r="AE4350" s="2"/>
      <c r="AF4350" s="2"/>
      <c r="AG4350" s="2"/>
      <c r="AH4350" s="2"/>
    </row>
    <row r="4351" spans="4:34">
      <c r="D4351" s="62">
        <v>1999</v>
      </c>
      <c r="E4351" s="62">
        <v>6</v>
      </c>
      <c r="F4351" s="62">
        <v>1999</v>
      </c>
      <c r="G4351" s="62">
        <v>2000</v>
      </c>
      <c r="H4351" s="131"/>
      <c r="I4351" s="131"/>
      <c r="J4351" s="131"/>
      <c r="K4351" s="131"/>
      <c r="L4351" s="43">
        <v>0</v>
      </c>
      <c r="M4351" s="2"/>
      <c r="N4351" s="43"/>
      <c r="O4351" s="2"/>
      <c r="P4351" s="2"/>
      <c r="Q4351" s="2"/>
      <c r="R4351" s="2"/>
      <c r="S4351" s="2"/>
      <c r="T4351" s="2"/>
      <c r="U4351" s="2"/>
      <c r="V4351" s="2"/>
      <c r="W4351" s="2"/>
      <c r="X4351" s="2"/>
      <c r="Y4351" s="2"/>
      <c r="Z4351" s="2"/>
      <c r="AA4351" s="2"/>
      <c r="AB4351" s="2"/>
      <c r="AC4351" s="2"/>
      <c r="AD4351" s="2"/>
      <c r="AE4351" s="2"/>
      <c r="AF4351" s="2"/>
      <c r="AG4351" s="2"/>
      <c r="AH4351" s="2"/>
    </row>
    <row r="4352" spans="4:34">
      <c r="D4352" s="62">
        <v>1999</v>
      </c>
      <c r="E4352" s="62">
        <v>7</v>
      </c>
      <c r="F4352" s="62">
        <v>2000</v>
      </c>
      <c r="G4352" s="62">
        <v>2000</v>
      </c>
      <c r="H4352" s="131"/>
      <c r="I4352" s="131"/>
      <c r="J4352" s="131"/>
      <c r="K4352" s="131"/>
      <c r="L4352" s="43">
        <v>0</v>
      </c>
      <c r="M4352" s="2"/>
      <c r="N4352" s="43"/>
      <c r="O4352" s="2"/>
      <c r="P4352" s="2"/>
      <c r="Q4352" s="2"/>
      <c r="R4352" s="2"/>
      <c r="S4352" s="2"/>
      <c r="T4352" s="2"/>
      <c r="U4352" s="2"/>
      <c r="V4352" s="2"/>
      <c r="W4352" s="2"/>
      <c r="X4352" s="2"/>
      <c r="Y4352" s="2"/>
      <c r="Z4352" s="2"/>
      <c r="AA4352" s="2"/>
      <c r="AB4352" s="2"/>
      <c r="AC4352" s="2"/>
      <c r="AD4352" s="2"/>
      <c r="AE4352" s="2"/>
      <c r="AF4352" s="2"/>
      <c r="AG4352" s="2"/>
      <c r="AH4352" s="2"/>
    </row>
    <row r="4353" spans="4:34">
      <c r="D4353" s="62">
        <v>1999</v>
      </c>
      <c r="E4353" s="62">
        <v>8</v>
      </c>
      <c r="F4353" s="62">
        <v>2000</v>
      </c>
      <c r="G4353" s="62">
        <v>2000</v>
      </c>
      <c r="H4353" s="131"/>
      <c r="I4353" s="131"/>
      <c r="J4353" s="131"/>
      <c r="K4353" s="131"/>
      <c r="L4353" s="43">
        <v>0</v>
      </c>
      <c r="M4353" s="2"/>
      <c r="N4353" s="43"/>
      <c r="O4353" s="2"/>
      <c r="P4353" s="2"/>
      <c r="Q4353" s="2"/>
      <c r="R4353" s="2"/>
      <c r="S4353" s="2"/>
      <c r="T4353" s="2"/>
      <c r="U4353" s="2"/>
      <c r="V4353" s="2"/>
      <c r="W4353" s="2"/>
      <c r="X4353" s="2"/>
      <c r="Y4353" s="2"/>
      <c r="Z4353" s="2"/>
      <c r="AA4353" s="2"/>
      <c r="AB4353" s="2"/>
      <c r="AC4353" s="2"/>
      <c r="AD4353" s="2"/>
      <c r="AE4353" s="2"/>
      <c r="AF4353" s="2"/>
      <c r="AG4353" s="2"/>
      <c r="AH4353" s="2"/>
    </row>
    <row r="4354" spans="4:34">
      <c r="D4354" s="62">
        <v>1999</v>
      </c>
      <c r="E4354" s="62">
        <v>9</v>
      </c>
      <c r="F4354" s="62">
        <v>2000</v>
      </c>
      <c r="G4354" s="62">
        <v>2000</v>
      </c>
      <c r="H4354" s="131"/>
      <c r="I4354" s="131"/>
      <c r="J4354" s="131"/>
      <c r="K4354" s="131"/>
      <c r="L4354" s="43">
        <v>0</v>
      </c>
      <c r="M4354" s="2"/>
      <c r="N4354" s="43"/>
      <c r="O4354" s="2"/>
      <c r="P4354" s="2"/>
      <c r="Q4354" s="2"/>
      <c r="R4354" s="2"/>
      <c r="S4354" s="2"/>
      <c r="T4354" s="2"/>
      <c r="U4354" s="2"/>
      <c r="V4354" s="2"/>
      <c r="W4354" s="2"/>
      <c r="X4354" s="2"/>
      <c r="Y4354" s="2"/>
      <c r="Z4354" s="2"/>
      <c r="AA4354" s="2"/>
      <c r="AB4354" s="2"/>
      <c r="AC4354" s="2"/>
      <c r="AD4354" s="2"/>
      <c r="AE4354" s="2"/>
      <c r="AF4354" s="2"/>
      <c r="AG4354" s="2"/>
      <c r="AH4354" s="2"/>
    </row>
    <row r="4355" spans="4:34">
      <c r="D4355" s="62">
        <v>1999</v>
      </c>
      <c r="E4355" s="62">
        <v>10</v>
      </c>
      <c r="F4355" s="62">
        <v>2000</v>
      </c>
      <c r="G4355" s="62">
        <v>2000</v>
      </c>
      <c r="H4355" s="131"/>
      <c r="I4355" s="131"/>
      <c r="J4355" s="131"/>
      <c r="K4355" s="131"/>
      <c r="L4355" s="43">
        <v>0</v>
      </c>
      <c r="M4355" s="2"/>
      <c r="N4355" s="43"/>
      <c r="O4355" s="2"/>
      <c r="P4355" s="2"/>
      <c r="Q4355" s="2"/>
      <c r="R4355" s="2"/>
      <c r="S4355" s="2"/>
      <c r="T4355" s="2"/>
      <c r="U4355" s="2"/>
      <c r="V4355" s="2"/>
      <c r="W4355" s="2"/>
      <c r="X4355" s="2"/>
      <c r="Y4355" s="2"/>
      <c r="Z4355" s="2"/>
      <c r="AA4355" s="2"/>
      <c r="AB4355" s="2"/>
      <c r="AC4355" s="2"/>
      <c r="AD4355" s="2"/>
      <c r="AE4355" s="2"/>
      <c r="AF4355" s="2"/>
      <c r="AG4355" s="2"/>
      <c r="AH4355" s="2"/>
    </row>
    <row r="4356" spans="4:34">
      <c r="D4356" s="62">
        <v>1999</v>
      </c>
      <c r="E4356" s="62">
        <v>11</v>
      </c>
      <c r="F4356" s="62">
        <v>2000</v>
      </c>
      <c r="G4356" s="62">
        <v>2000</v>
      </c>
      <c r="H4356" s="131"/>
      <c r="I4356" s="131"/>
      <c r="J4356" s="131"/>
      <c r="K4356" s="131"/>
      <c r="L4356" s="43">
        <v>0</v>
      </c>
      <c r="M4356" s="2"/>
      <c r="N4356" s="43"/>
      <c r="O4356" s="2"/>
      <c r="P4356" s="2"/>
      <c r="Q4356" s="2"/>
      <c r="R4356" s="2"/>
      <c r="S4356" s="2"/>
      <c r="T4356" s="2"/>
      <c r="U4356" s="2"/>
      <c r="V4356" s="2"/>
      <c r="W4356" s="2"/>
      <c r="X4356" s="2"/>
      <c r="Y4356" s="2"/>
      <c r="Z4356" s="2"/>
      <c r="AA4356" s="2"/>
      <c r="AB4356" s="2"/>
      <c r="AC4356" s="2"/>
      <c r="AD4356" s="2"/>
      <c r="AE4356" s="2"/>
      <c r="AF4356" s="2"/>
      <c r="AG4356" s="2"/>
      <c r="AH4356" s="2"/>
    </row>
    <row r="4357" spans="4:34">
      <c r="D4357" s="62">
        <v>1999</v>
      </c>
      <c r="E4357" s="62">
        <v>12</v>
      </c>
      <c r="F4357" s="62">
        <v>2000</v>
      </c>
      <c r="G4357" s="62">
        <v>2000</v>
      </c>
      <c r="H4357" s="131"/>
      <c r="I4357" s="131"/>
      <c r="J4357" s="131"/>
      <c r="K4357" s="131"/>
      <c r="L4357" s="43">
        <v>0</v>
      </c>
      <c r="M4357" s="2"/>
      <c r="N4357" s="43"/>
      <c r="O4357" s="2"/>
      <c r="P4357" s="2"/>
      <c r="Q4357" s="2"/>
      <c r="R4357" s="2"/>
      <c r="S4357" s="2"/>
      <c r="T4357" s="2"/>
      <c r="U4357" s="2"/>
      <c r="V4357" s="2"/>
      <c r="W4357" s="2"/>
      <c r="X4357" s="2"/>
      <c r="Y4357" s="2"/>
      <c r="Z4357" s="2"/>
      <c r="AA4357" s="2"/>
      <c r="AB4357" s="2"/>
      <c r="AC4357" s="2"/>
      <c r="AD4357" s="2"/>
      <c r="AE4357" s="2"/>
      <c r="AF4357" s="2"/>
      <c r="AG4357" s="2"/>
      <c r="AH4357" s="2"/>
    </row>
    <row r="4358" spans="4:34">
      <c r="D4358" s="62">
        <v>2000</v>
      </c>
      <c r="E4358" s="62">
        <v>1</v>
      </c>
      <c r="F4358" s="62">
        <v>2000</v>
      </c>
      <c r="G4358" s="62">
        <v>2000</v>
      </c>
      <c r="H4358" s="131"/>
      <c r="I4358" s="131"/>
      <c r="J4358" s="131"/>
      <c r="K4358" s="131"/>
      <c r="L4358" s="43">
        <v>0</v>
      </c>
      <c r="M4358" s="2"/>
      <c r="N4358" s="43"/>
      <c r="O4358" s="2"/>
      <c r="P4358" s="2"/>
      <c r="Q4358" s="2"/>
      <c r="R4358" s="2"/>
      <c r="S4358" s="2"/>
      <c r="T4358" s="2"/>
      <c r="U4358" s="2"/>
      <c r="V4358" s="2"/>
      <c r="W4358" s="2"/>
      <c r="X4358" s="2"/>
      <c r="Y4358" s="2"/>
      <c r="Z4358" s="2"/>
      <c r="AA4358" s="2"/>
      <c r="AB4358" s="2"/>
      <c r="AC4358" s="2"/>
      <c r="AD4358" s="2"/>
      <c r="AE4358" s="2"/>
      <c r="AF4358" s="2"/>
      <c r="AG4358" s="2"/>
      <c r="AH4358" s="2"/>
    </row>
    <row r="4359" spans="4:34">
      <c r="D4359" s="62">
        <v>2000</v>
      </c>
      <c r="E4359" s="62">
        <v>2</v>
      </c>
      <c r="F4359" s="62">
        <v>2000</v>
      </c>
      <c r="G4359" s="62">
        <v>2000</v>
      </c>
      <c r="H4359" s="131"/>
      <c r="I4359" s="131"/>
      <c r="J4359" s="131"/>
      <c r="K4359" s="131"/>
      <c r="L4359" s="43">
        <v>0</v>
      </c>
      <c r="M4359" s="2"/>
      <c r="N4359" s="43"/>
      <c r="O4359" s="2"/>
      <c r="P4359" s="2"/>
      <c r="Q4359" s="2"/>
      <c r="R4359" s="2"/>
      <c r="S4359" s="2"/>
      <c r="T4359" s="2"/>
      <c r="U4359" s="2"/>
      <c r="V4359" s="2"/>
      <c r="W4359" s="2"/>
      <c r="X4359" s="2"/>
      <c r="Y4359" s="2"/>
      <c r="Z4359" s="2"/>
      <c r="AA4359" s="2"/>
      <c r="AB4359" s="2"/>
      <c r="AC4359" s="2"/>
      <c r="AD4359" s="2"/>
      <c r="AE4359" s="2"/>
      <c r="AF4359" s="2"/>
      <c r="AG4359" s="2"/>
      <c r="AH4359" s="2"/>
    </row>
    <row r="4360" spans="4:34">
      <c r="D4360" s="62">
        <v>2000</v>
      </c>
      <c r="E4360" s="62">
        <v>3</v>
      </c>
      <c r="F4360" s="62">
        <v>2000</v>
      </c>
      <c r="G4360" s="62">
        <v>2000</v>
      </c>
      <c r="H4360" s="131"/>
      <c r="I4360" s="131"/>
      <c r="J4360" s="131"/>
      <c r="K4360" s="131"/>
      <c r="L4360" s="43">
        <v>0</v>
      </c>
      <c r="M4360" s="2"/>
      <c r="N4360" s="43"/>
      <c r="O4360" s="2"/>
      <c r="P4360" s="2"/>
      <c r="Q4360" s="2"/>
      <c r="R4360" s="2"/>
      <c r="S4360" s="2"/>
      <c r="T4360" s="2"/>
      <c r="U4360" s="2"/>
      <c r="V4360" s="2"/>
      <c r="W4360" s="2"/>
      <c r="X4360" s="2"/>
      <c r="Y4360" s="2"/>
      <c r="Z4360" s="2"/>
      <c r="AA4360" s="2"/>
      <c r="AB4360" s="2"/>
      <c r="AC4360" s="2"/>
      <c r="AD4360" s="2"/>
      <c r="AE4360" s="2"/>
      <c r="AF4360" s="2"/>
      <c r="AG4360" s="2"/>
      <c r="AH4360" s="2"/>
    </row>
    <row r="4361" spans="4:34">
      <c r="D4361" s="62">
        <v>2000</v>
      </c>
      <c r="E4361" s="62">
        <v>4</v>
      </c>
      <c r="F4361" s="62">
        <v>2000</v>
      </c>
      <c r="G4361" s="62">
        <v>2000</v>
      </c>
      <c r="H4361" s="131"/>
      <c r="I4361" s="131"/>
      <c r="J4361" s="131"/>
      <c r="K4361" s="131"/>
      <c r="L4361" s="43">
        <v>0</v>
      </c>
      <c r="M4361" s="2"/>
      <c r="N4361" s="43"/>
      <c r="O4361" s="2"/>
      <c r="P4361" s="2"/>
      <c r="Q4361" s="2"/>
      <c r="R4361" s="2"/>
      <c r="S4361" s="2"/>
      <c r="T4361" s="2"/>
      <c r="U4361" s="2"/>
      <c r="V4361" s="2"/>
      <c r="W4361" s="2"/>
      <c r="X4361" s="2"/>
      <c r="Y4361" s="2"/>
      <c r="Z4361" s="2"/>
      <c r="AA4361" s="2"/>
      <c r="AB4361" s="2"/>
      <c r="AC4361" s="2"/>
      <c r="AD4361" s="2"/>
      <c r="AE4361" s="2"/>
      <c r="AF4361" s="2"/>
      <c r="AG4361" s="2"/>
      <c r="AH4361" s="2"/>
    </row>
    <row r="4362" spans="4:34">
      <c r="D4362" s="62">
        <v>2000</v>
      </c>
      <c r="E4362" s="62">
        <v>5</v>
      </c>
      <c r="F4362" s="62">
        <v>2000</v>
      </c>
      <c r="G4362" s="62">
        <v>2001</v>
      </c>
      <c r="H4362" s="131"/>
      <c r="I4362" s="131"/>
      <c r="J4362" s="131"/>
      <c r="K4362" s="131"/>
      <c r="L4362" s="43">
        <v>0</v>
      </c>
      <c r="M4362" s="2"/>
      <c r="N4362" s="43"/>
      <c r="O4362" s="2"/>
      <c r="P4362" s="2"/>
      <c r="Q4362" s="2"/>
      <c r="R4362" s="2"/>
      <c r="S4362" s="2"/>
      <c r="T4362" s="2"/>
      <c r="U4362" s="2"/>
      <c r="V4362" s="2"/>
      <c r="W4362" s="2"/>
      <c r="X4362" s="2"/>
      <c r="Y4362" s="2"/>
      <c r="Z4362" s="2"/>
      <c r="AA4362" s="2"/>
      <c r="AB4362" s="2"/>
      <c r="AC4362" s="2"/>
      <c r="AD4362" s="2"/>
      <c r="AE4362" s="2"/>
      <c r="AF4362" s="2"/>
      <c r="AG4362" s="2"/>
      <c r="AH4362" s="2"/>
    </row>
    <row r="4363" spans="4:34">
      <c r="D4363" s="62">
        <v>2000</v>
      </c>
      <c r="E4363" s="62">
        <v>6</v>
      </c>
      <c r="F4363" s="62">
        <v>2000</v>
      </c>
      <c r="G4363" s="62">
        <v>2001</v>
      </c>
      <c r="H4363" s="131"/>
      <c r="I4363" s="131"/>
      <c r="J4363" s="131"/>
      <c r="K4363" s="131"/>
      <c r="L4363" s="43">
        <v>0</v>
      </c>
      <c r="M4363" s="2"/>
      <c r="N4363" s="43"/>
      <c r="O4363" s="2"/>
      <c r="P4363" s="2"/>
      <c r="Q4363" s="2"/>
      <c r="R4363" s="2"/>
      <c r="S4363" s="2"/>
      <c r="T4363" s="2"/>
      <c r="U4363" s="2"/>
      <c r="V4363" s="2"/>
      <c r="W4363" s="2"/>
      <c r="X4363" s="2"/>
      <c r="Y4363" s="2"/>
      <c r="Z4363" s="2"/>
      <c r="AA4363" s="2"/>
      <c r="AB4363" s="2"/>
      <c r="AC4363" s="2"/>
      <c r="AD4363" s="2"/>
      <c r="AE4363" s="2"/>
      <c r="AF4363" s="2"/>
      <c r="AG4363" s="2"/>
      <c r="AH4363" s="2"/>
    </row>
    <row r="4364" spans="4:34">
      <c r="D4364" s="62">
        <v>2000</v>
      </c>
      <c r="E4364" s="62">
        <v>7</v>
      </c>
      <c r="F4364" s="62">
        <v>2001</v>
      </c>
      <c r="G4364" s="62">
        <v>2001</v>
      </c>
      <c r="H4364" s="131"/>
      <c r="I4364" s="131"/>
      <c r="J4364" s="131"/>
      <c r="K4364" s="131"/>
      <c r="L4364" s="43">
        <v>0</v>
      </c>
      <c r="M4364" s="2"/>
      <c r="N4364" s="43"/>
      <c r="O4364" s="2"/>
      <c r="P4364" s="2"/>
      <c r="Q4364" s="2"/>
      <c r="R4364" s="2"/>
      <c r="S4364" s="2"/>
      <c r="T4364" s="2"/>
      <c r="U4364" s="2"/>
      <c r="V4364" s="2"/>
      <c r="W4364" s="2"/>
      <c r="X4364" s="2"/>
      <c r="Y4364" s="2"/>
      <c r="Z4364" s="2"/>
      <c r="AA4364" s="2"/>
      <c r="AB4364" s="2"/>
      <c r="AC4364" s="2"/>
      <c r="AD4364" s="2"/>
      <c r="AE4364" s="2"/>
      <c r="AF4364" s="2"/>
      <c r="AG4364" s="2"/>
      <c r="AH4364" s="2"/>
    </row>
    <row r="4365" spans="4:34">
      <c r="D4365" s="62">
        <v>2000</v>
      </c>
      <c r="E4365" s="62">
        <v>8</v>
      </c>
      <c r="F4365" s="62">
        <v>2001</v>
      </c>
      <c r="G4365" s="62">
        <v>2001</v>
      </c>
      <c r="H4365" s="131"/>
      <c r="I4365" s="131"/>
      <c r="J4365" s="131"/>
      <c r="K4365" s="131"/>
      <c r="L4365" s="43">
        <v>0</v>
      </c>
      <c r="M4365" s="2"/>
      <c r="N4365" s="43"/>
      <c r="O4365" s="2"/>
      <c r="P4365" s="2"/>
      <c r="Q4365" s="2"/>
      <c r="R4365" s="2"/>
      <c r="S4365" s="2"/>
      <c r="T4365" s="2"/>
      <c r="U4365" s="2"/>
      <c r="V4365" s="2"/>
      <c r="W4365" s="2"/>
      <c r="X4365" s="2"/>
      <c r="Y4365" s="2"/>
      <c r="Z4365" s="2"/>
      <c r="AA4365" s="2"/>
      <c r="AB4365" s="2"/>
      <c r="AC4365" s="2"/>
      <c r="AD4365" s="2"/>
      <c r="AE4365" s="2"/>
      <c r="AF4365" s="2"/>
      <c r="AG4365" s="2"/>
      <c r="AH4365" s="2"/>
    </row>
    <row r="4366" spans="4:34">
      <c r="D4366" s="62">
        <v>2000</v>
      </c>
      <c r="E4366" s="62">
        <v>9</v>
      </c>
      <c r="F4366" s="62">
        <v>2001</v>
      </c>
      <c r="G4366" s="62">
        <v>2001</v>
      </c>
      <c r="H4366" s="131"/>
      <c r="I4366" s="131"/>
      <c r="J4366" s="131"/>
      <c r="K4366" s="131"/>
      <c r="L4366" s="43">
        <v>0</v>
      </c>
      <c r="M4366" s="2"/>
      <c r="N4366" s="43"/>
      <c r="O4366" s="2"/>
      <c r="P4366" s="2"/>
      <c r="Q4366" s="2"/>
      <c r="R4366" s="2"/>
      <c r="S4366" s="2"/>
      <c r="T4366" s="2"/>
      <c r="U4366" s="2"/>
      <c r="V4366" s="2"/>
      <c r="W4366" s="2"/>
      <c r="X4366" s="2"/>
      <c r="Y4366" s="2"/>
      <c r="Z4366" s="2"/>
      <c r="AA4366" s="2"/>
      <c r="AB4366" s="2"/>
      <c r="AC4366" s="2"/>
      <c r="AD4366" s="2"/>
      <c r="AE4366" s="2"/>
      <c r="AF4366" s="2"/>
      <c r="AG4366" s="2"/>
      <c r="AH4366" s="2"/>
    </row>
    <row r="4367" spans="4:34">
      <c r="D4367" s="62">
        <v>2000</v>
      </c>
      <c r="E4367" s="62">
        <v>10</v>
      </c>
      <c r="F4367" s="62">
        <v>2001</v>
      </c>
      <c r="G4367" s="62">
        <v>2001</v>
      </c>
      <c r="H4367" s="131"/>
      <c r="I4367" s="131"/>
      <c r="J4367" s="131"/>
      <c r="K4367" s="131"/>
      <c r="L4367" s="43">
        <v>0</v>
      </c>
      <c r="M4367" s="2"/>
      <c r="N4367" s="43"/>
      <c r="O4367" s="2"/>
      <c r="P4367" s="2"/>
      <c r="Q4367" s="2"/>
      <c r="R4367" s="2"/>
      <c r="S4367" s="2"/>
      <c r="T4367" s="2"/>
      <c r="U4367" s="2"/>
      <c r="V4367" s="2"/>
      <c r="W4367" s="2"/>
      <c r="X4367" s="2"/>
      <c r="Y4367" s="2"/>
      <c r="Z4367" s="2"/>
      <c r="AA4367" s="2"/>
      <c r="AB4367" s="2"/>
      <c r="AC4367" s="2"/>
      <c r="AD4367" s="2"/>
      <c r="AE4367" s="2"/>
      <c r="AF4367" s="2"/>
      <c r="AG4367" s="2"/>
      <c r="AH4367" s="2"/>
    </row>
    <row r="4368" spans="4:34">
      <c r="D4368" s="62">
        <v>2000</v>
      </c>
      <c r="E4368" s="62">
        <v>11</v>
      </c>
      <c r="F4368" s="62">
        <v>2001</v>
      </c>
      <c r="G4368" s="62">
        <v>2001</v>
      </c>
      <c r="H4368" s="131"/>
      <c r="I4368" s="131"/>
      <c r="J4368" s="131"/>
      <c r="K4368" s="131"/>
      <c r="L4368" s="43">
        <v>0</v>
      </c>
      <c r="M4368" s="2"/>
      <c r="N4368" s="43"/>
      <c r="O4368" s="2"/>
      <c r="P4368" s="2"/>
      <c r="Q4368" s="2"/>
      <c r="R4368" s="2"/>
      <c r="S4368" s="2"/>
      <c r="T4368" s="2"/>
      <c r="U4368" s="2"/>
      <c r="V4368" s="2"/>
      <c r="W4368" s="2"/>
      <c r="X4368" s="2"/>
      <c r="Y4368" s="2"/>
      <c r="Z4368" s="2"/>
      <c r="AA4368" s="2"/>
      <c r="AB4368" s="2"/>
      <c r="AC4368" s="2"/>
      <c r="AD4368" s="2"/>
      <c r="AE4368" s="2"/>
      <c r="AF4368" s="2"/>
      <c r="AG4368" s="2"/>
      <c r="AH4368" s="2"/>
    </row>
    <row r="4369" spans="4:39">
      <c r="D4369" s="62">
        <v>2000</v>
      </c>
      <c r="E4369" s="62">
        <v>12</v>
      </c>
      <c r="F4369" s="62">
        <v>2001</v>
      </c>
      <c r="G4369" s="62">
        <v>2001</v>
      </c>
      <c r="H4369" s="131"/>
      <c r="I4369" s="131"/>
      <c r="J4369" s="131"/>
      <c r="K4369" s="131"/>
      <c r="L4369" s="43">
        <v>0</v>
      </c>
      <c r="M4369" s="2"/>
      <c r="N4369" s="43"/>
      <c r="O4369" s="2"/>
      <c r="P4369" s="2"/>
      <c r="Q4369" s="2"/>
      <c r="R4369" s="2"/>
      <c r="S4369" s="2"/>
      <c r="T4369" s="2"/>
      <c r="U4369" s="2"/>
      <c r="V4369" s="2"/>
      <c r="W4369" s="2"/>
      <c r="X4369" s="2"/>
      <c r="Y4369" s="2"/>
      <c r="Z4369" s="2"/>
      <c r="AA4369" s="2"/>
      <c r="AB4369" s="2"/>
      <c r="AC4369" s="2"/>
      <c r="AD4369" s="2"/>
      <c r="AE4369" s="2"/>
      <c r="AF4369" s="2"/>
      <c r="AG4369" s="2"/>
      <c r="AH4369" s="2"/>
    </row>
    <row r="4370" spans="4:39">
      <c r="D4370" s="62">
        <v>2001</v>
      </c>
      <c r="E4370" s="62">
        <v>1</v>
      </c>
      <c r="F4370" s="62">
        <v>2001</v>
      </c>
      <c r="G4370" s="62">
        <v>2001</v>
      </c>
      <c r="H4370" s="131"/>
      <c r="I4370" s="131"/>
      <c r="J4370" s="131"/>
      <c r="K4370" s="131"/>
      <c r="L4370" s="43">
        <v>0</v>
      </c>
      <c r="M4370" s="2"/>
      <c r="N4370" s="43"/>
      <c r="O4370" s="2"/>
      <c r="P4370" s="2"/>
      <c r="Q4370" s="2"/>
      <c r="R4370" s="2"/>
      <c r="S4370" s="2"/>
      <c r="T4370" s="2"/>
      <c r="U4370" s="2"/>
      <c r="V4370" s="2"/>
      <c r="W4370" s="2"/>
      <c r="X4370" s="2"/>
      <c r="Y4370" s="2"/>
      <c r="Z4370" s="2"/>
      <c r="AA4370" s="2"/>
      <c r="AB4370" s="2"/>
      <c r="AC4370" s="2"/>
      <c r="AD4370" s="2"/>
      <c r="AE4370" s="2"/>
      <c r="AF4370" s="2"/>
      <c r="AG4370" s="2"/>
      <c r="AH4370" s="2"/>
    </row>
    <row r="4371" spans="4:39">
      <c r="D4371" s="62">
        <v>2001</v>
      </c>
      <c r="E4371" s="62">
        <v>2</v>
      </c>
      <c r="F4371" s="62">
        <v>2001</v>
      </c>
      <c r="G4371" s="62">
        <v>2001</v>
      </c>
      <c r="H4371" s="131"/>
      <c r="I4371" s="131"/>
      <c r="J4371" s="131"/>
      <c r="K4371" s="131"/>
      <c r="L4371" s="43">
        <v>0</v>
      </c>
      <c r="M4371" s="2"/>
      <c r="N4371" s="43"/>
      <c r="O4371" s="2"/>
      <c r="P4371" s="2"/>
      <c r="Q4371" s="2"/>
      <c r="R4371" s="2"/>
      <c r="S4371" s="2"/>
      <c r="T4371" s="2"/>
      <c r="U4371" s="2"/>
      <c r="V4371" s="2"/>
      <c r="W4371" s="2"/>
      <c r="X4371" s="2"/>
      <c r="Y4371" s="2"/>
      <c r="Z4371" s="2"/>
      <c r="AA4371" s="2"/>
      <c r="AB4371" s="2"/>
      <c r="AC4371" s="2"/>
      <c r="AD4371" s="2"/>
      <c r="AE4371" s="2"/>
      <c r="AF4371" s="2"/>
      <c r="AG4371" s="2"/>
      <c r="AH4371" s="2"/>
    </row>
    <row r="4372" spans="4:39">
      <c r="D4372" s="62">
        <v>2001</v>
      </c>
      <c r="E4372" s="62">
        <v>3</v>
      </c>
      <c r="F4372" s="62">
        <v>2001</v>
      </c>
      <c r="G4372" s="62">
        <v>2001</v>
      </c>
      <c r="H4372" s="131"/>
      <c r="I4372" s="131"/>
      <c r="J4372" s="131"/>
      <c r="K4372" s="131"/>
      <c r="L4372" s="43">
        <v>0</v>
      </c>
      <c r="M4372" s="2"/>
      <c r="N4372" s="43"/>
      <c r="O4372" s="2"/>
      <c r="P4372" s="2"/>
      <c r="Q4372" s="2"/>
      <c r="R4372" s="2"/>
      <c r="S4372" s="2"/>
      <c r="T4372" s="2"/>
      <c r="U4372" s="2"/>
      <c r="V4372" s="2"/>
      <c r="W4372" s="2"/>
      <c r="X4372" s="2"/>
      <c r="Y4372" s="2"/>
      <c r="Z4372" s="2"/>
      <c r="AA4372" s="2"/>
      <c r="AB4372" s="2"/>
      <c r="AC4372" s="2"/>
      <c r="AD4372" s="2"/>
      <c r="AE4372" s="2"/>
      <c r="AF4372" s="2"/>
      <c r="AG4372" s="2"/>
      <c r="AH4372" s="2"/>
    </row>
    <row r="4373" spans="4:39">
      <c r="D4373" s="62">
        <v>2001</v>
      </c>
      <c r="E4373" s="62">
        <v>4</v>
      </c>
      <c r="F4373" s="62">
        <v>2001</v>
      </c>
      <c r="G4373" s="62">
        <v>2001</v>
      </c>
      <c r="H4373" s="131"/>
      <c r="I4373" s="131"/>
      <c r="J4373" s="131"/>
      <c r="K4373" s="131"/>
      <c r="L4373" s="43">
        <v>0</v>
      </c>
      <c r="M4373" s="2"/>
      <c r="N4373" s="43"/>
      <c r="O4373" s="2"/>
      <c r="P4373" s="2"/>
      <c r="Q4373" s="2"/>
      <c r="R4373" s="2"/>
      <c r="S4373" s="2"/>
      <c r="T4373" s="2"/>
      <c r="U4373" s="2"/>
      <c r="V4373" s="2"/>
      <c r="W4373" s="2"/>
      <c r="X4373" s="2"/>
      <c r="Y4373" s="2"/>
      <c r="Z4373" s="2"/>
      <c r="AA4373" s="2"/>
      <c r="AB4373" s="2"/>
      <c r="AC4373" s="2"/>
      <c r="AD4373" s="2"/>
      <c r="AE4373" s="2"/>
      <c r="AF4373" s="2"/>
      <c r="AG4373" s="2"/>
      <c r="AH4373" s="2"/>
    </row>
    <row r="4374" spans="4:39">
      <c r="D4374" s="62">
        <v>2001</v>
      </c>
      <c r="E4374" s="62">
        <v>5</v>
      </c>
      <c r="F4374" s="62">
        <v>2001</v>
      </c>
      <c r="G4374" s="62">
        <v>2002</v>
      </c>
      <c r="H4374" s="131"/>
      <c r="I4374" s="131"/>
      <c r="J4374" s="131"/>
      <c r="K4374" s="131"/>
      <c r="L4374" s="43">
        <v>0</v>
      </c>
      <c r="M4374" s="2"/>
      <c r="N4374" s="43"/>
      <c r="O4374" s="2"/>
      <c r="P4374" s="2"/>
      <c r="Q4374" s="2"/>
      <c r="R4374" s="2"/>
      <c r="S4374" s="2"/>
      <c r="T4374" s="2"/>
      <c r="U4374" s="2"/>
      <c r="V4374" s="2"/>
      <c r="W4374" s="2"/>
      <c r="X4374" s="2"/>
      <c r="Y4374" s="2"/>
      <c r="Z4374" s="2"/>
      <c r="AA4374" s="2"/>
      <c r="AB4374" s="2"/>
      <c r="AC4374" s="2"/>
      <c r="AD4374" s="2"/>
      <c r="AE4374" s="2"/>
      <c r="AF4374" s="2"/>
      <c r="AG4374" s="2"/>
      <c r="AH4374" s="2"/>
    </row>
    <row r="4375" spans="4:39">
      <c r="D4375" s="62">
        <v>2001</v>
      </c>
      <c r="E4375" s="62">
        <v>6</v>
      </c>
      <c r="F4375" s="62">
        <v>2001</v>
      </c>
      <c r="G4375" s="62">
        <v>2002</v>
      </c>
      <c r="H4375" s="131"/>
      <c r="I4375" s="131"/>
      <c r="J4375" s="131"/>
      <c r="K4375" s="131"/>
      <c r="L4375" s="43">
        <v>0</v>
      </c>
      <c r="M4375" s="2"/>
      <c r="N4375" s="43"/>
      <c r="O4375" s="2"/>
      <c r="P4375" s="2"/>
      <c r="Q4375" s="2"/>
      <c r="R4375" s="2"/>
      <c r="S4375" s="2"/>
      <c r="T4375" s="2"/>
      <c r="U4375" s="2"/>
      <c r="V4375" s="2"/>
      <c r="W4375" s="2"/>
      <c r="X4375" s="2"/>
      <c r="Y4375" s="2"/>
      <c r="Z4375" s="2"/>
      <c r="AA4375" s="2"/>
      <c r="AB4375" s="2"/>
      <c r="AC4375" s="2"/>
      <c r="AD4375" s="2"/>
      <c r="AE4375" s="2"/>
      <c r="AF4375" s="2"/>
      <c r="AG4375" s="2"/>
      <c r="AH4375" s="2"/>
    </row>
    <row r="4376" spans="4:39">
      <c r="D4376" s="62">
        <v>2001</v>
      </c>
      <c r="E4376" s="62">
        <v>7</v>
      </c>
      <c r="F4376" s="62">
        <v>2002</v>
      </c>
      <c r="G4376" s="62">
        <v>2002</v>
      </c>
      <c r="H4376" s="131"/>
      <c r="I4376" s="131"/>
      <c r="J4376" s="131"/>
      <c r="K4376" s="131"/>
      <c r="L4376" s="43">
        <v>0</v>
      </c>
      <c r="M4376" s="2"/>
      <c r="N4376" s="43"/>
      <c r="O4376" s="2"/>
      <c r="P4376" s="2"/>
      <c r="Q4376" s="2"/>
      <c r="R4376" s="2"/>
      <c r="S4376" s="2"/>
      <c r="T4376" s="2"/>
      <c r="U4376" s="2"/>
      <c r="V4376" s="2"/>
      <c r="W4376" s="2"/>
      <c r="X4376" s="2"/>
      <c r="Y4376" s="2"/>
      <c r="Z4376" s="2"/>
      <c r="AA4376" s="2"/>
      <c r="AB4376" s="2"/>
      <c r="AC4376" s="2"/>
      <c r="AD4376" s="2"/>
      <c r="AE4376" s="2"/>
      <c r="AF4376" s="2"/>
      <c r="AG4376" s="2"/>
      <c r="AH4376" s="2"/>
    </row>
    <row r="4377" spans="4:39">
      <c r="D4377" s="62">
        <v>2001</v>
      </c>
      <c r="E4377" s="62">
        <v>8</v>
      </c>
      <c r="F4377" s="62">
        <v>2002</v>
      </c>
      <c r="G4377" s="62">
        <v>2002</v>
      </c>
      <c r="H4377" s="131"/>
      <c r="I4377" s="131"/>
      <c r="J4377" s="131"/>
      <c r="K4377" s="131"/>
      <c r="L4377" s="43">
        <v>0</v>
      </c>
      <c r="M4377" s="2"/>
      <c r="N4377" s="43"/>
      <c r="O4377" s="2"/>
      <c r="P4377" s="2"/>
      <c r="Q4377" s="2"/>
      <c r="R4377" s="2"/>
      <c r="S4377" s="2"/>
      <c r="T4377" s="2"/>
      <c r="U4377" s="2"/>
      <c r="V4377" s="2"/>
      <c r="W4377" s="2"/>
      <c r="X4377" s="2"/>
      <c r="Y4377" s="2"/>
      <c r="Z4377" s="2"/>
      <c r="AA4377" s="2"/>
      <c r="AB4377" s="2"/>
      <c r="AC4377" s="2"/>
      <c r="AD4377" s="2"/>
      <c r="AE4377" s="2"/>
      <c r="AF4377" s="2"/>
      <c r="AG4377" s="2"/>
      <c r="AH4377" s="2"/>
    </row>
    <row r="4378" spans="4:39">
      <c r="D4378" s="62">
        <v>2001</v>
      </c>
      <c r="E4378" s="62">
        <v>9</v>
      </c>
      <c r="F4378" s="62">
        <v>2002</v>
      </c>
      <c r="G4378" s="62">
        <v>2002</v>
      </c>
      <c r="H4378" s="131"/>
      <c r="I4378" s="131"/>
      <c r="J4378" s="131"/>
      <c r="K4378" s="131"/>
      <c r="L4378" s="43">
        <v>0</v>
      </c>
      <c r="M4378" s="2"/>
      <c r="N4378" s="43"/>
      <c r="O4378" s="2"/>
      <c r="P4378" s="2"/>
      <c r="Q4378" s="2"/>
      <c r="R4378" s="2"/>
      <c r="S4378" s="2"/>
      <c r="T4378" s="2"/>
      <c r="U4378" s="2"/>
      <c r="V4378" s="2"/>
      <c r="W4378" s="2"/>
      <c r="X4378" s="2"/>
      <c r="Y4378" s="2"/>
      <c r="Z4378" s="2"/>
      <c r="AA4378" s="2"/>
      <c r="AB4378" s="2"/>
      <c r="AC4378" s="2"/>
      <c r="AD4378" s="2"/>
      <c r="AE4378" s="2"/>
      <c r="AF4378" s="2"/>
      <c r="AG4378" s="2"/>
      <c r="AH4378" s="2"/>
      <c r="AI4378" s="51"/>
      <c r="AJ4378" s="51"/>
      <c r="AK4378" s="51"/>
      <c r="AL4378" s="51"/>
    </row>
    <row r="4379" spans="4:39">
      <c r="D4379" s="62">
        <v>2001</v>
      </c>
      <c r="E4379" s="62">
        <v>10</v>
      </c>
      <c r="F4379" s="62">
        <v>2002</v>
      </c>
      <c r="G4379" s="62">
        <v>2002</v>
      </c>
      <c r="H4379" s="131"/>
      <c r="I4379" s="131"/>
      <c r="J4379" s="131"/>
      <c r="K4379" s="131"/>
      <c r="L4379" s="43">
        <v>0</v>
      </c>
      <c r="M4379" s="2"/>
      <c r="N4379" s="43"/>
      <c r="O4379" s="2"/>
      <c r="P4379" s="2"/>
      <c r="Q4379" s="2"/>
      <c r="R4379" s="2"/>
      <c r="S4379" s="2"/>
      <c r="T4379" s="2"/>
      <c r="U4379" s="2"/>
      <c r="V4379" s="2"/>
      <c r="W4379" s="2"/>
      <c r="X4379" s="2"/>
      <c r="Y4379" s="2"/>
      <c r="Z4379" s="2"/>
      <c r="AA4379" s="2"/>
      <c r="AB4379" s="2"/>
      <c r="AC4379" s="2"/>
      <c r="AD4379" s="2"/>
      <c r="AE4379" s="2"/>
      <c r="AF4379" s="2"/>
      <c r="AG4379" s="2"/>
      <c r="AH4379" s="2"/>
      <c r="AI4379" s="51"/>
      <c r="AJ4379" s="51"/>
      <c r="AK4379" s="51"/>
      <c r="AL4379" s="51"/>
      <c r="AM4379" s="51"/>
    </row>
    <row r="4380" spans="4:39">
      <c r="D4380" s="62">
        <v>2001</v>
      </c>
      <c r="E4380" s="62">
        <v>11</v>
      </c>
      <c r="F4380" s="62">
        <v>2002</v>
      </c>
      <c r="G4380" s="62">
        <v>2002</v>
      </c>
      <c r="H4380" s="131"/>
      <c r="I4380" s="131"/>
      <c r="J4380" s="131"/>
      <c r="K4380" s="131"/>
      <c r="L4380" s="43">
        <v>0</v>
      </c>
      <c r="M4380" s="2"/>
      <c r="N4380" s="43"/>
      <c r="O4380" s="2"/>
      <c r="P4380" s="2"/>
      <c r="Q4380" s="2"/>
      <c r="R4380" s="2"/>
      <c r="S4380" s="2"/>
      <c r="T4380" s="2"/>
      <c r="U4380" s="2"/>
      <c r="V4380" s="2"/>
      <c r="W4380" s="2"/>
      <c r="X4380" s="2"/>
      <c r="Y4380" s="2"/>
      <c r="Z4380" s="2"/>
      <c r="AA4380" s="2"/>
      <c r="AB4380" s="2"/>
      <c r="AC4380" s="2"/>
      <c r="AD4380" s="2"/>
      <c r="AE4380" s="2"/>
      <c r="AF4380" s="2"/>
      <c r="AG4380" s="2"/>
      <c r="AH4380" s="2"/>
      <c r="AI4380" s="51"/>
      <c r="AJ4380" s="51"/>
      <c r="AK4380" s="51"/>
      <c r="AL4380" s="51"/>
      <c r="AM4380" s="51"/>
    </row>
    <row r="4381" spans="4:39">
      <c r="D4381" s="62">
        <v>2001</v>
      </c>
      <c r="E4381" s="62">
        <v>12</v>
      </c>
      <c r="F4381" s="62">
        <v>2002</v>
      </c>
      <c r="G4381" s="62">
        <v>2002</v>
      </c>
      <c r="H4381" s="131"/>
      <c r="I4381" s="131"/>
      <c r="J4381" s="131"/>
      <c r="K4381" s="131"/>
      <c r="L4381" s="43">
        <v>0</v>
      </c>
      <c r="M4381" s="2"/>
      <c r="N4381" s="43"/>
      <c r="O4381" s="2"/>
      <c r="P4381" s="2"/>
      <c r="Q4381" s="2"/>
      <c r="R4381" s="2"/>
      <c r="S4381" s="2"/>
      <c r="T4381" s="2"/>
      <c r="U4381" s="2"/>
      <c r="V4381" s="2"/>
      <c r="W4381" s="2"/>
      <c r="X4381" s="2"/>
      <c r="Y4381" s="2"/>
      <c r="Z4381" s="2"/>
      <c r="AA4381" s="2"/>
      <c r="AB4381" s="2"/>
      <c r="AC4381" s="2"/>
      <c r="AD4381" s="2"/>
      <c r="AE4381" s="2"/>
      <c r="AF4381" s="2"/>
      <c r="AG4381" s="2"/>
      <c r="AH4381" s="2"/>
      <c r="AI4381" s="51"/>
      <c r="AJ4381" s="51"/>
      <c r="AK4381" s="51"/>
      <c r="AL4381" s="51"/>
      <c r="AM4381" s="51"/>
    </row>
    <row r="4382" spans="4:39">
      <c r="D4382" s="62">
        <v>2002</v>
      </c>
      <c r="E4382" s="62">
        <v>1</v>
      </c>
      <c r="F4382" s="62">
        <v>2002</v>
      </c>
      <c r="G4382" s="62">
        <v>2002</v>
      </c>
      <c r="H4382" s="131"/>
      <c r="I4382" s="131"/>
      <c r="J4382" s="131"/>
      <c r="K4382" s="131"/>
      <c r="L4382" s="43">
        <v>0</v>
      </c>
      <c r="M4382" s="2"/>
      <c r="N4382" s="43"/>
      <c r="O4382" s="2"/>
      <c r="P4382" s="2"/>
      <c r="Q4382" s="2"/>
      <c r="R4382" s="2"/>
      <c r="S4382" s="2"/>
      <c r="T4382" s="2"/>
      <c r="U4382" s="2"/>
      <c r="V4382" s="2"/>
      <c r="W4382" s="2"/>
      <c r="X4382" s="2"/>
      <c r="Y4382" s="2"/>
      <c r="Z4382" s="2"/>
      <c r="AA4382" s="2"/>
      <c r="AB4382" s="2"/>
      <c r="AC4382" s="2"/>
      <c r="AD4382" s="2"/>
      <c r="AE4382" s="2"/>
      <c r="AF4382" s="2"/>
      <c r="AG4382" s="2"/>
      <c r="AH4382" s="2"/>
      <c r="AI4382" s="51"/>
      <c r="AJ4382" s="51"/>
      <c r="AK4382" s="51"/>
      <c r="AL4382" s="51"/>
      <c r="AM4382" s="51"/>
    </row>
    <row r="4383" spans="4:39">
      <c r="D4383" s="62">
        <v>2002</v>
      </c>
      <c r="E4383" s="62">
        <v>2</v>
      </c>
      <c r="F4383" s="62">
        <v>2002</v>
      </c>
      <c r="G4383" s="62">
        <v>2002</v>
      </c>
      <c r="H4383" s="131"/>
      <c r="I4383" s="131"/>
      <c r="J4383" s="131"/>
      <c r="K4383" s="131"/>
      <c r="L4383" s="43">
        <v>0</v>
      </c>
      <c r="M4383" s="2"/>
      <c r="N4383" s="43"/>
      <c r="O4383" s="2"/>
      <c r="P4383" s="2"/>
      <c r="Q4383" s="2"/>
      <c r="R4383" s="2"/>
      <c r="S4383" s="2"/>
      <c r="T4383" s="2"/>
      <c r="U4383" s="2"/>
      <c r="V4383" s="2"/>
      <c r="W4383" s="2"/>
      <c r="X4383" s="2"/>
      <c r="Y4383" s="2"/>
      <c r="Z4383" s="2"/>
      <c r="AA4383" s="2"/>
      <c r="AB4383" s="2"/>
      <c r="AC4383" s="2"/>
      <c r="AD4383" s="2"/>
      <c r="AE4383" s="2"/>
      <c r="AF4383" s="2"/>
      <c r="AG4383" s="2"/>
      <c r="AH4383" s="2"/>
      <c r="AI4383" s="51"/>
      <c r="AJ4383" s="51"/>
      <c r="AK4383" s="51"/>
      <c r="AL4383" s="51"/>
      <c r="AM4383" s="51"/>
    </row>
    <row r="4384" spans="4:39">
      <c r="D4384" s="62">
        <v>2002</v>
      </c>
      <c r="E4384" s="62">
        <v>3</v>
      </c>
      <c r="F4384" s="62">
        <v>2002</v>
      </c>
      <c r="G4384" s="62">
        <v>2002</v>
      </c>
      <c r="H4384" s="131"/>
      <c r="I4384" s="131"/>
      <c r="J4384" s="131"/>
      <c r="K4384" s="131"/>
      <c r="L4384" s="43">
        <v>0</v>
      </c>
      <c r="M4384" s="2"/>
      <c r="N4384" s="43"/>
      <c r="O4384" s="2"/>
      <c r="P4384" s="2"/>
      <c r="Q4384" s="2"/>
      <c r="R4384" s="2"/>
      <c r="S4384" s="2"/>
      <c r="T4384" s="2"/>
      <c r="U4384" s="2"/>
      <c r="V4384" s="2"/>
      <c r="W4384" s="2"/>
      <c r="X4384" s="2"/>
      <c r="Y4384" s="2"/>
      <c r="Z4384" s="2"/>
      <c r="AA4384" s="2"/>
      <c r="AB4384" s="2"/>
      <c r="AC4384" s="2"/>
      <c r="AD4384" s="2"/>
      <c r="AE4384" s="2"/>
      <c r="AF4384" s="2"/>
      <c r="AG4384" s="2"/>
      <c r="AH4384" s="2"/>
      <c r="AI4384" s="51"/>
      <c r="AJ4384" s="51"/>
      <c r="AK4384" s="51"/>
      <c r="AL4384" s="51"/>
      <c r="AM4384" s="51"/>
    </row>
    <row r="4385" spans="4:39">
      <c r="D4385" s="62">
        <v>2002</v>
      </c>
      <c r="E4385" s="62">
        <v>4</v>
      </c>
      <c r="F4385" s="62">
        <v>2002</v>
      </c>
      <c r="G4385" s="62">
        <v>2002</v>
      </c>
      <c r="H4385" s="131"/>
      <c r="I4385" s="131"/>
      <c r="J4385" s="131"/>
      <c r="K4385" s="131"/>
      <c r="L4385" s="43">
        <v>0</v>
      </c>
      <c r="M4385" s="2"/>
      <c r="N4385" s="43"/>
      <c r="O4385" s="2"/>
      <c r="P4385" s="2"/>
      <c r="Q4385" s="2"/>
      <c r="R4385" s="2"/>
      <c r="S4385" s="2"/>
      <c r="T4385" s="2"/>
      <c r="U4385" s="2"/>
      <c r="V4385" s="2"/>
      <c r="W4385" s="2"/>
      <c r="X4385" s="2"/>
      <c r="Y4385" s="2"/>
      <c r="Z4385" s="2"/>
      <c r="AA4385" s="2"/>
      <c r="AB4385" s="2"/>
      <c r="AC4385" s="2"/>
      <c r="AD4385" s="2"/>
      <c r="AE4385" s="2"/>
      <c r="AF4385" s="2"/>
      <c r="AG4385" s="2"/>
      <c r="AH4385" s="2"/>
      <c r="AI4385" s="51"/>
      <c r="AJ4385" s="51"/>
      <c r="AK4385" s="51"/>
      <c r="AL4385" s="51"/>
      <c r="AM4385" s="51"/>
    </row>
    <row r="4386" spans="4:39">
      <c r="D4386" s="62">
        <v>2002</v>
      </c>
      <c r="E4386" s="62">
        <v>5</v>
      </c>
      <c r="F4386" s="62">
        <v>2002</v>
      </c>
      <c r="G4386" s="62">
        <v>2003</v>
      </c>
      <c r="H4386" s="131"/>
      <c r="I4386" s="131"/>
      <c r="J4386" s="131"/>
      <c r="K4386" s="131"/>
      <c r="L4386" s="43">
        <v>0</v>
      </c>
      <c r="M4386" s="2"/>
      <c r="N4386" s="43"/>
      <c r="O4386" s="2"/>
      <c r="P4386" s="2"/>
      <c r="Q4386" s="2"/>
      <c r="R4386" s="2"/>
      <c r="S4386" s="2"/>
      <c r="T4386" s="2"/>
      <c r="U4386" s="2"/>
      <c r="V4386" s="2"/>
      <c r="W4386" s="2"/>
      <c r="X4386" s="2"/>
      <c r="Y4386" s="2"/>
      <c r="Z4386" s="2"/>
      <c r="AA4386" s="2"/>
      <c r="AB4386" s="2"/>
      <c r="AC4386" s="2"/>
      <c r="AD4386" s="2"/>
      <c r="AE4386" s="2"/>
      <c r="AF4386" s="2"/>
      <c r="AG4386" s="2"/>
      <c r="AH4386" s="2"/>
      <c r="AI4386" s="51"/>
      <c r="AJ4386" s="51"/>
      <c r="AK4386" s="51"/>
      <c r="AL4386" s="51"/>
      <c r="AM4386" s="51"/>
    </row>
    <row r="4387" spans="4:39">
      <c r="D4387" s="62">
        <v>2002</v>
      </c>
      <c r="E4387" s="62">
        <v>6</v>
      </c>
      <c r="F4387" s="62">
        <v>2002</v>
      </c>
      <c r="G4387" s="62">
        <v>2003</v>
      </c>
      <c r="H4387" s="131"/>
      <c r="I4387" s="131"/>
      <c r="J4387" s="131"/>
      <c r="K4387" s="131"/>
      <c r="L4387" s="43">
        <v>0</v>
      </c>
      <c r="M4387" s="2"/>
      <c r="N4387" s="43"/>
      <c r="O4387" s="2"/>
      <c r="P4387" s="2"/>
      <c r="Q4387" s="2"/>
      <c r="R4387" s="2"/>
      <c r="S4387" s="2"/>
      <c r="T4387" s="2"/>
      <c r="U4387" s="2"/>
      <c r="V4387" s="2"/>
      <c r="W4387" s="2"/>
      <c r="X4387" s="2"/>
      <c r="Y4387" s="2"/>
      <c r="Z4387" s="2"/>
      <c r="AA4387" s="2"/>
      <c r="AB4387" s="2"/>
      <c r="AC4387" s="2"/>
      <c r="AD4387" s="2"/>
      <c r="AE4387" s="2"/>
      <c r="AF4387" s="2"/>
      <c r="AG4387" s="2"/>
      <c r="AH4387" s="2"/>
      <c r="AI4387" s="51"/>
      <c r="AJ4387" s="51"/>
      <c r="AK4387" s="51"/>
      <c r="AL4387" s="51"/>
      <c r="AM4387" s="51"/>
    </row>
    <row r="4388" spans="4:39">
      <c r="D4388" s="62">
        <v>2002</v>
      </c>
      <c r="E4388" s="62">
        <v>7</v>
      </c>
      <c r="F4388" s="62">
        <v>2003</v>
      </c>
      <c r="G4388" s="62">
        <v>2003</v>
      </c>
      <c r="H4388" s="131"/>
      <c r="I4388" s="131"/>
      <c r="J4388" s="131"/>
      <c r="K4388" s="131"/>
      <c r="L4388" s="43">
        <v>0</v>
      </c>
      <c r="M4388" s="2"/>
      <c r="N4388" s="43"/>
      <c r="O4388" s="2"/>
      <c r="P4388" s="2"/>
      <c r="Q4388" s="2"/>
      <c r="R4388" s="2"/>
      <c r="S4388" s="2"/>
      <c r="T4388" s="2"/>
      <c r="U4388" s="2"/>
      <c r="V4388" s="2"/>
      <c r="W4388" s="2"/>
      <c r="X4388" s="2"/>
      <c r="Y4388" s="2"/>
      <c r="Z4388" s="2"/>
      <c r="AA4388" s="2"/>
      <c r="AB4388" s="2"/>
      <c r="AC4388" s="2"/>
      <c r="AD4388" s="2"/>
      <c r="AE4388" s="2"/>
      <c r="AF4388" s="2"/>
      <c r="AG4388" s="2"/>
      <c r="AH4388" s="2"/>
      <c r="AI4388" s="51"/>
      <c r="AJ4388" s="51"/>
      <c r="AK4388" s="51"/>
      <c r="AL4388" s="51"/>
      <c r="AM4388" s="51"/>
    </row>
    <row r="4389" spans="4:39">
      <c r="D4389" s="62">
        <v>2002</v>
      </c>
      <c r="E4389" s="62">
        <v>8</v>
      </c>
      <c r="F4389" s="62">
        <v>2003</v>
      </c>
      <c r="G4389" s="62">
        <v>2003</v>
      </c>
      <c r="H4389" s="131"/>
      <c r="I4389" s="131"/>
      <c r="J4389" s="131"/>
      <c r="K4389" s="131"/>
      <c r="L4389" s="43">
        <v>0</v>
      </c>
      <c r="M4389" s="2"/>
      <c r="N4389" s="43"/>
      <c r="O4389" s="2"/>
      <c r="P4389" s="2"/>
      <c r="Q4389" s="2"/>
      <c r="R4389" s="2"/>
      <c r="S4389" s="2"/>
      <c r="T4389" s="2"/>
      <c r="U4389" s="2"/>
      <c r="V4389" s="2"/>
      <c r="W4389" s="2"/>
      <c r="X4389" s="2"/>
      <c r="Y4389" s="2"/>
      <c r="Z4389" s="2"/>
      <c r="AA4389" s="2"/>
      <c r="AB4389" s="2"/>
      <c r="AC4389" s="2"/>
      <c r="AD4389" s="2"/>
      <c r="AE4389" s="2"/>
      <c r="AF4389" s="2"/>
      <c r="AG4389" s="2"/>
      <c r="AH4389" s="2"/>
      <c r="AI4389" s="51"/>
      <c r="AJ4389" s="51"/>
      <c r="AK4389" s="51"/>
      <c r="AL4389" s="51"/>
      <c r="AM4389" s="51"/>
    </row>
    <row r="4390" spans="4:39">
      <c r="D4390" s="62">
        <v>2002</v>
      </c>
      <c r="E4390" s="62">
        <v>9</v>
      </c>
      <c r="F4390" s="62">
        <v>2003</v>
      </c>
      <c r="G4390" s="62">
        <v>2003</v>
      </c>
      <c r="H4390" s="131"/>
      <c r="I4390" s="131"/>
      <c r="J4390" s="131"/>
      <c r="K4390" s="131"/>
      <c r="L4390" s="43">
        <v>0</v>
      </c>
      <c r="M4390" s="2"/>
      <c r="N4390" s="43"/>
      <c r="O4390" s="2"/>
      <c r="P4390" s="2"/>
      <c r="Q4390" s="2"/>
      <c r="R4390" s="2"/>
      <c r="S4390" s="2"/>
      <c r="T4390" s="2"/>
      <c r="U4390" s="2"/>
      <c r="V4390" s="2"/>
      <c r="W4390" s="2"/>
      <c r="X4390" s="2"/>
      <c r="Y4390" s="2"/>
      <c r="Z4390" s="2"/>
      <c r="AA4390" s="2"/>
      <c r="AB4390" s="2"/>
      <c r="AC4390" s="2"/>
      <c r="AD4390" s="2"/>
      <c r="AE4390" s="2"/>
      <c r="AF4390" s="2"/>
      <c r="AG4390" s="2"/>
      <c r="AH4390" s="2"/>
      <c r="AI4390" s="51"/>
      <c r="AJ4390" s="51"/>
      <c r="AK4390" s="51"/>
      <c r="AL4390" s="51"/>
      <c r="AM4390" s="51"/>
    </row>
    <row r="4391" spans="4:39">
      <c r="D4391" s="62">
        <v>2002</v>
      </c>
      <c r="E4391" s="62">
        <v>10</v>
      </c>
      <c r="F4391" s="62">
        <v>2003</v>
      </c>
      <c r="G4391" s="62">
        <v>2003</v>
      </c>
      <c r="H4391" s="131"/>
      <c r="I4391" s="131"/>
      <c r="J4391" s="131"/>
      <c r="K4391" s="131"/>
      <c r="L4391" s="43">
        <v>0</v>
      </c>
      <c r="M4391" s="2"/>
      <c r="N4391" s="43"/>
      <c r="O4391" s="2"/>
      <c r="P4391" s="2"/>
      <c r="Q4391" s="2"/>
      <c r="R4391" s="2"/>
      <c r="S4391" s="2"/>
      <c r="T4391" s="2"/>
      <c r="U4391" s="2"/>
      <c r="V4391" s="2"/>
      <c r="W4391" s="2"/>
      <c r="X4391" s="2"/>
      <c r="Y4391" s="2"/>
      <c r="Z4391" s="2"/>
      <c r="AA4391" s="2"/>
      <c r="AB4391" s="2"/>
      <c r="AC4391" s="2"/>
      <c r="AD4391" s="2"/>
      <c r="AE4391" s="2"/>
      <c r="AF4391" s="2"/>
      <c r="AG4391" s="2"/>
      <c r="AH4391" s="2"/>
      <c r="AI4391" s="51"/>
      <c r="AJ4391" s="51"/>
      <c r="AK4391" s="51"/>
      <c r="AL4391" s="51"/>
      <c r="AM4391" s="51"/>
    </row>
    <row r="4392" spans="4:39">
      <c r="D4392" s="62">
        <v>2002</v>
      </c>
      <c r="E4392" s="62">
        <v>11</v>
      </c>
      <c r="F4392" s="62">
        <v>2003</v>
      </c>
      <c r="G4392" s="62">
        <v>2003</v>
      </c>
      <c r="H4392" s="131"/>
      <c r="I4392" s="131"/>
      <c r="J4392" s="131"/>
      <c r="K4392" s="131"/>
      <c r="L4392" s="43">
        <v>0</v>
      </c>
      <c r="M4392" s="2"/>
      <c r="N4392" s="43"/>
      <c r="O4392" s="2"/>
      <c r="P4392" s="2"/>
      <c r="Q4392" s="2"/>
      <c r="R4392" s="2"/>
      <c r="S4392" s="2"/>
      <c r="T4392" s="2"/>
      <c r="U4392" s="2"/>
      <c r="V4392" s="2"/>
      <c r="W4392" s="2"/>
      <c r="X4392" s="2"/>
      <c r="Y4392" s="2"/>
      <c r="Z4392" s="2"/>
      <c r="AA4392" s="2"/>
      <c r="AB4392" s="2"/>
      <c r="AC4392" s="2"/>
      <c r="AD4392" s="2"/>
      <c r="AE4392" s="2"/>
      <c r="AF4392" s="2"/>
      <c r="AG4392" s="2"/>
      <c r="AH4392" s="2"/>
      <c r="AI4392" s="51"/>
      <c r="AJ4392" s="51"/>
      <c r="AK4392" s="51"/>
      <c r="AL4392" s="51"/>
      <c r="AM4392" s="51"/>
    </row>
    <row r="4393" spans="4:39">
      <c r="D4393" s="62">
        <v>2002</v>
      </c>
      <c r="E4393" s="62">
        <v>12</v>
      </c>
      <c r="F4393" s="62">
        <v>2003</v>
      </c>
      <c r="G4393" s="62">
        <v>2003</v>
      </c>
      <c r="H4393" s="131"/>
      <c r="I4393" s="131"/>
      <c r="J4393" s="131"/>
      <c r="K4393" s="131"/>
      <c r="L4393" s="43">
        <v>0</v>
      </c>
      <c r="M4393" s="2"/>
      <c r="N4393" s="43"/>
      <c r="O4393" s="2"/>
      <c r="P4393" s="2"/>
      <c r="Q4393" s="2"/>
      <c r="R4393" s="2"/>
      <c r="S4393" s="2"/>
      <c r="T4393" s="2"/>
      <c r="U4393" s="2"/>
      <c r="V4393" s="2"/>
      <c r="W4393" s="2"/>
      <c r="X4393" s="2"/>
      <c r="Y4393" s="2"/>
      <c r="Z4393" s="2"/>
      <c r="AA4393" s="2"/>
      <c r="AB4393" s="2"/>
      <c r="AC4393" s="2"/>
      <c r="AD4393" s="2"/>
      <c r="AE4393" s="2"/>
      <c r="AF4393" s="2"/>
      <c r="AG4393" s="2"/>
      <c r="AH4393" s="2"/>
      <c r="AI4393" s="51"/>
      <c r="AJ4393" s="51"/>
      <c r="AK4393" s="51"/>
      <c r="AL4393" s="51"/>
      <c r="AM4393" s="51"/>
    </row>
    <row r="4394" spans="4:39">
      <c r="D4394" s="62">
        <v>2003</v>
      </c>
      <c r="E4394" s="62">
        <v>1</v>
      </c>
      <c r="F4394" s="62">
        <v>2003</v>
      </c>
      <c r="G4394" s="62">
        <v>2003</v>
      </c>
      <c r="H4394" s="131"/>
      <c r="I4394" s="131"/>
      <c r="J4394" s="131"/>
      <c r="K4394" s="131"/>
      <c r="L4394" s="43">
        <v>0</v>
      </c>
      <c r="M4394" s="2"/>
      <c r="N4394" s="43"/>
      <c r="O4394" s="2"/>
      <c r="P4394" s="2"/>
      <c r="Q4394" s="2"/>
      <c r="R4394" s="2"/>
      <c r="S4394" s="2"/>
      <c r="T4394" s="2"/>
      <c r="U4394" s="2"/>
      <c r="V4394" s="2"/>
      <c r="W4394" s="2"/>
      <c r="X4394" s="2"/>
      <c r="Y4394" s="2"/>
      <c r="Z4394" s="2"/>
      <c r="AA4394" s="2"/>
      <c r="AB4394" s="2"/>
      <c r="AC4394" s="2"/>
      <c r="AD4394" s="2"/>
      <c r="AE4394" s="2"/>
      <c r="AF4394" s="2"/>
      <c r="AG4394" s="2"/>
      <c r="AH4394" s="2"/>
      <c r="AI4394" s="51"/>
      <c r="AJ4394" s="51"/>
      <c r="AK4394" s="51"/>
      <c r="AL4394" s="51"/>
      <c r="AM4394" s="51"/>
    </row>
    <row r="4395" spans="4:39">
      <c r="D4395" s="62">
        <v>2003</v>
      </c>
      <c r="E4395" s="62">
        <v>2</v>
      </c>
      <c r="F4395" s="62">
        <v>2003</v>
      </c>
      <c r="G4395" s="62">
        <v>2003</v>
      </c>
      <c r="H4395" s="131"/>
      <c r="I4395" s="131"/>
      <c r="J4395" s="131"/>
      <c r="K4395" s="131"/>
      <c r="L4395" s="43">
        <v>0</v>
      </c>
      <c r="M4395" s="2"/>
      <c r="N4395" s="43"/>
      <c r="O4395" s="2"/>
      <c r="P4395" s="2"/>
      <c r="Q4395" s="2"/>
      <c r="R4395" s="2"/>
      <c r="S4395" s="2"/>
      <c r="T4395" s="2"/>
      <c r="U4395" s="2"/>
      <c r="V4395" s="2"/>
      <c r="W4395" s="2"/>
      <c r="X4395" s="2"/>
      <c r="Y4395" s="2"/>
      <c r="Z4395" s="2"/>
      <c r="AA4395" s="2"/>
      <c r="AB4395" s="2"/>
      <c r="AC4395" s="2"/>
      <c r="AD4395" s="2"/>
      <c r="AE4395" s="2"/>
      <c r="AF4395" s="2"/>
      <c r="AG4395" s="2"/>
      <c r="AH4395" s="2"/>
      <c r="AI4395" s="51"/>
      <c r="AJ4395" s="51"/>
      <c r="AK4395" s="51"/>
      <c r="AL4395" s="51"/>
      <c r="AM4395" s="51"/>
    </row>
    <row r="4396" spans="4:39">
      <c r="D4396" s="62">
        <v>2003</v>
      </c>
      <c r="E4396" s="62">
        <v>3</v>
      </c>
      <c r="F4396" s="62">
        <v>2003</v>
      </c>
      <c r="G4396" s="62">
        <v>2003</v>
      </c>
      <c r="H4396" s="131"/>
      <c r="I4396" s="131"/>
      <c r="J4396" s="131"/>
      <c r="K4396" s="131"/>
      <c r="L4396" s="43">
        <v>0</v>
      </c>
      <c r="M4396" s="2"/>
      <c r="N4396" s="43"/>
      <c r="O4396" s="2"/>
      <c r="P4396" s="2"/>
      <c r="Q4396" s="2"/>
      <c r="R4396" s="2"/>
      <c r="S4396" s="2"/>
      <c r="T4396" s="2"/>
      <c r="U4396" s="2"/>
      <c r="V4396" s="2"/>
      <c r="W4396" s="2"/>
      <c r="X4396" s="2"/>
      <c r="Y4396" s="2"/>
      <c r="Z4396" s="2"/>
      <c r="AA4396" s="2"/>
      <c r="AB4396" s="2"/>
      <c r="AC4396" s="2"/>
      <c r="AD4396" s="2"/>
      <c r="AE4396" s="2"/>
      <c r="AF4396" s="2"/>
      <c r="AG4396" s="2"/>
      <c r="AH4396" s="2"/>
      <c r="AI4396" s="51"/>
      <c r="AJ4396" s="51"/>
      <c r="AK4396" s="51"/>
      <c r="AL4396" s="51"/>
      <c r="AM4396" s="51"/>
    </row>
    <row r="4397" spans="4:39">
      <c r="D4397" s="62">
        <v>2003</v>
      </c>
      <c r="E4397" s="62">
        <v>4</v>
      </c>
      <c r="F4397" s="62">
        <v>2003</v>
      </c>
      <c r="G4397" s="62">
        <v>2003</v>
      </c>
      <c r="H4397" s="131"/>
      <c r="I4397" s="131"/>
      <c r="J4397" s="131"/>
      <c r="K4397" s="131"/>
      <c r="L4397" s="43">
        <v>0</v>
      </c>
      <c r="M4397" s="2"/>
      <c r="N4397" s="43"/>
      <c r="O4397" s="2"/>
      <c r="P4397" s="2"/>
      <c r="Q4397" s="2"/>
      <c r="R4397" s="2"/>
      <c r="S4397" s="2"/>
      <c r="T4397" s="2"/>
      <c r="U4397" s="2"/>
      <c r="V4397" s="2"/>
      <c r="W4397" s="2"/>
      <c r="X4397" s="2"/>
      <c r="Y4397" s="2"/>
      <c r="Z4397" s="2"/>
      <c r="AA4397" s="2"/>
      <c r="AB4397" s="2"/>
      <c r="AC4397" s="2"/>
      <c r="AD4397" s="2"/>
      <c r="AE4397" s="2"/>
      <c r="AF4397" s="2"/>
      <c r="AG4397" s="2"/>
      <c r="AH4397" s="2"/>
      <c r="AI4397" s="51"/>
      <c r="AJ4397" s="51"/>
      <c r="AK4397" s="51"/>
      <c r="AL4397" s="51"/>
      <c r="AM4397" s="51"/>
    </row>
    <row r="4398" spans="4:39">
      <c r="D4398" s="62">
        <v>2003</v>
      </c>
      <c r="E4398" s="62">
        <v>5</v>
      </c>
      <c r="F4398" s="62">
        <v>2003</v>
      </c>
      <c r="G4398" s="62">
        <v>2004</v>
      </c>
      <c r="H4398" s="131"/>
      <c r="I4398" s="131"/>
      <c r="J4398" s="131"/>
      <c r="K4398" s="131"/>
      <c r="L4398" s="43">
        <v>0</v>
      </c>
      <c r="M4398" s="2"/>
      <c r="N4398" s="43"/>
      <c r="O4398" s="2"/>
      <c r="P4398" s="2"/>
      <c r="Q4398" s="2"/>
      <c r="R4398" s="2"/>
      <c r="S4398" s="2"/>
      <c r="T4398" s="2"/>
      <c r="U4398" s="2"/>
      <c r="V4398" s="2"/>
      <c r="W4398" s="2"/>
      <c r="X4398" s="2"/>
      <c r="Y4398" s="2"/>
      <c r="Z4398" s="2"/>
      <c r="AA4398" s="2"/>
      <c r="AB4398" s="2"/>
      <c r="AC4398" s="2"/>
      <c r="AD4398" s="2"/>
      <c r="AE4398" s="2"/>
      <c r="AF4398" s="2"/>
      <c r="AG4398" s="2"/>
      <c r="AH4398" s="2"/>
      <c r="AI4398" s="51"/>
      <c r="AJ4398" s="51"/>
      <c r="AK4398" s="51"/>
      <c r="AL4398" s="51"/>
      <c r="AM4398" s="51"/>
    </row>
    <row r="4399" spans="4:39">
      <c r="D4399" s="62">
        <v>2003</v>
      </c>
      <c r="E4399" s="62">
        <v>6</v>
      </c>
      <c r="F4399" s="62">
        <v>2003</v>
      </c>
      <c r="G4399" s="62">
        <v>2004</v>
      </c>
      <c r="H4399" s="131"/>
      <c r="I4399" s="131"/>
      <c r="J4399" s="131"/>
      <c r="K4399" s="131"/>
      <c r="L4399" s="43">
        <v>0</v>
      </c>
      <c r="M4399" s="2"/>
      <c r="N4399" s="43"/>
      <c r="O4399" s="2"/>
      <c r="P4399" s="2"/>
      <c r="Q4399" s="2"/>
      <c r="R4399" s="2"/>
      <c r="S4399" s="2"/>
      <c r="T4399" s="2"/>
      <c r="U4399" s="2"/>
      <c r="V4399" s="2"/>
      <c r="W4399" s="2"/>
      <c r="X4399" s="2"/>
      <c r="Y4399" s="2"/>
      <c r="Z4399" s="2"/>
      <c r="AA4399" s="2"/>
      <c r="AB4399" s="2"/>
      <c r="AC4399" s="2"/>
      <c r="AD4399" s="2"/>
      <c r="AE4399" s="2"/>
      <c r="AF4399" s="2"/>
      <c r="AG4399" s="2"/>
      <c r="AH4399" s="2"/>
      <c r="AI4399" s="51"/>
      <c r="AJ4399" s="51"/>
      <c r="AK4399" s="51"/>
      <c r="AL4399" s="51"/>
      <c r="AM4399" s="51"/>
    </row>
    <row r="4400" spans="4:39">
      <c r="D4400" s="62">
        <v>2003</v>
      </c>
      <c r="E4400" s="62">
        <v>7</v>
      </c>
      <c r="F4400" s="62">
        <v>2004</v>
      </c>
      <c r="G4400" s="62">
        <v>2004</v>
      </c>
      <c r="H4400" s="131"/>
      <c r="I4400" s="131"/>
      <c r="J4400" s="131"/>
      <c r="K4400" s="131"/>
      <c r="L4400" s="43">
        <v>0</v>
      </c>
      <c r="M4400" s="2"/>
      <c r="N4400" s="43"/>
      <c r="O4400" s="2"/>
      <c r="P4400" s="2"/>
      <c r="Q4400" s="2"/>
      <c r="R4400" s="2"/>
      <c r="S4400" s="2"/>
      <c r="T4400" s="2"/>
      <c r="U4400" s="2"/>
      <c r="V4400" s="2"/>
      <c r="W4400" s="2"/>
      <c r="X4400" s="2"/>
      <c r="Y4400" s="2"/>
      <c r="Z4400" s="2"/>
      <c r="AA4400" s="2"/>
      <c r="AB4400" s="2"/>
      <c r="AC4400" s="2"/>
      <c r="AD4400" s="2"/>
      <c r="AE4400" s="2"/>
      <c r="AF4400" s="2"/>
      <c r="AG4400" s="2"/>
      <c r="AH4400" s="2"/>
      <c r="AI4400" s="51"/>
      <c r="AJ4400" s="51"/>
      <c r="AK4400" s="51"/>
      <c r="AL4400" s="51"/>
      <c r="AM4400" s="51"/>
    </row>
    <row r="4401" spans="4:39">
      <c r="D4401" s="62">
        <v>2003</v>
      </c>
      <c r="E4401" s="62">
        <v>8</v>
      </c>
      <c r="F4401" s="62">
        <v>2004</v>
      </c>
      <c r="G4401" s="62">
        <v>2004</v>
      </c>
      <c r="H4401" s="131"/>
      <c r="I4401" s="131"/>
      <c r="J4401" s="131"/>
      <c r="K4401" s="131"/>
      <c r="L4401" s="43">
        <v>0</v>
      </c>
      <c r="M4401" s="2"/>
      <c r="N4401" s="43"/>
      <c r="O4401" s="2"/>
      <c r="P4401" s="2"/>
      <c r="Q4401" s="2"/>
      <c r="R4401" s="2"/>
      <c r="S4401" s="2"/>
      <c r="T4401" s="2"/>
      <c r="U4401" s="2"/>
      <c r="V4401" s="2"/>
      <c r="W4401" s="2"/>
      <c r="X4401" s="2"/>
      <c r="Y4401" s="2"/>
      <c r="Z4401" s="2"/>
      <c r="AA4401" s="2"/>
      <c r="AB4401" s="2"/>
      <c r="AC4401" s="2"/>
      <c r="AD4401" s="2"/>
      <c r="AE4401" s="2"/>
      <c r="AF4401" s="2"/>
      <c r="AG4401" s="2"/>
      <c r="AH4401" s="2"/>
      <c r="AI4401" s="51"/>
      <c r="AJ4401" s="51"/>
      <c r="AK4401" s="51"/>
      <c r="AL4401" s="51"/>
      <c r="AM4401" s="51"/>
    </row>
    <row r="4402" spans="4:39">
      <c r="D4402" s="62">
        <v>2003</v>
      </c>
      <c r="E4402" s="62">
        <v>9</v>
      </c>
      <c r="F4402" s="62">
        <v>2004</v>
      </c>
      <c r="G4402" s="62">
        <v>2004</v>
      </c>
      <c r="H4402" s="131"/>
      <c r="I4402" s="131"/>
      <c r="J4402" s="131"/>
      <c r="K4402" s="131"/>
      <c r="L4402" s="43">
        <v>0</v>
      </c>
      <c r="M4402" s="2"/>
      <c r="N4402" s="43"/>
      <c r="O4402" s="2"/>
      <c r="P4402" s="2"/>
      <c r="Q4402" s="2"/>
      <c r="R4402" s="2"/>
      <c r="S4402" s="2"/>
      <c r="T4402" s="2"/>
      <c r="U4402" s="2"/>
      <c r="V4402" s="2"/>
      <c r="W4402" s="2"/>
      <c r="X4402" s="2"/>
      <c r="Y4402" s="2"/>
      <c r="Z4402" s="2"/>
      <c r="AA4402" s="2"/>
      <c r="AB4402" s="2"/>
      <c r="AC4402" s="2"/>
      <c r="AD4402" s="2"/>
      <c r="AE4402" s="2"/>
      <c r="AF4402" s="2"/>
      <c r="AG4402" s="2"/>
      <c r="AH4402" s="2"/>
      <c r="AI4402" s="51"/>
      <c r="AJ4402" s="51"/>
      <c r="AK4402" s="51"/>
      <c r="AL4402" s="51"/>
      <c r="AM4402" s="51"/>
    </row>
    <row r="4403" spans="4:39">
      <c r="D4403" s="62">
        <v>2003</v>
      </c>
      <c r="E4403" s="62">
        <v>10</v>
      </c>
      <c r="F4403" s="62">
        <v>2004</v>
      </c>
      <c r="G4403" s="62">
        <v>2004</v>
      </c>
      <c r="H4403" s="131"/>
      <c r="I4403" s="131"/>
      <c r="J4403" s="131"/>
      <c r="K4403" s="131"/>
      <c r="L4403" s="43">
        <v>0</v>
      </c>
      <c r="M4403" s="2"/>
      <c r="N4403" s="43"/>
      <c r="O4403" s="2"/>
      <c r="P4403" s="2"/>
      <c r="Q4403" s="2"/>
      <c r="R4403" s="2"/>
      <c r="S4403" s="2"/>
      <c r="T4403" s="2"/>
      <c r="U4403" s="2"/>
      <c r="V4403" s="2"/>
      <c r="W4403" s="2"/>
      <c r="X4403" s="2"/>
      <c r="Y4403" s="2"/>
      <c r="Z4403" s="2"/>
      <c r="AA4403" s="2"/>
      <c r="AB4403" s="2"/>
      <c r="AC4403" s="2"/>
      <c r="AD4403" s="2"/>
      <c r="AE4403" s="2"/>
      <c r="AF4403" s="2"/>
      <c r="AG4403" s="2"/>
      <c r="AH4403" s="2"/>
      <c r="AI4403" s="51"/>
      <c r="AJ4403" s="51"/>
      <c r="AK4403" s="51"/>
      <c r="AL4403" s="51"/>
      <c r="AM4403" s="51"/>
    </row>
    <row r="4404" spans="4:39">
      <c r="D4404" s="62">
        <v>2003</v>
      </c>
      <c r="E4404" s="62">
        <v>11</v>
      </c>
      <c r="F4404" s="62">
        <v>2004</v>
      </c>
      <c r="G4404" s="62">
        <v>2004</v>
      </c>
      <c r="H4404" s="131"/>
      <c r="I4404" s="131"/>
      <c r="J4404" s="131"/>
      <c r="K4404" s="131"/>
      <c r="L4404" s="43">
        <v>0</v>
      </c>
      <c r="M4404" s="2"/>
      <c r="N4404" s="43"/>
      <c r="O4404" s="2"/>
      <c r="P4404" s="2"/>
      <c r="Q4404" s="2"/>
      <c r="R4404" s="2"/>
      <c r="S4404" s="2"/>
      <c r="T4404" s="2"/>
      <c r="U4404" s="2"/>
      <c r="V4404" s="2"/>
      <c r="W4404" s="2"/>
      <c r="X4404" s="2"/>
      <c r="Y4404" s="2"/>
      <c r="Z4404" s="2"/>
      <c r="AA4404" s="2"/>
      <c r="AB4404" s="2"/>
      <c r="AC4404" s="2"/>
      <c r="AD4404" s="2"/>
      <c r="AE4404" s="2"/>
      <c r="AF4404" s="2"/>
      <c r="AG4404" s="2"/>
      <c r="AH4404" s="2"/>
      <c r="AI4404" s="51"/>
      <c r="AJ4404" s="51"/>
      <c r="AK4404" s="51"/>
      <c r="AL4404" s="51"/>
      <c r="AM4404" s="51"/>
    </row>
    <row r="4405" spans="4:39">
      <c r="D4405" s="62">
        <v>2003</v>
      </c>
      <c r="E4405" s="62">
        <v>12</v>
      </c>
      <c r="F4405" s="62">
        <v>2004</v>
      </c>
      <c r="G4405" s="62">
        <v>2004</v>
      </c>
      <c r="H4405" s="131"/>
      <c r="I4405" s="131"/>
      <c r="J4405" s="131"/>
      <c r="K4405" s="131"/>
      <c r="L4405" s="43">
        <v>0</v>
      </c>
      <c r="M4405" s="2"/>
      <c r="N4405" s="43"/>
      <c r="O4405" s="2"/>
      <c r="P4405" s="2"/>
      <c r="Q4405" s="2"/>
      <c r="R4405" s="2"/>
      <c r="S4405" s="2"/>
      <c r="T4405" s="2"/>
      <c r="U4405" s="2"/>
      <c r="V4405" s="2"/>
      <c r="W4405" s="2"/>
      <c r="X4405" s="2"/>
      <c r="Y4405" s="2"/>
      <c r="Z4405" s="2"/>
      <c r="AA4405" s="2"/>
      <c r="AB4405" s="2"/>
      <c r="AC4405" s="2"/>
      <c r="AD4405" s="2"/>
      <c r="AE4405" s="2"/>
      <c r="AF4405" s="2"/>
      <c r="AG4405" s="2"/>
      <c r="AH4405" s="2"/>
      <c r="AI4405" s="51"/>
      <c r="AJ4405" s="51"/>
      <c r="AK4405" s="51"/>
      <c r="AL4405" s="51"/>
      <c r="AM4405" s="51"/>
    </row>
    <row r="4406" spans="4:39">
      <c r="D4406" s="62">
        <v>2004</v>
      </c>
      <c r="E4406" s="62">
        <v>1</v>
      </c>
      <c r="F4406" s="62">
        <v>2004</v>
      </c>
      <c r="G4406" s="62">
        <v>2004</v>
      </c>
      <c r="H4406" s="131"/>
      <c r="I4406" s="131"/>
      <c r="J4406" s="131"/>
      <c r="K4406" s="131"/>
      <c r="L4406" s="43">
        <v>0</v>
      </c>
      <c r="M4406" s="2"/>
      <c r="N4406" s="43"/>
      <c r="O4406" s="2"/>
      <c r="P4406" s="2"/>
      <c r="Q4406" s="2"/>
      <c r="R4406" s="2"/>
      <c r="S4406" s="2"/>
      <c r="T4406" s="2"/>
      <c r="U4406" s="2"/>
      <c r="V4406" s="2"/>
      <c r="W4406" s="2"/>
      <c r="X4406" s="2"/>
      <c r="Y4406" s="2"/>
      <c r="Z4406" s="2"/>
      <c r="AA4406" s="2"/>
      <c r="AB4406" s="2"/>
      <c r="AC4406" s="2"/>
      <c r="AD4406" s="2"/>
      <c r="AE4406" s="2"/>
      <c r="AF4406" s="2"/>
      <c r="AG4406" s="2"/>
      <c r="AH4406" s="2"/>
      <c r="AI4406" s="51"/>
      <c r="AJ4406" s="51"/>
      <c r="AK4406" s="51"/>
      <c r="AL4406" s="51"/>
      <c r="AM4406" s="51"/>
    </row>
    <row r="4407" spans="4:39">
      <c r="D4407" s="62">
        <v>2004</v>
      </c>
      <c r="E4407" s="62">
        <v>2</v>
      </c>
      <c r="F4407" s="62">
        <v>2004</v>
      </c>
      <c r="G4407" s="62">
        <v>2004</v>
      </c>
      <c r="H4407" s="131"/>
      <c r="I4407" s="131"/>
      <c r="J4407" s="131"/>
      <c r="K4407" s="131"/>
      <c r="L4407" s="43">
        <v>0</v>
      </c>
      <c r="M4407" s="2"/>
      <c r="N4407" s="43"/>
      <c r="O4407" s="2"/>
      <c r="P4407" s="2"/>
      <c r="Q4407" s="2"/>
      <c r="R4407" s="2"/>
      <c r="S4407" s="2"/>
      <c r="T4407" s="2"/>
      <c r="U4407" s="2"/>
      <c r="V4407" s="2"/>
      <c r="W4407" s="2"/>
      <c r="X4407" s="2"/>
      <c r="Y4407" s="2"/>
      <c r="Z4407" s="2"/>
      <c r="AA4407" s="2"/>
      <c r="AB4407" s="2"/>
      <c r="AC4407" s="2"/>
      <c r="AD4407" s="2"/>
      <c r="AE4407" s="2"/>
      <c r="AF4407" s="2"/>
      <c r="AG4407" s="2"/>
      <c r="AH4407" s="2"/>
      <c r="AI4407" s="51"/>
      <c r="AJ4407" s="51"/>
      <c r="AK4407" s="51"/>
      <c r="AL4407" s="51"/>
      <c r="AM4407" s="51"/>
    </row>
    <row r="4408" spans="4:39">
      <c r="D4408" s="62">
        <v>2004</v>
      </c>
      <c r="E4408" s="62">
        <v>3</v>
      </c>
      <c r="F4408" s="62">
        <v>2004</v>
      </c>
      <c r="G4408" s="62">
        <v>2004</v>
      </c>
      <c r="H4408" s="131"/>
      <c r="I4408" s="131"/>
      <c r="J4408" s="131"/>
      <c r="K4408" s="131"/>
      <c r="L4408" s="43">
        <v>0</v>
      </c>
      <c r="M4408" s="2"/>
      <c r="N4408" s="43"/>
      <c r="O4408" s="2"/>
      <c r="P4408" s="2"/>
      <c r="Q4408" s="2"/>
      <c r="R4408" s="2"/>
      <c r="S4408" s="2"/>
      <c r="T4408" s="2"/>
      <c r="U4408" s="2"/>
      <c r="V4408" s="2"/>
      <c r="W4408" s="2"/>
      <c r="X4408" s="2"/>
      <c r="Y4408" s="2"/>
      <c r="Z4408" s="2"/>
      <c r="AA4408" s="2"/>
      <c r="AB4408" s="2"/>
      <c r="AC4408" s="2"/>
      <c r="AD4408" s="2"/>
      <c r="AE4408" s="2"/>
      <c r="AF4408" s="2"/>
      <c r="AG4408" s="2"/>
      <c r="AH4408" s="2"/>
      <c r="AI4408" s="51"/>
      <c r="AJ4408" s="51"/>
      <c r="AK4408" s="51"/>
      <c r="AL4408" s="51"/>
      <c r="AM4408" s="51"/>
    </row>
    <row r="4409" spans="4:39">
      <c r="D4409" s="62">
        <v>2004</v>
      </c>
      <c r="E4409" s="62">
        <v>4</v>
      </c>
      <c r="F4409" s="62">
        <v>2004</v>
      </c>
      <c r="G4409" s="62">
        <v>2004</v>
      </c>
      <c r="H4409" s="131"/>
      <c r="I4409" s="131"/>
      <c r="J4409" s="131"/>
      <c r="K4409" s="131"/>
      <c r="L4409" s="43">
        <v>0</v>
      </c>
      <c r="M4409" s="2"/>
      <c r="N4409" s="43"/>
      <c r="O4409" s="2"/>
      <c r="P4409" s="2"/>
      <c r="Q4409" s="2"/>
      <c r="R4409" s="2"/>
      <c r="S4409" s="2"/>
      <c r="T4409" s="2"/>
      <c r="U4409" s="2"/>
      <c r="V4409" s="2"/>
      <c r="W4409" s="2"/>
      <c r="X4409" s="2"/>
      <c r="Y4409" s="2"/>
      <c r="Z4409" s="2"/>
      <c r="AA4409" s="2"/>
      <c r="AB4409" s="2"/>
      <c r="AC4409" s="2"/>
      <c r="AD4409" s="2"/>
      <c r="AE4409" s="2"/>
      <c r="AF4409" s="2"/>
      <c r="AG4409" s="2"/>
      <c r="AH4409" s="2"/>
      <c r="AI4409" s="51"/>
      <c r="AJ4409" s="51"/>
      <c r="AK4409" s="51"/>
      <c r="AL4409" s="51"/>
    </row>
    <row r="4410" spans="4:39">
      <c r="D4410" s="62">
        <v>2004</v>
      </c>
      <c r="E4410" s="62">
        <v>5</v>
      </c>
      <c r="F4410" s="62">
        <v>2004</v>
      </c>
      <c r="G4410" s="62">
        <v>2005</v>
      </c>
      <c r="H4410" s="131"/>
      <c r="I4410" s="131"/>
      <c r="J4410" s="131"/>
      <c r="K4410" s="131"/>
      <c r="L4410" s="43">
        <v>0</v>
      </c>
      <c r="M4410" s="2"/>
      <c r="N4410" s="43"/>
      <c r="O4410" s="2"/>
      <c r="P4410" s="2"/>
      <c r="Q4410" s="2"/>
      <c r="R4410" s="2"/>
      <c r="S4410" s="2"/>
      <c r="T4410" s="2"/>
      <c r="U4410" s="2"/>
      <c r="V4410" s="2"/>
      <c r="W4410" s="2"/>
      <c r="X4410" s="2"/>
      <c r="Y4410" s="2"/>
      <c r="Z4410" s="2"/>
      <c r="AA4410" s="2"/>
      <c r="AB4410" s="2"/>
      <c r="AC4410" s="2"/>
      <c r="AD4410" s="2"/>
      <c r="AE4410" s="2"/>
      <c r="AF4410" s="2"/>
      <c r="AG4410" s="2"/>
      <c r="AH4410" s="2"/>
      <c r="AI4410" s="51"/>
      <c r="AJ4410" s="51"/>
      <c r="AK4410" s="51"/>
      <c r="AL4410" s="51"/>
    </row>
    <row r="4411" spans="4:39">
      <c r="D4411" s="62">
        <v>2004</v>
      </c>
      <c r="E4411" s="62">
        <v>6</v>
      </c>
      <c r="F4411" s="62">
        <v>2004</v>
      </c>
      <c r="G4411" s="62">
        <v>2005</v>
      </c>
      <c r="H4411" s="131"/>
      <c r="I4411" s="131"/>
      <c r="J4411" s="131"/>
      <c r="K4411" s="131"/>
      <c r="L4411" s="43">
        <v>0</v>
      </c>
      <c r="M4411" s="2"/>
      <c r="N4411" s="43"/>
      <c r="O4411" s="2"/>
      <c r="P4411" s="2"/>
      <c r="Q4411" s="2"/>
      <c r="R4411" s="2"/>
      <c r="S4411" s="2"/>
      <c r="T4411" s="2"/>
      <c r="U4411" s="2"/>
      <c r="V4411" s="2"/>
      <c r="W4411" s="2"/>
      <c r="X4411" s="2"/>
      <c r="Y4411" s="2"/>
      <c r="Z4411" s="2"/>
      <c r="AA4411" s="2"/>
      <c r="AB4411" s="2"/>
      <c r="AC4411" s="2"/>
      <c r="AD4411" s="2"/>
      <c r="AE4411" s="2"/>
      <c r="AF4411" s="2"/>
      <c r="AG4411" s="2"/>
      <c r="AH4411" s="2"/>
      <c r="AI4411" s="51"/>
      <c r="AJ4411" s="51"/>
      <c r="AK4411" s="51"/>
      <c r="AL4411" s="51"/>
    </row>
    <row r="4412" spans="4:39">
      <c r="D4412" s="62">
        <v>2004</v>
      </c>
      <c r="E4412" s="62">
        <v>7</v>
      </c>
      <c r="F4412" s="62">
        <v>2005</v>
      </c>
      <c r="G4412" s="62">
        <v>2005</v>
      </c>
      <c r="H4412" s="131"/>
      <c r="I4412" s="131"/>
      <c r="J4412" s="131"/>
      <c r="K4412" s="131"/>
      <c r="L4412" s="43">
        <v>0</v>
      </c>
      <c r="M4412" s="2"/>
      <c r="N4412" s="43"/>
      <c r="O4412" s="2"/>
      <c r="P4412" s="2"/>
      <c r="Q4412" s="2"/>
      <c r="R4412" s="2"/>
      <c r="S4412" s="2"/>
      <c r="T4412" s="2"/>
      <c r="U4412" s="2"/>
      <c r="V4412" s="2"/>
      <c r="W4412" s="2"/>
      <c r="X4412" s="2"/>
      <c r="Y4412" s="2"/>
      <c r="Z4412" s="2"/>
      <c r="AA4412" s="2"/>
      <c r="AB4412" s="2"/>
      <c r="AC4412" s="2"/>
      <c r="AD4412" s="2"/>
      <c r="AE4412" s="2"/>
      <c r="AF4412" s="2"/>
      <c r="AG4412" s="2"/>
      <c r="AH4412" s="2"/>
      <c r="AI4412" s="51"/>
      <c r="AJ4412" s="51"/>
      <c r="AK4412" s="51"/>
      <c r="AL4412" s="51"/>
    </row>
    <row r="4413" spans="4:39">
      <c r="D4413" s="62">
        <v>2004</v>
      </c>
      <c r="E4413" s="62">
        <v>8</v>
      </c>
      <c r="F4413" s="62">
        <v>2005</v>
      </c>
      <c r="G4413" s="62">
        <v>2005</v>
      </c>
      <c r="H4413" s="131"/>
      <c r="I4413" s="131"/>
      <c r="J4413" s="131"/>
      <c r="K4413" s="131"/>
      <c r="L4413" s="43">
        <v>0</v>
      </c>
      <c r="M4413" s="2"/>
      <c r="N4413" s="43"/>
      <c r="O4413" s="2"/>
      <c r="P4413" s="2"/>
      <c r="Q4413" s="2"/>
      <c r="R4413" s="2"/>
      <c r="S4413" s="2"/>
      <c r="T4413" s="2"/>
      <c r="U4413" s="2"/>
      <c r="V4413" s="2"/>
      <c r="W4413" s="2"/>
      <c r="X4413" s="2"/>
      <c r="Y4413" s="2"/>
      <c r="Z4413" s="2"/>
      <c r="AA4413" s="2"/>
      <c r="AB4413" s="2"/>
      <c r="AC4413" s="2"/>
      <c r="AD4413" s="2"/>
      <c r="AE4413" s="2"/>
      <c r="AF4413" s="2"/>
      <c r="AG4413" s="2"/>
      <c r="AH4413" s="2"/>
      <c r="AI4413" s="51"/>
      <c r="AJ4413" s="51"/>
      <c r="AK4413" s="51"/>
      <c r="AL4413" s="51"/>
    </row>
    <row r="4414" spans="4:39">
      <c r="D4414" s="62">
        <v>2004</v>
      </c>
      <c r="E4414" s="62">
        <v>9</v>
      </c>
      <c r="F4414" s="62">
        <v>2005</v>
      </c>
      <c r="G4414" s="62">
        <v>2005</v>
      </c>
      <c r="H4414" s="131"/>
      <c r="I4414" s="131"/>
      <c r="J4414" s="131"/>
      <c r="K4414" s="131"/>
      <c r="L4414" s="43">
        <v>0</v>
      </c>
      <c r="M4414" s="2"/>
      <c r="N4414" s="43"/>
      <c r="O4414" s="2"/>
      <c r="P4414" s="2"/>
      <c r="Q4414" s="2"/>
      <c r="R4414" s="2"/>
      <c r="S4414" s="2"/>
      <c r="T4414" s="2"/>
      <c r="U4414" s="2"/>
      <c r="V4414" s="2"/>
      <c r="W4414" s="2"/>
      <c r="X4414" s="2"/>
      <c r="Y4414" s="2"/>
      <c r="Z4414" s="2"/>
      <c r="AA4414" s="2"/>
      <c r="AB4414" s="2"/>
      <c r="AC4414" s="2"/>
      <c r="AD4414" s="2"/>
      <c r="AE4414" s="2"/>
      <c r="AF4414" s="2"/>
      <c r="AG4414" s="2"/>
      <c r="AH4414" s="2"/>
      <c r="AI4414" s="51"/>
      <c r="AJ4414" s="51"/>
      <c r="AK4414" s="51"/>
      <c r="AL4414" s="51"/>
    </row>
    <row r="4415" spans="4:39">
      <c r="D4415" s="62">
        <v>2004</v>
      </c>
      <c r="E4415" s="62">
        <v>10</v>
      </c>
      <c r="F4415" s="62">
        <v>2005</v>
      </c>
      <c r="G4415" s="62">
        <v>2005</v>
      </c>
      <c r="H4415" s="131"/>
      <c r="I4415" s="131"/>
      <c r="J4415" s="131"/>
      <c r="K4415" s="131"/>
      <c r="L4415" s="43">
        <v>0</v>
      </c>
      <c r="M4415" s="2"/>
      <c r="N4415" s="43"/>
      <c r="O4415" s="2"/>
      <c r="P4415" s="2"/>
      <c r="Q4415" s="2"/>
      <c r="R4415" s="2"/>
      <c r="S4415" s="2"/>
      <c r="T4415" s="2"/>
      <c r="U4415" s="2"/>
      <c r="V4415" s="2"/>
      <c r="W4415" s="2"/>
      <c r="X4415" s="2"/>
      <c r="Y4415" s="2"/>
      <c r="Z4415" s="2"/>
      <c r="AA4415" s="2"/>
      <c r="AB4415" s="2"/>
      <c r="AC4415" s="2"/>
      <c r="AD4415" s="2"/>
      <c r="AE4415" s="2"/>
      <c r="AF4415" s="2"/>
      <c r="AG4415" s="2"/>
      <c r="AH4415" s="2"/>
      <c r="AI4415" s="51"/>
      <c r="AJ4415" s="51"/>
      <c r="AK4415" s="51"/>
      <c r="AL4415" s="51"/>
    </row>
    <row r="4416" spans="4:39">
      <c r="D4416" s="62">
        <v>2004</v>
      </c>
      <c r="E4416" s="62">
        <v>11</v>
      </c>
      <c r="F4416" s="62">
        <v>2005</v>
      </c>
      <c r="G4416" s="62">
        <v>2005</v>
      </c>
      <c r="H4416" s="131"/>
      <c r="I4416" s="131"/>
      <c r="J4416" s="131"/>
      <c r="K4416" s="131"/>
      <c r="L4416" s="43">
        <v>0</v>
      </c>
      <c r="M4416" s="2"/>
      <c r="N4416" s="43"/>
      <c r="O4416" s="2"/>
      <c r="P4416" s="2"/>
      <c r="Q4416" s="2"/>
      <c r="R4416" s="2"/>
      <c r="S4416" s="2"/>
      <c r="T4416" s="2"/>
      <c r="U4416" s="2"/>
      <c r="V4416" s="2"/>
      <c r="W4416" s="2"/>
      <c r="X4416" s="2"/>
      <c r="Y4416" s="2"/>
      <c r="Z4416" s="2"/>
      <c r="AA4416" s="2"/>
      <c r="AB4416" s="2"/>
      <c r="AC4416" s="2"/>
      <c r="AD4416" s="2"/>
      <c r="AE4416" s="2"/>
      <c r="AF4416" s="2"/>
      <c r="AG4416" s="2"/>
      <c r="AH4416" s="2"/>
      <c r="AI4416" s="51"/>
      <c r="AJ4416" s="51"/>
      <c r="AK4416" s="51"/>
      <c r="AL4416" s="51"/>
    </row>
    <row r="4417" spans="1:38">
      <c r="D4417" s="62">
        <v>2004</v>
      </c>
      <c r="E4417" s="62">
        <v>12</v>
      </c>
      <c r="F4417" s="62">
        <v>2005</v>
      </c>
      <c r="G4417" s="62">
        <v>2005</v>
      </c>
      <c r="H4417" s="131"/>
      <c r="I4417" s="131"/>
      <c r="J4417" s="131"/>
      <c r="K4417" s="131"/>
      <c r="L4417" s="43">
        <v>0</v>
      </c>
      <c r="M4417" s="2"/>
      <c r="N4417" s="43"/>
      <c r="O4417" s="2"/>
      <c r="P4417" s="2"/>
      <c r="Q4417" s="2"/>
      <c r="R4417" s="2"/>
      <c r="S4417" s="2"/>
      <c r="T4417" s="2"/>
      <c r="U4417" s="2"/>
      <c r="V4417" s="2"/>
      <c r="W4417" s="2"/>
      <c r="X4417" s="2"/>
      <c r="Y4417" s="2"/>
      <c r="Z4417" s="2"/>
      <c r="AA4417" s="2"/>
      <c r="AB4417" s="2"/>
      <c r="AC4417" s="2"/>
      <c r="AD4417" s="2"/>
      <c r="AE4417" s="2"/>
      <c r="AF4417" s="2"/>
      <c r="AG4417" s="2"/>
      <c r="AH4417" s="2"/>
      <c r="AI4417" s="51"/>
      <c r="AJ4417" s="51"/>
      <c r="AK4417" s="51"/>
      <c r="AL4417" s="51"/>
    </row>
    <row r="4418" spans="1:38">
      <c r="D4418" s="62">
        <v>2005</v>
      </c>
      <c r="E4418" s="62">
        <v>1</v>
      </c>
      <c r="F4418" s="62">
        <v>2005</v>
      </c>
      <c r="G4418" s="62">
        <v>2005</v>
      </c>
      <c r="H4418" s="131"/>
      <c r="I4418" s="131"/>
      <c r="J4418" s="131"/>
      <c r="K4418" s="131"/>
      <c r="L4418" s="43">
        <v>0</v>
      </c>
      <c r="M4418" s="2"/>
      <c r="N4418" s="43"/>
      <c r="O4418" s="2"/>
      <c r="P4418" s="2"/>
      <c r="Q4418" s="2"/>
      <c r="R4418" s="2"/>
      <c r="S4418" s="2"/>
      <c r="T4418" s="2"/>
      <c r="U4418" s="2"/>
      <c r="V4418" s="2"/>
      <c r="W4418" s="2"/>
      <c r="X4418" s="2"/>
      <c r="Y4418" s="2"/>
      <c r="Z4418" s="2"/>
      <c r="AA4418" s="2"/>
      <c r="AB4418" s="2"/>
      <c r="AC4418" s="2"/>
      <c r="AD4418" s="2"/>
      <c r="AE4418" s="2"/>
      <c r="AF4418" s="2"/>
      <c r="AG4418" s="2"/>
      <c r="AH4418" s="2"/>
      <c r="AI4418" s="51"/>
      <c r="AJ4418" s="51"/>
      <c r="AK4418" s="51"/>
      <c r="AL4418" s="51"/>
    </row>
    <row r="4419" spans="1:38">
      <c r="D4419" s="62">
        <v>2005</v>
      </c>
      <c r="E4419" s="62">
        <v>2</v>
      </c>
      <c r="F4419" s="62">
        <v>2005</v>
      </c>
      <c r="G4419" s="62">
        <v>2005</v>
      </c>
      <c r="H4419" s="131"/>
      <c r="I4419" s="131"/>
      <c r="J4419" s="131"/>
      <c r="K4419" s="131"/>
      <c r="L4419" s="43">
        <v>0</v>
      </c>
      <c r="M4419" s="2"/>
      <c r="N4419" s="43"/>
      <c r="O4419" s="2"/>
      <c r="P4419" s="2"/>
      <c r="Q4419" s="2"/>
      <c r="R4419" s="2"/>
      <c r="S4419" s="2"/>
      <c r="T4419" s="2"/>
      <c r="U4419" s="2"/>
      <c r="V4419" s="2"/>
      <c r="W4419" s="2"/>
      <c r="X4419" s="2"/>
      <c r="Y4419" s="2"/>
      <c r="Z4419" s="2"/>
      <c r="AA4419" s="2"/>
      <c r="AB4419" s="2"/>
      <c r="AC4419" s="2"/>
      <c r="AD4419" s="2"/>
      <c r="AE4419" s="2"/>
      <c r="AF4419" s="2"/>
      <c r="AG4419" s="2"/>
      <c r="AH4419" s="2"/>
      <c r="AI4419" s="51"/>
      <c r="AJ4419" s="51"/>
      <c r="AK4419" s="51"/>
      <c r="AL4419" s="51"/>
    </row>
    <row r="4420" spans="1:38">
      <c r="D4420" s="62">
        <v>2005</v>
      </c>
      <c r="E4420" s="62">
        <v>3</v>
      </c>
      <c r="F4420" s="62">
        <v>2005</v>
      </c>
      <c r="G4420" s="62">
        <v>2005</v>
      </c>
      <c r="H4420" s="131"/>
      <c r="I4420" s="131"/>
      <c r="J4420" s="131"/>
      <c r="K4420" s="131"/>
      <c r="L4420" s="43">
        <v>0</v>
      </c>
      <c r="M4420" s="2"/>
      <c r="N4420" s="43"/>
      <c r="O4420" s="2"/>
      <c r="P4420" s="2"/>
      <c r="Q4420" s="2"/>
      <c r="R4420" s="2"/>
      <c r="S4420" s="2"/>
      <c r="T4420" s="2"/>
      <c r="U4420" s="2"/>
      <c r="V4420" s="2"/>
      <c r="W4420" s="2"/>
      <c r="X4420" s="2"/>
      <c r="Y4420" s="2"/>
      <c r="Z4420" s="2"/>
      <c r="AA4420" s="2"/>
      <c r="AB4420" s="2"/>
      <c r="AC4420" s="2"/>
      <c r="AD4420" s="2"/>
      <c r="AE4420" s="2"/>
      <c r="AF4420" s="2"/>
      <c r="AG4420" s="2"/>
      <c r="AH4420" s="2"/>
      <c r="AI4420" s="51"/>
      <c r="AJ4420" s="51"/>
      <c r="AK4420" s="51"/>
      <c r="AL4420" s="51"/>
    </row>
    <row r="4421" spans="1:38">
      <c r="D4421" s="62">
        <v>2005</v>
      </c>
      <c r="E4421" s="62">
        <v>4</v>
      </c>
      <c r="F4421" s="62">
        <v>2005</v>
      </c>
      <c r="G4421" s="62">
        <v>2005</v>
      </c>
      <c r="H4421" s="131"/>
      <c r="I4421" s="131"/>
      <c r="J4421" s="131"/>
      <c r="K4421" s="131"/>
      <c r="L4421" s="43">
        <v>0</v>
      </c>
      <c r="M4421" s="2"/>
      <c r="N4421" s="43"/>
      <c r="O4421" s="2"/>
      <c r="P4421" s="2"/>
      <c r="Q4421" s="2"/>
      <c r="R4421" s="2"/>
      <c r="S4421" s="2"/>
      <c r="T4421" s="2"/>
      <c r="U4421" s="2"/>
      <c r="V4421" s="2"/>
      <c r="W4421" s="2"/>
      <c r="X4421" s="2"/>
      <c r="Y4421" s="2"/>
      <c r="Z4421" s="2"/>
      <c r="AA4421" s="2"/>
      <c r="AB4421" s="2"/>
      <c r="AC4421" s="2"/>
      <c r="AD4421" s="2"/>
      <c r="AE4421" s="2"/>
      <c r="AF4421" s="2"/>
      <c r="AG4421" s="2"/>
      <c r="AH4421" s="2"/>
      <c r="AI4421" s="51"/>
      <c r="AJ4421" s="51"/>
      <c r="AK4421" s="51"/>
      <c r="AL4421" s="51"/>
    </row>
    <row r="4422" spans="1:38">
      <c r="D4422" s="62">
        <v>2005</v>
      </c>
      <c r="E4422" s="62">
        <v>5</v>
      </c>
      <c r="F4422" s="62">
        <v>2005</v>
      </c>
      <c r="G4422" s="62">
        <v>2006</v>
      </c>
      <c r="H4422" s="131"/>
      <c r="I4422" s="131"/>
      <c r="J4422" s="131"/>
      <c r="K4422" s="131"/>
      <c r="L4422" s="43">
        <v>0</v>
      </c>
      <c r="M4422" s="2"/>
      <c r="N4422" s="43"/>
      <c r="O4422" s="2"/>
      <c r="P4422" s="2"/>
      <c r="Q4422" s="2"/>
      <c r="R4422" s="2"/>
      <c r="S4422" s="2"/>
      <c r="T4422" s="2"/>
      <c r="U4422" s="2"/>
      <c r="V4422" s="2"/>
      <c r="W4422" s="2"/>
      <c r="X4422" s="2"/>
      <c r="Y4422" s="2"/>
      <c r="Z4422" s="2"/>
      <c r="AA4422" s="2"/>
      <c r="AB4422" s="2"/>
      <c r="AC4422" s="2"/>
      <c r="AD4422" s="2"/>
      <c r="AE4422" s="2"/>
      <c r="AF4422" s="2"/>
      <c r="AG4422" s="2"/>
      <c r="AH4422" s="2"/>
    </row>
    <row r="4423" spans="1:38">
      <c r="D4423" s="62">
        <v>2005</v>
      </c>
      <c r="E4423" s="62">
        <v>6</v>
      </c>
      <c r="F4423" s="62">
        <v>2005</v>
      </c>
      <c r="G4423" s="62">
        <v>2006</v>
      </c>
      <c r="H4423" s="131"/>
      <c r="I4423" s="131"/>
      <c r="J4423" s="131"/>
      <c r="K4423" s="131"/>
      <c r="L4423" s="43">
        <v>0</v>
      </c>
      <c r="M4423" s="2"/>
      <c r="N4423" s="43"/>
      <c r="O4423" s="2"/>
      <c r="P4423" s="2"/>
      <c r="Q4423" s="2"/>
      <c r="R4423" s="2"/>
      <c r="S4423" s="2"/>
      <c r="T4423" s="2"/>
      <c r="U4423" s="2"/>
      <c r="V4423" s="2"/>
      <c r="W4423" s="2"/>
      <c r="X4423" s="2"/>
      <c r="Y4423" s="2"/>
      <c r="Z4423" s="2"/>
      <c r="AA4423" s="2"/>
      <c r="AB4423" s="2"/>
      <c r="AC4423" s="2"/>
      <c r="AD4423" s="2"/>
      <c r="AE4423" s="2"/>
      <c r="AF4423" s="2"/>
      <c r="AG4423" s="2"/>
      <c r="AH4423" s="2"/>
    </row>
    <row r="4424" spans="1:38">
      <c r="D4424" s="62">
        <v>2005</v>
      </c>
      <c r="E4424" s="62">
        <v>7</v>
      </c>
      <c r="F4424" s="62">
        <v>2006</v>
      </c>
      <c r="G4424" s="62">
        <v>2006</v>
      </c>
      <c r="H4424" s="131"/>
      <c r="I4424" s="131"/>
      <c r="J4424" s="131"/>
      <c r="K4424" s="131"/>
      <c r="L4424" s="43">
        <v>0</v>
      </c>
      <c r="M4424" s="2"/>
      <c r="N4424" s="43"/>
      <c r="O4424" s="2"/>
      <c r="P4424" s="2"/>
      <c r="Q4424" s="2"/>
      <c r="R4424" s="2"/>
      <c r="S4424" s="2"/>
      <c r="T4424" s="2"/>
      <c r="U4424" s="2"/>
      <c r="V4424" s="2"/>
      <c r="W4424" s="2"/>
      <c r="X4424" s="2"/>
      <c r="Y4424" s="2"/>
      <c r="Z4424" s="2"/>
      <c r="AA4424" s="2"/>
      <c r="AB4424" s="2"/>
      <c r="AC4424" s="2"/>
      <c r="AD4424" s="2"/>
      <c r="AE4424" s="2"/>
      <c r="AF4424" s="2"/>
      <c r="AG4424" s="2"/>
      <c r="AH4424" s="2"/>
    </row>
    <row r="4425" spans="1:38">
      <c r="D4425" s="62">
        <v>2005</v>
      </c>
      <c r="E4425" s="62">
        <v>8</v>
      </c>
      <c r="F4425" s="62">
        <v>2006</v>
      </c>
      <c r="G4425" s="62">
        <v>2006</v>
      </c>
      <c r="H4425" s="131"/>
      <c r="I4425" s="131"/>
      <c r="J4425" s="131"/>
      <c r="K4425" s="131"/>
      <c r="L4425" s="43">
        <v>0</v>
      </c>
      <c r="M4425" s="2"/>
      <c r="N4425" s="43"/>
      <c r="O4425" s="2"/>
      <c r="P4425" s="2"/>
      <c r="Q4425" s="2"/>
      <c r="R4425" s="2"/>
      <c r="S4425" s="2"/>
      <c r="T4425" s="2"/>
      <c r="U4425" s="2"/>
      <c r="V4425" s="2"/>
      <c r="W4425" s="2"/>
      <c r="X4425" s="2"/>
      <c r="Y4425" s="2"/>
      <c r="Z4425" s="2"/>
      <c r="AA4425" s="2"/>
      <c r="AB4425" s="2"/>
      <c r="AC4425" s="2"/>
      <c r="AD4425" s="2"/>
      <c r="AE4425" s="2"/>
      <c r="AF4425" s="2"/>
      <c r="AG4425" s="2"/>
      <c r="AH4425" s="2"/>
    </row>
    <row r="4426" spans="1:38">
      <c r="D4426" s="62">
        <v>2005</v>
      </c>
      <c r="E4426" s="62">
        <v>9</v>
      </c>
      <c r="F4426" s="62">
        <v>2006</v>
      </c>
      <c r="G4426" s="62">
        <v>2006</v>
      </c>
      <c r="H4426" s="131"/>
      <c r="I4426" s="131"/>
      <c r="J4426" s="131"/>
      <c r="K4426" s="131"/>
      <c r="L4426" s="43">
        <v>0</v>
      </c>
      <c r="M4426" s="2"/>
      <c r="N4426" s="43"/>
      <c r="O4426" s="2"/>
      <c r="P4426" s="2"/>
      <c r="Q4426" s="2"/>
      <c r="R4426" s="2"/>
      <c r="S4426" s="2"/>
      <c r="T4426" s="2"/>
      <c r="U4426" s="2"/>
      <c r="V4426" s="2"/>
      <c r="W4426" s="2"/>
      <c r="X4426" s="2"/>
      <c r="Y4426" s="2"/>
      <c r="Z4426" s="2"/>
      <c r="AA4426" s="2"/>
      <c r="AB4426" s="2"/>
      <c r="AC4426" s="2"/>
      <c r="AD4426" s="2"/>
      <c r="AE4426" s="2"/>
      <c r="AF4426" s="2"/>
      <c r="AG4426" s="2"/>
      <c r="AH4426" s="2"/>
    </row>
    <row r="4427" spans="1:38">
      <c r="D4427" s="62">
        <v>2005</v>
      </c>
      <c r="E4427" s="62">
        <v>10</v>
      </c>
      <c r="F4427" s="62">
        <v>2006</v>
      </c>
      <c r="G4427" s="62">
        <v>2006</v>
      </c>
      <c r="H4427" s="131"/>
      <c r="I4427" s="131"/>
      <c r="J4427" s="131"/>
      <c r="K4427" s="131"/>
      <c r="L4427" s="43">
        <v>0</v>
      </c>
      <c r="M4427" s="2"/>
      <c r="N4427" s="43"/>
      <c r="O4427" s="2"/>
      <c r="P4427" s="2"/>
      <c r="Q4427" s="2"/>
      <c r="R4427" s="2"/>
      <c r="S4427" s="2"/>
      <c r="T4427" s="2"/>
      <c r="U4427" s="2"/>
      <c r="V4427" s="2"/>
      <c r="W4427" s="2"/>
      <c r="X4427" s="2"/>
      <c r="Y4427" s="2"/>
      <c r="Z4427" s="2"/>
      <c r="AA4427" s="2"/>
      <c r="AB4427" s="2"/>
      <c r="AC4427" s="2"/>
      <c r="AD4427" s="2"/>
      <c r="AE4427" s="2"/>
      <c r="AF4427" s="2"/>
      <c r="AG4427" s="2"/>
      <c r="AH4427" s="2"/>
    </row>
    <row r="4428" spans="1:38">
      <c r="D4428" s="62">
        <v>2005</v>
      </c>
      <c r="E4428" s="62">
        <v>11</v>
      </c>
      <c r="F4428" s="62">
        <v>2006</v>
      </c>
      <c r="G4428" s="62">
        <v>2006</v>
      </c>
      <c r="H4428" s="131"/>
      <c r="I4428" s="131"/>
      <c r="J4428" s="131"/>
      <c r="K4428" s="131"/>
      <c r="L4428" s="43">
        <v>0</v>
      </c>
      <c r="M4428" s="2"/>
      <c r="N4428" s="43"/>
      <c r="O4428" s="2"/>
      <c r="P4428" s="2"/>
      <c r="Q4428" s="2"/>
      <c r="R4428" s="2"/>
      <c r="S4428" s="2"/>
      <c r="T4428" s="2"/>
      <c r="U4428" s="2"/>
      <c r="V4428" s="2"/>
      <c r="W4428" s="2"/>
      <c r="X4428" s="2"/>
      <c r="Y4428" s="2"/>
      <c r="Z4428" s="2"/>
      <c r="AA4428" s="2"/>
      <c r="AB4428" s="2"/>
      <c r="AC4428" s="2"/>
      <c r="AD4428" s="2"/>
      <c r="AE4428" s="2"/>
      <c r="AF4428" s="2"/>
      <c r="AG4428" s="2"/>
      <c r="AH4428" s="2"/>
    </row>
    <row r="4429" spans="1:38">
      <c r="D4429" s="62">
        <v>2005</v>
      </c>
      <c r="E4429" s="62">
        <v>12</v>
      </c>
      <c r="F4429" s="62">
        <v>2006</v>
      </c>
      <c r="G4429" s="62">
        <v>2006</v>
      </c>
      <c r="H4429" s="131"/>
      <c r="I4429" s="131"/>
      <c r="J4429" s="131"/>
      <c r="K4429" s="131"/>
      <c r="L4429" s="43">
        <v>0</v>
      </c>
      <c r="M4429" s="2"/>
      <c r="N4429" s="43"/>
      <c r="O4429" s="2"/>
      <c r="P4429" s="2"/>
      <c r="Q4429" s="2"/>
      <c r="R4429" s="2"/>
      <c r="S4429" s="2"/>
      <c r="T4429" s="2"/>
      <c r="U4429" s="2"/>
      <c r="V4429" s="2"/>
      <c r="W4429" s="2"/>
      <c r="X4429" s="2"/>
      <c r="Y4429" s="2"/>
      <c r="Z4429" s="2"/>
      <c r="AA4429" s="2"/>
      <c r="AB4429" s="2"/>
      <c r="AC4429" s="2"/>
      <c r="AD4429" s="2"/>
      <c r="AE4429" s="2"/>
      <c r="AF4429" s="2"/>
      <c r="AG4429" s="2"/>
      <c r="AH4429" s="2"/>
    </row>
    <row r="4430" spans="1:38">
      <c r="D4430" s="62">
        <v>2006</v>
      </c>
      <c r="E4430" s="62">
        <v>1</v>
      </c>
      <c r="F4430" s="62">
        <v>2006</v>
      </c>
      <c r="G4430" s="62">
        <v>2006</v>
      </c>
      <c r="H4430" s="131"/>
      <c r="I4430" s="131"/>
      <c r="J4430" s="131"/>
      <c r="K4430" s="131"/>
      <c r="L4430" s="43">
        <v>0</v>
      </c>
      <c r="M4430" s="2"/>
      <c r="N4430" s="43"/>
      <c r="O4430" s="2"/>
      <c r="P4430" s="2"/>
      <c r="Q4430" s="2"/>
      <c r="R4430" s="2"/>
      <c r="S4430" s="2"/>
      <c r="T4430" s="2"/>
      <c r="U4430" s="2"/>
      <c r="V4430" s="2"/>
      <c r="W4430" s="2"/>
      <c r="X4430" s="2"/>
      <c r="Y4430" s="2"/>
      <c r="Z4430" s="2"/>
      <c r="AA4430" s="2"/>
      <c r="AB4430" s="2"/>
      <c r="AC4430" s="2"/>
      <c r="AD4430" s="2"/>
      <c r="AE4430" s="2"/>
      <c r="AF4430" s="2"/>
      <c r="AG4430" s="2"/>
      <c r="AH4430" s="2"/>
    </row>
    <row r="4431" spans="1:38" s="51" customFormat="1">
      <c r="A4431" s="52"/>
      <c r="B4431" s="52"/>
      <c r="C4431" s="53"/>
      <c r="D4431" s="62">
        <v>2006</v>
      </c>
      <c r="E4431" s="62">
        <v>2</v>
      </c>
      <c r="F4431" s="62">
        <v>2006</v>
      </c>
      <c r="G4431" s="62">
        <v>2006</v>
      </c>
      <c r="H4431" s="131"/>
      <c r="I4431" s="131"/>
      <c r="J4431" s="131"/>
      <c r="K4431" s="131"/>
      <c r="L4431" s="43">
        <v>0</v>
      </c>
      <c r="M4431" s="2"/>
      <c r="N4431" s="43"/>
      <c r="O4431" s="2"/>
      <c r="P4431" s="2"/>
      <c r="Q4431" s="2"/>
      <c r="R4431" s="2"/>
      <c r="S4431" s="2"/>
      <c r="T4431" s="2"/>
      <c r="U4431" s="2"/>
      <c r="V4431" s="2"/>
      <c r="W4431" s="2"/>
      <c r="X4431" s="2"/>
      <c r="Y4431" s="2"/>
      <c r="Z4431" s="2"/>
      <c r="AA4431" s="2"/>
      <c r="AB4431" s="2"/>
      <c r="AC4431" s="2"/>
      <c r="AD4431" s="2"/>
      <c r="AE4431" s="2"/>
      <c r="AF4431" s="2"/>
      <c r="AG4431" s="2"/>
      <c r="AH4431" s="2"/>
    </row>
    <row r="4432" spans="1:38" s="51" customFormat="1">
      <c r="A4432" s="52"/>
      <c r="B4432" s="52"/>
      <c r="C4432" s="53"/>
      <c r="D4432" s="62">
        <v>2006</v>
      </c>
      <c r="E4432" s="62">
        <v>3</v>
      </c>
      <c r="F4432" s="62">
        <v>2006</v>
      </c>
      <c r="G4432" s="62">
        <v>2006</v>
      </c>
      <c r="H4432" s="131"/>
      <c r="I4432" s="131"/>
      <c r="J4432" s="131"/>
      <c r="K4432" s="131"/>
      <c r="L4432" s="43">
        <v>0</v>
      </c>
      <c r="M4432" s="2"/>
      <c r="N4432" s="43"/>
      <c r="O4432" s="2"/>
      <c r="P4432" s="2"/>
      <c r="Q4432" s="2"/>
      <c r="R4432" s="2"/>
      <c r="S4432" s="2"/>
      <c r="T4432" s="2"/>
      <c r="U4432" s="2"/>
      <c r="V4432" s="2"/>
      <c r="W4432" s="2"/>
      <c r="X4432" s="2"/>
      <c r="Y4432" s="2"/>
      <c r="Z4432" s="2"/>
      <c r="AA4432" s="2"/>
      <c r="AB4432" s="2"/>
      <c r="AC4432" s="2"/>
      <c r="AD4432" s="2"/>
      <c r="AE4432" s="2"/>
      <c r="AF4432" s="2"/>
      <c r="AG4432" s="2"/>
      <c r="AH4432" s="2"/>
    </row>
    <row r="4433" spans="1:34" s="51" customFormat="1">
      <c r="A4433" s="52"/>
      <c r="B4433" s="52"/>
      <c r="C4433" s="53"/>
      <c r="D4433" s="62">
        <v>2006</v>
      </c>
      <c r="E4433" s="62">
        <v>4</v>
      </c>
      <c r="F4433" s="62">
        <v>2006</v>
      </c>
      <c r="G4433" s="62">
        <v>2006</v>
      </c>
      <c r="H4433" s="131"/>
      <c r="I4433" s="131"/>
      <c r="J4433" s="131"/>
      <c r="K4433" s="131"/>
      <c r="L4433" s="43">
        <v>0</v>
      </c>
      <c r="M4433" s="2"/>
      <c r="N4433" s="43"/>
      <c r="O4433" s="2"/>
      <c r="P4433" s="2"/>
      <c r="Q4433" s="2"/>
      <c r="R4433" s="2"/>
      <c r="S4433" s="2"/>
      <c r="T4433" s="2"/>
      <c r="U4433" s="2"/>
      <c r="V4433" s="2"/>
      <c r="W4433" s="2"/>
      <c r="X4433" s="2"/>
      <c r="Y4433" s="2"/>
      <c r="Z4433" s="2"/>
      <c r="AA4433" s="2"/>
      <c r="AB4433" s="2"/>
      <c r="AC4433" s="2"/>
      <c r="AD4433" s="2"/>
      <c r="AE4433" s="2"/>
      <c r="AF4433" s="2"/>
      <c r="AG4433" s="2"/>
      <c r="AH4433" s="2"/>
    </row>
    <row r="4434" spans="1:34" s="51" customFormat="1">
      <c r="A4434" s="52"/>
      <c r="B4434" s="52"/>
      <c r="C4434" s="53"/>
      <c r="D4434" s="62">
        <v>2006</v>
      </c>
      <c r="E4434" s="62">
        <v>5</v>
      </c>
      <c r="F4434" s="62">
        <v>2006</v>
      </c>
      <c r="G4434" s="62">
        <v>2007</v>
      </c>
      <c r="H4434" s="131"/>
      <c r="I4434" s="131"/>
      <c r="J4434" s="131"/>
      <c r="K4434" s="131"/>
      <c r="L4434" s="43">
        <v>0</v>
      </c>
      <c r="M4434" s="2"/>
      <c r="N4434" s="43"/>
      <c r="O4434" s="2"/>
      <c r="P4434" s="2"/>
      <c r="Q4434" s="2"/>
      <c r="R4434" s="2"/>
      <c r="S4434" s="2"/>
      <c r="T4434" s="2"/>
      <c r="U4434" s="2"/>
      <c r="V4434" s="2"/>
      <c r="W4434" s="2"/>
      <c r="X4434" s="2"/>
      <c r="Y4434" s="2"/>
      <c r="Z4434" s="2"/>
      <c r="AA4434" s="2"/>
      <c r="AB4434" s="2"/>
      <c r="AC4434" s="2"/>
      <c r="AD4434" s="2"/>
      <c r="AE4434" s="2"/>
      <c r="AF4434" s="2"/>
      <c r="AG4434" s="2"/>
      <c r="AH4434" s="2"/>
    </row>
    <row r="4435" spans="1:34" s="51" customFormat="1">
      <c r="A4435" s="52"/>
      <c r="B4435" s="52"/>
      <c r="C4435" s="53"/>
      <c r="D4435" s="62">
        <v>2006</v>
      </c>
      <c r="E4435" s="62">
        <v>6</v>
      </c>
      <c r="F4435" s="62">
        <v>2006</v>
      </c>
      <c r="G4435" s="62">
        <v>2007</v>
      </c>
      <c r="H4435" s="131"/>
      <c r="I4435" s="131"/>
      <c r="J4435" s="131"/>
      <c r="K4435" s="131"/>
      <c r="L4435" s="43">
        <v>0</v>
      </c>
      <c r="M4435" s="2"/>
      <c r="N4435" s="43"/>
      <c r="O4435" s="2"/>
      <c r="P4435" s="2"/>
      <c r="Q4435" s="2"/>
      <c r="R4435" s="2"/>
      <c r="S4435" s="2"/>
      <c r="T4435" s="2"/>
      <c r="U4435" s="2"/>
      <c r="V4435" s="2"/>
      <c r="W4435" s="2"/>
      <c r="X4435" s="2"/>
      <c r="Y4435" s="2"/>
      <c r="Z4435" s="2"/>
      <c r="AA4435" s="2"/>
      <c r="AB4435" s="2"/>
      <c r="AC4435" s="2"/>
      <c r="AD4435" s="2"/>
      <c r="AE4435" s="2"/>
      <c r="AF4435" s="2"/>
      <c r="AG4435" s="2"/>
      <c r="AH4435" s="2"/>
    </row>
    <row r="4436" spans="1:34" s="51" customFormat="1">
      <c r="A4436" s="52"/>
      <c r="B4436" s="52"/>
      <c r="C4436" s="53"/>
      <c r="D4436" s="62">
        <v>2006</v>
      </c>
      <c r="E4436" s="62">
        <v>7</v>
      </c>
      <c r="F4436" s="62">
        <v>2007</v>
      </c>
      <c r="G4436" s="62">
        <v>2007</v>
      </c>
      <c r="H4436" s="131"/>
      <c r="I4436" s="131"/>
      <c r="J4436" s="131"/>
      <c r="K4436" s="131"/>
      <c r="L4436" s="43">
        <v>0</v>
      </c>
      <c r="M4436" s="2"/>
      <c r="N4436" s="43"/>
      <c r="O4436" s="2"/>
      <c r="P4436" s="2"/>
      <c r="Q4436" s="2"/>
      <c r="R4436" s="2"/>
      <c r="S4436" s="2"/>
      <c r="T4436" s="2"/>
      <c r="U4436" s="2"/>
      <c r="V4436" s="2"/>
      <c r="W4436" s="2"/>
      <c r="X4436" s="2"/>
      <c r="Y4436" s="2"/>
      <c r="Z4436" s="2"/>
      <c r="AA4436" s="2"/>
      <c r="AB4436" s="2"/>
      <c r="AC4436" s="2"/>
      <c r="AD4436" s="2"/>
      <c r="AE4436" s="2"/>
      <c r="AF4436" s="2"/>
      <c r="AG4436" s="2"/>
      <c r="AH4436" s="2"/>
    </row>
    <row r="4437" spans="1:34" s="51" customFormat="1">
      <c r="A4437" s="52"/>
      <c r="B4437" s="52"/>
      <c r="C4437" s="53"/>
      <c r="D4437" s="62">
        <v>2006</v>
      </c>
      <c r="E4437" s="62">
        <v>8</v>
      </c>
      <c r="F4437" s="62">
        <v>2007</v>
      </c>
      <c r="G4437" s="62">
        <v>2007</v>
      </c>
      <c r="H4437" s="131"/>
      <c r="I4437" s="131"/>
      <c r="J4437" s="131"/>
      <c r="K4437" s="131"/>
      <c r="L4437" s="43">
        <v>0</v>
      </c>
      <c r="M4437" s="2"/>
      <c r="N4437" s="43"/>
      <c r="O4437" s="2"/>
      <c r="P4437" s="2"/>
      <c r="Q4437" s="2"/>
      <c r="R4437" s="2"/>
      <c r="S4437" s="2"/>
      <c r="T4437" s="2"/>
      <c r="U4437" s="2"/>
      <c r="V4437" s="2"/>
      <c r="W4437" s="2"/>
      <c r="X4437" s="2"/>
      <c r="Y4437" s="2"/>
      <c r="Z4437" s="2"/>
      <c r="AA4437" s="2"/>
      <c r="AB4437" s="2"/>
      <c r="AC4437" s="2"/>
      <c r="AD4437" s="2"/>
      <c r="AE4437" s="2"/>
      <c r="AF4437" s="2"/>
      <c r="AG4437" s="2"/>
      <c r="AH4437" s="2"/>
    </row>
    <row r="4438" spans="1:34" s="51" customFormat="1">
      <c r="A4438" s="52"/>
      <c r="B4438" s="52"/>
      <c r="C4438" s="53"/>
      <c r="D4438" s="62">
        <v>2006</v>
      </c>
      <c r="E4438" s="62">
        <v>9</v>
      </c>
      <c r="F4438" s="62">
        <v>2007</v>
      </c>
      <c r="G4438" s="62">
        <v>2007</v>
      </c>
      <c r="H4438" s="131"/>
      <c r="I4438" s="131"/>
      <c r="J4438" s="131"/>
      <c r="K4438" s="131"/>
      <c r="L4438" s="43">
        <v>0</v>
      </c>
      <c r="M4438" s="2"/>
      <c r="N4438" s="43"/>
      <c r="O4438" s="2"/>
      <c r="P4438" s="2"/>
      <c r="Q4438" s="2"/>
      <c r="R4438" s="2"/>
      <c r="S4438" s="2"/>
      <c r="T4438" s="2"/>
      <c r="U4438" s="2"/>
      <c r="V4438" s="2"/>
      <c r="W4438" s="2"/>
      <c r="X4438" s="2"/>
      <c r="Y4438" s="2"/>
      <c r="Z4438" s="2"/>
      <c r="AA4438" s="2"/>
      <c r="AB4438" s="2"/>
      <c r="AC4438" s="2"/>
      <c r="AD4438" s="2"/>
      <c r="AE4438" s="2"/>
      <c r="AF4438" s="2"/>
      <c r="AG4438" s="2"/>
      <c r="AH4438" s="2"/>
    </row>
    <row r="4439" spans="1:34" s="51" customFormat="1">
      <c r="A4439" s="52"/>
      <c r="B4439" s="52"/>
      <c r="C4439" s="53"/>
      <c r="D4439" s="62">
        <v>2006</v>
      </c>
      <c r="E4439" s="62">
        <v>10</v>
      </c>
      <c r="F4439" s="62">
        <v>2007</v>
      </c>
      <c r="G4439" s="62">
        <v>2007</v>
      </c>
      <c r="H4439" s="131"/>
      <c r="I4439" s="131"/>
      <c r="J4439" s="131"/>
      <c r="K4439" s="131"/>
      <c r="L4439" s="43">
        <v>0</v>
      </c>
      <c r="M4439" s="2"/>
      <c r="N4439" s="43"/>
      <c r="O4439" s="2"/>
      <c r="P4439" s="2"/>
      <c r="Q4439" s="2"/>
      <c r="R4439" s="2"/>
      <c r="S4439" s="2"/>
      <c r="T4439" s="2"/>
      <c r="U4439" s="2"/>
      <c r="V4439" s="2"/>
      <c r="W4439" s="2"/>
      <c r="X4439" s="2"/>
      <c r="Y4439" s="2"/>
      <c r="Z4439" s="2"/>
      <c r="AA4439" s="2"/>
      <c r="AB4439" s="2"/>
      <c r="AC4439" s="2"/>
      <c r="AD4439" s="2"/>
      <c r="AE4439" s="2"/>
      <c r="AF4439" s="2"/>
      <c r="AG4439" s="2"/>
      <c r="AH4439" s="2"/>
    </row>
    <row r="4440" spans="1:34" s="51" customFormat="1">
      <c r="A4440" s="52"/>
      <c r="B4440" s="52"/>
      <c r="C4440" s="53"/>
      <c r="D4440" s="62">
        <v>2006</v>
      </c>
      <c r="E4440" s="62">
        <v>11</v>
      </c>
      <c r="F4440" s="62">
        <v>2007</v>
      </c>
      <c r="G4440" s="62">
        <v>2007</v>
      </c>
      <c r="H4440" s="131"/>
      <c r="I4440" s="131"/>
      <c r="J4440" s="131"/>
      <c r="K4440" s="131"/>
      <c r="L4440" s="43">
        <v>0</v>
      </c>
      <c r="M4440" s="2"/>
      <c r="N4440" s="43"/>
      <c r="O4440" s="2"/>
      <c r="P4440" s="2"/>
      <c r="Q4440" s="2"/>
      <c r="R4440" s="2"/>
      <c r="S4440" s="2"/>
      <c r="T4440" s="2"/>
      <c r="U4440" s="2"/>
      <c r="V4440" s="2"/>
      <c r="W4440" s="2"/>
      <c r="X4440" s="2"/>
      <c r="Y4440" s="2"/>
      <c r="Z4440" s="2"/>
      <c r="AA4440" s="2"/>
      <c r="AB4440" s="2"/>
      <c r="AC4440" s="2"/>
      <c r="AD4440" s="2"/>
      <c r="AE4440" s="2"/>
      <c r="AF4440" s="2"/>
      <c r="AG4440" s="2"/>
      <c r="AH4440" s="2"/>
    </row>
    <row r="4441" spans="1:34" s="51" customFormat="1">
      <c r="A4441" s="52"/>
      <c r="B4441" s="52"/>
      <c r="C4441" s="53"/>
      <c r="D4441" s="62">
        <v>2006</v>
      </c>
      <c r="E4441" s="62">
        <v>12</v>
      </c>
      <c r="F4441" s="62">
        <v>2007</v>
      </c>
      <c r="G4441" s="62">
        <v>2007</v>
      </c>
      <c r="H4441" s="131"/>
      <c r="I4441" s="131"/>
      <c r="J4441" s="131"/>
      <c r="K4441" s="131"/>
      <c r="L4441" s="43">
        <v>0</v>
      </c>
      <c r="M4441" s="2"/>
      <c r="N4441" s="43"/>
      <c r="O4441" s="2"/>
      <c r="P4441" s="2"/>
      <c r="Q4441" s="2"/>
      <c r="R4441" s="2"/>
      <c r="S4441" s="2"/>
      <c r="T4441" s="2"/>
      <c r="U4441" s="2"/>
      <c r="V4441" s="2"/>
      <c r="W4441" s="2"/>
      <c r="X4441" s="2"/>
      <c r="Y4441" s="2"/>
      <c r="Z4441" s="2"/>
      <c r="AA4441" s="2"/>
      <c r="AB4441" s="2"/>
      <c r="AC4441" s="2"/>
      <c r="AD4441" s="2"/>
      <c r="AE4441" s="2"/>
      <c r="AF4441" s="2"/>
      <c r="AG4441" s="2"/>
      <c r="AH4441" s="2"/>
    </row>
    <row r="4442" spans="1:34" s="51" customFormat="1">
      <c r="A4442" s="52"/>
      <c r="B4442" s="52"/>
      <c r="C4442" s="53"/>
      <c r="D4442" s="62">
        <v>2007</v>
      </c>
      <c r="E4442" s="62">
        <v>1</v>
      </c>
      <c r="F4442" s="62">
        <v>2007</v>
      </c>
      <c r="G4442" s="62">
        <v>2007</v>
      </c>
      <c r="H4442" s="131"/>
      <c r="I4442" s="131"/>
      <c r="J4442" s="131"/>
      <c r="K4442" s="131"/>
      <c r="L4442" s="43">
        <v>0</v>
      </c>
      <c r="M4442" s="2"/>
      <c r="N4442" s="43"/>
      <c r="O4442" s="2"/>
      <c r="P4442" s="2"/>
      <c r="Q4442" s="2"/>
      <c r="R4442" s="2"/>
      <c r="S4442" s="2"/>
      <c r="T4442" s="2"/>
      <c r="U4442" s="2"/>
      <c r="V4442" s="2"/>
      <c r="W4442" s="2"/>
      <c r="X4442" s="2"/>
      <c r="Y4442" s="2"/>
      <c r="Z4442" s="2"/>
      <c r="AA4442" s="2"/>
      <c r="AB4442" s="2"/>
      <c r="AC4442" s="2"/>
      <c r="AD4442" s="2"/>
      <c r="AE4442" s="2"/>
      <c r="AF4442" s="2"/>
      <c r="AG4442" s="2"/>
      <c r="AH4442" s="2"/>
    </row>
    <row r="4443" spans="1:34" s="51" customFormat="1">
      <c r="A4443" s="52"/>
      <c r="B4443" s="52"/>
      <c r="C4443" s="53"/>
      <c r="D4443" s="62">
        <v>2007</v>
      </c>
      <c r="E4443" s="62">
        <v>2</v>
      </c>
      <c r="F4443" s="62">
        <v>2007</v>
      </c>
      <c r="G4443" s="62">
        <v>2007</v>
      </c>
      <c r="H4443" s="131"/>
      <c r="I4443" s="131"/>
      <c r="J4443" s="131"/>
      <c r="K4443" s="131"/>
      <c r="L4443" s="43">
        <v>0</v>
      </c>
      <c r="M4443" s="2"/>
      <c r="N4443" s="43"/>
      <c r="O4443" s="2"/>
      <c r="P4443" s="2"/>
      <c r="Q4443" s="2"/>
      <c r="R4443" s="2"/>
      <c r="S4443" s="2"/>
      <c r="T4443" s="2"/>
      <c r="U4443" s="2"/>
      <c r="V4443" s="2"/>
      <c r="W4443" s="2"/>
      <c r="X4443" s="2"/>
      <c r="Y4443" s="2"/>
      <c r="Z4443" s="2"/>
      <c r="AA4443" s="2"/>
      <c r="AB4443" s="2"/>
      <c r="AC4443" s="2"/>
      <c r="AD4443" s="2"/>
      <c r="AE4443" s="2"/>
      <c r="AF4443" s="2"/>
      <c r="AG4443" s="2"/>
      <c r="AH4443" s="2"/>
    </row>
    <row r="4444" spans="1:34" s="51" customFormat="1">
      <c r="A4444" s="52"/>
      <c r="B4444" s="52"/>
      <c r="C4444" s="53"/>
      <c r="D4444" s="62">
        <v>2007</v>
      </c>
      <c r="E4444" s="62">
        <v>3</v>
      </c>
      <c r="F4444" s="62">
        <v>2007</v>
      </c>
      <c r="G4444" s="62">
        <v>2007</v>
      </c>
      <c r="H4444" s="131"/>
      <c r="I4444" s="131"/>
      <c r="J4444" s="131"/>
      <c r="K4444" s="131"/>
      <c r="L4444" s="43">
        <v>0</v>
      </c>
      <c r="M4444" s="2"/>
      <c r="N4444" s="43"/>
      <c r="O4444" s="2"/>
      <c r="P4444" s="2"/>
      <c r="Q4444" s="2"/>
      <c r="R4444" s="2"/>
      <c r="S4444" s="2"/>
      <c r="T4444" s="2"/>
      <c r="U4444" s="2"/>
      <c r="V4444" s="2"/>
      <c r="W4444" s="2"/>
      <c r="X4444" s="2"/>
      <c r="Y4444" s="2"/>
      <c r="Z4444" s="2"/>
      <c r="AA4444" s="2"/>
      <c r="AB4444" s="2"/>
      <c r="AC4444" s="2"/>
      <c r="AD4444" s="2"/>
      <c r="AE4444" s="2"/>
      <c r="AF4444" s="2"/>
      <c r="AG4444" s="2"/>
      <c r="AH4444" s="2"/>
    </row>
    <row r="4445" spans="1:34" s="51" customFormat="1">
      <c r="A4445" s="52"/>
      <c r="B4445" s="52"/>
      <c r="C4445" s="53"/>
      <c r="D4445" s="62">
        <v>2007</v>
      </c>
      <c r="E4445" s="62">
        <v>4</v>
      </c>
      <c r="F4445" s="62">
        <v>2007</v>
      </c>
      <c r="G4445" s="62">
        <v>2007</v>
      </c>
      <c r="H4445" s="131"/>
      <c r="I4445" s="131"/>
      <c r="J4445" s="131"/>
      <c r="K4445" s="131"/>
      <c r="L4445" s="43">
        <v>0</v>
      </c>
      <c r="M4445" s="2"/>
      <c r="N4445" s="43"/>
      <c r="O4445" s="2"/>
      <c r="P4445" s="2"/>
      <c r="Q4445" s="2"/>
      <c r="R4445" s="2"/>
      <c r="S4445" s="2"/>
      <c r="T4445" s="2"/>
      <c r="U4445" s="2"/>
      <c r="V4445" s="2"/>
      <c r="W4445" s="2"/>
      <c r="X4445" s="2"/>
      <c r="Y4445" s="2"/>
      <c r="Z4445" s="2"/>
      <c r="AA4445" s="2"/>
      <c r="AB4445" s="2"/>
      <c r="AC4445" s="2"/>
      <c r="AD4445" s="2"/>
      <c r="AE4445" s="2"/>
      <c r="AF4445" s="2"/>
      <c r="AG4445" s="2"/>
      <c r="AH4445" s="2"/>
    </row>
    <row r="4446" spans="1:34" s="51" customFormat="1">
      <c r="A4446" s="52"/>
      <c r="B4446" s="52"/>
      <c r="C4446" s="53"/>
      <c r="D4446" s="62">
        <v>2007</v>
      </c>
      <c r="E4446" s="62">
        <v>5</v>
      </c>
      <c r="F4446" s="62">
        <v>2007</v>
      </c>
      <c r="G4446" s="62">
        <v>2008</v>
      </c>
      <c r="H4446" s="131"/>
      <c r="I4446" s="131"/>
      <c r="J4446" s="131"/>
      <c r="K4446" s="131"/>
      <c r="L4446" s="43">
        <v>0</v>
      </c>
      <c r="M4446" s="2"/>
      <c r="N4446" s="43"/>
      <c r="O4446" s="2"/>
      <c r="P4446" s="2"/>
      <c r="Q4446" s="2"/>
      <c r="R4446" s="2"/>
      <c r="S4446" s="2"/>
      <c r="T4446" s="2"/>
      <c r="U4446" s="2"/>
      <c r="V4446" s="2"/>
      <c r="W4446" s="2"/>
      <c r="X4446" s="2"/>
      <c r="Y4446" s="2"/>
      <c r="Z4446" s="2"/>
      <c r="AA4446" s="2"/>
      <c r="AB4446" s="2"/>
      <c r="AC4446" s="2"/>
      <c r="AD4446" s="2"/>
      <c r="AE4446" s="2"/>
      <c r="AF4446" s="2"/>
      <c r="AG4446" s="2"/>
      <c r="AH4446" s="2"/>
    </row>
    <row r="4447" spans="1:34" s="51" customFormat="1">
      <c r="A4447" s="52"/>
      <c r="B4447" s="52"/>
      <c r="C4447" s="53"/>
      <c r="D4447" s="62">
        <v>2007</v>
      </c>
      <c r="E4447" s="62">
        <v>6</v>
      </c>
      <c r="F4447" s="62">
        <v>2007</v>
      </c>
      <c r="G4447" s="62">
        <v>2008</v>
      </c>
      <c r="H4447" s="131"/>
      <c r="I4447" s="131"/>
      <c r="J4447" s="131"/>
      <c r="K4447" s="131"/>
      <c r="L4447" s="43">
        <v>0</v>
      </c>
      <c r="M4447" s="2"/>
      <c r="N4447" s="43"/>
      <c r="O4447" s="2"/>
      <c r="P4447" s="2"/>
      <c r="Q4447" s="2"/>
      <c r="R4447" s="2"/>
      <c r="S4447" s="2"/>
      <c r="T4447" s="2"/>
      <c r="U4447" s="2"/>
      <c r="V4447" s="2"/>
      <c r="W4447" s="2"/>
      <c r="X4447" s="2"/>
      <c r="Y4447" s="2"/>
      <c r="Z4447" s="2"/>
      <c r="AA4447" s="2"/>
      <c r="AB4447" s="2"/>
      <c r="AC4447" s="2"/>
      <c r="AD4447" s="2"/>
      <c r="AE4447" s="2"/>
      <c r="AF4447" s="2"/>
      <c r="AG4447" s="2"/>
      <c r="AH4447" s="2"/>
    </row>
    <row r="4448" spans="1:34" s="51" customFormat="1">
      <c r="A4448" s="52"/>
      <c r="B4448" s="52"/>
      <c r="C4448" s="53"/>
      <c r="D4448" s="62">
        <v>2007</v>
      </c>
      <c r="E4448" s="62">
        <v>7</v>
      </c>
      <c r="F4448" s="62">
        <v>2008</v>
      </c>
      <c r="G4448" s="62">
        <v>2008</v>
      </c>
      <c r="H4448" s="131"/>
      <c r="I4448" s="131"/>
      <c r="J4448" s="131"/>
      <c r="K4448" s="131"/>
      <c r="L4448" s="43">
        <v>0</v>
      </c>
      <c r="M4448" s="2"/>
      <c r="N4448" s="43"/>
      <c r="O4448" s="2"/>
      <c r="P4448" s="2"/>
      <c r="Q4448" s="2"/>
      <c r="R4448" s="2"/>
      <c r="S4448" s="2"/>
      <c r="T4448" s="2"/>
      <c r="U4448" s="2"/>
      <c r="V4448" s="2"/>
      <c r="W4448" s="2"/>
      <c r="X4448" s="2"/>
      <c r="Y4448" s="2"/>
      <c r="Z4448" s="2"/>
      <c r="AA4448" s="2"/>
      <c r="AB4448" s="2"/>
      <c r="AC4448" s="2"/>
      <c r="AD4448" s="2"/>
      <c r="AE4448" s="2"/>
      <c r="AF4448" s="2"/>
      <c r="AG4448" s="2"/>
      <c r="AH4448" s="2"/>
    </row>
    <row r="4449" spans="1:34" s="51" customFormat="1">
      <c r="A4449" s="52"/>
      <c r="B4449" s="52"/>
      <c r="C4449" s="53"/>
      <c r="D4449" s="62">
        <v>2007</v>
      </c>
      <c r="E4449" s="62">
        <v>8</v>
      </c>
      <c r="F4449" s="62">
        <v>2008</v>
      </c>
      <c r="G4449" s="62">
        <v>2008</v>
      </c>
      <c r="H4449" s="131"/>
      <c r="I4449" s="131"/>
      <c r="J4449" s="131"/>
      <c r="K4449" s="131"/>
      <c r="L4449" s="43">
        <v>0</v>
      </c>
      <c r="M4449" s="2"/>
      <c r="N4449" s="43"/>
      <c r="O4449" s="2"/>
      <c r="P4449" s="2"/>
      <c r="Q4449" s="2"/>
      <c r="R4449" s="2"/>
      <c r="S4449" s="2"/>
      <c r="T4449" s="2"/>
      <c r="U4449" s="2"/>
      <c r="V4449" s="2"/>
      <c r="W4449" s="2"/>
      <c r="X4449" s="2"/>
      <c r="Y4449" s="2"/>
      <c r="Z4449" s="2"/>
      <c r="AA4449" s="2"/>
      <c r="AB4449" s="2"/>
      <c r="AC4449" s="2"/>
      <c r="AD4449" s="2"/>
      <c r="AE4449" s="2"/>
      <c r="AF4449" s="2"/>
      <c r="AG4449" s="2"/>
      <c r="AH4449" s="2"/>
    </row>
    <row r="4450" spans="1:34" s="51" customFormat="1">
      <c r="A4450" s="52"/>
      <c r="B4450" s="52"/>
      <c r="C4450" s="53"/>
      <c r="D4450" s="62">
        <v>2007</v>
      </c>
      <c r="E4450" s="62">
        <v>9</v>
      </c>
      <c r="F4450" s="62">
        <v>2008</v>
      </c>
      <c r="G4450" s="62">
        <v>2008</v>
      </c>
      <c r="H4450" s="131"/>
      <c r="I4450" s="131"/>
      <c r="J4450" s="131"/>
      <c r="K4450" s="131"/>
      <c r="L4450" s="43">
        <v>0</v>
      </c>
      <c r="M4450" s="2"/>
      <c r="N4450" s="43"/>
      <c r="O4450" s="2"/>
      <c r="P4450" s="2"/>
      <c r="Q4450" s="2"/>
      <c r="R4450" s="2"/>
      <c r="S4450" s="2"/>
      <c r="T4450" s="2"/>
      <c r="U4450" s="2"/>
      <c r="V4450" s="2"/>
      <c r="W4450" s="2"/>
      <c r="X4450" s="2"/>
      <c r="Y4450" s="2"/>
      <c r="Z4450" s="2"/>
      <c r="AA4450" s="2"/>
      <c r="AB4450" s="2"/>
      <c r="AC4450" s="2"/>
      <c r="AD4450" s="2"/>
      <c r="AE4450" s="2"/>
      <c r="AF4450" s="2"/>
      <c r="AG4450" s="2"/>
      <c r="AH4450" s="2"/>
    </row>
    <row r="4451" spans="1:34" s="51" customFormat="1">
      <c r="A4451" s="52"/>
      <c r="B4451" s="52"/>
      <c r="C4451" s="53"/>
      <c r="D4451" s="62">
        <v>2007</v>
      </c>
      <c r="E4451" s="62">
        <v>10</v>
      </c>
      <c r="F4451" s="62">
        <v>2008</v>
      </c>
      <c r="G4451" s="62">
        <v>2008</v>
      </c>
      <c r="H4451" s="131"/>
      <c r="I4451" s="131"/>
      <c r="J4451" s="131"/>
      <c r="K4451" s="131"/>
      <c r="L4451" s="43">
        <v>0</v>
      </c>
      <c r="M4451" s="2"/>
      <c r="N4451" s="43"/>
      <c r="O4451" s="2"/>
      <c r="P4451" s="2"/>
      <c r="Q4451" s="2"/>
      <c r="R4451" s="2"/>
      <c r="S4451" s="2"/>
      <c r="T4451" s="2"/>
      <c r="U4451" s="2"/>
      <c r="V4451" s="2"/>
      <c r="W4451" s="2"/>
      <c r="X4451" s="2"/>
      <c r="Y4451" s="2"/>
      <c r="Z4451" s="2"/>
      <c r="AA4451" s="2"/>
      <c r="AB4451" s="2"/>
      <c r="AC4451" s="2"/>
      <c r="AD4451" s="2"/>
      <c r="AE4451" s="2"/>
      <c r="AF4451" s="2"/>
      <c r="AG4451" s="2"/>
      <c r="AH4451" s="2"/>
    </row>
    <row r="4452" spans="1:34" s="51" customFormat="1">
      <c r="A4452" s="52"/>
      <c r="B4452" s="52"/>
      <c r="C4452" s="53"/>
      <c r="D4452" s="62">
        <v>2007</v>
      </c>
      <c r="E4452" s="62">
        <v>11</v>
      </c>
      <c r="F4452" s="62">
        <v>2008</v>
      </c>
      <c r="G4452" s="62">
        <v>2008</v>
      </c>
      <c r="H4452" s="131"/>
      <c r="I4452" s="131"/>
      <c r="J4452" s="131"/>
      <c r="K4452" s="131"/>
      <c r="L4452" s="43">
        <v>0</v>
      </c>
      <c r="M4452" s="2"/>
      <c r="N4452" s="43"/>
      <c r="O4452" s="2"/>
      <c r="P4452" s="2"/>
      <c r="Q4452" s="2"/>
      <c r="R4452" s="2"/>
      <c r="S4452" s="2"/>
      <c r="T4452" s="2"/>
      <c r="U4452" s="2"/>
      <c r="V4452" s="2"/>
      <c r="W4452" s="2"/>
      <c r="X4452" s="2"/>
      <c r="Y4452" s="2"/>
      <c r="Z4452" s="2"/>
      <c r="AA4452" s="2"/>
      <c r="AB4452" s="2"/>
      <c r="AC4452" s="2"/>
      <c r="AD4452" s="2"/>
      <c r="AE4452" s="2"/>
      <c r="AF4452" s="2"/>
      <c r="AG4452" s="2"/>
      <c r="AH4452" s="2"/>
    </row>
    <row r="4453" spans="1:34" s="51" customFormat="1">
      <c r="A4453" s="52"/>
      <c r="B4453" s="52"/>
      <c r="C4453" s="53"/>
      <c r="D4453" s="62">
        <v>2007</v>
      </c>
      <c r="E4453" s="62">
        <v>12</v>
      </c>
      <c r="F4453" s="62">
        <v>2008</v>
      </c>
      <c r="G4453" s="62">
        <v>2008</v>
      </c>
      <c r="H4453" s="131"/>
      <c r="I4453" s="131"/>
      <c r="J4453" s="131"/>
      <c r="K4453" s="131"/>
      <c r="L4453" s="43">
        <v>0</v>
      </c>
      <c r="M4453" s="2"/>
      <c r="N4453" s="43"/>
      <c r="O4453" s="2"/>
      <c r="P4453" s="2"/>
      <c r="Q4453" s="2"/>
      <c r="R4453" s="2"/>
      <c r="S4453" s="2"/>
      <c r="T4453" s="2"/>
      <c r="U4453" s="2"/>
      <c r="V4453" s="2"/>
      <c r="W4453" s="2"/>
      <c r="X4453" s="2"/>
      <c r="Y4453" s="2"/>
      <c r="Z4453" s="2"/>
      <c r="AA4453" s="2"/>
      <c r="AB4453" s="2"/>
      <c r="AC4453" s="2"/>
      <c r="AD4453" s="2"/>
      <c r="AE4453" s="2"/>
      <c r="AF4453" s="2"/>
      <c r="AG4453" s="2"/>
      <c r="AH4453" s="2"/>
    </row>
    <row r="4454" spans="1:34" s="51" customFormat="1">
      <c r="A4454" s="52"/>
      <c r="B4454" s="52"/>
      <c r="C4454" s="53"/>
      <c r="D4454" s="62">
        <v>2008</v>
      </c>
      <c r="E4454" s="62">
        <v>1</v>
      </c>
      <c r="F4454" s="62">
        <v>2008</v>
      </c>
      <c r="G4454" s="62">
        <v>2008</v>
      </c>
      <c r="H4454" s="131"/>
      <c r="I4454" s="131"/>
      <c r="J4454" s="131"/>
      <c r="K4454" s="131"/>
      <c r="L4454" s="43">
        <v>0</v>
      </c>
      <c r="M4454" s="2"/>
      <c r="N4454" s="43"/>
      <c r="O4454" s="2"/>
      <c r="P4454" s="2"/>
      <c r="Q4454" s="2"/>
      <c r="R4454" s="2"/>
      <c r="S4454" s="2"/>
      <c r="T4454" s="2"/>
      <c r="U4454" s="2"/>
      <c r="V4454" s="2"/>
      <c r="W4454" s="2"/>
      <c r="X4454" s="2"/>
      <c r="Y4454" s="2"/>
      <c r="Z4454" s="2"/>
      <c r="AA4454" s="2"/>
      <c r="AB4454" s="2"/>
      <c r="AC4454" s="2"/>
      <c r="AD4454" s="2"/>
      <c r="AE4454" s="2"/>
      <c r="AF4454" s="2"/>
      <c r="AG4454" s="2"/>
      <c r="AH4454" s="2"/>
    </row>
    <row r="4455" spans="1:34" s="51" customFormat="1">
      <c r="A4455" s="52"/>
      <c r="B4455" s="52"/>
      <c r="C4455" s="53"/>
      <c r="D4455" s="62">
        <v>2008</v>
      </c>
      <c r="E4455" s="62">
        <v>2</v>
      </c>
      <c r="F4455" s="62">
        <v>2008</v>
      </c>
      <c r="G4455" s="62">
        <v>2008</v>
      </c>
      <c r="H4455" s="131"/>
      <c r="I4455" s="131"/>
      <c r="J4455" s="131"/>
      <c r="K4455" s="131"/>
      <c r="L4455" s="43">
        <v>0</v>
      </c>
      <c r="M4455" s="2"/>
      <c r="N4455" s="43"/>
      <c r="O4455" s="2"/>
      <c r="P4455" s="2"/>
      <c r="Q4455" s="2"/>
      <c r="R4455" s="2"/>
      <c r="S4455" s="2"/>
      <c r="T4455" s="2"/>
      <c r="U4455" s="2"/>
      <c r="V4455" s="2"/>
      <c r="W4455" s="2"/>
      <c r="X4455" s="2"/>
      <c r="Y4455" s="2"/>
      <c r="Z4455" s="2"/>
      <c r="AA4455" s="2"/>
      <c r="AB4455" s="2"/>
      <c r="AC4455" s="2"/>
      <c r="AD4455" s="2"/>
      <c r="AE4455" s="2"/>
      <c r="AF4455" s="2"/>
      <c r="AG4455" s="2"/>
      <c r="AH4455" s="2"/>
    </row>
    <row r="4456" spans="1:34" s="51" customFormat="1">
      <c r="A4456" s="52"/>
      <c r="B4456" s="52"/>
      <c r="C4456" s="53"/>
      <c r="D4456" s="62">
        <v>2008</v>
      </c>
      <c r="E4456" s="62">
        <v>3</v>
      </c>
      <c r="F4456" s="62">
        <v>2008</v>
      </c>
      <c r="G4456" s="62">
        <v>2008</v>
      </c>
      <c r="H4456" s="131"/>
      <c r="I4456" s="131"/>
      <c r="J4456" s="131"/>
      <c r="K4456" s="131"/>
      <c r="L4456" s="43">
        <v>0</v>
      </c>
      <c r="M4456" s="2"/>
      <c r="N4456" s="43"/>
      <c r="O4456" s="2"/>
      <c r="P4456" s="2"/>
      <c r="Q4456" s="2"/>
      <c r="R4456" s="2"/>
      <c r="S4456" s="2"/>
      <c r="T4456" s="2"/>
      <c r="U4456" s="2"/>
      <c r="V4456" s="2"/>
      <c r="W4456" s="2"/>
      <c r="X4456" s="2"/>
      <c r="Y4456" s="2"/>
      <c r="Z4456" s="2"/>
      <c r="AA4456" s="2"/>
      <c r="AB4456" s="2"/>
      <c r="AC4456" s="2"/>
      <c r="AD4456" s="2"/>
      <c r="AE4456" s="2"/>
      <c r="AF4456" s="2"/>
      <c r="AG4456" s="2"/>
      <c r="AH4456" s="2"/>
    </row>
    <row r="4457" spans="1:34" s="51" customFormat="1">
      <c r="A4457" s="52"/>
      <c r="B4457" s="52"/>
      <c r="C4457" s="53"/>
      <c r="D4457" s="62">
        <v>2008</v>
      </c>
      <c r="E4457" s="62">
        <v>4</v>
      </c>
      <c r="F4457" s="62">
        <v>2008</v>
      </c>
      <c r="G4457" s="62">
        <v>2008</v>
      </c>
      <c r="H4457" s="131"/>
      <c r="I4457" s="131"/>
      <c r="J4457" s="131"/>
      <c r="K4457" s="131"/>
      <c r="L4457" s="43">
        <v>0</v>
      </c>
      <c r="M4457" s="2"/>
      <c r="N4457" s="43"/>
      <c r="O4457" s="2"/>
      <c r="P4457" s="2"/>
      <c r="Q4457" s="2"/>
      <c r="R4457" s="2"/>
      <c r="S4457" s="2"/>
      <c r="T4457" s="2"/>
      <c r="U4457" s="2"/>
      <c r="V4457" s="2"/>
      <c r="W4457" s="2"/>
      <c r="X4457" s="2"/>
      <c r="Y4457" s="2"/>
      <c r="Z4457" s="2"/>
      <c r="AA4457" s="2"/>
      <c r="AB4457" s="2"/>
      <c r="AC4457" s="2"/>
      <c r="AD4457" s="2"/>
      <c r="AE4457" s="2"/>
      <c r="AF4457" s="2"/>
      <c r="AG4457" s="2"/>
      <c r="AH4457" s="2"/>
    </row>
    <row r="4458" spans="1:34" s="51" customFormat="1">
      <c r="A4458" s="52"/>
      <c r="B4458" s="52"/>
      <c r="C4458" s="53"/>
      <c r="D4458" s="62">
        <v>2008</v>
      </c>
      <c r="E4458" s="62">
        <v>5</v>
      </c>
      <c r="F4458" s="62">
        <v>2008</v>
      </c>
      <c r="G4458" s="62">
        <v>2009</v>
      </c>
      <c r="H4458" s="131"/>
      <c r="I4458" s="131"/>
      <c r="J4458" s="131"/>
      <c r="K4458" s="131"/>
      <c r="L4458" s="43">
        <v>0</v>
      </c>
      <c r="M4458" s="2"/>
      <c r="N4458" s="43"/>
      <c r="O4458" s="2"/>
      <c r="P4458" s="2"/>
      <c r="Q4458" s="2"/>
      <c r="R4458" s="2"/>
      <c r="S4458" s="2"/>
      <c r="T4458" s="2"/>
      <c r="U4458" s="2"/>
      <c r="V4458" s="2"/>
      <c r="W4458" s="2"/>
      <c r="X4458" s="2"/>
      <c r="Y4458" s="2"/>
      <c r="Z4458" s="2"/>
      <c r="AA4458" s="2"/>
      <c r="AB4458" s="2"/>
      <c r="AC4458" s="2"/>
      <c r="AD4458" s="2"/>
      <c r="AE4458" s="2"/>
      <c r="AF4458" s="2"/>
      <c r="AG4458" s="2"/>
      <c r="AH4458" s="2"/>
    </row>
    <row r="4459" spans="1:34" s="51" customFormat="1">
      <c r="A4459" s="52"/>
      <c r="B4459" s="52"/>
      <c r="C4459" s="53"/>
      <c r="D4459" s="62">
        <v>2008</v>
      </c>
      <c r="E4459" s="62">
        <v>6</v>
      </c>
      <c r="F4459" s="62">
        <v>2008</v>
      </c>
      <c r="G4459" s="62">
        <v>2009</v>
      </c>
      <c r="H4459" s="131"/>
      <c r="I4459" s="131"/>
      <c r="J4459" s="131"/>
      <c r="K4459" s="131"/>
      <c r="L4459" s="43">
        <v>0</v>
      </c>
      <c r="M4459" s="2"/>
      <c r="N4459" s="43"/>
      <c r="O4459" s="2"/>
      <c r="P4459" s="2"/>
      <c r="Q4459" s="2"/>
      <c r="R4459" s="2"/>
      <c r="S4459" s="2"/>
      <c r="T4459" s="2"/>
      <c r="U4459" s="2"/>
      <c r="V4459" s="2"/>
      <c r="W4459" s="2"/>
      <c r="X4459" s="2"/>
      <c r="Y4459" s="2"/>
      <c r="Z4459" s="2"/>
      <c r="AA4459" s="2"/>
      <c r="AB4459" s="2"/>
      <c r="AC4459" s="2"/>
      <c r="AD4459" s="2"/>
      <c r="AE4459" s="2"/>
      <c r="AF4459" s="2"/>
      <c r="AG4459" s="2"/>
      <c r="AH4459" s="2"/>
    </row>
    <row r="4460" spans="1:34" s="51" customFormat="1">
      <c r="A4460" s="52"/>
      <c r="B4460" s="52"/>
      <c r="C4460" s="53"/>
      <c r="D4460" s="62">
        <v>2008</v>
      </c>
      <c r="E4460" s="62">
        <v>7</v>
      </c>
      <c r="F4460" s="62">
        <v>2009</v>
      </c>
      <c r="G4460" s="62">
        <v>2009</v>
      </c>
      <c r="H4460" s="131"/>
      <c r="I4460" s="131"/>
      <c r="J4460" s="131"/>
      <c r="K4460" s="131"/>
      <c r="L4460" s="43">
        <v>0</v>
      </c>
      <c r="M4460" s="2"/>
      <c r="N4460" s="43"/>
      <c r="O4460" s="2"/>
      <c r="P4460" s="2"/>
      <c r="Q4460" s="2"/>
      <c r="R4460" s="2"/>
      <c r="S4460" s="2"/>
      <c r="T4460" s="2"/>
      <c r="U4460" s="2"/>
      <c r="V4460" s="2"/>
      <c r="W4460" s="2"/>
      <c r="X4460" s="2"/>
      <c r="Y4460" s="2"/>
      <c r="Z4460" s="2"/>
      <c r="AA4460" s="2"/>
      <c r="AB4460" s="2"/>
      <c r="AC4460" s="2"/>
      <c r="AD4460" s="2"/>
      <c r="AE4460" s="2"/>
      <c r="AF4460" s="2"/>
      <c r="AG4460" s="2"/>
      <c r="AH4460" s="2"/>
    </row>
    <row r="4461" spans="1:34" s="51" customFormat="1">
      <c r="A4461" s="52"/>
      <c r="B4461" s="52"/>
      <c r="C4461" s="53"/>
      <c r="D4461" s="62">
        <v>2008</v>
      </c>
      <c r="E4461" s="62">
        <v>8</v>
      </c>
      <c r="F4461" s="62">
        <v>2009</v>
      </c>
      <c r="G4461" s="62">
        <v>2009</v>
      </c>
      <c r="H4461" s="131"/>
      <c r="I4461" s="131"/>
      <c r="J4461" s="131"/>
      <c r="K4461" s="131"/>
      <c r="L4461" s="43">
        <v>0</v>
      </c>
      <c r="M4461" s="2"/>
      <c r="N4461" s="43"/>
      <c r="O4461" s="2"/>
      <c r="P4461" s="2"/>
      <c r="Q4461" s="2"/>
      <c r="R4461" s="2"/>
      <c r="S4461" s="2"/>
      <c r="T4461" s="2"/>
      <c r="U4461" s="2"/>
      <c r="V4461" s="2"/>
      <c r="W4461" s="2"/>
      <c r="X4461" s="2"/>
      <c r="Y4461" s="2"/>
      <c r="Z4461" s="2"/>
      <c r="AA4461" s="2"/>
      <c r="AB4461" s="2"/>
      <c r="AC4461" s="2"/>
      <c r="AD4461" s="2"/>
      <c r="AE4461" s="2"/>
      <c r="AF4461" s="2"/>
      <c r="AG4461" s="2"/>
      <c r="AH4461" s="2"/>
    </row>
    <row r="4462" spans="1:34" s="51" customFormat="1">
      <c r="A4462" s="52"/>
      <c r="B4462" s="52"/>
      <c r="C4462" s="53"/>
      <c r="D4462" s="62">
        <v>2008</v>
      </c>
      <c r="E4462" s="62">
        <v>9</v>
      </c>
      <c r="F4462" s="62">
        <v>2009</v>
      </c>
      <c r="G4462" s="62">
        <v>2009</v>
      </c>
      <c r="H4462" s="131"/>
      <c r="I4462" s="131"/>
      <c r="J4462" s="131"/>
      <c r="K4462" s="131"/>
      <c r="L4462" s="43">
        <v>0</v>
      </c>
      <c r="M4462" s="2"/>
      <c r="N4462" s="43"/>
      <c r="O4462" s="2"/>
      <c r="P4462" s="2"/>
      <c r="Q4462" s="2"/>
      <c r="R4462" s="2"/>
      <c r="S4462" s="2"/>
      <c r="T4462" s="2"/>
      <c r="U4462" s="2"/>
      <c r="V4462" s="2"/>
      <c r="W4462" s="2"/>
      <c r="X4462" s="2"/>
      <c r="Y4462" s="2"/>
      <c r="Z4462" s="2"/>
      <c r="AA4462" s="2"/>
      <c r="AB4462" s="2"/>
      <c r="AC4462" s="2"/>
      <c r="AD4462" s="2"/>
      <c r="AE4462" s="2"/>
      <c r="AF4462" s="2"/>
      <c r="AG4462" s="2"/>
      <c r="AH4462" s="2"/>
    </row>
    <row r="4463" spans="1:34" s="51" customFormat="1">
      <c r="A4463" s="52"/>
      <c r="B4463" s="52"/>
      <c r="C4463" s="53"/>
      <c r="D4463" s="62">
        <v>2008</v>
      </c>
      <c r="E4463" s="62">
        <v>10</v>
      </c>
      <c r="F4463" s="62">
        <v>2009</v>
      </c>
      <c r="G4463" s="62">
        <v>2009</v>
      </c>
      <c r="H4463" s="131"/>
      <c r="I4463" s="131"/>
      <c r="J4463" s="131"/>
      <c r="K4463" s="131"/>
      <c r="L4463" s="43">
        <v>0</v>
      </c>
      <c r="M4463" s="2"/>
      <c r="N4463" s="43"/>
      <c r="O4463" s="2"/>
      <c r="P4463" s="2"/>
      <c r="Q4463" s="2"/>
      <c r="R4463" s="2"/>
      <c r="S4463" s="2"/>
      <c r="T4463" s="2"/>
      <c r="U4463" s="2"/>
      <c r="V4463" s="2"/>
      <c r="W4463" s="2"/>
      <c r="X4463" s="2"/>
      <c r="Y4463" s="2"/>
      <c r="Z4463" s="2"/>
      <c r="AA4463" s="2"/>
      <c r="AB4463" s="2"/>
      <c r="AC4463" s="2"/>
      <c r="AD4463" s="2"/>
      <c r="AE4463" s="2"/>
      <c r="AF4463" s="2"/>
      <c r="AG4463" s="2"/>
      <c r="AH4463" s="2"/>
    </row>
    <row r="4464" spans="1:34" s="51" customFormat="1">
      <c r="A4464" s="52"/>
      <c r="B4464" s="52"/>
      <c r="C4464" s="53"/>
      <c r="D4464" s="62">
        <v>2008</v>
      </c>
      <c r="E4464" s="62">
        <v>11</v>
      </c>
      <c r="F4464" s="62">
        <v>2009</v>
      </c>
      <c r="G4464" s="62">
        <v>2009</v>
      </c>
      <c r="H4464" s="131"/>
      <c r="I4464" s="131"/>
      <c r="J4464" s="131"/>
      <c r="K4464" s="131"/>
      <c r="L4464" s="43">
        <v>0</v>
      </c>
      <c r="M4464" s="2"/>
      <c r="N4464" s="43"/>
      <c r="O4464" s="2"/>
      <c r="P4464" s="2"/>
      <c r="Q4464" s="2"/>
      <c r="R4464" s="2"/>
      <c r="S4464" s="2"/>
      <c r="T4464" s="2"/>
      <c r="U4464" s="2"/>
      <c r="V4464" s="2"/>
      <c r="W4464" s="2"/>
      <c r="X4464" s="2"/>
      <c r="Y4464" s="2"/>
      <c r="Z4464" s="2"/>
      <c r="AA4464" s="2"/>
      <c r="AB4464" s="2"/>
      <c r="AC4464" s="2"/>
      <c r="AD4464" s="2"/>
      <c r="AE4464" s="2"/>
      <c r="AF4464" s="2"/>
      <c r="AG4464" s="2"/>
      <c r="AH4464" s="2"/>
    </row>
    <row r="4465" spans="1:34" s="51" customFormat="1">
      <c r="A4465" s="52"/>
      <c r="B4465" s="52"/>
      <c r="C4465" s="53"/>
      <c r="D4465" s="62">
        <v>2008</v>
      </c>
      <c r="E4465" s="62">
        <v>12</v>
      </c>
      <c r="F4465" s="62">
        <v>2009</v>
      </c>
      <c r="G4465" s="62">
        <v>2009</v>
      </c>
      <c r="H4465" s="131"/>
      <c r="I4465" s="131"/>
      <c r="J4465" s="131"/>
      <c r="K4465" s="131"/>
      <c r="L4465" s="43">
        <v>0</v>
      </c>
      <c r="M4465" s="2"/>
      <c r="N4465" s="43"/>
      <c r="O4465" s="2"/>
      <c r="P4465" s="2"/>
      <c r="Q4465" s="2"/>
      <c r="R4465" s="2"/>
      <c r="S4465" s="2"/>
      <c r="T4465" s="2"/>
      <c r="U4465" s="2"/>
      <c r="V4465" s="2"/>
      <c r="W4465" s="2"/>
      <c r="X4465" s="2"/>
      <c r="Y4465" s="2"/>
      <c r="Z4465" s="2"/>
      <c r="AA4465" s="2"/>
      <c r="AB4465" s="2"/>
      <c r="AC4465" s="2"/>
      <c r="AD4465" s="2"/>
      <c r="AE4465" s="2"/>
      <c r="AF4465" s="2"/>
      <c r="AG4465" s="2"/>
      <c r="AH4465" s="2"/>
    </row>
    <row r="4466" spans="1:34" s="51" customFormat="1">
      <c r="A4466" s="52"/>
      <c r="B4466" s="52"/>
      <c r="C4466" s="53"/>
      <c r="D4466" s="62">
        <v>2009</v>
      </c>
      <c r="E4466" s="62">
        <v>1</v>
      </c>
      <c r="F4466" s="62">
        <v>2009</v>
      </c>
      <c r="G4466" s="62">
        <v>2009</v>
      </c>
      <c r="H4466" s="131"/>
      <c r="I4466" s="131"/>
      <c r="J4466" s="131"/>
      <c r="K4466" s="131"/>
      <c r="L4466" s="43">
        <v>0</v>
      </c>
      <c r="M4466" s="2"/>
      <c r="N4466" s="43"/>
      <c r="O4466" s="2"/>
      <c r="P4466" s="2"/>
      <c r="Q4466" s="2"/>
      <c r="R4466" s="2"/>
      <c r="S4466" s="2"/>
      <c r="T4466" s="2"/>
      <c r="U4466" s="2"/>
      <c r="V4466" s="2"/>
      <c r="W4466" s="2"/>
      <c r="X4466" s="2"/>
      <c r="Y4466" s="2"/>
      <c r="Z4466" s="2"/>
      <c r="AA4466" s="2"/>
      <c r="AB4466" s="2"/>
      <c r="AC4466" s="2"/>
      <c r="AD4466" s="2"/>
      <c r="AE4466" s="2"/>
      <c r="AF4466" s="2"/>
      <c r="AG4466" s="2"/>
      <c r="AH4466" s="2"/>
    </row>
    <row r="4467" spans="1:34" s="51" customFormat="1">
      <c r="A4467" s="52"/>
      <c r="B4467" s="52"/>
      <c r="C4467" s="53"/>
      <c r="D4467" s="62">
        <v>2009</v>
      </c>
      <c r="E4467" s="62">
        <v>2</v>
      </c>
      <c r="F4467" s="62">
        <v>2009</v>
      </c>
      <c r="G4467" s="62">
        <v>2009</v>
      </c>
      <c r="H4467" s="131"/>
      <c r="I4467" s="131"/>
      <c r="J4467" s="131"/>
      <c r="K4467" s="131"/>
      <c r="L4467" s="43">
        <v>0</v>
      </c>
      <c r="M4467" s="2"/>
      <c r="N4467" s="43"/>
      <c r="O4467" s="2"/>
      <c r="P4467" s="2"/>
      <c r="Q4467" s="2"/>
      <c r="R4467" s="2"/>
      <c r="S4467" s="2"/>
      <c r="T4467" s="2"/>
      <c r="U4467" s="2"/>
      <c r="V4467" s="2"/>
      <c r="W4467" s="2"/>
      <c r="X4467" s="2"/>
      <c r="Y4467" s="2"/>
      <c r="Z4467" s="2"/>
      <c r="AA4467" s="2"/>
      <c r="AB4467" s="2"/>
      <c r="AC4467" s="2"/>
      <c r="AD4467" s="2"/>
      <c r="AE4467" s="2"/>
      <c r="AF4467" s="2"/>
      <c r="AG4467" s="2"/>
      <c r="AH4467" s="2"/>
    </row>
    <row r="4468" spans="1:34" s="51" customFormat="1">
      <c r="A4468" s="52"/>
      <c r="B4468" s="52"/>
      <c r="C4468" s="53"/>
      <c r="D4468" s="62">
        <v>2009</v>
      </c>
      <c r="E4468" s="62">
        <v>3</v>
      </c>
      <c r="F4468" s="62">
        <v>2009</v>
      </c>
      <c r="G4468" s="62">
        <v>2009</v>
      </c>
      <c r="H4468" s="131"/>
      <c r="I4468" s="131"/>
      <c r="J4468" s="131"/>
      <c r="K4468" s="131"/>
      <c r="L4468" s="43">
        <v>0</v>
      </c>
      <c r="M4468" s="2"/>
      <c r="N4468" s="43"/>
      <c r="O4468" s="2"/>
      <c r="P4468" s="2"/>
      <c r="Q4468" s="2"/>
      <c r="R4468" s="2"/>
      <c r="S4468" s="2"/>
      <c r="T4468" s="2"/>
      <c r="U4468" s="2"/>
      <c r="V4468" s="2"/>
      <c r="W4468" s="2"/>
      <c r="X4468" s="2"/>
      <c r="Y4468" s="2"/>
      <c r="Z4468" s="2"/>
      <c r="AA4468" s="2"/>
      <c r="AB4468" s="2"/>
      <c r="AC4468" s="2"/>
      <c r="AD4468" s="2"/>
      <c r="AE4468" s="2"/>
      <c r="AF4468" s="2"/>
      <c r="AG4468" s="2"/>
      <c r="AH4468" s="2"/>
    </row>
    <row r="4469" spans="1:34" s="51" customFormat="1">
      <c r="A4469" s="52"/>
      <c r="B4469" s="52"/>
      <c r="C4469" s="53"/>
      <c r="D4469" s="62">
        <v>2009</v>
      </c>
      <c r="E4469" s="62">
        <v>4</v>
      </c>
      <c r="F4469" s="62">
        <v>2009</v>
      </c>
      <c r="G4469" s="62">
        <v>2009</v>
      </c>
      <c r="H4469" s="131"/>
      <c r="I4469" s="131"/>
      <c r="J4469" s="131"/>
      <c r="K4469" s="131"/>
      <c r="L4469" s="43">
        <v>0</v>
      </c>
      <c r="M4469" s="2"/>
      <c r="N4469" s="43"/>
      <c r="O4469" s="2"/>
      <c r="P4469" s="2"/>
      <c r="Q4469" s="2"/>
      <c r="R4469" s="2"/>
      <c r="S4469" s="2"/>
      <c r="T4469" s="2"/>
      <c r="U4469" s="2"/>
      <c r="V4469" s="2"/>
      <c r="W4469" s="2"/>
      <c r="X4469" s="2"/>
      <c r="Y4469" s="2"/>
      <c r="Z4469" s="2"/>
      <c r="AA4469" s="2"/>
      <c r="AB4469" s="2"/>
      <c r="AC4469" s="2"/>
      <c r="AD4469" s="2"/>
      <c r="AE4469" s="2"/>
      <c r="AF4469" s="2"/>
      <c r="AG4469" s="2"/>
      <c r="AH4469" s="2"/>
    </row>
    <row r="4470" spans="1:34" s="51" customFormat="1">
      <c r="A4470" s="52"/>
      <c r="B4470" s="52"/>
      <c r="C4470" s="53"/>
      <c r="D4470" s="62">
        <v>2009</v>
      </c>
      <c r="E4470" s="62">
        <v>5</v>
      </c>
      <c r="F4470" s="62">
        <v>2009</v>
      </c>
      <c r="G4470" s="62">
        <v>2010</v>
      </c>
      <c r="H4470" s="131"/>
      <c r="I4470" s="131"/>
      <c r="J4470" s="131"/>
      <c r="K4470" s="131"/>
      <c r="L4470" s="43">
        <v>0</v>
      </c>
      <c r="M4470" s="2"/>
      <c r="N4470" s="43"/>
      <c r="O4470" s="2"/>
      <c r="P4470" s="2"/>
      <c r="Q4470" s="2"/>
      <c r="R4470" s="2"/>
      <c r="S4470" s="2"/>
      <c r="T4470" s="2"/>
      <c r="U4470" s="2"/>
      <c r="V4470" s="2"/>
      <c r="W4470" s="2"/>
      <c r="X4470" s="2"/>
      <c r="Y4470" s="2"/>
      <c r="Z4470" s="2"/>
      <c r="AA4470" s="2"/>
      <c r="AB4470" s="2"/>
      <c r="AC4470" s="2"/>
      <c r="AD4470" s="2"/>
      <c r="AE4470" s="2"/>
      <c r="AF4470" s="2"/>
      <c r="AG4470" s="2"/>
      <c r="AH4470" s="2"/>
    </row>
    <row r="4471" spans="1:34" s="51" customFormat="1">
      <c r="A4471" s="52"/>
      <c r="B4471" s="52"/>
      <c r="C4471" s="53"/>
      <c r="D4471" s="62">
        <v>2009</v>
      </c>
      <c r="E4471" s="62">
        <v>6</v>
      </c>
      <c r="F4471" s="62">
        <v>2009</v>
      </c>
      <c r="G4471" s="62">
        <v>2010</v>
      </c>
      <c r="H4471" s="131"/>
      <c r="I4471" s="131"/>
      <c r="J4471" s="131"/>
      <c r="K4471" s="131"/>
      <c r="L4471" s="43">
        <v>0</v>
      </c>
      <c r="M4471" s="2"/>
      <c r="N4471" s="43"/>
      <c r="O4471" s="2"/>
      <c r="P4471" s="2"/>
      <c r="Q4471" s="2"/>
      <c r="R4471" s="2"/>
      <c r="S4471" s="2"/>
      <c r="T4471" s="2"/>
      <c r="U4471" s="2"/>
      <c r="V4471" s="2"/>
      <c r="W4471" s="2"/>
      <c r="X4471" s="2"/>
      <c r="Y4471" s="2"/>
      <c r="Z4471" s="2"/>
      <c r="AA4471" s="2"/>
      <c r="AB4471" s="2"/>
      <c r="AC4471" s="2"/>
      <c r="AD4471" s="2"/>
      <c r="AE4471" s="2"/>
      <c r="AF4471" s="2"/>
      <c r="AG4471" s="2"/>
      <c r="AH4471" s="2"/>
    </row>
    <row r="4472" spans="1:34" s="51" customFormat="1">
      <c r="A4472" s="52"/>
      <c r="B4472" s="52"/>
      <c r="C4472" s="53"/>
      <c r="D4472" s="62">
        <v>2009</v>
      </c>
      <c r="E4472" s="62">
        <v>7</v>
      </c>
      <c r="F4472" s="62">
        <v>2010</v>
      </c>
      <c r="G4472" s="62">
        <v>2010</v>
      </c>
      <c r="H4472" s="131"/>
      <c r="I4472" s="131"/>
      <c r="J4472" s="131"/>
      <c r="K4472" s="131"/>
      <c r="L4472" s="43">
        <v>0</v>
      </c>
      <c r="M4472" s="2"/>
      <c r="N4472" s="43"/>
      <c r="O4472" s="2"/>
      <c r="P4472" s="2"/>
      <c r="Q4472" s="2"/>
      <c r="R4472" s="2"/>
      <c r="S4472" s="2"/>
      <c r="T4472" s="2"/>
      <c r="U4472" s="2"/>
      <c r="V4472" s="2"/>
      <c r="W4472" s="2"/>
      <c r="X4472" s="2"/>
      <c r="Y4472" s="2"/>
      <c r="Z4472" s="2"/>
      <c r="AA4472" s="2"/>
      <c r="AB4472" s="2"/>
      <c r="AC4472" s="2"/>
      <c r="AD4472" s="2"/>
      <c r="AE4472" s="2"/>
      <c r="AF4472" s="2"/>
      <c r="AG4472" s="2"/>
      <c r="AH4472" s="2"/>
    </row>
    <row r="4473" spans="1:34" s="51" customFormat="1">
      <c r="A4473" s="52"/>
      <c r="B4473" s="52"/>
      <c r="C4473" s="53"/>
      <c r="D4473" s="62">
        <v>2009</v>
      </c>
      <c r="E4473" s="62">
        <v>8</v>
      </c>
      <c r="F4473" s="62">
        <v>2010</v>
      </c>
      <c r="G4473" s="62">
        <v>2010</v>
      </c>
      <c r="H4473" s="131"/>
      <c r="I4473" s="131"/>
      <c r="J4473" s="131"/>
      <c r="K4473" s="131"/>
      <c r="L4473" s="43">
        <v>0</v>
      </c>
      <c r="M4473" s="2"/>
      <c r="N4473" s="43"/>
      <c r="O4473" s="2"/>
      <c r="P4473" s="2"/>
      <c r="Q4473" s="2"/>
      <c r="R4473" s="2"/>
      <c r="S4473" s="2"/>
      <c r="T4473" s="2"/>
      <c r="U4473" s="2"/>
      <c r="V4473" s="2"/>
      <c r="W4473" s="2"/>
      <c r="X4473" s="2"/>
      <c r="Y4473" s="2"/>
      <c r="Z4473" s="2"/>
      <c r="AA4473" s="2"/>
      <c r="AB4473" s="2"/>
      <c r="AC4473" s="2"/>
      <c r="AD4473" s="2"/>
      <c r="AE4473" s="2"/>
      <c r="AF4473" s="2"/>
      <c r="AG4473" s="2"/>
      <c r="AH4473" s="2"/>
    </row>
    <row r="4474" spans="1:34" s="51" customFormat="1">
      <c r="A4474" s="52"/>
      <c r="B4474" s="52"/>
      <c r="C4474" s="53"/>
      <c r="D4474" s="62">
        <v>2009</v>
      </c>
      <c r="E4474" s="62">
        <v>9</v>
      </c>
      <c r="F4474" s="62">
        <v>2010</v>
      </c>
      <c r="G4474" s="62">
        <v>2010</v>
      </c>
      <c r="H4474" s="131"/>
      <c r="I4474" s="131"/>
      <c r="J4474" s="131"/>
      <c r="K4474" s="131"/>
      <c r="L4474" s="43">
        <v>0</v>
      </c>
      <c r="M4474" s="2"/>
      <c r="N4474" s="43"/>
      <c r="O4474" s="2"/>
      <c r="P4474" s="2"/>
      <c r="Q4474" s="2"/>
      <c r="R4474" s="2"/>
      <c r="S4474" s="2"/>
      <c r="T4474" s="2"/>
      <c r="U4474" s="2"/>
      <c r="V4474" s="2"/>
      <c r="W4474" s="2"/>
      <c r="X4474" s="2"/>
      <c r="Y4474" s="2"/>
      <c r="Z4474" s="2"/>
      <c r="AA4474" s="2"/>
      <c r="AB4474" s="2"/>
      <c r="AC4474" s="2"/>
      <c r="AD4474" s="2"/>
      <c r="AE4474" s="2"/>
      <c r="AF4474" s="2"/>
      <c r="AG4474" s="2"/>
      <c r="AH4474" s="2"/>
    </row>
    <row r="4475" spans="1:34" s="51" customFormat="1">
      <c r="A4475" s="52"/>
      <c r="B4475" s="52"/>
      <c r="C4475" s="53"/>
      <c r="D4475" s="62">
        <v>2009</v>
      </c>
      <c r="E4475" s="62">
        <v>10</v>
      </c>
      <c r="F4475" s="62">
        <v>2010</v>
      </c>
      <c r="G4475" s="62">
        <v>2010</v>
      </c>
      <c r="H4475" s="131"/>
      <c r="I4475" s="131"/>
      <c r="J4475" s="131"/>
      <c r="K4475" s="131"/>
      <c r="L4475" s="43">
        <v>0</v>
      </c>
      <c r="M4475" s="2"/>
      <c r="N4475" s="43"/>
      <c r="O4475" s="2"/>
      <c r="P4475" s="2"/>
      <c r="Q4475" s="2"/>
      <c r="R4475" s="2"/>
      <c r="S4475" s="2"/>
      <c r="T4475" s="2"/>
      <c r="U4475" s="2"/>
      <c r="V4475" s="2"/>
      <c r="W4475" s="2"/>
      <c r="X4475" s="2"/>
      <c r="Y4475" s="2"/>
      <c r="Z4475" s="2"/>
      <c r="AA4475" s="2"/>
      <c r="AB4475" s="2"/>
      <c r="AC4475" s="2"/>
      <c r="AD4475" s="2"/>
      <c r="AE4475" s="2"/>
      <c r="AF4475" s="2"/>
      <c r="AG4475" s="2"/>
      <c r="AH4475" s="2"/>
    </row>
    <row r="4476" spans="1:34" s="51" customFormat="1">
      <c r="A4476" s="52"/>
      <c r="B4476" s="52"/>
      <c r="C4476" s="53"/>
      <c r="D4476" s="62">
        <v>2009</v>
      </c>
      <c r="E4476" s="62">
        <v>11</v>
      </c>
      <c r="F4476" s="62">
        <v>2010</v>
      </c>
      <c r="G4476" s="62">
        <v>2010</v>
      </c>
      <c r="H4476" s="131"/>
      <c r="I4476" s="131"/>
      <c r="J4476" s="131"/>
      <c r="K4476" s="131"/>
      <c r="L4476" s="43">
        <v>0</v>
      </c>
      <c r="M4476" s="2"/>
      <c r="N4476" s="43"/>
      <c r="O4476" s="2"/>
      <c r="P4476" s="2"/>
      <c r="Q4476" s="2"/>
      <c r="R4476" s="2"/>
      <c r="S4476" s="2"/>
      <c r="T4476" s="2"/>
      <c r="U4476" s="2"/>
      <c r="V4476" s="2"/>
      <c r="W4476" s="2"/>
      <c r="X4476" s="2"/>
      <c r="Y4476" s="2"/>
      <c r="Z4476" s="2"/>
      <c r="AA4476" s="2"/>
      <c r="AB4476" s="2"/>
      <c r="AC4476" s="2"/>
      <c r="AD4476" s="2"/>
      <c r="AE4476" s="2"/>
      <c r="AF4476" s="2"/>
      <c r="AG4476" s="2"/>
      <c r="AH4476" s="2"/>
    </row>
    <row r="4477" spans="1:34" s="51" customFormat="1">
      <c r="A4477" s="52"/>
      <c r="B4477" s="52"/>
      <c r="C4477" s="53"/>
      <c r="D4477" s="62">
        <v>2009</v>
      </c>
      <c r="E4477" s="62">
        <v>12</v>
      </c>
      <c r="F4477" s="62">
        <v>2010</v>
      </c>
      <c r="G4477" s="62">
        <v>2010</v>
      </c>
      <c r="H4477" s="131"/>
      <c r="I4477" s="131"/>
      <c r="J4477" s="131"/>
      <c r="K4477" s="131"/>
      <c r="L4477" s="43">
        <v>0</v>
      </c>
      <c r="M4477" s="2"/>
      <c r="N4477" s="43"/>
      <c r="O4477" s="2"/>
      <c r="P4477" s="2"/>
      <c r="Q4477" s="2"/>
      <c r="R4477" s="2"/>
      <c r="S4477" s="2"/>
      <c r="T4477" s="2"/>
      <c r="U4477" s="2"/>
      <c r="V4477" s="2"/>
      <c r="W4477" s="2"/>
      <c r="X4477" s="2"/>
      <c r="Y4477" s="2"/>
      <c r="Z4477" s="2"/>
      <c r="AA4477" s="2"/>
      <c r="AB4477" s="2"/>
      <c r="AC4477" s="2"/>
      <c r="AD4477" s="2"/>
      <c r="AE4477" s="2"/>
      <c r="AF4477" s="2"/>
      <c r="AG4477" s="2"/>
      <c r="AH4477" s="2"/>
    </row>
    <row r="4478" spans="1:34" s="51" customFormat="1">
      <c r="A4478" s="52"/>
      <c r="B4478" s="52"/>
      <c r="C4478" s="53"/>
      <c r="D4478" s="62">
        <v>2010</v>
      </c>
      <c r="E4478" s="62">
        <v>1</v>
      </c>
      <c r="F4478" s="62">
        <v>2010</v>
      </c>
      <c r="G4478" s="62">
        <v>2010</v>
      </c>
      <c r="H4478" s="131"/>
      <c r="I4478" s="131"/>
      <c r="J4478" s="131"/>
      <c r="K4478" s="131"/>
      <c r="L4478" s="43">
        <v>0</v>
      </c>
      <c r="M4478" s="2"/>
      <c r="N4478" s="43"/>
      <c r="O4478" s="2"/>
      <c r="P4478" s="2"/>
      <c r="Q4478" s="2"/>
      <c r="R4478" s="2"/>
      <c r="S4478" s="2"/>
      <c r="T4478" s="2"/>
      <c r="U4478" s="2"/>
      <c r="V4478" s="2"/>
      <c r="W4478" s="2"/>
      <c r="X4478" s="2"/>
      <c r="Y4478" s="2"/>
      <c r="Z4478" s="2"/>
      <c r="AA4478" s="2"/>
      <c r="AB4478" s="2"/>
      <c r="AC4478" s="2"/>
      <c r="AD4478" s="2"/>
      <c r="AE4478" s="2"/>
      <c r="AF4478" s="2"/>
      <c r="AG4478" s="2"/>
      <c r="AH4478" s="2"/>
    </row>
    <row r="4479" spans="1:34" s="51" customFormat="1">
      <c r="A4479" s="52"/>
      <c r="B4479" s="52"/>
      <c r="C4479" s="53"/>
      <c r="D4479" s="62">
        <v>2010</v>
      </c>
      <c r="E4479" s="62">
        <v>2</v>
      </c>
      <c r="F4479" s="62">
        <v>2010</v>
      </c>
      <c r="G4479" s="62">
        <v>2010</v>
      </c>
      <c r="H4479" s="131"/>
      <c r="I4479" s="131"/>
      <c r="J4479" s="131"/>
      <c r="K4479" s="131"/>
      <c r="L4479" s="43">
        <v>0</v>
      </c>
      <c r="M4479" s="2"/>
      <c r="N4479" s="43"/>
      <c r="O4479" s="2"/>
      <c r="P4479" s="2"/>
      <c r="Q4479" s="2"/>
      <c r="R4479" s="2"/>
      <c r="S4479" s="2"/>
      <c r="T4479" s="2"/>
      <c r="U4479" s="2"/>
      <c r="V4479" s="2"/>
      <c r="W4479" s="2"/>
      <c r="X4479" s="2"/>
      <c r="Y4479" s="2"/>
      <c r="Z4479" s="2"/>
      <c r="AA4479" s="2"/>
      <c r="AB4479" s="2"/>
      <c r="AC4479" s="2"/>
      <c r="AD4479" s="2"/>
      <c r="AE4479" s="2"/>
      <c r="AF4479" s="2"/>
      <c r="AG4479" s="2"/>
      <c r="AH4479" s="2"/>
    </row>
    <row r="4480" spans="1:34" s="51" customFormat="1">
      <c r="A4480" s="52"/>
      <c r="B4480" s="52"/>
      <c r="C4480" s="53"/>
      <c r="D4480" s="62">
        <v>2010</v>
      </c>
      <c r="E4480" s="62">
        <v>3</v>
      </c>
      <c r="F4480" s="62">
        <v>2010</v>
      </c>
      <c r="G4480" s="62">
        <v>2010</v>
      </c>
      <c r="H4480" s="131"/>
      <c r="I4480" s="131"/>
      <c r="J4480" s="131"/>
      <c r="K4480" s="131"/>
      <c r="L4480" s="43">
        <v>0</v>
      </c>
      <c r="M4480" s="2"/>
      <c r="N4480" s="43"/>
      <c r="O4480" s="2"/>
      <c r="P4480" s="2"/>
      <c r="Q4480" s="2"/>
      <c r="R4480" s="2"/>
      <c r="S4480" s="2"/>
      <c r="T4480" s="2"/>
      <c r="U4480" s="2"/>
      <c r="V4480" s="2"/>
      <c r="W4480" s="2"/>
      <c r="X4480" s="2"/>
      <c r="Y4480" s="2"/>
      <c r="Z4480" s="2"/>
      <c r="AA4480" s="2"/>
      <c r="AB4480" s="2"/>
      <c r="AC4480" s="2"/>
      <c r="AD4480" s="2"/>
      <c r="AE4480" s="2"/>
      <c r="AF4480" s="2"/>
      <c r="AG4480" s="2"/>
      <c r="AH4480" s="2"/>
    </row>
    <row r="4481" spans="1:34" s="51" customFormat="1">
      <c r="A4481" s="52"/>
      <c r="B4481" s="52"/>
      <c r="C4481" s="53"/>
      <c r="D4481" s="62">
        <v>2010</v>
      </c>
      <c r="E4481" s="62">
        <v>4</v>
      </c>
      <c r="F4481" s="62">
        <v>2010</v>
      </c>
      <c r="G4481" s="62">
        <v>2010</v>
      </c>
      <c r="H4481" s="131"/>
      <c r="I4481" s="131"/>
      <c r="J4481" s="131"/>
      <c r="K4481" s="131"/>
      <c r="L4481" s="43">
        <v>0</v>
      </c>
      <c r="M4481" s="2"/>
      <c r="N4481" s="43"/>
      <c r="O4481" s="2"/>
      <c r="P4481" s="2"/>
      <c r="Q4481" s="2"/>
      <c r="R4481" s="2"/>
      <c r="S4481" s="2"/>
      <c r="T4481" s="2"/>
      <c r="U4481" s="2"/>
      <c r="V4481" s="2"/>
      <c r="W4481" s="2"/>
      <c r="X4481" s="2"/>
      <c r="Y4481" s="2"/>
      <c r="Z4481" s="2"/>
      <c r="AA4481" s="2"/>
      <c r="AB4481" s="2"/>
      <c r="AC4481" s="2"/>
      <c r="AD4481" s="2"/>
      <c r="AE4481" s="2"/>
      <c r="AF4481" s="2"/>
      <c r="AG4481" s="2"/>
      <c r="AH4481" s="2"/>
    </row>
    <row r="4482" spans="1:34" s="51" customFormat="1">
      <c r="A4482" s="52"/>
      <c r="B4482" s="52"/>
      <c r="C4482" s="53"/>
      <c r="D4482" s="62">
        <v>2010</v>
      </c>
      <c r="E4482" s="62">
        <v>5</v>
      </c>
      <c r="F4482" s="62">
        <v>2010</v>
      </c>
      <c r="G4482" s="62">
        <v>2011</v>
      </c>
      <c r="H4482" s="131"/>
      <c r="I4482" s="131"/>
      <c r="J4482" s="131"/>
      <c r="K4482" s="131"/>
      <c r="L4482" s="43">
        <v>0</v>
      </c>
      <c r="M4482" s="2"/>
      <c r="N4482" s="43"/>
      <c r="O4482" s="2"/>
      <c r="P4482" s="2"/>
      <c r="Q4482" s="2"/>
      <c r="R4482" s="2"/>
      <c r="S4482" s="2"/>
      <c r="T4482" s="2"/>
      <c r="U4482" s="2"/>
      <c r="V4482" s="2"/>
      <c r="W4482" s="2"/>
      <c r="X4482" s="2"/>
      <c r="Y4482" s="2"/>
      <c r="Z4482" s="2"/>
      <c r="AA4482" s="2"/>
      <c r="AB4482" s="2"/>
      <c r="AC4482" s="2"/>
      <c r="AD4482" s="2"/>
      <c r="AE4482" s="2"/>
      <c r="AF4482" s="2"/>
      <c r="AG4482" s="2"/>
      <c r="AH4482" s="2"/>
    </row>
    <row r="4483" spans="1:34" s="51" customFormat="1">
      <c r="A4483" s="52"/>
      <c r="B4483" s="52"/>
      <c r="C4483" s="53"/>
      <c r="D4483" s="62">
        <v>2010</v>
      </c>
      <c r="E4483" s="62">
        <v>6</v>
      </c>
      <c r="F4483" s="62">
        <v>2010</v>
      </c>
      <c r="G4483" s="62">
        <v>2011</v>
      </c>
      <c r="H4483" s="131"/>
      <c r="I4483" s="131"/>
      <c r="J4483" s="131"/>
      <c r="K4483" s="131"/>
      <c r="L4483" s="43">
        <v>0</v>
      </c>
      <c r="M4483" s="2"/>
      <c r="N4483" s="43"/>
      <c r="O4483" s="2"/>
      <c r="P4483" s="2"/>
      <c r="Q4483" s="2"/>
      <c r="R4483" s="2"/>
      <c r="S4483" s="2"/>
      <c r="T4483" s="2"/>
      <c r="U4483" s="2"/>
      <c r="V4483" s="2"/>
      <c r="W4483" s="2"/>
      <c r="X4483" s="2"/>
      <c r="Y4483" s="2"/>
      <c r="Z4483" s="2"/>
      <c r="AA4483" s="2"/>
      <c r="AB4483" s="2"/>
      <c r="AC4483" s="2"/>
      <c r="AD4483" s="2"/>
      <c r="AE4483" s="2"/>
      <c r="AF4483" s="2"/>
      <c r="AG4483" s="2"/>
      <c r="AH4483" s="2"/>
    </row>
    <row r="4484" spans="1:34" s="51" customFormat="1">
      <c r="A4484" s="52"/>
      <c r="B4484" s="52"/>
      <c r="C4484" s="53"/>
      <c r="D4484" s="62">
        <v>2010</v>
      </c>
      <c r="E4484" s="62">
        <v>7</v>
      </c>
      <c r="F4484" s="62">
        <v>2011</v>
      </c>
      <c r="G4484" s="62">
        <v>2011</v>
      </c>
      <c r="H4484" s="131"/>
      <c r="I4484" s="131"/>
      <c r="J4484" s="131"/>
      <c r="K4484" s="131"/>
      <c r="L4484" s="43">
        <v>0</v>
      </c>
      <c r="M4484" s="2"/>
      <c r="N4484" s="43"/>
      <c r="O4484" s="2"/>
      <c r="P4484" s="2"/>
      <c r="Q4484" s="2"/>
      <c r="R4484" s="2"/>
      <c r="S4484" s="2"/>
      <c r="T4484" s="2"/>
      <c r="U4484" s="2"/>
      <c r="V4484" s="2"/>
      <c r="W4484" s="2"/>
      <c r="X4484" s="2"/>
      <c r="Y4484" s="2"/>
      <c r="Z4484" s="2"/>
      <c r="AA4484" s="2"/>
      <c r="AB4484" s="2"/>
      <c r="AC4484" s="2"/>
      <c r="AD4484" s="2"/>
      <c r="AE4484" s="2"/>
      <c r="AF4484" s="2"/>
      <c r="AG4484" s="2"/>
      <c r="AH4484" s="2"/>
    </row>
    <row r="4485" spans="1:34" s="51" customFormat="1">
      <c r="A4485" s="52"/>
      <c r="B4485" s="52"/>
      <c r="C4485" s="53"/>
      <c r="D4485" s="62">
        <v>2010</v>
      </c>
      <c r="E4485" s="62">
        <v>8</v>
      </c>
      <c r="F4485" s="62">
        <v>2011</v>
      </c>
      <c r="G4485" s="62">
        <v>2011</v>
      </c>
      <c r="H4485" s="131"/>
      <c r="I4485" s="131"/>
      <c r="J4485" s="131"/>
      <c r="K4485" s="131"/>
      <c r="L4485" s="43">
        <v>0</v>
      </c>
      <c r="M4485" s="2"/>
      <c r="N4485" s="43"/>
      <c r="O4485" s="2"/>
      <c r="P4485" s="2"/>
      <c r="Q4485" s="2"/>
      <c r="R4485" s="2"/>
      <c r="S4485" s="2"/>
      <c r="T4485" s="2"/>
      <c r="U4485" s="2"/>
      <c r="V4485" s="2"/>
      <c r="W4485" s="2"/>
      <c r="X4485" s="2"/>
      <c r="Y4485" s="2"/>
      <c r="Z4485" s="2"/>
      <c r="AA4485" s="2"/>
      <c r="AB4485" s="2"/>
      <c r="AC4485" s="2"/>
      <c r="AD4485" s="2"/>
      <c r="AE4485" s="2"/>
      <c r="AF4485" s="2"/>
      <c r="AG4485" s="2"/>
      <c r="AH4485" s="2"/>
    </row>
    <row r="4486" spans="1:34" s="51" customFormat="1">
      <c r="A4486" s="52"/>
      <c r="B4486" s="52"/>
      <c r="C4486" s="53"/>
      <c r="D4486" s="62">
        <v>2010</v>
      </c>
      <c r="E4486" s="62">
        <v>9</v>
      </c>
      <c r="F4486" s="62">
        <v>2011</v>
      </c>
      <c r="G4486" s="62">
        <v>2011</v>
      </c>
      <c r="H4486" s="131"/>
      <c r="I4486" s="131"/>
      <c r="J4486" s="131"/>
      <c r="K4486" s="131"/>
      <c r="L4486" s="43">
        <v>0</v>
      </c>
      <c r="M4486" s="2"/>
      <c r="N4486" s="43"/>
      <c r="O4486" s="2"/>
      <c r="P4486" s="2"/>
      <c r="Q4486" s="2"/>
      <c r="R4486" s="2"/>
      <c r="S4486" s="2"/>
      <c r="T4486" s="2"/>
      <c r="U4486" s="2"/>
      <c r="V4486" s="2"/>
      <c r="W4486" s="2"/>
      <c r="X4486" s="2"/>
      <c r="Y4486" s="2"/>
      <c r="Z4486" s="2"/>
      <c r="AA4486" s="2"/>
      <c r="AB4486" s="2"/>
      <c r="AC4486" s="2"/>
      <c r="AD4486" s="2"/>
      <c r="AE4486" s="2"/>
      <c r="AF4486" s="2"/>
      <c r="AG4486" s="2"/>
      <c r="AH4486" s="2"/>
    </row>
    <row r="4487" spans="1:34" s="51" customFormat="1">
      <c r="A4487" s="52"/>
      <c r="B4487" s="52"/>
      <c r="C4487" s="53"/>
      <c r="D4487" s="62">
        <v>2010</v>
      </c>
      <c r="E4487" s="62">
        <v>10</v>
      </c>
      <c r="F4487" s="62">
        <v>2011</v>
      </c>
      <c r="G4487" s="62">
        <v>2011</v>
      </c>
      <c r="H4487" s="131"/>
      <c r="I4487" s="131"/>
      <c r="J4487" s="131"/>
      <c r="K4487" s="131"/>
      <c r="L4487" s="43">
        <v>0</v>
      </c>
      <c r="M4487" s="2"/>
      <c r="N4487" s="43"/>
      <c r="O4487" s="2"/>
      <c r="P4487" s="2"/>
      <c r="Q4487" s="2"/>
      <c r="R4487" s="2"/>
      <c r="S4487" s="2"/>
      <c r="T4487" s="2"/>
      <c r="U4487" s="2"/>
      <c r="V4487" s="2"/>
      <c r="W4487" s="2"/>
      <c r="X4487" s="2"/>
      <c r="Y4487" s="2"/>
      <c r="Z4487" s="2"/>
      <c r="AA4487" s="2"/>
      <c r="AB4487" s="2"/>
      <c r="AC4487" s="2"/>
      <c r="AD4487" s="2"/>
      <c r="AE4487" s="2"/>
      <c r="AF4487" s="2"/>
      <c r="AG4487" s="2"/>
      <c r="AH4487" s="2"/>
    </row>
    <row r="4488" spans="1:34" s="51" customFormat="1">
      <c r="A4488" s="52"/>
      <c r="B4488" s="52"/>
      <c r="C4488" s="53"/>
      <c r="D4488" s="62">
        <v>2010</v>
      </c>
      <c r="E4488" s="62">
        <v>11</v>
      </c>
      <c r="F4488" s="62">
        <v>2011</v>
      </c>
      <c r="G4488" s="62">
        <v>2011</v>
      </c>
      <c r="H4488" s="131"/>
      <c r="I4488" s="131"/>
      <c r="J4488" s="131"/>
      <c r="K4488" s="131"/>
      <c r="L4488" s="43">
        <v>0</v>
      </c>
      <c r="M4488" s="2"/>
      <c r="N4488" s="43"/>
      <c r="O4488" s="2"/>
      <c r="P4488" s="2"/>
      <c r="Q4488" s="2"/>
      <c r="R4488" s="2"/>
      <c r="S4488" s="2"/>
      <c r="T4488" s="2"/>
      <c r="U4488" s="2"/>
      <c r="V4488" s="2"/>
      <c r="W4488" s="2"/>
      <c r="X4488" s="2"/>
      <c r="Y4488" s="2"/>
      <c r="Z4488" s="2"/>
      <c r="AA4488" s="2"/>
      <c r="AB4488" s="2"/>
      <c r="AC4488" s="2"/>
      <c r="AD4488" s="2"/>
      <c r="AE4488" s="2"/>
      <c r="AF4488" s="2"/>
      <c r="AG4488" s="2"/>
      <c r="AH4488" s="2"/>
    </row>
    <row r="4489" spans="1:34" s="51" customFormat="1">
      <c r="A4489" s="52"/>
      <c r="B4489" s="52"/>
      <c r="C4489" s="53"/>
      <c r="D4489" s="62">
        <v>2010</v>
      </c>
      <c r="E4489" s="62">
        <v>12</v>
      </c>
      <c r="F4489" s="62">
        <v>2011</v>
      </c>
      <c r="G4489" s="62">
        <v>2011</v>
      </c>
      <c r="H4489" s="131"/>
      <c r="I4489" s="131"/>
      <c r="J4489" s="131"/>
      <c r="K4489" s="131"/>
      <c r="L4489" s="43">
        <v>0</v>
      </c>
      <c r="M4489" s="2"/>
      <c r="N4489" s="43"/>
      <c r="O4489" s="2"/>
      <c r="P4489" s="2"/>
      <c r="Q4489" s="2"/>
      <c r="R4489" s="2"/>
      <c r="S4489" s="2"/>
      <c r="T4489" s="2"/>
      <c r="U4489" s="2"/>
      <c r="V4489" s="2"/>
      <c r="W4489" s="2"/>
      <c r="X4489" s="2"/>
      <c r="Y4489" s="2"/>
      <c r="Z4489" s="2"/>
      <c r="AA4489" s="2"/>
      <c r="AB4489" s="2"/>
      <c r="AC4489" s="2"/>
      <c r="AD4489" s="2"/>
      <c r="AE4489" s="2"/>
      <c r="AF4489" s="2"/>
      <c r="AG4489" s="2"/>
      <c r="AH4489" s="2"/>
    </row>
    <row r="4490" spans="1:34" s="51" customFormat="1">
      <c r="A4490" s="52"/>
      <c r="B4490" s="52"/>
      <c r="C4490" s="53"/>
      <c r="D4490" s="62">
        <v>2011</v>
      </c>
      <c r="E4490" s="62">
        <v>1</v>
      </c>
      <c r="F4490" s="62">
        <v>2011</v>
      </c>
      <c r="G4490" s="62">
        <v>2011</v>
      </c>
      <c r="H4490" s="131"/>
      <c r="I4490" s="131"/>
      <c r="J4490" s="131"/>
      <c r="K4490" s="131"/>
      <c r="L4490" s="43">
        <v>0</v>
      </c>
      <c r="M4490" s="2"/>
      <c r="N4490" s="43"/>
      <c r="O4490" s="2"/>
      <c r="P4490" s="2"/>
      <c r="Q4490" s="2"/>
      <c r="R4490" s="2"/>
      <c r="S4490" s="2"/>
      <c r="T4490" s="2"/>
      <c r="U4490" s="2"/>
      <c r="V4490" s="2"/>
      <c r="W4490" s="2"/>
      <c r="X4490" s="2"/>
      <c r="Y4490" s="2"/>
      <c r="Z4490" s="2"/>
      <c r="AA4490" s="2"/>
      <c r="AB4490" s="2"/>
      <c r="AC4490" s="2"/>
      <c r="AD4490" s="2"/>
      <c r="AE4490" s="2"/>
      <c r="AF4490" s="2"/>
      <c r="AG4490" s="2"/>
      <c r="AH4490" s="2"/>
    </row>
    <row r="4491" spans="1:34" s="51" customFormat="1">
      <c r="A4491" s="52"/>
      <c r="B4491" s="52"/>
      <c r="C4491" s="53"/>
      <c r="D4491" s="62">
        <v>2011</v>
      </c>
      <c r="E4491" s="62">
        <v>2</v>
      </c>
      <c r="F4491" s="62">
        <v>2011</v>
      </c>
      <c r="G4491" s="62">
        <v>2011</v>
      </c>
      <c r="H4491" s="131"/>
      <c r="I4491" s="131"/>
      <c r="J4491" s="131"/>
      <c r="K4491" s="131"/>
      <c r="L4491" s="43">
        <v>0</v>
      </c>
      <c r="M4491" s="2"/>
      <c r="N4491" s="43"/>
      <c r="O4491" s="2"/>
      <c r="P4491" s="2"/>
      <c r="Q4491" s="2"/>
      <c r="R4491" s="2"/>
      <c r="S4491" s="2"/>
      <c r="T4491" s="2"/>
      <c r="U4491" s="2"/>
      <c r="V4491" s="2"/>
      <c r="W4491" s="2"/>
      <c r="X4491" s="2"/>
      <c r="Y4491" s="2"/>
      <c r="Z4491" s="2"/>
      <c r="AA4491" s="2"/>
      <c r="AB4491" s="2"/>
      <c r="AC4491" s="2"/>
      <c r="AD4491" s="2"/>
      <c r="AE4491" s="2"/>
      <c r="AF4491" s="2"/>
      <c r="AG4491" s="2"/>
      <c r="AH4491" s="2"/>
    </row>
    <row r="4492" spans="1:34" s="51" customFormat="1">
      <c r="A4492" s="52"/>
      <c r="B4492" s="52"/>
      <c r="C4492" s="53"/>
      <c r="D4492" s="62">
        <v>2011</v>
      </c>
      <c r="E4492" s="62">
        <v>3</v>
      </c>
      <c r="F4492" s="62">
        <v>2011</v>
      </c>
      <c r="G4492" s="62">
        <v>2011</v>
      </c>
      <c r="H4492" s="131"/>
      <c r="I4492" s="131"/>
      <c r="J4492" s="131"/>
      <c r="K4492" s="131"/>
      <c r="L4492" s="43">
        <v>0</v>
      </c>
      <c r="M4492" s="2"/>
      <c r="N4492" s="43"/>
      <c r="O4492" s="2"/>
      <c r="P4492" s="2"/>
      <c r="Q4492" s="2"/>
      <c r="R4492" s="2"/>
      <c r="S4492" s="2"/>
      <c r="T4492" s="2"/>
      <c r="U4492" s="2"/>
      <c r="V4492" s="2"/>
      <c r="W4492" s="2"/>
      <c r="X4492" s="2"/>
      <c r="Y4492" s="2"/>
      <c r="Z4492" s="2"/>
      <c r="AA4492" s="2"/>
      <c r="AB4492" s="2"/>
      <c r="AC4492" s="2"/>
      <c r="AD4492" s="2"/>
      <c r="AE4492" s="2"/>
      <c r="AF4492" s="2"/>
      <c r="AG4492" s="2"/>
      <c r="AH4492" s="2"/>
    </row>
    <row r="4493" spans="1:34" s="51" customFormat="1">
      <c r="A4493" s="52"/>
      <c r="B4493" s="52"/>
      <c r="C4493" s="53"/>
      <c r="D4493" s="62">
        <v>2011</v>
      </c>
      <c r="E4493" s="62">
        <v>4</v>
      </c>
      <c r="F4493" s="62">
        <v>2011</v>
      </c>
      <c r="G4493" s="62">
        <v>2011</v>
      </c>
      <c r="H4493" s="131"/>
      <c r="I4493" s="131"/>
      <c r="J4493" s="131"/>
      <c r="K4493" s="131"/>
      <c r="L4493" s="43">
        <v>0</v>
      </c>
      <c r="M4493" s="2"/>
      <c r="N4493" s="43"/>
      <c r="O4493" s="2"/>
      <c r="P4493" s="2"/>
      <c r="Q4493" s="2"/>
      <c r="R4493" s="2"/>
      <c r="S4493" s="2"/>
      <c r="T4493" s="2"/>
      <c r="U4493" s="2"/>
      <c r="V4493" s="2"/>
      <c r="W4493" s="2"/>
      <c r="X4493" s="2"/>
      <c r="Y4493" s="2"/>
      <c r="Z4493" s="2"/>
      <c r="AA4493" s="2"/>
      <c r="AB4493" s="2"/>
      <c r="AC4493" s="2"/>
      <c r="AD4493" s="2"/>
      <c r="AE4493" s="2"/>
      <c r="AF4493" s="2"/>
      <c r="AG4493" s="2"/>
      <c r="AH4493" s="2"/>
    </row>
    <row r="4494" spans="1:34" s="51" customFormat="1">
      <c r="A4494" s="52"/>
      <c r="B4494" s="52"/>
      <c r="C4494" s="53"/>
      <c r="D4494" s="62">
        <v>2011</v>
      </c>
      <c r="E4494" s="62">
        <v>5</v>
      </c>
      <c r="F4494" s="62">
        <v>2011</v>
      </c>
      <c r="G4494" s="62">
        <v>2012</v>
      </c>
      <c r="H4494" s="131"/>
      <c r="I4494" s="131"/>
      <c r="J4494" s="131"/>
      <c r="K4494" s="131"/>
      <c r="L4494" s="43">
        <v>0</v>
      </c>
      <c r="M4494" s="2"/>
      <c r="N4494" s="43"/>
      <c r="O4494" s="2"/>
      <c r="P4494" s="2"/>
      <c r="Q4494" s="2"/>
      <c r="R4494" s="2"/>
      <c r="S4494" s="2"/>
      <c r="T4494" s="2"/>
      <c r="U4494" s="2"/>
      <c r="V4494" s="2"/>
      <c r="W4494" s="2"/>
      <c r="X4494" s="2"/>
      <c r="Y4494" s="2"/>
      <c r="Z4494" s="2"/>
      <c r="AA4494" s="2"/>
      <c r="AB4494" s="2"/>
      <c r="AC4494" s="2"/>
      <c r="AD4494" s="2"/>
      <c r="AE4494" s="2"/>
      <c r="AF4494" s="2"/>
      <c r="AG4494" s="2"/>
      <c r="AH4494" s="2"/>
    </row>
    <row r="4495" spans="1:34" s="51" customFormat="1">
      <c r="A4495" s="52"/>
      <c r="B4495" s="52"/>
      <c r="C4495" s="53"/>
      <c r="D4495" s="62">
        <v>2011</v>
      </c>
      <c r="E4495" s="62">
        <v>6</v>
      </c>
      <c r="F4495" s="62">
        <v>2011</v>
      </c>
      <c r="G4495" s="62">
        <v>2012</v>
      </c>
      <c r="H4495" s="131"/>
      <c r="I4495" s="131"/>
      <c r="J4495" s="131"/>
      <c r="K4495" s="131"/>
      <c r="L4495" s="43">
        <v>0</v>
      </c>
      <c r="M4495" s="2"/>
      <c r="N4495" s="43"/>
      <c r="O4495" s="2"/>
      <c r="P4495" s="2"/>
      <c r="Q4495" s="2"/>
      <c r="R4495" s="2"/>
      <c r="S4495" s="2"/>
      <c r="T4495" s="2"/>
      <c r="U4495" s="2"/>
      <c r="V4495" s="2"/>
      <c r="W4495" s="2"/>
      <c r="X4495" s="2"/>
      <c r="Y4495" s="2"/>
      <c r="Z4495" s="2"/>
      <c r="AA4495" s="2"/>
      <c r="AB4495" s="2"/>
      <c r="AC4495" s="2"/>
      <c r="AD4495" s="2"/>
      <c r="AE4495" s="2"/>
      <c r="AF4495" s="2"/>
      <c r="AG4495" s="2"/>
      <c r="AH4495" s="2"/>
    </row>
    <row r="4496" spans="1:34" s="51" customFormat="1">
      <c r="A4496" s="52"/>
      <c r="B4496" s="52"/>
      <c r="C4496" s="53"/>
      <c r="D4496" s="62">
        <v>2011</v>
      </c>
      <c r="E4496" s="62">
        <v>7</v>
      </c>
      <c r="F4496" s="62">
        <v>2012</v>
      </c>
      <c r="G4496" s="62">
        <v>2012</v>
      </c>
      <c r="H4496" s="131"/>
      <c r="I4496" s="131"/>
      <c r="J4496" s="131"/>
      <c r="K4496" s="131"/>
      <c r="L4496" s="43">
        <v>0</v>
      </c>
      <c r="M4496" s="2"/>
      <c r="N4496" s="43"/>
      <c r="O4496" s="2"/>
      <c r="P4496" s="2"/>
      <c r="Q4496" s="2"/>
      <c r="R4496" s="2"/>
      <c r="S4496" s="2"/>
      <c r="T4496" s="2"/>
      <c r="U4496" s="2"/>
      <c r="V4496" s="2"/>
      <c r="W4496" s="2"/>
      <c r="X4496" s="2"/>
      <c r="Y4496" s="2"/>
      <c r="Z4496" s="2"/>
      <c r="AA4496" s="2"/>
      <c r="AB4496" s="2"/>
      <c r="AC4496" s="2"/>
      <c r="AD4496" s="2"/>
      <c r="AE4496" s="2"/>
      <c r="AF4496" s="2"/>
      <c r="AG4496" s="2"/>
      <c r="AH4496" s="2"/>
    </row>
    <row r="4497" spans="1:34" s="51" customFormat="1">
      <c r="A4497" s="52"/>
      <c r="B4497" s="52"/>
      <c r="C4497" s="53"/>
      <c r="D4497" s="62">
        <v>2011</v>
      </c>
      <c r="E4497" s="62">
        <v>8</v>
      </c>
      <c r="F4497" s="62">
        <v>2012</v>
      </c>
      <c r="G4497" s="62">
        <v>2012</v>
      </c>
      <c r="H4497" s="131"/>
      <c r="I4497" s="131"/>
      <c r="J4497" s="131"/>
      <c r="K4497" s="131"/>
      <c r="L4497" s="43">
        <v>0</v>
      </c>
      <c r="M4497" s="2"/>
      <c r="N4497" s="43"/>
      <c r="O4497" s="2"/>
      <c r="P4497" s="2"/>
      <c r="Q4497" s="2"/>
      <c r="R4497" s="2"/>
      <c r="S4497" s="2"/>
      <c r="T4497" s="2"/>
      <c r="U4497" s="2"/>
      <c r="V4497" s="2"/>
      <c r="W4497" s="2"/>
      <c r="X4497" s="2"/>
      <c r="Y4497" s="2"/>
      <c r="Z4497" s="2"/>
      <c r="AA4497" s="2"/>
      <c r="AB4497" s="2"/>
      <c r="AC4497" s="2"/>
      <c r="AD4497" s="2"/>
      <c r="AE4497" s="2"/>
      <c r="AF4497" s="2"/>
      <c r="AG4497" s="2"/>
      <c r="AH4497" s="2"/>
    </row>
    <row r="4498" spans="1:34" s="51" customFormat="1">
      <c r="A4498" s="52"/>
      <c r="B4498" s="52"/>
      <c r="C4498" s="53"/>
      <c r="D4498" s="62">
        <v>2011</v>
      </c>
      <c r="E4498" s="62">
        <v>9</v>
      </c>
      <c r="F4498" s="62">
        <v>2012</v>
      </c>
      <c r="G4498" s="62">
        <v>2012</v>
      </c>
      <c r="H4498" s="131"/>
      <c r="I4498" s="131"/>
      <c r="J4498" s="131"/>
      <c r="K4498" s="131"/>
      <c r="L4498" s="43">
        <v>0</v>
      </c>
      <c r="M4498" s="2"/>
      <c r="N4498" s="43"/>
      <c r="O4498" s="2"/>
      <c r="P4498" s="2"/>
      <c r="Q4498" s="2"/>
      <c r="R4498" s="2"/>
      <c r="S4498" s="2"/>
      <c r="T4498" s="2"/>
      <c r="U4498" s="2"/>
      <c r="V4498" s="2"/>
      <c r="W4498" s="2"/>
      <c r="X4498" s="2"/>
      <c r="Y4498" s="2"/>
      <c r="Z4498" s="2"/>
      <c r="AA4498" s="2"/>
      <c r="AB4498" s="2"/>
      <c r="AC4498" s="2"/>
      <c r="AD4498" s="2"/>
      <c r="AE4498" s="2"/>
      <c r="AF4498" s="2"/>
      <c r="AG4498" s="2"/>
      <c r="AH4498" s="2"/>
    </row>
    <row r="4499" spans="1:34" s="51" customFormat="1">
      <c r="A4499" s="52"/>
      <c r="B4499" s="52"/>
      <c r="C4499" s="53"/>
      <c r="D4499" s="62">
        <v>2011</v>
      </c>
      <c r="E4499" s="62">
        <v>10</v>
      </c>
      <c r="F4499" s="62">
        <v>2012</v>
      </c>
      <c r="G4499" s="62">
        <v>2012</v>
      </c>
      <c r="H4499" s="131"/>
      <c r="I4499" s="131"/>
      <c r="J4499" s="131"/>
      <c r="K4499" s="131"/>
      <c r="L4499" s="43">
        <v>0</v>
      </c>
      <c r="M4499" s="2"/>
      <c r="N4499" s="43"/>
      <c r="O4499" s="2"/>
      <c r="P4499" s="2"/>
      <c r="Q4499" s="2"/>
      <c r="R4499" s="2"/>
      <c r="S4499" s="2"/>
      <c r="T4499" s="2"/>
      <c r="U4499" s="2"/>
      <c r="V4499" s="2"/>
      <c r="W4499" s="2"/>
      <c r="X4499" s="2"/>
      <c r="Y4499" s="2"/>
      <c r="Z4499" s="2"/>
      <c r="AA4499" s="2"/>
      <c r="AB4499" s="2"/>
      <c r="AC4499" s="2"/>
      <c r="AD4499" s="2"/>
      <c r="AE4499" s="2"/>
      <c r="AF4499" s="2"/>
      <c r="AG4499" s="2"/>
      <c r="AH4499" s="2"/>
    </row>
    <row r="4500" spans="1:34" s="51" customFormat="1">
      <c r="A4500" s="52"/>
      <c r="B4500" s="52"/>
      <c r="C4500" s="53"/>
      <c r="D4500" s="62">
        <v>2011</v>
      </c>
      <c r="E4500" s="62">
        <v>11</v>
      </c>
      <c r="F4500" s="62">
        <v>2012</v>
      </c>
      <c r="G4500" s="62">
        <v>2012</v>
      </c>
      <c r="H4500" s="131"/>
      <c r="I4500" s="131"/>
      <c r="J4500" s="131"/>
      <c r="K4500" s="131"/>
      <c r="L4500" s="43">
        <v>0</v>
      </c>
      <c r="M4500" s="2"/>
      <c r="N4500" s="43"/>
      <c r="O4500" s="2"/>
      <c r="P4500" s="2"/>
      <c r="Q4500" s="2"/>
      <c r="R4500" s="2"/>
      <c r="S4500" s="2"/>
      <c r="T4500" s="2"/>
      <c r="U4500" s="2"/>
      <c r="V4500" s="2"/>
      <c r="W4500" s="2"/>
      <c r="X4500" s="2"/>
      <c r="Y4500" s="2"/>
      <c r="Z4500" s="2"/>
      <c r="AA4500" s="2"/>
      <c r="AB4500" s="2"/>
      <c r="AC4500" s="2"/>
      <c r="AD4500" s="2"/>
      <c r="AE4500" s="2"/>
      <c r="AF4500" s="2"/>
      <c r="AG4500" s="2"/>
      <c r="AH4500" s="2"/>
    </row>
    <row r="4501" spans="1:34" s="51" customFormat="1">
      <c r="A4501" s="52"/>
      <c r="B4501" s="52"/>
      <c r="C4501" s="53"/>
      <c r="D4501" s="62">
        <v>2011</v>
      </c>
      <c r="E4501" s="62">
        <v>12</v>
      </c>
      <c r="F4501" s="62">
        <v>2012</v>
      </c>
      <c r="G4501" s="62">
        <v>2012</v>
      </c>
      <c r="H4501" s="131"/>
      <c r="I4501" s="131"/>
      <c r="J4501" s="131"/>
      <c r="K4501" s="131"/>
      <c r="L4501" s="43">
        <v>0</v>
      </c>
      <c r="M4501" s="2"/>
      <c r="N4501" s="43"/>
      <c r="O4501" s="2"/>
      <c r="P4501" s="2"/>
      <c r="Q4501" s="2"/>
      <c r="R4501" s="2"/>
      <c r="S4501" s="2"/>
      <c r="T4501" s="2"/>
      <c r="U4501" s="2"/>
      <c r="V4501" s="2"/>
      <c r="W4501" s="2"/>
      <c r="X4501" s="2"/>
      <c r="Y4501" s="2"/>
      <c r="Z4501" s="2"/>
      <c r="AA4501" s="2"/>
      <c r="AB4501" s="2"/>
      <c r="AC4501" s="2"/>
      <c r="AD4501" s="2"/>
      <c r="AE4501" s="2"/>
      <c r="AF4501" s="2"/>
      <c r="AG4501" s="2"/>
      <c r="AH4501" s="2"/>
    </row>
    <row r="4502" spans="1:34" s="51" customFormat="1">
      <c r="A4502" s="52"/>
      <c r="B4502" s="52"/>
      <c r="C4502" s="53"/>
      <c r="D4502" s="62">
        <v>2012</v>
      </c>
      <c r="E4502" s="62">
        <v>1</v>
      </c>
      <c r="F4502" s="62">
        <v>2012</v>
      </c>
      <c r="G4502" s="62">
        <v>2012</v>
      </c>
      <c r="H4502" s="131"/>
      <c r="I4502" s="131"/>
      <c r="J4502" s="131"/>
      <c r="K4502" s="131"/>
      <c r="L4502" s="43">
        <v>0</v>
      </c>
      <c r="M4502" s="2"/>
      <c r="N4502" s="43"/>
      <c r="O4502" s="2"/>
      <c r="P4502" s="2"/>
      <c r="Q4502" s="2"/>
      <c r="R4502" s="2"/>
      <c r="S4502" s="2"/>
      <c r="T4502" s="2"/>
      <c r="U4502" s="2"/>
      <c r="V4502" s="2"/>
      <c r="W4502" s="2"/>
      <c r="X4502" s="2"/>
      <c r="Y4502" s="2"/>
      <c r="Z4502" s="2"/>
      <c r="AA4502" s="2"/>
      <c r="AB4502" s="2"/>
      <c r="AC4502" s="2"/>
      <c r="AD4502" s="2"/>
      <c r="AE4502" s="2"/>
      <c r="AF4502" s="2"/>
      <c r="AG4502" s="2"/>
      <c r="AH4502" s="2"/>
    </row>
    <row r="4503" spans="1:34" s="51" customFormat="1">
      <c r="A4503" s="52"/>
      <c r="B4503" s="52"/>
      <c r="C4503" s="53"/>
      <c r="D4503" s="62">
        <v>2012</v>
      </c>
      <c r="E4503" s="62">
        <v>2</v>
      </c>
      <c r="F4503" s="62">
        <v>2012</v>
      </c>
      <c r="G4503" s="62">
        <v>2012</v>
      </c>
      <c r="H4503" s="131"/>
      <c r="I4503" s="131"/>
      <c r="J4503" s="131"/>
      <c r="K4503" s="131"/>
      <c r="L4503" s="43">
        <v>0</v>
      </c>
      <c r="M4503" s="2"/>
      <c r="N4503" s="43"/>
      <c r="O4503" s="2"/>
      <c r="P4503" s="2"/>
      <c r="Q4503" s="2"/>
      <c r="R4503" s="2"/>
      <c r="S4503" s="2"/>
      <c r="T4503" s="2"/>
      <c r="U4503" s="2"/>
      <c r="V4503" s="2"/>
      <c r="W4503" s="2"/>
      <c r="X4503" s="2"/>
      <c r="Y4503" s="2"/>
      <c r="Z4503" s="2"/>
      <c r="AA4503" s="2"/>
      <c r="AB4503" s="2"/>
      <c r="AC4503" s="2"/>
      <c r="AD4503" s="2"/>
      <c r="AE4503" s="2"/>
      <c r="AF4503" s="2"/>
      <c r="AG4503" s="2"/>
      <c r="AH4503" s="2"/>
    </row>
    <row r="4504" spans="1:34" s="51" customFormat="1">
      <c r="A4504" s="52"/>
      <c r="B4504" s="52"/>
      <c r="C4504" s="53"/>
      <c r="D4504" s="62">
        <v>2012</v>
      </c>
      <c r="E4504" s="62">
        <v>3</v>
      </c>
      <c r="F4504" s="62">
        <v>2012</v>
      </c>
      <c r="G4504" s="62">
        <v>2012</v>
      </c>
      <c r="H4504" s="131"/>
      <c r="I4504" s="131"/>
      <c r="J4504" s="131"/>
      <c r="K4504" s="131"/>
      <c r="L4504" s="43">
        <v>0</v>
      </c>
      <c r="M4504" s="2"/>
      <c r="N4504" s="43"/>
      <c r="O4504" s="2"/>
      <c r="P4504" s="2"/>
      <c r="Q4504" s="2"/>
      <c r="R4504" s="2"/>
      <c r="S4504" s="2"/>
      <c r="T4504" s="2"/>
      <c r="U4504" s="2"/>
      <c r="V4504" s="2"/>
      <c r="W4504" s="2"/>
      <c r="X4504" s="2"/>
      <c r="Y4504" s="2"/>
      <c r="Z4504" s="2"/>
      <c r="AA4504" s="2"/>
      <c r="AB4504" s="2"/>
      <c r="AC4504" s="2"/>
      <c r="AD4504" s="2"/>
      <c r="AE4504" s="2"/>
      <c r="AF4504" s="2"/>
      <c r="AG4504" s="2"/>
      <c r="AH4504" s="2"/>
    </row>
    <row r="4505" spans="1:34" s="51" customFormat="1">
      <c r="A4505" s="52"/>
      <c r="B4505" s="52"/>
      <c r="C4505" s="53"/>
      <c r="D4505" s="62">
        <v>2012</v>
      </c>
      <c r="E4505" s="62">
        <v>4</v>
      </c>
      <c r="F4505" s="62">
        <v>2012</v>
      </c>
      <c r="G4505" s="62">
        <v>2012</v>
      </c>
      <c r="H4505" s="131"/>
      <c r="I4505" s="131"/>
      <c r="J4505" s="131"/>
      <c r="K4505" s="131"/>
      <c r="L4505" s="43">
        <v>0</v>
      </c>
      <c r="M4505" s="2"/>
      <c r="N4505" s="43"/>
      <c r="O4505" s="2"/>
      <c r="P4505" s="2"/>
      <c r="Q4505" s="2"/>
      <c r="R4505" s="2"/>
      <c r="S4505" s="2"/>
      <c r="T4505" s="2"/>
      <c r="U4505" s="2"/>
      <c r="V4505" s="2"/>
      <c r="W4505" s="2"/>
      <c r="X4505" s="2"/>
      <c r="Y4505" s="2"/>
      <c r="Z4505" s="2"/>
      <c r="AA4505" s="2"/>
      <c r="AB4505" s="2"/>
      <c r="AC4505" s="2"/>
      <c r="AD4505" s="2"/>
      <c r="AE4505" s="2"/>
      <c r="AF4505" s="2"/>
      <c r="AG4505" s="2"/>
      <c r="AH4505" s="2"/>
    </row>
    <row r="4506" spans="1:34" s="51" customFormat="1">
      <c r="A4506" s="52"/>
      <c r="B4506" s="52"/>
      <c r="C4506" s="53"/>
      <c r="D4506" s="62">
        <v>2012</v>
      </c>
      <c r="E4506" s="62">
        <v>5</v>
      </c>
      <c r="F4506" s="62">
        <v>2012</v>
      </c>
      <c r="G4506" s="62">
        <v>2013</v>
      </c>
      <c r="H4506" s="131"/>
      <c r="I4506" s="131"/>
      <c r="J4506" s="131"/>
      <c r="K4506" s="131"/>
      <c r="L4506" s="43">
        <v>0</v>
      </c>
      <c r="M4506" s="2"/>
      <c r="N4506" s="43"/>
      <c r="O4506" s="2"/>
      <c r="P4506" s="2"/>
      <c r="Q4506" s="2"/>
      <c r="R4506" s="2"/>
      <c r="S4506" s="2"/>
      <c r="T4506" s="2"/>
      <c r="U4506" s="2"/>
      <c r="V4506" s="2"/>
      <c r="W4506" s="2"/>
      <c r="X4506" s="2"/>
      <c r="Y4506" s="2"/>
      <c r="Z4506" s="2"/>
      <c r="AA4506" s="2"/>
      <c r="AB4506" s="2"/>
      <c r="AC4506" s="2"/>
      <c r="AD4506" s="2"/>
      <c r="AE4506" s="2"/>
      <c r="AF4506" s="2"/>
      <c r="AG4506" s="2"/>
      <c r="AH4506" s="2"/>
    </row>
    <row r="4507" spans="1:34" s="51" customFormat="1">
      <c r="A4507" s="52"/>
      <c r="B4507" s="52"/>
      <c r="C4507" s="53"/>
      <c r="D4507" s="62">
        <v>2012</v>
      </c>
      <c r="E4507" s="62">
        <v>6</v>
      </c>
      <c r="F4507" s="62">
        <v>2012</v>
      </c>
      <c r="G4507" s="62">
        <v>2013</v>
      </c>
      <c r="H4507" s="131"/>
      <c r="I4507" s="131"/>
      <c r="J4507" s="131"/>
      <c r="K4507" s="131"/>
      <c r="L4507" s="43">
        <v>0</v>
      </c>
      <c r="M4507" s="2"/>
      <c r="N4507" s="43"/>
      <c r="O4507" s="2"/>
      <c r="P4507" s="2"/>
      <c r="Q4507" s="2"/>
      <c r="R4507" s="2"/>
      <c r="S4507" s="2"/>
      <c r="T4507" s="2"/>
      <c r="U4507" s="2"/>
      <c r="V4507" s="2"/>
      <c r="W4507" s="2"/>
      <c r="X4507" s="2"/>
      <c r="Y4507" s="2"/>
      <c r="Z4507" s="2"/>
      <c r="AA4507" s="2"/>
      <c r="AB4507" s="2"/>
      <c r="AC4507" s="2"/>
      <c r="AD4507" s="2"/>
      <c r="AE4507" s="2"/>
      <c r="AF4507" s="2"/>
      <c r="AG4507" s="2"/>
      <c r="AH4507" s="2"/>
    </row>
    <row r="4508" spans="1:34" s="51" customFormat="1">
      <c r="A4508" s="52"/>
      <c r="B4508" s="52"/>
      <c r="C4508" s="53"/>
      <c r="D4508" s="62">
        <v>2012</v>
      </c>
      <c r="E4508" s="62">
        <v>7</v>
      </c>
      <c r="F4508" s="62">
        <v>2013</v>
      </c>
      <c r="G4508" s="62">
        <v>2013</v>
      </c>
      <c r="H4508" s="131"/>
      <c r="I4508" s="131"/>
      <c r="J4508" s="131"/>
      <c r="K4508" s="131"/>
      <c r="L4508" s="43">
        <v>0</v>
      </c>
      <c r="M4508" s="2"/>
      <c r="N4508" s="43"/>
      <c r="O4508" s="2"/>
      <c r="P4508" s="2"/>
      <c r="Q4508" s="2"/>
      <c r="R4508" s="2"/>
      <c r="S4508" s="2"/>
      <c r="T4508" s="2"/>
      <c r="U4508" s="2"/>
      <c r="V4508" s="2"/>
      <c r="W4508" s="2"/>
      <c r="X4508" s="2"/>
      <c r="Y4508" s="2"/>
      <c r="Z4508" s="2"/>
      <c r="AA4508" s="2"/>
      <c r="AB4508" s="2"/>
      <c r="AC4508" s="2"/>
      <c r="AD4508" s="2"/>
      <c r="AE4508" s="2"/>
      <c r="AF4508" s="2"/>
      <c r="AG4508" s="2"/>
      <c r="AH4508" s="2"/>
    </row>
    <row r="4509" spans="1:34" s="51" customFormat="1">
      <c r="A4509" s="52"/>
      <c r="B4509" s="52"/>
      <c r="C4509" s="53"/>
      <c r="D4509" s="62">
        <v>2012</v>
      </c>
      <c r="E4509" s="62">
        <v>8</v>
      </c>
      <c r="F4509" s="62">
        <v>2013</v>
      </c>
      <c r="G4509" s="62">
        <v>2013</v>
      </c>
      <c r="H4509" s="131"/>
      <c r="I4509" s="131"/>
      <c r="J4509" s="131"/>
      <c r="K4509" s="131"/>
      <c r="L4509" s="43">
        <v>0</v>
      </c>
      <c r="M4509" s="2"/>
      <c r="N4509" s="43"/>
      <c r="O4509" s="2"/>
      <c r="P4509" s="2"/>
      <c r="Q4509" s="2"/>
      <c r="R4509" s="2"/>
      <c r="S4509" s="2"/>
      <c r="T4509" s="2"/>
      <c r="U4509" s="2"/>
      <c r="V4509" s="2"/>
      <c r="W4509" s="2"/>
      <c r="X4509" s="2"/>
      <c r="Y4509" s="2"/>
      <c r="Z4509" s="2"/>
      <c r="AA4509" s="2"/>
      <c r="AB4509" s="2"/>
      <c r="AC4509" s="2"/>
      <c r="AD4509" s="2"/>
      <c r="AE4509" s="2"/>
      <c r="AF4509" s="2"/>
      <c r="AG4509" s="2"/>
      <c r="AH4509" s="2"/>
    </row>
    <row r="4510" spans="1:34" s="51" customFormat="1">
      <c r="A4510" s="52"/>
      <c r="B4510" s="52"/>
      <c r="C4510" s="53"/>
      <c r="D4510" s="62">
        <v>2012</v>
      </c>
      <c r="E4510" s="62">
        <v>9</v>
      </c>
      <c r="F4510" s="62">
        <v>2013</v>
      </c>
      <c r="G4510" s="62">
        <v>2013</v>
      </c>
      <c r="H4510" s="131"/>
      <c r="I4510" s="131"/>
      <c r="J4510" s="131"/>
      <c r="K4510" s="131"/>
      <c r="L4510" s="43">
        <v>0</v>
      </c>
      <c r="M4510" s="2"/>
      <c r="N4510" s="43"/>
      <c r="O4510" s="2"/>
      <c r="P4510" s="2"/>
      <c r="Q4510" s="2"/>
      <c r="R4510" s="2"/>
      <c r="S4510" s="2"/>
      <c r="T4510" s="2"/>
      <c r="U4510" s="2"/>
      <c r="V4510" s="2"/>
      <c r="W4510" s="2"/>
      <c r="X4510" s="2"/>
      <c r="Y4510" s="2"/>
      <c r="Z4510" s="2"/>
      <c r="AA4510" s="2"/>
      <c r="AB4510" s="2"/>
      <c r="AC4510" s="2"/>
      <c r="AD4510" s="2"/>
      <c r="AE4510" s="2"/>
      <c r="AF4510" s="2"/>
      <c r="AG4510" s="2"/>
      <c r="AH4510" s="2"/>
    </row>
    <row r="4511" spans="1:34" s="51" customFormat="1">
      <c r="A4511" s="52"/>
      <c r="B4511" s="52"/>
      <c r="C4511" s="53"/>
      <c r="D4511" s="62">
        <v>2012</v>
      </c>
      <c r="E4511" s="62">
        <v>10</v>
      </c>
      <c r="F4511" s="62">
        <v>2013</v>
      </c>
      <c r="G4511" s="62">
        <v>2013</v>
      </c>
      <c r="H4511" s="131"/>
      <c r="I4511" s="131"/>
      <c r="J4511" s="131"/>
      <c r="K4511" s="131"/>
      <c r="L4511" s="43">
        <v>0</v>
      </c>
      <c r="M4511" s="2"/>
      <c r="N4511" s="43"/>
      <c r="O4511" s="2"/>
      <c r="P4511" s="2"/>
      <c r="Q4511" s="2"/>
      <c r="R4511" s="2"/>
      <c r="S4511" s="2"/>
      <c r="T4511" s="2"/>
      <c r="U4511" s="2"/>
      <c r="V4511" s="2"/>
      <c r="W4511" s="2"/>
      <c r="X4511" s="2"/>
      <c r="Y4511" s="2"/>
      <c r="Z4511" s="2"/>
      <c r="AA4511" s="2"/>
      <c r="AB4511" s="2"/>
      <c r="AC4511" s="2"/>
      <c r="AD4511" s="2"/>
      <c r="AE4511" s="2"/>
      <c r="AF4511" s="2"/>
      <c r="AG4511" s="2"/>
      <c r="AH4511" s="2"/>
    </row>
    <row r="4512" spans="1:34" s="51" customFormat="1">
      <c r="A4512" s="52"/>
      <c r="B4512" s="52"/>
      <c r="C4512" s="53"/>
      <c r="D4512" s="62">
        <v>2012</v>
      </c>
      <c r="E4512" s="62">
        <v>11</v>
      </c>
      <c r="F4512" s="62">
        <v>2013</v>
      </c>
      <c r="G4512" s="62">
        <v>2013</v>
      </c>
      <c r="H4512" s="131"/>
      <c r="I4512" s="131"/>
      <c r="J4512" s="131"/>
      <c r="K4512" s="131"/>
      <c r="L4512" s="43">
        <v>0</v>
      </c>
      <c r="M4512" s="2"/>
      <c r="N4512" s="43"/>
      <c r="O4512" s="2"/>
      <c r="P4512" s="2"/>
      <c r="Q4512" s="2"/>
      <c r="R4512" s="2"/>
      <c r="S4512" s="2"/>
      <c r="T4512" s="2"/>
      <c r="U4512" s="2"/>
      <c r="V4512" s="2"/>
      <c r="W4512" s="2"/>
      <c r="X4512" s="2"/>
      <c r="Y4512" s="2"/>
      <c r="Z4512" s="2"/>
      <c r="AA4512" s="2"/>
      <c r="AB4512" s="2"/>
      <c r="AC4512" s="2"/>
      <c r="AD4512" s="2"/>
      <c r="AE4512" s="2"/>
      <c r="AF4512" s="2"/>
      <c r="AG4512" s="2"/>
      <c r="AH4512" s="2"/>
    </row>
    <row r="4513" spans="1:34" s="51" customFormat="1">
      <c r="A4513" s="52"/>
      <c r="B4513" s="52"/>
      <c r="C4513" s="53"/>
      <c r="D4513" s="62">
        <v>2012</v>
      </c>
      <c r="E4513" s="62">
        <v>12</v>
      </c>
      <c r="F4513" s="62">
        <v>2013</v>
      </c>
      <c r="G4513" s="62">
        <v>2013</v>
      </c>
      <c r="H4513" s="131"/>
      <c r="I4513" s="131"/>
      <c r="J4513" s="131"/>
      <c r="K4513" s="131"/>
      <c r="L4513" s="43">
        <v>0</v>
      </c>
      <c r="M4513" s="2"/>
      <c r="N4513" s="43"/>
      <c r="O4513" s="2"/>
      <c r="P4513" s="2"/>
      <c r="Q4513" s="2"/>
      <c r="R4513" s="2"/>
      <c r="S4513" s="2"/>
      <c r="T4513" s="2"/>
      <c r="U4513" s="2"/>
      <c r="V4513" s="2"/>
      <c r="W4513" s="2"/>
      <c r="X4513" s="2"/>
      <c r="Y4513" s="2"/>
      <c r="Z4513" s="2"/>
      <c r="AA4513" s="2"/>
      <c r="AB4513" s="2"/>
      <c r="AC4513" s="2"/>
      <c r="AD4513" s="2"/>
      <c r="AE4513" s="2"/>
      <c r="AF4513" s="2"/>
      <c r="AG4513" s="2"/>
      <c r="AH4513" s="2"/>
    </row>
    <row r="4514" spans="1:34" s="51" customFormat="1">
      <c r="A4514" s="52"/>
      <c r="B4514" s="52"/>
      <c r="C4514" s="53"/>
      <c r="D4514" s="62">
        <v>2013</v>
      </c>
      <c r="E4514" s="62">
        <v>1</v>
      </c>
      <c r="F4514" s="62">
        <v>2013</v>
      </c>
      <c r="G4514" s="62">
        <v>2013</v>
      </c>
      <c r="H4514" s="131"/>
      <c r="I4514" s="131"/>
      <c r="J4514" s="131"/>
      <c r="K4514" s="131"/>
      <c r="L4514" s="43">
        <v>0</v>
      </c>
      <c r="M4514" s="2"/>
      <c r="N4514" s="43"/>
      <c r="O4514" s="2"/>
      <c r="P4514" s="2"/>
      <c r="Q4514" s="2"/>
      <c r="R4514" s="2"/>
      <c r="S4514" s="2"/>
      <c r="T4514" s="2"/>
      <c r="U4514" s="2"/>
      <c r="V4514" s="2"/>
      <c r="W4514" s="2"/>
      <c r="X4514" s="2"/>
      <c r="Y4514" s="2"/>
      <c r="Z4514" s="2"/>
      <c r="AA4514" s="2"/>
      <c r="AB4514" s="2"/>
      <c r="AC4514" s="2"/>
      <c r="AD4514" s="2"/>
      <c r="AE4514" s="2"/>
      <c r="AF4514" s="2"/>
      <c r="AG4514" s="2"/>
      <c r="AH4514" s="2"/>
    </row>
    <row r="4515" spans="1:34" s="51" customFormat="1">
      <c r="A4515" s="52"/>
      <c r="B4515" s="52"/>
      <c r="C4515" s="53"/>
      <c r="D4515" s="62">
        <v>2013</v>
      </c>
      <c r="E4515" s="62">
        <v>2</v>
      </c>
      <c r="F4515" s="62">
        <v>2013</v>
      </c>
      <c r="G4515" s="62">
        <v>2013</v>
      </c>
      <c r="H4515" s="131"/>
      <c r="I4515" s="131"/>
      <c r="J4515" s="131"/>
      <c r="K4515" s="131"/>
      <c r="L4515" s="43">
        <v>0</v>
      </c>
      <c r="M4515" s="2"/>
      <c r="N4515" s="43"/>
      <c r="O4515" s="2"/>
      <c r="P4515" s="2"/>
      <c r="Q4515" s="2"/>
      <c r="R4515" s="2"/>
      <c r="S4515" s="2"/>
      <c r="T4515" s="2"/>
      <c r="U4515" s="2"/>
      <c r="V4515" s="2"/>
      <c r="W4515" s="2"/>
      <c r="X4515" s="2"/>
      <c r="Y4515" s="2"/>
      <c r="Z4515" s="2"/>
      <c r="AA4515" s="2"/>
      <c r="AB4515" s="2"/>
      <c r="AC4515" s="2"/>
      <c r="AD4515" s="2"/>
      <c r="AE4515" s="2"/>
      <c r="AF4515" s="2"/>
      <c r="AG4515" s="2"/>
      <c r="AH4515" s="2"/>
    </row>
    <row r="4516" spans="1:34" s="51" customFormat="1">
      <c r="A4516" s="52"/>
      <c r="B4516" s="52"/>
      <c r="C4516" s="53"/>
      <c r="D4516" s="62">
        <v>2013</v>
      </c>
      <c r="E4516" s="62">
        <v>3</v>
      </c>
      <c r="F4516" s="62">
        <v>2013</v>
      </c>
      <c r="G4516" s="62">
        <v>2013</v>
      </c>
      <c r="H4516" s="131"/>
      <c r="I4516" s="131"/>
      <c r="J4516" s="131"/>
      <c r="K4516" s="131"/>
      <c r="L4516" s="43">
        <v>0</v>
      </c>
      <c r="M4516" s="2"/>
      <c r="N4516" s="43"/>
      <c r="O4516" s="2"/>
      <c r="P4516" s="2"/>
      <c r="Q4516" s="2"/>
      <c r="R4516" s="2"/>
      <c r="S4516" s="2"/>
      <c r="T4516" s="2"/>
      <c r="U4516" s="2"/>
      <c r="V4516" s="2"/>
      <c r="W4516" s="2"/>
      <c r="X4516" s="2"/>
      <c r="Y4516" s="2"/>
      <c r="Z4516" s="2"/>
      <c r="AA4516" s="2"/>
      <c r="AB4516" s="2"/>
      <c r="AC4516" s="2"/>
      <c r="AD4516" s="2"/>
      <c r="AE4516" s="2"/>
      <c r="AF4516" s="2"/>
      <c r="AG4516" s="2"/>
      <c r="AH4516" s="2"/>
    </row>
    <row r="4517" spans="1:34" s="51" customFormat="1">
      <c r="A4517" s="52"/>
      <c r="B4517" s="52"/>
      <c r="C4517" s="53"/>
      <c r="D4517" s="62">
        <v>2013</v>
      </c>
      <c r="E4517" s="62">
        <v>4</v>
      </c>
      <c r="F4517" s="62">
        <v>2013</v>
      </c>
      <c r="G4517" s="62">
        <v>2013</v>
      </c>
      <c r="H4517" s="131"/>
      <c r="I4517" s="131"/>
      <c r="J4517" s="131"/>
      <c r="K4517" s="131"/>
      <c r="L4517" s="43">
        <v>0</v>
      </c>
      <c r="M4517" s="2"/>
      <c r="N4517" s="43"/>
      <c r="O4517" s="2"/>
      <c r="P4517" s="2"/>
      <c r="Q4517" s="2"/>
      <c r="R4517" s="2"/>
      <c r="S4517" s="2"/>
      <c r="T4517" s="2"/>
      <c r="U4517" s="2"/>
      <c r="V4517" s="2"/>
      <c r="W4517" s="2"/>
      <c r="X4517" s="2"/>
      <c r="Y4517" s="2"/>
      <c r="Z4517" s="2"/>
      <c r="AA4517" s="2"/>
      <c r="AB4517" s="2"/>
      <c r="AC4517" s="2"/>
      <c r="AD4517" s="2"/>
      <c r="AE4517" s="2"/>
      <c r="AF4517" s="2"/>
      <c r="AG4517" s="2"/>
      <c r="AH4517" s="2"/>
    </row>
    <row r="4518" spans="1:34" s="51" customFormat="1">
      <c r="A4518" s="52"/>
      <c r="B4518" s="52"/>
      <c r="C4518" s="53"/>
      <c r="D4518" s="62">
        <v>2013</v>
      </c>
      <c r="E4518" s="62">
        <v>5</v>
      </c>
      <c r="F4518" s="62">
        <v>2013</v>
      </c>
      <c r="G4518" s="62">
        <v>2014</v>
      </c>
      <c r="H4518" s="131"/>
      <c r="I4518" s="131"/>
      <c r="J4518" s="131"/>
      <c r="K4518" s="131"/>
      <c r="L4518" s="43">
        <v>0</v>
      </c>
      <c r="M4518" s="2"/>
      <c r="N4518" s="43"/>
      <c r="O4518" s="2"/>
      <c r="P4518" s="2"/>
      <c r="Q4518" s="2"/>
      <c r="R4518" s="2"/>
      <c r="S4518" s="2"/>
      <c r="T4518" s="2"/>
      <c r="U4518" s="2"/>
      <c r="V4518" s="2"/>
      <c r="W4518" s="2"/>
      <c r="X4518" s="2"/>
      <c r="Y4518" s="2"/>
      <c r="Z4518" s="2"/>
      <c r="AA4518" s="2"/>
      <c r="AB4518" s="2"/>
      <c r="AC4518" s="2"/>
      <c r="AD4518" s="2"/>
      <c r="AE4518" s="2"/>
      <c r="AF4518" s="2"/>
      <c r="AG4518" s="2"/>
      <c r="AH4518" s="2"/>
    </row>
    <row r="4519" spans="1:34" s="51" customFormat="1">
      <c r="A4519" s="52"/>
      <c r="B4519" s="52"/>
      <c r="C4519" s="53"/>
      <c r="D4519" s="62">
        <v>2013</v>
      </c>
      <c r="E4519" s="62">
        <v>6</v>
      </c>
      <c r="F4519" s="62">
        <v>2013</v>
      </c>
      <c r="G4519" s="62">
        <v>2014</v>
      </c>
      <c r="H4519" s="131"/>
      <c r="I4519" s="131"/>
      <c r="J4519" s="131"/>
      <c r="K4519" s="131"/>
      <c r="L4519" s="43">
        <v>0</v>
      </c>
      <c r="M4519" s="2"/>
      <c r="N4519" s="43"/>
      <c r="O4519" s="2"/>
      <c r="P4519" s="2"/>
      <c r="Q4519" s="2"/>
      <c r="R4519" s="2"/>
      <c r="S4519" s="2"/>
      <c r="T4519" s="2"/>
      <c r="U4519" s="2"/>
      <c r="V4519" s="2"/>
      <c r="W4519" s="2"/>
      <c r="X4519" s="2"/>
      <c r="Y4519" s="2"/>
      <c r="Z4519" s="2"/>
      <c r="AA4519" s="2"/>
      <c r="AB4519" s="2"/>
      <c r="AC4519" s="2"/>
      <c r="AD4519" s="2"/>
      <c r="AE4519" s="2"/>
      <c r="AF4519" s="2"/>
      <c r="AG4519" s="2"/>
      <c r="AH4519" s="2"/>
    </row>
    <row r="4520" spans="1:34" s="51" customFormat="1">
      <c r="A4520" s="52"/>
      <c r="B4520" s="52"/>
      <c r="C4520" s="53"/>
      <c r="D4520" s="62">
        <v>2013</v>
      </c>
      <c r="E4520" s="62">
        <v>7</v>
      </c>
      <c r="F4520" s="62">
        <v>2014</v>
      </c>
      <c r="G4520" s="62">
        <v>2014</v>
      </c>
      <c r="H4520" s="131"/>
      <c r="I4520" s="131"/>
      <c r="J4520" s="131"/>
      <c r="K4520" s="131"/>
      <c r="L4520" s="43">
        <v>0</v>
      </c>
      <c r="M4520" s="2"/>
      <c r="N4520" s="43"/>
      <c r="O4520" s="2"/>
      <c r="P4520" s="2"/>
      <c r="Q4520" s="2"/>
      <c r="R4520" s="2"/>
      <c r="S4520" s="2"/>
      <c r="T4520" s="2"/>
      <c r="U4520" s="2"/>
      <c r="V4520" s="2"/>
      <c r="W4520" s="2"/>
      <c r="X4520" s="2"/>
      <c r="Y4520" s="2"/>
      <c r="Z4520" s="2"/>
      <c r="AA4520" s="2"/>
      <c r="AB4520" s="2"/>
      <c r="AC4520" s="2"/>
      <c r="AD4520" s="2"/>
      <c r="AE4520" s="2"/>
      <c r="AF4520" s="2"/>
      <c r="AG4520" s="2"/>
      <c r="AH4520" s="2"/>
    </row>
    <row r="4521" spans="1:34" s="51" customFormat="1">
      <c r="A4521" s="52"/>
      <c r="B4521" s="52"/>
      <c r="C4521" s="53"/>
      <c r="D4521" s="62">
        <v>2013</v>
      </c>
      <c r="E4521" s="62">
        <v>8</v>
      </c>
      <c r="F4521" s="62">
        <v>2014</v>
      </c>
      <c r="G4521" s="62">
        <v>2014</v>
      </c>
      <c r="H4521" s="131"/>
      <c r="I4521" s="131"/>
      <c r="J4521" s="131"/>
      <c r="K4521" s="131"/>
      <c r="L4521" s="43">
        <v>0</v>
      </c>
      <c r="M4521" s="2"/>
      <c r="N4521" s="43"/>
      <c r="O4521" s="2"/>
      <c r="P4521" s="2"/>
      <c r="Q4521" s="2"/>
      <c r="R4521" s="2"/>
      <c r="S4521" s="2"/>
      <c r="T4521" s="2"/>
      <c r="U4521" s="2"/>
      <c r="V4521" s="2"/>
      <c r="W4521" s="2"/>
      <c r="X4521" s="2"/>
      <c r="Y4521" s="2"/>
      <c r="Z4521" s="2"/>
      <c r="AA4521" s="2"/>
      <c r="AB4521" s="2"/>
      <c r="AC4521" s="2"/>
      <c r="AD4521" s="2"/>
      <c r="AE4521" s="2"/>
      <c r="AF4521" s="2"/>
      <c r="AG4521" s="2"/>
      <c r="AH4521" s="2"/>
    </row>
    <row r="4522" spans="1:34" s="51" customFormat="1">
      <c r="A4522" s="52"/>
      <c r="B4522" s="52"/>
      <c r="C4522" s="53"/>
      <c r="D4522" s="62">
        <v>2013</v>
      </c>
      <c r="E4522" s="62">
        <v>9</v>
      </c>
      <c r="F4522" s="62">
        <v>2014</v>
      </c>
      <c r="G4522" s="62">
        <v>2014</v>
      </c>
      <c r="H4522" s="131"/>
      <c r="I4522" s="131"/>
      <c r="J4522" s="131"/>
      <c r="K4522" s="131"/>
      <c r="L4522" s="43">
        <v>0</v>
      </c>
      <c r="M4522" s="2"/>
      <c r="N4522" s="43"/>
      <c r="O4522" s="2"/>
      <c r="P4522" s="2"/>
      <c r="Q4522" s="2"/>
      <c r="R4522" s="2"/>
      <c r="S4522" s="2"/>
      <c r="T4522" s="2"/>
      <c r="U4522" s="2"/>
      <c r="V4522" s="2"/>
      <c r="W4522" s="2"/>
      <c r="X4522" s="2"/>
      <c r="Y4522" s="2"/>
      <c r="Z4522" s="2"/>
      <c r="AA4522" s="2"/>
      <c r="AB4522" s="2"/>
      <c r="AC4522" s="2"/>
      <c r="AD4522" s="2"/>
      <c r="AE4522" s="2"/>
      <c r="AF4522" s="2"/>
      <c r="AG4522" s="2"/>
      <c r="AH4522" s="2"/>
    </row>
    <row r="4523" spans="1:34" s="51" customFormat="1">
      <c r="A4523" s="52"/>
      <c r="B4523" s="52"/>
      <c r="C4523" s="53"/>
      <c r="D4523" s="62">
        <v>2013</v>
      </c>
      <c r="E4523" s="62">
        <v>10</v>
      </c>
      <c r="F4523" s="62">
        <v>2014</v>
      </c>
      <c r="G4523" s="62">
        <v>2014</v>
      </c>
      <c r="H4523" s="131"/>
      <c r="I4523" s="131"/>
      <c r="J4523" s="131"/>
      <c r="K4523" s="131"/>
      <c r="L4523" s="43">
        <v>0</v>
      </c>
      <c r="M4523" s="2"/>
      <c r="N4523" s="43"/>
      <c r="O4523" s="2"/>
      <c r="P4523" s="2"/>
      <c r="Q4523" s="2"/>
      <c r="R4523" s="2"/>
      <c r="S4523" s="2"/>
      <c r="T4523" s="2"/>
      <c r="U4523" s="2"/>
      <c r="V4523" s="2"/>
      <c r="W4523" s="2"/>
      <c r="X4523" s="2"/>
      <c r="Y4523" s="2"/>
      <c r="Z4523" s="2"/>
      <c r="AA4523" s="2"/>
      <c r="AB4523" s="2"/>
      <c r="AC4523" s="2"/>
      <c r="AD4523" s="2"/>
      <c r="AE4523" s="2"/>
      <c r="AF4523" s="2"/>
      <c r="AG4523" s="2"/>
      <c r="AH4523" s="2"/>
    </row>
    <row r="4524" spans="1:34" s="51" customFormat="1">
      <c r="A4524" s="52"/>
      <c r="B4524" s="52"/>
      <c r="C4524" s="53"/>
      <c r="D4524" s="62">
        <v>2013</v>
      </c>
      <c r="E4524" s="62">
        <v>11</v>
      </c>
      <c r="F4524" s="62">
        <v>2014</v>
      </c>
      <c r="G4524" s="62">
        <v>2014</v>
      </c>
      <c r="H4524" s="131"/>
      <c r="I4524" s="131"/>
      <c r="J4524" s="131"/>
      <c r="K4524" s="131"/>
      <c r="L4524" s="43">
        <v>0</v>
      </c>
      <c r="M4524" s="2"/>
      <c r="N4524" s="43"/>
      <c r="O4524" s="2"/>
      <c r="P4524" s="2"/>
      <c r="Q4524" s="2"/>
      <c r="R4524" s="2"/>
      <c r="S4524" s="2"/>
      <c r="T4524" s="2"/>
      <c r="U4524" s="2"/>
      <c r="V4524" s="2"/>
      <c r="W4524" s="2"/>
      <c r="X4524" s="2"/>
      <c r="Y4524" s="2"/>
      <c r="Z4524" s="2"/>
      <c r="AA4524" s="2"/>
      <c r="AB4524" s="2"/>
      <c r="AC4524" s="2"/>
      <c r="AD4524" s="2"/>
      <c r="AE4524" s="2"/>
      <c r="AF4524" s="2"/>
      <c r="AG4524" s="2"/>
      <c r="AH4524" s="2"/>
    </row>
    <row r="4525" spans="1:34" s="51" customFormat="1">
      <c r="A4525" s="52"/>
      <c r="B4525" s="52"/>
      <c r="C4525" s="53"/>
      <c r="D4525" s="62">
        <v>2013</v>
      </c>
      <c r="E4525" s="62">
        <v>12</v>
      </c>
      <c r="F4525" s="62">
        <v>2014</v>
      </c>
      <c r="G4525" s="62">
        <v>2014</v>
      </c>
      <c r="H4525" s="131"/>
      <c r="I4525" s="131"/>
      <c r="J4525" s="131"/>
      <c r="K4525" s="131"/>
      <c r="L4525" s="43">
        <v>0</v>
      </c>
      <c r="M4525" s="2"/>
      <c r="N4525" s="43"/>
      <c r="O4525" s="2"/>
      <c r="P4525" s="2"/>
      <c r="Q4525" s="2"/>
      <c r="R4525" s="2"/>
      <c r="S4525" s="2"/>
      <c r="T4525" s="2"/>
      <c r="U4525" s="2"/>
      <c r="V4525" s="2"/>
      <c r="W4525" s="2"/>
      <c r="X4525" s="2"/>
      <c r="Y4525" s="2"/>
      <c r="Z4525" s="2"/>
      <c r="AA4525" s="2"/>
      <c r="AB4525" s="2"/>
      <c r="AC4525" s="2"/>
      <c r="AD4525" s="2"/>
      <c r="AE4525" s="2"/>
      <c r="AF4525" s="2"/>
      <c r="AG4525" s="2"/>
      <c r="AH4525" s="2"/>
    </row>
    <row r="4526" spans="1:34" s="51" customFormat="1">
      <c r="A4526" s="52"/>
      <c r="B4526" s="52"/>
      <c r="C4526" s="53"/>
      <c r="D4526" s="62">
        <v>2014</v>
      </c>
      <c r="E4526" s="62">
        <v>1</v>
      </c>
      <c r="F4526" s="62">
        <v>2014</v>
      </c>
      <c r="G4526" s="62">
        <v>2014</v>
      </c>
      <c r="H4526" s="131"/>
      <c r="I4526" s="131"/>
      <c r="J4526" s="131"/>
      <c r="K4526" s="131"/>
      <c r="L4526" s="43">
        <v>0</v>
      </c>
      <c r="M4526" s="2"/>
      <c r="N4526" s="43"/>
      <c r="O4526" s="2"/>
      <c r="P4526" s="2"/>
      <c r="Q4526" s="2"/>
      <c r="R4526" s="2"/>
      <c r="S4526" s="2"/>
      <c r="T4526" s="2"/>
      <c r="U4526" s="2"/>
      <c r="V4526" s="2"/>
      <c r="W4526" s="2"/>
      <c r="X4526" s="2"/>
      <c r="Y4526" s="2"/>
      <c r="Z4526" s="2"/>
      <c r="AA4526" s="2"/>
      <c r="AB4526" s="2"/>
      <c r="AC4526" s="2"/>
      <c r="AD4526" s="2"/>
      <c r="AE4526" s="2"/>
      <c r="AF4526" s="2"/>
      <c r="AG4526" s="2"/>
      <c r="AH4526" s="2"/>
    </row>
    <row r="4527" spans="1:34" s="51" customFormat="1">
      <c r="A4527" s="52"/>
      <c r="B4527" s="52"/>
      <c r="C4527" s="53"/>
      <c r="D4527" s="62">
        <v>2014</v>
      </c>
      <c r="E4527" s="62">
        <v>2</v>
      </c>
      <c r="F4527" s="62">
        <v>2014</v>
      </c>
      <c r="G4527" s="62">
        <v>2014</v>
      </c>
      <c r="H4527" s="131"/>
      <c r="I4527" s="131"/>
      <c r="J4527" s="131"/>
      <c r="K4527" s="131"/>
      <c r="L4527" s="43">
        <v>0</v>
      </c>
      <c r="M4527" s="2"/>
      <c r="N4527" s="43"/>
      <c r="O4527" s="2"/>
      <c r="P4527" s="2"/>
      <c r="Q4527" s="2"/>
      <c r="R4527" s="2"/>
      <c r="S4527" s="2"/>
      <c r="T4527" s="2"/>
      <c r="U4527" s="2"/>
      <c r="V4527" s="2"/>
      <c r="W4527" s="2"/>
      <c r="X4527" s="2"/>
      <c r="Y4527" s="2"/>
      <c r="Z4527" s="2"/>
      <c r="AA4527" s="2"/>
      <c r="AB4527" s="2"/>
      <c r="AC4527" s="2"/>
      <c r="AD4527" s="2"/>
      <c r="AE4527" s="2"/>
      <c r="AF4527" s="2"/>
      <c r="AG4527" s="2"/>
      <c r="AH4527" s="2"/>
    </row>
    <row r="4528" spans="1:34" s="51" customFormat="1">
      <c r="A4528" s="52"/>
      <c r="B4528" s="52"/>
      <c r="C4528" s="53"/>
      <c r="D4528" s="62">
        <v>2014</v>
      </c>
      <c r="E4528" s="62">
        <v>3</v>
      </c>
      <c r="F4528" s="62">
        <v>2014</v>
      </c>
      <c r="G4528" s="62">
        <v>2014</v>
      </c>
      <c r="H4528" s="131"/>
      <c r="I4528" s="131"/>
      <c r="J4528" s="131"/>
      <c r="K4528" s="131"/>
      <c r="L4528" s="43">
        <v>0</v>
      </c>
      <c r="M4528" s="2"/>
      <c r="N4528" s="43"/>
      <c r="O4528" s="2"/>
      <c r="P4528" s="2"/>
      <c r="Q4528" s="2"/>
      <c r="R4528" s="2"/>
      <c r="S4528" s="2"/>
      <c r="T4528" s="2"/>
      <c r="U4528" s="2"/>
      <c r="V4528" s="2"/>
      <c r="W4528" s="2"/>
      <c r="X4528" s="2"/>
      <c r="Y4528" s="2"/>
      <c r="Z4528" s="2"/>
      <c r="AA4528" s="2"/>
      <c r="AB4528" s="2"/>
      <c r="AC4528" s="2"/>
      <c r="AD4528" s="2"/>
      <c r="AE4528" s="2"/>
      <c r="AF4528" s="2"/>
      <c r="AG4528" s="2"/>
      <c r="AH4528" s="2"/>
    </row>
    <row r="4529" spans="1:34" s="51" customFormat="1">
      <c r="A4529" s="52"/>
      <c r="B4529" s="52"/>
      <c r="C4529" s="53"/>
      <c r="D4529" s="62">
        <v>2014</v>
      </c>
      <c r="E4529" s="62">
        <v>4</v>
      </c>
      <c r="F4529" s="62">
        <v>2014</v>
      </c>
      <c r="G4529" s="62">
        <v>2014</v>
      </c>
      <c r="H4529" s="131"/>
      <c r="I4529" s="131"/>
      <c r="J4529" s="131"/>
      <c r="K4529" s="131"/>
      <c r="L4529" s="43">
        <v>0</v>
      </c>
      <c r="M4529" s="2"/>
      <c r="N4529" s="43"/>
      <c r="O4529" s="2"/>
      <c r="P4529" s="2"/>
      <c r="Q4529" s="2"/>
      <c r="R4529" s="2"/>
      <c r="S4529" s="2"/>
      <c r="T4529" s="2"/>
      <c r="U4529" s="2"/>
      <c r="V4529" s="2"/>
      <c r="W4529" s="2"/>
      <c r="X4529" s="2"/>
      <c r="Y4529" s="2"/>
      <c r="Z4529" s="2"/>
      <c r="AA4529" s="2"/>
      <c r="AB4529" s="2"/>
      <c r="AC4529" s="2"/>
      <c r="AD4529" s="2"/>
      <c r="AE4529" s="2"/>
      <c r="AF4529" s="2"/>
      <c r="AG4529" s="2"/>
      <c r="AH4529" s="2"/>
    </row>
    <row r="4530" spans="1:34" s="51" customFormat="1">
      <c r="A4530" s="52"/>
      <c r="B4530" s="52"/>
      <c r="C4530" s="53"/>
      <c r="D4530" s="62">
        <v>2014</v>
      </c>
      <c r="E4530" s="62">
        <v>5</v>
      </c>
      <c r="F4530" s="62">
        <v>2014</v>
      </c>
      <c r="G4530" s="62">
        <v>2015</v>
      </c>
      <c r="H4530" s="131"/>
      <c r="I4530" s="131"/>
      <c r="J4530" s="131"/>
      <c r="K4530" s="131"/>
      <c r="L4530" s="43">
        <v>0</v>
      </c>
      <c r="M4530" s="2"/>
      <c r="N4530" s="43"/>
      <c r="O4530" s="2"/>
      <c r="P4530" s="2"/>
      <c r="Q4530" s="2"/>
      <c r="R4530" s="2"/>
      <c r="S4530" s="2"/>
      <c r="T4530" s="2"/>
      <c r="U4530" s="2"/>
      <c r="V4530" s="2"/>
      <c r="W4530" s="2"/>
      <c r="X4530" s="2"/>
      <c r="Y4530" s="2"/>
      <c r="Z4530" s="2"/>
      <c r="AA4530" s="2"/>
      <c r="AB4530" s="2"/>
      <c r="AC4530" s="2"/>
      <c r="AD4530" s="2"/>
      <c r="AE4530" s="2"/>
      <c r="AF4530" s="2"/>
      <c r="AG4530" s="2"/>
      <c r="AH4530" s="2"/>
    </row>
    <row r="4531" spans="1:34" s="51" customFormat="1">
      <c r="A4531" s="52"/>
      <c r="B4531" s="52"/>
      <c r="C4531" s="53"/>
      <c r="D4531" s="62">
        <v>2014</v>
      </c>
      <c r="E4531" s="62">
        <v>6</v>
      </c>
      <c r="F4531" s="62">
        <v>2014</v>
      </c>
      <c r="G4531" s="62">
        <v>2015</v>
      </c>
      <c r="H4531" s="131"/>
      <c r="I4531" s="131"/>
      <c r="J4531" s="131"/>
      <c r="K4531" s="131"/>
      <c r="L4531" s="43">
        <v>0</v>
      </c>
      <c r="M4531" s="2"/>
      <c r="N4531" s="43"/>
      <c r="O4531" s="2"/>
      <c r="P4531" s="2"/>
      <c r="Q4531" s="2"/>
      <c r="R4531" s="2"/>
      <c r="S4531" s="2"/>
      <c r="T4531" s="2"/>
      <c r="U4531" s="2"/>
      <c r="V4531" s="2"/>
      <c r="W4531" s="2"/>
      <c r="X4531" s="2"/>
      <c r="Y4531" s="2"/>
      <c r="Z4531" s="2"/>
      <c r="AA4531" s="2"/>
      <c r="AB4531" s="2"/>
      <c r="AC4531" s="2"/>
      <c r="AD4531" s="2"/>
      <c r="AE4531" s="2"/>
      <c r="AF4531" s="2"/>
      <c r="AG4531" s="2"/>
      <c r="AH4531" s="2"/>
    </row>
    <row r="4532" spans="1:34" s="51" customFormat="1">
      <c r="A4532" s="52"/>
      <c r="B4532" s="52"/>
      <c r="C4532" s="53"/>
      <c r="D4532" s="62">
        <v>2014</v>
      </c>
      <c r="E4532" s="62">
        <v>7</v>
      </c>
      <c r="F4532" s="62">
        <v>2015</v>
      </c>
      <c r="G4532" s="62">
        <v>2015</v>
      </c>
      <c r="H4532" s="131"/>
      <c r="I4532" s="131"/>
      <c r="J4532" s="131"/>
      <c r="K4532" s="131"/>
      <c r="L4532" s="43">
        <v>0</v>
      </c>
      <c r="M4532" s="2"/>
      <c r="N4532" s="43"/>
      <c r="O4532" s="2"/>
      <c r="P4532" s="2"/>
      <c r="Q4532" s="2"/>
      <c r="R4532" s="2"/>
      <c r="S4532" s="2"/>
      <c r="T4532" s="2"/>
      <c r="U4532" s="2"/>
      <c r="V4532" s="2"/>
      <c r="W4532" s="2"/>
      <c r="X4532" s="2"/>
      <c r="Y4532" s="2"/>
      <c r="Z4532" s="2"/>
      <c r="AA4532" s="2"/>
      <c r="AB4532" s="2"/>
      <c r="AC4532" s="2"/>
      <c r="AD4532" s="2"/>
      <c r="AE4532" s="2"/>
      <c r="AF4532" s="2"/>
      <c r="AG4532" s="2"/>
      <c r="AH4532" s="2"/>
    </row>
    <row r="4533" spans="1:34" s="51" customFormat="1">
      <c r="A4533" s="52"/>
      <c r="B4533" s="52"/>
      <c r="C4533" s="53"/>
      <c r="D4533" s="62">
        <v>2014</v>
      </c>
      <c r="E4533" s="62">
        <v>8</v>
      </c>
      <c r="F4533" s="62">
        <v>2015</v>
      </c>
      <c r="G4533" s="62">
        <v>2015</v>
      </c>
      <c r="H4533" s="131"/>
      <c r="I4533" s="131"/>
      <c r="J4533" s="131"/>
      <c r="K4533" s="131"/>
      <c r="L4533" s="43">
        <v>0</v>
      </c>
      <c r="M4533" s="2"/>
      <c r="N4533" s="43"/>
      <c r="O4533" s="2"/>
      <c r="P4533" s="2"/>
      <c r="Q4533" s="2"/>
      <c r="R4533" s="2"/>
      <c r="S4533" s="2"/>
      <c r="T4533" s="2"/>
      <c r="U4533" s="2"/>
      <c r="V4533" s="2"/>
      <c r="W4533" s="2"/>
      <c r="X4533" s="2"/>
      <c r="Y4533" s="2"/>
      <c r="Z4533" s="2"/>
      <c r="AA4533" s="2"/>
      <c r="AB4533" s="2"/>
      <c r="AC4533" s="2"/>
      <c r="AD4533" s="2"/>
      <c r="AE4533" s="2"/>
      <c r="AF4533" s="2"/>
      <c r="AG4533" s="2"/>
      <c r="AH4533" s="2"/>
    </row>
    <row r="4534" spans="1:34" s="51" customFormat="1">
      <c r="A4534" s="52"/>
      <c r="B4534" s="52"/>
      <c r="C4534" s="53"/>
      <c r="D4534" s="62">
        <v>2014</v>
      </c>
      <c r="E4534" s="62">
        <v>9</v>
      </c>
      <c r="F4534" s="62">
        <v>2015</v>
      </c>
      <c r="G4534" s="62">
        <v>2015</v>
      </c>
      <c r="H4534" s="131"/>
      <c r="I4534" s="131"/>
      <c r="J4534" s="131"/>
      <c r="K4534" s="131"/>
      <c r="L4534" s="43">
        <v>0</v>
      </c>
      <c r="M4534" s="2"/>
      <c r="N4534" s="43"/>
      <c r="O4534" s="2"/>
      <c r="P4534" s="2"/>
      <c r="Q4534" s="2"/>
      <c r="R4534" s="2"/>
      <c r="S4534" s="2"/>
      <c r="T4534" s="2"/>
      <c r="U4534" s="2"/>
      <c r="V4534" s="2"/>
      <c r="W4534" s="2"/>
      <c r="X4534" s="2"/>
      <c r="Y4534" s="2"/>
      <c r="Z4534" s="2"/>
      <c r="AA4534" s="2"/>
      <c r="AB4534" s="2"/>
      <c r="AC4534" s="2"/>
      <c r="AD4534" s="2"/>
      <c r="AE4534" s="2"/>
      <c r="AF4534" s="2"/>
      <c r="AG4534" s="2"/>
      <c r="AH4534" s="2"/>
    </row>
    <row r="4535" spans="1:34" s="51" customFormat="1">
      <c r="A4535" s="52"/>
      <c r="B4535" s="52"/>
      <c r="C4535" s="53"/>
      <c r="D4535" s="62">
        <v>2014</v>
      </c>
      <c r="E4535" s="62">
        <v>10</v>
      </c>
      <c r="F4535" s="62">
        <v>2015</v>
      </c>
      <c r="G4535" s="62">
        <v>2015</v>
      </c>
      <c r="H4535" s="131"/>
      <c r="I4535" s="131"/>
      <c r="J4535" s="131"/>
      <c r="K4535" s="131"/>
      <c r="L4535" s="43">
        <v>0</v>
      </c>
      <c r="M4535" s="2"/>
      <c r="N4535" s="43"/>
      <c r="O4535" s="2"/>
      <c r="P4535" s="2"/>
      <c r="Q4535" s="2"/>
      <c r="R4535" s="2"/>
      <c r="S4535" s="2"/>
      <c r="T4535" s="2"/>
      <c r="U4535" s="2"/>
      <c r="V4535" s="2"/>
      <c r="W4535" s="2"/>
      <c r="X4535" s="2"/>
      <c r="Y4535" s="2"/>
      <c r="Z4535" s="2"/>
      <c r="AA4535" s="2"/>
      <c r="AB4535" s="2"/>
      <c r="AC4535" s="2"/>
      <c r="AD4535" s="2"/>
      <c r="AE4535" s="2"/>
      <c r="AF4535" s="2"/>
      <c r="AG4535" s="2"/>
      <c r="AH4535" s="2"/>
    </row>
    <row r="4536" spans="1:34" s="51" customFormat="1">
      <c r="A4536" s="52"/>
      <c r="B4536" s="52"/>
      <c r="C4536" s="53"/>
      <c r="D4536" s="62">
        <v>2014</v>
      </c>
      <c r="E4536" s="62">
        <v>11</v>
      </c>
      <c r="F4536" s="62">
        <v>2015</v>
      </c>
      <c r="G4536" s="62">
        <v>2015</v>
      </c>
      <c r="H4536" s="131"/>
      <c r="I4536" s="131"/>
      <c r="J4536" s="131"/>
      <c r="K4536" s="131"/>
      <c r="L4536" s="43">
        <v>0</v>
      </c>
      <c r="M4536" s="2"/>
      <c r="N4536" s="43"/>
      <c r="O4536" s="2"/>
      <c r="P4536" s="2"/>
      <c r="Q4536" s="2"/>
      <c r="R4536" s="2"/>
      <c r="S4536" s="2"/>
      <c r="T4536" s="2"/>
      <c r="U4536" s="2"/>
      <c r="V4536" s="2"/>
      <c r="W4536" s="2"/>
      <c r="X4536" s="2"/>
      <c r="Y4536" s="2"/>
      <c r="Z4536" s="2"/>
      <c r="AA4536" s="2"/>
      <c r="AB4536" s="2"/>
      <c r="AC4536" s="2"/>
      <c r="AD4536" s="2"/>
      <c r="AE4536" s="2"/>
      <c r="AF4536" s="2"/>
      <c r="AG4536" s="2"/>
      <c r="AH4536" s="2"/>
    </row>
    <row r="4537" spans="1:34" s="51" customFormat="1">
      <c r="A4537" s="52"/>
      <c r="B4537" s="52"/>
      <c r="C4537" s="53"/>
      <c r="D4537" s="62">
        <v>2014</v>
      </c>
      <c r="E4537" s="62">
        <v>12</v>
      </c>
      <c r="F4537" s="62">
        <v>2015</v>
      </c>
      <c r="G4537" s="62">
        <v>2015</v>
      </c>
      <c r="H4537" s="131"/>
      <c r="I4537" s="131"/>
      <c r="J4537" s="131"/>
      <c r="K4537" s="131"/>
      <c r="L4537" s="43">
        <v>0</v>
      </c>
      <c r="M4537" s="2"/>
      <c r="N4537" s="43"/>
      <c r="O4537" s="2"/>
      <c r="P4537" s="2"/>
      <c r="Q4537" s="2"/>
      <c r="R4537" s="2"/>
      <c r="S4537" s="2"/>
      <c r="T4537" s="2"/>
      <c r="U4537" s="2"/>
      <c r="V4537" s="2"/>
      <c r="W4537" s="2"/>
      <c r="X4537" s="2"/>
      <c r="Y4537" s="2"/>
      <c r="Z4537" s="2"/>
      <c r="AA4537" s="2"/>
      <c r="AB4537" s="2"/>
      <c r="AC4537" s="2"/>
      <c r="AD4537" s="2"/>
      <c r="AE4537" s="2"/>
      <c r="AF4537" s="2"/>
      <c r="AG4537" s="2"/>
      <c r="AH4537" s="2"/>
    </row>
    <row r="4538" spans="1:34" s="51" customFormat="1">
      <c r="A4538" s="52"/>
      <c r="B4538" s="52"/>
      <c r="C4538" s="53"/>
      <c r="D4538" s="62">
        <v>2015</v>
      </c>
      <c r="E4538" s="62">
        <v>1</v>
      </c>
      <c r="F4538" s="62">
        <v>2015</v>
      </c>
      <c r="G4538" s="62">
        <v>2015</v>
      </c>
      <c r="H4538" s="131"/>
      <c r="I4538" s="131"/>
      <c r="J4538" s="131"/>
      <c r="K4538" s="131"/>
      <c r="L4538" s="43">
        <v>0</v>
      </c>
      <c r="M4538" s="2"/>
      <c r="N4538" s="43"/>
      <c r="O4538" s="2"/>
      <c r="P4538" s="2"/>
      <c r="Q4538" s="2"/>
      <c r="R4538" s="2"/>
      <c r="S4538" s="2"/>
      <c r="T4538" s="2"/>
      <c r="U4538" s="2"/>
      <c r="V4538" s="2"/>
      <c r="W4538" s="2"/>
      <c r="X4538" s="2"/>
      <c r="Y4538" s="2"/>
      <c r="Z4538" s="2"/>
      <c r="AA4538" s="2"/>
      <c r="AB4538" s="2"/>
      <c r="AC4538" s="2"/>
      <c r="AD4538" s="2"/>
      <c r="AE4538" s="2"/>
      <c r="AF4538" s="2"/>
      <c r="AG4538" s="2"/>
      <c r="AH4538" s="2"/>
    </row>
    <row r="4539" spans="1:34" s="51" customFormat="1">
      <c r="A4539" s="52"/>
      <c r="B4539" s="52"/>
      <c r="C4539" s="53"/>
      <c r="D4539" s="62">
        <v>2015</v>
      </c>
      <c r="E4539" s="62">
        <v>2</v>
      </c>
      <c r="F4539" s="62">
        <v>2015</v>
      </c>
      <c r="G4539" s="62">
        <v>2015</v>
      </c>
      <c r="H4539" s="131"/>
      <c r="I4539" s="131"/>
      <c r="J4539" s="131"/>
      <c r="K4539" s="131"/>
      <c r="L4539" s="43">
        <v>0</v>
      </c>
      <c r="M4539" s="2"/>
      <c r="N4539" s="43"/>
      <c r="O4539" s="2"/>
      <c r="P4539" s="2"/>
      <c r="Q4539" s="2"/>
      <c r="R4539" s="2"/>
      <c r="S4539" s="2"/>
      <c r="T4539" s="2"/>
      <c r="U4539" s="2"/>
      <c r="V4539" s="2"/>
      <c r="W4539" s="2"/>
      <c r="X4539" s="2"/>
      <c r="Y4539" s="2"/>
      <c r="Z4539" s="2"/>
      <c r="AA4539" s="2"/>
      <c r="AB4539" s="2"/>
      <c r="AC4539" s="2"/>
      <c r="AD4539" s="2"/>
      <c r="AE4539" s="2"/>
      <c r="AF4539" s="2"/>
      <c r="AG4539" s="2"/>
      <c r="AH4539" s="2"/>
    </row>
    <row r="4540" spans="1:34" s="51" customFormat="1">
      <c r="A4540" s="52"/>
      <c r="B4540" s="52"/>
      <c r="C4540" s="53"/>
      <c r="D4540" s="62">
        <v>2015</v>
      </c>
      <c r="E4540" s="62">
        <v>3</v>
      </c>
      <c r="F4540" s="62">
        <v>2015</v>
      </c>
      <c r="G4540" s="62">
        <v>2015</v>
      </c>
      <c r="H4540" s="131"/>
      <c r="I4540" s="131"/>
      <c r="J4540" s="131"/>
      <c r="K4540" s="131"/>
      <c r="L4540" s="43">
        <v>0</v>
      </c>
      <c r="M4540" s="2"/>
      <c r="N4540" s="43"/>
      <c r="O4540" s="2"/>
      <c r="P4540" s="2"/>
      <c r="Q4540" s="2"/>
      <c r="R4540" s="2"/>
      <c r="S4540" s="2"/>
      <c r="T4540" s="2"/>
      <c r="U4540" s="2"/>
      <c r="V4540" s="2"/>
      <c r="W4540" s="2"/>
      <c r="X4540" s="2"/>
      <c r="Y4540" s="2"/>
      <c r="Z4540" s="2"/>
      <c r="AA4540" s="2"/>
      <c r="AB4540" s="2"/>
      <c r="AC4540" s="2"/>
      <c r="AD4540" s="2"/>
      <c r="AE4540" s="2"/>
      <c r="AF4540" s="2"/>
      <c r="AG4540" s="2"/>
      <c r="AH4540" s="2"/>
    </row>
    <row r="4541" spans="1:34" s="51" customFormat="1">
      <c r="A4541" s="52"/>
      <c r="B4541" s="52"/>
      <c r="C4541" s="53"/>
      <c r="D4541" s="62">
        <v>2015</v>
      </c>
      <c r="E4541" s="62">
        <v>4</v>
      </c>
      <c r="F4541" s="62">
        <v>2015</v>
      </c>
      <c r="G4541" s="62">
        <v>2015</v>
      </c>
      <c r="H4541" s="131"/>
      <c r="I4541" s="131"/>
      <c r="J4541" s="131"/>
      <c r="K4541" s="131"/>
      <c r="L4541" s="43">
        <v>0</v>
      </c>
      <c r="M4541" s="2"/>
      <c r="N4541" s="43"/>
      <c r="O4541" s="2"/>
      <c r="P4541" s="2"/>
      <c r="Q4541" s="2"/>
      <c r="R4541" s="2"/>
      <c r="S4541" s="2"/>
      <c r="T4541" s="2"/>
      <c r="U4541" s="2"/>
      <c r="V4541" s="2"/>
      <c r="W4541" s="2"/>
      <c r="X4541" s="2"/>
      <c r="Y4541" s="2"/>
      <c r="Z4541" s="2"/>
      <c r="AA4541" s="2"/>
      <c r="AB4541" s="2"/>
      <c r="AC4541" s="2"/>
      <c r="AD4541" s="2"/>
      <c r="AE4541" s="2"/>
      <c r="AF4541" s="2"/>
      <c r="AG4541" s="2"/>
      <c r="AH4541" s="2"/>
    </row>
    <row r="4542" spans="1:34" s="51" customFormat="1">
      <c r="A4542" s="52"/>
      <c r="B4542" s="52"/>
      <c r="C4542" s="53"/>
      <c r="D4542" s="62">
        <v>2015</v>
      </c>
      <c r="E4542" s="62">
        <v>5</v>
      </c>
      <c r="F4542" s="62">
        <v>2015</v>
      </c>
      <c r="G4542" s="62">
        <v>2016</v>
      </c>
      <c r="H4542" s="131"/>
      <c r="I4542" s="131"/>
      <c r="J4542" s="131"/>
      <c r="K4542" s="131"/>
      <c r="L4542" s="43">
        <v>0</v>
      </c>
      <c r="M4542" s="2"/>
      <c r="N4542" s="43"/>
      <c r="O4542" s="2"/>
      <c r="P4542" s="2"/>
      <c r="Q4542" s="2"/>
      <c r="R4542" s="2"/>
      <c r="S4542" s="2"/>
      <c r="T4542" s="2"/>
      <c r="U4542" s="2"/>
      <c r="V4542" s="2"/>
      <c r="W4542" s="2"/>
      <c r="X4542" s="2"/>
      <c r="Y4542" s="2"/>
      <c r="Z4542" s="2"/>
      <c r="AA4542" s="2"/>
      <c r="AB4542" s="2"/>
      <c r="AC4542" s="2"/>
      <c r="AD4542" s="2"/>
      <c r="AE4542" s="2"/>
      <c r="AF4542" s="2"/>
      <c r="AG4542" s="2"/>
      <c r="AH4542" s="2"/>
    </row>
    <row r="4543" spans="1:34" s="51" customFormat="1">
      <c r="A4543" s="52"/>
      <c r="B4543" s="52"/>
      <c r="C4543" s="53"/>
      <c r="D4543" s="62">
        <v>2015</v>
      </c>
      <c r="E4543" s="62">
        <v>6</v>
      </c>
      <c r="F4543" s="62">
        <v>2015</v>
      </c>
      <c r="G4543" s="62">
        <v>2016</v>
      </c>
      <c r="H4543" s="131"/>
      <c r="I4543" s="131"/>
      <c r="J4543" s="131"/>
      <c r="K4543" s="131"/>
      <c r="L4543" s="43">
        <v>0</v>
      </c>
      <c r="M4543" s="2"/>
      <c r="N4543" s="43"/>
      <c r="O4543" s="2"/>
      <c r="P4543" s="2"/>
      <c r="Q4543" s="2"/>
      <c r="R4543" s="2"/>
      <c r="S4543" s="2"/>
      <c r="T4543" s="2"/>
      <c r="U4543" s="2"/>
      <c r="V4543" s="2"/>
      <c r="W4543" s="2"/>
      <c r="X4543" s="2"/>
      <c r="Y4543" s="2"/>
      <c r="Z4543" s="2"/>
      <c r="AA4543" s="2"/>
      <c r="AB4543" s="2"/>
      <c r="AC4543" s="2"/>
      <c r="AD4543" s="2"/>
      <c r="AE4543" s="2"/>
      <c r="AF4543" s="2"/>
      <c r="AG4543" s="2"/>
      <c r="AH4543" s="2"/>
    </row>
    <row r="4544" spans="1:34" s="51" customFormat="1">
      <c r="A4544" s="52"/>
      <c r="B4544" s="52"/>
      <c r="C4544" s="53"/>
      <c r="D4544" s="62">
        <v>2015</v>
      </c>
      <c r="E4544" s="62">
        <v>7</v>
      </c>
      <c r="F4544" s="62">
        <v>2016</v>
      </c>
      <c r="G4544" s="62">
        <v>2016</v>
      </c>
      <c r="H4544" s="131"/>
      <c r="I4544" s="131"/>
      <c r="J4544" s="131"/>
      <c r="K4544" s="131"/>
      <c r="L4544" s="43">
        <v>0</v>
      </c>
      <c r="M4544" s="2"/>
      <c r="N4544" s="43"/>
      <c r="O4544" s="2"/>
      <c r="P4544" s="2"/>
      <c r="Q4544" s="2"/>
      <c r="R4544" s="2"/>
      <c r="S4544" s="2"/>
      <c r="T4544" s="2"/>
      <c r="U4544" s="2"/>
      <c r="V4544" s="2"/>
      <c r="W4544" s="2"/>
      <c r="X4544" s="2"/>
      <c r="Y4544" s="2"/>
      <c r="Z4544" s="2"/>
      <c r="AA4544" s="2"/>
      <c r="AB4544" s="2"/>
      <c r="AC4544" s="2"/>
      <c r="AD4544" s="2"/>
      <c r="AE4544" s="2"/>
      <c r="AF4544" s="2"/>
      <c r="AG4544" s="2"/>
      <c r="AH4544" s="2"/>
    </row>
    <row r="4545" spans="1:34" s="51" customFormat="1">
      <c r="A4545" s="52"/>
      <c r="B4545" s="52"/>
      <c r="C4545" s="53"/>
      <c r="D4545" s="62">
        <v>2015</v>
      </c>
      <c r="E4545" s="62">
        <v>8</v>
      </c>
      <c r="F4545" s="62">
        <v>2016</v>
      </c>
      <c r="G4545" s="62">
        <v>2016</v>
      </c>
      <c r="H4545" s="131"/>
      <c r="I4545" s="131"/>
      <c r="J4545" s="131"/>
      <c r="K4545" s="131"/>
      <c r="L4545" s="43">
        <v>0</v>
      </c>
      <c r="M4545" s="2"/>
      <c r="N4545" s="43"/>
      <c r="O4545" s="2"/>
      <c r="P4545" s="2"/>
      <c r="Q4545" s="2"/>
      <c r="R4545" s="2"/>
      <c r="S4545" s="2"/>
      <c r="T4545" s="2"/>
      <c r="U4545" s="2"/>
      <c r="V4545" s="2"/>
      <c r="W4545" s="2"/>
      <c r="X4545" s="2"/>
      <c r="Y4545" s="2"/>
      <c r="Z4545" s="2"/>
      <c r="AA4545" s="2"/>
      <c r="AB4545" s="2"/>
      <c r="AC4545" s="2"/>
      <c r="AD4545" s="2"/>
      <c r="AE4545" s="2"/>
      <c r="AF4545" s="2"/>
      <c r="AG4545" s="2"/>
      <c r="AH4545" s="2"/>
    </row>
    <row r="4546" spans="1:34" s="51" customFormat="1">
      <c r="A4546" s="52"/>
      <c r="B4546" s="52"/>
      <c r="C4546" s="53"/>
      <c r="D4546" s="62">
        <v>2015</v>
      </c>
      <c r="E4546" s="62">
        <v>9</v>
      </c>
      <c r="F4546" s="62">
        <v>2016</v>
      </c>
      <c r="G4546" s="62">
        <v>2016</v>
      </c>
      <c r="H4546" s="131"/>
      <c r="I4546" s="131"/>
      <c r="J4546" s="131"/>
      <c r="K4546" s="131"/>
      <c r="L4546" s="43">
        <v>0</v>
      </c>
      <c r="M4546" s="2"/>
      <c r="N4546" s="43"/>
      <c r="O4546" s="2"/>
      <c r="P4546" s="2"/>
      <c r="Q4546" s="2"/>
      <c r="R4546" s="2"/>
      <c r="S4546" s="2"/>
      <c r="T4546" s="2"/>
      <c r="U4546" s="2"/>
      <c r="V4546" s="2"/>
      <c r="W4546" s="2"/>
      <c r="X4546" s="2"/>
      <c r="Y4546" s="2"/>
      <c r="Z4546" s="2"/>
      <c r="AA4546" s="2"/>
      <c r="AB4546" s="2"/>
      <c r="AC4546" s="2"/>
      <c r="AD4546" s="2"/>
      <c r="AE4546" s="2"/>
      <c r="AF4546" s="2"/>
      <c r="AG4546" s="2"/>
      <c r="AH4546" s="2"/>
    </row>
    <row r="4547" spans="1:34" s="51" customFormat="1">
      <c r="A4547" s="52"/>
      <c r="B4547" s="52"/>
      <c r="C4547" s="53"/>
      <c r="D4547" s="62">
        <v>2015</v>
      </c>
      <c r="E4547" s="62">
        <v>10</v>
      </c>
      <c r="F4547" s="62">
        <v>2016</v>
      </c>
      <c r="G4547" s="62">
        <v>2016</v>
      </c>
      <c r="H4547" s="131"/>
      <c r="I4547" s="131"/>
      <c r="J4547" s="131"/>
      <c r="K4547" s="131"/>
      <c r="L4547" s="43">
        <v>0</v>
      </c>
      <c r="M4547" s="2"/>
      <c r="N4547" s="43"/>
      <c r="O4547" s="2"/>
      <c r="P4547" s="2"/>
      <c r="Q4547" s="2"/>
      <c r="R4547" s="2"/>
      <c r="S4547" s="2"/>
      <c r="T4547" s="2"/>
      <c r="U4547" s="2"/>
      <c r="V4547" s="2"/>
      <c r="W4547" s="2"/>
      <c r="X4547" s="2"/>
      <c r="Y4547" s="2"/>
      <c r="Z4547" s="2"/>
      <c r="AA4547" s="2"/>
      <c r="AB4547" s="2"/>
      <c r="AC4547" s="2"/>
      <c r="AD4547" s="2"/>
      <c r="AE4547" s="2"/>
      <c r="AF4547" s="2"/>
      <c r="AG4547" s="2"/>
      <c r="AH4547" s="2"/>
    </row>
    <row r="4548" spans="1:34" s="51" customFormat="1">
      <c r="A4548" s="52"/>
      <c r="B4548" s="52"/>
      <c r="C4548" s="53"/>
      <c r="D4548" s="62">
        <v>2015</v>
      </c>
      <c r="E4548" s="62">
        <v>11</v>
      </c>
      <c r="F4548" s="62">
        <v>2016</v>
      </c>
      <c r="G4548" s="62">
        <v>2016</v>
      </c>
      <c r="H4548" s="131"/>
      <c r="I4548" s="131"/>
      <c r="J4548" s="131"/>
      <c r="K4548" s="131"/>
      <c r="L4548" s="43">
        <v>0</v>
      </c>
      <c r="M4548" s="2"/>
      <c r="N4548" s="43"/>
      <c r="O4548" s="2"/>
      <c r="P4548" s="2"/>
      <c r="Q4548" s="2"/>
      <c r="R4548" s="2"/>
      <c r="S4548" s="2"/>
      <c r="T4548" s="2"/>
      <c r="U4548" s="2"/>
      <c r="V4548" s="2"/>
      <c r="W4548" s="2"/>
      <c r="X4548" s="2"/>
      <c r="Y4548" s="2"/>
      <c r="Z4548" s="2"/>
      <c r="AA4548" s="2"/>
      <c r="AB4548" s="2"/>
      <c r="AC4548" s="2"/>
      <c r="AD4548" s="2"/>
      <c r="AE4548" s="2"/>
      <c r="AF4548" s="2"/>
      <c r="AG4548" s="2"/>
      <c r="AH4548" s="2"/>
    </row>
    <row r="4549" spans="1:34" s="51" customFormat="1">
      <c r="A4549" s="52"/>
      <c r="B4549" s="52"/>
      <c r="C4549" s="53"/>
      <c r="D4549" s="62">
        <v>2015</v>
      </c>
      <c r="E4549" s="62">
        <v>12</v>
      </c>
      <c r="F4549" s="62">
        <v>2016</v>
      </c>
      <c r="G4549" s="62">
        <v>2016</v>
      </c>
      <c r="H4549" s="131"/>
      <c r="I4549" s="131"/>
      <c r="J4549" s="131"/>
      <c r="K4549" s="131"/>
      <c r="L4549" s="43">
        <v>0</v>
      </c>
      <c r="M4549" s="2"/>
      <c r="N4549" s="43"/>
      <c r="O4549" s="2"/>
      <c r="P4549" s="2"/>
      <c r="Q4549" s="2"/>
      <c r="R4549" s="2"/>
      <c r="S4549" s="2"/>
      <c r="T4549" s="2"/>
      <c r="U4549" s="2"/>
      <c r="V4549" s="2"/>
      <c r="W4549" s="2"/>
      <c r="X4549" s="2"/>
      <c r="Y4549" s="2"/>
      <c r="Z4549" s="2"/>
      <c r="AA4549" s="2"/>
      <c r="AB4549" s="2"/>
      <c r="AC4549" s="2"/>
      <c r="AD4549" s="2"/>
      <c r="AE4549" s="2"/>
      <c r="AF4549" s="2"/>
      <c r="AG4549" s="2"/>
      <c r="AH4549" s="2"/>
    </row>
    <row r="4550" spans="1:34">
      <c r="D4550" s="62">
        <v>2016</v>
      </c>
      <c r="E4550" s="62">
        <v>1</v>
      </c>
      <c r="F4550" s="62">
        <v>2016</v>
      </c>
      <c r="G4550" s="62">
        <v>2016</v>
      </c>
      <c r="H4550" s="131"/>
      <c r="I4550" s="131"/>
      <c r="J4550" s="131"/>
      <c r="K4550" s="131"/>
      <c r="L4550" s="43">
        <v>0</v>
      </c>
      <c r="M4550" s="2"/>
      <c r="N4550" s="43"/>
      <c r="O4550" s="2"/>
      <c r="P4550" s="2"/>
      <c r="Q4550" s="2"/>
      <c r="R4550" s="2"/>
      <c r="S4550" s="2"/>
      <c r="T4550" s="2"/>
      <c r="U4550" s="2"/>
      <c r="V4550" s="2"/>
      <c r="W4550" s="2"/>
      <c r="X4550" s="2"/>
      <c r="Y4550" s="2"/>
      <c r="Z4550" s="2"/>
      <c r="AA4550" s="2"/>
      <c r="AB4550" s="2"/>
      <c r="AC4550" s="2"/>
      <c r="AD4550" s="2"/>
      <c r="AE4550" s="2"/>
      <c r="AF4550" s="2"/>
      <c r="AG4550" s="2"/>
      <c r="AH4550" s="2"/>
    </row>
    <row r="4551" spans="1:34">
      <c r="D4551" s="62">
        <v>2016</v>
      </c>
      <c r="E4551" s="62">
        <v>2</v>
      </c>
      <c r="F4551" s="62">
        <v>2016</v>
      </c>
      <c r="G4551" s="62">
        <v>2016</v>
      </c>
      <c r="H4551" s="131"/>
      <c r="I4551" s="131"/>
      <c r="J4551" s="131"/>
      <c r="K4551" s="131"/>
      <c r="L4551" s="43">
        <v>0</v>
      </c>
      <c r="M4551" s="2"/>
      <c r="N4551" s="43"/>
      <c r="O4551" s="2"/>
      <c r="P4551" s="2"/>
      <c r="Q4551" s="2"/>
      <c r="R4551" s="2"/>
      <c r="S4551" s="2"/>
      <c r="T4551" s="2"/>
      <c r="U4551" s="2"/>
      <c r="V4551" s="2"/>
      <c r="W4551" s="2"/>
      <c r="X4551" s="2"/>
      <c r="Y4551" s="2"/>
      <c r="Z4551" s="2"/>
      <c r="AA4551" s="2"/>
      <c r="AB4551" s="2"/>
      <c r="AC4551" s="2"/>
      <c r="AD4551" s="2"/>
      <c r="AE4551" s="2"/>
      <c r="AF4551" s="2"/>
      <c r="AG4551" s="2"/>
      <c r="AH4551" s="2"/>
    </row>
    <row r="4552" spans="1:34">
      <c r="D4552" s="62">
        <v>2016</v>
      </c>
      <c r="E4552" s="62">
        <v>3</v>
      </c>
      <c r="F4552" s="62">
        <v>2016</v>
      </c>
      <c r="G4552" s="62">
        <v>2016</v>
      </c>
      <c r="H4552" s="131"/>
      <c r="I4552" s="131"/>
      <c r="J4552" s="131"/>
      <c r="K4552" s="131"/>
      <c r="L4552" s="43">
        <v>0</v>
      </c>
      <c r="M4552" s="2"/>
      <c r="N4552" s="43"/>
      <c r="O4552" s="2"/>
      <c r="P4552" s="2"/>
      <c r="Q4552" s="2"/>
      <c r="R4552" s="2"/>
      <c r="S4552" s="2"/>
      <c r="T4552" s="2"/>
      <c r="U4552" s="2"/>
      <c r="V4552" s="2"/>
      <c r="W4552" s="2"/>
      <c r="X4552" s="2"/>
      <c r="Y4552" s="2"/>
      <c r="Z4552" s="2"/>
      <c r="AA4552" s="2"/>
      <c r="AB4552" s="2"/>
      <c r="AC4552" s="2"/>
      <c r="AD4552" s="2"/>
      <c r="AE4552" s="2"/>
      <c r="AF4552" s="2"/>
      <c r="AG4552" s="2"/>
      <c r="AH4552" s="2"/>
    </row>
    <row r="4553" spans="1:34">
      <c r="D4553" s="62">
        <v>2016</v>
      </c>
      <c r="E4553" s="62">
        <v>4</v>
      </c>
      <c r="F4553" s="62">
        <v>2016</v>
      </c>
      <c r="G4553" s="62">
        <v>2016</v>
      </c>
      <c r="H4553" s="131"/>
      <c r="I4553" s="131"/>
      <c r="J4553" s="131"/>
      <c r="K4553" s="131"/>
      <c r="L4553" s="43">
        <v>0</v>
      </c>
      <c r="M4553" s="2"/>
      <c r="N4553" s="43"/>
      <c r="O4553" s="2"/>
      <c r="P4553" s="2"/>
      <c r="Q4553" s="2"/>
      <c r="R4553" s="2"/>
      <c r="S4553" s="2"/>
      <c r="T4553" s="2"/>
      <c r="U4553" s="2"/>
      <c r="V4553" s="2"/>
      <c r="W4553" s="2"/>
      <c r="X4553" s="2"/>
      <c r="Y4553" s="2"/>
      <c r="Z4553" s="2"/>
      <c r="AA4553" s="2"/>
      <c r="AB4553" s="2"/>
      <c r="AC4553" s="2"/>
      <c r="AD4553" s="2"/>
      <c r="AE4553" s="2"/>
      <c r="AF4553" s="2"/>
      <c r="AG4553" s="2"/>
      <c r="AH4553" s="2"/>
    </row>
    <row r="4554" spans="1:34">
      <c r="D4554" s="62">
        <v>2016</v>
      </c>
      <c r="E4554" s="62">
        <v>5</v>
      </c>
      <c r="F4554" s="62">
        <v>2016</v>
      </c>
      <c r="G4554" s="62">
        <v>2017</v>
      </c>
      <c r="H4554" s="131"/>
      <c r="I4554" s="131"/>
      <c r="J4554" s="131"/>
      <c r="K4554" s="131"/>
      <c r="L4554" s="43">
        <v>0</v>
      </c>
      <c r="M4554" s="2"/>
      <c r="N4554" s="43"/>
      <c r="O4554" s="2"/>
      <c r="P4554" s="2"/>
      <c r="Q4554" s="2"/>
      <c r="R4554" s="2"/>
      <c r="S4554" s="2"/>
      <c r="T4554" s="2"/>
      <c r="U4554" s="2"/>
      <c r="V4554" s="2"/>
      <c r="W4554" s="2"/>
      <c r="X4554" s="2"/>
      <c r="Y4554" s="2"/>
      <c r="Z4554" s="2"/>
      <c r="AA4554" s="2"/>
      <c r="AB4554" s="2"/>
      <c r="AC4554" s="2"/>
      <c r="AD4554" s="2"/>
      <c r="AE4554" s="2"/>
      <c r="AF4554" s="2"/>
      <c r="AG4554" s="2"/>
      <c r="AH4554" s="2"/>
    </row>
    <row r="4555" spans="1:34">
      <c r="D4555" s="62">
        <v>2016</v>
      </c>
      <c r="E4555" s="62">
        <v>6</v>
      </c>
      <c r="F4555" s="62">
        <v>2016</v>
      </c>
      <c r="G4555" s="62">
        <v>2017</v>
      </c>
      <c r="H4555" s="131"/>
      <c r="I4555" s="131"/>
      <c r="J4555" s="131"/>
      <c r="K4555" s="131"/>
      <c r="L4555" s="43">
        <v>0</v>
      </c>
      <c r="M4555" s="2"/>
      <c r="N4555" s="43"/>
      <c r="O4555" s="2"/>
      <c r="P4555" s="2"/>
      <c r="Q4555" s="2"/>
      <c r="R4555" s="2"/>
      <c r="S4555" s="2"/>
      <c r="T4555" s="2"/>
      <c r="U4555" s="2"/>
      <c r="V4555" s="2"/>
      <c r="W4555" s="2"/>
      <c r="X4555" s="2"/>
      <c r="Y4555" s="2"/>
      <c r="Z4555" s="2"/>
      <c r="AA4555" s="2"/>
      <c r="AB4555" s="2"/>
      <c r="AC4555" s="2"/>
      <c r="AD4555" s="2"/>
      <c r="AE4555" s="2"/>
      <c r="AF4555" s="2"/>
      <c r="AG4555" s="2"/>
      <c r="AH4555" s="2"/>
    </row>
    <row r="4556" spans="1:34">
      <c r="D4556" s="62">
        <v>2016</v>
      </c>
      <c r="E4556" s="62">
        <v>7</v>
      </c>
      <c r="F4556" s="62">
        <v>2017</v>
      </c>
      <c r="G4556" s="62">
        <v>2017</v>
      </c>
      <c r="H4556" s="131"/>
      <c r="I4556" s="131"/>
      <c r="J4556" s="131"/>
      <c r="K4556" s="131"/>
      <c r="L4556" s="43">
        <v>0</v>
      </c>
      <c r="M4556" s="2"/>
      <c r="N4556" s="43"/>
      <c r="O4556" s="2"/>
      <c r="P4556" s="2"/>
      <c r="Q4556" s="2"/>
      <c r="R4556" s="2"/>
      <c r="S4556" s="2"/>
      <c r="T4556" s="2"/>
      <c r="U4556" s="2"/>
      <c r="V4556" s="2"/>
      <c r="W4556" s="2"/>
      <c r="X4556" s="2"/>
      <c r="Y4556" s="2"/>
      <c r="Z4556" s="2"/>
      <c r="AA4556" s="2"/>
      <c r="AB4556" s="2"/>
      <c r="AC4556" s="2"/>
      <c r="AD4556" s="2"/>
      <c r="AE4556" s="2"/>
      <c r="AF4556" s="2"/>
      <c r="AG4556" s="2"/>
      <c r="AH4556" s="2"/>
    </row>
    <row r="4557" spans="1:34">
      <c r="D4557" s="62">
        <v>2016</v>
      </c>
      <c r="E4557" s="62">
        <v>8</v>
      </c>
      <c r="F4557" s="62">
        <v>2017</v>
      </c>
      <c r="G4557" s="62">
        <v>2017</v>
      </c>
      <c r="H4557" s="131"/>
      <c r="I4557" s="131"/>
      <c r="J4557" s="131"/>
      <c r="K4557" s="131"/>
      <c r="L4557" s="43">
        <v>0</v>
      </c>
      <c r="M4557" s="2"/>
      <c r="N4557" s="43"/>
      <c r="O4557" s="2"/>
      <c r="P4557" s="2"/>
      <c r="Q4557" s="2"/>
      <c r="R4557" s="2"/>
      <c r="S4557" s="2"/>
      <c r="T4557" s="2"/>
      <c r="U4557" s="2"/>
      <c r="V4557" s="2"/>
      <c r="W4557" s="2"/>
      <c r="X4557" s="2"/>
      <c r="Y4557" s="2"/>
      <c r="Z4557" s="2"/>
      <c r="AA4557" s="2"/>
      <c r="AB4557" s="2"/>
      <c r="AC4557" s="2"/>
      <c r="AD4557" s="2"/>
      <c r="AE4557" s="2"/>
      <c r="AF4557" s="2"/>
      <c r="AG4557" s="2"/>
      <c r="AH4557" s="2"/>
    </row>
    <row r="4558" spans="1:34">
      <c r="D4558" s="62">
        <v>2016</v>
      </c>
      <c r="E4558" s="62">
        <v>9</v>
      </c>
      <c r="F4558" s="62">
        <v>2017</v>
      </c>
      <c r="G4558" s="62">
        <v>2017</v>
      </c>
      <c r="H4558" s="131"/>
      <c r="I4558" s="131"/>
      <c r="J4558" s="131"/>
      <c r="K4558" s="131"/>
      <c r="L4558" s="43">
        <v>0</v>
      </c>
      <c r="M4558" s="2"/>
      <c r="N4558" s="43"/>
      <c r="O4558" s="2"/>
      <c r="P4558" s="2"/>
      <c r="Q4558" s="2"/>
      <c r="R4558" s="2"/>
      <c r="S4558" s="2"/>
      <c r="T4558" s="2"/>
      <c r="U4558" s="2"/>
      <c r="V4558" s="2"/>
      <c r="W4558" s="2"/>
      <c r="X4558" s="2"/>
      <c r="Y4558" s="2"/>
      <c r="Z4558" s="2"/>
      <c r="AA4558" s="2"/>
      <c r="AB4558" s="2"/>
      <c r="AC4558" s="2"/>
      <c r="AD4558" s="2"/>
      <c r="AE4558" s="2"/>
      <c r="AF4558" s="2"/>
      <c r="AG4558" s="2"/>
      <c r="AH4558" s="2"/>
    </row>
    <row r="4559" spans="1:34">
      <c r="D4559" s="62">
        <v>2016</v>
      </c>
      <c r="E4559" s="62">
        <v>10</v>
      </c>
      <c r="F4559" s="62">
        <v>2017</v>
      </c>
      <c r="G4559" s="62">
        <v>2017</v>
      </c>
      <c r="H4559" s="131"/>
      <c r="I4559" s="131"/>
      <c r="J4559" s="131"/>
      <c r="K4559" s="131"/>
      <c r="L4559" s="43">
        <v>0</v>
      </c>
      <c r="M4559" s="2"/>
      <c r="N4559" s="43"/>
      <c r="O4559" s="2"/>
      <c r="P4559" s="2"/>
      <c r="Q4559" s="2"/>
      <c r="R4559" s="2"/>
      <c r="S4559" s="2"/>
      <c r="T4559" s="2"/>
      <c r="U4559" s="2"/>
      <c r="V4559" s="2"/>
      <c r="W4559" s="2"/>
      <c r="X4559" s="2"/>
      <c r="Y4559" s="2"/>
      <c r="Z4559" s="2"/>
      <c r="AA4559" s="2"/>
      <c r="AB4559" s="2"/>
      <c r="AC4559" s="2"/>
      <c r="AD4559" s="2"/>
      <c r="AE4559" s="2"/>
      <c r="AF4559" s="2"/>
      <c r="AG4559" s="2"/>
      <c r="AH4559" s="2"/>
    </row>
    <row r="4560" spans="1:34">
      <c r="D4560" s="62">
        <v>2016</v>
      </c>
      <c r="E4560" s="62">
        <v>11</v>
      </c>
      <c r="F4560" s="62">
        <v>2017</v>
      </c>
      <c r="G4560" s="62">
        <v>2017</v>
      </c>
      <c r="H4560" s="131"/>
      <c r="I4560" s="131"/>
      <c r="J4560" s="131"/>
      <c r="K4560" s="131"/>
      <c r="L4560" s="43">
        <v>0</v>
      </c>
      <c r="M4560" s="2"/>
      <c r="N4560" s="43"/>
      <c r="O4560" s="2"/>
      <c r="P4560" s="2"/>
      <c r="Q4560" s="2"/>
      <c r="R4560" s="2"/>
      <c r="S4560" s="2"/>
      <c r="T4560" s="2"/>
      <c r="U4560" s="2"/>
      <c r="V4560" s="2"/>
      <c r="W4560" s="2"/>
      <c r="X4560" s="2"/>
      <c r="Y4560" s="2"/>
      <c r="Z4560" s="2"/>
      <c r="AA4560" s="2"/>
      <c r="AB4560" s="2"/>
      <c r="AC4560" s="2"/>
      <c r="AD4560" s="2"/>
      <c r="AE4560" s="2"/>
      <c r="AF4560" s="2"/>
      <c r="AG4560" s="2"/>
      <c r="AH4560" s="2"/>
    </row>
    <row r="4561" spans="4:34">
      <c r="D4561" s="62">
        <v>2016</v>
      </c>
      <c r="E4561" s="62">
        <v>12</v>
      </c>
      <c r="F4561" s="62">
        <v>2017</v>
      </c>
      <c r="G4561" s="62">
        <v>2017</v>
      </c>
      <c r="H4561" s="131"/>
      <c r="I4561" s="131"/>
      <c r="J4561" s="131"/>
      <c r="K4561" s="131"/>
      <c r="L4561" s="43">
        <v>0</v>
      </c>
      <c r="M4561" s="2"/>
      <c r="N4561" s="43"/>
      <c r="O4561" s="2"/>
      <c r="P4561" s="2"/>
      <c r="Q4561" s="2"/>
      <c r="R4561" s="2"/>
      <c r="S4561" s="2"/>
      <c r="T4561" s="2"/>
      <c r="U4561" s="2"/>
      <c r="V4561" s="2"/>
      <c r="W4561" s="2"/>
      <c r="X4561" s="2"/>
      <c r="Y4561" s="2"/>
      <c r="Z4561" s="2"/>
      <c r="AA4561" s="2"/>
      <c r="AB4561" s="2"/>
      <c r="AC4561" s="2"/>
      <c r="AD4561" s="2"/>
      <c r="AE4561" s="2"/>
      <c r="AF4561" s="2"/>
      <c r="AG4561" s="2"/>
      <c r="AH4561" s="2"/>
    </row>
    <row r="4562" spans="4:34">
      <c r="D4562" s="62">
        <v>2017</v>
      </c>
      <c r="E4562" s="62">
        <v>1</v>
      </c>
      <c r="F4562" s="62">
        <v>2017</v>
      </c>
      <c r="G4562" s="62">
        <v>2017</v>
      </c>
      <c r="H4562" s="131"/>
      <c r="I4562" s="131"/>
      <c r="J4562" s="131"/>
      <c r="K4562" s="131"/>
      <c r="L4562" s="43">
        <v>0</v>
      </c>
      <c r="M4562" s="2"/>
      <c r="N4562" s="43"/>
      <c r="O4562" s="2"/>
      <c r="P4562" s="2"/>
      <c r="Q4562" s="2"/>
      <c r="R4562" s="2"/>
      <c r="S4562" s="2"/>
      <c r="T4562" s="2"/>
      <c r="U4562" s="2"/>
      <c r="V4562" s="2"/>
      <c r="W4562" s="2"/>
      <c r="X4562" s="2"/>
      <c r="Y4562" s="2"/>
      <c r="Z4562" s="2"/>
      <c r="AA4562" s="2"/>
      <c r="AB4562" s="2"/>
      <c r="AC4562" s="2"/>
      <c r="AD4562" s="2"/>
      <c r="AE4562" s="2"/>
      <c r="AF4562" s="2"/>
      <c r="AG4562" s="2"/>
      <c r="AH4562" s="2"/>
    </row>
    <row r="4563" spans="4:34">
      <c r="D4563" s="62">
        <v>2017</v>
      </c>
      <c r="E4563" s="62">
        <v>2</v>
      </c>
      <c r="F4563" s="62">
        <v>2017</v>
      </c>
      <c r="G4563" s="62">
        <v>2017</v>
      </c>
      <c r="H4563" s="131"/>
      <c r="I4563" s="131"/>
      <c r="J4563" s="131"/>
      <c r="K4563" s="131"/>
      <c r="L4563" s="43">
        <v>0</v>
      </c>
      <c r="M4563" s="2"/>
      <c r="N4563" s="43"/>
      <c r="O4563" s="2"/>
      <c r="P4563" s="2"/>
      <c r="Q4563" s="2"/>
      <c r="R4563" s="2"/>
      <c r="S4563" s="2"/>
      <c r="T4563" s="2"/>
      <c r="U4563" s="2"/>
      <c r="V4563" s="2"/>
      <c r="W4563" s="2"/>
      <c r="X4563" s="2"/>
      <c r="Y4563" s="2"/>
      <c r="Z4563" s="2"/>
      <c r="AA4563" s="2"/>
      <c r="AB4563" s="2"/>
      <c r="AC4563" s="2"/>
      <c r="AD4563" s="2"/>
      <c r="AE4563" s="2"/>
      <c r="AF4563" s="2"/>
      <c r="AG4563" s="2"/>
      <c r="AH4563" s="2"/>
    </row>
    <row r="4564" spans="4:34">
      <c r="D4564" s="62">
        <v>2017</v>
      </c>
      <c r="E4564" s="62">
        <v>3</v>
      </c>
      <c r="F4564" s="62">
        <v>2017</v>
      </c>
      <c r="G4564" s="62">
        <v>2017</v>
      </c>
      <c r="H4564" s="131"/>
      <c r="I4564" s="131"/>
      <c r="J4564" s="131"/>
      <c r="K4564" s="131"/>
      <c r="L4564" s="43">
        <v>0</v>
      </c>
      <c r="M4564" s="2"/>
      <c r="N4564" s="43"/>
      <c r="O4564" s="2"/>
      <c r="P4564" s="2"/>
      <c r="Q4564" s="2"/>
      <c r="R4564" s="2"/>
      <c r="S4564" s="2"/>
      <c r="T4564" s="2"/>
      <c r="U4564" s="2"/>
      <c r="V4564" s="2"/>
      <c r="W4564" s="2"/>
      <c r="X4564" s="2"/>
      <c r="Y4564" s="2"/>
      <c r="Z4564" s="2"/>
      <c r="AA4564" s="2"/>
      <c r="AB4564" s="2"/>
      <c r="AC4564" s="2"/>
      <c r="AD4564" s="2"/>
      <c r="AE4564" s="2"/>
      <c r="AF4564" s="2"/>
      <c r="AG4564" s="2"/>
      <c r="AH4564" s="2"/>
    </row>
    <row r="4565" spans="4:34">
      <c r="D4565" s="62">
        <v>2017</v>
      </c>
      <c r="E4565" s="62">
        <v>4</v>
      </c>
      <c r="F4565" s="62">
        <v>2017</v>
      </c>
      <c r="G4565" s="62">
        <v>2017</v>
      </c>
      <c r="H4565" s="131"/>
      <c r="I4565" s="131"/>
      <c r="J4565" s="131"/>
      <c r="K4565" s="131"/>
      <c r="L4565" s="43">
        <v>0</v>
      </c>
      <c r="M4565" s="2"/>
      <c r="N4565" s="43"/>
      <c r="O4565" s="2"/>
      <c r="P4565" s="2"/>
      <c r="Q4565" s="2"/>
      <c r="R4565" s="2"/>
      <c r="S4565" s="2"/>
      <c r="T4565" s="2"/>
      <c r="U4565" s="2"/>
      <c r="V4565" s="2"/>
      <c r="W4565" s="2"/>
      <c r="X4565" s="2"/>
      <c r="Y4565" s="2"/>
      <c r="Z4565" s="2"/>
      <c r="AA4565" s="2"/>
      <c r="AB4565" s="2"/>
      <c r="AC4565" s="2"/>
      <c r="AD4565" s="2"/>
      <c r="AE4565" s="2"/>
      <c r="AF4565" s="2"/>
      <c r="AG4565" s="2"/>
      <c r="AH4565" s="2"/>
    </row>
    <row r="4566" spans="4:34">
      <c r="D4566" s="62">
        <v>2017</v>
      </c>
      <c r="E4566" s="62">
        <v>5</v>
      </c>
      <c r="F4566" s="62">
        <v>2017</v>
      </c>
      <c r="G4566" s="62">
        <v>2018</v>
      </c>
      <c r="H4566" s="131"/>
      <c r="I4566" s="131"/>
      <c r="J4566" s="131"/>
      <c r="K4566" s="131"/>
      <c r="L4566" s="43">
        <v>0</v>
      </c>
      <c r="M4566" s="2"/>
      <c r="N4566" s="43"/>
      <c r="O4566" s="2"/>
      <c r="P4566" s="2"/>
      <c r="Q4566" s="2"/>
      <c r="R4566" s="2"/>
      <c r="S4566" s="2"/>
      <c r="T4566" s="2"/>
      <c r="U4566" s="2"/>
      <c r="V4566" s="2"/>
      <c r="W4566" s="2"/>
      <c r="X4566" s="2"/>
      <c r="Y4566" s="2"/>
      <c r="Z4566" s="2"/>
      <c r="AA4566" s="2"/>
      <c r="AB4566" s="2"/>
      <c r="AC4566" s="2"/>
      <c r="AD4566" s="2"/>
      <c r="AE4566" s="2"/>
      <c r="AF4566" s="2"/>
      <c r="AG4566" s="2"/>
      <c r="AH4566" s="2"/>
    </row>
    <row r="4567" spans="4:34">
      <c r="D4567" s="62">
        <v>2017</v>
      </c>
      <c r="E4567" s="62">
        <v>6</v>
      </c>
      <c r="F4567" s="62">
        <v>2017</v>
      </c>
      <c r="G4567" s="62">
        <v>2018</v>
      </c>
      <c r="H4567" s="131"/>
      <c r="I4567" s="131"/>
      <c r="J4567" s="131"/>
      <c r="K4567" s="131"/>
      <c r="L4567" s="43">
        <v>0</v>
      </c>
      <c r="M4567" s="2"/>
      <c r="N4567" s="43"/>
      <c r="O4567" s="2"/>
      <c r="P4567" s="2"/>
      <c r="Q4567" s="2"/>
      <c r="R4567" s="2"/>
      <c r="S4567" s="2"/>
      <c r="T4567" s="2"/>
      <c r="U4567" s="2"/>
      <c r="V4567" s="2"/>
      <c r="W4567" s="2"/>
      <c r="X4567" s="2"/>
      <c r="Y4567" s="2"/>
      <c r="Z4567" s="2"/>
      <c r="AA4567" s="2"/>
      <c r="AB4567" s="2"/>
      <c r="AC4567" s="2"/>
      <c r="AD4567" s="2"/>
      <c r="AE4567" s="2"/>
      <c r="AF4567" s="2"/>
      <c r="AG4567" s="2"/>
      <c r="AH4567" s="2"/>
    </row>
    <row r="4568" spans="4:34">
      <c r="D4568" s="62">
        <v>2017</v>
      </c>
      <c r="E4568" s="62">
        <v>7</v>
      </c>
      <c r="F4568" s="62">
        <v>2018</v>
      </c>
      <c r="G4568" s="62">
        <v>2018</v>
      </c>
      <c r="H4568" s="131"/>
      <c r="I4568" s="131"/>
      <c r="J4568" s="131"/>
      <c r="K4568" s="131"/>
      <c r="L4568" s="43">
        <v>0</v>
      </c>
      <c r="M4568" s="2"/>
      <c r="N4568" s="43"/>
      <c r="O4568" s="2"/>
      <c r="P4568" s="2"/>
      <c r="Q4568" s="2"/>
      <c r="R4568" s="2"/>
      <c r="S4568" s="2"/>
      <c r="T4568" s="2"/>
      <c r="U4568" s="2"/>
      <c r="V4568" s="2"/>
      <c r="W4568" s="2"/>
      <c r="X4568" s="2"/>
      <c r="Y4568" s="2"/>
      <c r="Z4568" s="2"/>
      <c r="AA4568" s="2"/>
      <c r="AB4568" s="2"/>
      <c r="AC4568" s="2"/>
      <c r="AD4568" s="2"/>
      <c r="AE4568" s="2"/>
      <c r="AF4568" s="2"/>
      <c r="AG4568" s="2"/>
      <c r="AH4568" s="2"/>
    </row>
    <row r="4569" spans="4:34">
      <c r="D4569" s="62">
        <v>2017</v>
      </c>
      <c r="E4569" s="62">
        <v>8</v>
      </c>
      <c r="F4569" s="62">
        <v>2018</v>
      </c>
      <c r="G4569" s="62">
        <v>2018</v>
      </c>
      <c r="H4569" s="131"/>
      <c r="I4569" s="131"/>
      <c r="J4569" s="131"/>
      <c r="K4569" s="131"/>
      <c r="L4569" s="43">
        <v>0</v>
      </c>
      <c r="M4569" s="2"/>
      <c r="N4569" s="43"/>
      <c r="O4569" s="2"/>
      <c r="P4569" s="2"/>
      <c r="Q4569" s="2"/>
      <c r="R4569" s="2"/>
      <c r="S4569" s="2"/>
      <c r="T4569" s="2"/>
      <c r="U4569" s="2"/>
      <c r="V4569" s="2"/>
      <c r="W4569" s="2"/>
      <c r="X4569" s="2"/>
      <c r="Y4569" s="2"/>
      <c r="Z4569" s="2"/>
      <c r="AA4569" s="2"/>
      <c r="AB4569" s="2"/>
      <c r="AC4569" s="2"/>
      <c r="AD4569" s="2"/>
      <c r="AE4569" s="2"/>
      <c r="AF4569" s="2"/>
      <c r="AG4569" s="2"/>
      <c r="AH4569" s="2"/>
    </row>
    <row r="4570" spans="4:34">
      <c r="D4570" s="62">
        <v>2017</v>
      </c>
      <c r="E4570" s="62">
        <v>9</v>
      </c>
      <c r="F4570" s="62">
        <v>2018</v>
      </c>
      <c r="G4570" s="62">
        <v>2018</v>
      </c>
      <c r="H4570" s="131"/>
      <c r="I4570" s="131"/>
      <c r="J4570" s="131"/>
      <c r="K4570" s="131"/>
      <c r="L4570" s="43">
        <v>0</v>
      </c>
      <c r="M4570" s="2"/>
      <c r="N4570" s="43"/>
      <c r="O4570" s="2"/>
      <c r="P4570" s="2"/>
      <c r="Q4570" s="2"/>
      <c r="R4570" s="2"/>
      <c r="S4570" s="2"/>
      <c r="T4570" s="2"/>
      <c r="U4570" s="2"/>
      <c r="V4570" s="2"/>
      <c r="W4570" s="2"/>
      <c r="X4570" s="2"/>
      <c r="Y4570" s="2"/>
      <c r="Z4570" s="2"/>
      <c r="AA4570" s="2"/>
      <c r="AB4570" s="2"/>
      <c r="AC4570" s="2"/>
      <c r="AD4570" s="2"/>
      <c r="AE4570" s="2"/>
      <c r="AF4570" s="2"/>
      <c r="AG4570" s="2"/>
      <c r="AH4570" s="2"/>
    </row>
    <row r="4571" spans="4:34">
      <c r="D4571" s="62">
        <v>2017</v>
      </c>
      <c r="E4571" s="62">
        <v>10</v>
      </c>
      <c r="F4571" s="62">
        <v>2018</v>
      </c>
      <c r="G4571" s="62">
        <v>2018</v>
      </c>
      <c r="H4571" s="131"/>
      <c r="I4571" s="131"/>
      <c r="J4571" s="131"/>
      <c r="K4571" s="131"/>
      <c r="L4571" s="43">
        <v>0</v>
      </c>
      <c r="M4571" s="2"/>
      <c r="N4571" s="43"/>
      <c r="O4571" s="2"/>
      <c r="P4571" s="2"/>
      <c r="Q4571" s="2"/>
      <c r="R4571" s="2"/>
      <c r="S4571" s="2"/>
      <c r="T4571" s="2"/>
      <c r="U4571" s="2"/>
      <c r="V4571" s="2"/>
      <c r="W4571" s="2"/>
      <c r="X4571" s="2"/>
      <c r="Y4571" s="2"/>
      <c r="Z4571" s="2"/>
      <c r="AA4571" s="2"/>
      <c r="AB4571" s="2"/>
      <c r="AC4571" s="2"/>
      <c r="AD4571" s="2"/>
      <c r="AE4571" s="2"/>
      <c r="AF4571" s="2"/>
      <c r="AG4571" s="2"/>
      <c r="AH4571" s="2"/>
    </row>
    <row r="4572" spans="4:34">
      <c r="D4572" s="62">
        <v>2017</v>
      </c>
      <c r="E4572" s="62">
        <v>11</v>
      </c>
      <c r="F4572" s="62">
        <v>2018</v>
      </c>
      <c r="G4572" s="62">
        <v>2018</v>
      </c>
      <c r="H4572" s="131"/>
      <c r="I4572" s="131"/>
      <c r="J4572" s="131"/>
      <c r="K4572" s="131"/>
      <c r="L4572" s="43">
        <v>0</v>
      </c>
      <c r="M4572" s="2"/>
      <c r="N4572" s="43"/>
      <c r="O4572" s="2"/>
      <c r="P4572" s="2"/>
      <c r="Q4572" s="2"/>
      <c r="R4572" s="2"/>
      <c r="S4572" s="2"/>
      <c r="T4572" s="2"/>
      <c r="U4572" s="2"/>
      <c r="V4572" s="2"/>
      <c r="W4572" s="2"/>
      <c r="X4572" s="2"/>
      <c r="Y4572" s="2"/>
      <c r="Z4572" s="2"/>
      <c r="AA4572" s="2"/>
      <c r="AB4572" s="2"/>
      <c r="AC4572" s="2"/>
      <c r="AD4572" s="2"/>
      <c r="AE4572" s="2"/>
      <c r="AF4572" s="2"/>
      <c r="AG4572" s="2"/>
      <c r="AH4572" s="2"/>
    </row>
    <row r="4573" spans="4:34">
      <c r="D4573" s="62">
        <v>2017</v>
      </c>
      <c r="E4573" s="62">
        <v>12</v>
      </c>
      <c r="F4573" s="62">
        <v>2018</v>
      </c>
      <c r="G4573" s="62">
        <v>2018</v>
      </c>
      <c r="H4573" s="131"/>
      <c r="I4573" s="131"/>
      <c r="J4573" s="131"/>
      <c r="K4573" s="131"/>
      <c r="L4573" s="43">
        <v>0</v>
      </c>
      <c r="M4573" s="2"/>
      <c r="N4573" s="43"/>
      <c r="O4573" s="2"/>
      <c r="P4573" s="2"/>
      <c r="Q4573" s="2"/>
      <c r="R4573" s="2"/>
      <c r="S4573" s="2"/>
      <c r="T4573" s="2"/>
      <c r="U4573" s="2"/>
      <c r="V4573" s="2"/>
      <c r="W4573" s="2"/>
      <c r="X4573" s="2"/>
      <c r="Y4573" s="2"/>
      <c r="Z4573" s="2"/>
      <c r="AA4573" s="2"/>
      <c r="AB4573" s="2"/>
      <c r="AC4573" s="2"/>
      <c r="AD4573" s="2"/>
      <c r="AE4573" s="2"/>
      <c r="AF4573" s="2"/>
      <c r="AG4573" s="2"/>
      <c r="AH4573" s="2"/>
    </row>
    <row r="4574" spans="4:34">
      <c r="D4574" s="62">
        <v>2018</v>
      </c>
      <c r="E4574" s="62">
        <v>1</v>
      </c>
      <c r="F4574" s="62">
        <v>2018</v>
      </c>
      <c r="G4574" s="62">
        <v>2018</v>
      </c>
      <c r="H4574" s="131"/>
      <c r="I4574" s="131"/>
      <c r="J4574" s="131"/>
      <c r="K4574" s="131"/>
      <c r="L4574" s="43">
        <v>0</v>
      </c>
      <c r="M4574" s="2"/>
      <c r="N4574" s="43"/>
      <c r="O4574" s="2"/>
      <c r="P4574" s="2"/>
      <c r="Q4574" s="2"/>
      <c r="R4574" s="2"/>
      <c r="S4574" s="2"/>
      <c r="T4574" s="2"/>
      <c r="U4574" s="2"/>
      <c r="V4574" s="2"/>
      <c r="W4574" s="2"/>
      <c r="X4574" s="2"/>
      <c r="Y4574" s="2"/>
      <c r="Z4574" s="2"/>
      <c r="AA4574" s="2"/>
      <c r="AB4574" s="2"/>
      <c r="AC4574" s="2"/>
      <c r="AD4574" s="2"/>
      <c r="AE4574" s="2"/>
      <c r="AF4574" s="2"/>
      <c r="AG4574" s="2"/>
      <c r="AH4574" s="2"/>
    </row>
    <row r="4575" spans="4:34">
      <c r="D4575" s="62">
        <v>2018</v>
      </c>
      <c r="E4575" s="62">
        <v>2</v>
      </c>
      <c r="F4575" s="62">
        <v>2018</v>
      </c>
      <c r="G4575" s="62">
        <v>2018</v>
      </c>
      <c r="H4575" s="131"/>
      <c r="I4575" s="131"/>
      <c r="J4575" s="131"/>
      <c r="K4575" s="131"/>
      <c r="L4575" s="43">
        <v>0</v>
      </c>
      <c r="M4575" s="2"/>
      <c r="N4575" s="43"/>
      <c r="O4575" s="2"/>
      <c r="P4575" s="2"/>
      <c r="Q4575" s="2"/>
      <c r="R4575" s="2"/>
      <c r="S4575" s="2"/>
      <c r="T4575" s="2"/>
      <c r="U4575" s="2"/>
      <c r="V4575" s="2"/>
      <c r="W4575" s="2"/>
      <c r="X4575" s="2"/>
      <c r="Y4575" s="2"/>
      <c r="Z4575" s="2"/>
      <c r="AA4575" s="2"/>
      <c r="AB4575" s="2"/>
      <c r="AC4575" s="2"/>
      <c r="AD4575" s="2"/>
      <c r="AE4575" s="2"/>
      <c r="AF4575" s="2"/>
      <c r="AG4575" s="2"/>
      <c r="AH4575" s="2"/>
    </row>
    <row r="4576" spans="4:34">
      <c r="D4576" s="62">
        <v>2018</v>
      </c>
      <c r="E4576" s="62">
        <v>3</v>
      </c>
      <c r="F4576" s="62">
        <v>2018</v>
      </c>
      <c r="G4576" s="62">
        <v>2018</v>
      </c>
      <c r="H4576" s="131"/>
      <c r="I4576" s="131"/>
      <c r="J4576" s="131"/>
      <c r="K4576" s="131"/>
      <c r="L4576" s="43">
        <v>0</v>
      </c>
      <c r="M4576" s="2"/>
      <c r="N4576" s="43"/>
      <c r="O4576" s="2"/>
      <c r="P4576" s="2"/>
      <c r="Q4576" s="2"/>
      <c r="R4576" s="2"/>
      <c r="S4576" s="2"/>
      <c r="T4576" s="2"/>
      <c r="U4576" s="2"/>
      <c r="V4576" s="2"/>
      <c r="W4576" s="2"/>
      <c r="X4576" s="2"/>
      <c r="Y4576" s="2"/>
      <c r="Z4576" s="2"/>
      <c r="AA4576" s="2"/>
      <c r="AB4576" s="2"/>
      <c r="AC4576" s="2"/>
      <c r="AD4576" s="2"/>
      <c r="AE4576" s="2"/>
      <c r="AF4576" s="2"/>
      <c r="AG4576" s="2"/>
      <c r="AH4576" s="2"/>
    </row>
    <row r="4577" spans="4:34">
      <c r="D4577" s="62">
        <v>2018</v>
      </c>
      <c r="E4577" s="62">
        <v>4</v>
      </c>
      <c r="F4577" s="62">
        <v>2018</v>
      </c>
      <c r="G4577" s="62">
        <v>2018</v>
      </c>
      <c r="H4577" s="131"/>
      <c r="I4577" s="131"/>
      <c r="J4577" s="131"/>
      <c r="K4577" s="131"/>
      <c r="L4577" s="43">
        <v>0</v>
      </c>
      <c r="M4577" s="2"/>
      <c r="N4577" s="43"/>
      <c r="O4577" s="2"/>
      <c r="P4577" s="2"/>
      <c r="Q4577" s="2"/>
      <c r="R4577" s="2"/>
      <c r="S4577" s="2"/>
      <c r="T4577" s="2"/>
      <c r="U4577" s="2"/>
      <c r="V4577" s="2"/>
      <c r="W4577" s="2"/>
      <c r="X4577" s="2"/>
      <c r="Y4577" s="2"/>
      <c r="Z4577" s="2"/>
      <c r="AA4577" s="2"/>
      <c r="AB4577" s="2"/>
      <c r="AC4577" s="2"/>
      <c r="AD4577" s="2"/>
      <c r="AE4577" s="2"/>
      <c r="AF4577" s="2"/>
      <c r="AG4577" s="2"/>
      <c r="AH4577" s="2"/>
    </row>
    <row r="4578" spans="4:34">
      <c r="D4578" s="62">
        <v>2018</v>
      </c>
      <c r="E4578" s="62">
        <v>5</v>
      </c>
      <c r="F4578" s="62">
        <v>2018</v>
      </c>
      <c r="G4578" s="62">
        <v>2019</v>
      </c>
      <c r="H4578" s="131"/>
      <c r="I4578" s="131"/>
      <c r="J4578" s="131"/>
      <c r="K4578" s="131"/>
      <c r="L4578" s="43">
        <v>0</v>
      </c>
      <c r="M4578" s="2"/>
      <c r="N4578" s="43"/>
      <c r="O4578" s="2"/>
      <c r="P4578" s="2"/>
      <c r="Q4578" s="2"/>
      <c r="R4578" s="2"/>
      <c r="S4578" s="2"/>
      <c r="T4578" s="2"/>
      <c r="U4578" s="2"/>
      <c r="V4578" s="2"/>
      <c r="W4578" s="2"/>
      <c r="X4578" s="2"/>
      <c r="Y4578" s="2"/>
      <c r="Z4578" s="2"/>
      <c r="AA4578" s="2"/>
      <c r="AB4578" s="2"/>
      <c r="AC4578" s="2"/>
      <c r="AD4578" s="2"/>
      <c r="AE4578" s="2"/>
      <c r="AF4578" s="2"/>
      <c r="AG4578" s="2"/>
      <c r="AH4578" s="2"/>
    </row>
    <row r="4579" spans="4:34">
      <c r="D4579" s="62">
        <v>2018</v>
      </c>
      <c r="E4579" s="62">
        <v>6</v>
      </c>
      <c r="F4579" s="62">
        <v>2018</v>
      </c>
      <c r="G4579" s="62">
        <v>2019</v>
      </c>
      <c r="H4579" s="131"/>
      <c r="I4579" s="131"/>
      <c r="J4579" s="131"/>
      <c r="K4579" s="131"/>
      <c r="L4579" s="43">
        <v>0</v>
      </c>
      <c r="M4579" s="2"/>
      <c r="N4579" s="43"/>
      <c r="O4579" s="2"/>
      <c r="P4579" s="2"/>
      <c r="Q4579" s="2"/>
      <c r="R4579" s="2"/>
      <c r="S4579" s="2"/>
      <c r="T4579" s="2"/>
      <c r="U4579" s="2"/>
      <c r="V4579" s="2"/>
      <c r="W4579" s="2"/>
      <c r="X4579" s="2"/>
      <c r="Y4579" s="2"/>
      <c r="Z4579" s="2"/>
      <c r="AA4579" s="2"/>
      <c r="AB4579" s="2"/>
      <c r="AC4579" s="2"/>
      <c r="AD4579" s="2"/>
      <c r="AE4579" s="2"/>
      <c r="AF4579" s="2"/>
      <c r="AG4579" s="2"/>
      <c r="AH4579" s="2"/>
    </row>
    <row r="4580" spans="4:34">
      <c r="D4580" s="62">
        <v>2018</v>
      </c>
      <c r="E4580" s="62">
        <v>7</v>
      </c>
      <c r="F4580" s="62">
        <v>2019</v>
      </c>
      <c r="G4580" s="62">
        <v>2019</v>
      </c>
      <c r="H4580" s="131"/>
      <c r="I4580" s="131"/>
      <c r="J4580" s="131"/>
      <c r="K4580" s="131"/>
      <c r="L4580" s="43">
        <v>0</v>
      </c>
      <c r="M4580" s="2"/>
      <c r="N4580" s="43"/>
      <c r="O4580" s="2"/>
      <c r="P4580" s="2"/>
      <c r="Q4580" s="2"/>
      <c r="R4580" s="2"/>
      <c r="S4580" s="2"/>
      <c r="T4580" s="2"/>
      <c r="U4580" s="2"/>
      <c r="V4580" s="2"/>
      <c r="W4580" s="2"/>
      <c r="X4580" s="2"/>
      <c r="Y4580" s="2"/>
      <c r="Z4580" s="2"/>
      <c r="AA4580" s="2"/>
      <c r="AB4580" s="2"/>
      <c r="AC4580" s="2"/>
      <c r="AD4580" s="2"/>
      <c r="AE4580" s="2"/>
      <c r="AF4580" s="2"/>
      <c r="AG4580" s="2"/>
      <c r="AH4580" s="2"/>
    </row>
    <row r="4581" spans="4:34">
      <c r="D4581" s="62">
        <v>2018</v>
      </c>
      <c r="E4581" s="62">
        <v>8</v>
      </c>
      <c r="F4581" s="62">
        <v>2019</v>
      </c>
      <c r="G4581" s="62">
        <v>2019</v>
      </c>
      <c r="H4581" s="131"/>
      <c r="I4581" s="131"/>
      <c r="J4581" s="131"/>
      <c r="K4581" s="131"/>
      <c r="L4581" s="43">
        <v>0</v>
      </c>
      <c r="M4581" s="2"/>
      <c r="N4581" s="43"/>
      <c r="O4581" s="2"/>
      <c r="P4581" s="2"/>
      <c r="Q4581" s="2"/>
      <c r="R4581" s="2"/>
      <c r="S4581" s="2"/>
      <c r="T4581" s="2"/>
      <c r="U4581" s="2"/>
      <c r="V4581" s="2"/>
      <c r="W4581" s="2"/>
      <c r="X4581" s="2"/>
      <c r="Y4581" s="2"/>
      <c r="Z4581" s="2"/>
      <c r="AA4581" s="2"/>
      <c r="AB4581" s="2"/>
      <c r="AC4581" s="2"/>
      <c r="AD4581" s="2"/>
      <c r="AE4581" s="2"/>
      <c r="AF4581" s="2"/>
      <c r="AG4581" s="2"/>
      <c r="AH4581" s="2"/>
    </row>
    <row r="4582" spans="4:34">
      <c r="D4582" s="62">
        <v>2018</v>
      </c>
      <c r="E4582" s="62">
        <v>9</v>
      </c>
      <c r="F4582" s="62">
        <v>2019</v>
      </c>
      <c r="G4582" s="62">
        <v>2019</v>
      </c>
      <c r="H4582" s="131"/>
      <c r="I4582" s="131"/>
      <c r="J4582" s="131"/>
      <c r="K4582" s="131"/>
      <c r="L4582" s="43">
        <v>0</v>
      </c>
      <c r="M4582" s="2"/>
      <c r="N4582" s="43"/>
      <c r="O4582" s="2"/>
      <c r="P4582" s="2"/>
      <c r="Q4582" s="2"/>
      <c r="R4582" s="2"/>
      <c r="S4582" s="2"/>
      <c r="T4582" s="2"/>
      <c r="U4582" s="2"/>
      <c r="V4582" s="2"/>
      <c r="W4582" s="2"/>
      <c r="X4582" s="2"/>
      <c r="Y4582" s="2"/>
      <c r="Z4582" s="2"/>
      <c r="AA4582" s="2"/>
      <c r="AB4582" s="2"/>
      <c r="AC4582" s="2"/>
      <c r="AD4582" s="2"/>
      <c r="AE4582" s="2"/>
      <c r="AF4582" s="2"/>
      <c r="AG4582" s="2"/>
      <c r="AH4582" s="2"/>
    </row>
    <row r="4583" spans="4:34">
      <c r="D4583" s="62">
        <v>2018</v>
      </c>
      <c r="E4583" s="62">
        <v>10</v>
      </c>
      <c r="F4583" s="62">
        <v>2019</v>
      </c>
      <c r="G4583" s="62">
        <v>2019</v>
      </c>
      <c r="H4583" s="131"/>
      <c r="I4583" s="131"/>
      <c r="J4583" s="131"/>
      <c r="K4583" s="131"/>
      <c r="L4583" s="43">
        <v>0</v>
      </c>
      <c r="M4583" s="2"/>
      <c r="N4583" s="43"/>
      <c r="O4583" s="2"/>
      <c r="P4583" s="2"/>
      <c r="Q4583" s="2"/>
      <c r="R4583" s="2"/>
      <c r="S4583" s="2"/>
      <c r="T4583" s="2"/>
      <c r="U4583" s="2"/>
      <c r="V4583" s="2"/>
      <c r="W4583" s="2"/>
      <c r="X4583" s="2"/>
      <c r="Y4583" s="2"/>
      <c r="Z4583" s="2"/>
      <c r="AA4583" s="2"/>
      <c r="AB4583" s="2"/>
      <c r="AC4583" s="2"/>
      <c r="AD4583" s="2"/>
      <c r="AE4583" s="2"/>
      <c r="AF4583" s="2"/>
      <c r="AG4583" s="2"/>
      <c r="AH4583" s="2"/>
    </row>
    <row r="4584" spans="4:34">
      <c r="D4584" s="62">
        <v>2018</v>
      </c>
      <c r="E4584" s="62">
        <v>11</v>
      </c>
      <c r="F4584" s="62">
        <v>2019</v>
      </c>
      <c r="G4584" s="62">
        <v>2019</v>
      </c>
      <c r="H4584" s="131"/>
      <c r="I4584" s="131"/>
      <c r="J4584" s="131"/>
      <c r="K4584" s="131"/>
      <c r="L4584" s="43">
        <v>0</v>
      </c>
      <c r="M4584" s="2"/>
      <c r="N4584" s="43"/>
      <c r="O4584" s="2"/>
      <c r="P4584" s="2"/>
      <c r="Q4584" s="2"/>
      <c r="R4584" s="2"/>
      <c r="S4584" s="2"/>
      <c r="T4584" s="2"/>
      <c r="U4584" s="2"/>
      <c r="V4584" s="2"/>
      <c r="W4584" s="2"/>
      <c r="X4584" s="2"/>
      <c r="Y4584" s="2"/>
      <c r="Z4584" s="2"/>
      <c r="AA4584" s="2"/>
      <c r="AB4584" s="2"/>
      <c r="AC4584" s="2"/>
      <c r="AD4584" s="2"/>
      <c r="AE4584" s="2"/>
      <c r="AF4584" s="2"/>
      <c r="AG4584" s="2"/>
      <c r="AH4584" s="2"/>
    </row>
    <row r="4585" spans="4:34">
      <c r="D4585" s="62">
        <v>2018</v>
      </c>
      <c r="E4585" s="62">
        <v>12</v>
      </c>
      <c r="F4585" s="62">
        <v>2019</v>
      </c>
      <c r="G4585" s="62">
        <v>2019</v>
      </c>
      <c r="H4585" s="131"/>
      <c r="I4585" s="131"/>
      <c r="J4585" s="131"/>
      <c r="K4585" s="131"/>
      <c r="L4585" s="43">
        <v>0</v>
      </c>
      <c r="M4585" s="2"/>
      <c r="N4585" s="43"/>
      <c r="O4585" s="2"/>
      <c r="P4585" s="2"/>
      <c r="Q4585" s="2"/>
      <c r="R4585" s="2"/>
      <c r="S4585" s="2"/>
      <c r="T4585" s="2"/>
      <c r="U4585" s="2"/>
      <c r="V4585" s="2"/>
      <c r="W4585" s="2"/>
      <c r="X4585" s="2"/>
      <c r="Y4585" s="2"/>
      <c r="Z4585" s="2"/>
      <c r="AA4585" s="2"/>
      <c r="AB4585" s="2"/>
      <c r="AC4585" s="2"/>
      <c r="AD4585" s="2"/>
      <c r="AE4585" s="2"/>
      <c r="AF4585" s="2"/>
      <c r="AG4585" s="2"/>
      <c r="AH4585" s="2"/>
    </row>
    <row r="4586" spans="4:34">
      <c r="D4586" s="62">
        <v>2019</v>
      </c>
      <c r="E4586" s="62">
        <v>1</v>
      </c>
      <c r="F4586" s="62">
        <v>2019</v>
      </c>
      <c r="G4586" s="62">
        <v>2019</v>
      </c>
      <c r="H4586" s="131"/>
      <c r="I4586" s="131"/>
      <c r="J4586" s="131"/>
      <c r="K4586" s="131"/>
      <c r="L4586" s="43">
        <v>0</v>
      </c>
      <c r="M4586" s="2"/>
      <c r="N4586" s="43"/>
      <c r="O4586" s="2"/>
      <c r="P4586" s="2"/>
      <c r="Q4586" s="2"/>
      <c r="R4586" s="2"/>
      <c r="S4586" s="2"/>
      <c r="T4586" s="2"/>
      <c r="U4586" s="2"/>
      <c r="V4586" s="2"/>
      <c r="W4586" s="2"/>
      <c r="X4586" s="2"/>
      <c r="Y4586" s="2"/>
      <c r="Z4586" s="2"/>
      <c r="AA4586" s="2"/>
      <c r="AB4586" s="2"/>
      <c r="AC4586" s="2"/>
      <c r="AD4586" s="2"/>
      <c r="AE4586" s="2"/>
      <c r="AF4586" s="2"/>
      <c r="AG4586" s="2"/>
      <c r="AH4586" s="2"/>
    </row>
    <row r="4587" spans="4:34">
      <c r="D4587" s="62">
        <v>2019</v>
      </c>
      <c r="E4587" s="62">
        <v>2</v>
      </c>
      <c r="F4587" s="62">
        <v>2019</v>
      </c>
      <c r="G4587" s="62">
        <v>2019</v>
      </c>
      <c r="H4587" s="131"/>
      <c r="I4587" s="131"/>
      <c r="J4587" s="131"/>
      <c r="K4587" s="131"/>
      <c r="L4587" s="43">
        <v>0</v>
      </c>
      <c r="M4587" s="2"/>
      <c r="N4587" s="43"/>
      <c r="O4587" s="2"/>
      <c r="P4587" s="2"/>
      <c r="Q4587" s="2"/>
      <c r="R4587" s="2"/>
      <c r="S4587" s="2"/>
      <c r="T4587" s="2"/>
      <c r="U4587" s="2"/>
      <c r="V4587" s="2"/>
      <c r="W4587" s="2"/>
      <c r="X4587" s="2"/>
      <c r="Y4587" s="2"/>
      <c r="Z4587" s="2"/>
      <c r="AA4587" s="2"/>
      <c r="AB4587" s="2"/>
      <c r="AC4587" s="2"/>
      <c r="AD4587" s="2"/>
      <c r="AE4587" s="2"/>
      <c r="AF4587" s="2"/>
      <c r="AG4587" s="2"/>
      <c r="AH4587" s="2"/>
    </row>
    <row r="4588" spans="4:34">
      <c r="D4588" s="62">
        <v>2019</v>
      </c>
      <c r="E4588" s="62">
        <v>3</v>
      </c>
      <c r="F4588" s="62">
        <v>2019</v>
      </c>
      <c r="G4588" s="62">
        <v>2019</v>
      </c>
      <c r="H4588" s="131"/>
      <c r="I4588" s="131"/>
      <c r="J4588" s="131"/>
      <c r="K4588" s="131"/>
      <c r="L4588" s="43">
        <v>0</v>
      </c>
      <c r="M4588" s="2"/>
      <c r="N4588" s="43"/>
      <c r="O4588" s="2"/>
      <c r="P4588" s="2"/>
      <c r="Q4588" s="2"/>
      <c r="R4588" s="2"/>
      <c r="S4588" s="2"/>
      <c r="T4588" s="2"/>
      <c r="U4588" s="2"/>
      <c r="V4588" s="2"/>
      <c r="W4588" s="2"/>
      <c r="X4588" s="2"/>
      <c r="Y4588" s="2"/>
      <c r="Z4588" s="2"/>
      <c r="AA4588" s="2"/>
      <c r="AB4588" s="2"/>
      <c r="AC4588" s="2"/>
      <c r="AD4588" s="2"/>
      <c r="AE4588" s="2"/>
      <c r="AF4588" s="2"/>
      <c r="AG4588" s="2"/>
      <c r="AH4588" s="2"/>
    </row>
    <row r="4589" spans="4:34">
      <c r="D4589" s="62">
        <v>2019</v>
      </c>
      <c r="E4589" s="62">
        <v>4</v>
      </c>
      <c r="F4589" s="62">
        <v>2019</v>
      </c>
      <c r="G4589" s="62">
        <v>2019</v>
      </c>
      <c r="H4589" s="131"/>
      <c r="I4589" s="131"/>
      <c r="J4589" s="131"/>
      <c r="K4589" s="131"/>
      <c r="L4589" s="43">
        <v>0</v>
      </c>
      <c r="M4589" s="2"/>
      <c r="N4589" s="43"/>
      <c r="O4589" s="2"/>
      <c r="P4589" s="2"/>
      <c r="Q4589" s="2"/>
      <c r="R4589" s="2"/>
      <c r="S4589" s="2"/>
      <c r="T4589" s="2"/>
      <c r="U4589" s="2"/>
      <c r="V4589" s="2"/>
      <c r="W4589" s="2"/>
      <c r="X4589" s="2"/>
      <c r="Y4589" s="2"/>
      <c r="Z4589" s="2"/>
      <c r="AA4589" s="2"/>
      <c r="AB4589" s="2"/>
      <c r="AC4589" s="2"/>
      <c r="AD4589" s="2"/>
      <c r="AE4589" s="2"/>
      <c r="AF4589" s="2"/>
      <c r="AG4589" s="2"/>
      <c r="AH4589" s="2"/>
    </row>
    <row r="4590" spans="4:34">
      <c r="D4590" s="62">
        <v>2019</v>
      </c>
      <c r="E4590" s="62">
        <v>5</v>
      </c>
      <c r="F4590" s="62">
        <v>2019</v>
      </c>
      <c r="G4590" s="62">
        <v>2020</v>
      </c>
      <c r="H4590" s="131"/>
      <c r="I4590" s="131"/>
      <c r="J4590" s="131"/>
      <c r="K4590" s="131"/>
      <c r="L4590" s="43">
        <v>0</v>
      </c>
      <c r="M4590" s="2"/>
      <c r="N4590" s="43"/>
      <c r="O4590" s="2"/>
      <c r="P4590" s="2"/>
      <c r="Q4590" s="2"/>
      <c r="R4590" s="2"/>
      <c r="S4590" s="2"/>
      <c r="T4590" s="2"/>
      <c r="U4590" s="2"/>
      <c r="V4590" s="2"/>
      <c r="W4590" s="2"/>
      <c r="X4590" s="2"/>
      <c r="Y4590" s="2"/>
      <c r="Z4590" s="2"/>
      <c r="AA4590" s="2"/>
      <c r="AB4590" s="2"/>
      <c r="AC4590" s="2"/>
      <c r="AD4590" s="2"/>
      <c r="AE4590" s="2"/>
      <c r="AF4590" s="2"/>
      <c r="AG4590" s="2"/>
      <c r="AH4590" s="2"/>
    </row>
    <row r="4591" spans="4:34">
      <c r="D4591" s="62">
        <v>2019</v>
      </c>
      <c r="E4591" s="62">
        <v>6</v>
      </c>
      <c r="F4591" s="62">
        <v>2019</v>
      </c>
      <c r="G4591" s="62">
        <v>2020</v>
      </c>
      <c r="H4591" s="131"/>
      <c r="I4591" s="131"/>
      <c r="J4591" s="131"/>
      <c r="K4591" s="131"/>
      <c r="L4591" s="43">
        <v>0</v>
      </c>
      <c r="M4591" s="2"/>
      <c r="N4591" s="43"/>
      <c r="O4591" s="2"/>
      <c r="P4591" s="2"/>
      <c r="Q4591" s="2"/>
      <c r="R4591" s="2"/>
      <c r="S4591" s="2"/>
      <c r="T4591" s="2"/>
      <c r="U4591" s="2"/>
      <c r="V4591" s="2"/>
      <c r="W4591" s="2"/>
      <c r="X4591" s="2"/>
      <c r="Y4591" s="2"/>
      <c r="Z4591" s="2"/>
      <c r="AA4591" s="2"/>
      <c r="AB4591" s="2"/>
      <c r="AC4591" s="2"/>
      <c r="AD4591" s="2"/>
      <c r="AE4591" s="2"/>
      <c r="AF4591" s="2"/>
      <c r="AG4591" s="2"/>
      <c r="AH4591" s="2"/>
    </row>
    <row r="4592" spans="4:34">
      <c r="D4592" s="62">
        <v>2019</v>
      </c>
      <c r="E4592" s="62">
        <v>7</v>
      </c>
      <c r="F4592" s="62">
        <v>2020</v>
      </c>
      <c r="G4592" s="62">
        <v>2020</v>
      </c>
      <c r="H4592" s="131"/>
      <c r="I4592" s="131"/>
      <c r="J4592" s="131"/>
      <c r="K4592" s="131"/>
      <c r="L4592" s="43">
        <v>0</v>
      </c>
      <c r="M4592" s="2"/>
      <c r="N4592" s="43"/>
      <c r="O4592" s="2"/>
      <c r="P4592" s="2"/>
      <c r="Q4592" s="2"/>
      <c r="R4592" s="2"/>
      <c r="S4592" s="2"/>
      <c r="T4592" s="2"/>
      <c r="U4592" s="2"/>
      <c r="V4592" s="2"/>
      <c r="W4592" s="2"/>
      <c r="X4592" s="2"/>
      <c r="Y4592" s="2"/>
      <c r="Z4592" s="2"/>
      <c r="AA4592" s="2"/>
      <c r="AB4592" s="2"/>
      <c r="AC4592" s="2"/>
      <c r="AD4592" s="2"/>
      <c r="AE4592" s="2"/>
      <c r="AF4592" s="2"/>
      <c r="AG4592" s="2"/>
      <c r="AH4592" s="2"/>
    </row>
    <row r="4593" spans="4:34">
      <c r="D4593" s="62">
        <v>2019</v>
      </c>
      <c r="E4593" s="62">
        <v>8</v>
      </c>
      <c r="F4593" s="62">
        <v>2020</v>
      </c>
      <c r="G4593" s="62">
        <v>2020</v>
      </c>
      <c r="H4593" s="131"/>
      <c r="I4593" s="131"/>
      <c r="J4593" s="131"/>
      <c r="K4593" s="131"/>
      <c r="L4593" s="43">
        <v>0</v>
      </c>
      <c r="M4593" s="2"/>
      <c r="N4593" s="43"/>
      <c r="O4593" s="2"/>
      <c r="P4593" s="2"/>
      <c r="Q4593" s="2"/>
      <c r="R4593" s="2"/>
      <c r="S4593" s="2"/>
      <c r="T4593" s="2"/>
      <c r="U4593" s="2"/>
      <c r="V4593" s="2"/>
      <c r="W4593" s="2"/>
      <c r="X4593" s="2"/>
      <c r="Y4593" s="2"/>
      <c r="Z4593" s="2"/>
      <c r="AA4593" s="2"/>
      <c r="AB4593" s="2"/>
      <c r="AC4593" s="2"/>
      <c r="AD4593" s="2"/>
      <c r="AE4593" s="2"/>
      <c r="AF4593" s="2"/>
      <c r="AG4593" s="2"/>
      <c r="AH4593" s="2"/>
    </row>
    <row r="4594" spans="4:34">
      <c r="D4594" s="62">
        <v>2019</v>
      </c>
      <c r="E4594" s="62">
        <v>9</v>
      </c>
      <c r="F4594" s="62">
        <v>2020</v>
      </c>
      <c r="G4594" s="62">
        <v>2020</v>
      </c>
      <c r="H4594" s="131"/>
      <c r="I4594" s="131"/>
      <c r="J4594" s="131"/>
      <c r="K4594" s="131"/>
      <c r="L4594" s="43">
        <v>0</v>
      </c>
      <c r="M4594" s="2"/>
      <c r="N4594" s="43"/>
      <c r="O4594" s="2"/>
      <c r="P4594" s="2"/>
      <c r="Q4594" s="2"/>
      <c r="R4594" s="2"/>
      <c r="S4594" s="2"/>
      <c r="T4594" s="2"/>
      <c r="U4594" s="2"/>
      <c r="V4594" s="2"/>
      <c r="W4594" s="2"/>
      <c r="X4594" s="2"/>
      <c r="Y4594" s="2"/>
      <c r="Z4594" s="2"/>
      <c r="AA4594" s="2"/>
      <c r="AB4594" s="2"/>
      <c r="AC4594" s="2"/>
      <c r="AD4594" s="2"/>
      <c r="AE4594" s="2"/>
      <c r="AF4594" s="2"/>
      <c r="AG4594" s="2"/>
      <c r="AH4594" s="2"/>
    </row>
    <row r="4595" spans="4:34">
      <c r="D4595" s="62">
        <v>2019</v>
      </c>
      <c r="E4595" s="62">
        <v>10</v>
      </c>
      <c r="F4595" s="62">
        <v>2020</v>
      </c>
      <c r="G4595" s="62">
        <v>2020</v>
      </c>
      <c r="H4595" s="131"/>
      <c r="I4595" s="131"/>
      <c r="J4595" s="131"/>
      <c r="K4595" s="131"/>
      <c r="L4595" s="43">
        <v>0</v>
      </c>
      <c r="M4595" s="2"/>
      <c r="N4595" s="43"/>
      <c r="O4595" s="2"/>
      <c r="P4595" s="2"/>
      <c r="Q4595" s="2"/>
      <c r="R4595" s="2"/>
      <c r="S4595" s="2"/>
      <c r="T4595" s="2"/>
      <c r="U4595" s="2"/>
      <c r="V4595" s="2"/>
      <c r="W4595" s="2"/>
      <c r="X4595" s="2"/>
      <c r="Y4595" s="2"/>
      <c r="Z4595" s="2"/>
      <c r="AA4595" s="2"/>
      <c r="AB4595" s="2"/>
      <c r="AC4595" s="2"/>
      <c r="AD4595" s="2"/>
      <c r="AE4595" s="2"/>
      <c r="AF4595" s="2"/>
      <c r="AG4595" s="2"/>
      <c r="AH4595" s="2"/>
    </row>
    <row r="4596" spans="4:34">
      <c r="D4596" s="62">
        <v>2019</v>
      </c>
      <c r="E4596" s="62">
        <v>11</v>
      </c>
      <c r="F4596" s="62">
        <v>2020</v>
      </c>
      <c r="G4596" s="62">
        <v>2020</v>
      </c>
      <c r="H4596" s="131"/>
      <c r="I4596" s="131"/>
      <c r="J4596" s="131"/>
      <c r="K4596" s="131"/>
      <c r="L4596" s="43">
        <v>0</v>
      </c>
      <c r="M4596" s="2"/>
      <c r="N4596" s="43"/>
      <c r="O4596" s="2"/>
      <c r="P4596" s="2"/>
      <c r="Q4596" s="2"/>
      <c r="R4596" s="2"/>
      <c r="S4596" s="2"/>
      <c r="T4596" s="2"/>
      <c r="U4596" s="2"/>
      <c r="V4596" s="2"/>
      <c r="W4596" s="2"/>
      <c r="X4596" s="2"/>
      <c r="Y4596" s="2"/>
      <c r="Z4596" s="2"/>
      <c r="AA4596" s="2"/>
      <c r="AB4596" s="2"/>
      <c r="AC4596" s="2"/>
      <c r="AD4596" s="2"/>
      <c r="AE4596" s="2"/>
      <c r="AF4596" s="2"/>
      <c r="AG4596" s="2"/>
      <c r="AH4596" s="2"/>
    </row>
    <row r="4597" spans="4:34">
      <c r="D4597" s="62">
        <v>2019</v>
      </c>
      <c r="E4597" s="62">
        <v>12</v>
      </c>
      <c r="F4597" s="62">
        <v>2020</v>
      </c>
      <c r="G4597" s="62">
        <v>2020</v>
      </c>
      <c r="H4597" s="131"/>
      <c r="I4597" s="131"/>
      <c r="J4597" s="131"/>
      <c r="K4597" s="131"/>
      <c r="L4597" s="43">
        <v>0</v>
      </c>
      <c r="M4597" s="2"/>
      <c r="N4597" s="43"/>
      <c r="O4597" s="2"/>
      <c r="P4597" s="2"/>
      <c r="Q4597" s="2"/>
      <c r="R4597" s="2"/>
      <c r="S4597" s="2"/>
      <c r="T4597" s="2"/>
      <c r="U4597" s="2"/>
      <c r="V4597" s="2"/>
      <c r="W4597" s="2"/>
      <c r="X4597" s="2"/>
      <c r="Y4597" s="2"/>
      <c r="Z4597" s="2"/>
      <c r="AA4597" s="2"/>
      <c r="AB4597" s="2"/>
      <c r="AC4597" s="2"/>
      <c r="AD4597" s="2"/>
      <c r="AE4597" s="2"/>
      <c r="AF4597" s="2"/>
      <c r="AG4597" s="2"/>
      <c r="AH4597" s="2"/>
    </row>
    <row r="4598" spans="4:34">
      <c r="D4598" s="62">
        <v>2020</v>
      </c>
      <c r="E4598" s="62">
        <v>1</v>
      </c>
      <c r="F4598" s="62">
        <v>2020</v>
      </c>
      <c r="G4598" s="62">
        <v>2020</v>
      </c>
      <c r="H4598" s="131"/>
      <c r="I4598" s="131"/>
      <c r="J4598" s="131"/>
      <c r="K4598" s="131"/>
      <c r="L4598" s="43">
        <v>0</v>
      </c>
      <c r="M4598" s="2"/>
      <c r="N4598" s="43"/>
      <c r="O4598" s="2"/>
      <c r="P4598" s="2"/>
      <c r="Q4598" s="2"/>
      <c r="R4598" s="2"/>
      <c r="S4598" s="2"/>
      <c r="T4598" s="2"/>
      <c r="U4598" s="2"/>
      <c r="V4598" s="2"/>
      <c r="W4598" s="2"/>
      <c r="X4598" s="2"/>
      <c r="Y4598" s="2"/>
      <c r="Z4598" s="2"/>
      <c r="AA4598" s="2"/>
      <c r="AB4598" s="2"/>
      <c r="AC4598" s="2"/>
      <c r="AD4598" s="2"/>
      <c r="AE4598" s="2"/>
      <c r="AF4598" s="2"/>
      <c r="AG4598" s="2"/>
      <c r="AH4598" s="2"/>
    </row>
    <row r="4599" spans="4:34">
      <c r="D4599" s="62">
        <v>2020</v>
      </c>
      <c r="E4599" s="62">
        <v>2</v>
      </c>
      <c r="F4599" s="62">
        <v>2020</v>
      </c>
      <c r="G4599" s="62">
        <v>2020</v>
      </c>
      <c r="H4599" s="131"/>
      <c r="I4599" s="131"/>
      <c r="J4599" s="131"/>
      <c r="K4599" s="131"/>
      <c r="L4599" s="43">
        <v>0</v>
      </c>
      <c r="M4599" s="2"/>
      <c r="N4599" s="43"/>
      <c r="O4599" s="2"/>
      <c r="P4599" s="2"/>
      <c r="Q4599" s="2"/>
      <c r="R4599" s="2"/>
      <c r="S4599" s="2"/>
      <c r="T4599" s="2"/>
      <c r="U4599" s="2"/>
      <c r="V4599" s="2"/>
      <c r="W4599" s="2"/>
      <c r="X4599" s="2"/>
      <c r="Y4599" s="2"/>
      <c r="Z4599" s="2"/>
      <c r="AA4599" s="2"/>
      <c r="AB4599" s="2"/>
      <c r="AC4599" s="2"/>
      <c r="AD4599" s="2"/>
      <c r="AE4599" s="2"/>
      <c r="AF4599" s="2"/>
      <c r="AG4599" s="2"/>
      <c r="AH4599" s="2"/>
    </row>
    <row r="4600" spans="4:34">
      <c r="D4600" s="62">
        <v>2020</v>
      </c>
      <c r="E4600" s="62">
        <v>3</v>
      </c>
      <c r="F4600" s="62">
        <v>2020</v>
      </c>
      <c r="G4600" s="62">
        <v>2020</v>
      </c>
      <c r="H4600" s="131"/>
      <c r="I4600" s="131"/>
      <c r="J4600" s="131"/>
      <c r="K4600" s="131"/>
      <c r="L4600" s="43">
        <v>0</v>
      </c>
      <c r="M4600" s="2"/>
      <c r="N4600" s="43"/>
      <c r="O4600" s="2"/>
      <c r="P4600" s="2"/>
      <c r="Q4600" s="2"/>
      <c r="R4600" s="2"/>
      <c r="S4600" s="2"/>
      <c r="T4600" s="2"/>
      <c r="U4600" s="2"/>
      <c r="V4600" s="2"/>
      <c r="W4600" s="2"/>
      <c r="X4600" s="2"/>
      <c r="Y4600" s="2"/>
      <c r="Z4600" s="2"/>
      <c r="AA4600" s="2"/>
      <c r="AB4600" s="2"/>
      <c r="AC4600" s="2"/>
      <c r="AD4600" s="2"/>
      <c r="AE4600" s="2"/>
      <c r="AF4600" s="2"/>
      <c r="AG4600" s="2"/>
      <c r="AH4600" s="2"/>
    </row>
    <row r="4601" spans="4:34">
      <c r="D4601" s="62">
        <v>2020</v>
      </c>
      <c r="E4601" s="62">
        <v>4</v>
      </c>
      <c r="F4601" s="62">
        <v>2020</v>
      </c>
      <c r="G4601" s="62">
        <v>2020</v>
      </c>
      <c r="H4601" s="131"/>
      <c r="I4601" s="131"/>
      <c r="J4601" s="131"/>
      <c r="K4601" s="131"/>
      <c r="L4601" s="43">
        <v>0</v>
      </c>
      <c r="M4601" s="2"/>
      <c r="N4601" s="43"/>
      <c r="O4601" s="2"/>
      <c r="P4601" s="2"/>
      <c r="Q4601" s="2"/>
      <c r="R4601" s="2"/>
      <c r="S4601" s="2"/>
      <c r="T4601" s="2"/>
      <c r="U4601" s="2"/>
      <c r="V4601" s="2"/>
      <c r="W4601" s="2"/>
      <c r="X4601" s="2"/>
      <c r="Y4601" s="2"/>
      <c r="Z4601" s="2"/>
      <c r="AA4601" s="2"/>
      <c r="AB4601" s="2"/>
      <c r="AC4601" s="2"/>
      <c r="AD4601" s="2"/>
      <c r="AE4601" s="2"/>
      <c r="AF4601" s="2"/>
      <c r="AG4601" s="2"/>
      <c r="AH4601" s="2"/>
    </row>
    <row r="4602" spans="4:34">
      <c r="D4602" s="62">
        <v>2020</v>
      </c>
      <c r="E4602" s="62">
        <v>5</v>
      </c>
      <c r="F4602" s="62">
        <v>2020</v>
      </c>
      <c r="G4602" s="62">
        <v>2021</v>
      </c>
      <c r="H4602" s="131"/>
      <c r="I4602" s="131"/>
      <c r="J4602" s="131"/>
      <c r="K4602" s="131"/>
      <c r="L4602" s="43">
        <v>0</v>
      </c>
      <c r="M4602" s="2"/>
      <c r="N4602" s="43"/>
      <c r="O4602" s="2"/>
      <c r="P4602" s="2"/>
      <c r="Q4602" s="2"/>
      <c r="R4602" s="2"/>
      <c r="S4602" s="2"/>
      <c r="T4602" s="2"/>
      <c r="U4602" s="2"/>
      <c r="V4602" s="2"/>
      <c r="W4602" s="2"/>
      <c r="X4602" s="2"/>
      <c r="Y4602" s="2"/>
      <c r="Z4602" s="2"/>
      <c r="AA4602" s="2"/>
      <c r="AB4602" s="2"/>
      <c r="AC4602" s="2"/>
      <c r="AD4602" s="2"/>
      <c r="AE4602" s="2"/>
      <c r="AF4602" s="2"/>
      <c r="AG4602" s="2"/>
      <c r="AH4602" s="2"/>
    </row>
    <row r="4603" spans="4:34">
      <c r="D4603" s="62">
        <v>2020</v>
      </c>
      <c r="E4603" s="62">
        <v>6</v>
      </c>
      <c r="F4603" s="62">
        <v>2020</v>
      </c>
      <c r="G4603" s="62">
        <v>2021</v>
      </c>
      <c r="H4603" s="131"/>
      <c r="I4603" s="131"/>
      <c r="J4603" s="131"/>
      <c r="K4603" s="131"/>
      <c r="L4603" s="43">
        <v>0</v>
      </c>
      <c r="M4603" s="2"/>
      <c r="N4603" s="43"/>
      <c r="O4603" s="2"/>
      <c r="P4603" s="2"/>
      <c r="Q4603" s="2"/>
      <c r="R4603" s="2"/>
      <c r="S4603" s="2"/>
      <c r="T4603" s="2"/>
      <c r="U4603" s="2"/>
      <c r="V4603" s="2"/>
      <c r="W4603" s="2"/>
      <c r="X4603" s="2"/>
      <c r="Y4603" s="2"/>
      <c r="Z4603" s="2"/>
      <c r="AA4603" s="2"/>
      <c r="AB4603" s="2"/>
      <c r="AC4603" s="2"/>
      <c r="AD4603" s="2"/>
      <c r="AE4603" s="2"/>
      <c r="AF4603" s="2"/>
      <c r="AG4603" s="2"/>
      <c r="AH4603" s="2"/>
    </row>
    <row r="4604" spans="4:34">
      <c r="D4604" s="62">
        <v>2020</v>
      </c>
      <c r="E4604" s="62">
        <v>7</v>
      </c>
      <c r="F4604" s="62">
        <v>2021</v>
      </c>
      <c r="G4604" s="62">
        <v>2021</v>
      </c>
      <c r="H4604" s="131"/>
      <c r="I4604" s="131"/>
      <c r="J4604" s="131"/>
      <c r="K4604" s="131"/>
      <c r="L4604" s="43">
        <v>0</v>
      </c>
      <c r="M4604" s="2"/>
      <c r="N4604" s="43"/>
      <c r="O4604" s="2"/>
      <c r="P4604" s="2"/>
      <c r="Q4604" s="2"/>
      <c r="R4604" s="2"/>
      <c r="S4604" s="2"/>
      <c r="T4604" s="2"/>
      <c r="U4604" s="2"/>
      <c r="V4604" s="2"/>
      <c r="W4604" s="2"/>
      <c r="X4604" s="2"/>
      <c r="Y4604" s="2"/>
      <c r="Z4604" s="2"/>
      <c r="AA4604" s="2"/>
      <c r="AB4604" s="2"/>
      <c r="AC4604" s="2"/>
      <c r="AD4604" s="2"/>
      <c r="AE4604" s="2"/>
      <c r="AF4604" s="2"/>
      <c r="AG4604" s="2"/>
      <c r="AH4604" s="2"/>
    </row>
    <row r="4605" spans="4:34">
      <c r="D4605" s="62">
        <v>2020</v>
      </c>
      <c r="E4605" s="62">
        <v>8</v>
      </c>
      <c r="F4605" s="62">
        <v>2021</v>
      </c>
      <c r="G4605" s="62">
        <v>2021</v>
      </c>
      <c r="H4605" s="131"/>
      <c r="I4605" s="131"/>
      <c r="J4605" s="131"/>
      <c r="K4605" s="131"/>
      <c r="L4605" s="43">
        <v>0</v>
      </c>
      <c r="M4605" s="2"/>
      <c r="N4605" s="43"/>
      <c r="O4605" s="2"/>
      <c r="P4605" s="2"/>
      <c r="Q4605" s="2"/>
      <c r="R4605" s="2"/>
      <c r="S4605" s="2"/>
      <c r="T4605" s="2"/>
      <c r="U4605" s="2"/>
      <c r="V4605" s="2"/>
      <c r="W4605" s="2"/>
      <c r="X4605" s="2"/>
      <c r="Y4605" s="2"/>
      <c r="Z4605" s="2"/>
      <c r="AA4605" s="2"/>
      <c r="AB4605" s="2"/>
      <c r="AC4605" s="2"/>
      <c r="AD4605" s="2"/>
      <c r="AE4605" s="2"/>
      <c r="AF4605" s="2"/>
      <c r="AG4605" s="2"/>
      <c r="AH4605" s="2"/>
    </row>
    <row r="4606" spans="4:34">
      <c r="D4606" s="62">
        <v>2020</v>
      </c>
      <c r="E4606" s="62">
        <v>9</v>
      </c>
      <c r="F4606" s="62">
        <v>2021</v>
      </c>
      <c r="G4606" s="62">
        <v>2021</v>
      </c>
      <c r="H4606" s="131"/>
      <c r="I4606" s="131"/>
      <c r="J4606" s="131"/>
      <c r="K4606" s="131"/>
      <c r="L4606" s="43">
        <v>0</v>
      </c>
      <c r="M4606" s="2"/>
      <c r="N4606" s="43"/>
      <c r="O4606" s="2"/>
      <c r="P4606" s="2"/>
      <c r="Q4606" s="2"/>
      <c r="R4606" s="2"/>
      <c r="S4606" s="2"/>
      <c r="T4606" s="2"/>
      <c r="U4606" s="2"/>
      <c r="V4606" s="2"/>
      <c r="W4606" s="2"/>
      <c r="X4606" s="2"/>
      <c r="Y4606" s="2"/>
      <c r="Z4606" s="2"/>
      <c r="AA4606" s="2"/>
      <c r="AB4606" s="2"/>
      <c r="AC4606" s="2"/>
      <c r="AD4606" s="2"/>
      <c r="AE4606" s="2"/>
      <c r="AF4606" s="2"/>
      <c r="AG4606" s="2"/>
      <c r="AH4606" s="2"/>
    </row>
    <row r="4607" spans="4:34">
      <c r="D4607" s="62">
        <v>2020</v>
      </c>
      <c r="E4607" s="62">
        <v>10</v>
      </c>
      <c r="F4607" s="62">
        <v>2021</v>
      </c>
      <c r="G4607" s="62">
        <v>2021</v>
      </c>
      <c r="H4607" s="131"/>
      <c r="I4607" s="131"/>
      <c r="J4607" s="131"/>
      <c r="K4607" s="131"/>
      <c r="L4607" s="43">
        <v>0</v>
      </c>
      <c r="M4607" s="2"/>
      <c r="N4607" s="43"/>
      <c r="O4607" s="2"/>
      <c r="P4607" s="2"/>
      <c r="Q4607" s="2"/>
      <c r="R4607" s="2"/>
      <c r="S4607" s="2"/>
      <c r="T4607" s="2"/>
      <c r="U4607" s="2"/>
      <c r="V4607" s="2"/>
      <c r="W4607" s="2"/>
      <c r="X4607" s="2"/>
      <c r="Y4607" s="2"/>
      <c r="Z4607" s="2"/>
      <c r="AA4607" s="2"/>
      <c r="AB4607" s="2"/>
      <c r="AC4607" s="2"/>
      <c r="AD4607" s="2"/>
      <c r="AE4607" s="2"/>
      <c r="AF4607" s="2"/>
      <c r="AG4607" s="2"/>
      <c r="AH4607" s="2"/>
    </row>
    <row r="4608" spans="4:34">
      <c r="D4608" s="62">
        <v>2020</v>
      </c>
      <c r="E4608" s="62">
        <v>11</v>
      </c>
      <c r="F4608" s="62">
        <v>2021</v>
      </c>
      <c r="G4608" s="62">
        <v>2021</v>
      </c>
      <c r="H4608" s="131"/>
      <c r="I4608" s="131"/>
      <c r="J4608" s="131"/>
      <c r="K4608" s="131"/>
      <c r="L4608" s="43">
        <v>0</v>
      </c>
      <c r="M4608" s="2"/>
      <c r="N4608" s="43"/>
      <c r="O4608" s="2"/>
      <c r="P4608" s="2"/>
      <c r="Q4608" s="2"/>
      <c r="R4608" s="2"/>
      <c r="S4608" s="2"/>
      <c r="T4608" s="2"/>
      <c r="U4608" s="2"/>
      <c r="V4608" s="2"/>
      <c r="W4608" s="2"/>
      <c r="X4608" s="2"/>
      <c r="Y4608" s="2"/>
      <c r="Z4608" s="2"/>
      <c r="AA4608" s="2"/>
      <c r="AB4608" s="2"/>
      <c r="AC4608" s="2"/>
      <c r="AD4608" s="2"/>
      <c r="AE4608" s="2"/>
      <c r="AF4608" s="2"/>
      <c r="AG4608" s="2"/>
      <c r="AH4608" s="2"/>
    </row>
    <row r="4609" spans="4:34">
      <c r="D4609" s="62">
        <v>2020</v>
      </c>
      <c r="E4609" s="62">
        <v>12</v>
      </c>
      <c r="F4609" s="62">
        <v>2021</v>
      </c>
      <c r="G4609" s="62">
        <v>2021</v>
      </c>
      <c r="H4609" s="131"/>
      <c r="I4609" s="131"/>
      <c r="J4609" s="131"/>
      <c r="K4609" s="131"/>
      <c r="L4609" s="43">
        <v>0</v>
      </c>
      <c r="M4609" s="2"/>
      <c r="N4609" s="43"/>
      <c r="O4609" s="2"/>
      <c r="P4609" s="2"/>
      <c r="Q4609" s="2"/>
      <c r="R4609" s="2"/>
      <c r="S4609" s="2"/>
      <c r="T4609" s="2"/>
      <c r="U4609" s="2"/>
      <c r="V4609" s="2"/>
      <c r="W4609" s="2"/>
      <c r="X4609" s="2"/>
      <c r="Y4609" s="2"/>
      <c r="Z4609" s="2"/>
      <c r="AA4609" s="2"/>
      <c r="AB4609" s="2"/>
      <c r="AC4609" s="2"/>
      <c r="AD4609" s="2"/>
      <c r="AE4609" s="2"/>
      <c r="AF4609" s="2"/>
      <c r="AG4609" s="2"/>
      <c r="AH4609" s="2"/>
    </row>
    <row r="4610" spans="4:34">
      <c r="D4610" s="62">
        <v>2021</v>
      </c>
      <c r="E4610" s="62">
        <v>1</v>
      </c>
      <c r="F4610" s="62">
        <v>2021</v>
      </c>
      <c r="G4610" s="62">
        <v>2021</v>
      </c>
      <c r="H4610" s="131"/>
      <c r="I4610" s="131"/>
      <c r="J4610" s="131"/>
      <c r="K4610" s="131"/>
      <c r="L4610" s="43">
        <v>0</v>
      </c>
      <c r="M4610" s="2"/>
      <c r="N4610" s="43"/>
      <c r="O4610" s="2"/>
      <c r="P4610" s="2"/>
      <c r="Q4610" s="2"/>
      <c r="R4610" s="2"/>
      <c r="S4610" s="2"/>
      <c r="T4610" s="2"/>
      <c r="U4610" s="2"/>
      <c r="V4610" s="2"/>
      <c r="W4610" s="2"/>
      <c r="X4610" s="2"/>
      <c r="Y4610" s="2"/>
      <c r="Z4610" s="2"/>
      <c r="AA4610" s="2"/>
      <c r="AB4610" s="2"/>
      <c r="AC4610" s="2"/>
      <c r="AD4610" s="2"/>
      <c r="AE4610" s="2"/>
      <c r="AF4610" s="2"/>
      <c r="AG4610" s="2"/>
      <c r="AH4610" s="2"/>
    </row>
    <row r="4611" spans="4:34">
      <c r="D4611" s="62">
        <v>2021</v>
      </c>
      <c r="E4611" s="62">
        <v>2</v>
      </c>
      <c r="F4611" s="62">
        <v>2021</v>
      </c>
      <c r="G4611" s="62">
        <v>2021</v>
      </c>
      <c r="H4611" s="131"/>
      <c r="I4611" s="131"/>
      <c r="J4611" s="131"/>
      <c r="K4611" s="131"/>
      <c r="L4611" s="43">
        <v>0</v>
      </c>
      <c r="M4611" s="2"/>
      <c r="N4611" s="43"/>
      <c r="O4611" s="2"/>
      <c r="P4611" s="2"/>
      <c r="Q4611" s="2"/>
      <c r="R4611" s="2"/>
      <c r="S4611" s="2"/>
      <c r="T4611" s="2"/>
      <c r="U4611" s="2"/>
      <c r="V4611" s="2"/>
      <c r="W4611" s="2"/>
      <c r="X4611" s="2"/>
      <c r="Y4611" s="2"/>
      <c r="Z4611" s="2"/>
      <c r="AA4611" s="2"/>
      <c r="AB4611" s="2"/>
      <c r="AC4611" s="2"/>
      <c r="AD4611" s="2"/>
      <c r="AE4611" s="2"/>
      <c r="AF4611" s="2"/>
      <c r="AG4611" s="2"/>
      <c r="AH4611" s="2"/>
    </row>
    <row r="4612" spans="4:34">
      <c r="D4612" s="62">
        <v>2021</v>
      </c>
      <c r="E4612" s="62">
        <v>3</v>
      </c>
      <c r="F4612" s="62">
        <v>2021</v>
      </c>
      <c r="G4612" s="62">
        <v>2021</v>
      </c>
      <c r="H4612" s="131"/>
      <c r="I4612" s="131"/>
      <c r="J4612" s="131"/>
      <c r="K4612" s="131"/>
      <c r="L4612" s="43">
        <v>0</v>
      </c>
      <c r="M4612" s="2"/>
      <c r="N4612" s="43"/>
      <c r="O4612" s="2"/>
      <c r="P4612" s="2"/>
      <c r="Q4612" s="2"/>
      <c r="R4612" s="2"/>
      <c r="S4612" s="2"/>
      <c r="T4612" s="2"/>
      <c r="U4612" s="2"/>
      <c r="V4612" s="2"/>
      <c r="W4612" s="2"/>
      <c r="X4612" s="2"/>
      <c r="Y4612" s="2"/>
      <c r="Z4612" s="2"/>
      <c r="AA4612" s="2"/>
      <c r="AB4612" s="2"/>
      <c r="AC4612" s="2"/>
      <c r="AD4612" s="2"/>
      <c r="AE4612" s="2"/>
      <c r="AF4612" s="2"/>
      <c r="AG4612" s="2"/>
      <c r="AH4612" s="2"/>
    </row>
    <row r="4613" spans="4:34">
      <c r="D4613" s="62">
        <v>2021</v>
      </c>
      <c r="E4613" s="62">
        <v>4</v>
      </c>
      <c r="F4613" s="62">
        <v>2021</v>
      </c>
      <c r="G4613" s="62">
        <v>2021</v>
      </c>
      <c r="H4613" s="131"/>
      <c r="I4613" s="131"/>
      <c r="J4613" s="131"/>
      <c r="K4613" s="131"/>
      <c r="L4613" s="43">
        <v>0</v>
      </c>
      <c r="M4613" s="2"/>
      <c r="N4613" s="43"/>
      <c r="O4613" s="2"/>
      <c r="P4613" s="2"/>
      <c r="Q4613" s="2"/>
      <c r="R4613" s="2"/>
      <c r="S4613" s="2"/>
      <c r="T4613" s="2"/>
      <c r="U4613" s="2"/>
      <c r="V4613" s="2"/>
      <c r="W4613" s="2"/>
      <c r="X4613" s="2"/>
      <c r="Y4613" s="2"/>
      <c r="Z4613" s="2"/>
      <c r="AA4613" s="2"/>
      <c r="AB4613" s="2"/>
      <c r="AC4613" s="2"/>
      <c r="AD4613" s="2"/>
      <c r="AE4613" s="2"/>
      <c r="AF4613" s="2"/>
      <c r="AG4613" s="2"/>
      <c r="AH4613" s="2"/>
    </row>
    <row r="4614" spans="4:34">
      <c r="D4614" s="62">
        <v>2021</v>
      </c>
      <c r="E4614" s="62">
        <v>5</v>
      </c>
      <c r="F4614" s="62">
        <v>2021</v>
      </c>
      <c r="G4614" s="62">
        <v>2022</v>
      </c>
      <c r="H4614" s="131"/>
      <c r="I4614" s="131"/>
      <c r="J4614" s="131"/>
      <c r="K4614" s="131"/>
      <c r="L4614" s="43">
        <v>0</v>
      </c>
      <c r="M4614" s="2"/>
      <c r="N4614" s="43"/>
      <c r="O4614" s="2"/>
      <c r="P4614" s="2"/>
      <c r="Q4614" s="2"/>
      <c r="R4614" s="2"/>
      <c r="S4614" s="2"/>
      <c r="T4614" s="2"/>
      <c r="U4614" s="2"/>
      <c r="V4614" s="2"/>
      <c r="W4614" s="2"/>
      <c r="X4614" s="2"/>
      <c r="Y4614" s="2"/>
      <c r="Z4614" s="2"/>
      <c r="AA4614" s="2"/>
      <c r="AB4614" s="2"/>
      <c r="AC4614" s="2"/>
      <c r="AD4614" s="2"/>
      <c r="AE4614" s="2"/>
      <c r="AF4614" s="2"/>
      <c r="AG4614" s="2"/>
      <c r="AH4614" s="2"/>
    </row>
    <row r="4615" spans="4:34">
      <c r="D4615" s="62">
        <v>2021</v>
      </c>
      <c r="E4615" s="62">
        <v>6</v>
      </c>
      <c r="F4615" s="62">
        <v>2021</v>
      </c>
      <c r="G4615" s="62">
        <v>2022</v>
      </c>
      <c r="H4615" s="131"/>
      <c r="I4615" s="131"/>
      <c r="J4615" s="131"/>
      <c r="K4615" s="131"/>
      <c r="L4615" s="43">
        <v>0</v>
      </c>
      <c r="M4615" s="2"/>
      <c r="N4615" s="43"/>
      <c r="O4615" s="2"/>
      <c r="P4615" s="2"/>
      <c r="Q4615" s="2"/>
      <c r="R4615" s="2"/>
      <c r="S4615" s="2"/>
      <c r="T4615" s="2"/>
      <c r="U4615" s="2"/>
      <c r="V4615" s="2"/>
      <c r="W4615" s="2"/>
      <c r="X4615" s="2"/>
      <c r="Y4615" s="2"/>
      <c r="Z4615" s="2"/>
      <c r="AA4615" s="2"/>
      <c r="AB4615" s="2"/>
      <c r="AC4615" s="2"/>
      <c r="AD4615" s="2"/>
      <c r="AE4615" s="2"/>
      <c r="AF4615" s="2"/>
      <c r="AG4615" s="2"/>
      <c r="AH4615" s="2"/>
    </row>
    <row r="4616" spans="4:34">
      <c r="D4616" s="62">
        <v>2021</v>
      </c>
      <c r="E4616" s="62">
        <v>7</v>
      </c>
      <c r="F4616" s="62">
        <v>2022</v>
      </c>
      <c r="G4616" s="62">
        <v>2022</v>
      </c>
      <c r="H4616" s="131"/>
      <c r="I4616" s="131"/>
      <c r="J4616" s="131"/>
      <c r="K4616" s="131"/>
      <c r="L4616" s="43">
        <v>0</v>
      </c>
      <c r="M4616" s="2"/>
      <c r="N4616" s="43"/>
      <c r="O4616" s="2"/>
      <c r="P4616" s="2"/>
      <c r="Q4616" s="2"/>
      <c r="R4616" s="2"/>
      <c r="S4616" s="2"/>
      <c r="T4616" s="2"/>
      <c r="U4616" s="2"/>
      <c r="V4616" s="2"/>
      <c r="W4616" s="2"/>
      <c r="X4616" s="2"/>
      <c r="Y4616" s="2"/>
      <c r="Z4616" s="2"/>
      <c r="AA4616" s="2"/>
      <c r="AB4616" s="2"/>
      <c r="AC4616" s="2"/>
      <c r="AD4616" s="2"/>
      <c r="AE4616" s="2"/>
      <c r="AF4616" s="2"/>
      <c r="AG4616" s="2"/>
      <c r="AH4616" s="2"/>
    </row>
    <row r="4617" spans="4:34">
      <c r="D4617" s="62">
        <v>2021</v>
      </c>
      <c r="E4617" s="62">
        <v>8</v>
      </c>
      <c r="F4617" s="62">
        <v>2022</v>
      </c>
      <c r="G4617" s="62">
        <v>2022</v>
      </c>
      <c r="H4617" s="131"/>
      <c r="I4617" s="131"/>
      <c r="J4617" s="131"/>
      <c r="K4617" s="131"/>
      <c r="L4617" s="43">
        <v>0</v>
      </c>
      <c r="M4617" s="2"/>
      <c r="N4617" s="43"/>
      <c r="O4617" s="2"/>
      <c r="P4617" s="2"/>
      <c r="Q4617" s="2"/>
      <c r="R4617" s="2"/>
      <c r="S4617" s="2"/>
      <c r="T4617" s="2"/>
      <c r="U4617" s="2"/>
      <c r="V4617" s="2"/>
      <c r="W4617" s="2"/>
      <c r="X4617" s="2"/>
      <c r="Y4617" s="2"/>
      <c r="Z4617" s="2"/>
      <c r="AA4617" s="2"/>
      <c r="AB4617" s="2"/>
      <c r="AC4617" s="2"/>
      <c r="AD4617" s="2"/>
      <c r="AE4617" s="2"/>
      <c r="AF4617" s="2"/>
      <c r="AG4617" s="2"/>
      <c r="AH4617" s="2"/>
    </row>
    <row r="4618" spans="4:34">
      <c r="D4618" s="62">
        <v>2021</v>
      </c>
      <c r="E4618" s="62">
        <v>9</v>
      </c>
      <c r="F4618" s="62">
        <v>2022</v>
      </c>
      <c r="G4618" s="62">
        <v>2022</v>
      </c>
      <c r="H4618" s="131"/>
      <c r="I4618" s="131"/>
      <c r="J4618" s="131"/>
      <c r="K4618" s="131"/>
      <c r="L4618" s="43">
        <v>0</v>
      </c>
      <c r="M4618" s="2"/>
      <c r="N4618" s="43"/>
      <c r="O4618" s="2"/>
      <c r="P4618" s="2"/>
      <c r="Q4618" s="2"/>
      <c r="R4618" s="2"/>
      <c r="S4618" s="2"/>
      <c r="T4618" s="2"/>
      <c r="U4618" s="2"/>
      <c r="V4618" s="2"/>
      <c r="W4618" s="2"/>
      <c r="X4618" s="2"/>
      <c r="Y4618" s="2"/>
      <c r="Z4618" s="2"/>
      <c r="AA4618" s="2"/>
      <c r="AB4618" s="2"/>
      <c r="AC4618" s="2"/>
      <c r="AD4618" s="2"/>
      <c r="AE4618" s="2"/>
      <c r="AF4618" s="2"/>
      <c r="AG4618" s="2"/>
      <c r="AH4618" s="2"/>
    </row>
    <row r="4619" spans="4:34">
      <c r="D4619" s="62">
        <v>2021</v>
      </c>
      <c r="E4619" s="62">
        <v>10</v>
      </c>
      <c r="F4619" s="62">
        <v>2022</v>
      </c>
      <c r="G4619" s="62">
        <v>2022</v>
      </c>
      <c r="H4619" s="131"/>
      <c r="I4619" s="131"/>
      <c r="J4619" s="131"/>
      <c r="K4619" s="131"/>
      <c r="L4619" s="43">
        <v>0</v>
      </c>
      <c r="M4619" s="2"/>
      <c r="N4619" s="43"/>
      <c r="O4619" s="2"/>
      <c r="P4619" s="2"/>
      <c r="Q4619" s="2"/>
      <c r="R4619" s="2"/>
      <c r="S4619" s="2"/>
      <c r="T4619" s="2"/>
      <c r="U4619" s="2"/>
      <c r="V4619" s="2"/>
      <c r="W4619" s="2"/>
      <c r="X4619" s="2"/>
      <c r="Y4619" s="2"/>
      <c r="Z4619" s="2"/>
      <c r="AA4619" s="2"/>
      <c r="AB4619" s="2"/>
      <c r="AC4619" s="2"/>
      <c r="AD4619" s="2"/>
      <c r="AE4619" s="2"/>
      <c r="AF4619" s="2"/>
      <c r="AG4619" s="2"/>
      <c r="AH4619" s="2"/>
    </row>
    <row r="4620" spans="4:34">
      <c r="D4620" s="62">
        <v>2021</v>
      </c>
      <c r="E4620" s="62">
        <v>11</v>
      </c>
      <c r="F4620" s="62">
        <v>2022</v>
      </c>
      <c r="G4620" s="62">
        <v>2022</v>
      </c>
      <c r="H4620" s="131"/>
      <c r="I4620" s="131"/>
      <c r="J4620" s="131"/>
      <c r="K4620" s="131"/>
      <c r="L4620" s="43">
        <v>0</v>
      </c>
      <c r="M4620" s="2"/>
      <c r="N4620" s="43"/>
      <c r="O4620" s="2"/>
      <c r="P4620" s="2"/>
      <c r="Q4620" s="2"/>
      <c r="R4620" s="2"/>
      <c r="S4620" s="2"/>
      <c r="T4620" s="2"/>
      <c r="U4620" s="2"/>
      <c r="V4620" s="2"/>
      <c r="W4620" s="2"/>
      <c r="X4620" s="2"/>
      <c r="Y4620" s="2"/>
      <c r="Z4620" s="2"/>
      <c r="AA4620" s="2"/>
      <c r="AB4620" s="2"/>
      <c r="AC4620" s="2"/>
      <c r="AD4620" s="2"/>
      <c r="AE4620" s="2"/>
      <c r="AF4620" s="2"/>
      <c r="AG4620" s="2"/>
      <c r="AH4620" s="2"/>
    </row>
    <row r="4621" spans="4:34">
      <c r="D4621" s="62">
        <v>2021</v>
      </c>
      <c r="E4621" s="62">
        <v>12</v>
      </c>
      <c r="F4621" s="62">
        <v>2022</v>
      </c>
      <c r="G4621" s="62">
        <v>2022</v>
      </c>
      <c r="H4621" s="131"/>
      <c r="I4621" s="131"/>
      <c r="J4621" s="131"/>
      <c r="K4621" s="131"/>
      <c r="L4621" s="43">
        <v>0</v>
      </c>
      <c r="M4621" s="2"/>
      <c r="N4621" s="43"/>
      <c r="O4621" s="2"/>
      <c r="P4621" s="2"/>
      <c r="Q4621" s="2"/>
      <c r="R4621" s="2"/>
      <c r="S4621" s="2"/>
      <c r="T4621" s="2"/>
      <c r="U4621" s="2"/>
      <c r="V4621" s="2"/>
      <c r="W4621" s="2"/>
      <c r="X4621" s="2"/>
      <c r="Y4621" s="2"/>
      <c r="Z4621" s="2"/>
      <c r="AA4621" s="2"/>
      <c r="AB4621" s="2"/>
      <c r="AC4621" s="2"/>
      <c r="AD4621" s="2"/>
      <c r="AE4621" s="2"/>
      <c r="AF4621" s="2"/>
      <c r="AG4621" s="2"/>
      <c r="AH4621" s="2"/>
    </row>
    <row r="4622" spans="4:34">
      <c r="D4622" s="62">
        <v>2022</v>
      </c>
      <c r="E4622" s="62">
        <v>1</v>
      </c>
      <c r="F4622" s="62">
        <v>2022</v>
      </c>
      <c r="G4622" s="62">
        <v>2022</v>
      </c>
      <c r="H4622" s="131"/>
      <c r="I4622" s="131"/>
      <c r="J4622" s="131"/>
      <c r="K4622" s="131"/>
      <c r="L4622" s="43">
        <v>0</v>
      </c>
      <c r="M4622" s="2"/>
      <c r="N4622" s="43"/>
      <c r="O4622" s="2"/>
      <c r="P4622" s="2"/>
      <c r="Q4622" s="2"/>
      <c r="R4622" s="2"/>
      <c r="S4622" s="2"/>
      <c r="T4622" s="2"/>
      <c r="U4622" s="2"/>
      <c r="V4622" s="2"/>
      <c r="W4622" s="2"/>
      <c r="X4622" s="2"/>
      <c r="Y4622" s="2"/>
      <c r="Z4622" s="2"/>
      <c r="AA4622" s="2"/>
      <c r="AB4622" s="2"/>
      <c r="AC4622" s="2"/>
      <c r="AD4622" s="2"/>
      <c r="AE4622" s="2"/>
      <c r="AF4622" s="2"/>
      <c r="AG4622" s="2"/>
      <c r="AH4622" s="2"/>
    </row>
    <row r="4623" spans="4:34">
      <c r="D4623" s="62">
        <v>2022</v>
      </c>
      <c r="E4623" s="62">
        <v>2</v>
      </c>
      <c r="F4623" s="62">
        <v>2022</v>
      </c>
      <c r="G4623" s="62">
        <v>2022</v>
      </c>
      <c r="H4623" s="131"/>
      <c r="I4623" s="131"/>
      <c r="J4623" s="131"/>
      <c r="K4623" s="131"/>
      <c r="L4623" s="43">
        <v>0</v>
      </c>
      <c r="M4623" s="2"/>
      <c r="N4623" s="43"/>
      <c r="O4623" s="2"/>
      <c r="P4623" s="2"/>
      <c r="Q4623" s="2"/>
      <c r="R4623" s="2"/>
      <c r="S4623" s="2"/>
      <c r="T4623" s="2"/>
      <c r="U4623" s="2"/>
      <c r="V4623" s="2"/>
      <c r="W4623" s="2"/>
      <c r="X4623" s="2"/>
      <c r="Y4623" s="2"/>
      <c r="Z4623" s="2"/>
      <c r="AA4623" s="2"/>
      <c r="AB4623" s="2"/>
      <c r="AC4623" s="2"/>
      <c r="AD4623" s="2"/>
      <c r="AE4623" s="2"/>
      <c r="AF4623" s="2"/>
      <c r="AG4623" s="2"/>
      <c r="AH4623" s="2"/>
    </row>
    <row r="4624" spans="4:34">
      <c r="D4624" s="62">
        <v>2022</v>
      </c>
      <c r="E4624" s="62">
        <v>3</v>
      </c>
      <c r="F4624" s="62">
        <v>2022</v>
      </c>
      <c r="G4624" s="62">
        <v>2022</v>
      </c>
      <c r="H4624" s="131"/>
      <c r="I4624" s="131"/>
      <c r="J4624" s="131"/>
      <c r="K4624" s="131"/>
      <c r="L4624" s="43">
        <v>0</v>
      </c>
      <c r="M4624" s="2"/>
      <c r="N4624" s="43"/>
      <c r="O4624" s="2"/>
      <c r="P4624" s="2"/>
      <c r="Q4624" s="2"/>
      <c r="R4624" s="2"/>
      <c r="S4624" s="2"/>
      <c r="T4624" s="2"/>
      <c r="U4624" s="2"/>
      <c r="V4624" s="2"/>
      <c r="W4624" s="2"/>
      <c r="X4624" s="2"/>
      <c r="Y4624" s="2"/>
      <c r="Z4624" s="2"/>
      <c r="AA4624" s="2"/>
      <c r="AB4624" s="2"/>
      <c r="AC4624" s="2"/>
      <c r="AD4624" s="2"/>
      <c r="AE4624" s="2"/>
      <c r="AF4624" s="2"/>
      <c r="AG4624" s="2"/>
      <c r="AH4624" s="2"/>
    </row>
    <row r="4625" spans="4:34">
      <c r="D4625" s="62">
        <v>2022</v>
      </c>
      <c r="E4625" s="62">
        <v>4</v>
      </c>
      <c r="F4625" s="62">
        <v>2022</v>
      </c>
      <c r="G4625" s="62">
        <v>2022</v>
      </c>
      <c r="H4625" s="131"/>
      <c r="I4625" s="131"/>
      <c r="J4625" s="131"/>
      <c r="K4625" s="131"/>
      <c r="L4625" s="43">
        <v>0</v>
      </c>
      <c r="M4625" s="2"/>
      <c r="N4625" s="43"/>
      <c r="O4625" s="2"/>
      <c r="P4625" s="2"/>
      <c r="Q4625" s="2"/>
      <c r="R4625" s="2"/>
      <c r="S4625" s="2"/>
      <c r="T4625" s="2"/>
      <c r="U4625" s="2"/>
      <c r="V4625" s="2"/>
      <c r="W4625" s="2"/>
      <c r="X4625" s="2"/>
      <c r="Y4625" s="2"/>
      <c r="Z4625" s="2"/>
      <c r="AA4625" s="2"/>
      <c r="AB4625" s="2"/>
      <c r="AC4625" s="2"/>
      <c r="AD4625" s="2"/>
      <c r="AE4625" s="2"/>
      <c r="AF4625" s="2"/>
      <c r="AG4625" s="2"/>
      <c r="AH4625" s="2"/>
    </row>
    <row r="4626" spans="4:34">
      <c r="D4626" s="62">
        <v>2022</v>
      </c>
      <c r="E4626" s="62">
        <v>5</v>
      </c>
      <c r="F4626" s="62">
        <v>2022</v>
      </c>
      <c r="G4626" s="62">
        <v>2023</v>
      </c>
      <c r="H4626" s="131"/>
      <c r="I4626" s="131"/>
      <c r="J4626" s="131"/>
      <c r="K4626" s="131"/>
      <c r="L4626" s="43">
        <v>0</v>
      </c>
      <c r="M4626" s="2"/>
      <c r="N4626" s="43"/>
      <c r="O4626" s="2"/>
      <c r="P4626" s="2"/>
      <c r="Q4626" s="2"/>
      <c r="R4626" s="2"/>
      <c r="S4626" s="2"/>
      <c r="T4626" s="2"/>
      <c r="U4626" s="2"/>
      <c r="V4626" s="2"/>
      <c r="W4626" s="2"/>
      <c r="X4626" s="2"/>
      <c r="Y4626" s="2"/>
      <c r="Z4626" s="2"/>
      <c r="AA4626" s="2"/>
      <c r="AB4626" s="2"/>
      <c r="AC4626" s="2"/>
      <c r="AD4626" s="2"/>
      <c r="AE4626" s="2"/>
      <c r="AF4626" s="2"/>
      <c r="AG4626" s="2"/>
      <c r="AH4626" s="2"/>
    </row>
    <row r="4627" spans="4:34">
      <c r="D4627" s="62">
        <v>2022</v>
      </c>
      <c r="E4627" s="62">
        <v>6</v>
      </c>
      <c r="F4627" s="62">
        <v>2022</v>
      </c>
      <c r="G4627" s="62">
        <v>2023</v>
      </c>
      <c r="H4627" s="131"/>
      <c r="I4627" s="131"/>
      <c r="J4627" s="131"/>
      <c r="K4627" s="131"/>
      <c r="L4627" s="43">
        <v>0</v>
      </c>
      <c r="M4627" s="2"/>
      <c r="N4627" s="43"/>
      <c r="O4627" s="2"/>
      <c r="P4627" s="2"/>
      <c r="Q4627" s="2"/>
      <c r="R4627" s="2"/>
      <c r="S4627" s="2"/>
      <c r="T4627" s="2"/>
      <c r="U4627" s="2"/>
      <c r="V4627" s="2"/>
      <c r="W4627" s="2"/>
      <c r="X4627" s="2"/>
      <c r="Y4627" s="2"/>
      <c r="Z4627" s="2"/>
      <c r="AA4627" s="2"/>
      <c r="AB4627" s="2"/>
      <c r="AC4627" s="2"/>
      <c r="AD4627" s="2"/>
      <c r="AE4627" s="2"/>
      <c r="AF4627" s="2"/>
      <c r="AG4627" s="2"/>
      <c r="AH4627" s="2"/>
    </row>
    <row r="4628" spans="4:34">
      <c r="D4628" s="62">
        <v>2022</v>
      </c>
      <c r="E4628" s="62">
        <v>7</v>
      </c>
      <c r="F4628" s="62">
        <v>2023</v>
      </c>
      <c r="G4628" s="62">
        <v>2023</v>
      </c>
      <c r="H4628" s="131"/>
      <c r="I4628" s="131"/>
      <c r="J4628" s="131"/>
      <c r="K4628" s="131"/>
      <c r="L4628" s="43">
        <v>0</v>
      </c>
      <c r="M4628" s="2"/>
      <c r="N4628" s="43"/>
      <c r="O4628" s="2"/>
      <c r="P4628" s="2"/>
      <c r="Q4628" s="2"/>
      <c r="R4628" s="2"/>
      <c r="S4628" s="2"/>
      <c r="T4628" s="2"/>
      <c r="U4628" s="2"/>
      <c r="V4628" s="2"/>
      <c r="W4628" s="2"/>
      <c r="X4628" s="2"/>
      <c r="Y4628" s="2"/>
      <c r="Z4628" s="2"/>
      <c r="AA4628" s="2"/>
      <c r="AB4628" s="2"/>
      <c r="AC4628" s="2"/>
      <c r="AD4628" s="2"/>
      <c r="AE4628" s="2"/>
      <c r="AF4628" s="2"/>
      <c r="AG4628" s="2"/>
      <c r="AH4628" s="2"/>
    </row>
    <row r="4629" spans="4:34">
      <c r="D4629" s="62">
        <v>2022</v>
      </c>
      <c r="E4629" s="62">
        <v>8</v>
      </c>
      <c r="F4629" s="62">
        <v>2023</v>
      </c>
      <c r="G4629" s="62">
        <v>2023</v>
      </c>
      <c r="H4629" s="131"/>
      <c r="I4629" s="131"/>
      <c r="J4629" s="131"/>
      <c r="K4629" s="131"/>
      <c r="L4629" s="43">
        <v>0</v>
      </c>
      <c r="M4629" s="2"/>
      <c r="N4629" s="43"/>
      <c r="O4629" s="2"/>
      <c r="P4629" s="2"/>
      <c r="Q4629" s="2"/>
      <c r="R4629" s="2"/>
      <c r="S4629" s="2"/>
      <c r="T4629" s="2"/>
      <c r="U4629" s="2"/>
      <c r="V4629" s="2"/>
      <c r="W4629" s="2"/>
      <c r="X4629" s="2"/>
      <c r="Y4629" s="2"/>
      <c r="Z4629" s="2"/>
      <c r="AA4629" s="2"/>
      <c r="AB4629" s="2"/>
      <c r="AC4629" s="2"/>
      <c r="AD4629" s="2"/>
      <c r="AE4629" s="2"/>
      <c r="AF4629" s="2"/>
      <c r="AG4629" s="2"/>
      <c r="AH4629" s="2"/>
    </row>
    <row r="4630" spans="4:34">
      <c r="D4630" s="62">
        <v>2022</v>
      </c>
      <c r="E4630" s="62">
        <v>9</v>
      </c>
      <c r="F4630" s="62">
        <v>2023</v>
      </c>
      <c r="G4630" s="62">
        <v>2023</v>
      </c>
      <c r="H4630" s="131"/>
      <c r="I4630" s="131"/>
      <c r="J4630" s="131"/>
      <c r="K4630" s="131"/>
      <c r="L4630" s="43">
        <v>0</v>
      </c>
      <c r="M4630" s="2"/>
      <c r="N4630" s="43"/>
      <c r="O4630" s="2"/>
      <c r="P4630" s="2"/>
      <c r="Q4630" s="2"/>
      <c r="R4630" s="2"/>
      <c r="S4630" s="2"/>
      <c r="T4630" s="2"/>
      <c r="U4630" s="2"/>
      <c r="V4630" s="2"/>
      <c r="W4630" s="2"/>
      <c r="X4630" s="2"/>
      <c r="Y4630" s="2"/>
      <c r="Z4630" s="2"/>
      <c r="AA4630" s="2"/>
      <c r="AB4630" s="2"/>
      <c r="AC4630" s="2"/>
      <c r="AD4630" s="2"/>
      <c r="AE4630" s="2"/>
      <c r="AF4630" s="2"/>
      <c r="AG4630" s="2"/>
      <c r="AH4630" s="2"/>
    </row>
    <row r="4631" spans="4:34">
      <c r="D4631" s="62">
        <v>2022</v>
      </c>
      <c r="E4631" s="62">
        <v>10</v>
      </c>
      <c r="F4631" s="62">
        <v>2023</v>
      </c>
      <c r="G4631" s="62">
        <v>2023</v>
      </c>
      <c r="H4631" s="131"/>
      <c r="I4631" s="131"/>
      <c r="J4631" s="131"/>
      <c r="K4631" s="131"/>
      <c r="L4631" s="43">
        <v>0</v>
      </c>
      <c r="M4631" s="2"/>
      <c r="N4631" s="43"/>
      <c r="O4631" s="2"/>
      <c r="P4631" s="2"/>
      <c r="Q4631" s="2"/>
      <c r="R4631" s="2"/>
      <c r="S4631" s="2"/>
      <c r="T4631" s="2"/>
      <c r="U4631" s="2"/>
      <c r="V4631" s="2"/>
      <c r="W4631" s="2"/>
      <c r="X4631" s="2"/>
      <c r="Y4631" s="2"/>
      <c r="Z4631" s="2"/>
      <c r="AA4631" s="2"/>
      <c r="AB4631" s="2"/>
      <c r="AC4631" s="2"/>
      <c r="AD4631" s="2"/>
      <c r="AE4631" s="2"/>
      <c r="AF4631" s="2"/>
      <c r="AG4631" s="2"/>
      <c r="AH4631" s="2"/>
    </row>
    <row r="4632" spans="4:34">
      <c r="D4632" s="62">
        <v>2022</v>
      </c>
      <c r="E4632" s="62">
        <v>11</v>
      </c>
      <c r="F4632" s="62">
        <v>2023</v>
      </c>
      <c r="G4632" s="62">
        <v>2023</v>
      </c>
      <c r="H4632" s="131"/>
      <c r="I4632" s="131"/>
      <c r="J4632" s="131"/>
      <c r="K4632" s="131"/>
      <c r="L4632" s="43">
        <v>0</v>
      </c>
      <c r="M4632" s="2"/>
      <c r="N4632" s="43"/>
      <c r="O4632" s="2"/>
      <c r="P4632" s="2"/>
      <c r="Q4632" s="2"/>
      <c r="R4632" s="2"/>
      <c r="S4632" s="2"/>
      <c r="T4632" s="2"/>
      <c r="U4632" s="2"/>
      <c r="V4632" s="2"/>
      <c r="W4632" s="2"/>
      <c r="X4632" s="2"/>
      <c r="Y4632" s="2"/>
      <c r="Z4632" s="2"/>
      <c r="AA4632" s="2"/>
      <c r="AB4632" s="2"/>
      <c r="AC4632" s="2"/>
      <c r="AD4632" s="2"/>
      <c r="AE4632" s="2"/>
      <c r="AF4632" s="2"/>
      <c r="AG4632" s="2"/>
      <c r="AH4632" s="2"/>
    </row>
    <row r="4633" spans="4:34">
      <c r="D4633" s="62">
        <v>2022</v>
      </c>
      <c r="E4633" s="62">
        <v>12</v>
      </c>
      <c r="F4633" s="62">
        <v>2023</v>
      </c>
      <c r="G4633" s="62">
        <v>2023</v>
      </c>
      <c r="H4633" s="131"/>
      <c r="I4633" s="131"/>
      <c r="J4633" s="131"/>
      <c r="K4633" s="131"/>
      <c r="L4633" s="43">
        <v>0</v>
      </c>
      <c r="M4633" s="2"/>
      <c r="N4633" s="43"/>
      <c r="O4633" s="2"/>
      <c r="P4633" s="2"/>
      <c r="Q4633" s="2"/>
      <c r="R4633" s="2"/>
      <c r="S4633" s="2"/>
      <c r="T4633" s="2"/>
      <c r="U4633" s="2"/>
      <c r="V4633" s="2"/>
      <c r="W4633" s="2"/>
      <c r="X4633" s="2"/>
      <c r="Y4633" s="2"/>
      <c r="Z4633" s="2"/>
      <c r="AA4633" s="2"/>
      <c r="AB4633" s="2"/>
      <c r="AC4633" s="2"/>
      <c r="AD4633" s="2"/>
      <c r="AE4633" s="2"/>
      <c r="AF4633" s="2"/>
      <c r="AG4633" s="2"/>
      <c r="AH4633" s="2"/>
    </row>
    <row r="4634" spans="4:34">
      <c r="D4634" s="62">
        <v>2023</v>
      </c>
      <c r="E4634" s="62">
        <v>1</v>
      </c>
      <c r="F4634" s="62">
        <v>2023</v>
      </c>
      <c r="G4634" s="62">
        <v>2023</v>
      </c>
      <c r="H4634" s="131"/>
      <c r="I4634" s="131"/>
      <c r="J4634" s="131"/>
      <c r="K4634" s="131"/>
      <c r="L4634" s="43">
        <v>0</v>
      </c>
      <c r="M4634" s="2"/>
      <c r="N4634" s="43"/>
      <c r="O4634" s="2"/>
      <c r="P4634" s="2"/>
      <c r="Q4634" s="2"/>
      <c r="R4634" s="2"/>
      <c r="S4634" s="2"/>
      <c r="T4634" s="2"/>
      <c r="U4634" s="2"/>
      <c r="V4634" s="2"/>
      <c r="W4634" s="2"/>
      <c r="X4634" s="2"/>
      <c r="Y4634" s="2"/>
      <c r="Z4634" s="2"/>
      <c r="AA4634" s="2"/>
      <c r="AB4634" s="2"/>
      <c r="AC4634" s="2"/>
      <c r="AD4634" s="2"/>
      <c r="AE4634" s="2"/>
      <c r="AF4634" s="2"/>
      <c r="AG4634" s="2"/>
      <c r="AH4634" s="2"/>
    </row>
    <row r="4635" spans="4:34">
      <c r="D4635" s="62">
        <v>2023</v>
      </c>
      <c r="E4635" s="62">
        <v>2</v>
      </c>
      <c r="F4635" s="62">
        <v>2023</v>
      </c>
      <c r="G4635" s="62">
        <v>2023</v>
      </c>
      <c r="H4635" s="131"/>
      <c r="I4635" s="131"/>
      <c r="J4635" s="131"/>
      <c r="K4635" s="131"/>
      <c r="L4635" s="43">
        <v>0</v>
      </c>
      <c r="M4635" s="2"/>
      <c r="N4635" s="43"/>
      <c r="O4635" s="2"/>
      <c r="P4635" s="2"/>
      <c r="Q4635" s="2"/>
      <c r="R4635" s="2"/>
      <c r="S4635" s="2"/>
      <c r="T4635" s="2"/>
      <c r="U4635" s="2"/>
      <c r="V4635" s="2"/>
      <c r="W4635" s="2"/>
      <c r="X4635" s="2"/>
      <c r="Y4635" s="2"/>
      <c r="Z4635" s="2"/>
      <c r="AA4635" s="2"/>
      <c r="AB4635" s="2"/>
      <c r="AC4635" s="2"/>
      <c r="AD4635" s="2"/>
      <c r="AE4635" s="2"/>
      <c r="AF4635" s="2"/>
      <c r="AG4635" s="2"/>
      <c r="AH4635" s="2"/>
    </row>
    <row r="4636" spans="4:34">
      <c r="D4636" s="62">
        <v>2023</v>
      </c>
      <c r="E4636" s="62">
        <v>3</v>
      </c>
      <c r="F4636" s="62">
        <v>2023</v>
      </c>
      <c r="G4636" s="62">
        <v>2023</v>
      </c>
      <c r="H4636" s="131"/>
      <c r="I4636" s="131"/>
      <c r="J4636" s="131"/>
      <c r="K4636" s="131"/>
      <c r="L4636" s="43">
        <v>0</v>
      </c>
      <c r="M4636" s="2"/>
      <c r="N4636" s="43"/>
      <c r="O4636" s="2"/>
      <c r="P4636" s="2"/>
      <c r="Q4636" s="2"/>
      <c r="R4636" s="2"/>
      <c r="S4636" s="2"/>
      <c r="T4636" s="2"/>
      <c r="U4636" s="2"/>
      <c r="V4636" s="2"/>
      <c r="W4636" s="2"/>
      <c r="X4636" s="2"/>
      <c r="Y4636" s="2"/>
      <c r="Z4636" s="2"/>
      <c r="AA4636" s="2"/>
      <c r="AB4636" s="2"/>
      <c r="AC4636" s="2"/>
      <c r="AD4636" s="2"/>
      <c r="AE4636" s="2"/>
      <c r="AF4636" s="2"/>
      <c r="AG4636" s="2"/>
      <c r="AH4636" s="2"/>
    </row>
    <row r="4637" spans="4:34">
      <c r="D4637" s="62">
        <v>2023</v>
      </c>
      <c r="E4637" s="62">
        <v>4</v>
      </c>
      <c r="F4637" s="62">
        <v>2023</v>
      </c>
      <c r="G4637" s="62">
        <v>2023</v>
      </c>
      <c r="H4637" s="131"/>
      <c r="I4637" s="131"/>
      <c r="J4637" s="131"/>
      <c r="K4637" s="131"/>
      <c r="L4637" s="43">
        <v>0</v>
      </c>
      <c r="M4637" s="2"/>
      <c r="N4637" s="43"/>
      <c r="O4637" s="2"/>
      <c r="P4637" s="2"/>
      <c r="Q4637" s="2"/>
      <c r="R4637" s="2"/>
      <c r="S4637" s="2"/>
      <c r="T4637" s="2"/>
      <c r="U4637" s="2"/>
      <c r="V4637" s="2"/>
      <c r="W4637" s="2"/>
      <c r="X4637" s="2"/>
      <c r="Y4637" s="2"/>
      <c r="Z4637" s="2"/>
      <c r="AA4637" s="2"/>
      <c r="AB4637" s="2"/>
      <c r="AC4637" s="2"/>
      <c r="AD4637" s="2"/>
      <c r="AE4637" s="2"/>
      <c r="AF4637" s="2"/>
      <c r="AG4637" s="2"/>
      <c r="AH4637" s="2"/>
    </row>
    <row r="4638" spans="4:34">
      <c r="D4638" s="62">
        <v>2023</v>
      </c>
      <c r="E4638" s="62">
        <v>5</v>
      </c>
      <c r="F4638" s="62">
        <v>2023</v>
      </c>
      <c r="G4638" s="62">
        <v>2024</v>
      </c>
      <c r="H4638" s="131"/>
      <c r="I4638" s="131"/>
      <c r="J4638" s="131"/>
      <c r="K4638" s="131"/>
      <c r="L4638" s="43">
        <v>0</v>
      </c>
      <c r="M4638" s="2"/>
      <c r="N4638" s="43"/>
      <c r="O4638" s="2"/>
      <c r="P4638" s="2"/>
      <c r="Q4638" s="2"/>
      <c r="R4638" s="2"/>
      <c r="S4638" s="2"/>
      <c r="T4638" s="2"/>
      <c r="U4638" s="2"/>
      <c r="V4638" s="2"/>
      <c r="W4638" s="2"/>
      <c r="X4638" s="2"/>
      <c r="Y4638" s="2"/>
      <c r="Z4638" s="2"/>
      <c r="AA4638" s="2"/>
      <c r="AB4638" s="2"/>
      <c r="AC4638" s="2"/>
      <c r="AD4638" s="2"/>
      <c r="AE4638" s="2"/>
      <c r="AF4638" s="2"/>
      <c r="AG4638" s="2"/>
      <c r="AH4638" s="2"/>
    </row>
    <row r="4639" spans="4:34">
      <c r="D4639" s="62">
        <v>2023</v>
      </c>
      <c r="E4639" s="62">
        <v>6</v>
      </c>
      <c r="F4639" s="62">
        <v>2023</v>
      </c>
      <c r="G4639" s="62">
        <v>2024</v>
      </c>
      <c r="H4639" s="131"/>
      <c r="I4639" s="131"/>
      <c r="J4639" s="131"/>
      <c r="K4639" s="131"/>
      <c r="L4639" s="43">
        <v>0</v>
      </c>
      <c r="M4639" s="2"/>
      <c r="N4639" s="43"/>
      <c r="O4639" s="2"/>
      <c r="P4639" s="2"/>
      <c r="Q4639" s="2"/>
      <c r="R4639" s="2"/>
      <c r="S4639" s="2"/>
      <c r="T4639" s="2"/>
      <c r="U4639" s="2"/>
      <c r="V4639" s="2"/>
      <c r="W4639" s="2"/>
      <c r="X4639" s="2"/>
      <c r="Y4639" s="2"/>
      <c r="Z4639" s="2"/>
      <c r="AA4639" s="2"/>
      <c r="AB4639" s="2"/>
      <c r="AC4639" s="2"/>
      <c r="AD4639" s="2"/>
      <c r="AE4639" s="2"/>
      <c r="AF4639" s="2"/>
      <c r="AG4639" s="2"/>
      <c r="AH4639" s="2"/>
    </row>
    <row r="4640" spans="4:34">
      <c r="D4640" s="62">
        <v>2023</v>
      </c>
      <c r="E4640" s="62">
        <v>7</v>
      </c>
      <c r="F4640" s="62">
        <v>2024</v>
      </c>
      <c r="G4640" s="62">
        <v>2024</v>
      </c>
      <c r="H4640" s="131"/>
      <c r="I4640" s="131"/>
      <c r="J4640" s="131"/>
      <c r="K4640" s="131"/>
      <c r="L4640" s="43">
        <v>0</v>
      </c>
      <c r="M4640" s="2"/>
      <c r="N4640" s="43"/>
      <c r="O4640" s="2"/>
      <c r="P4640" s="2"/>
      <c r="Q4640" s="2"/>
      <c r="R4640" s="2"/>
      <c r="S4640" s="2"/>
      <c r="T4640" s="2"/>
      <c r="U4640" s="2"/>
      <c r="V4640" s="2"/>
      <c r="W4640" s="2"/>
      <c r="X4640" s="2"/>
      <c r="Y4640" s="2"/>
      <c r="Z4640" s="2"/>
      <c r="AA4640" s="2"/>
      <c r="AB4640" s="2"/>
      <c r="AC4640" s="2"/>
      <c r="AD4640" s="2"/>
      <c r="AE4640" s="2"/>
      <c r="AF4640" s="2"/>
      <c r="AG4640" s="2"/>
      <c r="AH4640" s="2"/>
    </row>
    <row r="4641" spans="4:34">
      <c r="D4641" s="62">
        <v>2023</v>
      </c>
      <c r="E4641" s="62">
        <v>8</v>
      </c>
      <c r="F4641" s="62">
        <v>2024</v>
      </c>
      <c r="G4641" s="62">
        <v>2024</v>
      </c>
      <c r="H4641" s="131"/>
      <c r="I4641" s="131"/>
      <c r="J4641" s="131"/>
      <c r="K4641" s="131"/>
      <c r="L4641" s="43">
        <v>0</v>
      </c>
      <c r="M4641" s="2"/>
      <c r="N4641" s="43"/>
      <c r="O4641" s="2"/>
      <c r="P4641" s="2"/>
      <c r="Q4641" s="2"/>
      <c r="R4641" s="2"/>
      <c r="S4641" s="2"/>
      <c r="T4641" s="2"/>
      <c r="U4641" s="2"/>
      <c r="V4641" s="2"/>
      <c r="W4641" s="2"/>
      <c r="X4641" s="2"/>
      <c r="Y4641" s="2"/>
      <c r="Z4641" s="2"/>
      <c r="AA4641" s="2"/>
      <c r="AB4641" s="2"/>
      <c r="AC4641" s="2"/>
      <c r="AD4641" s="2"/>
      <c r="AE4641" s="2"/>
      <c r="AF4641" s="2"/>
      <c r="AG4641" s="2"/>
      <c r="AH4641" s="2"/>
    </row>
    <row r="4642" spans="4:34">
      <c r="D4642" s="62">
        <v>2023</v>
      </c>
      <c r="E4642" s="62">
        <v>9</v>
      </c>
      <c r="F4642" s="62">
        <v>2024</v>
      </c>
      <c r="G4642" s="62">
        <v>2024</v>
      </c>
      <c r="H4642" s="131"/>
      <c r="I4642" s="131"/>
      <c r="J4642" s="131"/>
      <c r="K4642" s="131"/>
      <c r="L4642" s="43">
        <v>0</v>
      </c>
      <c r="M4642" s="2"/>
      <c r="N4642" s="43"/>
      <c r="O4642" s="2"/>
      <c r="P4642" s="2"/>
      <c r="Q4642" s="2"/>
      <c r="R4642" s="2"/>
      <c r="S4642" s="2"/>
      <c r="T4642" s="2"/>
      <c r="U4642" s="2"/>
      <c r="V4642" s="2"/>
      <c r="W4642" s="2"/>
      <c r="X4642" s="2"/>
      <c r="Y4642" s="2"/>
      <c r="Z4642" s="2"/>
      <c r="AA4642" s="2"/>
      <c r="AB4642" s="2"/>
      <c r="AC4642" s="2"/>
      <c r="AD4642" s="2"/>
      <c r="AE4642" s="2"/>
      <c r="AF4642" s="2"/>
      <c r="AG4642" s="2"/>
      <c r="AH4642" s="2"/>
    </row>
    <row r="4643" spans="4:34">
      <c r="D4643" s="62">
        <v>2023</v>
      </c>
      <c r="E4643" s="62">
        <v>10</v>
      </c>
      <c r="F4643" s="62">
        <v>2024</v>
      </c>
      <c r="G4643" s="62">
        <v>2024</v>
      </c>
      <c r="H4643" s="131"/>
      <c r="I4643" s="131"/>
      <c r="J4643" s="131"/>
      <c r="K4643" s="131"/>
      <c r="L4643" s="43">
        <v>0</v>
      </c>
      <c r="M4643" s="2"/>
      <c r="N4643" s="43"/>
      <c r="O4643" s="2"/>
      <c r="P4643" s="2"/>
      <c r="Q4643" s="2"/>
      <c r="R4643" s="2"/>
      <c r="S4643" s="2"/>
      <c r="T4643" s="2"/>
      <c r="U4643" s="2"/>
      <c r="V4643" s="2"/>
      <c r="W4643" s="2"/>
      <c r="X4643" s="2"/>
      <c r="Y4643" s="2"/>
      <c r="Z4643" s="2"/>
      <c r="AA4643" s="2"/>
      <c r="AB4643" s="2"/>
      <c r="AC4643" s="2"/>
      <c r="AD4643" s="2"/>
      <c r="AE4643" s="2"/>
      <c r="AF4643" s="2"/>
      <c r="AG4643" s="2"/>
      <c r="AH4643" s="2"/>
    </row>
    <row r="4644" spans="4:34">
      <c r="D4644" s="62">
        <v>2023</v>
      </c>
      <c r="E4644" s="62">
        <v>11</v>
      </c>
      <c r="F4644" s="62">
        <v>2024</v>
      </c>
      <c r="G4644" s="62">
        <v>2024</v>
      </c>
      <c r="H4644" s="131"/>
      <c r="I4644" s="131"/>
      <c r="J4644" s="131"/>
      <c r="K4644" s="131"/>
      <c r="L4644" s="43">
        <v>0</v>
      </c>
      <c r="M4644" s="2"/>
      <c r="N4644" s="43"/>
      <c r="O4644" s="2"/>
      <c r="P4644" s="2"/>
      <c r="Q4644" s="2"/>
      <c r="R4644" s="2"/>
      <c r="S4644" s="2"/>
      <c r="T4644" s="2"/>
      <c r="U4644" s="2"/>
      <c r="V4644" s="2"/>
      <c r="W4644" s="2"/>
      <c r="X4644" s="2"/>
      <c r="Y4644" s="2"/>
      <c r="Z4644" s="2"/>
      <c r="AA4644" s="2"/>
      <c r="AB4644" s="2"/>
      <c r="AC4644" s="2"/>
      <c r="AD4644" s="2"/>
      <c r="AE4644" s="2"/>
      <c r="AF4644" s="2"/>
      <c r="AG4644" s="2"/>
      <c r="AH4644" s="2"/>
    </row>
    <row r="4645" spans="4:34">
      <c r="D4645" s="62">
        <v>2023</v>
      </c>
      <c r="E4645" s="62">
        <v>12</v>
      </c>
      <c r="F4645" s="62">
        <v>2024</v>
      </c>
      <c r="G4645" s="62">
        <v>2024</v>
      </c>
      <c r="H4645" s="131"/>
      <c r="I4645" s="131"/>
      <c r="J4645" s="131"/>
      <c r="K4645" s="131"/>
      <c r="L4645" s="43">
        <v>0</v>
      </c>
      <c r="M4645" s="2"/>
      <c r="N4645" s="43"/>
      <c r="O4645" s="2"/>
      <c r="P4645" s="2"/>
      <c r="Q4645" s="2"/>
      <c r="R4645" s="2"/>
      <c r="S4645" s="2"/>
      <c r="T4645" s="2"/>
      <c r="U4645" s="2"/>
      <c r="V4645" s="2"/>
      <c r="W4645" s="2"/>
      <c r="X4645" s="2"/>
      <c r="Y4645" s="2"/>
      <c r="Z4645" s="2"/>
      <c r="AA4645" s="2"/>
      <c r="AB4645" s="2"/>
      <c r="AC4645" s="2"/>
      <c r="AD4645" s="2"/>
      <c r="AE4645" s="2"/>
      <c r="AF4645" s="2"/>
      <c r="AG4645" s="2"/>
      <c r="AH4645" s="2"/>
    </row>
    <row r="4646" spans="4:34">
      <c r="D4646" s="62">
        <v>2024</v>
      </c>
      <c r="E4646" s="62">
        <v>1</v>
      </c>
      <c r="F4646" s="62">
        <v>2024</v>
      </c>
      <c r="G4646" s="62">
        <v>2024</v>
      </c>
      <c r="H4646" s="131"/>
      <c r="I4646" s="131"/>
      <c r="J4646" s="131"/>
      <c r="K4646" s="131"/>
      <c r="L4646" s="43">
        <v>0</v>
      </c>
      <c r="M4646" s="2"/>
      <c r="N4646" s="43"/>
      <c r="O4646" s="2"/>
      <c r="P4646" s="2"/>
      <c r="Q4646" s="2"/>
      <c r="R4646" s="2"/>
      <c r="S4646" s="2"/>
      <c r="T4646" s="2"/>
      <c r="U4646" s="2"/>
      <c r="V4646" s="2"/>
      <c r="W4646" s="2"/>
      <c r="X4646" s="2"/>
      <c r="Y4646" s="2"/>
      <c r="Z4646" s="2"/>
      <c r="AA4646" s="2"/>
      <c r="AB4646" s="2"/>
      <c r="AC4646" s="2"/>
      <c r="AD4646" s="2"/>
      <c r="AE4646" s="2"/>
      <c r="AF4646" s="2"/>
      <c r="AG4646" s="2"/>
      <c r="AH4646" s="2"/>
    </row>
    <row r="4647" spans="4:34">
      <c r="D4647" s="62">
        <v>2024</v>
      </c>
      <c r="E4647" s="62">
        <v>2</v>
      </c>
      <c r="F4647" s="62">
        <v>2024</v>
      </c>
      <c r="G4647" s="62">
        <v>2024</v>
      </c>
      <c r="H4647" s="131"/>
      <c r="I4647" s="131"/>
      <c r="J4647" s="131"/>
      <c r="K4647" s="131"/>
      <c r="L4647" s="43">
        <v>0</v>
      </c>
      <c r="M4647" s="2"/>
      <c r="N4647" s="43"/>
      <c r="O4647" s="2"/>
      <c r="P4647" s="2"/>
      <c r="Q4647" s="2"/>
      <c r="R4647" s="2"/>
      <c r="S4647" s="2"/>
      <c r="T4647" s="2"/>
      <c r="U4647" s="2"/>
      <c r="V4647" s="2"/>
      <c r="W4647" s="2"/>
      <c r="X4647" s="2"/>
      <c r="Y4647" s="2"/>
      <c r="Z4647" s="2"/>
      <c r="AA4647" s="2"/>
      <c r="AB4647" s="2"/>
      <c r="AC4647" s="2"/>
      <c r="AD4647" s="2"/>
      <c r="AE4647" s="2"/>
      <c r="AF4647" s="2"/>
      <c r="AG4647" s="2"/>
      <c r="AH4647" s="2"/>
    </row>
    <row r="4648" spans="4:34">
      <c r="D4648" s="62">
        <v>2024</v>
      </c>
      <c r="E4648" s="62">
        <v>3</v>
      </c>
      <c r="F4648" s="62">
        <v>2024</v>
      </c>
      <c r="G4648" s="62">
        <v>2024</v>
      </c>
      <c r="H4648" s="131"/>
      <c r="I4648" s="131"/>
      <c r="J4648" s="131"/>
      <c r="K4648" s="131"/>
      <c r="L4648" s="43">
        <v>0</v>
      </c>
      <c r="M4648" s="2"/>
      <c r="N4648" s="43"/>
      <c r="O4648" s="2"/>
      <c r="P4648" s="2"/>
      <c r="Q4648" s="2"/>
      <c r="R4648" s="2"/>
      <c r="S4648" s="2"/>
      <c r="T4648" s="2"/>
      <c r="U4648" s="2"/>
      <c r="V4648" s="2"/>
      <c r="W4648" s="2"/>
      <c r="X4648" s="2"/>
      <c r="Y4648" s="2"/>
      <c r="Z4648" s="2"/>
      <c r="AA4648" s="2"/>
      <c r="AB4648" s="2"/>
      <c r="AC4648" s="2"/>
      <c r="AD4648" s="2"/>
      <c r="AE4648" s="2"/>
      <c r="AF4648" s="2"/>
      <c r="AG4648" s="2"/>
      <c r="AH4648" s="2"/>
    </row>
    <row r="4649" spans="4:34">
      <c r="D4649" s="62">
        <v>2024</v>
      </c>
      <c r="E4649" s="62">
        <v>4</v>
      </c>
      <c r="F4649" s="62">
        <v>2024</v>
      </c>
      <c r="G4649" s="62">
        <v>2024</v>
      </c>
      <c r="H4649" s="131"/>
      <c r="I4649" s="131"/>
      <c r="J4649" s="131"/>
      <c r="K4649" s="131"/>
      <c r="L4649" s="43">
        <v>0</v>
      </c>
      <c r="M4649" s="2"/>
      <c r="N4649" s="43"/>
      <c r="O4649" s="2"/>
      <c r="P4649" s="2"/>
      <c r="Q4649" s="2"/>
      <c r="R4649" s="2"/>
      <c r="S4649" s="2"/>
      <c r="T4649" s="2"/>
      <c r="U4649" s="2"/>
      <c r="V4649" s="2"/>
      <c r="W4649" s="2"/>
      <c r="X4649" s="2"/>
      <c r="Y4649" s="2"/>
      <c r="Z4649" s="2"/>
      <c r="AA4649" s="2"/>
      <c r="AB4649" s="2"/>
      <c r="AC4649" s="2"/>
      <c r="AD4649" s="2"/>
      <c r="AE4649" s="2"/>
      <c r="AF4649" s="2"/>
      <c r="AG4649" s="2"/>
      <c r="AH4649" s="2"/>
    </row>
    <row r="4650" spans="4:34">
      <c r="D4650" s="62">
        <v>2024</v>
      </c>
      <c r="E4650" s="62">
        <v>5</v>
      </c>
      <c r="F4650" s="62">
        <v>2024</v>
      </c>
      <c r="G4650" s="62">
        <v>2025</v>
      </c>
      <c r="H4650" s="131"/>
      <c r="I4650" s="131"/>
      <c r="J4650" s="131"/>
      <c r="K4650" s="131"/>
      <c r="L4650" s="43">
        <v>0</v>
      </c>
      <c r="M4650" s="2"/>
      <c r="N4650" s="43"/>
      <c r="O4650" s="2"/>
      <c r="P4650" s="2"/>
      <c r="Q4650" s="2"/>
      <c r="R4650" s="2"/>
      <c r="S4650" s="2"/>
      <c r="T4650" s="2"/>
      <c r="U4650" s="2"/>
      <c r="V4650" s="2"/>
      <c r="W4650" s="2"/>
      <c r="X4650" s="2"/>
      <c r="Y4650" s="2"/>
      <c r="Z4650" s="2"/>
      <c r="AA4650" s="2"/>
      <c r="AB4650" s="2"/>
      <c r="AC4650" s="2"/>
      <c r="AD4650" s="2"/>
      <c r="AE4650" s="2"/>
      <c r="AF4650" s="2"/>
      <c r="AG4650" s="2"/>
      <c r="AH4650" s="2"/>
    </row>
    <row r="4651" spans="4:34">
      <c r="D4651" s="62">
        <v>2024</v>
      </c>
      <c r="E4651" s="62">
        <v>6</v>
      </c>
      <c r="F4651" s="62">
        <v>2024</v>
      </c>
      <c r="G4651" s="62">
        <v>2025</v>
      </c>
      <c r="H4651" s="131"/>
      <c r="I4651" s="131"/>
      <c r="J4651" s="131"/>
      <c r="K4651" s="131"/>
      <c r="L4651" s="43">
        <v>0</v>
      </c>
      <c r="M4651" s="2"/>
      <c r="N4651" s="43"/>
      <c r="O4651" s="2"/>
      <c r="P4651" s="2"/>
      <c r="Q4651" s="2"/>
      <c r="R4651" s="2"/>
      <c r="S4651" s="2"/>
      <c r="T4651" s="2"/>
      <c r="U4651" s="2"/>
      <c r="V4651" s="2"/>
      <c r="W4651" s="2"/>
      <c r="X4651" s="2"/>
      <c r="Y4651" s="2"/>
      <c r="Z4651" s="2"/>
      <c r="AA4651" s="2"/>
      <c r="AB4651" s="2"/>
      <c r="AC4651" s="2"/>
      <c r="AD4651" s="2"/>
      <c r="AE4651" s="2"/>
      <c r="AF4651" s="2"/>
      <c r="AG4651" s="2"/>
      <c r="AH4651" s="2"/>
    </row>
    <row r="4652" spans="4:34">
      <c r="D4652" s="62">
        <v>2024</v>
      </c>
      <c r="E4652" s="62">
        <v>7</v>
      </c>
      <c r="F4652" s="62">
        <v>2025</v>
      </c>
      <c r="G4652" s="62">
        <v>2025</v>
      </c>
      <c r="H4652" s="131"/>
      <c r="I4652" s="131"/>
      <c r="J4652" s="131"/>
      <c r="K4652" s="131"/>
      <c r="L4652" s="43">
        <v>0</v>
      </c>
      <c r="M4652" s="2"/>
      <c r="N4652" s="43"/>
      <c r="O4652" s="2"/>
      <c r="P4652" s="2"/>
      <c r="Q4652" s="2"/>
      <c r="R4652" s="2"/>
      <c r="S4652" s="2"/>
      <c r="T4652" s="2"/>
      <c r="U4652" s="2"/>
      <c r="V4652" s="2"/>
      <c r="W4652" s="2"/>
      <c r="X4652" s="2"/>
      <c r="Y4652" s="2"/>
      <c r="Z4652" s="2"/>
      <c r="AA4652" s="2"/>
      <c r="AB4652" s="2"/>
      <c r="AC4652" s="2"/>
      <c r="AD4652" s="2"/>
      <c r="AE4652" s="2"/>
      <c r="AF4652" s="2"/>
      <c r="AG4652" s="2"/>
      <c r="AH4652" s="2"/>
    </row>
    <row r="4653" spans="4:34">
      <c r="D4653" s="62">
        <v>2024</v>
      </c>
      <c r="E4653" s="62">
        <v>8</v>
      </c>
      <c r="F4653" s="62">
        <v>2025</v>
      </c>
      <c r="G4653" s="62">
        <v>2025</v>
      </c>
      <c r="H4653" s="131"/>
      <c r="I4653" s="131"/>
      <c r="J4653" s="131"/>
      <c r="K4653" s="131"/>
      <c r="L4653" s="43">
        <v>0</v>
      </c>
      <c r="M4653" s="2"/>
      <c r="N4653" s="43"/>
      <c r="O4653" s="2"/>
      <c r="P4653" s="2"/>
      <c r="Q4653" s="2"/>
      <c r="R4653" s="2"/>
      <c r="S4653" s="2"/>
      <c r="T4653" s="2"/>
      <c r="U4653" s="2"/>
      <c r="V4653" s="2"/>
      <c r="W4653" s="2"/>
      <c r="X4653" s="2"/>
      <c r="Y4653" s="2"/>
      <c r="Z4653" s="2"/>
      <c r="AA4653" s="2"/>
      <c r="AB4653" s="2"/>
      <c r="AC4653" s="2"/>
      <c r="AD4653" s="2"/>
      <c r="AE4653" s="2"/>
      <c r="AF4653" s="2"/>
      <c r="AG4653" s="2"/>
      <c r="AH4653" s="2"/>
    </row>
    <row r="4654" spans="4:34">
      <c r="D4654" s="62">
        <v>2024</v>
      </c>
      <c r="E4654" s="62">
        <v>9</v>
      </c>
      <c r="F4654" s="62">
        <v>2025</v>
      </c>
      <c r="G4654" s="62">
        <v>2025</v>
      </c>
      <c r="H4654" s="131"/>
      <c r="I4654" s="131"/>
      <c r="J4654" s="131"/>
      <c r="K4654" s="131"/>
      <c r="L4654" s="43">
        <v>0</v>
      </c>
      <c r="M4654" s="2"/>
      <c r="N4654" s="43"/>
      <c r="O4654" s="2"/>
      <c r="P4654" s="2"/>
      <c r="Q4654" s="2"/>
      <c r="R4654" s="2"/>
      <c r="S4654" s="2"/>
      <c r="T4654" s="2"/>
      <c r="U4654" s="2"/>
      <c r="V4654" s="2"/>
      <c r="W4654" s="2"/>
      <c r="X4654" s="2"/>
      <c r="Y4654" s="2"/>
      <c r="Z4654" s="2"/>
      <c r="AA4654" s="2"/>
      <c r="AB4654" s="2"/>
      <c r="AC4654" s="2"/>
      <c r="AD4654" s="2"/>
      <c r="AE4654" s="2"/>
      <c r="AF4654" s="2"/>
      <c r="AG4654" s="2"/>
      <c r="AH4654" s="2"/>
    </row>
    <row r="4655" spans="4:34">
      <c r="D4655" s="62">
        <v>2024</v>
      </c>
      <c r="E4655" s="62">
        <v>10</v>
      </c>
      <c r="F4655" s="62">
        <v>2025</v>
      </c>
      <c r="G4655" s="62">
        <v>2025</v>
      </c>
      <c r="H4655" s="131"/>
      <c r="I4655" s="131"/>
      <c r="J4655" s="131"/>
      <c r="K4655" s="131"/>
      <c r="L4655" s="43">
        <v>0</v>
      </c>
      <c r="M4655" s="2"/>
      <c r="N4655" s="43"/>
      <c r="O4655" s="2"/>
      <c r="P4655" s="2"/>
      <c r="Q4655" s="2"/>
      <c r="R4655" s="2"/>
      <c r="S4655" s="2"/>
      <c r="T4655" s="2"/>
      <c r="U4655" s="2"/>
      <c r="V4655" s="2"/>
      <c r="W4655" s="2"/>
      <c r="X4655" s="2"/>
      <c r="Y4655" s="2"/>
      <c r="Z4655" s="2"/>
      <c r="AA4655" s="2"/>
      <c r="AB4655" s="2"/>
      <c r="AC4655" s="2"/>
      <c r="AD4655" s="2"/>
      <c r="AE4655" s="2"/>
      <c r="AF4655" s="2"/>
      <c r="AG4655" s="2"/>
      <c r="AH4655" s="2"/>
    </row>
    <row r="4656" spans="4:34">
      <c r="D4656" s="62">
        <v>2024</v>
      </c>
      <c r="E4656" s="62">
        <v>11</v>
      </c>
      <c r="F4656" s="62">
        <v>2025</v>
      </c>
      <c r="G4656" s="62">
        <v>2025</v>
      </c>
      <c r="H4656" s="131"/>
      <c r="I4656" s="131"/>
      <c r="J4656" s="131"/>
      <c r="K4656" s="131"/>
      <c r="L4656" s="43">
        <v>0</v>
      </c>
      <c r="M4656" s="2"/>
      <c r="N4656" s="43"/>
      <c r="O4656" s="2"/>
      <c r="P4656" s="2"/>
      <c r="Q4656" s="2"/>
      <c r="R4656" s="2"/>
      <c r="S4656" s="2"/>
      <c r="T4656" s="2"/>
      <c r="U4656" s="2"/>
      <c r="V4656" s="2"/>
      <c r="W4656" s="2"/>
      <c r="X4656" s="2"/>
      <c r="Y4656" s="2"/>
      <c r="Z4656" s="2"/>
      <c r="AA4656" s="2"/>
      <c r="AB4656" s="2"/>
      <c r="AC4656" s="2"/>
      <c r="AD4656" s="2"/>
      <c r="AE4656" s="2"/>
      <c r="AF4656" s="2"/>
      <c r="AG4656" s="2"/>
      <c r="AH4656" s="2"/>
    </row>
    <row r="4657" spans="4:34">
      <c r="D4657" s="62">
        <v>2024</v>
      </c>
      <c r="E4657" s="62">
        <v>12</v>
      </c>
      <c r="F4657" s="62">
        <v>2025</v>
      </c>
      <c r="G4657" s="62">
        <v>2025</v>
      </c>
      <c r="H4657" s="131"/>
      <c r="I4657" s="131"/>
      <c r="J4657" s="131"/>
      <c r="K4657" s="131"/>
      <c r="L4657" s="43">
        <v>0</v>
      </c>
      <c r="M4657" s="2"/>
      <c r="N4657" s="43"/>
      <c r="O4657" s="2"/>
      <c r="P4657" s="2"/>
      <c r="Q4657" s="2"/>
      <c r="R4657" s="2"/>
      <c r="S4657" s="2"/>
      <c r="T4657" s="2"/>
      <c r="U4657" s="2"/>
      <c r="V4657" s="2"/>
      <c r="W4657" s="2"/>
      <c r="X4657" s="2"/>
      <c r="Y4657" s="2"/>
      <c r="Z4657" s="2"/>
      <c r="AA4657" s="2"/>
      <c r="AB4657" s="2"/>
      <c r="AC4657" s="2"/>
      <c r="AD4657" s="2"/>
      <c r="AE4657" s="2"/>
      <c r="AF4657" s="2"/>
      <c r="AG4657" s="2"/>
      <c r="AH4657" s="2"/>
    </row>
    <row r="4658" spans="4:34">
      <c r="D4658" s="62">
        <v>2025</v>
      </c>
      <c r="E4658" s="62">
        <v>1</v>
      </c>
      <c r="F4658" s="62">
        <v>2025</v>
      </c>
      <c r="G4658" s="62">
        <v>2025</v>
      </c>
      <c r="H4658" s="131"/>
      <c r="I4658" s="131"/>
      <c r="J4658" s="131"/>
      <c r="K4658" s="131"/>
      <c r="L4658" s="43">
        <v>0</v>
      </c>
      <c r="M4658" s="2"/>
      <c r="N4658" s="43"/>
      <c r="O4658" s="2"/>
      <c r="P4658" s="2"/>
      <c r="Q4658" s="2"/>
      <c r="R4658" s="2"/>
      <c r="S4658" s="2"/>
      <c r="T4658" s="2"/>
      <c r="U4658" s="2"/>
      <c r="V4658" s="2"/>
      <c r="W4658" s="2"/>
      <c r="X4658" s="2"/>
      <c r="Y4658" s="2"/>
      <c r="Z4658" s="2"/>
      <c r="AA4658" s="2"/>
      <c r="AB4658" s="2"/>
      <c r="AC4658" s="2"/>
      <c r="AD4658" s="2"/>
      <c r="AE4658" s="2"/>
      <c r="AF4658" s="2"/>
      <c r="AG4658" s="2"/>
      <c r="AH4658" s="2"/>
    </row>
    <row r="4659" spans="4:34">
      <c r="D4659" s="62">
        <v>2025</v>
      </c>
      <c r="E4659" s="62">
        <v>2</v>
      </c>
      <c r="F4659" s="62">
        <v>2025</v>
      </c>
      <c r="G4659" s="62">
        <v>2025</v>
      </c>
      <c r="H4659" s="131"/>
      <c r="I4659" s="131"/>
      <c r="J4659" s="131"/>
      <c r="K4659" s="131"/>
      <c r="L4659" s="43">
        <v>0</v>
      </c>
      <c r="M4659" s="2"/>
      <c r="N4659" s="43"/>
      <c r="O4659" s="2"/>
      <c r="P4659" s="2"/>
      <c r="Q4659" s="2"/>
      <c r="R4659" s="2"/>
      <c r="S4659" s="2"/>
      <c r="T4659" s="2"/>
      <c r="U4659" s="2"/>
      <c r="V4659" s="2"/>
      <c r="W4659" s="2"/>
      <c r="X4659" s="2"/>
      <c r="Y4659" s="2"/>
      <c r="Z4659" s="2"/>
      <c r="AA4659" s="2"/>
      <c r="AB4659" s="2"/>
      <c r="AC4659" s="2"/>
      <c r="AD4659" s="2"/>
      <c r="AE4659" s="2"/>
      <c r="AF4659" s="2"/>
      <c r="AG4659" s="2"/>
      <c r="AH4659" s="2"/>
    </row>
    <row r="4660" spans="4:34">
      <c r="D4660" s="62">
        <v>2025</v>
      </c>
      <c r="E4660" s="62">
        <v>3</v>
      </c>
      <c r="F4660" s="62">
        <v>2025</v>
      </c>
      <c r="G4660" s="62">
        <v>2025</v>
      </c>
      <c r="H4660" s="131"/>
      <c r="I4660" s="131"/>
      <c r="J4660" s="131"/>
      <c r="K4660" s="131"/>
      <c r="L4660" s="43">
        <v>0</v>
      </c>
      <c r="M4660" s="2"/>
      <c r="N4660" s="43"/>
      <c r="O4660" s="2"/>
      <c r="P4660" s="2"/>
      <c r="Q4660" s="2"/>
      <c r="R4660" s="2"/>
      <c r="S4660" s="2"/>
      <c r="T4660" s="2"/>
      <c r="U4660" s="2"/>
      <c r="V4660" s="2"/>
      <c r="W4660" s="2"/>
      <c r="X4660" s="2"/>
      <c r="Y4660" s="2"/>
      <c r="Z4660" s="2"/>
      <c r="AA4660" s="2"/>
      <c r="AB4660" s="2"/>
      <c r="AC4660" s="2"/>
      <c r="AD4660" s="2"/>
      <c r="AE4660" s="2"/>
      <c r="AF4660" s="2"/>
      <c r="AG4660" s="2"/>
      <c r="AH4660" s="2"/>
    </row>
    <row r="4661" spans="4:34">
      <c r="D4661" s="62">
        <v>2025</v>
      </c>
      <c r="E4661" s="62">
        <v>4</v>
      </c>
      <c r="F4661" s="62">
        <v>2025</v>
      </c>
      <c r="G4661" s="62">
        <v>2025</v>
      </c>
      <c r="H4661" s="131"/>
      <c r="I4661" s="131"/>
      <c r="J4661" s="131"/>
      <c r="K4661" s="131"/>
      <c r="L4661" s="43">
        <v>0</v>
      </c>
      <c r="M4661" s="2"/>
      <c r="N4661" s="43"/>
      <c r="O4661" s="2"/>
      <c r="P4661" s="2"/>
      <c r="Q4661" s="2"/>
      <c r="R4661" s="2"/>
      <c r="S4661" s="2"/>
      <c r="T4661" s="2"/>
      <c r="U4661" s="2"/>
      <c r="V4661" s="2"/>
      <c r="W4661" s="2"/>
      <c r="X4661" s="2"/>
      <c r="Y4661" s="2"/>
      <c r="Z4661" s="2"/>
      <c r="AA4661" s="2"/>
      <c r="AB4661" s="2"/>
      <c r="AC4661" s="2"/>
      <c r="AD4661" s="2"/>
      <c r="AE4661" s="2"/>
      <c r="AF4661" s="2"/>
      <c r="AG4661" s="2"/>
      <c r="AH4661" s="2"/>
    </row>
    <row r="4662" spans="4:34">
      <c r="D4662" s="62">
        <v>2025</v>
      </c>
      <c r="E4662" s="62">
        <v>5</v>
      </c>
      <c r="F4662" s="62">
        <v>2025</v>
      </c>
      <c r="G4662" s="62">
        <v>2026</v>
      </c>
      <c r="H4662" s="131"/>
      <c r="I4662" s="131"/>
      <c r="J4662" s="131"/>
      <c r="K4662" s="131"/>
      <c r="L4662" s="43">
        <v>0</v>
      </c>
      <c r="M4662" s="2"/>
      <c r="N4662" s="43"/>
      <c r="O4662" s="2"/>
      <c r="P4662" s="2"/>
      <c r="Q4662" s="2"/>
      <c r="R4662" s="2"/>
      <c r="S4662" s="2"/>
      <c r="T4662" s="2"/>
      <c r="U4662" s="2"/>
      <c r="V4662" s="2"/>
      <c r="W4662" s="2"/>
      <c r="X4662" s="2"/>
      <c r="Y4662" s="2"/>
      <c r="Z4662" s="2"/>
      <c r="AA4662" s="2"/>
      <c r="AB4662" s="2"/>
      <c r="AC4662" s="2"/>
      <c r="AD4662" s="2"/>
      <c r="AE4662" s="2"/>
      <c r="AF4662" s="2"/>
      <c r="AG4662" s="2"/>
      <c r="AH4662" s="2"/>
    </row>
    <row r="4663" spans="4:34">
      <c r="D4663" s="62">
        <v>2025</v>
      </c>
      <c r="E4663" s="62">
        <v>6</v>
      </c>
      <c r="F4663" s="62">
        <v>2025</v>
      </c>
      <c r="G4663" s="62">
        <v>2026</v>
      </c>
      <c r="H4663" s="131"/>
      <c r="I4663" s="131"/>
      <c r="J4663" s="131"/>
      <c r="K4663" s="131"/>
      <c r="L4663" s="43">
        <v>0</v>
      </c>
      <c r="M4663" s="2"/>
      <c r="N4663" s="43"/>
      <c r="O4663" s="2"/>
      <c r="P4663" s="2"/>
      <c r="Q4663" s="2"/>
      <c r="R4663" s="2"/>
      <c r="S4663" s="2"/>
      <c r="T4663" s="2"/>
      <c r="U4663" s="2"/>
      <c r="V4663" s="2"/>
      <c r="W4663" s="2"/>
      <c r="X4663" s="2"/>
      <c r="Y4663" s="2"/>
      <c r="Z4663" s="2"/>
      <c r="AA4663" s="2"/>
      <c r="AB4663" s="2"/>
      <c r="AC4663" s="2"/>
      <c r="AD4663" s="2"/>
      <c r="AE4663" s="2"/>
      <c r="AF4663" s="2"/>
      <c r="AG4663" s="2"/>
      <c r="AH4663" s="2"/>
    </row>
    <row r="4664" spans="4:34">
      <c r="D4664" s="62">
        <v>2025</v>
      </c>
      <c r="E4664" s="62">
        <v>7</v>
      </c>
      <c r="F4664" s="62">
        <v>2026</v>
      </c>
      <c r="G4664" s="62">
        <v>2026</v>
      </c>
      <c r="H4664" s="131"/>
      <c r="I4664" s="131"/>
      <c r="J4664" s="131"/>
      <c r="K4664" s="131"/>
      <c r="L4664" s="43">
        <v>0</v>
      </c>
      <c r="M4664" s="2"/>
      <c r="N4664" s="43"/>
      <c r="O4664" s="2"/>
      <c r="P4664" s="2"/>
      <c r="Q4664" s="2"/>
      <c r="R4664" s="2"/>
      <c r="S4664" s="2"/>
      <c r="T4664" s="2"/>
      <c r="U4664" s="2"/>
      <c r="V4664" s="2"/>
      <c r="W4664" s="2"/>
      <c r="X4664" s="2"/>
      <c r="Y4664" s="2"/>
      <c r="Z4664" s="2"/>
      <c r="AA4664" s="2"/>
      <c r="AB4664" s="2"/>
      <c r="AC4664" s="2"/>
      <c r="AD4664" s="2"/>
      <c r="AE4664" s="2"/>
      <c r="AF4664" s="2"/>
      <c r="AG4664" s="2"/>
      <c r="AH4664" s="2"/>
    </row>
    <row r="4665" spans="4:34">
      <c r="D4665" s="62">
        <v>2025</v>
      </c>
      <c r="E4665" s="62">
        <v>8</v>
      </c>
      <c r="F4665" s="62">
        <v>2026</v>
      </c>
      <c r="G4665" s="62">
        <v>2026</v>
      </c>
      <c r="H4665" s="131"/>
      <c r="I4665" s="131"/>
      <c r="J4665" s="131"/>
      <c r="K4665" s="131"/>
      <c r="L4665" s="43">
        <v>0</v>
      </c>
      <c r="M4665" s="2"/>
      <c r="N4665" s="43"/>
      <c r="O4665" s="2"/>
      <c r="P4665" s="2"/>
      <c r="Q4665" s="2"/>
      <c r="R4665" s="2"/>
      <c r="S4665" s="2"/>
      <c r="T4665" s="2"/>
      <c r="U4665" s="2"/>
      <c r="V4665" s="2"/>
      <c r="W4665" s="2"/>
      <c r="X4665" s="2"/>
      <c r="Y4665" s="2"/>
      <c r="Z4665" s="2"/>
      <c r="AA4665" s="2"/>
      <c r="AB4665" s="2"/>
      <c r="AC4665" s="2"/>
      <c r="AD4665" s="2"/>
      <c r="AE4665" s="2"/>
      <c r="AF4665" s="2"/>
      <c r="AG4665" s="2"/>
      <c r="AH4665" s="2"/>
    </row>
    <row r="4666" spans="4:34">
      <c r="D4666" s="62">
        <v>2025</v>
      </c>
      <c r="E4666" s="62">
        <v>9</v>
      </c>
      <c r="F4666" s="62">
        <v>2026</v>
      </c>
      <c r="G4666" s="62">
        <v>2026</v>
      </c>
      <c r="H4666" s="131"/>
      <c r="I4666" s="131"/>
      <c r="J4666" s="131"/>
      <c r="K4666" s="131"/>
      <c r="L4666" s="43">
        <v>0</v>
      </c>
      <c r="M4666" s="2"/>
      <c r="N4666" s="43"/>
      <c r="O4666" s="2"/>
      <c r="P4666" s="2"/>
      <c r="Q4666" s="2"/>
      <c r="R4666" s="2"/>
      <c r="S4666" s="2"/>
      <c r="T4666" s="2"/>
      <c r="U4666" s="2"/>
      <c r="V4666" s="2"/>
      <c r="W4666" s="2"/>
      <c r="X4666" s="2"/>
      <c r="Y4666" s="2"/>
      <c r="Z4666" s="2"/>
      <c r="AA4666" s="2"/>
      <c r="AB4666" s="2"/>
      <c r="AC4666" s="2"/>
      <c r="AD4666" s="2"/>
      <c r="AE4666" s="2"/>
      <c r="AF4666" s="2"/>
      <c r="AG4666" s="2"/>
      <c r="AH4666" s="2"/>
    </row>
    <row r="4667" spans="4:34">
      <c r="D4667" s="62">
        <v>2025</v>
      </c>
      <c r="E4667" s="62">
        <v>10</v>
      </c>
      <c r="F4667" s="62">
        <v>2026</v>
      </c>
      <c r="G4667" s="62">
        <v>2026</v>
      </c>
      <c r="H4667" s="131"/>
      <c r="I4667" s="131"/>
      <c r="J4667" s="131"/>
      <c r="K4667" s="131"/>
      <c r="L4667" s="43">
        <v>0</v>
      </c>
      <c r="M4667" s="2"/>
      <c r="N4667" s="43"/>
      <c r="O4667" s="2"/>
      <c r="P4667" s="2"/>
      <c r="Q4667" s="2"/>
      <c r="R4667" s="2"/>
      <c r="S4667" s="2"/>
      <c r="T4667" s="2"/>
      <c r="U4667" s="2"/>
      <c r="V4667" s="2"/>
      <c r="W4667" s="2"/>
      <c r="X4667" s="2"/>
      <c r="Y4667" s="2"/>
      <c r="Z4667" s="2"/>
      <c r="AA4667" s="2"/>
      <c r="AB4667" s="2"/>
      <c r="AC4667" s="2"/>
      <c r="AD4667" s="2"/>
      <c r="AE4667" s="2"/>
      <c r="AF4667" s="2"/>
      <c r="AG4667" s="2"/>
      <c r="AH4667" s="2"/>
    </row>
    <row r="4668" spans="4:34">
      <c r="D4668" s="62">
        <v>2025</v>
      </c>
      <c r="E4668" s="62">
        <v>11</v>
      </c>
      <c r="F4668" s="62">
        <v>2026</v>
      </c>
      <c r="G4668" s="62">
        <v>2026</v>
      </c>
      <c r="H4668" s="131"/>
      <c r="I4668" s="131"/>
      <c r="J4668" s="131"/>
      <c r="K4668" s="131"/>
      <c r="L4668" s="43">
        <v>0</v>
      </c>
      <c r="M4668" s="2"/>
      <c r="N4668" s="43"/>
      <c r="O4668" s="2"/>
      <c r="P4668" s="2"/>
      <c r="Q4668" s="2"/>
      <c r="R4668" s="2"/>
      <c r="S4668" s="2"/>
      <c r="T4668" s="2"/>
      <c r="U4668" s="2"/>
      <c r="V4668" s="2"/>
      <c r="W4668" s="2"/>
      <c r="X4668" s="2"/>
      <c r="Y4668" s="2"/>
      <c r="Z4668" s="2"/>
      <c r="AA4668" s="2"/>
      <c r="AB4668" s="2"/>
      <c r="AC4668" s="2"/>
      <c r="AD4668" s="2"/>
      <c r="AE4668" s="2"/>
      <c r="AF4668" s="2"/>
      <c r="AG4668" s="2"/>
      <c r="AH4668" s="2"/>
    </row>
    <row r="4669" spans="4:34">
      <c r="D4669" s="62">
        <v>2025</v>
      </c>
      <c r="E4669" s="62">
        <v>12</v>
      </c>
      <c r="F4669" s="62">
        <v>2026</v>
      </c>
      <c r="G4669" s="62">
        <v>2026</v>
      </c>
      <c r="H4669" s="131"/>
      <c r="I4669" s="131"/>
      <c r="J4669" s="131"/>
      <c r="K4669" s="131"/>
      <c r="L4669" s="43">
        <v>0</v>
      </c>
      <c r="M4669" s="2"/>
      <c r="N4669" s="43"/>
      <c r="O4669" s="2"/>
      <c r="P4669" s="2"/>
      <c r="Q4669" s="2"/>
      <c r="R4669" s="2"/>
      <c r="S4669" s="2"/>
      <c r="T4669" s="2"/>
      <c r="U4669" s="2"/>
      <c r="V4669" s="2"/>
      <c r="W4669" s="2"/>
      <c r="X4669" s="2"/>
      <c r="Y4669" s="2"/>
      <c r="Z4669" s="2"/>
      <c r="AA4669" s="2"/>
      <c r="AB4669" s="2"/>
      <c r="AC4669" s="2"/>
      <c r="AD4669" s="2"/>
      <c r="AE4669" s="2"/>
      <c r="AF4669" s="2"/>
      <c r="AG4669" s="2"/>
      <c r="AH4669" s="2"/>
    </row>
    <row r="4670" spans="4:34">
      <c r="D4670" s="62">
        <v>2026</v>
      </c>
      <c r="E4670" s="62">
        <v>1</v>
      </c>
      <c r="F4670" s="62">
        <v>2026</v>
      </c>
      <c r="G4670" s="62">
        <v>2026</v>
      </c>
      <c r="H4670" s="131"/>
      <c r="I4670" s="131"/>
      <c r="J4670" s="131"/>
      <c r="K4670" s="131"/>
      <c r="L4670" s="43">
        <v>0</v>
      </c>
      <c r="M4670" s="2"/>
      <c r="N4670" s="43"/>
      <c r="O4670" s="2"/>
      <c r="P4670" s="2"/>
      <c r="Q4670" s="2"/>
      <c r="R4670" s="2"/>
      <c r="S4670" s="2"/>
      <c r="T4670" s="2"/>
      <c r="U4670" s="2"/>
      <c r="V4670" s="2"/>
      <c r="W4670" s="2"/>
      <c r="X4670" s="2"/>
      <c r="Y4670" s="2"/>
      <c r="Z4670" s="2"/>
      <c r="AA4670" s="2"/>
      <c r="AB4670" s="2"/>
      <c r="AC4670" s="2"/>
      <c r="AD4670" s="2"/>
      <c r="AE4670" s="2"/>
      <c r="AF4670" s="2"/>
      <c r="AG4670" s="2"/>
      <c r="AH4670" s="2"/>
    </row>
    <row r="4671" spans="4:34">
      <c r="D4671" s="62">
        <v>2026</v>
      </c>
      <c r="E4671" s="62">
        <v>2</v>
      </c>
      <c r="F4671" s="62">
        <v>2026</v>
      </c>
      <c r="G4671" s="62">
        <v>2026</v>
      </c>
      <c r="H4671" s="131"/>
      <c r="I4671" s="131"/>
      <c r="J4671" s="131"/>
      <c r="K4671" s="131"/>
      <c r="L4671" s="43">
        <v>0</v>
      </c>
      <c r="M4671" s="2"/>
      <c r="N4671" s="43"/>
      <c r="O4671" s="2"/>
      <c r="P4671" s="2"/>
      <c r="Q4671" s="2"/>
      <c r="R4671" s="2"/>
      <c r="S4671" s="2"/>
      <c r="T4671" s="2"/>
      <c r="U4671" s="2"/>
      <c r="V4671" s="2"/>
      <c r="W4671" s="2"/>
      <c r="X4671" s="2"/>
      <c r="Y4671" s="2"/>
      <c r="Z4671" s="2"/>
      <c r="AA4671" s="2"/>
      <c r="AB4671" s="2"/>
      <c r="AC4671" s="2"/>
      <c r="AD4671" s="2"/>
      <c r="AE4671" s="2"/>
      <c r="AF4671" s="2"/>
      <c r="AG4671" s="2"/>
      <c r="AH4671" s="2"/>
    </row>
    <row r="4672" spans="4:34">
      <c r="D4672" s="62">
        <v>2026</v>
      </c>
      <c r="E4672" s="62">
        <v>3</v>
      </c>
      <c r="F4672" s="62">
        <v>2026</v>
      </c>
      <c r="G4672" s="62">
        <v>2026</v>
      </c>
      <c r="H4672" s="131"/>
      <c r="I4672" s="131"/>
      <c r="J4672" s="131"/>
      <c r="K4672" s="131"/>
      <c r="L4672" s="43">
        <v>0</v>
      </c>
      <c r="M4672" s="2"/>
      <c r="N4672" s="43"/>
      <c r="O4672" s="2"/>
      <c r="P4672" s="2"/>
      <c r="Q4672" s="2"/>
      <c r="R4672" s="2"/>
      <c r="S4672" s="2"/>
      <c r="T4672" s="2"/>
      <c r="U4672" s="2"/>
      <c r="V4672" s="2"/>
      <c r="W4672" s="2"/>
      <c r="X4672" s="2"/>
      <c r="Y4672" s="2"/>
      <c r="Z4672" s="2"/>
      <c r="AA4672" s="2"/>
      <c r="AB4672" s="2"/>
      <c r="AC4672" s="2"/>
      <c r="AD4672" s="2"/>
      <c r="AE4672" s="2"/>
      <c r="AF4672" s="2"/>
      <c r="AG4672" s="2"/>
      <c r="AH4672" s="2"/>
    </row>
    <row r="4673" spans="4:34">
      <c r="D4673" s="62">
        <v>2026</v>
      </c>
      <c r="E4673" s="62">
        <v>4</v>
      </c>
      <c r="F4673" s="62">
        <v>2026</v>
      </c>
      <c r="G4673" s="62">
        <v>2026</v>
      </c>
      <c r="H4673" s="131"/>
      <c r="I4673" s="131"/>
      <c r="J4673" s="131"/>
      <c r="K4673" s="131"/>
      <c r="L4673" s="43">
        <v>0</v>
      </c>
      <c r="M4673" s="2"/>
      <c r="N4673" s="43"/>
      <c r="O4673" s="2"/>
      <c r="P4673" s="2"/>
      <c r="Q4673" s="2"/>
      <c r="R4673" s="2"/>
      <c r="S4673" s="2"/>
      <c r="T4673" s="2"/>
      <c r="U4673" s="2"/>
      <c r="V4673" s="2"/>
      <c r="W4673" s="2"/>
      <c r="X4673" s="2"/>
      <c r="Y4673" s="2"/>
      <c r="Z4673" s="2"/>
      <c r="AA4673" s="2"/>
      <c r="AB4673" s="2"/>
      <c r="AC4673" s="2"/>
      <c r="AD4673" s="2"/>
      <c r="AE4673" s="2"/>
      <c r="AF4673" s="2"/>
      <c r="AG4673" s="2"/>
      <c r="AH4673" s="2"/>
    </row>
    <row r="4674" spans="4:34">
      <c r="D4674" s="62">
        <v>2026</v>
      </c>
      <c r="E4674" s="62">
        <v>5</v>
      </c>
      <c r="F4674" s="62">
        <v>2026</v>
      </c>
      <c r="G4674" s="62">
        <v>2027</v>
      </c>
      <c r="H4674" s="131"/>
      <c r="I4674" s="131"/>
      <c r="J4674" s="131"/>
      <c r="K4674" s="131"/>
      <c r="L4674" s="43">
        <v>0</v>
      </c>
      <c r="M4674" s="2"/>
      <c r="N4674" s="43"/>
      <c r="O4674" s="2"/>
      <c r="P4674" s="2"/>
      <c r="Q4674" s="2"/>
      <c r="R4674" s="2"/>
      <c r="S4674" s="2"/>
      <c r="T4674" s="2"/>
      <c r="U4674" s="2"/>
      <c r="V4674" s="2"/>
      <c r="W4674" s="2"/>
      <c r="X4674" s="2"/>
      <c r="Y4674" s="2"/>
      <c r="Z4674" s="2"/>
      <c r="AA4674" s="2"/>
      <c r="AB4674" s="2"/>
      <c r="AC4674" s="2"/>
      <c r="AD4674" s="2"/>
      <c r="AE4674" s="2"/>
      <c r="AF4674" s="2"/>
      <c r="AG4674" s="2"/>
      <c r="AH4674" s="2"/>
    </row>
    <row r="4675" spans="4:34">
      <c r="D4675" s="62">
        <v>2026</v>
      </c>
      <c r="E4675" s="62">
        <v>6</v>
      </c>
      <c r="F4675" s="62">
        <v>2026</v>
      </c>
      <c r="G4675" s="62">
        <v>2027</v>
      </c>
      <c r="H4675" s="131"/>
      <c r="I4675" s="131"/>
      <c r="J4675" s="131"/>
      <c r="K4675" s="131"/>
      <c r="L4675" s="43">
        <v>0</v>
      </c>
      <c r="M4675" s="2"/>
      <c r="N4675" s="43"/>
      <c r="O4675" s="2"/>
      <c r="P4675" s="2"/>
      <c r="Q4675" s="2"/>
      <c r="R4675" s="2"/>
      <c r="S4675" s="2"/>
      <c r="T4675" s="2"/>
      <c r="U4675" s="2"/>
      <c r="V4675" s="2"/>
      <c r="W4675" s="2"/>
      <c r="X4675" s="2"/>
      <c r="Y4675" s="2"/>
      <c r="Z4675" s="2"/>
      <c r="AA4675" s="2"/>
      <c r="AB4675" s="2"/>
      <c r="AC4675" s="2"/>
      <c r="AD4675" s="2"/>
      <c r="AE4675" s="2"/>
      <c r="AF4675" s="2"/>
      <c r="AG4675" s="2"/>
      <c r="AH4675" s="2"/>
    </row>
    <row r="4676" spans="4:34">
      <c r="D4676" s="62">
        <v>2026</v>
      </c>
      <c r="E4676" s="62">
        <v>7</v>
      </c>
      <c r="F4676" s="62">
        <v>2027</v>
      </c>
      <c r="G4676" s="62">
        <v>2027</v>
      </c>
      <c r="H4676" s="131"/>
      <c r="I4676" s="131"/>
      <c r="J4676" s="131"/>
      <c r="K4676" s="131"/>
      <c r="L4676" s="43">
        <v>0</v>
      </c>
      <c r="M4676" s="2"/>
      <c r="N4676" s="43"/>
      <c r="O4676" s="2"/>
      <c r="P4676" s="2"/>
      <c r="Q4676" s="2"/>
      <c r="R4676" s="2"/>
      <c r="S4676" s="2"/>
      <c r="T4676" s="2"/>
      <c r="U4676" s="2"/>
      <c r="V4676" s="2"/>
      <c r="W4676" s="2"/>
      <c r="X4676" s="2"/>
      <c r="Y4676" s="2"/>
      <c r="Z4676" s="2"/>
      <c r="AA4676" s="2"/>
      <c r="AB4676" s="2"/>
      <c r="AC4676" s="2"/>
      <c r="AD4676" s="2"/>
      <c r="AE4676" s="2"/>
      <c r="AF4676" s="2"/>
      <c r="AG4676" s="2"/>
      <c r="AH4676" s="2"/>
    </row>
    <row r="4677" spans="4:34">
      <c r="D4677" s="62">
        <v>2026</v>
      </c>
      <c r="E4677" s="62">
        <v>8</v>
      </c>
      <c r="F4677" s="62">
        <v>2027</v>
      </c>
      <c r="G4677" s="62">
        <v>2027</v>
      </c>
      <c r="H4677" s="131"/>
      <c r="I4677" s="131"/>
      <c r="J4677" s="131"/>
      <c r="K4677" s="131"/>
      <c r="L4677" s="43">
        <v>0</v>
      </c>
      <c r="M4677" s="2"/>
      <c r="N4677" s="43"/>
      <c r="O4677" s="2"/>
      <c r="P4677" s="2"/>
      <c r="Q4677" s="2"/>
      <c r="R4677" s="2"/>
      <c r="S4677" s="2"/>
      <c r="T4677" s="2"/>
      <c r="U4677" s="2"/>
      <c r="V4677" s="2"/>
      <c r="W4677" s="2"/>
      <c r="X4677" s="2"/>
      <c r="Y4677" s="2"/>
      <c r="Z4677" s="2"/>
      <c r="AA4677" s="2"/>
      <c r="AB4677" s="2"/>
      <c r="AC4677" s="2"/>
      <c r="AD4677" s="2"/>
      <c r="AE4677" s="2"/>
      <c r="AF4677" s="2"/>
      <c r="AG4677" s="2"/>
      <c r="AH4677" s="2"/>
    </row>
    <row r="4678" spans="4:34">
      <c r="D4678" s="62">
        <v>2026</v>
      </c>
      <c r="E4678" s="62">
        <v>9</v>
      </c>
      <c r="F4678" s="62">
        <v>2027</v>
      </c>
      <c r="G4678" s="62">
        <v>2027</v>
      </c>
      <c r="H4678" s="131"/>
      <c r="I4678" s="131"/>
      <c r="J4678" s="131"/>
      <c r="K4678" s="131"/>
      <c r="L4678" s="43">
        <v>0</v>
      </c>
      <c r="M4678" s="2"/>
      <c r="N4678" s="43"/>
      <c r="O4678" s="2"/>
      <c r="P4678" s="2"/>
      <c r="Q4678" s="2"/>
      <c r="R4678" s="2"/>
      <c r="S4678" s="2"/>
      <c r="T4678" s="2"/>
      <c r="U4678" s="2"/>
      <c r="V4678" s="2"/>
      <c r="W4678" s="2"/>
      <c r="X4678" s="2"/>
      <c r="Y4678" s="2"/>
      <c r="Z4678" s="2"/>
      <c r="AA4678" s="2"/>
      <c r="AB4678" s="2"/>
      <c r="AC4678" s="2"/>
      <c r="AD4678" s="2"/>
      <c r="AE4678" s="2"/>
      <c r="AF4678" s="2"/>
      <c r="AG4678" s="2"/>
      <c r="AH4678" s="2"/>
    </row>
    <row r="4679" spans="4:34">
      <c r="D4679" s="62">
        <v>2026</v>
      </c>
      <c r="E4679" s="62">
        <v>10</v>
      </c>
      <c r="F4679" s="62">
        <v>2027</v>
      </c>
      <c r="G4679" s="62">
        <v>2027</v>
      </c>
      <c r="H4679" s="131"/>
      <c r="I4679" s="131"/>
      <c r="J4679" s="131"/>
      <c r="K4679" s="131"/>
      <c r="L4679" s="43">
        <v>0</v>
      </c>
      <c r="M4679" s="2"/>
      <c r="N4679" s="43"/>
      <c r="O4679" s="2"/>
      <c r="P4679" s="2"/>
      <c r="Q4679" s="2"/>
      <c r="R4679" s="2"/>
      <c r="S4679" s="2"/>
      <c r="T4679" s="2"/>
      <c r="U4679" s="2"/>
      <c r="V4679" s="2"/>
      <c r="W4679" s="2"/>
      <c r="X4679" s="2"/>
      <c r="Y4679" s="2"/>
      <c r="Z4679" s="2"/>
      <c r="AA4679" s="2"/>
      <c r="AB4679" s="2"/>
      <c r="AC4679" s="2"/>
      <c r="AD4679" s="2"/>
      <c r="AE4679" s="2"/>
      <c r="AF4679" s="2"/>
      <c r="AG4679" s="2"/>
      <c r="AH4679" s="2"/>
    </row>
    <row r="4680" spans="4:34">
      <c r="D4680" s="62">
        <v>2026</v>
      </c>
      <c r="E4680" s="62">
        <v>11</v>
      </c>
      <c r="F4680" s="62">
        <v>2027</v>
      </c>
      <c r="G4680" s="62">
        <v>2027</v>
      </c>
      <c r="H4680" s="131"/>
      <c r="I4680" s="131"/>
      <c r="J4680" s="131"/>
      <c r="K4680" s="131"/>
      <c r="L4680" s="43">
        <v>0</v>
      </c>
      <c r="M4680" s="2"/>
      <c r="N4680" s="43"/>
      <c r="O4680" s="2"/>
      <c r="P4680" s="2"/>
      <c r="Q4680" s="2"/>
      <c r="R4680" s="2"/>
      <c r="S4680" s="2"/>
      <c r="T4680" s="2"/>
      <c r="U4680" s="2"/>
      <c r="V4680" s="2"/>
      <c r="W4680" s="2"/>
      <c r="X4680" s="2"/>
      <c r="Y4680" s="2"/>
      <c r="Z4680" s="2"/>
      <c r="AA4680" s="2"/>
      <c r="AB4680" s="2"/>
      <c r="AC4680" s="2"/>
      <c r="AD4680" s="2"/>
      <c r="AE4680" s="2"/>
      <c r="AF4680" s="2"/>
      <c r="AG4680" s="2"/>
      <c r="AH4680" s="2"/>
    </row>
    <row r="4681" spans="4:34">
      <c r="D4681" s="62">
        <v>2026</v>
      </c>
      <c r="E4681" s="62">
        <v>12</v>
      </c>
      <c r="F4681" s="62">
        <v>2027</v>
      </c>
      <c r="G4681" s="62">
        <v>2027</v>
      </c>
      <c r="H4681" s="131"/>
      <c r="I4681" s="131"/>
      <c r="J4681" s="131"/>
      <c r="K4681" s="131"/>
      <c r="L4681" s="43">
        <v>0</v>
      </c>
      <c r="M4681" s="2"/>
      <c r="N4681" s="43"/>
      <c r="O4681" s="2"/>
      <c r="P4681" s="2"/>
      <c r="Q4681" s="2"/>
      <c r="R4681" s="2"/>
      <c r="S4681" s="2"/>
      <c r="T4681" s="2"/>
      <c r="U4681" s="2"/>
      <c r="V4681" s="2"/>
      <c r="W4681" s="2"/>
      <c r="X4681" s="2"/>
      <c r="Y4681" s="2"/>
      <c r="Z4681" s="2"/>
      <c r="AA4681" s="2"/>
      <c r="AB4681" s="2"/>
      <c r="AC4681" s="2"/>
      <c r="AD4681" s="2"/>
      <c r="AE4681" s="2"/>
      <c r="AF4681" s="2"/>
      <c r="AG4681" s="2"/>
      <c r="AH4681" s="2"/>
    </row>
    <row r="4682" spans="4:34">
      <c r="D4682" s="62">
        <v>2027</v>
      </c>
      <c r="E4682" s="62">
        <v>1</v>
      </c>
      <c r="F4682" s="62">
        <v>2027</v>
      </c>
      <c r="G4682" s="62">
        <v>2027</v>
      </c>
      <c r="H4682" s="131"/>
      <c r="I4682" s="131"/>
      <c r="J4682" s="131"/>
      <c r="K4682" s="131"/>
      <c r="L4682" s="43">
        <v>0</v>
      </c>
      <c r="M4682" s="2"/>
      <c r="N4682" s="43"/>
      <c r="O4682" s="2"/>
      <c r="P4682" s="2"/>
      <c r="Q4682" s="2"/>
      <c r="R4682" s="2"/>
      <c r="S4682" s="2"/>
      <c r="T4682" s="2"/>
      <c r="U4682" s="2"/>
      <c r="V4682" s="2"/>
      <c r="W4682" s="2"/>
      <c r="X4682" s="2"/>
      <c r="Y4682" s="2"/>
      <c r="Z4682" s="2"/>
      <c r="AA4682" s="2"/>
      <c r="AB4682" s="2"/>
      <c r="AC4682" s="2"/>
      <c r="AD4682" s="2"/>
      <c r="AE4682" s="2"/>
      <c r="AF4682" s="2"/>
      <c r="AG4682" s="2"/>
      <c r="AH4682" s="2"/>
    </row>
    <row r="4683" spans="4:34">
      <c r="D4683" s="62">
        <v>2027</v>
      </c>
      <c r="E4683" s="62">
        <v>2</v>
      </c>
      <c r="F4683" s="62">
        <v>2027</v>
      </c>
      <c r="G4683" s="62">
        <v>2027</v>
      </c>
      <c r="H4683" s="131"/>
      <c r="I4683" s="131"/>
      <c r="J4683" s="131"/>
      <c r="K4683" s="131"/>
      <c r="L4683" s="43">
        <v>0</v>
      </c>
      <c r="M4683" s="2"/>
      <c r="N4683" s="43"/>
      <c r="O4683" s="2"/>
      <c r="P4683" s="2"/>
      <c r="Q4683" s="2"/>
      <c r="R4683" s="2"/>
      <c r="S4683" s="2"/>
      <c r="T4683" s="2"/>
      <c r="U4683" s="2"/>
      <c r="V4683" s="2"/>
      <c r="W4683" s="2"/>
      <c r="X4683" s="2"/>
      <c r="Y4683" s="2"/>
      <c r="Z4683" s="2"/>
      <c r="AA4683" s="2"/>
      <c r="AB4683" s="2"/>
      <c r="AC4683" s="2"/>
      <c r="AD4683" s="2"/>
      <c r="AE4683" s="2"/>
      <c r="AF4683" s="2"/>
      <c r="AG4683" s="2"/>
      <c r="AH4683" s="2"/>
    </row>
    <row r="4684" spans="4:34">
      <c r="D4684" s="62">
        <v>2027</v>
      </c>
      <c r="E4684" s="62">
        <v>3</v>
      </c>
      <c r="F4684" s="62">
        <v>2027</v>
      </c>
      <c r="G4684" s="62">
        <v>2027</v>
      </c>
      <c r="H4684" s="131"/>
      <c r="I4684" s="131"/>
      <c r="J4684" s="131"/>
      <c r="K4684" s="131"/>
      <c r="L4684" s="43">
        <v>0</v>
      </c>
      <c r="M4684" s="2"/>
      <c r="N4684" s="43"/>
      <c r="O4684" s="2"/>
      <c r="P4684" s="2"/>
      <c r="Q4684" s="2"/>
      <c r="R4684" s="2"/>
      <c r="S4684" s="2"/>
      <c r="T4684" s="2"/>
      <c r="U4684" s="2"/>
      <c r="V4684" s="2"/>
      <c r="W4684" s="2"/>
      <c r="X4684" s="2"/>
      <c r="Y4684" s="2"/>
      <c r="Z4684" s="2"/>
      <c r="AA4684" s="2"/>
      <c r="AB4684" s="2"/>
      <c r="AC4684" s="2"/>
      <c r="AD4684" s="2"/>
      <c r="AE4684" s="2"/>
      <c r="AF4684" s="2"/>
      <c r="AG4684" s="2"/>
      <c r="AH4684" s="2"/>
    </row>
    <row r="4685" spans="4:34">
      <c r="D4685" s="62">
        <v>2027</v>
      </c>
      <c r="E4685" s="62">
        <v>4</v>
      </c>
      <c r="F4685" s="62">
        <v>2027</v>
      </c>
      <c r="G4685" s="62">
        <v>2027</v>
      </c>
      <c r="H4685" s="131"/>
      <c r="I4685" s="131"/>
      <c r="J4685" s="131"/>
      <c r="K4685" s="131"/>
      <c r="L4685" s="43">
        <v>0</v>
      </c>
      <c r="M4685" s="2"/>
      <c r="N4685" s="43"/>
      <c r="O4685" s="2"/>
      <c r="P4685" s="2"/>
      <c r="Q4685" s="2"/>
      <c r="R4685" s="2"/>
      <c r="S4685" s="2"/>
      <c r="T4685" s="2"/>
      <c r="U4685" s="2"/>
      <c r="V4685" s="2"/>
      <c r="W4685" s="2"/>
      <c r="X4685" s="2"/>
      <c r="Y4685" s="2"/>
      <c r="Z4685" s="2"/>
      <c r="AA4685" s="2"/>
      <c r="AB4685" s="2"/>
      <c r="AC4685" s="2"/>
      <c r="AD4685" s="2"/>
      <c r="AE4685" s="2"/>
      <c r="AF4685" s="2"/>
      <c r="AG4685" s="2"/>
      <c r="AH4685" s="2"/>
    </row>
    <row r="4686" spans="4:34">
      <c r="D4686" s="62">
        <v>2027</v>
      </c>
      <c r="E4686" s="62">
        <v>5</v>
      </c>
      <c r="F4686" s="62">
        <v>2027</v>
      </c>
      <c r="G4686" s="62">
        <v>2028</v>
      </c>
      <c r="H4686" s="131"/>
      <c r="I4686" s="131"/>
      <c r="J4686" s="131"/>
      <c r="K4686" s="131"/>
      <c r="L4686" s="43">
        <v>0</v>
      </c>
      <c r="M4686" s="2"/>
      <c r="N4686" s="43"/>
      <c r="O4686" s="2"/>
      <c r="P4686" s="2"/>
      <c r="Q4686" s="2"/>
      <c r="R4686" s="2"/>
      <c r="S4686" s="2"/>
      <c r="T4686" s="2"/>
      <c r="U4686" s="2"/>
      <c r="V4686" s="2"/>
      <c r="W4686" s="2"/>
      <c r="X4686" s="2"/>
      <c r="Y4686" s="2"/>
      <c r="Z4686" s="2"/>
      <c r="AA4686" s="2"/>
      <c r="AB4686" s="2"/>
      <c r="AC4686" s="2"/>
      <c r="AD4686" s="2"/>
      <c r="AE4686" s="2"/>
      <c r="AF4686" s="2"/>
      <c r="AG4686" s="2"/>
      <c r="AH4686" s="2"/>
    </row>
    <row r="4687" spans="4:34">
      <c r="D4687" s="62">
        <v>2027</v>
      </c>
      <c r="E4687" s="62">
        <v>6</v>
      </c>
      <c r="F4687" s="62">
        <v>2027</v>
      </c>
      <c r="G4687" s="62">
        <v>2028</v>
      </c>
      <c r="H4687" s="131"/>
      <c r="I4687" s="131"/>
      <c r="J4687" s="131"/>
      <c r="K4687" s="131"/>
      <c r="L4687" s="43">
        <v>0</v>
      </c>
      <c r="M4687" s="2"/>
      <c r="N4687" s="43"/>
      <c r="O4687" s="2"/>
      <c r="P4687" s="2"/>
      <c r="Q4687" s="2"/>
      <c r="R4687" s="2"/>
      <c r="S4687" s="2"/>
      <c r="T4687" s="2"/>
      <c r="U4687" s="2"/>
      <c r="V4687" s="2"/>
      <c r="W4687" s="2"/>
      <c r="X4687" s="2"/>
      <c r="Y4687" s="2"/>
      <c r="Z4687" s="2"/>
      <c r="AA4687" s="2"/>
      <c r="AB4687" s="2"/>
      <c r="AC4687" s="2"/>
      <c r="AD4687" s="2"/>
      <c r="AE4687" s="2"/>
      <c r="AF4687" s="2"/>
      <c r="AG4687" s="2"/>
      <c r="AH4687" s="2"/>
    </row>
    <row r="4688" spans="4:34">
      <c r="D4688" s="62">
        <v>2027</v>
      </c>
      <c r="E4688" s="62">
        <v>7</v>
      </c>
      <c r="F4688" s="62">
        <v>2028</v>
      </c>
      <c r="G4688" s="62">
        <v>2028</v>
      </c>
      <c r="H4688" s="131"/>
      <c r="I4688" s="131"/>
      <c r="J4688" s="131"/>
      <c r="K4688" s="131"/>
      <c r="L4688" s="43">
        <v>0</v>
      </c>
      <c r="M4688" s="2"/>
      <c r="N4688" s="43"/>
      <c r="O4688" s="2"/>
      <c r="P4688" s="2"/>
      <c r="Q4688" s="2"/>
      <c r="R4688" s="2"/>
      <c r="S4688" s="2"/>
      <c r="T4688" s="2"/>
      <c r="U4688" s="2"/>
      <c r="V4688" s="2"/>
      <c r="W4688" s="2"/>
      <c r="X4688" s="2"/>
      <c r="Y4688" s="2"/>
      <c r="Z4688" s="2"/>
      <c r="AA4688" s="2"/>
      <c r="AB4688" s="2"/>
      <c r="AC4688" s="2"/>
      <c r="AD4688" s="2"/>
      <c r="AE4688" s="2"/>
      <c r="AF4688" s="2"/>
      <c r="AG4688" s="2"/>
      <c r="AH4688" s="2"/>
    </row>
    <row r="4689" spans="4:34">
      <c r="D4689" s="62">
        <v>2027</v>
      </c>
      <c r="E4689" s="62">
        <v>8</v>
      </c>
      <c r="F4689" s="62">
        <v>2028</v>
      </c>
      <c r="G4689" s="62">
        <v>2028</v>
      </c>
      <c r="H4689" s="131"/>
      <c r="I4689" s="131"/>
      <c r="J4689" s="131"/>
      <c r="K4689" s="131"/>
      <c r="L4689" s="43">
        <v>0</v>
      </c>
      <c r="M4689" s="2"/>
      <c r="N4689" s="43"/>
      <c r="O4689" s="2"/>
      <c r="P4689" s="2"/>
      <c r="Q4689" s="2"/>
      <c r="R4689" s="2"/>
      <c r="S4689" s="2"/>
      <c r="T4689" s="2"/>
      <c r="U4689" s="2"/>
      <c r="V4689" s="2"/>
      <c r="W4689" s="2"/>
      <c r="X4689" s="2"/>
      <c r="Y4689" s="2"/>
      <c r="Z4689" s="2"/>
      <c r="AA4689" s="2"/>
      <c r="AB4689" s="2"/>
      <c r="AC4689" s="2"/>
      <c r="AD4689" s="2"/>
      <c r="AE4689" s="2"/>
      <c r="AF4689" s="2"/>
      <c r="AG4689" s="2"/>
      <c r="AH4689" s="2"/>
    </row>
    <row r="4690" spans="4:34">
      <c r="D4690" s="62">
        <v>2027</v>
      </c>
      <c r="E4690" s="62">
        <v>9</v>
      </c>
      <c r="F4690" s="62">
        <v>2028</v>
      </c>
      <c r="G4690" s="62">
        <v>2028</v>
      </c>
      <c r="H4690" s="131"/>
      <c r="I4690" s="131"/>
      <c r="J4690" s="131"/>
      <c r="K4690" s="131"/>
      <c r="L4690" s="43">
        <v>0</v>
      </c>
      <c r="M4690" s="2"/>
      <c r="N4690" s="43"/>
      <c r="O4690" s="2"/>
      <c r="P4690" s="2"/>
      <c r="Q4690" s="2"/>
      <c r="R4690" s="2"/>
      <c r="S4690" s="2"/>
      <c r="T4690" s="2"/>
      <c r="U4690" s="2"/>
      <c r="V4690" s="2"/>
      <c r="W4690" s="2"/>
      <c r="X4690" s="2"/>
      <c r="Y4690" s="2"/>
      <c r="Z4690" s="2"/>
      <c r="AA4690" s="2"/>
      <c r="AB4690" s="2"/>
      <c r="AC4690" s="2"/>
      <c r="AD4690" s="2"/>
      <c r="AE4690" s="2"/>
      <c r="AF4690" s="2"/>
      <c r="AG4690" s="2"/>
      <c r="AH4690" s="2"/>
    </row>
    <row r="4691" spans="4:34">
      <c r="D4691" s="62">
        <v>2027</v>
      </c>
      <c r="E4691" s="62">
        <v>10</v>
      </c>
      <c r="F4691" s="62">
        <v>2028</v>
      </c>
      <c r="G4691" s="62">
        <v>2028</v>
      </c>
      <c r="H4691" s="131"/>
      <c r="I4691" s="131"/>
      <c r="J4691" s="131"/>
      <c r="K4691" s="131"/>
      <c r="L4691" s="43">
        <v>0</v>
      </c>
      <c r="M4691" s="2"/>
      <c r="N4691" s="43"/>
      <c r="O4691" s="2"/>
      <c r="P4691" s="2"/>
      <c r="Q4691" s="2"/>
      <c r="R4691" s="2"/>
      <c r="S4691" s="2"/>
      <c r="T4691" s="2"/>
      <c r="U4691" s="2"/>
      <c r="V4691" s="2"/>
      <c r="W4691" s="2"/>
      <c r="X4691" s="2"/>
      <c r="Y4691" s="2"/>
      <c r="Z4691" s="2"/>
      <c r="AA4691" s="2"/>
      <c r="AB4691" s="2"/>
      <c r="AC4691" s="2"/>
      <c r="AD4691" s="2"/>
      <c r="AE4691" s="2"/>
      <c r="AF4691" s="2"/>
      <c r="AG4691" s="2"/>
      <c r="AH4691" s="2"/>
    </row>
    <row r="4692" spans="4:34">
      <c r="D4692" s="62">
        <v>2027</v>
      </c>
      <c r="E4692" s="62">
        <v>11</v>
      </c>
      <c r="F4692" s="62">
        <v>2028</v>
      </c>
      <c r="G4692" s="62">
        <v>2028</v>
      </c>
      <c r="H4692" s="131"/>
      <c r="I4692" s="131"/>
      <c r="J4692" s="131"/>
      <c r="K4692" s="131"/>
      <c r="L4692" s="43">
        <v>0</v>
      </c>
      <c r="M4692" s="2"/>
      <c r="N4692" s="43"/>
      <c r="O4692" s="2"/>
      <c r="P4692" s="2"/>
      <c r="Q4692" s="2"/>
      <c r="R4692" s="2"/>
      <c r="S4692" s="2"/>
      <c r="T4692" s="2"/>
      <c r="U4692" s="2"/>
      <c r="V4692" s="2"/>
      <c r="W4692" s="2"/>
      <c r="X4692" s="2"/>
      <c r="Y4692" s="2"/>
      <c r="Z4692" s="2"/>
      <c r="AA4692" s="2"/>
      <c r="AB4692" s="2"/>
      <c r="AC4692" s="2"/>
      <c r="AD4692" s="2"/>
      <c r="AE4692" s="2"/>
      <c r="AF4692" s="2"/>
      <c r="AG4692" s="2"/>
      <c r="AH4692" s="2"/>
    </row>
    <row r="4693" spans="4:34">
      <c r="D4693" s="62">
        <v>2027</v>
      </c>
      <c r="E4693" s="62">
        <v>12</v>
      </c>
      <c r="F4693" s="62">
        <v>2028</v>
      </c>
      <c r="G4693" s="62">
        <v>2028</v>
      </c>
      <c r="H4693" s="131"/>
      <c r="I4693" s="131"/>
      <c r="J4693" s="131"/>
      <c r="K4693" s="131"/>
      <c r="L4693" s="43">
        <v>0</v>
      </c>
      <c r="M4693" s="2"/>
      <c r="N4693" s="43"/>
      <c r="O4693" s="2"/>
      <c r="P4693" s="2"/>
      <c r="Q4693" s="2"/>
      <c r="R4693" s="2"/>
      <c r="S4693" s="2"/>
      <c r="T4693" s="2"/>
      <c r="U4693" s="2"/>
      <c r="V4693" s="2"/>
      <c r="W4693" s="2"/>
      <c r="X4693" s="2"/>
      <c r="Y4693" s="2"/>
      <c r="Z4693" s="2"/>
      <c r="AA4693" s="2"/>
      <c r="AB4693" s="2"/>
      <c r="AC4693" s="2"/>
      <c r="AD4693" s="2"/>
      <c r="AE4693" s="2"/>
      <c r="AF4693" s="2"/>
      <c r="AG4693" s="2"/>
      <c r="AH4693" s="2"/>
    </row>
    <row r="4694" spans="4:34">
      <c r="D4694" s="62">
        <v>2028</v>
      </c>
      <c r="E4694" s="62">
        <v>1</v>
      </c>
      <c r="F4694" s="62">
        <v>2028</v>
      </c>
      <c r="G4694" s="62">
        <v>2028</v>
      </c>
      <c r="H4694" s="131"/>
      <c r="I4694" s="131"/>
      <c r="J4694" s="131"/>
      <c r="K4694" s="131"/>
      <c r="L4694" s="43">
        <v>0</v>
      </c>
      <c r="M4694" s="2"/>
      <c r="N4694" s="43"/>
      <c r="O4694" s="2"/>
      <c r="P4694" s="2"/>
      <c r="Q4694" s="2"/>
      <c r="R4694" s="2"/>
      <c r="S4694" s="2"/>
      <c r="T4694" s="2"/>
      <c r="U4694" s="2"/>
      <c r="V4694" s="2"/>
      <c r="W4694" s="2"/>
      <c r="X4694" s="2"/>
      <c r="Y4694" s="2"/>
      <c r="Z4694" s="2"/>
      <c r="AA4694" s="2"/>
      <c r="AB4694" s="2"/>
      <c r="AC4694" s="2"/>
      <c r="AD4694" s="2"/>
      <c r="AE4694" s="2"/>
      <c r="AF4694" s="2"/>
      <c r="AG4694" s="2"/>
      <c r="AH4694" s="2"/>
    </row>
    <row r="4695" spans="4:34">
      <c r="D4695" s="62">
        <v>2028</v>
      </c>
      <c r="E4695" s="62">
        <v>2</v>
      </c>
      <c r="F4695" s="62">
        <v>2028</v>
      </c>
      <c r="G4695" s="62">
        <v>2028</v>
      </c>
      <c r="H4695" s="131"/>
      <c r="I4695" s="131"/>
      <c r="J4695" s="131"/>
      <c r="K4695" s="131"/>
      <c r="L4695" s="43">
        <v>0</v>
      </c>
      <c r="M4695" s="2"/>
      <c r="N4695" s="43"/>
      <c r="O4695" s="2"/>
      <c r="P4695" s="2"/>
      <c r="Q4695" s="2"/>
      <c r="R4695" s="2"/>
      <c r="S4695" s="2"/>
      <c r="T4695" s="2"/>
      <c r="U4695" s="2"/>
      <c r="V4695" s="2"/>
      <c r="W4695" s="2"/>
      <c r="X4695" s="2"/>
      <c r="Y4695" s="2"/>
      <c r="Z4695" s="2"/>
      <c r="AA4695" s="2"/>
      <c r="AB4695" s="2"/>
      <c r="AC4695" s="2"/>
      <c r="AD4695" s="2"/>
      <c r="AE4695" s="2"/>
      <c r="AF4695" s="2"/>
      <c r="AG4695" s="2"/>
      <c r="AH4695" s="2"/>
    </row>
    <row r="4696" spans="4:34">
      <c r="D4696" s="62">
        <v>2028</v>
      </c>
      <c r="E4696" s="62">
        <v>3</v>
      </c>
      <c r="F4696" s="62">
        <v>2028</v>
      </c>
      <c r="G4696" s="62">
        <v>2028</v>
      </c>
      <c r="H4696" s="131"/>
      <c r="I4696" s="131"/>
      <c r="J4696" s="131"/>
      <c r="K4696" s="131"/>
      <c r="L4696" s="43">
        <v>0</v>
      </c>
      <c r="M4696" s="2"/>
      <c r="N4696" s="43"/>
      <c r="O4696" s="2"/>
      <c r="P4696" s="2"/>
      <c r="Q4696" s="2"/>
      <c r="R4696" s="2"/>
      <c r="S4696" s="2"/>
      <c r="T4696" s="2"/>
      <c r="U4696" s="2"/>
      <c r="V4696" s="2"/>
      <c r="W4696" s="2"/>
      <c r="X4696" s="2"/>
      <c r="Y4696" s="2"/>
      <c r="Z4696" s="2"/>
      <c r="AA4696" s="2"/>
      <c r="AB4696" s="2"/>
      <c r="AC4696" s="2"/>
      <c r="AD4696" s="2"/>
      <c r="AE4696" s="2"/>
      <c r="AF4696" s="2"/>
      <c r="AG4696" s="2"/>
      <c r="AH4696" s="2"/>
    </row>
    <row r="4697" spans="4:34">
      <c r="D4697" s="62">
        <v>2028</v>
      </c>
      <c r="E4697" s="62">
        <v>4</v>
      </c>
      <c r="F4697" s="62">
        <v>2028</v>
      </c>
      <c r="G4697" s="62">
        <v>2028</v>
      </c>
      <c r="H4697" s="131"/>
      <c r="I4697" s="131"/>
      <c r="J4697" s="131"/>
      <c r="K4697" s="131"/>
      <c r="L4697" s="43">
        <v>0</v>
      </c>
      <c r="M4697" s="2"/>
      <c r="N4697" s="43"/>
      <c r="O4697" s="2"/>
      <c r="P4697" s="2"/>
      <c r="Q4697" s="2"/>
      <c r="R4697" s="2"/>
      <c r="S4697" s="2"/>
      <c r="T4697" s="2"/>
      <c r="U4697" s="2"/>
      <c r="V4697" s="2"/>
      <c r="W4697" s="2"/>
      <c r="X4697" s="2"/>
      <c r="Y4697" s="2"/>
      <c r="Z4697" s="2"/>
      <c r="AA4697" s="2"/>
      <c r="AB4697" s="2"/>
      <c r="AC4697" s="2"/>
      <c r="AD4697" s="2"/>
      <c r="AE4697" s="2"/>
      <c r="AF4697" s="2"/>
      <c r="AG4697" s="2"/>
      <c r="AH4697" s="2"/>
    </row>
    <row r="4698" spans="4:34">
      <c r="D4698" s="62">
        <v>2028</v>
      </c>
      <c r="E4698" s="62">
        <v>5</v>
      </c>
      <c r="F4698" s="62">
        <v>2028</v>
      </c>
      <c r="G4698" s="62">
        <v>2029</v>
      </c>
      <c r="H4698" s="131"/>
      <c r="I4698" s="131"/>
      <c r="J4698" s="131"/>
      <c r="K4698" s="131"/>
      <c r="L4698" s="43">
        <v>0</v>
      </c>
      <c r="M4698" s="2"/>
      <c r="N4698" s="43"/>
      <c r="O4698" s="2"/>
      <c r="P4698" s="2"/>
      <c r="Q4698" s="2"/>
      <c r="R4698" s="2"/>
      <c r="S4698" s="2"/>
      <c r="T4698" s="2"/>
      <c r="U4698" s="2"/>
      <c r="V4698" s="2"/>
      <c r="W4698" s="2"/>
      <c r="X4698" s="2"/>
      <c r="Y4698" s="2"/>
      <c r="Z4698" s="2"/>
      <c r="AA4698" s="2"/>
      <c r="AB4698" s="2"/>
      <c r="AC4698" s="2"/>
      <c r="AD4698" s="2"/>
      <c r="AE4698" s="2"/>
      <c r="AF4698" s="2"/>
      <c r="AG4698" s="2"/>
      <c r="AH4698" s="2"/>
    </row>
    <row r="4699" spans="4:34">
      <c r="D4699" s="62">
        <v>2028</v>
      </c>
      <c r="E4699" s="62">
        <v>6</v>
      </c>
      <c r="F4699" s="62">
        <v>2028</v>
      </c>
      <c r="G4699" s="62">
        <v>2029</v>
      </c>
      <c r="H4699" s="131"/>
      <c r="I4699" s="131"/>
      <c r="J4699" s="131"/>
      <c r="K4699" s="131"/>
      <c r="L4699" s="43">
        <v>0</v>
      </c>
      <c r="M4699" s="2"/>
      <c r="N4699" s="43"/>
      <c r="O4699" s="2"/>
      <c r="P4699" s="2"/>
      <c r="Q4699" s="2"/>
      <c r="R4699" s="2"/>
      <c r="S4699" s="2"/>
      <c r="T4699" s="2"/>
      <c r="U4699" s="2"/>
      <c r="V4699" s="2"/>
      <c r="W4699" s="2"/>
      <c r="X4699" s="2"/>
      <c r="Y4699" s="2"/>
      <c r="Z4699" s="2"/>
      <c r="AA4699" s="2"/>
      <c r="AB4699" s="2"/>
      <c r="AC4699" s="2"/>
      <c r="AD4699" s="2"/>
      <c r="AE4699" s="2"/>
      <c r="AF4699" s="2"/>
      <c r="AG4699" s="2"/>
      <c r="AH4699" s="2"/>
    </row>
    <row r="4700" spans="4:34">
      <c r="D4700" s="62">
        <v>2028</v>
      </c>
      <c r="E4700" s="62">
        <v>7</v>
      </c>
      <c r="F4700" s="62">
        <v>2029</v>
      </c>
      <c r="G4700" s="62">
        <v>2029</v>
      </c>
      <c r="H4700" s="131"/>
      <c r="I4700" s="131"/>
      <c r="J4700" s="131"/>
      <c r="K4700" s="131"/>
      <c r="L4700" s="43">
        <v>0</v>
      </c>
      <c r="M4700" s="2"/>
      <c r="N4700" s="43"/>
      <c r="O4700" s="2"/>
      <c r="P4700" s="2"/>
      <c r="Q4700" s="2"/>
      <c r="R4700" s="2"/>
      <c r="S4700" s="2"/>
      <c r="T4700" s="2"/>
      <c r="U4700" s="2"/>
      <c r="V4700" s="2"/>
      <c r="W4700" s="2"/>
      <c r="X4700" s="2"/>
      <c r="Y4700" s="2"/>
      <c r="Z4700" s="2"/>
      <c r="AA4700" s="2"/>
      <c r="AB4700" s="2"/>
      <c r="AC4700" s="2"/>
      <c r="AD4700" s="2"/>
      <c r="AE4700" s="2"/>
      <c r="AF4700" s="2"/>
      <c r="AG4700" s="2"/>
      <c r="AH4700" s="2"/>
    </row>
    <row r="4701" spans="4:34">
      <c r="D4701" s="62">
        <v>2028</v>
      </c>
      <c r="E4701" s="62">
        <v>8</v>
      </c>
      <c r="F4701" s="62">
        <v>2029</v>
      </c>
      <c r="G4701" s="62">
        <v>2029</v>
      </c>
      <c r="H4701" s="131"/>
      <c r="I4701" s="131"/>
      <c r="J4701" s="131"/>
      <c r="K4701" s="131"/>
      <c r="L4701" s="43">
        <v>0</v>
      </c>
      <c r="M4701" s="2"/>
      <c r="N4701" s="43"/>
      <c r="O4701" s="2"/>
      <c r="P4701" s="2"/>
      <c r="Q4701" s="2"/>
      <c r="R4701" s="2"/>
      <c r="S4701" s="2"/>
      <c r="T4701" s="2"/>
      <c r="U4701" s="2"/>
      <c r="V4701" s="2"/>
      <c r="W4701" s="2"/>
      <c r="X4701" s="2"/>
      <c r="Y4701" s="2"/>
      <c r="Z4701" s="2"/>
      <c r="AA4701" s="2"/>
      <c r="AB4701" s="2"/>
      <c r="AC4701" s="2"/>
      <c r="AD4701" s="2"/>
      <c r="AE4701" s="2"/>
      <c r="AF4701" s="2"/>
      <c r="AG4701" s="2"/>
      <c r="AH4701" s="2"/>
    </row>
    <row r="4702" spans="4:34">
      <c r="D4702" s="62">
        <v>2028</v>
      </c>
      <c r="E4702" s="62">
        <v>9</v>
      </c>
      <c r="F4702" s="62">
        <v>2029</v>
      </c>
      <c r="G4702" s="62">
        <v>2029</v>
      </c>
      <c r="H4702" s="131"/>
      <c r="I4702" s="131"/>
      <c r="J4702" s="131"/>
      <c r="K4702" s="131"/>
      <c r="L4702" s="43">
        <v>0</v>
      </c>
      <c r="M4702" s="2"/>
      <c r="N4702" s="43"/>
      <c r="O4702" s="2"/>
      <c r="P4702" s="2"/>
      <c r="Q4702" s="2"/>
      <c r="R4702" s="2"/>
      <c r="S4702" s="2"/>
      <c r="T4702" s="2"/>
      <c r="U4702" s="2"/>
      <c r="V4702" s="2"/>
      <c r="W4702" s="2"/>
      <c r="X4702" s="2"/>
      <c r="Y4702" s="2"/>
      <c r="Z4702" s="2"/>
      <c r="AA4702" s="2"/>
      <c r="AB4702" s="2"/>
      <c r="AC4702" s="2"/>
      <c r="AD4702" s="2"/>
      <c r="AE4702" s="2"/>
      <c r="AF4702" s="2"/>
      <c r="AG4702" s="2"/>
      <c r="AH4702" s="2"/>
    </row>
    <row r="4703" spans="4:34">
      <c r="D4703" s="62">
        <v>2028</v>
      </c>
      <c r="E4703" s="62">
        <v>10</v>
      </c>
      <c r="F4703" s="62">
        <v>2029</v>
      </c>
      <c r="G4703" s="62">
        <v>2029</v>
      </c>
      <c r="H4703" s="131"/>
      <c r="I4703" s="131"/>
      <c r="J4703" s="131"/>
      <c r="K4703" s="131"/>
      <c r="L4703" s="43">
        <v>0</v>
      </c>
      <c r="M4703" s="2"/>
      <c r="N4703" s="43"/>
      <c r="O4703" s="2"/>
      <c r="P4703" s="2"/>
      <c r="Q4703" s="2"/>
      <c r="R4703" s="2"/>
      <c r="S4703" s="2"/>
      <c r="T4703" s="2"/>
      <c r="U4703" s="2"/>
      <c r="V4703" s="2"/>
      <c r="W4703" s="2"/>
      <c r="X4703" s="2"/>
      <c r="Y4703" s="2"/>
      <c r="Z4703" s="2"/>
      <c r="AA4703" s="2"/>
      <c r="AB4703" s="2"/>
      <c r="AC4703" s="2"/>
      <c r="AD4703" s="2"/>
      <c r="AE4703" s="2"/>
      <c r="AF4703" s="2"/>
      <c r="AG4703" s="2"/>
      <c r="AH4703" s="2"/>
    </row>
    <row r="4704" spans="4:34">
      <c r="D4704" s="62">
        <v>2028</v>
      </c>
      <c r="E4704" s="62">
        <v>11</v>
      </c>
      <c r="F4704" s="62">
        <v>2029</v>
      </c>
      <c r="G4704" s="62">
        <v>2029</v>
      </c>
      <c r="H4704" s="131"/>
      <c r="I4704" s="131"/>
      <c r="J4704" s="131"/>
      <c r="K4704" s="131"/>
      <c r="L4704" s="43">
        <v>0</v>
      </c>
      <c r="M4704" s="2"/>
      <c r="N4704" s="43"/>
      <c r="O4704" s="2"/>
      <c r="P4704" s="2"/>
      <c r="Q4704" s="2"/>
      <c r="R4704" s="2"/>
      <c r="S4704" s="2"/>
      <c r="T4704" s="2"/>
      <c r="U4704" s="2"/>
      <c r="V4704" s="2"/>
      <c r="W4704" s="2"/>
      <c r="X4704" s="2"/>
      <c r="Y4704" s="2"/>
      <c r="Z4704" s="2"/>
      <c r="AA4704" s="2"/>
      <c r="AB4704" s="2"/>
      <c r="AC4704" s="2"/>
      <c r="AD4704" s="2"/>
      <c r="AE4704" s="2"/>
      <c r="AF4704" s="2"/>
      <c r="AG4704" s="2"/>
      <c r="AH4704" s="2"/>
    </row>
    <row r="4705" spans="4:34">
      <c r="D4705" s="62">
        <v>2028</v>
      </c>
      <c r="E4705" s="62">
        <v>12</v>
      </c>
      <c r="F4705" s="62">
        <v>2029</v>
      </c>
      <c r="G4705" s="62">
        <v>2029</v>
      </c>
      <c r="H4705" s="131"/>
      <c r="I4705" s="131"/>
      <c r="J4705" s="131"/>
      <c r="K4705" s="131"/>
      <c r="L4705" s="43">
        <v>0</v>
      </c>
      <c r="M4705" s="2"/>
      <c r="N4705" s="43"/>
      <c r="O4705" s="2"/>
      <c r="P4705" s="2"/>
      <c r="Q4705" s="2"/>
      <c r="R4705" s="2"/>
      <c r="S4705" s="2"/>
      <c r="T4705" s="2"/>
      <c r="U4705" s="2"/>
      <c r="V4705" s="2"/>
      <c r="W4705" s="2"/>
      <c r="X4705" s="2"/>
      <c r="Y4705" s="2"/>
      <c r="Z4705" s="2"/>
      <c r="AA4705" s="2"/>
      <c r="AB4705" s="2"/>
      <c r="AC4705" s="2"/>
      <c r="AD4705" s="2"/>
      <c r="AE4705" s="2"/>
      <c r="AF4705" s="2"/>
      <c r="AG4705" s="2"/>
      <c r="AH4705" s="2"/>
    </row>
    <row r="4706" spans="4:34">
      <c r="D4706" s="62">
        <v>2029</v>
      </c>
      <c r="E4706" s="62">
        <v>1</v>
      </c>
      <c r="F4706" s="62">
        <v>2029</v>
      </c>
      <c r="G4706" s="62">
        <v>2029</v>
      </c>
      <c r="H4706" s="131"/>
      <c r="I4706" s="131"/>
      <c r="J4706" s="131"/>
      <c r="K4706" s="131"/>
      <c r="L4706" s="43">
        <v>0</v>
      </c>
      <c r="M4706" s="2"/>
      <c r="N4706" s="43"/>
      <c r="O4706" s="2"/>
      <c r="P4706" s="2"/>
      <c r="Q4706" s="2"/>
      <c r="R4706" s="2"/>
      <c r="S4706" s="2"/>
      <c r="T4706" s="2"/>
      <c r="U4706" s="2"/>
      <c r="V4706" s="2"/>
      <c r="W4706" s="2"/>
      <c r="X4706" s="2"/>
      <c r="Y4706" s="2"/>
      <c r="Z4706" s="2"/>
      <c r="AA4706" s="2"/>
      <c r="AB4706" s="2"/>
      <c r="AC4706" s="2"/>
      <c r="AD4706" s="2"/>
      <c r="AE4706" s="2"/>
      <c r="AF4706" s="2"/>
      <c r="AG4706" s="2"/>
      <c r="AH4706" s="2"/>
    </row>
    <row r="4707" spans="4:34">
      <c r="D4707" s="62">
        <v>2029</v>
      </c>
      <c r="E4707" s="62">
        <v>2</v>
      </c>
      <c r="F4707" s="62">
        <v>2029</v>
      </c>
      <c r="G4707" s="62">
        <v>2029</v>
      </c>
      <c r="H4707" s="131"/>
      <c r="I4707" s="131"/>
      <c r="J4707" s="131"/>
      <c r="K4707" s="131"/>
      <c r="L4707" s="43">
        <v>0</v>
      </c>
      <c r="M4707" s="2"/>
      <c r="N4707" s="43"/>
      <c r="O4707" s="2"/>
      <c r="P4707" s="2"/>
      <c r="Q4707" s="2"/>
      <c r="R4707" s="2"/>
      <c r="S4707" s="2"/>
      <c r="T4707" s="2"/>
      <c r="U4707" s="2"/>
      <c r="V4707" s="2"/>
      <c r="W4707" s="2"/>
      <c r="X4707" s="2"/>
      <c r="Y4707" s="2"/>
      <c r="Z4707" s="2"/>
      <c r="AA4707" s="2"/>
      <c r="AB4707" s="2"/>
      <c r="AC4707" s="2"/>
      <c r="AD4707" s="2"/>
      <c r="AE4707" s="2"/>
      <c r="AF4707" s="2"/>
      <c r="AG4707" s="2"/>
      <c r="AH4707" s="2"/>
    </row>
    <row r="4708" spans="4:34">
      <c r="D4708" s="62">
        <v>2029</v>
      </c>
      <c r="E4708" s="62">
        <v>3</v>
      </c>
      <c r="F4708" s="62">
        <v>2029</v>
      </c>
      <c r="G4708" s="62">
        <v>2029</v>
      </c>
      <c r="H4708" s="131"/>
      <c r="I4708" s="131"/>
      <c r="J4708" s="131"/>
      <c r="K4708" s="131"/>
      <c r="L4708" s="43">
        <v>0</v>
      </c>
      <c r="M4708" s="2"/>
      <c r="N4708" s="43"/>
      <c r="O4708" s="2"/>
      <c r="P4708" s="2"/>
      <c r="Q4708" s="2"/>
      <c r="R4708" s="2"/>
      <c r="S4708" s="2"/>
      <c r="T4708" s="2"/>
      <c r="U4708" s="2"/>
      <c r="V4708" s="2"/>
      <c r="W4708" s="2"/>
      <c r="X4708" s="2"/>
      <c r="Y4708" s="2"/>
      <c r="Z4708" s="2"/>
      <c r="AA4708" s="2"/>
      <c r="AB4708" s="2"/>
      <c r="AC4708" s="2"/>
      <c r="AD4708" s="2"/>
      <c r="AE4708" s="2"/>
      <c r="AF4708" s="2"/>
      <c r="AG4708" s="2"/>
      <c r="AH4708" s="2"/>
    </row>
    <row r="4709" spans="4:34">
      <c r="D4709" s="62">
        <v>2029</v>
      </c>
      <c r="E4709" s="62">
        <v>4</v>
      </c>
      <c r="F4709" s="62">
        <v>2029</v>
      </c>
      <c r="G4709" s="62">
        <v>2029</v>
      </c>
      <c r="H4709" s="131"/>
      <c r="I4709" s="131"/>
      <c r="J4709" s="131"/>
      <c r="K4709" s="131"/>
      <c r="L4709" s="43">
        <v>0</v>
      </c>
      <c r="M4709" s="2"/>
      <c r="N4709" s="43"/>
      <c r="O4709" s="2"/>
      <c r="P4709" s="2"/>
      <c r="Q4709" s="2"/>
      <c r="R4709" s="2"/>
      <c r="S4709" s="2"/>
      <c r="T4709" s="2"/>
      <c r="U4709" s="2"/>
      <c r="V4709" s="2"/>
      <c r="W4709" s="2"/>
      <c r="X4709" s="2"/>
      <c r="Y4709" s="2"/>
      <c r="Z4709" s="2"/>
      <c r="AA4709" s="2"/>
      <c r="AB4709" s="2"/>
      <c r="AC4709" s="2"/>
      <c r="AD4709" s="2"/>
      <c r="AE4709" s="2"/>
      <c r="AF4709" s="2"/>
      <c r="AG4709" s="2"/>
      <c r="AH4709" s="2"/>
    </row>
    <row r="4710" spans="4:34">
      <c r="D4710" s="62">
        <v>2029</v>
      </c>
      <c r="E4710" s="62">
        <v>5</v>
      </c>
      <c r="F4710" s="62">
        <v>2029</v>
      </c>
      <c r="G4710" s="62">
        <v>2030</v>
      </c>
      <c r="H4710" s="131"/>
      <c r="I4710" s="131"/>
      <c r="J4710" s="131"/>
      <c r="K4710" s="131"/>
      <c r="L4710" s="43">
        <v>0</v>
      </c>
      <c r="M4710" s="2"/>
      <c r="N4710" s="43"/>
      <c r="O4710" s="2"/>
      <c r="P4710" s="2"/>
      <c r="Q4710" s="2"/>
      <c r="R4710" s="2"/>
      <c r="S4710" s="2"/>
      <c r="T4710" s="2"/>
      <c r="U4710" s="2"/>
      <c r="V4710" s="2"/>
      <c r="W4710" s="2"/>
      <c r="X4710" s="2"/>
      <c r="Y4710" s="2"/>
      <c r="Z4710" s="2"/>
      <c r="AA4710" s="2"/>
      <c r="AB4710" s="2"/>
      <c r="AC4710" s="2"/>
      <c r="AD4710" s="2"/>
      <c r="AE4710" s="2"/>
      <c r="AF4710" s="2"/>
      <c r="AG4710" s="2"/>
      <c r="AH4710" s="2"/>
    </row>
    <row r="4711" spans="4:34">
      <c r="D4711" s="62">
        <v>2029</v>
      </c>
      <c r="E4711" s="62">
        <v>6</v>
      </c>
      <c r="F4711" s="62">
        <v>2029</v>
      </c>
      <c r="G4711" s="62">
        <v>2030</v>
      </c>
      <c r="H4711" s="131"/>
      <c r="I4711" s="131"/>
      <c r="J4711" s="131"/>
      <c r="K4711" s="131"/>
      <c r="L4711" s="43">
        <v>0</v>
      </c>
      <c r="M4711" s="2"/>
      <c r="N4711" s="43"/>
      <c r="O4711" s="2"/>
      <c r="P4711" s="2"/>
      <c r="Q4711" s="2"/>
      <c r="R4711" s="2"/>
      <c r="S4711" s="2"/>
      <c r="T4711" s="2"/>
      <c r="U4711" s="2"/>
      <c r="V4711" s="2"/>
      <c r="W4711" s="2"/>
      <c r="X4711" s="2"/>
      <c r="Y4711" s="2"/>
      <c r="Z4711" s="2"/>
      <c r="AA4711" s="2"/>
      <c r="AB4711" s="2"/>
      <c r="AC4711" s="2"/>
      <c r="AD4711" s="2"/>
      <c r="AE4711" s="2"/>
      <c r="AF4711" s="2"/>
      <c r="AG4711" s="2"/>
      <c r="AH4711" s="2"/>
    </row>
    <row r="4712" spans="4:34">
      <c r="D4712" s="62">
        <v>2029</v>
      </c>
      <c r="E4712" s="62">
        <v>7</v>
      </c>
      <c r="F4712" s="62">
        <v>2030</v>
      </c>
      <c r="G4712" s="62">
        <v>2030</v>
      </c>
      <c r="H4712" s="131"/>
      <c r="I4712" s="131"/>
      <c r="J4712" s="131"/>
      <c r="K4712" s="131"/>
      <c r="L4712" s="43">
        <v>0</v>
      </c>
      <c r="M4712" s="2"/>
      <c r="N4712" s="43"/>
      <c r="O4712" s="2"/>
      <c r="P4712" s="2"/>
      <c r="Q4712" s="2"/>
      <c r="R4712" s="2"/>
      <c r="S4712" s="2"/>
      <c r="T4712" s="2"/>
      <c r="U4712" s="2"/>
      <c r="V4712" s="2"/>
      <c r="W4712" s="2"/>
      <c r="X4712" s="2"/>
      <c r="Y4712" s="2"/>
      <c r="Z4712" s="2"/>
      <c r="AA4712" s="2"/>
      <c r="AB4712" s="2"/>
      <c r="AC4712" s="2"/>
      <c r="AD4712" s="2"/>
      <c r="AE4712" s="2"/>
      <c r="AF4712" s="2"/>
      <c r="AG4712" s="2"/>
      <c r="AH4712" s="2"/>
    </row>
    <row r="4713" spans="4:34">
      <c r="D4713" s="62">
        <v>2029</v>
      </c>
      <c r="E4713" s="62">
        <v>8</v>
      </c>
      <c r="F4713" s="62">
        <v>2030</v>
      </c>
      <c r="G4713" s="62">
        <v>2030</v>
      </c>
      <c r="H4713" s="131"/>
      <c r="I4713" s="131"/>
      <c r="J4713" s="131"/>
      <c r="K4713" s="131"/>
      <c r="L4713" s="43">
        <v>0</v>
      </c>
      <c r="M4713" s="2"/>
      <c r="N4713" s="43"/>
      <c r="O4713" s="2"/>
      <c r="P4713" s="2"/>
      <c r="Q4713" s="2"/>
      <c r="R4713" s="2"/>
      <c r="S4713" s="2"/>
      <c r="T4713" s="2"/>
      <c r="U4713" s="2"/>
      <c r="V4713" s="2"/>
      <c r="W4713" s="2"/>
      <c r="X4713" s="2"/>
      <c r="Y4713" s="2"/>
      <c r="Z4713" s="2"/>
      <c r="AA4713" s="2"/>
      <c r="AB4713" s="2"/>
      <c r="AC4713" s="2"/>
      <c r="AD4713" s="2"/>
      <c r="AE4713" s="2"/>
      <c r="AF4713" s="2"/>
      <c r="AG4713" s="2"/>
      <c r="AH4713" s="2"/>
    </row>
    <row r="4714" spans="4:34">
      <c r="D4714" s="62">
        <v>2029</v>
      </c>
      <c r="E4714" s="62">
        <v>9</v>
      </c>
      <c r="F4714" s="62">
        <v>2030</v>
      </c>
      <c r="G4714" s="62">
        <v>2030</v>
      </c>
      <c r="H4714" s="131"/>
      <c r="I4714" s="131"/>
      <c r="J4714" s="131"/>
      <c r="K4714" s="131"/>
      <c r="L4714" s="43">
        <v>0</v>
      </c>
      <c r="M4714" s="2"/>
      <c r="N4714" s="43"/>
      <c r="O4714" s="2"/>
      <c r="P4714" s="2"/>
      <c r="Q4714" s="2"/>
      <c r="R4714" s="2"/>
      <c r="S4714" s="2"/>
      <c r="T4714" s="2"/>
      <c r="U4714" s="2"/>
      <c r="V4714" s="2"/>
      <c r="W4714" s="2"/>
      <c r="X4714" s="2"/>
      <c r="Y4714" s="2"/>
      <c r="Z4714" s="2"/>
      <c r="AA4714" s="2"/>
      <c r="AB4714" s="2"/>
      <c r="AC4714" s="2"/>
      <c r="AD4714" s="2"/>
      <c r="AE4714" s="2"/>
      <c r="AF4714" s="2"/>
      <c r="AG4714" s="2"/>
      <c r="AH4714" s="2"/>
    </row>
    <row r="4715" spans="4:34">
      <c r="D4715" s="62">
        <v>2029</v>
      </c>
      <c r="E4715" s="62">
        <v>10</v>
      </c>
      <c r="F4715" s="62">
        <v>2030</v>
      </c>
      <c r="G4715" s="62">
        <v>2030</v>
      </c>
      <c r="H4715" s="131"/>
      <c r="I4715" s="131"/>
      <c r="J4715" s="131"/>
      <c r="K4715" s="131"/>
      <c r="L4715" s="43">
        <v>0</v>
      </c>
      <c r="M4715" s="2"/>
      <c r="N4715" s="43"/>
      <c r="O4715" s="2"/>
      <c r="P4715" s="2"/>
      <c r="Q4715" s="2"/>
      <c r="R4715" s="2"/>
      <c r="S4715" s="2"/>
      <c r="T4715" s="2"/>
      <c r="U4715" s="2"/>
      <c r="V4715" s="2"/>
      <c r="W4715" s="2"/>
      <c r="X4715" s="2"/>
      <c r="Y4715" s="2"/>
      <c r="Z4715" s="2"/>
      <c r="AA4715" s="2"/>
      <c r="AB4715" s="2"/>
      <c r="AC4715" s="2"/>
      <c r="AD4715" s="2"/>
      <c r="AE4715" s="2"/>
      <c r="AF4715" s="2"/>
      <c r="AG4715" s="2"/>
      <c r="AH4715" s="2"/>
    </row>
    <row r="4716" spans="4:34">
      <c r="D4716" s="62">
        <v>2029</v>
      </c>
      <c r="E4716" s="62">
        <v>11</v>
      </c>
      <c r="F4716" s="62">
        <v>2030</v>
      </c>
      <c r="G4716" s="62">
        <v>2030</v>
      </c>
      <c r="H4716" s="131"/>
      <c r="I4716" s="131"/>
      <c r="J4716" s="131"/>
      <c r="K4716" s="131"/>
      <c r="L4716" s="43">
        <v>0</v>
      </c>
      <c r="M4716" s="2"/>
      <c r="N4716" s="43"/>
      <c r="O4716" s="2"/>
      <c r="P4716" s="2"/>
      <c r="Q4716" s="2"/>
      <c r="R4716" s="2"/>
      <c r="S4716" s="2"/>
      <c r="T4716" s="2"/>
      <c r="U4716" s="2"/>
      <c r="V4716" s="2"/>
      <c r="W4716" s="2"/>
      <c r="X4716" s="2"/>
      <c r="Y4716" s="2"/>
      <c r="Z4716" s="2"/>
      <c r="AA4716" s="2"/>
      <c r="AB4716" s="2"/>
      <c r="AC4716" s="2"/>
      <c r="AD4716" s="2"/>
      <c r="AE4716" s="2"/>
      <c r="AF4716" s="2"/>
      <c r="AG4716" s="2"/>
      <c r="AH4716" s="2"/>
    </row>
    <row r="4717" spans="4:34">
      <c r="D4717" s="62">
        <v>2029</v>
      </c>
      <c r="E4717" s="62">
        <v>12</v>
      </c>
      <c r="F4717" s="62">
        <v>2030</v>
      </c>
      <c r="G4717" s="62">
        <v>2030</v>
      </c>
      <c r="H4717" s="131"/>
      <c r="I4717" s="131"/>
      <c r="J4717" s="131"/>
      <c r="K4717" s="131"/>
      <c r="L4717" s="43">
        <v>0</v>
      </c>
      <c r="M4717" s="2"/>
      <c r="N4717" s="43"/>
      <c r="O4717" s="2"/>
      <c r="P4717" s="2"/>
      <c r="Q4717" s="2"/>
      <c r="R4717" s="2"/>
      <c r="S4717" s="2"/>
      <c r="T4717" s="2"/>
      <c r="U4717" s="2"/>
      <c r="V4717" s="2"/>
      <c r="W4717" s="2"/>
      <c r="X4717" s="2"/>
      <c r="Y4717" s="2"/>
      <c r="Z4717" s="2"/>
      <c r="AA4717" s="2"/>
      <c r="AB4717" s="2"/>
      <c r="AC4717" s="2"/>
      <c r="AD4717" s="2"/>
      <c r="AE4717" s="2"/>
      <c r="AF4717" s="2"/>
      <c r="AG4717" s="2"/>
      <c r="AH4717" s="2"/>
    </row>
    <row r="4718" spans="4:34">
      <c r="D4718" s="62">
        <v>2030</v>
      </c>
      <c r="E4718" s="62">
        <v>1</v>
      </c>
      <c r="F4718" s="62">
        <v>2030</v>
      </c>
      <c r="G4718" s="62">
        <v>2030</v>
      </c>
      <c r="H4718" s="131"/>
      <c r="I4718" s="131"/>
      <c r="J4718" s="131"/>
      <c r="K4718" s="131"/>
      <c r="L4718" s="43">
        <v>0</v>
      </c>
      <c r="M4718" s="2"/>
      <c r="N4718" s="43"/>
      <c r="O4718" s="2"/>
      <c r="P4718" s="2"/>
      <c r="Q4718" s="2"/>
      <c r="R4718" s="2"/>
      <c r="S4718" s="2"/>
      <c r="T4718" s="2"/>
      <c r="U4718" s="2"/>
      <c r="V4718" s="2"/>
      <c r="W4718" s="2"/>
      <c r="X4718" s="2"/>
      <c r="Y4718" s="2"/>
      <c r="Z4718" s="2"/>
      <c r="AA4718" s="2"/>
      <c r="AB4718" s="2"/>
      <c r="AC4718" s="2"/>
      <c r="AD4718" s="2"/>
      <c r="AE4718" s="2"/>
      <c r="AF4718" s="2"/>
      <c r="AG4718" s="2"/>
      <c r="AH4718" s="2"/>
    </row>
    <row r="4719" spans="4:34">
      <c r="D4719" s="62">
        <v>2030</v>
      </c>
      <c r="E4719" s="62">
        <v>2</v>
      </c>
      <c r="F4719" s="62">
        <v>2030</v>
      </c>
      <c r="G4719" s="62">
        <v>2030</v>
      </c>
      <c r="H4719" s="131"/>
      <c r="I4719" s="131"/>
      <c r="J4719" s="131"/>
      <c r="K4719" s="131"/>
      <c r="L4719" s="43">
        <v>0</v>
      </c>
      <c r="M4719" s="2"/>
      <c r="N4719" s="43"/>
      <c r="O4719" s="2"/>
      <c r="P4719" s="2"/>
      <c r="Q4719" s="2"/>
      <c r="R4719" s="2"/>
      <c r="S4719" s="2"/>
      <c r="T4719" s="2"/>
      <c r="U4719" s="2"/>
      <c r="V4719" s="2"/>
      <c r="W4719" s="2"/>
      <c r="X4719" s="2"/>
      <c r="Y4719" s="2"/>
      <c r="Z4719" s="2"/>
      <c r="AA4719" s="2"/>
      <c r="AB4719" s="2"/>
      <c r="AC4719" s="2"/>
      <c r="AD4719" s="2"/>
      <c r="AE4719" s="2"/>
      <c r="AF4719" s="2"/>
      <c r="AG4719" s="2"/>
      <c r="AH4719" s="2"/>
    </row>
    <row r="4720" spans="4:34">
      <c r="D4720" s="62">
        <v>2030</v>
      </c>
      <c r="E4720" s="62">
        <v>3</v>
      </c>
      <c r="F4720" s="62">
        <v>2030</v>
      </c>
      <c r="G4720" s="62">
        <v>2030</v>
      </c>
      <c r="H4720" s="131"/>
      <c r="I4720" s="131"/>
      <c r="J4720" s="131"/>
      <c r="K4720" s="131"/>
      <c r="L4720" s="43">
        <v>0</v>
      </c>
      <c r="M4720" s="2"/>
      <c r="N4720" s="43"/>
      <c r="O4720" s="2"/>
      <c r="P4720" s="2"/>
      <c r="Q4720" s="2"/>
      <c r="R4720" s="2"/>
      <c r="S4720" s="2"/>
      <c r="T4720" s="2"/>
      <c r="U4720" s="2"/>
      <c r="V4720" s="2"/>
      <c r="W4720" s="2"/>
      <c r="X4720" s="2"/>
      <c r="Y4720" s="2"/>
      <c r="Z4720" s="2"/>
      <c r="AA4720" s="2"/>
      <c r="AB4720" s="2"/>
      <c r="AC4720" s="2"/>
      <c r="AD4720" s="2"/>
      <c r="AE4720" s="2"/>
      <c r="AF4720" s="2"/>
      <c r="AG4720" s="2"/>
      <c r="AH4720" s="2"/>
    </row>
    <row r="4721" spans="4:34">
      <c r="D4721" s="62">
        <v>2030</v>
      </c>
      <c r="E4721" s="62">
        <v>4</v>
      </c>
      <c r="F4721" s="62">
        <v>2030</v>
      </c>
      <c r="G4721" s="62">
        <v>2030</v>
      </c>
      <c r="H4721" s="131"/>
      <c r="I4721" s="131"/>
      <c r="J4721" s="131"/>
      <c r="K4721" s="131"/>
      <c r="L4721" s="43">
        <v>0</v>
      </c>
      <c r="M4721" s="2"/>
      <c r="N4721" s="43"/>
      <c r="O4721" s="2"/>
      <c r="P4721" s="2"/>
      <c r="Q4721" s="2"/>
      <c r="R4721" s="2"/>
      <c r="S4721" s="2"/>
      <c r="T4721" s="2"/>
      <c r="U4721" s="2"/>
      <c r="V4721" s="2"/>
      <c r="W4721" s="2"/>
      <c r="X4721" s="2"/>
      <c r="Y4721" s="2"/>
      <c r="Z4721" s="2"/>
      <c r="AA4721" s="2"/>
      <c r="AB4721" s="2"/>
      <c r="AC4721" s="2"/>
      <c r="AD4721" s="2"/>
      <c r="AE4721" s="2"/>
      <c r="AF4721" s="2"/>
      <c r="AG4721" s="2"/>
      <c r="AH4721" s="2"/>
    </row>
    <row r="4722" spans="4:34">
      <c r="D4722" s="62">
        <v>2030</v>
      </c>
      <c r="E4722" s="62">
        <v>5</v>
      </c>
      <c r="F4722" s="62">
        <v>2030</v>
      </c>
      <c r="G4722" s="62">
        <v>2031</v>
      </c>
      <c r="H4722" s="131"/>
      <c r="I4722" s="131"/>
      <c r="J4722" s="131"/>
      <c r="K4722" s="131"/>
      <c r="L4722" s="43">
        <v>0</v>
      </c>
      <c r="M4722" s="2"/>
      <c r="N4722" s="43"/>
      <c r="O4722" s="2"/>
      <c r="P4722" s="2"/>
      <c r="Q4722" s="2"/>
      <c r="R4722" s="2"/>
      <c r="S4722" s="2"/>
      <c r="T4722" s="2"/>
      <c r="U4722" s="2"/>
      <c r="V4722" s="2"/>
      <c r="W4722" s="2"/>
      <c r="X4722" s="2"/>
      <c r="Y4722" s="2"/>
      <c r="Z4722" s="2"/>
      <c r="AA4722" s="2"/>
      <c r="AB4722" s="2"/>
      <c r="AC4722" s="2"/>
      <c r="AD4722" s="2"/>
      <c r="AE4722" s="2"/>
      <c r="AF4722" s="2"/>
      <c r="AG4722" s="2"/>
      <c r="AH4722" s="2"/>
    </row>
    <row r="4723" spans="4:34">
      <c r="D4723" s="62">
        <v>2030</v>
      </c>
      <c r="E4723" s="62">
        <v>6</v>
      </c>
      <c r="F4723" s="62">
        <v>2030</v>
      </c>
      <c r="G4723" s="62">
        <v>2031</v>
      </c>
      <c r="H4723" s="131"/>
      <c r="I4723" s="131"/>
      <c r="J4723" s="131"/>
      <c r="K4723" s="131"/>
      <c r="L4723" s="43">
        <v>0</v>
      </c>
      <c r="M4723" s="2"/>
      <c r="N4723" s="43"/>
      <c r="O4723" s="2"/>
      <c r="P4723" s="2"/>
      <c r="Q4723" s="2"/>
      <c r="R4723" s="2"/>
      <c r="S4723" s="2"/>
      <c r="T4723" s="2"/>
      <c r="U4723" s="2"/>
      <c r="V4723" s="2"/>
      <c r="W4723" s="2"/>
      <c r="X4723" s="2"/>
      <c r="Y4723" s="2"/>
      <c r="Z4723" s="2"/>
      <c r="AA4723" s="2"/>
      <c r="AB4723" s="2"/>
      <c r="AC4723" s="2"/>
      <c r="AD4723" s="2"/>
      <c r="AE4723" s="2"/>
      <c r="AF4723" s="2"/>
      <c r="AG4723" s="2"/>
      <c r="AH4723" s="2"/>
    </row>
    <row r="4724" spans="4:34">
      <c r="D4724" s="62">
        <v>2030</v>
      </c>
      <c r="E4724" s="62">
        <v>7</v>
      </c>
      <c r="F4724" s="62">
        <v>2031</v>
      </c>
      <c r="G4724" s="62">
        <v>2031</v>
      </c>
      <c r="H4724" s="131"/>
      <c r="I4724" s="131"/>
      <c r="J4724" s="131"/>
      <c r="K4724" s="131"/>
      <c r="L4724" s="43">
        <v>0</v>
      </c>
      <c r="M4724" s="2"/>
      <c r="N4724" s="43"/>
      <c r="O4724" s="2"/>
      <c r="P4724" s="2"/>
      <c r="Q4724" s="2"/>
      <c r="R4724" s="2"/>
      <c r="S4724" s="2"/>
      <c r="T4724" s="2"/>
      <c r="U4724" s="2"/>
      <c r="V4724" s="2"/>
      <c r="W4724" s="2"/>
      <c r="X4724" s="2"/>
      <c r="Y4724" s="2"/>
      <c r="Z4724" s="2"/>
      <c r="AA4724" s="2"/>
      <c r="AB4724" s="2"/>
      <c r="AC4724" s="2"/>
      <c r="AD4724" s="2"/>
      <c r="AE4724" s="2"/>
      <c r="AF4724" s="2"/>
      <c r="AG4724" s="2"/>
      <c r="AH4724" s="2"/>
    </row>
    <row r="4725" spans="4:34">
      <c r="D4725" s="62">
        <v>2030</v>
      </c>
      <c r="E4725" s="62">
        <v>8</v>
      </c>
      <c r="F4725" s="62">
        <v>2031</v>
      </c>
      <c r="G4725" s="62">
        <v>2031</v>
      </c>
      <c r="H4725" s="131"/>
      <c r="I4725" s="131"/>
      <c r="J4725" s="131"/>
      <c r="K4725" s="131"/>
      <c r="L4725" s="43">
        <v>0</v>
      </c>
      <c r="M4725" s="2"/>
      <c r="N4725" s="43"/>
      <c r="O4725" s="2"/>
      <c r="P4725" s="2"/>
      <c r="Q4725" s="2"/>
      <c r="R4725" s="2"/>
      <c r="S4725" s="2"/>
      <c r="T4725" s="2"/>
      <c r="U4725" s="2"/>
      <c r="V4725" s="2"/>
      <c r="W4725" s="2"/>
      <c r="X4725" s="2"/>
      <c r="Y4725" s="2"/>
      <c r="Z4725" s="2"/>
      <c r="AA4725" s="2"/>
      <c r="AB4725" s="2"/>
      <c r="AC4725" s="2"/>
      <c r="AD4725" s="2"/>
      <c r="AE4725" s="2"/>
      <c r="AF4725" s="2"/>
      <c r="AG4725" s="2"/>
      <c r="AH4725" s="2"/>
    </row>
    <row r="4726" spans="4:34">
      <c r="D4726" s="62">
        <v>2030</v>
      </c>
      <c r="E4726" s="62">
        <v>9</v>
      </c>
      <c r="F4726" s="62">
        <v>2031</v>
      </c>
      <c r="G4726" s="62">
        <v>2031</v>
      </c>
      <c r="H4726" s="131"/>
      <c r="I4726" s="131"/>
      <c r="J4726" s="131"/>
      <c r="K4726" s="131"/>
      <c r="L4726" s="43">
        <v>0</v>
      </c>
      <c r="M4726" s="2"/>
      <c r="N4726" s="43"/>
      <c r="O4726" s="2"/>
      <c r="P4726" s="2"/>
      <c r="Q4726" s="2"/>
      <c r="R4726" s="2"/>
      <c r="S4726" s="2"/>
      <c r="T4726" s="2"/>
      <c r="U4726" s="2"/>
      <c r="V4726" s="2"/>
      <c r="W4726" s="2"/>
      <c r="X4726" s="2"/>
      <c r="Y4726" s="2"/>
      <c r="Z4726" s="2"/>
      <c r="AA4726" s="2"/>
      <c r="AB4726" s="2"/>
      <c r="AC4726" s="2"/>
      <c r="AD4726" s="2"/>
      <c r="AE4726" s="2"/>
      <c r="AF4726" s="2"/>
      <c r="AG4726" s="2"/>
      <c r="AH4726" s="2"/>
    </row>
    <row r="4727" spans="4:34">
      <c r="D4727" s="62">
        <v>2030</v>
      </c>
      <c r="E4727" s="62">
        <v>10</v>
      </c>
      <c r="F4727" s="62">
        <v>2031</v>
      </c>
      <c r="G4727" s="62">
        <v>2031</v>
      </c>
      <c r="H4727" s="131"/>
      <c r="I4727" s="131"/>
      <c r="J4727" s="131"/>
      <c r="K4727" s="131"/>
      <c r="L4727" s="43">
        <v>0</v>
      </c>
      <c r="M4727" s="2"/>
      <c r="N4727" s="43"/>
      <c r="O4727" s="2"/>
      <c r="P4727" s="2"/>
      <c r="Q4727" s="2"/>
      <c r="R4727" s="2"/>
      <c r="S4727" s="2"/>
      <c r="T4727" s="2"/>
      <c r="U4727" s="2"/>
      <c r="V4727" s="2"/>
      <c r="W4727" s="2"/>
      <c r="X4727" s="2"/>
      <c r="Y4727" s="2"/>
      <c r="Z4727" s="2"/>
      <c r="AA4727" s="2"/>
      <c r="AB4727" s="2"/>
      <c r="AC4727" s="2"/>
      <c r="AD4727" s="2"/>
      <c r="AE4727" s="2"/>
      <c r="AF4727" s="2"/>
      <c r="AG4727" s="2"/>
      <c r="AH4727" s="2"/>
    </row>
    <row r="4728" spans="4:34">
      <c r="D4728" s="62">
        <v>2030</v>
      </c>
      <c r="E4728" s="62">
        <v>11</v>
      </c>
      <c r="F4728" s="62">
        <v>2031</v>
      </c>
      <c r="G4728" s="62">
        <v>2031</v>
      </c>
      <c r="H4728" s="131"/>
      <c r="I4728" s="131"/>
      <c r="J4728" s="131"/>
      <c r="K4728" s="131"/>
      <c r="L4728" s="43">
        <v>0</v>
      </c>
      <c r="M4728" s="2"/>
      <c r="N4728" s="43"/>
      <c r="O4728" s="2"/>
      <c r="P4728" s="2"/>
      <c r="Q4728" s="2"/>
      <c r="R4728" s="2"/>
      <c r="S4728" s="2"/>
      <c r="T4728" s="2"/>
      <c r="U4728" s="2"/>
      <c r="V4728" s="2"/>
      <c r="W4728" s="2"/>
      <c r="X4728" s="2"/>
      <c r="Y4728" s="2"/>
      <c r="Z4728" s="2"/>
      <c r="AA4728" s="2"/>
      <c r="AB4728" s="2"/>
      <c r="AC4728" s="2"/>
      <c r="AD4728" s="2"/>
      <c r="AE4728" s="2"/>
      <c r="AF4728" s="2"/>
      <c r="AG4728" s="2"/>
      <c r="AH4728" s="2"/>
    </row>
    <row r="4729" spans="4:34">
      <c r="D4729" s="62">
        <v>2030</v>
      </c>
      <c r="E4729" s="62">
        <v>12</v>
      </c>
      <c r="F4729" s="62">
        <v>2031</v>
      </c>
      <c r="G4729" s="62">
        <v>2031</v>
      </c>
      <c r="H4729" s="131"/>
      <c r="I4729" s="131"/>
      <c r="J4729" s="131"/>
      <c r="K4729" s="131"/>
      <c r="L4729" s="43">
        <v>0</v>
      </c>
      <c r="M4729" s="2"/>
      <c r="N4729" s="43"/>
      <c r="O4729" s="2"/>
      <c r="P4729" s="2"/>
      <c r="Q4729" s="2"/>
      <c r="R4729" s="2"/>
      <c r="S4729" s="2"/>
      <c r="T4729" s="2"/>
      <c r="U4729" s="2"/>
      <c r="V4729" s="2"/>
      <c r="W4729" s="2"/>
      <c r="X4729" s="2"/>
      <c r="Y4729" s="2"/>
      <c r="Z4729" s="2"/>
      <c r="AA4729" s="2"/>
      <c r="AB4729" s="2"/>
      <c r="AC4729" s="2"/>
      <c r="AD4729" s="2"/>
      <c r="AE4729" s="2"/>
      <c r="AF4729" s="2"/>
      <c r="AG4729" s="2"/>
      <c r="AH4729" s="2"/>
    </row>
    <row r="4730" spans="4:34">
      <c r="G4730" s="62"/>
      <c r="H4730" s="82"/>
      <c r="I4730" s="82"/>
      <c r="J4730" s="82"/>
      <c r="K4730" s="82"/>
      <c r="L4730" s="82"/>
      <c r="M4730" s="82"/>
      <c r="N4730" s="82"/>
      <c r="X4730" s="53"/>
    </row>
    <row r="4731" spans="4:34">
      <c r="G4731" s="62"/>
      <c r="H4731" s="82"/>
      <c r="I4731" s="82"/>
      <c r="J4731" s="82"/>
      <c r="K4731" s="82"/>
      <c r="L4731" s="82"/>
      <c r="M4731" s="82"/>
      <c r="N4731" s="82"/>
      <c r="X4731" s="53"/>
    </row>
    <row r="4732" spans="4:34">
      <c r="G4732" s="62"/>
      <c r="H4732" s="82"/>
      <c r="I4732" s="82"/>
      <c r="J4732" s="82"/>
      <c r="K4732" s="82"/>
      <c r="L4732" s="82"/>
      <c r="M4732" s="82"/>
      <c r="N4732" s="82"/>
      <c r="X4732" s="53"/>
    </row>
    <row r="4733" spans="4:34">
      <c r="G4733" s="62"/>
      <c r="H4733" s="82"/>
      <c r="I4733" s="82"/>
      <c r="J4733" s="82"/>
      <c r="K4733" s="82"/>
      <c r="L4733" s="82"/>
      <c r="M4733" s="82"/>
      <c r="N4733" s="82"/>
      <c r="X4733" s="53"/>
    </row>
    <row r="4734" spans="4:34">
      <c r="G4734" s="62"/>
      <c r="H4734" s="82"/>
      <c r="I4734" s="82"/>
      <c r="J4734" s="82"/>
      <c r="K4734" s="82"/>
      <c r="L4734" s="82"/>
      <c r="M4734" s="82"/>
      <c r="N4734" s="82"/>
      <c r="X4734" s="53"/>
    </row>
    <row r="4737" spans="4:36" ht="15.75">
      <c r="D4737" s="54" t="s">
        <v>114</v>
      </c>
    </row>
    <row r="4738" spans="4:36" ht="15.75">
      <c r="D4738" s="60" t="s">
        <v>45</v>
      </c>
      <c r="E4738" s="60" t="s">
        <v>46</v>
      </c>
      <c r="F4738" s="60" t="s">
        <v>157</v>
      </c>
      <c r="G4738" s="60" t="s">
        <v>47</v>
      </c>
      <c r="H4738" s="61" t="s">
        <v>48</v>
      </c>
      <c r="I4738" s="61" t="s">
        <v>49</v>
      </c>
      <c r="J4738" s="61" t="s">
        <v>50</v>
      </c>
      <c r="K4738" s="61" t="s">
        <v>51</v>
      </c>
      <c r="L4738" s="61" t="s">
        <v>52</v>
      </c>
      <c r="M4738" s="61" t="s">
        <v>53</v>
      </c>
      <c r="N4738" s="61" t="s">
        <v>54</v>
      </c>
      <c r="O4738" s="61" t="s">
        <v>55</v>
      </c>
      <c r="P4738" s="61" t="s">
        <v>56</v>
      </c>
      <c r="Q4738" s="61" t="s">
        <v>57</v>
      </c>
      <c r="R4738" s="61" t="s">
        <v>58</v>
      </c>
      <c r="S4738" s="61" t="s">
        <v>59</v>
      </c>
      <c r="T4738" s="61" t="s">
        <v>60</v>
      </c>
      <c r="U4738" s="61" t="s">
        <v>61</v>
      </c>
      <c r="V4738" s="61" t="s">
        <v>62</v>
      </c>
      <c r="W4738" s="61" t="s">
        <v>63</v>
      </c>
      <c r="X4738" s="61" t="s">
        <v>64</v>
      </c>
      <c r="Y4738" s="61" t="s">
        <v>65</v>
      </c>
      <c r="Z4738" s="61" t="s">
        <v>66</v>
      </c>
      <c r="AA4738" s="61" t="s">
        <v>67</v>
      </c>
      <c r="AB4738" s="61" t="s">
        <v>68</v>
      </c>
      <c r="AC4738" s="61" t="s">
        <v>69</v>
      </c>
      <c r="AD4738" s="61" t="s">
        <v>70</v>
      </c>
      <c r="AE4738" s="61" t="s">
        <v>71</v>
      </c>
      <c r="AF4738" s="61" t="s">
        <v>72</v>
      </c>
      <c r="AG4738" s="61" t="s">
        <v>73</v>
      </c>
      <c r="AH4738" s="61" t="s">
        <v>74</v>
      </c>
    </row>
    <row r="4739" spans="4:36">
      <c r="D4739" s="62">
        <v>1989</v>
      </c>
      <c r="E4739" s="62">
        <v>1</v>
      </c>
      <c r="F4739" s="62">
        <v>1989</v>
      </c>
      <c r="G4739" s="62">
        <v>1989</v>
      </c>
      <c r="H4739" s="131">
        <v>0</v>
      </c>
      <c r="I4739" s="131">
        <v>0</v>
      </c>
      <c r="J4739" s="131">
        <v>0</v>
      </c>
      <c r="K4739" s="131">
        <v>0</v>
      </c>
      <c r="L4739" s="131">
        <v>0</v>
      </c>
      <c r="M4739" s="131">
        <v>0</v>
      </c>
      <c r="N4739" s="131">
        <v>0</v>
      </c>
      <c r="O4739" s="131">
        <v>0</v>
      </c>
      <c r="P4739" s="131">
        <v>0</v>
      </c>
      <c r="Q4739" s="131">
        <v>0</v>
      </c>
      <c r="R4739" s="131">
        <v>0</v>
      </c>
      <c r="S4739" s="131">
        <v>0</v>
      </c>
      <c r="T4739" s="131">
        <v>0</v>
      </c>
      <c r="U4739" s="131">
        <v>0</v>
      </c>
      <c r="V4739" s="131">
        <v>0</v>
      </c>
      <c r="W4739" s="131">
        <v>0</v>
      </c>
      <c r="X4739" s="132">
        <v>0</v>
      </c>
      <c r="Y4739" s="131">
        <v>0</v>
      </c>
      <c r="Z4739" s="131">
        <v>0</v>
      </c>
      <c r="AA4739" s="131">
        <v>0</v>
      </c>
      <c r="AB4739" s="131">
        <v>0</v>
      </c>
      <c r="AC4739" s="131">
        <v>0</v>
      </c>
      <c r="AD4739" s="131">
        <v>0</v>
      </c>
      <c r="AE4739" s="131">
        <v>0</v>
      </c>
      <c r="AF4739" s="131">
        <v>0</v>
      </c>
      <c r="AG4739" s="131">
        <v>0</v>
      </c>
      <c r="AH4739" s="43">
        <v>0</v>
      </c>
    </row>
    <row r="4740" spans="4:36">
      <c r="D4740" s="62">
        <v>1989</v>
      </c>
      <c r="E4740" s="62">
        <v>2</v>
      </c>
      <c r="F4740" s="62">
        <v>1989</v>
      </c>
      <c r="G4740" s="62">
        <v>1989</v>
      </c>
      <c r="H4740" s="131">
        <v>0</v>
      </c>
      <c r="I4740" s="131">
        <v>0</v>
      </c>
      <c r="J4740" s="131">
        <v>0</v>
      </c>
      <c r="K4740" s="131">
        <v>0</v>
      </c>
      <c r="L4740" s="131">
        <v>0</v>
      </c>
      <c r="M4740" s="131">
        <v>0</v>
      </c>
      <c r="N4740" s="131">
        <v>0</v>
      </c>
      <c r="O4740" s="131">
        <v>0</v>
      </c>
      <c r="P4740" s="131">
        <v>0</v>
      </c>
      <c r="Q4740" s="131">
        <v>0</v>
      </c>
      <c r="R4740" s="131">
        <v>0</v>
      </c>
      <c r="S4740" s="131">
        <v>0</v>
      </c>
      <c r="T4740" s="131">
        <v>0</v>
      </c>
      <c r="U4740" s="131">
        <v>0</v>
      </c>
      <c r="V4740" s="131">
        <v>0</v>
      </c>
      <c r="W4740" s="131">
        <v>0</v>
      </c>
      <c r="X4740" s="132">
        <v>0</v>
      </c>
      <c r="Y4740" s="131">
        <v>0</v>
      </c>
      <c r="Z4740" s="131">
        <v>0</v>
      </c>
      <c r="AA4740" s="131">
        <v>0</v>
      </c>
      <c r="AB4740" s="131">
        <v>0</v>
      </c>
      <c r="AC4740" s="131">
        <v>0</v>
      </c>
      <c r="AD4740" s="131">
        <v>0</v>
      </c>
      <c r="AE4740" s="131">
        <v>0</v>
      </c>
      <c r="AF4740" s="131">
        <v>0</v>
      </c>
      <c r="AG4740" s="131">
        <v>0</v>
      </c>
      <c r="AH4740" s="43">
        <v>0</v>
      </c>
    </row>
    <row r="4741" spans="4:36">
      <c r="D4741" s="62">
        <v>1989</v>
      </c>
      <c r="E4741" s="62">
        <v>3</v>
      </c>
      <c r="F4741" s="62">
        <v>1989</v>
      </c>
      <c r="G4741" s="62">
        <v>1989</v>
      </c>
      <c r="H4741" s="131">
        <v>0</v>
      </c>
      <c r="I4741" s="131">
        <v>0</v>
      </c>
      <c r="J4741" s="131">
        <v>0</v>
      </c>
      <c r="K4741" s="131">
        <v>0</v>
      </c>
      <c r="L4741" s="131">
        <v>0</v>
      </c>
      <c r="M4741" s="131">
        <v>0</v>
      </c>
      <c r="N4741" s="131">
        <v>0</v>
      </c>
      <c r="O4741" s="131">
        <v>0</v>
      </c>
      <c r="P4741" s="131">
        <v>0</v>
      </c>
      <c r="Q4741" s="131">
        <v>0</v>
      </c>
      <c r="R4741" s="131">
        <v>0</v>
      </c>
      <c r="S4741" s="131">
        <v>0</v>
      </c>
      <c r="T4741" s="131">
        <v>0</v>
      </c>
      <c r="U4741" s="131">
        <v>0</v>
      </c>
      <c r="V4741" s="131">
        <v>0</v>
      </c>
      <c r="W4741" s="131">
        <v>0</v>
      </c>
      <c r="X4741" s="132">
        <v>0</v>
      </c>
      <c r="Y4741" s="131">
        <v>0</v>
      </c>
      <c r="Z4741" s="131">
        <v>0</v>
      </c>
      <c r="AA4741" s="131">
        <v>0</v>
      </c>
      <c r="AB4741" s="131">
        <v>0</v>
      </c>
      <c r="AC4741" s="131">
        <v>0</v>
      </c>
      <c r="AD4741" s="131">
        <v>0</v>
      </c>
      <c r="AE4741" s="131">
        <v>0</v>
      </c>
      <c r="AF4741" s="131">
        <v>0</v>
      </c>
      <c r="AG4741" s="131">
        <v>0</v>
      </c>
      <c r="AH4741" s="43">
        <v>0</v>
      </c>
    </row>
    <row r="4742" spans="4:36">
      <c r="D4742" s="62">
        <v>1989</v>
      </c>
      <c r="E4742" s="62">
        <v>4</v>
      </c>
      <c r="F4742" s="62">
        <v>1989</v>
      </c>
      <c r="G4742" s="62">
        <v>1989</v>
      </c>
      <c r="H4742" s="131">
        <v>0</v>
      </c>
      <c r="I4742" s="131">
        <v>0</v>
      </c>
      <c r="J4742" s="131">
        <v>0</v>
      </c>
      <c r="K4742" s="131">
        <v>0</v>
      </c>
      <c r="L4742" s="131">
        <v>0</v>
      </c>
      <c r="M4742" s="131">
        <v>0</v>
      </c>
      <c r="N4742" s="131">
        <v>0</v>
      </c>
      <c r="O4742" s="131">
        <v>0</v>
      </c>
      <c r="P4742" s="131">
        <v>0</v>
      </c>
      <c r="Q4742" s="131">
        <v>0</v>
      </c>
      <c r="R4742" s="131">
        <v>0</v>
      </c>
      <c r="S4742" s="131">
        <v>0</v>
      </c>
      <c r="T4742" s="131">
        <v>0</v>
      </c>
      <c r="U4742" s="131">
        <v>0</v>
      </c>
      <c r="V4742" s="131">
        <v>0</v>
      </c>
      <c r="W4742" s="131">
        <v>0</v>
      </c>
      <c r="X4742" s="132">
        <v>0</v>
      </c>
      <c r="Y4742" s="131">
        <v>0</v>
      </c>
      <c r="Z4742" s="131">
        <v>0</v>
      </c>
      <c r="AA4742" s="131">
        <v>0</v>
      </c>
      <c r="AB4742" s="131">
        <v>0</v>
      </c>
      <c r="AC4742" s="131">
        <v>0</v>
      </c>
      <c r="AD4742" s="131">
        <v>0</v>
      </c>
      <c r="AE4742" s="131">
        <v>0</v>
      </c>
      <c r="AF4742" s="131">
        <v>0</v>
      </c>
      <c r="AG4742" s="131">
        <v>0</v>
      </c>
      <c r="AH4742" s="43">
        <v>0</v>
      </c>
    </row>
    <row r="4743" spans="4:36">
      <c r="D4743" s="62">
        <v>1989</v>
      </c>
      <c r="E4743" s="62">
        <v>5</v>
      </c>
      <c r="F4743" s="62">
        <v>1989</v>
      </c>
      <c r="G4743" s="62">
        <v>1990</v>
      </c>
      <c r="H4743" s="131">
        <v>0</v>
      </c>
      <c r="I4743" s="131">
        <v>0</v>
      </c>
      <c r="J4743" s="131">
        <v>0</v>
      </c>
      <c r="K4743" s="131">
        <v>0</v>
      </c>
      <c r="L4743" s="131">
        <v>0</v>
      </c>
      <c r="M4743" s="131">
        <v>0</v>
      </c>
      <c r="N4743" s="131">
        <v>0</v>
      </c>
      <c r="O4743" s="131">
        <v>0</v>
      </c>
      <c r="P4743" s="131">
        <v>0</v>
      </c>
      <c r="Q4743" s="131">
        <v>0</v>
      </c>
      <c r="R4743" s="131">
        <v>0</v>
      </c>
      <c r="S4743" s="131">
        <v>0</v>
      </c>
      <c r="T4743" s="131">
        <v>0</v>
      </c>
      <c r="U4743" s="131">
        <v>0</v>
      </c>
      <c r="V4743" s="131">
        <v>0</v>
      </c>
      <c r="W4743" s="131">
        <v>0</v>
      </c>
      <c r="X4743" s="132">
        <v>0</v>
      </c>
      <c r="Y4743" s="131">
        <v>0</v>
      </c>
      <c r="Z4743" s="131">
        <v>0</v>
      </c>
      <c r="AA4743" s="131">
        <v>0</v>
      </c>
      <c r="AB4743" s="131">
        <v>0</v>
      </c>
      <c r="AC4743" s="131">
        <v>0</v>
      </c>
      <c r="AD4743" s="131">
        <v>0</v>
      </c>
      <c r="AE4743" s="131">
        <v>0</v>
      </c>
      <c r="AF4743" s="131">
        <v>0</v>
      </c>
      <c r="AG4743" s="131">
        <v>0</v>
      </c>
      <c r="AH4743" s="43">
        <v>0</v>
      </c>
    </row>
    <row r="4744" spans="4:36">
      <c r="D4744" s="62">
        <v>1989</v>
      </c>
      <c r="E4744" s="62">
        <v>6</v>
      </c>
      <c r="F4744" s="62">
        <v>1989</v>
      </c>
      <c r="G4744" s="62">
        <v>1990</v>
      </c>
      <c r="H4744" s="131">
        <v>0</v>
      </c>
      <c r="I4744" s="131">
        <v>0</v>
      </c>
      <c r="J4744" s="131">
        <v>0</v>
      </c>
      <c r="K4744" s="131">
        <v>0</v>
      </c>
      <c r="L4744" s="131">
        <v>0</v>
      </c>
      <c r="M4744" s="131">
        <v>0</v>
      </c>
      <c r="N4744" s="131">
        <v>0</v>
      </c>
      <c r="O4744" s="131">
        <v>0</v>
      </c>
      <c r="P4744" s="131">
        <v>0</v>
      </c>
      <c r="Q4744" s="131">
        <v>0</v>
      </c>
      <c r="R4744" s="131">
        <v>0</v>
      </c>
      <c r="S4744" s="131">
        <v>0</v>
      </c>
      <c r="T4744" s="131">
        <v>0</v>
      </c>
      <c r="U4744" s="131">
        <v>0</v>
      </c>
      <c r="V4744" s="131">
        <v>0</v>
      </c>
      <c r="W4744" s="131">
        <v>0</v>
      </c>
      <c r="X4744" s="132">
        <v>0</v>
      </c>
      <c r="Y4744" s="131">
        <v>0</v>
      </c>
      <c r="Z4744" s="131">
        <v>0</v>
      </c>
      <c r="AA4744" s="131">
        <v>0</v>
      </c>
      <c r="AB4744" s="131">
        <v>0</v>
      </c>
      <c r="AC4744" s="131">
        <v>0</v>
      </c>
      <c r="AD4744" s="131">
        <v>0</v>
      </c>
      <c r="AE4744" s="131">
        <v>0</v>
      </c>
      <c r="AF4744" s="131">
        <v>0</v>
      </c>
      <c r="AG4744" s="131">
        <v>0</v>
      </c>
      <c r="AH4744" s="43">
        <v>0</v>
      </c>
    </row>
    <row r="4745" spans="4:36">
      <c r="D4745" s="62">
        <v>1989</v>
      </c>
      <c r="E4745" s="62">
        <v>7</v>
      </c>
      <c r="F4745" s="62">
        <v>1990</v>
      </c>
      <c r="G4745" s="62">
        <v>1990</v>
      </c>
      <c r="H4745" s="131">
        <v>0</v>
      </c>
      <c r="I4745" s="131">
        <v>0</v>
      </c>
      <c r="J4745" s="131">
        <v>0</v>
      </c>
      <c r="K4745" s="131">
        <v>0</v>
      </c>
      <c r="L4745" s="131">
        <v>0</v>
      </c>
      <c r="M4745" s="131">
        <v>0</v>
      </c>
      <c r="N4745" s="131">
        <v>0</v>
      </c>
      <c r="O4745" s="131">
        <v>0</v>
      </c>
      <c r="P4745" s="131">
        <v>0</v>
      </c>
      <c r="Q4745" s="131">
        <v>0</v>
      </c>
      <c r="R4745" s="131">
        <v>0</v>
      </c>
      <c r="S4745" s="131">
        <v>0</v>
      </c>
      <c r="T4745" s="131">
        <v>0</v>
      </c>
      <c r="U4745" s="131">
        <v>0</v>
      </c>
      <c r="V4745" s="131">
        <v>0</v>
      </c>
      <c r="W4745" s="131">
        <v>0</v>
      </c>
      <c r="X4745" s="132">
        <v>0</v>
      </c>
      <c r="Y4745" s="131">
        <v>0</v>
      </c>
      <c r="Z4745" s="131">
        <v>0</v>
      </c>
      <c r="AA4745" s="131">
        <v>0</v>
      </c>
      <c r="AB4745" s="131">
        <v>0</v>
      </c>
      <c r="AC4745" s="131">
        <v>0</v>
      </c>
      <c r="AD4745" s="131">
        <v>0</v>
      </c>
      <c r="AE4745" s="131">
        <v>0</v>
      </c>
      <c r="AF4745" s="131">
        <v>0</v>
      </c>
      <c r="AG4745" s="131">
        <v>0</v>
      </c>
      <c r="AH4745" s="43">
        <v>0</v>
      </c>
    </row>
    <row r="4746" spans="4:36">
      <c r="D4746" s="62">
        <v>1989</v>
      </c>
      <c r="E4746" s="62">
        <v>8</v>
      </c>
      <c r="F4746" s="62">
        <v>1990</v>
      </c>
      <c r="G4746" s="62">
        <v>1990</v>
      </c>
      <c r="H4746" s="131">
        <v>0</v>
      </c>
      <c r="I4746" s="131">
        <v>0</v>
      </c>
      <c r="J4746" s="131">
        <v>0</v>
      </c>
      <c r="K4746" s="131">
        <v>0</v>
      </c>
      <c r="L4746" s="131">
        <v>0</v>
      </c>
      <c r="M4746" s="131">
        <v>0</v>
      </c>
      <c r="N4746" s="131">
        <v>0</v>
      </c>
      <c r="O4746" s="131">
        <v>0</v>
      </c>
      <c r="P4746" s="131">
        <v>0</v>
      </c>
      <c r="Q4746" s="131">
        <v>0</v>
      </c>
      <c r="R4746" s="131">
        <v>0</v>
      </c>
      <c r="S4746" s="131">
        <v>0</v>
      </c>
      <c r="T4746" s="131">
        <v>0</v>
      </c>
      <c r="U4746" s="131">
        <v>0</v>
      </c>
      <c r="V4746" s="131">
        <v>0</v>
      </c>
      <c r="W4746" s="131">
        <v>0</v>
      </c>
      <c r="X4746" s="132">
        <v>0</v>
      </c>
      <c r="Y4746" s="131">
        <v>0</v>
      </c>
      <c r="Z4746" s="131">
        <v>0</v>
      </c>
      <c r="AA4746" s="131">
        <v>0</v>
      </c>
      <c r="AB4746" s="131">
        <v>0</v>
      </c>
      <c r="AC4746" s="131">
        <v>0</v>
      </c>
      <c r="AD4746" s="131">
        <v>0</v>
      </c>
      <c r="AE4746" s="131">
        <v>0</v>
      </c>
      <c r="AF4746" s="131">
        <v>0</v>
      </c>
      <c r="AG4746" s="131">
        <v>0</v>
      </c>
      <c r="AH4746" s="43">
        <v>0</v>
      </c>
    </row>
    <row r="4747" spans="4:36">
      <c r="D4747" s="62">
        <v>1989</v>
      </c>
      <c r="E4747" s="62">
        <v>9</v>
      </c>
      <c r="F4747" s="62">
        <v>1990</v>
      </c>
      <c r="G4747" s="62">
        <v>1990</v>
      </c>
      <c r="H4747" s="131">
        <v>0</v>
      </c>
      <c r="I4747" s="131">
        <v>0</v>
      </c>
      <c r="J4747" s="131">
        <v>0</v>
      </c>
      <c r="K4747" s="131">
        <v>0</v>
      </c>
      <c r="L4747" s="131">
        <v>0</v>
      </c>
      <c r="M4747" s="131">
        <v>0</v>
      </c>
      <c r="N4747" s="131">
        <v>0</v>
      </c>
      <c r="O4747" s="131">
        <v>0</v>
      </c>
      <c r="P4747" s="131">
        <v>0</v>
      </c>
      <c r="Q4747" s="131">
        <v>0</v>
      </c>
      <c r="R4747" s="131">
        <v>0</v>
      </c>
      <c r="S4747" s="131">
        <v>0</v>
      </c>
      <c r="T4747" s="131">
        <v>0</v>
      </c>
      <c r="U4747" s="131">
        <v>0</v>
      </c>
      <c r="V4747" s="131">
        <v>0</v>
      </c>
      <c r="W4747" s="131">
        <v>0</v>
      </c>
      <c r="X4747" s="132">
        <v>0</v>
      </c>
      <c r="Y4747" s="131">
        <v>0</v>
      </c>
      <c r="Z4747" s="131">
        <v>0</v>
      </c>
      <c r="AA4747" s="131">
        <v>0</v>
      </c>
      <c r="AB4747" s="131">
        <v>0</v>
      </c>
      <c r="AC4747" s="131">
        <v>0</v>
      </c>
      <c r="AD4747" s="131">
        <v>0</v>
      </c>
      <c r="AE4747" s="131">
        <v>0</v>
      </c>
      <c r="AF4747" s="131">
        <v>0</v>
      </c>
      <c r="AG4747" s="131">
        <v>0</v>
      </c>
      <c r="AH4747" s="43">
        <v>0</v>
      </c>
    </row>
    <row r="4748" spans="4:36">
      <c r="D4748" s="62">
        <v>1989</v>
      </c>
      <c r="E4748" s="62">
        <v>10</v>
      </c>
      <c r="F4748" s="62">
        <v>1990</v>
      </c>
      <c r="G4748" s="62">
        <v>1990</v>
      </c>
      <c r="H4748" s="131">
        <v>0</v>
      </c>
      <c r="I4748" s="131">
        <v>0</v>
      </c>
      <c r="J4748" s="131">
        <v>0</v>
      </c>
      <c r="K4748" s="131">
        <v>0</v>
      </c>
      <c r="L4748" s="131">
        <v>0</v>
      </c>
      <c r="M4748" s="131">
        <v>0</v>
      </c>
      <c r="N4748" s="131">
        <v>0</v>
      </c>
      <c r="O4748" s="131">
        <v>0</v>
      </c>
      <c r="P4748" s="131">
        <v>0</v>
      </c>
      <c r="Q4748" s="131">
        <v>0</v>
      </c>
      <c r="R4748" s="131">
        <v>0</v>
      </c>
      <c r="S4748" s="131">
        <v>0</v>
      </c>
      <c r="T4748" s="131">
        <v>0</v>
      </c>
      <c r="U4748" s="131">
        <v>0</v>
      </c>
      <c r="V4748" s="131">
        <v>0</v>
      </c>
      <c r="W4748" s="131">
        <v>0</v>
      </c>
      <c r="X4748" s="132">
        <v>0</v>
      </c>
      <c r="Y4748" s="131">
        <v>0</v>
      </c>
      <c r="Z4748" s="131">
        <v>0</v>
      </c>
      <c r="AA4748" s="131">
        <v>0</v>
      </c>
      <c r="AB4748" s="131">
        <v>0</v>
      </c>
      <c r="AC4748" s="131">
        <v>0</v>
      </c>
      <c r="AD4748" s="131">
        <v>0</v>
      </c>
      <c r="AE4748" s="131">
        <v>0</v>
      </c>
      <c r="AF4748" s="131">
        <v>0</v>
      </c>
      <c r="AG4748" s="131">
        <v>0</v>
      </c>
      <c r="AH4748" s="43">
        <v>0</v>
      </c>
    </row>
    <row r="4749" spans="4:36">
      <c r="D4749" s="62">
        <v>1989</v>
      </c>
      <c r="E4749" s="62">
        <v>11</v>
      </c>
      <c r="F4749" s="62">
        <v>1990</v>
      </c>
      <c r="G4749" s="62">
        <v>1990</v>
      </c>
      <c r="H4749" s="131">
        <v>0</v>
      </c>
      <c r="I4749" s="131">
        <v>0</v>
      </c>
      <c r="J4749" s="131">
        <v>0</v>
      </c>
      <c r="K4749" s="131">
        <v>0</v>
      </c>
      <c r="L4749" s="131">
        <v>0</v>
      </c>
      <c r="M4749" s="131">
        <v>0</v>
      </c>
      <c r="N4749" s="131">
        <v>0</v>
      </c>
      <c r="O4749" s="131">
        <v>0</v>
      </c>
      <c r="P4749" s="131">
        <v>0</v>
      </c>
      <c r="Q4749" s="131">
        <v>0</v>
      </c>
      <c r="R4749" s="131">
        <v>0</v>
      </c>
      <c r="S4749" s="131">
        <v>0</v>
      </c>
      <c r="T4749" s="131">
        <v>0</v>
      </c>
      <c r="U4749" s="131">
        <v>0</v>
      </c>
      <c r="V4749" s="131">
        <v>0</v>
      </c>
      <c r="W4749" s="131">
        <v>0</v>
      </c>
      <c r="X4749" s="132">
        <v>0</v>
      </c>
      <c r="Y4749" s="131">
        <v>0</v>
      </c>
      <c r="Z4749" s="131">
        <v>0</v>
      </c>
      <c r="AA4749" s="131">
        <v>0</v>
      </c>
      <c r="AB4749" s="131">
        <v>0</v>
      </c>
      <c r="AC4749" s="131">
        <v>0</v>
      </c>
      <c r="AD4749" s="131">
        <v>0</v>
      </c>
      <c r="AE4749" s="131">
        <v>0</v>
      </c>
      <c r="AF4749" s="131">
        <v>0</v>
      </c>
      <c r="AG4749" s="131">
        <v>0</v>
      </c>
      <c r="AH4749" s="43">
        <v>0</v>
      </c>
    </row>
    <row r="4750" spans="4:36">
      <c r="D4750" s="62">
        <v>1989</v>
      </c>
      <c r="E4750" s="62">
        <v>12</v>
      </c>
      <c r="F4750" s="62">
        <v>1990</v>
      </c>
      <c r="G4750" s="62">
        <v>1990</v>
      </c>
      <c r="H4750" s="131">
        <v>0</v>
      </c>
      <c r="I4750" s="131">
        <v>0</v>
      </c>
      <c r="J4750" s="131">
        <v>0</v>
      </c>
      <c r="K4750" s="131">
        <v>0</v>
      </c>
      <c r="L4750" s="131">
        <v>0</v>
      </c>
      <c r="M4750" s="131">
        <v>0</v>
      </c>
      <c r="N4750" s="131">
        <v>0</v>
      </c>
      <c r="O4750" s="131">
        <v>0</v>
      </c>
      <c r="P4750" s="131">
        <v>0</v>
      </c>
      <c r="Q4750" s="131">
        <v>0</v>
      </c>
      <c r="R4750" s="131">
        <v>0</v>
      </c>
      <c r="S4750" s="131">
        <v>0</v>
      </c>
      <c r="T4750" s="131">
        <v>0</v>
      </c>
      <c r="U4750" s="131">
        <v>0</v>
      </c>
      <c r="V4750" s="131">
        <v>0</v>
      </c>
      <c r="W4750" s="131">
        <v>0</v>
      </c>
      <c r="X4750" s="132">
        <v>0</v>
      </c>
      <c r="Y4750" s="131">
        <v>0</v>
      </c>
      <c r="Z4750" s="131">
        <v>0</v>
      </c>
      <c r="AA4750" s="131">
        <v>0</v>
      </c>
      <c r="AB4750" s="131">
        <v>0</v>
      </c>
      <c r="AC4750" s="131">
        <v>0</v>
      </c>
      <c r="AD4750" s="131">
        <v>0</v>
      </c>
      <c r="AE4750" s="131">
        <v>0</v>
      </c>
      <c r="AF4750" s="131">
        <v>0</v>
      </c>
      <c r="AG4750" s="131">
        <v>0</v>
      </c>
      <c r="AH4750" s="43">
        <v>0</v>
      </c>
    </row>
    <row r="4751" spans="4:36">
      <c r="D4751" s="62">
        <v>1990</v>
      </c>
      <c r="E4751" s="62">
        <v>1</v>
      </c>
      <c r="F4751" s="62">
        <v>1990</v>
      </c>
      <c r="G4751" s="62">
        <v>1990</v>
      </c>
      <c r="H4751" s="131">
        <v>0</v>
      </c>
      <c r="I4751" s="131">
        <v>0</v>
      </c>
      <c r="J4751" s="131">
        <v>0</v>
      </c>
      <c r="K4751" s="131">
        <v>0</v>
      </c>
      <c r="L4751" s="131">
        <v>0</v>
      </c>
      <c r="M4751" s="131">
        <v>0</v>
      </c>
      <c r="N4751" s="131">
        <v>0</v>
      </c>
      <c r="O4751" s="131">
        <v>0</v>
      </c>
      <c r="P4751" s="131">
        <v>0</v>
      </c>
      <c r="Q4751" s="131">
        <v>0</v>
      </c>
      <c r="R4751" s="131">
        <v>0</v>
      </c>
      <c r="S4751" s="131">
        <v>0</v>
      </c>
      <c r="T4751" s="131">
        <v>0</v>
      </c>
      <c r="U4751" s="131">
        <v>0</v>
      </c>
      <c r="V4751" s="131">
        <v>0</v>
      </c>
      <c r="W4751" s="131">
        <v>0</v>
      </c>
      <c r="X4751" s="132">
        <v>0</v>
      </c>
      <c r="Y4751" s="131">
        <v>0</v>
      </c>
      <c r="Z4751" s="131">
        <v>0</v>
      </c>
      <c r="AA4751" s="131">
        <v>0</v>
      </c>
      <c r="AB4751" s="131">
        <v>0</v>
      </c>
      <c r="AC4751" s="131">
        <v>0</v>
      </c>
      <c r="AD4751" s="131">
        <v>0</v>
      </c>
      <c r="AE4751" s="131">
        <v>0</v>
      </c>
      <c r="AF4751" s="131">
        <v>0</v>
      </c>
      <c r="AG4751" s="131">
        <v>0</v>
      </c>
      <c r="AH4751" s="43">
        <v>0</v>
      </c>
      <c r="AJ4751" s="69"/>
    </row>
    <row r="4752" spans="4:36">
      <c r="D4752" s="62">
        <v>1990</v>
      </c>
      <c r="E4752" s="62">
        <v>2</v>
      </c>
      <c r="F4752" s="62">
        <v>1990</v>
      </c>
      <c r="G4752" s="62">
        <v>1990</v>
      </c>
      <c r="H4752" s="131">
        <v>0</v>
      </c>
      <c r="I4752" s="131">
        <v>0</v>
      </c>
      <c r="J4752" s="131">
        <v>0</v>
      </c>
      <c r="K4752" s="131">
        <v>0</v>
      </c>
      <c r="L4752" s="131">
        <v>0</v>
      </c>
      <c r="M4752" s="131">
        <v>0</v>
      </c>
      <c r="N4752" s="131">
        <v>0</v>
      </c>
      <c r="O4752" s="131">
        <v>0</v>
      </c>
      <c r="P4752" s="131">
        <v>0</v>
      </c>
      <c r="Q4752" s="131">
        <v>0</v>
      </c>
      <c r="R4752" s="131">
        <v>0</v>
      </c>
      <c r="S4752" s="131">
        <v>0</v>
      </c>
      <c r="T4752" s="131">
        <v>0</v>
      </c>
      <c r="U4752" s="131">
        <v>0</v>
      </c>
      <c r="V4752" s="131">
        <v>0</v>
      </c>
      <c r="W4752" s="131">
        <v>0</v>
      </c>
      <c r="X4752" s="132">
        <v>0</v>
      </c>
      <c r="Y4752" s="131">
        <v>0</v>
      </c>
      <c r="Z4752" s="131">
        <v>0</v>
      </c>
      <c r="AA4752" s="131">
        <v>0</v>
      </c>
      <c r="AB4752" s="131">
        <v>0</v>
      </c>
      <c r="AC4752" s="131">
        <v>0</v>
      </c>
      <c r="AD4752" s="131">
        <v>0</v>
      </c>
      <c r="AE4752" s="131">
        <v>0</v>
      </c>
      <c r="AF4752" s="131">
        <v>0</v>
      </c>
      <c r="AG4752" s="131">
        <v>0</v>
      </c>
      <c r="AH4752" s="43">
        <v>0</v>
      </c>
      <c r="AJ4752" s="69"/>
    </row>
    <row r="4753" spans="4:36">
      <c r="D4753" s="62">
        <v>1990</v>
      </c>
      <c r="E4753" s="62">
        <v>3</v>
      </c>
      <c r="F4753" s="62">
        <v>1990</v>
      </c>
      <c r="G4753" s="62">
        <v>1990</v>
      </c>
      <c r="H4753" s="131">
        <v>0</v>
      </c>
      <c r="I4753" s="131">
        <v>0</v>
      </c>
      <c r="J4753" s="131">
        <v>0</v>
      </c>
      <c r="K4753" s="131">
        <v>0</v>
      </c>
      <c r="L4753" s="131">
        <v>0</v>
      </c>
      <c r="M4753" s="131">
        <v>0</v>
      </c>
      <c r="N4753" s="131">
        <v>0</v>
      </c>
      <c r="O4753" s="131">
        <v>0</v>
      </c>
      <c r="P4753" s="131">
        <v>0</v>
      </c>
      <c r="Q4753" s="131">
        <v>0</v>
      </c>
      <c r="R4753" s="131">
        <v>0</v>
      </c>
      <c r="S4753" s="131">
        <v>0</v>
      </c>
      <c r="T4753" s="131">
        <v>0</v>
      </c>
      <c r="U4753" s="131">
        <v>0</v>
      </c>
      <c r="V4753" s="131">
        <v>0</v>
      </c>
      <c r="W4753" s="131">
        <v>0</v>
      </c>
      <c r="X4753" s="132">
        <v>0</v>
      </c>
      <c r="Y4753" s="131">
        <v>0</v>
      </c>
      <c r="Z4753" s="131">
        <v>0</v>
      </c>
      <c r="AA4753" s="131">
        <v>0</v>
      </c>
      <c r="AB4753" s="131">
        <v>0</v>
      </c>
      <c r="AC4753" s="131">
        <v>0</v>
      </c>
      <c r="AD4753" s="131">
        <v>0</v>
      </c>
      <c r="AE4753" s="131">
        <v>0</v>
      </c>
      <c r="AF4753" s="131">
        <v>0</v>
      </c>
      <c r="AG4753" s="131">
        <v>0</v>
      </c>
      <c r="AH4753" s="43">
        <v>0</v>
      </c>
      <c r="AJ4753" s="69"/>
    </row>
    <row r="4754" spans="4:36">
      <c r="D4754" s="62">
        <v>1990</v>
      </c>
      <c r="E4754" s="62">
        <v>4</v>
      </c>
      <c r="F4754" s="62">
        <v>1990</v>
      </c>
      <c r="G4754" s="62">
        <v>1990</v>
      </c>
      <c r="H4754" s="131">
        <v>0</v>
      </c>
      <c r="I4754" s="131">
        <v>0</v>
      </c>
      <c r="J4754" s="131">
        <v>0</v>
      </c>
      <c r="K4754" s="131">
        <v>0</v>
      </c>
      <c r="L4754" s="131">
        <v>0</v>
      </c>
      <c r="M4754" s="131">
        <v>0</v>
      </c>
      <c r="N4754" s="131">
        <v>0</v>
      </c>
      <c r="O4754" s="131">
        <v>0</v>
      </c>
      <c r="P4754" s="131">
        <v>0</v>
      </c>
      <c r="Q4754" s="131">
        <v>0</v>
      </c>
      <c r="R4754" s="131">
        <v>0</v>
      </c>
      <c r="S4754" s="131">
        <v>0</v>
      </c>
      <c r="T4754" s="131">
        <v>0</v>
      </c>
      <c r="U4754" s="131">
        <v>0</v>
      </c>
      <c r="V4754" s="131">
        <v>0</v>
      </c>
      <c r="W4754" s="131">
        <v>0</v>
      </c>
      <c r="X4754" s="132">
        <v>0</v>
      </c>
      <c r="Y4754" s="131">
        <v>0</v>
      </c>
      <c r="Z4754" s="131">
        <v>0</v>
      </c>
      <c r="AA4754" s="131">
        <v>0</v>
      </c>
      <c r="AB4754" s="131">
        <v>0</v>
      </c>
      <c r="AC4754" s="131">
        <v>0</v>
      </c>
      <c r="AD4754" s="131">
        <v>0</v>
      </c>
      <c r="AE4754" s="131">
        <v>0</v>
      </c>
      <c r="AF4754" s="131">
        <v>0</v>
      </c>
      <c r="AG4754" s="131">
        <v>0</v>
      </c>
      <c r="AH4754" s="43">
        <v>0</v>
      </c>
      <c r="AJ4754" s="69"/>
    </row>
    <row r="4755" spans="4:36">
      <c r="D4755" s="62">
        <v>1990</v>
      </c>
      <c r="E4755" s="62">
        <v>5</v>
      </c>
      <c r="F4755" s="62">
        <v>1990</v>
      </c>
      <c r="G4755" s="62">
        <v>1991</v>
      </c>
      <c r="H4755" s="131">
        <v>0</v>
      </c>
      <c r="I4755" s="131">
        <v>0</v>
      </c>
      <c r="J4755" s="131">
        <v>0</v>
      </c>
      <c r="K4755" s="131">
        <v>0</v>
      </c>
      <c r="L4755" s="131">
        <v>0</v>
      </c>
      <c r="M4755" s="131">
        <v>0</v>
      </c>
      <c r="N4755" s="131">
        <v>0</v>
      </c>
      <c r="O4755" s="131">
        <v>0</v>
      </c>
      <c r="P4755" s="131">
        <v>0</v>
      </c>
      <c r="Q4755" s="131">
        <v>0</v>
      </c>
      <c r="R4755" s="131">
        <v>0</v>
      </c>
      <c r="S4755" s="131">
        <v>0</v>
      </c>
      <c r="T4755" s="131">
        <v>0</v>
      </c>
      <c r="U4755" s="131">
        <v>0</v>
      </c>
      <c r="V4755" s="131">
        <v>0</v>
      </c>
      <c r="W4755" s="131">
        <v>0</v>
      </c>
      <c r="X4755" s="132">
        <v>0</v>
      </c>
      <c r="Y4755" s="131">
        <v>0</v>
      </c>
      <c r="Z4755" s="131">
        <v>0</v>
      </c>
      <c r="AA4755" s="131">
        <v>0</v>
      </c>
      <c r="AB4755" s="131">
        <v>0</v>
      </c>
      <c r="AC4755" s="131">
        <v>0</v>
      </c>
      <c r="AD4755" s="131">
        <v>0</v>
      </c>
      <c r="AE4755" s="131">
        <v>0</v>
      </c>
      <c r="AF4755" s="131">
        <v>0</v>
      </c>
      <c r="AG4755" s="131">
        <v>0</v>
      </c>
      <c r="AH4755" s="43">
        <v>0</v>
      </c>
      <c r="AJ4755" s="69"/>
    </row>
    <row r="4756" spans="4:36">
      <c r="D4756" s="62">
        <v>1990</v>
      </c>
      <c r="E4756" s="62">
        <v>6</v>
      </c>
      <c r="F4756" s="62">
        <v>1990</v>
      </c>
      <c r="G4756" s="62">
        <v>1991</v>
      </c>
      <c r="H4756" s="131">
        <v>0</v>
      </c>
      <c r="I4756" s="131">
        <v>0</v>
      </c>
      <c r="J4756" s="131">
        <v>0</v>
      </c>
      <c r="K4756" s="131">
        <v>0</v>
      </c>
      <c r="L4756" s="131">
        <v>0</v>
      </c>
      <c r="M4756" s="131">
        <v>0</v>
      </c>
      <c r="N4756" s="131">
        <v>0</v>
      </c>
      <c r="O4756" s="131">
        <v>0</v>
      </c>
      <c r="P4756" s="131">
        <v>0</v>
      </c>
      <c r="Q4756" s="131">
        <v>0</v>
      </c>
      <c r="R4756" s="131">
        <v>0</v>
      </c>
      <c r="S4756" s="131">
        <v>0</v>
      </c>
      <c r="T4756" s="131">
        <v>0</v>
      </c>
      <c r="U4756" s="131">
        <v>0</v>
      </c>
      <c r="V4756" s="131">
        <v>0</v>
      </c>
      <c r="W4756" s="131">
        <v>0</v>
      </c>
      <c r="X4756" s="132">
        <v>0</v>
      </c>
      <c r="Y4756" s="131">
        <v>0</v>
      </c>
      <c r="Z4756" s="131">
        <v>0</v>
      </c>
      <c r="AA4756" s="131">
        <v>0</v>
      </c>
      <c r="AB4756" s="131">
        <v>0</v>
      </c>
      <c r="AC4756" s="131">
        <v>0</v>
      </c>
      <c r="AD4756" s="131">
        <v>0</v>
      </c>
      <c r="AE4756" s="131">
        <v>0</v>
      </c>
      <c r="AF4756" s="131">
        <v>0</v>
      </c>
      <c r="AG4756" s="131">
        <v>0</v>
      </c>
      <c r="AH4756" s="43">
        <v>0</v>
      </c>
      <c r="AJ4756" s="69"/>
    </row>
    <row r="4757" spans="4:36">
      <c r="D4757" s="62">
        <v>1990</v>
      </c>
      <c r="E4757" s="62">
        <v>7</v>
      </c>
      <c r="F4757" s="62">
        <v>1991</v>
      </c>
      <c r="G4757" s="62">
        <v>1991</v>
      </c>
      <c r="H4757" s="131">
        <v>0</v>
      </c>
      <c r="I4757" s="131">
        <v>0</v>
      </c>
      <c r="J4757" s="131">
        <v>0</v>
      </c>
      <c r="K4757" s="131">
        <v>0</v>
      </c>
      <c r="L4757" s="131">
        <v>0</v>
      </c>
      <c r="M4757" s="131">
        <v>0</v>
      </c>
      <c r="N4757" s="131">
        <v>0</v>
      </c>
      <c r="O4757" s="131">
        <v>0</v>
      </c>
      <c r="P4757" s="131">
        <v>0</v>
      </c>
      <c r="Q4757" s="131">
        <v>0</v>
      </c>
      <c r="R4757" s="131">
        <v>0</v>
      </c>
      <c r="S4757" s="131">
        <v>0</v>
      </c>
      <c r="T4757" s="131">
        <v>0</v>
      </c>
      <c r="U4757" s="131">
        <v>0</v>
      </c>
      <c r="V4757" s="131">
        <v>0</v>
      </c>
      <c r="W4757" s="131">
        <v>0</v>
      </c>
      <c r="X4757" s="132">
        <v>0</v>
      </c>
      <c r="Y4757" s="131">
        <v>0</v>
      </c>
      <c r="Z4757" s="131">
        <v>0</v>
      </c>
      <c r="AA4757" s="131">
        <v>0</v>
      </c>
      <c r="AB4757" s="131">
        <v>0</v>
      </c>
      <c r="AC4757" s="131">
        <v>0</v>
      </c>
      <c r="AD4757" s="131">
        <v>0</v>
      </c>
      <c r="AE4757" s="131">
        <v>0</v>
      </c>
      <c r="AF4757" s="131">
        <v>0</v>
      </c>
      <c r="AG4757" s="131">
        <v>0</v>
      </c>
      <c r="AH4757" s="43">
        <v>0</v>
      </c>
      <c r="AJ4757" s="69"/>
    </row>
    <row r="4758" spans="4:36">
      <c r="D4758" s="62">
        <v>1990</v>
      </c>
      <c r="E4758" s="62">
        <v>8</v>
      </c>
      <c r="F4758" s="62">
        <v>1991</v>
      </c>
      <c r="G4758" s="62">
        <v>1991</v>
      </c>
      <c r="H4758" s="131">
        <v>0</v>
      </c>
      <c r="I4758" s="131">
        <v>0</v>
      </c>
      <c r="J4758" s="131">
        <v>0</v>
      </c>
      <c r="K4758" s="131">
        <v>0</v>
      </c>
      <c r="L4758" s="131">
        <v>0</v>
      </c>
      <c r="M4758" s="131">
        <v>0</v>
      </c>
      <c r="N4758" s="131">
        <v>0</v>
      </c>
      <c r="O4758" s="131">
        <v>0</v>
      </c>
      <c r="P4758" s="131">
        <v>0</v>
      </c>
      <c r="Q4758" s="131">
        <v>0</v>
      </c>
      <c r="R4758" s="131">
        <v>0</v>
      </c>
      <c r="S4758" s="131">
        <v>0</v>
      </c>
      <c r="T4758" s="131">
        <v>0</v>
      </c>
      <c r="U4758" s="131">
        <v>0</v>
      </c>
      <c r="V4758" s="131">
        <v>0</v>
      </c>
      <c r="W4758" s="131">
        <v>0</v>
      </c>
      <c r="X4758" s="132">
        <v>0</v>
      </c>
      <c r="Y4758" s="131">
        <v>0</v>
      </c>
      <c r="Z4758" s="131">
        <v>0</v>
      </c>
      <c r="AA4758" s="131">
        <v>0</v>
      </c>
      <c r="AB4758" s="131">
        <v>0</v>
      </c>
      <c r="AC4758" s="131">
        <v>0</v>
      </c>
      <c r="AD4758" s="131">
        <v>0</v>
      </c>
      <c r="AE4758" s="131">
        <v>0</v>
      </c>
      <c r="AF4758" s="131">
        <v>0</v>
      </c>
      <c r="AG4758" s="131">
        <v>0</v>
      </c>
      <c r="AH4758" s="43">
        <v>0</v>
      </c>
      <c r="AJ4758" s="69"/>
    </row>
    <row r="4759" spans="4:36">
      <c r="D4759" s="62">
        <v>1990</v>
      </c>
      <c r="E4759" s="62">
        <v>9</v>
      </c>
      <c r="F4759" s="62">
        <v>1991</v>
      </c>
      <c r="G4759" s="62">
        <v>1991</v>
      </c>
      <c r="H4759" s="131">
        <v>0</v>
      </c>
      <c r="I4759" s="131">
        <v>0</v>
      </c>
      <c r="J4759" s="131">
        <v>0</v>
      </c>
      <c r="K4759" s="131">
        <v>0</v>
      </c>
      <c r="L4759" s="131">
        <v>0</v>
      </c>
      <c r="M4759" s="131">
        <v>0</v>
      </c>
      <c r="N4759" s="131">
        <v>0</v>
      </c>
      <c r="O4759" s="131">
        <v>0</v>
      </c>
      <c r="P4759" s="131">
        <v>0</v>
      </c>
      <c r="Q4759" s="131">
        <v>0</v>
      </c>
      <c r="R4759" s="131">
        <v>0</v>
      </c>
      <c r="S4759" s="131">
        <v>0</v>
      </c>
      <c r="T4759" s="131">
        <v>0</v>
      </c>
      <c r="U4759" s="131">
        <v>0</v>
      </c>
      <c r="V4759" s="131">
        <v>0</v>
      </c>
      <c r="W4759" s="131">
        <v>0</v>
      </c>
      <c r="X4759" s="132">
        <v>0</v>
      </c>
      <c r="Y4759" s="131">
        <v>0</v>
      </c>
      <c r="Z4759" s="131">
        <v>0</v>
      </c>
      <c r="AA4759" s="131">
        <v>0</v>
      </c>
      <c r="AB4759" s="131">
        <v>0</v>
      </c>
      <c r="AC4759" s="131">
        <v>0</v>
      </c>
      <c r="AD4759" s="131">
        <v>0</v>
      </c>
      <c r="AE4759" s="131">
        <v>0</v>
      </c>
      <c r="AF4759" s="131">
        <v>0</v>
      </c>
      <c r="AG4759" s="131">
        <v>0</v>
      </c>
      <c r="AH4759" s="43">
        <v>0</v>
      </c>
      <c r="AJ4759" s="69"/>
    </row>
    <row r="4760" spans="4:36">
      <c r="D4760" s="62">
        <v>1990</v>
      </c>
      <c r="E4760" s="62">
        <v>10</v>
      </c>
      <c r="F4760" s="62">
        <v>1991</v>
      </c>
      <c r="G4760" s="62">
        <v>1991</v>
      </c>
      <c r="H4760" s="131">
        <v>0</v>
      </c>
      <c r="I4760" s="131">
        <v>0</v>
      </c>
      <c r="J4760" s="131">
        <v>0</v>
      </c>
      <c r="K4760" s="131">
        <v>0</v>
      </c>
      <c r="L4760" s="131">
        <v>0</v>
      </c>
      <c r="M4760" s="131">
        <v>0</v>
      </c>
      <c r="N4760" s="131">
        <v>0</v>
      </c>
      <c r="O4760" s="131">
        <v>0</v>
      </c>
      <c r="P4760" s="131">
        <v>0</v>
      </c>
      <c r="Q4760" s="131">
        <v>0</v>
      </c>
      <c r="R4760" s="131">
        <v>0</v>
      </c>
      <c r="S4760" s="131">
        <v>0</v>
      </c>
      <c r="T4760" s="131">
        <v>0</v>
      </c>
      <c r="U4760" s="131">
        <v>0</v>
      </c>
      <c r="V4760" s="131">
        <v>0</v>
      </c>
      <c r="W4760" s="131">
        <v>0</v>
      </c>
      <c r="X4760" s="132">
        <v>0</v>
      </c>
      <c r="Y4760" s="131">
        <v>0</v>
      </c>
      <c r="Z4760" s="131">
        <v>0</v>
      </c>
      <c r="AA4760" s="131">
        <v>0</v>
      </c>
      <c r="AB4760" s="131">
        <v>0</v>
      </c>
      <c r="AC4760" s="131">
        <v>0</v>
      </c>
      <c r="AD4760" s="131">
        <v>0</v>
      </c>
      <c r="AE4760" s="131">
        <v>0</v>
      </c>
      <c r="AF4760" s="131">
        <v>0</v>
      </c>
      <c r="AG4760" s="131">
        <v>0</v>
      </c>
      <c r="AH4760" s="43">
        <v>0</v>
      </c>
      <c r="AJ4760" s="69"/>
    </row>
    <row r="4761" spans="4:36">
      <c r="D4761" s="62">
        <v>1990</v>
      </c>
      <c r="E4761" s="62">
        <v>11</v>
      </c>
      <c r="F4761" s="62">
        <v>1991</v>
      </c>
      <c r="G4761" s="62">
        <v>1991</v>
      </c>
      <c r="H4761" s="131">
        <v>0</v>
      </c>
      <c r="I4761" s="131">
        <v>0</v>
      </c>
      <c r="J4761" s="131">
        <v>0</v>
      </c>
      <c r="K4761" s="131">
        <v>0</v>
      </c>
      <c r="L4761" s="131">
        <v>0</v>
      </c>
      <c r="M4761" s="131">
        <v>0</v>
      </c>
      <c r="N4761" s="131">
        <v>0</v>
      </c>
      <c r="O4761" s="131">
        <v>0</v>
      </c>
      <c r="P4761" s="131">
        <v>0</v>
      </c>
      <c r="Q4761" s="131">
        <v>0</v>
      </c>
      <c r="R4761" s="131">
        <v>0</v>
      </c>
      <c r="S4761" s="131">
        <v>0</v>
      </c>
      <c r="T4761" s="131">
        <v>0</v>
      </c>
      <c r="U4761" s="131">
        <v>0</v>
      </c>
      <c r="V4761" s="131">
        <v>0</v>
      </c>
      <c r="W4761" s="131">
        <v>0</v>
      </c>
      <c r="X4761" s="132">
        <v>0</v>
      </c>
      <c r="Y4761" s="131">
        <v>0</v>
      </c>
      <c r="Z4761" s="131">
        <v>0</v>
      </c>
      <c r="AA4761" s="131">
        <v>0</v>
      </c>
      <c r="AB4761" s="131">
        <v>0</v>
      </c>
      <c r="AC4761" s="131">
        <v>0</v>
      </c>
      <c r="AD4761" s="131">
        <v>0</v>
      </c>
      <c r="AE4761" s="131">
        <v>0</v>
      </c>
      <c r="AF4761" s="131">
        <v>0</v>
      </c>
      <c r="AG4761" s="131">
        <v>0</v>
      </c>
      <c r="AH4761" s="43">
        <v>0</v>
      </c>
      <c r="AJ4761" s="69"/>
    </row>
    <row r="4762" spans="4:36">
      <c r="D4762" s="62">
        <v>1990</v>
      </c>
      <c r="E4762" s="62">
        <v>12</v>
      </c>
      <c r="F4762" s="62">
        <v>1991</v>
      </c>
      <c r="G4762" s="62">
        <v>1991</v>
      </c>
      <c r="H4762" s="131">
        <v>0</v>
      </c>
      <c r="I4762" s="131">
        <v>0</v>
      </c>
      <c r="J4762" s="131">
        <v>0</v>
      </c>
      <c r="K4762" s="131">
        <v>0</v>
      </c>
      <c r="L4762" s="131">
        <v>0</v>
      </c>
      <c r="M4762" s="131">
        <v>0</v>
      </c>
      <c r="N4762" s="131">
        <v>0</v>
      </c>
      <c r="O4762" s="131">
        <v>0</v>
      </c>
      <c r="P4762" s="131">
        <v>0</v>
      </c>
      <c r="Q4762" s="131">
        <v>0</v>
      </c>
      <c r="R4762" s="131">
        <v>0</v>
      </c>
      <c r="S4762" s="131">
        <v>0</v>
      </c>
      <c r="T4762" s="131">
        <v>0</v>
      </c>
      <c r="U4762" s="131">
        <v>0</v>
      </c>
      <c r="V4762" s="131">
        <v>0</v>
      </c>
      <c r="W4762" s="131">
        <v>0</v>
      </c>
      <c r="X4762" s="132">
        <v>0</v>
      </c>
      <c r="Y4762" s="131">
        <v>0</v>
      </c>
      <c r="Z4762" s="131">
        <v>0</v>
      </c>
      <c r="AA4762" s="131">
        <v>0</v>
      </c>
      <c r="AB4762" s="131">
        <v>0</v>
      </c>
      <c r="AC4762" s="131">
        <v>0</v>
      </c>
      <c r="AD4762" s="131">
        <v>0</v>
      </c>
      <c r="AE4762" s="131">
        <v>0</v>
      </c>
      <c r="AF4762" s="131">
        <v>0</v>
      </c>
      <c r="AG4762" s="131">
        <v>0</v>
      </c>
      <c r="AH4762" s="43">
        <v>0</v>
      </c>
      <c r="AJ4762" s="69"/>
    </row>
    <row r="4763" spans="4:36">
      <c r="D4763" s="62">
        <v>1991</v>
      </c>
      <c r="E4763" s="62">
        <v>1</v>
      </c>
      <c r="F4763" s="62">
        <v>1991</v>
      </c>
      <c r="G4763" s="62">
        <v>1991</v>
      </c>
      <c r="H4763" s="131">
        <v>0</v>
      </c>
      <c r="I4763" s="131">
        <v>0</v>
      </c>
      <c r="J4763" s="131">
        <v>0</v>
      </c>
      <c r="K4763" s="131">
        <v>0</v>
      </c>
      <c r="L4763" s="131">
        <v>0</v>
      </c>
      <c r="M4763" s="131">
        <v>0</v>
      </c>
      <c r="N4763" s="131">
        <v>0</v>
      </c>
      <c r="O4763" s="131">
        <v>0</v>
      </c>
      <c r="P4763" s="131">
        <v>0</v>
      </c>
      <c r="Q4763" s="131">
        <v>0</v>
      </c>
      <c r="R4763" s="131">
        <v>0</v>
      </c>
      <c r="S4763" s="131">
        <v>0</v>
      </c>
      <c r="T4763" s="131">
        <v>0</v>
      </c>
      <c r="U4763" s="131">
        <v>0</v>
      </c>
      <c r="V4763" s="131">
        <v>0</v>
      </c>
      <c r="W4763" s="131">
        <v>0</v>
      </c>
      <c r="X4763" s="132">
        <v>0</v>
      </c>
      <c r="Y4763" s="131">
        <v>0</v>
      </c>
      <c r="Z4763" s="131">
        <v>0</v>
      </c>
      <c r="AA4763" s="131">
        <v>0</v>
      </c>
      <c r="AB4763" s="131">
        <v>0</v>
      </c>
      <c r="AC4763" s="131">
        <v>0</v>
      </c>
      <c r="AD4763" s="131">
        <v>0</v>
      </c>
      <c r="AE4763" s="131">
        <v>0</v>
      </c>
      <c r="AF4763" s="131">
        <v>0</v>
      </c>
      <c r="AG4763" s="131">
        <v>0</v>
      </c>
      <c r="AH4763" s="43">
        <v>0</v>
      </c>
      <c r="AJ4763" s="69"/>
    </row>
    <row r="4764" spans="4:36">
      <c r="D4764" s="62">
        <v>1991</v>
      </c>
      <c r="E4764" s="62">
        <v>2</v>
      </c>
      <c r="F4764" s="62">
        <v>1991</v>
      </c>
      <c r="G4764" s="62">
        <v>1991</v>
      </c>
      <c r="H4764" s="131">
        <v>0</v>
      </c>
      <c r="I4764" s="131">
        <v>0</v>
      </c>
      <c r="J4764" s="131">
        <v>0</v>
      </c>
      <c r="K4764" s="131">
        <v>0</v>
      </c>
      <c r="L4764" s="131">
        <v>0</v>
      </c>
      <c r="M4764" s="131">
        <v>0</v>
      </c>
      <c r="N4764" s="131">
        <v>0</v>
      </c>
      <c r="O4764" s="131">
        <v>0</v>
      </c>
      <c r="P4764" s="131">
        <v>0</v>
      </c>
      <c r="Q4764" s="131">
        <v>0</v>
      </c>
      <c r="R4764" s="131">
        <v>0</v>
      </c>
      <c r="S4764" s="131">
        <v>0</v>
      </c>
      <c r="T4764" s="131">
        <v>0</v>
      </c>
      <c r="U4764" s="131">
        <v>0</v>
      </c>
      <c r="V4764" s="131">
        <v>0</v>
      </c>
      <c r="W4764" s="131">
        <v>0</v>
      </c>
      <c r="X4764" s="132">
        <v>0</v>
      </c>
      <c r="Y4764" s="131">
        <v>0</v>
      </c>
      <c r="Z4764" s="131">
        <v>0</v>
      </c>
      <c r="AA4764" s="131">
        <v>0</v>
      </c>
      <c r="AB4764" s="131">
        <v>0</v>
      </c>
      <c r="AC4764" s="131">
        <v>0</v>
      </c>
      <c r="AD4764" s="131">
        <v>0</v>
      </c>
      <c r="AE4764" s="131">
        <v>0</v>
      </c>
      <c r="AF4764" s="131">
        <v>0</v>
      </c>
      <c r="AG4764" s="131">
        <v>0</v>
      </c>
      <c r="AH4764" s="43">
        <v>0</v>
      </c>
      <c r="AJ4764" s="69"/>
    </row>
    <row r="4765" spans="4:36">
      <c r="D4765" s="62">
        <v>1991</v>
      </c>
      <c r="E4765" s="62">
        <v>3</v>
      </c>
      <c r="F4765" s="62">
        <v>1991</v>
      </c>
      <c r="G4765" s="62">
        <v>1991</v>
      </c>
      <c r="H4765" s="131">
        <v>0</v>
      </c>
      <c r="I4765" s="131">
        <v>0</v>
      </c>
      <c r="J4765" s="131">
        <v>0</v>
      </c>
      <c r="K4765" s="131">
        <v>0</v>
      </c>
      <c r="L4765" s="131">
        <v>0</v>
      </c>
      <c r="M4765" s="131">
        <v>0</v>
      </c>
      <c r="N4765" s="131">
        <v>0</v>
      </c>
      <c r="O4765" s="131">
        <v>0</v>
      </c>
      <c r="P4765" s="131">
        <v>0</v>
      </c>
      <c r="Q4765" s="131">
        <v>0</v>
      </c>
      <c r="R4765" s="131">
        <v>0</v>
      </c>
      <c r="S4765" s="131">
        <v>0</v>
      </c>
      <c r="T4765" s="131">
        <v>0</v>
      </c>
      <c r="U4765" s="131">
        <v>0</v>
      </c>
      <c r="V4765" s="131">
        <v>0</v>
      </c>
      <c r="W4765" s="131">
        <v>0</v>
      </c>
      <c r="X4765" s="132">
        <v>0</v>
      </c>
      <c r="Y4765" s="131">
        <v>0</v>
      </c>
      <c r="Z4765" s="131">
        <v>0</v>
      </c>
      <c r="AA4765" s="131">
        <v>0</v>
      </c>
      <c r="AB4765" s="131">
        <v>0</v>
      </c>
      <c r="AC4765" s="131">
        <v>0</v>
      </c>
      <c r="AD4765" s="131">
        <v>0</v>
      </c>
      <c r="AE4765" s="131">
        <v>0</v>
      </c>
      <c r="AF4765" s="131">
        <v>0</v>
      </c>
      <c r="AG4765" s="131">
        <v>0</v>
      </c>
      <c r="AH4765" s="43">
        <v>0</v>
      </c>
      <c r="AJ4765" s="69"/>
    </row>
    <row r="4766" spans="4:36">
      <c r="D4766" s="62">
        <v>1991</v>
      </c>
      <c r="E4766" s="62">
        <v>4</v>
      </c>
      <c r="F4766" s="62">
        <v>1991</v>
      </c>
      <c r="G4766" s="62">
        <v>1991</v>
      </c>
      <c r="H4766" s="131">
        <v>0</v>
      </c>
      <c r="I4766" s="131">
        <v>0</v>
      </c>
      <c r="J4766" s="131">
        <v>0</v>
      </c>
      <c r="K4766" s="131">
        <v>0</v>
      </c>
      <c r="L4766" s="131">
        <v>0</v>
      </c>
      <c r="M4766" s="131">
        <v>0</v>
      </c>
      <c r="N4766" s="131">
        <v>0</v>
      </c>
      <c r="O4766" s="131">
        <v>0</v>
      </c>
      <c r="P4766" s="131">
        <v>0</v>
      </c>
      <c r="Q4766" s="131">
        <v>0</v>
      </c>
      <c r="R4766" s="131">
        <v>0</v>
      </c>
      <c r="S4766" s="131">
        <v>0</v>
      </c>
      <c r="T4766" s="131">
        <v>0</v>
      </c>
      <c r="U4766" s="131">
        <v>0</v>
      </c>
      <c r="V4766" s="131">
        <v>0</v>
      </c>
      <c r="W4766" s="131">
        <v>0</v>
      </c>
      <c r="X4766" s="132">
        <v>0</v>
      </c>
      <c r="Y4766" s="131">
        <v>0</v>
      </c>
      <c r="Z4766" s="131">
        <v>0</v>
      </c>
      <c r="AA4766" s="131">
        <v>0</v>
      </c>
      <c r="AB4766" s="131">
        <v>0</v>
      </c>
      <c r="AC4766" s="131">
        <v>0</v>
      </c>
      <c r="AD4766" s="131">
        <v>0</v>
      </c>
      <c r="AE4766" s="131">
        <v>0</v>
      </c>
      <c r="AF4766" s="131">
        <v>0</v>
      </c>
      <c r="AG4766" s="131">
        <v>0</v>
      </c>
      <c r="AH4766" s="43">
        <v>0</v>
      </c>
      <c r="AJ4766" s="69"/>
    </row>
    <row r="4767" spans="4:36">
      <c r="D4767" s="62">
        <v>1991</v>
      </c>
      <c r="E4767" s="62">
        <v>5</v>
      </c>
      <c r="F4767" s="62">
        <v>1991</v>
      </c>
      <c r="G4767" s="62">
        <v>1992</v>
      </c>
      <c r="H4767" s="131">
        <v>0</v>
      </c>
      <c r="I4767" s="131">
        <v>0</v>
      </c>
      <c r="J4767" s="131">
        <v>0</v>
      </c>
      <c r="K4767" s="131">
        <v>0</v>
      </c>
      <c r="L4767" s="131">
        <v>0</v>
      </c>
      <c r="M4767" s="131">
        <v>0</v>
      </c>
      <c r="N4767" s="131">
        <v>0</v>
      </c>
      <c r="O4767" s="131">
        <v>0</v>
      </c>
      <c r="P4767" s="131">
        <v>0</v>
      </c>
      <c r="Q4767" s="131">
        <v>0</v>
      </c>
      <c r="R4767" s="131">
        <v>0</v>
      </c>
      <c r="S4767" s="131">
        <v>0</v>
      </c>
      <c r="T4767" s="131">
        <v>0</v>
      </c>
      <c r="U4767" s="131">
        <v>0</v>
      </c>
      <c r="V4767" s="131">
        <v>0</v>
      </c>
      <c r="W4767" s="131">
        <v>0</v>
      </c>
      <c r="X4767" s="132">
        <v>0</v>
      </c>
      <c r="Y4767" s="131">
        <v>0</v>
      </c>
      <c r="Z4767" s="131">
        <v>0</v>
      </c>
      <c r="AA4767" s="131">
        <v>0</v>
      </c>
      <c r="AB4767" s="131">
        <v>0</v>
      </c>
      <c r="AC4767" s="131">
        <v>0</v>
      </c>
      <c r="AD4767" s="131">
        <v>0</v>
      </c>
      <c r="AE4767" s="131">
        <v>0</v>
      </c>
      <c r="AF4767" s="131">
        <v>0</v>
      </c>
      <c r="AG4767" s="131">
        <v>0</v>
      </c>
      <c r="AH4767" s="43">
        <v>0</v>
      </c>
      <c r="AJ4767" s="69"/>
    </row>
    <row r="4768" spans="4:36">
      <c r="D4768" s="62">
        <v>1991</v>
      </c>
      <c r="E4768" s="62">
        <v>6</v>
      </c>
      <c r="F4768" s="62">
        <v>1991</v>
      </c>
      <c r="G4768" s="62">
        <v>1992</v>
      </c>
      <c r="H4768" s="131">
        <v>0</v>
      </c>
      <c r="I4768" s="131">
        <v>0</v>
      </c>
      <c r="J4768" s="131">
        <v>0</v>
      </c>
      <c r="K4768" s="131">
        <v>0</v>
      </c>
      <c r="L4768" s="131">
        <v>0</v>
      </c>
      <c r="M4768" s="131">
        <v>0</v>
      </c>
      <c r="N4768" s="131">
        <v>0</v>
      </c>
      <c r="O4768" s="131">
        <v>0</v>
      </c>
      <c r="P4768" s="131">
        <v>0</v>
      </c>
      <c r="Q4768" s="131">
        <v>0</v>
      </c>
      <c r="R4768" s="131">
        <v>0</v>
      </c>
      <c r="S4768" s="131">
        <v>0</v>
      </c>
      <c r="T4768" s="131">
        <v>0</v>
      </c>
      <c r="U4768" s="131">
        <v>0</v>
      </c>
      <c r="V4768" s="131">
        <v>0</v>
      </c>
      <c r="W4768" s="131">
        <v>0</v>
      </c>
      <c r="X4768" s="132">
        <v>0</v>
      </c>
      <c r="Y4768" s="131">
        <v>0</v>
      </c>
      <c r="Z4768" s="131">
        <v>0</v>
      </c>
      <c r="AA4768" s="131">
        <v>0</v>
      </c>
      <c r="AB4768" s="131">
        <v>0</v>
      </c>
      <c r="AC4768" s="131">
        <v>0</v>
      </c>
      <c r="AD4768" s="131">
        <v>0</v>
      </c>
      <c r="AE4768" s="131">
        <v>0</v>
      </c>
      <c r="AF4768" s="131">
        <v>0</v>
      </c>
      <c r="AG4768" s="131">
        <v>0</v>
      </c>
      <c r="AH4768" s="43">
        <v>0</v>
      </c>
      <c r="AJ4768" s="69"/>
    </row>
    <row r="4769" spans="4:36">
      <c r="D4769" s="62">
        <v>1991</v>
      </c>
      <c r="E4769" s="62">
        <v>7</v>
      </c>
      <c r="F4769" s="62">
        <v>1992</v>
      </c>
      <c r="G4769" s="62">
        <v>1992</v>
      </c>
      <c r="H4769" s="131">
        <v>0</v>
      </c>
      <c r="I4769" s="131">
        <v>0</v>
      </c>
      <c r="J4769" s="131">
        <v>0</v>
      </c>
      <c r="K4769" s="131">
        <v>0</v>
      </c>
      <c r="L4769" s="131">
        <v>0</v>
      </c>
      <c r="M4769" s="131">
        <v>0</v>
      </c>
      <c r="N4769" s="131">
        <v>0</v>
      </c>
      <c r="O4769" s="131">
        <v>0</v>
      </c>
      <c r="P4769" s="131">
        <v>0</v>
      </c>
      <c r="Q4769" s="131">
        <v>0</v>
      </c>
      <c r="R4769" s="131">
        <v>0</v>
      </c>
      <c r="S4769" s="131">
        <v>0</v>
      </c>
      <c r="T4769" s="131">
        <v>0</v>
      </c>
      <c r="U4769" s="131">
        <v>0</v>
      </c>
      <c r="V4769" s="131">
        <v>0</v>
      </c>
      <c r="W4769" s="131">
        <v>0</v>
      </c>
      <c r="X4769" s="132">
        <v>0</v>
      </c>
      <c r="Y4769" s="131">
        <v>0</v>
      </c>
      <c r="Z4769" s="131">
        <v>0</v>
      </c>
      <c r="AA4769" s="131">
        <v>0</v>
      </c>
      <c r="AB4769" s="131">
        <v>0</v>
      </c>
      <c r="AC4769" s="131">
        <v>0</v>
      </c>
      <c r="AD4769" s="131">
        <v>0</v>
      </c>
      <c r="AE4769" s="131">
        <v>0</v>
      </c>
      <c r="AF4769" s="131">
        <v>0</v>
      </c>
      <c r="AG4769" s="131">
        <v>0</v>
      </c>
      <c r="AH4769" s="43">
        <v>0</v>
      </c>
      <c r="AJ4769" s="69"/>
    </row>
    <row r="4770" spans="4:36">
      <c r="D4770" s="62">
        <v>1991</v>
      </c>
      <c r="E4770" s="62">
        <v>8</v>
      </c>
      <c r="F4770" s="62">
        <v>1992</v>
      </c>
      <c r="G4770" s="62">
        <v>1992</v>
      </c>
      <c r="H4770" s="131">
        <v>0</v>
      </c>
      <c r="I4770" s="131">
        <v>0</v>
      </c>
      <c r="J4770" s="131">
        <v>0</v>
      </c>
      <c r="K4770" s="131">
        <v>0</v>
      </c>
      <c r="L4770" s="131">
        <v>0</v>
      </c>
      <c r="M4770" s="131">
        <v>0</v>
      </c>
      <c r="N4770" s="131">
        <v>0</v>
      </c>
      <c r="O4770" s="131">
        <v>0</v>
      </c>
      <c r="P4770" s="131">
        <v>0</v>
      </c>
      <c r="Q4770" s="131">
        <v>0</v>
      </c>
      <c r="R4770" s="131">
        <v>0</v>
      </c>
      <c r="S4770" s="131">
        <v>0</v>
      </c>
      <c r="T4770" s="131">
        <v>0</v>
      </c>
      <c r="U4770" s="131">
        <v>0</v>
      </c>
      <c r="V4770" s="131">
        <v>0</v>
      </c>
      <c r="W4770" s="131">
        <v>0</v>
      </c>
      <c r="X4770" s="132">
        <v>0</v>
      </c>
      <c r="Y4770" s="131">
        <v>0</v>
      </c>
      <c r="Z4770" s="131">
        <v>0</v>
      </c>
      <c r="AA4770" s="131">
        <v>0</v>
      </c>
      <c r="AB4770" s="131">
        <v>0</v>
      </c>
      <c r="AC4770" s="131">
        <v>0</v>
      </c>
      <c r="AD4770" s="131">
        <v>0</v>
      </c>
      <c r="AE4770" s="131">
        <v>0</v>
      </c>
      <c r="AF4770" s="131">
        <v>0</v>
      </c>
      <c r="AG4770" s="131">
        <v>0</v>
      </c>
      <c r="AH4770" s="43">
        <v>0</v>
      </c>
      <c r="AJ4770" s="69"/>
    </row>
    <row r="4771" spans="4:36">
      <c r="D4771" s="62">
        <v>1991</v>
      </c>
      <c r="E4771" s="62">
        <v>9</v>
      </c>
      <c r="F4771" s="62">
        <v>1992</v>
      </c>
      <c r="G4771" s="62">
        <v>1992</v>
      </c>
      <c r="H4771" s="131">
        <v>0</v>
      </c>
      <c r="I4771" s="131">
        <v>0</v>
      </c>
      <c r="J4771" s="131">
        <v>0</v>
      </c>
      <c r="K4771" s="131">
        <v>0</v>
      </c>
      <c r="L4771" s="131">
        <v>0</v>
      </c>
      <c r="M4771" s="131">
        <v>0</v>
      </c>
      <c r="N4771" s="131">
        <v>0</v>
      </c>
      <c r="O4771" s="131">
        <v>0</v>
      </c>
      <c r="P4771" s="131">
        <v>0</v>
      </c>
      <c r="Q4771" s="131">
        <v>0</v>
      </c>
      <c r="R4771" s="131">
        <v>0</v>
      </c>
      <c r="S4771" s="131">
        <v>0</v>
      </c>
      <c r="T4771" s="131">
        <v>0</v>
      </c>
      <c r="U4771" s="131">
        <v>0</v>
      </c>
      <c r="V4771" s="131">
        <v>0</v>
      </c>
      <c r="W4771" s="131">
        <v>0</v>
      </c>
      <c r="X4771" s="132">
        <v>0</v>
      </c>
      <c r="Y4771" s="131">
        <v>0</v>
      </c>
      <c r="Z4771" s="131">
        <v>0</v>
      </c>
      <c r="AA4771" s="131">
        <v>0</v>
      </c>
      <c r="AB4771" s="131">
        <v>0</v>
      </c>
      <c r="AC4771" s="131">
        <v>0</v>
      </c>
      <c r="AD4771" s="131">
        <v>0</v>
      </c>
      <c r="AE4771" s="131">
        <v>0</v>
      </c>
      <c r="AF4771" s="131">
        <v>0</v>
      </c>
      <c r="AG4771" s="131">
        <v>0</v>
      </c>
      <c r="AH4771" s="43">
        <v>0</v>
      </c>
      <c r="AJ4771" s="69"/>
    </row>
    <row r="4772" spans="4:36">
      <c r="D4772" s="62">
        <v>1991</v>
      </c>
      <c r="E4772" s="62">
        <v>10</v>
      </c>
      <c r="F4772" s="62">
        <v>1992</v>
      </c>
      <c r="G4772" s="62">
        <v>1992</v>
      </c>
      <c r="H4772" s="131">
        <v>0</v>
      </c>
      <c r="I4772" s="131">
        <v>0</v>
      </c>
      <c r="J4772" s="131">
        <v>0</v>
      </c>
      <c r="K4772" s="131">
        <v>0</v>
      </c>
      <c r="L4772" s="131">
        <v>0</v>
      </c>
      <c r="M4772" s="131">
        <v>0</v>
      </c>
      <c r="N4772" s="131">
        <v>0</v>
      </c>
      <c r="O4772" s="131">
        <v>0</v>
      </c>
      <c r="P4772" s="131">
        <v>0</v>
      </c>
      <c r="Q4772" s="131">
        <v>0</v>
      </c>
      <c r="R4772" s="131">
        <v>0</v>
      </c>
      <c r="S4772" s="131">
        <v>0</v>
      </c>
      <c r="T4772" s="131">
        <v>0</v>
      </c>
      <c r="U4772" s="131">
        <v>0</v>
      </c>
      <c r="V4772" s="131">
        <v>0</v>
      </c>
      <c r="W4772" s="131">
        <v>0</v>
      </c>
      <c r="X4772" s="132">
        <v>0</v>
      </c>
      <c r="Y4772" s="131">
        <v>0</v>
      </c>
      <c r="Z4772" s="131">
        <v>0</v>
      </c>
      <c r="AA4772" s="131">
        <v>0</v>
      </c>
      <c r="AB4772" s="131">
        <v>0</v>
      </c>
      <c r="AC4772" s="131">
        <v>0</v>
      </c>
      <c r="AD4772" s="131">
        <v>0</v>
      </c>
      <c r="AE4772" s="131">
        <v>0</v>
      </c>
      <c r="AF4772" s="131">
        <v>0</v>
      </c>
      <c r="AG4772" s="131">
        <v>0</v>
      </c>
      <c r="AH4772" s="43">
        <v>0</v>
      </c>
      <c r="AJ4772" s="69"/>
    </row>
    <row r="4773" spans="4:36">
      <c r="D4773" s="62">
        <v>1991</v>
      </c>
      <c r="E4773" s="62">
        <v>11</v>
      </c>
      <c r="F4773" s="62">
        <v>1992</v>
      </c>
      <c r="G4773" s="62">
        <v>1992</v>
      </c>
      <c r="H4773" s="131">
        <v>0</v>
      </c>
      <c r="I4773" s="131">
        <v>0</v>
      </c>
      <c r="J4773" s="131">
        <v>0</v>
      </c>
      <c r="K4773" s="131">
        <v>0</v>
      </c>
      <c r="L4773" s="131">
        <v>0</v>
      </c>
      <c r="M4773" s="131">
        <v>0</v>
      </c>
      <c r="N4773" s="131">
        <v>0</v>
      </c>
      <c r="O4773" s="131">
        <v>0</v>
      </c>
      <c r="P4773" s="131">
        <v>0</v>
      </c>
      <c r="Q4773" s="131">
        <v>0</v>
      </c>
      <c r="R4773" s="131">
        <v>0</v>
      </c>
      <c r="S4773" s="131">
        <v>0</v>
      </c>
      <c r="T4773" s="131">
        <v>0</v>
      </c>
      <c r="U4773" s="131">
        <v>0</v>
      </c>
      <c r="V4773" s="131">
        <v>0</v>
      </c>
      <c r="W4773" s="131">
        <v>0</v>
      </c>
      <c r="X4773" s="132">
        <v>0</v>
      </c>
      <c r="Y4773" s="131">
        <v>0</v>
      </c>
      <c r="Z4773" s="131">
        <v>0</v>
      </c>
      <c r="AA4773" s="131">
        <v>0</v>
      </c>
      <c r="AB4773" s="131">
        <v>0</v>
      </c>
      <c r="AC4773" s="131">
        <v>0</v>
      </c>
      <c r="AD4773" s="131">
        <v>0</v>
      </c>
      <c r="AE4773" s="131">
        <v>0</v>
      </c>
      <c r="AF4773" s="131">
        <v>0</v>
      </c>
      <c r="AG4773" s="131">
        <v>0</v>
      </c>
      <c r="AH4773" s="43">
        <v>0</v>
      </c>
      <c r="AJ4773" s="69"/>
    </row>
    <row r="4774" spans="4:36">
      <c r="D4774" s="62">
        <v>1991</v>
      </c>
      <c r="E4774" s="62">
        <v>12</v>
      </c>
      <c r="F4774" s="62">
        <v>1992</v>
      </c>
      <c r="G4774" s="62">
        <v>1992</v>
      </c>
      <c r="H4774" s="131">
        <v>0</v>
      </c>
      <c r="I4774" s="131">
        <v>0</v>
      </c>
      <c r="J4774" s="131">
        <v>0</v>
      </c>
      <c r="K4774" s="131">
        <v>0</v>
      </c>
      <c r="L4774" s="131">
        <v>0</v>
      </c>
      <c r="M4774" s="131">
        <v>0</v>
      </c>
      <c r="N4774" s="131">
        <v>0</v>
      </c>
      <c r="O4774" s="131">
        <v>0</v>
      </c>
      <c r="P4774" s="131">
        <v>0</v>
      </c>
      <c r="Q4774" s="131">
        <v>0</v>
      </c>
      <c r="R4774" s="131">
        <v>0</v>
      </c>
      <c r="S4774" s="131">
        <v>0</v>
      </c>
      <c r="T4774" s="131">
        <v>0</v>
      </c>
      <c r="U4774" s="131">
        <v>0</v>
      </c>
      <c r="V4774" s="131">
        <v>0</v>
      </c>
      <c r="W4774" s="131">
        <v>0</v>
      </c>
      <c r="X4774" s="132">
        <v>0</v>
      </c>
      <c r="Y4774" s="131">
        <v>0</v>
      </c>
      <c r="Z4774" s="131">
        <v>0</v>
      </c>
      <c r="AA4774" s="131">
        <v>0</v>
      </c>
      <c r="AB4774" s="131">
        <v>0</v>
      </c>
      <c r="AC4774" s="131">
        <v>0</v>
      </c>
      <c r="AD4774" s="131">
        <v>0</v>
      </c>
      <c r="AE4774" s="131">
        <v>0</v>
      </c>
      <c r="AF4774" s="131">
        <v>0</v>
      </c>
      <c r="AG4774" s="131">
        <v>0</v>
      </c>
      <c r="AH4774" s="43">
        <v>0</v>
      </c>
      <c r="AJ4774" s="69"/>
    </row>
    <row r="4775" spans="4:36">
      <c r="D4775" s="62">
        <v>1992</v>
      </c>
      <c r="E4775" s="62">
        <v>1</v>
      </c>
      <c r="F4775" s="62">
        <v>1992</v>
      </c>
      <c r="G4775" s="62">
        <v>1992</v>
      </c>
      <c r="H4775" s="131">
        <v>0</v>
      </c>
      <c r="I4775" s="131">
        <v>0</v>
      </c>
      <c r="J4775" s="131">
        <v>0</v>
      </c>
      <c r="K4775" s="131">
        <v>0</v>
      </c>
      <c r="L4775" s="131">
        <v>0</v>
      </c>
      <c r="M4775" s="131">
        <v>0</v>
      </c>
      <c r="N4775" s="131">
        <v>0</v>
      </c>
      <c r="O4775" s="131">
        <v>0</v>
      </c>
      <c r="P4775" s="131">
        <v>0</v>
      </c>
      <c r="Q4775" s="131">
        <v>0</v>
      </c>
      <c r="R4775" s="131">
        <v>0</v>
      </c>
      <c r="S4775" s="131">
        <v>0</v>
      </c>
      <c r="T4775" s="131">
        <v>0</v>
      </c>
      <c r="U4775" s="131">
        <v>0</v>
      </c>
      <c r="V4775" s="131">
        <v>0</v>
      </c>
      <c r="W4775" s="131">
        <v>0</v>
      </c>
      <c r="X4775" s="132">
        <v>0</v>
      </c>
      <c r="Y4775" s="131">
        <v>0</v>
      </c>
      <c r="Z4775" s="131">
        <v>0</v>
      </c>
      <c r="AA4775" s="131">
        <v>0</v>
      </c>
      <c r="AB4775" s="131">
        <v>0</v>
      </c>
      <c r="AC4775" s="131">
        <v>0</v>
      </c>
      <c r="AD4775" s="131">
        <v>0</v>
      </c>
      <c r="AE4775" s="131">
        <v>0</v>
      </c>
      <c r="AF4775" s="131">
        <v>0</v>
      </c>
      <c r="AG4775" s="131">
        <v>0</v>
      </c>
      <c r="AH4775" s="43">
        <v>0</v>
      </c>
      <c r="AJ4775" s="69"/>
    </row>
    <row r="4776" spans="4:36">
      <c r="D4776" s="62">
        <v>1992</v>
      </c>
      <c r="E4776" s="62">
        <v>2</v>
      </c>
      <c r="F4776" s="62">
        <v>1992</v>
      </c>
      <c r="G4776" s="62">
        <v>1992</v>
      </c>
      <c r="H4776" s="131">
        <v>0</v>
      </c>
      <c r="I4776" s="131">
        <v>0</v>
      </c>
      <c r="J4776" s="131">
        <v>0</v>
      </c>
      <c r="K4776" s="131">
        <v>0</v>
      </c>
      <c r="L4776" s="131">
        <v>0</v>
      </c>
      <c r="M4776" s="131">
        <v>0</v>
      </c>
      <c r="N4776" s="131">
        <v>0</v>
      </c>
      <c r="O4776" s="131">
        <v>0</v>
      </c>
      <c r="P4776" s="131">
        <v>0</v>
      </c>
      <c r="Q4776" s="131">
        <v>0</v>
      </c>
      <c r="R4776" s="131">
        <v>0</v>
      </c>
      <c r="S4776" s="131">
        <v>0</v>
      </c>
      <c r="T4776" s="131">
        <v>0</v>
      </c>
      <c r="U4776" s="131">
        <v>0</v>
      </c>
      <c r="V4776" s="131">
        <v>0</v>
      </c>
      <c r="W4776" s="131">
        <v>0</v>
      </c>
      <c r="X4776" s="132">
        <v>0</v>
      </c>
      <c r="Y4776" s="131">
        <v>0</v>
      </c>
      <c r="Z4776" s="131">
        <v>0</v>
      </c>
      <c r="AA4776" s="131">
        <v>0</v>
      </c>
      <c r="AB4776" s="131">
        <v>0</v>
      </c>
      <c r="AC4776" s="131">
        <v>0</v>
      </c>
      <c r="AD4776" s="131">
        <v>0</v>
      </c>
      <c r="AE4776" s="131">
        <v>0</v>
      </c>
      <c r="AF4776" s="131">
        <v>0</v>
      </c>
      <c r="AG4776" s="131">
        <v>0</v>
      </c>
      <c r="AH4776" s="43">
        <v>0</v>
      </c>
      <c r="AJ4776" s="69"/>
    </row>
    <row r="4777" spans="4:36">
      <c r="D4777" s="62">
        <v>1992</v>
      </c>
      <c r="E4777" s="62">
        <v>3</v>
      </c>
      <c r="F4777" s="62">
        <v>1992</v>
      </c>
      <c r="G4777" s="62">
        <v>1992</v>
      </c>
      <c r="H4777" s="131">
        <v>0</v>
      </c>
      <c r="I4777" s="131">
        <v>0</v>
      </c>
      <c r="J4777" s="131">
        <v>0</v>
      </c>
      <c r="K4777" s="131">
        <v>0</v>
      </c>
      <c r="L4777" s="131">
        <v>0</v>
      </c>
      <c r="M4777" s="131">
        <v>0</v>
      </c>
      <c r="N4777" s="131">
        <v>0</v>
      </c>
      <c r="O4777" s="131">
        <v>0</v>
      </c>
      <c r="P4777" s="131">
        <v>0</v>
      </c>
      <c r="Q4777" s="131">
        <v>0</v>
      </c>
      <c r="R4777" s="131">
        <v>0</v>
      </c>
      <c r="S4777" s="131">
        <v>0</v>
      </c>
      <c r="T4777" s="131">
        <v>0</v>
      </c>
      <c r="U4777" s="131">
        <v>0</v>
      </c>
      <c r="V4777" s="131">
        <v>0</v>
      </c>
      <c r="W4777" s="131">
        <v>0</v>
      </c>
      <c r="X4777" s="132">
        <v>0</v>
      </c>
      <c r="Y4777" s="131">
        <v>0</v>
      </c>
      <c r="Z4777" s="131">
        <v>0</v>
      </c>
      <c r="AA4777" s="131">
        <v>0</v>
      </c>
      <c r="AB4777" s="131">
        <v>0</v>
      </c>
      <c r="AC4777" s="131">
        <v>0</v>
      </c>
      <c r="AD4777" s="131">
        <v>0</v>
      </c>
      <c r="AE4777" s="131">
        <v>0</v>
      </c>
      <c r="AF4777" s="131">
        <v>0</v>
      </c>
      <c r="AG4777" s="131">
        <v>0</v>
      </c>
      <c r="AH4777" s="43">
        <v>0</v>
      </c>
      <c r="AJ4777" s="69"/>
    </row>
    <row r="4778" spans="4:36">
      <c r="D4778" s="62">
        <v>1992</v>
      </c>
      <c r="E4778" s="62">
        <v>4</v>
      </c>
      <c r="F4778" s="62">
        <v>1992</v>
      </c>
      <c r="G4778" s="62">
        <v>1992</v>
      </c>
      <c r="H4778" s="131">
        <v>0</v>
      </c>
      <c r="I4778" s="131">
        <v>0</v>
      </c>
      <c r="J4778" s="131">
        <v>0</v>
      </c>
      <c r="K4778" s="131">
        <v>0</v>
      </c>
      <c r="L4778" s="131">
        <v>0</v>
      </c>
      <c r="M4778" s="131">
        <v>0</v>
      </c>
      <c r="N4778" s="131">
        <v>0</v>
      </c>
      <c r="O4778" s="131">
        <v>0</v>
      </c>
      <c r="P4778" s="131">
        <v>0</v>
      </c>
      <c r="Q4778" s="131">
        <v>0</v>
      </c>
      <c r="R4778" s="131">
        <v>0</v>
      </c>
      <c r="S4778" s="131">
        <v>0</v>
      </c>
      <c r="T4778" s="131">
        <v>0</v>
      </c>
      <c r="U4778" s="131">
        <v>0</v>
      </c>
      <c r="V4778" s="131">
        <v>0</v>
      </c>
      <c r="W4778" s="131">
        <v>0</v>
      </c>
      <c r="X4778" s="132">
        <v>0</v>
      </c>
      <c r="Y4778" s="131">
        <v>0</v>
      </c>
      <c r="Z4778" s="131">
        <v>0</v>
      </c>
      <c r="AA4778" s="131">
        <v>0</v>
      </c>
      <c r="AB4778" s="131">
        <v>0</v>
      </c>
      <c r="AC4778" s="131">
        <v>0</v>
      </c>
      <c r="AD4778" s="131">
        <v>0</v>
      </c>
      <c r="AE4778" s="131">
        <v>0</v>
      </c>
      <c r="AF4778" s="131">
        <v>0</v>
      </c>
      <c r="AG4778" s="131">
        <v>0</v>
      </c>
      <c r="AH4778" s="43">
        <v>0</v>
      </c>
      <c r="AJ4778" s="69"/>
    </row>
    <row r="4779" spans="4:36">
      <c r="D4779" s="62">
        <v>1992</v>
      </c>
      <c r="E4779" s="62">
        <v>5</v>
      </c>
      <c r="F4779" s="62">
        <v>1992</v>
      </c>
      <c r="G4779" s="62">
        <v>1993</v>
      </c>
      <c r="H4779" s="131">
        <v>0</v>
      </c>
      <c r="I4779" s="131">
        <v>0</v>
      </c>
      <c r="J4779" s="131">
        <v>0</v>
      </c>
      <c r="K4779" s="131">
        <v>0</v>
      </c>
      <c r="L4779" s="131">
        <v>0</v>
      </c>
      <c r="M4779" s="131">
        <v>0</v>
      </c>
      <c r="N4779" s="131">
        <v>0</v>
      </c>
      <c r="O4779" s="131">
        <v>0</v>
      </c>
      <c r="P4779" s="131">
        <v>0</v>
      </c>
      <c r="Q4779" s="131">
        <v>0</v>
      </c>
      <c r="R4779" s="131">
        <v>0</v>
      </c>
      <c r="S4779" s="131">
        <v>0</v>
      </c>
      <c r="T4779" s="131">
        <v>0</v>
      </c>
      <c r="U4779" s="131">
        <v>0</v>
      </c>
      <c r="V4779" s="131">
        <v>0</v>
      </c>
      <c r="W4779" s="131">
        <v>0</v>
      </c>
      <c r="X4779" s="132">
        <v>0</v>
      </c>
      <c r="Y4779" s="131">
        <v>0</v>
      </c>
      <c r="Z4779" s="131">
        <v>0</v>
      </c>
      <c r="AA4779" s="131">
        <v>0</v>
      </c>
      <c r="AB4779" s="131">
        <v>0</v>
      </c>
      <c r="AC4779" s="131">
        <v>0</v>
      </c>
      <c r="AD4779" s="131">
        <v>0</v>
      </c>
      <c r="AE4779" s="131">
        <v>0</v>
      </c>
      <c r="AF4779" s="131">
        <v>0</v>
      </c>
      <c r="AG4779" s="131">
        <v>0</v>
      </c>
      <c r="AH4779" s="43">
        <v>0</v>
      </c>
      <c r="AJ4779" s="69"/>
    </row>
    <row r="4780" spans="4:36">
      <c r="D4780" s="62">
        <v>1992</v>
      </c>
      <c r="E4780" s="62">
        <v>6</v>
      </c>
      <c r="F4780" s="62">
        <v>1992</v>
      </c>
      <c r="G4780" s="62">
        <v>1993</v>
      </c>
      <c r="H4780" s="131">
        <v>0</v>
      </c>
      <c r="I4780" s="131">
        <v>0</v>
      </c>
      <c r="J4780" s="131">
        <v>0</v>
      </c>
      <c r="K4780" s="131">
        <v>0</v>
      </c>
      <c r="L4780" s="131">
        <v>0</v>
      </c>
      <c r="M4780" s="131">
        <v>0</v>
      </c>
      <c r="N4780" s="131">
        <v>0</v>
      </c>
      <c r="O4780" s="131">
        <v>0</v>
      </c>
      <c r="P4780" s="131">
        <v>0</v>
      </c>
      <c r="Q4780" s="131">
        <v>0</v>
      </c>
      <c r="R4780" s="131">
        <v>0</v>
      </c>
      <c r="S4780" s="131">
        <v>0</v>
      </c>
      <c r="T4780" s="131">
        <v>0</v>
      </c>
      <c r="U4780" s="131">
        <v>0</v>
      </c>
      <c r="V4780" s="131">
        <v>0</v>
      </c>
      <c r="W4780" s="131">
        <v>0</v>
      </c>
      <c r="X4780" s="132">
        <v>0</v>
      </c>
      <c r="Y4780" s="131">
        <v>0</v>
      </c>
      <c r="Z4780" s="131">
        <v>0</v>
      </c>
      <c r="AA4780" s="131">
        <v>0</v>
      </c>
      <c r="AB4780" s="131">
        <v>0</v>
      </c>
      <c r="AC4780" s="131">
        <v>0</v>
      </c>
      <c r="AD4780" s="131">
        <v>0</v>
      </c>
      <c r="AE4780" s="131">
        <v>0</v>
      </c>
      <c r="AF4780" s="131">
        <v>0</v>
      </c>
      <c r="AG4780" s="131">
        <v>0</v>
      </c>
      <c r="AH4780" s="43">
        <v>0</v>
      </c>
      <c r="AJ4780" s="69"/>
    </row>
    <row r="4781" spans="4:36">
      <c r="D4781" s="62">
        <v>1992</v>
      </c>
      <c r="E4781" s="62">
        <v>7</v>
      </c>
      <c r="F4781" s="62">
        <v>1993</v>
      </c>
      <c r="G4781" s="62">
        <v>1993</v>
      </c>
      <c r="H4781" s="131">
        <v>0</v>
      </c>
      <c r="I4781" s="131">
        <v>0</v>
      </c>
      <c r="J4781" s="131">
        <v>0</v>
      </c>
      <c r="K4781" s="131">
        <v>0</v>
      </c>
      <c r="L4781" s="131">
        <v>0</v>
      </c>
      <c r="M4781" s="131">
        <v>0</v>
      </c>
      <c r="N4781" s="131">
        <v>0</v>
      </c>
      <c r="O4781" s="131">
        <v>0</v>
      </c>
      <c r="P4781" s="131">
        <v>0</v>
      </c>
      <c r="Q4781" s="131">
        <v>0</v>
      </c>
      <c r="R4781" s="131">
        <v>0</v>
      </c>
      <c r="S4781" s="131">
        <v>0</v>
      </c>
      <c r="T4781" s="131">
        <v>0</v>
      </c>
      <c r="U4781" s="131">
        <v>0</v>
      </c>
      <c r="V4781" s="131">
        <v>0</v>
      </c>
      <c r="W4781" s="131">
        <v>0</v>
      </c>
      <c r="X4781" s="132">
        <v>0</v>
      </c>
      <c r="Y4781" s="131">
        <v>0</v>
      </c>
      <c r="Z4781" s="131">
        <v>0</v>
      </c>
      <c r="AA4781" s="131">
        <v>0</v>
      </c>
      <c r="AB4781" s="131">
        <v>0</v>
      </c>
      <c r="AC4781" s="131">
        <v>0</v>
      </c>
      <c r="AD4781" s="131">
        <v>0</v>
      </c>
      <c r="AE4781" s="131">
        <v>0</v>
      </c>
      <c r="AF4781" s="131">
        <v>0</v>
      </c>
      <c r="AG4781" s="131">
        <v>0</v>
      </c>
      <c r="AH4781" s="43">
        <v>0</v>
      </c>
      <c r="AJ4781" s="69"/>
    </row>
    <row r="4782" spans="4:36">
      <c r="D4782" s="62">
        <v>1992</v>
      </c>
      <c r="E4782" s="62">
        <v>8</v>
      </c>
      <c r="F4782" s="62">
        <v>1993</v>
      </c>
      <c r="G4782" s="62">
        <v>1993</v>
      </c>
      <c r="H4782" s="131">
        <v>0</v>
      </c>
      <c r="I4782" s="131">
        <v>0</v>
      </c>
      <c r="J4782" s="131">
        <v>0</v>
      </c>
      <c r="K4782" s="131">
        <v>0</v>
      </c>
      <c r="L4782" s="131">
        <v>0</v>
      </c>
      <c r="M4782" s="131">
        <v>0</v>
      </c>
      <c r="N4782" s="131">
        <v>0</v>
      </c>
      <c r="O4782" s="131">
        <v>0</v>
      </c>
      <c r="P4782" s="131">
        <v>0</v>
      </c>
      <c r="Q4782" s="131">
        <v>0</v>
      </c>
      <c r="R4782" s="131">
        <v>0</v>
      </c>
      <c r="S4782" s="131">
        <v>0</v>
      </c>
      <c r="T4782" s="131">
        <v>0</v>
      </c>
      <c r="U4782" s="131">
        <v>0</v>
      </c>
      <c r="V4782" s="131">
        <v>0</v>
      </c>
      <c r="W4782" s="131">
        <v>0</v>
      </c>
      <c r="X4782" s="132">
        <v>0</v>
      </c>
      <c r="Y4782" s="131">
        <v>0</v>
      </c>
      <c r="Z4782" s="131">
        <v>0</v>
      </c>
      <c r="AA4782" s="131">
        <v>0</v>
      </c>
      <c r="AB4782" s="131">
        <v>0</v>
      </c>
      <c r="AC4782" s="131">
        <v>0</v>
      </c>
      <c r="AD4782" s="131">
        <v>0</v>
      </c>
      <c r="AE4782" s="131">
        <v>0</v>
      </c>
      <c r="AF4782" s="131">
        <v>0</v>
      </c>
      <c r="AG4782" s="131">
        <v>0</v>
      </c>
      <c r="AH4782" s="43">
        <v>0</v>
      </c>
      <c r="AJ4782" s="69"/>
    </row>
    <row r="4783" spans="4:36">
      <c r="D4783" s="62">
        <v>1992</v>
      </c>
      <c r="E4783" s="62">
        <v>9</v>
      </c>
      <c r="F4783" s="62">
        <v>1993</v>
      </c>
      <c r="G4783" s="62">
        <v>1993</v>
      </c>
      <c r="H4783" s="131">
        <v>0</v>
      </c>
      <c r="I4783" s="131">
        <v>0</v>
      </c>
      <c r="J4783" s="131">
        <v>0</v>
      </c>
      <c r="K4783" s="131">
        <v>0</v>
      </c>
      <c r="L4783" s="131">
        <v>0</v>
      </c>
      <c r="M4783" s="131">
        <v>0</v>
      </c>
      <c r="N4783" s="131">
        <v>0</v>
      </c>
      <c r="O4783" s="131">
        <v>0</v>
      </c>
      <c r="P4783" s="131">
        <v>0</v>
      </c>
      <c r="Q4783" s="131">
        <v>0</v>
      </c>
      <c r="R4783" s="131">
        <v>0</v>
      </c>
      <c r="S4783" s="131">
        <v>0</v>
      </c>
      <c r="T4783" s="131">
        <v>0</v>
      </c>
      <c r="U4783" s="131">
        <v>0</v>
      </c>
      <c r="V4783" s="131">
        <v>0</v>
      </c>
      <c r="W4783" s="131">
        <v>0</v>
      </c>
      <c r="X4783" s="132">
        <v>0</v>
      </c>
      <c r="Y4783" s="131">
        <v>0</v>
      </c>
      <c r="Z4783" s="131">
        <v>0</v>
      </c>
      <c r="AA4783" s="131">
        <v>0</v>
      </c>
      <c r="AB4783" s="131">
        <v>0</v>
      </c>
      <c r="AC4783" s="131">
        <v>0</v>
      </c>
      <c r="AD4783" s="131">
        <v>0</v>
      </c>
      <c r="AE4783" s="131">
        <v>0</v>
      </c>
      <c r="AF4783" s="131">
        <v>0</v>
      </c>
      <c r="AG4783" s="131">
        <v>0</v>
      </c>
      <c r="AH4783" s="43">
        <v>0</v>
      </c>
      <c r="AJ4783" s="69"/>
    </row>
    <row r="4784" spans="4:36">
      <c r="D4784" s="62">
        <v>1992</v>
      </c>
      <c r="E4784" s="62">
        <v>10</v>
      </c>
      <c r="F4784" s="62">
        <v>1993</v>
      </c>
      <c r="G4784" s="62">
        <v>1993</v>
      </c>
      <c r="H4784" s="131">
        <v>0</v>
      </c>
      <c r="I4784" s="131">
        <v>0</v>
      </c>
      <c r="J4784" s="131">
        <v>0</v>
      </c>
      <c r="K4784" s="131">
        <v>0</v>
      </c>
      <c r="L4784" s="131">
        <v>0</v>
      </c>
      <c r="M4784" s="131">
        <v>0</v>
      </c>
      <c r="N4784" s="131">
        <v>0</v>
      </c>
      <c r="O4784" s="131">
        <v>0</v>
      </c>
      <c r="P4784" s="131">
        <v>0</v>
      </c>
      <c r="Q4784" s="131">
        <v>0</v>
      </c>
      <c r="R4784" s="131">
        <v>0</v>
      </c>
      <c r="S4784" s="131">
        <v>0</v>
      </c>
      <c r="T4784" s="131">
        <v>0</v>
      </c>
      <c r="U4784" s="131">
        <v>0</v>
      </c>
      <c r="V4784" s="131">
        <v>0</v>
      </c>
      <c r="W4784" s="131">
        <v>0</v>
      </c>
      <c r="X4784" s="132">
        <v>0</v>
      </c>
      <c r="Y4784" s="131">
        <v>0</v>
      </c>
      <c r="Z4784" s="131">
        <v>0</v>
      </c>
      <c r="AA4784" s="131">
        <v>0</v>
      </c>
      <c r="AB4784" s="131">
        <v>0</v>
      </c>
      <c r="AC4784" s="131">
        <v>0</v>
      </c>
      <c r="AD4784" s="131">
        <v>0</v>
      </c>
      <c r="AE4784" s="131">
        <v>0</v>
      </c>
      <c r="AF4784" s="131">
        <v>0</v>
      </c>
      <c r="AG4784" s="131">
        <v>0</v>
      </c>
      <c r="AH4784" s="43">
        <v>0</v>
      </c>
      <c r="AJ4784" s="69"/>
    </row>
    <row r="4785" spans="4:36">
      <c r="D4785" s="62">
        <v>1992</v>
      </c>
      <c r="E4785" s="62">
        <v>11</v>
      </c>
      <c r="F4785" s="62">
        <v>1993</v>
      </c>
      <c r="G4785" s="62">
        <v>1993</v>
      </c>
      <c r="H4785" s="131">
        <v>0</v>
      </c>
      <c r="I4785" s="131">
        <v>0</v>
      </c>
      <c r="J4785" s="131">
        <v>0</v>
      </c>
      <c r="K4785" s="131">
        <v>0</v>
      </c>
      <c r="L4785" s="131">
        <v>0</v>
      </c>
      <c r="M4785" s="131">
        <v>0</v>
      </c>
      <c r="N4785" s="131">
        <v>0</v>
      </c>
      <c r="O4785" s="131">
        <v>0</v>
      </c>
      <c r="P4785" s="131">
        <v>0</v>
      </c>
      <c r="Q4785" s="131">
        <v>0</v>
      </c>
      <c r="R4785" s="131">
        <v>0</v>
      </c>
      <c r="S4785" s="131">
        <v>0</v>
      </c>
      <c r="T4785" s="131">
        <v>0</v>
      </c>
      <c r="U4785" s="131">
        <v>0</v>
      </c>
      <c r="V4785" s="131">
        <v>0</v>
      </c>
      <c r="W4785" s="131">
        <v>0</v>
      </c>
      <c r="X4785" s="132">
        <v>0</v>
      </c>
      <c r="Y4785" s="131">
        <v>0</v>
      </c>
      <c r="Z4785" s="131">
        <v>0</v>
      </c>
      <c r="AA4785" s="131">
        <v>0</v>
      </c>
      <c r="AB4785" s="131">
        <v>0</v>
      </c>
      <c r="AC4785" s="131">
        <v>0</v>
      </c>
      <c r="AD4785" s="131">
        <v>0</v>
      </c>
      <c r="AE4785" s="131">
        <v>0</v>
      </c>
      <c r="AF4785" s="131">
        <v>0</v>
      </c>
      <c r="AG4785" s="131">
        <v>0</v>
      </c>
      <c r="AH4785" s="43">
        <v>0</v>
      </c>
      <c r="AJ4785" s="69"/>
    </row>
    <row r="4786" spans="4:36">
      <c r="D4786" s="62">
        <v>1992</v>
      </c>
      <c r="E4786" s="62">
        <v>12</v>
      </c>
      <c r="F4786" s="62">
        <v>1993</v>
      </c>
      <c r="G4786" s="62">
        <v>1993</v>
      </c>
      <c r="H4786" s="131">
        <v>0</v>
      </c>
      <c r="I4786" s="131">
        <v>0</v>
      </c>
      <c r="J4786" s="131">
        <v>0</v>
      </c>
      <c r="K4786" s="131">
        <v>0</v>
      </c>
      <c r="L4786" s="131">
        <v>0</v>
      </c>
      <c r="M4786" s="131">
        <v>0</v>
      </c>
      <c r="N4786" s="131">
        <v>0</v>
      </c>
      <c r="O4786" s="131">
        <v>0</v>
      </c>
      <c r="P4786" s="131">
        <v>0</v>
      </c>
      <c r="Q4786" s="131">
        <v>0</v>
      </c>
      <c r="R4786" s="131">
        <v>0</v>
      </c>
      <c r="S4786" s="131">
        <v>0</v>
      </c>
      <c r="T4786" s="131">
        <v>0</v>
      </c>
      <c r="U4786" s="131">
        <v>0</v>
      </c>
      <c r="V4786" s="131">
        <v>0</v>
      </c>
      <c r="W4786" s="131">
        <v>0</v>
      </c>
      <c r="X4786" s="132">
        <v>0</v>
      </c>
      <c r="Y4786" s="131">
        <v>0</v>
      </c>
      <c r="Z4786" s="131">
        <v>0</v>
      </c>
      <c r="AA4786" s="131">
        <v>0</v>
      </c>
      <c r="AB4786" s="131">
        <v>0</v>
      </c>
      <c r="AC4786" s="131">
        <v>0</v>
      </c>
      <c r="AD4786" s="131">
        <v>0</v>
      </c>
      <c r="AE4786" s="131">
        <v>0</v>
      </c>
      <c r="AF4786" s="131">
        <v>0</v>
      </c>
      <c r="AG4786" s="131">
        <v>0</v>
      </c>
      <c r="AH4786" s="43">
        <v>0</v>
      </c>
      <c r="AJ4786" s="69"/>
    </row>
    <row r="4787" spans="4:36">
      <c r="D4787" s="62">
        <v>1993</v>
      </c>
      <c r="E4787" s="62">
        <v>1</v>
      </c>
      <c r="F4787" s="62">
        <v>1993</v>
      </c>
      <c r="G4787" s="62">
        <v>1993</v>
      </c>
      <c r="H4787" s="131">
        <v>0</v>
      </c>
      <c r="I4787" s="131">
        <v>0</v>
      </c>
      <c r="J4787" s="131">
        <v>0</v>
      </c>
      <c r="K4787" s="131">
        <v>0</v>
      </c>
      <c r="L4787" s="131">
        <v>0</v>
      </c>
      <c r="M4787" s="131">
        <v>0</v>
      </c>
      <c r="N4787" s="131">
        <v>0</v>
      </c>
      <c r="O4787" s="131">
        <v>0</v>
      </c>
      <c r="P4787" s="131">
        <v>0</v>
      </c>
      <c r="Q4787" s="131">
        <v>0</v>
      </c>
      <c r="R4787" s="131">
        <v>0</v>
      </c>
      <c r="S4787" s="131">
        <v>0</v>
      </c>
      <c r="T4787" s="131">
        <v>0</v>
      </c>
      <c r="U4787" s="131">
        <v>0</v>
      </c>
      <c r="V4787" s="131">
        <v>0</v>
      </c>
      <c r="W4787" s="131">
        <v>0</v>
      </c>
      <c r="X4787" s="132">
        <v>0</v>
      </c>
      <c r="Y4787" s="131">
        <v>0</v>
      </c>
      <c r="Z4787" s="131">
        <v>0</v>
      </c>
      <c r="AA4787" s="131">
        <v>0</v>
      </c>
      <c r="AB4787" s="131">
        <v>0</v>
      </c>
      <c r="AC4787" s="131">
        <v>0</v>
      </c>
      <c r="AD4787" s="131">
        <v>0</v>
      </c>
      <c r="AE4787" s="131">
        <v>0</v>
      </c>
      <c r="AF4787" s="131">
        <v>0</v>
      </c>
      <c r="AG4787" s="131">
        <v>0</v>
      </c>
      <c r="AH4787" s="43">
        <v>0</v>
      </c>
      <c r="AJ4787" s="69"/>
    </row>
    <row r="4788" spans="4:36">
      <c r="D4788" s="62">
        <v>1993</v>
      </c>
      <c r="E4788" s="62">
        <v>2</v>
      </c>
      <c r="F4788" s="62">
        <v>1993</v>
      </c>
      <c r="G4788" s="62">
        <v>1993</v>
      </c>
      <c r="H4788" s="131">
        <v>0</v>
      </c>
      <c r="I4788" s="131">
        <v>0</v>
      </c>
      <c r="J4788" s="131">
        <v>0</v>
      </c>
      <c r="K4788" s="131">
        <v>0</v>
      </c>
      <c r="L4788" s="131">
        <v>0</v>
      </c>
      <c r="M4788" s="131">
        <v>0</v>
      </c>
      <c r="N4788" s="131">
        <v>0</v>
      </c>
      <c r="O4788" s="131">
        <v>0</v>
      </c>
      <c r="P4788" s="131">
        <v>0</v>
      </c>
      <c r="Q4788" s="131">
        <v>0</v>
      </c>
      <c r="R4788" s="131">
        <v>0</v>
      </c>
      <c r="S4788" s="131">
        <v>0</v>
      </c>
      <c r="T4788" s="131">
        <v>0</v>
      </c>
      <c r="U4788" s="131">
        <v>0</v>
      </c>
      <c r="V4788" s="131">
        <v>0</v>
      </c>
      <c r="W4788" s="131">
        <v>0</v>
      </c>
      <c r="X4788" s="132">
        <v>0</v>
      </c>
      <c r="Y4788" s="131">
        <v>0</v>
      </c>
      <c r="Z4788" s="131">
        <v>0</v>
      </c>
      <c r="AA4788" s="131">
        <v>0</v>
      </c>
      <c r="AB4788" s="131">
        <v>0</v>
      </c>
      <c r="AC4788" s="131">
        <v>0</v>
      </c>
      <c r="AD4788" s="131">
        <v>0</v>
      </c>
      <c r="AE4788" s="131">
        <v>0</v>
      </c>
      <c r="AF4788" s="131">
        <v>0</v>
      </c>
      <c r="AG4788" s="131">
        <v>0</v>
      </c>
      <c r="AH4788" s="43">
        <v>0</v>
      </c>
      <c r="AJ4788" s="69"/>
    </row>
    <row r="4789" spans="4:36">
      <c r="D4789" s="62">
        <v>1993</v>
      </c>
      <c r="E4789" s="62">
        <v>3</v>
      </c>
      <c r="F4789" s="62">
        <v>1993</v>
      </c>
      <c r="G4789" s="62">
        <v>1993</v>
      </c>
      <c r="H4789" s="131">
        <v>0</v>
      </c>
      <c r="I4789" s="131">
        <v>0</v>
      </c>
      <c r="J4789" s="131">
        <v>0</v>
      </c>
      <c r="K4789" s="131">
        <v>0</v>
      </c>
      <c r="L4789" s="131">
        <v>0</v>
      </c>
      <c r="M4789" s="131">
        <v>0</v>
      </c>
      <c r="N4789" s="131">
        <v>0</v>
      </c>
      <c r="O4789" s="131">
        <v>0</v>
      </c>
      <c r="P4789" s="131">
        <v>0</v>
      </c>
      <c r="Q4789" s="131">
        <v>0</v>
      </c>
      <c r="R4789" s="131">
        <v>0</v>
      </c>
      <c r="S4789" s="131">
        <v>0</v>
      </c>
      <c r="T4789" s="131">
        <v>0</v>
      </c>
      <c r="U4789" s="131">
        <v>0</v>
      </c>
      <c r="V4789" s="131">
        <v>0</v>
      </c>
      <c r="W4789" s="131">
        <v>0</v>
      </c>
      <c r="X4789" s="132">
        <v>0</v>
      </c>
      <c r="Y4789" s="131">
        <v>0</v>
      </c>
      <c r="Z4789" s="131">
        <v>0</v>
      </c>
      <c r="AA4789" s="131">
        <v>0</v>
      </c>
      <c r="AB4789" s="131">
        <v>0</v>
      </c>
      <c r="AC4789" s="131">
        <v>0</v>
      </c>
      <c r="AD4789" s="131">
        <v>0</v>
      </c>
      <c r="AE4789" s="131">
        <v>0</v>
      </c>
      <c r="AF4789" s="131">
        <v>0</v>
      </c>
      <c r="AG4789" s="131">
        <v>0</v>
      </c>
      <c r="AH4789" s="43">
        <v>0</v>
      </c>
      <c r="AJ4789" s="69"/>
    </row>
    <row r="4790" spans="4:36">
      <c r="D4790" s="62">
        <v>1993</v>
      </c>
      <c r="E4790" s="62">
        <v>4</v>
      </c>
      <c r="F4790" s="62">
        <v>1993</v>
      </c>
      <c r="G4790" s="62">
        <v>1993</v>
      </c>
      <c r="H4790" s="131">
        <v>0</v>
      </c>
      <c r="I4790" s="131">
        <v>0</v>
      </c>
      <c r="J4790" s="131">
        <v>0</v>
      </c>
      <c r="K4790" s="131">
        <v>0</v>
      </c>
      <c r="L4790" s="131">
        <v>0</v>
      </c>
      <c r="M4790" s="131">
        <v>0</v>
      </c>
      <c r="N4790" s="131">
        <v>0</v>
      </c>
      <c r="O4790" s="131">
        <v>0</v>
      </c>
      <c r="P4790" s="131">
        <v>0</v>
      </c>
      <c r="Q4790" s="131">
        <v>0</v>
      </c>
      <c r="R4790" s="131">
        <v>0</v>
      </c>
      <c r="S4790" s="131">
        <v>0</v>
      </c>
      <c r="T4790" s="131">
        <v>0</v>
      </c>
      <c r="U4790" s="131">
        <v>0</v>
      </c>
      <c r="V4790" s="131">
        <v>0</v>
      </c>
      <c r="W4790" s="131">
        <v>0</v>
      </c>
      <c r="X4790" s="132">
        <v>0</v>
      </c>
      <c r="Y4790" s="131">
        <v>0</v>
      </c>
      <c r="Z4790" s="131">
        <v>0</v>
      </c>
      <c r="AA4790" s="131">
        <v>0</v>
      </c>
      <c r="AB4790" s="131">
        <v>0</v>
      </c>
      <c r="AC4790" s="131">
        <v>0</v>
      </c>
      <c r="AD4790" s="131">
        <v>0</v>
      </c>
      <c r="AE4790" s="131">
        <v>0</v>
      </c>
      <c r="AF4790" s="131">
        <v>0</v>
      </c>
      <c r="AG4790" s="131">
        <v>0</v>
      </c>
      <c r="AH4790" s="43">
        <v>0</v>
      </c>
      <c r="AJ4790" s="69"/>
    </row>
    <row r="4791" spans="4:36">
      <c r="D4791" s="62">
        <v>1993</v>
      </c>
      <c r="E4791" s="62">
        <v>5</v>
      </c>
      <c r="F4791" s="62">
        <v>1993</v>
      </c>
      <c r="G4791" s="62">
        <v>1994</v>
      </c>
      <c r="H4791" s="131">
        <v>0</v>
      </c>
      <c r="I4791" s="131">
        <v>0</v>
      </c>
      <c r="J4791" s="131">
        <v>0</v>
      </c>
      <c r="K4791" s="131">
        <v>0</v>
      </c>
      <c r="L4791" s="131">
        <v>0</v>
      </c>
      <c r="M4791" s="131">
        <v>0</v>
      </c>
      <c r="N4791" s="131">
        <v>0</v>
      </c>
      <c r="O4791" s="131">
        <v>0</v>
      </c>
      <c r="P4791" s="131">
        <v>0</v>
      </c>
      <c r="Q4791" s="131">
        <v>0</v>
      </c>
      <c r="R4791" s="131">
        <v>0</v>
      </c>
      <c r="S4791" s="131">
        <v>0</v>
      </c>
      <c r="T4791" s="131">
        <v>0</v>
      </c>
      <c r="U4791" s="131">
        <v>0</v>
      </c>
      <c r="V4791" s="131">
        <v>0</v>
      </c>
      <c r="W4791" s="131">
        <v>0</v>
      </c>
      <c r="X4791" s="132">
        <v>0</v>
      </c>
      <c r="Y4791" s="131">
        <v>0</v>
      </c>
      <c r="Z4791" s="131">
        <v>0</v>
      </c>
      <c r="AA4791" s="131">
        <v>0</v>
      </c>
      <c r="AB4791" s="131">
        <v>0</v>
      </c>
      <c r="AC4791" s="131">
        <v>0</v>
      </c>
      <c r="AD4791" s="131">
        <v>0</v>
      </c>
      <c r="AE4791" s="131">
        <v>0</v>
      </c>
      <c r="AF4791" s="131">
        <v>0</v>
      </c>
      <c r="AG4791" s="131">
        <v>0</v>
      </c>
      <c r="AH4791" s="43">
        <v>0</v>
      </c>
      <c r="AJ4791" s="69"/>
    </row>
    <row r="4792" spans="4:36">
      <c r="D4792" s="62">
        <v>1993</v>
      </c>
      <c r="E4792" s="62">
        <v>6</v>
      </c>
      <c r="F4792" s="62">
        <v>1993</v>
      </c>
      <c r="G4792" s="62">
        <v>1994</v>
      </c>
      <c r="H4792" s="131">
        <v>0</v>
      </c>
      <c r="I4792" s="131">
        <v>0</v>
      </c>
      <c r="J4792" s="131">
        <v>0</v>
      </c>
      <c r="K4792" s="131">
        <v>0</v>
      </c>
      <c r="L4792" s="131">
        <v>0</v>
      </c>
      <c r="M4792" s="131">
        <v>0</v>
      </c>
      <c r="N4792" s="131">
        <v>0</v>
      </c>
      <c r="O4792" s="131">
        <v>0</v>
      </c>
      <c r="P4792" s="131">
        <v>0</v>
      </c>
      <c r="Q4792" s="131">
        <v>0</v>
      </c>
      <c r="R4792" s="131">
        <v>0</v>
      </c>
      <c r="S4792" s="131">
        <v>0</v>
      </c>
      <c r="T4792" s="131">
        <v>0</v>
      </c>
      <c r="U4792" s="131">
        <v>0</v>
      </c>
      <c r="V4792" s="131">
        <v>0</v>
      </c>
      <c r="W4792" s="131">
        <v>0</v>
      </c>
      <c r="X4792" s="132">
        <v>0</v>
      </c>
      <c r="Y4792" s="131">
        <v>0</v>
      </c>
      <c r="Z4792" s="131">
        <v>0</v>
      </c>
      <c r="AA4792" s="131">
        <v>0</v>
      </c>
      <c r="AB4792" s="131">
        <v>0</v>
      </c>
      <c r="AC4792" s="131">
        <v>0</v>
      </c>
      <c r="AD4792" s="131">
        <v>0</v>
      </c>
      <c r="AE4792" s="131">
        <v>0</v>
      </c>
      <c r="AF4792" s="131">
        <v>0</v>
      </c>
      <c r="AG4792" s="131">
        <v>0</v>
      </c>
      <c r="AH4792" s="43">
        <v>0</v>
      </c>
      <c r="AJ4792" s="69"/>
    </row>
    <row r="4793" spans="4:36">
      <c r="D4793" s="62">
        <v>1993</v>
      </c>
      <c r="E4793" s="62">
        <v>7</v>
      </c>
      <c r="F4793" s="62">
        <v>1994</v>
      </c>
      <c r="G4793" s="62">
        <v>1994</v>
      </c>
      <c r="H4793" s="131">
        <v>0</v>
      </c>
      <c r="I4793" s="131">
        <v>0</v>
      </c>
      <c r="J4793" s="131">
        <v>0</v>
      </c>
      <c r="K4793" s="131">
        <v>0</v>
      </c>
      <c r="L4793" s="131">
        <v>0</v>
      </c>
      <c r="M4793" s="131">
        <v>0</v>
      </c>
      <c r="N4793" s="131">
        <v>0</v>
      </c>
      <c r="O4793" s="131">
        <v>0</v>
      </c>
      <c r="P4793" s="131">
        <v>0</v>
      </c>
      <c r="Q4793" s="131">
        <v>0</v>
      </c>
      <c r="R4793" s="131">
        <v>0</v>
      </c>
      <c r="S4793" s="131">
        <v>0</v>
      </c>
      <c r="T4793" s="131">
        <v>0</v>
      </c>
      <c r="U4793" s="131">
        <v>0</v>
      </c>
      <c r="V4793" s="131">
        <v>0</v>
      </c>
      <c r="W4793" s="131">
        <v>0</v>
      </c>
      <c r="X4793" s="132">
        <v>0</v>
      </c>
      <c r="Y4793" s="131">
        <v>0</v>
      </c>
      <c r="Z4793" s="131">
        <v>0</v>
      </c>
      <c r="AA4793" s="131">
        <v>0</v>
      </c>
      <c r="AB4793" s="131">
        <v>0</v>
      </c>
      <c r="AC4793" s="131">
        <v>0</v>
      </c>
      <c r="AD4793" s="131">
        <v>0</v>
      </c>
      <c r="AE4793" s="131">
        <v>0</v>
      </c>
      <c r="AF4793" s="131">
        <v>0</v>
      </c>
      <c r="AG4793" s="131">
        <v>0</v>
      </c>
      <c r="AH4793" s="43">
        <v>0</v>
      </c>
      <c r="AJ4793" s="69"/>
    </row>
    <row r="4794" spans="4:36">
      <c r="D4794" s="62">
        <v>1993</v>
      </c>
      <c r="E4794" s="62">
        <v>8</v>
      </c>
      <c r="F4794" s="62">
        <v>1994</v>
      </c>
      <c r="G4794" s="62">
        <v>1994</v>
      </c>
      <c r="H4794" s="131">
        <v>0</v>
      </c>
      <c r="I4794" s="131">
        <v>0</v>
      </c>
      <c r="J4794" s="131">
        <v>0</v>
      </c>
      <c r="K4794" s="131">
        <v>0</v>
      </c>
      <c r="L4794" s="131">
        <v>0</v>
      </c>
      <c r="M4794" s="131">
        <v>0</v>
      </c>
      <c r="N4794" s="131">
        <v>0</v>
      </c>
      <c r="O4794" s="131">
        <v>0</v>
      </c>
      <c r="P4794" s="131">
        <v>0</v>
      </c>
      <c r="Q4794" s="131">
        <v>0</v>
      </c>
      <c r="R4794" s="131">
        <v>0</v>
      </c>
      <c r="S4794" s="131">
        <v>0</v>
      </c>
      <c r="T4794" s="131">
        <v>0</v>
      </c>
      <c r="U4794" s="131">
        <v>0</v>
      </c>
      <c r="V4794" s="131">
        <v>0</v>
      </c>
      <c r="W4794" s="131">
        <v>0</v>
      </c>
      <c r="X4794" s="132">
        <v>0</v>
      </c>
      <c r="Y4794" s="131">
        <v>0</v>
      </c>
      <c r="Z4794" s="131">
        <v>0</v>
      </c>
      <c r="AA4794" s="131">
        <v>0</v>
      </c>
      <c r="AB4794" s="131">
        <v>0</v>
      </c>
      <c r="AC4794" s="131">
        <v>0</v>
      </c>
      <c r="AD4794" s="131">
        <v>0</v>
      </c>
      <c r="AE4794" s="131">
        <v>0</v>
      </c>
      <c r="AF4794" s="131">
        <v>0</v>
      </c>
      <c r="AG4794" s="131">
        <v>0</v>
      </c>
      <c r="AH4794" s="43">
        <v>0</v>
      </c>
      <c r="AJ4794" s="69"/>
    </row>
    <row r="4795" spans="4:36">
      <c r="D4795" s="62">
        <v>1993</v>
      </c>
      <c r="E4795" s="62">
        <v>9</v>
      </c>
      <c r="F4795" s="62">
        <v>1994</v>
      </c>
      <c r="G4795" s="62">
        <v>1994</v>
      </c>
      <c r="H4795" s="131">
        <v>0</v>
      </c>
      <c r="I4795" s="131">
        <v>0</v>
      </c>
      <c r="J4795" s="131">
        <v>0</v>
      </c>
      <c r="K4795" s="131">
        <v>0</v>
      </c>
      <c r="L4795" s="131">
        <v>0</v>
      </c>
      <c r="M4795" s="131">
        <v>0</v>
      </c>
      <c r="N4795" s="131">
        <v>0</v>
      </c>
      <c r="O4795" s="131">
        <v>0</v>
      </c>
      <c r="P4795" s="131">
        <v>0</v>
      </c>
      <c r="Q4795" s="131">
        <v>0</v>
      </c>
      <c r="R4795" s="131">
        <v>0</v>
      </c>
      <c r="S4795" s="131">
        <v>0</v>
      </c>
      <c r="T4795" s="131">
        <v>0</v>
      </c>
      <c r="U4795" s="131">
        <v>0</v>
      </c>
      <c r="V4795" s="131">
        <v>0</v>
      </c>
      <c r="W4795" s="131">
        <v>0</v>
      </c>
      <c r="X4795" s="132">
        <v>0</v>
      </c>
      <c r="Y4795" s="131">
        <v>0</v>
      </c>
      <c r="Z4795" s="131">
        <v>0</v>
      </c>
      <c r="AA4795" s="131">
        <v>0</v>
      </c>
      <c r="AB4795" s="131">
        <v>0</v>
      </c>
      <c r="AC4795" s="131">
        <v>0</v>
      </c>
      <c r="AD4795" s="131">
        <v>0</v>
      </c>
      <c r="AE4795" s="131">
        <v>0</v>
      </c>
      <c r="AF4795" s="131">
        <v>0</v>
      </c>
      <c r="AG4795" s="131">
        <v>0</v>
      </c>
      <c r="AH4795" s="43">
        <v>0</v>
      </c>
      <c r="AJ4795" s="69"/>
    </row>
    <row r="4796" spans="4:36">
      <c r="D4796" s="62">
        <v>1993</v>
      </c>
      <c r="E4796" s="62">
        <v>10</v>
      </c>
      <c r="F4796" s="62">
        <v>1994</v>
      </c>
      <c r="G4796" s="62">
        <v>1994</v>
      </c>
      <c r="H4796" s="131">
        <v>0</v>
      </c>
      <c r="I4796" s="131">
        <v>0</v>
      </c>
      <c r="J4796" s="131">
        <v>0</v>
      </c>
      <c r="K4796" s="131">
        <v>0</v>
      </c>
      <c r="L4796" s="131">
        <v>0</v>
      </c>
      <c r="M4796" s="131">
        <v>0</v>
      </c>
      <c r="N4796" s="131">
        <v>0</v>
      </c>
      <c r="O4796" s="131">
        <v>0</v>
      </c>
      <c r="P4796" s="131">
        <v>0</v>
      </c>
      <c r="Q4796" s="131">
        <v>0</v>
      </c>
      <c r="R4796" s="131">
        <v>0</v>
      </c>
      <c r="S4796" s="131">
        <v>0</v>
      </c>
      <c r="T4796" s="131">
        <v>0</v>
      </c>
      <c r="U4796" s="131">
        <v>0</v>
      </c>
      <c r="V4796" s="131">
        <v>0</v>
      </c>
      <c r="W4796" s="131">
        <v>0</v>
      </c>
      <c r="X4796" s="132">
        <v>0</v>
      </c>
      <c r="Y4796" s="131">
        <v>0</v>
      </c>
      <c r="Z4796" s="131">
        <v>0</v>
      </c>
      <c r="AA4796" s="131">
        <v>0</v>
      </c>
      <c r="AB4796" s="131">
        <v>0</v>
      </c>
      <c r="AC4796" s="131">
        <v>0</v>
      </c>
      <c r="AD4796" s="131">
        <v>0</v>
      </c>
      <c r="AE4796" s="131">
        <v>0</v>
      </c>
      <c r="AF4796" s="131">
        <v>0</v>
      </c>
      <c r="AG4796" s="131">
        <v>0</v>
      </c>
      <c r="AH4796" s="43">
        <v>0</v>
      </c>
      <c r="AJ4796" s="69"/>
    </row>
    <row r="4797" spans="4:36">
      <c r="D4797" s="62">
        <v>1993</v>
      </c>
      <c r="E4797" s="62">
        <v>11</v>
      </c>
      <c r="F4797" s="62">
        <v>1994</v>
      </c>
      <c r="G4797" s="62">
        <v>1994</v>
      </c>
      <c r="H4797" s="131">
        <v>0</v>
      </c>
      <c r="I4797" s="131">
        <v>0</v>
      </c>
      <c r="J4797" s="131">
        <v>0</v>
      </c>
      <c r="K4797" s="131">
        <v>0</v>
      </c>
      <c r="L4797" s="131">
        <v>0</v>
      </c>
      <c r="M4797" s="131">
        <v>0</v>
      </c>
      <c r="N4797" s="131">
        <v>0</v>
      </c>
      <c r="O4797" s="131">
        <v>0</v>
      </c>
      <c r="P4797" s="131">
        <v>0</v>
      </c>
      <c r="Q4797" s="131">
        <v>0</v>
      </c>
      <c r="R4797" s="131">
        <v>0</v>
      </c>
      <c r="S4797" s="131">
        <v>0</v>
      </c>
      <c r="T4797" s="131">
        <v>0</v>
      </c>
      <c r="U4797" s="131">
        <v>0</v>
      </c>
      <c r="V4797" s="131">
        <v>0</v>
      </c>
      <c r="W4797" s="131">
        <v>0</v>
      </c>
      <c r="X4797" s="132">
        <v>0</v>
      </c>
      <c r="Y4797" s="131">
        <v>0</v>
      </c>
      <c r="Z4797" s="131">
        <v>0</v>
      </c>
      <c r="AA4797" s="131">
        <v>0</v>
      </c>
      <c r="AB4797" s="131">
        <v>0</v>
      </c>
      <c r="AC4797" s="131">
        <v>0</v>
      </c>
      <c r="AD4797" s="131">
        <v>0</v>
      </c>
      <c r="AE4797" s="131">
        <v>0</v>
      </c>
      <c r="AF4797" s="131">
        <v>0</v>
      </c>
      <c r="AG4797" s="131">
        <v>0</v>
      </c>
      <c r="AH4797" s="43">
        <v>0</v>
      </c>
      <c r="AJ4797" s="69"/>
    </row>
    <row r="4798" spans="4:36">
      <c r="D4798" s="62">
        <v>1993</v>
      </c>
      <c r="E4798" s="62">
        <v>12</v>
      </c>
      <c r="F4798" s="62">
        <v>1994</v>
      </c>
      <c r="G4798" s="62">
        <v>1994</v>
      </c>
      <c r="H4798" s="131">
        <v>0</v>
      </c>
      <c r="I4798" s="131">
        <v>0</v>
      </c>
      <c r="J4798" s="131">
        <v>0</v>
      </c>
      <c r="K4798" s="131">
        <v>0</v>
      </c>
      <c r="L4798" s="131">
        <v>0</v>
      </c>
      <c r="M4798" s="131">
        <v>0</v>
      </c>
      <c r="N4798" s="131">
        <v>0</v>
      </c>
      <c r="O4798" s="131">
        <v>0</v>
      </c>
      <c r="P4798" s="131">
        <v>0</v>
      </c>
      <c r="Q4798" s="131">
        <v>0</v>
      </c>
      <c r="R4798" s="131">
        <v>0</v>
      </c>
      <c r="S4798" s="131">
        <v>0</v>
      </c>
      <c r="T4798" s="131">
        <v>0</v>
      </c>
      <c r="U4798" s="131">
        <v>0</v>
      </c>
      <c r="V4798" s="131">
        <v>0</v>
      </c>
      <c r="W4798" s="131">
        <v>0</v>
      </c>
      <c r="X4798" s="132">
        <v>0</v>
      </c>
      <c r="Y4798" s="131">
        <v>0</v>
      </c>
      <c r="Z4798" s="131">
        <v>0</v>
      </c>
      <c r="AA4798" s="131">
        <v>0</v>
      </c>
      <c r="AB4798" s="131">
        <v>0</v>
      </c>
      <c r="AC4798" s="131">
        <v>0</v>
      </c>
      <c r="AD4798" s="131">
        <v>0</v>
      </c>
      <c r="AE4798" s="131">
        <v>0</v>
      </c>
      <c r="AF4798" s="131">
        <v>0</v>
      </c>
      <c r="AG4798" s="131">
        <v>0</v>
      </c>
      <c r="AH4798" s="43">
        <v>0</v>
      </c>
      <c r="AJ4798" s="69"/>
    </row>
    <row r="4799" spans="4:36">
      <c r="D4799" s="62">
        <v>1994</v>
      </c>
      <c r="E4799" s="62">
        <v>1</v>
      </c>
      <c r="F4799" s="62">
        <v>1994</v>
      </c>
      <c r="G4799" s="62">
        <v>1994</v>
      </c>
      <c r="H4799" s="131">
        <v>0</v>
      </c>
      <c r="I4799" s="131">
        <v>0</v>
      </c>
      <c r="J4799" s="131">
        <v>0</v>
      </c>
      <c r="K4799" s="131">
        <v>0</v>
      </c>
      <c r="L4799" s="131">
        <v>0</v>
      </c>
      <c r="M4799" s="131">
        <v>0</v>
      </c>
      <c r="N4799" s="131">
        <v>0</v>
      </c>
      <c r="O4799" s="131">
        <v>0</v>
      </c>
      <c r="P4799" s="131">
        <v>0</v>
      </c>
      <c r="Q4799" s="131">
        <v>0</v>
      </c>
      <c r="R4799" s="131">
        <v>0</v>
      </c>
      <c r="S4799" s="131">
        <v>0</v>
      </c>
      <c r="T4799" s="131">
        <v>0</v>
      </c>
      <c r="U4799" s="131">
        <v>0</v>
      </c>
      <c r="V4799" s="131">
        <v>0</v>
      </c>
      <c r="W4799" s="131">
        <v>0</v>
      </c>
      <c r="X4799" s="132">
        <v>0</v>
      </c>
      <c r="Y4799" s="131">
        <v>0</v>
      </c>
      <c r="Z4799" s="131">
        <v>0</v>
      </c>
      <c r="AA4799" s="131">
        <v>0</v>
      </c>
      <c r="AB4799" s="131">
        <v>0</v>
      </c>
      <c r="AC4799" s="131">
        <v>0</v>
      </c>
      <c r="AD4799" s="131">
        <v>0</v>
      </c>
      <c r="AE4799" s="131">
        <v>0</v>
      </c>
      <c r="AF4799" s="131">
        <v>0</v>
      </c>
      <c r="AG4799" s="131">
        <v>0</v>
      </c>
      <c r="AH4799" s="43">
        <v>0</v>
      </c>
      <c r="AJ4799" s="69"/>
    </row>
    <row r="4800" spans="4:36">
      <c r="D4800" s="62">
        <v>1994</v>
      </c>
      <c r="E4800" s="62">
        <v>2</v>
      </c>
      <c r="F4800" s="62">
        <v>1994</v>
      </c>
      <c r="G4800" s="62">
        <v>1994</v>
      </c>
      <c r="H4800" s="131">
        <v>0</v>
      </c>
      <c r="I4800" s="131">
        <v>0</v>
      </c>
      <c r="J4800" s="131">
        <v>0</v>
      </c>
      <c r="K4800" s="131">
        <v>0</v>
      </c>
      <c r="L4800" s="131">
        <v>0</v>
      </c>
      <c r="M4800" s="131">
        <v>0</v>
      </c>
      <c r="N4800" s="131">
        <v>0</v>
      </c>
      <c r="O4800" s="131">
        <v>0</v>
      </c>
      <c r="P4800" s="131">
        <v>0</v>
      </c>
      <c r="Q4800" s="131">
        <v>0</v>
      </c>
      <c r="R4800" s="131">
        <v>0</v>
      </c>
      <c r="S4800" s="131">
        <v>0</v>
      </c>
      <c r="T4800" s="131">
        <v>0</v>
      </c>
      <c r="U4800" s="131">
        <v>0</v>
      </c>
      <c r="V4800" s="131">
        <v>0</v>
      </c>
      <c r="W4800" s="131">
        <v>0</v>
      </c>
      <c r="X4800" s="132">
        <v>0</v>
      </c>
      <c r="Y4800" s="131">
        <v>0</v>
      </c>
      <c r="Z4800" s="131">
        <v>0</v>
      </c>
      <c r="AA4800" s="131">
        <v>0</v>
      </c>
      <c r="AB4800" s="131">
        <v>0</v>
      </c>
      <c r="AC4800" s="131">
        <v>0</v>
      </c>
      <c r="AD4800" s="131">
        <v>0</v>
      </c>
      <c r="AE4800" s="131">
        <v>0</v>
      </c>
      <c r="AF4800" s="131">
        <v>0</v>
      </c>
      <c r="AG4800" s="131">
        <v>0</v>
      </c>
      <c r="AH4800" s="43">
        <v>0</v>
      </c>
      <c r="AJ4800" s="69"/>
    </row>
    <row r="4801" spans="4:36">
      <c r="D4801" s="62">
        <v>1994</v>
      </c>
      <c r="E4801" s="62">
        <v>3</v>
      </c>
      <c r="F4801" s="62">
        <v>1994</v>
      </c>
      <c r="G4801" s="62">
        <v>1994</v>
      </c>
      <c r="H4801" s="131">
        <v>0</v>
      </c>
      <c r="I4801" s="131">
        <v>0</v>
      </c>
      <c r="J4801" s="131">
        <v>0</v>
      </c>
      <c r="K4801" s="131">
        <v>0</v>
      </c>
      <c r="L4801" s="131">
        <v>0</v>
      </c>
      <c r="M4801" s="131">
        <v>0</v>
      </c>
      <c r="N4801" s="131">
        <v>0</v>
      </c>
      <c r="O4801" s="131">
        <v>0</v>
      </c>
      <c r="P4801" s="131">
        <v>0</v>
      </c>
      <c r="Q4801" s="131">
        <v>0</v>
      </c>
      <c r="R4801" s="131">
        <v>0</v>
      </c>
      <c r="S4801" s="131">
        <v>0</v>
      </c>
      <c r="T4801" s="131">
        <v>0</v>
      </c>
      <c r="U4801" s="131">
        <v>0</v>
      </c>
      <c r="V4801" s="131">
        <v>0</v>
      </c>
      <c r="W4801" s="131">
        <v>0</v>
      </c>
      <c r="X4801" s="132">
        <v>0</v>
      </c>
      <c r="Y4801" s="131">
        <v>0</v>
      </c>
      <c r="Z4801" s="131">
        <v>0</v>
      </c>
      <c r="AA4801" s="131">
        <v>0</v>
      </c>
      <c r="AB4801" s="131">
        <v>0</v>
      </c>
      <c r="AC4801" s="131">
        <v>0</v>
      </c>
      <c r="AD4801" s="131">
        <v>0</v>
      </c>
      <c r="AE4801" s="131">
        <v>0</v>
      </c>
      <c r="AF4801" s="131">
        <v>0</v>
      </c>
      <c r="AG4801" s="131">
        <v>0</v>
      </c>
      <c r="AH4801" s="43">
        <v>0</v>
      </c>
      <c r="AJ4801" s="69"/>
    </row>
    <row r="4802" spans="4:36">
      <c r="D4802" s="62">
        <v>1994</v>
      </c>
      <c r="E4802" s="62">
        <v>4</v>
      </c>
      <c r="F4802" s="62">
        <v>1994</v>
      </c>
      <c r="G4802" s="62">
        <v>1994</v>
      </c>
      <c r="H4802" s="131">
        <v>0</v>
      </c>
      <c r="I4802" s="131">
        <v>0</v>
      </c>
      <c r="J4802" s="131">
        <v>0</v>
      </c>
      <c r="K4802" s="131">
        <v>0</v>
      </c>
      <c r="L4802" s="131">
        <v>0</v>
      </c>
      <c r="M4802" s="131">
        <v>0</v>
      </c>
      <c r="N4802" s="131">
        <v>0</v>
      </c>
      <c r="O4802" s="131">
        <v>0</v>
      </c>
      <c r="P4802" s="131">
        <v>0</v>
      </c>
      <c r="Q4802" s="131">
        <v>0</v>
      </c>
      <c r="R4802" s="131">
        <v>0</v>
      </c>
      <c r="S4802" s="131">
        <v>0</v>
      </c>
      <c r="T4802" s="131">
        <v>0</v>
      </c>
      <c r="U4802" s="131">
        <v>0</v>
      </c>
      <c r="V4802" s="131">
        <v>0</v>
      </c>
      <c r="W4802" s="131">
        <v>0</v>
      </c>
      <c r="X4802" s="132">
        <v>0</v>
      </c>
      <c r="Y4802" s="131">
        <v>0</v>
      </c>
      <c r="Z4802" s="131">
        <v>0</v>
      </c>
      <c r="AA4802" s="131">
        <v>0</v>
      </c>
      <c r="AB4802" s="131">
        <v>0</v>
      </c>
      <c r="AC4802" s="131">
        <v>0</v>
      </c>
      <c r="AD4802" s="131">
        <v>0</v>
      </c>
      <c r="AE4802" s="131">
        <v>0</v>
      </c>
      <c r="AF4802" s="131">
        <v>0</v>
      </c>
      <c r="AG4802" s="131">
        <v>0</v>
      </c>
      <c r="AH4802" s="43">
        <v>0</v>
      </c>
      <c r="AJ4802" s="69"/>
    </row>
    <row r="4803" spans="4:36">
      <c r="D4803" s="62">
        <v>1994</v>
      </c>
      <c r="E4803" s="62">
        <v>5</v>
      </c>
      <c r="F4803" s="62">
        <v>1994</v>
      </c>
      <c r="G4803" s="62">
        <v>1995</v>
      </c>
      <c r="H4803" s="131">
        <v>0</v>
      </c>
      <c r="I4803" s="131">
        <v>0</v>
      </c>
      <c r="J4803" s="131">
        <v>0</v>
      </c>
      <c r="K4803" s="131">
        <v>0</v>
      </c>
      <c r="L4803" s="131">
        <v>0</v>
      </c>
      <c r="M4803" s="131">
        <v>0</v>
      </c>
      <c r="N4803" s="131">
        <v>0</v>
      </c>
      <c r="O4803" s="131">
        <v>0</v>
      </c>
      <c r="P4803" s="131">
        <v>0</v>
      </c>
      <c r="Q4803" s="131">
        <v>0</v>
      </c>
      <c r="R4803" s="131">
        <v>0</v>
      </c>
      <c r="S4803" s="131">
        <v>0</v>
      </c>
      <c r="T4803" s="131">
        <v>0</v>
      </c>
      <c r="U4803" s="131">
        <v>0</v>
      </c>
      <c r="V4803" s="131">
        <v>0</v>
      </c>
      <c r="W4803" s="131">
        <v>0</v>
      </c>
      <c r="X4803" s="132">
        <v>0</v>
      </c>
      <c r="Y4803" s="131">
        <v>0</v>
      </c>
      <c r="Z4803" s="131">
        <v>0</v>
      </c>
      <c r="AA4803" s="131">
        <v>0</v>
      </c>
      <c r="AB4803" s="131">
        <v>0</v>
      </c>
      <c r="AC4803" s="131">
        <v>0</v>
      </c>
      <c r="AD4803" s="131">
        <v>0</v>
      </c>
      <c r="AE4803" s="131">
        <v>0</v>
      </c>
      <c r="AF4803" s="131">
        <v>0</v>
      </c>
      <c r="AG4803" s="131">
        <v>0</v>
      </c>
      <c r="AH4803" s="43">
        <v>0</v>
      </c>
      <c r="AJ4803" s="69"/>
    </row>
    <row r="4804" spans="4:36">
      <c r="D4804" s="62">
        <v>1994</v>
      </c>
      <c r="E4804" s="62">
        <v>6</v>
      </c>
      <c r="F4804" s="62">
        <v>1994</v>
      </c>
      <c r="G4804" s="62">
        <v>1995</v>
      </c>
      <c r="H4804" s="131">
        <v>0</v>
      </c>
      <c r="I4804" s="131">
        <v>0</v>
      </c>
      <c r="J4804" s="131">
        <v>0</v>
      </c>
      <c r="K4804" s="131">
        <v>0</v>
      </c>
      <c r="L4804" s="131">
        <v>0</v>
      </c>
      <c r="M4804" s="131">
        <v>0</v>
      </c>
      <c r="N4804" s="131">
        <v>0</v>
      </c>
      <c r="O4804" s="131">
        <v>0</v>
      </c>
      <c r="P4804" s="131">
        <v>0</v>
      </c>
      <c r="Q4804" s="131">
        <v>0</v>
      </c>
      <c r="R4804" s="131">
        <v>0</v>
      </c>
      <c r="S4804" s="131">
        <v>0</v>
      </c>
      <c r="T4804" s="131">
        <v>0</v>
      </c>
      <c r="U4804" s="131">
        <v>0</v>
      </c>
      <c r="V4804" s="131">
        <v>0</v>
      </c>
      <c r="W4804" s="131">
        <v>0</v>
      </c>
      <c r="X4804" s="132">
        <v>0</v>
      </c>
      <c r="Y4804" s="131">
        <v>0</v>
      </c>
      <c r="Z4804" s="131">
        <v>0</v>
      </c>
      <c r="AA4804" s="131">
        <v>0</v>
      </c>
      <c r="AB4804" s="131">
        <v>0</v>
      </c>
      <c r="AC4804" s="131">
        <v>0</v>
      </c>
      <c r="AD4804" s="131">
        <v>0</v>
      </c>
      <c r="AE4804" s="131">
        <v>0</v>
      </c>
      <c r="AF4804" s="131">
        <v>0</v>
      </c>
      <c r="AG4804" s="131">
        <v>0</v>
      </c>
      <c r="AH4804" s="43">
        <v>0</v>
      </c>
      <c r="AJ4804" s="69"/>
    </row>
    <row r="4805" spans="4:36">
      <c r="D4805" s="62">
        <v>1994</v>
      </c>
      <c r="E4805" s="62">
        <v>7</v>
      </c>
      <c r="F4805" s="62">
        <v>1995</v>
      </c>
      <c r="G4805" s="62">
        <v>1995</v>
      </c>
      <c r="H4805" s="131">
        <v>0</v>
      </c>
      <c r="I4805" s="131">
        <v>0</v>
      </c>
      <c r="J4805" s="131">
        <v>0</v>
      </c>
      <c r="K4805" s="131">
        <v>0</v>
      </c>
      <c r="L4805" s="131">
        <v>0</v>
      </c>
      <c r="M4805" s="131">
        <v>0</v>
      </c>
      <c r="N4805" s="131">
        <v>0</v>
      </c>
      <c r="O4805" s="131">
        <v>0</v>
      </c>
      <c r="P4805" s="131">
        <v>0</v>
      </c>
      <c r="Q4805" s="131">
        <v>0</v>
      </c>
      <c r="R4805" s="131">
        <v>0</v>
      </c>
      <c r="S4805" s="131">
        <v>0</v>
      </c>
      <c r="T4805" s="131">
        <v>0</v>
      </c>
      <c r="U4805" s="131">
        <v>0</v>
      </c>
      <c r="V4805" s="131">
        <v>0</v>
      </c>
      <c r="W4805" s="131">
        <v>0</v>
      </c>
      <c r="X4805" s="132">
        <v>0</v>
      </c>
      <c r="Y4805" s="131">
        <v>0</v>
      </c>
      <c r="Z4805" s="131">
        <v>0</v>
      </c>
      <c r="AA4805" s="131">
        <v>0</v>
      </c>
      <c r="AB4805" s="131">
        <v>0</v>
      </c>
      <c r="AC4805" s="131">
        <v>0</v>
      </c>
      <c r="AD4805" s="131">
        <v>0</v>
      </c>
      <c r="AE4805" s="131">
        <v>0</v>
      </c>
      <c r="AF4805" s="131">
        <v>0</v>
      </c>
      <c r="AG4805" s="131">
        <v>0</v>
      </c>
      <c r="AH4805" s="43">
        <v>0</v>
      </c>
      <c r="AJ4805" s="69"/>
    </row>
    <row r="4806" spans="4:36">
      <c r="D4806" s="62">
        <v>1994</v>
      </c>
      <c r="E4806" s="62">
        <v>8</v>
      </c>
      <c r="F4806" s="62">
        <v>1995</v>
      </c>
      <c r="G4806" s="62">
        <v>1995</v>
      </c>
      <c r="H4806" s="131">
        <v>0</v>
      </c>
      <c r="I4806" s="131">
        <v>0</v>
      </c>
      <c r="J4806" s="131">
        <v>0</v>
      </c>
      <c r="K4806" s="131">
        <v>0</v>
      </c>
      <c r="L4806" s="131">
        <v>0</v>
      </c>
      <c r="M4806" s="131">
        <v>0</v>
      </c>
      <c r="N4806" s="131">
        <v>0</v>
      </c>
      <c r="O4806" s="131">
        <v>0</v>
      </c>
      <c r="P4806" s="131">
        <v>0</v>
      </c>
      <c r="Q4806" s="131">
        <v>0</v>
      </c>
      <c r="R4806" s="131">
        <v>0</v>
      </c>
      <c r="S4806" s="131">
        <v>0</v>
      </c>
      <c r="T4806" s="131">
        <v>0</v>
      </c>
      <c r="U4806" s="131">
        <v>0</v>
      </c>
      <c r="V4806" s="131">
        <v>0</v>
      </c>
      <c r="W4806" s="131">
        <v>0</v>
      </c>
      <c r="X4806" s="132">
        <v>0</v>
      </c>
      <c r="Y4806" s="131">
        <v>0</v>
      </c>
      <c r="Z4806" s="131">
        <v>0</v>
      </c>
      <c r="AA4806" s="131">
        <v>0</v>
      </c>
      <c r="AB4806" s="131">
        <v>0</v>
      </c>
      <c r="AC4806" s="131">
        <v>0</v>
      </c>
      <c r="AD4806" s="131">
        <v>0</v>
      </c>
      <c r="AE4806" s="131">
        <v>0</v>
      </c>
      <c r="AF4806" s="131">
        <v>0</v>
      </c>
      <c r="AG4806" s="131">
        <v>0</v>
      </c>
      <c r="AH4806" s="43">
        <v>0</v>
      </c>
      <c r="AJ4806" s="69"/>
    </row>
    <row r="4807" spans="4:36">
      <c r="D4807" s="62">
        <v>1994</v>
      </c>
      <c r="E4807" s="62">
        <v>9</v>
      </c>
      <c r="F4807" s="62">
        <v>1995</v>
      </c>
      <c r="G4807" s="62">
        <v>1995</v>
      </c>
      <c r="H4807" s="131">
        <v>0</v>
      </c>
      <c r="I4807" s="131">
        <v>0</v>
      </c>
      <c r="J4807" s="131">
        <v>0</v>
      </c>
      <c r="K4807" s="131">
        <v>0</v>
      </c>
      <c r="L4807" s="131">
        <v>0</v>
      </c>
      <c r="M4807" s="131">
        <v>0</v>
      </c>
      <c r="N4807" s="131">
        <v>0</v>
      </c>
      <c r="O4807" s="131">
        <v>0</v>
      </c>
      <c r="P4807" s="131">
        <v>0</v>
      </c>
      <c r="Q4807" s="131">
        <v>0</v>
      </c>
      <c r="R4807" s="131">
        <v>0</v>
      </c>
      <c r="S4807" s="131">
        <v>0</v>
      </c>
      <c r="T4807" s="131">
        <v>0</v>
      </c>
      <c r="U4807" s="131">
        <v>0</v>
      </c>
      <c r="V4807" s="131">
        <v>0</v>
      </c>
      <c r="W4807" s="131">
        <v>0</v>
      </c>
      <c r="X4807" s="132">
        <v>0</v>
      </c>
      <c r="Y4807" s="131">
        <v>0</v>
      </c>
      <c r="Z4807" s="131">
        <v>0</v>
      </c>
      <c r="AA4807" s="131">
        <v>0</v>
      </c>
      <c r="AB4807" s="131">
        <v>0</v>
      </c>
      <c r="AC4807" s="131">
        <v>0</v>
      </c>
      <c r="AD4807" s="131">
        <v>0</v>
      </c>
      <c r="AE4807" s="131">
        <v>0</v>
      </c>
      <c r="AF4807" s="131">
        <v>0</v>
      </c>
      <c r="AG4807" s="131">
        <v>0</v>
      </c>
      <c r="AH4807" s="43">
        <v>0</v>
      </c>
      <c r="AJ4807" s="69"/>
    </row>
    <row r="4808" spans="4:36">
      <c r="D4808" s="62">
        <v>1994</v>
      </c>
      <c r="E4808" s="62">
        <v>10</v>
      </c>
      <c r="F4808" s="62">
        <v>1995</v>
      </c>
      <c r="G4808" s="62">
        <v>1995</v>
      </c>
      <c r="H4808" s="131">
        <v>0</v>
      </c>
      <c r="I4808" s="131">
        <v>0</v>
      </c>
      <c r="J4808" s="131">
        <v>0</v>
      </c>
      <c r="K4808" s="131">
        <v>0</v>
      </c>
      <c r="L4808" s="131">
        <v>0</v>
      </c>
      <c r="M4808" s="131">
        <v>0</v>
      </c>
      <c r="N4808" s="131">
        <v>0</v>
      </c>
      <c r="O4808" s="131">
        <v>0</v>
      </c>
      <c r="P4808" s="131">
        <v>0</v>
      </c>
      <c r="Q4808" s="131">
        <v>0</v>
      </c>
      <c r="R4808" s="131">
        <v>0</v>
      </c>
      <c r="S4808" s="131">
        <v>0</v>
      </c>
      <c r="T4808" s="131">
        <v>0</v>
      </c>
      <c r="U4808" s="131">
        <v>0</v>
      </c>
      <c r="V4808" s="131">
        <v>0</v>
      </c>
      <c r="W4808" s="131">
        <v>0</v>
      </c>
      <c r="X4808" s="132">
        <v>0</v>
      </c>
      <c r="Y4808" s="131">
        <v>0</v>
      </c>
      <c r="Z4808" s="131">
        <v>0</v>
      </c>
      <c r="AA4808" s="131">
        <v>0</v>
      </c>
      <c r="AB4808" s="131">
        <v>0</v>
      </c>
      <c r="AC4808" s="131">
        <v>0</v>
      </c>
      <c r="AD4808" s="131">
        <v>0</v>
      </c>
      <c r="AE4808" s="131">
        <v>0</v>
      </c>
      <c r="AF4808" s="131">
        <v>0</v>
      </c>
      <c r="AG4808" s="131">
        <v>0</v>
      </c>
      <c r="AH4808" s="43">
        <v>0</v>
      </c>
      <c r="AJ4808" s="69"/>
    </row>
    <row r="4809" spans="4:36">
      <c r="D4809" s="62">
        <v>1994</v>
      </c>
      <c r="E4809" s="62">
        <v>11</v>
      </c>
      <c r="F4809" s="62">
        <v>1995</v>
      </c>
      <c r="G4809" s="62">
        <v>1995</v>
      </c>
      <c r="H4809" s="131">
        <v>0</v>
      </c>
      <c r="I4809" s="131">
        <v>0</v>
      </c>
      <c r="J4809" s="131">
        <v>0</v>
      </c>
      <c r="K4809" s="131">
        <v>0</v>
      </c>
      <c r="L4809" s="131">
        <v>0</v>
      </c>
      <c r="M4809" s="131">
        <v>0</v>
      </c>
      <c r="N4809" s="131">
        <v>0</v>
      </c>
      <c r="O4809" s="131">
        <v>0</v>
      </c>
      <c r="P4809" s="131">
        <v>0</v>
      </c>
      <c r="Q4809" s="131">
        <v>0</v>
      </c>
      <c r="R4809" s="131">
        <v>0</v>
      </c>
      <c r="S4809" s="131">
        <v>0</v>
      </c>
      <c r="T4809" s="131">
        <v>0</v>
      </c>
      <c r="U4809" s="131">
        <v>0</v>
      </c>
      <c r="V4809" s="131">
        <v>0</v>
      </c>
      <c r="W4809" s="131">
        <v>0</v>
      </c>
      <c r="X4809" s="132">
        <v>0</v>
      </c>
      <c r="Y4809" s="131">
        <v>0</v>
      </c>
      <c r="Z4809" s="131">
        <v>0</v>
      </c>
      <c r="AA4809" s="131">
        <v>0</v>
      </c>
      <c r="AB4809" s="131">
        <v>0</v>
      </c>
      <c r="AC4809" s="131">
        <v>0</v>
      </c>
      <c r="AD4809" s="131">
        <v>0</v>
      </c>
      <c r="AE4809" s="131">
        <v>0</v>
      </c>
      <c r="AF4809" s="131">
        <v>0</v>
      </c>
      <c r="AG4809" s="131">
        <v>0</v>
      </c>
      <c r="AH4809" s="43">
        <v>0</v>
      </c>
      <c r="AJ4809" s="69"/>
    </row>
    <row r="4810" spans="4:36">
      <c r="D4810" s="62">
        <v>1994</v>
      </c>
      <c r="E4810" s="62">
        <v>12</v>
      </c>
      <c r="F4810" s="62">
        <v>1995</v>
      </c>
      <c r="G4810" s="62">
        <v>1995</v>
      </c>
      <c r="H4810" s="131">
        <v>0</v>
      </c>
      <c r="I4810" s="131">
        <v>0</v>
      </c>
      <c r="J4810" s="131">
        <v>0</v>
      </c>
      <c r="K4810" s="131">
        <v>0</v>
      </c>
      <c r="L4810" s="131">
        <v>0</v>
      </c>
      <c r="M4810" s="131">
        <v>0</v>
      </c>
      <c r="N4810" s="131">
        <v>0</v>
      </c>
      <c r="O4810" s="131">
        <v>0</v>
      </c>
      <c r="P4810" s="131">
        <v>0</v>
      </c>
      <c r="Q4810" s="131">
        <v>0</v>
      </c>
      <c r="R4810" s="131">
        <v>0</v>
      </c>
      <c r="S4810" s="131">
        <v>0</v>
      </c>
      <c r="T4810" s="131">
        <v>0</v>
      </c>
      <c r="U4810" s="131">
        <v>0</v>
      </c>
      <c r="V4810" s="131">
        <v>0</v>
      </c>
      <c r="W4810" s="131">
        <v>0</v>
      </c>
      <c r="X4810" s="132">
        <v>0</v>
      </c>
      <c r="Y4810" s="131">
        <v>0</v>
      </c>
      <c r="Z4810" s="131">
        <v>0</v>
      </c>
      <c r="AA4810" s="131">
        <v>0</v>
      </c>
      <c r="AB4810" s="131">
        <v>0</v>
      </c>
      <c r="AC4810" s="131">
        <v>0</v>
      </c>
      <c r="AD4810" s="131">
        <v>0</v>
      </c>
      <c r="AE4810" s="131">
        <v>0</v>
      </c>
      <c r="AF4810" s="131">
        <v>0</v>
      </c>
      <c r="AG4810" s="131">
        <v>0</v>
      </c>
      <c r="AH4810" s="43">
        <v>0</v>
      </c>
      <c r="AJ4810" s="69"/>
    </row>
    <row r="4811" spans="4:36">
      <c r="D4811" s="62">
        <v>1995</v>
      </c>
      <c r="E4811" s="62">
        <v>1</v>
      </c>
      <c r="F4811" s="62">
        <v>1995</v>
      </c>
      <c r="G4811" s="62">
        <v>1995</v>
      </c>
      <c r="H4811" s="131">
        <v>0</v>
      </c>
      <c r="I4811" s="131">
        <v>0</v>
      </c>
      <c r="J4811" s="131">
        <v>0</v>
      </c>
      <c r="K4811" s="131">
        <v>0</v>
      </c>
      <c r="L4811" s="131">
        <v>0</v>
      </c>
      <c r="M4811" s="131">
        <v>0</v>
      </c>
      <c r="N4811" s="131">
        <v>0</v>
      </c>
      <c r="O4811" s="131">
        <v>0</v>
      </c>
      <c r="P4811" s="131">
        <v>0</v>
      </c>
      <c r="Q4811" s="131">
        <v>0</v>
      </c>
      <c r="R4811" s="131">
        <v>0</v>
      </c>
      <c r="S4811" s="131">
        <v>0</v>
      </c>
      <c r="T4811" s="131">
        <v>0</v>
      </c>
      <c r="U4811" s="131">
        <v>0</v>
      </c>
      <c r="V4811" s="131">
        <v>0</v>
      </c>
      <c r="W4811" s="131">
        <v>0</v>
      </c>
      <c r="X4811" s="132">
        <v>0</v>
      </c>
      <c r="Y4811" s="131">
        <v>0</v>
      </c>
      <c r="Z4811" s="131">
        <v>0</v>
      </c>
      <c r="AA4811" s="131">
        <v>0</v>
      </c>
      <c r="AB4811" s="131">
        <v>0</v>
      </c>
      <c r="AC4811" s="131">
        <v>0</v>
      </c>
      <c r="AD4811" s="131">
        <v>0</v>
      </c>
      <c r="AE4811" s="131">
        <v>0</v>
      </c>
      <c r="AF4811" s="131">
        <v>0</v>
      </c>
      <c r="AG4811" s="131">
        <v>0</v>
      </c>
      <c r="AH4811" s="43">
        <v>0</v>
      </c>
      <c r="AJ4811" s="69"/>
    </row>
    <row r="4812" spans="4:36">
      <c r="D4812" s="62">
        <v>1995</v>
      </c>
      <c r="E4812" s="62">
        <v>2</v>
      </c>
      <c r="F4812" s="62">
        <v>1995</v>
      </c>
      <c r="G4812" s="62">
        <v>1995</v>
      </c>
      <c r="H4812" s="131">
        <v>0</v>
      </c>
      <c r="I4812" s="131">
        <v>0</v>
      </c>
      <c r="J4812" s="131">
        <v>0</v>
      </c>
      <c r="K4812" s="131">
        <v>0</v>
      </c>
      <c r="L4812" s="131">
        <v>0</v>
      </c>
      <c r="M4812" s="131">
        <v>0</v>
      </c>
      <c r="N4812" s="131">
        <v>0</v>
      </c>
      <c r="O4812" s="131">
        <v>0</v>
      </c>
      <c r="P4812" s="131">
        <v>0</v>
      </c>
      <c r="Q4812" s="131">
        <v>0</v>
      </c>
      <c r="R4812" s="131">
        <v>0</v>
      </c>
      <c r="S4812" s="131">
        <v>0</v>
      </c>
      <c r="T4812" s="131">
        <v>0</v>
      </c>
      <c r="U4812" s="131">
        <v>0</v>
      </c>
      <c r="V4812" s="131">
        <v>0</v>
      </c>
      <c r="W4812" s="131">
        <v>0</v>
      </c>
      <c r="X4812" s="132">
        <v>0</v>
      </c>
      <c r="Y4812" s="131">
        <v>0</v>
      </c>
      <c r="Z4812" s="131">
        <v>0</v>
      </c>
      <c r="AA4812" s="131">
        <v>0</v>
      </c>
      <c r="AB4812" s="131">
        <v>0</v>
      </c>
      <c r="AC4812" s="131">
        <v>0</v>
      </c>
      <c r="AD4812" s="131">
        <v>0</v>
      </c>
      <c r="AE4812" s="131">
        <v>0</v>
      </c>
      <c r="AF4812" s="131">
        <v>0</v>
      </c>
      <c r="AG4812" s="131">
        <v>0</v>
      </c>
      <c r="AH4812" s="43">
        <v>0</v>
      </c>
      <c r="AJ4812" s="69"/>
    </row>
    <row r="4813" spans="4:36">
      <c r="D4813" s="62">
        <v>1995</v>
      </c>
      <c r="E4813" s="62">
        <v>3</v>
      </c>
      <c r="F4813" s="62">
        <v>1995</v>
      </c>
      <c r="G4813" s="62">
        <v>1995</v>
      </c>
      <c r="H4813" s="131">
        <v>0</v>
      </c>
      <c r="I4813" s="131">
        <v>0</v>
      </c>
      <c r="J4813" s="131">
        <v>0</v>
      </c>
      <c r="K4813" s="131">
        <v>0</v>
      </c>
      <c r="L4813" s="131">
        <v>0</v>
      </c>
      <c r="M4813" s="131">
        <v>0</v>
      </c>
      <c r="N4813" s="131">
        <v>0</v>
      </c>
      <c r="O4813" s="131">
        <v>0</v>
      </c>
      <c r="P4813" s="131">
        <v>0</v>
      </c>
      <c r="Q4813" s="131">
        <v>0</v>
      </c>
      <c r="R4813" s="131">
        <v>0</v>
      </c>
      <c r="S4813" s="131">
        <v>0</v>
      </c>
      <c r="T4813" s="131">
        <v>0</v>
      </c>
      <c r="U4813" s="131">
        <v>0</v>
      </c>
      <c r="V4813" s="131">
        <v>0</v>
      </c>
      <c r="W4813" s="131">
        <v>0</v>
      </c>
      <c r="X4813" s="132">
        <v>0</v>
      </c>
      <c r="Y4813" s="131">
        <v>0</v>
      </c>
      <c r="Z4813" s="131">
        <v>0</v>
      </c>
      <c r="AA4813" s="131">
        <v>0</v>
      </c>
      <c r="AB4813" s="131">
        <v>0</v>
      </c>
      <c r="AC4813" s="131">
        <v>0</v>
      </c>
      <c r="AD4813" s="131">
        <v>0</v>
      </c>
      <c r="AE4813" s="131">
        <v>0</v>
      </c>
      <c r="AF4813" s="131">
        <v>0</v>
      </c>
      <c r="AG4813" s="131">
        <v>0</v>
      </c>
      <c r="AH4813" s="43">
        <v>0</v>
      </c>
      <c r="AJ4813" s="69"/>
    </row>
    <row r="4814" spans="4:36">
      <c r="D4814" s="62">
        <v>1995</v>
      </c>
      <c r="E4814" s="62">
        <v>4</v>
      </c>
      <c r="F4814" s="62">
        <v>1995</v>
      </c>
      <c r="G4814" s="62">
        <v>1995</v>
      </c>
      <c r="H4814" s="131">
        <v>0</v>
      </c>
      <c r="I4814" s="131">
        <v>0</v>
      </c>
      <c r="J4814" s="131">
        <v>0</v>
      </c>
      <c r="K4814" s="131">
        <v>0</v>
      </c>
      <c r="L4814" s="131">
        <v>0</v>
      </c>
      <c r="M4814" s="131">
        <v>0</v>
      </c>
      <c r="N4814" s="131">
        <v>0</v>
      </c>
      <c r="O4814" s="131">
        <v>0</v>
      </c>
      <c r="P4814" s="131">
        <v>0</v>
      </c>
      <c r="Q4814" s="131">
        <v>0</v>
      </c>
      <c r="R4814" s="131">
        <v>0</v>
      </c>
      <c r="S4814" s="131">
        <v>0</v>
      </c>
      <c r="T4814" s="131">
        <v>0</v>
      </c>
      <c r="U4814" s="131">
        <v>0</v>
      </c>
      <c r="V4814" s="131">
        <v>0</v>
      </c>
      <c r="W4814" s="131">
        <v>0</v>
      </c>
      <c r="X4814" s="132">
        <v>0</v>
      </c>
      <c r="Y4814" s="131">
        <v>0</v>
      </c>
      <c r="Z4814" s="131">
        <v>0</v>
      </c>
      <c r="AA4814" s="131">
        <v>0</v>
      </c>
      <c r="AB4814" s="131">
        <v>0</v>
      </c>
      <c r="AC4814" s="131">
        <v>0</v>
      </c>
      <c r="AD4814" s="131">
        <v>0</v>
      </c>
      <c r="AE4814" s="131">
        <v>0</v>
      </c>
      <c r="AF4814" s="131">
        <v>0</v>
      </c>
      <c r="AG4814" s="131">
        <v>0</v>
      </c>
      <c r="AH4814" s="43">
        <v>0</v>
      </c>
      <c r="AJ4814" s="69"/>
    </row>
    <row r="4815" spans="4:36">
      <c r="D4815" s="62">
        <v>1995</v>
      </c>
      <c r="E4815" s="62">
        <v>5</v>
      </c>
      <c r="F4815" s="62">
        <v>1995</v>
      </c>
      <c r="G4815" s="62">
        <v>1996</v>
      </c>
      <c r="H4815" s="131">
        <v>0</v>
      </c>
      <c r="I4815" s="131">
        <v>0</v>
      </c>
      <c r="J4815" s="131">
        <v>0</v>
      </c>
      <c r="K4815" s="131">
        <v>0</v>
      </c>
      <c r="L4815" s="131">
        <v>0</v>
      </c>
      <c r="M4815" s="131">
        <v>0</v>
      </c>
      <c r="N4815" s="131">
        <v>0</v>
      </c>
      <c r="O4815" s="131">
        <v>0</v>
      </c>
      <c r="P4815" s="131">
        <v>0</v>
      </c>
      <c r="Q4815" s="131">
        <v>0</v>
      </c>
      <c r="R4815" s="131">
        <v>0</v>
      </c>
      <c r="S4815" s="131">
        <v>0</v>
      </c>
      <c r="T4815" s="131">
        <v>0</v>
      </c>
      <c r="U4815" s="131">
        <v>0</v>
      </c>
      <c r="V4815" s="131">
        <v>0</v>
      </c>
      <c r="W4815" s="131">
        <v>0</v>
      </c>
      <c r="X4815" s="132">
        <v>0</v>
      </c>
      <c r="Y4815" s="131">
        <v>0</v>
      </c>
      <c r="Z4815" s="131">
        <v>0</v>
      </c>
      <c r="AA4815" s="131">
        <v>0</v>
      </c>
      <c r="AB4815" s="131">
        <v>0</v>
      </c>
      <c r="AC4815" s="131">
        <v>0</v>
      </c>
      <c r="AD4815" s="131">
        <v>0</v>
      </c>
      <c r="AE4815" s="131">
        <v>0</v>
      </c>
      <c r="AF4815" s="131">
        <v>0</v>
      </c>
      <c r="AG4815" s="131">
        <v>0</v>
      </c>
      <c r="AH4815" s="43">
        <v>0</v>
      </c>
      <c r="AJ4815" s="69"/>
    </row>
    <row r="4816" spans="4:36">
      <c r="D4816" s="62">
        <v>1995</v>
      </c>
      <c r="E4816" s="62">
        <v>6</v>
      </c>
      <c r="F4816" s="62">
        <v>1995</v>
      </c>
      <c r="G4816" s="62">
        <v>1996</v>
      </c>
      <c r="H4816" s="131">
        <v>0</v>
      </c>
      <c r="I4816" s="131">
        <v>0</v>
      </c>
      <c r="J4816" s="131">
        <v>0</v>
      </c>
      <c r="K4816" s="131">
        <v>0</v>
      </c>
      <c r="L4816" s="131">
        <v>0</v>
      </c>
      <c r="M4816" s="131">
        <v>0</v>
      </c>
      <c r="N4816" s="131">
        <v>0</v>
      </c>
      <c r="O4816" s="131">
        <v>0</v>
      </c>
      <c r="P4816" s="131">
        <v>0</v>
      </c>
      <c r="Q4816" s="131">
        <v>0</v>
      </c>
      <c r="R4816" s="131">
        <v>0</v>
      </c>
      <c r="S4816" s="131">
        <v>0</v>
      </c>
      <c r="T4816" s="131">
        <v>0</v>
      </c>
      <c r="U4816" s="131">
        <v>0</v>
      </c>
      <c r="V4816" s="131">
        <v>0</v>
      </c>
      <c r="W4816" s="131">
        <v>0</v>
      </c>
      <c r="X4816" s="132">
        <v>0</v>
      </c>
      <c r="Y4816" s="131">
        <v>0</v>
      </c>
      <c r="Z4816" s="131">
        <v>0</v>
      </c>
      <c r="AA4816" s="131">
        <v>0</v>
      </c>
      <c r="AB4816" s="131">
        <v>0</v>
      </c>
      <c r="AC4816" s="131">
        <v>0</v>
      </c>
      <c r="AD4816" s="131">
        <v>0</v>
      </c>
      <c r="AE4816" s="131">
        <v>0</v>
      </c>
      <c r="AF4816" s="131">
        <v>0</v>
      </c>
      <c r="AG4816" s="131">
        <v>0</v>
      </c>
      <c r="AH4816" s="43">
        <v>0</v>
      </c>
      <c r="AJ4816" s="69"/>
    </row>
    <row r="4817" spans="4:36">
      <c r="D4817" s="62">
        <v>1995</v>
      </c>
      <c r="E4817" s="62">
        <v>7</v>
      </c>
      <c r="F4817" s="62">
        <v>1996</v>
      </c>
      <c r="G4817" s="62">
        <v>1996</v>
      </c>
      <c r="H4817" s="131">
        <v>0</v>
      </c>
      <c r="I4817" s="131">
        <v>0</v>
      </c>
      <c r="J4817" s="131">
        <v>0</v>
      </c>
      <c r="K4817" s="131">
        <v>0</v>
      </c>
      <c r="L4817" s="131">
        <v>0</v>
      </c>
      <c r="M4817" s="131">
        <v>0</v>
      </c>
      <c r="N4817" s="131">
        <v>0</v>
      </c>
      <c r="O4817" s="131">
        <v>0</v>
      </c>
      <c r="P4817" s="131">
        <v>0</v>
      </c>
      <c r="Q4817" s="131">
        <v>0</v>
      </c>
      <c r="R4817" s="131">
        <v>0</v>
      </c>
      <c r="S4817" s="131">
        <v>0</v>
      </c>
      <c r="T4817" s="131">
        <v>0</v>
      </c>
      <c r="U4817" s="131">
        <v>0</v>
      </c>
      <c r="V4817" s="131">
        <v>0</v>
      </c>
      <c r="W4817" s="131">
        <v>0</v>
      </c>
      <c r="X4817" s="132">
        <v>0</v>
      </c>
      <c r="Y4817" s="131">
        <v>0</v>
      </c>
      <c r="Z4817" s="131">
        <v>0</v>
      </c>
      <c r="AA4817" s="131">
        <v>0</v>
      </c>
      <c r="AB4817" s="131">
        <v>0</v>
      </c>
      <c r="AC4817" s="131">
        <v>0</v>
      </c>
      <c r="AD4817" s="131">
        <v>0</v>
      </c>
      <c r="AE4817" s="131">
        <v>0</v>
      </c>
      <c r="AF4817" s="131">
        <v>0</v>
      </c>
      <c r="AG4817" s="131">
        <v>0</v>
      </c>
      <c r="AH4817" s="43">
        <v>0</v>
      </c>
      <c r="AJ4817" s="69"/>
    </row>
    <row r="4818" spans="4:36">
      <c r="D4818" s="62">
        <v>1995</v>
      </c>
      <c r="E4818" s="62">
        <v>8</v>
      </c>
      <c r="F4818" s="62">
        <v>1996</v>
      </c>
      <c r="G4818" s="62">
        <v>1996</v>
      </c>
      <c r="H4818" s="131">
        <v>0</v>
      </c>
      <c r="I4818" s="131">
        <v>0</v>
      </c>
      <c r="J4818" s="131">
        <v>0</v>
      </c>
      <c r="K4818" s="131">
        <v>0</v>
      </c>
      <c r="L4818" s="131">
        <v>0</v>
      </c>
      <c r="M4818" s="131">
        <v>0</v>
      </c>
      <c r="N4818" s="131">
        <v>0</v>
      </c>
      <c r="O4818" s="131">
        <v>0</v>
      </c>
      <c r="P4818" s="131">
        <v>0</v>
      </c>
      <c r="Q4818" s="131">
        <v>0</v>
      </c>
      <c r="R4818" s="131">
        <v>0</v>
      </c>
      <c r="S4818" s="131">
        <v>0</v>
      </c>
      <c r="T4818" s="131">
        <v>0</v>
      </c>
      <c r="U4818" s="131">
        <v>0</v>
      </c>
      <c r="V4818" s="131">
        <v>0</v>
      </c>
      <c r="W4818" s="131">
        <v>0</v>
      </c>
      <c r="X4818" s="132">
        <v>0</v>
      </c>
      <c r="Y4818" s="131">
        <v>0</v>
      </c>
      <c r="Z4818" s="131">
        <v>0</v>
      </c>
      <c r="AA4818" s="131">
        <v>0</v>
      </c>
      <c r="AB4818" s="131">
        <v>0</v>
      </c>
      <c r="AC4818" s="131">
        <v>0</v>
      </c>
      <c r="AD4818" s="131">
        <v>0</v>
      </c>
      <c r="AE4818" s="131">
        <v>0</v>
      </c>
      <c r="AF4818" s="131">
        <v>0</v>
      </c>
      <c r="AG4818" s="131">
        <v>0</v>
      </c>
      <c r="AH4818" s="43">
        <v>0</v>
      </c>
      <c r="AJ4818" s="69"/>
    </row>
    <row r="4819" spans="4:36">
      <c r="D4819" s="62">
        <v>1995</v>
      </c>
      <c r="E4819" s="62">
        <v>9</v>
      </c>
      <c r="F4819" s="62">
        <v>1996</v>
      </c>
      <c r="G4819" s="62">
        <v>1996</v>
      </c>
      <c r="H4819" s="131">
        <v>0</v>
      </c>
      <c r="I4819" s="131">
        <v>0</v>
      </c>
      <c r="J4819" s="131">
        <v>0</v>
      </c>
      <c r="K4819" s="131">
        <v>0</v>
      </c>
      <c r="L4819" s="131">
        <v>0</v>
      </c>
      <c r="M4819" s="131">
        <v>0</v>
      </c>
      <c r="N4819" s="131">
        <v>0</v>
      </c>
      <c r="O4819" s="131">
        <v>0</v>
      </c>
      <c r="P4819" s="131">
        <v>0</v>
      </c>
      <c r="Q4819" s="131">
        <v>0</v>
      </c>
      <c r="R4819" s="131">
        <v>0</v>
      </c>
      <c r="S4819" s="131">
        <v>0</v>
      </c>
      <c r="T4819" s="131">
        <v>0</v>
      </c>
      <c r="U4819" s="131">
        <v>0</v>
      </c>
      <c r="V4819" s="131">
        <v>0</v>
      </c>
      <c r="W4819" s="131">
        <v>0</v>
      </c>
      <c r="X4819" s="132">
        <v>0</v>
      </c>
      <c r="Y4819" s="131">
        <v>0</v>
      </c>
      <c r="Z4819" s="131">
        <v>0</v>
      </c>
      <c r="AA4819" s="131">
        <v>0</v>
      </c>
      <c r="AB4819" s="131">
        <v>0</v>
      </c>
      <c r="AC4819" s="131">
        <v>0</v>
      </c>
      <c r="AD4819" s="131">
        <v>0</v>
      </c>
      <c r="AE4819" s="131">
        <v>0</v>
      </c>
      <c r="AF4819" s="131">
        <v>0</v>
      </c>
      <c r="AG4819" s="131">
        <v>0</v>
      </c>
      <c r="AH4819" s="43">
        <v>0</v>
      </c>
      <c r="AJ4819" s="69"/>
    </row>
    <row r="4820" spans="4:36">
      <c r="D4820" s="62">
        <v>1995</v>
      </c>
      <c r="E4820" s="62">
        <v>10</v>
      </c>
      <c r="F4820" s="62">
        <v>1996</v>
      </c>
      <c r="G4820" s="62">
        <v>1996</v>
      </c>
      <c r="H4820" s="131">
        <v>0</v>
      </c>
      <c r="I4820" s="131">
        <v>0</v>
      </c>
      <c r="J4820" s="131">
        <v>0</v>
      </c>
      <c r="K4820" s="131">
        <v>0</v>
      </c>
      <c r="L4820" s="131">
        <v>0</v>
      </c>
      <c r="M4820" s="131">
        <v>0</v>
      </c>
      <c r="N4820" s="131">
        <v>0</v>
      </c>
      <c r="O4820" s="131">
        <v>0</v>
      </c>
      <c r="P4820" s="131">
        <v>0</v>
      </c>
      <c r="Q4820" s="131">
        <v>0</v>
      </c>
      <c r="R4820" s="131">
        <v>0</v>
      </c>
      <c r="S4820" s="131">
        <v>0</v>
      </c>
      <c r="T4820" s="131">
        <v>0</v>
      </c>
      <c r="U4820" s="131">
        <v>0</v>
      </c>
      <c r="V4820" s="131">
        <v>0</v>
      </c>
      <c r="W4820" s="131">
        <v>0</v>
      </c>
      <c r="X4820" s="132">
        <v>0</v>
      </c>
      <c r="Y4820" s="131">
        <v>0</v>
      </c>
      <c r="Z4820" s="131">
        <v>0</v>
      </c>
      <c r="AA4820" s="131">
        <v>0</v>
      </c>
      <c r="AB4820" s="131">
        <v>0</v>
      </c>
      <c r="AC4820" s="131">
        <v>0</v>
      </c>
      <c r="AD4820" s="131">
        <v>0</v>
      </c>
      <c r="AE4820" s="131">
        <v>0</v>
      </c>
      <c r="AF4820" s="131">
        <v>0</v>
      </c>
      <c r="AG4820" s="131">
        <v>0</v>
      </c>
      <c r="AH4820" s="43">
        <v>0</v>
      </c>
      <c r="AJ4820" s="69"/>
    </row>
    <row r="4821" spans="4:36">
      <c r="D4821" s="62">
        <v>1995</v>
      </c>
      <c r="E4821" s="62">
        <v>11</v>
      </c>
      <c r="F4821" s="62">
        <v>1996</v>
      </c>
      <c r="G4821" s="62">
        <v>1996</v>
      </c>
      <c r="H4821" s="131">
        <v>0</v>
      </c>
      <c r="I4821" s="131">
        <v>0</v>
      </c>
      <c r="J4821" s="131">
        <v>0</v>
      </c>
      <c r="K4821" s="131">
        <v>0</v>
      </c>
      <c r="L4821" s="131">
        <v>0</v>
      </c>
      <c r="M4821" s="131">
        <v>0</v>
      </c>
      <c r="N4821" s="131">
        <v>0</v>
      </c>
      <c r="O4821" s="131">
        <v>0</v>
      </c>
      <c r="P4821" s="131">
        <v>0</v>
      </c>
      <c r="Q4821" s="131">
        <v>0</v>
      </c>
      <c r="R4821" s="131">
        <v>0</v>
      </c>
      <c r="S4821" s="131">
        <v>0</v>
      </c>
      <c r="T4821" s="131">
        <v>0</v>
      </c>
      <c r="U4821" s="131">
        <v>0</v>
      </c>
      <c r="V4821" s="131">
        <v>0</v>
      </c>
      <c r="W4821" s="131">
        <v>0</v>
      </c>
      <c r="X4821" s="132">
        <v>0</v>
      </c>
      <c r="Y4821" s="131">
        <v>0</v>
      </c>
      <c r="Z4821" s="131">
        <v>0</v>
      </c>
      <c r="AA4821" s="131">
        <v>0</v>
      </c>
      <c r="AB4821" s="131">
        <v>0</v>
      </c>
      <c r="AC4821" s="131">
        <v>0</v>
      </c>
      <c r="AD4821" s="131">
        <v>0</v>
      </c>
      <c r="AE4821" s="131">
        <v>0</v>
      </c>
      <c r="AF4821" s="131">
        <v>0</v>
      </c>
      <c r="AG4821" s="131">
        <v>0</v>
      </c>
      <c r="AH4821" s="43">
        <v>0</v>
      </c>
      <c r="AJ4821" s="69"/>
    </row>
    <row r="4822" spans="4:36">
      <c r="D4822" s="62">
        <v>1995</v>
      </c>
      <c r="E4822" s="62">
        <v>12</v>
      </c>
      <c r="F4822" s="62">
        <v>1996</v>
      </c>
      <c r="G4822" s="62">
        <v>1996</v>
      </c>
      <c r="H4822" s="131">
        <v>0</v>
      </c>
      <c r="I4822" s="131">
        <v>0</v>
      </c>
      <c r="J4822" s="131">
        <v>0</v>
      </c>
      <c r="K4822" s="131">
        <v>0</v>
      </c>
      <c r="L4822" s="131">
        <v>0</v>
      </c>
      <c r="M4822" s="131">
        <v>0</v>
      </c>
      <c r="N4822" s="131">
        <v>0</v>
      </c>
      <c r="O4822" s="131">
        <v>0</v>
      </c>
      <c r="P4822" s="131">
        <v>0</v>
      </c>
      <c r="Q4822" s="131">
        <v>0</v>
      </c>
      <c r="R4822" s="131">
        <v>0</v>
      </c>
      <c r="S4822" s="131">
        <v>0</v>
      </c>
      <c r="T4822" s="131">
        <v>0</v>
      </c>
      <c r="U4822" s="131">
        <v>0</v>
      </c>
      <c r="V4822" s="131">
        <v>0</v>
      </c>
      <c r="W4822" s="131">
        <v>0</v>
      </c>
      <c r="X4822" s="132">
        <v>0</v>
      </c>
      <c r="Y4822" s="131">
        <v>0</v>
      </c>
      <c r="Z4822" s="131">
        <v>0</v>
      </c>
      <c r="AA4822" s="131">
        <v>0</v>
      </c>
      <c r="AB4822" s="131">
        <v>0</v>
      </c>
      <c r="AC4822" s="131">
        <v>0</v>
      </c>
      <c r="AD4822" s="131">
        <v>0</v>
      </c>
      <c r="AE4822" s="131">
        <v>0</v>
      </c>
      <c r="AF4822" s="131">
        <v>0</v>
      </c>
      <c r="AG4822" s="131">
        <v>0</v>
      </c>
      <c r="AH4822" s="43">
        <v>0</v>
      </c>
      <c r="AJ4822" s="69"/>
    </row>
    <row r="4823" spans="4:36">
      <c r="D4823" s="62">
        <v>1996</v>
      </c>
      <c r="E4823" s="62">
        <v>1</v>
      </c>
      <c r="F4823" s="62">
        <v>1996</v>
      </c>
      <c r="G4823" s="62">
        <v>1996</v>
      </c>
      <c r="H4823" s="131">
        <v>0</v>
      </c>
      <c r="I4823" s="131">
        <v>0</v>
      </c>
      <c r="J4823" s="131">
        <v>0</v>
      </c>
      <c r="K4823" s="131">
        <v>0</v>
      </c>
      <c r="L4823" s="131">
        <v>0</v>
      </c>
      <c r="M4823" s="131">
        <v>0</v>
      </c>
      <c r="N4823" s="131">
        <v>0</v>
      </c>
      <c r="O4823" s="131">
        <v>0</v>
      </c>
      <c r="P4823" s="131">
        <v>0</v>
      </c>
      <c r="Q4823" s="131">
        <v>0</v>
      </c>
      <c r="R4823" s="131">
        <v>0</v>
      </c>
      <c r="S4823" s="131">
        <v>0</v>
      </c>
      <c r="T4823" s="131">
        <v>0</v>
      </c>
      <c r="U4823" s="131">
        <v>0</v>
      </c>
      <c r="V4823" s="131">
        <v>0</v>
      </c>
      <c r="W4823" s="131">
        <v>0</v>
      </c>
      <c r="X4823" s="132">
        <v>0</v>
      </c>
      <c r="Y4823" s="131">
        <v>0</v>
      </c>
      <c r="Z4823" s="131">
        <v>0</v>
      </c>
      <c r="AA4823" s="131">
        <v>0</v>
      </c>
      <c r="AB4823" s="131">
        <v>0</v>
      </c>
      <c r="AC4823" s="131">
        <v>0</v>
      </c>
      <c r="AD4823" s="131">
        <v>0</v>
      </c>
      <c r="AE4823" s="131">
        <v>0</v>
      </c>
      <c r="AF4823" s="131">
        <v>0</v>
      </c>
      <c r="AG4823" s="131">
        <v>0</v>
      </c>
      <c r="AH4823" s="43">
        <v>0</v>
      </c>
      <c r="AJ4823" s="69"/>
    </row>
    <row r="4824" spans="4:36">
      <c r="D4824" s="62">
        <v>1996</v>
      </c>
      <c r="E4824" s="62">
        <v>2</v>
      </c>
      <c r="F4824" s="62">
        <v>1996</v>
      </c>
      <c r="G4824" s="62">
        <v>1996</v>
      </c>
      <c r="H4824" s="131">
        <v>0</v>
      </c>
      <c r="I4824" s="131">
        <v>0</v>
      </c>
      <c r="J4824" s="131">
        <v>0</v>
      </c>
      <c r="K4824" s="131">
        <v>0</v>
      </c>
      <c r="L4824" s="131">
        <v>0</v>
      </c>
      <c r="M4824" s="131">
        <v>0</v>
      </c>
      <c r="N4824" s="131">
        <v>0</v>
      </c>
      <c r="O4824" s="131">
        <v>0</v>
      </c>
      <c r="P4824" s="131">
        <v>0</v>
      </c>
      <c r="Q4824" s="131">
        <v>0</v>
      </c>
      <c r="R4824" s="131">
        <v>0</v>
      </c>
      <c r="S4824" s="131">
        <v>0</v>
      </c>
      <c r="T4824" s="131">
        <v>0</v>
      </c>
      <c r="U4824" s="131">
        <v>0</v>
      </c>
      <c r="V4824" s="131">
        <v>0</v>
      </c>
      <c r="W4824" s="131">
        <v>0</v>
      </c>
      <c r="X4824" s="132">
        <v>0</v>
      </c>
      <c r="Y4824" s="131">
        <v>0</v>
      </c>
      <c r="Z4824" s="131">
        <v>0</v>
      </c>
      <c r="AA4824" s="131">
        <v>0</v>
      </c>
      <c r="AB4824" s="131">
        <v>0</v>
      </c>
      <c r="AC4824" s="131">
        <v>0</v>
      </c>
      <c r="AD4824" s="131">
        <v>0</v>
      </c>
      <c r="AE4824" s="131">
        <v>0</v>
      </c>
      <c r="AF4824" s="131">
        <v>0</v>
      </c>
      <c r="AG4824" s="131">
        <v>0</v>
      </c>
      <c r="AH4824" s="43">
        <v>0</v>
      </c>
      <c r="AJ4824" s="69"/>
    </row>
    <row r="4825" spans="4:36">
      <c r="D4825" s="62">
        <v>1996</v>
      </c>
      <c r="E4825" s="62">
        <v>3</v>
      </c>
      <c r="F4825" s="62">
        <v>1996</v>
      </c>
      <c r="G4825" s="62">
        <v>1996</v>
      </c>
      <c r="H4825" s="131">
        <v>0</v>
      </c>
      <c r="I4825" s="131">
        <v>0</v>
      </c>
      <c r="J4825" s="131">
        <v>0</v>
      </c>
      <c r="K4825" s="131">
        <v>0</v>
      </c>
      <c r="L4825" s="131">
        <v>0</v>
      </c>
      <c r="M4825" s="131">
        <v>0</v>
      </c>
      <c r="N4825" s="131">
        <v>0</v>
      </c>
      <c r="O4825" s="131">
        <v>0</v>
      </c>
      <c r="P4825" s="131">
        <v>0</v>
      </c>
      <c r="Q4825" s="131">
        <v>0</v>
      </c>
      <c r="R4825" s="131">
        <v>0</v>
      </c>
      <c r="S4825" s="131">
        <v>0</v>
      </c>
      <c r="T4825" s="131">
        <v>0</v>
      </c>
      <c r="U4825" s="131">
        <v>0</v>
      </c>
      <c r="V4825" s="131">
        <v>0</v>
      </c>
      <c r="W4825" s="131">
        <v>0</v>
      </c>
      <c r="X4825" s="132">
        <v>0</v>
      </c>
      <c r="Y4825" s="131">
        <v>0</v>
      </c>
      <c r="Z4825" s="131">
        <v>0</v>
      </c>
      <c r="AA4825" s="131">
        <v>0</v>
      </c>
      <c r="AB4825" s="131">
        <v>0</v>
      </c>
      <c r="AC4825" s="131">
        <v>0</v>
      </c>
      <c r="AD4825" s="131">
        <v>0</v>
      </c>
      <c r="AE4825" s="131">
        <v>0</v>
      </c>
      <c r="AF4825" s="131">
        <v>0</v>
      </c>
      <c r="AG4825" s="131">
        <v>0</v>
      </c>
      <c r="AH4825" s="43">
        <v>0</v>
      </c>
      <c r="AJ4825" s="69"/>
    </row>
    <row r="4826" spans="4:36">
      <c r="D4826" s="62">
        <v>1996</v>
      </c>
      <c r="E4826" s="62">
        <v>4</v>
      </c>
      <c r="F4826" s="62">
        <v>1996</v>
      </c>
      <c r="G4826" s="62">
        <v>1996</v>
      </c>
      <c r="H4826" s="131">
        <v>0</v>
      </c>
      <c r="I4826" s="131">
        <v>0</v>
      </c>
      <c r="J4826" s="131">
        <v>0</v>
      </c>
      <c r="K4826" s="131">
        <v>0</v>
      </c>
      <c r="L4826" s="131">
        <v>0</v>
      </c>
      <c r="M4826" s="131">
        <v>0</v>
      </c>
      <c r="N4826" s="131">
        <v>0</v>
      </c>
      <c r="O4826" s="131">
        <v>0</v>
      </c>
      <c r="P4826" s="131">
        <v>0</v>
      </c>
      <c r="Q4826" s="131">
        <v>0</v>
      </c>
      <c r="R4826" s="131">
        <v>0</v>
      </c>
      <c r="S4826" s="131">
        <v>0</v>
      </c>
      <c r="T4826" s="131">
        <v>0</v>
      </c>
      <c r="U4826" s="131">
        <v>0</v>
      </c>
      <c r="V4826" s="131">
        <v>0</v>
      </c>
      <c r="W4826" s="131">
        <v>0</v>
      </c>
      <c r="X4826" s="132">
        <v>0</v>
      </c>
      <c r="Y4826" s="131">
        <v>0</v>
      </c>
      <c r="Z4826" s="131">
        <v>0</v>
      </c>
      <c r="AA4826" s="131">
        <v>0</v>
      </c>
      <c r="AB4826" s="131">
        <v>0</v>
      </c>
      <c r="AC4826" s="131">
        <v>0</v>
      </c>
      <c r="AD4826" s="131">
        <v>0</v>
      </c>
      <c r="AE4826" s="131">
        <v>0</v>
      </c>
      <c r="AF4826" s="131">
        <v>0</v>
      </c>
      <c r="AG4826" s="131">
        <v>0</v>
      </c>
      <c r="AH4826" s="43">
        <v>0</v>
      </c>
      <c r="AJ4826" s="69"/>
    </row>
    <row r="4827" spans="4:36">
      <c r="D4827" s="62">
        <v>1996</v>
      </c>
      <c r="E4827" s="62">
        <v>5</v>
      </c>
      <c r="F4827" s="62">
        <v>1996</v>
      </c>
      <c r="G4827" s="62">
        <v>1997</v>
      </c>
      <c r="H4827" s="131">
        <v>0</v>
      </c>
      <c r="I4827" s="131">
        <v>0</v>
      </c>
      <c r="J4827" s="131">
        <v>0</v>
      </c>
      <c r="K4827" s="131">
        <v>0</v>
      </c>
      <c r="L4827" s="131">
        <v>0</v>
      </c>
      <c r="M4827" s="131">
        <v>0</v>
      </c>
      <c r="N4827" s="131">
        <v>0</v>
      </c>
      <c r="O4827" s="131">
        <v>0</v>
      </c>
      <c r="P4827" s="131">
        <v>0</v>
      </c>
      <c r="Q4827" s="131">
        <v>0</v>
      </c>
      <c r="R4827" s="131">
        <v>0</v>
      </c>
      <c r="S4827" s="131">
        <v>0</v>
      </c>
      <c r="T4827" s="131">
        <v>0</v>
      </c>
      <c r="U4827" s="131">
        <v>0</v>
      </c>
      <c r="V4827" s="131">
        <v>0</v>
      </c>
      <c r="W4827" s="131">
        <v>0</v>
      </c>
      <c r="X4827" s="132">
        <v>0</v>
      </c>
      <c r="Y4827" s="131">
        <v>0</v>
      </c>
      <c r="Z4827" s="131">
        <v>0</v>
      </c>
      <c r="AA4827" s="131">
        <v>0</v>
      </c>
      <c r="AB4827" s="131">
        <v>0</v>
      </c>
      <c r="AC4827" s="131">
        <v>0</v>
      </c>
      <c r="AD4827" s="131">
        <v>0</v>
      </c>
      <c r="AE4827" s="131">
        <v>0</v>
      </c>
      <c r="AF4827" s="131">
        <v>0</v>
      </c>
      <c r="AG4827" s="131">
        <v>0</v>
      </c>
      <c r="AH4827" s="43">
        <v>0</v>
      </c>
      <c r="AJ4827" s="69"/>
    </row>
    <row r="4828" spans="4:36">
      <c r="D4828" s="62">
        <v>1996</v>
      </c>
      <c r="E4828" s="62">
        <v>6</v>
      </c>
      <c r="F4828" s="62">
        <v>1996</v>
      </c>
      <c r="G4828" s="62">
        <v>1997</v>
      </c>
      <c r="H4828" s="131">
        <v>0</v>
      </c>
      <c r="I4828" s="131">
        <v>0</v>
      </c>
      <c r="J4828" s="131">
        <v>0</v>
      </c>
      <c r="K4828" s="131">
        <v>0</v>
      </c>
      <c r="L4828" s="131">
        <v>0</v>
      </c>
      <c r="M4828" s="131">
        <v>0</v>
      </c>
      <c r="N4828" s="131">
        <v>0</v>
      </c>
      <c r="O4828" s="131">
        <v>0</v>
      </c>
      <c r="P4828" s="131">
        <v>0</v>
      </c>
      <c r="Q4828" s="131">
        <v>0</v>
      </c>
      <c r="R4828" s="131">
        <v>0</v>
      </c>
      <c r="S4828" s="131">
        <v>0</v>
      </c>
      <c r="T4828" s="131">
        <v>0</v>
      </c>
      <c r="U4828" s="131">
        <v>0</v>
      </c>
      <c r="V4828" s="131">
        <v>0</v>
      </c>
      <c r="W4828" s="131">
        <v>0</v>
      </c>
      <c r="X4828" s="132">
        <v>0</v>
      </c>
      <c r="Y4828" s="131">
        <v>0</v>
      </c>
      <c r="Z4828" s="131">
        <v>0</v>
      </c>
      <c r="AA4828" s="131">
        <v>0</v>
      </c>
      <c r="AB4828" s="131">
        <v>0</v>
      </c>
      <c r="AC4828" s="131">
        <v>0</v>
      </c>
      <c r="AD4828" s="131">
        <v>0</v>
      </c>
      <c r="AE4828" s="131">
        <v>0</v>
      </c>
      <c r="AF4828" s="131">
        <v>0</v>
      </c>
      <c r="AG4828" s="131">
        <v>0</v>
      </c>
      <c r="AH4828" s="43">
        <v>0</v>
      </c>
      <c r="AJ4828" s="69"/>
    </row>
    <row r="4829" spans="4:36">
      <c r="D4829" s="62">
        <v>1996</v>
      </c>
      <c r="E4829" s="62">
        <v>7</v>
      </c>
      <c r="F4829" s="62">
        <v>1997</v>
      </c>
      <c r="G4829" s="62">
        <v>1997</v>
      </c>
      <c r="H4829" s="131">
        <v>0</v>
      </c>
      <c r="I4829" s="131">
        <v>0</v>
      </c>
      <c r="J4829" s="131">
        <v>0</v>
      </c>
      <c r="K4829" s="131">
        <v>0</v>
      </c>
      <c r="L4829" s="131">
        <v>0</v>
      </c>
      <c r="M4829" s="131">
        <v>0</v>
      </c>
      <c r="N4829" s="131">
        <v>0</v>
      </c>
      <c r="O4829" s="131">
        <v>0</v>
      </c>
      <c r="P4829" s="131">
        <v>0</v>
      </c>
      <c r="Q4829" s="131">
        <v>0</v>
      </c>
      <c r="R4829" s="131">
        <v>0</v>
      </c>
      <c r="S4829" s="131">
        <v>0</v>
      </c>
      <c r="T4829" s="131">
        <v>0</v>
      </c>
      <c r="U4829" s="131">
        <v>0</v>
      </c>
      <c r="V4829" s="131">
        <v>0</v>
      </c>
      <c r="W4829" s="131">
        <v>0</v>
      </c>
      <c r="X4829" s="132">
        <v>0</v>
      </c>
      <c r="Y4829" s="131">
        <v>0</v>
      </c>
      <c r="Z4829" s="131">
        <v>0</v>
      </c>
      <c r="AA4829" s="131">
        <v>0</v>
      </c>
      <c r="AB4829" s="131">
        <v>0</v>
      </c>
      <c r="AC4829" s="131">
        <v>0</v>
      </c>
      <c r="AD4829" s="131">
        <v>0</v>
      </c>
      <c r="AE4829" s="131">
        <v>0</v>
      </c>
      <c r="AF4829" s="131">
        <v>0</v>
      </c>
      <c r="AG4829" s="131">
        <v>0</v>
      </c>
      <c r="AH4829" s="43">
        <v>0</v>
      </c>
      <c r="AJ4829" s="69"/>
    </row>
    <row r="4830" spans="4:36">
      <c r="D4830" s="62">
        <v>1996</v>
      </c>
      <c r="E4830" s="62">
        <v>8</v>
      </c>
      <c r="F4830" s="62">
        <v>1997</v>
      </c>
      <c r="G4830" s="62">
        <v>1997</v>
      </c>
      <c r="H4830" s="131">
        <v>0</v>
      </c>
      <c r="I4830" s="131">
        <v>0</v>
      </c>
      <c r="J4830" s="131">
        <v>0</v>
      </c>
      <c r="K4830" s="131">
        <v>0</v>
      </c>
      <c r="L4830" s="131">
        <v>0</v>
      </c>
      <c r="M4830" s="131">
        <v>0</v>
      </c>
      <c r="N4830" s="131">
        <v>0</v>
      </c>
      <c r="O4830" s="131">
        <v>0</v>
      </c>
      <c r="P4830" s="131">
        <v>0</v>
      </c>
      <c r="Q4830" s="131">
        <v>0</v>
      </c>
      <c r="R4830" s="131">
        <v>0</v>
      </c>
      <c r="S4830" s="131">
        <v>0</v>
      </c>
      <c r="T4830" s="131">
        <v>0</v>
      </c>
      <c r="U4830" s="131">
        <v>0</v>
      </c>
      <c r="V4830" s="131">
        <v>0</v>
      </c>
      <c r="W4830" s="131">
        <v>0</v>
      </c>
      <c r="X4830" s="132">
        <v>0</v>
      </c>
      <c r="Y4830" s="131">
        <v>0</v>
      </c>
      <c r="Z4830" s="131">
        <v>0</v>
      </c>
      <c r="AA4830" s="131">
        <v>0</v>
      </c>
      <c r="AB4830" s="131">
        <v>0</v>
      </c>
      <c r="AC4830" s="131">
        <v>0</v>
      </c>
      <c r="AD4830" s="131">
        <v>0</v>
      </c>
      <c r="AE4830" s="131">
        <v>0</v>
      </c>
      <c r="AF4830" s="131">
        <v>0</v>
      </c>
      <c r="AG4830" s="131">
        <v>0</v>
      </c>
      <c r="AH4830" s="43">
        <v>0</v>
      </c>
      <c r="AJ4830" s="69"/>
    </row>
    <row r="4831" spans="4:36">
      <c r="D4831" s="62">
        <v>1996</v>
      </c>
      <c r="E4831" s="62">
        <v>9</v>
      </c>
      <c r="F4831" s="62">
        <v>1997</v>
      </c>
      <c r="G4831" s="62">
        <v>1997</v>
      </c>
      <c r="H4831" s="131">
        <v>0</v>
      </c>
      <c r="I4831" s="131">
        <v>0</v>
      </c>
      <c r="J4831" s="131">
        <v>0</v>
      </c>
      <c r="K4831" s="131">
        <v>0</v>
      </c>
      <c r="L4831" s="131">
        <v>0</v>
      </c>
      <c r="M4831" s="131">
        <v>0</v>
      </c>
      <c r="N4831" s="131">
        <v>0</v>
      </c>
      <c r="O4831" s="131">
        <v>0</v>
      </c>
      <c r="P4831" s="131">
        <v>0</v>
      </c>
      <c r="Q4831" s="131">
        <v>0</v>
      </c>
      <c r="R4831" s="131">
        <v>0</v>
      </c>
      <c r="S4831" s="131">
        <v>0</v>
      </c>
      <c r="T4831" s="131">
        <v>0</v>
      </c>
      <c r="U4831" s="131">
        <v>0</v>
      </c>
      <c r="V4831" s="131">
        <v>0</v>
      </c>
      <c r="W4831" s="131">
        <v>0</v>
      </c>
      <c r="X4831" s="132">
        <v>0</v>
      </c>
      <c r="Y4831" s="131">
        <v>0</v>
      </c>
      <c r="Z4831" s="131">
        <v>0</v>
      </c>
      <c r="AA4831" s="131">
        <v>0</v>
      </c>
      <c r="AB4831" s="131">
        <v>0</v>
      </c>
      <c r="AC4831" s="131">
        <v>0</v>
      </c>
      <c r="AD4831" s="131">
        <v>0</v>
      </c>
      <c r="AE4831" s="131">
        <v>0</v>
      </c>
      <c r="AF4831" s="131">
        <v>0</v>
      </c>
      <c r="AG4831" s="131">
        <v>0</v>
      </c>
      <c r="AH4831" s="43">
        <v>0</v>
      </c>
      <c r="AJ4831" s="69"/>
    </row>
    <row r="4832" spans="4:36">
      <c r="D4832" s="62">
        <v>1996</v>
      </c>
      <c r="E4832" s="62">
        <v>10</v>
      </c>
      <c r="F4832" s="62">
        <v>1997</v>
      </c>
      <c r="G4832" s="62">
        <v>1997</v>
      </c>
      <c r="H4832" s="131">
        <v>0</v>
      </c>
      <c r="I4832" s="131">
        <v>0</v>
      </c>
      <c r="J4832" s="131">
        <v>0</v>
      </c>
      <c r="K4832" s="131">
        <v>0</v>
      </c>
      <c r="L4832" s="131">
        <v>0</v>
      </c>
      <c r="M4832" s="131">
        <v>0</v>
      </c>
      <c r="N4832" s="131">
        <v>0</v>
      </c>
      <c r="O4832" s="131">
        <v>0</v>
      </c>
      <c r="P4832" s="131">
        <v>0</v>
      </c>
      <c r="Q4832" s="131">
        <v>0</v>
      </c>
      <c r="R4832" s="131">
        <v>0</v>
      </c>
      <c r="S4832" s="131">
        <v>0</v>
      </c>
      <c r="T4832" s="131">
        <v>0</v>
      </c>
      <c r="U4832" s="131">
        <v>0</v>
      </c>
      <c r="V4832" s="131">
        <v>0</v>
      </c>
      <c r="W4832" s="131">
        <v>0</v>
      </c>
      <c r="X4832" s="132">
        <v>0</v>
      </c>
      <c r="Y4832" s="131">
        <v>0</v>
      </c>
      <c r="Z4832" s="131">
        <v>0</v>
      </c>
      <c r="AA4832" s="131">
        <v>0</v>
      </c>
      <c r="AB4832" s="131">
        <v>0</v>
      </c>
      <c r="AC4832" s="131">
        <v>0</v>
      </c>
      <c r="AD4832" s="131">
        <v>0</v>
      </c>
      <c r="AE4832" s="131">
        <v>0</v>
      </c>
      <c r="AF4832" s="131">
        <v>0</v>
      </c>
      <c r="AG4832" s="131">
        <v>0</v>
      </c>
      <c r="AH4832" s="43">
        <v>0</v>
      </c>
      <c r="AJ4832" s="69"/>
    </row>
    <row r="4833" spans="4:36">
      <c r="D4833" s="62">
        <v>1996</v>
      </c>
      <c r="E4833" s="62">
        <v>11</v>
      </c>
      <c r="F4833" s="62">
        <v>1997</v>
      </c>
      <c r="G4833" s="62">
        <v>1997</v>
      </c>
      <c r="H4833" s="131">
        <v>0</v>
      </c>
      <c r="I4833" s="131">
        <v>0</v>
      </c>
      <c r="J4833" s="131">
        <v>0</v>
      </c>
      <c r="K4833" s="131">
        <v>0</v>
      </c>
      <c r="L4833" s="131">
        <v>0</v>
      </c>
      <c r="M4833" s="131">
        <v>0</v>
      </c>
      <c r="N4833" s="131">
        <v>0</v>
      </c>
      <c r="O4833" s="131">
        <v>0</v>
      </c>
      <c r="P4833" s="131">
        <v>0</v>
      </c>
      <c r="Q4833" s="131">
        <v>0</v>
      </c>
      <c r="R4833" s="131">
        <v>0</v>
      </c>
      <c r="S4833" s="131">
        <v>0</v>
      </c>
      <c r="T4833" s="131">
        <v>0</v>
      </c>
      <c r="U4833" s="131">
        <v>0</v>
      </c>
      <c r="V4833" s="131">
        <v>0</v>
      </c>
      <c r="W4833" s="131">
        <v>0</v>
      </c>
      <c r="X4833" s="132">
        <v>0</v>
      </c>
      <c r="Y4833" s="131">
        <v>0</v>
      </c>
      <c r="Z4833" s="131">
        <v>0</v>
      </c>
      <c r="AA4833" s="131">
        <v>0</v>
      </c>
      <c r="AB4833" s="131">
        <v>0</v>
      </c>
      <c r="AC4833" s="131">
        <v>0</v>
      </c>
      <c r="AD4833" s="131">
        <v>0</v>
      </c>
      <c r="AE4833" s="131">
        <v>0</v>
      </c>
      <c r="AF4833" s="131">
        <v>0</v>
      </c>
      <c r="AG4833" s="131">
        <v>0</v>
      </c>
      <c r="AH4833" s="43">
        <v>0</v>
      </c>
      <c r="AJ4833" s="69"/>
    </row>
    <row r="4834" spans="4:36">
      <c r="D4834" s="62">
        <v>1996</v>
      </c>
      <c r="E4834" s="62">
        <v>12</v>
      </c>
      <c r="F4834" s="62">
        <v>1997</v>
      </c>
      <c r="G4834" s="62">
        <v>1997</v>
      </c>
      <c r="H4834" s="131">
        <v>0</v>
      </c>
      <c r="I4834" s="131">
        <v>0</v>
      </c>
      <c r="J4834" s="131">
        <v>0</v>
      </c>
      <c r="K4834" s="131">
        <v>0</v>
      </c>
      <c r="L4834" s="131">
        <v>0</v>
      </c>
      <c r="M4834" s="131">
        <v>0</v>
      </c>
      <c r="N4834" s="131">
        <v>0</v>
      </c>
      <c r="O4834" s="131">
        <v>0</v>
      </c>
      <c r="P4834" s="131">
        <v>0</v>
      </c>
      <c r="Q4834" s="131">
        <v>0</v>
      </c>
      <c r="R4834" s="131">
        <v>0</v>
      </c>
      <c r="S4834" s="131">
        <v>0</v>
      </c>
      <c r="T4834" s="131">
        <v>0</v>
      </c>
      <c r="U4834" s="131">
        <v>0</v>
      </c>
      <c r="V4834" s="131">
        <v>0</v>
      </c>
      <c r="W4834" s="131">
        <v>0</v>
      </c>
      <c r="X4834" s="132">
        <v>0</v>
      </c>
      <c r="Y4834" s="131">
        <v>0</v>
      </c>
      <c r="Z4834" s="131">
        <v>0</v>
      </c>
      <c r="AA4834" s="131">
        <v>0</v>
      </c>
      <c r="AB4834" s="131">
        <v>0</v>
      </c>
      <c r="AC4834" s="131">
        <v>0</v>
      </c>
      <c r="AD4834" s="131">
        <v>0</v>
      </c>
      <c r="AE4834" s="131">
        <v>0</v>
      </c>
      <c r="AF4834" s="131">
        <v>0</v>
      </c>
      <c r="AG4834" s="131">
        <v>0</v>
      </c>
      <c r="AH4834" s="43">
        <v>0</v>
      </c>
      <c r="AJ4834" s="69"/>
    </row>
    <row r="4835" spans="4:36">
      <c r="D4835" s="62">
        <v>1997</v>
      </c>
      <c r="E4835" s="62">
        <v>1</v>
      </c>
      <c r="F4835" s="62">
        <v>1997</v>
      </c>
      <c r="G4835" s="62">
        <v>1997</v>
      </c>
      <c r="H4835" s="131">
        <v>0</v>
      </c>
      <c r="I4835" s="131">
        <v>0</v>
      </c>
      <c r="J4835" s="131">
        <v>0</v>
      </c>
      <c r="K4835" s="131">
        <v>0</v>
      </c>
      <c r="L4835" s="131">
        <v>0</v>
      </c>
      <c r="M4835" s="131">
        <v>0</v>
      </c>
      <c r="N4835" s="131">
        <v>0</v>
      </c>
      <c r="O4835" s="131">
        <v>0</v>
      </c>
      <c r="P4835" s="131">
        <v>0</v>
      </c>
      <c r="Q4835" s="131">
        <v>0</v>
      </c>
      <c r="R4835" s="131">
        <v>0</v>
      </c>
      <c r="S4835" s="131">
        <v>0</v>
      </c>
      <c r="T4835" s="131">
        <v>0</v>
      </c>
      <c r="U4835" s="131">
        <v>0</v>
      </c>
      <c r="V4835" s="131">
        <v>0</v>
      </c>
      <c r="W4835" s="131">
        <v>0</v>
      </c>
      <c r="X4835" s="132">
        <v>0</v>
      </c>
      <c r="Y4835" s="131">
        <v>0</v>
      </c>
      <c r="Z4835" s="131">
        <v>0</v>
      </c>
      <c r="AA4835" s="131">
        <v>0</v>
      </c>
      <c r="AB4835" s="131">
        <v>0</v>
      </c>
      <c r="AC4835" s="131">
        <v>0</v>
      </c>
      <c r="AD4835" s="131">
        <v>0</v>
      </c>
      <c r="AE4835" s="131">
        <v>0</v>
      </c>
      <c r="AF4835" s="131">
        <v>0</v>
      </c>
      <c r="AG4835" s="131">
        <v>0</v>
      </c>
      <c r="AH4835" s="43">
        <v>0</v>
      </c>
      <c r="AJ4835" s="69"/>
    </row>
    <row r="4836" spans="4:36">
      <c r="D4836" s="62">
        <v>1997</v>
      </c>
      <c r="E4836" s="62">
        <v>2</v>
      </c>
      <c r="F4836" s="62">
        <v>1997</v>
      </c>
      <c r="G4836" s="62">
        <v>1997</v>
      </c>
      <c r="H4836" s="131">
        <v>0</v>
      </c>
      <c r="I4836" s="131">
        <v>0</v>
      </c>
      <c r="J4836" s="131">
        <v>0</v>
      </c>
      <c r="K4836" s="131">
        <v>0</v>
      </c>
      <c r="L4836" s="131">
        <v>0</v>
      </c>
      <c r="M4836" s="131">
        <v>0</v>
      </c>
      <c r="N4836" s="131">
        <v>0</v>
      </c>
      <c r="O4836" s="131">
        <v>0</v>
      </c>
      <c r="P4836" s="131">
        <v>0</v>
      </c>
      <c r="Q4836" s="131">
        <v>0</v>
      </c>
      <c r="R4836" s="131">
        <v>0</v>
      </c>
      <c r="S4836" s="131">
        <v>0</v>
      </c>
      <c r="T4836" s="131">
        <v>0</v>
      </c>
      <c r="U4836" s="131">
        <v>0</v>
      </c>
      <c r="V4836" s="131">
        <v>0</v>
      </c>
      <c r="W4836" s="131">
        <v>0</v>
      </c>
      <c r="X4836" s="132">
        <v>0</v>
      </c>
      <c r="Y4836" s="131">
        <v>0</v>
      </c>
      <c r="Z4836" s="131">
        <v>0</v>
      </c>
      <c r="AA4836" s="131">
        <v>0</v>
      </c>
      <c r="AB4836" s="131">
        <v>0</v>
      </c>
      <c r="AC4836" s="131">
        <v>0</v>
      </c>
      <c r="AD4836" s="131">
        <v>0</v>
      </c>
      <c r="AE4836" s="131">
        <v>0</v>
      </c>
      <c r="AF4836" s="131">
        <v>0</v>
      </c>
      <c r="AG4836" s="131">
        <v>0</v>
      </c>
      <c r="AH4836" s="43">
        <v>0</v>
      </c>
      <c r="AJ4836" s="69"/>
    </row>
    <row r="4837" spans="4:36">
      <c r="D4837" s="62">
        <v>1997</v>
      </c>
      <c r="E4837" s="62">
        <v>3</v>
      </c>
      <c r="F4837" s="62">
        <v>1997</v>
      </c>
      <c r="G4837" s="62">
        <v>1997</v>
      </c>
      <c r="H4837" s="131">
        <v>0</v>
      </c>
      <c r="I4837" s="131">
        <v>0</v>
      </c>
      <c r="J4837" s="131">
        <v>0</v>
      </c>
      <c r="K4837" s="131">
        <v>0</v>
      </c>
      <c r="L4837" s="131">
        <v>0</v>
      </c>
      <c r="M4837" s="131">
        <v>0</v>
      </c>
      <c r="N4837" s="131">
        <v>0</v>
      </c>
      <c r="O4837" s="131">
        <v>0</v>
      </c>
      <c r="P4837" s="131">
        <v>0</v>
      </c>
      <c r="Q4837" s="131">
        <v>0</v>
      </c>
      <c r="R4837" s="131">
        <v>0</v>
      </c>
      <c r="S4837" s="131">
        <v>0</v>
      </c>
      <c r="T4837" s="131">
        <v>0</v>
      </c>
      <c r="U4837" s="131">
        <v>0</v>
      </c>
      <c r="V4837" s="131">
        <v>0</v>
      </c>
      <c r="W4837" s="131">
        <v>0</v>
      </c>
      <c r="X4837" s="132">
        <v>0</v>
      </c>
      <c r="Y4837" s="131">
        <v>0</v>
      </c>
      <c r="Z4837" s="131">
        <v>0</v>
      </c>
      <c r="AA4837" s="131">
        <v>0</v>
      </c>
      <c r="AB4837" s="131">
        <v>0</v>
      </c>
      <c r="AC4837" s="131">
        <v>0</v>
      </c>
      <c r="AD4837" s="131">
        <v>0</v>
      </c>
      <c r="AE4837" s="131">
        <v>0</v>
      </c>
      <c r="AF4837" s="131">
        <v>0</v>
      </c>
      <c r="AG4837" s="131">
        <v>0</v>
      </c>
      <c r="AH4837" s="43">
        <v>0</v>
      </c>
      <c r="AJ4837" s="69"/>
    </row>
    <row r="4838" spans="4:36">
      <c r="D4838" s="62">
        <v>1997</v>
      </c>
      <c r="E4838" s="62">
        <v>4</v>
      </c>
      <c r="F4838" s="62">
        <v>1997</v>
      </c>
      <c r="G4838" s="62">
        <v>1997</v>
      </c>
      <c r="H4838" s="131">
        <v>0</v>
      </c>
      <c r="I4838" s="131">
        <v>0</v>
      </c>
      <c r="J4838" s="131">
        <v>0</v>
      </c>
      <c r="K4838" s="131">
        <v>0</v>
      </c>
      <c r="L4838" s="131">
        <v>0</v>
      </c>
      <c r="M4838" s="131">
        <v>0</v>
      </c>
      <c r="N4838" s="131">
        <v>0</v>
      </c>
      <c r="O4838" s="131">
        <v>0</v>
      </c>
      <c r="P4838" s="131">
        <v>0</v>
      </c>
      <c r="Q4838" s="131">
        <v>0</v>
      </c>
      <c r="R4838" s="131">
        <v>0</v>
      </c>
      <c r="S4838" s="131">
        <v>0</v>
      </c>
      <c r="T4838" s="131">
        <v>0</v>
      </c>
      <c r="U4838" s="131">
        <v>0</v>
      </c>
      <c r="V4838" s="131">
        <v>0</v>
      </c>
      <c r="W4838" s="131">
        <v>0</v>
      </c>
      <c r="X4838" s="132">
        <v>0</v>
      </c>
      <c r="Y4838" s="131">
        <v>0</v>
      </c>
      <c r="Z4838" s="131">
        <v>0</v>
      </c>
      <c r="AA4838" s="131">
        <v>0</v>
      </c>
      <c r="AB4838" s="131">
        <v>0</v>
      </c>
      <c r="AC4838" s="131">
        <v>0</v>
      </c>
      <c r="AD4838" s="131">
        <v>0</v>
      </c>
      <c r="AE4838" s="131">
        <v>0</v>
      </c>
      <c r="AF4838" s="131">
        <v>0</v>
      </c>
      <c r="AG4838" s="131">
        <v>0</v>
      </c>
      <c r="AH4838" s="43">
        <v>0</v>
      </c>
      <c r="AJ4838" s="69"/>
    </row>
    <row r="4839" spans="4:36">
      <c r="D4839" s="62">
        <v>1997</v>
      </c>
      <c r="E4839" s="62">
        <v>5</v>
      </c>
      <c r="F4839" s="62">
        <v>1997</v>
      </c>
      <c r="G4839" s="62">
        <v>1998</v>
      </c>
      <c r="H4839" s="131">
        <v>0</v>
      </c>
      <c r="I4839" s="131">
        <v>0</v>
      </c>
      <c r="J4839" s="131">
        <v>0</v>
      </c>
      <c r="K4839" s="131">
        <v>0</v>
      </c>
      <c r="L4839" s="131">
        <v>0</v>
      </c>
      <c r="M4839" s="131">
        <v>0</v>
      </c>
      <c r="N4839" s="131">
        <v>0</v>
      </c>
      <c r="O4839" s="131">
        <v>0</v>
      </c>
      <c r="P4839" s="131">
        <v>0</v>
      </c>
      <c r="Q4839" s="131">
        <v>0</v>
      </c>
      <c r="R4839" s="131">
        <v>0</v>
      </c>
      <c r="S4839" s="131">
        <v>0</v>
      </c>
      <c r="T4839" s="131">
        <v>0</v>
      </c>
      <c r="U4839" s="131">
        <v>0</v>
      </c>
      <c r="V4839" s="131">
        <v>0</v>
      </c>
      <c r="W4839" s="131">
        <v>0</v>
      </c>
      <c r="X4839" s="132">
        <v>0</v>
      </c>
      <c r="Y4839" s="131">
        <v>0</v>
      </c>
      <c r="Z4839" s="131">
        <v>0</v>
      </c>
      <c r="AA4839" s="131">
        <v>0</v>
      </c>
      <c r="AB4839" s="131">
        <v>0</v>
      </c>
      <c r="AC4839" s="131">
        <v>0</v>
      </c>
      <c r="AD4839" s="131">
        <v>0</v>
      </c>
      <c r="AE4839" s="131">
        <v>0</v>
      </c>
      <c r="AF4839" s="131">
        <v>0</v>
      </c>
      <c r="AG4839" s="131">
        <v>0</v>
      </c>
      <c r="AH4839" s="43">
        <v>0</v>
      </c>
      <c r="AJ4839" s="69"/>
    </row>
    <row r="4840" spans="4:36">
      <c r="D4840" s="62">
        <v>1997</v>
      </c>
      <c r="E4840" s="62">
        <v>6</v>
      </c>
      <c r="F4840" s="62">
        <v>1997</v>
      </c>
      <c r="G4840" s="62">
        <v>1998</v>
      </c>
      <c r="H4840" s="131">
        <v>0</v>
      </c>
      <c r="I4840" s="131">
        <v>0</v>
      </c>
      <c r="J4840" s="131">
        <v>0</v>
      </c>
      <c r="K4840" s="131">
        <v>0</v>
      </c>
      <c r="L4840" s="131">
        <v>0</v>
      </c>
      <c r="M4840" s="131">
        <v>0</v>
      </c>
      <c r="N4840" s="131">
        <v>0</v>
      </c>
      <c r="O4840" s="131">
        <v>0</v>
      </c>
      <c r="P4840" s="131">
        <v>0</v>
      </c>
      <c r="Q4840" s="131">
        <v>0</v>
      </c>
      <c r="R4840" s="131">
        <v>0</v>
      </c>
      <c r="S4840" s="131">
        <v>0</v>
      </c>
      <c r="T4840" s="131">
        <v>0</v>
      </c>
      <c r="U4840" s="131">
        <v>0</v>
      </c>
      <c r="V4840" s="131">
        <v>0</v>
      </c>
      <c r="W4840" s="131">
        <v>0</v>
      </c>
      <c r="X4840" s="132">
        <v>0</v>
      </c>
      <c r="Y4840" s="131">
        <v>0</v>
      </c>
      <c r="Z4840" s="131">
        <v>0</v>
      </c>
      <c r="AA4840" s="131">
        <v>0</v>
      </c>
      <c r="AB4840" s="131">
        <v>0</v>
      </c>
      <c r="AC4840" s="131">
        <v>0</v>
      </c>
      <c r="AD4840" s="131">
        <v>0</v>
      </c>
      <c r="AE4840" s="131">
        <v>0</v>
      </c>
      <c r="AF4840" s="131">
        <v>0</v>
      </c>
      <c r="AG4840" s="131">
        <v>0</v>
      </c>
      <c r="AH4840" s="43">
        <v>0</v>
      </c>
      <c r="AJ4840" s="69"/>
    </row>
    <row r="4841" spans="4:36">
      <c r="D4841" s="62">
        <v>1997</v>
      </c>
      <c r="E4841" s="62">
        <v>7</v>
      </c>
      <c r="F4841" s="62">
        <v>1998</v>
      </c>
      <c r="G4841" s="62">
        <v>1998</v>
      </c>
      <c r="H4841" s="131">
        <v>0</v>
      </c>
      <c r="I4841" s="131">
        <v>0</v>
      </c>
      <c r="J4841" s="131">
        <v>0</v>
      </c>
      <c r="K4841" s="131">
        <v>0</v>
      </c>
      <c r="L4841" s="131">
        <v>0</v>
      </c>
      <c r="M4841" s="131">
        <v>0</v>
      </c>
      <c r="N4841" s="131">
        <v>0</v>
      </c>
      <c r="O4841" s="131">
        <v>0</v>
      </c>
      <c r="P4841" s="131">
        <v>0</v>
      </c>
      <c r="Q4841" s="131">
        <v>0</v>
      </c>
      <c r="R4841" s="131">
        <v>0</v>
      </c>
      <c r="S4841" s="131">
        <v>0</v>
      </c>
      <c r="T4841" s="131">
        <v>0</v>
      </c>
      <c r="U4841" s="131">
        <v>0</v>
      </c>
      <c r="V4841" s="131">
        <v>0</v>
      </c>
      <c r="W4841" s="131">
        <v>0</v>
      </c>
      <c r="X4841" s="132">
        <v>0</v>
      </c>
      <c r="Y4841" s="131">
        <v>0</v>
      </c>
      <c r="Z4841" s="131">
        <v>0</v>
      </c>
      <c r="AA4841" s="131">
        <v>0</v>
      </c>
      <c r="AB4841" s="131">
        <v>0</v>
      </c>
      <c r="AC4841" s="131">
        <v>0</v>
      </c>
      <c r="AD4841" s="131">
        <v>0</v>
      </c>
      <c r="AE4841" s="131">
        <v>0</v>
      </c>
      <c r="AF4841" s="131">
        <v>0</v>
      </c>
      <c r="AG4841" s="131">
        <v>0</v>
      </c>
      <c r="AH4841" s="43">
        <v>0</v>
      </c>
      <c r="AJ4841" s="69"/>
    </row>
    <row r="4842" spans="4:36">
      <c r="D4842" s="62">
        <v>1997</v>
      </c>
      <c r="E4842" s="62">
        <v>8</v>
      </c>
      <c r="F4842" s="62">
        <v>1998</v>
      </c>
      <c r="G4842" s="62">
        <v>1998</v>
      </c>
      <c r="H4842" s="131">
        <v>0</v>
      </c>
      <c r="I4842" s="131">
        <v>0</v>
      </c>
      <c r="J4842" s="131">
        <v>0</v>
      </c>
      <c r="K4842" s="131">
        <v>0</v>
      </c>
      <c r="L4842" s="131">
        <v>0</v>
      </c>
      <c r="M4842" s="131">
        <v>0</v>
      </c>
      <c r="N4842" s="131">
        <v>0</v>
      </c>
      <c r="O4842" s="131">
        <v>0</v>
      </c>
      <c r="P4842" s="131">
        <v>0</v>
      </c>
      <c r="Q4842" s="131">
        <v>0</v>
      </c>
      <c r="R4842" s="131">
        <v>0</v>
      </c>
      <c r="S4842" s="131">
        <v>0</v>
      </c>
      <c r="T4842" s="131">
        <v>0</v>
      </c>
      <c r="U4842" s="131">
        <v>0</v>
      </c>
      <c r="V4842" s="131">
        <v>0</v>
      </c>
      <c r="W4842" s="131">
        <v>0</v>
      </c>
      <c r="X4842" s="132">
        <v>0</v>
      </c>
      <c r="Y4842" s="131">
        <v>0</v>
      </c>
      <c r="Z4842" s="131">
        <v>0</v>
      </c>
      <c r="AA4842" s="131">
        <v>0</v>
      </c>
      <c r="AB4842" s="131">
        <v>0</v>
      </c>
      <c r="AC4842" s="131">
        <v>0</v>
      </c>
      <c r="AD4842" s="131">
        <v>0</v>
      </c>
      <c r="AE4842" s="131">
        <v>0</v>
      </c>
      <c r="AF4842" s="131">
        <v>0</v>
      </c>
      <c r="AG4842" s="131">
        <v>0</v>
      </c>
      <c r="AH4842" s="43">
        <v>0</v>
      </c>
      <c r="AJ4842" s="69"/>
    </row>
    <row r="4843" spans="4:36">
      <c r="D4843" s="62">
        <v>1997</v>
      </c>
      <c r="E4843" s="62">
        <v>9</v>
      </c>
      <c r="F4843" s="62">
        <v>1998</v>
      </c>
      <c r="G4843" s="62">
        <v>1998</v>
      </c>
      <c r="H4843" s="131">
        <v>0</v>
      </c>
      <c r="I4843" s="131">
        <v>0</v>
      </c>
      <c r="J4843" s="131">
        <v>0</v>
      </c>
      <c r="K4843" s="131">
        <v>0</v>
      </c>
      <c r="L4843" s="131">
        <v>0</v>
      </c>
      <c r="M4843" s="131">
        <v>0</v>
      </c>
      <c r="N4843" s="131">
        <v>0</v>
      </c>
      <c r="O4843" s="131">
        <v>0</v>
      </c>
      <c r="P4843" s="131">
        <v>0</v>
      </c>
      <c r="Q4843" s="131">
        <v>0</v>
      </c>
      <c r="R4843" s="131">
        <v>0</v>
      </c>
      <c r="S4843" s="131">
        <v>0</v>
      </c>
      <c r="T4843" s="131">
        <v>0</v>
      </c>
      <c r="U4843" s="131">
        <v>0</v>
      </c>
      <c r="V4843" s="131">
        <v>0</v>
      </c>
      <c r="W4843" s="131">
        <v>0</v>
      </c>
      <c r="X4843" s="132">
        <v>0</v>
      </c>
      <c r="Y4843" s="131">
        <v>0</v>
      </c>
      <c r="Z4843" s="131">
        <v>0</v>
      </c>
      <c r="AA4843" s="131">
        <v>0</v>
      </c>
      <c r="AB4843" s="131">
        <v>0</v>
      </c>
      <c r="AC4843" s="131">
        <v>0</v>
      </c>
      <c r="AD4843" s="131">
        <v>0</v>
      </c>
      <c r="AE4843" s="131">
        <v>0</v>
      </c>
      <c r="AF4843" s="131">
        <v>0</v>
      </c>
      <c r="AG4843" s="131">
        <v>0</v>
      </c>
      <c r="AH4843" s="43">
        <v>0</v>
      </c>
      <c r="AJ4843" s="69"/>
    </row>
    <row r="4844" spans="4:36">
      <c r="D4844" s="62">
        <v>1997</v>
      </c>
      <c r="E4844" s="62">
        <v>10</v>
      </c>
      <c r="F4844" s="62">
        <v>1998</v>
      </c>
      <c r="G4844" s="62">
        <v>1998</v>
      </c>
      <c r="H4844" s="131">
        <v>0</v>
      </c>
      <c r="I4844" s="131">
        <v>0</v>
      </c>
      <c r="J4844" s="131">
        <v>0</v>
      </c>
      <c r="K4844" s="131">
        <v>0</v>
      </c>
      <c r="L4844" s="131">
        <v>0</v>
      </c>
      <c r="M4844" s="131">
        <v>0</v>
      </c>
      <c r="N4844" s="131">
        <v>0</v>
      </c>
      <c r="O4844" s="131">
        <v>0</v>
      </c>
      <c r="P4844" s="131">
        <v>0</v>
      </c>
      <c r="Q4844" s="131">
        <v>0</v>
      </c>
      <c r="R4844" s="131">
        <v>0</v>
      </c>
      <c r="S4844" s="131">
        <v>0</v>
      </c>
      <c r="T4844" s="131">
        <v>0</v>
      </c>
      <c r="U4844" s="131">
        <v>0</v>
      </c>
      <c r="V4844" s="131">
        <v>0</v>
      </c>
      <c r="W4844" s="131">
        <v>0</v>
      </c>
      <c r="X4844" s="132">
        <v>0</v>
      </c>
      <c r="Y4844" s="131">
        <v>0</v>
      </c>
      <c r="Z4844" s="131">
        <v>0</v>
      </c>
      <c r="AA4844" s="131">
        <v>0</v>
      </c>
      <c r="AB4844" s="131">
        <v>0</v>
      </c>
      <c r="AC4844" s="131">
        <v>0</v>
      </c>
      <c r="AD4844" s="131">
        <v>0</v>
      </c>
      <c r="AE4844" s="131">
        <v>0</v>
      </c>
      <c r="AF4844" s="131">
        <v>0</v>
      </c>
      <c r="AG4844" s="131">
        <v>0</v>
      </c>
      <c r="AH4844" s="43">
        <v>0</v>
      </c>
      <c r="AJ4844" s="69"/>
    </row>
    <row r="4845" spans="4:36">
      <c r="D4845" s="62">
        <v>1997</v>
      </c>
      <c r="E4845" s="62">
        <v>11</v>
      </c>
      <c r="F4845" s="62">
        <v>1998</v>
      </c>
      <c r="G4845" s="62">
        <v>1998</v>
      </c>
      <c r="H4845" s="131">
        <v>0</v>
      </c>
      <c r="I4845" s="131">
        <v>0</v>
      </c>
      <c r="J4845" s="131">
        <v>0</v>
      </c>
      <c r="K4845" s="131">
        <v>0</v>
      </c>
      <c r="L4845" s="131">
        <v>0</v>
      </c>
      <c r="M4845" s="131">
        <v>0</v>
      </c>
      <c r="N4845" s="131">
        <v>0</v>
      </c>
      <c r="O4845" s="131">
        <v>0</v>
      </c>
      <c r="P4845" s="131">
        <v>0</v>
      </c>
      <c r="Q4845" s="131">
        <v>0</v>
      </c>
      <c r="R4845" s="131">
        <v>0</v>
      </c>
      <c r="S4845" s="131">
        <v>0</v>
      </c>
      <c r="T4845" s="131">
        <v>0</v>
      </c>
      <c r="U4845" s="131">
        <v>0</v>
      </c>
      <c r="V4845" s="131">
        <v>0</v>
      </c>
      <c r="W4845" s="131">
        <v>0</v>
      </c>
      <c r="X4845" s="132">
        <v>0</v>
      </c>
      <c r="Y4845" s="131">
        <v>0</v>
      </c>
      <c r="Z4845" s="131">
        <v>0</v>
      </c>
      <c r="AA4845" s="131">
        <v>0</v>
      </c>
      <c r="AB4845" s="131">
        <v>0</v>
      </c>
      <c r="AC4845" s="131">
        <v>0</v>
      </c>
      <c r="AD4845" s="131">
        <v>0</v>
      </c>
      <c r="AE4845" s="131">
        <v>0</v>
      </c>
      <c r="AF4845" s="131">
        <v>0</v>
      </c>
      <c r="AG4845" s="131">
        <v>0</v>
      </c>
      <c r="AH4845" s="43">
        <v>0</v>
      </c>
      <c r="AJ4845" s="69"/>
    </row>
    <row r="4846" spans="4:36">
      <c r="D4846" s="62">
        <v>1997</v>
      </c>
      <c r="E4846" s="62">
        <v>12</v>
      </c>
      <c r="F4846" s="62">
        <v>1998</v>
      </c>
      <c r="G4846" s="62">
        <v>1998</v>
      </c>
      <c r="H4846" s="131">
        <v>0</v>
      </c>
      <c r="I4846" s="131">
        <v>0</v>
      </c>
      <c r="J4846" s="131">
        <v>0</v>
      </c>
      <c r="K4846" s="131">
        <v>0</v>
      </c>
      <c r="L4846" s="131">
        <v>0</v>
      </c>
      <c r="M4846" s="131">
        <v>0</v>
      </c>
      <c r="N4846" s="131">
        <v>0</v>
      </c>
      <c r="O4846" s="131">
        <v>0</v>
      </c>
      <c r="P4846" s="131">
        <v>0</v>
      </c>
      <c r="Q4846" s="131">
        <v>0</v>
      </c>
      <c r="R4846" s="131">
        <v>0</v>
      </c>
      <c r="S4846" s="131">
        <v>0</v>
      </c>
      <c r="T4846" s="131">
        <v>0</v>
      </c>
      <c r="U4846" s="131">
        <v>0</v>
      </c>
      <c r="V4846" s="131">
        <v>0</v>
      </c>
      <c r="W4846" s="131">
        <v>0</v>
      </c>
      <c r="X4846" s="132">
        <v>0</v>
      </c>
      <c r="Y4846" s="131">
        <v>0</v>
      </c>
      <c r="Z4846" s="131">
        <v>0</v>
      </c>
      <c r="AA4846" s="131">
        <v>0</v>
      </c>
      <c r="AB4846" s="131">
        <v>0</v>
      </c>
      <c r="AC4846" s="131">
        <v>0</v>
      </c>
      <c r="AD4846" s="131">
        <v>0</v>
      </c>
      <c r="AE4846" s="131">
        <v>0</v>
      </c>
      <c r="AF4846" s="131">
        <v>0</v>
      </c>
      <c r="AG4846" s="131">
        <v>0</v>
      </c>
      <c r="AH4846" s="43">
        <v>0</v>
      </c>
      <c r="AJ4846" s="69"/>
    </row>
    <row r="4847" spans="4:36">
      <c r="D4847" s="62">
        <v>1998</v>
      </c>
      <c r="E4847" s="62">
        <v>1</v>
      </c>
      <c r="F4847" s="62">
        <v>1998</v>
      </c>
      <c r="G4847" s="62">
        <v>1998</v>
      </c>
      <c r="H4847" s="131">
        <v>0</v>
      </c>
      <c r="I4847" s="131">
        <v>0</v>
      </c>
      <c r="J4847" s="131">
        <v>0</v>
      </c>
      <c r="K4847" s="131">
        <v>0</v>
      </c>
      <c r="L4847" s="131">
        <v>0</v>
      </c>
      <c r="M4847" s="131">
        <v>0</v>
      </c>
      <c r="N4847" s="131">
        <v>0</v>
      </c>
      <c r="O4847" s="131">
        <v>0</v>
      </c>
      <c r="P4847" s="131">
        <v>0</v>
      </c>
      <c r="Q4847" s="131">
        <v>0</v>
      </c>
      <c r="R4847" s="131">
        <v>0</v>
      </c>
      <c r="S4847" s="131">
        <v>0</v>
      </c>
      <c r="T4847" s="131">
        <v>0</v>
      </c>
      <c r="U4847" s="131">
        <v>0</v>
      </c>
      <c r="V4847" s="131">
        <v>0</v>
      </c>
      <c r="W4847" s="131">
        <v>0</v>
      </c>
      <c r="X4847" s="132">
        <v>0</v>
      </c>
      <c r="Y4847" s="131">
        <v>0</v>
      </c>
      <c r="Z4847" s="131">
        <v>0</v>
      </c>
      <c r="AA4847" s="131">
        <v>0</v>
      </c>
      <c r="AB4847" s="131">
        <v>0</v>
      </c>
      <c r="AC4847" s="131">
        <v>0</v>
      </c>
      <c r="AD4847" s="131">
        <v>0</v>
      </c>
      <c r="AE4847" s="131">
        <v>0</v>
      </c>
      <c r="AF4847" s="131">
        <v>0</v>
      </c>
      <c r="AG4847" s="131">
        <v>0</v>
      </c>
      <c r="AH4847" s="43">
        <v>0</v>
      </c>
      <c r="AJ4847" s="69"/>
    </row>
    <row r="4848" spans="4:36">
      <c r="D4848" s="62">
        <v>1998</v>
      </c>
      <c r="E4848" s="62">
        <v>2</v>
      </c>
      <c r="F4848" s="62">
        <v>1998</v>
      </c>
      <c r="G4848" s="62">
        <v>1998</v>
      </c>
      <c r="H4848" s="131">
        <v>0</v>
      </c>
      <c r="I4848" s="131">
        <v>0</v>
      </c>
      <c r="J4848" s="131">
        <v>0</v>
      </c>
      <c r="K4848" s="131">
        <v>0</v>
      </c>
      <c r="L4848" s="131">
        <v>0</v>
      </c>
      <c r="M4848" s="131">
        <v>0</v>
      </c>
      <c r="N4848" s="131">
        <v>0</v>
      </c>
      <c r="O4848" s="131">
        <v>0</v>
      </c>
      <c r="P4848" s="131">
        <v>0</v>
      </c>
      <c r="Q4848" s="131">
        <v>0</v>
      </c>
      <c r="R4848" s="131">
        <v>0</v>
      </c>
      <c r="S4848" s="131">
        <v>0</v>
      </c>
      <c r="T4848" s="131">
        <v>0</v>
      </c>
      <c r="U4848" s="131">
        <v>0</v>
      </c>
      <c r="V4848" s="131">
        <v>0</v>
      </c>
      <c r="W4848" s="131">
        <v>0</v>
      </c>
      <c r="X4848" s="132">
        <v>0</v>
      </c>
      <c r="Y4848" s="131">
        <v>0</v>
      </c>
      <c r="Z4848" s="131">
        <v>0</v>
      </c>
      <c r="AA4848" s="131">
        <v>0</v>
      </c>
      <c r="AB4848" s="131">
        <v>0</v>
      </c>
      <c r="AC4848" s="131">
        <v>0</v>
      </c>
      <c r="AD4848" s="131">
        <v>0</v>
      </c>
      <c r="AE4848" s="131">
        <v>0</v>
      </c>
      <c r="AF4848" s="131">
        <v>0</v>
      </c>
      <c r="AG4848" s="131">
        <v>0</v>
      </c>
      <c r="AH4848" s="43">
        <v>0</v>
      </c>
      <c r="AJ4848" s="69"/>
    </row>
    <row r="4849" spans="4:36">
      <c r="D4849" s="62">
        <v>1998</v>
      </c>
      <c r="E4849" s="62">
        <v>3</v>
      </c>
      <c r="F4849" s="62">
        <v>1998</v>
      </c>
      <c r="G4849" s="62">
        <v>1998</v>
      </c>
      <c r="H4849" s="131">
        <v>0</v>
      </c>
      <c r="I4849" s="131">
        <v>0</v>
      </c>
      <c r="J4849" s="131">
        <v>0</v>
      </c>
      <c r="K4849" s="131">
        <v>0</v>
      </c>
      <c r="L4849" s="131">
        <v>0</v>
      </c>
      <c r="M4849" s="131">
        <v>0</v>
      </c>
      <c r="N4849" s="131">
        <v>0</v>
      </c>
      <c r="O4849" s="131">
        <v>0</v>
      </c>
      <c r="P4849" s="131">
        <v>0</v>
      </c>
      <c r="Q4849" s="131">
        <v>0</v>
      </c>
      <c r="R4849" s="131">
        <v>0</v>
      </c>
      <c r="S4849" s="131">
        <v>0</v>
      </c>
      <c r="T4849" s="131">
        <v>0</v>
      </c>
      <c r="U4849" s="131">
        <v>0</v>
      </c>
      <c r="V4849" s="131">
        <v>0</v>
      </c>
      <c r="W4849" s="131">
        <v>0</v>
      </c>
      <c r="X4849" s="132">
        <v>0</v>
      </c>
      <c r="Y4849" s="131">
        <v>0</v>
      </c>
      <c r="Z4849" s="131">
        <v>0</v>
      </c>
      <c r="AA4849" s="131">
        <v>0</v>
      </c>
      <c r="AB4849" s="131">
        <v>0</v>
      </c>
      <c r="AC4849" s="131">
        <v>0</v>
      </c>
      <c r="AD4849" s="131">
        <v>0</v>
      </c>
      <c r="AE4849" s="131">
        <v>0</v>
      </c>
      <c r="AF4849" s="131">
        <v>0</v>
      </c>
      <c r="AG4849" s="131">
        <v>0</v>
      </c>
      <c r="AH4849" s="43">
        <v>0</v>
      </c>
      <c r="AJ4849" s="69"/>
    </row>
    <row r="4850" spans="4:36">
      <c r="D4850" s="62">
        <v>1998</v>
      </c>
      <c r="E4850" s="62">
        <v>4</v>
      </c>
      <c r="F4850" s="62">
        <v>1998</v>
      </c>
      <c r="G4850" s="62">
        <v>1998</v>
      </c>
      <c r="H4850" s="131">
        <v>0</v>
      </c>
      <c r="I4850" s="131">
        <v>0</v>
      </c>
      <c r="J4850" s="131">
        <v>0</v>
      </c>
      <c r="K4850" s="131">
        <v>0</v>
      </c>
      <c r="L4850" s="131">
        <v>0</v>
      </c>
      <c r="M4850" s="131">
        <v>0</v>
      </c>
      <c r="N4850" s="131">
        <v>0</v>
      </c>
      <c r="O4850" s="131">
        <v>0</v>
      </c>
      <c r="P4850" s="131">
        <v>0</v>
      </c>
      <c r="Q4850" s="131">
        <v>0</v>
      </c>
      <c r="R4850" s="131">
        <v>0</v>
      </c>
      <c r="S4850" s="131">
        <v>0</v>
      </c>
      <c r="T4850" s="131">
        <v>0</v>
      </c>
      <c r="U4850" s="131">
        <v>0</v>
      </c>
      <c r="V4850" s="131">
        <v>0</v>
      </c>
      <c r="W4850" s="131">
        <v>0</v>
      </c>
      <c r="X4850" s="132">
        <v>0</v>
      </c>
      <c r="Y4850" s="131">
        <v>0</v>
      </c>
      <c r="Z4850" s="131">
        <v>0</v>
      </c>
      <c r="AA4850" s="131">
        <v>0</v>
      </c>
      <c r="AB4850" s="131">
        <v>0</v>
      </c>
      <c r="AC4850" s="131">
        <v>0</v>
      </c>
      <c r="AD4850" s="131">
        <v>0</v>
      </c>
      <c r="AE4850" s="131">
        <v>0</v>
      </c>
      <c r="AF4850" s="131">
        <v>0</v>
      </c>
      <c r="AG4850" s="131">
        <v>0</v>
      </c>
      <c r="AH4850" s="43">
        <v>0</v>
      </c>
      <c r="AJ4850" s="69"/>
    </row>
    <row r="4851" spans="4:36">
      <c r="D4851" s="62">
        <v>1998</v>
      </c>
      <c r="E4851" s="62">
        <v>5</v>
      </c>
      <c r="F4851" s="62">
        <v>1998</v>
      </c>
      <c r="G4851" s="62">
        <v>1999</v>
      </c>
      <c r="H4851" s="131">
        <v>0</v>
      </c>
      <c r="I4851" s="131">
        <v>0</v>
      </c>
      <c r="J4851" s="131">
        <v>0</v>
      </c>
      <c r="K4851" s="131">
        <v>0</v>
      </c>
      <c r="L4851" s="131">
        <v>0</v>
      </c>
      <c r="M4851" s="131">
        <v>0</v>
      </c>
      <c r="N4851" s="131">
        <v>0</v>
      </c>
      <c r="O4851" s="131">
        <v>0</v>
      </c>
      <c r="P4851" s="131">
        <v>0</v>
      </c>
      <c r="Q4851" s="131">
        <v>0</v>
      </c>
      <c r="R4851" s="131">
        <v>0</v>
      </c>
      <c r="S4851" s="131">
        <v>0</v>
      </c>
      <c r="T4851" s="131">
        <v>0</v>
      </c>
      <c r="U4851" s="131">
        <v>0</v>
      </c>
      <c r="V4851" s="131">
        <v>0</v>
      </c>
      <c r="W4851" s="131">
        <v>0</v>
      </c>
      <c r="X4851" s="132">
        <v>0</v>
      </c>
      <c r="Y4851" s="131">
        <v>0</v>
      </c>
      <c r="Z4851" s="131">
        <v>0</v>
      </c>
      <c r="AA4851" s="131">
        <v>0</v>
      </c>
      <c r="AB4851" s="131">
        <v>0</v>
      </c>
      <c r="AC4851" s="131">
        <v>0</v>
      </c>
      <c r="AD4851" s="131">
        <v>0</v>
      </c>
      <c r="AE4851" s="131">
        <v>0</v>
      </c>
      <c r="AF4851" s="131">
        <v>0</v>
      </c>
      <c r="AG4851" s="131">
        <v>0</v>
      </c>
      <c r="AH4851" s="43">
        <v>0</v>
      </c>
      <c r="AJ4851" s="69"/>
    </row>
    <row r="4852" spans="4:36">
      <c r="D4852" s="62">
        <v>1998</v>
      </c>
      <c r="E4852" s="62">
        <v>6</v>
      </c>
      <c r="F4852" s="62">
        <v>1998</v>
      </c>
      <c r="G4852" s="62">
        <v>1999</v>
      </c>
      <c r="H4852" s="131">
        <v>0</v>
      </c>
      <c r="I4852" s="131">
        <v>0</v>
      </c>
      <c r="J4852" s="131">
        <v>0</v>
      </c>
      <c r="K4852" s="131">
        <v>0</v>
      </c>
      <c r="L4852" s="131">
        <v>0</v>
      </c>
      <c r="M4852" s="131">
        <v>0</v>
      </c>
      <c r="N4852" s="131">
        <v>0</v>
      </c>
      <c r="O4852" s="131">
        <v>0</v>
      </c>
      <c r="P4852" s="131">
        <v>0</v>
      </c>
      <c r="Q4852" s="131">
        <v>0</v>
      </c>
      <c r="R4852" s="131">
        <v>0</v>
      </c>
      <c r="S4852" s="131">
        <v>0</v>
      </c>
      <c r="T4852" s="131">
        <v>0</v>
      </c>
      <c r="U4852" s="131">
        <v>0</v>
      </c>
      <c r="V4852" s="131">
        <v>0</v>
      </c>
      <c r="W4852" s="131">
        <v>0</v>
      </c>
      <c r="X4852" s="132">
        <v>0</v>
      </c>
      <c r="Y4852" s="131">
        <v>0</v>
      </c>
      <c r="Z4852" s="131">
        <v>0</v>
      </c>
      <c r="AA4852" s="131">
        <v>0</v>
      </c>
      <c r="AB4852" s="131">
        <v>0</v>
      </c>
      <c r="AC4852" s="131">
        <v>0</v>
      </c>
      <c r="AD4852" s="131">
        <v>0</v>
      </c>
      <c r="AE4852" s="131">
        <v>0</v>
      </c>
      <c r="AF4852" s="131">
        <v>0</v>
      </c>
      <c r="AG4852" s="131">
        <v>0</v>
      </c>
      <c r="AH4852" s="43">
        <v>0</v>
      </c>
      <c r="AJ4852" s="69"/>
    </row>
    <row r="4853" spans="4:36">
      <c r="D4853" s="62">
        <v>1998</v>
      </c>
      <c r="E4853" s="62">
        <v>7</v>
      </c>
      <c r="F4853" s="62">
        <v>1999</v>
      </c>
      <c r="G4853" s="62">
        <v>1999</v>
      </c>
      <c r="H4853" s="131">
        <v>0</v>
      </c>
      <c r="I4853" s="131">
        <v>0</v>
      </c>
      <c r="J4853" s="131">
        <v>0</v>
      </c>
      <c r="K4853" s="131">
        <v>0</v>
      </c>
      <c r="L4853" s="131">
        <v>0</v>
      </c>
      <c r="M4853" s="131">
        <v>0</v>
      </c>
      <c r="N4853" s="131">
        <v>0</v>
      </c>
      <c r="O4853" s="131">
        <v>0</v>
      </c>
      <c r="P4853" s="131">
        <v>0</v>
      </c>
      <c r="Q4853" s="131">
        <v>0</v>
      </c>
      <c r="R4853" s="131">
        <v>0</v>
      </c>
      <c r="S4853" s="131">
        <v>0</v>
      </c>
      <c r="T4853" s="131">
        <v>0</v>
      </c>
      <c r="U4853" s="131">
        <v>0</v>
      </c>
      <c r="V4853" s="131">
        <v>0</v>
      </c>
      <c r="W4853" s="131">
        <v>0</v>
      </c>
      <c r="X4853" s="132">
        <v>0</v>
      </c>
      <c r="Y4853" s="131">
        <v>0</v>
      </c>
      <c r="Z4853" s="131">
        <v>0</v>
      </c>
      <c r="AA4853" s="131">
        <v>0</v>
      </c>
      <c r="AB4853" s="131">
        <v>0</v>
      </c>
      <c r="AC4853" s="131">
        <v>0</v>
      </c>
      <c r="AD4853" s="131">
        <v>0</v>
      </c>
      <c r="AE4853" s="131">
        <v>0</v>
      </c>
      <c r="AF4853" s="131">
        <v>0</v>
      </c>
      <c r="AG4853" s="131">
        <v>0</v>
      </c>
      <c r="AH4853" s="43">
        <v>0</v>
      </c>
      <c r="AJ4853" s="69"/>
    </row>
    <row r="4854" spans="4:36">
      <c r="D4854" s="62">
        <v>1998</v>
      </c>
      <c r="E4854" s="62">
        <v>8</v>
      </c>
      <c r="F4854" s="62">
        <v>1999</v>
      </c>
      <c r="G4854" s="62">
        <v>1999</v>
      </c>
      <c r="H4854" s="131">
        <v>0</v>
      </c>
      <c r="I4854" s="131">
        <v>0</v>
      </c>
      <c r="J4854" s="131">
        <v>0</v>
      </c>
      <c r="K4854" s="131">
        <v>0</v>
      </c>
      <c r="L4854" s="131">
        <v>0</v>
      </c>
      <c r="M4854" s="131">
        <v>0</v>
      </c>
      <c r="N4854" s="131">
        <v>0</v>
      </c>
      <c r="O4854" s="131">
        <v>0</v>
      </c>
      <c r="P4854" s="131">
        <v>0</v>
      </c>
      <c r="Q4854" s="131">
        <v>0</v>
      </c>
      <c r="R4854" s="131">
        <v>0</v>
      </c>
      <c r="S4854" s="131">
        <v>0</v>
      </c>
      <c r="T4854" s="131">
        <v>0</v>
      </c>
      <c r="U4854" s="131">
        <v>0</v>
      </c>
      <c r="V4854" s="131">
        <v>0</v>
      </c>
      <c r="W4854" s="131">
        <v>0</v>
      </c>
      <c r="X4854" s="132">
        <v>0</v>
      </c>
      <c r="Y4854" s="131">
        <v>0</v>
      </c>
      <c r="Z4854" s="131">
        <v>0</v>
      </c>
      <c r="AA4854" s="131">
        <v>0</v>
      </c>
      <c r="AB4854" s="131">
        <v>0</v>
      </c>
      <c r="AC4854" s="131">
        <v>0</v>
      </c>
      <c r="AD4854" s="131">
        <v>0</v>
      </c>
      <c r="AE4854" s="131">
        <v>0</v>
      </c>
      <c r="AF4854" s="131">
        <v>0</v>
      </c>
      <c r="AG4854" s="131">
        <v>0</v>
      </c>
      <c r="AH4854" s="43">
        <v>0</v>
      </c>
      <c r="AJ4854" s="69"/>
    </row>
    <row r="4855" spans="4:36">
      <c r="D4855" s="62">
        <v>1998</v>
      </c>
      <c r="E4855" s="62">
        <v>9</v>
      </c>
      <c r="F4855" s="62">
        <v>1999</v>
      </c>
      <c r="G4855" s="62">
        <v>1999</v>
      </c>
      <c r="H4855" s="131">
        <v>0</v>
      </c>
      <c r="I4855" s="131">
        <v>0</v>
      </c>
      <c r="J4855" s="131">
        <v>0</v>
      </c>
      <c r="K4855" s="131">
        <v>0</v>
      </c>
      <c r="L4855" s="131">
        <v>0</v>
      </c>
      <c r="M4855" s="131">
        <v>0</v>
      </c>
      <c r="N4855" s="131">
        <v>0</v>
      </c>
      <c r="O4855" s="131">
        <v>0</v>
      </c>
      <c r="P4855" s="131">
        <v>0</v>
      </c>
      <c r="Q4855" s="131">
        <v>0</v>
      </c>
      <c r="R4855" s="131">
        <v>0</v>
      </c>
      <c r="S4855" s="131">
        <v>0</v>
      </c>
      <c r="T4855" s="131">
        <v>0</v>
      </c>
      <c r="U4855" s="131">
        <v>0</v>
      </c>
      <c r="V4855" s="131">
        <v>0</v>
      </c>
      <c r="W4855" s="131">
        <v>0</v>
      </c>
      <c r="X4855" s="132">
        <v>0</v>
      </c>
      <c r="Y4855" s="131">
        <v>0</v>
      </c>
      <c r="Z4855" s="131">
        <v>0</v>
      </c>
      <c r="AA4855" s="131">
        <v>0</v>
      </c>
      <c r="AB4855" s="131">
        <v>0</v>
      </c>
      <c r="AC4855" s="131">
        <v>0</v>
      </c>
      <c r="AD4855" s="131">
        <v>0</v>
      </c>
      <c r="AE4855" s="131">
        <v>0</v>
      </c>
      <c r="AF4855" s="131">
        <v>0</v>
      </c>
      <c r="AG4855" s="131">
        <v>0</v>
      </c>
      <c r="AH4855" s="43">
        <v>0</v>
      </c>
      <c r="AJ4855" s="69"/>
    </row>
    <row r="4856" spans="4:36">
      <c r="D4856" s="62">
        <v>1998</v>
      </c>
      <c r="E4856" s="62">
        <v>10</v>
      </c>
      <c r="F4856" s="62">
        <v>1999</v>
      </c>
      <c r="G4856" s="62">
        <v>1999</v>
      </c>
      <c r="H4856" s="131">
        <v>0</v>
      </c>
      <c r="I4856" s="131">
        <v>0</v>
      </c>
      <c r="J4856" s="131">
        <v>0</v>
      </c>
      <c r="K4856" s="131">
        <v>0</v>
      </c>
      <c r="L4856" s="131">
        <v>0</v>
      </c>
      <c r="M4856" s="131">
        <v>0</v>
      </c>
      <c r="N4856" s="131">
        <v>0</v>
      </c>
      <c r="O4856" s="131">
        <v>0</v>
      </c>
      <c r="P4856" s="131">
        <v>0</v>
      </c>
      <c r="Q4856" s="131">
        <v>0</v>
      </c>
      <c r="R4856" s="131">
        <v>0</v>
      </c>
      <c r="S4856" s="131">
        <v>0</v>
      </c>
      <c r="T4856" s="131">
        <v>0</v>
      </c>
      <c r="U4856" s="131">
        <v>0</v>
      </c>
      <c r="V4856" s="131">
        <v>0</v>
      </c>
      <c r="W4856" s="131">
        <v>0</v>
      </c>
      <c r="X4856" s="132">
        <v>0</v>
      </c>
      <c r="Y4856" s="131">
        <v>0</v>
      </c>
      <c r="Z4856" s="131">
        <v>0</v>
      </c>
      <c r="AA4856" s="131">
        <v>0</v>
      </c>
      <c r="AB4856" s="131">
        <v>0</v>
      </c>
      <c r="AC4856" s="131">
        <v>0</v>
      </c>
      <c r="AD4856" s="131">
        <v>0</v>
      </c>
      <c r="AE4856" s="131">
        <v>0</v>
      </c>
      <c r="AF4856" s="131">
        <v>0</v>
      </c>
      <c r="AG4856" s="131">
        <v>0</v>
      </c>
      <c r="AH4856" s="43">
        <v>0</v>
      </c>
      <c r="AJ4856" s="69"/>
    </row>
    <row r="4857" spans="4:36">
      <c r="D4857" s="62">
        <v>1998</v>
      </c>
      <c r="E4857" s="62">
        <v>11</v>
      </c>
      <c r="F4857" s="62">
        <v>1999</v>
      </c>
      <c r="G4857" s="62">
        <v>1999</v>
      </c>
      <c r="H4857" s="131">
        <v>0</v>
      </c>
      <c r="I4857" s="131">
        <v>0</v>
      </c>
      <c r="J4857" s="131">
        <v>0</v>
      </c>
      <c r="K4857" s="131">
        <v>0</v>
      </c>
      <c r="L4857" s="131">
        <v>0</v>
      </c>
      <c r="M4857" s="131">
        <v>0</v>
      </c>
      <c r="N4857" s="131">
        <v>0</v>
      </c>
      <c r="O4857" s="131">
        <v>0</v>
      </c>
      <c r="P4857" s="131">
        <v>0</v>
      </c>
      <c r="Q4857" s="131">
        <v>0</v>
      </c>
      <c r="R4857" s="131">
        <v>0</v>
      </c>
      <c r="S4857" s="131">
        <v>0</v>
      </c>
      <c r="T4857" s="131">
        <v>0</v>
      </c>
      <c r="U4857" s="131">
        <v>0</v>
      </c>
      <c r="V4857" s="131">
        <v>0</v>
      </c>
      <c r="W4857" s="131">
        <v>0</v>
      </c>
      <c r="X4857" s="132">
        <v>0</v>
      </c>
      <c r="Y4857" s="131">
        <v>0</v>
      </c>
      <c r="Z4857" s="131">
        <v>0</v>
      </c>
      <c r="AA4857" s="131">
        <v>0</v>
      </c>
      <c r="AB4857" s="131">
        <v>0</v>
      </c>
      <c r="AC4857" s="131">
        <v>0</v>
      </c>
      <c r="AD4857" s="131">
        <v>0</v>
      </c>
      <c r="AE4857" s="131">
        <v>0</v>
      </c>
      <c r="AF4857" s="131">
        <v>0</v>
      </c>
      <c r="AG4857" s="131">
        <v>0</v>
      </c>
      <c r="AH4857" s="43">
        <v>0</v>
      </c>
      <c r="AJ4857" s="69"/>
    </row>
    <row r="4858" spans="4:36">
      <c r="D4858" s="62">
        <v>1998</v>
      </c>
      <c r="E4858" s="62">
        <v>12</v>
      </c>
      <c r="F4858" s="62">
        <v>1999</v>
      </c>
      <c r="G4858" s="62">
        <v>1999</v>
      </c>
      <c r="H4858" s="131">
        <v>0</v>
      </c>
      <c r="I4858" s="131">
        <v>0</v>
      </c>
      <c r="J4858" s="131">
        <v>0</v>
      </c>
      <c r="K4858" s="131">
        <v>0</v>
      </c>
      <c r="L4858" s="131">
        <v>0</v>
      </c>
      <c r="M4858" s="131">
        <v>0</v>
      </c>
      <c r="N4858" s="131">
        <v>0</v>
      </c>
      <c r="O4858" s="131">
        <v>0</v>
      </c>
      <c r="P4858" s="131">
        <v>0</v>
      </c>
      <c r="Q4858" s="131">
        <v>0</v>
      </c>
      <c r="R4858" s="131">
        <v>0</v>
      </c>
      <c r="S4858" s="131">
        <v>0</v>
      </c>
      <c r="T4858" s="131">
        <v>0</v>
      </c>
      <c r="U4858" s="131">
        <v>0</v>
      </c>
      <c r="V4858" s="131">
        <v>0</v>
      </c>
      <c r="W4858" s="131">
        <v>0</v>
      </c>
      <c r="X4858" s="132">
        <v>0</v>
      </c>
      <c r="Y4858" s="131">
        <v>0</v>
      </c>
      <c r="Z4858" s="131">
        <v>0</v>
      </c>
      <c r="AA4858" s="131">
        <v>0</v>
      </c>
      <c r="AB4858" s="131">
        <v>0</v>
      </c>
      <c r="AC4858" s="131">
        <v>0</v>
      </c>
      <c r="AD4858" s="131">
        <v>0</v>
      </c>
      <c r="AE4858" s="131">
        <v>0</v>
      </c>
      <c r="AF4858" s="131">
        <v>0</v>
      </c>
      <c r="AG4858" s="131">
        <v>0</v>
      </c>
      <c r="AH4858" s="43">
        <v>0</v>
      </c>
      <c r="AJ4858" s="69"/>
    </row>
    <row r="4859" spans="4:36">
      <c r="D4859" s="62">
        <v>1999</v>
      </c>
      <c r="E4859" s="62">
        <v>1</v>
      </c>
      <c r="F4859" s="62">
        <v>1999</v>
      </c>
      <c r="G4859" s="62">
        <v>1999</v>
      </c>
      <c r="H4859" s="131">
        <v>0</v>
      </c>
      <c r="I4859" s="131">
        <v>0</v>
      </c>
      <c r="J4859" s="131">
        <v>0</v>
      </c>
      <c r="K4859" s="131">
        <v>0</v>
      </c>
      <c r="L4859" s="131">
        <v>0</v>
      </c>
      <c r="M4859" s="131">
        <v>0</v>
      </c>
      <c r="N4859" s="131">
        <v>0</v>
      </c>
      <c r="O4859" s="131">
        <v>0</v>
      </c>
      <c r="P4859" s="131">
        <v>0</v>
      </c>
      <c r="Q4859" s="131">
        <v>0</v>
      </c>
      <c r="R4859" s="131">
        <v>0</v>
      </c>
      <c r="S4859" s="131">
        <v>0</v>
      </c>
      <c r="T4859" s="131">
        <v>0</v>
      </c>
      <c r="U4859" s="131">
        <v>0</v>
      </c>
      <c r="V4859" s="131">
        <v>0</v>
      </c>
      <c r="W4859" s="131">
        <v>0</v>
      </c>
      <c r="X4859" s="132">
        <v>0</v>
      </c>
      <c r="Y4859" s="131">
        <v>0</v>
      </c>
      <c r="Z4859" s="131">
        <v>0</v>
      </c>
      <c r="AA4859" s="131">
        <v>0</v>
      </c>
      <c r="AB4859" s="131">
        <v>0</v>
      </c>
      <c r="AC4859" s="131">
        <v>0</v>
      </c>
      <c r="AD4859" s="131">
        <v>0</v>
      </c>
      <c r="AE4859" s="131">
        <v>0</v>
      </c>
      <c r="AF4859" s="131">
        <v>0</v>
      </c>
      <c r="AG4859" s="131">
        <v>0</v>
      </c>
      <c r="AH4859" s="43">
        <v>0</v>
      </c>
      <c r="AJ4859" s="69"/>
    </row>
    <row r="4860" spans="4:36">
      <c r="D4860" s="62">
        <v>1999</v>
      </c>
      <c r="E4860" s="62">
        <v>2</v>
      </c>
      <c r="F4860" s="62">
        <v>1999</v>
      </c>
      <c r="G4860" s="62">
        <v>1999</v>
      </c>
      <c r="H4860" s="131">
        <v>0</v>
      </c>
      <c r="I4860" s="131">
        <v>0</v>
      </c>
      <c r="J4860" s="131">
        <v>0</v>
      </c>
      <c r="K4860" s="131">
        <v>0</v>
      </c>
      <c r="L4860" s="131">
        <v>0</v>
      </c>
      <c r="M4860" s="131">
        <v>0</v>
      </c>
      <c r="N4860" s="131">
        <v>0</v>
      </c>
      <c r="O4860" s="131">
        <v>0</v>
      </c>
      <c r="P4860" s="131">
        <v>0</v>
      </c>
      <c r="Q4860" s="131">
        <v>0</v>
      </c>
      <c r="R4860" s="131">
        <v>0</v>
      </c>
      <c r="S4860" s="131">
        <v>0</v>
      </c>
      <c r="T4860" s="131">
        <v>0</v>
      </c>
      <c r="U4860" s="131">
        <v>0</v>
      </c>
      <c r="V4860" s="131">
        <v>0</v>
      </c>
      <c r="W4860" s="131">
        <v>0</v>
      </c>
      <c r="X4860" s="132">
        <v>0</v>
      </c>
      <c r="Y4860" s="131">
        <v>0</v>
      </c>
      <c r="Z4860" s="131">
        <v>0</v>
      </c>
      <c r="AA4860" s="131">
        <v>0</v>
      </c>
      <c r="AB4860" s="131">
        <v>0</v>
      </c>
      <c r="AC4860" s="131">
        <v>0</v>
      </c>
      <c r="AD4860" s="131">
        <v>0</v>
      </c>
      <c r="AE4860" s="131">
        <v>0</v>
      </c>
      <c r="AF4860" s="131">
        <v>0</v>
      </c>
      <c r="AG4860" s="131">
        <v>0</v>
      </c>
      <c r="AH4860" s="43">
        <v>0</v>
      </c>
      <c r="AJ4860" s="69"/>
    </row>
    <row r="4861" spans="4:36">
      <c r="D4861" s="62">
        <v>1999</v>
      </c>
      <c r="E4861" s="62">
        <v>3</v>
      </c>
      <c r="F4861" s="62">
        <v>1999</v>
      </c>
      <c r="G4861" s="62">
        <v>1999</v>
      </c>
      <c r="H4861" s="131">
        <v>0</v>
      </c>
      <c r="I4861" s="131">
        <v>0</v>
      </c>
      <c r="J4861" s="131">
        <v>0</v>
      </c>
      <c r="K4861" s="131">
        <v>0</v>
      </c>
      <c r="L4861" s="131">
        <v>0</v>
      </c>
      <c r="M4861" s="131">
        <v>0</v>
      </c>
      <c r="N4861" s="131">
        <v>0</v>
      </c>
      <c r="O4861" s="131">
        <v>0</v>
      </c>
      <c r="P4861" s="131">
        <v>0</v>
      </c>
      <c r="Q4861" s="131">
        <v>0</v>
      </c>
      <c r="R4861" s="131">
        <v>0</v>
      </c>
      <c r="S4861" s="131">
        <v>0</v>
      </c>
      <c r="T4861" s="131">
        <v>0</v>
      </c>
      <c r="U4861" s="131">
        <v>0</v>
      </c>
      <c r="V4861" s="131">
        <v>0</v>
      </c>
      <c r="W4861" s="131">
        <v>0</v>
      </c>
      <c r="X4861" s="132">
        <v>0</v>
      </c>
      <c r="Y4861" s="131">
        <v>0</v>
      </c>
      <c r="Z4861" s="131">
        <v>0</v>
      </c>
      <c r="AA4861" s="131">
        <v>0</v>
      </c>
      <c r="AB4861" s="131">
        <v>0</v>
      </c>
      <c r="AC4861" s="131">
        <v>0</v>
      </c>
      <c r="AD4861" s="131">
        <v>0</v>
      </c>
      <c r="AE4861" s="131">
        <v>0</v>
      </c>
      <c r="AF4861" s="131">
        <v>0</v>
      </c>
      <c r="AG4861" s="131">
        <v>0</v>
      </c>
      <c r="AH4861" s="43">
        <v>0</v>
      </c>
      <c r="AJ4861" s="69"/>
    </row>
    <row r="4862" spans="4:36">
      <c r="D4862" s="62">
        <v>1999</v>
      </c>
      <c r="E4862" s="62">
        <v>4</v>
      </c>
      <c r="F4862" s="62">
        <v>1999</v>
      </c>
      <c r="G4862" s="62">
        <v>1999</v>
      </c>
      <c r="H4862" s="131">
        <v>0</v>
      </c>
      <c r="I4862" s="131">
        <v>0</v>
      </c>
      <c r="J4862" s="131">
        <v>0</v>
      </c>
      <c r="K4862" s="131">
        <v>0</v>
      </c>
      <c r="L4862" s="131">
        <v>0</v>
      </c>
      <c r="M4862" s="131">
        <v>0</v>
      </c>
      <c r="N4862" s="131">
        <v>0</v>
      </c>
      <c r="O4862" s="131">
        <v>0</v>
      </c>
      <c r="P4862" s="131">
        <v>0</v>
      </c>
      <c r="Q4862" s="131">
        <v>0</v>
      </c>
      <c r="R4862" s="131">
        <v>0</v>
      </c>
      <c r="S4862" s="131">
        <v>0</v>
      </c>
      <c r="T4862" s="131">
        <v>0</v>
      </c>
      <c r="U4862" s="131">
        <v>0</v>
      </c>
      <c r="V4862" s="131">
        <v>0</v>
      </c>
      <c r="W4862" s="131">
        <v>0</v>
      </c>
      <c r="X4862" s="132">
        <v>0</v>
      </c>
      <c r="Y4862" s="131">
        <v>0</v>
      </c>
      <c r="Z4862" s="131">
        <v>0</v>
      </c>
      <c r="AA4862" s="131">
        <v>0</v>
      </c>
      <c r="AB4862" s="131">
        <v>0</v>
      </c>
      <c r="AC4862" s="131">
        <v>0</v>
      </c>
      <c r="AD4862" s="131">
        <v>0</v>
      </c>
      <c r="AE4862" s="131">
        <v>0</v>
      </c>
      <c r="AF4862" s="131">
        <v>0</v>
      </c>
      <c r="AG4862" s="131">
        <v>0</v>
      </c>
      <c r="AH4862" s="43">
        <v>0</v>
      </c>
      <c r="AJ4862" s="69"/>
    </row>
    <row r="4863" spans="4:36">
      <c r="D4863" s="62">
        <v>1999</v>
      </c>
      <c r="E4863" s="62">
        <v>5</v>
      </c>
      <c r="F4863" s="62">
        <v>1999</v>
      </c>
      <c r="G4863" s="62">
        <v>2000</v>
      </c>
      <c r="H4863" s="131">
        <v>0</v>
      </c>
      <c r="I4863" s="131">
        <v>0</v>
      </c>
      <c r="J4863" s="131">
        <v>0</v>
      </c>
      <c r="K4863" s="131">
        <v>0</v>
      </c>
      <c r="L4863" s="131">
        <v>0</v>
      </c>
      <c r="M4863" s="131">
        <v>0</v>
      </c>
      <c r="N4863" s="131">
        <v>0</v>
      </c>
      <c r="O4863" s="131">
        <v>0</v>
      </c>
      <c r="P4863" s="131">
        <v>0</v>
      </c>
      <c r="Q4863" s="131">
        <v>0</v>
      </c>
      <c r="R4863" s="131">
        <v>0</v>
      </c>
      <c r="S4863" s="131">
        <v>0</v>
      </c>
      <c r="T4863" s="131">
        <v>0</v>
      </c>
      <c r="U4863" s="131">
        <v>0</v>
      </c>
      <c r="V4863" s="131">
        <v>0</v>
      </c>
      <c r="W4863" s="131">
        <v>0</v>
      </c>
      <c r="X4863" s="132">
        <v>0</v>
      </c>
      <c r="Y4863" s="131">
        <v>0</v>
      </c>
      <c r="Z4863" s="131">
        <v>0</v>
      </c>
      <c r="AA4863" s="131">
        <v>0</v>
      </c>
      <c r="AB4863" s="131">
        <v>0</v>
      </c>
      <c r="AC4863" s="131">
        <v>0</v>
      </c>
      <c r="AD4863" s="131">
        <v>0</v>
      </c>
      <c r="AE4863" s="131">
        <v>0</v>
      </c>
      <c r="AF4863" s="131">
        <v>0</v>
      </c>
      <c r="AG4863" s="131">
        <v>0</v>
      </c>
      <c r="AH4863" s="43">
        <v>0</v>
      </c>
      <c r="AJ4863" s="69"/>
    </row>
    <row r="4864" spans="4:36">
      <c r="D4864" s="62">
        <v>1999</v>
      </c>
      <c r="E4864" s="62">
        <v>6</v>
      </c>
      <c r="F4864" s="62">
        <v>1999</v>
      </c>
      <c r="G4864" s="62">
        <v>2000</v>
      </c>
      <c r="H4864" s="131">
        <v>0</v>
      </c>
      <c r="I4864" s="131">
        <v>0</v>
      </c>
      <c r="J4864" s="131">
        <v>0</v>
      </c>
      <c r="K4864" s="131">
        <v>0</v>
      </c>
      <c r="L4864" s="131">
        <v>0</v>
      </c>
      <c r="M4864" s="131">
        <v>0</v>
      </c>
      <c r="N4864" s="131">
        <v>0</v>
      </c>
      <c r="O4864" s="131">
        <v>0</v>
      </c>
      <c r="P4864" s="131">
        <v>0</v>
      </c>
      <c r="Q4864" s="131">
        <v>0</v>
      </c>
      <c r="R4864" s="131">
        <v>0</v>
      </c>
      <c r="S4864" s="131">
        <v>0</v>
      </c>
      <c r="T4864" s="131">
        <v>0</v>
      </c>
      <c r="U4864" s="131">
        <v>0</v>
      </c>
      <c r="V4864" s="131">
        <v>0</v>
      </c>
      <c r="W4864" s="131">
        <v>0</v>
      </c>
      <c r="X4864" s="132">
        <v>0</v>
      </c>
      <c r="Y4864" s="131">
        <v>0</v>
      </c>
      <c r="Z4864" s="131">
        <v>0</v>
      </c>
      <c r="AA4864" s="131">
        <v>0</v>
      </c>
      <c r="AB4864" s="131">
        <v>0</v>
      </c>
      <c r="AC4864" s="131">
        <v>0</v>
      </c>
      <c r="AD4864" s="131">
        <v>0</v>
      </c>
      <c r="AE4864" s="131">
        <v>0</v>
      </c>
      <c r="AF4864" s="131">
        <v>0</v>
      </c>
      <c r="AG4864" s="131">
        <v>0</v>
      </c>
      <c r="AH4864" s="43">
        <v>0</v>
      </c>
      <c r="AJ4864" s="69"/>
    </row>
    <row r="4865" spans="4:36">
      <c r="D4865" s="62">
        <v>1999</v>
      </c>
      <c r="E4865" s="62">
        <v>7</v>
      </c>
      <c r="F4865" s="62">
        <v>2000</v>
      </c>
      <c r="G4865" s="62">
        <v>2000</v>
      </c>
      <c r="H4865" s="131">
        <v>0</v>
      </c>
      <c r="I4865" s="131">
        <v>0</v>
      </c>
      <c r="J4865" s="131">
        <v>0</v>
      </c>
      <c r="K4865" s="131">
        <v>0</v>
      </c>
      <c r="L4865" s="131">
        <v>0</v>
      </c>
      <c r="M4865" s="131">
        <v>0</v>
      </c>
      <c r="N4865" s="131">
        <v>0</v>
      </c>
      <c r="O4865" s="131">
        <v>0</v>
      </c>
      <c r="P4865" s="131">
        <v>0</v>
      </c>
      <c r="Q4865" s="131">
        <v>0</v>
      </c>
      <c r="R4865" s="131">
        <v>0</v>
      </c>
      <c r="S4865" s="131">
        <v>0</v>
      </c>
      <c r="T4865" s="131">
        <v>0</v>
      </c>
      <c r="U4865" s="131">
        <v>0</v>
      </c>
      <c r="V4865" s="131">
        <v>0</v>
      </c>
      <c r="W4865" s="131">
        <v>0</v>
      </c>
      <c r="X4865" s="132">
        <v>0</v>
      </c>
      <c r="Y4865" s="131">
        <v>0</v>
      </c>
      <c r="Z4865" s="131">
        <v>0</v>
      </c>
      <c r="AA4865" s="131">
        <v>0</v>
      </c>
      <c r="AB4865" s="131">
        <v>0</v>
      </c>
      <c r="AC4865" s="131">
        <v>0</v>
      </c>
      <c r="AD4865" s="131">
        <v>0</v>
      </c>
      <c r="AE4865" s="131">
        <v>0</v>
      </c>
      <c r="AF4865" s="131">
        <v>0</v>
      </c>
      <c r="AG4865" s="131">
        <v>0</v>
      </c>
      <c r="AH4865" s="43">
        <v>0</v>
      </c>
      <c r="AJ4865" s="69"/>
    </row>
    <row r="4866" spans="4:36">
      <c r="D4866" s="62">
        <v>1999</v>
      </c>
      <c r="E4866" s="62">
        <v>8</v>
      </c>
      <c r="F4866" s="62">
        <v>2000</v>
      </c>
      <c r="G4866" s="62">
        <v>2000</v>
      </c>
      <c r="H4866" s="131">
        <v>0</v>
      </c>
      <c r="I4866" s="131">
        <v>0</v>
      </c>
      <c r="J4866" s="131">
        <v>0</v>
      </c>
      <c r="K4866" s="131">
        <v>0</v>
      </c>
      <c r="L4866" s="131">
        <v>0</v>
      </c>
      <c r="M4866" s="131">
        <v>0</v>
      </c>
      <c r="N4866" s="131">
        <v>0</v>
      </c>
      <c r="O4866" s="131">
        <v>0</v>
      </c>
      <c r="P4866" s="131">
        <v>0</v>
      </c>
      <c r="Q4866" s="131">
        <v>0</v>
      </c>
      <c r="R4866" s="131">
        <v>0</v>
      </c>
      <c r="S4866" s="131">
        <v>0</v>
      </c>
      <c r="T4866" s="131">
        <v>0</v>
      </c>
      <c r="U4866" s="131">
        <v>0</v>
      </c>
      <c r="V4866" s="131">
        <v>0</v>
      </c>
      <c r="W4866" s="131">
        <v>0</v>
      </c>
      <c r="X4866" s="132">
        <v>0</v>
      </c>
      <c r="Y4866" s="131">
        <v>0</v>
      </c>
      <c r="Z4866" s="131">
        <v>0</v>
      </c>
      <c r="AA4866" s="131">
        <v>0</v>
      </c>
      <c r="AB4866" s="131">
        <v>0</v>
      </c>
      <c r="AC4866" s="131">
        <v>0</v>
      </c>
      <c r="AD4866" s="131">
        <v>0</v>
      </c>
      <c r="AE4866" s="131">
        <v>0</v>
      </c>
      <c r="AF4866" s="131">
        <v>0</v>
      </c>
      <c r="AG4866" s="131">
        <v>0</v>
      </c>
      <c r="AH4866" s="43">
        <v>0</v>
      </c>
      <c r="AJ4866" s="69"/>
    </row>
    <row r="4867" spans="4:36">
      <c r="D4867" s="62">
        <v>1999</v>
      </c>
      <c r="E4867" s="62">
        <v>9</v>
      </c>
      <c r="F4867" s="62">
        <v>2000</v>
      </c>
      <c r="G4867" s="62">
        <v>2000</v>
      </c>
      <c r="H4867" s="131">
        <v>0</v>
      </c>
      <c r="I4867" s="131">
        <v>0</v>
      </c>
      <c r="J4867" s="131">
        <v>0</v>
      </c>
      <c r="K4867" s="131">
        <v>0</v>
      </c>
      <c r="L4867" s="131">
        <v>0</v>
      </c>
      <c r="M4867" s="131">
        <v>0</v>
      </c>
      <c r="N4867" s="131">
        <v>0</v>
      </c>
      <c r="O4867" s="131">
        <v>0</v>
      </c>
      <c r="P4867" s="131">
        <v>0</v>
      </c>
      <c r="Q4867" s="131">
        <v>0</v>
      </c>
      <c r="R4867" s="131">
        <v>0</v>
      </c>
      <c r="S4867" s="131">
        <v>0</v>
      </c>
      <c r="T4867" s="131">
        <v>0</v>
      </c>
      <c r="U4867" s="131">
        <v>0</v>
      </c>
      <c r="V4867" s="131">
        <v>0</v>
      </c>
      <c r="W4867" s="131">
        <v>0</v>
      </c>
      <c r="X4867" s="132">
        <v>0</v>
      </c>
      <c r="Y4867" s="131">
        <v>0</v>
      </c>
      <c r="Z4867" s="131">
        <v>0</v>
      </c>
      <c r="AA4867" s="131">
        <v>0</v>
      </c>
      <c r="AB4867" s="131">
        <v>0</v>
      </c>
      <c r="AC4867" s="131">
        <v>0</v>
      </c>
      <c r="AD4867" s="131">
        <v>0</v>
      </c>
      <c r="AE4867" s="131">
        <v>0</v>
      </c>
      <c r="AF4867" s="131">
        <v>0</v>
      </c>
      <c r="AG4867" s="131">
        <v>0</v>
      </c>
      <c r="AH4867" s="43">
        <v>0</v>
      </c>
      <c r="AJ4867" s="69"/>
    </row>
    <row r="4868" spans="4:36">
      <c r="D4868" s="62">
        <v>1999</v>
      </c>
      <c r="E4868" s="62">
        <v>10</v>
      </c>
      <c r="F4868" s="62">
        <v>2000</v>
      </c>
      <c r="G4868" s="62">
        <v>2000</v>
      </c>
      <c r="H4868" s="131">
        <v>0</v>
      </c>
      <c r="I4868" s="131">
        <v>0</v>
      </c>
      <c r="J4868" s="131">
        <v>0</v>
      </c>
      <c r="K4868" s="131">
        <v>0</v>
      </c>
      <c r="L4868" s="131">
        <v>0</v>
      </c>
      <c r="M4868" s="131">
        <v>0</v>
      </c>
      <c r="N4868" s="131">
        <v>0</v>
      </c>
      <c r="O4868" s="131">
        <v>0</v>
      </c>
      <c r="P4868" s="131">
        <v>0</v>
      </c>
      <c r="Q4868" s="131">
        <v>0</v>
      </c>
      <c r="R4868" s="131">
        <v>0</v>
      </c>
      <c r="S4868" s="131">
        <v>0</v>
      </c>
      <c r="T4868" s="131">
        <v>0</v>
      </c>
      <c r="U4868" s="131">
        <v>0</v>
      </c>
      <c r="V4868" s="131">
        <v>0</v>
      </c>
      <c r="W4868" s="131">
        <v>0</v>
      </c>
      <c r="X4868" s="132">
        <v>0</v>
      </c>
      <c r="Y4868" s="131">
        <v>0</v>
      </c>
      <c r="Z4868" s="131">
        <v>0</v>
      </c>
      <c r="AA4868" s="131">
        <v>0</v>
      </c>
      <c r="AB4868" s="131">
        <v>0</v>
      </c>
      <c r="AC4868" s="131">
        <v>0</v>
      </c>
      <c r="AD4868" s="131">
        <v>0</v>
      </c>
      <c r="AE4868" s="131">
        <v>0</v>
      </c>
      <c r="AF4868" s="131">
        <v>0</v>
      </c>
      <c r="AG4868" s="131">
        <v>0</v>
      </c>
      <c r="AH4868" s="43">
        <v>0</v>
      </c>
      <c r="AJ4868" s="69"/>
    </row>
    <row r="4869" spans="4:36">
      <c r="D4869" s="62">
        <v>1999</v>
      </c>
      <c r="E4869" s="62">
        <v>11</v>
      </c>
      <c r="F4869" s="62">
        <v>2000</v>
      </c>
      <c r="G4869" s="62">
        <v>2000</v>
      </c>
      <c r="H4869" s="131">
        <v>0</v>
      </c>
      <c r="I4869" s="131">
        <v>0</v>
      </c>
      <c r="J4869" s="131">
        <v>0</v>
      </c>
      <c r="K4869" s="131">
        <v>0</v>
      </c>
      <c r="L4869" s="131">
        <v>0</v>
      </c>
      <c r="M4869" s="131">
        <v>0</v>
      </c>
      <c r="N4869" s="131">
        <v>0</v>
      </c>
      <c r="O4869" s="131">
        <v>0</v>
      </c>
      <c r="P4869" s="131">
        <v>0</v>
      </c>
      <c r="Q4869" s="131">
        <v>0</v>
      </c>
      <c r="R4869" s="131">
        <v>0</v>
      </c>
      <c r="S4869" s="131">
        <v>0</v>
      </c>
      <c r="T4869" s="131">
        <v>0</v>
      </c>
      <c r="U4869" s="131">
        <v>0</v>
      </c>
      <c r="V4869" s="131">
        <v>0</v>
      </c>
      <c r="W4869" s="131">
        <v>0</v>
      </c>
      <c r="X4869" s="132">
        <v>0</v>
      </c>
      <c r="Y4869" s="131">
        <v>0</v>
      </c>
      <c r="Z4869" s="131">
        <v>0</v>
      </c>
      <c r="AA4869" s="131">
        <v>0</v>
      </c>
      <c r="AB4869" s="131">
        <v>0</v>
      </c>
      <c r="AC4869" s="131">
        <v>0</v>
      </c>
      <c r="AD4869" s="131">
        <v>0</v>
      </c>
      <c r="AE4869" s="131">
        <v>0</v>
      </c>
      <c r="AF4869" s="131">
        <v>0</v>
      </c>
      <c r="AG4869" s="131">
        <v>0</v>
      </c>
      <c r="AH4869" s="43">
        <v>0</v>
      </c>
      <c r="AJ4869" s="69"/>
    </row>
    <row r="4870" spans="4:36">
      <c r="D4870" s="62">
        <v>1999</v>
      </c>
      <c r="E4870" s="62">
        <v>12</v>
      </c>
      <c r="F4870" s="62">
        <v>2000</v>
      </c>
      <c r="G4870" s="62">
        <v>2000</v>
      </c>
      <c r="H4870" s="131">
        <v>0</v>
      </c>
      <c r="I4870" s="131">
        <v>0</v>
      </c>
      <c r="J4870" s="131">
        <v>0</v>
      </c>
      <c r="K4870" s="131">
        <v>0</v>
      </c>
      <c r="L4870" s="131">
        <v>0</v>
      </c>
      <c r="M4870" s="131">
        <v>0</v>
      </c>
      <c r="N4870" s="131">
        <v>0</v>
      </c>
      <c r="O4870" s="131">
        <v>0</v>
      </c>
      <c r="P4870" s="131">
        <v>0</v>
      </c>
      <c r="Q4870" s="131">
        <v>0</v>
      </c>
      <c r="R4870" s="131">
        <v>0</v>
      </c>
      <c r="S4870" s="131">
        <v>0</v>
      </c>
      <c r="T4870" s="131">
        <v>0</v>
      </c>
      <c r="U4870" s="131">
        <v>0</v>
      </c>
      <c r="V4870" s="131">
        <v>0</v>
      </c>
      <c r="W4870" s="131">
        <v>0</v>
      </c>
      <c r="X4870" s="132">
        <v>0</v>
      </c>
      <c r="Y4870" s="131">
        <v>0</v>
      </c>
      <c r="Z4870" s="131">
        <v>0</v>
      </c>
      <c r="AA4870" s="131">
        <v>0</v>
      </c>
      <c r="AB4870" s="131">
        <v>0</v>
      </c>
      <c r="AC4870" s="131">
        <v>0</v>
      </c>
      <c r="AD4870" s="131">
        <v>0</v>
      </c>
      <c r="AE4870" s="131">
        <v>0</v>
      </c>
      <c r="AF4870" s="131">
        <v>0</v>
      </c>
      <c r="AG4870" s="131">
        <v>0</v>
      </c>
      <c r="AH4870" s="43">
        <v>0</v>
      </c>
      <c r="AJ4870" s="69"/>
    </row>
    <row r="4871" spans="4:36">
      <c r="D4871" s="62">
        <v>2000</v>
      </c>
      <c r="E4871" s="62">
        <v>1</v>
      </c>
      <c r="F4871" s="62">
        <v>2000</v>
      </c>
      <c r="G4871" s="62">
        <v>2000</v>
      </c>
      <c r="H4871" s="131">
        <v>0</v>
      </c>
      <c r="I4871" s="131">
        <v>0</v>
      </c>
      <c r="J4871" s="131">
        <v>0</v>
      </c>
      <c r="K4871" s="131">
        <v>0</v>
      </c>
      <c r="L4871" s="131">
        <v>0</v>
      </c>
      <c r="M4871" s="131">
        <v>0</v>
      </c>
      <c r="N4871" s="131">
        <v>0</v>
      </c>
      <c r="O4871" s="131">
        <v>0</v>
      </c>
      <c r="P4871" s="131">
        <v>0</v>
      </c>
      <c r="Q4871" s="131">
        <v>0</v>
      </c>
      <c r="R4871" s="131">
        <v>0</v>
      </c>
      <c r="S4871" s="131">
        <v>0</v>
      </c>
      <c r="T4871" s="131">
        <v>0</v>
      </c>
      <c r="U4871" s="131">
        <v>0</v>
      </c>
      <c r="V4871" s="131">
        <v>0</v>
      </c>
      <c r="W4871" s="131">
        <v>0</v>
      </c>
      <c r="X4871" s="132">
        <v>0</v>
      </c>
      <c r="Y4871" s="131">
        <v>0</v>
      </c>
      <c r="Z4871" s="131">
        <v>0</v>
      </c>
      <c r="AA4871" s="131">
        <v>0</v>
      </c>
      <c r="AB4871" s="131">
        <v>0</v>
      </c>
      <c r="AC4871" s="131">
        <v>0</v>
      </c>
      <c r="AD4871" s="131">
        <v>0</v>
      </c>
      <c r="AE4871" s="131">
        <v>0</v>
      </c>
      <c r="AF4871" s="131">
        <v>0</v>
      </c>
      <c r="AG4871" s="131">
        <v>0</v>
      </c>
      <c r="AH4871" s="43">
        <v>0</v>
      </c>
      <c r="AJ4871" s="69"/>
    </row>
    <row r="4872" spans="4:36">
      <c r="D4872" s="62">
        <v>2000</v>
      </c>
      <c r="E4872" s="62">
        <v>2</v>
      </c>
      <c r="F4872" s="62">
        <v>2000</v>
      </c>
      <c r="G4872" s="62">
        <v>2000</v>
      </c>
      <c r="H4872" s="131">
        <v>0</v>
      </c>
      <c r="I4872" s="131">
        <v>0</v>
      </c>
      <c r="J4872" s="131">
        <v>0</v>
      </c>
      <c r="K4872" s="131">
        <v>0</v>
      </c>
      <c r="L4872" s="131">
        <v>0</v>
      </c>
      <c r="M4872" s="131">
        <v>0</v>
      </c>
      <c r="N4872" s="131">
        <v>0</v>
      </c>
      <c r="O4872" s="131">
        <v>0</v>
      </c>
      <c r="P4872" s="131">
        <v>0</v>
      </c>
      <c r="Q4872" s="131">
        <v>0</v>
      </c>
      <c r="R4872" s="131">
        <v>0</v>
      </c>
      <c r="S4872" s="131">
        <v>0</v>
      </c>
      <c r="T4872" s="131">
        <v>0</v>
      </c>
      <c r="U4872" s="131">
        <v>0</v>
      </c>
      <c r="V4872" s="131">
        <v>0</v>
      </c>
      <c r="W4872" s="131">
        <v>0</v>
      </c>
      <c r="X4872" s="132">
        <v>0</v>
      </c>
      <c r="Y4872" s="131">
        <v>0</v>
      </c>
      <c r="Z4872" s="131">
        <v>0</v>
      </c>
      <c r="AA4872" s="131">
        <v>0</v>
      </c>
      <c r="AB4872" s="131">
        <v>0</v>
      </c>
      <c r="AC4872" s="131">
        <v>0</v>
      </c>
      <c r="AD4872" s="131">
        <v>0</v>
      </c>
      <c r="AE4872" s="131">
        <v>0</v>
      </c>
      <c r="AF4872" s="131">
        <v>0</v>
      </c>
      <c r="AG4872" s="131">
        <v>0</v>
      </c>
      <c r="AH4872" s="43">
        <v>0</v>
      </c>
      <c r="AJ4872" s="69"/>
    </row>
    <row r="4873" spans="4:36">
      <c r="D4873" s="62">
        <v>2000</v>
      </c>
      <c r="E4873" s="62">
        <v>3</v>
      </c>
      <c r="F4873" s="62">
        <v>2000</v>
      </c>
      <c r="G4873" s="62">
        <v>2000</v>
      </c>
      <c r="H4873" s="131">
        <v>0</v>
      </c>
      <c r="I4873" s="131">
        <v>0</v>
      </c>
      <c r="J4873" s="131">
        <v>0</v>
      </c>
      <c r="K4873" s="131">
        <v>0</v>
      </c>
      <c r="L4873" s="131">
        <v>0</v>
      </c>
      <c r="M4873" s="131">
        <v>0</v>
      </c>
      <c r="N4873" s="131">
        <v>0</v>
      </c>
      <c r="O4873" s="131">
        <v>0</v>
      </c>
      <c r="P4873" s="131">
        <v>0</v>
      </c>
      <c r="Q4873" s="131">
        <v>0</v>
      </c>
      <c r="R4873" s="131">
        <v>0</v>
      </c>
      <c r="S4873" s="131">
        <v>0</v>
      </c>
      <c r="T4873" s="131">
        <v>0</v>
      </c>
      <c r="U4873" s="131">
        <v>0</v>
      </c>
      <c r="V4873" s="131">
        <v>0</v>
      </c>
      <c r="W4873" s="131">
        <v>0</v>
      </c>
      <c r="X4873" s="132">
        <v>0</v>
      </c>
      <c r="Y4873" s="131">
        <v>0</v>
      </c>
      <c r="Z4873" s="131">
        <v>0</v>
      </c>
      <c r="AA4873" s="131">
        <v>0</v>
      </c>
      <c r="AB4873" s="131">
        <v>0</v>
      </c>
      <c r="AC4873" s="131">
        <v>0</v>
      </c>
      <c r="AD4873" s="131">
        <v>0</v>
      </c>
      <c r="AE4873" s="131">
        <v>0</v>
      </c>
      <c r="AF4873" s="131">
        <v>0</v>
      </c>
      <c r="AG4873" s="131">
        <v>0</v>
      </c>
      <c r="AH4873" s="43">
        <v>0</v>
      </c>
      <c r="AJ4873" s="69"/>
    </row>
    <row r="4874" spans="4:36">
      <c r="D4874" s="62">
        <v>2000</v>
      </c>
      <c r="E4874" s="62">
        <v>4</v>
      </c>
      <c r="F4874" s="62">
        <v>2000</v>
      </c>
      <c r="G4874" s="62">
        <v>2000</v>
      </c>
      <c r="H4874" s="131">
        <v>0</v>
      </c>
      <c r="I4874" s="131">
        <v>0</v>
      </c>
      <c r="J4874" s="131">
        <v>0</v>
      </c>
      <c r="K4874" s="131">
        <v>0</v>
      </c>
      <c r="L4874" s="131">
        <v>0</v>
      </c>
      <c r="M4874" s="131">
        <v>0</v>
      </c>
      <c r="N4874" s="131">
        <v>0</v>
      </c>
      <c r="O4874" s="131">
        <v>0</v>
      </c>
      <c r="P4874" s="131">
        <v>0</v>
      </c>
      <c r="Q4874" s="131">
        <v>0</v>
      </c>
      <c r="R4874" s="131">
        <v>0</v>
      </c>
      <c r="S4874" s="131">
        <v>0</v>
      </c>
      <c r="T4874" s="131">
        <v>0</v>
      </c>
      <c r="U4874" s="131">
        <v>0</v>
      </c>
      <c r="V4874" s="131">
        <v>0</v>
      </c>
      <c r="W4874" s="131">
        <v>0</v>
      </c>
      <c r="X4874" s="132">
        <v>0</v>
      </c>
      <c r="Y4874" s="131">
        <v>0</v>
      </c>
      <c r="Z4874" s="131">
        <v>0</v>
      </c>
      <c r="AA4874" s="131">
        <v>0</v>
      </c>
      <c r="AB4874" s="131">
        <v>0</v>
      </c>
      <c r="AC4874" s="131">
        <v>0</v>
      </c>
      <c r="AD4874" s="131">
        <v>0</v>
      </c>
      <c r="AE4874" s="131">
        <v>0</v>
      </c>
      <c r="AF4874" s="131">
        <v>0</v>
      </c>
      <c r="AG4874" s="131">
        <v>0</v>
      </c>
      <c r="AH4874" s="43">
        <v>0</v>
      </c>
      <c r="AJ4874" s="69"/>
    </row>
    <row r="4875" spans="4:36">
      <c r="D4875" s="62">
        <v>2000</v>
      </c>
      <c r="E4875" s="62">
        <v>5</v>
      </c>
      <c r="F4875" s="62">
        <v>2000</v>
      </c>
      <c r="G4875" s="62">
        <v>2001</v>
      </c>
      <c r="H4875" s="131">
        <v>0</v>
      </c>
      <c r="I4875" s="131">
        <v>0</v>
      </c>
      <c r="J4875" s="131">
        <v>0</v>
      </c>
      <c r="K4875" s="131">
        <v>0</v>
      </c>
      <c r="L4875" s="131">
        <v>0</v>
      </c>
      <c r="M4875" s="131">
        <v>0</v>
      </c>
      <c r="N4875" s="131">
        <v>0</v>
      </c>
      <c r="O4875" s="131">
        <v>0</v>
      </c>
      <c r="P4875" s="131">
        <v>0</v>
      </c>
      <c r="Q4875" s="131">
        <v>0</v>
      </c>
      <c r="R4875" s="131">
        <v>0</v>
      </c>
      <c r="S4875" s="131">
        <v>0</v>
      </c>
      <c r="T4875" s="131">
        <v>0</v>
      </c>
      <c r="U4875" s="131">
        <v>0</v>
      </c>
      <c r="V4875" s="131">
        <v>0</v>
      </c>
      <c r="W4875" s="131">
        <v>0</v>
      </c>
      <c r="X4875" s="132">
        <v>0</v>
      </c>
      <c r="Y4875" s="131">
        <v>0</v>
      </c>
      <c r="Z4875" s="131">
        <v>0</v>
      </c>
      <c r="AA4875" s="131">
        <v>0</v>
      </c>
      <c r="AB4875" s="131">
        <v>0</v>
      </c>
      <c r="AC4875" s="131">
        <v>0</v>
      </c>
      <c r="AD4875" s="131">
        <v>0</v>
      </c>
      <c r="AE4875" s="131">
        <v>0</v>
      </c>
      <c r="AF4875" s="131">
        <v>0</v>
      </c>
      <c r="AG4875" s="131">
        <v>0</v>
      </c>
      <c r="AH4875" s="43">
        <v>0</v>
      </c>
      <c r="AJ4875" s="69"/>
    </row>
    <row r="4876" spans="4:36">
      <c r="D4876" s="62">
        <v>2000</v>
      </c>
      <c r="E4876" s="62">
        <v>6</v>
      </c>
      <c r="F4876" s="62">
        <v>2000</v>
      </c>
      <c r="G4876" s="62">
        <v>2001</v>
      </c>
      <c r="H4876" s="131">
        <v>0</v>
      </c>
      <c r="I4876" s="131">
        <v>0</v>
      </c>
      <c r="J4876" s="131">
        <v>0</v>
      </c>
      <c r="K4876" s="131">
        <v>0</v>
      </c>
      <c r="L4876" s="131">
        <v>0</v>
      </c>
      <c r="M4876" s="131">
        <v>0</v>
      </c>
      <c r="N4876" s="131">
        <v>0</v>
      </c>
      <c r="O4876" s="131">
        <v>0</v>
      </c>
      <c r="P4876" s="131">
        <v>0</v>
      </c>
      <c r="Q4876" s="131">
        <v>0</v>
      </c>
      <c r="R4876" s="131">
        <v>0</v>
      </c>
      <c r="S4876" s="131">
        <v>0</v>
      </c>
      <c r="T4876" s="131">
        <v>0</v>
      </c>
      <c r="U4876" s="131">
        <v>0</v>
      </c>
      <c r="V4876" s="131">
        <v>0</v>
      </c>
      <c r="W4876" s="131">
        <v>0</v>
      </c>
      <c r="X4876" s="132">
        <v>0</v>
      </c>
      <c r="Y4876" s="131">
        <v>0</v>
      </c>
      <c r="Z4876" s="131">
        <v>0</v>
      </c>
      <c r="AA4876" s="131">
        <v>0</v>
      </c>
      <c r="AB4876" s="131">
        <v>0</v>
      </c>
      <c r="AC4876" s="131">
        <v>0</v>
      </c>
      <c r="AD4876" s="131">
        <v>0</v>
      </c>
      <c r="AE4876" s="131">
        <v>0</v>
      </c>
      <c r="AF4876" s="131">
        <v>0</v>
      </c>
      <c r="AG4876" s="131">
        <v>0</v>
      </c>
      <c r="AH4876" s="43">
        <v>0</v>
      </c>
      <c r="AJ4876" s="69"/>
    </row>
    <row r="4877" spans="4:36">
      <c r="D4877" s="62">
        <v>2000</v>
      </c>
      <c r="E4877" s="62">
        <v>7</v>
      </c>
      <c r="F4877" s="62">
        <v>2001</v>
      </c>
      <c r="G4877" s="62">
        <v>2001</v>
      </c>
      <c r="H4877" s="131">
        <v>0</v>
      </c>
      <c r="I4877" s="131">
        <v>0</v>
      </c>
      <c r="J4877" s="131">
        <v>0</v>
      </c>
      <c r="K4877" s="131">
        <v>0</v>
      </c>
      <c r="L4877" s="131">
        <v>0</v>
      </c>
      <c r="M4877" s="131">
        <v>0</v>
      </c>
      <c r="N4877" s="131">
        <v>0</v>
      </c>
      <c r="O4877" s="131">
        <v>0</v>
      </c>
      <c r="P4877" s="131">
        <v>0</v>
      </c>
      <c r="Q4877" s="131">
        <v>0</v>
      </c>
      <c r="R4877" s="131">
        <v>0</v>
      </c>
      <c r="S4877" s="131">
        <v>0</v>
      </c>
      <c r="T4877" s="131">
        <v>0</v>
      </c>
      <c r="U4877" s="131">
        <v>0</v>
      </c>
      <c r="V4877" s="131">
        <v>0</v>
      </c>
      <c r="W4877" s="131">
        <v>0</v>
      </c>
      <c r="X4877" s="132">
        <v>0</v>
      </c>
      <c r="Y4877" s="131">
        <v>0</v>
      </c>
      <c r="Z4877" s="131">
        <v>0</v>
      </c>
      <c r="AA4877" s="131">
        <v>0</v>
      </c>
      <c r="AB4877" s="131">
        <v>0</v>
      </c>
      <c r="AC4877" s="131">
        <v>0</v>
      </c>
      <c r="AD4877" s="131">
        <v>0</v>
      </c>
      <c r="AE4877" s="131">
        <v>0</v>
      </c>
      <c r="AF4877" s="131">
        <v>0</v>
      </c>
      <c r="AG4877" s="131">
        <v>0</v>
      </c>
      <c r="AH4877" s="43">
        <v>0</v>
      </c>
      <c r="AJ4877" s="69"/>
    </row>
    <row r="4878" spans="4:36">
      <c r="D4878" s="62">
        <v>2000</v>
      </c>
      <c r="E4878" s="62">
        <v>8</v>
      </c>
      <c r="F4878" s="62">
        <v>2001</v>
      </c>
      <c r="G4878" s="62">
        <v>2001</v>
      </c>
      <c r="H4878" s="131">
        <v>0</v>
      </c>
      <c r="I4878" s="131">
        <v>0</v>
      </c>
      <c r="J4878" s="131">
        <v>0</v>
      </c>
      <c r="K4878" s="131">
        <v>0</v>
      </c>
      <c r="L4878" s="131">
        <v>0</v>
      </c>
      <c r="M4878" s="131">
        <v>0</v>
      </c>
      <c r="N4878" s="131">
        <v>0</v>
      </c>
      <c r="O4878" s="131">
        <v>0</v>
      </c>
      <c r="P4878" s="131">
        <v>0</v>
      </c>
      <c r="Q4878" s="131">
        <v>0</v>
      </c>
      <c r="R4878" s="131">
        <v>0</v>
      </c>
      <c r="S4878" s="131">
        <v>0</v>
      </c>
      <c r="T4878" s="131">
        <v>0</v>
      </c>
      <c r="U4878" s="131">
        <v>0</v>
      </c>
      <c r="V4878" s="131">
        <v>0</v>
      </c>
      <c r="W4878" s="131">
        <v>0</v>
      </c>
      <c r="X4878" s="132">
        <v>0</v>
      </c>
      <c r="Y4878" s="131">
        <v>0</v>
      </c>
      <c r="Z4878" s="131">
        <v>0</v>
      </c>
      <c r="AA4878" s="131">
        <v>0</v>
      </c>
      <c r="AB4878" s="131">
        <v>0</v>
      </c>
      <c r="AC4878" s="131">
        <v>0</v>
      </c>
      <c r="AD4878" s="131">
        <v>0</v>
      </c>
      <c r="AE4878" s="131">
        <v>0</v>
      </c>
      <c r="AF4878" s="131">
        <v>0</v>
      </c>
      <c r="AG4878" s="131">
        <v>0</v>
      </c>
      <c r="AH4878" s="43">
        <v>0</v>
      </c>
      <c r="AJ4878" s="69"/>
    </row>
    <row r="4879" spans="4:36">
      <c r="D4879" s="62">
        <v>2000</v>
      </c>
      <c r="E4879" s="62">
        <v>9</v>
      </c>
      <c r="F4879" s="62">
        <v>2001</v>
      </c>
      <c r="G4879" s="62">
        <v>2001</v>
      </c>
      <c r="H4879" s="131">
        <v>0</v>
      </c>
      <c r="I4879" s="131">
        <v>0</v>
      </c>
      <c r="J4879" s="131">
        <v>0</v>
      </c>
      <c r="K4879" s="131">
        <v>0</v>
      </c>
      <c r="L4879" s="131">
        <v>0</v>
      </c>
      <c r="M4879" s="131">
        <v>0</v>
      </c>
      <c r="N4879" s="131">
        <v>0</v>
      </c>
      <c r="O4879" s="131">
        <v>0</v>
      </c>
      <c r="P4879" s="131">
        <v>0</v>
      </c>
      <c r="Q4879" s="131">
        <v>0</v>
      </c>
      <c r="R4879" s="131">
        <v>0</v>
      </c>
      <c r="S4879" s="131">
        <v>0</v>
      </c>
      <c r="T4879" s="131">
        <v>0</v>
      </c>
      <c r="U4879" s="131">
        <v>0</v>
      </c>
      <c r="V4879" s="131">
        <v>0</v>
      </c>
      <c r="W4879" s="131">
        <v>0</v>
      </c>
      <c r="X4879" s="132">
        <v>0</v>
      </c>
      <c r="Y4879" s="131">
        <v>0</v>
      </c>
      <c r="Z4879" s="131">
        <v>0</v>
      </c>
      <c r="AA4879" s="131">
        <v>0</v>
      </c>
      <c r="AB4879" s="131">
        <v>0</v>
      </c>
      <c r="AC4879" s="131">
        <v>0</v>
      </c>
      <c r="AD4879" s="131">
        <v>0</v>
      </c>
      <c r="AE4879" s="131">
        <v>0</v>
      </c>
      <c r="AF4879" s="131">
        <v>0</v>
      </c>
      <c r="AG4879" s="131">
        <v>0</v>
      </c>
      <c r="AH4879" s="43">
        <v>0</v>
      </c>
      <c r="AJ4879" s="69"/>
    </row>
    <row r="4880" spans="4:36">
      <c r="D4880" s="62">
        <v>2000</v>
      </c>
      <c r="E4880" s="62">
        <v>10</v>
      </c>
      <c r="F4880" s="62">
        <v>2001</v>
      </c>
      <c r="G4880" s="62">
        <v>2001</v>
      </c>
      <c r="H4880" s="131">
        <v>0</v>
      </c>
      <c r="I4880" s="131">
        <v>0</v>
      </c>
      <c r="J4880" s="131">
        <v>0</v>
      </c>
      <c r="K4880" s="131">
        <v>0</v>
      </c>
      <c r="L4880" s="131">
        <v>0</v>
      </c>
      <c r="M4880" s="131">
        <v>0</v>
      </c>
      <c r="N4880" s="131">
        <v>0</v>
      </c>
      <c r="O4880" s="131">
        <v>0</v>
      </c>
      <c r="P4880" s="131">
        <v>0</v>
      </c>
      <c r="Q4880" s="131">
        <v>0</v>
      </c>
      <c r="R4880" s="131">
        <v>0</v>
      </c>
      <c r="S4880" s="131">
        <v>0</v>
      </c>
      <c r="T4880" s="131">
        <v>0</v>
      </c>
      <c r="U4880" s="131">
        <v>0</v>
      </c>
      <c r="V4880" s="131">
        <v>0</v>
      </c>
      <c r="W4880" s="131">
        <v>0</v>
      </c>
      <c r="X4880" s="132">
        <v>0</v>
      </c>
      <c r="Y4880" s="131">
        <v>0</v>
      </c>
      <c r="Z4880" s="131">
        <v>0</v>
      </c>
      <c r="AA4880" s="131">
        <v>0</v>
      </c>
      <c r="AB4880" s="131">
        <v>0</v>
      </c>
      <c r="AC4880" s="131">
        <v>0</v>
      </c>
      <c r="AD4880" s="131">
        <v>0</v>
      </c>
      <c r="AE4880" s="131">
        <v>0</v>
      </c>
      <c r="AF4880" s="131">
        <v>0</v>
      </c>
      <c r="AG4880" s="131">
        <v>0</v>
      </c>
      <c r="AH4880" s="43">
        <v>0</v>
      </c>
      <c r="AJ4880" s="69"/>
    </row>
    <row r="4881" spans="4:36">
      <c r="D4881" s="62">
        <v>2000</v>
      </c>
      <c r="E4881" s="62">
        <v>11</v>
      </c>
      <c r="F4881" s="62">
        <v>2001</v>
      </c>
      <c r="G4881" s="62">
        <v>2001</v>
      </c>
      <c r="H4881" s="131">
        <v>0</v>
      </c>
      <c r="I4881" s="131">
        <v>0</v>
      </c>
      <c r="J4881" s="131">
        <v>0</v>
      </c>
      <c r="K4881" s="131">
        <v>0</v>
      </c>
      <c r="L4881" s="131">
        <v>0</v>
      </c>
      <c r="M4881" s="131">
        <v>0</v>
      </c>
      <c r="N4881" s="131">
        <v>0</v>
      </c>
      <c r="O4881" s="131">
        <v>0</v>
      </c>
      <c r="P4881" s="131">
        <v>0</v>
      </c>
      <c r="Q4881" s="131">
        <v>0</v>
      </c>
      <c r="R4881" s="131">
        <v>0</v>
      </c>
      <c r="S4881" s="131">
        <v>0</v>
      </c>
      <c r="T4881" s="131">
        <v>0</v>
      </c>
      <c r="U4881" s="131">
        <v>0</v>
      </c>
      <c r="V4881" s="131">
        <v>0</v>
      </c>
      <c r="W4881" s="131">
        <v>0</v>
      </c>
      <c r="X4881" s="132">
        <v>0</v>
      </c>
      <c r="Y4881" s="131">
        <v>0</v>
      </c>
      <c r="Z4881" s="131">
        <v>0</v>
      </c>
      <c r="AA4881" s="131">
        <v>0</v>
      </c>
      <c r="AB4881" s="131">
        <v>0</v>
      </c>
      <c r="AC4881" s="131">
        <v>0</v>
      </c>
      <c r="AD4881" s="131">
        <v>0</v>
      </c>
      <c r="AE4881" s="131">
        <v>0</v>
      </c>
      <c r="AF4881" s="131">
        <v>0</v>
      </c>
      <c r="AG4881" s="131">
        <v>0</v>
      </c>
      <c r="AH4881" s="43">
        <v>0</v>
      </c>
      <c r="AJ4881" s="69"/>
    </row>
    <row r="4882" spans="4:36">
      <c r="D4882" s="62">
        <v>2000</v>
      </c>
      <c r="E4882" s="62">
        <v>12</v>
      </c>
      <c r="F4882" s="62">
        <v>2001</v>
      </c>
      <c r="G4882" s="62">
        <v>2001</v>
      </c>
      <c r="H4882" s="131">
        <v>0</v>
      </c>
      <c r="I4882" s="131">
        <v>0</v>
      </c>
      <c r="J4882" s="131">
        <v>0</v>
      </c>
      <c r="K4882" s="131">
        <v>0</v>
      </c>
      <c r="L4882" s="131">
        <v>0</v>
      </c>
      <c r="M4882" s="131">
        <v>0</v>
      </c>
      <c r="N4882" s="131">
        <v>0</v>
      </c>
      <c r="O4882" s="131">
        <v>0</v>
      </c>
      <c r="P4882" s="131">
        <v>0</v>
      </c>
      <c r="Q4882" s="131">
        <v>0</v>
      </c>
      <c r="R4882" s="131">
        <v>0</v>
      </c>
      <c r="S4882" s="131">
        <v>0</v>
      </c>
      <c r="T4882" s="131">
        <v>0</v>
      </c>
      <c r="U4882" s="131">
        <v>0</v>
      </c>
      <c r="V4882" s="131">
        <v>0</v>
      </c>
      <c r="W4882" s="131">
        <v>0</v>
      </c>
      <c r="X4882" s="132">
        <v>0</v>
      </c>
      <c r="Y4882" s="131">
        <v>0</v>
      </c>
      <c r="Z4882" s="131">
        <v>0</v>
      </c>
      <c r="AA4882" s="131">
        <v>0</v>
      </c>
      <c r="AB4882" s="131">
        <v>0</v>
      </c>
      <c r="AC4882" s="131">
        <v>0</v>
      </c>
      <c r="AD4882" s="131">
        <v>0</v>
      </c>
      <c r="AE4882" s="131">
        <v>0</v>
      </c>
      <c r="AF4882" s="131">
        <v>0</v>
      </c>
      <c r="AG4882" s="131">
        <v>0</v>
      </c>
      <c r="AH4882" s="43">
        <v>0</v>
      </c>
      <c r="AJ4882" s="69"/>
    </row>
    <row r="4883" spans="4:36">
      <c r="D4883" s="62">
        <v>2001</v>
      </c>
      <c r="E4883" s="62">
        <v>1</v>
      </c>
      <c r="F4883" s="62">
        <v>2001</v>
      </c>
      <c r="G4883" s="62">
        <v>2001</v>
      </c>
      <c r="H4883" s="131">
        <v>0</v>
      </c>
      <c r="I4883" s="131">
        <v>0</v>
      </c>
      <c r="J4883" s="131">
        <v>0</v>
      </c>
      <c r="K4883" s="131">
        <v>0</v>
      </c>
      <c r="L4883" s="131">
        <v>0</v>
      </c>
      <c r="M4883" s="131">
        <v>0</v>
      </c>
      <c r="N4883" s="131">
        <v>0</v>
      </c>
      <c r="O4883" s="131">
        <v>0</v>
      </c>
      <c r="P4883" s="131">
        <v>0</v>
      </c>
      <c r="Q4883" s="131">
        <v>0</v>
      </c>
      <c r="R4883" s="131">
        <v>0</v>
      </c>
      <c r="S4883" s="131">
        <v>0</v>
      </c>
      <c r="T4883" s="131">
        <v>0</v>
      </c>
      <c r="U4883" s="131">
        <v>0</v>
      </c>
      <c r="V4883" s="131">
        <v>0</v>
      </c>
      <c r="W4883" s="131">
        <v>0</v>
      </c>
      <c r="X4883" s="132">
        <v>0</v>
      </c>
      <c r="Y4883" s="131">
        <v>0</v>
      </c>
      <c r="Z4883" s="131">
        <v>0</v>
      </c>
      <c r="AA4883" s="131">
        <v>0</v>
      </c>
      <c r="AB4883" s="131">
        <v>0</v>
      </c>
      <c r="AC4883" s="131">
        <v>0</v>
      </c>
      <c r="AD4883" s="131">
        <v>0</v>
      </c>
      <c r="AE4883" s="131">
        <v>0</v>
      </c>
      <c r="AF4883" s="131">
        <v>0</v>
      </c>
      <c r="AG4883" s="131">
        <v>0</v>
      </c>
      <c r="AH4883" s="43">
        <v>0</v>
      </c>
      <c r="AJ4883" s="69"/>
    </row>
    <row r="4884" spans="4:36">
      <c r="D4884" s="62">
        <v>2001</v>
      </c>
      <c r="E4884" s="62">
        <v>2</v>
      </c>
      <c r="F4884" s="62">
        <v>2001</v>
      </c>
      <c r="G4884" s="62">
        <v>2001</v>
      </c>
      <c r="H4884" s="131">
        <v>0</v>
      </c>
      <c r="I4884" s="131">
        <v>0</v>
      </c>
      <c r="J4884" s="131">
        <v>0</v>
      </c>
      <c r="K4884" s="131">
        <v>0</v>
      </c>
      <c r="L4884" s="131">
        <v>0</v>
      </c>
      <c r="M4884" s="131">
        <v>0</v>
      </c>
      <c r="N4884" s="131">
        <v>0</v>
      </c>
      <c r="O4884" s="131">
        <v>0</v>
      </c>
      <c r="P4884" s="131">
        <v>0</v>
      </c>
      <c r="Q4884" s="131">
        <v>0</v>
      </c>
      <c r="R4884" s="131">
        <v>0</v>
      </c>
      <c r="S4884" s="131">
        <v>0</v>
      </c>
      <c r="T4884" s="131">
        <v>0</v>
      </c>
      <c r="U4884" s="131">
        <v>0</v>
      </c>
      <c r="V4884" s="131">
        <v>0</v>
      </c>
      <c r="W4884" s="131">
        <v>0</v>
      </c>
      <c r="X4884" s="132">
        <v>0</v>
      </c>
      <c r="Y4884" s="131">
        <v>0</v>
      </c>
      <c r="Z4884" s="131">
        <v>0</v>
      </c>
      <c r="AA4884" s="131">
        <v>0</v>
      </c>
      <c r="AB4884" s="131">
        <v>0</v>
      </c>
      <c r="AC4884" s="131">
        <v>0</v>
      </c>
      <c r="AD4884" s="131">
        <v>0</v>
      </c>
      <c r="AE4884" s="131">
        <v>0</v>
      </c>
      <c r="AF4884" s="131">
        <v>0</v>
      </c>
      <c r="AG4884" s="131">
        <v>0</v>
      </c>
      <c r="AH4884" s="43">
        <v>0</v>
      </c>
      <c r="AJ4884" s="69"/>
    </row>
    <row r="4885" spans="4:36">
      <c r="D4885" s="62">
        <v>2001</v>
      </c>
      <c r="E4885" s="62">
        <v>3</v>
      </c>
      <c r="F4885" s="62">
        <v>2001</v>
      </c>
      <c r="G4885" s="62">
        <v>2001</v>
      </c>
      <c r="H4885" s="131">
        <v>0</v>
      </c>
      <c r="I4885" s="131">
        <v>0</v>
      </c>
      <c r="J4885" s="131">
        <v>0</v>
      </c>
      <c r="K4885" s="131">
        <v>0</v>
      </c>
      <c r="L4885" s="131">
        <v>0</v>
      </c>
      <c r="M4885" s="131">
        <v>0</v>
      </c>
      <c r="N4885" s="131">
        <v>0</v>
      </c>
      <c r="O4885" s="131">
        <v>0</v>
      </c>
      <c r="P4885" s="131">
        <v>0</v>
      </c>
      <c r="Q4885" s="131">
        <v>0</v>
      </c>
      <c r="R4885" s="131">
        <v>0</v>
      </c>
      <c r="S4885" s="131">
        <v>0</v>
      </c>
      <c r="T4885" s="131">
        <v>0</v>
      </c>
      <c r="U4885" s="131">
        <v>0</v>
      </c>
      <c r="V4885" s="131">
        <v>0</v>
      </c>
      <c r="W4885" s="131">
        <v>0</v>
      </c>
      <c r="X4885" s="132">
        <v>0</v>
      </c>
      <c r="Y4885" s="131">
        <v>0</v>
      </c>
      <c r="Z4885" s="131">
        <v>0</v>
      </c>
      <c r="AA4885" s="131">
        <v>0</v>
      </c>
      <c r="AB4885" s="131">
        <v>0</v>
      </c>
      <c r="AC4885" s="131">
        <v>0</v>
      </c>
      <c r="AD4885" s="131">
        <v>0</v>
      </c>
      <c r="AE4885" s="131">
        <v>0</v>
      </c>
      <c r="AF4885" s="131">
        <v>0</v>
      </c>
      <c r="AG4885" s="131">
        <v>0</v>
      </c>
      <c r="AH4885" s="43">
        <v>0</v>
      </c>
      <c r="AJ4885" s="69"/>
    </row>
    <row r="4886" spans="4:36">
      <c r="D4886" s="62">
        <v>2001</v>
      </c>
      <c r="E4886" s="62">
        <v>4</v>
      </c>
      <c r="F4886" s="62">
        <v>2001</v>
      </c>
      <c r="G4886" s="62">
        <v>2001</v>
      </c>
      <c r="H4886" s="131">
        <v>0</v>
      </c>
      <c r="I4886" s="131">
        <v>0</v>
      </c>
      <c r="J4886" s="131">
        <v>0</v>
      </c>
      <c r="K4886" s="131">
        <v>0</v>
      </c>
      <c r="L4886" s="131">
        <v>0</v>
      </c>
      <c r="M4886" s="131">
        <v>0</v>
      </c>
      <c r="N4886" s="131">
        <v>0</v>
      </c>
      <c r="O4886" s="131">
        <v>0</v>
      </c>
      <c r="P4886" s="131">
        <v>0</v>
      </c>
      <c r="Q4886" s="131">
        <v>0</v>
      </c>
      <c r="R4886" s="131">
        <v>0</v>
      </c>
      <c r="S4886" s="131">
        <v>0</v>
      </c>
      <c r="T4886" s="131">
        <v>0</v>
      </c>
      <c r="U4886" s="131">
        <v>0</v>
      </c>
      <c r="V4886" s="131">
        <v>0</v>
      </c>
      <c r="W4886" s="131">
        <v>0</v>
      </c>
      <c r="X4886" s="132">
        <v>0</v>
      </c>
      <c r="Y4886" s="131">
        <v>0</v>
      </c>
      <c r="Z4886" s="131">
        <v>0</v>
      </c>
      <c r="AA4886" s="131">
        <v>0</v>
      </c>
      <c r="AB4886" s="131">
        <v>0</v>
      </c>
      <c r="AC4886" s="131">
        <v>0</v>
      </c>
      <c r="AD4886" s="131">
        <v>0</v>
      </c>
      <c r="AE4886" s="131">
        <v>0</v>
      </c>
      <c r="AF4886" s="131">
        <v>0</v>
      </c>
      <c r="AG4886" s="131">
        <v>0</v>
      </c>
      <c r="AH4886" s="43">
        <v>0</v>
      </c>
      <c r="AJ4886" s="69"/>
    </row>
    <row r="4887" spans="4:36">
      <c r="D4887" s="62">
        <v>2001</v>
      </c>
      <c r="E4887" s="62">
        <v>5</v>
      </c>
      <c r="F4887" s="62">
        <v>2001</v>
      </c>
      <c r="G4887" s="62">
        <v>2002</v>
      </c>
      <c r="H4887" s="131">
        <v>0</v>
      </c>
      <c r="I4887" s="131">
        <v>0</v>
      </c>
      <c r="J4887" s="131">
        <v>0</v>
      </c>
      <c r="K4887" s="131">
        <v>0</v>
      </c>
      <c r="L4887" s="131">
        <v>0</v>
      </c>
      <c r="M4887" s="131">
        <v>0</v>
      </c>
      <c r="N4887" s="131">
        <v>0</v>
      </c>
      <c r="O4887" s="131">
        <v>0</v>
      </c>
      <c r="P4887" s="131">
        <v>0</v>
      </c>
      <c r="Q4887" s="131">
        <v>0</v>
      </c>
      <c r="R4887" s="131">
        <v>0</v>
      </c>
      <c r="S4887" s="131">
        <v>0</v>
      </c>
      <c r="T4887" s="131">
        <v>0</v>
      </c>
      <c r="U4887" s="131">
        <v>0</v>
      </c>
      <c r="V4887" s="131">
        <v>0</v>
      </c>
      <c r="W4887" s="131">
        <v>0</v>
      </c>
      <c r="X4887" s="132">
        <v>0</v>
      </c>
      <c r="Y4887" s="131">
        <v>0</v>
      </c>
      <c r="Z4887" s="131">
        <v>0</v>
      </c>
      <c r="AA4887" s="131">
        <v>0</v>
      </c>
      <c r="AB4887" s="131">
        <v>0</v>
      </c>
      <c r="AC4887" s="131">
        <v>0</v>
      </c>
      <c r="AD4887" s="131">
        <v>0</v>
      </c>
      <c r="AE4887" s="131">
        <v>0</v>
      </c>
      <c r="AF4887" s="131">
        <v>0</v>
      </c>
      <c r="AG4887" s="131">
        <v>0</v>
      </c>
      <c r="AH4887" s="43">
        <v>0</v>
      </c>
      <c r="AJ4887" s="69"/>
    </row>
    <row r="4888" spans="4:36">
      <c r="D4888" s="62">
        <v>2001</v>
      </c>
      <c r="E4888" s="62">
        <v>6</v>
      </c>
      <c r="F4888" s="62">
        <v>2001</v>
      </c>
      <c r="G4888" s="62">
        <v>2002</v>
      </c>
      <c r="H4888" s="131">
        <v>0</v>
      </c>
      <c r="I4888" s="131">
        <v>0</v>
      </c>
      <c r="J4888" s="131">
        <v>0</v>
      </c>
      <c r="K4888" s="131">
        <v>0</v>
      </c>
      <c r="L4888" s="131">
        <v>0</v>
      </c>
      <c r="M4888" s="131">
        <v>0</v>
      </c>
      <c r="N4888" s="131">
        <v>0</v>
      </c>
      <c r="O4888" s="131">
        <v>0</v>
      </c>
      <c r="P4888" s="131">
        <v>0</v>
      </c>
      <c r="Q4888" s="131">
        <v>0</v>
      </c>
      <c r="R4888" s="131">
        <v>0</v>
      </c>
      <c r="S4888" s="131">
        <v>0</v>
      </c>
      <c r="T4888" s="131">
        <v>0</v>
      </c>
      <c r="U4888" s="131">
        <v>0</v>
      </c>
      <c r="V4888" s="131">
        <v>0</v>
      </c>
      <c r="W4888" s="131">
        <v>0</v>
      </c>
      <c r="X4888" s="132">
        <v>0</v>
      </c>
      <c r="Y4888" s="131">
        <v>0</v>
      </c>
      <c r="Z4888" s="131">
        <v>0</v>
      </c>
      <c r="AA4888" s="131">
        <v>0</v>
      </c>
      <c r="AB4888" s="131">
        <v>0</v>
      </c>
      <c r="AC4888" s="131">
        <v>0</v>
      </c>
      <c r="AD4888" s="131">
        <v>0</v>
      </c>
      <c r="AE4888" s="131">
        <v>0</v>
      </c>
      <c r="AF4888" s="131">
        <v>0</v>
      </c>
      <c r="AG4888" s="131">
        <v>0</v>
      </c>
      <c r="AH4888" s="43">
        <v>0</v>
      </c>
      <c r="AJ4888" s="69"/>
    </row>
    <row r="4889" spans="4:36">
      <c r="D4889" s="62">
        <v>2001</v>
      </c>
      <c r="E4889" s="62">
        <v>7</v>
      </c>
      <c r="F4889" s="62">
        <v>2002</v>
      </c>
      <c r="G4889" s="62">
        <v>2002</v>
      </c>
      <c r="H4889" s="131">
        <v>0</v>
      </c>
      <c r="I4889" s="131">
        <v>0</v>
      </c>
      <c r="J4889" s="131">
        <v>0</v>
      </c>
      <c r="K4889" s="131">
        <v>0</v>
      </c>
      <c r="L4889" s="131">
        <v>0</v>
      </c>
      <c r="M4889" s="131">
        <v>0</v>
      </c>
      <c r="N4889" s="131">
        <v>0</v>
      </c>
      <c r="O4889" s="131">
        <v>0</v>
      </c>
      <c r="P4889" s="131">
        <v>0</v>
      </c>
      <c r="Q4889" s="131">
        <v>0</v>
      </c>
      <c r="R4889" s="131">
        <v>0</v>
      </c>
      <c r="S4889" s="131">
        <v>0</v>
      </c>
      <c r="T4889" s="131">
        <v>0</v>
      </c>
      <c r="U4889" s="131">
        <v>0</v>
      </c>
      <c r="V4889" s="131">
        <v>0</v>
      </c>
      <c r="W4889" s="131">
        <v>0</v>
      </c>
      <c r="X4889" s="132">
        <v>0</v>
      </c>
      <c r="Y4889" s="131">
        <v>0</v>
      </c>
      <c r="Z4889" s="131">
        <v>0</v>
      </c>
      <c r="AA4889" s="131">
        <v>0</v>
      </c>
      <c r="AB4889" s="131">
        <v>0</v>
      </c>
      <c r="AC4889" s="131">
        <v>0</v>
      </c>
      <c r="AD4889" s="131">
        <v>0</v>
      </c>
      <c r="AE4889" s="131">
        <v>0</v>
      </c>
      <c r="AF4889" s="131">
        <v>0</v>
      </c>
      <c r="AG4889" s="131">
        <v>0</v>
      </c>
      <c r="AH4889" s="43">
        <v>0</v>
      </c>
      <c r="AJ4889" s="69"/>
    </row>
    <row r="4890" spans="4:36">
      <c r="D4890" s="62">
        <v>2001</v>
      </c>
      <c r="E4890" s="62">
        <v>8</v>
      </c>
      <c r="F4890" s="62">
        <v>2002</v>
      </c>
      <c r="G4890" s="62">
        <v>2002</v>
      </c>
      <c r="H4890" s="131">
        <v>0</v>
      </c>
      <c r="I4890" s="131">
        <v>0</v>
      </c>
      <c r="J4890" s="131">
        <v>0</v>
      </c>
      <c r="K4890" s="131">
        <v>0</v>
      </c>
      <c r="L4890" s="131">
        <v>0</v>
      </c>
      <c r="M4890" s="131">
        <v>0</v>
      </c>
      <c r="N4890" s="131">
        <v>0</v>
      </c>
      <c r="O4890" s="131">
        <v>0</v>
      </c>
      <c r="P4890" s="131">
        <v>0</v>
      </c>
      <c r="Q4890" s="131">
        <v>0</v>
      </c>
      <c r="R4890" s="131">
        <v>0</v>
      </c>
      <c r="S4890" s="131">
        <v>0</v>
      </c>
      <c r="T4890" s="131">
        <v>0</v>
      </c>
      <c r="U4890" s="131">
        <v>0</v>
      </c>
      <c r="V4890" s="131">
        <v>0</v>
      </c>
      <c r="W4890" s="131">
        <v>0</v>
      </c>
      <c r="X4890" s="132">
        <v>0</v>
      </c>
      <c r="Y4890" s="131">
        <v>0</v>
      </c>
      <c r="Z4890" s="131">
        <v>0</v>
      </c>
      <c r="AA4890" s="131">
        <v>0</v>
      </c>
      <c r="AB4890" s="131">
        <v>0</v>
      </c>
      <c r="AC4890" s="131">
        <v>0</v>
      </c>
      <c r="AD4890" s="131">
        <v>0</v>
      </c>
      <c r="AE4890" s="131">
        <v>0</v>
      </c>
      <c r="AF4890" s="131">
        <v>0</v>
      </c>
      <c r="AG4890" s="131">
        <v>0</v>
      </c>
      <c r="AH4890" s="43">
        <v>0</v>
      </c>
      <c r="AJ4890" s="69"/>
    </row>
    <row r="4891" spans="4:36">
      <c r="D4891" s="62">
        <v>2001</v>
      </c>
      <c r="E4891" s="62">
        <v>9</v>
      </c>
      <c r="F4891" s="62">
        <v>2002</v>
      </c>
      <c r="G4891" s="62">
        <v>2002</v>
      </c>
      <c r="H4891" s="131">
        <v>0</v>
      </c>
      <c r="I4891" s="131">
        <v>0</v>
      </c>
      <c r="J4891" s="131">
        <v>0</v>
      </c>
      <c r="K4891" s="131">
        <v>0</v>
      </c>
      <c r="L4891" s="131">
        <v>0</v>
      </c>
      <c r="M4891" s="131">
        <v>0</v>
      </c>
      <c r="N4891" s="131">
        <v>0</v>
      </c>
      <c r="O4891" s="131">
        <v>0</v>
      </c>
      <c r="P4891" s="131">
        <v>0</v>
      </c>
      <c r="Q4891" s="131">
        <v>0</v>
      </c>
      <c r="R4891" s="131">
        <v>0</v>
      </c>
      <c r="S4891" s="131">
        <v>0</v>
      </c>
      <c r="T4891" s="131">
        <v>0</v>
      </c>
      <c r="U4891" s="131">
        <v>0</v>
      </c>
      <c r="V4891" s="131">
        <v>0</v>
      </c>
      <c r="W4891" s="131">
        <v>0</v>
      </c>
      <c r="X4891" s="132">
        <v>0</v>
      </c>
      <c r="Y4891" s="131">
        <v>0</v>
      </c>
      <c r="Z4891" s="131">
        <v>0</v>
      </c>
      <c r="AA4891" s="131">
        <v>0</v>
      </c>
      <c r="AB4891" s="131">
        <v>0</v>
      </c>
      <c r="AC4891" s="131">
        <v>0</v>
      </c>
      <c r="AD4891" s="131">
        <v>0</v>
      </c>
      <c r="AE4891" s="131">
        <v>0</v>
      </c>
      <c r="AF4891" s="131">
        <v>0</v>
      </c>
      <c r="AG4891" s="131">
        <v>0</v>
      </c>
      <c r="AH4891" s="43">
        <v>0</v>
      </c>
      <c r="AJ4891" s="69"/>
    </row>
    <row r="4892" spans="4:36">
      <c r="D4892" s="62">
        <v>2001</v>
      </c>
      <c r="E4892" s="62">
        <v>10</v>
      </c>
      <c r="F4892" s="62">
        <v>2002</v>
      </c>
      <c r="G4892" s="62">
        <v>2002</v>
      </c>
      <c r="H4892" s="131">
        <v>0</v>
      </c>
      <c r="I4892" s="131">
        <v>0</v>
      </c>
      <c r="J4892" s="131">
        <v>0</v>
      </c>
      <c r="K4892" s="131">
        <v>0</v>
      </c>
      <c r="L4892" s="131">
        <v>0</v>
      </c>
      <c r="M4892" s="131">
        <v>0</v>
      </c>
      <c r="N4892" s="131">
        <v>0</v>
      </c>
      <c r="O4892" s="131">
        <v>0</v>
      </c>
      <c r="P4892" s="131">
        <v>0</v>
      </c>
      <c r="Q4892" s="131">
        <v>0</v>
      </c>
      <c r="R4892" s="131">
        <v>0</v>
      </c>
      <c r="S4892" s="131">
        <v>0</v>
      </c>
      <c r="T4892" s="131">
        <v>0</v>
      </c>
      <c r="U4892" s="131">
        <v>0</v>
      </c>
      <c r="V4892" s="131">
        <v>0</v>
      </c>
      <c r="W4892" s="131">
        <v>0</v>
      </c>
      <c r="X4892" s="132">
        <v>0</v>
      </c>
      <c r="Y4892" s="131">
        <v>0</v>
      </c>
      <c r="Z4892" s="131">
        <v>0</v>
      </c>
      <c r="AA4892" s="131">
        <v>0</v>
      </c>
      <c r="AB4892" s="131">
        <v>0</v>
      </c>
      <c r="AC4892" s="131">
        <v>0</v>
      </c>
      <c r="AD4892" s="131">
        <v>0</v>
      </c>
      <c r="AE4892" s="131">
        <v>0</v>
      </c>
      <c r="AF4892" s="131">
        <v>0</v>
      </c>
      <c r="AG4892" s="131">
        <v>0</v>
      </c>
      <c r="AH4892" s="43">
        <v>0</v>
      </c>
      <c r="AJ4892" s="69"/>
    </row>
    <row r="4893" spans="4:36">
      <c r="D4893" s="62">
        <v>2001</v>
      </c>
      <c r="E4893" s="62">
        <v>11</v>
      </c>
      <c r="F4893" s="62">
        <v>2002</v>
      </c>
      <c r="G4893" s="62">
        <v>2002</v>
      </c>
      <c r="H4893" s="131">
        <v>0</v>
      </c>
      <c r="I4893" s="131">
        <v>0</v>
      </c>
      <c r="J4893" s="131">
        <v>0</v>
      </c>
      <c r="K4893" s="131">
        <v>0</v>
      </c>
      <c r="L4893" s="131">
        <v>0</v>
      </c>
      <c r="M4893" s="131">
        <v>0</v>
      </c>
      <c r="N4893" s="131">
        <v>0</v>
      </c>
      <c r="O4893" s="131">
        <v>0</v>
      </c>
      <c r="P4893" s="131">
        <v>0</v>
      </c>
      <c r="Q4893" s="131">
        <v>0</v>
      </c>
      <c r="R4893" s="131">
        <v>0</v>
      </c>
      <c r="S4893" s="131">
        <v>0</v>
      </c>
      <c r="T4893" s="131">
        <v>0</v>
      </c>
      <c r="U4893" s="131">
        <v>0</v>
      </c>
      <c r="V4893" s="131">
        <v>0</v>
      </c>
      <c r="W4893" s="131">
        <v>0</v>
      </c>
      <c r="X4893" s="132">
        <v>0</v>
      </c>
      <c r="Y4893" s="131">
        <v>0</v>
      </c>
      <c r="Z4893" s="131">
        <v>0</v>
      </c>
      <c r="AA4893" s="131">
        <v>0</v>
      </c>
      <c r="AB4893" s="131">
        <v>0</v>
      </c>
      <c r="AC4893" s="131">
        <v>0</v>
      </c>
      <c r="AD4893" s="131">
        <v>0</v>
      </c>
      <c r="AE4893" s="131">
        <v>0</v>
      </c>
      <c r="AF4893" s="131">
        <v>0</v>
      </c>
      <c r="AG4893" s="131">
        <v>0</v>
      </c>
      <c r="AH4893" s="43">
        <v>0</v>
      </c>
      <c r="AJ4893" s="69"/>
    </row>
    <row r="4894" spans="4:36">
      <c r="D4894" s="62">
        <v>2001</v>
      </c>
      <c r="E4894" s="62">
        <v>12</v>
      </c>
      <c r="F4894" s="62">
        <v>2002</v>
      </c>
      <c r="G4894" s="62">
        <v>2002</v>
      </c>
      <c r="H4894" s="131">
        <v>0</v>
      </c>
      <c r="I4894" s="131">
        <v>0</v>
      </c>
      <c r="J4894" s="131">
        <v>0</v>
      </c>
      <c r="K4894" s="131">
        <v>0</v>
      </c>
      <c r="L4894" s="131">
        <v>0</v>
      </c>
      <c r="M4894" s="131">
        <v>0</v>
      </c>
      <c r="N4894" s="131">
        <v>0</v>
      </c>
      <c r="O4894" s="131">
        <v>0</v>
      </c>
      <c r="P4894" s="131">
        <v>0</v>
      </c>
      <c r="Q4894" s="131">
        <v>0</v>
      </c>
      <c r="R4894" s="131">
        <v>0</v>
      </c>
      <c r="S4894" s="131">
        <v>0</v>
      </c>
      <c r="T4894" s="131">
        <v>0</v>
      </c>
      <c r="U4894" s="131">
        <v>0</v>
      </c>
      <c r="V4894" s="131">
        <v>0</v>
      </c>
      <c r="W4894" s="131">
        <v>0</v>
      </c>
      <c r="X4894" s="132">
        <v>0</v>
      </c>
      <c r="Y4894" s="131">
        <v>0</v>
      </c>
      <c r="Z4894" s="131">
        <v>0</v>
      </c>
      <c r="AA4894" s="131">
        <v>0</v>
      </c>
      <c r="AB4894" s="131">
        <v>0</v>
      </c>
      <c r="AC4894" s="131">
        <v>0</v>
      </c>
      <c r="AD4894" s="131">
        <v>0</v>
      </c>
      <c r="AE4894" s="131">
        <v>0</v>
      </c>
      <c r="AF4894" s="131">
        <v>0</v>
      </c>
      <c r="AG4894" s="131">
        <v>0</v>
      </c>
      <c r="AH4894" s="43">
        <v>0</v>
      </c>
      <c r="AJ4894" s="69"/>
    </row>
    <row r="4895" spans="4:36">
      <c r="D4895" s="62">
        <v>2002</v>
      </c>
      <c r="E4895" s="62">
        <v>1</v>
      </c>
      <c r="F4895" s="62">
        <v>2002</v>
      </c>
      <c r="G4895" s="62">
        <v>2002</v>
      </c>
      <c r="H4895" s="131">
        <v>0</v>
      </c>
      <c r="I4895" s="131">
        <v>0</v>
      </c>
      <c r="J4895" s="131">
        <v>0</v>
      </c>
      <c r="K4895" s="131">
        <v>0</v>
      </c>
      <c r="L4895" s="131">
        <v>0</v>
      </c>
      <c r="M4895" s="131">
        <v>0</v>
      </c>
      <c r="N4895" s="131">
        <v>0</v>
      </c>
      <c r="O4895" s="131">
        <v>0</v>
      </c>
      <c r="P4895" s="131">
        <v>0</v>
      </c>
      <c r="Q4895" s="131">
        <v>0</v>
      </c>
      <c r="R4895" s="131">
        <v>0</v>
      </c>
      <c r="S4895" s="131">
        <v>0</v>
      </c>
      <c r="T4895" s="131">
        <v>0</v>
      </c>
      <c r="U4895" s="131">
        <v>0</v>
      </c>
      <c r="V4895" s="131">
        <v>0</v>
      </c>
      <c r="W4895" s="131">
        <v>0</v>
      </c>
      <c r="X4895" s="132">
        <v>0</v>
      </c>
      <c r="Y4895" s="131">
        <v>0</v>
      </c>
      <c r="Z4895" s="131">
        <v>0</v>
      </c>
      <c r="AA4895" s="131">
        <v>0</v>
      </c>
      <c r="AB4895" s="131">
        <v>0</v>
      </c>
      <c r="AC4895" s="131">
        <v>0</v>
      </c>
      <c r="AD4895" s="131">
        <v>0</v>
      </c>
      <c r="AE4895" s="131">
        <v>0</v>
      </c>
      <c r="AF4895" s="131">
        <v>0</v>
      </c>
      <c r="AG4895" s="131">
        <v>0</v>
      </c>
      <c r="AH4895" s="43">
        <v>0</v>
      </c>
      <c r="AJ4895" s="69"/>
    </row>
    <row r="4896" spans="4:36">
      <c r="D4896" s="62">
        <v>2002</v>
      </c>
      <c r="E4896" s="62">
        <v>2</v>
      </c>
      <c r="F4896" s="62">
        <v>2002</v>
      </c>
      <c r="G4896" s="62">
        <v>2002</v>
      </c>
      <c r="H4896" s="131">
        <v>0</v>
      </c>
      <c r="I4896" s="131">
        <v>0</v>
      </c>
      <c r="J4896" s="131">
        <v>0</v>
      </c>
      <c r="K4896" s="131">
        <v>0</v>
      </c>
      <c r="L4896" s="131">
        <v>0</v>
      </c>
      <c r="M4896" s="131">
        <v>0</v>
      </c>
      <c r="N4896" s="131">
        <v>0</v>
      </c>
      <c r="O4896" s="131">
        <v>0</v>
      </c>
      <c r="P4896" s="131">
        <v>0</v>
      </c>
      <c r="Q4896" s="131">
        <v>0</v>
      </c>
      <c r="R4896" s="131">
        <v>0</v>
      </c>
      <c r="S4896" s="131">
        <v>0</v>
      </c>
      <c r="T4896" s="131">
        <v>0</v>
      </c>
      <c r="U4896" s="131">
        <v>0</v>
      </c>
      <c r="V4896" s="131">
        <v>0</v>
      </c>
      <c r="W4896" s="131">
        <v>0</v>
      </c>
      <c r="X4896" s="132">
        <v>0</v>
      </c>
      <c r="Y4896" s="131">
        <v>0</v>
      </c>
      <c r="Z4896" s="131">
        <v>0</v>
      </c>
      <c r="AA4896" s="131">
        <v>0</v>
      </c>
      <c r="AB4896" s="131">
        <v>0</v>
      </c>
      <c r="AC4896" s="131">
        <v>0</v>
      </c>
      <c r="AD4896" s="131">
        <v>0</v>
      </c>
      <c r="AE4896" s="131">
        <v>0</v>
      </c>
      <c r="AF4896" s="131">
        <v>0</v>
      </c>
      <c r="AG4896" s="131">
        <v>0</v>
      </c>
      <c r="AH4896" s="43">
        <v>0</v>
      </c>
      <c r="AJ4896" s="69"/>
    </row>
    <row r="4897" spans="4:36">
      <c r="D4897" s="62">
        <v>2002</v>
      </c>
      <c r="E4897" s="62">
        <v>3</v>
      </c>
      <c r="F4897" s="62">
        <v>2002</v>
      </c>
      <c r="G4897" s="62">
        <v>2002</v>
      </c>
      <c r="H4897" s="131">
        <v>0</v>
      </c>
      <c r="I4897" s="131">
        <v>0</v>
      </c>
      <c r="J4897" s="131">
        <v>0</v>
      </c>
      <c r="K4897" s="131">
        <v>0</v>
      </c>
      <c r="L4897" s="131">
        <v>0</v>
      </c>
      <c r="M4897" s="131">
        <v>0</v>
      </c>
      <c r="N4897" s="131">
        <v>0</v>
      </c>
      <c r="O4897" s="131">
        <v>0</v>
      </c>
      <c r="P4897" s="131">
        <v>0</v>
      </c>
      <c r="Q4897" s="131">
        <v>0</v>
      </c>
      <c r="R4897" s="131">
        <v>0</v>
      </c>
      <c r="S4897" s="131">
        <v>0</v>
      </c>
      <c r="T4897" s="131">
        <v>0</v>
      </c>
      <c r="U4897" s="131">
        <v>0</v>
      </c>
      <c r="V4897" s="131">
        <v>0</v>
      </c>
      <c r="W4897" s="131">
        <v>0</v>
      </c>
      <c r="X4897" s="132">
        <v>0</v>
      </c>
      <c r="Y4897" s="131">
        <v>0</v>
      </c>
      <c r="Z4897" s="131">
        <v>0</v>
      </c>
      <c r="AA4897" s="131">
        <v>0</v>
      </c>
      <c r="AB4897" s="131">
        <v>0</v>
      </c>
      <c r="AC4897" s="131">
        <v>0</v>
      </c>
      <c r="AD4897" s="131">
        <v>0</v>
      </c>
      <c r="AE4897" s="131">
        <v>0</v>
      </c>
      <c r="AF4897" s="131">
        <v>0</v>
      </c>
      <c r="AG4897" s="131">
        <v>0</v>
      </c>
      <c r="AH4897" s="43">
        <v>0</v>
      </c>
      <c r="AJ4897" s="69"/>
    </row>
    <row r="4898" spans="4:36">
      <c r="D4898" s="62">
        <v>2002</v>
      </c>
      <c r="E4898" s="62">
        <v>4</v>
      </c>
      <c r="F4898" s="62">
        <v>2002</v>
      </c>
      <c r="G4898" s="62">
        <v>2002</v>
      </c>
      <c r="H4898" s="131">
        <v>0</v>
      </c>
      <c r="I4898" s="131">
        <v>0</v>
      </c>
      <c r="J4898" s="131">
        <v>0</v>
      </c>
      <c r="K4898" s="131">
        <v>0</v>
      </c>
      <c r="L4898" s="131">
        <v>0</v>
      </c>
      <c r="M4898" s="131">
        <v>0</v>
      </c>
      <c r="N4898" s="131">
        <v>0</v>
      </c>
      <c r="O4898" s="131">
        <v>0</v>
      </c>
      <c r="P4898" s="131">
        <v>0</v>
      </c>
      <c r="Q4898" s="131">
        <v>0</v>
      </c>
      <c r="R4898" s="131">
        <v>0</v>
      </c>
      <c r="S4898" s="131">
        <v>0</v>
      </c>
      <c r="T4898" s="131">
        <v>0</v>
      </c>
      <c r="U4898" s="131">
        <v>0</v>
      </c>
      <c r="V4898" s="131">
        <v>0</v>
      </c>
      <c r="W4898" s="131">
        <v>0</v>
      </c>
      <c r="X4898" s="132">
        <v>0</v>
      </c>
      <c r="Y4898" s="131">
        <v>0</v>
      </c>
      <c r="Z4898" s="131">
        <v>0</v>
      </c>
      <c r="AA4898" s="131">
        <v>0</v>
      </c>
      <c r="AB4898" s="131">
        <v>0</v>
      </c>
      <c r="AC4898" s="131">
        <v>0</v>
      </c>
      <c r="AD4898" s="131">
        <v>0</v>
      </c>
      <c r="AE4898" s="131">
        <v>0</v>
      </c>
      <c r="AF4898" s="131">
        <v>0</v>
      </c>
      <c r="AG4898" s="131">
        <v>0</v>
      </c>
      <c r="AH4898" s="43">
        <v>0</v>
      </c>
      <c r="AJ4898" s="69"/>
    </row>
    <row r="4899" spans="4:36">
      <c r="D4899" s="62">
        <v>2002</v>
      </c>
      <c r="E4899" s="62">
        <v>5</v>
      </c>
      <c r="F4899" s="62">
        <v>2002</v>
      </c>
      <c r="G4899" s="62">
        <v>2003</v>
      </c>
      <c r="H4899" s="131">
        <v>0</v>
      </c>
      <c r="I4899" s="131">
        <v>0</v>
      </c>
      <c r="J4899" s="131">
        <v>0</v>
      </c>
      <c r="K4899" s="131">
        <v>0</v>
      </c>
      <c r="L4899" s="131">
        <v>0</v>
      </c>
      <c r="M4899" s="131">
        <v>0</v>
      </c>
      <c r="N4899" s="131">
        <v>0</v>
      </c>
      <c r="O4899" s="131">
        <v>0</v>
      </c>
      <c r="P4899" s="131">
        <v>0</v>
      </c>
      <c r="Q4899" s="131">
        <v>0</v>
      </c>
      <c r="R4899" s="131">
        <v>0</v>
      </c>
      <c r="S4899" s="131">
        <v>0</v>
      </c>
      <c r="T4899" s="131">
        <v>0</v>
      </c>
      <c r="U4899" s="131">
        <v>0</v>
      </c>
      <c r="V4899" s="131">
        <v>0</v>
      </c>
      <c r="W4899" s="131">
        <v>0</v>
      </c>
      <c r="X4899" s="132">
        <v>0</v>
      </c>
      <c r="Y4899" s="131">
        <v>0</v>
      </c>
      <c r="Z4899" s="131">
        <v>0</v>
      </c>
      <c r="AA4899" s="131">
        <v>0</v>
      </c>
      <c r="AB4899" s="131">
        <v>0</v>
      </c>
      <c r="AC4899" s="131">
        <v>0</v>
      </c>
      <c r="AD4899" s="131">
        <v>0</v>
      </c>
      <c r="AE4899" s="131">
        <v>0</v>
      </c>
      <c r="AF4899" s="131">
        <v>0</v>
      </c>
      <c r="AG4899" s="131">
        <v>0</v>
      </c>
      <c r="AH4899" s="43">
        <v>0</v>
      </c>
      <c r="AJ4899" s="69"/>
    </row>
    <row r="4900" spans="4:36">
      <c r="D4900" s="62">
        <v>2002</v>
      </c>
      <c r="E4900" s="62">
        <v>6</v>
      </c>
      <c r="F4900" s="62">
        <v>2002</v>
      </c>
      <c r="G4900" s="62">
        <v>2003</v>
      </c>
      <c r="H4900" s="131">
        <v>0</v>
      </c>
      <c r="I4900" s="131">
        <v>0</v>
      </c>
      <c r="J4900" s="131">
        <v>0</v>
      </c>
      <c r="K4900" s="131">
        <v>0</v>
      </c>
      <c r="L4900" s="131">
        <v>0</v>
      </c>
      <c r="M4900" s="131">
        <v>0</v>
      </c>
      <c r="N4900" s="131">
        <v>0</v>
      </c>
      <c r="O4900" s="131">
        <v>0</v>
      </c>
      <c r="P4900" s="131">
        <v>0</v>
      </c>
      <c r="Q4900" s="131">
        <v>0</v>
      </c>
      <c r="R4900" s="131">
        <v>0</v>
      </c>
      <c r="S4900" s="131">
        <v>0</v>
      </c>
      <c r="T4900" s="131">
        <v>0</v>
      </c>
      <c r="U4900" s="131">
        <v>0</v>
      </c>
      <c r="V4900" s="131">
        <v>0</v>
      </c>
      <c r="W4900" s="131">
        <v>0</v>
      </c>
      <c r="X4900" s="132">
        <v>0</v>
      </c>
      <c r="Y4900" s="131">
        <v>0</v>
      </c>
      <c r="Z4900" s="131">
        <v>0</v>
      </c>
      <c r="AA4900" s="131">
        <v>0</v>
      </c>
      <c r="AB4900" s="131">
        <v>0</v>
      </c>
      <c r="AC4900" s="131">
        <v>0</v>
      </c>
      <c r="AD4900" s="131">
        <v>0</v>
      </c>
      <c r="AE4900" s="131">
        <v>0</v>
      </c>
      <c r="AF4900" s="131">
        <v>0</v>
      </c>
      <c r="AG4900" s="131">
        <v>0</v>
      </c>
      <c r="AH4900" s="43">
        <v>0</v>
      </c>
      <c r="AJ4900" s="69"/>
    </row>
    <row r="4901" spans="4:36">
      <c r="D4901" s="62">
        <v>2002</v>
      </c>
      <c r="E4901" s="62">
        <v>7</v>
      </c>
      <c r="F4901" s="62">
        <v>2003</v>
      </c>
      <c r="G4901" s="62">
        <v>2003</v>
      </c>
      <c r="H4901" s="131">
        <v>0</v>
      </c>
      <c r="I4901" s="131">
        <v>0</v>
      </c>
      <c r="J4901" s="131">
        <v>0</v>
      </c>
      <c r="K4901" s="131">
        <v>0</v>
      </c>
      <c r="L4901" s="131">
        <v>0</v>
      </c>
      <c r="M4901" s="131">
        <v>0</v>
      </c>
      <c r="N4901" s="131">
        <v>0</v>
      </c>
      <c r="O4901" s="131">
        <v>0</v>
      </c>
      <c r="P4901" s="131">
        <v>0</v>
      </c>
      <c r="Q4901" s="131">
        <v>0</v>
      </c>
      <c r="R4901" s="131">
        <v>0</v>
      </c>
      <c r="S4901" s="131">
        <v>0</v>
      </c>
      <c r="T4901" s="131">
        <v>0</v>
      </c>
      <c r="U4901" s="131">
        <v>0</v>
      </c>
      <c r="V4901" s="131">
        <v>0</v>
      </c>
      <c r="W4901" s="131">
        <v>0</v>
      </c>
      <c r="X4901" s="132">
        <v>0</v>
      </c>
      <c r="Y4901" s="131">
        <v>0</v>
      </c>
      <c r="Z4901" s="131">
        <v>0</v>
      </c>
      <c r="AA4901" s="131">
        <v>0</v>
      </c>
      <c r="AB4901" s="131">
        <v>0</v>
      </c>
      <c r="AC4901" s="131">
        <v>0</v>
      </c>
      <c r="AD4901" s="131">
        <v>0</v>
      </c>
      <c r="AE4901" s="131">
        <v>0</v>
      </c>
      <c r="AF4901" s="131">
        <v>0</v>
      </c>
      <c r="AG4901" s="131">
        <v>0</v>
      </c>
      <c r="AH4901" s="43">
        <v>0</v>
      </c>
      <c r="AJ4901" s="69"/>
    </row>
    <row r="4902" spans="4:36">
      <c r="D4902" s="62">
        <v>2002</v>
      </c>
      <c r="E4902" s="62">
        <v>8</v>
      </c>
      <c r="F4902" s="62">
        <v>2003</v>
      </c>
      <c r="G4902" s="62">
        <v>2003</v>
      </c>
      <c r="H4902" s="131">
        <v>0</v>
      </c>
      <c r="I4902" s="131">
        <v>0</v>
      </c>
      <c r="J4902" s="131">
        <v>0</v>
      </c>
      <c r="K4902" s="131">
        <v>0</v>
      </c>
      <c r="L4902" s="131">
        <v>0</v>
      </c>
      <c r="M4902" s="131">
        <v>0</v>
      </c>
      <c r="N4902" s="131">
        <v>0</v>
      </c>
      <c r="O4902" s="131">
        <v>0</v>
      </c>
      <c r="P4902" s="131">
        <v>0</v>
      </c>
      <c r="Q4902" s="131">
        <v>0</v>
      </c>
      <c r="R4902" s="131">
        <v>0</v>
      </c>
      <c r="S4902" s="131">
        <v>0</v>
      </c>
      <c r="T4902" s="131">
        <v>0</v>
      </c>
      <c r="U4902" s="131">
        <v>0</v>
      </c>
      <c r="V4902" s="131">
        <v>0</v>
      </c>
      <c r="W4902" s="131">
        <v>0</v>
      </c>
      <c r="X4902" s="132">
        <v>0</v>
      </c>
      <c r="Y4902" s="131">
        <v>0</v>
      </c>
      <c r="Z4902" s="131">
        <v>0</v>
      </c>
      <c r="AA4902" s="131">
        <v>0</v>
      </c>
      <c r="AB4902" s="131">
        <v>0</v>
      </c>
      <c r="AC4902" s="131">
        <v>0</v>
      </c>
      <c r="AD4902" s="131">
        <v>0</v>
      </c>
      <c r="AE4902" s="131">
        <v>0</v>
      </c>
      <c r="AF4902" s="131">
        <v>0</v>
      </c>
      <c r="AG4902" s="131">
        <v>0</v>
      </c>
      <c r="AH4902" s="43">
        <v>0</v>
      </c>
      <c r="AJ4902" s="69"/>
    </row>
    <row r="4903" spans="4:36">
      <c r="D4903" s="62">
        <v>2002</v>
      </c>
      <c r="E4903" s="62">
        <v>9</v>
      </c>
      <c r="F4903" s="62">
        <v>2003</v>
      </c>
      <c r="G4903" s="62">
        <v>2003</v>
      </c>
      <c r="H4903" s="131">
        <v>0</v>
      </c>
      <c r="I4903" s="131">
        <v>0</v>
      </c>
      <c r="J4903" s="131">
        <v>0</v>
      </c>
      <c r="K4903" s="131">
        <v>0</v>
      </c>
      <c r="L4903" s="131">
        <v>0</v>
      </c>
      <c r="M4903" s="131">
        <v>0</v>
      </c>
      <c r="N4903" s="131">
        <v>0</v>
      </c>
      <c r="O4903" s="131">
        <v>0</v>
      </c>
      <c r="P4903" s="131">
        <v>0</v>
      </c>
      <c r="Q4903" s="131">
        <v>0</v>
      </c>
      <c r="R4903" s="131">
        <v>0</v>
      </c>
      <c r="S4903" s="131">
        <v>0</v>
      </c>
      <c r="T4903" s="131">
        <v>0</v>
      </c>
      <c r="U4903" s="131">
        <v>0</v>
      </c>
      <c r="V4903" s="131">
        <v>0</v>
      </c>
      <c r="W4903" s="131">
        <v>0</v>
      </c>
      <c r="X4903" s="132">
        <v>0</v>
      </c>
      <c r="Y4903" s="131">
        <v>0</v>
      </c>
      <c r="Z4903" s="131">
        <v>0</v>
      </c>
      <c r="AA4903" s="131">
        <v>0</v>
      </c>
      <c r="AB4903" s="131">
        <v>0</v>
      </c>
      <c r="AC4903" s="131">
        <v>0</v>
      </c>
      <c r="AD4903" s="131">
        <v>0</v>
      </c>
      <c r="AE4903" s="131">
        <v>0</v>
      </c>
      <c r="AF4903" s="131">
        <v>0</v>
      </c>
      <c r="AG4903" s="131">
        <v>0</v>
      </c>
      <c r="AH4903" s="43">
        <v>0</v>
      </c>
      <c r="AJ4903" s="69"/>
    </row>
    <row r="4904" spans="4:36">
      <c r="D4904" s="62">
        <v>2002</v>
      </c>
      <c r="E4904" s="62">
        <v>10</v>
      </c>
      <c r="F4904" s="62">
        <v>2003</v>
      </c>
      <c r="G4904" s="62">
        <v>2003</v>
      </c>
      <c r="H4904" s="131">
        <v>0</v>
      </c>
      <c r="I4904" s="131">
        <v>0</v>
      </c>
      <c r="J4904" s="131">
        <v>0</v>
      </c>
      <c r="K4904" s="131">
        <v>0</v>
      </c>
      <c r="L4904" s="131">
        <v>0</v>
      </c>
      <c r="M4904" s="131">
        <v>0</v>
      </c>
      <c r="N4904" s="131">
        <v>0</v>
      </c>
      <c r="O4904" s="131">
        <v>0</v>
      </c>
      <c r="P4904" s="131">
        <v>0</v>
      </c>
      <c r="Q4904" s="131">
        <v>0</v>
      </c>
      <c r="R4904" s="131">
        <v>0</v>
      </c>
      <c r="S4904" s="131">
        <v>0</v>
      </c>
      <c r="T4904" s="131">
        <v>0</v>
      </c>
      <c r="U4904" s="131">
        <v>0</v>
      </c>
      <c r="V4904" s="131">
        <v>0</v>
      </c>
      <c r="W4904" s="131">
        <v>0</v>
      </c>
      <c r="X4904" s="132">
        <v>0</v>
      </c>
      <c r="Y4904" s="131">
        <v>0</v>
      </c>
      <c r="Z4904" s="131">
        <v>0</v>
      </c>
      <c r="AA4904" s="131">
        <v>0</v>
      </c>
      <c r="AB4904" s="131">
        <v>0</v>
      </c>
      <c r="AC4904" s="131">
        <v>0</v>
      </c>
      <c r="AD4904" s="131">
        <v>0</v>
      </c>
      <c r="AE4904" s="131">
        <v>0</v>
      </c>
      <c r="AF4904" s="131">
        <v>0</v>
      </c>
      <c r="AG4904" s="131">
        <v>0</v>
      </c>
      <c r="AH4904" s="43">
        <v>0</v>
      </c>
      <c r="AJ4904" s="69"/>
    </row>
    <row r="4905" spans="4:36">
      <c r="D4905" s="62">
        <v>2002</v>
      </c>
      <c r="E4905" s="62">
        <v>11</v>
      </c>
      <c r="F4905" s="62">
        <v>2003</v>
      </c>
      <c r="G4905" s="62">
        <v>2003</v>
      </c>
      <c r="H4905" s="131">
        <v>0</v>
      </c>
      <c r="I4905" s="131">
        <v>0</v>
      </c>
      <c r="J4905" s="131">
        <v>0</v>
      </c>
      <c r="K4905" s="131">
        <v>0</v>
      </c>
      <c r="L4905" s="131">
        <v>0</v>
      </c>
      <c r="M4905" s="131">
        <v>0</v>
      </c>
      <c r="N4905" s="131">
        <v>0</v>
      </c>
      <c r="O4905" s="131">
        <v>0</v>
      </c>
      <c r="P4905" s="131">
        <v>0</v>
      </c>
      <c r="Q4905" s="131">
        <v>0</v>
      </c>
      <c r="R4905" s="131">
        <v>0</v>
      </c>
      <c r="S4905" s="131">
        <v>0</v>
      </c>
      <c r="T4905" s="131">
        <v>0</v>
      </c>
      <c r="U4905" s="131">
        <v>0</v>
      </c>
      <c r="V4905" s="131">
        <v>0</v>
      </c>
      <c r="W4905" s="131">
        <v>0</v>
      </c>
      <c r="X4905" s="132">
        <v>0</v>
      </c>
      <c r="Y4905" s="131">
        <v>0</v>
      </c>
      <c r="Z4905" s="131">
        <v>0</v>
      </c>
      <c r="AA4905" s="131">
        <v>0</v>
      </c>
      <c r="AB4905" s="131">
        <v>0</v>
      </c>
      <c r="AC4905" s="131">
        <v>0</v>
      </c>
      <c r="AD4905" s="131">
        <v>0</v>
      </c>
      <c r="AE4905" s="131">
        <v>0</v>
      </c>
      <c r="AF4905" s="131">
        <v>0</v>
      </c>
      <c r="AG4905" s="131">
        <v>0</v>
      </c>
      <c r="AH4905" s="43">
        <v>0</v>
      </c>
      <c r="AJ4905" s="69"/>
    </row>
    <row r="4906" spans="4:36">
      <c r="D4906" s="62">
        <v>2002</v>
      </c>
      <c r="E4906" s="62">
        <v>12</v>
      </c>
      <c r="F4906" s="62">
        <v>2003</v>
      </c>
      <c r="G4906" s="62">
        <v>2003</v>
      </c>
      <c r="H4906" s="131">
        <v>0</v>
      </c>
      <c r="I4906" s="131">
        <v>0</v>
      </c>
      <c r="J4906" s="131">
        <v>0</v>
      </c>
      <c r="K4906" s="131">
        <v>0</v>
      </c>
      <c r="L4906" s="131">
        <v>0</v>
      </c>
      <c r="M4906" s="131">
        <v>0</v>
      </c>
      <c r="N4906" s="131">
        <v>0</v>
      </c>
      <c r="O4906" s="131">
        <v>0</v>
      </c>
      <c r="P4906" s="131">
        <v>0</v>
      </c>
      <c r="Q4906" s="131">
        <v>0</v>
      </c>
      <c r="R4906" s="131">
        <v>0</v>
      </c>
      <c r="S4906" s="131">
        <v>0</v>
      </c>
      <c r="T4906" s="131">
        <v>0</v>
      </c>
      <c r="U4906" s="131">
        <v>0</v>
      </c>
      <c r="V4906" s="131">
        <v>0</v>
      </c>
      <c r="W4906" s="131">
        <v>0</v>
      </c>
      <c r="X4906" s="132">
        <v>0</v>
      </c>
      <c r="Y4906" s="131">
        <v>0</v>
      </c>
      <c r="Z4906" s="131">
        <v>0</v>
      </c>
      <c r="AA4906" s="131">
        <v>0</v>
      </c>
      <c r="AB4906" s="131">
        <v>0</v>
      </c>
      <c r="AC4906" s="131">
        <v>0</v>
      </c>
      <c r="AD4906" s="131">
        <v>0</v>
      </c>
      <c r="AE4906" s="131">
        <v>0</v>
      </c>
      <c r="AF4906" s="131">
        <v>0</v>
      </c>
      <c r="AG4906" s="131">
        <v>0</v>
      </c>
      <c r="AH4906" s="43">
        <v>0</v>
      </c>
      <c r="AJ4906" s="69"/>
    </row>
    <row r="4907" spans="4:36">
      <c r="D4907" s="62">
        <v>2003</v>
      </c>
      <c r="E4907" s="62">
        <v>1</v>
      </c>
      <c r="F4907" s="62">
        <v>2003</v>
      </c>
      <c r="G4907" s="62">
        <v>2003</v>
      </c>
      <c r="H4907" s="131">
        <v>0</v>
      </c>
      <c r="I4907" s="131">
        <v>0</v>
      </c>
      <c r="J4907" s="131">
        <v>0</v>
      </c>
      <c r="K4907" s="131">
        <v>0</v>
      </c>
      <c r="L4907" s="131">
        <v>0</v>
      </c>
      <c r="M4907" s="131">
        <v>0</v>
      </c>
      <c r="N4907" s="131">
        <v>0</v>
      </c>
      <c r="O4907" s="131">
        <v>0</v>
      </c>
      <c r="P4907" s="131">
        <v>0</v>
      </c>
      <c r="Q4907" s="131">
        <v>0</v>
      </c>
      <c r="R4907" s="131">
        <v>0</v>
      </c>
      <c r="S4907" s="131">
        <v>0</v>
      </c>
      <c r="T4907" s="131">
        <v>0</v>
      </c>
      <c r="U4907" s="131">
        <v>0</v>
      </c>
      <c r="V4907" s="131">
        <v>0</v>
      </c>
      <c r="W4907" s="131">
        <v>0</v>
      </c>
      <c r="X4907" s="132">
        <v>0</v>
      </c>
      <c r="Y4907" s="131">
        <v>0</v>
      </c>
      <c r="Z4907" s="131">
        <v>0</v>
      </c>
      <c r="AA4907" s="131">
        <v>0</v>
      </c>
      <c r="AB4907" s="131">
        <v>0</v>
      </c>
      <c r="AC4907" s="131">
        <v>0</v>
      </c>
      <c r="AD4907" s="131">
        <v>0</v>
      </c>
      <c r="AE4907" s="131">
        <v>0</v>
      </c>
      <c r="AF4907" s="131">
        <v>0</v>
      </c>
      <c r="AG4907" s="131">
        <v>0</v>
      </c>
      <c r="AH4907" s="43">
        <v>0</v>
      </c>
      <c r="AJ4907" s="69"/>
    </row>
    <row r="4908" spans="4:36">
      <c r="D4908" s="62">
        <v>2003</v>
      </c>
      <c r="E4908" s="62">
        <v>2</v>
      </c>
      <c r="F4908" s="62">
        <v>2003</v>
      </c>
      <c r="G4908" s="62">
        <v>2003</v>
      </c>
      <c r="H4908" s="131">
        <v>0</v>
      </c>
      <c r="I4908" s="131">
        <v>0</v>
      </c>
      <c r="J4908" s="131">
        <v>0</v>
      </c>
      <c r="K4908" s="131">
        <v>0</v>
      </c>
      <c r="L4908" s="131">
        <v>0</v>
      </c>
      <c r="M4908" s="131">
        <v>0</v>
      </c>
      <c r="N4908" s="131">
        <v>0</v>
      </c>
      <c r="O4908" s="131">
        <v>0</v>
      </c>
      <c r="P4908" s="131">
        <v>0</v>
      </c>
      <c r="Q4908" s="131">
        <v>0</v>
      </c>
      <c r="R4908" s="131">
        <v>0</v>
      </c>
      <c r="S4908" s="131">
        <v>0</v>
      </c>
      <c r="T4908" s="131">
        <v>0</v>
      </c>
      <c r="U4908" s="131">
        <v>0</v>
      </c>
      <c r="V4908" s="131">
        <v>0</v>
      </c>
      <c r="W4908" s="131">
        <v>0</v>
      </c>
      <c r="X4908" s="132">
        <v>0</v>
      </c>
      <c r="Y4908" s="131">
        <v>0</v>
      </c>
      <c r="Z4908" s="131">
        <v>0</v>
      </c>
      <c r="AA4908" s="131">
        <v>0</v>
      </c>
      <c r="AB4908" s="131">
        <v>0</v>
      </c>
      <c r="AC4908" s="131">
        <v>0</v>
      </c>
      <c r="AD4908" s="131">
        <v>0</v>
      </c>
      <c r="AE4908" s="131">
        <v>0</v>
      </c>
      <c r="AF4908" s="131">
        <v>0</v>
      </c>
      <c r="AG4908" s="131">
        <v>0</v>
      </c>
      <c r="AH4908" s="43">
        <v>0</v>
      </c>
      <c r="AJ4908" s="69"/>
    </row>
    <row r="4909" spans="4:36">
      <c r="D4909" s="62">
        <v>2003</v>
      </c>
      <c r="E4909" s="62">
        <v>3</v>
      </c>
      <c r="F4909" s="62">
        <v>2003</v>
      </c>
      <c r="G4909" s="62">
        <v>2003</v>
      </c>
      <c r="H4909" s="131">
        <v>0</v>
      </c>
      <c r="I4909" s="131">
        <v>0</v>
      </c>
      <c r="J4909" s="131">
        <v>0</v>
      </c>
      <c r="K4909" s="131">
        <v>0</v>
      </c>
      <c r="L4909" s="131">
        <v>0</v>
      </c>
      <c r="M4909" s="131">
        <v>0</v>
      </c>
      <c r="N4909" s="131">
        <v>0</v>
      </c>
      <c r="O4909" s="131">
        <v>0</v>
      </c>
      <c r="P4909" s="131">
        <v>0</v>
      </c>
      <c r="Q4909" s="131">
        <v>0</v>
      </c>
      <c r="R4909" s="131">
        <v>0</v>
      </c>
      <c r="S4909" s="131">
        <v>0</v>
      </c>
      <c r="T4909" s="131">
        <v>0</v>
      </c>
      <c r="U4909" s="131">
        <v>0</v>
      </c>
      <c r="V4909" s="131">
        <v>0</v>
      </c>
      <c r="W4909" s="131">
        <v>0</v>
      </c>
      <c r="X4909" s="132">
        <v>0</v>
      </c>
      <c r="Y4909" s="131">
        <v>0</v>
      </c>
      <c r="Z4909" s="131">
        <v>0</v>
      </c>
      <c r="AA4909" s="131">
        <v>0</v>
      </c>
      <c r="AB4909" s="131">
        <v>0</v>
      </c>
      <c r="AC4909" s="131">
        <v>0</v>
      </c>
      <c r="AD4909" s="131">
        <v>0</v>
      </c>
      <c r="AE4909" s="131">
        <v>0</v>
      </c>
      <c r="AF4909" s="131">
        <v>0</v>
      </c>
      <c r="AG4909" s="131">
        <v>0</v>
      </c>
      <c r="AH4909" s="43">
        <v>0</v>
      </c>
      <c r="AJ4909" s="69"/>
    </row>
    <row r="4910" spans="4:36">
      <c r="D4910" s="62">
        <v>2003</v>
      </c>
      <c r="E4910" s="62">
        <v>4</v>
      </c>
      <c r="F4910" s="62">
        <v>2003</v>
      </c>
      <c r="G4910" s="62">
        <v>2003</v>
      </c>
      <c r="H4910" s="131">
        <v>0</v>
      </c>
      <c r="I4910" s="131">
        <v>0</v>
      </c>
      <c r="J4910" s="131">
        <v>0</v>
      </c>
      <c r="K4910" s="131">
        <v>0</v>
      </c>
      <c r="L4910" s="131">
        <v>0</v>
      </c>
      <c r="M4910" s="131">
        <v>0</v>
      </c>
      <c r="N4910" s="131">
        <v>0</v>
      </c>
      <c r="O4910" s="131">
        <v>0</v>
      </c>
      <c r="P4910" s="131">
        <v>0</v>
      </c>
      <c r="Q4910" s="131">
        <v>0</v>
      </c>
      <c r="R4910" s="131">
        <v>0</v>
      </c>
      <c r="S4910" s="131">
        <v>0</v>
      </c>
      <c r="T4910" s="131">
        <v>0</v>
      </c>
      <c r="U4910" s="131">
        <v>0</v>
      </c>
      <c r="V4910" s="131">
        <v>0</v>
      </c>
      <c r="W4910" s="131">
        <v>0</v>
      </c>
      <c r="X4910" s="132">
        <v>0</v>
      </c>
      <c r="Y4910" s="131">
        <v>0</v>
      </c>
      <c r="Z4910" s="131">
        <v>0</v>
      </c>
      <c r="AA4910" s="131">
        <v>0</v>
      </c>
      <c r="AB4910" s="131">
        <v>0</v>
      </c>
      <c r="AC4910" s="131">
        <v>0</v>
      </c>
      <c r="AD4910" s="131">
        <v>0</v>
      </c>
      <c r="AE4910" s="131">
        <v>0</v>
      </c>
      <c r="AF4910" s="131">
        <v>0</v>
      </c>
      <c r="AG4910" s="131">
        <v>0</v>
      </c>
      <c r="AH4910" s="43">
        <v>0</v>
      </c>
      <c r="AJ4910" s="69"/>
    </row>
    <row r="4911" spans="4:36">
      <c r="D4911" s="62">
        <v>2003</v>
      </c>
      <c r="E4911" s="62">
        <v>5</v>
      </c>
      <c r="F4911" s="62">
        <v>2003</v>
      </c>
      <c r="G4911" s="62">
        <v>2004</v>
      </c>
      <c r="H4911" s="131">
        <v>0</v>
      </c>
      <c r="I4911" s="131">
        <v>0</v>
      </c>
      <c r="J4911" s="131">
        <v>0</v>
      </c>
      <c r="K4911" s="131">
        <v>0</v>
      </c>
      <c r="L4911" s="131">
        <v>0</v>
      </c>
      <c r="M4911" s="131">
        <v>0</v>
      </c>
      <c r="N4911" s="131">
        <v>0</v>
      </c>
      <c r="O4911" s="131">
        <v>0</v>
      </c>
      <c r="P4911" s="131">
        <v>0</v>
      </c>
      <c r="Q4911" s="131">
        <v>0</v>
      </c>
      <c r="R4911" s="131">
        <v>0</v>
      </c>
      <c r="S4911" s="131">
        <v>0</v>
      </c>
      <c r="T4911" s="131">
        <v>0</v>
      </c>
      <c r="U4911" s="131">
        <v>0</v>
      </c>
      <c r="V4911" s="131">
        <v>0</v>
      </c>
      <c r="W4911" s="131">
        <v>0</v>
      </c>
      <c r="X4911" s="132">
        <v>0</v>
      </c>
      <c r="Y4911" s="131">
        <v>0</v>
      </c>
      <c r="Z4911" s="131">
        <v>0</v>
      </c>
      <c r="AA4911" s="131">
        <v>0</v>
      </c>
      <c r="AB4911" s="131">
        <v>0</v>
      </c>
      <c r="AC4911" s="131">
        <v>0</v>
      </c>
      <c r="AD4911" s="131">
        <v>0</v>
      </c>
      <c r="AE4911" s="131">
        <v>0</v>
      </c>
      <c r="AF4911" s="131">
        <v>0</v>
      </c>
      <c r="AG4911" s="131">
        <v>0</v>
      </c>
      <c r="AH4911" s="43">
        <v>0</v>
      </c>
      <c r="AJ4911" s="69"/>
    </row>
    <row r="4912" spans="4:36">
      <c r="D4912" s="62">
        <v>2003</v>
      </c>
      <c r="E4912" s="62">
        <v>6</v>
      </c>
      <c r="F4912" s="62">
        <v>2003</v>
      </c>
      <c r="G4912" s="62">
        <v>2004</v>
      </c>
      <c r="H4912" s="131">
        <v>0</v>
      </c>
      <c r="I4912" s="131">
        <v>0</v>
      </c>
      <c r="J4912" s="131">
        <v>0</v>
      </c>
      <c r="K4912" s="131">
        <v>0</v>
      </c>
      <c r="L4912" s="131">
        <v>0</v>
      </c>
      <c r="M4912" s="131">
        <v>0</v>
      </c>
      <c r="N4912" s="131">
        <v>0</v>
      </c>
      <c r="O4912" s="131">
        <v>0</v>
      </c>
      <c r="P4912" s="131">
        <v>0</v>
      </c>
      <c r="Q4912" s="131">
        <v>0</v>
      </c>
      <c r="R4912" s="131">
        <v>0</v>
      </c>
      <c r="S4912" s="131">
        <v>0</v>
      </c>
      <c r="T4912" s="131">
        <v>0</v>
      </c>
      <c r="U4912" s="131">
        <v>0</v>
      </c>
      <c r="V4912" s="131">
        <v>0</v>
      </c>
      <c r="W4912" s="131">
        <v>0</v>
      </c>
      <c r="X4912" s="132">
        <v>0</v>
      </c>
      <c r="Y4912" s="131">
        <v>0</v>
      </c>
      <c r="Z4912" s="131">
        <v>0</v>
      </c>
      <c r="AA4912" s="131">
        <v>0</v>
      </c>
      <c r="AB4912" s="131">
        <v>0</v>
      </c>
      <c r="AC4912" s="131">
        <v>0</v>
      </c>
      <c r="AD4912" s="131">
        <v>0</v>
      </c>
      <c r="AE4912" s="131">
        <v>0</v>
      </c>
      <c r="AF4912" s="131">
        <v>0</v>
      </c>
      <c r="AG4912" s="131">
        <v>0</v>
      </c>
      <c r="AH4912" s="43">
        <v>0</v>
      </c>
      <c r="AJ4912" s="69"/>
    </row>
    <row r="4913" spans="4:36">
      <c r="D4913" s="62">
        <v>2003</v>
      </c>
      <c r="E4913" s="62">
        <v>7</v>
      </c>
      <c r="F4913" s="62">
        <v>2004</v>
      </c>
      <c r="G4913" s="62">
        <v>2004</v>
      </c>
      <c r="H4913" s="131">
        <v>0</v>
      </c>
      <c r="I4913" s="131">
        <v>0</v>
      </c>
      <c r="J4913" s="131">
        <v>0</v>
      </c>
      <c r="K4913" s="131">
        <v>0</v>
      </c>
      <c r="L4913" s="131">
        <v>0</v>
      </c>
      <c r="M4913" s="131">
        <v>0</v>
      </c>
      <c r="N4913" s="131">
        <v>0</v>
      </c>
      <c r="O4913" s="131">
        <v>0</v>
      </c>
      <c r="P4913" s="131">
        <v>0</v>
      </c>
      <c r="Q4913" s="131">
        <v>0</v>
      </c>
      <c r="R4913" s="131">
        <v>0</v>
      </c>
      <c r="S4913" s="131">
        <v>0</v>
      </c>
      <c r="T4913" s="131">
        <v>0</v>
      </c>
      <c r="U4913" s="131">
        <v>0</v>
      </c>
      <c r="V4913" s="131">
        <v>0</v>
      </c>
      <c r="W4913" s="131">
        <v>0</v>
      </c>
      <c r="X4913" s="132">
        <v>0</v>
      </c>
      <c r="Y4913" s="131">
        <v>0</v>
      </c>
      <c r="Z4913" s="131">
        <v>0</v>
      </c>
      <c r="AA4913" s="131">
        <v>0</v>
      </c>
      <c r="AB4913" s="131">
        <v>0</v>
      </c>
      <c r="AC4913" s="131">
        <v>0</v>
      </c>
      <c r="AD4913" s="131">
        <v>0</v>
      </c>
      <c r="AE4913" s="131">
        <v>0</v>
      </c>
      <c r="AF4913" s="131">
        <v>0</v>
      </c>
      <c r="AG4913" s="131">
        <v>0</v>
      </c>
      <c r="AH4913" s="43">
        <v>0</v>
      </c>
      <c r="AJ4913" s="69"/>
    </row>
    <row r="4914" spans="4:36">
      <c r="D4914" s="62">
        <v>2003</v>
      </c>
      <c r="E4914" s="62">
        <v>8</v>
      </c>
      <c r="F4914" s="62">
        <v>2004</v>
      </c>
      <c r="G4914" s="62">
        <v>2004</v>
      </c>
      <c r="H4914" s="131">
        <v>0</v>
      </c>
      <c r="I4914" s="131">
        <v>0</v>
      </c>
      <c r="J4914" s="131">
        <v>0</v>
      </c>
      <c r="K4914" s="131">
        <v>0</v>
      </c>
      <c r="L4914" s="131">
        <v>0</v>
      </c>
      <c r="M4914" s="131">
        <v>0</v>
      </c>
      <c r="N4914" s="131">
        <v>0</v>
      </c>
      <c r="O4914" s="131">
        <v>0</v>
      </c>
      <c r="P4914" s="131">
        <v>0</v>
      </c>
      <c r="Q4914" s="131">
        <v>0</v>
      </c>
      <c r="R4914" s="131">
        <v>0</v>
      </c>
      <c r="S4914" s="131">
        <v>0</v>
      </c>
      <c r="T4914" s="131">
        <v>0</v>
      </c>
      <c r="U4914" s="131">
        <v>0</v>
      </c>
      <c r="V4914" s="131">
        <v>0</v>
      </c>
      <c r="W4914" s="131">
        <v>0</v>
      </c>
      <c r="X4914" s="132">
        <v>0</v>
      </c>
      <c r="Y4914" s="131">
        <v>0</v>
      </c>
      <c r="Z4914" s="131">
        <v>0</v>
      </c>
      <c r="AA4914" s="131">
        <v>0</v>
      </c>
      <c r="AB4914" s="131">
        <v>0</v>
      </c>
      <c r="AC4914" s="131">
        <v>0</v>
      </c>
      <c r="AD4914" s="131">
        <v>0</v>
      </c>
      <c r="AE4914" s="131">
        <v>0</v>
      </c>
      <c r="AF4914" s="131">
        <v>0</v>
      </c>
      <c r="AG4914" s="131">
        <v>0</v>
      </c>
      <c r="AH4914" s="43">
        <v>0</v>
      </c>
      <c r="AJ4914" s="69"/>
    </row>
    <row r="4915" spans="4:36">
      <c r="D4915" s="62">
        <v>2003</v>
      </c>
      <c r="E4915" s="62">
        <v>9</v>
      </c>
      <c r="F4915" s="62">
        <v>2004</v>
      </c>
      <c r="G4915" s="62">
        <v>2004</v>
      </c>
      <c r="H4915" s="131">
        <v>0</v>
      </c>
      <c r="I4915" s="131">
        <v>0</v>
      </c>
      <c r="J4915" s="131">
        <v>0</v>
      </c>
      <c r="K4915" s="131">
        <v>0</v>
      </c>
      <c r="L4915" s="131">
        <v>0</v>
      </c>
      <c r="M4915" s="131">
        <v>0</v>
      </c>
      <c r="N4915" s="131">
        <v>0</v>
      </c>
      <c r="O4915" s="131">
        <v>0</v>
      </c>
      <c r="P4915" s="131">
        <v>0</v>
      </c>
      <c r="Q4915" s="131">
        <v>0</v>
      </c>
      <c r="R4915" s="131">
        <v>0</v>
      </c>
      <c r="S4915" s="131">
        <v>0</v>
      </c>
      <c r="T4915" s="131">
        <v>0</v>
      </c>
      <c r="U4915" s="131">
        <v>0</v>
      </c>
      <c r="V4915" s="131">
        <v>0</v>
      </c>
      <c r="W4915" s="131">
        <v>0</v>
      </c>
      <c r="X4915" s="132">
        <v>0</v>
      </c>
      <c r="Y4915" s="131">
        <v>0</v>
      </c>
      <c r="Z4915" s="131">
        <v>0</v>
      </c>
      <c r="AA4915" s="131">
        <v>0</v>
      </c>
      <c r="AB4915" s="131">
        <v>0</v>
      </c>
      <c r="AC4915" s="131">
        <v>0</v>
      </c>
      <c r="AD4915" s="131">
        <v>0</v>
      </c>
      <c r="AE4915" s="131">
        <v>0</v>
      </c>
      <c r="AF4915" s="131">
        <v>0</v>
      </c>
      <c r="AG4915" s="131">
        <v>0</v>
      </c>
      <c r="AH4915" s="43">
        <v>0</v>
      </c>
      <c r="AJ4915" s="69"/>
    </row>
    <row r="4916" spans="4:36">
      <c r="D4916" s="62">
        <v>2003</v>
      </c>
      <c r="E4916" s="62">
        <v>10</v>
      </c>
      <c r="F4916" s="62">
        <v>2004</v>
      </c>
      <c r="G4916" s="62">
        <v>2004</v>
      </c>
      <c r="H4916" s="131">
        <v>0</v>
      </c>
      <c r="I4916" s="131">
        <v>0</v>
      </c>
      <c r="J4916" s="131">
        <v>0</v>
      </c>
      <c r="K4916" s="131">
        <v>0</v>
      </c>
      <c r="L4916" s="131">
        <v>0</v>
      </c>
      <c r="M4916" s="131">
        <v>0</v>
      </c>
      <c r="N4916" s="131">
        <v>0</v>
      </c>
      <c r="O4916" s="131">
        <v>0</v>
      </c>
      <c r="P4916" s="131">
        <v>0</v>
      </c>
      <c r="Q4916" s="131">
        <v>0</v>
      </c>
      <c r="R4916" s="131">
        <v>0</v>
      </c>
      <c r="S4916" s="131">
        <v>0</v>
      </c>
      <c r="T4916" s="131">
        <v>0</v>
      </c>
      <c r="U4916" s="131">
        <v>0</v>
      </c>
      <c r="V4916" s="131">
        <v>0</v>
      </c>
      <c r="W4916" s="131">
        <v>0</v>
      </c>
      <c r="X4916" s="132">
        <v>0</v>
      </c>
      <c r="Y4916" s="131">
        <v>0</v>
      </c>
      <c r="Z4916" s="131">
        <v>0</v>
      </c>
      <c r="AA4916" s="131">
        <v>0</v>
      </c>
      <c r="AB4916" s="131">
        <v>0</v>
      </c>
      <c r="AC4916" s="131">
        <v>0</v>
      </c>
      <c r="AD4916" s="131">
        <v>0</v>
      </c>
      <c r="AE4916" s="131">
        <v>0</v>
      </c>
      <c r="AF4916" s="131">
        <v>0</v>
      </c>
      <c r="AG4916" s="131">
        <v>0</v>
      </c>
      <c r="AH4916" s="43">
        <v>0</v>
      </c>
      <c r="AJ4916" s="69"/>
    </row>
    <row r="4917" spans="4:36">
      <c r="D4917" s="62">
        <v>2003</v>
      </c>
      <c r="E4917" s="62">
        <v>11</v>
      </c>
      <c r="F4917" s="62">
        <v>2004</v>
      </c>
      <c r="G4917" s="62">
        <v>2004</v>
      </c>
      <c r="H4917" s="131">
        <v>0</v>
      </c>
      <c r="I4917" s="131">
        <v>0</v>
      </c>
      <c r="J4917" s="131">
        <v>0</v>
      </c>
      <c r="K4917" s="131">
        <v>0</v>
      </c>
      <c r="L4917" s="131">
        <v>0</v>
      </c>
      <c r="M4917" s="131">
        <v>0</v>
      </c>
      <c r="N4917" s="131">
        <v>0</v>
      </c>
      <c r="O4917" s="131">
        <v>0</v>
      </c>
      <c r="P4917" s="131">
        <v>0</v>
      </c>
      <c r="Q4917" s="131">
        <v>0</v>
      </c>
      <c r="R4917" s="131">
        <v>0</v>
      </c>
      <c r="S4917" s="131">
        <v>0</v>
      </c>
      <c r="T4917" s="131">
        <v>0</v>
      </c>
      <c r="U4917" s="131">
        <v>0</v>
      </c>
      <c r="V4917" s="131">
        <v>0</v>
      </c>
      <c r="W4917" s="131">
        <v>0</v>
      </c>
      <c r="X4917" s="132">
        <v>0</v>
      </c>
      <c r="Y4917" s="131">
        <v>0</v>
      </c>
      <c r="Z4917" s="131">
        <v>0</v>
      </c>
      <c r="AA4917" s="131">
        <v>0</v>
      </c>
      <c r="AB4917" s="131">
        <v>0</v>
      </c>
      <c r="AC4917" s="131">
        <v>0</v>
      </c>
      <c r="AD4917" s="131">
        <v>0</v>
      </c>
      <c r="AE4917" s="131">
        <v>0</v>
      </c>
      <c r="AF4917" s="131">
        <v>0</v>
      </c>
      <c r="AG4917" s="131">
        <v>0</v>
      </c>
      <c r="AH4917" s="43">
        <v>0</v>
      </c>
      <c r="AJ4917" s="69"/>
    </row>
    <row r="4918" spans="4:36">
      <c r="D4918" s="62">
        <v>2003</v>
      </c>
      <c r="E4918" s="62">
        <v>12</v>
      </c>
      <c r="F4918" s="62">
        <v>2004</v>
      </c>
      <c r="G4918" s="62">
        <v>2004</v>
      </c>
      <c r="H4918" s="131">
        <v>0</v>
      </c>
      <c r="I4918" s="131">
        <v>0</v>
      </c>
      <c r="J4918" s="131">
        <v>0</v>
      </c>
      <c r="K4918" s="131">
        <v>0</v>
      </c>
      <c r="L4918" s="131">
        <v>0</v>
      </c>
      <c r="M4918" s="131">
        <v>0</v>
      </c>
      <c r="N4918" s="131">
        <v>0</v>
      </c>
      <c r="O4918" s="131">
        <v>0</v>
      </c>
      <c r="P4918" s="131">
        <v>0</v>
      </c>
      <c r="Q4918" s="131">
        <v>0</v>
      </c>
      <c r="R4918" s="131">
        <v>0</v>
      </c>
      <c r="S4918" s="131">
        <v>0</v>
      </c>
      <c r="T4918" s="131">
        <v>0</v>
      </c>
      <c r="U4918" s="131">
        <v>0</v>
      </c>
      <c r="V4918" s="131">
        <v>0</v>
      </c>
      <c r="W4918" s="131">
        <v>0</v>
      </c>
      <c r="X4918" s="132">
        <v>0</v>
      </c>
      <c r="Y4918" s="131">
        <v>0</v>
      </c>
      <c r="Z4918" s="131">
        <v>0</v>
      </c>
      <c r="AA4918" s="131">
        <v>0</v>
      </c>
      <c r="AB4918" s="131">
        <v>0</v>
      </c>
      <c r="AC4918" s="131">
        <v>0</v>
      </c>
      <c r="AD4918" s="131">
        <v>0</v>
      </c>
      <c r="AE4918" s="131">
        <v>0</v>
      </c>
      <c r="AF4918" s="131">
        <v>0</v>
      </c>
      <c r="AG4918" s="131">
        <v>0</v>
      </c>
      <c r="AH4918" s="43">
        <v>0</v>
      </c>
      <c r="AJ4918" s="69"/>
    </row>
    <row r="4919" spans="4:36">
      <c r="D4919" s="62">
        <v>2004</v>
      </c>
      <c r="E4919" s="62">
        <v>1</v>
      </c>
      <c r="F4919" s="62">
        <v>2004</v>
      </c>
      <c r="G4919" s="62">
        <v>2004</v>
      </c>
      <c r="H4919" s="131">
        <v>0</v>
      </c>
      <c r="I4919" s="131">
        <v>0</v>
      </c>
      <c r="J4919" s="131">
        <v>0</v>
      </c>
      <c r="K4919" s="131">
        <v>0</v>
      </c>
      <c r="L4919" s="131">
        <v>0</v>
      </c>
      <c r="M4919" s="131">
        <v>0</v>
      </c>
      <c r="N4919" s="131">
        <v>0</v>
      </c>
      <c r="O4919" s="131">
        <v>0</v>
      </c>
      <c r="P4919" s="131">
        <v>0</v>
      </c>
      <c r="Q4919" s="131">
        <v>0</v>
      </c>
      <c r="R4919" s="131">
        <v>0</v>
      </c>
      <c r="S4919" s="131">
        <v>0</v>
      </c>
      <c r="T4919" s="131">
        <v>0</v>
      </c>
      <c r="U4919" s="131">
        <v>0</v>
      </c>
      <c r="V4919" s="131">
        <v>0</v>
      </c>
      <c r="W4919" s="131">
        <v>0</v>
      </c>
      <c r="X4919" s="132">
        <v>0</v>
      </c>
      <c r="Y4919" s="131">
        <v>0</v>
      </c>
      <c r="Z4919" s="131">
        <v>0</v>
      </c>
      <c r="AA4919" s="131">
        <v>0</v>
      </c>
      <c r="AB4919" s="131">
        <v>0</v>
      </c>
      <c r="AC4919" s="131">
        <v>0</v>
      </c>
      <c r="AD4919" s="131">
        <v>0</v>
      </c>
      <c r="AE4919" s="131">
        <v>0</v>
      </c>
      <c r="AF4919" s="131">
        <v>0</v>
      </c>
      <c r="AG4919" s="131">
        <v>0</v>
      </c>
      <c r="AH4919" s="43">
        <v>0</v>
      </c>
      <c r="AJ4919" s="69"/>
    </row>
    <row r="4920" spans="4:36">
      <c r="D4920" s="62">
        <v>2004</v>
      </c>
      <c r="E4920" s="62">
        <v>2</v>
      </c>
      <c r="F4920" s="62">
        <v>2004</v>
      </c>
      <c r="G4920" s="62">
        <v>2004</v>
      </c>
      <c r="H4920" s="131">
        <v>0</v>
      </c>
      <c r="I4920" s="131">
        <v>0</v>
      </c>
      <c r="J4920" s="131">
        <v>0</v>
      </c>
      <c r="K4920" s="131">
        <v>0</v>
      </c>
      <c r="L4920" s="131">
        <v>0</v>
      </c>
      <c r="M4920" s="131">
        <v>0</v>
      </c>
      <c r="N4920" s="131">
        <v>0</v>
      </c>
      <c r="O4920" s="131">
        <v>0</v>
      </c>
      <c r="P4920" s="131">
        <v>0</v>
      </c>
      <c r="Q4920" s="131">
        <v>0</v>
      </c>
      <c r="R4920" s="131">
        <v>0</v>
      </c>
      <c r="S4920" s="131">
        <v>0</v>
      </c>
      <c r="T4920" s="131">
        <v>0</v>
      </c>
      <c r="U4920" s="131">
        <v>0</v>
      </c>
      <c r="V4920" s="131">
        <v>0</v>
      </c>
      <c r="W4920" s="131">
        <v>0</v>
      </c>
      <c r="X4920" s="132">
        <v>0</v>
      </c>
      <c r="Y4920" s="131">
        <v>0</v>
      </c>
      <c r="Z4920" s="131">
        <v>0</v>
      </c>
      <c r="AA4920" s="131">
        <v>0</v>
      </c>
      <c r="AB4920" s="131">
        <v>0</v>
      </c>
      <c r="AC4920" s="131">
        <v>0</v>
      </c>
      <c r="AD4920" s="131">
        <v>0</v>
      </c>
      <c r="AE4920" s="131">
        <v>0</v>
      </c>
      <c r="AF4920" s="131">
        <v>0</v>
      </c>
      <c r="AG4920" s="131">
        <v>0</v>
      </c>
      <c r="AH4920" s="43">
        <v>0</v>
      </c>
      <c r="AJ4920" s="69"/>
    </row>
    <row r="4921" spans="4:36">
      <c r="D4921" s="62">
        <v>2004</v>
      </c>
      <c r="E4921" s="62">
        <v>3</v>
      </c>
      <c r="F4921" s="62">
        <v>2004</v>
      </c>
      <c r="G4921" s="62">
        <v>2004</v>
      </c>
      <c r="H4921" s="131">
        <v>0</v>
      </c>
      <c r="I4921" s="131">
        <v>0</v>
      </c>
      <c r="J4921" s="131">
        <v>0</v>
      </c>
      <c r="K4921" s="131">
        <v>0</v>
      </c>
      <c r="L4921" s="131">
        <v>0</v>
      </c>
      <c r="M4921" s="131">
        <v>0</v>
      </c>
      <c r="N4921" s="131">
        <v>0</v>
      </c>
      <c r="O4921" s="131">
        <v>0</v>
      </c>
      <c r="P4921" s="131">
        <v>0</v>
      </c>
      <c r="Q4921" s="131">
        <v>0</v>
      </c>
      <c r="R4921" s="131">
        <v>0</v>
      </c>
      <c r="S4921" s="131">
        <v>0</v>
      </c>
      <c r="T4921" s="131">
        <v>0</v>
      </c>
      <c r="U4921" s="131">
        <v>0</v>
      </c>
      <c r="V4921" s="131">
        <v>0</v>
      </c>
      <c r="W4921" s="131">
        <v>0</v>
      </c>
      <c r="X4921" s="132">
        <v>0</v>
      </c>
      <c r="Y4921" s="131">
        <v>0</v>
      </c>
      <c r="Z4921" s="131">
        <v>0</v>
      </c>
      <c r="AA4921" s="131">
        <v>0</v>
      </c>
      <c r="AB4921" s="131">
        <v>0</v>
      </c>
      <c r="AC4921" s="131">
        <v>0</v>
      </c>
      <c r="AD4921" s="131">
        <v>0</v>
      </c>
      <c r="AE4921" s="131">
        <v>0</v>
      </c>
      <c r="AF4921" s="131">
        <v>0</v>
      </c>
      <c r="AG4921" s="131">
        <v>0</v>
      </c>
      <c r="AH4921" s="43">
        <v>0</v>
      </c>
      <c r="AJ4921" s="69"/>
    </row>
    <row r="4922" spans="4:36">
      <c r="D4922" s="62">
        <v>2004</v>
      </c>
      <c r="E4922" s="62">
        <v>4</v>
      </c>
      <c r="F4922" s="62">
        <v>2004</v>
      </c>
      <c r="G4922" s="62">
        <v>2004</v>
      </c>
      <c r="H4922" s="131">
        <v>0</v>
      </c>
      <c r="I4922" s="131">
        <v>0</v>
      </c>
      <c r="J4922" s="131">
        <v>0</v>
      </c>
      <c r="K4922" s="131">
        <v>0</v>
      </c>
      <c r="L4922" s="131">
        <v>0</v>
      </c>
      <c r="M4922" s="131">
        <v>0</v>
      </c>
      <c r="N4922" s="131">
        <v>0</v>
      </c>
      <c r="O4922" s="131">
        <v>0</v>
      </c>
      <c r="P4922" s="131">
        <v>0</v>
      </c>
      <c r="Q4922" s="131">
        <v>0</v>
      </c>
      <c r="R4922" s="131">
        <v>0</v>
      </c>
      <c r="S4922" s="131">
        <v>0</v>
      </c>
      <c r="T4922" s="131">
        <v>0</v>
      </c>
      <c r="U4922" s="131">
        <v>0</v>
      </c>
      <c r="V4922" s="131">
        <v>0</v>
      </c>
      <c r="W4922" s="131">
        <v>0</v>
      </c>
      <c r="X4922" s="132">
        <v>0</v>
      </c>
      <c r="Y4922" s="131">
        <v>0</v>
      </c>
      <c r="Z4922" s="131">
        <v>0</v>
      </c>
      <c r="AA4922" s="131">
        <v>0</v>
      </c>
      <c r="AB4922" s="131">
        <v>0</v>
      </c>
      <c r="AC4922" s="131">
        <v>0</v>
      </c>
      <c r="AD4922" s="131">
        <v>0</v>
      </c>
      <c r="AE4922" s="131">
        <v>0</v>
      </c>
      <c r="AF4922" s="131">
        <v>0</v>
      </c>
      <c r="AG4922" s="131">
        <v>0</v>
      </c>
      <c r="AH4922" s="43">
        <v>0</v>
      </c>
      <c r="AJ4922" s="69"/>
    </row>
    <row r="4923" spans="4:36">
      <c r="D4923" s="62">
        <v>2004</v>
      </c>
      <c r="E4923" s="62">
        <v>5</v>
      </c>
      <c r="F4923" s="62">
        <v>2004</v>
      </c>
      <c r="G4923" s="62">
        <v>2005</v>
      </c>
      <c r="H4923" s="131">
        <v>0</v>
      </c>
      <c r="I4923" s="131">
        <v>0</v>
      </c>
      <c r="J4923" s="131">
        <v>0</v>
      </c>
      <c r="K4923" s="131">
        <v>0</v>
      </c>
      <c r="L4923" s="131">
        <v>0</v>
      </c>
      <c r="M4923" s="131">
        <v>0</v>
      </c>
      <c r="N4923" s="131">
        <v>0</v>
      </c>
      <c r="O4923" s="131">
        <v>0</v>
      </c>
      <c r="P4923" s="131">
        <v>0</v>
      </c>
      <c r="Q4923" s="131">
        <v>0</v>
      </c>
      <c r="R4923" s="131">
        <v>0</v>
      </c>
      <c r="S4923" s="131">
        <v>0</v>
      </c>
      <c r="T4923" s="131">
        <v>0</v>
      </c>
      <c r="U4923" s="131">
        <v>0</v>
      </c>
      <c r="V4923" s="131">
        <v>0</v>
      </c>
      <c r="W4923" s="131">
        <v>0</v>
      </c>
      <c r="X4923" s="132">
        <v>0</v>
      </c>
      <c r="Y4923" s="131">
        <v>0</v>
      </c>
      <c r="Z4923" s="131">
        <v>0</v>
      </c>
      <c r="AA4923" s="131">
        <v>0</v>
      </c>
      <c r="AB4923" s="131">
        <v>0</v>
      </c>
      <c r="AC4923" s="131">
        <v>0</v>
      </c>
      <c r="AD4923" s="131">
        <v>0</v>
      </c>
      <c r="AE4923" s="131">
        <v>0</v>
      </c>
      <c r="AF4923" s="131">
        <v>0</v>
      </c>
      <c r="AG4923" s="131">
        <v>0</v>
      </c>
      <c r="AH4923" s="43">
        <v>0</v>
      </c>
      <c r="AJ4923" s="69"/>
    </row>
    <row r="4924" spans="4:36">
      <c r="D4924" s="62">
        <v>2004</v>
      </c>
      <c r="E4924" s="62">
        <v>6</v>
      </c>
      <c r="F4924" s="62">
        <v>2004</v>
      </c>
      <c r="G4924" s="62">
        <v>2005</v>
      </c>
      <c r="H4924" s="131">
        <v>0</v>
      </c>
      <c r="I4924" s="131">
        <v>0</v>
      </c>
      <c r="J4924" s="131">
        <v>0</v>
      </c>
      <c r="K4924" s="131">
        <v>0</v>
      </c>
      <c r="L4924" s="131">
        <v>0</v>
      </c>
      <c r="M4924" s="131">
        <v>0</v>
      </c>
      <c r="N4924" s="131">
        <v>0</v>
      </c>
      <c r="O4924" s="131">
        <v>0</v>
      </c>
      <c r="P4924" s="131">
        <v>0</v>
      </c>
      <c r="Q4924" s="131">
        <v>0</v>
      </c>
      <c r="R4924" s="131">
        <v>0</v>
      </c>
      <c r="S4924" s="131">
        <v>0</v>
      </c>
      <c r="T4924" s="131">
        <v>0</v>
      </c>
      <c r="U4924" s="131">
        <v>0</v>
      </c>
      <c r="V4924" s="131">
        <v>0</v>
      </c>
      <c r="W4924" s="131">
        <v>0</v>
      </c>
      <c r="X4924" s="132">
        <v>0</v>
      </c>
      <c r="Y4924" s="131">
        <v>0</v>
      </c>
      <c r="Z4924" s="131">
        <v>0</v>
      </c>
      <c r="AA4924" s="131">
        <v>0</v>
      </c>
      <c r="AB4924" s="131">
        <v>0</v>
      </c>
      <c r="AC4924" s="131">
        <v>0</v>
      </c>
      <c r="AD4924" s="131">
        <v>0</v>
      </c>
      <c r="AE4924" s="131">
        <v>0</v>
      </c>
      <c r="AF4924" s="131">
        <v>0</v>
      </c>
      <c r="AG4924" s="131">
        <v>0</v>
      </c>
      <c r="AH4924" s="43">
        <v>0</v>
      </c>
      <c r="AJ4924" s="69"/>
    </row>
    <row r="4925" spans="4:36">
      <c r="D4925" s="62">
        <v>2004</v>
      </c>
      <c r="E4925" s="62">
        <v>7</v>
      </c>
      <c r="F4925" s="62">
        <v>2005</v>
      </c>
      <c r="G4925" s="62">
        <v>2005</v>
      </c>
      <c r="H4925" s="131">
        <v>0</v>
      </c>
      <c r="I4925" s="131">
        <v>0</v>
      </c>
      <c r="J4925" s="131">
        <v>0</v>
      </c>
      <c r="K4925" s="131">
        <v>0</v>
      </c>
      <c r="L4925" s="131">
        <v>0</v>
      </c>
      <c r="M4925" s="131">
        <v>0</v>
      </c>
      <c r="N4925" s="131">
        <v>0</v>
      </c>
      <c r="O4925" s="131">
        <v>0</v>
      </c>
      <c r="P4925" s="131">
        <v>0</v>
      </c>
      <c r="Q4925" s="131">
        <v>0</v>
      </c>
      <c r="R4925" s="131">
        <v>0</v>
      </c>
      <c r="S4925" s="131">
        <v>0</v>
      </c>
      <c r="T4925" s="131">
        <v>0</v>
      </c>
      <c r="U4925" s="131">
        <v>0</v>
      </c>
      <c r="V4925" s="131">
        <v>0</v>
      </c>
      <c r="W4925" s="131">
        <v>0</v>
      </c>
      <c r="X4925" s="132">
        <v>0</v>
      </c>
      <c r="Y4925" s="131">
        <v>0</v>
      </c>
      <c r="Z4925" s="131">
        <v>0</v>
      </c>
      <c r="AA4925" s="131">
        <v>0</v>
      </c>
      <c r="AB4925" s="131">
        <v>0</v>
      </c>
      <c r="AC4925" s="131">
        <v>0</v>
      </c>
      <c r="AD4925" s="131">
        <v>0</v>
      </c>
      <c r="AE4925" s="131">
        <v>0</v>
      </c>
      <c r="AF4925" s="131">
        <v>0</v>
      </c>
      <c r="AG4925" s="131">
        <v>0</v>
      </c>
      <c r="AH4925" s="43">
        <v>0</v>
      </c>
      <c r="AJ4925" s="69"/>
    </row>
    <row r="4926" spans="4:36">
      <c r="D4926" s="62">
        <v>2004</v>
      </c>
      <c r="E4926" s="62">
        <v>8</v>
      </c>
      <c r="F4926" s="62">
        <v>2005</v>
      </c>
      <c r="G4926" s="62">
        <v>2005</v>
      </c>
      <c r="H4926" s="131">
        <v>0</v>
      </c>
      <c r="I4926" s="131">
        <v>0</v>
      </c>
      <c r="J4926" s="131">
        <v>0</v>
      </c>
      <c r="K4926" s="131">
        <v>0</v>
      </c>
      <c r="L4926" s="131">
        <v>0</v>
      </c>
      <c r="M4926" s="131">
        <v>0</v>
      </c>
      <c r="N4926" s="131">
        <v>0</v>
      </c>
      <c r="O4926" s="131">
        <v>0</v>
      </c>
      <c r="P4926" s="131">
        <v>0</v>
      </c>
      <c r="Q4926" s="131">
        <v>0</v>
      </c>
      <c r="R4926" s="131">
        <v>0</v>
      </c>
      <c r="S4926" s="131">
        <v>0</v>
      </c>
      <c r="T4926" s="131">
        <v>0</v>
      </c>
      <c r="U4926" s="131">
        <v>0</v>
      </c>
      <c r="V4926" s="131">
        <v>0</v>
      </c>
      <c r="W4926" s="131">
        <v>0</v>
      </c>
      <c r="X4926" s="132">
        <v>0</v>
      </c>
      <c r="Y4926" s="131">
        <v>0</v>
      </c>
      <c r="Z4926" s="131">
        <v>0</v>
      </c>
      <c r="AA4926" s="131">
        <v>0</v>
      </c>
      <c r="AB4926" s="131">
        <v>0</v>
      </c>
      <c r="AC4926" s="131">
        <v>0</v>
      </c>
      <c r="AD4926" s="131">
        <v>0</v>
      </c>
      <c r="AE4926" s="131">
        <v>0</v>
      </c>
      <c r="AF4926" s="131">
        <v>0</v>
      </c>
      <c r="AG4926" s="131">
        <v>0</v>
      </c>
      <c r="AH4926" s="43">
        <v>0</v>
      </c>
      <c r="AJ4926" s="69"/>
    </row>
    <row r="4927" spans="4:36">
      <c r="D4927" s="62">
        <v>2004</v>
      </c>
      <c r="E4927" s="62">
        <v>9</v>
      </c>
      <c r="F4927" s="62">
        <v>2005</v>
      </c>
      <c r="G4927" s="62">
        <v>2005</v>
      </c>
      <c r="H4927" s="131">
        <v>0</v>
      </c>
      <c r="I4927" s="131">
        <v>0</v>
      </c>
      <c r="J4927" s="131">
        <v>0</v>
      </c>
      <c r="K4927" s="131">
        <v>0</v>
      </c>
      <c r="L4927" s="131">
        <v>0</v>
      </c>
      <c r="M4927" s="131">
        <v>0</v>
      </c>
      <c r="N4927" s="131">
        <v>0</v>
      </c>
      <c r="O4927" s="131">
        <v>0</v>
      </c>
      <c r="P4927" s="131">
        <v>0</v>
      </c>
      <c r="Q4927" s="131">
        <v>0</v>
      </c>
      <c r="R4927" s="131">
        <v>0</v>
      </c>
      <c r="S4927" s="131">
        <v>0</v>
      </c>
      <c r="T4927" s="131">
        <v>0</v>
      </c>
      <c r="U4927" s="131">
        <v>0</v>
      </c>
      <c r="V4927" s="131">
        <v>0</v>
      </c>
      <c r="W4927" s="131">
        <v>0</v>
      </c>
      <c r="X4927" s="132">
        <v>0</v>
      </c>
      <c r="Y4927" s="131">
        <v>0</v>
      </c>
      <c r="Z4927" s="131">
        <v>0</v>
      </c>
      <c r="AA4927" s="131">
        <v>0</v>
      </c>
      <c r="AB4927" s="131">
        <v>0</v>
      </c>
      <c r="AC4927" s="131">
        <v>0</v>
      </c>
      <c r="AD4927" s="131">
        <v>0</v>
      </c>
      <c r="AE4927" s="131">
        <v>0</v>
      </c>
      <c r="AF4927" s="131">
        <v>0</v>
      </c>
      <c r="AG4927" s="131">
        <v>0</v>
      </c>
      <c r="AH4927" s="43">
        <v>0</v>
      </c>
      <c r="AJ4927" s="69"/>
    </row>
    <row r="4928" spans="4:36">
      <c r="D4928" s="62">
        <v>2004</v>
      </c>
      <c r="E4928" s="62">
        <v>10</v>
      </c>
      <c r="F4928" s="62">
        <v>2005</v>
      </c>
      <c r="G4928" s="62">
        <v>2005</v>
      </c>
      <c r="H4928" s="131">
        <v>0</v>
      </c>
      <c r="I4928" s="131">
        <v>0</v>
      </c>
      <c r="J4928" s="131">
        <v>0</v>
      </c>
      <c r="K4928" s="131">
        <v>0</v>
      </c>
      <c r="L4928" s="131">
        <v>0</v>
      </c>
      <c r="M4928" s="131">
        <v>0</v>
      </c>
      <c r="N4928" s="131">
        <v>0</v>
      </c>
      <c r="O4928" s="131">
        <v>0</v>
      </c>
      <c r="P4928" s="131">
        <v>0</v>
      </c>
      <c r="Q4928" s="131">
        <v>0</v>
      </c>
      <c r="R4928" s="131">
        <v>0</v>
      </c>
      <c r="S4928" s="131">
        <v>0</v>
      </c>
      <c r="T4928" s="131">
        <v>0</v>
      </c>
      <c r="U4928" s="131">
        <v>0</v>
      </c>
      <c r="V4928" s="131">
        <v>0</v>
      </c>
      <c r="W4928" s="131">
        <v>0</v>
      </c>
      <c r="X4928" s="132">
        <v>0</v>
      </c>
      <c r="Y4928" s="131">
        <v>0</v>
      </c>
      <c r="Z4928" s="131">
        <v>0</v>
      </c>
      <c r="AA4928" s="131">
        <v>0</v>
      </c>
      <c r="AB4928" s="131">
        <v>0</v>
      </c>
      <c r="AC4928" s="131">
        <v>0</v>
      </c>
      <c r="AD4928" s="131">
        <v>0</v>
      </c>
      <c r="AE4928" s="131">
        <v>0</v>
      </c>
      <c r="AF4928" s="131">
        <v>0</v>
      </c>
      <c r="AG4928" s="131">
        <v>0</v>
      </c>
      <c r="AH4928" s="43">
        <v>0</v>
      </c>
      <c r="AJ4928" s="69"/>
    </row>
    <row r="4929" spans="4:36">
      <c r="D4929" s="62">
        <v>2004</v>
      </c>
      <c r="E4929" s="62">
        <v>11</v>
      </c>
      <c r="F4929" s="62">
        <v>2005</v>
      </c>
      <c r="G4929" s="62">
        <v>2005</v>
      </c>
      <c r="H4929" s="131">
        <v>0</v>
      </c>
      <c r="I4929" s="131">
        <v>0</v>
      </c>
      <c r="J4929" s="131">
        <v>0</v>
      </c>
      <c r="K4929" s="131">
        <v>0</v>
      </c>
      <c r="L4929" s="131">
        <v>0</v>
      </c>
      <c r="M4929" s="131">
        <v>0</v>
      </c>
      <c r="N4929" s="131">
        <v>0</v>
      </c>
      <c r="O4929" s="131">
        <v>0</v>
      </c>
      <c r="P4929" s="131">
        <v>0</v>
      </c>
      <c r="Q4929" s="131">
        <v>0</v>
      </c>
      <c r="R4929" s="131">
        <v>0</v>
      </c>
      <c r="S4929" s="131">
        <v>0</v>
      </c>
      <c r="T4929" s="131">
        <v>0</v>
      </c>
      <c r="U4929" s="131">
        <v>0</v>
      </c>
      <c r="V4929" s="131">
        <v>0</v>
      </c>
      <c r="W4929" s="131">
        <v>0</v>
      </c>
      <c r="X4929" s="132">
        <v>0</v>
      </c>
      <c r="Y4929" s="131">
        <v>0</v>
      </c>
      <c r="Z4929" s="131">
        <v>0</v>
      </c>
      <c r="AA4929" s="131">
        <v>0</v>
      </c>
      <c r="AB4929" s="131">
        <v>0</v>
      </c>
      <c r="AC4929" s="131">
        <v>0</v>
      </c>
      <c r="AD4929" s="131">
        <v>0</v>
      </c>
      <c r="AE4929" s="131">
        <v>0</v>
      </c>
      <c r="AF4929" s="131">
        <v>0</v>
      </c>
      <c r="AG4929" s="131">
        <v>0</v>
      </c>
      <c r="AH4929" s="43">
        <v>0</v>
      </c>
      <c r="AJ4929" s="69"/>
    </row>
    <row r="4930" spans="4:36">
      <c r="D4930" s="62">
        <v>2004</v>
      </c>
      <c r="E4930" s="62">
        <v>12</v>
      </c>
      <c r="F4930" s="62">
        <v>2005</v>
      </c>
      <c r="G4930" s="62">
        <v>2005</v>
      </c>
      <c r="H4930" s="131">
        <v>0</v>
      </c>
      <c r="I4930" s="131">
        <v>0</v>
      </c>
      <c r="J4930" s="131">
        <v>0</v>
      </c>
      <c r="K4930" s="131">
        <v>0</v>
      </c>
      <c r="L4930" s="131">
        <v>0</v>
      </c>
      <c r="M4930" s="131">
        <v>0</v>
      </c>
      <c r="N4930" s="131">
        <v>0</v>
      </c>
      <c r="O4930" s="131">
        <v>0</v>
      </c>
      <c r="P4930" s="131">
        <v>0</v>
      </c>
      <c r="Q4930" s="131">
        <v>0</v>
      </c>
      <c r="R4930" s="131">
        <v>0</v>
      </c>
      <c r="S4930" s="131">
        <v>0</v>
      </c>
      <c r="T4930" s="131">
        <v>0</v>
      </c>
      <c r="U4930" s="131">
        <v>0</v>
      </c>
      <c r="V4930" s="131">
        <v>0</v>
      </c>
      <c r="W4930" s="131">
        <v>0</v>
      </c>
      <c r="X4930" s="132">
        <v>0</v>
      </c>
      <c r="Y4930" s="131">
        <v>0</v>
      </c>
      <c r="Z4930" s="131">
        <v>0</v>
      </c>
      <c r="AA4930" s="131">
        <v>0</v>
      </c>
      <c r="AB4930" s="131">
        <v>0</v>
      </c>
      <c r="AC4930" s="131">
        <v>0</v>
      </c>
      <c r="AD4930" s="131">
        <v>0</v>
      </c>
      <c r="AE4930" s="131">
        <v>0</v>
      </c>
      <c r="AF4930" s="131">
        <v>0</v>
      </c>
      <c r="AG4930" s="131">
        <v>0</v>
      </c>
      <c r="AH4930" s="43">
        <v>0</v>
      </c>
      <c r="AJ4930" s="69"/>
    </row>
    <row r="4931" spans="4:36">
      <c r="D4931" s="62">
        <v>2005</v>
      </c>
      <c r="E4931" s="62">
        <v>1</v>
      </c>
      <c r="F4931" s="62">
        <v>2005</v>
      </c>
      <c r="G4931" s="62">
        <v>2005</v>
      </c>
      <c r="H4931" s="131">
        <v>0</v>
      </c>
      <c r="I4931" s="131">
        <v>0</v>
      </c>
      <c r="J4931" s="131">
        <v>0</v>
      </c>
      <c r="K4931" s="131">
        <v>0</v>
      </c>
      <c r="L4931" s="131">
        <v>0</v>
      </c>
      <c r="M4931" s="131">
        <v>0</v>
      </c>
      <c r="N4931" s="131">
        <v>0</v>
      </c>
      <c r="O4931" s="131">
        <v>0</v>
      </c>
      <c r="P4931" s="131">
        <v>0</v>
      </c>
      <c r="Q4931" s="131">
        <v>0</v>
      </c>
      <c r="R4931" s="131">
        <v>0</v>
      </c>
      <c r="S4931" s="131">
        <v>0</v>
      </c>
      <c r="T4931" s="131">
        <v>0</v>
      </c>
      <c r="U4931" s="131">
        <v>0</v>
      </c>
      <c r="V4931" s="131">
        <v>0</v>
      </c>
      <c r="W4931" s="131">
        <v>0</v>
      </c>
      <c r="X4931" s="132">
        <v>0</v>
      </c>
      <c r="Y4931" s="131">
        <v>0</v>
      </c>
      <c r="Z4931" s="131">
        <v>0</v>
      </c>
      <c r="AA4931" s="131">
        <v>0</v>
      </c>
      <c r="AB4931" s="131">
        <v>0</v>
      </c>
      <c r="AC4931" s="131">
        <v>0</v>
      </c>
      <c r="AD4931" s="131">
        <v>0</v>
      </c>
      <c r="AE4931" s="131">
        <v>0</v>
      </c>
      <c r="AF4931" s="131">
        <v>0</v>
      </c>
      <c r="AG4931" s="131">
        <v>0</v>
      </c>
      <c r="AH4931" s="43">
        <v>0</v>
      </c>
      <c r="AJ4931" s="69"/>
    </row>
    <row r="4932" spans="4:36">
      <c r="D4932" s="62">
        <v>2005</v>
      </c>
      <c r="E4932" s="62">
        <v>2</v>
      </c>
      <c r="F4932" s="62">
        <v>2005</v>
      </c>
      <c r="G4932" s="62">
        <v>2005</v>
      </c>
      <c r="H4932" s="131">
        <v>0</v>
      </c>
      <c r="I4932" s="131">
        <v>0</v>
      </c>
      <c r="J4932" s="131">
        <v>0</v>
      </c>
      <c r="K4932" s="131">
        <v>0</v>
      </c>
      <c r="L4932" s="131">
        <v>0</v>
      </c>
      <c r="M4932" s="131">
        <v>0</v>
      </c>
      <c r="N4932" s="131">
        <v>0</v>
      </c>
      <c r="O4932" s="131">
        <v>0</v>
      </c>
      <c r="P4932" s="131">
        <v>0</v>
      </c>
      <c r="Q4932" s="131">
        <v>0</v>
      </c>
      <c r="R4932" s="131">
        <v>0</v>
      </c>
      <c r="S4932" s="131">
        <v>0</v>
      </c>
      <c r="T4932" s="131">
        <v>0</v>
      </c>
      <c r="U4932" s="131">
        <v>0</v>
      </c>
      <c r="V4932" s="131">
        <v>0</v>
      </c>
      <c r="W4932" s="131">
        <v>0</v>
      </c>
      <c r="X4932" s="132">
        <v>0</v>
      </c>
      <c r="Y4932" s="131">
        <v>0</v>
      </c>
      <c r="Z4932" s="131">
        <v>0</v>
      </c>
      <c r="AA4932" s="131">
        <v>0</v>
      </c>
      <c r="AB4932" s="131">
        <v>0</v>
      </c>
      <c r="AC4932" s="131">
        <v>0</v>
      </c>
      <c r="AD4932" s="131">
        <v>0</v>
      </c>
      <c r="AE4932" s="131">
        <v>0</v>
      </c>
      <c r="AF4932" s="131">
        <v>0</v>
      </c>
      <c r="AG4932" s="131">
        <v>0</v>
      </c>
      <c r="AH4932" s="43">
        <v>0</v>
      </c>
      <c r="AJ4932" s="69"/>
    </row>
    <row r="4933" spans="4:36">
      <c r="D4933" s="62">
        <v>2005</v>
      </c>
      <c r="E4933" s="62">
        <v>3</v>
      </c>
      <c r="F4933" s="62">
        <v>2005</v>
      </c>
      <c r="G4933" s="62">
        <v>2005</v>
      </c>
      <c r="H4933" s="131">
        <v>0</v>
      </c>
      <c r="I4933" s="131">
        <v>0</v>
      </c>
      <c r="J4933" s="131">
        <v>0</v>
      </c>
      <c r="K4933" s="131">
        <v>0</v>
      </c>
      <c r="L4933" s="131">
        <v>0</v>
      </c>
      <c r="M4933" s="131">
        <v>0</v>
      </c>
      <c r="N4933" s="131">
        <v>0</v>
      </c>
      <c r="O4933" s="131">
        <v>0</v>
      </c>
      <c r="P4933" s="131">
        <v>0</v>
      </c>
      <c r="Q4933" s="131">
        <v>0</v>
      </c>
      <c r="R4933" s="131">
        <v>0</v>
      </c>
      <c r="S4933" s="131">
        <v>0</v>
      </c>
      <c r="T4933" s="131">
        <v>0</v>
      </c>
      <c r="U4933" s="131">
        <v>0</v>
      </c>
      <c r="V4933" s="131">
        <v>0</v>
      </c>
      <c r="W4933" s="131">
        <v>0</v>
      </c>
      <c r="X4933" s="132">
        <v>0</v>
      </c>
      <c r="Y4933" s="131">
        <v>0</v>
      </c>
      <c r="Z4933" s="131">
        <v>0</v>
      </c>
      <c r="AA4933" s="131">
        <v>0</v>
      </c>
      <c r="AB4933" s="131">
        <v>0</v>
      </c>
      <c r="AC4933" s="131">
        <v>0</v>
      </c>
      <c r="AD4933" s="131">
        <v>0</v>
      </c>
      <c r="AE4933" s="131">
        <v>0</v>
      </c>
      <c r="AF4933" s="131">
        <v>0</v>
      </c>
      <c r="AG4933" s="131">
        <v>0</v>
      </c>
      <c r="AH4933" s="43">
        <v>0</v>
      </c>
      <c r="AJ4933" s="69"/>
    </row>
    <row r="4934" spans="4:36">
      <c r="D4934" s="62">
        <v>2005</v>
      </c>
      <c r="E4934" s="62">
        <v>4</v>
      </c>
      <c r="F4934" s="62">
        <v>2005</v>
      </c>
      <c r="G4934" s="62">
        <v>2005</v>
      </c>
      <c r="H4934" s="131">
        <v>0</v>
      </c>
      <c r="I4934" s="131">
        <v>0</v>
      </c>
      <c r="J4934" s="131">
        <v>0</v>
      </c>
      <c r="K4934" s="131">
        <v>0</v>
      </c>
      <c r="L4934" s="131">
        <v>0</v>
      </c>
      <c r="M4934" s="131">
        <v>0</v>
      </c>
      <c r="N4934" s="131">
        <v>0</v>
      </c>
      <c r="O4934" s="131">
        <v>0</v>
      </c>
      <c r="P4934" s="131">
        <v>0</v>
      </c>
      <c r="Q4934" s="131">
        <v>0</v>
      </c>
      <c r="R4934" s="131">
        <v>0</v>
      </c>
      <c r="S4934" s="131">
        <v>0</v>
      </c>
      <c r="T4934" s="131">
        <v>0</v>
      </c>
      <c r="U4934" s="131">
        <v>0</v>
      </c>
      <c r="V4934" s="131">
        <v>0</v>
      </c>
      <c r="W4934" s="131">
        <v>0</v>
      </c>
      <c r="X4934" s="132">
        <v>0</v>
      </c>
      <c r="Y4934" s="131">
        <v>0</v>
      </c>
      <c r="Z4934" s="131">
        <v>0</v>
      </c>
      <c r="AA4934" s="131">
        <v>0</v>
      </c>
      <c r="AB4934" s="131">
        <v>0</v>
      </c>
      <c r="AC4934" s="131">
        <v>0</v>
      </c>
      <c r="AD4934" s="131">
        <v>0</v>
      </c>
      <c r="AE4934" s="131">
        <v>0</v>
      </c>
      <c r="AF4934" s="131">
        <v>0</v>
      </c>
      <c r="AG4934" s="131">
        <v>0</v>
      </c>
      <c r="AH4934" s="43">
        <v>0</v>
      </c>
      <c r="AJ4934" s="69"/>
    </row>
    <row r="4935" spans="4:36">
      <c r="D4935" s="62">
        <v>2005</v>
      </c>
      <c r="E4935" s="62">
        <v>5</v>
      </c>
      <c r="F4935" s="62">
        <v>2005</v>
      </c>
      <c r="G4935" s="62">
        <v>2006</v>
      </c>
      <c r="H4935" s="131">
        <v>0</v>
      </c>
      <c r="I4935" s="131">
        <v>0</v>
      </c>
      <c r="J4935" s="131">
        <v>0</v>
      </c>
      <c r="K4935" s="131">
        <v>0</v>
      </c>
      <c r="L4935" s="131">
        <v>0</v>
      </c>
      <c r="M4935" s="131">
        <v>0</v>
      </c>
      <c r="N4935" s="131">
        <v>0</v>
      </c>
      <c r="O4935" s="131">
        <v>0</v>
      </c>
      <c r="P4935" s="131">
        <v>0</v>
      </c>
      <c r="Q4935" s="131">
        <v>0</v>
      </c>
      <c r="R4935" s="131">
        <v>0</v>
      </c>
      <c r="S4935" s="131">
        <v>0</v>
      </c>
      <c r="T4935" s="131">
        <v>0</v>
      </c>
      <c r="U4935" s="131">
        <v>0</v>
      </c>
      <c r="V4935" s="131">
        <v>0</v>
      </c>
      <c r="W4935" s="131">
        <v>0</v>
      </c>
      <c r="X4935" s="132">
        <v>0</v>
      </c>
      <c r="Y4935" s="131">
        <v>0</v>
      </c>
      <c r="Z4935" s="131">
        <v>0</v>
      </c>
      <c r="AA4935" s="131">
        <v>0</v>
      </c>
      <c r="AB4935" s="131">
        <v>0</v>
      </c>
      <c r="AC4935" s="131">
        <v>0</v>
      </c>
      <c r="AD4935" s="131">
        <v>0</v>
      </c>
      <c r="AE4935" s="131">
        <v>0</v>
      </c>
      <c r="AF4935" s="131">
        <v>0</v>
      </c>
      <c r="AG4935" s="131">
        <v>0</v>
      </c>
      <c r="AH4935" s="43">
        <v>0</v>
      </c>
      <c r="AJ4935" s="69"/>
    </row>
    <row r="4936" spans="4:36">
      <c r="D4936" s="62">
        <v>2005</v>
      </c>
      <c r="E4936" s="62">
        <v>6</v>
      </c>
      <c r="F4936" s="62">
        <v>2005</v>
      </c>
      <c r="G4936" s="62">
        <v>2006</v>
      </c>
      <c r="H4936" s="131">
        <v>0</v>
      </c>
      <c r="I4936" s="131">
        <v>0</v>
      </c>
      <c r="J4936" s="131">
        <v>0</v>
      </c>
      <c r="K4936" s="131">
        <v>0</v>
      </c>
      <c r="L4936" s="131">
        <v>0</v>
      </c>
      <c r="M4936" s="131">
        <v>0</v>
      </c>
      <c r="N4936" s="131">
        <v>0</v>
      </c>
      <c r="O4936" s="131">
        <v>0</v>
      </c>
      <c r="P4936" s="131">
        <v>0</v>
      </c>
      <c r="Q4936" s="131">
        <v>0</v>
      </c>
      <c r="R4936" s="131">
        <v>0</v>
      </c>
      <c r="S4936" s="131">
        <v>0</v>
      </c>
      <c r="T4936" s="131">
        <v>0</v>
      </c>
      <c r="U4936" s="131">
        <v>0</v>
      </c>
      <c r="V4936" s="131">
        <v>0</v>
      </c>
      <c r="W4936" s="131">
        <v>0</v>
      </c>
      <c r="X4936" s="132">
        <v>0</v>
      </c>
      <c r="Y4936" s="131">
        <v>0</v>
      </c>
      <c r="Z4936" s="131">
        <v>0</v>
      </c>
      <c r="AA4936" s="131">
        <v>0</v>
      </c>
      <c r="AB4936" s="131">
        <v>0</v>
      </c>
      <c r="AC4936" s="131">
        <v>0</v>
      </c>
      <c r="AD4936" s="131">
        <v>0</v>
      </c>
      <c r="AE4936" s="131">
        <v>0</v>
      </c>
      <c r="AF4936" s="131">
        <v>0</v>
      </c>
      <c r="AG4936" s="131">
        <v>0</v>
      </c>
      <c r="AH4936" s="43">
        <v>0</v>
      </c>
      <c r="AJ4936" s="69"/>
    </row>
    <row r="4937" spans="4:36">
      <c r="D4937" s="62">
        <v>2005</v>
      </c>
      <c r="E4937" s="62">
        <v>7</v>
      </c>
      <c r="F4937" s="62">
        <v>2006</v>
      </c>
      <c r="G4937" s="62">
        <v>2006</v>
      </c>
      <c r="H4937" s="131">
        <v>0</v>
      </c>
      <c r="I4937" s="131">
        <v>0</v>
      </c>
      <c r="J4937" s="131">
        <v>0</v>
      </c>
      <c r="K4937" s="131">
        <v>0</v>
      </c>
      <c r="L4937" s="131">
        <v>0</v>
      </c>
      <c r="M4937" s="131">
        <v>0</v>
      </c>
      <c r="N4937" s="131">
        <v>0</v>
      </c>
      <c r="O4937" s="131">
        <v>0</v>
      </c>
      <c r="P4937" s="131">
        <v>0</v>
      </c>
      <c r="Q4937" s="131">
        <v>0</v>
      </c>
      <c r="R4937" s="131">
        <v>0</v>
      </c>
      <c r="S4937" s="131">
        <v>0</v>
      </c>
      <c r="T4937" s="131">
        <v>0</v>
      </c>
      <c r="U4937" s="131">
        <v>0</v>
      </c>
      <c r="V4937" s="131">
        <v>0</v>
      </c>
      <c r="W4937" s="131">
        <v>0</v>
      </c>
      <c r="X4937" s="132">
        <v>0</v>
      </c>
      <c r="Y4937" s="131">
        <v>0</v>
      </c>
      <c r="Z4937" s="131">
        <v>0</v>
      </c>
      <c r="AA4937" s="131">
        <v>0</v>
      </c>
      <c r="AB4937" s="131">
        <v>0</v>
      </c>
      <c r="AC4937" s="131">
        <v>0</v>
      </c>
      <c r="AD4937" s="131">
        <v>0</v>
      </c>
      <c r="AE4937" s="131">
        <v>0</v>
      </c>
      <c r="AF4937" s="131">
        <v>0</v>
      </c>
      <c r="AG4937" s="131">
        <v>0</v>
      </c>
      <c r="AH4937" s="43">
        <v>0</v>
      </c>
      <c r="AJ4937" s="69"/>
    </row>
    <row r="4938" spans="4:36">
      <c r="D4938" s="62">
        <v>2005</v>
      </c>
      <c r="E4938" s="62">
        <v>8</v>
      </c>
      <c r="F4938" s="62">
        <v>2006</v>
      </c>
      <c r="G4938" s="62">
        <v>2006</v>
      </c>
      <c r="H4938" s="131">
        <v>0</v>
      </c>
      <c r="I4938" s="131">
        <v>0</v>
      </c>
      <c r="J4938" s="131">
        <v>0</v>
      </c>
      <c r="K4938" s="131">
        <v>0</v>
      </c>
      <c r="L4938" s="131">
        <v>0</v>
      </c>
      <c r="M4938" s="131">
        <v>0</v>
      </c>
      <c r="N4938" s="131">
        <v>0</v>
      </c>
      <c r="O4938" s="131">
        <v>0</v>
      </c>
      <c r="P4938" s="131">
        <v>0</v>
      </c>
      <c r="Q4938" s="131">
        <v>0</v>
      </c>
      <c r="R4938" s="131">
        <v>0</v>
      </c>
      <c r="S4938" s="131">
        <v>0</v>
      </c>
      <c r="T4938" s="131">
        <v>0</v>
      </c>
      <c r="U4938" s="131">
        <v>0</v>
      </c>
      <c r="V4938" s="131">
        <v>0</v>
      </c>
      <c r="W4938" s="131">
        <v>0</v>
      </c>
      <c r="X4938" s="132">
        <v>0</v>
      </c>
      <c r="Y4938" s="131">
        <v>0</v>
      </c>
      <c r="Z4938" s="131">
        <v>0</v>
      </c>
      <c r="AA4938" s="131">
        <v>0</v>
      </c>
      <c r="AB4938" s="131">
        <v>0</v>
      </c>
      <c r="AC4938" s="131">
        <v>0</v>
      </c>
      <c r="AD4938" s="131">
        <v>0</v>
      </c>
      <c r="AE4938" s="131">
        <v>0</v>
      </c>
      <c r="AF4938" s="131">
        <v>0</v>
      </c>
      <c r="AG4938" s="131">
        <v>0</v>
      </c>
      <c r="AH4938" s="43">
        <v>0</v>
      </c>
      <c r="AJ4938" s="69"/>
    </row>
    <row r="4939" spans="4:36">
      <c r="D4939" s="62">
        <v>2005</v>
      </c>
      <c r="E4939" s="62">
        <v>9</v>
      </c>
      <c r="F4939" s="62">
        <v>2006</v>
      </c>
      <c r="G4939" s="62">
        <v>2006</v>
      </c>
      <c r="H4939" s="131">
        <v>0</v>
      </c>
      <c r="I4939" s="131">
        <v>0</v>
      </c>
      <c r="J4939" s="131">
        <v>0</v>
      </c>
      <c r="K4939" s="131">
        <v>0</v>
      </c>
      <c r="L4939" s="131">
        <v>0</v>
      </c>
      <c r="M4939" s="131">
        <v>0</v>
      </c>
      <c r="N4939" s="131">
        <v>0</v>
      </c>
      <c r="O4939" s="131">
        <v>0</v>
      </c>
      <c r="P4939" s="131">
        <v>0</v>
      </c>
      <c r="Q4939" s="131">
        <v>0</v>
      </c>
      <c r="R4939" s="131">
        <v>0</v>
      </c>
      <c r="S4939" s="131">
        <v>0</v>
      </c>
      <c r="T4939" s="131">
        <v>0</v>
      </c>
      <c r="U4939" s="131">
        <v>0</v>
      </c>
      <c r="V4939" s="131">
        <v>0</v>
      </c>
      <c r="W4939" s="131">
        <v>0</v>
      </c>
      <c r="X4939" s="132">
        <v>0</v>
      </c>
      <c r="Y4939" s="131">
        <v>0</v>
      </c>
      <c r="Z4939" s="131">
        <v>0</v>
      </c>
      <c r="AA4939" s="131">
        <v>0</v>
      </c>
      <c r="AB4939" s="131">
        <v>0</v>
      </c>
      <c r="AC4939" s="131">
        <v>0</v>
      </c>
      <c r="AD4939" s="131">
        <v>0</v>
      </c>
      <c r="AE4939" s="131">
        <v>0</v>
      </c>
      <c r="AF4939" s="131">
        <v>0</v>
      </c>
      <c r="AG4939" s="131">
        <v>0</v>
      </c>
      <c r="AH4939" s="43">
        <v>0</v>
      </c>
      <c r="AJ4939" s="69"/>
    </row>
    <row r="4940" spans="4:36">
      <c r="D4940" s="62">
        <v>2005</v>
      </c>
      <c r="E4940" s="62">
        <v>10</v>
      </c>
      <c r="F4940" s="62">
        <v>2006</v>
      </c>
      <c r="G4940" s="62">
        <v>2006</v>
      </c>
      <c r="H4940" s="131">
        <v>0</v>
      </c>
      <c r="I4940" s="131">
        <v>0</v>
      </c>
      <c r="J4940" s="131">
        <v>0</v>
      </c>
      <c r="K4940" s="131">
        <v>0</v>
      </c>
      <c r="L4940" s="131">
        <v>0</v>
      </c>
      <c r="M4940" s="131">
        <v>0</v>
      </c>
      <c r="N4940" s="131">
        <v>0</v>
      </c>
      <c r="O4940" s="131">
        <v>0</v>
      </c>
      <c r="P4940" s="131">
        <v>0</v>
      </c>
      <c r="Q4940" s="131">
        <v>0</v>
      </c>
      <c r="R4940" s="131">
        <v>0</v>
      </c>
      <c r="S4940" s="131">
        <v>0</v>
      </c>
      <c r="T4940" s="131">
        <v>0</v>
      </c>
      <c r="U4940" s="131">
        <v>0</v>
      </c>
      <c r="V4940" s="131">
        <v>0</v>
      </c>
      <c r="W4940" s="131">
        <v>0</v>
      </c>
      <c r="X4940" s="132">
        <v>0</v>
      </c>
      <c r="Y4940" s="131">
        <v>0</v>
      </c>
      <c r="Z4940" s="131">
        <v>0</v>
      </c>
      <c r="AA4940" s="131">
        <v>0</v>
      </c>
      <c r="AB4940" s="131">
        <v>0</v>
      </c>
      <c r="AC4940" s="131">
        <v>0</v>
      </c>
      <c r="AD4940" s="131">
        <v>0</v>
      </c>
      <c r="AE4940" s="131">
        <v>0</v>
      </c>
      <c r="AF4940" s="131">
        <v>0</v>
      </c>
      <c r="AG4940" s="131">
        <v>0</v>
      </c>
      <c r="AH4940" s="43">
        <v>0</v>
      </c>
      <c r="AJ4940" s="69"/>
    </row>
    <row r="4941" spans="4:36">
      <c r="D4941" s="62">
        <v>2005</v>
      </c>
      <c r="E4941" s="62">
        <v>11</v>
      </c>
      <c r="F4941" s="62">
        <v>2006</v>
      </c>
      <c r="G4941" s="62">
        <v>2006</v>
      </c>
      <c r="H4941" s="131">
        <v>0</v>
      </c>
      <c r="I4941" s="131">
        <v>0</v>
      </c>
      <c r="J4941" s="131">
        <v>0</v>
      </c>
      <c r="K4941" s="131">
        <v>0</v>
      </c>
      <c r="L4941" s="131">
        <v>0</v>
      </c>
      <c r="M4941" s="131">
        <v>0</v>
      </c>
      <c r="N4941" s="131">
        <v>0</v>
      </c>
      <c r="O4941" s="131">
        <v>0</v>
      </c>
      <c r="P4941" s="131">
        <v>0</v>
      </c>
      <c r="Q4941" s="131">
        <v>0</v>
      </c>
      <c r="R4941" s="131">
        <v>0</v>
      </c>
      <c r="S4941" s="131">
        <v>0</v>
      </c>
      <c r="T4941" s="131">
        <v>0</v>
      </c>
      <c r="U4941" s="131">
        <v>0</v>
      </c>
      <c r="V4941" s="131">
        <v>0</v>
      </c>
      <c r="W4941" s="131">
        <v>0</v>
      </c>
      <c r="X4941" s="132">
        <v>0</v>
      </c>
      <c r="Y4941" s="131">
        <v>0</v>
      </c>
      <c r="Z4941" s="131">
        <v>0</v>
      </c>
      <c r="AA4941" s="131">
        <v>0</v>
      </c>
      <c r="AB4941" s="131">
        <v>0</v>
      </c>
      <c r="AC4941" s="131">
        <v>0</v>
      </c>
      <c r="AD4941" s="131">
        <v>0</v>
      </c>
      <c r="AE4941" s="131">
        <v>0</v>
      </c>
      <c r="AF4941" s="131">
        <v>0</v>
      </c>
      <c r="AG4941" s="131">
        <v>0</v>
      </c>
      <c r="AH4941" s="43">
        <v>0</v>
      </c>
      <c r="AJ4941" s="69"/>
    </row>
    <row r="4942" spans="4:36">
      <c r="D4942" s="62">
        <v>2005</v>
      </c>
      <c r="E4942" s="62">
        <v>12</v>
      </c>
      <c r="F4942" s="62">
        <v>2006</v>
      </c>
      <c r="G4942" s="62">
        <v>2006</v>
      </c>
      <c r="H4942" s="131">
        <v>0</v>
      </c>
      <c r="I4942" s="131">
        <v>0</v>
      </c>
      <c r="J4942" s="131">
        <v>0</v>
      </c>
      <c r="K4942" s="131">
        <v>0</v>
      </c>
      <c r="L4942" s="131">
        <v>0</v>
      </c>
      <c r="M4942" s="131">
        <v>0</v>
      </c>
      <c r="N4942" s="131">
        <v>0</v>
      </c>
      <c r="O4942" s="131">
        <v>0</v>
      </c>
      <c r="P4942" s="131">
        <v>0</v>
      </c>
      <c r="Q4942" s="131">
        <v>0</v>
      </c>
      <c r="R4942" s="131">
        <v>0</v>
      </c>
      <c r="S4942" s="131">
        <v>0</v>
      </c>
      <c r="T4942" s="131">
        <v>0</v>
      </c>
      <c r="U4942" s="131">
        <v>0</v>
      </c>
      <c r="V4942" s="131">
        <v>0</v>
      </c>
      <c r="W4942" s="131">
        <v>0</v>
      </c>
      <c r="X4942" s="132">
        <v>0</v>
      </c>
      <c r="Y4942" s="131">
        <v>0</v>
      </c>
      <c r="Z4942" s="131">
        <v>0</v>
      </c>
      <c r="AA4942" s="131">
        <v>0</v>
      </c>
      <c r="AB4942" s="131">
        <v>0</v>
      </c>
      <c r="AC4942" s="131">
        <v>0</v>
      </c>
      <c r="AD4942" s="131">
        <v>0</v>
      </c>
      <c r="AE4942" s="131">
        <v>0</v>
      </c>
      <c r="AF4942" s="131">
        <v>0</v>
      </c>
      <c r="AG4942" s="131">
        <v>0</v>
      </c>
      <c r="AH4942" s="43">
        <v>0</v>
      </c>
      <c r="AJ4942" s="69"/>
    </row>
    <row r="4943" spans="4:36">
      <c r="D4943" s="62">
        <v>2006</v>
      </c>
      <c r="E4943" s="62">
        <v>1</v>
      </c>
      <c r="F4943" s="62">
        <v>2006</v>
      </c>
      <c r="G4943" s="62">
        <v>2006</v>
      </c>
      <c r="H4943" s="131">
        <v>0</v>
      </c>
      <c r="I4943" s="131">
        <v>0</v>
      </c>
      <c r="J4943" s="131">
        <v>0</v>
      </c>
      <c r="K4943" s="131">
        <v>0</v>
      </c>
      <c r="L4943" s="131">
        <v>0</v>
      </c>
      <c r="M4943" s="131">
        <v>0</v>
      </c>
      <c r="N4943" s="131">
        <v>0</v>
      </c>
      <c r="O4943" s="131">
        <v>0</v>
      </c>
      <c r="P4943" s="131">
        <v>0</v>
      </c>
      <c r="Q4943" s="131">
        <v>0</v>
      </c>
      <c r="R4943" s="131">
        <v>0</v>
      </c>
      <c r="S4943" s="131">
        <v>0</v>
      </c>
      <c r="T4943" s="131">
        <v>0</v>
      </c>
      <c r="U4943" s="131">
        <v>0</v>
      </c>
      <c r="V4943" s="131">
        <v>0</v>
      </c>
      <c r="W4943" s="131">
        <v>0</v>
      </c>
      <c r="X4943" s="132">
        <v>0</v>
      </c>
      <c r="Y4943" s="131">
        <v>0</v>
      </c>
      <c r="Z4943" s="131">
        <v>0</v>
      </c>
      <c r="AA4943" s="131">
        <v>0</v>
      </c>
      <c r="AB4943" s="131">
        <v>0</v>
      </c>
      <c r="AC4943" s="131">
        <v>0</v>
      </c>
      <c r="AD4943" s="131">
        <v>0</v>
      </c>
      <c r="AE4943" s="131">
        <v>0</v>
      </c>
      <c r="AF4943" s="131">
        <v>0</v>
      </c>
      <c r="AG4943" s="131">
        <v>0</v>
      </c>
      <c r="AH4943" s="43">
        <v>0</v>
      </c>
      <c r="AJ4943" s="69"/>
    </row>
    <row r="4944" spans="4:36">
      <c r="D4944" s="62">
        <v>2006</v>
      </c>
      <c r="E4944" s="62">
        <v>2</v>
      </c>
      <c r="F4944" s="62">
        <v>2006</v>
      </c>
      <c r="G4944" s="62">
        <v>2006</v>
      </c>
      <c r="H4944" s="131">
        <v>0</v>
      </c>
      <c r="I4944" s="131">
        <v>0</v>
      </c>
      <c r="J4944" s="131">
        <v>0</v>
      </c>
      <c r="K4944" s="131">
        <v>0</v>
      </c>
      <c r="L4944" s="131">
        <v>0</v>
      </c>
      <c r="M4944" s="131">
        <v>0</v>
      </c>
      <c r="N4944" s="131">
        <v>0</v>
      </c>
      <c r="O4944" s="131">
        <v>0</v>
      </c>
      <c r="P4944" s="131">
        <v>0</v>
      </c>
      <c r="Q4944" s="131">
        <v>0</v>
      </c>
      <c r="R4944" s="131">
        <v>0</v>
      </c>
      <c r="S4944" s="131">
        <v>0</v>
      </c>
      <c r="T4944" s="131">
        <v>0</v>
      </c>
      <c r="U4944" s="131">
        <v>0</v>
      </c>
      <c r="V4944" s="131">
        <v>0</v>
      </c>
      <c r="W4944" s="131">
        <v>0</v>
      </c>
      <c r="X4944" s="132">
        <v>0</v>
      </c>
      <c r="Y4944" s="131">
        <v>0</v>
      </c>
      <c r="Z4944" s="131">
        <v>0</v>
      </c>
      <c r="AA4944" s="131">
        <v>0</v>
      </c>
      <c r="AB4944" s="131">
        <v>0</v>
      </c>
      <c r="AC4944" s="131">
        <v>0</v>
      </c>
      <c r="AD4944" s="131">
        <v>0</v>
      </c>
      <c r="AE4944" s="131">
        <v>0</v>
      </c>
      <c r="AF4944" s="131">
        <v>0</v>
      </c>
      <c r="AG4944" s="131">
        <v>0</v>
      </c>
      <c r="AH4944" s="43">
        <v>0</v>
      </c>
      <c r="AJ4944" s="69"/>
    </row>
    <row r="4945" spans="4:36">
      <c r="D4945" s="62">
        <v>2006</v>
      </c>
      <c r="E4945" s="62">
        <v>3</v>
      </c>
      <c r="F4945" s="62">
        <v>2006</v>
      </c>
      <c r="G4945" s="62">
        <v>2006</v>
      </c>
      <c r="H4945" s="131">
        <v>0</v>
      </c>
      <c r="I4945" s="131">
        <v>0</v>
      </c>
      <c r="J4945" s="131">
        <v>0</v>
      </c>
      <c r="K4945" s="131">
        <v>0</v>
      </c>
      <c r="L4945" s="131">
        <v>0</v>
      </c>
      <c r="M4945" s="131">
        <v>0</v>
      </c>
      <c r="N4945" s="131">
        <v>0</v>
      </c>
      <c r="O4945" s="131">
        <v>0</v>
      </c>
      <c r="P4945" s="131">
        <v>0</v>
      </c>
      <c r="Q4945" s="131">
        <v>0</v>
      </c>
      <c r="R4945" s="131">
        <v>0</v>
      </c>
      <c r="S4945" s="131">
        <v>0</v>
      </c>
      <c r="T4945" s="131">
        <v>0</v>
      </c>
      <c r="U4945" s="131">
        <v>0</v>
      </c>
      <c r="V4945" s="131">
        <v>0</v>
      </c>
      <c r="W4945" s="131">
        <v>0</v>
      </c>
      <c r="X4945" s="132">
        <v>0</v>
      </c>
      <c r="Y4945" s="131">
        <v>0</v>
      </c>
      <c r="Z4945" s="131">
        <v>0</v>
      </c>
      <c r="AA4945" s="131">
        <v>0</v>
      </c>
      <c r="AB4945" s="131">
        <v>0</v>
      </c>
      <c r="AC4945" s="131">
        <v>0</v>
      </c>
      <c r="AD4945" s="131">
        <v>0</v>
      </c>
      <c r="AE4945" s="131">
        <v>0</v>
      </c>
      <c r="AF4945" s="131">
        <v>0</v>
      </c>
      <c r="AG4945" s="131">
        <v>0</v>
      </c>
      <c r="AH4945" s="43">
        <v>0</v>
      </c>
      <c r="AJ4945" s="69"/>
    </row>
    <row r="4946" spans="4:36">
      <c r="D4946" s="62">
        <v>2006</v>
      </c>
      <c r="E4946" s="62">
        <v>4</v>
      </c>
      <c r="F4946" s="62">
        <v>2006</v>
      </c>
      <c r="G4946" s="62">
        <v>2006</v>
      </c>
      <c r="H4946" s="131">
        <v>0</v>
      </c>
      <c r="I4946" s="131">
        <v>0</v>
      </c>
      <c r="J4946" s="131">
        <v>0</v>
      </c>
      <c r="K4946" s="131">
        <v>0</v>
      </c>
      <c r="L4946" s="131">
        <v>0</v>
      </c>
      <c r="M4946" s="131">
        <v>0</v>
      </c>
      <c r="N4946" s="131">
        <v>0</v>
      </c>
      <c r="O4946" s="131">
        <v>0</v>
      </c>
      <c r="P4946" s="131">
        <v>0</v>
      </c>
      <c r="Q4946" s="131">
        <v>0</v>
      </c>
      <c r="R4946" s="131">
        <v>0</v>
      </c>
      <c r="S4946" s="131">
        <v>0</v>
      </c>
      <c r="T4946" s="131">
        <v>0</v>
      </c>
      <c r="U4946" s="131">
        <v>0</v>
      </c>
      <c r="V4946" s="131">
        <v>0</v>
      </c>
      <c r="W4946" s="131">
        <v>0</v>
      </c>
      <c r="X4946" s="132">
        <v>0</v>
      </c>
      <c r="Y4946" s="131">
        <v>0</v>
      </c>
      <c r="Z4946" s="131">
        <v>0</v>
      </c>
      <c r="AA4946" s="131">
        <v>0</v>
      </c>
      <c r="AB4946" s="131">
        <v>0</v>
      </c>
      <c r="AC4946" s="131">
        <v>0</v>
      </c>
      <c r="AD4946" s="131">
        <v>0</v>
      </c>
      <c r="AE4946" s="131">
        <v>0</v>
      </c>
      <c r="AF4946" s="131">
        <v>0</v>
      </c>
      <c r="AG4946" s="131">
        <v>0</v>
      </c>
      <c r="AH4946" s="43">
        <v>0</v>
      </c>
      <c r="AJ4946" s="69"/>
    </row>
    <row r="4947" spans="4:36">
      <c r="D4947" s="62">
        <v>2006</v>
      </c>
      <c r="E4947" s="62">
        <v>5</v>
      </c>
      <c r="F4947" s="62">
        <v>2006</v>
      </c>
      <c r="G4947" s="62">
        <v>2007</v>
      </c>
      <c r="H4947" s="131">
        <v>0</v>
      </c>
      <c r="I4947" s="131">
        <v>0</v>
      </c>
      <c r="J4947" s="131">
        <v>0</v>
      </c>
      <c r="K4947" s="131">
        <v>0</v>
      </c>
      <c r="L4947" s="131">
        <v>0</v>
      </c>
      <c r="M4947" s="131">
        <v>0</v>
      </c>
      <c r="N4947" s="131">
        <v>0</v>
      </c>
      <c r="O4947" s="131">
        <v>0</v>
      </c>
      <c r="P4947" s="131">
        <v>0</v>
      </c>
      <c r="Q4947" s="131">
        <v>0</v>
      </c>
      <c r="R4947" s="131">
        <v>0</v>
      </c>
      <c r="S4947" s="131">
        <v>0</v>
      </c>
      <c r="T4947" s="131">
        <v>0</v>
      </c>
      <c r="U4947" s="131">
        <v>0</v>
      </c>
      <c r="V4947" s="131">
        <v>0</v>
      </c>
      <c r="W4947" s="131">
        <v>0</v>
      </c>
      <c r="X4947" s="132">
        <v>0</v>
      </c>
      <c r="Y4947" s="131">
        <v>0</v>
      </c>
      <c r="Z4947" s="131">
        <v>0</v>
      </c>
      <c r="AA4947" s="131">
        <v>0</v>
      </c>
      <c r="AB4947" s="131">
        <v>0</v>
      </c>
      <c r="AC4947" s="131">
        <v>0</v>
      </c>
      <c r="AD4947" s="131">
        <v>0</v>
      </c>
      <c r="AE4947" s="131">
        <v>0</v>
      </c>
      <c r="AF4947" s="131">
        <v>0</v>
      </c>
      <c r="AG4947" s="131">
        <v>0</v>
      </c>
      <c r="AH4947" s="43">
        <v>0</v>
      </c>
      <c r="AJ4947" s="69"/>
    </row>
    <row r="4948" spans="4:36">
      <c r="D4948" s="62">
        <v>2006</v>
      </c>
      <c r="E4948" s="62">
        <v>6</v>
      </c>
      <c r="F4948" s="62">
        <v>2006</v>
      </c>
      <c r="G4948" s="62">
        <v>2007</v>
      </c>
      <c r="H4948" s="131">
        <v>0</v>
      </c>
      <c r="I4948" s="131">
        <v>0</v>
      </c>
      <c r="J4948" s="131">
        <v>0</v>
      </c>
      <c r="K4948" s="131">
        <v>0</v>
      </c>
      <c r="L4948" s="131">
        <v>0</v>
      </c>
      <c r="M4948" s="131">
        <v>0</v>
      </c>
      <c r="N4948" s="131">
        <v>0</v>
      </c>
      <c r="O4948" s="131">
        <v>0</v>
      </c>
      <c r="P4948" s="131">
        <v>0</v>
      </c>
      <c r="Q4948" s="131">
        <v>0</v>
      </c>
      <c r="R4948" s="131">
        <v>0</v>
      </c>
      <c r="S4948" s="131">
        <v>0</v>
      </c>
      <c r="T4948" s="131">
        <v>0</v>
      </c>
      <c r="U4948" s="131">
        <v>0</v>
      </c>
      <c r="V4948" s="131">
        <v>0</v>
      </c>
      <c r="W4948" s="131">
        <v>0</v>
      </c>
      <c r="X4948" s="132">
        <v>0</v>
      </c>
      <c r="Y4948" s="131">
        <v>0</v>
      </c>
      <c r="Z4948" s="131">
        <v>0</v>
      </c>
      <c r="AA4948" s="131">
        <v>0</v>
      </c>
      <c r="AB4948" s="131">
        <v>0</v>
      </c>
      <c r="AC4948" s="131">
        <v>0</v>
      </c>
      <c r="AD4948" s="131">
        <v>0</v>
      </c>
      <c r="AE4948" s="131">
        <v>0</v>
      </c>
      <c r="AF4948" s="131">
        <v>0</v>
      </c>
      <c r="AG4948" s="131">
        <v>0</v>
      </c>
      <c r="AH4948" s="43">
        <v>0</v>
      </c>
      <c r="AJ4948" s="69"/>
    </row>
    <row r="4949" spans="4:36">
      <c r="D4949" s="62">
        <v>2006</v>
      </c>
      <c r="E4949" s="62">
        <v>7</v>
      </c>
      <c r="F4949" s="62">
        <v>2007</v>
      </c>
      <c r="G4949" s="62">
        <v>2007</v>
      </c>
      <c r="H4949" s="131">
        <v>0</v>
      </c>
      <c r="I4949" s="131">
        <v>0</v>
      </c>
      <c r="J4949" s="131">
        <v>0</v>
      </c>
      <c r="K4949" s="131">
        <v>0</v>
      </c>
      <c r="L4949" s="131">
        <v>0</v>
      </c>
      <c r="M4949" s="131">
        <v>0</v>
      </c>
      <c r="N4949" s="131">
        <v>0</v>
      </c>
      <c r="O4949" s="131">
        <v>0</v>
      </c>
      <c r="P4949" s="131">
        <v>0</v>
      </c>
      <c r="Q4949" s="131">
        <v>0</v>
      </c>
      <c r="R4949" s="131">
        <v>0</v>
      </c>
      <c r="S4949" s="131">
        <v>0</v>
      </c>
      <c r="T4949" s="131">
        <v>0</v>
      </c>
      <c r="U4949" s="131">
        <v>0</v>
      </c>
      <c r="V4949" s="131">
        <v>0</v>
      </c>
      <c r="W4949" s="131">
        <v>0</v>
      </c>
      <c r="X4949" s="132">
        <v>0</v>
      </c>
      <c r="Y4949" s="131">
        <v>0</v>
      </c>
      <c r="Z4949" s="131">
        <v>0</v>
      </c>
      <c r="AA4949" s="131">
        <v>0</v>
      </c>
      <c r="AB4949" s="131">
        <v>0</v>
      </c>
      <c r="AC4949" s="131">
        <v>0</v>
      </c>
      <c r="AD4949" s="131">
        <v>0</v>
      </c>
      <c r="AE4949" s="131">
        <v>0</v>
      </c>
      <c r="AF4949" s="131">
        <v>0</v>
      </c>
      <c r="AG4949" s="131">
        <v>0</v>
      </c>
      <c r="AH4949" s="43">
        <v>0</v>
      </c>
      <c r="AJ4949" s="69"/>
    </row>
    <row r="4950" spans="4:36">
      <c r="D4950" s="62">
        <v>2006</v>
      </c>
      <c r="E4950" s="62">
        <v>8</v>
      </c>
      <c r="F4950" s="62">
        <v>2007</v>
      </c>
      <c r="G4950" s="62">
        <v>2007</v>
      </c>
      <c r="H4950" s="131">
        <v>0</v>
      </c>
      <c r="I4950" s="131">
        <v>0</v>
      </c>
      <c r="J4950" s="131">
        <v>0</v>
      </c>
      <c r="K4950" s="131">
        <v>0</v>
      </c>
      <c r="L4950" s="131">
        <v>0</v>
      </c>
      <c r="M4950" s="131">
        <v>0</v>
      </c>
      <c r="N4950" s="131">
        <v>0</v>
      </c>
      <c r="O4950" s="131">
        <v>0</v>
      </c>
      <c r="P4950" s="131">
        <v>0</v>
      </c>
      <c r="Q4950" s="131">
        <v>0</v>
      </c>
      <c r="R4950" s="131">
        <v>0</v>
      </c>
      <c r="S4950" s="131">
        <v>0</v>
      </c>
      <c r="T4950" s="131">
        <v>0</v>
      </c>
      <c r="U4950" s="131">
        <v>0</v>
      </c>
      <c r="V4950" s="131">
        <v>0</v>
      </c>
      <c r="W4950" s="131">
        <v>0</v>
      </c>
      <c r="X4950" s="132">
        <v>0</v>
      </c>
      <c r="Y4950" s="131">
        <v>0</v>
      </c>
      <c r="Z4950" s="131">
        <v>0</v>
      </c>
      <c r="AA4950" s="131">
        <v>0</v>
      </c>
      <c r="AB4950" s="131">
        <v>0</v>
      </c>
      <c r="AC4950" s="131">
        <v>0</v>
      </c>
      <c r="AD4950" s="131">
        <v>0</v>
      </c>
      <c r="AE4950" s="131">
        <v>0</v>
      </c>
      <c r="AF4950" s="131">
        <v>0</v>
      </c>
      <c r="AG4950" s="131">
        <v>0</v>
      </c>
      <c r="AH4950" s="43">
        <v>0</v>
      </c>
      <c r="AJ4950" s="69"/>
    </row>
    <row r="4951" spans="4:36">
      <c r="D4951" s="62">
        <v>2006</v>
      </c>
      <c r="E4951" s="62">
        <v>9</v>
      </c>
      <c r="F4951" s="62">
        <v>2007</v>
      </c>
      <c r="G4951" s="62">
        <v>2007</v>
      </c>
      <c r="H4951" s="131">
        <v>0</v>
      </c>
      <c r="I4951" s="131">
        <v>0</v>
      </c>
      <c r="J4951" s="131">
        <v>0</v>
      </c>
      <c r="K4951" s="131">
        <v>0</v>
      </c>
      <c r="L4951" s="131">
        <v>0</v>
      </c>
      <c r="M4951" s="131">
        <v>0</v>
      </c>
      <c r="N4951" s="131">
        <v>0</v>
      </c>
      <c r="O4951" s="131">
        <v>0</v>
      </c>
      <c r="P4951" s="131">
        <v>0</v>
      </c>
      <c r="Q4951" s="131">
        <v>0</v>
      </c>
      <c r="R4951" s="131">
        <v>0</v>
      </c>
      <c r="S4951" s="131">
        <v>0</v>
      </c>
      <c r="T4951" s="131">
        <v>0</v>
      </c>
      <c r="U4951" s="131">
        <v>0</v>
      </c>
      <c r="V4951" s="131">
        <v>0</v>
      </c>
      <c r="W4951" s="131">
        <v>0</v>
      </c>
      <c r="X4951" s="132">
        <v>0</v>
      </c>
      <c r="Y4951" s="131">
        <v>0</v>
      </c>
      <c r="Z4951" s="131">
        <v>0</v>
      </c>
      <c r="AA4951" s="131">
        <v>0</v>
      </c>
      <c r="AB4951" s="131">
        <v>0</v>
      </c>
      <c r="AC4951" s="131">
        <v>0</v>
      </c>
      <c r="AD4951" s="131">
        <v>0</v>
      </c>
      <c r="AE4951" s="131">
        <v>0</v>
      </c>
      <c r="AF4951" s="131">
        <v>0</v>
      </c>
      <c r="AG4951" s="131">
        <v>0</v>
      </c>
      <c r="AH4951" s="43">
        <v>0</v>
      </c>
      <c r="AJ4951" s="69"/>
    </row>
    <row r="4952" spans="4:36">
      <c r="D4952" s="62">
        <v>2006</v>
      </c>
      <c r="E4952" s="62">
        <v>10</v>
      </c>
      <c r="F4952" s="62">
        <v>2007</v>
      </c>
      <c r="G4952" s="62">
        <v>2007</v>
      </c>
      <c r="H4952" s="131">
        <v>0</v>
      </c>
      <c r="I4952" s="131">
        <v>0</v>
      </c>
      <c r="J4952" s="131">
        <v>0</v>
      </c>
      <c r="K4952" s="131">
        <v>0</v>
      </c>
      <c r="L4952" s="131">
        <v>0</v>
      </c>
      <c r="M4952" s="131">
        <v>0</v>
      </c>
      <c r="N4952" s="131">
        <v>0</v>
      </c>
      <c r="O4952" s="131">
        <v>0</v>
      </c>
      <c r="P4952" s="131">
        <v>0</v>
      </c>
      <c r="Q4952" s="131">
        <v>0</v>
      </c>
      <c r="R4952" s="131">
        <v>0</v>
      </c>
      <c r="S4952" s="131">
        <v>0</v>
      </c>
      <c r="T4952" s="131">
        <v>0</v>
      </c>
      <c r="U4952" s="131">
        <v>0</v>
      </c>
      <c r="V4952" s="131">
        <v>0</v>
      </c>
      <c r="W4952" s="131">
        <v>0</v>
      </c>
      <c r="X4952" s="132">
        <v>0</v>
      </c>
      <c r="Y4952" s="131">
        <v>0</v>
      </c>
      <c r="Z4952" s="131">
        <v>0</v>
      </c>
      <c r="AA4952" s="131">
        <v>0</v>
      </c>
      <c r="AB4952" s="131">
        <v>0</v>
      </c>
      <c r="AC4952" s="131">
        <v>0</v>
      </c>
      <c r="AD4952" s="131">
        <v>0</v>
      </c>
      <c r="AE4952" s="131">
        <v>0</v>
      </c>
      <c r="AF4952" s="131">
        <v>0</v>
      </c>
      <c r="AG4952" s="131">
        <v>0</v>
      </c>
      <c r="AH4952" s="43">
        <v>0</v>
      </c>
      <c r="AJ4952" s="69"/>
    </row>
    <row r="4953" spans="4:36">
      <c r="D4953" s="62">
        <v>2006</v>
      </c>
      <c r="E4953" s="62">
        <v>11</v>
      </c>
      <c r="F4953" s="62">
        <v>2007</v>
      </c>
      <c r="G4953" s="62">
        <v>2007</v>
      </c>
      <c r="H4953" s="131">
        <v>0</v>
      </c>
      <c r="I4953" s="131">
        <v>0</v>
      </c>
      <c r="J4953" s="131">
        <v>0</v>
      </c>
      <c r="K4953" s="131">
        <v>0</v>
      </c>
      <c r="L4953" s="131">
        <v>0</v>
      </c>
      <c r="M4953" s="131">
        <v>0</v>
      </c>
      <c r="N4953" s="131">
        <v>0</v>
      </c>
      <c r="O4953" s="131">
        <v>0</v>
      </c>
      <c r="P4953" s="131">
        <v>0</v>
      </c>
      <c r="Q4953" s="131">
        <v>0</v>
      </c>
      <c r="R4953" s="131">
        <v>0</v>
      </c>
      <c r="S4953" s="131">
        <v>0</v>
      </c>
      <c r="T4953" s="131">
        <v>0</v>
      </c>
      <c r="U4953" s="131">
        <v>0</v>
      </c>
      <c r="V4953" s="131">
        <v>0</v>
      </c>
      <c r="W4953" s="131">
        <v>0</v>
      </c>
      <c r="X4953" s="132">
        <v>0</v>
      </c>
      <c r="Y4953" s="131">
        <v>0</v>
      </c>
      <c r="Z4953" s="131">
        <v>0</v>
      </c>
      <c r="AA4953" s="131">
        <v>0</v>
      </c>
      <c r="AB4953" s="131">
        <v>0</v>
      </c>
      <c r="AC4953" s="131">
        <v>0</v>
      </c>
      <c r="AD4953" s="131">
        <v>0</v>
      </c>
      <c r="AE4953" s="131">
        <v>0</v>
      </c>
      <c r="AF4953" s="131">
        <v>0</v>
      </c>
      <c r="AG4953" s="131">
        <v>0</v>
      </c>
      <c r="AH4953" s="43">
        <v>0</v>
      </c>
      <c r="AJ4953" s="69"/>
    </row>
    <row r="4954" spans="4:36">
      <c r="D4954" s="62">
        <v>2006</v>
      </c>
      <c r="E4954" s="62">
        <v>12</v>
      </c>
      <c r="F4954" s="62">
        <v>2007</v>
      </c>
      <c r="G4954" s="62">
        <v>2007</v>
      </c>
      <c r="H4954" s="131">
        <v>0</v>
      </c>
      <c r="I4954" s="131">
        <v>0</v>
      </c>
      <c r="J4954" s="131">
        <v>0</v>
      </c>
      <c r="K4954" s="131">
        <v>0</v>
      </c>
      <c r="L4954" s="131">
        <v>0</v>
      </c>
      <c r="M4954" s="131">
        <v>0</v>
      </c>
      <c r="N4954" s="131">
        <v>0</v>
      </c>
      <c r="O4954" s="131">
        <v>0</v>
      </c>
      <c r="P4954" s="131">
        <v>0</v>
      </c>
      <c r="Q4954" s="131">
        <v>0</v>
      </c>
      <c r="R4954" s="131">
        <v>0</v>
      </c>
      <c r="S4954" s="131">
        <v>0</v>
      </c>
      <c r="T4954" s="131">
        <v>0</v>
      </c>
      <c r="U4954" s="131">
        <v>0</v>
      </c>
      <c r="V4954" s="131">
        <v>0</v>
      </c>
      <c r="W4954" s="131">
        <v>0</v>
      </c>
      <c r="X4954" s="132">
        <v>0</v>
      </c>
      <c r="Y4954" s="131">
        <v>0</v>
      </c>
      <c r="Z4954" s="131">
        <v>0</v>
      </c>
      <c r="AA4954" s="131">
        <v>0</v>
      </c>
      <c r="AB4954" s="131">
        <v>0</v>
      </c>
      <c r="AC4954" s="131">
        <v>0</v>
      </c>
      <c r="AD4954" s="131">
        <v>0</v>
      </c>
      <c r="AE4954" s="131">
        <v>0</v>
      </c>
      <c r="AF4954" s="131">
        <v>0</v>
      </c>
      <c r="AG4954" s="131">
        <v>0</v>
      </c>
      <c r="AH4954" s="43">
        <v>0</v>
      </c>
      <c r="AJ4954" s="69"/>
    </row>
    <row r="4955" spans="4:36">
      <c r="D4955" s="62">
        <v>2007</v>
      </c>
      <c r="E4955" s="62">
        <v>1</v>
      </c>
      <c r="F4955" s="62">
        <v>2007</v>
      </c>
      <c r="G4955" s="62">
        <v>2007</v>
      </c>
      <c r="H4955" s="131">
        <v>0</v>
      </c>
      <c r="I4955" s="131">
        <v>0</v>
      </c>
      <c r="J4955" s="131">
        <v>0</v>
      </c>
      <c r="K4955" s="131">
        <v>0</v>
      </c>
      <c r="L4955" s="131">
        <v>0</v>
      </c>
      <c r="M4955" s="131">
        <v>0</v>
      </c>
      <c r="N4955" s="131">
        <v>0</v>
      </c>
      <c r="O4955" s="131">
        <v>0</v>
      </c>
      <c r="P4955" s="131">
        <v>0</v>
      </c>
      <c r="Q4955" s="131">
        <v>0</v>
      </c>
      <c r="R4955" s="131">
        <v>0</v>
      </c>
      <c r="S4955" s="131">
        <v>0</v>
      </c>
      <c r="T4955" s="131">
        <v>0</v>
      </c>
      <c r="U4955" s="131">
        <v>0</v>
      </c>
      <c r="V4955" s="131">
        <v>0</v>
      </c>
      <c r="W4955" s="131">
        <v>0</v>
      </c>
      <c r="X4955" s="132">
        <v>0</v>
      </c>
      <c r="Y4955" s="131">
        <v>0</v>
      </c>
      <c r="Z4955" s="131">
        <v>0</v>
      </c>
      <c r="AA4955" s="131">
        <v>0</v>
      </c>
      <c r="AB4955" s="131">
        <v>0</v>
      </c>
      <c r="AC4955" s="131">
        <v>0</v>
      </c>
      <c r="AD4955" s="131">
        <v>0</v>
      </c>
      <c r="AE4955" s="131">
        <v>0</v>
      </c>
      <c r="AF4955" s="131">
        <v>0</v>
      </c>
      <c r="AG4955" s="131">
        <v>0</v>
      </c>
      <c r="AH4955" s="43">
        <v>0</v>
      </c>
      <c r="AJ4955" s="69"/>
    </row>
    <row r="4956" spans="4:36">
      <c r="D4956" s="62">
        <v>2007</v>
      </c>
      <c r="E4956" s="62">
        <v>2</v>
      </c>
      <c r="F4956" s="62">
        <v>2007</v>
      </c>
      <c r="G4956" s="62">
        <v>2007</v>
      </c>
      <c r="H4956" s="131">
        <v>0</v>
      </c>
      <c r="I4956" s="131">
        <v>0</v>
      </c>
      <c r="J4956" s="131">
        <v>0</v>
      </c>
      <c r="K4956" s="131">
        <v>0</v>
      </c>
      <c r="L4956" s="131">
        <v>0</v>
      </c>
      <c r="M4956" s="131">
        <v>0</v>
      </c>
      <c r="N4956" s="131">
        <v>0</v>
      </c>
      <c r="O4956" s="131">
        <v>0</v>
      </c>
      <c r="P4956" s="131">
        <v>0</v>
      </c>
      <c r="Q4956" s="131">
        <v>0</v>
      </c>
      <c r="R4956" s="131">
        <v>0</v>
      </c>
      <c r="S4956" s="131">
        <v>0</v>
      </c>
      <c r="T4956" s="131">
        <v>0</v>
      </c>
      <c r="U4956" s="131">
        <v>0</v>
      </c>
      <c r="V4956" s="131">
        <v>0</v>
      </c>
      <c r="W4956" s="131">
        <v>0</v>
      </c>
      <c r="X4956" s="132">
        <v>0</v>
      </c>
      <c r="Y4956" s="131">
        <v>0</v>
      </c>
      <c r="Z4956" s="131">
        <v>0</v>
      </c>
      <c r="AA4956" s="131">
        <v>0</v>
      </c>
      <c r="AB4956" s="131">
        <v>0</v>
      </c>
      <c r="AC4956" s="131">
        <v>0</v>
      </c>
      <c r="AD4956" s="131">
        <v>0</v>
      </c>
      <c r="AE4956" s="131">
        <v>0</v>
      </c>
      <c r="AF4956" s="131">
        <v>0</v>
      </c>
      <c r="AG4956" s="131">
        <v>0</v>
      </c>
      <c r="AH4956" s="43">
        <v>0</v>
      </c>
      <c r="AJ4956" s="69"/>
    </row>
    <row r="4957" spans="4:36">
      <c r="D4957" s="62">
        <v>2007</v>
      </c>
      <c r="E4957" s="62">
        <v>3</v>
      </c>
      <c r="F4957" s="62">
        <v>2007</v>
      </c>
      <c r="G4957" s="62">
        <v>2007</v>
      </c>
      <c r="H4957" s="131">
        <v>0</v>
      </c>
      <c r="I4957" s="131">
        <v>0</v>
      </c>
      <c r="J4957" s="131">
        <v>0</v>
      </c>
      <c r="K4957" s="131">
        <v>0</v>
      </c>
      <c r="L4957" s="131">
        <v>0</v>
      </c>
      <c r="M4957" s="131">
        <v>0</v>
      </c>
      <c r="N4957" s="131">
        <v>0</v>
      </c>
      <c r="O4957" s="131">
        <v>0</v>
      </c>
      <c r="P4957" s="131">
        <v>0</v>
      </c>
      <c r="Q4957" s="131">
        <v>0</v>
      </c>
      <c r="R4957" s="131">
        <v>0</v>
      </c>
      <c r="S4957" s="131">
        <v>0</v>
      </c>
      <c r="T4957" s="131">
        <v>0</v>
      </c>
      <c r="U4957" s="131">
        <v>0</v>
      </c>
      <c r="V4957" s="131">
        <v>0</v>
      </c>
      <c r="W4957" s="131">
        <v>0</v>
      </c>
      <c r="X4957" s="132">
        <v>0</v>
      </c>
      <c r="Y4957" s="131">
        <v>0</v>
      </c>
      <c r="Z4957" s="131">
        <v>0</v>
      </c>
      <c r="AA4957" s="131">
        <v>0</v>
      </c>
      <c r="AB4957" s="131">
        <v>0</v>
      </c>
      <c r="AC4957" s="131">
        <v>0</v>
      </c>
      <c r="AD4957" s="131">
        <v>0</v>
      </c>
      <c r="AE4957" s="131">
        <v>0</v>
      </c>
      <c r="AF4957" s="131">
        <v>0</v>
      </c>
      <c r="AG4957" s="131">
        <v>0</v>
      </c>
      <c r="AH4957" s="43">
        <v>0</v>
      </c>
      <c r="AJ4957" s="69"/>
    </row>
    <row r="4958" spans="4:36">
      <c r="D4958" s="62">
        <v>2007</v>
      </c>
      <c r="E4958" s="62">
        <v>4</v>
      </c>
      <c r="F4958" s="62">
        <v>2007</v>
      </c>
      <c r="G4958" s="62">
        <v>2007</v>
      </c>
      <c r="H4958" s="131">
        <v>0</v>
      </c>
      <c r="I4958" s="131">
        <v>0</v>
      </c>
      <c r="J4958" s="131">
        <v>0</v>
      </c>
      <c r="K4958" s="131">
        <v>0</v>
      </c>
      <c r="L4958" s="131">
        <v>0</v>
      </c>
      <c r="M4958" s="131">
        <v>0</v>
      </c>
      <c r="N4958" s="131">
        <v>0</v>
      </c>
      <c r="O4958" s="131">
        <v>0</v>
      </c>
      <c r="P4958" s="131">
        <v>0</v>
      </c>
      <c r="Q4958" s="131">
        <v>0</v>
      </c>
      <c r="R4958" s="131">
        <v>0</v>
      </c>
      <c r="S4958" s="131">
        <v>0</v>
      </c>
      <c r="T4958" s="131">
        <v>0</v>
      </c>
      <c r="U4958" s="131">
        <v>0</v>
      </c>
      <c r="V4958" s="131">
        <v>0</v>
      </c>
      <c r="W4958" s="131">
        <v>0</v>
      </c>
      <c r="X4958" s="132">
        <v>0</v>
      </c>
      <c r="Y4958" s="131">
        <v>0</v>
      </c>
      <c r="Z4958" s="131">
        <v>0</v>
      </c>
      <c r="AA4958" s="131">
        <v>0</v>
      </c>
      <c r="AB4958" s="131">
        <v>0</v>
      </c>
      <c r="AC4958" s="131">
        <v>0</v>
      </c>
      <c r="AD4958" s="131">
        <v>0</v>
      </c>
      <c r="AE4958" s="131">
        <v>0</v>
      </c>
      <c r="AF4958" s="131">
        <v>0</v>
      </c>
      <c r="AG4958" s="131">
        <v>0</v>
      </c>
      <c r="AH4958" s="43">
        <v>0</v>
      </c>
      <c r="AJ4958" s="69"/>
    </row>
    <row r="4959" spans="4:36">
      <c r="D4959" s="62">
        <v>2007</v>
      </c>
      <c r="E4959" s="62">
        <v>5</v>
      </c>
      <c r="F4959" s="62">
        <v>2007</v>
      </c>
      <c r="G4959" s="62">
        <v>2008</v>
      </c>
      <c r="H4959" s="131">
        <v>0</v>
      </c>
      <c r="I4959" s="131">
        <v>0</v>
      </c>
      <c r="J4959" s="131">
        <v>0</v>
      </c>
      <c r="K4959" s="131">
        <v>0</v>
      </c>
      <c r="L4959" s="131">
        <v>0</v>
      </c>
      <c r="M4959" s="131">
        <v>0</v>
      </c>
      <c r="N4959" s="131">
        <v>0</v>
      </c>
      <c r="O4959" s="131">
        <v>0</v>
      </c>
      <c r="P4959" s="131">
        <v>0</v>
      </c>
      <c r="Q4959" s="131">
        <v>0</v>
      </c>
      <c r="R4959" s="131">
        <v>0</v>
      </c>
      <c r="S4959" s="131">
        <v>0</v>
      </c>
      <c r="T4959" s="131">
        <v>0</v>
      </c>
      <c r="U4959" s="131">
        <v>0</v>
      </c>
      <c r="V4959" s="131">
        <v>0</v>
      </c>
      <c r="W4959" s="131">
        <v>0</v>
      </c>
      <c r="X4959" s="132">
        <v>0</v>
      </c>
      <c r="Y4959" s="131">
        <v>0</v>
      </c>
      <c r="Z4959" s="131">
        <v>0</v>
      </c>
      <c r="AA4959" s="131">
        <v>0</v>
      </c>
      <c r="AB4959" s="131">
        <v>0</v>
      </c>
      <c r="AC4959" s="131">
        <v>0</v>
      </c>
      <c r="AD4959" s="131">
        <v>0</v>
      </c>
      <c r="AE4959" s="131">
        <v>0</v>
      </c>
      <c r="AF4959" s="131">
        <v>0</v>
      </c>
      <c r="AG4959" s="131">
        <v>0</v>
      </c>
      <c r="AH4959" s="43">
        <v>0</v>
      </c>
      <c r="AJ4959" s="69"/>
    </row>
    <row r="4960" spans="4:36">
      <c r="D4960" s="62">
        <v>2007</v>
      </c>
      <c r="E4960" s="62">
        <v>6</v>
      </c>
      <c r="F4960" s="62">
        <v>2007</v>
      </c>
      <c r="G4960" s="62">
        <v>2008</v>
      </c>
      <c r="H4960" s="131">
        <v>0</v>
      </c>
      <c r="I4960" s="131">
        <v>0</v>
      </c>
      <c r="J4960" s="131">
        <v>0</v>
      </c>
      <c r="K4960" s="131">
        <v>0</v>
      </c>
      <c r="L4960" s="131">
        <v>0</v>
      </c>
      <c r="M4960" s="131">
        <v>0</v>
      </c>
      <c r="N4960" s="131">
        <v>0</v>
      </c>
      <c r="O4960" s="131">
        <v>0</v>
      </c>
      <c r="P4960" s="131">
        <v>0</v>
      </c>
      <c r="Q4960" s="131">
        <v>0</v>
      </c>
      <c r="R4960" s="131">
        <v>0</v>
      </c>
      <c r="S4960" s="131">
        <v>0</v>
      </c>
      <c r="T4960" s="131">
        <v>0</v>
      </c>
      <c r="U4960" s="131">
        <v>0</v>
      </c>
      <c r="V4960" s="131">
        <v>0</v>
      </c>
      <c r="W4960" s="131">
        <v>0</v>
      </c>
      <c r="X4960" s="132">
        <v>0</v>
      </c>
      <c r="Y4960" s="131">
        <v>0</v>
      </c>
      <c r="Z4960" s="131">
        <v>0</v>
      </c>
      <c r="AA4960" s="131">
        <v>0</v>
      </c>
      <c r="AB4960" s="131">
        <v>0</v>
      </c>
      <c r="AC4960" s="131">
        <v>0</v>
      </c>
      <c r="AD4960" s="131">
        <v>0</v>
      </c>
      <c r="AE4960" s="131">
        <v>0</v>
      </c>
      <c r="AF4960" s="131">
        <v>0</v>
      </c>
      <c r="AG4960" s="131">
        <v>0</v>
      </c>
      <c r="AH4960" s="43">
        <v>0</v>
      </c>
      <c r="AJ4960" s="69"/>
    </row>
    <row r="4961" spans="4:36">
      <c r="D4961" s="62">
        <v>2007</v>
      </c>
      <c r="E4961" s="62">
        <v>7</v>
      </c>
      <c r="F4961" s="62">
        <v>2008</v>
      </c>
      <c r="G4961" s="62">
        <v>2008</v>
      </c>
      <c r="H4961" s="131">
        <v>0</v>
      </c>
      <c r="I4961" s="131">
        <v>0</v>
      </c>
      <c r="J4961" s="131">
        <v>0</v>
      </c>
      <c r="K4961" s="131">
        <v>0</v>
      </c>
      <c r="L4961" s="131">
        <v>0</v>
      </c>
      <c r="M4961" s="131">
        <v>0</v>
      </c>
      <c r="N4961" s="131">
        <v>0</v>
      </c>
      <c r="O4961" s="131">
        <v>0</v>
      </c>
      <c r="P4961" s="131">
        <v>0</v>
      </c>
      <c r="Q4961" s="131">
        <v>0</v>
      </c>
      <c r="R4961" s="131">
        <v>0</v>
      </c>
      <c r="S4961" s="131">
        <v>0</v>
      </c>
      <c r="T4961" s="131">
        <v>0</v>
      </c>
      <c r="U4961" s="131">
        <v>0</v>
      </c>
      <c r="V4961" s="131">
        <v>0</v>
      </c>
      <c r="W4961" s="131">
        <v>0</v>
      </c>
      <c r="X4961" s="132">
        <v>0</v>
      </c>
      <c r="Y4961" s="131">
        <v>0</v>
      </c>
      <c r="Z4961" s="131">
        <v>0</v>
      </c>
      <c r="AA4961" s="131">
        <v>0</v>
      </c>
      <c r="AB4961" s="131">
        <v>0</v>
      </c>
      <c r="AC4961" s="131">
        <v>0</v>
      </c>
      <c r="AD4961" s="131">
        <v>0</v>
      </c>
      <c r="AE4961" s="131">
        <v>0</v>
      </c>
      <c r="AF4961" s="131">
        <v>0</v>
      </c>
      <c r="AG4961" s="131">
        <v>0</v>
      </c>
      <c r="AH4961" s="43">
        <v>0</v>
      </c>
      <c r="AJ4961" s="69"/>
    </row>
    <row r="4962" spans="4:36">
      <c r="D4962" s="62">
        <v>2007</v>
      </c>
      <c r="E4962" s="62">
        <v>8</v>
      </c>
      <c r="F4962" s="62">
        <v>2008</v>
      </c>
      <c r="G4962" s="62">
        <v>2008</v>
      </c>
      <c r="H4962" s="131">
        <v>0</v>
      </c>
      <c r="I4962" s="131">
        <v>0</v>
      </c>
      <c r="J4962" s="131">
        <v>0</v>
      </c>
      <c r="K4962" s="131">
        <v>0</v>
      </c>
      <c r="L4962" s="131">
        <v>0</v>
      </c>
      <c r="M4962" s="131">
        <v>0</v>
      </c>
      <c r="N4962" s="131">
        <v>0</v>
      </c>
      <c r="O4962" s="131">
        <v>0</v>
      </c>
      <c r="P4962" s="131">
        <v>0</v>
      </c>
      <c r="Q4962" s="131">
        <v>0</v>
      </c>
      <c r="R4962" s="131">
        <v>0</v>
      </c>
      <c r="S4962" s="131">
        <v>0</v>
      </c>
      <c r="T4962" s="131">
        <v>0</v>
      </c>
      <c r="U4962" s="131">
        <v>0</v>
      </c>
      <c r="V4962" s="131">
        <v>0</v>
      </c>
      <c r="W4962" s="131">
        <v>0</v>
      </c>
      <c r="X4962" s="132">
        <v>0</v>
      </c>
      <c r="Y4962" s="131">
        <v>0</v>
      </c>
      <c r="Z4962" s="131">
        <v>0</v>
      </c>
      <c r="AA4962" s="131">
        <v>0</v>
      </c>
      <c r="AB4962" s="131">
        <v>0</v>
      </c>
      <c r="AC4962" s="131">
        <v>0</v>
      </c>
      <c r="AD4962" s="131">
        <v>0</v>
      </c>
      <c r="AE4962" s="131">
        <v>0</v>
      </c>
      <c r="AF4962" s="131">
        <v>0</v>
      </c>
      <c r="AG4962" s="131">
        <v>0</v>
      </c>
      <c r="AH4962" s="43">
        <v>0</v>
      </c>
      <c r="AJ4962" s="69"/>
    </row>
    <row r="4963" spans="4:36">
      <c r="D4963" s="62">
        <v>2007</v>
      </c>
      <c r="E4963" s="62">
        <v>9</v>
      </c>
      <c r="F4963" s="62">
        <v>2008</v>
      </c>
      <c r="G4963" s="62">
        <v>2008</v>
      </c>
      <c r="H4963" s="131">
        <v>0</v>
      </c>
      <c r="I4963" s="131">
        <v>0</v>
      </c>
      <c r="J4963" s="131">
        <v>0</v>
      </c>
      <c r="K4963" s="131">
        <v>0</v>
      </c>
      <c r="L4963" s="131">
        <v>0</v>
      </c>
      <c r="M4963" s="131">
        <v>0</v>
      </c>
      <c r="N4963" s="131">
        <v>0</v>
      </c>
      <c r="O4963" s="131">
        <v>0</v>
      </c>
      <c r="P4963" s="131">
        <v>0</v>
      </c>
      <c r="Q4963" s="131">
        <v>0</v>
      </c>
      <c r="R4963" s="131">
        <v>0</v>
      </c>
      <c r="S4963" s="131">
        <v>0</v>
      </c>
      <c r="T4963" s="131">
        <v>0</v>
      </c>
      <c r="U4963" s="131">
        <v>0</v>
      </c>
      <c r="V4963" s="131">
        <v>0</v>
      </c>
      <c r="W4963" s="131">
        <v>0</v>
      </c>
      <c r="X4963" s="132">
        <v>0</v>
      </c>
      <c r="Y4963" s="131">
        <v>0</v>
      </c>
      <c r="Z4963" s="131">
        <v>0</v>
      </c>
      <c r="AA4963" s="131">
        <v>0</v>
      </c>
      <c r="AB4963" s="131">
        <v>0</v>
      </c>
      <c r="AC4963" s="131">
        <v>0</v>
      </c>
      <c r="AD4963" s="131">
        <v>0</v>
      </c>
      <c r="AE4963" s="131">
        <v>0</v>
      </c>
      <c r="AF4963" s="131">
        <v>0</v>
      </c>
      <c r="AG4963" s="131">
        <v>0</v>
      </c>
      <c r="AH4963" s="43">
        <v>0</v>
      </c>
      <c r="AJ4963" s="69"/>
    </row>
    <row r="4964" spans="4:36">
      <c r="D4964" s="62">
        <v>2007</v>
      </c>
      <c r="E4964" s="62">
        <v>10</v>
      </c>
      <c r="F4964" s="62">
        <v>2008</v>
      </c>
      <c r="G4964" s="62">
        <v>2008</v>
      </c>
      <c r="H4964" s="131">
        <v>0</v>
      </c>
      <c r="I4964" s="131">
        <v>0</v>
      </c>
      <c r="J4964" s="131">
        <v>0</v>
      </c>
      <c r="K4964" s="131">
        <v>0</v>
      </c>
      <c r="L4964" s="131">
        <v>0</v>
      </c>
      <c r="M4964" s="131">
        <v>0</v>
      </c>
      <c r="N4964" s="131">
        <v>0</v>
      </c>
      <c r="O4964" s="131">
        <v>0</v>
      </c>
      <c r="P4964" s="131">
        <v>0</v>
      </c>
      <c r="Q4964" s="131">
        <v>0</v>
      </c>
      <c r="R4964" s="131">
        <v>0</v>
      </c>
      <c r="S4964" s="131">
        <v>0</v>
      </c>
      <c r="T4964" s="131">
        <v>0</v>
      </c>
      <c r="U4964" s="131">
        <v>0</v>
      </c>
      <c r="V4964" s="131">
        <v>0</v>
      </c>
      <c r="W4964" s="131">
        <v>0</v>
      </c>
      <c r="X4964" s="132">
        <v>0</v>
      </c>
      <c r="Y4964" s="131">
        <v>0</v>
      </c>
      <c r="Z4964" s="131">
        <v>0</v>
      </c>
      <c r="AA4964" s="131">
        <v>0</v>
      </c>
      <c r="AB4964" s="131">
        <v>0</v>
      </c>
      <c r="AC4964" s="131">
        <v>0</v>
      </c>
      <c r="AD4964" s="131">
        <v>0</v>
      </c>
      <c r="AE4964" s="131">
        <v>0</v>
      </c>
      <c r="AF4964" s="131">
        <v>0</v>
      </c>
      <c r="AG4964" s="131">
        <v>0</v>
      </c>
      <c r="AH4964" s="43">
        <v>0</v>
      </c>
      <c r="AJ4964" s="69"/>
    </row>
    <row r="4965" spans="4:36">
      <c r="D4965" s="62">
        <v>2007</v>
      </c>
      <c r="E4965" s="62">
        <v>11</v>
      </c>
      <c r="F4965" s="62">
        <v>2008</v>
      </c>
      <c r="G4965" s="62">
        <v>2008</v>
      </c>
      <c r="H4965" s="131">
        <v>0</v>
      </c>
      <c r="I4965" s="131">
        <v>0</v>
      </c>
      <c r="J4965" s="131">
        <v>0</v>
      </c>
      <c r="K4965" s="131">
        <v>0</v>
      </c>
      <c r="L4965" s="131">
        <v>0</v>
      </c>
      <c r="M4965" s="131">
        <v>0</v>
      </c>
      <c r="N4965" s="131">
        <v>0</v>
      </c>
      <c r="O4965" s="131">
        <v>0</v>
      </c>
      <c r="P4965" s="131">
        <v>0</v>
      </c>
      <c r="Q4965" s="131">
        <v>0</v>
      </c>
      <c r="R4965" s="131">
        <v>0</v>
      </c>
      <c r="S4965" s="131">
        <v>0</v>
      </c>
      <c r="T4965" s="131">
        <v>0</v>
      </c>
      <c r="U4965" s="131">
        <v>0</v>
      </c>
      <c r="V4965" s="131">
        <v>0</v>
      </c>
      <c r="W4965" s="131">
        <v>0</v>
      </c>
      <c r="X4965" s="132">
        <v>0</v>
      </c>
      <c r="Y4965" s="131">
        <v>0</v>
      </c>
      <c r="Z4965" s="131">
        <v>0</v>
      </c>
      <c r="AA4965" s="131">
        <v>0</v>
      </c>
      <c r="AB4965" s="131">
        <v>0</v>
      </c>
      <c r="AC4965" s="131">
        <v>0</v>
      </c>
      <c r="AD4965" s="131">
        <v>0</v>
      </c>
      <c r="AE4965" s="131">
        <v>0</v>
      </c>
      <c r="AF4965" s="131">
        <v>0</v>
      </c>
      <c r="AG4965" s="131">
        <v>0</v>
      </c>
      <c r="AH4965" s="43">
        <v>0</v>
      </c>
      <c r="AJ4965" s="69"/>
    </row>
    <row r="4966" spans="4:36">
      <c r="D4966" s="62">
        <v>2007</v>
      </c>
      <c r="E4966" s="62">
        <v>12</v>
      </c>
      <c r="F4966" s="62">
        <v>2008</v>
      </c>
      <c r="G4966" s="62">
        <v>2008</v>
      </c>
      <c r="H4966" s="131">
        <v>0</v>
      </c>
      <c r="I4966" s="131">
        <v>0</v>
      </c>
      <c r="J4966" s="131">
        <v>0</v>
      </c>
      <c r="K4966" s="131">
        <v>0</v>
      </c>
      <c r="L4966" s="131">
        <v>0</v>
      </c>
      <c r="M4966" s="131">
        <v>0</v>
      </c>
      <c r="N4966" s="131">
        <v>0</v>
      </c>
      <c r="O4966" s="131">
        <v>0</v>
      </c>
      <c r="P4966" s="131">
        <v>0</v>
      </c>
      <c r="Q4966" s="131">
        <v>0</v>
      </c>
      <c r="R4966" s="131">
        <v>0</v>
      </c>
      <c r="S4966" s="131">
        <v>0</v>
      </c>
      <c r="T4966" s="131">
        <v>0</v>
      </c>
      <c r="U4966" s="131">
        <v>0</v>
      </c>
      <c r="V4966" s="131">
        <v>0</v>
      </c>
      <c r="W4966" s="131">
        <v>0</v>
      </c>
      <c r="X4966" s="132">
        <v>0</v>
      </c>
      <c r="Y4966" s="131">
        <v>0</v>
      </c>
      <c r="Z4966" s="131">
        <v>0</v>
      </c>
      <c r="AA4966" s="131">
        <v>0</v>
      </c>
      <c r="AB4966" s="131">
        <v>0</v>
      </c>
      <c r="AC4966" s="131">
        <v>0</v>
      </c>
      <c r="AD4966" s="131">
        <v>0</v>
      </c>
      <c r="AE4966" s="131">
        <v>0</v>
      </c>
      <c r="AF4966" s="131">
        <v>0</v>
      </c>
      <c r="AG4966" s="131">
        <v>0</v>
      </c>
      <c r="AH4966" s="43">
        <v>0</v>
      </c>
      <c r="AJ4966" s="69"/>
    </row>
    <row r="4967" spans="4:36">
      <c r="D4967" s="62">
        <v>2008</v>
      </c>
      <c r="E4967" s="62">
        <v>1</v>
      </c>
      <c r="F4967" s="62">
        <v>2008</v>
      </c>
      <c r="G4967" s="62">
        <v>2008</v>
      </c>
      <c r="H4967" s="131">
        <v>0</v>
      </c>
      <c r="I4967" s="131">
        <v>0</v>
      </c>
      <c r="J4967" s="131">
        <v>0</v>
      </c>
      <c r="K4967" s="131">
        <v>0</v>
      </c>
      <c r="L4967" s="131">
        <v>0</v>
      </c>
      <c r="M4967" s="131">
        <v>0</v>
      </c>
      <c r="N4967" s="131">
        <v>0</v>
      </c>
      <c r="O4967" s="131">
        <v>0</v>
      </c>
      <c r="P4967" s="131">
        <v>0</v>
      </c>
      <c r="Q4967" s="131">
        <v>0</v>
      </c>
      <c r="R4967" s="131">
        <v>0</v>
      </c>
      <c r="S4967" s="131">
        <v>0</v>
      </c>
      <c r="T4967" s="131">
        <v>0</v>
      </c>
      <c r="U4967" s="131">
        <v>0</v>
      </c>
      <c r="V4967" s="131">
        <v>0</v>
      </c>
      <c r="W4967" s="131">
        <v>0</v>
      </c>
      <c r="X4967" s="132">
        <v>0</v>
      </c>
      <c r="Y4967" s="131">
        <v>0</v>
      </c>
      <c r="Z4967" s="131">
        <v>0</v>
      </c>
      <c r="AA4967" s="131">
        <v>0</v>
      </c>
      <c r="AB4967" s="131">
        <v>0</v>
      </c>
      <c r="AC4967" s="131">
        <v>0</v>
      </c>
      <c r="AD4967" s="131">
        <v>0</v>
      </c>
      <c r="AE4967" s="131">
        <v>0</v>
      </c>
      <c r="AF4967" s="131">
        <v>0</v>
      </c>
      <c r="AG4967" s="131">
        <v>0</v>
      </c>
      <c r="AH4967" s="43">
        <v>0</v>
      </c>
      <c r="AJ4967" s="69"/>
    </row>
    <row r="4968" spans="4:36">
      <c r="D4968" s="62">
        <v>2008</v>
      </c>
      <c r="E4968" s="62">
        <v>2</v>
      </c>
      <c r="F4968" s="62">
        <v>2008</v>
      </c>
      <c r="G4968" s="62">
        <v>2008</v>
      </c>
      <c r="H4968" s="131">
        <v>0</v>
      </c>
      <c r="I4968" s="131">
        <v>0</v>
      </c>
      <c r="J4968" s="131">
        <v>0</v>
      </c>
      <c r="K4968" s="131">
        <v>0</v>
      </c>
      <c r="L4968" s="131">
        <v>0</v>
      </c>
      <c r="M4968" s="131">
        <v>0</v>
      </c>
      <c r="N4968" s="131">
        <v>0</v>
      </c>
      <c r="O4968" s="131">
        <v>0</v>
      </c>
      <c r="P4968" s="131">
        <v>0</v>
      </c>
      <c r="Q4968" s="131">
        <v>0</v>
      </c>
      <c r="R4968" s="131">
        <v>0</v>
      </c>
      <c r="S4968" s="131">
        <v>0</v>
      </c>
      <c r="T4968" s="131">
        <v>0</v>
      </c>
      <c r="U4968" s="131">
        <v>0</v>
      </c>
      <c r="V4968" s="131">
        <v>0</v>
      </c>
      <c r="W4968" s="131">
        <v>0</v>
      </c>
      <c r="X4968" s="132">
        <v>0</v>
      </c>
      <c r="Y4968" s="131">
        <v>0</v>
      </c>
      <c r="Z4968" s="131">
        <v>0</v>
      </c>
      <c r="AA4968" s="131">
        <v>0</v>
      </c>
      <c r="AB4968" s="131">
        <v>0</v>
      </c>
      <c r="AC4968" s="131">
        <v>0</v>
      </c>
      <c r="AD4968" s="131">
        <v>0</v>
      </c>
      <c r="AE4968" s="131">
        <v>0</v>
      </c>
      <c r="AF4968" s="131">
        <v>0</v>
      </c>
      <c r="AG4968" s="131">
        <v>0</v>
      </c>
      <c r="AH4968" s="43">
        <v>0</v>
      </c>
      <c r="AJ4968" s="69"/>
    </row>
    <row r="4969" spans="4:36">
      <c r="D4969" s="62">
        <v>2008</v>
      </c>
      <c r="E4969" s="62">
        <v>3</v>
      </c>
      <c r="F4969" s="62">
        <v>2008</v>
      </c>
      <c r="G4969" s="62">
        <v>2008</v>
      </c>
      <c r="H4969" s="131">
        <v>0</v>
      </c>
      <c r="I4969" s="131">
        <v>0</v>
      </c>
      <c r="J4969" s="131">
        <v>0</v>
      </c>
      <c r="K4969" s="131">
        <v>0</v>
      </c>
      <c r="L4969" s="131">
        <v>0</v>
      </c>
      <c r="M4969" s="131">
        <v>0</v>
      </c>
      <c r="N4969" s="131">
        <v>0</v>
      </c>
      <c r="O4969" s="131">
        <v>0</v>
      </c>
      <c r="P4969" s="131">
        <v>0</v>
      </c>
      <c r="Q4969" s="131">
        <v>0</v>
      </c>
      <c r="R4969" s="131">
        <v>0</v>
      </c>
      <c r="S4969" s="131">
        <v>0</v>
      </c>
      <c r="T4969" s="131">
        <v>0</v>
      </c>
      <c r="U4969" s="131">
        <v>0</v>
      </c>
      <c r="V4969" s="131">
        <v>0</v>
      </c>
      <c r="W4969" s="131">
        <v>0</v>
      </c>
      <c r="X4969" s="132">
        <v>0</v>
      </c>
      <c r="Y4969" s="131">
        <v>0</v>
      </c>
      <c r="Z4969" s="131">
        <v>0</v>
      </c>
      <c r="AA4969" s="131">
        <v>0</v>
      </c>
      <c r="AB4969" s="131">
        <v>0</v>
      </c>
      <c r="AC4969" s="131">
        <v>0</v>
      </c>
      <c r="AD4969" s="131">
        <v>0</v>
      </c>
      <c r="AE4969" s="131">
        <v>0</v>
      </c>
      <c r="AF4969" s="131">
        <v>0</v>
      </c>
      <c r="AG4969" s="131">
        <v>0</v>
      </c>
      <c r="AH4969" s="43">
        <v>0</v>
      </c>
      <c r="AJ4969" s="69"/>
    </row>
    <row r="4970" spans="4:36">
      <c r="D4970" s="62">
        <v>2008</v>
      </c>
      <c r="E4970" s="62">
        <v>4</v>
      </c>
      <c r="F4970" s="62">
        <v>2008</v>
      </c>
      <c r="G4970" s="62">
        <v>2008</v>
      </c>
      <c r="H4970" s="131">
        <v>0</v>
      </c>
      <c r="I4970" s="131">
        <v>0</v>
      </c>
      <c r="J4970" s="131">
        <v>0</v>
      </c>
      <c r="K4970" s="131">
        <v>0</v>
      </c>
      <c r="L4970" s="131">
        <v>0</v>
      </c>
      <c r="M4970" s="131">
        <v>0</v>
      </c>
      <c r="N4970" s="131">
        <v>0</v>
      </c>
      <c r="O4970" s="131">
        <v>0</v>
      </c>
      <c r="P4970" s="131">
        <v>0</v>
      </c>
      <c r="Q4970" s="131">
        <v>0</v>
      </c>
      <c r="R4970" s="131">
        <v>0</v>
      </c>
      <c r="S4970" s="131">
        <v>0</v>
      </c>
      <c r="T4970" s="131">
        <v>0</v>
      </c>
      <c r="U4970" s="131">
        <v>0</v>
      </c>
      <c r="V4970" s="131">
        <v>0</v>
      </c>
      <c r="W4970" s="131">
        <v>0</v>
      </c>
      <c r="X4970" s="132">
        <v>0</v>
      </c>
      <c r="Y4970" s="131">
        <v>0</v>
      </c>
      <c r="Z4970" s="131">
        <v>0</v>
      </c>
      <c r="AA4970" s="131">
        <v>0</v>
      </c>
      <c r="AB4970" s="131">
        <v>0</v>
      </c>
      <c r="AC4970" s="131">
        <v>0</v>
      </c>
      <c r="AD4970" s="131">
        <v>0</v>
      </c>
      <c r="AE4970" s="131">
        <v>0</v>
      </c>
      <c r="AF4970" s="131">
        <v>0</v>
      </c>
      <c r="AG4970" s="131">
        <v>0</v>
      </c>
      <c r="AH4970" s="43">
        <v>0</v>
      </c>
      <c r="AJ4970" s="69"/>
    </row>
    <row r="4971" spans="4:36">
      <c r="D4971" s="62">
        <v>2008</v>
      </c>
      <c r="E4971" s="62">
        <v>5</v>
      </c>
      <c r="F4971" s="62">
        <v>2008</v>
      </c>
      <c r="G4971" s="62">
        <v>2009</v>
      </c>
      <c r="H4971" s="131">
        <v>0</v>
      </c>
      <c r="I4971" s="131">
        <v>0</v>
      </c>
      <c r="J4971" s="131">
        <v>0</v>
      </c>
      <c r="K4971" s="131">
        <v>0</v>
      </c>
      <c r="L4971" s="131">
        <v>0</v>
      </c>
      <c r="M4971" s="131">
        <v>0</v>
      </c>
      <c r="N4971" s="131">
        <v>0</v>
      </c>
      <c r="O4971" s="131">
        <v>0</v>
      </c>
      <c r="P4971" s="131">
        <v>0</v>
      </c>
      <c r="Q4971" s="131">
        <v>0</v>
      </c>
      <c r="R4971" s="131">
        <v>0</v>
      </c>
      <c r="S4971" s="131">
        <v>0</v>
      </c>
      <c r="T4971" s="131">
        <v>0</v>
      </c>
      <c r="U4971" s="131">
        <v>0</v>
      </c>
      <c r="V4971" s="131">
        <v>0</v>
      </c>
      <c r="W4971" s="131">
        <v>0</v>
      </c>
      <c r="X4971" s="132">
        <v>0</v>
      </c>
      <c r="Y4971" s="131">
        <v>0</v>
      </c>
      <c r="Z4971" s="131">
        <v>0</v>
      </c>
      <c r="AA4971" s="131">
        <v>0</v>
      </c>
      <c r="AB4971" s="131">
        <v>0</v>
      </c>
      <c r="AC4971" s="131">
        <v>0</v>
      </c>
      <c r="AD4971" s="131">
        <v>0</v>
      </c>
      <c r="AE4971" s="131">
        <v>0</v>
      </c>
      <c r="AF4971" s="131">
        <v>0</v>
      </c>
      <c r="AG4971" s="131">
        <v>0</v>
      </c>
      <c r="AH4971" s="43">
        <v>0</v>
      </c>
      <c r="AJ4971" s="69"/>
    </row>
    <row r="4972" spans="4:36">
      <c r="D4972" s="62">
        <v>2008</v>
      </c>
      <c r="E4972" s="62">
        <v>6</v>
      </c>
      <c r="F4972" s="62">
        <v>2008</v>
      </c>
      <c r="G4972" s="62">
        <v>2009</v>
      </c>
      <c r="H4972" s="131">
        <v>0</v>
      </c>
      <c r="I4972" s="131">
        <v>0</v>
      </c>
      <c r="J4972" s="131">
        <v>0</v>
      </c>
      <c r="K4972" s="131">
        <v>0</v>
      </c>
      <c r="L4972" s="131">
        <v>0</v>
      </c>
      <c r="M4972" s="131">
        <v>0</v>
      </c>
      <c r="N4972" s="131">
        <v>0</v>
      </c>
      <c r="O4972" s="131">
        <v>0</v>
      </c>
      <c r="P4972" s="131">
        <v>0</v>
      </c>
      <c r="Q4972" s="131">
        <v>0</v>
      </c>
      <c r="R4972" s="131">
        <v>0</v>
      </c>
      <c r="S4972" s="131">
        <v>0</v>
      </c>
      <c r="T4972" s="131">
        <v>0</v>
      </c>
      <c r="U4972" s="131">
        <v>0</v>
      </c>
      <c r="V4972" s="131">
        <v>0</v>
      </c>
      <c r="W4972" s="131">
        <v>0</v>
      </c>
      <c r="X4972" s="132">
        <v>0</v>
      </c>
      <c r="Y4972" s="131">
        <v>0</v>
      </c>
      <c r="Z4972" s="131">
        <v>0</v>
      </c>
      <c r="AA4972" s="131">
        <v>0</v>
      </c>
      <c r="AB4972" s="131">
        <v>0</v>
      </c>
      <c r="AC4972" s="131">
        <v>0</v>
      </c>
      <c r="AD4972" s="131">
        <v>0</v>
      </c>
      <c r="AE4972" s="131">
        <v>0</v>
      </c>
      <c r="AF4972" s="131">
        <v>0</v>
      </c>
      <c r="AG4972" s="131">
        <v>0</v>
      </c>
      <c r="AH4972" s="43">
        <v>0</v>
      </c>
      <c r="AJ4972" s="69"/>
    </row>
    <row r="4973" spans="4:36">
      <c r="D4973" s="62">
        <v>2008</v>
      </c>
      <c r="E4973" s="62">
        <v>7</v>
      </c>
      <c r="F4973" s="62">
        <v>2009</v>
      </c>
      <c r="G4973" s="62">
        <v>2009</v>
      </c>
      <c r="H4973" s="131">
        <v>0</v>
      </c>
      <c r="I4973" s="131">
        <v>0</v>
      </c>
      <c r="J4973" s="131">
        <v>0</v>
      </c>
      <c r="K4973" s="131">
        <v>0</v>
      </c>
      <c r="L4973" s="131">
        <v>0</v>
      </c>
      <c r="M4973" s="131">
        <v>0</v>
      </c>
      <c r="N4973" s="131">
        <v>0</v>
      </c>
      <c r="O4973" s="131">
        <v>0</v>
      </c>
      <c r="P4973" s="131">
        <v>0</v>
      </c>
      <c r="Q4973" s="131">
        <v>0</v>
      </c>
      <c r="R4973" s="131">
        <v>0</v>
      </c>
      <c r="S4973" s="131">
        <v>0</v>
      </c>
      <c r="T4973" s="131">
        <v>0</v>
      </c>
      <c r="U4973" s="131">
        <v>0</v>
      </c>
      <c r="V4973" s="131">
        <v>0</v>
      </c>
      <c r="W4973" s="131">
        <v>0</v>
      </c>
      <c r="X4973" s="132">
        <v>0</v>
      </c>
      <c r="Y4973" s="131">
        <v>0</v>
      </c>
      <c r="Z4973" s="131">
        <v>0</v>
      </c>
      <c r="AA4973" s="131">
        <v>0</v>
      </c>
      <c r="AB4973" s="131">
        <v>0</v>
      </c>
      <c r="AC4973" s="131">
        <v>0</v>
      </c>
      <c r="AD4973" s="131">
        <v>0</v>
      </c>
      <c r="AE4973" s="131">
        <v>0</v>
      </c>
      <c r="AF4973" s="131">
        <v>0</v>
      </c>
      <c r="AG4973" s="131">
        <v>0</v>
      </c>
      <c r="AH4973" s="43">
        <v>0</v>
      </c>
      <c r="AJ4973" s="69"/>
    </row>
    <row r="4974" spans="4:36">
      <c r="D4974" s="62">
        <v>2008</v>
      </c>
      <c r="E4974" s="62">
        <v>8</v>
      </c>
      <c r="F4974" s="62">
        <v>2009</v>
      </c>
      <c r="G4974" s="62">
        <v>2009</v>
      </c>
      <c r="H4974" s="131">
        <v>0</v>
      </c>
      <c r="I4974" s="131">
        <v>0</v>
      </c>
      <c r="J4974" s="131">
        <v>0</v>
      </c>
      <c r="K4974" s="131">
        <v>0</v>
      </c>
      <c r="L4974" s="131">
        <v>0</v>
      </c>
      <c r="M4974" s="131">
        <v>0</v>
      </c>
      <c r="N4974" s="131">
        <v>0</v>
      </c>
      <c r="O4974" s="131">
        <v>0</v>
      </c>
      <c r="P4974" s="131">
        <v>0</v>
      </c>
      <c r="Q4974" s="131">
        <v>0</v>
      </c>
      <c r="R4974" s="131">
        <v>0</v>
      </c>
      <c r="S4974" s="131">
        <v>0</v>
      </c>
      <c r="T4974" s="131">
        <v>0</v>
      </c>
      <c r="U4974" s="131">
        <v>0</v>
      </c>
      <c r="V4974" s="131">
        <v>0</v>
      </c>
      <c r="W4974" s="131">
        <v>0</v>
      </c>
      <c r="X4974" s="132">
        <v>0</v>
      </c>
      <c r="Y4974" s="131">
        <v>0</v>
      </c>
      <c r="Z4974" s="131">
        <v>0</v>
      </c>
      <c r="AA4974" s="131">
        <v>0</v>
      </c>
      <c r="AB4974" s="131">
        <v>0</v>
      </c>
      <c r="AC4974" s="131">
        <v>0</v>
      </c>
      <c r="AD4974" s="131">
        <v>0</v>
      </c>
      <c r="AE4974" s="131">
        <v>0</v>
      </c>
      <c r="AF4974" s="131">
        <v>0</v>
      </c>
      <c r="AG4974" s="131">
        <v>0</v>
      </c>
      <c r="AH4974" s="43">
        <v>0</v>
      </c>
      <c r="AJ4974" s="69"/>
    </row>
    <row r="4975" spans="4:36">
      <c r="D4975" s="62">
        <v>2008</v>
      </c>
      <c r="E4975" s="62">
        <v>9</v>
      </c>
      <c r="F4975" s="62">
        <v>2009</v>
      </c>
      <c r="G4975" s="62">
        <v>2009</v>
      </c>
      <c r="H4975" s="131">
        <v>0</v>
      </c>
      <c r="I4975" s="131">
        <v>0</v>
      </c>
      <c r="J4975" s="131">
        <v>0</v>
      </c>
      <c r="K4975" s="131">
        <v>0</v>
      </c>
      <c r="L4975" s="131">
        <v>0</v>
      </c>
      <c r="M4975" s="131">
        <v>0</v>
      </c>
      <c r="N4975" s="131">
        <v>0</v>
      </c>
      <c r="O4975" s="131">
        <v>0</v>
      </c>
      <c r="P4975" s="131">
        <v>0</v>
      </c>
      <c r="Q4975" s="131">
        <v>0</v>
      </c>
      <c r="R4975" s="131">
        <v>0</v>
      </c>
      <c r="S4975" s="131">
        <v>0</v>
      </c>
      <c r="T4975" s="131">
        <v>0</v>
      </c>
      <c r="U4975" s="131">
        <v>0</v>
      </c>
      <c r="V4975" s="131">
        <v>0</v>
      </c>
      <c r="W4975" s="131">
        <v>0</v>
      </c>
      <c r="X4975" s="132">
        <v>0</v>
      </c>
      <c r="Y4975" s="131">
        <v>0</v>
      </c>
      <c r="Z4975" s="131">
        <v>0</v>
      </c>
      <c r="AA4975" s="131">
        <v>0</v>
      </c>
      <c r="AB4975" s="131">
        <v>0</v>
      </c>
      <c r="AC4975" s="131">
        <v>0</v>
      </c>
      <c r="AD4975" s="131">
        <v>0</v>
      </c>
      <c r="AE4975" s="131">
        <v>0</v>
      </c>
      <c r="AF4975" s="131">
        <v>0</v>
      </c>
      <c r="AG4975" s="131">
        <v>0</v>
      </c>
      <c r="AH4975" s="43">
        <v>0</v>
      </c>
      <c r="AJ4975" s="69"/>
    </row>
    <row r="4976" spans="4:36">
      <c r="D4976" s="62">
        <v>2008</v>
      </c>
      <c r="E4976" s="62">
        <v>10</v>
      </c>
      <c r="F4976" s="62">
        <v>2009</v>
      </c>
      <c r="G4976" s="62">
        <v>2009</v>
      </c>
      <c r="H4976" s="131">
        <v>0</v>
      </c>
      <c r="I4976" s="131">
        <v>0</v>
      </c>
      <c r="J4976" s="131">
        <v>0</v>
      </c>
      <c r="K4976" s="131">
        <v>0</v>
      </c>
      <c r="L4976" s="131">
        <v>0</v>
      </c>
      <c r="M4976" s="131">
        <v>0</v>
      </c>
      <c r="N4976" s="131">
        <v>0</v>
      </c>
      <c r="O4976" s="131">
        <v>0</v>
      </c>
      <c r="P4976" s="131">
        <v>0</v>
      </c>
      <c r="Q4976" s="131">
        <v>0</v>
      </c>
      <c r="R4976" s="131">
        <v>0</v>
      </c>
      <c r="S4976" s="131">
        <v>0</v>
      </c>
      <c r="T4976" s="131">
        <v>0</v>
      </c>
      <c r="U4976" s="131">
        <v>0</v>
      </c>
      <c r="V4976" s="131">
        <v>0</v>
      </c>
      <c r="W4976" s="131">
        <v>0</v>
      </c>
      <c r="X4976" s="132">
        <v>0</v>
      </c>
      <c r="Y4976" s="131">
        <v>0</v>
      </c>
      <c r="Z4976" s="131">
        <v>0</v>
      </c>
      <c r="AA4976" s="131">
        <v>0</v>
      </c>
      <c r="AB4976" s="131">
        <v>0</v>
      </c>
      <c r="AC4976" s="131">
        <v>0</v>
      </c>
      <c r="AD4976" s="131">
        <v>0</v>
      </c>
      <c r="AE4976" s="131">
        <v>0</v>
      </c>
      <c r="AF4976" s="131">
        <v>0</v>
      </c>
      <c r="AG4976" s="131">
        <v>0</v>
      </c>
      <c r="AH4976" s="43">
        <v>0</v>
      </c>
      <c r="AJ4976" s="69"/>
    </row>
    <row r="4977" spans="4:36">
      <c r="D4977" s="62">
        <v>2008</v>
      </c>
      <c r="E4977" s="62">
        <v>11</v>
      </c>
      <c r="F4977" s="62">
        <v>2009</v>
      </c>
      <c r="G4977" s="62">
        <v>2009</v>
      </c>
      <c r="H4977" s="131">
        <v>0</v>
      </c>
      <c r="I4977" s="131">
        <v>0</v>
      </c>
      <c r="J4977" s="131">
        <v>0</v>
      </c>
      <c r="K4977" s="131">
        <v>0</v>
      </c>
      <c r="L4977" s="131">
        <v>0</v>
      </c>
      <c r="M4977" s="131">
        <v>0</v>
      </c>
      <c r="N4977" s="131">
        <v>0</v>
      </c>
      <c r="O4977" s="131">
        <v>0</v>
      </c>
      <c r="P4977" s="131">
        <v>0</v>
      </c>
      <c r="Q4977" s="131">
        <v>0</v>
      </c>
      <c r="R4977" s="131">
        <v>0</v>
      </c>
      <c r="S4977" s="131">
        <v>0</v>
      </c>
      <c r="T4977" s="131">
        <v>0</v>
      </c>
      <c r="U4977" s="131">
        <v>0</v>
      </c>
      <c r="V4977" s="131">
        <v>0</v>
      </c>
      <c r="W4977" s="131">
        <v>0</v>
      </c>
      <c r="X4977" s="132">
        <v>0</v>
      </c>
      <c r="Y4977" s="131">
        <v>0</v>
      </c>
      <c r="Z4977" s="131">
        <v>0</v>
      </c>
      <c r="AA4977" s="131">
        <v>0</v>
      </c>
      <c r="AB4977" s="131">
        <v>0</v>
      </c>
      <c r="AC4977" s="131">
        <v>0</v>
      </c>
      <c r="AD4977" s="131">
        <v>0</v>
      </c>
      <c r="AE4977" s="131">
        <v>0</v>
      </c>
      <c r="AF4977" s="131">
        <v>0</v>
      </c>
      <c r="AG4977" s="131">
        <v>0</v>
      </c>
      <c r="AH4977" s="43">
        <v>0</v>
      </c>
      <c r="AJ4977" s="69"/>
    </row>
    <row r="4978" spans="4:36">
      <c r="D4978" s="62">
        <v>2008</v>
      </c>
      <c r="E4978" s="62">
        <v>12</v>
      </c>
      <c r="F4978" s="62">
        <v>2009</v>
      </c>
      <c r="G4978" s="62">
        <v>2009</v>
      </c>
      <c r="H4978" s="131">
        <v>0</v>
      </c>
      <c r="I4978" s="131">
        <v>0</v>
      </c>
      <c r="J4978" s="131">
        <v>0</v>
      </c>
      <c r="K4978" s="131">
        <v>0</v>
      </c>
      <c r="L4978" s="131">
        <v>0</v>
      </c>
      <c r="M4978" s="131">
        <v>0</v>
      </c>
      <c r="N4978" s="131">
        <v>0</v>
      </c>
      <c r="O4978" s="131">
        <v>0</v>
      </c>
      <c r="P4978" s="131">
        <v>0</v>
      </c>
      <c r="Q4978" s="131">
        <v>0</v>
      </c>
      <c r="R4978" s="131">
        <v>0</v>
      </c>
      <c r="S4978" s="131">
        <v>0</v>
      </c>
      <c r="T4978" s="131">
        <v>0</v>
      </c>
      <c r="U4978" s="131">
        <v>0</v>
      </c>
      <c r="V4978" s="131">
        <v>0</v>
      </c>
      <c r="W4978" s="131">
        <v>0</v>
      </c>
      <c r="X4978" s="132">
        <v>0</v>
      </c>
      <c r="Y4978" s="131">
        <v>0</v>
      </c>
      <c r="Z4978" s="131">
        <v>0</v>
      </c>
      <c r="AA4978" s="131">
        <v>0</v>
      </c>
      <c r="AB4978" s="131">
        <v>0</v>
      </c>
      <c r="AC4978" s="131">
        <v>0</v>
      </c>
      <c r="AD4978" s="131">
        <v>0</v>
      </c>
      <c r="AE4978" s="131">
        <v>0</v>
      </c>
      <c r="AF4978" s="131">
        <v>0</v>
      </c>
      <c r="AG4978" s="131">
        <v>0</v>
      </c>
      <c r="AH4978" s="43">
        <v>0</v>
      </c>
      <c r="AJ4978" s="69"/>
    </row>
    <row r="4979" spans="4:36">
      <c r="D4979" s="62">
        <v>2009</v>
      </c>
      <c r="E4979" s="62">
        <v>1</v>
      </c>
      <c r="F4979" s="62">
        <v>2009</v>
      </c>
      <c r="G4979" s="62">
        <v>2009</v>
      </c>
      <c r="H4979" s="131">
        <v>0</v>
      </c>
      <c r="I4979" s="131">
        <v>0</v>
      </c>
      <c r="J4979" s="131">
        <v>0</v>
      </c>
      <c r="K4979" s="131">
        <v>0</v>
      </c>
      <c r="L4979" s="131">
        <v>0</v>
      </c>
      <c r="M4979" s="131">
        <v>0</v>
      </c>
      <c r="N4979" s="131">
        <v>0</v>
      </c>
      <c r="O4979" s="131">
        <v>0</v>
      </c>
      <c r="P4979" s="131">
        <v>0</v>
      </c>
      <c r="Q4979" s="131">
        <v>0</v>
      </c>
      <c r="R4979" s="131">
        <v>0</v>
      </c>
      <c r="S4979" s="131">
        <v>0</v>
      </c>
      <c r="T4979" s="131">
        <v>0</v>
      </c>
      <c r="U4979" s="131">
        <v>0</v>
      </c>
      <c r="V4979" s="131">
        <v>0</v>
      </c>
      <c r="W4979" s="131">
        <v>0</v>
      </c>
      <c r="X4979" s="132">
        <v>0</v>
      </c>
      <c r="Y4979" s="131">
        <v>0</v>
      </c>
      <c r="Z4979" s="131">
        <v>0</v>
      </c>
      <c r="AA4979" s="131">
        <v>0</v>
      </c>
      <c r="AB4979" s="131">
        <v>0</v>
      </c>
      <c r="AC4979" s="131">
        <v>0</v>
      </c>
      <c r="AD4979" s="131">
        <v>0</v>
      </c>
      <c r="AE4979" s="131">
        <v>0</v>
      </c>
      <c r="AF4979" s="131">
        <v>0</v>
      </c>
      <c r="AG4979" s="131">
        <v>0</v>
      </c>
      <c r="AH4979" s="43">
        <v>0</v>
      </c>
      <c r="AJ4979" s="69"/>
    </row>
    <row r="4980" spans="4:36">
      <c r="D4980" s="62">
        <v>2009</v>
      </c>
      <c r="E4980" s="62">
        <v>2</v>
      </c>
      <c r="F4980" s="62">
        <v>2009</v>
      </c>
      <c r="G4980" s="62">
        <v>2009</v>
      </c>
      <c r="H4980" s="131">
        <v>0</v>
      </c>
      <c r="I4980" s="131">
        <v>0</v>
      </c>
      <c r="J4980" s="131">
        <v>0</v>
      </c>
      <c r="K4980" s="131">
        <v>0</v>
      </c>
      <c r="L4980" s="131">
        <v>0</v>
      </c>
      <c r="M4980" s="131">
        <v>0</v>
      </c>
      <c r="N4980" s="131">
        <v>0</v>
      </c>
      <c r="O4980" s="131">
        <v>0</v>
      </c>
      <c r="P4980" s="131">
        <v>0</v>
      </c>
      <c r="Q4980" s="131">
        <v>0</v>
      </c>
      <c r="R4980" s="131">
        <v>0</v>
      </c>
      <c r="S4980" s="131">
        <v>0</v>
      </c>
      <c r="T4980" s="131">
        <v>0</v>
      </c>
      <c r="U4980" s="131">
        <v>0</v>
      </c>
      <c r="V4980" s="131">
        <v>0</v>
      </c>
      <c r="W4980" s="131">
        <v>0</v>
      </c>
      <c r="X4980" s="132">
        <v>0</v>
      </c>
      <c r="Y4980" s="131">
        <v>0</v>
      </c>
      <c r="Z4980" s="131">
        <v>0</v>
      </c>
      <c r="AA4980" s="131">
        <v>0</v>
      </c>
      <c r="AB4980" s="131">
        <v>0</v>
      </c>
      <c r="AC4980" s="131">
        <v>0</v>
      </c>
      <c r="AD4980" s="131">
        <v>0</v>
      </c>
      <c r="AE4980" s="131">
        <v>0</v>
      </c>
      <c r="AF4980" s="131">
        <v>0</v>
      </c>
      <c r="AG4980" s="131">
        <v>0</v>
      </c>
      <c r="AH4980" s="43">
        <v>0</v>
      </c>
      <c r="AJ4980" s="69"/>
    </row>
    <row r="4981" spans="4:36">
      <c r="D4981" s="62">
        <v>2009</v>
      </c>
      <c r="E4981" s="62">
        <v>3</v>
      </c>
      <c r="F4981" s="62">
        <v>2009</v>
      </c>
      <c r="G4981" s="62">
        <v>2009</v>
      </c>
      <c r="H4981" s="131">
        <v>0</v>
      </c>
      <c r="I4981" s="131">
        <v>0</v>
      </c>
      <c r="J4981" s="131">
        <v>0</v>
      </c>
      <c r="K4981" s="131">
        <v>0</v>
      </c>
      <c r="L4981" s="131">
        <v>0</v>
      </c>
      <c r="M4981" s="131">
        <v>0</v>
      </c>
      <c r="N4981" s="131">
        <v>0</v>
      </c>
      <c r="O4981" s="131">
        <v>0</v>
      </c>
      <c r="P4981" s="131">
        <v>0</v>
      </c>
      <c r="Q4981" s="131">
        <v>0</v>
      </c>
      <c r="R4981" s="131">
        <v>0</v>
      </c>
      <c r="S4981" s="131">
        <v>0</v>
      </c>
      <c r="T4981" s="131">
        <v>0</v>
      </c>
      <c r="U4981" s="131">
        <v>0</v>
      </c>
      <c r="V4981" s="131">
        <v>0</v>
      </c>
      <c r="W4981" s="131">
        <v>0</v>
      </c>
      <c r="X4981" s="132">
        <v>0</v>
      </c>
      <c r="Y4981" s="131">
        <v>0</v>
      </c>
      <c r="Z4981" s="131">
        <v>0</v>
      </c>
      <c r="AA4981" s="131">
        <v>0</v>
      </c>
      <c r="AB4981" s="131">
        <v>0</v>
      </c>
      <c r="AC4981" s="131">
        <v>0</v>
      </c>
      <c r="AD4981" s="131">
        <v>0</v>
      </c>
      <c r="AE4981" s="131">
        <v>0</v>
      </c>
      <c r="AF4981" s="131">
        <v>0</v>
      </c>
      <c r="AG4981" s="131">
        <v>0</v>
      </c>
      <c r="AH4981" s="43">
        <v>0</v>
      </c>
      <c r="AJ4981" s="69"/>
    </row>
    <row r="4982" spans="4:36">
      <c r="D4982" s="62">
        <v>2009</v>
      </c>
      <c r="E4982" s="62">
        <v>4</v>
      </c>
      <c r="F4982" s="62">
        <v>2009</v>
      </c>
      <c r="G4982" s="62">
        <v>2009</v>
      </c>
      <c r="H4982" s="131">
        <v>0</v>
      </c>
      <c r="I4982" s="131">
        <v>0</v>
      </c>
      <c r="J4982" s="131">
        <v>0</v>
      </c>
      <c r="K4982" s="131">
        <v>0</v>
      </c>
      <c r="L4982" s="131">
        <v>0</v>
      </c>
      <c r="M4982" s="131">
        <v>0</v>
      </c>
      <c r="N4982" s="131">
        <v>0</v>
      </c>
      <c r="O4982" s="131">
        <v>0</v>
      </c>
      <c r="P4982" s="131">
        <v>0</v>
      </c>
      <c r="Q4982" s="131">
        <v>0</v>
      </c>
      <c r="R4982" s="131">
        <v>0</v>
      </c>
      <c r="S4982" s="131">
        <v>0</v>
      </c>
      <c r="T4982" s="131">
        <v>0</v>
      </c>
      <c r="U4982" s="131">
        <v>0</v>
      </c>
      <c r="V4982" s="131">
        <v>0</v>
      </c>
      <c r="W4982" s="131">
        <v>0</v>
      </c>
      <c r="X4982" s="132">
        <v>0</v>
      </c>
      <c r="Y4982" s="131">
        <v>0</v>
      </c>
      <c r="Z4982" s="131">
        <v>0</v>
      </c>
      <c r="AA4982" s="131">
        <v>0</v>
      </c>
      <c r="AB4982" s="131">
        <v>0</v>
      </c>
      <c r="AC4982" s="131">
        <v>0</v>
      </c>
      <c r="AD4982" s="131">
        <v>0</v>
      </c>
      <c r="AE4982" s="131">
        <v>0</v>
      </c>
      <c r="AF4982" s="131">
        <v>0</v>
      </c>
      <c r="AG4982" s="131">
        <v>0</v>
      </c>
      <c r="AH4982" s="43">
        <v>0</v>
      </c>
      <c r="AJ4982" s="69"/>
    </row>
    <row r="4983" spans="4:36">
      <c r="D4983" s="62">
        <v>2009</v>
      </c>
      <c r="E4983" s="62">
        <v>5</v>
      </c>
      <c r="F4983" s="62">
        <v>2009</v>
      </c>
      <c r="G4983" s="62">
        <v>2010</v>
      </c>
      <c r="H4983" s="131">
        <v>0</v>
      </c>
      <c r="I4983" s="131">
        <v>0</v>
      </c>
      <c r="J4983" s="131">
        <v>0</v>
      </c>
      <c r="K4983" s="131">
        <v>0</v>
      </c>
      <c r="L4983" s="131">
        <v>0</v>
      </c>
      <c r="M4983" s="131">
        <v>0</v>
      </c>
      <c r="N4983" s="131">
        <v>0</v>
      </c>
      <c r="O4983" s="131">
        <v>0</v>
      </c>
      <c r="P4983" s="131">
        <v>0</v>
      </c>
      <c r="Q4983" s="131">
        <v>0</v>
      </c>
      <c r="R4983" s="131">
        <v>0</v>
      </c>
      <c r="S4983" s="131">
        <v>0</v>
      </c>
      <c r="T4983" s="131">
        <v>0</v>
      </c>
      <c r="U4983" s="131">
        <v>0</v>
      </c>
      <c r="V4983" s="131">
        <v>0</v>
      </c>
      <c r="W4983" s="131">
        <v>0</v>
      </c>
      <c r="X4983" s="132">
        <v>0</v>
      </c>
      <c r="Y4983" s="131">
        <v>0</v>
      </c>
      <c r="Z4983" s="131">
        <v>0</v>
      </c>
      <c r="AA4983" s="131">
        <v>0</v>
      </c>
      <c r="AB4983" s="131">
        <v>0</v>
      </c>
      <c r="AC4983" s="131">
        <v>0</v>
      </c>
      <c r="AD4983" s="131">
        <v>0</v>
      </c>
      <c r="AE4983" s="131">
        <v>0</v>
      </c>
      <c r="AF4983" s="131">
        <v>0</v>
      </c>
      <c r="AG4983" s="131">
        <v>0</v>
      </c>
      <c r="AH4983" s="43">
        <v>0</v>
      </c>
      <c r="AJ4983" s="69"/>
    </row>
    <row r="4984" spans="4:36">
      <c r="D4984" s="62">
        <v>2009</v>
      </c>
      <c r="E4984" s="62">
        <v>6</v>
      </c>
      <c r="F4984" s="62">
        <v>2009</v>
      </c>
      <c r="G4984" s="62">
        <v>2010</v>
      </c>
      <c r="H4984" s="131">
        <v>0</v>
      </c>
      <c r="I4984" s="131">
        <v>0</v>
      </c>
      <c r="J4984" s="131">
        <v>0</v>
      </c>
      <c r="K4984" s="131">
        <v>0</v>
      </c>
      <c r="L4984" s="131">
        <v>0</v>
      </c>
      <c r="M4984" s="131">
        <v>0</v>
      </c>
      <c r="N4984" s="131">
        <v>0</v>
      </c>
      <c r="O4984" s="131">
        <v>0</v>
      </c>
      <c r="P4984" s="131">
        <v>0</v>
      </c>
      <c r="Q4984" s="131">
        <v>0</v>
      </c>
      <c r="R4984" s="131">
        <v>0</v>
      </c>
      <c r="S4984" s="131">
        <v>0</v>
      </c>
      <c r="T4984" s="131">
        <v>0</v>
      </c>
      <c r="U4984" s="131">
        <v>0</v>
      </c>
      <c r="V4984" s="131">
        <v>0</v>
      </c>
      <c r="W4984" s="131">
        <v>0</v>
      </c>
      <c r="X4984" s="132">
        <v>0</v>
      </c>
      <c r="Y4984" s="131">
        <v>0</v>
      </c>
      <c r="Z4984" s="131">
        <v>0</v>
      </c>
      <c r="AA4984" s="131">
        <v>0</v>
      </c>
      <c r="AB4984" s="131">
        <v>0</v>
      </c>
      <c r="AC4984" s="131">
        <v>0</v>
      </c>
      <c r="AD4984" s="131">
        <v>0</v>
      </c>
      <c r="AE4984" s="131">
        <v>0</v>
      </c>
      <c r="AF4984" s="131">
        <v>0</v>
      </c>
      <c r="AG4984" s="131">
        <v>0</v>
      </c>
      <c r="AH4984" s="43">
        <v>0</v>
      </c>
      <c r="AJ4984" s="69"/>
    </row>
    <row r="4985" spans="4:36">
      <c r="D4985" s="62">
        <v>2009</v>
      </c>
      <c r="E4985" s="62">
        <v>7</v>
      </c>
      <c r="F4985" s="62">
        <v>2010</v>
      </c>
      <c r="G4985" s="62">
        <v>2010</v>
      </c>
      <c r="H4985" s="131">
        <v>0</v>
      </c>
      <c r="I4985" s="131">
        <v>0</v>
      </c>
      <c r="J4985" s="131">
        <v>0</v>
      </c>
      <c r="K4985" s="131">
        <v>0</v>
      </c>
      <c r="L4985" s="131">
        <v>0</v>
      </c>
      <c r="M4985" s="131">
        <v>0</v>
      </c>
      <c r="N4985" s="131">
        <v>0</v>
      </c>
      <c r="O4985" s="131">
        <v>0</v>
      </c>
      <c r="P4985" s="131">
        <v>0</v>
      </c>
      <c r="Q4985" s="131">
        <v>0</v>
      </c>
      <c r="R4985" s="131">
        <v>0</v>
      </c>
      <c r="S4985" s="131">
        <v>0</v>
      </c>
      <c r="T4985" s="131">
        <v>0</v>
      </c>
      <c r="U4985" s="131">
        <v>0</v>
      </c>
      <c r="V4985" s="131">
        <v>0</v>
      </c>
      <c r="W4985" s="131">
        <v>0</v>
      </c>
      <c r="X4985" s="132">
        <v>0</v>
      </c>
      <c r="Y4985" s="131">
        <v>0</v>
      </c>
      <c r="Z4985" s="131">
        <v>0</v>
      </c>
      <c r="AA4985" s="131">
        <v>0</v>
      </c>
      <c r="AB4985" s="131">
        <v>0</v>
      </c>
      <c r="AC4985" s="131">
        <v>0</v>
      </c>
      <c r="AD4985" s="131">
        <v>0</v>
      </c>
      <c r="AE4985" s="131">
        <v>0</v>
      </c>
      <c r="AF4985" s="131">
        <v>0</v>
      </c>
      <c r="AG4985" s="131">
        <v>0</v>
      </c>
      <c r="AH4985" s="43">
        <v>0</v>
      </c>
      <c r="AJ4985" s="69"/>
    </row>
    <row r="4986" spans="4:36">
      <c r="D4986" s="62">
        <v>2009</v>
      </c>
      <c r="E4986" s="62">
        <v>8</v>
      </c>
      <c r="F4986" s="62">
        <v>2010</v>
      </c>
      <c r="G4986" s="62">
        <v>2010</v>
      </c>
      <c r="H4986" s="131">
        <v>0</v>
      </c>
      <c r="I4986" s="131">
        <v>0</v>
      </c>
      <c r="J4986" s="131">
        <v>0</v>
      </c>
      <c r="K4986" s="131">
        <v>0</v>
      </c>
      <c r="L4986" s="131">
        <v>0</v>
      </c>
      <c r="M4986" s="131">
        <v>0</v>
      </c>
      <c r="N4986" s="131">
        <v>0</v>
      </c>
      <c r="O4986" s="131">
        <v>0</v>
      </c>
      <c r="P4986" s="131">
        <v>0</v>
      </c>
      <c r="Q4986" s="131">
        <v>0</v>
      </c>
      <c r="R4986" s="131">
        <v>0</v>
      </c>
      <c r="S4986" s="131">
        <v>0</v>
      </c>
      <c r="T4986" s="131">
        <v>0</v>
      </c>
      <c r="U4986" s="131">
        <v>0</v>
      </c>
      <c r="V4986" s="131">
        <v>0</v>
      </c>
      <c r="W4986" s="131">
        <v>0</v>
      </c>
      <c r="X4986" s="132">
        <v>0</v>
      </c>
      <c r="Y4986" s="131">
        <v>0</v>
      </c>
      <c r="Z4986" s="131">
        <v>0</v>
      </c>
      <c r="AA4986" s="131">
        <v>0</v>
      </c>
      <c r="AB4986" s="131">
        <v>0</v>
      </c>
      <c r="AC4986" s="131">
        <v>0</v>
      </c>
      <c r="AD4986" s="131">
        <v>0</v>
      </c>
      <c r="AE4986" s="131">
        <v>0</v>
      </c>
      <c r="AF4986" s="131">
        <v>0</v>
      </c>
      <c r="AG4986" s="131">
        <v>0</v>
      </c>
      <c r="AH4986" s="43">
        <v>0</v>
      </c>
      <c r="AJ4986" s="69"/>
    </row>
    <row r="4987" spans="4:36">
      <c r="D4987" s="62">
        <v>2009</v>
      </c>
      <c r="E4987" s="62">
        <v>9</v>
      </c>
      <c r="F4987" s="62">
        <v>2010</v>
      </c>
      <c r="G4987" s="62">
        <v>2010</v>
      </c>
      <c r="H4987" s="131">
        <v>0</v>
      </c>
      <c r="I4987" s="131">
        <v>0</v>
      </c>
      <c r="J4987" s="131">
        <v>0</v>
      </c>
      <c r="K4987" s="131">
        <v>0</v>
      </c>
      <c r="L4987" s="131">
        <v>0</v>
      </c>
      <c r="M4987" s="131">
        <v>0</v>
      </c>
      <c r="N4987" s="131">
        <v>0</v>
      </c>
      <c r="O4987" s="131">
        <v>0</v>
      </c>
      <c r="P4987" s="131">
        <v>0</v>
      </c>
      <c r="Q4987" s="131">
        <v>0</v>
      </c>
      <c r="R4987" s="131">
        <v>0</v>
      </c>
      <c r="S4987" s="131">
        <v>0</v>
      </c>
      <c r="T4987" s="131">
        <v>0</v>
      </c>
      <c r="U4987" s="131">
        <v>0</v>
      </c>
      <c r="V4987" s="131">
        <v>0</v>
      </c>
      <c r="W4987" s="131">
        <v>0</v>
      </c>
      <c r="X4987" s="132">
        <v>0</v>
      </c>
      <c r="Y4987" s="131">
        <v>0</v>
      </c>
      <c r="Z4987" s="131">
        <v>0</v>
      </c>
      <c r="AA4987" s="131">
        <v>0</v>
      </c>
      <c r="AB4987" s="131">
        <v>0</v>
      </c>
      <c r="AC4987" s="131">
        <v>0</v>
      </c>
      <c r="AD4987" s="131">
        <v>0</v>
      </c>
      <c r="AE4987" s="131">
        <v>0</v>
      </c>
      <c r="AF4987" s="131">
        <v>0</v>
      </c>
      <c r="AG4987" s="131">
        <v>0</v>
      </c>
      <c r="AH4987" s="43">
        <v>0</v>
      </c>
      <c r="AJ4987" s="69"/>
    </row>
    <row r="4988" spans="4:36">
      <c r="D4988" s="62">
        <v>2009</v>
      </c>
      <c r="E4988" s="62">
        <v>10</v>
      </c>
      <c r="F4988" s="62">
        <v>2010</v>
      </c>
      <c r="G4988" s="62">
        <v>2010</v>
      </c>
      <c r="H4988" s="131">
        <v>0</v>
      </c>
      <c r="I4988" s="131">
        <v>0</v>
      </c>
      <c r="J4988" s="131">
        <v>0</v>
      </c>
      <c r="K4988" s="131">
        <v>0</v>
      </c>
      <c r="L4988" s="131">
        <v>0</v>
      </c>
      <c r="M4988" s="131">
        <v>0</v>
      </c>
      <c r="N4988" s="131">
        <v>0</v>
      </c>
      <c r="O4988" s="131">
        <v>0</v>
      </c>
      <c r="P4988" s="131">
        <v>0</v>
      </c>
      <c r="Q4988" s="131">
        <v>0</v>
      </c>
      <c r="R4988" s="131">
        <v>0</v>
      </c>
      <c r="S4988" s="131">
        <v>0</v>
      </c>
      <c r="T4988" s="131">
        <v>0</v>
      </c>
      <c r="U4988" s="131">
        <v>0</v>
      </c>
      <c r="V4988" s="131">
        <v>0</v>
      </c>
      <c r="W4988" s="131">
        <v>0</v>
      </c>
      <c r="X4988" s="132">
        <v>0</v>
      </c>
      <c r="Y4988" s="131">
        <v>0</v>
      </c>
      <c r="Z4988" s="131">
        <v>0</v>
      </c>
      <c r="AA4988" s="131">
        <v>0</v>
      </c>
      <c r="AB4988" s="131">
        <v>0</v>
      </c>
      <c r="AC4988" s="131">
        <v>0</v>
      </c>
      <c r="AD4988" s="131">
        <v>0</v>
      </c>
      <c r="AE4988" s="131">
        <v>0</v>
      </c>
      <c r="AF4988" s="131">
        <v>0</v>
      </c>
      <c r="AG4988" s="131">
        <v>0</v>
      </c>
      <c r="AH4988" s="43">
        <v>0</v>
      </c>
      <c r="AJ4988" s="69"/>
    </row>
    <row r="4989" spans="4:36">
      <c r="D4989" s="62">
        <v>2009</v>
      </c>
      <c r="E4989" s="62">
        <v>11</v>
      </c>
      <c r="F4989" s="62">
        <v>2010</v>
      </c>
      <c r="G4989" s="62">
        <v>2010</v>
      </c>
      <c r="H4989" s="131">
        <v>0</v>
      </c>
      <c r="I4989" s="131">
        <v>0</v>
      </c>
      <c r="J4989" s="131">
        <v>0</v>
      </c>
      <c r="K4989" s="131">
        <v>0</v>
      </c>
      <c r="L4989" s="131">
        <v>0</v>
      </c>
      <c r="M4989" s="131">
        <v>0</v>
      </c>
      <c r="N4989" s="131">
        <v>0</v>
      </c>
      <c r="O4989" s="131">
        <v>0</v>
      </c>
      <c r="P4989" s="131">
        <v>0</v>
      </c>
      <c r="Q4989" s="131">
        <v>0</v>
      </c>
      <c r="R4989" s="131">
        <v>0</v>
      </c>
      <c r="S4989" s="131">
        <v>0</v>
      </c>
      <c r="T4989" s="131">
        <v>0</v>
      </c>
      <c r="U4989" s="131">
        <v>0</v>
      </c>
      <c r="V4989" s="131">
        <v>0</v>
      </c>
      <c r="W4989" s="131">
        <v>0</v>
      </c>
      <c r="X4989" s="132">
        <v>0</v>
      </c>
      <c r="Y4989" s="131">
        <v>0</v>
      </c>
      <c r="Z4989" s="131">
        <v>0</v>
      </c>
      <c r="AA4989" s="131">
        <v>0</v>
      </c>
      <c r="AB4989" s="131">
        <v>0</v>
      </c>
      <c r="AC4989" s="131">
        <v>0</v>
      </c>
      <c r="AD4989" s="131">
        <v>0</v>
      </c>
      <c r="AE4989" s="131">
        <v>0</v>
      </c>
      <c r="AF4989" s="131">
        <v>0</v>
      </c>
      <c r="AG4989" s="131">
        <v>0</v>
      </c>
      <c r="AH4989" s="43">
        <v>0</v>
      </c>
      <c r="AJ4989" s="69"/>
    </row>
    <row r="4990" spans="4:36">
      <c r="D4990" s="62">
        <v>2009</v>
      </c>
      <c r="E4990" s="62">
        <v>12</v>
      </c>
      <c r="F4990" s="62">
        <v>2010</v>
      </c>
      <c r="G4990" s="62">
        <v>2010</v>
      </c>
      <c r="H4990" s="131">
        <v>0</v>
      </c>
      <c r="I4990" s="131">
        <v>0</v>
      </c>
      <c r="J4990" s="131">
        <v>0</v>
      </c>
      <c r="K4990" s="131">
        <v>0</v>
      </c>
      <c r="L4990" s="131">
        <v>0</v>
      </c>
      <c r="M4990" s="131">
        <v>0</v>
      </c>
      <c r="N4990" s="131">
        <v>0</v>
      </c>
      <c r="O4990" s="131">
        <v>0</v>
      </c>
      <c r="P4990" s="131">
        <v>0</v>
      </c>
      <c r="Q4990" s="131">
        <v>0</v>
      </c>
      <c r="R4990" s="131">
        <v>0</v>
      </c>
      <c r="S4990" s="131">
        <v>0</v>
      </c>
      <c r="T4990" s="131">
        <v>0</v>
      </c>
      <c r="U4990" s="131">
        <v>0</v>
      </c>
      <c r="V4990" s="131">
        <v>0</v>
      </c>
      <c r="W4990" s="131">
        <v>0</v>
      </c>
      <c r="X4990" s="132">
        <v>0</v>
      </c>
      <c r="Y4990" s="131">
        <v>0</v>
      </c>
      <c r="Z4990" s="131">
        <v>0</v>
      </c>
      <c r="AA4990" s="131">
        <v>0</v>
      </c>
      <c r="AB4990" s="131">
        <v>0</v>
      </c>
      <c r="AC4990" s="131">
        <v>0</v>
      </c>
      <c r="AD4990" s="131">
        <v>0</v>
      </c>
      <c r="AE4990" s="131">
        <v>0</v>
      </c>
      <c r="AF4990" s="131">
        <v>0</v>
      </c>
      <c r="AG4990" s="131">
        <v>0</v>
      </c>
      <c r="AH4990" s="43">
        <v>0</v>
      </c>
      <c r="AJ4990" s="69"/>
    </row>
    <row r="4991" spans="4:36">
      <c r="D4991" s="62">
        <v>2010</v>
      </c>
      <c r="E4991" s="62">
        <v>1</v>
      </c>
      <c r="F4991" s="62">
        <v>2010</v>
      </c>
      <c r="G4991" s="62">
        <v>2010</v>
      </c>
      <c r="H4991" s="131">
        <v>0</v>
      </c>
      <c r="I4991" s="131">
        <v>0</v>
      </c>
      <c r="J4991" s="131">
        <v>0</v>
      </c>
      <c r="K4991" s="131">
        <v>0</v>
      </c>
      <c r="L4991" s="131">
        <v>0</v>
      </c>
      <c r="M4991" s="131">
        <v>0</v>
      </c>
      <c r="N4991" s="131">
        <v>0</v>
      </c>
      <c r="O4991" s="131">
        <v>0</v>
      </c>
      <c r="P4991" s="131">
        <v>0</v>
      </c>
      <c r="Q4991" s="131">
        <v>0</v>
      </c>
      <c r="R4991" s="131">
        <v>0</v>
      </c>
      <c r="S4991" s="131">
        <v>0</v>
      </c>
      <c r="T4991" s="131">
        <v>0</v>
      </c>
      <c r="U4991" s="131">
        <v>0</v>
      </c>
      <c r="V4991" s="131">
        <v>0</v>
      </c>
      <c r="W4991" s="131">
        <v>0</v>
      </c>
      <c r="X4991" s="132">
        <v>0</v>
      </c>
      <c r="Y4991" s="131">
        <v>0</v>
      </c>
      <c r="Z4991" s="131">
        <v>0</v>
      </c>
      <c r="AA4991" s="131">
        <v>0</v>
      </c>
      <c r="AB4991" s="131">
        <v>0</v>
      </c>
      <c r="AC4991" s="131">
        <v>0</v>
      </c>
      <c r="AD4991" s="131">
        <v>0</v>
      </c>
      <c r="AE4991" s="131">
        <v>0</v>
      </c>
      <c r="AF4991" s="131">
        <v>0</v>
      </c>
      <c r="AG4991" s="131">
        <v>0</v>
      </c>
      <c r="AH4991" s="43">
        <v>0</v>
      </c>
      <c r="AJ4991" s="69"/>
    </row>
    <row r="4992" spans="4:36">
      <c r="D4992" s="62">
        <v>2010</v>
      </c>
      <c r="E4992" s="62">
        <v>2</v>
      </c>
      <c r="F4992" s="62">
        <v>2010</v>
      </c>
      <c r="G4992" s="62">
        <v>2010</v>
      </c>
      <c r="H4992" s="131">
        <v>0</v>
      </c>
      <c r="I4992" s="131">
        <v>0</v>
      </c>
      <c r="J4992" s="131">
        <v>0</v>
      </c>
      <c r="K4992" s="131">
        <v>0</v>
      </c>
      <c r="L4992" s="131">
        <v>0</v>
      </c>
      <c r="M4992" s="131">
        <v>0</v>
      </c>
      <c r="N4992" s="131">
        <v>0</v>
      </c>
      <c r="O4992" s="131">
        <v>0</v>
      </c>
      <c r="P4992" s="131">
        <v>0</v>
      </c>
      <c r="Q4992" s="131">
        <v>0</v>
      </c>
      <c r="R4992" s="131">
        <v>0</v>
      </c>
      <c r="S4992" s="131">
        <v>0</v>
      </c>
      <c r="T4992" s="131">
        <v>0</v>
      </c>
      <c r="U4992" s="131">
        <v>0</v>
      </c>
      <c r="V4992" s="131">
        <v>0</v>
      </c>
      <c r="W4992" s="131">
        <v>0</v>
      </c>
      <c r="X4992" s="132">
        <v>0</v>
      </c>
      <c r="Y4992" s="131">
        <v>0</v>
      </c>
      <c r="Z4992" s="131">
        <v>0</v>
      </c>
      <c r="AA4992" s="131">
        <v>0</v>
      </c>
      <c r="AB4992" s="131">
        <v>0</v>
      </c>
      <c r="AC4992" s="131">
        <v>0</v>
      </c>
      <c r="AD4992" s="131">
        <v>0</v>
      </c>
      <c r="AE4992" s="131">
        <v>0</v>
      </c>
      <c r="AF4992" s="131">
        <v>0</v>
      </c>
      <c r="AG4992" s="131">
        <v>0</v>
      </c>
      <c r="AH4992" s="43">
        <v>0</v>
      </c>
      <c r="AJ4992" s="69"/>
    </row>
    <row r="4993" spans="4:36">
      <c r="D4993" s="62">
        <v>2010</v>
      </c>
      <c r="E4993" s="62">
        <v>3</v>
      </c>
      <c r="F4993" s="62">
        <v>2010</v>
      </c>
      <c r="G4993" s="62">
        <v>2010</v>
      </c>
      <c r="H4993" s="131">
        <v>0</v>
      </c>
      <c r="I4993" s="131">
        <v>0</v>
      </c>
      <c r="J4993" s="131">
        <v>0</v>
      </c>
      <c r="K4993" s="131">
        <v>0</v>
      </c>
      <c r="L4993" s="131">
        <v>0</v>
      </c>
      <c r="M4993" s="131">
        <v>0</v>
      </c>
      <c r="N4993" s="131">
        <v>0</v>
      </c>
      <c r="O4993" s="131">
        <v>0</v>
      </c>
      <c r="P4993" s="131">
        <v>0</v>
      </c>
      <c r="Q4993" s="131">
        <v>0</v>
      </c>
      <c r="R4993" s="131">
        <v>0</v>
      </c>
      <c r="S4993" s="131">
        <v>0</v>
      </c>
      <c r="T4993" s="131">
        <v>0</v>
      </c>
      <c r="U4993" s="131">
        <v>0</v>
      </c>
      <c r="V4993" s="131">
        <v>0</v>
      </c>
      <c r="W4993" s="131">
        <v>0</v>
      </c>
      <c r="X4993" s="132">
        <v>0</v>
      </c>
      <c r="Y4993" s="131">
        <v>0</v>
      </c>
      <c r="Z4993" s="131">
        <v>0</v>
      </c>
      <c r="AA4993" s="131">
        <v>0</v>
      </c>
      <c r="AB4993" s="131">
        <v>0</v>
      </c>
      <c r="AC4993" s="131">
        <v>0</v>
      </c>
      <c r="AD4993" s="131">
        <v>0</v>
      </c>
      <c r="AE4993" s="131">
        <v>0</v>
      </c>
      <c r="AF4993" s="131">
        <v>0</v>
      </c>
      <c r="AG4993" s="131">
        <v>0</v>
      </c>
      <c r="AH4993" s="43">
        <v>0</v>
      </c>
      <c r="AJ4993" s="69"/>
    </row>
    <row r="4994" spans="4:36">
      <c r="D4994" s="62">
        <v>2010</v>
      </c>
      <c r="E4994" s="62">
        <v>4</v>
      </c>
      <c r="F4994" s="62">
        <v>2010</v>
      </c>
      <c r="G4994" s="62">
        <v>2010</v>
      </c>
      <c r="H4994" s="131">
        <v>0</v>
      </c>
      <c r="I4994" s="131">
        <v>0</v>
      </c>
      <c r="J4994" s="131">
        <v>0</v>
      </c>
      <c r="K4994" s="131">
        <v>0</v>
      </c>
      <c r="L4994" s="131">
        <v>0</v>
      </c>
      <c r="M4994" s="131">
        <v>0</v>
      </c>
      <c r="N4994" s="131">
        <v>0</v>
      </c>
      <c r="O4994" s="131">
        <v>0</v>
      </c>
      <c r="P4994" s="131">
        <v>0</v>
      </c>
      <c r="Q4994" s="131">
        <v>0</v>
      </c>
      <c r="R4994" s="131">
        <v>0</v>
      </c>
      <c r="S4994" s="131">
        <v>0</v>
      </c>
      <c r="T4994" s="131">
        <v>0</v>
      </c>
      <c r="U4994" s="131">
        <v>0</v>
      </c>
      <c r="V4994" s="131">
        <v>0</v>
      </c>
      <c r="W4994" s="131">
        <v>0</v>
      </c>
      <c r="X4994" s="132">
        <v>0</v>
      </c>
      <c r="Y4994" s="131">
        <v>0</v>
      </c>
      <c r="Z4994" s="131">
        <v>0</v>
      </c>
      <c r="AA4994" s="131">
        <v>0</v>
      </c>
      <c r="AB4994" s="131">
        <v>0</v>
      </c>
      <c r="AC4994" s="131">
        <v>0</v>
      </c>
      <c r="AD4994" s="131">
        <v>0</v>
      </c>
      <c r="AE4994" s="131">
        <v>0</v>
      </c>
      <c r="AF4994" s="131">
        <v>0</v>
      </c>
      <c r="AG4994" s="131">
        <v>0</v>
      </c>
      <c r="AH4994" s="43">
        <v>0</v>
      </c>
      <c r="AJ4994" s="69"/>
    </row>
    <row r="4995" spans="4:36">
      <c r="D4995" s="62">
        <v>2010</v>
      </c>
      <c r="E4995" s="62">
        <v>5</v>
      </c>
      <c r="F4995" s="62">
        <v>2010</v>
      </c>
      <c r="G4995" s="62">
        <v>2011</v>
      </c>
      <c r="H4995" s="131">
        <v>0</v>
      </c>
      <c r="I4995" s="131">
        <v>0</v>
      </c>
      <c r="J4995" s="131">
        <v>0</v>
      </c>
      <c r="K4995" s="131">
        <v>0</v>
      </c>
      <c r="L4995" s="131">
        <v>0</v>
      </c>
      <c r="M4995" s="131">
        <v>0</v>
      </c>
      <c r="N4995" s="131">
        <v>0</v>
      </c>
      <c r="O4995" s="131">
        <v>0</v>
      </c>
      <c r="P4995" s="131">
        <v>0</v>
      </c>
      <c r="Q4995" s="131">
        <v>0</v>
      </c>
      <c r="R4995" s="131">
        <v>0</v>
      </c>
      <c r="S4995" s="131">
        <v>0</v>
      </c>
      <c r="T4995" s="131">
        <v>0</v>
      </c>
      <c r="U4995" s="131">
        <v>0</v>
      </c>
      <c r="V4995" s="131">
        <v>0</v>
      </c>
      <c r="W4995" s="131">
        <v>0</v>
      </c>
      <c r="X4995" s="132">
        <v>0</v>
      </c>
      <c r="Y4995" s="131">
        <v>0</v>
      </c>
      <c r="Z4995" s="131">
        <v>0</v>
      </c>
      <c r="AA4995" s="131">
        <v>0</v>
      </c>
      <c r="AB4995" s="131">
        <v>0</v>
      </c>
      <c r="AC4995" s="131">
        <v>0</v>
      </c>
      <c r="AD4995" s="131">
        <v>0</v>
      </c>
      <c r="AE4995" s="131">
        <v>0</v>
      </c>
      <c r="AF4995" s="131">
        <v>0</v>
      </c>
      <c r="AG4995" s="131">
        <v>0</v>
      </c>
      <c r="AH4995" s="43">
        <v>0</v>
      </c>
      <c r="AJ4995" s="69"/>
    </row>
    <row r="4996" spans="4:36">
      <c r="D4996" s="62">
        <v>2010</v>
      </c>
      <c r="E4996" s="62">
        <v>6</v>
      </c>
      <c r="F4996" s="62">
        <v>2010</v>
      </c>
      <c r="G4996" s="62">
        <v>2011</v>
      </c>
      <c r="H4996" s="131">
        <v>0</v>
      </c>
      <c r="I4996" s="131">
        <v>0</v>
      </c>
      <c r="J4996" s="131">
        <v>0</v>
      </c>
      <c r="K4996" s="131">
        <v>0</v>
      </c>
      <c r="L4996" s="131">
        <v>0</v>
      </c>
      <c r="M4996" s="131">
        <v>0</v>
      </c>
      <c r="N4996" s="131">
        <v>0</v>
      </c>
      <c r="O4996" s="131">
        <v>0</v>
      </c>
      <c r="P4996" s="131">
        <v>0</v>
      </c>
      <c r="Q4996" s="131">
        <v>0</v>
      </c>
      <c r="R4996" s="131">
        <v>0</v>
      </c>
      <c r="S4996" s="131">
        <v>0</v>
      </c>
      <c r="T4996" s="131">
        <v>0</v>
      </c>
      <c r="U4996" s="131">
        <v>0</v>
      </c>
      <c r="V4996" s="131">
        <v>0</v>
      </c>
      <c r="W4996" s="131">
        <v>0</v>
      </c>
      <c r="X4996" s="132">
        <v>0</v>
      </c>
      <c r="Y4996" s="131">
        <v>0</v>
      </c>
      <c r="Z4996" s="131">
        <v>0</v>
      </c>
      <c r="AA4996" s="131">
        <v>0</v>
      </c>
      <c r="AB4996" s="131">
        <v>0</v>
      </c>
      <c r="AC4996" s="131">
        <v>0</v>
      </c>
      <c r="AD4996" s="131">
        <v>0</v>
      </c>
      <c r="AE4996" s="131">
        <v>0</v>
      </c>
      <c r="AF4996" s="131">
        <v>0</v>
      </c>
      <c r="AG4996" s="131">
        <v>0</v>
      </c>
      <c r="AH4996" s="43">
        <v>0</v>
      </c>
      <c r="AJ4996" s="69"/>
    </row>
    <row r="4997" spans="4:36">
      <c r="D4997" s="62">
        <v>2010</v>
      </c>
      <c r="E4997" s="62">
        <v>7</v>
      </c>
      <c r="F4997" s="62">
        <v>2011</v>
      </c>
      <c r="G4997" s="62">
        <v>2011</v>
      </c>
      <c r="H4997" s="131">
        <v>0</v>
      </c>
      <c r="I4997" s="131">
        <v>0</v>
      </c>
      <c r="J4997" s="131">
        <v>0</v>
      </c>
      <c r="K4997" s="131">
        <v>0</v>
      </c>
      <c r="L4997" s="131">
        <v>0</v>
      </c>
      <c r="M4997" s="131">
        <v>0</v>
      </c>
      <c r="N4997" s="131">
        <v>0</v>
      </c>
      <c r="O4997" s="131">
        <v>0</v>
      </c>
      <c r="P4997" s="131">
        <v>0</v>
      </c>
      <c r="Q4997" s="131">
        <v>0</v>
      </c>
      <c r="R4997" s="131">
        <v>0</v>
      </c>
      <c r="S4997" s="131">
        <v>0</v>
      </c>
      <c r="T4997" s="131">
        <v>0</v>
      </c>
      <c r="U4997" s="131">
        <v>0</v>
      </c>
      <c r="V4997" s="131">
        <v>0</v>
      </c>
      <c r="W4997" s="131">
        <v>0</v>
      </c>
      <c r="X4997" s="132">
        <v>0</v>
      </c>
      <c r="Y4997" s="131">
        <v>0</v>
      </c>
      <c r="Z4997" s="131">
        <v>0</v>
      </c>
      <c r="AA4997" s="131">
        <v>0</v>
      </c>
      <c r="AB4997" s="131">
        <v>0</v>
      </c>
      <c r="AC4997" s="131">
        <v>0</v>
      </c>
      <c r="AD4997" s="131">
        <v>0</v>
      </c>
      <c r="AE4997" s="131">
        <v>0</v>
      </c>
      <c r="AF4997" s="131">
        <v>0</v>
      </c>
      <c r="AG4997" s="131">
        <v>0</v>
      </c>
      <c r="AH4997" s="43">
        <v>0</v>
      </c>
      <c r="AJ4997" s="69"/>
    </row>
    <row r="4998" spans="4:36">
      <c r="D4998" s="62">
        <v>2010</v>
      </c>
      <c r="E4998" s="62">
        <v>8</v>
      </c>
      <c r="F4998" s="62">
        <v>2011</v>
      </c>
      <c r="G4998" s="62">
        <v>2011</v>
      </c>
      <c r="H4998" s="131">
        <v>0</v>
      </c>
      <c r="I4998" s="131">
        <v>0</v>
      </c>
      <c r="J4998" s="131">
        <v>0</v>
      </c>
      <c r="K4998" s="131">
        <v>0</v>
      </c>
      <c r="L4998" s="131">
        <v>0</v>
      </c>
      <c r="M4998" s="131">
        <v>0</v>
      </c>
      <c r="N4998" s="131">
        <v>0</v>
      </c>
      <c r="O4998" s="131">
        <v>0</v>
      </c>
      <c r="P4998" s="131">
        <v>0</v>
      </c>
      <c r="Q4998" s="131">
        <v>0</v>
      </c>
      <c r="R4998" s="131">
        <v>0</v>
      </c>
      <c r="S4998" s="131">
        <v>0</v>
      </c>
      <c r="T4998" s="131">
        <v>0</v>
      </c>
      <c r="U4998" s="131">
        <v>0</v>
      </c>
      <c r="V4998" s="131">
        <v>0</v>
      </c>
      <c r="W4998" s="131">
        <v>0</v>
      </c>
      <c r="X4998" s="132">
        <v>0</v>
      </c>
      <c r="Y4998" s="131">
        <v>0</v>
      </c>
      <c r="Z4998" s="131">
        <v>0</v>
      </c>
      <c r="AA4998" s="131">
        <v>0</v>
      </c>
      <c r="AB4998" s="131">
        <v>0</v>
      </c>
      <c r="AC4998" s="131">
        <v>0</v>
      </c>
      <c r="AD4998" s="131">
        <v>0</v>
      </c>
      <c r="AE4998" s="131">
        <v>0</v>
      </c>
      <c r="AF4998" s="131">
        <v>0</v>
      </c>
      <c r="AG4998" s="131">
        <v>0</v>
      </c>
      <c r="AH4998" s="43">
        <v>0</v>
      </c>
      <c r="AJ4998" s="69"/>
    </row>
    <row r="4999" spans="4:36">
      <c r="D4999" s="62">
        <v>2010</v>
      </c>
      <c r="E4999" s="62">
        <v>9</v>
      </c>
      <c r="F4999" s="62">
        <v>2011</v>
      </c>
      <c r="G4999" s="62">
        <v>2011</v>
      </c>
      <c r="H4999" s="131">
        <v>0</v>
      </c>
      <c r="I4999" s="131">
        <v>0</v>
      </c>
      <c r="J4999" s="131">
        <v>0</v>
      </c>
      <c r="K4999" s="131">
        <v>0</v>
      </c>
      <c r="L4999" s="131">
        <v>0</v>
      </c>
      <c r="M4999" s="131">
        <v>0</v>
      </c>
      <c r="N4999" s="131">
        <v>0</v>
      </c>
      <c r="O4999" s="131">
        <v>0</v>
      </c>
      <c r="P4999" s="131">
        <v>0</v>
      </c>
      <c r="Q4999" s="131">
        <v>0</v>
      </c>
      <c r="R4999" s="131">
        <v>0</v>
      </c>
      <c r="S4999" s="131">
        <v>0</v>
      </c>
      <c r="T4999" s="131">
        <v>0</v>
      </c>
      <c r="U4999" s="131">
        <v>0</v>
      </c>
      <c r="V4999" s="131">
        <v>0</v>
      </c>
      <c r="W4999" s="131">
        <v>0</v>
      </c>
      <c r="X4999" s="132">
        <v>0</v>
      </c>
      <c r="Y4999" s="131">
        <v>0</v>
      </c>
      <c r="Z4999" s="131">
        <v>0</v>
      </c>
      <c r="AA4999" s="131">
        <v>0</v>
      </c>
      <c r="AB4999" s="131">
        <v>0</v>
      </c>
      <c r="AC4999" s="131">
        <v>0</v>
      </c>
      <c r="AD4999" s="131">
        <v>0</v>
      </c>
      <c r="AE4999" s="131">
        <v>0</v>
      </c>
      <c r="AF4999" s="131">
        <v>0</v>
      </c>
      <c r="AG4999" s="131">
        <v>0</v>
      </c>
      <c r="AH4999" s="43">
        <v>0</v>
      </c>
      <c r="AJ4999" s="69"/>
    </row>
    <row r="5000" spans="4:36">
      <c r="D5000" s="62">
        <v>2010</v>
      </c>
      <c r="E5000" s="62">
        <v>10</v>
      </c>
      <c r="F5000" s="62">
        <v>2011</v>
      </c>
      <c r="G5000" s="62">
        <v>2011</v>
      </c>
      <c r="H5000" s="131">
        <v>0</v>
      </c>
      <c r="I5000" s="131">
        <v>0</v>
      </c>
      <c r="J5000" s="131">
        <v>0</v>
      </c>
      <c r="K5000" s="131">
        <v>0</v>
      </c>
      <c r="L5000" s="131">
        <v>0</v>
      </c>
      <c r="M5000" s="131">
        <v>0</v>
      </c>
      <c r="N5000" s="131">
        <v>0</v>
      </c>
      <c r="O5000" s="131">
        <v>0</v>
      </c>
      <c r="P5000" s="131">
        <v>0</v>
      </c>
      <c r="Q5000" s="131">
        <v>0</v>
      </c>
      <c r="R5000" s="131">
        <v>0</v>
      </c>
      <c r="S5000" s="131">
        <v>0</v>
      </c>
      <c r="T5000" s="131">
        <v>0</v>
      </c>
      <c r="U5000" s="131">
        <v>0</v>
      </c>
      <c r="V5000" s="131">
        <v>0</v>
      </c>
      <c r="W5000" s="131">
        <v>0</v>
      </c>
      <c r="X5000" s="132">
        <v>0</v>
      </c>
      <c r="Y5000" s="131">
        <v>0</v>
      </c>
      <c r="Z5000" s="131">
        <v>0</v>
      </c>
      <c r="AA5000" s="131">
        <v>0</v>
      </c>
      <c r="AB5000" s="131">
        <v>0</v>
      </c>
      <c r="AC5000" s="131">
        <v>0</v>
      </c>
      <c r="AD5000" s="131">
        <v>0</v>
      </c>
      <c r="AE5000" s="131">
        <v>0</v>
      </c>
      <c r="AF5000" s="131">
        <v>0</v>
      </c>
      <c r="AG5000" s="131">
        <v>0</v>
      </c>
      <c r="AH5000" s="43">
        <v>0</v>
      </c>
      <c r="AJ5000" s="69"/>
    </row>
    <row r="5001" spans="4:36">
      <c r="D5001" s="62">
        <v>2010</v>
      </c>
      <c r="E5001" s="62">
        <v>11</v>
      </c>
      <c r="F5001" s="62">
        <v>2011</v>
      </c>
      <c r="G5001" s="62">
        <v>2011</v>
      </c>
      <c r="H5001" s="131">
        <v>0</v>
      </c>
      <c r="I5001" s="131">
        <v>0</v>
      </c>
      <c r="J5001" s="131">
        <v>0</v>
      </c>
      <c r="K5001" s="131">
        <v>0</v>
      </c>
      <c r="L5001" s="131">
        <v>0</v>
      </c>
      <c r="M5001" s="131">
        <v>0</v>
      </c>
      <c r="N5001" s="131">
        <v>0</v>
      </c>
      <c r="O5001" s="131">
        <v>0</v>
      </c>
      <c r="P5001" s="131">
        <v>0</v>
      </c>
      <c r="Q5001" s="131">
        <v>0</v>
      </c>
      <c r="R5001" s="131">
        <v>0</v>
      </c>
      <c r="S5001" s="131">
        <v>0</v>
      </c>
      <c r="T5001" s="131">
        <v>0</v>
      </c>
      <c r="U5001" s="131">
        <v>0</v>
      </c>
      <c r="V5001" s="131">
        <v>0</v>
      </c>
      <c r="W5001" s="131">
        <v>0</v>
      </c>
      <c r="X5001" s="132">
        <v>0</v>
      </c>
      <c r="Y5001" s="131">
        <v>0</v>
      </c>
      <c r="Z5001" s="131">
        <v>0</v>
      </c>
      <c r="AA5001" s="131">
        <v>0</v>
      </c>
      <c r="AB5001" s="131">
        <v>0</v>
      </c>
      <c r="AC5001" s="131">
        <v>0</v>
      </c>
      <c r="AD5001" s="131">
        <v>0</v>
      </c>
      <c r="AE5001" s="131">
        <v>0</v>
      </c>
      <c r="AF5001" s="131">
        <v>0</v>
      </c>
      <c r="AG5001" s="131">
        <v>0</v>
      </c>
      <c r="AH5001" s="43">
        <v>0</v>
      </c>
      <c r="AJ5001" s="69"/>
    </row>
    <row r="5002" spans="4:36">
      <c r="D5002" s="62">
        <v>2010</v>
      </c>
      <c r="E5002" s="62">
        <v>12</v>
      </c>
      <c r="F5002" s="62">
        <v>2011</v>
      </c>
      <c r="G5002" s="62">
        <v>2011</v>
      </c>
      <c r="H5002" s="131">
        <v>0</v>
      </c>
      <c r="I5002" s="131">
        <v>0</v>
      </c>
      <c r="J5002" s="131">
        <v>0</v>
      </c>
      <c r="K5002" s="131">
        <v>0</v>
      </c>
      <c r="L5002" s="131">
        <v>0</v>
      </c>
      <c r="M5002" s="131">
        <v>0</v>
      </c>
      <c r="N5002" s="131">
        <v>0</v>
      </c>
      <c r="O5002" s="131">
        <v>0</v>
      </c>
      <c r="P5002" s="131">
        <v>0</v>
      </c>
      <c r="Q5002" s="131">
        <v>0</v>
      </c>
      <c r="R5002" s="131">
        <v>0</v>
      </c>
      <c r="S5002" s="131">
        <v>0</v>
      </c>
      <c r="T5002" s="131">
        <v>0</v>
      </c>
      <c r="U5002" s="131">
        <v>0</v>
      </c>
      <c r="V5002" s="131">
        <v>0</v>
      </c>
      <c r="W5002" s="131">
        <v>0</v>
      </c>
      <c r="X5002" s="132">
        <v>0</v>
      </c>
      <c r="Y5002" s="131">
        <v>0</v>
      </c>
      <c r="Z5002" s="131">
        <v>0</v>
      </c>
      <c r="AA5002" s="131">
        <v>0</v>
      </c>
      <c r="AB5002" s="131">
        <v>0</v>
      </c>
      <c r="AC5002" s="131">
        <v>0</v>
      </c>
      <c r="AD5002" s="131">
        <v>0</v>
      </c>
      <c r="AE5002" s="131">
        <v>0</v>
      </c>
      <c r="AF5002" s="131">
        <v>0</v>
      </c>
      <c r="AG5002" s="131">
        <v>0</v>
      </c>
      <c r="AH5002" s="43">
        <v>0</v>
      </c>
      <c r="AJ5002" s="69"/>
    </row>
    <row r="5003" spans="4:36">
      <c r="D5003" s="62">
        <v>2011</v>
      </c>
      <c r="E5003" s="62">
        <v>1</v>
      </c>
      <c r="F5003" s="62">
        <v>2011</v>
      </c>
      <c r="G5003" s="62">
        <v>2011</v>
      </c>
      <c r="H5003" s="131">
        <v>0</v>
      </c>
      <c r="I5003" s="131">
        <v>0</v>
      </c>
      <c r="J5003" s="131">
        <v>0</v>
      </c>
      <c r="K5003" s="131">
        <v>0</v>
      </c>
      <c r="L5003" s="131">
        <v>0</v>
      </c>
      <c r="M5003" s="131">
        <v>0</v>
      </c>
      <c r="N5003" s="131">
        <v>0</v>
      </c>
      <c r="O5003" s="131">
        <v>0</v>
      </c>
      <c r="P5003" s="131">
        <v>0</v>
      </c>
      <c r="Q5003" s="131">
        <v>0</v>
      </c>
      <c r="R5003" s="131">
        <v>0</v>
      </c>
      <c r="S5003" s="131">
        <v>0</v>
      </c>
      <c r="T5003" s="131">
        <v>0</v>
      </c>
      <c r="U5003" s="131">
        <v>0</v>
      </c>
      <c r="V5003" s="131">
        <v>0</v>
      </c>
      <c r="W5003" s="131">
        <v>0</v>
      </c>
      <c r="X5003" s="132">
        <v>0</v>
      </c>
      <c r="Y5003" s="131">
        <v>0</v>
      </c>
      <c r="Z5003" s="131">
        <v>0</v>
      </c>
      <c r="AA5003" s="131">
        <v>0</v>
      </c>
      <c r="AB5003" s="131">
        <v>0</v>
      </c>
      <c r="AC5003" s="131">
        <v>0</v>
      </c>
      <c r="AD5003" s="131">
        <v>0</v>
      </c>
      <c r="AE5003" s="131">
        <v>0</v>
      </c>
      <c r="AF5003" s="131">
        <v>0</v>
      </c>
      <c r="AG5003" s="131">
        <v>0</v>
      </c>
      <c r="AH5003" s="43">
        <v>0</v>
      </c>
      <c r="AJ5003" s="69"/>
    </row>
    <row r="5004" spans="4:36">
      <c r="D5004" s="62">
        <v>2011</v>
      </c>
      <c r="E5004" s="62">
        <v>2</v>
      </c>
      <c r="F5004" s="62">
        <v>2011</v>
      </c>
      <c r="G5004" s="62">
        <v>2011</v>
      </c>
      <c r="H5004" s="131">
        <v>0</v>
      </c>
      <c r="I5004" s="131">
        <v>0</v>
      </c>
      <c r="J5004" s="131">
        <v>0</v>
      </c>
      <c r="K5004" s="131">
        <v>0</v>
      </c>
      <c r="L5004" s="131">
        <v>0</v>
      </c>
      <c r="M5004" s="131">
        <v>0</v>
      </c>
      <c r="N5004" s="131">
        <v>0</v>
      </c>
      <c r="O5004" s="131">
        <v>0</v>
      </c>
      <c r="P5004" s="131">
        <v>0</v>
      </c>
      <c r="Q5004" s="131">
        <v>0</v>
      </c>
      <c r="R5004" s="131">
        <v>0</v>
      </c>
      <c r="S5004" s="131">
        <v>0</v>
      </c>
      <c r="T5004" s="131">
        <v>0</v>
      </c>
      <c r="U5004" s="131">
        <v>0</v>
      </c>
      <c r="V5004" s="131">
        <v>0</v>
      </c>
      <c r="W5004" s="131">
        <v>0</v>
      </c>
      <c r="X5004" s="132">
        <v>0</v>
      </c>
      <c r="Y5004" s="131">
        <v>0</v>
      </c>
      <c r="Z5004" s="131">
        <v>0</v>
      </c>
      <c r="AA5004" s="131">
        <v>0</v>
      </c>
      <c r="AB5004" s="131">
        <v>0</v>
      </c>
      <c r="AC5004" s="131">
        <v>0</v>
      </c>
      <c r="AD5004" s="131">
        <v>0</v>
      </c>
      <c r="AE5004" s="131">
        <v>0</v>
      </c>
      <c r="AF5004" s="131">
        <v>0</v>
      </c>
      <c r="AG5004" s="131">
        <v>0</v>
      </c>
      <c r="AH5004" s="43">
        <v>0</v>
      </c>
      <c r="AJ5004" s="69"/>
    </row>
    <row r="5005" spans="4:36">
      <c r="D5005" s="62">
        <v>2011</v>
      </c>
      <c r="E5005" s="62">
        <v>3</v>
      </c>
      <c r="F5005" s="62">
        <v>2011</v>
      </c>
      <c r="G5005" s="62">
        <v>2011</v>
      </c>
      <c r="H5005" s="131">
        <v>0</v>
      </c>
      <c r="I5005" s="131">
        <v>0</v>
      </c>
      <c r="J5005" s="131">
        <v>0</v>
      </c>
      <c r="K5005" s="131">
        <v>0</v>
      </c>
      <c r="L5005" s="131">
        <v>0</v>
      </c>
      <c r="M5005" s="131">
        <v>0</v>
      </c>
      <c r="N5005" s="131">
        <v>0</v>
      </c>
      <c r="O5005" s="131">
        <v>0</v>
      </c>
      <c r="P5005" s="131">
        <v>0</v>
      </c>
      <c r="Q5005" s="131">
        <v>0</v>
      </c>
      <c r="R5005" s="131">
        <v>0</v>
      </c>
      <c r="S5005" s="131">
        <v>0</v>
      </c>
      <c r="T5005" s="131">
        <v>0</v>
      </c>
      <c r="U5005" s="131">
        <v>0</v>
      </c>
      <c r="V5005" s="131">
        <v>0</v>
      </c>
      <c r="W5005" s="131">
        <v>0</v>
      </c>
      <c r="X5005" s="132">
        <v>0</v>
      </c>
      <c r="Y5005" s="131">
        <v>0</v>
      </c>
      <c r="Z5005" s="131">
        <v>0</v>
      </c>
      <c r="AA5005" s="131">
        <v>0</v>
      </c>
      <c r="AB5005" s="131">
        <v>0</v>
      </c>
      <c r="AC5005" s="131">
        <v>0</v>
      </c>
      <c r="AD5005" s="131">
        <v>0</v>
      </c>
      <c r="AE5005" s="131">
        <v>0</v>
      </c>
      <c r="AF5005" s="131">
        <v>0</v>
      </c>
      <c r="AG5005" s="131">
        <v>0</v>
      </c>
      <c r="AH5005" s="43">
        <v>0</v>
      </c>
      <c r="AJ5005" s="69"/>
    </row>
    <row r="5006" spans="4:36">
      <c r="D5006" s="62">
        <v>2011</v>
      </c>
      <c r="E5006" s="62">
        <v>4</v>
      </c>
      <c r="F5006" s="62">
        <v>2011</v>
      </c>
      <c r="G5006" s="62">
        <v>2011</v>
      </c>
      <c r="H5006" s="131">
        <v>0</v>
      </c>
      <c r="I5006" s="131">
        <v>0</v>
      </c>
      <c r="J5006" s="131">
        <v>0</v>
      </c>
      <c r="K5006" s="131">
        <v>0</v>
      </c>
      <c r="L5006" s="131">
        <v>0</v>
      </c>
      <c r="M5006" s="131">
        <v>0</v>
      </c>
      <c r="N5006" s="131">
        <v>0</v>
      </c>
      <c r="O5006" s="131">
        <v>0</v>
      </c>
      <c r="P5006" s="131">
        <v>0</v>
      </c>
      <c r="Q5006" s="131">
        <v>0</v>
      </c>
      <c r="R5006" s="131">
        <v>0</v>
      </c>
      <c r="S5006" s="131">
        <v>0</v>
      </c>
      <c r="T5006" s="131">
        <v>0</v>
      </c>
      <c r="U5006" s="131">
        <v>0</v>
      </c>
      <c r="V5006" s="131">
        <v>0</v>
      </c>
      <c r="W5006" s="131">
        <v>0</v>
      </c>
      <c r="X5006" s="132">
        <v>0</v>
      </c>
      <c r="Y5006" s="131">
        <v>0</v>
      </c>
      <c r="Z5006" s="131">
        <v>0</v>
      </c>
      <c r="AA5006" s="131">
        <v>0</v>
      </c>
      <c r="AB5006" s="131">
        <v>0</v>
      </c>
      <c r="AC5006" s="131">
        <v>0</v>
      </c>
      <c r="AD5006" s="131">
        <v>0</v>
      </c>
      <c r="AE5006" s="131">
        <v>0</v>
      </c>
      <c r="AF5006" s="131">
        <v>0</v>
      </c>
      <c r="AG5006" s="131">
        <v>0</v>
      </c>
      <c r="AH5006" s="43">
        <v>0</v>
      </c>
      <c r="AJ5006" s="69"/>
    </row>
    <row r="5007" spans="4:36">
      <c r="D5007" s="62">
        <v>2011</v>
      </c>
      <c r="E5007" s="62">
        <v>5</v>
      </c>
      <c r="F5007" s="62">
        <v>2011</v>
      </c>
      <c r="G5007" s="62">
        <v>2012</v>
      </c>
      <c r="H5007" s="131">
        <v>0</v>
      </c>
      <c r="I5007" s="131">
        <v>0</v>
      </c>
      <c r="J5007" s="131">
        <v>0</v>
      </c>
      <c r="K5007" s="131">
        <v>0</v>
      </c>
      <c r="L5007" s="131">
        <v>0</v>
      </c>
      <c r="M5007" s="131">
        <v>0</v>
      </c>
      <c r="N5007" s="131">
        <v>0</v>
      </c>
      <c r="O5007" s="131">
        <v>0</v>
      </c>
      <c r="P5007" s="131">
        <v>0</v>
      </c>
      <c r="Q5007" s="131">
        <v>0</v>
      </c>
      <c r="R5007" s="131">
        <v>0</v>
      </c>
      <c r="S5007" s="131">
        <v>0</v>
      </c>
      <c r="T5007" s="131">
        <v>0</v>
      </c>
      <c r="U5007" s="131">
        <v>0</v>
      </c>
      <c r="V5007" s="131">
        <v>0</v>
      </c>
      <c r="W5007" s="131">
        <v>0</v>
      </c>
      <c r="X5007" s="132">
        <v>0</v>
      </c>
      <c r="Y5007" s="131">
        <v>0</v>
      </c>
      <c r="Z5007" s="131">
        <v>0</v>
      </c>
      <c r="AA5007" s="131">
        <v>0</v>
      </c>
      <c r="AB5007" s="131">
        <v>0</v>
      </c>
      <c r="AC5007" s="131">
        <v>0</v>
      </c>
      <c r="AD5007" s="131">
        <v>0</v>
      </c>
      <c r="AE5007" s="131">
        <v>0</v>
      </c>
      <c r="AF5007" s="131">
        <v>0</v>
      </c>
      <c r="AG5007" s="131">
        <v>0</v>
      </c>
      <c r="AH5007" s="43">
        <v>0</v>
      </c>
      <c r="AJ5007" s="69"/>
    </row>
    <row r="5008" spans="4:36">
      <c r="D5008" s="62">
        <v>2011</v>
      </c>
      <c r="E5008" s="62">
        <v>6</v>
      </c>
      <c r="F5008" s="62">
        <v>2011</v>
      </c>
      <c r="G5008" s="62">
        <v>2012</v>
      </c>
      <c r="H5008" s="131">
        <v>0</v>
      </c>
      <c r="I5008" s="131">
        <v>0</v>
      </c>
      <c r="J5008" s="131">
        <v>0</v>
      </c>
      <c r="K5008" s="131">
        <v>0</v>
      </c>
      <c r="L5008" s="131">
        <v>0</v>
      </c>
      <c r="M5008" s="131">
        <v>0</v>
      </c>
      <c r="N5008" s="131">
        <v>0</v>
      </c>
      <c r="O5008" s="131">
        <v>0</v>
      </c>
      <c r="P5008" s="131">
        <v>0</v>
      </c>
      <c r="Q5008" s="131">
        <v>0</v>
      </c>
      <c r="R5008" s="131">
        <v>0</v>
      </c>
      <c r="S5008" s="131">
        <v>0</v>
      </c>
      <c r="T5008" s="131">
        <v>0</v>
      </c>
      <c r="U5008" s="131">
        <v>0</v>
      </c>
      <c r="V5008" s="131">
        <v>0</v>
      </c>
      <c r="W5008" s="131">
        <v>0</v>
      </c>
      <c r="X5008" s="132">
        <v>0</v>
      </c>
      <c r="Y5008" s="131">
        <v>0</v>
      </c>
      <c r="Z5008" s="131">
        <v>0</v>
      </c>
      <c r="AA5008" s="131">
        <v>0</v>
      </c>
      <c r="AB5008" s="131">
        <v>0</v>
      </c>
      <c r="AC5008" s="131">
        <v>0</v>
      </c>
      <c r="AD5008" s="131">
        <v>0</v>
      </c>
      <c r="AE5008" s="131">
        <v>0</v>
      </c>
      <c r="AF5008" s="131">
        <v>0</v>
      </c>
      <c r="AG5008" s="131">
        <v>0</v>
      </c>
      <c r="AH5008" s="43">
        <v>0</v>
      </c>
      <c r="AJ5008" s="69"/>
    </row>
    <row r="5009" spans="4:36">
      <c r="D5009" s="62">
        <v>2011</v>
      </c>
      <c r="E5009" s="62">
        <v>7</v>
      </c>
      <c r="F5009" s="62">
        <v>2012</v>
      </c>
      <c r="G5009" s="62">
        <v>2012</v>
      </c>
      <c r="H5009" s="131">
        <v>0</v>
      </c>
      <c r="I5009" s="131">
        <v>0</v>
      </c>
      <c r="J5009" s="131">
        <v>0</v>
      </c>
      <c r="K5009" s="131">
        <v>0</v>
      </c>
      <c r="L5009" s="131">
        <v>0</v>
      </c>
      <c r="M5009" s="131">
        <v>0</v>
      </c>
      <c r="N5009" s="131">
        <v>0</v>
      </c>
      <c r="O5009" s="131">
        <v>0</v>
      </c>
      <c r="P5009" s="131">
        <v>0</v>
      </c>
      <c r="Q5009" s="131">
        <v>0</v>
      </c>
      <c r="R5009" s="131">
        <v>0</v>
      </c>
      <c r="S5009" s="131">
        <v>0</v>
      </c>
      <c r="T5009" s="131">
        <v>0</v>
      </c>
      <c r="U5009" s="131">
        <v>0</v>
      </c>
      <c r="V5009" s="131">
        <v>0</v>
      </c>
      <c r="W5009" s="131">
        <v>0</v>
      </c>
      <c r="X5009" s="132">
        <v>0</v>
      </c>
      <c r="Y5009" s="131">
        <v>0</v>
      </c>
      <c r="Z5009" s="131">
        <v>0</v>
      </c>
      <c r="AA5009" s="131">
        <v>0</v>
      </c>
      <c r="AB5009" s="131">
        <v>0</v>
      </c>
      <c r="AC5009" s="131">
        <v>0</v>
      </c>
      <c r="AD5009" s="131">
        <v>0</v>
      </c>
      <c r="AE5009" s="131">
        <v>0</v>
      </c>
      <c r="AF5009" s="131">
        <v>0</v>
      </c>
      <c r="AG5009" s="131">
        <v>0</v>
      </c>
      <c r="AH5009" s="43">
        <v>0</v>
      </c>
      <c r="AJ5009" s="69"/>
    </row>
    <row r="5010" spans="4:36">
      <c r="D5010" s="62">
        <v>2011</v>
      </c>
      <c r="E5010" s="62">
        <v>8</v>
      </c>
      <c r="F5010" s="62">
        <v>2012</v>
      </c>
      <c r="G5010" s="62">
        <v>2012</v>
      </c>
      <c r="H5010" s="131">
        <v>0</v>
      </c>
      <c r="I5010" s="131">
        <v>0</v>
      </c>
      <c r="J5010" s="131">
        <v>0</v>
      </c>
      <c r="K5010" s="131">
        <v>0</v>
      </c>
      <c r="L5010" s="131">
        <v>0</v>
      </c>
      <c r="M5010" s="131">
        <v>0</v>
      </c>
      <c r="N5010" s="131">
        <v>0</v>
      </c>
      <c r="O5010" s="131">
        <v>0</v>
      </c>
      <c r="P5010" s="131">
        <v>0</v>
      </c>
      <c r="Q5010" s="131">
        <v>0</v>
      </c>
      <c r="R5010" s="131">
        <v>0</v>
      </c>
      <c r="S5010" s="131">
        <v>0</v>
      </c>
      <c r="T5010" s="131">
        <v>0</v>
      </c>
      <c r="U5010" s="131">
        <v>0</v>
      </c>
      <c r="V5010" s="131">
        <v>0</v>
      </c>
      <c r="W5010" s="131">
        <v>0</v>
      </c>
      <c r="X5010" s="132">
        <v>0</v>
      </c>
      <c r="Y5010" s="131">
        <v>0</v>
      </c>
      <c r="Z5010" s="131">
        <v>0</v>
      </c>
      <c r="AA5010" s="131">
        <v>0</v>
      </c>
      <c r="AB5010" s="131">
        <v>0</v>
      </c>
      <c r="AC5010" s="131">
        <v>0</v>
      </c>
      <c r="AD5010" s="131">
        <v>0</v>
      </c>
      <c r="AE5010" s="131">
        <v>0</v>
      </c>
      <c r="AF5010" s="131">
        <v>0</v>
      </c>
      <c r="AG5010" s="131">
        <v>0</v>
      </c>
      <c r="AH5010" s="43">
        <v>0</v>
      </c>
      <c r="AJ5010" s="69"/>
    </row>
    <row r="5011" spans="4:36">
      <c r="D5011" s="62">
        <v>2011</v>
      </c>
      <c r="E5011" s="62">
        <v>9</v>
      </c>
      <c r="F5011" s="62">
        <v>2012</v>
      </c>
      <c r="G5011" s="62">
        <v>2012</v>
      </c>
      <c r="H5011" s="131">
        <v>0</v>
      </c>
      <c r="I5011" s="131">
        <v>0</v>
      </c>
      <c r="J5011" s="131">
        <v>0</v>
      </c>
      <c r="K5011" s="131">
        <v>0</v>
      </c>
      <c r="L5011" s="131">
        <v>0</v>
      </c>
      <c r="M5011" s="131">
        <v>0</v>
      </c>
      <c r="N5011" s="131">
        <v>0</v>
      </c>
      <c r="O5011" s="131">
        <v>0</v>
      </c>
      <c r="P5011" s="131">
        <v>0</v>
      </c>
      <c r="Q5011" s="131">
        <v>0</v>
      </c>
      <c r="R5011" s="131">
        <v>0</v>
      </c>
      <c r="S5011" s="131">
        <v>0</v>
      </c>
      <c r="T5011" s="131">
        <v>0</v>
      </c>
      <c r="U5011" s="131">
        <v>0</v>
      </c>
      <c r="V5011" s="131">
        <v>0</v>
      </c>
      <c r="W5011" s="131">
        <v>0</v>
      </c>
      <c r="X5011" s="132">
        <v>0</v>
      </c>
      <c r="Y5011" s="131">
        <v>0</v>
      </c>
      <c r="Z5011" s="131">
        <v>0</v>
      </c>
      <c r="AA5011" s="131">
        <v>0</v>
      </c>
      <c r="AB5011" s="131">
        <v>0</v>
      </c>
      <c r="AC5011" s="131">
        <v>0</v>
      </c>
      <c r="AD5011" s="131">
        <v>0</v>
      </c>
      <c r="AE5011" s="131">
        <v>0</v>
      </c>
      <c r="AF5011" s="131">
        <v>0</v>
      </c>
      <c r="AG5011" s="131">
        <v>0</v>
      </c>
      <c r="AH5011" s="43">
        <v>0</v>
      </c>
      <c r="AJ5011" s="69"/>
    </row>
    <row r="5012" spans="4:36">
      <c r="D5012" s="62">
        <v>2011</v>
      </c>
      <c r="E5012" s="62">
        <v>10</v>
      </c>
      <c r="F5012" s="62">
        <v>2012</v>
      </c>
      <c r="G5012" s="62">
        <v>2012</v>
      </c>
      <c r="H5012" s="131">
        <v>0</v>
      </c>
      <c r="I5012" s="131">
        <v>0</v>
      </c>
      <c r="J5012" s="131">
        <v>0</v>
      </c>
      <c r="K5012" s="131">
        <v>0</v>
      </c>
      <c r="L5012" s="131">
        <v>0</v>
      </c>
      <c r="M5012" s="131">
        <v>0</v>
      </c>
      <c r="N5012" s="131">
        <v>0</v>
      </c>
      <c r="O5012" s="131">
        <v>0</v>
      </c>
      <c r="P5012" s="131">
        <v>0</v>
      </c>
      <c r="Q5012" s="131">
        <v>0</v>
      </c>
      <c r="R5012" s="131">
        <v>0</v>
      </c>
      <c r="S5012" s="131">
        <v>0</v>
      </c>
      <c r="T5012" s="131">
        <v>0</v>
      </c>
      <c r="U5012" s="131">
        <v>0</v>
      </c>
      <c r="V5012" s="131">
        <v>0</v>
      </c>
      <c r="W5012" s="131">
        <v>0</v>
      </c>
      <c r="X5012" s="132">
        <v>0</v>
      </c>
      <c r="Y5012" s="131">
        <v>0</v>
      </c>
      <c r="Z5012" s="131">
        <v>0</v>
      </c>
      <c r="AA5012" s="131">
        <v>0</v>
      </c>
      <c r="AB5012" s="131">
        <v>0</v>
      </c>
      <c r="AC5012" s="131">
        <v>0</v>
      </c>
      <c r="AD5012" s="131">
        <v>0</v>
      </c>
      <c r="AE5012" s="131">
        <v>0</v>
      </c>
      <c r="AF5012" s="131">
        <v>0</v>
      </c>
      <c r="AG5012" s="131">
        <v>0</v>
      </c>
      <c r="AH5012" s="43">
        <v>0</v>
      </c>
      <c r="AJ5012" s="69"/>
    </row>
    <row r="5013" spans="4:36">
      <c r="D5013" s="62">
        <v>2011</v>
      </c>
      <c r="E5013" s="62">
        <v>11</v>
      </c>
      <c r="F5013" s="62">
        <v>2012</v>
      </c>
      <c r="G5013" s="62">
        <v>2012</v>
      </c>
      <c r="H5013" s="131">
        <v>0</v>
      </c>
      <c r="I5013" s="131">
        <v>0</v>
      </c>
      <c r="J5013" s="131">
        <v>0</v>
      </c>
      <c r="K5013" s="131">
        <v>0</v>
      </c>
      <c r="L5013" s="131">
        <v>0</v>
      </c>
      <c r="M5013" s="131">
        <v>0</v>
      </c>
      <c r="N5013" s="131">
        <v>0</v>
      </c>
      <c r="O5013" s="131">
        <v>0</v>
      </c>
      <c r="P5013" s="131">
        <v>0</v>
      </c>
      <c r="Q5013" s="131">
        <v>0</v>
      </c>
      <c r="R5013" s="131">
        <v>0</v>
      </c>
      <c r="S5013" s="131">
        <v>0</v>
      </c>
      <c r="T5013" s="131">
        <v>0</v>
      </c>
      <c r="U5013" s="131">
        <v>0</v>
      </c>
      <c r="V5013" s="131">
        <v>0</v>
      </c>
      <c r="W5013" s="131">
        <v>0</v>
      </c>
      <c r="X5013" s="132">
        <v>0</v>
      </c>
      <c r="Y5013" s="131">
        <v>0</v>
      </c>
      <c r="Z5013" s="131">
        <v>0</v>
      </c>
      <c r="AA5013" s="131">
        <v>0</v>
      </c>
      <c r="AB5013" s="131">
        <v>0</v>
      </c>
      <c r="AC5013" s="131">
        <v>0</v>
      </c>
      <c r="AD5013" s="131">
        <v>0</v>
      </c>
      <c r="AE5013" s="131">
        <v>0</v>
      </c>
      <c r="AF5013" s="131">
        <v>0</v>
      </c>
      <c r="AG5013" s="131">
        <v>0</v>
      </c>
      <c r="AH5013" s="43">
        <v>0</v>
      </c>
      <c r="AJ5013" s="69"/>
    </row>
    <row r="5014" spans="4:36">
      <c r="D5014" s="62">
        <v>2011</v>
      </c>
      <c r="E5014" s="62">
        <v>12</v>
      </c>
      <c r="F5014" s="62">
        <v>2012</v>
      </c>
      <c r="G5014" s="62">
        <v>2012</v>
      </c>
      <c r="H5014" s="131">
        <v>0</v>
      </c>
      <c r="I5014" s="131">
        <v>0</v>
      </c>
      <c r="J5014" s="131">
        <v>0</v>
      </c>
      <c r="K5014" s="131">
        <v>0</v>
      </c>
      <c r="L5014" s="131">
        <v>0</v>
      </c>
      <c r="M5014" s="131">
        <v>0</v>
      </c>
      <c r="N5014" s="131">
        <v>0</v>
      </c>
      <c r="O5014" s="131">
        <v>0</v>
      </c>
      <c r="P5014" s="131">
        <v>0</v>
      </c>
      <c r="Q5014" s="131">
        <v>0</v>
      </c>
      <c r="R5014" s="131">
        <v>0</v>
      </c>
      <c r="S5014" s="131">
        <v>0</v>
      </c>
      <c r="T5014" s="131">
        <v>0</v>
      </c>
      <c r="U5014" s="131">
        <v>0</v>
      </c>
      <c r="V5014" s="131">
        <v>0</v>
      </c>
      <c r="W5014" s="131">
        <v>0</v>
      </c>
      <c r="X5014" s="132">
        <v>0</v>
      </c>
      <c r="Y5014" s="131">
        <v>0</v>
      </c>
      <c r="Z5014" s="131">
        <v>0</v>
      </c>
      <c r="AA5014" s="131">
        <v>0</v>
      </c>
      <c r="AB5014" s="131">
        <v>0</v>
      </c>
      <c r="AC5014" s="131">
        <v>0</v>
      </c>
      <c r="AD5014" s="131">
        <v>0</v>
      </c>
      <c r="AE5014" s="131">
        <v>0</v>
      </c>
      <c r="AF5014" s="131">
        <v>0</v>
      </c>
      <c r="AG5014" s="131">
        <v>0</v>
      </c>
      <c r="AH5014" s="43">
        <v>0</v>
      </c>
      <c r="AJ5014" s="69"/>
    </row>
    <row r="5015" spans="4:36">
      <c r="D5015" s="62">
        <v>2012</v>
      </c>
      <c r="E5015" s="62">
        <v>1</v>
      </c>
      <c r="F5015" s="62">
        <v>2012</v>
      </c>
      <c r="G5015" s="62">
        <v>2012</v>
      </c>
      <c r="H5015" s="131">
        <v>0</v>
      </c>
      <c r="I5015" s="131">
        <v>0</v>
      </c>
      <c r="J5015" s="131">
        <v>0</v>
      </c>
      <c r="K5015" s="131">
        <v>0</v>
      </c>
      <c r="L5015" s="131">
        <v>0</v>
      </c>
      <c r="M5015" s="131">
        <v>0</v>
      </c>
      <c r="N5015" s="131">
        <v>0</v>
      </c>
      <c r="O5015" s="131">
        <v>0</v>
      </c>
      <c r="P5015" s="131">
        <v>0</v>
      </c>
      <c r="Q5015" s="131">
        <v>0</v>
      </c>
      <c r="R5015" s="131">
        <v>0</v>
      </c>
      <c r="S5015" s="131">
        <v>0</v>
      </c>
      <c r="T5015" s="131">
        <v>0</v>
      </c>
      <c r="U5015" s="131">
        <v>0</v>
      </c>
      <c r="V5015" s="131">
        <v>0</v>
      </c>
      <c r="W5015" s="131">
        <v>0</v>
      </c>
      <c r="X5015" s="132">
        <v>0</v>
      </c>
      <c r="Y5015" s="131">
        <v>0</v>
      </c>
      <c r="Z5015" s="131">
        <v>0</v>
      </c>
      <c r="AA5015" s="131">
        <v>0</v>
      </c>
      <c r="AB5015" s="131">
        <v>0</v>
      </c>
      <c r="AC5015" s="131">
        <v>0</v>
      </c>
      <c r="AD5015" s="131">
        <v>0</v>
      </c>
      <c r="AE5015" s="131">
        <v>0</v>
      </c>
      <c r="AF5015" s="131">
        <v>0</v>
      </c>
      <c r="AG5015" s="131">
        <v>0</v>
      </c>
      <c r="AH5015" s="43">
        <v>0</v>
      </c>
      <c r="AJ5015" s="69"/>
    </row>
    <row r="5016" spans="4:36">
      <c r="D5016" s="62">
        <v>2012</v>
      </c>
      <c r="E5016" s="62">
        <v>2</v>
      </c>
      <c r="F5016" s="62">
        <v>2012</v>
      </c>
      <c r="G5016" s="62">
        <v>2012</v>
      </c>
      <c r="H5016" s="131">
        <v>0</v>
      </c>
      <c r="I5016" s="131">
        <v>0</v>
      </c>
      <c r="J5016" s="131">
        <v>0</v>
      </c>
      <c r="K5016" s="131">
        <v>0</v>
      </c>
      <c r="L5016" s="131">
        <v>0</v>
      </c>
      <c r="M5016" s="131">
        <v>0</v>
      </c>
      <c r="N5016" s="131">
        <v>0</v>
      </c>
      <c r="O5016" s="131">
        <v>0</v>
      </c>
      <c r="P5016" s="131">
        <v>0</v>
      </c>
      <c r="Q5016" s="131">
        <v>0</v>
      </c>
      <c r="R5016" s="131">
        <v>0</v>
      </c>
      <c r="S5016" s="131">
        <v>0</v>
      </c>
      <c r="T5016" s="131">
        <v>0</v>
      </c>
      <c r="U5016" s="131">
        <v>0</v>
      </c>
      <c r="V5016" s="131">
        <v>0</v>
      </c>
      <c r="W5016" s="131">
        <v>0</v>
      </c>
      <c r="X5016" s="132">
        <v>0</v>
      </c>
      <c r="Y5016" s="131">
        <v>0</v>
      </c>
      <c r="Z5016" s="131">
        <v>0</v>
      </c>
      <c r="AA5016" s="131">
        <v>0</v>
      </c>
      <c r="AB5016" s="131">
        <v>0</v>
      </c>
      <c r="AC5016" s="131">
        <v>0</v>
      </c>
      <c r="AD5016" s="131">
        <v>0</v>
      </c>
      <c r="AE5016" s="131">
        <v>0</v>
      </c>
      <c r="AF5016" s="131">
        <v>0</v>
      </c>
      <c r="AG5016" s="131">
        <v>0</v>
      </c>
      <c r="AH5016" s="43">
        <v>0</v>
      </c>
      <c r="AJ5016" s="69"/>
    </row>
    <row r="5017" spans="4:36">
      <c r="D5017" s="62">
        <v>2012</v>
      </c>
      <c r="E5017" s="62">
        <v>3</v>
      </c>
      <c r="F5017" s="62">
        <v>2012</v>
      </c>
      <c r="G5017" s="62">
        <v>2012</v>
      </c>
      <c r="H5017" s="131">
        <v>0</v>
      </c>
      <c r="I5017" s="131">
        <v>0</v>
      </c>
      <c r="J5017" s="131">
        <v>0</v>
      </c>
      <c r="K5017" s="131">
        <v>0</v>
      </c>
      <c r="L5017" s="131">
        <v>0</v>
      </c>
      <c r="M5017" s="131">
        <v>0</v>
      </c>
      <c r="N5017" s="131">
        <v>0</v>
      </c>
      <c r="O5017" s="131">
        <v>0</v>
      </c>
      <c r="P5017" s="131">
        <v>0</v>
      </c>
      <c r="Q5017" s="131">
        <v>0</v>
      </c>
      <c r="R5017" s="131">
        <v>0</v>
      </c>
      <c r="S5017" s="131">
        <v>0</v>
      </c>
      <c r="T5017" s="131">
        <v>0</v>
      </c>
      <c r="U5017" s="131">
        <v>0</v>
      </c>
      <c r="V5017" s="131">
        <v>0</v>
      </c>
      <c r="W5017" s="131">
        <v>0</v>
      </c>
      <c r="X5017" s="132">
        <v>0</v>
      </c>
      <c r="Y5017" s="131">
        <v>0</v>
      </c>
      <c r="Z5017" s="131">
        <v>0</v>
      </c>
      <c r="AA5017" s="131">
        <v>0</v>
      </c>
      <c r="AB5017" s="131">
        <v>0</v>
      </c>
      <c r="AC5017" s="131">
        <v>0</v>
      </c>
      <c r="AD5017" s="131">
        <v>0</v>
      </c>
      <c r="AE5017" s="131">
        <v>0</v>
      </c>
      <c r="AF5017" s="131">
        <v>0</v>
      </c>
      <c r="AG5017" s="131">
        <v>0</v>
      </c>
      <c r="AH5017" s="43">
        <v>0</v>
      </c>
      <c r="AJ5017" s="69"/>
    </row>
    <row r="5018" spans="4:36">
      <c r="D5018" s="62">
        <v>2012</v>
      </c>
      <c r="E5018" s="62">
        <v>4</v>
      </c>
      <c r="F5018" s="62">
        <v>2012</v>
      </c>
      <c r="G5018" s="62">
        <v>2012</v>
      </c>
      <c r="H5018" s="131">
        <v>0</v>
      </c>
      <c r="I5018" s="131">
        <v>0</v>
      </c>
      <c r="J5018" s="131">
        <v>0</v>
      </c>
      <c r="K5018" s="131">
        <v>0</v>
      </c>
      <c r="L5018" s="131">
        <v>0</v>
      </c>
      <c r="M5018" s="131">
        <v>0</v>
      </c>
      <c r="N5018" s="131">
        <v>0</v>
      </c>
      <c r="O5018" s="131">
        <v>0</v>
      </c>
      <c r="P5018" s="131">
        <v>0</v>
      </c>
      <c r="Q5018" s="131">
        <v>0</v>
      </c>
      <c r="R5018" s="131">
        <v>0</v>
      </c>
      <c r="S5018" s="131">
        <v>0</v>
      </c>
      <c r="T5018" s="131">
        <v>0</v>
      </c>
      <c r="U5018" s="131">
        <v>0</v>
      </c>
      <c r="V5018" s="131">
        <v>0</v>
      </c>
      <c r="W5018" s="131">
        <v>0</v>
      </c>
      <c r="X5018" s="132">
        <v>0</v>
      </c>
      <c r="Y5018" s="131">
        <v>0</v>
      </c>
      <c r="Z5018" s="131">
        <v>0</v>
      </c>
      <c r="AA5018" s="131">
        <v>0</v>
      </c>
      <c r="AB5018" s="131">
        <v>0</v>
      </c>
      <c r="AC5018" s="131">
        <v>0</v>
      </c>
      <c r="AD5018" s="131">
        <v>0</v>
      </c>
      <c r="AE5018" s="131">
        <v>0</v>
      </c>
      <c r="AF5018" s="131">
        <v>0</v>
      </c>
      <c r="AG5018" s="131">
        <v>0</v>
      </c>
      <c r="AH5018" s="43">
        <v>0</v>
      </c>
      <c r="AJ5018" s="69"/>
    </row>
    <row r="5019" spans="4:36">
      <c r="D5019" s="62">
        <v>2012</v>
      </c>
      <c r="E5019" s="62">
        <v>5</v>
      </c>
      <c r="F5019" s="62">
        <v>2012</v>
      </c>
      <c r="G5019" s="62">
        <v>2013</v>
      </c>
      <c r="H5019" s="131">
        <v>0</v>
      </c>
      <c r="I5019" s="131">
        <v>0</v>
      </c>
      <c r="J5019" s="131">
        <v>0</v>
      </c>
      <c r="K5019" s="131">
        <v>0</v>
      </c>
      <c r="L5019" s="131">
        <v>0</v>
      </c>
      <c r="M5019" s="131">
        <v>0</v>
      </c>
      <c r="N5019" s="131">
        <v>0</v>
      </c>
      <c r="O5019" s="131">
        <v>0</v>
      </c>
      <c r="P5019" s="131">
        <v>0</v>
      </c>
      <c r="Q5019" s="131">
        <v>0</v>
      </c>
      <c r="R5019" s="131">
        <v>0</v>
      </c>
      <c r="S5019" s="131">
        <v>0</v>
      </c>
      <c r="T5019" s="131">
        <v>0</v>
      </c>
      <c r="U5019" s="131">
        <v>0</v>
      </c>
      <c r="V5019" s="131">
        <v>0</v>
      </c>
      <c r="W5019" s="131">
        <v>0</v>
      </c>
      <c r="X5019" s="132">
        <v>0</v>
      </c>
      <c r="Y5019" s="131">
        <v>0</v>
      </c>
      <c r="Z5019" s="131">
        <v>0</v>
      </c>
      <c r="AA5019" s="131">
        <v>0</v>
      </c>
      <c r="AB5019" s="131">
        <v>0</v>
      </c>
      <c r="AC5019" s="131">
        <v>0</v>
      </c>
      <c r="AD5019" s="131">
        <v>0</v>
      </c>
      <c r="AE5019" s="131">
        <v>0</v>
      </c>
      <c r="AF5019" s="131">
        <v>0</v>
      </c>
      <c r="AG5019" s="131">
        <v>0</v>
      </c>
      <c r="AH5019" s="43">
        <v>0</v>
      </c>
      <c r="AJ5019" s="69"/>
    </row>
    <row r="5020" spans="4:36">
      <c r="D5020" s="62">
        <v>2012</v>
      </c>
      <c r="E5020" s="62">
        <v>6</v>
      </c>
      <c r="F5020" s="62">
        <v>2012</v>
      </c>
      <c r="G5020" s="62">
        <v>2013</v>
      </c>
      <c r="H5020" s="131">
        <v>0</v>
      </c>
      <c r="I5020" s="131">
        <v>0</v>
      </c>
      <c r="J5020" s="131">
        <v>0</v>
      </c>
      <c r="K5020" s="131">
        <v>0</v>
      </c>
      <c r="L5020" s="131">
        <v>0</v>
      </c>
      <c r="M5020" s="131">
        <v>0</v>
      </c>
      <c r="N5020" s="131">
        <v>0</v>
      </c>
      <c r="O5020" s="131">
        <v>0</v>
      </c>
      <c r="P5020" s="131">
        <v>0</v>
      </c>
      <c r="Q5020" s="131">
        <v>0</v>
      </c>
      <c r="R5020" s="131">
        <v>0</v>
      </c>
      <c r="S5020" s="131">
        <v>0</v>
      </c>
      <c r="T5020" s="131">
        <v>0</v>
      </c>
      <c r="U5020" s="131">
        <v>0</v>
      </c>
      <c r="V5020" s="131">
        <v>0</v>
      </c>
      <c r="W5020" s="131">
        <v>0</v>
      </c>
      <c r="X5020" s="132">
        <v>0</v>
      </c>
      <c r="Y5020" s="131">
        <v>0</v>
      </c>
      <c r="Z5020" s="131">
        <v>0</v>
      </c>
      <c r="AA5020" s="131">
        <v>0</v>
      </c>
      <c r="AB5020" s="131">
        <v>0</v>
      </c>
      <c r="AC5020" s="131">
        <v>0</v>
      </c>
      <c r="AD5020" s="131">
        <v>0</v>
      </c>
      <c r="AE5020" s="131">
        <v>0</v>
      </c>
      <c r="AF5020" s="131">
        <v>0</v>
      </c>
      <c r="AG5020" s="131">
        <v>0</v>
      </c>
      <c r="AH5020" s="43">
        <v>0</v>
      </c>
      <c r="AJ5020" s="69"/>
    </row>
    <row r="5021" spans="4:36">
      <c r="D5021" s="62">
        <v>2012</v>
      </c>
      <c r="E5021" s="62">
        <v>7</v>
      </c>
      <c r="F5021" s="62">
        <v>2013</v>
      </c>
      <c r="G5021" s="62">
        <v>2013</v>
      </c>
      <c r="H5021" s="131">
        <v>0</v>
      </c>
      <c r="I5021" s="131">
        <v>0</v>
      </c>
      <c r="J5021" s="131">
        <v>0</v>
      </c>
      <c r="K5021" s="131">
        <v>0</v>
      </c>
      <c r="L5021" s="131">
        <v>0</v>
      </c>
      <c r="M5021" s="131">
        <v>0</v>
      </c>
      <c r="N5021" s="131">
        <v>0</v>
      </c>
      <c r="O5021" s="131">
        <v>0</v>
      </c>
      <c r="P5021" s="131">
        <v>0</v>
      </c>
      <c r="Q5021" s="131">
        <v>0</v>
      </c>
      <c r="R5021" s="131">
        <v>0</v>
      </c>
      <c r="S5021" s="131">
        <v>0</v>
      </c>
      <c r="T5021" s="131">
        <v>0</v>
      </c>
      <c r="U5021" s="131">
        <v>0</v>
      </c>
      <c r="V5021" s="131">
        <v>0</v>
      </c>
      <c r="W5021" s="131">
        <v>0</v>
      </c>
      <c r="X5021" s="132">
        <v>0</v>
      </c>
      <c r="Y5021" s="131">
        <v>0</v>
      </c>
      <c r="Z5021" s="131">
        <v>0</v>
      </c>
      <c r="AA5021" s="131">
        <v>0</v>
      </c>
      <c r="AB5021" s="131">
        <v>0</v>
      </c>
      <c r="AC5021" s="131">
        <v>0</v>
      </c>
      <c r="AD5021" s="131">
        <v>0</v>
      </c>
      <c r="AE5021" s="131">
        <v>0</v>
      </c>
      <c r="AF5021" s="131">
        <v>0</v>
      </c>
      <c r="AG5021" s="131">
        <v>0</v>
      </c>
      <c r="AH5021" s="43">
        <v>0</v>
      </c>
      <c r="AJ5021" s="69"/>
    </row>
    <row r="5022" spans="4:36">
      <c r="D5022" s="62">
        <v>2012</v>
      </c>
      <c r="E5022" s="62">
        <v>8</v>
      </c>
      <c r="F5022" s="62">
        <v>2013</v>
      </c>
      <c r="G5022" s="62">
        <v>2013</v>
      </c>
      <c r="H5022" s="131">
        <v>0</v>
      </c>
      <c r="I5022" s="131">
        <v>0</v>
      </c>
      <c r="J5022" s="131">
        <v>0</v>
      </c>
      <c r="K5022" s="131">
        <v>0</v>
      </c>
      <c r="L5022" s="131">
        <v>0</v>
      </c>
      <c r="M5022" s="131">
        <v>0</v>
      </c>
      <c r="N5022" s="131">
        <v>0</v>
      </c>
      <c r="O5022" s="131">
        <v>0</v>
      </c>
      <c r="P5022" s="131">
        <v>0</v>
      </c>
      <c r="Q5022" s="131">
        <v>0</v>
      </c>
      <c r="R5022" s="131">
        <v>0</v>
      </c>
      <c r="S5022" s="131">
        <v>0</v>
      </c>
      <c r="T5022" s="131">
        <v>0</v>
      </c>
      <c r="U5022" s="131">
        <v>0</v>
      </c>
      <c r="V5022" s="131">
        <v>0</v>
      </c>
      <c r="W5022" s="131">
        <v>0</v>
      </c>
      <c r="X5022" s="132">
        <v>0</v>
      </c>
      <c r="Y5022" s="131">
        <v>0</v>
      </c>
      <c r="Z5022" s="131">
        <v>0</v>
      </c>
      <c r="AA5022" s="131">
        <v>0</v>
      </c>
      <c r="AB5022" s="131">
        <v>0</v>
      </c>
      <c r="AC5022" s="131">
        <v>0</v>
      </c>
      <c r="AD5022" s="131">
        <v>0</v>
      </c>
      <c r="AE5022" s="131">
        <v>0</v>
      </c>
      <c r="AF5022" s="131">
        <v>0</v>
      </c>
      <c r="AG5022" s="131">
        <v>0</v>
      </c>
      <c r="AH5022" s="43">
        <v>0</v>
      </c>
      <c r="AJ5022" s="69"/>
    </row>
    <row r="5023" spans="4:36">
      <c r="D5023" s="62">
        <v>2012</v>
      </c>
      <c r="E5023" s="62">
        <v>9</v>
      </c>
      <c r="F5023" s="62">
        <v>2013</v>
      </c>
      <c r="G5023" s="62">
        <v>2013</v>
      </c>
      <c r="H5023" s="131">
        <v>0</v>
      </c>
      <c r="I5023" s="131">
        <v>0</v>
      </c>
      <c r="J5023" s="131">
        <v>0</v>
      </c>
      <c r="K5023" s="131">
        <v>0</v>
      </c>
      <c r="L5023" s="131">
        <v>0</v>
      </c>
      <c r="M5023" s="131">
        <v>0</v>
      </c>
      <c r="N5023" s="131">
        <v>0</v>
      </c>
      <c r="O5023" s="131">
        <v>0</v>
      </c>
      <c r="P5023" s="131">
        <v>0</v>
      </c>
      <c r="Q5023" s="131">
        <v>0</v>
      </c>
      <c r="R5023" s="131">
        <v>0</v>
      </c>
      <c r="S5023" s="131">
        <v>0</v>
      </c>
      <c r="T5023" s="131">
        <v>0</v>
      </c>
      <c r="U5023" s="131">
        <v>0</v>
      </c>
      <c r="V5023" s="131">
        <v>0</v>
      </c>
      <c r="W5023" s="131">
        <v>0</v>
      </c>
      <c r="X5023" s="132">
        <v>0</v>
      </c>
      <c r="Y5023" s="131">
        <v>0</v>
      </c>
      <c r="Z5023" s="131">
        <v>0</v>
      </c>
      <c r="AA5023" s="131">
        <v>0</v>
      </c>
      <c r="AB5023" s="131">
        <v>0</v>
      </c>
      <c r="AC5023" s="131">
        <v>0</v>
      </c>
      <c r="AD5023" s="131">
        <v>0</v>
      </c>
      <c r="AE5023" s="131">
        <v>0</v>
      </c>
      <c r="AF5023" s="131">
        <v>0</v>
      </c>
      <c r="AG5023" s="131">
        <v>0</v>
      </c>
      <c r="AH5023" s="43">
        <v>0</v>
      </c>
      <c r="AJ5023" s="69"/>
    </row>
    <row r="5024" spans="4:36">
      <c r="D5024" s="62">
        <v>2012</v>
      </c>
      <c r="E5024" s="62">
        <v>10</v>
      </c>
      <c r="F5024" s="62">
        <v>2013</v>
      </c>
      <c r="G5024" s="62">
        <v>2013</v>
      </c>
      <c r="H5024" s="131">
        <v>0</v>
      </c>
      <c r="I5024" s="131">
        <v>0</v>
      </c>
      <c r="J5024" s="131">
        <v>0</v>
      </c>
      <c r="K5024" s="131">
        <v>0</v>
      </c>
      <c r="L5024" s="131">
        <v>0</v>
      </c>
      <c r="M5024" s="131">
        <v>0</v>
      </c>
      <c r="N5024" s="131">
        <v>0</v>
      </c>
      <c r="O5024" s="131">
        <v>0</v>
      </c>
      <c r="P5024" s="131">
        <v>0</v>
      </c>
      <c r="Q5024" s="131">
        <v>0</v>
      </c>
      <c r="R5024" s="131">
        <v>0</v>
      </c>
      <c r="S5024" s="131">
        <v>0</v>
      </c>
      <c r="T5024" s="131">
        <v>0</v>
      </c>
      <c r="U5024" s="131">
        <v>0</v>
      </c>
      <c r="V5024" s="131">
        <v>0</v>
      </c>
      <c r="W5024" s="131">
        <v>0</v>
      </c>
      <c r="X5024" s="132">
        <v>0</v>
      </c>
      <c r="Y5024" s="131">
        <v>0</v>
      </c>
      <c r="Z5024" s="131">
        <v>0</v>
      </c>
      <c r="AA5024" s="131">
        <v>0</v>
      </c>
      <c r="AB5024" s="131">
        <v>0</v>
      </c>
      <c r="AC5024" s="131">
        <v>0</v>
      </c>
      <c r="AD5024" s="131">
        <v>0</v>
      </c>
      <c r="AE5024" s="131">
        <v>0</v>
      </c>
      <c r="AF5024" s="131">
        <v>0</v>
      </c>
      <c r="AG5024" s="131">
        <v>0</v>
      </c>
      <c r="AH5024" s="43">
        <v>0</v>
      </c>
      <c r="AJ5024" s="69"/>
    </row>
    <row r="5025" spans="4:36">
      <c r="D5025" s="62">
        <v>2012</v>
      </c>
      <c r="E5025" s="62">
        <v>11</v>
      </c>
      <c r="F5025" s="62">
        <v>2013</v>
      </c>
      <c r="G5025" s="62">
        <v>2013</v>
      </c>
      <c r="H5025" s="131">
        <v>0</v>
      </c>
      <c r="I5025" s="131">
        <v>0</v>
      </c>
      <c r="J5025" s="131">
        <v>0</v>
      </c>
      <c r="K5025" s="131">
        <v>0</v>
      </c>
      <c r="L5025" s="131">
        <v>0</v>
      </c>
      <c r="M5025" s="131">
        <v>0</v>
      </c>
      <c r="N5025" s="131">
        <v>0</v>
      </c>
      <c r="O5025" s="131">
        <v>0</v>
      </c>
      <c r="P5025" s="131">
        <v>0</v>
      </c>
      <c r="Q5025" s="131">
        <v>0</v>
      </c>
      <c r="R5025" s="131">
        <v>0</v>
      </c>
      <c r="S5025" s="131">
        <v>0</v>
      </c>
      <c r="T5025" s="131">
        <v>0</v>
      </c>
      <c r="U5025" s="131">
        <v>0</v>
      </c>
      <c r="V5025" s="131">
        <v>0</v>
      </c>
      <c r="W5025" s="131">
        <v>0</v>
      </c>
      <c r="X5025" s="132">
        <v>0</v>
      </c>
      <c r="Y5025" s="131">
        <v>0</v>
      </c>
      <c r="Z5025" s="131">
        <v>0</v>
      </c>
      <c r="AA5025" s="131">
        <v>0</v>
      </c>
      <c r="AB5025" s="131">
        <v>0</v>
      </c>
      <c r="AC5025" s="131">
        <v>0</v>
      </c>
      <c r="AD5025" s="131">
        <v>0</v>
      </c>
      <c r="AE5025" s="131">
        <v>0</v>
      </c>
      <c r="AF5025" s="131">
        <v>0</v>
      </c>
      <c r="AG5025" s="131">
        <v>0</v>
      </c>
      <c r="AH5025" s="43">
        <v>0</v>
      </c>
      <c r="AJ5025" s="69"/>
    </row>
    <row r="5026" spans="4:36">
      <c r="D5026" s="62">
        <v>2012</v>
      </c>
      <c r="E5026" s="62">
        <v>12</v>
      </c>
      <c r="F5026" s="62">
        <v>2013</v>
      </c>
      <c r="G5026" s="62">
        <v>2013</v>
      </c>
      <c r="H5026" s="131">
        <v>0</v>
      </c>
      <c r="I5026" s="131">
        <v>0</v>
      </c>
      <c r="J5026" s="131">
        <v>0</v>
      </c>
      <c r="K5026" s="131">
        <v>0</v>
      </c>
      <c r="L5026" s="131">
        <v>0</v>
      </c>
      <c r="M5026" s="131">
        <v>0</v>
      </c>
      <c r="N5026" s="131">
        <v>0</v>
      </c>
      <c r="O5026" s="131">
        <v>0</v>
      </c>
      <c r="P5026" s="131">
        <v>0</v>
      </c>
      <c r="Q5026" s="131">
        <v>0</v>
      </c>
      <c r="R5026" s="131">
        <v>0</v>
      </c>
      <c r="S5026" s="131">
        <v>0</v>
      </c>
      <c r="T5026" s="131">
        <v>0</v>
      </c>
      <c r="U5026" s="131">
        <v>0</v>
      </c>
      <c r="V5026" s="131">
        <v>0</v>
      </c>
      <c r="W5026" s="131">
        <v>0</v>
      </c>
      <c r="X5026" s="132">
        <v>0</v>
      </c>
      <c r="Y5026" s="131">
        <v>0</v>
      </c>
      <c r="Z5026" s="131">
        <v>0</v>
      </c>
      <c r="AA5026" s="131">
        <v>0</v>
      </c>
      <c r="AB5026" s="131">
        <v>0</v>
      </c>
      <c r="AC5026" s="131">
        <v>0</v>
      </c>
      <c r="AD5026" s="131">
        <v>0</v>
      </c>
      <c r="AE5026" s="131">
        <v>0</v>
      </c>
      <c r="AF5026" s="131">
        <v>0</v>
      </c>
      <c r="AG5026" s="131">
        <v>0</v>
      </c>
      <c r="AH5026" s="43">
        <v>0</v>
      </c>
      <c r="AJ5026" s="69"/>
    </row>
    <row r="5027" spans="4:36">
      <c r="D5027" s="62">
        <v>2013</v>
      </c>
      <c r="E5027" s="62">
        <v>1</v>
      </c>
      <c r="F5027" s="62">
        <v>2013</v>
      </c>
      <c r="G5027" s="62">
        <v>2013</v>
      </c>
      <c r="H5027" s="131">
        <v>0</v>
      </c>
      <c r="I5027" s="131">
        <v>0</v>
      </c>
      <c r="J5027" s="131">
        <v>0</v>
      </c>
      <c r="K5027" s="131">
        <v>0</v>
      </c>
      <c r="L5027" s="131">
        <v>0</v>
      </c>
      <c r="M5027" s="131">
        <v>0</v>
      </c>
      <c r="N5027" s="131">
        <v>0</v>
      </c>
      <c r="O5027" s="131">
        <v>0</v>
      </c>
      <c r="P5027" s="131">
        <v>0</v>
      </c>
      <c r="Q5027" s="131">
        <v>0</v>
      </c>
      <c r="R5027" s="131">
        <v>0</v>
      </c>
      <c r="S5027" s="131">
        <v>0</v>
      </c>
      <c r="T5027" s="131">
        <v>0</v>
      </c>
      <c r="U5027" s="131">
        <v>0</v>
      </c>
      <c r="V5027" s="131">
        <v>0</v>
      </c>
      <c r="W5027" s="131">
        <v>0</v>
      </c>
      <c r="X5027" s="132">
        <v>0</v>
      </c>
      <c r="Y5027" s="131">
        <v>0</v>
      </c>
      <c r="Z5027" s="131">
        <v>0</v>
      </c>
      <c r="AA5027" s="131">
        <v>0</v>
      </c>
      <c r="AB5027" s="131">
        <v>0</v>
      </c>
      <c r="AC5027" s="131">
        <v>0</v>
      </c>
      <c r="AD5027" s="131">
        <v>0</v>
      </c>
      <c r="AE5027" s="131">
        <v>0</v>
      </c>
      <c r="AF5027" s="131">
        <v>0</v>
      </c>
      <c r="AG5027" s="131">
        <v>0</v>
      </c>
      <c r="AH5027" s="43">
        <v>0</v>
      </c>
      <c r="AJ5027" s="69"/>
    </row>
    <row r="5028" spans="4:36">
      <c r="D5028" s="62">
        <v>2013</v>
      </c>
      <c r="E5028" s="62">
        <v>2</v>
      </c>
      <c r="F5028" s="62">
        <v>2013</v>
      </c>
      <c r="G5028" s="62">
        <v>2013</v>
      </c>
      <c r="H5028" s="131">
        <v>0</v>
      </c>
      <c r="I5028" s="131">
        <v>0</v>
      </c>
      <c r="J5028" s="131">
        <v>0</v>
      </c>
      <c r="K5028" s="131">
        <v>0</v>
      </c>
      <c r="L5028" s="131">
        <v>0</v>
      </c>
      <c r="M5028" s="131">
        <v>0</v>
      </c>
      <c r="N5028" s="131">
        <v>0</v>
      </c>
      <c r="O5028" s="131">
        <v>0</v>
      </c>
      <c r="P5028" s="131">
        <v>0</v>
      </c>
      <c r="Q5028" s="131">
        <v>0</v>
      </c>
      <c r="R5028" s="131">
        <v>0</v>
      </c>
      <c r="S5028" s="131">
        <v>0</v>
      </c>
      <c r="T5028" s="131">
        <v>0</v>
      </c>
      <c r="U5028" s="131">
        <v>0</v>
      </c>
      <c r="V5028" s="131">
        <v>0</v>
      </c>
      <c r="W5028" s="131">
        <v>0</v>
      </c>
      <c r="X5028" s="132">
        <v>0</v>
      </c>
      <c r="Y5028" s="131">
        <v>0</v>
      </c>
      <c r="Z5028" s="131">
        <v>0</v>
      </c>
      <c r="AA5028" s="131">
        <v>0</v>
      </c>
      <c r="AB5028" s="131">
        <v>0</v>
      </c>
      <c r="AC5028" s="131">
        <v>0</v>
      </c>
      <c r="AD5028" s="131">
        <v>0</v>
      </c>
      <c r="AE5028" s="131">
        <v>0</v>
      </c>
      <c r="AF5028" s="131">
        <v>0</v>
      </c>
      <c r="AG5028" s="131">
        <v>0</v>
      </c>
      <c r="AH5028" s="43">
        <v>0</v>
      </c>
      <c r="AJ5028" s="69"/>
    </row>
    <row r="5029" spans="4:36">
      <c r="D5029" s="62">
        <v>2013</v>
      </c>
      <c r="E5029" s="62">
        <v>3</v>
      </c>
      <c r="F5029" s="62">
        <v>2013</v>
      </c>
      <c r="G5029" s="62">
        <v>2013</v>
      </c>
      <c r="H5029" s="131">
        <v>0</v>
      </c>
      <c r="I5029" s="131">
        <v>0</v>
      </c>
      <c r="J5029" s="131">
        <v>0</v>
      </c>
      <c r="K5029" s="131">
        <v>0</v>
      </c>
      <c r="L5029" s="131">
        <v>0</v>
      </c>
      <c r="M5029" s="131">
        <v>0</v>
      </c>
      <c r="N5029" s="131">
        <v>0</v>
      </c>
      <c r="O5029" s="131">
        <v>0</v>
      </c>
      <c r="P5029" s="131">
        <v>0</v>
      </c>
      <c r="Q5029" s="131">
        <v>0</v>
      </c>
      <c r="R5029" s="131">
        <v>0</v>
      </c>
      <c r="S5029" s="131">
        <v>0</v>
      </c>
      <c r="T5029" s="131">
        <v>0</v>
      </c>
      <c r="U5029" s="131">
        <v>0</v>
      </c>
      <c r="V5029" s="131">
        <v>0</v>
      </c>
      <c r="W5029" s="131">
        <v>0</v>
      </c>
      <c r="X5029" s="132">
        <v>0</v>
      </c>
      <c r="Y5029" s="131">
        <v>0</v>
      </c>
      <c r="Z5029" s="131">
        <v>0</v>
      </c>
      <c r="AA5029" s="131">
        <v>0</v>
      </c>
      <c r="AB5029" s="131">
        <v>0</v>
      </c>
      <c r="AC5029" s="131">
        <v>0</v>
      </c>
      <c r="AD5029" s="131">
        <v>0</v>
      </c>
      <c r="AE5029" s="131">
        <v>0</v>
      </c>
      <c r="AF5029" s="131">
        <v>0</v>
      </c>
      <c r="AG5029" s="131">
        <v>0</v>
      </c>
      <c r="AH5029" s="43">
        <v>0</v>
      </c>
      <c r="AJ5029" s="69"/>
    </row>
    <row r="5030" spans="4:36">
      <c r="D5030" s="62">
        <v>2013</v>
      </c>
      <c r="E5030" s="62">
        <v>4</v>
      </c>
      <c r="F5030" s="62">
        <v>2013</v>
      </c>
      <c r="G5030" s="62">
        <v>2013</v>
      </c>
      <c r="H5030" s="131">
        <v>0</v>
      </c>
      <c r="I5030" s="131">
        <v>0</v>
      </c>
      <c r="J5030" s="131">
        <v>0</v>
      </c>
      <c r="K5030" s="131">
        <v>0</v>
      </c>
      <c r="L5030" s="131">
        <v>0</v>
      </c>
      <c r="M5030" s="131">
        <v>0</v>
      </c>
      <c r="N5030" s="131">
        <v>0</v>
      </c>
      <c r="O5030" s="131">
        <v>0</v>
      </c>
      <c r="P5030" s="131">
        <v>0</v>
      </c>
      <c r="Q5030" s="131">
        <v>0</v>
      </c>
      <c r="R5030" s="131">
        <v>0</v>
      </c>
      <c r="S5030" s="131">
        <v>0</v>
      </c>
      <c r="T5030" s="131">
        <v>0</v>
      </c>
      <c r="U5030" s="131">
        <v>0</v>
      </c>
      <c r="V5030" s="131">
        <v>0</v>
      </c>
      <c r="W5030" s="131">
        <v>0</v>
      </c>
      <c r="X5030" s="132">
        <v>0</v>
      </c>
      <c r="Y5030" s="131">
        <v>0</v>
      </c>
      <c r="Z5030" s="131">
        <v>0</v>
      </c>
      <c r="AA5030" s="131">
        <v>0</v>
      </c>
      <c r="AB5030" s="131">
        <v>0</v>
      </c>
      <c r="AC5030" s="131">
        <v>0</v>
      </c>
      <c r="AD5030" s="131">
        <v>0</v>
      </c>
      <c r="AE5030" s="131">
        <v>0</v>
      </c>
      <c r="AF5030" s="131">
        <v>0</v>
      </c>
      <c r="AG5030" s="131">
        <v>0</v>
      </c>
      <c r="AH5030" s="43">
        <v>0</v>
      </c>
      <c r="AJ5030" s="69"/>
    </row>
    <row r="5031" spans="4:36">
      <c r="D5031" s="62">
        <v>2013</v>
      </c>
      <c r="E5031" s="62">
        <v>5</v>
      </c>
      <c r="F5031" s="62">
        <v>2013</v>
      </c>
      <c r="G5031" s="62">
        <v>2014</v>
      </c>
      <c r="H5031" s="131">
        <v>0</v>
      </c>
      <c r="I5031" s="131">
        <v>0</v>
      </c>
      <c r="J5031" s="131">
        <v>0</v>
      </c>
      <c r="K5031" s="131">
        <v>0</v>
      </c>
      <c r="L5031" s="131">
        <v>0</v>
      </c>
      <c r="M5031" s="131">
        <v>0</v>
      </c>
      <c r="N5031" s="131">
        <v>0</v>
      </c>
      <c r="O5031" s="131">
        <v>0</v>
      </c>
      <c r="P5031" s="131">
        <v>0</v>
      </c>
      <c r="Q5031" s="131">
        <v>0</v>
      </c>
      <c r="R5031" s="131">
        <v>0</v>
      </c>
      <c r="S5031" s="131">
        <v>0</v>
      </c>
      <c r="T5031" s="131">
        <v>0</v>
      </c>
      <c r="U5031" s="131">
        <v>0</v>
      </c>
      <c r="V5031" s="131">
        <v>0</v>
      </c>
      <c r="W5031" s="131">
        <v>0</v>
      </c>
      <c r="X5031" s="132">
        <v>0</v>
      </c>
      <c r="Y5031" s="131">
        <v>0</v>
      </c>
      <c r="Z5031" s="131">
        <v>0</v>
      </c>
      <c r="AA5031" s="131">
        <v>0</v>
      </c>
      <c r="AB5031" s="131">
        <v>0</v>
      </c>
      <c r="AC5031" s="131">
        <v>0</v>
      </c>
      <c r="AD5031" s="131">
        <v>0</v>
      </c>
      <c r="AE5031" s="131">
        <v>0</v>
      </c>
      <c r="AF5031" s="131">
        <v>0</v>
      </c>
      <c r="AG5031" s="131">
        <v>0</v>
      </c>
      <c r="AH5031" s="43">
        <v>0</v>
      </c>
      <c r="AJ5031" s="69"/>
    </row>
    <row r="5032" spans="4:36">
      <c r="D5032" s="62">
        <v>2013</v>
      </c>
      <c r="E5032" s="62">
        <v>6</v>
      </c>
      <c r="F5032" s="62">
        <v>2013</v>
      </c>
      <c r="G5032" s="62">
        <v>2014</v>
      </c>
      <c r="H5032" s="131">
        <v>0</v>
      </c>
      <c r="I5032" s="131">
        <v>0</v>
      </c>
      <c r="J5032" s="131">
        <v>0</v>
      </c>
      <c r="K5032" s="131">
        <v>0</v>
      </c>
      <c r="L5032" s="131">
        <v>0</v>
      </c>
      <c r="M5032" s="131">
        <v>0</v>
      </c>
      <c r="N5032" s="131">
        <v>0</v>
      </c>
      <c r="O5032" s="131">
        <v>0</v>
      </c>
      <c r="P5032" s="131">
        <v>0</v>
      </c>
      <c r="Q5032" s="131">
        <v>0</v>
      </c>
      <c r="R5032" s="131">
        <v>0</v>
      </c>
      <c r="S5032" s="131">
        <v>0</v>
      </c>
      <c r="T5032" s="131">
        <v>0</v>
      </c>
      <c r="U5032" s="131">
        <v>0</v>
      </c>
      <c r="V5032" s="131">
        <v>0</v>
      </c>
      <c r="W5032" s="131">
        <v>0</v>
      </c>
      <c r="X5032" s="132">
        <v>0</v>
      </c>
      <c r="Y5032" s="131">
        <v>0</v>
      </c>
      <c r="Z5032" s="131">
        <v>0</v>
      </c>
      <c r="AA5032" s="131">
        <v>0</v>
      </c>
      <c r="AB5032" s="131">
        <v>0</v>
      </c>
      <c r="AC5032" s="131">
        <v>0</v>
      </c>
      <c r="AD5032" s="131">
        <v>0</v>
      </c>
      <c r="AE5032" s="131">
        <v>0</v>
      </c>
      <c r="AF5032" s="131">
        <v>0</v>
      </c>
      <c r="AG5032" s="131">
        <v>0</v>
      </c>
      <c r="AH5032" s="43">
        <v>0</v>
      </c>
      <c r="AJ5032" s="69"/>
    </row>
    <row r="5033" spans="4:36">
      <c r="D5033" s="62">
        <v>2013</v>
      </c>
      <c r="E5033" s="62">
        <v>7</v>
      </c>
      <c r="F5033" s="62">
        <v>2014</v>
      </c>
      <c r="G5033" s="62">
        <v>2014</v>
      </c>
      <c r="H5033" s="131">
        <v>0</v>
      </c>
      <c r="I5033" s="131">
        <v>0</v>
      </c>
      <c r="J5033" s="131">
        <v>0</v>
      </c>
      <c r="K5033" s="131">
        <v>0</v>
      </c>
      <c r="L5033" s="131">
        <v>0</v>
      </c>
      <c r="M5033" s="131">
        <v>0</v>
      </c>
      <c r="N5033" s="131">
        <v>0</v>
      </c>
      <c r="O5033" s="131">
        <v>0</v>
      </c>
      <c r="P5033" s="131">
        <v>0</v>
      </c>
      <c r="Q5033" s="131">
        <v>0</v>
      </c>
      <c r="R5033" s="131">
        <v>0</v>
      </c>
      <c r="S5033" s="131">
        <v>0</v>
      </c>
      <c r="T5033" s="131">
        <v>0</v>
      </c>
      <c r="U5033" s="131">
        <v>0</v>
      </c>
      <c r="V5033" s="131">
        <v>0</v>
      </c>
      <c r="W5033" s="131">
        <v>0</v>
      </c>
      <c r="X5033" s="132">
        <v>0</v>
      </c>
      <c r="Y5033" s="131">
        <v>0</v>
      </c>
      <c r="Z5033" s="131">
        <v>0</v>
      </c>
      <c r="AA5033" s="131">
        <v>0</v>
      </c>
      <c r="AB5033" s="131">
        <v>0</v>
      </c>
      <c r="AC5033" s="131">
        <v>0</v>
      </c>
      <c r="AD5033" s="131">
        <v>0</v>
      </c>
      <c r="AE5033" s="131">
        <v>0</v>
      </c>
      <c r="AF5033" s="131">
        <v>0</v>
      </c>
      <c r="AG5033" s="131">
        <v>0</v>
      </c>
      <c r="AH5033" s="43">
        <v>0</v>
      </c>
      <c r="AJ5033" s="69"/>
    </row>
    <row r="5034" spans="4:36">
      <c r="D5034" s="62">
        <v>2013</v>
      </c>
      <c r="E5034" s="62">
        <v>8</v>
      </c>
      <c r="F5034" s="62">
        <v>2014</v>
      </c>
      <c r="G5034" s="62">
        <v>2014</v>
      </c>
      <c r="H5034" s="131">
        <v>0</v>
      </c>
      <c r="I5034" s="131">
        <v>0</v>
      </c>
      <c r="J5034" s="131">
        <v>0</v>
      </c>
      <c r="K5034" s="131">
        <v>0</v>
      </c>
      <c r="L5034" s="131">
        <v>0</v>
      </c>
      <c r="M5034" s="131">
        <v>0</v>
      </c>
      <c r="N5034" s="131">
        <v>0</v>
      </c>
      <c r="O5034" s="131">
        <v>0</v>
      </c>
      <c r="P5034" s="131">
        <v>0</v>
      </c>
      <c r="Q5034" s="131">
        <v>0</v>
      </c>
      <c r="R5034" s="131">
        <v>0</v>
      </c>
      <c r="S5034" s="131">
        <v>0</v>
      </c>
      <c r="T5034" s="131">
        <v>0</v>
      </c>
      <c r="U5034" s="131">
        <v>0</v>
      </c>
      <c r="V5034" s="131">
        <v>0</v>
      </c>
      <c r="W5034" s="131">
        <v>0</v>
      </c>
      <c r="X5034" s="132">
        <v>0</v>
      </c>
      <c r="Y5034" s="131">
        <v>0</v>
      </c>
      <c r="Z5034" s="131">
        <v>0</v>
      </c>
      <c r="AA5034" s="131">
        <v>0</v>
      </c>
      <c r="AB5034" s="131">
        <v>0</v>
      </c>
      <c r="AC5034" s="131">
        <v>0</v>
      </c>
      <c r="AD5034" s="131">
        <v>0</v>
      </c>
      <c r="AE5034" s="131">
        <v>0</v>
      </c>
      <c r="AF5034" s="131">
        <v>0</v>
      </c>
      <c r="AG5034" s="131">
        <v>0</v>
      </c>
      <c r="AH5034" s="43">
        <v>0</v>
      </c>
      <c r="AJ5034" s="69"/>
    </row>
    <row r="5035" spans="4:36">
      <c r="D5035" s="62">
        <v>2013</v>
      </c>
      <c r="E5035" s="62">
        <v>9</v>
      </c>
      <c r="F5035" s="62">
        <v>2014</v>
      </c>
      <c r="G5035" s="62">
        <v>2014</v>
      </c>
      <c r="H5035" s="131">
        <v>0</v>
      </c>
      <c r="I5035" s="131">
        <v>0</v>
      </c>
      <c r="J5035" s="131">
        <v>0</v>
      </c>
      <c r="K5035" s="131">
        <v>0</v>
      </c>
      <c r="L5035" s="131">
        <v>0</v>
      </c>
      <c r="M5035" s="131">
        <v>0</v>
      </c>
      <c r="N5035" s="131">
        <v>0</v>
      </c>
      <c r="O5035" s="131">
        <v>0</v>
      </c>
      <c r="P5035" s="131">
        <v>0</v>
      </c>
      <c r="Q5035" s="131">
        <v>0</v>
      </c>
      <c r="R5035" s="131">
        <v>0</v>
      </c>
      <c r="S5035" s="131">
        <v>0</v>
      </c>
      <c r="T5035" s="131">
        <v>0</v>
      </c>
      <c r="U5035" s="131">
        <v>0</v>
      </c>
      <c r="V5035" s="131">
        <v>0</v>
      </c>
      <c r="W5035" s="131">
        <v>0</v>
      </c>
      <c r="X5035" s="132">
        <v>0</v>
      </c>
      <c r="Y5035" s="131">
        <v>0</v>
      </c>
      <c r="Z5035" s="131">
        <v>0</v>
      </c>
      <c r="AA5035" s="131">
        <v>0</v>
      </c>
      <c r="AB5035" s="131">
        <v>0</v>
      </c>
      <c r="AC5035" s="131">
        <v>0</v>
      </c>
      <c r="AD5035" s="131">
        <v>0</v>
      </c>
      <c r="AE5035" s="131">
        <v>0</v>
      </c>
      <c r="AF5035" s="131">
        <v>0</v>
      </c>
      <c r="AG5035" s="131">
        <v>0</v>
      </c>
      <c r="AH5035" s="43">
        <v>0</v>
      </c>
      <c r="AJ5035" s="69"/>
    </row>
    <row r="5036" spans="4:36">
      <c r="D5036" s="62">
        <v>2013</v>
      </c>
      <c r="E5036" s="62">
        <v>10</v>
      </c>
      <c r="F5036" s="62">
        <v>2014</v>
      </c>
      <c r="G5036" s="62">
        <v>2014</v>
      </c>
      <c r="H5036" s="131">
        <v>0</v>
      </c>
      <c r="I5036" s="131">
        <v>0</v>
      </c>
      <c r="J5036" s="131">
        <v>0</v>
      </c>
      <c r="K5036" s="131">
        <v>0</v>
      </c>
      <c r="L5036" s="131">
        <v>0</v>
      </c>
      <c r="M5036" s="131">
        <v>0</v>
      </c>
      <c r="N5036" s="131">
        <v>0</v>
      </c>
      <c r="O5036" s="131">
        <v>0</v>
      </c>
      <c r="P5036" s="131">
        <v>0</v>
      </c>
      <c r="Q5036" s="131">
        <v>0</v>
      </c>
      <c r="R5036" s="131">
        <v>0</v>
      </c>
      <c r="S5036" s="131">
        <v>0</v>
      </c>
      <c r="T5036" s="131">
        <v>0</v>
      </c>
      <c r="U5036" s="131">
        <v>0</v>
      </c>
      <c r="V5036" s="131">
        <v>0</v>
      </c>
      <c r="W5036" s="131">
        <v>0</v>
      </c>
      <c r="X5036" s="132">
        <v>0</v>
      </c>
      <c r="Y5036" s="131">
        <v>0</v>
      </c>
      <c r="Z5036" s="131">
        <v>0</v>
      </c>
      <c r="AA5036" s="131">
        <v>0</v>
      </c>
      <c r="AB5036" s="131">
        <v>0</v>
      </c>
      <c r="AC5036" s="131">
        <v>0</v>
      </c>
      <c r="AD5036" s="131">
        <v>0</v>
      </c>
      <c r="AE5036" s="131">
        <v>0</v>
      </c>
      <c r="AF5036" s="131">
        <v>0</v>
      </c>
      <c r="AG5036" s="131">
        <v>0</v>
      </c>
      <c r="AH5036" s="43">
        <v>0</v>
      </c>
      <c r="AJ5036" s="69"/>
    </row>
    <row r="5037" spans="4:36">
      <c r="D5037" s="62">
        <v>2013</v>
      </c>
      <c r="E5037" s="62">
        <v>11</v>
      </c>
      <c r="F5037" s="62">
        <v>2014</v>
      </c>
      <c r="G5037" s="62">
        <v>2014</v>
      </c>
      <c r="H5037" s="131">
        <v>0</v>
      </c>
      <c r="I5037" s="131">
        <v>0</v>
      </c>
      <c r="J5037" s="131">
        <v>0</v>
      </c>
      <c r="K5037" s="131">
        <v>0</v>
      </c>
      <c r="L5037" s="131">
        <v>0</v>
      </c>
      <c r="M5037" s="131">
        <v>0</v>
      </c>
      <c r="N5037" s="131">
        <v>0</v>
      </c>
      <c r="O5037" s="131">
        <v>0</v>
      </c>
      <c r="P5037" s="131">
        <v>0</v>
      </c>
      <c r="Q5037" s="131">
        <v>0</v>
      </c>
      <c r="R5037" s="131">
        <v>0</v>
      </c>
      <c r="S5037" s="131">
        <v>0</v>
      </c>
      <c r="T5037" s="131">
        <v>0</v>
      </c>
      <c r="U5037" s="131">
        <v>0</v>
      </c>
      <c r="V5037" s="131">
        <v>0</v>
      </c>
      <c r="W5037" s="131">
        <v>0</v>
      </c>
      <c r="X5037" s="132">
        <v>0</v>
      </c>
      <c r="Y5037" s="131">
        <v>0</v>
      </c>
      <c r="Z5037" s="131">
        <v>0</v>
      </c>
      <c r="AA5037" s="131">
        <v>0</v>
      </c>
      <c r="AB5037" s="131">
        <v>0</v>
      </c>
      <c r="AC5037" s="131">
        <v>0</v>
      </c>
      <c r="AD5037" s="131">
        <v>0</v>
      </c>
      <c r="AE5037" s="131">
        <v>0</v>
      </c>
      <c r="AF5037" s="131">
        <v>0</v>
      </c>
      <c r="AG5037" s="131">
        <v>0</v>
      </c>
      <c r="AH5037" s="43">
        <v>0</v>
      </c>
      <c r="AJ5037" s="69"/>
    </row>
    <row r="5038" spans="4:36">
      <c r="D5038" s="62">
        <v>2013</v>
      </c>
      <c r="E5038" s="62">
        <v>12</v>
      </c>
      <c r="F5038" s="62">
        <v>2014</v>
      </c>
      <c r="G5038" s="62">
        <v>2014</v>
      </c>
      <c r="H5038" s="131">
        <v>0</v>
      </c>
      <c r="I5038" s="131">
        <v>0</v>
      </c>
      <c r="J5038" s="131">
        <v>0</v>
      </c>
      <c r="K5038" s="131">
        <v>0</v>
      </c>
      <c r="L5038" s="131">
        <v>0</v>
      </c>
      <c r="M5038" s="131">
        <v>0</v>
      </c>
      <c r="N5038" s="131">
        <v>0</v>
      </c>
      <c r="O5038" s="131">
        <v>0</v>
      </c>
      <c r="P5038" s="131">
        <v>0</v>
      </c>
      <c r="Q5038" s="131">
        <v>0</v>
      </c>
      <c r="R5038" s="131">
        <v>0</v>
      </c>
      <c r="S5038" s="131">
        <v>0</v>
      </c>
      <c r="T5038" s="131">
        <v>0</v>
      </c>
      <c r="U5038" s="131">
        <v>0</v>
      </c>
      <c r="V5038" s="131">
        <v>0</v>
      </c>
      <c r="W5038" s="131">
        <v>0</v>
      </c>
      <c r="X5038" s="132">
        <v>0</v>
      </c>
      <c r="Y5038" s="131">
        <v>0</v>
      </c>
      <c r="Z5038" s="131">
        <v>0</v>
      </c>
      <c r="AA5038" s="131">
        <v>0</v>
      </c>
      <c r="AB5038" s="131">
        <v>0</v>
      </c>
      <c r="AC5038" s="131">
        <v>0</v>
      </c>
      <c r="AD5038" s="131">
        <v>0</v>
      </c>
      <c r="AE5038" s="131">
        <v>0</v>
      </c>
      <c r="AF5038" s="131">
        <v>0</v>
      </c>
      <c r="AG5038" s="131">
        <v>0</v>
      </c>
      <c r="AH5038" s="43">
        <v>0</v>
      </c>
      <c r="AJ5038" s="69"/>
    </row>
    <row r="5039" spans="4:36">
      <c r="D5039" s="62">
        <v>2014</v>
      </c>
      <c r="E5039" s="62">
        <v>1</v>
      </c>
      <c r="F5039" s="62">
        <v>2014</v>
      </c>
      <c r="G5039" s="62">
        <v>2014</v>
      </c>
      <c r="H5039" s="131">
        <v>0</v>
      </c>
      <c r="I5039" s="131">
        <v>0</v>
      </c>
      <c r="J5039" s="131">
        <v>0</v>
      </c>
      <c r="K5039" s="131">
        <v>0</v>
      </c>
      <c r="L5039" s="131">
        <v>0</v>
      </c>
      <c r="M5039" s="131">
        <v>0</v>
      </c>
      <c r="N5039" s="131">
        <v>0</v>
      </c>
      <c r="O5039" s="131">
        <v>0</v>
      </c>
      <c r="P5039" s="131">
        <v>0</v>
      </c>
      <c r="Q5039" s="131">
        <v>0</v>
      </c>
      <c r="R5039" s="131">
        <v>0</v>
      </c>
      <c r="S5039" s="131">
        <v>0</v>
      </c>
      <c r="T5039" s="131">
        <v>0</v>
      </c>
      <c r="U5039" s="131">
        <v>0</v>
      </c>
      <c r="V5039" s="131">
        <v>0</v>
      </c>
      <c r="W5039" s="131">
        <v>0</v>
      </c>
      <c r="X5039" s="132">
        <v>0</v>
      </c>
      <c r="Y5039" s="131">
        <v>0</v>
      </c>
      <c r="Z5039" s="131">
        <v>0</v>
      </c>
      <c r="AA5039" s="131">
        <v>0</v>
      </c>
      <c r="AB5039" s="131">
        <v>0</v>
      </c>
      <c r="AC5039" s="131">
        <v>0</v>
      </c>
      <c r="AD5039" s="131">
        <v>0</v>
      </c>
      <c r="AE5039" s="131">
        <v>0</v>
      </c>
      <c r="AF5039" s="131">
        <v>0</v>
      </c>
      <c r="AG5039" s="131">
        <v>0</v>
      </c>
      <c r="AH5039" s="43">
        <v>0</v>
      </c>
      <c r="AJ5039" s="69"/>
    </row>
    <row r="5040" spans="4:36">
      <c r="D5040" s="62">
        <v>2014</v>
      </c>
      <c r="E5040" s="62">
        <v>2</v>
      </c>
      <c r="F5040" s="62">
        <v>2014</v>
      </c>
      <c r="G5040" s="62">
        <v>2014</v>
      </c>
      <c r="H5040" s="131">
        <v>0</v>
      </c>
      <c r="I5040" s="131">
        <v>0</v>
      </c>
      <c r="J5040" s="131">
        <v>0</v>
      </c>
      <c r="K5040" s="131">
        <v>0</v>
      </c>
      <c r="L5040" s="131">
        <v>0</v>
      </c>
      <c r="M5040" s="131">
        <v>0</v>
      </c>
      <c r="N5040" s="131">
        <v>0</v>
      </c>
      <c r="O5040" s="131">
        <v>0</v>
      </c>
      <c r="P5040" s="131">
        <v>0</v>
      </c>
      <c r="Q5040" s="131">
        <v>0</v>
      </c>
      <c r="R5040" s="131">
        <v>0</v>
      </c>
      <c r="S5040" s="131">
        <v>0</v>
      </c>
      <c r="T5040" s="131">
        <v>0</v>
      </c>
      <c r="U5040" s="131">
        <v>0</v>
      </c>
      <c r="V5040" s="131">
        <v>0</v>
      </c>
      <c r="W5040" s="131">
        <v>0</v>
      </c>
      <c r="X5040" s="132">
        <v>0</v>
      </c>
      <c r="Y5040" s="131">
        <v>0</v>
      </c>
      <c r="Z5040" s="131">
        <v>0</v>
      </c>
      <c r="AA5040" s="131">
        <v>0</v>
      </c>
      <c r="AB5040" s="131">
        <v>0</v>
      </c>
      <c r="AC5040" s="131">
        <v>0</v>
      </c>
      <c r="AD5040" s="131">
        <v>0</v>
      </c>
      <c r="AE5040" s="131">
        <v>0</v>
      </c>
      <c r="AF5040" s="131">
        <v>0</v>
      </c>
      <c r="AG5040" s="131">
        <v>0</v>
      </c>
      <c r="AH5040" s="43">
        <v>0</v>
      </c>
      <c r="AJ5040" s="69"/>
    </row>
    <row r="5041" spans="4:36">
      <c r="D5041" s="62">
        <v>2014</v>
      </c>
      <c r="E5041" s="62">
        <v>3</v>
      </c>
      <c r="F5041" s="62">
        <v>2014</v>
      </c>
      <c r="G5041" s="62">
        <v>2014</v>
      </c>
      <c r="H5041" s="131">
        <v>0</v>
      </c>
      <c r="I5041" s="131">
        <v>0</v>
      </c>
      <c r="J5041" s="131">
        <v>0</v>
      </c>
      <c r="K5041" s="131">
        <v>0</v>
      </c>
      <c r="L5041" s="131">
        <v>0</v>
      </c>
      <c r="M5041" s="131">
        <v>0</v>
      </c>
      <c r="N5041" s="131">
        <v>0</v>
      </c>
      <c r="O5041" s="131">
        <v>0</v>
      </c>
      <c r="P5041" s="131">
        <v>0</v>
      </c>
      <c r="Q5041" s="131">
        <v>0</v>
      </c>
      <c r="R5041" s="131">
        <v>0</v>
      </c>
      <c r="S5041" s="131">
        <v>0</v>
      </c>
      <c r="T5041" s="131">
        <v>0</v>
      </c>
      <c r="U5041" s="131">
        <v>0</v>
      </c>
      <c r="V5041" s="131">
        <v>0</v>
      </c>
      <c r="W5041" s="131">
        <v>0</v>
      </c>
      <c r="X5041" s="132">
        <v>0</v>
      </c>
      <c r="Y5041" s="131">
        <v>0</v>
      </c>
      <c r="Z5041" s="131">
        <v>0</v>
      </c>
      <c r="AA5041" s="131">
        <v>0</v>
      </c>
      <c r="AB5041" s="131">
        <v>0</v>
      </c>
      <c r="AC5041" s="131">
        <v>0</v>
      </c>
      <c r="AD5041" s="131">
        <v>0</v>
      </c>
      <c r="AE5041" s="131">
        <v>0</v>
      </c>
      <c r="AF5041" s="131">
        <v>0</v>
      </c>
      <c r="AG5041" s="131">
        <v>0</v>
      </c>
      <c r="AH5041" s="43">
        <v>0</v>
      </c>
      <c r="AJ5041" s="69"/>
    </row>
    <row r="5042" spans="4:36">
      <c r="D5042" s="62">
        <v>2014</v>
      </c>
      <c r="E5042" s="62">
        <v>4</v>
      </c>
      <c r="F5042" s="62">
        <v>2014</v>
      </c>
      <c r="G5042" s="62">
        <v>2014</v>
      </c>
      <c r="H5042" s="131">
        <v>0</v>
      </c>
      <c r="I5042" s="131">
        <v>0</v>
      </c>
      <c r="J5042" s="131">
        <v>0</v>
      </c>
      <c r="K5042" s="131">
        <v>0</v>
      </c>
      <c r="L5042" s="131">
        <v>0</v>
      </c>
      <c r="M5042" s="131">
        <v>0</v>
      </c>
      <c r="N5042" s="131">
        <v>0</v>
      </c>
      <c r="O5042" s="131">
        <v>0</v>
      </c>
      <c r="P5042" s="131">
        <v>0</v>
      </c>
      <c r="Q5042" s="131">
        <v>0</v>
      </c>
      <c r="R5042" s="131">
        <v>0</v>
      </c>
      <c r="S5042" s="131">
        <v>0</v>
      </c>
      <c r="T5042" s="131">
        <v>0</v>
      </c>
      <c r="U5042" s="131">
        <v>0</v>
      </c>
      <c r="V5042" s="131">
        <v>0</v>
      </c>
      <c r="W5042" s="131">
        <v>0</v>
      </c>
      <c r="X5042" s="132">
        <v>0</v>
      </c>
      <c r="Y5042" s="131">
        <v>0</v>
      </c>
      <c r="Z5042" s="131">
        <v>0</v>
      </c>
      <c r="AA5042" s="131">
        <v>0</v>
      </c>
      <c r="AB5042" s="131">
        <v>0</v>
      </c>
      <c r="AC5042" s="131">
        <v>0</v>
      </c>
      <c r="AD5042" s="131">
        <v>0</v>
      </c>
      <c r="AE5042" s="131">
        <v>0</v>
      </c>
      <c r="AF5042" s="131">
        <v>0</v>
      </c>
      <c r="AG5042" s="131">
        <v>0</v>
      </c>
      <c r="AH5042" s="43">
        <v>0</v>
      </c>
      <c r="AJ5042" s="69"/>
    </row>
    <row r="5043" spans="4:36">
      <c r="D5043" s="62">
        <v>2014</v>
      </c>
      <c r="E5043" s="62">
        <v>5</v>
      </c>
      <c r="F5043" s="62">
        <v>2014</v>
      </c>
      <c r="G5043" s="62">
        <v>2015</v>
      </c>
      <c r="H5043" s="131">
        <v>0</v>
      </c>
      <c r="I5043" s="131">
        <v>0</v>
      </c>
      <c r="J5043" s="131">
        <v>0</v>
      </c>
      <c r="K5043" s="131">
        <v>0</v>
      </c>
      <c r="L5043" s="131">
        <v>0</v>
      </c>
      <c r="M5043" s="131">
        <v>0</v>
      </c>
      <c r="N5043" s="131">
        <v>0</v>
      </c>
      <c r="O5043" s="131">
        <v>0</v>
      </c>
      <c r="P5043" s="131">
        <v>0</v>
      </c>
      <c r="Q5043" s="131">
        <v>0</v>
      </c>
      <c r="R5043" s="131">
        <v>0</v>
      </c>
      <c r="S5043" s="131">
        <v>0</v>
      </c>
      <c r="T5043" s="131">
        <v>0</v>
      </c>
      <c r="U5043" s="131">
        <v>0</v>
      </c>
      <c r="V5043" s="131">
        <v>0</v>
      </c>
      <c r="W5043" s="131">
        <v>0</v>
      </c>
      <c r="X5043" s="132">
        <v>0</v>
      </c>
      <c r="Y5043" s="131">
        <v>0</v>
      </c>
      <c r="Z5043" s="131">
        <v>0</v>
      </c>
      <c r="AA5043" s="131">
        <v>0</v>
      </c>
      <c r="AB5043" s="131">
        <v>0</v>
      </c>
      <c r="AC5043" s="131">
        <v>0</v>
      </c>
      <c r="AD5043" s="131">
        <v>0</v>
      </c>
      <c r="AE5043" s="131">
        <v>0</v>
      </c>
      <c r="AF5043" s="131">
        <v>0</v>
      </c>
      <c r="AG5043" s="131">
        <v>0</v>
      </c>
      <c r="AH5043" s="43">
        <v>0</v>
      </c>
      <c r="AJ5043" s="69"/>
    </row>
    <row r="5044" spans="4:36">
      <c r="D5044" s="62">
        <v>2014</v>
      </c>
      <c r="E5044" s="62">
        <v>6</v>
      </c>
      <c r="F5044" s="62">
        <v>2014</v>
      </c>
      <c r="G5044" s="62">
        <v>2015</v>
      </c>
      <c r="H5044" s="131">
        <v>0</v>
      </c>
      <c r="I5044" s="131">
        <v>0</v>
      </c>
      <c r="J5044" s="131">
        <v>0</v>
      </c>
      <c r="K5044" s="131">
        <v>0</v>
      </c>
      <c r="L5044" s="131">
        <v>0</v>
      </c>
      <c r="M5044" s="131">
        <v>0</v>
      </c>
      <c r="N5044" s="131">
        <v>0</v>
      </c>
      <c r="O5044" s="131">
        <v>0</v>
      </c>
      <c r="P5044" s="131">
        <v>0</v>
      </c>
      <c r="Q5044" s="131">
        <v>0</v>
      </c>
      <c r="R5044" s="131">
        <v>0</v>
      </c>
      <c r="S5044" s="131">
        <v>0</v>
      </c>
      <c r="T5044" s="131">
        <v>0</v>
      </c>
      <c r="U5044" s="131">
        <v>0</v>
      </c>
      <c r="V5044" s="131">
        <v>0</v>
      </c>
      <c r="W5044" s="131">
        <v>0</v>
      </c>
      <c r="X5044" s="132">
        <v>0</v>
      </c>
      <c r="Y5044" s="131">
        <v>0</v>
      </c>
      <c r="Z5044" s="131">
        <v>0</v>
      </c>
      <c r="AA5044" s="131">
        <v>0</v>
      </c>
      <c r="AB5044" s="131">
        <v>0</v>
      </c>
      <c r="AC5044" s="131">
        <v>0</v>
      </c>
      <c r="AD5044" s="131">
        <v>0</v>
      </c>
      <c r="AE5044" s="131">
        <v>0</v>
      </c>
      <c r="AF5044" s="131">
        <v>0</v>
      </c>
      <c r="AG5044" s="131">
        <v>0</v>
      </c>
      <c r="AH5044" s="43">
        <v>0</v>
      </c>
      <c r="AJ5044" s="69"/>
    </row>
    <row r="5045" spans="4:36">
      <c r="D5045" s="62">
        <v>2014</v>
      </c>
      <c r="E5045" s="62">
        <v>7</v>
      </c>
      <c r="F5045" s="62">
        <v>2015</v>
      </c>
      <c r="G5045" s="62">
        <v>2015</v>
      </c>
      <c r="H5045" s="131">
        <v>0</v>
      </c>
      <c r="I5045" s="131">
        <v>0</v>
      </c>
      <c r="J5045" s="131">
        <v>0</v>
      </c>
      <c r="K5045" s="131">
        <v>0</v>
      </c>
      <c r="L5045" s="131">
        <v>0</v>
      </c>
      <c r="M5045" s="131">
        <v>0</v>
      </c>
      <c r="N5045" s="131">
        <v>0</v>
      </c>
      <c r="O5045" s="131">
        <v>0</v>
      </c>
      <c r="P5045" s="131">
        <v>0</v>
      </c>
      <c r="Q5045" s="131">
        <v>0</v>
      </c>
      <c r="R5045" s="131">
        <v>0</v>
      </c>
      <c r="S5045" s="131">
        <v>0</v>
      </c>
      <c r="T5045" s="131">
        <v>0</v>
      </c>
      <c r="U5045" s="131">
        <v>0</v>
      </c>
      <c r="V5045" s="131">
        <v>0</v>
      </c>
      <c r="W5045" s="131">
        <v>0</v>
      </c>
      <c r="X5045" s="132">
        <v>0</v>
      </c>
      <c r="Y5045" s="131">
        <v>0</v>
      </c>
      <c r="Z5045" s="131">
        <v>0</v>
      </c>
      <c r="AA5045" s="131">
        <v>0</v>
      </c>
      <c r="AB5045" s="131">
        <v>0</v>
      </c>
      <c r="AC5045" s="131">
        <v>0</v>
      </c>
      <c r="AD5045" s="131">
        <v>0</v>
      </c>
      <c r="AE5045" s="131">
        <v>0</v>
      </c>
      <c r="AF5045" s="131">
        <v>0</v>
      </c>
      <c r="AG5045" s="131">
        <v>0</v>
      </c>
      <c r="AH5045" s="43">
        <v>0</v>
      </c>
      <c r="AJ5045" s="69"/>
    </row>
    <row r="5046" spans="4:36">
      <c r="D5046" s="62">
        <v>2014</v>
      </c>
      <c r="E5046" s="62">
        <v>8</v>
      </c>
      <c r="F5046" s="62">
        <v>2015</v>
      </c>
      <c r="G5046" s="62">
        <v>2015</v>
      </c>
      <c r="H5046" s="131">
        <v>0</v>
      </c>
      <c r="I5046" s="131">
        <v>0</v>
      </c>
      <c r="J5046" s="131">
        <v>0</v>
      </c>
      <c r="K5046" s="131">
        <v>0</v>
      </c>
      <c r="L5046" s="131">
        <v>0</v>
      </c>
      <c r="M5046" s="131">
        <v>0</v>
      </c>
      <c r="N5046" s="131">
        <v>0</v>
      </c>
      <c r="O5046" s="131">
        <v>0</v>
      </c>
      <c r="P5046" s="131">
        <v>0</v>
      </c>
      <c r="Q5046" s="131">
        <v>0</v>
      </c>
      <c r="R5046" s="131">
        <v>0</v>
      </c>
      <c r="S5046" s="131">
        <v>0</v>
      </c>
      <c r="T5046" s="131">
        <v>0</v>
      </c>
      <c r="U5046" s="131">
        <v>0</v>
      </c>
      <c r="V5046" s="131">
        <v>0</v>
      </c>
      <c r="W5046" s="131">
        <v>0</v>
      </c>
      <c r="X5046" s="132">
        <v>0</v>
      </c>
      <c r="Y5046" s="131">
        <v>0</v>
      </c>
      <c r="Z5046" s="131">
        <v>0</v>
      </c>
      <c r="AA5046" s="131">
        <v>0</v>
      </c>
      <c r="AB5046" s="131">
        <v>0</v>
      </c>
      <c r="AC5046" s="131">
        <v>0</v>
      </c>
      <c r="AD5046" s="131">
        <v>0</v>
      </c>
      <c r="AE5046" s="131">
        <v>0</v>
      </c>
      <c r="AF5046" s="131">
        <v>0</v>
      </c>
      <c r="AG5046" s="131">
        <v>0</v>
      </c>
      <c r="AH5046" s="43">
        <v>0</v>
      </c>
      <c r="AJ5046" s="69"/>
    </row>
    <row r="5047" spans="4:36">
      <c r="D5047" s="62">
        <v>2014</v>
      </c>
      <c r="E5047" s="62">
        <v>9</v>
      </c>
      <c r="F5047" s="62">
        <v>2015</v>
      </c>
      <c r="G5047" s="62">
        <v>2015</v>
      </c>
      <c r="H5047" s="131">
        <v>0</v>
      </c>
      <c r="I5047" s="131">
        <v>0</v>
      </c>
      <c r="J5047" s="131">
        <v>0</v>
      </c>
      <c r="K5047" s="131">
        <v>0</v>
      </c>
      <c r="L5047" s="131">
        <v>0</v>
      </c>
      <c r="M5047" s="131">
        <v>0</v>
      </c>
      <c r="N5047" s="131">
        <v>0</v>
      </c>
      <c r="O5047" s="131">
        <v>0</v>
      </c>
      <c r="P5047" s="131">
        <v>0</v>
      </c>
      <c r="Q5047" s="131">
        <v>0</v>
      </c>
      <c r="R5047" s="131">
        <v>0</v>
      </c>
      <c r="S5047" s="131">
        <v>0</v>
      </c>
      <c r="T5047" s="131">
        <v>0</v>
      </c>
      <c r="U5047" s="131">
        <v>0</v>
      </c>
      <c r="V5047" s="131">
        <v>0</v>
      </c>
      <c r="W5047" s="131">
        <v>0</v>
      </c>
      <c r="X5047" s="132">
        <v>0</v>
      </c>
      <c r="Y5047" s="131">
        <v>0</v>
      </c>
      <c r="Z5047" s="131">
        <v>0</v>
      </c>
      <c r="AA5047" s="131">
        <v>0</v>
      </c>
      <c r="AB5047" s="131">
        <v>0</v>
      </c>
      <c r="AC5047" s="131">
        <v>0</v>
      </c>
      <c r="AD5047" s="131">
        <v>0</v>
      </c>
      <c r="AE5047" s="131">
        <v>0</v>
      </c>
      <c r="AF5047" s="131">
        <v>0</v>
      </c>
      <c r="AG5047" s="131">
        <v>0</v>
      </c>
      <c r="AH5047" s="43">
        <v>0</v>
      </c>
      <c r="AJ5047" s="69"/>
    </row>
    <row r="5048" spans="4:36">
      <c r="D5048" s="62">
        <v>2014</v>
      </c>
      <c r="E5048" s="62">
        <v>10</v>
      </c>
      <c r="F5048" s="62">
        <v>2015</v>
      </c>
      <c r="G5048" s="62">
        <v>2015</v>
      </c>
      <c r="H5048" s="131">
        <v>0</v>
      </c>
      <c r="I5048" s="131">
        <v>0</v>
      </c>
      <c r="J5048" s="131">
        <v>0</v>
      </c>
      <c r="K5048" s="131">
        <v>0</v>
      </c>
      <c r="L5048" s="131">
        <v>0</v>
      </c>
      <c r="M5048" s="131">
        <v>0</v>
      </c>
      <c r="N5048" s="131">
        <v>0</v>
      </c>
      <c r="O5048" s="131">
        <v>0</v>
      </c>
      <c r="P5048" s="131">
        <v>0</v>
      </c>
      <c r="Q5048" s="131">
        <v>0</v>
      </c>
      <c r="R5048" s="131">
        <v>0</v>
      </c>
      <c r="S5048" s="131">
        <v>0</v>
      </c>
      <c r="T5048" s="131">
        <v>0</v>
      </c>
      <c r="U5048" s="131">
        <v>0</v>
      </c>
      <c r="V5048" s="131">
        <v>0</v>
      </c>
      <c r="W5048" s="131">
        <v>0</v>
      </c>
      <c r="X5048" s="132">
        <v>0</v>
      </c>
      <c r="Y5048" s="131">
        <v>0</v>
      </c>
      <c r="Z5048" s="131">
        <v>0</v>
      </c>
      <c r="AA5048" s="131">
        <v>0</v>
      </c>
      <c r="AB5048" s="131">
        <v>0</v>
      </c>
      <c r="AC5048" s="131">
        <v>0</v>
      </c>
      <c r="AD5048" s="131">
        <v>0</v>
      </c>
      <c r="AE5048" s="131">
        <v>0</v>
      </c>
      <c r="AF5048" s="131">
        <v>0</v>
      </c>
      <c r="AG5048" s="131">
        <v>0</v>
      </c>
      <c r="AH5048" s="43">
        <v>0</v>
      </c>
      <c r="AJ5048" s="69"/>
    </row>
    <row r="5049" spans="4:36">
      <c r="D5049" s="62">
        <v>2014</v>
      </c>
      <c r="E5049" s="62">
        <v>11</v>
      </c>
      <c r="F5049" s="62">
        <v>2015</v>
      </c>
      <c r="G5049" s="62">
        <v>2015</v>
      </c>
      <c r="H5049" s="131">
        <v>0</v>
      </c>
      <c r="I5049" s="131">
        <v>0</v>
      </c>
      <c r="J5049" s="131">
        <v>0</v>
      </c>
      <c r="K5049" s="131">
        <v>0</v>
      </c>
      <c r="L5049" s="131">
        <v>0</v>
      </c>
      <c r="M5049" s="131">
        <v>0</v>
      </c>
      <c r="N5049" s="131">
        <v>0</v>
      </c>
      <c r="O5049" s="131">
        <v>0</v>
      </c>
      <c r="P5049" s="131">
        <v>0</v>
      </c>
      <c r="Q5049" s="131">
        <v>0</v>
      </c>
      <c r="R5049" s="131">
        <v>0</v>
      </c>
      <c r="S5049" s="131">
        <v>0</v>
      </c>
      <c r="T5049" s="131">
        <v>0</v>
      </c>
      <c r="U5049" s="131">
        <v>0</v>
      </c>
      <c r="V5049" s="131">
        <v>0</v>
      </c>
      <c r="W5049" s="131">
        <v>0</v>
      </c>
      <c r="X5049" s="132">
        <v>0</v>
      </c>
      <c r="Y5049" s="131">
        <v>0</v>
      </c>
      <c r="Z5049" s="131">
        <v>0</v>
      </c>
      <c r="AA5049" s="131">
        <v>0</v>
      </c>
      <c r="AB5049" s="131">
        <v>0</v>
      </c>
      <c r="AC5049" s="131">
        <v>0</v>
      </c>
      <c r="AD5049" s="131">
        <v>0</v>
      </c>
      <c r="AE5049" s="131">
        <v>0</v>
      </c>
      <c r="AF5049" s="131">
        <v>0</v>
      </c>
      <c r="AG5049" s="131">
        <v>0</v>
      </c>
      <c r="AH5049" s="43">
        <v>0</v>
      </c>
      <c r="AJ5049" s="69"/>
    </row>
    <row r="5050" spans="4:36">
      <c r="D5050" s="62">
        <v>2014</v>
      </c>
      <c r="E5050" s="62">
        <v>12</v>
      </c>
      <c r="F5050" s="62">
        <v>2015</v>
      </c>
      <c r="G5050" s="62">
        <v>2015</v>
      </c>
      <c r="H5050" s="131">
        <v>0</v>
      </c>
      <c r="I5050" s="131">
        <v>0</v>
      </c>
      <c r="J5050" s="131">
        <v>0</v>
      </c>
      <c r="K5050" s="131">
        <v>0</v>
      </c>
      <c r="L5050" s="131">
        <v>0</v>
      </c>
      <c r="M5050" s="131">
        <v>0</v>
      </c>
      <c r="N5050" s="131">
        <v>0</v>
      </c>
      <c r="O5050" s="131">
        <v>0</v>
      </c>
      <c r="P5050" s="131">
        <v>0</v>
      </c>
      <c r="Q5050" s="131">
        <v>0</v>
      </c>
      <c r="R5050" s="131">
        <v>0</v>
      </c>
      <c r="S5050" s="131">
        <v>0</v>
      </c>
      <c r="T5050" s="131">
        <v>0</v>
      </c>
      <c r="U5050" s="131">
        <v>0</v>
      </c>
      <c r="V5050" s="131">
        <v>0</v>
      </c>
      <c r="W5050" s="131">
        <v>0</v>
      </c>
      <c r="X5050" s="132">
        <v>0</v>
      </c>
      <c r="Y5050" s="131">
        <v>0</v>
      </c>
      <c r="Z5050" s="131">
        <v>0</v>
      </c>
      <c r="AA5050" s="131">
        <v>0</v>
      </c>
      <c r="AB5050" s="131">
        <v>0</v>
      </c>
      <c r="AC5050" s="131">
        <v>0</v>
      </c>
      <c r="AD5050" s="131">
        <v>0</v>
      </c>
      <c r="AE5050" s="131">
        <v>0</v>
      </c>
      <c r="AF5050" s="131">
        <v>0</v>
      </c>
      <c r="AG5050" s="131">
        <v>0</v>
      </c>
      <c r="AH5050" s="43">
        <v>0</v>
      </c>
      <c r="AJ5050" s="69"/>
    </row>
    <row r="5051" spans="4:36">
      <c r="D5051" s="62">
        <v>2015</v>
      </c>
      <c r="E5051" s="62">
        <v>1</v>
      </c>
      <c r="F5051" s="62">
        <v>2015</v>
      </c>
      <c r="G5051" s="62">
        <v>2015</v>
      </c>
      <c r="H5051" s="131">
        <v>0</v>
      </c>
      <c r="I5051" s="131">
        <v>0</v>
      </c>
      <c r="J5051" s="131">
        <v>0</v>
      </c>
      <c r="K5051" s="131">
        <v>0</v>
      </c>
      <c r="L5051" s="131">
        <v>0</v>
      </c>
      <c r="M5051" s="131">
        <v>0</v>
      </c>
      <c r="N5051" s="131">
        <v>0</v>
      </c>
      <c r="O5051" s="131">
        <v>0</v>
      </c>
      <c r="P5051" s="131">
        <v>0</v>
      </c>
      <c r="Q5051" s="131">
        <v>0</v>
      </c>
      <c r="R5051" s="131">
        <v>0</v>
      </c>
      <c r="S5051" s="131">
        <v>0</v>
      </c>
      <c r="T5051" s="131">
        <v>0</v>
      </c>
      <c r="U5051" s="131">
        <v>0</v>
      </c>
      <c r="V5051" s="131">
        <v>0</v>
      </c>
      <c r="W5051" s="131">
        <v>0</v>
      </c>
      <c r="X5051" s="132">
        <v>0</v>
      </c>
      <c r="Y5051" s="131">
        <v>0</v>
      </c>
      <c r="Z5051" s="131">
        <v>0</v>
      </c>
      <c r="AA5051" s="131">
        <v>0</v>
      </c>
      <c r="AB5051" s="131">
        <v>0</v>
      </c>
      <c r="AC5051" s="131">
        <v>0</v>
      </c>
      <c r="AD5051" s="131">
        <v>0</v>
      </c>
      <c r="AE5051" s="131">
        <v>0</v>
      </c>
      <c r="AF5051" s="131">
        <v>0</v>
      </c>
      <c r="AG5051" s="131">
        <v>0</v>
      </c>
      <c r="AH5051" s="43">
        <v>0</v>
      </c>
      <c r="AJ5051" s="69"/>
    </row>
    <row r="5052" spans="4:36">
      <c r="D5052" s="62">
        <v>2015</v>
      </c>
      <c r="E5052" s="62">
        <v>2</v>
      </c>
      <c r="F5052" s="62">
        <v>2015</v>
      </c>
      <c r="G5052" s="62">
        <v>2015</v>
      </c>
      <c r="H5052" s="131">
        <v>0</v>
      </c>
      <c r="I5052" s="131">
        <v>0</v>
      </c>
      <c r="J5052" s="131">
        <v>0</v>
      </c>
      <c r="K5052" s="131">
        <v>0</v>
      </c>
      <c r="L5052" s="131">
        <v>0</v>
      </c>
      <c r="M5052" s="131">
        <v>0</v>
      </c>
      <c r="N5052" s="131">
        <v>0</v>
      </c>
      <c r="O5052" s="131">
        <v>0</v>
      </c>
      <c r="P5052" s="131">
        <v>0</v>
      </c>
      <c r="Q5052" s="131">
        <v>0</v>
      </c>
      <c r="R5052" s="131">
        <v>0</v>
      </c>
      <c r="S5052" s="131">
        <v>0</v>
      </c>
      <c r="T5052" s="131">
        <v>0</v>
      </c>
      <c r="U5052" s="131">
        <v>0</v>
      </c>
      <c r="V5052" s="131">
        <v>0</v>
      </c>
      <c r="W5052" s="131">
        <v>0</v>
      </c>
      <c r="X5052" s="132">
        <v>0</v>
      </c>
      <c r="Y5052" s="131">
        <v>0</v>
      </c>
      <c r="Z5052" s="131">
        <v>0</v>
      </c>
      <c r="AA5052" s="131">
        <v>0</v>
      </c>
      <c r="AB5052" s="131">
        <v>0</v>
      </c>
      <c r="AC5052" s="131">
        <v>0</v>
      </c>
      <c r="AD5052" s="131">
        <v>0</v>
      </c>
      <c r="AE5052" s="131">
        <v>0</v>
      </c>
      <c r="AF5052" s="131">
        <v>0</v>
      </c>
      <c r="AG5052" s="131">
        <v>0</v>
      </c>
      <c r="AH5052" s="43">
        <v>0</v>
      </c>
      <c r="AJ5052" s="69"/>
    </row>
    <row r="5053" spans="4:36">
      <c r="D5053" s="62">
        <v>2015</v>
      </c>
      <c r="E5053" s="62">
        <v>3</v>
      </c>
      <c r="F5053" s="62">
        <v>2015</v>
      </c>
      <c r="G5053" s="62">
        <v>2015</v>
      </c>
      <c r="H5053" s="131">
        <v>0</v>
      </c>
      <c r="I5053" s="131">
        <v>0</v>
      </c>
      <c r="J5053" s="131">
        <v>0</v>
      </c>
      <c r="K5053" s="131">
        <v>0</v>
      </c>
      <c r="L5053" s="131">
        <v>0</v>
      </c>
      <c r="M5053" s="131">
        <v>0</v>
      </c>
      <c r="N5053" s="131">
        <v>0</v>
      </c>
      <c r="O5053" s="131">
        <v>0</v>
      </c>
      <c r="P5053" s="131">
        <v>0</v>
      </c>
      <c r="Q5053" s="131">
        <v>0</v>
      </c>
      <c r="R5053" s="131">
        <v>0</v>
      </c>
      <c r="S5053" s="131">
        <v>0</v>
      </c>
      <c r="T5053" s="131">
        <v>0</v>
      </c>
      <c r="U5053" s="131">
        <v>0</v>
      </c>
      <c r="V5053" s="131">
        <v>0</v>
      </c>
      <c r="W5053" s="131">
        <v>0</v>
      </c>
      <c r="X5053" s="132">
        <v>0</v>
      </c>
      <c r="Y5053" s="131">
        <v>0</v>
      </c>
      <c r="Z5053" s="131">
        <v>0</v>
      </c>
      <c r="AA5053" s="131">
        <v>0</v>
      </c>
      <c r="AB5053" s="131">
        <v>0</v>
      </c>
      <c r="AC5053" s="131">
        <v>0</v>
      </c>
      <c r="AD5053" s="131">
        <v>0</v>
      </c>
      <c r="AE5053" s="131">
        <v>0</v>
      </c>
      <c r="AF5053" s="131">
        <v>0</v>
      </c>
      <c r="AG5053" s="131">
        <v>0</v>
      </c>
      <c r="AH5053" s="43">
        <v>0</v>
      </c>
      <c r="AJ5053" s="69"/>
    </row>
    <row r="5054" spans="4:36">
      <c r="D5054" s="62">
        <v>2015</v>
      </c>
      <c r="E5054" s="62">
        <v>4</v>
      </c>
      <c r="F5054" s="62">
        <v>2015</v>
      </c>
      <c r="G5054" s="62">
        <v>2015</v>
      </c>
      <c r="H5054" s="131">
        <v>0</v>
      </c>
      <c r="I5054" s="131">
        <v>0</v>
      </c>
      <c r="J5054" s="131">
        <v>0</v>
      </c>
      <c r="K5054" s="131">
        <v>0</v>
      </c>
      <c r="L5054" s="131">
        <v>0</v>
      </c>
      <c r="M5054" s="131">
        <v>0</v>
      </c>
      <c r="N5054" s="131">
        <v>0</v>
      </c>
      <c r="O5054" s="131">
        <v>0</v>
      </c>
      <c r="P5054" s="131">
        <v>0</v>
      </c>
      <c r="Q5054" s="131">
        <v>0</v>
      </c>
      <c r="R5054" s="131">
        <v>0</v>
      </c>
      <c r="S5054" s="131">
        <v>0</v>
      </c>
      <c r="T5054" s="131">
        <v>0</v>
      </c>
      <c r="U5054" s="131">
        <v>0</v>
      </c>
      <c r="V5054" s="131">
        <v>0</v>
      </c>
      <c r="W5054" s="131">
        <v>0</v>
      </c>
      <c r="X5054" s="132">
        <v>0</v>
      </c>
      <c r="Y5054" s="131">
        <v>0</v>
      </c>
      <c r="Z5054" s="131">
        <v>0</v>
      </c>
      <c r="AA5054" s="131">
        <v>0</v>
      </c>
      <c r="AB5054" s="131">
        <v>0</v>
      </c>
      <c r="AC5054" s="131">
        <v>0</v>
      </c>
      <c r="AD5054" s="131">
        <v>0</v>
      </c>
      <c r="AE5054" s="131">
        <v>0</v>
      </c>
      <c r="AF5054" s="131">
        <v>0</v>
      </c>
      <c r="AG5054" s="131">
        <v>0</v>
      </c>
      <c r="AH5054" s="43">
        <v>0</v>
      </c>
      <c r="AJ5054" s="69"/>
    </row>
    <row r="5055" spans="4:36">
      <c r="D5055" s="62">
        <v>2015</v>
      </c>
      <c r="E5055" s="62">
        <v>5</v>
      </c>
      <c r="F5055" s="62">
        <v>2015</v>
      </c>
      <c r="G5055" s="62">
        <v>2016</v>
      </c>
      <c r="H5055" s="131">
        <v>0</v>
      </c>
      <c r="I5055" s="131">
        <v>0</v>
      </c>
      <c r="J5055" s="131">
        <v>0</v>
      </c>
      <c r="K5055" s="131">
        <v>0</v>
      </c>
      <c r="L5055" s="131">
        <v>0</v>
      </c>
      <c r="M5055" s="131">
        <v>0</v>
      </c>
      <c r="N5055" s="131">
        <v>0</v>
      </c>
      <c r="O5055" s="131">
        <v>0</v>
      </c>
      <c r="P5055" s="131">
        <v>0</v>
      </c>
      <c r="Q5055" s="131">
        <v>0</v>
      </c>
      <c r="R5055" s="131">
        <v>0</v>
      </c>
      <c r="S5055" s="131">
        <v>0</v>
      </c>
      <c r="T5055" s="131">
        <v>0</v>
      </c>
      <c r="U5055" s="131">
        <v>0</v>
      </c>
      <c r="V5055" s="131">
        <v>0</v>
      </c>
      <c r="W5055" s="131">
        <v>0</v>
      </c>
      <c r="X5055" s="132">
        <v>0</v>
      </c>
      <c r="Y5055" s="131">
        <v>0</v>
      </c>
      <c r="Z5055" s="131">
        <v>0</v>
      </c>
      <c r="AA5055" s="131">
        <v>0</v>
      </c>
      <c r="AB5055" s="131">
        <v>0</v>
      </c>
      <c r="AC5055" s="131">
        <v>0</v>
      </c>
      <c r="AD5055" s="131">
        <v>0</v>
      </c>
      <c r="AE5055" s="131">
        <v>0</v>
      </c>
      <c r="AF5055" s="131">
        <v>0</v>
      </c>
      <c r="AG5055" s="131">
        <v>0</v>
      </c>
      <c r="AH5055" s="43">
        <v>0</v>
      </c>
      <c r="AJ5055" s="69"/>
    </row>
    <row r="5056" spans="4:36">
      <c r="D5056" s="62">
        <v>2015</v>
      </c>
      <c r="E5056" s="62">
        <v>6</v>
      </c>
      <c r="F5056" s="62">
        <v>2015</v>
      </c>
      <c r="G5056" s="62">
        <v>2016</v>
      </c>
      <c r="H5056" s="131">
        <v>0</v>
      </c>
      <c r="I5056" s="131">
        <v>0</v>
      </c>
      <c r="J5056" s="131">
        <v>0</v>
      </c>
      <c r="K5056" s="131">
        <v>0</v>
      </c>
      <c r="L5056" s="131">
        <v>0</v>
      </c>
      <c r="M5056" s="131">
        <v>0</v>
      </c>
      <c r="N5056" s="131">
        <v>0</v>
      </c>
      <c r="O5056" s="131">
        <v>0</v>
      </c>
      <c r="P5056" s="131">
        <v>0</v>
      </c>
      <c r="Q5056" s="131">
        <v>0</v>
      </c>
      <c r="R5056" s="131">
        <v>0</v>
      </c>
      <c r="S5056" s="131">
        <v>0</v>
      </c>
      <c r="T5056" s="131">
        <v>0</v>
      </c>
      <c r="U5056" s="131">
        <v>0</v>
      </c>
      <c r="V5056" s="131">
        <v>0</v>
      </c>
      <c r="W5056" s="131">
        <v>0</v>
      </c>
      <c r="X5056" s="132">
        <v>0</v>
      </c>
      <c r="Y5056" s="131">
        <v>0</v>
      </c>
      <c r="Z5056" s="131">
        <v>0</v>
      </c>
      <c r="AA5056" s="131">
        <v>0</v>
      </c>
      <c r="AB5056" s="131">
        <v>0</v>
      </c>
      <c r="AC5056" s="131">
        <v>0</v>
      </c>
      <c r="AD5056" s="131">
        <v>0</v>
      </c>
      <c r="AE5056" s="131">
        <v>0</v>
      </c>
      <c r="AF5056" s="131">
        <v>0</v>
      </c>
      <c r="AG5056" s="131">
        <v>0</v>
      </c>
      <c r="AH5056" s="43">
        <v>0</v>
      </c>
      <c r="AJ5056" s="69"/>
    </row>
    <row r="5057" spans="4:36">
      <c r="D5057" s="62">
        <v>2015</v>
      </c>
      <c r="E5057" s="62">
        <v>7</v>
      </c>
      <c r="F5057" s="62">
        <v>2016</v>
      </c>
      <c r="G5057" s="62">
        <v>2016</v>
      </c>
      <c r="H5057" s="131">
        <v>0</v>
      </c>
      <c r="I5057" s="131">
        <v>0</v>
      </c>
      <c r="J5057" s="131">
        <v>0</v>
      </c>
      <c r="K5057" s="131">
        <v>0</v>
      </c>
      <c r="L5057" s="131">
        <v>0</v>
      </c>
      <c r="M5057" s="131">
        <v>0</v>
      </c>
      <c r="N5057" s="131">
        <v>0</v>
      </c>
      <c r="O5057" s="131">
        <v>0</v>
      </c>
      <c r="P5057" s="131">
        <v>0</v>
      </c>
      <c r="Q5057" s="131">
        <v>0</v>
      </c>
      <c r="R5057" s="131">
        <v>0</v>
      </c>
      <c r="S5057" s="131">
        <v>0</v>
      </c>
      <c r="T5057" s="131">
        <v>0</v>
      </c>
      <c r="U5057" s="131">
        <v>0</v>
      </c>
      <c r="V5057" s="131">
        <v>0</v>
      </c>
      <c r="W5057" s="131">
        <v>0</v>
      </c>
      <c r="X5057" s="132">
        <v>0</v>
      </c>
      <c r="Y5057" s="131">
        <v>0</v>
      </c>
      <c r="Z5057" s="131">
        <v>0</v>
      </c>
      <c r="AA5057" s="131">
        <v>0</v>
      </c>
      <c r="AB5057" s="131">
        <v>0</v>
      </c>
      <c r="AC5057" s="131">
        <v>0</v>
      </c>
      <c r="AD5057" s="131">
        <v>0</v>
      </c>
      <c r="AE5057" s="131">
        <v>0</v>
      </c>
      <c r="AF5057" s="131">
        <v>0</v>
      </c>
      <c r="AG5057" s="131">
        <v>0</v>
      </c>
      <c r="AH5057" s="43">
        <v>0</v>
      </c>
      <c r="AJ5057" s="69"/>
    </row>
    <row r="5058" spans="4:36">
      <c r="D5058" s="62">
        <v>2015</v>
      </c>
      <c r="E5058" s="62">
        <v>8</v>
      </c>
      <c r="F5058" s="62">
        <v>2016</v>
      </c>
      <c r="G5058" s="62">
        <v>2016</v>
      </c>
      <c r="H5058" s="131">
        <v>0</v>
      </c>
      <c r="I5058" s="131">
        <v>0</v>
      </c>
      <c r="J5058" s="131">
        <v>0</v>
      </c>
      <c r="K5058" s="131">
        <v>0</v>
      </c>
      <c r="L5058" s="131">
        <v>0</v>
      </c>
      <c r="M5058" s="131">
        <v>0</v>
      </c>
      <c r="N5058" s="131">
        <v>0</v>
      </c>
      <c r="O5058" s="131">
        <v>0</v>
      </c>
      <c r="P5058" s="131">
        <v>0</v>
      </c>
      <c r="Q5058" s="131">
        <v>0</v>
      </c>
      <c r="R5058" s="131">
        <v>0</v>
      </c>
      <c r="S5058" s="131">
        <v>0</v>
      </c>
      <c r="T5058" s="131">
        <v>0</v>
      </c>
      <c r="U5058" s="131">
        <v>0</v>
      </c>
      <c r="V5058" s="131">
        <v>0</v>
      </c>
      <c r="W5058" s="131">
        <v>0</v>
      </c>
      <c r="X5058" s="132">
        <v>0</v>
      </c>
      <c r="Y5058" s="131">
        <v>0</v>
      </c>
      <c r="Z5058" s="131">
        <v>0</v>
      </c>
      <c r="AA5058" s="131">
        <v>0</v>
      </c>
      <c r="AB5058" s="131">
        <v>0</v>
      </c>
      <c r="AC5058" s="131">
        <v>0</v>
      </c>
      <c r="AD5058" s="131">
        <v>0</v>
      </c>
      <c r="AE5058" s="131">
        <v>0</v>
      </c>
      <c r="AF5058" s="131">
        <v>0</v>
      </c>
      <c r="AG5058" s="131">
        <v>0</v>
      </c>
      <c r="AH5058" s="43">
        <v>0</v>
      </c>
      <c r="AJ5058" s="69"/>
    </row>
    <row r="5059" spans="4:36">
      <c r="D5059" s="62">
        <v>2015</v>
      </c>
      <c r="E5059" s="62">
        <v>9</v>
      </c>
      <c r="F5059" s="62">
        <v>2016</v>
      </c>
      <c r="G5059" s="62">
        <v>2016</v>
      </c>
      <c r="H5059" s="131">
        <v>0</v>
      </c>
      <c r="I5059" s="131">
        <v>0</v>
      </c>
      <c r="J5059" s="131">
        <v>0</v>
      </c>
      <c r="K5059" s="131">
        <v>0</v>
      </c>
      <c r="L5059" s="131">
        <v>0</v>
      </c>
      <c r="M5059" s="131">
        <v>0</v>
      </c>
      <c r="N5059" s="131">
        <v>0</v>
      </c>
      <c r="O5059" s="131">
        <v>0</v>
      </c>
      <c r="P5059" s="131">
        <v>0</v>
      </c>
      <c r="Q5059" s="131">
        <v>0</v>
      </c>
      <c r="R5059" s="131">
        <v>0</v>
      </c>
      <c r="S5059" s="131">
        <v>0</v>
      </c>
      <c r="T5059" s="131">
        <v>0</v>
      </c>
      <c r="U5059" s="131">
        <v>0</v>
      </c>
      <c r="V5059" s="131">
        <v>0</v>
      </c>
      <c r="W5059" s="131">
        <v>0</v>
      </c>
      <c r="X5059" s="132">
        <v>0</v>
      </c>
      <c r="Y5059" s="131">
        <v>0</v>
      </c>
      <c r="Z5059" s="131">
        <v>0</v>
      </c>
      <c r="AA5059" s="131">
        <v>0</v>
      </c>
      <c r="AB5059" s="131">
        <v>0</v>
      </c>
      <c r="AC5059" s="131">
        <v>0</v>
      </c>
      <c r="AD5059" s="131">
        <v>0</v>
      </c>
      <c r="AE5059" s="131">
        <v>0</v>
      </c>
      <c r="AF5059" s="131">
        <v>0</v>
      </c>
      <c r="AG5059" s="131">
        <v>0</v>
      </c>
      <c r="AH5059" s="43">
        <v>0</v>
      </c>
      <c r="AJ5059" s="69"/>
    </row>
    <row r="5060" spans="4:36">
      <c r="D5060" s="62">
        <v>2015</v>
      </c>
      <c r="E5060" s="62">
        <v>10</v>
      </c>
      <c r="F5060" s="62">
        <v>2016</v>
      </c>
      <c r="G5060" s="62">
        <v>2016</v>
      </c>
      <c r="H5060" s="131">
        <v>0</v>
      </c>
      <c r="I5060" s="131">
        <v>0</v>
      </c>
      <c r="J5060" s="131">
        <v>0</v>
      </c>
      <c r="K5060" s="131">
        <v>0</v>
      </c>
      <c r="L5060" s="131">
        <v>0</v>
      </c>
      <c r="M5060" s="131">
        <v>0</v>
      </c>
      <c r="N5060" s="131">
        <v>0</v>
      </c>
      <c r="O5060" s="131">
        <v>0</v>
      </c>
      <c r="P5060" s="131">
        <v>0</v>
      </c>
      <c r="Q5060" s="131">
        <v>0</v>
      </c>
      <c r="R5060" s="131">
        <v>0</v>
      </c>
      <c r="S5060" s="131">
        <v>0</v>
      </c>
      <c r="T5060" s="131">
        <v>0</v>
      </c>
      <c r="U5060" s="131">
        <v>0</v>
      </c>
      <c r="V5060" s="131">
        <v>0</v>
      </c>
      <c r="W5060" s="131">
        <v>0</v>
      </c>
      <c r="X5060" s="132">
        <v>0</v>
      </c>
      <c r="Y5060" s="131">
        <v>0</v>
      </c>
      <c r="Z5060" s="131">
        <v>0</v>
      </c>
      <c r="AA5060" s="131">
        <v>0</v>
      </c>
      <c r="AB5060" s="131">
        <v>0</v>
      </c>
      <c r="AC5060" s="131">
        <v>0</v>
      </c>
      <c r="AD5060" s="131">
        <v>0</v>
      </c>
      <c r="AE5060" s="131">
        <v>0</v>
      </c>
      <c r="AF5060" s="131">
        <v>0</v>
      </c>
      <c r="AG5060" s="131">
        <v>0</v>
      </c>
      <c r="AH5060" s="43">
        <v>0</v>
      </c>
      <c r="AJ5060" s="69"/>
    </row>
    <row r="5061" spans="4:36">
      <c r="D5061" s="62">
        <v>2015</v>
      </c>
      <c r="E5061" s="62">
        <v>11</v>
      </c>
      <c r="F5061" s="62">
        <v>2016</v>
      </c>
      <c r="G5061" s="62">
        <v>2016</v>
      </c>
      <c r="H5061" s="131">
        <v>0</v>
      </c>
      <c r="I5061" s="131">
        <v>0</v>
      </c>
      <c r="J5061" s="131">
        <v>0</v>
      </c>
      <c r="K5061" s="131">
        <v>0</v>
      </c>
      <c r="L5061" s="131">
        <v>0</v>
      </c>
      <c r="M5061" s="131">
        <v>0</v>
      </c>
      <c r="N5061" s="131">
        <v>0</v>
      </c>
      <c r="O5061" s="131">
        <v>0</v>
      </c>
      <c r="P5061" s="131">
        <v>0</v>
      </c>
      <c r="Q5061" s="131">
        <v>0</v>
      </c>
      <c r="R5061" s="131">
        <v>0</v>
      </c>
      <c r="S5061" s="131">
        <v>0</v>
      </c>
      <c r="T5061" s="131">
        <v>0</v>
      </c>
      <c r="U5061" s="131">
        <v>0</v>
      </c>
      <c r="V5061" s="131">
        <v>0</v>
      </c>
      <c r="W5061" s="131">
        <v>0</v>
      </c>
      <c r="X5061" s="132">
        <v>0</v>
      </c>
      <c r="Y5061" s="131">
        <v>0</v>
      </c>
      <c r="Z5061" s="131">
        <v>0</v>
      </c>
      <c r="AA5061" s="131">
        <v>0</v>
      </c>
      <c r="AB5061" s="131">
        <v>0</v>
      </c>
      <c r="AC5061" s="131">
        <v>0</v>
      </c>
      <c r="AD5061" s="131">
        <v>0</v>
      </c>
      <c r="AE5061" s="131">
        <v>0</v>
      </c>
      <c r="AF5061" s="131">
        <v>0</v>
      </c>
      <c r="AG5061" s="131">
        <v>0</v>
      </c>
      <c r="AH5061" s="43">
        <v>0</v>
      </c>
      <c r="AJ5061" s="69"/>
    </row>
    <row r="5062" spans="4:36">
      <c r="D5062" s="62">
        <v>2015</v>
      </c>
      <c r="E5062" s="62">
        <v>12</v>
      </c>
      <c r="F5062" s="62">
        <v>2016</v>
      </c>
      <c r="G5062" s="62">
        <v>2016</v>
      </c>
      <c r="H5062" s="131">
        <v>0</v>
      </c>
      <c r="I5062" s="131">
        <v>0</v>
      </c>
      <c r="J5062" s="131">
        <v>0</v>
      </c>
      <c r="K5062" s="131">
        <v>0</v>
      </c>
      <c r="L5062" s="131">
        <v>0</v>
      </c>
      <c r="M5062" s="131">
        <v>0</v>
      </c>
      <c r="N5062" s="131">
        <v>0</v>
      </c>
      <c r="O5062" s="131">
        <v>0</v>
      </c>
      <c r="P5062" s="131">
        <v>0</v>
      </c>
      <c r="Q5062" s="131">
        <v>0</v>
      </c>
      <c r="R5062" s="131">
        <v>0</v>
      </c>
      <c r="S5062" s="131">
        <v>0</v>
      </c>
      <c r="T5062" s="131">
        <v>0</v>
      </c>
      <c r="U5062" s="131">
        <v>0</v>
      </c>
      <c r="V5062" s="131">
        <v>0</v>
      </c>
      <c r="W5062" s="131">
        <v>0</v>
      </c>
      <c r="X5062" s="132">
        <v>0</v>
      </c>
      <c r="Y5062" s="131">
        <v>0</v>
      </c>
      <c r="Z5062" s="131">
        <v>0</v>
      </c>
      <c r="AA5062" s="131">
        <v>0</v>
      </c>
      <c r="AB5062" s="131">
        <v>0</v>
      </c>
      <c r="AC5062" s="131">
        <v>0</v>
      </c>
      <c r="AD5062" s="131">
        <v>0</v>
      </c>
      <c r="AE5062" s="131">
        <v>0</v>
      </c>
      <c r="AF5062" s="131">
        <v>0</v>
      </c>
      <c r="AG5062" s="131">
        <v>0</v>
      </c>
      <c r="AH5062" s="43">
        <v>0</v>
      </c>
      <c r="AJ5062" s="69"/>
    </row>
    <row r="5063" spans="4:36">
      <c r="D5063" s="62">
        <v>2016</v>
      </c>
      <c r="E5063" s="62">
        <v>1</v>
      </c>
      <c r="F5063" s="62">
        <v>2016</v>
      </c>
      <c r="G5063" s="62">
        <v>2016</v>
      </c>
      <c r="H5063" s="131">
        <v>0</v>
      </c>
      <c r="I5063" s="131">
        <v>0</v>
      </c>
      <c r="J5063" s="131">
        <v>0</v>
      </c>
      <c r="K5063" s="131">
        <v>0</v>
      </c>
      <c r="L5063" s="131">
        <v>0</v>
      </c>
      <c r="M5063" s="131">
        <v>0</v>
      </c>
      <c r="N5063" s="131">
        <v>0</v>
      </c>
      <c r="O5063" s="131">
        <v>0</v>
      </c>
      <c r="P5063" s="131">
        <v>0</v>
      </c>
      <c r="Q5063" s="131">
        <v>0</v>
      </c>
      <c r="R5063" s="131">
        <v>0</v>
      </c>
      <c r="S5063" s="131">
        <v>0</v>
      </c>
      <c r="T5063" s="131">
        <v>0</v>
      </c>
      <c r="U5063" s="131">
        <v>0</v>
      </c>
      <c r="V5063" s="131">
        <v>0</v>
      </c>
      <c r="W5063" s="131">
        <v>0</v>
      </c>
      <c r="X5063" s="132">
        <v>0</v>
      </c>
      <c r="Y5063" s="131">
        <v>0</v>
      </c>
      <c r="Z5063" s="131">
        <v>0</v>
      </c>
      <c r="AA5063" s="131">
        <v>0</v>
      </c>
      <c r="AB5063" s="131">
        <v>0</v>
      </c>
      <c r="AC5063" s="131">
        <v>0</v>
      </c>
      <c r="AD5063" s="131">
        <v>0</v>
      </c>
      <c r="AE5063" s="131">
        <v>0</v>
      </c>
      <c r="AF5063" s="131">
        <v>0</v>
      </c>
      <c r="AG5063" s="131">
        <v>0</v>
      </c>
      <c r="AH5063" s="43">
        <v>0</v>
      </c>
      <c r="AJ5063" s="69"/>
    </row>
    <row r="5064" spans="4:36">
      <c r="D5064" s="62">
        <v>2016</v>
      </c>
      <c r="E5064" s="62">
        <v>2</v>
      </c>
      <c r="F5064" s="62">
        <v>2016</v>
      </c>
      <c r="G5064" s="62">
        <v>2016</v>
      </c>
      <c r="H5064" s="131">
        <v>0</v>
      </c>
      <c r="I5064" s="131">
        <v>0</v>
      </c>
      <c r="J5064" s="131">
        <v>0</v>
      </c>
      <c r="K5064" s="131">
        <v>0</v>
      </c>
      <c r="L5064" s="131">
        <v>0</v>
      </c>
      <c r="M5064" s="131">
        <v>0</v>
      </c>
      <c r="N5064" s="131">
        <v>0</v>
      </c>
      <c r="O5064" s="131">
        <v>0</v>
      </c>
      <c r="P5064" s="131">
        <v>0</v>
      </c>
      <c r="Q5064" s="131">
        <v>0</v>
      </c>
      <c r="R5064" s="131">
        <v>0</v>
      </c>
      <c r="S5064" s="131">
        <v>0</v>
      </c>
      <c r="T5064" s="131">
        <v>0</v>
      </c>
      <c r="U5064" s="131">
        <v>0</v>
      </c>
      <c r="V5064" s="131">
        <v>0</v>
      </c>
      <c r="W5064" s="131">
        <v>0</v>
      </c>
      <c r="X5064" s="132">
        <v>0</v>
      </c>
      <c r="Y5064" s="131">
        <v>0</v>
      </c>
      <c r="Z5064" s="131">
        <v>0</v>
      </c>
      <c r="AA5064" s="131">
        <v>0</v>
      </c>
      <c r="AB5064" s="131">
        <v>0</v>
      </c>
      <c r="AC5064" s="131">
        <v>0</v>
      </c>
      <c r="AD5064" s="131">
        <v>0</v>
      </c>
      <c r="AE5064" s="131">
        <v>0</v>
      </c>
      <c r="AF5064" s="131">
        <v>0</v>
      </c>
      <c r="AG5064" s="131">
        <v>0</v>
      </c>
      <c r="AH5064" s="43">
        <v>0</v>
      </c>
      <c r="AJ5064" s="69"/>
    </row>
    <row r="5065" spans="4:36">
      <c r="D5065" s="62">
        <v>2016</v>
      </c>
      <c r="E5065" s="62">
        <v>3</v>
      </c>
      <c r="F5065" s="62">
        <v>2016</v>
      </c>
      <c r="G5065" s="62">
        <v>2016</v>
      </c>
      <c r="H5065" s="131">
        <v>0</v>
      </c>
      <c r="I5065" s="131">
        <v>0</v>
      </c>
      <c r="J5065" s="131">
        <v>0</v>
      </c>
      <c r="K5065" s="131">
        <v>0</v>
      </c>
      <c r="L5065" s="131">
        <v>0</v>
      </c>
      <c r="M5065" s="131">
        <v>0</v>
      </c>
      <c r="N5065" s="131">
        <v>0</v>
      </c>
      <c r="O5065" s="131">
        <v>0</v>
      </c>
      <c r="P5065" s="131">
        <v>0</v>
      </c>
      <c r="Q5065" s="131">
        <v>0</v>
      </c>
      <c r="R5065" s="131">
        <v>0</v>
      </c>
      <c r="S5065" s="131">
        <v>0</v>
      </c>
      <c r="T5065" s="131">
        <v>0</v>
      </c>
      <c r="U5065" s="131">
        <v>0</v>
      </c>
      <c r="V5065" s="131">
        <v>0</v>
      </c>
      <c r="W5065" s="131">
        <v>0</v>
      </c>
      <c r="X5065" s="132">
        <v>0</v>
      </c>
      <c r="Y5065" s="131">
        <v>0</v>
      </c>
      <c r="Z5065" s="131">
        <v>0</v>
      </c>
      <c r="AA5065" s="131">
        <v>0</v>
      </c>
      <c r="AB5065" s="131">
        <v>0</v>
      </c>
      <c r="AC5065" s="131">
        <v>0</v>
      </c>
      <c r="AD5065" s="131">
        <v>0</v>
      </c>
      <c r="AE5065" s="131">
        <v>0</v>
      </c>
      <c r="AF5065" s="131">
        <v>0</v>
      </c>
      <c r="AG5065" s="131">
        <v>0</v>
      </c>
      <c r="AH5065" s="43">
        <v>0</v>
      </c>
      <c r="AJ5065" s="69"/>
    </row>
    <row r="5066" spans="4:36">
      <c r="D5066" s="62">
        <v>2016</v>
      </c>
      <c r="E5066" s="62">
        <v>4</v>
      </c>
      <c r="F5066" s="62">
        <v>2016</v>
      </c>
      <c r="G5066" s="62">
        <v>2016</v>
      </c>
      <c r="H5066" s="131">
        <v>0</v>
      </c>
      <c r="I5066" s="131">
        <v>0</v>
      </c>
      <c r="J5066" s="131">
        <v>0</v>
      </c>
      <c r="K5066" s="131">
        <v>0</v>
      </c>
      <c r="L5066" s="131">
        <v>0</v>
      </c>
      <c r="M5066" s="131">
        <v>0</v>
      </c>
      <c r="N5066" s="131">
        <v>0</v>
      </c>
      <c r="O5066" s="131">
        <v>0</v>
      </c>
      <c r="P5066" s="131">
        <v>0</v>
      </c>
      <c r="Q5066" s="131">
        <v>0</v>
      </c>
      <c r="R5066" s="131">
        <v>0</v>
      </c>
      <c r="S5066" s="131">
        <v>0</v>
      </c>
      <c r="T5066" s="131">
        <v>0</v>
      </c>
      <c r="U5066" s="131">
        <v>0</v>
      </c>
      <c r="V5066" s="131">
        <v>0</v>
      </c>
      <c r="W5066" s="131">
        <v>0</v>
      </c>
      <c r="X5066" s="132">
        <v>0</v>
      </c>
      <c r="Y5066" s="131">
        <v>0</v>
      </c>
      <c r="Z5066" s="131">
        <v>0</v>
      </c>
      <c r="AA5066" s="131">
        <v>0</v>
      </c>
      <c r="AB5066" s="131">
        <v>0</v>
      </c>
      <c r="AC5066" s="131">
        <v>0</v>
      </c>
      <c r="AD5066" s="131">
        <v>0</v>
      </c>
      <c r="AE5066" s="131">
        <v>0</v>
      </c>
      <c r="AF5066" s="131">
        <v>0</v>
      </c>
      <c r="AG5066" s="131">
        <v>0</v>
      </c>
      <c r="AH5066" s="43">
        <v>0</v>
      </c>
      <c r="AJ5066" s="69"/>
    </row>
    <row r="5067" spans="4:36">
      <c r="D5067" s="62">
        <v>2016</v>
      </c>
      <c r="E5067" s="62">
        <v>5</v>
      </c>
      <c r="F5067" s="62">
        <v>2016</v>
      </c>
      <c r="G5067" s="62">
        <v>2017</v>
      </c>
      <c r="H5067" s="131">
        <v>0</v>
      </c>
      <c r="I5067" s="131">
        <v>0</v>
      </c>
      <c r="J5067" s="131">
        <v>0</v>
      </c>
      <c r="K5067" s="131">
        <v>0</v>
      </c>
      <c r="L5067" s="131">
        <v>0</v>
      </c>
      <c r="M5067" s="131">
        <v>0</v>
      </c>
      <c r="N5067" s="131">
        <v>0</v>
      </c>
      <c r="O5067" s="131">
        <v>0</v>
      </c>
      <c r="P5067" s="131">
        <v>0</v>
      </c>
      <c r="Q5067" s="131">
        <v>0</v>
      </c>
      <c r="R5067" s="131">
        <v>0</v>
      </c>
      <c r="S5067" s="131">
        <v>0</v>
      </c>
      <c r="T5067" s="131">
        <v>0</v>
      </c>
      <c r="U5067" s="131">
        <v>0</v>
      </c>
      <c r="V5067" s="131">
        <v>0</v>
      </c>
      <c r="W5067" s="131">
        <v>0</v>
      </c>
      <c r="X5067" s="132">
        <v>0</v>
      </c>
      <c r="Y5067" s="131">
        <v>0</v>
      </c>
      <c r="Z5067" s="131">
        <v>0</v>
      </c>
      <c r="AA5067" s="131">
        <v>0</v>
      </c>
      <c r="AB5067" s="131">
        <v>0</v>
      </c>
      <c r="AC5067" s="131">
        <v>0</v>
      </c>
      <c r="AD5067" s="131">
        <v>0</v>
      </c>
      <c r="AE5067" s="131">
        <v>0</v>
      </c>
      <c r="AF5067" s="131">
        <v>0</v>
      </c>
      <c r="AG5067" s="131">
        <v>0</v>
      </c>
      <c r="AH5067" s="43">
        <v>0</v>
      </c>
      <c r="AJ5067" s="69"/>
    </row>
    <row r="5068" spans="4:36">
      <c r="D5068" s="62">
        <v>2016</v>
      </c>
      <c r="E5068" s="62">
        <v>6</v>
      </c>
      <c r="F5068" s="62">
        <v>2016</v>
      </c>
      <c r="G5068" s="62">
        <v>2017</v>
      </c>
      <c r="H5068" s="131">
        <v>0</v>
      </c>
      <c r="I5068" s="131">
        <v>0</v>
      </c>
      <c r="J5068" s="131">
        <v>0</v>
      </c>
      <c r="K5068" s="131">
        <v>0</v>
      </c>
      <c r="L5068" s="131">
        <v>0</v>
      </c>
      <c r="M5068" s="131">
        <v>0</v>
      </c>
      <c r="N5068" s="131">
        <v>0</v>
      </c>
      <c r="O5068" s="131">
        <v>0</v>
      </c>
      <c r="P5068" s="131">
        <v>0</v>
      </c>
      <c r="Q5068" s="131">
        <v>0</v>
      </c>
      <c r="R5068" s="131">
        <v>0</v>
      </c>
      <c r="S5068" s="131">
        <v>0</v>
      </c>
      <c r="T5068" s="131">
        <v>0</v>
      </c>
      <c r="U5068" s="131">
        <v>0</v>
      </c>
      <c r="V5068" s="131">
        <v>0</v>
      </c>
      <c r="W5068" s="131">
        <v>0</v>
      </c>
      <c r="X5068" s="132">
        <v>0</v>
      </c>
      <c r="Y5068" s="131">
        <v>0</v>
      </c>
      <c r="Z5068" s="131">
        <v>0</v>
      </c>
      <c r="AA5068" s="131">
        <v>0</v>
      </c>
      <c r="AB5068" s="131">
        <v>0</v>
      </c>
      <c r="AC5068" s="131">
        <v>0</v>
      </c>
      <c r="AD5068" s="131">
        <v>0</v>
      </c>
      <c r="AE5068" s="131">
        <v>0</v>
      </c>
      <c r="AF5068" s="131">
        <v>0</v>
      </c>
      <c r="AG5068" s="131">
        <v>0</v>
      </c>
      <c r="AH5068" s="43">
        <v>0</v>
      </c>
      <c r="AJ5068" s="69"/>
    </row>
    <row r="5069" spans="4:36">
      <c r="D5069" s="62">
        <v>2016</v>
      </c>
      <c r="E5069" s="62">
        <v>7</v>
      </c>
      <c r="F5069" s="62">
        <v>2017</v>
      </c>
      <c r="G5069" s="62">
        <v>2017</v>
      </c>
      <c r="H5069" s="131">
        <v>0</v>
      </c>
      <c r="I5069" s="131">
        <v>0</v>
      </c>
      <c r="J5069" s="131">
        <v>0</v>
      </c>
      <c r="K5069" s="131">
        <v>0</v>
      </c>
      <c r="L5069" s="131">
        <v>0</v>
      </c>
      <c r="M5069" s="131">
        <v>0</v>
      </c>
      <c r="N5069" s="131">
        <v>0</v>
      </c>
      <c r="O5069" s="131">
        <v>0</v>
      </c>
      <c r="P5069" s="131">
        <v>0</v>
      </c>
      <c r="Q5069" s="131">
        <v>0</v>
      </c>
      <c r="R5069" s="131">
        <v>0</v>
      </c>
      <c r="S5069" s="131">
        <v>0</v>
      </c>
      <c r="T5069" s="131">
        <v>0</v>
      </c>
      <c r="U5069" s="131">
        <v>0</v>
      </c>
      <c r="V5069" s="131">
        <v>0</v>
      </c>
      <c r="W5069" s="131">
        <v>0</v>
      </c>
      <c r="X5069" s="132">
        <v>0</v>
      </c>
      <c r="Y5069" s="131">
        <v>0</v>
      </c>
      <c r="Z5069" s="131">
        <v>0</v>
      </c>
      <c r="AA5069" s="131">
        <v>0</v>
      </c>
      <c r="AB5069" s="131">
        <v>0</v>
      </c>
      <c r="AC5069" s="131">
        <v>0</v>
      </c>
      <c r="AD5069" s="131">
        <v>0</v>
      </c>
      <c r="AE5069" s="131">
        <v>0</v>
      </c>
      <c r="AF5069" s="131">
        <v>0</v>
      </c>
      <c r="AG5069" s="131">
        <v>0</v>
      </c>
      <c r="AH5069" s="43">
        <v>0</v>
      </c>
      <c r="AJ5069" s="69"/>
    </row>
    <row r="5070" spans="4:36">
      <c r="D5070" s="62">
        <v>2016</v>
      </c>
      <c r="E5070" s="62">
        <v>8</v>
      </c>
      <c r="F5070" s="62">
        <v>2017</v>
      </c>
      <c r="G5070" s="62">
        <v>2017</v>
      </c>
      <c r="H5070" s="131">
        <v>0</v>
      </c>
      <c r="I5070" s="131">
        <v>0</v>
      </c>
      <c r="J5070" s="131">
        <v>0</v>
      </c>
      <c r="K5070" s="131">
        <v>0</v>
      </c>
      <c r="L5070" s="131">
        <v>0</v>
      </c>
      <c r="M5070" s="131">
        <v>0</v>
      </c>
      <c r="N5070" s="131">
        <v>0</v>
      </c>
      <c r="O5070" s="131">
        <v>0</v>
      </c>
      <c r="P5070" s="131">
        <v>0</v>
      </c>
      <c r="Q5070" s="131">
        <v>0</v>
      </c>
      <c r="R5070" s="131">
        <v>0</v>
      </c>
      <c r="S5070" s="131">
        <v>0</v>
      </c>
      <c r="T5070" s="131">
        <v>0</v>
      </c>
      <c r="U5070" s="131">
        <v>0</v>
      </c>
      <c r="V5070" s="131">
        <v>0</v>
      </c>
      <c r="W5070" s="131">
        <v>0</v>
      </c>
      <c r="X5070" s="132">
        <v>0</v>
      </c>
      <c r="Y5070" s="131">
        <v>0</v>
      </c>
      <c r="Z5070" s="131">
        <v>0</v>
      </c>
      <c r="AA5070" s="131">
        <v>0</v>
      </c>
      <c r="AB5070" s="131">
        <v>0</v>
      </c>
      <c r="AC5070" s="131">
        <v>0</v>
      </c>
      <c r="AD5070" s="131">
        <v>0</v>
      </c>
      <c r="AE5070" s="131">
        <v>0</v>
      </c>
      <c r="AF5070" s="131">
        <v>0</v>
      </c>
      <c r="AG5070" s="131">
        <v>0</v>
      </c>
      <c r="AH5070" s="43">
        <v>0</v>
      </c>
      <c r="AJ5070" s="69"/>
    </row>
    <row r="5071" spans="4:36">
      <c r="D5071" s="62">
        <v>2016</v>
      </c>
      <c r="E5071" s="62">
        <v>9</v>
      </c>
      <c r="F5071" s="62">
        <v>2017</v>
      </c>
      <c r="G5071" s="62">
        <v>2017</v>
      </c>
      <c r="H5071" s="131">
        <v>0</v>
      </c>
      <c r="I5071" s="131">
        <v>0</v>
      </c>
      <c r="J5071" s="131">
        <v>0</v>
      </c>
      <c r="K5071" s="131">
        <v>0</v>
      </c>
      <c r="L5071" s="131">
        <v>0</v>
      </c>
      <c r="M5071" s="131">
        <v>0</v>
      </c>
      <c r="N5071" s="131">
        <v>0</v>
      </c>
      <c r="O5071" s="131">
        <v>0</v>
      </c>
      <c r="P5071" s="131">
        <v>0</v>
      </c>
      <c r="Q5071" s="131">
        <v>0</v>
      </c>
      <c r="R5071" s="131">
        <v>0</v>
      </c>
      <c r="S5071" s="131">
        <v>0</v>
      </c>
      <c r="T5071" s="131">
        <v>0</v>
      </c>
      <c r="U5071" s="131">
        <v>0</v>
      </c>
      <c r="V5071" s="131">
        <v>0</v>
      </c>
      <c r="W5071" s="131">
        <v>0</v>
      </c>
      <c r="X5071" s="132">
        <v>0</v>
      </c>
      <c r="Y5071" s="131">
        <v>0</v>
      </c>
      <c r="Z5071" s="131">
        <v>0</v>
      </c>
      <c r="AA5071" s="131">
        <v>0</v>
      </c>
      <c r="AB5071" s="131">
        <v>0</v>
      </c>
      <c r="AC5071" s="131">
        <v>0</v>
      </c>
      <c r="AD5071" s="131">
        <v>0</v>
      </c>
      <c r="AE5071" s="131">
        <v>0</v>
      </c>
      <c r="AF5071" s="131">
        <v>0</v>
      </c>
      <c r="AG5071" s="131">
        <v>0</v>
      </c>
      <c r="AH5071" s="43">
        <v>0</v>
      </c>
      <c r="AJ5071" s="69"/>
    </row>
    <row r="5072" spans="4:36">
      <c r="D5072" s="62">
        <v>2016</v>
      </c>
      <c r="E5072" s="62">
        <v>10</v>
      </c>
      <c r="F5072" s="62">
        <v>2017</v>
      </c>
      <c r="G5072" s="62">
        <v>2017</v>
      </c>
      <c r="H5072" s="131">
        <v>0</v>
      </c>
      <c r="I5072" s="131">
        <v>0</v>
      </c>
      <c r="J5072" s="131">
        <v>0</v>
      </c>
      <c r="K5072" s="131">
        <v>0</v>
      </c>
      <c r="L5072" s="131">
        <v>0</v>
      </c>
      <c r="M5072" s="131">
        <v>0</v>
      </c>
      <c r="N5072" s="131">
        <v>0</v>
      </c>
      <c r="O5072" s="131">
        <v>0</v>
      </c>
      <c r="P5072" s="131">
        <v>0</v>
      </c>
      <c r="Q5072" s="131">
        <v>0</v>
      </c>
      <c r="R5072" s="131">
        <v>0</v>
      </c>
      <c r="S5072" s="131">
        <v>0</v>
      </c>
      <c r="T5072" s="131">
        <v>0</v>
      </c>
      <c r="U5072" s="131">
        <v>0</v>
      </c>
      <c r="V5072" s="131">
        <v>0</v>
      </c>
      <c r="W5072" s="131">
        <v>0</v>
      </c>
      <c r="X5072" s="132">
        <v>0</v>
      </c>
      <c r="Y5072" s="131">
        <v>0</v>
      </c>
      <c r="Z5072" s="131">
        <v>0</v>
      </c>
      <c r="AA5072" s="131">
        <v>0</v>
      </c>
      <c r="AB5072" s="131">
        <v>0</v>
      </c>
      <c r="AC5072" s="131">
        <v>0</v>
      </c>
      <c r="AD5072" s="131">
        <v>0</v>
      </c>
      <c r="AE5072" s="131">
        <v>0</v>
      </c>
      <c r="AF5072" s="131">
        <v>0</v>
      </c>
      <c r="AG5072" s="131">
        <v>0</v>
      </c>
      <c r="AH5072" s="43">
        <v>0</v>
      </c>
      <c r="AJ5072" s="69"/>
    </row>
    <row r="5073" spans="4:36">
      <c r="D5073" s="62">
        <v>2016</v>
      </c>
      <c r="E5073" s="62">
        <v>11</v>
      </c>
      <c r="F5073" s="62">
        <v>2017</v>
      </c>
      <c r="G5073" s="62">
        <v>2017</v>
      </c>
      <c r="H5073" s="131">
        <v>0</v>
      </c>
      <c r="I5073" s="131">
        <v>0</v>
      </c>
      <c r="J5073" s="131">
        <v>0</v>
      </c>
      <c r="K5073" s="131">
        <v>0</v>
      </c>
      <c r="L5073" s="131">
        <v>0</v>
      </c>
      <c r="M5073" s="131">
        <v>0</v>
      </c>
      <c r="N5073" s="131">
        <v>0</v>
      </c>
      <c r="O5073" s="131">
        <v>0</v>
      </c>
      <c r="P5073" s="131">
        <v>0</v>
      </c>
      <c r="Q5073" s="131">
        <v>0</v>
      </c>
      <c r="R5073" s="131">
        <v>0</v>
      </c>
      <c r="S5073" s="131">
        <v>0</v>
      </c>
      <c r="T5073" s="131">
        <v>0</v>
      </c>
      <c r="U5073" s="131">
        <v>0</v>
      </c>
      <c r="V5073" s="131">
        <v>0</v>
      </c>
      <c r="W5073" s="131">
        <v>0</v>
      </c>
      <c r="X5073" s="132">
        <v>0</v>
      </c>
      <c r="Y5073" s="131">
        <v>0</v>
      </c>
      <c r="Z5073" s="131">
        <v>0</v>
      </c>
      <c r="AA5073" s="131">
        <v>0</v>
      </c>
      <c r="AB5073" s="131">
        <v>0</v>
      </c>
      <c r="AC5073" s="131">
        <v>0</v>
      </c>
      <c r="AD5073" s="131">
        <v>0</v>
      </c>
      <c r="AE5073" s="131">
        <v>0</v>
      </c>
      <c r="AF5073" s="131">
        <v>0</v>
      </c>
      <c r="AG5073" s="131">
        <v>0</v>
      </c>
      <c r="AH5073" s="43">
        <v>0</v>
      </c>
      <c r="AJ5073" s="69"/>
    </row>
    <row r="5074" spans="4:36">
      <c r="D5074" s="62">
        <v>2016</v>
      </c>
      <c r="E5074" s="62">
        <v>12</v>
      </c>
      <c r="F5074" s="62">
        <v>2017</v>
      </c>
      <c r="G5074" s="62">
        <v>2017</v>
      </c>
      <c r="H5074" s="131">
        <v>0</v>
      </c>
      <c r="I5074" s="131">
        <v>0</v>
      </c>
      <c r="J5074" s="131">
        <v>0</v>
      </c>
      <c r="K5074" s="131">
        <v>0</v>
      </c>
      <c r="L5074" s="131">
        <v>0</v>
      </c>
      <c r="M5074" s="131">
        <v>0</v>
      </c>
      <c r="N5074" s="131">
        <v>0</v>
      </c>
      <c r="O5074" s="131">
        <v>0</v>
      </c>
      <c r="P5074" s="131">
        <v>0</v>
      </c>
      <c r="Q5074" s="131">
        <v>0</v>
      </c>
      <c r="R5074" s="131">
        <v>0</v>
      </c>
      <c r="S5074" s="131">
        <v>0</v>
      </c>
      <c r="T5074" s="131">
        <v>0</v>
      </c>
      <c r="U5074" s="131">
        <v>0</v>
      </c>
      <c r="V5074" s="131">
        <v>0</v>
      </c>
      <c r="W5074" s="131">
        <v>0</v>
      </c>
      <c r="X5074" s="132">
        <v>0</v>
      </c>
      <c r="Y5074" s="131">
        <v>0</v>
      </c>
      <c r="Z5074" s="131">
        <v>0</v>
      </c>
      <c r="AA5074" s="131">
        <v>0</v>
      </c>
      <c r="AB5074" s="131">
        <v>0</v>
      </c>
      <c r="AC5074" s="131">
        <v>0</v>
      </c>
      <c r="AD5074" s="131">
        <v>0</v>
      </c>
      <c r="AE5074" s="131">
        <v>0</v>
      </c>
      <c r="AF5074" s="131">
        <v>0</v>
      </c>
      <c r="AG5074" s="131">
        <v>0</v>
      </c>
      <c r="AH5074" s="43">
        <v>0</v>
      </c>
      <c r="AJ5074" s="69"/>
    </row>
    <row r="5075" spans="4:36">
      <c r="D5075" s="62">
        <v>2017</v>
      </c>
      <c r="E5075" s="62">
        <v>1</v>
      </c>
      <c r="F5075" s="62">
        <v>2017</v>
      </c>
      <c r="G5075" s="62">
        <v>2017</v>
      </c>
      <c r="H5075" s="131">
        <v>0</v>
      </c>
      <c r="I5075" s="131">
        <v>0</v>
      </c>
      <c r="J5075" s="131">
        <v>0</v>
      </c>
      <c r="K5075" s="131">
        <v>0</v>
      </c>
      <c r="L5075" s="131">
        <v>0</v>
      </c>
      <c r="M5075" s="131">
        <v>0</v>
      </c>
      <c r="N5075" s="131">
        <v>0</v>
      </c>
      <c r="O5075" s="131">
        <v>0</v>
      </c>
      <c r="P5075" s="131">
        <v>0</v>
      </c>
      <c r="Q5075" s="131">
        <v>0</v>
      </c>
      <c r="R5075" s="131">
        <v>0</v>
      </c>
      <c r="S5075" s="131">
        <v>0</v>
      </c>
      <c r="T5075" s="131">
        <v>0</v>
      </c>
      <c r="U5075" s="131">
        <v>0</v>
      </c>
      <c r="V5075" s="131">
        <v>0</v>
      </c>
      <c r="W5075" s="131">
        <v>0</v>
      </c>
      <c r="X5075" s="132">
        <v>0</v>
      </c>
      <c r="Y5075" s="131">
        <v>0</v>
      </c>
      <c r="Z5075" s="131">
        <v>0</v>
      </c>
      <c r="AA5075" s="131">
        <v>0</v>
      </c>
      <c r="AB5075" s="131">
        <v>0</v>
      </c>
      <c r="AC5075" s="131">
        <v>0</v>
      </c>
      <c r="AD5075" s="131">
        <v>0</v>
      </c>
      <c r="AE5075" s="131">
        <v>0</v>
      </c>
      <c r="AF5075" s="131">
        <v>0</v>
      </c>
      <c r="AG5075" s="131">
        <v>0</v>
      </c>
      <c r="AH5075" s="43">
        <v>0</v>
      </c>
      <c r="AJ5075" s="69"/>
    </row>
    <row r="5076" spans="4:36">
      <c r="D5076" s="62">
        <v>2017</v>
      </c>
      <c r="E5076" s="62">
        <v>2</v>
      </c>
      <c r="F5076" s="62">
        <v>2017</v>
      </c>
      <c r="G5076" s="62">
        <v>2017</v>
      </c>
      <c r="H5076" s="131">
        <v>0</v>
      </c>
      <c r="I5076" s="131">
        <v>0</v>
      </c>
      <c r="J5076" s="131">
        <v>0</v>
      </c>
      <c r="K5076" s="131">
        <v>0</v>
      </c>
      <c r="L5076" s="131">
        <v>0</v>
      </c>
      <c r="M5076" s="131">
        <v>0</v>
      </c>
      <c r="N5076" s="131">
        <v>0</v>
      </c>
      <c r="O5076" s="131">
        <v>0</v>
      </c>
      <c r="P5076" s="131">
        <v>0</v>
      </c>
      <c r="Q5076" s="131">
        <v>0</v>
      </c>
      <c r="R5076" s="131">
        <v>0</v>
      </c>
      <c r="S5076" s="131">
        <v>0</v>
      </c>
      <c r="T5076" s="131">
        <v>0</v>
      </c>
      <c r="U5076" s="131">
        <v>0</v>
      </c>
      <c r="V5076" s="131">
        <v>0</v>
      </c>
      <c r="W5076" s="131">
        <v>0</v>
      </c>
      <c r="X5076" s="132">
        <v>0</v>
      </c>
      <c r="Y5076" s="131">
        <v>0</v>
      </c>
      <c r="Z5076" s="131">
        <v>0</v>
      </c>
      <c r="AA5076" s="131">
        <v>0</v>
      </c>
      <c r="AB5076" s="131">
        <v>0</v>
      </c>
      <c r="AC5076" s="131">
        <v>0</v>
      </c>
      <c r="AD5076" s="131">
        <v>0</v>
      </c>
      <c r="AE5076" s="131">
        <v>0</v>
      </c>
      <c r="AF5076" s="131">
        <v>0</v>
      </c>
      <c r="AG5076" s="131">
        <v>0</v>
      </c>
      <c r="AH5076" s="43">
        <v>0</v>
      </c>
      <c r="AJ5076" s="69"/>
    </row>
    <row r="5077" spans="4:36">
      <c r="D5077" s="62">
        <v>2017</v>
      </c>
      <c r="E5077" s="62">
        <v>3</v>
      </c>
      <c r="F5077" s="62">
        <v>2017</v>
      </c>
      <c r="G5077" s="62">
        <v>2017</v>
      </c>
      <c r="H5077" s="131">
        <v>0</v>
      </c>
      <c r="I5077" s="131">
        <v>0</v>
      </c>
      <c r="J5077" s="131">
        <v>0</v>
      </c>
      <c r="K5077" s="131">
        <v>0</v>
      </c>
      <c r="L5077" s="131">
        <v>0</v>
      </c>
      <c r="M5077" s="131">
        <v>0</v>
      </c>
      <c r="N5077" s="131">
        <v>0</v>
      </c>
      <c r="O5077" s="131">
        <v>0</v>
      </c>
      <c r="P5077" s="131">
        <v>0</v>
      </c>
      <c r="Q5077" s="131">
        <v>0</v>
      </c>
      <c r="R5077" s="131">
        <v>0</v>
      </c>
      <c r="S5077" s="131">
        <v>0</v>
      </c>
      <c r="T5077" s="131">
        <v>0</v>
      </c>
      <c r="U5077" s="131">
        <v>0</v>
      </c>
      <c r="V5077" s="131">
        <v>0</v>
      </c>
      <c r="W5077" s="131">
        <v>0</v>
      </c>
      <c r="X5077" s="132">
        <v>0</v>
      </c>
      <c r="Y5077" s="131">
        <v>0</v>
      </c>
      <c r="Z5077" s="131">
        <v>0</v>
      </c>
      <c r="AA5077" s="131">
        <v>0</v>
      </c>
      <c r="AB5077" s="131">
        <v>0</v>
      </c>
      <c r="AC5077" s="131">
        <v>0</v>
      </c>
      <c r="AD5077" s="131">
        <v>0</v>
      </c>
      <c r="AE5077" s="131">
        <v>0</v>
      </c>
      <c r="AF5077" s="131">
        <v>0</v>
      </c>
      <c r="AG5077" s="131">
        <v>0</v>
      </c>
      <c r="AH5077" s="43">
        <v>0</v>
      </c>
      <c r="AJ5077" s="69"/>
    </row>
    <row r="5078" spans="4:36">
      <c r="D5078" s="62">
        <v>2017</v>
      </c>
      <c r="E5078" s="62">
        <v>4</v>
      </c>
      <c r="F5078" s="62">
        <v>2017</v>
      </c>
      <c r="G5078" s="62">
        <v>2017</v>
      </c>
      <c r="H5078" s="131">
        <v>0</v>
      </c>
      <c r="I5078" s="131">
        <v>0</v>
      </c>
      <c r="J5078" s="131">
        <v>0</v>
      </c>
      <c r="K5078" s="131">
        <v>0</v>
      </c>
      <c r="L5078" s="131">
        <v>0</v>
      </c>
      <c r="M5078" s="131">
        <v>0</v>
      </c>
      <c r="N5078" s="131">
        <v>0</v>
      </c>
      <c r="O5078" s="131">
        <v>0</v>
      </c>
      <c r="P5078" s="131">
        <v>0</v>
      </c>
      <c r="Q5078" s="131">
        <v>0</v>
      </c>
      <c r="R5078" s="131">
        <v>0</v>
      </c>
      <c r="S5078" s="131">
        <v>0</v>
      </c>
      <c r="T5078" s="131">
        <v>0</v>
      </c>
      <c r="U5078" s="131">
        <v>0</v>
      </c>
      <c r="V5078" s="131">
        <v>0</v>
      </c>
      <c r="W5078" s="131">
        <v>0</v>
      </c>
      <c r="X5078" s="132">
        <v>0</v>
      </c>
      <c r="Y5078" s="131">
        <v>0</v>
      </c>
      <c r="Z5078" s="131">
        <v>0</v>
      </c>
      <c r="AA5078" s="131">
        <v>0</v>
      </c>
      <c r="AB5078" s="131">
        <v>0</v>
      </c>
      <c r="AC5078" s="131">
        <v>0</v>
      </c>
      <c r="AD5078" s="131">
        <v>0</v>
      </c>
      <c r="AE5078" s="131">
        <v>0</v>
      </c>
      <c r="AF5078" s="131">
        <v>0</v>
      </c>
      <c r="AG5078" s="131">
        <v>0</v>
      </c>
      <c r="AH5078" s="43">
        <v>0</v>
      </c>
      <c r="AJ5078" s="69"/>
    </row>
    <row r="5079" spans="4:36">
      <c r="D5079" s="62">
        <v>2017</v>
      </c>
      <c r="E5079" s="62">
        <v>5</v>
      </c>
      <c r="F5079" s="62">
        <v>2017</v>
      </c>
      <c r="G5079" s="62">
        <v>2018</v>
      </c>
      <c r="H5079" s="131">
        <v>0</v>
      </c>
      <c r="I5079" s="131">
        <v>0</v>
      </c>
      <c r="J5079" s="131">
        <v>0</v>
      </c>
      <c r="K5079" s="131">
        <v>0</v>
      </c>
      <c r="L5079" s="131">
        <v>0</v>
      </c>
      <c r="M5079" s="131">
        <v>0</v>
      </c>
      <c r="N5079" s="131">
        <v>0</v>
      </c>
      <c r="O5079" s="131">
        <v>0</v>
      </c>
      <c r="P5079" s="131">
        <v>0</v>
      </c>
      <c r="Q5079" s="131">
        <v>0</v>
      </c>
      <c r="R5079" s="131">
        <v>0</v>
      </c>
      <c r="S5079" s="131">
        <v>0</v>
      </c>
      <c r="T5079" s="131">
        <v>0</v>
      </c>
      <c r="U5079" s="131">
        <v>0</v>
      </c>
      <c r="V5079" s="131">
        <v>0</v>
      </c>
      <c r="W5079" s="131">
        <v>0</v>
      </c>
      <c r="X5079" s="132">
        <v>0</v>
      </c>
      <c r="Y5079" s="131">
        <v>0</v>
      </c>
      <c r="Z5079" s="131">
        <v>0</v>
      </c>
      <c r="AA5079" s="131">
        <v>0</v>
      </c>
      <c r="AB5079" s="131">
        <v>0</v>
      </c>
      <c r="AC5079" s="131">
        <v>0</v>
      </c>
      <c r="AD5079" s="131">
        <v>0</v>
      </c>
      <c r="AE5079" s="131">
        <v>0</v>
      </c>
      <c r="AF5079" s="131">
        <v>0</v>
      </c>
      <c r="AG5079" s="131">
        <v>0</v>
      </c>
      <c r="AH5079" s="43">
        <v>0</v>
      </c>
      <c r="AJ5079" s="69"/>
    </row>
    <row r="5080" spans="4:36">
      <c r="D5080" s="62">
        <v>2017</v>
      </c>
      <c r="E5080" s="62">
        <v>6</v>
      </c>
      <c r="F5080" s="62">
        <v>2017</v>
      </c>
      <c r="G5080" s="62">
        <v>2018</v>
      </c>
      <c r="H5080" s="131">
        <v>0</v>
      </c>
      <c r="I5080" s="131">
        <v>0</v>
      </c>
      <c r="J5080" s="131">
        <v>0</v>
      </c>
      <c r="K5080" s="131">
        <v>0</v>
      </c>
      <c r="L5080" s="131">
        <v>0</v>
      </c>
      <c r="M5080" s="131">
        <v>0</v>
      </c>
      <c r="N5080" s="131">
        <v>0</v>
      </c>
      <c r="O5080" s="131">
        <v>0</v>
      </c>
      <c r="P5080" s="131">
        <v>0</v>
      </c>
      <c r="Q5080" s="131">
        <v>0</v>
      </c>
      <c r="R5080" s="131">
        <v>0</v>
      </c>
      <c r="S5080" s="131">
        <v>0</v>
      </c>
      <c r="T5080" s="131">
        <v>0</v>
      </c>
      <c r="U5080" s="131">
        <v>0</v>
      </c>
      <c r="V5080" s="131">
        <v>0</v>
      </c>
      <c r="W5080" s="131">
        <v>0</v>
      </c>
      <c r="X5080" s="132">
        <v>0</v>
      </c>
      <c r="Y5080" s="131">
        <v>0</v>
      </c>
      <c r="Z5080" s="131">
        <v>0</v>
      </c>
      <c r="AA5080" s="131">
        <v>0</v>
      </c>
      <c r="AB5080" s="131">
        <v>0</v>
      </c>
      <c r="AC5080" s="131">
        <v>0</v>
      </c>
      <c r="AD5080" s="131">
        <v>0</v>
      </c>
      <c r="AE5080" s="131">
        <v>0</v>
      </c>
      <c r="AF5080" s="131">
        <v>0</v>
      </c>
      <c r="AG5080" s="131">
        <v>0</v>
      </c>
      <c r="AH5080" s="43">
        <v>0</v>
      </c>
      <c r="AJ5080" s="69"/>
    </row>
    <row r="5081" spans="4:36">
      <c r="D5081" s="62">
        <v>2017</v>
      </c>
      <c r="E5081" s="62">
        <v>7</v>
      </c>
      <c r="F5081" s="62">
        <v>2018</v>
      </c>
      <c r="G5081" s="62">
        <v>2018</v>
      </c>
      <c r="H5081" s="131">
        <v>0</v>
      </c>
      <c r="I5081" s="131">
        <v>0</v>
      </c>
      <c r="J5081" s="131">
        <v>0</v>
      </c>
      <c r="K5081" s="131">
        <v>0</v>
      </c>
      <c r="L5081" s="131">
        <v>0</v>
      </c>
      <c r="M5081" s="131">
        <v>0</v>
      </c>
      <c r="N5081" s="131">
        <v>0</v>
      </c>
      <c r="O5081" s="131">
        <v>0</v>
      </c>
      <c r="P5081" s="131">
        <v>0</v>
      </c>
      <c r="Q5081" s="131">
        <v>0</v>
      </c>
      <c r="R5081" s="131">
        <v>0</v>
      </c>
      <c r="S5081" s="131">
        <v>0</v>
      </c>
      <c r="T5081" s="131">
        <v>0</v>
      </c>
      <c r="U5081" s="131">
        <v>0</v>
      </c>
      <c r="V5081" s="131">
        <v>0</v>
      </c>
      <c r="W5081" s="131">
        <v>0</v>
      </c>
      <c r="X5081" s="132">
        <v>0</v>
      </c>
      <c r="Y5081" s="131">
        <v>0</v>
      </c>
      <c r="Z5081" s="131">
        <v>0</v>
      </c>
      <c r="AA5081" s="131">
        <v>0</v>
      </c>
      <c r="AB5081" s="131">
        <v>0</v>
      </c>
      <c r="AC5081" s="131">
        <v>0</v>
      </c>
      <c r="AD5081" s="131">
        <v>0</v>
      </c>
      <c r="AE5081" s="131">
        <v>0</v>
      </c>
      <c r="AF5081" s="131">
        <v>0</v>
      </c>
      <c r="AG5081" s="131">
        <v>0</v>
      </c>
      <c r="AH5081" s="43">
        <v>0</v>
      </c>
      <c r="AJ5081" s="69"/>
    </row>
    <row r="5082" spans="4:36">
      <c r="D5082" s="62">
        <v>2017</v>
      </c>
      <c r="E5082" s="62">
        <v>8</v>
      </c>
      <c r="F5082" s="62">
        <v>2018</v>
      </c>
      <c r="G5082" s="62">
        <v>2018</v>
      </c>
      <c r="H5082" s="131">
        <v>0</v>
      </c>
      <c r="I5082" s="131">
        <v>0</v>
      </c>
      <c r="J5082" s="131">
        <v>0</v>
      </c>
      <c r="K5082" s="131">
        <v>0</v>
      </c>
      <c r="L5082" s="131">
        <v>0</v>
      </c>
      <c r="M5082" s="131">
        <v>0</v>
      </c>
      <c r="N5082" s="131">
        <v>0</v>
      </c>
      <c r="O5082" s="131">
        <v>0</v>
      </c>
      <c r="P5082" s="131">
        <v>0</v>
      </c>
      <c r="Q5082" s="131">
        <v>0</v>
      </c>
      <c r="R5082" s="131">
        <v>0</v>
      </c>
      <c r="S5082" s="131">
        <v>0</v>
      </c>
      <c r="T5082" s="131">
        <v>0</v>
      </c>
      <c r="U5082" s="131">
        <v>0</v>
      </c>
      <c r="V5082" s="131">
        <v>0</v>
      </c>
      <c r="W5082" s="131">
        <v>0</v>
      </c>
      <c r="X5082" s="132">
        <v>0</v>
      </c>
      <c r="Y5082" s="131">
        <v>0</v>
      </c>
      <c r="Z5082" s="131">
        <v>0</v>
      </c>
      <c r="AA5082" s="131">
        <v>0</v>
      </c>
      <c r="AB5082" s="131">
        <v>0</v>
      </c>
      <c r="AC5082" s="131">
        <v>0</v>
      </c>
      <c r="AD5082" s="131">
        <v>0</v>
      </c>
      <c r="AE5082" s="131">
        <v>0</v>
      </c>
      <c r="AF5082" s="131">
        <v>0</v>
      </c>
      <c r="AG5082" s="131">
        <v>0</v>
      </c>
      <c r="AH5082" s="43">
        <v>0</v>
      </c>
      <c r="AJ5082" s="69"/>
    </row>
    <row r="5083" spans="4:36">
      <c r="D5083" s="62">
        <v>2017</v>
      </c>
      <c r="E5083" s="62">
        <v>9</v>
      </c>
      <c r="F5083" s="62">
        <v>2018</v>
      </c>
      <c r="G5083" s="62">
        <v>2018</v>
      </c>
      <c r="H5083" s="131">
        <v>0</v>
      </c>
      <c r="I5083" s="131">
        <v>0</v>
      </c>
      <c r="J5083" s="131">
        <v>0</v>
      </c>
      <c r="K5083" s="131">
        <v>0</v>
      </c>
      <c r="L5083" s="131">
        <v>0</v>
      </c>
      <c r="M5083" s="131">
        <v>0</v>
      </c>
      <c r="N5083" s="131">
        <v>0</v>
      </c>
      <c r="O5083" s="131">
        <v>0</v>
      </c>
      <c r="P5083" s="131">
        <v>0</v>
      </c>
      <c r="Q5083" s="131">
        <v>0</v>
      </c>
      <c r="R5083" s="131">
        <v>0</v>
      </c>
      <c r="S5083" s="131">
        <v>0</v>
      </c>
      <c r="T5083" s="131">
        <v>0</v>
      </c>
      <c r="U5083" s="131">
        <v>0</v>
      </c>
      <c r="V5083" s="131">
        <v>0</v>
      </c>
      <c r="W5083" s="131">
        <v>0</v>
      </c>
      <c r="X5083" s="132">
        <v>0</v>
      </c>
      <c r="Y5083" s="131">
        <v>0</v>
      </c>
      <c r="Z5083" s="131">
        <v>0</v>
      </c>
      <c r="AA5083" s="131">
        <v>0</v>
      </c>
      <c r="AB5083" s="131">
        <v>0</v>
      </c>
      <c r="AC5083" s="131">
        <v>0</v>
      </c>
      <c r="AD5083" s="131">
        <v>0</v>
      </c>
      <c r="AE5083" s="131">
        <v>0</v>
      </c>
      <c r="AF5083" s="131">
        <v>0</v>
      </c>
      <c r="AG5083" s="131">
        <v>0</v>
      </c>
      <c r="AH5083" s="43">
        <v>0</v>
      </c>
      <c r="AJ5083" s="69"/>
    </row>
    <row r="5084" spans="4:36">
      <c r="D5084" s="62">
        <v>2017</v>
      </c>
      <c r="E5084" s="62">
        <v>10</v>
      </c>
      <c r="F5084" s="62">
        <v>2018</v>
      </c>
      <c r="G5084" s="62">
        <v>2018</v>
      </c>
      <c r="H5084" s="131">
        <v>0</v>
      </c>
      <c r="I5084" s="131">
        <v>0</v>
      </c>
      <c r="J5084" s="131">
        <v>0</v>
      </c>
      <c r="K5084" s="131">
        <v>0</v>
      </c>
      <c r="L5084" s="131">
        <v>0</v>
      </c>
      <c r="M5084" s="131">
        <v>0</v>
      </c>
      <c r="N5084" s="131">
        <v>0</v>
      </c>
      <c r="O5084" s="131">
        <v>0</v>
      </c>
      <c r="P5084" s="131">
        <v>0</v>
      </c>
      <c r="Q5084" s="131">
        <v>0</v>
      </c>
      <c r="R5084" s="131">
        <v>0</v>
      </c>
      <c r="S5084" s="131">
        <v>0</v>
      </c>
      <c r="T5084" s="131">
        <v>0</v>
      </c>
      <c r="U5084" s="131">
        <v>0</v>
      </c>
      <c r="V5084" s="131">
        <v>0</v>
      </c>
      <c r="W5084" s="131">
        <v>0</v>
      </c>
      <c r="X5084" s="132">
        <v>0</v>
      </c>
      <c r="Y5084" s="131">
        <v>0</v>
      </c>
      <c r="Z5084" s="131">
        <v>0</v>
      </c>
      <c r="AA5084" s="131">
        <v>0</v>
      </c>
      <c r="AB5084" s="131">
        <v>0</v>
      </c>
      <c r="AC5084" s="131">
        <v>0</v>
      </c>
      <c r="AD5084" s="131">
        <v>0</v>
      </c>
      <c r="AE5084" s="131">
        <v>0</v>
      </c>
      <c r="AF5084" s="131">
        <v>0</v>
      </c>
      <c r="AG5084" s="131">
        <v>0</v>
      </c>
      <c r="AH5084" s="43">
        <v>0</v>
      </c>
      <c r="AJ5084" s="69"/>
    </row>
    <row r="5085" spans="4:36">
      <c r="D5085" s="62">
        <v>2017</v>
      </c>
      <c r="E5085" s="62">
        <v>11</v>
      </c>
      <c r="F5085" s="62">
        <v>2018</v>
      </c>
      <c r="G5085" s="62">
        <v>2018</v>
      </c>
      <c r="H5085" s="131">
        <v>0</v>
      </c>
      <c r="I5085" s="131">
        <v>0</v>
      </c>
      <c r="J5085" s="131">
        <v>0</v>
      </c>
      <c r="K5085" s="131">
        <v>0</v>
      </c>
      <c r="L5085" s="131">
        <v>0</v>
      </c>
      <c r="M5085" s="131">
        <v>0</v>
      </c>
      <c r="N5085" s="131">
        <v>0</v>
      </c>
      <c r="O5085" s="131">
        <v>0</v>
      </c>
      <c r="P5085" s="131">
        <v>0</v>
      </c>
      <c r="Q5085" s="131">
        <v>0</v>
      </c>
      <c r="R5085" s="131">
        <v>0</v>
      </c>
      <c r="S5085" s="131">
        <v>0</v>
      </c>
      <c r="T5085" s="131">
        <v>0</v>
      </c>
      <c r="U5085" s="131">
        <v>0</v>
      </c>
      <c r="V5085" s="131">
        <v>0</v>
      </c>
      <c r="W5085" s="131">
        <v>0</v>
      </c>
      <c r="X5085" s="132">
        <v>0</v>
      </c>
      <c r="Y5085" s="131">
        <v>0</v>
      </c>
      <c r="Z5085" s="131">
        <v>0</v>
      </c>
      <c r="AA5085" s="131">
        <v>0</v>
      </c>
      <c r="AB5085" s="131">
        <v>0</v>
      </c>
      <c r="AC5085" s="131">
        <v>0</v>
      </c>
      <c r="AD5085" s="131">
        <v>0</v>
      </c>
      <c r="AE5085" s="131">
        <v>0</v>
      </c>
      <c r="AF5085" s="131">
        <v>0</v>
      </c>
      <c r="AG5085" s="131">
        <v>0</v>
      </c>
      <c r="AH5085" s="43">
        <v>0</v>
      </c>
      <c r="AJ5085" s="69"/>
    </row>
    <row r="5086" spans="4:36">
      <c r="D5086" s="62">
        <v>2017</v>
      </c>
      <c r="E5086" s="62">
        <v>12</v>
      </c>
      <c r="F5086" s="62">
        <v>2018</v>
      </c>
      <c r="G5086" s="62">
        <v>2018</v>
      </c>
      <c r="H5086" s="131">
        <v>0</v>
      </c>
      <c r="I5086" s="131">
        <v>0</v>
      </c>
      <c r="J5086" s="131">
        <v>0</v>
      </c>
      <c r="K5086" s="131">
        <v>0</v>
      </c>
      <c r="L5086" s="131">
        <v>0</v>
      </c>
      <c r="M5086" s="131">
        <v>0</v>
      </c>
      <c r="N5086" s="131">
        <v>0</v>
      </c>
      <c r="O5086" s="131">
        <v>0</v>
      </c>
      <c r="P5086" s="131">
        <v>0</v>
      </c>
      <c r="Q5086" s="131">
        <v>0</v>
      </c>
      <c r="R5086" s="131">
        <v>0</v>
      </c>
      <c r="S5086" s="131">
        <v>0</v>
      </c>
      <c r="T5086" s="131">
        <v>0</v>
      </c>
      <c r="U5086" s="131">
        <v>0</v>
      </c>
      <c r="V5086" s="131">
        <v>0</v>
      </c>
      <c r="W5086" s="131">
        <v>0</v>
      </c>
      <c r="X5086" s="132">
        <v>0</v>
      </c>
      <c r="Y5086" s="131">
        <v>0</v>
      </c>
      <c r="Z5086" s="131">
        <v>0</v>
      </c>
      <c r="AA5086" s="131">
        <v>0</v>
      </c>
      <c r="AB5086" s="131">
        <v>0</v>
      </c>
      <c r="AC5086" s="131">
        <v>0</v>
      </c>
      <c r="AD5086" s="131">
        <v>0</v>
      </c>
      <c r="AE5086" s="131">
        <v>0</v>
      </c>
      <c r="AF5086" s="131">
        <v>0</v>
      </c>
      <c r="AG5086" s="131">
        <v>0</v>
      </c>
      <c r="AH5086" s="43">
        <v>0</v>
      </c>
      <c r="AJ5086" s="69"/>
    </row>
    <row r="5087" spans="4:36">
      <c r="D5087" s="62">
        <v>2018</v>
      </c>
      <c r="E5087" s="62">
        <v>1</v>
      </c>
      <c r="F5087" s="62">
        <v>2018</v>
      </c>
      <c r="G5087" s="62">
        <v>2018</v>
      </c>
      <c r="H5087" s="131">
        <v>0</v>
      </c>
      <c r="I5087" s="131">
        <v>0</v>
      </c>
      <c r="J5087" s="131">
        <v>0</v>
      </c>
      <c r="K5087" s="131">
        <v>0</v>
      </c>
      <c r="L5087" s="131">
        <v>0</v>
      </c>
      <c r="M5087" s="131">
        <v>0</v>
      </c>
      <c r="N5087" s="131">
        <v>0</v>
      </c>
      <c r="O5087" s="131">
        <v>0</v>
      </c>
      <c r="P5087" s="131">
        <v>0</v>
      </c>
      <c r="Q5087" s="131">
        <v>0</v>
      </c>
      <c r="R5087" s="131">
        <v>0</v>
      </c>
      <c r="S5087" s="131">
        <v>0</v>
      </c>
      <c r="T5087" s="131">
        <v>0</v>
      </c>
      <c r="U5087" s="131">
        <v>0</v>
      </c>
      <c r="V5087" s="131">
        <v>0</v>
      </c>
      <c r="W5087" s="131">
        <v>0</v>
      </c>
      <c r="X5087" s="132">
        <v>0</v>
      </c>
      <c r="Y5087" s="131">
        <v>0</v>
      </c>
      <c r="Z5087" s="131">
        <v>0</v>
      </c>
      <c r="AA5087" s="131">
        <v>0</v>
      </c>
      <c r="AB5087" s="131">
        <v>0</v>
      </c>
      <c r="AC5087" s="131">
        <v>0</v>
      </c>
      <c r="AD5087" s="131">
        <v>0</v>
      </c>
      <c r="AE5087" s="131">
        <v>0</v>
      </c>
      <c r="AF5087" s="131">
        <v>0</v>
      </c>
      <c r="AG5087" s="131">
        <v>0</v>
      </c>
      <c r="AH5087" s="43">
        <v>0</v>
      </c>
      <c r="AJ5087" s="69"/>
    </row>
    <row r="5088" spans="4:36">
      <c r="D5088" s="62">
        <v>2018</v>
      </c>
      <c r="E5088" s="62">
        <v>2</v>
      </c>
      <c r="F5088" s="62">
        <v>2018</v>
      </c>
      <c r="G5088" s="62">
        <v>2018</v>
      </c>
      <c r="H5088" s="131">
        <v>0</v>
      </c>
      <c r="I5088" s="131">
        <v>0</v>
      </c>
      <c r="J5088" s="131">
        <v>0</v>
      </c>
      <c r="K5088" s="131">
        <v>0</v>
      </c>
      <c r="L5088" s="131">
        <v>0</v>
      </c>
      <c r="M5088" s="131">
        <v>0</v>
      </c>
      <c r="N5088" s="131">
        <v>0</v>
      </c>
      <c r="O5088" s="131">
        <v>0</v>
      </c>
      <c r="P5088" s="131">
        <v>0</v>
      </c>
      <c r="Q5088" s="131">
        <v>0</v>
      </c>
      <c r="R5088" s="131">
        <v>0</v>
      </c>
      <c r="S5088" s="131">
        <v>0</v>
      </c>
      <c r="T5088" s="131">
        <v>0</v>
      </c>
      <c r="U5088" s="131">
        <v>0</v>
      </c>
      <c r="V5088" s="131">
        <v>0</v>
      </c>
      <c r="W5088" s="131">
        <v>0</v>
      </c>
      <c r="X5088" s="132">
        <v>0</v>
      </c>
      <c r="Y5088" s="131">
        <v>0</v>
      </c>
      <c r="Z5088" s="131">
        <v>0</v>
      </c>
      <c r="AA5088" s="131">
        <v>0</v>
      </c>
      <c r="AB5088" s="131">
        <v>0</v>
      </c>
      <c r="AC5088" s="131">
        <v>0</v>
      </c>
      <c r="AD5088" s="131">
        <v>0</v>
      </c>
      <c r="AE5088" s="131">
        <v>0</v>
      </c>
      <c r="AF5088" s="131">
        <v>0</v>
      </c>
      <c r="AG5088" s="131">
        <v>0</v>
      </c>
      <c r="AH5088" s="43">
        <v>0</v>
      </c>
      <c r="AJ5088" s="69"/>
    </row>
    <row r="5089" spans="4:36">
      <c r="D5089" s="62">
        <v>2018</v>
      </c>
      <c r="E5089" s="62">
        <v>3</v>
      </c>
      <c r="F5089" s="62">
        <v>2018</v>
      </c>
      <c r="G5089" s="62">
        <v>2018</v>
      </c>
      <c r="H5089" s="131">
        <v>0</v>
      </c>
      <c r="I5089" s="131">
        <v>0</v>
      </c>
      <c r="J5089" s="131">
        <v>0</v>
      </c>
      <c r="K5089" s="131">
        <v>0</v>
      </c>
      <c r="L5089" s="131">
        <v>0</v>
      </c>
      <c r="M5089" s="131">
        <v>0</v>
      </c>
      <c r="N5089" s="131">
        <v>0</v>
      </c>
      <c r="O5089" s="131">
        <v>0</v>
      </c>
      <c r="P5089" s="131">
        <v>0</v>
      </c>
      <c r="Q5089" s="131">
        <v>0</v>
      </c>
      <c r="R5089" s="131">
        <v>0</v>
      </c>
      <c r="S5089" s="131">
        <v>0</v>
      </c>
      <c r="T5089" s="131">
        <v>0</v>
      </c>
      <c r="U5089" s="131">
        <v>0</v>
      </c>
      <c r="V5089" s="131">
        <v>0</v>
      </c>
      <c r="W5089" s="131">
        <v>0</v>
      </c>
      <c r="X5089" s="132">
        <v>0</v>
      </c>
      <c r="Y5089" s="131">
        <v>0</v>
      </c>
      <c r="Z5089" s="131">
        <v>0</v>
      </c>
      <c r="AA5089" s="131">
        <v>0</v>
      </c>
      <c r="AB5089" s="131">
        <v>0</v>
      </c>
      <c r="AC5089" s="131">
        <v>0</v>
      </c>
      <c r="AD5089" s="131">
        <v>0</v>
      </c>
      <c r="AE5089" s="131">
        <v>0</v>
      </c>
      <c r="AF5089" s="131">
        <v>0</v>
      </c>
      <c r="AG5089" s="131">
        <v>0</v>
      </c>
      <c r="AH5089" s="43">
        <v>0</v>
      </c>
      <c r="AJ5089" s="69"/>
    </row>
    <row r="5090" spans="4:36">
      <c r="D5090" s="62">
        <v>2018</v>
      </c>
      <c r="E5090" s="62">
        <v>4</v>
      </c>
      <c r="F5090" s="62">
        <v>2018</v>
      </c>
      <c r="G5090" s="62">
        <v>2018</v>
      </c>
      <c r="H5090" s="131">
        <v>0</v>
      </c>
      <c r="I5090" s="131">
        <v>0</v>
      </c>
      <c r="J5090" s="131">
        <v>0</v>
      </c>
      <c r="K5090" s="131">
        <v>0</v>
      </c>
      <c r="L5090" s="131">
        <v>0</v>
      </c>
      <c r="M5090" s="131">
        <v>0</v>
      </c>
      <c r="N5090" s="131">
        <v>0</v>
      </c>
      <c r="O5090" s="131">
        <v>0</v>
      </c>
      <c r="P5090" s="131">
        <v>0</v>
      </c>
      <c r="Q5090" s="131">
        <v>0</v>
      </c>
      <c r="R5090" s="131">
        <v>0</v>
      </c>
      <c r="S5090" s="131">
        <v>0</v>
      </c>
      <c r="T5090" s="131">
        <v>0</v>
      </c>
      <c r="U5090" s="131">
        <v>0</v>
      </c>
      <c r="V5090" s="131">
        <v>0</v>
      </c>
      <c r="W5090" s="131">
        <v>0</v>
      </c>
      <c r="X5090" s="132">
        <v>0</v>
      </c>
      <c r="Y5090" s="131">
        <v>0</v>
      </c>
      <c r="Z5090" s="131">
        <v>0</v>
      </c>
      <c r="AA5090" s="131">
        <v>0</v>
      </c>
      <c r="AB5090" s="131">
        <v>0</v>
      </c>
      <c r="AC5090" s="131">
        <v>0</v>
      </c>
      <c r="AD5090" s="131">
        <v>0</v>
      </c>
      <c r="AE5090" s="131">
        <v>0</v>
      </c>
      <c r="AF5090" s="131">
        <v>0</v>
      </c>
      <c r="AG5090" s="131">
        <v>0</v>
      </c>
      <c r="AH5090" s="43">
        <v>0</v>
      </c>
      <c r="AJ5090" s="69"/>
    </row>
    <row r="5091" spans="4:36">
      <c r="D5091" s="62">
        <v>2018</v>
      </c>
      <c r="E5091" s="62">
        <v>5</v>
      </c>
      <c r="F5091" s="62">
        <v>2018</v>
      </c>
      <c r="G5091" s="62">
        <v>2019</v>
      </c>
      <c r="H5091" s="131">
        <v>0</v>
      </c>
      <c r="I5091" s="131">
        <v>0</v>
      </c>
      <c r="J5091" s="131">
        <v>0</v>
      </c>
      <c r="K5091" s="131">
        <v>0</v>
      </c>
      <c r="L5091" s="131">
        <v>0</v>
      </c>
      <c r="M5091" s="131">
        <v>0</v>
      </c>
      <c r="N5091" s="131">
        <v>0</v>
      </c>
      <c r="O5091" s="131">
        <v>0</v>
      </c>
      <c r="P5091" s="131">
        <v>0</v>
      </c>
      <c r="Q5091" s="131">
        <v>0</v>
      </c>
      <c r="R5091" s="131">
        <v>0</v>
      </c>
      <c r="S5091" s="131">
        <v>0</v>
      </c>
      <c r="T5091" s="131">
        <v>0</v>
      </c>
      <c r="U5091" s="131">
        <v>0</v>
      </c>
      <c r="V5091" s="131">
        <v>0</v>
      </c>
      <c r="W5091" s="131">
        <v>0</v>
      </c>
      <c r="X5091" s="132">
        <v>0</v>
      </c>
      <c r="Y5091" s="131">
        <v>0</v>
      </c>
      <c r="Z5091" s="131">
        <v>0</v>
      </c>
      <c r="AA5091" s="131">
        <v>0</v>
      </c>
      <c r="AB5091" s="131">
        <v>0</v>
      </c>
      <c r="AC5091" s="131">
        <v>0</v>
      </c>
      <c r="AD5091" s="131">
        <v>0</v>
      </c>
      <c r="AE5091" s="131">
        <v>0</v>
      </c>
      <c r="AF5091" s="131">
        <v>0</v>
      </c>
      <c r="AG5091" s="131">
        <v>0</v>
      </c>
      <c r="AH5091" s="43">
        <v>0</v>
      </c>
      <c r="AJ5091" s="69"/>
    </row>
    <row r="5092" spans="4:36">
      <c r="D5092" s="62">
        <v>2018</v>
      </c>
      <c r="E5092" s="62">
        <v>6</v>
      </c>
      <c r="F5092" s="62">
        <v>2018</v>
      </c>
      <c r="G5092" s="62">
        <v>2019</v>
      </c>
      <c r="H5092" s="131">
        <v>0</v>
      </c>
      <c r="I5092" s="131">
        <v>0</v>
      </c>
      <c r="J5092" s="131">
        <v>0</v>
      </c>
      <c r="K5092" s="131">
        <v>0</v>
      </c>
      <c r="L5092" s="131">
        <v>0</v>
      </c>
      <c r="M5092" s="131">
        <v>0</v>
      </c>
      <c r="N5092" s="131">
        <v>0</v>
      </c>
      <c r="O5092" s="131">
        <v>0</v>
      </c>
      <c r="P5092" s="131">
        <v>0</v>
      </c>
      <c r="Q5092" s="131">
        <v>0</v>
      </c>
      <c r="R5092" s="131">
        <v>0</v>
      </c>
      <c r="S5092" s="131">
        <v>0</v>
      </c>
      <c r="T5092" s="131">
        <v>0</v>
      </c>
      <c r="U5092" s="131">
        <v>0</v>
      </c>
      <c r="V5092" s="131">
        <v>0</v>
      </c>
      <c r="W5092" s="131">
        <v>0</v>
      </c>
      <c r="X5092" s="132">
        <v>0</v>
      </c>
      <c r="Y5092" s="131">
        <v>0</v>
      </c>
      <c r="Z5092" s="131">
        <v>0</v>
      </c>
      <c r="AA5092" s="131">
        <v>0</v>
      </c>
      <c r="AB5092" s="131">
        <v>0</v>
      </c>
      <c r="AC5092" s="131">
        <v>0</v>
      </c>
      <c r="AD5092" s="131">
        <v>0</v>
      </c>
      <c r="AE5092" s="131">
        <v>0</v>
      </c>
      <c r="AF5092" s="131">
        <v>0</v>
      </c>
      <c r="AG5092" s="131">
        <v>0</v>
      </c>
      <c r="AH5092" s="43">
        <v>0</v>
      </c>
      <c r="AJ5092" s="69"/>
    </row>
    <row r="5093" spans="4:36">
      <c r="D5093" s="62">
        <v>2018</v>
      </c>
      <c r="E5093" s="62">
        <v>7</v>
      </c>
      <c r="F5093" s="62">
        <v>2019</v>
      </c>
      <c r="G5093" s="62">
        <v>2019</v>
      </c>
      <c r="H5093" s="131">
        <v>0</v>
      </c>
      <c r="I5093" s="131">
        <v>0</v>
      </c>
      <c r="J5093" s="131">
        <v>0</v>
      </c>
      <c r="K5093" s="131">
        <v>0</v>
      </c>
      <c r="L5093" s="131">
        <v>0</v>
      </c>
      <c r="M5093" s="131">
        <v>0</v>
      </c>
      <c r="N5093" s="131">
        <v>0</v>
      </c>
      <c r="O5093" s="131">
        <v>0</v>
      </c>
      <c r="P5093" s="131">
        <v>0</v>
      </c>
      <c r="Q5093" s="131">
        <v>0</v>
      </c>
      <c r="R5093" s="131">
        <v>0</v>
      </c>
      <c r="S5093" s="131">
        <v>0</v>
      </c>
      <c r="T5093" s="131">
        <v>0</v>
      </c>
      <c r="U5093" s="131">
        <v>0</v>
      </c>
      <c r="V5093" s="131">
        <v>0</v>
      </c>
      <c r="W5093" s="131">
        <v>0</v>
      </c>
      <c r="X5093" s="132">
        <v>0</v>
      </c>
      <c r="Y5093" s="131">
        <v>0</v>
      </c>
      <c r="Z5093" s="131">
        <v>0</v>
      </c>
      <c r="AA5093" s="131">
        <v>0</v>
      </c>
      <c r="AB5093" s="131">
        <v>0</v>
      </c>
      <c r="AC5093" s="131">
        <v>0</v>
      </c>
      <c r="AD5093" s="131">
        <v>0</v>
      </c>
      <c r="AE5093" s="131">
        <v>0</v>
      </c>
      <c r="AF5093" s="131">
        <v>0</v>
      </c>
      <c r="AG5093" s="131">
        <v>0</v>
      </c>
      <c r="AH5093" s="43">
        <v>0</v>
      </c>
      <c r="AJ5093" s="69"/>
    </row>
    <row r="5094" spans="4:36">
      <c r="D5094" s="62">
        <v>2018</v>
      </c>
      <c r="E5094" s="62">
        <v>8</v>
      </c>
      <c r="F5094" s="62">
        <v>2019</v>
      </c>
      <c r="G5094" s="62">
        <v>2019</v>
      </c>
      <c r="H5094" s="131">
        <v>0</v>
      </c>
      <c r="I5094" s="131">
        <v>0</v>
      </c>
      <c r="J5094" s="131">
        <v>0</v>
      </c>
      <c r="K5094" s="131">
        <v>0</v>
      </c>
      <c r="L5094" s="131">
        <v>0</v>
      </c>
      <c r="M5094" s="131">
        <v>0</v>
      </c>
      <c r="N5094" s="131">
        <v>0</v>
      </c>
      <c r="O5094" s="131">
        <v>0</v>
      </c>
      <c r="P5094" s="131">
        <v>0</v>
      </c>
      <c r="Q5094" s="131">
        <v>0</v>
      </c>
      <c r="R5094" s="131">
        <v>0</v>
      </c>
      <c r="S5094" s="131">
        <v>0</v>
      </c>
      <c r="T5094" s="131">
        <v>0</v>
      </c>
      <c r="U5094" s="131">
        <v>0</v>
      </c>
      <c r="V5094" s="131">
        <v>0</v>
      </c>
      <c r="W5094" s="131">
        <v>0</v>
      </c>
      <c r="X5094" s="132">
        <v>0</v>
      </c>
      <c r="Y5094" s="131">
        <v>0</v>
      </c>
      <c r="Z5094" s="131">
        <v>0</v>
      </c>
      <c r="AA5094" s="131">
        <v>0</v>
      </c>
      <c r="AB5094" s="131">
        <v>0</v>
      </c>
      <c r="AC5094" s="131">
        <v>0</v>
      </c>
      <c r="AD5094" s="131">
        <v>0</v>
      </c>
      <c r="AE5094" s="131">
        <v>0</v>
      </c>
      <c r="AF5094" s="131">
        <v>0</v>
      </c>
      <c r="AG5094" s="131">
        <v>0</v>
      </c>
      <c r="AH5094" s="43">
        <v>0</v>
      </c>
      <c r="AJ5094" s="69"/>
    </row>
    <row r="5095" spans="4:36">
      <c r="D5095" s="62">
        <v>2018</v>
      </c>
      <c r="E5095" s="62">
        <v>9</v>
      </c>
      <c r="F5095" s="62">
        <v>2019</v>
      </c>
      <c r="G5095" s="62">
        <v>2019</v>
      </c>
      <c r="H5095" s="131">
        <v>0</v>
      </c>
      <c r="I5095" s="131">
        <v>0</v>
      </c>
      <c r="J5095" s="131">
        <v>0</v>
      </c>
      <c r="K5095" s="131">
        <v>0</v>
      </c>
      <c r="L5095" s="131">
        <v>0</v>
      </c>
      <c r="M5095" s="131">
        <v>0</v>
      </c>
      <c r="N5095" s="131">
        <v>0</v>
      </c>
      <c r="O5095" s="131">
        <v>0</v>
      </c>
      <c r="P5095" s="131">
        <v>0</v>
      </c>
      <c r="Q5095" s="131">
        <v>0</v>
      </c>
      <c r="R5095" s="131">
        <v>0</v>
      </c>
      <c r="S5095" s="131">
        <v>0</v>
      </c>
      <c r="T5095" s="131">
        <v>0</v>
      </c>
      <c r="U5095" s="131">
        <v>0</v>
      </c>
      <c r="V5095" s="131">
        <v>0</v>
      </c>
      <c r="W5095" s="131">
        <v>0</v>
      </c>
      <c r="X5095" s="132">
        <v>0</v>
      </c>
      <c r="Y5095" s="131">
        <v>0</v>
      </c>
      <c r="Z5095" s="131">
        <v>0</v>
      </c>
      <c r="AA5095" s="131">
        <v>0</v>
      </c>
      <c r="AB5095" s="131">
        <v>0</v>
      </c>
      <c r="AC5095" s="131">
        <v>0</v>
      </c>
      <c r="AD5095" s="131">
        <v>0</v>
      </c>
      <c r="AE5095" s="131">
        <v>0</v>
      </c>
      <c r="AF5095" s="131">
        <v>0</v>
      </c>
      <c r="AG5095" s="131">
        <v>0</v>
      </c>
      <c r="AH5095" s="43">
        <v>0</v>
      </c>
      <c r="AJ5095" s="69"/>
    </row>
    <row r="5096" spans="4:36">
      <c r="D5096" s="62">
        <v>2018</v>
      </c>
      <c r="E5096" s="62">
        <v>10</v>
      </c>
      <c r="F5096" s="62">
        <v>2019</v>
      </c>
      <c r="G5096" s="62">
        <v>2019</v>
      </c>
      <c r="H5096" s="131">
        <v>0</v>
      </c>
      <c r="I5096" s="131">
        <v>0</v>
      </c>
      <c r="J5096" s="131">
        <v>0</v>
      </c>
      <c r="K5096" s="131">
        <v>0</v>
      </c>
      <c r="L5096" s="131">
        <v>0</v>
      </c>
      <c r="M5096" s="131">
        <v>0</v>
      </c>
      <c r="N5096" s="131">
        <v>0</v>
      </c>
      <c r="O5096" s="131">
        <v>0</v>
      </c>
      <c r="P5096" s="131">
        <v>0</v>
      </c>
      <c r="Q5096" s="131">
        <v>0</v>
      </c>
      <c r="R5096" s="131">
        <v>0</v>
      </c>
      <c r="S5096" s="131">
        <v>0</v>
      </c>
      <c r="T5096" s="131">
        <v>0</v>
      </c>
      <c r="U5096" s="131">
        <v>0</v>
      </c>
      <c r="V5096" s="131">
        <v>0</v>
      </c>
      <c r="W5096" s="131">
        <v>0</v>
      </c>
      <c r="X5096" s="132">
        <v>0</v>
      </c>
      <c r="Y5096" s="131">
        <v>0</v>
      </c>
      <c r="Z5096" s="131">
        <v>0</v>
      </c>
      <c r="AA5096" s="131">
        <v>0</v>
      </c>
      <c r="AB5096" s="131">
        <v>0</v>
      </c>
      <c r="AC5096" s="131">
        <v>0</v>
      </c>
      <c r="AD5096" s="131">
        <v>0</v>
      </c>
      <c r="AE5096" s="131">
        <v>0</v>
      </c>
      <c r="AF5096" s="131">
        <v>0</v>
      </c>
      <c r="AG5096" s="131">
        <v>0</v>
      </c>
      <c r="AH5096" s="43">
        <v>0</v>
      </c>
      <c r="AJ5096" s="69"/>
    </row>
    <row r="5097" spans="4:36">
      <c r="D5097" s="62">
        <v>2018</v>
      </c>
      <c r="E5097" s="62">
        <v>11</v>
      </c>
      <c r="F5097" s="62">
        <v>2019</v>
      </c>
      <c r="G5097" s="62">
        <v>2019</v>
      </c>
      <c r="H5097" s="131">
        <v>0</v>
      </c>
      <c r="I5097" s="131">
        <v>0</v>
      </c>
      <c r="J5097" s="131">
        <v>0</v>
      </c>
      <c r="K5097" s="131">
        <v>0</v>
      </c>
      <c r="L5097" s="131">
        <v>0</v>
      </c>
      <c r="M5097" s="131">
        <v>0</v>
      </c>
      <c r="N5097" s="131">
        <v>0</v>
      </c>
      <c r="O5097" s="131">
        <v>0</v>
      </c>
      <c r="P5097" s="131">
        <v>0</v>
      </c>
      <c r="Q5097" s="131">
        <v>0</v>
      </c>
      <c r="R5097" s="131">
        <v>0</v>
      </c>
      <c r="S5097" s="131">
        <v>0</v>
      </c>
      <c r="T5097" s="131">
        <v>0</v>
      </c>
      <c r="U5097" s="131">
        <v>0</v>
      </c>
      <c r="V5097" s="131">
        <v>0</v>
      </c>
      <c r="W5097" s="131">
        <v>0</v>
      </c>
      <c r="X5097" s="132">
        <v>0</v>
      </c>
      <c r="Y5097" s="131">
        <v>0</v>
      </c>
      <c r="Z5097" s="131">
        <v>0</v>
      </c>
      <c r="AA5097" s="131">
        <v>0</v>
      </c>
      <c r="AB5097" s="131">
        <v>0</v>
      </c>
      <c r="AC5097" s="131">
        <v>0</v>
      </c>
      <c r="AD5097" s="131">
        <v>0</v>
      </c>
      <c r="AE5097" s="131">
        <v>0</v>
      </c>
      <c r="AF5097" s="131">
        <v>0</v>
      </c>
      <c r="AG5097" s="131">
        <v>0</v>
      </c>
      <c r="AH5097" s="43">
        <v>0</v>
      </c>
      <c r="AJ5097" s="69"/>
    </row>
    <row r="5098" spans="4:36">
      <c r="D5098" s="62">
        <v>2018</v>
      </c>
      <c r="E5098" s="62">
        <v>12</v>
      </c>
      <c r="F5098" s="62">
        <v>2019</v>
      </c>
      <c r="G5098" s="62">
        <v>2019</v>
      </c>
      <c r="H5098" s="131">
        <v>0</v>
      </c>
      <c r="I5098" s="131">
        <v>0</v>
      </c>
      <c r="J5098" s="131">
        <v>0</v>
      </c>
      <c r="K5098" s="131">
        <v>0</v>
      </c>
      <c r="L5098" s="131">
        <v>0</v>
      </c>
      <c r="M5098" s="131">
        <v>0</v>
      </c>
      <c r="N5098" s="131">
        <v>0</v>
      </c>
      <c r="O5098" s="131">
        <v>0</v>
      </c>
      <c r="P5098" s="131">
        <v>0</v>
      </c>
      <c r="Q5098" s="131">
        <v>0</v>
      </c>
      <c r="R5098" s="131">
        <v>0</v>
      </c>
      <c r="S5098" s="131">
        <v>0</v>
      </c>
      <c r="T5098" s="131">
        <v>0</v>
      </c>
      <c r="U5098" s="131">
        <v>0</v>
      </c>
      <c r="V5098" s="131">
        <v>0</v>
      </c>
      <c r="W5098" s="131">
        <v>0</v>
      </c>
      <c r="X5098" s="132">
        <v>0</v>
      </c>
      <c r="Y5098" s="131">
        <v>0</v>
      </c>
      <c r="Z5098" s="131">
        <v>0</v>
      </c>
      <c r="AA5098" s="131">
        <v>0</v>
      </c>
      <c r="AB5098" s="131">
        <v>0</v>
      </c>
      <c r="AC5098" s="131">
        <v>0</v>
      </c>
      <c r="AD5098" s="131">
        <v>0</v>
      </c>
      <c r="AE5098" s="131">
        <v>0</v>
      </c>
      <c r="AF5098" s="131">
        <v>0</v>
      </c>
      <c r="AG5098" s="131">
        <v>0</v>
      </c>
      <c r="AH5098" s="43">
        <v>0</v>
      </c>
      <c r="AJ5098" s="69"/>
    </row>
    <row r="5099" spans="4:36">
      <c r="D5099" s="62">
        <v>2019</v>
      </c>
      <c r="E5099" s="62">
        <v>1</v>
      </c>
      <c r="F5099" s="62">
        <v>2019</v>
      </c>
      <c r="G5099" s="62">
        <v>2019</v>
      </c>
      <c r="H5099" s="131">
        <v>0</v>
      </c>
      <c r="I5099" s="131">
        <v>0</v>
      </c>
      <c r="J5099" s="131">
        <v>0</v>
      </c>
      <c r="K5099" s="131">
        <v>0</v>
      </c>
      <c r="L5099" s="131">
        <v>0</v>
      </c>
      <c r="M5099" s="131">
        <v>0</v>
      </c>
      <c r="N5099" s="131">
        <v>0</v>
      </c>
      <c r="O5099" s="131">
        <v>0</v>
      </c>
      <c r="P5099" s="131">
        <v>0</v>
      </c>
      <c r="Q5099" s="131">
        <v>0</v>
      </c>
      <c r="R5099" s="131">
        <v>0</v>
      </c>
      <c r="S5099" s="131">
        <v>0</v>
      </c>
      <c r="T5099" s="131">
        <v>0</v>
      </c>
      <c r="U5099" s="131">
        <v>0</v>
      </c>
      <c r="V5099" s="131">
        <v>0</v>
      </c>
      <c r="W5099" s="131">
        <v>0</v>
      </c>
      <c r="X5099" s="132">
        <v>0</v>
      </c>
      <c r="Y5099" s="131">
        <v>0</v>
      </c>
      <c r="Z5099" s="131">
        <v>0</v>
      </c>
      <c r="AA5099" s="131">
        <v>0</v>
      </c>
      <c r="AB5099" s="131">
        <v>0</v>
      </c>
      <c r="AC5099" s="131">
        <v>0</v>
      </c>
      <c r="AD5099" s="131">
        <v>0</v>
      </c>
      <c r="AE5099" s="131">
        <v>0</v>
      </c>
      <c r="AF5099" s="131">
        <v>0</v>
      </c>
      <c r="AG5099" s="131">
        <v>0</v>
      </c>
      <c r="AH5099" s="43">
        <v>0</v>
      </c>
      <c r="AJ5099" s="69"/>
    </row>
    <row r="5100" spans="4:36">
      <c r="D5100" s="62">
        <v>2019</v>
      </c>
      <c r="E5100" s="62">
        <v>2</v>
      </c>
      <c r="F5100" s="62">
        <v>2019</v>
      </c>
      <c r="G5100" s="62">
        <v>2019</v>
      </c>
      <c r="H5100" s="131">
        <v>0</v>
      </c>
      <c r="I5100" s="131">
        <v>0</v>
      </c>
      <c r="J5100" s="131">
        <v>0</v>
      </c>
      <c r="K5100" s="131">
        <v>0</v>
      </c>
      <c r="L5100" s="131">
        <v>0</v>
      </c>
      <c r="M5100" s="131">
        <v>0</v>
      </c>
      <c r="N5100" s="131">
        <v>0</v>
      </c>
      <c r="O5100" s="131">
        <v>0</v>
      </c>
      <c r="P5100" s="131">
        <v>0</v>
      </c>
      <c r="Q5100" s="131">
        <v>0</v>
      </c>
      <c r="R5100" s="131">
        <v>0</v>
      </c>
      <c r="S5100" s="131">
        <v>0</v>
      </c>
      <c r="T5100" s="131">
        <v>0</v>
      </c>
      <c r="U5100" s="131">
        <v>0</v>
      </c>
      <c r="V5100" s="131">
        <v>0</v>
      </c>
      <c r="W5100" s="131">
        <v>0</v>
      </c>
      <c r="X5100" s="132">
        <v>0</v>
      </c>
      <c r="Y5100" s="131">
        <v>0</v>
      </c>
      <c r="Z5100" s="131">
        <v>0</v>
      </c>
      <c r="AA5100" s="131">
        <v>0</v>
      </c>
      <c r="AB5100" s="131">
        <v>0</v>
      </c>
      <c r="AC5100" s="131">
        <v>0</v>
      </c>
      <c r="AD5100" s="131">
        <v>0</v>
      </c>
      <c r="AE5100" s="131">
        <v>0</v>
      </c>
      <c r="AF5100" s="131">
        <v>0</v>
      </c>
      <c r="AG5100" s="131">
        <v>0</v>
      </c>
      <c r="AH5100" s="43">
        <v>0</v>
      </c>
      <c r="AJ5100" s="69"/>
    </row>
    <row r="5101" spans="4:36">
      <c r="D5101" s="62">
        <v>2019</v>
      </c>
      <c r="E5101" s="62">
        <v>3</v>
      </c>
      <c r="F5101" s="62">
        <v>2019</v>
      </c>
      <c r="G5101" s="62">
        <v>2019</v>
      </c>
      <c r="H5101" s="131">
        <v>0</v>
      </c>
      <c r="I5101" s="131">
        <v>0</v>
      </c>
      <c r="J5101" s="131">
        <v>0</v>
      </c>
      <c r="K5101" s="131">
        <v>0</v>
      </c>
      <c r="L5101" s="131">
        <v>0</v>
      </c>
      <c r="M5101" s="131">
        <v>0</v>
      </c>
      <c r="N5101" s="131">
        <v>0</v>
      </c>
      <c r="O5101" s="131">
        <v>0</v>
      </c>
      <c r="P5101" s="131">
        <v>0</v>
      </c>
      <c r="Q5101" s="131">
        <v>0</v>
      </c>
      <c r="R5101" s="131">
        <v>0</v>
      </c>
      <c r="S5101" s="131">
        <v>0</v>
      </c>
      <c r="T5101" s="131">
        <v>0</v>
      </c>
      <c r="U5101" s="131">
        <v>0</v>
      </c>
      <c r="V5101" s="131">
        <v>0</v>
      </c>
      <c r="W5101" s="131">
        <v>0</v>
      </c>
      <c r="X5101" s="132">
        <v>0</v>
      </c>
      <c r="Y5101" s="131">
        <v>0</v>
      </c>
      <c r="Z5101" s="131">
        <v>0</v>
      </c>
      <c r="AA5101" s="131">
        <v>0</v>
      </c>
      <c r="AB5101" s="131">
        <v>0</v>
      </c>
      <c r="AC5101" s="131">
        <v>0</v>
      </c>
      <c r="AD5101" s="131">
        <v>0</v>
      </c>
      <c r="AE5101" s="131">
        <v>0</v>
      </c>
      <c r="AF5101" s="131">
        <v>0</v>
      </c>
      <c r="AG5101" s="131">
        <v>0</v>
      </c>
      <c r="AH5101" s="43">
        <v>0</v>
      </c>
      <c r="AJ5101" s="69"/>
    </row>
    <row r="5102" spans="4:36">
      <c r="D5102" s="62">
        <v>2019</v>
      </c>
      <c r="E5102" s="62">
        <v>4</v>
      </c>
      <c r="F5102" s="62">
        <v>2019</v>
      </c>
      <c r="G5102" s="62">
        <v>2019</v>
      </c>
      <c r="H5102" s="131">
        <v>0</v>
      </c>
      <c r="I5102" s="131">
        <v>0</v>
      </c>
      <c r="J5102" s="131">
        <v>0</v>
      </c>
      <c r="K5102" s="131">
        <v>0</v>
      </c>
      <c r="L5102" s="131">
        <v>0</v>
      </c>
      <c r="M5102" s="131">
        <v>0</v>
      </c>
      <c r="N5102" s="131">
        <v>0</v>
      </c>
      <c r="O5102" s="131">
        <v>0</v>
      </c>
      <c r="P5102" s="131">
        <v>0</v>
      </c>
      <c r="Q5102" s="131">
        <v>0</v>
      </c>
      <c r="R5102" s="131">
        <v>0</v>
      </c>
      <c r="S5102" s="131">
        <v>0</v>
      </c>
      <c r="T5102" s="131">
        <v>0</v>
      </c>
      <c r="U5102" s="131">
        <v>0</v>
      </c>
      <c r="V5102" s="131">
        <v>0</v>
      </c>
      <c r="W5102" s="131">
        <v>0</v>
      </c>
      <c r="X5102" s="132">
        <v>0</v>
      </c>
      <c r="Y5102" s="131">
        <v>0</v>
      </c>
      <c r="Z5102" s="131">
        <v>0</v>
      </c>
      <c r="AA5102" s="131">
        <v>0</v>
      </c>
      <c r="AB5102" s="131">
        <v>0</v>
      </c>
      <c r="AC5102" s="131">
        <v>0</v>
      </c>
      <c r="AD5102" s="131">
        <v>0</v>
      </c>
      <c r="AE5102" s="131">
        <v>0</v>
      </c>
      <c r="AF5102" s="131">
        <v>0</v>
      </c>
      <c r="AG5102" s="131">
        <v>0</v>
      </c>
      <c r="AH5102" s="43">
        <v>0</v>
      </c>
      <c r="AJ5102" s="69"/>
    </row>
    <row r="5103" spans="4:36">
      <c r="D5103" s="62">
        <v>2019</v>
      </c>
      <c r="E5103" s="62">
        <v>5</v>
      </c>
      <c r="F5103" s="62">
        <v>2019</v>
      </c>
      <c r="G5103" s="62">
        <v>2020</v>
      </c>
      <c r="H5103" s="131">
        <v>0</v>
      </c>
      <c r="I5103" s="131">
        <v>0</v>
      </c>
      <c r="J5103" s="131">
        <v>0</v>
      </c>
      <c r="K5103" s="131">
        <v>0</v>
      </c>
      <c r="L5103" s="131">
        <v>0</v>
      </c>
      <c r="M5103" s="131">
        <v>0</v>
      </c>
      <c r="N5103" s="131">
        <v>0</v>
      </c>
      <c r="O5103" s="131">
        <v>0</v>
      </c>
      <c r="P5103" s="131">
        <v>0</v>
      </c>
      <c r="Q5103" s="131">
        <v>0</v>
      </c>
      <c r="R5103" s="131">
        <v>0</v>
      </c>
      <c r="S5103" s="131">
        <v>0</v>
      </c>
      <c r="T5103" s="131">
        <v>0</v>
      </c>
      <c r="U5103" s="131">
        <v>0</v>
      </c>
      <c r="V5103" s="131">
        <v>0</v>
      </c>
      <c r="W5103" s="131">
        <v>0</v>
      </c>
      <c r="X5103" s="132">
        <v>0</v>
      </c>
      <c r="Y5103" s="131">
        <v>0</v>
      </c>
      <c r="Z5103" s="131">
        <v>0</v>
      </c>
      <c r="AA5103" s="131">
        <v>0</v>
      </c>
      <c r="AB5103" s="131">
        <v>0</v>
      </c>
      <c r="AC5103" s="131">
        <v>0</v>
      </c>
      <c r="AD5103" s="131">
        <v>0</v>
      </c>
      <c r="AE5103" s="131">
        <v>0</v>
      </c>
      <c r="AF5103" s="131">
        <v>0</v>
      </c>
      <c r="AG5103" s="131">
        <v>0</v>
      </c>
      <c r="AH5103" s="43">
        <v>0</v>
      </c>
      <c r="AJ5103" s="69"/>
    </row>
    <row r="5104" spans="4:36">
      <c r="D5104" s="62">
        <v>2019</v>
      </c>
      <c r="E5104" s="62">
        <v>6</v>
      </c>
      <c r="F5104" s="62">
        <v>2019</v>
      </c>
      <c r="G5104" s="62">
        <v>2020</v>
      </c>
      <c r="H5104" s="131">
        <v>0</v>
      </c>
      <c r="I5104" s="131">
        <v>0</v>
      </c>
      <c r="J5104" s="131">
        <v>0</v>
      </c>
      <c r="K5104" s="131">
        <v>0</v>
      </c>
      <c r="L5104" s="131">
        <v>0</v>
      </c>
      <c r="M5104" s="131">
        <v>0</v>
      </c>
      <c r="N5104" s="131">
        <v>0</v>
      </c>
      <c r="O5104" s="131">
        <v>0</v>
      </c>
      <c r="P5104" s="131">
        <v>0</v>
      </c>
      <c r="Q5104" s="131">
        <v>0</v>
      </c>
      <c r="R5104" s="131">
        <v>0</v>
      </c>
      <c r="S5104" s="131">
        <v>0</v>
      </c>
      <c r="T5104" s="131">
        <v>0</v>
      </c>
      <c r="U5104" s="131">
        <v>0</v>
      </c>
      <c r="V5104" s="131">
        <v>0</v>
      </c>
      <c r="W5104" s="131">
        <v>0</v>
      </c>
      <c r="X5104" s="132">
        <v>0</v>
      </c>
      <c r="Y5104" s="131">
        <v>0</v>
      </c>
      <c r="Z5104" s="131">
        <v>0</v>
      </c>
      <c r="AA5104" s="131">
        <v>0</v>
      </c>
      <c r="AB5104" s="131">
        <v>0</v>
      </c>
      <c r="AC5104" s="131">
        <v>0</v>
      </c>
      <c r="AD5104" s="131">
        <v>0</v>
      </c>
      <c r="AE5104" s="131">
        <v>0</v>
      </c>
      <c r="AF5104" s="131">
        <v>0</v>
      </c>
      <c r="AG5104" s="131">
        <v>0</v>
      </c>
      <c r="AH5104" s="43">
        <v>0</v>
      </c>
      <c r="AJ5104" s="69"/>
    </row>
    <row r="5105" spans="4:36">
      <c r="D5105" s="62">
        <v>2019</v>
      </c>
      <c r="E5105" s="62">
        <v>7</v>
      </c>
      <c r="F5105" s="62">
        <v>2020</v>
      </c>
      <c r="G5105" s="62">
        <v>2020</v>
      </c>
      <c r="H5105" s="131">
        <v>0</v>
      </c>
      <c r="I5105" s="131">
        <v>0</v>
      </c>
      <c r="J5105" s="131">
        <v>0</v>
      </c>
      <c r="K5105" s="131">
        <v>0</v>
      </c>
      <c r="L5105" s="131">
        <v>0</v>
      </c>
      <c r="M5105" s="131">
        <v>0</v>
      </c>
      <c r="N5105" s="131">
        <v>0</v>
      </c>
      <c r="O5105" s="131">
        <v>0</v>
      </c>
      <c r="P5105" s="131">
        <v>0</v>
      </c>
      <c r="Q5105" s="131">
        <v>0</v>
      </c>
      <c r="R5105" s="131">
        <v>0</v>
      </c>
      <c r="S5105" s="131">
        <v>0</v>
      </c>
      <c r="T5105" s="131">
        <v>0</v>
      </c>
      <c r="U5105" s="131">
        <v>0</v>
      </c>
      <c r="V5105" s="131">
        <v>0</v>
      </c>
      <c r="W5105" s="131">
        <v>0</v>
      </c>
      <c r="X5105" s="132">
        <v>0</v>
      </c>
      <c r="Y5105" s="131">
        <v>0</v>
      </c>
      <c r="Z5105" s="131">
        <v>0</v>
      </c>
      <c r="AA5105" s="131">
        <v>0</v>
      </c>
      <c r="AB5105" s="131">
        <v>0</v>
      </c>
      <c r="AC5105" s="131">
        <v>0</v>
      </c>
      <c r="AD5105" s="131">
        <v>0</v>
      </c>
      <c r="AE5105" s="131">
        <v>0</v>
      </c>
      <c r="AF5105" s="131">
        <v>0</v>
      </c>
      <c r="AG5105" s="131">
        <v>0</v>
      </c>
      <c r="AH5105" s="43">
        <v>0</v>
      </c>
      <c r="AJ5105" s="69"/>
    </row>
    <row r="5106" spans="4:36">
      <c r="D5106" s="62">
        <v>2019</v>
      </c>
      <c r="E5106" s="62">
        <v>8</v>
      </c>
      <c r="F5106" s="62">
        <v>2020</v>
      </c>
      <c r="G5106" s="62">
        <v>2020</v>
      </c>
      <c r="H5106" s="131">
        <v>0</v>
      </c>
      <c r="I5106" s="131">
        <v>0</v>
      </c>
      <c r="J5106" s="131">
        <v>0</v>
      </c>
      <c r="K5106" s="131">
        <v>0</v>
      </c>
      <c r="L5106" s="131">
        <v>0</v>
      </c>
      <c r="M5106" s="131">
        <v>0</v>
      </c>
      <c r="N5106" s="131">
        <v>0</v>
      </c>
      <c r="O5106" s="131">
        <v>0</v>
      </c>
      <c r="P5106" s="131">
        <v>0</v>
      </c>
      <c r="Q5106" s="131">
        <v>0</v>
      </c>
      <c r="R5106" s="131">
        <v>0</v>
      </c>
      <c r="S5106" s="131">
        <v>0</v>
      </c>
      <c r="T5106" s="131">
        <v>0</v>
      </c>
      <c r="U5106" s="131">
        <v>0</v>
      </c>
      <c r="V5106" s="131">
        <v>0</v>
      </c>
      <c r="W5106" s="131">
        <v>0</v>
      </c>
      <c r="X5106" s="132">
        <v>0</v>
      </c>
      <c r="Y5106" s="131">
        <v>0</v>
      </c>
      <c r="Z5106" s="131">
        <v>0</v>
      </c>
      <c r="AA5106" s="131">
        <v>0</v>
      </c>
      <c r="AB5106" s="131">
        <v>0</v>
      </c>
      <c r="AC5106" s="131">
        <v>0</v>
      </c>
      <c r="AD5106" s="131">
        <v>0</v>
      </c>
      <c r="AE5106" s="131">
        <v>0</v>
      </c>
      <c r="AF5106" s="131">
        <v>0</v>
      </c>
      <c r="AG5106" s="131">
        <v>0</v>
      </c>
      <c r="AH5106" s="43">
        <v>0</v>
      </c>
      <c r="AJ5106" s="69"/>
    </row>
    <row r="5107" spans="4:36">
      <c r="D5107" s="62">
        <v>2019</v>
      </c>
      <c r="E5107" s="62">
        <v>9</v>
      </c>
      <c r="F5107" s="62">
        <v>2020</v>
      </c>
      <c r="G5107" s="62">
        <v>2020</v>
      </c>
      <c r="H5107" s="131">
        <v>0</v>
      </c>
      <c r="I5107" s="131">
        <v>0</v>
      </c>
      <c r="J5107" s="131">
        <v>0</v>
      </c>
      <c r="K5107" s="131">
        <v>0</v>
      </c>
      <c r="L5107" s="131">
        <v>0</v>
      </c>
      <c r="M5107" s="131">
        <v>0</v>
      </c>
      <c r="N5107" s="131">
        <v>0</v>
      </c>
      <c r="O5107" s="131">
        <v>0</v>
      </c>
      <c r="P5107" s="131">
        <v>0</v>
      </c>
      <c r="Q5107" s="131">
        <v>0</v>
      </c>
      <c r="R5107" s="131">
        <v>0</v>
      </c>
      <c r="S5107" s="131">
        <v>0</v>
      </c>
      <c r="T5107" s="131">
        <v>0</v>
      </c>
      <c r="U5107" s="131">
        <v>0</v>
      </c>
      <c r="V5107" s="131">
        <v>0</v>
      </c>
      <c r="W5107" s="131">
        <v>0</v>
      </c>
      <c r="X5107" s="132">
        <v>0</v>
      </c>
      <c r="Y5107" s="131">
        <v>0</v>
      </c>
      <c r="Z5107" s="131">
        <v>0</v>
      </c>
      <c r="AA5107" s="131">
        <v>0</v>
      </c>
      <c r="AB5107" s="131">
        <v>0</v>
      </c>
      <c r="AC5107" s="131">
        <v>0</v>
      </c>
      <c r="AD5107" s="131">
        <v>0</v>
      </c>
      <c r="AE5107" s="131">
        <v>0</v>
      </c>
      <c r="AF5107" s="131">
        <v>0</v>
      </c>
      <c r="AG5107" s="131">
        <v>0</v>
      </c>
      <c r="AH5107" s="43">
        <v>0</v>
      </c>
      <c r="AJ5107" s="69"/>
    </row>
    <row r="5108" spans="4:36">
      <c r="D5108" s="62">
        <v>2019</v>
      </c>
      <c r="E5108" s="62">
        <v>10</v>
      </c>
      <c r="F5108" s="62">
        <v>2020</v>
      </c>
      <c r="G5108" s="62">
        <v>2020</v>
      </c>
      <c r="H5108" s="131">
        <v>0</v>
      </c>
      <c r="I5108" s="131">
        <v>0</v>
      </c>
      <c r="J5108" s="131">
        <v>0</v>
      </c>
      <c r="K5108" s="131">
        <v>0</v>
      </c>
      <c r="L5108" s="131">
        <v>0</v>
      </c>
      <c r="M5108" s="131">
        <v>0</v>
      </c>
      <c r="N5108" s="131">
        <v>0</v>
      </c>
      <c r="O5108" s="131">
        <v>0</v>
      </c>
      <c r="P5108" s="131">
        <v>0</v>
      </c>
      <c r="Q5108" s="131">
        <v>0</v>
      </c>
      <c r="R5108" s="131">
        <v>0</v>
      </c>
      <c r="S5108" s="131">
        <v>0</v>
      </c>
      <c r="T5108" s="131">
        <v>0</v>
      </c>
      <c r="U5108" s="131">
        <v>0</v>
      </c>
      <c r="V5108" s="131">
        <v>0</v>
      </c>
      <c r="W5108" s="131">
        <v>0</v>
      </c>
      <c r="X5108" s="132">
        <v>0</v>
      </c>
      <c r="Y5108" s="131">
        <v>0</v>
      </c>
      <c r="Z5108" s="131">
        <v>0</v>
      </c>
      <c r="AA5108" s="131">
        <v>0</v>
      </c>
      <c r="AB5108" s="131">
        <v>0</v>
      </c>
      <c r="AC5108" s="131">
        <v>0</v>
      </c>
      <c r="AD5108" s="131">
        <v>0</v>
      </c>
      <c r="AE5108" s="131">
        <v>0</v>
      </c>
      <c r="AF5108" s="131">
        <v>0</v>
      </c>
      <c r="AG5108" s="131">
        <v>0</v>
      </c>
      <c r="AH5108" s="43">
        <v>0</v>
      </c>
      <c r="AJ5108" s="69"/>
    </row>
    <row r="5109" spans="4:36">
      <c r="D5109" s="62">
        <v>2019</v>
      </c>
      <c r="E5109" s="62">
        <v>11</v>
      </c>
      <c r="F5109" s="62">
        <v>2020</v>
      </c>
      <c r="G5109" s="62">
        <v>2020</v>
      </c>
      <c r="H5109" s="131">
        <v>0</v>
      </c>
      <c r="I5109" s="131">
        <v>0</v>
      </c>
      <c r="J5109" s="131">
        <v>0</v>
      </c>
      <c r="K5109" s="131">
        <v>0</v>
      </c>
      <c r="L5109" s="131">
        <v>0</v>
      </c>
      <c r="M5109" s="131">
        <v>0</v>
      </c>
      <c r="N5109" s="131">
        <v>0</v>
      </c>
      <c r="O5109" s="131">
        <v>0</v>
      </c>
      <c r="P5109" s="131">
        <v>0</v>
      </c>
      <c r="Q5109" s="131">
        <v>0</v>
      </c>
      <c r="R5109" s="131">
        <v>0</v>
      </c>
      <c r="S5109" s="131">
        <v>0</v>
      </c>
      <c r="T5109" s="131">
        <v>0</v>
      </c>
      <c r="U5109" s="131">
        <v>0</v>
      </c>
      <c r="V5109" s="131">
        <v>0</v>
      </c>
      <c r="W5109" s="131">
        <v>0</v>
      </c>
      <c r="X5109" s="132">
        <v>0</v>
      </c>
      <c r="Y5109" s="131">
        <v>0</v>
      </c>
      <c r="Z5109" s="131">
        <v>0</v>
      </c>
      <c r="AA5109" s="131">
        <v>0</v>
      </c>
      <c r="AB5109" s="131">
        <v>0</v>
      </c>
      <c r="AC5109" s="131">
        <v>0</v>
      </c>
      <c r="AD5109" s="131">
        <v>0</v>
      </c>
      <c r="AE5109" s="131">
        <v>0</v>
      </c>
      <c r="AF5109" s="131">
        <v>0</v>
      </c>
      <c r="AG5109" s="131">
        <v>0</v>
      </c>
      <c r="AH5109" s="43">
        <v>0</v>
      </c>
      <c r="AJ5109" s="69"/>
    </row>
    <row r="5110" spans="4:36">
      <c r="D5110" s="62">
        <v>2019</v>
      </c>
      <c r="E5110" s="62">
        <v>12</v>
      </c>
      <c r="F5110" s="62">
        <v>2020</v>
      </c>
      <c r="G5110" s="62">
        <v>2020</v>
      </c>
      <c r="H5110" s="131">
        <v>0</v>
      </c>
      <c r="I5110" s="131">
        <v>0</v>
      </c>
      <c r="J5110" s="131">
        <v>0</v>
      </c>
      <c r="K5110" s="131">
        <v>0</v>
      </c>
      <c r="L5110" s="131">
        <v>0</v>
      </c>
      <c r="M5110" s="131">
        <v>0</v>
      </c>
      <c r="N5110" s="131">
        <v>0</v>
      </c>
      <c r="O5110" s="131">
        <v>0</v>
      </c>
      <c r="P5110" s="131">
        <v>0</v>
      </c>
      <c r="Q5110" s="131">
        <v>0</v>
      </c>
      <c r="R5110" s="131">
        <v>0</v>
      </c>
      <c r="S5110" s="131">
        <v>0</v>
      </c>
      <c r="T5110" s="131">
        <v>0</v>
      </c>
      <c r="U5110" s="131">
        <v>0</v>
      </c>
      <c r="V5110" s="131">
        <v>0</v>
      </c>
      <c r="W5110" s="131">
        <v>0</v>
      </c>
      <c r="X5110" s="132">
        <v>0</v>
      </c>
      <c r="Y5110" s="131">
        <v>0</v>
      </c>
      <c r="Z5110" s="131">
        <v>0</v>
      </c>
      <c r="AA5110" s="131">
        <v>0</v>
      </c>
      <c r="AB5110" s="131">
        <v>0</v>
      </c>
      <c r="AC5110" s="131">
        <v>0</v>
      </c>
      <c r="AD5110" s="131">
        <v>0</v>
      </c>
      <c r="AE5110" s="131">
        <v>0</v>
      </c>
      <c r="AF5110" s="131">
        <v>0</v>
      </c>
      <c r="AG5110" s="131">
        <v>0</v>
      </c>
      <c r="AH5110" s="43">
        <v>0</v>
      </c>
      <c r="AJ5110" s="69"/>
    </row>
    <row r="5111" spans="4:36">
      <c r="D5111" s="62">
        <v>2020</v>
      </c>
      <c r="E5111" s="62">
        <v>1</v>
      </c>
      <c r="F5111" s="62">
        <v>2020</v>
      </c>
      <c r="G5111" s="62">
        <v>2020</v>
      </c>
      <c r="H5111" s="131">
        <v>0</v>
      </c>
      <c r="I5111" s="131">
        <v>0</v>
      </c>
      <c r="J5111" s="131">
        <v>0</v>
      </c>
      <c r="K5111" s="131">
        <v>0</v>
      </c>
      <c r="L5111" s="131">
        <v>0</v>
      </c>
      <c r="M5111" s="131">
        <v>0</v>
      </c>
      <c r="N5111" s="131">
        <v>0</v>
      </c>
      <c r="O5111" s="131">
        <v>0</v>
      </c>
      <c r="P5111" s="131">
        <v>0</v>
      </c>
      <c r="Q5111" s="131">
        <v>0</v>
      </c>
      <c r="R5111" s="131">
        <v>0</v>
      </c>
      <c r="S5111" s="131">
        <v>0</v>
      </c>
      <c r="T5111" s="131">
        <v>0</v>
      </c>
      <c r="U5111" s="131">
        <v>0</v>
      </c>
      <c r="V5111" s="131">
        <v>0</v>
      </c>
      <c r="W5111" s="131">
        <v>0</v>
      </c>
      <c r="X5111" s="132">
        <v>0</v>
      </c>
      <c r="Y5111" s="131">
        <v>0</v>
      </c>
      <c r="Z5111" s="131">
        <v>0</v>
      </c>
      <c r="AA5111" s="131">
        <v>0</v>
      </c>
      <c r="AB5111" s="131">
        <v>0</v>
      </c>
      <c r="AC5111" s="131">
        <v>0</v>
      </c>
      <c r="AD5111" s="131">
        <v>0</v>
      </c>
      <c r="AE5111" s="131">
        <v>0</v>
      </c>
      <c r="AF5111" s="131">
        <v>0</v>
      </c>
      <c r="AG5111" s="131">
        <v>0</v>
      </c>
      <c r="AH5111" s="43">
        <v>0</v>
      </c>
      <c r="AJ5111" s="69"/>
    </row>
    <row r="5112" spans="4:36">
      <c r="D5112" s="62">
        <v>2020</v>
      </c>
      <c r="E5112" s="62">
        <v>2</v>
      </c>
      <c r="F5112" s="62">
        <v>2020</v>
      </c>
      <c r="G5112" s="62">
        <v>2020</v>
      </c>
      <c r="H5112" s="131">
        <v>0</v>
      </c>
      <c r="I5112" s="131">
        <v>0</v>
      </c>
      <c r="J5112" s="131">
        <v>0</v>
      </c>
      <c r="K5112" s="131">
        <v>0</v>
      </c>
      <c r="L5112" s="131">
        <v>0</v>
      </c>
      <c r="M5112" s="131">
        <v>0</v>
      </c>
      <c r="N5112" s="131">
        <v>0</v>
      </c>
      <c r="O5112" s="131">
        <v>0</v>
      </c>
      <c r="P5112" s="131">
        <v>0</v>
      </c>
      <c r="Q5112" s="131">
        <v>0</v>
      </c>
      <c r="R5112" s="131">
        <v>0</v>
      </c>
      <c r="S5112" s="131">
        <v>0</v>
      </c>
      <c r="T5112" s="131">
        <v>0</v>
      </c>
      <c r="U5112" s="131">
        <v>0</v>
      </c>
      <c r="V5112" s="131">
        <v>0</v>
      </c>
      <c r="W5112" s="131">
        <v>0</v>
      </c>
      <c r="X5112" s="132">
        <v>0</v>
      </c>
      <c r="Y5112" s="131">
        <v>0</v>
      </c>
      <c r="Z5112" s="131">
        <v>0</v>
      </c>
      <c r="AA5112" s="131">
        <v>0</v>
      </c>
      <c r="AB5112" s="131">
        <v>0</v>
      </c>
      <c r="AC5112" s="131">
        <v>0</v>
      </c>
      <c r="AD5112" s="131">
        <v>0</v>
      </c>
      <c r="AE5112" s="131">
        <v>0</v>
      </c>
      <c r="AF5112" s="131">
        <v>0</v>
      </c>
      <c r="AG5112" s="131">
        <v>0</v>
      </c>
      <c r="AH5112" s="43">
        <v>0</v>
      </c>
      <c r="AJ5112" s="69"/>
    </row>
    <row r="5113" spans="4:36">
      <c r="D5113" s="62">
        <v>2020</v>
      </c>
      <c r="E5113" s="62">
        <v>3</v>
      </c>
      <c r="F5113" s="62">
        <v>2020</v>
      </c>
      <c r="G5113" s="62">
        <v>2020</v>
      </c>
      <c r="H5113" s="131">
        <v>0</v>
      </c>
      <c r="I5113" s="131">
        <v>0</v>
      </c>
      <c r="J5113" s="131">
        <v>0</v>
      </c>
      <c r="K5113" s="131">
        <v>0</v>
      </c>
      <c r="L5113" s="131">
        <v>0</v>
      </c>
      <c r="M5113" s="131">
        <v>0</v>
      </c>
      <c r="N5113" s="131">
        <v>0</v>
      </c>
      <c r="O5113" s="131">
        <v>0</v>
      </c>
      <c r="P5113" s="131">
        <v>0</v>
      </c>
      <c r="Q5113" s="131">
        <v>0</v>
      </c>
      <c r="R5113" s="131">
        <v>0</v>
      </c>
      <c r="S5113" s="131">
        <v>0</v>
      </c>
      <c r="T5113" s="131">
        <v>0</v>
      </c>
      <c r="U5113" s="131">
        <v>0</v>
      </c>
      <c r="V5113" s="131">
        <v>0</v>
      </c>
      <c r="W5113" s="131">
        <v>0</v>
      </c>
      <c r="X5113" s="132">
        <v>0</v>
      </c>
      <c r="Y5113" s="131">
        <v>0</v>
      </c>
      <c r="Z5113" s="131">
        <v>0</v>
      </c>
      <c r="AA5113" s="131">
        <v>0</v>
      </c>
      <c r="AB5113" s="131">
        <v>0</v>
      </c>
      <c r="AC5113" s="131">
        <v>0</v>
      </c>
      <c r="AD5113" s="131">
        <v>0</v>
      </c>
      <c r="AE5113" s="131">
        <v>0</v>
      </c>
      <c r="AF5113" s="131">
        <v>0</v>
      </c>
      <c r="AG5113" s="131">
        <v>0</v>
      </c>
      <c r="AH5113" s="43">
        <v>0</v>
      </c>
      <c r="AJ5113" s="69"/>
    </row>
    <row r="5114" spans="4:36">
      <c r="D5114" s="62">
        <v>2020</v>
      </c>
      <c r="E5114" s="62">
        <v>4</v>
      </c>
      <c r="F5114" s="62">
        <v>2020</v>
      </c>
      <c r="G5114" s="62">
        <v>2020</v>
      </c>
      <c r="H5114" s="131">
        <v>0</v>
      </c>
      <c r="I5114" s="131">
        <v>0</v>
      </c>
      <c r="J5114" s="131">
        <v>0</v>
      </c>
      <c r="K5114" s="131">
        <v>0</v>
      </c>
      <c r="L5114" s="131">
        <v>0</v>
      </c>
      <c r="M5114" s="131">
        <v>0</v>
      </c>
      <c r="N5114" s="131">
        <v>0</v>
      </c>
      <c r="O5114" s="131">
        <v>0</v>
      </c>
      <c r="P5114" s="131">
        <v>0</v>
      </c>
      <c r="Q5114" s="131">
        <v>0</v>
      </c>
      <c r="R5114" s="131">
        <v>0</v>
      </c>
      <c r="S5114" s="131">
        <v>0</v>
      </c>
      <c r="T5114" s="131">
        <v>0</v>
      </c>
      <c r="U5114" s="131">
        <v>0</v>
      </c>
      <c r="V5114" s="131">
        <v>0</v>
      </c>
      <c r="W5114" s="131">
        <v>0</v>
      </c>
      <c r="X5114" s="132">
        <v>0</v>
      </c>
      <c r="Y5114" s="131">
        <v>0</v>
      </c>
      <c r="Z5114" s="131">
        <v>0</v>
      </c>
      <c r="AA5114" s="131">
        <v>0</v>
      </c>
      <c r="AB5114" s="131">
        <v>0</v>
      </c>
      <c r="AC5114" s="131">
        <v>0</v>
      </c>
      <c r="AD5114" s="131">
        <v>0</v>
      </c>
      <c r="AE5114" s="131">
        <v>0</v>
      </c>
      <c r="AF5114" s="131">
        <v>0</v>
      </c>
      <c r="AG5114" s="131">
        <v>0</v>
      </c>
      <c r="AH5114" s="43">
        <v>0</v>
      </c>
      <c r="AJ5114" s="69"/>
    </row>
    <row r="5115" spans="4:36">
      <c r="D5115" s="62">
        <v>2020</v>
      </c>
      <c r="E5115" s="62">
        <v>5</v>
      </c>
      <c r="F5115" s="62">
        <v>2020</v>
      </c>
      <c r="G5115" s="62">
        <v>2021</v>
      </c>
      <c r="H5115" s="131">
        <v>0</v>
      </c>
      <c r="I5115" s="131">
        <v>0</v>
      </c>
      <c r="J5115" s="131">
        <v>0</v>
      </c>
      <c r="K5115" s="131">
        <v>0</v>
      </c>
      <c r="L5115" s="131">
        <v>0</v>
      </c>
      <c r="M5115" s="131">
        <v>0</v>
      </c>
      <c r="N5115" s="131">
        <v>0</v>
      </c>
      <c r="O5115" s="131">
        <v>0</v>
      </c>
      <c r="P5115" s="131">
        <v>0</v>
      </c>
      <c r="Q5115" s="131">
        <v>0</v>
      </c>
      <c r="R5115" s="131">
        <v>0</v>
      </c>
      <c r="S5115" s="131">
        <v>0</v>
      </c>
      <c r="T5115" s="131">
        <v>0</v>
      </c>
      <c r="U5115" s="131">
        <v>0</v>
      </c>
      <c r="V5115" s="131">
        <v>0</v>
      </c>
      <c r="W5115" s="131">
        <v>0</v>
      </c>
      <c r="X5115" s="132">
        <v>0</v>
      </c>
      <c r="Y5115" s="131">
        <v>0</v>
      </c>
      <c r="Z5115" s="131">
        <v>0</v>
      </c>
      <c r="AA5115" s="131">
        <v>0</v>
      </c>
      <c r="AB5115" s="131">
        <v>0</v>
      </c>
      <c r="AC5115" s="131">
        <v>0</v>
      </c>
      <c r="AD5115" s="131">
        <v>0</v>
      </c>
      <c r="AE5115" s="131">
        <v>0</v>
      </c>
      <c r="AF5115" s="131">
        <v>0</v>
      </c>
      <c r="AG5115" s="131">
        <v>0</v>
      </c>
      <c r="AH5115" s="43">
        <v>0</v>
      </c>
      <c r="AJ5115" s="69"/>
    </row>
    <row r="5116" spans="4:36">
      <c r="D5116" s="62">
        <v>2020</v>
      </c>
      <c r="E5116" s="62">
        <v>6</v>
      </c>
      <c r="F5116" s="62">
        <v>2020</v>
      </c>
      <c r="G5116" s="62">
        <v>2021</v>
      </c>
      <c r="H5116" s="131">
        <v>0</v>
      </c>
      <c r="I5116" s="131">
        <v>0</v>
      </c>
      <c r="J5116" s="131">
        <v>0</v>
      </c>
      <c r="K5116" s="131">
        <v>0</v>
      </c>
      <c r="L5116" s="131">
        <v>0</v>
      </c>
      <c r="M5116" s="131">
        <v>0</v>
      </c>
      <c r="N5116" s="131">
        <v>0</v>
      </c>
      <c r="O5116" s="131">
        <v>0</v>
      </c>
      <c r="P5116" s="131">
        <v>0</v>
      </c>
      <c r="Q5116" s="131">
        <v>0</v>
      </c>
      <c r="R5116" s="131">
        <v>0</v>
      </c>
      <c r="S5116" s="131">
        <v>0</v>
      </c>
      <c r="T5116" s="131">
        <v>0</v>
      </c>
      <c r="U5116" s="131">
        <v>0</v>
      </c>
      <c r="V5116" s="131">
        <v>0</v>
      </c>
      <c r="W5116" s="131">
        <v>0</v>
      </c>
      <c r="X5116" s="132">
        <v>0</v>
      </c>
      <c r="Y5116" s="131">
        <v>0</v>
      </c>
      <c r="Z5116" s="131">
        <v>0</v>
      </c>
      <c r="AA5116" s="131">
        <v>0</v>
      </c>
      <c r="AB5116" s="131">
        <v>0</v>
      </c>
      <c r="AC5116" s="131">
        <v>0</v>
      </c>
      <c r="AD5116" s="131">
        <v>0</v>
      </c>
      <c r="AE5116" s="131">
        <v>0</v>
      </c>
      <c r="AF5116" s="131">
        <v>0</v>
      </c>
      <c r="AG5116" s="131">
        <v>0</v>
      </c>
      <c r="AH5116" s="43">
        <v>0</v>
      </c>
      <c r="AJ5116" s="69"/>
    </row>
    <row r="5117" spans="4:36">
      <c r="D5117" s="62">
        <v>2020</v>
      </c>
      <c r="E5117" s="62">
        <v>7</v>
      </c>
      <c r="F5117" s="62">
        <v>2021</v>
      </c>
      <c r="G5117" s="62">
        <v>2021</v>
      </c>
      <c r="H5117" s="131">
        <v>0</v>
      </c>
      <c r="I5117" s="131">
        <v>0</v>
      </c>
      <c r="J5117" s="131">
        <v>0</v>
      </c>
      <c r="K5117" s="131">
        <v>0</v>
      </c>
      <c r="L5117" s="131">
        <v>0</v>
      </c>
      <c r="M5117" s="131">
        <v>0</v>
      </c>
      <c r="N5117" s="131">
        <v>0</v>
      </c>
      <c r="O5117" s="131">
        <v>0</v>
      </c>
      <c r="P5117" s="131">
        <v>0</v>
      </c>
      <c r="Q5117" s="131">
        <v>0</v>
      </c>
      <c r="R5117" s="131">
        <v>0</v>
      </c>
      <c r="S5117" s="131">
        <v>0</v>
      </c>
      <c r="T5117" s="131">
        <v>0</v>
      </c>
      <c r="U5117" s="131">
        <v>0</v>
      </c>
      <c r="V5117" s="131">
        <v>0</v>
      </c>
      <c r="W5117" s="131">
        <v>0</v>
      </c>
      <c r="X5117" s="132">
        <v>0</v>
      </c>
      <c r="Y5117" s="131">
        <v>0</v>
      </c>
      <c r="Z5117" s="131">
        <v>0</v>
      </c>
      <c r="AA5117" s="131">
        <v>0</v>
      </c>
      <c r="AB5117" s="131">
        <v>0</v>
      </c>
      <c r="AC5117" s="131">
        <v>0</v>
      </c>
      <c r="AD5117" s="131">
        <v>0</v>
      </c>
      <c r="AE5117" s="131">
        <v>0</v>
      </c>
      <c r="AF5117" s="131">
        <v>0</v>
      </c>
      <c r="AG5117" s="131">
        <v>0</v>
      </c>
      <c r="AH5117" s="43">
        <v>0</v>
      </c>
      <c r="AJ5117" s="69"/>
    </row>
    <row r="5118" spans="4:36">
      <c r="D5118" s="62">
        <v>2020</v>
      </c>
      <c r="E5118" s="62">
        <v>8</v>
      </c>
      <c r="F5118" s="62">
        <v>2021</v>
      </c>
      <c r="G5118" s="62">
        <v>2021</v>
      </c>
      <c r="H5118" s="131">
        <v>0</v>
      </c>
      <c r="I5118" s="131">
        <v>0</v>
      </c>
      <c r="J5118" s="131">
        <v>0</v>
      </c>
      <c r="K5118" s="131">
        <v>0</v>
      </c>
      <c r="L5118" s="131">
        <v>0</v>
      </c>
      <c r="M5118" s="131">
        <v>0</v>
      </c>
      <c r="N5118" s="131">
        <v>0</v>
      </c>
      <c r="O5118" s="131">
        <v>0</v>
      </c>
      <c r="P5118" s="131">
        <v>0</v>
      </c>
      <c r="Q5118" s="131">
        <v>0</v>
      </c>
      <c r="R5118" s="131">
        <v>0</v>
      </c>
      <c r="S5118" s="131">
        <v>0</v>
      </c>
      <c r="T5118" s="131">
        <v>0</v>
      </c>
      <c r="U5118" s="131">
        <v>0</v>
      </c>
      <c r="V5118" s="131">
        <v>0</v>
      </c>
      <c r="W5118" s="131">
        <v>0</v>
      </c>
      <c r="X5118" s="132">
        <v>0</v>
      </c>
      <c r="Y5118" s="131">
        <v>0</v>
      </c>
      <c r="Z5118" s="131">
        <v>0</v>
      </c>
      <c r="AA5118" s="131">
        <v>0</v>
      </c>
      <c r="AB5118" s="131">
        <v>0</v>
      </c>
      <c r="AC5118" s="131">
        <v>0</v>
      </c>
      <c r="AD5118" s="131">
        <v>0</v>
      </c>
      <c r="AE5118" s="131">
        <v>0</v>
      </c>
      <c r="AF5118" s="131">
        <v>0</v>
      </c>
      <c r="AG5118" s="131">
        <v>0</v>
      </c>
      <c r="AH5118" s="43">
        <v>0</v>
      </c>
      <c r="AJ5118" s="69"/>
    </row>
    <row r="5119" spans="4:36">
      <c r="D5119" s="62">
        <v>2020</v>
      </c>
      <c r="E5119" s="62">
        <v>9</v>
      </c>
      <c r="F5119" s="62">
        <v>2021</v>
      </c>
      <c r="G5119" s="62">
        <v>2021</v>
      </c>
      <c r="H5119" s="131">
        <v>0</v>
      </c>
      <c r="I5119" s="131">
        <v>0</v>
      </c>
      <c r="J5119" s="131">
        <v>0</v>
      </c>
      <c r="K5119" s="131">
        <v>0</v>
      </c>
      <c r="L5119" s="131">
        <v>0</v>
      </c>
      <c r="M5119" s="131">
        <v>0</v>
      </c>
      <c r="N5119" s="131">
        <v>0</v>
      </c>
      <c r="O5119" s="131">
        <v>0</v>
      </c>
      <c r="P5119" s="131">
        <v>0</v>
      </c>
      <c r="Q5119" s="131">
        <v>0</v>
      </c>
      <c r="R5119" s="131">
        <v>0</v>
      </c>
      <c r="S5119" s="131">
        <v>0</v>
      </c>
      <c r="T5119" s="131">
        <v>0</v>
      </c>
      <c r="U5119" s="131">
        <v>0</v>
      </c>
      <c r="V5119" s="131">
        <v>0</v>
      </c>
      <c r="W5119" s="131">
        <v>0</v>
      </c>
      <c r="X5119" s="132">
        <v>0</v>
      </c>
      <c r="Y5119" s="131">
        <v>0</v>
      </c>
      <c r="Z5119" s="131">
        <v>0</v>
      </c>
      <c r="AA5119" s="131">
        <v>0</v>
      </c>
      <c r="AB5119" s="131">
        <v>0</v>
      </c>
      <c r="AC5119" s="131">
        <v>0</v>
      </c>
      <c r="AD5119" s="131">
        <v>0</v>
      </c>
      <c r="AE5119" s="131">
        <v>0</v>
      </c>
      <c r="AF5119" s="131">
        <v>0</v>
      </c>
      <c r="AG5119" s="131">
        <v>0</v>
      </c>
      <c r="AH5119" s="43">
        <v>0</v>
      </c>
      <c r="AJ5119" s="69"/>
    </row>
    <row r="5120" spans="4:36">
      <c r="D5120" s="62">
        <v>2020</v>
      </c>
      <c r="E5120" s="62">
        <v>10</v>
      </c>
      <c r="F5120" s="62">
        <v>2021</v>
      </c>
      <c r="G5120" s="62">
        <v>2021</v>
      </c>
      <c r="H5120" s="131">
        <v>0</v>
      </c>
      <c r="I5120" s="131">
        <v>0</v>
      </c>
      <c r="J5120" s="131">
        <v>0</v>
      </c>
      <c r="K5120" s="131">
        <v>0</v>
      </c>
      <c r="L5120" s="131">
        <v>0</v>
      </c>
      <c r="M5120" s="131">
        <v>0</v>
      </c>
      <c r="N5120" s="131">
        <v>0</v>
      </c>
      <c r="O5120" s="131">
        <v>0</v>
      </c>
      <c r="P5120" s="131">
        <v>0</v>
      </c>
      <c r="Q5120" s="131">
        <v>0</v>
      </c>
      <c r="R5120" s="131">
        <v>0</v>
      </c>
      <c r="S5120" s="131">
        <v>0</v>
      </c>
      <c r="T5120" s="131">
        <v>0</v>
      </c>
      <c r="U5120" s="131">
        <v>0</v>
      </c>
      <c r="V5120" s="131">
        <v>0</v>
      </c>
      <c r="W5120" s="131">
        <v>0</v>
      </c>
      <c r="X5120" s="132">
        <v>0</v>
      </c>
      <c r="Y5120" s="131">
        <v>0</v>
      </c>
      <c r="Z5120" s="131">
        <v>0</v>
      </c>
      <c r="AA5120" s="131">
        <v>0</v>
      </c>
      <c r="AB5120" s="131">
        <v>0</v>
      </c>
      <c r="AC5120" s="131">
        <v>0</v>
      </c>
      <c r="AD5120" s="131">
        <v>0</v>
      </c>
      <c r="AE5120" s="131">
        <v>0</v>
      </c>
      <c r="AF5120" s="131">
        <v>0</v>
      </c>
      <c r="AG5120" s="131">
        <v>0</v>
      </c>
      <c r="AH5120" s="43">
        <v>0</v>
      </c>
      <c r="AJ5120" s="69"/>
    </row>
    <row r="5121" spans="4:36">
      <c r="D5121" s="62">
        <v>2020</v>
      </c>
      <c r="E5121" s="62">
        <v>11</v>
      </c>
      <c r="F5121" s="62">
        <v>2021</v>
      </c>
      <c r="G5121" s="62">
        <v>2021</v>
      </c>
      <c r="H5121" s="131">
        <v>0</v>
      </c>
      <c r="I5121" s="131">
        <v>0</v>
      </c>
      <c r="J5121" s="131">
        <v>0</v>
      </c>
      <c r="K5121" s="131">
        <v>0</v>
      </c>
      <c r="L5121" s="131">
        <v>0</v>
      </c>
      <c r="M5121" s="131">
        <v>0</v>
      </c>
      <c r="N5121" s="131">
        <v>0</v>
      </c>
      <c r="O5121" s="131">
        <v>0</v>
      </c>
      <c r="P5121" s="131">
        <v>0</v>
      </c>
      <c r="Q5121" s="131">
        <v>0</v>
      </c>
      <c r="R5121" s="131">
        <v>0</v>
      </c>
      <c r="S5121" s="131">
        <v>0</v>
      </c>
      <c r="T5121" s="131">
        <v>0</v>
      </c>
      <c r="U5121" s="131">
        <v>0</v>
      </c>
      <c r="V5121" s="131">
        <v>0</v>
      </c>
      <c r="W5121" s="131">
        <v>0</v>
      </c>
      <c r="X5121" s="132">
        <v>0</v>
      </c>
      <c r="Y5121" s="131">
        <v>0</v>
      </c>
      <c r="Z5121" s="131">
        <v>0</v>
      </c>
      <c r="AA5121" s="131">
        <v>0</v>
      </c>
      <c r="AB5121" s="131">
        <v>0</v>
      </c>
      <c r="AC5121" s="131">
        <v>0</v>
      </c>
      <c r="AD5121" s="131">
        <v>0</v>
      </c>
      <c r="AE5121" s="131">
        <v>0</v>
      </c>
      <c r="AF5121" s="131">
        <v>0</v>
      </c>
      <c r="AG5121" s="131">
        <v>0</v>
      </c>
      <c r="AH5121" s="43">
        <v>0</v>
      </c>
      <c r="AJ5121" s="69"/>
    </row>
    <row r="5122" spans="4:36">
      <c r="D5122" s="62">
        <v>2020</v>
      </c>
      <c r="E5122" s="62">
        <v>12</v>
      </c>
      <c r="F5122" s="62">
        <v>2021</v>
      </c>
      <c r="G5122" s="62">
        <v>2021</v>
      </c>
      <c r="H5122" s="131">
        <v>0</v>
      </c>
      <c r="I5122" s="131">
        <v>0</v>
      </c>
      <c r="J5122" s="131">
        <v>0</v>
      </c>
      <c r="K5122" s="131">
        <v>0</v>
      </c>
      <c r="L5122" s="131">
        <v>0</v>
      </c>
      <c r="M5122" s="131">
        <v>0</v>
      </c>
      <c r="N5122" s="131">
        <v>0</v>
      </c>
      <c r="O5122" s="131">
        <v>0</v>
      </c>
      <c r="P5122" s="131">
        <v>0</v>
      </c>
      <c r="Q5122" s="131">
        <v>0</v>
      </c>
      <c r="R5122" s="131">
        <v>0</v>
      </c>
      <c r="S5122" s="131">
        <v>0</v>
      </c>
      <c r="T5122" s="131">
        <v>0</v>
      </c>
      <c r="U5122" s="131">
        <v>0</v>
      </c>
      <c r="V5122" s="131">
        <v>0</v>
      </c>
      <c r="W5122" s="131">
        <v>0</v>
      </c>
      <c r="X5122" s="132">
        <v>0</v>
      </c>
      <c r="Y5122" s="131">
        <v>0</v>
      </c>
      <c r="Z5122" s="131">
        <v>0</v>
      </c>
      <c r="AA5122" s="131">
        <v>0</v>
      </c>
      <c r="AB5122" s="131">
        <v>0</v>
      </c>
      <c r="AC5122" s="131">
        <v>0</v>
      </c>
      <c r="AD5122" s="131">
        <v>0</v>
      </c>
      <c r="AE5122" s="131">
        <v>0</v>
      </c>
      <c r="AF5122" s="131">
        <v>0</v>
      </c>
      <c r="AG5122" s="131">
        <v>0</v>
      </c>
      <c r="AH5122" s="43">
        <v>0</v>
      </c>
      <c r="AJ5122" s="69"/>
    </row>
    <row r="5123" spans="4:36">
      <c r="D5123" s="62">
        <v>2021</v>
      </c>
      <c r="E5123" s="62">
        <v>1</v>
      </c>
      <c r="F5123" s="62">
        <v>2021</v>
      </c>
      <c r="G5123" s="62">
        <v>2021</v>
      </c>
      <c r="H5123" s="131">
        <v>0</v>
      </c>
      <c r="I5123" s="131">
        <v>0</v>
      </c>
      <c r="J5123" s="131">
        <v>0</v>
      </c>
      <c r="K5123" s="131">
        <v>0</v>
      </c>
      <c r="L5123" s="131">
        <v>0</v>
      </c>
      <c r="M5123" s="131">
        <v>0</v>
      </c>
      <c r="N5123" s="131">
        <v>0</v>
      </c>
      <c r="O5123" s="131">
        <v>0</v>
      </c>
      <c r="P5123" s="131">
        <v>0</v>
      </c>
      <c r="Q5123" s="131">
        <v>0</v>
      </c>
      <c r="R5123" s="131">
        <v>0</v>
      </c>
      <c r="S5123" s="131">
        <v>0</v>
      </c>
      <c r="T5123" s="131">
        <v>0</v>
      </c>
      <c r="U5123" s="131">
        <v>0</v>
      </c>
      <c r="V5123" s="131">
        <v>0</v>
      </c>
      <c r="W5123" s="131">
        <v>0</v>
      </c>
      <c r="X5123" s="132">
        <v>0</v>
      </c>
      <c r="Y5123" s="131">
        <v>0</v>
      </c>
      <c r="Z5123" s="131">
        <v>0</v>
      </c>
      <c r="AA5123" s="131">
        <v>0</v>
      </c>
      <c r="AB5123" s="131">
        <v>0</v>
      </c>
      <c r="AC5123" s="131">
        <v>0</v>
      </c>
      <c r="AD5123" s="131">
        <v>0</v>
      </c>
      <c r="AE5123" s="131">
        <v>0</v>
      </c>
      <c r="AF5123" s="131">
        <v>0</v>
      </c>
      <c r="AG5123" s="131">
        <v>0</v>
      </c>
      <c r="AH5123" s="43">
        <v>0</v>
      </c>
      <c r="AJ5123" s="69"/>
    </row>
    <row r="5124" spans="4:36">
      <c r="D5124" s="62">
        <v>2021</v>
      </c>
      <c r="E5124" s="62">
        <v>2</v>
      </c>
      <c r="F5124" s="62">
        <v>2021</v>
      </c>
      <c r="G5124" s="62">
        <v>2021</v>
      </c>
      <c r="H5124" s="131">
        <v>0</v>
      </c>
      <c r="I5124" s="131">
        <v>0</v>
      </c>
      <c r="J5124" s="131">
        <v>0</v>
      </c>
      <c r="K5124" s="131">
        <v>0</v>
      </c>
      <c r="L5124" s="131">
        <v>0</v>
      </c>
      <c r="M5124" s="131">
        <v>0</v>
      </c>
      <c r="N5124" s="131">
        <v>0</v>
      </c>
      <c r="O5124" s="131">
        <v>0</v>
      </c>
      <c r="P5124" s="131">
        <v>0</v>
      </c>
      <c r="Q5124" s="131">
        <v>0</v>
      </c>
      <c r="R5124" s="131">
        <v>0</v>
      </c>
      <c r="S5124" s="131">
        <v>0</v>
      </c>
      <c r="T5124" s="131">
        <v>0</v>
      </c>
      <c r="U5124" s="131">
        <v>0</v>
      </c>
      <c r="V5124" s="131">
        <v>0</v>
      </c>
      <c r="W5124" s="131">
        <v>0</v>
      </c>
      <c r="X5124" s="132">
        <v>0</v>
      </c>
      <c r="Y5124" s="131">
        <v>0</v>
      </c>
      <c r="Z5124" s="131">
        <v>0</v>
      </c>
      <c r="AA5124" s="131">
        <v>0</v>
      </c>
      <c r="AB5124" s="131">
        <v>0</v>
      </c>
      <c r="AC5124" s="131">
        <v>0</v>
      </c>
      <c r="AD5124" s="131">
        <v>0</v>
      </c>
      <c r="AE5124" s="131">
        <v>0</v>
      </c>
      <c r="AF5124" s="131">
        <v>0</v>
      </c>
      <c r="AG5124" s="131">
        <v>0</v>
      </c>
      <c r="AH5124" s="43">
        <v>0</v>
      </c>
      <c r="AJ5124" s="69"/>
    </row>
    <row r="5125" spans="4:36">
      <c r="D5125" s="62">
        <v>2021</v>
      </c>
      <c r="E5125" s="62">
        <v>3</v>
      </c>
      <c r="F5125" s="62">
        <v>2021</v>
      </c>
      <c r="G5125" s="62">
        <v>2021</v>
      </c>
      <c r="H5125" s="131">
        <v>0</v>
      </c>
      <c r="I5125" s="131">
        <v>0</v>
      </c>
      <c r="J5125" s="131">
        <v>0</v>
      </c>
      <c r="K5125" s="131">
        <v>0</v>
      </c>
      <c r="L5125" s="131">
        <v>0</v>
      </c>
      <c r="M5125" s="131">
        <v>0</v>
      </c>
      <c r="N5125" s="131">
        <v>0</v>
      </c>
      <c r="O5125" s="131">
        <v>0</v>
      </c>
      <c r="P5125" s="131">
        <v>0</v>
      </c>
      <c r="Q5125" s="131">
        <v>0</v>
      </c>
      <c r="R5125" s="131">
        <v>0</v>
      </c>
      <c r="S5125" s="131">
        <v>0</v>
      </c>
      <c r="T5125" s="131">
        <v>0</v>
      </c>
      <c r="U5125" s="131">
        <v>0</v>
      </c>
      <c r="V5125" s="131">
        <v>0</v>
      </c>
      <c r="W5125" s="131">
        <v>0</v>
      </c>
      <c r="X5125" s="132">
        <v>0</v>
      </c>
      <c r="Y5125" s="131">
        <v>0</v>
      </c>
      <c r="Z5125" s="131">
        <v>0</v>
      </c>
      <c r="AA5125" s="131">
        <v>0</v>
      </c>
      <c r="AB5125" s="131">
        <v>0</v>
      </c>
      <c r="AC5125" s="131">
        <v>0</v>
      </c>
      <c r="AD5125" s="131">
        <v>0</v>
      </c>
      <c r="AE5125" s="131">
        <v>0</v>
      </c>
      <c r="AF5125" s="131">
        <v>0</v>
      </c>
      <c r="AG5125" s="131">
        <v>0</v>
      </c>
      <c r="AH5125" s="43">
        <v>0</v>
      </c>
      <c r="AJ5125" s="69"/>
    </row>
    <row r="5126" spans="4:36">
      <c r="D5126" s="62">
        <v>2021</v>
      </c>
      <c r="E5126" s="62">
        <v>4</v>
      </c>
      <c r="F5126" s="62">
        <v>2021</v>
      </c>
      <c r="G5126" s="62">
        <v>2021</v>
      </c>
      <c r="H5126" s="131">
        <v>0</v>
      </c>
      <c r="I5126" s="131">
        <v>0</v>
      </c>
      <c r="J5126" s="131">
        <v>0</v>
      </c>
      <c r="K5126" s="131">
        <v>0</v>
      </c>
      <c r="L5126" s="131">
        <v>0</v>
      </c>
      <c r="M5126" s="131">
        <v>0</v>
      </c>
      <c r="N5126" s="131">
        <v>0</v>
      </c>
      <c r="O5126" s="131">
        <v>0</v>
      </c>
      <c r="P5126" s="131">
        <v>0</v>
      </c>
      <c r="Q5126" s="131">
        <v>0</v>
      </c>
      <c r="R5126" s="131">
        <v>0</v>
      </c>
      <c r="S5126" s="131">
        <v>0</v>
      </c>
      <c r="T5126" s="131">
        <v>0</v>
      </c>
      <c r="U5126" s="131">
        <v>0</v>
      </c>
      <c r="V5126" s="131">
        <v>0</v>
      </c>
      <c r="W5126" s="131">
        <v>0</v>
      </c>
      <c r="X5126" s="132">
        <v>0</v>
      </c>
      <c r="Y5126" s="131">
        <v>0</v>
      </c>
      <c r="Z5126" s="131">
        <v>0</v>
      </c>
      <c r="AA5126" s="131">
        <v>0</v>
      </c>
      <c r="AB5126" s="131">
        <v>0</v>
      </c>
      <c r="AC5126" s="131">
        <v>0</v>
      </c>
      <c r="AD5126" s="131">
        <v>0</v>
      </c>
      <c r="AE5126" s="131">
        <v>0</v>
      </c>
      <c r="AF5126" s="131">
        <v>0</v>
      </c>
      <c r="AG5126" s="131">
        <v>0</v>
      </c>
      <c r="AH5126" s="43">
        <v>0</v>
      </c>
      <c r="AJ5126" s="69"/>
    </row>
    <row r="5127" spans="4:36">
      <c r="D5127" s="62">
        <v>2021</v>
      </c>
      <c r="E5127" s="62">
        <v>5</v>
      </c>
      <c r="F5127" s="62">
        <v>2021</v>
      </c>
      <c r="G5127" s="62">
        <v>2022</v>
      </c>
      <c r="H5127" s="131">
        <v>0</v>
      </c>
      <c r="I5127" s="131">
        <v>0</v>
      </c>
      <c r="J5127" s="131">
        <v>0</v>
      </c>
      <c r="K5127" s="131">
        <v>0</v>
      </c>
      <c r="L5127" s="131">
        <v>0</v>
      </c>
      <c r="M5127" s="131">
        <v>0</v>
      </c>
      <c r="N5127" s="131">
        <v>0</v>
      </c>
      <c r="O5127" s="131">
        <v>0</v>
      </c>
      <c r="P5127" s="131">
        <v>0</v>
      </c>
      <c r="Q5127" s="131">
        <v>0</v>
      </c>
      <c r="R5127" s="131">
        <v>0</v>
      </c>
      <c r="S5127" s="131">
        <v>0</v>
      </c>
      <c r="T5127" s="131">
        <v>0</v>
      </c>
      <c r="U5127" s="131">
        <v>0</v>
      </c>
      <c r="V5127" s="131">
        <v>0</v>
      </c>
      <c r="W5127" s="131">
        <v>0</v>
      </c>
      <c r="X5127" s="132">
        <v>0</v>
      </c>
      <c r="Y5127" s="131">
        <v>0</v>
      </c>
      <c r="Z5127" s="131">
        <v>0</v>
      </c>
      <c r="AA5127" s="131">
        <v>0</v>
      </c>
      <c r="AB5127" s="131">
        <v>0</v>
      </c>
      <c r="AC5127" s="131">
        <v>0</v>
      </c>
      <c r="AD5127" s="131">
        <v>0</v>
      </c>
      <c r="AE5127" s="131">
        <v>0</v>
      </c>
      <c r="AF5127" s="131">
        <v>0</v>
      </c>
      <c r="AG5127" s="131">
        <v>0</v>
      </c>
      <c r="AH5127" s="43">
        <v>0</v>
      </c>
      <c r="AJ5127" s="69"/>
    </row>
    <row r="5128" spans="4:36">
      <c r="D5128" s="62">
        <v>2021</v>
      </c>
      <c r="E5128" s="62">
        <v>6</v>
      </c>
      <c r="F5128" s="62">
        <v>2021</v>
      </c>
      <c r="G5128" s="62">
        <v>2022</v>
      </c>
      <c r="H5128" s="131">
        <v>0</v>
      </c>
      <c r="I5128" s="131">
        <v>0</v>
      </c>
      <c r="J5128" s="131">
        <v>0</v>
      </c>
      <c r="K5128" s="131">
        <v>0</v>
      </c>
      <c r="L5128" s="131">
        <v>0</v>
      </c>
      <c r="M5128" s="131">
        <v>0</v>
      </c>
      <c r="N5128" s="131">
        <v>0</v>
      </c>
      <c r="O5128" s="131">
        <v>0</v>
      </c>
      <c r="P5128" s="131">
        <v>0</v>
      </c>
      <c r="Q5128" s="131">
        <v>0</v>
      </c>
      <c r="R5128" s="131">
        <v>0</v>
      </c>
      <c r="S5128" s="131">
        <v>0</v>
      </c>
      <c r="T5128" s="131">
        <v>0</v>
      </c>
      <c r="U5128" s="131">
        <v>0</v>
      </c>
      <c r="V5128" s="131">
        <v>0</v>
      </c>
      <c r="W5128" s="131">
        <v>0</v>
      </c>
      <c r="X5128" s="132">
        <v>0</v>
      </c>
      <c r="Y5128" s="131">
        <v>0</v>
      </c>
      <c r="Z5128" s="131">
        <v>0</v>
      </c>
      <c r="AA5128" s="131">
        <v>0</v>
      </c>
      <c r="AB5128" s="131">
        <v>0</v>
      </c>
      <c r="AC5128" s="131">
        <v>0</v>
      </c>
      <c r="AD5128" s="131">
        <v>0</v>
      </c>
      <c r="AE5128" s="131">
        <v>0</v>
      </c>
      <c r="AF5128" s="131">
        <v>0</v>
      </c>
      <c r="AG5128" s="131">
        <v>0</v>
      </c>
      <c r="AH5128" s="43">
        <v>0</v>
      </c>
      <c r="AJ5128" s="69"/>
    </row>
    <row r="5129" spans="4:36">
      <c r="D5129" s="62">
        <v>2021</v>
      </c>
      <c r="E5129" s="62">
        <v>7</v>
      </c>
      <c r="F5129" s="62">
        <v>2022</v>
      </c>
      <c r="G5129" s="62">
        <v>2022</v>
      </c>
      <c r="H5129" s="131">
        <v>0</v>
      </c>
      <c r="I5129" s="131">
        <v>0</v>
      </c>
      <c r="J5129" s="131">
        <v>0</v>
      </c>
      <c r="K5129" s="131">
        <v>0</v>
      </c>
      <c r="L5129" s="131">
        <v>0</v>
      </c>
      <c r="M5129" s="131">
        <v>0</v>
      </c>
      <c r="N5129" s="131">
        <v>0</v>
      </c>
      <c r="O5129" s="131">
        <v>0</v>
      </c>
      <c r="P5129" s="131">
        <v>0</v>
      </c>
      <c r="Q5129" s="131">
        <v>0</v>
      </c>
      <c r="R5129" s="131">
        <v>0</v>
      </c>
      <c r="S5129" s="131">
        <v>0</v>
      </c>
      <c r="T5129" s="131">
        <v>0</v>
      </c>
      <c r="U5129" s="131">
        <v>0</v>
      </c>
      <c r="V5129" s="131">
        <v>0</v>
      </c>
      <c r="W5129" s="131">
        <v>0</v>
      </c>
      <c r="X5129" s="132">
        <v>0</v>
      </c>
      <c r="Y5129" s="131">
        <v>0</v>
      </c>
      <c r="Z5129" s="131">
        <v>0</v>
      </c>
      <c r="AA5129" s="131">
        <v>0</v>
      </c>
      <c r="AB5129" s="131">
        <v>0</v>
      </c>
      <c r="AC5129" s="131">
        <v>0</v>
      </c>
      <c r="AD5129" s="131">
        <v>0</v>
      </c>
      <c r="AE5129" s="131">
        <v>0</v>
      </c>
      <c r="AF5129" s="131">
        <v>0</v>
      </c>
      <c r="AG5129" s="131">
        <v>0</v>
      </c>
      <c r="AH5129" s="43">
        <v>0</v>
      </c>
      <c r="AJ5129" s="69"/>
    </row>
    <row r="5130" spans="4:36">
      <c r="D5130" s="62">
        <v>2021</v>
      </c>
      <c r="E5130" s="62">
        <v>8</v>
      </c>
      <c r="F5130" s="62">
        <v>2022</v>
      </c>
      <c r="G5130" s="62">
        <v>2022</v>
      </c>
      <c r="H5130" s="131">
        <v>0</v>
      </c>
      <c r="I5130" s="131">
        <v>0</v>
      </c>
      <c r="J5130" s="131">
        <v>0</v>
      </c>
      <c r="K5130" s="131">
        <v>0</v>
      </c>
      <c r="L5130" s="131">
        <v>0</v>
      </c>
      <c r="M5130" s="131">
        <v>0</v>
      </c>
      <c r="N5130" s="131">
        <v>0</v>
      </c>
      <c r="O5130" s="131">
        <v>0</v>
      </c>
      <c r="P5130" s="131">
        <v>0</v>
      </c>
      <c r="Q5130" s="131">
        <v>0</v>
      </c>
      <c r="R5130" s="131">
        <v>0</v>
      </c>
      <c r="S5130" s="131">
        <v>0</v>
      </c>
      <c r="T5130" s="131">
        <v>0</v>
      </c>
      <c r="U5130" s="131">
        <v>0</v>
      </c>
      <c r="V5130" s="131">
        <v>0</v>
      </c>
      <c r="W5130" s="131">
        <v>0</v>
      </c>
      <c r="X5130" s="132">
        <v>0</v>
      </c>
      <c r="Y5130" s="131">
        <v>0</v>
      </c>
      <c r="Z5130" s="131">
        <v>0</v>
      </c>
      <c r="AA5130" s="131">
        <v>0</v>
      </c>
      <c r="AB5130" s="131">
        <v>0</v>
      </c>
      <c r="AC5130" s="131">
        <v>0</v>
      </c>
      <c r="AD5130" s="131">
        <v>0</v>
      </c>
      <c r="AE5130" s="131">
        <v>0</v>
      </c>
      <c r="AF5130" s="131">
        <v>0</v>
      </c>
      <c r="AG5130" s="131">
        <v>0</v>
      </c>
      <c r="AH5130" s="43">
        <v>0</v>
      </c>
      <c r="AJ5130" s="69"/>
    </row>
    <row r="5131" spans="4:36">
      <c r="D5131" s="62">
        <v>2021</v>
      </c>
      <c r="E5131" s="62">
        <v>9</v>
      </c>
      <c r="F5131" s="62">
        <v>2022</v>
      </c>
      <c r="G5131" s="62">
        <v>2022</v>
      </c>
      <c r="H5131" s="131">
        <v>0</v>
      </c>
      <c r="I5131" s="131">
        <v>0</v>
      </c>
      <c r="J5131" s="131">
        <v>0</v>
      </c>
      <c r="K5131" s="131">
        <v>0</v>
      </c>
      <c r="L5131" s="131">
        <v>0</v>
      </c>
      <c r="M5131" s="131">
        <v>0</v>
      </c>
      <c r="N5131" s="131">
        <v>0</v>
      </c>
      <c r="O5131" s="131">
        <v>0</v>
      </c>
      <c r="P5131" s="131">
        <v>0</v>
      </c>
      <c r="Q5131" s="131">
        <v>0</v>
      </c>
      <c r="R5131" s="131">
        <v>0</v>
      </c>
      <c r="S5131" s="131">
        <v>0</v>
      </c>
      <c r="T5131" s="131">
        <v>0</v>
      </c>
      <c r="U5131" s="131">
        <v>0</v>
      </c>
      <c r="V5131" s="131">
        <v>0</v>
      </c>
      <c r="W5131" s="131">
        <v>0</v>
      </c>
      <c r="X5131" s="132">
        <v>0</v>
      </c>
      <c r="Y5131" s="131">
        <v>0</v>
      </c>
      <c r="Z5131" s="131">
        <v>0</v>
      </c>
      <c r="AA5131" s="131">
        <v>0</v>
      </c>
      <c r="AB5131" s="131">
        <v>0</v>
      </c>
      <c r="AC5131" s="131">
        <v>0</v>
      </c>
      <c r="AD5131" s="131">
        <v>0</v>
      </c>
      <c r="AE5131" s="131">
        <v>0</v>
      </c>
      <c r="AF5131" s="131">
        <v>0</v>
      </c>
      <c r="AG5131" s="131">
        <v>0</v>
      </c>
      <c r="AH5131" s="43">
        <v>0</v>
      </c>
      <c r="AJ5131" s="69"/>
    </row>
    <row r="5132" spans="4:36">
      <c r="D5132" s="62">
        <v>2021</v>
      </c>
      <c r="E5132" s="62">
        <v>10</v>
      </c>
      <c r="F5132" s="62">
        <v>2022</v>
      </c>
      <c r="G5132" s="62">
        <v>2022</v>
      </c>
      <c r="H5132" s="131">
        <v>0</v>
      </c>
      <c r="I5132" s="131">
        <v>0</v>
      </c>
      <c r="J5132" s="131">
        <v>0</v>
      </c>
      <c r="K5132" s="131">
        <v>0</v>
      </c>
      <c r="L5132" s="131">
        <v>0</v>
      </c>
      <c r="M5132" s="131">
        <v>0</v>
      </c>
      <c r="N5132" s="131">
        <v>0</v>
      </c>
      <c r="O5132" s="131">
        <v>0</v>
      </c>
      <c r="P5132" s="131">
        <v>0</v>
      </c>
      <c r="Q5132" s="131">
        <v>0</v>
      </c>
      <c r="R5132" s="131">
        <v>0</v>
      </c>
      <c r="S5132" s="131">
        <v>0</v>
      </c>
      <c r="T5132" s="131">
        <v>0</v>
      </c>
      <c r="U5132" s="131">
        <v>0</v>
      </c>
      <c r="V5132" s="131">
        <v>0</v>
      </c>
      <c r="W5132" s="131">
        <v>0</v>
      </c>
      <c r="X5132" s="132">
        <v>0</v>
      </c>
      <c r="Y5132" s="131">
        <v>0</v>
      </c>
      <c r="Z5132" s="131">
        <v>0</v>
      </c>
      <c r="AA5132" s="131">
        <v>0</v>
      </c>
      <c r="AB5132" s="131">
        <v>0</v>
      </c>
      <c r="AC5132" s="131">
        <v>0</v>
      </c>
      <c r="AD5132" s="131">
        <v>0</v>
      </c>
      <c r="AE5132" s="131">
        <v>0</v>
      </c>
      <c r="AF5132" s="131">
        <v>0</v>
      </c>
      <c r="AG5132" s="131">
        <v>0</v>
      </c>
      <c r="AH5132" s="43">
        <v>0</v>
      </c>
      <c r="AJ5132" s="69"/>
    </row>
    <row r="5133" spans="4:36">
      <c r="D5133" s="62">
        <v>2021</v>
      </c>
      <c r="E5133" s="62">
        <v>11</v>
      </c>
      <c r="F5133" s="62">
        <v>2022</v>
      </c>
      <c r="G5133" s="62">
        <v>2022</v>
      </c>
      <c r="H5133" s="131">
        <v>0</v>
      </c>
      <c r="I5133" s="131">
        <v>0</v>
      </c>
      <c r="J5133" s="131">
        <v>0</v>
      </c>
      <c r="K5133" s="131">
        <v>0</v>
      </c>
      <c r="L5133" s="131">
        <v>0</v>
      </c>
      <c r="M5133" s="131">
        <v>0</v>
      </c>
      <c r="N5133" s="131">
        <v>0</v>
      </c>
      <c r="O5133" s="131">
        <v>0</v>
      </c>
      <c r="P5133" s="131">
        <v>0</v>
      </c>
      <c r="Q5133" s="131">
        <v>0</v>
      </c>
      <c r="R5133" s="131">
        <v>0</v>
      </c>
      <c r="S5133" s="131">
        <v>0</v>
      </c>
      <c r="T5133" s="131">
        <v>0</v>
      </c>
      <c r="U5133" s="131">
        <v>0</v>
      </c>
      <c r="V5133" s="131">
        <v>0</v>
      </c>
      <c r="W5133" s="131">
        <v>0</v>
      </c>
      <c r="X5133" s="132">
        <v>0</v>
      </c>
      <c r="Y5133" s="131">
        <v>0</v>
      </c>
      <c r="Z5133" s="131">
        <v>0</v>
      </c>
      <c r="AA5133" s="131">
        <v>0</v>
      </c>
      <c r="AB5133" s="131">
        <v>0</v>
      </c>
      <c r="AC5133" s="131">
        <v>0</v>
      </c>
      <c r="AD5133" s="131">
        <v>0</v>
      </c>
      <c r="AE5133" s="131">
        <v>0</v>
      </c>
      <c r="AF5133" s="131">
        <v>0</v>
      </c>
      <c r="AG5133" s="131">
        <v>0</v>
      </c>
      <c r="AH5133" s="43">
        <v>0</v>
      </c>
      <c r="AJ5133" s="69"/>
    </row>
    <row r="5134" spans="4:36">
      <c r="D5134" s="62">
        <v>2021</v>
      </c>
      <c r="E5134" s="62">
        <v>12</v>
      </c>
      <c r="F5134" s="62">
        <v>2022</v>
      </c>
      <c r="G5134" s="62">
        <v>2022</v>
      </c>
      <c r="H5134" s="131">
        <v>0</v>
      </c>
      <c r="I5134" s="131">
        <v>0</v>
      </c>
      <c r="J5134" s="131">
        <v>0</v>
      </c>
      <c r="K5134" s="131">
        <v>0</v>
      </c>
      <c r="L5134" s="131">
        <v>0</v>
      </c>
      <c r="M5134" s="131">
        <v>0</v>
      </c>
      <c r="N5134" s="131">
        <v>0</v>
      </c>
      <c r="O5134" s="131">
        <v>0</v>
      </c>
      <c r="P5134" s="131">
        <v>0</v>
      </c>
      <c r="Q5134" s="131">
        <v>0</v>
      </c>
      <c r="R5134" s="131">
        <v>0</v>
      </c>
      <c r="S5134" s="131">
        <v>0</v>
      </c>
      <c r="T5134" s="131">
        <v>0</v>
      </c>
      <c r="U5134" s="131">
        <v>0</v>
      </c>
      <c r="V5134" s="131">
        <v>0</v>
      </c>
      <c r="W5134" s="131">
        <v>0</v>
      </c>
      <c r="X5134" s="132">
        <v>0</v>
      </c>
      <c r="Y5134" s="131">
        <v>0</v>
      </c>
      <c r="Z5134" s="131">
        <v>0</v>
      </c>
      <c r="AA5134" s="131">
        <v>0</v>
      </c>
      <c r="AB5134" s="131">
        <v>0</v>
      </c>
      <c r="AC5134" s="131">
        <v>0</v>
      </c>
      <c r="AD5134" s="131">
        <v>0</v>
      </c>
      <c r="AE5134" s="131">
        <v>0</v>
      </c>
      <c r="AF5134" s="131">
        <v>0</v>
      </c>
      <c r="AG5134" s="131">
        <v>0</v>
      </c>
      <c r="AH5134" s="43">
        <v>0</v>
      </c>
      <c r="AJ5134" s="69"/>
    </row>
    <row r="5135" spans="4:36">
      <c r="D5135" s="62">
        <v>2022</v>
      </c>
      <c r="E5135" s="62">
        <v>1</v>
      </c>
      <c r="F5135" s="62">
        <v>2022</v>
      </c>
      <c r="G5135" s="62">
        <v>2022</v>
      </c>
      <c r="H5135" s="131">
        <v>0</v>
      </c>
      <c r="I5135" s="131">
        <v>0</v>
      </c>
      <c r="J5135" s="131">
        <v>0</v>
      </c>
      <c r="K5135" s="131">
        <v>0</v>
      </c>
      <c r="L5135" s="131">
        <v>0</v>
      </c>
      <c r="M5135" s="131">
        <v>0</v>
      </c>
      <c r="N5135" s="131">
        <v>0</v>
      </c>
      <c r="O5135" s="131">
        <v>0</v>
      </c>
      <c r="P5135" s="131">
        <v>0</v>
      </c>
      <c r="Q5135" s="131">
        <v>0</v>
      </c>
      <c r="R5135" s="131">
        <v>0</v>
      </c>
      <c r="S5135" s="131">
        <v>0</v>
      </c>
      <c r="T5135" s="131">
        <v>0</v>
      </c>
      <c r="U5135" s="131">
        <v>0</v>
      </c>
      <c r="V5135" s="131">
        <v>0</v>
      </c>
      <c r="W5135" s="131">
        <v>0</v>
      </c>
      <c r="X5135" s="132">
        <v>0</v>
      </c>
      <c r="Y5135" s="131">
        <v>0</v>
      </c>
      <c r="Z5135" s="131">
        <v>0</v>
      </c>
      <c r="AA5135" s="131">
        <v>0</v>
      </c>
      <c r="AB5135" s="131">
        <v>0</v>
      </c>
      <c r="AC5135" s="131">
        <v>0</v>
      </c>
      <c r="AD5135" s="131">
        <v>0</v>
      </c>
      <c r="AE5135" s="131">
        <v>0</v>
      </c>
      <c r="AF5135" s="131">
        <v>0</v>
      </c>
      <c r="AG5135" s="131">
        <v>0</v>
      </c>
      <c r="AH5135" s="43">
        <v>0</v>
      </c>
      <c r="AJ5135" s="69"/>
    </row>
    <row r="5136" spans="4:36">
      <c r="D5136" s="62">
        <v>2022</v>
      </c>
      <c r="E5136" s="62">
        <v>2</v>
      </c>
      <c r="F5136" s="62">
        <v>2022</v>
      </c>
      <c r="G5136" s="62">
        <v>2022</v>
      </c>
      <c r="H5136" s="131">
        <v>0</v>
      </c>
      <c r="I5136" s="131">
        <v>0</v>
      </c>
      <c r="J5136" s="131">
        <v>0</v>
      </c>
      <c r="K5136" s="131">
        <v>0</v>
      </c>
      <c r="L5136" s="131">
        <v>0</v>
      </c>
      <c r="M5136" s="131">
        <v>0</v>
      </c>
      <c r="N5136" s="131">
        <v>0</v>
      </c>
      <c r="O5136" s="131">
        <v>0</v>
      </c>
      <c r="P5136" s="131">
        <v>0</v>
      </c>
      <c r="Q5136" s="131">
        <v>0</v>
      </c>
      <c r="R5136" s="131">
        <v>0</v>
      </c>
      <c r="S5136" s="131">
        <v>0</v>
      </c>
      <c r="T5136" s="131">
        <v>0</v>
      </c>
      <c r="U5136" s="131">
        <v>0</v>
      </c>
      <c r="V5136" s="131">
        <v>0</v>
      </c>
      <c r="W5136" s="131">
        <v>0</v>
      </c>
      <c r="X5136" s="132">
        <v>0</v>
      </c>
      <c r="Y5136" s="131">
        <v>0</v>
      </c>
      <c r="Z5136" s="131">
        <v>0</v>
      </c>
      <c r="AA5136" s="131">
        <v>0</v>
      </c>
      <c r="AB5136" s="131">
        <v>0</v>
      </c>
      <c r="AC5136" s="131">
        <v>0</v>
      </c>
      <c r="AD5136" s="131">
        <v>0</v>
      </c>
      <c r="AE5136" s="131">
        <v>0</v>
      </c>
      <c r="AF5136" s="131">
        <v>0</v>
      </c>
      <c r="AG5136" s="131">
        <v>0</v>
      </c>
      <c r="AH5136" s="43">
        <v>0</v>
      </c>
      <c r="AJ5136" s="69"/>
    </row>
    <row r="5137" spans="4:36">
      <c r="D5137" s="62">
        <v>2022</v>
      </c>
      <c r="E5137" s="62">
        <v>3</v>
      </c>
      <c r="F5137" s="62">
        <v>2022</v>
      </c>
      <c r="G5137" s="62">
        <v>2022</v>
      </c>
      <c r="H5137" s="131">
        <v>0</v>
      </c>
      <c r="I5137" s="131">
        <v>0</v>
      </c>
      <c r="J5137" s="131">
        <v>0</v>
      </c>
      <c r="K5137" s="131">
        <v>0</v>
      </c>
      <c r="L5137" s="131">
        <v>0</v>
      </c>
      <c r="M5137" s="131">
        <v>0</v>
      </c>
      <c r="N5137" s="131">
        <v>0</v>
      </c>
      <c r="O5137" s="131">
        <v>0</v>
      </c>
      <c r="P5137" s="131">
        <v>0</v>
      </c>
      <c r="Q5137" s="131">
        <v>0</v>
      </c>
      <c r="R5137" s="131">
        <v>0</v>
      </c>
      <c r="S5137" s="131">
        <v>0</v>
      </c>
      <c r="T5137" s="131">
        <v>0</v>
      </c>
      <c r="U5137" s="131">
        <v>0</v>
      </c>
      <c r="V5137" s="131">
        <v>0</v>
      </c>
      <c r="W5137" s="131">
        <v>0</v>
      </c>
      <c r="X5137" s="132">
        <v>0</v>
      </c>
      <c r="Y5137" s="131">
        <v>0</v>
      </c>
      <c r="Z5137" s="131">
        <v>0</v>
      </c>
      <c r="AA5137" s="131">
        <v>0</v>
      </c>
      <c r="AB5137" s="131">
        <v>0</v>
      </c>
      <c r="AC5137" s="131">
        <v>0</v>
      </c>
      <c r="AD5137" s="131">
        <v>0</v>
      </c>
      <c r="AE5137" s="131">
        <v>0</v>
      </c>
      <c r="AF5137" s="131">
        <v>0</v>
      </c>
      <c r="AG5137" s="131">
        <v>0</v>
      </c>
      <c r="AH5137" s="43">
        <v>0</v>
      </c>
      <c r="AJ5137" s="69"/>
    </row>
    <row r="5138" spans="4:36">
      <c r="D5138" s="62">
        <v>2022</v>
      </c>
      <c r="E5138" s="62">
        <v>4</v>
      </c>
      <c r="F5138" s="62">
        <v>2022</v>
      </c>
      <c r="G5138" s="62">
        <v>2022</v>
      </c>
      <c r="H5138" s="131">
        <v>0</v>
      </c>
      <c r="I5138" s="131">
        <v>0</v>
      </c>
      <c r="J5138" s="131">
        <v>0</v>
      </c>
      <c r="K5138" s="131">
        <v>0</v>
      </c>
      <c r="L5138" s="131">
        <v>0</v>
      </c>
      <c r="M5138" s="131">
        <v>0</v>
      </c>
      <c r="N5138" s="131">
        <v>0</v>
      </c>
      <c r="O5138" s="131">
        <v>0</v>
      </c>
      <c r="P5138" s="131">
        <v>0</v>
      </c>
      <c r="Q5138" s="131">
        <v>0</v>
      </c>
      <c r="R5138" s="131">
        <v>0</v>
      </c>
      <c r="S5138" s="131">
        <v>0</v>
      </c>
      <c r="T5138" s="131">
        <v>0</v>
      </c>
      <c r="U5138" s="131">
        <v>0</v>
      </c>
      <c r="V5138" s="131">
        <v>0</v>
      </c>
      <c r="W5138" s="131">
        <v>0</v>
      </c>
      <c r="X5138" s="132">
        <v>0</v>
      </c>
      <c r="Y5138" s="131">
        <v>0</v>
      </c>
      <c r="Z5138" s="131">
        <v>0</v>
      </c>
      <c r="AA5138" s="131">
        <v>0</v>
      </c>
      <c r="AB5138" s="131">
        <v>0</v>
      </c>
      <c r="AC5138" s="131">
        <v>0</v>
      </c>
      <c r="AD5138" s="131">
        <v>0</v>
      </c>
      <c r="AE5138" s="131">
        <v>0</v>
      </c>
      <c r="AF5138" s="131">
        <v>0</v>
      </c>
      <c r="AG5138" s="131">
        <v>0</v>
      </c>
      <c r="AH5138" s="43">
        <v>0</v>
      </c>
      <c r="AJ5138" s="69"/>
    </row>
    <row r="5139" spans="4:36">
      <c r="D5139" s="62">
        <v>2022</v>
      </c>
      <c r="E5139" s="62">
        <v>5</v>
      </c>
      <c r="F5139" s="62">
        <v>2022</v>
      </c>
      <c r="G5139" s="62">
        <v>2023</v>
      </c>
      <c r="H5139" s="131">
        <v>0</v>
      </c>
      <c r="I5139" s="131">
        <v>0</v>
      </c>
      <c r="J5139" s="131">
        <v>0</v>
      </c>
      <c r="K5139" s="131">
        <v>0</v>
      </c>
      <c r="L5139" s="131">
        <v>0</v>
      </c>
      <c r="M5139" s="131">
        <v>0</v>
      </c>
      <c r="N5139" s="131">
        <v>0</v>
      </c>
      <c r="O5139" s="131">
        <v>0</v>
      </c>
      <c r="P5139" s="131">
        <v>0</v>
      </c>
      <c r="Q5139" s="131">
        <v>0</v>
      </c>
      <c r="R5139" s="131">
        <v>0</v>
      </c>
      <c r="S5139" s="131">
        <v>0</v>
      </c>
      <c r="T5139" s="131">
        <v>0</v>
      </c>
      <c r="U5139" s="131">
        <v>0</v>
      </c>
      <c r="V5139" s="131">
        <v>0</v>
      </c>
      <c r="W5139" s="131">
        <v>0</v>
      </c>
      <c r="X5139" s="132">
        <v>0</v>
      </c>
      <c r="Y5139" s="131">
        <v>0</v>
      </c>
      <c r="Z5139" s="131">
        <v>0</v>
      </c>
      <c r="AA5139" s="131">
        <v>0</v>
      </c>
      <c r="AB5139" s="131">
        <v>0</v>
      </c>
      <c r="AC5139" s="131">
        <v>0</v>
      </c>
      <c r="AD5139" s="131">
        <v>0</v>
      </c>
      <c r="AE5139" s="131">
        <v>0</v>
      </c>
      <c r="AF5139" s="131">
        <v>0</v>
      </c>
      <c r="AG5139" s="131">
        <v>0</v>
      </c>
      <c r="AH5139" s="43">
        <v>0</v>
      </c>
      <c r="AJ5139" s="69"/>
    </row>
    <row r="5140" spans="4:36">
      <c r="D5140" s="62">
        <v>2022</v>
      </c>
      <c r="E5140" s="62">
        <v>6</v>
      </c>
      <c r="F5140" s="62">
        <v>2022</v>
      </c>
      <c r="G5140" s="62">
        <v>2023</v>
      </c>
      <c r="H5140" s="131">
        <v>0</v>
      </c>
      <c r="I5140" s="131">
        <v>0</v>
      </c>
      <c r="J5140" s="131">
        <v>0</v>
      </c>
      <c r="K5140" s="131">
        <v>0</v>
      </c>
      <c r="L5140" s="131">
        <v>0</v>
      </c>
      <c r="M5140" s="131">
        <v>0</v>
      </c>
      <c r="N5140" s="131">
        <v>0</v>
      </c>
      <c r="O5140" s="131">
        <v>0</v>
      </c>
      <c r="P5140" s="131">
        <v>0</v>
      </c>
      <c r="Q5140" s="131">
        <v>0</v>
      </c>
      <c r="R5140" s="131">
        <v>0</v>
      </c>
      <c r="S5140" s="131">
        <v>0</v>
      </c>
      <c r="T5140" s="131">
        <v>0</v>
      </c>
      <c r="U5140" s="131">
        <v>0</v>
      </c>
      <c r="V5140" s="131">
        <v>0</v>
      </c>
      <c r="W5140" s="131">
        <v>0</v>
      </c>
      <c r="X5140" s="132">
        <v>0</v>
      </c>
      <c r="Y5140" s="131">
        <v>0</v>
      </c>
      <c r="Z5140" s="131">
        <v>0</v>
      </c>
      <c r="AA5140" s="131">
        <v>0</v>
      </c>
      <c r="AB5140" s="131">
        <v>0</v>
      </c>
      <c r="AC5140" s="131">
        <v>0</v>
      </c>
      <c r="AD5140" s="131">
        <v>0</v>
      </c>
      <c r="AE5140" s="131">
        <v>0</v>
      </c>
      <c r="AF5140" s="131">
        <v>0</v>
      </c>
      <c r="AG5140" s="131">
        <v>0</v>
      </c>
      <c r="AH5140" s="43">
        <v>0</v>
      </c>
      <c r="AJ5140" s="69"/>
    </row>
    <row r="5141" spans="4:36">
      <c r="D5141" s="62">
        <v>2022</v>
      </c>
      <c r="E5141" s="62">
        <v>7</v>
      </c>
      <c r="F5141" s="62">
        <v>2023</v>
      </c>
      <c r="G5141" s="62">
        <v>2023</v>
      </c>
      <c r="H5141" s="131">
        <v>0</v>
      </c>
      <c r="I5141" s="131">
        <v>0</v>
      </c>
      <c r="J5141" s="131">
        <v>0</v>
      </c>
      <c r="K5141" s="131">
        <v>0</v>
      </c>
      <c r="L5141" s="131">
        <v>0</v>
      </c>
      <c r="M5141" s="131">
        <v>0</v>
      </c>
      <c r="N5141" s="131">
        <v>0</v>
      </c>
      <c r="O5141" s="131">
        <v>0</v>
      </c>
      <c r="P5141" s="131">
        <v>0</v>
      </c>
      <c r="Q5141" s="131">
        <v>0</v>
      </c>
      <c r="R5141" s="131">
        <v>0</v>
      </c>
      <c r="S5141" s="131">
        <v>0</v>
      </c>
      <c r="T5141" s="131">
        <v>0</v>
      </c>
      <c r="U5141" s="131">
        <v>0</v>
      </c>
      <c r="V5141" s="131">
        <v>0</v>
      </c>
      <c r="W5141" s="131">
        <v>0</v>
      </c>
      <c r="X5141" s="132">
        <v>0</v>
      </c>
      <c r="Y5141" s="131">
        <v>0</v>
      </c>
      <c r="Z5141" s="131">
        <v>0</v>
      </c>
      <c r="AA5141" s="131">
        <v>0</v>
      </c>
      <c r="AB5141" s="131">
        <v>0</v>
      </c>
      <c r="AC5141" s="131">
        <v>0</v>
      </c>
      <c r="AD5141" s="131">
        <v>0</v>
      </c>
      <c r="AE5141" s="131">
        <v>0</v>
      </c>
      <c r="AF5141" s="131">
        <v>0</v>
      </c>
      <c r="AG5141" s="131">
        <v>0</v>
      </c>
      <c r="AH5141" s="43">
        <v>0</v>
      </c>
      <c r="AJ5141" s="69"/>
    </row>
    <row r="5142" spans="4:36">
      <c r="D5142" s="62">
        <v>2022</v>
      </c>
      <c r="E5142" s="62">
        <v>8</v>
      </c>
      <c r="F5142" s="62">
        <v>2023</v>
      </c>
      <c r="G5142" s="62">
        <v>2023</v>
      </c>
      <c r="H5142" s="131">
        <v>0</v>
      </c>
      <c r="I5142" s="131">
        <v>0</v>
      </c>
      <c r="J5142" s="131">
        <v>0</v>
      </c>
      <c r="K5142" s="131">
        <v>0</v>
      </c>
      <c r="L5142" s="131">
        <v>0</v>
      </c>
      <c r="M5142" s="131">
        <v>0</v>
      </c>
      <c r="N5142" s="131">
        <v>0</v>
      </c>
      <c r="O5142" s="131">
        <v>0</v>
      </c>
      <c r="P5142" s="131">
        <v>0</v>
      </c>
      <c r="Q5142" s="131">
        <v>0</v>
      </c>
      <c r="R5142" s="131">
        <v>0</v>
      </c>
      <c r="S5142" s="131">
        <v>0</v>
      </c>
      <c r="T5142" s="131">
        <v>0</v>
      </c>
      <c r="U5142" s="131">
        <v>0</v>
      </c>
      <c r="V5142" s="131">
        <v>0</v>
      </c>
      <c r="W5142" s="131">
        <v>0</v>
      </c>
      <c r="X5142" s="132">
        <v>0</v>
      </c>
      <c r="Y5142" s="131">
        <v>0</v>
      </c>
      <c r="Z5142" s="131">
        <v>0</v>
      </c>
      <c r="AA5142" s="131">
        <v>0</v>
      </c>
      <c r="AB5142" s="131">
        <v>0</v>
      </c>
      <c r="AC5142" s="131">
        <v>0</v>
      </c>
      <c r="AD5142" s="131">
        <v>0</v>
      </c>
      <c r="AE5142" s="131">
        <v>0</v>
      </c>
      <c r="AF5142" s="131">
        <v>0</v>
      </c>
      <c r="AG5142" s="131">
        <v>0</v>
      </c>
      <c r="AH5142" s="43">
        <v>0</v>
      </c>
      <c r="AJ5142" s="69"/>
    </row>
    <row r="5143" spans="4:36">
      <c r="D5143" s="62">
        <v>2022</v>
      </c>
      <c r="E5143" s="62">
        <v>9</v>
      </c>
      <c r="F5143" s="62">
        <v>2023</v>
      </c>
      <c r="G5143" s="62">
        <v>2023</v>
      </c>
      <c r="H5143" s="131">
        <v>0</v>
      </c>
      <c r="I5143" s="131">
        <v>0</v>
      </c>
      <c r="J5143" s="131">
        <v>0</v>
      </c>
      <c r="K5143" s="131">
        <v>0</v>
      </c>
      <c r="L5143" s="131">
        <v>0</v>
      </c>
      <c r="M5143" s="131">
        <v>0</v>
      </c>
      <c r="N5143" s="131">
        <v>0</v>
      </c>
      <c r="O5143" s="131">
        <v>0</v>
      </c>
      <c r="P5143" s="131">
        <v>0</v>
      </c>
      <c r="Q5143" s="131">
        <v>0</v>
      </c>
      <c r="R5143" s="131">
        <v>0</v>
      </c>
      <c r="S5143" s="131">
        <v>0</v>
      </c>
      <c r="T5143" s="131">
        <v>0</v>
      </c>
      <c r="U5143" s="131">
        <v>0</v>
      </c>
      <c r="V5143" s="131">
        <v>0</v>
      </c>
      <c r="W5143" s="131">
        <v>0</v>
      </c>
      <c r="X5143" s="132">
        <v>0</v>
      </c>
      <c r="Y5143" s="131">
        <v>0</v>
      </c>
      <c r="Z5143" s="131">
        <v>0</v>
      </c>
      <c r="AA5143" s="131">
        <v>0</v>
      </c>
      <c r="AB5143" s="131">
        <v>0</v>
      </c>
      <c r="AC5143" s="131">
        <v>0</v>
      </c>
      <c r="AD5143" s="131">
        <v>0</v>
      </c>
      <c r="AE5143" s="131">
        <v>0</v>
      </c>
      <c r="AF5143" s="131">
        <v>0</v>
      </c>
      <c r="AG5143" s="131">
        <v>0</v>
      </c>
      <c r="AH5143" s="43">
        <v>0</v>
      </c>
      <c r="AJ5143" s="69"/>
    </row>
    <row r="5144" spans="4:36">
      <c r="D5144" s="62">
        <v>2022</v>
      </c>
      <c r="E5144" s="62">
        <v>10</v>
      </c>
      <c r="F5144" s="62">
        <v>2023</v>
      </c>
      <c r="G5144" s="62">
        <v>2023</v>
      </c>
      <c r="H5144" s="131">
        <v>0</v>
      </c>
      <c r="I5144" s="131">
        <v>0</v>
      </c>
      <c r="J5144" s="131">
        <v>0</v>
      </c>
      <c r="K5144" s="131">
        <v>0</v>
      </c>
      <c r="L5144" s="131">
        <v>0</v>
      </c>
      <c r="M5144" s="131">
        <v>0</v>
      </c>
      <c r="N5144" s="131">
        <v>0</v>
      </c>
      <c r="O5144" s="131">
        <v>0</v>
      </c>
      <c r="P5144" s="131">
        <v>0</v>
      </c>
      <c r="Q5144" s="131">
        <v>0</v>
      </c>
      <c r="R5144" s="131">
        <v>0</v>
      </c>
      <c r="S5144" s="131">
        <v>0</v>
      </c>
      <c r="T5144" s="131">
        <v>0</v>
      </c>
      <c r="U5144" s="131">
        <v>0</v>
      </c>
      <c r="V5144" s="131">
        <v>0</v>
      </c>
      <c r="W5144" s="131">
        <v>0</v>
      </c>
      <c r="X5144" s="132">
        <v>0</v>
      </c>
      <c r="Y5144" s="131">
        <v>0</v>
      </c>
      <c r="Z5144" s="131">
        <v>0</v>
      </c>
      <c r="AA5144" s="131">
        <v>0</v>
      </c>
      <c r="AB5144" s="131">
        <v>0</v>
      </c>
      <c r="AC5144" s="131">
        <v>0</v>
      </c>
      <c r="AD5144" s="131">
        <v>0</v>
      </c>
      <c r="AE5144" s="131">
        <v>0</v>
      </c>
      <c r="AF5144" s="131">
        <v>0</v>
      </c>
      <c r="AG5144" s="131">
        <v>0</v>
      </c>
      <c r="AH5144" s="43">
        <v>0</v>
      </c>
      <c r="AJ5144" s="69"/>
    </row>
    <row r="5145" spans="4:36">
      <c r="D5145" s="62">
        <v>2022</v>
      </c>
      <c r="E5145" s="62">
        <v>11</v>
      </c>
      <c r="F5145" s="62">
        <v>2023</v>
      </c>
      <c r="G5145" s="62">
        <v>2023</v>
      </c>
      <c r="H5145" s="131">
        <v>0</v>
      </c>
      <c r="I5145" s="131">
        <v>0</v>
      </c>
      <c r="J5145" s="131">
        <v>0</v>
      </c>
      <c r="K5145" s="131">
        <v>0</v>
      </c>
      <c r="L5145" s="131">
        <v>0</v>
      </c>
      <c r="M5145" s="131">
        <v>0</v>
      </c>
      <c r="N5145" s="131">
        <v>0</v>
      </c>
      <c r="O5145" s="131">
        <v>0</v>
      </c>
      <c r="P5145" s="131">
        <v>0</v>
      </c>
      <c r="Q5145" s="131">
        <v>0</v>
      </c>
      <c r="R5145" s="131">
        <v>0</v>
      </c>
      <c r="S5145" s="131">
        <v>0</v>
      </c>
      <c r="T5145" s="131">
        <v>0</v>
      </c>
      <c r="U5145" s="131">
        <v>0</v>
      </c>
      <c r="V5145" s="131">
        <v>0</v>
      </c>
      <c r="W5145" s="131">
        <v>0</v>
      </c>
      <c r="X5145" s="132">
        <v>0</v>
      </c>
      <c r="Y5145" s="131">
        <v>0</v>
      </c>
      <c r="Z5145" s="131">
        <v>0</v>
      </c>
      <c r="AA5145" s="131">
        <v>0</v>
      </c>
      <c r="AB5145" s="131">
        <v>0</v>
      </c>
      <c r="AC5145" s="131">
        <v>0</v>
      </c>
      <c r="AD5145" s="131">
        <v>0</v>
      </c>
      <c r="AE5145" s="131">
        <v>0</v>
      </c>
      <c r="AF5145" s="131">
        <v>0</v>
      </c>
      <c r="AG5145" s="131">
        <v>0</v>
      </c>
      <c r="AH5145" s="43">
        <v>0</v>
      </c>
      <c r="AJ5145" s="69"/>
    </row>
    <row r="5146" spans="4:36">
      <c r="D5146" s="62">
        <v>2022</v>
      </c>
      <c r="E5146" s="62">
        <v>12</v>
      </c>
      <c r="F5146" s="62">
        <v>2023</v>
      </c>
      <c r="G5146" s="62">
        <v>2023</v>
      </c>
      <c r="H5146" s="131">
        <v>0</v>
      </c>
      <c r="I5146" s="131">
        <v>0</v>
      </c>
      <c r="J5146" s="131">
        <v>0</v>
      </c>
      <c r="K5146" s="131">
        <v>0</v>
      </c>
      <c r="L5146" s="131">
        <v>0</v>
      </c>
      <c r="M5146" s="131">
        <v>0</v>
      </c>
      <c r="N5146" s="131">
        <v>0</v>
      </c>
      <c r="O5146" s="131">
        <v>0</v>
      </c>
      <c r="P5146" s="131">
        <v>0</v>
      </c>
      <c r="Q5146" s="131">
        <v>0</v>
      </c>
      <c r="R5146" s="131">
        <v>0</v>
      </c>
      <c r="S5146" s="131">
        <v>0</v>
      </c>
      <c r="T5146" s="131">
        <v>0</v>
      </c>
      <c r="U5146" s="131">
        <v>0</v>
      </c>
      <c r="V5146" s="131">
        <v>0</v>
      </c>
      <c r="W5146" s="131">
        <v>0</v>
      </c>
      <c r="X5146" s="132">
        <v>0</v>
      </c>
      <c r="Y5146" s="131">
        <v>0</v>
      </c>
      <c r="Z5146" s="131">
        <v>0</v>
      </c>
      <c r="AA5146" s="131">
        <v>0</v>
      </c>
      <c r="AB5146" s="131">
        <v>0</v>
      </c>
      <c r="AC5146" s="131">
        <v>0</v>
      </c>
      <c r="AD5146" s="131">
        <v>0</v>
      </c>
      <c r="AE5146" s="131">
        <v>0</v>
      </c>
      <c r="AF5146" s="131">
        <v>0</v>
      </c>
      <c r="AG5146" s="131">
        <v>0</v>
      </c>
      <c r="AH5146" s="43">
        <v>0</v>
      </c>
      <c r="AJ5146" s="69"/>
    </row>
    <row r="5147" spans="4:36">
      <c r="D5147" s="62">
        <v>2023</v>
      </c>
      <c r="E5147" s="62">
        <v>1</v>
      </c>
      <c r="F5147" s="62">
        <v>2023</v>
      </c>
      <c r="G5147" s="62">
        <v>2023</v>
      </c>
      <c r="H5147" s="131">
        <v>0</v>
      </c>
      <c r="I5147" s="131">
        <v>0</v>
      </c>
      <c r="J5147" s="131">
        <v>0</v>
      </c>
      <c r="K5147" s="131">
        <v>0</v>
      </c>
      <c r="L5147" s="131">
        <v>0</v>
      </c>
      <c r="M5147" s="131">
        <v>0</v>
      </c>
      <c r="N5147" s="131">
        <v>0</v>
      </c>
      <c r="O5147" s="131">
        <v>0</v>
      </c>
      <c r="P5147" s="131">
        <v>0</v>
      </c>
      <c r="Q5147" s="131">
        <v>0</v>
      </c>
      <c r="R5147" s="131">
        <v>0</v>
      </c>
      <c r="S5147" s="131">
        <v>0</v>
      </c>
      <c r="T5147" s="131">
        <v>0</v>
      </c>
      <c r="U5147" s="131">
        <v>0</v>
      </c>
      <c r="V5147" s="131">
        <v>0</v>
      </c>
      <c r="W5147" s="131">
        <v>0</v>
      </c>
      <c r="X5147" s="132">
        <v>0</v>
      </c>
      <c r="Y5147" s="131">
        <v>0</v>
      </c>
      <c r="Z5147" s="131">
        <v>0</v>
      </c>
      <c r="AA5147" s="131">
        <v>0</v>
      </c>
      <c r="AB5147" s="131">
        <v>0</v>
      </c>
      <c r="AC5147" s="131">
        <v>0</v>
      </c>
      <c r="AD5147" s="131">
        <v>0</v>
      </c>
      <c r="AE5147" s="131">
        <v>0</v>
      </c>
      <c r="AF5147" s="131">
        <v>0</v>
      </c>
      <c r="AG5147" s="131">
        <v>0</v>
      </c>
      <c r="AH5147" s="43">
        <v>0</v>
      </c>
      <c r="AJ5147" s="69"/>
    </row>
    <row r="5148" spans="4:36">
      <c r="D5148" s="62">
        <v>2023</v>
      </c>
      <c r="E5148" s="62">
        <v>2</v>
      </c>
      <c r="F5148" s="62">
        <v>2023</v>
      </c>
      <c r="G5148" s="62">
        <v>2023</v>
      </c>
      <c r="H5148" s="131">
        <v>0</v>
      </c>
      <c r="I5148" s="131">
        <v>0</v>
      </c>
      <c r="J5148" s="131">
        <v>0</v>
      </c>
      <c r="K5148" s="131">
        <v>0</v>
      </c>
      <c r="L5148" s="131">
        <v>0</v>
      </c>
      <c r="M5148" s="131">
        <v>0</v>
      </c>
      <c r="N5148" s="131">
        <v>0</v>
      </c>
      <c r="O5148" s="131">
        <v>0</v>
      </c>
      <c r="P5148" s="131">
        <v>0</v>
      </c>
      <c r="Q5148" s="131">
        <v>0</v>
      </c>
      <c r="R5148" s="131">
        <v>0</v>
      </c>
      <c r="S5148" s="131">
        <v>0</v>
      </c>
      <c r="T5148" s="131">
        <v>0</v>
      </c>
      <c r="U5148" s="131">
        <v>0</v>
      </c>
      <c r="V5148" s="131">
        <v>0</v>
      </c>
      <c r="W5148" s="131">
        <v>0</v>
      </c>
      <c r="X5148" s="132">
        <v>0</v>
      </c>
      <c r="Y5148" s="131">
        <v>0</v>
      </c>
      <c r="Z5148" s="131">
        <v>0</v>
      </c>
      <c r="AA5148" s="131">
        <v>0</v>
      </c>
      <c r="AB5148" s="131">
        <v>0</v>
      </c>
      <c r="AC5148" s="131">
        <v>0</v>
      </c>
      <c r="AD5148" s="131">
        <v>0</v>
      </c>
      <c r="AE5148" s="131">
        <v>0</v>
      </c>
      <c r="AF5148" s="131">
        <v>0</v>
      </c>
      <c r="AG5148" s="131">
        <v>0</v>
      </c>
      <c r="AH5148" s="43">
        <v>0</v>
      </c>
      <c r="AJ5148" s="69"/>
    </row>
    <row r="5149" spans="4:36">
      <c r="D5149" s="62">
        <v>2023</v>
      </c>
      <c r="E5149" s="62">
        <v>3</v>
      </c>
      <c r="F5149" s="62">
        <v>2023</v>
      </c>
      <c r="G5149" s="62">
        <v>2023</v>
      </c>
      <c r="H5149" s="131">
        <v>0</v>
      </c>
      <c r="I5149" s="131">
        <v>0</v>
      </c>
      <c r="J5149" s="131">
        <v>0</v>
      </c>
      <c r="K5149" s="131">
        <v>0</v>
      </c>
      <c r="L5149" s="131">
        <v>0</v>
      </c>
      <c r="M5149" s="131">
        <v>0</v>
      </c>
      <c r="N5149" s="131">
        <v>0</v>
      </c>
      <c r="O5149" s="131">
        <v>0</v>
      </c>
      <c r="P5149" s="131">
        <v>0</v>
      </c>
      <c r="Q5149" s="131">
        <v>0</v>
      </c>
      <c r="R5149" s="131">
        <v>0</v>
      </c>
      <c r="S5149" s="131">
        <v>0</v>
      </c>
      <c r="T5149" s="131">
        <v>0</v>
      </c>
      <c r="U5149" s="131">
        <v>0</v>
      </c>
      <c r="V5149" s="131">
        <v>0</v>
      </c>
      <c r="W5149" s="131">
        <v>0</v>
      </c>
      <c r="X5149" s="132">
        <v>0</v>
      </c>
      <c r="Y5149" s="131">
        <v>0</v>
      </c>
      <c r="Z5149" s="131">
        <v>0</v>
      </c>
      <c r="AA5149" s="131">
        <v>0</v>
      </c>
      <c r="AB5149" s="131">
        <v>0</v>
      </c>
      <c r="AC5149" s="131">
        <v>0</v>
      </c>
      <c r="AD5149" s="131">
        <v>0</v>
      </c>
      <c r="AE5149" s="131">
        <v>0</v>
      </c>
      <c r="AF5149" s="131">
        <v>0</v>
      </c>
      <c r="AG5149" s="131">
        <v>0</v>
      </c>
      <c r="AH5149" s="43">
        <v>0</v>
      </c>
      <c r="AJ5149" s="69"/>
    </row>
    <row r="5150" spans="4:36">
      <c r="D5150" s="62">
        <v>2023</v>
      </c>
      <c r="E5150" s="62">
        <v>4</v>
      </c>
      <c r="F5150" s="62">
        <v>2023</v>
      </c>
      <c r="G5150" s="62">
        <v>2023</v>
      </c>
      <c r="H5150" s="131">
        <v>0</v>
      </c>
      <c r="I5150" s="131">
        <v>0</v>
      </c>
      <c r="J5150" s="131">
        <v>0</v>
      </c>
      <c r="K5150" s="131">
        <v>0</v>
      </c>
      <c r="L5150" s="131">
        <v>0</v>
      </c>
      <c r="M5150" s="131">
        <v>0</v>
      </c>
      <c r="N5150" s="131">
        <v>0</v>
      </c>
      <c r="O5150" s="131">
        <v>0</v>
      </c>
      <c r="P5150" s="131">
        <v>0</v>
      </c>
      <c r="Q5150" s="131">
        <v>0</v>
      </c>
      <c r="R5150" s="131">
        <v>0</v>
      </c>
      <c r="S5150" s="131">
        <v>0</v>
      </c>
      <c r="T5150" s="131">
        <v>0</v>
      </c>
      <c r="U5150" s="131">
        <v>0</v>
      </c>
      <c r="V5150" s="131">
        <v>0</v>
      </c>
      <c r="W5150" s="131">
        <v>0</v>
      </c>
      <c r="X5150" s="132">
        <v>0</v>
      </c>
      <c r="Y5150" s="131">
        <v>0</v>
      </c>
      <c r="Z5150" s="131">
        <v>0</v>
      </c>
      <c r="AA5150" s="131">
        <v>0</v>
      </c>
      <c r="AB5150" s="131">
        <v>0</v>
      </c>
      <c r="AC5150" s="131">
        <v>0</v>
      </c>
      <c r="AD5150" s="131">
        <v>0</v>
      </c>
      <c r="AE5150" s="131">
        <v>0</v>
      </c>
      <c r="AF5150" s="131">
        <v>0</v>
      </c>
      <c r="AG5150" s="131">
        <v>0</v>
      </c>
      <c r="AH5150" s="43">
        <v>0</v>
      </c>
      <c r="AJ5150" s="69"/>
    </row>
    <row r="5151" spans="4:36">
      <c r="D5151" s="62">
        <v>2023</v>
      </c>
      <c r="E5151" s="62">
        <v>5</v>
      </c>
      <c r="F5151" s="62">
        <v>2023</v>
      </c>
      <c r="G5151" s="62">
        <v>2024</v>
      </c>
      <c r="H5151" s="131">
        <v>0</v>
      </c>
      <c r="I5151" s="131">
        <v>0</v>
      </c>
      <c r="J5151" s="131">
        <v>0</v>
      </c>
      <c r="K5151" s="131">
        <v>0</v>
      </c>
      <c r="L5151" s="131">
        <v>0</v>
      </c>
      <c r="M5151" s="131">
        <v>0</v>
      </c>
      <c r="N5151" s="131">
        <v>0</v>
      </c>
      <c r="O5151" s="131">
        <v>0</v>
      </c>
      <c r="P5151" s="131">
        <v>0</v>
      </c>
      <c r="Q5151" s="131">
        <v>0</v>
      </c>
      <c r="R5151" s="131">
        <v>0</v>
      </c>
      <c r="S5151" s="131">
        <v>0</v>
      </c>
      <c r="T5151" s="131">
        <v>0</v>
      </c>
      <c r="U5151" s="131">
        <v>0</v>
      </c>
      <c r="V5151" s="131">
        <v>0</v>
      </c>
      <c r="W5151" s="131">
        <v>0</v>
      </c>
      <c r="X5151" s="132">
        <v>0</v>
      </c>
      <c r="Y5151" s="131">
        <v>0</v>
      </c>
      <c r="Z5151" s="131">
        <v>0</v>
      </c>
      <c r="AA5151" s="131">
        <v>0</v>
      </c>
      <c r="AB5151" s="131">
        <v>0</v>
      </c>
      <c r="AC5151" s="131">
        <v>0</v>
      </c>
      <c r="AD5151" s="131">
        <v>0</v>
      </c>
      <c r="AE5151" s="131">
        <v>0</v>
      </c>
      <c r="AF5151" s="131">
        <v>0</v>
      </c>
      <c r="AG5151" s="131">
        <v>0</v>
      </c>
      <c r="AH5151" s="43">
        <v>0</v>
      </c>
      <c r="AJ5151" s="69"/>
    </row>
    <row r="5152" spans="4:36">
      <c r="D5152" s="62">
        <v>2023</v>
      </c>
      <c r="E5152" s="62">
        <v>6</v>
      </c>
      <c r="F5152" s="62">
        <v>2023</v>
      </c>
      <c r="G5152" s="62">
        <v>2024</v>
      </c>
      <c r="H5152" s="131">
        <v>0</v>
      </c>
      <c r="I5152" s="131">
        <v>0</v>
      </c>
      <c r="J5152" s="131">
        <v>0</v>
      </c>
      <c r="K5152" s="131">
        <v>0</v>
      </c>
      <c r="L5152" s="131">
        <v>0</v>
      </c>
      <c r="M5152" s="131">
        <v>0</v>
      </c>
      <c r="N5152" s="131">
        <v>0</v>
      </c>
      <c r="O5152" s="131">
        <v>0</v>
      </c>
      <c r="P5152" s="131">
        <v>0</v>
      </c>
      <c r="Q5152" s="131">
        <v>0</v>
      </c>
      <c r="R5152" s="131">
        <v>0</v>
      </c>
      <c r="S5152" s="131">
        <v>0</v>
      </c>
      <c r="T5152" s="131">
        <v>0</v>
      </c>
      <c r="U5152" s="131">
        <v>0</v>
      </c>
      <c r="V5152" s="131">
        <v>0</v>
      </c>
      <c r="W5152" s="131">
        <v>0</v>
      </c>
      <c r="X5152" s="132">
        <v>0</v>
      </c>
      <c r="Y5152" s="131">
        <v>0</v>
      </c>
      <c r="Z5152" s="131">
        <v>0</v>
      </c>
      <c r="AA5152" s="131">
        <v>0</v>
      </c>
      <c r="AB5152" s="131">
        <v>0</v>
      </c>
      <c r="AC5152" s="131">
        <v>0</v>
      </c>
      <c r="AD5152" s="131">
        <v>0</v>
      </c>
      <c r="AE5152" s="131">
        <v>0</v>
      </c>
      <c r="AF5152" s="131">
        <v>0</v>
      </c>
      <c r="AG5152" s="131">
        <v>0</v>
      </c>
      <c r="AH5152" s="43">
        <v>0</v>
      </c>
      <c r="AJ5152" s="69"/>
    </row>
    <row r="5153" spans="4:36">
      <c r="D5153" s="62">
        <v>2023</v>
      </c>
      <c r="E5153" s="62">
        <v>7</v>
      </c>
      <c r="F5153" s="62">
        <v>2024</v>
      </c>
      <c r="G5153" s="62">
        <v>2024</v>
      </c>
      <c r="H5153" s="131">
        <v>0</v>
      </c>
      <c r="I5153" s="131">
        <v>0</v>
      </c>
      <c r="J5153" s="131">
        <v>0</v>
      </c>
      <c r="K5153" s="131">
        <v>0</v>
      </c>
      <c r="L5153" s="131">
        <v>0</v>
      </c>
      <c r="M5153" s="131">
        <v>0</v>
      </c>
      <c r="N5153" s="131">
        <v>0</v>
      </c>
      <c r="O5153" s="131">
        <v>0</v>
      </c>
      <c r="P5153" s="131">
        <v>0</v>
      </c>
      <c r="Q5153" s="131">
        <v>0</v>
      </c>
      <c r="R5153" s="131">
        <v>0</v>
      </c>
      <c r="S5153" s="131">
        <v>0</v>
      </c>
      <c r="T5153" s="131">
        <v>0</v>
      </c>
      <c r="U5153" s="131">
        <v>0</v>
      </c>
      <c r="V5153" s="131">
        <v>0</v>
      </c>
      <c r="W5153" s="131">
        <v>0</v>
      </c>
      <c r="X5153" s="132">
        <v>0</v>
      </c>
      <c r="Y5153" s="131">
        <v>0</v>
      </c>
      <c r="Z5153" s="131">
        <v>0</v>
      </c>
      <c r="AA5153" s="131">
        <v>0</v>
      </c>
      <c r="AB5153" s="131">
        <v>0</v>
      </c>
      <c r="AC5153" s="131">
        <v>0</v>
      </c>
      <c r="AD5153" s="131">
        <v>0</v>
      </c>
      <c r="AE5153" s="131">
        <v>0</v>
      </c>
      <c r="AF5153" s="131">
        <v>0</v>
      </c>
      <c r="AG5153" s="131">
        <v>0</v>
      </c>
      <c r="AH5153" s="43">
        <v>0</v>
      </c>
      <c r="AJ5153" s="69"/>
    </row>
    <row r="5154" spans="4:36">
      <c r="D5154" s="62">
        <v>2023</v>
      </c>
      <c r="E5154" s="62">
        <v>8</v>
      </c>
      <c r="F5154" s="62">
        <v>2024</v>
      </c>
      <c r="G5154" s="62">
        <v>2024</v>
      </c>
      <c r="H5154" s="131">
        <v>0</v>
      </c>
      <c r="I5154" s="131">
        <v>0</v>
      </c>
      <c r="J5154" s="131">
        <v>0</v>
      </c>
      <c r="K5154" s="131">
        <v>0</v>
      </c>
      <c r="L5154" s="131">
        <v>0</v>
      </c>
      <c r="M5154" s="131">
        <v>0</v>
      </c>
      <c r="N5154" s="131">
        <v>0</v>
      </c>
      <c r="O5154" s="131">
        <v>0</v>
      </c>
      <c r="P5154" s="131">
        <v>0</v>
      </c>
      <c r="Q5154" s="131">
        <v>0</v>
      </c>
      <c r="R5154" s="131">
        <v>0</v>
      </c>
      <c r="S5154" s="131">
        <v>0</v>
      </c>
      <c r="T5154" s="131">
        <v>0</v>
      </c>
      <c r="U5154" s="131">
        <v>0</v>
      </c>
      <c r="V5154" s="131">
        <v>0</v>
      </c>
      <c r="W5154" s="131">
        <v>0</v>
      </c>
      <c r="X5154" s="132">
        <v>0</v>
      </c>
      <c r="Y5154" s="131">
        <v>0</v>
      </c>
      <c r="Z5154" s="131">
        <v>0</v>
      </c>
      <c r="AA5154" s="131">
        <v>0</v>
      </c>
      <c r="AB5154" s="131">
        <v>0</v>
      </c>
      <c r="AC5154" s="131">
        <v>0</v>
      </c>
      <c r="AD5154" s="131">
        <v>0</v>
      </c>
      <c r="AE5154" s="131">
        <v>0</v>
      </c>
      <c r="AF5154" s="131">
        <v>0</v>
      </c>
      <c r="AG5154" s="131">
        <v>0</v>
      </c>
      <c r="AH5154" s="43">
        <v>0</v>
      </c>
      <c r="AJ5154" s="69"/>
    </row>
    <row r="5155" spans="4:36">
      <c r="D5155" s="62">
        <v>2023</v>
      </c>
      <c r="E5155" s="62">
        <v>9</v>
      </c>
      <c r="F5155" s="62">
        <v>2024</v>
      </c>
      <c r="G5155" s="62">
        <v>2024</v>
      </c>
      <c r="H5155" s="131">
        <v>0</v>
      </c>
      <c r="I5155" s="131">
        <v>0</v>
      </c>
      <c r="J5155" s="131">
        <v>0</v>
      </c>
      <c r="K5155" s="131">
        <v>0</v>
      </c>
      <c r="L5155" s="131">
        <v>0</v>
      </c>
      <c r="M5155" s="131">
        <v>0</v>
      </c>
      <c r="N5155" s="131">
        <v>0</v>
      </c>
      <c r="O5155" s="131">
        <v>0</v>
      </c>
      <c r="P5155" s="131">
        <v>0</v>
      </c>
      <c r="Q5155" s="131">
        <v>0</v>
      </c>
      <c r="R5155" s="131">
        <v>0</v>
      </c>
      <c r="S5155" s="131">
        <v>0</v>
      </c>
      <c r="T5155" s="131">
        <v>0</v>
      </c>
      <c r="U5155" s="131">
        <v>0</v>
      </c>
      <c r="V5155" s="131">
        <v>0</v>
      </c>
      <c r="W5155" s="131">
        <v>0</v>
      </c>
      <c r="X5155" s="132">
        <v>0</v>
      </c>
      <c r="Y5155" s="131">
        <v>0</v>
      </c>
      <c r="Z5155" s="131">
        <v>0</v>
      </c>
      <c r="AA5155" s="131">
        <v>0</v>
      </c>
      <c r="AB5155" s="131">
        <v>0</v>
      </c>
      <c r="AC5155" s="131">
        <v>0</v>
      </c>
      <c r="AD5155" s="131">
        <v>0</v>
      </c>
      <c r="AE5155" s="131">
        <v>0</v>
      </c>
      <c r="AF5155" s="131">
        <v>0</v>
      </c>
      <c r="AG5155" s="131">
        <v>0</v>
      </c>
      <c r="AH5155" s="43">
        <v>0</v>
      </c>
      <c r="AJ5155" s="69"/>
    </row>
    <row r="5156" spans="4:36">
      <c r="D5156" s="62">
        <v>2023</v>
      </c>
      <c r="E5156" s="62">
        <v>10</v>
      </c>
      <c r="F5156" s="62">
        <v>2024</v>
      </c>
      <c r="G5156" s="62">
        <v>2024</v>
      </c>
      <c r="H5156" s="131">
        <v>0</v>
      </c>
      <c r="I5156" s="131">
        <v>0</v>
      </c>
      <c r="J5156" s="131">
        <v>0</v>
      </c>
      <c r="K5156" s="131">
        <v>0</v>
      </c>
      <c r="L5156" s="131">
        <v>0</v>
      </c>
      <c r="M5156" s="131">
        <v>0</v>
      </c>
      <c r="N5156" s="131">
        <v>0</v>
      </c>
      <c r="O5156" s="131">
        <v>0</v>
      </c>
      <c r="P5156" s="131">
        <v>0</v>
      </c>
      <c r="Q5156" s="131">
        <v>0</v>
      </c>
      <c r="R5156" s="131">
        <v>0</v>
      </c>
      <c r="S5156" s="131">
        <v>0</v>
      </c>
      <c r="T5156" s="131">
        <v>0</v>
      </c>
      <c r="U5156" s="131">
        <v>0</v>
      </c>
      <c r="V5156" s="131">
        <v>0</v>
      </c>
      <c r="W5156" s="131">
        <v>0</v>
      </c>
      <c r="X5156" s="132">
        <v>0</v>
      </c>
      <c r="Y5156" s="131">
        <v>0</v>
      </c>
      <c r="Z5156" s="131">
        <v>0</v>
      </c>
      <c r="AA5156" s="131">
        <v>0</v>
      </c>
      <c r="AB5156" s="131">
        <v>0</v>
      </c>
      <c r="AC5156" s="131">
        <v>0</v>
      </c>
      <c r="AD5156" s="131">
        <v>0</v>
      </c>
      <c r="AE5156" s="131">
        <v>0</v>
      </c>
      <c r="AF5156" s="131">
        <v>0</v>
      </c>
      <c r="AG5156" s="131">
        <v>0</v>
      </c>
      <c r="AH5156" s="43">
        <v>0</v>
      </c>
      <c r="AJ5156" s="69"/>
    </row>
    <row r="5157" spans="4:36">
      <c r="D5157" s="62">
        <v>2023</v>
      </c>
      <c r="E5157" s="62">
        <v>11</v>
      </c>
      <c r="F5157" s="62">
        <v>2024</v>
      </c>
      <c r="G5157" s="62">
        <v>2024</v>
      </c>
      <c r="H5157" s="131">
        <v>0</v>
      </c>
      <c r="I5157" s="131">
        <v>0</v>
      </c>
      <c r="J5157" s="131">
        <v>0</v>
      </c>
      <c r="K5157" s="131">
        <v>0</v>
      </c>
      <c r="L5157" s="131">
        <v>0</v>
      </c>
      <c r="M5157" s="131">
        <v>0</v>
      </c>
      <c r="N5157" s="131">
        <v>0</v>
      </c>
      <c r="O5157" s="131">
        <v>0</v>
      </c>
      <c r="P5157" s="131">
        <v>0</v>
      </c>
      <c r="Q5157" s="131">
        <v>0</v>
      </c>
      <c r="R5157" s="131">
        <v>0</v>
      </c>
      <c r="S5157" s="131">
        <v>0</v>
      </c>
      <c r="T5157" s="131">
        <v>0</v>
      </c>
      <c r="U5157" s="131">
        <v>0</v>
      </c>
      <c r="V5157" s="131">
        <v>0</v>
      </c>
      <c r="W5157" s="131">
        <v>0</v>
      </c>
      <c r="X5157" s="132">
        <v>0</v>
      </c>
      <c r="Y5157" s="131">
        <v>0</v>
      </c>
      <c r="Z5157" s="131">
        <v>0</v>
      </c>
      <c r="AA5157" s="131">
        <v>0</v>
      </c>
      <c r="AB5157" s="131">
        <v>0</v>
      </c>
      <c r="AC5157" s="131">
        <v>0</v>
      </c>
      <c r="AD5157" s="131">
        <v>0</v>
      </c>
      <c r="AE5157" s="131">
        <v>0</v>
      </c>
      <c r="AF5157" s="131">
        <v>0</v>
      </c>
      <c r="AG5157" s="131">
        <v>0</v>
      </c>
      <c r="AH5157" s="43">
        <v>0</v>
      </c>
      <c r="AJ5157" s="69"/>
    </row>
    <row r="5158" spans="4:36">
      <c r="D5158" s="62">
        <v>2023</v>
      </c>
      <c r="E5158" s="62">
        <v>12</v>
      </c>
      <c r="F5158" s="62">
        <v>2024</v>
      </c>
      <c r="G5158" s="62">
        <v>2024</v>
      </c>
      <c r="H5158" s="131">
        <v>0</v>
      </c>
      <c r="I5158" s="131">
        <v>0</v>
      </c>
      <c r="J5158" s="131">
        <v>0</v>
      </c>
      <c r="K5158" s="131">
        <v>0</v>
      </c>
      <c r="L5158" s="131">
        <v>0</v>
      </c>
      <c r="M5158" s="131">
        <v>0</v>
      </c>
      <c r="N5158" s="131">
        <v>0</v>
      </c>
      <c r="O5158" s="131">
        <v>0</v>
      </c>
      <c r="P5158" s="131">
        <v>0</v>
      </c>
      <c r="Q5158" s="131">
        <v>0</v>
      </c>
      <c r="R5158" s="131">
        <v>0</v>
      </c>
      <c r="S5158" s="131">
        <v>0</v>
      </c>
      <c r="T5158" s="131">
        <v>0</v>
      </c>
      <c r="U5158" s="131">
        <v>0</v>
      </c>
      <c r="V5158" s="131">
        <v>0</v>
      </c>
      <c r="W5158" s="131">
        <v>0</v>
      </c>
      <c r="X5158" s="132">
        <v>0</v>
      </c>
      <c r="Y5158" s="131">
        <v>0</v>
      </c>
      <c r="Z5158" s="131">
        <v>0</v>
      </c>
      <c r="AA5158" s="131">
        <v>0</v>
      </c>
      <c r="AB5158" s="131">
        <v>0</v>
      </c>
      <c r="AC5158" s="131">
        <v>0</v>
      </c>
      <c r="AD5158" s="131">
        <v>0</v>
      </c>
      <c r="AE5158" s="131">
        <v>0</v>
      </c>
      <c r="AF5158" s="131">
        <v>0</v>
      </c>
      <c r="AG5158" s="131">
        <v>0</v>
      </c>
      <c r="AH5158" s="43">
        <v>0</v>
      </c>
      <c r="AJ5158" s="69"/>
    </row>
    <row r="5159" spans="4:36">
      <c r="D5159" s="62">
        <v>2024</v>
      </c>
      <c r="E5159" s="62">
        <v>1</v>
      </c>
      <c r="F5159" s="62">
        <v>2024</v>
      </c>
      <c r="G5159" s="62">
        <v>2024</v>
      </c>
      <c r="H5159" s="131">
        <v>0</v>
      </c>
      <c r="I5159" s="131">
        <v>0</v>
      </c>
      <c r="J5159" s="131">
        <v>0</v>
      </c>
      <c r="K5159" s="131">
        <v>0</v>
      </c>
      <c r="L5159" s="131">
        <v>0</v>
      </c>
      <c r="M5159" s="131">
        <v>0</v>
      </c>
      <c r="N5159" s="131">
        <v>0</v>
      </c>
      <c r="O5159" s="131">
        <v>0</v>
      </c>
      <c r="P5159" s="131">
        <v>0</v>
      </c>
      <c r="Q5159" s="131">
        <v>0</v>
      </c>
      <c r="R5159" s="131">
        <v>0</v>
      </c>
      <c r="S5159" s="131">
        <v>0</v>
      </c>
      <c r="T5159" s="131">
        <v>0</v>
      </c>
      <c r="U5159" s="131">
        <v>0</v>
      </c>
      <c r="V5159" s="131">
        <v>0</v>
      </c>
      <c r="W5159" s="131">
        <v>0</v>
      </c>
      <c r="X5159" s="132">
        <v>0</v>
      </c>
      <c r="Y5159" s="131">
        <v>0</v>
      </c>
      <c r="Z5159" s="131">
        <v>0</v>
      </c>
      <c r="AA5159" s="131">
        <v>0</v>
      </c>
      <c r="AB5159" s="131">
        <v>0</v>
      </c>
      <c r="AC5159" s="131">
        <v>0</v>
      </c>
      <c r="AD5159" s="131">
        <v>0</v>
      </c>
      <c r="AE5159" s="131">
        <v>0</v>
      </c>
      <c r="AF5159" s="131">
        <v>0</v>
      </c>
      <c r="AG5159" s="131">
        <v>0</v>
      </c>
      <c r="AH5159" s="43">
        <v>0</v>
      </c>
      <c r="AJ5159" s="69"/>
    </row>
    <row r="5160" spans="4:36">
      <c r="D5160" s="62">
        <v>2024</v>
      </c>
      <c r="E5160" s="62">
        <v>2</v>
      </c>
      <c r="F5160" s="62">
        <v>2024</v>
      </c>
      <c r="G5160" s="62">
        <v>2024</v>
      </c>
      <c r="H5160" s="131">
        <v>0</v>
      </c>
      <c r="I5160" s="131">
        <v>0</v>
      </c>
      <c r="J5160" s="131">
        <v>0</v>
      </c>
      <c r="K5160" s="131">
        <v>0</v>
      </c>
      <c r="L5160" s="131">
        <v>0</v>
      </c>
      <c r="M5160" s="131">
        <v>0</v>
      </c>
      <c r="N5160" s="131">
        <v>0</v>
      </c>
      <c r="O5160" s="131">
        <v>0</v>
      </c>
      <c r="P5160" s="131">
        <v>0</v>
      </c>
      <c r="Q5160" s="131">
        <v>0</v>
      </c>
      <c r="R5160" s="131">
        <v>0</v>
      </c>
      <c r="S5160" s="131">
        <v>0</v>
      </c>
      <c r="T5160" s="131">
        <v>0</v>
      </c>
      <c r="U5160" s="131">
        <v>0</v>
      </c>
      <c r="V5160" s="131">
        <v>0</v>
      </c>
      <c r="W5160" s="131">
        <v>0</v>
      </c>
      <c r="X5160" s="132">
        <v>0</v>
      </c>
      <c r="Y5160" s="131">
        <v>0</v>
      </c>
      <c r="Z5160" s="131">
        <v>0</v>
      </c>
      <c r="AA5160" s="131">
        <v>0</v>
      </c>
      <c r="AB5160" s="131">
        <v>0</v>
      </c>
      <c r="AC5160" s="131">
        <v>0</v>
      </c>
      <c r="AD5160" s="131">
        <v>0</v>
      </c>
      <c r="AE5160" s="131">
        <v>0</v>
      </c>
      <c r="AF5160" s="131">
        <v>0</v>
      </c>
      <c r="AG5160" s="131">
        <v>0</v>
      </c>
      <c r="AH5160" s="43">
        <v>0</v>
      </c>
      <c r="AJ5160" s="69"/>
    </row>
    <row r="5161" spans="4:36">
      <c r="D5161" s="62">
        <v>2024</v>
      </c>
      <c r="E5161" s="62">
        <v>3</v>
      </c>
      <c r="F5161" s="62">
        <v>2024</v>
      </c>
      <c r="G5161" s="62">
        <v>2024</v>
      </c>
      <c r="H5161" s="131">
        <v>0</v>
      </c>
      <c r="I5161" s="131">
        <v>0</v>
      </c>
      <c r="J5161" s="131">
        <v>0</v>
      </c>
      <c r="K5161" s="131">
        <v>0</v>
      </c>
      <c r="L5161" s="131">
        <v>0</v>
      </c>
      <c r="M5161" s="131">
        <v>0</v>
      </c>
      <c r="N5161" s="131">
        <v>0</v>
      </c>
      <c r="O5161" s="131">
        <v>0</v>
      </c>
      <c r="P5161" s="131">
        <v>0</v>
      </c>
      <c r="Q5161" s="131">
        <v>0</v>
      </c>
      <c r="R5161" s="131">
        <v>0</v>
      </c>
      <c r="S5161" s="131">
        <v>0</v>
      </c>
      <c r="T5161" s="131">
        <v>0</v>
      </c>
      <c r="U5161" s="131">
        <v>0</v>
      </c>
      <c r="V5161" s="131">
        <v>0</v>
      </c>
      <c r="W5161" s="131">
        <v>0</v>
      </c>
      <c r="X5161" s="132">
        <v>0</v>
      </c>
      <c r="Y5161" s="131">
        <v>0</v>
      </c>
      <c r="Z5161" s="131">
        <v>0</v>
      </c>
      <c r="AA5161" s="131">
        <v>0</v>
      </c>
      <c r="AB5161" s="131">
        <v>0</v>
      </c>
      <c r="AC5161" s="131">
        <v>0</v>
      </c>
      <c r="AD5161" s="131">
        <v>0</v>
      </c>
      <c r="AE5161" s="131">
        <v>0</v>
      </c>
      <c r="AF5161" s="131">
        <v>0</v>
      </c>
      <c r="AG5161" s="131">
        <v>0</v>
      </c>
      <c r="AH5161" s="43">
        <v>0</v>
      </c>
      <c r="AJ5161" s="69"/>
    </row>
    <row r="5162" spans="4:36">
      <c r="D5162" s="62">
        <v>2024</v>
      </c>
      <c r="E5162" s="62">
        <v>4</v>
      </c>
      <c r="F5162" s="62">
        <v>2024</v>
      </c>
      <c r="G5162" s="62">
        <v>2024</v>
      </c>
      <c r="H5162" s="131">
        <v>0</v>
      </c>
      <c r="I5162" s="131">
        <v>0</v>
      </c>
      <c r="J5162" s="131">
        <v>0</v>
      </c>
      <c r="K5162" s="131">
        <v>0</v>
      </c>
      <c r="L5162" s="131">
        <v>0</v>
      </c>
      <c r="M5162" s="131">
        <v>0</v>
      </c>
      <c r="N5162" s="131">
        <v>0</v>
      </c>
      <c r="O5162" s="131">
        <v>0</v>
      </c>
      <c r="P5162" s="131">
        <v>0</v>
      </c>
      <c r="Q5162" s="131">
        <v>0</v>
      </c>
      <c r="R5162" s="131">
        <v>0</v>
      </c>
      <c r="S5162" s="131">
        <v>0</v>
      </c>
      <c r="T5162" s="131">
        <v>0</v>
      </c>
      <c r="U5162" s="131">
        <v>0</v>
      </c>
      <c r="V5162" s="131">
        <v>0</v>
      </c>
      <c r="W5162" s="131">
        <v>0</v>
      </c>
      <c r="X5162" s="132">
        <v>0</v>
      </c>
      <c r="Y5162" s="131">
        <v>0</v>
      </c>
      <c r="Z5162" s="131">
        <v>0</v>
      </c>
      <c r="AA5162" s="131">
        <v>0</v>
      </c>
      <c r="AB5162" s="131">
        <v>0</v>
      </c>
      <c r="AC5162" s="131">
        <v>0</v>
      </c>
      <c r="AD5162" s="131">
        <v>0</v>
      </c>
      <c r="AE5162" s="131">
        <v>0</v>
      </c>
      <c r="AF5162" s="131">
        <v>0</v>
      </c>
      <c r="AG5162" s="131">
        <v>0</v>
      </c>
      <c r="AH5162" s="43">
        <v>0</v>
      </c>
      <c r="AJ5162" s="69"/>
    </row>
    <row r="5163" spans="4:36">
      <c r="D5163" s="62">
        <v>2024</v>
      </c>
      <c r="E5163" s="62">
        <v>5</v>
      </c>
      <c r="F5163" s="62">
        <v>2024</v>
      </c>
      <c r="G5163" s="62">
        <v>2025</v>
      </c>
      <c r="H5163" s="131">
        <v>0</v>
      </c>
      <c r="I5163" s="131">
        <v>0</v>
      </c>
      <c r="J5163" s="131">
        <v>0</v>
      </c>
      <c r="K5163" s="131">
        <v>0</v>
      </c>
      <c r="L5163" s="131">
        <v>0</v>
      </c>
      <c r="M5163" s="131">
        <v>0</v>
      </c>
      <c r="N5163" s="131">
        <v>0</v>
      </c>
      <c r="O5163" s="131">
        <v>0</v>
      </c>
      <c r="P5163" s="131">
        <v>0</v>
      </c>
      <c r="Q5163" s="131">
        <v>0</v>
      </c>
      <c r="R5163" s="131">
        <v>0</v>
      </c>
      <c r="S5163" s="131">
        <v>0</v>
      </c>
      <c r="T5163" s="131">
        <v>0</v>
      </c>
      <c r="U5163" s="131">
        <v>0</v>
      </c>
      <c r="V5163" s="131">
        <v>0</v>
      </c>
      <c r="W5163" s="131">
        <v>0</v>
      </c>
      <c r="X5163" s="132">
        <v>0</v>
      </c>
      <c r="Y5163" s="131">
        <v>0</v>
      </c>
      <c r="Z5163" s="131">
        <v>0</v>
      </c>
      <c r="AA5163" s="131">
        <v>0</v>
      </c>
      <c r="AB5163" s="131">
        <v>0</v>
      </c>
      <c r="AC5163" s="131">
        <v>0</v>
      </c>
      <c r="AD5163" s="131">
        <v>0</v>
      </c>
      <c r="AE5163" s="131">
        <v>0</v>
      </c>
      <c r="AF5163" s="131">
        <v>0</v>
      </c>
      <c r="AG5163" s="131">
        <v>0</v>
      </c>
      <c r="AH5163" s="43">
        <v>0</v>
      </c>
      <c r="AJ5163" s="69"/>
    </row>
    <row r="5164" spans="4:36">
      <c r="D5164" s="62">
        <v>2024</v>
      </c>
      <c r="E5164" s="62">
        <v>6</v>
      </c>
      <c r="F5164" s="62">
        <v>2024</v>
      </c>
      <c r="G5164" s="62">
        <v>2025</v>
      </c>
      <c r="H5164" s="131">
        <v>0</v>
      </c>
      <c r="I5164" s="131">
        <v>0</v>
      </c>
      <c r="J5164" s="131">
        <v>0</v>
      </c>
      <c r="K5164" s="131">
        <v>0</v>
      </c>
      <c r="L5164" s="131">
        <v>0</v>
      </c>
      <c r="M5164" s="131">
        <v>0</v>
      </c>
      <c r="N5164" s="131">
        <v>0</v>
      </c>
      <c r="O5164" s="131">
        <v>0</v>
      </c>
      <c r="P5164" s="131">
        <v>0</v>
      </c>
      <c r="Q5164" s="131">
        <v>0</v>
      </c>
      <c r="R5164" s="131">
        <v>0</v>
      </c>
      <c r="S5164" s="131">
        <v>0</v>
      </c>
      <c r="T5164" s="131">
        <v>0</v>
      </c>
      <c r="U5164" s="131">
        <v>0</v>
      </c>
      <c r="V5164" s="131">
        <v>0</v>
      </c>
      <c r="W5164" s="131">
        <v>0</v>
      </c>
      <c r="X5164" s="132">
        <v>0</v>
      </c>
      <c r="Y5164" s="131">
        <v>0</v>
      </c>
      <c r="Z5164" s="131">
        <v>0</v>
      </c>
      <c r="AA5164" s="131">
        <v>0</v>
      </c>
      <c r="AB5164" s="131">
        <v>0</v>
      </c>
      <c r="AC5164" s="131">
        <v>0</v>
      </c>
      <c r="AD5164" s="131">
        <v>0</v>
      </c>
      <c r="AE5164" s="131">
        <v>0</v>
      </c>
      <c r="AF5164" s="131">
        <v>0</v>
      </c>
      <c r="AG5164" s="131">
        <v>0</v>
      </c>
      <c r="AH5164" s="43">
        <v>0</v>
      </c>
      <c r="AJ5164" s="69"/>
    </row>
    <row r="5165" spans="4:36">
      <c r="D5165" s="62">
        <v>2024</v>
      </c>
      <c r="E5165" s="62">
        <v>7</v>
      </c>
      <c r="F5165" s="62">
        <v>2025</v>
      </c>
      <c r="G5165" s="62">
        <v>2025</v>
      </c>
      <c r="H5165" s="131">
        <v>0</v>
      </c>
      <c r="I5165" s="131">
        <v>0</v>
      </c>
      <c r="J5165" s="131">
        <v>0</v>
      </c>
      <c r="K5165" s="131">
        <v>0</v>
      </c>
      <c r="L5165" s="131">
        <v>0</v>
      </c>
      <c r="M5165" s="131">
        <v>0</v>
      </c>
      <c r="N5165" s="131">
        <v>0</v>
      </c>
      <c r="O5165" s="131">
        <v>0</v>
      </c>
      <c r="P5165" s="131">
        <v>0</v>
      </c>
      <c r="Q5165" s="131">
        <v>0</v>
      </c>
      <c r="R5165" s="131">
        <v>0</v>
      </c>
      <c r="S5165" s="131">
        <v>0</v>
      </c>
      <c r="T5165" s="131">
        <v>0</v>
      </c>
      <c r="U5165" s="131">
        <v>0</v>
      </c>
      <c r="V5165" s="131">
        <v>0</v>
      </c>
      <c r="W5165" s="131">
        <v>0</v>
      </c>
      <c r="X5165" s="132">
        <v>0</v>
      </c>
      <c r="Y5165" s="131">
        <v>0</v>
      </c>
      <c r="Z5165" s="131">
        <v>0</v>
      </c>
      <c r="AA5165" s="131">
        <v>0</v>
      </c>
      <c r="AB5165" s="131">
        <v>0</v>
      </c>
      <c r="AC5165" s="131">
        <v>0</v>
      </c>
      <c r="AD5165" s="131">
        <v>0</v>
      </c>
      <c r="AE5165" s="131">
        <v>0</v>
      </c>
      <c r="AF5165" s="131">
        <v>0</v>
      </c>
      <c r="AG5165" s="131">
        <v>0</v>
      </c>
      <c r="AH5165" s="43">
        <v>0</v>
      </c>
      <c r="AJ5165" s="69"/>
    </row>
    <row r="5166" spans="4:36">
      <c r="D5166" s="62">
        <v>2024</v>
      </c>
      <c r="E5166" s="62">
        <v>8</v>
      </c>
      <c r="F5166" s="62">
        <v>2025</v>
      </c>
      <c r="G5166" s="62">
        <v>2025</v>
      </c>
      <c r="H5166" s="131">
        <v>0</v>
      </c>
      <c r="I5166" s="131">
        <v>0</v>
      </c>
      <c r="J5166" s="131">
        <v>0</v>
      </c>
      <c r="K5166" s="131">
        <v>0</v>
      </c>
      <c r="L5166" s="131">
        <v>0</v>
      </c>
      <c r="M5166" s="131">
        <v>0</v>
      </c>
      <c r="N5166" s="131">
        <v>0</v>
      </c>
      <c r="O5166" s="131">
        <v>0</v>
      </c>
      <c r="P5166" s="131">
        <v>0</v>
      </c>
      <c r="Q5166" s="131">
        <v>0</v>
      </c>
      <c r="R5166" s="131">
        <v>0</v>
      </c>
      <c r="S5166" s="131">
        <v>0</v>
      </c>
      <c r="T5166" s="131">
        <v>0</v>
      </c>
      <c r="U5166" s="131">
        <v>0</v>
      </c>
      <c r="V5166" s="131">
        <v>0</v>
      </c>
      <c r="W5166" s="131">
        <v>0</v>
      </c>
      <c r="X5166" s="132">
        <v>0</v>
      </c>
      <c r="Y5166" s="131">
        <v>0</v>
      </c>
      <c r="Z5166" s="131">
        <v>0</v>
      </c>
      <c r="AA5166" s="131">
        <v>0</v>
      </c>
      <c r="AB5166" s="131">
        <v>0</v>
      </c>
      <c r="AC5166" s="131">
        <v>0</v>
      </c>
      <c r="AD5166" s="131">
        <v>0</v>
      </c>
      <c r="AE5166" s="131">
        <v>0</v>
      </c>
      <c r="AF5166" s="131">
        <v>0</v>
      </c>
      <c r="AG5166" s="131">
        <v>0</v>
      </c>
      <c r="AH5166" s="43">
        <v>0</v>
      </c>
      <c r="AJ5166" s="69"/>
    </row>
    <row r="5167" spans="4:36">
      <c r="D5167" s="62">
        <v>2024</v>
      </c>
      <c r="E5167" s="62">
        <v>9</v>
      </c>
      <c r="F5167" s="62">
        <v>2025</v>
      </c>
      <c r="G5167" s="62">
        <v>2025</v>
      </c>
      <c r="H5167" s="131">
        <v>0</v>
      </c>
      <c r="I5167" s="131">
        <v>0</v>
      </c>
      <c r="J5167" s="131">
        <v>0</v>
      </c>
      <c r="K5167" s="131">
        <v>0</v>
      </c>
      <c r="L5167" s="131">
        <v>0</v>
      </c>
      <c r="M5167" s="131">
        <v>0</v>
      </c>
      <c r="N5167" s="131">
        <v>0</v>
      </c>
      <c r="O5167" s="131">
        <v>0</v>
      </c>
      <c r="P5167" s="131">
        <v>0</v>
      </c>
      <c r="Q5167" s="131">
        <v>0</v>
      </c>
      <c r="R5167" s="131">
        <v>0</v>
      </c>
      <c r="S5167" s="131">
        <v>0</v>
      </c>
      <c r="T5167" s="131">
        <v>0</v>
      </c>
      <c r="U5167" s="131">
        <v>0</v>
      </c>
      <c r="V5167" s="131">
        <v>0</v>
      </c>
      <c r="W5167" s="131">
        <v>0</v>
      </c>
      <c r="X5167" s="132">
        <v>0</v>
      </c>
      <c r="Y5167" s="131">
        <v>0</v>
      </c>
      <c r="Z5167" s="131">
        <v>0</v>
      </c>
      <c r="AA5167" s="131">
        <v>0</v>
      </c>
      <c r="AB5167" s="131">
        <v>0</v>
      </c>
      <c r="AC5167" s="131">
        <v>0</v>
      </c>
      <c r="AD5167" s="131">
        <v>0</v>
      </c>
      <c r="AE5167" s="131">
        <v>0</v>
      </c>
      <c r="AF5167" s="131">
        <v>0</v>
      </c>
      <c r="AG5167" s="131">
        <v>0</v>
      </c>
      <c r="AH5167" s="43">
        <v>0</v>
      </c>
      <c r="AJ5167" s="69"/>
    </row>
    <row r="5168" spans="4:36">
      <c r="D5168" s="62">
        <v>2024</v>
      </c>
      <c r="E5168" s="62">
        <v>10</v>
      </c>
      <c r="F5168" s="62">
        <v>2025</v>
      </c>
      <c r="G5168" s="62">
        <v>2025</v>
      </c>
      <c r="H5168" s="131">
        <v>0</v>
      </c>
      <c r="I5168" s="131">
        <v>0</v>
      </c>
      <c r="J5168" s="131">
        <v>0</v>
      </c>
      <c r="K5168" s="131">
        <v>0</v>
      </c>
      <c r="L5168" s="131">
        <v>0</v>
      </c>
      <c r="M5168" s="131">
        <v>0</v>
      </c>
      <c r="N5168" s="131">
        <v>0</v>
      </c>
      <c r="O5168" s="131">
        <v>0</v>
      </c>
      <c r="P5168" s="131">
        <v>0</v>
      </c>
      <c r="Q5168" s="131">
        <v>0</v>
      </c>
      <c r="R5168" s="131">
        <v>0</v>
      </c>
      <c r="S5168" s="131">
        <v>0</v>
      </c>
      <c r="T5168" s="131">
        <v>0</v>
      </c>
      <c r="U5168" s="131">
        <v>0</v>
      </c>
      <c r="V5168" s="131">
        <v>0</v>
      </c>
      <c r="W5168" s="131">
        <v>0</v>
      </c>
      <c r="X5168" s="132">
        <v>0</v>
      </c>
      <c r="Y5168" s="131">
        <v>0</v>
      </c>
      <c r="Z5168" s="131">
        <v>0</v>
      </c>
      <c r="AA5168" s="131">
        <v>0</v>
      </c>
      <c r="AB5168" s="131">
        <v>0</v>
      </c>
      <c r="AC5168" s="131">
        <v>0</v>
      </c>
      <c r="AD5168" s="131">
        <v>0</v>
      </c>
      <c r="AE5168" s="131">
        <v>0</v>
      </c>
      <c r="AF5168" s="131">
        <v>0</v>
      </c>
      <c r="AG5168" s="131">
        <v>0</v>
      </c>
      <c r="AH5168" s="43">
        <v>0</v>
      </c>
      <c r="AJ5168" s="69"/>
    </row>
    <row r="5169" spans="4:36">
      <c r="D5169" s="62">
        <v>2024</v>
      </c>
      <c r="E5169" s="62">
        <v>11</v>
      </c>
      <c r="F5169" s="62">
        <v>2025</v>
      </c>
      <c r="G5169" s="62">
        <v>2025</v>
      </c>
      <c r="H5169" s="131">
        <v>0</v>
      </c>
      <c r="I5169" s="131">
        <v>0</v>
      </c>
      <c r="J5169" s="131">
        <v>0</v>
      </c>
      <c r="K5169" s="131">
        <v>0</v>
      </c>
      <c r="L5169" s="131">
        <v>0</v>
      </c>
      <c r="M5169" s="131">
        <v>0</v>
      </c>
      <c r="N5169" s="131">
        <v>0</v>
      </c>
      <c r="O5169" s="131">
        <v>0</v>
      </c>
      <c r="P5169" s="131">
        <v>0</v>
      </c>
      <c r="Q5169" s="131">
        <v>0</v>
      </c>
      <c r="R5169" s="131">
        <v>0</v>
      </c>
      <c r="S5169" s="131">
        <v>0</v>
      </c>
      <c r="T5169" s="131">
        <v>0</v>
      </c>
      <c r="U5169" s="131">
        <v>0</v>
      </c>
      <c r="V5169" s="131">
        <v>0</v>
      </c>
      <c r="W5169" s="131">
        <v>0</v>
      </c>
      <c r="X5169" s="132">
        <v>0</v>
      </c>
      <c r="Y5169" s="131">
        <v>0</v>
      </c>
      <c r="Z5169" s="131">
        <v>0</v>
      </c>
      <c r="AA5169" s="131">
        <v>0</v>
      </c>
      <c r="AB5169" s="131">
        <v>0</v>
      </c>
      <c r="AC5169" s="131">
        <v>0</v>
      </c>
      <c r="AD5169" s="131">
        <v>0</v>
      </c>
      <c r="AE5169" s="131">
        <v>0</v>
      </c>
      <c r="AF5169" s="131">
        <v>0</v>
      </c>
      <c r="AG5169" s="131">
        <v>0</v>
      </c>
      <c r="AH5169" s="43">
        <v>0</v>
      </c>
      <c r="AJ5169" s="69"/>
    </row>
    <row r="5170" spans="4:36">
      <c r="D5170" s="62">
        <v>2024</v>
      </c>
      <c r="E5170" s="62">
        <v>12</v>
      </c>
      <c r="F5170" s="62">
        <v>2025</v>
      </c>
      <c r="G5170" s="62">
        <v>2025</v>
      </c>
      <c r="H5170" s="131">
        <v>0</v>
      </c>
      <c r="I5170" s="131">
        <v>0</v>
      </c>
      <c r="J5170" s="131">
        <v>0</v>
      </c>
      <c r="K5170" s="131">
        <v>0</v>
      </c>
      <c r="L5170" s="131">
        <v>0</v>
      </c>
      <c r="M5170" s="131">
        <v>0</v>
      </c>
      <c r="N5170" s="131">
        <v>0</v>
      </c>
      <c r="O5170" s="131">
        <v>0</v>
      </c>
      <c r="P5170" s="131">
        <v>0</v>
      </c>
      <c r="Q5170" s="131">
        <v>0</v>
      </c>
      <c r="R5170" s="131">
        <v>0</v>
      </c>
      <c r="S5170" s="131">
        <v>0</v>
      </c>
      <c r="T5170" s="131">
        <v>0</v>
      </c>
      <c r="U5170" s="131">
        <v>0</v>
      </c>
      <c r="V5170" s="131">
        <v>0</v>
      </c>
      <c r="W5170" s="131">
        <v>0</v>
      </c>
      <c r="X5170" s="132">
        <v>0</v>
      </c>
      <c r="Y5170" s="131">
        <v>0</v>
      </c>
      <c r="Z5170" s="131">
        <v>0</v>
      </c>
      <c r="AA5170" s="131">
        <v>0</v>
      </c>
      <c r="AB5170" s="131">
        <v>0</v>
      </c>
      <c r="AC5170" s="131">
        <v>0</v>
      </c>
      <c r="AD5170" s="131">
        <v>0</v>
      </c>
      <c r="AE5170" s="131">
        <v>0</v>
      </c>
      <c r="AF5170" s="131">
        <v>0</v>
      </c>
      <c r="AG5170" s="131">
        <v>0</v>
      </c>
      <c r="AH5170" s="43">
        <v>0</v>
      </c>
      <c r="AJ5170" s="69"/>
    </row>
    <row r="5171" spans="4:36">
      <c r="D5171" s="62">
        <v>2025</v>
      </c>
      <c r="E5171" s="62">
        <v>1</v>
      </c>
      <c r="F5171" s="62">
        <v>2025</v>
      </c>
      <c r="G5171" s="62">
        <v>2025</v>
      </c>
      <c r="H5171" s="131">
        <v>0</v>
      </c>
      <c r="I5171" s="131">
        <v>0</v>
      </c>
      <c r="J5171" s="131">
        <v>0</v>
      </c>
      <c r="K5171" s="131">
        <v>0</v>
      </c>
      <c r="L5171" s="131">
        <v>0</v>
      </c>
      <c r="M5171" s="131">
        <v>0</v>
      </c>
      <c r="N5171" s="131">
        <v>0</v>
      </c>
      <c r="O5171" s="131">
        <v>0</v>
      </c>
      <c r="P5171" s="131">
        <v>0</v>
      </c>
      <c r="Q5171" s="131">
        <v>0</v>
      </c>
      <c r="R5171" s="131">
        <v>0</v>
      </c>
      <c r="S5171" s="131">
        <v>0</v>
      </c>
      <c r="T5171" s="131">
        <v>0</v>
      </c>
      <c r="U5171" s="131">
        <v>0</v>
      </c>
      <c r="V5171" s="131">
        <v>0</v>
      </c>
      <c r="W5171" s="131">
        <v>0</v>
      </c>
      <c r="X5171" s="132">
        <v>0</v>
      </c>
      <c r="Y5171" s="131">
        <v>0</v>
      </c>
      <c r="Z5171" s="131">
        <v>0</v>
      </c>
      <c r="AA5171" s="131">
        <v>0</v>
      </c>
      <c r="AB5171" s="131">
        <v>0</v>
      </c>
      <c r="AC5171" s="131">
        <v>0</v>
      </c>
      <c r="AD5171" s="131">
        <v>0</v>
      </c>
      <c r="AE5171" s="131">
        <v>0</v>
      </c>
      <c r="AF5171" s="131">
        <v>0</v>
      </c>
      <c r="AG5171" s="131">
        <v>0</v>
      </c>
      <c r="AH5171" s="43">
        <v>0</v>
      </c>
      <c r="AJ5171" s="69"/>
    </row>
    <row r="5172" spans="4:36">
      <c r="D5172" s="62">
        <v>2025</v>
      </c>
      <c r="E5172" s="62">
        <v>2</v>
      </c>
      <c r="F5172" s="62">
        <v>2025</v>
      </c>
      <c r="G5172" s="62">
        <v>2025</v>
      </c>
      <c r="H5172" s="131">
        <v>0</v>
      </c>
      <c r="I5172" s="131">
        <v>0</v>
      </c>
      <c r="J5172" s="131">
        <v>0</v>
      </c>
      <c r="K5172" s="131">
        <v>0</v>
      </c>
      <c r="L5172" s="131">
        <v>0</v>
      </c>
      <c r="M5172" s="131">
        <v>0</v>
      </c>
      <c r="N5172" s="131">
        <v>0</v>
      </c>
      <c r="O5172" s="131">
        <v>0</v>
      </c>
      <c r="P5172" s="131">
        <v>0</v>
      </c>
      <c r="Q5172" s="131">
        <v>0</v>
      </c>
      <c r="R5172" s="131">
        <v>0</v>
      </c>
      <c r="S5172" s="131">
        <v>0</v>
      </c>
      <c r="T5172" s="131">
        <v>0</v>
      </c>
      <c r="U5172" s="131">
        <v>0</v>
      </c>
      <c r="V5172" s="131">
        <v>0</v>
      </c>
      <c r="W5172" s="131">
        <v>0</v>
      </c>
      <c r="X5172" s="132">
        <v>0</v>
      </c>
      <c r="Y5172" s="131">
        <v>0</v>
      </c>
      <c r="Z5172" s="131">
        <v>0</v>
      </c>
      <c r="AA5172" s="131">
        <v>0</v>
      </c>
      <c r="AB5172" s="131">
        <v>0</v>
      </c>
      <c r="AC5172" s="131">
        <v>0</v>
      </c>
      <c r="AD5172" s="131">
        <v>0</v>
      </c>
      <c r="AE5172" s="131">
        <v>0</v>
      </c>
      <c r="AF5172" s="131">
        <v>0</v>
      </c>
      <c r="AG5172" s="131">
        <v>0</v>
      </c>
      <c r="AH5172" s="43">
        <v>0</v>
      </c>
      <c r="AJ5172" s="69"/>
    </row>
    <row r="5173" spans="4:36">
      <c r="D5173" s="62">
        <v>2025</v>
      </c>
      <c r="E5173" s="62">
        <v>3</v>
      </c>
      <c r="F5173" s="62">
        <v>2025</v>
      </c>
      <c r="G5173" s="62">
        <v>2025</v>
      </c>
      <c r="H5173" s="131">
        <v>0</v>
      </c>
      <c r="I5173" s="131">
        <v>0</v>
      </c>
      <c r="J5173" s="131">
        <v>0</v>
      </c>
      <c r="K5173" s="131">
        <v>0</v>
      </c>
      <c r="L5173" s="131">
        <v>0</v>
      </c>
      <c r="M5173" s="131">
        <v>0</v>
      </c>
      <c r="N5173" s="131">
        <v>0</v>
      </c>
      <c r="O5173" s="131">
        <v>0</v>
      </c>
      <c r="P5173" s="131">
        <v>0</v>
      </c>
      <c r="Q5173" s="131">
        <v>0</v>
      </c>
      <c r="R5173" s="131">
        <v>0</v>
      </c>
      <c r="S5173" s="131">
        <v>0</v>
      </c>
      <c r="T5173" s="131">
        <v>0</v>
      </c>
      <c r="U5173" s="131">
        <v>0</v>
      </c>
      <c r="V5173" s="131">
        <v>0</v>
      </c>
      <c r="W5173" s="131">
        <v>0</v>
      </c>
      <c r="X5173" s="132">
        <v>0</v>
      </c>
      <c r="Y5173" s="131">
        <v>0</v>
      </c>
      <c r="Z5173" s="131">
        <v>0</v>
      </c>
      <c r="AA5173" s="131">
        <v>0</v>
      </c>
      <c r="AB5173" s="131">
        <v>0</v>
      </c>
      <c r="AC5173" s="131">
        <v>0</v>
      </c>
      <c r="AD5173" s="131">
        <v>0</v>
      </c>
      <c r="AE5173" s="131">
        <v>0</v>
      </c>
      <c r="AF5173" s="131">
        <v>0</v>
      </c>
      <c r="AG5173" s="131">
        <v>0</v>
      </c>
      <c r="AH5173" s="43">
        <v>0</v>
      </c>
      <c r="AJ5173" s="69"/>
    </row>
    <row r="5174" spans="4:36">
      <c r="D5174" s="62">
        <v>2025</v>
      </c>
      <c r="E5174" s="62">
        <v>4</v>
      </c>
      <c r="F5174" s="62">
        <v>2025</v>
      </c>
      <c r="G5174" s="62">
        <v>2025</v>
      </c>
      <c r="H5174" s="131">
        <v>0</v>
      </c>
      <c r="I5174" s="131">
        <v>0</v>
      </c>
      <c r="J5174" s="131">
        <v>0</v>
      </c>
      <c r="K5174" s="131">
        <v>0</v>
      </c>
      <c r="L5174" s="131">
        <v>0</v>
      </c>
      <c r="M5174" s="131">
        <v>0</v>
      </c>
      <c r="N5174" s="131">
        <v>0</v>
      </c>
      <c r="O5174" s="131">
        <v>0</v>
      </c>
      <c r="P5174" s="131">
        <v>0</v>
      </c>
      <c r="Q5174" s="131">
        <v>0</v>
      </c>
      <c r="R5174" s="131">
        <v>0</v>
      </c>
      <c r="S5174" s="131">
        <v>0</v>
      </c>
      <c r="T5174" s="131">
        <v>0</v>
      </c>
      <c r="U5174" s="131">
        <v>0</v>
      </c>
      <c r="V5174" s="131">
        <v>0</v>
      </c>
      <c r="W5174" s="131">
        <v>0</v>
      </c>
      <c r="X5174" s="132">
        <v>0</v>
      </c>
      <c r="Y5174" s="131">
        <v>0</v>
      </c>
      <c r="Z5174" s="131">
        <v>0</v>
      </c>
      <c r="AA5174" s="131">
        <v>0</v>
      </c>
      <c r="AB5174" s="131">
        <v>0</v>
      </c>
      <c r="AC5174" s="131">
        <v>0</v>
      </c>
      <c r="AD5174" s="131">
        <v>0</v>
      </c>
      <c r="AE5174" s="131">
        <v>0</v>
      </c>
      <c r="AF5174" s="131">
        <v>0</v>
      </c>
      <c r="AG5174" s="131">
        <v>0</v>
      </c>
      <c r="AH5174" s="43">
        <v>0</v>
      </c>
      <c r="AJ5174" s="69"/>
    </row>
    <row r="5175" spans="4:36">
      <c r="D5175" s="62">
        <v>2025</v>
      </c>
      <c r="E5175" s="62">
        <v>5</v>
      </c>
      <c r="F5175" s="62">
        <v>2025</v>
      </c>
      <c r="G5175" s="62">
        <v>2026</v>
      </c>
      <c r="H5175" s="131">
        <v>0</v>
      </c>
      <c r="I5175" s="131">
        <v>0</v>
      </c>
      <c r="J5175" s="131">
        <v>0</v>
      </c>
      <c r="K5175" s="131">
        <v>0</v>
      </c>
      <c r="L5175" s="131">
        <v>0</v>
      </c>
      <c r="M5175" s="131">
        <v>0</v>
      </c>
      <c r="N5175" s="131">
        <v>0</v>
      </c>
      <c r="O5175" s="131">
        <v>0</v>
      </c>
      <c r="P5175" s="131">
        <v>0</v>
      </c>
      <c r="Q5175" s="131">
        <v>0</v>
      </c>
      <c r="R5175" s="131">
        <v>0</v>
      </c>
      <c r="S5175" s="131">
        <v>0</v>
      </c>
      <c r="T5175" s="131">
        <v>0</v>
      </c>
      <c r="U5175" s="131">
        <v>0</v>
      </c>
      <c r="V5175" s="131">
        <v>0</v>
      </c>
      <c r="W5175" s="131">
        <v>0</v>
      </c>
      <c r="X5175" s="132">
        <v>0</v>
      </c>
      <c r="Y5175" s="131">
        <v>0</v>
      </c>
      <c r="Z5175" s="131">
        <v>0</v>
      </c>
      <c r="AA5175" s="131">
        <v>0</v>
      </c>
      <c r="AB5175" s="131">
        <v>0</v>
      </c>
      <c r="AC5175" s="131">
        <v>0</v>
      </c>
      <c r="AD5175" s="131">
        <v>0</v>
      </c>
      <c r="AE5175" s="131">
        <v>0</v>
      </c>
      <c r="AF5175" s="131">
        <v>0</v>
      </c>
      <c r="AG5175" s="131">
        <v>0</v>
      </c>
      <c r="AH5175" s="43">
        <v>0</v>
      </c>
      <c r="AJ5175" s="69"/>
    </row>
    <row r="5176" spans="4:36">
      <c r="D5176" s="62">
        <v>2025</v>
      </c>
      <c r="E5176" s="62">
        <v>6</v>
      </c>
      <c r="F5176" s="62">
        <v>2025</v>
      </c>
      <c r="G5176" s="62">
        <v>2026</v>
      </c>
      <c r="H5176" s="131">
        <v>0</v>
      </c>
      <c r="I5176" s="131">
        <v>0</v>
      </c>
      <c r="J5176" s="131">
        <v>0</v>
      </c>
      <c r="K5176" s="131">
        <v>0</v>
      </c>
      <c r="L5176" s="131">
        <v>0</v>
      </c>
      <c r="M5176" s="131">
        <v>0</v>
      </c>
      <c r="N5176" s="131">
        <v>0</v>
      </c>
      <c r="O5176" s="131">
        <v>0</v>
      </c>
      <c r="P5176" s="131">
        <v>0</v>
      </c>
      <c r="Q5176" s="131">
        <v>0</v>
      </c>
      <c r="R5176" s="131">
        <v>0</v>
      </c>
      <c r="S5176" s="131">
        <v>0</v>
      </c>
      <c r="T5176" s="131">
        <v>0</v>
      </c>
      <c r="U5176" s="131">
        <v>0</v>
      </c>
      <c r="V5176" s="131">
        <v>0</v>
      </c>
      <c r="W5176" s="131">
        <v>0</v>
      </c>
      <c r="X5176" s="132">
        <v>0</v>
      </c>
      <c r="Y5176" s="131">
        <v>0</v>
      </c>
      <c r="Z5176" s="131">
        <v>0</v>
      </c>
      <c r="AA5176" s="131">
        <v>0</v>
      </c>
      <c r="AB5176" s="131">
        <v>0</v>
      </c>
      <c r="AC5176" s="131">
        <v>0</v>
      </c>
      <c r="AD5176" s="131">
        <v>0</v>
      </c>
      <c r="AE5176" s="131">
        <v>0</v>
      </c>
      <c r="AF5176" s="131">
        <v>0</v>
      </c>
      <c r="AG5176" s="131">
        <v>0</v>
      </c>
      <c r="AH5176" s="43">
        <v>0</v>
      </c>
      <c r="AJ5176" s="69"/>
    </row>
    <row r="5177" spans="4:36">
      <c r="D5177" s="62">
        <v>2025</v>
      </c>
      <c r="E5177" s="62">
        <v>7</v>
      </c>
      <c r="F5177" s="62">
        <v>2026</v>
      </c>
      <c r="G5177" s="62">
        <v>2026</v>
      </c>
      <c r="H5177" s="131">
        <v>0</v>
      </c>
      <c r="I5177" s="131">
        <v>0</v>
      </c>
      <c r="J5177" s="131">
        <v>0</v>
      </c>
      <c r="K5177" s="131">
        <v>0</v>
      </c>
      <c r="L5177" s="131">
        <v>0</v>
      </c>
      <c r="M5177" s="131">
        <v>0</v>
      </c>
      <c r="N5177" s="131">
        <v>0</v>
      </c>
      <c r="O5177" s="131">
        <v>0</v>
      </c>
      <c r="P5177" s="131">
        <v>0</v>
      </c>
      <c r="Q5177" s="131">
        <v>0</v>
      </c>
      <c r="R5177" s="131">
        <v>0</v>
      </c>
      <c r="S5177" s="131">
        <v>0</v>
      </c>
      <c r="T5177" s="131">
        <v>0</v>
      </c>
      <c r="U5177" s="131">
        <v>0</v>
      </c>
      <c r="V5177" s="131">
        <v>0</v>
      </c>
      <c r="W5177" s="131">
        <v>0</v>
      </c>
      <c r="X5177" s="132">
        <v>0</v>
      </c>
      <c r="Y5177" s="131">
        <v>0</v>
      </c>
      <c r="Z5177" s="131">
        <v>0</v>
      </c>
      <c r="AA5177" s="131">
        <v>0</v>
      </c>
      <c r="AB5177" s="131">
        <v>0</v>
      </c>
      <c r="AC5177" s="131">
        <v>0</v>
      </c>
      <c r="AD5177" s="131">
        <v>0</v>
      </c>
      <c r="AE5177" s="131">
        <v>0</v>
      </c>
      <c r="AF5177" s="131">
        <v>0</v>
      </c>
      <c r="AG5177" s="131">
        <v>0</v>
      </c>
      <c r="AH5177" s="43">
        <v>0</v>
      </c>
      <c r="AJ5177" s="69"/>
    </row>
    <row r="5178" spans="4:36">
      <c r="D5178" s="62">
        <v>2025</v>
      </c>
      <c r="E5178" s="62">
        <v>8</v>
      </c>
      <c r="F5178" s="62">
        <v>2026</v>
      </c>
      <c r="G5178" s="62">
        <v>2026</v>
      </c>
      <c r="H5178" s="131">
        <v>0</v>
      </c>
      <c r="I5178" s="131">
        <v>0</v>
      </c>
      <c r="J5178" s="131">
        <v>0</v>
      </c>
      <c r="K5178" s="131">
        <v>0</v>
      </c>
      <c r="L5178" s="131">
        <v>0</v>
      </c>
      <c r="M5178" s="131">
        <v>0</v>
      </c>
      <c r="N5178" s="131">
        <v>0</v>
      </c>
      <c r="O5178" s="131">
        <v>0</v>
      </c>
      <c r="P5178" s="131">
        <v>0</v>
      </c>
      <c r="Q5178" s="131">
        <v>0</v>
      </c>
      <c r="R5178" s="131">
        <v>0</v>
      </c>
      <c r="S5178" s="131">
        <v>0</v>
      </c>
      <c r="T5178" s="131">
        <v>0</v>
      </c>
      <c r="U5178" s="131">
        <v>0</v>
      </c>
      <c r="V5178" s="131">
        <v>0</v>
      </c>
      <c r="W5178" s="131">
        <v>0</v>
      </c>
      <c r="X5178" s="132">
        <v>0</v>
      </c>
      <c r="Y5178" s="131">
        <v>0</v>
      </c>
      <c r="Z5178" s="131">
        <v>0</v>
      </c>
      <c r="AA5178" s="131">
        <v>0</v>
      </c>
      <c r="AB5178" s="131">
        <v>0</v>
      </c>
      <c r="AC5178" s="131">
        <v>0</v>
      </c>
      <c r="AD5178" s="131">
        <v>0</v>
      </c>
      <c r="AE5178" s="131">
        <v>0</v>
      </c>
      <c r="AF5178" s="131">
        <v>0</v>
      </c>
      <c r="AG5178" s="131">
        <v>0</v>
      </c>
      <c r="AH5178" s="43">
        <v>0</v>
      </c>
      <c r="AJ5178" s="69"/>
    </row>
    <row r="5179" spans="4:36">
      <c r="D5179" s="62">
        <v>2025</v>
      </c>
      <c r="E5179" s="62">
        <v>9</v>
      </c>
      <c r="F5179" s="62">
        <v>2026</v>
      </c>
      <c r="G5179" s="62">
        <v>2026</v>
      </c>
      <c r="H5179" s="131">
        <v>0</v>
      </c>
      <c r="I5179" s="131">
        <v>0</v>
      </c>
      <c r="J5179" s="131">
        <v>0</v>
      </c>
      <c r="K5179" s="131">
        <v>0</v>
      </c>
      <c r="L5179" s="131">
        <v>0</v>
      </c>
      <c r="M5179" s="131">
        <v>0</v>
      </c>
      <c r="N5179" s="131">
        <v>0</v>
      </c>
      <c r="O5179" s="131">
        <v>0</v>
      </c>
      <c r="P5179" s="131">
        <v>0</v>
      </c>
      <c r="Q5179" s="131">
        <v>0</v>
      </c>
      <c r="R5179" s="131">
        <v>0</v>
      </c>
      <c r="S5179" s="131">
        <v>0</v>
      </c>
      <c r="T5179" s="131">
        <v>0</v>
      </c>
      <c r="U5179" s="131">
        <v>0</v>
      </c>
      <c r="V5179" s="131">
        <v>0</v>
      </c>
      <c r="W5179" s="131">
        <v>0</v>
      </c>
      <c r="X5179" s="132">
        <v>0</v>
      </c>
      <c r="Y5179" s="131">
        <v>0</v>
      </c>
      <c r="Z5179" s="131">
        <v>0</v>
      </c>
      <c r="AA5179" s="131">
        <v>0</v>
      </c>
      <c r="AB5179" s="131">
        <v>0</v>
      </c>
      <c r="AC5179" s="131">
        <v>0</v>
      </c>
      <c r="AD5179" s="131">
        <v>0</v>
      </c>
      <c r="AE5179" s="131">
        <v>0</v>
      </c>
      <c r="AF5179" s="131">
        <v>0</v>
      </c>
      <c r="AG5179" s="131">
        <v>0</v>
      </c>
      <c r="AH5179" s="43">
        <v>0</v>
      </c>
      <c r="AJ5179" s="69"/>
    </row>
    <row r="5180" spans="4:36">
      <c r="D5180" s="62">
        <v>2025</v>
      </c>
      <c r="E5180" s="62">
        <v>10</v>
      </c>
      <c r="F5180" s="62">
        <v>2026</v>
      </c>
      <c r="G5180" s="62">
        <v>2026</v>
      </c>
      <c r="H5180" s="131">
        <v>0</v>
      </c>
      <c r="I5180" s="131">
        <v>0</v>
      </c>
      <c r="J5180" s="131">
        <v>0</v>
      </c>
      <c r="K5180" s="131">
        <v>0</v>
      </c>
      <c r="L5180" s="131">
        <v>0</v>
      </c>
      <c r="M5180" s="131">
        <v>0</v>
      </c>
      <c r="N5180" s="131">
        <v>0</v>
      </c>
      <c r="O5180" s="131">
        <v>0</v>
      </c>
      <c r="P5180" s="131">
        <v>0</v>
      </c>
      <c r="Q5180" s="131">
        <v>0</v>
      </c>
      <c r="R5180" s="131">
        <v>0</v>
      </c>
      <c r="S5180" s="131">
        <v>0</v>
      </c>
      <c r="T5180" s="131">
        <v>0</v>
      </c>
      <c r="U5180" s="131">
        <v>0</v>
      </c>
      <c r="V5180" s="131">
        <v>0</v>
      </c>
      <c r="W5180" s="131">
        <v>0</v>
      </c>
      <c r="X5180" s="132">
        <v>0</v>
      </c>
      <c r="Y5180" s="131">
        <v>0</v>
      </c>
      <c r="Z5180" s="131">
        <v>0</v>
      </c>
      <c r="AA5180" s="131">
        <v>0</v>
      </c>
      <c r="AB5180" s="131">
        <v>0</v>
      </c>
      <c r="AC5180" s="131">
        <v>0</v>
      </c>
      <c r="AD5180" s="131">
        <v>0</v>
      </c>
      <c r="AE5180" s="131">
        <v>0</v>
      </c>
      <c r="AF5180" s="131">
        <v>0</v>
      </c>
      <c r="AG5180" s="131">
        <v>0</v>
      </c>
      <c r="AH5180" s="43">
        <v>0</v>
      </c>
      <c r="AJ5180" s="69"/>
    </row>
    <row r="5181" spans="4:36">
      <c r="D5181" s="62">
        <v>2025</v>
      </c>
      <c r="E5181" s="62">
        <v>11</v>
      </c>
      <c r="F5181" s="62">
        <v>2026</v>
      </c>
      <c r="G5181" s="62">
        <v>2026</v>
      </c>
      <c r="H5181" s="131">
        <v>0</v>
      </c>
      <c r="I5181" s="131">
        <v>0</v>
      </c>
      <c r="J5181" s="131">
        <v>0</v>
      </c>
      <c r="K5181" s="131">
        <v>0</v>
      </c>
      <c r="L5181" s="131">
        <v>0</v>
      </c>
      <c r="M5181" s="131">
        <v>0</v>
      </c>
      <c r="N5181" s="131">
        <v>0</v>
      </c>
      <c r="O5181" s="131">
        <v>0</v>
      </c>
      <c r="P5181" s="131">
        <v>0</v>
      </c>
      <c r="Q5181" s="131">
        <v>0</v>
      </c>
      <c r="R5181" s="131">
        <v>0</v>
      </c>
      <c r="S5181" s="131">
        <v>0</v>
      </c>
      <c r="T5181" s="131">
        <v>0</v>
      </c>
      <c r="U5181" s="131">
        <v>0</v>
      </c>
      <c r="V5181" s="131">
        <v>0</v>
      </c>
      <c r="W5181" s="131">
        <v>0</v>
      </c>
      <c r="X5181" s="132">
        <v>0</v>
      </c>
      <c r="Y5181" s="131">
        <v>0</v>
      </c>
      <c r="Z5181" s="131">
        <v>0</v>
      </c>
      <c r="AA5181" s="131">
        <v>0</v>
      </c>
      <c r="AB5181" s="131">
        <v>0</v>
      </c>
      <c r="AC5181" s="131">
        <v>0</v>
      </c>
      <c r="AD5181" s="131">
        <v>0</v>
      </c>
      <c r="AE5181" s="131">
        <v>0</v>
      </c>
      <c r="AF5181" s="131">
        <v>0</v>
      </c>
      <c r="AG5181" s="131">
        <v>0</v>
      </c>
      <c r="AH5181" s="43">
        <v>0</v>
      </c>
      <c r="AJ5181" s="69"/>
    </row>
    <row r="5182" spans="4:36">
      <c r="D5182" s="62">
        <v>2025</v>
      </c>
      <c r="E5182" s="62">
        <v>12</v>
      </c>
      <c r="F5182" s="62">
        <v>2026</v>
      </c>
      <c r="G5182" s="62">
        <v>2026</v>
      </c>
      <c r="H5182" s="131">
        <v>0</v>
      </c>
      <c r="I5182" s="131">
        <v>0</v>
      </c>
      <c r="J5182" s="131">
        <v>0</v>
      </c>
      <c r="K5182" s="131">
        <v>0</v>
      </c>
      <c r="L5182" s="131">
        <v>0</v>
      </c>
      <c r="M5182" s="131">
        <v>0</v>
      </c>
      <c r="N5182" s="131">
        <v>0</v>
      </c>
      <c r="O5182" s="131">
        <v>0</v>
      </c>
      <c r="P5182" s="131">
        <v>0</v>
      </c>
      <c r="Q5182" s="131">
        <v>0</v>
      </c>
      <c r="R5182" s="131">
        <v>0</v>
      </c>
      <c r="S5182" s="131">
        <v>0</v>
      </c>
      <c r="T5182" s="131">
        <v>0</v>
      </c>
      <c r="U5182" s="131">
        <v>0</v>
      </c>
      <c r="V5182" s="131">
        <v>0</v>
      </c>
      <c r="W5182" s="131">
        <v>0</v>
      </c>
      <c r="X5182" s="132">
        <v>0</v>
      </c>
      <c r="Y5182" s="131">
        <v>0</v>
      </c>
      <c r="Z5182" s="131">
        <v>0</v>
      </c>
      <c r="AA5182" s="131">
        <v>0</v>
      </c>
      <c r="AB5182" s="131">
        <v>0</v>
      </c>
      <c r="AC5182" s="131">
        <v>0</v>
      </c>
      <c r="AD5182" s="131">
        <v>0</v>
      </c>
      <c r="AE5182" s="131">
        <v>0</v>
      </c>
      <c r="AF5182" s="131">
        <v>0</v>
      </c>
      <c r="AG5182" s="131">
        <v>0</v>
      </c>
      <c r="AH5182" s="43">
        <v>0</v>
      </c>
      <c r="AJ5182" s="69"/>
    </row>
    <row r="5183" spans="4:36">
      <c r="D5183" s="62">
        <v>2026</v>
      </c>
      <c r="E5183" s="62">
        <v>1</v>
      </c>
      <c r="F5183" s="62">
        <v>2026</v>
      </c>
      <c r="G5183" s="62">
        <v>2026</v>
      </c>
      <c r="H5183" s="131">
        <v>0</v>
      </c>
      <c r="I5183" s="131">
        <v>0</v>
      </c>
      <c r="J5183" s="131">
        <v>0</v>
      </c>
      <c r="K5183" s="131">
        <v>0</v>
      </c>
      <c r="L5183" s="131">
        <v>0</v>
      </c>
      <c r="M5183" s="131">
        <v>0</v>
      </c>
      <c r="N5183" s="131">
        <v>0</v>
      </c>
      <c r="O5183" s="131">
        <v>0</v>
      </c>
      <c r="P5183" s="131">
        <v>0</v>
      </c>
      <c r="Q5183" s="131">
        <v>0</v>
      </c>
      <c r="R5183" s="131">
        <v>0</v>
      </c>
      <c r="S5183" s="131">
        <v>0</v>
      </c>
      <c r="T5183" s="131">
        <v>0</v>
      </c>
      <c r="U5183" s="131">
        <v>0</v>
      </c>
      <c r="V5183" s="131">
        <v>0</v>
      </c>
      <c r="W5183" s="131">
        <v>0</v>
      </c>
      <c r="X5183" s="132">
        <v>0</v>
      </c>
      <c r="Y5183" s="131">
        <v>0</v>
      </c>
      <c r="Z5183" s="131">
        <v>0</v>
      </c>
      <c r="AA5183" s="131">
        <v>0</v>
      </c>
      <c r="AB5183" s="131">
        <v>0</v>
      </c>
      <c r="AC5183" s="131">
        <v>0</v>
      </c>
      <c r="AD5183" s="131">
        <v>0</v>
      </c>
      <c r="AE5183" s="131">
        <v>0</v>
      </c>
      <c r="AF5183" s="131">
        <v>0</v>
      </c>
      <c r="AG5183" s="131">
        <v>0</v>
      </c>
      <c r="AH5183" s="43">
        <v>0</v>
      </c>
      <c r="AJ5183" s="69"/>
    </row>
    <row r="5184" spans="4:36">
      <c r="D5184" s="62">
        <v>2026</v>
      </c>
      <c r="E5184" s="62">
        <v>2</v>
      </c>
      <c r="F5184" s="62">
        <v>2026</v>
      </c>
      <c r="G5184" s="62">
        <v>2026</v>
      </c>
      <c r="H5184" s="131">
        <v>0</v>
      </c>
      <c r="I5184" s="131">
        <v>0</v>
      </c>
      <c r="J5184" s="131">
        <v>0</v>
      </c>
      <c r="K5184" s="131">
        <v>0</v>
      </c>
      <c r="L5184" s="131">
        <v>0</v>
      </c>
      <c r="M5184" s="131">
        <v>0</v>
      </c>
      <c r="N5184" s="131">
        <v>0</v>
      </c>
      <c r="O5184" s="131">
        <v>0</v>
      </c>
      <c r="P5184" s="131">
        <v>0</v>
      </c>
      <c r="Q5184" s="131">
        <v>0</v>
      </c>
      <c r="R5184" s="131">
        <v>0</v>
      </c>
      <c r="S5184" s="131">
        <v>0</v>
      </c>
      <c r="T5184" s="131">
        <v>0</v>
      </c>
      <c r="U5184" s="131">
        <v>0</v>
      </c>
      <c r="V5184" s="131">
        <v>0</v>
      </c>
      <c r="W5184" s="131">
        <v>0</v>
      </c>
      <c r="X5184" s="132">
        <v>0</v>
      </c>
      <c r="Y5184" s="131">
        <v>0</v>
      </c>
      <c r="Z5184" s="131">
        <v>0</v>
      </c>
      <c r="AA5184" s="131">
        <v>0</v>
      </c>
      <c r="AB5184" s="131">
        <v>0</v>
      </c>
      <c r="AC5184" s="131">
        <v>0</v>
      </c>
      <c r="AD5184" s="131">
        <v>0</v>
      </c>
      <c r="AE5184" s="131">
        <v>0</v>
      </c>
      <c r="AF5184" s="131">
        <v>0</v>
      </c>
      <c r="AG5184" s="131">
        <v>0</v>
      </c>
      <c r="AH5184" s="43">
        <v>0</v>
      </c>
      <c r="AJ5184" s="69"/>
    </row>
    <row r="5185" spans="4:36">
      <c r="D5185" s="62">
        <v>2026</v>
      </c>
      <c r="E5185" s="62">
        <v>3</v>
      </c>
      <c r="F5185" s="62">
        <v>2026</v>
      </c>
      <c r="G5185" s="62">
        <v>2026</v>
      </c>
      <c r="H5185" s="131">
        <v>0</v>
      </c>
      <c r="I5185" s="131">
        <v>0</v>
      </c>
      <c r="J5185" s="131">
        <v>0</v>
      </c>
      <c r="K5185" s="131">
        <v>0</v>
      </c>
      <c r="L5185" s="131">
        <v>0</v>
      </c>
      <c r="M5185" s="131">
        <v>0</v>
      </c>
      <c r="N5185" s="131">
        <v>0</v>
      </c>
      <c r="O5185" s="131">
        <v>0</v>
      </c>
      <c r="P5185" s="131">
        <v>0</v>
      </c>
      <c r="Q5185" s="131">
        <v>0</v>
      </c>
      <c r="R5185" s="131">
        <v>0</v>
      </c>
      <c r="S5185" s="131">
        <v>0</v>
      </c>
      <c r="T5185" s="131">
        <v>0</v>
      </c>
      <c r="U5185" s="131">
        <v>0</v>
      </c>
      <c r="V5185" s="131">
        <v>0</v>
      </c>
      <c r="W5185" s="131">
        <v>0</v>
      </c>
      <c r="X5185" s="132">
        <v>0</v>
      </c>
      <c r="Y5185" s="131">
        <v>0</v>
      </c>
      <c r="Z5185" s="131">
        <v>0</v>
      </c>
      <c r="AA5185" s="131">
        <v>0</v>
      </c>
      <c r="AB5185" s="131">
        <v>0</v>
      </c>
      <c r="AC5185" s="131">
        <v>0</v>
      </c>
      <c r="AD5185" s="131">
        <v>0</v>
      </c>
      <c r="AE5185" s="131">
        <v>0</v>
      </c>
      <c r="AF5185" s="131">
        <v>0</v>
      </c>
      <c r="AG5185" s="131">
        <v>0</v>
      </c>
      <c r="AH5185" s="43">
        <v>0</v>
      </c>
      <c r="AJ5185" s="69"/>
    </row>
    <row r="5186" spans="4:36">
      <c r="D5186" s="62">
        <v>2026</v>
      </c>
      <c r="E5186" s="62">
        <v>4</v>
      </c>
      <c r="F5186" s="62">
        <v>2026</v>
      </c>
      <c r="G5186" s="62">
        <v>2026</v>
      </c>
      <c r="H5186" s="131">
        <v>0</v>
      </c>
      <c r="I5186" s="131">
        <v>0</v>
      </c>
      <c r="J5186" s="131">
        <v>0</v>
      </c>
      <c r="K5186" s="131">
        <v>0</v>
      </c>
      <c r="L5186" s="131">
        <v>0</v>
      </c>
      <c r="M5186" s="131">
        <v>0</v>
      </c>
      <c r="N5186" s="131">
        <v>0</v>
      </c>
      <c r="O5186" s="131">
        <v>0</v>
      </c>
      <c r="P5186" s="131">
        <v>0</v>
      </c>
      <c r="Q5186" s="131">
        <v>0</v>
      </c>
      <c r="R5186" s="131">
        <v>0</v>
      </c>
      <c r="S5186" s="131">
        <v>0</v>
      </c>
      <c r="T5186" s="131">
        <v>0</v>
      </c>
      <c r="U5186" s="131">
        <v>0</v>
      </c>
      <c r="V5186" s="131">
        <v>0</v>
      </c>
      <c r="W5186" s="131">
        <v>0</v>
      </c>
      <c r="X5186" s="132">
        <v>0</v>
      </c>
      <c r="Y5186" s="131">
        <v>0</v>
      </c>
      <c r="Z5186" s="131">
        <v>0</v>
      </c>
      <c r="AA5186" s="131">
        <v>0</v>
      </c>
      <c r="AB5186" s="131">
        <v>0</v>
      </c>
      <c r="AC5186" s="131">
        <v>0</v>
      </c>
      <c r="AD5186" s="131">
        <v>0</v>
      </c>
      <c r="AE5186" s="131">
        <v>0</v>
      </c>
      <c r="AF5186" s="131">
        <v>0</v>
      </c>
      <c r="AG5186" s="131">
        <v>0</v>
      </c>
      <c r="AH5186" s="43">
        <v>0</v>
      </c>
      <c r="AJ5186" s="69"/>
    </row>
    <row r="5187" spans="4:36">
      <c r="D5187" s="62">
        <v>2026</v>
      </c>
      <c r="E5187" s="62">
        <v>5</v>
      </c>
      <c r="F5187" s="62">
        <v>2026</v>
      </c>
      <c r="G5187" s="62">
        <v>2027</v>
      </c>
      <c r="H5187" s="131">
        <v>0</v>
      </c>
      <c r="I5187" s="131">
        <v>0</v>
      </c>
      <c r="J5187" s="131">
        <v>0</v>
      </c>
      <c r="K5187" s="131">
        <v>0</v>
      </c>
      <c r="L5187" s="131">
        <v>0</v>
      </c>
      <c r="M5187" s="131">
        <v>0</v>
      </c>
      <c r="N5187" s="131">
        <v>0</v>
      </c>
      <c r="O5187" s="131">
        <v>0</v>
      </c>
      <c r="P5187" s="131">
        <v>0</v>
      </c>
      <c r="Q5187" s="131">
        <v>0</v>
      </c>
      <c r="R5187" s="131">
        <v>0</v>
      </c>
      <c r="S5187" s="131">
        <v>0</v>
      </c>
      <c r="T5187" s="131">
        <v>0</v>
      </c>
      <c r="U5187" s="131">
        <v>0</v>
      </c>
      <c r="V5187" s="131">
        <v>0</v>
      </c>
      <c r="W5187" s="131">
        <v>0</v>
      </c>
      <c r="X5187" s="132">
        <v>0</v>
      </c>
      <c r="Y5187" s="131">
        <v>0</v>
      </c>
      <c r="Z5187" s="131">
        <v>0</v>
      </c>
      <c r="AA5187" s="131">
        <v>0</v>
      </c>
      <c r="AB5187" s="131">
        <v>0</v>
      </c>
      <c r="AC5187" s="131">
        <v>0</v>
      </c>
      <c r="AD5187" s="131">
        <v>0</v>
      </c>
      <c r="AE5187" s="131">
        <v>0</v>
      </c>
      <c r="AF5187" s="131">
        <v>0</v>
      </c>
      <c r="AG5187" s="131">
        <v>0</v>
      </c>
      <c r="AH5187" s="43">
        <v>0</v>
      </c>
      <c r="AJ5187" s="69"/>
    </row>
    <row r="5188" spans="4:36">
      <c r="D5188" s="62">
        <v>2026</v>
      </c>
      <c r="E5188" s="62">
        <v>6</v>
      </c>
      <c r="F5188" s="62">
        <v>2026</v>
      </c>
      <c r="G5188" s="62">
        <v>2027</v>
      </c>
      <c r="H5188" s="131">
        <v>0</v>
      </c>
      <c r="I5188" s="131">
        <v>0</v>
      </c>
      <c r="J5188" s="131">
        <v>0</v>
      </c>
      <c r="K5188" s="131">
        <v>0</v>
      </c>
      <c r="L5188" s="131">
        <v>0</v>
      </c>
      <c r="M5188" s="131">
        <v>0</v>
      </c>
      <c r="N5188" s="131">
        <v>0</v>
      </c>
      <c r="O5188" s="131">
        <v>0</v>
      </c>
      <c r="P5188" s="131">
        <v>0</v>
      </c>
      <c r="Q5188" s="131">
        <v>0</v>
      </c>
      <c r="R5188" s="131">
        <v>0</v>
      </c>
      <c r="S5188" s="131">
        <v>0</v>
      </c>
      <c r="T5188" s="131">
        <v>0</v>
      </c>
      <c r="U5188" s="131">
        <v>0</v>
      </c>
      <c r="V5188" s="131">
        <v>0</v>
      </c>
      <c r="W5188" s="131">
        <v>0</v>
      </c>
      <c r="X5188" s="132">
        <v>0</v>
      </c>
      <c r="Y5188" s="131">
        <v>0</v>
      </c>
      <c r="Z5188" s="131">
        <v>0</v>
      </c>
      <c r="AA5188" s="131">
        <v>0</v>
      </c>
      <c r="AB5188" s="131">
        <v>0</v>
      </c>
      <c r="AC5188" s="131">
        <v>0</v>
      </c>
      <c r="AD5188" s="131">
        <v>0</v>
      </c>
      <c r="AE5188" s="131">
        <v>0</v>
      </c>
      <c r="AF5188" s="131">
        <v>0</v>
      </c>
      <c r="AG5188" s="131">
        <v>0</v>
      </c>
      <c r="AH5188" s="43">
        <v>0</v>
      </c>
      <c r="AJ5188" s="69"/>
    </row>
    <row r="5189" spans="4:36">
      <c r="D5189" s="62">
        <v>2026</v>
      </c>
      <c r="E5189" s="62">
        <v>7</v>
      </c>
      <c r="F5189" s="62">
        <v>2027</v>
      </c>
      <c r="G5189" s="62">
        <v>2027</v>
      </c>
      <c r="H5189" s="131">
        <v>0</v>
      </c>
      <c r="I5189" s="131">
        <v>0</v>
      </c>
      <c r="J5189" s="131">
        <v>0</v>
      </c>
      <c r="K5189" s="131">
        <v>0</v>
      </c>
      <c r="L5189" s="131">
        <v>0</v>
      </c>
      <c r="M5189" s="131">
        <v>0</v>
      </c>
      <c r="N5189" s="131">
        <v>0</v>
      </c>
      <c r="O5189" s="131">
        <v>0</v>
      </c>
      <c r="P5189" s="131">
        <v>0</v>
      </c>
      <c r="Q5189" s="131">
        <v>0</v>
      </c>
      <c r="R5189" s="131">
        <v>0</v>
      </c>
      <c r="S5189" s="131">
        <v>0</v>
      </c>
      <c r="T5189" s="131">
        <v>0</v>
      </c>
      <c r="U5189" s="131">
        <v>0</v>
      </c>
      <c r="V5189" s="131">
        <v>0</v>
      </c>
      <c r="W5189" s="131">
        <v>0</v>
      </c>
      <c r="X5189" s="132">
        <v>0</v>
      </c>
      <c r="Y5189" s="131">
        <v>0</v>
      </c>
      <c r="Z5189" s="131">
        <v>0</v>
      </c>
      <c r="AA5189" s="131">
        <v>0</v>
      </c>
      <c r="AB5189" s="131">
        <v>0</v>
      </c>
      <c r="AC5189" s="131">
        <v>0</v>
      </c>
      <c r="AD5189" s="131">
        <v>0</v>
      </c>
      <c r="AE5189" s="131">
        <v>0</v>
      </c>
      <c r="AF5189" s="131">
        <v>0</v>
      </c>
      <c r="AG5189" s="131">
        <v>0</v>
      </c>
      <c r="AH5189" s="43">
        <v>0</v>
      </c>
      <c r="AJ5189" s="69"/>
    </row>
    <row r="5190" spans="4:36">
      <c r="D5190" s="62">
        <v>2026</v>
      </c>
      <c r="E5190" s="62">
        <v>8</v>
      </c>
      <c r="F5190" s="62">
        <v>2027</v>
      </c>
      <c r="G5190" s="62">
        <v>2027</v>
      </c>
      <c r="H5190" s="131">
        <v>0</v>
      </c>
      <c r="I5190" s="131">
        <v>0</v>
      </c>
      <c r="J5190" s="131">
        <v>0</v>
      </c>
      <c r="K5190" s="131">
        <v>0</v>
      </c>
      <c r="L5190" s="131">
        <v>0</v>
      </c>
      <c r="M5190" s="131">
        <v>0</v>
      </c>
      <c r="N5190" s="131">
        <v>0</v>
      </c>
      <c r="O5190" s="131">
        <v>0</v>
      </c>
      <c r="P5190" s="131">
        <v>0</v>
      </c>
      <c r="Q5190" s="131">
        <v>0</v>
      </c>
      <c r="R5190" s="131">
        <v>0</v>
      </c>
      <c r="S5190" s="131">
        <v>0</v>
      </c>
      <c r="T5190" s="131">
        <v>0</v>
      </c>
      <c r="U5190" s="131">
        <v>0</v>
      </c>
      <c r="V5190" s="131">
        <v>0</v>
      </c>
      <c r="W5190" s="131">
        <v>0</v>
      </c>
      <c r="X5190" s="132">
        <v>0</v>
      </c>
      <c r="Y5190" s="131">
        <v>0</v>
      </c>
      <c r="Z5190" s="131">
        <v>0</v>
      </c>
      <c r="AA5190" s="131">
        <v>0</v>
      </c>
      <c r="AB5190" s="131">
        <v>0</v>
      </c>
      <c r="AC5190" s="131">
        <v>0</v>
      </c>
      <c r="AD5190" s="131">
        <v>0</v>
      </c>
      <c r="AE5190" s="131">
        <v>0</v>
      </c>
      <c r="AF5190" s="131">
        <v>0</v>
      </c>
      <c r="AG5190" s="131">
        <v>0</v>
      </c>
      <c r="AH5190" s="43">
        <v>0</v>
      </c>
      <c r="AJ5190" s="69"/>
    </row>
    <row r="5191" spans="4:36">
      <c r="D5191" s="62">
        <v>2026</v>
      </c>
      <c r="E5191" s="62">
        <v>9</v>
      </c>
      <c r="F5191" s="62">
        <v>2027</v>
      </c>
      <c r="G5191" s="62">
        <v>2027</v>
      </c>
      <c r="H5191" s="131">
        <v>0</v>
      </c>
      <c r="I5191" s="131">
        <v>0</v>
      </c>
      <c r="J5191" s="131">
        <v>0</v>
      </c>
      <c r="K5191" s="131">
        <v>0</v>
      </c>
      <c r="L5191" s="131">
        <v>0</v>
      </c>
      <c r="M5191" s="131">
        <v>0</v>
      </c>
      <c r="N5191" s="131">
        <v>0</v>
      </c>
      <c r="O5191" s="131">
        <v>0</v>
      </c>
      <c r="P5191" s="131">
        <v>0</v>
      </c>
      <c r="Q5191" s="131">
        <v>0</v>
      </c>
      <c r="R5191" s="131">
        <v>0</v>
      </c>
      <c r="S5191" s="131">
        <v>0</v>
      </c>
      <c r="T5191" s="131">
        <v>0</v>
      </c>
      <c r="U5191" s="131">
        <v>0</v>
      </c>
      <c r="V5191" s="131">
        <v>0</v>
      </c>
      <c r="W5191" s="131">
        <v>0</v>
      </c>
      <c r="X5191" s="132">
        <v>0</v>
      </c>
      <c r="Y5191" s="131">
        <v>0</v>
      </c>
      <c r="Z5191" s="131">
        <v>0</v>
      </c>
      <c r="AA5191" s="131">
        <v>0</v>
      </c>
      <c r="AB5191" s="131">
        <v>0</v>
      </c>
      <c r="AC5191" s="131">
        <v>0</v>
      </c>
      <c r="AD5191" s="131">
        <v>0</v>
      </c>
      <c r="AE5191" s="131">
        <v>0</v>
      </c>
      <c r="AF5191" s="131">
        <v>0</v>
      </c>
      <c r="AG5191" s="131">
        <v>0</v>
      </c>
      <c r="AH5191" s="43">
        <v>0</v>
      </c>
      <c r="AJ5191" s="69"/>
    </row>
    <row r="5192" spans="4:36">
      <c r="D5192" s="62">
        <v>2026</v>
      </c>
      <c r="E5192" s="62">
        <v>10</v>
      </c>
      <c r="F5192" s="62">
        <v>2027</v>
      </c>
      <c r="G5192" s="62">
        <v>2027</v>
      </c>
      <c r="H5192" s="131">
        <v>0</v>
      </c>
      <c r="I5192" s="131">
        <v>0</v>
      </c>
      <c r="J5192" s="131">
        <v>0</v>
      </c>
      <c r="K5192" s="131">
        <v>0</v>
      </c>
      <c r="L5192" s="131">
        <v>0</v>
      </c>
      <c r="M5192" s="131">
        <v>0</v>
      </c>
      <c r="N5192" s="131">
        <v>0</v>
      </c>
      <c r="O5192" s="131">
        <v>0</v>
      </c>
      <c r="P5192" s="131">
        <v>0</v>
      </c>
      <c r="Q5192" s="131">
        <v>0</v>
      </c>
      <c r="R5192" s="131">
        <v>0</v>
      </c>
      <c r="S5192" s="131">
        <v>0</v>
      </c>
      <c r="T5192" s="131">
        <v>0</v>
      </c>
      <c r="U5192" s="131">
        <v>0</v>
      </c>
      <c r="V5192" s="131">
        <v>0</v>
      </c>
      <c r="W5192" s="131">
        <v>0</v>
      </c>
      <c r="X5192" s="132">
        <v>0</v>
      </c>
      <c r="Y5192" s="131">
        <v>0</v>
      </c>
      <c r="Z5192" s="131">
        <v>0</v>
      </c>
      <c r="AA5192" s="131">
        <v>0</v>
      </c>
      <c r="AB5192" s="131">
        <v>0</v>
      </c>
      <c r="AC5192" s="131">
        <v>0</v>
      </c>
      <c r="AD5192" s="131">
        <v>0</v>
      </c>
      <c r="AE5192" s="131">
        <v>0</v>
      </c>
      <c r="AF5192" s="131">
        <v>0</v>
      </c>
      <c r="AG5192" s="131">
        <v>0</v>
      </c>
      <c r="AH5192" s="43">
        <v>0</v>
      </c>
      <c r="AJ5192" s="69"/>
    </row>
    <row r="5193" spans="4:36">
      <c r="D5193" s="62">
        <v>2026</v>
      </c>
      <c r="E5193" s="62">
        <v>11</v>
      </c>
      <c r="F5193" s="62">
        <v>2027</v>
      </c>
      <c r="G5193" s="62">
        <v>2027</v>
      </c>
      <c r="H5193" s="131">
        <v>0</v>
      </c>
      <c r="I5193" s="131">
        <v>0</v>
      </c>
      <c r="J5193" s="131">
        <v>0</v>
      </c>
      <c r="K5193" s="131">
        <v>0</v>
      </c>
      <c r="L5193" s="131">
        <v>0</v>
      </c>
      <c r="M5193" s="131">
        <v>0</v>
      </c>
      <c r="N5193" s="131">
        <v>0</v>
      </c>
      <c r="O5193" s="131">
        <v>0</v>
      </c>
      <c r="P5193" s="131">
        <v>0</v>
      </c>
      <c r="Q5193" s="131">
        <v>0</v>
      </c>
      <c r="R5193" s="131">
        <v>0</v>
      </c>
      <c r="S5193" s="131">
        <v>0</v>
      </c>
      <c r="T5193" s="131">
        <v>0</v>
      </c>
      <c r="U5193" s="131">
        <v>0</v>
      </c>
      <c r="V5193" s="131">
        <v>0</v>
      </c>
      <c r="W5193" s="131">
        <v>0</v>
      </c>
      <c r="X5193" s="132">
        <v>0</v>
      </c>
      <c r="Y5193" s="131">
        <v>0</v>
      </c>
      <c r="Z5193" s="131">
        <v>0</v>
      </c>
      <c r="AA5193" s="131">
        <v>0</v>
      </c>
      <c r="AB5193" s="131">
        <v>0</v>
      </c>
      <c r="AC5193" s="131">
        <v>0</v>
      </c>
      <c r="AD5193" s="131">
        <v>0</v>
      </c>
      <c r="AE5193" s="131">
        <v>0</v>
      </c>
      <c r="AF5193" s="131">
        <v>0</v>
      </c>
      <c r="AG5193" s="131">
        <v>0</v>
      </c>
      <c r="AH5193" s="43">
        <v>0</v>
      </c>
      <c r="AJ5193" s="69"/>
    </row>
    <row r="5194" spans="4:36">
      <c r="D5194" s="62">
        <v>2026</v>
      </c>
      <c r="E5194" s="62">
        <v>12</v>
      </c>
      <c r="F5194" s="62">
        <v>2027</v>
      </c>
      <c r="G5194" s="62">
        <v>2027</v>
      </c>
      <c r="H5194" s="131">
        <v>0</v>
      </c>
      <c r="I5194" s="131">
        <v>0</v>
      </c>
      <c r="J5194" s="131">
        <v>0</v>
      </c>
      <c r="K5194" s="131">
        <v>0</v>
      </c>
      <c r="L5194" s="131">
        <v>0</v>
      </c>
      <c r="M5194" s="131">
        <v>0</v>
      </c>
      <c r="N5194" s="131">
        <v>0</v>
      </c>
      <c r="O5194" s="131">
        <v>0</v>
      </c>
      <c r="P5194" s="131">
        <v>0</v>
      </c>
      <c r="Q5194" s="131">
        <v>0</v>
      </c>
      <c r="R5194" s="131">
        <v>0</v>
      </c>
      <c r="S5194" s="131">
        <v>0</v>
      </c>
      <c r="T5194" s="131">
        <v>0</v>
      </c>
      <c r="U5194" s="131">
        <v>0</v>
      </c>
      <c r="V5194" s="131">
        <v>0</v>
      </c>
      <c r="W5194" s="131">
        <v>0</v>
      </c>
      <c r="X5194" s="132">
        <v>0</v>
      </c>
      <c r="Y5194" s="131">
        <v>0</v>
      </c>
      <c r="Z5194" s="131">
        <v>0</v>
      </c>
      <c r="AA5194" s="131">
        <v>0</v>
      </c>
      <c r="AB5194" s="131">
        <v>0</v>
      </c>
      <c r="AC5194" s="131">
        <v>0</v>
      </c>
      <c r="AD5194" s="131">
        <v>0</v>
      </c>
      <c r="AE5194" s="131">
        <v>0</v>
      </c>
      <c r="AF5194" s="131">
        <v>0</v>
      </c>
      <c r="AG5194" s="131">
        <v>0</v>
      </c>
      <c r="AH5194" s="43">
        <v>0</v>
      </c>
      <c r="AJ5194" s="69"/>
    </row>
    <row r="5195" spans="4:36">
      <c r="D5195" s="62">
        <v>2027</v>
      </c>
      <c r="E5195" s="62">
        <v>1</v>
      </c>
      <c r="F5195" s="62">
        <v>2027</v>
      </c>
      <c r="G5195" s="62">
        <v>2027</v>
      </c>
      <c r="H5195" s="131">
        <v>0</v>
      </c>
      <c r="I5195" s="131">
        <v>0</v>
      </c>
      <c r="J5195" s="131">
        <v>0</v>
      </c>
      <c r="K5195" s="131">
        <v>0</v>
      </c>
      <c r="L5195" s="131">
        <v>0</v>
      </c>
      <c r="M5195" s="131">
        <v>0</v>
      </c>
      <c r="N5195" s="131">
        <v>0</v>
      </c>
      <c r="O5195" s="131">
        <v>0</v>
      </c>
      <c r="P5195" s="131">
        <v>0</v>
      </c>
      <c r="Q5195" s="131">
        <v>0</v>
      </c>
      <c r="R5195" s="131">
        <v>0</v>
      </c>
      <c r="S5195" s="131">
        <v>0</v>
      </c>
      <c r="T5195" s="131">
        <v>0</v>
      </c>
      <c r="U5195" s="131">
        <v>0</v>
      </c>
      <c r="V5195" s="131">
        <v>0</v>
      </c>
      <c r="W5195" s="131">
        <v>0</v>
      </c>
      <c r="X5195" s="132">
        <v>0</v>
      </c>
      <c r="Y5195" s="131">
        <v>0</v>
      </c>
      <c r="Z5195" s="131">
        <v>0</v>
      </c>
      <c r="AA5195" s="131">
        <v>0</v>
      </c>
      <c r="AB5195" s="131">
        <v>0</v>
      </c>
      <c r="AC5195" s="131">
        <v>0</v>
      </c>
      <c r="AD5195" s="131">
        <v>0</v>
      </c>
      <c r="AE5195" s="131">
        <v>0</v>
      </c>
      <c r="AF5195" s="131">
        <v>0</v>
      </c>
      <c r="AG5195" s="131">
        <v>0</v>
      </c>
      <c r="AH5195" s="43">
        <v>0</v>
      </c>
      <c r="AJ5195" s="69"/>
    </row>
    <row r="5196" spans="4:36">
      <c r="D5196" s="62">
        <v>2027</v>
      </c>
      <c r="E5196" s="62">
        <v>2</v>
      </c>
      <c r="F5196" s="62">
        <v>2027</v>
      </c>
      <c r="G5196" s="62">
        <v>2027</v>
      </c>
      <c r="H5196" s="131">
        <v>0</v>
      </c>
      <c r="I5196" s="131">
        <v>0</v>
      </c>
      <c r="J5196" s="131">
        <v>0</v>
      </c>
      <c r="K5196" s="131">
        <v>0</v>
      </c>
      <c r="L5196" s="131">
        <v>0</v>
      </c>
      <c r="M5196" s="131">
        <v>0</v>
      </c>
      <c r="N5196" s="131">
        <v>0</v>
      </c>
      <c r="O5196" s="131">
        <v>0</v>
      </c>
      <c r="P5196" s="131">
        <v>0</v>
      </c>
      <c r="Q5196" s="131">
        <v>0</v>
      </c>
      <c r="R5196" s="131">
        <v>0</v>
      </c>
      <c r="S5196" s="131">
        <v>0</v>
      </c>
      <c r="T5196" s="131">
        <v>0</v>
      </c>
      <c r="U5196" s="131">
        <v>0</v>
      </c>
      <c r="V5196" s="131">
        <v>0</v>
      </c>
      <c r="W5196" s="131">
        <v>0</v>
      </c>
      <c r="X5196" s="132">
        <v>0</v>
      </c>
      <c r="Y5196" s="131">
        <v>0</v>
      </c>
      <c r="Z5196" s="131">
        <v>0</v>
      </c>
      <c r="AA5196" s="131">
        <v>0</v>
      </c>
      <c r="AB5196" s="131">
        <v>0</v>
      </c>
      <c r="AC5196" s="131">
        <v>0</v>
      </c>
      <c r="AD5196" s="131">
        <v>0</v>
      </c>
      <c r="AE5196" s="131">
        <v>0</v>
      </c>
      <c r="AF5196" s="131">
        <v>0</v>
      </c>
      <c r="AG5196" s="131">
        <v>0</v>
      </c>
      <c r="AH5196" s="43">
        <v>0</v>
      </c>
      <c r="AJ5196" s="69"/>
    </row>
    <row r="5197" spans="4:36">
      <c r="D5197" s="62">
        <v>2027</v>
      </c>
      <c r="E5197" s="62">
        <v>3</v>
      </c>
      <c r="F5197" s="62">
        <v>2027</v>
      </c>
      <c r="G5197" s="62">
        <v>2027</v>
      </c>
      <c r="H5197" s="131">
        <v>0</v>
      </c>
      <c r="I5197" s="131">
        <v>0</v>
      </c>
      <c r="J5197" s="131">
        <v>0</v>
      </c>
      <c r="K5197" s="131">
        <v>0</v>
      </c>
      <c r="L5197" s="131">
        <v>0</v>
      </c>
      <c r="M5197" s="131">
        <v>0</v>
      </c>
      <c r="N5197" s="131">
        <v>0</v>
      </c>
      <c r="O5197" s="131">
        <v>0</v>
      </c>
      <c r="P5197" s="131">
        <v>0</v>
      </c>
      <c r="Q5197" s="131">
        <v>0</v>
      </c>
      <c r="R5197" s="131">
        <v>0</v>
      </c>
      <c r="S5197" s="131">
        <v>0</v>
      </c>
      <c r="T5197" s="131">
        <v>0</v>
      </c>
      <c r="U5197" s="131">
        <v>0</v>
      </c>
      <c r="V5197" s="131">
        <v>0</v>
      </c>
      <c r="W5197" s="131">
        <v>0</v>
      </c>
      <c r="X5197" s="132">
        <v>0</v>
      </c>
      <c r="Y5197" s="131">
        <v>0</v>
      </c>
      <c r="Z5197" s="131">
        <v>0</v>
      </c>
      <c r="AA5197" s="131">
        <v>0</v>
      </c>
      <c r="AB5197" s="131">
        <v>0</v>
      </c>
      <c r="AC5197" s="131">
        <v>0</v>
      </c>
      <c r="AD5197" s="131">
        <v>0</v>
      </c>
      <c r="AE5197" s="131">
        <v>0</v>
      </c>
      <c r="AF5197" s="131">
        <v>0</v>
      </c>
      <c r="AG5197" s="131">
        <v>0</v>
      </c>
      <c r="AH5197" s="43">
        <v>0</v>
      </c>
      <c r="AJ5197" s="69"/>
    </row>
    <row r="5198" spans="4:36">
      <c r="D5198" s="62">
        <v>2027</v>
      </c>
      <c r="E5198" s="62">
        <v>4</v>
      </c>
      <c r="F5198" s="62">
        <v>2027</v>
      </c>
      <c r="G5198" s="62">
        <v>2027</v>
      </c>
      <c r="H5198" s="131">
        <v>0</v>
      </c>
      <c r="I5198" s="131">
        <v>0</v>
      </c>
      <c r="J5198" s="131">
        <v>0</v>
      </c>
      <c r="K5198" s="131">
        <v>0</v>
      </c>
      <c r="L5198" s="131">
        <v>0</v>
      </c>
      <c r="M5198" s="131">
        <v>0</v>
      </c>
      <c r="N5198" s="131">
        <v>0</v>
      </c>
      <c r="O5198" s="131">
        <v>0</v>
      </c>
      <c r="P5198" s="131">
        <v>0</v>
      </c>
      <c r="Q5198" s="131">
        <v>0</v>
      </c>
      <c r="R5198" s="131">
        <v>0</v>
      </c>
      <c r="S5198" s="131">
        <v>0</v>
      </c>
      <c r="T5198" s="131">
        <v>0</v>
      </c>
      <c r="U5198" s="131">
        <v>0</v>
      </c>
      <c r="V5198" s="131">
        <v>0</v>
      </c>
      <c r="W5198" s="131">
        <v>0</v>
      </c>
      <c r="X5198" s="132">
        <v>0</v>
      </c>
      <c r="Y5198" s="131">
        <v>0</v>
      </c>
      <c r="Z5198" s="131">
        <v>0</v>
      </c>
      <c r="AA5198" s="131">
        <v>0</v>
      </c>
      <c r="AB5198" s="131">
        <v>0</v>
      </c>
      <c r="AC5198" s="131">
        <v>0</v>
      </c>
      <c r="AD5198" s="131">
        <v>0</v>
      </c>
      <c r="AE5198" s="131">
        <v>0</v>
      </c>
      <c r="AF5198" s="131">
        <v>0</v>
      </c>
      <c r="AG5198" s="131">
        <v>0</v>
      </c>
      <c r="AH5198" s="43">
        <v>0</v>
      </c>
      <c r="AJ5198" s="69"/>
    </row>
    <row r="5199" spans="4:36">
      <c r="D5199" s="62">
        <v>2027</v>
      </c>
      <c r="E5199" s="62">
        <v>5</v>
      </c>
      <c r="F5199" s="62">
        <v>2027</v>
      </c>
      <c r="G5199" s="62">
        <v>2028</v>
      </c>
      <c r="H5199" s="131">
        <v>0</v>
      </c>
      <c r="I5199" s="131">
        <v>0</v>
      </c>
      <c r="J5199" s="131">
        <v>0</v>
      </c>
      <c r="K5199" s="131">
        <v>0</v>
      </c>
      <c r="L5199" s="131">
        <v>0</v>
      </c>
      <c r="M5199" s="131">
        <v>0</v>
      </c>
      <c r="N5199" s="131">
        <v>0</v>
      </c>
      <c r="O5199" s="131">
        <v>0</v>
      </c>
      <c r="P5199" s="131">
        <v>0</v>
      </c>
      <c r="Q5199" s="131">
        <v>0</v>
      </c>
      <c r="R5199" s="131">
        <v>0</v>
      </c>
      <c r="S5199" s="131">
        <v>0</v>
      </c>
      <c r="T5199" s="131">
        <v>0</v>
      </c>
      <c r="U5199" s="131">
        <v>0</v>
      </c>
      <c r="V5199" s="131">
        <v>0</v>
      </c>
      <c r="W5199" s="131">
        <v>0</v>
      </c>
      <c r="X5199" s="132">
        <v>0</v>
      </c>
      <c r="Y5199" s="131">
        <v>0</v>
      </c>
      <c r="Z5199" s="131">
        <v>0</v>
      </c>
      <c r="AA5199" s="131">
        <v>0</v>
      </c>
      <c r="AB5199" s="131">
        <v>0</v>
      </c>
      <c r="AC5199" s="131">
        <v>0</v>
      </c>
      <c r="AD5199" s="131">
        <v>0</v>
      </c>
      <c r="AE5199" s="131">
        <v>0</v>
      </c>
      <c r="AF5199" s="131">
        <v>0</v>
      </c>
      <c r="AG5199" s="131">
        <v>0</v>
      </c>
      <c r="AH5199" s="43">
        <v>0</v>
      </c>
      <c r="AJ5199" s="69"/>
    </row>
    <row r="5200" spans="4:36">
      <c r="D5200" s="62">
        <v>2027</v>
      </c>
      <c r="E5200" s="62">
        <v>6</v>
      </c>
      <c r="F5200" s="62">
        <v>2027</v>
      </c>
      <c r="G5200" s="62">
        <v>2028</v>
      </c>
      <c r="H5200" s="131">
        <v>0</v>
      </c>
      <c r="I5200" s="131">
        <v>0</v>
      </c>
      <c r="J5200" s="131">
        <v>0</v>
      </c>
      <c r="K5200" s="131">
        <v>0</v>
      </c>
      <c r="L5200" s="131">
        <v>0</v>
      </c>
      <c r="M5200" s="131">
        <v>0</v>
      </c>
      <c r="N5200" s="131">
        <v>0</v>
      </c>
      <c r="O5200" s="131">
        <v>0</v>
      </c>
      <c r="P5200" s="131">
        <v>0</v>
      </c>
      <c r="Q5200" s="131">
        <v>0</v>
      </c>
      <c r="R5200" s="131">
        <v>0</v>
      </c>
      <c r="S5200" s="131">
        <v>0</v>
      </c>
      <c r="T5200" s="131">
        <v>0</v>
      </c>
      <c r="U5200" s="131">
        <v>0</v>
      </c>
      <c r="V5200" s="131">
        <v>0</v>
      </c>
      <c r="W5200" s="131">
        <v>0</v>
      </c>
      <c r="X5200" s="132">
        <v>0</v>
      </c>
      <c r="Y5200" s="131">
        <v>0</v>
      </c>
      <c r="Z5200" s="131">
        <v>0</v>
      </c>
      <c r="AA5200" s="131">
        <v>0</v>
      </c>
      <c r="AB5200" s="131">
        <v>0</v>
      </c>
      <c r="AC5200" s="131">
        <v>0</v>
      </c>
      <c r="AD5200" s="131">
        <v>0</v>
      </c>
      <c r="AE5200" s="131">
        <v>0</v>
      </c>
      <c r="AF5200" s="131">
        <v>0</v>
      </c>
      <c r="AG5200" s="131">
        <v>0</v>
      </c>
      <c r="AH5200" s="43">
        <v>0</v>
      </c>
      <c r="AJ5200" s="69"/>
    </row>
    <row r="5201" spans="4:36">
      <c r="D5201" s="62">
        <v>2027</v>
      </c>
      <c r="E5201" s="62">
        <v>7</v>
      </c>
      <c r="F5201" s="62">
        <v>2028</v>
      </c>
      <c r="G5201" s="62">
        <v>2028</v>
      </c>
      <c r="H5201" s="131">
        <v>0</v>
      </c>
      <c r="I5201" s="131">
        <v>0</v>
      </c>
      <c r="J5201" s="131">
        <v>0</v>
      </c>
      <c r="K5201" s="131">
        <v>0</v>
      </c>
      <c r="L5201" s="131">
        <v>0</v>
      </c>
      <c r="M5201" s="131">
        <v>0</v>
      </c>
      <c r="N5201" s="131">
        <v>0</v>
      </c>
      <c r="O5201" s="131">
        <v>0</v>
      </c>
      <c r="P5201" s="131">
        <v>0</v>
      </c>
      <c r="Q5201" s="131">
        <v>0</v>
      </c>
      <c r="R5201" s="131">
        <v>0</v>
      </c>
      <c r="S5201" s="131">
        <v>0</v>
      </c>
      <c r="T5201" s="131">
        <v>0</v>
      </c>
      <c r="U5201" s="131">
        <v>0</v>
      </c>
      <c r="V5201" s="131">
        <v>0</v>
      </c>
      <c r="W5201" s="131">
        <v>0</v>
      </c>
      <c r="X5201" s="132">
        <v>0</v>
      </c>
      <c r="Y5201" s="131">
        <v>0</v>
      </c>
      <c r="Z5201" s="131">
        <v>0</v>
      </c>
      <c r="AA5201" s="131">
        <v>0</v>
      </c>
      <c r="AB5201" s="131">
        <v>0</v>
      </c>
      <c r="AC5201" s="131">
        <v>0</v>
      </c>
      <c r="AD5201" s="131">
        <v>0</v>
      </c>
      <c r="AE5201" s="131">
        <v>0</v>
      </c>
      <c r="AF5201" s="131">
        <v>0</v>
      </c>
      <c r="AG5201" s="131">
        <v>0</v>
      </c>
      <c r="AH5201" s="43">
        <v>0</v>
      </c>
      <c r="AJ5201" s="69"/>
    </row>
    <row r="5202" spans="4:36">
      <c r="D5202" s="62">
        <v>2027</v>
      </c>
      <c r="E5202" s="62">
        <v>8</v>
      </c>
      <c r="F5202" s="62">
        <v>2028</v>
      </c>
      <c r="G5202" s="62">
        <v>2028</v>
      </c>
      <c r="H5202" s="131">
        <v>0</v>
      </c>
      <c r="I5202" s="131">
        <v>0</v>
      </c>
      <c r="J5202" s="131">
        <v>0</v>
      </c>
      <c r="K5202" s="131">
        <v>0</v>
      </c>
      <c r="L5202" s="131">
        <v>0</v>
      </c>
      <c r="M5202" s="131">
        <v>0</v>
      </c>
      <c r="N5202" s="131">
        <v>0</v>
      </c>
      <c r="O5202" s="131">
        <v>0</v>
      </c>
      <c r="P5202" s="131">
        <v>0</v>
      </c>
      <c r="Q5202" s="131">
        <v>0</v>
      </c>
      <c r="R5202" s="131">
        <v>0</v>
      </c>
      <c r="S5202" s="131">
        <v>0</v>
      </c>
      <c r="T5202" s="131">
        <v>0</v>
      </c>
      <c r="U5202" s="131">
        <v>0</v>
      </c>
      <c r="V5202" s="131">
        <v>0</v>
      </c>
      <c r="W5202" s="131">
        <v>0</v>
      </c>
      <c r="X5202" s="132">
        <v>0</v>
      </c>
      <c r="Y5202" s="131">
        <v>0</v>
      </c>
      <c r="Z5202" s="131">
        <v>0</v>
      </c>
      <c r="AA5202" s="131">
        <v>0</v>
      </c>
      <c r="AB5202" s="131">
        <v>0</v>
      </c>
      <c r="AC5202" s="131">
        <v>0</v>
      </c>
      <c r="AD5202" s="131">
        <v>0</v>
      </c>
      <c r="AE5202" s="131">
        <v>0</v>
      </c>
      <c r="AF5202" s="131">
        <v>0</v>
      </c>
      <c r="AG5202" s="131">
        <v>0</v>
      </c>
      <c r="AH5202" s="43">
        <v>0</v>
      </c>
      <c r="AJ5202" s="69"/>
    </row>
    <row r="5203" spans="4:36">
      <c r="D5203" s="62">
        <v>2027</v>
      </c>
      <c r="E5203" s="62">
        <v>9</v>
      </c>
      <c r="F5203" s="62">
        <v>2028</v>
      </c>
      <c r="G5203" s="62">
        <v>2028</v>
      </c>
      <c r="H5203" s="131">
        <v>0</v>
      </c>
      <c r="I5203" s="131">
        <v>0</v>
      </c>
      <c r="J5203" s="131">
        <v>0</v>
      </c>
      <c r="K5203" s="131">
        <v>0</v>
      </c>
      <c r="L5203" s="131">
        <v>0</v>
      </c>
      <c r="M5203" s="131">
        <v>0</v>
      </c>
      <c r="N5203" s="131">
        <v>0</v>
      </c>
      <c r="O5203" s="131">
        <v>0</v>
      </c>
      <c r="P5203" s="131">
        <v>0</v>
      </c>
      <c r="Q5203" s="131">
        <v>0</v>
      </c>
      <c r="R5203" s="131">
        <v>0</v>
      </c>
      <c r="S5203" s="131">
        <v>0</v>
      </c>
      <c r="T5203" s="131">
        <v>0</v>
      </c>
      <c r="U5203" s="131">
        <v>0</v>
      </c>
      <c r="V5203" s="131">
        <v>0</v>
      </c>
      <c r="W5203" s="131">
        <v>0</v>
      </c>
      <c r="X5203" s="132">
        <v>0</v>
      </c>
      <c r="Y5203" s="131">
        <v>0</v>
      </c>
      <c r="Z5203" s="131">
        <v>0</v>
      </c>
      <c r="AA5203" s="131">
        <v>0</v>
      </c>
      <c r="AB5203" s="131">
        <v>0</v>
      </c>
      <c r="AC5203" s="131">
        <v>0</v>
      </c>
      <c r="AD5203" s="131">
        <v>0</v>
      </c>
      <c r="AE5203" s="131">
        <v>0</v>
      </c>
      <c r="AF5203" s="131">
        <v>0</v>
      </c>
      <c r="AG5203" s="131">
        <v>0</v>
      </c>
      <c r="AH5203" s="43">
        <v>0</v>
      </c>
      <c r="AJ5203" s="69"/>
    </row>
    <row r="5204" spans="4:36">
      <c r="D5204" s="62">
        <v>2027</v>
      </c>
      <c r="E5204" s="62">
        <v>10</v>
      </c>
      <c r="F5204" s="62">
        <v>2028</v>
      </c>
      <c r="G5204" s="62">
        <v>2028</v>
      </c>
      <c r="H5204" s="131">
        <v>0</v>
      </c>
      <c r="I5204" s="131">
        <v>0</v>
      </c>
      <c r="J5204" s="131">
        <v>0</v>
      </c>
      <c r="K5204" s="131">
        <v>0</v>
      </c>
      <c r="L5204" s="131">
        <v>0</v>
      </c>
      <c r="M5204" s="131">
        <v>0</v>
      </c>
      <c r="N5204" s="131">
        <v>0</v>
      </c>
      <c r="O5204" s="131">
        <v>0</v>
      </c>
      <c r="P5204" s="131">
        <v>0</v>
      </c>
      <c r="Q5204" s="131">
        <v>0</v>
      </c>
      <c r="R5204" s="131">
        <v>0</v>
      </c>
      <c r="S5204" s="131">
        <v>0</v>
      </c>
      <c r="T5204" s="131">
        <v>0</v>
      </c>
      <c r="U5204" s="131">
        <v>0</v>
      </c>
      <c r="V5204" s="131">
        <v>0</v>
      </c>
      <c r="W5204" s="131">
        <v>0</v>
      </c>
      <c r="X5204" s="132">
        <v>0</v>
      </c>
      <c r="Y5204" s="131">
        <v>0</v>
      </c>
      <c r="Z5204" s="131">
        <v>0</v>
      </c>
      <c r="AA5204" s="131">
        <v>0</v>
      </c>
      <c r="AB5204" s="131">
        <v>0</v>
      </c>
      <c r="AC5204" s="131">
        <v>0</v>
      </c>
      <c r="AD5204" s="131">
        <v>0</v>
      </c>
      <c r="AE5204" s="131">
        <v>0</v>
      </c>
      <c r="AF5204" s="131">
        <v>0</v>
      </c>
      <c r="AG5204" s="131">
        <v>0</v>
      </c>
      <c r="AH5204" s="43">
        <v>0</v>
      </c>
      <c r="AJ5204" s="69"/>
    </row>
    <row r="5205" spans="4:36">
      <c r="D5205" s="62">
        <v>2027</v>
      </c>
      <c r="E5205" s="62">
        <v>11</v>
      </c>
      <c r="F5205" s="62">
        <v>2028</v>
      </c>
      <c r="G5205" s="62">
        <v>2028</v>
      </c>
      <c r="H5205" s="131">
        <v>0</v>
      </c>
      <c r="I5205" s="131">
        <v>0</v>
      </c>
      <c r="J5205" s="131">
        <v>0</v>
      </c>
      <c r="K5205" s="131">
        <v>0</v>
      </c>
      <c r="L5205" s="131">
        <v>0</v>
      </c>
      <c r="M5205" s="131">
        <v>0</v>
      </c>
      <c r="N5205" s="131">
        <v>0</v>
      </c>
      <c r="O5205" s="131">
        <v>0</v>
      </c>
      <c r="P5205" s="131">
        <v>0</v>
      </c>
      <c r="Q5205" s="131">
        <v>0</v>
      </c>
      <c r="R5205" s="131">
        <v>0</v>
      </c>
      <c r="S5205" s="131">
        <v>0</v>
      </c>
      <c r="T5205" s="131">
        <v>0</v>
      </c>
      <c r="U5205" s="131">
        <v>0</v>
      </c>
      <c r="V5205" s="131">
        <v>0</v>
      </c>
      <c r="W5205" s="131">
        <v>0</v>
      </c>
      <c r="X5205" s="132">
        <v>0</v>
      </c>
      <c r="Y5205" s="131">
        <v>0</v>
      </c>
      <c r="Z5205" s="131">
        <v>0</v>
      </c>
      <c r="AA5205" s="131">
        <v>0</v>
      </c>
      <c r="AB5205" s="131">
        <v>0</v>
      </c>
      <c r="AC5205" s="131">
        <v>0</v>
      </c>
      <c r="AD5205" s="131">
        <v>0</v>
      </c>
      <c r="AE5205" s="131">
        <v>0</v>
      </c>
      <c r="AF5205" s="131">
        <v>0</v>
      </c>
      <c r="AG5205" s="131">
        <v>0</v>
      </c>
      <c r="AH5205" s="43">
        <v>0</v>
      </c>
      <c r="AJ5205" s="69"/>
    </row>
    <row r="5206" spans="4:36">
      <c r="D5206" s="62">
        <v>2027</v>
      </c>
      <c r="E5206" s="62">
        <v>12</v>
      </c>
      <c r="F5206" s="62">
        <v>2028</v>
      </c>
      <c r="G5206" s="62">
        <v>2028</v>
      </c>
      <c r="H5206" s="131">
        <v>0</v>
      </c>
      <c r="I5206" s="131">
        <v>0</v>
      </c>
      <c r="J5206" s="131">
        <v>0</v>
      </c>
      <c r="K5206" s="131">
        <v>0</v>
      </c>
      <c r="L5206" s="131">
        <v>0</v>
      </c>
      <c r="M5206" s="131">
        <v>0</v>
      </c>
      <c r="N5206" s="131">
        <v>0</v>
      </c>
      <c r="O5206" s="131">
        <v>0</v>
      </c>
      <c r="P5206" s="131">
        <v>0</v>
      </c>
      <c r="Q5206" s="131">
        <v>0</v>
      </c>
      <c r="R5206" s="131">
        <v>0</v>
      </c>
      <c r="S5206" s="131">
        <v>0</v>
      </c>
      <c r="T5206" s="131">
        <v>0</v>
      </c>
      <c r="U5206" s="131">
        <v>0</v>
      </c>
      <c r="V5206" s="131">
        <v>0</v>
      </c>
      <c r="W5206" s="131">
        <v>0</v>
      </c>
      <c r="X5206" s="132">
        <v>0</v>
      </c>
      <c r="Y5206" s="131">
        <v>0</v>
      </c>
      <c r="Z5206" s="131">
        <v>0</v>
      </c>
      <c r="AA5206" s="131">
        <v>0</v>
      </c>
      <c r="AB5206" s="131">
        <v>0</v>
      </c>
      <c r="AC5206" s="131">
        <v>0</v>
      </c>
      <c r="AD5206" s="131">
        <v>0</v>
      </c>
      <c r="AE5206" s="131">
        <v>0</v>
      </c>
      <c r="AF5206" s="131">
        <v>0</v>
      </c>
      <c r="AG5206" s="131">
        <v>0</v>
      </c>
      <c r="AH5206" s="43">
        <v>0</v>
      </c>
      <c r="AJ5206" s="69"/>
    </row>
    <row r="5207" spans="4:36">
      <c r="D5207" s="62">
        <v>2028</v>
      </c>
      <c r="E5207" s="62">
        <v>1</v>
      </c>
      <c r="F5207" s="62">
        <v>2028</v>
      </c>
      <c r="G5207" s="62">
        <v>2028</v>
      </c>
      <c r="H5207" s="131">
        <v>0</v>
      </c>
      <c r="I5207" s="131">
        <v>0</v>
      </c>
      <c r="J5207" s="131">
        <v>0</v>
      </c>
      <c r="K5207" s="131">
        <v>0</v>
      </c>
      <c r="L5207" s="131">
        <v>0</v>
      </c>
      <c r="M5207" s="131">
        <v>0</v>
      </c>
      <c r="N5207" s="131">
        <v>0</v>
      </c>
      <c r="O5207" s="131">
        <v>0</v>
      </c>
      <c r="P5207" s="131">
        <v>0</v>
      </c>
      <c r="Q5207" s="131">
        <v>0</v>
      </c>
      <c r="R5207" s="131">
        <v>0</v>
      </c>
      <c r="S5207" s="131">
        <v>0</v>
      </c>
      <c r="T5207" s="131">
        <v>0</v>
      </c>
      <c r="U5207" s="131">
        <v>0</v>
      </c>
      <c r="V5207" s="131">
        <v>0</v>
      </c>
      <c r="W5207" s="131">
        <v>0</v>
      </c>
      <c r="X5207" s="132">
        <v>0</v>
      </c>
      <c r="Y5207" s="131">
        <v>0</v>
      </c>
      <c r="Z5207" s="131">
        <v>0</v>
      </c>
      <c r="AA5207" s="131">
        <v>0</v>
      </c>
      <c r="AB5207" s="131">
        <v>0</v>
      </c>
      <c r="AC5207" s="131">
        <v>0</v>
      </c>
      <c r="AD5207" s="131">
        <v>0</v>
      </c>
      <c r="AE5207" s="131">
        <v>0</v>
      </c>
      <c r="AF5207" s="131">
        <v>0</v>
      </c>
      <c r="AG5207" s="131">
        <v>0</v>
      </c>
      <c r="AH5207" s="43">
        <v>0</v>
      </c>
      <c r="AJ5207" s="69"/>
    </row>
    <row r="5208" spans="4:36">
      <c r="D5208" s="62">
        <v>2028</v>
      </c>
      <c r="E5208" s="62">
        <v>2</v>
      </c>
      <c r="F5208" s="62">
        <v>2028</v>
      </c>
      <c r="G5208" s="62">
        <v>2028</v>
      </c>
      <c r="H5208" s="131">
        <v>0</v>
      </c>
      <c r="I5208" s="131">
        <v>0</v>
      </c>
      <c r="J5208" s="131">
        <v>0</v>
      </c>
      <c r="K5208" s="131">
        <v>0</v>
      </c>
      <c r="L5208" s="131">
        <v>0</v>
      </c>
      <c r="M5208" s="131">
        <v>0</v>
      </c>
      <c r="N5208" s="131">
        <v>0</v>
      </c>
      <c r="O5208" s="131">
        <v>0</v>
      </c>
      <c r="P5208" s="131">
        <v>0</v>
      </c>
      <c r="Q5208" s="131">
        <v>0</v>
      </c>
      <c r="R5208" s="131">
        <v>0</v>
      </c>
      <c r="S5208" s="131">
        <v>0</v>
      </c>
      <c r="T5208" s="131">
        <v>0</v>
      </c>
      <c r="U5208" s="131">
        <v>0</v>
      </c>
      <c r="V5208" s="131">
        <v>0</v>
      </c>
      <c r="W5208" s="131">
        <v>0</v>
      </c>
      <c r="X5208" s="132">
        <v>0</v>
      </c>
      <c r="Y5208" s="131">
        <v>0</v>
      </c>
      <c r="Z5208" s="131">
        <v>0</v>
      </c>
      <c r="AA5208" s="131">
        <v>0</v>
      </c>
      <c r="AB5208" s="131">
        <v>0</v>
      </c>
      <c r="AC5208" s="131">
        <v>0</v>
      </c>
      <c r="AD5208" s="131">
        <v>0</v>
      </c>
      <c r="AE5208" s="131">
        <v>0</v>
      </c>
      <c r="AF5208" s="131">
        <v>0</v>
      </c>
      <c r="AG5208" s="131">
        <v>0</v>
      </c>
      <c r="AH5208" s="43">
        <v>0</v>
      </c>
      <c r="AJ5208" s="69"/>
    </row>
    <row r="5209" spans="4:36">
      <c r="D5209" s="62">
        <v>2028</v>
      </c>
      <c r="E5209" s="62">
        <v>3</v>
      </c>
      <c r="F5209" s="62">
        <v>2028</v>
      </c>
      <c r="G5209" s="62">
        <v>2028</v>
      </c>
      <c r="H5209" s="131">
        <v>0</v>
      </c>
      <c r="I5209" s="131">
        <v>0</v>
      </c>
      <c r="J5209" s="131">
        <v>0</v>
      </c>
      <c r="K5209" s="131">
        <v>0</v>
      </c>
      <c r="L5209" s="131">
        <v>0</v>
      </c>
      <c r="M5209" s="131">
        <v>0</v>
      </c>
      <c r="N5209" s="131">
        <v>0</v>
      </c>
      <c r="O5209" s="131">
        <v>0</v>
      </c>
      <c r="P5209" s="131">
        <v>0</v>
      </c>
      <c r="Q5209" s="131">
        <v>0</v>
      </c>
      <c r="R5209" s="131">
        <v>0</v>
      </c>
      <c r="S5209" s="131">
        <v>0</v>
      </c>
      <c r="T5209" s="131">
        <v>0</v>
      </c>
      <c r="U5209" s="131">
        <v>0</v>
      </c>
      <c r="V5209" s="131">
        <v>0</v>
      </c>
      <c r="W5209" s="131">
        <v>0</v>
      </c>
      <c r="X5209" s="132">
        <v>0</v>
      </c>
      <c r="Y5209" s="131">
        <v>0</v>
      </c>
      <c r="Z5209" s="131">
        <v>0</v>
      </c>
      <c r="AA5209" s="131">
        <v>0</v>
      </c>
      <c r="AB5209" s="131">
        <v>0</v>
      </c>
      <c r="AC5209" s="131">
        <v>0</v>
      </c>
      <c r="AD5209" s="131">
        <v>0</v>
      </c>
      <c r="AE5209" s="131">
        <v>0</v>
      </c>
      <c r="AF5209" s="131">
        <v>0</v>
      </c>
      <c r="AG5209" s="131">
        <v>0</v>
      </c>
      <c r="AH5209" s="43">
        <v>0</v>
      </c>
      <c r="AJ5209" s="69"/>
    </row>
    <row r="5210" spans="4:36">
      <c r="D5210" s="62">
        <v>2028</v>
      </c>
      <c r="E5210" s="62">
        <v>4</v>
      </c>
      <c r="F5210" s="62">
        <v>2028</v>
      </c>
      <c r="G5210" s="62">
        <v>2028</v>
      </c>
      <c r="H5210" s="131">
        <v>0</v>
      </c>
      <c r="I5210" s="131">
        <v>0</v>
      </c>
      <c r="J5210" s="131">
        <v>0</v>
      </c>
      <c r="K5210" s="131">
        <v>0</v>
      </c>
      <c r="L5210" s="131">
        <v>0</v>
      </c>
      <c r="M5210" s="131">
        <v>0</v>
      </c>
      <c r="N5210" s="131">
        <v>0</v>
      </c>
      <c r="O5210" s="131">
        <v>0</v>
      </c>
      <c r="P5210" s="131">
        <v>0</v>
      </c>
      <c r="Q5210" s="131">
        <v>0</v>
      </c>
      <c r="R5210" s="131">
        <v>0</v>
      </c>
      <c r="S5210" s="131">
        <v>0</v>
      </c>
      <c r="T5210" s="131">
        <v>0</v>
      </c>
      <c r="U5210" s="131">
        <v>0</v>
      </c>
      <c r="V5210" s="131">
        <v>0</v>
      </c>
      <c r="W5210" s="131">
        <v>0</v>
      </c>
      <c r="X5210" s="132">
        <v>0</v>
      </c>
      <c r="Y5210" s="131">
        <v>0</v>
      </c>
      <c r="Z5210" s="131">
        <v>0</v>
      </c>
      <c r="AA5210" s="131">
        <v>0</v>
      </c>
      <c r="AB5210" s="131">
        <v>0</v>
      </c>
      <c r="AC5210" s="131">
        <v>0</v>
      </c>
      <c r="AD5210" s="131">
        <v>0</v>
      </c>
      <c r="AE5210" s="131">
        <v>0</v>
      </c>
      <c r="AF5210" s="131">
        <v>0</v>
      </c>
      <c r="AG5210" s="131">
        <v>0</v>
      </c>
      <c r="AH5210" s="43">
        <v>0</v>
      </c>
      <c r="AJ5210" s="69"/>
    </row>
    <row r="5211" spans="4:36">
      <c r="D5211" s="62">
        <v>2028</v>
      </c>
      <c r="E5211" s="62">
        <v>5</v>
      </c>
      <c r="F5211" s="62">
        <v>2028</v>
      </c>
      <c r="G5211" s="62">
        <v>2029</v>
      </c>
      <c r="H5211" s="131">
        <v>0</v>
      </c>
      <c r="I5211" s="131">
        <v>0</v>
      </c>
      <c r="J5211" s="131">
        <v>0</v>
      </c>
      <c r="K5211" s="131">
        <v>0</v>
      </c>
      <c r="L5211" s="131">
        <v>0</v>
      </c>
      <c r="M5211" s="131">
        <v>0</v>
      </c>
      <c r="N5211" s="131">
        <v>0</v>
      </c>
      <c r="O5211" s="131">
        <v>0</v>
      </c>
      <c r="P5211" s="131">
        <v>0</v>
      </c>
      <c r="Q5211" s="131">
        <v>0</v>
      </c>
      <c r="R5211" s="131">
        <v>0</v>
      </c>
      <c r="S5211" s="131">
        <v>0</v>
      </c>
      <c r="T5211" s="131">
        <v>0</v>
      </c>
      <c r="U5211" s="131">
        <v>0</v>
      </c>
      <c r="V5211" s="131">
        <v>0</v>
      </c>
      <c r="W5211" s="131">
        <v>0</v>
      </c>
      <c r="X5211" s="132">
        <v>0</v>
      </c>
      <c r="Y5211" s="131">
        <v>0</v>
      </c>
      <c r="Z5211" s="131">
        <v>0</v>
      </c>
      <c r="AA5211" s="131">
        <v>0</v>
      </c>
      <c r="AB5211" s="131">
        <v>0</v>
      </c>
      <c r="AC5211" s="131">
        <v>0</v>
      </c>
      <c r="AD5211" s="131">
        <v>0</v>
      </c>
      <c r="AE5211" s="131">
        <v>0</v>
      </c>
      <c r="AF5211" s="131">
        <v>0</v>
      </c>
      <c r="AG5211" s="131">
        <v>0</v>
      </c>
      <c r="AH5211" s="43">
        <v>0</v>
      </c>
      <c r="AJ5211" s="69"/>
    </row>
    <row r="5212" spans="4:36">
      <c r="D5212" s="62">
        <v>2028</v>
      </c>
      <c r="E5212" s="62">
        <v>6</v>
      </c>
      <c r="F5212" s="62">
        <v>2028</v>
      </c>
      <c r="G5212" s="62">
        <v>2029</v>
      </c>
      <c r="H5212" s="131">
        <v>0</v>
      </c>
      <c r="I5212" s="131">
        <v>0</v>
      </c>
      <c r="J5212" s="131">
        <v>0</v>
      </c>
      <c r="K5212" s="131">
        <v>0</v>
      </c>
      <c r="L5212" s="131">
        <v>0</v>
      </c>
      <c r="M5212" s="131">
        <v>0</v>
      </c>
      <c r="N5212" s="131">
        <v>0</v>
      </c>
      <c r="O5212" s="131">
        <v>0</v>
      </c>
      <c r="P5212" s="131">
        <v>0</v>
      </c>
      <c r="Q5212" s="131">
        <v>0</v>
      </c>
      <c r="R5212" s="131">
        <v>0</v>
      </c>
      <c r="S5212" s="131">
        <v>0</v>
      </c>
      <c r="T5212" s="131">
        <v>0</v>
      </c>
      <c r="U5212" s="131">
        <v>0</v>
      </c>
      <c r="V5212" s="131">
        <v>0</v>
      </c>
      <c r="W5212" s="131">
        <v>0</v>
      </c>
      <c r="X5212" s="132">
        <v>0</v>
      </c>
      <c r="Y5212" s="131">
        <v>0</v>
      </c>
      <c r="Z5212" s="131">
        <v>0</v>
      </c>
      <c r="AA5212" s="131">
        <v>0</v>
      </c>
      <c r="AB5212" s="131">
        <v>0</v>
      </c>
      <c r="AC5212" s="131">
        <v>0</v>
      </c>
      <c r="AD5212" s="131">
        <v>0</v>
      </c>
      <c r="AE5212" s="131">
        <v>0</v>
      </c>
      <c r="AF5212" s="131">
        <v>0</v>
      </c>
      <c r="AG5212" s="131">
        <v>0</v>
      </c>
      <c r="AH5212" s="43">
        <v>0</v>
      </c>
      <c r="AJ5212" s="69"/>
    </row>
    <row r="5213" spans="4:36">
      <c r="D5213" s="62">
        <v>2028</v>
      </c>
      <c r="E5213" s="62">
        <v>7</v>
      </c>
      <c r="F5213" s="62">
        <v>2029</v>
      </c>
      <c r="G5213" s="62">
        <v>2029</v>
      </c>
      <c r="H5213" s="131">
        <v>0</v>
      </c>
      <c r="I5213" s="131">
        <v>0</v>
      </c>
      <c r="J5213" s="131">
        <v>0</v>
      </c>
      <c r="K5213" s="131">
        <v>0</v>
      </c>
      <c r="L5213" s="131">
        <v>0</v>
      </c>
      <c r="M5213" s="131">
        <v>0</v>
      </c>
      <c r="N5213" s="131">
        <v>0</v>
      </c>
      <c r="O5213" s="131">
        <v>0</v>
      </c>
      <c r="P5213" s="131">
        <v>0</v>
      </c>
      <c r="Q5213" s="131">
        <v>0</v>
      </c>
      <c r="R5213" s="131">
        <v>0</v>
      </c>
      <c r="S5213" s="131">
        <v>0</v>
      </c>
      <c r="T5213" s="131">
        <v>0</v>
      </c>
      <c r="U5213" s="131">
        <v>0</v>
      </c>
      <c r="V5213" s="131">
        <v>0</v>
      </c>
      <c r="W5213" s="131">
        <v>0</v>
      </c>
      <c r="X5213" s="132">
        <v>0</v>
      </c>
      <c r="Y5213" s="131">
        <v>0</v>
      </c>
      <c r="Z5213" s="131">
        <v>0</v>
      </c>
      <c r="AA5213" s="131">
        <v>0</v>
      </c>
      <c r="AB5213" s="131">
        <v>0</v>
      </c>
      <c r="AC5213" s="131">
        <v>0</v>
      </c>
      <c r="AD5213" s="131">
        <v>0</v>
      </c>
      <c r="AE5213" s="131">
        <v>0</v>
      </c>
      <c r="AF5213" s="131">
        <v>0</v>
      </c>
      <c r="AG5213" s="131">
        <v>0</v>
      </c>
      <c r="AH5213" s="43">
        <v>0</v>
      </c>
      <c r="AJ5213" s="69"/>
    </row>
    <row r="5214" spans="4:36">
      <c r="D5214" s="62">
        <v>2028</v>
      </c>
      <c r="E5214" s="62">
        <v>8</v>
      </c>
      <c r="F5214" s="62">
        <v>2029</v>
      </c>
      <c r="G5214" s="62">
        <v>2029</v>
      </c>
      <c r="H5214" s="131">
        <v>0</v>
      </c>
      <c r="I5214" s="131">
        <v>0</v>
      </c>
      <c r="J5214" s="131">
        <v>0</v>
      </c>
      <c r="K5214" s="131">
        <v>0</v>
      </c>
      <c r="L5214" s="131">
        <v>0</v>
      </c>
      <c r="M5214" s="131">
        <v>0</v>
      </c>
      <c r="N5214" s="131">
        <v>0</v>
      </c>
      <c r="O5214" s="131">
        <v>0</v>
      </c>
      <c r="P5214" s="131">
        <v>0</v>
      </c>
      <c r="Q5214" s="131">
        <v>0</v>
      </c>
      <c r="R5214" s="131">
        <v>0</v>
      </c>
      <c r="S5214" s="131">
        <v>0</v>
      </c>
      <c r="T5214" s="131">
        <v>0</v>
      </c>
      <c r="U5214" s="131">
        <v>0</v>
      </c>
      <c r="V5214" s="131">
        <v>0</v>
      </c>
      <c r="W5214" s="131">
        <v>0</v>
      </c>
      <c r="X5214" s="132">
        <v>0</v>
      </c>
      <c r="Y5214" s="131">
        <v>0</v>
      </c>
      <c r="Z5214" s="131">
        <v>0</v>
      </c>
      <c r="AA5214" s="131">
        <v>0</v>
      </c>
      <c r="AB5214" s="131">
        <v>0</v>
      </c>
      <c r="AC5214" s="131">
        <v>0</v>
      </c>
      <c r="AD5214" s="131">
        <v>0</v>
      </c>
      <c r="AE5214" s="131">
        <v>0</v>
      </c>
      <c r="AF5214" s="131">
        <v>0</v>
      </c>
      <c r="AG5214" s="131">
        <v>0</v>
      </c>
      <c r="AH5214" s="43">
        <v>0</v>
      </c>
      <c r="AJ5214" s="69"/>
    </row>
    <row r="5215" spans="4:36">
      <c r="D5215" s="62">
        <v>2028</v>
      </c>
      <c r="E5215" s="62">
        <v>9</v>
      </c>
      <c r="F5215" s="62">
        <v>2029</v>
      </c>
      <c r="G5215" s="62">
        <v>2029</v>
      </c>
      <c r="H5215" s="131">
        <v>0</v>
      </c>
      <c r="I5215" s="131">
        <v>0</v>
      </c>
      <c r="J5215" s="131">
        <v>0</v>
      </c>
      <c r="K5215" s="131">
        <v>0</v>
      </c>
      <c r="L5215" s="131">
        <v>0</v>
      </c>
      <c r="M5215" s="131">
        <v>0</v>
      </c>
      <c r="N5215" s="131">
        <v>0</v>
      </c>
      <c r="O5215" s="131">
        <v>0</v>
      </c>
      <c r="P5215" s="131">
        <v>0</v>
      </c>
      <c r="Q5215" s="131">
        <v>0</v>
      </c>
      <c r="R5215" s="131">
        <v>0</v>
      </c>
      <c r="S5215" s="131">
        <v>0</v>
      </c>
      <c r="T5215" s="131">
        <v>0</v>
      </c>
      <c r="U5215" s="131">
        <v>0</v>
      </c>
      <c r="V5215" s="131">
        <v>0</v>
      </c>
      <c r="W5215" s="131">
        <v>0</v>
      </c>
      <c r="X5215" s="132">
        <v>0</v>
      </c>
      <c r="Y5215" s="131">
        <v>0</v>
      </c>
      <c r="Z5215" s="131">
        <v>0</v>
      </c>
      <c r="AA5215" s="131">
        <v>0</v>
      </c>
      <c r="AB5215" s="131">
        <v>0</v>
      </c>
      <c r="AC5215" s="131">
        <v>0</v>
      </c>
      <c r="AD5215" s="131">
        <v>0</v>
      </c>
      <c r="AE5215" s="131">
        <v>0</v>
      </c>
      <c r="AF5215" s="131">
        <v>0</v>
      </c>
      <c r="AG5215" s="131">
        <v>0</v>
      </c>
      <c r="AH5215" s="43">
        <v>0</v>
      </c>
      <c r="AJ5215" s="69"/>
    </row>
    <row r="5216" spans="4:36">
      <c r="D5216" s="62">
        <v>2028</v>
      </c>
      <c r="E5216" s="62">
        <v>10</v>
      </c>
      <c r="F5216" s="62">
        <v>2029</v>
      </c>
      <c r="G5216" s="62">
        <v>2029</v>
      </c>
      <c r="H5216" s="131">
        <v>0</v>
      </c>
      <c r="I5216" s="131">
        <v>0</v>
      </c>
      <c r="J5216" s="131">
        <v>0</v>
      </c>
      <c r="K5216" s="131">
        <v>0</v>
      </c>
      <c r="L5216" s="131">
        <v>0</v>
      </c>
      <c r="M5216" s="131">
        <v>0</v>
      </c>
      <c r="N5216" s="131">
        <v>0</v>
      </c>
      <c r="O5216" s="131">
        <v>0</v>
      </c>
      <c r="P5216" s="131">
        <v>0</v>
      </c>
      <c r="Q5216" s="131">
        <v>0</v>
      </c>
      <c r="R5216" s="131">
        <v>0</v>
      </c>
      <c r="S5216" s="131">
        <v>0</v>
      </c>
      <c r="T5216" s="131">
        <v>0</v>
      </c>
      <c r="U5216" s="131">
        <v>0</v>
      </c>
      <c r="V5216" s="131">
        <v>0</v>
      </c>
      <c r="W5216" s="131">
        <v>0</v>
      </c>
      <c r="X5216" s="132">
        <v>0</v>
      </c>
      <c r="Y5216" s="131">
        <v>0</v>
      </c>
      <c r="Z5216" s="131">
        <v>0</v>
      </c>
      <c r="AA5216" s="131">
        <v>0</v>
      </c>
      <c r="AB5216" s="131">
        <v>0</v>
      </c>
      <c r="AC5216" s="131">
        <v>0</v>
      </c>
      <c r="AD5216" s="131">
        <v>0</v>
      </c>
      <c r="AE5216" s="131">
        <v>0</v>
      </c>
      <c r="AF5216" s="131">
        <v>0</v>
      </c>
      <c r="AG5216" s="131">
        <v>0</v>
      </c>
      <c r="AH5216" s="43">
        <v>0</v>
      </c>
      <c r="AJ5216" s="69"/>
    </row>
    <row r="5217" spans="4:36">
      <c r="D5217" s="62">
        <v>2028</v>
      </c>
      <c r="E5217" s="62">
        <v>11</v>
      </c>
      <c r="F5217" s="62">
        <v>2029</v>
      </c>
      <c r="G5217" s="62">
        <v>2029</v>
      </c>
      <c r="H5217" s="131">
        <v>0</v>
      </c>
      <c r="I5217" s="131">
        <v>0</v>
      </c>
      <c r="J5217" s="131">
        <v>0</v>
      </c>
      <c r="K5217" s="131">
        <v>0</v>
      </c>
      <c r="L5217" s="131">
        <v>0</v>
      </c>
      <c r="M5217" s="131">
        <v>0</v>
      </c>
      <c r="N5217" s="131">
        <v>0</v>
      </c>
      <c r="O5217" s="131">
        <v>0</v>
      </c>
      <c r="P5217" s="131">
        <v>0</v>
      </c>
      <c r="Q5217" s="131">
        <v>0</v>
      </c>
      <c r="R5217" s="131">
        <v>0</v>
      </c>
      <c r="S5217" s="131">
        <v>0</v>
      </c>
      <c r="T5217" s="131">
        <v>0</v>
      </c>
      <c r="U5217" s="131">
        <v>0</v>
      </c>
      <c r="V5217" s="131">
        <v>0</v>
      </c>
      <c r="W5217" s="131">
        <v>0</v>
      </c>
      <c r="X5217" s="132">
        <v>0</v>
      </c>
      <c r="Y5217" s="131">
        <v>0</v>
      </c>
      <c r="Z5217" s="131">
        <v>0</v>
      </c>
      <c r="AA5217" s="131">
        <v>0</v>
      </c>
      <c r="AB5217" s="131">
        <v>0</v>
      </c>
      <c r="AC5217" s="131">
        <v>0</v>
      </c>
      <c r="AD5217" s="131">
        <v>0</v>
      </c>
      <c r="AE5217" s="131">
        <v>0</v>
      </c>
      <c r="AF5217" s="131">
        <v>0</v>
      </c>
      <c r="AG5217" s="131">
        <v>0</v>
      </c>
      <c r="AH5217" s="43">
        <v>0</v>
      </c>
      <c r="AJ5217" s="69"/>
    </row>
    <row r="5218" spans="4:36">
      <c r="D5218" s="62">
        <v>2028</v>
      </c>
      <c r="E5218" s="62">
        <v>12</v>
      </c>
      <c r="F5218" s="62">
        <v>2029</v>
      </c>
      <c r="G5218" s="62">
        <v>2029</v>
      </c>
      <c r="H5218" s="131">
        <v>0</v>
      </c>
      <c r="I5218" s="131">
        <v>0</v>
      </c>
      <c r="J5218" s="131">
        <v>0</v>
      </c>
      <c r="K5218" s="131">
        <v>0</v>
      </c>
      <c r="L5218" s="131">
        <v>0</v>
      </c>
      <c r="M5218" s="131">
        <v>0</v>
      </c>
      <c r="N5218" s="131">
        <v>0</v>
      </c>
      <c r="O5218" s="131">
        <v>0</v>
      </c>
      <c r="P5218" s="131">
        <v>0</v>
      </c>
      <c r="Q5218" s="131">
        <v>0</v>
      </c>
      <c r="R5218" s="131">
        <v>0</v>
      </c>
      <c r="S5218" s="131">
        <v>0</v>
      </c>
      <c r="T5218" s="131">
        <v>0</v>
      </c>
      <c r="U5218" s="131">
        <v>0</v>
      </c>
      <c r="V5218" s="131">
        <v>0</v>
      </c>
      <c r="W5218" s="131">
        <v>0</v>
      </c>
      <c r="X5218" s="132">
        <v>0</v>
      </c>
      <c r="Y5218" s="131">
        <v>0</v>
      </c>
      <c r="Z5218" s="131">
        <v>0</v>
      </c>
      <c r="AA5218" s="131">
        <v>0</v>
      </c>
      <c r="AB5218" s="131">
        <v>0</v>
      </c>
      <c r="AC5218" s="131">
        <v>0</v>
      </c>
      <c r="AD5218" s="131">
        <v>0</v>
      </c>
      <c r="AE5218" s="131">
        <v>0</v>
      </c>
      <c r="AF5218" s="131">
        <v>0</v>
      </c>
      <c r="AG5218" s="131">
        <v>0</v>
      </c>
      <c r="AH5218" s="43">
        <v>0</v>
      </c>
      <c r="AJ5218" s="69"/>
    </row>
    <row r="5219" spans="4:36">
      <c r="D5219" s="62">
        <v>2029</v>
      </c>
      <c r="E5219" s="62">
        <v>1</v>
      </c>
      <c r="F5219" s="62">
        <v>2029</v>
      </c>
      <c r="G5219" s="62">
        <v>2029</v>
      </c>
      <c r="H5219" s="131">
        <v>0</v>
      </c>
      <c r="I5219" s="131">
        <v>0</v>
      </c>
      <c r="J5219" s="131">
        <v>0</v>
      </c>
      <c r="K5219" s="131">
        <v>0</v>
      </c>
      <c r="L5219" s="131">
        <v>0</v>
      </c>
      <c r="M5219" s="131">
        <v>0</v>
      </c>
      <c r="N5219" s="131">
        <v>0</v>
      </c>
      <c r="O5219" s="131">
        <v>0</v>
      </c>
      <c r="P5219" s="131">
        <v>0</v>
      </c>
      <c r="Q5219" s="131">
        <v>0</v>
      </c>
      <c r="R5219" s="131">
        <v>0</v>
      </c>
      <c r="S5219" s="131">
        <v>0</v>
      </c>
      <c r="T5219" s="131">
        <v>0</v>
      </c>
      <c r="U5219" s="131">
        <v>0</v>
      </c>
      <c r="V5219" s="131">
        <v>0</v>
      </c>
      <c r="W5219" s="131">
        <v>0</v>
      </c>
      <c r="X5219" s="132">
        <v>0</v>
      </c>
      <c r="Y5219" s="131">
        <v>0</v>
      </c>
      <c r="Z5219" s="131">
        <v>0</v>
      </c>
      <c r="AA5219" s="131">
        <v>0</v>
      </c>
      <c r="AB5219" s="131">
        <v>0</v>
      </c>
      <c r="AC5219" s="131">
        <v>0</v>
      </c>
      <c r="AD5219" s="131">
        <v>0</v>
      </c>
      <c r="AE5219" s="131">
        <v>0</v>
      </c>
      <c r="AF5219" s="131">
        <v>0</v>
      </c>
      <c r="AG5219" s="131">
        <v>0</v>
      </c>
      <c r="AH5219" s="43">
        <v>0</v>
      </c>
      <c r="AJ5219" s="69"/>
    </row>
    <row r="5220" spans="4:36">
      <c r="D5220" s="62">
        <v>2029</v>
      </c>
      <c r="E5220" s="62">
        <v>2</v>
      </c>
      <c r="F5220" s="62">
        <v>2029</v>
      </c>
      <c r="G5220" s="62">
        <v>2029</v>
      </c>
      <c r="H5220" s="131">
        <v>0</v>
      </c>
      <c r="I5220" s="131">
        <v>0</v>
      </c>
      <c r="J5220" s="131">
        <v>0</v>
      </c>
      <c r="K5220" s="131">
        <v>0</v>
      </c>
      <c r="L5220" s="131">
        <v>0</v>
      </c>
      <c r="M5220" s="131">
        <v>0</v>
      </c>
      <c r="N5220" s="131">
        <v>0</v>
      </c>
      <c r="O5220" s="131">
        <v>0</v>
      </c>
      <c r="P5220" s="131">
        <v>0</v>
      </c>
      <c r="Q5220" s="131">
        <v>0</v>
      </c>
      <c r="R5220" s="131">
        <v>0</v>
      </c>
      <c r="S5220" s="131">
        <v>0</v>
      </c>
      <c r="T5220" s="131">
        <v>0</v>
      </c>
      <c r="U5220" s="131">
        <v>0</v>
      </c>
      <c r="V5220" s="131">
        <v>0</v>
      </c>
      <c r="W5220" s="131">
        <v>0</v>
      </c>
      <c r="X5220" s="132">
        <v>0</v>
      </c>
      <c r="Y5220" s="131">
        <v>0</v>
      </c>
      <c r="Z5220" s="131">
        <v>0</v>
      </c>
      <c r="AA5220" s="131">
        <v>0</v>
      </c>
      <c r="AB5220" s="131">
        <v>0</v>
      </c>
      <c r="AC5220" s="131">
        <v>0</v>
      </c>
      <c r="AD5220" s="131">
        <v>0</v>
      </c>
      <c r="AE5220" s="131">
        <v>0</v>
      </c>
      <c r="AF5220" s="131">
        <v>0</v>
      </c>
      <c r="AG5220" s="131">
        <v>0</v>
      </c>
      <c r="AH5220" s="43">
        <v>0</v>
      </c>
      <c r="AJ5220" s="69"/>
    </row>
    <row r="5221" spans="4:36">
      <c r="D5221" s="62">
        <v>2029</v>
      </c>
      <c r="E5221" s="62">
        <v>3</v>
      </c>
      <c r="F5221" s="62">
        <v>2029</v>
      </c>
      <c r="G5221" s="62">
        <v>2029</v>
      </c>
      <c r="H5221" s="131">
        <v>0</v>
      </c>
      <c r="I5221" s="131">
        <v>0</v>
      </c>
      <c r="J5221" s="131">
        <v>0</v>
      </c>
      <c r="K5221" s="131">
        <v>0</v>
      </c>
      <c r="L5221" s="131">
        <v>0</v>
      </c>
      <c r="M5221" s="131">
        <v>0</v>
      </c>
      <c r="N5221" s="131">
        <v>0</v>
      </c>
      <c r="O5221" s="131">
        <v>0</v>
      </c>
      <c r="P5221" s="131">
        <v>0</v>
      </c>
      <c r="Q5221" s="131">
        <v>0</v>
      </c>
      <c r="R5221" s="131">
        <v>0</v>
      </c>
      <c r="S5221" s="131">
        <v>0</v>
      </c>
      <c r="T5221" s="131">
        <v>0</v>
      </c>
      <c r="U5221" s="131">
        <v>0</v>
      </c>
      <c r="V5221" s="131">
        <v>0</v>
      </c>
      <c r="W5221" s="131">
        <v>0</v>
      </c>
      <c r="X5221" s="132">
        <v>0</v>
      </c>
      <c r="Y5221" s="131">
        <v>0</v>
      </c>
      <c r="Z5221" s="131">
        <v>0</v>
      </c>
      <c r="AA5221" s="131">
        <v>0</v>
      </c>
      <c r="AB5221" s="131">
        <v>0</v>
      </c>
      <c r="AC5221" s="131">
        <v>0</v>
      </c>
      <c r="AD5221" s="131">
        <v>0</v>
      </c>
      <c r="AE5221" s="131">
        <v>0</v>
      </c>
      <c r="AF5221" s="131">
        <v>0</v>
      </c>
      <c r="AG5221" s="131">
        <v>0</v>
      </c>
      <c r="AH5221" s="43">
        <v>0</v>
      </c>
      <c r="AJ5221" s="69"/>
    </row>
    <row r="5222" spans="4:36">
      <c r="D5222" s="62">
        <v>2029</v>
      </c>
      <c r="E5222" s="62">
        <v>4</v>
      </c>
      <c r="F5222" s="62">
        <v>2029</v>
      </c>
      <c r="G5222" s="62">
        <v>2029</v>
      </c>
      <c r="H5222" s="131">
        <v>0</v>
      </c>
      <c r="I5222" s="131">
        <v>0</v>
      </c>
      <c r="J5222" s="131">
        <v>0</v>
      </c>
      <c r="K5222" s="131">
        <v>0</v>
      </c>
      <c r="L5222" s="131">
        <v>0</v>
      </c>
      <c r="M5222" s="131">
        <v>0</v>
      </c>
      <c r="N5222" s="131">
        <v>0</v>
      </c>
      <c r="O5222" s="131">
        <v>0</v>
      </c>
      <c r="P5222" s="131">
        <v>0</v>
      </c>
      <c r="Q5222" s="131">
        <v>0</v>
      </c>
      <c r="R5222" s="131">
        <v>0</v>
      </c>
      <c r="S5222" s="131">
        <v>0</v>
      </c>
      <c r="T5222" s="131">
        <v>0</v>
      </c>
      <c r="U5222" s="131">
        <v>0</v>
      </c>
      <c r="V5222" s="131">
        <v>0</v>
      </c>
      <c r="W5222" s="131">
        <v>0</v>
      </c>
      <c r="X5222" s="132">
        <v>0</v>
      </c>
      <c r="Y5222" s="131">
        <v>0</v>
      </c>
      <c r="Z5222" s="131">
        <v>0</v>
      </c>
      <c r="AA5222" s="131">
        <v>0</v>
      </c>
      <c r="AB5222" s="131">
        <v>0</v>
      </c>
      <c r="AC5222" s="131">
        <v>0</v>
      </c>
      <c r="AD5222" s="131">
        <v>0</v>
      </c>
      <c r="AE5222" s="131">
        <v>0</v>
      </c>
      <c r="AF5222" s="131">
        <v>0</v>
      </c>
      <c r="AG5222" s="131">
        <v>0</v>
      </c>
      <c r="AH5222" s="43">
        <v>0</v>
      </c>
      <c r="AJ5222" s="69"/>
    </row>
    <row r="5223" spans="4:36">
      <c r="D5223" s="62">
        <v>2029</v>
      </c>
      <c r="E5223" s="62">
        <v>5</v>
      </c>
      <c r="F5223" s="62">
        <v>2029</v>
      </c>
      <c r="G5223" s="62">
        <v>2030</v>
      </c>
      <c r="H5223" s="131">
        <v>0</v>
      </c>
      <c r="I5223" s="131">
        <v>0</v>
      </c>
      <c r="J5223" s="131">
        <v>0</v>
      </c>
      <c r="K5223" s="131">
        <v>0</v>
      </c>
      <c r="L5223" s="131">
        <v>0</v>
      </c>
      <c r="M5223" s="131">
        <v>0</v>
      </c>
      <c r="N5223" s="131">
        <v>0</v>
      </c>
      <c r="O5223" s="131">
        <v>0</v>
      </c>
      <c r="P5223" s="131">
        <v>0</v>
      </c>
      <c r="Q5223" s="131">
        <v>0</v>
      </c>
      <c r="R5223" s="131">
        <v>0</v>
      </c>
      <c r="S5223" s="131">
        <v>0</v>
      </c>
      <c r="T5223" s="131">
        <v>0</v>
      </c>
      <c r="U5223" s="131">
        <v>0</v>
      </c>
      <c r="V5223" s="131">
        <v>0</v>
      </c>
      <c r="W5223" s="131">
        <v>0</v>
      </c>
      <c r="X5223" s="132">
        <v>0</v>
      </c>
      <c r="Y5223" s="131">
        <v>0</v>
      </c>
      <c r="Z5223" s="131">
        <v>0</v>
      </c>
      <c r="AA5223" s="131">
        <v>0</v>
      </c>
      <c r="AB5223" s="131">
        <v>0</v>
      </c>
      <c r="AC5223" s="131">
        <v>0</v>
      </c>
      <c r="AD5223" s="131">
        <v>0</v>
      </c>
      <c r="AE5223" s="131">
        <v>0</v>
      </c>
      <c r="AF5223" s="131">
        <v>0</v>
      </c>
      <c r="AG5223" s="131">
        <v>0</v>
      </c>
      <c r="AH5223" s="43">
        <v>0</v>
      </c>
      <c r="AJ5223" s="69"/>
    </row>
    <row r="5224" spans="4:36">
      <c r="D5224" s="62">
        <v>2029</v>
      </c>
      <c r="E5224" s="62">
        <v>6</v>
      </c>
      <c r="F5224" s="62">
        <v>2029</v>
      </c>
      <c r="G5224" s="62">
        <v>2030</v>
      </c>
      <c r="H5224" s="131">
        <v>0</v>
      </c>
      <c r="I5224" s="131">
        <v>0</v>
      </c>
      <c r="J5224" s="131">
        <v>0</v>
      </c>
      <c r="K5224" s="131">
        <v>0</v>
      </c>
      <c r="L5224" s="131">
        <v>0</v>
      </c>
      <c r="M5224" s="131">
        <v>0</v>
      </c>
      <c r="N5224" s="131">
        <v>0</v>
      </c>
      <c r="O5224" s="131">
        <v>0</v>
      </c>
      <c r="P5224" s="131">
        <v>0</v>
      </c>
      <c r="Q5224" s="131">
        <v>0</v>
      </c>
      <c r="R5224" s="131">
        <v>0</v>
      </c>
      <c r="S5224" s="131">
        <v>0</v>
      </c>
      <c r="T5224" s="131">
        <v>0</v>
      </c>
      <c r="U5224" s="131">
        <v>0</v>
      </c>
      <c r="V5224" s="131">
        <v>0</v>
      </c>
      <c r="W5224" s="131">
        <v>0</v>
      </c>
      <c r="X5224" s="132">
        <v>0</v>
      </c>
      <c r="Y5224" s="131">
        <v>0</v>
      </c>
      <c r="Z5224" s="131">
        <v>0</v>
      </c>
      <c r="AA5224" s="131">
        <v>0</v>
      </c>
      <c r="AB5224" s="131">
        <v>0</v>
      </c>
      <c r="AC5224" s="131">
        <v>0</v>
      </c>
      <c r="AD5224" s="131">
        <v>0</v>
      </c>
      <c r="AE5224" s="131">
        <v>0</v>
      </c>
      <c r="AF5224" s="131">
        <v>0</v>
      </c>
      <c r="AG5224" s="131">
        <v>0</v>
      </c>
      <c r="AH5224" s="43">
        <v>0</v>
      </c>
      <c r="AJ5224" s="69"/>
    </row>
    <row r="5225" spans="4:36">
      <c r="D5225" s="62">
        <v>2029</v>
      </c>
      <c r="E5225" s="62">
        <v>7</v>
      </c>
      <c r="F5225" s="62">
        <v>2030</v>
      </c>
      <c r="G5225" s="62">
        <v>2030</v>
      </c>
      <c r="H5225" s="131">
        <v>0</v>
      </c>
      <c r="I5225" s="131">
        <v>0</v>
      </c>
      <c r="J5225" s="131">
        <v>0</v>
      </c>
      <c r="K5225" s="131">
        <v>0</v>
      </c>
      <c r="L5225" s="131">
        <v>0</v>
      </c>
      <c r="M5225" s="131">
        <v>0</v>
      </c>
      <c r="N5225" s="131">
        <v>0</v>
      </c>
      <c r="O5225" s="131">
        <v>0</v>
      </c>
      <c r="P5225" s="131">
        <v>0</v>
      </c>
      <c r="Q5225" s="131">
        <v>0</v>
      </c>
      <c r="R5225" s="131">
        <v>0</v>
      </c>
      <c r="S5225" s="131">
        <v>0</v>
      </c>
      <c r="T5225" s="131">
        <v>0</v>
      </c>
      <c r="U5225" s="131">
        <v>0</v>
      </c>
      <c r="V5225" s="131">
        <v>0</v>
      </c>
      <c r="W5225" s="131">
        <v>0</v>
      </c>
      <c r="X5225" s="132">
        <v>0</v>
      </c>
      <c r="Y5225" s="131">
        <v>0</v>
      </c>
      <c r="Z5225" s="131">
        <v>0</v>
      </c>
      <c r="AA5225" s="131">
        <v>0</v>
      </c>
      <c r="AB5225" s="131">
        <v>0</v>
      </c>
      <c r="AC5225" s="131">
        <v>0</v>
      </c>
      <c r="AD5225" s="131">
        <v>0</v>
      </c>
      <c r="AE5225" s="131">
        <v>0</v>
      </c>
      <c r="AF5225" s="131">
        <v>0</v>
      </c>
      <c r="AG5225" s="131">
        <v>0</v>
      </c>
      <c r="AH5225" s="43">
        <v>0</v>
      </c>
      <c r="AJ5225" s="69"/>
    </row>
    <row r="5226" spans="4:36">
      <c r="D5226" s="62">
        <v>2029</v>
      </c>
      <c r="E5226" s="62">
        <v>8</v>
      </c>
      <c r="F5226" s="62">
        <v>2030</v>
      </c>
      <c r="G5226" s="62">
        <v>2030</v>
      </c>
      <c r="H5226" s="131">
        <v>0</v>
      </c>
      <c r="I5226" s="131">
        <v>0</v>
      </c>
      <c r="J5226" s="131">
        <v>0</v>
      </c>
      <c r="K5226" s="131">
        <v>0</v>
      </c>
      <c r="L5226" s="131">
        <v>0</v>
      </c>
      <c r="M5226" s="131">
        <v>0</v>
      </c>
      <c r="N5226" s="131">
        <v>0</v>
      </c>
      <c r="O5226" s="131">
        <v>0</v>
      </c>
      <c r="P5226" s="131">
        <v>0</v>
      </c>
      <c r="Q5226" s="131">
        <v>0</v>
      </c>
      <c r="R5226" s="131">
        <v>0</v>
      </c>
      <c r="S5226" s="131">
        <v>0</v>
      </c>
      <c r="T5226" s="131">
        <v>0</v>
      </c>
      <c r="U5226" s="131">
        <v>0</v>
      </c>
      <c r="V5226" s="131">
        <v>0</v>
      </c>
      <c r="W5226" s="131">
        <v>0</v>
      </c>
      <c r="X5226" s="132">
        <v>0</v>
      </c>
      <c r="Y5226" s="131">
        <v>0</v>
      </c>
      <c r="Z5226" s="131">
        <v>0</v>
      </c>
      <c r="AA5226" s="131">
        <v>0</v>
      </c>
      <c r="AB5226" s="131">
        <v>0</v>
      </c>
      <c r="AC5226" s="131">
        <v>0</v>
      </c>
      <c r="AD5226" s="131">
        <v>0</v>
      </c>
      <c r="AE5226" s="131">
        <v>0</v>
      </c>
      <c r="AF5226" s="131">
        <v>0</v>
      </c>
      <c r="AG5226" s="131">
        <v>0</v>
      </c>
      <c r="AH5226" s="43">
        <v>0</v>
      </c>
      <c r="AJ5226" s="69"/>
    </row>
    <row r="5227" spans="4:36">
      <c r="D5227" s="62">
        <v>2029</v>
      </c>
      <c r="E5227" s="62">
        <v>9</v>
      </c>
      <c r="F5227" s="62">
        <v>2030</v>
      </c>
      <c r="G5227" s="62">
        <v>2030</v>
      </c>
      <c r="H5227" s="131">
        <v>0</v>
      </c>
      <c r="I5227" s="131">
        <v>0</v>
      </c>
      <c r="J5227" s="131">
        <v>0</v>
      </c>
      <c r="K5227" s="131">
        <v>0</v>
      </c>
      <c r="L5227" s="131">
        <v>0</v>
      </c>
      <c r="M5227" s="131">
        <v>0</v>
      </c>
      <c r="N5227" s="131">
        <v>0</v>
      </c>
      <c r="O5227" s="131">
        <v>0</v>
      </c>
      <c r="P5227" s="131">
        <v>0</v>
      </c>
      <c r="Q5227" s="131">
        <v>0</v>
      </c>
      <c r="R5227" s="131">
        <v>0</v>
      </c>
      <c r="S5227" s="131">
        <v>0</v>
      </c>
      <c r="T5227" s="131">
        <v>0</v>
      </c>
      <c r="U5227" s="131">
        <v>0</v>
      </c>
      <c r="V5227" s="131">
        <v>0</v>
      </c>
      <c r="W5227" s="131">
        <v>0</v>
      </c>
      <c r="X5227" s="132">
        <v>0</v>
      </c>
      <c r="Y5227" s="131">
        <v>0</v>
      </c>
      <c r="Z5227" s="131">
        <v>0</v>
      </c>
      <c r="AA5227" s="131">
        <v>0</v>
      </c>
      <c r="AB5227" s="131">
        <v>0</v>
      </c>
      <c r="AC5227" s="131">
        <v>0</v>
      </c>
      <c r="AD5227" s="131">
        <v>0</v>
      </c>
      <c r="AE5227" s="131">
        <v>0</v>
      </c>
      <c r="AF5227" s="131">
        <v>0</v>
      </c>
      <c r="AG5227" s="131">
        <v>0</v>
      </c>
      <c r="AH5227" s="43">
        <v>0</v>
      </c>
      <c r="AJ5227" s="69"/>
    </row>
    <row r="5228" spans="4:36">
      <c r="D5228" s="62">
        <v>2029</v>
      </c>
      <c r="E5228" s="62">
        <v>10</v>
      </c>
      <c r="F5228" s="62">
        <v>2030</v>
      </c>
      <c r="G5228" s="62">
        <v>2030</v>
      </c>
      <c r="H5228" s="131">
        <v>0</v>
      </c>
      <c r="I5228" s="131">
        <v>0</v>
      </c>
      <c r="J5228" s="131">
        <v>0</v>
      </c>
      <c r="K5228" s="131">
        <v>0</v>
      </c>
      <c r="L5228" s="131">
        <v>0</v>
      </c>
      <c r="M5228" s="131">
        <v>0</v>
      </c>
      <c r="N5228" s="131">
        <v>0</v>
      </c>
      <c r="O5228" s="131">
        <v>0</v>
      </c>
      <c r="P5228" s="131">
        <v>0</v>
      </c>
      <c r="Q5228" s="131">
        <v>0</v>
      </c>
      <c r="R5228" s="131">
        <v>0</v>
      </c>
      <c r="S5228" s="131">
        <v>0</v>
      </c>
      <c r="T5228" s="131">
        <v>0</v>
      </c>
      <c r="U5228" s="131">
        <v>0</v>
      </c>
      <c r="V5228" s="131">
        <v>0</v>
      </c>
      <c r="W5228" s="131">
        <v>0</v>
      </c>
      <c r="X5228" s="132">
        <v>0</v>
      </c>
      <c r="Y5228" s="131">
        <v>0</v>
      </c>
      <c r="Z5228" s="131">
        <v>0</v>
      </c>
      <c r="AA5228" s="131">
        <v>0</v>
      </c>
      <c r="AB5228" s="131">
        <v>0</v>
      </c>
      <c r="AC5228" s="131">
        <v>0</v>
      </c>
      <c r="AD5228" s="131">
        <v>0</v>
      </c>
      <c r="AE5228" s="131">
        <v>0</v>
      </c>
      <c r="AF5228" s="131">
        <v>0</v>
      </c>
      <c r="AG5228" s="131">
        <v>0</v>
      </c>
      <c r="AH5228" s="43">
        <v>0</v>
      </c>
      <c r="AJ5228" s="69"/>
    </row>
    <row r="5229" spans="4:36">
      <c r="D5229" s="62">
        <v>2029</v>
      </c>
      <c r="E5229" s="62">
        <v>11</v>
      </c>
      <c r="F5229" s="62">
        <v>2030</v>
      </c>
      <c r="G5229" s="62">
        <v>2030</v>
      </c>
      <c r="H5229" s="131">
        <v>0</v>
      </c>
      <c r="I5229" s="131">
        <v>0</v>
      </c>
      <c r="J5229" s="131">
        <v>0</v>
      </c>
      <c r="K5229" s="131">
        <v>0</v>
      </c>
      <c r="L5229" s="131">
        <v>0</v>
      </c>
      <c r="M5229" s="131">
        <v>0</v>
      </c>
      <c r="N5229" s="131">
        <v>0</v>
      </c>
      <c r="O5229" s="131">
        <v>0</v>
      </c>
      <c r="P5229" s="131">
        <v>0</v>
      </c>
      <c r="Q5229" s="131">
        <v>0</v>
      </c>
      <c r="R5229" s="131">
        <v>0</v>
      </c>
      <c r="S5229" s="131">
        <v>0</v>
      </c>
      <c r="T5229" s="131">
        <v>0</v>
      </c>
      <c r="U5229" s="131">
        <v>0</v>
      </c>
      <c r="V5229" s="131">
        <v>0</v>
      </c>
      <c r="W5229" s="131">
        <v>0</v>
      </c>
      <c r="X5229" s="132">
        <v>0</v>
      </c>
      <c r="Y5229" s="131">
        <v>0</v>
      </c>
      <c r="Z5229" s="131">
        <v>0</v>
      </c>
      <c r="AA5229" s="131">
        <v>0</v>
      </c>
      <c r="AB5229" s="131">
        <v>0</v>
      </c>
      <c r="AC5229" s="131">
        <v>0</v>
      </c>
      <c r="AD5229" s="131">
        <v>0</v>
      </c>
      <c r="AE5229" s="131">
        <v>0</v>
      </c>
      <c r="AF5229" s="131">
        <v>0</v>
      </c>
      <c r="AG5229" s="131">
        <v>0</v>
      </c>
      <c r="AH5229" s="43">
        <v>0</v>
      </c>
      <c r="AJ5229" s="69"/>
    </row>
    <row r="5230" spans="4:36">
      <c r="D5230" s="62">
        <v>2029</v>
      </c>
      <c r="E5230" s="62">
        <v>12</v>
      </c>
      <c r="F5230" s="62">
        <v>2030</v>
      </c>
      <c r="G5230" s="62">
        <v>2030</v>
      </c>
      <c r="H5230" s="131">
        <v>0</v>
      </c>
      <c r="I5230" s="131">
        <v>0</v>
      </c>
      <c r="J5230" s="131">
        <v>0</v>
      </c>
      <c r="K5230" s="131">
        <v>0</v>
      </c>
      <c r="L5230" s="131">
        <v>0</v>
      </c>
      <c r="M5230" s="131">
        <v>0</v>
      </c>
      <c r="N5230" s="131">
        <v>0</v>
      </c>
      <c r="O5230" s="131">
        <v>0</v>
      </c>
      <c r="P5230" s="131">
        <v>0</v>
      </c>
      <c r="Q5230" s="131">
        <v>0</v>
      </c>
      <c r="R5230" s="131">
        <v>0</v>
      </c>
      <c r="S5230" s="131">
        <v>0</v>
      </c>
      <c r="T5230" s="131">
        <v>0</v>
      </c>
      <c r="U5230" s="131">
        <v>0</v>
      </c>
      <c r="V5230" s="131">
        <v>0</v>
      </c>
      <c r="W5230" s="131">
        <v>0</v>
      </c>
      <c r="X5230" s="132">
        <v>0</v>
      </c>
      <c r="Y5230" s="131">
        <v>0</v>
      </c>
      <c r="Z5230" s="131">
        <v>0</v>
      </c>
      <c r="AA5230" s="131">
        <v>0</v>
      </c>
      <c r="AB5230" s="131">
        <v>0</v>
      </c>
      <c r="AC5230" s="131">
        <v>0</v>
      </c>
      <c r="AD5230" s="131">
        <v>0</v>
      </c>
      <c r="AE5230" s="131">
        <v>0</v>
      </c>
      <c r="AF5230" s="131">
        <v>0</v>
      </c>
      <c r="AG5230" s="131">
        <v>0</v>
      </c>
      <c r="AH5230" s="43">
        <v>0</v>
      </c>
      <c r="AJ5230" s="69"/>
    </row>
    <row r="5231" spans="4:36">
      <c r="D5231" s="62">
        <v>2030</v>
      </c>
      <c r="E5231" s="62">
        <v>1</v>
      </c>
      <c r="F5231" s="62">
        <v>2030</v>
      </c>
      <c r="G5231" s="62">
        <v>2030</v>
      </c>
      <c r="H5231" s="131">
        <v>0</v>
      </c>
      <c r="I5231" s="131">
        <v>0</v>
      </c>
      <c r="J5231" s="131">
        <v>0</v>
      </c>
      <c r="K5231" s="131">
        <v>0</v>
      </c>
      <c r="L5231" s="131">
        <v>0</v>
      </c>
      <c r="M5231" s="131">
        <v>0</v>
      </c>
      <c r="N5231" s="131">
        <v>0</v>
      </c>
      <c r="O5231" s="131">
        <v>0</v>
      </c>
      <c r="P5231" s="131">
        <v>0</v>
      </c>
      <c r="Q5231" s="131">
        <v>0</v>
      </c>
      <c r="R5231" s="131">
        <v>0</v>
      </c>
      <c r="S5231" s="131">
        <v>0</v>
      </c>
      <c r="T5231" s="131">
        <v>0</v>
      </c>
      <c r="U5231" s="131">
        <v>0</v>
      </c>
      <c r="V5231" s="131">
        <v>0</v>
      </c>
      <c r="W5231" s="131">
        <v>0</v>
      </c>
      <c r="X5231" s="132">
        <v>0</v>
      </c>
      <c r="Y5231" s="131">
        <v>0</v>
      </c>
      <c r="Z5231" s="131">
        <v>0</v>
      </c>
      <c r="AA5231" s="131">
        <v>0</v>
      </c>
      <c r="AB5231" s="131">
        <v>0</v>
      </c>
      <c r="AC5231" s="131">
        <v>0</v>
      </c>
      <c r="AD5231" s="131">
        <v>0</v>
      </c>
      <c r="AE5231" s="131">
        <v>0</v>
      </c>
      <c r="AF5231" s="131">
        <v>0</v>
      </c>
      <c r="AG5231" s="131">
        <v>0</v>
      </c>
      <c r="AH5231" s="43">
        <v>0</v>
      </c>
      <c r="AJ5231" s="69"/>
    </row>
    <row r="5232" spans="4:36">
      <c r="D5232" s="62">
        <v>2030</v>
      </c>
      <c r="E5232" s="62">
        <v>2</v>
      </c>
      <c r="F5232" s="62">
        <v>2030</v>
      </c>
      <c r="G5232" s="62">
        <v>2030</v>
      </c>
      <c r="H5232" s="131">
        <v>0</v>
      </c>
      <c r="I5232" s="131">
        <v>0</v>
      </c>
      <c r="J5232" s="131">
        <v>0</v>
      </c>
      <c r="K5232" s="131">
        <v>0</v>
      </c>
      <c r="L5232" s="131">
        <v>0</v>
      </c>
      <c r="M5232" s="131">
        <v>0</v>
      </c>
      <c r="N5232" s="131">
        <v>0</v>
      </c>
      <c r="O5232" s="131">
        <v>0</v>
      </c>
      <c r="P5232" s="131">
        <v>0</v>
      </c>
      <c r="Q5232" s="131">
        <v>0</v>
      </c>
      <c r="R5232" s="131">
        <v>0</v>
      </c>
      <c r="S5232" s="131">
        <v>0</v>
      </c>
      <c r="T5232" s="131">
        <v>0</v>
      </c>
      <c r="U5232" s="131">
        <v>0</v>
      </c>
      <c r="V5232" s="131">
        <v>0</v>
      </c>
      <c r="W5232" s="131">
        <v>0</v>
      </c>
      <c r="X5232" s="132">
        <v>0</v>
      </c>
      <c r="Y5232" s="131">
        <v>0</v>
      </c>
      <c r="Z5232" s="131">
        <v>0</v>
      </c>
      <c r="AA5232" s="131">
        <v>0</v>
      </c>
      <c r="AB5232" s="131">
        <v>0</v>
      </c>
      <c r="AC5232" s="131">
        <v>0</v>
      </c>
      <c r="AD5232" s="131">
        <v>0</v>
      </c>
      <c r="AE5232" s="131">
        <v>0</v>
      </c>
      <c r="AF5232" s="131">
        <v>0</v>
      </c>
      <c r="AG5232" s="131">
        <v>0</v>
      </c>
      <c r="AH5232" s="43">
        <v>0</v>
      </c>
      <c r="AJ5232" s="69"/>
    </row>
    <row r="5233" spans="4:36">
      <c r="D5233" s="62">
        <v>2030</v>
      </c>
      <c r="E5233" s="62">
        <v>3</v>
      </c>
      <c r="F5233" s="62">
        <v>2030</v>
      </c>
      <c r="G5233" s="62">
        <v>2030</v>
      </c>
      <c r="H5233" s="131">
        <v>0</v>
      </c>
      <c r="I5233" s="131">
        <v>0</v>
      </c>
      <c r="J5233" s="131">
        <v>0</v>
      </c>
      <c r="K5233" s="131">
        <v>0</v>
      </c>
      <c r="L5233" s="131">
        <v>0</v>
      </c>
      <c r="M5233" s="131">
        <v>0</v>
      </c>
      <c r="N5233" s="131">
        <v>0</v>
      </c>
      <c r="O5233" s="131">
        <v>0</v>
      </c>
      <c r="P5233" s="131">
        <v>0</v>
      </c>
      <c r="Q5233" s="131">
        <v>0</v>
      </c>
      <c r="R5233" s="131">
        <v>0</v>
      </c>
      <c r="S5233" s="131">
        <v>0</v>
      </c>
      <c r="T5233" s="131">
        <v>0</v>
      </c>
      <c r="U5233" s="131">
        <v>0</v>
      </c>
      <c r="V5233" s="131">
        <v>0</v>
      </c>
      <c r="W5233" s="131">
        <v>0</v>
      </c>
      <c r="X5233" s="132">
        <v>0</v>
      </c>
      <c r="Y5233" s="131">
        <v>0</v>
      </c>
      <c r="Z5233" s="131">
        <v>0</v>
      </c>
      <c r="AA5233" s="131">
        <v>0</v>
      </c>
      <c r="AB5233" s="131">
        <v>0</v>
      </c>
      <c r="AC5233" s="131">
        <v>0</v>
      </c>
      <c r="AD5233" s="131">
        <v>0</v>
      </c>
      <c r="AE5233" s="131">
        <v>0</v>
      </c>
      <c r="AF5233" s="131">
        <v>0</v>
      </c>
      <c r="AG5233" s="131">
        <v>0</v>
      </c>
      <c r="AH5233" s="43">
        <v>0</v>
      </c>
      <c r="AJ5233" s="69"/>
    </row>
    <row r="5234" spans="4:36">
      <c r="D5234" s="62">
        <v>2030</v>
      </c>
      <c r="E5234" s="62">
        <v>4</v>
      </c>
      <c r="F5234" s="62">
        <v>2030</v>
      </c>
      <c r="G5234" s="62">
        <v>2030</v>
      </c>
      <c r="H5234" s="131">
        <v>0</v>
      </c>
      <c r="I5234" s="131">
        <v>0</v>
      </c>
      <c r="J5234" s="131">
        <v>0</v>
      </c>
      <c r="K5234" s="131">
        <v>0</v>
      </c>
      <c r="L5234" s="131">
        <v>0</v>
      </c>
      <c r="M5234" s="131">
        <v>0</v>
      </c>
      <c r="N5234" s="131">
        <v>0</v>
      </c>
      <c r="O5234" s="131">
        <v>0</v>
      </c>
      <c r="P5234" s="131">
        <v>0</v>
      </c>
      <c r="Q5234" s="131">
        <v>0</v>
      </c>
      <c r="R5234" s="131">
        <v>0</v>
      </c>
      <c r="S5234" s="131">
        <v>0</v>
      </c>
      <c r="T5234" s="131">
        <v>0</v>
      </c>
      <c r="U5234" s="131">
        <v>0</v>
      </c>
      <c r="V5234" s="131">
        <v>0</v>
      </c>
      <c r="W5234" s="131">
        <v>0</v>
      </c>
      <c r="X5234" s="132">
        <v>0</v>
      </c>
      <c r="Y5234" s="131">
        <v>0</v>
      </c>
      <c r="Z5234" s="131">
        <v>0</v>
      </c>
      <c r="AA5234" s="131">
        <v>0</v>
      </c>
      <c r="AB5234" s="131">
        <v>0</v>
      </c>
      <c r="AC5234" s="131">
        <v>0</v>
      </c>
      <c r="AD5234" s="131">
        <v>0</v>
      </c>
      <c r="AE5234" s="131">
        <v>0</v>
      </c>
      <c r="AF5234" s="131">
        <v>0</v>
      </c>
      <c r="AG5234" s="131">
        <v>0</v>
      </c>
      <c r="AH5234" s="43">
        <v>0</v>
      </c>
      <c r="AJ5234" s="69"/>
    </row>
    <row r="5235" spans="4:36">
      <c r="D5235" s="62">
        <v>2030</v>
      </c>
      <c r="E5235" s="62">
        <v>5</v>
      </c>
      <c r="F5235" s="62">
        <v>2030</v>
      </c>
      <c r="G5235" s="62">
        <v>2031</v>
      </c>
      <c r="H5235" s="131">
        <v>0</v>
      </c>
      <c r="I5235" s="131">
        <v>0</v>
      </c>
      <c r="J5235" s="131">
        <v>0</v>
      </c>
      <c r="K5235" s="131">
        <v>0</v>
      </c>
      <c r="L5235" s="131">
        <v>0</v>
      </c>
      <c r="M5235" s="131">
        <v>0</v>
      </c>
      <c r="N5235" s="131">
        <v>0</v>
      </c>
      <c r="O5235" s="131">
        <v>0</v>
      </c>
      <c r="P5235" s="131">
        <v>0</v>
      </c>
      <c r="Q5235" s="131">
        <v>0</v>
      </c>
      <c r="R5235" s="131">
        <v>0</v>
      </c>
      <c r="S5235" s="131">
        <v>0</v>
      </c>
      <c r="T5235" s="131">
        <v>0</v>
      </c>
      <c r="U5235" s="131">
        <v>0</v>
      </c>
      <c r="V5235" s="131">
        <v>0</v>
      </c>
      <c r="W5235" s="131">
        <v>0</v>
      </c>
      <c r="X5235" s="132">
        <v>0</v>
      </c>
      <c r="Y5235" s="131">
        <v>0</v>
      </c>
      <c r="Z5235" s="131">
        <v>0</v>
      </c>
      <c r="AA5235" s="131">
        <v>0</v>
      </c>
      <c r="AB5235" s="131">
        <v>0</v>
      </c>
      <c r="AC5235" s="131">
        <v>0</v>
      </c>
      <c r="AD5235" s="131">
        <v>0</v>
      </c>
      <c r="AE5235" s="131">
        <v>0</v>
      </c>
      <c r="AF5235" s="131">
        <v>0</v>
      </c>
      <c r="AG5235" s="131">
        <v>0</v>
      </c>
      <c r="AH5235" s="43">
        <v>0</v>
      </c>
      <c r="AJ5235" s="69"/>
    </row>
    <row r="5236" spans="4:36">
      <c r="D5236" s="62">
        <v>2030</v>
      </c>
      <c r="E5236" s="62">
        <v>6</v>
      </c>
      <c r="F5236" s="62">
        <v>2030</v>
      </c>
      <c r="G5236" s="62">
        <v>2031</v>
      </c>
      <c r="H5236" s="131">
        <v>0</v>
      </c>
      <c r="I5236" s="131">
        <v>0</v>
      </c>
      <c r="J5236" s="131">
        <v>0</v>
      </c>
      <c r="K5236" s="131">
        <v>0</v>
      </c>
      <c r="L5236" s="131">
        <v>0</v>
      </c>
      <c r="M5236" s="131">
        <v>0</v>
      </c>
      <c r="N5236" s="131">
        <v>0</v>
      </c>
      <c r="O5236" s="131">
        <v>0</v>
      </c>
      <c r="P5236" s="131">
        <v>0</v>
      </c>
      <c r="Q5236" s="131">
        <v>0</v>
      </c>
      <c r="R5236" s="131">
        <v>0</v>
      </c>
      <c r="S5236" s="131">
        <v>0</v>
      </c>
      <c r="T5236" s="131">
        <v>0</v>
      </c>
      <c r="U5236" s="131">
        <v>0</v>
      </c>
      <c r="V5236" s="131">
        <v>0</v>
      </c>
      <c r="W5236" s="131">
        <v>0</v>
      </c>
      <c r="X5236" s="132">
        <v>0</v>
      </c>
      <c r="Y5236" s="131">
        <v>0</v>
      </c>
      <c r="Z5236" s="131">
        <v>0</v>
      </c>
      <c r="AA5236" s="131">
        <v>0</v>
      </c>
      <c r="AB5236" s="131">
        <v>0</v>
      </c>
      <c r="AC5236" s="131">
        <v>0</v>
      </c>
      <c r="AD5236" s="131">
        <v>0</v>
      </c>
      <c r="AE5236" s="131">
        <v>0</v>
      </c>
      <c r="AF5236" s="131">
        <v>0</v>
      </c>
      <c r="AG5236" s="131">
        <v>0</v>
      </c>
      <c r="AH5236" s="43">
        <v>0</v>
      </c>
      <c r="AJ5236" s="69"/>
    </row>
    <row r="5237" spans="4:36">
      <c r="D5237" s="62">
        <v>2030</v>
      </c>
      <c r="E5237" s="62">
        <v>7</v>
      </c>
      <c r="F5237" s="62">
        <v>2031</v>
      </c>
      <c r="G5237" s="62">
        <v>2031</v>
      </c>
      <c r="H5237" s="131">
        <v>0</v>
      </c>
      <c r="I5237" s="131">
        <v>0</v>
      </c>
      <c r="J5237" s="131">
        <v>0</v>
      </c>
      <c r="K5237" s="131">
        <v>0</v>
      </c>
      <c r="L5237" s="131">
        <v>0</v>
      </c>
      <c r="M5237" s="131">
        <v>0</v>
      </c>
      <c r="N5237" s="131">
        <v>0</v>
      </c>
      <c r="O5237" s="131">
        <v>0</v>
      </c>
      <c r="P5237" s="131">
        <v>0</v>
      </c>
      <c r="Q5237" s="131">
        <v>0</v>
      </c>
      <c r="R5237" s="131">
        <v>0</v>
      </c>
      <c r="S5237" s="131">
        <v>0</v>
      </c>
      <c r="T5237" s="131">
        <v>0</v>
      </c>
      <c r="U5237" s="131">
        <v>0</v>
      </c>
      <c r="V5237" s="131">
        <v>0</v>
      </c>
      <c r="W5237" s="131">
        <v>0</v>
      </c>
      <c r="X5237" s="132">
        <v>0</v>
      </c>
      <c r="Y5237" s="131">
        <v>0</v>
      </c>
      <c r="Z5237" s="131">
        <v>0</v>
      </c>
      <c r="AA5237" s="131">
        <v>0</v>
      </c>
      <c r="AB5237" s="131">
        <v>0</v>
      </c>
      <c r="AC5237" s="131">
        <v>0</v>
      </c>
      <c r="AD5237" s="131">
        <v>0</v>
      </c>
      <c r="AE5237" s="131">
        <v>0</v>
      </c>
      <c r="AF5237" s="131">
        <v>0</v>
      </c>
      <c r="AG5237" s="131">
        <v>0</v>
      </c>
      <c r="AH5237" s="43">
        <v>0</v>
      </c>
      <c r="AJ5237" s="69"/>
    </row>
    <row r="5238" spans="4:36">
      <c r="D5238" s="62">
        <v>2030</v>
      </c>
      <c r="E5238" s="62">
        <v>8</v>
      </c>
      <c r="F5238" s="62">
        <v>2031</v>
      </c>
      <c r="G5238" s="62">
        <v>2031</v>
      </c>
      <c r="H5238" s="131">
        <v>0</v>
      </c>
      <c r="I5238" s="131">
        <v>0</v>
      </c>
      <c r="J5238" s="131">
        <v>0</v>
      </c>
      <c r="K5238" s="131">
        <v>0</v>
      </c>
      <c r="L5238" s="131">
        <v>0</v>
      </c>
      <c r="M5238" s="131">
        <v>0</v>
      </c>
      <c r="N5238" s="131">
        <v>0</v>
      </c>
      <c r="O5238" s="131">
        <v>0</v>
      </c>
      <c r="P5238" s="131">
        <v>0</v>
      </c>
      <c r="Q5238" s="131">
        <v>0</v>
      </c>
      <c r="R5238" s="131">
        <v>0</v>
      </c>
      <c r="S5238" s="131">
        <v>0</v>
      </c>
      <c r="T5238" s="131">
        <v>0</v>
      </c>
      <c r="U5238" s="131">
        <v>0</v>
      </c>
      <c r="V5238" s="131">
        <v>0</v>
      </c>
      <c r="W5238" s="131">
        <v>0</v>
      </c>
      <c r="X5238" s="132">
        <v>0</v>
      </c>
      <c r="Y5238" s="131">
        <v>0</v>
      </c>
      <c r="Z5238" s="131">
        <v>0</v>
      </c>
      <c r="AA5238" s="131">
        <v>0</v>
      </c>
      <c r="AB5238" s="131">
        <v>0</v>
      </c>
      <c r="AC5238" s="131">
        <v>0</v>
      </c>
      <c r="AD5238" s="131">
        <v>0</v>
      </c>
      <c r="AE5238" s="131">
        <v>0</v>
      </c>
      <c r="AF5238" s="131">
        <v>0</v>
      </c>
      <c r="AG5238" s="131">
        <v>0</v>
      </c>
      <c r="AH5238" s="43">
        <v>0</v>
      </c>
      <c r="AJ5238" s="69"/>
    </row>
    <row r="5239" spans="4:36">
      <c r="D5239" s="62">
        <v>2030</v>
      </c>
      <c r="E5239" s="62">
        <v>9</v>
      </c>
      <c r="F5239" s="62">
        <v>2031</v>
      </c>
      <c r="G5239" s="62">
        <v>2031</v>
      </c>
      <c r="H5239" s="131">
        <v>0</v>
      </c>
      <c r="I5239" s="131">
        <v>0</v>
      </c>
      <c r="J5239" s="131">
        <v>0</v>
      </c>
      <c r="K5239" s="131">
        <v>0</v>
      </c>
      <c r="L5239" s="131">
        <v>0</v>
      </c>
      <c r="M5239" s="131">
        <v>0</v>
      </c>
      <c r="N5239" s="131">
        <v>0</v>
      </c>
      <c r="O5239" s="131">
        <v>0</v>
      </c>
      <c r="P5239" s="131">
        <v>0</v>
      </c>
      <c r="Q5239" s="131">
        <v>0</v>
      </c>
      <c r="R5239" s="131">
        <v>0</v>
      </c>
      <c r="S5239" s="131">
        <v>0</v>
      </c>
      <c r="T5239" s="131">
        <v>0</v>
      </c>
      <c r="U5239" s="131">
        <v>0</v>
      </c>
      <c r="V5239" s="131">
        <v>0</v>
      </c>
      <c r="W5239" s="131">
        <v>0</v>
      </c>
      <c r="X5239" s="132">
        <v>0</v>
      </c>
      <c r="Y5239" s="131">
        <v>0</v>
      </c>
      <c r="Z5239" s="131">
        <v>0</v>
      </c>
      <c r="AA5239" s="131">
        <v>0</v>
      </c>
      <c r="AB5239" s="131">
        <v>0</v>
      </c>
      <c r="AC5239" s="131">
        <v>0</v>
      </c>
      <c r="AD5239" s="131">
        <v>0</v>
      </c>
      <c r="AE5239" s="131">
        <v>0</v>
      </c>
      <c r="AF5239" s="131">
        <v>0</v>
      </c>
      <c r="AG5239" s="131">
        <v>0</v>
      </c>
      <c r="AH5239" s="43">
        <v>0</v>
      </c>
      <c r="AJ5239" s="69"/>
    </row>
    <row r="5240" spans="4:36">
      <c r="D5240" s="62">
        <v>2030</v>
      </c>
      <c r="E5240" s="62">
        <v>10</v>
      </c>
      <c r="F5240" s="62">
        <v>2031</v>
      </c>
      <c r="G5240" s="62">
        <v>2031</v>
      </c>
      <c r="H5240" s="131">
        <v>0</v>
      </c>
      <c r="I5240" s="131">
        <v>0</v>
      </c>
      <c r="J5240" s="131">
        <v>0</v>
      </c>
      <c r="K5240" s="131">
        <v>0</v>
      </c>
      <c r="L5240" s="131">
        <v>0</v>
      </c>
      <c r="M5240" s="131">
        <v>0</v>
      </c>
      <c r="N5240" s="131">
        <v>0</v>
      </c>
      <c r="O5240" s="131">
        <v>0</v>
      </c>
      <c r="P5240" s="131">
        <v>0</v>
      </c>
      <c r="Q5240" s="131">
        <v>0</v>
      </c>
      <c r="R5240" s="131">
        <v>0</v>
      </c>
      <c r="S5240" s="131">
        <v>0</v>
      </c>
      <c r="T5240" s="131">
        <v>0</v>
      </c>
      <c r="U5240" s="131">
        <v>0</v>
      </c>
      <c r="V5240" s="131">
        <v>0</v>
      </c>
      <c r="W5240" s="131">
        <v>0</v>
      </c>
      <c r="X5240" s="132">
        <v>0</v>
      </c>
      <c r="Y5240" s="131">
        <v>0</v>
      </c>
      <c r="Z5240" s="131">
        <v>0</v>
      </c>
      <c r="AA5240" s="131">
        <v>0</v>
      </c>
      <c r="AB5240" s="131">
        <v>0</v>
      </c>
      <c r="AC5240" s="131">
        <v>0</v>
      </c>
      <c r="AD5240" s="131">
        <v>0</v>
      </c>
      <c r="AE5240" s="131">
        <v>0</v>
      </c>
      <c r="AF5240" s="131">
        <v>0</v>
      </c>
      <c r="AG5240" s="131">
        <v>0</v>
      </c>
      <c r="AH5240" s="43">
        <v>0</v>
      </c>
      <c r="AJ5240" s="69"/>
    </row>
    <row r="5241" spans="4:36">
      <c r="D5241" s="62">
        <v>2030</v>
      </c>
      <c r="E5241" s="62">
        <v>11</v>
      </c>
      <c r="F5241" s="62">
        <v>2031</v>
      </c>
      <c r="G5241" s="62">
        <v>2031</v>
      </c>
      <c r="H5241" s="131">
        <v>0</v>
      </c>
      <c r="I5241" s="131">
        <v>0</v>
      </c>
      <c r="J5241" s="131">
        <v>0</v>
      </c>
      <c r="K5241" s="131">
        <v>0</v>
      </c>
      <c r="L5241" s="131">
        <v>0</v>
      </c>
      <c r="M5241" s="131">
        <v>0</v>
      </c>
      <c r="N5241" s="131">
        <v>0</v>
      </c>
      <c r="O5241" s="131">
        <v>0</v>
      </c>
      <c r="P5241" s="131">
        <v>0</v>
      </c>
      <c r="Q5241" s="131">
        <v>0</v>
      </c>
      <c r="R5241" s="131">
        <v>0</v>
      </c>
      <c r="S5241" s="131">
        <v>0</v>
      </c>
      <c r="T5241" s="131">
        <v>0</v>
      </c>
      <c r="U5241" s="131">
        <v>0</v>
      </c>
      <c r="V5241" s="131">
        <v>0</v>
      </c>
      <c r="W5241" s="131">
        <v>0</v>
      </c>
      <c r="X5241" s="132">
        <v>0</v>
      </c>
      <c r="Y5241" s="131">
        <v>0</v>
      </c>
      <c r="Z5241" s="131">
        <v>0</v>
      </c>
      <c r="AA5241" s="131">
        <v>0</v>
      </c>
      <c r="AB5241" s="131">
        <v>0</v>
      </c>
      <c r="AC5241" s="131">
        <v>0</v>
      </c>
      <c r="AD5241" s="131">
        <v>0</v>
      </c>
      <c r="AE5241" s="131">
        <v>0</v>
      </c>
      <c r="AF5241" s="131">
        <v>0</v>
      </c>
      <c r="AG5241" s="131">
        <v>0</v>
      </c>
      <c r="AH5241" s="43">
        <v>0</v>
      </c>
      <c r="AJ5241" s="69"/>
    </row>
    <row r="5242" spans="4:36">
      <c r="D5242" s="62">
        <v>2030</v>
      </c>
      <c r="E5242" s="62">
        <v>12</v>
      </c>
      <c r="F5242" s="62">
        <v>2031</v>
      </c>
      <c r="G5242" s="62">
        <v>2031</v>
      </c>
      <c r="H5242" s="131">
        <v>0</v>
      </c>
      <c r="I5242" s="131">
        <v>0</v>
      </c>
      <c r="J5242" s="131">
        <v>0</v>
      </c>
      <c r="K5242" s="131">
        <v>0</v>
      </c>
      <c r="L5242" s="131">
        <v>0</v>
      </c>
      <c r="M5242" s="131">
        <v>0</v>
      </c>
      <c r="N5242" s="131">
        <v>0</v>
      </c>
      <c r="O5242" s="131">
        <v>0</v>
      </c>
      <c r="P5242" s="131">
        <v>0</v>
      </c>
      <c r="Q5242" s="131">
        <v>0</v>
      </c>
      <c r="R5242" s="131">
        <v>0</v>
      </c>
      <c r="S5242" s="131">
        <v>0</v>
      </c>
      <c r="T5242" s="131">
        <v>0</v>
      </c>
      <c r="U5242" s="131">
        <v>0</v>
      </c>
      <c r="V5242" s="131">
        <v>0</v>
      </c>
      <c r="W5242" s="131">
        <v>0</v>
      </c>
      <c r="X5242" s="132">
        <v>0</v>
      </c>
      <c r="Y5242" s="131">
        <v>0</v>
      </c>
      <c r="Z5242" s="131">
        <v>0</v>
      </c>
      <c r="AA5242" s="131">
        <v>0</v>
      </c>
      <c r="AB5242" s="131">
        <v>0</v>
      </c>
      <c r="AC5242" s="131">
        <v>0</v>
      </c>
      <c r="AD5242" s="131">
        <v>0</v>
      </c>
      <c r="AE5242" s="131">
        <v>0</v>
      </c>
      <c r="AF5242" s="131">
        <v>0</v>
      </c>
      <c r="AG5242" s="131">
        <v>0</v>
      </c>
      <c r="AH5242" s="43">
        <v>0</v>
      </c>
      <c r="AJ5242" s="69"/>
    </row>
    <row r="5250" spans="1:256" ht="20.25">
      <c r="D5250" s="91" t="s">
        <v>158</v>
      </c>
      <c r="H5250" s="2"/>
      <c r="I5250" s="2"/>
      <c r="J5250" s="2"/>
      <c r="K5250" s="2"/>
      <c r="L5250" s="2"/>
      <c r="M5250" s="2"/>
      <c r="N5250" s="2"/>
      <c r="O5250" s="2"/>
      <c r="P5250" s="2"/>
    </row>
    <row r="5251" spans="1:256" ht="15.75">
      <c r="D5251" s="86" t="s">
        <v>102</v>
      </c>
      <c r="E5251" s="154" t="s">
        <v>96</v>
      </c>
      <c r="F5251" s="154" t="s">
        <v>95</v>
      </c>
      <c r="G5251" s="154" t="s">
        <v>196</v>
      </c>
      <c r="H5251" s="154" t="s">
        <v>197</v>
      </c>
      <c r="I5251" s="154" t="s">
        <v>76</v>
      </c>
      <c r="J5251" s="154" t="s">
        <v>43</v>
      </c>
      <c r="K5251" s="154" t="s">
        <v>82</v>
      </c>
      <c r="L5251" s="154" t="s">
        <v>81</v>
      </c>
      <c r="M5251" s="154" t="s">
        <v>97</v>
      </c>
      <c r="N5251" s="145" t="s">
        <v>74</v>
      </c>
      <c r="O5251" s="2"/>
      <c r="P5251" s="135" t="s">
        <v>98</v>
      </c>
      <c r="Q5251" s="135" t="s">
        <v>98</v>
      </c>
    </row>
    <row r="5252" spans="1:256">
      <c r="B5252" s="52">
        <v>0</v>
      </c>
      <c r="D5252" s="100">
        <v>1989</v>
      </c>
      <c r="E5252" s="139">
        <v>0</v>
      </c>
      <c r="F5252" s="139">
        <v>0</v>
      </c>
      <c r="G5252" s="139">
        <v>0</v>
      </c>
      <c r="H5252" s="139">
        <v>0</v>
      </c>
      <c r="I5252" s="139">
        <v>0</v>
      </c>
      <c r="J5252" s="139">
        <v>0</v>
      </c>
      <c r="K5252" s="139">
        <v>0</v>
      </c>
      <c r="L5252" s="139">
        <v>0</v>
      </c>
      <c r="M5252" s="139">
        <v>0</v>
      </c>
      <c r="N5252" s="44">
        <v>0</v>
      </c>
      <c r="O5252" s="2"/>
      <c r="P5252" s="139">
        <v>0</v>
      </c>
      <c r="Q5252" s="51">
        <v>0</v>
      </c>
    </row>
    <row r="5253" spans="1:256">
      <c r="B5253" s="52">
        <v>0</v>
      </c>
      <c r="D5253" s="100">
        <v>1990</v>
      </c>
      <c r="E5253" s="139">
        <v>0</v>
      </c>
      <c r="F5253" s="139">
        <v>0</v>
      </c>
      <c r="G5253" s="139">
        <v>0</v>
      </c>
      <c r="H5253" s="139">
        <v>0</v>
      </c>
      <c r="I5253" s="139">
        <v>0</v>
      </c>
      <c r="J5253" s="139">
        <v>0</v>
      </c>
      <c r="K5253" s="139">
        <v>0</v>
      </c>
      <c r="L5253" s="139">
        <v>0</v>
      </c>
      <c r="M5253" s="139">
        <v>0</v>
      </c>
      <c r="N5253" s="44">
        <v>0</v>
      </c>
      <c r="O5253" s="2"/>
      <c r="P5253" s="139">
        <v>0</v>
      </c>
      <c r="Q5253" s="51">
        <v>0</v>
      </c>
    </row>
    <row r="5254" spans="1:256">
      <c r="B5254" s="52">
        <v>0</v>
      </c>
      <c r="D5254" s="100">
        <v>1991</v>
      </c>
      <c r="E5254" s="139">
        <v>0</v>
      </c>
      <c r="F5254" s="139">
        <v>0</v>
      </c>
      <c r="G5254" s="139">
        <v>0</v>
      </c>
      <c r="H5254" s="139">
        <v>0</v>
      </c>
      <c r="I5254" s="139">
        <v>0</v>
      </c>
      <c r="J5254" s="139">
        <v>0</v>
      </c>
      <c r="K5254" s="139">
        <v>0</v>
      </c>
      <c r="L5254" s="139">
        <v>0</v>
      </c>
      <c r="M5254" s="139">
        <v>0</v>
      </c>
      <c r="N5254" s="44">
        <v>0</v>
      </c>
      <c r="O5254" s="2"/>
      <c r="P5254" s="139">
        <v>0</v>
      </c>
      <c r="Q5254" s="51">
        <v>0</v>
      </c>
    </row>
    <row r="5255" spans="1:256">
      <c r="B5255" s="52">
        <v>0</v>
      </c>
      <c r="D5255" s="100">
        <v>1992</v>
      </c>
      <c r="E5255" s="139">
        <v>0</v>
      </c>
      <c r="F5255" s="139">
        <v>0</v>
      </c>
      <c r="G5255" s="139">
        <v>0</v>
      </c>
      <c r="H5255" s="139">
        <v>0</v>
      </c>
      <c r="I5255" s="139">
        <v>0</v>
      </c>
      <c r="J5255" s="139">
        <v>0</v>
      </c>
      <c r="K5255" s="139">
        <v>0</v>
      </c>
      <c r="L5255" s="139">
        <v>0</v>
      </c>
      <c r="M5255" s="139">
        <v>0</v>
      </c>
      <c r="N5255" s="44">
        <v>0</v>
      </c>
      <c r="O5255" s="2"/>
      <c r="P5255" s="139">
        <v>0</v>
      </c>
      <c r="Q5255" s="51">
        <v>0</v>
      </c>
    </row>
    <row r="5256" spans="1:256">
      <c r="B5256" s="52">
        <v>0</v>
      </c>
      <c r="D5256" s="100">
        <v>1993</v>
      </c>
      <c r="E5256" s="139">
        <v>0</v>
      </c>
      <c r="F5256" s="139">
        <v>0</v>
      </c>
      <c r="G5256" s="139">
        <v>0</v>
      </c>
      <c r="H5256" s="139">
        <v>0</v>
      </c>
      <c r="I5256" s="139">
        <v>0</v>
      </c>
      <c r="J5256" s="139">
        <v>0</v>
      </c>
      <c r="K5256" s="139">
        <v>0</v>
      </c>
      <c r="L5256" s="139">
        <v>0</v>
      </c>
      <c r="M5256" s="139">
        <v>0</v>
      </c>
      <c r="N5256" s="44">
        <v>0</v>
      </c>
      <c r="O5256" s="2"/>
      <c r="P5256" s="139">
        <v>0</v>
      </c>
      <c r="Q5256" s="51">
        <v>0</v>
      </c>
    </row>
    <row r="5257" spans="1:256" s="51" customFormat="1">
      <c r="A5257" s="52"/>
      <c r="B5257" s="52">
        <v>0</v>
      </c>
      <c r="C5257" s="53"/>
      <c r="D5257" s="100">
        <v>1994</v>
      </c>
      <c r="E5257" s="139">
        <v>0</v>
      </c>
      <c r="F5257" s="139">
        <v>0</v>
      </c>
      <c r="G5257" s="139">
        <v>0</v>
      </c>
      <c r="H5257" s="139">
        <v>0</v>
      </c>
      <c r="I5257" s="139">
        <v>0</v>
      </c>
      <c r="J5257" s="139">
        <v>0</v>
      </c>
      <c r="K5257" s="139">
        <v>0</v>
      </c>
      <c r="L5257" s="139">
        <v>0</v>
      </c>
      <c r="M5257" s="139">
        <v>0</v>
      </c>
      <c r="N5257" s="44">
        <v>0</v>
      </c>
      <c r="O5257" s="2"/>
      <c r="P5257" s="139">
        <v>0</v>
      </c>
      <c r="Q5257" s="51">
        <v>0</v>
      </c>
      <c r="AI5257" s="2"/>
      <c r="AJ5257" s="2"/>
      <c r="AK5257" s="2"/>
      <c r="AL5257" s="2"/>
      <c r="AM5257" s="2"/>
      <c r="AN5257" s="2"/>
      <c r="AO5257" s="2"/>
      <c r="AP5257" s="2"/>
      <c r="AQ5257" s="2"/>
      <c r="AR5257" s="2"/>
      <c r="AS5257" s="2"/>
      <c r="AT5257" s="2"/>
      <c r="AU5257" s="2"/>
      <c r="AV5257" s="2"/>
      <c r="AW5257" s="2"/>
      <c r="AX5257" s="2"/>
      <c r="AY5257" s="2"/>
      <c r="AZ5257" s="2"/>
      <c r="BA5257" s="2"/>
      <c r="BB5257" s="2"/>
      <c r="BC5257" s="2"/>
      <c r="BD5257" s="2"/>
      <c r="BE5257" s="2"/>
      <c r="BF5257" s="2"/>
      <c r="BG5257" s="2"/>
      <c r="BH5257" s="2"/>
      <c r="BI5257" s="2"/>
      <c r="BJ5257" s="2"/>
      <c r="BK5257" s="2"/>
      <c r="BL5257" s="2"/>
      <c r="BM5257" s="2"/>
      <c r="BN5257" s="2"/>
      <c r="BO5257" s="2"/>
      <c r="BP5257" s="2"/>
      <c r="BQ5257" s="2"/>
      <c r="BR5257" s="2"/>
      <c r="BS5257" s="2"/>
      <c r="BT5257" s="2"/>
      <c r="BU5257" s="2"/>
      <c r="BV5257" s="2"/>
      <c r="BW5257" s="2"/>
      <c r="BX5257" s="2"/>
      <c r="BY5257" s="2"/>
      <c r="BZ5257" s="2"/>
      <c r="CA5257" s="2"/>
      <c r="CB5257" s="2"/>
      <c r="CC5257" s="2"/>
      <c r="CD5257" s="2"/>
      <c r="CE5257" s="2"/>
      <c r="CF5257" s="2"/>
      <c r="CG5257" s="2"/>
      <c r="CH5257" s="2"/>
      <c r="CI5257" s="2"/>
      <c r="CJ5257" s="2"/>
      <c r="CK5257" s="2"/>
      <c r="CL5257" s="2"/>
      <c r="CM5257" s="2"/>
      <c r="CN5257" s="2"/>
      <c r="CO5257" s="2"/>
      <c r="CP5257" s="2"/>
      <c r="CQ5257" s="2"/>
      <c r="CR5257" s="2"/>
      <c r="CS5257" s="2"/>
      <c r="CT5257" s="2"/>
      <c r="CU5257" s="2"/>
      <c r="CV5257" s="2"/>
      <c r="CW5257" s="2"/>
      <c r="CX5257" s="2"/>
      <c r="CY5257" s="2"/>
      <c r="CZ5257" s="2"/>
      <c r="DA5257" s="2"/>
      <c r="DB5257" s="2"/>
      <c r="DC5257" s="2"/>
      <c r="DD5257" s="2"/>
      <c r="DE5257" s="2"/>
      <c r="DF5257" s="2"/>
      <c r="DG5257" s="2"/>
      <c r="DH5257" s="2"/>
      <c r="DI5257" s="2"/>
      <c r="DJ5257" s="2"/>
      <c r="DK5257" s="2"/>
      <c r="DL5257" s="2"/>
      <c r="DM5257" s="2"/>
      <c r="DN5257" s="2"/>
      <c r="DO5257" s="2"/>
      <c r="DP5257" s="2"/>
      <c r="DQ5257" s="2"/>
      <c r="DR5257" s="2"/>
      <c r="DS5257" s="2"/>
      <c r="DT5257" s="2"/>
      <c r="DU5257" s="2"/>
      <c r="DV5257" s="2"/>
      <c r="DW5257" s="2"/>
      <c r="DX5257" s="2"/>
      <c r="DY5257" s="2"/>
      <c r="DZ5257" s="2"/>
      <c r="EA5257" s="2"/>
      <c r="EB5257" s="2"/>
      <c r="EC5257" s="2"/>
      <c r="ED5257" s="2"/>
      <c r="EE5257" s="2"/>
      <c r="EF5257" s="2"/>
      <c r="EG5257" s="2"/>
      <c r="EH5257" s="2"/>
      <c r="EI5257" s="2"/>
      <c r="EJ5257" s="2"/>
      <c r="EK5257" s="2"/>
      <c r="EL5257" s="2"/>
      <c r="EM5257" s="2"/>
      <c r="EN5257" s="2"/>
      <c r="EO5257" s="2"/>
      <c r="EP5257" s="2"/>
      <c r="EQ5257" s="2"/>
      <c r="ER5257" s="2"/>
      <c r="ES5257" s="2"/>
      <c r="ET5257" s="2"/>
      <c r="EU5257" s="2"/>
      <c r="EV5257" s="2"/>
      <c r="EW5257" s="2"/>
      <c r="EX5257" s="2"/>
      <c r="EY5257" s="2"/>
      <c r="EZ5257" s="2"/>
      <c r="FA5257" s="2"/>
      <c r="FB5257" s="2"/>
      <c r="FC5257" s="2"/>
      <c r="FD5257" s="2"/>
      <c r="FE5257" s="2"/>
      <c r="FF5257" s="2"/>
      <c r="FG5257" s="2"/>
      <c r="FH5257" s="2"/>
      <c r="FI5257" s="2"/>
      <c r="FJ5257" s="2"/>
      <c r="FK5257" s="2"/>
      <c r="FL5257" s="2"/>
      <c r="FM5257" s="2"/>
      <c r="FN5257" s="2"/>
      <c r="FO5257" s="2"/>
      <c r="FP5257" s="2"/>
      <c r="FQ5257" s="2"/>
      <c r="FR5257" s="2"/>
      <c r="FS5257" s="2"/>
      <c r="FT5257" s="2"/>
      <c r="FU5257" s="2"/>
      <c r="FV5257" s="2"/>
      <c r="FW5257" s="2"/>
      <c r="FX5257" s="2"/>
      <c r="FY5257" s="2"/>
      <c r="FZ5257" s="2"/>
      <c r="GA5257" s="2"/>
      <c r="GB5257" s="2"/>
      <c r="GC5257" s="2"/>
      <c r="GD5257" s="2"/>
      <c r="GE5257" s="2"/>
      <c r="GF5257" s="2"/>
      <c r="GG5257" s="2"/>
      <c r="GH5257" s="2"/>
      <c r="GI5257" s="2"/>
      <c r="GJ5257" s="2"/>
      <c r="GK5257" s="2"/>
      <c r="GL5257" s="2"/>
      <c r="GM5257" s="2"/>
      <c r="GN5257" s="2"/>
      <c r="GO5257" s="2"/>
      <c r="GP5257" s="2"/>
      <c r="GQ5257" s="2"/>
      <c r="GR5257" s="2"/>
      <c r="GS5257" s="2"/>
      <c r="GT5257" s="2"/>
      <c r="GU5257" s="2"/>
      <c r="GV5257" s="2"/>
      <c r="GW5257" s="2"/>
      <c r="GX5257" s="2"/>
      <c r="GY5257" s="2"/>
      <c r="GZ5257" s="2"/>
      <c r="HA5257" s="2"/>
      <c r="HB5257" s="2"/>
      <c r="HC5257" s="2"/>
      <c r="HD5257" s="2"/>
      <c r="HE5257" s="2"/>
      <c r="HF5257" s="2"/>
      <c r="HG5257" s="2"/>
      <c r="HH5257" s="2"/>
      <c r="HI5257" s="2"/>
      <c r="HJ5257" s="2"/>
      <c r="HK5257" s="2"/>
      <c r="HL5257" s="2"/>
      <c r="HM5257" s="2"/>
      <c r="HN5257" s="2"/>
      <c r="HO5257" s="2"/>
      <c r="HP5257" s="2"/>
      <c r="HQ5257" s="2"/>
      <c r="HR5257" s="2"/>
      <c r="HS5257" s="2"/>
      <c r="HT5257" s="2"/>
      <c r="HU5257" s="2"/>
      <c r="HV5257" s="2"/>
      <c r="HW5257" s="2"/>
      <c r="HX5257" s="2"/>
      <c r="HY5257" s="2"/>
      <c r="HZ5257" s="2"/>
      <c r="IA5257" s="2"/>
      <c r="IB5257" s="2"/>
      <c r="IC5257" s="2"/>
      <c r="ID5257" s="2"/>
      <c r="IE5257" s="2"/>
      <c r="IF5257" s="2"/>
      <c r="IG5257" s="2"/>
      <c r="IH5257" s="2"/>
      <c r="II5257" s="2"/>
      <c r="IJ5257" s="2"/>
      <c r="IK5257" s="2"/>
      <c r="IL5257" s="2"/>
      <c r="IM5257" s="2"/>
      <c r="IN5257" s="2"/>
      <c r="IO5257" s="2"/>
      <c r="IP5257" s="2"/>
      <c r="IQ5257" s="2"/>
      <c r="IR5257" s="2"/>
      <c r="IS5257" s="2"/>
      <c r="IT5257" s="2"/>
      <c r="IU5257" s="2"/>
      <c r="IV5257" s="2"/>
    </row>
    <row r="5258" spans="1:256" s="51" customFormat="1">
      <c r="A5258" s="52"/>
      <c r="B5258" s="52">
        <v>0</v>
      </c>
      <c r="C5258" s="53"/>
      <c r="D5258" s="100">
        <v>1995</v>
      </c>
      <c r="E5258" s="139">
        <v>0</v>
      </c>
      <c r="F5258" s="139">
        <v>0</v>
      </c>
      <c r="G5258" s="139">
        <v>0</v>
      </c>
      <c r="H5258" s="139">
        <v>0</v>
      </c>
      <c r="I5258" s="139">
        <v>0</v>
      </c>
      <c r="J5258" s="139">
        <v>0</v>
      </c>
      <c r="K5258" s="139">
        <v>0</v>
      </c>
      <c r="L5258" s="139">
        <v>0</v>
      </c>
      <c r="M5258" s="139">
        <v>0</v>
      </c>
      <c r="N5258" s="44">
        <v>0</v>
      </c>
      <c r="O5258" s="2"/>
      <c r="P5258" s="139">
        <v>0</v>
      </c>
      <c r="Q5258" s="51">
        <v>0</v>
      </c>
      <c r="AI5258" s="2"/>
      <c r="AJ5258" s="2"/>
      <c r="AK5258" s="2"/>
      <c r="AL5258" s="2"/>
      <c r="AM5258" s="2"/>
      <c r="AN5258" s="2"/>
      <c r="AO5258" s="2"/>
      <c r="AP5258" s="2"/>
      <c r="AQ5258" s="2"/>
      <c r="AR5258" s="2"/>
      <c r="AS5258" s="2"/>
      <c r="AT5258" s="2"/>
      <c r="AU5258" s="2"/>
      <c r="AV5258" s="2"/>
      <c r="AW5258" s="2"/>
      <c r="AX5258" s="2"/>
      <c r="AY5258" s="2"/>
      <c r="AZ5258" s="2"/>
      <c r="BA5258" s="2"/>
      <c r="BB5258" s="2"/>
      <c r="BC5258" s="2"/>
      <c r="BD5258" s="2"/>
      <c r="BE5258" s="2"/>
      <c r="BF5258" s="2"/>
      <c r="BG5258" s="2"/>
      <c r="BH5258" s="2"/>
      <c r="BI5258" s="2"/>
      <c r="BJ5258" s="2"/>
      <c r="BK5258" s="2"/>
      <c r="BL5258" s="2"/>
      <c r="BM5258" s="2"/>
      <c r="BN5258" s="2"/>
      <c r="BO5258" s="2"/>
      <c r="BP5258" s="2"/>
      <c r="BQ5258" s="2"/>
      <c r="BR5258" s="2"/>
      <c r="BS5258" s="2"/>
      <c r="BT5258" s="2"/>
      <c r="BU5258" s="2"/>
      <c r="BV5258" s="2"/>
      <c r="BW5258" s="2"/>
      <c r="BX5258" s="2"/>
      <c r="BY5258" s="2"/>
      <c r="BZ5258" s="2"/>
      <c r="CA5258" s="2"/>
      <c r="CB5258" s="2"/>
      <c r="CC5258" s="2"/>
      <c r="CD5258" s="2"/>
      <c r="CE5258" s="2"/>
      <c r="CF5258" s="2"/>
      <c r="CG5258" s="2"/>
      <c r="CH5258" s="2"/>
      <c r="CI5258" s="2"/>
      <c r="CJ5258" s="2"/>
      <c r="CK5258" s="2"/>
      <c r="CL5258" s="2"/>
      <c r="CM5258" s="2"/>
      <c r="CN5258" s="2"/>
      <c r="CO5258" s="2"/>
      <c r="CP5258" s="2"/>
      <c r="CQ5258" s="2"/>
      <c r="CR5258" s="2"/>
      <c r="CS5258" s="2"/>
      <c r="CT5258" s="2"/>
      <c r="CU5258" s="2"/>
      <c r="CV5258" s="2"/>
      <c r="CW5258" s="2"/>
      <c r="CX5258" s="2"/>
      <c r="CY5258" s="2"/>
      <c r="CZ5258" s="2"/>
      <c r="DA5258" s="2"/>
      <c r="DB5258" s="2"/>
      <c r="DC5258" s="2"/>
      <c r="DD5258" s="2"/>
      <c r="DE5258" s="2"/>
      <c r="DF5258" s="2"/>
      <c r="DG5258" s="2"/>
      <c r="DH5258" s="2"/>
      <c r="DI5258" s="2"/>
      <c r="DJ5258" s="2"/>
      <c r="DK5258" s="2"/>
      <c r="DL5258" s="2"/>
      <c r="DM5258" s="2"/>
      <c r="DN5258" s="2"/>
      <c r="DO5258" s="2"/>
      <c r="DP5258" s="2"/>
      <c r="DQ5258" s="2"/>
      <c r="DR5258" s="2"/>
      <c r="DS5258" s="2"/>
      <c r="DT5258" s="2"/>
      <c r="DU5258" s="2"/>
      <c r="DV5258" s="2"/>
      <c r="DW5258" s="2"/>
      <c r="DX5258" s="2"/>
      <c r="DY5258" s="2"/>
      <c r="DZ5258" s="2"/>
      <c r="EA5258" s="2"/>
      <c r="EB5258" s="2"/>
      <c r="EC5258" s="2"/>
      <c r="ED5258" s="2"/>
      <c r="EE5258" s="2"/>
      <c r="EF5258" s="2"/>
      <c r="EG5258" s="2"/>
      <c r="EH5258" s="2"/>
      <c r="EI5258" s="2"/>
      <c r="EJ5258" s="2"/>
      <c r="EK5258" s="2"/>
      <c r="EL5258" s="2"/>
      <c r="EM5258" s="2"/>
      <c r="EN5258" s="2"/>
      <c r="EO5258" s="2"/>
      <c r="EP5258" s="2"/>
      <c r="EQ5258" s="2"/>
      <c r="ER5258" s="2"/>
      <c r="ES5258" s="2"/>
      <c r="ET5258" s="2"/>
      <c r="EU5258" s="2"/>
      <c r="EV5258" s="2"/>
      <c r="EW5258" s="2"/>
      <c r="EX5258" s="2"/>
      <c r="EY5258" s="2"/>
      <c r="EZ5258" s="2"/>
      <c r="FA5258" s="2"/>
      <c r="FB5258" s="2"/>
      <c r="FC5258" s="2"/>
      <c r="FD5258" s="2"/>
      <c r="FE5258" s="2"/>
      <c r="FF5258" s="2"/>
      <c r="FG5258" s="2"/>
      <c r="FH5258" s="2"/>
      <c r="FI5258" s="2"/>
      <c r="FJ5258" s="2"/>
      <c r="FK5258" s="2"/>
      <c r="FL5258" s="2"/>
      <c r="FM5258" s="2"/>
      <c r="FN5258" s="2"/>
      <c r="FO5258" s="2"/>
      <c r="FP5258" s="2"/>
      <c r="FQ5258" s="2"/>
      <c r="FR5258" s="2"/>
      <c r="FS5258" s="2"/>
      <c r="FT5258" s="2"/>
      <c r="FU5258" s="2"/>
      <c r="FV5258" s="2"/>
      <c r="FW5258" s="2"/>
      <c r="FX5258" s="2"/>
      <c r="FY5258" s="2"/>
      <c r="FZ5258" s="2"/>
      <c r="GA5258" s="2"/>
      <c r="GB5258" s="2"/>
      <c r="GC5258" s="2"/>
      <c r="GD5258" s="2"/>
      <c r="GE5258" s="2"/>
      <c r="GF5258" s="2"/>
      <c r="GG5258" s="2"/>
      <c r="GH5258" s="2"/>
      <c r="GI5258" s="2"/>
      <c r="GJ5258" s="2"/>
      <c r="GK5258" s="2"/>
      <c r="GL5258" s="2"/>
      <c r="GM5258" s="2"/>
      <c r="GN5258" s="2"/>
      <c r="GO5258" s="2"/>
      <c r="GP5258" s="2"/>
      <c r="GQ5258" s="2"/>
      <c r="GR5258" s="2"/>
      <c r="GS5258" s="2"/>
      <c r="GT5258" s="2"/>
      <c r="GU5258" s="2"/>
      <c r="GV5258" s="2"/>
      <c r="GW5258" s="2"/>
      <c r="GX5258" s="2"/>
      <c r="GY5258" s="2"/>
      <c r="GZ5258" s="2"/>
      <c r="HA5258" s="2"/>
      <c r="HB5258" s="2"/>
      <c r="HC5258" s="2"/>
      <c r="HD5258" s="2"/>
      <c r="HE5258" s="2"/>
      <c r="HF5258" s="2"/>
      <c r="HG5258" s="2"/>
      <c r="HH5258" s="2"/>
      <c r="HI5258" s="2"/>
      <c r="HJ5258" s="2"/>
      <c r="HK5258" s="2"/>
      <c r="HL5258" s="2"/>
      <c r="HM5258" s="2"/>
      <c r="HN5258" s="2"/>
      <c r="HO5258" s="2"/>
      <c r="HP5258" s="2"/>
      <c r="HQ5258" s="2"/>
      <c r="HR5258" s="2"/>
      <c r="HS5258" s="2"/>
      <c r="HT5258" s="2"/>
      <c r="HU5258" s="2"/>
      <c r="HV5258" s="2"/>
      <c r="HW5258" s="2"/>
      <c r="HX5258" s="2"/>
      <c r="HY5258" s="2"/>
      <c r="HZ5258" s="2"/>
      <c r="IA5258" s="2"/>
      <c r="IB5258" s="2"/>
      <c r="IC5258" s="2"/>
      <c r="ID5258" s="2"/>
      <c r="IE5258" s="2"/>
      <c r="IF5258" s="2"/>
      <c r="IG5258" s="2"/>
      <c r="IH5258" s="2"/>
      <c r="II5258" s="2"/>
      <c r="IJ5258" s="2"/>
      <c r="IK5258" s="2"/>
      <c r="IL5258" s="2"/>
      <c r="IM5258" s="2"/>
      <c r="IN5258" s="2"/>
      <c r="IO5258" s="2"/>
      <c r="IP5258" s="2"/>
      <c r="IQ5258" s="2"/>
      <c r="IR5258" s="2"/>
      <c r="IS5258" s="2"/>
      <c r="IT5258" s="2"/>
      <c r="IU5258" s="2"/>
      <c r="IV5258" s="2"/>
    </row>
    <row r="5259" spans="1:256" s="51" customFormat="1">
      <c r="A5259" s="52"/>
      <c r="B5259" s="52">
        <v>0</v>
      </c>
      <c r="C5259" s="53"/>
      <c r="D5259" s="100">
        <v>1996</v>
      </c>
      <c r="E5259" s="139">
        <v>0</v>
      </c>
      <c r="F5259" s="139">
        <v>0</v>
      </c>
      <c r="G5259" s="139">
        <v>0</v>
      </c>
      <c r="H5259" s="139">
        <v>0</v>
      </c>
      <c r="I5259" s="139">
        <v>0</v>
      </c>
      <c r="J5259" s="139">
        <v>0</v>
      </c>
      <c r="K5259" s="139">
        <v>0</v>
      </c>
      <c r="L5259" s="139">
        <v>0</v>
      </c>
      <c r="M5259" s="139">
        <v>0</v>
      </c>
      <c r="N5259" s="44">
        <v>0</v>
      </c>
      <c r="O5259" s="2"/>
      <c r="P5259" s="139">
        <v>0</v>
      </c>
      <c r="Q5259" s="51">
        <v>0</v>
      </c>
      <c r="AI5259" s="2"/>
      <c r="AJ5259" s="2"/>
      <c r="AK5259" s="2"/>
      <c r="AL5259" s="2"/>
      <c r="AM5259" s="2"/>
      <c r="AN5259" s="2"/>
      <c r="AO5259" s="2"/>
      <c r="AP5259" s="2"/>
      <c r="AQ5259" s="2"/>
      <c r="AR5259" s="2"/>
      <c r="AS5259" s="2"/>
      <c r="AT5259" s="2"/>
      <c r="AU5259" s="2"/>
      <c r="AV5259" s="2"/>
      <c r="AW5259" s="2"/>
      <c r="AX5259" s="2"/>
      <c r="AY5259" s="2"/>
      <c r="AZ5259" s="2"/>
      <c r="BA5259" s="2"/>
      <c r="BB5259" s="2"/>
      <c r="BC5259" s="2"/>
      <c r="BD5259" s="2"/>
      <c r="BE5259" s="2"/>
      <c r="BF5259" s="2"/>
      <c r="BG5259" s="2"/>
      <c r="BH5259" s="2"/>
      <c r="BI5259" s="2"/>
      <c r="BJ5259" s="2"/>
      <c r="BK5259" s="2"/>
      <c r="BL5259" s="2"/>
      <c r="BM5259" s="2"/>
      <c r="BN5259" s="2"/>
      <c r="BO5259" s="2"/>
      <c r="BP5259" s="2"/>
      <c r="BQ5259" s="2"/>
      <c r="BR5259" s="2"/>
      <c r="BS5259" s="2"/>
      <c r="BT5259" s="2"/>
      <c r="BU5259" s="2"/>
      <c r="BV5259" s="2"/>
      <c r="BW5259" s="2"/>
      <c r="BX5259" s="2"/>
      <c r="BY5259" s="2"/>
      <c r="BZ5259" s="2"/>
      <c r="CA5259" s="2"/>
      <c r="CB5259" s="2"/>
      <c r="CC5259" s="2"/>
      <c r="CD5259" s="2"/>
      <c r="CE5259" s="2"/>
      <c r="CF5259" s="2"/>
      <c r="CG5259" s="2"/>
      <c r="CH5259" s="2"/>
      <c r="CI5259" s="2"/>
      <c r="CJ5259" s="2"/>
      <c r="CK5259" s="2"/>
      <c r="CL5259" s="2"/>
      <c r="CM5259" s="2"/>
      <c r="CN5259" s="2"/>
      <c r="CO5259" s="2"/>
      <c r="CP5259" s="2"/>
      <c r="CQ5259" s="2"/>
      <c r="CR5259" s="2"/>
      <c r="CS5259" s="2"/>
      <c r="CT5259" s="2"/>
      <c r="CU5259" s="2"/>
      <c r="CV5259" s="2"/>
      <c r="CW5259" s="2"/>
      <c r="CX5259" s="2"/>
      <c r="CY5259" s="2"/>
      <c r="CZ5259" s="2"/>
      <c r="DA5259" s="2"/>
      <c r="DB5259" s="2"/>
      <c r="DC5259" s="2"/>
      <c r="DD5259" s="2"/>
      <c r="DE5259" s="2"/>
      <c r="DF5259" s="2"/>
      <c r="DG5259" s="2"/>
      <c r="DH5259" s="2"/>
      <c r="DI5259" s="2"/>
      <c r="DJ5259" s="2"/>
      <c r="DK5259" s="2"/>
      <c r="DL5259" s="2"/>
      <c r="DM5259" s="2"/>
      <c r="DN5259" s="2"/>
      <c r="DO5259" s="2"/>
      <c r="DP5259" s="2"/>
      <c r="DQ5259" s="2"/>
      <c r="DR5259" s="2"/>
      <c r="DS5259" s="2"/>
      <c r="DT5259" s="2"/>
      <c r="DU5259" s="2"/>
      <c r="DV5259" s="2"/>
      <c r="DW5259" s="2"/>
      <c r="DX5259" s="2"/>
      <c r="DY5259" s="2"/>
      <c r="DZ5259" s="2"/>
      <c r="EA5259" s="2"/>
      <c r="EB5259" s="2"/>
      <c r="EC5259" s="2"/>
      <c r="ED5259" s="2"/>
      <c r="EE5259" s="2"/>
      <c r="EF5259" s="2"/>
      <c r="EG5259" s="2"/>
      <c r="EH5259" s="2"/>
      <c r="EI5259" s="2"/>
      <c r="EJ5259" s="2"/>
      <c r="EK5259" s="2"/>
      <c r="EL5259" s="2"/>
      <c r="EM5259" s="2"/>
      <c r="EN5259" s="2"/>
      <c r="EO5259" s="2"/>
      <c r="EP5259" s="2"/>
      <c r="EQ5259" s="2"/>
      <c r="ER5259" s="2"/>
      <c r="ES5259" s="2"/>
      <c r="ET5259" s="2"/>
      <c r="EU5259" s="2"/>
      <c r="EV5259" s="2"/>
      <c r="EW5259" s="2"/>
      <c r="EX5259" s="2"/>
      <c r="EY5259" s="2"/>
      <c r="EZ5259" s="2"/>
      <c r="FA5259" s="2"/>
      <c r="FB5259" s="2"/>
      <c r="FC5259" s="2"/>
      <c r="FD5259" s="2"/>
      <c r="FE5259" s="2"/>
      <c r="FF5259" s="2"/>
      <c r="FG5259" s="2"/>
      <c r="FH5259" s="2"/>
      <c r="FI5259" s="2"/>
      <c r="FJ5259" s="2"/>
      <c r="FK5259" s="2"/>
      <c r="FL5259" s="2"/>
      <c r="FM5259" s="2"/>
      <c r="FN5259" s="2"/>
      <c r="FO5259" s="2"/>
      <c r="FP5259" s="2"/>
      <c r="FQ5259" s="2"/>
      <c r="FR5259" s="2"/>
      <c r="FS5259" s="2"/>
      <c r="FT5259" s="2"/>
      <c r="FU5259" s="2"/>
      <c r="FV5259" s="2"/>
      <c r="FW5259" s="2"/>
      <c r="FX5259" s="2"/>
      <c r="FY5259" s="2"/>
      <c r="FZ5259" s="2"/>
      <c r="GA5259" s="2"/>
      <c r="GB5259" s="2"/>
      <c r="GC5259" s="2"/>
      <c r="GD5259" s="2"/>
      <c r="GE5259" s="2"/>
      <c r="GF5259" s="2"/>
      <c r="GG5259" s="2"/>
      <c r="GH5259" s="2"/>
      <c r="GI5259" s="2"/>
      <c r="GJ5259" s="2"/>
      <c r="GK5259" s="2"/>
      <c r="GL5259" s="2"/>
      <c r="GM5259" s="2"/>
      <c r="GN5259" s="2"/>
      <c r="GO5259" s="2"/>
      <c r="GP5259" s="2"/>
      <c r="GQ5259" s="2"/>
      <c r="GR5259" s="2"/>
      <c r="GS5259" s="2"/>
      <c r="GT5259" s="2"/>
      <c r="GU5259" s="2"/>
      <c r="GV5259" s="2"/>
      <c r="GW5259" s="2"/>
      <c r="GX5259" s="2"/>
      <c r="GY5259" s="2"/>
      <c r="GZ5259" s="2"/>
      <c r="HA5259" s="2"/>
      <c r="HB5259" s="2"/>
      <c r="HC5259" s="2"/>
      <c r="HD5259" s="2"/>
      <c r="HE5259" s="2"/>
      <c r="HF5259" s="2"/>
      <c r="HG5259" s="2"/>
      <c r="HH5259" s="2"/>
      <c r="HI5259" s="2"/>
      <c r="HJ5259" s="2"/>
      <c r="HK5259" s="2"/>
      <c r="HL5259" s="2"/>
      <c r="HM5259" s="2"/>
      <c r="HN5259" s="2"/>
      <c r="HO5259" s="2"/>
      <c r="HP5259" s="2"/>
      <c r="HQ5259" s="2"/>
      <c r="HR5259" s="2"/>
      <c r="HS5259" s="2"/>
      <c r="HT5259" s="2"/>
      <c r="HU5259" s="2"/>
      <c r="HV5259" s="2"/>
      <c r="HW5259" s="2"/>
      <c r="HX5259" s="2"/>
      <c r="HY5259" s="2"/>
      <c r="HZ5259" s="2"/>
      <c r="IA5259" s="2"/>
      <c r="IB5259" s="2"/>
      <c r="IC5259" s="2"/>
      <c r="ID5259" s="2"/>
      <c r="IE5259" s="2"/>
      <c r="IF5259" s="2"/>
      <c r="IG5259" s="2"/>
      <c r="IH5259" s="2"/>
      <c r="II5259" s="2"/>
      <c r="IJ5259" s="2"/>
      <c r="IK5259" s="2"/>
      <c r="IL5259" s="2"/>
      <c r="IM5259" s="2"/>
      <c r="IN5259" s="2"/>
      <c r="IO5259" s="2"/>
      <c r="IP5259" s="2"/>
      <c r="IQ5259" s="2"/>
      <c r="IR5259" s="2"/>
      <c r="IS5259" s="2"/>
      <c r="IT5259" s="2"/>
      <c r="IU5259" s="2"/>
      <c r="IV5259" s="2"/>
    </row>
    <row r="5260" spans="1:256" s="51" customFormat="1">
      <c r="A5260" s="52"/>
      <c r="B5260" s="52">
        <v>0</v>
      </c>
      <c r="C5260" s="53"/>
      <c r="D5260" s="100">
        <v>1997</v>
      </c>
      <c r="E5260" s="139">
        <v>0</v>
      </c>
      <c r="F5260" s="139">
        <v>0</v>
      </c>
      <c r="G5260" s="139">
        <v>0</v>
      </c>
      <c r="H5260" s="139">
        <v>0</v>
      </c>
      <c r="I5260" s="139">
        <v>0</v>
      </c>
      <c r="J5260" s="139">
        <v>0</v>
      </c>
      <c r="K5260" s="139">
        <v>0</v>
      </c>
      <c r="L5260" s="139">
        <v>0</v>
      </c>
      <c r="M5260" s="139">
        <v>0</v>
      </c>
      <c r="N5260" s="44">
        <v>0</v>
      </c>
      <c r="O5260" s="2"/>
      <c r="P5260" s="139">
        <v>0</v>
      </c>
      <c r="Q5260" s="51">
        <v>0</v>
      </c>
      <c r="AI5260" s="2"/>
      <c r="AJ5260" s="2"/>
      <c r="AK5260" s="2"/>
      <c r="AL5260" s="2"/>
      <c r="AM5260" s="2"/>
      <c r="AN5260" s="2"/>
      <c r="AO5260" s="2"/>
      <c r="AP5260" s="2"/>
      <c r="AQ5260" s="2"/>
      <c r="AR5260" s="2"/>
      <c r="AS5260" s="2"/>
      <c r="AT5260" s="2"/>
      <c r="AU5260" s="2"/>
      <c r="AV5260" s="2"/>
      <c r="AW5260" s="2"/>
      <c r="AX5260" s="2"/>
      <c r="AY5260" s="2"/>
      <c r="AZ5260" s="2"/>
      <c r="BA5260" s="2"/>
      <c r="BB5260" s="2"/>
      <c r="BC5260" s="2"/>
      <c r="BD5260" s="2"/>
      <c r="BE5260" s="2"/>
      <c r="BF5260" s="2"/>
      <c r="BG5260" s="2"/>
      <c r="BH5260" s="2"/>
      <c r="BI5260" s="2"/>
      <c r="BJ5260" s="2"/>
      <c r="BK5260" s="2"/>
      <c r="BL5260" s="2"/>
      <c r="BM5260" s="2"/>
      <c r="BN5260" s="2"/>
      <c r="BO5260" s="2"/>
      <c r="BP5260" s="2"/>
      <c r="BQ5260" s="2"/>
      <c r="BR5260" s="2"/>
      <c r="BS5260" s="2"/>
      <c r="BT5260" s="2"/>
      <c r="BU5260" s="2"/>
      <c r="BV5260" s="2"/>
      <c r="BW5260" s="2"/>
      <c r="BX5260" s="2"/>
      <c r="BY5260" s="2"/>
      <c r="BZ5260" s="2"/>
      <c r="CA5260" s="2"/>
      <c r="CB5260" s="2"/>
      <c r="CC5260" s="2"/>
      <c r="CD5260" s="2"/>
      <c r="CE5260" s="2"/>
      <c r="CF5260" s="2"/>
      <c r="CG5260" s="2"/>
      <c r="CH5260" s="2"/>
      <c r="CI5260" s="2"/>
      <c r="CJ5260" s="2"/>
      <c r="CK5260" s="2"/>
      <c r="CL5260" s="2"/>
      <c r="CM5260" s="2"/>
      <c r="CN5260" s="2"/>
      <c r="CO5260" s="2"/>
      <c r="CP5260" s="2"/>
      <c r="CQ5260" s="2"/>
      <c r="CR5260" s="2"/>
      <c r="CS5260" s="2"/>
      <c r="CT5260" s="2"/>
      <c r="CU5260" s="2"/>
      <c r="CV5260" s="2"/>
      <c r="CW5260" s="2"/>
      <c r="CX5260" s="2"/>
      <c r="CY5260" s="2"/>
      <c r="CZ5260" s="2"/>
      <c r="DA5260" s="2"/>
      <c r="DB5260" s="2"/>
      <c r="DC5260" s="2"/>
      <c r="DD5260" s="2"/>
      <c r="DE5260" s="2"/>
      <c r="DF5260" s="2"/>
      <c r="DG5260" s="2"/>
      <c r="DH5260" s="2"/>
      <c r="DI5260" s="2"/>
      <c r="DJ5260" s="2"/>
      <c r="DK5260" s="2"/>
      <c r="DL5260" s="2"/>
      <c r="DM5260" s="2"/>
      <c r="DN5260" s="2"/>
      <c r="DO5260" s="2"/>
      <c r="DP5260" s="2"/>
      <c r="DQ5260" s="2"/>
      <c r="DR5260" s="2"/>
      <c r="DS5260" s="2"/>
      <c r="DT5260" s="2"/>
      <c r="DU5260" s="2"/>
      <c r="DV5260" s="2"/>
      <c r="DW5260" s="2"/>
      <c r="DX5260" s="2"/>
      <c r="DY5260" s="2"/>
      <c r="DZ5260" s="2"/>
      <c r="EA5260" s="2"/>
      <c r="EB5260" s="2"/>
      <c r="EC5260" s="2"/>
      <c r="ED5260" s="2"/>
      <c r="EE5260" s="2"/>
      <c r="EF5260" s="2"/>
      <c r="EG5260" s="2"/>
      <c r="EH5260" s="2"/>
      <c r="EI5260" s="2"/>
      <c r="EJ5260" s="2"/>
      <c r="EK5260" s="2"/>
      <c r="EL5260" s="2"/>
      <c r="EM5260" s="2"/>
      <c r="EN5260" s="2"/>
      <c r="EO5260" s="2"/>
      <c r="EP5260" s="2"/>
      <c r="EQ5260" s="2"/>
      <c r="ER5260" s="2"/>
      <c r="ES5260" s="2"/>
      <c r="ET5260" s="2"/>
      <c r="EU5260" s="2"/>
      <c r="EV5260" s="2"/>
      <c r="EW5260" s="2"/>
      <c r="EX5260" s="2"/>
      <c r="EY5260" s="2"/>
      <c r="EZ5260" s="2"/>
      <c r="FA5260" s="2"/>
      <c r="FB5260" s="2"/>
      <c r="FC5260" s="2"/>
      <c r="FD5260" s="2"/>
      <c r="FE5260" s="2"/>
      <c r="FF5260" s="2"/>
      <c r="FG5260" s="2"/>
      <c r="FH5260" s="2"/>
      <c r="FI5260" s="2"/>
      <c r="FJ5260" s="2"/>
      <c r="FK5260" s="2"/>
      <c r="FL5260" s="2"/>
      <c r="FM5260" s="2"/>
      <c r="FN5260" s="2"/>
      <c r="FO5260" s="2"/>
      <c r="FP5260" s="2"/>
      <c r="FQ5260" s="2"/>
      <c r="FR5260" s="2"/>
      <c r="FS5260" s="2"/>
      <c r="FT5260" s="2"/>
      <c r="FU5260" s="2"/>
      <c r="FV5260" s="2"/>
      <c r="FW5260" s="2"/>
      <c r="FX5260" s="2"/>
      <c r="FY5260" s="2"/>
      <c r="FZ5260" s="2"/>
      <c r="GA5260" s="2"/>
      <c r="GB5260" s="2"/>
      <c r="GC5260" s="2"/>
      <c r="GD5260" s="2"/>
      <c r="GE5260" s="2"/>
      <c r="GF5260" s="2"/>
      <c r="GG5260" s="2"/>
      <c r="GH5260" s="2"/>
      <c r="GI5260" s="2"/>
      <c r="GJ5260" s="2"/>
      <c r="GK5260" s="2"/>
      <c r="GL5260" s="2"/>
      <c r="GM5260" s="2"/>
      <c r="GN5260" s="2"/>
      <c r="GO5260" s="2"/>
      <c r="GP5260" s="2"/>
      <c r="GQ5260" s="2"/>
      <c r="GR5260" s="2"/>
      <c r="GS5260" s="2"/>
      <c r="GT5260" s="2"/>
      <c r="GU5260" s="2"/>
      <c r="GV5260" s="2"/>
      <c r="GW5260" s="2"/>
      <c r="GX5260" s="2"/>
      <c r="GY5260" s="2"/>
      <c r="GZ5260" s="2"/>
      <c r="HA5260" s="2"/>
      <c r="HB5260" s="2"/>
      <c r="HC5260" s="2"/>
      <c r="HD5260" s="2"/>
      <c r="HE5260" s="2"/>
      <c r="HF5260" s="2"/>
      <c r="HG5260" s="2"/>
      <c r="HH5260" s="2"/>
      <c r="HI5260" s="2"/>
      <c r="HJ5260" s="2"/>
      <c r="HK5260" s="2"/>
      <c r="HL5260" s="2"/>
      <c r="HM5260" s="2"/>
      <c r="HN5260" s="2"/>
      <c r="HO5260" s="2"/>
      <c r="HP5260" s="2"/>
      <c r="HQ5260" s="2"/>
      <c r="HR5260" s="2"/>
      <c r="HS5260" s="2"/>
      <c r="HT5260" s="2"/>
      <c r="HU5260" s="2"/>
      <c r="HV5260" s="2"/>
      <c r="HW5260" s="2"/>
      <c r="HX5260" s="2"/>
      <c r="HY5260" s="2"/>
      <c r="HZ5260" s="2"/>
      <c r="IA5260" s="2"/>
      <c r="IB5260" s="2"/>
      <c r="IC5260" s="2"/>
      <c r="ID5260" s="2"/>
      <c r="IE5260" s="2"/>
      <c r="IF5260" s="2"/>
      <c r="IG5260" s="2"/>
      <c r="IH5260" s="2"/>
      <c r="II5260" s="2"/>
      <c r="IJ5260" s="2"/>
      <c r="IK5260" s="2"/>
      <c r="IL5260" s="2"/>
      <c r="IM5260" s="2"/>
      <c r="IN5260" s="2"/>
      <c r="IO5260" s="2"/>
      <c r="IP5260" s="2"/>
      <c r="IQ5260" s="2"/>
      <c r="IR5260" s="2"/>
      <c r="IS5260" s="2"/>
      <c r="IT5260" s="2"/>
      <c r="IU5260" s="2"/>
      <c r="IV5260" s="2"/>
    </row>
    <row r="5261" spans="1:256" s="51" customFormat="1">
      <c r="A5261" s="52"/>
      <c r="B5261" s="52">
        <v>0</v>
      </c>
      <c r="C5261" s="53"/>
      <c r="D5261" s="100">
        <v>1998</v>
      </c>
      <c r="E5261" s="139">
        <v>0</v>
      </c>
      <c r="F5261" s="139">
        <v>0</v>
      </c>
      <c r="G5261" s="139">
        <v>0</v>
      </c>
      <c r="H5261" s="139">
        <v>0</v>
      </c>
      <c r="I5261" s="139">
        <v>0</v>
      </c>
      <c r="J5261" s="139">
        <v>0</v>
      </c>
      <c r="K5261" s="139">
        <v>0</v>
      </c>
      <c r="L5261" s="139">
        <v>0</v>
      </c>
      <c r="M5261" s="139">
        <v>0</v>
      </c>
      <c r="N5261" s="44">
        <v>0</v>
      </c>
      <c r="O5261" s="2"/>
      <c r="P5261" s="139">
        <v>0</v>
      </c>
      <c r="Q5261" s="51">
        <v>0</v>
      </c>
      <c r="AI5261" s="2"/>
      <c r="AJ5261" s="2"/>
      <c r="AK5261" s="2"/>
      <c r="AL5261" s="2"/>
      <c r="AM5261" s="2"/>
      <c r="AN5261" s="2"/>
      <c r="AO5261" s="2"/>
      <c r="AP5261" s="2"/>
      <c r="AQ5261" s="2"/>
      <c r="AR5261" s="2"/>
      <c r="AS5261" s="2"/>
      <c r="AT5261" s="2"/>
      <c r="AU5261" s="2"/>
      <c r="AV5261" s="2"/>
      <c r="AW5261" s="2"/>
      <c r="AX5261" s="2"/>
      <c r="AY5261" s="2"/>
      <c r="AZ5261" s="2"/>
      <c r="BA5261" s="2"/>
      <c r="BB5261" s="2"/>
      <c r="BC5261" s="2"/>
      <c r="BD5261" s="2"/>
      <c r="BE5261" s="2"/>
      <c r="BF5261" s="2"/>
      <c r="BG5261" s="2"/>
      <c r="BH5261" s="2"/>
      <c r="BI5261" s="2"/>
      <c r="BJ5261" s="2"/>
      <c r="BK5261" s="2"/>
      <c r="BL5261" s="2"/>
      <c r="BM5261" s="2"/>
      <c r="BN5261" s="2"/>
      <c r="BO5261" s="2"/>
      <c r="BP5261" s="2"/>
      <c r="BQ5261" s="2"/>
      <c r="BR5261" s="2"/>
      <c r="BS5261" s="2"/>
      <c r="BT5261" s="2"/>
      <c r="BU5261" s="2"/>
      <c r="BV5261" s="2"/>
      <c r="BW5261" s="2"/>
      <c r="BX5261" s="2"/>
      <c r="BY5261" s="2"/>
      <c r="BZ5261" s="2"/>
      <c r="CA5261" s="2"/>
      <c r="CB5261" s="2"/>
      <c r="CC5261" s="2"/>
      <c r="CD5261" s="2"/>
      <c r="CE5261" s="2"/>
      <c r="CF5261" s="2"/>
      <c r="CG5261" s="2"/>
      <c r="CH5261" s="2"/>
      <c r="CI5261" s="2"/>
      <c r="CJ5261" s="2"/>
      <c r="CK5261" s="2"/>
      <c r="CL5261" s="2"/>
      <c r="CM5261" s="2"/>
      <c r="CN5261" s="2"/>
      <c r="CO5261" s="2"/>
      <c r="CP5261" s="2"/>
      <c r="CQ5261" s="2"/>
      <c r="CR5261" s="2"/>
      <c r="CS5261" s="2"/>
      <c r="CT5261" s="2"/>
      <c r="CU5261" s="2"/>
      <c r="CV5261" s="2"/>
      <c r="CW5261" s="2"/>
      <c r="CX5261" s="2"/>
      <c r="CY5261" s="2"/>
      <c r="CZ5261" s="2"/>
      <c r="DA5261" s="2"/>
      <c r="DB5261" s="2"/>
      <c r="DC5261" s="2"/>
      <c r="DD5261" s="2"/>
      <c r="DE5261" s="2"/>
      <c r="DF5261" s="2"/>
      <c r="DG5261" s="2"/>
      <c r="DH5261" s="2"/>
      <c r="DI5261" s="2"/>
      <c r="DJ5261" s="2"/>
      <c r="DK5261" s="2"/>
      <c r="DL5261" s="2"/>
      <c r="DM5261" s="2"/>
      <c r="DN5261" s="2"/>
      <c r="DO5261" s="2"/>
      <c r="DP5261" s="2"/>
      <c r="DQ5261" s="2"/>
      <c r="DR5261" s="2"/>
      <c r="DS5261" s="2"/>
      <c r="DT5261" s="2"/>
      <c r="DU5261" s="2"/>
      <c r="DV5261" s="2"/>
      <c r="DW5261" s="2"/>
      <c r="DX5261" s="2"/>
      <c r="DY5261" s="2"/>
      <c r="DZ5261" s="2"/>
      <c r="EA5261" s="2"/>
      <c r="EB5261" s="2"/>
      <c r="EC5261" s="2"/>
      <c r="ED5261" s="2"/>
      <c r="EE5261" s="2"/>
      <c r="EF5261" s="2"/>
      <c r="EG5261" s="2"/>
      <c r="EH5261" s="2"/>
      <c r="EI5261" s="2"/>
      <c r="EJ5261" s="2"/>
      <c r="EK5261" s="2"/>
      <c r="EL5261" s="2"/>
      <c r="EM5261" s="2"/>
      <c r="EN5261" s="2"/>
      <c r="EO5261" s="2"/>
      <c r="EP5261" s="2"/>
      <c r="EQ5261" s="2"/>
      <c r="ER5261" s="2"/>
      <c r="ES5261" s="2"/>
      <c r="ET5261" s="2"/>
      <c r="EU5261" s="2"/>
      <c r="EV5261" s="2"/>
      <c r="EW5261" s="2"/>
      <c r="EX5261" s="2"/>
      <c r="EY5261" s="2"/>
      <c r="EZ5261" s="2"/>
      <c r="FA5261" s="2"/>
      <c r="FB5261" s="2"/>
      <c r="FC5261" s="2"/>
      <c r="FD5261" s="2"/>
      <c r="FE5261" s="2"/>
      <c r="FF5261" s="2"/>
      <c r="FG5261" s="2"/>
      <c r="FH5261" s="2"/>
      <c r="FI5261" s="2"/>
      <c r="FJ5261" s="2"/>
      <c r="FK5261" s="2"/>
      <c r="FL5261" s="2"/>
      <c r="FM5261" s="2"/>
      <c r="FN5261" s="2"/>
      <c r="FO5261" s="2"/>
      <c r="FP5261" s="2"/>
      <c r="FQ5261" s="2"/>
      <c r="FR5261" s="2"/>
      <c r="FS5261" s="2"/>
      <c r="FT5261" s="2"/>
      <c r="FU5261" s="2"/>
      <c r="FV5261" s="2"/>
      <c r="FW5261" s="2"/>
      <c r="FX5261" s="2"/>
      <c r="FY5261" s="2"/>
      <c r="FZ5261" s="2"/>
      <c r="GA5261" s="2"/>
      <c r="GB5261" s="2"/>
      <c r="GC5261" s="2"/>
      <c r="GD5261" s="2"/>
      <c r="GE5261" s="2"/>
      <c r="GF5261" s="2"/>
      <c r="GG5261" s="2"/>
      <c r="GH5261" s="2"/>
      <c r="GI5261" s="2"/>
      <c r="GJ5261" s="2"/>
      <c r="GK5261" s="2"/>
      <c r="GL5261" s="2"/>
      <c r="GM5261" s="2"/>
      <c r="GN5261" s="2"/>
      <c r="GO5261" s="2"/>
      <c r="GP5261" s="2"/>
      <c r="GQ5261" s="2"/>
      <c r="GR5261" s="2"/>
      <c r="GS5261" s="2"/>
      <c r="GT5261" s="2"/>
      <c r="GU5261" s="2"/>
      <c r="GV5261" s="2"/>
      <c r="GW5261" s="2"/>
      <c r="GX5261" s="2"/>
      <c r="GY5261" s="2"/>
      <c r="GZ5261" s="2"/>
      <c r="HA5261" s="2"/>
      <c r="HB5261" s="2"/>
      <c r="HC5261" s="2"/>
      <c r="HD5261" s="2"/>
      <c r="HE5261" s="2"/>
      <c r="HF5261" s="2"/>
      <c r="HG5261" s="2"/>
      <c r="HH5261" s="2"/>
      <c r="HI5261" s="2"/>
      <c r="HJ5261" s="2"/>
      <c r="HK5261" s="2"/>
      <c r="HL5261" s="2"/>
      <c r="HM5261" s="2"/>
      <c r="HN5261" s="2"/>
      <c r="HO5261" s="2"/>
      <c r="HP5261" s="2"/>
      <c r="HQ5261" s="2"/>
      <c r="HR5261" s="2"/>
      <c r="HS5261" s="2"/>
      <c r="HT5261" s="2"/>
      <c r="HU5261" s="2"/>
      <c r="HV5261" s="2"/>
      <c r="HW5261" s="2"/>
      <c r="HX5261" s="2"/>
      <c r="HY5261" s="2"/>
      <c r="HZ5261" s="2"/>
      <c r="IA5261" s="2"/>
      <c r="IB5261" s="2"/>
      <c r="IC5261" s="2"/>
      <c r="ID5261" s="2"/>
      <c r="IE5261" s="2"/>
      <c r="IF5261" s="2"/>
      <c r="IG5261" s="2"/>
      <c r="IH5261" s="2"/>
      <c r="II5261" s="2"/>
      <c r="IJ5261" s="2"/>
      <c r="IK5261" s="2"/>
      <c r="IL5261" s="2"/>
      <c r="IM5261" s="2"/>
      <c r="IN5261" s="2"/>
      <c r="IO5261" s="2"/>
      <c r="IP5261" s="2"/>
      <c r="IQ5261" s="2"/>
      <c r="IR5261" s="2"/>
      <c r="IS5261" s="2"/>
      <c r="IT5261" s="2"/>
      <c r="IU5261" s="2"/>
      <c r="IV5261" s="2"/>
    </row>
    <row r="5262" spans="1:256" s="51" customFormat="1">
      <c r="A5262" s="52"/>
      <c r="B5262" s="52">
        <v>0</v>
      </c>
      <c r="C5262" s="53"/>
      <c r="D5262" s="100">
        <v>1999</v>
      </c>
      <c r="E5262" s="139">
        <v>0</v>
      </c>
      <c r="F5262" s="139">
        <v>0</v>
      </c>
      <c r="G5262" s="139">
        <v>0</v>
      </c>
      <c r="H5262" s="139">
        <v>0</v>
      </c>
      <c r="I5262" s="139">
        <v>0</v>
      </c>
      <c r="J5262" s="139">
        <v>0</v>
      </c>
      <c r="K5262" s="139">
        <v>0</v>
      </c>
      <c r="L5262" s="139">
        <v>0</v>
      </c>
      <c r="M5262" s="139">
        <v>0</v>
      </c>
      <c r="N5262" s="44">
        <v>0</v>
      </c>
      <c r="O5262" s="2"/>
      <c r="P5262" s="139">
        <v>0</v>
      </c>
      <c r="Q5262" s="51">
        <v>0</v>
      </c>
      <c r="AI5262" s="2"/>
      <c r="AJ5262" s="2"/>
      <c r="AK5262" s="2"/>
      <c r="AL5262" s="2"/>
      <c r="AM5262" s="2"/>
      <c r="AN5262" s="2"/>
      <c r="AO5262" s="2"/>
      <c r="AP5262" s="2"/>
      <c r="AQ5262" s="2"/>
      <c r="AR5262" s="2"/>
      <c r="AS5262" s="2"/>
      <c r="AT5262" s="2"/>
      <c r="AU5262" s="2"/>
      <c r="AV5262" s="2"/>
      <c r="AW5262" s="2"/>
      <c r="AX5262" s="2"/>
      <c r="AY5262" s="2"/>
      <c r="AZ5262" s="2"/>
      <c r="BA5262" s="2"/>
      <c r="BB5262" s="2"/>
      <c r="BC5262" s="2"/>
      <c r="BD5262" s="2"/>
      <c r="BE5262" s="2"/>
      <c r="BF5262" s="2"/>
      <c r="BG5262" s="2"/>
      <c r="BH5262" s="2"/>
      <c r="BI5262" s="2"/>
      <c r="BJ5262" s="2"/>
      <c r="BK5262" s="2"/>
      <c r="BL5262" s="2"/>
      <c r="BM5262" s="2"/>
      <c r="BN5262" s="2"/>
      <c r="BO5262" s="2"/>
      <c r="BP5262" s="2"/>
      <c r="BQ5262" s="2"/>
      <c r="BR5262" s="2"/>
      <c r="BS5262" s="2"/>
      <c r="BT5262" s="2"/>
      <c r="BU5262" s="2"/>
      <c r="BV5262" s="2"/>
      <c r="BW5262" s="2"/>
      <c r="BX5262" s="2"/>
      <c r="BY5262" s="2"/>
      <c r="BZ5262" s="2"/>
      <c r="CA5262" s="2"/>
      <c r="CB5262" s="2"/>
      <c r="CC5262" s="2"/>
      <c r="CD5262" s="2"/>
      <c r="CE5262" s="2"/>
      <c r="CF5262" s="2"/>
      <c r="CG5262" s="2"/>
      <c r="CH5262" s="2"/>
      <c r="CI5262" s="2"/>
      <c r="CJ5262" s="2"/>
      <c r="CK5262" s="2"/>
      <c r="CL5262" s="2"/>
      <c r="CM5262" s="2"/>
      <c r="CN5262" s="2"/>
      <c r="CO5262" s="2"/>
      <c r="CP5262" s="2"/>
      <c r="CQ5262" s="2"/>
      <c r="CR5262" s="2"/>
      <c r="CS5262" s="2"/>
      <c r="CT5262" s="2"/>
      <c r="CU5262" s="2"/>
      <c r="CV5262" s="2"/>
      <c r="CW5262" s="2"/>
      <c r="CX5262" s="2"/>
      <c r="CY5262" s="2"/>
      <c r="CZ5262" s="2"/>
      <c r="DA5262" s="2"/>
      <c r="DB5262" s="2"/>
      <c r="DC5262" s="2"/>
      <c r="DD5262" s="2"/>
      <c r="DE5262" s="2"/>
      <c r="DF5262" s="2"/>
      <c r="DG5262" s="2"/>
      <c r="DH5262" s="2"/>
      <c r="DI5262" s="2"/>
      <c r="DJ5262" s="2"/>
      <c r="DK5262" s="2"/>
      <c r="DL5262" s="2"/>
      <c r="DM5262" s="2"/>
      <c r="DN5262" s="2"/>
      <c r="DO5262" s="2"/>
      <c r="DP5262" s="2"/>
      <c r="DQ5262" s="2"/>
      <c r="DR5262" s="2"/>
      <c r="DS5262" s="2"/>
      <c r="DT5262" s="2"/>
      <c r="DU5262" s="2"/>
      <c r="DV5262" s="2"/>
      <c r="DW5262" s="2"/>
      <c r="DX5262" s="2"/>
      <c r="DY5262" s="2"/>
      <c r="DZ5262" s="2"/>
      <c r="EA5262" s="2"/>
      <c r="EB5262" s="2"/>
      <c r="EC5262" s="2"/>
      <c r="ED5262" s="2"/>
      <c r="EE5262" s="2"/>
      <c r="EF5262" s="2"/>
      <c r="EG5262" s="2"/>
      <c r="EH5262" s="2"/>
      <c r="EI5262" s="2"/>
      <c r="EJ5262" s="2"/>
      <c r="EK5262" s="2"/>
      <c r="EL5262" s="2"/>
      <c r="EM5262" s="2"/>
      <c r="EN5262" s="2"/>
      <c r="EO5262" s="2"/>
      <c r="EP5262" s="2"/>
      <c r="EQ5262" s="2"/>
      <c r="ER5262" s="2"/>
      <c r="ES5262" s="2"/>
      <c r="ET5262" s="2"/>
      <c r="EU5262" s="2"/>
      <c r="EV5262" s="2"/>
      <c r="EW5262" s="2"/>
      <c r="EX5262" s="2"/>
      <c r="EY5262" s="2"/>
      <c r="EZ5262" s="2"/>
      <c r="FA5262" s="2"/>
      <c r="FB5262" s="2"/>
      <c r="FC5262" s="2"/>
      <c r="FD5262" s="2"/>
      <c r="FE5262" s="2"/>
      <c r="FF5262" s="2"/>
      <c r="FG5262" s="2"/>
      <c r="FH5262" s="2"/>
      <c r="FI5262" s="2"/>
      <c r="FJ5262" s="2"/>
      <c r="FK5262" s="2"/>
      <c r="FL5262" s="2"/>
      <c r="FM5262" s="2"/>
      <c r="FN5262" s="2"/>
      <c r="FO5262" s="2"/>
      <c r="FP5262" s="2"/>
      <c r="FQ5262" s="2"/>
      <c r="FR5262" s="2"/>
      <c r="FS5262" s="2"/>
      <c r="FT5262" s="2"/>
      <c r="FU5262" s="2"/>
      <c r="FV5262" s="2"/>
      <c r="FW5262" s="2"/>
      <c r="FX5262" s="2"/>
      <c r="FY5262" s="2"/>
      <c r="FZ5262" s="2"/>
      <c r="GA5262" s="2"/>
      <c r="GB5262" s="2"/>
      <c r="GC5262" s="2"/>
      <c r="GD5262" s="2"/>
      <c r="GE5262" s="2"/>
      <c r="GF5262" s="2"/>
      <c r="GG5262" s="2"/>
      <c r="GH5262" s="2"/>
      <c r="GI5262" s="2"/>
      <c r="GJ5262" s="2"/>
      <c r="GK5262" s="2"/>
      <c r="GL5262" s="2"/>
      <c r="GM5262" s="2"/>
      <c r="GN5262" s="2"/>
      <c r="GO5262" s="2"/>
      <c r="GP5262" s="2"/>
      <c r="GQ5262" s="2"/>
      <c r="GR5262" s="2"/>
      <c r="GS5262" s="2"/>
      <c r="GT5262" s="2"/>
      <c r="GU5262" s="2"/>
      <c r="GV5262" s="2"/>
      <c r="GW5262" s="2"/>
      <c r="GX5262" s="2"/>
      <c r="GY5262" s="2"/>
      <c r="GZ5262" s="2"/>
      <c r="HA5262" s="2"/>
      <c r="HB5262" s="2"/>
      <c r="HC5262" s="2"/>
      <c r="HD5262" s="2"/>
      <c r="HE5262" s="2"/>
      <c r="HF5262" s="2"/>
      <c r="HG5262" s="2"/>
      <c r="HH5262" s="2"/>
      <c r="HI5262" s="2"/>
      <c r="HJ5262" s="2"/>
      <c r="HK5262" s="2"/>
      <c r="HL5262" s="2"/>
      <c r="HM5262" s="2"/>
      <c r="HN5262" s="2"/>
      <c r="HO5262" s="2"/>
      <c r="HP5262" s="2"/>
      <c r="HQ5262" s="2"/>
      <c r="HR5262" s="2"/>
      <c r="HS5262" s="2"/>
      <c r="HT5262" s="2"/>
      <c r="HU5262" s="2"/>
      <c r="HV5262" s="2"/>
      <c r="HW5262" s="2"/>
      <c r="HX5262" s="2"/>
      <c r="HY5262" s="2"/>
      <c r="HZ5262" s="2"/>
      <c r="IA5262" s="2"/>
      <c r="IB5262" s="2"/>
      <c r="IC5262" s="2"/>
      <c r="ID5262" s="2"/>
      <c r="IE5262" s="2"/>
      <c r="IF5262" s="2"/>
      <c r="IG5262" s="2"/>
      <c r="IH5262" s="2"/>
      <c r="II5262" s="2"/>
      <c r="IJ5262" s="2"/>
      <c r="IK5262" s="2"/>
      <c r="IL5262" s="2"/>
      <c r="IM5262" s="2"/>
      <c r="IN5262" s="2"/>
      <c r="IO5262" s="2"/>
      <c r="IP5262" s="2"/>
      <c r="IQ5262" s="2"/>
      <c r="IR5262" s="2"/>
      <c r="IS5262" s="2"/>
      <c r="IT5262" s="2"/>
      <c r="IU5262" s="2"/>
      <c r="IV5262" s="2"/>
    </row>
    <row r="5263" spans="1:256" s="51" customFormat="1">
      <c r="A5263" s="52"/>
      <c r="B5263" s="52">
        <v>0</v>
      </c>
      <c r="C5263" s="53"/>
      <c r="D5263" s="100">
        <v>2000</v>
      </c>
      <c r="E5263" s="139">
        <v>0</v>
      </c>
      <c r="F5263" s="139">
        <v>0</v>
      </c>
      <c r="G5263" s="139">
        <v>0</v>
      </c>
      <c r="H5263" s="139">
        <v>0</v>
      </c>
      <c r="I5263" s="139">
        <v>0</v>
      </c>
      <c r="J5263" s="139">
        <v>0</v>
      </c>
      <c r="K5263" s="139">
        <v>0</v>
      </c>
      <c r="L5263" s="139">
        <v>0</v>
      </c>
      <c r="M5263" s="139">
        <v>0</v>
      </c>
      <c r="N5263" s="44">
        <v>0</v>
      </c>
      <c r="O5263" s="2"/>
      <c r="P5263" s="139">
        <v>0</v>
      </c>
      <c r="Q5263" s="51">
        <v>0</v>
      </c>
      <c r="AI5263" s="2"/>
      <c r="AJ5263" s="2"/>
      <c r="AK5263" s="2"/>
      <c r="AL5263" s="2"/>
      <c r="AM5263" s="2"/>
      <c r="AN5263" s="2"/>
      <c r="AO5263" s="2"/>
      <c r="AP5263" s="2"/>
      <c r="AQ5263" s="2"/>
      <c r="AR5263" s="2"/>
      <c r="AS5263" s="2"/>
      <c r="AT5263" s="2"/>
      <c r="AU5263" s="2"/>
      <c r="AV5263" s="2"/>
      <c r="AW5263" s="2"/>
      <c r="AX5263" s="2"/>
      <c r="AY5263" s="2"/>
      <c r="AZ5263" s="2"/>
      <c r="BA5263" s="2"/>
      <c r="BB5263" s="2"/>
      <c r="BC5263" s="2"/>
      <c r="BD5263" s="2"/>
      <c r="BE5263" s="2"/>
      <c r="BF5263" s="2"/>
      <c r="BG5263" s="2"/>
      <c r="BH5263" s="2"/>
      <c r="BI5263" s="2"/>
      <c r="BJ5263" s="2"/>
      <c r="BK5263" s="2"/>
      <c r="BL5263" s="2"/>
      <c r="BM5263" s="2"/>
      <c r="BN5263" s="2"/>
      <c r="BO5263" s="2"/>
      <c r="BP5263" s="2"/>
      <c r="BQ5263" s="2"/>
      <c r="BR5263" s="2"/>
      <c r="BS5263" s="2"/>
      <c r="BT5263" s="2"/>
      <c r="BU5263" s="2"/>
      <c r="BV5263" s="2"/>
      <c r="BW5263" s="2"/>
      <c r="BX5263" s="2"/>
      <c r="BY5263" s="2"/>
      <c r="BZ5263" s="2"/>
      <c r="CA5263" s="2"/>
      <c r="CB5263" s="2"/>
      <c r="CC5263" s="2"/>
      <c r="CD5263" s="2"/>
      <c r="CE5263" s="2"/>
      <c r="CF5263" s="2"/>
      <c r="CG5263" s="2"/>
      <c r="CH5263" s="2"/>
      <c r="CI5263" s="2"/>
      <c r="CJ5263" s="2"/>
      <c r="CK5263" s="2"/>
      <c r="CL5263" s="2"/>
      <c r="CM5263" s="2"/>
      <c r="CN5263" s="2"/>
      <c r="CO5263" s="2"/>
      <c r="CP5263" s="2"/>
      <c r="CQ5263" s="2"/>
      <c r="CR5263" s="2"/>
      <c r="CS5263" s="2"/>
      <c r="CT5263" s="2"/>
      <c r="CU5263" s="2"/>
      <c r="CV5263" s="2"/>
      <c r="CW5263" s="2"/>
      <c r="CX5263" s="2"/>
      <c r="CY5263" s="2"/>
      <c r="CZ5263" s="2"/>
      <c r="DA5263" s="2"/>
      <c r="DB5263" s="2"/>
      <c r="DC5263" s="2"/>
      <c r="DD5263" s="2"/>
      <c r="DE5263" s="2"/>
      <c r="DF5263" s="2"/>
      <c r="DG5263" s="2"/>
      <c r="DH5263" s="2"/>
      <c r="DI5263" s="2"/>
      <c r="DJ5263" s="2"/>
      <c r="DK5263" s="2"/>
      <c r="DL5263" s="2"/>
      <c r="DM5263" s="2"/>
      <c r="DN5263" s="2"/>
      <c r="DO5263" s="2"/>
      <c r="DP5263" s="2"/>
      <c r="DQ5263" s="2"/>
      <c r="DR5263" s="2"/>
      <c r="DS5263" s="2"/>
      <c r="DT5263" s="2"/>
      <c r="DU5263" s="2"/>
      <c r="DV5263" s="2"/>
      <c r="DW5263" s="2"/>
      <c r="DX5263" s="2"/>
      <c r="DY5263" s="2"/>
      <c r="DZ5263" s="2"/>
      <c r="EA5263" s="2"/>
      <c r="EB5263" s="2"/>
      <c r="EC5263" s="2"/>
      <c r="ED5263" s="2"/>
      <c r="EE5263" s="2"/>
      <c r="EF5263" s="2"/>
      <c r="EG5263" s="2"/>
      <c r="EH5263" s="2"/>
      <c r="EI5263" s="2"/>
      <c r="EJ5263" s="2"/>
      <c r="EK5263" s="2"/>
      <c r="EL5263" s="2"/>
      <c r="EM5263" s="2"/>
      <c r="EN5263" s="2"/>
      <c r="EO5263" s="2"/>
      <c r="EP5263" s="2"/>
      <c r="EQ5263" s="2"/>
      <c r="ER5263" s="2"/>
      <c r="ES5263" s="2"/>
      <c r="ET5263" s="2"/>
      <c r="EU5263" s="2"/>
      <c r="EV5263" s="2"/>
      <c r="EW5263" s="2"/>
      <c r="EX5263" s="2"/>
      <c r="EY5263" s="2"/>
      <c r="EZ5263" s="2"/>
      <c r="FA5263" s="2"/>
      <c r="FB5263" s="2"/>
      <c r="FC5263" s="2"/>
      <c r="FD5263" s="2"/>
      <c r="FE5263" s="2"/>
      <c r="FF5263" s="2"/>
      <c r="FG5263" s="2"/>
      <c r="FH5263" s="2"/>
      <c r="FI5263" s="2"/>
      <c r="FJ5263" s="2"/>
      <c r="FK5263" s="2"/>
      <c r="FL5263" s="2"/>
      <c r="FM5263" s="2"/>
      <c r="FN5263" s="2"/>
      <c r="FO5263" s="2"/>
      <c r="FP5263" s="2"/>
      <c r="FQ5263" s="2"/>
      <c r="FR5263" s="2"/>
      <c r="FS5263" s="2"/>
      <c r="FT5263" s="2"/>
      <c r="FU5263" s="2"/>
      <c r="FV5263" s="2"/>
      <c r="FW5263" s="2"/>
      <c r="FX5263" s="2"/>
      <c r="FY5263" s="2"/>
      <c r="FZ5263" s="2"/>
      <c r="GA5263" s="2"/>
      <c r="GB5263" s="2"/>
      <c r="GC5263" s="2"/>
      <c r="GD5263" s="2"/>
      <c r="GE5263" s="2"/>
      <c r="GF5263" s="2"/>
      <c r="GG5263" s="2"/>
      <c r="GH5263" s="2"/>
      <c r="GI5263" s="2"/>
      <c r="GJ5263" s="2"/>
      <c r="GK5263" s="2"/>
      <c r="GL5263" s="2"/>
      <c r="GM5263" s="2"/>
      <c r="GN5263" s="2"/>
      <c r="GO5263" s="2"/>
      <c r="GP5263" s="2"/>
      <c r="GQ5263" s="2"/>
      <c r="GR5263" s="2"/>
      <c r="GS5263" s="2"/>
      <c r="GT5263" s="2"/>
      <c r="GU5263" s="2"/>
      <c r="GV5263" s="2"/>
      <c r="GW5263" s="2"/>
      <c r="GX5263" s="2"/>
      <c r="GY5263" s="2"/>
      <c r="GZ5263" s="2"/>
      <c r="HA5263" s="2"/>
      <c r="HB5263" s="2"/>
      <c r="HC5263" s="2"/>
      <c r="HD5263" s="2"/>
      <c r="HE5263" s="2"/>
      <c r="HF5263" s="2"/>
      <c r="HG5263" s="2"/>
      <c r="HH5263" s="2"/>
      <c r="HI5263" s="2"/>
      <c r="HJ5263" s="2"/>
      <c r="HK5263" s="2"/>
      <c r="HL5263" s="2"/>
      <c r="HM5263" s="2"/>
      <c r="HN5263" s="2"/>
      <c r="HO5263" s="2"/>
      <c r="HP5263" s="2"/>
      <c r="HQ5263" s="2"/>
      <c r="HR5263" s="2"/>
      <c r="HS5263" s="2"/>
      <c r="HT5263" s="2"/>
      <c r="HU5263" s="2"/>
      <c r="HV5263" s="2"/>
      <c r="HW5263" s="2"/>
      <c r="HX5263" s="2"/>
      <c r="HY5263" s="2"/>
      <c r="HZ5263" s="2"/>
      <c r="IA5263" s="2"/>
      <c r="IB5263" s="2"/>
      <c r="IC5263" s="2"/>
      <c r="ID5263" s="2"/>
      <c r="IE5263" s="2"/>
      <c r="IF5263" s="2"/>
      <c r="IG5263" s="2"/>
      <c r="IH5263" s="2"/>
      <c r="II5263" s="2"/>
      <c r="IJ5263" s="2"/>
      <c r="IK5263" s="2"/>
      <c r="IL5263" s="2"/>
      <c r="IM5263" s="2"/>
      <c r="IN5263" s="2"/>
      <c r="IO5263" s="2"/>
      <c r="IP5263" s="2"/>
      <c r="IQ5263" s="2"/>
      <c r="IR5263" s="2"/>
      <c r="IS5263" s="2"/>
      <c r="IT5263" s="2"/>
      <c r="IU5263" s="2"/>
      <c r="IV5263" s="2"/>
    </row>
    <row r="5264" spans="1:256" s="51" customFormat="1">
      <c r="A5264" s="52"/>
      <c r="B5264" s="52">
        <v>0</v>
      </c>
      <c r="C5264" s="53"/>
      <c r="D5264" s="100">
        <v>2001</v>
      </c>
      <c r="E5264" s="139">
        <v>0</v>
      </c>
      <c r="F5264" s="139">
        <v>0</v>
      </c>
      <c r="G5264" s="139">
        <v>0</v>
      </c>
      <c r="H5264" s="139">
        <v>0</v>
      </c>
      <c r="I5264" s="139">
        <v>0</v>
      </c>
      <c r="J5264" s="139">
        <v>0</v>
      </c>
      <c r="K5264" s="139">
        <v>0</v>
      </c>
      <c r="L5264" s="139">
        <v>0</v>
      </c>
      <c r="M5264" s="139">
        <v>0</v>
      </c>
      <c r="N5264" s="44">
        <v>0</v>
      </c>
      <c r="O5264" s="2"/>
      <c r="P5264" s="139">
        <v>0</v>
      </c>
      <c r="Q5264" s="51">
        <v>0</v>
      </c>
      <c r="AI5264" s="2"/>
      <c r="AJ5264" s="2"/>
      <c r="AK5264" s="2"/>
      <c r="AL5264" s="2"/>
      <c r="AM5264" s="2"/>
      <c r="AN5264" s="2"/>
      <c r="AO5264" s="2"/>
      <c r="AP5264" s="2"/>
      <c r="AQ5264" s="2"/>
      <c r="AR5264" s="2"/>
      <c r="AS5264" s="2"/>
      <c r="AT5264" s="2"/>
      <c r="AU5264" s="2"/>
      <c r="AV5264" s="2"/>
      <c r="AW5264" s="2"/>
      <c r="AX5264" s="2"/>
      <c r="AY5264" s="2"/>
      <c r="AZ5264" s="2"/>
      <c r="BA5264" s="2"/>
      <c r="BB5264" s="2"/>
      <c r="BC5264" s="2"/>
      <c r="BD5264" s="2"/>
      <c r="BE5264" s="2"/>
      <c r="BF5264" s="2"/>
      <c r="BG5264" s="2"/>
      <c r="BH5264" s="2"/>
      <c r="BI5264" s="2"/>
      <c r="BJ5264" s="2"/>
      <c r="BK5264" s="2"/>
      <c r="BL5264" s="2"/>
      <c r="BM5264" s="2"/>
      <c r="BN5264" s="2"/>
      <c r="BO5264" s="2"/>
      <c r="BP5264" s="2"/>
      <c r="BQ5264" s="2"/>
      <c r="BR5264" s="2"/>
      <c r="BS5264" s="2"/>
      <c r="BT5264" s="2"/>
      <c r="BU5264" s="2"/>
      <c r="BV5264" s="2"/>
      <c r="BW5264" s="2"/>
      <c r="BX5264" s="2"/>
      <c r="BY5264" s="2"/>
      <c r="BZ5264" s="2"/>
      <c r="CA5264" s="2"/>
      <c r="CB5264" s="2"/>
      <c r="CC5264" s="2"/>
      <c r="CD5264" s="2"/>
      <c r="CE5264" s="2"/>
      <c r="CF5264" s="2"/>
      <c r="CG5264" s="2"/>
      <c r="CH5264" s="2"/>
      <c r="CI5264" s="2"/>
      <c r="CJ5264" s="2"/>
      <c r="CK5264" s="2"/>
      <c r="CL5264" s="2"/>
      <c r="CM5264" s="2"/>
      <c r="CN5264" s="2"/>
      <c r="CO5264" s="2"/>
      <c r="CP5264" s="2"/>
      <c r="CQ5264" s="2"/>
      <c r="CR5264" s="2"/>
      <c r="CS5264" s="2"/>
      <c r="CT5264" s="2"/>
      <c r="CU5264" s="2"/>
      <c r="CV5264" s="2"/>
      <c r="CW5264" s="2"/>
      <c r="CX5264" s="2"/>
      <c r="CY5264" s="2"/>
      <c r="CZ5264" s="2"/>
      <c r="DA5264" s="2"/>
      <c r="DB5264" s="2"/>
      <c r="DC5264" s="2"/>
      <c r="DD5264" s="2"/>
      <c r="DE5264" s="2"/>
      <c r="DF5264" s="2"/>
      <c r="DG5264" s="2"/>
      <c r="DH5264" s="2"/>
      <c r="DI5264" s="2"/>
      <c r="DJ5264" s="2"/>
      <c r="DK5264" s="2"/>
      <c r="DL5264" s="2"/>
      <c r="DM5264" s="2"/>
      <c r="DN5264" s="2"/>
      <c r="DO5264" s="2"/>
      <c r="DP5264" s="2"/>
      <c r="DQ5264" s="2"/>
      <c r="DR5264" s="2"/>
      <c r="DS5264" s="2"/>
      <c r="DT5264" s="2"/>
      <c r="DU5264" s="2"/>
      <c r="DV5264" s="2"/>
      <c r="DW5264" s="2"/>
      <c r="DX5264" s="2"/>
      <c r="DY5264" s="2"/>
      <c r="DZ5264" s="2"/>
      <c r="EA5264" s="2"/>
      <c r="EB5264" s="2"/>
      <c r="EC5264" s="2"/>
      <c r="ED5264" s="2"/>
      <c r="EE5264" s="2"/>
      <c r="EF5264" s="2"/>
      <c r="EG5264" s="2"/>
      <c r="EH5264" s="2"/>
      <c r="EI5264" s="2"/>
      <c r="EJ5264" s="2"/>
      <c r="EK5264" s="2"/>
      <c r="EL5264" s="2"/>
      <c r="EM5264" s="2"/>
      <c r="EN5264" s="2"/>
      <c r="EO5264" s="2"/>
      <c r="EP5264" s="2"/>
      <c r="EQ5264" s="2"/>
      <c r="ER5264" s="2"/>
      <c r="ES5264" s="2"/>
      <c r="ET5264" s="2"/>
      <c r="EU5264" s="2"/>
      <c r="EV5264" s="2"/>
      <c r="EW5264" s="2"/>
      <c r="EX5264" s="2"/>
      <c r="EY5264" s="2"/>
      <c r="EZ5264" s="2"/>
      <c r="FA5264" s="2"/>
      <c r="FB5264" s="2"/>
      <c r="FC5264" s="2"/>
      <c r="FD5264" s="2"/>
      <c r="FE5264" s="2"/>
      <c r="FF5264" s="2"/>
      <c r="FG5264" s="2"/>
      <c r="FH5264" s="2"/>
      <c r="FI5264" s="2"/>
      <c r="FJ5264" s="2"/>
      <c r="FK5264" s="2"/>
      <c r="FL5264" s="2"/>
      <c r="FM5264" s="2"/>
      <c r="FN5264" s="2"/>
      <c r="FO5264" s="2"/>
      <c r="FP5264" s="2"/>
      <c r="FQ5264" s="2"/>
      <c r="FR5264" s="2"/>
      <c r="FS5264" s="2"/>
      <c r="FT5264" s="2"/>
      <c r="FU5264" s="2"/>
      <c r="FV5264" s="2"/>
      <c r="FW5264" s="2"/>
      <c r="FX5264" s="2"/>
      <c r="FY5264" s="2"/>
      <c r="FZ5264" s="2"/>
      <c r="GA5264" s="2"/>
      <c r="GB5264" s="2"/>
      <c r="GC5264" s="2"/>
      <c r="GD5264" s="2"/>
      <c r="GE5264" s="2"/>
      <c r="GF5264" s="2"/>
      <c r="GG5264" s="2"/>
      <c r="GH5264" s="2"/>
      <c r="GI5264" s="2"/>
      <c r="GJ5264" s="2"/>
      <c r="GK5264" s="2"/>
      <c r="GL5264" s="2"/>
      <c r="GM5264" s="2"/>
      <c r="GN5264" s="2"/>
      <c r="GO5264" s="2"/>
      <c r="GP5264" s="2"/>
      <c r="GQ5264" s="2"/>
      <c r="GR5264" s="2"/>
      <c r="GS5264" s="2"/>
      <c r="GT5264" s="2"/>
      <c r="GU5264" s="2"/>
      <c r="GV5264" s="2"/>
      <c r="GW5264" s="2"/>
      <c r="GX5264" s="2"/>
      <c r="GY5264" s="2"/>
      <c r="GZ5264" s="2"/>
      <c r="HA5264" s="2"/>
      <c r="HB5264" s="2"/>
      <c r="HC5264" s="2"/>
      <c r="HD5264" s="2"/>
      <c r="HE5264" s="2"/>
      <c r="HF5264" s="2"/>
      <c r="HG5264" s="2"/>
      <c r="HH5264" s="2"/>
      <c r="HI5264" s="2"/>
      <c r="HJ5264" s="2"/>
      <c r="HK5264" s="2"/>
      <c r="HL5264" s="2"/>
      <c r="HM5264" s="2"/>
      <c r="HN5264" s="2"/>
      <c r="HO5264" s="2"/>
      <c r="HP5264" s="2"/>
      <c r="HQ5264" s="2"/>
      <c r="HR5264" s="2"/>
      <c r="HS5264" s="2"/>
      <c r="HT5264" s="2"/>
      <c r="HU5264" s="2"/>
      <c r="HV5264" s="2"/>
      <c r="HW5264" s="2"/>
      <c r="HX5264" s="2"/>
      <c r="HY5264" s="2"/>
      <c r="HZ5264" s="2"/>
      <c r="IA5264" s="2"/>
      <c r="IB5264" s="2"/>
      <c r="IC5264" s="2"/>
      <c r="ID5264" s="2"/>
      <c r="IE5264" s="2"/>
      <c r="IF5264" s="2"/>
      <c r="IG5264" s="2"/>
      <c r="IH5264" s="2"/>
      <c r="II5264" s="2"/>
      <c r="IJ5264" s="2"/>
      <c r="IK5264" s="2"/>
      <c r="IL5264" s="2"/>
      <c r="IM5264" s="2"/>
      <c r="IN5264" s="2"/>
      <c r="IO5264" s="2"/>
      <c r="IP5264" s="2"/>
      <c r="IQ5264" s="2"/>
      <c r="IR5264" s="2"/>
      <c r="IS5264" s="2"/>
      <c r="IT5264" s="2"/>
      <c r="IU5264" s="2"/>
      <c r="IV5264" s="2"/>
    </row>
    <row r="5265" spans="1:256" s="51" customFormat="1">
      <c r="A5265" s="52"/>
      <c r="B5265" s="52">
        <v>0</v>
      </c>
      <c r="C5265" s="53"/>
      <c r="D5265" s="100">
        <v>2002</v>
      </c>
      <c r="E5265" s="139">
        <v>0</v>
      </c>
      <c r="F5265" s="139">
        <v>0</v>
      </c>
      <c r="G5265" s="139">
        <v>0</v>
      </c>
      <c r="H5265" s="139">
        <v>0</v>
      </c>
      <c r="I5265" s="139">
        <v>0</v>
      </c>
      <c r="J5265" s="139">
        <v>0</v>
      </c>
      <c r="K5265" s="139">
        <v>0</v>
      </c>
      <c r="L5265" s="139">
        <v>0</v>
      </c>
      <c r="M5265" s="139">
        <v>0</v>
      </c>
      <c r="N5265" s="44">
        <v>0</v>
      </c>
      <c r="O5265" s="2"/>
      <c r="P5265" s="139">
        <v>0</v>
      </c>
      <c r="Q5265" s="51">
        <v>0</v>
      </c>
      <c r="AI5265" s="2"/>
      <c r="AJ5265" s="2"/>
      <c r="AK5265" s="2"/>
      <c r="AL5265" s="2"/>
      <c r="AM5265" s="2"/>
      <c r="AN5265" s="2"/>
      <c r="AO5265" s="2"/>
      <c r="AP5265" s="2"/>
      <c r="AQ5265" s="2"/>
      <c r="AR5265" s="2"/>
      <c r="AS5265" s="2"/>
      <c r="AT5265" s="2"/>
      <c r="AU5265" s="2"/>
      <c r="AV5265" s="2"/>
      <c r="AW5265" s="2"/>
      <c r="AX5265" s="2"/>
      <c r="AY5265" s="2"/>
      <c r="AZ5265" s="2"/>
      <c r="BA5265" s="2"/>
      <c r="BB5265" s="2"/>
      <c r="BC5265" s="2"/>
      <c r="BD5265" s="2"/>
      <c r="BE5265" s="2"/>
      <c r="BF5265" s="2"/>
      <c r="BG5265" s="2"/>
      <c r="BH5265" s="2"/>
      <c r="BI5265" s="2"/>
      <c r="BJ5265" s="2"/>
      <c r="BK5265" s="2"/>
      <c r="BL5265" s="2"/>
      <c r="BM5265" s="2"/>
      <c r="BN5265" s="2"/>
      <c r="BO5265" s="2"/>
      <c r="BP5265" s="2"/>
      <c r="BQ5265" s="2"/>
      <c r="BR5265" s="2"/>
      <c r="BS5265" s="2"/>
      <c r="BT5265" s="2"/>
      <c r="BU5265" s="2"/>
      <c r="BV5265" s="2"/>
      <c r="BW5265" s="2"/>
      <c r="BX5265" s="2"/>
      <c r="BY5265" s="2"/>
      <c r="BZ5265" s="2"/>
      <c r="CA5265" s="2"/>
      <c r="CB5265" s="2"/>
      <c r="CC5265" s="2"/>
      <c r="CD5265" s="2"/>
      <c r="CE5265" s="2"/>
      <c r="CF5265" s="2"/>
      <c r="CG5265" s="2"/>
      <c r="CH5265" s="2"/>
      <c r="CI5265" s="2"/>
      <c r="CJ5265" s="2"/>
      <c r="CK5265" s="2"/>
      <c r="CL5265" s="2"/>
      <c r="CM5265" s="2"/>
      <c r="CN5265" s="2"/>
      <c r="CO5265" s="2"/>
      <c r="CP5265" s="2"/>
      <c r="CQ5265" s="2"/>
      <c r="CR5265" s="2"/>
      <c r="CS5265" s="2"/>
      <c r="CT5265" s="2"/>
      <c r="CU5265" s="2"/>
      <c r="CV5265" s="2"/>
      <c r="CW5265" s="2"/>
      <c r="CX5265" s="2"/>
      <c r="CY5265" s="2"/>
      <c r="CZ5265" s="2"/>
      <c r="DA5265" s="2"/>
      <c r="DB5265" s="2"/>
      <c r="DC5265" s="2"/>
      <c r="DD5265" s="2"/>
      <c r="DE5265" s="2"/>
      <c r="DF5265" s="2"/>
      <c r="DG5265" s="2"/>
      <c r="DH5265" s="2"/>
      <c r="DI5265" s="2"/>
      <c r="DJ5265" s="2"/>
      <c r="DK5265" s="2"/>
      <c r="DL5265" s="2"/>
      <c r="DM5265" s="2"/>
      <c r="DN5265" s="2"/>
      <c r="DO5265" s="2"/>
      <c r="DP5265" s="2"/>
      <c r="DQ5265" s="2"/>
      <c r="DR5265" s="2"/>
      <c r="DS5265" s="2"/>
      <c r="DT5265" s="2"/>
      <c r="DU5265" s="2"/>
      <c r="DV5265" s="2"/>
      <c r="DW5265" s="2"/>
      <c r="DX5265" s="2"/>
      <c r="DY5265" s="2"/>
      <c r="DZ5265" s="2"/>
      <c r="EA5265" s="2"/>
      <c r="EB5265" s="2"/>
      <c r="EC5265" s="2"/>
      <c r="ED5265" s="2"/>
      <c r="EE5265" s="2"/>
      <c r="EF5265" s="2"/>
      <c r="EG5265" s="2"/>
      <c r="EH5265" s="2"/>
      <c r="EI5265" s="2"/>
      <c r="EJ5265" s="2"/>
      <c r="EK5265" s="2"/>
      <c r="EL5265" s="2"/>
      <c r="EM5265" s="2"/>
      <c r="EN5265" s="2"/>
      <c r="EO5265" s="2"/>
      <c r="EP5265" s="2"/>
      <c r="EQ5265" s="2"/>
      <c r="ER5265" s="2"/>
      <c r="ES5265" s="2"/>
      <c r="ET5265" s="2"/>
      <c r="EU5265" s="2"/>
      <c r="EV5265" s="2"/>
      <c r="EW5265" s="2"/>
      <c r="EX5265" s="2"/>
      <c r="EY5265" s="2"/>
      <c r="EZ5265" s="2"/>
      <c r="FA5265" s="2"/>
      <c r="FB5265" s="2"/>
      <c r="FC5265" s="2"/>
      <c r="FD5265" s="2"/>
      <c r="FE5265" s="2"/>
      <c r="FF5265" s="2"/>
      <c r="FG5265" s="2"/>
      <c r="FH5265" s="2"/>
      <c r="FI5265" s="2"/>
      <c r="FJ5265" s="2"/>
      <c r="FK5265" s="2"/>
      <c r="FL5265" s="2"/>
      <c r="FM5265" s="2"/>
      <c r="FN5265" s="2"/>
      <c r="FO5265" s="2"/>
      <c r="FP5265" s="2"/>
      <c r="FQ5265" s="2"/>
      <c r="FR5265" s="2"/>
      <c r="FS5265" s="2"/>
      <c r="FT5265" s="2"/>
      <c r="FU5265" s="2"/>
      <c r="FV5265" s="2"/>
      <c r="FW5265" s="2"/>
      <c r="FX5265" s="2"/>
      <c r="FY5265" s="2"/>
      <c r="FZ5265" s="2"/>
      <c r="GA5265" s="2"/>
      <c r="GB5265" s="2"/>
      <c r="GC5265" s="2"/>
      <c r="GD5265" s="2"/>
      <c r="GE5265" s="2"/>
      <c r="GF5265" s="2"/>
      <c r="GG5265" s="2"/>
      <c r="GH5265" s="2"/>
      <c r="GI5265" s="2"/>
      <c r="GJ5265" s="2"/>
      <c r="GK5265" s="2"/>
      <c r="GL5265" s="2"/>
      <c r="GM5265" s="2"/>
      <c r="GN5265" s="2"/>
      <c r="GO5265" s="2"/>
      <c r="GP5265" s="2"/>
      <c r="GQ5265" s="2"/>
      <c r="GR5265" s="2"/>
      <c r="GS5265" s="2"/>
      <c r="GT5265" s="2"/>
      <c r="GU5265" s="2"/>
      <c r="GV5265" s="2"/>
      <c r="GW5265" s="2"/>
      <c r="GX5265" s="2"/>
      <c r="GY5265" s="2"/>
      <c r="GZ5265" s="2"/>
      <c r="HA5265" s="2"/>
      <c r="HB5265" s="2"/>
      <c r="HC5265" s="2"/>
      <c r="HD5265" s="2"/>
      <c r="HE5265" s="2"/>
      <c r="HF5265" s="2"/>
      <c r="HG5265" s="2"/>
      <c r="HH5265" s="2"/>
      <c r="HI5265" s="2"/>
      <c r="HJ5265" s="2"/>
      <c r="HK5265" s="2"/>
      <c r="HL5265" s="2"/>
      <c r="HM5265" s="2"/>
      <c r="HN5265" s="2"/>
      <c r="HO5265" s="2"/>
      <c r="HP5265" s="2"/>
      <c r="HQ5265" s="2"/>
      <c r="HR5265" s="2"/>
      <c r="HS5265" s="2"/>
      <c r="HT5265" s="2"/>
      <c r="HU5265" s="2"/>
      <c r="HV5265" s="2"/>
      <c r="HW5265" s="2"/>
      <c r="HX5265" s="2"/>
      <c r="HY5265" s="2"/>
      <c r="HZ5265" s="2"/>
      <c r="IA5265" s="2"/>
      <c r="IB5265" s="2"/>
      <c r="IC5265" s="2"/>
      <c r="ID5265" s="2"/>
      <c r="IE5265" s="2"/>
      <c r="IF5265" s="2"/>
      <c r="IG5265" s="2"/>
      <c r="IH5265" s="2"/>
      <c r="II5265" s="2"/>
      <c r="IJ5265" s="2"/>
      <c r="IK5265" s="2"/>
      <c r="IL5265" s="2"/>
      <c r="IM5265" s="2"/>
      <c r="IN5265" s="2"/>
      <c r="IO5265" s="2"/>
      <c r="IP5265" s="2"/>
      <c r="IQ5265" s="2"/>
      <c r="IR5265" s="2"/>
      <c r="IS5265" s="2"/>
      <c r="IT5265" s="2"/>
      <c r="IU5265" s="2"/>
      <c r="IV5265" s="2"/>
    </row>
    <row r="5266" spans="1:256" s="51" customFormat="1">
      <c r="A5266" s="52"/>
      <c r="B5266" s="52">
        <v>0</v>
      </c>
      <c r="C5266" s="53"/>
      <c r="D5266" s="100">
        <v>2003</v>
      </c>
      <c r="E5266" s="139">
        <v>0</v>
      </c>
      <c r="F5266" s="139">
        <v>0</v>
      </c>
      <c r="G5266" s="139">
        <v>0</v>
      </c>
      <c r="H5266" s="139">
        <v>0</v>
      </c>
      <c r="I5266" s="139">
        <v>0</v>
      </c>
      <c r="J5266" s="139">
        <v>0</v>
      </c>
      <c r="K5266" s="139">
        <v>0</v>
      </c>
      <c r="L5266" s="139">
        <v>0</v>
      </c>
      <c r="M5266" s="139">
        <v>0</v>
      </c>
      <c r="N5266" s="44">
        <v>0</v>
      </c>
      <c r="O5266" s="2"/>
      <c r="P5266" s="139">
        <v>0</v>
      </c>
      <c r="Q5266" s="51">
        <v>0</v>
      </c>
      <c r="AI5266" s="2"/>
      <c r="AJ5266" s="2"/>
      <c r="AK5266" s="2"/>
      <c r="AL5266" s="2"/>
      <c r="AM5266" s="2"/>
      <c r="AN5266" s="2"/>
      <c r="AO5266" s="2"/>
      <c r="AP5266" s="2"/>
      <c r="AQ5266" s="2"/>
      <c r="AR5266" s="2"/>
      <c r="AS5266" s="2"/>
      <c r="AT5266" s="2"/>
      <c r="AU5266" s="2"/>
      <c r="AV5266" s="2"/>
      <c r="AW5266" s="2"/>
      <c r="AX5266" s="2"/>
      <c r="AY5266" s="2"/>
      <c r="AZ5266" s="2"/>
      <c r="BA5266" s="2"/>
      <c r="BB5266" s="2"/>
      <c r="BC5266" s="2"/>
      <c r="BD5266" s="2"/>
      <c r="BE5266" s="2"/>
      <c r="BF5266" s="2"/>
      <c r="BG5266" s="2"/>
      <c r="BH5266" s="2"/>
      <c r="BI5266" s="2"/>
      <c r="BJ5266" s="2"/>
      <c r="BK5266" s="2"/>
      <c r="BL5266" s="2"/>
      <c r="BM5266" s="2"/>
      <c r="BN5266" s="2"/>
      <c r="BO5266" s="2"/>
      <c r="BP5266" s="2"/>
      <c r="BQ5266" s="2"/>
      <c r="BR5266" s="2"/>
      <c r="BS5266" s="2"/>
      <c r="BT5266" s="2"/>
      <c r="BU5266" s="2"/>
      <c r="BV5266" s="2"/>
      <c r="BW5266" s="2"/>
      <c r="BX5266" s="2"/>
      <c r="BY5266" s="2"/>
      <c r="BZ5266" s="2"/>
      <c r="CA5266" s="2"/>
      <c r="CB5266" s="2"/>
      <c r="CC5266" s="2"/>
      <c r="CD5266" s="2"/>
      <c r="CE5266" s="2"/>
      <c r="CF5266" s="2"/>
      <c r="CG5266" s="2"/>
      <c r="CH5266" s="2"/>
      <c r="CI5266" s="2"/>
      <c r="CJ5266" s="2"/>
      <c r="CK5266" s="2"/>
      <c r="CL5266" s="2"/>
      <c r="CM5266" s="2"/>
      <c r="CN5266" s="2"/>
      <c r="CO5266" s="2"/>
      <c r="CP5266" s="2"/>
      <c r="CQ5266" s="2"/>
      <c r="CR5266" s="2"/>
      <c r="CS5266" s="2"/>
      <c r="CT5266" s="2"/>
      <c r="CU5266" s="2"/>
      <c r="CV5266" s="2"/>
      <c r="CW5266" s="2"/>
      <c r="CX5266" s="2"/>
      <c r="CY5266" s="2"/>
      <c r="CZ5266" s="2"/>
      <c r="DA5266" s="2"/>
      <c r="DB5266" s="2"/>
      <c r="DC5266" s="2"/>
      <c r="DD5266" s="2"/>
      <c r="DE5266" s="2"/>
      <c r="DF5266" s="2"/>
      <c r="DG5266" s="2"/>
      <c r="DH5266" s="2"/>
      <c r="DI5266" s="2"/>
      <c r="DJ5266" s="2"/>
      <c r="DK5266" s="2"/>
      <c r="DL5266" s="2"/>
      <c r="DM5266" s="2"/>
      <c r="DN5266" s="2"/>
      <c r="DO5266" s="2"/>
      <c r="DP5266" s="2"/>
      <c r="DQ5266" s="2"/>
      <c r="DR5266" s="2"/>
      <c r="DS5266" s="2"/>
      <c r="DT5266" s="2"/>
      <c r="DU5266" s="2"/>
      <c r="DV5266" s="2"/>
      <c r="DW5266" s="2"/>
      <c r="DX5266" s="2"/>
      <c r="DY5266" s="2"/>
      <c r="DZ5266" s="2"/>
      <c r="EA5266" s="2"/>
      <c r="EB5266" s="2"/>
      <c r="EC5266" s="2"/>
      <c r="ED5266" s="2"/>
      <c r="EE5266" s="2"/>
      <c r="EF5266" s="2"/>
      <c r="EG5266" s="2"/>
      <c r="EH5266" s="2"/>
      <c r="EI5266" s="2"/>
      <c r="EJ5266" s="2"/>
      <c r="EK5266" s="2"/>
      <c r="EL5266" s="2"/>
      <c r="EM5266" s="2"/>
      <c r="EN5266" s="2"/>
      <c r="EO5266" s="2"/>
      <c r="EP5266" s="2"/>
      <c r="EQ5266" s="2"/>
      <c r="ER5266" s="2"/>
      <c r="ES5266" s="2"/>
      <c r="ET5266" s="2"/>
      <c r="EU5266" s="2"/>
      <c r="EV5266" s="2"/>
      <c r="EW5266" s="2"/>
      <c r="EX5266" s="2"/>
      <c r="EY5266" s="2"/>
      <c r="EZ5266" s="2"/>
      <c r="FA5266" s="2"/>
      <c r="FB5266" s="2"/>
      <c r="FC5266" s="2"/>
      <c r="FD5266" s="2"/>
      <c r="FE5266" s="2"/>
      <c r="FF5266" s="2"/>
      <c r="FG5266" s="2"/>
      <c r="FH5266" s="2"/>
      <c r="FI5266" s="2"/>
      <c r="FJ5266" s="2"/>
      <c r="FK5266" s="2"/>
      <c r="FL5266" s="2"/>
      <c r="FM5266" s="2"/>
      <c r="FN5266" s="2"/>
      <c r="FO5266" s="2"/>
      <c r="FP5266" s="2"/>
      <c r="FQ5266" s="2"/>
      <c r="FR5266" s="2"/>
      <c r="FS5266" s="2"/>
      <c r="FT5266" s="2"/>
      <c r="FU5266" s="2"/>
      <c r="FV5266" s="2"/>
      <c r="FW5266" s="2"/>
      <c r="FX5266" s="2"/>
      <c r="FY5266" s="2"/>
      <c r="FZ5266" s="2"/>
      <c r="GA5266" s="2"/>
      <c r="GB5266" s="2"/>
      <c r="GC5266" s="2"/>
      <c r="GD5266" s="2"/>
      <c r="GE5266" s="2"/>
      <c r="GF5266" s="2"/>
      <c r="GG5266" s="2"/>
      <c r="GH5266" s="2"/>
      <c r="GI5266" s="2"/>
      <c r="GJ5266" s="2"/>
      <c r="GK5266" s="2"/>
      <c r="GL5266" s="2"/>
      <c r="GM5266" s="2"/>
      <c r="GN5266" s="2"/>
      <c r="GO5266" s="2"/>
      <c r="GP5266" s="2"/>
      <c r="GQ5266" s="2"/>
      <c r="GR5266" s="2"/>
      <c r="GS5266" s="2"/>
      <c r="GT5266" s="2"/>
      <c r="GU5266" s="2"/>
      <c r="GV5266" s="2"/>
      <c r="GW5266" s="2"/>
      <c r="GX5266" s="2"/>
      <c r="GY5266" s="2"/>
      <c r="GZ5266" s="2"/>
      <c r="HA5266" s="2"/>
      <c r="HB5266" s="2"/>
      <c r="HC5266" s="2"/>
      <c r="HD5266" s="2"/>
      <c r="HE5266" s="2"/>
      <c r="HF5266" s="2"/>
      <c r="HG5266" s="2"/>
      <c r="HH5266" s="2"/>
      <c r="HI5266" s="2"/>
      <c r="HJ5266" s="2"/>
      <c r="HK5266" s="2"/>
      <c r="HL5266" s="2"/>
      <c r="HM5266" s="2"/>
      <c r="HN5266" s="2"/>
      <c r="HO5266" s="2"/>
      <c r="HP5266" s="2"/>
      <c r="HQ5266" s="2"/>
      <c r="HR5266" s="2"/>
      <c r="HS5266" s="2"/>
      <c r="HT5266" s="2"/>
      <c r="HU5266" s="2"/>
      <c r="HV5266" s="2"/>
      <c r="HW5266" s="2"/>
      <c r="HX5266" s="2"/>
      <c r="HY5266" s="2"/>
      <c r="HZ5266" s="2"/>
      <c r="IA5266" s="2"/>
      <c r="IB5266" s="2"/>
      <c r="IC5266" s="2"/>
      <c r="ID5266" s="2"/>
      <c r="IE5266" s="2"/>
      <c r="IF5266" s="2"/>
      <c r="IG5266" s="2"/>
      <c r="IH5266" s="2"/>
      <c r="II5266" s="2"/>
      <c r="IJ5266" s="2"/>
      <c r="IK5266" s="2"/>
      <c r="IL5266" s="2"/>
      <c r="IM5266" s="2"/>
      <c r="IN5266" s="2"/>
      <c r="IO5266" s="2"/>
      <c r="IP5266" s="2"/>
      <c r="IQ5266" s="2"/>
      <c r="IR5266" s="2"/>
      <c r="IS5266" s="2"/>
      <c r="IT5266" s="2"/>
      <c r="IU5266" s="2"/>
      <c r="IV5266" s="2"/>
    </row>
    <row r="5267" spans="1:256" s="51" customFormat="1">
      <c r="A5267" s="52"/>
      <c r="B5267" s="52">
        <v>0</v>
      </c>
      <c r="C5267" s="53"/>
      <c r="D5267" s="100">
        <v>2004</v>
      </c>
      <c r="E5267" s="139">
        <v>0</v>
      </c>
      <c r="F5267" s="139">
        <v>0</v>
      </c>
      <c r="G5267" s="139">
        <v>0</v>
      </c>
      <c r="H5267" s="139">
        <v>0</v>
      </c>
      <c r="I5267" s="139">
        <v>0</v>
      </c>
      <c r="J5267" s="139">
        <v>0</v>
      </c>
      <c r="K5267" s="139">
        <v>0</v>
      </c>
      <c r="L5267" s="139">
        <v>0</v>
      </c>
      <c r="M5267" s="139">
        <v>0</v>
      </c>
      <c r="N5267" s="44">
        <v>0</v>
      </c>
      <c r="O5267" s="2"/>
      <c r="P5267" s="139">
        <v>0</v>
      </c>
      <c r="Q5267" s="51">
        <v>0</v>
      </c>
      <c r="AI5267" s="2"/>
      <c r="AJ5267" s="2"/>
      <c r="AK5267" s="2"/>
      <c r="AL5267" s="2"/>
      <c r="AM5267" s="2"/>
      <c r="AN5267" s="2"/>
      <c r="AO5267" s="2"/>
      <c r="AP5267" s="2"/>
      <c r="AQ5267" s="2"/>
      <c r="AR5267" s="2"/>
      <c r="AS5267" s="2"/>
      <c r="AT5267" s="2"/>
      <c r="AU5267" s="2"/>
      <c r="AV5267" s="2"/>
      <c r="AW5267" s="2"/>
      <c r="AX5267" s="2"/>
      <c r="AY5267" s="2"/>
      <c r="AZ5267" s="2"/>
      <c r="BA5267" s="2"/>
      <c r="BB5267" s="2"/>
      <c r="BC5267" s="2"/>
      <c r="BD5267" s="2"/>
      <c r="BE5267" s="2"/>
      <c r="BF5267" s="2"/>
      <c r="BG5267" s="2"/>
      <c r="BH5267" s="2"/>
      <c r="BI5267" s="2"/>
      <c r="BJ5267" s="2"/>
      <c r="BK5267" s="2"/>
      <c r="BL5267" s="2"/>
      <c r="BM5267" s="2"/>
      <c r="BN5267" s="2"/>
      <c r="BO5267" s="2"/>
      <c r="BP5267" s="2"/>
      <c r="BQ5267" s="2"/>
      <c r="BR5267" s="2"/>
      <c r="BS5267" s="2"/>
      <c r="BT5267" s="2"/>
      <c r="BU5267" s="2"/>
      <c r="BV5267" s="2"/>
      <c r="BW5267" s="2"/>
      <c r="BX5267" s="2"/>
      <c r="BY5267" s="2"/>
      <c r="BZ5267" s="2"/>
      <c r="CA5267" s="2"/>
      <c r="CB5267" s="2"/>
      <c r="CC5267" s="2"/>
      <c r="CD5267" s="2"/>
      <c r="CE5267" s="2"/>
      <c r="CF5267" s="2"/>
      <c r="CG5267" s="2"/>
      <c r="CH5267" s="2"/>
      <c r="CI5267" s="2"/>
      <c r="CJ5267" s="2"/>
      <c r="CK5267" s="2"/>
      <c r="CL5267" s="2"/>
      <c r="CM5267" s="2"/>
      <c r="CN5267" s="2"/>
      <c r="CO5267" s="2"/>
      <c r="CP5267" s="2"/>
      <c r="CQ5267" s="2"/>
      <c r="CR5267" s="2"/>
      <c r="CS5267" s="2"/>
      <c r="CT5267" s="2"/>
      <c r="CU5267" s="2"/>
      <c r="CV5267" s="2"/>
      <c r="CW5267" s="2"/>
      <c r="CX5267" s="2"/>
      <c r="CY5267" s="2"/>
      <c r="CZ5267" s="2"/>
      <c r="DA5267" s="2"/>
      <c r="DB5267" s="2"/>
      <c r="DC5267" s="2"/>
      <c r="DD5267" s="2"/>
      <c r="DE5267" s="2"/>
      <c r="DF5267" s="2"/>
      <c r="DG5267" s="2"/>
      <c r="DH5267" s="2"/>
      <c r="DI5267" s="2"/>
      <c r="DJ5267" s="2"/>
      <c r="DK5267" s="2"/>
      <c r="DL5267" s="2"/>
      <c r="DM5267" s="2"/>
      <c r="DN5267" s="2"/>
      <c r="DO5267" s="2"/>
      <c r="DP5267" s="2"/>
      <c r="DQ5267" s="2"/>
      <c r="DR5267" s="2"/>
      <c r="DS5267" s="2"/>
      <c r="DT5267" s="2"/>
      <c r="DU5267" s="2"/>
      <c r="DV5267" s="2"/>
      <c r="DW5267" s="2"/>
      <c r="DX5267" s="2"/>
      <c r="DY5267" s="2"/>
      <c r="DZ5267" s="2"/>
      <c r="EA5267" s="2"/>
      <c r="EB5267" s="2"/>
      <c r="EC5267" s="2"/>
      <c r="ED5267" s="2"/>
      <c r="EE5267" s="2"/>
      <c r="EF5267" s="2"/>
      <c r="EG5267" s="2"/>
      <c r="EH5267" s="2"/>
      <c r="EI5267" s="2"/>
      <c r="EJ5267" s="2"/>
      <c r="EK5267" s="2"/>
      <c r="EL5267" s="2"/>
      <c r="EM5267" s="2"/>
      <c r="EN5267" s="2"/>
      <c r="EO5267" s="2"/>
      <c r="EP5267" s="2"/>
      <c r="EQ5267" s="2"/>
      <c r="ER5267" s="2"/>
      <c r="ES5267" s="2"/>
      <c r="ET5267" s="2"/>
      <c r="EU5267" s="2"/>
      <c r="EV5267" s="2"/>
      <c r="EW5267" s="2"/>
      <c r="EX5267" s="2"/>
      <c r="EY5267" s="2"/>
      <c r="EZ5267" s="2"/>
      <c r="FA5267" s="2"/>
      <c r="FB5267" s="2"/>
      <c r="FC5267" s="2"/>
      <c r="FD5267" s="2"/>
      <c r="FE5267" s="2"/>
      <c r="FF5267" s="2"/>
      <c r="FG5267" s="2"/>
      <c r="FH5267" s="2"/>
      <c r="FI5267" s="2"/>
      <c r="FJ5267" s="2"/>
      <c r="FK5267" s="2"/>
      <c r="FL5267" s="2"/>
      <c r="FM5267" s="2"/>
      <c r="FN5267" s="2"/>
      <c r="FO5267" s="2"/>
      <c r="FP5267" s="2"/>
      <c r="FQ5267" s="2"/>
      <c r="FR5267" s="2"/>
      <c r="FS5267" s="2"/>
      <c r="FT5267" s="2"/>
      <c r="FU5267" s="2"/>
      <c r="FV5267" s="2"/>
      <c r="FW5267" s="2"/>
      <c r="FX5267" s="2"/>
      <c r="FY5267" s="2"/>
      <c r="FZ5267" s="2"/>
      <c r="GA5267" s="2"/>
      <c r="GB5267" s="2"/>
      <c r="GC5267" s="2"/>
      <c r="GD5267" s="2"/>
      <c r="GE5267" s="2"/>
      <c r="GF5267" s="2"/>
      <c r="GG5267" s="2"/>
      <c r="GH5267" s="2"/>
      <c r="GI5267" s="2"/>
      <c r="GJ5267" s="2"/>
      <c r="GK5267" s="2"/>
      <c r="GL5267" s="2"/>
      <c r="GM5267" s="2"/>
      <c r="GN5267" s="2"/>
      <c r="GO5267" s="2"/>
      <c r="GP5267" s="2"/>
      <c r="GQ5267" s="2"/>
      <c r="GR5267" s="2"/>
      <c r="GS5267" s="2"/>
      <c r="GT5267" s="2"/>
      <c r="GU5267" s="2"/>
      <c r="GV5267" s="2"/>
      <c r="GW5267" s="2"/>
      <c r="GX5267" s="2"/>
      <c r="GY5267" s="2"/>
      <c r="GZ5267" s="2"/>
      <c r="HA5267" s="2"/>
      <c r="HB5267" s="2"/>
      <c r="HC5267" s="2"/>
      <c r="HD5267" s="2"/>
      <c r="HE5267" s="2"/>
      <c r="HF5267" s="2"/>
      <c r="HG5267" s="2"/>
      <c r="HH5267" s="2"/>
      <c r="HI5267" s="2"/>
      <c r="HJ5267" s="2"/>
      <c r="HK5267" s="2"/>
      <c r="HL5267" s="2"/>
      <c r="HM5267" s="2"/>
      <c r="HN5267" s="2"/>
      <c r="HO5267" s="2"/>
      <c r="HP5267" s="2"/>
      <c r="HQ5267" s="2"/>
      <c r="HR5267" s="2"/>
      <c r="HS5267" s="2"/>
      <c r="HT5267" s="2"/>
      <c r="HU5267" s="2"/>
      <c r="HV5267" s="2"/>
      <c r="HW5267" s="2"/>
      <c r="HX5267" s="2"/>
      <c r="HY5267" s="2"/>
      <c r="HZ5267" s="2"/>
      <c r="IA5267" s="2"/>
      <c r="IB5267" s="2"/>
      <c r="IC5267" s="2"/>
      <c r="ID5267" s="2"/>
      <c r="IE5267" s="2"/>
      <c r="IF5267" s="2"/>
      <c r="IG5267" s="2"/>
      <c r="IH5267" s="2"/>
      <c r="II5267" s="2"/>
      <c r="IJ5267" s="2"/>
      <c r="IK5267" s="2"/>
      <c r="IL5267" s="2"/>
      <c r="IM5267" s="2"/>
      <c r="IN5267" s="2"/>
      <c r="IO5267" s="2"/>
      <c r="IP5267" s="2"/>
      <c r="IQ5267" s="2"/>
      <c r="IR5267" s="2"/>
      <c r="IS5267" s="2"/>
      <c r="IT5267" s="2"/>
      <c r="IU5267" s="2"/>
      <c r="IV5267" s="2"/>
    </row>
    <row r="5268" spans="1:256" s="51" customFormat="1">
      <c r="A5268" s="52"/>
      <c r="B5268" s="52">
        <v>0</v>
      </c>
      <c r="C5268" s="53"/>
      <c r="D5268" s="100">
        <v>2005</v>
      </c>
      <c r="E5268" s="139">
        <v>0</v>
      </c>
      <c r="F5268" s="139">
        <v>0</v>
      </c>
      <c r="G5268" s="139">
        <v>0</v>
      </c>
      <c r="H5268" s="139">
        <v>0</v>
      </c>
      <c r="I5268" s="139">
        <v>0</v>
      </c>
      <c r="J5268" s="139">
        <v>0</v>
      </c>
      <c r="K5268" s="139">
        <v>0</v>
      </c>
      <c r="L5268" s="139">
        <v>0</v>
      </c>
      <c r="M5268" s="139">
        <v>0</v>
      </c>
      <c r="N5268" s="44">
        <v>0</v>
      </c>
      <c r="O5268" s="2"/>
      <c r="P5268" s="139">
        <v>0</v>
      </c>
      <c r="Q5268" s="51">
        <v>0</v>
      </c>
      <c r="AI5268" s="2"/>
      <c r="AJ5268" s="2"/>
      <c r="AK5268" s="2"/>
      <c r="AL5268" s="2"/>
      <c r="AM5268" s="2"/>
      <c r="AN5268" s="2"/>
      <c r="AO5268" s="2"/>
      <c r="AP5268" s="2"/>
      <c r="AQ5268" s="2"/>
      <c r="AR5268" s="2"/>
      <c r="AS5268" s="2"/>
      <c r="AT5268" s="2"/>
      <c r="AU5268" s="2"/>
      <c r="AV5268" s="2"/>
      <c r="AW5268" s="2"/>
      <c r="AX5268" s="2"/>
      <c r="AY5268" s="2"/>
      <c r="AZ5268" s="2"/>
      <c r="BA5268" s="2"/>
      <c r="BB5268" s="2"/>
      <c r="BC5268" s="2"/>
      <c r="BD5268" s="2"/>
      <c r="BE5268" s="2"/>
      <c r="BF5268" s="2"/>
      <c r="BG5268" s="2"/>
      <c r="BH5268" s="2"/>
      <c r="BI5268" s="2"/>
      <c r="BJ5268" s="2"/>
      <c r="BK5268" s="2"/>
      <c r="BL5268" s="2"/>
      <c r="BM5268" s="2"/>
      <c r="BN5268" s="2"/>
      <c r="BO5268" s="2"/>
      <c r="BP5268" s="2"/>
      <c r="BQ5268" s="2"/>
      <c r="BR5268" s="2"/>
      <c r="BS5268" s="2"/>
      <c r="BT5268" s="2"/>
      <c r="BU5268" s="2"/>
      <c r="BV5268" s="2"/>
      <c r="BW5268" s="2"/>
      <c r="BX5268" s="2"/>
      <c r="BY5268" s="2"/>
      <c r="BZ5268" s="2"/>
      <c r="CA5268" s="2"/>
      <c r="CB5268" s="2"/>
      <c r="CC5268" s="2"/>
      <c r="CD5268" s="2"/>
      <c r="CE5268" s="2"/>
      <c r="CF5268" s="2"/>
      <c r="CG5268" s="2"/>
      <c r="CH5268" s="2"/>
      <c r="CI5268" s="2"/>
      <c r="CJ5268" s="2"/>
      <c r="CK5268" s="2"/>
      <c r="CL5268" s="2"/>
      <c r="CM5268" s="2"/>
      <c r="CN5268" s="2"/>
      <c r="CO5268" s="2"/>
      <c r="CP5268" s="2"/>
      <c r="CQ5268" s="2"/>
      <c r="CR5268" s="2"/>
      <c r="CS5268" s="2"/>
      <c r="CT5268" s="2"/>
      <c r="CU5268" s="2"/>
      <c r="CV5268" s="2"/>
      <c r="CW5268" s="2"/>
      <c r="CX5268" s="2"/>
      <c r="CY5268" s="2"/>
      <c r="CZ5268" s="2"/>
      <c r="DA5268" s="2"/>
      <c r="DB5268" s="2"/>
      <c r="DC5268" s="2"/>
      <c r="DD5268" s="2"/>
      <c r="DE5268" s="2"/>
      <c r="DF5268" s="2"/>
      <c r="DG5268" s="2"/>
      <c r="DH5268" s="2"/>
      <c r="DI5268" s="2"/>
      <c r="DJ5268" s="2"/>
      <c r="DK5268" s="2"/>
      <c r="DL5268" s="2"/>
      <c r="DM5268" s="2"/>
      <c r="DN5268" s="2"/>
      <c r="DO5268" s="2"/>
      <c r="DP5268" s="2"/>
      <c r="DQ5268" s="2"/>
      <c r="DR5268" s="2"/>
      <c r="DS5268" s="2"/>
      <c r="DT5268" s="2"/>
      <c r="DU5268" s="2"/>
      <c r="DV5268" s="2"/>
      <c r="DW5268" s="2"/>
      <c r="DX5268" s="2"/>
      <c r="DY5268" s="2"/>
      <c r="DZ5268" s="2"/>
      <c r="EA5268" s="2"/>
      <c r="EB5268" s="2"/>
      <c r="EC5268" s="2"/>
      <c r="ED5268" s="2"/>
      <c r="EE5268" s="2"/>
      <c r="EF5268" s="2"/>
      <c r="EG5268" s="2"/>
      <c r="EH5268" s="2"/>
      <c r="EI5268" s="2"/>
      <c r="EJ5268" s="2"/>
      <c r="EK5268" s="2"/>
      <c r="EL5268" s="2"/>
      <c r="EM5268" s="2"/>
      <c r="EN5268" s="2"/>
      <c r="EO5268" s="2"/>
      <c r="EP5268" s="2"/>
      <c r="EQ5268" s="2"/>
      <c r="ER5268" s="2"/>
      <c r="ES5268" s="2"/>
      <c r="ET5268" s="2"/>
      <c r="EU5268" s="2"/>
      <c r="EV5268" s="2"/>
      <c r="EW5268" s="2"/>
      <c r="EX5268" s="2"/>
      <c r="EY5268" s="2"/>
      <c r="EZ5268" s="2"/>
      <c r="FA5268" s="2"/>
      <c r="FB5268" s="2"/>
      <c r="FC5268" s="2"/>
      <c r="FD5268" s="2"/>
      <c r="FE5268" s="2"/>
      <c r="FF5268" s="2"/>
      <c r="FG5268" s="2"/>
      <c r="FH5268" s="2"/>
      <c r="FI5268" s="2"/>
      <c r="FJ5268" s="2"/>
      <c r="FK5268" s="2"/>
      <c r="FL5268" s="2"/>
      <c r="FM5268" s="2"/>
      <c r="FN5268" s="2"/>
      <c r="FO5268" s="2"/>
      <c r="FP5268" s="2"/>
      <c r="FQ5268" s="2"/>
      <c r="FR5268" s="2"/>
      <c r="FS5268" s="2"/>
      <c r="FT5268" s="2"/>
      <c r="FU5268" s="2"/>
      <c r="FV5268" s="2"/>
      <c r="FW5268" s="2"/>
      <c r="FX5268" s="2"/>
      <c r="FY5268" s="2"/>
      <c r="FZ5268" s="2"/>
      <c r="GA5268" s="2"/>
      <c r="GB5268" s="2"/>
      <c r="GC5268" s="2"/>
      <c r="GD5268" s="2"/>
      <c r="GE5268" s="2"/>
      <c r="GF5268" s="2"/>
      <c r="GG5268" s="2"/>
      <c r="GH5268" s="2"/>
      <c r="GI5268" s="2"/>
      <c r="GJ5268" s="2"/>
      <c r="GK5268" s="2"/>
      <c r="GL5268" s="2"/>
      <c r="GM5268" s="2"/>
      <c r="GN5268" s="2"/>
      <c r="GO5268" s="2"/>
      <c r="GP5268" s="2"/>
      <c r="GQ5268" s="2"/>
      <c r="GR5268" s="2"/>
      <c r="GS5268" s="2"/>
      <c r="GT5268" s="2"/>
      <c r="GU5268" s="2"/>
      <c r="GV5268" s="2"/>
      <c r="GW5268" s="2"/>
      <c r="GX5268" s="2"/>
      <c r="GY5268" s="2"/>
      <c r="GZ5268" s="2"/>
      <c r="HA5268" s="2"/>
      <c r="HB5268" s="2"/>
      <c r="HC5268" s="2"/>
      <c r="HD5268" s="2"/>
      <c r="HE5268" s="2"/>
      <c r="HF5268" s="2"/>
      <c r="HG5268" s="2"/>
      <c r="HH5268" s="2"/>
      <c r="HI5268" s="2"/>
      <c r="HJ5268" s="2"/>
      <c r="HK5268" s="2"/>
      <c r="HL5268" s="2"/>
      <c r="HM5268" s="2"/>
      <c r="HN5268" s="2"/>
      <c r="HO5268" s="2"/>
      <c r="HP5268" s="2"/>
      <c r="HQ5268" s="2"/>
      <c r="HR5268" s="2"/>
      <c r="HS5268" s="2"/>
      <c r="HT5268" s="2"/>
      <c r="HU5268" s="2"/>
      <c r="HV5268" s="2"/>
      <c r="HW5268" s="2"/>
      <c r="HX5268" s="2"/>
      <c r="HY5268" s="2"/>
      <c r="HZ5268" s="2"/>
      <c r="IA5268" s="2"/>
      <c r="IB5268" s="2"/>
      <c r="IC5268" s="2"/>
      <c r="ID5268" s="2"/>
      <c r="IE5268" s="2"/>
      <c r="IF5268" s="2"/>
      <c r="IG5268" s="2"/>
      <c r="IH5268" s="2"/>
      <c r="II5268" s="2"/>
      <c r="IJ5268" s="2"/>
      <c r="IK5268" s="2"/>
      <c r="IL5268" s="2"/>
      <c r="IM5268" s="2"/>
      <c r="IN5268" s="2"/>
      <c r="IO5268" s="2"/>
      <c r="IP5268" s="2"/>
      <c r="IQ5268" s="2"/>
      <c r="IR5268" s="2"/>
      <c r="IS5268" s="2"/>
      <c r="IT5268" s="2"/>
      <c r="IU5268" s="2"/>
      <c r="IV5268" s="2"/>
    </row>
    <row r="5269" spans="1:256" s="51" customFormat="1">
      <c r="A5269" s="52"/>
      <c r="B5269" s="52">
        <v>0</v>
      </c>
      <c r="C5269" s="53"/>
      <c r="D5269" s="100">
        <v>2006</v>
      </c>
      <c r="E5269" s="139">
        <v>0</v>
      </c>
      <c r="F5269" s="139">
        <v>0</v>
      </c>
      <c r="G5269" s="139">
        <v>0</v>
      </c>
      <c r="H5269" s="139">
        <v>0</v>
      </c>
      <c r="I5269" s="139">
        <v>0</v>
      </c>
      <c r="J5269" s="139">
        <v>0</v>
      </c>
      <c r="K5269" s="139">
        <v>0</v>
      </c>
      <c r="L5269" s="139">
        <v>0</v>
      </c>
      <c r="M5269" s="139">
        <v>0</v>
      </c>
      <c r="N5269" s="44">
        <v>0</v>
      </c>
      <c r="O5269" s="2"/>
      <c r="P5269" s="139">
        <v>0</v>
      </c>
      <c r="Q5269" s="51">
        <v>0</v>
      </c>
      <c r="AI5269" s="2"/>
      <c r="AJ5269" s="2"/>
      <c r="AK5269" s="2"/>
      <c r="AL5269" s="2"/>
      <c r="AM5269" s="2"/>
      <c r="AN5269" s="2"/>
      <c r="AO5269" s="2"/>
      <c r="AP5269" s="2"/>
      <c r="AQ5269" s="2"/>
      <c r="AR5269" s="2"/>
      <c r="AS5269" s="2"/>
      <c r="AT5269" s="2"/>
      <c r="AU5269" s="2"/>
      <c r="AV5269" s="2"/>
      <c r="AW5269" s="2"/>
      <c r="AX5269" s="2"/>
      <c r="AY5269" s="2"/>
      <c r="AZ5269" s="2"/>
      <c r="BA5269" s="2"/>
      <c r="BB5269" s="2"/>
      <c r="BC5269" s="2"/>
      <c r="BD5269" s="2"/>
      <c r="BE5269" s="2"/>
      <c r="BF5269" s="2"/>
      <c r="BG5269" s="2"/>
      <c r="BH5269" s="2"/>
      <c r="BI5269" s="2"/>
      <c r="BJ5269" s="2"/>
      <c r="BK5269" s="2"/>
      <c r="BL5269" s="2"/>
      <c r="BM5269" s="2"/>
      <c r="BN5269" s="2"/>
      <c r="BO5269" s="2"/>
      <c r="BP5269" s="2"/>
      <c r="BQ5269" s="2"/>
      <c r="BR5269" s="2"/>
      <c r="BS5269" s="2"/>
      <c r="BT5269" s="2"/>
      <c r="BU5269" s="2"/>
      <c r="BV5269" s="2"/>
      <c r="BW5269" s="2"/>
      <c r="BX5269" s="2"/>
      <c r="BY5269" s="2"/>
      <c r="BZ5269" s="2"/>
      <c r="CA5269" s="2"/>
      <c r="CB5269" s="2"/>
      <c r="CC5269" s="2"/>
      <c r="CD5269" s="2"/>
      <c r="CE5269" s="2"/>
      <c r="CF5269" s="2"/>
      <c r="CG5269" s="2"/>
      <c r="CH5269" s="2"/>
      <c r="CI5269" s="2"/>
      <c r="CJ5269" s="2"/>
      <c r="CK5269" s="2"/>
      <c r="CL5269" s="2"/>
      <c r="CM5269" s="2"/>
      <c r="CN5269" s="2"/>
      <c r="CO5269" s="2"/>
      <c r="CP5269" s="2"/>
      <c r="CQ5269" s="2"/>
      <c r="CR5269" s="2"/>
      <c r="CS5269" s="2"/>
      <c r="CT5269" s="2"/>
      <c r="CU5269" s="2"/>
      <c r="CV5269" s="2"/>
      <c r="CW5269" s="2"/>
      <c r="CX5269" s="2"/>
      <c r="CY5269" s="2"/>
      <c r="CZ5269" s="2"/>
      <c r="DA5269" s="2"/>
      <c r="DB5269" s="2"/>
      <c r="DC5269" s="2"/>
      <c r="DD5269" s="2"/>
      <c r="DE5269" s="2"/>
      <c r="DF5269" s="2"/>
      <c r="DG5269" s="2"/>
      <c r="DH5269" s="2"/>
      <c r="DI5269" s="2"/>
      <c r="DJ5269" s="2"/>
      <c r="DK5269" s="2"/>
      <c r="DL5269" s="2"/>
      <c r="DM5269" s="2"/>
      <c r="DN5269" s="2"/>
      <c r="DO5269" s="2"/>
      <c r="DP5269" s="2"/>
      <c r="DQ5269" s="2"/>
      <c r="DR5269" s="2"/>
      <c r="DS5269" s="2"/>
      <c r="DT5269" s="2"/>
      <c r="DU5269" s="2"/>
      <c r="DV5269" s="2"/>
      <c r="DW5269" s="2"/>
      <c r="DX5269" s="2"/>
      <c r="DY5269" s="2"/>
      <c r="DZ5269" s="2"/>
      <c r="EA5269" s="2"/>
      <c r="EB5269" s="2"/>
      <c r="EC5269" s="2"/>
      <c r="ED5269" s="2"/>
      <c r="EE5269" s="2"/>
      <c r="EF5269" s="2"/>
      <c r="EG5269" s="2"/>
      <c r="EH5269" s="2"/>
      <c r="EI5269" s="2"/>
      <c r="EJ5269" s="2"/>
      <c r="EK5269" s="2"/>
      <c r="EL5269" s="2"/>
      <c r="EM5269" s="2"/>
      <c r="EN5269" s="2"/>
      <c r="EO5269" s="2"/>
      <c r="EP5269" s="2"/>
      <c r="EQ5269" s="2"/>
      <c r="ER5269" s="2"/>
      <c r="ES5269" s="2"/>
      <c r="ET5269" s="2"/>
      <c r="EU5269" s="2"/>
      <c r="EV5269" s="2"/>
      <c r="EW5269" s="2"/>
      <c r="EX5269" s="2"/>
      <c r="EY5269" s="2"/>
      <c r="EZ5269" s="2"/>
      <c r="FA5269" s="2"/>
      <c r="FB5269" s="2"/>
      <c r="FC5269" s="2"/>
      <c r="FD5269" s="2"/>
      <c r="FE5269" s="2"/>
      <c r="FF5269" s="2"/>
      <c r="FG5269" s="2"/>
      <c r="FH5269" s="2"/>
      <c r="FI5269" s="2"/>
      <c r="FJ5269" s="2"/>
      <c r="FK5269" s="2"/>
      <c r="FL5269" s="2"/>
      <c r="FM5269" s="2"/>
      <c r="FN5269" s="2"/>
      <c r="FO5269" s="2"/>
      <c r="FP5269" s="2"/>
      <c r="FQ5269" s="2"/>
      <c r="FR5269" s="2"/>
      <c r="FS5269" s="2"/>
      <c r="FT5269" s="2"/>
      <c r="FU5269" s="2"/>
      <c r="FV5269" s="2"/>
      <c r="FW5269" s="2"/>
      <c r="FX5269" s="2"/>
      <c r="FY5269" s="2"/>
      <c r="FZ5269" s="2"/>
      <c r="GA5269" s="2"/>
      <c r="GB5269" s="2"/>
      <c r="GC5269" s="2"/>
      <c r="GD5269" s="2"/>
      <c r="GE5269" s="2"/>
      <c r="GF5269" s="2"/>
      <c r="GG5269" s="2"/>
      <c r="GH5269" s="2"/>
      <c r="GI5269" s="2"/>
      <c r="GJ5269" s="2"/>
      <c r="GK5269" s="2"/>
      <c r="GL5269" s="2"/>
      <c r="GM5269" s="2"/>
      <c r="GN5269" s="2"/>
      <c r="GO5269" s="2"/>
      <c r="GP5269" s="2"/>
      <c r="GQ5269" s="2"/>
      <c r="GR5269" s="2"/>
      <c r="GS5269" s="2"/>
      <c r="GT5269" s="2"/>
      <c r="GU5269" s="2"/>
      <c r="GV5269" s="2"/>
      <c r="GW5269" s="2"/>
      <c r="GX5269" s="2"/>
      <c r="GY5269" s="2"/>
      <c r="GZ5269" s="2"/>
      <c r="HA5269" s="2"/>
      <c r="HB5269" s="2"/>
      <c r="HC5269" s="2"/>
      <c r="HD5269" s="2"/>
      <c r="HE5269" s="2"/>
      <c r="HF5269" s="2"/>
      <c r="HG5269" s="2"/>
      <c r="HH5269" s="2"/>
      <c r="HI5269" s="2"/>
      <c r="HJ5269" s="2"/>
      <c r="HK5269" s="2"/>
      <c r="HL5269" s="2"/>
      <c r="HM5269" s="2"/>
      <c r="HN5269" s="2"/>
      <c r="HO5269" s="2"/>
      <c r="HP5269" s="2"/>
      <c r="HQ5269" s="2"/>
      <c r="HR5269" s="2"/>
      <c r="HS5269" s="2"/>
      <c r="HT5269" s="2"/>
      <c r="HU5269" s="2"/>
      <c r="HV5269" s="2"/>
      <c r="HW5269" s="2"/>
      <c r="HX5269" s="2"/>
      <c r="HY5269" s="2"/>
      <c r="HZ5269" s="2"/>
      <c r="IA5269" s="2"/>
      <c r="IB5269" s="2"/>
      <c r="IC5269" s="2"/>
      <c r="ID5269" s="2"/>
      <c r="IE5269" s="2"/>
      <c r="IF5269" s="2"/>
      <c r="IG5269" s="2"/>
      <c r="IH5269" s="2"/>
      <c r="II5269" s="2"/>
      <c r="IJ5269" s="2"/>
      <c r="IK5269" s="2"/>
      <c r="IL5269" s="2"/>
      <c r="IM5269" s="2"/>
      <c r="IN5269" s="2"/>
      <c r="IO5269" s="2"/>
      <c r="IP5269" s="2"/>
      <c r="IQ5269" s="2"/>
      <c r="IR5269" s="2"/>
      <c r="IS5269" s="2"/>
      <c r="IT5269" s="2"/>
      <c r="IU5269" s="2"/>
      <c r="IV5269" s="2"/>
    </row>
    <row r="5270" spans="1:256" s="51" customFormat="1">
      <c r="A5270" s="52"/>
      <c r="B5270" s="52">
        <v>0</v>
      </c>
      <c r="C5270" s="53"/>
      <c r="D5270" s="100">
        <v>2007</v>
      </c>
      <c r="E5270" s="139">
        <v>0</v>
      </c>
      <c r="F5270" s="139">
        <v>0</v>
      </c>
      <c r="G5270" s="139">
        <v>0</v>
      </c>
      <c r="H5270" s="139">
        <v>0</v>
      </c>
      <c r="I5270" s="139">
        <v>0</v>
      </c>
      <c r="J5270" s="139">
        <v>0</v>
      </c>
      <c r="K5270" s="139">
        <v>0</v>
      </c>
      <c r="L5270" s="139">
        <v>0</v>
      </c>
      <c r="M5270" s="139">
        <v>0</v>
      </c>
      <c r="N5270" s="44">
        <v>0</v>
      </c>
      <c r="O5270" s="2"/>
      <c r="P5270" s="139">
        <v>0</v>
      </c>
      <c r="Q5270" s="51">
        <v>0</v>
      </c>
      <c r="AI5270" s="2"/>
      <c r="AJ5270" s="2"/>
      <c r="AK5270" s="2"/>
      <c r="AL5270" s="2"/>
      <c r="AM5270" s="2"/>
      <c r="AN5270" s="2"/>
      <c r="AO5270" s="2"/>
      <c r="AP5270" s="2"/>
      <c r="AQ5270" s="2"/>
      <c r="AR5270" s="2"/>
      <c r="AS5270" s="2"/>
      <c r="AT5270" s="2"/>
      <c r="AU5270" s="2"/>
      <c r="AV5270" s="2"/>
      <c r="AW5270" s="2"/>
      <c r="AX5270" s="2"/>
      <c r="AY5270" s="2"/>
      <c r="AZ5270" s="2"/>
      <c r="BA5270" s="2"/>
      <c r="BB5270" s="2"/>
      <c r="BC5270" s="2"/>
      <c r="BD5270" s="2"/>
      <c r="BE5270" s="2"/>
      <c r="BF5270" s="2"/>
      <c r="BG5270" s="2"/>
      <c r="BH5270" s="2"/>
      <c r="BI5270" s="2"/>
      <c r="BJ5270" s="2"/>
      <c r="BK5270" s="2"/>
      <c r="BL5270" s="2"/>
      <c r="BM5270" s="2"/>
      <c r="BN5270" s="2"/>
      <c r="BO5270" s="2"/>
      <c r="BP5270" s="2"/>
      <c r="BQ5270" s="2"/>
      <c r="BR5270" s="2"/>
      <c r="BS5270" s="2"/>
      <c r="BT5270" s="2"/>
      <c r="BU5270" s="2"/>
      <c r="BV5270" s="2"/>
      <c r="BW5270" s="2"/>
      <c r="BX5270" s="2"/>
      <c r="BY5270" s="2"/>
      <c r="BZ5270" s="2"/>
      <c r="CA5270" s="2"/>
      <c r="CB5270" s="2"/>
      <c r="CC5270" s="2"/>
      <c r="CD5270" s="2"/>
      <c r="CE5270" s="2"/>
      <c r="CF5270" s="2"/>
      <c r="CG5270" s="2"/>
      <c r="CH5270" s="2"/>
      <c r="CI5270" s="2"/>
      <c r="CJ5270" s="2"/>
      <c r="CK5270" s="2"/>
      <c r="CL5270" s="2"/>
      <c r="CM5270" s="2"/>
      <c r="CN5270" s="2"/>
      <c r="CO5270" s="2"/>
      <c r="CP5270" s="2"/>
      <c r="CQ5270" s="2"/>
      <c r="CR5270" s="2"/>
      <c r="CS5270" s="2"/>
      <c r="CT5270" s="2"/>
      <c r="CU5270" s="2"/>
      <c r="CV5270" s="2"/>
      <c r="CW5270" s="2"/>
      <c r="CX5270" s="2"/>
      <c r="CY5270" s="2"/>
      <c r="CZ5270" s="2"/>
      <c r="DA5270" s="2"/>
      <c r="DB5270" s="2"/>
      <c r="DC5270" s="2"/>
      <c r="DD5270" s="2"/>
      <c r="DE5270" s="2"/>
      <c r="DF5270" s="2"/>
      <c r="DG5270" s="2"/>
      <c r="DH5270" s="2"/>
      <c r="DI5270" s="2"/>
      <c r="DJ5270" s="2"/>
      <c r="DK5270" s="2"/>
      <c r="DL5270" s="2"/>
      <c r="DM5270" s="2"/>
      <c r="DN5270" s="2"/>
      <c r="DO5270" s="2"/>
      <c r="DP5270" s="2"/>
      <c r="DQ5270" s="2"/>
      <c r="DR5270" s="2"/>
      <c r="DS5270" s="2"/>
      <c r="DT5270" s="2"/>
      <c r="DU5270" s="2"/>
      <c r="DV5270" s="2"/>
      <c r="DW5270" s="2"/>
      <c r="DX5270" s="2"/>
      <c r="DY5270" s="2"/>
      <c r="DZ5270" s="2"/>
      <c r="EA5270" s="2"/>
      <c r="EB5270" s="2"/>
      <c r="EC5270" s="2"/>
      <c r="ED5270" s="2"/>
      <c r="EE5270" s="2"/>
      <c r="EF5270" s="2"/>
      <c r="EG5270" s="2"/>
      <c r="EH5270" s="2"/>
      <c r="EI5270" s="2"/>
      <c r="EJ5270" s="2"/>
      <c r="EK5270" s="2"/>
      <c r="EL5270" s="2"/>
      <c r="EM5270" s="2"/>
      <c r="EN5270" s="2"/>
      <c r="EO5270" s="2"/>
      <c r="EP5270" s="2"/>
      <c r="EQ5270" s="2"/>
      <c r="ER5270" s="2"/>
      <c r="ES5270" s="2"/>
      <c r="ET5270" s="2"/>
      <c r="EU5270" s="2"/>
      <c r="EV5270" s="2"/>
      <c r="EW5270" s="2"/>
      <c r="EX5270" s="2"/>
      <c r="EY5270" s="2"/>
      <c r="EZ5270" s="2"/>
      <c r="FA5270" s="2"/>
      <c r="FB5270" s="2"/>
      <c r="FC5270" s="2"/>
      <c r="FD5270" s="2"/>
      <c r="FE5270" s="2"/>
      <c r="FF5270" s="2"/>
      <c r="FG5270" s="2"/>
      <c r="FH5270" s="2"/>
      <c r="FI5270" s="2"/>
      <c r="FJ5270" s="2"/>
      <c r="FK5270" s="2"/>
      <c r="FL5270" s="2"/>
      <c r="FM5270" s="2"/>
      <c r="FN5270" s="2"/>
      <c r="FO5270" s="2"/>
      <c r="FP5270" s="2"/>
      <c r="FQ5270" s="2"/>
      <c r="FR5270" s="2"/>
      <c r="FS5270" s="2"/>
      <c r="FT5270" s="2"/>
      <c r="FU5270" s="2"/>
      <c r="FV5270" s="2"/>
      <c r="FW5270" s="2"/>
      <c r="FX5270" s="2"/>
      <c r="FY5270" s="2"/>
      <c r="FZ5270" s="2"/>
      <c r="GA5270" s="2"/>
      <c r="GB5270" s="2"/>
      <c r="GC5270" s="2"/>
      <c r="GD5270" s="2"/>
      <c r="GE5270" s="2"/>
      <c r="GF5270" s="2"/>
      <c r="GG5270" s="2"/>
      <c r="GH5270" s="2"/>
      <c r="GI5270" s="2"/>
      <c r="GJ5270" s="2"/>
      <c r="GK5270" s="2"/>
      <c r="GL5270" s="2"/>
      <c r="GM5270" s="2"/>
      <c r="GN5270" s="2"/>
      <c r="GO5270" s="2"/>
      <c r="GP5270" s="2"/>
      <c r="GQ5270" s="2"/>
      <c r="GR5270" s="2"/>
      <c r="GS5270" s="2"/>
      <c r="GT5270" s="2"/>
      <c r="GU5270" s="2"/>
      <c r="GV5270" s="2"/>
      <c r="GW5270" s="2"/>
      <c r="GX5270" s="2"/>
      <c r="GY5270" s="2"/>
      <c r="GZ5270" s="2"/>
      <c r="HA5270" s="2"/>
      <c r="HB5270" s="2"/>
      <c r="HC5270" s="2"/>
      <c r="HD5270" s="2"/>
      <c r="HE5270" s="2"/>
      <c r="HF5270" s="2"/>
      <c r="HG5270" s="2"/>
      <c r="HH5270" s="2"/>
      <c r="HI5270" s="2"/>
      <c r="HJ5270" s="2"/>
      <c r="HK5270" s="2"/>
      <c r="HL5270" s="2"/>
      <c r="HM5270" s="2"/>
      <c r="HN5270" s="2"/>
      <c r="HO5270" s="2"/>
      <c r="HP5270" s="2"/>
      <c r="HQ5270" s="2"/>
      <c r="HR5270" s="2"/>
      <c r="HS5270" s="2"/>
      <c r="HT5270" s="2"/>
      <c r="HU5270" s="2"/>
      <c r="HV5270" s="2"/>
      <c r="HW5270" s="2"/>
      <c r="HX5270" s="2"/>
      <c r="HY5270" s="2"/>
      <c r="HZ5270" s="2"/>
      <c r="IA5270" s="2"/>
      <c r="IB5270" s="2"/>
      <c r="IC5270" s="2"/>
      <c r="ID5270" s="2"/>
      <c r="IE5270" s="2"/>
      <c r="IF5270" s="2"/>
      <c r="IG5270" s="2"/>
      <c r="IH5270" s="2"/>
      <c r="II5270" s="2"/>
      <c r="IJ5270" s="2"/>
      <c r="IK5270" s="2"/>
      <c r="IL5270" s="2"/>
      <c r="IM5270" s="2"/>
      <c r="IN5270" s="2"/>
      <c r="IO5270" s="2"/>
      <c r="IP5270" s="2"/>
      <c r="IQ5270" s="2"/>
      <c r="IR5270" s="2"/>
      <c r="IS5270" s="2"/>
      <c r="IT5270" s="2"/>
      <c r="IU5270" s="2"/>
      <c r="IV5270" s="2"/>
    </row>
    <row r="5271" spans="1:256" s="51" customFormat="1">
      <c r="A5271" s="52"/>
      <c r="B5271" s="52">
        <v>0</v>
      </c>
      <c r="C5271" s="53"/>
      <c r="D5271" s="100">
        <v>2008</v>
      </c>
      <c r="E5271" s="139">
        <v>0</v>
      </c>
      <c r="F5271" s="139">
        <v>0</v>
      </c>
      <c r="G5271" s="139">
        <v>0</v>
      </c>
      <c r="H5271" s="139">
        <v>0</v>
      </c>
      <c r="I5271" s="139">
        <v>0</v>
      </c>
      <c r="J5271" s="139">
        <v>0</v>
      </c>
      <c r="K5271" s="139">
        <v>0</v>
      </c>
      <c r="L5271" s="139">
        <v>0</v>
      </c>
      <c r="M5271" s="139">
        <v>0</v>
      </c>
      <c r="N5271" s="44">
        <v>0</v>
      </c>
      <c r="O5271" s="2"/>
      <c r="P5271" s="139">
        <v>0</v>
      </c>
      <c r="Q5271" s="51">
        <v>0</v>
      </c>
      <c r="AI5271" s="2"/>
      <c r="AJ5271" s="2"/>
      <c r="AK5271" s="2"/>
      <c r="AL5271" s="2"/>
      <c r="AM5271" s="2"/>
      <c r="AN5271" s="2"/>
      <c r="AO5271" s="2"/>
      <c r="AP5271" s="2"/>
      <c r="AQ5271" s="2"/>
      <c r="AR5271" s="2"/>
      <c r="AS5271" s="2"/>
      <c r="AT5271" s="2"/>
      <c r="AU5271" s="2"/>
      <c r="AV5271" s="2"/>
      <c r="AW5271" s="2"/>
      <c r="AX5271" s="2"/>
      <c r="AY5271" s="2"/>
      <c r="AZ5271" s="2"/>
      <c r="BA5271" s="2"/>
      <c r="BB5271" s="2"/>
      <c r="BC5271" s="2"/>
      <c r="BD5271" s="2"/>
      <c r="BE5271" s="2"/>
      <c r="BF5271" s="2"/>
      <c r="BG5271" s="2"/>
      <c r="BH5271" s="2"/>
      <c r="BI5271" s="2"/>
      <c r="BJ5271" s="2"/>
      <c r="BK5271" s="2"/>
      <c r="BL5271" s="2"/>
      <c r="BM5271" s="2"/>
      <c r="BN5271" s="2"/>
      <c r="BO5271" s="2"/>
      <c r="BP5271" s="2"/>
      <c r="BQ5271" s="2"/>
      <c r="BR5271" s="2"/>
      <c r="BS5271" s="2"/>
      <c r="BT5271" s="2"/>
      <c r="BU5271" s="2"/>
      <c r="BV5271" s="2"/>
      <c r="BW5271" s="2"/>
      <c r="BX5271" s="2"/>
      <c r="BY5271" s="2"/>
      <c r="BZ5271" s="2"/>
      <c r="CA5271" s="2"/>
      <c r="CB5271" s="2"/>
      <c r="CC5271" s="2"/>
      <c r="CD5271" s="2"/>
      <c r="CE5271" s="2"/>
      <c r="CF5271" s="2"/>
      <c r="CG5271" s="2"/>
      <c r="CH5271" s="2"/>
      <c r="CI5271" s="2"/>
      <c r="CJ5271" s="2"/>
      <c r="CK5271" s="2"/>
      <c r="CL5271" s="2"/>
      <c r="CM5271" s="2"/>
      <c r="CN5271" s="2"/>
      <c r="CO5271" s="2"/>
      <c r="CP5271" s="2"/>
      <c r="CQ5271" s="2"/>
      <c r="CR5271" s="2"/>
      <c r="CS5271" s="2"/>
      <c r="CT5271" s="2"/>
      <c r="CU5271" s="2"/>
      <c r="CV5271" s="2"/>
      <c r="CW5271" s="2"/>
      <c r="CX5271" s="2"/>
      <c r="CY5271" s="2"/>
      <c r="CZ5271" s="2"/>
      <c r="DA5271" s="2"/>
      <c r="DB5271" s="2"/>
      <c r="DC5271" s="2"/>
      <c r="DD5271" s="2"/>
      <c r="DE5271" s="2"/>
      <c r="DF5271" s="2"/>
      <c r="DG5271" s="2"/>
      <c r="DH5271" s="2"/>
      <c r="DI5271" s="2"/>
      <c r="DJ5271" s="2"/>
      <c r="DK5271" s="2"/>
      <c r="DL5271" s="2"/>
      <c r="DM5271" s="2"/>
      <c r="DN5271" s="2"/>
      <c r="DO5271" s="2"/>
      <c r="DP5271" s="2"/>
      <c r="DQ5271" s="2"/>
      <c r="DR5271" s="2"/>
      <c r="DS5271" s="2"/>
      <c r="DT5271" s="2"/>
      <c r="DU5271" s="2"/>
      <c r="DV5271" s="2"/>
      <c r="DW5271" s="2"/>
      <c r="DX5271" s="2"/>
      <c r="DY5271" s="2"/>
      <c r="DZ5271" s="2"/>
      <c r="EA5271" s="2"/>
      <c r="EB5271" s="2"/>
      <c r="EC5271" s="2"/>
      <c r="ED5271" s="2"/>
      <c r="EE5271" s="2"/>
      <c r="EF5271" s="2"/>
      <c r="EG5271" s="2"/>
      <c r="EH5271" s="2"/>
      <c r="EI5271" s="2"/>
      <c r="EJ5271" s="2"/>
      <c r="EK5271" s="2"/>
      <c r="EL5271" s="2"/>
      <c r="EM5271" s="2"/>
      <c r="EN5271" s="2"/>
      <c r="EO5271" s="2"/>
      <c r="EP5271" s="2"/>
      <c r="EQ5271" s="2"/>
      <c r="ER5271" s="2"/>
      <c r="ES5271" s="2"/>
      <c r="ET5271" s="2"/>
      <c r="EU5271" s="2"/>
      <c r="EV5271" s="2"/>
      <c r="EW5271" s="2"/>
      <c r="EX5271" s="2"/>
      <c r="EY5271" s="2"/>
      <c r="EZ5271" s="2"/>
      <c r="FA5271" s="2"/>
      <c r="FB5271" s="2"/>
      <c r="FC5271" s="2"/>
      <c r="FD5271" s="2"/>
      <c r="FE5271" s="2"/>
      <c r="FF5271" s="2"/>
      <c r="FG5271" s="2"/>
      <c r="FH5271" s="2"/>
      <c r="FI5271" s="2"/>
      <c r="FJ5271" s="2"/>
      <c r="FK5271" s="2"/>
      <c r="FL5271" s="2"/>
      <c r="FM5271" s="2"/>
      <c r="FN5271" s="2"/>
      <c r="FO5271" s="2"/>
      <c r="FP5271" s="2"/>
      <c r="FQ5271" s="2"/>
      <c r="FR5271" s="2"/>
      <c r="FS5271" s="2"/>
      <c r="FT5271" s="2"/>
      <c r="FU5271" s="2"/>
      <c r="FV5271" s="2"/>
      <c r="FW5271" s="2"/>
      <c r="FX5271" s="2"/>
      <c r="FY5271" s="2"/>
      <c r="FZ5271" s="2"/>
      <c r="GA5271" s="2"/>
      <c r="GB5271" s="2"/>
      <c r="GC5271" s="2"/>
      <c r="GD5271" s="2"/>
      <c r="GE5271" s="2"/>
      <c r="GF5271" s="2"/>
      <c r="GG5271" s="2"/>
      <c r="GH5271" s="2"/>
      <c r="GI5271" s="2"/>
      <c r="GJ5271" s="2"/>
      <c r="GK5271" s="2"/>
      <c r="GL5271" s="2"/>
      <c r="GM5271" s="2"/>
      <c r="GN5271" s="2"/>
      <c r="GO5271" s="2"/>
      <c r="GP5271" s="2"/>
      <c r="GQ5271" s="2"/>
      <c r="GR5271" s="2"/>
      <c r="GS5271" s="2"/>
      <c r="GT5271" s="2"/>
      <c r="GU5271" s="2"/>
      <c r="GV5271" s="2"/>
      <c r="GW5271" s="2"/>
      <c r="GX5271" s="2"/>
      <c r="GY5271" s="2"/>
      <c r="GZ5271" s="2"/>
      <c r="HA5271" s="2"/>
      <c r="HB5271" s="2"/>
      <c r="HC5271" s="2"/>
      <c r="HD5271" s="2"/>
      <c r="HE5271" s="2"/>
      <c r="HF5271" s="2"/>
      <c r="HG5271" s="2"/>
      <c r="HH5271" s="2"/>
      <c r="HI5271" s="2"/>
      <c r="HJ5271" s="2"/>
      <c r="HK5271" s="2"/>
      <c r="HL5271" s="2"/>
      <c r="HM5271" s="2"/>
      <c r="HN5271" s="2"/>
      <c r="HO5271" s="2"/>
      <c r="HP5271" s="2"/>
      <c r="HQ5271" s="2"/>
      <c r="HR5271" s="2"/>
      <c r="HS5271" s="2"/>
      <c r="HT5271" s="2"/>
      <c r="HU5271" s="2"/>
      <c r="HV5271" s="2"/>
      <c r="HW5271" s="2"/>
      <c r="HX5271" s="2"/>
      <c r="HY5271" s="2"/>
      <c r="HZ5271" s="2"/>
      <c r="IA5271" s="2"/>
      <c r="IB5271" s="2"/>
      <c r="IC5271" s="2"/>
      <c r="ID5271" s="2"/>
      <c r="IE5271" s="2"/>
      <c r="IF5271" s="2"/>
      <c r="IG5271" s="2"/>
      <c r="IH5271" s="2"/>
      <c r="II5271" s="2"/>
      <c r="IJ5271" s="2"/>
      <c r="IK5271" s="2"/>
      <c r="IL5271" s="2"/>
      <c r="IM5271" s="2"/>
      <c r="IN5271" s="2"/>
      <c r="IO5271" s="2"/>
      <c r="IP5271" s="2"/>
      <c r="IQ5271" s="2"/>
      <c r="IR5271" s="2"/>
      <c r="IS5271" s="2"/>
      <c r="IT5271" s="2"/>
      <c r="IU5271" s="2"/>
      <c r="IV5271" s="2"/>
    </row>
    <row r="5272" spans="1:256" s="51" customFormat="1">
      <c r="A5272" s="52"/>
      <c r="B5272" s="52">
        <v>0</v>
      </c>
      <c r="C5272" s="53"/>
      <c r="D5272" s="100">
        <v>2009</v>
      </c>
      <c r="E5272" s="139">
        <v>0</v>
      </c>
      <c r="F5272" s="139">
        <v>0</v>
      </c>
      <c r="G5272" s="139">
        <v>0</v>
      </c>
      <c r="H5272" s="139">
        <v>0</v>
      </c>
      <c r="I5272" s="139">
        <v>0</v>
      </c>
      <c r="J5272" s="139">
        <v>0</v>
      </c>
      <c r="K5272" s="139">
        <v>0</v>
      </c>
      <c r="L5272" s="139">
        <v>0</v>
      </c>
      <c r="M5272" s="139">
        <v>0</v>
      </c>
      <c r="N5272" s="44">
        <v>0</v>
      </c>
      <c r="O5272" s="2"/>
      <c r="P5272" s="139">
        <v>0</v>
      </c>
      <c r="Q5272" s="51">
        <v>0</v>
      </c>
      <c r="AI5272" s="2"/>
      <c r="AJ5272" s="2"/>
      <c r="AK5272" s="2"/>
      <c r="AL5272" s="2"/>
      <c r="AM5272" s="2"/>
      <c r="AN5272" s="2"/>
      <c r="AO5272" s="2"/>
      <c r="AP5272" s="2"/>
      <c r="AQ5272" s="2"/>
      <c r="AR5272" s="2"/>
      <c r="AS5272" s="2"/>
      <c r="AT5272" s="2"/>
      <c r="AU5272" s="2"/>
      <c r="AV5272" s="2"/>
      <c r="AW5272" s="2"/>
      <c r="AX5272" s="2"/>
      <c r="AY5272" s="2"/>
      <c r="AZ5272" s="2"/>
      <c r="BA5272" s="2"/>
      <c r="BB5272" s="2"/>
      <c r="BC5272" s="2"/>
      <c r="BD5272" s="2"/>
      <c r="BE5272" s="2"/>
      <c r="BF5272" s="2"/>
      <c r="BG5272" s="2"/>
      <c r="BH5272" s="2"/>
      <c r="BI5272" s="2"/>
      <c r="BJ5272" s="2"/>
      <c r="BK5272" s="2"/>
      <c r="BL5272" s="2"/>
      <c r="BM5272" s="2"/>
      <c r="BN5272" s="2"/>
      <c r="BO5272" s="2"/>
      <c r="BP5272" s="2"/>
      <c r="BQ5272" s="2"/>
      <c r="BR5272" s="2"/>
      <c r="BS5272" s="2"/>
      <c r="BT5272" s="2"/>
      <c r="BU5272" s="2"/>
      <c r="BV5272" s="2"/>
      <c r="BW5272" s="2"/>
      <c r="BX5272" s="2"/>
      <c r="BY5272" s="2"/>
      <c r="BZ5272" s="2"/>
      <c r="CA5272" s="2"/>
      <c r="CB5272" s="2"/>
      <c r="CC5272" s="2"/>
      <c r="CD5272" s="2"/>
      <c r="CE5272" s="2"/>
      <c r="CF5272" s="2"/>
      <c r="CG5272" s="2"/>
      <c r="CH5272" s="2"/>
      <c r="CI5272" s="2"/>
      <c r="CJ5272" s="2"/>
      <c r="CK5272" s="2"/>
      <c r="CL5272" s="2"/>
      <c r="CM5272" s="2"/>
      <c r="CN5272" s="2"/>
      <c r="CO5272" s="2"/>
      <c r="CP5272" s="2"/>
      <c r="CQ5272" s="2"/>
      <c r="CR5272" s="2"/>
      <c r="CS5272" s="2"/>
      <c r="CT5272" s="2"/>
      <c r="CU5272" s="2"/>
      <c r="CV5272" s="2"/>
      <c r="CW5272" s="2"/>
      <c r="CX5272" s="2"/>
      <c r="CY5272" s="2"/>
      <c r="CZ5272" s="2"/>
      <c r="DA5272" s="2"/>
      <c r="DB5272" s="2"/>
      <c r="DC5272" s="2"/>
      <c r="DD5272" s="2"/>
      <c r="DE5272" s="2"/>
      <c r="DF5272" s="2"/>
      <c r="DG5272" s="2"/>
      <c r="DH5272" s="2"/>
      <c r="DI5272" s="2"/>
      <c r="DJ5272" s="2"/>
      <c r="DK5272" s="2"/>
      <c r="DL5272" s="2"/>
      <c r="DM5272" s="2"/>
      <c r="DN5272" s="2"/>
      <c r="DO5272" s="2"/>
      <c r="DP5272" s="2"/>
      <c r="DQ5272" s="2"/>
      <c r="DR5272" s="2"/>
      <c r="DS5272" s="2"/>
      <c r="DT5272" s="2"/>
      <c r="DU5272" s="2"/>
      <c r="DV5272" s="2"/>
      <c r="DW5272" s="2"/>
      <c r="DX5272" s="2"/>
      <c r="DY5272" s="2"/>
      <c r="DZ5272" s="2"/>
      <c r="EA5272" s="2"/>
      <c r="EB5272" s="2"/>
      <c r="EC5272" s="2"/>
      <c r="ED5272" s="2"/>
      <c r="EE5272" s="2"/>
      <c r="EF5272" s="2"/>
      <c r="EG5272" s="2"/>
      <c r="EH5272" s="2"/>
      <c r="EI5272" s="2"/>
      <c r="EJ5272" s="2"/>
      <c r="EK5272" s="2"/>
      <c r="EL5272" s="2"/>
      <c r="EM5272" s="2"/>
      <c r="EN5272" s="2"/>
      <c r="EO5272" s="2"/>
      <c r="EP5272" s="2"/>
      <c r="EQ5272" s="2"/>
      <c r="ER5272" s="2"/>
      <c r="ES5272" s="2"/>
      <c r="ET5272" s="2"/>
      <c r="EU5272" s="2"/>
      <c r="EV5272" s="2"/>
      <c r="EW5272" s="2"/>
      <c r="EX5272" s="2"/>
      <c r="EY5272" s="2"/>
      <c r="EZ5272" s="2"/>
      <c r="FA5272" s="2"/>
      <c r="FB5272" s="2"/>
      <c r="FC5272" s="2"/>
      <c r="FD5272" s="2"/>
      <c r="FE5272" s="2"/>
      <c r="FF5272" s="2"/>
      <c r="FG5272" s="2"/>
      <c r="FH5272" s="2"/>
      <c r="FI5272" s="2"/>
      <c r="FJ5272" s="2"/>
      <c r="FK5272" s="2"/>
      <c r="FL5272" s="2"/>
      <c r="FM5272" s="2"/>
      <c r="FN5272" s="2"/>
      <c r="FO5272" s="2"/>
      <c r="FP5272" s="2"/>
      <c r="FQ5272" s="2"/>
      <c r="FR5272" s="2"/>
      <c r="FS5272" s="2"/>
      <c r="FT5272" s="2"/>
      <c r="FU5272" s="2"/>
      <c r="FV5272" s="2"/>
      <c r="FW5272" s="2"/>
      <c r="FX5272" s="2"/>
      <c r="FY5272" s="2"/>
      <c r="FZ5272" s="2"/>
      <c r="GA5272" s="2"/>
      <c r="GB5272" s="2"/>
      <c r="GC5272" s="2"/>
      <c r="GD5272" s="2"/>
      <c r="GE5272" s="2"/>
      <c r="GF5272" s="2"/>
      <c r="GG5272" s="2"/>
      <c r="GH5272" s="2"/>
      <c r="GI5272" s="2"/>
      <c r="GJ5272" s="2"/>
      <c r="GK5272" s="2"/>
      <c r="GL5272" s="2"/>
      <c r="GM5272" s="2"/>
      <c r="GN5272" s="2"/>
      <c r="GO5272" s="2"/>
      <c r="GP5272" s="2"/>
      <c r="GQ5272" s="2"/>
      <c r="GR5272" s="2"/>
      <c r="GS5272" s="2"/>
      <c r="GT5272" s="2"/>
      <c r="GU5272" s="2"/>
      <c r="GV5272" s="2"/>
      <c r="GW5272" s="2"/>
      <c r="GX5272" s="2"/>
      <c r="GY5272" s="2"/>
      <c r="GZ5272" s="2"/>
      <c r="HA5272" s="2"/>
      <c r="HB5272" s="2"/>
      <c r="HC5272" s="2"/>
      <c r="HD5272" s="2"/>
      <c r="HE5272" s="2"/>
      <c r="HF5272" s="2"/>
      <c r="HG5272" s="2"/>
      <c r="HH5272" s="2"/>
      <c r="HI5272" s="2"/>
      <c r="HJ5272" s="2"/>
      <c r="HK5272" s="2"/>
      <c r="HL5272" s="2"/>
      <c r="HM5272" s="2"/>
      <c r="HN5272" s="2"/>
      <c r="HO5272" s="2"/>
      <c r="HP5272" s="2"/>
      <c r="HQ5272" s="2"/>
      <c r="HR5272" s="2"/>
      <c r="HS5272" s="2"/>
      <c r="HT5272" s="2"/>
      <c r="HU5272" s="2"/>
      <c r="HV5272" s="2"/>
      <c r="HW5272" s="2"/>
      <c r="HX5272" s="2"/>
      <c r="HY5272" s="2"/>
      <c r="HZ5272" s="2"/>
      <c r="IA5272" s="2"/>
      <c r="IB5272" s="2"/>
      <c r="IC5272" s="2"/>
      <c r="ID5272" s="2"/>
      <c r="IE5272" s="2"/>
      <c r="IF5272" s="2"/>
      <c r="IG5272" s="2"/>
      <c r="IH5272" s="2"/>
      <c r="II5272" s="2"/>
      <c r="IJ5272" s="2"/>
      <c r="IK5272" s="2"/>
      <c r="IL5272" s="2"/>
      <c r="IM5272" s="2"/>
      <c r="IN5272" s="2"/>
      <c r="IO5272" s="2"/>
      <c r="IP5272" s="2"/>
      <c r="IQ5272" s="2"/>
      <c r="IR5272" s="2"/>
      <c r="IS5272" s="2"/>
      <c r="IT5272" s="2"/>
      <c r="IU5272" s="2"/>
      <c r="IV5272" s="2"/>
    </row>
    <row r="5273" spans="1:256" s="51" customFormat="1">
      <c r="A5273" s="52"/>
      <c r="B5273" s="52">
        <v>0</v>
      </c>
      <c r="C5273" s="53"/>
      <c r="D5273" s="100">
        <v>2010</v>
      </c>
      <c r="E5273" s="139">
        <v>0</v>
      </c>
      <c r="F5273" s="139">
        <v>0</v>
      </c>
      <c r="G5273" s="139">
        <v>0</v>
      </c>
      <c r="H5273" s="139">
        <v>0</v>
      </c>
      <c r="I5273" s="139">
        <v>0</v>
      </c>
      <c r="J5273" s="139">
        <v>0</v>
      </c>
      <c r="K5273" s="139">
        <v>0</v>
      </c>
      <c r="L5273" s="139">
        <v>0</v>
      </c>
      <c r="M5273" s="139">
        <v>0</v>
      </c>
      <c r="N5273" s="44">
        <v>0</v>
      </c>
      <c r="O5273" s="2"/>
      <c r="P5273" s="139">
        <v>0</v>
      </c>
      <c r="Q5273" s="51">
        <v>0</v>
      </c>
      <c r="AI5273" s="2"/>
      <c r="AJ5273" s="2"/>
      <c r="AK5273" s="2"/>
      <c r="AL5273" s="2"/>
      <c r="AM5273" s="2"/>
      <c r="AN5273" s="2"/>
      <c r="AO5273" s="2"/>
      <c r="AP5273" s="2"/>
      <c r="AQ5273" s="2"/>
      <c r="AR5273" s="2"/>
      <c r="AS5273" s="2"/>
      <c r="AT5273" s="2"/>
      <c r="AU5273" s="2"/>
      <c r="AV5273" s="2"/>
      <c r="AW5273" s="2"/>
      <c r="AX5273" s="2"/>
      <c r="AY5273" s="2"/>
      <c r="AZ5273" s="2"/>
      <c r="BA5273" s="2"/>
      <c r="BB5273" s="2"/>
      <c r="BC5273" s="2"/>
      <c r="BD5273" s="2"/>
      <c r="BE5273" s="2"/>
      <c r="BF5273" s="2"/>
      <c r="BG5273" s="2"/>
      <c r="BH5273" s="2"/>
      <c r="BI5273" s="2"/>
      <c r="BJ5273" s="2"/>
      <c r="BK5273" s="2"/>
      <c r="BL5273" s="2"/>
      <c r="BM5273" s="2"/>
      <c r="BN5273" s="2"/>
      <c r="BO5273" s="2"/>
      <c r="BP5273" s="2"/>
      <c r="BQ5273" s="2"/>
      <c r="BR5273" s="2"/>
      <c r="BS5273" s="2"/>
      <c r="BT5273" s="2"/>
      <c r="BU5273" s="2"/>
      <c r="BV5273" s="2"/>
      <c r="BW5273" s="2"/>
      <c r="BX5273" s="2"/>
      <c r="BY5273" s="2"/>
      <c r="BZ5273" s="2"/>
      <c r="CA5273" s="2"/>
      <c r="CB5273" s="2"/>
      <c r="CC5273" s="2"/>
      <c r="CD5273" s="2"/>
      <c r="CE5273" s="2"/>
      <c r="CF5273" s="2"/>
      <c r="CG5273" s="2"/>
      <c r="CH5273" s="2"/>
      <c r="CI5273" s="2"/>
      <c r="CJ5273" s="2"/>
      <c r="CK5273" s="2"/>
      <c r="CL5273" s="2"/>
      <c r="CM5273" s="2"/>
      <c r="CN5273" s="2"/>
      <c r="CO5273" s="2"/>
      <c r="CP5273" s="2"/>
      <c r="CQ5273" s="2"/>
      <c r="CR5273" s="2"/>
      <c r="CS5273" s="2"/>
      <c r="CT5273" s="2"/>
      <c r="CU5273" s="2"/>
      <c r="CV5273" s="2"/>
      <c r="CW5273" s="2"/>
      <c r="CX5273" s="2"/>
      <c r="CY5273" s="2"/>
      <c r="CZ5273" s="2"/>
      <c r="DA5273" s="2"/>
      <c r="DB5273" s="2"/>
      <c r="DC5273" s="2"/>
      <c r="DD5273" s="2"/>
      <c r="DE5273" s="2"/>
      <c r="DF5273" s="2"/>
      <c r="DG5273" s="2"/>
      <c r="DH5273" s="2"/>
      <c r="DI5273" s="2"/>
      <c r="DJ5273" s="2"/>
      <c r="DK5273" s="2"/>
      <c r="DL5273" s="2"/>
      <c r="DM5273" s="2"/>
      <c r="DN5273" s="2"/>
      <c r="DO5273" s="2"/>
      <c r="DP5273" s="2"/>
      <c r="DQ5273" s="2"/>
      <c r="DR5273" s="2"/>
      <c r="DS5273" s="2"/>
      <c r="DT5273" s="2"/>
      <c r="DU5273" s="2"/>
      <c r="DV5273" s="2"/>
      <c r="DW5273" s="2"/>
      <c r="DX5273" s="2"/>
      <c r="DY5273" s="2"/>
      <c r="DZ5273" s="2"/>
      <c r="EA5273" s="2"/>
      <c r="EB5273" s="2"/>
      <c r="EC5273" s="2"/>
      <c r="ED5273" s="2"/>
      <c r="EE5273" s="2"/>
      <c r="EF5273" s="2"/>
      <c r="EG5273" s="2"/>
      <c r="EH5273" s="2"/>
      <c r="EI5273" s="2"/>
      <c r="EJ5273" s="2"/>
      <c r="EK5273" s="2"/>
      <c r="EL5273" s="2"/>
      <c r="EM5273" s="2"/>
      <c r="EN5273" s="2"/>
      <c r="EO5273" s="2"/>
      <c r="EP5273" s="2"/>
      <c r="EQ5273" s="2"/>
      <c r="ER5273" s="2"/>
      <c r="ES5273" s="2"/>
      <c r="ET5273" s="2"/>
      <c r="EU5273" s="2"/>
      <c r="EV5273" s="2"/>
      <c r="EW5273" s="2"/>
      <c r="EX5273" s="2"/>
      <c r="EY5273" s="2"/>
      <c r="EZ5273" s="2"/>
      <c r="FA5273" s="2"/>
      <c r="FB5273" s="2"/>
      <c r="FC5273" s="2"/>
      <c r="FD5273" s="2"/>
      <c r="FE5273" s="2"/>
      <c r="FF5273" s="2"/>
      <c r="FG5273" s="2"/>
      <c r="FH5273" s="2"/>
      <c r="FI5273" s="2"/>
      <c r="FJ5273" s="2"/>
      <c r="FK5273" s="2"/>
      <c r="FL5273" s="2"/>
      <c r="FM5273" s="2"/>
      <c r="FN5273" s="2"/>
      <c r="FO5273" s="2"/>
      <c r="FP5273" s="2"/>
      <c r="FQ5273" s="2"/>
      <c r="FR5273" s="2"/>
      <c r="FS5273" s="2"/>
      <c r="FT5273" s="2"/>
      <c r="FU5273" s="2"/>
      <c r="FV5273" s="2"/>
      <c r="FW5273" s="2"/>
      <c r="FX5273" s="2"/>
      <c r="FY5273" s="2"/>
      <c r="FZ5273" s="2"/>
      <c r="GA5273" s="2"/>
      <c r="GB5273" s="2"/>
      <c r="GC5273" s="2"/>
      <c r="GD5273" s="2"/>
      <c r="GE5273" s="2"/>
      <c r="GF5273" s="2"/>
      <c r="GG5273" s="2"/>
      <c r="GH5273" s="2"/>
      <c r="GI5273" s="2"/>
      <c r="GJ5273" s="2"/>
      <c r="GK5273" s="2"/>
      <c r="GL5273" s="2"/>
      <c r="GM5273" s="2"/>
      <c r="GN5273" s="2"/>
      <c r="GO5273" s="2"/>
      <c r="GP5273" s="2"/>
      <c r="GQ5273" s="2"/>
      <c r="GR5273" s="2"/>
      <c r="GS5273" s="2"/>
      <c r="GT5273" s="2"/>
      <c r="GU5273" s="2"/>
      <c r="GV5273" s="2"/>
      <c r="GW5273" s="2"/>
      <c r="GX5273" s="2"/>
      <c r="GY5273" s="2"/>
      <c r="GZ5273" s="2"/>
      <c r="HA5273" s="2"/>
      <c r="HB5273" s="2"/>
      <c r="HC5273" s="2"/>
      <c r="HD5273" s="2"/>
      <c r="HE5273" s="2"/>
      <c r="HF5273" s="2"/>
      <c r="HG5273" s="2"/>
      <c r="HH5273" s="2"/>
      <c r="HI5273" s="2"/>
      <c r="HJ5273" s="2"/>
      <c r="HK5273" s="2"/>
      <c r="HL5273" s="2"/>
      <c r="HM5273" s="2"/>
      <c r="HN5273" s="2"/>
      <c r="HO5273" s="2"/>
      <c r="HP5273" s="2"/>
      <c r="HQ5273" s="2"/>
      <c r="HR5273" s="2"/>
      <c r="HS5273" s="2"/>
      <c r="HT5273" s="2"/>
      <c r="HU5273" s="2"/>
      <c r="HV5273" s="2"/>
      <c r="HW5273" s="2"/>
      <c r="HX5273" s="2"/>
      <c r="HY5273" s="2"/>
      <c r="HZ5273" s="2"/>
      <c r="IA5273" s="2"/>
      <c r="IB5273" s="2"/>
      <c r="IC5273" s="2"/>
      <c r="ID5273" s="2"/>
      <c r="IE5273" s="2"/>
      <c r="IF5273" s="2"/>
      <c r="IG5273" s="2"/>
      <c r="IH5273" s="2"/>
      <c r="II5273" s="2"/>
      <c r="IJ5273" s="2"/>
      <c r="IK5273" s="2"/>
      <c r="IL5273" s="2"/>
      <c r="IM5273" s="2"/>
      <c r="IN5273" s="2"/>
      <c r="IO5273" s="2"/>
      <c r="IP5273" s="2"/>
      <c r="IQ5273" s="2"/>
      <c r="IR5273" s="2"/>
      <c r="IS5273" s="2"/>
      <c r="IT5273" s="2"/>
      <c r="IU5273" s="2"/>
      <c r="IV5273" s="2"/>
    </row>
    <row r="5274" spans="1:256" s="51" customFormat="1">
      <c r="A5274" s="52"/>
      <c r="B5274" s="52">
        <v>0</v>
      </c>
      <c r="C5274" s="53"/>
      <c r="D5274" s="100">
        <v>2011</v>
      </c>
      <c r="E5274" s="139">
        <v>0</v>
      </c>
      <c r="F5274" s="139">
        <v>0</v>
      </c>
      <c r="G5274" s="139">
        <v>0</v>
      </c>
      <c r="H5274" s="139">
        <v>0</v>
      </c>
      <c r="I5274" s="139">
        <v>0</v>
      </c>
      <c r="J5274" s="139">
        <v>0</v>
      </c>
      <c r="K5274" s="139">
        <v>0</v>
      </c>
      <c r="L5274" s="139">
        <v>0</v>
      </c>
      <c r="M5274" s="139">
        <v>0</v>
      </c>
      <c r="N5274" s="44">
        <v>0</v>
      </c>
      <c r="O5274" s="2"/>
      <c r="P5274" s="139">
        <v>0</v>
      </c>
      <c r="Q5274" s="51">
        <v>0</v>
      </c>
      <c r="AI5274" s="2"/>
      <c r="AJ5274" s="2"/>
      <c r="AK5274" s="2"/>
      <c r="AL5274" s="2"/>
      <c r="AM5274" s="2"/>
      <c r="AN5274" s="2"/>
      <c r="AO5274" s="2"/>
      <c r="AP5274" s="2"/>
      <c r="AQ5274" s="2"/>
      <c r="AR5274" s="2"/>
      <c r="AS5274" s="2"/>
      <c r="AT5274" s="2"/>
      <c r="AU5274" s="2"/>
      <c r="AV5274" s="2"/>
      <c r="AW5274" s="2"/>
      <c r="AX5274" s="2"/>
      <c r="AY5274" s="2"/>
      <c r="AZ5274" s="2"/>
      <c r="BA5274" s="2"/>
      <c r="BB5274" s="2"/>
      <c r="BC5274" s="2"/>
      <c r="BD5274" s="2"/>
      <c r="BE5274" s="2"/>
      <c r="BF5274" s="2"/>
      <c r="BG5274" s="2"/>
      <c r="BH5274" s="2"/>
      <c r="BI5274" s="2"/>
      <c r="BJ5274" s="2"/>
      <c r="BK5274" s="2"/>
      <c r="BL5274" s="2"/>
      <c r="BM5274" s="2"/>
      <c r="BN5274" s="2"/>
      <c r="BO5274" s="2"/>
      <c r="BP5274" s="2"/>
      <c r="BQ5274" s="2"/>
      <c r="BR5274" s="2"/>
      <c r="BS5274" s="2"/>
      <c r="BT5274" s="2"/>
      <c r="BU5274" s="2"/>
      <c r="BV5274" s="2"/>
      <c r="BW5274" s="2"/>
      <c r="BX5274" s="2"/>
      <c r="BY5274" s="2"/>
      <c r="BZ5274" s="2"/>
      <c r="CA5274" s="2"/>
      <c r="CB5274" s="2"/>
      <c r="CC5274" s="2"/>
      <c r="CD5274" s="2"/>
      <c r="CE5274" s="2"/>
      <c r="CF5274" s="2"/>
      <c r="CG5274" s="2"/>
      <c r="CH5274" s="2"/>
      <c r="CI5274" s="2"/>
      <c r="CJ5274" s="2"/>
      <c r="CK5274" s="2"/>
      <c r="CL5274" s="2"/>
      <c r="CM5274" s="2"/>
      <c r="CN5274" s="2"/>
      <c r="CO5274" s="2"/>
      <c r="CP5274" s="2"/>
      <c r="CQ5274" s="2"/>
      <c r="CR5274" s="2"/>
      <c r="CS5274" s="2"/>
      <c r="CT5274" s="2"/>
      <c r="CU5274" s="2"/>
      <c r="CV5274" s="2"/>
      <c r="CW5274" s="2"/>
      <c r="CX5274" s="2"/>
      <c r="CY5274" s="2"/>
      <c r="CZ5274" s="2"/>
      <c r="DA5274" s="2"/>
      <c r="DB5274" s="2"/>
      <c r="DC5274" s="2"/>
      <c r="DD5274" s="2"/>
      <c r="DE5274" s="2"/>
      <c r="DF5274" s="2"/>
      <c r="DG5274" s="2"/>
      <c r="DH5274" s="2"/>
      <c r="DI5274" s="2"/>
      <c r="DJ5274" s="2"/>
      <c r="DK5274" s="2"/>
      <c r="DL5274" s="2"/>
      <c r="DM5274" s="2"/>
      <c r="DN5274" s="2"/>
      <c r="DO5274" s="2"/>
      <c r="DP5274" s="2"/>
      <c r="DQ5274" s="2"/>
      <c r="DR5274" s="2"/>
      <c r="DS5274" s="2"/>
      <c r="DT5274" s="2"/>
      <c r="DU5274" s="2"/>
      <c r="DV5274" s="2"/>
      <c r="DW5274" s="2"/>
      <c r="DX5274" s="2"/>
      <c r="DY5274" s="2"/>
      <c r="DZ5274" s="2"/>
      <c r="EA5274" s="2"/>
      <c r="EB5274" s="2"/>
      <c r="EC5274" s="2"/>
      <c r="ED5274" s="2"/>
      <c r="EE5274" s="2"/>
      <c r="EF5274" s="2"/>
      <c r="EG5274" s="2"/>
      <c r="EH5274" s="2"/>
      <c r="EI5274" s="2"/>
      <c r="EJ5274" s="2"/>
      <c r="EK5274" s="2"/>
      <c r="EL5274" s="2"/>
      <c r="EM5274" s="2"/>
      <c r="EN5274" s="2"/>
      <c r="EO5274" s="2"/>
      <c r="EP5274" s="2"/>
      <c r="EQ5274" s="2"/>
      <c r="ER5274" s="2"/>
      <c r="ES5274" s="2"/>
      <c r="ET5274" s="2"/>
      <c r="EU5274" s="2"/>
      <c r="EV5274" s="2"/>
      <c r="EW5274" s="2"/>
      <c r="EX5274" s="2"/>
      <c r="EY5274" s="2"/>
      <c r="EZ5274" s="2"/>
      <c r="FA5274" s="2"/>
      <c r="FB5274" s="2"/>
      <c r="FC5274" s="2"/>
      <c r="FD5274" s="2"/>
      <c r="FE5274" s="2"/>
      <c r="FF5274" s="2"/>
      <c r="FG5274" s="2"/>
      <c r="FH5274" s="2"/>
      <c r="FI5274" s="2"/>
      <c r="FJ5274" s="2"/>
      <c r="FK5274" s="2"/>
      <c r="FL5274" s="2"/>
      <c r="FM5274" s="2"/>
      <c r="FN5274" s="2"/>
      <c r="FO5274" s="2"/>
      <c r="FP5274" s="2"/>
      <c r="FQ5274" s="2"/>
      <c r="FR5274" s="2"/>
      <c r="FS5274" s="2"/>
      <c r="FT5274" s="2"/>
      <c r="FU5274" s="2"/>
      <c r="FV5274" s="2"/>
      <c r="FW5274" s="2"/>
      <c r="FX5274" s="2"/>
      <c r="FY5274" s="2"/>
      <c r="FZ5274" s="2"/>
      <c r="GA5274" s="2"/>
      <c r="GB5274" s="2"/>
      <c r="GC5274" s="2"/>
      <c r="GD5274" s="2"/>
      <c r="GE5274" s="2"/>
      <c r="GF5274" s="2"/>
      <c r="GG5274" s="2"/>
      <c r="GH5274" s="2"/>
      <c r="GI5274" s="2"/>
      <c r="GJ5274" s="2"/>
      <c r="GK5274" s="2"/>
      <c r="GL5274" s="2"/>
      <c r="GM5274" s="2"/>
      <c r="GN5274" s="2"/>
      <c r="GO5274" s="2"/>
      <c r="GP5274" s="2"/>
      <c r="GQ5274" s="2"/>
      <c r="GR5274" s="2"/>
      <c r="GS5274" s="2"/>
      <c r="GT5274" s="2"/>
      <c r="GU5274" s="2"/>
      <c r="GV5274" s="2"/>
      <c r="GW5274" s="2"/>
      <c r="GX5274" s="2"/>
      <c r="GY5274" s="2"/>
      <c r="GZ5274" s="2"/>
      <c r="HA5274" s="2"/>
      <c r="HB5274" s="2"/>
      <c r="HC5274" s="2"/>
      <c r="HD5274" s="2"/>
      <c r="HE5274" s="2"/>
      <c r="HF5274" s="2"/>
      <c r="HG5274" s="2"/>
      <c r="HH5274" s="2"/>
      <c r="HI5274" s="2"/>
      <c r="HJ5274" s="2"/>
      <c r="HK5274" s="2"/>
      <c r="HL5274" s="2"/>
      <c r="HM5274" s="2"/>
      <c r="HN5274" s="2"/>
      <c r="HO5274" s="2"/>
      <c r="HP5274" s="2"/>
      <c r="HQ5274" s="2"/>
      <c r="HR5274" s="2"/>
      <c r="HS5274" s="2"/>
      <c r="HT5274" s="2"/>
      <c r="HU5274" s="2"/>
      <c r="HV5274" s="2"/>
      <c r="HW5274" s="2"/>
      <c r="HX5274" s="2"/>
      <c r="HY5274" s="2"/>
      <c r="HZ5274" s="2"/>
      <c r="IA5274" s="2"/>
      <c r="IB5274" s="2"/>
      <c r="IC5274" s="2"/>
      <c r="ID5274" s="2"/>
      <c r="IE5274" s="2"/>
      <c r="IF5274" s="2"/>
      <c r="IG5274" s="2"/>
      <c r="IH5274" s="2"/>
      <c r="II5274" s="2"/>
      <c r="IJ5274" s="2"/>
      <c r="IK5274" s="2"/>
      <c r="IL5274" s="2"/>
      <c r="IM5274" s="2"/>
      <c r="IN5274" s="2"/>
      <c r="IO5274" s="2"/>
      <c r="IP5274" s="2"/>
      <c r="IQ5274" s="2"/>
      <c r="IR5274" s="2"/>
      <c r="IS5274" s="2"/>
      <c r="IT5274" s="2"/>
      <c r="IU5274" s="2"/>
      <c r="IV5274" s="2"/>
    </row>
    <row r="5275" spans="1:256" s="51" customFormat="1">
      <c r="A5275" s="52"/>
      <c r="B5275" s="52">
        <v>0</v>
      </c>
      <c r="C5275" s="53"/>
      <c r="D5275" s="100">
        <v>2012</v>
      </c>
      <c r="E5275" s="139">
        <v>0</v>
      </c>
      <c r="F5275" s="139">
        <v>0</v>
      </c>
      <c r="G5275" s="139">
        <v>0</v>
      </c>
      <c r="H5275" s="139">
        <v>0</v>
      </c>
      <c r="I5275" s="139">
        <v>0</v>
      </c>
      <c r="J5275" s="139">
        <v>0</v>
      </c>
      <c r="K5275" s="139">
        <v>0</v>
      </c>
      <c r="L5275" s="139">
        <v>0</v>
      </c>
      <c r="M5275" s="139">
        <v>0</v>
      </c>
      <c r="N5275" s="44">
        <v>0</v>
      </c>
      <c r="O5275" s="2"/>
      <c r="P5275" s="139">
        <v>0</v>
      </c>
      <c r="Q5275" s="51">
        <v>0</v>
      </c>
      <c r="AI5275" s="2"/>
      <c r="AJ5275" s="2"/>
      <c r="AK5275" s="2"/>
      <c r="AL5275" s="2"/>
      <c r="AM5275" s="2"/>
      <c r="AN5275" s="2"/>
      <c r="AO5275" s="2"/>
      <c r="AP5275" s="2"/>
      <c r="AQ5275" s="2"/>
      <c r="AR5275" s="2"/>
      <c r="AS5275" s="2"/>
      <c r="AT5275" s="2"/>
      <c r="AU5275" s="2"/>
      <c r="AV5275" s="2"/>
      <c r="AW5275" s="2"/>
      <c r="AX5275" s="2"/>
      <c r="AY5275" s="2"/>
      <c r="AZ5275" s="2"/>
      <c r="BA5275" s="2"/>
      <c r="BB5275" s="2"/>
      <c r="BC5275" s="2"/>
      <c r="BD5275" s="2"/>
      <c r="BE5275" s="2"/>
      <c r="BF5275" s="2"/>
      <c r="BG5275" s="2"/>
      <c r="BH5275" s="2"/>
      <c r="BI5275" s="2"/>
      <c r="BJ5275" s="2"/>
      <c r="BK5275" s="2"/>
      <c r="BL5275" s="2"/>
      <c r="BM5275" s="2"/>
      <c r="BN5275" s="2"/>
      <c r="BO5275" s="2"/>
      <c r="BP5275" s="2"/>
      <c r="BQ5275" s="2"/>
      <c r="BR5275" s="2"/>
      <c r="BS5275" s="2"/>
      <c r="BT5275" s="2"/>
      <c r="BU5275" s="2"/>
      <c r="BV5275" s="2"/>
      <c r="BW5275" s="2"/>
      <c r="BX5275" s="2"/>
      <c r="BY5275" s="2"/>
      <c r="BZ5275" s="2"/>
      <c r="CA5275" s="2"/>
      <c r="CB5275" s="2"/>
      <c r="CC5275" s="2"/>
      <c r="CD5275" s="2"/>
      <c r="CE5275" s="2"/>
      <c r="CF5275" s="2"/>
      <c r="CG5275" s="2"/>
      <c r="CH5275" s="2"/>
      <c r="CI5275" s="2"/>
      <c r="CJ5275" s="2"/>
      <c r="CK5275" s="2"/>
      <c r="CL5275" s="2"/>
      <c r="CM5275" s="2"/>
      <c r="CN5275" s="2"/>
      <c r="CO5275" s="2"/>
      <c r="CP5275" s="2"/>
      <c r="CQ5275" s="2"/>
      <c r="CR5275" s="2"/>
      <c r="CS5275" s="2"/>
      <c r="CT5275" s="2"/>
      <c r="CU5275" s="2"/>
      <c r="CV5275" s="2"/>
      <c r="CW5275" s="2"/>
      <c r="CX5275" s="2"/>
      <c r="CY5275" s="2"/>
      <c r="CZ5275" s="2"/>
      <c r="DA5275" s="2"/>
      <c r="DB5275" s="2"/>
      <c r="DC5275" s="2"/>
      <c r="DD5275" s="2"/>
      <c r="DE5275" s="2"/>
      <c r="DF5275" s="2"/>
      <c r="DG5275" s="2"/>
      <c r="DH5275" s="2"/>
      <c r="DI5275" s="2"/>
      <c r="DJ5275" s="2"/>
      <c r="DK5275" s="2"/>
      <c r="DL5275" s="2"/>
      <c r="DM5275" s="2"/>
      <c r="DN5275" s="2"/>
      <c r="DO5275" s="2"/>
      <c r="DP5275" s="2"/>
      <c r="DQ5275" s="2"/>
      <c r="DR5275" s="2"/>
      <c r="DS5275" s="2"/>
      <c r="DT5275" s="2"/>
      <c r="DU5275" s="2"/>
      <c r="DV5275" s="2"/>
      <c r="DW5275" s="2"/>
      <c r="DX5275" s="2"/>
      <c r="DY5275" s="2"/>
      <c r="DZ5275" s="2"/>
      <c r="EA5275" s="2"/>
      <c r="EB5275" s="2"/>
      <c r="EC5275" s="2"/>
      <c r="ED5275" s="2"/>
      <c r="EE5275" s="2"/>
      <c r="EF5275" s="2"/>
      <c r="EG5275" s="2"/>
      <c r="EH5275" s="2"/>
      <c r="EI5275" s="2"/>
      <c r="EJ5275" s="2"/>
      <c r="EK5275" s="2"/>
      <c r="EL5275" s="2"/>
      <c r="EM5275" s="2"/>
      <c r="EN5275" s="2"/>
      <c r="EO5275" s="2"/>
      <c r="EP5275" s="2"/>
      <c r="EQ5275" s="2"/>
      <c r="ER5275" s="2"/>
      <c r="ES5275" s="2"/>
      <c r="ET5275" s="2"/>
      <c r="EU5275" s="2"/>
      <c r="EV5275" s="2"/>
      <c r="EW5275" s="2"/>
      <c r="EX5275" s="2"/>
      <c r="EY5275" s="2"/>
      <c r="EZ5275" s="2"/>
      <c r="FA5275" s="2"/>
      <c r="FB5275" s="2"/>
      <c r="FC5275" s="2"/>
      <c r="FD5275" s="2"/>
      <c r="FE5275" s="2"/>
      <c r="FF5275" s="2"/>
      <c r="FG5275" s="2"/>
      <c r="FH5275" s="2"/>
      <c r="FI5275" s="2"/>
      <c r="FJ5275" s="2"/>
      <c r="FK5275" s="2"/>
      <c r="FL5275" s="2"/>
      <c r="FM5275" s="2"/>
      <c r="FN5275" s="2"/>
      <c r="FO5275" s="2"/>
      <c r="FP5275" s="2"/>
      <c r="FQ5275" s="2"/>
      <c r="FR5275" s="2"/>
      <c r="FS5275" s="2"/>
      <c r="FT5275" s="2"/>
      <c r="FU5275" s="2"/>
      <c r="FV5275" s="2"/>
      <c r="FW5275" s="2"/>
      <c r="FX5275" s="2"/>
      <c r="FY5275" s="2"/>
      <c r="FZ5275" s="2"/>
      <c r="GA5275" s="2"/>
      <c r="GB5275" s="2"/>
      <c r="GC5275" s="2"/>
      <c r="GD5275" s="2"/>
      <c r="GE5275" s="2"/>
      <c r="GF5275" s="2"/>
      <c r="GG5275" s="2"/>
      <c r="GH5275" s="2"/>
      <c r="GI5275" s="2"/>
      <c r="GJ5275" s="2"/>
      <c r="GK5275" s="2"/>
      <c r="GL5275" s="2"/>
      <c r="GM5275" s="2"/>
      <c r="GN5275" s="2"/>
      <c r="GO5275" s="2"/>
      <c r="GP5275" s="2"/>
      <c r="GQ5275" s="2"/>
      <c r="GR5275" s="2"/>
      <c r="GS5275" s="2"/>
      <c r="GT5275" s="2"/>
      <c r="GU5275" s="2"/>
      <c r="GV5275" s="2"/>
      <c r="GW5275" s="2"/>
      <c r="GX5275" s="2"/>
      <c r="GY5275" s="2"/>
      <c r="GZ5275" s="2"/>
      <c r="HA5275" s="2"/>
      <c r="HB5275" s="2"/>
      <c r="HC5275" s="2"/>
      <c r="HD5275" s="2"/>
      <c r="HE5275" s="2"/>
      <c r="HF5275" s="2"/>
      <c r="HG5275" s="2"/>
      <c r="HH5275" s="2"/>
      <c r="HI5275" s="2"/>
      <c r="HJ5275" s="2"/>
      <c r="HK5275" s="2"/>
      <c r="HL5275" s="2"/>
      <c r="HM5275" s="2"/>
      <c r="HN5275" s="2"/>
      <c r="HO5275" s="2"/>
      <c r="HP5275" s="2"/>
      <c r="HQ5275" s="2"/>
      <c r="HR5275" s="2"/>
      <c r="HS5275" s="2"/>
      <c r="HT5275" s="2"/>
      <c r="HU5275" s="2"/>
      <c r="HV5275" s="2"/>
      <c r="HW5275" s="2"/>
      <c r="HX5275" s="2"/>
      <c r="HY5275" s="2"/>
      <c r="HZ5275" s="2"/>
      <c r="IA5275" s="2"/>
      <c r="IB5275" s="2"/>
      <c r="IC5275" s="2"/>
      <c r="ID5275" s="2"/>
      <c r="IE5275" s="2"/>
      <c r="IF5275" s="2"/>
      <c r="IG5275" s="2"/>
      <c r="IH5275" s="2"/>
      <c r="II5275" s="2"/>
      <c r="IJ5275" s="2"/>
      <c r="IK5275" s="2"/>
      <c r="IL5275" s="2"/>
      <c r="IM5275" s="2"/>
      <c r="IN5275" s="2"/>
      <c r="IO5275" s="2"/>
      <c r="IP5275" s="2"/>
      <c r="IQ5275" s="2"/>
      <c r="IR5275" s="2"/>
      <c r="IS5275" s="2"/>
      <c r="IT5275" s="2"/>
      <c r="IU5275" s="2"/>
      <c r="IV5275" s="2"/>
    </row>
    <row r="5276" spans="1:256" s="51" customFormat="1">
      <c r="A5276" s="52"/>
      <c r="B5276" s="52">
        <v>0</v>
      </c>
      <c r="C5276" s="53"/>
      <c r="D5276" s="100">
        <v>2013</v>
      </c>
      <c r="E5276" s="139">
        <v>0</v>
      </c>
      <c r="F5276" s="139">
        <v>0</v>
      </c>
      <c r="G5276" s="139">
        <v>0</v>
      </c>
      <c r="H5276" s="139">
        <v>0</v>
      </c>
      <c r="I5276" s="139">
        <v>0</v>
      </c>
      <c r="J5276" s="139">
        <v>0</v>
      </c>
      <c r="K5276" s="139">
        <v>0</v>
      </c>
      <c r="L5276" s="139">
        <v>0</v>
      </c>
      <c r="M5276" s="139">
        <v>0</v>
      </c>
      <c r="N5276" s="44">
        <v>0</v>
      </c>
      <c r="O5276" s="2"/>
      <c r="P5276" s="139">
        <v>0</v>
      </c>
      <c r="Q5276" s="51">
        <v>0</v>
      </c>
      <c r="AI5276" s="2"/>
      <c r="AJ5276" s="2"/>
      <c r="AK5276" s="2"/>
      <c r="AL5276" s="2"/>
      <c r="AM5276" s="2"/>
      <c r="AN5276" s="2"/>
      <c r="AO5276" s="2"/>
      <c r="AP5276" s="2"/>
      <c r="AQ5276" s="2"/>
      <c r="AR5276" s="2"/>
      <c r="AS5276" s="2"/>
      <c r="AT5276" s="2"/>
      <c r="AU5276" s="2"/>
      <c r="AV5276" s="2"/>
      <c r="AW5276" s="2"/>
      <c r="AX5276" s="2"/>
      <c r="AY5276" s="2"/>
      <c r="AZ5276" s="2"/>
      <c r="BA5276" s="2"/>
      <c r="BB5276" s="2"/>
      <c r="BC5276" s="2"/>
      <c r="BD5276" s="2"/>
      <c r="BE5276" s="2"/>
      <c r="BF5276" s="2"/>
      <c r="BG5276" s="2"/>
      <c r="BH5276" s="2"/>
      <c r="BI5276" s="2"/>
      <c r="BJ5276" s="2"/>
      <c r="BK5276" s="2"/>
      <c r="BL5276" s="2"/>
      <c r="BM5276" s="2"/>
      <c r="BN5276" s="2"/>
      <c r="BO5276" s="2"/>
      <c r="BP5276" s="2"/>
      <c r="BQ5276" s="2"/>
      <c r="BR5276" s="2"/>
      <c r="BS5276" s="2"/>
      <c r="BT5276" s="2"/>
      <c r="BU5276" s="2"/>
      <c r="BV5276" s="2"/>
      <c r="BW5276" s="2"/>
      <c r="BX5276" s="2"/>
      <c r="BY5276" s="2"/>
      <c r="BZ5276" s="2"/>
      <c r="CA5276" s="2"/>
      <c r="CB5276" s="2"/>
      <c r="CC5276" s="2"/>
      <c r="CD5276" s="2"/>
      <c r="CE5276" s="2"/>
      <c r="CF5276" s="2"/>
      <c r="CG5276" s="2"/>
      <c r="CH5276" s="2"/>
      <c r="CI5276" s="2"/>
      <c r="CJ5276" s="2"/>
      <c r="CK5276" s="2"/>
      <c r="CL5276" s="2"/>
      <c r="CM5276" s="2"/>
      <c r="CN5276" s="2"/>
      <c r="CO5276" s="2"/>
      <c r="CP5276" s="2"/>
      <c r="CQ5276" s="2"/>
      <c r="CR5276" s="2"/>
      <c r="CS5276" s="2"/>
      <c r="CT5276" s="2"/>
      <c r="CU5276" s="2"/>
      <c r="CV5276" s="2"/>
      <c r="CW5276" s="2"/>
      <c r="CX5276" s="2"/>
      <c r="CY5276" s="2"/>
      <c r="CZ5276" s="2"/>
      <c r="DA5276" s="2"/>
      <c r="DB5276" s="2"/>
      <c r="DC5276" s="2"/>
      <c r="DD5276" s="2"/>
      <c r="DE5276" s="2"/>
      <c r="DF5276" s="2"/>
      <c r="DG5276" s="2"/>
      <c r="DH5276" s="2"/>
      <c r="DI5276" s="2"/>
      <c r="DJ5276" s="2"/>
      <c r="DK5276" s="2"/>
      <c r="DL5276" s="2"/>
      <c r="DM5276" s="2"/>
      <c r="DN5276" s="2"/>
      <c r="DO5276" s="2"/>
      <c r="DP5276" s="2"/>
      <c r="DQ5276" s="2"/>
      <c r="DR5276" s="2"/>
      <c r="DS5276" s="2"/>
      <c r="DT5276" s="2"/>
      <c r="DU5276" s="2"/>
      <c r="DV5276" s="2"/>
      <c r="DW5276" s="2"/>
      <c r="DX5276" s="2"/>
      <c r="DY5276" s="2"/>
      <c r="DZ5276" s="2"/>
      <c r="EA5276" s="2"/>
      <c r="EB5276" s="2"/>
      <c r="EC5276" s="2"/>
      <c r="ED5276" s="2"/>
      <c r="EE5276" s="2"/>
      <c r="EF5276" s="2"/>
      <c r="EG5276" s="2"/>
      <c r="EH5276" s="2"/>
      <c r="EI5276" s="2"/>
      <c r="EJ5276" s="2"/>
      <c r="EK5276" s="2"/>
      <c r="EL5276" s="2"/>
      <c r="EM5276" s="2"/>
      <c r="EN5276" s="2"/>
      <c r="EO5276" s="2"/>
      <c r="EP5276" s="2"/>
      <c r="EQ5276" s="2"/>
      <c r="ER5276" s="2"/>
      <c r="ES5276" s="2"/>
      <c r="ET5276" s="2"/>
      <c r="EU5276" s="2"/>
      <c r="EV5276" s="2"/>
      <c r="EW5276" s="2"/>
      <c r="EX5276" s="2"/>
      <c r="EY5276" s="2"/>
      <c r="EZ5276" s="2"/>
      <c r="FA5276" s="2"/>
      <c r="FB5276" s="2"/>
      <c r="FC5276" s="2"/>
      <c r="FD5276" s="2"/>
      <c r="FE5276" s="2"/>
      <c r="FF5276" s="2"/>
      <c r="FG5276" s="2"/>
      <c r="FH5276" s="2"/>
      <c r="FI5276" s="2"/>
      <c r="FJ5276" s="2"/>
      <c r="FK5276" s="2"/>
      <c r="FL5276" s="2"/>
      <c r="FM5276" s="2"/>
      <c r="FN5276" s="2"/>
      <c r="FO5276" s="2"/>
      <c r="FP5276" s="2"/>
      <c r="FQ5276" s="2"/>
      <c r="FR5276" s="2"/>
      <c r="FS5276" s="2"/>
      <c r="FT5276" s="2"/>
      <c r="FU5276" s="2"/>
      <c r="FV5276" s="2"/>
      <c r="FW5276" s="2"/>
      <c r="FX5276" s="2"/>
      <c r="FY5276" s="2"/>
      <c r="FZ5276" s="2"/>
      <c r="GA5276" s="2"/>
      <c r="GB5276" s="2"/>
      <c r="GC5276" s="2"/>
      <c r="GD5276" s="2"/>
      <c r="GE5276" s="2"/>
      <c r="GF5276" s="2"/>
      <c r="GG5276" s="2"/>
      <c r="GH5276" s="2"/>
      <c r="GI5276" s="2"/>
      <c r="GJ5276" s="2"/>
      <c r="GK5276" s="2"/>
      <c r="GL5276" s="2"/>
      <c r="GM5276" s="2"/>
      <c r="GN5276" s="2"/>
      <c r="GO5276" s="2"/>
      <c r="GP5276" s="2"/>
      <c r="GQ5276" s="2"/>
      <c r="GR5276" s="2"/>
      <c r="GS5276" s="2"/>
      <c r="GT5276" s="2"/>
      <c r="GU5276" s="2"/>
      <c r="GV5276" s="2"/>
      <c r="GW5276" s="2"/>
      <c r="GX5276" s="2"/>
      <c r="GY5276" s="2"/>
      <c r="GZ5276" s="2"/>
      <c r="HA5276" s="2"/>
      <c r="HB5276" s="2"/>
      <c r="HC5276" s="2"/>
      <c r="HD5276" s="2"/>
      <c r="HE5276" s="2"/>
      <c r="HF5276" s="2"/>
      <c r="HG5276" s="2"/>
      <c r="HH5276" s="2"/>
      <c r="HI5276" s="2"/>
      <c r="HJ5276" s="2"/>
      <c r="HK5276" s="2"/>
      <c r="HL5276" s="2"/>
      <c r="HM5276" s="2"/>
      <c r="HN5276" s="2"/>
      <c r="HO5276" s="2"/>
      <c r="HP5276" s="2"/>
      <c r="HQ5276" s="2"/>
      <c r="HR5276" s="2"/>
      <c r="HS5276" s="2"/>
      <c r="HT5276" s="2"/>
      <c r="HU5276" s="2"/>
      <c r="HV5276" s="2"/>
      <c r="HW5276" s="2"/>
      <c r="HX5276" s="2"/>
      <c r="HY5276" s="2"/>
      <c r="HZ5276" s="2"/>
      <c r="IA5276" s="2"/>
      <c r="IB5276" s="2"/>
      <c r="IC5276" s="2"/>
      <c r="ID5276" s="2"/>
      <c r="IE5276" s="2"/>
      <c r="IF5276" s="2"/>
      <c r="IG5276" s="2"/>
      <c r="IH5276" s="2"/>
      <c r="II5276" s="2"/>
      <c r="IJ5276" s="2"/>
      <c r="IK5276" s="2"/>
      <c r="IL5276" s="2"/>
      <c r="IM5276" s="2"/>
      <c r="IN5276" s="2"/>
      <c r="IO5276" s="2"/>
      <c r="IP5276" s="2"/>
      <c r="IQ5276" s="2"/>
      <c r="IR5276" s="2"/>
      <c r="IS5276" s="2"/>
      <c r="IT5276" s="2"/>
      <c r="IU5276" s="2"/>
      <c r="IV5276" s="2"/>
    </row>
    <row r="5277" spans="1:256" s="51" customFormat="1">
      <c r="A5277" s="52"/>
      <c r="B5277" s="52">
        <v>0</v>
      </c>
      <c r="C5277" s="53"/>
      <c r="D5277" s="100">
        <v>2014</v>
      </c>
      <c r="E5277" s="139">
        <v>0</v>
      </c>
      <c r="F5277" s="139">
        <v>0</v>
      </c>
      <c r="G5277" s="139">
        <v>0</v>
      </c>
      <c r="H5277" s="139">
        <v>0</v>
      </c>
      <c r="I5277" s="139">
        <v>0</v>
      </c>
      <c r="J5277" s="139">
        <v>0</v>
      </c>
      <c r="K5277" s="139">
        <v>0</v>
      </c>
      <c r="L5277" s="139">
        <v>0</v>
      </c>
      <c r="M5277" s="139">
        <v>0</v>
      </c>
      <c r="N5277" s="44">
        <v>0</v>
      </c>
      <c r="O5277" s="2"/>
      <c r="P5277" s="139">
        <v>0</v>
      </c>
      <c r="Q5277" s="51">
        <v>0</v>
      </c>
      <c r="AI5277" s="2"/>
      <c r="AJ5277" s="2"/>
      <c r="AK5277" s="2"/>
      <c r="AL5277" s="2"/>
      <c r="AM5277" s="2"/>
      <c r="AN5277" s="2"/>
      <c r="AO5277" s="2"/>
      <c r="AP5277" s="2"/>
      <c r="AQ5277" s="2"/>
      <c r="AR5277" s="2"/>
      <c r="AS5277" s="2"/>
      <c r="AT5277" s="2"/>
      <c r="AU5277" s="2"/>
      <c r="AV5277" s="2"/>
      <c r="AW5277" s="2"/>
      <c r="AX5277" s="2"/>
      <c r="AY5277" s="2"/>
      <c r="AZ5277" s="2"/>
      <c r="BA5277" s="2"/>
      <c r="BB5277" s="2"/>
      <c r="BC5277" s="2"/>
      <c r="BD5277" s="2"/>
      <c r="BE5277" s="2"/>
      <c r="BF5277" s="2"/>
      <c r="BG5277" s="2"/>
      <c r="BH5277" s="2"/>
      <c r="BI5277" s="2"/>
      <c r="BJ5277" s="2"/>
      <c r="BK5277" s="2"/>
      <c r="BL5277" s="2"/>
      <c r="BM5277" s="2"/>
      <c r="BN5277" s="2"/>
      <c r="BO5277" s="2"/>
      <c r="BP5277" s="2"/>
      <c r="BQ5277" s="2"/>
      <c r="BR5277" s="2"/>
      <c r="BS5277" s="2"/>
      <c r="BT5277" s="2"/>
      <c r="BU5277" s="2"/>
      <c r="BV5277" s="2"/>
      <c r="BW5277" s="2"/>
      <c r="BX5277" s="2"/>
      <c r="BY5277" s="2"/>
      <c r="BZ5277" s="2"/>
      <c r="CA5277" s="2"/>
      <c r="CB5277" s="2"/>
      <c r="CC5277" s="2"/>
      <c r="CD5277" s="2"/>
      <c r="CE5277" s="2"/>
      <c r="CF5277" s="2"/>
      <c r="CG5277" s="2"/>
      <c r="CH5277" s="2"/>
      <c r="CI5277" s="2"/>
      <c r="CJ5277" s="2"/>
      <c r="CK5277" s="2"/>
      <c r="CL5277" s="2"/>
      <c r="CM5277" s="2"/>
      <c r="CN5277" s="2"/>
      <c r="CO5277" s="2"/>
      <c r="CP5277" s="2"/>
      <c r="CQ5277" s="2"/>
      <c r="CR5277" s="2"/>
      <c r="CS5277" s="2"/>
      <c r="CT5277" s="2"/>
      <c r="CU5277" s="2"/>
      <c r="CV5277" s="2"/>
      <c r="CW5277" s="2"/>
      <c r="CX5277" s="2"/>
      <c r="CY5277" s="2"/>
      <c r="CZ5277" s="2"/>
      <c r="DA5277" s="2"/>
      <c r="DB5277" s="2"/>
      <c r="DC5277" s="2"/>
      <c r="DD5277" s="2"/>
      <c r="DE5277" s="2"/>
      <c r="DF5277" s="2"/>
      <c r="DG5277" s="2"/>
      <c r="DH5277" s="2"/>
      <c r="DI5277" s="2"/>
      <c r="DJ5277" s="2"/>
      <c r="DK5277" s="2"/>
      <c r="DL5277" s="2"/>
      <c r="DM5277" s="2"/>
      <c r="DN5277" s="2"/>
      <c r="DO5277" s="2"/>
      <c r="DP5277" s="2"/>
      <c r="DQ5277" s="2"/>
      <c r="DR5277" s="2"/>
      <c r="DS5277" s="2"/>
      <c r="DT5277" s="2"/>
      <c r="DU5277" s="2"/>
      <c r="DV5277" s="2"/>
      <c r="DW5277" s="2"/>
      <c r="DX5277" s="2"/>
      <c r="DY5277" s="2"/>
      <c r="DZ5277" s="2"/>
      <c r="EA5277" s="2"/>
      <c r="EB5277" s="2"/>
      <c r="EC5277" s="2"/>
      <c r="ED5277" s="2"/>
      <c r="EE5277" s="2"/>
      <c r="EF5277" s="2"/>
      <c r="EG5277" s="2"/>
      <c r="EH5277" s="2"/>
      <c r="EI5277" s="2"/>
      <c r="EJ5277" s="2"/>
      <c r="EK5277" s="2"/>
      <c r="EL5277" s="2"/>
      <c r="EM5277" s="2"/>
      <c r="EN5277" s="2"/>
      <c r="EO5277" s="2"/>
      <c r="EP5277" s="2"/>
      <c r="EQ5277" s="2"/>
      <c r="ER5277" s="2"/>
      <c r="ES5277" s="2"/>
      <c r="ET5277" s="2"/>
      <c r="EU5277" s="2"/>
      <c r="EV5277" s="2"/>
      <c r="EW5277" s="2"/>
      <c r="EX5277" s="2"/>
      <c r="EY5277" s="2"/>
      <c r="EZ5277" s="2"/>
      <c r="FA5277" s="2"/>
      <c r="FB5277" s="2"/>
      <c r="FC5277" s="2"/>
      <c r="FD5277" s="2"/>
      <c r="FE5277" s="2"/>
      <c r="FF5277" s="2"/>
      <c r="FG5277" s="2"/>
      <c r="FH5277" s="2"/>
      <c r="FI5277" s="2"/>
      <c r="FJ5277" s="2"/>
      <c r="FK5277" s="2"/>
      <c r="FL5277" s="2"/>
      <c r="FM5277" s="2"/>
      <c r="FN5277" s="2"/>
      <c r="FO5277" s="2"/>
      <c r="FP5277" s="2"/>
      <c r="FQ5277" s="2"/>
      <c r="FR5277" s="2"/>
      <c r="FS5277" s="2"/>
      <c r="FT5277" s="2"/>
      <c r="FU5277" s="2"/>
      <c r="FV5277" s="2"/>
      <c r="FW5277" s="2"/>
      <c r="FX5277" s="2"/>
      <c r="FY5277" s="2"/>
      <c r="FZ5277" s="2"/>
      <c r="GA5277" s="2"/>
      <c r="GB5277" s="2"/>
      <c r="GC5277" s="2"/>
      <c r="GD5277" s="2"/>
      <c r="GE5277" s="2"/>
      <c r="GF5277" s="2"/>
      <c r="GG5277" s="2"/>
      <c r="GH5277" s="2"/>
      <c r="GI5277" s="2"/>
      <c r="GJ5277" s="2"/>
      <c r="GK5277" s="2"/>
      <c r="GL5277" s="2"/>
      <c r="GM5277" s="2"/>
      <c r="GN5277" s="2"/>
      <c r="GO5277" s="2"/>
      <c r="GP5277" s="2"/>
      <c r="GQ5277" s="2"/>
      <c r="GR5277" s="2"/>
      <c r="GS5277" s="2"/>
      <c r="GT5277" s="2"/>
      <c r="GU5277" s="2"/>
      <c r="GV5277" s="2"/>
      <c r="GW5277" s="2"/>
      <c r="GX5277" s="2"/>
      <c r="GY5277" s="2"/>
      <c r="GZ5277" s="2"/>
      <c r="HA5277" s="2"/>
      <c r="HB5277" s="2"/>
      <c r="HC5277" s="2"/>
      <c r="HD5277" s="2"/>
      <c r="HE5277" s="2"/>
      <c r="HF5277" s="2"/>
      <c r="HG5277" s="2"/>
      <c r="HH5277" s="2"/>
      <c r="HI5277" s="2"/>
      <c r="HJ5277" s="2"/>
      <c r="HK5277" s="2"/>
      <c r="HL5277" s="2"/>
      <c r="HM5277" s="2"/>
      <c r="HN5277" s="2"/>
      <c r="HO5277" s="2"/>
      <c r="HP5277" s="2"/>
      <c r="HQ5277" s="2"/>
      <c r="HR5277" s="2"/>
      <c r="HS5277" s="2"/>
      <c r="HT5277" s="2"/>
      <c r="HU5277" s="2"/>
      <c r="HV5277" s="2"/>
      <c r="HW5277" s="2"/>
      <c r="HX5277" s="2"/>
      <c r="HY5277" s="2"/>
      <c r="HZ5277" s="2"/>
      <c r="IA5277" s="2"/>
      <c r="IB5277" s="2"/>
      <c r="IC5277" s="2"/>
      <c r="ID5277" s="2"/>
      <c r="IE5277" s="2"/>
      <c r="IF5277" s="2"/>
      <c r="IG5277" s="2"/>
      <c r="IH5277" s="2"/>
      <c r="II5277" s="2"/>
      <c r="IJ5277" s="2"/>
      <c r="IK5277" s="2"/>
      <c r="IL5277" s="2"/>
      <c r="IM5277" s="2"/>
      <c r="IN5277" s="2"/>
      <c r="IO5277" s="2"/>
      <c r="IP5277" s="2"/>
      <c r="IQ5277" s="2"/>
      <c r="IR5277" s="2"/>
      <c r="IS5277" s="2"/>
      <c r="IT5277" s="2"/>
      <c r="IU5277" s="2"/>
      <c r="IV5277" s="2"/>
    </row>
    <row r="5278" spans="1:256" s="51" customFormat="1">
      <c r="A5278" s="52"/>
      <c r="B5278" s="52">
        <v>0</v>
      </c>
      <c r="C5278" s="53"/>
      <c r="D5278" s="100">
        <v>2015</v>
      </c>
      <c r="E5278" s="139">
        <v>0</v>
      </c>
      <c r="F5278" s="139">
        <v>0</v>
      </c>
      <c r="G5278" s="139">
        <v>0</v>
      </c>
      <c r="H5278" s="139">
        <v>0</v>
      </c>
      <c r="I5278" s="139">
        <v>0</v>
      </c>
      <c r="J5278" s="139">
        <v>0</v>
      </c>
      <c r="K5278" s="139">
        <v>0</v>
      </c>
      <c r="L5278" s="139">
        <v>0</v>
      </c>
      <c r="M5278" s="139">
        <v>0</v>
      </c>
      <c r="N5278" s="44">
        <v>0</v>
      </c>
      <c r="O5278" s="2"/>
      <c r="P5278" s="139">
        <v>0</v>
      </c>
      <c r="Q5278" s="51">
        <v>0</v>
      </c>
      <c r="AI5278" s="2"/>
      <c r="AJ5278" s="2"/>
      <c r="AK5278" s="2"/>
      <c r="AL5278" s="2"/>
      <c r="AM5278" s="2"/>
      <c r="AN5278" s="2"/>
      <c r="AO5278" s="2"/>
      <c r="AP5278" s="2"/>
      <c r="AQ5278" s="2"/>
      <c r="AR5278" s="2"/>
      <c r="AS5278" s="2"/>
      <c r="AT5278" s="2"/>
      <c r="AU5278" s="2"/>
      <c r="AV5278" s="2"/>
      <c r="AW5278" s="2"/>
      <c r="AX5278" s="2"/>
      <c r="AY5278" s="2"/>
      <c r="AZ5278" s="2"/>
      <c r="BA5278" s="2"/>
      <c r="BB5278" s="2"/>
      <c r="BC5278" s="2"/>
      <c r="BD5278" s="2"/>
      <c r="BE5278" s="2"/>
      <c r="BF5278" s="2"/>
      <c r="BG5278" s="2"/>
      <c r="BH5278" s="2"/>
      <c r="BI5278" s="2"/>
      <c r="BJ5278" s="2"/>
      <c r="BK5278" s="2"/>
      <c r="BL5278" s="2"/>
      <c r="BM5278" s="2"/>
      <c r="BN5278" s="2"/>
      <c r="BO5278" s="2"/>
      <c r="BP5278" s="2"/>
      <c r="BQ5278" s="2"/>
      <c r="BR5278" s="2"/>
      <c r="BS5278" s="2"/>
      <c r="BT5278" s="2"/>
      <c r="BU5278" s="2"/>
      <c r="BV5278" s="2"/>
      <c r="BW5278" s="2"/>
      <c r="BX5278" s="2"/>
      <c r="BY5278" s="2"/>
      <c r="BZ5278" s="2"/>
      <c r="CA5278" s="2"/>
      <c r="CB5278" s="2"/>
      <c r="CC5278" s="2"/>
      <c r="CD5278" s="2"/>
      <c r="CE5278" s="2"/>
      <c r="CF5278" s="2"/>
      <c r="CG5278" s="2"/>
      <c r="CH5278" s="2"/>
      <c r="CI5278" s="2"/>
      <c r="CJ5278" s="2"/>
      <c r="CK5278" s="2"/>
      <c r="CL5278" s="2"/>
      <c r="CM5278" s="2"/>
      <c r="CN5278" s="2"/>
      <c r="CO5278" s="2"/>
      <c r="CP5278" s="2"/>
      <c r="CQ5278" s="2"/>
      <c r="CR5278" s="2"/>
      <c r="CS5278" s="2"/>
      <c r="CT5278" s="2"/>
      <c r="CU5278" s="2"/>
      <c r="CV5278" s="2"/>
      <c r="CW5278" s="2"/>
      <c r="CX5278" s="2"/>
      <c r="CY5278" s="2"/>
      <c r="CZ5278" s="2"/>
      <c r="DA5278" s="2"/>
      <c r="DB5278" s="2"/>
      <c r="DC5278" s="2"/>
      <c r="DD5278" s="2"/>
      <c r="DE5278" s="2"/>
      <c r="DF5278" s="2"/>
      <c r="DG5278" s="2"/>
      <c r="DH5278" s="2"/>
      <c r="DI5278" s="2"/>
      <c r="DJ5278" s="2"/>
      <c r="DK5278" s="2"/>
      <c r="DL5278" s="2"/>
      <c r="DM5278" s="2"/>
      <c r="DN5278" s="2"/>
      <c r="DO5278" s="2"/>
      <c r="DP5278" s="2"/>
      <c r="DQ5278" s="2"/>
      <c r="DR5278" s="2"/>
      <c r="DS5278" s="2"/>
      <c r="DT5278" s="2"/>
      <c r="DU5278" s="2"/>
      <c r="DV5278" s="2"/>
      <c r="DW5278" s="2"/>
      <c r="DX5278" s="2"/>
      <c r="DY5278" s="2"/>
      <c r="DZ5278" s="2"/>
      <c r="EA5278" s="2"/>
      <c r="EB5278" s="2"/>
      <c r="EC5278" s="2"/>
      <c r="ED5278" s="2"/>
      <c r="EE5278" s="2"/>
      <c r="EF5278" s="2"/>
      <c r="EG5278" s="2"/>
      <c r="EH5278" s="2"/>
      <c r="EI5278" s="2"/>
      <c r="EJ5278" s="2"/>
      <c r="EK5278" s="2"/>
      <c r="EL5278" s="2"/>
      <c r="EM5278" s="2"/>
      <c r="EN5278" s="2"/>
      <c r="EO5278" s="2"/>
      <c r="EP5278" s="2"/>
      <c r="EQ5278" s="2"/>
      <c r="ER5278" s="2"/>
      <c r="ES5278" s="2"/>
      <c r="ET5278" s="2"/>
      <c r="EU5278" s="2"/>
      <c r="EV5278" s="2"/>
      <c r="EW5278" s="2"/>
      <c r="EX5278" s="2"/>
      <c r="EY5278" s="2"/>
      <c r="EZ5278" s="2"/>
      <c r="FA5278" s="2"/>
      <c r="FB5278" s="2"/>
      <c r="FC5278" s="2"/>
      <c r="FD5278" s="2"/>
      <c r="FE5278" s="2"/>
      <c r="FF5278" s="2"/>
      <c r="FG5278" s="2"/>
      <c r="FH5278" s="2"/>
      <c r="FI5278" s="2"/>
      <c r="FJ5278" s="2"/>
      <c r="FK5278" s="2"/>
      <c r="FL5278" s="2"/>
      <c r="FM5278" s="2"/>
      <c r="FN5278" s="2"/>
      <c r="FO5278" s="2"/>
      <c r="FP5278" s="2"/>
      <c r="FQ5278" s="2"/>
      <c r="FR5278" s="2"/>
      <c r="FS5278" s="2"/>
      <c r="FT5278" s="2"/>
      <c r="FU5278" s="2"/>
      <c r="FV5278" s="2"/>
      <c r="FW5278" s="2"/>
      <c r="FX5278" s="2"/>
      <c r="FY5278" s="2"/>
      <c r="FZ5278" s="2"/>
      <c r="GA5278" s="2"/>
      <c r="GB5278" s="2"/>
      <c r="GC5278" s="2"/>
      <c r="GD5278" s="2"/>
      <c r="GE5278" s="2"/>
      <c r="GF5278" s="2"/>
      <c r="GG5278" s="2"/>
      <c r="GH5278" s="2"/>
      <c r="GI5278" s="2"/>
      <c r="GJ5278" s="2"/>
      <c r="GK5278" s="2"/>
      <c r="GL5278" s="2"/>
      <c r="GM5278" s="2"/>
      <c r="GN5278" s="2"/>
      <c r="GO5278" s="2"/>
      <c r="GP5278" s="2"/>
      <c r="GQ5278" s="2"/>
      <c r="GR5278" s="2"/>
      <c r="GS5278" s="2"/>
      <c r="GT5278" s="2"/>
      <c r="GU5278" s="2"/>
      <c r="GV5278" s="2"/>
      <c r="GW5278" s="2"/>
      <c r="GX5278" s="2"/>
      <c r="GY5278" s="2"/>
      <c r="GZ5278" s="2"/>
      <c r="HA5278" s="2"/>
      <c r="HB5278" s="2"/>
      <c r="HC5278" s="2"/>
      <c r="HD5278" s="2"/>
      <c r="HE5278" s="2"/>
      <c r="HF5278" s="2"/>
      <c r="HG5278" s="2"/>
      <c r="HH5278" s="2"/>
      <c r="HI5278" s="2"/>
      <c r="HJ5278" s="2"/>
      <c r="HK5278" s="2"/>
      <c r="HL5278" s="2"/>
      <c r="HM5278" s="2"/>
      <c r="HN5278" s="2"/>
      <c r="HO5278" s="2"/>
      <c r="HP5278" s="2"/>
      <c r="HQ5278" s="2"/>
      <c r="HR5278" s="2"/>
      <c r="HS5278" s="2"/>
      <c r="HT5278" s="2"/>
      <c r="HU5278" s="2"/>
      <c r="HV5278" s="2"/>
      <c r="HW5278" s="2"/>
      <c r="HX5278" s="2"/>
      <c r="HY5278" s="2"/>
      <c r="HZ5278" s="2"/>
      <c r="IA5278" s="2"/>
      <c r="IB5278" s="2"/>
      <c r="IC5278" s="2"/>
      <c r="ID5278" s="2"/>
      <c r="IE5278" s="2"/>
      <c r="IF5278" s="2"/>
      <c r="IG5278" s="2"/>
      <c r="IH5278" s="2"/>
      <c r="II5278" s="2"/>
      <c r="IJ5278" s="2"/>
      <c r="IK5278" s="2"/>
      <c r="IL5278" s="2"/>
      <c r="IM5278" s="2"/>
      <c r="IN5278" s="2"/>
      <c r="IO5278" s="2"/>
      <c r="IP5278" s="2"/>
      <c r="IQ5278" s="2"/>
      <c r="IR5278" s="2"/>
      <c r="IS5278" s="2"/>
      <c r="IT5278" s="2"/>
      <c r="IU5278" s="2"/>
      <c r="IV5278" s="2"/>
    </row>
    <row r="5279" spans="1:256" s="51" customFormat="1">
      <c r="A5279" s="52"/>
      <c r="B5279" s="52">
        <v>0</v>
      </c>
      <c r="C5279" s="53"/>
      <c r="D5279" s="100">
        <v>2016</v>
      </c>
      <c r="E5279" s="139">
        <v>0</v>
      </c>
      <c r="F5279" s="139">
        <v>0</v>
      </c>
      <c r="G5279" s="139">
        <v>0</v>
      </c>
      <c r="H5279" s="139">
        <v>0</v>
      </c>
      <c r="I5279" s="139">
        <v>0</v>
      </c>
      <c r="J5279" s="139">
        <v>0</v>
      </c>
      <c r="K5279" s="139">
        <v>0</v>
      </c>
      <c r="L5279" s="139">
        <v>0</v>
      </c>
      <c r="M5279" s="139">
        <v>0</v>
      </c>
      <c r="N5279" s="44">
        <v>0</v>
      </c>
      <c r="O5279" s="2"/>
      <c r="P5279" s="139">
        <v>0</v>
      </c>
      <c r="Q5279" s="51">
        <v>0</v>
      </c>
      <c r="AI5279" s="2"/>
      <c r="AJ5279" s="2"/>
      <c r="AK5279" s="2"/>
      <c r="AL5279" s="2"/>
      <c r="AM5279" s="2"/>
      <c r="AN5279" s="2"/>
      <c r="AO5279" s="2"/>
      <c r="AP5279" s="2"/>
      <c r="AQ5279" s="2"/>
      <c r="AR5279" s="2"/>
      <c r="AS5279" s="2"/>
      <c r="AT5279" s="2"/>
      <c r="AU5279" s="2"/>
      <c r="AV5279" s="2"/>
      <c r="AW5279" s="2"/>
      <c r="AX5279" s="2"/>
      <c r="AY5279" s="2"/>
      <c r="AZ5279" s="2"/>
      <c r="BA5279" s="2"/>
      <c r="BB5279" s="2"/>
      <c r="BC5279" s="2"/>
      <c r="BD5279" s="2"/>
      <c r="BE5279" s="2"/>
      <c r="BF5279" s="2"/>
      <c r="BG5279" s="2"/>
      <c r="BH5279" s="2"/>
      <c r="BI5279" s="2"/>
      <c r="BJ5279" s="2"/>
      <c r="BK5279" s="2"/>
      <c r="BL5279" s="2"/>
      <c r="BM5279" s="2"/>
      <c r="BN5279" s="2"/>
      <c r="BO5279" s="2"/>
      <c r="BP5279" s="2"/>
      <c r="BQ5279" s="2"/>
      <c r="BR5279" s="2"/>
      <c r="BS5279" s="2"/>
      <c r="BT5279" s="2"/>
      <c r="BU5279" s="2"/>
      <c r="BV5279" s="2"/>
      <c r="BW5279" s="2"/>
      <c r="BX5279" s="2"/>
      <c r="BY5279" s="2"/>
      <c r="BZ5279" s="2"/>
      <c r="CA5279" s="2"/>
      <c r="CB5279" s="2"/>
      <c r="CC5279" s="2"/>
      <c r="CD5279" s="2"/>
      <c r="CE5279" s="2"/>
      <c r="CF5279" s="2"/>
      <c r="CG5279" s="2"/>
      <c r="CH5279" s="2"/>
      <c r="CI5279" s="2"/>
      <c r="CJ5279" s="2"/>
      <c r="CK5279" s="2"/>
      <c r="CL5279" s="2"/>
      <c r="CM5279" s="2"/>
      <c r="CN5279" s="2"/>
      <c r="CO5279" s="2"/>
      <c r="CP5279" s="2"/>
      <c r="CQ5279" s="2"/>
      <c r="CR5279" s="2"/>
      <c r="CS5279" s="2"/>
      <c r="CT5279" s="2"/>
      <c r="CU5279" s="2"/>
      <c r="CV5279" s="2"/>
      <c r="CW5279" s="2"/>
      <c r="CX5279" s="2"/>
      <c r="CY5279" s="2"/>
      <c r="CZ5279" s="2"/>
      <c r="DA5279" s="2"/>
      <c r="DB5279" s="2"/>
      <c r="DC5279" s="2"/>
      <c r="DD5279" s="2"/>
      <c r="DE5279" s="2"/>
      <c r="DF5279" s="2"/>
      <c r="DG5279" s="2"/>
      <c r="DH5279" s="2"/>
      <c r="DI5279" s="2"/>
      <c r="DJ5279" s="2"/>
      <c r="DK5279" s="2"/>
      <c r="DL5279" s="2"/>
      <c r="DM5279" s="2"/>
      <c r="DN5279" s="2"/>
      <c r="DO5279" s="2"/>
      <c r="DP5279" s="2"/>
      <c r="DQ5279" s="2"/>
      <c r="DR5279" s="2"/>
      <c r="DS5279" s="2"/>
      <c r="DT5279" s="2"/>
      <c r="DU5279" s="2"/>
      <c r="DV5279" s="2"/>
      <c r="DW5279" s="2"/>
      <c r="DX5279" s="2"/>
      <c r="DY5279" s="2"/>
      <c r="DZ5279" s="2"/>
      <c r="EA5279" s="2"/>
      <c r="EB5279" s="2"/>
      <c r="EC5279" s="2"/>
      <c r="ED5279" s="2"/>
      <c r="EE5279" s="2"/>
      <c r="EF5279" s="2"/>
      <c r="EG5279" s="2"/>
      <c r="EH5279" s="2"/>
      <c r="EI5279" s="2"/>
      <c r="EJ5279" s="2"/>
      <c r="EK5279" s="2"/>
      <c r="EL5279" s="2"/>
      <c r="EM5279" s="2"/>
      <c r="EN5279" s="2"/>
      <c r="EO5279" s="2"/>
      <c r="EP5279" s="2"/>
      <c r="EQ5279" s="2"/>
      <c r="ER5279" s="2"/>
      <c r="ES5279" s="2"/>
      <c r="ET5279" s="2"/>
      <c r="EU5279" s="2"/>
      <c r="EV5279" s="2"/>
      <c r="EW5279" s="2"/>
      <c r="EX5279" s="2"/>
      <c r="EY5279" s="2"/>
      <c r="EZ5279" s="2"/>
      <c r="FA5279" s="2"/>
      <c r="FB5279" s="2"/>
      <c r="FC5279" s="2"/>
      <c r="FD5279" s="2"/>
      <c r="FE5279" s="2"/>
      <c r="FF5279" s="2"/>
      <c r="FG5279" s="2"/>
      <c r="FH5279" s="2"/>
      <c r="FI5279" s="2"/>
      <c r="FJ5279" s="2"/>
      <c r="FK5279" s="2"/>
      <c r="FL5279" s="2"/>
      <c r="FM5279" s="2"/>
      <c r="FN5279" s="2"/>
      <c r="FO5279" s="2"/>
      <c r="FP5279" s="2"/>
      <c r="FQ5279" s="2"/>
      <c r="FR5279" s="2"/>
      <c r="FS5279" s="2"/>
      <c r="FT5279" s="2"/>
      <c r="FU5279" s="2"/>
      <c r="FV5279" s="2"/>
      <c r="FW5279" s="2"/>
      <c r="FX5279" s="2"/>
      <c r="FY5279" s="2"/>
      <c r="FZ5279" s="2"/>
      <c r="GA5279" s="2"/>
      <c r="GB5279" s="2"/>
      <c r="GC5279" s="2"/>
      <c r="GD5279" s="2"/>
      <c r="GE5279" s="2"/>
      <c r="GF5279" s="2"/>
      <c r="GG5279" s="2"/>
      <c r="GH5279" s="2"/>
      <c r="GI5279" s="2"/>
      <c r="GJ5279" s="2"/>
      <c r="GK5279" s="2"/>
      <c r="GL5279" s="2"/>
      <c r="GM5279" s="2"/>
      <c r="GN5279" s="2"/>
      <c r="GO5279" s="2"/>
      <c r="GP5279" s="2"/>
      <c r="GQ5279" s="2"/>
      <c r="GR5279" s="2"/>
      <c r="GS5279" s="2"/>
      <c r="GT5279" s="2"/>
      <c r="GU5279" s="2"/>
      <c r="GV5279" s="2"/>
      <c r="GW5279" s="2"/>
      <c r="GX5279" s="2"/>
      <c r="GY5279" s="2"/>
      <c r="GZ5279" s="2"/>
      <c r="HA5279" s="2"/>
      <c r="HB5279" s="2"/>
      <c r="HC5279" s="2"/>
      <c r="HD5279" s="2"/>
      <c r="HE5279" s="2"/>
      <c r="HF5279" s="2"/>
      <c r="HG5279" s="2"/>
      <c r="HH5279" s="2"/>
      <c r="HI5279" s="2"/>
      <c r="HJ5279" s="2"/>
      <c r="HK5279" s="2"/>
      <c r="HL5279" s="2"/>
      <c r="HM5279" s="2"/>
      <c r="HN5279" s="2"/>
      <c r="HO5279" s="2"/>
      <c r="HP5279" s="2"/>
      <c r="HQ5279" s="2"/>
      <c r="HR5279" s="2"/>
      <c r="HS5279" s="2"/>
      <c r="HT5279" s="2"/>
      <c r="HU5279" s="2"/>
      <c r="HV5279" s="2"/>
      <c r="HW5279" s="2"/>
      <c r="HX5279" s="2"/>
      <c r="HY5279" s="2"/>
      <c r="HZ5279" s="2"/>
      <c r="IA5279" s="2"/>
      <c r="IB5279" s="2"/>
      <c r="IC5279" s="2"/>
      <c r="ID5279" s="2"/>
      <c r="IE5279" s="2"/>
      <c r="IF5279" s="2"/>
      <c r="IG5279" s="2"/>
      <c r="IH5279" s="2"/>
      <c r="II5279" s="2"/>
      <c r="IJ5279" s="2"/>
      <c r="IK5279" s="2"/>
      <c r="IL5279" s="2"/>
      <c r="IM5279" s="2"/>
      <c r="IN5279" s="2"/>
      <c r="IO5279" s="2"/>
      <c r="IP5279" s="2"/>
      <c r="IQ5279" s="2"/>
      <c r="IR5279" s="2"/>
      <c r="IS5279" s="2"/>
      <c r="IT5279" s="2"/>
      <c r="IU5279" s="2"/>
      <c r="IV5279" s="2"/>
    </row>
    <row r="5280" spans="1:256" s="51" customFormat="1">
      <c r="A5280" s="52"/>
      <c r="B5280" s="52">
        <v>0</v>
      </c>
      <c r="C5280" s="53"/>
      <c r="D5280" s="100">
        <v>2017</v>
      </c>
      <c r="E5280" s="139">
        <v>0</v>
      </c>
      <c r="F5280" s="139">
        <v>0</v>
      </c>
      <c r="G5280" s="139">
        <v>0</v>
      </c>
      <c r="H5280" s="139">
        <v>0</v>
      </c>
      <c r="I5280" s="139">
        <v>0</v>
      </c>
      <c r="J5280" s="139">
        <v>0</v>
      </c>
      <c r="K5280" s="139">
        <v>0</v>
      </c>
      <c r="L5280" s="139">
        <v>0</v>
      </c>
      <c r="M5280" s="139">
        <v>0</v>
      </c>
      <c r="N5280" s="44">
        <v>0</v>
      </c>
      <c r="O5280" s="2"/>
      <c r="P5280" s="139">
        <v>0</v>
      </c>
      <c r="Q5280" s="51">
        <v>0</v>
      </c>
      <c r="AI5280" s="2"/>
      <c r="AJ5280" s="2"/>
      <c r="AK5280" s="2"/>
      <c r="AL5280" s="2"/>
      <c r="AM5280" s="2"/>
      <c r="AN5280" s="2"/>
      <c r="AO5280" s="2"/>
      <c r="AP5280" s="2"/>
      <c r="AQ5280" s="2"/>
      <c r="AR5280" s="2"/>
      <c r="AS5280" s="2"/>
      <c r="AT5280" s="2"/>
      <c r="AU5280" s="2"/>
      <c r="AV5280" s="2"/>
      <c r="AW5280" s="2"/>
      <c r="AX5280" s="2"/>
      <c r="AY5280" s="2"/>
      <c r="AZ5280" s="2"/>
      <c r="BA5280" s="2"/>
      <c r="BB5280" s="2"/>
      <c r="BC5280" s="2"/>
      <c r="BD5280" s="2"/>
      <c r="BE5280" s="2"/>
      <c r="BF5280" s="2"/>
      <c r="BG5280" s="2"/>
      <c r="BH5280" s="2"/>
      <c r="BI5280" s="2"/>
      <c r="BJ5280" s="2"/>
      <c r="BK5280" s="2"/>
      <c r="BL5280" s="2"/>
      <c r="BM5280" s="2"/>
      <c r="BN5280" s="2"/>
      <c r="BO5280" s="2"/>
      <c r="BP5280" s="2"/>
      <c r="BQ5280" s="2"/>
      <c r="BR5280" s="2"/>
      <c r="BS5280" s="2"/>
      <c r="BT5280" s="2"/>
      <c r="BU5280" s="2"/>
      <c r="BV5280" s="2"/>
      <c r="BW5280" s="2"/>
      <c r="BX5280" s="2"/>
      <c r="BY5280" s="2"/>
      <c r="BZ5280" s="2"/>
      <c r="CA5280" s="2"/>
      <c r="CB5280" s="2"/>
      <c r="CC5280" s="2"/>
      <c r="CD5280" s="2"/>
      <c r="CE5280" s="2"/>
      <c r="CF5280" s="2"/>
      <c r="CG5280" s="2"/>
      <c r="CH5280" s="2"/>
      <c r="CI5280" s="2"/>
      <c r="CJ5280" s="2"/>
      <c r="CK5280" s="2"/>
      <c r="CL5280" s="2"/>
      <c r="CM5280" s="2"/>
      <c r="CN5280" s="2"/>
      <c r="CO5280" s="2"/>
      <c r="CP5280" s="2"/>
      <c r="CQ5280" s="2"/>
      <c r="CR5280" s="2"/>
      <c r="CS5280" s="2"/>
      <c r="CT5280" s="2"/>
      <c r="CU5280" s="2"/>
      <c r="CV5280" s="2"/>
      <c r="CW5280" s="2"/>
      <c r="CX5280" s="2"/>
      <c r="CY5280" s="2"/>
      <c r="CZ5280" s="2"/>
      <c r="DA5280" s="2"/>
      <c r="DB5280" s="2"/>
      <c r="DC5280" s="2"/>
      <c r="DD5280" s="2"/>
      <c r="DE5280" s="2"/>
      <c r="DF5280" s="2"/>
      <c r="DG5280" s="2"/>
      <c r="DH5280" s="2"/>
      <c r="DI5280" s="2"/>
      <c r="DJ5280" s="2"/>
      <c r="DK5280" s="2"/>
      <c r="DL5280" s="2"/>
      <c r="DM5280" s="2"/>
      <c r="DN5280" s="2"/>
      <c r="DO5280" s="2"/>
      <c r="DP5280" s="2"/>
      <c r="DQ5280" s="2"/>
      <c r="DR5280" s="2"/>
      <c r="DS5280" s="2"/>
      <c r="DT5280" s="2"/>
      <c r="DU5280" s="2"/>
      <c r="DV5280" s="2"/>
      <c r="DW5280" s="2"/>
      <c r="DX5280" s="2"/>
      <c r="DY5280" s="2"/>
      <c r="DZ5280" s="2"/>
      <c r="EA5280" s="2"/>
      <c r="EB5280" s="2"/>
      <c r="EC5280" s="2"/>
      <c r="ED5280" s="2"/>
      <c r="EE5280" s="2"/>
      <c r="EF5280" s="2"/>
      <c r="EG5280" s="2"/>
      <c r="EH5280" s="2"/>
      <c r="EI5280" s="2"/>
      <c r="EJ5280" s="2"/>
      <c r="EK5280" s="2"/>
      <c r="EL5280" s="2"/>
      <c r="EM5280" s="2"/>
      <c r="EN5280" s="2"/>
      <c r="EO5280" s="2"/>
      <c r="EP5280" s="2"/>
      <c r="EQ5280" s="2"/>
      <c r="ER5280" s="2"/>
      <c r="ES5280" s="2"/>
      <c r="ET5280" s="2"/>
      <c r="EU5280" s="2"/>
      <c r="EV5280" s="2"/>
      <c r="EW5280" s="2"/>
      <c r="EX5280" s="2"/>
      <c r="EY5280" s="2"/>
      <c r="EZ5280" s="2"/>
      <c r="FA5280" s="2"/>
      <c r="FB5280" s="2"/>
      <c r="FC5280" s="2"/>
      <c r="FD5280" s="2"/>
      <c r="FE5280" s="2"/>
      <c r="FF5280" s="2"/>
      <c r="FG5280" s="2"/>
      <c r="FH5280" s="2"/>
      <c r="FI5280" s="2"/>
      <c r="FJ5280" s="2"/>
      <c r="FK5280" s="2"/>
      <c r="FL5280" s="2"/>
      <c r="FM5280" s="2"/>
      <c r="FN5280" s="2"/>
      <c r="FO5280" s="2"/>
      <c r="FP5280" s="2"/>
      <c r="FQ5280" s="2"/>
      <c r="FR5280" s="2"/>
      <c r="FS5280" s="2"/>
      <c r="FT5280" s="2"/>
      <c r="FU5280" s="2"/>
      <c r="FV5280" s="2"/>
      <c r="FW5280" s="2"/>
      <c r="FX5280" s="2"/>
      <c r="FY5280" s="2"/>
      <c r="FZ5280" s="2"/>
      <c r="GA5280" s="2"/>
      <c r="GB5280" s="2"/>
      <c r="GC5280" s="2"/>
      <c r="GD5280" s="2"/>
      <c r="GE5280" s="2"/>
      <c r="GF5280" s="2"/>
      <c r="GG5280" s="2"/>
      <c r="GH5280" s="2"/>
      <c r="GI5280" s="2"/>
      <c r="GJ5280" s="2"/>
      <c r="GK5280" s="2"/>
      <c r="GL5280" s="2"/>
      <c r="GM5280" s="2"/>
      <c r="GN5280" s="2"/>
      <c r="GO5280" s="2"/>
      <c r="GP5280" s="2"/>
      <c r="GQ5280" s="2"/>
      <c r="GR5280" s="2"/>
      <c r="GS5280" s="2"/>
      <c r="GT5280" s="2"/>
      <c r="GU5280" s="2"/>
      <c r="GV5280" s="2"/>
      <c r="GW5280" s="2"/>
      <c r="GX5280" s="2"/>
      <c r="GY5280" s="2"/>
      <c r="GZ5280" s="2"/>
      <c r="HA5280" s="2"/>
      <c r="HB5280" s="2"/>
      <c r="HC5280" s="2"/>
      <c r="HD5280" s="2"/>
      <c r="HE5280" s="2"/>
      <c r="HF5280" s="2"/>
      <c r="HG5280" s="2"/>
      <c r="HH5280" s="2"/>
      <c r="HI5280" s="2"/>
      <c r="HJ5280" s="2"/>
      <c r="HK5280" s="2"/>
      <c r="HL5280" s="2"/>
      <c r="HM5280" s="2"/>
      <c r="HN5280" s="2"/>
      <c r="HO5280" s="2"/>
      <c r="HP5280" s="2"/>
      <c r="HQ5280" s="2"/>
      <c r="HR5280" s="2"/>
      <c r="HS5280" s="2"/>
      <c r="HT5280" s="2"/>
      <c r="HU5280" s="2"/>
      <c r="HV5280" s="2"/>
      <c r="HW5280" s="2"/>
      <c r="HX5280" s="2"/>
      <c r="HY5280" s="2"/>
      <c r="HZ5280" s="2"/>
      <c r="IA5280" s="2"/>
      <c r="IB5280" s="2"/>
      <c r="IC5280" s="2"/>
      <c r="ID5280" s="2"/>
      <c r="IE5280" s="2"/>
      <c r="IF5280" s="2"/>
      <c r="IG5280" s="2"/>
      <c r="IH5280" s="2"/>
      <c r="II5280" s="2"/>
      <c r="IJ5280" s="2"/>
      <c r="IK5280" s="2"/>
      <c r="IL5280" s="2"/>
      <c r="IM5280" s="2"/>
      <c r="IN5280" s="2"/>
      <c r="IO5280" s="2"/>
      <c r="IP5280" s="2"/>
      <c r="IQ5280" s="2"/>
      <c r="IR5280" s="2"/>
      <c r="IS5280" s="2"/>
      <c r="IT5280" s="2"/>
      <c r="IU5280" s="2"/>
      <c r="IV5280" s="2"/>
    </row>
    <row r="5281" spans="1:256" s="51" customFormat="1">
      <c r="A5281" s="52"/>
      <c r="B5281" s="52">
        <v>0</v>
      </c>
      <c r="C5281" s="53"/>
      <c r="D5281" s="100">
        <v>2018</v>
      </c>
      <c r="E5281" s="139">
        <v>0</v>
      </c>
      <c r="F5281" s="139">
        <v>0</v>
      </c>
      <c r="G5281" s="139">
        <v>0</v>
      </c>
      <c r="H5281" s="139">
        <v>0</v>
      </c>
      <c r="I5281" s="139">
        <v>0</v>
      </c>
      <c r="J5281" s="139">
        <v>0</v>
      </c>
      <c r="K5281" s="139">
        <v>0</v>
      </c>
      <c r="L5281" s="139">
        <v>0</v>
      </c>
      <c r="M5281" s="139">
        <v>0</v>
      </c>
      <c r="N5281" s="44">
        <v>0</v>
      </c>
      <c r="O5281" s="2"/>
      <c r="P5281" s="139">
        <v>0</v>
      </c>
      <c r="Q5281" s="51">
        <v>0</v>
      </c>
      <c r="AI5281" s="2"/>
      <c r="AJ5281" s="2"/>
      <c r="AK5281" s="2"/>
      <c r="AL5281" s="2"/>
      <c r="AM5281" s="2"/>
      <c r="AN5281" s="2"/>
      <c r="AO5281" s="2"/>
      <c r="AP5281" s="2"/>
      <c r="AQ5281" s="2"/>
      <c r="AR5281" s="2"/>
      <c r="AS5281" s="2"/>
      <c r="AT5281" s="2"/>
      <c r="AU5281" s="2"/>
      <c r="AV5281" s="2"/>
      <c r="AW5281" s="2"/>
      <c r="AX5281" s="2"/>
      <c r="AY5281" s="2"/>
      <c r="AZ5281" s="2"/>
      <c r="BA5281" s="2"/>
      <c r="BB5281" s="2"/>
      <c r="BC5281" s="2"/>
      <c r="BD5281" s="2"/>
      <c r="BE5281" s="2"/>
      <c r="BF5281" s="2"/>
      <c r="BG5281" s="2"/>
      <c r="BH5281" s="2"/>
      <c r="BI5281" s="2"/>
      <c r="BJ5281" s="2"/>
      <c r="BK5281" s="2"/>
      <c r="BL5281" s="2"/>
      <c r="BM5281" s="2"/>
      <c r="BN5281" s="2"/>
      <c r="BO5281" s="2"/>
      <c r="BP5281" s="2"/>
      <c r="BQ5281" s="2"/>
      <c r="BR5281" s="2"/>
      <c r="BS5281" s="2"/>
      <c r="BT5281" s="2"/>
      <c r="BU5281" s="2"/>
      <c r="BV5281" s="2"/>
      <c r="BW5281" s="2"/>
      <c r="BX5281" s="2"/>
      <c r="BY5281" s="2"/>
      <c r="BZ5281" s="2"/>
      <c r="CA5281" s="2"/>
      <c r="CB5281" s="2"/>
      <c r="CC5281" s="2"/>
      <c r="CD5281" s="2"/>
      <c r="CE5281" s="2"/>
      <c r="CF5281" s="2"/>
      <c r="CG5281" s="2"/>
      <c r="CH5281" s="2"/>
      <c r="CI5281" s="2"/>
      <c r="CJ5281" s="2"/>
      <c r="CK5281" s="2"/>
      <c r="CL5281" s="2"/>
      <c r="CM5281" s="2"/>
      <c r="CN5281" s="2"/>
      <c r="CO5281" s="2"/>
      <c r="CP5281" s="2"/>
      <c r="CQ5281" s="2"/>
      <c r="CR5281" s="2"/>
      <c r="CS5281" s="2"/>
      <c r="CT5281" s="2"/>
      <c r="CU5281" s="2"/>
      <c r="CV5281" s="2"/>
      <c r="CW5281" s="2"/>
      <c r="CX5281" s="2"/>
      <c r="CY5281" s="2"/>
      <c r="CZ5281" s="2"/>
      <c r="DA5281" s="2"/>
      <c r="DB5281" s="2"/>
      <c r="DC5281" s="2"/>
      <c r="DD5281" s="2"/>
      <c r="DE5281" s="2"/>
      <c r="DF5281" s="2"/>
      <c r="DG5281" s="2"/>
      <c r="DH5281" s="2"/>
      <c r="DI5281" s="2"/>
      <c r="DJ5281" s="2"/>
      <c r="DK5281" s="2"/>
      <c r="DL5281" s="2"/>
      <c r="DM5281" s="2"/>
      <c r="DN5281" s="2"/>
      <c r="DO5281" s="2"/>
      <c r="DP5281" s="2"/>
      <c r="DQ5281" s="2"/>
      <c r="DR5281" s="2"/>
      <c r="DS5281" s="2"/>
      <c r="DT5281" s="2"/>
      <c r="DU5281" s="2"/>
      <c r="DV5281" s="2"/>
      <c r="DW5281" s="2"/>
      <c r="DX5281" s="2"/>
      <c r="DY5281" s="2"/>
      <c r="DZ5281" s="2"/>
      <c r="EA5281" s="2"/>
      <c r="EB5281" s="2"/>
      <c r="EC5281" s="2"/>
      <c r="ED5281" s="2"/>
      <c r="EE5281" s="2"/>
      <c r="EF5281" s="2"/>
      <c r="EG5281" s="2"/>
      <c r="EH5281" s="2"/>
      <c r="EI5281" s="2"/>
      <c r="EJ5281" s="2"/>
      <c r="EK5281" s="2"/>
      <c r="EL5281" s="2"/>
      <c r="EM5281" s="2"/>
      <c r="EN5281" s="2"/>
      <c r="EO5281" s="2"/>
      <c r="EP5281" s="2"/>
      <c r="EQ5281" s="2"/>
      <c r="ER5281" s="2"/>
      <c r="ES5281" s="2"/>
      <c r="ET5281" s="2"/>
      <c r="EU5281" s="2"/>
      <c r="EV5281" s="2"/>
      <c r="EW5281" s="2"/>
      <c r="EX5281" s="2"/>
      <c r="EY5281" s="2"/>
      <c r="EZ5281" s="2"/>
      <c r="FA5281" s="2"/>
      <c r="FB5281" s="2"/>
      <c r="FC5281" s="2"/>
      <c r="FD5281" s="2"/>
      <c r="FE5281" s="2"/>
      <c r="FF5281" s="2"/>
      <c r="FG5281" s="2"/>
      <c r="FH5281" s="2"/>
      <c r="FI5281" s="2"/>
      <c r="FJ5281" s="2"/>
      <c r="FK5281" s="2"/>
      <c r="FL5281" s="2"/>
      <c r="FM5281" s="2"/>
      <c r="FN5281" s="2"/>
      <c r="FO5281" s="2"/>
      <c r="FP5281" s="2"/>
      <c r="FQ5281" s="2"/>
      <c r="FR5281" s="2"/>
      <c r="FS5281" s="2"/>
      <c r="FT5281" s="2"/>
      <c r="FU5281" s="2"/>
      <c r="FV5281" s="2"/>
      <c r="FW5281" s="2"/>
      <c r="FX5281" s="2"/>
      <c r="FY5281" s="2"/>
      <c r="FZ5281" s="2"/>
      <c r="GA5281" s="2"/>
      <c r="GB5281" s="2"/>
      <c r="GC5281" s="2"/>
      <c r="GD5281" s="2"/>
      <c r="GE5281" s="2"/>
      <c r="GF5281" s="2"/>
      <c r="GG5281" s="2"/>
      <c r="GH5281" s="2"/>
      <c r="GI5281" s="2"/>
      <c r="GJ5281" s="2"/>
      <c r="GK5281" s="2"/>
      <c r="GL5281" s="2"/>
      <c r="GM5281" s="2"/>
      <c r="GN5281" s="2"/>
      <c r="GO5281" s="2"/>
      <c r="GP5281" s="2"/>
      <c r="GQ5281" s="2"/>
      <c r="GR5281" s="2"/>
      <c r="GS5281" s="2"/>
      <c r="GT5281" s="2"/>
      <c r="GU5281" s="2"/>
      <c r="GV5281" s="2"/>
      <c r="GW5281" s="2"/>
      <c r="GX5281" s="2"/>
      <c r="GY5281" s="2"/>
      <c r="GZ5281" s="2"/>
      <c r="HA5281" s="2"/>
      <c r="HB5281" s="2"/>
      <c r="HC5281" s="2"/>
      <c r="HD5281" s="2"/>
      <c r="HE5281" s="2"/>
      <c r="HF5281" s="2"/>
      <c r="HG5281" s="2"/>
      <c r="HH5281" s="2"/>
      <c r="HI5281" s="2"/>
      <c r="HJ5281" s="2"/>
      <c r="HK5281" s="2"/>
      <c r="HL5281" s="2"/>
      <c r="HM5281" s="2"/>
      <c r="HN5281" s="2"/>
      <c r="HO5281" s="2"/>
      <c r="HP5281" s="2"/>
      <c r="HQ5281" s="2"/>
      <c r="HR5281" s="2"/>
      <c r="HS5281" s="2"/>
      <c r="HT5281" s="2"/>
      <c r="HU5281" s="2"/>
      <c r="HV5281" s="2"/>
      <c r="HW5281" s="2"/>
      <c r="HX5281" s="2"/>
      <c r="HY5281" s="2"/>
      <c r="HZ5281" s="2"/>
      <c r="IA5281" s="2"/>
      <c r="IB5281" s="2"/>
      <c r="IC5281" s="2"/>
      <c r="ID5281" s="2"/>
      <c r="IE5281" s="2"/>
      <c r="IF5281" s="2"/>
      <c r="IG5281" s="2"/>
      <c r="IH5281" s="2"/>
      <c r="II5281" s="2"/>
      <c r="IJ5281" s="2"/>
      <c r="IK5281" s="2"/>
      <c r="IL5281" s="2"/>
      <c r="IM5281" s="2"/>
      <c r="IN5281" s="2"/>
      <c r="IO5281" s="2"/>
      <c r="IP5281" s="2"/>
      <c r="IQ5281" s="2"/>
      <c r="IR5281" s="2"/>
      <c r="IS5281" s="2"/>
      <c r="IT5281" s="2"/>
      <c r="IU5281" s="2"/>
      <c r="IV5281" s="2"/>
    </row>
    <row r="5282" spans="1:256" s="51" customFormat="1">
      <c r="A5282" s="52"/>
      <c r="B5282" s="52">
        <v>0</v>
      </c>
      <c r="C5282" s="53"/>
      <c r="D5282" s="100">
        <v>2019</v>
      </c>
      <c r="E5282" s="139">
        <v>0</v>
      </c>
      <c r="F5282" s="139">
        <v>0</v>
      </c>
      <c r="G5282" s="139">
        <v>0</v>
      </c>
      <c r="H5282" s="139">
        <v>0</v>
      </c>
      <c r="I5282" s="139">
        <v>0</v>
      </c>
      <c r="J5282" s="139">
        <v>0</v>
      </c>
      <c r="K5282" s="139">
        <v>0</v>
      </c>
      <c r="L5282" s="139">
        <v>0</v>
      </c>
      <c r="M5282" s="139">
        <v>0</v>
      </c>
      <c r="N5282" s="44">
        <v>0</v>
      </c>
      <c r="O5282" s="2"/>
      <c r="P5282" s="139">
        <v>0</v>
      </c>
      <c r="Q5282" s="51">
        <v>0</v>
      </c>
      <c r="AI5282" s="2"/>
      <c r="AJ5282" s="2"/>
      <c r="AK5282" s="2"/>
      <c r="AL5282" s="2"/>
      <c r="AM5282" s="2"/>
      <c r="AN5282" s="2"/>
      <c r="AO5282" s="2"/>
      <c r="AP5282" s="2"/>
      <c r="AQ5282" s="2"/>
      <c r="AR5282" s="2"/>
      <c r="AS5282" s="2"/>
      <c r="AT5282" s="2"/>
      <c r="AU5282" s="2"/>
      <c r="AV5282" s="2"/>
      <c r="AW5282" s="2"/>
      <c r="AX5282" s="2"/>
      <c r="AY5282" s="2"/>
      <c r="AZ5282" s="2"/>
      <c r="BA5282" s="2"/>
      <c r="BB5282" s="2"/>
      <c r="BC5282" s="2"/>
      <c r="BD5282" s="2"/>
      <c r="BE5282" s="2"/>
      <c r="BF5282" s="2"/>
      <c r="BG5282" s="2"/>
      <c r="BH5282" s="2"/>
      <c r="BI5282" s="2"/>
      <c r="BJ5282" s="2"/>
      <c r="BK5282" s="2"/>
      <c r="BL5282" s="2"/>
      <c r="BM5282" s="2"/>
      <c r="BN5282" s="2"/>
      <c r="BO5282" s="2"/>
      <c r="BP5282" s="2"/>
      <c r="BQ5282" s="2"/>
      <c r="BR5282" s="2"/>
      <c r="BS5282" s="2"/>
      <c r="BT5282" s="2"/>
      <c r="BU5282" s="2"/>
      <c r="BV5282" s="2"/>
      <c r="BW5282" s="2"/>
      <c r="BX5282" s="2"/>
      <c r="BY5282" s="2"/>
      <c r="BZ5282" s="2"/>
      <c r="CA5282" s="2"/>
      <c r="CB5282" s="2"/>
      <c r="CC5282" s="2"/>
      <c r="CD5282" s="2"/>
      <c r="CE5282" s="2"/>
      <c r="CF5282" s="2"/>
      <c r="CG5282" s="2"/>
      <c r="CH5282" s="2"/>
      <c r="CI5282" s="2"/>
      <c r="CJ5282" s="2"/>
      <c r="CK5282" s="2"/>
      <c r="CL5282" s="2"/>
      <c r="CM5282" s="2"/>
      <c r="CN5282" s="2"/>
      <c r="CO5282" s="2"/>
      <c r="CP5282" s="2"/>
      <c r="CQ5282" s="2"/>
      <c r="CR5282" s="2"/>
      <c r="CS5282" s="2"/>
      <c r="CT5282" s="2"/>
      <c r="CU5282" s="2"/>
      <c r="CV5282" s="2"/>
      <c r="CW5282" s="2"/>
      <c r="CX5282" s="2"/>
      <c r="CY5282" s="2"/>
      <c r="CZ5282" s="2"/>
      <c r="DA5282" s="2"/>
      <c r="DB5282" s="2"/>
      <c r="DC5282" s="2"/>
      <c r="DD5282" s="2"/>
      <c r="DE5282" s="2"/>
      <c r="DF5282" s="2"/>
      <c r="DG5282" s="2"/>
      <c r="DH5282" s="2"/>
      <c r="DI5282" s="2"/>
      <c r="DJ5282" s="2"/>
      <c r="DK5282" s="2"/>
      <c r="DL5282" s="2"/>
      <c r="DM5282" s="2"/>
      <c r="DN5282" s="2"/>
      <c r="DO5282" s="2"/>
      <c r="DP5282" s="2"/>
      <c r="DQ5282" s="2"/>
      <c r="DR5282" s="2"/>
      <c r="DS5282" s="2"/>
      <c r="DT5282" s="2"/>
      <c r="DU5282" s="2"/>
      <c r="DV5282" s="2"/>
      <c r="DW5282" s="2"/>
      <c r="DX5282" s="2"/>
      <c r="DY5282" s="2"/>
      <c r="DZ5282" s="2"/>
      <c r="EA5282" s="2"/>
      <c r="EB5282" s="2"/>
      <c r="EC5282" s="2"/>
      <c r="ED5282" s="2"/>
      <c r="EE5282" s="2"/>
      <c r="EF5282" s="2"/>
      <c r="EG5282" s="2"/>
      <c r="EH5282" s="2"/>
      <c r="EI5282" s="2"/>
      <c r="EJ5282" s="2"/>
      <c r="EK5282" s="2"/>
      <c r="EL5282" s="2"/>
      <c r="EM5282" s="2"/>
      <c r="EN5282" s="2"/>
      <c r="EO5282" s="2"/>
      <c r="EP5282" s="2"/>
      <c r="EQ5282" s="2"/>
      <c r="ER5282" s="2"/>
      <c r="ES5282" s="2"/>
      <c r="ET5282" s="2"/>
      <c r="EU5282" s="2"/>
      <c r="EV5282" s="2"/>
      <c r="EW5282" s="2"/>
      <c r="EX5282" s="2"/>
      <c r="EY5282" s="2"/>
      <c r="EZ5282" s="2"/>
      <c r="FA5282" s="2"/>
      <c r="FB5282" s="2"/>
      <c r="FC5282" s="2"/>
      <c r="FD5282" s="2"/>
      <c r="FE5282" s="2"/>
      <c r="FF5282" s="2"/>
      <c r="FG5282" s="2"/>
      <c r="FH5282" s="2"/>
      <c r="FI5282" s="2"/>
      <c r="FJ5282" s="2"/>
      <c r="FK5282" s="2"/>
      <c r="FL5282" s="2"/>
      <c r="FM5282" s="2"/>
      <c r="FN5282" s="2"/>
      <c r="FO5282" s="2"/>
      <c r="FP5282" s="2"/>
      <c r="FQ5282" s="2"/>
      <c r="FR5282" s="2"/>
      <c r="FS5282" s="2"/>
      <c r="FT5282" s="2"/>
      <c r="FU5282" s="2"/>
      <c r="FV5282" s="2"/>
      <c r="FW5282" s="2"/>
      <c r="FX5282" s="2"/>
      <c r="FY5282" s="2"/>
      <c r="FZ5282" s="2"/>
      <c r="GA5282" s="2"/>
      <c r="GB5282" s="2"/>
      <c r="GC5282" s="2"/>
      <c r="GD5282" s="2"/>
      <c r="GE5282" s="2"/>
      <c r="GF5282" s="2"/>
      <c r="GG5282" s="2"/>
      <c r="GH5282" s="2"/>
      <c r="GI5282" s="2"/>
      <c r="GJ5282" s="2"/>
      <c r="GK5282" s="2"/>
      <c r="GL5282" s="2"/>
      <c r="GM5282" s="2"/>
      <c r="GN5282" s="2"/>
      <c r="GO5282" s="2"/>
      <c r="GP5282" s="2"/>
      <c r="GQ5282" s="2"/>
      <c r="GR5282" s="2"/>
      <c r="GS5282" s="2"/>
      <c r="GT5282" s="2"/>
      <c r="GU5282" s="2"/>
      <c r="GV5282" s="2"/>
      <c r="GW5282" s="2"/>
      <c r="GX5282" s="2"/>
      <c r="GY5282" s="2"/>
      <c r="GZ5282" s="2"/>
      <c r="HA5282" s="2"/>
      <c r="HB5282" s="2"/>
      <c r="HC5282" s="2"/>
      <c r="HD5282" s="2"/>
      <c r="HE5282" s="2"/>
      <c r="HF5282" s="2"/>
      <c r="HG5282" s="2"/>
      <c r="HH5282" s="2"/>
      <c r="HI5282" s="2"/>
      <c r="HJ5282" s="2"/>
      <c r="HK5282" s="2"/>
      <c r="HL5282" s="2"/>
      <c r="HM5282" s="2"/>
      <c r="HN5282" s="2"/>
      <c r="HO5282" s="2"/>
      <c r="HP5282" s="2"/>
      <c r="HQ5282" s="2"/>
      <c r="HR5282" s="2"/>
      <c r="HS5282" s="2"/>
      <c r="HT5282" s="2"/>
      <c r="HU5282" s="2"/>
      <c r="HV5282" s="2"/>
      <c r="HW5282" s="2"/>
      <c r="HX5282" s="2"/>
      <c r="HY5282" s="2"/>
      <c r="HZ5282" s="2"/>
      <c r="IA5282" s="2"/>
      <c r="IB5282" s="2"/>
      <c r="IC5282" s="2"/>
      <c r="ID5282" s="2"/>
      <c r="IE5282" s="2"/>
      <c r="IF5282" s="2"/>
      <c r="IG5282" s="2"/>
      <c r="IH5282" s="2"/>
      <c r="II5282" s="2"/>
      <c r="IJ5282" s="2"/>
      <c r="IK5282" s="2"/>
      <c r="IL5282" s="2"/>
      <c r="IM5282" s="2"/>
      <c r="IN5282" s="2"/>
      <c r="IO5282" s="2"/>
      <c r="IP5282" s="2"/>
      <c r="IQ5282" s="2"/>
      <c r="IR5282" s="2"/>
      <c r="IS5282" s="2"/>
      <c r="IT5282" s="2"/>
      <c r="IU5282" s="2"/>
      <c r="IV5282" s="2"/>
    </row>
    <row r="5283" spans="1:256" s="51" customFormat="1">
      <c r="A5283" s="52"/>
      <c r="B5283" s="52">
        <v>0</v>
      </c>
      <c r="C5283" s="53"/>
      <c r="D5283" s="100">
        <v>2020</v>
      </c>
      <c r="E5283" s="139">
        <v>0</v>
      </c>
      <c r="F5283" s="139">
        <v>0</v>
      </c>
      <c r="G5283" s="139">
        <v>0</v>
      </c>
      <c r="H5283" s="139">
        <v>0</v>
      </c>
      <c r="I5283" s="139">
        <v>0</v>
      </c>
      <c r="J5283" s="139">
        <v>0</v>
      </c>
      <c r="K5283" s="139">
        <v>0</v>
      </c>
      <c r="L5283" s="139">
        <v>0</v>
      </c>
      <c r="M5283" s="139">
        <v>0</v>
      </c>
      <c r="N5283" s="44">
        <v>0</v>
      </c>
      <c r="O5283" s="2"/>
      <c r="P5283" s="139">
        <v>0</v>
      </c>
      <c r="Q5283" s="51">
        <v>0</v>
      </c>
      <c r="AI5283" s="2"/>
      <c r="AJ5283" s="2"/>
      <c r="AK5283" s="2"/>
      <c r="AL5283" s="2"/>
      <c r="AM5283" s="2"/>
      <c r="AN5283" s="2"/>
      <c r="AO5283" s="2"/>
      <c r="AP5283" s="2"/>
      <c r="AQ5283" s="2"/>
      <c r="AR5283" s="2"/>
      <c r="AS5283" s="2"/>
      <c r="AT5283" s="2"/>
      <c r="AU5283" s="2"/>
      <c r="AV5283" s="2"/>
      <c r="AW5283" s="2"/>
      <c r="AX5283" s="2"/>
      <c r="AY5283" s="2"/>
      <c r="AZ5283" s="2"/>
      <c r="BA5283" s="2"/>
      <c r="BB5283" s="2"/>
      <c r="BC5283" s="2"/>
      <c r="BD5283" s="2"/>
      <c r="BE5283" s="2"/>
      <c r="BF5283" s="2"/>
      <c r="BG5283" s="2"/>
      <c r="BH5283" s="2"/>
      <c r="BI5283" s="2"/>
      <c r="BJ5283" s="2"/>
      <c r="BK5283" s="2"/>
      <c r="BL5283" s="2"/>
      <c r="BM5283" s="2"/>
      <c r="BN5283" s="2"/>
      <c r="BO5283" s="2"/>
      <c r="BP5283" s="2"/>
      <c r="BQ5283" s="2"/>
      <c r="BR5283" s="2"/>
      <c r="BS5283" s="2"/>
      <c r="BT5283" s="2"/>
      <c r="BU5283" s="2"/>
      <c r="BV5283" s="2"/>
      <c r="BW5283" s="2"/>
      <c r="BX5283" s="2"/>
      <c r="BY5283" s="2"/>
      <c r="BZ5283" s="2"/>
      <c r="CA5283" s="2"/>
      <c r="CB5283" s="2"/>
      <c r="CC5283" s="2"/>
      <c r="CD5283" s="2"/>
      <c r="CE5283" s="2"/>
      <c r="CF5283" s="2"/>
      <c r="CG5283" s="2"/>
      <c r="CH5283" s="2"/>
      <c r="CI5283" s="2"/>
      <c r="CJ5283" s="2"/>
      <c r="CK5283" s="2"/>
      <c r="CL5283" s="2"/>
      <c r="CM5283" s="2"/>
      <c r="CN5283" s="2"/>
      <c r="CO5283" s="2"/>
      <c r="CP5283" s="2"/>
      <c r="CQ5283" s="2"/>
      <c r="CR5283" s="2"/>
      <c r="CS5283" s="2"/>
      <c r="CT5283" s="2"/>
      <c r="CU5283" s="2"/>
      <c r="CV5283" s="2"/>
      <c r="CW5283" s="2"/>
      <c r="CX5283" s="2"/>
      <c r="CY5283" s="2"/>
      <c r="CZ5283" s="2"/>
      <c r="DA5283" s="2"/>
      <c r="DB5283" s="2"/>
      <c r="DC5283" s="2"/>
      <c r="DD5283" s="2"/>
      <c r="DE5283" s="2"/>
      <c r="DF5283" s="2"/>
      <c r="DG5283" s="2"/>
      <c r="DH5283" s="2"/>
      <c r="DI5283" s="2"/>
      <c r="DJ5283" s="2"/>
      <c r="DK5283" s="2"/>
      <c r="DL5283" s="2"/>
      <c r="DM5283" s="2"/>
      <c r="DN5283" s="2"/>
      <c r="DO5283" s="2"/>
      <c r="DP5283" s="2"/>
      <c r="DQ5283" s="2"/>
      <c r="DR5283" s="2"/>
      <c r="DS5283" s="2"/>
      <c r="DT5283" s="2"/>
      <c r="DU5283" s="2"/>
      <c r="DV5283" s="2"/>
      <c r="DW5283" s="2"/>
      <c r="DX5283" s="2"/>
      <c r="DY5283" s="2"/>
      <c r="DZ5283" s="2"/>
      <c r="EA5283" s="2"/>
      <c r="EB5283" s="2"/>
      <c r="EC5283" s="2"/>
      <c r="ED5283" s="2"/>
      <c r="EE5283" s="2"/>
      <c r="EF5283" s="2"/>
      <c r="EG5283" s="2"/>
      <c r="EH5283" s="2"/>
      <c r="EI5283" s="2"/>
      <c r="EJ5283" s="2"/>
      <c r="EK5283" s="2"/>
      <c r="EL5283" s="2"/>
      <c r="EM5283" s="2"/>
      <c r="EN5283" s="2"/>
      <c r="EO5283" s="2"/>
      <c r="EP5283" s="2"/>
      <c r="EQ5283" s="2"/>
      <c r="ER5283" s="2"/>
      <c r="ES5283" s="2"/>
      <c r="ET5283" s="2"/>
      <c r="EU5283" s="2"/>
      <c r="EV5283" s="2"/>
      <c r="EW5283" s="2"/>
      <c r="EX5283" s="2"/>
      <c r="EY5283" s="2"/>
      <c r="EZ5283" s="2"/>
      <c r="FA5283" s="2"/>
      <c r="FB5283" s="2"/>
      <c r="FC5283" s="2"/>
      <c r="FD5283" s="2"/>
      <c r="FE5283" s="2"/>
      <c r="FF5283" s="2"/>
      <c r="FG5283" s="2"/>
      <c r="FH5283" s="2"/>
      <c r="FI5283" s="2"/>
      <c r="FJ5283" s="2"/>
      <c r="FK5283" s="2"/>
      <c r="FL5283" s="2"/>
      <c r="FM5283" s="2"/>
      <c r="FN5283" s="2"/>
      <c r="FO5283" s="2"/>
      <c r="FP5283" s="2"/>
      <c r="FQ5283" s="2"/>
      <c r="FR5283" s="2"/>
      <c r="FS5283" s="2"/>
      <c r="FT5283" s="2"/>
      <c r="FU5283" s="2"/>
      <c r="FV5283" s="2"/>
      <c r="FW5283" s="2"/>
      <c r="FX5283" s="2"/>
      <c r="FY5283" s="2"/>
      <c r="FZ5283" s="2"/>
      <c r="GA5283" s="2"/>
      <c r="GB5283" s="2"/>
      <c r="GC5283" s="2"/>
      <c r="GD5283" s="2"/>
      <c r="GE5283" s="2"/>
      <c r="GF5283" s="2"/>
      <c r="GG5283" s="2"/>
      <c r="GH5283" s="2"/>
      <c r="GI5283" s="2"/>
      <c r="GJ5283" s="2"/>
      <c r="GK5283" s="2"/>
      <c r="GL5283" s="2"/>
      <c r="GM5283" s="2"/>
      <c r="GN5283" s="2"/>
      <c r="GO5283" s="2"/>
      <c r="GP5283" s="2"/>
      <c r="GQ5283" s="2"/>
      <c r="GR5283" s="2"/>
      <c r="GS5283" s="2"/>
      <c r="GT5283" s="2"/>
      <c r="GU5283" s="2"/>
      <c r="GV5283" s="2"/>
      <c r="GW5283" s="2"/>
      <c r="GX5283" s="2"/>
      <c r="GY5283" s="2"/>
      <c r="GZ5283" s="2"/>
      <c r="HA5283" s="2"/>
      <c r="HB5283" s="2"/>
      <c r="HC5283" s="2"/>
      <c r="HD5283" s="2"/>
      <c r="HE5283" s="2"/>
      <c r="HF5283" s="2"/>
      <c r="HG5283" s="2"/>
      <c r="HH5283" s="2"/>
      <c r="HI5283" s="2"/>
      <c r="HJ5283" s="2"/>
      <c r="HK5283" s="2"/>
      <c r="HL5283" s="2"/>
      <c r="HM5283" s="2"/>
      <c r="HN5283" s="2"/>
      <c r="HO5283" s="2"/>
      <c r="HP5283" s="2"/>
      <c r="HQ5283" s="2"/>
      <c r="HR5283" s="2"/>
      <c r="HS5283" s="2"/>
      <c r="HT5283" s="2"/>
      <c r="HU5283" s="2"/>
      <c r="HV5283" s="2"/>
      <c r="HW5283" s="2"/>
      <c r="HX5283" s="2"/>
      <c r="HY5283" s="2"/>
      <c r="HZ5283" s="2"/>
      <c r="IA5283" s="2"/>
      <c r="IB5283" s="2"/>
      <c r="IC5283" s="2"/>
      <c r="ID5283" s="2"/>
      <c r="IE5283" s="2"/>
      <c r="IF5283" s="2"/>
      <c r="IG5283" s="2"/>
      <c r="IH5283" s="2"/>
      <c r="II5283" s="2"/>
      <c r="IJ5283" s="2"/>
      <c r="IK5283" s="2"/>
      <c r="IL5283" s="2"/>
      <c r="IM5283" s="2"/>
      <c r="IN5283" s="2"/>
      <c r="IO5283" s="2"/>
      <c r="IP5283" s="2"/>
      <c r="IQ5283" s="2"/>
      <c r="IR5283" s="2"/>
      <c r="IS5283" s="2"/>
      <c r="IT5283" s="2"/>
      <c r="IU5283" s="2"/>
      <c r="IV5283" s="2"/>
    </row>
    <row r="5284" spans="1:256" s="51" customFormat="1">
      <c r="A5284" s="52"/>
      <c r="B5284" s="52">
        <v>0</v>
      </c>
      <c r="C5284" s="53"/>
      <c r="D5284" s="100">
        <v>2021</v>
      </c>
      <c r="E5284" s="139">
        <v>0</v>
      </c>
      <c r="F5284" s="139">
        <v>0</v>
      </c>
      <c r="G5284" s="139">
        <v>0</v>
      </c>
      <c r="H5284" s="139">
        <v>0</v>
      </c>
      <c r="I5284" s="139">
        <v>0</v>
      </c>
      <c r="J5284" s="139">
        <v>0</v>
      </c>
      <c r="K5284" s="139">
        <v>0</v>
      </c>
      <c r="L5284" s="139">
        <v>0</v>
      </c>
      <c r="M5284" s="139">
        <v>0</v>
      </c>
      <c r="N5284" s="44">
        <v>0</v>
      </c>
      <c r="O5284" s="2"/>
      <c r="P5284" s="139">
        <v>0</v>
      </c>
      <c r="Q5284" s="51">
        <v>0</v>
      </c>
      <c r="AI5284" s="2"/>
      <c r="AJ5284" s="2"/>
      <c r="AK5284" s="2"/>
      <c r="AL5284" s="2"/>
      <c r="AM5284" s="2"/>
      <c r="AN5284" s="2"/>
      <c r="AO5284" s="2"/>
      <c r="AP5284" s="2"/>
      <c r="AQ5284" s="2"/>
      <c r="AR5284" s="2"/>
      <c r="AS5284" s="2"/>
      <c r="AT5284" s="2"/>
      <c r="AU5284" s="2"/>
      <c r="AV5284" s="2"/>
      <c r="AW5284" s="2"/>
      <c r="AX5284" s="2"/>
      <c r="AY5284" s="2"/>
      <c r="AZ5284" s="2"/>
      <c r="BA5284" s="2"/>
      <c r="BB5284" s="2"/>
      <c r="BC5284" s="2"/>
      <c r="BD5284" s="2"/>
      <c r="BE5284" s="2"/>
      <c r="BF5284" s="2"/>
      <c r="BG5284" s="2"/>
      <c r="BH5284" s="2"/>
      <c r="BI5284" s="2"/>
      <c r="BJ5284" s="2"/>
      <c r="BK5284" s="2"/>
      <c r="BL5284" s="2"/>
      <c r="BM5284" s="2"/>
      <c r="BN5284" s="2"/>
      <c r="BO5284" s="2"/>
      <c r="BP5284" s="2"/>
      <c r="BQ5284" s="2"/>
      <c r="BR5284" s="2"/>
      <c r="BS5284" s="2"/>
      <c r="BT5284" s="2"/>
      <c r="BU5284" s="2"/>
      <c r="BV5284" s="2"/>
      <c r="BW5284" s="2"/>
      <c r="BX5284" s="2"/>
      <c r="BY5284" s="2"/>
      <c r="BZ5284" s="2"/>
      <c r="CA5284" s="2"/>
      <c r="CB5284" s="2"/>
      <c r="CC5284" s="2"/>
      <c r="CD5284" s="2"/>
      <c r="CE5284" s="2"/>
      <c r="CF5284" s="2"/>
      <c r="CG5284" s="2"/>
      <c r="CH5284" s="2"/>
      <c r="CI5284" s="2"/>
      <c r="CJ5284" s="2"/>
      <c r="CK5284" s="2"/>
      <c r="CL5284" s="2"/>
      <c r="CM5284" s="2"/>
      <c r="CN5284" s="2"/>
      <c r="CO5284" s="2"/>
      <c r="CP5284" s="2"/>
      <c r="CQ5284" s="2"/>
      <c r="CR5284" s="2"/>
      <c r="CS5284" s="2"/>
      <c r="CT5284" s="2"/>
      <c r="CU5284" s="2"/>
      <c r="CV5284" s="2"/>
      <c r="CW5284" s="2"/>
      <c r="CX5284" s="2"/>
      <c r="CY5284" s="2"/>
      <c r="CZ5284" s="2"/>
      <c r="DA5284" s="2"/>
      <c r="DB5284" s="2"/>
      <c r="DC5284" s="2"/>
      <c r="DD5284" s="2"/>
      <c r="DE5284" s="2"/>
      <c r="DF5284" s="2"/>
      <c r="DG5284" s="2"/>
      <c r="DH5284" s="2"/>
      <c r="DI5284" s="2"/>
      <c r="DJ5284" s="2"/>
      <c r="DK5284" s="2"/>
      <c r="DL5284" s="2"/>
      <c r="DM5284" s="2"/>
      <c r="DN5284" s="2"/>
      <c r="DO5284" s="2"/>
      <c r="DP5284" s="2"/>
      <c r="DQ5284" s="2"/>
      <c r="DR5284" s="2"/>
      <c r="DS5284" s="2"/>
      <c r="DT5284" s="2"/>
      <c r="DU5284" s="2"/>
      <c r="DV5284" s="2"/>
      <c r="DW5284" s="2"/>
      <c r="DX5284" s="2"/>
      <c r="DY5284" s="2"/>
      <c r="DZ5284" s="2"/>
      <c r="EA5284" s="2"/>
      <c r="EB5284" s="2"/>
      <c r="EC5284" s="2"/>
      <c r="ED5284" s="2"/>
      <c r="EE5284" s="2"/>
      <c r="EF5284" s="2"/>
      <c r="EG5284" s="2"/>
      <c r="EH5284" s="2"/>
      <c r="EI5284" s="2"/>
      <c r="EJ5284" s="2"/>
      <c r="EK5284" s="2"/>
      <c r="EL5284" s="2"/>
      <c r="EM5284" s="2"/>
      <c r="EN5284" s="2"/>
      <c r="EO5284" s="2"/>
      <c r="EP5284" s="2"/>
      <c r="EQ5284" s="2"/>
      <c r="ER5284" s="2"/>
      <c r="ES5284" s="2"/>
      <c r="ET5284" s="2"/>
      <c r="EU5284" s="2"/>
      <c r="EV5284" s="2"/>
      <c r="EW5284" s="2"/>
      <c r="EX5284" s="2"/>
      <c r="EY5284" s="2"/>
      <c r="EZ5284" s="2"/>
      <c r="FA5284" s="2"/>
      <c r="FB5284" s="2"/>
      <c r="FC5284" s="2"/>
      <c r="FD5284" s="2"/>
      <c r="FE5284" s="2"/>
      <c r="FF5284" s="2"/>
      <c r="FG5284" s="2"/>
      <c r="FH5284" s="2"/>
      <c r="FI5284" s="2"/>
      <c r="FJ5284" s="2"/>
      <c r="FK5284" s="2"/>
      <c r="FL5284" s="2"/>
      <c r="FM5284" s="2"/>
      <c r="FN5284" s="2"/>
      <c r="FO5284" s="2"/>
      <c r="FP5284" s="2"/>
      <c r="FQ5284" s="2"/>
      <c r="FR5284" s="2"/>
      <c r="FS5284" s="2"/>
      <c r="FT5284" s="2"/>
      <c r="FU5284" s="2"/>
      <c r="FV5284" s="2"/>
      <c r="FW5284" s="2"/>
      <c r="FX5284" s="2"/>
      <c r="FY5284" s="2"/>
      <c r="FZ5284" s="2"/>
      <c r="GA5284" s="2"/>
      <c r="GB5284" s="2"/>
      <c r="GC5284" s="2"/>
      <c r="GD5284" s="2"/>
      <c r="GE5284" s="2"/>
      <c r="GF5284" s="2"/>
      <c r="GG5284" s="2"/>
      <c r="GH5284" s="2"/>
      <c r="GI5284" s="2"/>
      <c r="GJ5284" s="2"/>
      <c r="GK5284" s="2"/>
      <c r="GL5284" s="2"/>
      <c r="GM5284" s="2"/>
      <c r="GN5284" s="2"/>
      <c r="GO5284" s="2"/>
      <c r="GP5284" s="2"/>
      <c r="GQ5284" s="2"/>
      <c r="GR5284" s="2"/>
      <c r="GS5284" s="2"/>
      <c r="GT5284" s="2"/>
      <c r="GU5284" s="2"/>
      <c r="GV5284" s="2"/>
      <c r="GW5284" s="2"/>
      <c r="GX5284" s="2"/>
      <c r="GY5284" s="2"/>
      <c r="GZ5284" s="2"/>
      <c r="HA5284" s="2"/>
      <c r="HB5284" s="2"/>
      <c r="HC5284" s="2"/>
      <c r="HD5284" s="2"/>
      <c r="HE5284" s="2"/>
      <c r="HF5284" s="2"/>
      <c r="HG5284" s="2"/>
      <c r="HH5284" s="2"/>
      <c r="HI5284" s="2"/>
      <c r="HJ5284" s="2"/>
      <c r="HK5284" s="2"/>
      <c r="HL5284" s="2"/>
      <c r="HM5284" s="2"/>
      <c r="HN5284" s="2"/>
      <c r="HO5284" s="2"/>
      <c r="HP5284" s="2"/>
      <c r="HQ5284" s="2"/>
      <c r="HR5284" s="2"/>
      <c r="HS5284" s="2"/>
      <c r="HT5284" s="2"/>
      <c r="HU5284" s="2"/>
      <c r="HV5284" s="2"/>
      <c r="HW5284" s="2"/>
      <c r="HX5284" s="2"/>
      <c r="HY5284" s="2"/>
      <c r="HZ5284" s="2"/>
      <c r="IA5284" s="2"/>
      <c r="IB5284" s="2"/>
      <c r="IC5284" s="2"/>
      <c r="ID5284" s="2"/>
      <c r="IE5284" s="2"/>
      <c r="IF5284" s="2"/>
      <c r="IG5284" s="2"/>
      <c r="IH5284" s="2"/>
      <c r="II5284" s="2"/>
      <c r="IJ5284" s="2"/>
      <c r="IK5284" s="2"/>
      <c r="IL5284" s="2"/>
      <c r="IM5284" s="2"/>
      <c r="IN5284" s="2"/>
      <c r="IO5284" s="2"/>
      <c r="IP5284" s="2"/>
      <c r="IQ5284" s="2"/>
      <c r="IR5284" s="2"/>
      <c r="IS5284" s="2"/>
      <c r="IT5284" s="2"/>
      <c r="IU5284" s="2"/>
      <c r="IV5284" s="2"/>
    </row>
    <row r="5285" spans="1:256" s="51" customFormat="1">
      <c r="A5285" s="52"/>
      <c r="B5285" s="52">
        <v>0</v>
      </c>
      <c r="C5285" s="53"/>
      <c r="D5285" s="100">
        <v>2022</v>
      </c>
      <c r="E5285" s="139">
        <v>0</v>
      </c>
      <c r="F5285" s="139">
        <v>0</v>
      </c>
      <c r="G5285" s="139">
        <v>0</v>
      </c>
      <c r="H5285" s="139">
        <v>0</v>
      </c>
      <c r="I5285" s="139">
        <v>0</v>
      </c>
      <c r="J5285" s="139">
        <v>0</v>
      </c>
      <c r="K5285" s="139">
        <v>0</v>
      </c>
      <c r="L5285" s="139">
        <v>0</v>
      </c>
      <c r="M5285" s="139">
        <v>0</v>
      </c>
      <c r="N5285" s="44">
        <v>0</v>
      </c>
      <c r="O5285" s="2"/>
      <c r="P5285" s="139">
        <v>0</v>
      </c>
      <c r="Q5285" s="51">
        <v>0</v>
      </c>
      <c r="AI5285" s="2"/>
      <c r="AJ5285" s="2"/>
      <c r="AK5285" s="2"/>
      <c r="AL5285" s="2"/>
      <c r="AM5285" s="2"/>
      <c r="AN5285" s="2"/>
      <c r="AO5285" s="2"/>
      <c r="AP5285" s="2"/>
      <c r="AQ5285" s="2"/>
      <c r="AR5285" s="2"/>
      <c r="AS5285" s="2"/>
      <c r="AT5285" s="2"/>
      <c r="AU5285" s="2"/>
      <c r="AV5285" s="2"/>
      <c r="AW5285" s="2"/>
      <c r="AX5285" s="2"/>
      <c r="AY5285" s="2"/>
      <c r="AZ5285" s="2"/>
      <c r="BA5285" s="2"/>
      <c r="BB5285" s="2"/>
      <c r="BC5285" s="2"/>
      <c r="BD5285" s="2"/>
      <c r="BE5285" s="2"/>
      <c r="BF5285" s="2"/>
      <c r="BG5285" s="2"/>
      <c r="BH5285" s="2"/>
      <c r="BI5285" s="2"/>
      <c r="BJ5285" s="2"/>
      <c r="BK5285" s="2"/>
      <c r="BL5285" s="2"/>
      <c r="BM5285" s="2"/>
      <c r="BN5285" s="2"/>
      <c r="BO5285" s="2"/>
      <c r="BP5285" s="2"/>
      <c r="BQ5285" s="2"/>
      <c r="BR5285" s="2"/>
      <c r="BS5285" s="2"/>
      <c r="BT5285" s="2"/>
      <c r="BU5285" s="2"/>
      <c r="BV5285" s="2"/>
      <c r="BW5285" s="2"/>
      <c r="BX5285" s="2"/>
      <c r="BY5285" s="2"/>
      <c r="BZ5285" s="2"/>
      <c r="CA5285" s="2"/>
      <c r="CB5285" s="2"/>
      <c r="CC5285" s="2"/>
      <c r="CD5285" s="2"/>
      <c r="CE5285" s="2"/>
      <c r="CF5285" s="2"/>
      <c r="CG5285" s="2"/>
      <c r="CH5285" s="2"/>
      <c r="CI5285" s="2"/>
      <c r="CJ5285" s="2"/>
      <c r="CK5285" s="2"/>
      <c r="CL5285" s="2"/>
      <c r="CM5285" s="2"/>
      <c r="CN5285" s="2"/>
      <c r="CO5285" s="2"/>
      <c r="CP5285" s="2"/>
      <c r="CQ5285" s="2"/>
      <c r="CR5285" s="2"/>
      <c r="CS5285" s="2"/>
      <c r="CT5285" s="2"/>
      <c r="CU5285" s="2"/>
      <c r="CV5285" s="2"/>
      <c r="CW5285" s="2"/>
      <c r="CX5285" s="2"/>
      <c r="CY5285" s="2"/>
      <c r="CZ5285" s="2"/>
      <c r="DA5285" s="2"/>
      <c r="DB5285" s="2"/>
      <c r="DC5285" s="2"/>
      <c r="DD5285" s="2"/>
      <c r="DE5285" s="2"/>
      <c r="DF5285" s="2"/>
      <c r="DG5285" s="2"/>
      <c r="DH5285" s="2"/>
      <c r="DI5285" s="2"/>
      <c r="DJ5285" s="2"/>
      <c r="DK5285" s="2"/>
      <c r="DL5285" s="2"/>
      <c r="DM5285" s="2"/>
      <c r="DN5285" s="2"/>
      <c r="DO5285" s="2"/>
      <c r="DP5285" s="2"/>
      <c r="DQ5285" s="2"/>
      <c r="DR5285" s="2"/>
      <c r="DS5285" s="2"/>
      <c r="DT5285" s="2"/>
      <c r="DU5285" s="2"/>
      <c r="DV5285" s="2"/>
      <c r="DW5285" s="2"/>
      <c r="DX5285" s="2"/>
      <c r="DY5285" s="2"/>
      <c r="DZ5285" s="2"/>
      <c r="EA5285" s="2"/>
      <c r="EB5285" s="2"/>
      <c r="EC5285" s="2"/>
      <c r="ED5285" s="2"/>
      <c r="EE5285" s="2"/>
      <c r="EF5285" s="2"/>
      <c r="EG5285" s="2"/>
      <c r="EH5285" s="2"/>
      <c r="EI5285" s="2"/>
      <c r="EJ5285" s="2"/>
      <c r="EK5285" s="2"/>
      <c r="EL5285" s="2"/>
      <c r="EM5285" s="2"/>
      <c r="EN5285" s="2"/>
      <c r="EO5285" s="2"/>
      <c r="EP5285" s="2"/>
      <c r="EQ5285" s="2"/>
      <c r="ER5285" s="2"/>
      <c r="ES5285" s="2"/>
      <c r="ET5285" s="2"/>
      <c r="EU5285" s="2"/>
      <c r="EV5285" s="2"/>
      <c r="EW5285" s="2"/>
      <c r="EX5285" s="2"/>
      <c r="EY5285" s="2"/>
      <c r="EZ5285" s="2"/>
      <c r="FA5285" s="2"/>
      <c r="FB5285" s="2"/>
      <c r="FC5285" s="2"/>
      <c r="FD5285" s="2"/>
      <c r="FE5285" s="2"/>
      <c r="FF5285" s="2"/>
      <c r="FG5285" s="2"/>
      <c r="FH5285" s="2"/>
      <c r="FI5285" s="2"/>
      <c r="FJ5285" s="2"/>
      <c r="FK5285" s="2"/>
      <c r="FL5285" s="2"/>
      <c r="FM5285" s="2"/>
      <c r="FN5285" s="2"/>
      <c r="FO5285" s="2"/>
      <c r="FP5285" s="2"/>
      <c r="FQ5285" s="2"/>
      <c r="FR5285" s="2"/>
      <c r="FS5285" s="2"/>
      <c r="FT5285" s="2"/>
      <c r="FU5285" s="2"/>
      <c r="FV5285" s="2"/>
      <c r="FW5285" s="2"/>
      <c r="FX5285" s="2"/>
      <c r="FY5285" s="2"/>
      <c r="FZ5285" s="2"/>
      <c r="GA5285" s="2"/>
      <c r="GB5285" s="2"/>
      <c r="GC5285" s="2"/>
      <c r="GD5285" s="2"/>
      <c r="GE5285" s="2"/>
      <c r="GF5285" s="2"/>
      <c r="GG5285" s="2"/>
      <c r="GH5285" s="2"/>
      <c r="GI5285" s="2"/>
      <c r="GJ5285" s="2"/>
      <c r="GK5285" s="2"/>
      <c r="GL5285" s="2"/>
      <c r="GM5285" s="2"/>
      <c r="GN5285" s="2"/>
      <c r="GO5285" s="2"/>
      <c r="GP5285" s="2"/>
      <c r="GQ5285" s="2"/>
      <c r="GR5285" s="2"/>
      <c r="GS5285" s="2"/>
      <c r="GT5285" s="2"/>
      <c r="GU5285" s="2"/>
      <c r="GV5285" s="2"/>
      <c r="GW5285" s="2"/>
      <c r="GX5285" s="2"/>
      <c r="GY5285" s="2"/>
      <c r="GZ5285" s="2"/>
      <c r="HA5285" s="2"/>
      <c r="HB5285" s="2"/>
      <c r="HC5285" s="2"/>
      <c r="HD5285" s="2"/>
      <c r="HE5285" s="2"/>
      <c r="HF5285" s="2"/>
      <c r="HG5285" s="2"/>
      <c r="HH5285" s="2"/>
      <c r="HI5285" s="2"/>
      <c r="HJ5285" s="2"/>
      <c r="HK5285" s="2"/>
      <c r="HL5285" s="2"/>
      <c r="HM5285" s="2"/>
      <c r="HN5285" s="2"/>
      <c r="HO5285" s="2"/>
      <c r="HP5285" s="2"/>
      <c r="HQ5285" s="2"/>
      <c r="HR5285" s="2"/>
      <c r="HS5285" s="2"/>
      <c r="HT5285" s="2"/>
      <c r="HU5285" s="2"/>
      <c r="HV5285" s="2"/>
      <c r="HW5285" s="2"/>
      <c r="HX5285" s="2"/>
      <c r="HY5285" s="2"/>
      <c r="HZ5285" s="2"/>
      <c r="IA5285" s="2"/>
      <c r="IB5285" s="2"/>
      <c r="IC5285" s="2"/>
      <c r="ID5285" s="2"/>
      <c r="IE5285" s="2"/>
      <c r="IF5285" s="2"/>
      <c r="IG5285" s="2"/>
      <c r="IH5285" s="2"/>
      <c r="II5285" s="2"/>
      <c r="IJ5285" s="2"/>
      <c r="IK5285" s="2"/>
      <c r="IL5285" s="2"/>
      <c r="IM5285" s="2"/>
      <c r="IN5285" s="2"/>
      <c r="IO5285" s="2"/>
      <c r="IP5285" s="2"/>
      <c r="IQ5285" s="2"/>
      <c r="IR5285" s="2"/>
      <c r="IS5285" s="2"/>
      <c r="IT5285" s="2"/>
      <c r="IU5285" s="2"/>
      <c r="IV5285" s="2"/>
    </row>
    <row r="5286" spans="1:256" s="51" customFormat="1">
      <c r="A5286" s="52"/>
      <c r="B5286" s="52">
        <v>0</v>
      </c>
      <c r="C5286" s="53"/>
      <c r="D5286" s="100">
        <v>2023</v>
      </c>
      <c r="E5286" s="139">
        <v>0</v>
      </c>
      <c r="F5286" s="139">
        <v>0</v>
      </c>
      <c r="G5286" s="139">
        <v>0</v>
      </c>
      <c r="H5286" s="139">
        <v>0</v>
      </c>
      <c r="I5286" s="139">
        <v>0</v>
      </c>
      <c r="J5286" s="139">
        <v>0</v>
      </c>
      <c r="K5286" s="139">
        <v>0</v>
      </c>
      <c r="L5286" s="139">
        <v>0</v>
      </c>
      <c r="M5286" s="139">
        <v>0</v>
      </c>
      <c r="N5286" s="44">
        <v>0</v>
      </c>
      <c r="O5286" s="2"/>
      <c r="P5286" s="139">
        <v>0</v>
      </c>
      <c r="Q5286" s="51">
        <v>0</v>
      </c>
      <c r="AI5286" s="2"/>
      <c r="AJ5286" s="2"/>
      <c r="AK5286" s="2"/>
      <c r="AL5286" s="2"/>
      <c r="AM5286" s="2"/>
      <c r="AN5286" s="2"/>
      <c r="AO5286" s="2"/>
      <c r="AP5286" s="2"/>
      <c r="AQ5286" s="2"/>
      <c r="AR5286" s="2"/>
      <c r="AS5286" s="2"/>
      <c r="AT5286" s="2"/>
      <c r="AU5286" s="2"/>
      <c r="AV5286" s="2"/>
      <c r="AW5286" s="2"/>
      <c r="AX5286" s="2"/>
      <c r="AY5286" s="2"/>
      <c r="AZ5286" s="2"/>
      <c r="BA5286" s="2"/>
      <c r="BB5286" s="2"/>
      <c r="BC5286" s="2"/>
      <c r="BD5286" s="2"/>
      <c r="BE5286" s="2"/>
      <c r="BF5286" s="2"/>
      <c r="BG5286" s="2"/>
      <c r="BH5286" s="2"/>
      <c r="BI5286" s="2"/>
      <c r="BJ5286" s="2"/>
      <c r="BK5286" s="2"/>
      <c r="BL5286" s="2"/>
      <c r="BM5286" s="2"/>
      <c r="BN5286" s="2"/>
      <c r="BO5286" s="2"/>
      <c r="BP5286" s="2"/>
      <c r="BQ5286" s="2"/>
      <c r="BR5286" s="2"/>
      <c r="BS5286" s="2"/>
      <c r="BT5286" s="2"/>
      <c r="BU5286" s="2"/>
      <c r="BV5286" s="2"/>
      <c r="BW5286" s="2"/>
      <c r="BX5286" s="2"/>
      <c r="BY5286" s="2"/>
      <c r="BZ5286" s="2"/>
      <c r="CA5286" s="2"/>
      <c r="CB5286" s="2"/>
      <c r="CC5286" s="2"/>
      <c r="CD5286" s="2"/>
      <c r="CE5286" s="2"/>
      <c r="CF5286" s="2"/>
      <c r="CG5286" s="2"/>
      <c r="CH5286" s="2"/>
      <c r="CI5286" s="2"/>
      <c r="CJ5286" s="2"/>
      <c r="CK5286" s="2"/>
      <c r="CL5286" s="2"/>
      <c r="CM5286" s="2"/>
      <c r="CN5286" s="2"/>
      <c r="CO5286" s="2"/>
      <c r="CP5286" s="2"/>
      <c r="CQ5286" s="2"/>
      <c r="CR5286" s="2"/>
      <c r="CS5286" s="2"/>
      <c r="CT5286" s="2"/>
      <c r="CU5286" s="2"/>
      <c r="CV5286" s="2"/>
      <c r="CW5286" s="2"/>
      <c r="CX5286" s="2"/>
      <c r="CY5286" s="2"/>
      <c r="CZ5286" s="2"/>
      <c r="DA5286" s="2"/>
      <c r="DB5286" s="2"/>
      <c r="DC5286" s="2"/>
      <c r="DD5286" s="2"/>
      <c r="DE5286" s="2"/>
      <c r="DF5286" s="2"/>
      <c r="DG5286" s="2"/>
      <c r="DH5286" s="2"/>
      <c r="DI5286" s="2"/>
      <c r="DJ5286" s="2"/>
      <c r="DK5286" s="2"/>
      <c r="DL5286" s="2"/>
      <c r="DM5286" s="2"/>
      <c r="DN5286" s="2"/>
      <c r="DO5286" s="2"/>
      <c r="DP5286" s="2"/>
      <c r="DQ5286" s="2"/>
      <c r="DR5286" s="2"/>
      <c r="DS5286" s="2"/>
      <c r="DT5286" s="2"/>
      <c r="DU5286" s="2"/>
      <c r="DV5286" s="2"/>
      <c r="DW5286" s="2"/>
      <c r="DX5286" s="2"/>
      <c r="DY5286" s="2"/>
      <c r="DZ5286" s="2"/>
      <c r="EA5286" s="2"/>
      <c r="EB5286" s="2"/>
      <c r="EC5286" s="2"/>
      <c r="ED5286" s="2"/>
      <c r="EE5286" s="2"/>
      <c r="EF5286" s="2"/>
      <c r="EG5286" s="2"/>
      <c r="EH5286" s="2"/>
      <c r="EI5286" s="2"/>
      <c r="EJ5286" s="2"/>
      <c r="EK5286" s="2"/>
      <c r="EL5286" s="2"/>
      <c r="EM5286" s="2"/>
      <c r="EN5286" s="2"/>
      <c r="EO5286" s="2"/>
      <c r="EP5286" s="2"/>
      <c r="EQ5286" s="2"/>
      <c r="ER5286" s="2"/>
      <c r="ES5286" s="2"/>
      <c r="ET5286" s="2"/>
      <c r="EU5286" s="2"/>
      <c r="EV5286" s="2"/>
      <c r="EW5286" s="2"/>
      <c r="EX5286" s="2"/>
      <c r="EY5286" s="2"/>
      <c r="EZ5286" s="2"/>
      <c r="FA5286" s="2"/>
      <c r="FB5286" s="2"/>
      <c r="FC5286" s="2"/>
      <c r="FD5286" s="2"/>
      <c r="FE5286" s="2"/>
      <c r="FF5286" s="2"/>
      <c r="FG5286" s="2"/>
      <c r="FH5286" s="2"/>
      <c r="FI5286" s="2"/>
      <c r="FJ5286" s="2"/>
      <c r="FK5286" s="2"/>
      <c r="FL5286" s="2"/>
      <c r="FM5286" s="2"/>
      <c r="FN5286" s="2"/>
      <c r="FO5286" s="2"/>
      <c r="FP5286" s="2"/>
      <c r="FQ5286" s="2"/>
      <c r="FR5286" s="2"/>
      <c r="FS5286" s="2"/>
      <c r="FT5286" s="2"/>
      <c r="FU5286" s="2"/>
      <c r="FV5286" s="2"/>
      <c r="FW5286" s="2"/>
      <c r="FX5286" s="2"/>
      <c r="FY5286" s="2"/>
      <c r="FZ5286" s="2"/>
      <c r="GA5286" s="2"/>
      <c r="GB5286" s="2"/>
      <c r="GC5286" s="2"/>
      <c r="GD5286" s="2"/>
      <c r="GE5286" s="2"/>
      <c r="GF5286" s="2"/>
      <c r="GG5286" s="2"/>
      <c r="GH5286" s="2"/>
      <c r="GI5286" s="2"/>
      <c r="GJ5286" s="2"/>
      <c r="GK5286" s="2"/>
      <c r="GL5286" s="2"/>
      <c r="GM5286" s="2"/>
      <c r="GN5286" s="2"/>
      <c r="GO5286" s="2"/>
      <c r="GP5286" s="2"/>
      <c r="GQ5286" s="2"/>
      <c r="GR5286" s="2"/>
      <c r="GS5286" s="2"/>
      <c r="GT5286" s="2"/>
      <c r="GU5286" s="2"/>
      <c r="GV5286" s="2"/>
      <c r="GW5286" s="2"/>
      <c r="GX5286" s="2"/>
      <c r="GY5286" s="2"/>
      <c r="GZ5286" s="2"/>
      <c r="HA5286" s="2"/>
      <c r="HB5286" s="2"/>
      <c r="HC5286" s="2"/>
      <c r="HD5286" s="2"/>
      <c r="HE5286" s="2"/>
      <c r="HF5286" s="2"/>
      <c r="HG5286" s="2"/>
      <c r="HH5286" s="2"/>
      <c r="HI5286" s="2"/>
      <c r="HJ5286" s="2"/>
      <c r="HK5286" s="2"/>
      <c r="HL5286" s="2"/>
      <c r="HM5286" s="2"/>
      <c r="HN5286" s="2"/>
      <c r="HO5286" s="2"/>
      <c r="HP5286" s="2"/>
      <c r="HQ5286" s="2"/>
      <c r="HR5286" s="2"/>
      <c r="HS5286" s="2"/>
      <c r="HT5286" s="2"/>
      <c r="HU5286" s="2"/>
      <c r="HV5286" s="2"/>
      <c r="HW5286" s="2"/>
      <c r="HX5286" s="2"/>
      <c r="HY5286" s="2"/>
      <c r="HZ5286" s="2"/>
      <c r="IA5286" s="2"/>
      <c r="IB5286" s="2"/>
      <c r="IC5286" s="2"/>
      <c r="ID5286" s="2"/>
      <c r="IE5286" s="2"/>
      <c r="IF5286" s="2"/>
      <c r="IG5286" s="2"/>
      <c r="IH5286" s="2"/>
      <c r="II5286" s="2"/>
      <c r="IJ5286" s="2"/>
      <c r="IK5286" s="2"/>
      <c r="IL5286" s="2"/>
      <c r="IM5286" s="2"/>
      <c r="IN5286" s="2"/>
      <c r="IO5286" s="2"/>
      <c r="IP5286" s="2"/>
      <c r="IQ5286" s="2"/>
      <c r="IR5286" s="2"/>
      <c r="IS5286" s="2"/>
      <c r="IT5286" s="2"/>
      <c r="IU5286" s="2"/>
      <c r="IV5286" s="2"/>
    </row>
    <row r="5287" spans="1:256" s="51" customFormat="1">
      <c r="A5287" s="52"/>
      <c r="B5287" s="52">
        <v>0</v>
      </c>
      <c r="C5287" s="53"/>
      <c r="D5287" s="100">
        <v>2024</v>
      </c>
      <c r="E5287" s="139">
        <v>0</v>
      </c>
      <c r="F5287" s="139">
        <v>0</v>
      </c>
      <c r="G5287" s="139">
        <v>0</v>
      </c>
      <c r="H5287" s="139">
        <v>0</v>
      </c>
      <c r="I5287" s="139">
        <v>0</v>
      </c>
      <c r="J5287" s="139">
        <v>0</v>
      </c>
      <c r="K5287" s="139">
        <v>0</v>
      </c>
      <c r="L5287" s="139">
        <v>0</v>
      </c>
      <c r="M5287" s="139">
        <v>0</v>
      </c>
      <c r="N5287" s="44">
        <v>0</v>
      </c>
      <c r="O5287" s="2"/>
      <c r="P5287" s="139">
        <v>0</v>
      </c>
      <c r="Q5287" s="51">
        <v>0</v>
      </c>
      <c r="AI5287" s="2"/>
      <c r="AJ5287" s="2"/>
      <c r="AK5287" s="2"/>
      <c r="AL5287" s="2"/>
      <c r="AM5287" s="2"/>
      <c r="AN5287" s="2"/>
      <c r="AO5287" s="2"/>
      <c r="AP5287" s="2"/>
      <c r="AQ5287" s="2"/>
      <c r="AR5287" s="2"/>
      <c r="AS5287" s="2"/>
      <c r="AT5287" s="2"/>
      <c r="AU5287" s="2"/>
      <c r="AV5287" s="2"/>
      <c r="AW5287" s="2"/>
      <c r="AX5287" s="2"/>
      <c r="AY5287" s="2"/>
      <c r="AZ5287" s="2"/>
      <c r="BA5287" s="2"/>
      <c r="BB5287" s="2"/>
      <c r="BC5287" s="2"/>
      <c r="BD5287" s="2"/>
      <c r="BE5287" s="2"/>
      <c r="BF5287" s="2"/>
      <c r="BG5287" s="2"/>
      <c r="BH5287" s="2"/>
      <c r="BI5287" s="2"/>
      <c r="BJ5287" s="2"/>
      <c r="BK5287" s="2"/>
      <c r="BL5287" s="2"/>
      <c r="BM5287" s="2"/>
      <c r="BN5287" s="2"/>
      <c r="BO5287" s="2"/>
      <c r="BP5287" s="2"/>
      <c r="BQ5287" s="2"/>
      <c r="BR5287" s="2"/>
      <c r="BS5287" s="2"/>
      <c r="BT5287" s="2"/>
      <c r="BU5287" s="2"/>
      <c r="BV5287" s="2"/>
      <c r="BW5287" s="2"/>
      <c r="BX5287" s="2"/>
      <c r="BY5287" s="2"/>
      <c r="BZ5287" s="2"/>
      <c r="CA5287" s="2"/>
      <c r="CB5287" s="2"/>
      <c r="CC5287" s="2"/>
      <c r="CD5287" s="2"/>
      <c r="CE5287" s="2"/>
      <c r="CF5287" s="2"/>
      <c r="CG5287" s="2"/>
      <c r="CH5287" s="2"/>
      <c r="CI5287" s="2"/>
      <c r="CJ5287" s="2"/>
      <c r="CK5287" s="2"/>
      <c r="CL5287" s="2"/>
      <c r="CM5287" s="2"/>
      <c r="CN5287" s="2"/>
      <c r="CO5287" s="2"/>
      <c r="CP5287" s="2"/>
      <c r="CQ5287" s="2"/>
      <c r="CR5287" s="2"/>
      <c r="CS5287" s="2"/>
      <c r="CT5287" s="2"/>
      <c r="CU5287" s="2"/>
      <c r="CV5287" s="2"/>
      <c r="CW5287" s="2"/>
      <c r="CX5287" s="2"/>
      <c r="CY5287" s="2"/>
      <c r="CZ5287" s="2"/>
      <c r="DA5287" s="2"/>
      <c r="DB5287" s="2"/>
      <c r="DC5287" s="2"/>
      <c r="DD5287" s="2"/>
      <c r="DE5287" s="2"/>
      <c r="DF5287" s="2"/>
      <c r="DG5287" s="2"/>
      <c r="DH5287" s="2"/>
      <c r="DI5287" s="2"/>
      <c r="DJ5287" s="2"/>
      <c r="DK5287" s="2"/>
      <c r="DL5287" s="2"/>
      <c r="DM5287" s="2"/>
      <c r="DN5287" s="2"/>
      <c r="DO5287" s="2"/>
      <c r="DP5287" s="2"/>
      <c r="DQ5287" s="2"/>
      <c r="DR5287" s="2"/>
      <c r="DS5287" s="2"/>
      <c r="DT5287" s="2"/>
      <c r="DU5287" s="2"/>
      <c r="DV5287" s="2"/>
      <c r="DW5287" s="2"/>
      <c r="DX5287" s="2"/>
      <c r="DY5287" s="2"/>
      <c r="DZ5287" s="2"/>
      <c r="EA5287" s="2"/>
      <c r="EB5287" s="2"/>
      <c r="EC5287" s="2"/>
      <c r="ED5287" s="2"/>
      <c r="EE5287" s="2"/>
      <c r="EF5287" s="2"/>
      <c r="EG5287" s="2"/>
      <c r="EH5287" s="2"/>
      <c r="EI5287" s="2"/>
      <c r="EJ5287" s="2"/>
      <c r="EK5287" s="2"/>
      <c r="EL5287" s="2"/>
      <c r="EM5287" s="2"/>
      <c r="EN5287" s="2"/>
      <c r="EO5287" s="2"/>
      <c r="EP5287" s="2"/>
      <c r="EQ5287" s="2"/>
      <c r="ER5287" s="2"/>
      <c r="ES5287" s="2"/>
      <c r="ET5287" s="2"/>
      <c r="EU5287" s="2"/>
      <c r="EV5287" s="2"/>
      <c r="EW5287" s="2"/>
      <c r="EX5287" s="2"/>
      <c r="EY5287" s="2"/>
      <c r="EZ5287" s="2"/>
      <c r="FA5287" s="2"/>
      <c r="FB5287" s="2"/>
      <c r="FC5287" s="2"/>
      <c r="FD5287" s="2"/>
      <c r="FE5287" s="2"/>
      <c r="FF5287" s="2"/>
      <c r="FG5287" s="2"/>
      <c r="FH5287" s="2"/>
      <c r="FI5287" s="2"/>
      <c r="FJ5287" s="2"/>
      <c r="FK5287" s="2"/>
      <c r="FL5287" s="2"/>
      <c r="FM5287" s="2"/>
      <c r="FN5287" s="2"/>
      <c r="FO5287" s="2"/>
      <c r="FP5287" s="2"/>
      <c r="FQ5287" s="2"/>
      <c r="FR5287" s="2"/>
      <c r="FS5287" s="2"/>
      <c r="FT5287" s="2"/>
      <c r="FU5287" s="2"/>
      <c r="FV5287" s="2"/>
      <c r="FW5287" s="2"/>
      <c r="FX5287" s="2"/>
      <c r="FY5287" s="2"/>
      <c r="FZ5287" s="2"/>
      <c r="GA5287" s="2"/>
      <c r="GB5287" s="2"/>
      <c r="GC5287" s="2"/>
      <c r="GD5287" s="2"/>
      <c r="GE5287" s="2"/>
      <c r="GF5287" s="2"/>
      <c r="GG5287" s="2"/>
      <c r="GH5287" s="2"/>
      <c r="GI5287" s="2"/>
      <c r="GJ5287" s="2"/>
      <c r="GK5287" s="2"/>
      <c r="GL5287" s="2"/>
      <c r="GM5287" s="2"/>
      <c r="GN5287" s="2"/>
      <c r="GO5287" s="2"/>
      <c r="GP5287" s="2"/>
      <c r="GQ5287" s="2"/>
      <c r="GR5287" s="2"/>
      <c r="GS5287" s="2"/>
      <c r="GT5287" s="2"/>
      <c r="GU5287" s="2"/>
      <c r="GV5287" s="2"/>
      <c r="GW5287" s="2"/>
      <c r="GX5287" s="2"/>
      <c r="GY5287" s="2"/>
      <c r="GZ5287" s="2"/>
      <c r="HA5287" s="2"/>
      <c r="HB5287" s="2"/>
      <c r="HC5287" s="2"/>
      <c r="HD5287" s="2"/>
      <c r="HE5287" s="2"/>
      <c r="HF5287" s="2"/>
      <c r="HG5287" s="2"/>
      <c r="HH5287" s="2"/>
      <c r="HI5287" s="2"/>
      <c r="HJ5287" s="2"/>
      <c r="HK5287" s="2"/>
      <c r="HL5287" s="2"/>
      <c r="HM5287" s="2"/>
      <c r="HN5287" s="2"/>
      <c r="HO5287" s="2"/>
      <c r="HP5287" s="2"/>
      <c r="HQ5287" s="2"/>
      <c r="HR5287" s="2"/>
      <c r="HS5287" s="2"/>
      <c r="HT5287" s="2"/>
      <c r="HU5287" s="2"/>
      <c r="HV5287" s="2"/>
      <c r="HW5287" s="2"/>
      <c r="HX5287" s="2"/>
      <c r="HY5287" s="2"/>
      <c r="HZ5287" s="2"/>
      <c r="IA5287" s="2"/>
      <c r="IB5287" s="2"/>
      <c r="IC5287" s="2"/>
      <c r="ID5287" s="2"/>
      <c r="IE5287" s="2"/>
      <c r="IF5287" s="2"/>
      <c r="IG5287" s="2"/>
      <c r="IH5287" s="2"/>
      <c r="II5287" s="2"/>
      <c r="IJ5287" s="2"/>
      <c r="IK5287" s="2"/>
      <c r="IL5287" s="2"/>
      <c r="IM5287" s="2"/>
      <c r="IN5287" s="2"/>
      <c r="IO5287" s="2"/>
      <c r="IP5287" s="2"/>
      <c r="IQ5287" s="2"/>
      <c r="IR5287" s="2"/>
      <c r="IS5287" s="2"/>
      <c r="IT5287" s="2"/>
      <c r="IU5287" s="2"/>
      <c r="IV5287" s="2"/>
    </row>
    <row r="5288" spans="1:256" s="51" customFormat="1">
      <c r="A5288" s="52"/>
      <c r="B5288" s="52">
        <v>0</v>
      </c>
      <c r="C5288" s="53"/>
      <c r="D5288" s="100">
        <v>2025</v>
      </c>
      <c r="E5288" s="139">
        <v>0</v>
      </c>
      <c r="F5288" s="139">
        <v>0</v>
      </c>
      <c r="G5288" s="139">
        <v>0</v>
      </c>
      <c r="H5288" s="139">
        <v>0</v>
      </c>
      <c r="I5288" s="139">
        <v>0</v>
      </c>
      <c r="J5288" s="139">
        <v>0</v>
      </c>
      <c r="K5288" s="139">
        <v>0</v>
      </c>
      <c r="L5288" s="139">
        <v>0</v>
      </c>
      <c r="M5288" s="139">
        <v>0</v>
      </c>
      <c r="N5288" s="44">
        <v>0</v>
      </c>
      <c r="O5288" s="2"/>
      <c r="P5288" s="139">
        <v>0</v>
      </c>
      <c r="Q5288" s="51">
        <v>0</v>
      </c>
      <c r="AI5288" s="2"/>
      <c r="AJ5288" s="2"/>
      <c r="AK5288" s="2"/>
      <c r="AL5288" s="2"/>
      <c r="AM5288" s="2"/>
      <c r="AN5288" s="2"/>
      <c r="AO5288" s="2"/>
      <c r="AP5288" s="2"/>
      <c r="AQ5288" s="2"/>
      <c r="AR5288" s="2"/>
      <c r="AS5288" s="2"/>
      <c r="AT5288" s="2"/>
      <c r="AU5288" s="2"/>
      <c r="AV5288" s="2"/>
      <c r="AW5288" s="2"/>
      <c r="AX5288" s="2"/>
      <c r="AY5288" s="2"/>
      <c r="AZ5288" s="2"/>
      <c r="BA5288" s="2"/>
      <c r="BB5288" s="2"/>
      <c r="BC5288" s="2"/>
      <c r="BD5288" s="2"/>
      <c r="BE5288" s="2"/>
      <c r="BF5288" s="2"/>
      <c r="BG5288" s="2"/>
      <c r="BH5288" s="2"/>
      <c r="BI5288" s="2"/>
      <c r="BJ5288" s="2"/>
      <c r="BK5288" s="2"/>
      <c r="BL5288" s="2"/>
      <c r="BM5288" s="2"/>
      <c r="BN5288" s="2"/>
      <c r="BO5288" s="2"/>
      <c r="BP5288" s="2"/>
      <c r="BQ5288" s="2"/>
      <c r="BR5288" s="2"/>
      <c r="BS5288" s="2"/>
      <c r="BT5288" s="2"/>
      <c r="BU5288" s="2"/>
      <c r="BV5288" s="2"/>
      <c r="BW5288" s="2"/>
      <c r="BX5288" s="2"/>
      <c r="BY5288" s="2"/>
      <c r="BZ5288" s="2"/>
      <c r="CA5288" s="2"/>
      <c r="CB5288" s="2"/>
      <c r="CC5288" s="2"/>
      <c r="CD5288" s="2"/>
      <c r="CE5288" s="2"/>
      <c r="CF5288" s="2"/>
      <c r="CG5288" s="2"/>
      <c r="CH5288" s="2"/>
      <c r="CI5288" s="2"/>
      <c r="CJ5288" s="2"/>
      <c r="CK5288" s="2"/>
      <c r="CL5288" s="2"/>
      <c r="CM5288" s="2"/>
      <c r="CN5288" s="2"/>
      <c r="CO5288" s="2"/>
      <c r="CP5288" s="2"/>
      <c r="CQ5288" s="2"/>
      <c r="CR5288" s="2"/>
      <c r="CS5288" s="2"/>
      <c r="CT5288" s="2"/>
      <c r="CU5288" s="2"/>
      <c r="CV5288" s="2"/>
      <c r="CW5288" s="2"/>
      <c r="CX5288" s="2"/>
      <c r="CY5288" s="2"/>
      <c r="CZ5288" s="2"/>
      <c r="DA5288" s="2"/>
      <c r="DB5288" s="2"/>
      <c r="DC5288" s="2"/>
      <c r="DD5288" s="2"/>
      <c r="DE5288" s="2"/>
      <c r="DF5288" s="2"/>
      <c r="DG5288" s="2"/>
      <c r="DH5288" s="2"/>
      <c r="DI5288" s="2"/>
      <c r="DJ5288" s="2"/>
      <c r="DK5288" s="2"/>
      <c r="DL5288" s="2"/>
      <c r="DM5288" s="2"/>
      <c r="DN5288" s="2"/>
      <c r="DO5288" s="2"/>
      <c r="DP5288" s="2"/>
      <c r="DQ5288" s="2"/>
      <c r="DR5288" s="2"/>
      <c r="DS5288" s="2"/>
      <c r="DT5288" s="2"/>
      <c r="DU5288" s="2"/>
      <c r="DV5288" s="2"/>
      <c r="DW5288" s="2"/>
      <c r="DX5288" s="2"/>
      <c r="DY5288" s="2"/>
      <c r="DZ5288" s="2"/>
      <c r="EA5288" s="2"/>
      <c r="EB5288" s="2"/>
      <c r="EC5288" s="2"/>
      <c r="ED5288" s="2"/>
      <c r="EE5288" s="2"/>
      <c r="EF5288" s="2"/>
      <c r="EG5288" s="2"/>
      <c r="EH5288" s="2"/>
      <c r="EI5288" s="2"/>
      <c r="EJ5288" s="2"/>
      <c r="EK5288" s="2"/>
      <c r="EL5288" s="2"/>
      <c r="EM5288" s="2"/>
      <c r="EN5288" s="2"/>
      <c r="EO5288" s="2"/>
      <c r="EP5288" s="2"/>
      <c r="EQ5288" s="2"/>
      <c r="ER5288" s="2"/>
      <c r="ES5288" s="2"/>
      <c r="ET5288" s="2"/>
      <c r="EU5288" s="2"/>
      <c r="EV5288" s="2"/>
      <c r="EW5288" s="2"/>
      <c r="EX5288" s="2"/>
      <c r="EY5288" s="2"/>
      <c r="EZ5288" s="2"/>
      <c r="FA5288" s="2"/>
      <c r="FB5288" s="2"/>
      <c r="FC5288" s="2"/>
      <c r="FD5288" s="2"/>
      <c r="FE5288" s="2"/>
      <c r="FF5288" s="2"/>
      <c r="FG5288" s="2"/>
      <c r="FH5288" s="2"/>
      <c r="FI5288" s="2"/>
      <c r="FJ5288" s="2"/>
      <c r="FK5288" s="2"/>
      <c r="FL5288" s="2"/>
      <c r="FM5288" s="2"/>
      <c r="FN5288" s="2"/>
      <c r="FO5288" s="2"/>
      <c r="FP5288" s="2"/>
      <c r="FQ5288" s="2"/>
      <c r="FR5288" s="2"/>
      <c r="FS5288" s="2"/>
      <c r="FT5288" s="2"/>
      <c r="FU5288" s="2"/>
      <c r="FV5288" s="2"/>
      <c r="FW5288" s="2"/>
      <c r="FX5288" s="2"/>
      <c r="FY5288" s="2"/>
      <c r="FZ5288" s="2"/>
      <c r="GA5288" s="2"/>
      <c r="GB5288" s="2"/>
      <c r="GC5288" s="2"/>
      <c r="GD5288" s="2"/>
      <c r="GE5288" s="2"/>
      <c r="GF5288" s="2"/>
      <c r="GG5288" s="2"/>
      <c r="GH5288" s="2"/>
      <c r="GI5288" s="2"/>
      <c r="GJ5288" s="2"/>
      <c r="GK5288" s="2"/>
      <c r="GL5288" s="2"/>
      <c r="GM5288" s="2"/>
      <c r="GN5288" s="2"/>
      <c r="GO5288" s="2"/>
      <c r="GP5288" s="2"/>
      <c r="GQ5288" s="2"/>
      <c r="GR5288" s="2"/>
      <c r="GS5288" s="2"/>
      <c r="GT5288" s="2"/>
      <c r="GU5288" s="2"/>
      <c r="GV5288" s="2"/>
      <c r="GW5288" s="2"/>
      <c r="GX5288" s="2"/>
      <c r="GY5288" s="2"/>
      <c r="GZ5288" s="2"/>
      <c r="HA5288" s="2"/>
      <c r="HB5288" s="2"/>
      <c r="HC5288" s="2"/>
      <c r="HD5288" s="2"/>
      <c r="HE5288" s="2"/>
      <c r="HF5288" s="2"/>
      <c r="HG5288" s="2"/>
      <c r="HH5288" s="2"/>
      <c r="HI5288" s="2"/>
      <c r="HJ5288" s="2"/>
      <c r="HK5288" s="2"/>
      <c r="HL5288" s="2"/>
      <c r="HM5288" s="2"/>
      <c r="HN5288" s="2"/>
      <c r="HO5288" s="2"/>
      <c r="HP5288" s="2"/>
      <c r="HQ5288" s="2"/>
      <c r="HR5288" s="2"/>
      <c r="HS5288" s="2"/>
      <c r="HT5288" s="2"/>
      <c r="HU5288" s="2"/>
      <c r="HV5288" s="2"/>
      <c r="HW5288" s="2"/>
      <c r="HX5288" s="2"/>
      <c r="HY5288" s="2"/>
      <c r="HZ5288" s="2"/>
      <c r="IA5288" s="2"/>
      <c r="IB5288" s="2"/>
      <c r="IC5288" s="2"/>
      <c r="ID5288" s="2"/>
      <c r="IE5288" s="2"/>
      <c r="IF5288" s="2"/>
      <c r="IG5288" s="2"/>
      <c r="IH5288" s="2"/>
      <c r="II5288" s="2"/>
      <c r="IJ5288" s="2"/>
      <c r="IK5288" s="2"/>
      <c r="IL5288" s="2"/>
      <c r="IM5288" s="2"/>
      <c r="IN5288" s="2"/>
      <c r="IO5288" s="2"/>
      <c r="IP5288" s="2"/>
      <c r="IQ5288" s="2"/>
      <c r="IR5288" s="2"/>
      <c r="IS5288" s="2"/>
      <c r="IT5288" s="2"/>
      <c r="IU5288" s="2"/>
      <c r="IV5288" s="2"/>
    </row>
    <row r="5289" spans="1:256" s="51" customFormat="1">
      <c r="A5289" s="52"/>
      <c r="B5289" s="52">
        <v>0</v>
      </c>
      <c r="C5289" s="53"/>
      <c r="D5289" s="100">
        <v>2026</v>
      </c>
      <c r="E5289" s="139">
        <v>0</v>
      </c>
      <c r="F5289" s="139">
        <v>0</v>
      </c>
      <c r="G5289" s="139">
        <v>0</v>
      </c>
      <c r="H5289" s="139">
        <v>0</v>
      </c>
      <c r="I5289" s="139">
        <v>0</v>
      </c>
      <c r="J5289" s="139">
        <v>0</v>
      </c>
      <c r="K5289" s="139">
        <v>0</v>
      </c>
      <c r="L5289" s="139">
        <v>0</v>
      </c>
      <c r="M5289" s="139">
        <v>0</v>
      </c>
      <c r="N5289" s="44">
        <v>0</v>
      </c>
      <c r="O5289" s="2"/>
      <c r="P5289" s="139">
        <v>0</v>
      </c>
      <c r="Q5289" s="51">
        <v>0</v>
      </c>
      <c r="AI5289" s="2"/>
      <c r="AJ5289" s="2"/>
      <c r="AK5289" s="2"/>
      <c r="AL5289" s="2"/>
      <c r="AM5289" s="2"/>
      <c r="AN5289" s="2"/>
      <c r="AO5289" s="2"/>
      <c r="AP5289" s="2"/>
      <c r="AQ5289" s="2"/>
      <c r="AR5289" s="2"/>
      <c r="AS5289" s="2"/>
      <c r="AT5289" s="2"/>
      <c r="AU5289" s="2"/>
      <c r="AV5289" s="2"/>
      <c r="AW5289" s="2"/>
      <c r="AX5289" s="2"/>
      <c r="AY5289" s="2"/>
      <c r="AZ5289" s="2"/>
      <c r="BA5289" s="2"/>
      <c r="BB5289" s="2"/>
      <c r="BC5289" s="2"/>
      <c r="BD5289" s="2"/>
      <c r="BE5289" s="2"/>
      <c r="BF5289" s="2"/>
      <c r="BG5289" s="2"/>
      <c r="BH5289" s="2"/>
      <c r="BI5289" s="2"/>
      <c r="BJ5289" s="2"/>
      <c r="BK5289" s="2"/>
      <c r="BL5289" s="2"/>
      <c r="BM5289" s="2"/>
      <c r="BN5289" s="2"/>
      <c r="BO5289" s="2"/>
      <c r="BP5289" s="2"/>
      <c r="BQ5289" s="2"/>
      <c r="BR5289" s="2"/>
      <c r="BS5289" s="2"/>
      <c r="BT5289" s="2"/>
      <c r="BU5289" s="2"/>
      <c r="BV5289" s="2"/>
      <c r="BW5289" s="2"/>
      <c r="BX5289" s="2"/>
      <c r="BY5289" s="2"/>
      <c r="BZ5289" s="2"/>
      <c r="CA5289" s="2"/>
      <c r="CB5289" s="2"/>
      <c r="CC5289" s="2"/>
      <c r="CD5289" s="2"/>
      <c r="CE5289" s="2"/>
      <c r="CF5289" s="2"/>
      <c r="CG5289" s="2"/>
      <c r="CH5289" s="2"/>
      <c r="CI5289" s="2"/>
      <c r="CJ5289" s="2"/>
      <c r="CK5289" s="2"/>
      <c r="CL5289" s="2"/>
      <c r="CM5289" s="2"/>
      <c r="CN5289" s="2"/>
      <c r="CO5289" s="2"/>
      <c r="CP5289" s="2"/>
      <c r="CQ5289" s="2"/>
      <c r="CR5289" s="2"/>
      <c r="CS5289" s="2"/>
      <c r="CT5289" s="2"/>
      <c r="CU5289" s="2"/>
      <c r="CV5289" s="2"/>
      <c r="CW5289" s="2"/>
      <c r="CX5289" s="2"/>
      <c r="CY5289" s="2"/>
      <c r="CZ5289" s="2"/>
      <c r="DA5289" s="2"/>
      <c r="DB5289" s="2"/>
      <c r="DC5289" s="2"/>
      <c r="DD5289" s="2"/>
      <c r="DE5289" s="2"/>
      <c r="DF5289" s="2"/>
      <c r="DG5289" s="2"/>
      <c r="DH5289" s="2"/>
      <c r="DI5289" s="2"/>
      <c r="DJ5289" s="2"/>
      <c r="DK5289" s="2"/>
      <c r="DL5289" s="2"/>
      <c r="DM5289" s="2"/>
      <c r="DN5289" s="2"/>
      <c r="DO5289" s="2"/>
      <c r="DP5289" s="2"/>
      <c r="DQ5289" s="2"/>
      <c r="DR5289" s="2"/>
      <c r="DS5289" s="2"/>
      <c r="DT5289" s="2"/>
      <c r="DU5289" s="2"/>
      <c r="DV5289" s="2"/>
      <c r="DW5289" s="2"/>
      <c r="DX5289" s="2"/>
      <c r="DY5289" s="2"/>
      <c r="DZ5289" s="2"/>
      <c r="EA5289" s="2"/>
      <c r="EB5289" s="2"/>
      <c r="EC5289" s="2"/>
      <c r="ED5289" s="2"/>
      <c r="EE5289" s="2"/>
      <c r="EF5289" s="2"/>
      <c r="EG5289" s="2"/>
      <c r="EH5289" s="2"/>
      <c r="EI5289" s="2"/>
      <c r="EJ5289" s="2"/>
      <c r="EK5289" s="2"/>
      <c r="EL5289" s="2"/>
      <c r="EM5289" s="2"/>
      <c r="EN5289" s="2"/>
      <c r="EO5289" s="2"/>
      <c r="EP5289" s="2"/>
      <c r="EQ5289" s="2"/>
      <c r="ER5289" s="2"/>
      <c r="ES5289" s="2"/>
      <c r="ET5289" s="2"/>
      <c r="EU5289" s="2"/>
      <c r="EV5289" s="2"/>
      <c r="EW5289" s="2"/>
      <c r="EX5289" s="2"/>
      <c r="EY5289" s="2"/>
      <c r="EZ5289" s="2"/>
      <c r="FA5289" s="2"/>
      <c r="FB5289" s="2"/>
      <c r="FC5289" s="2"/>
      <c r="FD5289" s="2"/>
      <c r="FE5289" s="2"/>
      <c r="FF5289" s="2"/>
      <c r="FG5289" s="2"/>
      <c r="FH5289" s="2"/>
      <c r="FI5289" s="2"/>
      <c r="FJ5289" s="2"/>
      <c r="FK5289" s="2"/>
      <c r="FL5289" s="2"/>
      <c r="FM5289" s="2"/>
      <c r="FN5289" s="2"/>
      <c r="FO5289" s="2"/>
      <c r="FP5289" s="2"/>
      <c r="FQ5289" s="2"/>
      <c r="FR5289" s="2"/>
      <c r="FS5289" s="2"/>
      <c r="FT5289" s="2"/>
      <c r="FU5289" s="2"/>
      <c r="FV5289" s="2"/>
      <c r="FW5289" s="2"/>
      <c r="FX5289" s="2"/>
      <c r="FY5289" s="2"/>
      <c r="FZ5289" s="2"/>
      <c r="GA5289" s="2"/>
      <c r="GB5289" s="2"/>
      <c r="GC5289" s="2"/>
      <c r="GD5289" s="2"/>
      <c r="GE5289" s="2"/>
      <c r="GF5289" s="2"/>
      <c r="GG5289" s="2"/>
      <c r="GH5289" s="2"/>
      <c r="GI5289" s="2"/>
      <c r="GJ5289" s="2"/>
      <c r="GK5289" s="2"/>
      <c r="GL5289" s="2"/>
      <c r="GM5289" s="2"/>
      <c r="GN5289" s="2"/>
      <c r="GO5289" s="2"/>
      <c r="GP5289" s="2"/>
      <c r="GQ5289" s="2"/>
      <c r="GR5289" s="2"/>
      <c r="GS5289" s="2"/>
      <c r="GT5289" s="2"/>
      <c r="GU5289" s="2"/>
      <c r="GV5289" s="2"/>
      <c r="GW5289" s="2"/>
      <c r="GX5289" s="2"/>
      <c r="GY5289" s="2"/>
      <c r="GZ5289" s="2"/>
      <c r="HA5289" s="2"/>
      <c r="HB5289" s="2"/>
      <c r="HC5289" s="2"/>
      <c r="HD5289" s="2"/>
      <c r="HE5289" s="2"/>
      <c r="HF5289" s="2"/>
      <c r="HG5289" s="2"/>
      <c r="HH5289" s="2"/>
      <c r="HI5289" s="2"/>
      <c r="HJ5289" s="2"/>
      <c r="HK5289" s="2"/>
      <c r="HL5289" s="2"/>
      <c r="HM5289" s="2"/>
      <c r="HN5289" s="2"/>
      <c r="HO5289" s="2"/>
      <c r="HP5289" s="2"/>
      <c r="HQ5289" s="2"/>
      <c r="HR5289" s="2"/>
      <c r="HS5289" s="2"/>
      <c r="HT5289" s="2"/>
      <c r="HU5289" s="2"/>
      <c r="HV5289" s="2"/>
      <c r="HW5289" s="2"/>
      <c r="HX5289" s="2"/>
      <c r="HY5289" s="2"/>
      <c r="HZ5289" s="2"/>
      <c r="IA5289" s="2"/>
      <c r="IB5289" s="2"/>
      <c r="IC5289" s="2"/>
      <c r="ID5289" s="2"/>
      <c r="IE5289" s="2"/>
      <c r="IF5289" s="2"/>
      <c r="IG5289" s="2"/>
      <c r="IH5289" s="2"/>
      <c r="II5289" s="2"/>
      <c r="IJ5289" s="2"/>
      <c r="IK5289" s="2"/>
      <c r="IL5289" s="2"/>
      <c r="IM5289" s="2"/>
      <c r="IN5289" s="2"/>
      <c r="IO5289" s="2"/>
      <c r="IP5289" s="2"/>
      <c r="IQ5289" s="2"/>
      <c r="IR5289" s="2"/>
      <c r="IS5289" s="2"/>
      <c r="IT5289" s="2"/>
      <c r="IU5289" s="2"/>
      <c r="IV5289" s="2"/>
    </row>
    <row r="5290" spans="1:256" s="51" customFormat="1">
      <c r="A5290" s="52"/>
      <c r="B5290" s="52">
        <v>0</v>
      </c>
      <c r="C5290" s="53"/>
      <c r="D5290" s="100">
        <v>2027</v>
      </c>
      <c r="E5290" s="139">
        <v>0</v>
      </c>
      <c r="F5290" s="139">
        <v>0</v>
      </c>
      <c r="G5290" s="139">
        <v>0</v>
      </c>
      <c r="H5290" s="139">
        <v>0</v>
      </c>
      <c r="I5290" s="139">
        <v>0</v>
      </c>
      <c r="J5290" s="139">
        <v>0</v>
      </c>
      <c r="K5290" s="139">
        <v>0</v>
      </c>
      <c r="L5290" s="139">
        <v>0</v>
      </c>
      <c r="M5290" s="139">
        <v>0</v>
      </c>
      <c r="N5290" s="44">
        <v>0</v>
      </c>
      <c r="O5290" s="2"/>
      <c r="P5290" s="139">
        <v>0</v>
      </c>
      <c r="Q5290" s="51">
        <v>0</v>
      </c>
      <c r="AI5290" s="2"/>
      <c r="AJ5290" s="2"/>
      <c r="AK5290" s="2"/>
      <c r="AL5290" s="2"/>
      <c r="AM5290" s="2"/>
      <c r="AN5290" s="2"/>
      <c r="AO5290" s="2"/>
      <c r="AP5290" s="2"/>
      <c r="AQ5290" s="2"/>
      <c r="AR5290" s="2"/>
      <c r="AS5290" s="2"/>
      <c r="AT5290" s="2"/>
      <c r="AU5290" s="2"/>
      <c r="AV5290" s="2"/>
      <c r="AW5290" s="2"/>
      <c r="AX5290" s="2"/>
      <c r="AY5290" s="2"/>
      <c r="AZ5290" s="2"/>
      <c r="BA5290" s="2"/>
      <c r="BB5290" s="2"/>
      <c r="BC5290" s="2"/>
      <c r="BD5290" s="2"/>
      <c r="BE5290" s="2"/>
      <c r="BF5290" s="2"/>
      <c r="BG5290" s="2"/>
      <c r="BH5290" s="2"/>
      <c r="BI5290" s="2"/>
      <c r="BJ5290" s="2"/>
      <c r="BK5290" s="2"/>
      <c r="BL5290" s="2"/>
      <c r="BM5290" s="2"/>
      <c r="BN5290" s="2"/>
      <c r="BO5290" s="2"/>
      <c r="BP5290" s="2"/>
      <c r="BQ5290" s="2"/>
      <c r="BR5290" s="2"/>
      <c r="BS5290" s="2"/>
      <c r="BT5290" s="2"/>
      <c r="BU5290" s="2"/>
      <c r="BV5290" s="2"/>
      <c r="BW5290" s="2"/>
      <c r="BX5290" s="2"/>
      <c r="BY5290" s="2"/>
      <c r="BZ5290" s="2"/>
      <c r="CA5290" s="2"/>
      <c r="CB5290" s="2"/>
      <c r="CC5290" s="2"/>
      <c r="CD5290" s="2"/>
      <c r="CE5290" s="2"/>
      <c r="CF5290" s="2"/>
      <c r="CG5290" s="2"/>
      <c r="CH5290" s="2"/>
      <c r="CI5290" s="2"/>
      <c r="CJ5290" s="2"/>
      <c r="CK5290" s="2"/>
      <c r="CL5290" s="2"/>
      <c r="CM5290" s="2"/>
      <c r="CN5290" s="2"/>
      <c r="CO5290" s="2"/>
      <c r="CP5290" s="2"/>
      <c r="CQ5290" s="2"/>
      <c r="CR5290" s="2"/>
      <c r="CS5290" s="2"/>
      <c r="CT5290" s="2"/>
      <c r="CU5290" s="2"/>
      <c r="CV5290" s="2"/>
      <c r="CW5290" s="2"/>
      <c r="CX5290" s="2"/>
      <c r="CY5290" s="2"/>
      <c r="CZ5290" s="2"/>
      <c r="DA5290" s="2"/>
      <c r="DB5290" s="2"/>
      <c r="DC5290" s="2"/>
      <c r="DD5290" s="2"/>
      <c r="DE5290" s="2"/>
      <c r="DF5290" s="2"/>
      <c r="DG5290" s="2"/>
      <c r="DH5290" s="2"/>
      <c r="DI5290" s="2"/>
      <c r="DJ5290" s="2"/>
      <c r="DK5290" s="2"/>
      <c r="DL5290" s="2"/>
      <c r="DM5290" s="2"/>
      <c r="DN5290" s="2"/>
      <c r="DO5290" s="2"/>
      <c r="DP5290" s="2"/>
      <c r="DQ5290" s="2"/>
      <c r="DR5290" s="2"/>
      <c r="DS5290" s="2"/>
      <c r="DT5290" s="2"/>
      <c r="DU5290" s="2"/>
      <c r="DV5290" s="2"/>
      <c r="DW5290" s="2"/>
      <c r="DX5290" s="2"/>
      <c r="DY5290" s="2"/>
      <c r="DZ5290" s="2"/>
      <c r="EA5290" s="2"/>
      <c r="EB5290" s="2"/>
      <c r="EC5290" s="2"/>
      <c r="ED5290" s="2"/>
      <c r="EE5290" s="2"/>
      <c r="EF5290" s="2"/>
      <c r="EG5290" s="2"/>
      <c r="EH5290" s="2"/>
      <c r="EI5290" s="2"/>
      <c r="EJ5290" s="2"/>
      <c r="EK5290" s="2"/>
      <c r="EL5290" s="2"/>
      <c r="EM5290" s="2"/>
      <c r="EN5290" s="2"/>
      <c r="EO5290" s="2"/>
      <c r="EP5290" s="2"/>
      <c r="EQ5290" s="2"/>
      <c r="ER5290" s="2"/>
      <c r="ES5290" s="2"/>
      <c r="ET5290" s="2"/>
      <c r="EU5290" s="2"/>
      <c r="EV5290" s="2"/>
      <c r="EW5290" s="2"/>
      <c r="EX5290" s="2"/>
      <c r="EY5290" s="2"/>
      <c r="EZ5290" s="2"/>
      <c r="FA5290" s="2"/>
      <c r="FB5290" s="2"/>
      <c r="FC5290" s="2"/>
      <c r="FD5290" s="2"/>
      <c r="FE5290" s="2"/>
      <c r="FF5290" s="2"/>
      <c r="FG5290" s="2"/>
      <c r="FH5290" s="2"/>
      <c r="FI5290" s="2"/>
      <c r="FJ5290" s="2"/>
      <c r="FK5290" s="2"/>
      <c r="FL5290" s="2"/>
      <c r="FM5290" s="2"/>
      <c r="FN5290" s="2"/>
      <c r="FO5290" s="2"/>
      <c r="FP5290" s="2"/>
      <c r="FQ5290" s="2"/>
      <c r="FR5290" s="2"/>
      <c r="FS5290" s="2"/>
      <c r="FT5290" s="2"/>
      <c r="FU5290" s="2"/>
      <c r="FV5290" s="2"/>
      <c r="FW5290" s="2"/>
      <c r="FX5290" s="2"/>
      <c r="FY5290" s="2"/>
      <c r="FZ5290" s="2"/>
      <c r="GA5290" s="2"/>
      <c r="GB5290" s="2"/>
      <c r="GC5290" s="2"/>
      <c r="GD5290" s="2"/>
      <c r="GE5290" s="2"/>
      <c r="GF5290" s="2"/>
      <c r="GG5290" s="2"/>
      <c r="GH5290" s="2"/>
      <c r="GI5290" s="2"/>
      <c r="GJ5290" s="2"/>
      <c r="GK5290" s="2"/>
      <c r="GL5290" s="2"/>
      <c r="GM5290" s="2"/>
      <c r="GN5290" s="2"/>
      <c r="GO5290" s="2"/>
      <c r="GP5290" s="2"/>
      <c r="GQ5290" s="2"/>
      <c r="GR5290" s="2"/>
      <c r="GS5290" s="2"/>
      <c r="GT5290" s="2"/>
      <c r="GU5290" s="2"/>
      <c r="GV5290" s="2"/>
      <c r="GW5290" s="2"/>
      <c r="GX5290" s="2"/>
      <c r="GY5290" s="2"/>
      <c r="GZ5290" s="2"/>
      <c r="HA5290" s="2"/>
      <c r="HB5290" s="2"/>
      <c r="HC5290" s="2"/>
      <c r="HD5290" s="2"/>
      <c r="HE5290" s="2"/>
      <c r="HF5290" s="2"/>
      <c r="HG5290" s="2"/>
      <c r="HH5290" s="2"/>
      <c r="HI5290" s="2"/>
      <c r="HJ5290" s="2"/>
      <c r="HK5290" s="2"/>
      <c r="HL5290" s="2"/>
      <c r="HM5290" s="2"/>
      <c r="HN5290" s="2"/>
      <c r="HO5290" s="2"/>
      <c r="HP5290" s="2"/>
      <c r="HQ5290" s="2"/>
      <c r="HR5290" s="2"/>
      <c r="HS5290" s="2"/>
      <c r="HT5290" s="2"/>
      <c r="HU5290" s="2"/>
      <c r="HV5290" s="2"/>
      <c r="HW5290" s="2"/>
      <c r="HX5290" s="2"/>
      <c r="HY5290" s="2"/>
      <c r="HZ5290" s="2"/>
      <c r="IA5290" s="2"/>
      <c r="IB5290" s="2"/>
      <c r="IC5290" s="2"/>
      <c r="ID5290" s="2"/>
      <c r="IE5290" s="2"/>
      <c r="IF5290" s="2"/>
      <c r="IG5290" s="2"/>
      <c r="IH5290" s="2"/>
      <c r="II5290" s="2"/>
      <c r="IJ5290" s="2"/>
      <c r="IK5290" s="2"/>
      <c r="IL5290" s="2"/>
      <c r="IM5290" s="2"/>
      <c r="IN5290" s="2"/>
      <c r="IO5290" s="2"/>
      <c r="IP5290" s="2"/>
      <c r="IQ5290" s="2"/>
      <c r="IR5290" s="2"/>
      <c r="IS5290" s="2"/>
      <c r="IT5290" s="2"/>
      <c r="IU5290" s="2"/>
      <c r="IV5290" s="2"/>
    </row>
    <row r="5291" spans="1:256" s="51" customFormat="1">
      <c r="A5291" s="52"/>
      <c r="B5291" s="52">
        <v>0</v>
      </c>
      <c r="C5291" s="53"/>
      <c r="D5291" s="100">
        <v>2028</v>
      </c>
      <c r="E5291" s="139">
        <v>0</v>
      </c>
      <c r="F5291" s="139">
        <v>0</v>
      </c>
      <c r="G5291" s="139">
        <v>0</v>
      </c>
      <c r="H5291" s="139">
        <v>0</v>
      </c>
      <c r="I5291" s="139">
        <v>0</v>
      </c>
      <c r="J5291" s="139">
        <v>0</v>
      </c>
      <c r="K5291" s="139">
        <v>0</v>
      </c>
      <c r="L5291" s="139">
        <v>0</v>
      </c>
      <c r="M5291" s="139">
        <v>0</v>
      </c>
      <c r="N5291" s="44">
        <v>0</v>
      </c>
      <c r="O5291" s="2"/>
      <c r="P5291" s="139">
        <v>0</v>
      </c>
      <c r="Q5291" s="51">
        <v>0</v>
      </c>
      <c r="AI5291" s="2"/>
      <c r="AJ5291" s="2"/>
      <c r="AK5291" s="2"/>
      <c r="AL5291" s="2"/>
      <c r="AM5291" s="2"/>
      <c r="AN5291" s="2"/>
      <c r="AO5291" s="2"/>
      <c r="AP5291" s="2"/>
      <c r="AQ5291" s="2"/>
      <c r="AR5291" s="2"/>
      <c r="AS5291" s="2"/>
      <c r="AT5291" s="2"/>
      <c r="AU5291" s="2"/>
      <c r="AV5291" s="2"/>
      <c r="AW5291" s="2"/>
      <c r="AX5291" s="2"/>
      <c r="AY5291" s="2"/>
      <c r="AZ5291" s="2"/>
      <c r="BA5291" s="2"/>
      <c r="BB5291" s="2"/>
      <c r="BC5291" s="2"/>
      <c r="BD5291" s="2"/>
      <c r="BE5291" s="2"/>
      <c r="BF5291" s="2"/>
      <c r="BG5291" s="2"/>
      <c r="BH5291" s="2"/>
      <c r="BI5291" s="2"/>
      <c r="BJ5291" s="2"/>
      <c r="BK5291" s="2"/>
      <c r="BL5291" s="2"/>
      <c r="BM5291" s="2"/>
      <c r="BN5291" s="2"/>
      <c r="BO5291" s="2"/>
      <c r="BP5291" s="2"/>
      <c r="BQ5291" s="2"/>
      <c r="BR5291" s="2"/>
      <c r="BS5291" s="2"/>
      <c r="BT5291" s="2"/>
      <c r="BU5291" s="2"/>
      <c r="BV5291" s="2"/>
      <c r="BW5291" s="2"/>
      <c r="BX5291" s="2"/>
      <c r="BY5291" s="2"/>
      <c r="BZ5291" s="2"/>
      <c r="CA5291" s="2"/>
      <c r="CB5291" s="2"/>
      <c r="CC5291" s="2"/>
      <c r="CD5291" s="2"/>
      <c r="CE5291" s="2"/>
      <c r="CF5291" s="2"/>
      <c r="CG5291" s="2"/>
      <c r="CH5291" s="2"/>
      <c r="CI5291" s="2"/>
      <c r="CJ5291" s="2"/>
      <c r="CK5291" s="2"/>
      <c r="CL5291" s="2"/>
      <c r="CM5291" s="2"/>
      <c r="CN5291" s="2"/>
      <c r="CO5291" s="2"/>
      <c r="CP5291" s="2"/>
      <c r="CQ5291" s="2"/>
      <c r="CR5291" s="2"/>
      <c r="CS5291" s="2"/>
      <c r="CT5291" s="2"/>
      <c r="CU5291" s="2"/>
      <c r="CV5291" s="2"/>
      <c r="CW5291" s="2"/>
      <c r="CX5291" s="2"/>
      <c r="CY5291" s="2"/>
      <c r="CZ5291" s="2"/>
      <c r="DA5291" s="2"/>
      <c r="DB5291" s="2"/>
      <c r="DC5291" s="2"/>
      <c r="DD5291" s="2"/>
      <c r="DE5291" s="2"/>
      <c r="DF5291" s="2"/>
      <c r="DG5291" s="2"/>
      <c r="DH5291" s="2"/>
      <c r="DI5291" s="2"/>
      <c r="DJ5291" s="2"/>
      <c r="DK5291" s="2"/>
      <c r="DL5291" s="2"/>
      <c r="DM5291" s="2"/>
      <c r="DN5291" s="2"/>
      <c r="DO5291" s="2"/>
      <c r="DP5291" s="2"/>
      <c r="DQ5291" s="2"/>
      <c r="DR5291" s="2"/>
      <c r="DS5291" s="2"/>
      <c r="DT5291" s="2"/>
      <c r="DU5291" s="2"/>
      <c r="DV5291" s="2"/>
      <c r="DW5291" s="2"/>
      <c r="DX5291" s="2"/>
      <c r="DY5291" s="2"/>
      <c r="DZ5291" s="2"/>
      <c r="EA5291" s="2"/>
      <c r="EB5291" s="2"/>
      <c r="EC5291" s="2"/>
      <c r="ED5291" s="2"/>
      <c r="EE5291" s="2"/>
      <c r="EF5291" s="2"/>
      <c r="EG5291" s="2"/>
      <c r="EH5291" s="2"/>
      <c r="EI5291" s="2"/>
      <c r="EJ5291" s="2"/>
      <c r="EK5291" s="2"/>
      <c r="EL5291" s="2"/>
      <c r="EM5291" s="2"/>
      <c r="EN5291" s="2"/>
      <c r="EO5291" s="2"/>
      <c r="EP5291" s="2"/>
      <c r="EQ5291" s="2"/>
      <c r="ER5291" s="2"/>
      <c r="ES5291" s="2"/>
      <c r="ET5291" s="2"/>
      <c r="EU5291" s="2"/>
      <c r="EV5291" s="2"/>
      <c r="EW5291" s="2"/>
      <c r="EX5291" s="2"/>
      <c r="EY5291" s="2"/>
      <c r="EZ5291" s="2"/>
      <c r="FA5291" s="2"/>
      <c r="FB5291" s="2"/>
      <c r="FC5291" s="2"/>
      <c r="FD5291" s="2"/>
      <c r="FE5291" s="2"/>
      <c r="FF5291" s="2"/>
      <c r="FG5291" s="2"/>
      <c r="FH5291" s="2"/>
      <c r="FI5291" s="2"/>
      <c r="FJ5291" s="2"/>
      <c r="FK5291" s="2"/>
      <c r="FL5291" s="2"/>
      <c r="FM5291" s="2"/>
      <c r="FN5291" s="2"/>
      <c r="FO5291" s="2"/>
      <c r="FP5291" s="2"/>
      <c r="FQ5291" s="2"/>
      <c r="FR5291" s="2"/>
      <c r="FS5291" s="2"/>
      <c r="FT5291" s="2"/>
      <c r="FU5291" s="2"/>
      <c r="FV5291" s="2"/>
      <c r="FW5291" s="2"/>
      <c r="FX5291" s="2"/>
      <c r="FY5291" s="2"/>
      <c r="FZ5291" s="2"/>
      <c r="GA5291" s="2"/>
      <c r="GB5291" s="2"/>
      <c r="GC5291" s="2"/>
      <c r="GD5291" s="2"/>
      <c r="GE5291" s="2"/>
      <c r="GF5291" s="2"/>
      <c r="GG5291" s="2"/>
      <c r="GH5291" s="2"/>
      <c r="GI5291" s="2"/>
      <c r="GJ5291" s="2"/>
      <c r="GK5291" s="2"/>
      <c r="GL5291" s="2"/>
      <c r="GM5291" s="2"/>
      <c r="GN5291" s="2"/>
      <c r="GO5291" s="2"/>
      <c r="GP5291" s="2"/>
      <c r="GQ5291" s="2"/>
      <c r="GR5291" s="2"/>
      <c r="GS5291" s="2"/>
      <c r="GT5291" s="2"/>
      <c r="GU5291" s="2"/>
      <c r="GV5291" s="2"/>
      <c r="GW5291" s="2"/>
      <c r="GX5291" s="2"/>
      <c r="GY5291" s="2"/>
      <c r="GZ5291" s="2"/>
      <c r="HA5291" s="2"/>
      <c r="HB5291" s="2"/>
      <c r="HC5291" s="2"/>
      <c r="HD5291" s="2"/>
      <c r="HE5291" s="2"/>
      <c r="HF5291" s="2"/>
      <c r="HG5291" s="2"/>
      <c r="HH5291" s="2"/>
      <c r="HI5291" s="2"/>
      <c r="HJ5291" s="2"/>
      <c r="HK5291" s="2"/>
      <c r="HL5291" s="2"/>
      <c r="HM5291" s="2"/>
      <c r="HN5291" s="2"/>
      <c r="HO5291" s="2"/>
      <c r="HP5291" s="2"/>
      <c r="HQ5291" s="2"/>
      <c r="HR5291" s="2"/>
      <c r="HS5291" s="2"/>
      <c r="HT5291" s="2"/>
      <c r="HU5291" s="2"/>
      <c r="HV5291" s="2"/>
      <c r="HW5291" s="2"/>
      <c r="HX5291" s="2"/>
      <c r="HY5291" s="2"/>
      <c r="HZ5291" s="2"/>
      <c r="IA5291" s="2"/>
      <c r="IB5291" s="2"/>
      <c r="IC5291" s="2"/>
      <c r="ID5291" s="2"/>
      <c r="IE5291" s="2"/>
      <c r="IF5291" s="2"/>
      <c r="IG5291" s="2"/>
      <c r="IH5291" s="2"/>
      <c r="II5291" s="2"/>
      <c r="IJ5291" s="2"/>
      <c r="IK5291" s="2"/>
      <c r="IL5291" s="2"/>
      <c r="IM5291" s="2"/>
      <c r="IN5291" s="2"/>
      <c r="IO5291" s="2"/>
      <c r="IP5291" s="2"/>
      <c r="IQ5291" s="2"/>
      <c r="IR5291" s="2"/>
      <c r="IS5291" s="2"/>
      <c r="IT5291" s="2"/>
      <c r="IU5291" s="2"/>
      <c r="IV5291" s="2"/>
    </row>
    <row r="5292" spans="1:256" s="51" customFormat="1">
      <c r="A5292" s="52"/>
      <c r="B5292" s="52">
        <v>0</v>
      </c>
      <c r="C5292" s="53"/>
      <c r="D5292" s="100">
        <v>2029</v>
      </c>
      <c r="E5292" s="139">
        <v>0</v>
      </c>
      <c r="F5292" s="139">
        <v>0</v>
      </c>
      <c r="G5292" s="139">
        <v>0</v>
      </c>
      <c r="H5292" s="139">
        <v>0</v>
      </c>
      <c r="I5292" s="139">
        <v>0</v>
      </c>
      <c r="J5292" s="139">
        <v>0</v>
      </c>
      <c r="K5292" s="139">
        <v>0</v>
      </c>
      <c r="L5292" s="139">
        <v>0</v>
      </c>
      <c r="M5292" s="139">
        <v>0</v>
      </c>
      <c r="N5292" s="44">
        <v>0</v>
      </c>
      <c r="O5292" s="2"/>
      <c r="P5292" s="139">
        <v>0</v>
      </c>
      <c r="Q5292" s="51">
        <v>0</v>
      </c>
      <c r="AI5292" s="2"/>
      <c r="AJ5292" s="2"/>
      <c r="AK5292" s="2"/>
      <c r="AL5292" s="2"/>
      <c r="AM5292" s="2"/>
      <c r="AN5292" s="2"/>
      <c r="AO5292" s="2"/>
      <c r="AP5292" s="2"/>
      <c r="AQ5292" s="2"/>
      <c r="AR5292" s="2"/>
      <c r="AS5292" s="2"/>
      <c r="AT5292" s="2"/>
      <c r="AU5292" s="2"/>
      <c r="AV5292" s="2"/>
      <c r="AW5292" s="2"/>
      <c r="AX5292" s="2"/>
      <c r="AY5292" s="2"/>
      <c r="AZ5292" s="2"/>
      <c r="BA5292" s="2"/>
      <c r="BB5292" s="2"/>
      <c r="BC5292" s="2"/>
      <c r="BD5292" s="2"/>
      <c r="BE5292" s="2"/>
      <c r="BF5292" s="2"/>
      <c r="BG5292" s="2"/>
      <c r="BH5292" s="2"/>
      <c r="BI5292" s="2"/>
      <c r="BJ5292" s="2"/>
      <c r="BK5292" s="2"/>
      <c r="BL5292" s="2"/>
      <c r="BM5292" s="2"/>
      <c r="BN5292" s="2"/>
      <c r="BO5292" s="2"/>
      <c r="BP5292" s="2"/>
      <c r="BQ5292" s="2"/>
      <c r="BR5292" s="2"/>
      <c r="BS5292" s="2"/>
      <c r="BT5292" s="2"/>
      <c r="BU5292" s="2"/>
      <c r="BV5292" s="2"/>
      <c r="BW5292" s="2"/>
      <c r="BX5292" s="2"/>
      <c r="BY5292" s="2"/>
      <c r="BZ5292" s="2"/>
      <c r="CA5292" s="2"/>
      <c r="CB5292" s="2"/>
      <c r="CC5292" s="2"/>
      <c r="CD5292" s="2"/>
      <c r="CE5292" s="2"/>
      <c r="CF5292" s="2"/>
      <c r="CG5292" s="2"/>
      <c r="CH5292" s="2"/>
      <c r="CI5292" s="2"/>
      <c r="CJ5292" s="2"/>
      <c r="CK5292" s="2"/>
      <c r="CL5292" s="2"/>
      <c r="CM5292" s="2"/>
      <c r="CN5292" s="2"/>
      <c r="CO5292" s="2"/>
      <c r="CP5292" s="2"/>
      <c r="CQ5292" s="2"/>
      <c r="CR5292" s="2"/>
      <c r="CS5292" s="2"/>
      <c r="CT5292" s="2"/>
      <c r="CU5292" s="2"/>
      <c r="CV5292" s="2"/>
      <c r="CW5292" s="2"/>
      <c r="CX5292" s="2"/>
      <c r="CY5292" s="2"/>
      <c r="CZ5292" s="2"/>
      <c r="DA5292" s="2"/>
      <c r="DB5292" s="2"/>
      <c r="DC5292" s="2"/>
      <c r="DD5292" s="2"/>
      <c r="DE5292" s="2"/>
      <c r="DF5292" s="2"/>
      <c r="DG5292" s="2"/>
      <c r="DH5292" s="2"/>
      <c r="DI5292" s="2"/>
      <c r="DJ5292" s="2"/>
      <c r="DK5292" s="2"/>
      <c r="DL5292" s="2"/>
      <c r="DM5292" s="2"/>
      <c r="DN5292" s="2"/>
      <c r="DO5292" s="2"/>
      <c r="DP5292" s="2"/>
      <c r="DQ5292" s="2"/>
      <c r="DR5292" s="2"/>
      <c r="DS5292" s="2"/>
      <c r="DT5292" s="2"/>
      <c r="DU5292" s="2"/>
      <c r="DV5292" s="2"/>
      <c r="DW5292" s="2"/>
      <c r="DX5292" s="2"/>
      <c r="DY5292" s="2"/>
      <c r="DZ5292" s="2"/>
      <c r="EA5292" s="2"/>
      <c r="EB5292" s="2"/>
      <c r="EC5292" s="2"/>
      <c r="ED5292" s="2"/>
      <c r="EE5292" s="2"/>
      <c r="EF5292" s="2"/>
      <c r="EG5292" s="2"/>
      <c r="EH5292" s="2"/>
      <c r="EI5292" s="2"/>
      <c r="EJ5292" s="2"/>
      <c r="EK5292" s="2"/>
      <c r="EL5292" s="2"/>
      <c r="EM5292" s="2"/>
      <c r="EN5292" s="2"/>
      <c r="EO5292" s="2"/>
      <c r="EP5292" s="2"/>
      <c r="EQ5292" s="2"/>
      <c r="ER5292" s="2"/>
      <c r="ES5292" s="2"/>
      <c r="ET5292" s="2"/>
      <c r="EU5292" s="2"/>
      <c r="EV5292" s="2"/>
      <c r="EW5292" s="2"/>
      <c r="EX5292" s="2"/>
      <c r="EY5292" s="2"/>
      <c r="EZ5292" s="2"/>
      <c r="FA5292" s="2"/>
      <c r="FB5292" s="2"/>
      <c r="FC5292" s="2"/>
      <c r="FD5292" s="2"/>
      <c r="FE5292" s="2"/>
      <c r="FF5292" s="2"/>
      <c r="FG5292" s="2"/>
      <c r="FH5292" s="2"/>
      <c r="FI5292" s="2"/>
      <c r="FJ5292" s="2"/>
      <c r="FK5292" s="2"/>
      <c r="FL5292" s="2"/>
      <c r="FM5292" s="2"/>
      <c r="FN5292" s="2"/>
      <c r="FO5292" s="2"/>
      <c r="FP5292" s="2"/>
      <c r="FQ5292" s="2"/>
      <c r="FR5292" s="2"/>
      <c r="FS5292" s="2"/>
      <c r="FT5292" s="2"/>
      <c r="FU5292" s="2"/>
      <c r="FV5292" s="2"/>
      <c r="FW5292" s="2"/>
      <c r="FX5292" s="2"/>
      <c r="FY5292" s="2"/>
      <c r="FZ5292" s="2"/>
      <c r="GA5292" s="2"/>
      <c r="GB5292" s="2"/>
      <c r="GC5292" s="2"/>
      <c r="GD5292" s="2"/>
      <c r="GE5292" s="2"/>
      <c r="GF5292" s="2"/>
      <c r="GG5292" s="2"/>
      <c r="GH5292" s="2"/>
      <c r="GI5292" s="2"/>
      <c r="GJ5292" s="2"/>
      <c r="GK5292" s="2"/>
      <c r="GL5292" s="2"/>
      <c r="GM5292" s="2"/>
      <c r="GN5292" s="2"/>
      <c r="GO5292" s="2"/>
      <c r="GP5292" s="2"/>
      <c r="GQ5292" s="2"/>
      <c r="GR5292" s="2"/>
      <c r="GS5292" s="2"/>
      <c r="GT5292" s="2"/>
      <c r="GU5292" s="2"/>
      <c r="GV5292" s="2"/>
      <c r="GW5292" s="2"/>
      <c r="GX5292" s="2"/>
      <c r="GY5292" s="2"/>
      <c r="GZ5292" s="2"/>
      <c r="HA5292" s="2"/>
      <c r="HB5292" s="2"/>
      <c r="HC5292" s="2"/>
      <c r="HD5292" s="2"/>
      <c r="HE5292" s="2"/>
      <c r="HF5292" s="2"/>
      <c r="HG5292" s="2"/>
      <c r="HH5292" s="2"/>
      <c r="HI5292" s="2"/>
      <c r="HJ5292" s="2"/>
      <c r="HK5292" s="2"/>
      <c r="HL5292" s="2"/>
      <c r="HM5292" s="2"/>
      <c r="HN5292" s="2"/>
      <c r="HO5292" s="2"/>
      <c r="HP5292" s="2"/>
      <c r="HQ5292" s="2"/>
      <c r="HR5292" s="2"/>
      <c r="HS5292" s="2"/>
      <c r="HT5292" s="2"/>
      <c r="HU5292" s="2"/>
      <c r="HV5292" s="2"/>
      <c r="HW5292" s="2"/>
      <c r="HX5292" s="2"/>
      <c r="HY5292" s="2"/>
      <c r="HZ5292" s="2"/>
      <c r="IA5292" s="2"/>
      <c r="IB5292" s="2"/>
      <c r="IC5292" s="2"/>
      <c r="ID5292" s="2"/>
      <c r="IE5292" s="2"/>
      <c r="IF5292" s="2"/>
      <c r="IG5292" s="2"/>
      <c r="IH5292" s="2"/>
      <c r="II5292" s="2"/>
      <c r="IJ5292" s="2"/>
      <c r="IK5292" s="2"/>
      <c r="IL5292" s="2"/>
      <c r="IM5292" s="2"/>
      <c r="IN5292" s="2"/>
      <c r="IO5292" s="2"/>
      <c r="IP5292" s="2"/>
      <c r="IQ5292" s="2"/>
      <c r="IR5292" s="2"/>
      <c r="IS5292" s="2"/>
      <c r="IT5292" s="2"/>
      <c r="IU5292" s="2"/>
      <c r="IV5292" s="2"/>
    </row>
    <row r="5293" spans="1:256" s="51" customFormat="1">
      <c r="A5293" s="52"/>
      <c r="B5293" s="52">
        <v>0</v>
      </c>
      <c r="C5293" s="53"/>
      <c r="D5293" s="106">
        <v>2030</v>
      </c>
      <c r="E5293" s="141">
        <v>0</v>
      </c>
      <c r="F5293" s="141">
        <v>0</v>
      </c>
      <c r="G5293" s="141">
        <v>0</v>
      </c>
      <c r="H5293" s="141">
        <v>0</v>
      </c>
      <c r="I5293" s="141">
        <v>0</v>
      </c>
      <c r="J5293" s="141">
        <v>0</v>
      </c>
      <c r="K5293" s="141">
        <v>0</v>
      </c>
      <c r="L5293" s="141">
        <v>0</v>
      </c>
      <c r="M5293" s="141">
        <v>0</v>
      </c>
      <c r="N5293" s="45">
        <v>0</v>
      </c>
      <c r="O5293" s="2"/>
      <c r="P5293" s="139">
        <v>0</v>
      </c>
      <c r="Q5293" s="51">
        <v>0</v>
      </c>
      <c r="AI5293" s="2"/>
      <c r="AJ5293" s="2"/>
      <c r="AK5293" s="2"/>
      <c r="AL5293" s="2"/>
      <c r="AM5293" s="2"/>
      <c r="AN5293" s="2"/>
      <c r="AO5293" s="2"/>
      <c r="AP5293" s="2"/>
      <c r="AQ5293" s="2"/>
      <c r="AR5293" s="2"/>
      <c r="AS5293" s="2"/>
      <c r="AT5293" s="2"/>
      <c r="AU5293" s="2"/>
      <c r="AV5293" s="2"/>
      <c r="AW5293" s="2"/>
      <c r="AX5293" s="2"/>
      <c r="AY5293" s="2"/>
      <c r="AZ5293" s="2"/>
      <c r="BA5293" s="2"/>
      <c r="BB5293" s="2"/>
      <c r="BC5293" s="2"/>
      <c r="BD5293" s="2"/>
      <c r="BE5293" s="2"/>
      <c r="BF5293" s="2"/>
      <c r="BG5293" s="2"/>
      <c r="BH5293" s="2"/>
      <c r="BI5293" s="2"/>
      <c r="BJ5293" s="2"/>
      <c r="BK5293" s="2"/>
      <c r="BL5293" s="2"/>
      <c r="BM5293" s="2"/>
      <c r="BN5293" s="2"/>
      <c r="BO5293" s="2"/>
      <c r="BP5293" s="2"/>
      <c r="BQ5293" s="2"/>
      <c r="BR5293" s="2"/>
      <c r="BS5293" s="2"/>
      <c r="BT5293" s="2"/>
      <c r="BU5293" s="2"/>
      <c r="BV5293" s="2"/>
      <c r="BW5293" s="2"/>
      <c r="BX5293" s="2"/>
      <c r="BY5293" s="2"/>
      <c r="BZ5293" s="2"/>
      <c r="CA5293" s="2"/>
      <c r="CB5293" s="2"/>
      <c r="CC5293" s="2"/>
      <c r="CD5293" s="2"/>
      <c r="CE5293" s="2"/>
      <c r="CF5293" s="2"/>
      <c r="CG5293" s="2"/>
      <c r="CH5293" s="2"/>
      <c r="CI5293" s="2"/>
      <c r="CJ5293" s="2"/>
      <c r="CK5293" s="2"/>
      <c r="CL5293" s="2"/>
      <c r="CM5293" s="2"/>
      <c r="CN5293" s="2"/>
      <c r="CO5293" s="2"/>
      <c r="CP5293" s="2"/>
      <c r="CQ5293" s="2"/>
      <c r="CR5293" s="2"/>
      <c r="CS5293" s="2"/>
      <c r="CT5293" s="2"/>
      <c r="CU5293" s="2"/>
      <c r="CV5293" s="2"/>
      <c r="CW5293" s="2"/>
      <c r="CX5293" s="2"/>
      <c r="CY5293" s="2"/>
      <c r="CZ5293" s="2"/>
      <c r="DA5293" s="2"/>
      <c r="DB5293" s="2"/>
      <c r="DC5293" s="2"/>
      <c r="DD5293" s="2"/>
      <c r="DE5293" s="2"/>
      <c r="DF5293" s="2"/>
      <c r="DG5293" s="2"/>
      <c r="DH5293" s="2"/>
      <c r="DI5293" s="2"/>
      <c r="DJ5293" s="2"/>
      <c r="DK5293" s="2"/>
      <c r="DL5293" s="2"/>
      <c r="DM5293" s="2"/>
      <c r="DN5293" s="2"/>
      <c r="DO5293" s="2"/>
      <c r="DP5293" s="2"/>
      <c r="DQ5293" s="2"/>
      <c r="DR5293" s="2"/>
      <c r="DS5293" s="2"/>
      <c r="DT5293" s="2"/>
      <c r="DU5293" s="2"/>
      <c r="DV5293" s="2"/>
      <c r="DW5293" s="2"/>
      <c r="DX5293" s="2"/>
      <c r="DY5293" s="2"/>
      <c r="DZ5293" s="2"/>
      <c r="EA5293" s="2"/>
      <c r="EB5293" s="2"/>
      <c r="EC5293" s="2"/>
      <c r="ED5293" s="2"/>
      <c r="EE5293" s="2"/>
      <c r="EF5293" s="2"/>
      <c r="EG5293" s="2"/>
      <c r="EH5293" s="2"/>
      <c r="EI5293" s="2"/>
      <c r="EJ5293" s="2"/>
      <c r="EK5293" s="2"/>
      <c r="EL5293" s="2"/>
      <c r="EM5293" s="2"/>
      <c r="EN5293" s="2"/>
      <c r="EO5293" s="2"/>
      <c r="EP5293" s="2"/>
      <c r="EQ5293" s="2"/>
      <c r="ER5293" s="2"/>
      <c r="ES5293" s="2"/>
      <c r="ET5293" s="2"/>
      <c r="EU5293" s="2"/>
      <c r="EV5293" s="2"/>
      <c r="EW5293" s="2"/>
      <c r="EX5293" s="2"/>
      <c r="EY5293" s="2"/>
      <c r="EZ5293" s="2"/>
      <c r="FA5293" s="2"/>
      <c r="FB5293" s="2"/>
      <c r="FC5293" s="2"/>
      <c r="FD5293" s="2"/>
      <c r="FE5293" s="2"/>
      <c r="FF5293" s="2"/>
      <c r="FG5293" s="2"/>
      <c r="FH5293" s="2"/>
      <c r="FI5293" s="2"/>
      <c r="FJ5293" s="2"/>
      <c r="FK5293" s="2"/>
      <c r="FL5293" s="2"/>
      <c r="FM5293" s="2"/>
      <c r="FN5293" s="2"/>
      <c r="FO5293" s="2"/>
      <c r="FP5293" s="2"/>
      <c r="FQ5293" s="2"/>
      <c r="FR5293" s="2"/>
      <c r="FS5293" s="2"/>
      <c r="FT5293" s="2"/>
      <c r="FU5293" s="2"/>
      <c r="FV5293" s="2"/>
      <c r="FW5293" s="2"/>
      <c r="FX5293" s="2"/>
      <c r="FY5293" s="2"/>
      <c r="FZ5293" s="2"/>
      <c r="GA5293" s="2"/>
      <c r="GB5293" s="2"/>
      <c r="GC5293" s="2"/>
      <c r="GD5293" s="2"/>
      <c r="GE5293" s="2"/>
      <c r="GF5293" s="2"/>
      <c r="GG5293" s="2"/>
      <c r="GH5293" s="2"/>
      <c r="GI5293" s="2"/>
      <c r="GJ5293" s="2"/>
      <c r="GK5293" s="2"/>
      <c r="GL5293" s="2"/>
      <c r="GM5293" s="2"/>
      <c r="GN5293" s="2"/>
      <c r="GO5293" s="2"/>
      <c r="GP5293" s="2"/>
      <c r="GQ5293" s="2"/>
      <c r="GR5293" s="2"/>
      <c r="GS5293" s="2"/>
      <c r="GT5293" s="2"/>
      <c r="GU5293" s="2"/>
      <c r="GV5293" s="2"/>
      <c r="GW5293" s="2"/>
      <c r="GX5293" s="2"/>
      <c r="GY5293" s="2"/>
      <c r="GZ5293" s="2"/>
      <c r="HA5293" s="2"/>
      <c r="HB5293" s="2"/>
      <c r="HC5293" s="2"/>
      <c r="HD5293" s="2"/>
      <c r="HE5293" s="2"/>
      <c r="HF5293" s="2"/>
      <c r="HG5293" s="2"/>
      <c r="HH5293" s="2"/>
      <c r="HI5293" s="2"/>
      <c r="HJ5293" s="2"/>
      <c r="HK5293" s="2"/>
      <c r="HL5293" s="2"/>
      <c r="HM5293" s="2"/>
      <c r="HN5293" s="2"/>
      <c r="HO5293" s="2"/>
      <c r="HP5293" s="2"/>
      <c r="HQ5293" s="2"/>
      <c r="HR5293" s="2"/>
      <c r="HS5293" s="2"/>
      <c r="HT5293" s="2"/>
      <c r="HU5293" s="2"/>
      <c r="HV5293" s="2"/>
      <c r="HW5293" s="2"/>
      <c r="HX5293" s="2"/>
      <c r="HY5293" s="2"/>
      <c r="HZ5293" s="2"/>
      <c r="IA5293" s="2"/>
      <c r="IB5293" s="2"/>
      <c r="IC5293" s="2"/>
      <c r="ID5293" s="2"/>
      <c r="IE5293" s="2"/>
      <c r="IF5293" s="2"/>
      <c r="IG5293" s="2"/>
      <c r="IH5293" s="2"/>
      <c r="II5293" s="2"/>
      <c r="IJ5293" s="2"/>
      <c r="IK5293" s="2"/>
      <c r="IL5293" s="2"/>
      <c r="IM5293" s="2"/>
      <c r="IN5293" s="2"/>
      <c r="IO5293" s="2"/>
      <c r="IP5293" s="2"/>
      <c r="IQ5293" s="2"/>
      <c r="IR5293" s="2"/>
      <c r="IS5293" s="2"/>
      <c r="IT5293" s="2"/>
      <c r="IU5293" s="2"/>
      <c r="IV5293" s="2"/>
    </row>
    <row r="5294" spans="1:256" s="51" customFormat="1">
      <c r="A5294" s="52"/>
      <c r="B5294" s="52"/>
      <c r="C5294" s="53"/>
      <c r="D5294" s="2"/>
      <c r="E5294" s="2"/>
      <c r="F5294" s="2"/>
      <c r="G5294" s="2"/>
      <c r="H5294" s="2"/>
      <c r="I5294" s="2"/>
      <c r="J5294" s="2"/>
      <c r="K5294" s="2"/>
      <c r="L5294" s="2"/>
      <c r="M5294" s="2"/>
      <c r="N5294" s="2"/>
      <c r="O5294" s="2"/>
      <c r="P5294" s="2"/>
      <c r="AI5294" s="2"/>
      <c r="AJ5294" s="2"/>
      <c r="AK5294" s="2"/>
      <c r="AL5294" s="2"/>
      <c r="AM5294" s="2"/>
      <c r="AN5294" s="2"/>
      <c r="AO5294" s="2"/>
      <c r="AP5294" s="2"/>
      <c r="AQ5294" s="2"/>
      <c r="AR5294" s="2"/>
      <c r="AS5294" s="2"/>
      <c r="AT5294" s="2"/>
      <c r="AU5294" s="2"/>
      <c r="AV5294" s="2"/>
      <c r="AW5294" s="2"/>
      <c r="AX5294" s="2"/>
      <c r="AY5294" s="2"/>
      <c r="AZ5294" s="2"/>
      <c r="BA5294" s="2"/>
      <c r="BB5294" s="2"/>
      <c r="BC5294" s="2"/>
      <c r="BD5294" s="2"/>
      <c r="BE5294" s="2"/>
      <c r="BF5294" s="2"/>
      <c r="BG5294" s="2"/>
      <c r="BH5294" s="2"/>
      <c r="BI5294" s="2"/>
      <c r="BJ5294" s="2"/>
      <c r="BK5294" s="2"/>
      <c r="BL5294" s="2"/>
      <c r="BM5294" s="2"/>
      <c r="BN5294" s="2"/>
      <c r="BO5294" s="2"/>
      <c r="BP5294" s="2"/>
      <c r="BQ5294" s="2"/>
      <c r="BR5294" s="2"/>
      <c r="BS5294" s="2"/>
      <c r="BT5294" s="2"/>
      <c r="BU5294" s="2"/>
      <c r="BV5294" s="2"/>
      <c r="BW5294" s="2"/>
      <c r="BX5294" s="2"/>
      <c r="BY5294" s="2"/>
      <c r="BZ5294" s="2"/>
      <c r="CA5294" s="2"/>
      <c r="CB5294" s="2"/>
      <c r="CC5294" s="2"/>
      <c r="CD5294" s="2"/>
      <c r="CE5294" s="2"/>
      <c r="CF5294" s="2"/>
      <c r="CG5294" s="2"/>
      <c r="CH5294" s="2"/>
      <c r="CI5294" s="2"/>
      <c r="CJ5294" s="2"/>
      <c r="CK5294" s="2"/>
      <c r="CL5294" s="2"/>
      <c r="CM5294" s="2"/>
      <c r="CN5294" s="2"/>
      <c r="CO5294" s="2"/>
      <c r="CP5294" s="2"/>
      <c r="CQ5294" s="2"/>
      <c r="CR5294" s="2"/>
      <c r="CS5294" s="2"/>
      <c r="CT5294" s="2"/>
      <c r="CU5294" s="2"/>
      <c r="CV5294" s="2"/>
      <c r="CW5294" s="2"/>
      <c r="CX5294" s="2"/>
      <c r="CY5294" s="2"/>
      <c r="CZ5294" s="2"/>
      <c r="DA5294" s="2"/>
      <c r="DB5294" s="2"/>
      <c r="DC5294" s="2"/>
      <c r="DD5294" s="2"/>
      <c r="DE5294" s="2"/>
      <c r="DF5294" s="2"/>
      <c r="DG5294" s="2"/>
      <c r="DH5294" s="2"/>
      <c r="DI5294" s="2"/>
      <c r="DJ5294" s="2"/>
      <c r="DK5294" s="2"/>
      <c r="DL5294" s="2"/>
      <c r="DM5294" s="2"/>
      <c r="DN5294" s="2"/>
      <c r="DO5294" s="2"/>
      <c r="DP5294" s="2"/>
      <c r="DQ5294" s="2"/>
      <c r="DR5294" s="2"/>
      <c r="DS5294" s="2"/>
      <c r="DT5294" s="2"/>
      <c r="DU5294" s="2"/>
      <c r="DV5294" s="2"/>
      <c r="DW5294" s="2"/>
      <c r="DX5294" s="2"/>
      <c r="DY5294" s="2"/>
      <c r="DZ5294" s="2"/>
      <c r="EA5294" s="2"/>
      <c r="EB5294" s="2"/>
      <c r="EC5294" s="2"/>
      <c r="ED5294" s="2"/>
      <c r="EE5294" s="2"/>
      <c r="EF5294" s="2"/>
      <c r="EG5294" s="2"/>
      <c r="EH5294" s="2"/>
      <c r="EI5294" s="2"/>
      <c r="EJ5294" s="2"/>
      <c r="EK5294" s="2"/>
      <c r="EL5294" s="2"/>
      <c r="EM5294" s="2"/>
      <c r="EN5294" s="2"/>
      <c r="EO5294" s="2"/>
      <c r="EP5294" s="2"/>
      <c r="EQ5294" s="2"/>
      <c r="ER5294" s="2"/>
      <c r="ES5294" s="2"/>
      <c r="ET5294" s="2"/>
      <c r="EU5294" s="2"/>
      <c r="EV5294" s="2"/>
      <c r="EW5294" s="2"/>
      <c r="EX5294" s="2"/>
      <c r="EY5294" s="2"/>
      <c r="EZ5294" s="2"/>
      <c r="FA5294" s="2"/>
      <c r="FB5294" s="2"/>
      <c r="FC5294" s="2"/>
      <c r="FD5294" s="2"/>
      <c r="FE5294" s="2"/>
      <c r="FF5294" s="2"/>
      <c r="FG5294" s="2"/>
      <c r="FH5294" s="2"/>
      <c r="FI5294" s="2"/>
      <c r="FJ5294" s="2"/>
      <c r="FK5294" s="2"/>
      <c r="FL5294" s="2"/>
      <c r="FM5294" s="2"/>
      <c r="FN5294" s="2"/>
      <c r="FO5294" s="2"/>
      <c r="FP5294" s="2"/>
      <c r="FQ5294" s="2"/>
      <c r="FR5294" s="2"/>
      <c r="FS5294" s="2"/>
      <c r="FT5294" s="2"/>
      <c r="FU5294" s="2"/>
      <c r="FV5294" s="2"/>
      <c r="FW5294" s="2"/>
      <c r="FX5294" s="2"/>
      <c r="FY5294" s="2"/>
      <c r="FZ5294" s="2"/>
      <c r="GA5294" s="2"/>
      <c r="GB5294" s="2"/>
      <c r="GC5294" s="2"/>
      <c r="GD5294" s="2"/>
      <c r="GE5294" s="2"/>
      <c r="GF5294" s="2"/>
      <c r="GG5294" s="2"/>
      <c r="GH5294" s="2"/>
      <c r="GI5294" s="2"/>
      <c r="GJ5294" s="2"/>
      <c r="GK5294" s="2"/>
      <c r="GL5294" s="2"/>
      <c r="GM5294" s="2"/>
      <c r="GN5294" s="2"/>
      <c r="GO5294" s="2"/>
      <c r="GP5294" s="2"/>
      <c r="GQ5294" s="2"/>
      <c r="GR5294" s="2"/>
      <c r="GS5294" s="2"/>
      <c r="GT5294" s="2"/>
      <c r="GU5294" s="2"/>
      <c r="GV5294" s="2"/>
      <c r="GW5294" s="2"/>
      <c r="GX5294" s="2"/>
      <c r="GY5294" s="2"/>
      <c r="GZ5294" s="2"/>
      <c r="HA5294" s="2"/>
      <c r="HB5294" s="2"/>
      <c r="HC5294" s="2"/>
      <c r="HD5294" s="2"/>
      <c r="HE5294" s="2"/>
      <c r="HF5294" s="2"/>
      <c r="HG5294" s="2"/>
      <c r="HH5294" s="2"/>
      <c r="HI5294" s="2"/>
      <c r="HJ5294" s="2"/>
      <c r="HK5294" s="2"/>
      <c r="HL5294" s="2"/>
      <c r="HM5294" s="2"/>
      <c r="HN5294" s="2"/>
      <c r="HO5294" s="2"/>
      <c r="HP5294" s="2"/>
      <c r="HQ5294" s="2"/>
      <c r="HR5294" s="2"/>
      <c r="HS5294" s="2"/>
      <c r="HT5294" s="2"/>
      <c r="HU5294" s="2"/>
      <c r="HV5294" s="2"/>
      <c r="HW5294" s="2"/>
      <c r="HX5294" s="2"/>
      <c r="HY5294" s="2"/>
      <c r="HZ5294" s="2"/>
      <c r="IA5294" s="2"/>
      <c r="IB5294" s="2"/>
      <c r="IC5294" s="2"/>
      <c r="ID5294" s="2"/>
      <c r="IE5294" s="2"/>
      <c r="IF5294" s="2"/>
      <c r="IG5294" s="2"/>
      <c r="IH5294" s="2"/>
      <c r="II5294" s="2"/>
      <c r="IJ5294" s="2"/>
      <c r="IK5294" s="2"/>
      <c r="IL5294" s="2"/>
      <c r="IM5294" s="2"/>
      <c r="IN5294" s="2"/>
      <c r="IO5294" s="2"/>
      <c r="IP5294" s="2"/>
      <c r="IQ5294" s="2"/>
      <c r="IR5294" s="2"/>
      <c r="IS5294" s="2"/>
      <c r="IT5294" s="2"/>
      <c r="IU5294" s="2"/>
      <c r="IV5294" s="2"/>
    </row>
    <row r="5295" spans="1:256" s="51" customFormat="1">
      <c r="A5295" s="52"/>
      <c r="B5295" s="52"/>
      <c r="C5295" s="53"/>
      <c r="D5295" s="2"/>
      <c r="E5295" s="2"/>
      <c r="F5295" s="2"/>
      <c r="G5295" s="2"/>
      <c r="H5295" s="2"/>
      <c r="I5295" s="2"/>
      <c r="J5295" s="2"/>
      <c r="K5295" s="2"/>
      <c r="L5295" s="2"/>
      <c r="M5295" s="2"/>
      <c r="N5295" s="2"/>
      <c r="O5295" s="2"/>
      <c r="P5295" s="2"/>
      <c r="AI5295" s="2"/>
      <c r="AJ5295" s="2"/>
      <c r="AK5295" s="2"/>
      <c r="AL5295" s="2"/>
      <c r="AM5295" s="2"/>
      <c r="AN5295" s="2"/>
      <c r="AO5295" s="2"/>
      <c r="AP5295" s="2"/>
      <c r="AQ5295" s="2"/>
      <c r="AR5295" s="2"/>
      <c r="AS5295" s="2"/>
      <c r="AT5295" s="2"/>
      <c r="AU5295" s="2"/>
      <c r="AV5295" s="2"/>
      <c r="AW5295" s="2"/>
      <c r="AX5295" s="2"/>
      <c r="AY5295" s="2"/>
      <c r="AZ5295" s="2"/>
      <c r="BA5295" s="2"/>
      <c r="BB5295" s="2"/>
      <c r="BC5295" s="2"/>
      <c r="BD5295" s="2"/>
      <c r="BE5295" s="2"/>
      <c r="BF5295" s="2"/>
      <c r="BG5295" s="2"/>
      <c r="BH5295" s="2"/>
      <c r="BI5295" s="2"/>
      <c r="BJ5295" s="2"/>
      <c r="BK5295" s="2"/>
      <c r="BL5295" s="2"/>
      <c r="BM5295" s="2"/>
      <c r="BN5295" s="2"/>
      <c r="BO5295" s="2"/>
      <c r="BP5295" s="2"/>
      <c r="BQ5295" s="2"/>
      <c r="BR5295" s="2"/>
      <c r="BS5295" s="2"/>
      <c r="BT5295" s="2"/>
      <c r="BU5295" s="2"/>
      <c r="BV5295" s="2"/>
      <c r="BW5295" s="2"/>
      <c r="BX5295" s="2"/>
      <c r="BY5295" s="2"/>
      <c r="BZ5295" s="2"/>
      <c r="CA5295" s="2"/>
      <c r="CB5295" s="2"/>
      <c r="CC5295" s="2"/>
      <c r="CD5295" s="2"/>
      <c r="CE5295" s="2"/>
      <c r="CF5295" s="2"/>
      <c r="CG5295" s="2"/>
      <c r="CH5295" s="2"/>
      <c r="CI5295" s="2"/>
      <c r="CJ5295" s="2"/>
      <c r="CK5295" s="2"/>
      <c r="CL5295" s="2"/>
      <c r="CM5295" s="2"/>
      <c r="CN5295" s="2"/>
      <c r="CO5295" s="2"/>
      <c r="CP5295" s="2"/>
      <c r="CQ5295" s="2"/>
      <c r="CR5295" s="2"/>
      <c r="CS5295" s="2"/>
      <c r="CT5295" s="2"/>
      <c r="CU5295" s="2"/>
      <c r="CV5295" s="2"/>
      <c r="CW5295" s="2"/>
      <c r="CX5295" s="2"/>
      <c r="CY5295" s="2"/>
      <c r="CZ5295" s="2"/>
      <c r="DA5295" s="2"/>
      <c r="DB5295" s="2"/>
      <c r="DC5295" s="2"/>
      <c r="DD5295" s="2"/>
      <c r="DE5295" s="2"/>
      <c r="DF5295" s="2"/>
      <c r="DG5295" s="2"/>
      <c r="DH5295" s="2"/>
      <c r="DI5295" s="2"/>
      <c r="DJ5295" s="2"/>
      <c r="DK5295" s="2"/>
      <c r="DL5295" s="2"/>
      <c r="DM5295" s="2"/>
      <c r="DN5295" s="2"/>
      <c r="DO5295" s="2"/>
      <c r="DP5295" s="2"/>
      <c r="DQ5295" s="2"/>
      <c r="DR5295" s="2"/>
      <c r="DS5295" s="2"/>
      <c r="DT5295" s="2"/>
      <c r="DU5295" s="2"/>
      <c r="DV5295" s="2"/>
      <c r="DW5295" s="2"/>
      <c r="DX5295" s="2"/>
      <c r="DY5295" s="2"/>
      <c r="DZ5295" s="2"/>
      <c r="EA5295" s="2"/>
      <c r="EB5295" s="2"/>
      <c r="EC5295" s="2"/>
      <c r="ED5295" s="2"/>
      <c r="EE5295" s="2"/>
      <c r="EF5295" s="2"/>
      <c r="EG5295" s="2"/>
      <c r="EH5295" s="2"/>
      <c r="EI5295" s="2"/>
      <c r="EJ5295" s="2"/>
      <c r="EK5295" s="2"/>
      <c r="EL5295" s="2"/>
      <c r="EM5295" s="2"/>
      <c r="EN5295" s="2"/>
      <c r="EO5295" s="2"/>
      <c r="EP5295" s="2"/>
      <c r="EQ5295" s="2"/>
      <c r="ER5295" s="2"/>
      <c r="ES5295" s="2"/>
      <c r="ET5295" s="2"/>
      <c r="EU5295" s="2"/>
      <c r="EV5295" s="2"/>
      <c r="EW5295" s="2"/>
      <c r="EX5295" s="2"/>
      <c r="EY5295" s="2"/>
      <c r="EZ5295" s="2"/>
      <c r="FA5295" s="2"/>
      <c r="FB5295" s="2"/>
      <c r="FC5295" s="2"/>
      <c r="FD5295" s="2"/>
      <c r="FE5295" s="2"/>
      <c r="FF5295" s="2"/>
      <c r="FG5295" s="2"/>
      <c r="FH5295" s="2"/>
      <c r="FI5295" s="2"/>
      <c r="FJ5295" s="2"/>
      <c r="FK5295" s="2"/>
      <c r="FL5295" s="2"/>
      <c r="FM5295" s="2"/>
      <c r="FN5295" s="2"/>
      <c r="FO5295" s="2"/>
      <c r="FP5295" s="2"/>
      <c r="FQ5295" s="2"/>
      <c r="FR5295" s="2"/>
      <c r="FS5295" s="2"/>
      <c r="FT5295" s="2"/>
      <c r="FU5295" s="2"/>
      <c r="FV5295" s="2"/>
      <c r="FW5295" s="2"/>
      <c r="FX5295" s="2"/>
      <c r="FY5295" s="2"/>
      <c r="FZ5295" s="2"/>
      <c r="GA5295" s="2"/>
      <c r="GB5295" s="2"/>
      <c r="GC5295" s="2"/>
      <c r="GD5295" s="2"/>
      <c r="GE5295" s="2"/>
      <c r="GF5295" s="2"/>
      <c r="GG5295" s="2"/>
      <c r="GH5295" s="2"/>
      <c r="GI5295" s="2"/>
      <c r="GJ5295" s="2"/>
      <c r="GK5295" s="2"/>
      <c r="GL5295" s="2"/>
      <c r="GM5295" s="2"/>
      <c r="GN5295" s="2"/>
      <c r="GO5295" s="2"/>
      <c r="GP5295" s="2"/>
      <c r="GQ5295" s="2"/>
      <c r="GR5295" s="2"/>
      <c r="GS5295" s="2"/>
      <c r="GT5295" s="2"/>
      <c r="GU5295" s="2"/>
      <c r="GV5295" s="2"/>
      <c r="GW5295" s="2"/>
      <c r="GX5295" s="2"/>
      <c r="GY5295" s="2"/>
      <c r="GZ5295" s="2"/>
      <c r="HA5295" s="2"/>
      <c r="HB5295" s="2"/>
      <c r="HC5295" s="2"/>
      <c r="HD5295" s="2"/>
      <c r="HE5295" s="2"/>
      <c r="HF5295" s="2"/>
      <c r="HG5295" s="2"/>
      <c r="HH5295" s="2"/>
      <c r="HI5295" s="2"/>
      <c r="HJ5295" s="2"/>
      <c r="HK5295" s="2"/>
      <c r="HL5295" s="2"/>
      <c r="HM5295" s="2"/>
      <c r="HN5295" s="2"/>
      <c r="HO5295" s="2"/>
      <c r="HP5295" s="2"/>
      <c r="HQ5295" s="2"/>
      <c r="HR5295" s="2"/>
      <c r="HS5295" s="2"/>
      <c r="HT5295" s="2"/>
      <c r="HU5295" s="2"/>
      <c r="HV5295" s="2"/>
      <c r="HW5295" s="2"/>
      <c r="HX5295" s="2"/>
      <c r="HY5295" s="2"/>
      <c r="HZ5295" s="2"/>
      <c r="IA5295" s="2"/>
      <c r="IB5295" s="2"/>
      <c r="IC5295" s="2"/>
      <c r="ID5295" s="2"/>
      <c r="IE5295" s="2"/>
      <c r="IF5295" s="2"/>
      <c r="IG5295" s="2"/>
      <c r="IH5295" s="2"/>
      <c r="II5295" s="2"/>
      <c r="IJ5295" s="2"/>
      <c r="IK5295" s="2"/>
      <c r="IL5295" s="2"/>
      <c r="IM5295" s="2"/>
      <c r="IN5295" s="2"/>
      <c r="IO5295" s="2"/>
      <c r="IP5295" s="2"/>
      <c r="IQ5295" s="2"/>
      <c r="IR5295" s="2"/>
      <c r="IS5295" s="2"/>
      <c r="IT5295" s="2"/>
      <c r="IU5295" s="2"/>
      <c r="IV5295" s="2"/>
    </row>
    <row r="5296" spans="1:256" s="51" customFormat="1">
      <c r="A5296" s="52"/>
      <c r="B5296" s="52"/>
      <c r="C5296" s="53"/>
      <c r="D5296" s="2"/>
      <c r="E5296" s="2"/>
      <c r="F5296" s="2"/>
      <c r="G5296" s="2"/>
      <c r="H5296" s="2"/>
      <c r="I5296" s="2"/>
      <c r="J5296" s="2"/>
      <c r="K5296" s="2"/>
      <c r="L5296" s="2"/>
      <c r="M5296" s="2"/>
      <c r="N5296" s="2"/>
      <c r="O5296" s="2"/>
      <c r="P5296" s="2"/>
      <c r="AI5296" s="2"/>
      <c r="AJ5296" s="2"/>
      <c r="AK5296" s="2"/>
      <c r="AL5296" s="2"/>
      <c r="AM5296" s="2"/>
      <c r="AN5296" s="2"/>
      <c r="AO5296" s="2"/>
      <c r="AP5296" s="2"/>
      <c r="AQ5296" s="2"/>
      <c r="AR5296" s="2"/>
      <c r="AS5296" s="2"/>
      <c r="AT5296" s="2"/>
      <c r="AU5296" s="2"/>
      <c r="AV5296" s="2"/>
      <c r="AW5296" s="2"/>
      <c r="AX5296" s="2"/>
      <c r="AY5296" s="2"/>
      <c r="AZ5296" s="2"/>
      <c r="BA5296" s="2"/>
      <c r="BB5296" s="2"/>
      <c r="BC5296" s="2"/>
      <c r="BD5296" s="2"/>
      <c r="BE5296" s="2"/>
      <c r="BF5296" s="2"/>
      <c r="BG5296" s="2"/>
      <c r="BH5296" s="2"/>
      <c r="BI5296" s="2"/>
      <c r="BJ5296" s="2"/>
      <c r="BK5296" s="2"/>
      <c r="BL5296" s="2"/>
      <c r="BM5296" s="2"/>
      <c r="BN5296" s="2"/>
      <c r="BO5296" s="2"/>
      <c r="BP5296" s="2"/>
      <c r="BQ5296" s="2"/>
      <c r="BR5296" s="2"/>
      <c r="BS5296" s="2"/>
      <c r="BT5296" s="2"/>
      <c r="BU5296" s="2"/>
      <c r="BV5296" s="2"/>
      <c r="BW5296" s="2"/>
      <c r="BX5296" s="2"/>
      <c r="BY5296" s="2"/>
      <c r="BZ5296" s="2"/>
      <c r="CA5296" s="2"/>
      <c r="CB5296" s="2"/>
      <c r="CC5296" s="2"/>
      <c r="CD5296" s="2"/>
      <c r="CE5296" s="2"/>
      <c r="CF5296" s="2"/>
      <c r="CG5296" s="2"/>
      <c r="CH5296" s="2"/>
      <c r="CI5296" s="2"/>
      <c r="CJ5296" s="2"/>
      <c r="CK5296" s="2"/>
      <c r="CL5296" s="2"/>
      <c r="CM5296" s="2"/>
      <c r="CN5296" s="2"/>
      <c r="CO5296" s="2"/>
      <c r="CP5296" s="2"/>
      <c r="CQ5296" s="2"/>
      <c r="CR5296" s="2"/>
      <c r="CS5296" s="2"/>
      <c r="CT5296" s="2"/>
      <c r="CU5296" s="2"/>
      <c r="CV5296" s="2"/>
      <c r="CW5296" s="2"/>
      <c r="CX5296" s="2"/>
      <c r="CY5296" s="2"/>
      <c r="CZ5296" s="2"/>
      <c r="DA5296" s="2"/>
      <c r="DB5296" s="2"/>
      <c r="DC5296" s="2"/>
      <c r="DD5296" s="2"/>
      <c r="DE5296" s="2"/>
      <c r="DF5296" s="2"/>
      <c r="DG5296" s="2"/>
      <c r="DH5296" s="2"/>
      <c r="DI5296" s="2"/>
      <c r="DJ5296" s="2"/>
      <c r="DK5296" s="2"/>
      <c r="DL5296" s="2"/>
      <c r="DM5296" s="2"/>
      <c r="DN5296" s="2"/>
      <c r="DO5296" s="2"/>
      <c r="DP5296" s="2"/>
      <c r="DQ5296" s="2"/>
      <c r="DR5296" s="2"/>
      <c r="DS5296" s="2"/>
      <c r="DT5296" s="2"/>
      <c r="DU5296" s="2"/>
      <c r="DV5296" s="2"/>
      <c r="DW5296" s="2"/>
      <c r="DX5296" s="2"/>
      <c r="DY5296" s="2"/>
      <c r="DZ5296" s="2"/>
      <c r="EA5296" s="2"/>
      <c r="EB5296" s="2"/>
      <c r="EC5296" s="2"/>
      <c r="ED5296" s="2"/>
      <c r="EE5296" s="2"/>
      <c r="EF5296" s="2"/>
      <c r="EG5296" s="2"/>
      <c r="EH5296" s="2"/>
      <c r="EI5296" s="2"/>
      <c r="EJ5296" s="2"/>
      <c r="EK5296" s="2"/>
      <c r="EL5296" s="2"/>
      <c r="EM5296" s="2"/>
      <c r="EN5296" s="2"/>
      <c r="EO5296" s="2"/>
      <c r="EP5296" s="2"/>
      <c r="EQ5296" s="2"/>
      <c r="ER5296" s="2"/>
      <c r="ES5296" s="2"/>
      <c r="ET5296" s="2"/>
      <c r="EU5296" s="2"/>
      <c r="EV5296" s="2"/>
      <c r="EW5296" s="2"/>
      <c r="EX5296" s="2"/>
      <c r="EY5296" s="2"/>
      <c r="EZ5296" s="2"/>
      <c r="FA5296" s="2"/>
      <c r="FB5296" s="2"/>
      <c r="FC5296" s="2"/>
      <c r="FD5296" s="2"/>
      <c r="FE5296" s="2"/>
      <c r="FF5296" s="2"/>
      <c r="FG5296" s="2"/>
      <c r="FH5296" s="2"/>
      <c r="FI5296" s="2"/>
      <c r="FJ5296" s="2"/>
      <c r="FK5296" s="2"/>
      <c r="FL5296" s="2"/>
      <c r="FM5296" s="2"/>
      <c r="FN5296" s="2"/>
      <c r="FO5296" s="2"/>
      <c r="FP5296" s="2"/>
      <c r="FQ5296" s="2"/>
      <c r="FR5296" s="2"/>
      <c r="FS5296" s="2"/>
      <c r="FT5296" s="2"/>
      <c r="FU5296" s="2"/>
      <c r="FV5296" s="2"/>
      <c r="FW5296" s="2"/>
      <c r="FX5296" s="2"/>
      <c r="FY5296" s="2"/>
      <c r="FZ5296" s="2"/>
      <c r="GA5296" s="2"/>
      <c r="GB5296" s="2"/>
      <c r="GC5296" s="2"/>
      <c r="GD5296" s="2"/>
      <c r="GE5296" s="2"/>
      <c r="GF5296" s="2"/>
      <c r="GG5296" s="2"/>
      <c r="GH5296" s="2"/>
      <c r="GI5296" s="2"/>
      <c r="GJ5296" s="2"/>
      <c r="GK5296" s="2"/>
      <c r="GL5296" s="2"/>
      <c r="GM5296" s="2"/>
      <c r="GN5296" s="2"/>
      <c r="GO5296" s="2"/>
      <c r="GP5296" s="2"/>
      <c r="GQ5296" s="2"/>
      <c r="GR5296" s="2"/>
      <c r="GS5296" s="2"/>
      <c r="GT5296" s="2"/>
      <c r="GU5296" s="2"/>
      <c r="GV5296" s="2"/>
      <c r="GW5296" s="2"/>
      <c r="GX5296" s="2"/>
      <c r="GY5296" s="2"/>
      <c r="GZ5296" s="2"/>
      <c r="HA5296" s="2"/>
      <c r="HB5296" s="2"/>
      <c r="HC5296" s="2"/>
      <c r="HD5296" s="2"/>
      <c r="HE5296" s="2"/>
      <c r="HF5296" s="2"/>
      <c r="HG5296" s="2"/>
      <c r="HH5296" s="2"/>
      <c r="HI5296" s="2"/>
      <c r="HJ5296" s="2"/>
      <c r="HK5296" s="2"/>
      <c r="HL5296" s="2"/>
      <c r="HM5296" s="2"/>
      <c r="HN5296" s="2"/>
      <c r="HO5296" s="2"/>
      <c r="HP5296" s="2"/>
      <c r="HQ5296" s="2"/>
      <c r="HR5296" s="2"/>
      <c r="HS5296" s="2"/>
      <c r="HT5296" s="2"/>
      <c r="HU5296" s="2"/>
      <c r="HV5296" s="2"/>
      <c r="HW5296" s="2"/>
      <c r="HX5296" s="2"/>
      <c r="HY5296" s="2"/>
      <c r="HZ5296" s="2"/>
      <c r="IA5296" s="2"/>
      <c r="IB5296" s="2"/>
      <c r="IC5296" s="2"/>
      <c r="ID5296" s="2"/>
      <c r="IE5296" s="2"/>
      <c r="IF5296" s="2"/>
      <c r="IG5296" s="2"/>
      <c r="IH5296" s="2"/>
      <c r="II5296" s="2"/>
      <c r="IJ5296" s="2"/>
      <c r="IK5296" s="2"/>
      <c r="IL5296" s="2"/>
      <c r="IM5296" s="2"/>
      <c r="IN5296" s="2"/>
      <c r="IO5296" s="2"/>
      <c r="IP5296" s="2"/>
      <c r="IQ5296" s="2"/>
      <c r="IR5296" s="2"/>
      <c r="IS5296" s="2"/>
      <c r="IT5296" s="2"/>
      <c r="IU5296" s="2"/>
      <c r="IV5296" s="2"/>
    </row>
    <row r="5297" spans="1:256" s="51" customFormat="1">
      <c r="A5297" s="52"/>
      <c r="B5297" s="52"/>
      <c r="C5297" s="53"/>
      <c r="D5297" s="2"/>
      <c r="E5297" s="2"/>
      <c r="F5297" s="2"/>
      <c r="G5297" s="2"/>
      <c r="H5297" s="2"/>
      <c r="I5297" s="2"/>
      <c r="J5297" s="2"/>
      <c r="K5297" s="2"/>
      <c r="L5297" s="2"/>
      <c r="M5297" s="2"/>
      <c r="N5297" s="2"/>
      <c r="O5297" s="2"/>
      <c r="P5297" s="2"/>
      <c r="AI5297" s="2"/>
      <c r="AJ5297" s="2"/>
      <c r="AK5297" s="2"/>
      <c r="AL5297" s="2"/>
      <c r="AM5297" s="2"/>
      <c r="AN5297" s="2"/>
      <c r="AO5297" s="2"/>
      <c r="AP5297" s="2"/>
      <c r="AQ5297" s="2"/>
      <c r="AR5297" s="2"/>
      <c r="AS5297" s="2"/>
      <c r="AT5297" s="2"/>
      <c r="AU5297" s="2"/>
      <c r="AV5297" s="2"/>
      <c r="AW5297" s="2"/>
      <c r="AX5297" s="2"/>
      <c r="AY5297" s="2"/>
      <c r="AZ5297" s="2"/>
      <c r="BA5297" s="2"/>
      <c r="BB5297" s="2"/>
      <c r="BC5297" s="2"/>
      <c r="BD5297" s="2"/>
      <c r="BE5297" s="2"/>
      <c r="BF5297" s="2"/>
      <c r="BG5297" s="2"/>
      <c r="BH5297" s="2"/>
      <c r="BI5297" s="2"/>
      <c r="BJ5297" s="2"/>
      <c r="BK5297" s="2"/>
      <c r="BL5297" s="2"/>
      <c r="BM5297" s="2"/>
      <c r="BN5297" s="2"/>
      <c r="BO5297" s="2"/>
      <c r="BP5297" s="2"/>
      <c r="BQ5297" s="2"/>
      <c r="BR5297" s="2"/>
      <c r="BS5297" s="2"/>
      <c r="BT5297" s="2"/>
      <c r="BU5297" s="2"/>
      <c r="BV5297" s="2"/>
      <c r="BW5297" s="2"/>
      <c r="BX5297" s="2"/>
      <c r="BY5297" s="2"/>
      <c r="BZ5297" s="2"/>
      <c r="CA5297" s="2"/>
      <c r="CB5297" s="2"/>
      <c r="CC5297" s="2"/>
      <c r="CD5297" s="2"/>
      <c r="CE5297" s="2"/>
      <c r="CF5297" s="2"/>
      <c r="CG5297" s="2"/>
      <c r="CH5297" s="2"/>
      <c r="CI5297" s="2"/>
      <c r="CJ5297" s="2"/>
      <c r="CK5297" s="2"/>
      <c r="CL5297" s="2"/>
      <c r="CM5297" s="2"/>
      <c r="CN5297" s="2"/>
      <c r="CO5297" s="2"/>
      <c r="CP5297" s="2"/>
      <c r="CQ5297" s="2"/>
      <c r="CR5297" s="2"/>
      <c r="CS5297" s="2"/>
      <c r="CT5297" s="2"/>
      <c r="CU5297" s="2"/>
      <c r="CV5297" s="2"/>
      <c r="CW5297" s="2"/>
      <c r="CX5297" s="2"/>
      <c r="CY5297" s="2"/>
      <c r="CZ5297" s="2"/>
      <c r="DA5297" s="2"/>
      <c r="DB5297" s="2"/>
      <c r="DC5297" s="2"/>
      <c r="DD5297" s="2"/>
      <c r="DE5297" s="2"/>
      <c r="DF5297" s="2"/>
      <c r="DG5297" s="2"/>
      <c r="DH5297" s="2"/>
      <c r="DI5297" s="2"/>
      <c r="DJ5297" s="2"/>
      <c r="DK5297" s="2"/>
      <c r="DL5297" s="2"/>
      <c r="DM5297" s="2"/>
      <c r="DN5297" s="2"/>
      <c r="DO5297" s="2"/>
      <c r="DP5297" s="2"/>
      <c r="DQ5297" s="2"/>
      <c r="DR5297" s="2"/>
      <c r="DS5297" s="2"/>
      <c r="DT5297" s="2"/>
      <c r="DU5297" s="2"/>
      <c r="DV5297" s="2"/>
      <c r="DW5297" s="2"/>
      <c r="DX5297" s="2"/>
      <c r="DY5297" s="2"/>
      <c r="DZ5297" s="2"/>
      <c r="EA5297" s="2"/>
      <c r="EB5297" s="2"/>
      <c r="EC5297" s="2"/>
      <c r="ED5297" s="2"/>
      <c r="EE5297" s="2"/>
      <c r="EF5297" s="2"/>
      <c r="EG5297" s="2"/>
      <c r="EH5297" s="2"/>
      <c r="EI5297" s="2"/>
      <c r="EJ5297" s="2"/>
      <c r="EK5297" s="2"/>
      <c r="EL5297" s="2"/>
      <c r="EM5297" s="2"/>
      <c r="EN5297" s="2"/>
      <c r="EO5297" s="2"/>
      <c r="EP5297" s="2"/>
      <c r="EQ5297" s="2"/>
      <c r="ER5297" s="2"/>
      <c r="ES5297" s="2"/>
      <c r="ET5297" s="2"/>
      <c r="EU5297" s="2"/>
      <c r="EV5297" s="2"/>
      <c r="EW5297" s="2"/>
      <c r="EX5297" s="2"/>
      <c r="EY5297" s="2"/>
      <c r="EZ5297" s="2"/>
      <c r="FA5297" s="2"/>
      <c r="FB5297" s="2"/>
      <c r="FC5297" s="2"/>
      <c r="FD5297" s="2"/>
      <c r="FE5297" s="2"/>
      <c r="FF5297" s="2"/>
      <c r="FG5297" s="2"/>
      <c r="FH5297" s="2"/>
      <c r="FI5297" s="2"/>
      <c r="FJ5297" s="2"/>
      <c r="FK5297" s="2"/>
      <c r="FL5297" s="2"/>
      <c r="FM5297" s="2"/>
      <c r="FN5297" s="2"/>
      <c r="FO5297" s="2"/>
      <c r="FP5297" s="2"/>
      <c r="FQ5297" s="2"/>
      <c r="FR5297" s="2"/>
      <c r="FS5297" s="2"/>
      <c r="FT5297" s="2"/>
      <c r="FU5297" s="2"/>
      <c r="FV5297" s="2"/>
      <c r="FW5297" s="2"/>
      <c r="FX5297" s="2"/>
      <c r="FY5297" s="2"/>
      <c r="FZ5297" s="2"/>
      <c r="GA5297" s="2"/>
      <c r="GB5297" s="2"/>
      <c r="GC5297" s="2"/>
      <c r="GD5297" s="2"/>
      <c r="GE5297" s="2"/>
      <c r="GF5297" s="2"/>
      <c r="GG5297" s="2"/>
      <c r="GH5297" s="2"/>
      <c r="GI5297" s="2"/>
      <c r="GJ5297" s="2"/>
      <c r="GK5297" s="2"/>
      <c r="GL5297" s="2"/>
      <c r="GM5297" s="2"/>
      <c r="GN5297" s="2"/>
      <c r="GO5297" s="2"/>
      <c r="GP5297" s="2"/>
      <c r="GQ5297" s="2"/>
      <c r="GR5297" s="2"/>
      <c r="GS5297" s="2"/>
      <c r="GT5297" s="2"/>
      <c r="GU5297" s="2"/>
      <c r="GV5297" s="2"/>
      <c r="GW5297" s="2"/>
      <c r="GX5297" s="2"/>
      <c r="GY5297" s="2"/>
      <c r="GZ5297" s="2"/>
      <c r="HA5297" s="2"/>
      <c r="HB5297" s="2"/>
      <c r="HC5297" s="2"/>
      <c r="HD5297" s="2"/>
      <c r="HE5297" s="2"/>
      <c r="HF5297" s="2"/>
      <c r="HG5297" s="2"/>
      <c r="HH5297" s="2"/>
      <c r="HI5297" s="2"/>
      <c r="HJ5297" s="2"/>
      <c r="HK5297" s="2"/>
      <c r="HL5297" s="2"/>
      <c r="HM5297" s="2"/>
      <c r="HN5297" s="2"/>
      <c r="HO5297" s="2"/>
      <c r="HP5297" s="2"/>
      <c r="HQ5297" s="2"/>
      <c r="HR5297" s="2"/>
      <c r="HS5297" s="2"/>
      <c r="HT5297" s="2"/>
      <c r="HU5297" s="2"/>
      <c r="HV5297" s="2"/>
      <c r="HW5297" s="2"/>
      <c r="HX5297" s="2"/>
      <c r="HY5297" s="2"/>
      <c r="HZ5297" s="2"/>
      <c r="IA5297" s="2"/>
      <c r="IB5297" s="2"/>
      <c r="IC5297" s="2"/>
      <c r="ID5297" s="2"/>
      <c r="IE5297" s="2"/>
      <c r="IF5297" s="2"/>
      <c r="IG5297" s="2"/>
      <c r="IH5297" s="2"/>
      <c r="II5297" s="2"/>
      <c r="IJ5297" s="2"/>
      <c r="IK5297" s="2"/>
      <c r="IL5297" s="2"/>
      <c r="IM5297" s="2"/>
      <c r="IN5297" s="2"/>
      <c r="IO5297" s="2"/>
      <c r="IP5297" s="2"/>
      <c r="IQ5297" s="2"/>
      <c r="IR5297" s="2"/>
      <c r="IS5297" s="2"/>
      <c r="IT5297" s="2"/>
      <c r="IU5297" s="2"/>
      <c r="IV5297" s="2"/>
    </row>
    <row r="5298" spans="1:256" s="51" customFormat="1" ht="20.25">
      <c r="A5298" s="52"/>
      <c r="B5298" s="52"/>
      <c r="C5298" s="53"/>
      <c r="D5298" s="91" t="s">
        <v>158</v>
      </c>
      <c r="E5298" s="2"/>
      <c r="F5298" s="2"/>
      <c r="G5298" s="2"/>
      <c r="H5298" s="2"/>
      <c r="I5298" s="2"/>
      <c r="J5298" s="2"/>
      <c r="K5298" s="2"/>
      <c r="L5298" s="2"/>
      <c r="M5298" s="2"/>
      <c r="N5298" s="2"/>
      <c r="O5298" s="2"/>
      <c r="P5298" s="2"/>
      <c r="AI5298" s="2"/>
      <c r="AJ5298" s="2"/>
      <c r="AK5298" s="2"/>
      <c r="AL5298" s="2"/>
      <c r="AM5298" s="2"/>
      <c r="AN5298" s="2"/>
      <c r="AO5298" s="2"/>
      <c r="AP5298" s="2"/>
      <c r="AQ5298" s="2"/>
      <c r="AR5298" s="2"/>
      <c r="AS5298" s="2"/>
      <c r="AT5298" s="2"/>
      <c r="AU5298" s="2"/>
      <c r="AV5298" s="2"/>
      <c r="AW5298" s="2"/>
      <c r="AX5298" s="2"/>
      <c r="AY5298" s="2"/>
      <c r="AZ5298" s="2"/>
      <c r="BA5298" s="2"/>
      <c r="BB5298" s="2"/>
      <c r="BC5298" s="2"/>
      <c r="BD5298" s="2"/>
      <c r="BE5298" s="2"/>
      <c r="BF5298" s="2"/>
      <c r="BG5298" s="2"/>
      <c r="BH5298" s="2"/>
      <c r="BI5298" s="2"/>
      <c r="BJ5298" s="2"/>
      <c r="BK5298" s="2"/>
      <c r="BL5298" s="2"/>
      <c r="BM5298" s="2"/>
      <c r="BN5298" s="2"/>
      <c r="BO5298" s="2"/>
      <c r="BP5298" s="2"/>
      <c r="BQ5298" s="2"/>
      <c r="BR5298" s="2"/>
      <c r="BS5298" s="2"/>
      <c r="BT5298" s="2"/>
      <c r="BU5298" s="2"/>
      <c r="BV5298" s="2"/>
      <c r="BW5298" s="2"/>
      <c r="BX5298" s="2"/>
      <c r="BY5298" s="2"/>
      <c r="BZ5298" s="2"/>
      <c r="CA5298" s="2"/>
      <c r="CB5298" s="2"/>
      <c r="CC5298" s="2"/>
      <c r="CD5298" s="2"/>
      <c r="CE5298" s="2"/>
      <c r="CF5298" s="2"/>
      <c r="CG5298" s="2"/>
      <c r="CH5298" s="2"/>
      <c r="CI5298" s="2"/>
      <c r="CJ5298" s="2"/>
      <c r="CK5298" s="2"/>
      <c r="CL5298" s="2"/>
      <c r="CM5298" s="2"/>
      <c r="CN5298" s="2"/>
      <c r="CO5298" s="2"/>
      <c r="CP5298" s="2"/>
      <c r="CQ5298" s="2"/>
      <c r="CR5298" s="2"/>
      <c r="CS5298" s="2"/>
      <c r="CT5298" s="2"/>
      <c r="CU5298" s="2"/>
      <c r="CV5298" s="2"/>
      <c r="CW5298" s="2"/>
      <c r="CX5298" s="2"/>
      <c r="CY5298" s="2"/>
      <c r="CZ5298" s="2"/>
      <c r="DA5298" s="2"/>
      <c r="DB5298" s="2"/>
      <c r="DC5298" s="2"/>
      <c r="DD5298" s="2"/>
      <c r="DE5298" s="2"/>
      <c r="DF5298" s="2"/>
      <c r="DG5298" s="2"/>
      <c r="DH5298" s="2"/>
      <c r="DI5298" s="2"/>
      <c r="DJ5298" s="2"/>
      <c r="DK5298" s="2"/>
      <c r="DL5298" s="2"/>
      <c r="DM5298" s="2"/>
      <c r="DN5298" s="2"/>
      <c r="DO5298" s="2"/>
      <c r="DP5298" s="2"/>
      <c r="DQ5298" s="2"/>
      <c r="DR5298" s="2"/>
      <c r="DS5298" s="2"/>
      <c r="DT5298" s="2"/>
      <c r="DU5298" s="2"/>
      <c r="DV5298" s="2"/>
      <c r="DW5298" s="2"/>
      <c r="DX5298" s="2"/>
      <c r="DY5298" s="2"/>
      <c r="DZ5298" s="2"/>
      <c r="EA5298" s="2"/>
      <c r="EB5298" s="2"/>
      <c r="EC5298" s="2"/>
      <c r="ED5298" s="2"/>
      <c r="EE5298" s="2"/>
      <c r="EF5298" s="2"/>
      <c r="EG5298" s="2"/>
      <c r="EH5298" s="2"/>
      <c r="EI5298" s="2"/>
      <c r="EJ5298" s="2"/>
      <c r="EK5298" s="2"/>
      <c r="EL5298" s="2"/>
      <c r="EM5298" s="2"/>
      <c r="EN5298" s="2"/>
      <c r="EO5298" s="2"/>
      <c r="EP5298" s="2"/>
      <c r="EQ5298" s="2"/>
      <c r="ER5298" s="2"/>
      <c r="ES5298" s="2"/>
      <c r="ET5298" s="2"/>
      <c r="EU5298" s="2"/>
      <c r="EV5298" s="2"/>
      <c r="EW5298" s="2"/>
      <c r="EX5298" s="2"/>
      <c r="EY5298" s="2"/>
      <c r="EZ5298" s="2"/>
      <c r="FA5298" s="2"/>
      <c r="FB5298" s="2"/>
      <c r="FC5298" s="2"/>
      <c r="FD5298" s="2"/>
      <c r="FE5298" s="2"/>
      <c r="FF5298" s="2"/>
      <c r="FG5298" s="2"/>
      <c r="FH5298" s="2"/>
      <c r="FI5298" s="2"/>
      <c r="FJ5298" s="2"/>
      <c r="FK5298" s="2"/>
      <c r="FL5298" s="2"/>
      <c r="FM5298" s="2"/>
      <c r="FN5298" s="2"/>
      <c r="FO5298" s="2"/>
      <c r="FP5298" s="2"/>
      <c r="FQ5298" s="2"/>
      <c r="FR5298" s="2"/>
      <c r="FS5298" s="2"/>
      <c r="FT5298" s="2"/>
      <c r="FU5298" s="2"/>
      <c r="FV5298" s="2"/>
      <c r="FW5298" s="2"/>
      <c r="FX5298" s="2"/>
      <c r="FY5298" s="2"/>
      <c r="FZ5298" s="2"/>
      <c r="GA5298" s="2"/>
      <c r="GB5298" s="2"/>
      <c r="GC5298" s="2"/>
      <c r="GD5298" s="2"/>
      <c r="GE5298" s="2"/>
      <c r="GF5298" s="2"/>
      <c r="GG5298" s="2"/>
      <c r="GH5298" s="2"/>
      <c r="GI5298" s="2"/>
      <c r="GJ5298" s="2"/>
      <c r="GK5298" s="2"/>
      <c r="GL5298" s="2"/>
      <c r="GM5298" s="2"/>
      <c r="GN5298" s="2"/>
      <c r="GO5298" s="2"/>
      <c r="GP5298" s="2"/>
      <c r="GQ5298" s="2"/>
      <c r="GR5298" s="2"/>
      <c r="GS5298" s="2"/>
      <c r="GT5298" s="2"/>
      <c r="GU5298" s="2"/>
      <c r="GV5298" s="2"/>
      <c r="GW5298" s="2"/>
      <c r="GX5298" s="2"/>
      <c r="GY5298" s="2"/>
      <c r="GZ5298" s="2"/>
      <c r="HA5298" s="2"/>
      <c r="HB5298" s="2"/>
      <c r="HC5298" s="2"/>
      <c r="HD5298" s="2"/>
      <c r="HE5298" s="2"/>
      <c r="HF5298" s="2"/>
      <c r="HG5298" s="2"/>
      <c r="HH5298" s="2"/>
      <c r="HI5298" s="2"/>
      <c r="HJ5298" s="2"/>
      <c r="HK5298" s="2"/>
      <c r="HL5298" s="2"/>
      <c r="HM5298" s="2"/>
      <c r="HN5298" s="2"/>
      <c r="HO5298" s="2"/>
      <c r="HP5298" s="2"/>
      <c r="HQ5298" s="2"/>
      <c r="HR5298" s="2"/>
      <c r="HS5298" s="2"/>
      <c r="HT5298" s="2"/>
      <c r="HU5298" s="2"/>
      <c r="HV5298" s="2"/>
      <c r="HW5298" s="2"/>
      <c r="HX5298" s="2"/>
      <c r="HY5298" s="2"/>
      <c r="HZ5298" s="2"/>
      <c r="IA5298" s="2"/>
      <c r="IB5298" s="2"/>
      <c r="IC5298" s="2"/>
      <c r="ID5298" s="2"/>
      <c r="IE5298" s="2"/>
      <c r="IF5298" s="2"/>
      <c r="IG5298" s="2"/>
      <c r="IH5298" s="2"/>
      <c r="II5298" s="2"/>
      <c r="IJ5298" s="2"/>
      <c r="IK5298" s="2"/>
      <c r="IL5298" s="2"/>
      <c r="IM5298" s="2"/>
      <c r="IN5298" s="2"/>
      <c r="IO5298" s="2"/>
      <c r="IP5298" s="2"/>
      <c r="IQ5298" s="2"/>
      <c r="IR5298" s="2"/>
      <c r="IS5298" s="2"/>
      <c r="IT5298" s="2"/>
      <c r="IU5298" s="2"/>
      <c r="IV5298" s="2"/>
    </row>
    <row r="5299" spans="1:256" s="51" customFormat="1" ht="15.75">
      <c r="A5299" s="52"/>
      <c r="B5299" s="52"/>
      <c r="C5299" s="53"/>
      <c r="D5299" s="86" t="s">
        <v>47</v>
      </c>
      <c r="E5299" s="154" t="s">
        <v>96</v>
      </c>
      <c r="F5299" s="154" t="s">
        <v>95</v>
      </c>
      <c r="G5299" s="154" t="s">
        <v>196</v>
      </c>
      <c r="H5299" s="154" t="s">
        <v>197</v>
      </c>
      <c r="I5299" s="154" t="s">
        <v>76</v>
      </c>
      <c r="J5299" s="154" t="s">
        <v>43</v>
      </c>
      <c r="K5299" s="154" t="s">
        <v>82</v>
      </c>
      <c r="L5299" s="154" t="s">
        <v>81</v>
      </c>
      <c r="M5299" s="154" t="s">
        <v>97</v>
      </c>
      <c r="N5299" s="145" t="s">
        <v>74</v>
      </c>
      <c r="O5299" s="2"/>
      <c r="P5299" s="135" t="s">
        <v>98</v>
      </c>
      <c r="AI5299" s="2"/>
      <c r="AJ5299" s="2"/>
      <c r="AK5299" s="2"/>
      <c r="AL5299" s="2"/>
      <c r="AM5299" s="2"/>
      <c r="AN5299" s="2"/>
      <c r="AO5299" s="2"/>
      <c r="AP5299" s="2"/>
      <c r="AQ5299" s="2"/>
      <c r="AR5299" s="2"/>
      <c r="AS5299" s="2"/>
      <c r="AT5299" s="2"/>
      <c r="AU5299" s="2"/>
      <c r="AV5299" s="2"/>
      <c r="AW5299" s="2"/>
      <c r="AX5299" s="2"/>
      <c r="AY5299" s="2"/>
      <c r="AZ5299" s="2"/>
      <c r="BA5299" s="2"/>
      <c r="BB5299" s="2"/>
      <c r="BC5299" s="2"/>
      <c r="BD5299" s="2"/>
      <c r="BE5299" s="2"/>
      <c r="BF5299" s="2"/>
      <c r="BG5299" s="2"/>
      <c r="BH5299" s="2"/>
      <c r="BI5299" s="2"/>
      <c r="BJ5299" s="2"/>
      <c r="BK5299" s="2"/>
      <c r="BL5299" s="2"/>
      <c r="BM5299" s="2"/>
      <c r="BN5299" s="2"/>
      <c r="BO5299" s="2"/>
      <c r="BP5299" s="2"/>
      <c r="BQ5299" s="2"/>
      <c r="BR5299" s="2"/>
      <c r="BS5299" s="2"/>
      <c r="BT5299" s="2"/>
      <c r="BU5299" s="2"/>
      <c r="BV5299" s="2"/>
      <c r="BW5299" s="2"/>
      <c r="BX5299" s="2"/>
      <c r="BY5299" s="2"/>
      <c r="BZ5299" s="2"/>
      <c r="CA5299" s="2"/>
      <c r="CB5299" s="2"/>
      <c r="CC5299" s="2"/>
      <c r="CD5299" s="2"/>
      <c r="CE5299" s="2"/>
      <c r="CF5299" s="2"/>
      <c r="CG5299" s="2"/>
      <c r="CH5299" s="2"/>
      <c r="CI5299" s="2"/>
      <c r="CJ5299" s="2"/>
      <c r="CK5299" s="2"/>
      <c r="CL5299" s="2"/>
      <c r="CM5299" s="2"/>
      <c r="CN5299" s="2"/>
      <c r="CO5299" s="2"/>
      <c r="CP5299" s="2"/>
      <c r="CQ5299" s="2"/>
      <c r="CR5299" s="2"/>
      <c r="CS5299" s="2"/>
      <c r="CT5299" s="2"/>
      <c r="CU5299" s="2"/>
      <c r="CV5299" s="2"/>
      <c r="CW5299" s="2"/>
      <c r="CX5299" s="2"/>
      <c r="CY5299" s="2"/>
      <c r="CZ5299" s="2"/>
      <c r="DA5299" s="2"/>
      <c r="DB5299" s="2"/>
      <c r="DC5299" s="2"/>
      <c r="DD5299" s="2"/>
      <c r="DE5299" s="2"/>
      <c r="DF5299" s="2"/>
      <c r="DG5299" s="2"/>
      <c r="DH5299" s="2"/>
      <c r="DI5299" s="2"/>
      <c r="DJ5299" s="2"/>
      <c r="DK5299" s="2"/>
      <c r="DL5299" s="2"/>
      <c r="DM5299" s="2"/>
      <c r="DN5299" s="2"/>
      <c r="DO5299" s="2"/>
      <c r="DP5299" s="2"/>
      <c r="DQ5299" s="2"/>
      <c r="DR5299" s="2"/>
      <c r="DS5299" s="2"/>
      <c r="DT5299" s="2"/>
      <c r="DU5299" s="2"/>
      <c r="DV5299" s="2"/>
      <c r="DW5299" s="2"/>
      <c r="DX5299" s="2"/>
      <c r="DY5299" s="2"/>
      <c r="DZ5299" s="2"/>
      <c r="EA5299" s="2"/>
      <c r="EB5299" s="2"/>
      <c r="EC5299" s="2"/>
      <c r="ED5299" s="2"/>
      <c r="EE5299" s="2"/>
      <c r="EF5299" s="2"/>
      <c r="EG5299" s="2"/>
      <c r="EH5299" s="2"/>
      <c r="EI5299" s="2"/>
      <c r="EJ5299" s="2"/>
      <c r="EK5299" s="2"/>
      <c r="EL5299" s="2"/>
      <c r="EM5299" s="2"/>
      <c r="EN5299" s="2"/>
      <c r="EO5299" s="2"/>
      <c r="EP5299" s="2"/>
      <c r="EQ5299" s="2"/>
      <c r="ER5299" s="2"/>
      <c r="ES5299" s="2"/>
      <c r="ET5299" s="2"/>
      <c r="EU5299" s="2"/>
      <c r="EV5299" s="2"/>
      <c r="EW5299" s="2"/>
      <c r="EX5299" s="2"/>
      <c r="EY5299" s="2"/>
      <c r="EZ5299" s="2"/>
      <c r="FA5299" s="2"/>
      <c r="FB5299" s="2"/>
      <c r="FC5299" s="2"/>
      <c r="FD5299" s="2"/>
      <c r="FE5299" s="2"/>
      <c r="FF5299" s="2"/>
      <c r="FG5299" s="2"/>
      <c r="FH5299" s="2"/>
      <c r="FI5299" s="2"/>
      <c r="FJ5299" s="2"/>
      <c r="FK5299" s="2"/>
      <c r="FL5299" s="2"/>
      <c r="FM5299" s="2"/>
      <c r="FN5299" s="2"/>
      <c r="FO5299" s="2"/>
      <c r="FP5299" s="2"/>
      <c r="FQ5299" s="2"/>
      <c r="FR5299" s="2"/>
      <c r="FS5299" s="2"/>
      <c r="FT5299" s="2"/>
      <c r="FU5299" s="2"/>
      <c r="FV5299" s="2"/>
      <c r="FW5299" s="2"/>
      <c r="FX5299" s="2"/>
      <c r="FY5299" s="2"/>
      <c r="FZ5299" s="2"/>
      <c r="GA5299" s="2"/>
      <c r="GB5299" s="2"/>
      <c r="GC5299" s="2"/>
      <c r="GD5299" s="2"/>
      <c r="GE5299" s="2"/>
      <c r="GF5299" s="2"/>
      <c r="GG5299" s="2"/>
      <c r="GH5299" s="2"/>
      <c r="GI5299" s="2"/>
      <c r="GJ5299" s="2"/>
      <c r="GK5299" s="2"/>
      <c r="GL5299" s="2"/>
      <c r="GM5299" s="2"/>
      <c r="GN5299" s="2"/>
      <c r="GO5299" s="2"/>
      <c r="GP5299" s="2"/>
      <c r="GQ5299" s="2"/>
      <c r="GR5299" s="2"/>
      <c r="GS5299" s="2"/>
      <c r="GT5299" s="2"/>
      <c r="GU5299" s="2"/>
      <c r="GV5299" s="2"/>
      <c r="GW5299" s="2"/>
      <c r="GX5299" s="2"/>
      <c r="GY5299" s="2"/>
      <c r="GZ5299" s="2"/>
      <c r="HA5299" s="2"/>
      <c r="HB5299" s="2"/>
      <c r="HC5299" s="2"/>
      <c r="HD5299" s="2"/>
      <c r="HE5299" s="2"/>
      <c r="HF5299" s="2"/>
      <c r="HG5299" s="2"/>
      <c r="HH5299" s="2"/>
      <c r="HI5299" s="2"/>
      <c r="HJ5299" s="2"/>
      <c r="HK5299" s="2"/>
      <c r="HL5299" s="2"/>
      <c r="HM5299" s="2"/>
      <c r="HN5299" s="2"/>
      <c r="HO5299" s="2"/>
      <c r="HP5299" s="2"/>
      <c r="HQ5299" s="2"/>
      <c r="HR5299" s="2"/>
      <c r="HS5299" s="2"/>
      <c r="HT5299" s="2"/>
      <c r="HU5299" s="2"/>
      <c r="HV5299" s="2"/>
      <c r="HW5299" s="2"/>
      <c r="HX5299" s="2"/>
      <c r="HY5299" s="2"/>
      <c r="HZ5299" s="2"/>
      <c r="IA5299" s="2"/>
      <c r="IB5299" s="2"/>
      <c r="IC5299" s="2"/>
      <c r="ID5299" s="2"/>
      <c r="IE5299" s="2"/>
      <c r="IF5299" s="2"/>
      <c r="IG5299" s="2"/>
      <c r="IH5299" s="2"/>
      <c r="II5299" s="2"/>
      <c r="IJ5299" s="2"/>
      <c r="IK5299" s="2"/>
      <c r="IL5299" s="2"/>
      <c r="IM5299" s="2"/>
      <c r="IN5299" s="2"/>
      <c r="IO5299" s="2"/>
      <c r="IP5299" s="2"/>
      <c r="IQ5299" s="2"/>
      <c r="IR5299" s="2"/>
      <c r="IS5299" s="2"/>
      <c r="IT5299" s="2"/>
      <c r="IU5299" s="2"/>
      <c r="IV5299" s="2"/>
    </row>
    <row r="5300" spans="1:256" s="51" customFormat="1">
      <c r="A5300" s="52"/>
      <c r="B5300" s="52">
        <v>0</v>
      </c>
      <c r="C5300" s="53"/>
      <c r="D5300" s="100">
        <v>1990</v>
      </c>
      <c r="E5300" s="139">
        <v>0</v>
      </c>
      <c r="F5300" s="139">
        <v>0</v>
      </c>
      <c r="G5300" s="139">
        <v>0</v>
      </c>
      <c r="H5300" s="139">
        <v>0</v>
      </c>
      <c r="I5300" s="139">
        <v>0</v>
      </c>
      <c r="J5300" s="139">
        <v>0</v>
      </c>
      <c r="K5300" s="139">
        <v>0</v>
      </c>
      <c r="L5300" s="139">
        <v>0</v>
      </c>
      <c r="M5300" s="139">
        <v>0</v>
      </c>
      <c r="N5300" s="44">
        <v>0</v>
      </c>
      <c r="O5300" s="2"/>
      <c r="P5300" s="139">
        <v>0</v>
      </c>
      <c r="AI5300" s="2"/>
      <c r="AJ5300" s="2"/>
      <c r="AK5300" s="2"/>
      <c r="AL5300" s="2"/>
      <c r="AM5300" s="2"/>
      <c r="AN5300" s="2"/>
      <c r="AO5300" s="2"/>
      <c r="AP5300" s="2"/>
      <c r="AQ5300" s="2"/>
      <c r="AR5300" s="2"/>
      <c r="AS5300" s="2"/>
      <c r="AT5300" s="2"/>
      <c r="AU5300" s="2"/>
      <c r="AV5300" s="2"/>
      <c r="AW5300" s="2"/>
      <c r="AX5300" s="2"/>
      <c r="AY5300" s="2"/>
      <c r="AZ5300" s="2"/>
      <c r="BA5300" s="2"/>
      <c r="BB5300" s="2"/>
      <c r="BC5300" s="2"/>
      <c r="BD5300" s="2"/>
      <c r="BE5300" s="2"/>
      <c r="BF5300" s="2"/>
      <c r="BG5300" s="2"/>
      <c r="BH5300" s="2"/>
      <c r="BI5300" s="2"/>
      <c r="BJ5300" s="2"/>
      <c r="BK5300" s="2"/>
      <c r="BL5300" s="2"/>
      <c r="BM5300" s="2"/>
      <c r="BN5300" s="2"/>
      <c r="BO5300" s="2"/>
      <c r="BP5300" s="2"/>
      <c r="BQ5300" s="2"/>
      <c r="BR5300" s="2"/>
      <c r="BS5300" s="2"/>
      <c r="BT5300" s="2"/>
      <c r="BU5300" s="2"/>
      <c r="BV5300" s="2"/>
      <c r="BW5300" s="2"/>
      <c r="BX5300" s="2"/>
      <c r="BY5300" s="2"/>
      <c r="BZ5300" s="2"/>
      <c r="CA5300" s="2"/>
      <c r="CB5300" s="2"/>
      <c r="CC5300" s="2"/>
      <c r="CD5300" s="2"/>
      <c r="CE5300" s="2"/>
      <c r="CF5300" s="2"/>
      <c r="CG5300" s="2"/>
      <c r="CH5300" s="2"/>
      <c r="CI5300" s="2"/>
      <c r="CJ5300" s="2"/>
      <c r="CK5300" s="2"/>
      <c r="CL5300" s="2"/>
      <c r="CM5300" s="2"/>
      <c r="CN5300" s="2"/>
      <c r="CO5300" s="2"/>
      <c r="CP5300" s="2"/>
      <c r="CQ5300" s="2"/>
      <c r="CR5300" s="2"/>
      <c r="CS5300" s="2"/>
      <c r="CT5300" s="2"/>
      <c r="CU5300" s="2"/>
      <c r="CV5300" s="2"/>
      <c r="CW5300" s="2"/>
      <c r="CX5300" s="2"/>
      <c r="CY5300" s="2"/>
      <c r="CZ5300" s="2"/>
      <c r="DA5300" s="2"/>
      <c r="DB5300" s="2"/>
      <c r="DC5300" s="2"/>
      <c r="DD5300" s="2"/>
      <c r="DE5300" s="2"/>
      <c r="DF5300" s="2"/>
      <c r="DG5300" s="2"/>
      <c r="DH5300" s="2"/>
      <c r="DI5300" s="2"/>
      <c r="DJ5300" s="2"/>
      <c r="DK5300" s="2"/>
      <c r="DL5300" s="2"/>
      <c r="DM5300" s="2"/>
      <c r="DN5300" s="2"/>
      <c r="DO5300" s="2"/>
      <c r="DP5300" s="2"/>
      <c r="DQ5300" s="2"/>
      <c r="DR5300" s="2"/>
      <c r="DS5300" s="2"/>
      <c r="DT5300" s="2"/>
      <c r="DU5300" s="2"/>
      <c r="DV5300" s="2"/>
      <c r="DW5300" s="2"/>
      <c r="DX5300" s="2"/>
      <c r="DY5300" s="2"/>
      <c r="DZ5300" s="2"/>
      <c r="EA5300" s="2"/>
      <c r="EB5300" s="2"/>
      <c r="EC5300" s="2"/>
      <c r="ED5300" s="2"/>
      <c r="EE5300" s="2"/>
      <c r="EF5300" s="2"/>
      <c r="EG5300" s="2"/>
      <c r="EH5300" s="2"/>
      <c r="EI5300" s="2"/>
      <c r="EJ5300" s="2"/>
      <c r="EK5300" s="2"/>
      <c r="EL5300" s="2"/>
      <c r="EM5300" s="2"/>
      <c r="EN5300" s="2"/>
      <c r="EO5300" s="2"/>
      <c r="EP5300" s="2"/>
      <c r="EQ5300" s="2"/>
      <c r="ER5300" s="2"/>
      <c r="ES5300" s="2"/>
      <c r="ET5300" s="2"/>
      <c r="EU5300" s="2"/>
      <c r="EV5300" s="2"/>
      <c r="EW5300" s="2"/>
      <c r="EX5300" s="2"/>
      <c r="EY5300" s="2"/>
      <c r="EZ5300" s="2"/>
      <c r="FA5300" s="2"/>
      <c r="FB5300" s="2"/>
      <c r="FC5300" s="2"/>
      <c r="FD5300" s="2"/>
      <c r="FE5300" s="2"/>
      <c r="FF5300" s="2"/>
      <c r="FG5300" s="2"/>
      <c r="FH5300" s="2"/>
      <c r="FI5300" s="2"/>
      <c r="FJ5300" s="2"/>
      <c r="FK5300" s="2"/>
      <c r="FL5300" s="2"/>
      <c r="FM5300" s="2"/>
      <c r="FN5300" s="2"/>
      <c r="FO5300" s="2"/>
      <c r="FP5300" s="2"/>
      <c r="FQ5300" s="2"/>
      <c r="FR5300" s="2"/>
      <c r="FS5300" s="2"/>
      <c r="FT5300" s="2"/>
      <c r="FU5300" s="2"/>
      <c r="FV5300" s="2"/>
      <c r="FW5300" s="2"/>
      <c r="FX5300" s="2"/>
      <c r="FY5300" s="2"/>
      <c r="FZ5300" s="2"/>
      <c r="GA5300" s="2"/>
      <c r="GB5300" s="2"/>
      <c r="GC5300" s="2"/>
      <c r="GD5300" s="2"/>
      <c r="GE5300" s="2"/>
      <c r="GF5300" s="2"/>
      <c r="GG5300" s="2"/>
      <c r="GH5300" s="2"/>
      <c r="GI5300" s="2"/>
      <c r="GJ5300" s="2"/>
      <c r="GK5300" s="2"/>
      <c r="GL5300" s="2"/>
      <c r="GM5300" s="2"/>
      <c r="GN5300" s="2"/>
      <c r="GO5300" s="2"/>
      <c r="GP5300" s="2"/>
      <c r="GQ5300" s="2"/>
      <c r="GR5300" s="2"/>
      <c r="GS5300" s="2"/>
      <c r="GT5300" s="2"/>
      <c r="GU5300" s="2"/>
      <c r="GV5300" s="2"/>
      <c r="GW5300" s="2"/>
      <c r="GX5300" s="2"/>
      <c r="GY5300" s="2"/>
      <c r="GZ5300" s="2"/>
      <c r="HA5300" s="2"/>
      <c r="HB5300" s="2"/>
      <c r="HC5300" s="2"/>
      <c r="HD5300" s="2"/>
      <c r="HE5300" s="2"/>
      <c r="HF5300" s="2"/>
      <c r="HG5300" s="2"/>
      <c r="HH5300" s="2"/>
      <c r="HI5300" s="2"/>
      <c r="HJ5300" s="2"/>
      <c r="HK5300" s="2"/>
      <c r="HL5300" s="2"/>
      <c r="HM5300" s="2"/>
      <c r="HN5300" s="2"/>
      <c r="HO5300" s="2"/>
      <c r="HP5300" s="2"/>
      <c r="HQ5300" s="2"/>
      <c r="HR5300" s="2"/>
      <c r="HS5300" s="2"/>
      <c r="HT5300" s="2"/>
      <c r="HU5300" s="2"/>
      <c r="HV5300" s="2"/>
      <c r="HW5300" s="2"/>
      <c r="HX5300" s="2"/>
      <c r="HY5300" s="2"/>
      <c r="HZ5300" s="2"/>
      <c r="IA5300" s="2"/>
      <c r="IB5300" s="2"/>
      <c r="IC5300" s="2"/>
      <c r="ID5300" s="2"/>
      <c r="IE5300" s="2"/>
      <c r="IF5300" s="2"/>
      <c r="IG5300" s="2"/>
      <c r="IH5300" s="2"/>
      <c r="II5300" s="2"/>
      <c r="IJ5300" s="2"/>
      <c r="IK5300" s="2"/>
      <c r="IL5300" s="2"/>
      <c r="IM5300" s="2"/>
      <c r="IN5300" s="2"/>
      <c r="IO5300" s="2"/>
      <c r="IP5300" s="2"/>
      <c r="IQ5300" s="2"/>
      <c r="IR5300" s="2"/>
      <c r="IS5300" s="2"/>
      <c r="IT5300" s="2"/>
      <c r="IU5300" s="2"/>
      <c r="IV5300" s="2"/>
    </row>
    <row r="5301" spans="1:256" s="51" customFormat="1">
      <c r="A5301" s="52"/>
      <c r="B5301" s="52">
        <v>0</v>
      </c>
      <c r="C5301" s="53"/>
      <c r="D5301" s="100">
        <v>1991</v>
      </c>
      <c r="E5301" s="139">
        <v>0</v>
      </c>
      <c r="F5301" s="139">
        <v>0</v>
      </c>
      <c r="G5301" s="139">
        <v>0</v>
      </c>
      <c r="H5301" s="139">
        <v>0</v>
      </c>
      <c r="I5301" s="139">
        <v>0</v>
      </c>
      <c r="J5301" s="139">
        <v>0</v>
      </c>
      <c r="K5301" s="139">
        <v>0</v>
      </c>
      <c r="L5301" s="139">
        <v>0</v>
      </c>
      <c r="M5301" s="139">
        <v>0</v>
      </c>
      <c r="N5301" s="44">
        <v>0</v>
      </c>
      <c r="O5301" s="2"/>
      <c r="P5301" s="139">
        <v>0</v>
      </c>
      <c r="AI5301" s="2"/>
      <c r="AJ5301" s="2"/>
      <c r="AK5301" s="2"/>
      <c r="AL5301" s="2"/>
      <c r="AM5301" s="2"/>
      <c r="AN5301" s="2"/>
      <c r="AO5301" s="2"/>
      <c r="AP5301" s="2"/>
      <c r="AQ5301" s="2"/>
      <c r="AR5301" s="2"/>
      <c r="AS5301" s="2"/>
      <c r="AT5301" s="2"/>
      <c r="AU5301" s="2"/>
      <c r="AV5301" s="2"/>
      <c r="AW5301" s="2"/>
      <c r="AX5301" s="2"/>
      <c r="AY5301" s="2"/>
      <c r="AZ5301" s="2"/>
      <c r="BA5301" s="2"/>
      <c r="BB5301" s="2"/>
      <c r="BC5301" s="2"/>
      <c r="BD5301" s="2"/>
      <c r="BE5301" s="2"/>
      <c r="BF5301" s="2"/>
      <c r="BG5301" s="2"/>
      <c r="BH5301" s="2"/>
      <c r="BI5301" s="2"/>
      <c r="BJ5301" s="2"/>
      <c r="BK5301" s="2"/>
      <c r="BL5301" s="2"/>
      <c r="BM5301" s="2"/>
      <c r="BN5301" s="2"/>
      <c r="BO5301" s="2"/>
      <c r="BP5301" s="2"/>
      <c r="BQ5301" s="2"/>
      <c r="BR5301" s="2"/>
      <c r="BS5301" s="2"/>
      <c r="BT5301" s="2"/>
      <c r="BU5301" s="2"/>
      <c r="BV5301" s="2"/>
      <c r="BW5301" s="2"/>
      <c r="BX5301" s="2"/>
      <c r="BY5301" s="2"/>
      <c r="BZ5301" s="2"/>
      <c r="CA5301" s="2"/>
      <c r="CB5301" s="2"/>
      <c r="CC5301" s="2"/>
      <c r="CD5301" s="2"/>
      <c r="CE5301" s="2"/>
      <c r="CF5301" s="2"/>
      <c r="CG5301" s="2"/>
      <c r="CH5301" s="2"/>
      <c r="CI5301" s="2"/>
      <c r="CJ5301" s="2"/>
      <c r="CK5301" s="2"/>
      <c r="CL5301" s="2"/>
      <c r="CM5301" s="2"/>
      <c r="CN5301" s="2"/>
      <c r="CO5301" s="2"/>
      <c r="CP5301" s="2"/>
      <c r="CQ5301" s="2"/>
      <c r="CR5301" s="2"/>
      <c r="CS5301" s="2"/>
      <c r="CT5301" s="2"/>
      <c r="CU5301" s="2"/>
      <c r="CV5301" s="2"/>
      <c r="CW5301" s="2"/>
      <c r="CX5301" s="2"/>
      <c r="CY5301" s="2"/>
      <c r="CZ5301" s="2"/>
      <c r="DA5301" s="2"/>
      <c r="DB5301" s="2"/>
      <c r="DC5301" s="2"/>
      <c r="DD5301" s="2"/>
      <c r="DE5301" s="2"/>
      <c r="DF5301" s="2"/>
      <c r="DG5301" s="2"/>
      <c r="DH5301" s="2"/>
      <c r="DI5301" s="2"/>
      <c r="DJ5301" s="2"/>
      <c r="DK5301" s="2"/>
      <c r="DL5301" s="2"/>
      <c r="DM5301" s="2"/>
      <c r="DN5301" s="2"/>
      <c r="DO5301" s="2"/>
      <c r="DP5301" s="2"/>
      <c r="DQ5301" s="2"/>
      <c r="DR5301" s="2"/>
      <c r="DS5301" s="2"/>
      <c r="DT5301" s="2"/>
      <c r="DU5301" s="2"/>
      <c r="DV5301" s="2"/>
      <c r="DW5301" s="2"/>
      <c r="DX5301" s="2"/>
      <c r="DY5301" s="2"/>
      <c r="DZ5301" s="2"/>
      <c r="EA5301" s="2"/>
      <c r="EB5301" s="2"/>
      <c r="EC5301" s="2"/>
      <c r="ED5301" s="2"/>
      <c r="EE5301" s="2"/>
      <c r="EF5301" s="2"/>
      <c r="EG5301" s="2"/>
      <c r="EH5301" s="2"/>
      <c r="EI5301" s="2"/>
      <c r="EJ5301" s="2"/>
      <c r="EK5301" s="2"/>
      <c r="EL5301" s="2"/>
      <c r="EM5301" s="2"/>
      <c r="EN5301" s="2"/>
      <c r="EO5301" s="2"/>
      <c r="EP5301" s="2"/>
      <c r="EQ5301" s="2"/>
      <c r="ER5301" s="2"/>
      <c r="ES5301" s="2"/>
      <c r="ET5301" s="2"/>
      <c r="EU5301" s="2"/>
      <c r="EV5301" s="2"/>
      <c r="EW5301" s="2"/>
      <c r="EX5301" s="2"/>
      <c r="EY5301" s="2"/>
      <c r="EZ5301" s="2"/>
      <c r="FA5301" s="2"/>
      <c r="FB5301" s="2"/>
      <c r="FC5301" s="2"/>
      <c r="FD5301" s="2"/>
      <c r="FE5301" s="2"/>
      <c r="FF5301" s="2"/>
      <c r="FG5301" s="2"/>
      <c r="FH5301" s="2"/>
      <c r="FI5301" s="2"/>
      <c r="FJ5301" s="2"/>
      <c r="FK5301" s="2"/>
      <c r="FL5301" s="2"/>
      <c r="FM5301" s="2"/>
      <c r="FN5301" s="2"/>
      <c r="FO5301" s="2"/>
      <c r="FP5301" s="2"/>
      <c r="FQ5301" s="2"/>
      <c r="FR5301" s="2"/>
      <c r="FS5301" s="2"/>
      <c r="FT5301" s="2"/>
      <c r="FU5301" s="2"/>
      <c r="FV5301" s="2"/>
      <c r="FW5301" s="2"/>
      <c r="FX5301" s="2"/>
      <c r="FY5301" s="2"/>
      <c r="FZ5301" s="2"/>
      <c r="GA5301" s="2"/>
      <c r="GB5301" s="2"/>
      <c r="GC5301" s="2"/>
      <c r="GD5301" s="2"/>
      <c r="GE5301" s="2"/>
      <c r="GF5301" s="2"/>
      <c r="GG5301" s="2"/>
      <c r="GH5301" s="2"/>
      <c r="GI5301" s="2"/>
      <c r="GJ5301" s="2"/>
      <c r="GK5301" s="2"/>
      <c r="GL5301" s="2"/>
      <c r="GM5301" s="2"/>
      <c r="GN5301" s="2"/>
      <c r="GO5301" s="2"/>
      <c r="GP5301" s="2"/>
      <c r="GQ5301" s="2"/>
      <c r="GR5301" s="2"/>
      <c r="GS5301" s="2"/>
      <c r="GT5301" s="2"/>
      <c r="GU5301" s="2"/>
      <c r="GV5301" s="2"/>
      <c r="GW5301" s="2"/>
      <c r="GX5301" s="2"/>
      <c r="GY5301" s="2"/>
      <c r="GZ5301" s="2"/>
      <c r="HA5301" s="2"/>
      <c r="HB5301" s="2"/>
      <c r="HC5301" s="2"/>
      <c r="HD5301" s="2"/>
      <c r="HE5301" s="2"/>
      <c r="HF5301" s="2"/>
      <c r="HG5301" s="2"/>
      <c r="HH5301" s="2"/>
      <c r="HI5301" s="2"/>
      <c r="HJ5301" s="2"/>
      <c r="HK5301" s="2"/>
      <c r="HL5301" s="2"/>
      <c r="HM5301" s="2"/>
      <c r="HN5301" s="2"/>
      <c r="HO5301" s="2"/>
      <c r="HP5301" s="2"/>
      <c r="HQ5301" s="2"/>
      <c r="HR5301" s="2"/>
      <c r="HS5301" s="2"/>
      <c r="HT5301" s="2"/>
      <c r="HU5301" s="2"/>
      <c r="HV5301" s="2"/>
      <c r="HW5301" s="2"/>
      <c r="HX5301" s="2"/>
      <c r="HY5301" s="2"/>
      <c r="HZ5301" s="2"/>
      <c r="IA5301" s="2"/>
      <c r="IB5301" s="2"/>
      <c r="IC5301" s="2"/>
      <c r="ID5301" s="2"/>
      <c r="IE5301" s="2"/>
      <c r="IF5301" s="2"/>
      <c r="IG5301" s="2"/>
      <c r="IH5301" s="2"/>
      <c r="II5301" s="2"/>
      <c r="IJ5301" s="2"/>
      <c r="IK5301" s="2"/>
      <c r="IL5301" s="2"/>
      <c r="IM5301" s="2"/>
      <c r="IN5301" s="2"/>
      <c r="IO5301" s="2"/>
      <c r="IP5301" s="2"/>
      <c r="IQ5301" s="2"/>
      <c r="IR5301" s="2"/>
      <c r="IS5301" s="2"/>
      <c r="IT5301" s="2"/>
      <c r="IU5301" s="2"/>
      <c r="IV5301" s="2"/>
    </row>
    <row r="5302" spans="1:256" s="51" customFormat="1">
      <c r="A5302" s="52"/>
      <c r="B5302" s="52">
        <v>0</v>
      </c>
      <c r="C5302" s="53"/>
      <c r="D5302" s="100">
        <v>1992</v>
      </c>
      <c r="E5302" s="139">
        <v>0</v>
      </c>
      <c r="F5302" s="139">
        <v>0</v>
      </c>
      <c r="G5302" s="139">
        <v>0</v>
      </c>
      <c r="H5302" s="139">
        <v>0</v>
      </c>
      <c r="I5302" s="139">
        <v>0</v>
      </c>
      <c r="J5302" s="139">
        <v>0</v>
      </c>
      <c r="K5302" s="139">
        <v>0</v>
      </c>
      <c r="L5302" s="139">
        <v>0</v>
      </c>
      <c r="M5302" s="139">
        <v>0</v>
      </c>
      <c r="N5302" s="44">
        <v>0</v>
      </c>
      <c r="O5302" s="2"/>
      <c r="P5302" s="139">
        <v>0</v>
      </c>
      <c r="AI5302" s="2"/>
      <c r="AJ5302" s="2"/>
      <c r="AK5302" s="2"/>
      <c r="AL5302" s="2"/>
      <c r="AM5302" s="2"/>
      <c r="AN5302" s="2"/>
      <c r="AO5302" s="2"/>
      <c r="AP5302" s="2"/>
      <c r="AQ5302" s="2"/>
      <c r="AR5302" s="2"/>
      <c r="AS5302" s="2"/>
      <c r="AT5302" s="2"/>
      <c r="AU5302" s="2"/>
      <c r="AV5302" s="2"/>
      <c r="AW5302" s="2"/>
      <c r="AX5302" s="2"/>
      <c r="AY5302" s="2"/>
      <c r="AZ5302" s="2"/>
      <c r="BA5302" s="2"/>
      <c r="BB5302" s="2"/>
      <c r="BC5302" s="2"/>
      <c r="BD5302" s="2"/>
      <c r="BE5302" s="2"/>
      <c r="BF5302" s="2"/>
      <c r="BG5302" s="2"/>
      <c r="BH5302" s="2"/>
      <c r="BI5302" s="2"/>
      <c r="BJ5302" s="2"/>
      <c r="BK5302" s="2"/>
      <c r="BL5302" s="2"/>
      <c r="BM5302" s="2"/>
      <c r="BN5302" s="2"/>
      <c r="BO5302" s="2"/>
      <c r="BP5302" s="2"/>
      <c r="BQ5302" s="2"/>
      <c r="BR5302" s="2"/>
      <c r="BS5302" s="2"/>
      <c r="BT5302" s="2"/>
      <c r="BU5302" s="2"/>
      <c r="BV5302" s="2"/>
      <c r="BW5302" s="2"/>
      <c r="BX5302" s="2"/>
      <c r="BY5302" s="2"/>
      <c r="BZ5302" s="2"/>
      <c r="CA5302" s="2"/>
      <c r="CB5302" s="2"/>
      <c r="CC5302" s="2"/>
      <c r="CD5302" s="2"/>
      <c r="CE5302" s="2"/>
      <c r="CF5302" s="2"/>
      <c r="CG5302" s="2"/>
      <c r="CH5302" s="2"/>
      <c r="CI5302" s="2"/>
      <c r="CJ5302" s="2"/>
      <c r="CK5302" s="2"/>
      <c r="CL5302" s="2"/>
      <c r="CM5302" s="2"/>
      <c r="CN5302" s="2"/>
      <c r="CO5302" s="2"/>
      <c r="CP5302" s="2"/>
      <c r="CQ5302" s="2"/>
      <c r="CR5302" s="2"/>
      <c r="CS5302" s="2"/>
      <c r="CT5302" s="2"/>
      <c r="CU5302" s="2"/>
      <c r="CV5302" s="2"/>
      <c r="CW5302" s="2"/>
      <c r="CX5302" s="2"/>
      <c r="CY5302" s="2"/>
      <c r="CZ5302" s="2"/>
      <c r="DA5302" s="2"/>
      <c r="DB5302" s="2"/>
      <c r="DC5302" s="2"/>
      <c r="DD5302" s="2"/>
      <c r="DE5302" s="2"/>
      <c r="DF5302" s="2"/>
      <c r="DG5302" s="2"/>
      <c r="DH5302" s="2"/>
      <c r="DI5302" s="2"/>
      <c r="DJ5302" s="2"/>
      <c r="DK5302" s="2"/>
      <c r="DL5302" s="2"/>
      <c r="DM5302" s="2"/>
      <c r="DN5302" s="2"/>
      <c r="DO5302" s="2"/>
      <c r="DP5302" s="2"/>
      <c r="DQ5302" s="2"/>
      <c r="DR5302" s="2"/>
      <c r="DS5302" s="2"/>
      <c r="DT5302" s="2"/>
      <c r="DU5302" s="2"/>
      <c r="DV5302" s="2"/>
      <c r="DW5302" s="2"/>
      <c r="DX5302" s="2"/>
      <c r="DY5302" s="2"/>
      <c r="DZ5302" s="2"/>
      <c r="EA5302" s="2"/>
      <c r="EB5302" s="2"/>
      <c r="EC5302" s="2"/>
      <c r="ED5302" s="2"/>
      <c r="EE5302" s="2"/>
      <c r="EF5302" s="2"/>
      <c r="EG5302" s="2"/>
      <c r="EH5302" s="2"/>
      <c r="EI5302" s="2"/>
      <c r="EJ5302" s="2"/>
      <c r="EK5302" s="2"/>
      <c r="EL5302" s="2"/>
      <c r="EM5302" s="2"/>
      <c r="EN5302" s="2"/>
      <c r="EO5302" s="2"/>
      <c r="EP5302" s="2"/>
      <c r="EQ5302" s="2"/>
      <c r="ER5302" s="2"/>
      <c r="ES5302" s="2"/>
      <c r="ET5302" s="2"/>
      <c r="EU5302" s="2"/>
      <c r="EV5302" s="2"/>
      <c r="EW5302" s="2"/>
      <c r="EX5302" s="2"/>
      <c r="EY5302" s="2"/>
      <c r="EZ5302" s="2"/>
      <c r="FA5302" s="2"/>
      <c r="FB5302" s="2"/>
      <c r="FC5302" s="2"/>
      <c r="FD5302" s="2"/>
      <c r="FE5302" s="2"/>
      <c r="FF5302" s="2"/>
      <c r="FG5302" s="2"/>
      <c r="FH5302" s="2"/>
      <c r="FI5302" s="2"/>
      <c r="FJ5302" s="2"/>
      <c r="FK5302" s="2"/>
      <c r="FL5302" s="2"/>
      <c r="FM5302" s="2"/>
      <c r="FN5302" s="2"/>
      <c r="FO5302" s="2"/>
      <c r="FP5302" s="2"/>
      <c r="FQ5302" s="2"/>
      <c r="FR5302" s="2"/>
      <c r="FS5302" s="2"/>
      <c r="FT5302" s="2"/>
      <c r="FU5302" s="2"/>
      <c r="FV5302" s="2"/>
      <c r="FW5302" s="2"/>
      <c r="FX5302" s="2"/>
      <c r="FY5302" s="2"/>
      <c r="FZ5302" s="2"/>
      <c r="GA5302" s="2"/>
      <c r="GB5302" s="2"/>
      <c r="GC5302" s="2"/>
      <c r="GD5302" s="2"/>
      <c r="GE5302" s="2"/>
      <c r="GF5302" s="2"/>
      <c r="GG5302" s="2"/>
      <c r="GH5302" s="2"/>
      <c r="GI5302" s="2"/>
      <c r="GJ5302" s="2"/>
      <c r="GK5302" s="2"/>
      <c r="GL5302" s="2"/>
      <c r="GM5302" s="2"/>
      <c r="GN5302" s="2"/>
      <c r="GO5302" s="2"/>
      <c r="GP5302" s="2"/>
      <c r="GQ5302" s="2"/>
      <c r="GR5302" s="2"/>
      <c r="GS5302" s="2"/>
      <c r="GT5302" s="2"/>
      <c r="GU5302" s="2"/>
      <c r="GV5302" s="2"/>
      <c r="GW5302" s="2"/>
      <c r="GX5302" s="2"/>
      <c r="GY5302" s="2"/>
      <c r="GZ5302" s="2"/>
      <c r="HA5302" s="2"/>
      <c r="HB5302" s="2"/>
      <c r="HC5302" s="2"/>
      <c r="HD5302" s="2"/>
      <c r="HE5302" s="2"/>
      <c r="HF5302" s="2"/>
      <c r="HG5302" s="2"/>
      <c r="HH5302" s="2"/>
      <c r="HI5302" s="2"/>
      <c r="HJ5302" s="2"/>
      <c r="HK5302" s="2"/>
      <c r="HL5302" s="2"/>
      <c r="HM5302" s="2"/>
      <c r="HN5302" s="2"/>
      <c r="HO5302" s="2"/>
      <c r="HP5302" s="2"/>
      <c r="HQ5302" s="2"/>
      <c r="HR5302" s="2"/>
      <c r="HS5302" s="2"/>
      <c r="HT5302" s="2"/>
      <c r="HU5302" s="2"/>
      <c r="HV5302" s="2"/>
      <c r="HW5302" s="2"/>
      <c r="HX5302" s="2"/>
      <c r="HY5302" s="2"/>
      <c r="HZ5302" s="2"/>
      <c r="IA5302" s="2"/>
      <c r="IB5302" s="2"/>
      <c r="IC5302" s="2"/>
      <c r="ID5302" s="2"/>
      <c r="IE5302" s="2"/>
      <c r="IF5302" s="2"/>
      <c r="IG5302" s="2"/>
      <c r="IH5302" s="2"/>
      <c r="II5302" s="2"/>
      <c r="IJ5302" s="2"/>
      <c r="IK5302" s="2"/>
      <c r="IL5302" s="2"/>
      <c r="IM5302" s="2"/>
      <c r="IN5302" s="2"/>
      <c r="IO5302" s="2"/>
      <c r="IP5302" s="2"/>
      <c r="IQ5302" s="2"/>
      <c r="IR5302" s="2"/>
      <c r="IS5302" s="2"/>
      <c r="IT5302" s="2"/>
      <c r="IU5302" s="2"/>
      <c r="IV5302" s="2"/>
    </row>
    <row r="5303" spans="1:256" s="51" customFormat="1">
      <c r="A5303" s="52"/>
      <c r="B5303" s="52">
        <v>0</v>
      </c>
      <c r="C5303" s="53"/>
      <c r="D5303" s="100">
        <v>1993</v>
      </c>
      <c r="E5303" s="139">
        <v>0</v>
      </c>
      <c r="F5303" s="139">
        <v>0</v>
      </c>
      <c r="G5303" s="139">
        <v>0</v>
      </c>
      <c r="H5303" s="139">
        <v>0</v>
      </c>
      <c r="I5303" s="139">
        <v>0</v>
      </c>
      <c r="J5303" s="139">
        <v>0</v>
      </c>
      <c r="K5303" s="139">
        <v>0</v>
      </c>
      <c r="L5303" s="139">
        <v>0</v>
      </c>
      <c r="M5303" s="139">
        <v>0</v>
      </c>
      <c r="N5303" s="44">
        <v>0</v>
      </c>
      <c r="O5303" s="2"/>
      <c r="P5303" s="139">
        <v>0</v>
      </c>
      <c r="AI5303" s="2"/>
      <c r="AJ5303" s="2"/>
      <c r="AK5303" s="2"/>
      <c r="AL5303" s="2"/>
      <c r="AM5303" s="2"/>
      <c r="AN5303" s="2"/>
      <c r="AO5303" s="2"/>
      <c r="AP5303" s="2"/>
      <c r="AQ5303" s="2"/>
      <c r="AR5303" s="2"/>
      <c r="AS5303" s="2"/>
      <c r="AT5303" s="2"/>
      <c r="AU5303" s="2"/>
      <c r="AV5303" s="2"/>
      <c r="AW5303" s="2"/>
      <c r="AX5303" s="2"/>
      <c r="AY5303" s="2"/>
      <c r="AZ5303" s="2"/>
      <c r="BA5303" s="2"/>
      <c r="BB5303" s="2"/>
      <c r="BC5303" s="2"/>
      <c r="BD5303" s="2"/>
      <c r="BE5303" s="2"/>
      <c r="BF5303" s="2"/>
      <c r="BG5303" s="2"/>
      <c r="BH5303" s="2"/>
      <c r="BI5303" s="2"/>
      <c r="BJ5303" s="2"/>
      <c r="BK5303" s="2"/>
      <c r="BL5303" s="2"/>
      <c r="BM5303" s="2"/>
      <c r="BN5303" s="2"/>
      <c r="BO5303" s="2"/>
      <c r="BP5303" s="2"/>
      <c r="BQ5303" s="2"/>
      <c r="BR5303" s="2"/>
      <c r="BS5303" s="2"/>
      <c r="BT5303" s="2"/>
      <c r="BU5303" s="2"/>
      <c r="BV5303" s="2"/>
      <c r="BW5303" s="2"/>
      <c r="BX5303" s="2"/>
      <c r="BY5303" s="2"/>
      <c r="BZ5303" s="2"/>
      <c r="CA5303" s="2"/>
      <c r="CB5303" s="2"/>
      <c r="CC5303" s="2"/>
      <c r="CD5303" s="2"/>
      <c r="CE5303" s="2"/>
      <c r="CF5303" s="2"/>
      <c r="CG5303" s="2"/>
      <c r="CH5303" s="2"/>
      <c r="CI5303" s="2"/>
      <c r="CJ5303" s="2"/>
      <c r="CK5303" s="2"/>
      <c r="CL5303" s="2"/>
      <c r="CM5303" s="2"/>
      <c r="CN5303" s="2"/>
      <c r="CO5303" s="2"/>
      <c r="CP5303" s="2"/>
      <c r="CQ5303" s="2"/>
      <c r="CR5303" s="2"/>
      <c r="CS5303" s="2"/>
      <c r="CT5303" s="2"/>
      <c r="CU5303" s="2"/>
      <c r="CV5303" s="2"/>
      <c r="CW5303" s="2"/>
      <c r="CX5303" s="2"/>
      <c r="CY5303" s="2"/>
      <c r="CZ5303" s="2"/>
      <c r="DA5303" s="2"/>
      <c r="DB5303" s="2"/>
      <c r="DC5303" s="2"/>
      <c r="DD5303" s="2"/>
      <c r="DE5303" s="2"/>
      <c r="DF5303" s="2"/>
      <c r="DG5303" s="2"/>
      <c r="DH5303" s="2"/>
      <c r="DI5303" s="2"/>
      <c r="DJ5303" s="2"/>
      <c r="DK5303" s="2"/>
      <c r="DL5303" s="2"/>
      <c r="DM5303" s="2"/>
      <c r="DN5303" s="2"/>
      <c r="DO5303" s="2"/>
      <c r="DP5303" s="2"/>
      <c r="DQ5303" s="2"/>
      <c r="DR5303" s="2"/>
      <c r="DS5303" s="2"/>
      <c r="DT5303" s="2"/>
      <c r="DU5303" s="2"/>
      <c r="DV5303" s="2"/>
      <c r="DW5303" s="2"/>
      <c r="DX5303" s="2"/>
      <c r="DY5303" s="2"/>
      <c r="DZ5303" s="2"/>
      <c r="EA5303" s="2"/>
      <c r="EB5303" s="2"/>
      <c r="EC5303" s="2"/>
      <c r="ED5303" s="2"/>
      <c r="EE5303" s="2"/>
      <c r="EF5303" s="2"/>
      <c r="EG5303" s="2"/>
      <c r="EH5303" s="2"/>
      <c r="EI5303" s="2"/>
      <c r="EJ5303" s="2"/>
      <c r="EK5303" s="2"/>
      <c r="EL5303" s="2"/>
      <c r="EM5303" s="2"/>
      <c r="EN5303" s="2"/>
      <c r="EO5303" s="2"/>
      <c r="EP5303" s="2"/>
      <c r="EQ5303" s="2"/>
      <c r="ER5303" s="2"/>
      <c r="ES5303" s="2"/>
      <c r="ET5303" s="2"/>
      <c r="EU5303" s="2"/>
      <c r="EV5303" s="2"/>
      <c r="EW5303" s="2"/>
      <c r="EX5303" s="2"/>
      <c r="EY5303" s="2"/>
      <c r="EZ5303" s="2"/>
      <c r="FA5303" s="2"/>
      <c r="FB5303" s="2"/>
      <c r="FC5303" s="2"/>
      <c r="FD5303" s="2"/>
      <c r="FE5303" s="2"/>
      <c r="FF5303" s="2"/>
      <c r="FG5303" s="2"/>
      <c r="FH5303" s="2"/>
      <c r="FI5303" s="2"/>
      <c r="FJ5303" s="2"/>
      <c r="FK5303" s="2"/>
      <c r="FL5303" s="2"/>
      <c r="FM5303" s="2"/>
      <c r="FN5303" s="2"/>
      <c r="FO5303" s="2"/>
      <c r="FP5303" s="2"/>
      <c r="FQ5303" s="2"/>
      <c r="FR5303" s="2"/>
      <c r="FS5303" s="2"/>
      <c r="FT5303" s="2"/>
      <c r="FU5303" s="2"/>
      <c r="FV5303" s="2"/>
      <c r="FW5303" s="2"/>
      <c r="FX5303" s="2"/>
      <c r="FY5303" s="2"/>
      <c r="FZ5303" s="2"/>
      <c r="GA5303" s="2"/>
      <c r="GB5303" s="2"/>
      <c r="GC5303" s="2"/>
      <c r="GD5303" s="2"/>
      <c r="GE5303" s="2"/>
      <c r="GF5303" s="2"/>
      <c r="GG5303" s="2"/>
      <c r="GH5303" s="2"/>
      <c r="GI5303" s="2"/>
      <c r="GJ5303" s="2"/>
      <c r="GK5303" s="2"/>
      <c r="GL5303" s="2"/>
      <c r="GM5303" s="2"/>
      <c r="GN5303" s="2"/>
      <c r="GO5303" s="2"/>
      <c r="GP5303" s="2"/>
      <c r="GQ5303" s="2"/>
      <c r="GR5303" s="2"/>
      <c r="GS5303" s="2"/>
      <c r="GT5303" s="2"/>
      <c r="GU5303" s="2"/>
      <c r="GV5303" s="2"/>
      <c r="GW5303" s="2"/>
      <c r="GX5303" s="2"/>
      <c r="GY5303" s="2"/>
      <c r="GZ5303" s="2"/>
      <c r="HA5303" s="2"/>
      <c r="HB5303" s="2"/>
      <c r="HC5303" s="2"/>
      <c r="HD5303" s="2"/>
      <c r="HE5303" s="2"/>
      <c r="HF5303" s="2"/>
      <c r="HG5303" s="2"/>
      <c r="HH5303" s="2"/>
      <c r="HI5303" s="2"/>
      <c r="HJ5303" s="2"/>
      <c r="HK5303" s="2"/>
      <c r="HL5303" s="2"/>
      <c r="HM5303" s="2"/>
      <c r="HN5303" s="2"/>
      <c r="HO5303" s="2"/>
      <c r="HP5303" s="2"/>
      <c r="HQ5303" s="2"/>
      <c r="HR5303" s="2"/>
      <c r="HS5303" s="2"/>
      <c r="HT5303" s="2"/>
      <c r="HU5303" s="2"/>
      <c r="HV5303" s="2"/>
      <c r="HW5303" s="2"/>
      <c r="HX5303" s="2"/>
      <c r="HY5303" s="2"/>
      <c r="HZ5303" s="2"/>
      <c r="IA5303" s="2"/>
      <c r="IB5303" s="2"/>
      <c r="IC5303" s="2"/>
      <c r="ID5303" s="2"/>
      <c r="IE5303" s="2"/>
      <c r="IF5303" s="2"/>
      <c r="IG5303" s="2"/>
      <c r="IH5303" s="2"/>
      <c r="II5303" s="2"/>
      <c r="IJ5303" s="2"/>
      <c r="IK5303" s="2"/>
      <c r="IL5303" s="2"/>
      <c r="IM5303" s="2"/>
      <c r="IN5303" s="2"/>
      <c r="IO5303" s="2"/>
      <c r="IP5303" s="2"/>
      <c r="IQ5303" s="2"/>
      <c r="IR5303" s="2"/>
      <c r="IS5303" s="2"/>
      <c r="IT5303" s="2"/>
      <c r="IU5303" s="2"/>
      <c r="IV5303" s="2"/>
    </row>
    <row r="5304" spans="1:256" s="51" customFormat="1">
      <c r="A5304" s="52"/>
      <c r="B5304" s="52">
        <v>0</v>
      </c>
      <c r="C5304" s="53"/>
      <c r="D5304" s="100">
        <v>1994</v>
      </c>
      <c r="E5304" s="139">
        <v>0</v>
      </c>
      <c r="F5304" s="139">
        <v>0</v>
      </c>
      <c r="G5304" s="139">
        <v>0</v>
      </c>
      <c r="H5304" s="139">
        <v>0</v>
      </c>
      <c r="I5304" s="139">
        <v>0</v>
      </c>
      <c r="J5304" s="139">
        <v>0</v>
      </c>
      <c r="K5304" s="139">
        <v>0</v>
      </c>
      <c r="L5304" s="139">
        <v>0</v>
      </c>
      <c r="M5304" s="139">
        <v>0</v>
      </c>
      <c r="N5304" s="44">
        <v>0</v>
      </c>
      <c r="O5304" s="2"/>
      <c r="P5304" s="139">
        <v>0</v>
      </c>
      <c r="AI5304" s="2"/>
      <c r="AJ5304" s="2"/>
      <c r="AK5304" s="2"/>
      <c r="AL5304" s="2"/>
      <c r="AM5304" s="2"/>
      <c r="AN5304" s="2"/>
      <c r="AO5304" s="2"/>
      <c r="AP5304" s="2"/>
      <c r="AQ5304" s="2"/>
      <c r="AR5304" s="2"/>
      <c r="AS5304" s="2"/>
      <c r="AT5304" s="2"/>
      <c r="AU5304" s="2"/>
      <c r="AV5304" s="2"/>
      <c r="AW5304" s="2"/>
      <c r="AX5304" s="2"/>
      <c r="AY5304" s="2"/>
      <c r="AZ5304" s="2"/>
      <c r="BA5304" s="2"/>
      <c r="BB5304" s="2"/>
      <c r="BC5304" s="2"/>
      <c r="BD5304" s="2"/>
      <c r="BE5304" s="2"/>
      <c r="BF5304" s="2"/>
      <c r="BG5304" s="2"/>
      <c r="BH5304" s="2"/>
      <c r="BI5304" s="2"/>
      <c r="BJ5304" s="2"/>
      <c r="BK5304" s="2"/>
      <c r="BL5304" s="2"/>
      <c r="BM5304" s="2"/>
      <c r="BN5304" s="2"/>
      <c r="BO5304" s="2"/>
      <c r="BP5304" s="2"/>
      <c r="BQ5304" s="2"/>
      <c r="BR5304" s="2"/>
      <c r="BS5304" s="2"/>
      <c r="BT5304" s="2"/>
      <c r="BU5304" s="2"/>
      <c r="BV5304" s="2"/>
      <c r="BW5304" s="2"/>
      <c r="BX5304" s="2"/>
      <c r="BY5304" s="2"/>
      <c r="BZ5304" s="2"/>
      <c r="CA5304" s="2"/>
      <c r="CB5304" s="2"/>
      <c r="CC5304" s="2"/>
      <c r="CD5304" s="2"/>
      <c r="CE5304" s="2"/>
      <c r="CF5304" s="2"/>
      <c r="CG5304" s="2"/>
      <c r="CH5304" s="2"/>
      <c r="CI5304" s="2"/>
      <c r="CJ5304" s="2"/>
      <c r="CK5304" s="2"/>
      <c r="CL5304" s="2"/>
      <c r="CM5304" s="2"/>
      <c r="CN5304" s="2"/>
      <c r="CO5304" s="2"/>
      <c r="CP5304" s="2"/>
      <c r="CQ5304" s="2"/>
      <c r="CR5304" s="2"/>
      <c r="CS5304" s="2"/>
      <c r="CT5304" s="2"/>
      <c r="CU5304" s="2"/>
      <c r="CV5304" s="2"/>
      <c r="CW5304" s="2"/>
      <c r="CX5304" s="2"/>
      <c r="CY5304" s="2"/>
      <c r="CZ5304" s="2"/>
      <c r="DA5304" s="2"/>
      <c r="DB5304" s="2"/>
      <c r="DC5304" s="2"/>
      <c r="DD5304" s="2"/>
      <c r="DE5304" s="2"/>
      <c r="DF5304" s="2"/>
      <c r="DG5304" s="2"/>
      <c r="DH5304" s="2"/>
      <c r="DI5304" s="2"/>
      <c r="DJ5304" s="2"/>
      <c r="DK5304" s="2"/>
      <c r="DL5304" s="2"/>
      <c r="DM5304" s="2"/>
      <c r="DN5304" s="2"/>
      <c r="DO5304" s="2"/>
      <c r="DP5304" s="2"/>
      <c r="DQ5304" s="2"/>
      <c r="DR5304" s="2"/>
      <c r="DS5304" s="2"/>
      <c r="DT5304" s="2"/>
      <c r="DU5304" s="2"/>
      <c r="DV5304" s="2"/>
      <c r="DW5304" s="2"/>
      <c r="DX5304" s="2"/>
      <c r="DY5304" s="2"/>
      <c r="DZ5304" s="2"/>
      <c r="EA5304" s="2"/>
      <c r="EB5304" s="2"/>
      <c r="EC5304" s="2"/>
      <c r="ED5304" s="2"/>
      <c r="EE5304" s="2"/>
      <c r="EF5304" s="2"/>
      <c r="EG5304" s="2"/>
      <c r="EH5304" s="2"/>
      <c r="EI5304" s="2"/>
      <c r="EJ5304" s="2"/>
      <c r="EK5304" s="2"/>
      <c r="EL5304" s="2"/>
      <c r="EM5304" s="2"/>
      <c r="EN5304" s="2"/>
      <c r="EO5304" s="2"/>
      <c r="EP5304" s="2"/>
      <c r="EQ5304" s="2"/>
      <c r="ER5304" s="2"/>
      <c r="ES5304" s="2"/>
      <c r="ET5304" s="2"/>
      <c r="EU5304" s="2"/>
      <c r="EV5304" s="2"/>
      <c r="EW5304" s="2"/>
      <c r="EX5304" s="2"/>
      <c r="EY5304" s="2"/>
      <c r="EZ5304" s="2"/>
      <c r="FA5304" s="2"/>
      <c r="FB5304" s="2"/>
      <c r="FC5304" s="2"/>
      <c r="FD5304" s="2"/>
      <c r="FE5304" s="2"/>
      <c r="FF5304" s="2"/>
      <c r="FG5304" s="2"/>
      <c r="FH5304" s="2"/>
      <c r="FI5304" s="2"/>
      <c r="FJ5304" s="2"/>
      <c r="FK5304" s="2"/>
      <c r="FL5304" s="2"/>
      <c r="FM5304" s="2"/>
      <c r="FN5304" s="2"/>
      <c r="FO5304" s="2"/>
      <c r="FP5304" s="2"/>
      <c r="FQ5304" s="2"/>
      <c r="FR5304" s="2"/>
      <c r="FS5304" s="2"/>
      <c r="FT5304" s="2"/>
      <c r="FU5304" s="2"/>
      <c r="FV5304" s="2"/>
      <c r="FW5304" s="2"/>
      <c r="FX5304" s="2"/>
      <c r="FY5304" s="2"/>
      <c r="FZ5304" s="2"/>
      <c r="GA5304" s="2"/>
      <c r="GB5304" s="2"/>
      <c r="GC5304" s="2"/>
      <c r="GD5304" s="2"/>
      <c r="GE5304" s="2"/>
      <c r="GF5304" s="2"/>
      <c r="GG5304" s="2"/>
      <c r="GH5304" s="2"/>
      <c r="GI5304" s="2"/>
      <c r="GJ5304" s="2"/>
      <c r="GK5304" s="2"/>
      <c r="GL5304" s="2"/>
      <c r="GM5304" s="2"/>
      <c r="GN5304" s="2"/>
      <c r="GO5304" s="2"/>
      <c r="GP5304" s="2"/>
      <c r="GQ5304" s="2"/>
      <c r="GR5304" s="2"/>
      <c r="GS5304" s="2"/>
      <c r="GT5304" s="2"/>
      <c r="GU5304" s="2"/>
      <c r="GV5304" s="2"/>
      <c r="GW5304" s="2"/>
      <c r="GX5304" s="2"/>
      <c r="GY5304" s="2"/>
      <c r="GZ5304" s="2"/>
      <c r="HA5304" s="2"/>
      <c r="HB5304" s="2"/>
      <c r="HC5304" s="2"/>
      <c r="HD5304" s="2"/>
      <c r="HE5304" s="2"/>
      <c r="HF5304" s="2"/>
      <c r="HG5304" s="2"/>
      <c r="HH5304" s="2"/>
      <c r="HI5304" s="2"/>
      <c r="HJ5304" s="2"/>
      <c r="HK5304" s="2"/>
      <c r="HL5304" s="2"/>
      <c r="HM5304" s="2"/>
      <c r="HN5304" s="2"/>
      <c r="HO5304" s="2"/>
      <c r="HP5304" s="2"/>
      <c r="HQ5304" s="2"/>
      <c r="HR5304" s="2"/>
      <c r="HS5304" s="2"/>
      <c r="HT5304" s="2"/>
      <c r="HU5304" s="2"/>
      <c r="HV5304" s="2"/>
      <c r="HW5304" s="2"/>
      <c r="HX5304" s="2"/>
      <c r="HY5304" s="2"/>
      <c r="HZ5304" s="2"/>
      <c r="IA5304" s="2"/>
      <c r="IB5304" s="2"/>
      <c r="IC5304" s="2"/>
      <c r="ID5304" s="2"/>
      <c r="IE5304" s="2"/>
      <c r="IF5304" s="2"/>
      <c r="IG5304" s="2"/>
      <c r="IH5304" s="2"/>
      <c r="II5304" s="2"/>
      <c r="IJ5304" s="2"/>
      <c r="IK5304" s="2"/>
      <c r="IL5304" s="2"/>
      <c r="IM5304" s="2"/>
      <c r="IN5304" s="2"/>
      <c r="IO5304" s="2"/>
      <c r="IP5304" s="2"/>
      <c r="IQ5304" s="2"/>
      <c r="IR5304" s="2"/>
      <c r="IS5304" s="2"/>
      <c r="IT5304" s="2"/>
      <c r="IU5304" s="2"/>
      <c r="IV5304" s="2"/>
    </row>
    <row r="5305" spans="1:256" s="51" customFormat="1">
      <c r="A5305" s="52"/>
      <c r="B5305" s="52">
        <v>0</v>
      </c>
      <c r="C5305" s="53"/>
      <c r="D5305" s="100">
        <v>1995</v>
      </c>
      <c r="E5305" s="139">
        <v>0</v>
      </c>
      <c r="F5305" s="139">
        <v>0</v>
      </c>
      <c r="G5305" s="139">
        <v>0</v>
      </c>
      <c r="H5305" s="139">
        <v>0</v>
      </c>
      <c r="I5305" s="139">
        <v>0</v>
      </c>
      <c r="J5305" s="139">
        <v>0</v>
      </c>
      <c r="K5305" s="139">
        <v>0</v>
      </c>
      <c r="L5305" s="139">
        <v>0</v>
      </c>
      <c r="M5305" s="139">
        <v>0</v>
      </c>
      <c r="N5305" s="44">
        <v>0</v>
      </c>
      <c r="O5305" s="2"/>
      <c r="P5305" s="139">
        <v>0</v>
      </c>
      <c r="AI5305" s="2"/>
      <c r="AJ5305" s="2"/>
      <c r="AK5305" s="2"/>
      <c r="AL5305" s="2"/>
      <c r="AM5305" s="2"/>
      <c r="AN5305" s="2"/>
      <c r="AO5305" s="2"/>
      <c r="AP5305" s="2"/>
      <c r="AQ5305" s="2"/>
      <c r="AR5305" s="2"/>
      <c r="AS5305" s="2"/>
      <c r="AT5305" s="2"/>
      <c r="AU5305" s="2"/>
      <c r="AV5305" s="2"/>
      <c r="AW5305" s="2"/>
      <c r="AX5305" s="2"/>
      <c r="AY5305" s="2"/>
      <c r="AZ5305" s="2"/>
      <c r="BA5305" s="2"/>
      <c r="BB5305" s="2"/>
      <c r="BC5305" s="2"/>
      <c r="BD5305" s="2"/>
      <c r="BE5305" s="2"/>
      <c r="BF5305" s="2"/>
      <c r="BG5305" s="2"/>
      <c r="BH5305" s="2"/>
      <c r="BI5305" s="2"/>
      <c r="BJ5305" s="2"/>
      <c r="BK5305" s="2"/>
      <c r="BL5305" s="2"/>
      <c r="BM5305" s="2"/>
      <c r="BN5305" s="2"/>
      <c r="BO5305" s="2"/>
      <c r="BP5305" s="2"/>
      <c r="BQ5305" s="2"/>
      <c r="BR5305" s="2"/>
      <c r="BS5305" s="2"/>
      <c r="BT5305" s="2"/>
      <c r="BU5305" s="2"/>
      <c r="BV5305" s="2"/>
      <c r="BW5305" s="2"/>
      <c r="BX5305" s="2"/>
      <c r="BY5305" s="2"/>
      <c r="BZ5305" s="2"/>
      <c r="CA5305" s="2"/>
      <c r="CB5305" s="2"/>
      <c r="CC5305" s="2"/>
      <c r="CD5305" s="2"/>
      <c r="CE5305" s="2"/>
      <c r="CF5305" s="2"/>
      <c r="CG5305" s="2"/>
      <c r="CH5305" s="2"/>
      <c r="CI5305" s="2"/>
      <c r="CJ5305" s="2"/>
      <c r="CK5305" s="2"/>
      <c r="CL5305" s="2"/>
      <c r="CM5305" s="2"/>
      <c r="CN5305" s="2"/>
      <c r="CO5305" s="2"/>
      <c r="CP5305" s="2"/>
      <c r="CQ5305" s="2"/>
      <c r="CR5305" s="2"/>
      <c r="CS5305" s="2"/>
      <c r="CT5305" s="2"/>
      <c r="CU5305" s="2"/>
      <c r="CV5305" s="2"/>
      <c r="CW5305" s="2"/>
      <c r="CX5305" s="2"/>
      <c r="CY5305" s="2"/>
      <c r="CZ5305" s="2"/>
      <c r="DA5305" s="2"/>
      <c r="DB5305" s="2"/>
      <c r="DC5305" s="2"/>
      <c r="DD5305" s="2"/>
      <c r="DE5305" s="2"/>
      <c r="DF5305" s="2"/>
      <c r="DG5305" s="2"/>
      <c r="DH5305" s="2"/>
      <c r="DI5305" s="2"/>
      <c r="DJ5305" s="2"/>
      <c r="DK5305" s="2"/>
      <c r="DL5305" s="2"/>
      <c r="DM5305" s="2"/>
      <c r="DN5305" s="2"/>
      <c r="DO5305" s="2"/>
      <c r="DP5305" s="2"/>
      <c r="DQ5305" s="2"/>
      <c r="DR5305" s="2"/>
      <c r="DS5305" s="2"/>
      <c r="DT5305" s="2"/>
      <c r="DU5305" s="2"/>
      <c r="DV5305" s="2"/>
      <c r="DW5305" s="2"/>
      <c r="DX5305" s="2"/>
      <c r="DY5305" s="2"/>
      <c r="DZ5305" s="2"/>
      <c r="EA5305" s="2"/>
      <c r="EB5305" s="2"/>
      <c r="EC5305" s="2"/>
      <c r="ED5305" s="2"/>
      <c r="EE5305" s="2"/>
      <c r="EF5305" s="2"/>
      <c r="EG5305" s="2"/>
      <c r="EH5305" s="2"/>
      <c r="EI5305" s="2"/>
      <c r="EJ5305" s="2"/>
      <c r="EK5305" s="2"/>
      <c r="EL5305" s="2"/>
      <c r="EM5305" s="2"/>
      <c r="EN5305" s="2"/>
      <c r="EO5305" s="2"/>
      <c r="EP5305" s="2"/>
      <c r="EQ5305" s="2"/>
      <c r="ER5305" s="2"/>
      <c r="ES5305" s="2"/>
      <c r="ET5305" s="2"/>
      <c r="EU5305" s="2"/>
      <c r="EV5305" s="2"/>
      <c r="EW5305" s="2"/>
      <c r="EX5305" s="2"/>
      <c r="EY5305" s="2"/>
      <c r="EZ5305" s="2"/>
      <c r="FA5305" s="2"/>
      <c r="FB5305" s="2"/>
      <c r="FC5305" s="2"/>
      <c r="FD5305" s="2"/>
      <c r="FE5305" s="2"/>
      <c r="FF5305" s="2"/>
      <c r="FG5305" s="2"/>
      <c r="FH5305" s="2"/>
      <c r="FI5305" s="2"/>
      <c r="FJ5305" s="2"/>
      <c r="FK5305" s="2"/>
      <c r="FL5305" s="2"/>
      <c r="FM5305" s="2"/>
      <c r="FN5305" s="2"/>
      <c r="FO5305" s="2"/>
      <c r="FP5305" s="2"/>
      <c r="FQ5305" s="2"/>
      <c r="FR5305" s="2"/>
      <c r="FS5305" s="2"/>
      <c r="FT5305" s="2"/>
      <c r="FU5305" s="2"/>
      <c r="FV5305" s="2"/>
      <c r="FW5305" s="2"/>
      <c r="FX5305" s="2"/>
      <c r="FY5305" s="2"/>
      <c r="FZ5305" s="2"/>
      <c r="GA5305" s="2"/>
      <c r="GB5305" s="2"/>
      <c r="GC5305" s="2"/>
      <c r="GD5305" s="2"/>
      <c r="GE5305" s="2"/>
      <c r="GF5305" s="2"/>
      <c r="GG5305" s="2"/>
      <c r="GH5305" s="2"/>
      <c r="GI5305" s="2"/>
      <c r="GJ5305" s="2"/>
      <c r="GK5305" s="2"/>
      <c r="GL5305" s="2"/>
      <c r="GM5305" s="2"/>
      <c r="GN5305" s="2"/>
      <c r="GO5305" s="2"/>
      <c r="GP5305" s="2"/>
      <c r="GQ5305" s="2"/>
      <c r="GR5305" s="2"/>
      <c r="GS5305" s="2"/>
      <c r="GT5305" s="2"/>
      <c r="GU5305" s="2"/>
      <c r="GV5305" s="2"/>
      <c r="GW5305" s="2"/>
      <c r="GX5305" s="2"/>
      <c r="GY5305" s="2"/>
      <c r="GZ5305" s="2"/>
      <c r="HA5305" s="2"/>
      <c r="HB5305" s="2"/>
      <c r="HC5305" s="2"/>
      <c r="HD5305" s="2"/>
      <c r="HE5305" s="2"/>
      <c r="HF5305" s="2"/>
      <c r="HG5305" s="2"/>
      <c r="HH5305" s="2"/>
      <c r="HI5305" s="2"/>
      <c r="HJ5305" s="2"/>
      <c r="HK5305" s="2"/>
      <c r="HL5305" s="2"/>
      <c r="HM5305" s="2"/>
      <c r="HN5305" s="2"/>
      <c r="HO5305" s="2"/>
      <c r="HP5305" s="2"/>
      <c r="HQ5305" s="2"/>
      <c r="HR5305" s="2"/>
      <c r="HS5305" s="2"/>
      <c r="HT5305" s="2"/>
      <c r="HU5305" s="2"/>
      <c r="HV5305" s="2"/>
      <c r="HW5305" s="2"/>
      <c r="HX5305" s="2"/>
      <c r="HY5305" s="2"/>
      <c r="HZ5305" s="2"/>
      <c r="IA5305" s="2"/>
      <c r="IB5305" s="2"/>
      <c r="IC5305" s="2"/>
      <c r="ID5305" s="2"/>
      <c r="IE5305" s="2"/>
      <c r="IF5305" s="2"/>
      <c r="IG5305" s="2"/>
      <c r="IH5305" s="2"/>
      <c r="II5305" s="2"/>
      <c r="IJ5305" s="2"/>
      <c r="IK5305" s="2"/>
      <c r="IL5305" s="2"/>
      <c r="IM5305" s="2"/>
      <c r="IN5305" s="2"/>
      <c r="IO5305" s="2"/>
      <c r="IP5305" s="2"/>
      <c r="IQ5305" s="2"/>
      <c r="IR5305" s="2"/>
      <c r="IS5305" s="2"/>
      <c r="IT5305" s="2"/>
      <c r="IU5305" s="2"/>
      <c r="IV5305" s="2"/>
    </row>
    <row r="5306" spans="1:256" s="51" customFormat="1">
      <c r="A5306" s="52"/>
      <c r="B5306" s="52">
        <v>0</v>
      </c>
      <c r="C5306" s="53"/>
      <c r="D5306" s="100">
        <v>1996</v>
      </c>
      <c r="E5306" s="139">
        <v>0</v>
      </c>
      <c r="F5306" s="139">
        <v>0</v>
      </c>
      <c r="G5306" s="139">
        <v>0</v>
      </c>
      <c r="H5306" s="139">
        <v>0</v>
      </c>
      <c r="I5306" s="139">
        <v>0</v>
      </c>
      <c r="J5306" s="139">
        <v>0</v>
      </c>
      <c r="K5306" s="139">
        <v>0</v>
      </c>
      <c r="L5306" s="139">
        <v>0</v>
      </c>
      <c r="M5306" s="139">
        <v>0</v>
      </c>
      <c r="N5306" s="44">
        <v>0</v>
      </c>
      <c r="O5306" s="2"/>
      <c r="P5306" s="139">
        <v>0</v>
      </c>
      <c r="AI5306" s="2"/>
      <c r="AJ5306" s="2"/>
      <c r="AK5306" s="2"/>
      <c r="AL5306" s="2"/>
      <c r="AM5306" s="2"/>
      <c r="AN5306" s="2"/>
      <c r="AO5306" s="2"/>
      <c r="AP5306" s="2"/>
      <c r="AQ5306" s="2"/>
      <c r="AR5306" s="2"/>
      <c r="AS5306" s="2"/>
      <c r="AT5306" s="2"/>
      <c r="AU5306" s="2"/>
      <c r="AV5306" s="2"/>
      <c r="AW5306" s="2"/>
      <c r="AX5306" s="2"/>
      <c r="AY5306" s="2"/>
      <c r="AZ5306" s="2"/>
      <c r="BA5306" s="2"/>
      <c r="BB5306" s="2"/>
      <c r="BC5306" s="2"/>
      <c r="BD5306" s="2"/>
      <c r="BE5306" s="2"/>
      <c r="BF5306" s="2"/>
      <c r="BG5306" s="2"/>
      <c r="BH5306" s="2"/>
      <c r="BI5306" s="2"/>
      <c r="BJ5306" s="2"/>
      <c r="BK5306" s="2"/>
      <c r="BL5306" s="2"/>
      <c r="BM5306" s="2"/>
      <c r="BN5306" s="2"/>
      <c r="BO5306" s="2"/>
      <c r="BP5306" s="2"/>
      <c r="BQ5306" s="2"/>
      <c r="BR5306" s="2"/>
      <c r="BS5306" s="2"/>
      <c r="BT5306" s="2"/>
      <c r="BU5306" s="2"/>
      <c r="BV5306" s="2"/>
      <c r="BW5306" s="2"/>
      <c r="BX5306" s="2"/>
      <c r="BY5306" s="2"/>
      <c r="BZ5306" s="2"/>
      <c r="CA5306" s="2"/>
      <c r="CB5306" s="2"/>
      <c r="CC5306" s="2"/>
      <c r="CD5306" s="2"/>
      <c r="CE5306" s="2"/>
      <c r="CF5306" s="2"/>
      <c r="CG5306" s="2"/>
      <c r="CH5306" s="2"/>
      <c r="CI5306" s="2"/>
      <c r="CJ5306" s="2"/>
      <c r="CK5306" s="2"/>
      <c r="CL5306" s="2"/>
      <c r="CM5306" s="2"/>
      <c r="CN5306" s="2"/>
      <c r="CO5306" s="2"/>
      <c r="CP5306" s="2"/>
      <c r="CQ5306" s="2"/>
      <c r="CR5306" s="2"/>
      <c r="CS5306" s="2"/>
      <c r="CT5306" s="2"/>
      <c r="CU5306" s="2"/>
      <c r="CV5306" s="2"/>
      <c r="CW5306" s="2"/>
      <c r="CX5306" s="2"/>
      <c r="CY5306" s="2"/>
      <c r="CZ5306" s="2"/>
      <c r="DA5306" s="2"/>
      <c r="DB5306" s="2"/>
      <c r="DC5306" s="2"/>
      <c r="DD5306" s="2"/>
      <c r="DE5306" s="2"/>
      <c r="DF5306" s="2"/>
      <c r="DG5306" s="2"/>
      <c r="DH5306" s="2"/>
      <c r="DI5306" s="2"/>
      <c r="DJ5306" s="2"/>
      <c r="DK5306" s="2"/>
      <c r="DL5306" s="2"/>
      <c r="DM5306" s="2"/>
      <c r="DN5306" s="2"/>
      <c r="DO5306" s="2"/>
      <c r="DP5306" s="2"/>
      <c r="DQ5306" s="2"/>
      <c r="DR5306" s="2"/>
      <c r="DS5306" s="2"/>
      <c r="DT5306" s="2"/>
      <c r="DU5306" s="2"/>
      <c r="DV5306" s="2"/>
      <c r="DW5306" s="2"/>
      <c r="DX5306" s="2"/>
      <c r="DY5306" s="2"/>
      <c r="DZ5306" s="2"/>
      <c r="EA5306" s="2"/>
      <c r="EB5306" s="2"/>
      <c r="EC5306" s="2"/>
      <c r="ED5306" s="2"/>
      <c r="EE5306" s="2"/>
      <c r="EF5306" s="2"/>
      <c r="EG5306" s="2"/>
      <c r="EH5306" s="2"/>
      <c r="EI5306" s="2"/>
      <c r="EJ5306" s="2"/>
      <c r="EK5306" s="2"/>
      <c r="EL5306" s="2"/>
      <c r="EM5306" s="2"/>
      <c r="EN5306" s="2"/>
      <c r="EO5306" s="2"/>
      <c r="EP5306" s="2"/>
      <c r="EQ5306" s="2"/>
      <c r="ER5306" s="2"/>
      <c r="ES5306" s="2"/>
      <c r="ET5306" s="2"/>
      <c r="EU5306" s="2"/>
      <c r="EV5306" s="2"/>
      <c r="EW5306" s="2"/>
      <c r="EX5306" s="2"/>
      <c r="EY5306" s="2"/>
      <c r="EZ5306" s="2"/>
      <c r="FA5306" s="2"/>
      <c r="FB5306" s="2"/>
      <c r="FC5306" s="2"/>
      <c r="FD5306" s="2"/>
      <c r="FE5306" s="2"/>
      <c r="FF5306" s="2"/>
      <c r="FG5306" s="2"/>
      <c r="FH5306" s="2"/>
      <c r="FI5306" s="2"/>
      <c r="FJ5306" s="2"/>
      <c r="FK5306" s="2"/>
      <c r="FL5306" s="2"/>
      <c r="FM5306" s="2"/>
      <c r="FN5306" s="2"/>
      <c r="FO5306" s="2"/>
      <c r="FP5306" s="2"/>
      <c r="FQ5306" s="2"/>
      <c r="FR5306" s="2"/>
      <c r="FS5306" s="2"/>
      <c r="FT5306" s="2"/>
      <c r="FU5306" s="2"/>
      <c r="FV5306" s="2"/>
      <c r="FW5306" s="2"/>
      <c r="FX5306" s="2"/>
      <c r="FY5306" s="2"/>
      <c r="FZ5306" s="2"/>
      <c r="GA5306" s="2"/>
      <c r="GB5306" s="2"/>
      <c r="GC5306" s="2"/>
      <c r="GD5306" s="2"/>
      <c r="GE5306" s="2"/>
      <c r="GF5306" s="2"/>
      <c r="GG5306" s="2"/>
      <c r="GH5306" s="2"/>
      <c r="GI5306" s="2"/>
      <c r="GJ5306" s="2"/>
      <c r="GK5306" s="2"/>
      <c r="GL5306" s="2"/>
      <c r="GM5306" s="2"/>
      <c r="GN5306" s="2"/>
      <c r="GO5306" s="2"/>
      <c r="GP5306" s="2"/>
      <c r="GQ5306" s="2"/>
      <c r="GR5306" s="2"/>
      <c r="GS5306" s="2"/>
      <c r="GT5306" s="2"/>
      <c r="GU5306" s="2"/>
      <c r="GV5306" s="2"/>
      <c r="GW5306" s="2"/>
      <c r="GX5306" s="2"/>
      <c r="GY5306" s="2"/>
      <c r="GZ5306" s="2"/>
      <c r="HA5306" s="2"/>
      <c r="HB5306" s="2"/>
      <c r="HC5306" s="2"/>
      <c r="HD5306" s="2"/>
      <c r="HE5306" s="2"/>
      <c r="HF5306" s="2"/>
      <c r="HG5306" s="2"/>
      <c r="HH5306" s="2"/>
      <c r="HI5306" s="2"/>
      <c r="HJ5306" s="2"/>
      <c r="HK5306" s="2"/>
      <c r="HL5306" s="2"/>
      <c r="HM5306" s="2"/>
      <c r="HN5306" s="2"/>
      <c r="HO5306" s="2"/>
      <c r="HP5306" s="2"/>
      <c r="HQ5306" s="2"/>
      <c r="HR5306" s="2"/>
      <c r="HS5306" s="2"/>
      <c r="HT5306" s="2"/>
      <c r="HU5306" s="2"/>
      <c r="HV5306" s="2"/>
      <c r="HW5306" s="2"/>
      <c r="HX5306" s="2"/>
      <c r="HY5306" s="2"/>
      <c r="HZ5306" s="2"/>
      <c r="IA5306" s="2"/>
      <c r="IB5306" s="2"/>
      <c r="IC5306" s="2"/>
      <c r="ID5306" s="2"/>
      <c r="IE5306" s="2"/>
      <c r="IF5306" s="2"/>
      <c r="IG5306" s="2"/>
      <c r="IH5306" s="2"/>
      <c r="II5306" s="2"/>
      <c r="IJ5306" s="2"/>
      <c r="IK5306" s="2"/>
      <c r="IL5306" s="2"/>
      <c r="IM5306" s="2"/>
      <c r="IN5306" s="2"/>
      <c r="IO5306" s="2"/>
      <c r="IP5306" s="2"/>
      <c r="IQ5306" s="2"/>
      <c r="IR5306" s="2"/>
      <c r="IS5306" s="2"/>
      <c r="IT5306" s="2"/>
      <c r="IU5306" s="2"/>
      <c r="IV5306" s="2"/>
    </row>
    <row r="5307" spans="1:256" s="51" customFormat="1">
      <c r="A5307" s="52"/>
      <c r="B5307" s="52">
        <v>0</v>
      </c>
      <c r="C5307" s="53"/>
      <c r="D5307" s="100">
        <v>1997</v>
      </c>
      <c r="E5307" s="139">
        <v>0</v>
      </c>
      <c r="F5307" s="139">
        <v>0</v>
      </c>
      <c r="G5307" s="139">
        <v>0</v>
      </c>
      <c r="H5307" s="139">
        <v>0</v>
      </c>
      <c r="I5307" s="139">
        <v>0</v>
      </c>
      <c r="J5307" s="139">
        <v>0</v>
      </c>
      <c r="K5307" s="139">
        <v>0</v>
      </c>
      <c r="L5307" s="139">
        <v>0</v>
      </c>
      <c r="M5307" s="139">
        <v>0</v>
      </c>
      <c r="N5307" s="44">
        <v>0</v>
      </c>
      <c r="O5307" s="2"/>
      <c r="P5307" s="139">
        <v>0</v>
      </c>
      <c r="AI5307" s="2"/>
      <c r="AJ5307" s="2"/>
      <c r="AK5307" s="2"/>
      <c r="AL5307" s="2"/>
      <c r="AM5307" s="2"/>
      <c r="AN5307" s="2"/>
      <c r="AO5307" s="2"/>
      <c r="AP5307" s="2"/>
      <c r="AQ5307" s="2"/>
      <c r="AR5307" s="2"/>
      <c r="AS5307" s="2"/>
      <c r="AT5307" s="2"/>
      <c r="AU5307" s="2"/>
      <c r="AV5307" s="2"/>
      <c r="AW5307" s="2"/>
      <c r="AX5307" s="2"/>
      <c r="AY5307" s="2"/>
      <c r="AZ5307" s="2"/>
      <c r="BA5307" s="2"/>
      <c r="BB5307" s="2"/>
      <c r="BC5307" s="2"/>
      <c r="BD5307" s="2"/>
      <c r="BE5307" s="2"/>
      <c r="BF5307" s="2"/>
      <c r="BG5307" s="2"/>
      <c r="BH5307" s="2"/>
      <c r="BI5307" s="2"/>
      <c r="BJ5307" s="2"/>
      <c r="BK5307" s="2"/>
      <c r="BL5307" s="2"/>
      <c r="BM5307" s="2"/>
      <c r="BN5307" s="2"/>
      <c r="BO5307" s="2"/>
      <c r="BP5307" s="2"/>
      <c r="BQ5307" s="2"/>
      <c r="BR5307" s="2"/>
      <c r="BS5307" s="2"/>
      <c r="BT5307" s="2"/>
      <c r="BU5307" s="2"/>
      <c r="BV5307" s="2"/>
      <c r="BW5307" s="2"/>
      <c r="BX5307" s="2"/>
      <c r="BY5307" s="2"/>
      <c r="BZ5307" s="2"/>
      <c r="CA5307" s="2"/>
      <c r="CB5307" s="2"/>
      <c r="CC5307" s="2"/>
      <c r="CD5307" s="2"/>
      <c r="CE5307" s="2"/>
      <c r="CF5307" s="2"/>
      <c r="CG5307" s="2"/>
      <c r="CH5307" s="2"/>
      <c r="CI5307" s="2"/>
      <c r="CJ5307" s="2"/>
      <c r="CK5307" s="2"/>
      <c r="CL5307" s="2"/>
      <c r="CM5307" s="2"/>
      <c r="CN5307" s="2"/>
      <c r="CO5307" s="2"/>
      <c r="CP5307" s="2"/>
      <c r="CQ5307" s="2"/>
      <c r="CR5307" s="2"/>
      <c r="CS5307" s="2"/>
      <c r="CT5307" s="2"/>
      <c r="CU5307" s="2"/>
      <c r="CV5307" s="2"/>
      <c r="CW5307" s="2"/>
      <c r="CX5307" s="2"/>
      <c r="CY5307" s="2"/>
      <c r="CZ5307" s="2"/>
      <c r="DA5307" s="2"/>
      <c r="DB5307" s="2"/>
      <c r="DC5307" s="2"/>
      <c r="DD5307" s="2"/>
      <c r="DE5307" s="2"/>
      <c r="DF5307" s="2"/>
      <c r="DG5307" s="2"/>
      <c r="DH5307" s="2"/>
      <c r="DI5307" s="2"/>
      <c r="DJ5307" s="2"/>
      <c r="DK5307" s="2"/>
      <c r="DL5307" s="2"/>
      <c r="DM5307" s="2"/>
      <c r="DN5307" s="2"/>
      <c r="DO5307" s="2"/>
      <c r="DP5307" s="2"/>
      <c r="DQ5307" s="2"/>
      <c r="DR5307" s="2"/>
      <c r="DS5307" s="2"/>
      <c r="DT5307" s="2"/>
      <c r="DU5307" s="2"/>
      <c r="DV5307" s="2"/>
      <c r="DW5307" s="2"/>
      <c r="DX5307" s="2"/>
      <c r="DY5307" s="2"/>
      <c r="DZ5307" s="2"/>
      <c r="EA5307" s="2"/>
      <c r="EB5307" s="2"/>
      <c r="EC5307" s="2"/>
      <c r="ED5307" s="2"/>
      <c r="EE5307" s="2"/>
      <c r="EF5307" s="2"/>
      <c r="EG5307" s="2"/>
      <c r="EH5307" s="2"/>
      <c r="EI5307" s="2"/>
      <c r="EJ5307" s="2"/>
      <c r="EK5307" s="2"/>
      <c r="EL5307" s="2"/>
      <c r="EM5307" s="2"/>
      <c r="EN5307" s="2"/>
      <c r="EO5307" s="2"/>
      <c r="EP5307" s="2"/>
      <c r="EQ5307" s="2"/>
      <c r="ER5307" s="2"/>
      <c r="ES5307" s="2"/>
      <c r="ET5307" s="2"/>
      <c r="EU5307" s="2"/>
      <c r="EV5307" s="2"/>
      <c r="EW5307" s="2"/>
      <c r="EX5307" s="2"/>
      <c r="EY5307" s="2"/>
      <c r="EZ5307" s="2"/>
      <c r="FA5307" s="2"/>
      <c r="FB5307" s="2"/>
      <c r="FC5307" s="2"/>
      <c r="FD5307" s="2"/>
      <c r="FE5307" s="2"/>
      <c r="FF5307" s="2"/>
      <c r="FG5307" s="2"/>
      <c r="FH5307" s="2"/>
      <c r="FI5307" s="2"/>
      <c r="FJ5307" s="2"/>
      <c r="FK5307" s="2"/>
      <c r="FL5307" s="2"/>
      <c r="FM5307" s="2"/>
      <c r="FN5307" s="2"/>
      <c r="FO5307" s="2"/>
      <c r="FP5307" s="2"/>
      <c r="FQ5307" s="2"/>
      <c r="FR5307" s="2"/>
      <c r="FS5307" s="2"/>
      <c r="FT5307" s="2"/>
      <c r="FU5307" s="2"/>
      <c r="FV5307" s="2"/>
      <c r="FW5307" s="2"/>
      <c r="FX5307" s="2"/>
      <c r="FY5307" s="2"/>
      <c r="FZ5307" s="2"/>
      <c r="GA5307" s="2"/>
      <c r="GB5307" s="2"/>
      <c r="GC5307" s="2"/>
      <c r="GD5307" s="2"/>
      <c r="GE5307" s="2"/>
      <c r="GF5307" s="2"/>
      <c r="GG5307" s="2"/>
      <c r="GH5307" s="2"/>
      <c r="GI5307" s="2"/>
      <c r="GJ5307" s="2"/>
      <c r="GK5307" s="2"/>
      <c r="GL5307" s="2"/>
      <c r="GM5307" s="2"/>
      <c r="GN5307" s="2"/>
      <c r="GO5307" s="2"/>
      <c r="GP5307" s="2"/>
      <c r="GQ5307" s="2"/>
      <c r="GR5307" s="2"/>
      <c r="GS5307" s="2"/>
      <c r="GT5307" s="2"/>
      <c r="GU5307" s="2"/>
      <c r="GV5307" s="2"/>
      <c r="GW5307" s="2"/>
      <c r="GX5307" s="2"/>
      <c r="GY5307" s="2"/>
      <c r="GZ5307" s="2"/>
      <c r="HA5307" s="2"/>
      <c r="HB5307" s="2"/>
      <c r="HC5307" s="2"/>
      <c r="HD5307" s="2"/>
      <c r="HE5307" s="2"/>
      <c r="HF5307" s="2"/>
      <c r="HG5307" s="2"/>
      <c r="HH5307" s="2"/>
      <c r="HI5307" s="2"/>
      <c r="HJ5307" s="2"/>
      <c r="HK5307" s="2"/>
      <c r="HL5307" s="2"/>
      <c r="HM5307" s="2"/>
      <c r="HN5307" s="2"/>
      <c r="HO5307" s="2"/>
      <c r="HP5307" s="2"/>
      <c r="HQ5307" s="2"/>
      <c r="HR5307" s="2"/>
      <c r="HS5307" s="2"/>
      <c r="HT5307" s="2"/>
      <c r="HU5307" s="2"/>
      <c r="HV5307" s="2"/>
      <c r="HW5307" s="2"/>
      <c r="HX5307" s="2"/>
      <c r="HY5307" s="2"/>
      <c r="HZ5307" s="2"/>
      <c r="IA5307" s="2"/>
      <c r="IB5307" s="2"/>
      <c r="IC5307" s="2"/>
      <c r="ID5307" s="2"/>
      <c r="IE5307" s="2"/>
      <c r="IF5307" s="2"/>
      <c r="IG5307" s="2"/>
      <c r="IH5307" s="2"/>
      <c r="II5307" s="2"/>
      <c r="IJ5307" s="2"/>
      <c r="IK5307" s="2"/>
      <c r="IL5307" s="2"/>
      <c r="IM5307" s="2"/>
      <c r="IN5307" s="2"/>
      <c r="IO5307" s="2"/>
      <c r="IP5307" s="2"/>
      <c r="IQ5307" s="2"/>
      <c r="IR5307" s="2"/>
      <c r="IS5307" s="2"/>
      <c r="IT5307" s="2"/>
      <c r="IU5307" s="2"/>
      <c r="IV5307" s="2"/>
    </row>
    <row r="5308" spans="1:256" s="51" customFormat="1">
      <c r="A5308" s="52"/>
      <c r="B5308" s="52">
        <v>0</v>
      </c>
      <c r="C5308" s="53"/>
      <c r="D5308" s="100">
        <v>1998</v>
      </c>
      <c r="E5308" s="139">
        <v>0</v>
      </c>
      <c r="F5308" s="139">
        <v>0</v>
      </c>
      <c r="G5308" s="139">
        <v>0</v>
      </c>
      <c r="H5308" s="139">
        <v>0</v>
      </c>
      <c r="I5308" s="139">
        <v>0</v>
      </c>
      <c r="J5308" s="139">
        <v>0</v>
      </c>
      <c r="K5308" s="139">
        <v>0</v>
      </c>
      <c r="L5308" s="139">
        <v>0</v>
      </c>
      <c r="M5308" s="139">
        <v>0</v>
      </c>
      <c r="N5308" s="44">
        <v>0</v>
      </c>
      <c r="O5308" s="2"/>
      <c r="P5308" s="139">
        <v>0</v>
      </c>
      <c r="AI5308" s="2"/>
      <c r="AJ5308" s="2"/>
      <c r="AK5308" s="2"/>
      <c r="AL5308" s="2"/>
      <c r="AM5308" s="2"/>
      <c r="AN5308" s="2"/>
      <c r="AO5308" s="2"/>
      <c r="AP5308" s="2"/>
      <c r="AQ5308" s="2"/>
      <c r="AR5308" s="2"/>
      <c r="AS5308" s="2"/>
      <c r="AT5308" s="2"/>
      <c r="AU5308" s="2"/>
      <c r="AV5308" s="2"/>
      <c r="AW5308" s="2"/>
      <c r="AX5308" s="2"/>
      <c r="AY5308" s="2"/>
      <c r="AZ5308" s="2"/>
      <c r="BA5308" s="2"/>
      <c r="BB5308" s="2"/>
      <c r="BC5308" s="2"/>
      <c r="BD5308" s="2"/>
      <c r="BE5308" s="2"/>
      <c r="BF5308" s="2"/>
      <c r="BG5308" s="2"/>
      <c r="BH5308" s="2"/>
      <c r="BI5308" s="2"/>
      <c r="BJ5308" s="2"/>
      <c r="BK5308" s="2"/>
      <c r="BL5308" s="2"/>
      <c r="BM5308" s="2"/>
      <c r="BN5308" s="2"/>
      <c r="BO5308" s="2"/>
      <c r="BP5308" s="2"/>
      <c r="BQ5308" s="2"/>
      <c r="BR5308" s="2"/>
      <c r="BS5308" s="2"/>
      <c r="BT5308" s="2"/>
      <c r="BU5308" s="2"/>
      <c r="BV5308" s="2"/>
      <c r="BW5308" s="2"/>
      <c r="BX5308" s="2"/>
      <c r="BY5308" s="2"/>
      <c r="BZ5308" s="2"/>
      <c r="CA5308" s="2"/>
      <c r="CB5308" s="2"/>
      <c r="CC5308" s="2"/>
      <c r="CD5308" s="2"/>
      <c r="CE5308" s="2"/>
      <c r="CF5308" s="2"/>
      <c r="CG5308" s="2"/>
      <c r="CH5308" s="2"/>
      <c r="CI5308" s="2"/>
      <c r="CJ5308" s="2"/>
      <c r="CK5308" s="2"/>
      <c r="CL5308" s="2"/>
      <c r="CM5308" s="2"/>
      <c r="CN5308" s="2"/>
      <c r="CO5308" s="2"/>
      <c r="CP5308" s="2"/>
      <c r="CQ5308" s="2"/>
      <c r="CR5308" s="2"/>
      <c r="CS5308" s="2"/>
      <c r="CT5308" s="2"/>
      <c r="CU5308" s="2"/>
      <c r="CV5308" s="2"/>
      <c r="CW5308" s="2"/>
      <c r="CX5308" s="2"/>
      <c r="CY5308" s="2"/>
      <c r="CZ5308" s="2"/>
      <c r="DA5308" s="2"/>
      <c r="DB5308" s="2"/>
      <c r="DC5308" s="2"/>
      <c r="DD5308" s="2"/>
      <c r="DE5308" s="2"/>
      <c r="DF5308" s="2"/>
      <c r="DG5308" s="2"/>
      <c r="DH5308" s="2"/>
      <c r="DI5308" s="2"/>
      <c r="DJ5308" s="2"/>
      <c r="DK5308" s="2"/>
      <c r="DL5308" s="2"/>
      <c r="DM5308" s="2"/>
      <c r="DN5308" s="2"/>
      <c r="DO5308" s="2"/>
      <c r="DP5308" s="2"/>
      <c r="DQ5308" s="2"/>
      <c r="DR5308" s="2"/>
      <c r="DS5308" s="2"/>
      <c r="DT5308" s="2"/>
      <c r="DU5308" s="2"/>
      <c r="DV5308" s="2"/>
      <c r="DW5308" s="2"/>
      <c r="DX5308" s="2"/>
      <c r="DY5308" s="2"/>
      <c r="DZ5308" s="2"/>
      <c r="EA5308" s="2"/>
      <c r="EB5308" s="2"/>
      <c r="EC5308" s="2"/>
      <c r="ED5308" s="2"/>
      <c r="EE5308" s="2"/>
      <c r="EF5308" s="2"/>
      <c r="EG5308" s="2"/>
      <c r="EH5308" s="2"/>
      <c r="EI5308" s="2"/>
      <c r="EJ5308" s="2"/>
      <c r="EK5308" s="2"/>
      <c r="EL5308" s="2"/>
      <c r="EM5308" s="2"/>
      <c r="EN5308" s="2"/>
      <c r="EO5308" s="2"/>
      <c r="EP5308" s="2"/>
      <c r="EQ5308" s="2"/>
      <c r="ER5308" s="2"/>
      <c r="ES5308" s="2"/>
      <c r="ET5308" s="2"/>
      <c r="EU5308" s="2"/>
      <c r="EV5308" s="2"/>
      <c r="EW5308" s="2"/>
      <c r="EX5308" s="2"/>
      <c r="EY5308" s="2"/>
      <c r="EZ5308" s="2"/>
      <c r="FA5308" s="2"/>
      <c r="FB5308" s="2"/>
      <c r="FC5308" s="2"/>
      <c r="FD5308" s="2"/>
      <c r="FE5308" s="2"/>
      <c r="FF5308" s="2"/>
      <c r="FG5308" s="2"/>
      <c r="FH5308" s="2"/>
      <c r="FI5308" s="2"/>
      <c r="FJ5308" s="2"/>
      <c r="FK5308" s="2"/>
      <c r="FL5308" s="2"/>
      <c r="FM5308" s="2"/>
      <c r="FN5308" s="2"/>
      <c r="FO5308" s="2"/>
      <c r="FP5308" s="2"/>
      <c r="FQ5308" s="2"/>
      <c r="FR5308" s="2"/>
      <c r="FS5308" s="2"/>
      <c r="FT5308" s="2"/>
      <c r="FU5308" s="2"/>
      <c r="FV5308" s="2"/>
      <c r="FW5308" s="2"/>
      <c r="FX5308" s="2"/>
      <c r="FY5308" s="2"/>
      <c r="FZ5308" s="2"/>
      <c r="GA5308" s="2"/>
      <c r="GB5308" s="2"/>
      <c r="GC5308" s="2"/>
      <c r="GD5308" s="2"/>
      <c r="GE5308" s="2"/>
      <c r="GF5308" s="2"/>
      <c r="GG5308" s="2"/>
      <c r="GH5308" s="2"/>
      <c r="GI5308" s="2"/>
      <c r="GJ5308" s="2"/>
      <c r="GK5308" s="2"/>
      <c r="GL5308" s="2"/>
      <c r="GM5308" s="2"/>
      <c r="GN5308" s="2"/>
      <c r="GO5308" s="2"/>
      <c r="GP5308" s="2"/>
      <c r="GQ5308" s="2"/>
      <c r="GR5308" s="2"/>
      <c r="GS5308" s="2"/>
      <c r="GT5308" s="2"/>
      <c r="GU5308" s="2"/>
      <c r="GV5308" s="2"/>
      <c r="GW5308" s="2"/>
      <c r="GX5308" s="2"/>
      <c r="GY5308" s="2"/>
      <c r="GZ5308" s="2"/>
      <c r="HA5308" s="2"/>
      <c r="HB5308" s="2"/>
      <c r="HC5308" s="2"/>
      <c r="HD5308" s="2"/>
      <c r="HE5308" s="2"/>
      <c r="HF5308" s="2"/>
      <c r="HG5308" s="2"/>
      <c r="HH5308" s="2"/>
      <c r="HI5308" s="2"/>
      <c r="HJ5308" s="2"/>
      <c r="HK5308" s="2"/>
      <c r="HL5308" s="2"/>
      <c r="HM5308" s="2"/>
      <c r="HN5308" s="2"/>
      <c r="HO5308" s="2"/>
      <c r="HP5308" s="2"/>
      <c r="HQ5308" s="2"/>
      <c r="HR5308" s="2"/>
      <c r="HS5308" s="2"/>
      <c r="HT5308" s="2"/>
      <c r="HU5308" s="2"/>
      <c r="HV5308" s="2"/>
      <c r="HW5308" s="2"/>
      <c r="HX5308" s="2"/>
      <c r="HY5308" s="2"/>
      <c r="HZ5308" s="2"/>
      <c r="IA5308" s="2"/>
      <c r="IB5308" s="2"/>
      <c r="IC5308" s="2"/>
      <c r="ID5308" s="2"/>
      <c r="IE5308" s="2"/>
      <c r="IF5308" s="2"/>
      <c r="IG5308" s="2"/>
      <c r="IH5308" s="2"/>
      <c r="II5308" s="2"/>
      <c r="IJ5308" s="2"/>
      <c r="IK5308" s="2"/>
      <c r="IL5308" s="2"/>
      <c r="IM5308" s="2"/>
      <c r="IN5308" s="2"/>
      <c r="IO5308" s="2"/>
      <c r="IP5308" s="2"/>
      <c r="IQ5308" s="2"/>
      <c r="IR5308" s="2"/>
      <c r="IS5308" s="2"/>
      <c r="IT5308" s="2"/>
      <c r="IU5308" s="2"/>
      <c r="IV5308" s="2"/>
    </row>
    <row r="5309" spans="1:256" s="51" customFormat="1">
      <c r="A5309" s="52"/>
      <c r="B5309" s="52">
        <v>0</v>
      </c>
      <c r="C5309" s="53"/>
      <c r="D5309" s="100">
        <v>1999</v>
      </c>
      <c r="E5309" s="139">
        <v>0</v>
      </c>
      <c r="F5309" s="139">
        <v>0</v>
      </c>
      <c r="G5309" s="139">
        <v>0</v>
      </c>
      <c r="H5309" s="139">
        <v>0</v>
      </c>
      <c r="I5309" s="139">
        <v>0</v>
      </c>
      <c r="J5309" s="139">
        <v>0</v>
      </c>
      <c r="K5309" s="139">
        <v>0</v>
      </c>
      <c r="L5309" s="139">
        <v>0</v>
      </c>
      <c r="M5309" s="139">
        <v>0</v>
      </c>
      <c r="N5309" s="44">
        <v>0</v>
      </c>
      <c r="O5309" s="2"/>
      <c r="P5309" s="139">
        <v>0</v>
      </c>
      <c r="AI5309" s="2"/>
      <c r="AJ5309" s="2"/>
      <c r="AK5309" s="2"/>
      <c r="AL5309" s="2"/>
      <c r="AM5309" s="2"/>
      <c r="AN5309" s="2"/>
      <c r="AO5309" s="2"/>
      <c r="AP5309" s="2"/>
      <c r="AQ5309" s="2"/>
      <c r="AR5309" s="2"/>
      <c r="AS5309" s="2"/>
      <c r="AT5309" s="2"/>
      <c r="AU5309" s="2"/>
      <c r="AV5309" s="2"/>
      <c r="AW5309" s="2"/>
      <c r="AX5309" s="2"/>
      <c r="AY5309" s="2"/>
      <c r="AZ5309" s="2"/>
      <c r="BA5309" s="2"/>
      <c r="BB5309" s="2"/>
      <c r="BC5309" s="2"/>
      <c r="BD5309" s="2"/>
      <c r="BE5309" s="2"/>
      <c r="BF5309" s="2"/>
      <c r="BG5309" s="2"/>
      <c r="BH5309" s="2"/>
      <c r="BI5309" s="2"/>
      <c r="BJ5309" s="2"/>
      <c r="BK5309" s="2"/>
      <c r="BL5309" s="2"/>
      <c r="BM5309" s="2"/>
      <c r="BN5309" s="2"/>
      <c r="BO5309" s="2"/>
      <c r="BP5309" s="2"/>
      <c r="BQ5309" s="2"/>
      <c r="BR5309" s="2"/>
      <c r="BS5309" s="2"/>
      <c r="BT5309" s="2"/>
      <c r="BU5309" s="2"/>
      <c r="BV5309" s="2"/>
      <c r="BW5309" s="2"/>
      <c r="BX5309" s="2"/>
      <c r="BY5309" s="2"/>
      <c r="BZ5309" s="2"/>
      <c r="CA5309" s="2"/>
      <c r="CB5309" s="2"/>
      <c r="CC5309" s="2"/>
      <c r="CD5309" s="2"/>
      <c r="CE5309" s="2"/>
      <c r="CF5309" s="2"/>
      <c r="CG5309" s="2"/>
      <c r="CH5309" s="2"/>
      <c r="CI5309" s="2"/>
      <c r="CJ5309" s="2"/>
      <c r="CK5309" s="2"/>
      <c r="CL5309" s="2"/>
      <c r="CM5309" s="2"/>
      <c r="CN5309" s="2"/>
      <c r="CO5309" s="2"/>
      <c r="CP5309" s="2"/>
      <c r="CQ5309" s="2"/>
      <c r="CR5309" s="2"/>
      <c r="CS5309" s="2"/>
      <c r="CT5309" s="2"/>
      <c r="CU5309" s="2"/>
      <c r="CV5309" s="2"/>
      <c r="CW5309" s="2"/>
      <c r="CX5309" s="2"/>
      <c r="CY5309" s="2"/>
      <c r="CZ5309" s="2"/>
      <c r="DA5309" s="2"/>
      <c r="DB5309" s="2"/>
      <c r="DC5309" s="2"/>
      <c r="DD5309" s="2"/>
      <c r="DE5309" s="2"/>
      <c r="DF5309" s="2"/>
      <c r="DG5309" s="2"/>
      <c r="DH5309" s="2"/>
      <c r="DI5309" s="2"/>
      <c r="DJ5309" s="2"/>
      <c r="DK5309" s="2"/>
      <c r="DL5309" s="2"/>
      <c r="DM5309" s="2"/>
      <c r="DN5309" s="2"/>
      <c r="DO5309" s="2"/>
      <c r="DP5309" s="2"/>
      <c r="DQ5309" s="2"/>
      <c r="DR5309" s="2"/>
      <c r="DS5309" s="2"/>
      <c r="DT5309" s="2"/>
      <c r="DU5309" s="2"/>
      <c r="DV5309" s="2"/>
      <c r="DW5309" s="2"/>
      <c r="DX5309" s="2"/>
      <c r="DY5309" s="2"/>
      <c r="DZ5309" s="2"/>
      <c r="EA5309" s="2"/>
      <c r="EB5309" s="2"/>
      <c r="EC5309" s="2"/>
      <c r="ED5309" s="2"/>
      <c r="EE5309" s="2"/>
      <c r="EF5309" s="2"/>
      <c r="EG5309" s="2"/>
      <c r="EH5309" s="2"/>
      <c r="EI5309" s="2"/>
      <c r="EJ5309" s="2"/>
      <c r="EK5309" s="2"/>
      <c r="EL5309" s="2"/>
      <c r="EM5309" s="2"/>
      <c r="EN5309" s="2"/>
      <c r="EO5309" s="2"/>
      <c r="EP5309" s="2"/>
      <c r="EQ5309" s="2"/>
      <c r="ER5309" s="2"/>
      <c r="ES5309" s="2"/>
      <c r="ET5309" s="2"/>
      <c r="EU5309" s="2"/>
      <c r="EV5309" s="2"/>
      <c r="EW5309" s="2"/>
      <c r="EX5309" s="2"/>
      <c r="EY5309" s="2"/>
      <c r="EZ5309" s="2"/>
      <c r="FA5309" s="2"/>
      <c r="FB5309" s="2"/>
      <c r="FC5309" s="2"/>
      <c r="FD5309" s="2"/>
      <c r="FE5309" s="2"/>
      <c r="FF5309" s="2"/>
      <c r="FG5309" s="2"/>
      <c r="FH5309" s="2"/>
      <c r="FI5309" s="2"/>
      <c r="FJ5309" s="2"/>
      <c r="FK5309" s="2"/>
      <c r="FL5309" s="2"/>
      <c r="FM5309" s="2"/>
      <c r="FN5309" s="2"/>
      <c r="FO5309" s="2"/>
      <c r="FP5309" s="2"/>
      <c r="FQ5309" s="2"/>
      <c r="FR5309" s="2"/>
      <c r="FS5309" s="2"/>
      <c r="FT5309" s="2"/>
      <c r="FU5309" s="2"/>
      <c r="FV5309" s="2"/>
      <c r="FW5309" s="2"/>
      <c r="FX5309" s="2"/>
      <c r="FY5309" s="2"/>
      <c r="FZ5309" s="2"/>
      <c r="GA5309" s="2"/>
      <c r="GB5309" s="2"/>
      <c r="GC5309" s="2"/>
      <c r="GD5309" s="2"/>
      <c r="GE5309" s="2"/>
      <c r="GF5309" s="2"/>
      <c r="GG5309" s="2"/>
      <c r="GH5309" s="2"/>
      <c r="GI5309" s="2"/>
      <c r="GJ5309" s="2"/>
      <c r="GK5309" s="2"/>
      <c r="GL5309" s="2"/>
      <c r="GM5309" s="2"/>
      <c r="GN5309" s="2"/>
      <c r="GO5309" s="2"/>
      <c r="GP5309" s="2"/>
      <c r="GQ5309" s="2"/>
      <c r="GR5309" s="2"/>
      <c r="GS5309" s="2"/>
      <c r="GT5309" s="2"/>
      <c r="GU5309" s="2"/>
      <c r="GV5309" s="2"/>
      <c r="GW5309" s="2"/>
      <c r="GX5309" s="2"/>
      <c r="GY5309" s="2"/>
      <c r="GZ5309" s="2"/>
      <c r="HA5309" s="2"/>
      <c r="HB5309" s="2"/>
      <c r="HC5309" s="2"/>
      <c r="HD5309" s="2"/>
      <c r="HE5309" s="2"/>
      <c r="HF5309" s="2"/>
      <c r="HG5309" s="2"/>
      <c r="HH5309" s="2"/>
      <c r="HI5309" s="2"/>
      <c r="HJ5309" s="2"/>
      <c r="HK5309" s="2"/>
      <c r="HL5309" s="2"/>
      <c r="HM5309" s="2"/>
      <c r="HN5309" s="2"/>
      <c r="HO5309" s="2"/>
      <c r="HP5309" s="2"/>
      <c r="HQ5309" s="2"/>
      <c r="HR5309" s="2"/>
      <c r="HS5309" s="2"/>
      <c r="HT5309" s="2"/>
      <c r="HU5309" s="2"/>
      <c r="HV5309" s="2"/>
      <c r="HW5309" s="2"/>
      <c r="HX5309" s="2"/>
      <c r="HY5309" s="2"/>
      <c r="HZ5309" s="2"/>
      <c r="IA5309" s="2"/>
      <c r="IB5309" s="2"/>
      <c r="IC5309" s="2"/>
      <c r="ID5309" s="2"/>
      <c r="IE5309" s="2"/>
      <c r="IF5309" s="2"/>
      <c r="IG5309" s="2"/>
      <c r="IH5309" s="2"/>
      <c r="II5309" s="2"/>
      <c r="IJ5309" s="2"/>
      <c r="IK5309" s="2"/>
      <c r="IL5309" s="2"/>
      <c r="IM5309" s="2"/>
      <c r="IN5309" s="2"/>
      <c r="IO5309" s="2"/>
      <c r="IP5309" s="2"/>
      <c r="IQ5309" s="2"/>
      <c r="IR5309" s="2"/>
      <c r="IS5309" s="2"/>
      <c r="IT5309" s="2"/>
      <c r="IU5309" s="2"/>
      <c r="IV5309" s="2"/>
    </row>
    <row r="5310" spans="1:256" s="51" customFormat="1">
      <c r="A5310" s="52"/>
      <c r="B5310" s="52">
        <v>0</v>
      </c>
      <c r="C5310" s="53"/>
      <c r="D5310" s="100">
        <v>2000</v>
      </c>
      <c r="E5310" s="139">
        <v>0</v>
      </c>
      <c r="F5310" s="139">
        <v>0</v>
      </c>
      <c r="G5310" s="139">
        <v>0</v>
      </c>
      <c r="H5310" s="139">
        <v>0</v>
      </c>
      <c r="I5310" s="139">
        <v>0</v>
      </c>
      <c r="J5310" s="139">
        <v>0</v>
      </c>
      <c r="K5310" s="139">
        <v>0</v>
      </c>
      <c r="L5310" s="139">
        <v>0</v>
      </c>
      <c r="M5310" s="139">
        <v>0</v>
      </c>
      <c r="N5310" s="44">
        <v>0</v>
      </c>
      <c r="O5310" s="2"/>
      <c r="P5310" s="139">
        <v>0</v>
      </c>
      <c r="AI5310" s="2"/>
      <c r="AJ5310" s="2"/>
      <c r="AK5310" s="2"/>
      <c r="AL5310" s="2"/>
      <c r="AM5310" s="2"/>
      <c r="AN5310" s="2"/>
      <c r="AO5310" s="2"/>
      <c r="AP5310" s="2"/>
      <c r="AQ5310" s="2"/>
      <c r="AR5310" s="2"/>
      <c r="AS5310" s="2"/>
      <c r="AT5310" s="2"/>
      <c r="AU5310" s="2"/>
      <c r="AV5310" s="2"/>
      <c r="AW5310" s="2"/>
      <c r="AX5310" s="2"/>
      <c r="AY5310" s="2"/>
      <c r="AZ5310" s="2"/>
      <c r="BA5310" s="2"/>
      <c r="BB5310" s="2"/>
      <c r="BC5310" s="2"/>
      <c r="BD5310" s="2"/>
      <c r="BE5310" s="2"/>
      <c r="BF5310" s="2"/>
      <c r="BG5310" s="2"/>
      <c r="BH5310" s="2"/>
      <c r="BI5310" s="2"/>
      <c r="BJ5310" s="2"/>
      <c r="BK5310" s="2"/>
      <c r="BL5310" s="2"/>
      <c r="BM5310" s="2"/>
      <c r="BN5310" s="2"/>
      <c r="BO5310" s="2"/>
      <c r="BP5310" s="2"/>
      <c r="BQ5310" s="2"/>
      <c r="BR5310" s="2"/>
      <c r="BS5310" s="2"/>
      <c r="BT5310" s="2"/>
      <c r="BU5310" s="2"/>
      <c r="BV5310" s="2"/>
      <c r="BW5310" s="2"/>
      <c r="BX5310" s="2"/>
      <c r="BY5310" s="2"/>
      <c r="BZ5310" s="2"/>
      <c r="CA5310" s="2"/>
      <c r="CB5310" s="2"/>
      <c r="CC5310" s="2"/>
      <c r="CD5310" s="2"/>
      <c r="CE5310" s="2"/>
      <c r="CF5310" s="2"/>
      <c r="CG5310" s="2"/>
      <c r="CH5310" s="2"/>
      <c r="CI5310" s="2"/>
      <c r="CJ5310" s="2"/>
      <c r="CK5310" s="2"/>
      <c r="CL5310" s="2"/>
      <c r="CM5310" s="2"/>
      <c r="CN5310" s="2"/>
      <c r="CO5310" s="2"/>
      <c r="CP5310" s="2"/>
      <c r="CQ5310" s="2"/>
      <c r="CR5310" s="2"/>
      <c r="CS5310" s="2"/>
      <c r="CT5310" s="2"/>
      <c r="CU5310" s="2"/>
      <c r="CV5310" s="2"/>
      <c r="CW5310" s="2"/>
      <c r="CX5310" s="2"/>
      <c r="CY5310" s="2"/>
      <c r="CZ5310" s="2"/>
      <c r="DA5310" s="2"/>
      <c r="DB5310" s="2"/>
      <c r="DC5310" s="2"/>
      <c r="DD5310" s="2"/>
      <c r="DE5310" s="2"/>
      <c r="DF5310" s="2"/>
      <c r="DG5310" s="2"/>
      <c r="DH5310" s="2"/>
      <c r="DI5310" s="2"/>
      <c r="DJ5310" s="2"/>
      <c r="DK5310" s="2"/>
      <c r="DL5310" s="2"/>
      <c r="DM5310" s="2"/>
      <c r="DN5310" s="2"/>
      <c r="DO5310" s="2"/>
      <c r="DP5310" s="2"/>
      <c r="DQ5310" s="2"/>
      <c r="DR5310" s="2"/>
      <c r="DS5310" s="2"/>
      <c r="DT5310" s="2"/>
      <c r="DU5310" s="2"/>
      <c r="DV5310" s="2"/>
      <c r="DW5310" s="2"/>
      <c r="DX5310" s="2"/>
      <c r="DY5310" s="2"/>
      <c r="DZ5310" s="2"/>
      <c r="EA5310" s="2"/>
      <c r="EB5310" s="2"/>
      <c r="EC5310" s="2"/>
      <c r="ED5310" s="2"/>
      <c r="EE5310" s="2"/>
      <c r="EF5310" s="2"/>
      <c r="EG5310" s="2"/>
      <c r="EH5310" s="2"/>
      <c r="EI5310" s="2"/>
      <c r="EJ5310" s="2"/>
      <c r="EK5310" s="2"/>
      <c r="EL5310" s="2"/>
      <c r="EM5310" s="2"/>
      <c r="EN5310" s="2"/>
      <c r="EO5310" s="2"/>
      <c r="EP5310" s="2"/>
      <c r="EQ5310" s="2"/>
      <c r="ER5310" s="2"/>
      <c r="ES5310" s="2"/>
      <c r="ET5310" s="2"/>
      <c r="EU5310" s="2"/>
      <c r="EV5310" s="2"/>
      <c r="EW5310" s="2"/>
      <c r="EX5310" s="2"/>
      <c r="EY5310" s="2"/>
      <c r="EZ5310" s="2"/>
      <c r="FA5310" s="2"/>
      <c r="FB5310" s="2"/>
      <c r="FC5310" s="2"/>
      <c r="FD5310" s="2"/>
      <c r="FE5310" s="2"/>
      <c r="FF5310" s="2"/>
      <c r="FG5310" s="2"/>
      <c r="FH5310" s="2"/>
      <c r="FI5310" s="2"/>
      <c r="FJ5310" s="2"/>
      <c r="FK5310" s="2"/>
      <c r="FL5310" s="2"/>
      <c r="FM5310" s="2"/>
      <c r="FN5310" s="2"/>
      <c r="FO5310" s="2"/>
      <c r="FP5310" s="2"/>
      <c r="FQ5310" s="2"/>
      <c r="FR5310" s="2"/>
      <c r="FS5310" s="2"/>
      <c r="FT5310" s="2"/>
      <c r="FU5310" s="2"/>
      <c r="FV5310" s="2"/>
      <c r="FW5310" s="2"/>
      <c r="FX5310" s="2"/>
      <c r="FY5310" s="2"/>
      <c r="FZ5310" s="2"/>
      <c r="GA5310" s="2"/>
      <c r="GB5310" s="2"/>
      <c r="GC5310" s="2"/>
      <c r="GD5310" s="2"/>
      <c r="GE5310" s="2"/>
      <c r="GF5310" s="2"/>
      <c r="GG5310" s="2"/>
      <c r="GH5310" s="2"/>
      <c r="GI5310" s="2"/>
      <c r="GJ5310" s="2"/>
      <c r="GK5310" s="2"/>
      <c r="GL5310" s="2"/>
      <c r="GM5310" s="2"/>
      <c r="GN5310" s="2"/>
      <c r="GO5310" s="2"/>
      <c r="GP5310" s="2"/>
      <c r="GQ5310" s="2"/>
      <c r="GR5310" s="2"/>
      <c r="GS5310" s="2"/>
      <c r="GT5310" s="2"/>
      <c r="GU5310" s="2"/>
      <c r="GV5310" s="2"/>
      <c r="GW5310" s="2"/>
      <c r="GX5310" s="2"/>
      <c r="GY5310" s="2"/>
      <c r="GZ5310" s="2"/>
      <c r="HA5310" s="2"/>
      <c r="HB5310" s="2"/>
      <c r="HC5310" s="2"/>
      <c r="HD5310" s="2"/>
      <c r="HE5310" s="2"/>
      <c r="HF5310" s="2"/>
      <c r="HG5310" s="2"/>
      <c r="HH5310" s="2"/>
      <c r="HI5310" s="2"/>
      <c r="HJ5310" s="2"/>
      <c r="HK5310" s="2"/>
      <c r="HL5310" s="2"/>
      <c r="HM5310" s="2"/>
      <c r="HN5310" s="2"/>
      <c r="HO5310" s="2"/>
      <c r="HP5310" s="2"/>
      <c r="HQ5310" s="2"/>
      <c r="HR5310" s="2"/>
      <c r="HS5310" s="2"/>
      <c r="HT5310" s="2"/>
      <c r="HU5310" s="2"/>
      <c r="HV5310" s="2"/>
      <c r="HW5310" s="2"/>
      <c r="HX5310" s="2"/>
      <c r="HY5310" s="2"/>
      <c r="HZ5310" s="2"/>
      <c r="IA5310" s="2"/>
      <c r="IB5310" s="2"/>
      <c r="IC5310" s="2"/>
      <c r="ID5310" s="2"/>
      <c r="IE5310" s="2"/>
      <c r="IF5310" s="2"/>
      <c r="IG5310" s="2"/>
      <c r="IH5310" s="2"/>
      <c r="II5310" s="2"/>
      <c r="IJ5310" s="2"/>
      <c r="IK5310" s="2"/>
      <c r="IL5310" s="2"/>
      <c r="IM5310" s="2"/>
      <c r="IN5310" s="2"/>
      <c r="IO5310" s="2"/>
      <c r="IP5310" s="2"/>
      <c r="IQ5310" s="2"/>
      <c r="IR5310" s="2"/>
      <c r="IS5310" s="2"/>
      <c r="IT5310" s="2"/>
      <c r="IU5310" s="2"/>
      <c r="IV5310" s="2"/>
    </row>
    <row r="5311" spans="1:256" s="51" customFormat="1">
      <c r="A5311" s="52"/>
      <c r="B5311" s="52">
        <v>0</v>
      </c>
      <c r="C5311" s="53"/>
      <c r="D5311" s="100">
        <v>2001</v>
      </c>
      <c r="E5311" s="139">
        <v>0</v>
      </c>
      <c r="F5311" s="139">
        <v>0</v>
      </c>
      <c r="G5311" s="139">
        <v>0</v>
      </c>
      <c r="H5311" s="139">
        <v>0</v>
      </c>
      <c r="I5311" s="139">
        <v>0</v>
      </c>
      <c r="J5311" s="139">
        <v>0</v>
      </c>
      <c r="K5311" s="139">
        <v>0</v>
      </c>
      <c r="L5311" s="139">
        <v>0</v>
      </c>
      <c r="M5311" s="139">
        <v>0</v>
      </c>
      <c r="N5311" s="44">
        <v>0</v>
      </c>
      <c r="O5311" s="2"/>
      <c r="P5311" s="139">
        <v>0</v>
      </c>
      <c r="AI5311" s="2"/>
      <c r="AJ5311" s="2"/>
      <c r="AK5311" s="2"/>
      <c r="AL5311" s="2"/>
      <c r="AM5311" s="2"/>
      <c r="AN5311" s="2"/>
      <c r="AO5311" s="2"/>
      <c r="AP5311" s="2"/>
      <c r="AQ5311" s="2"/>
      <c r="AR5311" s="2"/>
      <c r="AS5311" s="2"/>
      <c r="AT5311" s="2"/>
      <c r="AU5311" s="2"/>
      <c r="AV5311" s="2"/>
      <c r="AW5311" s="2"/>
      <c r="AX5311" s="2"/>
      <c r="AY5311" s="2"/>
      <c r="AZ5311" s="2"/>
      <c r="BA5311" s="2"/>
      <c r="BB5311" s="2"/>
      <c r="BC5311" s="2"/>
      <c r="BD5311" s="2"/>
      <c r="BE5311" s="2"/>
      <c r="BF5311" s="2"/>
      <c r="BG5311" s="2"/>
      <c r="BH5311" s="2"/>
      <c r="BI5311" s="2"/>
      <c r="BJ5311" s="2"/>
      <c r="BK5311" s="2"/>
      <c r="BL5311" s="2"/>
      <c r="BM5311" s="2"/>
      <c r="BN5311" s="2"/>
      <c r="BO5311" s="2"/>
      <c r="BP5311" s="2"/>
      <c r="BQ5311" s="2"/>
      <c r="BR5311" s="2"/>
      <c r="BS5311" s="2"/>
      <c r="BT5311" s="2"/>
      <c r="BU5311" s="2"/>
      <c r="BV5311" s="2"/>
      <c r="BW5311" s="2"/>
      <c r="BX5311" s="2"/>
      <c r="BY5311" s="2"/>
      <c r="BZ5311" s="2"/>
      <c r="CA5311" s="2"/>
      <c r="CB5311" s="2"/>
      <c r="CC5311" s="2"/>
      <c r="CD5311" s="2"/>
      <c r="CE5311" s="2"/>
      <c r="CF5311" s="2"/>
      <c r="CG5311" s="2"/>
      <c r="CH5311" s="2"/>
      <c r="CI5311" s="2"/>
      <c r="CJ5311" s="2"/>
      <c r="CK5311" s="2"/>
      <c r="CL5311" s="2"/>
      <c r="CM5311" s="2"/>
      <c r="CN5311" s="2"/>
      <c r="CO5311" s="2"/>
      <c r="CP5311" s="2"/>
      <c r="CQ5311" s="2"/>
      <c r="CR5311" s="2"/>
      <c r="CS5311" s="2"/>
      <c r="CT5311" s="2"/>
      <c r="CU5311" s="2"/>
      <c r="CV5311" s="2"/>
      <c r="CW5311" s="2"/>
      <c r="CX5311" s="2"/>
      <c r="CY5311" s="2"/>
      <c r="CZ5311" s="2"/>
      <c r="DA5311" s="2"/>
      <c r="DB5311" s="2"/>
      <c r="DC5311" s="2"/>
      <c r="DD5311" s="2"/>
      <c r="DE5311" s="2"/>
      <c r="DF5311" s="2"/>
      <c r="DG5311" s="2"/>
      <c r="DH5311" s="2"/>
      <c r="DI5311" s="2"/>
      <c r="DJ5311" s="2"/>
      <c r="DK5311" s="2"/>
      <c r="DL5311" s="2"/>
      <c r="DM5311" s="2"/>
      <c r="DN5311" s="2"/>
      <c r="DO5311" s="2"/>
      <c r="DP5311" s="2"/>
      <c r="DQ5311" s="2"/>
      <c r="DR5311" s="2"/>
      <c r="DS5311" s="2"/>
      <c r="DT5311" s="2"/>
      <c r="DU5311" s="2"/>
      <c r="DV5311" s="2"/>
      <c r="DW5311" s="2"/>
      <c r="DX5311" s="2"/>
      <c r="DY5311" s="2"/>
      <c r="DZ5311" s="2"/>
      <c r="EA5311" s="2"/>
      <c r="EB5311" s="2"/>
      <c r="EC5311" s="2"/>
      <c r="ED5311" s="2"/>
      <c r="EE5311" s="2"/>
      <c r="EF5311" s="2"/>
      <c r="EG5311" s="2"/>
      <c r="EH5311" s="2"/>
      <c r="EI5311" s="2"/>
      <c r="EJ5311" s="2"/>
      <c r="EK5311" s="2"/>
      <c r="EL5311" s="2"/>
      <c r="EM5311" s="2"/>
      <c r="EN5311" s="2"/>
      <c r="EO5311" s="2"/>
      <c r="EP5311" s="2"/>
      <c r="EQ5311" s="2"/>
      <c r="ER5311" s="2"/>
      <c r="ES5311" s="2"/>
      <c r="ET5311" s="2"/>
      <c r="EU5311" s="2"/>
      <c r="EV5311" s="2"/>
      <c r="EW5311" s="2"/>
      <c r="EX5311" s="2"/>
      <c r="EY5311" s="2"/>
      <c r="EZ5311" s="2"/>
      <c r="FA5311" s="2"/>
      <c r="FB5311" s="2"/>
      <c r="FC5311" s="2"/>
      <c r="FD5311" s="2"/>
      <c r="FE5311" s="2"/>
      <c r="FF5311" s="2"/>
      <c r="FG5311" s="2"/>
      <c r="FH5311" s="2"/>
      <c r="FI5311" s="2"/>
      <c r="FJ5311" s="2"/>
      <c r="FK5311" s="2"/>
      <c r="FL5311" s="2"/>
      <c r="FM5311" s="2"/>
      <c r="FN5311" s="2"/>
      <c r="FO5311" s="2"/>
      <c r="FP5311" s="2"/>
      <c r="FQ5311" s="2"/>
      <c r="FR5311" s="2"/>
      <c r="FS5311" s="2"/>
      <c r="FT5311" s="2"/>
      <c r="FU5311" s="2"/>
      <c r="FV5311" s="2"/>
      <c r="FW5311" s="2"/>
      <c r="FX5311" s="2"/>
      <c r="FY5311" s="2"/>
      <c r="FZ5311" s="2"/>
      <c r="GA5311" s="2"/>
      <c r="GB5311" s="2"/>
      <c r="GC5311" s="2"/>
      <c r="GD5311" s="2"/>
      <c r="GE5311" s="2"/>
      <c r="GF5311" s="2"/>
      <c r="GG5311" s="2"/>
      <c r="GH5311" s="2"/>
      <c r="GI5311" s="2"/>
      <c r="GJ5311" s="2"/>
      <c r="GK5311" s="2"/>
      <c r="GL5311" s="2"/>
      <c r="GM5311" s="2"/>
      <c r="GN5311" s="2"/>
      <c r="GO5311" s="2"/>
      <c r="GP5311" s="2"/>
      <c r="GQ5311" s="2"/>
      <c r="GR5311" s="2"/>
      <c r="GS5311" s="2"/>
      <c r="GT5311" s="2"/>
      <c r="GU5311" s="2"/>
      <c r="GV5311" s="2"/>
      <c r="GW5311" s="2"/>
      <c r="GX5311" s="2"/>
      <c r="GY5311" s="2"/>
      <c r="GZ5311" s="2"/>
      <c r="HA5311" s="2"/>
      <c r="HB5311" s="2"/>
      <c r="HC5311" s="2"/>
      <c r="HD5311" s="2"/>
      <c r="HE5311" s="2"/>
      <c r="HF5311" s="2"/>
      <c r="HG5311" s="2"/>
      <c r="HH5311" s="2"/>
      <c r="HI5311" s="2"/>
      <c r="HJ5311" s="2"/>
      <c r="HK5311" s="2"/>
      <c r="HL5311" s="2"/>
      <c r="HM5311" s="2"/>
      <c r="HN5311" s="2"/>
      <c r="HO5311" s="2"/>
      <c r="HP5311" s="2"/>
      <c r="HQ5311" s="2"/>
      <c r="HR5311" s="2"/>
      <c r="HS5311" s="2"/>
      <c r="HT5311" s="2"/>
      <c r="HU5311" s="2"/>
      <c r="HV5311" s="2"/>
      <c r="HW5311" s="2"/>
      <c r="HX5311" s="2"/>
      <c r="HY5311" s="2"/>
      <c r="HZ5311" s="2"/>
      <c r="IA5311" s="2"/>
      <c r="IB5311" s="2"/>
      <c r="IC5311" s="2"/>
      <c r="ID5311" s="2"/>
      <c r="IE5311" s="2"/>
      <c r="IF5311" s="2"/>
      <c r="IG5311" s="2"/>
      <c r="IH5311" s="2"/>
      <c r="II5311" s="2"/>
      <c r="IJ5311" s="2"/>
      <c r="IK5311" s="2"/>
      <c r="IL5311" s="2"/>
      <c r="IM5311" s="2"/>
      <c r="IN5311" s="2"/>
      <c r="IO5311" s="2"/>
      <c r="IP5311" s="2"/>
      <c r="IQ5311" s="2"/>
      <c r="IR5311" s="2"/>
      <c r="IS5311" s="2"/>
      <c r="IT5311" s="2"/>
      <c r="IU5311" s="2"/>
      <c r="IV5311" s="2"/>
    </row>
    <row r="5312" spans="1:256" s="51" customFormat="1">
      <c r="A5312" s="52"/>
      <c r="B5312" s="52">
        <v>0</v>
      </c>
      <c r="C5312" s="53"/>
      <c r="D5312" s="100">
        <v>2002</v>
      </c>
      <c r="E5312" s="139">
        <v>0</v>
      </c>
      <c r="F5312" s="139">
        <v>0</v>
      </c>
      <c r="G5312" s="139">
        <v>0</v>
      </c>
      <c r="H5312" s="139">
        <v>0</v>
      </c>
      <c r="I5312" s="139">
        <v>0</v>
      </c>
      <c r="J5312" s="139">
        <v>0</v>
      </c>
      <c r="K5312" s="139">
        <v>0</v>
      </c>
      <c r="L5312" s="139">
        <v>0</v>
      </c>
      <c r="M5312" s="139">
        <v>0</v>
      </c>
      <c r="N5312" s="44">
        <v>0</v>
      </c>
      <c r="O5312" s="2"/>
      <c r="P5312" s="139">
        <v>0</v>
      </c>
      <c r="AI5312" s="2"/>
      <c r="AJ5312" s="2"/>
      <c r="AK5312" s="2"/>
      <c r="AL5312" s="2"/>
      <c r="AM5312" s="2"/>
      <c r="AN5312" s="2"/>
      <c r="AO5312" s="2"/>
      <c r="AP5312" s="2"/>
      <c r="AQ5312" s="2"/>
      <c r="AR5312" s="2"/>
      <c r="AS5312" s="2"/>
      <c r="AT5312" s="2"/>
      <c r="AU5312" s="2"/>
      <c r="AV5312" s="2"/>
      <c r="AW5312" s="2"/>
      <c r="AX5312" s="2"/>
      <c r="AY5312" s="2"/>
      <c r="AZ5312" s="2"/>
      <c r="BA5312" s="2"/>
      <c r="BB5312" s="2"/>
      <c r="BC5312" s="2"/>
      <c r="BD5312" s="2"/>
      <c r="BE5312" s="2"/>
      <c r="BF5312" s="2"/>
      <c r="BG5312" s="2"/>
      <c r="BH5312" s="2"/>
      <c r="BI5312" s="2"/>
      <c r="BJ5312" s="2"/>
      <c r="BK5312" s="2"/>
      <c r="BL5312" s="2"/>
      <c r="BM5312" s="2"/>
      <c r="BN5312" s="2"/>
      <c r="BO5312" s="2"/>
      <c r="BP5312" s="2"/>
      <c r="BQ5312" s="2"/>
      <c r="BR5312" s="2"/>
      <c r="BS5312" s="2"/>
      <c r="BT5312" s="2"/>
      <c r="BU5312" s="2"/>
      <c r="BV5312" s="2"/>
      <c r="BW5312" s="2"/>
      <c r="BX5312" s="2"/>
      <c r="BY5312" s="2"/>
      <c r="BZ5312" s="2"/>
      <c r="CA5312" s="2"/>
      <c r="CB5312" s="2"/>
      <c r="CC5312" s="2"/>
      <c r="CD5312" s="2"/>
      <c r="CE5312" s="2"/>
      <c r="CF5312" s="2"/>
      <c r="CG5312" s="2"/>
      <c r="CH5312" s="2"/>
      <c r="CI5312" s="2"/>
      <c r="CJ5312" s="2"/>
      <c r="CK5312" s="2"/>
      <c r="CL5312" s="2"/>
      <c r="CM5312" s="2"/>
      <c r="CN5312" s="2"/>
      <c r="CO5312" s="2"/>
      <c r="CP5312" s="2"/>
      <c r="CQ5312" s="2"/>
      <c r="CR5312" s="2"/>
      <c r="CS5312" s="2"/>
      <c r="CT5312" s="2"/>
      <c r="CU5312" s="2"/>
      <c r="CV5312" s="2"/>
      <c r="CW5312" s="2"/>
      <c r="CX5312" s="2"/>
      <c r="CY5312" s="2"/>
      <c r="CZ5312" s="2"/>
      <c r="DA5312" s="2"/>
      <c r="DB5312" s="2"/>
      <c r="DC5312" s="2"/>
      <c r="DD5312" s="2"/>
      <c r="DE5312" s="2"/>
      <c r="DF5312" s="2"/>
      <c r="DG5312" s="2"/>
      <c r="DH5312" s="2"/>
      <c r="DI5312" s="2"/>
      <c r="DJ5312" s="2"/>
      <c r="DK5312" s="2"/>
      <c r="DL5312" s="2"/>
      <c r="DM5312" s="2"/>
      <c r="DN5312" s="2"/>
      <c r="DO5312" s="2"/>
      <c r="DP5312" s="2"/>
      <c r="DQ5312" s="2"/>
      <c r="DR5312" s="2"/>
      <c r="DS5312" s="2"/>
      <c r="DT5312" s="2"/>
      <c r="DU5312" s="2"/>
      <c r="DV5312" s="2"/>
      <c r="DW5312" s="2"/>
      <c r="DX5312" s="2"/>
      <c r="DY5312" s="2"/>
      <c r="DZ5312" s="2"/>
      <c r="EA5312" s="2"/>
      <c r="EB5312" s="2"/>
      <c r="EC5312" s="2"/>
      <c r="ED5312" s="2"/>
      <c r="EE5312" s="2"/>
      <c r="EF5312" s="2"/>
      <c r="EG5312" s="2"/>
      <c r="EH5312" s="2"/>
      <c r="EI5312" s="2"/>
      <c r="EJ5312" s="2"/>
      <c r="EK5312" s="2"/>
      <c r="EL5312" s="2"/>
      <c r="EM5312" s="2"/>
      <c r="EN5312" s="2"/>
      <c r="EO5312" s="2"/>
      <c r="EP5312" s="2"/>
      <c r="EQ5312" s="2"/>
      <c r="ER5312" s="2"/>
      <c r="ES5312" s="2"/>
      <c r="ET5312" s="2"/>
      <c r="EU5312" s="2"/>
      <c r="EV5312" s="2"/>
      <c r="EW5312" s="2"/>
      <c r="EX5312" s="2"/>
      <c r="EY5312" s="2"/>
      <c r="EZ5312" s="2"/>
      <c r="FA5312" s="2"/>
      <c r="FB5312" s="2"/>
      <c r="FC5312" s="2"/>
      <c r="FD5312" s="2"/>
      <c r="FE5312" s="2"/>
      <c r="FF5312" s="2"/>
      <c r="FG5312" s="2"/>
      <c r="FH5312" s="2"/>
      <c r="FI5312" s="2"/>
      <c r="FJ5312" s="2"/>
      <c r="FK5312" s="2"/>
      <c r="FL5312" s="2"/>
      <c r="FM5312" s="2"/>
      <c r="FN5312" s="2"/>
      <c r="FO5312" s="2"/>
      <c r="FP5312" s="2"/>
      <c r="FQ5312" s="2"/>
      <c r="FR5312" s="2"/>
      <c r="FS5312" s="2"/>
      <c r="FT5312" s="2"/>
      <c r="FU5312" s="2"/>
      <c r="FV5312" s="2"/>
      <c r="FW5312" s="2"/>
      <c r="FX5312" s="2"/>
      <c r="FY5312" s="2"/>
      <c r="FZ5312" s="2"/>
      <c r="GA5312" s="2"/>
      <c r="GB5312" s="2"/>
      <c r="GC5312" s="2"/>
      <c r="GD5312" s="2"/>
      <c r="GE5312" s="2"/>
      <c r="GF5312" s="2"/>
      <c r="GG5312" s="2"/>
      <c r="GH5312" s="2"/>
      <c r="GI5312" s="2"/>
      <c r="GJ5312" s="2"/>
      <c r="GK5312" s="2"/>
      <c r="GL5312" s="2"/>
      <c r="GM5312" s="2"/>
      <c r="GN5312" s="2"/>
      <c r="GO5312" s="2"/>
      <c r="GP5312" s="2"/>
      <c r="GQ5312" s="2"/>
      <c r="GR5312" s="2"/>
      <c r="GS5312" s="2"/>
      <c r="GT5312" s="2"/>
      <c r="GU5312" s="2"/>
      <c r="GV5312" s="2"/>
      <c r="GW5312" s="2"/>
      <c r="GX5312" s="2"/>
      <c r="GY5312" s="2"/>
      <c r="GZ5312" s="2"/>
      <c r="HA5312" s="2"/>
      <c r="HB5312" s="2"/>
      <c r="HC5312" s="2"/>
      <c r="HD5312" s="2"/>
      <c r="HE5312" s="2"/>
      <c r="HF5312" s="2"/>
      <c r="HG5312" s="2"/>
      <c r="HH5312" s="2"/>
      <c r="HI5312" s="2"/>
      <c r="HJ5312" s="2"/>
      <c r="HK5312" s="2"/>
      <c r="HL5312" s="2"/>
      <c r="HM5312" s="2"/>
      <c r="HN5312" s="2"/>
      <c r="HO5312" s="2"/>
      <c r="HP5312" s="2"/>
      <c r="HQ5312" s="2"/>
      <c r="HR5312" s="2"/>
      <c r="HS5312" s="2"/>
      <c r="HT5312" s="2"/>
      <c r="HU5312" s="2"/>
      <c r="HV5312" s="2"/>
      <c r="HW5312" s="2"/>
      <c r="HX5312" s="2"/>
      <c r="HY5312" s="2"/>
      <c r="HZ5312" s="2"/>
      <c r="IA5312" s="2"/>
      <c r="IB5312" s="2"/>
      <c r="IC5312" s="2"/>
      <c r="ID5312" s="2"/>
      <c r="IE5312" s="2"/>
      <c r="IF5312" s="2"/>
      <c r="IG5312" s="2"/>
      <c r="IH5312" s="2"/>
      <c r="II5312" s="2"/>
      <c r="IJ5312" s="2"/>
      <c r="IK5312" s="2"/>
      <c r="IL5312" s="2"/>
      <c r="IM5312" s="2"/>
      <c r="IN5312" s="2"/>
      <c r="IO5312" s="2"/>
      <c r="IP5312" s="2"/>
      <c r="IQ5312" s="2"/>
      <c r="IR5312" s="2"/>
      <c r="IS5312" s="2"/>
      <c r="IT5312" s="2"/>
      <c r="IU5312" s="2"/>
      <c r="IV5312" s="2"/>
    </row>
    <row r="5313" spans="1:256" s="51" customFormat="1">
      <c r="A5313" s="52"/>
      <c r="B5313" s="52">
        <v>0</v>
      </c>
      <c r="C5313" s="53"/>
      <c r="D5313" s="100">
        <v>2003</v>
      </c>
      <c r="E5313" s="139">
        <v>0</v>
      </c>
      <c r="F5313" s="139">
        <v>0</v>
      </c>
      <c r="G5313" s="139">
        <v>0</v>
      </c>
      <c r="H5313" s="139">
        <v>0</v>
      </c>
      <c r="I5313" s="139">
        <v>0</v>
      </c>
      <c r="J5313" s="139">
        <v>0</v>
      </c>
      <c r="K5313" s="139">
        <v>0</v>
      </c>
      <c r="L5313" s="139">
        <v>0</v>
      </c>
      <c r="M5313" s="139">
        <v>0</v>
      </c>
      <c r="N5313" s="44">
        <v>0</v>
      </c>
      <c r="O5313" s="2"/>
      <c r="P5313" s="139">
        <v>0</v>
      </c>
      <c r="AI5313" s="2"/>
      <c r="AJ5313" s="2"/>
      <c r="AK5313" s="2"/>
      <c r="AL5313" s="2"/>
      <c r="AM5313" s="2"/>
      <c r="AN5313" s="2"/>
      <c r="AO5313" s="2"/>
      <c r="AP5313" s="2"/>
      <c r="AQ5313" s="2"/>
      <c r="AR5313" s="2"/>
      <c r="AS5313" s="2"/>
      <c r="AT5313" s="2"/>
      <c r="AU5313" s="2"/>
      <c r="AV5313" s="2"/>
      <c r="AW5313" s="2"/>
      <c r="AX5313" s="2"/>
      <c r="AY5313" s="2"/>
      <c r="AZ5313" s="2"/>
      <c r="BA5313" s="2"/>
      <c r="BB5313" s="2"/>
      <c r="BC5313" s="2"/>
      <c r="BD5313" s="2"/>
      <c r="BE5313" s="2"/>
      <c r="BF5313" s="2"/>
      <c r="BG5313" s="2"/>
      <c r="BH5313" s="2"/>
      <c r="BI5313" s="2"/>
      <c r="BJ5313" s="2"/>
      <c r="BK5313" s="2"/>
      <c r="BL5313" s="2"/>
      <c r="BM5313" s="2"/>
      <c r="BN5313" s="2"/>
      <c r="BO5313" s="2"/>
      <c r="BP5313" s="2"/>
      <c r="BQ5313" s="2"/>
      <c r="BR5313" s="2"/>
      <c r="BS5313" s="2"/>
      <c r="BT5313" s="2"/>
      <c r="BU5313" s="2"/>
      <c r="BV5313" s="2"/>
      <c r="BW5313" s="2"/>
      <c r="BX5313" s="2"/>
      <c r="BY5313" s="2"/>
      <c r="BZ5313" s="2"/>
      <c r="CA5313" s="2"/>
      <c r="CB5313" s="2"/>
      <c r="CC5313" s="2"/>
      <c r="CD5313" s="2"/>
      <c r="CE5313" s="2"/>
      <c r="CF5313" s="2"/>
      <c r="CG5313" s="2"/>
      <c r="CH5313" s="2"/>
      <c r="CI5313" s="2"/>
      <c r="CJ5313" s="2"/>
      <c r="CK5313" s="2"/>
      <c r="CL5313" s="2"/>
      <c r="CM5313" s="2"/>
      <c r="CN5313" s="2"/>
      <c r="CO5313" s="2"/>
      <c r="CP5313" s="2"/>
      <c r="CQ5313" s="2"/>
      <c r="CR5313" s="2"/>
      <c r="CS5313" s="2"/>
      <c r="CT5313" s="2"/>
      <c r="CU5313" s="2"/>
      <c r="CV5313" s="2"/>
      <c r="CW5313" s="2"/>
      <c r="CX5313" s="2"/>
      <c r="CY5313" s="2"/>
      <c r="CZ5313" s="2"/>
      <c r="DA5313" s="2"/>
      <c r="DB5313" s="2"/>
      <c r="DC5313" s="2"/>
      <c r="DD5313" s="2"/>
      <c r="DE5313" s="2"/>
      <c r="DF5313" s="2"/>
      <c r="DG5313" s="2"/>
      <c r="DH5313" s="2"/>
      <c r="DI5313" s="2"/>
      <c r="DJ5313" s="2"/>
      <c r="DK5313" s="2"/>
      <c r="DL5313" s="2"/>
      <c r="DM5313" s="2"/>
      <c r="DN5313" s="2"/>
      <c r="DO5313" s="2"/>
      <c r="DP5313" s="2"/>
      <c r="DQ5313" s="2"/>
      <c r="DR5313" s="2"/>
      <c r="DS5313" s="2"/>
      <c r="DT5313" s="2"/>
      <c r="DU5313" s="2"/>
      <c r="DV5313" s="2"/>
      <c r="DW5313" s="2"/>
      <c r="DX5313" s="2"/>
      <c r="DY5313" s="2"/>
      <c r="DZ5313" s="2"/>
      <c r="EA5313" s="2"/>
      <c r="EB5313" s="2"/>
      <c r="EC5313" s="2"/>
      <c r="ED5313" s="2"/>
      <c r="EE5313" s="2"/>
      <c r="EF5313" s="2"/>
      <c r="EG5313" s="2"/>
      <c r="EH5313" s="2"/>
      <c r="EI5313" s="2"/>
      <c r="EJ5313" s="2"/>
      <c r="EK5313" s="2"/>
      <c r="EL5313" s="2"/>
      <c r="EM5313" s="2"/>
      <c r="EN5313" s="2"/>
      <c r="EO5313" s="2"/>
      <c r="EP5313" s="2"/>
      <c r="EQ5313" s="2"/>
      <c r="ER5313" s="2"/>
      <c r="ES5313" s="2"/>
      <c r="ET5313" s="2"/>
      <c r="EU5313" s="2"/>
      <c r="EV5313" s="2"/>
      <c r="EW5313" s="2"/>
      <c r="EX5313" s="2"/>
      <c r="EY5313" s="2"/>
      <c r="EZ5313" s="2"/>
      <c r="FA5313" s="2"/>
      <c r="FB5313" s="2"/>
      <c r="FC5313" s="2"/>
      <c r="FD5313" s="2"/>
      <c r="FE5313" s="2"/>
      <c r="FF5313" s="2"/>
      <c r="FG5313" s="2"/>
      <c r="FH5313" s="2"/>
      <c r="FI5313" s="2"/>
      <c r="FJ5313" s="2"/>
      <c r="FK5313" s="2"/>
      <c r="FL5313" s="2"/>
      <c r="FM5313" s="2"/>
      <c r="FN5313" s="2"/>
      <c r="FO5313" s="2"/>
      <c r="FP5313" s="2"/>
      <c r="FQ5313" s="2"/>
      <c r="FR5313" s="2"/>
      <c r="FS5313" s="2"/>
      <c r="FT5313" s="2"/>
      <c r="FU5313" s="2"/>
      <c r="FV5313" s="2"/>
      <c r="FW5313" s="2"/>
      <c r="FX5313" s="2"/>
      <c r="FY5313" s="2"/>
      <c r="FZ5313" s="2"/>
      <c r="GA5313" s="2"/>
      <c r="GB5313" s="2"/>
      <c r="GC5313" s="2"/>
      <c r="GD5313" s="2"/>
      <c r="GE5313" s="2"/>
      <c r="GF5313" s="2"/>
      <c r="GG5313" s="2"/>
      <c r="GH5313" s="2"/>
      <c r="GI5313" s="2"/>
      <c r="GJ5313" s="2"/>
      <c r="GK5313" s="2"/>
      <c r="GL5313" s="2"/>
      <c r="GM5313" s="2"/>
      <c r="GN5313" s="2"/>
      <c r="GO5313" s="2"/>
      <c r="GP5313" s="2"/>
      <c r="GQ5313" s="2"/>
      <c r="GR5313" s="2"/>
      <c r="GS5313" s="2"/>
      <c r="GT5313" s="2"/>
      <c r="GU5313" s="2"/>
      <c r="GV5313" s="2"/>
      <c r="GW5313" s="2"/>
      <c r="GX5313" s="2"/>
      <c r="GY5313" s="2"/>
      <c r="GZ5313" s="2"/>
      <c r="HA5313" s="2"/>
      <c r="HB5313" s="2"/>
      <c r="HC5313" s="2"/>
      <c r="HD5313" s="2"/>
      <c r="HE5313" s="2"/>
      <c r="HF5313" s="2"/>
      <c r="HG5313" s="2"/>
      <c r="HH5313" s="2"/>
      <c r="HI5313" s="2"/>
      <c r="HJ5313" s="2"/>
      <c r="HK5313" s="2"/>
      <c r="HL5313" s="2"/>
      <c r="HM5313" s="2"/>
      <c r="HN5313" s="2"/>
      <c r="HO5313" s="2"/>
      <c r="HP5313" s="2"/>
      <c r="HQ5313" s="2"/>
      <c r="HR5313" s="2"/>
      <c r="HS5313" s="2"/>
      <c r="HT5313" s="2"/>
      <c r="HU5313" s="2"/>
      <c r="HV5313" s="2"/>
      <c r="HW5313" s="2"/>
      <c r="HX5313" s="2"/>
      <c r="HY5313" s="2"/>
      <c r="HZ5313" s="2"/>
      <c r="IA5313" s="2"/>
      <c r="IB5313" s="2"/>
      <c r="IC5313" s="2"/>
      <c r="ID5313" s="2"/>
      <c r="IE5313" s="2"/>
      <c r="IF5313" s="2"/>
      <c r="IG5313" s="2"/>
      <c r="IH5313" s="2"/>
      <c r="II5313" s="2"/>
      <c r="IJ5313" s="2"/>
      <c r="IK5313" s="2"/>
      <c r="IL5313" s="2"/>
      <c r="IM5313" s="2"/>
      <c r="IN5313" s="2"/>
      <c r="IO5313" s="2"/>
      <c r="IP5313" s="2"/>
      <c r="IQ5313" s="2"/>
      <c r="IR5313" s="2"/>
      <c r="IS5313" s="2"/>
      <c r="IT5313" s="2"/>
      <c r="IU5313" s="2"/>
      <c r="IV5313" s="2"/>
    </row>
    <row r="5314" spans="1:256" s="51" customFormat="1">
      <c r="A5314" s="52"/>
      <c r="B5314" s="52">
        <v>0</v>
      </c>
      <c r="C5314" s="53"/>
      <c r="D5314" s="100">
        <v>2004</v>
      </c>
      <c r="E5314" s="139">
        <v>0</v>
      </c>
      <c r="F5314" s="139">
        <v>0</v>
      </c>
      <c r="G5314" s="139">
        <v>0</v>
      </c>
      <c r="H5314" s="139">
        <v>0</v>
      </c>
      <c r="I5314" s="139">
        <v>0</v>
      </c>
      <c r="J5314" s="139">
        <v>0</v>
      </c>
      <c r="K5314" s="139">
        <v>0</v>
      </c>
      <c r="L5314" s="139">
        <v>0</v>
      </c>
      <c r="M5314" s="139">
        <v>0</v>
      </c>
      <c r="N5314" s="44">
        <v>0</v>
      </c>
      <c r="O5314" s="2"/>
      <c r="P5314" s="139">
        <v>0</v>
      </c>
      <c r="AI5314" s="2"/>
      <c r="AJ5314" s="2"/>
      <c r="AK5314" s="2"/>
      <c r="AL5314" s="2"/>
      <c r="AM5314" s="2"/>
      <c r="AN5314" s="2"/>
      <c r="AO5314" s="2"/>
      <c r="AP5314" s="2"/>
      <c r="AQ5314" s="2"/>
      <c r="AR5314" s="2"/>
      <c r="AS5314" s="2"/>
      <c r="AT5314" s="2"/>
      <c r="AU5314" s="2"/>
      <c r="AV5314" s="2"/>
      <c r="AW5314" s="2"/>
      <c r="AX5314" s="2"/>
      <c r="AY5314" s="2"/>
      <c r="AZ5314" s="2"/>
      <c r="BA5314" s="2"/>
      <c r="BB5314" s="2"/>
      <c r="BC5314" s="2"/>
      <c r="BD5314" s="2"/>
      <c r="BE5314" s="2"/>
      <c r="BF5314" s="2"/>
      <c r="BG5314" s="2"/>
      <c r="BH5314" s="2"/>
      <c r="BI5314" s="2"/>
      <c r="BJ5314" s="2"/>
      <c r="BK5314" s="2"/>
      <c r="BL5314" s="2"/>
      <c r="BM5314" s="2"/>
      <c r="BN5314" s="2"/>
      <c r="BO5314" s="2"/>
      <c r="BP5314" s="2"/>
      <c r="BQ5314" s="2"/>
      <c r="BR5314" s="2"/>
      <c r="BS5314" s="2"/>
      <c r="BT5314" s="2"/>
      <c r="BU5314" s="2"/>
      <c r="BV5314" s="2"/>
      <c r="BW5314" s="2"/>
      <c r="BX5314" s="2"/>
      <c r="BY5314" s="2"/>
      <c r="BZ5314" s="2"/>
      <c r="CA5314" s="2"/>
      <c r="CB5314" s="2"/>
      <c r="CC5314" s="2"/>
      <c r="CD5314" s="2"/>
      <c r="CE5314" s="2"/>
      <c r="CF5314" s="2"/>
      <c r="CG5314" s="2"/>
      <c r="CH5314" s="2"/>
      <c r="CI5314" s="2"/>
      <c r="CJ5314" s="2"/>
      <c r="CK5314" s="2"/>
      <c r="CL5314" s="2"/>
      <c r="CM5314" s="2"/>
      <c r="CN5314" s="2"/>
      <c r="CO5314" s="2"/>
      <c r="CP5314" s="2"/>
      <c r="CQ5314" s="2"/>
      <c r="CR5314" s="2"/>
      <c r="CS5314" s="2"/>
      <c r="CT5314" s="2"/>
      <c r="CU5314" s="2"/>
      <c r="CV5314" s="2"/>
      <c r="CW5314" s="2"/>
      <c r="CX5314" s="2"/>
      <c r="CY5314" s="2"/>
      <c r="CZ5314" s="2"/>
      <c r="DA5314" s="2"/>
      <c r="DB5314" s="2"/>
      <c r="DC5314" s="2"/>
      <c r="DD5314" s="2"/>
      <c r="DE5314" s="2"/>
      <c r="DF5314" s="2"/>
      <c r="DG5314" s="2"/>
      <c r="DH5314" s="2"/>
      <c r="DI5314" s="2"/>
      <c r="DJ5314" s="2"/>
      <c r="DK5314" s="2"/>
      <c r="DL5314" s="2"/>
      <c r="DM5314" s="2"/>
      <c r="DN5314" s="2"/>
      <c r="DO5314" s="2"/>
      <c r="DP5314" s="2"/>
      <c r="DQ5314" s="2"/>
      <c r="DR5314" s="2"/>
      <c r="DS5314" s="2"/>
      <c r="DT5314" s="2"/>
      <c r="DU5314" s="2"/>
      <c r="DV5314" s="2"/>
      <c r="DW5314" s="2"/>
      <c r="DX5314" s="2"/>
      <c r="DY5314" s="2"/>
      <c r="DZ5314" s="2"/>
      <c r="EA5314" s="2"/>
      <c r="EB5314" s="2"/>
      <c r="EC5314" s="2"/>
      <c r="ED5314" s="2"/>
      <c r="EE5314" s="2"/>
      <c r="EF5314" s="2"/>
      <c r="EG5314" s="2"/>
      <c r="EH5314" s="2"/>
      <c r="EI5314" s="2"/>
      <c r="EJ5314" s="2"/>
      <c r="EK5314" s="2"/>
      <c r="EL5314" s="2"/>
      <c r="EM5314" s="2"/>
      <c r="EN5314" s="2"/>
      <c r="EO5314" s="2"/>
      <c r="EP5314" s="2"/>
      <c r="EQ5314" s="2"/>
      <c r="ER5314" s="2"/>
      <c r="ES5314" s="2"/>
      <c r="ET5314" s="2"/>
      <c r="EU5314" s="2"/>
      <c r="EV5314" s="2"/>
      <c r="EW5314" s="2"/>
      <c r="EX5314" s="2"/>
      <c r="EY5314" s="2"/>
      <c r="EZ5314" s="2"/>
      <c r="FA5314" s="2"/>
      <c r="FB5314" s="2"/>
      <c r="FC5314" s="2"/>
      <c r="FD5314" s="2"/>
      <c r="FE5314" s="2"/>
      <c r="FF5314" s="2"/>
      <c r="FG5314" s="2"/>
      <c r="FH5314" s="2"/>
      <c r="FI5314" s="2"/>
      <c r="FJ5314" s="2"/>
      <c r="FK5314" s="2"/>
      <c r="FL5314" s="2"/>
      <c r="FM5314" s="2"/>
      <c r="FN5314" s="2"/>
      <c r="FO5314" s="2"/>
      <c r="FP5314" s="2"/>
      <c r="FQ5314" s="2"/>
      <c r="FR5314" s="2"/>
      <c r="FS5314" s="2"/>
      <c r="FT5314" s="2"/>
      <c r="FU5314" s="2"/>
      <c r="FV5314" s="2"/>
      <c r="FW5314" s="2"/>
      <c r="FX5314" s="2"/>
      <c r="FY5314" s="2"/>
      <c r="FZ5314" s="2"/>
      <c r="GA5314" s="2"/>
      <c r="GB5314" s="2"/>
      <c r="GC5314" s="2"/>
      <c r="GD5314" s="2"/>
      <c r="GE5314" s="2"/>
      <c r="GF5314" s="2"/>
      <c r="GG5314" s="2"/>
      <c r="GH5314" s="2"/>
      <c r="GI5314" s="2"/>
      <c r="GJ5314" s="2"/>
      <c r="GK5314" s="2"/>
      <c r="GL5314" s="2"/>
      <c r="GM5314" s="2"/>
      <c r="GN5314" s="2"/>
      <c r="GO5314" s="2"/>
      <c r="GP5314" s="2"/>
      <c r="GQ5314" s="2"/>
      <c r="GR5314" s="2"/>
      <c r="GS5314" s="2"/>
      <c r="GT5314" s="2"/>
      <c r="GU5314" s="2"/>
      <c r="GV5314" s="2"/>
      <c r="GW5314" s="2"/>
      <c r="GX5314" s="2"/>
      <c r="GY5314" s="2"/>
      <c r="GZ5314" s="2"/>
      <c r="HA5314" s="2"/>
      <c r="HB5314" s="2"/>
      <c r="HC5314" s="2"/>
      <c r="HD5314" s="2"/>
      <c r="HE5314" s="2"/>
      <c r="HF5314" s="2"/>
      <c r="HG5314" s="2"/>
      <c r="HH5314" s="2"/>
      <c r="HI5314" s="2"/>
      <c r="HJ5314" s="2"/>
      <c r="HK5314" s="2"/>
      <c r="HL5314" s="2"/>
      <c r="HM5314" s="2"/>
      <c r="HN5314" s="2"/>
      <c r="HO5314" s="2"/>
      <c r="HP5314" s="2"/>
      <c r="HQ5314" s="2"/>
      <c r="HR5314" s="2"/>
      <c r="HS5314" s="2"/>
      <c r="HT5314" s="2"/>
      <c r="HU5314" s="2"/>
      <c r="HV5314" s="2"/>
      <c r="HW5314" s="2"/>
      <c r="HX5314" s="2"/>
      <c r="HY5314" s="2"/>
      <c r="HZ5314" s="2"/>
      <c r="IA5314" s="2"/>
      <c r="IB5314" s="2"/>
      <c r="IC5314" s="2"/>
      <c r="ID5314" s="2"/>
      <c r="IE5314" s="2"/>
      <c r="IF5314" s="2"/>
      <c r="IG5314" s="2"/>
      <c r="IH5314" s="2"/>
      <c r="II5314" s="2"/>
      <c r="IJ5314" s="2"/>
      <c r="IK5314" s="2"/>
      <c r="IL5314" s="2"/>
      <c r="IM5314" s="2"/>
      <c r="IN5314" s="2"/>
      <c r="IO5314" s="2"/>
      <c r="IP5314" s="2"/>
      <c r="IQ5314" s="2"/>
      <c r="IR5314" s="2"/>
      <c r="IS5314" s="2"/>
      <c r="IT5314" s="2"/>
      <c r="IU5314" s="2"/>
      <c r="IV5314" s="2"/>
    </row>
    <row r="5315" spans="1:256" s="51" customFormat="1">
      <c r="A5315" s="52"/>
      <c r="B5315" s="52">
        <v>0</v>
      </c>
      <c r="C5315" s="53"/>
      <c r="D5315" s="100">
        <v>2005</v>
      </c>
      <c r="E5315" s="139">
        <v>0</v>
      </c>
      <c r="F5315" s="139">
        <v>0</v>
      </c>
      <c r="G5315" s="139">
        <v>0</v>
      </c>
      <c r="H5315" s="139">
        <v>0</v>
      </c>
      <c r="I5315" s="139">
        <v>0</v>
      </c>
      <c r="J5315" s="139">
        <v>0</v>
      </c>
      <c r="K5315" s="139">
        <v>0</v>
      </c>
      <c r="L5315" s="139">
        <v>0</v>
      </c>
      <c r="M5315" s="139">
        <v>0</v>
      </c>
      <c r="N5315" s="44">
        <v>0</v>
      </c>
      <c r="O5315" s="2"/>
      <c r="P5315" s="139">
        <v>0</v>
      </c>
      <c r="AI5315" s="2"/>
      <c r="AJ5315" s="2"/>
      <c r="AK5315" s="2"/>
      <c r="AL5315" s="2"/>
      <c r="AM5315" s="2"/>
      <c r="AN5315" s="2"/>
      <c r="AO5315" s="2"/>
      <c r="AP5315" s="2"/>
      <c r="AQ5315" s="2"/>
      <c r="AR5315" s="2"/>
      <c r="AS5315" s="2"/>
      <c r="AT5315" s="2"/>
      <c r="AU5315" s="2"/>
      <c r="AV5315" s="2"/>
      <c r="AW5315" s="2"/>
      <c r="AX5315" s="2"/>
      <c r="AY5315" s="2"/>
      <c r="AZ5315" s="2"/>
      <c r="BA5315" s="2"/>
      <c r="BB5315" s="2"/>
      <c r="BC5315" s="2"/>
      <c r="BD5315" s="2"/>
      <c r="BE5315" s="2"/>
      <c r="BF5315" s="2"/>
      <c r="BG5315" s="2"/>
      <c r="BH5315" s="2"/>
      <c r="BI5315" s="2"/>
      <c r="BJ5315" s="2"/>
      <c r="BK5315" s="2"/>
      <c r="BL5315" s="2"/>
      <c r="BM5315" s="2"/>
      <c r="BN5315" s="2"/>
      <c r="BO5315" s="2"/>
      <c r="BP5315" s="2"/>
      <c r="BQ5315" s="2"/>
      <c r="BR5315" s="2"/>
      <c r="BS5315" s="2"/>
      <c r="BT5315" s="2"/>
      <c r="BU5315" s="2"/>
      <c r="BV5315" s="2"/>
      <c r="BW5315" s="2"/>
      <c r="BX5315" s="2"/>
      <c r="BY5315" s="2"/>
      <c r="BZ5315" s="2"/>
      <c r="CA5315" s="2"/>
      <c r="CB5315" s="2"/>
      <c r="CC5315" s="2"/>
      <c r="CD5315" s="2"/>
      <c r="CE5315" s="2"/>
      <c r="CF5315" s="2"/>
      <c r="CG5315" s="2"/>
      <c r="CH5315" s="2"/>
      <c r="CI5315" s="2"/>
      <c r="CJ5315" s="2"/>
      <c r="CK5315" s="2"/>
      <c r="CL5315" s="2"/>
      <c r="CM5315" s="2"/>
      <c r="CN5315" s="2"/>
      <c r="CO5315" s="2"/>
      <c r="CP5315" s="2"/>
      <c r="CQ5315" s="2"/>
      <c r="CR5315" s="2"/>
      <c r="CS5315" s="2"/>
      <c r="CT5315" s="2"/>
      <c r="CU5315" s="2"/>
      <c r="CV5315" s="2"/>
      <c r="CW5315" s="2"/>
      <c r="CX5315" s="2"/>
      <c r="CY5315" s="2"/>
      <c r="CZ5315" s="2"/>
      <c r="DA5315" s="2"/>
      <c r="DB5315" s="2"/>
      <c r="DC5315" s="2"/>
      <c r="DD5315" s="2"/>
      <c r="DE5315" s="2"/>
      <c r="DF5315" s="2"/>
      <c r="DG5315" s="2"/>
      <c r="DH5315" s="2"/>
      <c r="DI5315" s="2"/>
      <c r="DJ5315" s="2"/>
      <c r="DK5315" s="2"/>
      <c r="DL5315" s="2"/>
      <c r="DM5315" s="2"/>
      <c r="DN5315" s="2"/>
      <c r="DO5315" s="2"/>
      <c r="DP5315" s="2"/>
      <c r="DQ5315" s="2"/>
      <c r="DR5315" s="2"/>
      <c r="DS5315" s="2"/>
      <c r="DT5315" s="2"/>
      <c r="DU5315" s="2"/>
      <c r="DV5315" s="2"/>
      <c r="DW5315" s="2"/>
      <c r="DX5315" s="2"/>
      <c r="DY5315" s="2"/>
      <c r="DZ5315" s="2"/>
      <c r="EA5315" s="2"/>
      <c r="EB5315" s="2"/>
      <c r="EC5315" s="2"/>
      <c r="ED5315" s="2"/>
      <c r="EE5315" s="2"/>
      <c r="EF5315" s="2"/>
      <c r="EG5315" s="2"/>
      <c r="EH5315" s="2"/>
      <c r="EI5315" s="2"/>
      <c r="EJ5315" s="2"/>
      <c r="EK5315" s="2"/>
      <c r="EL5315" s="2"/>
      <c r="EM5315" s="2"/>
      <c r="EN5315" s="2"/>
      <c r="EO5315" s="2"/>
      <c r="EP5315" s="2"/>
      <c r="EQ5315" s="2"/>
      <c r="ER5315" s="2"/>
      <c r="ES5315" s="2"/>
      <c r="ET5315" s="2"/>
      <c r="EU5315" s="2"/>
      <c r="EV5315" s="2"/>
      <c r="EW5315" s="2"/>
      <c r="EX5315" s="2"/>
      <c r="EY5315" s="2"/>
      <c r="EZ5315" s="2"/>
      <c r="FA5315" s="2"/>
      <c r="FB5315" s="2"/>
      <c r="FC5315" s="2"/>
      <c r="FD5315" s="2"/>
      <c r="FE5315" s="2"/>
      <c r="FF5315" s="2"/>
      <c r="FG5315" s="2"/>
      <c r="FH5315" s="2"/>
      <c r="FI5315" s="2"/>
      <c r="FJ5315" s="2"/>
      <c r="FK5315" s="2"/>
      <c r="FL5315" s="2"/>
      <c r="FM5315" s="2"/>
      <c r="FN5315" s="2"/>
      <c r="FO5315" s="2"/>
      <c r="FP5315" s="2"/>
      <c r="FQ5315" s="2"/>
      <c r="FR5315" s="2"/>
      <c r="FS5315" s="2"/>
      <c r="FT5315" s="2"/>
      <c r="FU5315" s="2"/>
      <c r="FV5315" s="2"/>
      <c r="FW5315" s="2"/>
      <c r="FX5315" s="2"/>
      <c r="FY5315" s="2"/>
      <c r="FZ5315" s="2"/>
      <c r="GA5315" s="2"/>
      <c r="GB5315" s="2"/>
      <c r="GC5315" s="2"/>
      <c r="GD5315" s="2"/>
      <c r="GE5315" s="2"/>
      <c r="GF5315" s="2"/>
      <c r="GG5315" s="2"/>
      <c r="GH5315" s="2"/>
      <c r="GI5315" s="2"/>
      <c r="GJ5315" s="2"/>
      <c r="GK5315" s="2"/>
      <c r="GL5315" s="2"/>
      <c r="GM5315" s="2"/>
      <c r="GN5315" s="2"/>
      <c r="GO5315" s="2"/>
      <c r="GP5315" s="2"/>
      <c r="GQ5315" s="2"/>
      <c r="GR5315" s="2"/>
      <c r="GS5315" s="2"/>
      <c r="GT5315" s="2"/>
      <c r="GU5315" s="2"/>
      <c r="GV5315" s="2"/>
      <c r="GW5315" s="2"/>
      <c r="GX5315" s="2"/>
      <c r="GY5315" s="2"/>
      <c r="GZ5315" s="2"/>
      <c r="HA5315" s="2"/>
      <c r="HB5315" s="2"/>
      <c r="HC5315" s="2"/>
      <c r="HD5315" s="2"/>
      <c r="HE5315" s="2"/>
      <c r="HF5315" s="2"/>
      <c r="HG5315" s="2"/>
      <c r="HH5315" s="2"/>
      <c r="HI5315" s="2"/>
      <c r="HJ5315" s="2"/>
      <c r="HK5315" s="2"/>
      <c r="HL5315" s="2"/>
      <c r="HM5315" s="2"/>
      <c r="HN5315" s="2"/>
      <c r="HO5315" s="2"/>
      <c r="HP5315" s="2"/>
      <c r="HQ5315" s="2"/>
      <c r="HR5315" s="2"/>
      <c r="HS5315" s="2"/>
      <c r="HT5315" s="2"/>
      <c r="HU5315" s="2"/>
      <c r="HV5315" s="2"/>
      <c r="HW5315" s="2"/>
      <c r="HX5315" s="2"/>
      <c r="HY5315" s="2"/>
      <c r="HZ5315" s="2"/>
      <c r="IA5315" s="2"/>
      <c r="IB5315" s="2"/>
      <c r="IC5315" s="2"/>
      <c r="ID5315" s="2"/>
      <c r="IE5315" s="2"/>
      <c r="IF5315" s="2"/>
      <c r="IG5315" s="2"/>
      <c r="IH5315" s="2"/>
      <c r="II5315" s="2"/>
      <c r="IJ5315" s="2"/>
      <c r="IK5315" s="2"/>
      <c r="IL5315" s="2"/>
      <c r="IM5315" s="2"/>
      <c r="IN5315" s="2"/>
      <c r="IO5315" s="2"/>
      <c r="IP5315" s="2"/>
      <c r="IQ5315" s="2"/>
      <c r="IR5315" s="2"/>
      <c r="IS5315" s="2"/>
      <c r="IT5315" s="2"/>
      <c r="IU5315" s="2"/>
      <c r="IV5315" s="2"/>
    </row>
    <row r="5316" spans="1:256" s="51" customFormat="1">
      <c r="A5316" s="52"/>
      <c r="B5316" s="52">
        <v>0</v>
      </c>
      <c r="C5316" s="53"/>
      <c r="D5316" s="100">
        <v>2006</v>
      </c>
      <c r="E5316" s="139">
        <v>0</v>
      </c>
      <c r="F5316" s="139">
        <v>0</v>
      </c>
      <c r="G5316" s="139">
        <v>0</v>
      </c>
      <c r="H5316" s="139">
        <v>0</v>
      </c>
      <c r="I5316" s="139">
        <v>0</v>
      </c>
      <c r="J5316" s="139">
        <v>0</v>
      </c>
      <c r="K5316" s="139">
        <v>0</v>
      </c>
      <c r="L5316" s="139">
        <v>0</v>
      </c>
      <c r="M5316" s="139">
        <v>0</v>
      </c>
      <c r="N5316" s="44">
        <v>0</v>
      </c>
      <c r="O5316" s="2"/>
      <c r="P5316" s="139">
        <v>0</v>
      </c>
      <c r="AI5316" s="2"/>
      <c r="AJ5316" s="2"/>
      <c r="AK5316" s="2"/>
      <c r="AL5316" s="2"/>
      <c r="AM5316" s="2"/>
      <c r="AN5316" s="2"/>
      <c r="AO5316" s="2"/>
      <c r="AP5316" s="2"/>
      <c r="AQ5316" s="2"/>
      <c r="AR5316" s="2"/>
      <c r="AS5316" s="2"/>
      <c r="AT5316" s="2"/>
      <c r="AU5316" s="2"/>
      <c r="AV5316" s="2"/>
      <c r="AW5316" s="2"/>
      <c r="AX5316" s="2"/>
      <c r="AY5316" s="2"/>
      <c r="AZ5316" s="2"/>
      <c r="BA5316" s="2"/>
      <c r="BB5316" s="2"/>
      <c r="BC5316" s="2"/>
      <c r="BD5316" s="2"/>
      <c r="BE5316" s="2"/>
      <c r="BF5316" s="2"/>
      <c r="BG5316" s="2"/>
      <c r="BH5316" s="2"/>
      <c r="BI5316" s="2"/>
      <c r="BJ5316" s="2"/>
      <c r="BK5316" s="2"/>
      <c r="BL5316" s="2"/>
      <c r="BM5316" s="2"/>
      <c r="BN5316" s="2"/>
      <c r="BO5316" s="2"/>
      <c r="BP5316" s="2"/>
      <c r="BQ5316" s="2"/>
      <c r="BR5316" s="2"/>
      <c r="BS5316" s="2"/>
      <c r="BT5316" s="2"/>
      <c r="BU5316" s="2"/>
      <c r="BV5316" s="2"/>
      <c r="BW5316" s="2"/>
      <c r="BX5316" s="2"/>
      <c r="BY5316" s="2"/>
      <c r="BZ5316" s="2"/>
      <c r="CA5316" s="2"/>
      <c r="CB5316" s="2"/>
      <c r="CC5316" s="2"/>
      <c r="CD5316" s="2"/>
      <c r="CE5316" s="2"/>
      <c r="CF5316" s="2"/>
      <c r="CG5316" s="2"/>
      <c r="CH5316" s="2"/>
      <c r="CI5316" s="2"/>
      <c r="CJ5316" s="2"/>
      <c r="CK5316" s="2"/>
      <c r="CL5316" s="2"/>
      <c r="CM5316" s="2"/>
      <c r="CN5316" s="2"/>
      <c r="CO5316" s="2"/>
      <c r="CP5316" s="2"/>
      <c r="CQ5316" s="2"/>
      <c r="CR5316" s="2"/>
      <c r="CS5316" s="2"/>
      <c r="CT5316" s="2"/>
      <c r="CU5316" s="2"/>
      <c r="CV5316" s="2"/>
      <c r="CW5316" s="2"/>
      <c r="CX5316" s="2"/>
      <c r="CY5316" s="2"/>
      <c r="CZ5316" s="2"/>
      <c r="DA5316" s="2"/>
      <c r="DB5316" s="2"/>
      <c r="DC5316" s="2"/>
      <c r="DD5316" s="2"/>
      <c r="DE5316" s="2"/>
      <c r="DF5316" s="2"/>
      <c r="DG5316" s="2"/>
      <c r="DH5316" s="2"/>
      <c r="DI5316" s="2"/>
      <c r="DJ5316" s="2"/>
      <c r="DK5316" s="2"/>
      <c r="DL5316" s="2"/>
      <c r="DM5316" s="2"/>
      <c r="DN5316" s="2"/>
      <c r="DO5316" s="2"/>
      <c r="DP5316" s="2"/>
      <c r="DQ5316" s="2"/>
      <c r="DR5316" s="2"/>
      <c r="DS5316" s="2"/>
      <c r="DT5316" s="2"/>
      <c r="DU5316" s="2"/>
      <c r="DV5316" s="2"/>
      <c r="DW5316" s="2"/>
      <c r="DX5316" s="2"/>
      <c r="DY5316" s="2"/>
      <c r="DZ5316" s="2"/>
      <c r="EA5316" s="2"/>
      <c r="EB5316" s="2"/>
      <c r="EC5316" s="2"/>
      <c r="ED5316" s="2"/>
      <c r="EE5316" s="2"/>
      <c r="EF5316" s="2"/>
      <c r="EG5316" s="2"/>
      <c r="EH5316" s="2"/>
      <c r="EI5316" s="2"/>
      <c r="EJ5316" s="2"/>
      <c r="EK5316" s="2"/>
      <c r="EL5316" s="2"/>
      <c r="EM5316" s="2"/>
      <c r="EN5316" s="2"/>
      <c r="EO5316" s="2"/>
      <c r="EP5316" s="2"/>
      <c r="EQ5316" s="2"/>
      <c r="ER5316" s="2"/>
      <c r="ES5316" s="2"/>
      <c r="ET5316" s="2"/>
      <c r="EU5316" s="2"/>
      <c r="EV5316" s="2"/>
      <c r="EW5316" s="2"/>
      <c r="EX5316" s="2"/>
      <c r="EY5316" s="2"/>
      <c r="EZ5316" s="2"/>
      <c r="FA5316" s="2"/>
      <c r="FB5316" s="2"/>
      <c r="FC5316" s="2"/>
      <c r="FD5316" s="2"/>
      <c r="FE5316" s="2"/>
      <c r="FF5316" s="2"/>
      <c r="FG5316" s="2"/>
      <c r="FH5316" s="2"/>
      <c r="FI5316" s="2"/>
      <c r="FJ5316" s="2"/>
      <c r="FK5316" s="2"/>
      <c r="FL5316" s="2"/>
      <c r="FM5316" s="2"/>
      <c r="FN5316" s="2"/>
      <c r="FO5316" s="2"/>
      <c r="FP5316" s="2"/>
      <c r="FQ5316" s="2"/>
      <c r="FR5316" s="2"/>
      <c r="FS5316" s="2"/>
      <c r="FT5316" s="2"/>
      <c r="FU5316" s="2"/>
      <c r="FV5316" s="2"/>
      <c r="FW5316" s="2"/>
      <c r="FX5316" s="2"/>
      <c r="FY5316" s="2"/>
      <c r="FZ5316" s="2"/>
      <c r="GA5316" s="2"/>
      <c r="GB5316" s="2"/>
      <c r="GC5316" s="2"/>
      <c r="GD5316" s="2"/>
      <c r="GE5316" s="2"/>
      <c r="GF5316" s="2"/>
      <c r="GG5316" s="2"/>
      <c r="GH5316" s="2"/>
      <c r="GI5316" s="2"/>
      <c r="GJ5316" s="2"/>
      <c r="GK5316" s="2"/>
      <c r="GL5316" s="2"/>
      <c r="GM5316" s="2"/>
      <c r="GN5316" s="2"/>
      <c r="GO5316" s="2"/>
      <c r="GP5316" s="2"/>
      <c r="GQ5316" s="2"/>
      <c r="GR5316" s="2"/>
      <c r="GS5316" s="2"/>
      <c r="GT5316" s="2"/>
      <c r="GU5316" s="2"/>
      <c r="GV5316" s="2"/>
      <c r="GW5316" s="2"/>
      <c r="GX5316" s="2"/>
      <c r="GY5316" s="2"/>
      <c r="GZ5316" s="2"/>
      <c r="HA5316" s="2"/>
      <c r="HB5316" s="2"/>
      <c r="HC5316" s="2"/>
      <c r="HD5316" s="2"/>
      <c r="HE5316" s="2"/>
      <c r="HF5316" s="2"/>
      <c r="HG5316" s="2"/>
      <c r="HH5316" s="2"/>
      <c r="HI5316" s="2"/>
      <c r="HJ5316" s="2"/>
      <c r="HK5316" s="2"/>
      <c r="HL5316" s="2"/>
      <c r="HM5316" s="2"/>
      <c r="HN5316" s="2"/>
      <c r="HO5316" s="2"/>
      <c r="HP5316" s="2"/>
      <c r="HQ5316" s="2"/>
      <c r="HR5316" s="2"/>
      <c r="HS5316" s="2"/>
      <c r="HT5316" s="2"/>
      <c r="HU5316" s="2"/>
      <c r="HV5316" s="2"/>
      <c r="HW5316" s="2"/>
      <c r="HX5316" s="2"/>
      <c r="HY5316" s="2"/>
      <c r="HZ5316" s="2"/>
      <c r="IA5316" s="2"/>
      <c r="IB5316" s="2"/>
      <c r="IC5316" s="2"/>
      <c r="ID5316" s="2"/>
      <c r="IE5316" s="2"/>
      <c r="IF5316" s="2"/>
      <c r="IG5316" s="2"/>
      <c r="IH5316" s="2"/>
      <c r="II5316" s="2"/>
      <c r="IJ5316" s="2"/>
      <c r="IK5316" s="2"/>
      <c r="IL5316" s="2"/>
      <c r="IM5316" s="2"/>
      <c r="IN5316" s="2"/>
      <c r="IO5316" s="2"/>
      <c r="IP5316" s="2"/>
      <c r="IQ5316" s="2"/>
      <c r="IR5316" s="2"/>
      <c r="IS5316" s="2"/>
      <c r="IT5316" s="2"/>
      <c r="IU5316" s="2"/>
      <c r="IV5316" s="2"/>
    </row>
    <row r="5317" spans="1:256" s="51" customFormat="1">
      <c r="A5317" s="52"/>
      <c r="B5317" s="52">
        <v>0</v>
      </c>
      <c r="C5317" s="53"/>
      <c r="D5317" s="100">
        <v>2007</v>
      </c>
      <c r="E5317" s="139">
        <v>0</v>
      </c>
      <c r="F5317" s="139">
        <v>0</v>
      </c>
      <c r="G5317" s="139">
        <v>0</v>
      </c>
      <c r="H5317" s="139">
        <v>0</v>
      </c>
      <c r="I5317" s="139">
        <v>0</v>
      </c>
      <c r="J5317" s="139">
        <v>0</v>
      </c>
      <c r="K5317" s="139">
        <v>0</v>
      </c>
      <c r="L5317" s="139">
        <v>0</v>
      </c>
      <c r="M5317" s="139">
        <v>0</v>
      </c>
      <c r="N5317" s="44">
        <v>0</v>
      </c>
      <c r="O5317" s="2"/>
      <c r="P5317" s="139">
        <v>0</v>
      </c>
      <c r="AI5317" s="2"/>
      <c r="AJ5317" s="2"/>
      <c r="AK5317" s="2"/>
      <c r="AL5317" s="2"/>
      <c r="AM5317" s="2"/>
      <c r="AN5317" s="2"/>
      <c r="AO5317" s="2"/>
      <c r="AP5317" s="2"/>
      <c r="AQ5317" s="2"/>
      <c r="AR5317" s="2"/>
      <c r="AS5317" s="2"/>
      <c r="AT5317" s="2"/>
      <c r="AU5317" s="2"/>
      <c r="AV5317" s="2"/>
      <c r="AW5317" s="2"/>
      <c r="AX5317" s="2"/>
      <c r="AY5317" s="2"/>
      <c r="AZ5317" s="2"/>
      <c r="BA5317" s="2"/>
      <c r="BB5317" s="2"/>
      <c r="BC5317" s="2"/>
      <c r="BD5317" s="2"/>
      <c r="BE5317" s="2"/>
      <c r="BF5317" s="2"/>
      <c r="BG5317" s="2"/>
      <c r="BH5317" s="2"/>
      <c r="BI5317" s="2"/>
      <c r="BJ5317" s="2"/>
      <c r="BK5317" s="2"/>
      <c r="BL5317" s="2"/>
      <c r="BM5317" s="2"/>
      <c r="BN5317" s="2"/>
      <c r="BO5317" s="2"/>
      <c r="BP5317" s="2"/>
      <c r="BQ5317" s="2"/>
      <c r="BR5317" s="2"/>
      <c r="BS5317" s="2"/>
      <c r="BT5317" s="2"/>
      <c r="BU5317" s="2"/>
      <c r="BV5317" s="2"/>
      <c r="BW5317" s="2"/>
      <c r="BX5317" s="2"/>
      <c r="BY5317" s="2"/>
      <c r="BZ5317" s="2"/>
      <c r="CA5317" s="2"/>
      <c r="CB5317" s="2"/>
      <c r="CC5317" s="2"/>
      <c r="CD5317" s="2"/>
      <c r="CE5317" s="2"/>
      <c r="CF5317" s="2"/>
      <c r="CG5317" s="2"/>
      <c r="CH5317" s="2"/>
      <c r="CI5317" s="2"/>
      <c r="CJ5317" s="2"/>
      <c r="CK5317" s="2"/>
      <c r="CL5317" s="2"/>
      <c r="CM5317" s="2"/>
      <c r="CN5317" s="2"/>
      <c r="CO5317" s="2"/>
      <c r="CP5317" s="2"/>
      <c r="CQ5317" s="2"/>
      <c r="CR5317" s="2"/>
      <c r="CS5317" s="2"/>
      <c r="CT5317" s="2"/>
      <c r="CU5317" s="2"/>
      <c r="CV5317" s="2"/>
      <c r="CW5317" s="2"/>
      <c r="CX5317" s="2"/>
      <c r="CY5317" s="2"/>
      <c r="CZ5317" s="2"/>
      <c r="DA5317" s="2"/>
      <c r="DB5317" s="2"/>
      <c r="DC5317" s="2"/>
      <c r="DD5317" s="2"/>
      <c r="DE5317" s="2"/>
      <c r="DF5317" s="2"/>
      <c r="DG5317" s="2"/>
      <c r="DH5317" s="2"/>
      <c r="DI5317" s="2"/>
      <c r="DJ5317" s="2"/>
      <c r="DK5317" s="2"/>
      <c r="DL5317" s="2"/>
      <c r="DM5317" s="2"/>
      <c r="DN5317" s="2"/>
      <c r="DO5317" s="2"/>
      <c r="DP5317" s="2"/>
      <c r="DQ5317" s="2"/>
      <c r="DR5317" s="2"/>
      <c r="DS5317" s="2"/>
      <c r="DT5317" s="2"/>
      <c r="DU5317" s="2"/>
      <c r="DV5317" s="2"/>
      <c r="DW5317" s="2"/>
      <c r="DX5317" s="2"/>
      <c r="DY5317" s="2"/>
      <c r="DZ5317" s="2"/>
      <c r="EA5317" s="2"/>
      <c r="EB5317" s="2"/>
      <c r="EC5317" s="2"/>
      <c r="ED5317" s="2"/>
      <c r="EE5317" s="2"/>
      <c r="EF5317" s="2"/>
      <c r="EG5317" s="2"/>
      <c r="EH5317" s="2"/>
      <c r="EI5317" s="2"/>
      <c r="EJ5317" s="2"/>
      <c r="EK5317" s="2"/>
      <c r="EL5317" s="2"/>
      <c r="EM5317" s="2"/>
      <c r="EN5317" s="2"/>
      <c r="EO5317" s="2"/>
      <c r="EP5317" s="2"/>
      <c r="EQ5317" s="2"/>
      <c r="ER5317" s="2"/>
      <c r="ES5317" s="2"/>
      <c r="ET5317" s="2"/>
      <c r="EU5317" s="2"/>
      <c r="EV5317" s="2"/>
      <c r="EW5317" s="2"/>
      <c r="EX5317" s="2"/>
      <c r="EY5317" s="2"/>
      <c r="EZ5317" s="2"/>
      <c r="FA5317" s="2"/>
      <c r="FB5317" s="2"/>
      <c r="FC5317" s="2"/>
      <c r="FD5317" s="2"/>
      <c r="FE5317" s="2"/>
      <c r="FF5317" s="2"/>
      <c r="FG5317" s="2"/>
      <c r="FH5317" s="2"/>
      <c r="FI5317" s="2"/>
      <c r="FJ5317" s="2"/>
      <c r="FK5317" s="2"/>
      <c r="FL5317" s="2"/>
      <c r="FM5317" s="2"/>
      <c r="FN5317" s="2"/>
      <c r="FO5317" s="2"/>
      <c r="FP5317" s="2"/>
      <c r="FQ5317" s="2"/>
      <c r="FR5317" s="2"/>
      <c r="FS5317" s="2"/>
      <c r="FT5317" s="2"/>
      <c r="FU5317" s="2"/>
      <c r="FV5317" s="2"/>
      <c r="FW5317" s="2"/>
      <c r="FX5317" s="2"/>
      <c r="FY5317" s="2"/>
      <c r="FZ5317" s="2"/>
      <c r="GA5317" s="2"/>
      <c r="GB5317" s="2"/>
      <c r="GC5317" s="2"/>
      <c r="GD5317" s="2"/>
      <c r="GE5317" s="2"/>
      <c r="GF5317" s="2"/>
      <c r="GG5317" s="2"/>
      <c r="GH5317" s="2"/>
      <c r="GI5317" s="2"/>
      <c r="GJ5317" s="2"/>
      <c r="GK5317" s="2"/>
      <c r="GL5317" s="2"/>
      <c r="GM5317" s="2"/>
      <c r="GN5317" s="2"/>
      <c r="GO5317" s="2"/>
      <c r="GP5317" s="2"/>
      <c r="GQ5317" s="2"/>
      <c r="GR5317" s="2"/>
      <c r="GS5317" s="2"/>
      <c r="GT5317" s="2"/>
      <c r="GU5317" s="2"/>
      <c r="GV5317" s="2"/>
      <c r="GW5317" s="2"/>
      <c r="GX5317" s="2"/>
      <c r="GY5317" s="2"/>
      <c r="GZ5317" s="2"/>
      <c r="HA5317" s="2"/>
      <c r="HB5317" s="2"/>
      <c r="HC5317" s="2"/>
      <c r="HD5317" s="2"/>
      <c r="HE5317" s="2"/>
      <c r="HF5317" s="2"/>
      <c r="HG5317" s="2"/>
      <c r="HH5317" s="2"/>
      <c r="HI5317" s="2"/>
      <c r="HJ5317" s="2"/>
      <c r="HK5317" s="2"/>
      <c r="HL5317" s="2"/>
      <c r="HM5317" s="2"/>
      <c r="HN5317" s="2"/>
      <c r="HO5317" s="2"/>
      <c r="HP5317" s="2"/>
      <c r="HQ5317" s="2"/>
      <c r="HR5317" s="2"/>
      <c r="HS5317" s="2"/>
      <c r="HT5317" s="2"/>
      <c r="HU5317" s="2"/>
      <c r="HV5317" s="2"/>
      <c r="HW5317" s="2"/>
      <c r="HX5317" s="2"/>
      <c r="HY5317" s="2"/>
      <c r="HZ5317" s="2"/>
      <c r="IA5317" s="2"/>
      <c r="IB5317" s="2"/>
      <c r="IC5317" s="2"/>
      <c r="ID5317" s="2"/>
      <c r="IE5317" s="2"/>
      <c r="IF5317" s="2"/>
      <c r="IG5317" s="2"/>
      <c r="IH5317" s="2"/>
      <c r="II5317" s="2"/>
      <c r="IJ5317" s="2"/>
      <c r="IK5317" s="2"/>
      <c r="IL5317" s="2"/>
      <c r="IM5317" s="2"/>
      <c r="IN5317" s="2"/>
      <c r="IO5317" s="2"/>
      <c r="IP5317" s="2"/>
      <c r="IQ5317" s="2"/>
      <c r="IR5317" s="2"/>
      <c r="IS5317" s="2"/>
      <c r="IT5317" s="2"/>
      <c r="IU5317" s="2"/>
      <c r="IV5317" s="2"/>
    </row>
    <row r="5318" spans="1:256" s="51" customFormat="1">
      <c r="A5318" s="52"/>
      <c r="B5318" s="52">
        <v>0</v>
      </c>
      <c r="C5318" s="53"/>
      <c r="D5318" s="100">
        <v>2008</v>
      </c>
      <c r="E5318" s="139">
        <v>0</v>
      </c>
      <c r="F5318" s="139">
        <v>0</v>
      </c>
      <c r="G5318" s="139">
        <v>0</v>
      </c>
      <c r="H5318" s="139">
        <v>0</v>
      </c>
      <c r="I5318" s="139">
        <v>0</v>
      </c>
      <c r="J5318" s="139">
        <v>0</v>
      </c>
      <c r="K5318" s="139">
        <v>0</v>
      </c>
      <c r="L5318" s="139">
        <v>0</v>
      </c>
      <c r="M5318" s="139">
        <v>0</v>
      </c>
      <c r="N5318" s="44">
        <v>0</v>
      </c>
      <c r="O5318" s="2"/>
      <c r="P5318" s="139">
        <v>0</v>
      </c>
      <c r="AI5318" s="2"/>
      <c r="AJ5318" s="2"/>
      <c r="AK5318" s="2"/>
      <c r="AL5318" s="2"/>
      <c r="AM5318" s="2"/>
      <c r="AN5318" s="2"/>
      <c r="AO5318" s="2"/>
      <c r="AP5318" s="2"/>
      <c r="AQ5318" s="2"/>
      <c r="AR5318" s="2"/>
      <c r="AS5318" s="2"/>
      <c r="AT5318" s="2"/>
      <c r="AU5318" s="2"/>
      <c r="AV5318" s="2"/>
      <c r="AW5318" s="2"/>
      <c r="AX5318" s="2"/>
      <c r="AY5318" s="2"/>
      <c r="AZ5318" s="2"/>
      <c r="BA5318" s="2"/>
      <c r="BB5318" s="2"/>
      <c r="BC5318" s="2"/>
      <c r="BD5318" s="2"/>
      <c r="BE5318" s="2"/>
      <c r="BF5318" s="2"/>
      <c r="BG5318" s="2"/>
      <c r="BH5318" s="2"/>
      <c r="BI5318" s="2"/>
      <c r="BJ5318" s="2"/>
      <c r="BK5318" s="2"/>
      <c r="BL5318" s="2"/>
      <c r="BM5318" s="2"/>
      <c r="BN5318" s="2"/>
      <c r="BO5318" s="2"/>
      <c r="BP5318" s="2"/>
      <c r="BQ5318" s="2"/>
      <c r="BR5318" s="2"/>
      <c r="BS5318" s="2"/>
      <c r="BT5318" s="2"/>
      <c r="BU5318" s="2"/>
      <c r="BV5318" s="2"/>
      <c r="BW5318" s="2"/>
      <c r="BX5318" s="2"/>
      <c r="BY5318" s="2"/>
      <c r="BZ5318" s="2"/>
      <c r="CA5318" s="2"/>
      <c r="CB5318" s="2"/>
      <c r="CC5318" s="2"/>
      <c r="CD5318" s="2"/>
      <c r="CE5318" s="2"/>
      <c r="CF5318" s="2"/>
      <c r="CG5318" s="2"/>
      <c r="CH5318" s="2"/>
      <c r="CI5318" s="2"/>
      <c r="CJ5318" s="2"/>
      <c r="CK5318" s="2"/>
      <c r="CL5318" s="2"/>
      <c r="CM5318" s="2"/>
      <c r="CN5318" s="2"/>
      <c r="CO5318" s="2"/>
      <c r="CP5318" s="2"/>
      <c r="CQ5318" s="2"/>
      <c r="CR5318" s="2"/>
      <c r="CS5318" s="2"/>
      <c r="CT5318" s="2"/>
      <c r="CU5318" s="2"/>
      <c r="CV5318" s="2"/>
      <c r="CW5318" s="2"/>
      <c r="CX5318" s="2"/>
      <c r="CY5318" s="2"/>
      <c r="CZ5318" s="2"/>
      <c r="DA5318" s="2"/>
      <c r="DB5318" s="2"/>
      <c r="DC5318" s="2"/>
      <c r="DD5318" s="2"/>
      <c r="DE5318" s="2"/>
      <c r="DF5318" s="2"/>
      <c r="DG5318" s="2"/>
      <c r="DH5318" s="2"/>
      <c r="DI5318" s="2"/>
      <c r="DJ5318" s="2"/>
      <c r="DK5318" s="2"/>
      <c r="DL5318" s="2"/>
      <c r="DM5318" s="2"/>
      <c r="DN5318" s="2"/>
      <c r="DO5318" s="2"/>
      <c r="DP5318" s="2"/>
      <c r="DQ5318" s="2"/>
      <c r="DR5318" s="2"/>
      <c r="DS5318" s="2"/>
      <c r="DT5318" s="2"/>
      <c r="DU5318" s="2"/>
      <c r="DV5318" s="2"/>
      <c r="DW5318" s="2"/>
      <c r="DX5318" s="2"/>
      <c r="DY5318" s="2"/>
      <c r="DZ5318" s="2"/>
      <c r="EA5318" s="2"/>
      <c r="EB5318" s="2"/>
      <c r="EC5318" s="2"/>
      <c r="ED5318" s="2"/>
      <c r="EE5318" s="2"/>
      <c r="EF5318" s="2"/>
      <c r="EG5318" s="2"/>
      <c r="EH5318" s="2"/>
      <c r="EI5318" s="2"/>
      <c r="EJ5318" s="2"/>
      <c r="EK5318" s="2"/>
      <c r="EL5318" s="2"/>
      <c r="EM5318" s="2"/>
      <c r="EN5318" s="2"/>
      <c r="EO5318" s="2"/>
      <c r="EP5318" s="2"/>
      <c r="EQ5318" s="2"/>
      <c r="ER5318" s="2"/>
      <c r="ES5318" s="2"/>
      <c r="ET5318" s="2"/>
      <c r="EU5318" s="2"/>
      <c r="EV5318" s="2"/>
      <c r="EW5318" s="2"/>
      <c r="EX5318" s="2"/>
      <c r="EY5318" s="2"/>
      <c r="EZ5318" s="2"/>
      <c r="FA5318" s="2"/>
      <c r="FB5318" s="2"/>
      <c r="FC5318" s="2"/>
      <c r="FD5318" s="2"/>
      <c r="FE5318" s="2"/>
      <c r="FF5318" s="2"/>
      <c r="FG5318" s="2"/>
      <c r="FH5318" s="2"/>
      <c r="FI5318" s="2"/>
      <c r="FJ5318" s="2"/>
      <c r="FK5318" s="2"/>
      <c r="FL5318" s="2"/>
      <c r="FM5318" s="2"/>
      <c r="FN5318" s="2"/>
      <c r="FO5318" s="2"/>
      <c r="FP5318" s="2"/>
      <c r="FQ5318" s="2"/>
      <c r="FR5318" s="2"/>
      <c r="FS5318" s="2"/>
      <c r="FT5318" s="2"/>
      <c r="FU5318" s="2"/>
      <c r="FV5318" s="2"/>
      <c r="FW5318" s="2"/>
      <c r="FX5318" s="2"/>
      <c r="FY5318" s="2"/>
      <c r="FZ5318" s="2"/>
      <c r="GA5318" s="2"/>
      <c r="GB5318" s="2"/>
      <c r="GC5318" s="2"/>
      <c r="GD5318" s="2"/>
      <c r="GE5318" s="2"/>
      <c r="GF5318" s="2"/>
      <c r="GG5318" s="2"/>
      <c r="GH5318" s="2"/>
      <c r="GI5318" s="2"/>
      <c r="GJ5318" s="2"/>
      <c r="GK5318" s="2"/>
      <c r="GL5318" s="2"/>
      <c r="GM5318" s="2"/>
      <c r="GN5318" s="2"/>
      <c r="GO5318" s="2"/>
      <c r="GP5318" s="2"/>
      <c r="GQ5318" s="2"/>
      <c r="GR5318" s="2"/>
      <c r="GS5318" s="2"/>
      <c r="GT5318" s="2"/>
      <c r="GU5318" s="2"/>
      <c r="GV5318" s="2"/>
      <c r="GW5318" s="2"/>
      <c r="GX5318" s="2"/>
      <c r="GY5318" s="2"/>
      <c r="GZ5318" s="2"/>
      <c r="HA5318" s="2"/>
      <c r="HB5318" s="2"/>
      <c r="HC5318" s="2"/>
      <c r="HD5318" s="2"/>
      <c r="HE5318" s="2"/>
      <c r="HF5318" s="2"/>
      <c r="HG5318" s="2"/>
      <c r="HH5318" s="2"/>
      <c r="HI5318" s="2"/>
      <c r="HJ5318" s="2"/>
      <c r="HK5318" s="2"/>
      <c r="HL5318" s="2"/>
      <c r="HM5318" s="2"/>
      <c r="HN5318" s="2"/>
      <c r="HO5318" s="2"/>
      <c r="HP5318" s="2"/>
      <c r="HQ5318" s="2"/>
      <c r="HR5318" s="2"/>
      <c r="HS5318" s="2"/>
      <c r="HT5318" s="2"/>
      <c r="HU5318" s="2"/>
      <c r="HV5318" s="2"/>
      <c r="HW5318" s="2"/>
      <c r="HX5318" s="2"/>
      <c r="HY5318" s="2"/>
      <c r="HZ5318" s="2"/>
      <c r="IA5318" s="2"/>
      <c r="IB5318" s="2"/>
      <c r="IC5318" s="2"/>
      <c r="ID5318" s="2"/>
      <c r="IE5318" s="2"/>
      <c r="IF5318" s="2"/>
      <c r="IG5318" s="2"/>
      <c r="IH5318" s="2"/>
      <c r="II5318" s="2"/>
      <c r="IJ5318" s="2"/>
      <c r="IK5318" s="2"/>
      <c r="IL5318" s="2"/>
      <c r="IM5318" s="2"/>
      <c r="IN5318" s="2"/>
      <c r="IO5318" s="2"/>
      <c r="IP5318" s="2"/>
      <c r="IQ5318" s="2"/>
      <c r="IR5318" s="2"/>
      <c r="IS5318" s="2"/>
      <c r="IT5318" s="2"/>
      <c r="IU5318" s="2"/>
      <c r="IV5318" s="2"/>
    </row>
    <row r="5319" spans="1:256" s="51" customFormat="1">
      <c r="A5319" s="52"/>
      <c r="B5319" s="52">
        <v>0</v>
      </c>
      <c r="C5319" s="53"/>
      <c r="D5319" s="100">
        <v>2009</v>
      </c>
      <c r="E5319" s="139">
        <v>0</v>
      </c>
      <c r="F5319" s="139">
        <v>0</v>
      </c>
      <c r="G5319" s="139">
        <v>0</v>
      </c>
      <c r="H5319" s="139">
        <v>0</v>
      </c>
      <c r="I5319" s="139">
        <v>0</v>
      </c>
      <c r="J5319" s="139">
        <v>0</v>
      </c>
      <c r="K5319" s="139">
        <v>0</v>
      </c>
      <c r="L5319" s="139">
        <v>0</v>
      </c>
      <c r="M5319" s="139">
        <v>0</v>
      </c>
      <c r="N5319" s="44">
        <v>0</v>
      </c>
      <c r="O5319" s="2"/>
      <c r="P5319" s="139">
        <v>0</v>
      </c>
      <c r="AI5319" s="2"/>
      <c r="AJ5319" s="2"/>
      <c r="AK5319" s="2"/>
      <c r="AL5319" s="2"/>
      <c r="AM5319" s="2"/>
      <c r="AN5319" s="2"/>
      <c r="AO5319" s="2"/>
      <c r="AP5319" s="2"/>
      <c r="AQ5319" s="2"/>
      <c r="AR5319" s="2"/>
      <c r="AS5319" s="2"/>
      <c r="AT5319" s="2"/>
      <c r="AU5319" s="2"/>
      <c r="AV5319" s="2"/>
      <c r="AW5319" s="2"/>
      <c r="AX5319" s="2"/>
      <c r="AY5319" s="2"/>
      <c r="AZ5319" s="2"/>
      <c r="BA5319" s="2"/>
      <c r="BB5319" s="2"/>
      <c r="BC5319" s="2"/>
      <c r="BD5319" s="2"/>
      <c r="BE5319" s="2"/>
      <c r="BF5319" s="2"/>
      <c r="BG5319" s="2"/>
      <c r="BH5319" s="2"/>
      <c r="BI5319" s="2"/>
      <c r="BJ5319" s="2"/>
      <c r="BK5319" s="2"/>
      <c r="BL5319" s="2"/>
      <c r="BM5319" s="2"/>
      <c r="BN5319" s="2"/>
      <c r="BO5319" s="2"/>
      <c r="BP5319" s="2"/>
      <c r="BQ5319" s="2"/>
      <c r="BR5319" s="2"/>
      <c r="BS5319" s="2"/>
      <c r="BT5319" s="2"/>
      <c r="BU5319" s="2"/>
      <c r="BV5319" s="2"/>
      <c r="BW5319" s="2"/>
      <c r="BX5319" s="2"/>
      <c r="BY5319" s="2"/>
      <c r="BZ5319" s="2"/>
      <c r="CA5319" s="2"/>
      <c r="CB5319" s="2"/>
      <c r="CC5319" s="2"/>
      <c r="CD5319" s="2"/>
      <c r="CE5319" s="2"/>
      <c r="CF5319" s="2"/>
      <c r="CG5319" s="2"/>
      <c r="CH5319" s="2"/>
      <c r="CI5319" s="2"/>
      <c r="CJ5319" s="2"/>
      <c r="CK5319" s="2"/>
      <c r="CL5319" s="2"/>
      <c r="CM5319" s="2"/>
      <c r="CN5319" s="2"/>
      <c r="CO5319" s="2"/>
      <c r="CP5319" s="2"/>
      <c r="CQ5319" s="2"/>
      <c r="CR5319" s="2"/>
      <c r="CS5319" s="2"/>
      <c r="CT5319" s="2"/>
      <c r="CU5319" s="2"/>
      <c r="CV5319" s="2"/>
      <c r="CW5319" s="2"/>
      <c r="CX5319" s="2"/>
      <c r="CY5319" s="2"/>
      <c r="CZ5319" s="2"/>
      <c r="DA5319" s="2"/>
      <c r="DB5319" s="2"/>
      <c r="DC5319" s="2"/>
      <c r="DD5319" s="2"/>
      <c r="DE5319" s="2"/>
      <c r="DF5319" s="2"/>
      <c r="DG5319" s="2"/>
      <c r="DH5319" s="2"/>
      <c r="DI5319" s="2"/>
      <c r="DJ5319" s="2"/>
      <c r="DK5319" s="2"/>
      <c r="DL5319" s="2"/>
      <c r="DM5319" s="2"/>
      <c r="DN5319" s="2"/>
      <c r="DO5319" s="2"/>
      <c r="DP5319" s="2"/>
      <c r="DQ5319" s="2"/>
      <c r="DR5319" s="2"/>
      <c r="DS5319" s="2"/>
      <c r="DT5319" s="2"/>
      <c r="DU5319" s="2"/>
      <c r="DV5319" s="2"/>
      <c r="DW5319" s="2"/>
      <c r="DX5319" s="2"/>
      <c r="DY5319" s="2"/>
      <c r="DZ5319" s="2"/>
      <c r="EA5319" s="2"/>
      <c r="EB5319" s="2"/>
      <c r="EC5319" s="2"/>
      <c r="ED5319" s="2"/>
      <c r="EE5319" s="2"/>
      <c r="EF5319" s="2"/>
      <c r="EG5319" s="2"/>
      <c r="EH5319" s="2"/>
      <c r="EI5319" s="2"/>
      <c r="EJ5319" s="2"/>
      <c r="EK5319" s="2"/>
      <c r="EL5319" s="2"/>
      <c r="EM5319" s="2"/>
      <c r="EN5319" s="2"/>
      <c r="EO5319" s="2"/>
      <c r="EP5319" s="2"/>
      <c r="EQ5319" s="2"/>
      <c r="ER5319" s="2"/>
      <c r="ES5319" s="2"/>
      <c r="ET5319" s="2"/>
      <c r="EU5319" s="2"/>
      <c r="EV5319" s="2"/>
      <c r="EW5319" s="2"/>
      <c r="EX5319" s="2"/>
      <c r="EY5319" s="2"/>
      <c r="EZ5319" s="2"/>
      <c r="FA5319" s="2"/>
      <c r="FB5319" s="2"/>
      <c r="FC5319" s="2"/>
      <c r="FD5319" s="2"/>
      <c r="FE5319" s="2"/>
      <c r="FF5319" s="2"/>
      <c r="FG5319" s="2"/>
      <c r="FH5319" s="2"/>
      <c r="FI5319" s="2"/>
      <c r="FJ5319" s="2"/>
      <c r="FK5319" s="2"/>
      <c r="FL5319" s="2"/>
      <c r="FM5319" s="2"/>
      <c r="FN5319" s="2"/>
      <c r="FO5319" s="2"/>
      <c r="FP5319" s="2"/>
      <c r="FQ5319" s="2"/>
      <c r="FR5319" s="2"/>
      <c r="FS5319" s="2"/>
      <c r="FT5319" s="2"/>
      <c r="FU5319" s="2"/>
      <c r="FV5319" s="2"/>
      <c r="FW5319" s="2"/>
      <c r="FX5319" s="2"/>
      <c r="FY5319" s="2"/>
      <c r="FZ5319" s="2"/>
      <c r="GA5319" s="2"/>
      <c r="GB5319" s="2"/>
      <c r="GC5319" s="2"/>
      <c r="GD5319" s="2"/>
      <c r="GE5319" s="2"/>
      <c r="GF5319" s="2"/>
      <c r="GG5319" s="2"/>
      <c r="GH5319" s="2"/>
      <c r="GI5319" s="2"/>
      <c r="GJ5319" s="2"/>
      <c r="GK5319" s="2"/>
      <c r="GL5319" s="2"/>
      <c r="GM5319" s="2"/>
      <c r="GN5319" s="2"/>
      <c r="GO5319" s="2"/>
      <c r="GP5319" s="2"/>
      <c r="GQ5319" s="2"/>
      <c r="GR5319" s="2"/>
      <c r="GS5319" s="2"/>
      <c r="GT5319" s="2"/>
      <c r="GU5319" s="2"/>
      <c r="GV5319" s="2"/>
      <c r="GW5319" s="2"/>
      <c r="GX5319" s="2"/>
      <c r="GY5319" s="2"/>
      <c r="GZ5319" s="2"/>
      <c r="HA5319" s="2"/>
      <c r="HB5319" s="2"/>
      <c r="HC5319" s="2"/>
      <c r="HD5319" s="2"/>
      <c r="HE5319" s="2"/>
      <c r="HF5319" s="2"/>
      <c r="HG5319" s="2"/>
      <c r="HH5319" s="2"/>
      <c r="HI5319" s="2"/>
      <c r="HJ5319" s="2"/>
      <c r="HK5319" s="2"/>
      <c r="HL5319" s="2"/>
      <c r="HM5319" s="2"/>
      <c r="HN5319" s="2"/>
      <c r="HO5319" s="2"/>
      <c r="HP5319" s="2"/>
      <c r="HQ5319" s="2"/>
      <c r="HR5319" s="2"/>
      <c r="HS5319" s="2"/>
      <c r="HT5319" s="2"/>
      <c r="HU5319" s="2"/>
      <c r="HV5319" s="2"/>
      <c r="HW5319" s="2"/>
      <c r="HX5319" s="2"/>
      <c r="HY5319" s="2"/>
      <c r="HZ5319" s="2"/>
      <c r="IA5319" s="2"/>
      <c r="IB5319" s="2"/>
      <c r="IC5319" s="2"/>
      <c r="ID5319" s="2"/>
      <c r="IE5319" s="2"/>
      <c r="IF5319" s="2"/>
      <c r="IG5319" s="2"/>
      <c r="IH5319" s="2"/>
      <c r="II5319" s="2"/>
      <c r="IJ5319" s="2"/>
      <c r="IK5319" s="2"/>
      <c r="IL5319" s="2"/>
      <c r="IM5319" s="2"/>
      <c r="IN5319" s="2"/>
      <c r="IO5319" s="2"/>
      <c r="IP5319" s="2"/>
      <c r="IQ5319" s="2"/>
      <c r="IR5319" s="2"/>
      <c r="IS5319" s="2"/>
      <c r="IT5319" s="2"/>
      <c r="IU5319" s="2"/>
      <c r="IV5319" s="2"/>
    </row>
    <row r="5320" spans="1:256" s="51" customFormat="1">
      <c r="A5320" s="52"/>
      <c r="B5320" s="52">
        <v>0</v>
      </c>
      <c r="C5320" s="53"/>
      <c r="D5320" s="100">
        <v>2010</v>
      </c>
      <c r="E5320" s="139">
        <v>0</v>
      </c>
      <c r="F5320" s="139">
        <v>0</v>
      </c>
      <c r="G5320" s="139">
        <v>0</v>
      </c>
      <c r="H5320" s="139">
        <v>0</v>
      </c>
      <c r="I5320" s="139">
        <v>0</v>
      </c>
      <c r="J5320" s="139">
        <v>0</v>
      </c>
      <c r="K5320" s="139">
        <v>0</v>
      </c>
      <c r="L5320" s="139">
        <v>0</v>
      </c>
      <c r="M5320" s="139">
        <v>0</v>
      </c>
      <c r="N5320" s="44">
        <v>0</v>
      </c>
      <c r="O5320" s="2"/>
      <c r="P5320" s="139">
        <v>0</v>
      </c>
      <c r="AI5320" s="2"/>
      <c r="AJ5320" s="2"/>
      <c r="AK5320" s="2"/>
      <c r="AL5320" s="2"/>
      <c r="AM5320" s="2"/>
      <c r="AN5320" s="2"/>
      <c r="AO5320" s="2"/>
      <c r="AP5320" s="2"/>
      <c r="AQ5320" s="2"/>
      <c r="AR5320" s="2"/>
      <c r="AS5320" s="2"/>
      <c r="AT5320" s="2"/>
      <c r="AU5320" s="2"/>
      <c r="AV5320" s="2"/>
      <c r="AW5320" s="2"/>
      <c r="AX5320" s="2"/>
      <c r="AY5320" s="2"/>
      <c r="AZ5320" s="2"/>
      <c r="BA5320" s="2"/>
      <c r="BB5320" s="2"/>
      <c r="BC5320" s="2"/>
      <c r="BD5320" s="2"/>
      <c r="BE5320" s="2"/>
      <c r="BF5320" s="2"/>
      <c r="BG5320" s="2"/>
      <c r="BH5320" s="2"/>
      <c r="BI5320" s="2"/>
      <c r="BJ5320" s="2"/>
      <c r="BK5320" s="2"/>
      <c r="BL5320" s="2"/>
      <c r="BM5320" s="2"/>
      <c r="BN5320" s="2"/>
      <c r="BO5320" s="2"/>
      <c r="BP5320" s="2"/>
      <c r="BQ5320" s="2"/>
      <c r="BR5320" s="2"/>
      <c r="BS5320" s="2"/>
      <c r="BT5320" s="2"/>
      <c r="BU5320" s="2"/>
      <c r="BV5320" s="2"/>
      <c r="BW5320" s="2"/>
      <c r="BX5320" s="2"/>
      <c r="BY5320" s="2"/>
      <c r="BZ5320" s="2"/>
      <c r="CA5320" s="2"/>
      <c r="CB5320" s="2"/>
      <c r="CC5320" s="2"/>
      <c r="CD5320" s="2"/>
      <c r="CE5320" s="2"/>
      <c r="CF5320" s="2"/>
      <c r="CG5320" s="2"/>
      <c r="CH5320" s="2"/>
      <c r="CI5320" s="2"/>
      <c r="CJ5320" s="2"/>
      <c r="CK5320" s="2"/>
      <c r="CL5320" s="2"/>
      <c r="CM5320" s="2"/>
      <c r="CN5320" s="2"/>
      <c r="CO5320" s="2"/>
      <c r="CP5320" s="2"/>
      <c r="CQ5320" s="2"/>
      <c r="CR5320" s="2"/>
      <c r="CS5320" s="2"/>
      <c r="CT5320" s="2"/>
      <c r="CU5320" s="2"/>
      <c r="CV5320" s="2"/>
      <c r="CW5320" s="2"/>
      <c r="CX5320" s="2"/>
      <c r="CY5320" s="2"/>
      <c r="CZ5320" s="2"/>
      <c r="DA5320" s="2"/>
      <c r="DB5320" s="2"/>
      <c r="DC5320" s="2"/>
      <c r="DD5320" s="2"/>
      <c r="DE5320" s="2"/>
      <c r="DF5320" s="2"/>
      <c r="DG5320" s="2"/>
      <c r="DH5320" s="2"/>
      <c r="DI5320" s="2"/>
      <c r="DJ5320" s="2"/>
      <c r="DK5320" s="2"/>
      <c r="DL5320" s="2"/>
      <c r="DM5320" s="2"/>
      <c r="DN5320" s="2"/>
      <c r="DO5320" s="2"/>
      <c r="DP5320" s="2"/>
      <c r="DQ5320" s="2"/>
      <c r="DR5320" s="2"/>
      <c r="DS5320" s="2"/>
      <c r="DT5320" s="2"/>
      <c r="DU5320" s="2"/>
      <c r="DV5320" s="2"/>
      <c r="DW5320" s="2"/>
      <c r="DX5320" s="2"/>
      <c r="DY5320" s="2"/>
      <c r="DZ5320" s="2"/>
      <c r="EA5320" s="2"/>
      <c r="EB5320" s="2"/>
      <c r="EC5320" s="2"/>
      <c r="ED5320" s="2"/>
      <c r="EE5320" s="2"/>
      <c r="EF5320" s="2"/>
      <c r="EG5320" s="2"/>
      <c r="EH5320" s="2"/>
      <c r="EI5320" s="2"/>
      <c r="EJ5320" s="2"/>
      <c r="EK5320" s="2"/>
      <c r="EL5320" s="2"/>
      <c r="EM5320" s="2"/>
      <c r="EN5320" s="2"/>
      <c r="EO5320" s="2"/>
      <c r="EP5320" s="2"/>
      <c r="EQ5320" s="2"/>
      <c r="ER5320" s="2"/>
      <c r="ES5320" s="2"/>
      <c r="ET5320" s="2"/>
      <c r="EU5320" s="2"/>
      <c r="EV5320" s="2"/>
      <c r="EW5320" s="2"/>
      <c r="EX5320" s="2"/>
      <c r="EY5320" s="2"/>
      <c r="EZ5320" s="2"/>
      <c r="FA5320" s="2"/>
      <c r="FB5320" s="2"/>
      <c r="FC5320" s="2"/>
      <c r="FD5320" s="2"/>
      <c r="FE5320" s="2"/>
      <c r="FF5320" s="2"/>
      <c r="FG5320" s="2"/>
      <c r="FH5320" s="2"/>
      <c r="FI5320" s="2"/>
      <c r="FJ5320" s="2"/>
      <c r="FK5320" s="2"/>
      <c r="FL5320" s="2"/>
      <c r="FM5320" s="2"/>
      <c r="FN5320" s="2"/>
      <c r="FO5320" s="2"/>
      <c r="FP5320" s="2"/>
      <c r="FQ5320" s="2"/>
      <c r="FR5320" s="2"/>
      <c r="FS5320" s="2"/>
      <c r="FT5320" s="2"/>
      <c r="FU5320" s="2"/>
      <c r="FV5320" s="2"/>
      <c r="FW5320" s="2"/>
      <c r="FX5320" s="2"/>
      <c r="FY5320" s="2"/>
      <c r="FZ5320" s="2"/>
      <c r="GA5320" s="2"/>
      <c r="GB5320" s="2"/>
      <c r="GC5320" s="2"/>
      <c r="GD5320" s="2"/>
      <c r="GE5320" s="2"/>
      <c r="GF5320" s="2"/>
      <c r="GG5320" s="2"/>
      <c r="GH5320" s="2"/>
      <c r="GI5320" s="2"/>
      <c r="GJ5320" s="2"/>
      <c r="GK5320" s="2"/>
      <c r="GL5320" s="2"/>
      <c r="GM5320" s="2"/>
      <c r="GN5320" s="2"/>
      <c r="GO5320" s="2"/>
      <c r="GP5320" s="2"/>
      <c r="GQ5320" s="2"/>
      <c r="GR5320" s="2"/>
      <c r="GS5320" s="2"/>
      <c r="GT5320" s="2"/>
      <c r="GU5320" s="2"/>
      <c r="GV5320" s="2"/>
      <c r="GW5320" s="2"/>
      <c r="GX5320" s="2"/>
      <c r="GY5320" s="2"/>
      <c r="GZ5320" s="2"/>
      <c r="HA5320" s="2"/>
      <c r="HB5320" s="2"/>
      <c r="HC5320" s="2"/>
      <c r="HD5320" s="2"/>
      <c r="HE5320" s="2"/>
      <c r="HF5320" s="2"/>
      <c r="HG5320" s="2"/>
      <c r="HH5320" s="2"/>
      <c r="HI5320" s="2"/>
      <c r="HJ5320" s="2"/>
      <c r="HK5320" s="2"/>
      <c r="HL5320" s="2"/>
      <c r="HM5320" s="2"/>
      <c r="HN5320" s="2"/>
      <c r="HO5320" s="2"/>
      <c r="HP5320" s="2"/>
      <c r="HQ5320" s="2"/>
      <c r="HR5320" s="2"/>
      <c r="HS5320" s="2"/>
      <c r="HT5320" s="2"/>
      <c r="HU5320" s="2"/>
      <c r="HV5320" s="2"/>
      <c r="HW5320" s="2"/>
      <c r="HX5320" s="2"/>
      <c r="HY5320" s="2"/>
      <c r="HZ5320" s="2"/>
      <c r="IA5320" s="2"/>
      <c r="IB5320" s="2"/>
      <c r="IC5320" s="2"/>
      <c r="ID5320" s="2"/>
      <c r="IE5320" s="2"/>
      <c r="IF5320" s="2"/>
      <c r="IG5320" s="2"/>
      <c r="IH5320" s="2"/>
      <c r="II5320" s="2"/>
      <c r="IJ5320" s="2"/>
      <c r="IK5320" s="2"/>
      <c r="IL5320" s="2"/>
      <c r="IM5320" s="2"/>
      <c r="IN5320" s="2"/>
      <c r="IO5320" s="2"/>
      <c r="IP5320" s="2"/>
      <c r="IQ5320" s="2"/>
      <c r="IR5320" s="2"/>
      <c r="IS5320" s="2"/>
      <c r="IT5320" s="2"/>
      <c r="IU5320" s="2"/>
      <c r="IV5320" s="2"/>
    </row>
    <row r="5321" spans="1:256" s="51" customFormat="1">
      <c r="A5321" s="52"/>
      <c r="B5321" s="52">
        <v>0</v>
      </c>
      <c r="C5321" s="53"/>
      <c r="D5321" s="100">
        <v>2011</v>
      </c>
      <c r="E5321" s="139">
        <v>0</v>
      </c>
      <c r="F5321" s="139">
        <v>0</v>
      </c>
      <c r="G5321" s="139">
        <v>0</v>
      </c>
      <c r="H5321" s="139">
        <v>0</v>
      </c>
      <c r="I5321" s="139">
        <v>0</v>
      </c>
      <c r="J5321" s="139">
        <v>0</v>
      </c>
      <c r="K5321" s="139">
        <v>0</v>
      </c>
      <c r="L5321" s="139">
        <v>0</v>
      </c>
      <c r="M5321" s="139">
        <v>0</v>
      </c>
      <c r="N5321" s="44">
        <v>0</v>
      </c>
      <c r="O5321" s="2"/>
      <c r="P5321" s="139">
        <v>0</v>
      </c>
      <c r="AI5321" s="2"/>
      <c r="AJ5321" s="2"/>
      <c r="AK5321" s="2"/>
      <c r="AL5321" s="2"/>
      <c r="AM5321" s="2"/>
      <c r="AN5321" s="2"/>
      <c r="AO5321" s="2"/>
      <c r="AP5321" s="2"/>
      <c r="AQ5321" s="2"/>
      <c r="AR5321" s="2"/>
      <c r="AS5321" s="2"/>
      <c r="AT5321" s="2"/>
      <c r="AU5321" s="2"/>
      <c r="AV5321" s="2"/>
      <c r="AW5321" s="2"/>
      <c r="AX5321" s="2"/>
      <c r="AY5321" s="2"/>
      <c r="AZ5321" s="2"/>
      <c r="BA5321" s="2"/>
      <c r="BB5321" s="2"/>
      <c r="BC5321" s="2"/>
      <c r="BD5321" s="2"/>
      <c r="BE5321" s="2"/>
      <c r="BF5321" s="2"/>
      <c r="BG5321" s="2"/>
      <c r="BH5321" s="2"/>
      <c r="BI5321" s="2"/>
      <c r="BJ5321" s="2"/>
      <c r="BK5321" s="2"/>
      <c r="BL5321" s="2"/>
      <c r="BM5321" s="2"/>
      <c r="BN5321" s="2"/>
      <c r="BO5321" s="2"/>
      <c r="BP5321" s="2"/>
      <c r="BQ5321" s="2"/>
      <c r="BR5321" s="2"/>
      <c r="BS5321" s="2"/>
      <c r="BT5321" s="2"/>
      <c r="BU5321" s="2"/>
      <c r="BV5321" s="2"/>
      <c r="BW5321" s="2"/>
      <c r="BX5321" s="2"/>
      <c r="BY5321" s="2"/>
      <c r="BZ5321" s="2"/>
      <c r="CA5321" s="2"/>
      <c r="CB5321" s="2"/>
      <c r="CC5321" s="2"/>
      <c r="CD5321" s="2"/>
      <c r="CE5321" s="2"/>
      <c r="CF5321" s="2"/>
      <c r="CG5321" s="2"/>
      <c r="CH5321" s="2"/>
      <c r="CI5321" s="2"/>
      <c r="CJ5321" s="2"/>
      <c r="CK5321" s="2"/>
      <c r="CL5321" s="2"/>
      <c r="CM5321" s="2"/>
      <c r="CN5321" s="2"/>
      <c r="CO5321" s="2"/>
      <c r="CP5321" s="2"/>
      <c r="CQ5321" s="2"/>
      <c r="CR5321" s="2"/>
      <c r="CS5321" s="2"/>
      <c r="CT5321" s="2"/>
      <c r="CU5321" s="2"/>
      <c r="CV5321" s="2"/>
      <c r="CW5321" s="2"/>
      <c r="CX5321" s="2"/>
      <c r="CY5321" s="2"/>
      <c r="CZ5321" s="2"/>
      <c r="DA5321" s="2"/>
      <c r="DB5321" s="2"/>
      <c r="DC5321" s="2"/>
      <c r="DD5321" s="2"/>
      <c r="DE5321" s="2"/>
      <c r="DF5321" s="2"/>
      <c r="DG5321" s="2"/>
      <c r="DH5321" s="2"/>
      <c r="DI5321" s="2"/>
      <c r="DJ5321" s="2"/>
      <c r="DK5321" s="2"/>
      <c r="DL5321" s="2"/>
      <c r="DM5321" s="2"/>
      <c r="DN5321" s="2"/>
      <c r="DO5321" s="2"/>
      <c r="DP5321" s="2"/>
      <c r="DQ5321" s="2"/>
      <c r="DR5321" s="2"/>
      <c r="DS5321" s="2"/>
      <c r="DT5321" s="2"/>
      <c r="DU5321" s="2"/>
      <c r="DV5321" s="2"/>
      <c r="DW5321" s="2"/>
      <c r="DX5321" s="2"/>
      <c r="DY5321" s="2"/>
      <c r="DZ5321" s="2"/>
      <c r="EA5321" s="2"/>
      <c r="EB5321" s="2"/>
      <c r="EC5321" s="2"/>
      <c r="ED5321" s="2"/>
      <c r="EE5321" s="2"/>
      <c r="EF5321" s="2"/>
      <c r="EG5321" s="2"/>
      <c r="EH5321" s="2"/>
      <c r="EI5321" s="2"/>
      <c r="EJ5321" s="2"/>
      <c r="EK5321" s="2"/>
      <c r="EL5321" s="2"/>
      <c r="EM5321" s="2"/>
      <c r="EN5321" s="2"/>
      <c r="EO5321" s="2"/>
      <c r="EP5321" s="2"/>
      <c r="EQ5321" s="2"/>
      <c r="ER5321" s="2"/>
      <c r="ES5321" s="2"/>
      <c r="ET5321" s="2"/>
      <c r="EU5321" s="2"/>
      <c r="EV5321" s="2"/>
      <c r="EW5321" s="2"/>
      <c r="EX5321" s="2"/>
      <c r="EY5321" s="2"/>
      <c r="EZ5321" s="2"/>
      <c r="FA5321" s="2"/>
      <c r="FB5321" s="2"/>
      <c r="FC5321" s="2"/>
      <c r="FD5321" s="2"/>
      <c r="FE5321" s="2"/>
      <c r="FF5321" s="2"/>
      <c r="FG5321" s="2"/>
      <c r="FH5321" s="2"/>
      <c r="FI5321" s="2"/>
      <c r="FJ5321" s="2"/>
      <c r="FK5321" s="2"/>
      <c r="FL5321" s="2"/>
      <c r="FM5321" s="2"/>
      <c r="FN5321" s="2"/>
      <c r="FO5321" s="2"/>
      <c r="FP5321" s="2"/>
      <c r="FQ5321" s="2"/>
      <c r="FR5321" s="2"/>
      <c r="FS5321" s="2"/>
      <c r="FT5321" s="2"/>
      <c r="FU5321" s="2"/>
      <c r="FV5321" s="2"/>
      <c r="FW5321" s="2"/>
      <c r="FX5321" s="2"/>
      <c r="FY5321" s="2"/>
      <c r="FZ5321" s="2"/>
      <c r="GA5321" s="2"/>
      <c r="GB5321" s="2"/>
      <c r="GC5321" s="2"/>
      <c r="GD5321" s="2"/>
      <c r="GE5321" s="2"/>
      <c r="GF5321" s="2"/>
      <c r="GG5321" s="2"/>
      <c r="GH5321" s="2"/>
      <c r="GI5321" s="2"/>
      <c r="GJ5321" s="2"/>
      <c r="GK5321" s="2"/>
      <c r="GL5321" s="2"/>
      <c r="GM5321" s="2"/>
      <c r="GN5321" s="2"/>
      <c r="GO5321" s="2"/>
      <c r="GP5321" s="2"/>
      <c r="GQ5321" s="2"/>
      <c r="GR5321" s="2"/>
      <c r="GS5321" s="2"/>
      <c r="GT5321" s="2"/>
      <c r="GU5321" s="2"/>
      <c r="GV5321" s="2"/>
      <c r="GW5321" s="2"/>
      <c r="GX5321" s="2"/>
      <c r="GY5321" s="2"/>
      <c r="GZ5321" s="2"/>
      <c r="HA5321" s="2"/>
      <c r="HB5321" s="2"/>
      <c r="HC5321" s="2"/>
      <c r="HD5321" s="2"/>
      <c r="HE5321" s="2"/>
      <c r="HF5321" s="2"/>
      <c r="HG5321" s="2"/>
      <c r="HH5321" s="2"/>
      <c r="HI5321" s="2"/>
      <c r="HJ5321" s="2"/>
      <c r="HK5321" s="2"/>
      <c r="HL5321" s="2"/>
      <c r="HM5321" s="2"/>
      <c r="HN5321" s="2"/>
      <c r="HO5321" s="2"/>
      <c r="HP5321" s="2"/>
      <c r="HQ5321" s="2"/>
      <c r="HR5321" s="2"/>
      <c r="HS5321" s="2"/>
      <c r="HT5321" s="2"/>
      <c r="HU5321" s="2"/>
      <c r="HV5321" s="2"/>
      <c r="HW5321" s="2"/>
      <c r="HX5321" s="2"/>
      <c r="HY5321" s="2"/>
      <c r="HZ5321" s="2"/>
      <c r="IA5321" s="2"/>
      <c r="IB5321" s="2"/>
      <c r="IC5321" s="2"/>
      <c r="ID5321" s="2"/>
      <c r="IE5321" s="2"/>
      <c r="IF5321" s="2"/>
      <c r="IG5321" s="2"/>
      <c r="IH5321" s="2"/>
      <c r="II5321" s="2"/>
      <c r="IJ5321" s="2"/>
      <c r="IK5321" s="2"/>
      <c r="IL5321" s="2"/>
      <c r="IM5321" s="2"/>
      <c r="IN5321" s="2"/>
      <c r="IO5321" s="2"/>
      <c r="IP5321" s="2"/>
      <c r="IQ5321" s="2"/>
      <c r="IR5321" s="2"/>
      <c r="IS5321" s="2"/>
      <c r="IT5321" s="2"/>
      <c r="IU5321" s="2"/>
      <c r="IV5321" s="2"/>
    </row>
    <row r="5322" spans="1:256" s="51" customFormat="1">
      <c r="A5322" s="52"/>
      <c r="B5322" s="52">
        <v>0</v>
      </c>
      <c r="C5322" s="53"/>
      <c r="D5322" s="100">
        <v>2012</v>
      </c>
      <c r="E5322" s="139">
        <v>0</v>
      </c>
      <c r="F5322" s="139">
        <v>0</v>
      </c>
      <c r="G5322" s="139">
        <v>0</v>
      </c>
      <c r="H5322" s="139">
        <v>0</v>
      </c>
      <c r="I5322" s="139">
        <v>0</v>
      </c>
      <c r="J5322" s="139">
        <v>0</v>
      </c>
      <c r="K5322" s="139">
        <v>0</v>
      </c>
      <c r="L5322" s="139">
        <v>0</v>
      </c>
      <c r="M5322" s="139">
        <v>0</v>
      </c>
      <c r="N5322" s="44">
        <v>0</v>
      </c>
      <c r="O5322" s="2"/>
      <c r="P5322" s="139">
        <v>0</v>
      </c>
      <c r="AI5322" s="2"/>
      <c r="AJ5322" s="2"/>
      <c r="AK5322" s="2"/>
      <c r="AL5322" s="2"/>
      <c r="AM5322" s="2"/>
      <c r="AN5322" s="2"/>
      <c r="AO5322" s="2"/>
      <c r="AP5322" s="2"/>
      <c r="AQ5322" s="2"/>
      <c r="AR5322" s="2"/>
      <c r="AS5322" s="2"/>
      <c r="AT5322" s="2"/>
      <c r="AU5322" s="2"/>
      <c r="AV5322" s="2"/>
      <c r="AW5322" s="2"/>
      <c r="AX5322" s="2"/>
      <c r="AY5322" s="2"/>
      <c r="AZ5322" s="2"/>
      <c r="BA5322" s="2"/>
      <c r="BB5322" s="2"/>
      <c r="BC5322" s="2"/>
      <c r="BD5322" s="2"/>
      <c r="BE5322" s="2"/>
      <c r="BF5322" s="2"/>
      <c r="BG5322" s="2"/>
      <c r="BH5322" s="2"/>
      <c r="BI5322" s="2"/>
      <c r="BJ5322" s="2"/>
      <c r="BK5322" s="2"/>
      <c r="BL5322" s="2"/>
      <c r="BM5322" s="2"/>
      <c r="BN5322" s="2"/>
      <c r="BO5322" s="2"/>
      <c r="BP5322" s="2"/>
      <c r="BQ5322" s="2"/>
      <c r="BR5322" s="2"/>
      <c r="BS5322" s="2"/>
      <c r="BT5322" s="2"/>
      <c r="BU5322" s="2"/>
      <c r="BV5322" s="2"/>
      <c r="BW5322" s="2"/>
      <c r="BX5322" s="2"/>
      <c r="BY5322" s="2"/>
      <c r="BZ5322" s="2"/>
      <c r="CA5322" s="2"/>
      <c r="CB5322" s="2"/>
      <c r="CC5322" s="2"/>
      <c r="CD5322" s="2"/>
      <c r="CE5322" s="2"/>
      <c r="CF5322" s="2"/>
      <c r="CG5322" s="2"/>
      <c r="CH5322" s="2"/>
      <c r="CI5322" s="2"/>
      <c r="CJ5322" s="2"/>
      <c r="CK5322" s="2"/>
      <c r="CL5322" s="2"/>
      <c r="CM5322" s="2"/>
      <c r="CN5322" s="2"/>
      <c r="CO5322" s="2"/>
      <c r="CP5322" s="2"/>
      <c r="CQ5322" s="2"/>
      <c r="CR5322" s="2"/>
      <c r="CS5322" s="2"/>
      <c r="CT5322" s="2"/>
      <c r="CU5322" s="2"/>
      <c r="CV5322" s="2"/>
      <c r="CW5322" s="2"/>
      <c r="CX5322" s="2"/>
      <c r="CY5322" s="2"/>
      <c r="CZ5322" s="2"/>
      <c r="DA5322" s="2"/>
      <c r="DB5322" s="2"/>
      <c r="DC5322" s="2"/>
      <c r="DD5322" s="2"/>
      <c r="DE5322" s="2"/>
      <c r="DF5322" s="2"/>
      <c r="DG5322" s="2"/>
      <c r="DH5322" s="2"/>
      <c r="DI5322" s="2"/>
      <c r="DJ5322" s="2"/>
      <c r="DK5322" s="2"/>
      <c r="DL5322" s="2"/>
      <c r="DM5322" s="2"/>
      <c r="DN5322" s="2"/>
      <c r="DO5322" s="2"/>
      <c r="DP5322" s="2"/>
      <c r="DQ5322" s="2"/>
      <c r="DR5322" s="2"/>
      <c r="DS5322" s="2"/>
      <c r="DT5322" s="2"/>
      <c r="DU5322" s="2"/>
      <c r="DV5322" s="2"/>
      <c r="DW5322" s="2"/>
      <c r="DX5322" s="2"/>
      <c r="DY5322" s="2"/>
      <c r="DZ5322" s="2"/>
      <c r="EA5322" s="2"/>
      <c r="EB5322" s="2"/>
      <c r="EC5322" s="2"/>
      <c r="ED5322" s="2"/>
      <c r="EE5322" s="2"/>
      <c r="EF5322" s="2"/>
      <c r="EG5322" s="2"/>
      <c r="EH5322" s="2"/>
      <c r="EI5322" s="2"/>
      <c r="EJ5322" s="2"/>
      <c r="EK5322" s="2"/>
      <c r="EL5322" s="2"/>
      <c r="EM5322" s="2"/>
      <c r="EN5322" s="2"/>
      <c r="EO5322" s="2"/>
      <c r="EP5322" s="2"/>
      <c r="EQ5322" s="2"/>
      <c r="ER5322" s="2"/>
      <c r="ES5322" s="2"/>
      <c r="ET5322" s="2"/>
      <c r="EU5322" s="2"/>
      <c r="EV5322" s="2"/>
      <c r="EW5322" s="2"/>
      <c r="EX5322" s="2"/>
      <c r="EY5322" s="2"/>
      <c r="EZ5322" s="2"/>
      <c r="FA5322" s="2"/>
      <c r="FB5322" s="2"/>
      <c r="FC5322" s="2"/>
      <c r="FD5322" s="2"/>
      <c r="FE5322" s="2"/>
      <c r="FF5322" s="2"/>
      <c r="FG5322" s="2"/>
      <c r="FH5322" s="2"/>
      <c r="FI5322" s="2"/>
      <c r="FJ5322" s="2"/>
      <c r="FK5322" s="2"/>
      <c r="FL5322" s="2"/>
      <c r="FM5322" s="2"/>
      <c r="FN5322" s="2"/>
      <c r="FO5322" s="2"/>
      <c r="FP5322" s="2"/>
      <c r="FQ5322" s="2"/>
      <c r="FR5322" s="2"/>
      <c r="FS5322" s="2"/>
      <c r="FT5322" s="2"/>
      <c r="FU5322" s="2"/>
      <c r="FV5322" s="2"/>
      <c r="FW5322" s="2"/>
      <c r="FX5322" s="2"/>
      <c r="FY5322" s="2"/>
      <c r="FZ5322" s="2"/>
      <c r="GA5322" s="2"/>
      <c r="GB5322" s="2"/>
      <c r="GC5322" s="2"/>
      <c r="GD5322" s="2"/>
      <c r="GE5322" s="2"/>
      <c r="GF5322" s="2"/>
      <c r="GG5322" s="2"/>
      <c r="GH5322" s="2"/>
      <c r="GI5322" s="2"/>
      <c r="GJ5322" s="2"/>
      <c r="GK5322" s="2"/>
      <c r="GL5322" s="2"/>
      <c r="GM5322" s="2"/>
      <c r="GN5322" s="2"/>
      <c r="GO5322" s="2"/>
      <c r="GP5322" s="2"/>
      <c r="GQ5322" s="2"/>
      <c r="GR5322" s="2"/>
      <c r="GS5322" s="2"/>
      <c r="GT5322" s="2"/>
      <c r="GU5322" s="2"/>
      <c r="GV5322" s="2"/>
      <c r="GW5322" s="2"/>
      <c r="GX5322" s="2"/>
      <c r="GY5322" s="2"/>
      <c r="GZ5322" s="2"/>
      <c r="HA5322" s="2"/>
      <c r="HB5322" s="2"/>
      <c r="HC5322" s="2"/>
      <c r="HD5322" s="2"/>
      <c r="HE5322" s="2"/>
      <c r="HF5322" s="2"/>
      <c r="HG5322" s="2"/>
      <c r="HH5322" s="2"/>
      <c r="HI5322" s="2"/>
      <c r="HJ5322" s="2"/>
      <c r="HK5322" s="2"/>
      <c r="HL5322" s="2"/>
      <c r="HM5322" s="2"/>
      <c r="HN5322" s="2"/>
      <c r="HO5322" s="2"/>
      <c r="HP5322" s="2"/>
      <c r="HQ5322" s="2"/>
      <c r="HR5322" s="2"/>
      <c r="HS5322" s="2"/>
      <c r="HT5322" s="2"/>
      <c r="HU5322" s="2"/>
      <c r="HV5322" s="2"/>
      <c r="HW5322" s="2"/>
      <c r="HX5322" s="2"/>
      <c r="HY5322" s="2"/>
      <c r="HZ5322" s="2"/>
      <c r="IA5322" s="2"/>
      <c r="IB5322" s="2"/>
      <c r="IC5322" s="2"/>
      <c r="ID5322" s="2"/>
      <c r="IE5322" s="2"/>
      <c r="IF5322" s="2"/>
      <c r="IG5322" s="2"/>
      <c r="IH5322" s="2"/>
      <c r="II5322" s="2"/>
      <c r="IJ5322" s="2"/>
      <c r="IK5322" s="2"/>
      <c r="IL5322" s="2"/>
      <c r="IM5322" s="2"/>
      <c r="IN5322" s="2"/>
      <c r="IO5322" s="2"/>
      <c r="IP5322" s="2"/>
      <c r="IQ5322" s="2"/>
      <c r="IR5322" s="2"/>
      <c r="IS5322" s="2"/>
      <c r="IT5322" s="2"/>
      <c r="IU5322" s="2"/>
      <c r="IV5322" s="2"/>
    </row>
    <row r="5323" spans="1:256" s="51" customFormat="1">
      <c r="A5323" s="52"/>
      <c r="B5323" s="52">
        <v>0</v>
      </c>
      <c r="C5323" s="53"/>
      <c r="D5323" s="100">
        <v>2013</v>
      </c>
      <c r="E5323" s="139">
        <v>0</v>
      </c>
      <c r="F5323" s="139">
        <v>0</v>
      </c>
      <c r="G5323" s="139">
        <v>0</v>
      </c>
      <c r="H5323" s="139">
        <v>0</v>
      </c>
      <c r="I5323" s="139">
        <v>0</v>
      </c>
      <c r="J5323" s="139">
        <v>0</v>
      </c>
      <c r="K5323" s="139">
        <v>0</v>
      </c>
      <c r="L5323" s="139">
        <v>0</v>
      </c>
      <c r="M5323" s="139">
        <v>0</v>
      </c>
      <c r="N5323" s="44">
        <v>0</v>
      </c>
      <c r="O5323" s="2"/>
      <c r="P5323" s="139">
        <v>0</v>
      </c>
      <c r="AI5323" s="2"/>
      <c r="AJ5323" s="2"/>
      <c r="AK5323" s="2"/>
      <c r="AL5323" s="2"/>
      <c r="AM5323" s="2"/>
      <c r="AN5323" s="2"/>
      <c r="AO5323" s="2"/>
      <c r="AP5323" s="2"/>
      <c r="AQ5323" s="2"/>
      <c r="AR5323" s="2"/>
      <c r="AS5323" s="2"/>
      <c r="AT5323" s="2"/>
      <c r="AU5323" s="2"/>
      <c r="AV5323" s="2"/>
      <c r="AW5323" s="2"/>
      <c r="AX5323" s="2"/>
      <c r="AY5323" s="2"/>
      <c r="AZ5323" s="2"/>
      <c r="BA5323" s="2"/>
      <c r="BB5323" s="2"/>
      <c r="BC5323" s="2"/>
      <c r="BD5323" s="2"/>
      <c r="BE5323" s="2"/>
      <c r="BF5323" s="2"/>
      <c r="BG5323" s="2"/>
      <c r="BH5323" s="2"/>
      <c r="BI5323" s="2"/>
      <c r="BJ5323" s="2"/>
      <c r="BK5323" s="2"/>
      <c r="BL5323" s="2"/>
      <c r="BM5323" s="2"/>
      <c r="BN5323" s="2"/>
      <c r="BO5323" s="2"/>
      <c r="BP5323" s="2"/>
      <c r="BQ5323" s="2"/>
      <c r="BR5323" s="2"/>
      <c r="BS5323" s="2"/>
      <c r="BT5323" s="2"/>
      <c r="BU5323" s="2"/>
      <c r="BV5323" s="2"/>
      <c r="BW5323" s="2"/>
      <c r="BX5323" s="2"/>
      <c r="BY5323" s="2"/>
      <c r="BZ5323" s="2"/>
      <c r="CA5323" s="2"/>
      <c r="CB5323" s="2"/>
      <c r="CC5323" s="2"/>
      <c r="CD5323" s="2"/>
      <c r="CE5323" s="2"/>
      <c r="CF5323" s="2"/>
      <c r="CG5323" s="2"/>
      <c r="CH5323" s="2"/>
      <c r="CI5323" s="2"/>
      <c r="CJ5323" s="2"/>
      <c r="CK5323" s="2"/>
      <c r="CL5323" s="2"/>
      <c r="CM5323" s="2"/>
      <c r="CN5323" s="2"/>
      <c r="CO5323" s="2"/>
      <c r="CP5323" s="2"/>
      <c r="CQ5323" s="2"/>
      <c r="CR5323" s="2"/>
      <c r="CS5323" s="2"/>
      <c r="CT5323" s="2"/>
      <c r="CU5323" s="2"/>
      <c r="CV5323" s="2"/>
      <c r="CW5323" s="2"/>
      <c r="CX5323" s="2"/>
      <c r="CY5323" s="2"/>
      <c r="CZ5323" s="2"/>
      <c r="DA5323" s="2"/>
      <c r="DB5323" s="2"/>
      <c r="DC5323" s="2"/>
      <c r="DD5323" s="2"/>
      <c r="DE5323" s="2"/>
      <c r="DF5323" s="2"/>
      <c r="DG5323" s="2"/>
      <c r="DH5323" s="2"/>
      <c r="DI5323" s="2"/>
      <c r="DJ5323" s="2"/>
      <c r="DK5323" s="2"/>
      <c r="DL5323" s="2"/>
      <c r="DM5323" s="2"/>
      <c r="DN5323" s="2"/>
      <c r="DO5323" s="2"/>
      <c r="DP5323" s="2"/>
      <c r="DQ5323" s="2"/>
      <c r="DR5323" s="2"/>
      <c r="DS5323" s="2"/>
      <c r="DT5323" s="2"/>
      <c r="DU5323" s="2"/>
      <c r="DV5323" s="2"/>
      <c r="DW5323" s="2"/>
      <c r="DX5323" s="2"/>
      <c r="DY5323" s="2"/>
      <c r="DZ5323" s="2"/>
      <c r="EA5323" s="2"/>
      <c r="EB5323" s="2"/>
      <c r="EC5323" s="2"/>
      <c r="ED5323" s="2"/>
      <c r="EE5323" s="2"/>
      <c r="EF5323" s="2"/>
      <c r="EG5323" s="2"/>
      <c r="EH5323" s="2"/>
      <c r="EI5323" s="2"/>
      <c r="EJ5323" s="2"/>
      <c r="EK5323" s="2"/>
      <c r="EL5323" s="2"/>
      <c r="EM5323" s="2"/>
      <c r="EN5323" s="2"/>
      <c r="EO5323" s="2"/>
      <c r="EP5323" s="2"/>
      <c r="EQ5323" s="2"/>
      <c r="ER5323" s="2"/>
      <c r="ES5323" s="2"/>
      <c r="ET5323" s="2"/>
      <c r="EU5323" s="2"/>
      <c r="EV5323" s="2"/>
      <c r="EW5323" s="2"/>
      <c r="EX5323" s="2"/>
      <c r="EY5323" s="2"/>
      <c r="EZ5323" s="2"/>
      <c r="FA5323" s="2"/>
      <c r="FB5323" s="2"/>
      <c r="FC5323" s="2"/>
      <c r="FD5323" s="2"/>
      <c r="FE5323" s="2"/>
      <c r="FF5323" s="2"/>
      <c r="FG5323" s="2"/>
      <c r="FH5323" s="2"/>
      <c r="FI5323" s="2"/>
      <c r="FJ5323" s="2"/>
      <c r="FK5323" s="2"/>
      <c r="FL5323" s="2"/>
      <c r="FM5323" s="2"/>
      <c r="FN5323" s="2"/>
      <c r="FO5323" s="2"/>
      <c r="FP5323" s="2"/>
      <c r="FQ5323" s="2"/>
      <c r="FR5323" s="2"/>
      <c r="FS5323" s="2"/>
      <c r="FT5323" s="2"/>
      <c r="FU5323" s="2"/>
      <c r="FV5323" s="2"/>
      <c r="FW5323" s="2"/>
      <c r="FX5323" s="2"/>
      <c r="FY5323" s="2"/>
      <c r="FZ5323" s="2"/>
      <c r="GA5323" s="2"/>
      <c r="GB5323" s="2"/>
      <c r="GC5323" s="2"/>
      <c r="GD5323" s="2"/>
      <c r="GE5323" s="2"/>
      <c r="GF5323" s="2"/>
      <c r="GG5323" s="2"/>
      <c r="GH5323" s="2"/>
      <c r="GI5323" s="2"/>
      <c r="GJ5323" s="2"/>
      <c r="GK5323" s="2"/>
      <c r="GL5323" s="2"/>
      <c r="GM5323" s="2"/>
      <c r="GN5323" s="2"/>
      <c r="GO5323" s="2"/>
      <c r="GP5323" s="2"/>
      <c r="GQ5323" s="2"/>
      <c r="GR5323" s="2"/>
      <c r="GS5323" s="2"/>
      <c r="GT5323" s="2"/>
      <c r="GU5323" s="2"/>
      <c r="GV5323" s="2"/>
      <c r="GW5323" s="2"/>
      <c r="GX5323" s="2"/>
      <c r="GY5323" s="2"/>
      <c r="GZ5323" s="2"/>
      <c r="HA5323" s="2"/>
      <c r="HB5323" s="2"/>
      <c r="HC5323" s="2"/>
      <c r="HD5323" s="2"/>
      <c r="HE5323" s="2"/>
      <c r="HF5323" s="2"/>
      <c r="HG5323" s="2"/>
      <c r="HH5323" s="2"/>
      <c r="HI5323" s="2"/>
      <c r="HJ5323" s="2"/>
      <c r="HK5323" s="2"/>
      <c r="HL5323" s="2"/>
      <c r="HM5323" s="2"/>
      <c r="HN5323" s="2"/>
      <c r="HO5323" s="2"/>
      <c r="HP5323" s="2"/>
      <c r="HQ5323" s="2"/>
      <c r="HR5323" s="2"/>
      <c r="HS5323" s="2"/>
      <c r="HT5323" s="2"/>
      <c r="HU5323" s="2"/>
      <c r="HV5323" s="2"/>
      <c r="HW5323" s="2"/>
      <c r="HX5323" s="2"/>
      <c r="HY5323" s="2"/>
      <c r="HZ5323" s="2"/>
      <c r="IA5323" s="2"/>
      <c r="IB5323" s="2"/>
      <c r="IC5323" s="2"/>
      <c r="ID5323" s="2"/>
      <c r="IE5323" s="2"/>
      <c r="IF5323" s="2"/>
      <c r="IG5323" s="2"/>
      <c r="IH5323" s="2"/>
      <c r="II5323" s="2"/>
      <c r="IJ5323" s="2"/>
      <c r="IK5323" s="2"/>
      <c r="IL5323" s="2"/>
      <c r="IM5323" s="2"/>
      <c r="IN5323" s="2"/>
      <c r="IO5323" s="2"/>
      <c r="IP5323" s="2"/>
      <c r="IQ5323" s="2"/>
      <c r="IR5323" s="2"/>
      <c r="IS5323" s="2"/>
      <c r="IT5323" s="2"/>
      <c r="IU5323" s="2"/>
      <c r="IV5323" s="2"/>
    </row>
    <row r="5324" spans="1:256" s="51" customFormat="1">
      <c r="A5324" s="52"/>
      <c r="B5324" s="52">
        <v>0</v>
      </c>
      <c r="C5324" s="53"/>
      <c r="D5324" s="100">
        <v>2014</v>
      </c>
      <c r="E5324" s="139">
        <v>0</v>
      </c>
      <c r="F5324" s="139">
        <v>0</v>
      </c>
      <c r="G5324" s="139">
        <v>0</v>
      </c>
      <c r="H5324" s="139">
        <v>0</v>
      </c>
      <c r="I5324" s="139">
        <v>0</v>
      </c>
      <c r="J5324" s="139">
        <v>0</v>
      </c>
      <c r="K5324" s="139">
        <v>0</v>
      </c>
      <c r="L5324" s="139">
        <v>0</v>
      </c>
      <c r="M5324" s="139">
        <v>0</v>
      </c>
      <c r="N5324" s="44">
        <v>0</v>
      </c>
      <c r="O5324" s="2"/>
      <c r="P5324" s="139">
        <v>0</v>
      </c>
      <c r="AI5324" s="2"/>
      <c r="AJ5324" s="2"/>
      <c r="AK5324" s="2"/>
      <c r="AL5324" s="2"/>
      <c r="AM5324" s="2"/>
      <c r="AN5324" s="2"/>
      <c r="AO5324" s="2"/>
      <c r="AP5324" s="2"/>
      <c r="AQ5324" s="2"/>
      <c r="AR5324" s="2"/>
      <c r="AS5324" s="2"/>
      <c r="AT5324" s="2"/>
      <c r="AU5324" s="2"/>
      <c r="AV5324" s="2"/>
      <c r="AW5324" s="2"/>
      <c r="AX5324" s="2"/>
      <c r="AY5324" s="2"/>
      <c r="AZ5324" s="2"/>
      <c r="BA5324" s="2"/>
      <c r="BB5324" s="2"/>
      <c r="BC5324" s="2"/>
      <c r="BD5324" s="2"/>
      <c r="BE5324" s="2"/>
      <c r="BF5324" s="2"/>
      <c r="BG5324" s="2"/>
      <c r="BH5324" s="2"/>
      <c r="BI5324" s="2"/>
      <c r="BJ5324" s="2"/>
      <c r="BK5324" s="2"/>
      <c r="BL5324" s="2"/>
      <c r="BM5324" s="2"/>
      <c r="BN5324" s="2"/>
      <c r="BO5324" s="2"/>
      <c r="BP5324" s="2"/>
      <c r="BQ5324" s="2"/>
      <c r="BR5324" s="2"/>
      <c r="BS5324" s="2"/>
      <c r="BT5324" s="2"/>
      <c r="BU5324" s="2"/>
      <c r="BV5324" s="2"/>
      <c r="BW5324" s="2"/>
      <c r="BX5324" s="2"/>
      <c r="BY5324" s="2"/>
      <c r="BZ5324" s="2"/>
      <c r="CA5324" s="2"/>
      <c r="CB5324" s="2"/>
      <c r="CC5324" s="2"/>
      <c r="CD5324" s="2"/>
      <c r="CE5324" s="2"/>
      <c r="CF5324" s="2"/>
      <c r="CG5324" s="2"/>
      <c r="CH5324" s="2"/>
      <c r="CI5324" s="2"/>
      <c r="CJ5324" s="2"/>
      <c r="CK5324" s="2"/>
      <c r="CL5324" s="2"/>
      <c r="CM5324" s="2"/>
      <c r="CN5324" s="2"/>
      <c r="CO5324" s="2"/>
      <c r="CP5324" s="2"/>
      <c r="CQ5324" s="2"/>
      <c r="CR5324" s="2"/>
      <c r="CS5324" s="2"/>
      <c r="CT5324" s="2"/>
      <c r="CU5324" s="2"/>
      <c r="CV5324" s="2"/>
      <c r="CW5324" s="2"/>
      <c r="CX5324" s="2"/>
      <c r="CY5324" s="2"/>
      <c r="CZ5324" s="2"/>
      <c r="DA5324" s="2"/>
      <c r="DB5324" s="2"/>
      <c r="DC5324" s="2"/>
      <c r="DD5324" s="2"/>
      <c r="DE5324" s="2"/>
      <c r="DF5324" s="2"/>
      <c r="DG5324" s="2"/>
      <c r="DH5324" s="2"/>
      <c r="DI5324" s="2"/>
      <c r="DJ5324" s="2"/>
      <c r="DK5324" s="2"/>
      <c r="DL5324" s="2"/>
      <c r="DM5324" s="2"/>
      <c r="DN5324" s="2"/>
      <c r="DO5324" s="2"/>
      <c r="DP5324" s="2"/>
      <c r="DQ5324" s="2"/>
      <c r="DR5324" s="2"/>
      <c r="DS5324" s="2"/>
      <c r="DT5324" s="2"/>
      <c r="DU5324" s="2"/>
      <c r="DV5324" s="2"/>
      <c r="DW5324" s="2"/>
      <c r="DX5324" s="2"/>
      <c r="DY5324" s="2"/>
      <c r="DZ5324" s="2"/>
      <c r="EA5324" s="2"/>
      <c r="EB5324" s="2"/>
      <c r="EC5324" s="2"/>
      <c r="ED5324" s="2"/>
      <c r="EE5324" s="2"/>
      <c r="EF5324" s="2"/>
      <c r="EG5324" s="2"/>
      <c r="EH5324" s="2"/>
      <c r="EI5324" s="2"/>
      <c r="EJ5324" s="2"/>
      <c r="EK5324" s="2"/>
      <c r="EL5324" s="2"/>
      <c r="EM5324" s="2"/>
      <c r="EN5324" s="2"/>
      <c r="EO5324" s="2"/>
      <c r="EP5324" s="2"/>
      <c r="EQ5324" s="2"/>
      <c r="ER5324" s="2"/>
      <c r="ES5324" s="2"/>
      <c r="ET5324" s="2"/>
      <c r="EU5324" s="2"/>
      <c r="EV5324" s="2"/>
      <c r="EW5324" s="2"/>
      <c r="EX5324" s="2"/>
      <c r="EY5324" s="2"/>
      <c r="EZ5324" s="2"/>
      <c r="FA5324" s="2"/>
      <c r="FB5324" s="2"/>
      <c r="FC5324" s="2"/>
      <c r="FD5324" s="2"/>
      <c r="FE5324" s="2"/>
      <c r="FF5324" s="2"/>
      <c r="FG5324" s="2"/>
      <c r="FH5324" s="2"/>
      <c r="FI5324" s="2"/>
      <c r="FJ5324" s="2"/>
      <c r="FK5324" s="2"/>
      <c r="FL5324" s="2"/>
      <c r="FM5324" s="2"/>
      <c r="FN5324" s="2"/>
      <c r="FO5324" s="2"/>
      <c r="FP5324" s="2"/>
      <c r="FQ5324" s="2"/>
      <c r="FR5324" s="2"/>
      <c r="FS5324" s="2"/>
      <c r="FT5324" s="2"/>
      <c r="FU5324" s="2"/>
      <c r="FV5324" s="2"/>
      <c r="FW5324" s="2"/>
      <c r="FX5324" s="2"/>
      <c r="FY5324" s="2"/>
      <c r="FZ5324" s="2"/>
      <c r="GA5324" s="2"/>
      <c r="GB5324" s="2"/>
      <c r="GC5324" s="2"/>
      <c r="GD5324" s="2"/>
      <c r="GE5324" s="2"/>
      <c r="GF5324" s="2"/>
      <c r="GG5324" s="2"/>
      <c r="GH5324" s="2"/>
      <c r="GI5324" s="2"/>
      <c r="GJ5324" s="2"/>
      <c r="GK5324" s="2"/>
      <c r="GL5324" s="2"/>
      <c r="GM5324" s="2"/>
      <c r="GN5324" s="2"/>
      <c r="GO5324" s="2"/>
      <c r="GP5324" s="2"/>
      <c r="GQ5324" s="2"/>
      <c r="GR5324" s="2"/>
      <c r="GS5324" s="2"/>
      <c r="GT5324" s="2"/>
      <c r="GU5324" s="2"/>
      <c r="GV5324" s="2"/>
      <c r="GW5324" s="2"/>
      <c r="GX5324" s="2"/>
      <c r="GY5324" s="2"/>
      <c r="GZ5324" s="2"/>
      <c r="HA5324" s="2"/>
      <c r="HB5324" s="2"/>
      <c r="HC5324" s="2"/>
      <c r="HD5324" s="2"/>
      <c r="HE5324" s="2"/>
      <c r="HF5324" s="2"/>
      <c r="HG5324" s="2"/>
      <c r="HH5324" s="2"/>
      <c r="HI5324" s="2"/>
      <c r="HJ5324" s="2"/>
      <c r="HK5324" s="2"/>
      <c r="HL5324" s="2"/>
      <c r="HM5324" s="2"/>
      <c r="HN5324" s="2"/>
      <c r="HO5324" s="2"/>
      <c r="HP5324" s="2"/>
      <c r="HQ5324" s="2"/>
      <c r="HR5324" s="2"/>
      <c r="HS5324" s="2"/>
      <c r="HT5324" s="2"/>
      <c r="HU5324" s="2"/>
      <c r="HV5324" s="2"/>
      <c r="HW5324" s="2"/>
      <c r="HX5324" s="2"/>
      <c r="HY5324" s="2"/>
      <c r="HZ5324" s="2"/>
      <c r="IA5324" s="2"/>
      <c r="IB5324" s="2"/>
      <c r="IC5324" s="2"/>
      <c r="ID5324" s="2"/>
      <c r="IE5324" s="2"/>
      <c r="IF5324" s="2"/>
      <c r="IG5324" s="2"/>
      <c r="IH5324" s="2"/>
      <c r="II5324" s="2"/>
      <c r="IJ5324" s="2"/>
      <c r="IK5324" s="2"/>
      <c r="IL5324" s="2"/>
      <c r="IM5324" s="2"/>
      <c r="IN5324" s="2"/>
      <c r="IO5324" s="2"/>
      <c r="IP5324" s="2"/>
      <c r="IQ5324" s="2"/>
      <c r="IR5324" s="2"/>
      <c r="IS5324" s="2"/>
      <c r="IT5324" s="2"/>
      <c r="IU5324" s="2"/>
      <c r="IV5324" s="2"/>
    </row>
    <row r="5325" spans="1:256" s="51" customFormat="1">
      <c r="A5325" s="52"/>
      <c r="B5325" s="52">
        <v>0</v>
      </c>
      <c r="C5325" s="53"/>
      <c r="D5325" s="100">
        <v>2015</v>
      </c>
      <c r="E5325" s="139">
        <v>0</v>
      </c>
      <c r="F5325" s="139">
        <v>0</v>
      </c>
      <c r="G5325" s="139">
        <v>0</v>
      </c>
      <c r="H5325" s="139">
        <v>0</v>
      </c>
      <c r="I5325" s="139">
        <v>0</v>
      </c>
      <c r="J5325" s="139">
        <v>0</v>
      </c>
      <c r="K5325" s="139">
        <v>0</v>
      </c>
      <c r="L5325" s="139">
        <v>0</v>
      </c>
      <c r="M5325" s="139">
        <v>0</v>
      </c>
      <c r="N5325" s="44">
        <v>0</v>
      </c>
      <c r="O5325" s="2"/>
      <c r="P5325" s="139">
        <v>0</v>
      </c>
      <c r="AI5325" s="2"/>
      <c r="AJ5325" s="2"/>
      <c r="AK5325" s="2"/>
      <c r="AL5325" s="2"/>
      <c r="AM5325" s="2"/>
      <c r="AN5325" s="2"/>
      <c r="AO5325" s="2"/>
      <c r="AP5325" s="2"/>
      <c r="AQ5325" s="2"/>
      <c r="AR5325" s="2"/>
      <c r="AS5325" s="2"/>
      <c r="AT5325" s="2"/>
      <c r="AU5325" s="2"/>
      <c r="AV5325" s="2"/>
      <c r="AW5325" s="2"/>
      <c r="AX5325" s="2"/>
      <c r="AY5325" s="2"/>
      <c r="AZ5325" s="2"/>
      <c r="BA5325" s="2"/>
      <c r="BB5325" s="2"/>
      <c r="BC5325" s="2"/>
      <c r="BD5325" s="2"/>
      <c r="BE5325" s="2"/>
      <c r="BF5325" s="2"/>
      <c r="BG5325" s="2"/>
      <c r="BH5325" s="2"/>
      <c r="BI5325" s="2"/>
      <c r="BJ5325" s="2"/>
      <c r="BK5325" s="2"/>
      <c r="BL5325" s="2"/>
      <c r="BM5325" s="2"/>
      <c r="BN5325" s="2"/>
      <c r="BO5325" s="2"/>
      <c r="BP5325" s="2"/>
      <c r="BQ5325" s="2"/>
      <c r="BR5325" s="2"/>
      <c r="BS5325" s="2"/>
      <c r="BT5325" s="2"/>
      <c r="BU5325" s="2"/>
      <c r="BV5325" s="2"/>
      <c r="BW5325" s="2"/>
      <c r="BX5325" s="2"/>
      <c r="BY5325" s="2"/>
      <c r="BZ5325" s="2"/>
      <c r="CA5325" s="2"/>
      <c r="CB5325" s="2"/>
      <c r="CC5325" s="2"/>
      <c r="CD5325" s="2"/>
      <c r="CE5325" s="2"/>
      <c r="CF5325" s="2"/>
      <c r="CG5325" s="2"/>
      <c r="CH5325" s="2"/>
      <c r="CI5325" s="2"/>
      <c r="CJ5325" s="2"/>
      <c r="CK5325" s="2"/>
      <c r="CL5325" s="2"/>
      <c r="CM5325" s="2"/>
      <c r="CN5325" s="2"/>
      <c r="CO5325" s="2"/>
      <c r="CP5325" s="2"/>
      <c r="CQ5325" s="2"/>
      <c r="CR5325" s="2"/>
      <c r="CS5325" s="2"/>
      <c r="CT5325" s="2"/>
      <c r="CU5325" s="2"/>
      <c r="CV5325" s="2"/>
      <c r="CW5325" s="2"/>
      <c r="CX5325" s="2"/>
      <c r="CY5325" s="2"/>
      <c r="CZ5325" s="2"/>
      <c r="DA5325" s="2"/>
      <c r="DB5325" s="2"/>
      <c r="DC5325" s="2"/>
      <c r="DD5325" s="2"/>
      <c r="DE5325" s="2"/>
      <c r="DF5325" s="2"/>
      <c r="DG5325" s="2"/>
      <c r="DH5325" s="2"/>
      <c r="DI5325" s="2"/>
      <c r="DJ5325" s="2"/>
      <c r="DK5325" s="2"/>
      <c r="DL5325" s="2"/>
      <c r="DM5325" s="2"/>
      <c r="DN5325" s="2"/>
      <c r="DO5325" s="2"/>
      <c r="DP5325" s="2"/>
      <c r="DQ5325" s="2"/>
      <c r="DR5325" s="2"/>
      <c r="DS5325" s="2"/>
      <c r="DT5325" s="2"/>
      <c r="DU5325" s="2"/>
      <c r="DV5325" s="2"/>
      <c r="DW5325" s="2"/>
      <c r="DX5325" s="2"/>
      <c r="DY5325" s="2"/>
      <c r="DZ5325" s="2"/>
      <c r="EA5325" s="2"/>
      <c r="EB5325" s="2"/>
      <c r="EC5325" s="2"/>
      <c r="ED5325" s="2"/>
      <c r="EE5325" s="2"/>
      <c r="EF5325" s="2"/>
      <c r="EG5325" s="2"/>
      <c r="EH5325" s="2"/>
      <c r="EI5325" s="2"/>
      <c r="EJ5325" s="2"/>
      <c r="EK5325" s="2"/>
      <c r="EL5325" s="2"/>
      <c r="EM5325" s="2"/>
      <c r="EN5325" s="2"/>
      <c r="EO5325" s="2"/>
      <c r="EP5325" s="2"/>
      <c r="EQ5325" s="2"/>
      <c r="ER5325" s="2"/>
      <c r="ES5325" s="2"/>
      <c r="ET5325" s="2"/>
      <c r="EU5325" s="2"/>
      <c r="EV5325" s="2"/>
      <c r="EW5325" s="2"/>
      <c r="EX5325" s="2"/>
      <c r="EY5325" s="2"/>
      <c r="EZ5325" s="2"/>
      <c r="FA5325" s="2"/>
      <c r="FB5325" s="2"/>
      <c r="FC5325" s="2"/>
      <c r="FD5325" s="2"/>
      <c r="FE5325" s="2"/>
      <c r="FF5325" s="2"/>
      <c r="FG5325" s="2"/>
      <c r="FH5325" s="2"/>
      <c r="FI5325" s="2"/>
      <c r="FJ5325" s="2"/>
      <c r="FK5325" s="2"/>
      <c r="FL5325" s="2"/>
      <c r="FM5325" s="2"/>
      <c r="FN5325" s="2"/>
      <c r="FO5325" s="2"/>
      <c r="FP5325" s="2"/>
      <c r="FQ5325" s="2"/>
      <c r="FR5325" s="2"/>
      <c r="FS5325" s="2"/>
      <c r="FT5325" s="2"/>
      <c r="FU5325" s="2"/>
      <c r="FV5325" s="2"/>
      <c r="FW5325" s="2"/>
      <c r="FX5325" s="2"/>
      <c r="FY5325" s="2"/>
      <c r="FZ5325" s="2"/>
      <c r="GA5325" s="2"/>
      <c r="GB5325" s="2"/>
      <c r="GC5325" s="2"/>
      <c r="GD5325" s="2"/>
      <c r="GE5325" s="2"/>
      <c r="GF5325" s="2"/>
      <c r="GG5325" s="2"/>
      <c r="GH5325" s="2"/>
      <c r="GI5325" s="2"/>
      <c r="GJ5325" s="2"/>
      <c r="GK5325" s="2"/>
      <c r="GL5325" s="2"/>
      <c r="GM5325" s="2"/>
      <c r="GN5325" s="2"/>
      <c r="GO5325" s="2"/>
      <c r="GP5325" s="2"/>
      <c r="GQ5325" s="2"/>
      <c r="GR5325" s="2"/>
      <c r="GS5325" s="2"/>
      <c r="GT5325" s="2"/>
      <c r="GU5325" s="2"/>
      <c r="GV5325" s="2"/>
      <c r="GW5325" s="2"/>
      <c r="GX5325" s="2"/>
      <c r="GY5325" s="2"/>
      <c r="GZ5325" s="2"/>
      <c r="HA5325" s="2"/>
      <c r="HB5325" s="2"/>
      <c r="HC5325" s="2"/>
      <c r="HD5325" s="2"/>
      <c r="HE5325" s="2"/>
      <c r="HF5325" s="2"/>
      <c r="HG5325" s="2"/>
      <c r="HH5325" s="2"/>
      <c r="HI5325" s="2"/>
      <c r="HJ5325" s="2"/>
      <c r="HK5325" s="2"/>
      <c r="HL5325" s="2"/>
      <c r="HM5325" s="2"/>
      <c r="HN5325" s="2"/>
      <c r="HO5325" s="2"/>
      <c r="HP5325" s="2"/>
      <c r="HQ5325" s="2"/>
      <c r="HR5325" s="2"/>
      <c r="HS5325" s="2"/>
      <c r="HT5325" s="2"/>
      <c r="HU5325" s="2"/>
      <c r="HV5325" s="2"/>
      <c r="HW5325" s="2"/>
      <c r="HX5325" s="2"/>
      <c r="HY5325" s="2"/>
      <c r="HZ5325" s="2"/>
      <c r="IA5325" s="2"/>
      <c r="IB5325" s="2"/>
      <c r="IC5325" s="2"/>
      <c r="ID5325" s="2"/>
      <c r="IE5325" s="2"/>
      <c r="IF5325" s="2"/>
      <c r="IG5325" s="2"/>
      <c r="IH5325" s="2"/>
      <c r="II5325" s="2"/>
      <c r="IJ5325" s="2"/>
      <c r="IK5325" s="2"/>
      <c r="IL5325" s="2"/>
      <c r="IM5325" s="2"/>
      <c r="IN5325" s="2"/>
      <c r="IO5325" s="2"/>
      <c r="IP5325" s="2"/>
      <c r="IQ5325" s="2"/>
      <c r="IR5325" s="2"/>
      <c r="IS5325" s="2"/>
      <c r="IT5325" s="2"/>
      <c r="IU5325" s="2"/>
      <c r="IV5325" s="2"/>
    </row>
    <row r="5326" spans="1:256" s="51" customFormat="1">
      <c r="A5326" s="52"/>
      <c r="B5326" s="52">
        <v>0</v>
      </c>
      <c r="C5326" s="53"/>
      <c r="D5326" s="100">
        <v>2016</v>
      </c>
      <c r="E5326" s="139">
        <v>0</v>
      </c>
      <c r="F5326" s="139">
        <v>0</v>
      </c>
      <c r="G5326" s="139">
        <v>0</v>
      </c>
      <c r="H5326" s="139">
        <v>0</v>
      </c>
      <c r="I5326" s="139">
        <v>0</v>
      </c>
      <c r="J5326" s="139">
        <v>0</v>
      </c>
      <c r="K5326" s="139">
        <v>0</v>
      </c>
      <c r="L5326" s="139">
        <v>0</v>
      </c>
      <c r="M5326" s="139">
        <v>0</v>
      </c>
      <c r="N5326" s="44">
        <v>0</v>
      </c>
      <c r="O5326" s="2"/>
      <c r="P5326" s="139">
        <v>0</v>
      </c>
      <c r="AI5326" s="2"/>
      <c r="AJ5326" s="2"/>
      <c r="AK5326" s="2"/>
      <c r="AL5326" s="2"/>
      <c r="AM5326" s="2"/>
      <c r="AN5326" s="2"/>
      <c r="AO5326" s="2"/>
      <c r="AP5326" s="2"/>
      <c r="AQ5326" s="2"/>
      <c r="AR5326" s="2"/>
      <c r="AS5326" s="2"/>
      <c r="AT5326" s="2"/>
      <c r="AU5326" s="2"/>
      <c r="AV5326" s="2"/>
      <c r="AW5326" s="2"/>
      <c r="AX5326" s="2"/>
      <c r="AY5326" s="2"/>
      <c r="AZ5326" s="2"/>
      <c r="BA5326" s="2"/>
      <c r="BB5326" s="2"/>
      <c r="BC5326" s="2"/>
      <c r="BD5326" s="2"/>
      <c r="BE5326" s="2"/>
      <c r="BF5326" s="2"/>
      <c r="BG5326" s="2"/>
      <c r="BH5326" s="2"/>
      <c r="BI5326" s="2"/>
      <c r="BJ5326" s="2"/>
      <c r="BK5326" s="2"/>
      <c r="BL5326" s="2"/>
      <c r="BM5326" s="2"/>
      <c r="BN5326" s="2"/>
      <c r="BO5326" s="2"/>
      <c r="BP5326" s="2"/>
      <c r="BQ5326" s="2"/>
      <c r="BR5326" s="2"/>
      <c r="BS5326" s="2"/>
      <c r="BT5326" s="2"/>
      <c r="BU5326" s="2"/>
      <c r="BV5326" s="2"/>
      <c r="BW5326" s="2"/>
      <c r="BX5326" s="2"/>
      <c r="BY5326" s="2"/>
      <c r="BZ5326" s="2"/>
      <c r="CA5326" s="2"/>
      <c r="CB5326" s="2"/>
      <c r="CC5326" s="2"/>
      <c r="CD5326" s="2"/>
      <c r="CE5326" s="2"/>
      <c r="CF5326" s="2"/>
      <c r="CG5326" s="2"/>
      <c r="CH5326" s="2"/>
      <c r="CI5326" s="2"/>
      <c r="CJ5326" s="2"/>
      <c r="CK5326" s="2"/>
      <c r="CL5326" s="2"/>
      <c r="CM5326" s="2"/>
      <c r="CN5326" s="2"/>
      <c r="CO5326" s="2"/>
      <c r="CP5326" s="2"/>
      <c r="CQ5326" s="2"/>
      <c r="CR5326" s="2"/>
      <c r="CS5326" s="2"/>
      <c r="CT5326" s="2"/>
      <c r="CU5326" s="2"/>
      <c r="CV5326" s="2"/>
      <c r="CW5326" s="2"/>
      <c r="CX5326" s="2"/>
      <c r="CY5326" s="2"/>
      <c r="CZ5326" s="2"/>
      <c r="DA5326" s="2"/>
      <c r="DB5326" s="2"/>
      <c r="DC5326" s="2"/>
      <c r="DD5326" s="2"/>
      <c r="DE5326" s="2"/>
      <c r="DF5326" s="2"/>
      <c r="DG5326" s="2"/>
      <c r="DH5326" s="2"/>
      <c r="DI5326" s="2"/>
      <c r="DJ5326" s="2"/>
      <c r="DK5326" s="2"/>
      <c r="DL5326" s="2"/>
      <c r="DM5326" s="2"/>
      <c r="DN5326" s="2"/>
      <c r="DO5326" s="2"/>
      <c r="DP5326" s="2"/>
      <c r="DQ5326" s="2"/>
      <c r="DR5326" s="2"/>
      <c r="DS5326" s="2"/>
      <c r="DT5326" s="2"/>
      <c r="DU5326" s="2"/>
      <c r="DV5326" s="2"/>
      <c r="DW5326" s="2"/>
      <c r="DX5326" s="2"/>
      <c r="DY5326" s="2"/>
      <c r="DZ5326" s="2"/>
      <c r="EA5326" s="2"/>
      <c r="EB5326" s="2"/>
      <c r="EC5326" s="2"/>
      <c r="ED5326" s="2"/>
      <c r="EE5326" s="2"/>
      <c r="EF5326" s="2"/>
      <c r="EG5326" s="2"/>
      <c r="EH5326" s="2"/>
      <c r="EI5326" s="2"/>
      <c r="EJ5326" s="2"/>
      <c r="EK5326" s="2"/>
      <c r="EL5326" s="2"/>
      <c r="EM5326" s="2"/>
      <c r="EN5326" s="2"/>
      <c r="EO5326" s="2"/>
      <c r="EP5326" s="2"/>
      <c r="EQ5326" s="2"/>
      <c r="ER5326" s="2"/>
      <c r="ES5326" s="2"/>
      <c r="ET5326" s="2"/>
      <c r="EU5326" s="2"/>
      <c r="EV5326" s="2"/>
      <c r="EW5326" s="2"/>
      <c r="EX5326" s="2"/>
      <c r="EY5326" s="2"/>
      <c r="EZ5326" s="2"/>
      <c r="FA5326" s="2"/>
      <c r="FB5326" s="2"/>
      <c r="FC5326" s="2"/>
      <c r="FD5326" s="2"/>
      <c r="FE5326" s="2"/>
      <c r="FF5326" s="2"/>
      <c r="FG5326" s="2"/>
      <c r="FH5326" s="2"/>
      <c r="FI5326" s="2"/>
      <c r="FJ5326" s="2"/>
      <c r="FK5326" s="2"/>
      <c r="FL5326" s="2"/>
      <c r="FM5326" s="2"/>
      <c r="FN5326" s="2"/>
      <c r="FO5326" s="2"/>
      <c r="FP5326" s="2"/>
      <c r="FQ5326" s="2"/>
      <c r="FR5326" s="2"/>
      <c r="FS5326" s="2"/>
      <c r="FT5326" s="2"/>
      <c r="FU5326" s="2"/>
      <c r="FV5326" s="2"/>
      <c r="FW5326" s="2"/>
      <c r="FX5326" s="2"/>
      <c r="FY5326" s="2"/>
      <c r="FZ5326" s="2"/>
      <c r="GA5326" s="2"/>
      <c r="GB5326" s="2"/>
      <c r="GC5326" s="2"/>
      <c r="GD5326" s="2"/>
      <c r="GE5326" s="2"/>
      <c r="GF5326" s="2"/>
      <c r="GG5326" s="2"/>
      <c r="GH5326" s="2"/>
      <c r="GI5326" s="2"/>
      <c r="GJ5326" s="2"/>
      <c r="GK5326" s="2"/>
      <c r="GL5326" s="2"/>
      <c r="GM5326" s="2"/>
      <c r="GN5326" s="2"/>
      <c r="GO5326" s="2"/>
      <c r="GP5326" s="2"/>
      <c r="GQ5326" s="2"/>
      <c r="GR5326" s="2"/>
      <c r="GS5326" s="2"/>
      <c r="GT5326" s="2"/>
      <c r="GU5326" s="2"/>
      <c r="GV5326" s="2"/>
      <c r="GW5326" s="2"/>
      <c r="GX5326" s="2"/>
      <c r="GY5326" s="2"/>
      <c r="GZ5326" s="2"/>
      <c r="HA5326" s="2"/>
      <c r="HB5326" s="2"/>
      <c r="HC5326" s="2"/>
      <c r="HD5326" s="2"/>
      <c r="HE5326" s="2"/>
      <c r="HF5326" s="2"/>
      <c r="HG5326" s="2"/>
      <c r="HH5326" s="2"/>
      <c r="HI5326" s="2"/>
      <c r="HJ5326" s="2"/>
      <c r="HK5326" s="2"/>
      <c r="HL5326" s="2"/>
      <c r="HM5326" s="2"/>
      <c r="HN5326" s="2"/>
      <c r="HO5326" s="2"/>
      <c r="HP5326" s="2"/>
      <c r="HQ5326" s="2"/>
      <c r="HR5326" s="2"/>
      <c r="HS5326" s="2"/>
      <c r="HT5326" s="2"/>
      <c r="HU5326" s="2"/>
      <c r="HV5326" s="2"/>
      <c r="HW5326" s="2"/>
      <c r="HX5326" s="2"/>
      <c r="HY5326" s="2"/>
      <c r="HZ5326" s="2"/>
      <c r="IA5326" s="2"/>
      <c r="IB5326" s="2"/>
      <c r="IC5326" s="2"/>
      <c r="ID5326" s="2"/>
      <c r="IE5326" s="2"/>
      <c r="IF5326" s="2"/>
      <c r="IG5326" s="2"/>
      <c r="IH5326" s="2"/>
      <c r="II5326" s="2"/>
      <c r="IJ5326" s="2"/>
      <c r="IK5326" s="2"/>
      <c r="IL5326" s="2"/>
      <c r="IM5326" s="2"/>
      <c r="IN5326" s="2"/>
      <c r="IO5326" s="2"/>
      <c r="IP5326" s="2"/>
      <c r="IQ5326" s="2"/>
      <c r="IR5326" s="2"/>
      <c r="IS5326" s="2"/>
      <c r="IT5326" s="2"/>
      <c r="IU5326" s="2"/>
      <c r="IV5326" s="2"/>
    </row>
    <row r="5327" spans="1:256" s="51" customFormat="1">
      <c r="A5327" s="52"/>
      <c r="B5327" s="52">
        <v>0</v>
      </c>
      <c r="C5327" s="53"/>
      <c r="D5327" s="100">
        <v>2017</v>
      </c>
      <c r="E5327" s="139">
        <v>0</v>
      </c>
      <c r="F5327" s="139">
        <v>0</v>
      </c>
      <c r="G5327" s="139">
        <v>0</v>
      </c>
      <c r="H5327" s="139">
        <v>0</v>
      </c>
      <c r="I5327" s="139">
        <v>0</v>
      </c>
      <c r="J5327" s="139">
        <v>0</v>
      </c>
      <c r="K5327" s="139">
        <v>0</v>
      </c>
      <c r="L5327" s="139">
        <v>0</v>
      </c>
      <c r="M5327" s="139">
        <v>0</v>
      </c>
      <c r="N5327" s="44">
        <v>0</v>
      </c>
      <c r="O5327" s="2"/>
      <c r="P5327" s="139">
        <v>0</v>
      </c>
      <c r="AI5327" s="2"/>
      <c r="AJ5327" s="2"/>
      <c r="AK5327" s="2"/>
      <c r="AL5327" s="2"/>
      <c r="AM5327" s="2"/>
      <c r="AN5327" s="2"/>
      <c r="AO5327" s="2"/>
      <c r="AP5327" s="2"/>
      <c r="AQ5327" s="2"/>
      <c r="AR5327" s="2"/>
      <c r="AS5327" s="2"/>
      <c r="AT5327" s="2"/>
      <c r="AU5327" s="2"/>
      <c r="AV5327" s="2"/>
      <c r="AW5327" s="2"/>
      <c r="AX5327" s="2"/>
      <c r="AY5327" s="2"/>
      <c r="AZ5327" s="2"/>
      <c r="BA5327" s="2"/>
      <c r="BB5327" s="2"/>
      <c r="BC5327" s="2"/>
      <c r="BD5327" s="2"/>
      <c r="BE5327" s="2"/>
      <c r="BF5327" s="2"/>
      <c r="BG5327" s="2"/>
      <c r="BH5327" s="2"/>
      <c r="BI5327" s="2"/>
      <c r="BJ5327" s="2"/>
      <c r="BK5327" s="2"/>
      <c r="BL5327" s="2"/>
      <c r="BM5327" s="2"/>
      <c r="BN5327" s="2"/>
      <c r="BO5327" s="2"/>
      <c r="BP5327" s="2"/>
      <c r="BQ5327" s="2"/>
      <c r="BR5327" s="2"/>
      <c r="BS5327" s="2"/>
      <c r="BT5327" s="2"/>
      <c r="BU5327" s="2"/>
      <c r="BV5327" s="2"/>
      <c r="BW5327" s="2"/>
      <c r="BX5327" s="2"/>
      <c r="BY5327" s="2"/>
      <c r="BZ5327" s="2"/>
      <c r="CA5327" s="2"/>
      <c r="CB5327" s="2"/>
      <c r="CC5327" s="2"/>
      <c r="CD5327" s="2"/>
      <c r="CE5327" s="2"/>
      <c r="CF5327" s="2"/>
      <c r="CG5327" s="2"/>
      <c r="CH5327" s="2"/>
      <c r="CI5327" s="2"/>
      <c r="CJ5327" s="2"/>
      <c r="CK5327" s="2"/>
      <c r="CL5327" s="2"/>
      <c r="CM5327" s="2"/>
      <c r="CN5327" s="2"/>
      <c r="CO5327" s="2"/>
      <c r="CP5327" s="2"/>
      <c r="CQ5327" s="2"/>
      <c r="CR5327" s="2"/>
      <c r="CS5327" s="2"/>
      <c r="CT5327" s="2"/>
      <c r="CU5327" s="2"/>
      <c r="CV5327" s="2"/>
      <c r="CW5327" s="2"/>
      <c r="CX5327" s="2"/>
      <c r="CY5327" s="2"/>
      <c r="CZ5327" s="2"/>
      <c r="DA5327" s="2"/>
      <c r="DB5327" s="2"/>
      <c r="DC5327" s="2"/>
      <c r="DD5327" s="2"/>
      <c r="DE5327" s="2"/>
      <c r="DF5327" s="2"/>
      <c r="DG5327" s="2"/>
      <c r="DH5327" s="2"/>
      <c r="DI5327" s="2"/>
      <c r="DJ5327" s="2"/>
      <c r="DK5327" s="2"/>
      <c r="DL5327" s="2"/>
      <c r="DM5327" s="2"/>
      <c r="DN5327" s="2"/>
      <c r="DO5327" s="2"/>
      <c r="DP5327" s="2"/>
      <c r="DQ5327" s="2"/>
      <c r="DR5327" s="2"/>
      <c r="DS5327" s="2"/>
      <c r="DT5327" s="2"/>
      <c r="DU5327" s="2"/>
      <c r="DV5327" s="2"/>
      <c r="DW5327" s="2"/>
      <c r="DX5327" s="2"/>
      <c r="DY5327" s="2"/>
      <c r="DZ5327" s="2"/>
      <c r="EA5327" s="2"/>
      <c r="EB5327" s="2"/>
      <c r="EC5327" s="2"/>
      <c r="ED5327" s="2"/>
      <c r="EE5327" s="2"/>
      <c r="EF5327" s="2"/>
      <c r="EG5327" s="2"/>
      <c r="EH5327" s="2"/>
      <c r="EI5327" s="2"/>
      <c r="EJ5327" s="2"/>
      <c r="EK5327" s="2"/>
      <c r="EL5327" s="2"/>
      <c r="EM5327" s="2"/>
      <c r="EN5327" s="2"/>
      <c r="EO5327" s="2"/>
      <c r="EP5327" s="2"/>
      <c r="EQ5327" s="2"/>
      <c r="ER5327" s="2"/>
      <c r="ES5327" s="2"/>
      <c r="ET5327" s="2"/>
      <c r="EU5327" s="2"/>
      <c r="EV5327" s="2"/>
      <c r="EW5327" s="2"/>
      <c r="EX5327" s="2"/>
      <c r="EY5327" s="2"/>
      <c r="EZ5327" s="2"/>
      <c r="FA5327" s="2"/>
      <c r="FB5327" s="2"/>
      <c r="FC5327" s="2"/>
      <c r="FD5327" s="2"/>
      <c r="FE5327" s="2"/>
      <c r="FF5327" s="2"/>
      <c r="FG5327" s="2"/>
      <c r="FH5327" s="2"/>
      <c r="FI5327" s="2"/>
      <c r="FJ5327" s="2"/>
      <c r="FK5327" s="2"/>
      <c r="FL5327" s="2"/>
      <c r="FM5327" s="2"/>
      <c r="FN5327" s="2"/>
      <c r="FO5327" s="2"/>
      <c r="FP5327" s="2"/>
      <c r="FQ5327" s="2"/>
      <c r="FR5327" s="2"/>
      <c r="FS5327" s="2"/>
      <c r="FT5327" s="2"/>
      <c r="FU5327" s="2"/>
      <c r="FV5327" s="2"/>
      <c r="FW5327" s="2"/>
      <c r="FX5327" s="2"/>
      <c r="FY5327" s="2"/>
      <c r="FZ5327" s="2"/>
      <c r="GA5327" s="2"/>
      <c r="GB5327" s="2"/>
      <c r="GC5327" s="2"/>
      <c r="GD5327" s="2"/>
      <c r="GE5327" s="2"/>
      <c r="GF5327" s="2"/>
      <c r="GG5327" s="2"/>
      <c r="GH5327" s="2"/>
      <c r="GI5327" s="2"/>
      <c r="GJ5327" s="2"/>
      <c r="GK5327" s="2"/>
      <c r="GL5327" s="2"/>
      <c r="GM5327" s="2"/>
      <c r="GN5327" s="2"/>
      <c r="GO5327" s="2"/>
      <c r="GP5327" s="2"/>
      <c r="GQ5327" s="2"/>
      <c r="GR5327" s="2"/>
      <c r="GS5327" s="2"/>
      <c r="GT5327" s="2"/>
      <c r="GU5327" s="2"/>
      <c r="GV5327" s="2"/>
      <c r="GW5327" s="2"/>
      <c r="GX5327" s="2"/>
      <c r="GY5327" s="2"/>
      <c r="GZ5327" s="2"/>
      <c r="HA5327" s="2"/>
      <c r="HB5327" s="2"/>
      <c r="HC5327" s="2"/>
      <c r="HD5327" s="2"/>
      <c r="HE5327" s="2"/>
      <c r="HF5327" s="2"/>
      <c r="HG5327" s="2"/>
      <c r="HH5327" s="2"/>
      <c r="HI5327" s="2"/>
      <c r="HJ5327" s="2"/>
      <c r="HK5327" s="2"/>
      <c r="HL5327" s="2"/>
      <c r="HM5327" s="2"/>
      <c r="HN5327" s="2"/>
      <c r="HO5327" s="2"/>
      <c r="HP5327" s="2"/>
      <c r="HQ5327" s="2"/>
      <c r="HR5327" s="2"/>
      <c r="HS5327" s="2"/>
      <c r="HT5327" s="2"/>
      <c r="HU5327" s="2"/>
      <c r="HV5327" s="2"/>
      <c r="HW5327" s="2"/>
      <c r="HX5327" s="2"/>
      <c r="HY5327" s="2"/>
      <c r="HZ5327" s="2"/>
      <c r="IA5327" s="2"/>
      <c r="IB5327" s="2"/>
      <c r="IC5327" s="2"/>
      <c r="ID5327" s="2"/>
      <c r="IE5327" s="2"/>
      <c r="IF5327" s="2"/>
      <c r="IG5327" s="2"/>
      <c r="IH5327" s="2"/>
      <c r="II5327" s="2"/>
      <c r="IJ5327" s="2"/>
      <c r="IK5327" s="2"/>
      <c r="IL5327" s="2"/>
      <c r="IM5327" s="2"/>
      <c r="IN5327" s="2"/>
      <c r="IO5327" s="2"/>
      <c r="IP5327" s="2"/>
      <c r="IQ5327" s="2"/>
      <c r="IR5327" s="2"/>
      <c r="IS5327" s="2"/>
      <c r="IT5327" s="2"/>
      <c r="IU5327" s="2"/>
      <c r="IV5327" s="2"/>
    </row>
    <row r="5328" spans="1:256" s="51" customFormat="1">
      <c r="A5328" s="52"/>
      <c r="B5328" s="52">
        <v>0</v>
      </c>
      <c r="C5328" s="53"/>
      <c r="D5328" s="100">
        <v>2018</v>
      </c>
      <c r="E5328" s="139">
        <v>0</v>
      </c>
      <c r="F5328" s="139">
        <v>0</v>
      </c>
      <c r="G5328" s="139">
        <v>0</v>
      </c>
      <c r="H5328" s="139">
        <v>0</v>
      </c>
      <c r="I5328" s="139">
        <v>0</v>
      </c>
      <c r="J5328" s="139">
        <v>0</v>
      </c>
      <c r="K5328" s="139">
        <v>0</v>
      </c>
      <c r="L5328" s="139">
        <v>0</v>
      </c>
      <c r="M5328" s="139">
        <v>0</v>
      </c>
      <c r="N5328" s="44">
        <v>0</v>
      </c>
      <c r="O5328" s="2"/>
      <c r="P5328" s="139">
        <v>0</v>
      </c>
      <c r="AI5328" s="2"/>
      <c r="AJ5328" s="2"/>
      <c r="AK5328" s="2"/>
      <c r="AL5328" s="2"/>
      <c r="AM5328" s="2"/>
      <c r="AN5328" s="2"/>
      <c r="AO5328" s="2"/>
      <c r="AP5328" s="2"/>
      <c r="AQ5328" s="2"/>
      <c r="AR5328" s="2"/>
      <c r="AS5328" s="2"/>
      <c r="AT5328" s="2"/>
      <c r="AU5328" s="2"/>
      <c r="AV5328" s="2"/>
      <c r="AW5328" s="2"/>
      <c r="AX5328" s="2"/>
      <c r="AY5328" s="2"/>
      <c r="AZ5328" s="2"/>
      <c r="BA5328" s="2"/>
      <c r="BB5328" s="2"/>
      <c r="BC5328" s="2"/>
      <c r="BD5328" s="2"/>
      <c r="BE5328" s="2"/>
      <c r="BF5328" s="2"/>
      <c r="BG5328" s="2"/>
      <c r="BH5328" s="2"/>
      <c r="BI5328" s="2"/>
      <c r="BJ5328" s="2"/>
      <c r="BK5328" s="2"/>
      <c r="BL5328" s="2"/>
      <c r="BM5328" s="2"/>
      <c r="BN5328" s="2"/>
      <c r="BO5328" s="2"/>
      <c r="BP5328" s="2"/>
      <c r="BQ5328" s="2"/>
      <c r="BR5328" s="2"/>
      <c r="BS5328" s="2"/>
      <c r="BT5328" s="2"/>
      <c r="BU5328" s="2"/>
      <c r="BV5328" s="2"/>
      <c r="BW5328" s="2"/>
      <c r="BX5328" s="2"/>
      <c r="BY5328" s="2"/>
      <c r="BZ5328" s="2"/>
      <c r="CA5328" s="2"/>
      <c r="CB5328" s="2"/>
      <c r="CC5328" s="2"/>
      <c r="CD5328" s="2"/>
      <c r="CE5328" s="2"/>
      <c r="CF5328" s="2"/>
      <c r="CG5328" s="2"/>
      <c r="CH5328" s="2"/>
      <c r="CI5328" s="2"/>
      <c r="CJ5328" s="2"/>
      <c r="CK5328" s="2"/>
      <c r="CL5328" s="2"/>
      <c r="CM5328" s="2"/>
      <c r="CN5328" s="2"/>
      <c r="CO5328" s="2"/>
      <c r="CP5328" s="2"/>
      <c r="CQ5328" s="2"/>
      <c r="CR5328" s="2"/>
      <c r="CS5328" s="2"/>
      <c r="CT5328" s="2"/>
      <c r="CU5328" s="2"/>
      <c r="CV5328" s="2"/>
      <c r="CW5328" s="2"/>
      <c r="CX5328" s="2"/>
      <c r="CY5328" s="2"/>
      <c r="CZ5328" s="2"/>
      <c r="DA5328" s="2"/>
      <c r="DB5328" s="2"/>
      <c r="DC5328" s="2"/>
      <c r="DD5328" s="2"/>
      <c r="DE5328" s="2"/>
      <c r="DF5328" s="2"/>
      <c r="DG5328" s="2"/>
      <c r="DH5328" s="2"/>
      <c r="DI5328" s="2"/>
      <c r="DJ5328" s="2"/>
      <c r="DK5328" s="2"/>
      <c r="DL5328" s="2"/>
      <c r="DM5328" s="2"/>
      <c r="DN5328" s="2"/>
      <c r="DO5328" s="2"/>
      <c r="DP5328" s="2"/>
      <c r="DQ5328" s="2"/>
      <c r="DR5328" s="2"/>
      <c r="DS5328" s="2"/>
      <c r="DT5328" s="2"/>
      <c r="DU5328" s="2"/>
      <c r="DV5328" s="2"/>
      <c r="DW5328" s="2"/>
      <c r="DX5328" s="2"/>
      <c r="DY5328" s="2"/>
      <c r="DZ5328" s="2"/>
      <c r="EA5328" s="2"/>
      <c r="EB5328" s="2"/>
      <c r="EC5328" s="2"/>
      <c r="ED5328" s="2"/>
      <c r="EE5328" s="2"/>
      <c r="EF5328" s="2"/>
      <c r="EG5328" s="2"/>
      <c r="EH5328" s="2"/>
      <c r="EI5328" s="2"/>
      <c r="EJ5328" s="2"/>
      <c r="EK5328" s="2"/>
      <c r="EL5328" s="2"/>
      <c r="EM5328" s="2"/>
      <c r="EN5328" s="2"/>
      <c r="EO5328" s="2"/>
      <c r="EP5328" s="2"/>
      <c r="EQ5328" s="2"/>
      <c r="ER5328" s="2"/>
      <c r="ES5328" s="2"/>
      <c r="ET5328" s="2"/>
      <c r="EU5328" s="2"/>
      <c r="EV5328" s="2"/>
      <c r="EW5328" s="2"/>
      <c r="EX5328" s="2"/>
      <c r="EY5328" s="2"/>
      <c r="EZ5328" s="2"/>
      <c r="FA5328" s="2"/>
      <c r="FB5328" s="2"/>
      <c r="FC5328" s="2"/>
      <c r="FD5328" s="2"/>
      <c r="FE5328" s="2"/>
      <c r="FF5328" s="2"/>
      <c r="FG5328" s="2"/>
      <c r="FH5328" s="2"/>
      <c r="FI5328" s="2"/>
      <c r="FJ5328" s="2"/>
      <c r="FK5328" s="2"/>
      <c r="FL5328" s="2"/>
      <c r="FM5328" s="2"/>
      <c r="FN5328" s="2"/>
      <c r="FO5328" s="2"/>
      <c r="FP5328" s="2"/>
      <c r="FQ5328" s="2"/>
      <c r="FR5328" s="2"/>
      <c r="FS5328" s="2"/>
      <c r="FT5328" s="2"/>
      <c r="FU5328" s="2"/>
      <c r="FV5328" s="2"/>
      <c r="FW5328" s="2"/>
      <c r="FX5328" s="2"/>
      <c r="FY5328" s="2"/>
      <c r="FZ5328" s="2"/>
      <c r="GA5328" s="2"/>
      <c r="GB5328" s="2"/>
      <c r="GC5328" s="2"/>
      <c r="GD5328" s="2"/>
      <c r="GE5328" s="2"/>
      <c r="GF5328" s="2"/>
      <c r="GG5328" s="2"/>
      <c r="GH5328" s="2"/>
      <c r="GI5328" s="2"/>
      <c r="GJ5328" s="2"/>
      <c r="GK5328" s="2"/>
      <c r="GL5328" s="2"/>
      <c r="GM5328" s="2"/>
      <c r="GN5328" s="2"/>
      <c r="GO5328" s="2"/>
      <c r="GP5328" s="2"/>
      <c r="GQ5328" s="2"/>
      <c r="GR5328" s="2"/>
      <c r="GS5328" s="2"/>
      <c r="GT5328" s="2"/>
      <c r="GU5328" s="2"/>
      <c r="GV5328" s="2"/>
      <c r="GW5328" s="2"/>
      <c r="GX5328" s="2"/>
      <c r="GY5328" s="2"/>
      <c r="GZ5328" s="2"/>
      <c r="HA5328" s="2"/>
      <c r="HB5328" s="2"/>
      <c r="HC5328" s="2"/>
      <c r="HD5328" s="2"/>
      <c r="HE5328" s="2"/>
      <c r="HF5328" s="2"/>
      <c r="HG5328" s="2"/>
      <c r="HH5328" s="2"/>
      <c r="HI5328" s="2"/>
      <c r="HJ5328" s="2"/>
      <c r="HK5328" s="2"/>
      <c r="HL5328" s="2"/>
      <c r="HM5328" s="2"/>
      <c r="HN5328" s="2"/>
      <c r="HO5328" s="2"/>
      <c r="HP5328" s="2"/>
      <c r="HQ5328" s="2"/>
      <c r="HR5328" s="2"/>
      <c r="HS5328" s="2"/>
      <c r="HT5328" s="2"/>
      <c r="HU5328" s="2"/>
      <c r="HV5328" s="2"/>
      <c r="HW5328" s="2"/>
      <c r="HX5328" s="2"/>
      <c r="HY5328" s="2"/>
      <c r="HZ5328" s="2"/>
      <c r="IA5328" s="2"/>
      <c r="IB5328" s="2"/>
      <c r="IC5328" s="2"/>
      <c r="ID5328" s="2"/>
      <c r="IE5328" s="2"/>
      <c r="IF5328" s="2"/>
      <c r="IG5328" s="2"/>
      <c r="IH5328" s="2"/>
      <c r="II5328" s="2"/>
      <c r="IJ5328" s="2"/>
      <c r="IK5328" s="2"/>
      <c r="IL5328" s="2"/>
      <c r="IM5328" s="2"/>
      <c r="IN5328" s="2"/>
      <c r="IO5328" s="2"/>
      <c r="IP5328" s="2"/>
      <c r="IQ5328" s="2"/>
      <c r="IR5328" s="2"/>
      <c r="IS5328" s="2"/>
      <c r="IT5328" s="2"/>
      <c r="IU5328" s="2"/>
      <c r="IV5328" s="2"/>
    </row>
    <row r="5329" spans="1:256" s="51" customFormat="1">
      <c r="A5329" s="52"/>
      <c r="B5329" s="52">
        <v>0</v>
      </c>
      <c r="C5329" s="53"/>
      <c r="D5329" s="100">
        <v>2019</v>
      </c>
      <c r="E5329" s="139">
        <v>0</v>
      </c>
      <c r="F5329" s="139">
        <v>0</v>
      </c>
      <c r="G5329" s="139">
        <v>0</v>
      </c>
      <c r="H5329" s="139">
        <v>0</v>
      </c>
      <c r="I5329" s="139">
        <v>0</v>
      </c>
      <c r="J5329" s="139">
        <v>0</v>
      </c>
      <c r="K5329" s="139">
        <v>0</v>
      </c>
      <c r="L5329" s="139">
        <v>0</v>
      </c>
      <c r="M5329" s="139">
        <v>0</v>
      </c>
      <c r="N5329" s="44">
        <v>0</v>
      </c>
      <c r="O5329" s="2"/>
      <c r="P5329" s="139">
        <v>0</v>
      </c>
      <c r="AI5329" s="2"/>
      <c r="AJ5329" s="2"/>
      <c r="AK5329" s="2"/>
      <c r="AL5329" s="2"/>
      <c r="AM5329" s="2"/>
      <c r="AN5329" s="2"/>
      <c r="AO5329" s="2"/>
      <c r="AP5329" s="2"/>
      <c r="AQ5329" s="2"/>
      <c r="AR5329" s="2"/>
      <c r="AS5329" s="2"/>
      <c r="AT5329" s="2"/>
      <c r="AU5329" s="2"/>
      <c r="AV5329" s="2"/>
      <c r="AW5329" s="2"/>
      <c r="AX5329" s="2"/>
      <c r="AY5329" s="2"/>
      <c r="AZ5329" s="2"/>
      <c r="BA5329" s="2"/>
      <c r="BB5329" s="2"/>
      <c r="BC5329" s="2"/>
      <c r="BD5329" s="2"/>
      <c r="BE5329" s="2"/>
      <c r="BF5329" s="2"/>
      <c r="BG5329" s="2"/>
      <c r="BH5329" s="2"/>
      <c r="BI5329" s="2"/>
      <c r="BJ5329" s="2"/>
      <c r="BK5329" s="2"/>
      <c r="BL5329" s="2"/>
      <c r="BM5329" s="2"/>
      <c r="BN5329" s="2"/>
      <c r="BO5329" s="2"/>
      <c r="BP5329" s="2"/>
      <c r="BQ5329" s="2"/>
      <c r="BR5329" s="2"/>
      <c r="BS5329" s="2"/>
      <c r="BT5329" s="2"/>
      <c r="BU5329" s="2"/>
      <c r="BV5329" s="2"/>
      <c r="BW5329" s="2"/>
      <c r="BX5329" s="2"/>
      <c r="BY5329" s="2"/>
      <c r="BZ5329" s="2"/>
      <c r="CA5329" s="2"/>
      <c r="CB5329" s="2"/>
      <c r="CC5329" s="2"/>
      <c r="CD5329" s="2"/>
      <c r="CE5329" s="2"/>
      <c r="CF5329" s="2"/>
      <c r="CG5329" s="2"/>
      <c r="CH5329" s="2"/>
      <c r="CI5329" s="2"/>
      <c r="CJ5329" s="2"/>
      <c r="CK5329" s="2"/>
      <c r="CL5329" s="2"/>
      <c r="CM5329" s="2"/>
      <c r="CN5329" s="2"/>
      <c r="CO5329" s="2"/>
      <c r="CP5329" s="2"/>
      <c r="CQ5329" s="2"/>
      <c r="CR5329" s="2"/>
      <c r="CS5329" s="2"/>
      <c r="CT5329" s="2"/>
      <c r="CU5329" s="2"/>
      <c r="CV5329" s="2"/>
      <c r="CW5329" s="2"/>
      <c r="CX5329" s="2"/>
      <c r="CY5329" s="2"/>
      <c r="CZ5329" s="2"/>
      <c r="DA5329" s="2"/>
      <c r="DB5329" s="2"/>
      <c r="DC5329" s="2"/>
      <c r="DD5329" s="2"/>
      <c r="DE5329" s="2"/>
      <c r="DF5329" s="2"/>
      <c r="DG5329" s="2"/>
      <c r="DH5329" s="2"/>
      <c r="DI5329" s="2"/>
      <c r="DJ5329" s="2"/>
      <c r="DK5329" s="2"/>
      <c r="DL5329" s="2"/>
      <c r="DM5329" s="2"/>
      <c r="DN5329" s="2"/>
      <c r="DO5329" s="2"/>
      <c r="DP5329" s="2"/>
      <c r="DQ5329" s="2"/>
      <c r="DR5329" s="2"/>
      <c r="DS5329" s="2"/>
      <c r="DT5329" s="2"/>
      <c r="DU5329" s="2"/>
      <c r="DV5329" s="2"/>
      <c r="DW5329" s="2"/>
      <c r="DX5329" s="2"/>
      <c r="DY5329" s="2"/>
      <c r="DZ5329" s="2"/>
      <c r="EA5329" s="2"/>
      <c r="EB5329" s="2"/>
      <c r="EC5329" s="2"/>
      <c r="ED5329" s="2"/>
      <c r="EE5329" s="2"/>
      <c r="EF5329" s="2"/>
      <c r="EG5329" s="2"/>
      <c r="EH5329" s="2"/>
      <c r="EI5329" s="2"/>
      <c r="EJ5329" s="2"/>
      <c r="EK5329" s="2"/>
      <c r="EL5329" s="2"/>
      <c r="EM5329" s="2"/>
      <c r="EN5329" s="2"/>
      <c r="EO5329" s="2"/>
      <c r="EP5329" s="2"/>
      <c r="EQ5329" s="2"/>
      <c r="ER5329" s="2"/>
      <c r="ES5329" s="2"/>
      <c r="ET5329" s="2"/>
      <c r="EU5329" s="2"/>
      <c r="EV5329" s="2"/>
      <c r="EW5329" s="2"/>
      <c r="EX5329" s="2"/>
      <c r="EY5329" s="2"/>
      <c r="EZ5329" s="2"/>
      <c r="FA5329" s="2"/>
      <c r="FB5329" s="2"/>
      <c r="FC5329" s="2"/>
      <c r="FD5329" s="2"/>
      <c r="FE5329" s="2"/>
      <c r="FF5329" s="2"/>
      <c r="FG5329" s="2"/>
      <c r="FH5329" s="2"/>
      <c r="FI5329" s="2"/>
      <c r="FJ5329" s="2"/>
      <c r="FK5329" s="2"/>
      <c r="FL5329" s="2"/>
      <c r="FM5329" s="2"/>
      <c r="FN5329" s="2"/>
      <c r="FO5329" s="2"/>
      <c r="FP5329" s="2"/>
      <c r="FQ5329" s="2"/>
      <c r="FR5329" s="2"/>
      <c r="FS5329" s="2"/>
      <c r="FT5329" s="2"/>
      <c r="FU5329" s="2"/>
      <c r="FV5329" s="2"/>
      <c r="FW5329" s="2"/>
      <c r="FX5329" s="2"/>
      <c r="FY5329" s="2"/>
      <c r="FZ5329" s="2"/>
      <c r="GA5329" s="2"/>
      <c r="GB5329" s="2"/>
      <c r="GC5329" s="2"/>
      <c r="GD5329" s="2"/>
      <c r="GE5329" s="2"/>
      <c r="GF5329" s="2"/>
      <c r="GG5329" s="2"/>
      <c r="GH5329" s="2"/>
      <c r="GI5329" s="2"/>
      <c r="GJ5329" s="2"/>
      <c r="GK5329" s="2"/>
      <c r="GL5329" s="2"/>
      <c r="GM5329" s="2"/>
      <c r="GN5329" s="2"/>
      <c r="GO5329" s="2"/>
      <c r="GP5329" s="2"/>
      <c r="GQ5329" s="2"/>
      <c r="GR5329" s="2"/>
      <c r="GS5329" s="2"/>
      <c r="GT5329" s="2"/>
      <c r="GU5329" s="2"/>
      <c r="GV5329" s="2"/>
      <c r="GW5329" s="2"/>
      <c r="GX5329" s="2"/>
      <c r="GY5329" s="2"/>
      <c r="GZ5329" s="2"/>
      <c r="HA5329" s="2"/>
      <c r="HB5329" s="2"/>
      <c r="HC5329" s="2"/>
      <c r="HD5329" s="2"/>
      <c r="HE5329" s="2"/>
      <c r="HF5329" s="2"/>
      <c r="HG5329" s="2"/>
      <c r="HH5329" s="2"/>
      <c r="HI5329" s="2"/>
      <c r="HJ5329" s="2"/>
      <c r="HK5329" s="2"/>
      <c r="HL5329" s="2"/>
      <c r="HM5329" s="2"/>
      <c r="HN5329" s="2"/>
      <c r="HO5329" s="2"/>
      <c r="HP5329" s="2"/>
      <c r="HQ5329" s="2"/>
      <c r="HR5329" s="2"/>
      <c r="HS5329" s="2"/>
      <c r="HT5329" s="2"/>
      <c r="HU5329" s="2"/>
      <c r="HV5329" s="2"/>
      <c r="HW5329" s="2"/>
      <c r="HX5329" s="2"/>
      <c r="HY5329" s="2"/>
      <c r="HZ5329" s="2"/>
      <c r="IA5329" s="2"/>
      <c r="IB5329" s="2"/>
      <c r="IC5329" s="2"/>
      <c r="ID5329" s="2"/>
      <c r="IE5329" s="2"/>
      <c r="IF5329" s="2"/>
      <c r="IG5329" s="2"/>
      <c r="IH5329" s="2"/>
      <c r="II5329" s="2"/>
      <c r="IJ5329" s="2"/>
      <c r="IK5329" s="2"/>
      <c r="IL5329" s="2"/>
      <c r="IM5329" s="2"/>
      <c r="IN5329" s="2"/>
      <c r="IO5329" s="2"/>
      <c r="IP5329" s="2"/>
      <c r="IQ5329" s="2"/>
      <c r="IR5329" s="2"/>
      <c r="IS5329" s="2"/>
      <c r="IT5329" s="2"/>
      <c r="IU5329" s="2"/>
      <c r="IV5329" s="2"/>
    </row>
    <row r="5330" spans="1:256" s="51" customFormat="1">
      <c r="A5330" s="52"/>
      <c r="B5330" s="52">
        <v>0</v>
      </c>
      <c r="C5330" s="53"/>
      <c r="D5330" s="100">
        <v>2020</v>
      </c>
      <c r="E5330" s="139">
        <v>0</v>
      </c>
      <c r="F5330" s="139">
        <v>0</v>
      </c>
      <c r="G5330" s="139">
        <v>0</v>
      </c>
      <c r="H5330" s="139">
        <v>0</v>
      </c>
      <c r="I5330" s="139">
        <v>0</v>
      </c>
      <c r="J5330" s="139">
        <v>0</v>
      </c>
      <c r="K5330" s="139">
        <v>0</v>
      </c>
      <c r="L5330" s="139">
        <v>0</v>
      </c>
      <c r="M5330" s="139">
        <v>0</v>
      </c>
      <c r="N5330" s="44">
        <v>0</v>
      </c>
      <c r="O5330" s="2"/>
      <c r="P5330" s="139">
        <v>0</v>
      </c>
      <c r="AI5330" s="2"/>
      <c r="AJ5330" s="2"/>
      <c r="AK5330" s="2"/>
      <c r="AL5330" s="2"/>
      <c r="AM5330" s="2"/>
      <c r="AN5330" s="2"/>
      <c r="AO5330" s="2"/>
      <c r="AP5330" s="2"/>
      <c r="AQ5330" s="2"/>
      <c r="AR5330" s="2"/>
      <c r="AS5330" s="2"/>
      <c r="AT5330" s="2"/>
      <c r="AU5330" s="2"/>
      <c r="AV5330" s="2"/>
      <c r="AW5330" s="2"/>
      <c r="AX5330" s="2"/>
      <c r="AY5330" s="2"/>
      <c r="AZ5330" s="2"/>
      <c r="BA5330" s="2"/>
      <c r="BB5330" s="2"/>
      <c r="BC5330" s="2"/>
      <c r="BD5330" s="2"/>
      <c r="BE5330" s="2"/>
      <c r="BF5330" s="2"/>
      <c r="BG5330" s="2"/>
      <c r="BH5330" s="2"/>
      <c r="BI5330" s="2"/>
      <c r="BJ5330" s="2"/>
      <c r="BK5330" s="2"/>
      <c r="BL5330" s="2"/>
      <c r="BM5330" s="2"/>
      <c r="BN5330" s="2"/>
      <c r="BO5330" s="2"/>
      <c r="BP5330" s="2"/>
      <c r="BQ5330" s="2"/>
      <c r="BR5330" s="2"/>
      <c r="BS5330" s="2"/>
      <c r="BT5330" s="2"/>
      <c r="BU5330" s="2"/>
      <c r="BV5330" s="2"/>
      <c r="BW5330" s="2"/>
      <c r="BX5330" s="2"/>
      <c r="BY5330" s="2"/>
      <c r="BZ5330" s="2"/>
      <c r="CA5330" s="2"/>
      <c r="CB5330" s="2"/>
      <c r="CC5330" s="2"/>
      <c r="CD5330" s="2"/>
      <c r="CE5330" s="2"/>
      <c r="CF5330" s="2"/>
      <c r="CG5330" s="2"/>
      <c r="CH5330" s="2"/>
      <c r="CI5330" s="2"/>
      <c r="CJ5330" s="2"/>
      <c r="CK5330" s="2"/>
      <c r="CL5330" s="2"/>
      <c r="CM5330" s="2"/>
      <c r="CN5330" s="2"/>
      <c r="CO5330" s="2"/>
      <c r="CP5330" s="2"/>
      <c r="CQ5330" s="2"/>
      <c r="CR5330" s="2"/>
      <c r="CS5330" s="2"/>
      <c r="CT5330" s="2"/>
      <c r="CU5330" s="2"/>
      <c r="CV5330" s="2"/>
      <c r="CW5330" s="2"/>
      <c r="CX5330" s="2"/>
      <c r="CY5330" s="2"/>
      <c r="CZ5330" s="2"/>
      <c r="DA5330" s="2"/>
      <c r="DB5330" s="2"/>
      <c r="DC5330" s="2"/>
      <c r="DD5330" s="2"/>
      <c r="DE5330" s="2"/>
      <c r="DF5330" s="2"/>
      <c r="DG5330" s="2"/>
      <c r="DH5330" s="2"/>
      <c r="DI5330" s="2"/>
      <c r="DJ5330" s="2"/>
      <c r="DK5330" s="2"/>
      <c r="DL5330" s="2"/>
      <c r="DM5330" s="2"/>
      <c r="DN5330" s="2"/>
      <c r="DO5330" s="2"/>
      <c r="DP5330" s="2"/>
      <c r="DQ5330" s="2"/>
      <c r="DR5330" s="2"/>
      <c r="DS5330" s="2"/>
      <c r="DT5330" s="2"/>
      <c r="DU5330" s="2"/>
      <c r="DV5330" s="2"/>
      <c r="DW5330" s="2"/>
      <c r="DX5330" s="2"/>
      <c r="DY5330" s="2"/>
      <c r="DZ5330" s="2"/>
      <c r="EA5330" s="2"/>
      <c r="EB5330" s="2"/>
      <c r="EC5330" s="2"/>
      <c r="ED5330" s="2"/>
      <c r="EE5330" s="2"/>
      <c r="EF5330" s="2"/>
      <c r="EG5330" s="2"/>
      <c r="EH5330" s="2"/>
      <c r="EI5330" s="2"/>
      <c r="EJ5330" s="2"/>
      <c r="EK5330" s="2"/>
      <c r="EL5330" s="2"/>
      <c r="EM5330" s="2"/>
      <c r="EN5330" s="2"/>
      <c r="EO5330" s="2"/>
      <c r="EP5330" s="2"/>
      <c r="EQ5330" s="2"/>
      <c r="ER5330" s="2"/>
      <c r="ES5330" s="2"/>
      <c r="ET5330" s="2"/>
      <c r="EU5330" s="2"/>
      <c r="EV5330" s="2"/>
      <c r="EW5330" s="2"/>
      <c r="EX5330" s="2"/>
      <c r="EY5330" s="2"/>
      <c r="EZ5330" s="2"/>
      <c r="FA5330" s="2"/>
      <c r="FB5330" s="2"/>
      <c r="FC5330" s="2"/>
      <c r="FD5330" s="2"/>
      <c r="FE5330" s="2"/>
      <c r="FF5330" s="2"/>
      <c r="FG5330" s="2"/>
      <c r="FH5330" s="2"/>
      <c r="FI5330" s="2"/>
      <c r="FJ5330" s="2"/>
      <c r="FK5330" s="2"/>
      <c r="FL5330" s="2"/>
      <c r="FM5330" s="2"/>
      <c r="FN5330" s="2"/>
      <c r="FO5330" s="2"/>
      <c r="FP5330" s="2"/>
      <c r="FQ5330" s="2"/>
      <c r="FR5330" s="2"/>
      <c r="FS5330" s="2"/>
      <c r="FT5330" s="2"/>
      <c r="FU5330" s="2"/>
      <c r="FV5330" s="2"/>
      <c r="FW5330" s="2"/>
      <c r="FX5330" s="2"/>
      <c r="FY5330" s="2"/>
      <c r="FZ5330" s="2"/>
      <c r="GA5330" s="2"/>
      <c r="GB5330" s="2"/>
      <c r="GC5330" s="2"/>
      <c r="GD5330" s="2"/>
      <c r="GE5330" s="2"/>
      <c r="GF5330" s="2"/>
      <c r="GG5330" s="2"/>
      <c r="GH5330" s="2"/>
      <c r="GI5330" s="2"/>
      <c r="GJ5330" s="2"/>
      <c r="GK5330" s="2"/>
      <c r="GL5330" s="2"/>
      <c r="GM5330" s="2"/>
      <c r="GN5330" s="2"/>
      <c r="GO5330" s="2"/>
      <c r="GP5330" s="2"/>
      <c r="GQ5330" s="2"/>
      <c r="GR5330" s="2"/>
      <c r="GS5330" s="2"/>
      <c r="GT5330" s="2"/>
      <c r="GU5330" s="2"/>
      <c r="GV5330" s="2"/>
      <c r="GW5330" s="2"/>
      <c r="GX5330" s="2"/>
      <c r="GY5330" s="2"/>
      <c r="GZ5330" s="2"/>
      <c r="HA5330" s="2"/>
      <c r="HB5330" s="2"/>
      <c r="HC5330" s="2"/>
      <c r="HD5330" s="2"/>
      <c r="HE5330" s="2"/>
      <c r="HF5330" s="2"/>
      <c r="HG5330" s="2"/>
      <c r="HH5330" s="2"/>
      <c r="HI5330" s="2"/>
      <c r="HJ5330" s="2"/>
      <c r="HK5330" s="2"/>
      <c r="HL5330" s="2"/>
      <c r="HM5330" s="2"/>
      <c r="HN5330" s="2"/>
      <c r="HO5330" s="2"/>
      <c r="HP5330" s="2"/>
      <c r="HQ5330" s="2"/>
      <c r="HR5330" s="2"/>
      <c r="HS5330" s="2"/>
      <c r="HT5330" s="2"/>
      <c r="HU5330" s="2"/>
      <c r="HV5330" s="2"/>
      <c r="HW5330" s="2"/>
      <c r="HX5330" s="2"/>
      <c r="HY5330" s="2"/>
      <c r="HZ5330" s="2"/>
      <c r="IA5330" s="2"/>
      <c r="IB5330" s="2"/>
      <c r="IC5330" s="2"/>
      <c r="ID5330" s="2"/>
      <c r="IE5330" s="2"/>
      <c r="IF5330" s="2"/>
      <c r="IG5330" s="2"/>
      <c r="IH5330" s="2"/>
      <c r="II5330" s="2"/>
      <c r="IJ5330" s="2"/>
      <c r="IK5330" s="2"/>
      <c r="IL5330" s="2"/>
      <c r="IM5330" s="2"/>
      <c r="IN5330" s="2"/>
      <c r="IO5330" s="2"/>
      <c r="IP5330" s="2"/>
      <c r="IQ5330" s="2"/>
      <c r="IR5330" s="2"/>
      <c r="IS5330" s="2"/>
      <c r="IT5330" s="2"/>
      <c r="IU5330" s="2"/>
      <c r="IV5330" s="2"/>
    </row>
    <row r="5331" spans="1:256" s="51" customFormat="1">
      <c r="A5331" s="52"/>
      <c r="B5331" s="52">
        <v>0</v>
      </c>
      <c r="C5331" s="53"/>
      <c r="D5331" s="100">
        <v>2021</v>
      </c>
      <c r="E5331" s="139">
        <v>0</v>
      </c>
      <c r="F5331" s="139">
        <v>0</v>
      </c>
      <c r="G5331" s="139">
        <v>0</v>
      </c>
      <c r="H5331" s="139">
        <v>0</v>
      </c>
      <c r="I5331" s="139">
        <v>0</v>
      </c>
      <c r="J5331" s="139">
        <v>0</v>
      </c>
      <c r="K5331" s="139">
        <v>0</v>
      </c>
      <c r="L5331" s="139">
        <v>0</v>
      </c>
      <c r="M5331" s="139">
        <v>0</v>
      </c>
      <c r="N5331" s="44">
        <v>0</v>
      </c>
      <c r="O5331" s="2"/>
      <c r="P5331" s="139">
        <v>0</v>
      </c>
      <c r="AI5331" s="2"/>
      <c r="AJ5331" s="2"/>
      <c r="AK5331" s="2"/>
      <c r="AL5331" s="2"/>
      <c r="AM5331" s="2"/>
      <c r="AN5331" s="2"/>
      <c r="AO5331" s="2"/>
      <c r="AP5331" s="2"/>
      <c r="AQ5331" s="2"/>
      <c r="AR5331" s="2"/>
      <c r="AS5331" s="2"/>
      <c r="AT5331" s="2"/>
      <c r="AU5331" s="2"/>
      <c r="AV5331" s="2"/>
      <c r="AW5331" s="2"/>
      <c r="AX5331" s="2"/>
      <c r="AY5331" s="2"/>
      <c r="AZ5331" s="2"/>
      <c r="BA5331" s="2"/>
      <c r="BB5331" s="2"/>
      <c r="BC5331" s="2"/>
      <c r="BD5331" s="2"/>
      <c r="BE5331" s="2"/>
      <c r="BF5331" s="2"/>
      <c r="BG5331" s="2"/>
      <c r="BH5331" s="2"/>
      <c r="BI5331" s="2"/>
      <c r="BJ5331" s="2"/>
      <c r="BK5331" s="2"/>
      <c r="BL5331" s="2"/>
      <c r="BM5331" s="2"/>
      <c r="BN5331" s="2"/>
      <c r="BO5331" s="2"/>
      <c r="BP5331" s="2"/>
      <c r="BQ5331" s="2"/>
      <c r="BR5331" s="2"/>
      <c r="BS5331" s="2"/>
      <c r="BT5331" s="2"/>
      <c r="BU5331" s="2"/>
      <c r="BV5331" s="2"/>
      <c r="BW5331" s="2"/>
      <c r="BX5331" s="2"/>
      <c r="BY5331" s="2"/>
      <c r="BZ5331" s="2"/>
      <c r="CA5331" s="2"/>
      <c r="CB5331" s="2"/>
      <c r="CC5331" s="2"/>
      <c r="CD5331" s="2"/>
      <c r="CE5331" s="2"/>
      <c r="CF5331" s="2"/>
      <c r="CG5331" s="2"/>
      <c r="CH5331" s="2"/>
      <c r="CI5331" s="2"/>
      <c r="CJ5331" s="2"/>
      <c r="CK5331" s="2"/>
      <c r="CL5331" s="2"/>
      <c r="CM5331" s="2"/>
      <c r="CN5331" s="2"/>
      <c r="CO5331" s="2"/>
      <c r="CP5331" s="2"/>
      <c r="CQ5331" s="2"/>
      <c r="CR5331" s="2"/>
      <c r="CS5331" s="2"/>
      <c r="CT5331" s="2"/>
      <c r="CU5331" s="2"/>
      <c r="CV5331" s="2"/>
      <c r="CW5331" s="2"/>
      <c r="CX5331" s="2"/>
      <c r="CY5331" s="2"/>
      <c r="CZ5331" s="2"/>
      <c r="DA5331" s="2"/>
      <c r="DB5331" s="2"/>
      <c r="DC5331" s="2"/>
      <c r="DD5331" s="2"/>
      <c r="DE5331" s="2"/>
      <c r="DF5331" s="2"/>
      <c r="DG5331" s="2"/>
      <c r="DH5331" s="2"/>
      <c r="DI5331" s="2"/>
      <c r="DJ5331" s="2"/>
      <c r="DK5331" s="2"/>
      <c r="DL5331" s="2"/>
      <c r="DM5331" s="2"/>
      <c r="DN5331" s="2"/>
      <c r="DO5331" s="2"/>
      <c r="DP5331" s="2"/>
      <c r="DQ5331" s="2"/>
      <c r="DR5331" s="2"/>
      <c r="DS5331" s="2"/>
      <c r="DT5331" s="2"/>
      <c r="DU5331" s="2"/>
      <c r="DV5331" s="2"/>
      <c r="DW5331" s="2"/>
      <c r="DX5331" s="2"/>
      <c r="DY5331" s="2"/>
      <c r="DZ5331" s="2"/>
      <c r="EA5331" s="2"/>
      <c r="EB5331" s="2"/>
      <c r="EC5331" s="2"/>
      <c r="ED5331" s="2"/>
      <c r="EE5331" s="2"/>
      <c r="EF5331" s="2"/>
      <c r="EG5331" s="2"/>
      <c r="EH5331" s="2"/>
      <c r="EI5331" s="2"/>
      <c r="EJ5331" s="2"/>
      <c r="EK5331" s="2"/>
      <c r="EL5331" s="2"/>
      <c r="EM5331" s="2"/>
      <c r="EN5331" s="2"/>
      <c r="EO5331" s="2"/>
      <c r="EP5331" s="2"/>
      <c r="EQ5331" s="2"/>
      <c r="ER5331" s="2"/>
      <c r="ES5331" s="2"/>
      <c r="ET5331" s="2"/>
      <c r="EU5331" s="2"/>
      <c r="EV5331" s="2"/>
      <c r="EW5331" s="2"/>
      <c r="EX5331" s="2"/>
      <c r="EY5331" s="2"/>
      <c r="EZ5331" s="2"/>
      <c r="FA5331" s="2"/>
      <c r="FB5331" s="2"/>
      <c r="FC5331" s="2"/>
      <c r="FD5331" s="2"/>
      <c r="FE5331" s="2"/>
      <c r="FF5331" s="2"/>
      <c r="FG5331" s="2"/>
      <c r="FH5331" s="2"/>
      <c r="FI5331" s="2"/>
      <c r="FJ5331" s="2"/>
      <c r="FK5331" s="2"/>
      <c r="FL5331" s="2"/>
      <c r="FM5331" s="2"/>
      <c r="FN5331" s="2"/>
      <c r="FO5331" s="2"/>
      <c r="FP5331" s="2"/>
      <c r="FQ5331" s="2"/>
      <c r="FR5331" s="2"/>
      <c r="FS5331" s="2"/>
      <c r="FT5331" s="2"/>
      <c r="FU5331" s="2"/>
      <c r="FV5331" s="2"/>
      <c r="FW5331" s="2"/>
      <c r="FX5331" s="2"/>
      <c r="FY5331" s="2"/>
      <c r="FZ5331" s="2"/>
      <c r="GA5331" s="2"/>
      <c r="GB5331" s="2"/>
      <c r="GC5331" s="2"/>
      <c r="GD5331" s="2"/>
      <c r="GE5331" s="2"/>
      <c r="GF5331" s="2"/>
      <c r="GG5331" s="2"/>
      <c r="GH5331" s="2"/>
      <c r="GI5331" s="2"/>
      <c r="GJ5331" s="2"/>
      <c r="GK5331" s="2"/>
      <c r="GL5331" s="2"/>
      <c r="GM5331" s="2"/>
      <c r="GN5331" s="2"/>
      <c r="GO5331" s="2"/>
      <c r="GP5331" s="2"/>
      <c r="GQ5331" s="2"/>
      <c r="GR5331" s="2"/>
      <c r="GS5331" s="2"/>
      <c r="GT5331" s="2"/>
      <c r="GU5331" s="2"/>
      <c r="GV5331" s="2"/>
      <c r="GW5331" s="2"/>
      <c r="GX5331" s="2"/>
      <c r="GY5331" s="2"/>
      <c r="GZ5331" s="2"/>
      <c r="HA5331" s="2"/>
      <c r="HB5331" s="2"/>
      <c r="HC5331" s="2"/>
      <c r="HD5331" s="2"/>
      <c r="HE5331" s="2"/>
      <c r="HF5331" s="2"/>
      <c r="HG5331" s="2"/>
      <c r="HH5331" s="2"/>
      <c r="HI5331" s="2"/>
      <c r="HJ5331" s="2"/>
      <c r="HK5331" s="2"/>
      <c r="HL5331" s="2"/>
      <c r="HM5331" s="2"/>
      <c r="HN5331" s="2"/>
      <c r="HO5331" s="2"/>
      <c r="HP5331" s="2"/>
      <c r="HQ5331" s="2"/>
      <c r="HR5331" s="2"/>
      <c r="HS5331" s="2"/>
      <c r="HT5331" s="2"/>
      <c r="HU5331" s="2"/>
      <c r="HV5331" s="2"/>
      <c r="HW5331" s="2"/>
      <c r="HX5331" s="2"/>
      <c r="HY5331" s="2"/>
      <c r="HZ5331" s="2"/>
      <c r="IA5331" s="2"/>
      <c r="IB5331" s="2"/>
      <c r="IC5331" s="2"/>
      <c r="ID5331" s="2"/>
      <c r="IE5331" s="2"/>
      <c r="IF5331" s="2"/>
      <c r="IG5331" s="2"/>
      <c r="IH5331" s="2"/>
      <c r="II5331" s="2"/>
      <c r="IJ5331" s="2"/>
      <c r="IK5331" s="2"/>
      <c r="IL5331" s="2"/>
      <c r="IM5331" s="2"/>
      <c r="IN5331" s="2"/>
      <c r="IO5331" s="2"/>
      <c r="IP5331" s="2"/>
      <c r="IQ5331" s="2"/>
      <c r="IR5331" s="2"/>
      <c r="IS5331" s="2"/>
      <c r="IT5331" s="2"/>
      <c r="IU5331" s="2"/>
      <c r="IV5331" s="2"/>
    </row>
    <row r="5332" spans="1:256" s="51" customFormat="1">
      <c r="A5332" s="52"/>
      <c r="B5332" s="52">
        <v>0</v>
      </c>
      <c r="C5332" s="53"/>
      <c r="D5332" s="100">
        <v>2022</v>
      </c>
      <c r="E5332" s="139">
        <v>0</v>
      </c>
      <c r="F5332" s="139">
        <v>0</v>
      </c>
      <c r="G5332" s="139">
        <v>0</v>
      </c>
      <c r="H5332" s="139">
        <v>0</v>
      </c>
      <c r="I5332" s="139">
        <v>0</v>
      </c>
      <c r="J5332" s="139">
        <v>0</v>
      </c>
      <c r="K5332" s="139">
        <v>0</v>
      </c>
      <c r="L5332" s="139">
        <v>0</v>
      </c>
      <c r="M5332" s="139">
        <v>0</v>
      </c>
      <c r="N5332" s="44">
        <v>0</v>
      </c>
      <c r="O5332" s="2"/>
      <c r="P5332" s="139">
        <v>0</v>
      </c>
      <c r="AI5332" s="2"/>
      <c r="AJ5332" s="2"/>
      <c r="AK5332" s="2"/>
      <c r="AL5332" s="2"/>
      <c r="AM5332" s="2"/>
      <c r="AN5332" s="2"/>
      <c r="AO5332" s="2"/>
      <c r="AP5332" s="2"/>
      <c r="AQ5332" s="2"/>
      <c r="AR5332" s="2"/>
      <c r="AS5332" s="2"/>
      <c r="AT5332" s="2"/>
      <c r="AU5332" s="2"/>
      <c r="AV5332" s="2"/>
      <c r="AW5332" s="2"/>
      <c r="AX5332" s="2"/>
      <c r="AY5332" s="2"/>
      <c r="AZ5332" s="2"/>
      <c r="BA5332" s="2"/>
      <c r="BB5332" s="2"/>
      <c r="BC5332" s="2"/>
      <c r="BD5332" s="2"/>
      <c r="BE5332" s="2"/>
      <c r="BF5332" s="2"/>
      <c r="BG5332" s="2"/>
      <c r="BH5332" s="2"/>
      <c r="BI5332" s="2"/>
      <c r="BJ5332" s="2"/>
      <c r="BK5332" s="2"/>
      <c r="BL5332" s="2"/>
      <c r="BM5332" s="2"/>
      <c r="BN5332" s="2"/>
      <c r="BO5332" s="2"/>
      <c r="BP5332" s="2"/>
      <c r="BQ5332" s="2"/>
      <c r="BR5332" s="2"/>
      <c r="BS5332" s="2"/>
      <c r="BT5332" s="2"/>
      <c r="BU5332" s="2"/>
      <c r="BV5332" s="2"/>
      <c r="BW5332" s="2"/>
      <c r="BX5332" s="2"/>
      <c r="BY5332" s="2"/>
      <c r="BZ5332" s="2"/>
      <c r="CA5332" s="2"/>
      <c r="CB5332" s="2"/>
      <c r="CC5332" s="2"/>
      <c r="CD5332" s="2"/>
      <c r="CE5332" s="2"/>
      <c r="CF5332" s="2"/>
      <c r="CG5332" s="2"/>
      <c r="CH5332" s="2"/>
      <c r="CI5332" s="2"/>
      <c r="CJ5332" s="2"/>
      <c r="CK5332" s="2"/>
      <c r="CL5332" s="2"/>
      <c r="CM5332" s="2"/>
      <c r="CN5332" s="2"/>
      <c r="CO5332" s="2"/>
      <c r="CP5332" s="2"/>
      <c r="CQ5332" s="2"/>
      <c r="CR5332" s="2"/>
      <c r="CS5332" s="2"/>
      <c r="CT5332" s="2"/>
      <c r="CU5332" s="2"/>
      <c r="CV5332" s="2"/>
      <c r="CW5332" s="2"/>
      <c r="CX5332" s="2"/>
      <c r="CY5332" s="2"/>
      <c r="CZ5332" s="2"/>
      <c r="DA5332" s="2"/>
      <c r="DB5332" s="2"/>
      <c r="DC5332" s="2"/>
      <c r="DD5332" s="2"/>
      <c r="DE5332" s="2"/>
      <c r="DF5332" s="2"/>
      <c r="DG5332" s="2"/>
      <c r="DH5332" s="2"/>
      <c r="DI5332" s="2"/>
      <c r="DJ5332" s="2"/>
      <c r="DK5332" s="2"/>
      <c r="DL5332" s="2"/>
      <c r="DM5332" s="2"/>
      <c r="DN5332" s="2"/>
      <c r="DO5332" s="2"/>
      <c r="DP5332" s="2"/>
      <c r="DQ5332" s="2"/>
      <c r="DR5332" s="2"/>
      <c r="DS5332" s="2"/>
      <c r="DT5332" s="2"/>
      <c r="DU5332" s="2"/>
      <c r="DV5332" s="2"/>
      <c r="DW5332" s="2"/>
      <c r="DX5332" s="2"/>
      <c r="DY5332" s="2"/>
      <c r="DZ5332" s="2"/>
      <c r="EA5332" s="2"/>
      <c r="EB5332" s="2"/>
      <c r="EC5332" s="2"/>
      <c r="ED5332" s="2"/>
      <c r="EE5332" s="2"/>
      <c r="EF5332" s="2"/>
      <c r="EG5332" s="2"/>
      <c r="EH5332" s="2"/>
      <c r="EI5332" s="2"/>
      <c r="EJ5332" s="2"/>
      <c r="EK5332" s="2"/>
      <c r="EL5332" s="2"/>
      <c r="EM5332" s="2"/>
      <c r="EN5332" s="2"/>
      <c r="EO5332" s="2"/>
      <c r="EP5332" s="2"/>
      <c r="EQ5332" s="2"/>
      <c r="ER5332" s="2"/>
      <c r="ES5332" s="2"/>
      <c r="ET5332" s="2"/>
      <c r="EU5332" s="2"/>
      <c r="EV5332" s="2"/>
      <c r="EW5332" s="2"/>
      <c r="EX5332" s="2"/>
      <c r="EY5332" s="2"/>
      <c r="EZ5332" s="2"/>
      <c r="FA5332" s="2"/>
      <c r="FB5332" s="2"/>
      <c r="FC5332" s="2"/>
      <c r="FD5332" s="2"/>
      <c r="FE5332" s="2"/>
      <c r="FF5332" s="2"/>
      <c r="FG5332" s="2"/>
      <c r="FH5332" s="2"/>
      <c r="FI5332" s="2"/>
      <c r="FJ5332" s="2"/>
      <c r="FK5332" s="2"/>
      <c r="FL5332" s="2"/>
      <c r="FM5332" s="2"/>
      <c r="FN5332" s="2"/>
      <c r="FO5332" s="2"/>
      <c r="FP5332" s="2"/>
      <c r="FQ5332" s="2"/>
      <c r="FR5332" s="2"/>
      <c r="FS5332" s="2"/>
      <c r="FT5332" s="2"/>
      <c r="FU5332" s="2"/>
      <c r="FV5332" s="2"/>
      <c r="FW5332" s="2"/>
      <c r="FX5332" s="2"/>
      <c r="FY5332" s="2"/>
      <c r="FZ5332" s="2"/>
      <c r="GA5332" s="2"/>
      <c r="GB5332" s="2"/>
      <c r="GC5332" s="2"/>
      <c r="GD5332" s="2"/>
      <c r="GE5332" s="2"/>
      <c r="GF5332" s="2"/>
      <c r="GG5332" s="2"/>
      <c r="GH5332" s="2"/>
      <c r="GI5332" s="2"/>
      <c r="GJ5332" s="2"/>
      <c r="GK5332" s="2"/>
      <c r="GL5332" s="2"/>
      <c r="GM5332" s="2"/>
      <c r="GN5332" s="2"/>
      <c r="GO5332" s="2"/>
      <c r="GP5332" s="2"/>
      <c r="GQ5332" s="2"/>
      <c r="GR5332" s="2"/>
      <c r="GS5332" s="2"/>
      <c r="GT5332" s="2"/>
      <c r="GU5332" s="2"/>
      <c r="GV5332" s="2"/>
      <c r="GW5332" s="2"/>
      <c r="GX5332" s="2"/>
      <c r="GY5332" s="2"/>
      <c r="GZ5332" s="2"/>
      <c r="HA5332" s="2"/>
      <c r="HB5332" s="2"/>
      <c r="HC5332" s="2"/>
      <c r="HD5332" s="2"/>
      <c r="HE5332" s="2"/>
      <c r="HF5332" s="2"/>
      <c r="HG5332" s="2"/>
      <c r="HH5332" s="2"/>
      <c r="HI5332" s="2"/>
      <c r="HJ5332" s="2"/>
      <c r="HK5332" s="2"/>
      <c r="HL5332" s="2"/>
      <c r="HM5332" s="2"/>
      <c r="HN5332" s="2"/>
      <c r="HO5332" s="2"/>
      <c r="HP5332" s="2"/>
      <c r="HQ5332" s="2"/>
      <c r="HR5332" s="2"/>
      <c r="HS5332" s="2"/>
      <c r="HT5332" s="2"/>
      <c r="HU5332" s="2"/>
      <c r="HV5332" s="2"/>
      <c r="HW5332" s="2"/>
      <c r="HX5332" s="2"/>
      <c r="HY5332" s="2"/>
      <c r="HZ5332" s="2"/>
      <c r="IA5332" s="2"/>
      <c r="IB5332" s="2"/>
      <c r="IC5332" s="2"/>
      <c r="ID5332" s="2"/>
      <c r="IE5332" s="2"/>
      <c r="IF5332" s="2"/>
      <c r="IG5332" s="2"/>
      <c r="IH5332" s="2"/>
      <c r="II5332" s="2"/>
      <c r="IJ5332" s="2"/>
      <c r="IK5332" s="2"/>
      <c r="IL5332" s="2"/>
      <c r="IM5332" s="2"/>
      <c r="IN5332" s="2"/>
      <c r="IO5332" s="2"/>
      <c r="IP5332" s="2"/>
      <c r="IQ5332" s="2"/>
      <c r="IR5332" s="2"/>
      <c r="IS5332" s="2"/>
      <c r="IT5332" s="2"/>
      <c r="IU5332" s="2"/>
      <c r="IV5332" s="2"/>
    </row>
    <row r="5333" spans="1:256" s="51" customFormat="1">
      <c r="A5333" s="52"/>
      <c r="B5333" s="52">
        <v>0</v>
      </c>
      <c r="C5333" s="53"/>
      <c r="D5333" s="100">
        <v>2023</v>
      </c>
      <c r="E5333" s="139">
        <v>0</v>
      </c>
      <c r="F5333" s="139">
        <v>0</v>
      </c>
      <c r="G5333" s="139">
        <v>0</v>
      </c>
      <c r="H5333" s="139">
        <v>0</v>
      </c>
      <c r="I5333" s="139">
        <v>0</v>
      </c>
      <c r="J5333" s="139">
        <v>0</v>
      </c>
      <c r="K5333" s="139">
        <v>0</v>
      </c>
      <c r="L5333" s="139">
        <v>0</v>
      </c>
      <c r="M5333" s="139">
        <v>0</v>
      </c>
      <c r="N5333" s="44">
        <v>0</v>
      </c>
      <c r="O5333" s="2"/>
      <c r="P5333" s="139">
        <v>0</v>
      </c>
      <c r="AI5333" s="2"/>
      <c r="AJ5333" s="2"/>
      <c r="AK5333" s="2"/>
      <c r="AL5333" s="2"/>
      <c r="AM5333" s="2"/>
      <c r="AN5333" s="2"/>
      <c r="AO5333" s="2"/>
      <c r="AP5333" s="2"/>
      <c r="AQ5333" s="2"/>
      <c r="AR5333" s="2"/>
      <c r="AS5333" s="2"/>
      <c r="AT5333" s="2"/>
      <c r="AU5333" s="2"/>
      <c r="AV5333" s="2"/>
      <c r="AW5333" s="2"/>
      <c r="AX5333" s="2"/>
      <c r="AY5333" s="2"/>
      <c r="AZ5333" s="2"/>
      <c r="BA5333" s="2"/>
      <c r="BB5333" s="2"/>
      <c r="BC5333" s="2"/>
      <c r="BD5333" s="2"/>
      <c r="BE5333" s="2"/>
      <c r="BF5333" s="2"/>
      <c r="BG5333" s="2"/>
      <c r="BH5333" s="2"/>
      <c r="BI5333" s="2"/>
      <c r="BJ5333" s="2"/>
      <c r="BK5333" s="2"/>
      <c r="BL5333" s="2"/>
      <c r="BM5333" s="2"/>
      <c r="BN5333" s="2"/>
      <c r="BO5333" s="2"/>
      <c r="BP5333" s="2"/>
      <c r="BQ5333" s="2"/>
      <c r="BR5333" s="2"/>
      <c r="BS5333" s="2"/>
      <c r="BT5333" s="2"/>
      <c r="BU5333" s="2"/>
      <c r="BV5333" s="2"/>
      <c r="BW5333" s="2"/>
      <c r="BX5333" s="2"/>
      <c r="BY5333" s="2"/>
      <c r="BZ5333" s="2"/>
      <c r="CA5333" s="2"/>
      <c r="CB5333" s="2"/>
      <c r="CC5333" s="2"/>
      <c r="CD5333" s="2"/>
      <c r="CE5333" s="2"/>
      <c r="CF5333" s="2"/>
      <c r="CG5333" s="2"/>
      <c r="CH5333" s="2"/>
      <c r="CI5333" s="2"/>
      <c r="CJ5333" s="2"/>
      <c r="CK5333" s="2"/>
      <c r="CL5333" s="2"/>
      <c r="CM5333" s="2"/>
      <c r="CN5333" s="2"/>
      <c r="CO5333" s="2"/>
      <c r="CP5333" s="2"/>
      <c r="CQ5333" s="2"/>
      <c r="CR5333" s="2"/>
      <c r="CS5333" s="2"/>
      <c r="CT5333" s="2"/>
      <c r="CU5333" s="2"/>
      <c r="CV5333" s="2"/>
      <c r="CW5333" s="2"/>
      <c r="CX5333" s="2"/>
      <c r="CY5333" s="2"/>
      <c r="CZ5333" s="2"/>
      <c r="DA5333" s="2"/>
      <c r="DB5333" s="2"/>
      <c r="DC5333" s="2"/>
      <c r="DD5333" s="2"/>
      <c r="DE5333" s="2"/>
      <c r="DF5333" s="2"/>
      <c r="DG5333" s="2"/>
      <c r="DH5333" s="2"/>
      <c r="DI5333" s="2"/>
      <c r="DJ5333" s="2"/>
      <c r="DK5333" s="2"/>
      <c r="DL5333" s="2"/>
      <c r="DM5333" s="2"/>
      <c r="DN5333" s="2"/>
      <c r="DO5333" s="2"/>
      <c r="DP5333" s="2"/>
      <c r="DQ5333" s="2"/>
      <c r="DR5333" s="2"/>
      <c r="DS5333" s="2"/>
      <c r="DT5333" s="2"/>
      <c r="DU5333" s="2"/>
      <c r="DV5333" s="2"/>
      <c r="DW5333" s="2"/>
      <c r="DX5333" s="2"/>
      <c r="DY5333" s="2"/>
      <c r="DZ5333" s="2"/>
      <c r="EA5333" s="2"/>
      <c r="EB5333" s="2"/>
      <c r="EC5333" s="2"/>
      <c r="ED5333" s="2"/>
      <c r="EE5333" s="2"/>
      <c r="EF5333" s="2"/>
      <c r="EG5333" s="2"/>
      <c r="EH5333" s="2"/>
      <c r="EI5333" s="2"/>
      <c r="EJ5333" s="2"/>
      <c r="EK5333" s="2"/>
      <c r="EL5333" s="2"/>
      <c r="EM5333" s="2"/>
      <c r="EN5333" s="2"/>
      <c r="EO5333" s="2"/>
      <c r="EP5333" s="2"/>
      <c r="EQ5333" s="2"/>
      <c r="ER5333" s="2"/>
      <c r="ES5333" s="2"/>
      <c r="ET5333" s="2"/>
      <c r="EU5333" s="2"/>
      <c r="EV5333" s="2"/>
      <c r="EW5333" s="2"/>
      <c r="EX5333" s="2"/>
      <c r="EY5333" s="2"/>
      <c r="EZ5333" s="2"/>
      <c r="FA5333" s="2"/>
      <c r="FB5333" s="2"/>
      <c r="FC5333" s="2"/>
      <c r="FD5333" s="2"/>
      <c r="FE5333" s="2"/>
      <c r="FF5333" s="2"/>
      <c r="FG5333" s="2"/>
      <c r="FH5333" s="2"/>
      <c r="FI5333" s="2"/>
      <c r="FJ5333" s="2"/>
      <c r="FK5333" s="2"/>
      <c r="FL5333" s="2"/>
      <c r="FM5333" s="2"/>
      <c r="FN5333" s="2"/>
      <c r="FO5333" s="2"/>
      <c r="FP5333" s="2"/>
      <c r="FQ5333" s="2"/>
      <c r="FR5333" s="2"/>
      <c r="FS5333" s="2"/>
      <c r="FT5333" s="2"/>
      <c r="FU5333" s="2"/>
      <c r="FV5333" s="2"/>
      <c r="FW5333" s="2"/>
      <c r="FX5333" s="2"/>
      <c r="FY5333" s="2"/>
      <c r="FZ5333" s="2"/>
      <c r="GA5333" s="2"/>
      <c r="GB5333" s="2"/>
      <c r="GC5333" s="2"/>
      <c r="GD5333" s="2"/>
      <c r="GE5333" s="2"/>
      <c r="GF5333" s="2"/>
      <c r="GG5333" s="2"/>
      <c r="GH5333" s="2"/>
      <c r="GI5333" s="2"/>
      <c r="GJ5333" s="2"/>
      <c r="GK5333" s="2"/>
      <c r="GL5333" s="2"/>
      <c r="GM5333" s="2"/>
      <c r="GN5333" s="2"/>
      <c r="GO5333" s="2"/>
      <c r="GP5333" s="2"/>
      <c r="GQ5333" s="2"/>
      <c r="GR5333" s="2"/>
      <c r="GS5333" s="2"/>
      <c r="GT5333" s="2"/>
      <c r="GU5333" s="2"/>
      <c r="GV5333" s="2"/>
      <c r="GW5333" s="2"/>
      <c r="GX5333" s="2"/>
      <c r="GY5333" s="2"/>
      <c r="GZ5333" s="2"/>
      <c r="HA5333" s="2"/>
      <c r="HB5333" s="2"/>
      <c r="HC5333" s="2"/>
      <c r="HD5333" s="2"/>
      <c r="HE5333" s="2"/>
      <c r="HF5333" s="2"/>
      <c r="HG5333" s="2"/>
      <c r="HH5333" s="2"/>
      <c r="HI5333" s="2"/>
      <c r="HJ5333" s="2"/>
      <c r="HK5333" s="2"/>
      <c r="HL5333" s="2"/>
      <c r="HM5333" s="2"/>
      <c r="HN5333" s="2"/>
      <c r="HO5333" s="2"/>
      <c r="HP5333" s="2"/>
      <c r="HQ5333" s="2"/>
      <c r="HR5333" s="2"/>
      <c r="HS5333" s="2"/>
      <c r="HT5333" s="2"/>
      <c r="HU5333" s="2"/>
      <c r="HV5333" s="2"/>
      <c r="HW5333" s="2"/>
      <c r="HX5333" s="2"/>
      <c r="HY5333" s="2"/>
      <c r="HZ5333" s="2"/>
      <c r="IA5333" s="2"/>
      <c r="IB5333" s="2"/>
      <c r="IC5333" s="2"/>
      <c r="ID5333" s="2"/>
      <c r="IE5333" s="2"/>
      <c r="IF5333" s="2"/>
      <c r="IG5333" s="2"/>
      <c r="IH5333" s="2"/>
      <c r="II5333" s="2"/>
      <c r="IJ5333" s="2"/>
      <c r="IK5333" s="2"/>
      <c r="IL5333" s="2"/>
      <c r="IM5333" s="2"/>
      <c r="IN5333" s="2"/>
      <c r="IO5333" s="2"/>
      <c r="IP5333" s="2"/>
      <c r="IQ5333" s="2"/>
      <c r="IR5333" s="2"/>
      <c r="IS5333" s="2"/>
      <c r="IT5333" s="2"/>
      <c r="IU5333" s="2"/>
      <c r="IV5333" s="2"/>
    </row>
    <row r="5334" spans="1:256" s="51" customFormat="1">
      <c r="A5334" s="52"/>
      <c r="B5334" s="52">
        <v>0</v>
      </c>
      <c r="C5334" s="53"/>
      <c r="D5334" s="100">
        <v>2024</v>
      </c>
      <c r="E5334" s="139">
        <v>0</v>
      </c>
      <c r="F5334" s="139">
        <v>0</v>
      </c>
      <c r="G5334" s="139">
        <v>0</v>
      </c>
      <c r="H5334" s="139">
        <v>0</v>
      </c>
      <c r="I5334" s="139">
        <v>0</v>
      </c>
      <c r="J5334" s="139">
        <v>0</v>
      </c>
      <c r="K5334" s="139">
        <v>0</v>
      </c>
      <c r="L5334" s="139">
        <v>0</v>
      </c>
      <c r="M5334" s="139">
        <v>0</v>
      </c>
      <c r="N5334" s="44">
        <v>0</v>
      </c>
      <c r="O5334" s="2"/>
      <c r="P5334" s="139">
        <v>0</v>
      </c>
      <c r="AI5334" s="2"/>
      <c r="AJ5334" s="2"/>
      <c r="AK5334" s="2"/>
      <c r="AL5334" s="2"/>
      <c r="AM5334" s="2"/>
      <c r="AN5334" s="2"/>
      <c r="AO5334" s="2"/>
      <c r="AP5334" s="2"/>
      <c r="AQ5334" s="2"/>
      <c r="AR5334" s="2"/>
      <c r="AS5334" s="2"/>
      <c r="AT5334" s="2"/>
      <c r="AU5334" s="2"/>
      <c r="AV5334" s="2"/>
      <c r="AW5334" s="2"/>
      <c r="AX5334" s="2"/>
      <c r="AY5334" s="2"/>
      <c r="AZ5334" s="2"/>
      <c r="BA5334" s="2"/>
      <c r="BB5334" s="2"/>
      <c r="BC5334" s="2"/>
      <c r="BD5334" s="2"/>
      <c r="BE5334" s="2"/>
      <c r="BF5334" s="2"/>
      <c r="BG5334" s="2"/>
      <c r="BH5334" s="2"/>
      <c r="BI5334" s="2"/>
      <c r="BJ5334" s="2"/>
      <c r="BK5334" s="2"/>
      <c r="BL5334" s="2"/>
      <c r="BM5334" s="2"/>
      <c r="BN5334" s="2"/>
      <c r="BO5334" s="2"/>
      <c r="BP5334" s="2"/>
      <c r="BQ5334" s="2"/>
      <c r="BR5334" s="2"/>
      <c r="BS5334" s="2"/>
      <c r="BT5334" s="2"/>
      <c r="BU5334" s="2"/>
      <c r="BV5334" s="2"/>
      <c r="BW5334" s="2"/>
      <c r="BX5334" s="2"/>
      <c r="BY5334" s="2"/>
      <c r="BZ5334" s="2"/>
      <c r="CA5334" s="2"/>
      <c r="CB5334" s="2"/>
      <c r="CC5334" s="2"/>
      <c r="CD5334" s="2"/>
      <c r="CE5334" s="2"/>
      <c r="CF5334" s="2"/>
      <c r="CG5334" s="2"/>
      <c r="CH5334" s="2"/>
      <c r="CI5334" s="2"/>
      <c r="CJ5334" s="2"/>
      <c r="CK5334" s="2"/>
      <c r="CL5334" s="2"/>
      <c r="CM5334" s="2"/>
      <c r="CN5334" s="2"/>
      <c r="CO5334" s="2"/>
      <c r="CP5334" s="2"/>
      <c r="CQ5334" s="2"/>
      <c r="CR5334" s="2"/>
      <c r="CS5334" s="2"/>
      <c r="CT5334" s="2"/>
      <c r="CU5334" s="2"/>
      <c r="CV5334" s="2"/>
      <c r="CW5334" s="2"/>
      <c r="CX5334" s="2"/>
      <c r="CY5334" s="2"/>
      <c r="CZ5334" s="2"/>
      <c r="DA5334" s="2"/>
      <c r="DB5334" s="2"/>
      <c r="DC5334" s="2"/>
      <c r="DD5334" s="2"/>
      <c r="DE5334" s="2"/>
      <c r="DF5334" s="2"/>
      <c r="DG5334" s="2"/>
      <c r="DH5334" s="2"/>
      <c r="DI5334" s="2"/>
      <c r="DJ5334" s="2"/>
      <c r="DK5334" s="2"/>
      <c r="DL5334" s="2"/>
      <c r="DM5334" s="2"/>
      <c r="DN5334" s="2"/>
      <c r="DO5334" s="2"/>
      <c r="DP5334" s="2"/>
      <c r="DQ5334" s="2"/>
      <c r="DR5334" s="2"/>
      <c r="DS5334" s="2"/>
      <c r="DT5334" s="2"/>
      <c r="DU5334" s="2"/>
      <c r="DV5334" s="2"/>
      <c r="DW5334" s="2"/>
      <c r="DX5334" s="2"/>
      <c r="DY5334" s="2"/>
      <c r="DZ5334" s="2"/>
      <c r="EA5334" s="2"/>
      <c r="EB5334" s="2"/>
      <c r="EC5334" s="2"/>
      <c r="ED5334" s="2"/>
      <c r="EE5334" s="2"/>
      <c r="EF5334" s="2"/>
      <c r="EG5334" s="2"/>
      <c r="EH5334" s="2"/>
      <c r="EI5334" s="2"/>
      <c r="EJ5334" s="2"/>
      <c r="EK5334" s="2"/>
      <c r="EL5334" s="2"/>
      <c r="EM5334" s="2"/>
      <c r="EN5334" s="2"/>
      <c r="EO5334" s="2"/>
      <c r="EP5334" s="2"/>
      <c r="EQ5334" s="2"/>
      <c r="ER5334" s="2"/>
      <c r="ES5334" s="2"/>
      <c r="ET5334" s="2"/>
      <c r="EU5334" s="2"/>
      <c r="EV5334" s="2"/>
      <c r="EW5334" s="2"/>
      <c r="EX5334" s="2"/>
      <c r="EY5334" s="2"/>
      <c r="EZ5334" s="2"/>
      <c r="FA5334" s="2"/>
      <c r="FB5334" s="2"/>
      <c r="FC5334" s="2"/>
      <c r="FD5334" s="2"/>
      <c r="FE5334" s="2"/>
      <c r="FF5334" s="2"/>
      <c r="FG5334" s="2"/>
      <c r="FH5334" s="2"/>
      <c r="FI5334" s="2"/>
      <c r="FJ5334" s="2"/>
      <c r="FK5334" s="2"/>
      <c r="FL5334" s="2"/>
      <c r="FM5334" s="2"/>
      <c r="FN5334" s="2"/>
      <c r="FO5334" s="2"/>
      <c r="FP5334" s="2"/>
      <c r="FQ5334" s="2"/>
      <c r="FR5334" s="2"/>
      <c r="FS5334" s="2"/>
      <c r="FT5334" s="2"/>
      <c r="FU5334" s="2"/>
      <c r="FV5334" s="2"/>
      <c r="FW5334" s="2"/>
      <c r="FX5334" s="2"/>
      <c r="FY5334" s="2"/>
      <c r="FZ5334" s="2"/>
      <c r="GA5334" s="2"/>
      <c r="GB5334" s="2"/>
      <c r="GC5334" s="2"/>
      <c r="GD5334" s="2"/>
      <c r="GE5334" s="2"/>
      <c r="GF5334" s="2"/>
      <c r="GG5334" s="2"/>
      <c r="GH5334" s="2"/>
      <c r="GI5334" s="2"/>
      <c r="GJ5334" s="2"/>
      <c r="GK5334" s="2"/>
      <c r="GL5334" s="2"/>
      <c r="GM5334" s="2"/>
      <c r="GN5334" s="2"/>
      <c r="GO5334" s="2"/>
      <c r="GP5334" s="2"/>
      <c r="GQ5334" s="2"/>
      <c r="GR5334" s="2"/>
      <c r="GS5334" s="2"/>
      <c r="GT5334" s="2"/>
      <c r="GU5334" s="2"/>
      <c r="GV5334" s="2"/>
      <c r="GW5334" s="2"/>
      <c r="GX5334" s="2"/>
      <c r="GY5334" s="2"/>
      <c r="GZ5334" s="2"/>
      <c r="HA5334" s="2"/>
      <c r="HB5334" s="2"/>
      <c r="HC5334" s="2"/>
      <c r="HD5334" s="2"/>
      <c r="HE5334" s="2"/>
      <c r="HF5334" s="2"/>
      <c r="HG5334" s="2"/>
      <c r="HH5334" s="2"/>
      <c r="HI5334" s="2"/>
      <c r="HJ5334" s="2"/>
      <c r="HK5334" s="2"/>
      <c r="HL5334" s="2"/>
      <c r="HM5334" s="2"/>
      <c r="HN5334" s="2"/>
      <c r="HO5334" s="2"/>
      <c r="HP5334" s="2"/>
      <c r="HQ5334" s="2"/>
      <c r="HR5334" s="2"/>
      <c r="HS5334" s="2"/>
      <c r="HT5334" s="2"/>
      <c r="HU5334" s="2"/>
      <c r="HV5334" s="2"/>
      <c r="HW5334" s="2"/>
      <c r="HX5334" s="2"/>
      <c r="HY5334" s="2"/>
      <c r="HZ5334" s="2"/>
      <c r="IA5334" s="2"/>
      <c r="IB5334" s="2"/>
      <c r="IC5334" s="2"/>
      <c r="ID5334" s="2"/>
      <c r="IE5334" s="2"/>
      <c r="IF5334" s="2"/>
      <c r="IG5334" s="2"/>
      <c r="IH5334" s="2"/>
      <c r="II5334" s="2"/>
      <c r="IJ5334" s="2"/>
      <c r="IK5334" s="2"/>
      <c r="IL5334" s="2"/>
      <c r="IM5334" s="2"/>
      <c r="IN5334" s="2"/>
      <c r="IO5334" s="2"/>
      <c r="IP5334" s="2"/>
      <c r="IQ5334" s="2"/>
      <c r="IR5334" s="2"/>
      <c r="IS5334" s="2"/>
      <c r="IT5334" s="2"/>
      <c r="IU5334" s="2"/>
      <c r="IV5334" s="2"/>
    </row>
    <row r="5335" spans="1:256" s="51" customFormat="1">
      <c r="A5335" s="52"/>
      <c r="B5335" s="52">
        <v>0</v>
      </c>
      <c r="C5335" s="53"/>
      <c r="D5335" s="100">
        <v>2025</v>
      </c>
      <c r="E5335" s="139">
        <v>0</v>
      </c>
      <c r="F5335" s="139">
        <v>0</v>
      </c>
      <c r="G5335" s="139">
        <v>0</v>
      </c>
      <c r="H5335" s="139">
        <v>0</v>
      </c>
      <c r="I5335" s="139">
        <v>0</v>
      </c>
      <c r="J5335" s="139">
        <v>0</v>
      </c>
      <c r="K5335" s="139">
        <v>0</v>
      </c>
      <c r="L5335" s="139">
        <v>0</v>
      </c>
      <c r="M5335" s="139">
        <v>0</v>
      </c>
      <c r="N5335" s="44">
        <v>0</v>
      </c>
      <c r="O5335" s="2"/>
      <c r="P5335" s="139">
        <v>0</v>
      </c>
      <c r="AI5335" s="2"/>
      <c r="AJ5335" s="2"/>
      <c r="AK5335" s="2"/>
      <c r="AL5335" s="2"/>
      <c r="AM5335" s="2"/>
      <c r="AN5335" s="2"/>
      <c r="AO5335" s="2"/>
      <c r="AP5335" s="2"/>
      <c r="AQ5335" s="2"/>
      <c r="AR5335" s="2"/>
      <c r="AS5335" s="2"/>
      <c r="AT5335" s="2"/>
      <c r="AU5335" s="2"/>
      <c r="AV5335" s="2"/>
      <c r="AW5335" s="2"/>
      <c r="AX5335" s="2"/>
      <c r="AY5335" s="2"/>
      <c r="AZ5335" s="2"/>
      <c r="BA5335" s="2"/>
      <c r="BB5335" s="2"/>
      <c r="BC5335" s="2"/>
      <c r="BD5335" s="2"/>
      <c r="BE5335" s="2"/>
      <c r="BF5335" s="2"/>
      <c r="BG5335" s="2"/>
      <c r="BH5335" s="2"/>
      <c r="BI5335" s="2"/>
      <c r="BJ5335" s="2"/>
      <c r="BK5335" s="2"/>
      <c r="BL5335" s="2"/>
      <c r="BM5335" s="2"/>
      <c r="BN5335" s="2"/>
      <c r="BO5335" s="2"/>
      <c r="BP5335" s="2"/>
      <c r="BQ5335" s="2"/>
      <c r="BR5335" s="2"/>
      <c r="BS5335" s="2"/>
      <c r="BT5335" s="2"/>
      <c r="BU5335" s="2"/>
      <c r="BV5335" s="2"/>
      <c r="BW5335" s="2"/>
      <c r="BX5335" s="2"/>
      <c r="BY5335" s="2"/>
      <c r="BZ5335" s="2"/>
      <c r="CA5335" s="2"/>
      <c r="CB5335" s="2"/>
      <c r="CC5335" s="2"/>
      <c r="CD5335" s="2"/>
      <c r="CE5335" s="2"/>
      <c r="CF5335" s="2"/>
      <c r="CG5335" s="2"/>
      <c r="CH5335" s="2"/>
      <c r="CI5335" s="2"/>
      <c r="CJ5335" s="2"/>
      <c r="CK5335" s="2"/>
      <c r="CL5335" s="2"/>
      <c r="CM5335" s="2"/>
      <c r="CN5335" s="2"/>
      <c r="CO5335" s="2"/>
      <c r="CP5335" s="2"/>
      <c r="CQ5335" s="2"/>
      <c r="CR5335" s="2"/>
      <c r="CS5335" s="2"/>
      <c r="CT5335" s="2"/>
      <c r="CU5335" s="2"/>
      <c r="CV5335" s="2"/>
      <c r="CW5335" s="2"/>
      <c r="CX5335" s="2"/>
      <c r="CY5335" s="2"/>
      <c r="CZ5335" s="2"/>
      <c r="DA5335" s="2"/>
      <c r="DB5335" s="2"/>
      <c r="DC5335" s="2"/>
      <c r="DD5335" s="2"/>
      <c r="DE5335" s="2"/>
      <c r="DF5335" s="2"/>
      <c r="DG5335" s="2"/>
      <c r="DH5335" s="2"/>
      <c r="DI5335" s="2"/>
      <c r="DJ5335" s="2"/>
      <c r="DK5335" s="2"/>
      <c r="DL5335" s="2"/>
      <c r="DM5335" s="2"/>
      <c r="DN5335" s="2"/>
      <c r="DO5335" s="2"/>
      <c r="DP5335" s="2"/>
      <c r="DQ5335" s="2"/>
      <c r="DR5335" s="2"/>
      <c r="DS5335" s="2"/>
      <c r="DT5335" s="2"/>
      <c r="DU5335" s="2"/>
      <c r="DV5335" s="2"/>
      <c r="DW5335" s="2"/>
      <c r="DX5335" s="2"/>
      <c r="DY5335" s="2"/>
      <c r="DZ5335" s="2"/>
      <c r="EA5335" s="2"/>
      <c r="EB5335" s="2"/>
      <c r="EC5335" s="2"/>
      <c r="ED5335" s="2"/>
      <c r="EE5335" s="2"/>
      <c r="EF5335" s="2"/>
      <c r="EG5335" s="2"/>
      <c r="EH5335" s="2"/>
      <c r="EI5335" s="2"/>
      <c r="EJ5335" s="2"/>
      <c r="EK5335" s="2"/>
      <c r="EL5335" s="2"/>
      <c r="EM5335" s="2"/>
      <c r="EN5335" s="2"/>
      <c r="EO5335" s="2"/>
      <c r="EP5335" s="2"/>
      <c r="EQ5335" s="2"/>
      <c r="ER5335" s="2"/>
      <c r="ES5335" s="2"/>
      <c r="ET5335" s="2"/>
      <c r="EU5335" s="2"/>
      <c r="EV5335" s="2"/>
      <c r="EW5335" s="2"/>
      <c r="EX5335" s="2"/>
      <c r="EY5335" s="2"/>
      <c r="EZ5335" s="2"/>
      <c r="FA5335" s="2"/>
      <c r="FB5335" s="2"/>
      <c r="FC5335" s="2"/>
      <c r="FD5335" s="2"/>
      <c r="FE5335" s="2"/>
      <c r="FF5335" s="2"/>
      <c r="FG5335" s="2"/>
      <c r="FH5335" s="2"/>
      <c r="FI5335" s="2"/>
      <c r="FJ5335" s="2"/>
      <c r="FK5335" s="2"/>
      <c r="FL5335" s="2"/>
      <c r="FM5335" s="2"/>
      <c r="FN5335" s="2"/>
      <c r="FO5335" s="2"/>
      <c r="FP5335" s="2"/>
      <c r="FQ5335" s="2"/>
      <c r="FR5335" s="2"/>
      <c r="FS5335" s="2"/>
      <c r="FT5335" s="2"/>
      <c r="FU5335" s="2"/>
      <c r="FV5335" s="2"/>
      <c r="FW5335" s="2"/>
      <c r="FX5335" s="2"/>
      <c r="FY5335" s="2"/>
      <c r="FZ5335" s="2"/>
      <c r="GA5335" s="2"/>
      <c r="GB5335" s="2"/>
      <c r="GC5335" s="2"/>
      <c r="GD5335" s="2"/>
      <c r="GE5335" s="2"/>
      <c r="GF5335" s="2"/>
      <c r="GG5335" s="2"/>
      <c r="GH5335" s="2"/>
      <c r="GI5335" s="2"/>
      <c r="GJ5335" s="2"/>
      <c r="GK5335" s="2"/>
      <c r="GL5335" s="2"/>
      <c r="GM5335" s="2"/>
      <c r="GN5335" s="2"/>
      <c r="GO5335" s="2"/>
      <c r="GP5335" s="2"/>
      <c r="GQ5335" s="2"/>
      <c r="GR5335" s="2"/>
      <c r="GS5335" s="2"/>
      <c r="GT5335" s="2"/>
      <c r="GU5335" s="2"/>
      <c r="GV5335" s="2"/>
      <c r="GW5335" s="2"/>
      <c r="GX5335" s="2"/>
      <c r="GY5335" s="2"/>
      <c r="GZ5335" s="2"/>
      <c r="HA5335" s="2"/>
      <c r="HB5335" s="2"/>
      <c r="HC5335" s="2"/>
      <c r="HD5335" s="2"/>
      <c r="HE5335" s="2"/>
      <c r="HF5335" s="2"/>
      <c r="HG5335" s="2"/>
      <c r="HH5335" s="2"/>
      <c r="HI5335" s="2"/>
      <c r="HJ5335" s="2"/>
      <c r="HK5335" s="2"/>
      <c r="HL5335" s="2"/>
      <c r="HM5335" s="2"/>
      <c r="HN5335" s="2"/>
      <c r="HO5335" s="2"/>
      <c r="HP5335" s="2"/>
      <c r="HQ5335" s="2"/>
      <c r="HR5335" s="2"/>
      <c r="HS5335" s="2"/>
      <c r="HT5335" s="2"/>
      <c r="HU5335" s="2"/>
      <c r="HV5335" s="2"/>
      <c r="HW5335" s="2"/>
      <c r="HX5335" s="2"/>
      <c r="HY5335" s="2"/>
      <c r="HZ5335" s="2"/>
      <c r="IA5335" s="2"/>
      <c r="IB5335" s="2"/>
      <c r="IC5335" s="2"/>
      <c r="ID5335" s="2"/>
      <c r="IE5335" s="2"/>
      <c r="IF5335" s="2"/>
      <c r="IG5335" s="2"/>
      <c r="IH5335" s="2"/>
      <c r="II5335" s="2"/>
      <c r="IJ5335" s="2"/>
      <c r="IK5335" s="2"/>
      <c r="IL5335" s="2"/>
      <c r="IM5335" s="2"/>
      <c r="IN5335" s="2"/>
      <c r="IO5335" s="2"/>
      <c r="IP5335" s="2"/>
      <c r="IQ5335" s="2"/>
      <c r="IR5335" s="2"/>
      <c r="IS5335" s="2"/>
      <c r="IT5335" s="2"/>
      <c r="IU5335" s="2"/>
      <c r="IV5335" s="2"/>
    </row>
    <row r="5336" spans="1:256" s="51" customFormat="1">
      <c r="A5336" s="52"/>
      <c r="B5336" s="52">
        <v>0</v>
      </c>
      <c r="C5336" s="53"/>
      <c r="D5336" s="100">
        <v>2026</v>
      </c>
      <c r="E5336" s="139">
        <v>0</v>
      </c>
      <c r="F5336" s="139">
        <v>0</v>
      </c>
      <c r="G5336" s="139">
        <v>0</v>
      </c>
      <c r="H5336" s="139">
        <v>0</v>
      </c>
      <c r="I5336" s="139">
        <v>0</v>
      </c>
      <c r="J5336" s="139">
        <v>0</v>
      </c>
      <c r="K5336" s="139">
        <v>0</v>
      </c>
      <c r="L5336" s="139">
        <v>0</v>
      </c>
      <c r="M5336" s="139">
        <v>0</v>
      </c>
      <c r="N5336" s="44">
        <v>0</v>
      </c>
      <c r="O5336" s="2"/>
      <c r="P5336" s="139">
        <v>0</v>
      </c>
      <c r="AI5336" s="2"/>
      <c r="AJ5336" s="2"/>
      <c r="AK5336" s="2"/>
      <c r="AL5336" s="2"/>
      <c r="AM5336" s="2"/>
      <c r="AN5336" s="2"/>
      <c r="AO5336" s="2"/>
      <c r="AP5336" s="2"/>
      <c r="AQ5336" s="2"/>
      <c r="AR5336" s="2"/>
      <c r="AS5336" s="2"/>
      <c r="AT5336" s="2"/>
      <c r="AU5336" s="2"/>
      <c r="AV5336" s="2"/>
      <c r="AW5336" s="2"/>
      <c r="AX5336" s="2"/>
      <c r="AY5336" s="2"/>
      <c r="AZ5336" s="2"/>
      <c r="BA5336" s="2"/>
      <c r="BB5336" s="2"/>
      <c r="BC5336" s="2"/>
      <c r="BD5336" s="2"/>
      <c r="BE5336" s="2"/>
      <c r="BF5336" s="2"/>
      <c r="BG5336" s="2"/>
      <c r="BH5336" s="2"/>
      <c r="BI5336" s="2"/>
      <c r="BJ5336" s="2"/>
      <c r="BK5336" s="2"/>
      <c r="BL5336" s="2"/>
      <c r="BM5336" s="2"/>
      <c r="BN5336" s="2"/>
      <c r="BO5336" s="2"/>
      <c r="BP5336" s="2"/>
      <c r="BQ5336" s="2"/>
      <c r="BR5336" s="2"/>
      <c r="BS5336" s="2"/>
      <c r="BT5336" s="2"/>
      <c r="BU5336" s="2"/>
      <c r="BV5336" s="2"/>
      <c r="BW5336" s="2"/>
      <c r="BX5336" s="2"/>
      <c r="BY5336" s="2"/>
      <c r="BZ5336" s="2"/>
      <c r="CA5336" s="2"/>
      <c r="CB5336" s="2"/>
      <c r="CC5336" s="2"/>
      <c r="CD5336" s="2"/>
      <c r="CE5336" s="2"/>
      <c r="CF5336" s="2"/>
      <c r="CG5336" s="2"/>
      <c r="CH5336" s="2"/>
      <c r="CI5336" s="2"/>
      <c r="CJ5336" s="2"/>
      <c r="CK5336" s="2"/>
      <c r="CL5336" s="2"/>
      <c r="CM5336" s="2"/>
      <c r="CN5336" s="2"/>
      <c r="CO5336" s="2"/>
      <c r="CP5336" s="2"/>
      <c r="CQ5336" s="2"/>
      <c r="CR5336" s="2"/>
      <c r="CS5336" s="2"/>
      <c r="CT5336" s="2"/>
      <c r="CU5336" s="2"/>
      <c r="CV5336" s="2"/>
      <c r="CW5336" s="2"/>
      <c r="CX5336" s="2"/>
      <c r="CY5336" s="2"/>
      <c r="CZ5336" s="2"/>
      <c r="DA5336" s="2"/>
      <c r="DB5336" s="2"/>
      <c r="DC5336" s="2"/>
      <c r="DD5336" s="2"/>
      <c r="DE5336" s="2"/>
      <c r="DF5336" s="2"/>
      <c r="DG5336" s="2"/>
      <c r="DH5336" s="2"/>
      <c r="DI5336" s="2"/>
      <c r="DJ5336" s="2"/>
      <c r="DK5336" s="2"/>
      <c r="DL5336" s="2"/>
      <c r="DM5336" s="2"/>
      <c r="DN5336" s="2"/>
      <c r="DO5336" s="2"/>
      <c r="DP5336" s="2"/>
      <c r="DQ5336" s="2"/>
      <c r="DR5336" s="2"/>
      <c r="DS5336" s="2"/>
      <c r="DT5336" s="2"/>
      <c r="DU5336" s="2"/>
      <c r="DV5336" s="2"/>
      <c r="DW5336" s="2"/>
      <c r="DX5336" s="2"/>
      <c r="DY5336" s="2"/>
      <c r="DZ5336" s="2"/>
      <c r="EA5336" s="2"/>
      <c r="EB5336" s="2"/>
      <c r="EC5336" s="2"/>
      <c r="ED5336" s="2"/>
      <c r="EE5336" s="2"/>
      <c r="EF5336" s="2"/>
      <c r="EG5336" s="2"/>
      <c r="EH5336" s="2"/>
      <c r="EI5336" s="2"/>
      <c r="EJ5336" s="2"/>
      <c r="EK5336" s="2"/>
      <c r="EL5336" s="2"/>
      <c r="EM5336" s="2"/>
      <c r="EN5336" s="2"/>
      <c r="EO5336" s="2"/>
      <c r="EP5336" s="2"/>
      <c r="EQ5336" s="2"/>
      <c r="ER5336" s="2"/>
      <c r="ES5336" s="2"/>
      <c r="ET5336" s="2"/>
      <c r="EU5336" s="2"/>
      <c r="EV5336" s="2"/>
      <c r="EW5336" s="2"/>
      <c r="EX5336" s="2"/>
      <c r="EY5336" s="2"/>
      <c r="EZ5336" s="2"/>
      <c r="FA5336" s="2"/>
      <c r="FB5336" s="2"/>
      <c r="FC5336" s="2"/>
      <c r="FD5336" s="2"/>
      <c r="FE5336" s="2"/>
      <c r="FF5336" s="2"/>
      <c r="FG5336" s="2"/>
      <c r="FH5336" s="2"/>
      <c r="FI5336" s="2"/>
      <c r="FJ5336" s="2"/>
      <c r="FK5336" s="2"/>
      <c r="FL5336" s="2"/>
      <c r="FM5336" s="2"/>
      <c r="FN5336" s="2"/>
      <c r="FO5336" s="2"/>
      <c r="FP5336" s="2"/>
      <c r="FQ5336" s="2"/>
      <c r="FR5336" s="2"/>
      <c r="FS5336" s="2"/>
      <c r="FT5336" s="2"/>
      <c r="FU5336" s="2"/>
      <c r="FV5336" s="2"/>
      <c r="FW5336" s="2"/>
      <c r="FX5336" s="2"/>
      <c r="FY5336" s="2"/>
      <c r="FZ5336" s="2"/>
      <c r="GA5336" s="2"/>
      <c r="GB5336" s="2"/>
      <c r="GC5336" s="2"/>
      <c r="GD5336" s="2"/>
      <c r="GE5336" s="2"/>
      <c r="GF5336" s="2"/>
      <c r="GG5336" s="2"/>
      <c r="GH5336" s="2"/>
      <c r="GI5336" s="2"/>
      <c r="GJ5336" s="2"/>
      <c r="GK5336" s="2"/>
      <c r="GL5336" s="2"/>
      <c r="GM5336" s="2"/>
      <c r="GN5336" s="2"/>
      <c r="GO5336" s="2"/>
      <c r="GP5336" s="2"/>
      <c r="GQ5336" s="2"/>
      <c r="GR5336" s="2"/>
      <c r="GS5336" s="2"/>
      <c r="GT5336" s="2"/>
      <c r="GU5336" s="2"/>
      <c r="GV5336" s="2"/>
      <c r="GW5336" s="2"/>
      <c r="GX5336" s="2"/>
      <c r="GY5336" s="2"/>
      <c r="GZ5336" s="2"/>
      <c r="HA5336" s="2"/>
      <c r="HB5336" s="2"/>
      <c r="HC5336" s="2"/>
      <c r="HD5336" s="2"/>
      <c r="HE5336" s="2"/>
      <c r="HF5336" s="2"/>
      <c r="HG5336" s="2"/>
      <c r="HH5336" s="2"/>
      <c r="HI5336" s="2"/>
      <c r="HJ5336" s="2"/>
      <c r="HK5336" s="2"/>
      <c r="HL5336" s="2"/>
      <c r="HM5336" s="2"/>
      <c r="HN5336" s="2"/>
      <c r="HO5336" s="2"/>
      <c r="HP5336" s="2"/>
      <c r="HQ5336" s="2"/>
      <c r="HR5336" s="2"/>
      <c r="HS5336" s="2"/>
      <c r="HT5336" s="2"/>
      <c r="HU5336" s="2"/>
      <c r="HV5336" s="2"/>
      <c r="HW5336" s="2"/>
      <c r="HX5336" s="2"/>
      <c r="HY5336" s="2"/>
      <c r="HZ5336" s="2"/>
      <c r="IA5336" s="2"/>
      <c r="IB5336" s="2"/>
      <c r="IC5336" s="2"/>
      <c r="ID5336" s="2"/>
      <c r="IE5336" s="2"/>
      <c r="IF5336" s="2"/>
      <c r="IG5336" s="2"/>
      <c r="IH5336" s="2"/>
      <c r="II5336" s="2"/>
      <c r="IJ5336" s="2"/>
      <c r="IK5336" s="2"/>
      <c r="IL5336" s="2"/>
      <c r="IM5336" s="2"/>
      <c r="IN5336" s="2"/>
      <c r="IO5336" s="2"/>
      <c r="IP5336" s="2"/>
      <c r="IQ5336" s="2"/>
      <c r="IR5336" s="2"/>
      <c r="IS5336" s="2"/>
      <c r="IT5336" s="2"/>
      <c r="IU5336" s="2"/>
      <c r="IV5336" s="2"/>
    </row>
    <row r="5337" spans="1:256" s="51" customFormat="1">
      <c r="A5337" s="52"/>
      <c r="B5337" s="52">
        <v>0</v>
      </c>
      <c r="C5337" s="53"/>
      <c r="D5337" s="100">
        <v>2027</v>
      </c>
      <c r="E5337" s="139">
        <v>0</v>
      </c>
      <c r="F5337" s="139">
        <v>0</v>
      </c>
      <c r="G5337" s="139">
        <v>0</v>
      </c>
      <c r="H5337" s="139">
        <v>0</v>
      </c>
      <c r="I5337" s="139">
        <v>0</v>
      </c>
      <c r="J5337" s="139">
        <v>0</v>
      </c>
      <c r="K5337" s="139">
        <v>0</v>
      </c>
      <c r="L5337" s="139">
        <v>0</v>
      </c>
      <c r="M5337" s="139">
        <v>0</v>
      </c>
      <c r="N5337" s="44">
        <v>0</v>
      </c>
      <c r="O5337" s="2"/>
      <c r="P5337" s="139">
        <v>0</v>
      </c>
      <c r="AI5337" s="2"/>
      <c r="AJ5337" s="2"/>
      <c r="AK5337" s="2"/>
      <c r="AL5337" s="2"/>
      <c r="AM5337" s="2"/>
      <c r="AN5337" s="2"/>
      <c r="AO5337" s="2"/>
      <c r="AP5337" s="2"/>
      <c r="AQ5337" s="2"/>
      <c r="AR5337" s="2"/>
      <c r="AS5337" s="2"/>
      <c r="AT5337" s="2"/>
      <c r="AU5337" s="2"/>
      <c r="AV5337" s="2"/>
      <c r="AW5337" s="2"/>
      <c r="AX5337" s="2"/>
      <c r="AY5337" s="2"/>
      <c r="AZ5337" s="2"/>
      <c r="BA5337" s="2"/>
      <c r="BB5337" s="2"/>
      <c r="BC5337" s="2"/>
      <c r="BD5337" s="2"/>
      <c r="BE5337" s="2"/>
      <c r="BF5337" s="2"/>
      <c r="BG5337" s="2"/>
      <c r="BH5337" s="2"/>
      <c r="BI5337" s="2"/>
      <c r="BJ5337" s="2"/>
      <c r="BK5337" s="2"/>
      <c r="BL5337" s="2"/>
      <c r="BM5337" s="2"/>
      <c r="BN5337" s="2"/>
      <c r="BO5337" s="2"/>
      <c r="BP5337" s="2"/>
      <c r="BQ5337" s="2"/>
      <c r="BR5337" s="2"/>
      <c r="BS5337" s="2"/>
      <c r="BT5337" s="2"/>
      <c r="BU5337" s="2"/>
      <c r="BV5337" s="2"/>
      <c r="BW5337" s="2"/>
      <c r="BX5337" s="2"/>
      <c r="BY5337" s="2"/>
      <c r="BZ5337" s="2"/>
      <c r="CA5337" s="2"/>
      <c r="CB5337" s="2"/>
      <c r="CC5337" s="2"/>
      <c r="CD5337" s="2"/>
      <c r="CE5337" s="2"/>
      <c r="CF5337" s="2"/>
      <c r="CG5337" s="2"/>
      <c r="CH5337" s="2"/>
      <c r="CI5337" s="2"/>
      <c r="CJ5337" s="2"/>
      <c r="CK5337" s="2"/>
      <c r="CL5337" s="2"/>
      <c r="CM5337" s="2"/>
      <c r="CN5337" s="2"/>
      <c r="CO5337" s="2"/>
      <c r="CP5337" s="2"/>
      <c r="CQ5337" s="2"/>
      <c r="CR5337" s="2"/>
      <c r="CS5337" s="2"/>
      <c r="CT5337" s="2"/>
      <c r="CU5337" s="2"/>
      <c r="CV5337" s="2"/>
      <c r="CW5337" s="2"/>
      <c r="CX5337" s="2"/>
      <c r="CY5337" s="2"/>
      <c r="CZ5337" s="2"/>
      <c r="DA5337" s="2"/>
      <c r="DB5337" s="2"/>
      <c r="DC5337" s="2"/>
      <c r="DD5337" s="2"/>
      <c r="DE5337" s="2"/>
      <c r="DF5337" s="2"/>
      <c r="DG5337" s="2"/>
      <c r="DH5337" s="2"/>
      <c r="DI5337" s="2"/>
      <c r="DJ5337" s="2"/>
      <c r="DK5337" s="2"/>
      <c r="DL5337" s="2"/>
      <c r="DM5337" s="2"/>
      <c r="DN5337" s="2"/>
      <c r="DO5337" s="2"/>
      <c r="DP5337" s="2"/>
      <c r="DQ5337" s="2"/>
      <c r="DR5337" s="2"/>
      <c r="DS5337" s="2"/>
      <c r="DT5337" s="2"/>
      <c r="DU5337" s="2"/>
      <c r="DV5337" s="2"/>
      <c r="DW5337" s="2"/>
      <c r="DX5337" s="2"/>
      <c r="DY5337" s="2"/>
      <c r="DZ5337" s="2"/>
      <c r="EA5337" s="2"/>
      <c r="EB5337" s="2"/>
      <c r="EC5337" s="2"/>
      <c r="ED5337" s="2"/>
      <c r="EE5337" s="2"/>
      <c r="EF5337" s="2"/>
      <c r="EG5337" s="2"/>
      <c r="EH5337" s="2"/>
      <c r="EI5337" s="2"/>
      <c r="EJ5337" s="2"/>
      <c r="EK5337" s="2"/>
      <c r="EL5337" s="2"/>
      <c r="EM5337" s="2"/>
      <c r="EN5337" s="2"/>
      <c r="EO5337" s="2"/>
      <c r="EP5337" s="2"/>
      <c r="EQ5337" s="2"/>
      <c r="ER5337" s="2"/>
      <c r="ES5337" s="2"/>
      <c r="ET5337" s="2"/>
      <c r="EU5337" s="2"/>
      <c r="EV5337" s="2"/>
      <c r="EW5337" s="2"/>
      <c r="EX5337" s="2"/>
      <c r="EY5337" s="2"/>
      <c r="EZ5337" s="2"/>
      <c r="FA5337" s="2"/>
      <c r="FB5337" s="2"/>
      <c r="FC5337" s="2"/>
      <c r="FD5337" s="2"/>
      <c r="FE5337" s="2"/>
      <c r="FF5337" s="2"/>
      <c r="FG5337" s="2"/>
      <c r="FH5337" s="2"/>
      <c r="FI5337" s="2"/>
      <c r="FJ5337" s="2"/>
      <c r="FK5337" s="2"/>
      <c r="FL5337" s="2"/>
      <c r="FM5337" s="2"/>
      <c r="FN5337" s="2"/>
      <c r="FO5337" s="2"/>
      <c r="FP5337" s="2"/>
      <c r="FQ5337" s="2"/>
      <c r="FR5337" s="2"/>
      <c r="FS5337" s="2"/>
      <c r="FT5337" s="2"/>
      <c r="FU5337" s="2"/>
      <c r="FV5337" s="2"/>
      <c r="FW5337" s="2"/>
      <c r="FX5337" s="2"/>
      <c r="FY5337" s="2"/>
      <c r="FZ5337" s="2"/>
      <c r="GA5337" s="2"/>
      <c r="GB5337" s="2"/>
      <c r="GC5337" s="2"/>
      <c r="GD5337" s="2"/>
      <c r="GE5337" s="2"/>
      <c r="GF5337" s="2"/>
      <c r="GG5337" s="2"/>
      <c r="GH5337" s="2"/>
      <c r="GI5337" s="2"/>
      <c r="GJ5337" s="2"/>
      <c r="GK5337" s="2"/>
      <c r="GL5337" s="2"/>
      <c r="GM5337" s="2"/>
      <c r="GN5337" s="2"/>
      <c r="GO5337" s="2"/>
      <c r="GP5337" s="2"/>
      <c r="GQ5337" s="2"/>
      <c r="GR5337" s="2"/>
      <c r="GS5337" s="2"/>
      <c r="GT5337" s="2"/>
      <c r="GU5337" s="2"/>
      <c r="GV5337" s="2"/>
      <c r="GW5337" s="2"/>
      <c r="GX5337" s="2"/>
      <c r="GY5337" s="2"/>
      <c r="GZ5337" s="2"/>
      <c r="HA5337" s="2"/>
      <c r="HB5337" s="2"/>
      <c r="HC5337" s="2"/>
      <c r="HD5337" s="2"/>
      <c r="HE5337" s="2"/>
      <c r="HF5337" s="2"/>
      <c r="HG5337" s="2"/>
      <c r="HH5337" s="2"/>
      <c r="HI5337" s="2"/>
      <c r="HJ5337" s="2"/>
      <c r="HK5337" s="2"/>
      <c r="HL5337" s="2"/>
      <c r="HM5337" s="2"/>
      <c r="HN5337" s="2"/>
      <c r="HO5337" s="2"/>
      <c r="HP5337" s="2"/>
      <c r="HQ5337" s="2"/>
      <c r="HR5337" s="2"/>
      <c r="HS5337" s="2"/>
      <c r="HT5337" s="2"/>
      <c r="HU5337" s="2"/>
      <c r="HV5337" s="2"/>
      <c r="HW5337" s="2"/>
      <c r="HX5337" s="2"/>
      <c r="HY5337" s="2"/>
      <c r="HZ5337" s="2"/>
      <c r="IA5337" s="2"/>
      <c r="IB5337" s="2"/>
      <c r="IC5337" s="2"/>
      <c r="ID5337" s="2"/>
      <c r="IE5337" s="2"/>
      <c r="IF5337" s="2"/>
      <c r="IG5337" s="2"/>
      <c r="IH5337" s="2"/>
      <c r="II5337" s="2"/>
      <c r="IJ5337" s="2"/>
      <c r="IK5337" s="2"/>
      <c r="IL5337" s="2"/>
      <c r="IM5337" s="2"/>
      <c r="IN5337" s="2"/>
      <c r="IO5337" s="2"/>
      <c r="IP5337" s="2"/>
      <c r="IQ5337" s="2"/>
      <c r="IR5337" s="2"/>
      <c r="IS5337" s="2"/>
      <c r="IT5337" s="2"/>
      <c r="IU5337" s="2"/>
      <c r="IV5337" s="2"/>
    </row>
    <row r="5338" spans="1:256" s="51" customFormat="1">
      <c r="A5338" s="52"/>
      <c r="B5338" s="52">
        <v>0</v>
      </c>
      <c r="C5338" s="53"/>
      <c r="D5338" s="100">
        <v>2028</v>
      </c>
      <c r="E5338" s="139">
        <v>0</v>
      </c>
      <c r="F5338" s="139">
        <v>0</v>
      </c>
      <c r="G5338" s="139">
        <v>0</v>
      </c>
      <c r="H5338" s="139">
        <v>0</v>
      </c>
      <c r="I5338" s="139">
        <v>0</v>
      </c>
      <c r="J5338" s="139">
        <v>0</v>
      </c>
      <c r="K5338" s="139">
        <v>0</v>
      </c>
      <c r="L5338" s="139">
        <v>0</v>
      </c>
      <c r="M5338" s="139">
        <v>0</v>
      </c>
      <c r="N5338" s="44">
        <v>0</v>
      </c>
      <c r="O5338" s="2"/>
      <c r="P5338" s="139">
        <v>0</v>
      </c>
      <c r="AI5338" s="2"/>
      <c r="AJ5338" s="2"/>
      <c r="AK5338" s="2"/>
      <c r="AL5338" s="2"/>
      <c r="AM5338" s="2"/>
      <c r="AN5338" s="2"/>
      <c r="AO5338" s="2"/>
      <c r="AP5338" s="2"/>
      <c r="AQ5338" s="2"/>
      <c r="AR5338" s="2"/>
      <c r="AS5338" s="2"/>
      <c r="AT5338" s="2"/>
      <c r="AU5338" s="2"/>
      <c r="AV5338" s="2"/>
      <c r="AW5338" s="2"/>
      <c r="AX5338" s="2"/>
      <c r="AY5338" s="2"/>
      <c r="AZ5338" s="2"/>
      <c r="BA5338" s="2"/>
      <c r="BB5338" s="2"/>
      <c r="BC5338" s="2"/>
      <c r="BD5338" s="2"/>
      <c r="BE5338" s="2"/>
      <c r="BF5338" s="2"/>
      <c r="BG5338" s="2"/>
      <c r="BH5338" s="2"/>
      <c r="BI5338" s="2"/>
      <c r="BJ5338" s="2"/>
      <c r="BK5338" s="2"/>
      <c r="BL5338" s="2"/>
      <c r="BM5338" s="2"/>
      <c r="BN5338" s="2"/>
      <c r="BO5338" s="2"/>
      <c r="BP5338" s="2"/>
      <c r="BQ5338" s="2"/>
      <c r="BR5338" s="2"/>
      <c r="BS5338" s="2"/>
      <c r="BT5338" s="2"/>
      <c r="BU5338" s="2"/>
      <c r="BV5338" s="2"/>
      <c r="BW5338" s="2"/>
      <c r="BX5338" s="2"/>
      <c r="BY5338" s="2"/>
      <c r="BZ5338" s="2"/>
      <c r="CA5338" s="2"/>
      <c r="CB5338" s="2"/>
      <c r="CC5338" s="2"/>
      <c r="CD5338" s="2"/>
      <c r="CE5338" s="2"/>
      <c r="CF5338" s="2"/>
      <c r="CG5338" s="2"/>
      <c r="CH5338" s="2"/>
      <c r="CI5338" s="2"/>
      <c r="CJ5338" s="2"/>
      <c r="CK5338" s="2"/>
      <c r="CL5338" s="2"/>
      <c r="CM5338" s="2"/>
      <c r="CN5338" s="2"/>
      <c r="CO5338" s="2"/>
      <c r="CP5338" s="2"/>
      <c r="CQ5338" s="2"/>
      <c r="CR5338" s="2"/>
      <c r="CS5338" s="2"/>
      <c r="CT5338" s="2"/>
      <c r="CU5338" s="2"/>
      <c r="CV5338" s="2"/>
      <c r="CW5338" s="2"/>
      <c r="CX5338" s="2"/>
      <c r="CY5338" s="2"/>
      <c r="CZ5338" s="2"/>
      <c r="DA5338" s="2"/>
      <c r="DB5338" s="2"/>
      <c r="DC5338" s="2"/>
      <c r="DD5338" s="2"/>
      <c r="DE5338" s="2"/>
      <c r="DF5338" s="2"/>
      <c r="DG5338" s="2"/>
      <c r="DH5338" s="2"/>
      <c r="DI5338" s="2"/>
      <c r="DJ5338" s="2"/>
      <c r="DK5338" s="2"/>
      <c r="DL5338" s="2"/>
      <c r="DM5338" s="2"/>
      <c r="DN5338" s="2"/>
      <c r="DO5338" s="2"/>
      <c r="DP5338" s="2"/>
      <c r="DQ5338" s="2"/>
      <c r="DR5338" s="2"/>
      <c r="DS5338" s="2"/>
      <c r="DT5338" s="2"/>
      <c r="DU5338" s="2"/>
      <c r="DV5338" s="2"/>
      <c r="DW5338" s="2"/>
      <c r="DX5338" s="2"/>
      <c r="DY5338" s="2"/>
      <c r="DZ5338" s="2"/>
      <c r="EA5338" s="2"/>
      <c r="EB5338" s="2"/>
      <c r="EC5338" s="2"/>
      <c r="ED5338" s="2"/>
      <c r="EE5338" s="2"/>
      <c r="EF5338" s="2"/>
      <c r="EG5338" s="2"/>
      <c r="EH5338" s="2"/>
      <c r="EI5338" s="2"/>
      <c r="EJ5338" s="2"/>
      <c r="EK5338" s="2"/>
      <c r="EL5338" s="2"/>
      <c r="EM5338" s="2"/>
      <c r="EN5338" s="2"/>
      <c r="EO5338" s="2"/>
      <c r="EP5338" s="2"/>
      <c r="EQ5338" s="2"/>
      <c r="ER5338" s="2"/>
      <c r="ES5338" s="2"/>
      <c r="ET5338" s="2"/>
      <c r="EU5338" s="2"/>
      <c r="EV5338" s="2"/>
      <c r="EW5338" s="2"/>
      <c r="EX5338" s="2"/>
      <c r="EY5338" s="2"/>
      <c r="EZ5338" s="2"/>
      <c r="FA5338" s="2"/>
      <c r="FB5338" s="2"/>
      <c r="FC5338" s="2"/>
      <c r="FD5338" s="2"/>
      <c r="FE5338" s="2"/>
      <c r="FF5338" s="2"/>
      <c r="FG5338" s="2"/>
      <c r="FH5338" s="2"/>
      <c r="FI5338" s="2"/>
      <c r="FJ5338" s="2"/>
      <c r="FK5338" s="2"/>
      <c r="FL5338" s="2"/>
      <c r="FM5338" s="2"/>
      <c r="FN5338" s="2"/>
      <c r="FO5338" s="2"/>
      <c r="FP5338" s="2"/>
      <c r="FQ5338" s="2"/>
      <c r="FR5338" s="2"/>
      <c r="FS5338" s="2"/>
      <c r="FT5338" s="2"/>
      <c r="FU5338" s="2"/>
      <c r="FV5338" s="2"/>
      <c r="FW5338" s="2"/>
      <c r="FX5338" s="2"/>
      <c r="FY5338" s="2"/>
      <c r="FZ5338" s="2"/>
      <c r="GA5338" s="2"/>
      <c r="GB5338" s="2"/>
      <c r="GC5338" s="2"/>
      <c r="GD5338" s="2"/>
      <c r="GE5338" s="2"/>
      <c r="GF5338" s="2"/>
      <c r="GG5338" s="2"/>
      <c r="GH5338" s="2"/>
      <c r="GI5338" s="2"/>
      <c r="GJ5338" s="2"/>
      <c r="GK5338" s="2"/>
      <c r="GL5338" s="2"/>
      <c r="GM5338" s="2"/>
      <c r="GN5338" s="2"/>
      <c r="GO5338" s="2"/>
      <c r="GP5338" s="2"/>
      <c r="GQ5338" s="2"/>
      <c r="GR5338" s="2"/>
      <c r="GS5338" s="2"/>
      <c r="GT5338" s="2"/>
      <c r="GU5338" s="2"/>
      <c r="GV5338" s="2"/>
      <c r="GW5338" s="2"/>
      <c r="GX5338" s="2"/>
      <c r="GY5338" s="2"/>
      <c r="GZ5338" s="2"/>
      <c r="HA5338" s="2"/>
      <c r="HB5338" s="2"/>
      <c r="HC5338" s="2"/>
      <c r="HD5338" s="2"/>
      <c r="HE5338" s="2"/>
      <c r="HF5338" s="2"/>
      <c r="HG5338" s="2"/>
      <c r="HH5338" s="2"/>
      <c r="HI5338" s="2"/>
      <c r="HJ5338" s="2"/>
      <c r="HK5338" s="2"/>
      <c r="HL5338" s="2"/>
      <c r="HM5338" s="2"/>
      <c r="HN5338" s="2"/>
      <c r="HO5338" s="2"/>
      <c r="HP5338" s="2"/>
      <c r="HQ5338" s="2"/>
      <c r="HR5338" s="2"/>
      <c r="HS5338" s="2"/>
      <c r="HT5338" s="2"/>
      <c r="HU5338" s="2"/>
      <c r="HV5338" s="2"/>
      <c r="HW5338" s="2"/>
      <c r="HX5338" s="2"/>
      <c r="HY5338" s="2"/>
      <c r="HZ5338" s="2"/>
      <c r="IA5338" s="2"/>
      <c r="IB5338" s="2"/>
      <c r="IC5338" s="2"/>
      <c r="ID5338" s="2"/>
      <c r="IE5338" s="2"/>
      <c r="IF5338" s="2"/>
      <c r="IG5338" s="2"/>
      <c r="IH5338" s="2"/>
      <c r="II5338" s="2"/>
      <c r="IJ5338" s="2"/>
      <c r="IK5338" s="2"/>
      <c r="IL5338" s="2"/>
      <c r="IM5338" s="2"/>
      <c r="IN5338" s="2"/>
      <c r="IO5338" s="2"/>
      <c r="IP5338" s="2"/>
      <c r="IQ5338" s="2"/>
      <c r="IR5338" s="2"/>
      <c r="IS5338" s="2"/>
      <c r="IT5338" s="2"/>
      <c r="IU5338" s="2"/>
      <c r="IV5338" s="2"/>
    </row>
    <row r="5339" spans="1:256" s="51" customFormat="1">
      <c r="A5339" s="52"/>
      <c r="B5339" s="52">
        <v>0</v>
      </c>
      <c r="C5339" s="53"/>
      <c r="D5339" s="100">
        <v>2029</v>
      </c>
      <c r="E5339" s="139">
        <v>0</v>
      </c>
      <c r="F5339" s="139">
        <v>0</v>
      </c>
      <c r="G5339" s="139">
        <v>0</v>
      </c>
      <c r="H5339" s="139">
        <v>0</v>
      </c>
      <c r="I5339" s="139">
        <v>0</v>
      </c>
      <c r="J5339" s="139">
        <v>0</v>
      </c>
      <c r="K5339" s="139">
        <v>0</v>
      </c>
      <c r="L5339" s="139">
        <v>0</v>
      </c>
      <c r="M5339" s="139">
        <v>0</v>
      </c>
      <c r="N5339" s="44">
        <v>0</v>
      </c>
      <c r="O5339" s="2"/>
      <c r="P5339" s="139">
        <v>0</v>
      </c>
      <c r="AI5339" s="2"/>
      <c r="AJ5339" s="2"/>
      <c r="AK5339" s="2"/>
      <c r="AL5339" s="2"/>
      <c r="AM5339" s="2"/>
      <c r="AN5339" s="2"/>
      <c r="AO5339" s="2"/>
      <c r="AP5339" s="2"/>
      <c r="AQ5339" s="2"/>
      <c r="AR5339" s="2"/>
      <c r="AS5339" s="2"/>
      <c r="AT5339" s="2"/>
      <c r="AU5339" s="2"/>
      <c r="AV5339" s="2"/>
      <c r="AW5339" s="2"/>
      <c r="AX5339" s="2"/>
      <c r="AY5339" s="2"/>
      <c r="AZ5339" s="2"/>
      <c r="BA5339" s="2"/>
      <c r="BB5339" s="2"/>
      <c r="BC5339" s="2"/>
      <c r="BD5339" s="2"/>
      <c r="BE5339" s="2"/>
      <c r="BF5339" s="2"/>
      <c r="BG5339" s="2"/>
      <c r="BH5339" s="2"/>
      <c r="BI5339" s="2"/>
      <c r="BJ5339" s="2"/>
      <c r="BK5339" s="2"/>
      <c r="BL5339" s="2"/>
      <c r="BM5339" s="2"/>
      <c r="BN5339" s="2"/>
      <c r="BO5339" s="2"/>
      <c r="BP5339" s="2"/>
      <c r="BQ5339" s="2"/>
      <c r="BR5339" s="2"/>
      <c r="BS5339" s="2"/>
      <c r="BT5339" s="2"/>
      <c r="BU5339" s="2"/>
      <c r="BV5339" s="2"/>
      <c r="BW5339" s="2"/>
      <c r="BX5339" s="2"/>
      <c r="BY5339" s="2"/>
      <c r="BZ5339" s="2"/>
      <c r="CA5339" s="2"/>
      <c r="CB5339" s="2"/>
      <c r="CC5339" s="2"/>
      <c r="CD5339" s="2"/>
      <c r="CE5339" s="2"/>
      <c r="CF5339" s="2"/>
      <c r="CG5339" s="2"/>
      <c r="CH5339" s="2"/>
      <c r="CI5339" s="2"/>
      <c r="CJ5339" s="2"/>
      <c r="CK5339" s="2"/>
      <c r="CL5339" s="2"/>
      <c r="CM5339" s="2"/>
      <c r="CN5339" s="2"/>
      <c r="CO5339" s="2"/>
      <c r="CP5339" s="2"/>
      <c r="CQ5339" s="2"/>
      <c r="CR5339" s="2"/>
      <c r="CS5339" s="2"/>
      <c r="CT5339" s="2"/>
      <c r="CU5339" s="2"/>
      <c r="CV5339" s="2"/>
      <c r="CW5339" s="2"/>
      <c r="CX5339" s="2"/>
      <c r="CY5339" s="2"/>
      <c r="CZ5339" s="2"/>
      <c r="DA5339" s="2"/>
      <c r="DB5339" s="2"/>
      <c r="DC5339" s="2"/>
      <c r="DD5339" s="2"/>
      <c r="DE5339" s="2"/>
      <c r="DF5339" s="2"/>
      <c r="DG5339" s="2"/>
      <c r="DH5339" s="2"/>
      <c r="DI5339" s="2"/>
      <c r="DJ5339" s="2"/>
      <c r="DK5339" s="2"/>
      <c r="DL5339" s="2"/>
      <c r="DM5339" s="2"/>
      <c r="DN5339" s="2"/>
      <c r="DO5339" s="2"/>
      <c r="DP5339" s="2"/>
      <c r="DQ5339" s="2"/>
      <c r="DR5339" s="2"/>
      <c r="DS5339" s="2"/>
      <c r="DT5339" s="2"/>
      <c r="DU5339" s="2"/>
      <c r="DV5339" s="2"/>
      <c r="DW5339" s="2"/>
      <c r="DX5339" s="2"/>
      <c r="DY5339" s="2"/>
      <c r="DZ5339" s="2"/>
      <c r="EA5339" s="2"/>
      <c r="EB5339" s="2"/>
      <c r="EC5339" s="2"/>
      <c r="ED5339" s="2"/>
      <c r="EE5339" s="2"/>
      <c r="EF5339" s="2"/>
      <c r="EG5339" s="2"/>
      <c r="EH5339" s="2"/>
      <c r="EI5339" s="2"/>
      <c r="EJ5339" s="2"/>
      <c r="EK5339" s="2"/>
      <c r="EL5339" s="2"/>
      <c r="EM5339" s="2"/>
      <c r="EN5339" s="2"/>
      <c r="EO5339" s="2"/>
      <c r="EP5339" s="2"/>
      <c r="EQ5339" s="2"/>
      <c r="ER5339" s="2"/>
      <c r="ES5339" s="2"/>
      <c r="ET5339" s="2"/>
      <c r="EU5339" s="2"/>
      <c r="EV5339" s="2"/>
      <c r="EW5339" s="2"/>
      <c r="EX5339" s="2"/>
      <c r="EY5339" s="2"/>
      <c r="EZ5339" s="2"/>
      <c r="FA5339" s="2"/>
      <c r="FB5339" s="2"/>
      <c r="FC5339" s="2"/>
      <c r="FD5339" s="2"/>
      <c r="FE5339" s="2"/>
      <c r="FF5339" s="2"/>
      <c r="FG5339" s="2"/>
      <c r="FH5339" s="2"/>
      <c r="FI5339" s="2"/>
      <c r="FJ5339" s="2"/>
      <c r="FK5339" s="2"/>
      <c r="FL5339" s="2"/>
      <c r="FM5339" s="2"/>
      <c r="FN5339" s="2"/>
      <c r="FO5339" s="2"/>
      <c r="FP5339" s="2"/>
      <c r="FQ5339" s="2"/>
      <c r="FR5339" s="2"/>
      <c r="FS5339" s="2"/>
      <c r="FT5339" s="2"/>
      <c r="FU5339" s="2"/>
      <c r="FV5339" s="2"/>
      <c r="FW5339" s="2"/>
      <c r="FX5339" s="2"/>
      <c r="FY5339" s="2"/>
      <c r="FZ5339" s="2"/>
      <c r="GA5339" s="2"/>
      <c r="GB5339" s="2"/>
      <c r="GC5339" s="2"/>
      <c r="GD5339" s="2"/>
      <c r="GE5339" s="2"/>
      <c r="GF5339" s="2"/>
      <c r="GG5339" s="2"/>
      <c r="GH5339" s="2"/>
      <c r="GI5339" s="2"/>
      <c r="GJ5339" s="2"/>
      <c r="GK5339" s="2"/>
      <c r="GL5339" s="2"/>
      <c r="GM5339" s="2"/>
      <c r="GN5339" s="2"/>
      <c r="GO5339" s="2"/>
      <c r="GP5339" s="2"/>
      <c r="GQ5339" s="2"/>
      <c r="GR5339" s="2"/>
      <c r="GS5339" s="2"/>
      <c r="GT5339" s="2"/>
      <c r="GU5339" s="2"/>
      <c r="GV5339" s="2"/>
      <c r="GW5339" s="2"/>
      <c r="GX5339" s="2"/>
      <c r="GY5339" s="2"/>
      <c r="GZ5339" s="2"/>
      <c r="HA5339" s="2"/>
      <c r="HB5339" s="2"/>
      <c r="HC5339" s="2"/>
      <c r="HD5339" s="2"/>
      <c r="HE5339" s="2"/>
      <c r="HF5339" s="2"/>
      <c r="HG5339" s="2"/>
      <c r="HH5339" s="2"/>
      <c r="HI5339" s="2"/>
      <c r="HJ5339" s="2"/>
      <c r="HK5339" s="2"/>
      <c r="HL5339" s="2"/>
      <c r="HM5339" s="2"/>
      <c r="HN5339" s="2"/>
      <c r="HO5339" s="2"/>
      <c r="HP5339" s="2"/>
      <c r="HQ5339" s="2"/>
      <c r="HR5339" s="2"/>
      <c r="HS5339" s="2"/>
      <c r="HT5339" s="2"/>
      <c r="HU5339" s="2"/>
      <c r="HV5339" s="2"/>
      <c r="HW5339" s="2"/>
      <c r="HX5339" s="2"/>
      <c r="HY5339" s="2"/>
      <c r="HZ5339" s="2"/>
      <c r="IA5339" s="2"/>
      <c r="IB5339" s="2"/>
      <c r="IC5339" s="2"/>
      <c r="ID5339" s="2"/>
      <c r="IE5339" s="2"/>
      <c r="IF5339" s="2"/>
      <c r="IG5339" s="2"/>
      <c r="IH5339" s="2"/>
      <c r="II5339" s="2"/>
      <c r="IJ5339" s="2"/>
      <c r="IK5339" s="2"/>
      <c r="IL5339" s="2"/>
      <c r="IM5339" s="2"/>
      <c r="IN5339" s="2"/>
      <c r="IO5339" s="2"/>
      <c r="IP5339" s="2"/>
      <c r="IQ5339" s="2"/>
      <c r="IR5339" s="2"/>
      <c r="IS5339" s="2"/>
      <c r="IT5339" s="2"/>
      <c r="IU5339" s="2"/>
      <c r="IV5339" s="2"/>
    </row>
    <row r="5340" spans="1:256" s="51" customFormat="1">
      <c r="A5340" s="52"/>
      <c r="B5340" s="52">
        <v>0</v>
      </c>
      <c r="C5340" s="53"/>
      <c r="D5340" s="106">
        <v>2030</v>
      </c>
      <c r="E5340" s="141">
        <v>0</v>
      </c>
      <c r="F5340" s="141">
        <v>0</v>
      </c>
      <c r="G5340" s="141">
        <v>0</v>
      </c>
      <c r="H5340" s="141">
        <v>0</v>
      </c>
      <c r="I5340" s="141">
        <v>0</v>
      </c>
      <c r="J5340" s="141">
        <v>0</v>
      </c>
      <c r="K5340" s="141">
        <v>0</v>
      </c>
      <c r="L5340" s="141">
        <v>0</v>
      </c>
      <c r="M5340" s="141">
        <v>0</v>
      </c>
      <c r="N5340" s="45">
        <v>0</v>
      </c>
      <c r="O5340" s="2"/>
      <c r="P5340" s="139">
        <v>0</v>
      </c>
      <c r="AI5340" s="2"/>
      <c r="AJ5340" s="2"/>
      <c r="AK5340" s="2"/>
      <c r="AL5340" s="2"/>
      <c r="AM5340" s="2"/>
      <c r="AN5340" s="2"/>
      <c r="AO5340" s="2"/>
      <c r="AP5340" s="2"/>
      <c r="AQ5340" s="2"/>
      <c r="AR5340" s="2"/>
      <c r="AS5340" s="2"/>
      <c r="AT5340" s="2"/>
      <c r="AU5340" s="2"/>
      <c r="AV5340" s="2"/>
      <c r="AW5340" s="2"/>
      <c r="AX5340" s="2"/>
      <c r="AY5340" s="2"/>
      <c r="AZ5340" s="2"/>
      <c r="BA5340" s="2"/>
      <c r="BB5340" s="2"/>
      <c r="BC5340" s="2"/>
      <c r="BD5340" s="2"/>
      <c r="BE5340" s="2"/>
      <c r="BF5340" s="2"/>
      <c r="BG5340" s="2"/>
      <c r="BH5340" s="2"/>
      <c r="BI5340" s="2"/>
      <c r="BJ5340" s="2"/>
      <c r="BK5340" s="2"/>
      <c r="BL5340" s="2"/>
      <c r="BM5340" s="2"/>
      <c r="BN5340" s="2"/>
      <c r="BO5340" s="2"/>
      <c r="BP5340" s="2"/>
      <c r="BQ5340" s="2"/>
      <c r="BR5340" s="2"/>
      <c r="BS5340" s="2"/>
      <c r="BT5340" s="2"/>
      <c r="BU5340" s="2"/>
      <c r="BV5340" s="2"/>
      <c r="BW5340" s="2"/>
      <c r="BX5340" s="2"/>
      <c r="BY5340" s="2"/>
      <c r="BZ5340" s="2"/>
      <c r="CA5340" s="2"/>
      <c r="CB5340" s="2"/>
      <c r="CC5340" s="2"/>
      <c r="CD5340" s="2"/>
      <c r="CE5340" s="2"/>
      <c r="CF5340" s="2"/>
      <c r="CG5340" s="2"/>
      <c r="CH5340" s="2"/>
      <c r="CI5340" s="2"/>
      <c r="CJ5340" s="2"/>
      <c r="CK5340" s="2"/>
      <c r="CL5340" s="2"/>
      <c r="CM5340" s="2"/>
      <c r="CN5340" s="2"/>
      <c r="CO5340" s="2"/>
      <c r="CP5340" s="2"/>
      <c r="CQ5340" s="2"/>
      <c r="CR5340" s="2"/>
      <c r="CS5340" s="2"/>
      <c r="CT5340" s="2"/>
      <c r="CU5340" s="2"/>
      <c r="CV5340" s="2"/>
      <c r="CW5340" s="2"/>
      <c r="CX5340" s="2"/>
      <c r="CY5340" s="2"/>
      <c r="CZ5340" s="2"/>
      <c r="DA5340" s="2"/>
      <c r="DB5340" s="2"/>
      <c r="DC5340" s="2"/>
      <c r="DD5340" s="2"/>
      <c r="DE5340" s="2"/>
      <c r="DF5340" s="2"/>
      <c r="DG5340" s="2"/>
      <c r="DH5340" s="2"/>
      <c r="DI5340" s="2"/>
      <c r="DJ5340" s="2"/>
      <c r="DK5340" s="2"/>
      <c r="DL5340" s="2"/>
      <c r="DM5340" s="2"/>
      <c r="DN5340" s="2"/>
      <c r="DO5340" s="2"/>
      <c r="DP5340" s="2"/>
      <c r="DQ5340" s="2"/>
      <c r="DR5340" s="2"/>
      <c r="DS5340" s="2"/>
      <c r="DT5340" s="2"/>
      <c r="DU5340" s="2"/>
      <c r="DV5340" s="2"/>
      <c r="DW5340" s="2"/>
      <c r="DX5340" s="2"/>
      <c r="DY5340" s="2"/>
      <c r="DZ5340" s="2"/>
      <c r="EA5340" s="2"/>
      <c r="EB5340" s="2"/>
      <c r="EC5340" s="2"/>
      <c r="ED5340" s="2"/>
      <c r="EE5340" s="2"/>
      <c r="EF5340" s="2"/>
      <c r="EG5340" s="2"/>
      <c r="EH5340" s="2"/>
      <c r="EI5340" s="2"/>
      <c r="EJ5340" s="2"/>
      <c r="EK5340" s="2"/>
      <c r="EL5340" s="2"/>
      <c r="EM5340" s="2"/>
      <c r="EN5340" s="2"/>
      <c r="EO5340" s="2"/>
      <c r="EP5340" s="2"/>
      <c r="EQ5340" s="2"/>
      <c r="ER5340" s="2"/>
      <c r="ES5340" s="2"/>
      <c r="ET5340" s="2"/>
      <c r="EU5340" s="2"/>
      <c r="EV5340" s="2"/>
      <c r="EW5340" s="2"/>
      <c r="EX5340" s="2"/>
      <c r="EY5340" s="2"/>
      <c r="EZ5340" s="2"/>
      <c r="FA5340" s="2"/>
      <c r="FB5340" s="2"/>
      <c r="FC5340" s="2"/>
      <c r="FD5340" s="2"/>
      <c r="FE5340" s="2"/>
      <c r="FF5340" s="2"/>
      <c r="FG5340" s="2"/>
      <c r="FH5340" s="2"/>
      <c r="FI5340" s="2"/>
      <c r="FJ5340" s="2"/>
      <c r="FK5340" s="2"/>
      <c r="FL5340" s="2"/>
      <c r="FM5340" s="2"/>
      <c r="FN5340" s="2"/>
      <c r="FO5340" s="2"/>
      <c r="FP5340" s="2"/>
      <c r="FQ5340" s="2"/>
      <c r="FR5340" s="2"/>
      <c r="FS5340" s="2"/>
      <c r="FT5340" s="2"/>
      <c r="FU5340" s="2"/>
      <c r="FV5340" s="2"/>
      <c r="FW5340" s="2"/>
      <c r="FX5340" s="2"/>
      <c r="FY5340" s="2"/>
      <c r="FZ5340" s="2"/>
      <c r="GA5340" s="2"/>
      <c r="GB5340" s="2"/>
      <c r="GC5340" s="2"/>
      <c r="GD5340" s="2"/>
      <c r="GE5340" s="2"/>
      <c r="GF5340" s="2"/>
      <c r="GG5340" s="2"/>
      <c r="GH5340" s="2"/>
      <c r="GI5340" s="2"/>
      <c r="GJ5340" s="2"/>
      <c r="GK5340" s="2"/>
      <c r="GL5340" s="2"/>
      <c r="GM5340" s="2"/>
      <c r="GN5340" s="2"/>
      <c r="GO5340" s="2"/>
      <c r="GP5340" s="2"/>
      <c r="GQ5340" s="2"/>
      <c r="GR5340" s="2"/>
      <c r="GS5340" s="2"/>
      <c r="GT5340" s="2"/>
      <c r="GU5340" s="2"/>
      <c r="GV5340" s="2"/>
      <c r="GW5340" s="2"/>
      <c r="GX5340" s="2"/>
      <c r="GY5340" s="2"/>
      <c r="GZ5340" s="2"/>
      <c r="HA5340" s="2"/>
      <c r="HB5340" s="2"/>
      <c r="HC5340" s="2"/>
      <c r="HD5340" s="2"/>
      <c r="HE5340" s="2"/>
      <c r="HF5340" s="2"/>
      <c r="HG5340" s="2"/>
      <c r="HH5340" s="2"/>
      <c r="HI5340" s="2"/>
      <c r="HJ5340" s="2"/>
      <c r="HK5340" s="2"/>
      <c r="HL5340" s="2"/>
      <c r="HM5340" s="2"/>
      <c r="HN5340" s="2"/>
      <c r="HO5340" s="2"/>
      <c r="HP5340" s="2"/>
      <c r="HQ5340" s="2"/>
      <c r="HR5340" s="2"/>
      <c r="HS5340" s="2"/>
      <c r="HT5340" s="2"/>
      <c r="HU5340" s="2"/>
      <c r="HV5340" s="2"/>
      <c r="HW5340" s="2"/>
      <c r="HX5340" s="2"/>
      <c r="HY5340" s="2"/>
      <c r="HZ5340" s="2"/>
      <c r="IA5340" s="2"/>
      <c r="IB5340" s="2"/>
      <c r="IC5340" s="2"/>
      <c r="ID5340" s="2"/>
      <c r="IE5340" s="2"/>
      <c r="IF5340" s="2"/>
      <c r="IG5340" s="2"/>
      <c r="IH5340" s="2"/>
      <c r="II5340" s="2"/>
      <c r="IJ5340" s="2"/>
      <c r="IK5340" s="2"/>
      <c r="IL5340" s="2"/>
      <c r="IM5340" s="2"/>
      <c r="IN5340" s="2"/>
      <c r="IO5340" s="2"/>
      <c r="IP5340" s="2"/>
      <c r="IQ5340" s="2"/>
      <c r="IR5340" s="2"/>
      <c r="IS5340" s="2"/>
      <c r="IT5340" s="2"/>
      <c r="IU5340" s="2"/>
      <c r="IV5340" s="2"/>
    </row>
  </sheetData>
  <pageMargins left="0.75" right="0.75" top="1" bottom="1" header="0.5" footer="0.5"/>
  <pageSetup orientation="portrait" r:id="rId1"/>
  <headerFooter alignWithMargins="0"/>
</worksheet>
</file>

<file path=xl/worksheets/sheet12.xml><?xml version="1.0" encoding="utf-8"?>
<worksheet xmlns="http://schemas.openxmlformats.org/spreadsheetml/2006/main" xmlns:r="http://schemas.openxmlformats.org/officeDocument/2006/relationships">
  <sheetPr codeName="Sheet8"/>
  <dimension ref="A1:IV5340"/>
  <sheetViews>
    <sheetView zoomScale="40" zoomScaleNormal="40" workbookViewId="0">
      <selection sqref="A1:XFD1048576"/>
    </sheetView>
  </sheetViews>
  <sheetFormatPr defaultColWidth="8.75" defaultRowHeight="15"/>
  <cols>
    <col min="1" max="1" width="8.75" style="52" bestFit="1" customWidth="1"/>
    <col min="2" max="2" width="9.125" style="52" customWidth="1"/>
    <col min="3" max="3" width="4.75" style="53" customWidth="1"/>
    <col min="4" max="4" width="31" style="2" bestFit="1" customWidth="1"/>
    <col min="5" max="5" width="17.625" style="2" customWidth="1"/>
    <col min="6" max="6" width="21.25" style="2" customWidth="1"/>
    <col min="7" max="7" width="26.875" style="2" customWidth="1"/>
    <col min="8" max="8" width="26.125" style="51" customWidth="1"/>
    <col min="9" max="9" width="17.25" style="51" customWidth="1"/>
    <col min="10" max="10" width="20.25" style="51" customWidth="1"/>
    <col min="11" max="11" width="19.75" style="51" customWidth="1"/>
    <col min="12" max="12" width="20.875" style="51" bestFit="1" customWidth="1"/>
    <col min="13" max="13" width="14.125" style="51" bestFit="1" customWidth="1"/>
    <col min="14" max="14" width="13.125" style="51" bestFit="1" customWidth="1"/>
    <col min="15" max="15" width="11.75" style="51" bestFit="1" customWidth="1"/>
    <col min="16" max="17" width="13.375" style="51" bestFit="1" customWidth="1"/>
    <col min="18" max="18" width="19.625" style="51" bestFit="1" customWidth="1"/>
    <col min="19" max="19" width="18.25" style="51" bestFit="1" customWidth="1"/>
    <col min="20" max="20" width="16.75" style="51" bestFit="1" customWidth="1"/>
    <col min="21" max="21" width="17.375" style="51" bestFit="1" customWidth="1"/>
    <col min="22" max="22" width="12.75" style="51" bestFit="1" customWidth="1"/>
    <col min="23" max="23" width="14.25" style="51" bestFit="1" customWidth="1"/>
    <col min="24" max="24" width="15" style="51" bestFit="1" customWidth="1"/>
    <col min="25" max="25" width="19.375" style="51" bestFit="1" customWidth="1"/>
    <col min="26" max="26" width="16.25" style="51" bestFit="1" customWidth="1"/>
    <col min="27" max="27" width="15" style="51" bestFit="1" customWidth="1"/>
    <col min="28" max="28" width="18.625" style="51" bestFit="1" customWidth="1"/>
    <col min="29" max="29" width="19.25" style="51" bestFit="1" customWidth="1"/>
    <col min="30" max="30" width="13.375" style="51" bestFit="1" customWidth="1"/>
    <col min="31" max="31" width="24.625" style="51" bestFit="1" customWidth="1"/>
    <col min="32" max="32" width="16.25" style="51" bestFit="1" customWidth="1"/>
    <col min="33" max="33" width="12.625" style="51" bestFit="1" customWidth="1"/>
    <col min="34" max="34" width="13.875" style="51" customWidth="1"/>
    <col min="35" max="35" width="12.25" style="2" customWidth="1"/>
    <col min="36" max="16384" width="8.75" style="2"/>
  </cols>
  <sheetData>
    <row r="1" spans="1:14" ht="15.75">
      <c r="A1" s="48" t="s">
        <v>35</v>
      </c>
      <c r="B1" s="49">
        <v>0</v>
      </c>
      <c r="C1" s="50"/>
      <c r="G1" s="51"/>
    </row>
    <row r="2" spans="1:14" ht="30">
      <c r="D2" s="172" t="s">
        <v>198</v>
      </c>
      <c r="H2" s="2"/>
      <c r="I2" s="2"/>
      <c r="J2" s="2"/>
      <c r="K2" s="2"/>
    </row>
    <row r="3" spans="1:14" ht="15.75">
      <c r="D3" s="151" t="s">
        <v>190</v>
      </c>
      <c r="E3" s="51"/>
      <c r="F3" s="51"/>
      <c r="G3" s="51"/>
    </row>
    <row r="4" spans="1:14" ht="15.75">
      <c r="D4" s="151" t="s">
        <v>191</v>
      </c>
      <c r="E4" s="51"/>
      <c r="F4" s="51"/>
      <c r="G4" s="51"/>
    </row>
    <row r="5" spans="1:14">
      <c r="D5" s="51"/>
      <c r="E5" s="51"/>
      <c r="F5" s="51"/>
      <c r="G5" s="51"/>
    </row>
    <row r="6" spans="1:14">
      <c r="D6" s="51"/>
      <c r="E6" s="51"/>
      <c r="F6" s="51"/>
      <c r="G6" s="51"/>
    </row>
    <row r="7" spans="1:14" ht="20.25">
      <c r="D7" s="91" t="s">
        <v>192</v>
      </c>
      <c r="H7" s="2"/>
      <c r="I7" s="2"/>
      <c r="J7" s="2"/>
      <c r="K7" s="2"/>
      <c r="L7" s="2"/>
      <c r="M7" s="2"/>
      <c r="N7" s="2"/>
    </row>
    <row r="8" spans="1:14" ht="15.75">
      <c r="D8" s="86" t="s">
        <v>157</v>
      </c>
      <c r="E8" s="98" t="s">
        <v>96</v>
      </c>
      <c r="F8" s="98" t="s">
        <v>95</v>
      </c>
      <c r="G8" s="98" t="s">
        <v>187</v>
      </c>
      <c r="H8" s="98" t="s">
        <v>188</v>
      </c>
      <c r="I8" s="98" t="s">
        <v>76</v>
      </c>
      <c r="J8" s="98" t="s">
        <v>43</v>
      </c>
      <c r="K8" s="98" t="s">
        <v>82</v>
      </c>
      <c r="L8" s="98" t="s">
        <v>81</v>
      </c>
      <c r="M8" s="98" t="s">
        <v>97</v>
      </c>
      <c r="N8" s="145" t="s">
        <v>74</v>
      </c>
    </row>
    <row r="9" spans="1:14">
      <c r="D9" s="100">
        <v>1989</v>
      </c>
      <c r="E9" s="192"/>
      <c r="F9" s="186"/>
      <c r="G9" s="186"/>
      <c r="H9" s="186"/>
      <c r="I9" s="186"/>
      <c r="J9" s="186"/>
      <c r="K9" s="186"/>
      <c r="L9" s="186"/>
      <c r="M9" s="193"/>
      <c r="N9" s="193"/>
    </row>
    <row r="10" spans="1:14">
      <c r="D10" s="100">
        <v>1990</v>
      </c>
      <c r="E10" s="173">
        <v>1165860.3529884717</v>
      </c>
      <c r="F10" s="139">
        <v>560914.84701132192</v>
      </c>
      <c r="G10" s="139">
        <v>164262.19999999998</v>
      </c>
      <c r="H10" s="139">
        <v>248540.9</v>
      </c>
      <c r="I10" s="139">
        <v>82255.8</v>
      </c>
      <c r="J10" s="139">
        <v>116411.6</v>
      </c>
      <c r="K10" s="139">
        <v>49123.947011378157</v>
      </c>
      <c r="L10" s="139">
        <v>102121.35298772808</v>
      </c>
      <c r="M10" s="140">
        <v>0</v>
      </c>
      <c r="N10" s="140">
        <v>2489490.9999988996</v>
      </c>
    </row>
    <row r="11" spans="1:14">
      <c r="D11" s="100">
        <v>1991</v>
      </c>
      <c r="E11" s="173">
        <v>1184765.3582925422</v>
      </c>
      <c r="F11" s="139">
        <v>465774.54170745803</v>
      </c>
      <c r="G11" s="139">
        <v>137514.29999999999</v>
      </c>
      <c r="H11" s="139">
        <v>205829.80000000002</v>
      </c>
      <c r="I11" s="139">
        <v>82729.000000000015</v>
      </c>
      <c r="J11" s="139">
        <v>96377.39999999998</v>
      </c>
      <c r="K11" s="139">
        <v>15414.141707457973</v>
      </c>
      <c r="L11" s="139">
        <v>66973.058292542017</v>
      </c>
      <c r="M11" s="140">
        <v>0</v>
      </c>
      <c r="N11" s="140">
        <v>2255377.6000000006</v>
      </c>
    </row>
    <row r="12" spans="1:14">
      <c r="D12" s="100">
        <v>1992</v>
      </c>
      <c r="E12" s="173">
        <v>890047.08642282267</v>
      </c>
      <c r="F12" s="139">
        <v>520056.91357717733</v>
      </c>
      <c r="G12" s="139">
        <v>0</v>
      </c>
      <c r="H12" s="139">
        <v>133229.90000000002</v>
      </c>
      <c r="I12" s="139">
        <v>112592.20000000001</v>
      </c>
      <c r="J12" s="139">
        <v>33983.300000000003</v>
      </c>
      <c r="K12" s="139">
        <v>84695.213577177405</v>
      </c>
      <c r="L12" s="139">
        <v>131564.68642282259</v>
      </c>
      <c r="M12" s="140">
        <v>0</v>
      </c>
      <c r="N12" s="140">
        <v>1906169.2999999998</v>
      </c>
    </row>
    <row r="13" spans="1:14">
      <c r="D13" s="100">
        <v>1993</v>
      </c>
      <c r="E13" s="173">
        <v>1022634.4675576411</v>
      </c>
      <c r="F13" s="139">
        <v>443596.63244235882</v>
      </c>
      <c r="G13" s="139">
        <v>449.20000000000005</v>
      </c>
      <c r="H13" s="139">
        <v>57536.6</v>
      </c>
      <c r="I13" s="139">
        <v>99104.499999999985</v>
      </c>
      <c r="J13" s="139">
        <v>19035.800000000003</v>
      </c>
      <c r="K13" s="139">
        <v>132161.43244235887</v>
      </c>
      <c r="L13" s="139">
        <v>125854.76755764116</v>
      </c>
      <c r="M13" s="140">
        <v>0</v>
      </c>
      <c r="N13" s="140">
        <v>1900373.4000000001</v>
      </c>
    </row>
    <row r="14" spans="1:14">
      <c r="D14" s="100">
        <v>1994</v>
      </c>
      <c r="E14" s="173">
        <v>1061398.3623724533</v>
      </c>
      <c r="F14" s="139">
        <v>428125.23762754659</v>
      </c>
      <c r="G14" s="139">
        <v>11469.3</v>
      </c>
      <c r="H14" s="139">
        <v>6082</v>
      </c>
      <c r="I14" s="139">
        <v>24885.799999999996</v>
      </c>
      <c r="J14" s="139">
        <v>10941.6</v>
      </c>
      <c r="K14" s="139">
        <v>188223.23762754656</v>
      </c>
      <c r="L14" s="139">
        <v>177029.56237245342</v>
      </c>
      <c r="M14" s="140">
        <v>0</v>
      </c>
      <c r="N14" s="140">
        <v>1908155.1</v>
      </c>
    </row>
    <row r="15" spans="1:14">
      <c r="D15" s="100">
        <v>1995</v>
      </c>
      <c r="E15" s="173">
        <v>998782.65553874488</v>
      </c>
      <c r="F15" s="139">
        <v>410224.34446125518</v>
      </c>
      <c r="G15" s="139">
        <v>0</v>
      </c>
      <c r="H15" s="139">
        <v>0</v>
      </c>
      <c r="I15" s="139">
        <v>67795.199999999997</v>
      </c>
      <c r="J15" s="139">
        <v>16913.499999999996</v>
      </c>
      <c r="K15" s="139">
        <v>46517.04446125518</v>
      </c>
      <c r="L15" s="139">
        <v>29528.155538744824</v>
      </c>
      <c r="M15" s="140">
        <v>0</v>
      </c>
      <c r="N15" s="140">
        <v>1569760.9</v>
      </c>
    </row>
    <row r="16" spans="1:14">
      <c r="D16" s="100">
        <v>1996</v>
      </c>
      <c r="E16" s="173">
        <v>1064334.6337473071</v>
      </c>
      <c r="F16" s="139">
        <v>295363.66625269299</v>
      </c>
      <c r="G16" s="139">
        <v>19704.2</v>
      </c>
      <c r="H16" s="139">
        <v>30295.8</v>
      </c>
      <c r="I16" s="139">
        <v>89496.5</v>
      </c>
      <c r="J16" s="139">
        <v>19493.5</v>
      </c>
      <c r="K16" s="139">
        <v>43406.266252692963</v>
      </c>
      <c r="L16" s="139">
        <v>43344.933747307034</v>
      </c>
      <c r="M16" s="140">
        <v>0</v>
      </c>
      <c r="N16" s="140">
        <v>1605439.5</v>
      </c>
    </row>
    <row r="17" spans="4:14">
      <c r="D17" s="100">
        <v>1997</v>
      </c>
      <c r="E17" s="173">
        <v>1124883.3999999999</v>
      </c>
      <c r="F17" s="139">
        <v>363997.20000000007</v>
      </c>
      <c r="G17" s="139">
        <v>2174</v>
      </c>
      <c r="H17" s="139">
        <v>16553.3</v>
      </c>
      <c r="I17" s="139">
        <v>89295.1</v>
      </c>
      <c r="J17" s="139">
        <v>23913.3</v>
      </c>
      <c r="K17" s="139">
        <v>40716.100000000006</v>
      </c>
      <c r="L17" s="139">
        <v>65351.099999999991</v>
      </c>
      <c r="M17" s="140">
        <v>0</v>
      </c>
      <c r="N17" s="140">
        <v>1726883.5000000005</v>
      </c>
    </row>
    <row r="18" spans="4:14">
      <c r="D18" s="100">
        <v>1998</v>
      </c>
      <c r="E18" s="173">
        <v>966965.9</v>
      </c>
      <c r="F18" s="139">
        <v>371254.60000000003</v>
      </c>
      <c r="G18" s="139">
        <v>0</v>
      </c>
      <c r="H18" s="139">
        <v>16305.5</v>
      </c>
      <c r="I18" s="139">
        <v>69791.8</v>
      </c>
      <c r="J18" s="139">
        <v>13560.9</v>
      </c>
      <c r="K18" s="139">
        <v>18891.099999999999</v>
      </c>
      <c r="L18" s="139">
        <v>60510.899999999994</v>
      </c>
      <c r="M18" s="140">
        <v>0</v>
      </c>
      <c r="N18" s="140">
        <v>1517280.7</v>
      </c>
    </row>
    <row r="19" spans="4:14">
      <c r="D19" s="100">
        <v>1999</v>
      </c>
      <c r="E19" s="173">
        <v>1016275</v>
      </c>
      <c r="F19" s="139">
        <v>341319</v>
      </c>
      <c r="G19" s="139">
        <v>0</v>
      </c>
      <c r="H19" s="139">
        <v>15255.5</v>
      </c>
      <c r="I19" s="139">
        <v>92233</v>
      </c>
      <c r="J19" s="139">
        <v>14094.200000000004</v>
      </c>
      <c r="K19" s="139">
        <v>17604.599999999999</v>
      </c>
      <c r="L19" s="139">
        <v>37618.5</v>
      </c>
      <c r="M19" s="140">
        <v>0</v>
      </c>
      <c r="N19" s="140">
        <v>1534399.8</v>
      </c>
    </row>
    <row r="20" spans="4:14">
      <c r="D20" s="100">
        <v>2000</v>
      </c>
      <c r="E20" s="173">
        <v>1154152.7000000002</v>
      </c>
      <c r="F20" s="139">
        <v>602766.70000000007</v>
      </c>
      <c r="G20" s="139">
        <v>417.20000000000005</v>
      </c>
      <c r="H20" s="139">
        <v>16770.300000000003</v>
      </c>
      <c r="I20" s="139">
        <v>117311.4</v>
      </c>
      <c r="J20" s="139">
        <v>25135.5</v>
      </c>
      <c r="K20" s="139">
        <v>42654.5</v>
      </c>
      <c r="L20" s="139">
        <v>116978.4</v>
      </c>
      <c r="M20" s="140">
        <v>0</v>
      </c>
      <c r="N20" s="140">
        <v>2076186.7000000002</v>
      </c>
    </row>
    <row r="21" spans="4:14">
      <c r="D21" s="100">
        <v>2001</v>
      </c>
      <c r="E21" s="173">
        <v>1147109.9000000001</v>
      </c>
      <c r="F21" s="139">
        <v>678950.79999999993</v>
      </c>
      <c r="G21" s="139">
        <v>17911</v>
      </c>
      <c r="H21" s="139">
        <v>29060.1</v>
      </c>
      <c r="I21" s="139">
        <v>101520.79999999999</v>
      </c>
      <c r="J21" s="139">
        <v>23330.9</v>
      </c>
      <c r="K21" s="139">
        <v>30389.7</v>
      </c>
      <c r="L21" s="139">
        <v>136999.79999999999</v>
      </c>
      <c r="M21" s="140">
        <v>0</v>
      </c>
      <c r="N21" s="140">
        <v>2165273</v>
      </c>
    </row>
    <row r="22" spans="4:14">
      <c r="D22" s="100">
        <v>2002</v>
      </c>
      <c r="E22" s="173">
        <v>1237476</v>
      </c>
      <c r="F22" s="139">
        <v>761401.20000000007</v>
      </c>
      <c r="G22" s="139">
        <v>7909.4</v>
      </c>
      <c r="H22" s="139">
        <v>19738</v>
      </c>
      <c r="I22" s="139">
        <v>113458.59999999999</v>
      </c>
      <c r="J22" s="139">
        <v>33803.700000000004</v>
      </c>
      <c r="K22" s="139">
        <v>38136.600000000006</v>
      </c>
      <c r="L22" s="139">
        <v>114375.40000000001</v>
      </c>
      <c r="M22" s="140">
        <v>0</v>
      </c>
      <c r="N22" s="140">
        <v>2326298.9000000004</v>
      </c>
    </row>
    <row r="23" spans="4:14">
      <c r="D23" s="100">
        <v>2003</v>
      </c>
      <c r="E23" s="173">
        <v>1204911.7</v>
      </c>
      <c r="F23" s="139">
        <v>746343.6</v>
      </c>
      <c r="G23" s="139">
        <v>32813.599999999999</v>
      </c>
      <c r="H23" s="139">
        <v>8428</v>
      </c>
      <c r="I23" s="139">
        <v>101824.2</v>
      </c>
      <c r="J23" s="139">
        <v>30523.1</v>
      </c>
      <c r="K23" s="139">
        <v>30235.600000000002</v>
      </c>
      <c r="L23" s="139">
        <v>115812.90000000002</v>
      </c>
      <c r="M23" s="140">
        <v>0</v>
      </c>
      <c r="N23" s="140">
        <v>2270892.6999999997</v>
      </c>
    </row>
    <row r="24" spans="4:14">
      <c r="D24" s="100">
        <v>2004</v>
      </c>
      <c r="E24" s="173">
        <v>1309711.2000000002</v>
      </c>
      <c r="F24" s="139">
        <v>750071.90000000014</v>
      </c>
      <c r="G24" s="139">
        <v>49646.6</v>
      </c>
      <c r="H24" s="139">
        <v>11792.6</v>
      </c>
      <c r="I24" s="139">
        <v>119757.50000000001</v>
      </c>
      <c r="J24" s="139">
        <v>29910.200000000004</v>
      </c>
      <c r="K24" s="139">
        <v>60107.1</v>
      </c>
      <c r="L24" s="139">
        <v>88829.5</v>
      </c>
      <c r="M24" s="140">
        <v>20000.000000000004</v>
      </c>
      <c r="N24" s="140">
        <v>2439826.6000000006</v>
      </c>
    </row>
    <row r="25" spans="4:14">
      <c r="D25" s="100">
        <v>2005</v>
      </c>
      <c r="E25" s="173">
        <v>1179705.4000000001</v>
      </c>
      <c r="F25" s="139">
        <v>544944</v>
      </c>
      <c r="G25" s="139">
        <v>0</v>
      </c>
      <c r="H25" s="139">
        <v>65012.3</v>
      </c>
      <c r="I25" s="139">
        <v>85451</v>
      </c>
      <c r="J25" s="139">
        <v>18675.5</v>
      </c>
      <c r="K25" s="139">
        <v>82377.100000000006</v>
      </c>
      <c r="L25" s="139">
        <v>87760.3</v>
      </c>
      <c r="M25" s="140">
        <v>25000</v>
      </c>
      <c r="N25" s="140">
        <v>2088925.6000000003</v>
      </c>
    </row>
    <row r="26" spans="4:14">
      <c r="D26" s="100">
        <v>2006</v>
      </c>
      <c r="E26" s="173">
        <v>1185823.8999999999</v>
      </c>
      <c r="F26" s="139">
        <v>478169.39999999997</v>
      </c>
      <c r="G26" s="139">
        <v>36000</v>
      </c>
      <c r="H26" s="139">
        <v>1660.4</v>
      </c>
      <c r="I26" s="139">
        <v>100724</v>
      </c>
      <c r="J26" s="139">
        <v>19033.600000000002</v>
      </c>
      <c r="K26" s="139">
        <v>79528.5</v>
      </c>
      <c r="L26" s="139">
        <v>179692.59999999998</v>
      </c>
      <c r="M26" s="140">
        <v>35000</v>
      </c>
      <c r="N26" s="140">
        <v>2115632.4</v>
      </c>
    </row>
    <row r="27" spans="4:14">
      <c r="D27" s="100">
        <v>2007</v>
      </c>
      <c r="E27" s="173">
        <v>1296371.7</v>
      </c>
      <c r="F27" s="139">
        <v>672282.79999999993</v>
      </c>
      <c r="G27" s="139">
        <v>0</v>
      </c>
      <c r="H27" s="139">
        <v>0</v>
      </c>
      <c r="I27" s="139">
        <v>117083.40000000001</v>
      </c>
      <c r="J27" s="139">
        <v>24458.3</v>
      </c>
      <c r="K27" s="139">
        <v>47801.5</v>
      </c>
      <c r="L27" s="139">
        <v>140912.59999999998</v>
      </c>
      <c r="M27" s="140">
        <v>56437.000000000007</v>
      </c>
      <c r="N27" s="140">
        <v>2355347.2999999998</v>
      </c>
    </row>
    <row r="28" spans="4:14">
      <c r="D28" s="100">
        <v>2008</v>
      </c>
      <c r="E28" s="173">
        <v>1218192.1000000001</v>
      </c>
      <c r="F28" s="139">
        <v>807616.99999999988</v>
      </c>
      <c r="G28" s="139">
        <v>0</v>
      </c>
      <c r="H28" s="139">
        <v>50202.8</v>
      </c>
      <c r="I28" s="139">
        <v>89630.299999999988</v>
      </c>
      <c r="J28" s="139">
        <v>24121.200000000001</v>
      </c>
      <c r="K28" s="139">
        <v>0</v>
      </c>
      <c r="L28" s="139">
        <v>0</v>
      </c>
      <c r="M28" s="140">
        <v>73124.900000000009</v>
      </c>
      <c r="N28" s="140">
        <v>2262888.3000000003</v>
      </c>
    </row>
    <row r="29" spans="4:14">
      <c r="D29" s="100">
        <v>2009</v>
      </c>
      <c r="E29" s="173">
        <v>1108596</v>
      </c>
      <c r="F29" s="139">
        <v>848092.3</v>
      </c>
      <c r="G29" s="139">
        <v>0</v>
      </c>
      <c r="H29" s="139">
        <v>13388.1</v>
      </c>
      <c r="I29" s="139">
        <v>55815.100000000006</v>
      </c>
      <c r="J29" s="139">
        <v>16353.300000000001</v>
      </c>
      <c r="K29" s="139">
        <v>0</v>
      </c>
      <c r="L29" s="139">
        <v>-0.1</v>
      </c>
      <c r="M29" s="140">
        <v>114244.1</v>
      </c>
      <c r="N29" s="140">
        <v>2156488.8000000003</v>
      </c>
    </row>
    <row r="30" spans="4:14">
      <c r="D30" s="100">
        <v>2010</v>
      </c>
      <c r="E30" s="173">
        <v>971024.4</v>
      </c>
      <c r="F30" s="139">
        <v>609233.9</v>
      </c>
      <c r="G30" s="139">
        <v>0</v>
      </c>
      <c r="H30" s="139">
        <v>0</v>
      </c>
      <c r="I30" s="139">
        <v>27179.000000000004</v>
      </c>
      <c r="J30" s="139">
        <v>6372.3</v>
      </c>
      <c r="K30" s="139">
        <v>0</v>
      </c>
      <c r="L30" s="139">
        <v>0</v>
      </c>
      <c r="M30" s="140">
        <v>144626</v>
      </c>
      <c r="N30" s="140">
        <v>1758435.6</v>
      </c>
    </row>
    <row r="31" spans="4:14">
      <c r="D31" s="100">
        <v>2011</v>
      </c>
      <c r="E31" s="173">
        <v>952678.70000000007</v>
      </c>
      <c r="F31" s="139">
        <v>422367.29999999993</v>
      </c>
      <c r="G31" s="139">
        <v>0</v>
      </c>
      <c r="H31" s="139">
        <v>0</v>
      </c>
      <c r="I31" s="139">
        <v>21291.599999999999</v>
      </c>
      <c r="J31" s="139">
        <v>5648.7</v>
      </c>
      <c r="K31" s="139">
        <v>14214.8</v>
      </c>
      <c r="L31" s="139">
        <v>36156.200000000004</v>
      </c>
      <c r="M31" s="140">
        <v>156507</v>
      </c>
      <c r="N31" s="140">
        <v>1608864.3</v>
      </c>
    </row>
    <row r="32" spans="4:14">
      <c r="D32" s="100">
        <v>2012</v>
      </c>
      <c r="E32" s="173">
        <v>915446.60000000009</v>
      </c>
      <c r="F32" s="139">
        <v>430041.2</v>
      </c>
      <c r="G32" s="139">
        <v>0</v>
      </c>
      <c r="H32" s="139">
        <v>0</v>
      </c>
      <c r="I32" s="139">
        <v>23064.300000000003</v>
      </c>
      <c r="J32" s="139">
        <v>6136.8999999999987</v>
      </c>
      <c r="K32" s="139">
        <v>39065</v>
      </c>
      <c r="L32" s="139">
        <v>134024.20000000001</v>
      </c>
      <c r="M32" s="140">
        <v>156603.9</v>
      </c>
      <c r="N32" s="140">
        <v>1704382.0999999999</v>
      </c>
    </row>
    <row r="33" spans="4:14">
      <c r="D33" s="100">
        <v>2013</v>
      </c>
      <c r="E33" s="173">
        <v>985609.32899999991</v>
      </c>
      <c r="F33" s="139">
        <v>684176.78023863561</v>
      </c>
      <c r="G33" s="139">
        <v>0</v>
      </c>
      <c r="H33" s="139">
        <v>0</v>
      </c>
      <c r="I33" s="139">
        <v>15970.699999999999</v>
      </c>
      <c r="J33" s="139">
        <v>3482.7999999999997</v>
      </c>
      <c r="K33" s="139">
        <v>0</v>
      </c>
      <c r="L33" s="139">
        <v>0</v>
      </c>
      <c r="M33" s="140">
        <v>175162.39076136437</v>
      </c>
      <c r="N33" s="140">
        <v>1864402</v>
      </c>
    </row>
    <row r="34" spans="4:14">
      <c r="D34" s="100">
        <v>2014</v>
      </c>
      <c r="E34" s="173">
        <v>989891.27602593857</v>
      </c>
      <c r="F34" s="139">
        <v>673963.3705690403</v>
      </c>
      <c r="G34" s="139">
        <v>0</v>
      </c>
      <c r="H34" s="139">
        <v>0</v>
      </c>
      <c r="I34" s="139">
        <v>0</v>
      </c>
      <c r="J34" s="139">
        <v>0</v>
      </c>
      <c r="K34" s="139">
        <v>0</v>
      </c>
      <c r="L34" s="139">
        <v>0</v>
      </c>
      <c r="M34" s="140">
        <v>181560.97223863567</v>
      </c>
      <c r="N34" s="140">
        <v>1845415.6188336145</v>
      </c>
    </row>
    <row r="35" spans="4:14">
      <c r="D35" s="100">
        <v>2015</v>
      </c>
      <c r="E35" s="173">
        <v>967754.61442550109</v>
      </c>
      <c r="F35" s="139">
        <v>700361.04831955908</v>
      </c>
      <c r="G35" s="139">
        <v>0</v>
      </c>
      <c r="H35" s="139">
        <v>0</v>
      </c>
      <c r="I35" s="139">
        <v>0</v>
      </c>
      <c r="J35" s="139">
        <v>0</v>
      </c>
      <c r="K35" s="139">
        <v>0</v>
      </c>
      <c r="L35" s="139">
        <v>0</v>
      </c>
      <c r="M35" s="140">
        <v>181153.09000000003</v>
      </c>
      <c r="N35" s="140">
        <v>1849268.7527450603</v>
      </c>
    </row>
    <row r="36" spans="4:14">
      <c r="D36" s="100">
        <v>2016</v>
      </c>
      <c r="E36" s="173">
        <v>957316.67112212663</v>
      </c>
      <c r="F36" s="139">
        <v>718222.46512326319</v>
      </c>
      <c r="G36" s="139">
        <v>0</v>
      </c>
      <c r="H36" s="139">
        <v>0</v>
      </c>
      <c r="I36" s="139">
        <v>0</v>
      </c>
      <c r="J36" s="139">
        <v>0</v>
      </c>
      <c r="K36" s="139">
        <v>0</v>
      </c>
      <c r="L36" s="139">
        <v>0</v>
      </c>
      <c r="M36" s="140">
        <v>178939.26520810439</v>
      </c>
      <c r="N36" s="140">
        <v>1854478.4014534943</v>
      </c>
    </row>
    <row r="37" spans="4:14">
      <c r="D37" s="100">
        <v>2017</v>
      </c>
      <c r="E37" s="173">
        <v>915200.81150600011</v>
      </c>
      <c r="F37" s="139">
        <v>712061.9631908671</v>
      </c>
      <c r="G37" s="139">
        <v>0</v>
      </c>
      <c r="H37" s="139">
        <v>0</v>
      </c>
      <c r="I37" s="139">
        <v>0</v>
      </c>
      <c r="J37" s="139">
        <v>0</v>
      </c>
      <c r="K37" s="139">
        <v>0</v>
      </c>
      <c r="L37" s="139">
        <v>0</v>
      </c>
      <c r="M37" s="140">
        <v>192383.82946361485</v>
      </c>
      <c r="N37" s="140">
        <v>1819646.6041604821</v>
      </c>
    </row>
    <row r="38" spans="4:14">
      <c r="D38" s="100">
        <v>2018</v>
      </c>
      <c r="E38" s="173">
        <v>902026.49288559041</v>
      </c>
      <c r="F38" s="139">
        <v>681238.01706868317</v>
      </c>
      <c r="G38" s="139">
        <v>0</v>
      </c>
      <c r="H38" s="139">
        <v>0</v>
      </c>
      <c r="I38" s="139">
        <v>0</v>
      </c>
      <c r="J38" s="139">
        <v>0</v>
      </c>
      <c r="K38" s="139">
        <v>0</v>
      </c>
      <c r="L38" s="139">
        <v>0</v>
      </c>
      <c r="M38" s="140">
        <v>211400.72975970237</v>
      </c>
      <c r="N38" s="140">
        <v>1794665.2397139762</v>
      </c>
    </row>
    <row r="39" spans="4:14">
      <c r="D39" s="100">
        <v>2019</v>
      </c>
      <c r="E39" s="173">
        <v>894100.97233860241</v>
      </c>
      <c r="F39" s="139">
        <v>629398.50869556819</v>
      </c>
      <c r="G39" s="139">
        <v>0</v>
      </c>
      <c r="H39" s="139">
        <v>0</v>
      </c>
      <c r="I39" s="139">
        <v>0</v>
      </c>
      <c r="J39" s="139">
        <v>0</v>
      </c>
      <c r="K39" s="139">
        <v>0</v>
      </c>
      <c r="L39" s="139">
        <v>0</v>
      </c>
      <c r="M39" s="140">
        <v>241402.81810354014</v>
      </c>
      <c r="N39" s="140">
        <v>1764902.2991377108</v>
      </c>
    </row>
    <row r="40" spans="4:14">
      <c r="D40" s="100">
        <v>2020</v>
      </c>
      <c r="E40" s="173">
        <v>882432.54628132517</v>
      </c>
      <c r="F40" s="139">
        <v>563501.56137818587</v>
      </c>
      <c r="G40" s="139">
        <v>0</v>
      </c>
      <c r="H40" s="139">
        <v>0</v>
      </c>
      <c r="I40" s="139">
        <v>0</v>
      </c>
      <c r="J40" s="139">
        <v>0</v>
      </c>
      <c r="K40" s="139">
        <v>0</v>
      </c>
      <c r="L40" s="139">
        <v>0</v>
      </c>
      <c r="M40" s="140">
        <v>272546.66833386221</v>
      </c>
      <c r="N40" s="140">
        <v>1718480.7759933732</v>
      </c>
    </row>
    <row r="41" spans="4:14">
      <c r="D41" s="100">
        <v>2021</v>
      </c>
      <c r="E41" s="173">
        <v>874077.99872599985</v>
      </c>
      <c r="F41" s="139">
        <v>504428.60772752395</v>
      </c>
      <c r="G41" s="139">
        <v>0</v>
      </c>
      <c r="H41" s="139">
        <v>0</v>
      </c>
      <c r="I41" s="139">
        <v>0</v>
      </c>
      <c r="J41" s="139">
        <v>0</v>
      </c>
      <c r="K41" s="139">
        <v>0</v>
      </c>
      <c r="L41" s="139">
        <v>0</v>
      </c>
      <c r="M41" s="140">
        <v>295897.07783334341</v>
      </c>
      <c r="N41" s="140">
        <v>1674403.6842868673</v>
      </c>
    </row>
    <row r="42" spans="4:14">
      <c r="D42" s="100">
        <v>2022</v>
      </c>
      <c r="E42" s="173">
        <v>875109.34795522899</v>
      </c>
      <c r="F42" s="139">
        <v>503960.21414179279</v>
      </c>
      <c r="G42" s="139">
        <v>0</v>
      </c>
      <c r="H42" s="139">
        <v>0</v>
      </c>
      <c r="I42" s="139">
        <v>0</v>
      </c>
      <c r="J42" s="139">
        <v>0</v>
      </c>
      <c r="K42" s="139">
        <v>0</v>
      </c>
      <c r="L42" s="139">
        <v>0</v>
      </c>
      <c r="M42" s="140">
        <v>301548.57651321922</v>
      </c>
      <c r="N42" s="140">
        <v>1680618.138610241</v>
      </c>
    </row>
    <row r="43" spans="4:14">
      <c r="D43" s="100">
        <v>2023</v>
      </c>
      <c r="E43" s="173">
        <v>875945.53058065067</v>
      </c>
      <c r="F43" s="139">
        <v>512990.95618854946</v>
      </c>
      <c r="G43" s="139">
        <v>0</v>
      </c>
      <c r="H43" s="139">
        <v>0</v>
      </c>
      <c r="I43" s="139">
        <v>0</v>
      </c>
      <c r="J43" s="139">
        <v>0</v>
      </c>
      <c r="K43" s="139">
        <v>0</v>
      </c>
      <c r="L43" s="139">
        <v>0</v>
      </c>
      <c r="M43" s="140">
        <v>299049.23132260714</v>
      </c>
      <c r="N43" s="140">
        <v>1687985.7180918073</v>
      </c>
    </row>
    <row r="44" spans="4:14">
      <c r="D44" s="100">
        <v>2024</v>
      </c>
      <c r="E44" s="173">
        <v>876608.33151395177</v>
      </c>
      <c r="F44" s="139">
        <v>521309.68310691795</v>
      </c>
      <c r="G44" s="139">
        <v>0</v>
      </c>
      <c r="H44" s="139">
        <v>0</v>
      </c>
      <c r="I44" s="139">
        <v>0</v>
      </c>
      <c r="J44" s="139">
        <v>0</v>
      </c>
      <c r="K44" s="139">
        <v>0</v>
      </c>
      <c r="L44" s="139">
        <v>0</v>
      </c>
      <c r="M44" s="140">
        <v>297690.35691696155</v>
      </c>
      <c r="N44" s="140">
        <v>1695608.3715378311</v>
      </c>
    </row>
    <row r="45" spans="4:14">
      <c r="D45" s="100">
        <v>2025</v>
      </c>
      <c r="E45" s="173">
        <v>876239.96956742171</v>
      </c>
      <c r="F45" s="139">
        <v>524695.57321297145</v>
      </c>
      <c r="G45" s="139">
        <v>0</v>
      </c>
      <c r="H45" s="139">
        <v>0</v>
      </c>
      <c r="I45" s="139">
        <v>0</v>
      </c>
      <c r="J45" s="139">
        <v>0</v>
      </c>
      <c r="K45" s="139">
        <v>0</v>
      </c>
      <c r="L45" s="139">
        <v>0</v>
      </c>
      <c r="M45" s="140">
        <v>297690.55898731772</v>
      </c>
      <c r="N45" s="140">
        <v>1698626.1017677109</v>
      </c>
    </row>
    <row r="46" spans="4:14">
      <c r="D46" s="100">
        <v>2026</v>
      </c>
      <c r="E46" s="173">
        <v>876519.72991997609</v>
      </c>
      <c r="F46" s="139">
        <v>526604.68957159342</v>
      </c>
      <c r="G46" s="139">
        <v>0</v>
      </c>
      <c r="H46" s="139">
        <v>0</v>
      </c>
      <c r="I46" s="139">
        <v>0</v>
      </c>
      <c r="J46" s="139">
        <v>0</v>
      </c>
      <c r="K46" s="139">
        <v>0</v>
      </c>
      <c r="L46" s="139">
        <v>0</v>
      </c>
      <c r="M46" s="140">
        <v>297694.08399650286</v>
      </c>
      <c r="N46" s="140">
        <v>1700818.5034880724</v>
      </c>
    </row>
    <row r="47" spans="4:14">
      <c r="D47" s="100">
        <v>2027</v>
      </c>
      <c r="E47" s="173">
        <v>879429.71188448218</v>
      </c>
      <c r="F47" s="139">
        <v>534418.71224310168</v>
      </c>
      <c r="G47" s="139">
        <v>0</v>
      </c>
      <c r="H47" s="139">
        <v>0</v>
      </c>
      <c r="I47" s="139">
        <v>0</v>
      </c>
      <c r="J47" s="139">
        <v>0</v>
      </c>
      <c r="K47" s="139">
        <v>0</v>
      </c>
      <c r="L47" s="139">
        <v>0</v>
      </c>
      <c r="M47" s="140">
        <v>297694.16653157311</v>
      </c>
      <c r="N47" s="140">
        <v>1711542.5906591569</v>
      </c>
    </row>
    <row r="48" spans="4:14">
      <c r="D48" s="100">
        <v>2028</v>
      </c>
      <c r="E48" s="173">
        <v>882350.95133787952</v>
      </c>
      <c r="F48" s="139">
        <v>542139.2768857039</v>
      </c>
      <c r="G48" s="139">
        <v>0</v>
      </c>
      <c r="H48" s="139">
        <v>0</v>
      </c>
      <c r="I48" s="139">
        <v>0</v>
      </c>
      <c r="J48" s="139">
        <v>0</v>
      </c>
      <c r="K48" s="139">
        <v>0</v>
      </c>
      <c r="L48" s="139">
        <v>0</v>
      </c>
      <c r="M48" s="140">
        <v>297694.24036846461</v>
      </c>
      <c r="N48" s="140">
        <v>1722184.4685920482</v>
      </c>
    </row>
    <row r="49" spans="4:34">
      <c r="D49" s="100">
        <v>2029</v>
      </c>
      <c r="E49" s="173">
        <v>885300.84226980712</v>
      </c>
      <c r="F49" s="139">
        <v>549742.86698560778</v>
      </c>
      <c r="G49" s="139">
        <v>0</v>
      </c>
      <c r="H49" s="139">
        <v>0</v>
      </c>
      <c r="I49" s="139">
        <v>0</v>
      </c>
      <c r="J49" s="139">
        <v>0</v>
      </c>
      <c r="K49" s="139">
        <v>0</v>
      </c>
      <c r="L49" s="139">
        <v>0</v>
      </c>
      <c r="M49" s="140">
        <v>297694.3127930187</v>
      </c>
      <c r="N49" s="140">
        <v>1732738.0220484338</v>
      </c>
    </row>
    <row r="50" spans="4:34">
      <c r="D50" s="100">
        <v>2030</v>
      </c>
      <c r="E50" s="173">
        <v>888314.44391467469</v>
      </c>
      <c r="F50" s="139">
        <v>557072.22141110699</v>
      </c>
      <c r="G50" s="139">
        <v>0</v>
      </c>
      <c r="H50" s="139">
        <v>0</v>
      </c>
      <c r="I50" s="139">
        <v>0</v>
      </c>
      <c r="J50" s="139">
        <v>0</v>
      </c>
      <c r="K50" s="139">
        <v>0</v>
      </c>
      <c r="L50" s="139">
        <v>0</v>
      </c>
      <c r="M50" s="140">
        <v>297694.38400084473</v>
      </c>
      <c r="N50" s="140">
        <v>1743081.0493266266</v>
      </c>
    </row>
    <row r="51" spans="4:34">
      <c r="D51" s="106">
        <v>2031</v>
      </c>
      <c r="E51" s="194"/>
      <c r="F51" s="189"/>
      <c r="G51" s="189"/>
      <c r="H51" s="189"/>
      <c r="I51" s="189"/>
      <c r="J51" s="189"/>
      <c r="K51" s="189"/>
      <c r="L51" s="189"/>
      <c r="M51" s="189"/>
      <c r="N51" s="194"/>
      <c r="O51" s="195"/>
    </row>
    <row r="52" spans="4:34">
      <c r="D52" s="51"/>
      <c r="E52" s="51"/>
      <c r="F52" s="51"/>
    </row>
    <row r="53" spans="4:34">
      <c r="D53" s="51"/>
      <c r="E53" s="51"/>
      <c r="G53" s="51"/>
      <c r="AG53" s="2"/>
      <c r="AH53" s="2"/>
    </row>
    <row r="54" spans="4:34">
      <c r="D54" s="51"/>
      <c r="E54" s="51"/>
      <c r="G54" s="51"/>
      <c r="AG54" s="2"/>
      <c r="AH54" s="2"/>
    </row>
    <row r="55" spans="4:34" ht="20.25">
      <c r="D55" s="91" t="s">
        <v>193</v>
      </c>
      <c r="H55" s="2"/>
      <c r="K55" s="2"/>
      <c r="L55" s="2"/>
      <c r="AG55" s="2"/>
      <c r="AH55" s="2"/>
    </row>
    <row r="56" spans="4:34" ht="15.75">
      <c r="D56" s="86" t="s">
        <v>157</v>
      </c>
      <c r="E56" s="98" t="s">
        <v>128</v>
      </c>
      <c r="F56" s="98" t="s">
        <v>126</v>
      </c>
      <c r="G56" s="98" t="s">
        <v>127</v>
      </c>
      <c r="H56" s="145" t="s">
        <v>74</v>
      </c>
      <c r="K56" s="2"/>
      <c r="L56" s="2"/>
      <c r="AG56" s="2"/>
      <c r="AH56" s="2"/>
    </row>
    <row r="57" spans="4:34">
      <c r="D57" s="175">
        <v>1990</v>
      </c>
      <c r="E57" s="176"/>
      <c r="F57" s="177"/>
      <c r="G57" s="178"/>
      <c r="H57" s="44">
        <v>0</v>
      </c>
      <c r="K57" s="69"/>
      <c r="L57" s="69"/>
      <c r="AG57" s="2"/>
      <c r="AH57" s="2"/>
    </row>
    <row r="58" spans="4:34">
      <c r="D58" s="175">
        <v>1991</v>
      </c>
      <c r="E58" s="176"/>
      <c r="F58" s="177"/>
      <c r="G58" s="178"/>
      <c r="H58" s="44">
        <v>0</v>
      </c>
      <c r="K58" s="69"/>
      <c r="L58" s="69"/>
      <c r="AG58" s="2"/>
      <c r="AH58" s="2"/>
    </row>
    <row r="59" spans="4:34">
      <c r="D59" s="175">
        <v>1992</v>
      </c>
      <c r="E59" s="176"/>
      <c r="F59" s="177"/>
      <c r="G59" s="178"/>
      <c r="H59" s="44">
        <v>0</v>
      </c>
      <c r="K59" s="69"/>
      <c r="L59" s="69"/>
      <c r="AG59" s="2"/>
      <c r="AH59" s="2"/>
    </row>
    <row r="60" spans="4:34">
      <c r="D60" s="175">
        <v>1993</v>
      </c>
      <c r="E60" s="176"/>
      <c r="F60" s="177"/>
      <c r="G60" s="178"/>
      <c r="H60" s="44">
        <v>0</v>
      </c>
      <c r="K60" s="69"/>
      <c r="L60" s="69"/>
      <c r="AG60" s="2"/>
      <c r="AH60" s="2"/>
    </row>
    <row r="61" spans="4:34">
      <c r="D61" s="175">
        <v>1994</v>
      </c>
      <c r="E61" s="176"/>
      <c r="F61" s="177"/>
      <c r="G61" s="178"/>
      <c r="H61" s="44">
        <v>0</v>
      </c>
      <c r="K61" s="69"/>
      <c r="L61" s="69"/>
      <c r="AG61" s="2"/>
      <c r="AH61" s="2"/>
    </row>
    <row r="62" spans="4:34">
      <c r="D62" s="175">
        <v>1995</v>
      </c>
      <c r="E62" s="176"/>
      <c r="F62" s="177"/>
      <c r="G62" s="178"/>
      <c r="H62" s="44">
        <v>0</v>
      </c>
      <c r="K62" s="69"/>
      <c r="L62" s="69"/>
      <c r="AG62" s="2"/>
      <c r="AH62" s="2"/>
    </row>
    <row r="63" spans="4:34">
      <c r="D63" s="175">
        <v>1996</v>
      </c>
      <c r="E63" s="176"/>
      <c r="F63" s="177"/>
      <c r="G63" s="178"/>
      <c r="H63" s="44">
        <v>0</v>
      </c>
      <c r="K63" s="69"/>
      <c r="L63" s="69"/>
      <c r="AG63" s="2"/>
      <c r="AH63" s="2"/>
    </row>
    <row r="64" spans="4:34">
      <c r="D64" s="175">
        <v>1997</v>
      </c>
      <c r="E64" s="176"/>
      <c r="F64" s="177"/>
      <c r="G64" s="178"/>
      <c r="H64" s="44">
        <v>0</v>
      </c>
      <c r="K64" s="69"/>
      <c r="L64" s="69"/>
      <c r="AG64" s="2"/>
      <c r="AH64" s="2"/>
    </row>
    <row r="65" spans="4:34">
      <c r="D65" s="175">
        <v>1998</v>
      </c>
      <c r="E65" s="176"/>
      <c r="F65" s="177"/>
      <c r="G65" s="178"/>
      <c r="H65" s="44">
        <v>0</v>
      </c>
      <c r="K65" s="69"/>
      <c r="L65" s="69"/>
      <c r="AG65" s="2"/>
      <c r="AH65" s="2"/>
    </row>
    <row r="66" spans="4:34">
      <c r="D66" s="175">
        <v>1999</v>
      </c>
      <c r="E66" s="176"/>
      <c r="F66" s="177"/>
      <c r="G66" s="178"/>
      <c r="H66" s="44">
        <v>0</v>
      </c>
      <c r="K66" s="69"/>
      <c r="L66" s="69"/>
      <c r="AG66" s="2"/>
      <c r="AH66" s="2"/>
    </row>
    <row r="67" spans="4:34">
      <c r="D67" s="175">
        <v>2000</v>
      </c>
      <c r="E67" s="176"/>
      <c r="F67" s="177"/>
      <c r="G67" s="178"/>
      <c r="H67" s="44">
        <v>0</v>
      </c>
      <c r="K67" s="69"/>
      <c r="L67" s="69"/>
      <c r="AG67" s="2"/>
      <c r="AH67" s="2"/>
    </row>
    <row r="68" spans="4:34">
      <c r="D68" s="175">
        <v>2001</v>
      </c>
      <c r="E68" s="176"/>
      <c r="F68" s="177"/>
      <c r="G68" s="178"/>
      <c r="H68" s="44">
        <v>0</v>
      </c>
      <c r="K68" s="69"/>
      <c r="L68" s="69"/>
      <c r="AG68" s="2"/>
      <c r="AH68" s="2"/>
    </row>
    <row r="69" spans="4:34">
      <c r="D69" s="175">
        <v>2002</v>
      </c>
      <c r="E69" s="176"/>
      <c r="F69" s="177"/>
      <c r="G69" s="178"/>
      <c r="H69" s="44">
        <v>0</v>
      </c>
      <c r="K69" s="69"/>
      <c r="L69" s="69"/>
      <c r="AG69" s="2"/>
      <c r="AH69" s="2"/>
    </row>
    <row r="70" spans="4:34">
      <c r="D70" s="175">
        <v>2003</v>
      </c>
      <c r="E70" s="176"/>
      <c r="F70" s="177"/>
      <c r="G70" s="178"/>
      <c r="H70" s="44">
        <v>0</v>
      </c>
      <c r="K70" s="69"/>
      <c r="L70" s="69"/>
      <c r="AG70" s="2"/>
      <c r="AH70" s="2"/>
    </row>
    <row r="71" spans="4:34">
      <c r="D71" s="175">
        <v>2004</v>
      </c>
      <c r="E71" s="176"/>
      <c r="F71" s="177"/>
      <c r="G71" s="178"/>
      <c r="H71" s="44">
        <v>0</v>
      </c>
      <c r="K71" s="69"/>
      <c r="L71" s="69"/>
      <c r="AG71" s="2"/>
      <c r="AH71" s="2"/>
    </row>
    <row r="72" spans="4:34">
      <c r="D72" s="175">
        <v>2005</v>
      </c>
      <c r="E72" s="176"/>
      <c r="F72" s="177"/>
      <c r="G72" s="178"/>
      <c r="H72" s="44">
        <v>0</v>
      </c>
      <c r="K72" s="69"/>
      <c r="L72" s="69"/>
      <c r="AG72" s="2"/>
      <c r="AH72" s="2"/>
    </row>
    <row r="73" spans="4:34">
      <c r="D73" s="175">
        <v>2006</v>
      </c>
      <c r="E73" s="176"/>
      <c r="F73" s="177"/>
      <c r="G73" s="178"/>
      <c r="H73" s="44">
        <v>0</v>
      </c>
      <c r="K73" s="69"/>
      <c r="L73" s="69"/>
      <c r="AG73" s="2"/>
      <c r="AH73" s="2"/>
    </row>
    <row r="74" spans="4:34">
      <c r="D74" s="175">
        <v>2007</v>
      </c>
      <c r="E74" s="176"/>
      <c r="F74" s="177"/>
      <c r="G74" s="178"/>
      <c r="H74" s="44">
        <v>0</v>
      </c>
      <c r="K74" s="69"/>
      <c r="L74" s="69"/>
      <c r="AG74" s="2"/>
      <c r="AH74" s="2"/>
    </row>
    <row r="75" spans="4:34">
      <c r="D75" s="175">
        <v>2008</v>
      </c>
      <c r="E75" s="176"/>
      <c r="F75" s="177"/>
      <c r="G75" s="178"/>
      <c r="H75" s="44">
        <v>0</v>
      </c>
      <c r="K75" s="69"/>
      <c r="L75" s="69"/>
      <c r="AG75" s="2"/>
      <c r="AH75" s="2"/>
    </row>
    <row r="76" spans="4:34">
      <c r="D76" s="175">
        <v>2009</v>
      </c>
      <c r="E76" s="176"/>
      <c r="F76" s="177"/>
      <c r="G76" s="178"/>
      <c r="H76" s="44">
        <v>0</v>
      </c>
      <c r="K76" s="69"/>
      <c r="L76" s="69"/>
      <c r="AG76" s="2"/>
      <c r="AH76" s="2"/>
    </row>
    <row r="77" spans="4:34">
      <c r="D77" s="175">
        <v>2010</v>
      </c>
      <c r="E77" s="176"/>
      <c r="F77" s="177"/>
      <c r="G77" s="178"/>
      <c r="H77" s="44">
        <v>0</v>
      </c>
      <c r="K77" s="69"/>
      <c r="L77" s="69"/>
      <c r="AG77" s="2"/>
      <c r="AH77" s="2"/>
    </row>
    <row r="78" spans="4:34">
      <c r="D78" s="175">
        <v>2011</v>
      </c>
      <c r="E78" s="176"/>
      <c r="F78" s="177"/>
      <c r="G78" s="178"/>
      <c r="H78" s="44">
        <v>0</v>
      </c>
      <c r="K78" s="69"/>
      <c r="L78" s="69"/>
      <c r="AG78" s="2"/>
      <c r="AH78" s="2"/>
    </row>
    <row r="79" spans="4:34">
      <c r="D79" s="175">
        <v>2012</v>
      </c>
      <c r="E79" s="176"/>
      <c r="F79" s="177"/>
      <c r="G79" s="178"/>
      <c r="H79" s="44">
        <v>0</v>
      </c>
      <c r="K79" s="69"/>
      <c r="L79" s="69"/>
      <c r="AG79" s="2"/>
      <c r="AH79" s="2"/>
    </row>
    <row r="80" spans="4:34">
      <c r="D80" s="175">
        <v>2013</v>
      </c>
      <c r="E80" s="176"/>
      <c r="F80" s="177"/>
      <c r="G80" s="178"/>
      <c r="H80" s="44">
        <v>0</v>
      </c>
      <c r="J80" s="196">
        <v>41571</v>
      </c>
      <c r="K80" s="69"/>
      <c r="L80" s="69"/>
      <c r="AG80" s="2"/>
      <c r="AH80" s="2"/>
    </row>
    <row r="81" spans="4:34">
      <c r="D81" s="175">
        <v>2014</v>
      </c>
      <c r="E81" s="179"/>
      <c r="F81" s="179"/>
      <c r="G81" s="181">
        <v>0</v>
      </c>
      <c r="H81" s="44">
        <v>0</v>
      </c>
      <c r="K81" s="69"/>
      <c r="L81" s="69"/>
      <c r="AG81" s="2"/>
      <c r="AH81" s="2"/>
    </row>
    <row r="82" spans="4:34">
      <c r="D82" s="175">
        <v>2015</v>
      </c>
      <c r="E82" s="179">
        <v>-99268.75274506025</v>
      </c>
      <c r="F82" s="179"/>
      <c r="G82" s="181">
        <v>0</v>
      </c>
      <c r="H82" s="44">
        <v>-99268.75274506025</v>
      </c>
      <c r="J82" s="119">
        <v>1.75</v>
      </c>
      <c r="K82" s="69"/>
      <c r="L82" s="69"/>
      <c r="AG82" s="2"/>
      <c r="AH82" s="2"/>
    </row>
    <row r="83" spans="4:34">
      <c r="D83" s="175">
        <v>2016</v>
      </c>
      <c r="E83" s="179">
        <v>-104478.40145349433</v>
      </c>
      <c r="F83" s="179"/>
      <c r="G83" s="181">
        <v>0</v>
      </c>
      <c r="H83" s="44">
        <v>-104478.40145349433</v>
      </c>
      <c r="J83" s="119">
        <v>1.75</v>
      </c>
      <c r="K83" s="69"/>
      <c r="L83" s="69"/>
      <c r="AG83" s="2"/>
      <c r="AH83" s="2"/>
    </row>
    <row r="84" spans="4:34">
      <c r="D84" s="175">
        <v>2017</v>
      </c>
      <c r="E84" s="179">
        <v>-69646.604160482064</v>
      </c>
      <c r="F84" s="179"/>
      <c r="G84" s="181">
        <v>0</v>
      </c>
      <c r="H84" s="44">
        <v>-69646.604160482064</v>
      </c>
      <c r="J84" s="119">
        <v>1.75</v>
      </c>
      <c r="K84" s="69"/>
      <c r="L84" s="69"/>
      <c r="AG84" s="2"/>
      <c r="AH84" s="2"/>
    </row>
    <row r="85" spans="4:34">
      <c r="D85" s="175">
        <v>2018</v>
      </c>
      <c r="E85" s="179">
        <v>-44665.23971397616</v>
      </c>
      <c r="F85" s="179"/>
      <c r="G85" s="181">
        <v>0</v>
      </c>
      <c r="H85" s="44">
        <v>-44665.23971397616</v>
      </c>
      <c r="J85" s="119">
        <v>1.75</v>
      </c>
      <c r="K85" s="69"/>
      <c r="L85" s="69"/>
      <c r="AG85" s="2"/>
      <c r="AH85" s="2"/>
    </row>
    <row r="86" spans="4:34">
      <c r="D86" s="175">
        <v>2019</v>
      </c>
      <c r="E86" s="179">
        <v>-14902.299137710826</v>
      </c>
      <c r="F86" s="179"/>
      <c r="G86" s="181">
        <v>0</v>
      </c>
      <c r="H86" s="44">
        <v>-14902.299137710826</v>
      </c>
      <c r="J86" s="119">
        <v>1.75</v>
      </c>
      <c r="K86" s="69"/>
      <c r="L86" s="69"/>
      <c r="AG86" s="2"/>
      <c r="AH86" s="2"/>
    </row>
    <row r="87" spans="4:34">
      <c r="D87" s="175">
        <v>2020</v>
      </c>
      <c r="E87" s="179">
        <v>31519.224006626755</v>
      </c>
      <c r="F87" s="179"/>
      <c r="G87" s="181">
        <v>0</v>
      </c>
      <c r="H87" s="44">
        <v>31519.224006626755</v>
      </c>
      <c r="J87" s="119">
        <v>1.75</v>
      </c>
      <c r="K87" s="69"/>
      <c r="L87" s="69"/>
      <c r="AG87" s="2"/>
      <c r="AH87" s="2"/>
    </row>
    <row r="88" spans="4:34">
      <c r="D88" s="175">
        <v>2021</v>
      </c>
      <c r="E88" s="179">
        <v>75596.315713132732</v>
      </c>
      <c r="F88" s="179"/>
      <c r="G88" s="181">
        <v>0</v>
      </c>
      <c r="H88" s="44">
        <v>75596.315713132732</v>
      </c>
      <c r="J88" s="119">
        <v>1.75</v>
      </c>
      <c r="K88" s="69"/>
      <c r="L88" s="69"/>
      <c r="AG88" s="2"/>
      <c r="AH88" s="2"/>
    </row>
    <row r="89" spans="4:34">
      <c r="D89" s="175">
        <v>2022</v>
      </c>
      <c r="E89" s="179">
        <v>69381.861389758997</v>
      </c>
      <c r="F89" s="179"/>
      <c r="G89" s="181">
        <v>0</v>
      </c>
      <c r="H89" s="44">
        <v>69381.861389758997</v>
      </c>
      <c r="J89" s="119">
        <v>1.75</v>
      </c>
      <c r="K89" s="69"/>
      <c r="L89" s="69"/>
      <c r="AG89" s="2"/>
      <c r="AH89" s="2"/>
    </row>
    <row r="90" spans="4:34">
      <c r="D90" s="175">
        <v>2023</v>
      </c>
      <c r="E90" s="179">
        <v>62014.281908192672</v>
      </c>
      <c r="F90" s="179"/>
      <c r="G90" s="181">
        <v>0</v>
      </c>
      <c r="H90" s="44">
        <v>62014.281908192672</v>
      </c>
      <c r="J90" s="119">
        <v>1.75</v>
      </c>
      <c r="K90" s="69"/>
      <c r="L90" s="69"/>
      <c r="AG90" s="2"/>
      <c r="AH90" s="2"/>
    </row>
    <row r="91" spans="4:34">
      <c r="D91" s="175">
        <v>2024</v>
      </c>
      <c r="E91" s="179">
        <v>54391.628462168854</v>
      </c>
      <c r="F91" s="179"/>
      <c r="G91" s="181">
        <v>0</v>
      </c>
      <c r="H91" s="44">
        <v>54391.628462168854</v>
      </c>
      <c r="J91" s="119">
        <v>1.75</v>
      </c>
      <c r="K91" s="69"/>
      <c r="L91" s="69"/>
      <c r="AG91" s="2"/>
      <c r="AH91" s="2"/>
    </row>
    <row r="92" spans="4:34">
      <c r="D92" s="175">
        <v>2025</v>
      </c>
      <c r="E92" s="179">
        <v>51373.898232289124</v>
      </c>
      <c r="F92" s="179"/>
      <c r="G92" s="181">
        <v>0</v>
      </c>
      <c r="H92" s="44">
        <v>51373.898232289124</v>
      </c>
      <c r="J92" s="119">
        <v>1.75</v>
      </c>
      <c r="K92" s="69"/>
      <c r="L92" s="69"/>
      <c r="AG92" s="2"/>
      <c r="AH92" s="2"/>
    </row>
    <row r="93" spans="4:34">
      <c r="D93" s="175">
        <v>2026</v>
      </c>
      <c r="E93" s="179">
        <v>49181.496511927573</v>
      </c>
      <c r="F93" s="179"/>
      <c r="G93" s="181">
        <v>0</v>
      </c>
      <c r="H93" s="44">
        <v>49181.496511927573</v>
      </c>
      <c r="J93" s="119">
        <v>1.75</v>
      </c>
      <c r="K93" s="69"/>
      <c r="L93" s="69"/>
      <c r="AG93" s="2"/>
      <c r="AH93" s="2"/>
    </row>
    <row r="94" spans="4:34">
      <c r="D94" s="175">
        <v>2027</v>
      </c>
      <c r="E94" s="179">
        <v>38457.409340843093</v>
      </c>
      <c r="F94" s="179"/>
      <c r="G94" s="181">
        <v>0</v>
      </c>
      <c r="H94" s="44">
        <v>38457.409340843093</v>
      </c>
      <c r="J94" s="119">
        <v>1.75</v>
      </c>
      <c r="K94" s="69"/>
      <c r="L94" s="69"/>
      <c r="AG94" s="2"/>
      <c r="AH94" s="2"/>
    </row>
    <row r="95" spans="4:34">
      <c r="D95" s="175">
        <v>2028</v>
      </c>
      <c r="E95" s="179">
        <v>27815.531407951843</v>
      </c>
      <c r="F95" s="179"/>
      <c r="G95" s="181">
        <v>0</v>
      </c>
      <c r="H95" s="44">
        <v>27815.531407951843</v>
      </c>
      <c r="J95" s="119">
        <v>1.75</v>
      </c>
      <c r="K95" s="69"/>
      <c r="L95" s="69"/>
      <c r="AG95" s="2"/>
      <c r="AH95" s="2"/>
    </row>
    <row r="96" spans="4:34">
      <c r="D96" s="175">
        <v>2029</v>
      </c>
      <c r="E96" s="179">
        <v>17261.977951566223</v>
      </c>
      <c r="F96" s="179"/>
      <c r="G96" s="181">
        <v>0</v>
      </c>
      <c r="H96" s="44">
        <v>17261.977951566223</v>
      </c>
      <c r="J96" s="119">
        <v>1.75</v>
      </c>
      <c r="K96" s="69"/>
      <c r="L96" s="69"/>
      <c r="AG96" s="2"/>
      <c r="AH96" s="2"/>
    </row>
    <row r="97" spans="2:34">
      <c r="D97" s="182">
        <v>2030</v>
      </c>
      <c r="E97" s="179">
        <v>6918.9506733734161</v>
      </c>
      <c r="F97" s="183"/>
      <c r="G97" s="184">
        <v>0</v>
      </c>
      <c r="H97" s="45">
        <v>6918.9506733734161</v>
      </c>
      <c r="J97" s="119">
        <v>1.75</v>
      </c>
      <c r="K97" s="69"/>
      <c r="L97" s="69"/>
      <c r="AG97" s="2"/>
      <c r="AH97" s="2"/>
    </row>
    <row r="98" spans="2:34">
      <c r="F98" s="51"/>
      <c r="G98" s="51"/>
      <c r="J98" s="197"/>
      <c r="AG98" s="2"/>
      <c r="AH98" s="2"/>
    </row>
    <row r="99" spans="2:34">
      <c r="F99" s="51"/>
      <c r="G99" s="51"/>
      <c r="AG99" s="2"/>
      <c r="AH99" s="2"/>
    </row>
    <row r="100" spans="2:34">
      <c r="F100" s="51"/>
      <c r="G100" s="51"/>
      <c r="AG100" s="2"/>
      <c r="AH100" s="2"/>
    </row>
    <row r="101" spans="2:34">
      <c r="D101" s="51"/>
      <c r="E101" s="51"/>
      <c r="F101" s="51"/>
      <c r="G101" s="51"/>
    </row>
    <row r="102" spans="2:34" ht="20.25">
      <c r="D102" s="198" t="s">
        <v>194</v>
      </c>
      <c r="E102" s="155"/>
      <c r="F102" s="155"/>
      <c r="G102" s="155"/>
      <c r="H102" s="155"/>
      <c r="I102" s="155"/>
      <c r="J102" s="155"/>
      <c r="K102" s="155"/>
      <c r="L102" s="155"/>
      <c r="M102" s="155"/>
      <c r="N102" s="155"/>
    </row>
    <row r="103" spans="2:34" ht="15.75">
      <c r="D103" s="86" t="s">
        <v>157</v>
      </c>
      <c r="E103" s="98" t="s">
        <v>96</v>
      </c>
      <c r="F103" s="98" t="s">
        <v>95</v>
      </c>
      <c r="G103" s="98" t="s">
        <v>187</v>
      </c>
      <c r="H103" s="98" t="s">
        <v>188</v>
      </c>
      <c r="I103" s="98" t="s">
        <v>76</v>
      </c>
      <c r="J103" s="98" t="s">
        <v>43</v>
      </c>
      <c r="K103" s="98" t="s">
        <v>82</v>
      </c>
      <c r="L103" s="98" t="s">
        <v>81</v>
      </c>
      <c r="M103" s="98" t="s">
        <v>97</v>
      </c>
      <c r="N103" s="145" t="s">
        <v>74</v>
      </c>
      <c r="P103" s="51" t="s">
        <v>98</v>
      </c>
    </row>
    <row r="104" spans="2:34">
      <c r="B104" s="52">
        <v>0</v>
      </c>
      <c r="D104" s="175">
        <v>1989</v>
      </c>
      <c r="E104" s="199"/>
      <c r="F104" s="186"/>
      <c r="G104" s="186"/>
      <c r="H104" s="186"/>
      <c r="I104" s="186"/>
      <c r="J104" s="186"/>
      <c r="K104" s="186"/>
      <c r="L104" s="186"/>
      <c r="M104" s="187"/>
      <c r="N104" s="200"/>
    </row>
    <row r="105" spans="2:34">
      <c r="B105" s="52">
        <v>0</v>
      </c>
      <c r="D105" s="175">
        <v>1990</v>
      </c>
      <c r="E105" s="185">
        <v>0</v>
      </c>
      <c r="F105" s="139">
        <v>0</v>
      </c>
      <c r="G105" s="186"/>
      <c r="H105" s="186"/>
      <c r="I105" s="139">
        <v>0</v>
      </c>
      <c r="J105" s="139">
        <v>0</v>
      </c>
      <c r="K105" s="139">
        <v>0</v>
      </c>
      <c r="L105" s="139">
        <v>0</v>
      </c>
      <c r="M105" s="187"/>
      <c r="N105" s="44">
        <v>0</v>
      </c>
      <c r="P105" s="51">
        <v>0</v>
      </c>
    </row>
    <row r="106" spans="2:34">
      <c r="B106" s="52">
        <v>0</v>
      </c>
      <c r="D106" s="175">
        <v>1991</v>
      </c>
      <c r="E106" s="185">
        <v>0</v>
      </c>
      <c r="F106" s="139">
        <v>0</v>
      </c>
      <c r="G106" s="186"/>
      <c r="H106" s="186"/>
      <c r="I106" s="139">
        <v>0</v>
      </c>
      <c r="J106" s="139">
        <v>0</v>
      </c>
      <c r="K106" s="139">
        <v>0</v>
      </c>
      <c r="L106" s="139">
        <v>0</v>
      </c>
      <c r="M106" s="187"/>
      <c r="N106" s="44">
        <v>0</v>
      </c>
      <c r="P106" s="51">
        <v>0</v>
      </c>
    </row>
    <row r="107" spans="2:34">
      <c r="B107" s="52">
        <v>0</v>
      </c>
      <c r="D107" s="175">
        <v>1992</v>
      </c>
      <c r="E107" s="185">
        <v>0</v>
      </c>
      <c r="F107" s="139">
        <v>0</v>
      </c>
      <c r="G107" s="186"/>
      <c r="H107" s="186"/>
      <c r="I107" s="139">
        <v>0</v>
      </c>
      <c r="J107" s="139">
        <v>0</v>
      </c>
      <c r="K107" s="139">
        <v>0</v>
      </c>
      <c r="L107" s="139">
        <v>0</v>
      </c>
      <c r="M107" s="187"/>
      <c r="N107" s="44">
        <v>0</v>
      </c>
      <c r="P107" s="51">
        <v>0</v>
      </c>
    </row>
    <row r="108" spans="2:34">
      <c r="B108" s="52">
        <v>0</v>
      </c>
      <c r="D108" s="175">
        <v>1993</v>
      </c>
      <c r="E108" s="185">
        <v>0</v>
      </c>
      <c r="F108" s="139">
        <v>0</v>
      </c>
      <c r="G108" s="186"/>
      <c r="H108" s="186"/>
      <c r="I108" s="139">
        <v>0</v>
      </c>
      <c r="J108" s="139">
        <v>0</v>
      </c>
      <c r="K108" s="139">
        <v>0</v>
      </c>
      <c r="L108" s="139">
        <v>0</v>
      </c>
      <c r="M108" s="187"/>
      <c r="N108" s="44">
        <v>0</v>
      </c>
      <c r="P108" s="51">
        <v>0</v>
      </c>
    </row>
    <row r="109" spans="2:34">
      <c r="B109" s="52">
        <v>0</v>
      </c>
      <c r="D109" s="175">
        <v>1994</v>
      </c>
      <c r="E109" s="185">
        <v>0</v>
      </c>
      <c r="F109" s="139">
        <v>0</v>
      </c>
      <c r="G109" s="186"/>
      <c r="H109" s="186"/>
      <c r="I109" s="139">
        <v>0</v>
      </c>
      <c r="J109" s="139">
        <v>0</v>
      </c>
      <c r="K109" s="139">
        <v>0</v>
      </c>
      <c r="L109" s="139">
        <v>0</v>
      </c>
      <c r="M109" s="187"/>
      <c r="N109" s="44">
        <v>0</v>
      </c>
      <c r="P109" s="51">
        <v>0</v>
      </c>
    </row>
    <row r="110" spans="2:34">
      <c r="B110" s="52">
        <v>0</v>
      </c>
      <c r="D110" s="175">
        <v>1995</v>
      </c>
      <c r="E110" s="185">
        <v>0</v>
      </c>
      <c r="F110" s="139">
        <v>0</v>
      </c>
      <c r="G110" s="186"/>
      <c r="H110" s="186"/>
      <c r="I110" s="139">
        <v>0</v>
      </c>
      <c r="J110" s="139">
        <v>0</v>
      </c>
      <c r="K110" s="139">
        <v>0</v>
      </c>
      <c r="L110" s="139">
        <v>0</v>
      </c>
      <c r="M110" s="187"/>
      <c r="N110" s="44">
        <v>0</v>
      </c>
      <c r="P110" s="51">
        <v>0</v>
      </c>
    </row>
    <row r="111" spans="2:34">
      <c r="B111" s="52">
        <v>0</v>
      </c>
      <c r="D111" s="175">
        <v>1996</v>
      </c>
      <c r="E111" s="185">
        <v>0</v>
      </c>
      <c r="F111" s="139">
        <v>0</v>
      </c>
      <c r="G111" s="186"/>
      <c r="H111" s="186"/>
      <c r="I111" s="139">
        <v>0</v>
      </c>
      <c r="J111" s="139">
        <v>0</v>
      </c>
      <c r="K111" s="139">
        <v>0</v>
      </c>
      <c r="L111" s="139">
        <v>0</v>
      </c>
      <c r="M111" s="187"/>
      <c r="N111" s="44">
        <v>0</v>
      </c>
      <c r="P111" s="51">
        <v>0</v>
      </c>
    </row>
    <row r="112" spans="2:34">
      <c r="B112" s="52">
        <v>0</v>
      </c>
      <c r="D112" s="175">
        <v>1997</v>
      </c>
      <c r="E112" s="185">
        <v>0</v>
      </c>
      <c r="F112" s="139">
        <v>0</v>
      </c>
      <c r="G112" s="186"/>
      <c r="H112" s="186"/>
      <c r="I112" s="139">
        <v>0</v>
      </c>
      <c r="J112" s="139">
        <v>0</v>
      </c>
      <c r="K112" s="139">
        <v>0</v>
      </c>
      <c r="L112" s="139">
        <v>0</v>
      </c>
      <c r="M112" s="187"/>
      <c r="N112" s="44">
        <v>0</v>
      </c>
      <c r="P112" s="51">
        <v>0</v>
      </c>
    </row>
    <row r="113" spans="2:16">
      <c r="B113" s="52">
        <v>0</v>
      </c>
      <c r="D113" s="175">
        <v>1998</v>
      </c>
      <c r="E113" s="185">
        <v>0</v>
      </c>
      <c r="F113" s="139">
        <v>0</v>
      </c>
      <c r="G113" s="186"/>
      <c r="H113" s="186"/>
      <c r="I113" s="139">
        <v>0</v>
      </c>
      <c r="J113" s="139">
        <v>0</v>
      </c>
      <c r="K113" s="139">
        <v>0</v>
      </c>
      <c r="L113" s="139">
        <v>0</v>
      </c>
      <c r="M113" s="187"/>
      <c r="N113" s="44">
        <v>0</v>
      </c>
      <c r="P113" s="51">
        <v>0</v>
      </c>
    </row>
    <row r="114" spans="2:16">
      <c r="B114" s="52">
        <v>0</v>
      </c>
      <c r="D114" s="175">
        <v>1999</v>
      </c>
      <c r="E114" s="185">
        <v>0</v>
      </c>
      <c r="F114" s="139">
        <v>0</v>
      </c>
      <c r="G114" s="186"/>
      <c r="H114" s="186"/>
      <c r="I114" s="139">
        <v>0</v>
      </c>
      <c r="J114" s="139">
        <v>0</v>
      </c>
      <c r="K114" s="139">
        <v>0</v>
      </c>
      <c r="L114" s="139">
        <v>0</v>
      </c>
      <c r="M114" s="187"/>
      <c r="N114" s="44">
        <v>0</v>
      </c>
      <c r="P114" s="51">
        <v>0</v>
      </c>
    </row>
    <row r="115" spans="2:16">
      <c r="B115" s="52">
        <v>0</v>
      </c>
      <c r="D115" s="175">
        <v>2000</v>
      </c>
      <c r="E115" s="185">
        <v>0</v>
      </c>
      <c r="F115" s="139">
        <v>0</v>
      </c>
      <c r="G115" s="186"/>
      <c r="H115" s="186"/>
      <c r="I115" s="139">
        <v>0</v>
      </c>
      <c r="J115" s="139">
        <v>0</v>
      </c>
      <c r="K115" s="139">
        <v>0</v>
      </c>
      <c r="L115" s="139">
        <v>0</v>
      </c>
      <c r="M115" s="187"/>
      <c r="N115" s="44">
        <v>0</v>
      </c>
      <c r="P115" s="51">
        <v>0</v>
      </c>
    </row>
    <row r="116" spans="2:16">
      <c r="B116" s="52">
        <v>0</v>
      </c>
      <c r="D116" s="175">
        <v>2001</v>
      </c>
      <c r="E116" s="185">
        <v>0</v>
      </c>
      <c r="F116" s="139">
        <v>0</v>
      </c>
      <c r="G116" s="186"/>
      <c r="H116" s="186"/>
      <c r="I116" s="139">
        <v>0</v>
      </c>
      <c r="J116" s="139">
        <v>0</v>
      </c>
      <c r="K116" s="139">
        <v>0</v>
      </c>
      <c r="L116" s="139">
        <v>0</v>
      </c>
      <c r="M116" s="187"/>
      <c r="N116" s="44">
        <v>0</v>
      </c>
      <c r="P116" s="51">
        <v>0</v>
      </c>
    </row>
    <row r="117" spans="2:16">
      <c r="B117" s="52">
        <v>0</v>
      </c>
      <c r="D117" s="175">
        <v>2002</v>
      </c>
      <c r="E117" s="185">
        <v>0</v>
      </c>
      <c r="F117" s="139">
        <v>0</v>
      </c>
      <c r="G117" s="186"/>
      <c r="H117" s="186"/>
      <c r="I117" s="139">
        <v>0</v>
      </c>
      <c r="J117" s="139">
        <v>0</v>
      </c>
      <c r="K117" s="139">
        <v>0</v>
      </c>
      <c r="L117" s="139">
        <v>0</v>
      </c>
      <c r="M117" s="187"/>
      <c r="N117" s="44">
        <v>0</v>
      </c>
      <c r="P117" s="51">
        <v>0</v>
      </c>
    </row>
    <row r="118" spans="2:16">
      <c r="B118" s="52">
        <v>0</v>
      </c>
      <c r="D118" s="175">
        <v>2003</v>
      </c>
      <c r="E118" s="185">
        <v>0</v>
      </c>
      <c r="F118" s="139">
        <v>0</v>
      </c>
      <c r="G118" s="186"/>
      <c r="H118" s="186"/>
      <c r="I118" s="139">
        <v>0</v>
      </c>
      <c r="J118" s="139">
        <v>0</v>
      </c>
      <c r="K118" s="139">
        <v>0</v>
      </c>
      <c r="L118" s="139">
        <v>0</v>
      </c>
      <c r="M118" s="187"/>
      <c r="N118" s="44">
        <v>0</v>
      </c>
      <c r="P118" s="51">
        <v>0</v>
      </c>
    </row>
    <row r="119" spans="2:16">
      <c r="B119" s="52">
        <v>0</v>
      </c>
      <c r="D119" s="175">
        <v>2004</v>
      </c>
      <c r="E119" s="185">
        <v>0</v>
      </c>
      <c r="F119" s="139">
        <v>0</v>
      </c>
      <c r="G119" s="186"/>
      <c r="H119" s="186"/>
      <c r="I119" s="139">
        <v>0</v>
      </c>
      <c r="J119" s="139">
        <v>0</v>
      </c>
      <c r="K119" s="139">
        <v>0</v>
      </c>
      <c r="L119" s="139">
        <v>0</v>
      </c>
      <c r="M119" s="187"/>
      <c r="N119" s="44">
        <v>0</v>
      </c>
      <c r="P119" s="51">
        <v>0</v>
      </c>
    </row>
    <row r="120" spans="2:16">
      <c r="B120" s="52">
        <v>0</v>
      </c>
      <c r="D120" s="175">
        <v>2005</v>
      </c>
      <c r="E120" s="185">
        <v>0</v>
      </c>
      <c r="F120" s="139">
        <v>0</v>
      </c>
      <c r="G120" s="186"/>
      <c r="H120" s="186"/>
      <c r="I120" s="139">
        <v>0</v>
      </c>
      <c r="J120" s="139">
        <v>0</v>
      </c>
      <c r="K120" s="139">
        <v>0</v>
      </c>
      <c r="L120" s="139">
        <v>0</v>
      </c>
      <c r="M120" s="187"/>
      <c r="N120" s="44">
        <v>0</v>
      </c>
      <c r="P120" s="51">
        <v>0</v>
      </c>
    </row>
    <row r="121" spans="2:16">
      <c r="B121" s="52">
        <v>0</v>
      </c>
      <c r="D121" s="175">
        <v>2006</v>
      </c>
      <c r="E121" s="185">
        <v>0</v>
      </c>
      <c r="F121" s="139">
        <v>0</v>
      </c>
      <c r="G121" s="186"/>
      <c r="H121" s="186"/>
      <c r="I121" s="139">
        <v>0</v>
      </c>
      <c r="J121" s="139">
        <v>0</v>
      </c>
      <c r="K121" s="139">
        <v>0</v>
      </c>
      <c r="L121" s="139">
        <v>0</v>
      </c>
      <c r="M121" s="187"/>
      <c r="N121" s="44">
        <v>0</v>
      </c>
      <c r="P121" s="51">
        <v>0</v>
      </c>
    </row>
    <row r="122" spans="2:16">
      <c r="B122" s="52">
        <v>0</v>
      </c>
      <c r="D122" s="175">
        <v>2007</v>
      </c>
      <c r="E122" s="185">
        <v>0</v>
      </c>
      <c r="F122" s="139">
        <v>0</v>
      </c>
      <c r="G122" s="186"/>
      <c r="H122" s="186"/>
      <c r="I122" s="139">
        <v>0</v>
      </c>
      <c r="J122" s="139">
        <v>0</v>
      </c>
      <c r="K122" s="139">
        <v>0</v>
      </c>
      <c r="L122" s="139">
        <v>0</v>
      </c>
      <c r="M122" s="187"/>
      <c r="N122" s="44">
        <v>0</v>
      </c>
      <c r="P122" s="51">
        <v>0</v>
      </c>
    </row>
    <row r="123" spans="2:16">
      <c r="B123" s="52">
        <v>0</v>
      </c>
      <c r="D123" s="175">
        <v>2008</v>
      </c>
      <c r="E123" s="185">
        <v>0</v>
      </c>
      <c r="F123" s="139">
        <v>0</v>
      </c>
      <c r="G123" s="186"/>
      <c r="H123" s="186"/>
      <c r="I123" s="139">
        <v>0</v>
      </c>
      <c r="J123" s="139">
        <v>0</v>
      </c>
      <c r="K123" s="139">
        <v>0</v>
      </c>
      <c r="L123" s="139">
        <v>0</v>
      </c>
      <c r="M123" s="187"/>
      <c r="N123" s="44">
        <v>0</v>
      </c>
      <c r="P123" s="51">
        <v>0</v>
      </c>
    </row>
    <row r="124" spans="2:16">
      <c r="B124" s="52">
        <v>0</v>
      </c>
      <c r="D124" s="175">
        <v>2009</v>
      </c>
      <c r="E124" s="185">
        <v>0</v>
      </c>
      <c r="F124" s="139">
        <v>0</v>
      </c>
      <c r="G124" s="186"/>
      <c r="H124" s="186"/>
      <c r="I124" s="139">
        <v>0</v>
      </c>
      <c r="J124" s="139">
        <v>0</v>
      </c>
      <c r="K124" s="139">
        <v>0</v>
      </c>
      <c r="L124" s="139">
        <v>0</v>
      </c>
      <c r="M124" s="187"/>
      <c r="N124" s="44">
        <v>0</v>
      </c>
      <c r="P124" s="51">
        <v>0</v>
      </c>
    </row>
    <row r="125" spans="2:16">
      <c r="B125" s="52">
        <v>0</v>
      </c>
      <c r="D125" s="175">
        <v>2010</v>
      </c>
      <c r="E125" s="185">
        <v>0</v>
      </c>
      <c r="F125" s="139">
        <v>0</v>
      </c>
      <c r="G125" s="186"/>
      <c r="H125" s="186"/>
      <c r="I125" s="139">
        <v>0</v>
      </c>
      <c r="J125" s="139">
        <v>0</v>
      </c>
      <c r="K125" s="139">
        <v>0</v>
      </c>
      <c r="L125" s="139">
        <v>0</v>
      </c>
      <c r="M125" s="187"/>
      <c r="N125" s="44">
        <v>0</v>
      </c>
      <c r="P125" s="51">
        <v>0</v>
      </c>
    </row>
    <row r="126" spans="2:16">
      <c r="B126" s="52">
        <v>0</v>
      </c>
      <c r="D126" s="175">
        <v>2011</v>
      </c>
      <c r="E126" s="185">
        <v>0</v>
      </c>
      <c r="F126" s="139">
        <v>0</v>
      </c>
      <c r="G126" s="186"/>
      <c r="H126" s="186"/>
      <c r="I126" s="139">
        <v>0</v>
      </c>
      <c r="J126" s="139">
        <v>0</v>
      </c>
      <c r="K126" s="139">
        <v>0</v>
      </c>
      <c r="L126" s="139">
        <v>0</v>
      </c>
      <c r="M126" s="187"/>
      <c r="N126" s="44">
        <v>0</v>
      </c>
      <c r="P126" s="51">
        <v>0</v>
      </c>
    </row>
    <row r="127" spans="2:16">
      <c r="B127" s="52">
        <v>0</v>
      </c>
      <c r="D127" s="175">
        <v>2012</v>
      </c>
      <c r="E127" s="185">
        <v>0</v>
      </c>
      <c r="F127" s="139">
        <v>0</v>
      </c>
      <c r="G127" s="186"/>
      <c r="H127" s="186"/>
      <c r="I127" s="139">
        <v>0</v>
      </c>
      <c r="J127" s="139">
        <v>0</v>
      </c>
      <c r="K127" s="139">
        <v>0</v>
      </c>
      <c r="L127" s="139">
        <v>0</v>
      </c>
      <c r="M127" s="187"/>
      <c r="N127" s="44">
        <v>0</v>
      </c>
      <c r="P127" s="51">
        <v>0</v>
      </c>
    </row>
    <row r="128" spans="2:16">
      <c r="B128" s="52">
        <v>0</v>
      </c>
      <c r="D128" s="175">
        <v>2013</v>
      </c>
      <c r="E128" s="185">
        <v>0</v>
      </c>
      <c r="F128" s="139">
        <v>0</v>
      </c>
      <c r="G128" s="186"/>
      <c r="H128" s="186"/>
      <c r="I128" s="139">
        <v>0</v>
      </c>
      <c r="J128" s="139">
        <v>0</v>
      </c>
      <c r="K128" s="139">
        <v>0</v>
      </c>
      <c r="L128" s="139">
        <v>0</v>
      </c>
      <c r="M128" s="187"/>
      <c r="N128" s="44">
        <v>0</v>
      </c>
      <c r="P128" s="51">
        <v>0</v>
      </c>
    </row>
    <row r="129" spans="2:16">
      <c r="B129" s="52">
        <v>0</v>
      </c>
      <c r="D129" s="175">
        <v>2014</v>
      </c>
      <c r="E129" s="185">
        <v>0</v>
      </c>
      <c r="F129" s="139">
        <v>0</v>
      </c>
      <c r="G129" s="186"/>
      <c r="H129" s="186"/>
      <c r="I129" s="139">
        <v>0</v>
      </c>
      <c r="J129" s="139">
        <v>0</v>
      </c>
      <c r="K129" s="139">
        <v>0</v>
      </c>
      <c r="L129" s="139">
        <v>0</v>
      </c>
      <c r="M129" s="187"/>
      <c r="N129" s="44">
        <v>0</v>
      </c>
      <c r="P129" s="51">
        <v>0</v>
      </c>
    </row>
    <row r="130" spans="2:16">
      <c r="B130" s="52">
        <v>0</v>
      </c>
      <c r="D130" s="175">
        <v>2015</v>
      </c>
      <c r="E130" s="185">
        <v>-57590.606984174294</v>
      </c>
      <c r="F130" s="139">
        <v>-41678.145760885956</v>
      </c>
      <c r="G130" s="186"/>
      <c r="H130" s="186"/>
      <c r="I130" s="139">
        <v>0</v>
      </c>
      <c r="J130" s="139">
        <v>0</v>
      </c>
      <c r="K130" s="139">
        <v>0</v>
      </c>
      <c r="L130" s="139">
        <v>0</v>
      </c>
      <c r="M130" s="187"/>
      <c r="N130" s="44">
        <v>-99268.75274506025</v>
      </c>
      <c r="P130" s="51">
        <v>0</v>
      </c>
    </row>
    <row r="131" spans="2:16">
      <c r="B131" s="52">
        <v>0</v>
      </c>
      <c r="D131" s="175">
        <v>2016</v>
      </c>
      <c r="E131" s="185">
        <v>-59693.571651060585</v>
      </c>
      <c r="F131" s="139">
        <v>-44784.829802433742</v>
      </c>
      <c r="G131" s="186"/>
      <c r="H131" s="186"/>
      <c r="I131" s="139">
        <v>0</v>
      </c>
      <c r="J131" s="139">
        <v>0</v>
      </c>
      <c r="K131" s="139">
        <v>0</v>
      </c>
      <c r="L131" s="139">
        <v>0</v>
      </c>
      <c r="M131" s="187"/>
      <c r="N131" s="44">
        <v>-104478.40145349433</v>
      </c>
      <c r="P131" s="51">
        <v>0</v>
      </c>
    </row>
    <row r="132" spans="2:16">
      <c r="B132" s="52">
        <v>0</v>
      </c>
      <c r="D132" s="175">
        <v>2017</v>
      </c>
      <c r="E132" s="185">
        <v>-39170.458291952382</v>
      </c>
      <c r="F132" s="139">
        <v>-30476.145868529682</v>
      </c>
      <c r="G132" s="186"/>
      <c r="H132" s="186"/>
      <c r="I132" s="139">
        <v>0</v>
      </c>
      <c r="J132" s="139">
        <v>0</v>
      </c>
      <c r="K132" s="139">
        <v>0</v>
      </c>
      <c r="L132" s="139">
        <v>0</v>
      </c>
      <c r="M132" s="187"/>
      <c r="N132" s="44">
        <v>-69646.604160482064</v>
      </c>
      <c r="P132" s="51">
        <v>0</v>
      </c>
    </row>
    <row r="133" spans="2:16">
      <c r="B133" s="52">
        <v>0</v>
      </c>
      <c r="D133" s="175">
        <v>2018</v>
      </c>
      <c r="E133" s="185">
        <v>-25446.935290841393</v>
      </c>
      <c r="F133" s="139">
        <v>-19218.304423134767</v>
      </c>
      <c r="G133" s="186"/>
      <c r="H133" s="186"/>
      <c r="I133" s="139">
        <v>0</v>
      </c>
      <c r="J133" s="139">
        <v>0</v>
      </c>
      <c r="K133" s="139">
        <v>0</v>
      </c>
      <c r="L133" s="139">
        <v>0</v>
      </c>
      <c r="M133" s="187"/>
      <c r="N133" s="44">
        <v>-44665.23971397616</v>
      </c>
      <c r="P133" s="51">
        <v>0</v>
      </c>
    </row>
    <row r="134" spans="2:16">
      <c r="B134" s="52">
        <v>0</v>
      </c>
      <c r="D134" s="175">
        <v>2019</v>
      </c>
      <c r="E134" s="185">
        <v>-8745.7595588174136</v>
      </c>
      <c r="F134" s="139">
        <v>-6156.5395788934129</v>
      </c>
      <c r="G134" s="186"/>
      <c r="H134" s="186"/>
      <c r="I134" s="139">
        <v>0</v>
      </c>
      <c r="J134" s="139">
        <v>0</v>
      </c>
      <c r="K134" s="139">
        <v>0</v>
      </c>
      <c r="L134" s="139">
        <v>0</v>
      </c>
      <c r="M134" s="187"/>
      <c r="N134" s="44">
        <v>-14902.299137710826</v>
      </c>
      <c r="P134" s="51">
        <v>0</v>
      </c>
    </row>
    <row r="135" spans="2:16">
      <c r="B135" s="52">
        <v>0</v>
      </c>
      <c r="D135" s="175">
        <v>2020</v>
      </c>
      <c r="E135" s="185">
        <v>19235.723778589134</v>
      </c>
      <c r="F135" s="139">
        <v>12283.500228037621</v>
      </c>
      <c r="G135" s="186"/>
      <c r="H135" s="186"/>
      <c r="I135" s="139">
        <v>0</v>
      </c>
      <c r="J135" s="139">
        <v>0</v>
      </c>
      <c r="K135" s="139">
        <v>0</v>
      </c>
      <c r="L135" s="139">
        <v>0</v>
      </c>
      <c r="M135" s="187"/>
      <c r="N135" s="44">
        <v>31519.224006626755</v>
      </c>
      <c r="P135" s="51">
        <v>0</v>
      </c>
    </row>
    <row r="136" spans="2:16">
      <c r="B136" s="52">
        <v>0</v>
      </c>
      <c r="D136" s="175">
        <v>2021</v>
      </c>
      <c r="E136" s="185">
        <v>47933.811880372508</v>
      </c>
      <c r="F136" s="139">
        <v>27662.503832760223</v>
      </c>
      <c r="G136" s="186"/>
      <c r="H136" s="186"/>
      <c r="I136" s="139">
        <v>0</v>
      </c>
      <c r="J136" s="139">
        <v>0</v>
      </c>
      <c r="K136" s="139">
        <v>0</v>
      </c>
      <c r="L136" s="139">
        <v>0</v>
      </c>
      <c r="M136" s="187"/>
      <c r="N136" s="44">
        <v>75596.315713132732</v>
      </c>
      <c r="P136" s="51">
        <v>0</v>
      </c>
    </row>
    <row r="137" spans="2:16">
      <c r="B137" s="52">
        <v>0</v>
      </c>
      <c r="D137" s="175">
        <v>2022</v>
      </c>
      <c r="E137" s="185">
        <v>44027.304459091865</v>
      </c>
      <c r="F137" s="139">
        <v>25354.556930667131</v>
      </c>
      <c r="G137" s="186"/>
      <c r="H137" s="186"/>
      <c r="I137" s="139">
        <v>0</v>
      </c>
      <c r="J137" s="139">
        <v>0</v>
      </c>
      <c r="K137" s="139">
        <v>0</v>
      </c>
      <c r="L137" s="139">
        <v>0</v>
      </c>
      <c r="M137" s="187"/>
      <c r="N137" s="44">
        <v>69381.861389758997</v>
      </c>
      <c r="P137" s="51">
        <v>0</v>
      </c>
    </row>
    <row r="138" spans="2:16">
      <c r="B138" s="52">
        <v>0</v>
      </c>
      <c r="D138" s="175">
        <v>2023</v>
      </c>
      <c r="E138" s="185">
        <v>39109.875496183457</v>
      </c>
      <c r="F138" s="139">
        <v>22904.406412009215</v>
      </c>
      <c r="G138" s="186"/>
      <c r="H138" s="186"/>
      <c r="I138" s="139">
        <v>0</v>
      </c>
      <c r="J138" s="139">
        <v>0</v>
      </c>
      <c r="K138" s="139">
        <v>0</v>
      </c>
      <c r="L138" s="139">
        <v>0</v>
      </c>
      <c r="M138" s="187"/>
      <c r="N138" s="44">
        <v>62014.281908192672</v>
      </c>
      <c r="P138" s="51">
        <v>0</v>
      </c>
    </row>
    <row r="139" spans="2:16">
      <c r="B139" s="52">
        <v>0</v>
      </c>
      <c r="D139" s="175">
        <v>2024</v>
      </c>
      <c r="E139" s="185">
        <v>34107.97641625641</v>
      </c>
      <c r="F139" s="139">
        <v>20283.652045912444</v>
      </c>
      <c r="G139" s="186"/>
      <c r="H139" s="186"/>
      <c r="I139" s="139">
        <v>0</v>
      </c>
      <c r="J139" s="139">
        <v>0</v>
      </c>
      <c r="K139" s="139">
        <v>0</v>
      </c>
      <c r="L139" s="139">
        <v>0</v>
      </c>
      <c r="M139" s="187"/>
      <c r="N139" s="44">
        <v>54391.628462168854</v>
      </c>
      <c r="P139" s="51">
        <v>0</v>
      </c>
    </row>
    <row r="140" spans="2:16">
      <c r="B140" s="52">
        <v>0</v>
      </c>
      <c r="D140" s="175">
        <v>2025</v>
      </c>
      <c r="E140" s="185">
        <v>32132.715352684434</v>
      </c>
      <c r="F140" s="139">
        <v>19241.18287960469</v>
      </c>
      <c r="G140" s="186"/>
      <c r="H140" s="186"/>
      <c r="I140" s="139">
        <v>0</v>
      </c>
      <c r="J140" s="139">
        <v>0</v>
      </c>
      <c r="K140" s="139">
        <v>0</v>
      </c>
      <c r="L140" s="139">
        <v>0</v>
      </c>
      <c r="M140" s="187"/>
      <c r="N140" s="44">
        <v>51373.898232289124</v>
      </c>
      <c r="P140" s="51">
        <v>0</v>
      </c>
    </row>
    <row r="141" spans="2:16">
      <c r="B141" s="52">
        <v>0</v>
      </c>
      <c r="D141" s="175">
        <v>2026</v>
      </c>
      <c r="E141" s="185">
        <v>30723.25692636412</v>
      </c>
      <c r="F141" s="139">
        <v>18458.239585563453</v>
      </c>
      <c r="G141" s="186"/>
      <c r="H141" s="186"/>
      <c r="I141" s="139">
        <v>0</v>
      </c>
      <c r="J141" s="139">
        <v>0</v>
      </c>
      <c r="K141" s="139">
        <v>0</v>
      </c>
      <c r="L141" s="139">
        <v>0</v>
      </c>
      <c r="M141" s="187"/>
      <c r="N141" s="44">
        <v>49181.496511927573</v>
      </c>
      <c r="P141" s="51">
        <v>0</v>
      </c>
    </row>
    <row r="142" spans="2:16">
      <c r="B142" s="52">
        <v>0</v>
      </c>
      <c r="D142" s="175">
        <v>2027</v>
      </c>
      <c r="E142" s="185">
        <v>23920.943602784191</v>
      </c>
      <c r="F142" s="139">
        <v>14536.465738058901</v>
      </c>
      <c r="G142" s="186"/>
      <c r="H142" s="186"/>
      <c r="I142" s="139">
        <v>0</v>
      </c>
      <c r="J142" s="139">
        <v>0</v>
      </c>
      <c r="K142" s="139">
        <v>0</v>
      </c>
      <c r="L142" s="139">
        <v>0</v>
      </c>
      <c r="M142" s="187"/>
      <c r="N142" s="44">
        <v>38457.409340843093</v>
      </c>
      <c r="P142" s="51">
        <v>0</v>
      </c>
    </row>
    <row r="143" spans="2:16">
      <c r="B143" s="52">
        <v>0</v>
      </c>
      <c r="D143" s="175">
        <v>2028</v>
      </c>
      <c r="E143" s="185">
        <v>17229.363960173669</v>
      </c>
      <c r="F143" s="139">
        <v>10586.167447778174</v>
      </c>
      <c r="G143" s="186"/>
      <c r="H143" s="186"/>
      <c r="I143" s="139">
        <v>0</v>
      </c>
      <c r="J143" s="139">
        <v>0</v>
      </c>
      <c r="K143" s="139">
        <v>0</v>
      </c>
      <c r="L143" s="139">
        <v>0</v>
      </c>
      <c r="M143" s="187"/>
      <c r="N143" s="44">
        <v>27815.531407951843</v>
      </c>
      <c r="P143" s="51">
        <v>0</v>
      </c>
    </row>
    <row r="144" spans="2:16">
      <c r="B144" s="52">
        <v>0</v>
      </c>
      <c r="D144" s="175">
        <v>2029</v>
      </c>
      <c r="E144" s="185">
        <v>10649.183381106655</v>
      </c>
      <c r="F144" s="139">
        <v>6612.7945704595677</v>
      </c>
      <c r="G144" s="186"/>
      <c r="H144" s="186"/>
      <c r="I144" s="139">
        <v>0</v>
      </c>
      <c r="J144" s="139">
        <v>0</v>
      </c>
      <c r="K144" s="139">
        <v>0</v>
      </c>
      <c r="L144" s="139">
        <v>0</v>
      </c>
      <c r="M144" s="187"/>
      <c r="N144" s="44">
        <v>17261.977951566223</v>
      </c>
      <c r="P144" s="51">
        <v>0</v>
      </c>
    </row>
    <row r="145" spans="2:34">
      <c r="B145" s="52">
        <v>0</v>
      </c>
      <c r="D145" s="175">
        <v>2030</v>
      </c>
      <c r="E145" s="185">
        <v>4252.2903852205191</v>
      </c>
      <c r="F145" s="139">
        <v>2666.660288152897</v>
      </c>
      <c r="G145" s="186"/>
      <c r="H145" s="186"/>
      <c r="I145" s="139">
        <v>0</v>
      </c>
      <c r="J145" s="139">
        <v>0</v>
      </c>
      <c r="K145" s="139">
        <v>0</v>
      </c>
      <c r="L145" s="139">
        <v>0</v>
      </c>
      <c r="M145" s="187"/>
      <c r="N145" s="44">
        <v>6918.9506733734161</v>
      </c>
      <c r="P145" s="51">
        <v>0</v>
      </c>
    </row>
    <row r="146" spans="2:34">
      <c r="D146" s="182">
        <v>2031</v>
      </c>
      <c r="E146" s="189"/>
      <c r="F146" s="189"/>
      <c r="G146" s="189"/>
      <c r="H146" s="189"/>
      <c r="I146" s="189"/>
      <c r="J146" s="189"/>
      <c r="K146" s="189"/>
      <c r="L146" s="189"/>
      <c r="M146" s="189"/>
      <c r="N146" s="194"/>
      <c r="O146" s="195"/>
    </row>
    <row r="147" spans="2:34">
      <c r="G147" s="51"/>
    </row>
    <row r="148" spans="2:34">
      <c r="G148" s="51"/>
    </row>
    <row r="149" spans="2:34">
      <c r="G149" s="51"/>
    </row>
    <row r="150" spans="2:34" ht="20.25">
      <c r="D150" s="91" t="s">
        <v>195</v>
      </c>
      <c r="G150" s="51"/>
    </row>
    <row r="152" spans="2:34" ht="15.75">
      <c r="D152" s="54" t="s">
        <v>43</v>
      </c>
    </row>
    <row r="153" spans="2:34" ht="15.75">
      <c r="D153" s="60" t="s">
        <v>102</v>
      </c>
      <c r="E153" s="60" t="s">
        <v>46</v>
      </c>
      <c r="F153" s="60" t="s">
        <v>157</v>
      </c>
      <c r="G153" s="60" t="s">
        <v>47</v>
      </c>
      <c r="H153" s="61" t="s">
        <v>48</v>
      </c>
      <c r="I153" s="61" t="s">
        <v>49</v>
      </c>
      <c r="J153" s="61" t="s">
        <v>50</v>
      </c>
      <c r="K153" s="61" t="s">
        <v>51</v>
      </c>
      <c r="L153" s="61" t="s">
        <v>52</v>
      </c>
      <c r="M153" s="61" t="s">
        <v>53</v>
      </c>
      <c r="N153" s="61" t="s">
        <v>54</v>
      </c>
      <c r="O153" s="61" t="s">
        <v>55</v>
      </c>
      <c r="P153" s="61" t="s">
        <v>56</v>
      </c>
      <c r="Q153" s="61" t="s">
        <v>57</v>
      </c>
      <c r="R153" s="61" t="s">
        <v>58</v>
      </c>
      <c r="S153" s="61" t="s">
        <v>59</v>
      </c>
      <c r="T153" s="61" t="s">
        <v>60</v>
      </c>
      <c r="U153" s="61" t="s">
        <v>61</v>
      </c>
      <c r="V153" s="61" t="s">
        <v>62</v>
      </c>
      <c r="W153" s="61" t="s">
        <v>63</v>
      </c>
      <c r="X153" s="61" t="s">
        <v>64</v>
      </c>
      <c r="Y153" s="61" t="s">
        <v>65</v>
      </c>
      <c r="Z153" s="61" t="s">
        <v>66</v>
      </c>
      <c r="AA153" s="61" t="s">
        <v>67</v>
      </c>
      <c r="AB153" s="61" t="s">
        <v>68</v>
      </c>
      <c r="AC153" s="61" t="s">
        <v>69</v>
      </c>
      <c r="AD153" s="61" t="s">
        <v>70</v>
      </c>
      <c r="AE153" s="61" t="s">
        <v>71</v>
      </c>
      <c r="AF153" s="61" t="s">
        <v>72</v>
      </c>
      <c r="AG153" s="61" t="s">
        <v>73</v>
      </c>
      <c r="AH153" s="61" t="s">
        <v>74</v>
      </c>
    </row>
    <row r="154" spans="2:34">
      <c r="D154" s="62">
        <v>1989</v>
      </c>
      <c r="E154" s="62">
        <v>1</v>
      </c>
      <c r="F154" s="62">
        <v>1989</v>
      </c>
      <c r="G154" s="62">
        <v>1989</v>
      </c>
      <c r="H154" s="131">
        <v>0</v>
      </c>
      <c r="I154" s="131">
        <v>0</v>
      </c>
      <c r="J154" s="131">
        <v>0</v>
      </c>
      <c r="K154" s="131">
        <v>0</v>
      </c>
      <c r="L154" s="131">
        <v>0</v>
      </c>
      <c r="M154" s="131">
        <v>0</v>
      </c>
      <c r="N154" s="131">
        <v>0</v>
      </c>
      <c r="O154" s="131">
        <v>0</v>
      </c>
      <c r="P154" s="131">
        <v>0</v>
      </c>
      <c r="Q154" s="131">
        <v>0</v>
      </c>
      <c r="R154" s="131">
        <v>0</v>
      </c>
      <c r="S154" s="131">
        <v>0</v>
      </c>
      <c r="T154" s="131">
        <v>0</v>
      </c>
      <c r="U154" s="131">
        <v>0</v>
      </c>
      <c r="V154" s="131">
        <v>0</v>
      </c>
      <c r="W154" s="131">
        <v>0</v>
      </c>
      <c r="X154" s="131">
        <v>0</v>
      </c>
      <c r="Y154" s="131">
        <v>0</v>
      </c>
      <c r="Z154" s="131">
        <v>0</v>
      </c>
      <c r="AA154" s="131">
        <v>0</v>
      </c>
      <c r="AB154" s="131">
        <v>0</v>
      </c>
      <c r="AC154" s="131">
        <v>0</v>
      </c>
      <c r="AD154" s="131">
        <v>0</v>
      </c>
      <c r="AE154" s="131">
        <v>0</v>
      </c>
      <c r="AF154" s="131">
        <v>0</v>
      </c>
      <c r="AG154" s="131">
        <v>0</v>
      </c>
      <c r="AH154" s="43">
        <v>0</v>
      </c>
    </row>
    <row r="155" spans="2:34">
      <c r="D155" s="62">
        <v>1989</v>
      </c>
      <c r="E155" s="62">
        <v>2</v>
      </c>
      <c r="F155" s="62">
        <v>1989</v>
      </c>
      <c r="G155" s="62">
        <v>1989</v>
      </c>
      <c r="H155" s="131">
        <v>0</v>
      </c>
      <c r="I155" s="131">
        <v>0</v>
      </c>
      <c r="J155" s="131">
        <v>0</v>
      </c>
      <c r="K155" s="131">
        <v>0</v>
      </c>
      <c r="L155" s="131">
        <v>0</v>
      </c>
      <c r="M155" s="131">
        <v>0</v>
      </c>
      <c r="N155" s="131">
        <v>0</v>
      </c>
      <c r="O155" s="131">
        <v>0</v>
      </c>
      <c r="P155" s="131">
        <v>0</v>
      </c>
      <c r="Q155" s="131">
        <v>0</v>
      </c>
      <c r="R155" s="131">
        <v>0</v>
      </c>
      <c r="S155" s="131">
        <v>0</v>
      </c>
      <c r="T155" s="131">
        <v>0</v>
      </c>
      <c r="U155" s="131">
        <v>0</v>
      </c>
      <c r="V155" s="131">
        <v>0</v>
      </c>
      <c r="W155" s="131">
        <v>0</v>
      </c>
      <c r="X155" s="131">
        <v>0</v>
      </c>
      <c r="Y155" s="131">
        <v>0</v>
      </c>
      <c r="Z155" s="131">
        <v>0</v>
      </c>
      <c r="AA155" s="131">
        <v>0</v>
      </c>
      <c r="AB155" s="131">
        <v>0</v>
      </c>
      <c r="AC155" s="131">
        <v>0</v>
      </c>
      <c r="AD155" s="131">
        <v>0</v>
      </c>
      <c r="AE155" s="131">
        <v>0</v>
      </c>
      <c r="AF155" s="131">
        <v>0</v>
      </c>
      <c r="AG155" s="131">
        <v>0</v>
      </c>
      <c r="AH155" s="43">
        <v>0</v>
      </c>
    </row>
    <row r="156" spans="2:34">
      <c r="D156" s="62">
        <v>1989</v>
      </c>
      <c r="E156" s="62">
        <v>3</v>
      </c>
      <c r="F156" s="62">
        <v>1989</v>
      </c>
      <c r="G156" s="62">
        <v>1989</v>
      </c>
      <c r="H156" s="131">
        <v>0</v>
      </c>
      <c r="I156" s="131">
        <v>0</v>
      </c>
      <c r="J156" s="131">
        <v>0</v>
      </c>
      <c r="K156" s="131">
        <v>0</v>
      </c>
      <c r="L156" s="131">
        <v>0</v>
      </c>
      <c r="M156" s="131">
        <v>0</v>
      </c>
      <c r="N156" s="131">
        <v>0</v>
      </c>
      <c r="O156" s="131">
        <v>0</v>
      </c>
      <c r="P156" s="131">
        <v>0</v>
      </c>
      <c r="Q156" s="131">
        <v>0</v>
      </c>
      <c r="R156" s="131">
        <v>0</v>
      </c>
      <c r="S156" s="131">
        <v>0</v>
      </c>
      <c r="T156" s="131">
        <v>0</v>
      </c>
      <c r="U156" s="131">
        <v>0</v>
      </c>
      <c r="V156" s="131">
        <v>0</v>
      </c>
      <c r="W156" s="131">
        <v>0</v>
      </c>
      <c r="X156" s="131">
        <v>0</v>
      </c>
      <c r="Y156" s="131">
        <v>0</v>
      </c>
      <c r="Z156" s="131">
        <v>0</v>
      </c>
      <c r="AA156" s="131">
        <v>0</v>
      </c>
      <c r="AB156" s="131">
        <v>0</v>
      </c>
      <c r="AC156" s="131">
        <v>0</v>
      </c>
      <c r="AD156" s="131">
        <v>0</v>
      </c>
      <c r="AE156" s="131">
        <v>0</v>
      </c>
      <c r="AF156" s="131">
        <v>0</v>
      </c>
      <c r="AG156" s="131">
        <v>0</v>
      </c>
      <c r="AH156" s="43">
        <v>0</v>
      </c>
    </row>
    <row r="157" spans="2:34">
      <c r="D157" s="62">
        <v>1989</v>
      </c>
      <c r="E157" s="62">
        <v>4</v>
      </c>
      <c r="F157" s="62">
        <v>1989</v>
      </c>
      <c r="G157" s="62">
        <v>1989</v>
      </c>
      <c r="H157" s="131">
        <v>0</v>
      </c>
      <c r="I157" s="131">
        <v>0</v>
      </c>
      <c r="J157" s="131">
        <v>0</v>
      </c>
      <c r="K157" s="131">
        <v>0</v>
      </c>
      <c r="L157" s="131">
        <v>0</v>
      </c>
      <c r="M157" s="131">
        <v>0</v>
      </c>
      <c r="N157" s="131">
        <v>0</v>
      </c>
      <c r="O157" s="131">
        <v>0</v>
      </c>
      <c r="P157" s="131">
        <v>0</v>
      </c>
      <c r="Q157" s="131">
        <v>0</v>
      </c>
      <c r="R157" s="131">
        <v>0</v>
      </c>
      <c r="S157" s="131">
        <v>0</v>
      </c>
      <c r="T157" s="131">
        <v>0</v>
      </c>
      <c r="U157" s="131">
        <v>0</v>
      </c>
      <c r="V157" s="131">
        <v>0</v>
      </c>
      <c r="W157" s="131">
        <v>0</v>
      </c>
      <c r="X157" s="131">
        <v>0</v>
      </c>
      <c r="Y157" s="131">
        <v>0</v>
      </c>
      <c r="Z157" s="131">
        <v>0</v>
      </c>
      <c r="AA157" s="131">
        <v>0</v>
      </c>
      <c r="AB157" s="131">
        <v>0</v>
      </c>
      <c r="AC157" s="131">
        <v>0</v>
      </c>
      <c r="AD157" s="131">
        <v>0</v>
      </c>
      <c r="AE157" s="131">
        <v>0</v>
      </c>
      <c r="AF157" s="131">
        <v>0</v>
      </c>
      <c r="AG157" s="131">
        <v>0</v>
      </c>
      <c r="AH157" s="43">
        <v>0</v>
      </c>
    </row>
    <row r="158" spans="2:34">
      <c r="D158" s="62">
        <v>1989</v>
      </c>
      <c r="E158" s="62">
        <v>5</v>
      </c>
      <c r="F158" s="62">
        <v>1989</v>
      </c>
      <c r="G158" s="62">
        <v>1990</v>
      </c>
      <c r="H158" s="131">
        <v>0</v>
      </c>
      <c r="I158" s="131">
        <v>0</v>
      </c>
      <c r="J158" s="131">
        <v>0</v>
      </c>
      <c r="K158" s="131">
        <v>0</v>
      </c>
      <c r="L158" s="131">
        <v>0</v>
      </c>
      <c r="M158" s="131">
        <v>0</v>
      </c>
      <c r="N158" s="131">
        <v>0</v>
      </c>
      <c r="O158" s="131">
        <v>0</v>
      </c>
      <c r="P158" s="131">
        <v>0</v>
      </c>
      <c r="Q158" s="131">
        <v>0</v>
      </c>
      <c r="R158" s="131">
        <v>0</v>
      </c>
      <c r="S158" s="131">
        <v>0</v>
      </c>
      <c r="T158" s="131">
        <v>0</v>
      </c>
      <c r="U158" s="131">
        <v>0</v>
      </c>
      <c r="V158" s="131">
        <v>0</v>
      </c>
      <c r="W158" s="131">
        <v>0</v>
      </c>
      <c r="X158" s="131">
        <v>0</v>
      </c>
      <c r="Y158" s="131">
        <v>0</v>
      </c>
      <c r="Z158" s="131">
        <v>0</v>
      </c>
      <c r="AA158" s="131">
        <v>0</v>
      </c>
      <c r="AB158" s="131">
        <v>0</v>
      </c>
      <c r="AC158" s="131">
        <v>0</v>
      </c>
      <c r="AD158" s="131">
        <v>0</v>
      </c>
      <c r="AE158" s="131">
        <v>0</v>
      </c>
      <c r="AF158" s="131">
        <v>0</v>
      </c>
      <c r="AG158" s="131">
        <v>0</v>
      </c>
      <c r="AH158" s="43">
        <v>0</v>
      </c>
    </row>
    <row r="159" spans="2:34">
      <c r="D159" s="62">
        <v>1989</v>
      </c>
      <c r="E159" s="62">
        <v>6</v>
      </c>
      <c r="F159" s="62">
        <v>1989</v>
      </c>
      <c r="G159" s="62">
        <v>1990</v>
      </c>
      <c r="H159" s="131">
        <v>0</v>
      </c>
      <c r="I159" s="131">
        <v>0</v>
      </c>
      <c r="J159" s="131">
        <v>0</v>
      </c>
      <c r="K159" s="131">
        <v>0</v>
      </c>
      <c r="L159" s="131">
        <v>0</v>
      </c>
      <c r="M159" s="131">
        <v>0</v>
      </c>
      <c r="N159" s="131">
        <v>0</v>
      </c>
      <c r="O159" s="131">
        <v>0</v>
      </c>
      <c r="P159" s="131">
        <v>0</v>
      </c>
      <c r="Q159" s="131">
        <v>0</v>
      </c>
      <c r="R159" s="131">
        <v>0</v>
      </c>
      <c r="S159" s="131">
        <v>0</v>
      </c>
      <c r="T159" s="131">
        <v>0</v>
      </c>
      <c r="U159" s="131">
        <v>0</v>
      </c>
      <c r="V159" s="131">
        <v>0</v>
      </c>
      <c r="W159" s="131">
        <v>0</v>
      </c>
      <c r="X159" s="131">
        <v>0</v>
      </c>
      <c r="Y159" s="131">
        <v>0</v>
      </c>
      <c r="Z159" s="131">
        <v>0</v>
      </c>
      <c r="AA159" s="131">
        <v>0</v>
      </c>
      <c r="AB159" s="131">
        <v>0</v>
      </c>
      <c r="AC159" s="131">
        <v>0</v>
      </c>
      <c r="AD159" s="131">
        <v>0</v>
      </c>
      <c r="AE159" s="131">
        <v>0</v>
      </c>
      <c r="AF159" s="131">
        <v>0</v>
      </c>
      <c r="AG159" s="131">
        <v>0</v>
      </c>
      <c r="AH159" s="43">
        <v>0</v>
      </c>
    </row>
    <row r="160" spans="2:34">
      <c r="D160" s="62">
        <v>1989</v>
      </c>
      <c r="E160" s="62">
        <v>7</v>
      </c>
      <c r="F160" s="62">
        <v>1990</v>
      </c>
      <c r="G160" s="62">
        <v>1990</v>
      </c>
      <c r="H160" s="131">
        <v>0</v>
      </c>
      <c r="I160" s="131">
        <v>0</v>
      </c>
      <c r="J160" s="131">
        <v>0</v>
      </c>
      <c r="K160" s="131">
        <v>0</v>
      </c>
      <c r="L160" s="131">
        <v>0</v>
      </c>
      <c r="M160" s="131">
        <v>0</v>
      </c>
      <c r="N160" s="131">
        <v>0</v>
      </c>
      <c r="O160" s="131">
        <v>0</v>
      </c>
      <c r="P160" s="131">
        <v>0</v>
      </c>
      <c r="Q160" s="131">
        <v>0</v>
      </c>
      <c r="R160" s="131">
        <v>0</v>
      </c>
      <c r="S160" s="131">
        <v>0</v>
      </c>
      <c r="T160" s="131">
        <v>0</v>
      </c>
      <c r="U160" s="131">
        <v>0</v>
      </c>
      <c r="V160" s="131">
        <v>0</v>
      </c>
      <c r="W160" s="131">
        <v>0</v>
      </c>
      <c r="X160" s="131">
        <v>0</v>
      </c>
      <c r="Y160" s="131">
        <v>0</v>
      </c>
      <c r="Z160" s="131">
        <v>0</v>
      </c>
      <c r="AA160" s="131">
        <v>0</v>
      </c>
      <c r="AB160" s="131">
        <v>0</v>
      </c>
      <c r="AC160" s="131">
        <v>0</v>
      </c>
      <c r="AD160" s="131">
        <v>0</v>
      </c>
      <c r="AE160" s="131">
        <v>0</v>
      </c>
      <c r="AF160" s="131">
        <v>0</v>
      </c>
      <c r="AG160" s="131">
        <v>0</v>
      </c>
      <c r="AH160" s="43">
        <v>0</v>
      </c>
    </row>
    <row r="161" spans="4:34">
      <c r="D161" s="62">
        <v>1989</v>
      </c>
      <c r="E161" s="62">
        <v>8</v>
      </c>
      <c r="F161" s="62">
        <v>1990</v>
      </c>
      <c r="G161" s="62">
        <v>1990</v>
      </c>
      <c r="H161" s="131">
        <v>0</v>
      </c>
      <c r="I161" s="131">
        <v>0</v>
      </c>
      <c r="J161" s="131">
        <v>0</v>
      </c>
      <c r="K161" s="131">
        <v>0</v>
      </c>
      <c r="L161" s="131">
        <v>0</v>
      </c>
      <c r="M161" s="131">
        <v>0</v>
      </c>
      <c r="N161" s="131">
        <v>0</v>
      </c>
      <c r="O161" s="131">
        <v>0</v>
      </c>
      <c r="P161" s="131">
        <v>0</v>
      </c>
      <c r="Q161" s="131">
        <v>0</v>
      </c>
      <c r="R161" s="131">
        <v>0</v>
      </c>
      <c r="S161" s="131">
        <v>0</v>
      </c>
      <c r="T161" s="131">
        <v>0</v>
      </c>
      <c r="U161" s="131">
        <v>0</v>
      </c>
      <c r="V161" s="131">
        <v>0</v>
      </c>
      <c r="W161" s="131">
        <v>0</v>
      </c>
      <c r="X161" s="131">
        <v>0</v>
      </c>
      <c r="Y161" s="131">
        <v>0</v>
      </c>
      <c r="Z161" s="131">
        <v>0</v>
      </c>
      <c r="AA161" s="131">
        <v>0</v>
      </c>
      <c r="AB161" s="131">
        <v>0</v>
      </c>
      <c r="AC161" s="131">
        <v>0</v>
      </c>
      <c r="AD161" s="131">
        <v>0</v>
      </c>
      <c r="AE161" s="131">
        <v>0</v>
      </c>
      <c r="AF161" s="131">
        <v>0</v>
      </c>
      <c r="AG161" s="131">
        <v>0</v>
      </c>
      <c r="AH161" s="43">
        <v>0</v>
      </c>
    </row>
    <row r="162" spans="4:34">
      <c r="D162" s="62">
        <v>1989</v>
      </c>
      <c r="E162" s="62">
        <v>9</v>
      </c>
      <c r="F162" s="62">
        <v>1990</v>
      </c>
      <c r="G162" s="62">
        <v>1990</v>
      </c>
      <c r="H162" s="131">
        <v>0</v>
      </c>
      <c r="I162" s="131">
        <v>0</v>
      </c>
      <c r="J162" s="131">
        <v>0</v>
      </c>
      <c r="K162" s="131">
        <v>0</v>
      </c>
      <c r="L162" s="131">
        <v>0</v>
      </c>
      <c r="M162" s="131">
        <v>0</v>
      </c>
      <c r="N162" s="131">
        <v>0</v>
      </c>
      <c r="O162" s="131">
        <v>0</v>
      </c>
      <c r="P162" s="131">
        <v>0</v>
      </c>
      <c r="Q162" s="131">
        <v>0</v>
      </c>
      <c r="R162" s="131">
        <v>0</v>
      </c>
      <c r="S162" s="131">
        <v>0</v>
      </c>
      <c r="T162" s="131">
        <v>0</v>
      </c>
      <c r="U162" s="131">
        <v>0</v>
      </c>
      <c r="V162" s="131">
        <v>0</v>
      </c>
      <c r="W162" s="131">
        <v>0</v>
      </c>
      <c r="X162" s="131">
        <v>0</v>
      </c>
      <c r="Y162" s="131">
        <v>0</v>
      </c>
      <c r="Z162" s="131">
        <v>0</v>
      </c>
      <c r="AA162" s="131">
        <v>0</v>
      </c>
      <c r="AB162" s="131">
        <v>0</v>
      </c>
      <c r="AC162" s="131">
        <v>0</v>
      </c>
      <c r="AD162" s="131">
        <v>0</v>
      </c>
      <c r="AE162" s="131">
        <v>0</v>
      </c>
      <c r="AF162" s="131">
        <v>0</v>
      </c>
      <c r="AG162" s="131">
        <v>0</v>
      </c>
      <c r="AH162" s="43">
        <v>0</v>
      </c>
    </row>
    <row r="163" spans="4:34">
      <c r="D163" s="62">
        <v>1989</v>
      </c>
      <c r="E163" s="62">
        <v>10</v>
      </c>
      <c r="F163" s="62">
        <v>1990</v>
      </c>
      <c r="G163" s="62">
        <v>1990</v>
      </c>
      <c r="H163" s="131">
        <v>0</v>
      </c>
      <c r="I163" s="131">
        <v>0</v>
      </c>
      <c r="J163" s="131">
        <v>0</v>
      </c>
      <c r="K163" s="131">
        <v>0</v>
      </c>
      <c r="L163" s="131">
        <v>0</v>
      </c>
      <c r="M163" s="131">
        <v>0</v>
      </c>
      <c r="N163" s="131">
        <v>0</v>
      </c>
      <c r="O163" s="131">
        <v>0</v>
      </c>
      <c r="P163" s="131">
        <v>0</v>
      </c>
      <c r="Q163" s="131">
        <v>0</v>
      </c>
      <c r="R163" s="131">
        <v>0</v>
      </c>
      <c r="S163" s="131">
        <v>0</v>
      </c>
      <c r="T163" s="131">
        <v>0</v>
      </c>
      <c r="U163" s="131">
        <v>0</v>
      </c>
      <c r="V163" s="131">
        <v>0</v>
      </c>
      <c r="W163" s="131">
        <v>0</v>
      </c>
      <c r="X163" s="131">
        <v>0</v>
      </c>
      <c r="Y163" s="131">
        <v>0</v>
      </c>
      <c r="Z163" s="131">
        <v>0</v>
      </c>
      <c r="AA163" s="131">
        <v>0</v>
      </c>
      <c r="AB163" s="131">
        <v>0</v>
      </c>
      <c r="AC163" s="131">
        <v>0</v>
      </c>
      <c r="AD163" s="131">
        <v>0</v>
      </c>
      <c r="AE163" s="131">
        <v>0</v>
      </c>
      <c r="AF163" s="131">
        <v>0</v>
      </c>
      <c r="AG163" s="131">
        <v>0</v>
      </c>
      <c r="AH163" s="43">
        <v>0</v>
      </c>
    </row>
    <row r="164" spans="4:34">
      <c r="D164" s="62">
        <v>1989</v>
      </c>
      <c r="E164" s="62">
        <v>11</v>
      </c>
      <c r="F164" s="62">
        <v>1990</v>
      </c>
      <c r="G164" s="62">
        <v>1990</v>
      </c>
      <c r="H164" s="131">
        <v>0</v>
      </c>
      <c r="I164" s="131">
        <v>0</v>
      </c>
      <c r="J164" s="131">
        <v>0</v>
      </c>
      <c r="K164" s="131">
        <v>0</v>
      </c>
      <c r="L164" s="131">
        <v>0</v>
      </c>
      <c r="M164" s="131">
        <v>0</v>
      </c>
      <c r="N164" s="131">
        <v>0</v>
      </c>
      <c r="O164" s="131">
        <v>0</v>
      </c>
      <c r="P164" s="131">
        <v>0</v>
      </c>
      <c r="Q164" s="131">
        <v>0</v>
      </c>
      <c r="R164" s="131">
        <v>0</v>
      </c>
      <c r="S164" s="131">
        <v>0</v>
      </c>
      <c r="T164" s="131">
        <v>0</v>
      </c>
      <c r="U164" s="131">
        <v>0</v>
      </c>
      <c r="V164" s="131">
        <v>0</v>
      </c>
      <c r="W164" s="131">
        <v>0</v>
      </c>
      <c r="X164" s="131">
        <v>0</v>
      </c>
      <c r="Y164" s="131">
        <v>0</v>
      </c>
      <c r="Z164" s="131">
        <v>0</v>
      </c>
      <c r="AA164" s="131">
        <v>0</v>
      </c>
      <c r="AB164" s="131">
        <v>0</v>
      </c>
      <c r="AC164" s="131">
        <v>0</v>
      </c>
      <c r="AD164" s="131">
        <v>0</v>
      </c>
      <c r="AE164" s="131">
        <v>0</v>
      </c>
      <c r="AF164" s="131">
        <v>0</v>
      </c>
      <c r="AG164" s="131">
        <v>0</v>
      </c>
      <c r="AH164" s="43">
        <v>0</v>
      </c>
    </row>
    <row r="165" spans="4:34">
      <c r="D165" s="62">
        <v>1989</v>
      </c>
      <c r="E165" s="62">
        <v>12</v>
      </c>
      <c r="F165" s="62">
        <v>1990</v>
      </c>
      <c r="G165" s="62">
        <v>1990</v>
      </c>
      <c r="H165" s="131">
        <v>0</v>
      </c>
      <c r="I165" s="131">
        <v>0</v>
      </c>
      <c r="J165" s="131">
        <v>0</v>
      </c>
      <c r="K165" s="131">
        <v>0</v>
      </c>
      <c r="L165" s="131">
        <v>0</v>
      </c>
      <c r="M165" s="131">
        <v>0</v>
      </c>
      <c r="N165" s="131">
        <v>0</v>
      </c>
      <c r="O165" s="131">
        <v>0</v>
      </c>
      <c r="P165" s="131">
        <v>0</v>
      </c>
      <c r="Q165" s="131">
        <v>0</v>
      </c>
      <c r="R165" s="131">
        <v>0</v>
      </c>
      <c r="S165" s="131">
        <v>0</v>
      </c>
      <c r="T165" s="131">
        <v>0</v>
      </c>
      <c r="U165" s="131">
        <v>0</v>
      </c>
      <c r="V165" s="131">
        <v>0</v>
      </c>
      <c r="W165" s="131">
        <v>0</v>
      </c>
      <c r="X165" s="131">
        <v>0</v>
      </c>
      <c r="Y165" s="131">
        <v>0</v>
      </c>
      <c r="Z165" s="131">
        <v>0</v>
      </c>
      <c r="AA165" s="131">
        <v>0</v>
      </c>
      <c r="AB165" s="131">
        <v>0</v>
      </c>
      <c r="AC165" s="131">
        <v>0</v>
      </c>
      <c r="AD165" s="131">
        <v>0</v>
      </c>
      <c r="AE165" s="131">
        <v>0</v>
      </c>
      <c r="AF165" s="131">
        <v>0</v>
      </c>
      <c r="AG165" s="131">
        <v>0</v>
      </c>
      <c r="AH165" s="43">
        <v>0</v>
      </c>
    </row>
    <row r="166" spans="4:34">
      <c r="D166" s="62">
        <v>1990</v>
      </c>
      <c r="E166" s="62">
        <v>1</v>
      </c>
      <c r="F166" s="62">
        <v>1990</v>
      </c>
      <c r="G166" s="62">
        <v>1990</v>
      </c>
      <c r="H166" s="131">
        <v>0</v>
      </c>
      <c r="I166" s="131">
        <v>0</v>
      </c>
      <c r="J166" s="131">
        <v>0</v>
      </c>
      <c r="K166" s="131">
        <v>0</v>
      </c>
      <c r="L166" s="131">
        <v>0</v>
      </c>
      <c r="M166" s="131">
        <v>0</v>
      </c>
      <c r="N166" s="131">
        <v>0</v>
      </c>
      <c r="O166" s="131">
        <v>0</v>
      </c>
      <c r="P166" s="131">
        <v>0</v>
      </c>
      <c r="Q166" s="131">
        <v>0</v>
      </c>
      <c r="R166" s="131">
        <v>0</v>
      </c>
      <c r="S166" s="131">
        <v>0</v>
      </c>
      <c r="T166" s="131">
        <v>0</v>
      </c>
      <c r="U166" s="131">
        <v>0</v>
      </c>
      <c r="V166" s="131">
        <v>0</v>
      </c>
      <c r="W166" s="131">
        <v>0</v>
      </c>
      <c r="X166" s="131">
        <v>0</v>
      </c>
      <c r="Y166" s="131">
        <v>0</v>
      </c>
      <c r="Z166" s="131">
        <v>0</v>
      </c>
      <c r="AA166" s="131">
        <v>0</v>
      </c>
      <c r="AB166" s="131">
        <v>0</v>
      </c>
      <c r="AC166" s="131">
        <v>0</v>
      </c>
      <c r="AD166" s="131">
        <v>0</v>
      </c>
      <c r="AE166" s="131">
        <v>0</v>
      </c>
      <c r="AF166" s="131">
        <v>0</v>
      </c>
      <c r="AG166" s="131">
        <v>0</v>
      </c>
      <c r="AH166" s="43">
        <v>0</v>
      </c>
    </row>
    <row r="167" spans="4:34">
      <c r="D167" s="62">
        <v>1990</v>
      </c>
      <c r="E167" s="62">
        <v>2</v>
      </c>
      <c r="F167" s="62">
        <v>1990</v>
      </c>
      <c r="G167" s="62">
        <v>1990</v>
      </c>
      <c r="H167" s="131">
        <v>0</v>
      </c>
      <c r="I167" s="131">
        <v>0</v>
      </c>
      <c r="J167" s="131">
        <v>0</v>
      </c>
      <c r="K167" s="131">
        <v>0</v>
      </c>
      <c r="L167" s="131">
        <v>0</v>
      </c>
      <c r="M167" s="131">
        <v>0</v>
      </c>
      <c r="N167" s="131">
        <v>0</v>
      </c>
      <c r="O167" s="131">
        <v>0</v>
      </c>
      <c r="P167" s="131">
        <v>0</v>
      </c>
      <c r="Q167" s="131">
        <v>0</v>
      </c>
      <c r="R167" s="131">
        <v>0</v>
      </c>
      <c r="S167" s="131">
        <v>0</v>
      </c>
      <c r="T167" s="131">
        <v>0</v>
      </c>
      <c r="U167" s="131">
        <v>0</v>
      </c>
      <c r="V167" s="131">
        <v>0</v>
      </c>
      <c r="W167" s="131">
        <v>0</v>
      </c>
      <c r="X167" s="131">
        <v>0</v>
      </c>
      <c r="Y167" s="131">
        <v>0</v>
      </c>
      <c r="Z167" s="131">
        <v>0</v>
      </c>
      <c r="AA167" s="131">
        <v>0</v>
      </c>
      <c r="AB167" s="131">
        <v>0</v>
      </c>
      <c r="AC167" s="131">
        <v>0</v>
      </c>
      <c r="AD167" s="131">
        <v>0</v>
      </c>
      <c r="AE167" s="131">
        <v>0</v>
      </c>
      <c r="AF167" s="131">
        <v>0</v>
      </c>
      <c r="AG167" s="131">
        <v>0</v>
      </c>
      <c r="AH167" s="43">
        <v>0</v>
      </c>
    </row>
    <row r="168" spans="4:34">
      <c r="D168" s="62">
        <v>1990</v>
      </c>
      <c r="E168" s="62">
        <v>3</v>
      </c>
      <c r="F168" s="62">
        <v>1990</v>
      </c>
      <c r="G168" s="62">
        <v>1990</v>
      </c>
      <c r="H168" s="131">
        <v>0</v>
      </c>
      <c r="I168" s="131">
        <v>0</v>
      </c>
      <c r="J168" s="131">
        <v>0</v>
      </c>
      <c r="K168" s="131">
        <v>0</v>
      </c>
      <c r="L168" s="131">
        <v>0</v>
      </c>
      <c r="M168" s="131">
        <v>0</v>
      </c>
      <c r="N168" s="131">
        <v>0</v>
      </c>
      <c r="O168" s="131">
        <v>0</v>
      </c>
      <c r="P168" s="131">
        <v>0</v>
      </c>
      <c r="Q168" s="131">
        <v>0</v>
      </c>
      <c r="R168" s="131">
        <v>0</v>
      </c>
      <c r="S168" s="131">
        <v>0</v>
      </c>
      <c r="T168" s="131">
        <v>0</v>
      </c>
      <c r="U168" s="131">
        <v>0</v>
      </c>
      <c r="V168" s="131">
        <v>0</v>
      </c>
      <c r="W168" s="131">
        <v>0</v>
      </c>
      <c r="X168" s="131">
        <v>0</v>
      </c>
      <c r="Y168" s="131">
        <v>0</v>
      </c>
      <c r="Z168" s="131">
        <v>0</v>
      </c>
      <c r="AA168" s="131">
        <v>0</v>
      </c>
      <c r="AB168" s="131">
        <v>0</v>
      </c>
      <c r="AC168" s="131">
        <v>0</v>
      </c>
      <c r="AD168" s="131">
        <v>0</v>
      </c>
      <c r="AE168" s="131">
        <v>0</v>
      </c>
      <c r="AF168" s="131">
        <v>0</v>
      </c>
      <c r="AG168" s="131">
        <v>0</v>
      </c>
      <c r="AH168" s="43">
        <v>0</v>
      </c>
    </row>
    <row r="169" spans="4:34">
      <c r="D169" s="62">
        <v>1990</v>
      </c>
      <c r="E169" s="62">
        <v>4</v>
      </c>
      <c r="F169" s="62">
        <v>1990</v>
      </c>
      <c r="G169" s="62">
        <v>1990</v>
      </c>
      <c r="H169" s="131">
        <v>0</v>
      </c>
      <c r="I169" s="131">
        <v>0</v>
      </c>
      <c r="J169" s="131">
        <v>0</v>
      </c>
      <c r="K169" s="131">
        <v>0</v>
      </c>
      <c r="L169" s="131">
        <v>0</v>
      </c>
      <c r="M169" s="131">
        <v>0</v>
      </c>
      <c r="N169" s="131">
        <v>0</v>
      </c>
      <c r="O169" s="131">
        <v>0</v>
      </c>
      <c r="P169" s="131">
        <v>0</v>
      </c>
      <c r="Q169" s="131">
        <v>0</v>
      </c>
      <c r="R169" s="131">
        <v>0</v>
      </c>
      <c r="S169" s="131">
        <v>0</v>
      </c>
      <c r="T169" s="131">
        <v>0</v>
      </c>
      <c r="U169" s="131">
        <v>0</v>
      </c>
      <c r="V169" s="131">
        <v>0</v>
      </c>
      <c r="W169" s="131">
        <v>0</v>
      </c>
      <c r="X169" s="131">
        <v>0</v>
      </c>
      <c r="Y169" s="131">
        <v>0</v>
      </c>
      <c r="Z169" s="131">
        <v>0</v>
      </c>
      <c r="AA169" s="131">
        <v>0</v>
      </c>
      <c r="AB169" s="131">
        <v>0</v>
      </c>
      <c r="AC169" s="131">
        <v>0</v>
      </c>
      <c r="AD169" s="131">
        <v>0</v>
      </c>
      <c r="AE169" s="131">
        <v>0</v>
      </c>
      <c r="AF169" s="131">
        <v>0</v>
      </c>
      <c r="AG169" s="131">
        <v>0</v>
      </c>
      <c r="AH169" s="43">
        <v>0</v>
      </c>
    </row>
    <row r="170" spans="4:34">
      <c r="D170" s="62">
        <v>1990</v>
      </c>
      <c r="E170" s="62">
        <v>5</v>
      </c>
      <c r="F170" s="62">
        <v>1990</v>
      </c>
      <c r="G170" s="62">
        <v>1991</v>
      </c>
      <c r="H170" s="131">
        <v>0</v>
      </c>
      <c r="I170" s="131">
        <v>0</v>
      </c>
      <c r="J170" s="131">
        <v>0</v>
      </c>
      <c r="K170" s="131">
        <v>0</v>
      </c>
      <c r="L170" s="131">
        <v>0</v>
      </c>
      <c r="M170" s="131">
        <v>0</v>
      </c>
      <c r="N170" s="131">
        <v>0</v>
      </c>
      <c r="O170" s="131">
        <v>0</v>
      </c>
      <c r="P170" s="131">
        <v>0</v>
      </c>
      <c r="Q170" s="131">
        <v>0</v>
      </c>
      <c r="R170" s="131">
        <v>0</v>
      </c>
      <c r="S170" s="131">
        <v>0</v>
      </c>
      <c r="T170" s="131">
        <v>0</v>
      </c>
      <c r="U170" s="131">
        <v>0</v>
      </c>
      <c r="V170" s="131">
        <v>0</v>
      </c>
      <c r="W170" s="131">
        <v>0</v>
      </c>
      <c r="X170" s="131">
        <v>0</v>
      </c>
      <c r="Y170" s="131">
        <v>0</v>
      </c>
      <c r="Z170" s="131">
        <v>0</v>
      </c>
      <c r="AA170" s="131">
        <v>0</v>
      </c>
      <c r="AB170" s="131">
        <v>0</v>
      </c>
      <c r="AC170" s="131">
        <v>0</v>
      </c>
      <c r="AD170" s="131">
        <v>0</v>
      </c>
      <c r="AE170" s="131">
        <v>0</v>
      </c>
      <c r="AF170" s="131">
        <v>0</v>
      </c>
      <c r="AG170" s="131">
        <v>0</v>
      </c>
      <c r="AH170" s="43">
        <v>0</v>
      </c>
    </row>
    <row r="171" spans="4:34">
      <c r="D171" s="62">
        <v>1990</v>
      </c>
      <c r="E171" s="62">
        <v>6</v>
      </c>
      <c r="F171" s="62">
        <v>1990</v>
      </c>
      <c r="G171" s="62">
        <v>1991</v>
      </c>
      <c r="H171" s="131">
        <v>0</v>
      </c>
      <c r="I171" s="131">
        <v>0</v>
      </c>
      <c r="J171" s="131">
        <v>0</v>
      </c>
      <c r="K171" s="131">
        <v>0</v>
      </c>
      <c r="L171" s="131">
        <v>0</v>
      </c>
      <c r="M171" s="131">
        <v>0</v>
      </c>
      <c r="N171" s="131">
        <v>0</v>
      </c>
      <c r="O171" s="131">
        <v>0</v>
      </c>
      <c r="P171" s="131">
        <v>0</v>
      </c>
      <c r="Q171" s="131">
        <v>0</v>
      </c>
      <c r="R171" s="131">
        <v>0</v>
      </c>
      <c r="S171" s="131">
        <v>0</v>
      </c>
      <c r="T171" s="131">
        <v>0</v>
      </c>
      <c r="U171" s="131">
        <v>0</v>
      </c>
      <c r="V171" s="131">
        <v>0</v>
      </c>
      <c r="W171" s="131">
        <v>0</v>
      </c>
      <c r="X171" s="131">
        <v>0</v>
      </c>
      <c r="Y171" s="131">
        <v>0</v>
      </c>
      <c r="Z171" s="131">
        <v>0</v>
      </c>
      <c r="AA171" s="131">
        <v>0</v>
      </c>
      <c r="AB171" s="131">
        <v>0</v>
      </c>
      <c r="AC171" s="131">
        <v>0</v>
      </c>
      <c r="AD171" s="131">
        <v>0</v>
      </c>
      <c r="AE171" s="131">
        <v>0</v>
      </c>
      <c r="AF171" s="131">
        <v>0</v>
      </c>
      <c r="AG171" s="131">
        <v>0</v>
      </c>
      <c r="AH171" s="43">
        <v>0</v>
      </c>
    </row>
    <row r="172" spans="4:34">
      <c r="D172" s="62">
        <v>1990</v>
      </c>
      <c r="E172" s="62">
        <v>7</v>
      </c>
      <c r="F172" s="62">
        <v>1991</v>
      </c>
      <c r="G172" s="62">
        <v>1991</v>
      </c>
      <c r="H172" s="131">
        <v>0</v>
      </c>
      <c r="I172" s="131">
        <v>0</v>
      </c>
      <c r="J172" s="131">
        <v>0</v>
      </c>
      <c r="K172" s="131">
        <v>0</v>
      </c>
      <c r="L172" s="131">
        <v>0</v>
      </c>
      <c r="M172" s="131">
        <v>0</v>
      </c>
      <c r="N172" s="131">
        <v>0</v>
      </c>
      <c r="O172" s="131">
        <v>0</v>
      </c>
      <c r="P172" s="131">
        <v>0</v>
      </c>
      <c r="Q172" s="131">
        <v>0</v>
      </c>
      <c r="R172" s="131">
        <v>0</v>
      </c>
      <c r="S172" s="131">
        <v>0</v>
      </c>
      <c r="T172" s="131">
        <v>0</v>
      </c>
      <c r="U172" s="131">
        <v>0</v>
      </c>
      <c r="V172" s="131">
        <v>0</v>
      </c>
      <c r="W172" s="131">
        <v>0</v>
      </c>
      <c r="X172" s="131">
        <v>0</v>
      </c>
      <c r="Y172" s="131">
        <v>0</v>
      </c>
      <c r="Z172" s="131">
        <v>0</v>
      </c>
      <c r="AA172" s="131">
        <v>0</v>
      </c>
      <c r="AB172" s="131">
        <v>0</v>
      </c>
      <c r="AC172" s="131">
        <v>0</v>
      </c>
      <c r="AD172" s="131">
        <v>0</v>
      </c>
      <c r="AE172" s="131">
        <v>0</v>
      </c>
      <c r="AF172" s="131">
        <v>0</v>
      </c>
      <c r="AG172" s="131">
        <v>0</v>
      </c>
      <c r="AH172" s="43">
        <v>0</v>
      </c>
    </row>
    <row r="173" spans="4:34">
      <c r="D173" s="62">
        <v>1990</v>
      </c>
      <c r="E173" s="62">
        <v>8</v>
      </c>
      <c r="F173" s="62">
        <v>1991</v>
      </c>
      <c r="G173" s="62">
        <v>1991</v>
      </c>
      <c r="H173" s="131">
        <v>0</v>
      </c>
      <c r="I173" s="131">
        <v>0</v>
      </c>
      <c r="J173" s="131">
        <v>0</v>
      </c>
      <c r="K173" s="131">
        <v>0</v>
      </c>
      <c r="L173" s="131">
        <v>0</v>
      </c>
      <c r="M173" s="131">
        <v>0</v>
      </c>
      <c r="N173" s="131">
        <v>0</v>
      </c>
      <c r="O173" s="131">
        <v>0</v>
      </c>
      <c r="P173" s="131">
        <v>0</v>
      </c>
      <c r="Q173" s="131">
        <v>0</v>
      </c>
      <c r="R173" s="131">
        <v>0</v>
      </c>
      <c r="S173" s="131">
        <v>0</v>
      </c>
      <c r="T173" s="131">
        <v>0</v>
      </c>
      <c r="U173" s="131">
        <v>0</v>
      </c>
      <c r="V173" s="131">
        <v>0</v>
      </c>
      <c r="W173" s="131">
        <v>0</v>
      </c>
      <c r="X173" s="131">
        <v>0</v>
      </c>
      <c r="Y173" s="131">
        <v>0</v>
      </c>
      <c r="Z173" s="131">
        <v>0</v>
      </c>
      <c r="AA173" s="131">
        <v>0</v>
      </c>
      <c r="AB173" s="131">
        <v>0</v>
      </c>
      <c r="AC173" s="131">
        <v>0</v>
      </c>
      <c r="AD173" s="131">
        <v>0</v>
      </c>
      <c r="AE173" s="131">
        <v>0</v>
      </c>
      <c r="AF173" s="131">
        <v>0</v>
      </c>
      <c r="AG173" s="131">
        <v>0</v>
      </c>
      <c r="AH173" s="43">
        <v>0</v>
      </c>
    </row>
    <row r="174" spans="4:34">
      <c r="D174" s="62">
        <v>1990</v>
      </c>
      <c r="E174" s="62">
        <v>9</v>
      </c>
      <c r="F174" s="62">
        <v>1991</v>
      </c>
      <c r="G174" s="62">
        <v>1991</v>
      </c>
      <c r="H174" s="131">
        <v>0</v>
      </c>
      <c r="I174" s="131">
        <v>0</v>
      </c>
      <c r="J174" s="131">
        <v>0</v>
      </c>
      <c r="K174" s="131">
        <v>0</v>
      </c>
      <c r="L174" s="131">
        <v>0</v>
      </c>
      <c r="M174" s="131">
        <v>0</v>
      </c>
      <c r="N174" s="131">
        <v>0</v>
      </c>
      <c r="O174" s="131">
        <v>0</v>
      </c>
      <c r="P174" s="131">
        <v>0</v>
      </c>
      <c r="Q174" s="131">
        <v>0</v>
      </c>
      <c r="R174" s="131">
        <v>0</v>
      </c>
      <c r="S174" s="131">
        <v>0</v>
      </c>
      <c r="T174" s="131">
        <v>0</v>
      </c>
      <c r="U174" s="131">
        <v>0</v>
      </c>
      <c r="V174" s="131">
        <v>0</v>
      </c>
      <c r="W174" s="131">
        <v>0</v>
      </c>
      <c r="X174" s="131">
        <v>0</v>
      </c>
      <c r="Y174" s="131">
        <v>0</v>
      </c>
      <c r="Z174" s="131">
        <v>0</v>
      </c>
      <c r="AA174" s="131">
        <v>0</v>
      </c>
      <c r="AB174" s="131">
        <v>0</v>
      </c>
      <c r="AC174" s="131">
        <v>0</v>
      </c>
      <c r="AD174" s="131">
        <v>0</v>
      </c>
      <c r="AE174" s="131">
        <v>0</v>
      </c>
      <c r="AF174" s="131">
        <v>0</v>
      </c>
      <c r="AG174" s="131">
        <v>0</v>
      </c>
      <c r="AH174" s="43">
        <v>0</v>
      </c>
    </row>
    <row r="175" spans="4:34">
      <c r="D175" s="62">
        <v>1990</v>
      </c>
      <c r="E175" s="62">
        <v>10</v>
      </c>
      <c r="F175" s="62">
        <v>1991</v>
      </c>
      <c r="G175" s="62">
        <v>1991</v>
      </c>
      <c r="H175" s="131">
        <v>0</v>
      </c>
      <c r="I175" s="131">
        <v>0</v>
      </c>
      <c r="J175" s="131">
        <v>0</v>
      </c>
      <c r="K175" s="131">
        <v>0</v>
      </c>
      <c r="L175" s="131">
        <v>0</v>
      </c>
      <c r="M175" s="131">
        <v>0</v>
      </c>
      <c r="N175" s="131">
        <v>0</v>
      </c>
      <c r="O175" s="131">
        <v>0</v>
      </c>
      <c r="P175" s="131">
        <v>0</v>
      </c>
      <c r="Q175" s="131">
        <v>0</v>
      </c>
      <c r="R175" s="131">
        <v>0</v>
      </c>
      <c r="S175" s="131">
        <v>0</v>
      </c>
      <c r="T175" s="131">
        <v>0</v>
      </c>
      <c r="U175" s="131">
        <v>0</v>
      </c>
      <c r="V175" s="131">
        <v>0</v>
      </c>
      <c r="W175" s="131">
        <v>0</v>
      </c>
      <c r="X175" s="131">
        <v>0</v>
      </c>
      <c r="Y175" s="131">
        <v>0</v>
      </c>
      <c r="Z175" s="131">
        <v>0</v>
      </c>
      <c r="AA175" s="131">
        <v>0</v>
      </c>
      <c r="AB175" s="131">
        <v>0</v>
      </c>
      <c r="AC175" s="131">
        <v>0</v>
      </c>
      <c r="AD175" s="131">
        <v>0</v>
      </c>
      <c r="AE175" s="131">
        <v>0</v>
      </c>
      <c r="AF175" s="131">
        <v>0</v>
      </c>
      <c r="AG175" s="131">
        <v>0</v>
      </c>
      <c r="AH175" s="43">
        <v>0</v>
      </c>
    </row>
    <row r="176" spans="4:34">
      <c r="D176" s="62">
        <v>1990</v>
      </c>
      <c r="E176" s="62">
        <v>11</v>
      </c>
      <c r="F176" s="62">
        <v>1991</v>
      </c>
      <c r="G176" s="62">
        <v>1991</v>
      </c>
      <c r="H176" s="131">
        <v>0</v>
      </c>
      <c r="I176" s="131">
        <v>0</v>
      </c>
      <c r="J176" s="131">
        <v>0</v>
      </c>
      <c r="K176" s="131">
        <v>0</v>
      </c>
      <c r="L176" s="131">
        <v>0</v>
      </c>
      <c r="M176" s="131">
        <v>0</v>
      </c>
      <c r="N176" s="131">
        <v>0</v>
      </c>
      <c r="O176" s="131">
        <v>0</v>
      </c>
      <c r="P176" s="131">
        <v>0</v>
      </c>
      <c r="Q176" s="131">
        <v>0</v>
      </c>
      <c r="R176" s="131">
        <v>0</v>
      </c>
      <c r="S176" s="131">
        <v>0</v>
      </c>
      <c r="T176" s="131">
        <v>0</v>
      </c>
      <c r="U176" s="131">
        <v>0</v>
      </c>
      <c r="V176" s="131">
        <v>0</v>
      </c>
      <c r="W176" s="131">
        <v>0</v>
      </c>
      <c r="X176" s="131">
        <v>0</v>
      </c>
      <c r="Y176" s="131">
        <v>0</v>
      </c>
      <c r="Z176" s="131">
        <v>0</v>
      </c>
      <c r="AA176" s="131">
        <v>0</v>
      </c>
      <c r="AB176" s="131">
        <v>0</v>
      </c>
      <c r="AC176" s="131">
        <v>0</v>
      </c>
      <c r="AD176" s="131">
        <v>0</v>
      </c>
      <c r="AE176" s="131">
        <v>0</v>
      </c>
      <c r="AF176" s="131">
        <v>0</v>
      </c>
      <c r="AG176" s="131">
        <v>0</v>
      </c>
      <c r="AH176" s="43">
        <v>0</v>
      </c>
    </row>
    <row r="177" spans="4:35">
      <c r="D177" s="62">
        <v>1990</v>
      </c>
      <c r="E177" s="62">
        <v>12</v>
      </c>
      <c r="F177" s="62">
        <v>1991</v>
      </c>
      <c r="G177" s="62">
        <v>1991</v>
      </c>
      <c r="H177" s="131">
        <v>0</v>
      </c>
      <c r="I177" s="131">
        <v>0</v>
      </c>
      <c r="J177" s="131">
        <v>0</v>
      </c>
      <c r="K177" s="131">
        <v>0</v>
      </c>
      <c r="L177" s="131">
        <v>0</v>
      </c>
      <c r="M177" s="131">
        <v>0</v>
      </c>
      <c r="N177" s="131">
        <v>0</v>
      </c>
      <c r="O177" s="131">
        <v>0</v>
      </c>
      <c r="P177" s="131">
        <v>0</v>
      </c>
      <c r="Q177" s="131">
        <v>0</v>
      </c>
      <c r="R177" s="131">
        <v>0</v>
      </c>
      <c r="S177" s="131">
        <v>0</v>
      </c>
      <c r="T177" s="131">
        <v>0</v>
      </c>
      <c r="U177" s="131">
        <v>0</v>
      </c>
      <c r="V177" s="131">
        <v>0</v>
      </c>
      <c r="W177" s="131">
        <v>0</v>
      </c>
      <c r="X177" s="131">
        <v>0</v>
      </c>
      <c r="Y177" s="131">
        <v>0</v>
      </c>
      <c r="Z177" s="131">
        <v>0</v>
      </c>
      <c r="AA177" s="131">
        <v>0</v>
      </c>
      <c r="AB177" s="131">
        <v>0</v>
      </c>
      <c r="AC177" s="131">
        <v>0</v>
      </c>
      <c r="AD177" s="131">
        <v>0</v>
      </c>
      <c r="AE177" s="131">
        <v>0</v>
      </c>
      <c r="AF177" s="131">
        <v>0</v>
      </c>
      <c r="AG177" s="131">
        <v>0</v>
      </c>
      <c r="AH177" s="43">
        <v>0</v>
      </c>
    </row>
    <row r="178" spans="4:35">
      <c r="D178" s="62">
        <v>1991</v>
      </c>
      <c r="E178" s="62">
        <v>1</v>
      </c>
      <c r="F178" s="62">
        <v>1991</v>
      </c>
      <c r="G178" s="62">
        <v>1991</v>
      </c>
      <c r="H178" s="131">
        <v>0</v>
      </c>
      <c r="I178" s="131">
        <v>0</v>
      </c>
      <c r="J178" s="131">
        <v>0</v>
      </c>
      <c r="K178" s="131">
        <v>0</v>
      </c>
      <c r="L178" s="131">
        <v>0</v>
      </c>
      <c r="M178" s="131">
        <v>0</v>
      </c>
      <c r="N178" s="131">
        <v>0</v>
      </c>
      <c r="O178" s="131">
        <v>0</v>
      </c>
      <c r="P178" s="131">
        <v>0</v>
      </c>
      <c r="Q178" s="131">
        <v>0</v>
      </c>
      <c r="R178" s="131">
        <v>0</v>
      </c>
      <c r="S178" s="131">
        <v>0</v>
      </c>
      <c r="T178" s="131">
        <v>0</v>
      </c>
      <c r="U178" s="131">
        <v>0</v>
      </c>
      <c r="V178" s="131">
        <v>0</v>
      </c>
      <c r="W178" s="131">
        <v>0</v>
      </c>
      <c r="X178" s="131">
        <v>0</v>
      </c>
      <c r="Y178" s="131">
        <v>0</v>
      </c>
      <c r="Z178" s="131">
        <v>0</v>
      </c>
      <c r="AA178" s="131">
        <v>0</v>
      </c>
      <c r="AB178" s="131">
        <v>0</v>
      </c>
      <c r="AC178" s="131">
        <v>0</v>
      </c>
      <c r="AD178" s="131">
        <v>0</v>
      </c>
      <c r="AE178" s="131">
        <v>0</v>
      </c>
      <c r="AF178" s="131">
        <v>0</v>
      </c>
      <c r="AG178" s="131">
        <v>0</v>
      </c>
      <c r="AH178" s="43">
        <v>0</v>
      </c>
    </row>
    <row r="179" spans="4:35">
      <c r="D179" s="62">
        <v>1991</v>
      </c>
      <c r="E179" s="62">
        <v>2</v>
      </c>
      <c r="F179" s="62">
        <v>1991</v>
      </c>
      <c r="G179" s="62">
        <v>1991</v>
      </c>
      <c r="H179" s="131">
        <v>0</v>
      </c>
      <c r="I179" s="131">
        <v>0</v>
      </c>
      <c r="J179" s="131">
        <v>0</v>
      </c>
      <c r="K179" s="131">
        <v>0</v>
      </c>
      <c r="L179" s="131">
        <v>0</v>
      </c>
      <c r="M179" s="131">
        <v>0</v>
      </c>
      <c r="N179" s="131">
        <v>0</v>
      </c>
      <c r="O179" s="131">
        <v>0</v>
      </c>
      <c r="P179" s="131">
        <v>0</v>
      </c>
      <c r="Q179" s="131">
        <v>0</v>
      </c>
      <c r="R179" s="131">
        <v>0</v>
      </c>
      <c r="S179" s="131">
        <v>0</v>
      </c>
      <c r="T179" s="131">
        <v>0</v>
      </c>
      <c r="U179" s="131">
        <v>0</v>
      </c>
      <c r="V179" s="131">
        <v>0</v>
      </c>
      <c r="W179" s="131">
        <v>0</v>
      </c>
      <c r="X179" s="131">
        <v>0</v>
      </c>
      <c r="Y179" s="131">
        <v>0</v>
      </c>
      <c r="Z179" s="131">
        <v>0</v>
      </c>
      <c r="AA179" s="131">
        <v>0</v>
      </c>
      <c r="AB179" s="131">
        <v>0</v>
      </c>
      <c r="AC179" s="131">
        <v>0</v>
      </c>
      <c r="AD179" s="131">
        <v>0</v>
      </c>
      <c r="AE179" s="131">
        <v>0</v>
      </c>
      <c r="AF179" s="131">
        <v>0</v>
      </c>
      <c r="AG179" s="131">
        <v>0</v>
      </c>
      <c r="AH179" s="43">
        <v>0</v>
      </c>
    </row>
    <row r="180" spans="4:35">
      <c r="D180" s="62">
        <v>1991</v>
      </c>
      <c r="E180" s="62">
        <v>3</v>
      </c>
      <c r="F180" s="62">
        <v>1991</v>
      </c>
      <c r="G180" s="62">
        <v>1991</v>
      </c>
      <c r="H180" s="131">
        <v>0</v>
      </c>
      <c r="I180" s="131">
        <v>0</v>
      </c>
      <c r="J180" s="131">
        <v>0</v>
      </c>
      <c r="K180" s="131">
        <v>0</v>
      </c>
      <c r="L180" s="131">
        <v>0</v>
      </c>
      <c r="M180" s="131">
        <v>0</v>
      </c>
      <c r="N180" s="131">
        <v>0</v>
      </c>
      <c r="O180" s="131">
        <v>0</v>
      </c>
      <c r="P180" s="131">
        <v>0</v>
      </c>
      <c r="Q180" s="131">
        <v>0</v>
      </c>
      <c r="R180" s="131">
        <v>0</v>
      </c>
      <c r="S180" s="131">
        <v>0</v>
      </c>
      <c r="T180" s="131">
        <v>0</v>
      </c>
      <c r="U180" s="131">
        <v>0</v>
      </c>
      <c r="V180" s="131">
        <v>0</v>
      </c>
      <c r="W180" s="131">
        <v>0</v>
      </c>
      <c r="X180" s="131">
        <v>0</v>
      </c>
      <c r="Y180" s="131">
        <v>0</v>
      </c>
      <c r="Z180" s="131">
        <v>0</v>
      </c>
      <c r="AA180" s="131">
        <v>0</v>
      </c>
      <c r="AB180" s="131">
        <v>0</v>
      </c>
      <c r="AC180" s="131">
        <v>0</v>
      </c>
      <c r="AD180" s="131">
        <v>0</v>
      </c>
      <c r="AE180" s="131">
        <v>0</v>
      </c>
      <c r="AF180" s="131">
        <v>0</v>
      </c>
      <c r="AG180" s="131">
        <v>0</v>
      </c>
      <c r="AH180" s="43">
        <v>0</v>
      </c>
    </row>
    <row r="181" spans="4:35">
      <c r="D181" s="62">
        <v>1991</v>
      </c>
      <c r="E181" s="62">
        <v>4</v>
      </c>
      <c r="F181" s="62">
        <v>1991</v>
      </c>
      <c r="G181" s="62">
        <v>1991</v>
      </c>
      <c r="H181" s="131">
        <v>0</v>
      </c>
      <c r="I181" s="131">
        <v>0</v>
      </c>
      <c r="J181" s="131">
        <v>0</v>
      </c>
      <c r="K181" s="131">
        <v>0</v>
      </c>
      <c r="L181" s="131">
        <v>0</v>
      </c>
      <c r="M181" s="131">
        <v>0</v>
      </c>
      <c r="N181" s="131">
        <v>0</v>
      </c>
      <c r="O181" s="131">
        <v>0</v>
      </c>
      <c r="P181" s="131">
        <v>0</v>
      </c>
      <c r="Q181" s="131">
        <v>0</v>
      </c>
      <c r="R181" s="131">
        <v>0</v>
      </c>
      <c r="S181" s="131">
        <v>0</v>
      </c>
      <c r="T181" s="131">
        <v>0</v>
      </c>
      <c r="U181" s="131">
        <v>0</v>
      </c>
      <c r="V181" s="131">
        <v>0</v>
      </c>
      <c r="W181" s="131">
        <v>0</v>
      </c>
      <c r="X181" s="131">
        <v>0</v>
      </c>
      <c r="Y181" s="131">
        <v>0</v>
      </c>
      <c r="Z181" s="131">
        <v>0</v>
      </c>
      <c r="AA181" s="131">
        <v>0</v>
      </c>
      <c r="AB181" s="131">
        <v>0</v>
      </c>
      <c r="AC181" s="131">
        <v>0</v>
      </c>
      <c r="AD181" s="131">
        <v>0</v>
      </c>
      <c r="AE181" s="131">
        <v>0</v>
      </c>
      <c r="AF181" s="131">
        <v>0</v>
      </c>
      <c r="AG181" s="131">
        <v>0</v>
      </c>
      <c r="AH181" s="43">
        <v>0</v>
      </c>
    </row>
    <row r="182" spans="4:35">
      <c r="D182" s="62">
        <v>1991</v>
      </c>
      <c r="E182" s="62">
        <v>5</v>
      </c>
      <c r="F182" s="62">
        <v>1991</v>
      </c>
      <c r="G182" s="62">
        <v>1992</v>
      </c>
      <c r="H182" s="131">
        <v>0</v>
      </c>
      <c r="I182" s="131">
        <v>0</v>
      </c>
      <c r="J182" s="131">
        <v>0</v>
      </c>
      <c r="K182" s="131">
        <v>0</v>
      </c>
      <c r="L182" s="131">
        <v>0</v>
      </c>
      <c r="M182" s="131">
        <v>0</v>
      </c>
      <c r="N182" s="131">
        <v>0</v>
      </c>
      <c r="O182" s="131">
        <v>0</v>
      </c>
      <c r="P182" s="131">
        <v>0</v>
      </c>
      <c r="Q182" s="131">
        <v>0</v>
      </c>
      <c r="R182" s="131">
        <v>0</v>
      </c>
      <c r="S182" s="131">
        <v>0</v>
      </c>
      <c r="T182" s="131">
        <v>0</v>
      </c>
      <c r="U182" s="131">
        <v>0</v>
      </c>
      <c r="V182" s="131">
        <v>0</v>
      </c>
      <c r="W182" s="131">
        <v>0</v>
      </c>
      <c r="X182" s="131">
        <v>0</v>
      </c>
      <c r="Y182" s="131">
        <v>0</v>
      </c>
      <c r="Z182" s="131">
        <v>0</v>
      </c>
      <c r="AA182" s="131">
        <v>0</v>
      </c>
      <c r="AB182" s="131">
        <v>0</v>
      </c>
      <c r="AC182" s="131">
        <v>0</v>
      </c>
      <c r="AD182" s="131">
        <v>0</v>
      </c>
      <c r="AE182" s="131">
        <v>0</v>
      </c>
      <c r="AF182" s="131">
        <v>0</v>
      </c>
      <c r="AG182" s="131">
        <v>0</v>
      </c>
      <c r="AH182" s="43">
        <v>0</v>
      </c>
    </row>
    <row r="183" spans="4:35">
      <c r="D183" s="62">
        <v>1991</v>
      </c>
      <c r="E183" s="62">
        <v>6</v>
      </c>
      <c r="F183" s="62">
        <v>1991</v>
      </c>
      <c r="G183" s="62">
        <v>1992</v>
      </c>
      <c r="H183" s="131">
        <v>0</v>
      </c>
      <c r="I183" s="131">
        <v>0</v>
      </c>
      <c r="J183" s="131">
        <v>0</v>
      </c>
      <c r="K183" s="131">
        <v>0</v>
      </c>
      <c r="L183" s="131">
        <v>0</v>
      </c>
      <c r="M183" s="131">
        <v>0</v>
      </c>
      <c r="N183" s="131">
        <v>0</v>
      </c>
      <c r="O183" s="131">
        <v>0</v>
      </c>
      <c r="P183" s="131">
        <v>0</v>
      </c>
      <c r="Q183" s="131">
        <v>0</v>
      </c>
      <c r="R183" s="131">
        <v>0</v>
      </c>
      <c r="S183" s="131">
        <v>0</v>
      </c>
      <c r="T183" s="131">
        <v>0</v>
      </c>
      <c r="U183" s="131">
        <v>0</v>
      </c>
      <c r="V183" s="131">
        <v>0</v>
      </c>
      <c r="W183" s="131">
        <v>0</v>
      </c>
      <c r="X183" s="131">
        <v>0</v>
      </c>
      <c r="Y183" s="131">
        <v>0</v>
      </c>
      <c r="Z183" s="131">
        <v>0</v>
      </c>
      <c r="AA183" s="131">
        <v>0</v>
      </c>
      <c r="AB183" s="131">
        <v>0</v>
      </c>
      <c r="AC183" s="131">
        <v>0</v>
      </c>
      <c r="AD183" s="131">
        <v>0</v>
      </c>
      <c r="AE183" s="131">
        <v>0</v>
      </c>
      <c r="AF183" s="131">
        <v>0</v>
      </c>
      <c r="AG183" s="131">
        <v>0</v>
      </c>
      <c r="AH183" s="43">
        <v>0</v>
      </c>
    </row>
    <row r="184" spans="4:35">
      <c r="D184" s="62">
        <v>1991</v>
      </c>
      <c r="E184" s="62">
        <v>7</v>
      </c>
      <c r="F184" s="62">
        <v>1992</v>
      </c>
      <c r="G184" s="62">
        <v>1992</v>
      </c>
      <c r="H184" s="131">
        <v>0</v>
      </c>
      <c r="I184" s="131">
        <v>0</v>
      </c>
      <c r="J184" s="131">
        <v>0</v>
      </c>
      <c r="K184" s="131">
        <v>0</v>
      </c>
      <c r="L184" s="131">
        <v>0</v>
      </c>
      <c r="M184" s="131">
        <v>0</v>
      </c>
      <c r="N184" s="131">
        <v>0</v>
      </c>
      <c r="O184" s="131">
        <v>0</v>
      </c>
      <c r="P184" s="131">
        <v>0</v>
      </c>
      <c r="Q184" s="131">
        <v>0</v>
      </c>
      <c r="R184" s="131">
        <v>0</v>
      </c>
      <c r="S184" s="131">
        <v>0</v>
      </c>
      <c r="T184" s="131">
        <v>0</v>
      </c>
      <c r="U184" s="131">
        <v>0</v>
      </c>
      <c r="V184" s="131">
        <v>0</v>
      </c>
      <c r="W184" s="131">
        <v>0</v>
      </c>
      <c r="X184" s="131">
        <v>0</v>
      </c>
      <c r="Y184" s="131">
        <v>0</v>
      </c>
      <c r="Z184" s="131">
        <v>0</v>
      </c>
      <c r="AA184" s="131">
        <v>0</v>
      </c>
      <c r="AB184" s="131">
        <v>0</v>
      </c>
      <c r="AC184" s="131">
        <v>0</v>
      </c>
      <c r="AD184" s="131">
        <v>0</v>
      </c>
      <c r="AE184" s="131">
        <v>0</v>
      </c>
      <c r="AF184" s="131">
        <v>0</v>
      </c>
      <c r="AG184" s="131">
        <v>0</v>
      </c>
      <c r="AH184" s="43">
        <v>0</v>
      </c>
    </row>
    <row r="185" spans="4:35">
      <c r="D185" s="62">
        <v>1991</v>
      </c>
      <c r="E185" s="62">
        <v>8</v>
      </c>
      <c r="F185" s="62">
        <v>1992</v>
      </c>
      <c r="G185" s="62">
        <v>1992</v>
      </c>
      <c r="H185" s="131">
        <v>0</v>
      </c>
      <c r="I185" s="131">
        <v>0</v>
      </c>
      <c r="J185" s="131">
        <v>0</v>
      </c>
      <c r="K185" s="131">
        <v>0</v>
      </c>
      <c r="L185" s="131">
        <v>0</v>
      </c>
      <c r="M185" s="131">
        <v>0</v>
      </c>
      <c r="N185" s="131">
        <v>0</v>
      </c>
      <c r="O185" s="131">
        <v>0</v>
      </c>
      <c r="P185" s="131">
        <v>0</v>
      </c>
      <c r="Q185" s="131">
        <v>0</v>
      </c>
      <c r="R185" s="131">
        <v>0</v>
      </c>
      <c r="S185" s="131">
        <v>0</v>
      </c>
      <c r="T185" s="131">
        <v>0</v>
      </c>
      <c r="U185" s="131">
        <v>0</v>
      </c>
      <c r="V185" s="131">
        <v>0</v>
      </c>
      <c r="W185" s="131">
        <v>0</v>
      </c>
      <c r="X185" s="131">
        <v>0</v>
      </c>
      <c r="Y185" s="131">
        <v>0</v>
      </c>
      <c r="Z185" s="131">
        <v>0</v>
      </c>
      <c r="AA185" s="131">
        <v>0</v>
      </c>
      <c r="AB185" s="131">
        <v>0</v>
      </c>
      <c r="AC185" s="131">
        <v>0</v>
      </c>
      <c r="AD185" s="131">
        <v>0</v>
      </c>
      <c r="AE185" s="131">
        <v>0</v>
      </c>
      <c r="AF185" s="131">
        <v>0</v>
      </c>
      <c r="AG185" s="131">
        <v>0</v>
      </c>
      <c r="AH185" s="43">
        <v>0</v>
      </c>
    </row>
    <row r="186" spans="4:35">
      <c r="D186" s="62">
        <v>1991</v>
      </c>
      <c r="E186" s="62">
        <v>9</v>
      </c>
      <c r="F186" s="62">
        <v>1992</v>
      </c>
      <c r="G186" s="62">
        <v>1992</v>
      </c>
      <c r="H186" s="131">
        <v>0</v>
      </c>
      <c r="I186" s="131">
        <v>0</v>
      </c>
      <c r="J186" s="131">
        <v>0</v>
      </c>
      <c r="K186" s="131">
        <v>0</v>
      </c>
      <c r="L186" s="131">
        <v>0</v>
      </c>
      <c r="M186" s="131">
        <v>0</v>
      </c>
      <c r="N186" s="131">
        <v>0</v>
      </c>
      <c r="O186" s="131">
        <v>0</v>
      </c>
      <c r="P186" s="131">
        <v>0</v>
      </c>
      <c r="Q186" s="131">
        <v>0</v>
      </c>
      <c r="R186" s="131">
        <v>0</v>
      </c>
      <c r="S186" s="131">
        <v>0</v>
      </c>
      <c r="T186" s="131">
        <v>0</v>
      </c>
      <c r="U186" s="131">
        <v>0</v>
      </c>
      <c r="V186" s="131">
        <v>0</v>
      </c>
      <c r="W186" s="131">
        <v>0</v>
      </c>
      <c r="X186" s="131">
        <v>0</v>
      </c>
      <c r="Y186" s="131">
        <v>0</v>
      </c>
      <c r="Z186" s="131">
        <v>0</v>
      </c>
      <c r="AA186" s="131">
        <v>0</v>
      </c>
      <c r="AB186" s="131">
        <v>0</v>
      </c>
      <c r="AC186" s="131">
        <v>0</v>
      </c>
      <c r="AD186" s="131">
        <v>0</v>
      </c>
      <c r="AE186" s="131">
        <v>0</v>
      </c>
      <c r="AF186" s="131">
        <v>0</v>
      </c>
      <c r="AG186" s="131">
        <v>0</v>
      </c>
      <c r="AH186" s="43">
        <v>0</v>
      </c>
    </row>
    <row r="187" spans="4:35">
      <c r="D187" s="62">
        <v>1991</v>
      </c>
      <c r="E187" s="62">
        <v>10</v>
      </c>
      <c r="F187" s="62">
        <v>1992</v>
      </c>
      <c r="G187" s="62">
        <v>1992</v>
      </c>
      <c r="H187" s="131">
        <v>0</v>
      </c>
      <c r="I187" s="131">
        <v>0</v>
      </c>
      <c r="J187" s="131">
        <v>0</v>
      </c>
      <c r="K187" s="131">
        <v>0</v>
      </c>
      <c r="L187" s="131">
        <v>0</v>
      </c>
      <c r="M187" s="131">
        <v>0</v>
      </c>
      <c r="N187" s="131">
        <v>0</v>
      </c>
      <c r="O187" s="131">
        <v>0</v>
      </c>
      <c r="P187" s="131">
        <v>0</v>
      </c>
      <c r="Q187" s="131">
        <v>0</v>
      </c>
      <c r="R187" s="131">
        <v>0</v>
      </c>
      <c r="S187" s="131">
        <v>0</v>
      </c>
      <c r="T187" s="131">
        <v>0</v>
      </c>
      <c r="U187" s="131">
        <v>0</v>
      </c>
      <c r="V187" s="131">
        <v>0</v>
      </c>
      <c r="W187" s="131">
        <v>0</v>
      </c>
      <c r="X187" s="131">
        <v>0</v>
      </c>
      <c r="Y187" s="131">
        <v>0</v>
      </c>
      <c r="Z187" s="131">
        <v>0</v>
      </c>
      <c r="AA187" s="131">
        <v>0</v>
      </c>
      <c r="AB187" s="131">
        <v>0</v>
      </c>
      <c r="AC187" s="131">
        <v>0</v>
      </c>
      <c r="AD187" s="131">
        <v>0</v>
      </c>
      <c r="AE187" s="131">
        <v>0</v>
      </c>
      <c r="AF187" s="131">
        <v>0</v>
      </c>
      <c r="AG187" s="131">
        <v>0</v>
      </c>
      <c r="AH187" s="43">
        <v>0</v>
      </c>
    </row>
    <row r="188" spans="4:35">
      <c r="D188" s="62">
        <v>1991</v>
      </c>
      <c r="E188" s="62">
        <v>11</v>
      </c>
      <c r="F188" s="62">
        <v>1992</v>
      </c>
      <c r="G188" s="62">
        <v>1992</v>
      </c>
      <c r="H188" s="131">
        <v>0</v>
      </c>
      <c r="I188" s="131">
        <v>0</v>
      </c>
      <c r="J188" s="131">
        <v>0</v>
      </c>
      <c r="K188" s="131">
        <v>0</v>
      </c>
      <c r="L188" s="131">
        <v>0</v>
      </c>
      <c r="M188" s="131">
        <v>0</v>
      </c>
      <c r="N188" s="131">
        <v>0</v>
      </c>
      <c r="O188" s="131">
        <v>0</v>
      </c>
      <c r="P188" s="131">
        <v>0</v>
      </c>
      <c r="Q188" s="131">
        <v>0</v>
      </c>
      <c r="R188" s="131">
        <v>0</v>
      </c>
      <c r="S188" s="131">
        <v>0</v>
      </c>
      <c r="T188" s="131">
        <v>0</v>
      </c>
      <c r="U188" s="131">
        <v>0</v>
      </c>
      <c r="V188" s="131">
        <v>0</v>
      </c>
      <c r="W188" s="131">
        <v>0</v>
      </c>
      <c r="X188" s="131">
        <v>0</v>
      </c>
      <c r="Y188" s="131">
        <v>0</v>
      </c>
      <c r="Z188" s="131">
        <v>0</v>
      </c>
      <c r="AA188" s="131">
        <v>0</v>
      </c>
      <c r="AB188" s="131">
        <v>0</v>
      </c>
      <c r="AC188" s="131">
        <v>0</v>
      </c>
      <c r="AD188" s="131">
        <v>0</v>
      </c>
      <c r="AE188" s="131">
        <v>0</v>
      </c>
      <c r="AF188" s="131">
        <v>0</v>
      </c>
      <c r="AG188" s="131">
        <v>0</v>
      </c>
      <c r="AH188" s="43">
        <v>0</v>
      </c>
    </row>
    <row r="189" spans="4:35">
      <c r="D189" s="62">
        <v>1991</v>
      </c>
      <c r="E189" s="62">
        <v>12</v>
      </c>
      <c r="F189" s="62">
        <v>1992</v>
      </c>
      <c r="G189" s="62">
        <v>1992</v>
      </c>
      <c r="H189" s="131">
        <v>0</v>
      </c>
      <c r="I189" s="131">
        <v>0</v>
      </c>
      <c r="J189" s="131">
        <v>0</v>
      </c>
      <c r="K189" s="131">
        <v>0</v>
      </c>
      <c r="L189" s="131">
        <v>0</v>
      </c>
      <c r="M189" s="131">
        <v>0</v>
      </c>
      <c r="N189" s="131">
        <v>0</v>
      </c>
      <c r="O189" s="131">
        <v>0</v>
      </c>
      <c r="P189" s="131">
        <v>0</v>
      </c>
      <c r="Q189" s="131">
        <v>0</v>
      </c>
      <c r="R189" s="131">
        <v>0</v>
      </c>
      <c r="S189" s="131">
        <v>0</v>
      </c>
      <c r="T189" s="131">
        <v>0</v>
      </c>
      <c r="U189" s="131">
        <v>0</v>
      </c>
      <c r="V189" s="131">
        <v>0</v>
      </c>
      <c r="W189" s="131">
        <v>0</v>
      </c>
      <c r="X189" s="131">
        <v>0</v>
      </c>
      <c r="Y189" s="131">
        <v>0</v>
      </c>
      <c r="Z189" s="131">
        <v>0</v>
      </c>
      <c r="AA189" s="131">
        <v>0</v>
      </c>
      <c r="AB189" s="131">
        <v>0</v>
      </c>
      <c r="AC189" s="131">
        <v>0</v>
      </c>
      <c r="AD189" s="131">
        <v>0</v>
      </c>
      <c r="AE189" s="131">
        <v>0</v>
      </c>
      <c r="AF189" s="131">
        <v>0</v>
      </c>
      <c r="AG189" s="131">
        <v>0</v>
      </c>
      <c r="AH189" s="43">
        <v>0</v>
      </c>
    </row>
    <row r="190" spans="4:35">
      <c r="D190" s="62">
        <v>1992</v>
      </c>
      <c r="E190" s="62">
        <v>1</v>
      </c>
      <c r="F190" s="62">
        <v>1992</v>
      </c>
      <c r="G190" s="62">
        <v>1992</v>
      </c>
      <c r="H190" s="131">
        <v>0</v>
      </c>
      <c r="I190" s="131">
        <v>0</v>
      </c>
      <c r="J190" s="131">
        <v>0</v>
      </c>
      <c r="K190" s="131">
        <v>0</v>
      </c>
      <c r="L190" s="131">
        <v>0</v>
      </c>
      <c r="M190" s="131">
        <v>0</v>
      </c>
      <c r="N190" s="131">
        <v>0</v>
      </c>
      <c r="O190" s="131">
        <v>0</v>
      </c>
      <c r="P190" s="131">
        <v>0</v>
      </c>
      <c r="Q190" s="131">
        <v>0</v>
      </c>
      <c r="R190" s="131">
        <v>0</v>
      </c>
      <c r="S190" s="131">
        <v>0</v>
      </c>
      <c r="T190" s="131">
        <v>0</v>
      </c>
      <c r="U190" s="131">
        <v>0</v>
      </c>
      <c r="V190" s="131">
        <v>0</v>
      </c>
      <c r="W190" s="131">
        <v>0</v>
      </c>
      <c r="X190" s="131">
        <v>0</v>
      </c>
      <c r="Y190" s="131">
        <v>0</v>
      </c>
      <c r="Z190" s="131">
        <v>0</v>
      </c>
      <c r="AA190" s="131">
        <v>0</v>
      </c>
      <c r="AB190" s="131">
        <v>0</v>
      </c>
      <c r="AC190" s="131">
        <v>0</v>
      </c>
      <c r="AD190" s="131">
        <v>0</v>
      </c>
      <c r="AE190" s="131">
        <v>0</v>
      </c>
      <c r="AF190" s="131">
        <v>0</v>
      </c>
      <c r="AG190" s="131">
        <v>0</v>
      </c>
      <c r="AH190" s="43">
        <v>0</v>
      </c>
      <c r="AI190" s="43"/>
    </row>
    <row r="191" spans="4:35">
      <c r="D191" s="62">
        <v>1992</v>
      </c>
      <c r="E191" s="62">
        <v>2</v>
      </c>
      <c r="F191" s="62">
        <v>1992</v>
      </c>
      <c r="G191" s="62">
        <v>1992</v>
      </c>
      <c r="H191" s="131">
        <v>0</v>
      </c>
      <c r="I191" s="131">
        <v>0</v>
      </c>
      <c r="J191" s="131">
        <v>0</v>
      </c>
      <c r="K191" s="131">
        <v>0</v>
      </c>
      <c r="L191" s="131">
        <v>0</v>
      </c>
      <c r="M191" s="131">
        <v>0</v>
      </c>
      <c r="N191" s="131">
        <v>0</v>
      </c>
      <c r="O191" s="131">
        <v>0</v>
      </c>
      <c r="P191" s="131">
        <v>0</v>
      </c>
      <c r="Q191" s="131">
        <v>0</v>
      </c>
      <c r="R191" s="131">
        <v>0</v>
      </c>
      <c r="S191" s="131">
        <v>0</v>
      </c>
      <c r="T191" s="131">
        <v>0</v>
      </c>
      <c r="U191" s="131">
        <v>0</v>
      </c>
      <c r="V191" s="131">
        <v>0</v>
      </c>
      <c r="W191" s="131">
        <v>0</v>
      </c>
      <c r="X191" s="131">
        <v>0</v>
      </c>
      <c r="Y191" s="131">
        <v>0</v>
      </c>
      <c r="Z191" s="131">
        <v>0</v>
      </c>
      <c r="AA191" s="131">
        <v>0</v>
      </c>
      <c r="AB191" s="131">
        <v>0</v>
      </c>
      <c r="AC191" s="131">
        <v>0</v>
      </c>
      <c r="AD191" s="131">
        <v>0</v>
      </c>
      <c r="AE191" s="131">
        <v>0</v>
      </c>
      <c r="AF191" s="131">
        <v>0</v>
      </c>
      <c r="AG191" s="131">
        <v>0</v>
      </c>
      <c r="AH191" s="43">
        <v>0</v>
      </c>
      <c r="AI191" s="43"/>
    </row>
    <row r="192" spans="4:35">
      <c r="D192" s="62">
        <v>1992</v>
      </c>
      <c r="E192" s="62">
        <v>3</v>
      </c>
      <c r="F192" s="62">
        <v>1992</v>
      </c>
      <c r="G192" s="62">
        <v>1992</v>
      </c>
      <c r="H192" s="131">
        <v>0</v>
      </c>
      <c r="I192" s="131">
        <v>0</v>
      </c>
      <c r="J192" s="131">
        <v>0</v>
      </c>
      <c r="K192" s="131">
        <v>0</v>
      </c>
      <c r="L192" s="131">
        <v>0</v>
      </c>
      <c r="M192" s="131">
        <v>0</v>
      </c>
      <c r="N192" s="131">
        <v>0</v>
      </c>
      <c r="O192" s="131">
        <v>0</v>
      </c>
      <c r="P192" s="131">
        <v>0</v>
      </c>
      <c r="Q192" s="131">
        <v>0</v>
      </c>
      <c r="R192" s="131">
        <v>0</v>
      </c>
      <c r="S192" s="131">
        <v>0</v>
      </c>
      <c r="T192" s="131">
        <v>0</v>
      </c>
      <c r="U192" s="131">
        <v>0</v>
      </c>
      <c r="V192" s="131">
        <v>0</v>
      </c>
      <c r="W192" s="131">
        <v>0</v>
      </c>
      <c r="X192" s="131">
        <v>0</v>
      </c>
      <c r="Y192" s="131">
        <v>0</v>
      </c>
      <c r="Z192" s="131">
        <v>0</v>
      </c>
      <c r="AA192" s="131">
        <v>0</v>
      </c>
      <c r="AB192" s="131">
        <v>0</v>
      </c>
      <c r="AC192" s="131">
        <v>0</v>
      </c>
      <c r="AD192" s="131">
        <v>0</v>
      </c>
      <c r="AE192" s="131">
        <v>0</v>
      </c>
      <c r="AF192" s="131">
        <v>0</v>
      </c>
      <c r="AG192" s="131">
        <v>0</v>
      </c>
      <c r="AH192" s="43">
        <v>0</v>
      </c>
      <c r="AI192" s="43"/>
    </row>
    <row r="193" spans="4:35">
      <c r="D193" s="62">
        <v>1992</v>
      </c>
      <c r="E193" s="62">
        <v>4</v>
      </c>
      <c r="F193" s="62">
        <v>1992</v>
      </c>
      <c r="G193" s="62">
        <v>1992</v>
      </c>
      <c r="H193" s="131">
        <v>0</v>
      </c>
      <c r="I193" s="131">
        <v>0</v>
      </c>
      <c r="J193" s="131">
        <v>0</v>
      </c>
      <c r="K193" s="131">
        <v>0</v>
      </c>
      <c r="L193" s="131">
        <v>0</v>
      </c>
      <c r="M193" s="131">
        <v>0</v>
      </c>
      <c r="N193" s="131">
        <v>0</v>
      </c>
      <c r="O193" s="131">
        <v>0</v>
      </c>
      <c r="P193" s="131">
        <v>0</v>
      </c>
      <c r="Q193" s="131">
        <v>0</v>
      </c>
      <c r="R193" s="131">
        <v>0</v>
      </c>
      <c r="S193" s="131">
        <v>0</v>
      </c>
      <c r="T193" s="131">
        <v>0</v>
      </c>
      <c r="U193" s="131">
        <v>0</v>
      </c>
      <c r="V193" s="131">
        <v>0</v>
      </c>
      <c r="W193" s="131">
        <v>0</v>
      </c>
      <c r="X193" s="131">
        <v>0</v>
      </c>
      <c r="Y193" s="131">
        <v>0</v>
      </c>
      <c r="Z193" s="131">
        <v>0</v>
      </c>
      <c r="AA193" s="131">
        <v>0</v>
      </c>
      <c r="AB193" s="131">
        <v>0</v>
      </c>
      <c r="AC193" s="131">
        <v>0</v>
      </c>
      <c r="AD193" s="131">
        <v>0</v>
      </c>
      <c r="AE193" s="131">
        <v>0</v>
      </c>
      <c r="AF193" s="131">
        <v>0</v>
      </c>
      <c r="AG193" s="131">
        <v>0</v>
      </c>
      <c r="AH193" s="43">
        <v>0</v>
      </c>
      <c r="AI193" s="43"/>
    </row>
    <row r="194" spans="4:35">
      <c r="D194" s="62">
        <v>1992</v>
      </c>
      <c r="E194" s="62">
        <v>5</v>
      </c>
      <c r="F194" s="62">
        <v>1992</v>
      </c>
      <c r="G194" s="62">
        <v>1993</v>
      </c>
      <c r="H194" s="131">
        <v>0</v>
      </c>
      <c r="I194" s="131">
        <v>0</v>
      </c>
      <c r="J194" s="131">
        <v>0</v>
      </c>
      <c r="K194" s="131">
        <v>0</v>
      </c>
      <c r="L194" s="131">
        <v>0</v>
      </c>
      <c r="M194" s="131">
        <v>0</v>
      </c>
      <c r="N194" s="131">
        <v>0</v>
      </c>
      <c r="O194" s="131">
        <v>0</v>
      </c>
      <c r="P194" s="131">
        <v>0</v>
      </c>
      <c r="Q194" s="131">
        <v>0</v>
      </c>
      <c r="R194" s="131">
        <v>0</v>
      </c>
      <c r="S194" s="131">
        <v>0</v>
      </c>
      <c r="T194" s="131">
        <v>0</v>
      </c>
      <c r="U194" s="131">
        <v>0</v>
      </c>
      <c r="V194" s="131">
        <v>0</v>
      </c>
      <c r="W194" s="131">
        <v>0</v>
      </c>
      <c r="X194" s="131">
        <v>0</v>
      </c>
      <c r="Y194" s="131">
        <v>0</v>
      </c>
      <c r="Z194" s="131">
        <v>0</v>
      </c>
      <c r="AA194" s="131">
        <v>0</v>
      </c>
      <c r="AB194" s="131">
        <v>0</v>
      </c>
      <c r="AC194" s="131">
        <v>0</v>
      </c>
      <c r="AD194" s="131">
        <v>0</v>
      </c>
      <c r="AE194" s="131">
        <v>0</v>
      </c>
      <c r="AF194" s="131">
        <v>0</v>
      </c>
      <c r="AG194" s="131">
        <v>0</v>
      </c>
      <c r="AH194" s="43">
        <v>0</v>
      </c>
      <c r="AI194" s="43"/>
    </row>
    <row r="195" spans="4:35">
      <c r="D195" s="62">
        <v>1992</v>
      </c>
      <c r="E195" s="62">
        <v>6</v>
      </c>
      <c r="F195" s="62">
        <v>1992</v>
      </c>
      <c r="G195" s="62">
        <v>1993</v>
      </c>
      <c r="H195" s="131">
        <v>0</v>
      </c>
      <c r="I195" s="131">
        <v>0</v>
      </c>
      <c r="J195" s="131">
        <v>0</v>
      </c>
      <c r="K195" s="131">
        <v>0</v>
      </c>
      <c r="L195" s="131">
        <v>0</v>
      </c>
      <c r="M195" s="131">
        <v>0</v>
      </c>
      <c r="N195" s="131">
        <v>0</v>
      </c>
      <c r="O195" s="131">
        <v>0</v>
      </c>
      <c r="P195" s="131">
        <v>0</v>
      </c>
      <c r="Q195" s="131">
        <v>0</v>
      </c>
      <c r="R195" s="131">
        <v>0</v>
      </c>
      <c r="S195" s="131">
        <v>0</v>
      </c>
      <c r="T195" s="131">
        <v>0</v>
      </c>
      <c r="U195" s="131">
        <v>0</v>
      </c>
      <c r="V195" s="131">
        <v>0</v>
      </c>
      <c r="W195" s="131">
        <v>0</v>
      </c>
      <c r="X195" s="131">
        <v>0</v>
      </c>
      <c r="Y195" s="131">
        <v>0</v>
      </c>
      <c r="Z195" s="131">
        <v>0</v>
      </c>
      <c r="AA195" s="131">
        <v>0</v>
      </c>
      <c r="AB195" s="131">
        <v>0</v>
      </c>
      <c r="AC195" s="131">
        <v>0</v>
      </c>
      <c r="AD195" s="131">
        <v>0</v>
      </c>
      <c r="AE195" s="131">
        <v>0</v>
      </c>
      <c r="AF195" s="131">
        <v>0</v>
      </c>
      <c r="AG195" s="131">
        <v>0</v>
      </c>
      <c r="AH195" s="43">
        <v>0</v>
      </c>
      <c r="AI195" s="43"/>
    </row>
    <row r="196" spans="4:35">
      <c r="D196" s="62">
        <v>1992</v>
      </c>
      <c r="E196" s="62">
        <v>7</v>
      </c>
      <c r="F196" s="62">
        <v>1993</v>
      </c>
      <c r="G196" s="62">
        <v>1993</v>
      </c>
      <c r="H196" s="131">
        <v>0</v>
      </c>
      <c r="I196" s="131">
        <v>0</v>
      </c>
      <c r="J196" s="131">
        <v>0</v>
      </c>
      <c r="K196" s="131">
        <v>0</v>
      </c>
      <c r="L196" s="131">
        <v>0</v>
      </c>
      <c r="M196" s="131">
        <v>0</v>
      </c>
      <c r="N196" s="131">
        <v>0</v>
      </c>
      <c r="O196" s="131">
        <v>0</v>
      </c>
      <c r="P196" s="131">
        <v>0</v>
      </c>
      <c r="Q196" s="131">
        <v>0</v>
      </c>
      <c r="R196" s="131">
        <v>0</v>
      </c>
      <c r="S196" s="131">
        <v>0</v>
      </c>
      <c r="T196" s="131">
        <v>0</v>
      </c>
      <c r="U196" s="131">
        <v>0</v>
      </c>
      <c r="V196" s="131">
        <v>0</v>
      </c>
      <c r="W196" s="131">
        <v>0</v>
      </c>
      <c r="X196" s="131">
        <v>0</v>
      </c>
      <c r="Y196" s="131">
        <v>0</v>
      </c>
      <c r="Z196" s="131">
        <v>0</v>
      </c>
      <c r="AA196" s="131">
        <v>0</v>
      </c>
      <c r="AB196" s="131">
        <v>0</v>
      </c>
      <c r="AC196" s="131">
        <v>0</v>
      </c>
      <c r="AD196" s="131">
        <v>0</v>
      </c>
      <c r="AE196" s="131">
        <v>0</v>
      </c>
      <c r="AF196" s="131">
        <v>0</v>
      </c>
      <c r="AG196" s="131">
        <v>0</v>
      </c>
      <c r="AH196" s="43">
        <v>0</v>
      </c>
      <c r="AI196" s="43"/>
    </row>
    <row r="197" spans="4:35">
      <c r="D197" s="62">
        <v>1992</v>
      </c>
      <c r="E197" s="62">
        <v>8</v>
      </c>
      <c r="F197" s="62">
        <v>1993</v>
      </c>
      <c r="G197" s="62">
        <v>1993</v>
      </c>
      <c r="H197" s="131">
        <v>0</v>
      </c>
      <c r="I197" s="131">
        <v>0</v>
      </c>
      <c r="J197" s="131">
        <v>0</v>
      </c>
      <c r="K197" s="131">
        <v>0</v>
      </c>
      <c r="L197" s="131">
        <v>0</v>
      </c>
      <c r="M197" s="131">
        <v>0</v>
      </c>
      <c r="N197" s="131">
        <v>0</v>
      </c>
      <c r="O197" s="131">
        <v>0</v>
      </c>
      <c r="P197" s="131">
        <v>0</v>
      </c>
      <c r="Q197" s="131">
        <v>0</v>
      </c>
      <c r="R197" s="131">
        <v>0</v>
      </c>
      <c r="S197" s="131">
        <v>0</v>
      </c>
      <c r="T197" s="131">
        <v>0</v>
      </c>
      <c r="U197" s="131">
        <v>0</v>
      </c>
      <c r="V197" s="131">
        <v>0</v>
      </c>
      <c r="W197" s="131">
        <v>0</v>
      </c>
      <c r="X197" s="131">
        <v>0</v>
      </c>
      <c r="Y197" s="131">
        <v>0</v>
      </c>
      <c r="Z197" s="131">
        <v>0</v>
      </c>
      <c r="AA197" s="131">
        <v>0</v>
      </c>
      <c r="AB197" s="131">
        <v>0</v>
      </c>
      <c r="AC197" s="131">
        <v>0</v>
      </c>
      <c r="AD197" s="131">
        <v>0</v>
      </c>
      <c r="AE197" s="131">
        <v>0</v>
      </c>
      <c r="AF197" s="131">
        <v>0</v>
      </c>
      <c r="AG197" s="131">
        <v>0</v>
      </c>
      <c r="AH197" s="43">
        <v>0</v>
      </c>
      <c r="AI197" s="43"/>
    </row>
    <row r="198" spans="4:35">
      <c r="D198" s="62">
        <v>1992</v>
      </c>
      <c r="E198" s="62">
        <v>9</v>
      </c>
      <c r="F198" s="62">
        <v>1993</v>
      </c>
      <c r="G198" s="62">
        <v>1993</v>
      </c>
      <c r="H198" s="131">
        <v>0</v>
      </c>
      <c r="I198" s="131">
        <v>0</v>
      </c>
      <c r="J198" s="131">
        <v>0</v>
      </c>
      <c r="K198" s="131">
        <v>0</v>
      </c>
      <c r="L198" s="131">
        <v>0</v>
      </c>
      <c r="M198" s="131">
        <v>0</v>
      </c>
      <c r="N198" s="131">
        <v>0</v>
      </c>
      <c r="O198" s="131">
        <v>0</v>
      </c>
      <c r="P198" s="131">
        <v>0</v>
      </c>
      <c r="Q198" s="131">
        <v>0</v>
      </c>
      <c r="R198" s="131">
        <v>0</v>
      </c>
      <c r="S198" s="131">
        <v>0</v>
      </c>
      <c r="T198" s="131">
        <v>0</v>
      </c>
      <c r="U198" s="131">
        <v>0</v>
      </c>
      <c r="V198" s="131">
        <v>0</v>
      </c>
      <c r="W198" s="131">
        <v>0</v>
      </c>
      <c r="X198" s="131">
        <v>0</v>
      </c>
      <c r="Y198" s="131">
        <v>0</v>
      </c>
      <c r="Z198" s="131">
        <v>0</v>
      </c>
      <c r="AA198" s="131">
        <v>0</v>
      </c>
      <c r="AB198" s="131">
        <v>0</v>
      </c>
      <c r="AC198" s="131">
        <v>0</v>
      </c>
      <c r="AD198" s="131">
        <v>0</v>
      </c>
      <c r="AE198" s="131">
        <v>0</v>
      </c>
      <c r="AF198" s="131">
        <v>0</v>
      </c>
      <c r="AG198" s="131">
        <v>0</v>
      </c>
      <c r="AH198" s="43">
        <v>0</v>
      </c>
      <c r="AI198" s="43"/>
    </row>
    <row r="199" spans="4:35">
      <c r="D199" s="62">
        <v>1992</v>
      </c>
      <c r="E199" s="62">
        <v>10</v>
      </c>
      <c r="F199" s="62">
        <v>1993</v>
      </c>
      <c r="G199" s="62">
        <v>1993</v>
      </c>
      <c r="H199" s="131">
        <v>0</v>
      </c>
      <c r="I199" s="131">
        <v>0</v>
      </c>
      <c r="J199" s="131">
        <v>0</v>
      </c>
      <c r="K199" s="131">
        <v>0</v>
      </c>
      <c r="L199" s="131">
        <v>0</v>
      </c>
      <c r="M199" s="131">
        <v>0</v>
      </c>
      <c r="N199" s="131">
        <v>0</v>
      </c>
      <c r="O199" s="131">
        <v>0</v>
      </c>
      <c r="P199" s="131">
        <v>0</v>
      </c>
      <c r="Q199" s="131">
        <v>0</v>
      </c>
      <c r="R199" s="131">
        <v>0</v>
      </c>
      <c r="S199" s="131">
        <v>0</v>
      </c>
      <c r="T199" s="131">
        <v>0</v>
      </c>
      <c r="U199" s="131">
        <v>0</v>
      </c>
      <c r="V199" s="131">
        <v>0</v>
      </c>
      <c r="W199" s="131">
        <v>0</v>
      </c>
      <c r="X199" s="131">
        <v>0</v>
      </c>
      <c r="Y199" s="131">
        <v>0</v>
      </c>
      <c r="Z199" s="131">
        <v>0</v>
      </c>
      <c r="AA199" s="131">
        <v>0</v>
      </c>
      <c r="AB199" s="131">
        <v>0</v>
      </c>
      <c r="AC199" s="131">
        <v>0</v>
      </c>
      <c r="AD199" s="131">
        <v>0</v>
      </c>
      <c r="AE199" s="131">
        <v>0</v>
      </c>
      <c r="AF199" s="131">
        <v>0</v>
      </c>
      <c r="AG199" s="131">
        <v>0</v>
      </c>
      <c r="AH199" s="43">
        <v>0</v>
      </c>
      <c r="AI199" s="43"/>
    </row>
    <row r="200" spans="4:35">
      <c r="D200" s="62">
        <v>1992</v>
      </c>
      <c r="E200" s="62">
        <v>11</v>
      </c>
      <c r="F200" s="62">
        <v>1993</v>
      </c>
      <c r="G200" s="62">
        <v>1993</v>
      </c>
      <c r="H200" s="131">
        <v>0</v>
      </c>
      <c r="I200" s="131">
        <v>0</v>
      </c>
      <c r="J200" s="131">
        <v>0</v>
      </c>
      <c r="K200" s="131">
        <v>0</v>
      </c>
      <c r="L200" s="131">
        <v>0</v>
      </c>
      <c r="M200" s="131">
        <v>0</v>
      </c>
      <c r="N200" s="131">
        <v>0</v>
      </c>
      <c r="O200" s="131">
        <v>0</v>
      </c>
      <c r="P200" s="131">
        <v>0</v>
      </c>
      <c r="Q200" s="131">
        <v>0</v>
      </c>
      <c r="R200" s="131">
        <v>0</v>
      </c>
      <c r="S200" s="131">
        <v>0</v>
      </c>
      <c r="T200" s="131">
        <v>0</v>
      </c>
      <c r="U200" s="131">
        <v>0</v>
      </c>
      <c r="V200" s="131">
        <v>0</v>
      </c>
      <c r="W200" s="131">
        <v>0</v>
      </c>
      <c r="X200" s="131">
        <v>0</v>
      </c>
      <c r="Y200" s="131">
        <v>0</v>
      </c>
      <c r="Z200" s="131">
        <v>0</v>
      </c>
      <c r="AA200" s="131">
        <v>0</v>
      </c>
      <c r="AB200" s="131">
        <v>0</v>
      </c>
      <c r="AC200" s="131">
        <v>0</v>
      </c>
      <c r="AD200" s="131">
        <v>0</v>
      </c>
      <c r="AE200" s="131">
        <v>0</v>
      </c>
      <c r="AF200" s="131">
        <v>0</v>
      </c>
      <c r="AG200" s="131">
        <v>0</v>
      </c>
      <c r="AH200" s="43">
        <v>0</v>
      </c>
      <c r="AI200" s="43"/>
    </row>
    <row r="201" spans="4:35">
      <c r="D201" s="62">
        <v>1992</v>
      </c>
      <c r="E201" s="62">
        <v>12</v>
      </c>
      <c r="F201" s="62">
        <v>1993</v>
      </c>
      <c r="G201" s="62">
        <v>1993</v>
      </c>
      <c r="H201" s="131">
        <v>0</v>
      </c>
      <c r="I201" s="131">
        <v>0</v>
      </c>
      <c r="J201" s="131">
        <v>0</v>
      </c>
      <c r="K201" s="131">
        <v>0</v>
      </c>
      <c r="L201" s="131">
        <v>0</v>
      </c>
      <c r="M201" s="131">
        <v>0</v>
      </c>
      <c r="N201" s="131">
        <v>0</v>
      </c>
      <c r="O201" s="131">
        <v>0</v>
      </c>
      <c r="P201" s="131">
        <v>0</v>
      </c>
      <c r="Q201" s="131">
        <v>0</v>
      </c>
      <c r="R201" s="131">
        <v>0</v>
      </c>
      <c r="S201" s="131">
        <v>0</v>
      </c>
      <c r="T201" s="131">
        <v>0</v>
      </c>
      <c r="U201" s="131">
        <v>0</v>
      </c>
      <c r="V201" s="131">
        <v>0</v>
      </c>
      <c r="W201" s="131">
        <v>0</v>
      </c>
      <c r="X201" s="131">
        <v>0</v>
      </c>
      <c r="Y201" s="131">
        <v>0</v>
      </c>
      <c r="Z201" s="131">
        <v>0</v>
      </c>
      <c r="AA201" s="131">
        <v>0</v>
      </c>
      <c r="AB201" s="131">
        <v>0</v>
      </c>
      <c r="AC201" s="131">
        <v>0</v>
      </c>
      <c r="AD201" s="131">
        <v>0</v>
      </c>
      <c r="AE201" s="131">
        <v>0</v>
      </c>
      <c r="AF201" s="131">
        <v>0</v>
      </c>
      <c r="AG201" s="131">
        <v>0</v>
      </c>
      <c r="AH201" s="43">
        <v>0</v>
      </c>
      <c r="AI201" s="43"/>
    </row>
    <row r="202" spans="4:35">
      <c r="D202" s="62">
        <v>1993</v>
      </c>
      <c r="E202" s="62">
        <v>1</v>
      </c>
      <c r="F202" s="62">
        <v>1993</v>
      </c>
      <c r="G202" s="62">
        <v>1993</v>
      </c>
      <c r="H202" s="131">
        <v>0</v>
      </c>
      <c r="I202" s="131">
        <v>0</v>
      </c>
      <c r="J202" s="131">
        <v>0</v>
      </c>
      <c r="K202" s="131">
        <v>0</v>
      </c>
      <c r="L202" s="131">
        <v>0</v>
      </c>
      <c r="M202" s="131">
        <v>0</v>
      </c>
      <c r="N202" s="131">
        <v>0</v>
      </c>
      <c r="O202" s="131">
        <v>0</v>
      </c>
      <c r="P202" s="131">
        <v>0</v>
      </c>
      <c r="Q202" s="131">
        <v>0</v>
      </c>
      <c r="R202" s="131">
        <v>0</v>
      </c>
      <c r="S202" s="131">
        <v>0</v>
      </c>
      <c r="T202" s="131">
        <v>0</v>
      </c>
      <c r="U202" s="131">
        <v>0</v>
      </c>
      <c r="V202" s="131">
        <v>0</v>
      </c>
      <c r="W202" s="131">
        <v>0</v>
      </c>
      <c r="X202" s="131">
        <v>0</v>
      </c>
      <c r="Y202" s="131">
        <v>0</v>
      </c>
      <c r="Z202" s="131">
        <v>0</v>
      </c>
      <c r="AA202" s="131">
        <v>0</v>
      </c>
      <c r="AB202" s="131">
        <v>0</v>
      </c>
      <c r="AC202" s="131">
        <v>0</v>
      </c>
      <c r="AD202" s="131">
        <v>0</v>
      </c>
      <c r="AE202" s="131">
        <v>0</v>
      </c>
      <c r="AF202" s="131">
        <v>0</v>
      </c>
      <c r="AG202" s="131">
        <v>0</v>
      </c>
      <c r="AH202" s="43">
        <v>0</v>
      </c>
    </row>
    <row r="203" spans="4:35">
      <c r="D203" s="62">
        <v>1993</v>
      </c>
      <c r="E203" s="62">
        <v>2</v>
      </c>
      <c r="F203" s="62">
        <v>1993</v>
      </c>
      <c r="G203" s="62">
        <v>1993</v>
      </c>
      <c r="H203" s="131">
        <v>0</v>
      </c>
      <c r="I203" s="131">
        <v>0</v>
      </c>
      <c r="J203" s="131">
        <v>0</v>
      </c>
      <c r="K203" s="131">
        <v>0</v>
      </c>
      <c r="L203" s="131">
        <v>0</v>
      </c>
      <c r="M203" s="131">
        <v>0</v>
      </c>
      <c r="N203" s="131">
        <v>0</v>
      </c>
      <c r="O203" s="131">
        <v>0</v>
      </c>
      <c r="P203" s="131">
        <v>0</v>
      </c>
      <c r="Q203" s="131">
        <v>0</v>
      </c>
      <c r="R203" s="131">
        <v>0</v>
      </c>
      <c r="S203" s="131">
        <v>0</v>
      </c>
      <c r="T203" s="131">
        <v>0</v>
      </c>
      <c r="U203" s="131">
        <v>0</v>
      </c>
      <c r="V203" s="131">
        <v>0</v>
      </c>
      <c r="W203" s="131">
        <v>0</v>
      </c>
      <c r="X203" s="131">
        <v>0</v>
      </c>
      <c r="Y203" s="131">
        <v>0</v>
      </c>
      <c r="Z203" s="131">
        <v>0</v>
      </c>
      <c r="AA203" s="131">
        <v>0</v>
      </c>
      <c r="AB203" s="131">
        <v>0</v>
      </c>
      <c r="AC203" s="131">
        <v>0</v>
      </c>
      <c r="AD203" s="131">
        <v>0</v>
      </c>
      <c r="AE203" s="131">
        <v>0</v>
      </c>
      <c r="AF203" s="131">
        <v>0</v>
      </c>
      <c r="AG203" s="131">
        <v>0</v>
      </c>
      <c r="AH203" s="43">
        <v>0</v>
      </c>
    </row>
    <row r="204" spans="4:35">
      <c r="D204" s="62">
        <v>1993</v>
      </c>
      <c r="E204" s="62">
        <v>3</v>
      </c>
      <c r="F204" s="62">
        <v>1993</v>
      </c>
      <c r="G204" s="62">
        <v>1993</v>
      </c>
      <c r="H204" s="131">
        <v>0</v>
      </c>
      <c r="I204" s="131">
        <v>0</v>
      </c>
      <c r="J204" s="131">
        <v>0</v>
      </c>
      <c r="K204" s="131">
        <v>0</v>
      </c>
      <c r="L204" s="131">
        <v>0</v>
      </c>
      <c r="M204" s="131">
        <v>0</v>
      </c>
      <c r="N204" s="131">
        <v>0</v>
      </c>
      <c r="O204" s="131">
        <v>0</v>
      </c>
      <c r="P204" s="131">
        <v>0</v>
      </c>
      <c r="Q204" s="131">
        <v>0</v>
      </c>
      <c r="R204" s="131">
        <v>0</v>
      </c>
      <c r="S204" s="131">
        <v>0</v>
      </c>
      <c r="T204" s="131">
        <v>0</v>
      </c>
      <c r="U204" s="131">
        <v>0</v>
      </c>
      <c r="V204" s="131">
        <v>0</v>
      </c>
      <c r="W204" s="131">
        <v>0</v>
      </c>
      <c r="X204" s="131">
        <v>0</v>
      </c>
      <c r="Y204" s="131">
        <v>0</v>
      </c>
      <c r="Z204" s="131">
        <v>0</v>
      </c>
      <c r="AA204" s="131">
        <v>0</v>
      </c>
      <c r="AB204" s="131">
        <v>0</v>
      </c>
      <c r="AC204" s="131">
        <v>0</v>
      </c>
      <c r="AD204" s="131">
        <v>0</v>
      </c>
      <c r="AE204" s="131">
        <v>0</v>
      </c>
      <c r="AF204" s="131">
        <v>0</v>
      </c>
      <c r="AG204" s="131">
        <v>0</v>
      </c>
      <c r="AH204" s="43">
        <v>0</v>
      </c>
    </row>
    <row r="205" spans="4:35">
      <c r="D205" s="62">
        <v>1993</v>
      </c>
      <c r="E205" s="62">
        <v>4</v>
      </c>
      <c r="F205" s="62">
        <v>1993</v>
      </c>
      <c r="G205" s="62">
        <v>1993</v>
      </c>
      <c r="H205" s="131">
        <v>0</v>
      </c>
      <c r="I205" s="131">
        <v>0</v>
      </c>
      <c r="J205" s="131">
        <v>0</v>
      </c>
      <c r="K205" s="131">
        <v>0</v>
      </c>
      <c r="L205" s="131">
        <v>0</v>
      </c>
      <c r="M205" s="131">
        <v>0</v>
      </c>
      <c r="N205" s="131">
        <v>0</v>
      </c>
      <c r="O205" s="131">
        <v>0</v>
      </c>
      <c r="P205" s="131">
        <v>0</v>
      </c>
      <c r="Q205" s="131">
        <v>0</v>
      </c>
      <c r="R205" s="131">
        <v>0</v>
      </c>
      <c r="S205" s="131">
        <v>0</v>
      </c>
      <c r="T205" s="131">
        <v>0</v>
      </c>
      <c r="U205" s="131">
        <v>0</v>
      </c>
      <c r="V205" s="131">
        <v>0</v>
      </c>
      <c r="W205" s="131">
        <v>0</v>
      </c>
      <c r="X205" s="131">
        <v>0</v>
      </c>
      <c r="Y205" s="131">
        <v>0</v>
      </c>
      <c r="Z205" s="131">
        <v>0</v>
      </c>
      <c r="AA205" s="131">
        <v>0</v>
      </c>
      <c r="AB205" s="131">
        <v>0</v>
      </c>
      <c r="AC205" s="131">
        <v>0</v>
      </c>
      <c r="AD205" s="131">
        <v>0</v>
      </c>
      <c r="AE205" s="131">
        <v>0</v>
      </c>
      <c r="AF205" s="131">
        <v>0</v>
      </c>
      <c r="AG205" s="131">
        <v>0</v>
      </c>
      <c r="AH205" s="43">
        <v>0</v>
      </c>
    </row>
    <row r="206" spans="4:35">
      <c r="D206" s="62">
        <v>1993</v>
      </c>
      <c r="E206" s="62">
        <v>5</v>
      </c>
      <c r="F206" s="62">
        <v>1993</v>
      </c>
      <c r="G206" s="62">
        <v>1994</v>
      </c>
      <c r="H206" s="131">
        <v>0</v>
      </c>
      <c r="I206" s="131">
        <v>0</v>
      </c>
      <c r="J206" s="131">
        <v>0</v>
      </c>
      <c r="K206" s="131">
        <v>0</v>
      </c>
      <c r="L206" s="131">
        <v>0</v>
      </c>
      <c r="M206" s="131">
        <v>0</v>
      </c>
      <c r="N206" s="131">
        <v>0</v>
      </c>
      <c r="O206" s="131">
        <v>0</v>
      </c>
      <c r="P206" s="131">
        <v>0</v>
      </c>
      <c r="Q206" s="131">
        <v>0</v>
      </c>
      <c r="R206" s="131">
        <v>0</v>
      </c>
      <c r="S206" s="131">
        <v>0</v>
      </c>
      <c r="T206" s="131">
        <v>0</v>
      </c>
      <c r="U206" s="131">
        <v>0</v>
      </c>
      <c r="V206" s="131">
        <v>0</v>
      </c>
      <c r="W206" s="131">
        <v>0</v>
      </c>
      <c r="X206" s="131">
        <v>0</v>
      </c>
      <c r="Y206" s="131">
        <v>0</v>
      </c>
      <c r="Z206" s="131">
        <v>0</v>
      </c>
      <c r="AA206" s="131">
        <v>0</v>
      </c>
      <c r="AB206" s="131">
        <v>0</v>
      </c>
      <c r="AC206" s="131">
        <v>0</v>
      </c>
      <c r="AD206" s="131">
        <v>0</v>
      </c>
      <c r="AE206" s="131">
        <v>0</v>
      </c>
      <c r="AF206" s="131">
        <v>0</v>
      </c>
      <c r="AG206" s="131">
        <v>0</v>
      </c>
      <c r="AH206" s="43">
        <v>0</v>
      </c>
    </row>
    <row r="207" spans="4:35">
      <c r="D207" s="62">
        <v>1993</v>
      </c>
      <c r="E207" s="62">
        <v>6</v>
      </c>
      <c r="F207" s="62">
        <v>1993</v>
      </c>
      <c r="G207" s="62">
        <v>1994</v>
      </c>
      <c r="H207" s="131">
        <v>0</v>
      </c>
      <c r="I207" s="131">
        <v>0</v>
      </c>
      <c r="J207" s="131">
        <v>0</v>
      </c>
      <c r="K207" s="131">
        <v>0</v>
      </c>
      <c r="L207" s="131">
        <v>0</v>
      </c>
      <c r="M207" s="131">
        <v>0</v>
      </c>
      <c r="N207" s="131">
        <v>0</v>
      </c>
      <c r="O207" s="131">
        <v>0</v>
      </c>
      <c r="P207" s="131">
        <v>0</v>
      </c>
      <c r="Q207" s="131">
        <v>0</v>
      </c>
      <c r="R207" s="131">
        <v>0</v>
      </c>
      <c r="S207" s="131">
        <v>0</v>
      </c>
      <c r="T207" s="131">
        <v>0</v>
      </c>
      <c r="U207" s="131">
        <v>0</v>
      </c>
      <c r="V207" s="131">
        <v>0</v>
      </c>
      <c r="W207" s="131">
        <v>0</v>
      </c>
      <c r="X207" s="131">
        <v>0</v>
      </c>
      <c r="Y207" s="131">
        <v>0</v>
      </c>
      <c r="Z207" s="131">
        <v>0</v>
      </c>
      <c r="AA207" s="131">
        <v>0</v>
      </c>
      <c r="AB207" s="131">
        <v>0</v>
      </c>
      <c r="AC207" s="131">
        <v>0</v>
      </c>
      <c r="AD207" s="131">
        <v>0</v>
      </c>
      <c r="AE207" s="131">
        <v>0</v>
      </c>
      <c r="AF207" s="131">
        <v>0</v>
      </c>
      <c r="AG207" s="131">
        <v>0</v>
      </c>
      <c r="AH207" s="43">
        <v>0</v>
      </c>
    </row>
    <row r="208" spans="4:35">
      <c r="D208" s="62">
        <v>1993</v>
      </c>
      <c r="E208" s="62">
        <v>7</v>
      </c>
      <c r="F208" s="62">
        <v>1994</v>
      </c>
      <c r="G208" s="62">
        <v>1994</v>
      </c>
      <c r="H208" s="131">
        <v>0</v>
      </c>
      <c r="I208" s="131">
        <v>0</v>
      </c>
      <c r="J208" s="131">
        <v>0</v>
      </c>
      <c r="K208" s="131">
        <v>0</v>
      </c>
      <c r="L208" s="131">
        <v>0</v>
      </c>
      <c r="M208" s="131">
        <v>0</v>
      </c>
      <c r="N208" s="131">
        <v>0</v>
      </c>
      <c r="O208" s="131">
        <v>0</v>
      </c>
      <c r="P208" s="131">
        <v>0</v>
      </c>
      <c r="Q208" s="131">
        <v>0</v>
      </c>
      <c r="R208" s="131">
        <v>0</v>
      </c>
      <c r="S208" s="131">
        <v>0</v>
      </c>
      <c r="T208" s="131">
        <v>0</v>
      </c>
      <c r="U208" s="131">
        <v>0</v>
      </c>
      <c r="V208" s="131">
        <v>0</v>
      </c>
      <c r="W208" s="131">
        <v>0</v>
      </c>
      <c r="X208" s="131">
        <v>0</v>
      </c>
      <c r="Y208" s="131">
        <v>0</v>
      </c>
      <c r="Z208" s="131">
        <v>0</v>
      </c>
      <c r="AA208" s="131">
        <v>0</v>
      </c>
      <c r="AB208" s="131">
        <v>0</v>
      </c>
      <c r="AC208" s="131">
        <v>0</v>
      </c>
      <c r="AD208" s="131">
        <v>0</v>
      </c>
      <c r="AE208" s="131">
        <v>0</v>
      </c>
      <c r="AF208" s="131">
        <v>0</v>
      </c>
      <c r="AG208" s="131">
        <v>0</v>
      </c>
      <c r="AH208" s="43">
        <v>0</v>
      </c>
    </row>
    <row r="209" spans="4:34">
      <c r="D209" s="62">
        <v>1993</v>
      </c>
      <c r="E209" s="62">
        <v>8</v>
      </c>
      <c r="F209" s="62">
        <v>1994</v>
      </c>
      <c r="G209" s="62">
        <v>1994</v>
      </c>
      <c r="H209" s="131">
        <v>0</v>
      </c>
      <c r="I209" s="131">
        <v>0</v>
      </c>
      <c r="J209" s="131">
        <v>0</v>
      </c>
      <c r="K209" s="131">
        <v>0</v>
      </c>
      <c r="L209" s="131">
        <v>0</v>
      </c>
      <c r="M209" s="131">
        <v>0</v>
      </c>
      <c r="N209" s="131">
        <v>0</v>
      </c>
      <c r="O209" s="131">
        <v>0</v>
      </c>
      <c r="P209" s="131">
        <v>0</v>
      </c>
      <c r="Q209" s="131">
        <v>0</v>
      </c>
      <c r="R209" s="131">
        <v>0</v>
      </c>
      <c r="S209" s="131">
        <v>0</v>
      </c>
      <c r="T209" s="131">
        <v>0</v>
      </c>
      <c r="U209" s="131">
        <v>0</v>
      </c>
      <c r="V209" s="131">
        <v>0</v>
      </c>
      <c r="W209" s="131">
        <v>0</v>
      </c>
      <c r="X209" s="131">
        <v>0</v>
      </c>
      <c r="Y209" s="131">
        <v>0</v>
      </c>
      <c r="Z209" s="131">
        <v>0</v>
      </c>
      <c r="AA209" s="131">
        <v>0</v>
      </c>
      <c r="AB209" s="131">
        <v>0</v>
      </c>
      <c r="AC209" s="131">
        <v>0</v>
      </c>
      <c r="AD209" s="131">
        <v>0</v>
      </c>
      <c r="AE209" s="131">
        <v>0</v>
      </c>
      <c r="AF209" s="131">
        <v>0</v>
      </c>
      <c r="AG209" s="131">
        <v>0</v>
      </c>
      <c r="AH209" s="43">
        <v>0</v>
      </c>
    </row>
    <row r="210" spans="4:34">
      <c r="D210" s="62">
        <v>1993</v>
      </c>
      <c r="E210" s="62">
        <v>9</v>
      </c>
      <c r="F210" s="62">
        <v>1994</v>
      </c>
      <c r="G210" s="62">
        <v>1994</v>
      </c>
      <c r="H210" s="131">
        <v>0</v>
      </c>
      <c r="I210" s="131">
        <v>0</v>
      </c>
      <c r="J210" s="131">
        <v>0</v>
      </c>
      <c r="K210" s="131">
        <v>0</v>
      </c>
      <c r="L210" s="131">
        <v>0</v>
      </c>
      <c r="M210" s="131">
        <v>0</v>
      </c>
      <c r="N210" s="131">
        <v>0</v>
      </c>
      <c r="O210" s="131">
        <v>0</v>
      </c>
      <c r="P210" s="131">
        <v>0</v>
      </c>
      <c r="Q210" s="131">
        <v>0</v>
      </c>
      <c r="R210" s="131">
        <v>0</v>
      </c>
      <c r="S210" s="131">
        <v>0</v>
      </c>
      <c r="T210" s="131">
        <v>0</v>
      </c>
      <c r="U210" s="131">
        <v>0</v>
      </c>
      <c r="V210" s="131">
        <v>0</v>
      </c>
      <c r="W210" s="131">
        <v>0</v>
      </c>
      <c r="X210" s="131">
        <v>0</v>
      </c>
      <c r="Y210" s="131">
        <v>0</v>
      </c>
      <c r="Z210" s="131">
        <v>0</v>
      </c>
      <c r="AA210" s="131">
        <v>0</v>
      </c>
      <c r="AB210" s="131">
        <v>0</v>
      </c>
      <c r="AC210" s="131">
        <v>0</v>
      </c>
      <c r="AD210" s="131">
        <v>0</v>
      </c>
      <c r="AE210" s="131">
        <v>0</v>
      </c>
      <c r="AF210" s="131">
        <v>0</v>
      </c>
      <c r="AG210" s="131">
        <v>0</v>
      </c>
      <c r="AH210" s="43">
        <v>0</v>
      </c>
    </row>
    <row r="211" spans="4:34">
      <c r="D211" s="62">
        <v>1993</v>
      </c>
      <c r="E211" s="62">
        <v>10</v>
      </c>
      <c r="F211" s="62">
        <v>1994</v>
      </c>
      <c r="G211" s="62">
        <v>1994</v>
      </c>
      <c r="H211" s="131">
        <v>0</v>
      </c>
      <c r="I211" s="131">
        <v>0</v>
      </c>
      <c r="J211" s="131">
        <v>0</v>
      </c>
      <c r="K211" s="131">
        <v>0</v>
      </c>
      <c r="L211" s="131">
        <v>0</v>
      </c>
      <c r="M211" s="131">
        <v>0</v>
      </c>
      <c r="N211" s="131">
        <v>0</v>
      </c>
      <c r="O211" s="131">
        <v>0</v>
      </c>
      <c r="P211" s="131">
        <v>0</v>
      </c>
      <c r="Q211" s="131">
        <v>0</v>
      </c>
      <c r="R211" s="131">
        <v>0</v>
      </c>
      <c r="S211" s="131">
        <v>0</v>
      </c>
      <c r="T211" s="131">
        <v>0</v>
      </c>
      <c r="U211" s="131">
        <v>0</v>
      </c>
      <c r="V211" s="131">
        <v>0</v>
      </c>
      <c r="W211" s="131">
        <v>0</v>
      </c>
      <c r="X211" s="131">
        <v>0</v>
      </c>
      <c r="Y211" s="131">
        <v>0</v>
      </c>
      <c r="Z211" s="131">
        <v>0</v>
      </c>
      <c r="AA211" s="131">
        <v>0</v>
      </c>
      <c r="AB211" s="131">
        <v>0</v>
      </c>
      <c r="AC211" s="131">
        <v>0</v>
      </c>
      <c r="AD211" s="131">
        <v>0</v>
      </c>
      <c r="AE211" s="131">
        <v>0</v>
      </c>
      <c r="AF211" s="131">
        <v>0</v>
      </c>
      <c r="AG211" s="131">
        <v>0</v>
      </c>
      <c r="AH211" s="43">
        <v>0</v>
      </c>
    </row>
    <row r="212" spans="4:34">
      <c r="D212" s="62">
        <v>1993</v>
      </c>
      <c r="E212" s="62">
        <v>11</v>
      </c>
      <c r="F212" s="62">
        <v>1994</v>
      </c>
      <c r="G212" s="62">
        <v>1994</v>
      </c>
      <c r="H212" s="131">
        <v>0</v>
      </c>
      <c r="I212" s="131">
        <v>0</v>
      </c>
      <c r="J212" s="131">
        <v>0</v>
      </c>
      <c r="K212" s="131">
        <v>0</v>
      </c>
      <c r="L212" s="131">
        <v>0</v>
      </c>
      <c r="M212" s="131">
        <v>0</v>
      </c>
      <c r="N212" s="131">
        <v>0</v>
      </c>
      <c r="O212" s="131">
        <v>0</v>
      </c>
      <c r="P212" s="131">
        <v>0</v>
      </c>
      <c r="Q212" s="131">
        <v>0</v>
      </c>
      <c r="R212" s="131">
        <v>0</v>
      </c>
      <c r="S212" s="131">
        <v>0</v>
      </c>
      <c r="T212" s="131">
        <v>0</v>
      </c>
      <c r="U212" s="131">
        <v>0</v>
      </c>
      <c r="V212" s="131">
        <v>0</v>
      </c>
      <c r="W212" s="131">
        <v>0</v>
      </c>
      <c r="X212" s="131">
        <v>0</v>
      </c>
      <c r="Y212" s="131">
        <v>0</v>
      </c>
      <c r="Z212" s="131">
        <v>0</v>
      </c>
      <c r="AA212" s="131">
        <v>0</v>
      </c>
      <c r="AB212" s="131">
        <v>0</v>
      </c>
      <c r="AC212" s="131">
        <v>0</v>
      </c>
      <c r="AD212" s="131">
        <v>0</v>
      </c>
      <c r="AE212" s="131">
        <v>0</v>
      </c>
      <c r="AF212" s="131">
        <v>0</v>
      </c>
      <c r="AG212" s="131">
        <v>0</v>
      </c>
      <c r="AH212" s="43">
        <v>0</v>
      </c>
    </row>
    <row r="213" spans="4:34">
      <c r="D213" s="62">
        <v>1993</v>
      </c>
      <c r="E213" s="62">
        <v>12</v>
      </c>
      <c r="F213" s="62">
        <v>1994</v>
      </c>
      <c r="G213" s="62">
        <v>1994</v>
      </c>
      <c r="H213" s="131">
        <v>0</v>
      </c>
      <c r="I213" s="131">
        <v>0</v>
      </c>
      <c r="J213" s="131">
        <v>0</v>
      </c>
      <c r="K213" s="131">
        <v>0</v>
      </c>
      <c r="L213" s="131">
        <v>0</v>
      </c>
      <c r="M213" s="131">
        <v>0</v>
      </c>
      <c r="N213" s="131">
        <v>0</v>
      </c>
      <c r="O213" s="131">
        <v>0</v>
      </c>
      <c r="P213" s="131">
        <v>0</v>
      </c>
      <c r="Q213" s="131">
        <v>0</v>
      </c>
      <c r="R213" s="131">
        <v>0</v>
      </c>
      <c r="S213" s="131">
        <v>0</v>
      </c>
      <c r="T213" s="131">
        <v>0</v>
      </c>
      <c r="U213" s="131">
        <v>0</v>
      </c>
      <c r="V213" s="131">
        <v>0</v>
      </c>
      <c r="W213" s="131">
        <v>0</v>
      </c>
      <c r="X213" s="131">
        <v>0</v>
      </c>
      <c r="Y213" s="131">
        <v>0</v>
      </c>
      <c r="Z213" s="131">
        <v>0</v>
      </c>
      <c r="AA213" s="131">
        <v>0</v>
      </c>
      <c r="AB213" s="131">
        <v>0</v>
      </c>
      <c r="AC213" s="131">
        <v>0</v>
      </c>
      <c r="AD213" s="131">
        <v>0</v>
      </c>
      <c r="AE213" s="131">
        <v>0</v>
      </c>
      <c r="AF213" s="131">
        <v>0</v>
      </c>
      <c r="AG213" s="131">
        <v>0</v>
      </c>
      <c r="AH213" s="43">
        <v>0</v>
      </c>
    </row>
    <row r="214" spans="4:34">
      <c r="D214" s="62">
        <v>1994</v>
      </c>
      <c r="E214" s="62">
        <v>1</v>
      </c>
      <c r="F214" s="62">
        <v>1994</v>
      </c>
      <c r="G214" s="62">
        <v>1994</v>
      </c>
      <c r="H214" s="131">
        <v>0</v>
      </c>
      <c r="I214" s="131">
        <v>0</v>
      </c>
      <c r="J214" s="131">
        <v>0</v>
      </c>
      <c r="K214" s="131">
        <v>0</v>
      </c>
      <c r="L214" s="131">
        <v>0</v>
      </c>
      <c r="M214" s="131">
        <v>0</v>
      </c>
      <c r="N214" s="131">
        <v>0</v>
      </c>
      <c r="O214" s="131">
        <v>0</v>
      </c>
      <c r="P214" s="131">
        <v>0</v>
      </c>
      <c r="Q214" s="131">
        <v>0</v>
      </c>
      <c r="R214" s="131">
        <v>0</v>
      </c>
      <c r="S214" s="131">
        <v>0</v>
      </c>
      <c r="T214" s="131">
        <v>0</v>
      </c>
      <c r="U214" s="131">
        <v>0</v>
      </c>
      <c r="V214" s="131">
        <v>0</v>
      </c>
      <c r="W214" s="131">
        <v>0</v>
      </c>
      <c r="X214" s="131">
        <v>0</v>
      </c>
      <c r="Y214" s="131">
        <v>0</v>
      </c>
      <c r="Z214" s="131">
        <v>0</v>
      </c>
      <c r="AA214" s="131">
        <v>0</v>
      </c>
      <c r="AB214" s="131">
        <v>0</v>
      </c>
      <c r="AC214" s="131">
        <v>0</v>
      </c>
      <c r="AD214" s="131">
        <v>0</v>
      </c>
      <c r="AE214" s="131">
        <v>0</v>
      </c>
      <c r="AF214" s="131">
        <v>0</v>
      </c>
      <c r="AG214" s="131">
        <v>0</v>
      </c>
      <c r="AH214" s="43">
        <v>0</v>
      </c>
    </row>
    <row r="215" spans="4:34">
      <c r="D215" s="62">
        <v>1994</v>
      </c>
      <c r="E215" s="62">
        <v>2</v>
      </c>
      <c r="F215" s="62">
        <v>1994</v>
      </c>
      <c r="G215" s="62">
        <v>1994</v>
      </c>
      <c r="H215" s="131">
        <v>0</v>
      </c>
      <c r="I215" s="131">
        <v>0</v>
      </c>
      <c r="J215" s="131">
        <v>0</v>
      </c>
      <c r="K215" s="131">
        <v>0</v>
      </c>
      <c r="L215" s="131">
        <v>0</v>
      </c>
      <c r="M215" s="131">
        <v>0</v>
      </c>
      <c r="N215" s="131">
        <v>0</v>
      </c>
      <c r="O215" s="131">
        <v>0</v>
      </c>
      <c r="P215" s="131">
        <v>0</v>
      </c>
      <c r="Q215" s="131">
        <v>0</v>
      </c>
      <c r="R215" s="131">
        <v>0</v>
      </c>
      <c r="S215" s="131">
        <v>0</v>
      </c>
      <c r="T215" s="131">
        <v>0</v>
      </c>
      <c r="U215" s="131">
        <v>0</v>
      </c>
      <c r="V215" s="131">
        <v>0</v>
      </c>
      <c r="W215" s="131">
        <v>0</v>
      </c>
      <c r="X215" s="131">
        <v>0</v>
      </c>
      <c r="Y215" s="131">
        <v>0</v>
      </c>
      <c r="Z215" s="131">
        <v>0</v>
      </c>
      <c r="AA215" s="131">
        <v>0</v>
      </c>
      <c r="AB215" s="131">
        <v>0</v>
      </c>
      <c r="AC215" s="131">
        <v>0</v>
      </c>
      <c r="AD215" s="131">
        <v>0</v>
      </c>
      <c r="AE215" s="131">
        <v>0</v>
      </c>
      <c r="AF215" s="131">
        <v>0</v>
      </c>
      <c r="AG215" s="131">
        <v>0</v>
      </c>
      <c r="AH215" s="43">
        <v>0</v>
      </c>
    </row>
    <row r="216" spans="4:34">
      <c r="D216" s="62">
        <v>1994</v>
      </c>
      <c r="E216" s="62">
        <v>3</v>
      </c>
      <c r="F216" s="62">
        <v>1994</v>
      </c>
      <c r="G216" s="62">
        <v>1994</v>
      </c>
      <c r="H216" s="131">
        <v>0</v>
      </c>
      <c r="I216" s="131">
        <v>0</v>
      </c>
      <c r="J216" s="131">
        <v>0</v>
      </c>
      <c r="K216" s="131">
        <v>0</v>
      </c>
      <c r="L216" s="131">
        <v>0</v>
      </c>
      <c r="M216" s="131">
        <v>0</v>
      </c>
      <c r="N216" s="131">
        <v>0</v>
      </c>
      <c r="O216" s="131">
        <v>0</v>
      </c>
      <c r="P216" s="131">
        <v>0</v>
      </c>
      <c r="Q216" s="131">
        <v>0</v>
      </c>
      <c r="R216" s="131">
        <v>0</v>
      </c>
      <c r="S216" s="131">
        <v>0</v>
      </c>
      <c r="T216" s="131">
        <v>0</v>
      </c>
      <c r="U216" s="131">
        <v>0</v>
      </c>
      <c r="V216" s="131">
        <v>0</v>
      </c>
      <c r="W216" s="131">
        <v>0</v>
      </c>
      <c r="X216" s="131">
        <v>0</v>
      </c>
      <c r="Y216" s="131">
        <v>0</v>
      </c>
      <c r="Z216" s="131">
        <v>0</v>
      </c>
      <c r="AA216" s="131">
        <v>0</v>
      </c>
      <c r="AB216" s="131">
        <v>0</v>
      </c>
      <c r="AC216" s="131">
        <v>0</v>
      </c>
      <c r="AD216" s="131">
        <v>0</v>
      </c>
      <c r="AE216" s="131">
        <v>0</v>
      </c>
      <c r="AF216" s="131">
        <v>0</v>
      </c>
      <c r="AG216" s="131">
        <v>0</v>
      </c>
      <c r="AH216" s="43">
        <v>0</v>
      </c>
    </row>
    <row r="217" spans="4:34">
      <c r="D217" s="62">
        <v>1994</v>
      </c>
      <c r="E217" s="62">
        <v>4</v>
      </c>
      <c r="F217" s="62">
        <v>1994</v>
      </c>
      <c r="G217" s="62">
        <v>1994</v>
      </c>
      <c r="H217" s="131">
        <v>0</v>
      </c>
      <c r="I217" s="131">
        <v>0</v>
      </c>
      <c r="J217" s="131">
        <v>0</v>
      </c>
      <c r="K217" s="131">
        <v>0</v>
      </c>
      <c r="L217" s="131">
        <v>0</v>
      </c>
      <c r="M217" s="131">
        <v>0</v>
      </c>
      <c r="N217" s="131">
        <v>0</v>
      </c>
      <c r="O217" s="131">
        <v>0</v>
      </c>
      <c r="P217" s="131">
        <v>0</v>
      </c>
      <c r="Q217" s="131">
        <v>0</v>
      </c>
      <c r="R217" s="131">
        <v>0</v>
      </c>
      <c r="S217" s="131">
        <v>0</v>
      </c>
      <c r="T217" s="131">
        <v>0</v>
      </c>
      <c r="U217" s="131">
        <v>0</v>
      </c>
      <c r="V217" s="131">
        <v>0</v>
      </c>
      <c r="W217" s="131">
        <v>0</v>
      </c>
      <c r="X217" s="131">
        <v>0</v>
      </c>
      <c r="Y217" s="131">
        <v>0</v>
      </c>
      <c r="Z217" s="131">
        <v>0</v>
      </c>
      <c r="AA217" s="131">
        <v>0</v>
      </c>
      <c r="AB217" s="131">
        <v>0</v>
      </c>
      <c r="AC217" s="131">
        <v>0</v>
      </c>
      <c r="AD217" s="131">
        <v>0</v>
      </c>
      <c r="AE217" s="131">
        <v>0</v>
      </c>
      <c r="AF217" s="131">
        <v>0</v>
      </c>
      <c r="AG217" s="131">
        <v>0</v>
      </c>
      <c r="AH217" s="43">
        <v>0</v>
      </c>
    </row>
    <row r="218" spans="4:34">
      <c r="D218" s="62">
        <v>1994</v>
      </c>
      <c r="E218" s="62">
        <v>5</v>
      </c>
      <c r="F218" s="62">
        <v>1994</v>
      </c>
      <c r="G218" s="62">
        <v>1995</v>
      </c>
      <c r="H218" s="131">
        <v>0</v>
      </c>
      <c r="I218" s="131">
        <v>0</v>
      </c>
      <c r="J218" s="131">
        <v>0</v>
      </c>
      <c r="K218" s="131">
        <v>0</v>
      </c>
      <c r="L218" s="131">
        <v>0</v>
      </c>
      <c r="M218" s="131">
        <v>0</v>
      </c>
      <c r="N218" s="131">
        <v>0</v>
      </c>
      <c r="O218" s="131">
        <v>0</v>
      </c>
      <c r="P218" s="131">
        <v>0</v>
      </c>
      <c r="Q218" s="131">
        <v>0</v>
      </c>
      <c r="R218" s="131">
        <v>0</v>
      </c>
      <c r="S218" s="131">
        <v>0</v>
      </c>
      <c r="T218" s="131">
        <v>0</v>
      </c>
      <c r="U218" s="131">
        <v>0</v>
      </c>
      <c r="V218" s="131">
        <v>0</v>
      </c>
      <c r="W218" s="131">
        <v>0</v>
      </c>
      <c r="X218" s="131">
        <v>0</v>
      </c>
      <c r="Y218" s="131">
        <v>0</v>
      </c>
      <c r="Z218" s="131">
        <v>0</v>
      </c>
      <c r="AA218" s="131">
        <v>0</v>
      </c>
      <c r="AB218" s="131">
        <v>0</v>
      </c>
      <c r="AC218" s="131">
        <v>0</v>
      </c>
      <c r="AD218" s="131">
        <v>0</v>
      </c>
      <c r="AE218" s="131">
        <v>0</v>
      </c>
      <c r="AF218" s="131">
        <v>0</v>
      </c>
      <c r="AG218" s="131">
        <v>0</v>
      </c>
      <c r="AH218" s="43">
        <v>0</v>
      </c>
    </row>
    <row r="219" spans="4:34">
      <c r="D219" s="62">
        <v>1994</v>
      </c>
      <c r="E219" s="62">
        <v>6</v>
      </c>
      <c r="F219" s="62">
        <v>1994</v>
      </c>
      <c r="G219" s="62">
        <v>1995</v>
      </c>
      <c r="H219" s="131">
        <v>0</v>
      </c>
      <c r="I219" s="131">
        <v>0</v>
      </c>
      <c r="J219" s="131">
        <v>0</v>
      </c>
      <c r="K219" s="131">
        <v>0</v>
      </c>
      <c r="L219" s="131">
        <v>0</v>
      </c>
      <c r="M219" s="131">
        <v>0</v>
      </c>
      <c r="N219" s="131">
        <v>0</v>
      </c>
      <c r="O219" s="131">
        <v>0</v>
      </c>
      <c r="P219" s="131">
        <v>0</v>
      </c>
      <c r="Q219" s="131">
        <v>0</v>
      </c>
      <c r="R219" s="131">
        <v>0</v>
      </c>
      <c r="S219" s="131">
        <v>0</v>
      </c>
      <c r="T219" s="131">
        <v>0</v>
      </c>
      <c r="U219" s="131">
        <v>0</v>
      </c>
      <c r="V219" s="131">
        <v>0</v>
      </c>
      <c r="W219" s="131">
        <v>0</v>
      </c>
      <c r="X219" s="131">
        <v>0</v>
      </c>
      <c r="Y219" s="131">
        <v>0</v>
      </c>
      <c r="Z219" s="131">
        <v>0</v>
      </c>
      <c r="AA219" s="131">
        <v>0</v>
      </c>
      <c r="AB219" s="131">
        <v>0</v>
      </c>
      <c r="AC219" s="131">
        <v>0</v>
      </c>
      <c r="AD219" s="131">
        <v>0</v>
      </c>
      <c r="AE219" s="131">
        <v>0</v>
      </c>
      <c r="AF219" s="131">
        <v>0</v>
      </c>
      <c r="AG219" s="131">
        <v>0</v>
      </c>
      <c r="AH219" s="43">
        <v>0</v>
      </c>
    </row>
    <row r="220" spans="4:34">
      <c r="D220" s="62">
        <v>1994</v>
      </c>
      <c r="E220" s="62">
        <v>7</v>
      </c>
      <c r="F220" s="62">
        <v>1995</v>
      </c>
      <c r="G220" s="62">
        <v>1995</v>
      </c>
      <c r="H220" s="131">
        <v>0</v>
      </c>
      <c r="I220" s="131">
        <v>0</v>
      </c>
      <c r="J220" s="131">
        <v>0</v>
      </c>
      <c r="K220" s="131">
        <v>0</v>
      </c>
      <c r="L220" s="131">
        <v>0</v>
      </c>
      <c r="M220" s="131">
        <v>0</v>
      </c>
      <c r="N220" s="131">
        <v>0</v>
      </c>
      <c r="O220" s="131">
        <v>0</v>
      </c>
      <c r="P220" s="131">
        <v>0</v>
      </c>
      <c r="Q220" s="131">
        <v>0</v>
      </c>
      <c r="R220" s="131">
        <v>0</v>
      </c>
      <c r="S220" s="131">
        <v>0</v>
      </c>
      <c r="T220" s="131">
        <v>0</v>
      </c>
      <c r="U220" s="131">
        <v>0</v>
      </c>
      <c r="V220" s="131">
        <v>0</v>
      </c>
      <c r="W220" s="131">
        <v>0</v>
      </c>
      <c r="X220" s="131">
        <v>0</v>
      </c>
      <c r="Y220" s="131">
        <v>0</v>
      </c>
      <c r="Z220" s="131">
        <v>0</v>
      </c>
      <c r="AA220" s="131">
        <v>0</v>
      </c>
      <c r="AB220" s="131">
        <v>0</v>
      </c>
      <c r="AC220" s="131">
        <v>0</v>
      </c>
      <c r="AD220" s="131">
        <v>0</v>
      </c>
      <c r="AE220" s="131">
        <v>0</v>
      </c>
      <c r="AF220" s="131">
        <v>0</v>
      </c>
      <c r="AG220" s="131">
        <v>0</v>
      </c>
      <c r="AH220" s="43">
        <v>0</v>
      </c>
    </row>
    <row r="221" spans="4:34">
      <c r="D221" s="62">
        <v>1994</v>
      </c>
      <c r="E221" s="62">
        <v>8</v>
      </c>
      <c r="F221" s="62">
        <v>1995</v>
      </c>
      <c r="G221" s="62">
        <v>1995</v>
      </c>
      <c r="H221" s="131">
        <v>0</v>
      </c>
      <c r="I221" s="131">
        <v>0</v>
      </c>
      <c r="J221" s="131">
        <v>0</v>
      </c>
      <c r="K221" s="131">
        <v>0</v>
      </c>
      <c r="L221" s="131">
        <v>0</v>
      </c>
      <c r="M221" s="131">
        <v>0</v>
      </c>
      <c r="N221" s="131">
        <v>0</v>
      </c>
      <c r="O221" s="131">
        <v>0</v>
      </c>
      <c r="P221" s="131">
        <v>0</v>
      </c>
      <c r="Q221" s="131">
        <v>0</v>
      </c>
      <c r="R221" s="131">
        <v>0</v>
      </c>
      <c r="S221" s="131">
        <v>0</v>
      </c>
      <c r="T221" s="131">
        <v>0</v>
      </c>
      <c r="U221" s="131">
        <v>0</v>
      </c>
      <c r="V221" s="131">
        <v>0</v>
      </c>
      <c r="W221" s="131">
        <v>0</v>
      </c>
      <c r="X221" s="131">
        <v>0</v>
      </c>
      <c r="Y221" s="131">
        <v>0</v>
      </c>
      <c r="Z221" s="131">
        <v>0</v>
      </c>
      <c r="AA221" s="131">
        <v>0</v>
      </c>
      <c r="AB221" s="131">
        <v>0</v>
      </c>
      <c r="AC221" s="131">
        <v>0</v>
      </c>
      <c r="AD221" s="131">
        <v>0</v>
      </c>
      <c r="AE221" s="131">
        <v>0</v>
      </c>
      <c r="AF221" s="131">
        <v>0</v>
      </c>
      <c r="AG221" s="131">
        <v>0</v>
      </c>
      <c r="AH221" s="43">
        <v>0</v>
      </c>
    </row>
    <row r="222" spans="4:34">
      <c r="D222" s="62">
        <v>1994</v>
      </c>
      <c r="E222" s="62">
        <v>9</v>
      </c>
      <c r="F222" s="62">
        <v>1995</v>
      </c>
      <c r="G222" s="62">
        <v>1995</v>
      </c>
      <c r="H222" s="131">
        <v>0</v>
      </c>
      <c r="I222" s="131">
        <v>0</v>
      </c>
      <c r="J222" s="131">
        <v>0</v>
      </c>
      <c r="K222" s="131">
        <v>0</v>
      </c>
      <c r="L222" s="131">
        <v>0</v>
      </c>
      <c r="M222" s="131">
        <v>0</v>
      </c>
      <c r="N222" s="131">
        <v>0</v>
      </c>
      <c r="O222" s="131">
        <v>0</v>
      </c>
      <c r="P222" s="131">
        <v>0</v>
      </c>
      <c r="Q222" s="131">
        <v>0</v>
      </c>
      <c r="R222" s="131">
        <v>0</v>
      </c>
      <c r="S222" s="131">
        <v>0</v>
      </c>
      <c r="T222" s="131">
        <v>0</v>
      </c>
      <c r="U222" s="131">
        <v>0</v>
      </c>
      <c r="V222" s="131">
        <v>0</v>
      </c>
      <c r="W222" s="131">
        <v>0</v>
      </c>
      <c r="X222" s="131">
        <v>0</v>
      </c>
      <c r="Y222" s="131">
        <v>0</v>
      </c>
      <c r="Z222" s="131">
        <v>0</v>
      </c>
      <c r="AA222" s="131">
        <v>0</v>
      </c>
      <c r="AB222" s="131">
        <v>0</v>
      </c>
      <c r="AC222" s="131">
        <v>0</v>
      </c>
      <c r="AD222" s="131">
        <v>0</v>
      </c>
      <c r="AE222" s="131">
        <v>0</v>
      </c>
      <c r="AF222" s="131">
        <v>0</v>
      </c>
      <c r="AG222" s="131">
        <v>0</v>
      </c>
      <c r="AH222" s="43">
        <v>0</v>
      </c>
    </row>
    <row r="223" spans="4:34">
      <c r="D223" s="62">
        <v>1994</v>
      </c>
      <c r="E223" s="62">
        <v>10</v>
      </c>
      <c r="F223" s="62">
        <v>1995</v>
      </c>
      <c r="G223" s="62">
        <v>1995</v>
      </c>
      <c r="H223" s="131">
        <v>0</v>
      </c>
      <c r="I223" s="131">
        <v>0</v>
      </c>
      <c r="J223" s="131">
        <v>0</v>
      </c>
      <c r="K223" s="131">
        <v>0</v>
      </c>
      <c r="L223" s="131">
        <v>0</v>
      </c>
      <c r="M223" s="131">
        <v>0</v>
      </c>
      <c r="N223" s="131">
        <v>0</v>
      </c>
      <c r="O223" s="131">
        <v>0</v>
      </c>
      <c r="P223" s="131">
        <v>0</v>
      </c>
      <c r="Q223" s="131">
        <v>0</v>
      </c>
      <c r="R223" s="131">
        <v>0</v>
      </c>
      <c r="S223" s="131">
        <v>0</v>
      </c>
      <c r="T223" s="131">
        <v>0</v>
      </c>
      <c r="U223" s="131">
        <v>0</v>
      </c>
      <c r="V223" s="131">
        <v>0</v>
      </c>
      <c r="W223" s="131">
        <v>0</v>
      </c>
      <c r="X223" s="131">
        <v>0</v>
      </c>
      <c r="Y223" s="131">
        <v>0</v>
      </c>
      <c r="Z223" s="131">
        <v>0</v>
      </c>
      <c r="AA223" s="131">
        <v>0</v>
      </c>
      <c r="AB223" s="131">
        <v>0</v>
      </c>
      <c r="AC223" s="131">
        <v>0</v>
      </c>
      <c r="AD223" s="131">
        <v>0</v>
      </c>
      <c r="AE223" s="131">
        <v>0</v>
      </c>
      <c r="AF223" s="131">
        <v>0</v>
      </c>
      <c r="AG223" s="131">
        <v>0</v>
      </c>
      <c r="AH223" s="43">
        <v>0</v>
      </c>
    </row>
    <row r="224" spans="4:34">
      <c r="D224" s="62">
        <v>1994</v>
      </c>
      <c r="E224" s="62">
        <v>11</v>
      </c>
      <c r="F224" s="62">
        <v>1995</v>
      </c>
      <c r="G224" s="62">
        <v>1995</v>
      </c>
      <c r="H224" s="131">
        <v>0</v>
      </c>
      <c r="I224" s="131">
        <v>0</v>
      </c>
      <c r="J224" s="131">
        <v>0</v>
      </c>
      <c r="K224" s="131">
        <v>0</v>
      </c>
      <c r="L224" s="131">
        <v>0</v>
      </c>
      <c r="M224" s="131">
        <v>0</v>
      </c>
      <c r="N224" s="131">
        <v>0</v>
      </c>
      <c r="O224" s="131">
        <v>0</v>
      </c>
      <c r="P224" s="131">
        <v>0</v>
      </c>
      <c r="Q224" s="131">
        <v>0</v>
      </c>
      <c r="R224" s="131">
        <v>0</v>
      </c>
      <c r="S224" s="131">
        <v>0</v>
      </c>
      <c r="T224" s="131">
        <v>0</v>
      </c>
      <c r="U224" s="131">
        <v>0</v>
      </c>
      <c r="V224" s="131">
        <v>0</v>
      </c>
      <c r="W224" s="131">
        <v>0</v>
      </c>
      <c r="X224" s="131">
        <v>0</v>
      </c>
      <c r="Y224" s="131">
        <v>0</v>
      </c>
      <c r="Z224" s="131">
        <v>0</v>
      </c>
      <c r="AA224" s="131">
        <v>0</v>
      </c>
      <c r="AB224" s="131">
        <v>0</v>
      </c>
      <c r="AC224" s="131">
        <v>0</v>
      </c>
      <c r="AD224" s="131">
        <v>0</v>
      </c>
      <c r="AE224" s="131">
        <v>0</v>
      </c>
      <c r="AF224" s="131">
        <v>0</v>
      </c>
      <c r="AG224" s="131">
        <v>0</v>
      </c>
      <c r="AH224" s="43">
        <v>0</v>
      </c>
    </row>
    <row r="225" spans="4:34">
      <c r="D225" s="62">
        <v>1994</v>
      </c>
      <c r="E225" s="62">
        <v>12</v>
      </c>
      <c r="F225" s="62">
        <v>1995</v>
      </c>
      <c r="G225" s="62">
        <v>1995</v>
      </c>
      <c r="H225" s="131">
        <v>0</v>
      </c>
      <c r="I225" s="131">
        <v>0</v>
      </c>
      <c r="J225" s="131">
        <v>0</v>
      </c>
      <c r="K225" s="131">
        <v>0</v>
      </c>
      <c r="L225" s="131">
        <v>0</v>
      </c>
      <c r="M225" s="131">
        <v>0</v>
      </c>
      <c r="N225" s="131">
        <v>0</v>
      </c>
      <c r="O225" s="131">
        <v>0</v>
      </c>
      <c r="P225" s="131">
        <v>0</v>
      </c>
      <c r="Q225" s="131">
        <v>0</v>
      </c>
      <c r="R225" s="131">
        <v>0</v>
      </c>
      <c r="S225" s="131">
        <v>0</v>
      </c>
      <c r="T225" s="131">
        <v>0</v>
      </c>
      <c r="U225" s="131">
        <v>0</v>
      </c>
      <c r="V225" s="131">
        <v>0</v>
      </c>
      <c r="W225" s="131">
        <v>0</v>
      </c>
      <c r="X225" s="131">
        <v>0</v>
      </c>
      <c r="Y225" s="131">
        <v>0</v>
      </c>
      <c r="Z225" s="131">
        <v>0</v>
      </c>
      <c r="AA225" s="131">
        <v>0</v>
      </c>
      <c r="AB225" s="131">
        <v>0</v>
      </c>
      <c r="AC225" s="131">
        <v>0</v>
      </c>
      <c r="AD225" s="131">
        <v>0</v>
      </c>
      <c r="AE225" s="131">
        <v>0</v>
      </c>
      <c r="AF225" s="131">
        <v>0</v>
      </c>
      <c r="AG225" s="131">
        <v>0</v>
      </c>
      <c r="AH225" s="43">
        <v>0</v>
      </c>
    </row>
    <row r="226" spans="4:34">
      <c r="D226" s="62">
        <v>1995</v>
      </c>
      <c r="E226" s="62">
        <v>1</v>
      </c>
      <c r="F226" s="62">
        <v>1995</v>
      </c>
      <c r="G226" s="62">
        <v>1995</v>
      </c>
      <c r="H226" s="131">
        <v>0</v>
      </c>
      <c r="I226" s="131">
        <v>0</v>
      </c>
      <c r="J226" s="131">
        <v>0</v>
      </c>
      <c r="K226" s="131">
        <v>0</v>
      </c>
      <c r="L226" s="131">
        <v>0</v>
      </c>
      <c r="M226" s="131">
        <v>0</v>
      </c>
      <c r="N226" s="131">
        <v>0</v>
      </c>
      <c r="O226" s="131">
        <v>0</v>
      </c>
      <c r="P226" s="131">
        <v>0</v>
      </c>
      <c r="Q226" s="131">
        <v>0</v>
      </c>
      <c r="R226" s="131">
        <v>0</v>
      </c>
      <c r="S226" s="131">
        <v>0</v>
      </c>
      <c r="T226" s="131">
        <v>0</v>
      </c>
      <c r="U226" s="131">
        <v>0</v>
      </c>
      <c r="V226" s="131">
        <v>0</v>
      </c>
      <c r="W226" s="131">
        <v>0</v>
      </c>
      <c r="X226" s="131">
        <v>0</v>
      </c>
      <c r="Y226" s="131">
        <v>0</v>
      </c>
      <c r="Z226" s="131">
        <v>0</v>
      </c>
      <c r="AA226" s="131">
        <v>0</v>
      </c>
      <c r="AB226" s="131">
        <v>0</v>
      </c>
      <c r="AC226" s="131">
        <v>0</v>
      </c>
      <c r="AD226" s="131">
        <v>0</v>
      </c>
      <c r="AE226" s="131">
        <v>0</v>
      </c>
      <c r="AF226" s="131">
        <v>0</v>
      </c>
      <c r="AG226" s="131">
        <v>0</v>
      </c>
      <c r="AH226" s="43">
        <v>0</v>
      </c>
    </row>
    <row r="227" spans="4:34">
      <c r="D227" s="62">
        <v>1995</v>
      </c>
      <c r="E227" s="62">
        <v>2</v>
      </c>
      <c r="F227" s="62">
        <v>1995</v>
      </c>
      <c r="G227" s="62">
        <v>1995</v>
      </c>
      <c r="H227" s="131">
        <v>0</v>
      </c>
      <c r="I227" s="131">
        <v>0</v>
      </c>
      <c r="J227" s="131">
        <v>0</v>
      </c>
      <c r="K227" s="131">
        <v>0</v>
      </c>
      <c r="L227" s="131">
        <v>0</v>
      </c>
      <c r="M227" s="131">
        <v>0</v>
      </c>
      <c r="N227" s="131">
        <v>0</v>
      </c>
      <c r="O227" s="131">
        <v>0</v>
      </c>
      <c r="P227" s="131">
        <v>0</v>
      </c>
      <c r="Q227" s="131">
        <v>0</v>
      </c>
      <c r="R227" s="131">
        <v>0</v>
      </c>
      <c r="S227" s="131">
        <v>0</v>
      </c>
      <c r="T227" s="131">
        <v>0</v>
      </c>
      <c r="U227" s="131">
        <v>0</v>
      </c>
      <c r="V227" s="131">
        <v>0</v>
      </c>
      <c r="W227" s="131">
        <v>0</v>
      </c>
      <c r="X227" s="131">
        <v>0</v>
      </c>
      <c r="Y227" s="131">
        <v>0</v>
      </c>
      <c r="Z227" s="131">
        <v>0</v>
      </c>
      <c r="AA227" s="131">
        <v>0</v>
      </c>
      <c r="AB227" s="131">
        <v>0</v>
      </c>
      <c r="AC227" s="131">
        <v>0</v>
      </c>
      <c r="AD227" s="131">
        <v>0</v>
      </c>
      <c r="AE227" s="131">
        <v>0</v>
      </c>
      <c r="AF227" s="131">
        <v>0</v>
      </c>
      <c r="AG227" s="131">
        <v>0</v>
      </c>
      <c r="AH227" s="43">
        <v>0</v>
      </c>
    </row>
    <row r="228" spans="4:34">
      <c r="D228" s="62">
        <v>1995</v>
      </c>
      <c r="E228" s="62">
        <v>3</v>
      </c>
      <c r="F228" s="62">
        <v>1995</v>
      </c>
      <c r="G228" s="62">
        <v>1995</v>
      </c>
      <c r="H228" s="131">
        <v>0</v>
      </c>
      <c r="I228" s="131">
        <v>0</v>
      </c>
      <c r="J228" s="131">
        <v>0</v>
      </c>
      <c r="K228" s="131">
        <v>0</v>
      </c>
      <c r="L228" s="131">
        <v>0</v>
      </c>
      <c r="M228" s="131">
        <v>0</v>
      </c>
      <c r="N228" s="131">
        <v>0</v>
      </c>
      <c r="O228" s="131">
        <v>0</v>
      </c>
      <c r="P228" s="131">
        <v>0</v>
      </c>
      <c r="Q228" s="131">
        <v>0</v>
      </c>
      <c r="R228" s="131">
        <v>0</v>
      </c>
      <c r="S228" s="131">
        <v>0</v>
      </c>
      <c r="T228" s="131">
        <v>0</v>
      </c>
      <c r="U228" s="131">
        <v>0</v>
      </c>
      <c r="V228" s="131">
        <v>0</v>
      </c>
      <c r="W228" s="131">
        <v>0</v>
      </c>
      <c r="X228" s="131">
        <v>0</v>
      </c>
      <c r="Y228" s="131">
        <v>0</v>
      </c>
      <c r="Z228" s="131">
        <v>0</v>
      </c>
      <c r="AA228" s="131">
        <v>0</v>
      </c>
      <c r="AB228" s="131">
        <v>0</v>
      </c>
      <c r="AC228" s="131">
        <v>0</v>
      </c>
      <c r="AD228" s="131">
        <v>0</v>
      </c>
      <c r="AE228" s="131">
        <v>0</v>
      </c>
      <c r="AF228" s="131">
        <v>0</v>
      </c>
      <c r="AG228" s="131">
        <v>0</v>
      </c>
      <c r="AH228" s="43">
        <v>0</v>
      </c>
    </row>
    <row r="229" spans="4:34">
      <c r="D229" s="62">
        <v>1995</v>
      </c>
      <c r="E229" s="62">
        <v>4</v>
      </c>
      <c r="F229" s="62">
        <v>1995</v>
      </c>
      <c r="G229" s="62">
        <v>1995</v>
      </c>
      <c r="H229" s="131">
        <v>0</v>
      </c>
      <c r="I229" s="131">
        <v>0</v>
      </c>
      <c r="J229" s="131">
        <v>0</v>
      </c>
      <c r="K229" s="131">
        <v>0</v>
      </c>
      <c r="L229" s="131">
        <v>0</v>
      </c>
      <c r="M229" s="131">
        <v>0</v>
      </c>
      <c r="N229" s="131">
        <v>0</v>
      </c>
      <c r="O229" s="131">
        <v>0</v>
      </c>
      <c r="P229" s="131">
        <v>0</v>
      </c>
      <c r="Q229" s="131">
        <v>0</v>
      </c>
      <c r="R229" s="131">
        <v>0</v>
      </c>
      <c r="S229" s="131">
        <v>0</v>
      </c>
      <c r="T229" s="131">
        <v>0</v>
      </c>
      <c r="U229" s="131">
        <v>0</v>
      </c>
      <c r="V229" s="131">
        <v>0</v>
      </c>
      <c r="W229" s="131">
        <v>0</v>
      </c>
      <c r="X229" s="131">
        <v>0</v>
      </c>
      <c r="Y229" s="131">
        <v>0</v>
      </c>
      <c r="Z229" s="131">
        <v>0</v>
      </c>
      <c r="AA229" s="131">
        <v>0</v>
      </c>
      <c r="AB229" s="131">
        <v>0</v>
      </c>
      <c r="AC229" s="131">
        <v>0</v>
      </c>
      <c r="AD229" s="131">
        <v>0</v>
      </c>
      <c r="AE229" s="131">
        <v>0</v>
      </c>
      <c r="AF229" s="131">
        <v>0</v>
      </c>
      <c r="AG229" s="131">
        <v>0</v>
      </c>
      <c r="AH229" s="43">
        <v>0</v>
      </c>
    </row>
    <row r="230" spans="4:34">
      <c r="D230" s="62">
        <v>1995</v>
      </c>
      <c r="E230" s="62">
        <v>5</v>
      </c>
      <c r="F230" s="62">
        <v>1995</v>
      </c>
      <c r="G230" s="62">
        <v>1996</v>
      </c>
      <c r="H230" s="131">
        <v>0</v>
      </c>
      <c r="I230" s="131">
        <v>0</v>
      </c>
      <c r="J230" s="131">
        <v>0</v>
      </c>
      <c r="K230" s="131">
        <v>0</v>
      </c>
      <c r="L230" s="131">
        <v>0</v>
      </c>
      <c r="M230" s="131">
        <v>0</v>
      </c>
      <c r="N230" s="131">
        <v>0</v>
      </c>
      <c r="O230" s="131">
        <v>0</v>
      </c>
      <c r="P230" s="131">
        <v>0</v>
      </c>
      <c r="Q230" s="131">
        <v>0</v>
      </c>
      <c r="R230" s="131">
        <v>0</v>
      </c>
      <c r="S230" s="131">
        <v>0</v>
      </c>
      <c r="T230" s="131">
        <v>0</v>
      </c>
      <c r="U230" s="131">
        <v>0</v>
      </c>
      <c r="V230" s="131">
        <v>0</v>
      </c>
      <c r="W230" s="131">
        <v>0</v>
      </c>
      <c r="X230" s="131">
        <v>0</v>
      </c>
      <c r="Y230" s="131">
        <v>0</v>
      </c>
      <c r="Z230" s="131">
        <v>0</v>
      </c>
      <c r="AA230" s="131">
        <v>0</v>
      </c>
      <c r="AB230" s="131">
        <v>0</v>
      </c>
      <c r="AC230" s="131">
        <v>0</v>
      </c>
      <c r="AD230" s="131">
        <v>0</v>
      </c>
      <c r="AE230" s="131">
        <v>0</v>
      </c>
      <c r="AF230" s="131">
        <v>0</v>
      </c>
      <c r="AG230" s="131">
        <v>0</v>
      </c>
      <c r="AH230" s="43">
        <v>0</v>
      </c>
    </row>
    <row r="231" spans="4:34">
      <c r="D231" s="62">
        <v>1995</v>
      </c>
      <c r="E231" s="62">
        <v>6</v>
      </c>
      <c r="F231" s="62">
        <v>1995</v>
      </c>
      <c r="G231" s="62">
        <v>1996</v>
      </c>
      <c r="H231" s="131">
        <v>0</v>
      </c>
      <c r="I231" s="131">
        <v>0</v>
      </c>
      <c r="J231" s="131">
        <v>0</v>
      </c>
      <c r="K231" s="131">
        <v>0</v>
      </c>
      <c r="L231" s="131">
        <v>0</v>
      </c>
      <c r="M231" s="131">
        <v>0</v>
      </c>
      <c r="N231" s="131">
        <v>0</v>
      </c>
      <c r="O231" s="131">
        <v>0</v>
      </c>
      <c r="P231" s="131">
        <v>0</v>
      </c>
      <c r="Q231" s="131">
        <v>0</v>
      </c>
      <c r="R231" s="131">
        <v>0</v>
      </c>
      <c r="S231" s="131">
        <v>0</v>
      </c>
      <c r="T231" s="131">
        <v>0</v>
      </c>
      <c r="U231" s="131">
        <v>0</v>
      </c>
      <c r="V231" s="131">
        <v>0</v>
      </c>
      <c r="W231" s="131">
        <v>0</v>
      </c>
      <c r="X231" s="131">
        <v>0</v>
      </c>
      <c r="Y231" s="131">
        <v>0</v>
      </c>
      <c r="Z231" s="131">
        <v>0</v>
      </c>
      <c r="AA231" s="131">
        <v>0</v>
      </c>
      <c r="AB231" s="131">
        <v>0</v>
      </c>
      <c r="AC231" s="131">
        <v>0</v>
      </c>
      <c r="AD231" s="131">
        <v>0</v>
      </c>
      <c r="AE231" s="131">
        <v>0</v>
      </c>
      <c r="AF231" s="131">
        <v>0</v>
      </c>
      <c r="AG231" s="131">
        <v>0</v>
      </c>
      <c r="AH231" s="43">
        <v>0</v>
      </c>
    </row>
    <row r="232" spans="4:34">
      <c r="D232" s="62">
        <v>1995</v>
      </c>
      <c r="E232" s="62">
        <v>7</v>
      </c>
      <c r="F232" s="62">
        <v>1996</v>
      </c>
      <c r="G232" s="62">
        <v>1996</v>
      </c>
      <c r="H232" s="131">
        <v>0</v>
      </c>
      <c r="I232" s="131">
        <v>0</v>
      </c>
      <c r="J232" s="131">
        <v>0</v>
      </c>
      <c r="K232" s="131">
        <v>0</v>
      </c>
      <c r="L232" s="131">
        <v>0</v>
      </c>
      <c r="M232" s="131">
        <v>0</v>
      </c>
      <c r="N232" s="131">
        <v>0</v>
      </c>
      <c r="O232" s="131">
        <v>0</v>
      </c>
      <c r="P232" s="131">
        <v>0</v>
      </c>
      <c r="Q232" s="131">
        <v>0</v>
      </c>
      <c r="R232" s="131">
        <v>0</v>
      </c>
      <c r="S232" s="131">
        <v>0</v>
      </c>
      <c r="T232" s="131">
        <v>0</v>
      </c>
      <c r="U232" s="131">
        <v>0</v>
      </c>
      <c r="V232" s="131">
        <v>0</v>
      </c>
      <c r="W232" s="131">
        <v>0</v>
      </c>
      <c r="X232" s="131">
        <v>0</v>
      </c>
      <c r="Y232" s="131">
        <v>0</v>
      </c>
      <c r="Z232" s="131">
        <v>0</v>
      </c>
      <c r="AA232" s="131">
        <v>0</v>
      </c>
      <c r="AB232" s="131">
        <v>0</v>
      </c>
      <c r="AC232" s="131">
        <v>0</v>
      </c>
      <c r="AD232" s="131">
        <v>0</v>
      </c>
      <c r="AE232" s="131">
        <v>0</v>
      </c>
      <c r="AF232" s="131">
        <v>0</v>
      </c>
      <c r="AG232" s="131">
        <v>0</v>
      </c>
      <c r="AH232" s="43">
        <v>0</v>
      </c>
    </row>
    <row r="233" spans="4:34">
      <c r="D233" s="62">
        <v>1995</v>
      </c>
      <c r="E233" s="62">
        <v>8</v>
      </c>
      <c r="F233" s="62">
        <v>1996</v>
      </c>
      <c r="G233" s="62">
        <v>1996</v>
      </c>
      <c r="H233" s="131">
        <v>0</v>
      </c>
      <c r="I233" s="131">
        <v>0</v>
      </c>
      <c r="J233" s="131">
        <v>0</v>
      </c>
      <c r="K233" s="131">
        <v>0</v>
      </c>
      <c r="L233" s="131">
        <v>0</v>
      </c>
      <c r="M233" s="131">
        <v>0</v>
      </c>
      <c r="N233" s="131">
        <v>0</v>
      </c>
      <c r="O233" s="131">
        <v>0</v>
      </c>
      <c r="P233" s="131">
        <v>0</v>
      </c>
      <c r="Q233" s="131">
        <v>0</v>
      </c>
      <c r="R233" s="131">
        <v>0</v>
      </c>
      <c r="S233" s="131">
        <v>0</v>
      </c>
      <c r="T233" s="131">
        <v>0</v>
      </c>
      <c r="U233" s="131">
        <v>0</v>
      </c>
      <c r="V233" s="131">
        <v>0</v>
      </c>
      <c r="W233" s="131">
        <v>0</v>
      </c>
      <c r="X233" s="131">
        <v>0</v>
      </c>
      <c r="Y233" s="131">
        <v>0</v>
      </c>
      <c r="Z233" s="131">
        <v>0</v>
      </c>
      <c r="AA233" s="131">
        <v>0</v>
      </c>
      <c r="AB233" s="131">
        <v>0</v>
      </c>
      <c r="AC233" s="131">
        <v>0</v>
      </c>
      <c r="AD233" s="131">
        <v>0</v>
      </c>
      <c r="AE233" s="131">
        <v>0</v>
      </c>
      <c r="AF233" s="131">
        <v>0</v>
      </c>
      <c r="AG233" s="131">
        <v>0</v>
      </c>
      <c r="AH233" s="43">
        <v>0</v>
      </c>
    </row>
    <row r="234" spans="4:34">
      <c r="D234" s="62">
        <v>1995</v>
      </c>
      <c r="E234" s="62">
        <v>9</v>
      </c>
      <c r="F234" s="62">
        <v>1996</v>
      </c>
      <c r="G234" s="62">
        <v>1996</v>
      </c>
      <c r="H234" s="131">
        <v>0</v>
      </c>
      <c r="I234" s="131">
        <v>0</v>
      </c>
      <c r="J234" s="131">
        <v>0</v>
      </c>
      <c r="K234" s="131">
        <v>0</v>
      </c>
      <c r="L234" s="131">
        <v>0</v>
      </c>
      <c r="M234" s="131">
        <v>0</v>
      </c>
      <c r="N234" s="131">
        <v>0</v>
      </c>
      <c r="O234" s="131">
        <v>0</v>
      </c>
      <c r="P234" s="131">
        <v>0</v>
      </c>
      <c r="Q234" s="131">
        <v>0</v>
      </c>
      <c r="R234" s="131">
        <v>0</v>
      </c>
      <c r="S234" s="131">
        <v>0</v>
      </c>
      <c r="T234" s="131">
        <v>0</v>
      </c>
      <c r="U234" s="131">
        <v>0</v>
      </c>
      <c r="V234" s="131">
        <v>0</v>
      </c>
      <c r="W234" s="131">
        <v>0</v>
      </c>
      <c r="X234" s="131">
        <v>0</v>
      </c>
      <c r="Y234" s="131">
        <v>0</v>
      </c>
      <c r="Z234" s="131">
        <v>0</v>
      </c>
      <c r="AA234" s="131">
        <v>0</v>
      </c>
      <c r="AB234" s="131">
        <v>0</v>
      </c>
      <c r="AC234" s="131">
        <v>0</v>
      </c>
      <c r="AD234" s="131">
        <v>0</v>
      </c>
      <c r="AE234" s="131">
        <v>0</v>
      </c>
      <c r="AF234" s="131">
        <v>0</v>
      </c>
      <c r="AG234" s="131">
        <v>0</v>
      </c>
      <c r="AH234" s="43">
        <v>0</v>
      </c>
    </row>
    <row r="235" spans="4:34">
      <c r="D235" s="62">
        <v>1995</v>
      </c>
      <c r="E235" s="62">
        <v>10</v>
      </c>
      <c r="F235" s="62">
        <v>1996</v>
      </c>
      <c r="G235" s="62">
        <v>1996</v>
      </c>
      <c r="H235" s="131">
        <v>0</v>
      </c>
      <c r="I235" s="131">
        <v>0</v>
      </c>
      <c r="J235" s="131">
        <v>0</v>
      </c>
      <c r="K235" s="131">
        <v>0</v>
      </c>
      <c r="L235" s="131">
        <v>0</v>
      </c>
      <c r="M235" s="131">
        <v>0</v>
      </c>
      <c r="N235" s="131">
        <v>0</v>
      </c>
      <c r="O235" s="131">
        <v>0</v>
      </c>
      <c r="P235" s="131">
        <v>0</v>
      </c>
      <c r="Q235" s="131">
        <v>0</v>
      </c>
      <c r="R235" s="131">
        <v>0</v>
      </c>
      <c r="S235" s="131">
        <v>0</v>
      </c>
      <c r="T235" s="131">
        <v>0</v>
      </c>
      <c r="U235" s="131">
        <v>0</v>
      </c>
      <c r="V235" s="131">
        <v>0</v>
      </c>
      <c r="W235" s="131">
        <v>0</v>
      </c>
      <c r="X235" s="131">
        <v>0</v>
      </c>
      <c r="Y235" s="131">
        <v>0</v>
      </c>
      <c r="Z235" s="131">
        <v>0</v>
      </c>
      <c r="AA235" s="131">
        <v>0</v>
      </c>
      <c r="AB235" s="131">
        <v>0</v>
      </c>
      <c r="AC235" s="131">
        <v>0</v>
      </c>
      <c r="AD235" s="131">
        <v>0</v>
      </c>
      <c r="AE235" s="131">
        <v>0</v>
      </c>
      <c r="AF235" s="131">
        <v>0</v>
      </c>
      <c r="AG235" s="131">
        <v>0</v>
      </c>
      <c r="AH235" s="43">
        <v>0</v>
      </c>
    </row>
    <row r="236" spans="4:34">
      <c r="D236" s="62">
        <v>1995</v>
      </c>
      <c r="E236" s="62">
        <v>11</v>
      </c>
      <c r="F236" s="62">
        <v>1996</v>
      </c>
      <c r="G236" s="62">
        <v>1996</v>
      </c>
      <c r="H236" s="131">
        <v>0</v>
      </c>
      <c r="I236" s="131">
        <v>0</v>
      </c>
      <c r="J236" s="131">
        <v>0</v>
      </c>
      <c r="K236" s="131">
        <v>0</v>
      </c>
      <c r="L236" s="131">
        <v>0</v>
      </c>
      <c r="M236" s="131">
        <v>0</v>
      </c>
      <c r="N236" s="131">
        <v>0</v>
      </c>
      <c r="O236" s="131">
        <v>0</v>
      </c>
      <c r="P236" s="131">
        <v>0</v>
      </c>
      <c r="Q236" s="131">
        <v>0</v>
      </c>
      <c r="R236" s="131">
        <v>0</v>
      </c>
      <c r="S236" s="131">
        <v>0</v>
      </c>
      <c r="T236" s="131">
        <v>0</v>
      </c>
      <c r="U236" s="131">
        <v>0</v>
      </c>
      <c r="V236" s="131">
        <v>0</v>
      </c>
      <c r="W236" s="131">
        <v>0</v>
      </c>
      <c r="X236" s="131">
        <v>0</v>
      </c>
      <c r="Y236" s="131">
        <v>0</v>
      </c>
      <c r="Z236" s="131">
        <v>0</v>
      </c>
      <c r="AA236" s="131">
        <v>0</v>
      </c>
      <c r="AB236" s="131">
        <v>0</v>
      </c>
      <c r="AC236" s="131">
        <v>0</v>
      </c>
      <c r="AD236" s="131">
        <v>0</v>
      </c>
      <c r="AE236" s="131">
        <v>0</v>
      </c>
      <c r="AF236" s="131">
        <v>0</v>
      </c>
      <c r="AG236" s="131">
        <v>0</v>
      </c>
      <c r="AH236" s="43">
        <v>0</v>
      </c>
    </row>
    <row r="237" spans="4:34">
      <c r="D237" s="62">
        <v>1995</v>
      </c>
      <c r="E237" s="62">
        <v>12</v>
      </c>
      <c r="F237" s="62">
        <v>1996</v>
      </c>
      <c r="G237" s="62">
        <v>1996</v>
      </c>
      <c r="H237" s="131">
        <v>0</v>
      </c>
      <c r="I237" s="131">
        <v>0</v>
      </c>
      <c r="J237" s="131">
        <v>0</v>
      </c>
      <c r="K237" s="131">
        <v>0</v>
      </c>
      <c r="L237" s="131">
        <v>0</v>
      </c>
      <c r="M237" s="131">
        <v>0</v>
      </c>
      <c r="N237" s="131">
        <v>0</v>
      </c>
      <c r="O237" s="131">
        <v>0</v>
      </c>
      <c r="P237" s="131">
        <v>0</v>
      </c>
      <c r="Q237" s="131">
        <v>0</v>
      </c>
      <c r="R237" s="131">
        <v>0</v>
      </c>
      <c r="S237" s="131">
        <v>0</v>
      </c>
      <c r="T237" s="131">
        <v>0</v>
      </c>
      <c r="U237" s="131">
        <v>0</v>
      </c>
      <c r="V237" s="131">
        <v>0</v>
      </c>
      <c r="W237" s="131">
        <v>0</v>
      </c>
      <c r="X237" s="131">
        <v>0</v>
      </c>
      <c r="Y237" s="131">
        <v>0</v>
      </c>
      <c r="Z237" s="131">
        <v>0</v>
      </c>
      <c r="AA237" s="131">
        <v>0</v>
      </c>
      <c r="AB237" s="131">
        <v>0</v>
      </c>
      <c r="AC237" s="131">
        <v>0</v>
      </c>
      <c r="AD237" s="131">
        <v>0</v>
      </c>
      <c r="AE237" s="131">
        <v>0</v>
      </c>
      <c r="AF237" s="131">
        <v>0</v>
      </c>
      <c r="AG237" s="131">
        <v>0</v>
      </c>
      <c r="AH237" s="43">
        <v>0</v>
      </c>
    </row>
    <row r="238" spans="4:34">
      <c r="D238" s="62">
        <v>1996</v>
      </c>
      <c r="E238" s="62">
        <v>1</v>
      </c>
      <c r="F238" s="62">
        <v>1996</v>
      </c>
      <c r="G238" s="62">
        <v>1996</v>
      </c>
      <c r="H238" s="131">
        <v>0</v>
      </c>
      <c r="I238" s="131">
        <v>0</v>
      </c>
      <c r="J238" s="131">
        <v>0</v>
      </c>
      <c r="K238" s="131">
        <v>0</v>
      </c>
      <c r="L238" s="131">
        <v>0</v>
      </c>
      <c r="M238" s="131">
        <v>0</v>
      </c>
      <c r="N238" s="131">
        <v>0</v>
      </c>
      <c r="O238" s="131">
        <v>0</v>
      </c>
      <c r="P238" s="131">
        <v>0</v>
      </c>
      <c r="Q238" s="131">
        <v>0</v>
      </c>
      <c r="R238" s="131">
        <v>0</v>
      </c>
      <c r="S238" s="131">
        <v>0</v>
      </c>
      <c r="T238" s="131">
        <v>0</v>
      </c>
      <c r="U238" s="131">
        <v>0</v>
      </c>
      <c r="V238" s="131">
        <v>0</v>
      </c>
      <c r="W238" s="131">
        <v>0</v>
      </c>
      <c r="X238" s="131">
        <v>0</v>
      </c>
      <c r="Y238" s="131">
        <v>0</v>
      </c>
      <c r="Z238" s="131">
        <v>0</v>
      </c>
      <c r="AA238" s="131">
        <v>0</v>
      </c>
      <c r="AB238" s="131">
        <v>0</v>
      </c>
      <c r="AC238" s="131">
        <v>0</v>
      </c>
      <c r="AD238" s="131">
        <v>0</v>
      </c>
      <c r="AE238" s="131">
        <v>0</v>
      </c>
      <c r="AF238" s="131">
        <v>0</v>
      </c>
      <c r="AG238" s="131">
        <v>0</v>
      </c>
      <c r="AH238" s="43">
        <v>0</v>
      </c>
    </row>
    <row r="239" spans="4:34">
      <c r="D239" s="62">
        <v>1996</v>
      </c>
      <c r="E239" s="62">
        <v>2</v>
      </c>
      <c r="F239" s="62">
        <v>1996</v>
      </c>
      <c r="G239" s="62">
        <v>1996</v>
      </c>
      <c r="H239" s="131">
        <v>0</v>
      </c>
      <c r="I239" s="131">
        <v>0</v>
      </c>
      <c r="J239" s="131">
        <v>0</v>
      </c>
      <c r="K239" s="131">
        <v>0</v>
      </c>
      <c r="L239" s="131">
        <v>0</v>
      </c>
      <c r="M239" s="131">
        <v>0</v>
      </c>
      <c r="N239" s="131">
        <v>0</v>
      </c>
      <c r="O239" s="131">
        <v>0</v>
      </c>
      <c r="P239" s="131">
        <v>0</v>
      </c>
      <c r="Q239" s="131">
        <v>0</v>
      </c>
      <c r="R239" s="131">
        <v>0</v>
      </c>
      <c r="S239" s="131">
        <v>0</v>
      </c>
      <c r="T239" s="131">
        <v>0</v>
      </c>
      <c r="U239" s="131">
        <v>0</v>
      </c>
      <c r="V239" s="131">
        <v>0</v>
      </c>
      <c r="W239" s="131">
        <v>0</v>
      </c>
      <c r="X239" s="131">
        <v>0</v>
      </c>
      <c r="Y239" s="131">
        <v>0</v>
      </c>
      <c r="Z239" s="131">
        <v>0</v>
      </c>
      <c r="AA239" s="131">
        <v>0</v>
      </c>
      <c r="AB239" s="131">
        <v>0</v>
      </c>
      <c r="AC239" s="131">
        <v>0</v>
      </c>
      <c r="AD239" s="131">
        <v>0</v>
      </c>
      <c r="AE239" s="131">
        <v>0</v>
      </c>
      <c r="AF239" s="131">
        <v>0</v>
      </c>
      <c r="AG239" s="131">
        <v>0</v>
      </c>
      <c r="AH239" s="43">
        <v>0</v>
      </c>
    </row>
    <row r="240" spans="4:34">
      <c r="D240" s="62">
        <v>1996</v>
      </c>
      <c r="E240" s="62">
        <v>3</v>
      </c>
      <c r="F240" s="62">
        <v>1996</v>
      </c>
      <c r="G240" s="62">
        <v>1996</v>
      </c>
      <c r="H240" s="131">
        <v>0</v>
      </c>
      <c r="I240" s="131">
        <v>0</v>
      </c>
      <c r="J240" s="131">
        <v>0</v>
      </c>
      <c r="K240" s="131">
        <v>0</v>
      </c>
      <c r="L240" s="131">
        <v>0</v>
      </c>
      <c r="M240" s="131">
        <v>0</v>
      </c>
      <c r="N240" s="131">
        <v>0</v>
      </c>
      <c r="O240" s="131">
        <v>0</v>
      </c>
      <c r="P240" s="131">
        <v>0</v>
      </c>
      <c r="Q240" s="131">
        <v>0</v>
      </c>
      <c r="R240" s="131">
        <v>0</v>
      </c>
      <c r="S240" s="131">
        <v>0</v>
      </c>
      <c r="T240" s="131">
        <v>0</v>
      </c>
      <c r="U240" s="131">
        <v>0</v>
      </c>
      <c r="V240" s="131">
        <v>0</v>
      </c>
      <c r="W240" s="131">
        <v>0</v>
      </c>
      <c r="X240" s="131">
        <v>0</v>
      </c>
      <c r="Y240" s="131">
        <v>0</v>
      </c>
      <c r="Z240" s="131">
        <v>0</v>
      </c>
      <c r="AA240" s="131">
        <v>0</v>
      </c>
      <c r="AB240" s="131">
        <v>0</v>
      </c>
      <c r="AC240" s="131">
        <v>0</v>
      </c>
      <c r="AD240" s="131">
        <v>0</v>
      </c>
      <c r="AE240" s="131">
        <v>0</v>
      </c>
      <c r="AF240" s="131">
        <v>0</v>
      </c>
      <c r="AG240" s="131">
        <v>0</v>
      </c>
      <c r="AH240" s="43">
        <v>0</v>
      </c>
    </row>
    <row r="241" spans="4:34">
      <c r="D241" s="62">
        <v>1996</v>
      </c>
      <c r="E241" s="62">
        <v>4</v>
      </c>
      <c r="F241" s="62">
        <v>1996</v>
      </c>
      <c r="G241" s="62">
        <v>1996</v>
      </c>
      <c r="H241" s="131">
        <v>0</v>
      </c>
      <c r="I241" s="131">
        <v>0</v>
      </c>
      <c r="J241" s="131">
        <v>0</v>
      </c>
      <c r="K241" s="131">
        <v>0</v>
      </c>
      <c r="L241" s="131">
        <v>0</v>
      </c>
      <c r="M241" s="131">
        <v>0</v>
      </c>
      <c r="N241" s="131">
        <v>0</v>
      </c>
      <c r="O241" s="131">
        <v>0</v>
      </c>
      <c r="P241" s="131">
        <v>0</v>
      </c>
      <c r="Q241" s="131">
        <v>0</v>
      </c>
      <c r="R241" s="131">
        <v>0</v>
      </c>
      <c r="S241" s="131">
        <v>0</v>
      </c>
      <c r="T241" s="131">
        <v>0</v>
      </c>
      <c r="U241" s="131">
        <v>0</v>
      </c>
      <c r="V241" s="131">
        <v>0</v>
      </c>
      <c r="W241" s="131">
        <v>0</v>
      </c>
      <c r="X241" s="131">
        <v>0</v>
      </c>
      <c r="Y241" s="131">
        <v>0</v>
      </c>
      <c r="Z241" s="131">
        <v>0</v>
      </c>
      <c r="AA241" s="131">
        <v>0</v>
      </c>
      <c r="AB241" s="131">
        <v>0</v>
      </c>
      <c r="AC241" s="131">
        <v>0</v>
      </c>
      <c r="AD241" s="131">
        <v>0</v>
      </c>
      <c r="AE241" s="131">
        <v>0</v>
      </c>
      <c r="AF241" s="131">
        <v>0</v>
      </c>
      <c r="AG241" s="131">
        <v>0</v>
      </c>
      <c r="AH241" s="43">
        <v>0</v>
      </c>
    </row>
    <row r="242" spans="4:34">
      <c r="D242" s="62">
        <v>1996</v>
      </c>
      <c r="E242" s="62">
        <v>5</v>
      </c>
      <c r="F242" s="62">
        <v>1996</v>
      </c>
      <c r="G242" s="62">
        <v>1997</v>
      </c>
      <c r="H242" s="131">
        <v>0</v>
      </c>
      <c r="I242" s="131">
        <v>0</v>
      </c>
      <c r="J242" s="131">
        <v>0</v>
      </c>
      <c r="K242" s="131">
        <v>0</v>
      </c>
      <c r="L242" s="131">
        <v>0</v>
      </c>
      <c r="M242" s="131">
        <v>0</v>
      </c>
      <c r="N242" s="131">
        <v>0</v>
      </c>
      <c r="O242" s="131">
        <v>0</v>
      </c>
      <c r="P242" s="131">
        <v>0</v>
      </c>
      <c r="Q242" s="131">
        <v>0</v>
      </c>
      <c r="R242" s="131">
        <v>0</v>
      </c>
      <c r="S242" s="131">
        <v>0</v>
      </c>
      <c r="T242" s="131">
        <v>0</v>
      </c>
      <c r="U242" s="131">
        <v>0</v>
      </c>
      <c r="V242" s="131">
        <v>0</v>
      </c>
      <c r="W242" s="131">
        <v>0</v>
      </c>
      <c r="X242" s="131">
        <v>0</v>
      </c>
      <c r="Y242" s="131">
        <v>0</v>
      </c>
      <c r="Z242" s="131">
        <v>0</v>
      </c>
      <c r="AA242" s="131">
        <v>0</v>
      </c>
      <c r="AB242" s="131">
        <v>0</v>
      </c>
      <c r="AC242" s="131">
        <v>0</v>
      </c>
      <c r="AD242" s="131">
        <v>0</v>
      </c>
      <c r="AE242" s="131">
        <v>0</v>
      </c>
      <c r="AF242" s="131">
        <v>0</v>
      </c>
      <c r="AG242" s="131">
        <v>0</v>
      </c>
      <c r="AH242" s="43">
        <v>0</v>
      </c>
    </row>
    <row r="243" spans="4:34">
      <c r="D243" s="62">
        <v>1996</v>
      </c>
      <c r="E243" s="62">
        <v>6</v>
      </c>
      <c r="F243" s="62">
        <v>1996</v>
      </c>
      <c r="G243" s="62">
        <v>1997</v>
      </c>
      <c r="H243" s="131">
        <v>0</v>
      </c>
      <c r="I243" s="131">
        <v>0</v>
      </c>
      <c r="J243" s="131">
        <v>0</v>
      </c>
      <c r="K243" s="131">
        <v>0</v>
      </c>
      <c r="L243" s="131">
        <v>0</v>
      </c>
      <c r="M243" s="131">
        <v>0</v>
      </c>
      <c r="N243" s="131">
        <v>0</v>
      </c>
      <c r="O243" s="131">
        <v>0</v>
      </c>
      <c r="P243" s="131">
        <v>0</v>
      </c>
      <c r="Q243" s="131">
        <v>0</v>
      </c>
      <c r="R243" s="131">
        <v>0</v>
      </c>
      <c r="S243" s="131">
        <v>0</v>
      </c>
      <c r="T243" s="131">
        <v>0</v>
      </c>
      <c r="U243" s="131">
        <v>0</v>
      </c>
      <c r="V243" s="131">
        <v>0</v>
      </c>
      <c r="W243" s="131">
        <v>0</v>
      </c>
      <c r="X243" s="131">
        <v>0</v>
      </c>
      <c r="Y243" s="131">
        <v>0</v>
      </c>
      <c r="Z243" s="131">
        <v>0</v>
      </c>
      <c r="AA243" s="131">
        <v>0</v>
      </c>
      <c r="AB243" s="131">
        <v>0</v>
      </c>
      <c r="AC243" s="131">
        <v>0</v>
      </c>
      <c r="AD243" s="131">
        <v>0</v>
      </c>
      <c r="AE243" s="131">
        <v>0</v>
      </c>
      <c r="AF243" s="131">
        <v>0</v>
      </c>
      <c r="AG243" s="131">
        <v>0</v>
      </c>
      <c r="AH243" s="43">
        <v>0</v>
      </c>
    </row>
    <row r="244" spans="4:34">
      <c r="D244" s="62">
        <v>1996</v>
      </c>
      <c r="E244" s="62">
        <v>7</v>
      </c>
      <c r="F244" s="62">
        <v>1997</v>
      </c>
      <c r="G244" s="62">
        <v>1997</v>
      </c>
      <c r="H244" s="131">
        <v>0</v>
      </c>
      <c r="I244" s="131">
        <v>0</v>
      </c>
      <c r="J244" s="131">
        <v>0</v>
      </c>
      <c r="K244" s="131">
        <v>0</v>
      </c>
      <c r="L244" s="131">
        <v>0</v>
      </c>
      <c r="M244" s="131">
        <v>0</v>
      </c>
      <c r="N244" s="131">
        <v>0</v>
      </c>
      <c r="O244" s="131">
        <v>0</v>
      </c>
      <c r="P244" s="131">
        <v>0</v>
      </c>
      <c r="Q244" s="131">
        <v>0</v>
      </c>
      <c r="R244" s="131">
        <v>0</v>
      </c>
      <c r="S244" s="131">
        <v>0</v>
      </c>
      <c r="T244" s="131">
        <v>0</v>
      </c>
      <c r="U244" s="131">
        <v>0</v>
      </c>
      <c r="V244" s="131">
        <v>0</v>
      </c>
      <c r="W244" s="131">
        <v>0</v>
      </c>
      <c r="X244" s="131">
        <v>0</v>
      </c>
      <c r="Y244" s="131">
        <v>0</v>
      </c>
      <c r="Z244" s="131">
        <v>0</v>
      </c>
      <c r="AA244" s="131">
        <v>0</v>
      </c>
      <c r="AB244" s="131">
        <v>0</v>
      </c>
      <c r="AC244" s="131">
        <v>0</v>
      </c>
      <c r="AD244" s="131">
        <v>0</v>
      </c>
      <c r="AE244" s="131">
        <v>0</v>
      </c>
      <c r="AF244" s="131">
        <v>0</v>
      </c>
      <c r="AG244" s="131">
        <v>0</v>
      </c>
      <c r="AH244" s="43">
        <v>0</v>
      </c>
    </row>
    <row r="245" spans="4:34">
      <c r="D245" s="62">
        <v>1996</v>
      </c>
      <c r="E245" s="62">
        <v>8</v>
      </c>
      <c r="F245" s="62">
        <v>1997</v>
      </c>
      <c r="G245" s="62">
        <v>1997</v>
      </c>
      <c r="H245" s="131">
        <v>0</v>
      </c>
      <c r="I245" s="131">
        <v>0</v>
      </c>
      <c r="J245" s="131">
        <v>0</v>
      </c>
      <c r="K245" s="131">
        <v>0</v>
      </c>
      <c r="L245" s="131">
        <v>0</v>
      </c>
      <c r="M245" s="131">
        <v>0</v>
      </c>
      <c r="N245" s="131">
        <v>0</v>
      </c>
      <c r="O245" s="131">
        <v>0</v>
      </c>
      <c r="P245" s="131">
        <v>0</v>
      </c>
      <c r="Q245" s="131">
        <v>0</v>
      </c>
      <c r="R245" s="131">
        <v>0</v>
      </c>
      <c r="S245" s="131">
        <v>0</v>
      </c>
      <c r="T245" s="131">
        <v>0</v>
      </c>
      <c r="U245" s="131">
        <v>0</v>
      </c>
      <c r="V245" s="131">
        <v>0</v>
      </c>
      <c r="W245" s="131">
        <v>0</v>
      </c>
      <c r="X245" s="131">
        <v>0</v>
      </c>
      <c r="Y245" s="131">
        <v>0</v>
      </c>
      <c r="Z245" s="131">
        <v>0</v>
      </c>
      <c r="AA245" s="131">
        <v>0</v>
      </c>
      <c r="AB245" s="131">
        <v>0</v>
      </c>
      <c r="AC245" s="131">
        <v>0</v>
      </c>
      <c r="AD245" s="131">
        <v>0</v>
      </c>
      <c r="AE245" s="131">
        <v>0</v>
      </c>
      <c r="AF245" s="131">
        <v>0</v>
      </c>
      <c r="AG245" s="131">
        <v>0</v>
      </c>
      <c r="AH245" s="43">
        <v>0</v>
      </c>
    </row>
    <row r="246" spans="4:34">
      <c r="D246" s="62">
        <v>1996</v>
      </c>
      <c r="E246" s="62">
        <v>9</v>
      </c>
      <c r="F246" s="62">
        <v>1997</v>
      </c>
      <c r="G246" s="62">
        <v>1997</v>
      </c>
      <c r="H246" s="131">
        <v>0</v>
      </c>
      <c r="I246" s="131">
        <v>0</v>
      </c>
      <c r="J246" s="131">
        <v>0</v>
      </c>
      <c r="K246" s="131">
        <v>0</v>
      </c>
      <c r="L246" s="131">
        <v>0</v>
      </c>
      <c r="M246" s="131">
        <v>0</v>
      </c>
      <c r="N246" s="131">
        <v>0</v>
      </c>
      <c r="O246" s="131">
        <v>0</v>
      </c>
      <c r="P246" s="131">
        <v>0</v>
      </c>
      <c r="Q246" s="131">
        <v>0</v>
      </c>
      <c r="R246" s="131">
        <v>0</v>
      </c>
      <c r="S246" s="131">
        <v>0</v>
      </c>
      <c r="T246" s="131">
        <v>0</v>
      </c>
      <c r="U246" s="131">
        <v>0</v>
      </c>
      <c r="V246" s="131">
        <v>0</v>
      </c>
      <c r="W246" s="131">
        <v>0</v>
      </c>
      <c r="X246" s="131">
        <v>0</v>
      </c>
      <c r="Y246" s="131">
        <v>0</v>
      </c>
      <c r="Z246" s="131">
        <v>0</v>
      </c>
      <c r="AA246" s="131">
        <v>0</v>
      </c>
      <c r="AB246" s="131">
        <v>0</v>
      </c>
      <c r="AC246" s="131">
        <v>0</v>
      </c>
      <c r="AD246" s="131">
        <v>0</v>
      </c>
      <c r="AE246" s="131">
        <v>0</v>
      </c>
      <c r="AF246" s="131">
        <v>0</v>
      </c>
      <c r="AG246" s="131">
        <v>0</v>
      </c>
      <c r="AH246" s="43">
        <v>0</v>
      </c>
    </row>
    <row r="247" spans="4:34">
      <c r="D247" s="62">
        <v>1996</v>
      </c>
      <c r="E247" s="62">
        <v>10</v>
      </c>
      <c r="F247" s="62">
        <v>1997</v>
      </c>
      <c r="G247" s="62">
        <v>1997</v>
      </c>
      <c r="H247" s="131">
        <v>0</v>
      </c>
      <c r="I247" s="131">
        <v>0</v>
      </c>
      <c r="J247" s="131">
        <v>0</v>
      </c>
      <c r="K247" s="131">
        <v>0</v>
      </c>
      <c r="L247" s="131">
        <v>0</v>
      </c>
      <c r="M247" s="131">
        <v>0</v>
      </c>
      <c r="N247" s="131">
        <v>0</v>
      </c>
      <c r="O247" s="131">
        <v>0</v>
      </c>
      <c r="P247" s="131">
        <v>0</v>
      </c>
      <c r="Q247" s="131">
        <v>0</v>
      </c>
      <c r="R247" s="131">
        <v>0</v>
      </c>
      <c r="S247" s="131">
        <v>0</v>
      </c>
      <c r="T247" s="131">
        <v>0</v>
      </c>
      <c r="U247" s="131">
        <v>0</v>
      </c>
      <c r="V247" s="131">
        <v>0</v>
      </c>
      <c r="W247" s="131">
        <v>0</v>
      </c>
      <c r="X247" s="131">
        <v>0</v>
      </c>
      <c r="Y247" s="131">
        <v>0</v>
      </c>
      <c r="Z247" s="131">
        <v>0</v>
      </c>
      <c r="AA247" s="131">
        <v>0</v>
      </c>
      <c r="AB247" s="131">
        <v>0</v>
      </c>
      <c r="AC247" s="131">
        <v>0</v>
      </c>
      <c r="AD247" s="131">
        <v>0</v>
      </c>
      <c r="AE247" s="131">
        <v>0</v>
      </c>
      <c r="AF247" s="131">
        <v>0</v>
      </c>
      <c r="AG247" s="131">
        <v>0</v>
      </c>
      <c r="AH247" s="43">
        <v>0</v>
      </c>
    </row>
    <row r="248" spans="4:34">
      <c r="D248" s="62">
        <v>1996</v>
      </c>
      <c r="E248" s="62">
        <v>11</v>
      </c>
      <c r="F248" s="62">
        <v>1997</v>
      </c>
      <c r="G248" s="62">
        <v>1997</v>
      </c>
      <c r="H248" s="131">
        <v>0</v>
      </c>
      <c r="I248" s="131">
        <v>0</v>
      </c>
      <c r="J248" s="131">
        <v>0</v>
      </c>
      <c r="K248" s="131">
        <v>0</v>
      </c>
      <c r="L248" s="131">
        <v>0</v>
      </c>
      <c r="M248" s="131">
        <v>0</v>
      </c>
      <c r="N248" s="131">
        <v>0</v>
      </c>
      <c r="O248" s="131">
        <v>0</v>
      </c>
      <c r="P248" s="131">
        <v>0</v>
      </c>
      <c r="Q248" s="131">
        <v>0</v>
      </c>
      <c r="R248" s="131">
        <v>0</v>
      </c>
      <c r="S248" s="131">
        <v>0</v>
      </c>
      <c r="T248" s="131">
        <v>0</v>
      </c>
      <c r="U248" s="131">
        <v>0</v>
      </c>
      <c r="V248" s="131">
        <v>0</v>
      </c>
      <c r="W248" s="131">
        <v>0</v>
      </c>
      <c r="X248" s="131">
        <v>0</v>
      </c>
      <c r="Y248" s="131">
        <v>0</v>
      </c>
      <c r="Z248" s="131">
        <v>0</v>
      </c>
      <c r="AA248" s="131">
        <v>0</v>
      </c>
      <c r="AB248" s="131">
        <v>0</v>
      </c>
      <c r="AC248" s="131">
        <v>0</v>
      </c>
      <c r="AD248" s="131">
        <v>0</v>
      </c>
      <c r="AE248" s="131">
        <v>0</v>
      </c>
      <c r="AF248" s="131">
        <v>0</v>
      </c>
      <c r="AG248" s="131">
        <v>0</v>
      </c>
      <c r="AH248" s="43">
        <v>0</v>
      </c>
    </row>
    <row r="249" spans="4:34">
      <c r="D249" s="62">
        <v>1996</v>
      </c>
      <c r="E249" s="62">
        <v>12</v>
      </c>
      <c r="F249" s="62">
        <v>1997</v>
      </c>
      <c r="G249" s="62">
        <v>1997</v>
      </c>
      <c r="H249" s="131">
        <v>0</v>
      </c>
      <c r="I249" s="131">
        <v>0</v>
      </c>
      <c r="J249" s="131">
        <v>0</v>
      </c>
      <c r="K249" s="131">
        <v>0</v>
      </c>
      <c r="L249" s="131">
        <v>0</v>
      </c>
      <c r="M249" s="131">
        <v>0</v>
      </c>
      <c r="N249" s="131">
        <v>0</v>
      </c>
      <c r="O249" s="131">
        <v>0</v>
      </c>
      <c r="P249" s="131">
        <v>0</v>
      </c>
      <c r="Q249" s="131">
        <v>0</v>
      </c>
      <c r="R249" s="131">
        <v>0</v>
      </c>
      <c r="S249" s="131">
        <v>0</v>
      </c>
      <c r="T249" s="131">
        <v>0</v>
      </c>
      <c r="U249" s="131">
        <v>0</v>
      </c>
      <c r="V249" s="131">
        <v>0</v>
      </c>
      <c r="W249" s="131">
        <v>0</v>
      </c>
      <c r="X249" s="131">
        <v>0</v>
      </c>
      <c r="Y249" s="131">
        <v>0</v>
      </c>
      <c r="Z249" s="131">
        <v>0</v>
      </c>
      <c r="AA249" s="131">
        <v>0</v>
      </c>
      <c r="AB249" s="131">
        <v>0</v>
      </c>
      <c r="AC249" s="131">
        <v>0</v>
      </c>
      <c r="AD249" s="131">
        <v>0</v>
      </c>
      <c r="AE249" s="131">
        <v>0</v>
      </c>
      <c r="AF249" s="131">
        <v>0</v>
      </c>
      <c r="AG249" s="131">
        <v>0</v>
      </c>
      <c r="AH249" s="43">
        <v>0</v>
      </c>
    </row>
    <row r="250" spans="4:34">
      <c r="D250" s="62">
        <v>1997</v>
      </c>
      <c r="E250" s="62">
        <v>1</v>
      </c>
      <c r="F250" s="62">
        <v>1997</v>
      </c>
      <c r="G250" s="62">
        <v>1997</v>
      </c>
      <c r="H250" s="131">
        <v>0</v>
      </c>
      <c r="I250" s="131">
        <v>0</v>
      </c>
      <c r="J250" s="131">
        <v>0</v>
      </c>
      <c r="K250" s="131">
        <v>0</v>
      </c>
      <c r="L250" s="131">
        <v>0</v>
      </c>
      <c r="M250" s="131">
        <v>0</v>
      </c>
      <c r="N250" s="131">
        <v>0</v>
      </c>
      <c r="O250" s="131">
        <v>0</v>
      </c>
      <c r="P250" s="131">
        <v>0</v>
      </c>
      <c r="Q250" s="131">
        <v>0</v>
      </c>
      <c r="R250" s="131">
        <v>0</v>
      </c>
      <c r="S250" s="131">
        <v>0</v>
      </c>
      <c r="T250" s="131">
        <v>0</v>
      </c>
      <c r="U250" s="131">
        <v>0</v>
      </c>
      <c r="V250" s="131">
        <v>0</v>
      </c>
      <c r="W250" s="131">
        <v>0</v>
      </c>
      <c r="X250" s="131">
        <v>0</v>
      </c>
      <c r="Y250" s="131">
        <v>0</v>
      </c>
      <c r="Z250" s="131">
        <v>0</v>
      </c>
      <c r="AA250" s="131">
        <v>0</v>
      </c>
      <c r="AB250" s="131">
        <v>0</v>
      </c>
      <c r="AC250" s="131">
        <v>0</v>
      </c>
      <c r="AD250" s="131">
        <v>0</v>
      </c>
      <c r="AE250" s="131">
        <v>0</v>
      </c>
      <c r="AF250" s="131">
        <v>0</v>
      </c>
      <c r="AG250" s="131">
        <v>0</v>
      </c>
      <c r="AH250" s="43">
        <v>0</v>
      </c>
    </row>
    <row r="251" spans="4:34">
      <c r="D251" s="62">
        <v>1997</v>
      </c>
      <c r="E251" s="62">
        <v>2</v>
      </c>
      <c r="F251" s="62">
        <v>1997</v>
      </c>
      <c r="G251" s="62">
        <v>1997</v>
      </c>
      <c r="H251" s="131">
        <v>0</v>
      </c>
      <c r="I251" s="131">
        <v>0</v>
      </c>
      <c r="J251" s="131">
        <v>0</v>
      </c>
      <c r="K251" s="131">
        <v>0</v>
      </c>
      <c r="L251" s="131">
        <v>0</v>
      </c>
      <c r="M251" s="131">
        <v>0</v>
      </c>
      <c r="N251" s="131">
        <v>0</v>
      </c>
      <c r="O251" s="131">
        <v>0</v>
      </c>
      <c r="P251" s="131">
        <v>0</v>
      </c>
      <c r="Q251" s="131">
        <v>0</v>
      </c>
      <c r="R251" s="131">
        <v>0</v>
      </c>
      <c r="S251" s="131">
        <v>0</v>
      </c>
      <c r="T251" s="131">
        <v>0</v>
      </c>
      <c r="U251" s="131">
        <v>0</v>
      </c>
      <c r="V251" s="131">
        <v>0</v>
      </c>
      <c r="W251" s="131">
        <v>0</v>
      </c>
      <c r="X251" s="131">
        <v>0</v>
      </c>
      <c r="Y251" s="131">
        <v>0</v>
      </c>
      <c r="Z251" s="131">
        <v>0</v>
      </c>
      <c r="AA251" s="131">
        <v>0</v>
      </c>
      <c r="AB251" s="131">
        <v>0</v>
      </c>
      <c r="AC251" s="131">
        <v>0</v>
      </c>
      <c r="AD251" s="131">
        <v>0</v>
      </c>
      <c r="AE251" s="131">
        <v>0</v>
      </c>
      <c r="AF251" s="131">
        <v>0</v>
      </c>
      <c r="AG251" s="131">
        <v>0</v>
      </c>
      <c r="AH251" s="43">
        <v>0</v>
      </c>
    </row>
    <row r="252" spans="4:34">
      <c r="D252" s="62">
        <v>1997</v>
      </c>
      <c r="E252" s="62">
        <v>3</v>
      </c>
      <c r="F252" s="62">
        <v>1997</v>
      </c>
      <c r="G252" s="62">
        <v>1997</v>
      </c>
      <c r="H252" s="131">
        <v>0</v>
      </c>
      <c r="I252" s="131">
        <v>0</v>
      </c>
      <c r="J252" s="131">
        <v>0</v>
      </c>
      <c r="K252" s="131">
        <v>0</v>
      </c>
      <c r="L252" s="131">
        <v>0</v>
      </c>
      <c r="M252" s="131">
        <v>0</v>
      </c>
      <c r="N252" s="131">
        <v>0</v>
      </c>
      <c r="O252" s="131">
        <v>0</v>
      </c>
      <c r="P252" s="131">
        <v>0</v>
      </c>
      <c r="Q252" s="131">
        <v>0</v>
      </c>
      <c r="R252" s="131">
        <v>0</v>
      </c>
      <c r="S252" s="131">
        <v>0</v>
      </c>
      <c r="T252" s="131">
        <v>0</v>
      </c>
      <c r="U252" s="131">
        <v>0</v>
      </c>
      <c r="V252" s="131">
        <v>0</v>
      </c>
      <c r="W252" s="131">
        <v>0</v>
      </c>
      <c r="X252" s="131">
        <v>0</v>
      </c>
      <c r="Y252" s="131">
        <v>0</v>
      </c>
      <c r="Z252" s="131">
        <v>0</v>
      </c>
      <c r="AA252" s="131">
        <v>0</v>
      </c>
      <c r="AB252" s="131">
        <v>0</v>
      </c>
      <c r="AC252" s="131">
        <v>0</v>
      </c>
      <c r="AD252" s="131">
        <v>0</v>
      </c>
      <c r="AE252" s="131">
        <v>0</v>
      </c>
      <c r="AF252" s="131">
        <v>0</v>
      </c>
      <c r="AG252" s="131">
        <v>0</v>
      </c>
      <c r="AH252" s="43">
        <v>0</v>
      </c>
    </row>
    <row r="253" spans="4:34">
      <c r="D253" s="62">
        <v>1997</v>
      </c>
      <c r="E253" s="62">
        <v>4</v>
      </c>
      <c r="F253" s="62">
        <v>1997</v>
      </c>
      <c r="G253" s="62">
        <v>1997</v>
      </c>
      <c r="H253" s="131">
        <v>0</v>
      </c>
      <c r="I253" s="131">
        <v>0</v>
      </c>
      <c r="J253" s="131">
        <v>0</v>
      </c>
      <c r="K253" s="131">
        <v>0</v>
      </c>
      <c r="L253" s="131">
        <v>0</v>
      </c>
      <c r="M253" s="131">
        <v>0</v>
      </c>
      <c r="N253" s="131">
        <v>0</v>
      </c>
      <c r="O253" s="131">
        <v>0</v>
      </c>
      <c r="P253" s="131">
        <v>0</v>
      </c>
      <c r="Q253" s="131">
        <v>0</v>
      </c>
      <c r="R253" s="131">
        <v>0</v>
      </c>
      <c r="S253" s="131">
        <v>0</v>
      </c>
      <c r="T253" s="131">
        <v>0</v>
      </c>
      <c r="U253" s="131">
        <v>0</v>
      </c>
      <c r="V253" s="131">
        <v>0</v>
      </c>
      <c r="W253" s="131">
        <v>0</v>
      </c>
      <c r="X253" s="131">
        <v>0</v>
      </c>
      <c r="Y253" s="131">
        <v>0</v>
      </c>
      <c r="Z253" s="131">
        <v>0</v>
      </c>
      <c r="AA253" s="131">
        <v>0</v>
      </c>
      <c r="AB253" s="131">
        <v>0</v>
      </c>
      <c r="AC253" s="131">
        <v>0</v>
      </c>
      <c r="AD253" s="131">
        <v>0</v>
      </c>
      <c r="AE253" s="131">
        <v>0</v>
      </c>
      <c r="AF253" s="131">
        <v>0</v>
      </c>
      <c r="AG253" s="131">
        <v>0</v>
      </c>
      <c r="AH253" s="43">
        <v>0</v>
      </c>
    </row>
    <row r="254" spans="4:34">
      <c r="D254" s="62">
        <v>1997</v>
      </c>
      <c r="E254" s="62">
        <v>5</v>
      </c>
      <c r="F254" s="62">
        <v>1997</v>
      </c>
      <c r="G254" s="62">
        <v>1998</v>
      </c>
      <c r="H254" s="131">
        <v>0</v>
      </c>
      <c r="I254" s="131">
        <v>0</v>
      </c>
      <c r="J254" s="131">
        <v>0</v>
      </c>
      <c r="K254" s="131">
        <v>0</v>
      </c>
      <c r="L254" s="131">
        <v>0</v>
      </c>
      <c r="M254" s="131">
        <v>0</v>
      </c>
      <c r="N254" s="131">
        <v>0</v>
      </c>
      <c r="O254" s="131">
        <v>0</v>
      </c>
      <c r="P254" s="131">
        <v>0</v>
      </c>
      <c r="Q254" s="131">
        <v>0</v>
      </c>
      <c r="R254" s="131">
        <v>0</v>
      </c>
      <c r="S254" s="131">
        <v>0</v>
      </c>
      <c r="T254" s="131">
        <v>0</v>
      </c>
      <c r="U254" s="131">
        <v>0</v>
      </c>
      <c r="V254" s="131">
        <v>0</v>
      </c>
      <c r="W254" s="131">
        <v>0</v>
      </c>
      <c r="X254" s="131">
        <v>0</v>
      </c>
      <c r="Y254" s="131">
        <v>0</v>
      </c>
      <c r="Z254" s="131">
        <v>0</v>
      </c>
      <c r="AA254" s="131">
        <v>0</v>
      </c>
      <c r="AB254" s="131">
        <v>0</v>
      </c>
      <c r="AC254" s="131">
        <v>0</v>
      </c>
      <c r="AD254" s="131">
        <v>0</v>
      </c>
      <c r="AE254" s="131">
        <v>0</v>
      </c>
      <c r="AF254" s="131">
        <v>0</v>
      </c>
      <c r="AG254" s="131">
        <v>0</v>
      </c>
      <c r="AH254" s="43">
        <v>0</v>
      </c>
    </row>
    <row r="255" spans="4:34">
      <c r="D255" s="62">
        <v>1997</v>
      </c>
      <c r="E255" s="62">
        <v>6</v>
      </c>
      <c r="F255" s="62">
        <v>1997</v>
      </c>
      <c r="G255" s="62">
        <v>1998</v>
      </c>
      <c r="H255" s="131">
        <v>0</v>
      </c>
      <c r="I255" s="131">
        <v>0</v>
      </c>
      <c r="J255" s="131">
        <v>0</v>
      </c>
      <c r="K255" s="131">
        <v>0</v>
      </c>
      <c r="L255" s="131">
        <v>0</v>
      </c>
      <c r="M255" s="131">
        <v>0</v>
      </c>
      <c r="N255" s="131">
        <v>0</v>
      </c>
      <c r="O255" s="131">
        <v>0</v>
      </c>
      <c r="P255" s="131">
        <v>0</v>
      </c>
      <c r="Q255" s="131">
        <v>0</v>
      </c>
      <c r="R255" s="131">
        <v>0</v>
      </c>
      <c r="S255" s="131">
        <v>0</v>
      </c>
      <c r="T255" s="131">
        <v>0</v>
      </c>
      <c r="U255" s="131">
        <v>0</v>
      </c>
      <c r="V255" s="131">
        <v>0</v>
      </c>
      <c r="W255" s="131">
        <v>0</v>
      </c>
      <c r="X255" s="131">
        <v>0</v>
      </c>
      <c r="Y255" s="131">
        <v>0</v>
      </c>
      <c r="Z255" s="131">
        <v>0</v>
      </c>
      <c r="AA255" s="131">
        <v>0</v>
      </c>
      <c r="AB255" s="131">
        <v>0</v>
      </c>
      <c r="AC255" s="131">
        <v>0</v>
      </c>
      <c r="AD255" s="131">
        <v>0</v>
      </c>
      <c r="AE255" s="131">
        <v>0</v>
      </c>
      <c r="AF255" s="131">
        <v>0</v>
      </c>
      <c r="AG255" s="131">
        <v>0</v>
      </c>
      <c r="AH255" s="43">
        <v>0</v>
      </c>
    </row>
    <row r="256" spans="4:34">
      <c r="D256" s="62">
        <v>1997</v>
      </c>
      <c r="E256" s="62">
        <v>7</v>
      </c>
      <c r="F256" s="62">
        <v>1998</v>
      </c>
      <c r="G256" s="62">
        <v>1998</v>
      </c>
      <c r="H256" s="131">
        <v>0</v>
      </c>
      <c r="I256" s="131">
        <v>0</v>
      </c>
      <c r="J256" s="131">
        <v>0</v>
      </c>
      <c r="K256" s="131">
        <v>0</v>
      </c>
      <c r="L256" s="131">
        <v>0</v>
      </c>
      <c r="M256" s="131">
        <v>0</v>
      </c>
      <c r="N256" s="131">
        <v>0</v>
      </c>
      <c r="O256" s="131">
        <v>0</v>
      </c>
      <c r="P256" s="131">
        <v>0</v>
      </c>
      <c r="Q256" s="131">
        <v>0</v>
      </c>
      <c r="R256" s="131">
        <v>0</v>
      </c>
      <c r="S256" s="131">
        <v>0</v>
      </c>
      <c r="T256" s="131">
        <v>0</v>
      </c>
      <c r="U256" s="131">
        <v>0</v>
      </c>
      <c r="V256" s="131">
        <v>0</v>
      </c>
      <c r="W256" s="131">
        <v>0</v>
      </c>
      <c r="X256" s="131">
        <v>0</v>
      </c>
      <c r="Y256" s="131">
        <v>0</v>
      </c>
      <c r="Z256" s="131">
        <v>0</v>
      </c>
      <c r="AA256" s="131">
        <v>0</v>
      </c>
      <c r="AB256" s="131">
        <v>0</v>
      </c>
      <c r="AC256" s="131">
        <v>0</v>
      </c>
      <c r="AD256" s="131">
        <v>0</v>
      </c>
      <c r="AE256" s="131">
        <v>0</v>
      </c>
      <c r="AF256" s="131">
        <v>0</v>
      </c>
      <c r="AG256" s="131">
        <v>0</v>
      </c>
      <c r="AH256" s="43">
        <v>0</v>
      </c>
    </row>
    <row r="257" spans="4:34">
      <c r="D257" s="62">
        <v>1997</v>
      </c>
      <c r="E257" s="62">
        <v>8</v>
      </c>
      <c r="F257" s="62">
        <v>1998</v>
      </c>
      <c r="G257" s="62">
        <v>1998</v>
      </c>
      <c r="H257" s="131">
        <v>0</v>
      </c>
      <c r="I257" s="131">
        <v>0</v>
      </c>
      <c r="J257" s="131">
        <v>0</v>
      </c>
      <c r="K257" s="131">
        <v>0</v>
      </c>
      <c r="L257" s="131">
        <v>0</v>
      </c>
      <c r="M257" s="131">
        <v>0</v>
      </c>
      <c r="N257" s="131">
        <v>0</v>
      </c>
      <c r="O257" s="131">
        <v>0</v>
      </c>
      <c r="P257" s="131">
        <v>0</v>
      </c>
      <c r="Q257" s="131">
        <v>0</v>
      </c>
      <c r="R257" s="131">
        <v>0</v>
      </c>
      <c r="S257" s="131">
        <v>0</v>
      </c>
      <c r="T257" s="131">
        <v>0</v>
      </c>
      <c r="U257" s="131">
        <v>0</v>
      </c>
      <c r="V257" s="131">
        <v>0</v>
      </c>
      <c r="W257" s="131">
        <v>0</v>
      </c>
      <c r="X257" s="131">
        <v>0</v>
      </c>
      <c r="Y257" s="131">
        <v>0</v>
      </c>
      <c r="Z257" s="131">
        <v>0</v>
      </c>
      <c r="AA257" s="131">
        <v>0</v>
      </c>
      <c r="AB257" s="131">
        <v>0</v>
      </c>
      <c r="AC257" s="131">
        <v>0</v>
      </c>
      <c r="AD257" s="131">
        <v>0</v>
      </c>
      <c r="AE257" s="131">
        <v>0</v>
      </c>
      <c r="AF257" s="131">
        <v>0</v>
      </c>
      <c r="AG257" s="131">
        <v>0</v>
      </c>
      <c r="AH257" s="43">
        <v>0</v>
      </c>
    </row>
    <row r="258" spans="4:34">
      <c r="D258" s="62">
        <v>1997</v>
      </c>
      <c r="E258" s="62">
        <v>9</v>
      </c>
      <c r="F258" s="62">
        <v>1998</v>
      </c>
      <c r="G258" s="62">
        <v>1998</v>
      </c>
      <c r="H258" s="131">
        <v>0</v>
      </c>
      <c r="I258" s="131">
        <v>0</v>
      </c>
      <c r="J258" s="131">
        <v>0</v>
      </c>
      <c r="K258" s="131">
        <v>0</v>
      </c>
      <c r="L258" s="131">
        <v>0</v>
      </c>
      <c r="M258" s="131">
        <v>0</v>
      </c>
      <c r="N258" s="131">
        <v>0</v>
      </c>
      <c r="O258" s="131">
        <v>0</v>
      </c>
      <c r="P258" s="131">
        <v>0</v>
      </c>
      <c r="Q258" s="131">
        <v>0</v>
      </c>
      <c r="R258" s="131">
        <v>0</v>
      </c>
      <c r="S258" s="131">
        <v>0</v>
      </c>
      <c r="T258" s="131">
        <v>0</v>
      </c>
      <c r="U258" s="131">
        <v>0</v>
      </c>
      <c r="V258" s="131">
        <v>0</v>
      </c>
      <c r="W258" s="131">
        <v>0</v>
      </c>
      <c r="X258" s="131">
        <v>0</v>
      </c>
      <c r="Y258" s="131">
        <v>0</v>
      </c>
      <c r="Z258" s="131">
        <v>0</v>
      </c>
      <c r="AA258" s="131">
        <v>0</v>
      </c>
      <c r="AB258" s="131">
        <v>0</v>
      </c>
      <c r="AC258" s="131">
        <v>0</v>
      </c>
      <c r="AD258" s="131">
        <v>0</v>
      </c>
      <c r="AE258" s="131">
        <v>0</v>
      </c>
      <c r="AF258" s="131">
        <v>0</v>
      </c>
      <c r="AG258" s="131">
        <v>0</v>
      </c>
      <c r="AH258" s="43">
        <v>0</v>
      </c>
    </row>
    <row r="259" spans="4:34">
      <c r="D259" s="62">
        <v>1997</v>
      </c>
      <c r="E259" s="62">
        <v>10</v>
      </c>
      <c r="F259" s="62">
        <v>1998</v>
      </c>
      <c r="G259" s="62">
        <v>1998</v>
      </c>
      <c r="H259" s="131">
        <v>0</v>
      </c>
      <c r="I259" s="131">
        <v>0</v>
      </c>
      <c r="J259" s="131">
        <v>0</v>
      </c>
      <c r="K259" s="131">
        <v>0</v>
      </c>
      <c r="L259" s="131">
        <v>0</v>
      </c>
      <c r="M259" s="131">
        <v>0</v>
      </c>
      <c r="N259" s="131">
        <v>0</v>
      </c>
      <c r="O259" s="131">
        <v>0</v>
      </c>
      <c r="P259" s="131">
        <v>0</v>
      </c>
      <c r="Q259" s="131">
        <v>0</v>
      </c>
      <c r="R259" s="131">
        <v>0</v>
      </c>
      <c r="S259" s="131">
        <v>0</v>
      </c>
      <c r="T259" s="131">
        <v>0</v>
      </c>
      <c r="U259" s="131">
        <v>0</v>
      </c>
      <c r="V259" s="131">
        <v>0</v>
      </c>
      <c r="W259" s="131">
        <v>0</v>
      </c>
      <c r="X259" s="131">
        <v>0</v>
      </c>
      <c r="Y259" s="131">
        <v>0</v>
      </c>
      <c r="Z259" s="131">
        <v>0</v>
      </c>
      <c r="AA259" s="131">
        <v>0</v>
      </c>
      <c r="AB259" s="131">
        <v>0</v>
      </c>
      <c r="AC259" s="131">
        <v>0</v>
      </c>
      <c r="AD259" s="131">
        <v>0</v>
      </c>
      <c r="AE259" s="131">
        <v>0</v>
      </c>
      <c r="AF259" s="131">
        <v>0</v>
      </c>
      <c r="AG259" s="131">
        <v>0</v>
      </c>
      <c r="AH259" s="43">
        <v>0</v>
      </c>
    </row>
    <row r="260" spans="4:34">
      <c r="D260" s="62">
        <v>1997</v>
      </c>
      <c r="E260" s="62">
        <v>11</v>
      </c>
      <c r="F260" s="62">
        <v>1998</v>
      </c>
      <c r="G260" s="62">
        <v>1998</v>
      </c>
      <c r="H260" s="131">
        <v>0</v>
      </c>
      <c r="I260" s="131">
        <v>0</v>
      </c>
      <c r="J260" s="131">
        <v>0</v>
      </c>
      <c r="K260" s="131">
        <v>0</v>
      </c>
      <c r="L260" s="131">
        <v>0</v>
      </c>
      <c r="M260" s="131">
        <v>0</v>
      </c>
      <c r="N260" s="131">
        <v>0</v>
      </c>
      <c r="O260" s="131">
        <v>0</v>
      </c>
      <c r="P260" s="131">
        <v>0</v>
      </c>
      <c r="Q260" s="131">
        <v>0</v>
      </c>
      <c r="R260" s="131">
        <v>0</v>
      </c>
      <c r="S260" s="131">
        <v>0</v>
      </c>
      <c r="T260" s="131">
        <v>0</v>
      </c>
      <c r="U260" s="131">
        <v>0</v>
      </c>
      <c r="V260" s="131">
        <v>0</v>
      </c>
      <c r="W260" s="131">
        <v>0</v>
      </c>
      <c r="X260" s="131">
        <v>0</v>
      </c>
      <c r="Y260" s="131">
        <v>0</v>
      </c>
      <c r="Z260" s="131">
        <v>0</v>
      </c>
      <c r="AA260" s="131">
        <v>0</v>
      </c>
      <c r="AB260" s="131">
        <v>0</v>
      </c>
      <c r="AC260" s="131">
        <v>0</v>
      </c>
      <c r="AD260" s="131">
        <v>0</v>
      </c>
      <c r="AE260" s="131">
        <v>0</v>
      </c>
      <c r="AF260" s="131">
        <v>0</v>
      </c>
      <c r="AG260" s="131">
        <v>0</v>
      </c>
      <c r="AH260" s="43">
        <v>0</v>
      </c>
    </row>
    <row r="261" spans="4:34">
      <c r="D261" s="62">
        <v>1997</v>
      </c>
      <c r="E261" s="62">
        <v>12</v>
      </c>
      <c r="F261" s="62">
        <v>1998</v>
      </c>
      <c r="G261" s="62">
        <v>1998</v>
      </c>
      <c r="H261" s="131">
        <v>0</v>
      </c>
      <c r="I261" s="131">
        <v>0</v>
      </c>
      <c r="J261" s="131">
        <v>0</v>
      </c>
      <c r="K261" s="131">
        <v>0</v>
      </c>
      <c r="L261" s="131">
        <v>0</v>
      </c>
      <c r="M261" s="131">
        <v>0</v>
      </c>
      <c r="N261" s="131">
        <v>0</v>
      </c>
      <c r="O261" s="131">
        <v>0</v>
      </c>
      <c r="P261" s="131">
        <v>0</v>
      </c>
      <c r="Q261" s="131">
        <v>0</v>
      </c>
      <c r="R261" s="131">
        <v>0</v>
      </c>
      <c r="S261" s="131">
        <v>0</v>
      </c>
      <c r="T261" s="131">
        <v>0</v>
      </c>
      <c r="U261" s="131">
        <v>0</v>
      </c>
      <c r="V261" s="131">
        <v>0</v>
      </c>
      <c r="W261" s="131">
        <v>0</v>
      </c>
      <c r="X261" s="131">
        <v>0</v>
      </c>
      <c r="Y261" s="131">
        <v>0</v>
      </c>
      <c r="Z261" s="131">
        <v>0</v>
      </c>
      <c r="AA261" s="131">
        <v>0</v>
      </c>
      <c r="AB261" s="131">
        <v>0</v>
      </c>
      <c r="AC261" s="131">
        <v>0</v>
      </c>
      <c r="AD261" s="131">
        <v>0</v>
      </c>
      <c r="AE261" s="131">
        <v>0</v>
      </c>
      <c r="AF261" s="131">
        <v>0</v>
      </c>
      <c r="AG261" s="131">
        <v>0</v>
      </c>
      <c r="AH261" s="43">
        <v>0</v>
      </c>
    </row>
    <row r="262" spans="4:34">
      <c r="D262" s="62">
        <v>1998</v>
      </c>
      <c r="E262" s="62">
        <v>1</v>
      </c>
      <c r="F262" s="62">
        <v>1998</v>
      </c>
      <c r="G262" s="62">
        <v>1998</v>
      </c>
      <c r="H262" s="131">
        <v>0</v>
      </c>
      <c r="I262" s="131">
        <v>0</v>
      </c>
      <c r="J262" s="131">
        <v>0</v>
      </c>
      <c r="K262" s="131">
        <v>0</v>
      </c>
      <c r="L262" s="131">
        <v>0</v>
      </c>
      <c r="M262" s="131">
        <v>0</v>
      </c>
      <c r="N262" s="131">
        <v>0</v>
      </c>
      <c r="O262" s="131">
        <v>0</v>
      </c>
      <c r="P262" s="131">
        <v>0</v>
      </c>
      <c r="Q262" s="131">
        <v>0</v>
      </c>
      <c r="R262" s="131">
        <v>0</v>
      </c>
      <c r="S262" s="131">
        <v>0</v>
      </c>
      <c r="T262" s="131">
        <v>0</v>
      </c>
      <c r="U262" s="131">
        <v>0</v>
      </c>
      <c r="V262" s="131">
        <v>0</v>
      </c>
      <c r="W262" s="131">
        <v>0</v>
      </c>
      <c r="X262" s="131">
        <v>0</v>
      </c>
      <c r="Y262" s="131">
        <v>0</v>
      </c>
      <c r="Z262" s="131">
        <v>0</v>
      </c>
      <c r="AA262" s="131">
        <v>0</v>
      </c>
      <c r="AB262" s="131">
        <v>0</v>
      </c>
      <c r="AC262" s="131">
        <v>0</v>
      </c>
      <c r="AD262" s="131">
        <v>0</v>
      </c>
      <c r="AE262" s="131">
        <v>0</v>
      </c>
      <c r="AF262" s="131">
        <v>0</v>
      </c>
      <c r="AG262" s="131">
        <v>0</v>
      </c>
      <c r="AH262" s="43">
        <v>0</v>
      </c>
    </row>
    <row r="263" spans="4:34">
      <c r="D263" s="62">
        <v>1998</v>
      </c>
      <c r="E263" s="62">
        <v>2</v>
      </c>
      <c r="F263" s="62">
        <v>1998</v>
      </c>
      <c r="G263" s="62">
        <v>1998</v>
      </c>
      <c r="H263" s="131">
        <v>0</v>
      </c>
      <c r="I263" s="131">
        <v>0</v>
      </c>
      <c r="J263" s="131">
        <v>0</v>
      </c>
      <c r="K263" s="131">
        <v>0</v>
      </c>
      <c r="L263" s="131">
        <v>0</v>
      </c>
      <c r="M263" s="131">
        <v>0</v>
      </c>
      <c r="N263" s="131">
        <v>0</v>
      </c>
      <c r="O263" s="131">
        <v>0</v>
      </c>
      <c r="P263" s="131">
        <v>0</v>
      </c>
      <c r="Q263" s="131">
        <v>0</v>
      </c>
      <c r="R263" s="131">
        <v>0</v>
      </c>
      <c r="S263" s="131">
        <v>0</v>
      </c>
      <c r="T263" s="131">
        <v>0</v>
      </c>
      <c r="U263" s="131">
        <v>0</v>
      </c>
      <c r="V263" s="131">
        <v>0</v>
      </c>
      <c r="W263" s="131">
        <v>0</v>
      </c>
      <c r="X263" s="131">
        <v>0</v>
      </c>
      <c r="Y263" s="131">
        <v>0</v>
      </c>
      <c r="Z263" s="131">
        <v>0</v>
      </c>
      <c r="AA263" s="131">
        <v>0</v>
      </c>
      <c r="AB263" s="131">
        <v>0</v>
      </c>
      <c r="AC263" s="131">
        <v>0</v>
      </c>
      <c r="AD263" s="131">
        <v>0</v>
      </c>
      <c r="AE263" s="131">
        <v>0</v>
      </c>
      <c r="AF263" s="131">
        <v>0</v>
      </c>
      <c r="AG263" s="131">
        <v>0</v>
      </c>
      <c r="AH263" s="43">
        <v>0</v>
      </c>
    </row>
    <row r="264" spans="4:34">
      <c r="D264" s="62">
        <v>1998</v>
      </c>
      <c r="E264" s="62">
        <v>3</v>
      </c>
      <c r="F264" s="62">
        <v>1998</v>
      </c>
      <c r="G264" s="62">
        <v>1998</v>
      </c>
      <c r="H264" s="131">
        <v>0</v>
      </c>
      <c r="I264" s="131">
        <v>0</v>
      </c>
      <c r="J264" s="131">
        <v>0</v>
      </c>
      <c r="K264" s="131">
        <v>0</v>
      </c>
      <c r="L264" s="131">
        <v>0</v>
      </c>
      <c r="M264" s="131">
        <v>0</v>
      </c>
      <c r="N264" s="131">
        <v>0</v>
      </c>
      <c r="O264" s="131">
        <v>0</v>
      </c>
      <c r="P264" s="131">
        <v>0</v>
      </c>
      <c r="Q264" s="131">
        <v>0</v>
      </c>
      <c r="R264" s="131">
        <v>0</v>
      </c>
      <c r="S264" s="131">
        <v>0</v>
      </c>
      <c r="T264" s="131">
        <v>0</v>
      </c>
      <c r="U264" s="131">
        <v>0</v>
      </c>
      <c r="V264" s="131">
        <v>0</v>
      </c>
      <c r="W264" s="131">
        <v>0</v>
      </c>
      <c r="X264" s="131">
        <v>0</v>
      </c>
      <c r="Y264" s="131">
        <v>0</v>
      </c>
      <c r="Z264" s="131">
        <v>0</v>
      </c>
      <c r="AA264" s="131">
        <v>0</v>
      </c>
      <c r="AB264" s="131">
        <v>0</v>
      </c>
      <c r="AC264" s="131">
        <v>0</v>
      </c>
      <c r="AD264" s="131">
        <v>0</v>
      </c>
      <c r="AE264" s="131">
        <v>0</v>
      </c>
      <c r="AF264" s="131">
        <v>0</v>
      </c>
      <c r="AG264" s="131">
        <v>0</v>
      </c>
      <c r="AH264" s="43">
        <v>0</v>
      </c>
    </row>
    <row r="265" spans="4:34">
      <c r="D265" s="62">
        <v>1998</v>
      </c>
      <c r="E265" s="62">
        <v>4</v>
      </c>
      <c r="F265" s="62">
        <v>1998</v>
      </c>
      <c r="G265" s="62">
        <v>1998</v>
      </c>
      <c r="H265" s="131">
        <v>0</v>
      </c>
      <c r="I265" s="131">
        <v>0</v>
      </c>
      <c r="J265" s="131">
        <v>0</v>
      </c>
      <c r="K265" s="131">
        <v>0</v>
      </c>
      <c r="L265" s="131">
        <v>0</v>
      </c>
      <c r="M265" s="131">
        <v>0</v>
      </c>
      <c r="N265" s="131">
        <v>0</v>
      </c>
      <c r="O265" s="131">
        <v>0</v>
      </c>
      <c r="P265" s="131">
        <v>0</v>
      </c>
      <c r="Q265" s="131">
        <v>0</v>
      </c>
      <c r="R265" s="131">
        <v>0</v>
      </c>
      <c r="S265" s="131">
        <v>0</v>
      </c>
      <c r="T265" s="131">
        <v>0</v>
      </c>
      <c r="U265" s="131">
        <v>0</v>
      </c>
      <c r="V265" s="131">
        <v>0</v>
      </c>
      <c r="W265" s="131">
        <v>0</v>
      </c>
      <c r="X265" s="131">
        <v>0</v>
      </c>
      <c r="Y265" s="131">
        <v>0</v>
      </c>
      <c r="Z265" s="131">
        <v>0</v>
      </c>
      <c r="AA265" s="131">
        <v>0</v>
      </c>
      <c r="AB265" s="131">
        <v>0</v>
      </c>
      <c r="AC265" s="131">
        <v>0</v>
      </c>
      <c r="AD265" s="131">
        <v>0</v>
      </c>
      <c r="AE265" s="131">
        <v>0</v>
      </c>
      <c r="AF265" s="131">
        <v>0</v>
      </c>
      <c r="AG265" s="131">
        <v>0</v>
      </c>
      <c r="AH265" s="43">
        <v>0</v>
      </c>
    </row>
    <row r="266" spans="4:34">
      <c r="D266" s="62">
        <v>1998</v>
      </c>
      <c r="E266" s="62">
        <v>5</v>
      </c>
      <c r="F266" s="62">
        <v>1998</v>
      </c>
      <c r="G266" s="62">
        <v>1999</v>
      </c>
      <c r="H266" s="131">
        <v>0</v>
      </c>
      <c r="I266" s="131">
        <v>0</v>
      </c>
      <c r="J266" s="131">
        <v>0</v>
      </c>
      <c r="K266" s="131">
        <v>0</v>
      </c>
      <c r="L266" s="131">
        <v>0</v>
      </c>
      <c r="M266" s="131">
        <v>0</v>
      </c>
      <c r="N266" s="131">
        <v>0</v>
      </c>
      <c r="O266" s="131">
        <v>0</v>
      </c>
      <c r="P266" s="131">
        <v>0</v>
      </c>
      <c r="Q266" s="131">
        <v>0</v>
      </c>
      <c r="R266" s="131">
        <v>0</v>
      </c>
      <c r="S266" s="131">
        <v>0</v>
      </c>
      <c r="T266" s="131">
        <v>0</v>
      </c>
      <c r="U266" s="131">
        <v>0</v>
      </c>
      <c r="V266" s="131">
        <v>0</v>
      </c>
      <c r="W266" s="131">
        <v>0</v>
      </c>
      <c r="X266" s="131">
        <v>0</v>
      </c>
      <c r="Y266" s="131">
        <v>0</v>
      </c>
      <c r="Z266" s="131">
        <v>0</v>
      </c>
      <c r="AA266" s="131">
        <v>0</v>
      </c>
      <c r="AB266" s="131">
        <v>0</v>
      </c>
      <c r="AC266" s="131">
        <v>0</v>
      </c>
      <c r="AD266" s="131">
        <v>0</v>
      </c>
      <c r="AE266" s="131">
        <v>0</v>
      </c>
      <c r="AF266" s="131">
        <v>0</v>
      </c>
      <c r="AG266" s="131">
        <v>0</v>
      </c>
      <c r="AH266" s="43">
        <v>0</v>
      </c>
    </row>
    <row r="267" spans="4:34">
      <c r="D267" s="62">
        <v>1998</v>
      </c>
      <c r="E267" s="62">
        <v>6</v>
      </c>
      <c r="F267" s="62">
        <v>1998</v>
      </c>
      <c r="G267" s="62">
        <v>1999</v>
      </c>
      <c r="H267" s="131">
        <v>0</v>
      </c>
      <c r="I267" s="131">
        <v>0</v>
      </c>
      <c r="J267" s="131">
        <v>0</v>
      </c>
      <c r="K267" s="131">
        <v>0</v>
      </c>
      <c r="L267" s="131">
        <v>0</v>
      </c>
      <c r="M267" s="131">
        <v>0</v>
      </c>
      <c r="N267" s="131">
        <v>0</v>
      </c>
      <c r="O267" s="131">
        <v>0</v>
      </c>
      <c r="P267" s="131">
        <v>0</v>
      </c>
      <c r="Q267" s="131">
        <v>0</v>
      </c>
      <c r="R267" s="131">
        <v>0</v>
      </c>
      <c r="S267" s="131">
        <v>0</v>
      </c>
      <c r="T267" s="131">
        <v>0</v>
      </c>
      <c r="U267" s="131">
        <v>0</v>
      </c>
      <c r="V267" s="131">
        <v>0</v>
      </c>
      <c r="W267" s="131">
        <v>0</v>
      </c>
      <c r="X267" s="131">
        <v>0</v>
      </c>
      <c r="Y267" s="131">
        <v>0</v>
      </c>
      <c r="Z267" s="131">
        <v>0</v>
      </c>
      <c r="AA267" s="131">
        <v>0</v>
      </c>
      <c r="AB267" s="131">
        <v>0</v>
      </c>
      <c r="AC267" s="131">
        <v>0</v>
      </c>
      <c r="AD267" s="131">
        <v>0</v>
      </c>
      <c r="AE267" s="131">
        <v>0</v>
      </c>
      <c r="AF267" s="131">
        <v>0</v>
      </c>
      <c r="AG267" s="131">
        <v>0</v>
      </c>
      <c r="AH267" s="43">
        <v>0</v>
      </c>
    </row>
    <row r="268" spans="4:34">
      <c r="D268" s="62">
        <v>1998</v>
      </c>
      <c r="E268" s="62">
        <v>7</v>
      </c>
      <c r="F268" s="62">
        <v>1999</v>
      </c>
      <c r="G268" s="62">
        <v>1999</v>
      </c>
      <c r="H268" s="131">
        <v>0</v>
      </c>
      <c r="I268" s="131">
        <v>0</v>
      </c>
      <c r="J268" s="131">
        <v>0</v>
      </c>
      <c r="K268" s="131">
        <v>0</v>
      </c>
      <c r="L268" s="131">
        <v>0</v>
      </c>
      <c r="M268" s="131">
        <v>0</v>
      </c>
      <c r="N268" s="131">
        <v>0</v>
      </c>
      <c r="O268" s="131">
        <v>0</v>
      </c>
      <c r="P268" s="131">
        <v>0</v>
      </c>
      <c r="Q268" s="131">
        <v>0</v>
      </c>
      <c r="R268" s="131">
        <v>0</v>
      </c>
      <c r="S268" s="131">
        <v>0</v>
      </c>
      <c r="T268" s="131">
        <v>0</v>
      </c>
      <c r="U268" s="131">
        <v>0</v>
      </c>
      <c r="V268" s="131">
        <v>0</v>
      </c>
      <c r="W268" s="131">
        <v>0</v>
      </c>
      <c r="X268" s="131">
        <v>0</v>
      </c>
      <c r="Y268" s="131">
        <v>0</v>
      </c>
      <c r="Z268" s="131">
        <v>0</v>
      </c>
      <c r="AA268" s="131">
        <v>0</v>
      </c>
      <c r="AB268" s="131">
        <v>0</v>
      </c>
      <c r="AC268" s="131">
        <v>0</v>
      </c>
      <c r="AD268" s="131">
        <v>0</v>
      </c>
      <c r="AE268" s="131">
        <v>0</v>
      </c>
      <c r="AF268" s="131">
        <v>0</v>
      </c>
      <c r="AG268" s="131">
        <v>0</v>
      </c>
      <c r="AH268" s="43">
        <v>0</v>
      </c>
    </row>
    <row r="269" spans="4:34">
      <c r="D269" s="62">
        <v>1998</v>
      </c>
      <c r="E269" s="62">
        <v>8</v>
      </c>
      <c r="F269" s="62">
        <v>1999</v>
      </c>
      <c r="G269" s="62">
        <v>1999</v>
      </c>
      <c r="H269" s="131">
        <v>0</v>
      </c>
      <c r="I269" s="131">
        <v>0</v>
      </c>
      <c r="J269" s="131">
        <v>0</v>
      </c>
      <c r="K269" s="131">
        <v>0</v>
      </c>
      <c r="L269" s="131">
        <v>0</v>
      </c>
      <c r="M269" s="131">
        <v>0</v>
      </c>
      <c r="N269" s="131">
        <v>0</v>
      </c>
      <c r="O269" s="131">
        <v>0</v>
      </c>
      <c r="P269" s="131">
        <v>0</v>
      </c>
      <c r="Q269" s="131">
        <v>0</v>
      </c>
      <c r="R269" s="131">
        <v>0</v>
      </c>
      <c r="S269" s="131">
        <v>0</v>
      </c>
      <c r="T269" s="131">
        <v>0</v>
      </c>
      <c r="U269" s="131">
        <v>0</v>
      </c>
      <c r="V269" s="131">
        <v>0</v>
      </c>
      <c r="W269" s="131">
        <v>0</v>
      </c>
      <c r="X269" s="131">
        <v>0</v>
      </c>
      <c r="Y269" s="131">
        <v>0</v>
      </c>
      <c r="Z269" s="131">
        <v>0</v>
      </c>
      <c r="AA269" s="131">
        <v>0</v>
      </c>
      <c r="AB269" s="131">
        <v>0</v>
      </c>
      <c r="AC269" s="131">
        <v>0</v>
      </c>
      <c r="AD269" s="131">
        <v>0</v>
      </c>
      <c r="AE269" s="131">
        <v>0</v>
      </c>
      <c r="AF269" s="131">
        <v>0</v>
      </c>
      <c r="AG269" s="131">
        <v>0</v>
      </c>
      <c r="AH269" s="43">
        <v>0</v>
      </c>
    </row>
    <row r="270" spans="4:34">
      <c r="D270" s="62">
        <v>1998</v>
      </c>
      <c r="E270" s="62">
        <v>9</v>
      </c>
      <c r="F270" s="62">
        <v>1999</v>
      </c>
      <c r="G270" s="62">
        <v>1999</v>
      </c>
      <c r="H270" s="131">
        <v>0</v>
      </c>
      <c r="I270" s="131">
        <v>0</v>
      </c>
      <c r="J270" s="131">
        <v>0</v>
      </c>
      <c r="K270" s="131">
        <v>0</v>
      </c>
      <c r="L270" s="131">
        <v>0</v>
      </c>
      <c r="M270" s="131">
        <v>0</v>
      </c>
      <c r="N270" s="131">
        <v>0</v>
      </c>
      <c r="O270" s="131">
        <v>0</v>
      </c>
      <c r="P270" s="131">
        <v>0</v>
      </c>
      <c r="Q270" s="131">
        <v>0</v>
      </c>
      <c r="R270" s="131">
        <v>0</v>
      </c>
      <c r="S270" s="131">
        <v>0</v>
      </c>
      <c r="T270" s="131">
        <v>0</v>
      </c>
      <c r="U270" s="131">
        <v>0</v>
      </c>
      <c r="V270" s="131">
        <v>0</v>
      </c>
      <c r="W270" s="131">
        <v>0</v>
      </c>
      <c r="X270" s="131">
        <v>0</v>
      </c>
      <c r="Y270" s="131">
        <v>0</v>
      </c>
      <c r="Z270" s="131">
        <v>0</v>
      </c>
      <c r="AA270" s="131">
        <v>0</v>
      </c>
      <c r="AB270" s="131">
        <v>0</v>
      </c>
      <c r="AC270" s="131">
        <v>0</v>
      </c>
      <c r="AD270" s="131">
        <v>0</v>
      </c>
      <c r="AE270" s="131">
        <v>0</v>
      </c>
      <c r="AF270" s="131">
        <v>0</v>
      </c>
      <c r="AG270" s="131">
        <v>0</v>
      </c>
      <c r="AH270" s="43">
        <v>0</v>
      </c>
    </row>
    <row r="271" spans="4:34">
      <c r="D271" s="62">
        <v>1998</v>
      </c>
      <c r="E271" s="62">
        <v>10</v>
      </c>
      <c r="F271" s="62">
        <v>1999</v>
      </c>
      <c r="G271" s="62">
        <v>1999</v>
      </c>
      <c r="H271" s="131">
        <v>0</v>
      </c>
      <c r="I271" s="131">
        <v>0</v>
      </c>
      <c r="J271" s="131">
        <v>0</v>
      </c>
      <c r="K271" s="131">
        <v>0</v>
      </c>
      <c r="L271" s="131">
        <v>0</v>
      </c>
      <c r="M271" s="131">
        <v>0</v>
      </c>
      <c r="N271" s="131">
        <v>0</v>
      </c>
      <c r="O271" s="131">
        <v>0</v>
      </c>
      <c r="P271" s="131">
        <v>0</v>
      </c>
      <c r="Q271" s="131">
        <v>0</v>
      </c>
      <c r="R271" s="131">
        <v>0</v>
      </c>
      <c r="S271" s="131">
        <v>0</v>
      </c>
      <c r="T271" s="131">
        <v>0</v>
      </c>
      <c r="U271" s="131">
        <v>0</v>
      </c>
      <c r="V271" s="131">
        <v>0</v>
      </c>
      <c r="W271" s="131">
        <v>0</v>
      </c>
      <c r="X271" s="131">
        <v>0</v>
      </c>
      <c r="Y271" s="131">
        <v>0</v>
      </c>
      <c r="Z271" s="131">
        <v>0</v>
      </c>
      <c r="AA271" s="131">
        <v>0</v>
      </c>
      <c r="AB271" s="131">
        <v>0</v>
      </c>
      <c r="AC271" s="131">
        <v>0</v>
      </c>
      <c r="AD271" s="131">
        <v>0</v>
      </c>
      <c r="AE271" s="131">
        <v>0</v>
      </c>
      <c r="AF271" s="131">
        <v>0</v>
      </c>
      <c r="AG271" s="131">
        <v>0</v>
      </c>
      <c r="AH271" s="43">
        <v>0</v>
      </c>
    </row>
    <row r="272" spans="4:34">
      <c r="D272" s="62">
        <v>1998</v>
      </c>
      <c r="E272" s="62">
        <v>11</v>
      </c>
      <c r="F272" s="62">
        <v>1999</v>
      </c>
      <c r="G272" s="62">
        <v>1999</v>
      </c>
      <c r="H272" s="131">
        <v>0</v>
      </c>
      <c r="I272" s="131">
        <v>0</v>
      </c>
      <c r="J272" s="131">
        <v>0</v>
      </c>
      <c r="K272" s="131">
        <v>0</v>
      </c>
      <c r="L272" s="131">
        <v>0</v>
      </c>
      <c r="M272" s="131">
        <v>0</v>
      </c>
      <c r="N272" s="131">
        <v>0</v>
      </c>
      <c r="O272" s="131">
        <v>0</v>
      </c>
      <c r="P272" s="131">
        <v>0</v>
      </c>
      <c r="Q272" s="131">
        <v>0</v>
      </c>
      <c r="R272" s="131">
        <v>0</v>
      </c>
      <c r="S272" s="131">
        <v>0</v>
      </c>
      <c r="T272" s="131">
        <v>0</v>
      </c>
      <c r="U272" s="131">
        <v>0</v>
      </c>
      <c r="V272" s="131">
        <v>0</v>
      </c>
      <c r="W272" s="131">
        <v>0</v>
      </c>
      <c r="X272" s="131">
        <v>0</v>
      </c>
      <c r="Y272" s="131">
        <v>0</v>
      </c>
      <c r="Z272" s="131">
        <v>0</v>
      </c>
      <c r="AA272" s="131">
        <v>0</v>
      </c>
      <c r="AB272" s="131">
        <v>0</v>
      </c>
      <c r="AC272" s="131">
        <v>0</v>
      </c>
      <c r="AD272" s="131">
        <v>0</v>
      </c>
      <c r="AE272" s="131">
        <v>0</v>
      </c>
      <c r="AF272" s="131">
        <v>0</v>
      </c>
      <c r="AG272" s="131">
        <v>0</v>
      </c>
      <c r="AH272" s="43">
        <v>0</v>
      </c>
    </row>
    <row r="273" spans="4:34">
      <c r="D273" s="62">
        <v>1998</v>
      </c>
      <c r="E273" s="62">
        <v>12</v>
      </c>
      <c r="F273" s="62">
        <v>1999</v>
      </c>
      <c r="G273" s="62">
        <v>1999</v>
      </c>
      <c r="H273" s="131">
        <v>0</v>
      </c>
      <c r="I273" s="131">
        <v>0</v>
      </c>
      <c r="J273" s="131">
        <v>0</v>
      </c>
      <c r="K273" s="131">
        <v>0</v>
      </c>
      <c r="L273" s="131">
        <v>0</v>
      </c>
      <c r="M273" s="131">
        <v>0</v>
      </c>
      <c r="N273" s="131">
        <v>0</v>
      </c>
      <c r="O273" s="131">
        <v>0</v>
      </c>
      <c r="P273" s="131">
        <v>0</v>
      </c>
      <c r="Q273" s="131">
        <v>0</v>
      </c>
      <c r="R273" s="131">
        <v>0</v>
      </c>
      <c r="S273" s="131">
        <v>0</v>
      </c>
      <c r="T273" s="131">
        <v>0</v>
      </c>
      <c r="U273" s="131">
        <v>0</v>
      </c>
      <c r="V273" s="131">
        <v>0</v>
      </c>
      <c r="W273" s="131">
        <v>0</v>
      </c>
      <c r="X273" s="131">
        <v>0</v>
      </c>
      <c r="Y273" s="131">
        <v>0</v>
      </c>
      <c r="Z273" s="131">
        <v>0</v>
      </c>
      <c r="AA273" s="131">
        <v>0</v>
      </c>
      <c r="AB273" s="131">
        <v>0</v>
      </c>
      <c r="AC273" s="131">
        <v>0</v>
      </c>
      <c r="AD273" s="131">
        <v>0</v>
      </c>
      <c r="AE273" s="131">
        <v>0</v>
      </c>
      <c r="AF273" s="131">
        <v>0</v>
      </c>
      <c r="AG273" s="131">
        <v>0</v>
      </c>
      <c r="AH273" s="43">
        <v>0</v>
      </c>
    </row>
    <row r="274" spans="4:34">
      <c r="D274" s="62">
        <v>1999</v>
      </c>
      <c r="E274" s="62">
        <v>1</v>
      </c>
      <c r="F274" s="62">
        <v>1999</v>
      </c>
      <c r="G274" s="62">
        <v>1999</v>
      </c>
      <c r="H274" s="131">
        <v>0</v>
      </c>
      <c r="I274" s="131">
        <v>0</v>
      </c>
      <c r="J274" s="131">
        <v>0</v>
      </c>
      <c r="K274" s="131">
        <v>0</v>
      </c>
      <c r="L274" s="131">
        <v>0</v>
      </c>
      <c r="M274" s="131">
        <v>0</v>
      </c>
      <c r="N274" s="131">
        <v>0</v>
      </c>
      <c r="O274" s="131">
        <v>0</v>
      </c>
      <c r="P274" s="131">
        <v>0</v>
      </c>
      <c r="Q274" s="131">
        <v>0</v>
      </c>
      <c r="R274" s="131">
        <v>0</v>
      </c>
      <c r="S274" s="131">
        <v>0</v>
      </c>
      <c r="T274" s="131">
        <v>0</v>
      </c>
      <c r="U274" s="131">
        <v>0</v>
      </c>
      <c r="V274" s="131">
        <v>0</v>
      </c>
      <c r="W274" s="131">
        <v>0</v>
      </c>
      <c r="X274" s="131">
        <v>0</v>
      </c>
      <c r="Y274" s="131">
        <v>0</v>
      </c>
      <c r="Z274" s="131">
        <v>0</v>
      </c>
      <c r="AA274" s="131">
        <v>0</v>
      </c>
      <c r="AB274" s="131">
        <v>0</v>
      </c>
      <c r="AC274" s="131">
        <v>0</v>
      </c>
      <c r="AD274" s="131">
        <v>0</v>
      </c>
      <c r="AE274" s="131">
        <v>0</v>
      </c>
      <c r="AF274" s="131">
        <v>0</v>
      </c>
      <c r="AG274" s="131">
        <v>0</v>
      </c>
      <c r="AH274" s="43">
        <v>0</v>
      </c>
    </row>
    <row r="275" spans="4:34">
      <c r="D275" s="62">
        <v>1999</v>
      </c>
      <c r="E275" s="62">
        <v>2</v>
      </c>
      <c r="F275" s="62">
        <v>1999</v>
      </c>
      <c r="G275" s="62">
        <v>1999</v>
      </c>
      <c r="H275" s="131">
        <v>0</v>
      </c>
      <c r="I275" s="131">
        <v>0</v>
      </c>
      <c r="J275" s="131">
        <v>0</v>
      </c>
      <c r="K275" s="131">
        <v>0</v>
      </c>
      <c r="L275" s="131">
        <v>0</v>
      </c>
      <c r="M275" s="131">
        <v>0</v>
      </c>
      <c r="N275" s="131">
        <v>0</v>
      </c>
      <c r="O275" s="131">
        <v>0</v>
      </c>
      <c r="P275" s="131">
        <v>0</v>
      </c>
      <c r="Q275" s="131">
        <v>0</v>
      </c>
      <c r="R275" s="131">
        <v>0</v>
      </c>
      <c r="S275" s="131">
        <v>0</v>
      </c>
      <c r="T275" s="131">
        <v>0</v>
      </c>
      <c r="U275" s="131">
        <v>0</v>
      </c>
      <c r="V275" s="131">
        <v>0</v>
      </c>
      <c r="W275" s="131">
        <v>0</v>
      </c>
      <c r="X275" s="131">
        <v>0</v>
      </c>
      <c r="Y275" s="131">
        <v>0</v>
      </c>
      <c r="Z275" s="131">
        <v>0</v>
      </c>
      <c r="AA275" s="131">
        <v>0</v>
      </c>
      <c r="AB275" s="131">
        <v>0</v>
      </c>
      <c r="AC275" s="131">
        <v>0</v>
      </c>
      <c r="AD275" s="131">
        <v>0</v>
      </c>
      <c r="AE275" s="131">
        <v>0</v>
      </c>
      <c r="AF275" s="131">
        <v>0</v>
      </c>
      <c r="AG275" s="131">
        <v>0</v>
      </c>
      <c r="AH275" s="43">
        <v>0</v>
      </c>
    </row>
    <row r="276" spans="4:34">
      <c r="D276" s="62">
        <v>1999</v>
      </c>
      <c r="E276" s="62">
        <v>3</v>
      </c>
      <c r="F276" s="62">
        <v>1999</v>
      </c>
      <c r="G276" s="62">
        <v>1999</v>
      </c>
      <c r="H276" s="131">
        <v>0</v>
      </c>
      <c r="I276" s="131">
        <v>0</v>
      </c>
      <c r="J276" s="131">
        <v>0</v>
      </c>
      <c r="K276" s="131">
        <v>0</v>
      </c>
      <c r="L276" s="131">
        <v>0</v>
      </c>
      <c r="M276" s="131">
        <v>0</v>
      </c>
      <c r="N276" s="131">
        <v>0</v>
      </c>
      <c r="O276" s="131">
        <v>0</v>
      </c>
      <c r="P276" s="131">
        <v>0</v>
      </c>
      <c r="Q276" s="131">
        <v>0</v>
      </c>
      <c r="R276" s="131">
        <v>0</v>
      </c>
      <c r="S276" s="131">
        <v>0</v>
      </c>
      <c r="T276" s="131">
        <v>0</v>
      </c>
      <c r="U276" s="131">
        <v>0</v>
      </c>
      <c r="V276" s="131">
        <v>0</v>
      </c>
      <c r="W276" s="131">
        <v>0</v>
      </c>
      <c r="X276" s="131">
        <v>0</v>
      </c>
      <c r="Y276" s="131">
        <v>0</v>
      </c>
      <c r="Z276" s="131">
        <v>0</v>
      </c>
      <c r="AA276" s="131">
        <v>0</v>
      </c>
      <c r="AB276" s="131">
        <v>0</v>
      </c>
      <c r="AC276" s="131">
        <v>0</v>
      </c>
      <c r="AD276" s="131">
        <v>0</v>
      </c>
      <c r="AE276" s="131">
        <v>0</v>
      </c>
      <c r="AF276" s="131">
        <v>0</v>
      </c>
      <c r="AG276" s="131">
        <v>0</v>
      </c>
      <c r="AH276" s="43">
        <v>0</v>
      </c>
    </row>
    <row r="277" spans="4:34">
      <c r="D277" s="62">
        <v>1999</v>
      </c>
      <c r="E277" s="62">
        <v>4</v>
      </c>
      <c r="F277" s="62">
        <v>1999</v>
      </c>
      <c r="G277" s="62">
        <v>1999</v>
      </c>
      <c r="H277" s="131">
        <v>0</v>
      </c>
      <c r="I277" s="131">
        <v>0</v>
      </c>
      <c r="J277" s="131">
        <v>0</v>
      </c>
      <c r="K277" s="131">
        <v>0</v>
      </c>
      <c r="L277" s="131">
        <v>0</v>
      </c>
      <c r="M277" s="131">
        <v>0</v>
      </c>
      <c r="N277" s="131">
        <v>0</v>
      </c>
      <c r="O277" s="131">
        <v>0</v>
      </c>
      <c r="P277" s="131">
        <v>0</v>
      </c>
      <c r="Q277" s="131">
        <v>0</v>
      </c>
      <c r="R277" s="131">
        <v>0</v>
      </c>
      <c r="S277" s="131">
        <v>0</v>
      </c>
      <c r="T277" s="131">
        <v>0</v>
      </c>
      <c r="U277" s="131">
        <v>0</v>
      </c>
      <c r="V277" s="131">
        <v>0</v>
      </c>
      <c r="W277" s="131">
        <v>0</v>
      </c>
      <c r="X277" s="131">
        <v>0</v>
      </c>
      <c r="Y277" s="131">
        <v>0</v>
      </c>
      <c r="Z277" s="131">
        <v>0</v>
      </c>
      <c r="AA277" s="131">
        <v>0</v>
      </c>
      <c r="AB277" s="131">
        <v>0</v>
      </c>
      <c r="AC277" s="131">
        <v>0</v>
      </c>
      <c r="AD277" s="131">
        <v>0</v>
      </c>
      <c r="AE277" s="131">
        <v>0</v>
      </c>
      <c r="AF277" s="131">
        <v>0</v>
      </c>
      <c r="AG277" s="131">
        <v>0</v>
      </c>
      <c r="AH277" s="43">
        <v>0</v>
      </c>
    </row>
    <row r="278" spans="4:34">
      <c r="D278" s="62">
        <v>1999</v>
      </c>
      <c r="E278" s="62">
        <v>5</v>
      </c>
      <c r="F278" s="62">
        <v>1999</v>
      </c>
      <c r="G278" s="62">
        <v>2000</v>
      </c>
      <c r="H278" s="131">
        <v>0</v>
      </c>
      <c r="I278" s="131">
        <v>0</v>
      </c>
      <c r="J278" s="131">
        <v>0</v>
      </c>
      <c r="K278" s="131">
        <v>0</v>
      </c>
      <c r="L278" s="131">
        <v>0</v>
      </c>
      <c r="M278" s="131">
        <v>0</v>
      </c>
      <c r="N278" s="131">
        <v>0</v>
      </c>
      <c r="O278" s="131">
        <v>0</v>
      </c>
      <c r="P278" s="131">
        <v>0</v>
      </c>
      <c r="Q278" s="131">
        <v>0</v>
      </c>
      <c r="R278" s="131">
        <v>0</v>
      </c>
      <c r="S278" s="131">
        <v>0</v>
      </c>
      <c r="T278" s="131">
        <v>0</v>
      </c>
      <c r="U278" s="131">
        <v>0</v>
      </c>
      <c r="V278" s="131">
        <v>0</v>
      </c>
      <c r="W278" s="131">
        <v>0</v>
      </c>
      <c r="X278" s="131">
        <v>0</v>
      </c>
      <c r="Y278" s="131">
        <v>0</v>
      </c>
      <c r="Z278" s="131">
        <v>0</v>
      </c>
      <c r="AA278" s="131">
        <v>0</v>
      </c>
      <c r="AB278" s="131">
        <v>0</v>
      </c>
      <c r="AC278" s="131">
        <v>0</v>
      </c>
      <c r="AD278" s="131">
        <v>0</v>
      </c>
      <c r="AE278" s="131">
        <v>0</v>
      </c>
      <c r="AF278" s="131">
        <v>0</v>
      </c>
      <c r="AG278" s="131">
        <v>0</v>
      </c>
      <c r="AH278" s="43">
        <v>0</v>
      </c>
    </row>
    <row r="279" spans="4:34">
      <c r="D279" s="62">
        <v>1999</v>
      </c>
      <c r="E279" s="62">
        <v>6</v>
      </c>
      <c r="F279" s="62">
        <v>1999</v>
      </c>
      <c r="G279" s="62">
        <v>2000</v>
      </c>
      <c r="H279" s="131">
        <v>0</v>
      </c>
      <c r="I279" s="131">
        <v>0</v>
      </c>
      <c r="J279" s="131">
        <v>0</v>
      </c>
      <c r="K279" s="131">
        <v>0</v>
      </c>
      <c r="L279" s="131">
        <v>0</v>
      </c>
      <c r="M279" s="131">
        <v>0</v>
      </c>
      <c r="N279" s="131">
        <v>0</v>
      </c>
      <c r="O279" s="131">
        <v>0</v>
      </c>
      <c r="P279" s="131">
        <v>0</v>
      </c>
      <c r="Q279" s="131">
        <v>0</v>
      </c>
      <c r="R279" s="131">
        <v>0</v>
      </c>
      <c r="S279" s="131">
        <v>0</v>
      </c>
      <c r="T279" s="131">
        <v>0</v>
      </c>
      <c r="U279" s="131">
        <v>0</v>
      </c>
      <c r="V279" s="131">
        <v>0</v>
      </c>
      <c r="W279" s="131">
        <v>0</v>
      </c>
      <c r="X279" s="131">
        <v>0</v>
      </c>
      <c r="Y279" s="131">
        <v>0</v>
      </c>
      <c r="Z279" s="131">
        <v>0</v>
      </c>
      <c r="AA279" s="131">
        <v>0</v>
      </c>
      <c r="AB279" s="131">
        <v>0</v>
      </c>
      <c r="AC279" s="131">
        <v>0</v>
      </c>
      <c r="AD279" s="131">
        <v>0</v>
      </c>
      <c r="AE279" s="131">
        <v>0</v>
      </c>
      <c r="AF279" s="131">
        <v>0</v>
      </c>
      <c r="AG279" s="131">
        <v>0</v>
      </c>
      <c r="AH279" s="43">
        <v>0</v>
      </c>
    </row>
    <row r="280" spans="4:34">
      <c r="D280" s="62">
        <v>1999</v>
      </c>
      <c r="E280" s="62">
        <v>7</v>
      </c>
      <c r="F280" s="62">
        <v>2000</v>
      </c>
      <c r="G280" s="62">
        <v>2000</v>
      </c>
      <c r="H280" s="131">
        <v>0</v>
      </c>
      <c r="I280" s="131">
        <v>0</v>
      </c>
      <c r="J280" s="131">
        <v>0</v>
      </c>
      <c r="K280" s="131">
        <v>0</v>
      </c>
      <c r="L280" s="131">
        <v>0</v>
      </c>
      <c r="M280" s="131">
        <v>0</v>
      </c>
      <c r="N280" s="131">
        <v>0</v>
      </c>
      <c r="O280" s="131">
        <v>0</v>
      </c>
      <c r="P280" s="131">
        <v>0</v>
      </c>
      <c r="Q280" s="131">
        <v>0</v>
      </c>
      <c r="R280" s="131">
        <v>0</v>
      </c>
      <c r="S280" s="131">
        <v>0</v>
      </c>
      <c r="T280" s="131">
        <v>0</v>
      </c>
      <c r="U280" s="131">
        <v>0</v>
      </c>
      <c r="V280" s="131">
        <v>0</v>
      </c>
      <c r="W280" s="131">
        <v>0</v>
      </c>
      <c r="X280" s="131">
        <v>0</v>
      </c>
      <c r="Y280" s="131">
        <v>0</v>
      </c>
      <c r="Z280" s="131">
        <v>0</v>
      </c>
      <c r="AA280" s="131">
        <v>0</v>
      </c>
      <c r="AB280" s="131">
        <v>0</v>
      </c>
      <c r="AC280" s="131">
        <v>0</v>
      </c>
      <c r="AD280" s="131">
        <v>0</v>
      </c>
      <c r="AE280" s="131">
        <v>0</v>
      </c>
      <c r="AF280" s="131">
        <v>0</v>
      </c>
      <c r="AG280" s="131">
        <v>0</v>
      </c>
      <c r="AH280" s="43">
        <v>0</v>
      </c>
    </row>
    <row r="281" spans="4:34">
      <c r="D281" s="62">
        <v>1999</v>
      </c>
      <c r="E281" s="62">
        <v>8</v>
      </c>
      <c r="F281" s="62">
        <v>2000</v>
      </c>
      <c r="G281" s="62">
        <v>2000</v>
      </c>
      <c r="H281" s="131">
        <v>0</v>
      </c>
      <c r="I281" s="131">
        <v>0</v>
      </c>
      <c r="J281" s="131">
        <v>0</v>
      </c>
      <c r="K281" s="131">
        <v>0</v>
      </c>
      <c r="L281" s="131">
        <v>0</v>
      </c>
      <c r="M281" s="131">
        <v>0</v>
      </c>
      <c r="N281" s="131">
        <v>0</v>
      </c>
      <c r="O281" s="131">
        <v>0</v>
      </c>
      <c r="P281" s="131">
        <v>0</v>
      </c>
      <c r="Q281" s="131">
        <v>0</v>
      </c>
      <c r="R281" s="131">
        <v>0</v>
      </c>
      <c r="S281" s="131">
        <v>0</v>
      </c>
      <c r="T281" s="131">
        <v>0</v>
      </c>
      <c r="U281" s="131">
        <v>0</v>
      </c>
      <c r="V281" s="131">
        <v>0</v>
      </c>
      <c r="W281" s="131">
        <v>0</v>
      </c>
      <c r="X281" s="131">
        <v>0</v>
      </c>
      <c r="Y281" s="131">
        <v>0</v>
      </c>
      <c r="Z281" s="131">
        <v>0</v>
      </c>
      <c r="AA281" s="131">
        <v>0</v>
      </c>
      <c r="AB281" s="131">
        <v>0</v>
      </c>
      <c r="AC281" s="131">
        <v>0</v>
      </c>
      <c r="AD281" s="131">
        <v>0</v>
      </c>
      <c r="AE281" s="131">
        <v>0</v>
      </c>
      <c r="AF281" s="131">
        <v>0</v>
      </c>
      <c r="AG281" s="131">
        <v>0</v>
      </c>
      <c r="AH281" s="43">
        <v>0</v>
      </c>
    </row>
    <row r="282" spans="4:34">
      <c r="D282" s="62">
        <v>1999</v>
      </c>
      <c r="E282" s="62">
        <v>9</v>
      </c>
      <c r="F282" s="62">
        <v>2000</v>
      </c>
      <c r="G282" s="62">
        <v>2000</v>
      </c>
      <c r="H282" s="131">
        <v>0</v>
      </c>
      <c r="I282" s="131">
        <v>0</v>
      </c>
      <c r="J282" s="131">
        <v>0</v>
      </c>
      <c r="K282" s="131">
        <v>0</v>
      </c>
      <c r="L282" s="131">
        <v>0</v>
      </c>
      <c r="M282" s="131">
        <v>0</v>
      </c>
      <c r="N282" s="131">
        <v>0</v>
      </c>
      <c r="O282" s="131">
        <v>0</v>
      </c>
      <c r="P282" s="131">
        <v>0</v>
      </c>
      <c r="Q282" s="131">
        <v>0</v>
      </c>
      <c r="R282" s="131">
        <v>0</v>
      </c>
      <c r="S282" s="131">
        <v>0</v>
      </c>
      <c r="T282" s="131">
        <v>0</v>
      </c>
      <c r="U282" s="131">
        <v>0</v>
      </c>
      <c r="V282" s="131">
        <v>0</v>
      </c>
      <c r="W282" s="131">
        <v>0</v>
      </c>
      <c r="X282" s="131">
        <v>0</v>
      </c>
      <c r="Y282" s="131">
        <v>0</v>
      </c>
      <c r="Z282" s="131">
        <v>0</v>
      </c>
      <c r="AA282" s="131">
        <v>0</v>
      </c>
      <c r="AB282" s="131">
        <v>0</v>
      </c>
      <c r="AC282" s="131">
        <v>0</v>
      </c>
      <c r="AD282" s="131">
        <v>0</v>
      </c>
      <c r="AE282" s="131">
        <v>0</v>
      </c>
      <c r="AF282" s="131">
        <v>0</v>
      </c>
      <c r="AG282" s="131">
        <v>0</v>
      </c>
      <c r="AH282" s="43">
        <v>0</v>
      </c>
    </row>
    <row r="283" spans="4:34">
      <c r="D283" s="62">
        <v>1999</v>
      </c>
      <c r="E283" s="62">
        <v>10</v>
      </c>
      <c r="F283" s="62">
        <v>2000</v>
      </c>
      <c r="G283" s="62">
        <v>2000</v>
      </c>
      <c r="H283" s="131">
        <v>0</v>
      </c>
      <c r="I283" s="131">
        <v>0</v>
      </c>
      <c r="J283" s="131">
        <v>0</v>
      </c>
      <c r="K283" s="131">
        <v>0</v>
      </c>
      <c r="L283" s="131">
        <v>0</v>
      </c>
      <c r="M283" s="131">
        <v>0</v>
      </c>
      <c r="N283" s="131">
        <v>0</v>
      </c>
      <c r="O283" s="131">
        <v>0</v>
      </c>
      <c r="P283" s="131">
        <v>0</v>
      </c>
      <c r="Q283" s="131">
        <v>0</v>
      </c>
      <c r="R283" s="131">
        <v>0</v>
      </c>
      <c r="S283" s="131">
        <v>0</v>
      </c>
      <c r="T283" s="131">
        <v>0</v>
      </c>
      <c r="U283" s="131">
        <v>0</v>
      </c>
      <c r="V283" s="131">
        <v>0</v>
      </c>
      <c r="W283" s="131">
        <v>0</v>
      </c>
      <c r="X283" s="131">
        <v>0</v>
      </c>
      <c r="Y283" s="131">
        <v>0</v>
      </c>
      <c r="Z283" s="131">
        <v>0</v>
      </c>
      <c r="AA283" s="131">
        <v>0</v>
      </c>
      <c r="AB283" s="131">
        <v>0</v>
      </c>
      <c r="AC283" s="131">
        <v>0</v>
      </c>
      <c r="AD283" s="131">
        <v>0</v>
      </c>
      <c r="AE283" s="131">
        <v>0</v>
      </c>
      <c r="AF283" s="131">
        <v>0</v>
      </c>
      <c r="AG283" s="131">
        <v>0</v>
      </c>
      <c r="AH283" s="43">
        <v>0</v>
      </c>
    </row>
    <row r="284" spans="4:34">
      <c r="D284" s="62">
        <v>1999</v>
      </c>
      <c r="E284" s="62">
        <v>11</v>
      </c>
      <c r="F284" s="62">
        <v>2000</v>
      </c>
      <c r="G284" s="62">
        <v>2000</v>
      </c>
      <c r="H284" s="131">
        <v>0</v>
      </c>
      <c r="I284" s="131">
        <v>0</v>
      </c>
      <c r="J284" s="131">
        <v>0</v>
      </c>
      <c r="K284" s="131">
        <v>0</v>
      </c>
      <c r="L284" s="131">
        <v>0</v>
      </c>
      <c r="M284" s="131">
        <v>0</v>
      </c>
      <c r="N284" s="131">
        <v>0</v>
      </c>
      <c r="O284" s="131">
        <v>0</v>
      </c>
      <c r="P284" s="131">
        <v>0</v>
      </c>
      <c r="Q284" s="131">
        <v>0</v>
      </c>
      <c r="R284" s="131">
        <v>0</v>
      </c>
      <c r="S284" s="131">
        <v>0</v>
      </c>
      <c r="T284" s="131">
        <v>0</v>
      </c>
      <c r="U284" s="131">
        <v>0</v>
      </c>
      <c r="V284" s="131">
        <v>0</v>
      </c>
      <c r="W284" s="131">
        <v>0</v>
      </c>
      <c r="X284" s="131">
        <v>0</v>
      </c>
      <c r="Y284" s="131">
        <v>0</v>
      </c>
      <c r="Z284" s="131">
        <v>0</v>
      </c>
      <c r="AA284" s="131">
        <v>0</v>
      </c>
      <c r="AB284" s="131">
        <v>0</v>
      </c>
      <c r="AC284" s="131">
        <v>0</v>
      </c>
      <c r="AD284" s="131">
        <v>0</v>
      </c>
      <c r="AE284" s="131">
        <v>0</v>
      </c>
      <c r="AF284" s="131">
        <v>0</v>
      </c>
      <c r="AG284" s="131">
        <v>0</v>
      </c>
      <c r="AH284" s="43">
        <v>0</v>
      </c>
    </row>
    <row r="285" spans="4:34">
      <c r="D285" s="62">
        <v>1999</v>
      </c>
      <c r="E285" s="62">
        <v>12</v>
      </c>
      <c r="F285" s="62">
        <v>2000</v>
      </c>
      <c r="G285" s="62">
        <v>2000</v>
      </c>
      <c r="H285" s="131">
        <v>0</v>
      </c>
      <c r="I285" s="131">
        <v>0</v>
      </c>
      <c r="J285" s="131">
        <v>0</v>
      </c>
      <c r="K285" s="131">
        <v>0</v>
      </c>
      <c r="L285" s="131">
        <v>0</v>
      </c>
      <c r="M285" s="131">
        <v>0</v>
      </c>
      <c r="N285" s="131">
        <v>0</v>
      </c>
      <c r="O285" s="131">
        <v>0</v>
      </c>
      <c r="P285" s="131">
        <v>0</v>
      </c>
      <c r="Q285" s="131">
        <v>0</v>
      </c>
      <c r="R285" s="131">
        <v>0</v>
      </c>
      <c r="S285" s="131">
        <v>0</v>
      </c>
      <c r="T285" s="131">
        <v>0</v>
      </c>
      <c r="U285" s="131">
        <v>0</v>
      </c>
      <c r="V285" s="131">
        <v>0</v>
      </c>
      <c r="W285" s="131">
        <v>0</v>
      </c>
      <c r="X285" s="131">
        <v>0</v>
      </c>
      <c r="Y285" s="131">
        <v>0</v>
      </c>
      <c r="Z285" s="131">
        <v>0</v>
      </c>
      <c r="AA285" s="131">
        <v>0</v>
      </c>
      <c r="AB285" s="131">
        <v>0</v>
      </c>
      <c r="AC285" s="131">
        <v>0</v>
      </c>
      <c r="AD285" s="131">
        <v>0</v>
      </c>
      <c r="AE285" s="131">
        <v>0</v>
      </c>
      <c r="AF285" s="131">
        <v>0</v>
      </c>
      <c r="AG285" s="131">
        <v>0</v>
      </c>
      <c r="AH285" s="43">
        <v>0</v>
      </c>
    </row>
    <row r="286" spans="4:34">
      <c r="D286" s="62">
        <v>2000</v>
      </c>
      <c r="E286" s="62">
        <v>1</v>
      </c>
      <c r="F286" s="62">
        <v>2000</v>
      </c>
      <c r="G286" s="62">
        <v>2000</v>
      </c>
      <c r="H286" s="131">
        <v>0</v>
      </c>
      <c r="I286" s="131">
        <v>0</v>
      </c>
      <c r="J286" s="131">
        <v>0</v>
      </c>
      <c r="K286" s="131">
        <v>0</v>
      </c>
      <c r="L286" s="131">
        <v>0</v>
      </c>
      <c r="M286" s="131">
        <v>0</v>
      </c>
      <c r="N286" s="131">
        <v>0</v>
      </c>
      <c r="O286" s="131">
        <v>0</v>
      </c>
      <c r="P286" s="131">
        <v>0</v>
      </c>
      <c r="Q286" s="131">
        <v>0</v>
      </c>
      <c r="R286" s="131">
        <v>0</v>
      </c>
      <c r="S286" s="131">
        <v>0</v>
      </c>
      <c r="T286" s="131">
        <v>0</v>
      </c>
      <c r="U286" s="131">
        <v>0</v>
      </c>
      <c r="V286" s="131">
        <v>0</v>
      </c>
      <c r="W286" s="131">
        <v>0</v>
      </c>
      <c r="X286" s="131">
        <v>0</v>
      </c>
      <c r="Y286" s="131">
        <v>0</v>
      </c>
      <c r="Z286" s="131">
        <v>0</v>
      </c>
      <c r="AA286" s="131">
        <v>0</v>
      </c>
      <c r="AB286" s="131">
        <v>0</v>
      </c>
      <c r="AC286" s="131">
        <v>0</v>
      </c>
      <c r="AD286" s="131">
        <v>0</v>
      </c>
      <c r="AE286" s="131">
        <v>0</v>
      </c>
      <c r="AF286" s="131">
        <v>0</v>
      </c>
      <c r="AG286" s="131">
        <v>0</v>
      </c>
      <c r="AH286" s="43">
        <v>0</v>
      </c>
    </row>
    <row r="287" spans="4:34">
      <c r="D287" s="62">
        <v>2000</v>
      </c>
      <c r="E287" s="62">
        <v>2</v>
      </c>
      <c r="F287" s="62">
        <v>2000</v>
      </c>
      <c r="G287" s="62">
        <v>2000</v>
      </c>
      <c r="H287" s="131">
        <v>0</v>
      </c>
      <c r="I287" s="131">
        <v>0</v>
      </c>
      <c r="J287" s="131">
        <v>0</v>
      </c>
      <c r="K287" s="131">
        <v>0</v>
      </c>
      <c r="L287" s="131">
        <v>0</v>
      </c>
      <c r="M287" s="131">
        <v>0</v>
      </c>
      <c r="N287" s="131">
        <v>0</v>
      </c>
      <c r="O287" s="131">
        <v>0</v>
      </c>
      <c r="P287" s="131">
        <v>0</v>
      </c>
      <c r="Q287" s="131">
        <v>0</v>
      </c>
      <c r="R287" s="131">
        <v>0</v>
      </c>
      <c r="S287" s="131">
        <v>0</v>
      </c>
      <c r="T287" s="131">
        <v>0</v>
      </c>
      <c r="U287" s="131">
        <v>0</v>
      </c>
      <c r="V287" s="131">
        <v>0</v>
      </c>
      <c r="W287" s="131">
        <v>0</v>
      </c>
      <c r="X287" s="131">
        <v>0</v>
      </c>
      <c r="Y287" s="131">
        <v>0</v>
      </c>
      <c r="Z287" s="131">
        <v>0</v>
      </c>
      <c r="AA287" s="131">
        <v>0</v>
      </c>
      <c r="AB287" s="131">
        <v>0</v>
      </c>
      <c r="AC287" s="131">
        <v>0</v>
      </c>
      <c r="AD287" s="131">
        <v>0</v>
      </c>
      <c r="AE287" s="131">
        <v>0</v>
      </c>
      <c r="AF287" s="131">
        <v>0</v>
      </c>
      <c r="AG287" s="131">
        <v>0</v>
      </c>
      <c r="AH287" s="43">
        <v>0</v>
      </c>
    </row>
    <row r="288" spans="4:34">
      <c r="D288" s="62">
        <v>2000</v>
      </c>
      <c r="E288" s="62">
        <v>3</v>
      </c>
      <c r="F288" s="62">
        <v>2000</v>
      </c>
      <c r="G288" s="62">
        <v>2000</v>
      </c>
      <c r="H288" s="131">
        <v>0</v>
      </c>
      <c r="I288" s="131">
        <v>0</v>
      </c>
      <c r="J288" s="131">
        <v>0</v>
      </c>
      <c r="K288" s="131">
        <v>0</v>
      </c>
      <c r="L288" s="131">
        <v>0</v>
      </c>
      <c r="M288" s="131">
        <v>0</v>
      </c>
      <c r="N288" s="131">
        <v>0</v>
      </c>
      <c r="O288" s="131">
        <v>0</v>
      </c>
      <c r="P288" s="131">
        <v>0</v>
      </c>
      <c r="Q288" s="131">
        <v>0</v>
      </c>
      <c r="R288" s="131">
        <v>0</v>
      </c>
      <c r="S288" s="131">
        <v>0</v>
      </c>
      <c r="T288" s="131">
        <v>0</v>
      </c>
      <c r="U288" s="131">
        <v>0</v>
      </c>
      <c r="V288" s="131">
        <v>0</v>
      </c>
      <c r="W288" s="131">
        <v>0</v>
      </c>
      <c r="X288" s="131">
        <v>0</v>
      </c>
      <c r="Y288" s="131">
        <v>0</v>
      </c>
      <c r="Z288" s="131">
        <v>0</v>
      </c>
      <c r="AA288" s="131">
        <v>0</v>
      </c>
      <c r="AB288" s="131">
        <v>0</v>
      </c>
      <c r="AC288" s="131">
        <v>0</v>
      </c>
      <c r="AD288" s="131">
        <v>0</v>
      </c>
      <c r="AE288" s="131">
        <v>0</v>
      </c>
      <c r="AF288" s="131">
        <v>0</v>
      </c>
      <c r="AG288" s="131">
        <v>0</v>
      </c>
      <c r="AH288" s="43">
        <v>0</v>
      </c>
    </row>
    <row r="289" spans="4:34">
      <c r="D289" s="62">
        <v>2000</v>
      </c>
      <c r="E289" s="62">
        <v>4</v>
      </c>
      <c r="F289" s="62">
        <v>2000</v>
      </c>
      <c r="G289" s="62">
        <v>2000</v>
      </c>
      <c r="H289" s="131">
        <v>0</v>
      </c>
      <c r="I289" s="131">
        <v>0</v>
      </c>
      <c r="J289" s="131">
        <v>0</v>
      </c>
      <c r="K289" s="131">
        <v>0</v>
      </c>
      <c r="L289" s="131">
        <v>0</v>
      </c>
      <c r="M289" s="131">
        <v>0</v>
      </c>
      <c r="N289" s="131">
        <v>0</v>
      </c>
      <c r="O289" s="131">
        <v>0</v>
      </c>
      <c r="P289" s="131">
        <v>0</v>
      </c>
      <c r="Q289" s="131">
        <v>0</v>
      </c>
      <c r="R289" s="131">
        <v>0</v>
      </c>
      <c r="S289" s="131">
        <v>0</v>
      </c>
      <c r="T289" s="131">
        <v>0</v>
      </c>
      <c r="U289" s="131">
        <v>0</v>
      </c>
      <c r="V289" s="131">
        <v>0</v>
      </c>
      <c r="W289" s="131">
        <v>0</v>
      </c>
      <c r="X289" s="131">
        <v>0</v>
      </c>
      <c r="Y289" s="131">
        <v>0</v>
      </c>
      <c r="Z289" s="131">
        <v>0</v>
      </c>
      <c r="AA289" s="131">
        <v>0</v>
      </c>
      <c r="AB289" s="131">
        <v>0</v>
      </c>
      <c r="AC289" s="131">
        <v>0</v>
      </c>
      <c r="AD289" s="131">
        <v>0</v>
      </c>
      <c r="AE289" s="131">
        <v>0</v>
      </c>
      <c r="AF289" s="131">
        <v>0</v>
      </c>
      <c r="AG289" s="131">
        <v>0</v>
      </c>
      <c r="AH289" s="43">
        <v>0</v>
      </c>
    </row>
    <row r="290" spans="4:34">
      <c r="D290" s="62">
        <v>2000</v>
      </c>
      <c r="E290" s="62">
        <v>5</v>
      </c>
      <c r="F290" s="62">
        <v>2000</v>
      </c>
      <c r="G290" s="62">
        <v>2001</v>
      </c>
      <c r="H290" s="131">
        <v>0</v>
      </c>
      <c r="I290" s="131">
        <v>0</v>
      </c>
      <c r="J290" s="131">
        <v>0</v>
      </c>
      <c r="K290" s="131">
        <v>0</v>
      </c>
      <c r="L290" s="131">
        <v>0</v>
      </c>
      <c r="M290" s="131">
        <v>0</v>
      </c>
      <c r="N290" s="131">
        <v>0</v>
      </c>
      <c r="O290" s="131">
        <v>0</v>
      </c>
      <c r="P290" s="131">
        <v>0</v>
      </c>
      <c r="Q290" s="131">
        <v>0</v>
      </c>
      <c r="R290" s="131">
        <v>0</v>
      </c>
      <c r="S290" s="131">
        <v>0</v>
      </c>
      <c r="T290" s="131">
        <v>0</v>
      </c>
      <c r="U290" s="131">
        <v>0</v>
      </c>
      <c r="V290" s="131">
        <v>0</v>
      </c>
      <c r="W290" s="131">
        <v>0</v>
      </c>
      <c r="X290" s="131">
        <v>0</v>
      </c>
      <c r="Y290" s="131">
        <v>0</v>
      </c>
      <c r="Z290" s="131">
        <v>0</v>
      </c>
      <c r="AA290" s="131">
        <v>0</v>
      </c>
      <c r="AB290" s="131">
        <v>0</v>
      </c>
      <c r="AC290" s="131">
        <v>0</v>
      </c>
      <c r="AD290" s="131">
        <v>0</v>
      </c>
      <c r="AE290" s="131">
        <v>0</v>
      </c>
      <c r="AF290" s="131">
        <v>0</v>
      </c>
      <c r="AG290" s="131">
        <v>0</v>
      </c>
      <c r="AH290" s="43">
        <v>0</v>
      </c>
    </row>
    <row r="291" spans="4:34">
      <c r="D291" s="62">
        <v>2000</v>
      </c>
      <c r="E291" s="62">
        <v>6</v>
      </c>
      <c r="F291" s="62">
        <v>2000</v>
      </c>
      <c r="G291" s="62">
        <v>2001</v>
      </c>
      <c r="H291" s="131">
        <v>0</v>
      </c>
      <c r="I291" s="131">
        <v>0</v>
      </c>
      <c r="J291" s="131">
        <v>0</v>
      </c>
      <c r="K291" s="131">
        <v>0</v>
      </c>
      <c r="L291" s="131">
        <v>0</v>
      </c>
      <c r="M291" s="131">
        <v>0</v>
      </c>
      <c r="N291" s="131">
        <v>0</v>
      </c>
      <c r="O291" s="131">
        <v>0</v>
      </c>
      <c r="P291" s="131">
        <v>0</v>
      </c>
      <c r="Q291" s="131">
        <v>0</v>
      </c>
      <c r="R291" s="131">
        <v>0</v>
      </c>
      <c r="S291" s="131">
        <v>0</v>
      </c>
      <c r="T291" s="131">
        <v>0</v>
      </c>
      <c r="U291" s="131">
        <v>0</v>
      </c>
      <c r="V291" s="131">
        <v>0</v>
      </c>
      <c r="W291" s="131">
        <v>0</v>
      </c>
      <c r="X291" s="131">
        <v>0</v>
      </c>
      <c r="Y291" s="131">
        <v>0</v>
      </c>
      <c r="Z291" s="131">
        <v>0</v>
      </c>
      <c r="AA291" s="131">
        <v>0</v>
      </c>
      <c r="AB291" s="131">
        <v>0</v>
      </c>
      <c r="AC291" s="131">
        <v>0</v>
      </c>
      <c r="AD291" s="131">
        <v>0</v>
      </c>
      <c r="AE291" s="131">
        <v>0</v>
      </c>
      <c r="AF291" s="131">
        <v>0</v>
      </c>
      <c r="AG291" s="131">
        <v>0</v>
      </c>
      <c r="AH291" s="43">
        <v>0</v>
      </c>
    </row>
    <row r="292" spans="4:34">
      <c r="D292" s="62">
        <v>2000</v>
      </c>
      <c r="E292" s="62">
        <v>7</v>
      </c>
      <c r="F292" s="62">
        <v>2001</v>
      </c>
      <c r="G292" s="62">
        <v>2001</v>
      </c>
      <c r="H292" s="131">
        <v>0</v>
      </c>
      <c r="I292" s="131">
        <v>0</v>
      </c>
      <c r="J292" s="131">
        <v>0</v>
      </c>
      <c r="K292" s="131">
        <v>0</v>
      </c>
      <c r="L292" s="131">
        <v>0</v>
      </c>
      <c r="M292" s="131">
        <v>0</v>
      </c>
      <c r="N292" s="131">
        <v>0</v>
      </c>
      <c r="O292" s="131">
        <v>0</v>
      </c>
      <c r="P292" s="131">
        <v>0</v>
      </c>
      <c r="Q292" s="131">
        <v>0</v>
      </c>
      <c r="R292" s="131">
        <v>0</v>
      </c>
      <c r="S292" s="131">
        <v>0</v>
      </c>
      <c r="T292" s="131">
        <v>0</v>
      </c>
      <c r="U292" s="131">
        <v>0</v>
      </c>
      <c r="V292" s="131">
        <v>0</v>
      </c>
      <c r="W292" s="131">
        <v>0</v>
      </c>
      <c r="X292" s="131">
        <v>0</v>
      </c>
      <c r="Y292" s="131">
        <v>0</v>
      </c>
      <c r="Z292" s="131">
        <v>0</v>
      </c>
      <c r="AA292" s="131">
        <v>0</v>
      </c>
      <c r="AB292" s="131">
        <v>0</v>
      </c>
      <c r="AC292" s="131">
        <v>0</v>
      </c>
      <c r="AD292" s="131">
        <v>0</v>
      </c>
      <c r="AE292" s="131">
        <v>0</v>
      </c>
      <c r="AF292" s="131">
        <v>0</v>
      </c>
      <c r="AG292" s="131">
        <v>0</v>
      </c>
      <c r="AH292" s="43">
        <v>0</v>
      </c>
    </row>
    <row r="293" spans="4:34">
      <c r="D293" s="62">
        <v>2000</v>
      </c>
      <c r="E293" s="62">
        <v>8</v>
      </c>
      <c r="F293" s="62">
        <v>2001</v>
      </c>
      <c r="G293" s="62">
        <v>2001</v>
      </c>
      <c r="H293" s="131">
        <v>0</v>
      </c>
      <c r="I293" s="131">
        <v>0</v>
      </c>
      <c r="J293" s="131">
        <v>0</v>
      </c>
      <c r="K293" s="131">
        <v>0</v>
      </c>
      <c r="L293" s="131">
        <v>0</v>
      </c>
      <c r="M293" s="131">
        <v>0</v>
      </c>
      <c r="N293" s="131">
        <v>0</v>
      </c>
      <c r="O293" s="131">
        <v>0</v>
      </c>
      <c r="P293" s="131">
        <v>0</v>
      </c>
      <c r="Q293" s="131">
        <v>0</v>
      </c>
      <c r="R293" s="131">
        <v>0</v>
      </c>
      <c r="S293" s="131">
        <v>0</v>
      </c>
      <c r="T293" s="131">
        <v>0</v>
      </c>
      <c r="U293" s="131">
        <v>0</v>
      </c>
      <c r="V293" s="131">
        <v>0</v>
      </c>
      <c r="W293" s="131">
        <v>0</v>
      </c>
      <c r="X293" s="131">
        <v>0</v>
      </c>
      <c r="Y293" s="131">
        <v>0</v>
      </c>
      <c r="Z293" s="131">
        <v>0</v>
      </c>
      <c r="AA293" s="131">
        <v>0</v>
      </c>
      <c r="AB293" s="131">
        <v>0</v>
      </c>
      <c r="AC293" s="131">
        <v>0</v>
      </c>
      <c r="AD293" s="131">
        <v>0</v>
      </c>
      <c r="AE293" s="131">
        <v>0</v>
      </c>
      <c r="AF293" s="131">
        <v>0</v>
      </c>
      <c r="AG293" s="131">
        <v>0</v>
      </c>
      <c r="AH293" s="43">
        <v>0</v>
      </c>
    </row>
    <row r="294" spans="4:34">
      <c r="D294" s="62">
        <v>2000</v>
      </c>
      <c r="E294" s="62">
        <v>9</v>
      </c>
      <c r="F294" s="62">
        <v>2001</v>
      </c>
      <c r="G294" s="62">
        <v>2001</v>
      </c>
      <c r="H294" s="131">
        <v>0</v>
      </c>
      <c r="I294" s="131">
        <v>0</v>
      </c>
      <c r="J294" s="131">
        <v>0</v>
      </c>
      <c r="K294" s="131">
        <v>0</v>
      </c>
      <c r="L294" s="131">
        <v>0</v>
      </c>
      <c r="M294" s="131">
        <v>0</v>
      </c>
      <c r="N294" s="131">
        <v>0</v>
      </c>
      <c r="O294" s="131">
        <v>0</v>
      </c>
      <c r="P294" s="131">
        <v>0</v>
      </c>
      <c r="Q294" s="131">
        <v>0</v>
      </c>
      <c r="R294" s="131">
        <v>0</v>
      </c>
      <c r="S294" s="131">
        <v>0</v>
      </c>
      <c r="T294" s="131">
        <v>0</v>
      </c>
      <c r="U294" s="131">
        <v>0</v>
      </c>
      <c r="V294" s="131">
        <v>0</v>
      </c>
      <c r="W294" s="131">
        <v>0</v>
      </c>
      <c r="X294" s="131">
        <v>0</v>
      </c>
      <c r="Y294" s="131">
        <v>0</v>
      </c>
      <c r="Z294" s="131">
        <v>0</v>
      </c>
      <c r="AA294" s="131">
        <v>0</v>
      </c>
      <c r="AB294" s="131">
        <v>0</v>
      </c>
      <c r="AC294" s="131">
        <v>0</v>
      </c>
      <c r="AD294" s="131">
        <v>0</v>
      </c>
      <c r="AE294" s="131">
        <v>0</v>
      </c>
      <c r="AF294" s="131">
        <v>0</v>
      </c>
      <c r="AG294" s="131">
        <v>0</v>
      </c>
      <c r="AH294" s="43">
        <v>0</v>
      </c>
    </row>
    <row r="295" spans="4:34">
      <c r="D295" s="62">
        <v>2000</v>
      </c>
      <c r="E295" s="62">
        <v>10</v>
      </c>
      <c r="F295" s="62">
        <v>2001</v>
      </c>
      <c r="G295" s="62">
        <v>2001</v>
      </c>
      <c r="H295" s="131">
        <v>0</v>
      </c>
      <c r="I295" s="131">
        <v>0</v>
      </c>
      <c r="J295" s="131">
        <v>0</v>
      </c>
      <c r="K295" s="131">
        <v>0</v>
      </c>
      <c r="L295" s="131">
        <v>0</v>
      </c>
      <c r="M295" s="131">
        <v>0</v>
      </c>
      <c r="N295" s="131">
        <v>0</v>
      </c>
      <c r="O295" s="131">
        <v>0</v>
      </c>
      <c r="P295" s="131">
        <v>0</v>
      </c>
      <c r="Q295" s="131">
        <v>0</v>
      </c>
      <c r="R295" s="131">
        <v>0</v>
      </c>
      <c r="S295" s="131">
        <v>0</v>
      </c>
      <c r="T295" s="131">
        <v>0</v>
      </c>
      <c r="U295" s="131">
        <v>0</v>
      </c>
      <c r="V295" s="131">
        <v>0</v>
      </c>
      <c r="W295" s="131">
        <v>0</v>
      </c>
      <c r="X295" s="131">
        <v>0</v>
      </c>
      <c r="Y295" s="131">
        <v>0</v>
      </c>
      <c r="Z295" s="131">
        <v>0</v>
      </c>
      <c r="AA295" s="131">
        <v>0</v>
      </c>
      <c r="AB295" s="131">
        <v>0</v>
      </c>
      <c r="AC295" s="131">
        <v>0</v>
      </c>
      <c r="AD295" s="131">
        <v>0</v>
      </c>
      <c r="AE295" s="131">
        <v>0</v>
      </c>
      <c r="AF295" s="131">
        <v>0</v>
      </c>
      <c r="AG295" s="131">
        <v>0</v>
      </c>
      <c r="AH295" s="43">
        <v>0</v>
      </c>
    </row>
    <row r="296" spans="4:34">
      <c r="D296" s="62">
        <v>2000</v>
      </c>
      <c r="E296" s="62">
        <v>11</v>
      </c>
      <c r="F296" s="62">
        <v>2001</v>
      </c>
      <c r="G296" s="62">
        <v>2001</v>
      </c>
      <c r="H296" s="131">
        <v>0</v>
      </c>
      <c r="I296" s="131">
        <v>0</v>
      </c>
      <c r="J296" s="131">
        <v>0</v>
      </c>
      <c r="K296" s="131">
        <v>0</v>
      </c>
      <c r="L296" s="131">
        <v>0</v>
      </c>
      <c r="M296" s="131">
        <v>0</v>
      </c>
      <c r="N296" s="131">
        <v>0</v>
      </c>
      <c r="O296" s="131">
        <v>0</v>
      </c>
      <c r="P296" s="131">
        <v>0</v>
      </c>
      <c r="Q296" s="131">
        <v>0</v>
      </c>
      <c r="R296" s="131">
        <v>0</v>
      </c>
      <c r="S296" s="131">
        <v>0</v>
      </c>
      <c r="T296" s="131">
        <v>0</v>
      </c>
      <c r="U296" s="131">
        <v>0</v>
      </c>
      <c r="V296" s="131">
        <v>0</v>
      </c>
      <c r="W296" s="131">
        <v>0</v>
      </c>
      <c r="X296" s="131">
        <v>0</v>
      </c>
      <c r="Y296" s="131">
        <v>0</v>
      </c>
      <c r="Z296" s="131">
        <v>0</v>
      </c>
      <c r="AA296" s="131">
        <v>0</v>
      </c>
      <c r="AB296" s="131">
        <v>0</v>
      </c>
      <c r="AC296" s="131">
        <v>0</v>
      </c>
      <c r="AD296" s="131">
        <v>0</v>
      </c>
      <c r="AE296" s="131">
        <v>0</v>
      </c>
      <c r="AF296" s="131">
        <v>0</v>
      </c>
      <c r="AG296" s="131">
        <v>0</v>
      </c>
      <c r="AH296" s="43">
        <v>0</v>
      </c>
    </row>
    <row r="297" spans="4:34">
      <c r="D297" s="62">
        <v>2000</v>
      </c>
      <c r="E297" s="62">
        <v>12</v>
      </c>
      <c r="F297" s="62">
        <v>2001</v>
      </c>
      <c r="G297" s="62">
        <v>2001</v>
      </c>
      <c r="H297" s="131">
        <v>0</v>
      </c>
      <c r="I297" s="131">
        <v>0</v>
      </c>
      <c r="J297" s="131">
        <v>0</v>
      </c>
      <c r="K297" s="131">
        <v>0</v>
      </c>
      <c r="L297" s="131">
        <v>0</v>
      </c>
      <c r="M297" s="131">
        <v>0</v>
      </c>
      <c r="N297" s="131">
        <v>0</v>
      </c>
      <c r="O297" s="131">
        <v>0</v>
      </c>
      <c r="P297" s="131">
        <v>0</v>
      </c>
      <c r="Q297" s="131">
        <v>0</v>
      </c>
      <c r="R297" s="131">
        <v>0</v>
      </c>
      <c r="S297" s="131">
        <v>0</v>
      </c>
      <c r="T297" s="131">
        <v>0</v>
      </c>
      <c r="U297" s="131">
        <v>0</v>
      </c>
      <c r="V297" s="131">
        <v>0</v>
      </c>
      <c r="W297" s="131">
        <v>0</v>
      </c>
      <c r="X297" s="131">
        <v>0</v>
      </c>
      <c r="Y297" s="131">
        <v>0</v>
      </c>
      <c r="Z297" s="131">
        <v>0</v>
      </c>
      <c r="AA297" s="131">
        <v>0</v>
      </c>
      <c r="AB297" s="131">
        <v>0</v>
      </c>
      <c r="AC297" s="131">
        <v>0</v>
      </c>
      <c r="AD297" s="131">
        <v>0</v>
      </c>
      <c r="AE297" s="131">
        <v>0</v>
      </c>
      <c r="AF297" s="131">
        <v>0</v>
      </c>
      <c r="AG297" s="131">
        <v>0</v>
      </c>
      <c r="AH297" s="43">
        <v>0</v>
      </c>
    </row>
    <row r="298" spans="4:34">
      <c r="D298" s="62">
        <v>2001</v>
      </c>
      <c r="E298" s="62">
        <v>1</v>
      </c>
      <c r="F298" s="62">
        <v>2001</v>
      </c>
      <c r="G298" s="62">
        <v>2001</v>
      </c>
      <c r="H298" s="131">
        <v>0</v>
      </c>
      <c r="I298" s="131">
        <v>0</v>
      </c>
      <c r="J298" s="131">
        <v>0</v>
      </c>
      <c r="K298" s="131">
        <v>0</v>
      </c>
      <c r="L298" s="131">
        <v>0</v>
      </c>
      <c r="M298" s="131">
        <v>0</v>
      </c>
      <c r="N298" s="131">
        <v>0</v>
      </c>
      <c r="O298" s="131">
        <v>0</v>
      </c>
      <c r="P298" s="131">
        <v>0</v>
      </c>
      <c r="Q298" s="131">
        <v>0</v>
      </c>
      <c r="R298" s="131">
        <v>0</v>
      </c>
      <c r="S298" s="131">
        <v>0</v>
      </c>
      <c r="T298" s="131">
        <v>0</v>
      </c>
      <c r="U298" s="131">
        <v>0</v>
      </c>
      <c r="V298" s="131">
        <v>0</v>
      </c>
      <c r="W298" s="131">
        <v>0</v>
      </c>
      <c r="X298" s="131">
        <v>0</v>
      </c>
      <c r="Y298" s="131">
        <v>0</v>
      </c>
      <c r="Z298" s="131">
        <v>0</v>
      </c>
      <c r="AA298" s="131">
        <v>0</v>
      </c>
      <c r="AB298" s="131">
        <v>0</v>
      </c>
      <c r="AC298" s="131">
        <v>0</v>
      </c>
      <c r="AD298" s="131">
        <v>0</v>
      </c>
      <c r="AE298" s="131">
        <v>0</v>
      </c>
      <c r="AF298" s="131">
        <v>0</v>
      </c>
      <c r="AG298" s="131">
        <v>0</v>
      </c>
      <c r="AH298" s="43">
        <v>0</v>
      </c>
    </row>
    <row r="299" spans="4:34">
      <c r="D299" s="62">
        <v>2001</v>
      </c>
      <c r="E299" s="62">
        <v>2</v>
      </c>
      <c r="F299" s="62">
        <v>2001</v>
      </c>
      <c r="G299" s="62">
        <v>2001</v>
      </c>
      <c r="H299" s="131">
        <v>0</v>
      </c>
      <c r="I299" s="131">
        <v>0</v>
      </c>
      <c r="J299" s="131">
        <v>0</v>
      </c>
      <c r="K299" s="131">
        <v>0</v>
      </c>
      <c r="L299" s="131">
        <v>0</v>
      </c>
      <c r="M299" s="131">
        <v>0</v>
      </c>
      <c r="N299" s="131">
        <v>0</v>
      </c>
      <c r="O299" s="131">
        <v>0</v>
      </c>
      <c r="P299" s="131">
        <v>0</v>
      </c>
      <c r="Q299" s="131">
        <v>0</v>
      </c>
      <c r="R299" s="131">
        <v>0</v>
      </c>
      <c r="S299" s="131">
        <v>0</v>
      </c>
      <c r="T299" s="131">
        <v>0</v>
      </c>
      <c r="U299" s="131">
        <v>0</v>
      </c>
      <c r="V299" s="131">
        <v>0</v>
      </c>
      <c r="W299" s="131">
        <v>0</v>
      </c>
      <c r="X299" s="131">
        <v>0</v>
      </c>
      <c r="Y299" s="131">
        <v>0</v>
      </c>
      <c r="Z299" s="131">
        <v>0</v>
      </c>
      <c r="AA299" s="131">
        <v>0</v>
      </c>
      <c r="AB299" s="131">
        <v>0</v>
      </c>
      <c r="AC299" s="131">
        <v>0</v>
      </c>
      <c r="AD299" s="131">
        <v>0</v>
      </c>
      <c r="AE299" s="131">
        <v>0</v>
      </c>
      <c r="AF299" s="131">
        <v>0</v>
      </c>
      <c r="AG299" s="131">
        <v>0</v>
      </c>
      <c r="AH299" s="43">
        <v>0</v>
      </c>
    </row>
    <row r="300" spans="4:34">
      <c r="D300" s="62">
        <v>2001</v>
      </c>
      <c r="E300" s="62">
        <v>3</v>
      </c>
      <c r="F300" s="62">
        <v>2001</v>
      </c>
      <c r="G300" s="62">
        <v>2001</v>
      </c>
      <c r="H300" s="131">
        <v>0</v>
      </c>
      <c r="I300" s="131">
        <v>0</v>
      </c>
      <c r="J300" s="131">
        <v>0</v>
      </c>
      <c r="K300" s="131">
        <v>0</v>
      </c>
      <c r="L300" s="131">
        <v>0</v>
      </c>
      <c r="M300" s="131">
        <v>0</v>
      </c>
      <c r="N300" s="131">
        <v>0</v>
      </c>
      <c r="O300" s="131">
        <v>0</v>
      </c>
      <c r="P300" s="131">
        <v>0</v>
      </c>
      <c r="Q300" s="131">
        <v>0</v>
      </c>
      <c r="R300" s="131">
        <v>0</v>
      </c>
      <c r="S300" s="131">
        <v>0</v>
      </c>
      <c r="T300" s="131">
        <v>0</v>
      </c>
      <c r="U300" s="131">
        <v>0</v>
      </c>
      <c r="V300" s="131">
        <v>0</v>
      </c>
      <c r="W300" s="131">
        <v>0</v>
      </c>
      <c r="X300" s="131">
        <v>0</v>
      </c>
      <c r="Y300" s="131">
        <v>0</v>
      </c>
      <c r="Z300" s="131">
        <v>0</v>
      </c>
      <c r="AA300" s="131">
        <v>0</v>
      </c>
      <c r="AB300" s="131">
        <v>0</v>
      </c>
      <c r="AC300" s="131">
        <v>0</v>
      </c>
      <c r="AD300" s="131">
        <v>0</v>
      </c>
      <c r="AE300" s="131">
        <v>0</v>
      </c>
      <c r="AF300" s="131">
        <v>0</v>
      </c>
      <c r="AG300" s="131">
        <v>0</v>
      </c>
      <c r="AH300" s="43">
        <v>0</v>
      </c>
    </row>
    <row r="301" spans="4:34">
      <c r="D301" s="62">
        <v>2001</v>
      </c>
      <c r="E301" s="62">
        <v>4</v>
      </c>
      <c r="F301" s="62">
        <v>2001</v>
      </c>
      <c r="G301" s="62">
        <v>2001</v>
      </c>
      <c r="H301" s="131">
        <v>0</v>
      </c>
      <c r="I301" s="131">
        <v>0</v>
      </c>
      <c r="J301" s="131">
        <v>0</v>
      </c>
      <c r="K301" s="131">
        <v>0</v>
      </c>
      <c r="L301" s="131">
        <v>0</v>
      </c>
      <c r="M301" s="131">
        <v>0</v>
      </c>
      <c r="N301" s="131">
        <v>0</v>
      </c>
      <c r="O301" s="131">
        <v>0</v>
      </c>
      <c r="P301" s="131">
        <v>0</v>
      </c>
      <c r="Q301" s="131">
        <v>0</v>
      </c>
      <c r="R301" s="131">
        <v>0</v>
      </c>
      <c r="S301" s="131">
        <v>0</v>
      </c>
      <c r="T301" s="131">
        <v>0</v>
      </c>
      <c r="U301" s="131">
        <v>0</v>
      </c>
      <c r="V301" s="131">
        <v>0</v>
      </c>
      <c r="W301" s="131">
        <v>0</v>
      </c>
      <c r="X301" s="131">
        <v>0</v>
      </c>
      <c r="Y301" s="131">
        <v>0</v>
      </c>
      <c r="Z301" s="131">
        <v>0</v>
      </c>
      <c r="AA301" s="131">
        <v>0</v>
      </c>
      <c r="AB301" s="131">
        <v>0</v>
      </c>
      <c r="AC301" s="131">
        <v>0</v>
      </c>
      <c r="AD301" s="131">
        <v>0</v>
      </c>
      <c r="AE301" s="131">
        <v>0</v>
      </c>
      <c r="AF301" s="131">
        <v>0</v>
      </c>
      <c r="AG301" s="131">
        <v>0</v>
      </c>
      <c r="AH301" s="43">
        <v>0</v>
      </c>
    </row>
    <row r="302" spans="4:34">
      <c r="D302" s="62">
        <v>2001</v>
      </c>
      <c r="E302" s="62">
        <v>5</v>
      </c>
      <c r="F302" s="62">
        <v>2001</v>
      </c>
      <c r="G302" s="62">
        <v>2002</v>
      </c>
      <c r="H302" s="131">
        <v>0</v>
      </c>
      <c r="I302" s="131">
        <v>0</v>
      </c>
      <c r="J302" s="131">
        <v>0</v>
      </c>
      <c r="K302" s="131">
        <v>0</v>
      </c>
      <c r="L302" s="131">
        <v>0</v>
      </c>
      <c r="M302" s="131">
        <v>0</v>
      </c>
      <c r="N302" s="131">
        <v>0</v>
      </c>
      <c r="O302" s="131">
        <v>0</v>
      </c>
      <c r="P302" s="131">
        <v>0</v>
      </c>
      <c r="Q302" s="131">
        <v>0</v>
      </c>
      <c r="R302" s="131">
        <v>0</v>
      </c>
      <c r="S302" s="131">
        <v>0</v>
      </c>
      <c r="T302" s="131">
        <v>0</v>
      </c>
      <c r="U302" s="131">
        <v>0</v>
      </c>
      <c r="V302" s="131">
        <v>0</v>
      </c>
      <c r="W302" s="131">
        <v>0</v>
      </c>
      <c r="X302" s="131">
        <v>0</v>
      </c>
      <c r="Y302" s="131">
        <v>0</v>
      </c>
      <c r="Z302" s="131">
        <v>0</v>
      </c>
      <c r="AA302" s="131">
        <v>0</v>
      </c>
      <c r="AB302" s="131">
        <v>0</v>
      </c>
      <c r="AC302" s="131">
        <v>0</v>
      </c>
      <c r="AD302" s="131">
        <v>0</v>
      </c>
      <c r="AE302" s="131">
        <v>0</v>
      </c>
      <c r="AF302" s="131">
        <v>0</v>
      </c>
      <c r="AG302" s="131">
        <v>0</v>
      </c>
      <c r="AH302" s="43">
        <v>0</v>
      </c>
    </row>
    <row r="303" spans="4:34">
      <c r="D303" s="62">
        <v>2001</v>
      </c>
      <c r="E303" s="62">
        <v>6</v>
      </c>
      <c r="F303" s="62">
        <v>2001</v>
      </c>
      <c r="G303" s="62">
        <v>2002</v>
      </c>
      <c r="H303" s="131">
        <v>0</v>
      </c>
      <c r="I303" s="131">
        <v>0</v>
      </c>
      <c r="J303" s="131">
        <v>0</v>
      </c>
      <c r="K303" s="131">
        <v>0</v>
      </c>
      <c r="L303" s="131">
        <v>0</v>
      </c>
      <c r="M303" s="131">
        <v>0</v>
      </c>
      <c r="N303" s="131">
        <v>0</v>
      </c>
      <c r="O303" s="131">
        <v>0</v>
      </c>
      <c r="P303" s="131">
        <v>0</v>
      </c>
      <c r="Q303" s="131">
        <v>0</v>
      </c>
      <c r="R303" s="131">
        <v>0</v>
      </c>
      <c r="S303" s="131">
        <v>0</v>
      </c>
      <c r="T303" s="131">
        <v>0</v>
      </c>
      <c r="U303" s="131">
        <v>0</v>
      </c>
      <c r="V303" s="131">
        <v>0</v>
      </c>
      <c r="W303" s="131">
        <v>0</v>
      </c>
      <c r="X303" s="131">
        <v>0</v>
      </c>
      <c r="Y303" s="131">
        <v>0</v>
      </c>
      <c r="Z303" s="131">
        <v>0</v>
      </c>
      <c r="AA303" s="131">
        <v>0</v>
      </c>
      <c r="AB303" s="131">
        <v>0</v>
      </c>
      <c r="AC303" s="131">
        <v>0</v>
      </c>
      <c r="AD303" s="131">
        <v>0</v>
      </c>
      <c r="AE303" s="131">
        <v>0</v>
      </c>
      <c r="AF303" s="131">
        <v>0</v>
      </c>
      <c r="AG303" s="131">
        <v>0</v>
      </c>
      <c r="AH303" s="43">
        <v>0</v>
      </c>
    </row>
    <row r="304" spans="4:34">
      <c r="D304" s="62">
        <v>2001</v>
      </c>
      <c r="E304" s="62">
        <v>7</v>
      </c>
      <c r="F304" s="62">
        <v>2002</v>
      </c>
      <c r="G304" s="62">
        <v>2002</v>
      </c>
      <c r="H304" s="131">
        <v>0</v>
      </c>
      <c r="I304" s="131">
        <v>0</v>
      </c>
      <c r="J304" s="131">
        <v>0</v>
      </c>
      <c r="K304" s="131">
        <v>0</v>
      </c>
      <c r="L304" s="131">
        <v>0</v>
      </c>
      <c r="M304" s="131">
        <v>0</v>
      </c>
      <c r="N304" s="131">
        <v>0</v>
      </c>
      <c r="O304" s="131">
        <v>0</v>
      </c>
      <c r="P304" s="131">
        <v>0</v>
      </c>
      <c r="Q304" s="131">
        <v>0</v>
      </c>
      <c r="R304" s="131">
        <v>0</v>
      </c>
      <c r="S304" s="131">
        <v>0</v>
      </c>
      <c r="T304" s="131">
        <v>0</v>
      </c>
      <c r="U304" s="131">
        <v>0</v>
      </c>
      <c r="V304" s="131">
        <v>0</v>
      </c>
      <c r="W304" s="131">
        <v>0</v>
      </c>
      <c r="X304" s="131">
        <v>0</v>
      </c>
      <c r="Y304" s="131">
        <v>0</v>
      </c>
      <c r="Z304" s="131">
        <v>0</v>
      </c>
      <c r="AA304" s="131">
        <v>0</v>
      </c>
      <c r="AB304" s="131">
        <v>0</v>
      </c>
      <c r="AC304" s="131">
        <v>0</v>
      </c>
      <c r="AD304" s="131">
        <v>0</v>
      </c>
      <c r="AE304" s="131">
        <v>0</v>
      </c>
      <c r="AF304" s="131">
        <v>0</v>
      </c>
      <c r="AG304" s="131">
        <v>0</v>
      </c>
      <c r="AH304" s="43">
        <v>0</v>
      </c>
    </row>
    <row r="305" spans="4:34">
      <c r="D305" s="62">
        <v>2001</v>
      </c>
      <c r="E305" s="62">
        <v>8</v>
      </c>
      <c r="F305" s="62">
        <v>2002</v>
      </c>
      <c r="G305" s="62">
        <v>2002</v>
      </c>
      <c r="H305" s="131">
        <v>0</v>
      </c>
      <c r="I305" s="131">
        <v>0</v>
      </c>
      <c r="J305" s="131">
        <v>0</v>
      </c>
      <c r="K305" s="131">
        <v>0</v>
      </c>
      <c r="L305" s="131">
        <v>0</v>
      </c>
      <c r="M305" s="131">
        <v>0</v>
      </c>
      <c r="N305" s="131">
        <v>0</v>
      </c>
      <c r="O305" s="131">
        <v>0</v>
      </c>
      <c r="P305" s="131">
        <v>0</v>
      </c>
      <c r="Q305" s="131">
        <v>0</v>
      </c>
      <c r="R305" s="131">
        <v>0</v>
      </c>
      <c r="S305" s="131">
        <v>0</v>
      </c>
      <c r="T305" s="131">
        <v>0</v>
      </c>
      <c r="U305" s="131">
        <v>0</v>
      </c>
      <c r="V305" s="131">
        <v>0</v>
      </c>
      <c r="W305" s="131">
        <v>0</v>
      </c>
      <c r="X305" s="131">
        <v>0</v>
      </c>
      <c r="Y305" s="131">
        <v>0</v>
      </c>
      <c r="Z305" s="131">
        <v>0</v>
      </c>
      <c r="AA305" s="131">
        <v>0</v>
      </c>
      <c r="AB305" s="131">
        <v>0</v>
      </c>
      <c r="AC305" s="131">
        <v>0</v>
      </c>
      <c r="AD305" s="131">
        <v>0</v>
      </c>
      <c r="AE305" s="131">
        <v>0</v>
      </c>
      <c r="AF305" s="131">
        <v>0</v>
      </c>
      <c r="AG305" s="131">
        <v>0</v>
      </c>
      <c r="AH305" s="43">
        <v>0</v>
      </c>
    </row>
    <row r="306" spans="4:34">
      <c r="D306" s="62">
        <v>2001</v>
      </c>
      <c r="E306" s="62">
        <v>9</v>
      </c>
      <c r="F306" s="62">
        <v>2002</v>
      </c>
      <c r="G306" s="62">
        <v>2002</v>
      </c>
      <c r="H306" s="131">
        <v>0</v>
      </c>
      <c r="I306" s="131">
        <v>0</v>
      </c>
      <c r="J306" s="131">
        <v>0</v>
      </c>
      <c r="K306" s="131">
        <v>0</v>
      </c>
      <c r="L306" s="131">
        <v>0</v>
      </c>
      <c r="M306" s="131">
        <v>0</v>
      </c>
      <c r="N306" s="131">
        <v>0</v>
      </c>
      <c r="O306" s="131">
        <v>0</v>
      </c>
      <c r="P306" s="131">
        <v>0</v>
      </c>
      <c r="Q306" s="131">
        <v>0</v>
      </c>
      <c r="R306" s="131">
        <v>0</v>
      </c>
      <c r="S306" s="131">
        <v>0</v>
      </c>
      <c r="T306" s="131">
        <v>0</v>
      </c>
      <c r="U306" s="131">
        <v>0</v>
      </c>
      <c r="V306" s="131">
        <v>0</v>
      </c>
      <c r="W306" s="131">
        <v>0</v>
      </c>
      <c r="X306" s="131">
        <v>0</v>
      </c>
      <c r="Y306" s="131">
        <v>0</v>
      </c>
      <c r="Z306" s="131">
        <v>0</v>
      </c>
      <c r="AA306" s="131">
        <v>0</v>
      </c>
      <c r="AB306" s="131">
        <v>0</v>
      </c>
      <c r="AC306" s="131">
        <v>0</v>
      </c>
      <c r="AD306" s="131">
        <v>0</v>
      </c>
      <c r="AE306" s="131">
        <v>0</v>
      </c>
      <c r="AF306" s="131">
        <v>0</v>
      </c>
      <c r="AG306" s="131">
        <v>0</v>
      </c>
      <c r="AH306" s="43">
        <v>0</v>
      </c>
    </row>
    <row r="307" spans="4:34">
      <c r="D307" s="62">
        <v>2001</v>
      </c>
      <c r="E307" s="62">
        <v>10</v>
      </c>
      <c r="F307" s="62">
        <v>2002</v>
      </c>
      <c r="G307" s="62">
        <v>2002</v>
      </c>
      <c r="H307" s="131">
        <v>0</v>
      </c>
      <c r="I307" s="131">
        <v>0</v>
      </c>
      <c r="J307" s="131">
        <v>0</v>
      </c>
      <c r="K307" s="131">
        <v>0</v>
      </c>
      <c r="L307" s="131">
        <v>0</v>
      </c>
      <c r="M307" s="131">
        <v>0</v>
      </c>
      <c r="N307" s="131">
        <v>0</v>
      </c>
      <c r="O307" s="131">
        <v>0</v>
      </c>
      <c r="P307" s="131">
        <v>0</v>
      </c>
      <c r="Q307" s="131">
        <v>0</v>
      </c>
      <c r="R307" s="131">
        <v>0</v>
      </c>
      <c r="S307" s="131">
        <v>0</v>
      </c>
      <c r="T307" s="131">
        <v>0</v>
      </c>
      <c r="U307" s="131">
        <v>0</v>
      </c>
      <c r="V307" s="131">
        <v>0</v>
      </c>
      <c r="W307" s="131">
        <v>0</v>
      </c>
      <c r="X307" s="131">
        <v>0</v>
      </c>
      <c r="Y307" s="131">
        <v>0</v>
      </c>
      <c r="Z307" s="131">
        <v>0</v>
      </c>
      <c r="AA307" s="131">
        <v>0</v>
      </c>
      <c r="AB307" s="131">
        <v>0</v>
      </c>
      <c r="AC307" s="131">
        <v>0</v>
      </c>
      <c r="AD307" s="131">
        <v>0</v>
      </c>
      <c r="AE307" s="131">
        <v>0</v>
      </c>
      <c r="AF307" s="131">
        <v>0</v>
      </c>
      <c r="AG307" s="131">
        <v>0</v>
      </c>
      <c r="AH307" s="43">
        <v>0</v>
      </c>
    </row>
    <row r="308" spans="4:34">
      <c r="D308" s="62">
        <v>2001</v>
      </c>
      <c r="E308" s="62">
        <v>11</v>
      </c>
      <c r="F308" s="62">
        <v>2002</v>
      </c>
      <c r="G308" s="62">
        <v>2002</v>
      </c>
      <c r="H308" s="131">
        <v>0</v>
      </c>
      <c r="I308" s="131">
        <v>0</v>
      </c>
      <c r="J308" s="131">
        <v>0</v>
      </c>
      <c r="K308" s="131">
        <v>0</v>
      </c>
      <c r="L308" s="131">
        <v>0</v>
      </c>
      <c r="M308" s="131">
        <v>0</v>
      </c>
      <c r="N308" s="131">
        <v>0</v>
      </c>
      <c r="O308" s="131">
        <v>0</v>
      </c>
      <c r="P308" s="131">
        <v>0</v>
      </c>
      <c r="Q308" s="131">
        <v>0</v>
      </c>
      <c r="R308" s="131">
        <v>0</v>
      </c>
      <c r="S308" s="131">
        <v>0</v>
      </c>
      <c r="T308" s="131">
        <v>0</v>
      </c>
      <c r="U308" s="131">
        <v>0</v>
      </c>
      <c r="V308" s="131">
        <v>0</v>
      </c>
      <c r="W308" s="131">
        <v>0</v>
      </c>
      <c r="X308" s="131">
        <v>0</v>
      </c>
      <c r="Y308" s="131">
        <v>0</v>
      </c>
      <c r="Z308" s="131">
        <v>0</v>
      </c>
      <c r="AA308" s="131">
        <v>0</v>
      </c>
      <c r="AB308" s="131">
        <v>0</v>
      </c>
      <c r="AC308" s="131">
        <v>0</v>
      </c>
      <c r="AD308" s="131">
        <v>0</v>
      </c>
      <c r="AE308" s="131">
        <v>0</v>
      </c>
      <c r="AF308" s="131">
        <v>0</v>
      </c>
      <c r="AG308" s="131">
        <v>0</v>
      </c>
      <c r="AH308" s="43">
        <v>0</v>
      </c>
    </row>
    <row r="309" spans="4:34">
      <c r="D309" s="62">
        <v>2001</v>
      </c>
      <c r="E309" s="62">
        <v>12</v>
      </c>
      <c r="F309" s="62">
        <v>2002</v>
      </c>
      <c r="G309" s="62">
        <v>2002</v>
      </c>
      <c r="H309" s="131">
        <v>0</v>
      </c>
      <c r="I309" s="131">
        <v>0</v>
      </c>
      <c r="J309" s="131">
        <v>0</v>
      </c>
      <c r="K309" s="131">
        <v>0</v>
      </c>
      <c r="L309" s="131">
        <v>0</v>
      </c>
      <c r="M309" s="131">
        <v>0</v>
      </c>
      <c r="N309" s="131">
        <v>0</v>
      </c>
      <c r="O309" s="131">
        <v>0</v>
      </c>
      <c r="P309" s="131">
        <v>0</v>
      </c>
      <c r="Q309" s="131">
        <v>0</v>
      </c>
      <c r="R309" s="131">
        <v>0</v>
      </c>
      <c r="S309" s="131">
        <v>0</v>
      </c>
      <c r="T309" s="131">
        <v>0</v>
      </c>
      <c r="U309" s="131">
        <v>0</v>
      </c>
      <c r="V309" s="131">
        <v>0</v>
      </c>
      <c r="W309" s="131">
        <v>0</v>
      </c>
      <c r="X309" s="131">
        <v>0</v>
      </c>
      <c r="Y309" s="131">
        <v>0</v>
      </c>
      <c r="Z309" s="131">
        <v>0</v>
      </c>
      <c r="AA309" s="131">
        <v>0</v>
      </c>
      <c r="AB309" s="131">
        <v>0</v>
      </c>
      <c r="AC309" s="131">
        <v>0</v>
      </c>
      <c r="AD309" s="131">
        <v>0</v>
      </c>
      <c r="AE309" s="131">
        <v>0</v>
      </c>
      <c r="AF309" s="131">
        <v>0</v>
      </c>
      <c r="AG309" s="131">
        <v>0</v>
      </c>
      <c r="AH309" s="43">
        <v>0</v>
      </c>
    </row>
    <row r="310" spans="4:34">
      <c r="D310" s="62">
        <v>2002</v>
      </c>
      <c r="E310" s="62">
        <v>1</v>
      </c>
      <c r="F310" s="62">
        <v>2002</v>
      </c>
      <c r="G310" s="62">
        <v>2002</v>
      </c>
      <c r="H310" s="131">
        <v>0</v>
      </c>
      <c r="I310" s="131">
        <v>0</v>
      </c>
      <c r="J310" s="131">
        <v>0</v>
      </c>
      <c r="K310" s="131">
        <v>0</v>
      </c>
      <c r="L310" s="131">
        <v>0</v>
      </c>
      <c r="M310" s="131">
        <v>0</v>
      </c>
      <c r="N310" s="131">
        <v>0</v>
      </c>
      <c r="O310" s="131">
        <v>0</v>
      </c>
      <c r="P310" s="131">
        <v>0</v>
      </c>
      <c r="Q310" s="131">
        <v>0</v>
      </c>
      <c r="R310" s="131">
        <v>0</v>
      </c>
      <c r="S310" s="131">
        <v>0</v>
      </c>
      <c r="T310" s="131">
        <v>0</v>
      </c>
      <c r="U310" s="131">
        <v>0</v>
      </c>
      <c r="V310" s="131">
        <v>0</v>
      </c>
      <c r="W310" s="131">
        <v>0</v>
      </c>
      <c r="X310" s="131">
        <v>0</v>
      </c>
      <c r="Y310" s="131">
        <v>0</v>
      </c>
      <c r="Z310" s="131">
        <v>0</v>
      </c>
      <c r="AA310" s="131">
        <v>0</v>
      </c>
      <c r="AB310" s="131">
        <v>0</v>
      </c>
      <c r="AC310" s="131">
        <v>0</v>
      </c>
      <c r="AD310" s="131">
        <v>0</v>
      </c>
      <c r="AE310" s="131">
        <v>0</v>
      </c>
      <c r="AF310" s="131">
        <v>0</v>
      </c>
      <c r="AG310" s="131">
        <v>0</v>
      </c>
      <c r="AH310" s="43">
        <v>0</v>
      </c>
    </row>
    <row r="311" spans="4:34">
      <c r="D311" s="62">
        <v>2002</v>
      </c>
      <c r="E311" s="62">
        <v>2</v>
      </c>
      <c r="F311" s="62">
        <v>2002</v>
      </c>
      <c r="G311" s="62">
        <v>2002</v>
      </c>
      <c r="H311" s="131">
        <v>0</v>
      </c>
      <c r="I311" s="131">
        <v>0</v>
      </c>
      <c r="J311" s="131">
        <v>0</v>
      </c>
      <c r="K311" s="131">
        <v>0</v>
      </c>
      <c r="L311" s="131">
        <v>0</v>
      </c>
      <c r="M311" s="131">
        <v>0</v>
      </c>
      <c r="N311" s="131">
        <v>0</v>
      </c>
      <c r="O311" s="131">
        <v>0</v>
      </c>
      <c r="P311" s="131">
        <v>0</v>
      </c>
      <c r="Q311" s="131">
        <v>0</v>
      </c>
      <c r="R311" s="131">
        <v>0</v>
      </c>
      <c r="S311" s="131">
        <v>0</v>
      </c>
      <c r="T311" s="131">
        <v>0</v>
      </c>
      <c r="U311" s="131">
        <v>0</v>
      </c>
      <c r="V311" s="131">
        <v>0</v>
      </c>
      <c r="W311" s="131">
        <v>0</v>
      </c>
      <c r="X311" s="131">
        <v>0</v>
      </c>
      <c r="Y311" s="131">
        <v>0</v>
      </c>
      <c r="Z311" s="131">
        <v>0</v>
      </c>
      <c r="AA311" s="131">
        <v>0</v>
      </c>
      <c r="AB311" s="131">
        <v>0</v>
      </c>
      <c r="AC311" s="131">
        <v>0</v>
      </c>
      <c r="AD311" s="131">
        <v>0</v>
      </c>
      <c r="AE311" s="131">
        <v>0</v>
      </c>
      <c r="AF311" s="131">
        <v>0</v>
      </c>
      <c r="AG311" s="131">
        <v>0</v>
      </c>
      <c r="AH311" s="43">
        <v>0</v>
      </c>
    </row>
    <row r="312" spans="4:34">
      <c r="D312" s="62">
        <v>2002</v>
      </c>
      <c r="E312" s="62">
        <v>3</v>
      </c>
      <c r="F312" s="62">
        <v>2002</v>
      </c>
      <c r="G312" s="62">
        <v>2002</v>
      </c>
      <c r="H312" s="131">
        <v>0</v>
      </c>
      <c r="I312" s="131">
        <v>0</v>
      </c>
      <c r="J312" s="131">
        <v>0</v>
      </c>
      <c r="K312" s="131">
        <v>0</v>
      </c>
      <c r="L312" s="131">
        <v>0</v>
      </c>
      <c r="M312" s="131">
        <v>0</v>
      </c>
      <c r="N312" s="131">
        <v>0</v>
      </c>
      <c r="O312" s="131">
        <v>0</v>
      </c>
      <c r="P312" s="131">
        <v>0</v>
      </c>
      <c r="Q312" s="131">
        <v>0</v>
      </c>
      <c r="R312" s="131">
        <v>0</v>
      </c>
      <c r="S312" s="131">
        <v>0</v>
      </c>
      <c r="T312" s="131">
        <v>0</v>
      </c>
      <c r="U312" s="131">
        <v>0</v>
      </c>
      <c r="V312" s="131">
        <v>0</v>
      </c>
      <c r="W312" s="131">
        <v>0</v>
      </c>
      <c r="X312" s="131">
        <v>0</v>
      </c>
      <c r="Y312" s="131">
        <v>0</v>
      </c>
      <c r="Z312" s="131">
        <v>0</v>
      </c>
      <c r="AA312" s="131">
        <v>0</v>
      </c>
      <c r="AB312" s="131">
        <v>0</v>
      </c>
      <c r="AC312" s="131">
        <v>0</v>
      </c>
      <c r="AD312" s="131">
        <v>0</v>
      </c>
      <c r="AE312" s="131">
        <v>0</v>
      </c>
      <c r="AF312" s="131">
        <v>0</v>
      </c>
      <c r="AG312" s="131">
        <v>0</v>
      </c>
      <c r="AH312" s="43">
        <v>0</v>
      </c>
    </row>
    <row r="313" spans="4:34">
      <c r="D313" s="62">
        <v>2002</v>
      </c>
      <c r="E313" s="62">
        <v>4</v>
      </c>
      <c r="F313" s="62">
        <v>2002</v>
      </c>
      <c r="G313" s="62">
        <v>2002</v>
      </c>
      <c r="H313" s="131">
        <v>0</v>
      </c>
      <c r="I313" s="131">
        <v>0</v>
      </c>
      <c r="J313" s="131">
        <v>0</v>
      </c>
      <c r="K313" s="131">
        <v>0</v>
      </c>
      <c r="L313" s="131">
        <v>0</v>
      </c>
      <c r="M313" s="131">
        <v>0</v>
      </c>
      <c r="N313" s="131">
        <v>0</v>
      </c>
      <c r="O313" s="131">
        <v>0</v>
      </c>
      <c r="P313" s="131">
        <v>0</v>
      </c>
      <c r="Q313" s="131">
        <v>0</v>
      </c>
      <c r="R313" s="131">
        <v>0</v>
      </c>
      <c r="S313" s="131">
        <v>0</v>
      </c>
      <c r="T313" s="131">
        <v>0</v>
      </c>
      <c r="U313" s="131">
        <v>0</v>
      </c>
      <c r="V313" s="131">
        <v>0</v>
      </c>
      <c r="W313" s="131">
        <v>0</v>
      </c>
      <c r="X313" s="131">
        <v>0</v>
      </c>
      <c r="Y313" s="131">
        <v>0</v>
      </c>
      <c r="Z313" s="131">
        <v>0</v>
      </c>
      <c r="AA313" s="131">
        <v>0</v>
      </c>
      <c r="AB313" s="131">
        <v>0</v>
      </c>
      <c r="AC313" s="131">
        <v>0</v>
      </c>
      <c r="AD313" s="131">
        <v>0</v>
      </c>
      <c r="AE313" s="131">
        <v>0</v>
      </c>
      <c r="AF313" s="131">
        <v>0</v>
      </c>
      <c r="AG313" s="131">
        <v>0</v>
      </c>
      <c r="AH313" s="43">
        <v>0</v>
      </c>
    </row>
    <row r="314" spans="4:34">
      <c r="D314" s="62">
        <v>2002</v>
      </c>
      <c r="E314" s="62">
        <v>5</v>
      </c>
      <c r="F314" s="62">
        <v>2002</v>
      </c>
      <c r="G314" s="62">
        <v>2003</v>
      </c>
      <c r="H314" s="131">
        <v>0</v>
      </c>
      <c r="I314" s="131">
        <v>0</v>
      </c>
      <c r="J314" s="131">
        <v>0</v>
      </c>
      <c r="K314" s="131">
        <v>0</v>
      </c>
      <c r="L314" s="131">
        <v>0</v>
      </c>
      <c r="M314" s="131">
        <v>0</v>
      </c>
      <c r="N314" s="131">
        <v>0</v>
      </c>
      <c r="O314" s="131">
        <v>0</v>
      </c>
      <c r="P314" s="131">
        <v>0</v>
      </c>
      <c r="Q314" s="131">
        <v>0</v>
      </c>
      <c r="R314" s="131">
        <v>0</v>
      </c>
      <c r="S314" s="131">
        <v>0</v>
      </c>
      <c r="T314" s="131">
        <v>0</v>
      </c>
      <c r="U314" s="131">
        <v>0</v>
      </c>
      <c r="V314" s="131">
        <v>0</v>
      </c>
      <c r="W314" s="131">
        <v>0</v>
      </c>
      <c r="X314" s="131">
        <v>0</v>
      </c>
      <c r="Y314" s="131">
        <v>0</v>
      </c>
      <c r="Z314" s="131">
        <v>0</v>
      </c>
      <c r="AA314" s="131">
        <v>0</v>
      </c>
      <c r="AB314" s="131">
        <v>0</v>
      </c>
      <c r="AC314" s="131">
        <v>0</v>
      </c>
      <c r="AD314" s="131">
        <v>0</v>
      </c>
      <c r="AE314" s="131">
        <v>0</v>
      </c>
      <c r="AF314" s="131">
        <v>0</v>
      </c>
      <c r="AG314" s="131">
        <v>0</v>
      </c>
      <c r="AH314" s="43">
        <v>0</v>
      </c>
    </row>
    <row r="315" spans="4:34">
      <c r="D315" s="62">
        <v>2002</v>
      </c>
      <c r="E315" s="62">
        <v>6</v>
      </c>
      <c r="F315" s="62">
        <v>2002</v>
      </c>
      <c r="G315" s="62">
        <v>2003</v>
      </c>
      <c r="H315" s="131">
        <v>0</v>
      </c>
      <c r="I315" s="131">
        <v>0</v>
      </c>
      <c r="J315" s="131">
        <v>0</v>
      </c>
      <c r="K315" s="131">
        <v>0</v>
      </c>
      <c r="L315" s="131">
        <v>0</v>
      </c>
      <c r="M315" s="131">
        <v>0</v>
      </c>
      <c r="N315" s="131">
        <v>0</v>
      </c>
      <c r="O315" s="131">
        <v>0</v>
      </c>
      <c r="P315" s="131">
        <v>0</v>
      </c>
      <c r="Q315" s="131">
        <v>0</v>
      </c>
      <c r="R315" s="131">
        <v>0</v>
      </c>
      <c r="S315" s="131">
        <v>0</v>
      </c>
      <c r="T315" s="131">
        <v>0</v>
      </c>
      <c r="U315" s="131">
        <v>0</v>
      </c>
      <c r="V315" s="131">
        <v>0</v>
      </c>
      <c r="W315" s="131">
        <v>0</v>
      </c>
      <c r="X315" s="131">
        <v>0</v>
      </c>
      <c r="Y315" s="131">
        <v>0</v>
      </c>
      <c r="Z315" s="131">
        <v>0</v>
      </c>
      <c r="AA315" s="131">
        <v>0</v>
      </c>
      <c r="AB315" s="131">
        <v>0</v>
      </c>
      <c r="AC315" s="131">
        <v>0</v>
      </c>
      <c r="AD315" s="131">
        <v>0</v>
      </c>
      <c r="AE315" s="131">
        <v>0</v>
      </c>
      <c r="AF315" s="131">
        <v>0</v>
      </c>
      <c r="AG315" s="131">
        <v>0</v>
      </c>
      <c r="AH315" s="43">
        <v>0</v>
      </c>
    </row>
    <row r="316" spans="4:34">
      <c r="D316" s="62">
        <v>2002</v>
      </c>
      <c r="E316" s="62">
        <v>7</v>
      </c>
      <c r="F316" s="62">
        <v>2003</v>
      </c>
      <c r="G316" s="62">
        <v>2003</v>
      </c>
      <c r="H316" s="131">
        <v>0</v>
      </c>
      <c r="I316" s="131">
        <v>0</v>
      </c>
      <c r="J316" s="131">
        <v>0</v>
      </c>
      <c r="K316" s="131">
        <v>0</v>
      </c>
      <c r="L316" s="131">
        <v>0</v>
      </c>
      <c r="M316" s="131">
        <v>0</v>
      </c>
      <c r="N316" s="131">
        <v>0</v>
      </c>
      <c r="O316" s="131">
        <v>0</v>
      </c>
      <c r="P316" s="131">
        <v>0</v>
      </c>
      <c r="Q316" s="131">
        <v>0</v>
      </c>
      <c r="R316" s="131">
        <v>0</v>
      </c>
      <c r="S316" s="131">
        <v>0</v>
      </c>
      <c r="T316" s="131">
        <v>0</v>
      </c>
      <c r="U316" s="131">
        <v>0</v>
      </c>
      <c r="V316" s="131">
        <v>0</v>
      </c>
      <c r="W316" s="131">
        <v>0</v>
      </c>
      <c r="X316" s="131">
        <v>0</v>
      </c>
      <c r="Y316" s="131">
        <v>0</v>
      </c>
      <c r="Z316" s="131">
        <v>0</v>
      </c>
      <c r="AA316" s="131">
        <v>0</v>
      </c>
      <c r="AB316" s="131">
        <v>0</v>
      </c>
      <c r="AC316" s="131">
        <v>0</v>
      </c>
      <c r="AD316" s="131">
        <v>0</v>
      </c>
      <c r="AE316" s="131">
        <v>0</v>
      </c>
      <c r="AF316" s="131">
        <v>0</v>
      </c>
      <c r="AG316" s="131">
        <v>0</v>
      </c>
      <c r="AH316" s="43">
        <v>0</v>
      </c>
    </row>
    <row r="317" spans="4:34">
      <c r="D317" s="62">
        <v>2002</v>
      </c>
      <c r="E317" s="62">
        <v>8</v>
      </c>
      <c r="F317" s="62">
        <v>2003</v>
      </c>
      <c r="G317" s="62">
        <v>2003</v>
      </c>
      <c r="H317" s="131">
        <v>0</v>
      </c>
      <c r="I317" s="131">
        <v>0</v>
      </c>
      <c r="J317" s="131">
        <v>0</v>
      </c>
      <c r="K317" s="131">
        <v>0</v>
      </c>
      <c r="L317" s="131">
        <v>0</v>
      </c>
      <c r="M317" s="131">
        <v>0</v>
      </c>
      <c r="N317" s="131">
        <v>0</v>
      </c>
      <c r="O317" s="131">
        <v>0</v>
      </c>
      <c r="P317" s="131">
        <v>0</v>
      </c>
      <c r="Q317" s="131">
        <v>0</v>
      </c>
      <c r="R317" s="131">
        <v>0</v>
      </c>
      <c r="S317" s="131">
        <v>0</v>
      </c>
      <c r="T317" s="131">
        <v>0</v>
      </c>
      <c r="U317" s="131">
        <v>0</v>
      </c>
      <c r="V317" s="131">
        <v>0</v>
      </c>
      <c r="W317" s="131">
        <v>0</v>
      </c>
      <c r="X317" s="131">
        <v>0</v>
      </c>
      <c r="Y317" s="131">
        <v>0</v>
      </c>
      <c r="Z317" s="131">
        <v>0</v>
      </c>
      <c r="AA317" s="131">
        <v>0</v>
      </c>
      <c r="AB317" s="131">
        <v>0</v>
      </c>
      <c r="AC317" s="131">
        <v>0</v>
      </c>
      <c r="AD317" s="131">
        <v>0</v>
      </c>
      <c r="AE317" s="131">
        <v>0</v>
      </c>
      <c r="AF317" s="131">
        <v>0</v>
      </c>
      <c r="AG317" s="131">
        <v>0</v>
      </c>
      <c r="AH317" s="43">
        <v>0</v>
      </c>
    </row>
    <row r="318" spans="4:34">
      <c r="D318" s="62">
        <v>2002</v>
      </c>
      <c r="E318" s="62">
        <v>9</v>
      </c>
      <c r="F318" s="62">
        <v>2003</v>
      </c>
      <c r="G318" s="62">
        <v>2003</v>
      </c>
      <c r="H318" s="131">
        <v>0</v>
      </c>
      <c r="I318" s="131">
        <v>0</v>
      </c>
      <c r="J318" s="131">
        <v>0</v>
      </c>
      <c r="K318" s="131">
        <v>0</v>
      </c>
      <c r="L318" s="131">
        <v>0</v>
      </c>
      <c r="M318" s="131">
        <v>0</v>
      </c>
      <c r="N318" s="131">
        <v>0</v>
      </c>
      <c r="O318" s="131">
        <v>0</v>
      </c>
      <c r="P318" s="131">
        <v>0</v>
      </c>
      <c r="Q318" s="131">
        <v>0</v>
      </c>
      <c r="R318" s="131">
        <v>0</v>
      </c>
      <c r="S318" s="131">
        <v>0</v>
      </c>
      <c r="T318" s="131">
        <v>0</v>
      </c>
      <c r="U318" s="131">
        <v>0</v>
      </c>
      <c r="V318" s="131">
        <v>0</v>
      </c>
      <c r="W318" s="131">
        <v>0</v>
      </c>
      <c r="X318" s="131">
        <v>0</v>
      </c>
      <c r="Y318" s="131">
        <v>0</v>
      </c>
      <c r="Z318" s="131">
        <v>0</v>
      </c>
      <c r="AA318" s="131">
        <v>0</v>
      </c>
      <c r="AB318" s="131">
        <v>0</v>
      </c>
      <c r="AC318" s="131">
        <v>0</v>
      </c>
      <c r="AD318" s="131">
        <v>0</v>
      </c>
      <c r="AE318" s="131">
        <v>0</v>
      </c>
      <c r="AF318" s="131">
        <v>0</v>
      </c>
      <c r="AG318" s="131">
        <v>0</v>
      </c>
      <c r="AH318" s="43">
        <v>0</v>
      </c>
    </row>
    <row r="319" spans="4:34">
      <c r="D319" s="62">
        <v>2002</v>
      </c>
      <c r="E319" s="62">
        <v>10</v>
      </c>
      <c r="F319" s="62">
        <v>2003</v>
      </c>
      <c r="G319" s="62">
        <v>2003</v>
      </c>
      <c r="H319" s="131">
        <v>0</v>
      </c>
      <c r="I319" s="131">
        <v>0</v>
      </c>
      <c r="J319" s="131">
        <v>0</v>
      </c>
      <c r="K319" s="131">
        <v>0</v>
      </c>
      <c r="L319" s="131">
        <v>0</v>
      </c>
      <c r="M319" s="131">
        <v>0</v>
      </c>
      <c r="N319" s="131">
        <v>0</v>
      </c>
      <c r="O319" s="131">
        <v>0</v>
      </c>
      <c r="P319" s="131">
        <v>0</v>
      </c>
      <c r="Q319" s="131">
        <v>0</v>
      </c>
      <c r="R319" s="131">
        <v>0</v>
      </c>
      <c r="S319" s="131">
        <v>0</v>
      </c>
      <c r="T319" s="131">
        <v>0</v>
      </c>
      <c r="U319" s="131">
        <v>0</v>
      </c>
      <c r="V319" s="131">
        <v>0</v>
      </c>
      <c r="W319" s="131">
        <v>0</v>
      </c>
      <c r="X319" s="131">
        <v>0</v>
      </c>
      <c r="Y319" s="131">
        <v>0</v>
      </c>
      <c r="Z319" s="131">
        <v>0</v>
      </c>
      <c r="AA319" s="131">
        <v>0</v>
      </c>
      <c r="AB319" s="131">
        <v>0</v>
      </c>
      <c r="AC319" s="131">
        <v>0</v>
      </c>
      <c r="AD319" s="131">
        <v>0</v>
      </c>
      <c r="AE319" s="131">
        <v>0</v>
      </c>
      <c r="AF319" s="131">
        <v>0</v>
      </c>
      <c r="AG319" s="131">
        <v>0</v>
      </c>
      <c r="AH319" s="43">
        <v>0</v>
      </c>
    </row>
    <row r="320" spans="4:34">
      <c r="D320" s="62">
        <v>2002</v>
      </c>
      <c r="E320" s="62">
        <v>11</v>
      </c>
      <c r="F320" s="62">
        <v>2003</v>
      </c>
      <c r="G320" s="62">
        <v>2003</v>
      </c>
      <c r="H320" s="131">
        <v>0</v>
      </c>
      <c r="I320" s="131">
        <v>0</v>
      </c>
      <c r="J320" s="131">
        <v>0</v>
      </c>
      <c r="K320" s="131">
        <v>0</v>
      </c>
      <c r="L320" s="131">
        <v>0</v>
      </c>
      <c r="M320" s="131">
        <v>0</v>
      </c>
      <c r="N320" s="131">
        <v>0</v>
      </c>
      <c r="O320" s="131">
        <v>0</v>
      </c>
      <c r="P320" s="131">
        <v>0</v>
      </c>
      <c r="Q320" s="131">
        <v>0</v>
      </c>
      <c r="R320" s="131">
        <v>0</v>
      </c>
      <c r="S320" s="131">
        <v>0</v>
      </c>
      <c r="T320" s="131">
        <v>0</v>
      </c>
      <c r="U320" s="131">
        <v>0</v>
      </c>
      <c r="V320" s="131">
        <v>0</v>
      </c>
      <c r="W320" s="131">
        <v>0</v>
      </c>
      <c r="X320" s="131">
        <v>0</v>
      </c>
      <c r="Y320" s="131">
        <v>0</v>
      </c>
      <c r="Z320" s="131">
        <v>0</v>
      </c>
      <c r="AA320" s="131">
        <v>0</v>
      </c>
      <c r="AB320" s="131">
        <v>0</v>
      </c>
      <c r="AC320" s="131">
        <v>0</v>
      </c>
      <c r="AD320" s="131">
        <v>0</v>
      </c>
      <c r="AE320" s="131">
        <v>0</v>
      </c>
      <c r="AF320" s="131">
        <v>0</v>
      </c>
      <c r="AG320" s="131">
        <v>0</v>
      </c>
      <c r="AH320" s="43">
        <v>0</v>
      </c>
    </row>
    <row r="321" spans="4:34">
      <c r="D321" s="62">
        <v>2002</v>
      </c>
      <c r="E321" s="62">
        <v>12</v>
      </c>
      <c r="F321" s="62">
        <v>2003</v>
      </c>
      <c r="G321" s="62">
        <v>2003</v>
      </c>
      <c r="H321" s="131">
        <v>0</v>
      </c>
      <c r="I321" s="131">
        <v>0</v>
      </c>
      <c r="J321" s="131">
        <v>0</v>
      </c>
      <c r="K321" s="131">
        <v>0</v>
      </c>
      <c r="L321" s="131">
        <v>0</v>
      </c>
      <c r="M321" s="131">
        <v>0</v>
      </c>
      <c r="N321" s="131">
        <v>0</v>
      </c>
      <c r="O321" s="131">
        <v>0</v>
      </c>
      <c r="P321" s="131">
        <v>0</v>
      </c>
      <c r="Q321" s="131">
        <v>0</v>
      </c>
      <c r="R321" s="131">
        <v>0</v>
      </c>
      <c r="S321" s="131">
        <v>0</v>
      </c>
      <c r="T321" s="131">
        <v>0</v>
      </c>
      <c r="U321" s="131">
        <v>0</v>
      </c>
      <c r="V321" s="131">
        <v>0</v>
      </c>
      <c r="W321" s="131">
        <v>0</v>
      </c>
      <c r="X321" s="131">
        <v>0</v>
      </c>
      <c r="Y321" s="131">
        <v>0</v>
      </c>
      <c r="Z321" s="131">
        <v>0</v>
      </c>
      <c r="AA321" s="131">
        <v>0</v>
      </c>
      <c r="AB321" s="131">
        <v>0</v>
      </c>
      <c r="AC321" s="131">
        <v>0</v>
      </c>
      <c r="AD321" s="131">
        <v>0</v>
      </c>
      <c r="AE321" s="131">
        <v>0</v>
      </c>
      <c r="AF321" s="131">
        <v>0</v>
      </c>
      <c r="AG321" s="131">
        <v>0</v>
      </c>
      <c r="AH321" s="43">
        <v>0</v>
      </c>
    </row>
    <row r="322" spans="4:34">
      <c r="D322" s="62">
        <v>2003</v>
      </c>
      <c r="E322" s="62">
        <v>1</v>
      </c>
      <c r="F322" s="62">
        <v>2003</v>
      </c>
      <c r="G322" s="62">
        <v>2003</v>
      </c>
      <c r="H322" s="131">
        <v>0</v>
      </c>
      <c r="I322" s="131">
        <v>0</v>
      </c>
      <c r="J322" s="131">
        <v>0</v>
      </c>
      <c r="K322" s="131">
        <v>0</v>
      </c>
      <c r="L322" s="131">
        <v>0</v>
      </c>
      <c r="M322" s="131">
        <v>0</v>
      </c>
      <c r="N322" s="131">
        <v>0</v>
      </c>
      <c r="O322" s="131">
        <v>0</v>
      </c>
      <c r="P322" s="131">
        <v>0</v>
      </c>
      <c r="Q322" s="131">
        <v>0</v>
      </c>
      <c r="R322" s="131">
        <v>0</v>
      </c>
      <c r="S322" s="131">
        <v>0</v>
      </c>
      <c r="T322" s="131">
        <v>0</v>
      </c>
      <c r="U322" s="131">
        <v>0</v>
      </c>
      <c r="V322" s="131">
        <v>0</v>
      </c>
      <c r="W322" s="131">
        <v>0</v>
      </c>
      <c r="X322" s="131">
        <v>0</v>
      </c>
      <c r="Y322" s="131">
        <v>0</v>
      </c>
      <c r="Z322" s="131">
        <v>0</v>
      </c>
      <c r="AA322" s="131">
        <v>0</v>
      </c>
      <c r="AB322" s="131">
        <v>0</v>
      </c>
      <c r="AC322" s="131">
        <v>0</v>
      </c>
      <c r="AD322" s="131">
        <v>0</v>
      </c>
      <c r="AE322" s="131">
        <v>0</v>
      </c>
      <c r="AF322" s="131">
        <v>0</v>
      </c>
      <c r="AG322" s="131">
        <v>0</v>
      </c>
      <c r="AH322" s="43">
        <v>0</v>
      </c>
    </row>
    <row r="323" spans="4:34">
      <c r="D323" s="62">
        <v>2003</v>
      </c>
      <c r="E323" s="62">
        <v>2</v>
      </c>
      <c r="F323" s="62">
        <v>2003</v>
      </c>
      <c r="G323" s="62">
        <v>2003</v>
      </c>
      <c r="H323" s="131">
        <v>0</v>
      </c>
      <c r="I323" s="131">
        <v>0</v>
      </c>
      <c r="J323" s="131">
        <v>0</v>
      </c>
      <c r="K323" s="131">
        <v>0</v>
      </c>
      <c r="L323" s="131">
        <v>0</v>
      </c>
      <c r="M323" s="131">
        <v>0</v>
      </c>
      <c r="N323" s="131">
        <v>0</v>
      </c>
      <c r="O323" s="131">
        <v>0</v>
      </c>
      <c r="P323" s="131">
        <v>0</v>
      </c>
      <c r="Q323" s="131">
        <v>0</v>
      </c>
      <c r="R323" s="131">
        <v>0</v>
      </c>
      <c r="S323" s="131">
        <v>0</v>
      </c>
      <c r="T323" s="131">
        <v>0</v>
      </c>
      <c r="U323" s="131">
        <v>0</v>
      </c>
      <c r="V323" s="131">
        <v>0</v>
      </c>
      <c r="W323" s="131">
        <v>0</v>
      </c>
      <c r="X323" s="131">
        <v>0</v>
      </c>
      <c r="Y323" s="131">
        <v>0</v>
      </c>
      <c r="Z323" s="131">
        <v>0</v>
      </c>
      <c r="AA323" s="131">
        <v>0</v>
      </c>
      <c r="AB323" s="131">
        <v>0</v>
      </c>
      <c r="AC323" s="131">
        <v>0</v>
      </c>
      <c r="AD323" s="131">
        <v>0</v>
      </c>
      <c r="AE323" s="131">
        <v>0</v>
      </c>
      <c r="AF323" s="131">
        <v>0</v>
      </c>
      <c r="AG323" s="131">
        <v>0</v>
      </c>
      <c r="AH323" s="43">
        <v>0</v>
      </c>
    </row>
    <row r="324" spans="4:34">
      <c r="D324" s="62">
        <v>2003</v>
      </c>
      <c r="E324" s="62">
        <v>3</v>
      </c>
      <c r="F324" s="62">
        <v>2003</v>
      </c>
      <c r="G324" s="62">
        <v>2003</v>
      </c>
      <c r="H324" s="131">
        <v>0</v>
      </c>
      <c r="I324" s="131">
        <v>0</v>
      </c>
      <c r="J324" s="131">
        <v>0</v>
      </c>
      <c r="K324" s="131">
        <v>0</v>
      </c>
      <c r="L324" s="131">
        <v>0</v>
      </c>
      <c r="M324" s="131">
        <v>0</v>
      </c>
      <c r="N324" s="131">
        <v>0</v>
      </c>
      <c r="O324" s="131">
        <v>0</v>
      </c>
      <c r="P324" s="131">
        <v>0</v>
      </c>
      <c r="Q324" s="131">
        <v>0</v>
      </c>
      <c r="R324" s="131">
        <v>0</v>
      </c>
      <c r="S324" s="131">
        <v>0</v>
      </c>
      <c r="T324" s="131">
        <v>0</v>
      </c>
      <c r="U324" s="131">
        <v>0</v>
      </c>
      <c r="V324" s="131">
        <v>0</v>
      </c>
      <c r="W324" s="131">
        <v>0</v>
      </c>
      <c r="X324" s="131">
        <v>0</v>
      </c>
      <c r="Y324" s="131">
        <v>0</v>
      </c>
      <c r="Z324" s="131">
        <v>0</v>
      </c>
      <c r="AA324" s="131">
        <v>0</v>
      </c>
      <c r="AB324" s="131">
        <v>0</v>
      </c>
      <c r="AC324" s="131">
        <v>0</v>
      </c>
      <c r="AD324" s="131">
        <v>0</v>
      </c>
      <c r="AE324" s="131">
        <v>0</v>
      </c>
      <c r="AF324" s="131">
        <v>0</v>
      </c>
      <c r="AG324" s="131">
        <v>0</v>
      </c>
      <c r="AH324" s="43">
        <v>0</v>
      </c>
    </row>
    <row r="325" spans="4:34">
      <c r="D325" s="62">
        <v>2003</v>
      </c>
      <c r="E325" s="62">
        <v>4</v>
      </c>
      <c r="F325" s="62">
        <v>2003</v>
      </c>
      <c r="G325" s="62">
        <v>2003</v>
      </c>
      <c r="H325" s="131">
        <v>0</v>
      </c>
      <c r="I325" s="131">
        <v>0</v>
      </c>
      <c r="J325" s="131">
        <v>0</v>
      </c>
      <c r="K325" s="131">
        <v>0</v>
      </c>
      <c r="L325" s="131">
        <v>0</v>
      </c>
      <c r="M325" s="131">
        <v>0</v>
      </c>
      <c r="N325" s="131">
        <v>0</v>
      </c>
      <c r="O325" s="131">
        <v>0</v>
      </c>
      <c r="P325" s="131">
        <v>0</v>
      </c>
      <c r="Q325" s="131">
        <v>0</v>
      </c>
      <c r="R325" s="131">
        <v>0</v>
      </c>
      <c r="S325" s="131">
        <v>0</v>
      </c>
      <c r="T325" s="131">
        <v>0</v>
      </c>
      <c r="U325" s="131">
        <v>0</v>
      </c>
      <c r="V325" s="131">
        <v>0</v>
      </c>
      <c r="W325" s="131">
        <v>0</v>
      </c>
      <c r="X325" s="131">
        <v>0</v>
      </c>
      <c r="Y325" s="131">
        <v>0</v>
      </c>
      <c r="Z325" s="131">
        <v>0</v>
      </c>
      <c r="AA325" s="131">
        <v>0</v>
      </c>
      <c r="AB325" s="131">
        <v>0</v>
      </c>
      <c r="AC325" s="131">
        <v>0</v>
      </c>
      <c r="AD325" s="131">
        <v>0</v>
      </c>
      <c r="AE325" s="131">
        <v>0</v>
      </c>
      <c r="AF325" s="131">
        <v>0</v>
      </c>
      <c r="AG325" s="131">
        <v>0</v>
      </c>
      <c r="AH325" s="43">
        <v>0</v>
      </c>
    </row>
    <row r="326" spans="4:34">
      <c r="D326" s="62">
        <v>2003</v>
      </c>
      <c r="E326" s="62">
        <v>5</v>
      </c>
      <c r="F326" s="62">
        <v>2003</v>
      </c>
      <c r="G326" s="62">
        <v>2004</v>
      </c>
      <c r="H326" s="131">
        <v>0</v>
      </c>
      <c r="I326" s="131">
        <v>0</v>
      </c>
      <c r="J326" s="131">
        <v>0</v>
      </c>
      <c r="K326" s="131">
        <v>0</v>
      </c>
      <c r="L326" s="131">
        <v>0</v>
      </c>
      <c r="M326" s="131">
        <v>0</v>
      </c>
      <c r="N326" s="131">
        <v>0</v>
      </c>
      <c r="O326" s="131">
        <v>0</v>
      </c>
      <c r="P326" s="131">
        <v>0</v>
      </c>
      <c r="Q326" s="131">
        <v>0</v>
      </c>
      <c r="R326" s="131">
        <v>0</v>
      </c>
      <c r="S326" s="131">
        <v>0</v>
      </c>
      <c r="T326" s="131">
        <v>0</v>
      </c>
      <c r="U326" s="131">
        <v>0</v>
      </c>
      <c r="V326" s="131">
        <v>0</v>
      </c>
      <c r="W326" s="131">
        <v>0</v>
      </c>
      <c r="X326" s="131">
        <v>0</v>
      </c>
      <c r="Y326" s="131">
        <v>0</v>
      </c>
      <c r="Z326" s="131">
        <v>0</v>
      </c>
      <c r="AA326" s="131">
        <v>0</v>
      </c>
      <c r="AB326" s="131">
        <v>0</v>
      </c>
      <c r="AC326" s="131">
        <v>0</v>
      </c>
      <c r="AD326" s="131">
        <v>0</v>
      </c>
      <c r="AE326" s="131">
        <v>0</v>
      </c>
      <c r="AF326" s="131">
        <v>0</v>
      </c>
      <c r="AG326" s="131">
        <v>0</v>
      </c>
      <c r="AH326" s="43">
        <v>0</v>
      </c>
    </row>
    <row r="327" spans="4:34">
      <c r="D327" s="62">
        <v>2003</v>
      </c>
      <c r="E327" s="62">
        <v>6</v>
      </c>
      <c r="F327" s="62">
        <v>2003</v>
      </c>
      <c r="G327" s="62">
        <v>2004</v>
      </c>
      <c r="H327" s="131">
        <v>0</v>
      </c>
      <c r="I327" s="131">
        <v>0</v>
      </c>
      <c r="J327" s="131">
        <v>0</v>
      </c>
      <c r="K327" s="131">
        <v>0</v>
      </c>
      <c r="L327" s="131">
        <v>0</v>
      </c>
      <c r="M327" s="131">
        <v>0</v>
      </c>
      <c r="N327" s="131">
        <v>0</v>
      </c>
      <c r="O327" s="131">
        <v>0</v>
      </c>
      <c r="P327" s="131">
        <v>0</v>
      </c>
      <c r="Q327" s="131">
        <v>0</v>
      </c>
      <c r="R327" s="131">
        <v>0</v>
      </c>
      <c r="S327" s="131">
        <v>0</v>
      </c>
      <c r="T327" s="131">
        <v>0</v>
      </c>
      <c r="U327" s="131">
        <v>0</v>
      </c>
      <c r="V327" s="131">
        <v>0</v>
      </c>
      <c r="W327" s="131">
        <v>0</v>
      </c>
      <c r="X327" s="131">
        <v>0</v>
      </c>
      <c r="Y327" s="131">
        <v>0</v>
      </c>
      <c r="Z327" s="131">
        <v>0</v>
      </c>
      <c r="AA327" s="131">
        <v>0</v>
      </c>
      <c r="AB327" s="131">
        <v>0</v>
      </c>
      <c r="AC327" s="131">
        <v>0</v>
      </c>
      <c r="AD327" s="131">
        <v>0</v>
      </c>
      <c r="AE327" s="131">
        <v>0</v>
      </c>
      <c r="AF327" s="131">
        <v>0</v>
      </c>
      <c r="AG327" s="131">
        <v>0</v>
      </c>
      <c r="AH327" s="43">
        <v>0</v>
      </c>
    </row>
    <row r="328" spans="4:34">
      <c r="D328" s="62">
        <v>2003</v>
      </c>
      <c r="E328" s="62">
        <v>7</v>
      </c>
      <c r="F328" s="62">
        <v>2004</v>
      </c>
      <c r="G328" s="62">
        <v>2004</v>
      </c>
      <c r="H328" s="131">
        <v>0</v>
      </c>
      <c r="I328" s="131">
        <v>0</v>
      </c>
      <c r="J328" s="131">
        <v>0</v>
      </c>
      <c r="K328" s="131">
        <v>0</v>
      </c>
      <c r="L328" s="131">
        <v>0</v>
      </c>
      <c r="M328" s="131">
        <v>0</v>
      </c>
      <c r="N328" s="131">
        <v>0</v>
      </c>
      <c r="O328" s="131">
        <v>0</v>
      </c>
      <c r="P328" s="131">
        <v>0</v>
      </c>
      <c r="Q328" s="131">
        <v>0</v>
      </c>
      <c r="R328" s="131">
        <v>0</v>
      </c>
      <c r="S328" s="131">
        <v>0</v>
      </c>
      <c r="T328" s="131">
        <v>0</v>
      </c>
      <c r="U328" s="131">
        <v>0</v>
      </c>
      <c r="V328" s="131">
        <v>0</v>
      </c>
      <c r="W328" s="131">
        <v>0</v>
      </c>
      <c r="X328" s="131">
        <v>0</v>
      </c>
      <c r="Y328" s="131">
        <v>0</v>
      </c>
      <c r="Z328" s="131">
        <v>0</v>
      </c>
      <c r="AA328" s="131">
        <v>0</v>
      </c>
      <c r="AB328" s="131">
        <v>0</v>
      </c>
      <c r="AC328" s="131">
        <v>0</v>
      </c>
      <c r="AD328" s="131">
        <v>0</v>
      </c>
      <c r="AE328" s="131">
        <v>0</v>
      </c>
      <c r="AF328" s="131">
        <v>0</v>
      </c>
      <c r="AG328" s="131">
        <v>0</v>
      </c>
      <c r="AH328" s="43">
        <v>0</v>
      </c>
    </row>
    <row r="329" spans="4:34">
      <c r="D329" s="62">
        <v>2003</v>
      </c>
      <c r="E329" s="62">
        <v>8</v>
      </c>
      <c r="F329" s="62">
        <v>2004</v>
      </c>
      <c r="G329" s="62">
        <v>2004</v>
      </c>
      <c r="H329" s="131">
        <v>0</v>
      </c>
      <c r="I329" s="131">
        <v>0</v>
      </c>
      <c r="J329" s="131">
        <v>0</v>
      </c>
      <c r="K329" s="131">
        <v>0</v>
      </c>
      <c r="L329" s="131">
        <v>0</v>
      </c>
      <c r="M329" s="131">
        <v>0</v>
      </c>
      <c r="N329" s="131">
        <v>0</v>
      </c>
      <c r="O329" s="131">
        <v>0</v>
      </c>
      <c r="P329" s="131">
        <v>0</v>
      </c>
      <c r="Q329" s="131">
        <v>0</v>
      </c>
      <c r="R329" s="131">
        <v>0</v>
      </c>
      <c r="S329" s="131">
        <v>0</v>
      </c>
      <c r="T329" s="131">
        <v>0</v>
      </c>
      <c r="U329" s="131">
        <v>0</v>
      </c>
      <c r="V329" s="131">
        <v>0</v>
      </c>
      <c r="W329" s="131">
        <v>0</v>
      </c>
      <c r="X329" s="131">
        <v>0</v>
      </c>
      <c r="Y329" s="131">
        <v>0</v>
      </c>
      <c r="Z329" s="131">
        <v>0</v>
      </c>
      <c r="AA329" s="131">
        <v>0</v>
      </c>
      <c r="AB329" s="131">
        <v>0</v>
      </c>
      <c r="AC329" s="131">
        <v>0</v>
      </c>
      <c r="AD329" s="131">
        <v>0</v>
      </c>
      <c r="AE329" s="131">
        <v>0</v>
      </c>
      <c r="AF329" s="131">
        <v>0</v>
      </c>
      <c r="AG329" s="131">
        <v>0</v>
      </c>
      <c r="AH329" s="43">
        <v>0</v>
      </c>
    </row>
    <row r="330" spans="4:34">
      <c r="D330" s="62">
        <v>2003</v>
      </c>
      <c r="E330" s="62">
        <v>9</v>
      </c>
      <c r="F330" s="62">
        <v>2004</v>
      </c>
      <c r="G330" s="62">
        <v>2004</v>
      </c>
      <c r="H330" s="131">
        <v>0</v>
      </c>
      <c r="I330" s="131">
        <v>0</v>
      </c>
      <c r="J330" s="131">
        <v>0</v>
      </c>
      <c r="K330" s="131">
        <v>0</v>
      </c>
      <c r="L330" s="131">
        <v>0</v>
      </c>
      <c r="M330" s="131">
        <v>0</v>
      </c>
      <c r="N330" s="131">
        <v>0</v>
      </c>
      <c r="O330" s="131">
        <v>0</v>
      </c>
      <c r="P330" s="131">
        <v>0</v>
      </c>
      <c r="Q330" s="131">
        <v>0</v>
      </c>
      <c r="R330" s="131">
        <v>0</v>
      </c>
      <c r="S330" s="131">
        <v>0</v>
      </c>
      <c r="T330" s="131">
        <v>0</v>
      </c>
      <c r="U330" s="131">
        <v>0</v>
      </c>
      <c r="V330" s="131">
        <v>0</v>
      </c>
      <c r="W330" s="131">
        <v>0</v>
      </c>
      <c r="X330" s="131">
        <v>0</v>
      </c>
      <c r="Y330" s="131">
        <v>0</v>
      </c>
      <c r="Z330" s="131">
        <v>0</v>
      </c>
      <c r="AA330" s="131">
        <v>0</v>
      </c>
      <c r="AB330" s="131">
        <v>0</v>
      </c>
      <c r="AC330" s="131">
        <v>0</v>
      </c>
      <c r="AD330" s="131">
        <v>0</v>
      </c>
      <c r="AE330" s="131">
        <v>0</v>
      </c>
      <c r="AF330" s="131">
        <v>0</v>
      </c>
      <c r="AG330" s="131">
        <v>0</v>
      </c>
      <c r="AH330" s="43">
        <v>0</v>
      </c>
    </row>
    <row r="331" spans="4:34">
      <c r="D331" s="62">
        <v>2003</v>
      </c>
      <c r="E331" s="62">
        <v>10</v>
      </c>
      <c r="F331" s="62">
        <v>2004</v>
      </c>
      <c r="G331" s="62">
        <v>2004</v>
      </c>
      <c r="H331" s="131">
        <v>0</v>
      </c>
      <c r="I331" s="131">
        <v>0</v>
      </c>
      <c r="J331" s="131">
        <v>0</v>
      </c>
      <c r="K331" s="131">
        <v>0</v>
      </c>
      <c r="L331" s="131">
        <v>0</v>
      </c>
      <c r="M331" s="131">
        <v>0</v>
      </c>
      <c r="N331" s="131">
        <v>0</v>
      </c>
      <c r="O331" s="131">
        <v>0</v>
      </c>
      <c r="P331" s="131">
        <v>0</v>
      </c>
      <c r="Q331" s="131">
        <v>0</v>
      </c>
      <c r="R331" s="131">
        <v>0</v>
      </c>
      <c r="S331" s="131">
        <v>0</v>
      </c>
      <c r="T331" s="131">
        <v>0</v>
      </c>
      <c r="U331" s="131">
        <v>0</v>
      </c>
      <c r="V331" s="131">
        <v>0</v>
      </c>
      <c r="W331" s="131">
        <v>0</v>
      </c>
      <c r="X331" s="131">
        <v>0</v>
      </c>
      <c r="Y331" s="131">
        <v>0</v>
      </c>
      <c r="Z331" s="131">
        <v>0</v>
      </c>
      <c r="AA331" s="131">
        <v>0</v>
      </c>
      <c r="AB331" s="131">
        <v>0</v>
      </c>
      <c r="AC331" s="131">
        <v>0</v>
      </c>
      <c r="AD331" s="131">
        <v>0</v>
      </c>
      <c r="AE331" s="131">
        <v>0</v>
      </c>
      <c r="AF331" s="131">
        <v>0</v>
      </c>
      <c r="AG331" s="131">
        <v>0</v>
      </c>
      <c r="AH331" s="43">
        <v>0</v>
      </c>
    </row>
    <row r="332" spans="4:34">
      <c r="D332" s="62">
        <v>2003</v>
      </c>
      <c r="E332" s="62">
        <v>11</v>
      </c>
      <c r="F332" s="62">
        <v>2004</v>
      </c>
      <c r="G332" s="62">
        <v>2004</v>
      </c>
      <c r="H332" s="131">
        <v>0</v>
      </c>
      <c r="I332" s="131">
        <v>0</v>
      </c>
      <c r="J332" s="131">
        <v>0</v>
      </c>
      <c r="K332" s="131">
        <v>0</v>
      </c>
      <c r="L332" s="131">
        <v>0</v>
      </c>
      <c r="M332" s="131">
        <v>0</v>
      </c>
      <c r="N332" s="131">
        <v>0</v>
      </c>
      <c r="O332" s="131">
        <v>0</v>
      </c>
      <c r="P332" s="131">
        <v>0</v>
      </c>
      <c r="Q332" s="131">
        <v>0</v>
      </c>
      <c r="R332" s="131">
        <v>0</v>
      </c>
      <c r="S332" s="131">
        <v>0</v>
      </c>
      <c r="T332" s="131">
        <v>0</v>
      </c>
      <c r="U332" s="131">
        <v>0</v>
      </c>
      <c r="V332" s="131">
        <v>0</v>
      </c>
      <c r="W332" s="131">
        <v>0</v>
      </c>
      <c r="X332" s="131">
        <v>0</v>
      </c>
      <c r="Y332" s="131">
        <v>0</v>
      </c>
      <c r="Z332" s="131">
        <v>0</v>
      </c>
      <c r="AA332" s="131">
        <v>0</v>
      </c>
      <c r="AB332" s="131">
        <v>0</v>
      </c>
      <c r="AC332" s="131">
        <v>0</v>
      </c>
      <c r="AD332" s="131">
        <v>0</v>
      </c>
      <c r="AE332" s="131">
        <v>0</v>
      </c>
      <c r="AF332" s="131">
        <v>0</v>
      </c>
      <c r="AG332" s="131">
        <v>0</v>
      </c>
      <c r="AH332" s="43">
        <v>0</v>
      </c>
    </row>
    <row r="333" spans="4:34">
      <c r="D333" s="62">
        <v>2003</v>
      </c>
      <c r="E333" s="62">
        <v>12</v>
      </c>
      <c r="F333" s="62">
        <v>2004</v>
      </c>
      <c r="G333" s="62">
        <v>2004</v>
      </c>
      <c r="H333" s="131">
        <v>0</v>
      </c>
      <c r="I333" s="131">
        <v>0</v>
      </c>
      <c r="J333" s="131">
        <v>0</v>
      </c>
      <c r="K333" s="131">
        <v>0</v>
      </c>
      <c r="L333" s="131">
        <v>0</v>
      </c>
      <c r="M333" s="131">
        <v>0</v>
      </c>
      <c r="N333" s="131">
        <v>0</v>
      </c>
      <c r="O333" s="131">
        <v>0</v>
      </c>
      <c r="P333" s="131">
        <v>0</v>
      </c>
      <c r="Q333" s="131">
        <v>0</v>
      </c>
      <c r="R333" s="131">
        <v>0</v>
      </c>
      <c r="S333" s="131">
        <v>0</v>
      </c>
      <c r="T333" s="131">
        <v>0</v>
      </c>
      <c r="U333" s="131">
        <v>0</v>
      </c>
      <c r="V333" s="131">
        <v>0</v>
      </c>
      <c r="W333" s="131">
        <v>0</v>
      </c>
      <c r="X333" s="131">
        <v>0</v>
      </c>
      <c r="Y333" s="131">
        <v>0</v>
      </c>
      <c r="Z333" s="131">
        <v>0</v>
      </c>
      <c r="AA333" s="131">
        <v>0</v>
      </c>
      <c r="AB333" s="131">
        <v>0</v>
      </c>
      <c r="AC333" s="131">
        <v>0</v>
      </c>
      <c r="AD333" s="131">
        <v>0</v>
      </c>
      <c r="AE333" s="131">
        <v>0</v>
      </c>
      <c r="AF333" s="131">
        <v>0</v>
      </c>
      <c r="AG333" s="131">
        <v>0</v>
      </c>
      <c r="AH333" s="43">
        <v>0</v>
      </c>
    </row>
    <row r="334" spans="4:34">
      <c r="D334" s="62">
        <v>2004</v>
      </c>
      <c r="E334" s="62">
        <v>1</v>
      </c>
      <c r="F334" s="62">
        <v>2004</v>
      </c>
      <c r="G334" s="62">
        <v>2004</v>
      </c>
      <c r="H334" s="131">
        <v>0</v>
      </c>
      <c r="I334" s="131">
        <v>0</v>
      </c>
      <c r="J334" s="131">
        <v>0</v>
      </c>
      <c r="K334" s="131">
        <v>0</v>
      </c>
      <c r="L334" s="131">
        <v>0</v>
      </c>
      <c r="M334" s="131">
        <v>0</v>
      </c>
      <c r="N334" s="131">
        <v>0</v>
      </c>
      <c r="O334" s="131">
        <v>0</v>
      </c>
      <c r="P334" s="131">
        <v>0</v>
      </c>
      <c r="Q334" s="131">
        <v>0</v>
      </c>
      <c r="R334" s="131">
        <v>0</v>
      </c>
      <c r="S334" s="131">
        <v>0</v>
      </c>
      <c r="T334" s="131">
        <v>0</v>
      </c>
      <c r="U334" s="131">
        <v>0</v>
      </c>
      <c r="V334" s="131">
        <v>0</v>
      </c>
      <c r="W334" s="131">
        <v>0</v>
      </c>
      <c r="X334" s="131">
        <v>0</v>
      </c>
      <c r="Y334" s="131">
        <v>0</v>
      </c>
      <c r="Z334" s="131">
        <v>0</v>
      </c>
      <c r="AA334" s="131">
        <v>0</v>
      </c>
      <c r="AB334" s="131">
        <v>0</v>
      </c>
      <c r="AC334" s="131">
        <v>0</v>
      </c>
      <c r="AD334" s="131">
        <v>0</v>
      </c>
      <c r="AE334" s="131">
        <v>0</v>
      </c>
      <c r="AF334" s="131">
        <v>0</v>
      </c>
      <c r="AG334" s="131">
        <v>0</v>
      </c>
      <c r="AH334" s="43">
        <v>0</v>
      </c>
    </row>
    <row r="335" spans="4:34">
      <c r="D335" s="62">
        <v>2004</v>
      </c>
      <c r="E335" s="62">
        <v>2</v>
      </c>
      <c r="F335" s="62">
        <v>2004</v>
      </c>
      <c r="G335" s="62">
        <v>2004</v>
      </c>
      <c r="H335" s="131">
        <v>0</v>
      </c>
      <c r="I335" s="131">
        <v>0</v>
      </c>
      <c r="J335" s="131">
        <v>0</v>
      </c>
      <c r="K335" s="131">
        <v>0</v>
      </c>
      <c r="L335" s="131">
        <v>0</v>
      </c>
      <c r="M335" s="131">
        <v>0</v>
      </c>
      <c r="N335" s="131">
        <v>0</v>
      </c>
      <c r="O335" s="131">
        <v>0</v>
      </c>
      <c r="P335" s="131">
        <v>0</v>
      </c>
      <c r="Q335" s="131">
        <v>0</v>
      </c>
      <c r="R335" s="131">
        <v>0</v>
      </c>
      <c r="S335" s="131">
        <v>0</v>
      </c>
      <c r="T335" s="131">
        <v>0</v>
      </c>
      <c r="U335" s="131">
        <v>0</v>
      </c>
      <c r="V335" s="131">
        <v>0</v>
      </c>
      <c r="W335" s="131">
        <v>0</v>
      </c>
      <c r="X335" s="131">
        <v>0</v>
      </c>
      <c r="Y335" s="131">
        <v>0</v>
      </c>
      <c r="Z335" s="131">
        <v>0</v>
      </c>
      <c r="AA335" s="131">
        <v>0</v>
      </c>
      <c r="AB335" s="131">
        <v>0</v>
      </c>
      <c r="AC335" s="131">
        <v>0</v>
      </c>
      <c r="AD335" s="131">
        <v>0</v>
      </c>
      <c r="AE335" s="131">
        <v>0</v>
      </c>
      <c r="AF335" s="131">
        <v>0</v>
      </c>
      <c r="AG335" s="131">
        <v>0</v>
      </c>
      <c r="AH335" s="43">
        <v>0</v>
      </c>
    </row>
    <row r="336" spans="4:34">
      <c r="D336" s="62">
        <v>2004</v>
      </c>
      <c r="E336" s="62">
        <v>3</v>
      </c>
      <c r="F336" s="62">
        <v>2004</v>
      </c>
      <c r="G336" s="62">
        <v>2004</v>
      </c>
      <c r="H336" s="131">
        <v>0</v>
      </c>
      <c r="I336" s="131">
        <v>0</v>
      </c>
      <c r="J336" s="131">
        <v>0</v>
      </c>
      <c r="K336" s="131">
        <v>0</v>
      </c>
      <c r="L336" s="131">
        <v>0</v>
      </c>
      <c r="M336" s="131">
        <v>0</v>
      </c>
      <c r="N336" s="131">
        <v>0</v>
      </c>
      <c r="O336" s="131">
        <v>0</v>
      </c>
      <c r="P336" s="131">
        <v>0</v>
      </c>
      <c r="Q336" s="131">
        <v>0</v>
      </c>
      <c r="R336" s="131">
        <v>0</v>
      </c>
      <c r="S336" s="131">
        <v>0</v>
      </c>
      <c r="T336" s="131">
        <v>0</v>
      </c>
      <c r="U336" s="131">
        <v>0</v>
      </c>
      <c r="V336" s="131">
        <v>0</v>
      </c>
      <c r="W336" s="131">
        <v>0</v>
      </c>
      <c r="X336" s="131">
        <v>0</v>
      </c>
      <c r="Y336" s="131">
        <v>0</v>
      </c>
      <c r="Z336" s="131">
        <v>0</v>
      </c>
      <c r="AA336" s="131">
        <v>0</v>
      </c>
      <c r="AB336" s="131">
        <v>0</v>
      </c>
      <c r="AC336" s="131">
        <v>0</v>
      </c>
      <c r="AD336" s="131">
        <v>0</v>
      </c>
      <c r="AE336" s="131">
        <v>0</v>
      </c>
      <c r="AF336" s="131">
        <v>0</v>
      </c>
      <c r="AG336" s="131">
        <v>0</v>
      </c>
      <c r="AH336" s="43">
        <v>0</v>
      </c>
    </row>
    <row r="337" spans="4:34">
      <c r="D337" s="62">
        <v>2004</v>
      </c>
      <c r="E337" s="62">
        <v>4</v>
      </c>
      <c r="F337" s="62">
        <v>2004</v>
      </c>
      <c r="G337" s="62">
        <v>2004</v>
      </c>
      <c r="H337" s="131">
        <v>0</v>
      </c>
      <c r="I337" s="131">
        <v>0</v>
      </c>
      <c r="J337" s="131">
        <v>0</v>
      </c>
      <c r="K337" s="131">
        <v>0</v>
      </c>
      <c r="L337" s="131">
        <v>0</v>
      </c>
      <c r="M337" s="131">
        <v>0</v>
      </c>
      <c r="N337" s="131">
        <v>0</v>
      </c>
      <c r="O337" s="131">
        <v>0</v>
      </c>
      <c r="P337" s="131">
        <v>0</v>
      </c>
      <c r="Q337" s="131">
        <v>0</v>
      </c>
      <c r="R337" s="131">
        <v>0</v>
      </c>
      <c r="S337" s="131">
        <v>0</v>
      </c>
      <c r="T337" s="131">
        <v>0</v>
      </c>
      <c r="U337" s="131">
        <v>0</v>
      </c>
      <c r="V337" s="131">
        <v>0</v>
      </c>
      <c r="W337" s="131">
        <v>0</v>
      </c>
      <c r="X337" s="131">
        <v>0</v>
      </c>
      <c r="Y337" s="131">
        <v>0</v>
      </c>
      <c r="Z337" s="131">
        <v>0</v>
      </c>
      <c r="AA337" s="131">
        <v>0</v>
      </c>
      <c r="AB337" s="131">
        <v>0</v>
      </c>
      <c r="AC337" s="131">
        <v>0</v>
      </c>
      <c r="AD337" s="131">
        <v>0</v>
      </c>
      <c r="AE337" s="131">
        <v>0</v>
      </c>
      <c r="AF337" s="131">
        <v>0</v>
      </c>
      <c r="AG337" s="131">
        <v>0</v>
      </c>
      <c r="AH337" s="43">
        <v>0</v>
      </c>
    </row>
    <row r="338" spans="4:34">
      <c r="D338" s="62">
        <v>2004</v>
      </c>
      <c r="E338" s="62">
        <v>5</v>
      </c>
      <c r="F338" s="62">
        <v>2004</v>
      </c>
      <c r="G338" s="62">
        <v>2005</v>
      </c>
      <c r="H338" s="131">
        <v>0</v>
      </c>
      <c r="I338" s="131">
        <v>0</v>
      </c>
      <c r="J338" s="131">
        <v>0</v>
      </c>
      <c r="K338" s="131">
        <v>0</v>
      </c>
      <c r="L338" s="131">
        <v>0</v>
      </c>
      <c r="M338" s="131">
        <v>0</v>
      </c>
      <c r="N338" s="131">
        <v>0</v>
      </c>
      <c r="O338" s="131">
        <v>0</v>
      </c>
      <c r="P338" s="131">
        <v>0</v>
      </c>
      <c r="Q338" s="131">
        <v>0</v>
      </c>
      <c r="R338" s="131">
        <v>0</v>
      </c>
      <c r="S338" s="131">
        <v>0</v>
      </c>
      <c r="T338" s="131">
        <v>0</v>
      </c>
      <c r="U338" s="131">
        <v>0</v>
      </c>
      <c r="V338" s="131">
        <v>0</v>
      </c>
      <c r="W338" s="131">
        <v>0</v>
      </c>
      <c r="X338" s="131">
        <v>0</v>
      </c>
      <c r="Y338" s="131">
        <v>0</v>
      </c>
      <c r="Z338" s="131">
        <v>0</v>
      </c>
      <c r="AA338" s="131">
        <v>0</v>
      </c>
      <c r="AB338" s="131">
        <v>0</v>
      </c>
      <c r="AC338" s="131">
        <v>0</v>
      </c>
      <c r="AD338" s="131">
        <v>0</v>
      </c>
      <c r="AE338" s="131">
        <v>0</v>
      </c>
      <c r="AF338" s="131">
        <v>0</v>
      </c>
      <c r="AG338" s="131">
        <v>0</v>
      </c>
      <c r="AH338" s="43">
        <v>0</v>
      </c>
    </row>
    <row r="339" spans="4:34">
      <c r="D339" s="62">
        <v>2004</v>
      </c>
      <c r="E339" s="62">
        <v>6</v>
      </c>
      <c r="F339" s="62">
        <v>2004</v>
      </c>
      <c r="G339" s="62">
        <v>2005</v>
      </c>
      <c r="H339" s="131">
        <v>0</v>
      </c>
      <c r="I339" s="131">
        <v>0</v>
      </c>
      <c r="J339" s="131">
        <v>0</v>
      </c>
      <c r="K339" s="131">
        <v>0</v>
      </c>
      <c r="L339" s="131">
        <v>0</v>
      </c>
      <c r="M339" s="131">
        <v>0</v>
      </c>
      <c r="N339" s="131">
        <v>0</v>
      </c>
      <c r="O339" s="131">
        <v>0</v>
      </c>
      <c r="P339" s="131">
        <v>0</v>
      </c>
      <c r="Q339" s="131">
        <v>0</v>
      </c>
      <c r="R339" s="131">
        <v>0</v>
      </c>
      <c r="S339" s="131">
        <v>0</v>
      </c>
      <c r="T339" s="131">
        <v>0</v>
      </c>
      <c r="U339" s="131">
        <v>0</v>
      </c>
      <c r="V339" s="131">
        <v>0</v>
      </c>
      <c r="W339" s="131">
        <v>0</v>
      </c>
      <c r="X339" s="131">
        <v>0</v>
      </c>
      <c r="Y339" s="131">
        <v>0</v>
      </c>
      <c r="Z339" s="131">
        <v>0</v>
      </c>
      <c r="AA339" s="131">
        <v>0</v>
      </c>
      <c r="AB339" s="131">
        <v>0</v>
      </c>
      <c r="AC339" s="131">
        <v>0</v>
      </c>
      <c r="AD339" s="131">
        <v>0</v>
      </c>
      <c r="AE339" s="131">
        <v>0</v>
      </c>
      <c r="AF339" s="131">
        <v>0</v>
      </c>
      <c r="AG339" s="131">
        <v>0</v>
      </c>
      <c r="AH339" s="43">
        <v>0</v>
      </c>
    </row>
    <row r="340" spans="4:34">
      <c r="D340" s="62">
        <v>2004</v>
      </c>
      <c r="E340" s="62">
        <v>7</v>
      </c>
      <c r="F340" s="62">
        <v>2005</v>
      </c>
      <c r="G340" s="62">
        <v>2005</v>
      </c>
      <c r="H340" s="131">
        <v>0</v>
      </c>
      <c r="I340" s="131">
        <v>0</v>
      </c>
      <c r="J340" s="131">
        <v>0</v>
      </c>
      <c r="K340" s="131">
        <v>0</v>
      </c>
      <c r="L340" s="131">
        <v>0</v>
      </c>
      <c r="M340" s="131">
        <v>0</v>
      </c>
      <c r="N340" s="131">
        <v>0</v>
      </c>
      <c r="O340" s="131">
        <v>0</v>
      </c>
      <c r="P340" s="131">
        <v>0</v>
      </c>
      <c r="Q340" s="131">
        <v>0</v>
      </c>
      <c r="R340" s="131">
        <v>0</v>
      </c>
      <c r="S340" s="131">
        <v>0</v>
      </c>
      <c r="T340" s="131">
        <v>0</v>
      </c>
      <c r="U340" s="131">
        <v>0</v>
      </c>
      <c r="V340" s="131">
        <v>0</v>
      </c>
      <c r="W340" s="131">
        <v>0</v>
      </c>
      <c r="X340" s="131">
        <v>0</v>
      </c>
      <c r="Y340" s="131">
        <v>0</v>
      </c>
      <c r="Z340" s="131">
        <v>0</v>
      </c>
      <c r="AA340" s="131">
        <v>0</v>
      </c>
      <c r="AB340" s="131">
        <v>0</v>
      </c>
      <c r="AC340" s="131">
        <v>0</v>
      </c>
      <c r="AD340" s="131">
        <v>0</v>
      </c>
      <c r="AE340" s="131">
        <v>0</v>
      </c>
      <c r="AF340" s="131">
        <v>0</v>
      </c>
      <c r="AG340" s="131">
        <v>0</v>
      </c>
      <c r="AH340" s="43">
        <v>0</v>
      </c>
    </row>
    <row r="341" spans="4:34">
      <c r="D341" s="62">
        <v>2004</v>
      </c>
      <c r="E341" s="62">
        <v>8</v>
      </c>
      <c r="F341" s="62">
        <v>2005</v>
      </c>
      <c r="G341" s="62">
        <v>2005</v>
      </c>
      <c r="H341" s="131">
        <v>0</v>
      </c>
      <c r="I341" s="131">
        <v>0</v>
      </c>
      <c r="J341" s="131">
        <v>0</v>
      </c>
      <c r="K341" s="131">
        <v>0</v>
      </c>
      <c r="L341" s="131">
        <v>0</v>
      </c>
      <c r="M341" s="131">
        <v>0</v>
      </c>
      <c r="N341" s="131">
        <v>0</v>
      </c>
      <c r="O341" s="131">
        <v>0</v>
      </c>
      <c r="P341" s="131">
        <v>0</v>
      </c>
      <c r="Q341" s="131">
        <v>0</v>
      </c>
      <c r="R341" s="131">
        <v>0</v>
      </c>
      <c r="S341" s="131">
        <v>0</v>
      </c>
      <c r="T341" s="131">
        <v>0</v>
      </c>
      <c r="U341" s="131">
        <v>0</v>
      </c>
      <c r="V341" s="131">
        <v>0</v>
      </c>
      <c r="W341" s="131">
        <v>0</v>
      </c>
      <c r="X341" s="131">
        <v>0</v>
      </c>
      <c r="Y341" s="131">
        <v>0</v>
      </c>
      <c r="Z341" s="131">
        <v>0</v>
      </c>
      <c r="AA341" s="131">
        <v>0</v>
      </c>
      <c r="AB341" s="131">
        <v>0</v>
      </c>
      <c r="AC341" s="131">
        <v>0</v>
      </c>
      <c r="AD341" s="131">
        <v>0</v>
      </c>
      <c r="AE341" s="131">
        <v>0</v>
      </c>
      <c r="AF341" s="131">
        <v>0</v>
      </c>
      <c r="AG341" s="131">
        <v>0</v>
      </c>
      <c r="AH341" s="43">
        <v>0</v>
      </c>
    </row>
    <row r="342" spans="4:34">
      <c r="D342" s="62">
        <v>2004</v>
      </c>
      <c r="E342" s="62">
        <v>9</v>
      </c>
      <c r="F342" s="62">
        <v>2005</v>
      </c>
      <c r="G342" s="62">
        <v>2005</v>
      </c>
      <c r="H342" s="131">
        <v>0</v>
      </c>
      <c r="I342" s="131">
        <v>0</v>
      </c>
      <c r="J342" s="131">
        <v>0</v>
      </c>
      <c r="K342" s="131">
        <v>0</v>
      </c>
      <c r="L342" s="131">
        <v>0</v>
      </c>
      <c r="M342" s="131">
        <v>0</v>
      </c>
      <c r="N342" s="131">
        <v>0</v>
      </c>
      <c r="O342" s="131">
        <v>0</v>
      </c>
      <c r="P342" s="131">
        <v>0</v>
      </c>
      <c r="Q342" s="131">
        <v>0</v>
      </c>
      <c r="R342" s="131">
        <v>0</v>
      </c>
      <c r="S342" s="131">
        <v>0</v>
      </c>
      <c r="T342" s="131">
        <v>0</v>
      </c>
      <c r="U342" s="131">
        <v>0</v>
      </c>
      <c r="V342" s="131">
        <v>0</v>
      </c>
      <c r="W342" s="131">
        <v>0</v>
      </c>
      <c r="X342" s="131">
        <v>0</v>
      </c>
      <c r="Y342" s="131">
        <v>0</v>
      </c>
      <c r="Z342" s="131">
        <v>0</v>
      </c>
      <c r="AA342" s="131">
        <v>0</v>
      </c>
      <c r="AB342" s="131">
        <v>0</v>
      </c>
      <c r="AC342" s="131">
        <v>0</v>
      </c>
      <c r="AD342" s="131">
        <v>0</v>
      </c>
      <c r="AE342" s="131">
        <v>0</v>
      </c>
      <c r="AF342" s="131">
        <v>0</v>
      </c>
      <c r="AG342" s="131">
        <v>0</v>
      </c>
      <c r="AH342" s="43">
        <v>0</v>
      </c>
    </row>
    <row r="343" spans="4:34">
      <c r="D343" s="62">
        <v>2004</v>
      </c>
      <c r="E343" s="62">
        <v>10</v>
      </c>
      <c r="F343" s="62">
        <v>2005</v>
      </c>
      <c r="G343" s="62">
        <v>2005</v>
      </c>
      <c r="H343" s="131">
        <v>0</v>
      </c>
      <c r="I343" s="131">
        <v>0</v>
      </c>
      <c r="J343" s="131">
        <v>0</v>
      </c>
      <c r="K343" s="131">
        <v>0</v>
      </c>
      <c r="L343" s="131">
        <v>0</v>
      </c>
      <c r="M343" s="131">
        <v>0</v>
      </c>
      <c r="N343" s="131">
        <v>0</v>
      </c>
      <c r="O343" s="131">
        <v>0</v>
      </c>
      <c r="P343" s="131">
        <v>0</v>
      </c>
      <c r="Q343" s="131">
        <v>0</v>
      </c>
      <c r="R343" s="131">
        <v>0</v>
      </c>
      <c r="S343" s="131">
        <v>0</v>
      </c>
      <c r="T343" s="131">
        <v>0</v>
      </c>
      <c r="U343" s="131">
        <v>0</v>
      </c>
      <c r="V343" s="131">
        <v>0</v>
      </c>
      <c r="W343" s="131">
        <v>0</v>
      </c>
      <c r="X343" s="131">
        <v>0</v>
      </c>
      <c r="Y343" s="131">
        <v>0</v>
      </c>
      <c r="Z343" s="131">
        <v>0</v>
      </c>
      <c r="AA343" s="131">
        <v>0</v>
      </c>
      <c r="AB343" s="131">
        <v>0</v>
      </c>
      <c r="AC343" s="131">
        <v>0</v>
      </c>
      <c r="AD343" s="131">
        <v>0</v>
      </c>
      <c r="AE343" s="131">
        <v>0</v>
      </c>
      <c r="AF343" s="131">
        <v>0</v>
      </c>
      <c r="AG343" s="131">
        <v>0</v>
      </c>
      <c r="AH343" s="43">
        <v>0</v>
      </c>
    </row>
    <row r="344" spans="4:34">
      <c r="D344" s="62">
        <v>2004</v>
      </c>
      <c r="E344" s="62">
        <v>11</v>
      </c>
      <c r="F344" s="62">
        <v>2005</v>
      </c>
      <c r="G344" s="62">
        <v>2005</v>
      </c>
      <c r="H344" s="131">
        <v>0</v>
      </c>
      <c r="I344" s="131">
        <v>0</v>
      </c>
      <c r="J344" s="131">
        <v>0</v>
      </c>
      <c r="K344" s="131">
        <v>0</v>
      </c>
      <c r="L344" s="131">
        <v>0</v>
      </c>
      <c r="M344" s="131">
        <v>0</v>
      </c>
      <c r="N344" s="131">
        <v>0</v>
      </c>
      <c r="O344" s="131">
        <v>0</v>
      </c>
      <c r="P344" s="131">
        <v>0</v>
      </c>
      <c r="Q344" s="131">
        <v>0</v>
      </c>
      <c r="R344" s="131">
        <v>0</v>
      </c>
      <c r="S344" s="131">
        <v>0</v>
      </c>
      <c r="T344" s="131">
        <v>0</v>
      </c>
      <c r="U344" s="131">
        <v>0</v>
      </c>
      <c r="V344" s="131">
        <v>0</v>
      </c>
      <c r="W344" s="131">
        <v>0</v>
      </c>
      <c r="X344" s="131">
        <v>0</v>
      </c>
      <c r="Y344" s="131">
        <v>0</v>
      </c>
      <c r="Z344" s="131">
        <v>0</v>
      </c>
      <c r="AA344" s="131">
        <v>0</v>
      </c>
      <c r="AB344" s="131">
        <v>0</v>
      </c>
      <c r="AC344" s="131">
        <v>0</v>
      </c>
      <c r="AD344" s="131">
        <v>0</v>
      </c>
      <c r="AE344" s="131">
        <v>0</v>
      </c>
      <c r="AF344" s="131">
        <v>0</v>
      </c>
      <c r="AG344" s="131">
        <v>0</v>
      </c>
      <c r="AH344" s="43">
        <v>0</v>
      </c>
    </row>
    <row r="345" spans="4:34">
      <c r="D345" s="62">
        <v>2004</v>
      </c>
      <c r="E345" s="62">
        <v>12</v>
      </c>
      <c r="F345" s="62">
        <v>2005</v>
      </c>
      <c r="G345" s="62">
        <v>2005</v>
      </c>
      <c r="H345" s="131">
        <v>0</v>
      </c>
      <c r="I345" s="131">
        <v>0</v>
      </c>
      <c r="J345" s="131">
        <v>0</v>
      </c>
      <c r="K345" s="131">
        <v>0</v>
      </c>
      <c r="L345" s="131">
        <v>0</v>
      </c>
      <c r="M345" s="131">
        <v>0</v>
      </c>
      <c r="N345" s="131">
        <v>0</v>
      </c>
      <c r="O345" s="131">
        <v>0</v>
      </c>
      <c r="P345" s="131">
        <v>0</v>
      </c>
      <c r="Q345" s="131">
        <v>0</v>
      </c>
      <c r="R345" s="131">
        <v>0</v>
      </c>
      <c r="S345" s="131">
        <v>0</v>
      </c>
      <c r="T345" s="131">
        <v>0</v>
      </c>
      <c r="U345" s="131">
        <v>0</v>
      </c>
      <c r="V345" s="131">
        <v>0</v>
      </c>
      <c r="W345" s="131">
        <v>0</v>
      </c>
      <c r="X345" s="131">
        <v>0</v>
      </c>
      <c r="Y345" s="131">
        <v>0</v>
      </c>
      <c r="Z345" s="131">
        <v>0</v>
      </c>
      <c r="AA345" s="131">
        <v>0</v>
      </c>
      <c r="AB345" s="131">
        <v>0</v>
      </c>
      <c r="AC345" s="131">
        <v>0</v>
      </c>
      <c r="AD345" s="131">
        <v>0</v>
      </c>
      <c r="AE345" s="131">
        <v>0</v>
      </c>
      <c r="AF345" s="131">
        <v>0</v>
      </c>
      <c r="AG345" s="131">
        <v>0</v>
      </c>
      <c r="AH345" s="43">
        <v>0</v>
      </c>
    </row>
    <row r="346" spans="4:34">
      <c r="D346" s="62">
        <v>2005</v>
      </c>
      <c r="E346" s="62">
        <v>1</v>
      </c>
      <c r="F346" s="62">
        <v>2005</v>
      </c>
      <c r="G346" s="62">
        <v>2005</v>
      </c>
      <c r="H346" s="131">
        <v>0</v>
      </c>
      <c r="I346" s="131">
        <v>0</v>
      </c>
      <c r="J346" s="131">
        <v>0</v>
      </c>
      <c r="K346" s="131">
        <v>0</v>
      </c>
      <c r="L346" s="131">
        <v>0</v>
      </c>
      <c r="M346" s="131">
        <v>0</v>
      </c>
      <c r="N346" s="131">
        <v>0</v>
      </c>
      <c r="O346" s="131">
        <v>0</v>
      </c>
      <c r="P346" s="131">
        <v>0</v>
      </c>
      <c r="Q346" s="131">
        <v>0</v>
      </c>
      <c r="R346" s="131">
        <v>0</v>
      </c>
      <c r="S346" s="131">
        <v>0</v>
      </c>
      <c r="T346" s="131">
        <v>0</v>
      </c>
      <c r="U346" s="131">
        <v>0</v>
      </c>
      <c r="V346" s="131">
        <v>0</v>
      </c>
      <c r="W346" s="131">
        <v>0</v>
      </c>
      <c r="X346" s="131">
        <v>0</v>
      </c>
      <c r="Y346" s="131">
        <v>0</v>
      </c>
      <c r="Z346" s="131">
        <v>0</v>
      </c>
      <c r="AA346" s="131">
        <v>0</v>
      </c>
      <c r="AB346" s="131">
        <v>0</v>
      </c>
      <c r="AC346" s="131">
        <v>0</v>
      </c>
      <c r="AD346" s="131">
        <v>0</v>
      </c>
      <c r="AE346" s="131">
        <v>0</v>
      </c>
      <c r="AF346" s="131">
        <v>0</v>
      </c>
      <c r="AG346" s="131">
        <v>0</v>
      </c>
      <c r="AH346" s="43">
        <v>0</v>
      </c>
    </row>
    <row r="347" spans="4:34">
      <c r="D347" s="62">
        <v>2005</v>
      </c>
      <c r="E347" s="62">
        <v>2</v>
      </c>
      <c r="F347" s="62">
        <v>2005</v>
      </c>
      <c r="G347" s="62">
        <v>2005</v>
      </c>
      <c r="H347" s="131">
        <v>0</v>
      </c>
      <c r="I347" s="131">
        <v>0</v>
      </c>
      <c r="J347" s="131">
        <v>0</v>
      </c>
      <c r="K347" s="131">
        <v>0</v>
      </c>
      <c r="L347" s="131">
        <v>0</v>
      </c>
      <c r="M347" s="131">
        <v>0</v>
      </c>
      <c r="N347" s="131">
        <v>0</v>
      </c>
      <c r="O347" s="131">
        <v>0</v>
      </c>
      <c r="P347" s="131">
        <v>0</v>
      </c>
      <c r="Q347" s="131">
        <v>0</v>
      </c>
      <c r="R347" s="131">
        <v>0</v>
      </c>
      <c r="S347" s="131">
        <v>0</v>
      </c>
      <c r="T347" s="131">
        <v>0</v>
      </c>
      <c r="U347" s="131">
        <v>0</v>
      </c>
      <c r="V347" s="131">
        <v>0</v>
      </c>
      <c r="W347" s="131">
        <v>0</v>
      </c>
      <c r="X347" s="131">
        <v>0</v>
      </c>
      <c r="Y347" s="131">
        <v>0</v>
      </c>
      <c r="Z347" s="131">
        <v>0</v>
      </c>
      <c r="AA347" s="131">
        <v>0</v>
      </c>
      <c r="AB347" s="131">
        <v>0</v>
      </c>
      <c r="AC347" s="131">
        <v>0</v>
      </c>
      <c r="AD347" s="131">
        <v>0</v>
      </c>
      <c r="AE347" s="131">
        <v>0</v>
      </c>
      <c r="AF347" s="131">
        <v>0</v>
      </c>
      <c r="AG347" s="131">
        <v>0</v>
      </c>
      <c r="AH347" s="43">
        <v>0</v>
      </c>
    </row>
    <row r="348" spans="4:34">
      <c r="D348" s="62">
        <v>2005</v>
      </c>
      <c r="E348" s="62">
        <v>3</v>
      </c>
      <c r="F348" s="62">
        <v>2005</v>
      </c>
      <c r="G348" s="62">
        <v>2005</v>
      </c>
      <c r="H348" s="131">
        <v>0</v>
      </c>
      <c r="I348" s="131">
        <v>0</v>
      </c>
      <c r="J348" s="131">
        <v>0</v>
      </c>
      <c r="K348" s="131">
        <v>0</v>
      </c>
      <c r="L348" s="131">
        <v>0</v>
      </c>
      <c r="M348" s="131">
        <v>0</v>
      </c>
      <c r="N348" s="131">
        <v>0</v>
      </c>
      <c r="O348" s="131">
        <v>0</v>
      </c>
      <c r="P348" s="131">
        <v>0</v>
      </c>
      <c r="Q348" s="131">
        <v>0</v>
      </c>
      <c r="R348" s="131">
        <v>0</v>
      </c>
      <c r="S348" s="131">
        <v>0</v>
      </c>
      <c r="T348" s="131">
        <v>0</v>
      </c>
      <c r="U348" s="131">
        <v>0</v>
      </c>
      <c r="V348" s="131">
        <v>0</v>
      </c>
      <c r="W348" s="131">
        <v>0</v>
      </c>
      <c r="X348" s="131">
        <v>0</v>
      </c>
      <c r="Y348" s="131">
        <v>0</v>
      </c>
      <c r="Z348" s="131">
        <v>0</v>
      </c>
      <c r="AA348" s="131">
        <v>0</v>
      </c>
      <c r="AB348" s="131">
        <v>0</v>
      </c>
      <c r="AC348" s="131">
        <v>0</v>
      </c>
      <c r="AD348" s="131">
        <v>0</v>
      </c>
      <c r="AE348" s="131">
        <v>0</v>
      </c>
      <c r="AF348" s="131">
        <v>0</v>
      </c>
      <c r="AG348" s="131">
        <v>0</v>
      </c>
      <c r="AH348" s="43">
        <v>0</v>
      </c>
    </row>
    <row r="349" spans="4:34">
      <c r="D349" s="62">
        <v>2005</v>
      </c>
      <c r="E349" s="62">
        <v>4</v>
      </c>
      <c r="F349" s="62">
        <v>2005</v>
      </c>
      <c r="G349" s="62">
        <v>2005</v>
      </c>
      <c r="H349" s="131">
        <v>0</v>
      </c>
      <c r="I349" s="131">
        <v>0</v>
      </c>
      <c r="J349" s="131">
        <v>0</v>
      </c>
      <c r="K349" s="131">
        <v>0</v>
      </c>
      <c r="L349" s="131">
        <v>0</v>
      </c>
      <c r="M349" s="131">
        <v>0</v>
      </c>
      <c r="N349" s="131">
        <v>0</v>
      </c>
      <c r="O349" s="131">
        <v>0</v>
      </c>
      <c r="P349" s="131">
        <v>0</v>
      </c>
      <c r="Q349" s="131">
        <v>0</v>
      </c>
      <c r="R349" s="131">
        <v>0</v>
      </c>
      <c r="S349" s="131">
        <v>0</v>
      </c>
      <c r="T349" s="131">
        <v>0</v>
      </c>
      <c r="U349" s="131">
        <v>0</v>
      </c>
      <c r="V349" s="131">
        <v>0</v>
      </c>
      <c r="W349" s="131">
        <v>0</v>
      </c>
      <c r="X349" s="131">
        <v>0</v>
      </c>
      <c r="Y349" s="131">
        <v>0</v>
      </c>
      <c r="Z349" s="131">
        <v>0</v>
      </c>
      <c r="AA349" s="131">
        <v>0</v>
      </c>
      <c r="AB349" s="131">
        <v>0</v>
      </c>
      <c r="AC349" s="131">
        <v>0</v>
      </c>
      <c r="AD349" s="131">
        <v>0</v>
      </c>
      <c r="AE349" s="131">
        <v>0</v>
      </c>
      <c r="AF349" s="131">
        <v>0</v>
      </c>
      <c r="AG349" s="131">
        <v>0</v>
      </c>
      <c r="AH349" s="43">
        <v>0</v>
      </c>
    </row>
    <row r="350" spans="4:34">
      <c r="D350" s="62">
        <v>2005</v>
      </c>
      <c r="E350" s="62">
        <v>5</v>
      </c>
      <c r="F350" s="62">
        <v>2005</v>
      </c>
      <c r="G350" s="62">
        <v>2006</v>
      </c>
      <c r="H350" s="131">
        <v>0</v>
      </c>
      <c r="I350" s="131">
        <v>0</v>
      </c>
      <c r="J350" s="131">
        <v>0</v>
      </c>
      <c r="K350" s="131">
        <v>0</v>
      </c>
      <c r="L350" s="131">
        <v>0</v>
      </c>
      <c r="M350" s="131">
        <v>0</v>
      </c>
      <c r="N350" s="131">
        <v>0</v>
      </c>
      <c r="O350" s="131">
        <v>0</v>
      </c>
      <c r="P350" s="131">
        <v>0</v>
      </c>
      <c r="Q350" s="131">
        <v>0</v>
      </c>
      <c r="R350" s="131">
        <v>0</v>
      </c>
      <c r="S350" s="131">
        <v>0</v>
      </c>
      <c r="T350" s="131">
        <v>0</v>
      </c>
      <c r="U350" s="131">
        <v>0</v>
      </c>
      <c r="V350" s="131">
        <v>0</v>
      </c>
      <c r="W350" s="131">
        <v>0</v>
      </c>
      <c r="X350" s="131">
        <v>0</v>
      </c>
      <c r="Y350" s="131">
        <v>0</v>
      </c>
      <c r="Z350" s="131">
        <v>0</v>
      </c>
      <c r="AA350" s="131">
        <v>0</v>
      </c>
      <c r="AB350" s="131">
        <v>0</v>
      </c>
      <c r="AC350" s="131">
        <v>0</v>
      </c>
      <c r="AD350" s="131">
        <v>0</v>
      </c>
      <c r="AE350" s="131">
        <v>0</v>
      </c>
      <c r="AF350" s="131">
        <v>0</v>
      </c>
      <c r="AG350" s="131">
        <v>0</v>
      </c>
      <c r="AH350" s="43">
        <v>0</v>
      </c>
    </row>
    <row r="351" spans="4:34">
      <c r="D351" s="62">
        <v>2005</v>
      </c>
      <c r="E351" s="62">
        <v>6</v>
      </c>
      <c r="F351" s="62">
        <v>2005</v>
      </c>
      <c r="G351" s="62">
        <v>2006</v>
      </c>
      <c r="H351" s="131">
        <v>0</v>
      </c>
      <c r="I351" s="131">
        <v>0</v>
      </c>
      <c r="J351" s="131">
        <v>0</v>
      </c>
      <c r="K351" s="131">
        <v>0</v>
      </c>
      <c r="L351" s="131">
        <v>0</v>
      </c>
      <c r="M351" s="131">
        <v>0</v>
      </c>
      <c r="N351" s="131">
        <v>0</v>
      </c>
      <c r="O351" s="131">
        <v>0</v>
      </c>
      <c r="P351" s="131">
        <v>0</v>
      </c>
      <c r="Q351" s="131">
        <v>0</v>
      </c>
      <c r="R351" s="131">
        <v>0</v>
      </c>
      <c r="S351" s="131">
        <v>0</v>
      </c>
      <c r="T351" s="131">
        <v>0</v>
      </c>
      <c r="U351" s="131">
        <v>0</v>
      </c>
      <c r="V351" s="131">
        <v>0</v>
      </c>
      <c r="W351" s="131">
        <v>0</v>
      </c>
      <c r="X351" s="131">
        <v>0</v>
      </c>
      <c r="Y351" s="131">
        <v>0</v>
      </c>
      <c r="Z351" s="131">
        <v>0</v>
      </c>
      <c r="AA351" s="131">
        <v>0</v>
      </c>
      <c r="AB351" s="131">
        <v>0</v>
      </c>
      <c r="AC351" s="131">
        <v>0</v>
      </c>
      <c r="AD351" s="131">
        <v>0</v>
      </c>
      <c r="AE351" s="131">
        <v>0</v>
      </c>
      <c r="AF351" s="131">
        <v>0</v>
      </c>
      <c r="AG351" s="131">
        <v>0</v>
      </c>
      <c r="AH351" s="43">
        <v>0</v>
      </c>
    </row>
    <row r="352" spans="4:34">
      <c r="D352" s="62">
        <v>2005</v>
      </c>
      <c r="E352" s="62">
        <v>7</v>
      </c>
      <c r="F352" s="62">
        <v>2006</v>
      </c>
      <c r="G352" s="62">
        <v>2006</v>
      </c>
      <c r="H352" s="131">
        <v>0</v>
      </c>
      <c r="I352" s="131">
        <v>0</v>
      </c>
      <c r="J352" s="131">
        <v>0</v>
      </c>
      <c r="K352" s="131">
        <v>0</v>
      </c>
      <c r="L352" s="131">
        <v>0</v>
      </c>
      <c r="M352" s="131">
        <v>0</v>
      </c>
      <c r="N352" s="131">
        <v>0</v>
      </c>
      <c r="O352" s="131">
        <v>0</v>
      </c>
      <c r="P352" s="131">
        <v>0</v>
      </c>
      <c r="Q352" s="131">
        <v>0</v>
      </c>
      <c r="R352" s="131">
        <v>0</v>
      </c>
      <c r="S352" s="131">
        <v>0</v>
      </c>
      <c r="T352" s="131">
        <v>0</v>
      </c>
      <c r="U352" s="131">
        <v>0</v>
      </c>
      <c r="V352" s="131">
        <v>0</v>
      </c>
      <c r="W352" s="131">
        <v>0</v>
      </c>
      <c r="X352" s="131">
        <v>0</v>
      </c>
      <c r="Y352" s="131">
        <v>0</v>
      </c>
      <c r="Z352" s="131">
        <v>0</v>
      </c>
      <c r="AA352" s="131">
        <v>0</v>
      </c>
      <c r="AB352" s="131">
        <v>0</v>
      </c>
      <c r="AC352" s="131">
        <v>0</v>
      </c>
      <c r="AD352" s="131">
        <v>0</v>
      </c>
      <c r="AE352" s="131">
        <v>0</v>
      </c>
      <c r="AF352" s="131">
        <v>0</v>
      </c>
      <c r="AG352" s="131">
        <v>0</v>
      </c>
      <c r="AH352" s="43">
        <v>0</v>
      </c>
    </row>
    <row r="353" spans="4:34">
      <c r="D353" s="62">
        <v>2005</v>
      </c>
      <c r="E353" s="62">
        <v>8</v>
      </c>
      <c r="F353" s="62">
        <v>2006</v>
      </c>
      <c r="G353" s="62">
        <v>2006</v>
      </c>
      <c r="H353" s="131">
        <v>0</v>
      </c>
      <c r="I353" s="131">
        <v>0</v>
      </c>
      <c r="J353" s="131">
        <v>0</v>
      </c>
      <c r="K353" s="131">
        <v>0</v>
      </c>
      <c r="L353" s="131">
        <v>0</v>
      </c>
      <c r="M353" s="131">
        <v>0</v>
      </c>
      <c r="N353" s="131">
        <v>0</v>
      </c>
      <c r="O353" s="131">
        <v>0</v>
      </c>
      <c r="P353" s="131">
        <v>0</v>
      </c>
      <c r="Q353" s="131">
        <v>0</v>
      </c>
      <c r="R353" s="131">
        <v>0</v>
      </c>
      <c r="S353" s="131">
        <v>0</v>
      </c>
      <c r="T353" s="131">
        <v>0</v>
      </c>
      <c r="U353" s="131">
        <v>0</v>
      </c>
      <c r="V353" s="131">
        <v>0</v>
      </c>
      <c r="W353" s="131">
        <v>0</v>
      </c>
      <c r="X353" s="131">
        <v>0</v>
      </c>
      <c r="Y353" s="131">
        <v>0</v>
      </c>
      <c r="Z353" s="131">
        <v>0</v>
      </c>
      <c r="AA353" s="131">
        <v>0</v>
      </c>
      <c r="AB353" s="131">
        <v>0</v>
      </c>
      <c r="AC353" s="131">
        <v>0</v>
      </c>
      <c r="AD353" s="131">
        <v>0</v>
      </c>
      <c r="AE353" s="131">
        <v>0</v>
      </c>
      <c r="AF353" s="131">
        <v>0</v>
      </c>
      <c r="AG353" s="131">
        <v>0</v>
      </c>
      <c r="AH353" s="43">
        <v>0</v>
      </c>
    </row>
    <row r="354" spans="4:34">
      <c r="D354" s="62">
        <v>2005</v>
      </c>
      <c r="E354" s="62">
        <v>9</v>
      </c>
      <c r="F354" s="62">
        <v>2006</v>
      </c>
      <c r="G354" s="62">
        <v>2006</v>
      </c>
      <c r="H354" s="131">
        <v>0</v>
      </c>
      <c r="I354" s="131">
        <v>0</v>
      </c>
      <c r="J354" s="131">
        <v>0</v>
      </c>
      <c r="K354" s="131">
        <v>0</v>
      </c>
      <c r="L354" s="131">
        <v>0</v>
      </c>
      <c r="M354" s="131">
        <v>0</v>
      </c>
      <c r="N354" s="131">
        <v>0</v>
      </c>
      <c r="O354" s="131">
        <v>0</v>
      </c>
      <c r="P354" s="131">
        <v>0</v>
      </c>
      <c r="Q354" s="131">
        <v>0</v>
      </c>
      <c r="R354" s="131">
        <v>0</v>
      </c>
      <c r="S354" s="131">
        <v>0</v>
      </c>
      <c r="T354" s="131">
        <v>0</v>
      </c>
      <c r="U354" s="131">
        <v>0</v>
      </c>
      <c r="V354" s="131">
        <v>0</v>
      </c>
      <c r="W354" s="131">
        <v>0</v>
      </c>
      <c r="X354" s="131">
        <v>0</v>
      </c>
      <c r="Y354" s="131">
        <v>0</v>
      </c>
      <c r="Z354" s="131">
        <v>0</v>
      </c>
      <c r="AA354" s="131">
        <v>0</v>
      </c>
      <c r="AB354" s="131">
        <v>0</v>
      </c>
      <c r="AC354" s="131">
        <v>0</v>
      </c>
      <c r="AD354" s="131">
        <v>0</v>
      </c>
      <c r="AE354" s="131">
        <v>0</v>
      </c>
      <c r="AF354" s="131">
        <v>0</v>
      </c>
      <c r="AG354" s="131">
        <v>0</v>
      </c>
      <c r="AH354" s="43">
        <v>0</v>
      </c>
    </row>
    <row r="355" spans="4:34">
      <c r="D355" s="62">
        <v>2005</v>
      </c>
      <c r="E355" s="62">
        <v>10</v>
      </c>
      <c r="F355" s="62">
        <v>2006</v>
      </c>
      <c r="G355" s="62">
        <v>2006</v>
      </c>
      <c r="H355" s="131">
        <v>0</v>
      </c>
      <c r="I355" s="131">
        <v>0</v>
      </c>
      <c r="J355" s="131">
        <v>0</v>
      </c>
      <c r="K355" s="131">
        <v>0</v>
      </c>
      <c r="L355" s="131">
        <v>0</v>
      </c>
      <c r="M355" s="131">
        <v>0</v>
      </c>
      <c r="N355" s="131">
        <v>0</v>
      </c>
      <c r="O355" s="131">
        <v>0</v>
      </c>
      <c r="P355" s="131">
        <v>0</v>
      </c>
      <c r="Q355" s="131">
        <v>0</v>
      </c>
      <c r="R355" s="131">
        <v>0</v>
      </c>
      <c r="S355" s="131">
        <v>0</v>
      </c>
      <c r="T355" s="131">
        <v>0</v>
      </c>
      <c r="U355" s="131">
        <v>0</v>
      </c>
      <c r="V355" s="131">
        <v>0</v>
      </c>
      <c r="W355" s="131">
        <v>0</v>
      </c>
      <c r="X355" s="131">
        <v>0</v>
      </c>
      <c r="Y355" s="131">
        <v>0</v>
      </c>
      <c r="Z355" s="131">
        <v>0</v>
      </c>
      <c r="AA355" s="131">
        <v>0</v>
      </c>
      <c r="AB355" s="131">
        <v>0</v>
      </c>
      <c r="AC355" s="131">
        <v>0</v>
      </c>
      <c r="AD355" s="131">
        <v>0</v>
      </c>
      <c r="AE355" s="131">
        <v>0</v>
      </c>
      <c r="AF355" s="131">
        <v>0</v>
      </c>
      <c r="AG355" s="131">
        <v>0</v>
      </c>
      <c r="AH355" s="43">
        <v>0</v>
      </c>
    </row>
    <row r="356" spans="4:34">
      <c r="D356" s="62">
        <v>2005</v>
      </c>
      <c r="E356" s="62">
        <v>11</v>
      </c>
      <c r="F356" s="62">
        <v>2006</v>
      </c>
      <c r="G356" s="62">
        <v>2006</v>
      </c>
      <c r="H356" s="131">
        <v>0</v>
      </c>
      <c r="I356" s="131">
        <v>0</v>
      </c>
      <c r="J356" s="131">
        <v>0</v>
      </c>
      <c r="K356" s="131">
        <v>0</v>
      </c>
      <c r="L356" s="131">
        <v>0</v>
      </c>
      <c r="M356" s="131">
        <v>0</v>
      </c>
      <c r="N356" s="131">
        <v>0</v>
      </c>
      <c r="O356" s="131">
        <v>0</v>
      </c>
      <c r="P356" s="131">
        <v>0</v>
      </c>
      <c r="Q356" s="131">
        <v>0</v>
      </c>
      <c r="R356" s="131">
        <v>0</v>
      </c>
      <c r="S356" s="131">
        <v>0</v>
      </c>
      <c r="T356" s="131">
        <v>0</v>
      </c>
      <c r="U356" s="131">
        <v>0</v>
      </c>
      <c r="V356" s="131">
        <v>0</v>
      </c>
      <c r="W356" s="131">
        <v>0</v>
      </c>
      <c r="X356" s="131">
        <v>0</v>
      </c>
      <c r="Y356" s="131">
        <v>0</v>
      </c>
      <c r="Z356" s="131">
        <v>0</v>
      </c>
      <c r="AA356" s="131">
        <v>0</v>
      </c>
      <c r="AB356" s="131">
        <v>0</v>
      </c>
      <c r="AC356" s="131">
        <v>0</v>
      </c>
      <c r="AD356" s="131">
        <v>0</v>
      </c>
      <c r="AE356" s="131">
        <v>0</v>
      </c>
      <c r="AF356" s="131">
        <v>0</v>
      </c>
      <c r="AG356" s="131">
        <v>0</v>
      </c>
      <c r="AH356" s="43">
        <v>0</v>
      </c>
    </row>
    <row r="357" spans="4:34">
      <c r="D357" s="62">
        <v>2005</v>
      </c>
      <c r="E357" s="62">
        <v>12</v>
      </c>
      <c r="F357" s="62">
        <v>2006</v>
      </c>
      <c r="G357" s="62">
        <v>2006</v>
      </c>
      <c r="H357" s="131">
        <v>0</v>
      </c>
      <c r="I357" s="131">
        <v>0</v>
      </c>
      <c r="J357" s="131">
        <v>0</v>
      </c>
      <c r="K357" s="131">
        <v>0</v>
      </c>
      <c r="L357" s="131">
        <v>0</v>
      </c>
      <c r="M357" s="131">
        <v>0</v>
      </c>
      <c r="N357" s="131">
        <v>0</v>
      </c>
      <c r="O357" s="131">
        <v>0</v>
      </c>
      <c r="P357" s="131">
        <v>0</v>
      </c>
      <c r="Q357" s="131">
        <v>0</v>
      </c>
      <c r="R357" s="131">
        <v>0</v>
      </c>
      <c r="S357" s="131">
        <v>0</v>
      </c>
      <c r="T357" s="131">
        <v>0</v>
      </c>
      <c r="U357" s="131">
        <v>0</v>
      </c>
      <c r="V357" s="131">
        <v>0</v>
      </c>
      <c r="W357" s="131">
        <v>0</v>
      </c>
      <c r="X357" s="131">
        <v>0</v>
      </c>
      <c r="Y357" s="131">
        <v>0</v>
      </c>
      <c r="Z357" s="131">
        <v>0</v>
      </c>
      <c r="AA357" s="131">
        <v>0</v>
      </c>
      <c r="AB357" s="131">
        <v>0</v>
      </c>
      <c r="AC357" s="131">
        <v>0</v>
      </c>
      <c r="AD357" s="131">
        <v>0</v>
      </c>
      <c r="AE357" s="131">
        <v>0</v>
      </c>
      <c r="AF357" s="131">
        <v>0</v>
      </c>
      <c r="AG357" s="131">
        <v>0</v>
      </c>
      <c r="AH357" s="43">
        <v>0</v>
      </c>
    </row>
    <row r="358" spans="4:34">
      <c r="D358" s="62">
        <v>2006</v>
      </c>
      <c r="E358" s="62">
        <v>1</v>
      </c>
      <c r="F358" s="62">
        <v>2006</v>
      </c>
      <c r="G358" s="62">
        <v>2006</v>
      </c>
      <c r="H358" s="131">
        <v>0</v>
      </c>
      <c r="I358" s="131">
        <v>0</v>
      </c>
      <c r="J358" s="131">
        <v>0</v>
      </c>
      <c r="K358" s="131">
        <v>0</v>
      </c>
      <c r="L358" s="131">
        <v>0</v>
      </c>
      <c r="M358" s="131">
        <v>0</v>
      </c>
      <c r="N358" s="131">
        <v>0</v>
      </c>
      <c r="O358" s="131">
        <v>0</v>
      </c>
      <c r="P358" s="131">
        <v>0</v>
      </c>
      <c r="Q358" s="131">
        <v>0</v>
      </c>
      <c r="R358" s="131">
        <v>0</v>
      </c>
      <c r="S358" s="131">
        <v>0</v>
      </c>
      <c r="T358" s="131">
        <v>0</v>
      </c>
      <c r="U358" s="131">
        <v>0</v>
      </c>
      <c r="V358" s="131">
        <v>0</v>
      </c>
      <c r="W358" s="131">
        <v>0</v>
      </c>
      <c r="X358" s="131">
        <v>0</v>
      </c>
      <c r="Y358" s="131">
        <v>0</v>
      </c>
      <c r="Z358" s="131">
        <v>0</v>
      </c>
      <c r="AA358" s="131">
        <v>0</v>
      </c>
      <c r="AB358" s="131">
        <v>0</v>
      </c>
      <c r="AC358" s="131">
        <v>0</v>
      </c>
      <c r="AD358" s="131">
        <v>0</v>
      </c>
      <c r="AE358" s="131">
        <v>0</v>
      </c>
      <c r="AF358" s="131">
        <v>0</v>
      </c>
      <c r="AG358" s="131">
        <v>0</v>
      </c>
      <c r="AH358" s="43">
        <v>0</v>
      </c>
    </row>
    <row r="359" spans="4:34">
      <c r="D359" s="62">
        <v>2006</v>
      </c>
      <c r="E359" s="62">
        <v>2</v>
      </c>
      <c r="F359" s="62">
        <v>2006</v>
      </c>
      <c r="G359" s="62">
        <v>2006</v>
      </c>
      <c r="H359" s="131">
        <v>0</v>
      </c>
      <c r="I359" s="131">
        <v>0</v>
      </c>
      <c r="J359" s="131">
        <v>0</v>
      </c>
      <c r="K359" s="131">
        <v>0</v>
      </c>
      <c r="L359" s="131">
        <v>0</v>
      </c>
      <c r="M359" s="131">
        <v>0</v>
      </c>
      <c r="N359" s="131">
        <v>0</v>
      </c>
      <c r="O359" s="131">
        <v>0</v>
      </c>
      <c r="P359" s="131">
        <v>0</v>
      </c>
      <c r="Q359" s="131">
        <v>0</v>
      </c>
      <c r="R359" s="131">
        <v>0</v>
      </c>
      <c r="S359" s="131">
        <v>0</v>
      </c>
      <c r="T359" s="131">
        <v>0</v>
      </c>
      <c r="U359" s="131">
        <v>0</v>
      </c>
      <c r="V359" s="131">
        <v>0</v>
      </c>
      <c r="W359" s="131">
        <v>0</v>
      </c>
      <c r="X359" s="131">
        <v>0</v>
      </c>
      <c r="Y359" s="131">
        <v>0</v>
      </c>
      <c r="Z359" s="131">
        <v>0</v>
      </c>
      <c r="AA359" s="131">
        <v>0</v>
      </c>
      <c r="AB359" s="131">
        <v>0</v>
      </c>
      <c r="AC359" s="131">
        <v>0</v>
      </c>
      <c r="AD359" s="131">
        <v>0</v>
      </c>
      <c r="AE359" s="131">
        <v>0</v>
      </c>
      <c r="AF359" s="131">
        <v>0</v>
      </c>
      <c r="AG359" s="131">
        <v>0</v>
      </c>
      <c r="AH359" s="43">
        <v>0</v>
      </c>
    </row>
    <row r="360" spans="4:34">
      <c r="D360" s="62">
        <v>2006</v>
      </c>
      <c r="E360" s="62">
        <v>3</v>
      </c>
      <c r="F360" s="62">
        <v>2006</v>
      </c>
      <c r="G360" s="62">
        <v>2006</v>
      </c>
      <c r="H360" s="131">
        <v>0</v>
      </c>
      <c r="I360" s="131">
        <v>0</v>
      </c>
      <c r="J360" s="131">
        <v>0</v>
      </c>
      <c r="K360" s="131">
        <v>0</v>
      </c>
      <c r="L360" s="131">
        <v>0</v>
      </c>
      <c r="M360" s="131">
        <v>0</v>
      </c>
      <c r="N360" s="131">
        <v>0</v>
      </c>
      <c r="O360" s="131">
        <v>0</v>
      </c>
      <c r="P360" s="131">
        <v>0</v>
      </c>
      <c r="Q360" s="131">
        <v>0</v>
      </c>
      <c r="R360" s="131">
        <v>0</v>
      </c>
      <c r="S360" s="131">
        <v>0</v>
      </c>
      <c r="T360" s="131">
        <v>0</v>
      </c>
      <c r="U360" s="131">
        <v>0</v>
      </c>
      <c r="V360" s="131">
        <v>0</v>
      </c>
      <c r="W360" s="131">
        <v>0</v>
      </c>
      <c r="X360" s="131">
        <v>0</v>
      </c>
      <c r="Y360" s="131">
        <v>0</v>
      </c>
      <c r="Z360" s="131">
        <v>0</v>
      </c>
      <c r="AA360" s="131">
        <v>0</v>
      </c>
      <c r="AB360" s="131">
        <v>0</v>
      </c>
      <c r="AC360" s="131">
        <v>0</v>
      </c>
      <c r="AD360" s="131">
        <v>0</v>
      </c>
      <c r="AE360" s="131">
        <v>0</v>
      </c>
      <c r="AF360" s="131">
        <v>0</v>
      </c>
      <c r="AG360" s="131">
        <v>0</v>
      </c>
      <c r="AH360" s="43">
        <v>0</v>
      </c>
    </row>
    <row r="361" spans="4:34">
      <c r="D361" s="62">
        <v>2006</v>
      </c>
      <c r="E361" s="62">
        <v>4</v>
      </c>
      <c r="F361" s="62">
        <v>2006</v>
      </c>
      <c r="G361" s="62">
        <v>2006</v>
      </c>
      <c r="H361" s="131">
        <v>0</v>
      </c>
      <c r="I361" s="131">
        <v>0</v>
      </c>
      <c r="J361" s="131">
        <v>0</v>
      </c>
      <c r="K361" s="131">
        <v>0</v>
      </c>
      <c r="L361" s="131">
        <v>0</v>
      </c>
      <c r="M361" s="131">
        <v>0</v>
      </c>
      <c r="N361" s="131">
        <v>0</v>
      </c>
      <c r="O361" s="131">
        <v>0</v>
      </c>
      <c r="P361" s="131">
        <v>0</v>
      </c>
      <c r="Q361" s="131">
        <v>0</v>
      </c>
      <c r="R361" s="131">
        <v>0</v>
      </c>
      <c r="S361" s="131">
        <v>0</v>
      </c>
      <c r="T361" s="131">
        <v>0</v>
      </c>
      <c r="U361" s="131">
        <v>0</v>
      </c>
      <c r="V361" s="131">
        <v>0</v>
      </c>
      <c r="W361" s="131">
        <v>0</v>
      </c>
      <c r="X361" s="131">
        <v>0</v>
      </c>
      <c r="Y361" s="131">
        <v>0</v>
      </c>
      <c r="Z361" s="131">
        <v>0</v>
      </c>
      <c r="AA361" s="131">
        <v>0</v>
      </c>
      <c r="AB361" s="131">
        <v>0</v>
      </c>
      <c r="AC361" s="131">
        <v>0</v>
      </c>
      <c r="AD361" s="131">
        <v>0</v>
      </c>
      <c r="AE361" s="131">
        <v>0</v>
      </c>
      <c r="AF361" s="131">
        <v>0</v>
      </c>
      <c r="AG361" s="131">
        <v>0</v>
      </c>
      <c r="AH361" s="43">
        <v>0</v>
      </c>
    </row>
    <row r="362" spans="4:34">
      <c r="D362" s="62">
        <v>2006</v>
      </c>
      <c r="E362" s="62">
        <v>5</v>
      </c>
      <c r="F362" s="62">
        <v>2006</v>
      </c>
      <c r="G362" s="62">
        <v>2007</v>
      </c>
      <c r="H362" s="131">
        <v>0</v>
      </c>
      <c r="I362" s="131">
        <v>0</v>
      </c>
      <c r="J362" s="131">
        <v>0</v>
      </c>
      <c r="K362" s="131">
        <v>0</v>
      </c>
      <c r="L362" s="131">
        <v>0</v>
      </c>
      <c r="M362" s="131">
        <v>0</v>
      </c>
      <c r="N362" s="131">
        <v>0</v>
      </c>
      <c r="O362" s="131">
        <v>0</v>
      </c>
      <c r="P362" s="131">
        <v>0</v>
      </c>
      <c r="Q362" s="131">
        <v>0</v>
      </c>
      <c r="R362" s="131">
        <v>0</v>
      </c>
      <c r="S362" s="131">
        <v>0</v>
      </c>
      <c r="T362" s="131">
        <v>0</v>
      </c>
      <c r="U362" s="131">
        <v>0</v>
      </c>
      <c r="V362" s="131">
        <v>0</v>
      </c>
      <c r="W362" s="131">
        <v>0</v>
      </c>
      <c r="X362" s="131">
        <v>0</v>
      </c>
      <c r="Y362" s="131">
        <v>0</v>
      </c>
      <c r="Z362" s="131">
        <v>0</v>
      </c>
      <c r="AA362" s="131">
        <v>0</v>
      </c>
      <c r="AB362" s="131">
        <v>0</v>
      </c>
      <c r="AC362" s="131">
        <v>0</v>
      </c>
      <c r="AD362" s="131">
        <v>0</v>
      </c>
      <c r="AE362" s="131">
        <v>0</v>
      </c>
      <c r="AF362" s="131">
        <v>0</v>
      </c>
      <c r="AG362" s="131">
        <v>0</v>
      </c>
      <c r="AH362" s="43">
        <v>0</v>
      </c>
    </row>
    <row r="363" spans="4:34">
      <c r="D363" s="62">
        <v>2006</v>
      </c>
      <c r="E363" s="62">
        <v>6</v>
      </c>
      <c r="F363" s="62">
        <v>2006</v>
      </c>
      <c r="G363" s="62">
        <v>2007</v>
      </c>
      <c r="H363" s="131">
        <v>0</v>
      </c>
      <c r="I363" s="131">
        <v>0</v>
      </c>
      <c r="J363" s="131">
        <v>0</v>
      </c>
      <c r="K363" s="131">
        <v>0</v>
      </c>
      <c r="L363" s="131">
        <v>0</v>
      </c>
      <c r="M363" s="131">
        <v>0</v>
      </c>
      <c r="N363" s="131">
        <v>0</v>
      </c>
      <c r="O363" s="131">
        <v>0</v>
      </c>
      <c r="P363" s="131">
        <v>0</v>
      </c>
      <c r="Q363" s="131">
        <v>0</v>
      </c>
      <c r="R363" s="131">
        <v>0</v>
      </c>
      <c r="S363" s="131">
        <v>0</v>
      </c>
      <c r="T363" s="131">
        <v>0</v>
      </c>
      <c r="U363" s="131">
        <v>0</v>
      </c>
      <c r="V363" s="131">
        <v>0</v>
      </c>
      <c r="W363" s="131">
        <v>0</v>
      </c>
      <c r="X363" s="131">
        <v>0</v>
      </c>
      <c r="Y363" s="131">
        <v>0</v>
      </c>
      <c r="Z363" s="131">
        <v>0</v>
      </c>
      <c r="AA363" s="131">
        <v>0</v>
      </c>
      <c r="AB363" s="131">
        <v>0</v>
      </c>
      <c r="AC363" s="131">
        <v>0</v>
      </c>
      <c r="AD363" s="131">
        <v>0</v>
      </c>
      <c r="AE363" s="131">
        <v>0</v>
      </c>
      <c r="AF363" s="131">
        <v>0</v>
      </c>
      <c r="AG363" s="131">
        <v>0</v>
      </c>
      <c r="AH363" s="43">
        <v>0</v>
      </c>
    </row>
    <row r="364" spans="4:34">
      <c r="D364" s="62">
        <v>2006</v>
      </c>
      <c r="E364" s="62">
        <v>7</v>
      </c>
      <c r="F364" s="62">
        <v>2007</v>
      </c>
      <c r="G364" s="62">
        <v>2007</v>
      </c>
      <c r="H364" s="131">
        <v>0</v>
      </c>
      <c r="I364" s="131">
        <v>0</v>
      </c>
      <c r="J364" s="131">
        <v>0</v>
      </c>
      <c r="K364" s="131">
        <v>0</v>
      </c>
      <c r="L364" s="131">
        <v>0</v>
      </c>
      <c r="M364" s="131">
        <v>0</v>
      </c>
      <c r="N364" s="131">
        <v>0</v>
      </c>
      <c r="O364" s="131">
        <v>0</v>
      </c>
      <c r="P364" s="131">
        <v>0</v>
      </c>
      <c r="Q364" s="131">
        <v>0</v>
      </c>
      <c r="R364" s="131">
        <v>0</v>
      </c>
      <c r="S364" s="131">
        <v>0</v>
      </c>
      <c r="T364" s="131">
        <v>0</v>
      </c>
      <c r="U364" s="131">
        <v>0</v>
      </c>
      <c r="V364" s="131">
        <v>0</v>
      </c>
      <c r="W364" s="131">
        <v>0</v>
      </c>
      <c r="X364" s="131">
        <v>0</v>
      </c>
      <c r="Y364" s="131">
        <v>0</v>
      </c>
      <c r="Z364" s="131">
        <v>0</v>
      </c>
      <c r="AA364" s="131">
        <v>0</v>
      </c>
      <c r="AB364" s="131">
        <v>0</v>
      </c>
      <c r="AC364" s="131">
        <v>0</v>
      </c>
      <c r="AD364" s="131">
        <v>0</v>
      </c>
      <c r="AE364" s="131">
        <v>0</v>
      </c>
      <c r="AF364" s="131">
        <v>0</v>
      </c>
      <c r="AG364" s="131">
        <v>0</v>
      </c>
      <c r="AH364" s="43">
        <v>0</v>
      </c>
    </row>
    <row r="365" spans="4:34">
      <c r="D365" s="62">
        <v>2006</v>
      </c>
      <c r="E365" s="62">
        <v>8</v>
      </c>
      <c r="F365" s="62">
        <v>2007</v>
      </c>
      <c r="G365" s="62">
        <v>2007</v>
      </c>
      <c r="H365" s="131">
        <v>0</v>
      </c>
      <c r="I365" s="131">
        <v>0</v>
      </c>
      <c r="J365" s="131">
        <v>0</v>
      </c>
      <c r="K365" s="131">
        <v>0</v>
      </c>
      <c r="L365" s="131">
        <v>0</v>
      </c>
      <c r="M365" s="131">
        <v>0</v>
      </c>
      <c r="N365" s="131">
        <v>0</v>
      </c>
      <c r="O365" s="131">
        <v>0</v>
      </c>
      <c r="P365" s="131">
        <v>0</v>
      </c>
      <c r="Q365" s="131">
        <v>0</v>
      </c>
      <c r="R365" s="131">
        <v>0</v>
      </c>
      <c r="S365" s="131">
        <v>0</v>
      </c>
      <c r="T365" s="131">
        <v>0</v>
      </c>
      <c r="U365" s="131">
        <v>0</v>
      </c>
      <c r="V365" s="131">
        <v>0</v>
      </c>
      <c r="W365" s="131">
        <v>0</v>
      </c>
      <c r="X365" s="131">
        <v>0</v>
      </c>
      <c r="Y365" s="131">
        <v>0</v>
      </c>
      <c r="Z365" s="131">
        <v>0</v>
      </c>
      <c r="AA365" s="131">
        <v>0</v>
      </c>
      <c r="AB365" s="131">
        <v>0</v>
      </c>
      <c r="AC365" s="131">
        <v>0</v>
      </c>
      <c r="AD365" s="131">
        <v>0</v>
      </c>
      <c r="AE365" s="131">
        <v>0</v>
      </c>
      <c r="AF365" s="131">
        <v>0</v>
      </c>
      <c r="AG365" s="131">
        <v>0</v>
      </c>
      <c r="AH365" s="43">
        <v>0</v>
      </c>
    </row>
    <row r="366" spans="4:34">
      <c r="D366" s="62">
        <v>2006</v>
      </c>
      <c r="E366" s="62">
        <v>9</v>
      </c>
      <c r="F366" s="62">
        <v>2007</v>
      </c>
      <c r="G366" s="62">
        <v>2007</v>
      </c>
      <c r="H366" s="131">
        <v>0</v>
      </c>
      <c r="I366" s="131">
        <v>0</v>
      </c>
      <c r="J366" s="131">
        <v>0</v>
      </c>
      <c r="K366" s="131">
        <v>0</v>
      </c>
      <c r="L366" s="131">
        <v>0</v>
      </c>
      <c r="M366" s="131">
        <v>0</v>
      </c>
      <c r="N366" s="131">
        <v>0</v>
      </c>
      <c r="O366" s="131">
        <v>0</v>
      </c>
      <c r="P366" s="131">
        <v>0</v>
      </c>
      <c r="Q366" s="131">
        <v>0</v>
      </c>
      <c r="R366" s="131">
        <v>0</v>
      </c>
      <c r="S366" s="131">
        <v>0</v>
      </c>
      <c r="T366" s="131">
        <v>0</v>
      </c>
      <c r="U366" s="131">
        <v>0</v>
      </c>
      <c r="V366" s="131">
        <v>0</v>
      </c>
      <c r="W366" s="131">
        <v>0</v>
      </c>
      <c r="X366" s="131">
        <v>0</v>
      </c>
      <c r="Y366" s="131">
        <v>0</v>
      </c>
      <c r="Z366" s="131">
        <v>0</v>
      </c>
      <c r="AA366" s="131">
        <v>0</v>
      </c>
      <c r="AB366" s="131">
        <v>0</v>
      </c>
      <c r="AC366" s="131">
        <v>0</v>
      </c>
      <c r="AD366" s="131">
        <v>0</v>
      </c>
      <c r="AE366" s="131">
        <v>0</v>
      </c>
      <c r="AF366" s="131">
        <v>0</v>
      </c>
      <c r="AG366" s="131">
        <v>0</v>
      </c>
      <c r="AH366" s="43">
        <v>0</v>
      </c>
    </row>
    <row r="367" spans="4:34">
      <c r="D367" s="62">
        <v>2006</v>
      </c>
      <c r="E367" s="62">
        <v>10</v>
      </c>
      <c r="F367" s="62">
        <v>2007</v>
      </c>
      <c r="G367" s="62">
        <v>2007</v>
      </c>
      <c r="H367" s="131">
        <v>0</v>
      </c>
      <c r="I367" s="131">
        <v>0</v>
      </c>
      <c r="J367" s="131">
        <v>0</v>
      </c>
      <c r="K367" s="131">
        <v>0</v>
      </c>
      <c r="L367" s="131">
        <v>0</v>
      </c>
      <c r="M367" s="131">
        <v>0</v>
      </c>
      <c r="N367" s="131">
        <v>0</v>
      </c>
      <c r="O367" s="131">
        <v>0</v>
      </c>
      <c r="P367" s="131">
        <v>0</v>
      </c>
      <c r="Q367" s="131">
        <v>0</v>
      </c>
      <c r="R367" s="131">
        <v>0</v>
      </c>
      <c r="S367" s="131">
        <v>0</v>
      </c>
      <c r="T367" s="131">
        <v>0</v>
      </c>
      <c r="U367" s="131">
        <v>0</v>
      </c>
      <c r="V367" s="131">
        <v>0</v>
      </c>
      <c r="W367" s="131">
        <v>0</v>
      </c>
      <c r="X367" s="131">
        <v>0</v>
      </c>
      <c r="Y367" s="131">
        <v>0</v>
      </c>
      <c r="Z367" s="131">
        <v>0</v>
      </c>
      <c r="AA367" s="131">
        <v>0</v>
      </c>
      <c r="AB367" s="131">
        <v>0</v>
      </c>
      <c r="AC367" s="131">
        <v>0</v>
      </c>
      <c r="AD367" s="131">
        <v>0</v>
      </c>
      <c r="AE367" s="131">
        <v>0</v>
      </c>
      <c r="AF367" s="131">
        <v>0</v>
      </c>
      <c r="AG367" s="131">
        <v>0</v>
      </c>
      <c r="AH367" s="43">
        <v>0</v>
      </c>
    </row>
    <row r="368" spans="4:34">
      <c r="D368" s="62">
        <v>2006</v>
      </c>
      <c r="E368" s="62">
        <v>11</v>
      </c>
      <c r="F368" s="62">
        <v>2007</v>
      </c>
      <c r="G368" s="62">
        <v>2007</v>
      </c>
      <c r="H368" s="131">
        <v>0</v>
      </c>
      <c r="I368" s="131">
        <v>0</v>
      </c>
      <c r="J368" s="131">
        <v>0</v>
      </c>
      <c r="K368" s="131">
        <v>0</v>
      </c>
      <c r="L368" s="131">
        <v>0</v>
      </c>
      <c r="M368" s="131">
        <v>0</v>
      </c>
      <c r="N368" s="131">
        <v>0</v>
      </c>
      <c r="O368" s="131">
        <v>0</v>
      </c>
      <c r="P368" s="131">
        <v>0</v>
      </c>
      <c r="Q368" s="131">
        <v>0</v>
      </c>
      <c r="R368" s="131">
        <v>0</v>
      </c>
      <c r="S368" s="131">
        <v>0</v>
      </c>
      <c r="T368" s="131">
        <v>0</v>
      </c>
      <c r="U368" s="131">
        <v>0</v>
      </c>
      <c r="V368" s="131">
        <v>0</v>
      </c>
      <c r="W368" s="131">
        <v>0</v>
      </c>
      <c r="X368" s="131">
        <v>0</v>
      </c>
      <c r="Y368" s="131">
        <v>0</v>
      </c>
      <c r="Z368" s="131">
        <v>0</v>
      </c>
      <c r="AA368" s="131">
        <v>0</v>
      </c>
      <c r="AB368" s="131">
        <v>0</v>
      </c>
      <c r="AC368" s="131">
        <v>0</v>
      </c>
      <c r="AD368" s="131">
        <v>0</v>
      </c>
      <c r="AE368" s="131">
        <v>0</v>
      </c>
      <c r="AF368" s="131">
        <v>0</v>
      </c>
      <c r="AG368" s="131">
        <v>0</v>
      </c>
      <c r="AH368" s="43">
        <v>0</v>
      </c>
    </row>
    <row r="369" spans="4:34">
      <c r="D369" s="62">
        <v>2006</v>
      </c>
      <c r="E369" s="62">
        <v>12</v>
      </c>
      <c r="F369" s="62">
        <v>2007</v>
      </c>
      <c r="G369" s="62">
        <v>2007</v>
      </c>
      <c r="H369" s="131">
        <v>0</v>
      </c>
      <c r="I369" s="131">
        <v>0</v>
      </c>
      <c r="J369" s="131">
        <v>0</v>
      </c>
      <c r="K369" s="131">
        <v>0</v>
      </c>
      <c r="L369" s="131">
        <v>0</v>
      </c>
      <c r="M369" s="131">
        <v>0</v>
      </c>
      <c r="N369" s="131">
        <v>0</v>
      </c>
      <c r="O369" s="131">
        <v>0</v>
      </c>
      <c r="P369" s="131">
        <v>0</v>
      </c>
      <c r="Q369" s="131">
        <v>0</v>
      </c>
      <c r="R369" s="131">
        <v>0</v>
      </c>
      <c r="S369" s="131">
        <v>0</v>
      </c>
      <c r="T369" s="131">
        <v>0</v>
      </c>
      <c r="U369" s="131">
        <v>0</v>
      </c>
      <c r="V369" s="131">
        <v>0</v>
      </c>
      <c r="W369" s="131">
        <v>0</v>
      </c>
      <c r="X369" s="131">
        <v>0</v>
      </c>
      <c r="Y369" s="131">
        <v>0</v>
      </c>
      <c r="Z369" s="131">
        <v>0</v>
      </c>
      <c r="AA369" s="131">
        <v>0</v>
      </c>
      <c r="AB369" s="131">
        <v>0</v>
      </c>
      <c r="AC369" s="131">
        <v>0</v>
      </c>
      <c r="AD369" s="131">
        <v>0</v>
      </c>
      <c r="AE369" s="131">
        <v>0</v>
      </c>
      <c r="AF369" s="131">
        <v>0</v>
      </c>
      <c r="AG369" s="131">
        <v>0</v>
      </c>
      <c r="AH369" s="43">
        <v>0</v>
      </c>
    </row>
    <row r="370" spans="4:34">
      <c r="D370" s="62">
        <v>2007</v>
      </c>
      <c r="E370" s="62">
        <v>1</v>
      </c>
      <c r="F370" s="62">
        <v>2007</v>
      </c>
      <c r="G370" s="62">
        <v>2007</v>
      </c>
      <c r="H370" s="131">
        <v>0</v>
      </c>
      <c r="I370" s="131">
        <v>0</v>
      </c>
      <c r="J370" s="131">
        <v>0</v>
      </c>
      <c r="K370" s="131">
        <v>0</v>
      </c>
      <c r="L370" s="131">
        <v>0</v>
      </c>
      <c r="M370" s="131">
        <v>0</v>
      </c>
      <c r="N370" s="131">
        <v>0</v>
      </c>
      <c r="O370" s="131">
        <v>0</v>
      </c>
      <c r="P370" s="131">
        <v>0</v>
      </c>
      <c r="Q370" s="131">
        <v>0</v>
      </c>
      <c r="R370" s="131">
        <v>0</v>
      </c>
      <c r="S370" s="131">
        <v>0</v>
      </c>
      <c r="T370" s="131">
        <v>0</v>
      </c>
      <c r="U370" s="131">
        <v>0</v>
      </c>
      <c r="V370" s="131">
        <v>0</v>
      </c>
      <c r="W370" s="131">
        <v>0</v>
      </c>
      <c r="X370" s="131">
        <v>0</v>
      </c>
      <c r="Y370" s="131">
        <v>0</v>
      </c>
      <c r="Z370" s="131">
        <v>0</v>
      </c>
      <c r="AA370" s="131">
        <v>0</v>
      </c>
      <c r="AB370" s="131">
        <v>0</v>
      </c>
      <c r="AC370" s="131">
        <v>0</v>
      </c>
      <c r="AD370" s="131">
        <v>0</v>
      </c>
      <c r="AE370" s="131">
        <v>0</v>
      </c>
      <c r="AF370" s="131">
        <v>0</v>
      </c>
      <c r="AG370" s="131">
        <v>0</v>
      </c>
      <c r="AH370" s="43">
        <v>0</v>
      </c>
    </row>
    <row r="371" spans="4:34">
      <c r="D371" s="62">
        <v>2007</v>
      </c>
      <c r="E371" s="62">
        <v>2</v>
      </c>
      <c r="F371" s="62">
        <v>2007</v>
      </c>
      <c r="G371" s="62">
        <v>2007</v>
      </c>
      <c r="H371" s="131">
        <v>0</v>
      </c>
      <c r="I371" s="131">
        <v>0</v>
      </c>
      <c r="J371" s="131">
        <v>0</v>
      </c>
      <c r="K371" s="131">
        <v>0</v>
      </c>
      <c r="L371" s="131">
        <v>0</v>
      </c>
      <c r="M371" s="131">
        <v>0</v>
      </c>
      <c r="N371" s="131">
        <v>0</v>
      </c>
      <c r="O371" s="131">
        <v>0</v>
      </c>
      <c r="P371" s="131">
        <v>0</v>
      </c>
      <c r="Q371" s="131">
        <v>0</v>
      </c>
      <c r="R371" s="131">
        <v>0</v>
      </c>
      <c r="S371" s="131">
        <v>0</v>
      </c>
      <c r="T371" s="131">
        <v>0</v>
      </c>
      <c r="U371" s="131">
        <v>0</v>
      </c>
      <c r="V371" s="131">
        <v>0</v>
      </c>
      <c r="W371" s="131">
        <v>0</v>
      </c>
      <c r="X371" s="131">
        <v>0</v>
      </c>
      <c r="Y371" s="131">
        <v>0</v>
      </c>
      <c r="Z371" s="131">
        <v>0</v>
      </c>
      <c r="AA371" s="131">
        <v>0</v>
      </c>
      <c r="AB371" s="131">
        <v>0</v>
      </c>
      <c r="AC371" s="131">
        <v>0</v>
      </c>
      <c r="AD371" s="131">
        <v>0</v>
      </c>
      <c r="AE371" s="131">
        <v>0</v>
      </c>
      <c r="AF371" s="131">
        <v>0</v>
      </c>
      <c r="AG371" s="131">
        <v>0</v>
      </c>
      <c r="AH371" s="43">
        <v>0</v>
      </c>
    </row>
    <row r="372" spans="4:34">
      <c r="D372" s="62">
        <v>2007</v>
      </c>
      <c r="E372" s="62">
        <v>3</v>
      </c>
      <c r="F372" s="62">
        <v>2007</v>
      </c>
      <c r="G372" s="62">
        <v>2007</v>
      </c>
      <c r="H372" s="131">
        <v>0</v>
      </c>
      <c r="I372" s="131">
        <v>0</v>
      </c>
      <c r="J372" s="131">
        <v>0</v>
      </c>
      <c r="K372" s="131">
        <v>0</v>
      </c>
      <c r="L372" s="131">
        <v>0</v>
      </c>
      <c r="M372" s="131">
        <v>0</v>
      </c>
      <c r="N372" s="131">
        <v>0</v>
      </c>
      <c r="O372" s="131">
        <v>0</v>
      </c>
      <c r="P372" s="131">
        <v>0</v>
      </c>
      <c r="Q372" s="131">
        <v>0</v>
      </c>
      <c r="R372" s="131">
        <v>0</v>
      </c>
      <c r="S372" s="131">
        <v>0</v>
      </c>
      <c r="T372" s="131">
        <v>0</v>
      </c>
      <c r="U372" s="131">
        <v>0</v>
      </c>
      <c r="V372" s="131">
        <v>0</v>
      </c>
      <c r="W372" s="131">
        <v>0</v>
      </c>
      <c r="X372" s="131">
        <v>0</v>
      </c>
      <c r="Y372" s="131">
        <v>0</v>
      </c>
      <c r="Z372" s="131">
        <v>0</v>
      </c>
      <c r="AA372" s="131">
        <v>0</v>
      </c>
      <c r="AB372" s="131">
        <v>0</v>
      </c>
      <c r="AC372" s="131">
        <v>0</v>
      </c>
      <c r="AD372" s="131">
        <v>0</v>
      </c>
      <c r="AE372" s="131">
        <v>0</v>
      </c>
      <c r="AF372" s="131">
        <v>0</v>
      </c>
      <c r="AG372" s="131">
        <v>0</v>
      </c>
      <c r="AH372" s="43">
        <v>0</v>
      </c>
    </row>
    <row r="373" spans="4:34">
      <c r="D373" s="62">
        <v>2007</v>
      </c>
      <c r="E373" s="62">
        <v>4</v>
      </c>
      <c r="F373" s="62">
        <v>2007</v>
      </c>
      <c r="G373" s="62">
        <v>2007</v>
      </c>
      <c r="H373" s="131">
        <v>0</v>
      </c>
      <c r="I373" s="131">
        <v>0</v>
      </c>
      <c r="J373" s="131">
        <v>0</v>
      </c>
      <c r="K373" s="131">
        <v>0</v>
      </c>
      <c r="L373" s="131">
        <v>0</v>
      </c>
      <c r="M373" s="131">
        <v>0</v>
      </c>
      <c r="N373" s="131">
        <v>0</v>
      </c>
      <c r="O373" s="131">
        <v>0</v>
      </c>
      <c r="P373" s="131">
        <v>0</v>
      </c>
      <c r="Q373" s="131">
        <v>0</v>
      </c>
      <c r="R373" s="131">
        <v>0</v>
      </c>
      <c r="S373" s="131">
        <v>0</v>
      </c>
      <c r="T373" s="131">
        <v>0</v>
      </c>
      <c r="U373" s="131">
        <v>0</v>
      </c>
      <c r="V373" s="131">
        <v>0</v>
      </c>
      <c r="W373" s="131">
        <v>0</v>
      </c>
      <c r="X373" s="131">
        <v>0</v>
      </c>
      <c r="Y373" s="131">
        <v>0</v>
      </c>
      <c r="Z373" s="131">
        <v>0</v>
      </c>
      <c r="AA373" s="131">
        <v>0</v>
      </c>
      <c r="AB373" s="131">
        <v>0</v>
      </c>
      <c r="AC373" s="131">
        <v>0</v>
      </c>
      <c r="AD373" s="131">
        <v>0</v>
      </c>
      <c r="AE373" s="131">
        <v>0</v>
      </c>
      <c r="AF373" s="131">
        <v>0</v>
      </c>
      <c r="AG373" s="131">
        <v>0</v>
      </c>
      <c r="AH373" s="43">
        <v>0</v>
      </c>
    </row>
    <row r="374" spans="4:34">
      <c r="D374" s="62">
        <v>2007</v>
      </c>
      <c r="E374" s="62">
        <v>5</v>
      </c>
      <c r="F374" s="62">
        <v>2007</v>
      </c>
      <c r="G374" s="62">
        <v>2008</v>
      </c>
      <c r="H374" s="131">
        <v>0</v>
      </c>
      <c r="I374" s="131">
        <v>0</v>
      </c>
      <c r="J374" s="131">
        <v>0</v>
      </c>
      <c r="K374" s="131">
        <v>0</v>
      </c>
      <c r="L374" s="131">
        <v>0</v>
      </c>
      <c r="M374" s="131">
        <v>0</v>
      </c>
      <c r="N374" s="131">
        <v>0</v>
      </c>
      <c r="O374" s="131">
        <v>0</v>
      </c>
      <c r="P374" s="131">
        <v>0</v>
      </c>
      <c r="Q374" s="131">
        <v>0</v>
      </c>
      <c r="R374" s="131">
        <v>0</v>
      </c>
      <c r="S374" s="131">
        <v>0</v>
      </c>
      <c r="T374" s="131">
        <v>0</v>
      </c>
      <c r="U374" s="131">
        <v>0</v>
      </c>
      <c r="V374" s="131">
        <v>0</v>
      </c>
      <c r="W374" s="131">
        <v>0</v>
      </c>
      <c r="X374" s="131">
        <v>0</v>
      </c>
      <c r="Y374" s="131">
        <v>0</v>
      </c>
      <c r="Z374" s="131">
        <v>0</v>
      </c>
      <c r="AA374" s="131">
        <v>0</v>
      </c>
      <c r="AB374" s="131">
        <v>0</v>
      </c>
      <c r="AC374" s="131">
        <v>0</v>
      </c>
      <c r="AD374" s="131">
        <v>0</v>
      </c>
      <c r="AE374" s="131">
        <v>0</v>
      </c>
      <c r="AF374" s="131">
        <v>0</v>
      </c>
      <c r="AG374" s="131">
        <v>0</v>
      </c>
      <c r="AH374" s="43">
        <v>0</v>
      </c>
    </row>
    <row r="375" spans="4:34">
      <c r="D375" s="62">
        <v>2007</v>
      </c>
      <c r="E375" s="62">
        <v>6</v>
      </c>
      <c r="F375" s="62">
        <v>2007</v>
      </c>
      <c r="G375" s="62">
        <v>2008</v>
      </c>
      <c r="H375" s="131">
        <v>0</v>
      </c>
      <c r="I375" s="131">
        <v>0</v>
      </c>
      <c r="J375" s="131">
        <v>0</v>
      </c>
      <c r="K375" s="131">
        <v>0</v>
      </c>
      <c r="L375" s="131">
        <v>0</v>
      </c>
      <c r="M375" s="131">
        <v>0</v>
      </c>
      <c r="N375" s="131">
        <v>0</v>
      </c>
      <c r="O375" s="131">
        <v>0</v>
      </c>
      <c r="P375" s="131">
        <v>0</v>
      </c>
      <c r="Q375" s="131">
        <v>0</v>
      </c>
      <c r="R375" s="131">
        <v>0</v>
      </c>
      <c r="S375" s="131">
        <v>0</v>
      </c>
      <c r="T375" s="131">
        <v>0</v>
      </c>
      <c r="U375" s="131">
        <v>0</v>
      </c>
      <c r="V375" s="131">
        <v>0</v>
      </c>
      <c r="W375" s="131">
        <v>0</v>
      </c>
      <c r="X375" s="131">
        <v>0</v>
      </c>
      <c r="Y375" s="131">
        <v>0</v>
      </c>
      <c r="Z375" s="131">
        <v>0</v>
      </c>
      <c r="AA375" s="131">
        <v>0</v>
      </c>
      <c r="AB375" s="131">
        <v>0</v>
      </c>
      <c r="AC375" s="131">
        <v>0</v>
      </c>
      <c r="AD375" s="131">
        <v>0</v>
      </c>
      <c r="AE375" s="131">
        <v>0</v>
      </c>
      <c r="AF375" s="131">
        <v>0</v>
      </c>
      <c r="AG375" s="131">
        <v>0</v>
      </c>
      <c r="AH375" s="43">
        <v>0</v>
      </c>
    </row>
    <row r="376" spans="4:34">
      <c r="D376" s="62">
        <v>2007</v>
      </c>
      <c r="E376" s="62">
        <v>7</v>
      </c>
      <c r="F376" s="62">
        <v>2008</v>
      </c>
      <c r="G376" s="62">
        <v>2008</v>
      </c>
      <c r="H376" s="131">
        <v>0</v>
      </c>
      <c r="I376" s="131">
        <v>0</v>
      </c>
      <c r="J376" s="131">
        <v>0</v>
      </c>
      <c r="K376" s="131">
        <v>0</v>
      </c>
      <c r="L376" s="131">
        <v>0</v>
      </c>
      <c r="M376" s="131">
        <v>0</v>
      </c>
      <c r="N376" s="131">
        <v>0</v>
      </c>
      <c r="O376" s="131">
        <v>0</v>
      </c>
      <c r="P376" s="131">
        <v>0</v>
      </c>
      <c r="Q376" s="131">
        <v>0</v>
      </c>
      <c r="R376" s="131">
        <v>0</v>
      </c>
      <c r="S376" s="131">
        <v>0</v>
      </c>
      <c r="T376" s="131">
        <v>0</v>
      </c>
      <c r="U376" s="131">
        <v>0</v>
      </c>
      <c r="V376" s="131">
        <v>0</v>
      </c>
      <c r="W376" s="131">
        <v>0</v>
      </c>
      <c r="X376" s="131">
        <v>0</v>
      </c>
      <c r="Y376" s="131">
        <v>0</v>
      </c>
      <c r="Z376" s="131">
        <v>0</v>
      </c>
      <c r="AA376" s="131">
        <v>0</v>
      </c>
      <c r="AB376" s="131">
        <v>0</v>
      </c>
      <c r="AC376" s="131">
        <v>0</v>
      </c>
      <c r="AD376" s="131">
        <v>0</v>
      </c>
      <c r="AE376" s="131">
        <v>0</v>
      </c>
      <c r="AF376" s="131">
        <v>0</v>
      </c>
      <c r="AG376" s="131">
        <v>0</v>
      </c>
      <c r="AH376" s="43">
        <v>0</v>
      </c>
    </row>
    <row r="377" spans="4:34">
      <c r="D377" s="62">
        <v>2007</v>
      </c>
      <c r="E377" s="62">
        <v>8</v>
      </c>
      <c r="F377" s="62">
        <v>2008</v>
      </c>
      <c r="G377" s="62">
        <v>2008</v>
      </c>
      <c r="H377" s="131">
        <v>0</v>
      </c>
      <c r="I377" s="131">
        <v>0</v>
      </c>
      <c r="J377" s="131">
        <v>0</v>
      </c>
      <c r="K377" s="131">
        <v>0</v>
      </c>
      <c r="L377" s="131">
        <v>0</v>
      </c>
      <c r="M377" s="131">
        <v>0</v>
      </c>
      <c r="N377" s="131">
        <v>0</v>
      </c>
      <c r="O377" s="131">
        <v>0</v>
      </c>
      <c r="P377" s="131">
        <v>0</v>
      </c>
      <c r="Q377" s="131">
        <v>0</v>
      </c>
      <c r="R377" s="131">
        <v>0</v>
      </c>
      <c r="S377" s="131">
        <v>0</v>
      </c>
      <c r="T377" s="131">
        <v>0</v>
      </c>
      <c r="U377" s="131">
        <v>0</v>
      </c>
      <c r="V377" s="131">
        <v>0</v>
      </c>
      <c r="W377" s="131">
        <v>0</v>
      </c>
      <c r="X377" s="131">
        <v>0</v>
      </c>
      <c r="Y377" s="131">
        <v>0</v>
      </c>
      <c r="Z377" s="131">
        <v>0</v>
      </c>
      <c r="AA377" s="131">
        <v>0</v>
      </c>
      <c r="AB377" s="131">
        <v>0</v>
      </c>
      <c r="AC377" s="131">
        <v>0</v>
      </c>
      <c r="AD377" s="131">
        <v>0</v>
      </c>
      <c r="AE377" s="131">
        <v>0</v>
      </c>
      <c r="AF377" s="131">
        <v>0</v>
      </c>
      <c r="AG377" s="131">
        <v>0</v>
      </c>
      <c r="AH377" s="43">
        <v>0</v>
      </c>
    </row>
    <row r="378" spans="4:34">
      <c r="D378" s="62">
        <v>2007</v>
      </c>
      <c r="E378" s="62">
        <v>9</v>
      </c>
      <c r="F378" s="62">
        <v>2008</v>
      </c>
      <c r="G378" s="62">
        <v>2008</v>
      </c>
      <c r="H378" s="131">
        <v>0</v>
      </c>
      <c r="I378" s="131">
        <v>0</v>
      </c>
      <c r="J378" s="131">
        <v>0</v>
      </c>
      <c r="K378" s="131">
        <v>0</v>
      </c>
      <c r="L378" s="131">
        <v>0</v>
      </c>
      <c r="M378" s="131">
        <v>0</v>
      </c>
      <c r="N378" s="131">
        <v>0</v>
      </c>
      <c r="O378" s="131">
        <v>0</v>
      </c>
      <c r="P378" s="131">
        <v>0</v>
      </c>
      <c r="Q378" s="131">
        <v>0</v>
      </c>
      <c r="R378" s="131">
        <v>0</v>
      </c>
      <c r="S378" s="131">
        <v>0</v>
      </c>
      <c r="T378" s="131">
        <v>0</v>
      </c>
      <c r="U378" s="131">
        <v>0</v>
      </c>
      <c r="V378" s="131">
        <v>0</v>
      </c>
      <c r="W378" s="131">
        <v>0</v>
      </c>
      <c r="X378" s="131">
        <v>0</v>
      </c>
      <c r="Y378" s="131">
        <v>0</v>
      </c>
      <c r="Z378" s="131">
        <v>0</v>
      </c>
      <c r="AA378" s="131">
        <v>0</v>
      </c>
      <c r="AB378" s="131">
        <v>0</v>
      </c>
      <c r="AC378" s="131">
        <v>0</v>
      </c>
      <c r="AD378" s="131">
        <v>0</v>
      </c>
      <c r="AE378" s="131">
        <v>0</v>
      </c>
      <c r="AF378" s="131">
        <v>0</v>
      </c>
      <c r="AG378" s="131">
        <v>0</v>
      </c>
      <c r="AH378" s="43">
        <v>0</v>
      </c>
    </row>
    <row r="379" spans="4:34">
      <c r="D379" s="62">
        <v>2007</v>
      </c>
      <c r="E379" s="62">
        <v>10</v>
      </c>
      <c r="F379" s="62">
        <v>2008</v>
      </c>
      <c r="G379" s="62">
        <v>2008</v>
      </c>
      <c r="H379" s="131">
        <v>0</v>
      </c>
      <c r="I379" s="131">
        <v>0</v>
      </c>
      <c r="J379" s="131">
        <v>0</v>
      </c>
      <c r="K379" s="131">
        <v>0</v>
      </c>
      <c r="L379" s="131">
        <v>0</v>
      </c>
      <c r="M379" s="131">
        <v>0</v>
      </c>
      <c r="N379" s="131">
        <v>0</v>
      </c>
      <c r="O379" s="131">
        <v>0</v>
      </c>
      <c r="P379" s="131">
        <v>0</v>
      </c>
      <c r="Q379" s="131">
        <v>0</v>
      </c>
      <c r="R379" s="131">
        <v>0</v>
      </c>
      <c r="S379" s="131">
        <v>0</v>
      </c>
      <c r="T379" s="131">
        <v>0</v>
      </c>
      <c r="U379" s="131">
        <v>0</v>
      </c>
      <c r="V379" s="131">
        <v>0</v>
      </c>
      <c r="W379" s="131">
        <v>0</v>
      </c>
      <c r="X379" s="131">
        <v>0</v>
      </c>
      <c r="Y379" s="131">
        <v>0</v>
      </c>
      <c r="Z379" s="131">
        <v>0</v>
      </c>
      <c r="AA379" s="131">
        <v>0</v>
      </c>
      <c r="AB379" s="131">
        <v>0</v>
      </c>
      <c r="AC379" s="131">
        <v>0</v>
      </c>
      <c r="AD379" s="131">
        <v>0</v>
      </c>
      <c r="AE379" s="131">
        <v>0</v>
      </c>
      <c r="AF379" s="131">
        <v>0</v>
      </c>
      <c r="AG379" s="131">
        <v>0</v>
      </c>
      <c r="AH379" s="43">
        <v>0</v>
      </c>
    </row>
    <row r="380" spans="4:34">
      <c r="D380" s="62">
        <v>2007</v>
      </c>
      <c r="E380" s="62">
        <v>11</v>
      </c>
      <c r="F380" s="62">
        <v>2008</v>
      </c>
      <c r="G380" s="62">
        <v>2008</v>
      </c>
      <c r="H380" s="131">
        <v>0</v>
      </c>
      <c r="I380" s="131">
        <v>0</v>
      </c>
      <c r="J380" s="131">
        <v>0</v>
      </c>
      <c r="K380" s="131">
        <v>0</v>
      </c>
      <c r="L380" s="131">
        <v>0</v>
      </c>
      <c r="M380" s="131">
        <v>0</v>
      </c>
      <c r="N380" s="131">
        <v>0</v>
      </c>
      <c r="O380" s="131">
        <v>0</v>
      </c>
      <c r="P380" s="131">
        <v>0</v>
      </c>
      <c r="Q380" s="131">
        <v>0</v>
      </c>
      <c r="R380" s="131">
        <v>0</v>
      </c>
      <c r="S380" s="131">
        <v>0</v>
      </c>
      <c r="T380" s="131">
        <v>0</v>
      </c>
      <c r="U380" s="131">
        <v>0</v>
      </c>
      <c r="V380" s="131">
        <v>0</v>
      </c>
      <c r="W380" s="131">
        <v>0</v>
      </c>
      <c r="X380" s="131">
        <v>0</v>
      </c>
      <c r="Y380" s="131">
        <v>0</v>
      </c>
      <c r="Z380" s="131">
        <v>0</v>
      </c>
      <c r="AA380" s="131">
        <v>0</v>
      </c>
      <c r="AB380" s="131">
        <v>0</v>
      </c>
      <c r="AC380" s="131">
        <v>0</v>
      </c>
      <c r="AD380" s="131">
        <v>0</v>
      </c>
      <c r="AE380" s="131">
        <v>0</v>
      </c>
      <c r="AF380" s="131">
        <v>0</v>
      </c>
      <c r="AG380" s="131">
        <v>0</v>
      </c>
      <c r="AH380" s="43">
        <v>0</v>
      </c>
    </row>
    <row r="381" spans="4:34">
      <c r="D381" s="62">
        <v>2007</v>
      </c>
      <c r="E381" s="62">
        <v>12</v>
      </c>
      <c r="F381" s="62">
        <v>2008</v>
      </c>
      <c r="G381" s="62">
        <v>2008</v>
      </c>
      <c r="H381" s="131">
        <v>0</v>
      </c>
      <c r="I381" s="131">
        <v>0</v>
      </c>
      <c r="J381" s="131">
        <v>0</v>
      </c>
      <c r="K381" s="131">
        <v>0</v>
      </c>
      <c r="L381" s="131">
        <v>0</v>
      </c>
      <c r="M381" s="131">
        <v>0</v>
      </c>
      <c r="N381" s="131">
        <v>0</v>
      </c>
      <c r="O381" s="131">
        <v>0</v>
      </c>
      <c r="P381" s="131">
        <v>0</v>
      </c>
      <c r="Q381" s="131">
        <v>0</v>
      </c>
      <c r="R381" s="131">
        <v>0</v>
      </c>
      <c r="S381" s="131">
        <v>0</v>
      </c>
      <c r="T381" s="131">
        <v>0</v>
      </c>
      <c r="U381" s="131">
        <v>0</v>
      </c>
      <c r="V381" s="131">
        <v>0</v>
      </c>
      <c r="W381" s="131">
        <v>0</v>
      </c>
      <c r="X381" s="131">
        <v>0</v>
      </c>
      <c r="Y381" s="131">
        <v>0</v>
      </c>
      <c r="Z381" s="131">
        <v>0</v>
      </c>
      <c r="AA381" s="131">
        <v>0</v>
      </c>
      <c r="AB381" s="131">
        <v>0</v>
      </c>
      <c r="AC381" s="131">
        <v>0</v>
      </c>
      <c r="AD381" s="131">
        <v>0</v>
      </c>
      <c r="AE381" s="131">
        <v>0</v>
      </c>
      <c r="AF381" s="131">
        <v>0</v>
      </c>
      <c r="AG381" s="131">
        <v>0</v>
      </c>
      <c r="AH381" s="43">
        <v>0</v>
      </c>
    </row>
    <row r="382" spans="4:34">
      <c r="D382" s="62">
        <v>2008</v>
      </c>
      <c r="E382" s="62">
        <v>1</v>
      </c>
      <c r="F382" s="62">
        <v>2008</v>
      </c>
      <c r="G382" s="62">
        <v>2008</v>
      </c>
      <c r="H382" s="131">
        <v>0</v>
      </c>
      <c r="I382" s="131">
        <v>0</v>
      </c>
      <c r="J382" s="131">
        <v>0</v>
      </c>
      <c r="K382" s="131">
        <v>0</v>
      </c>
      <c r="L382" s="131">
        <v>0</v>
      </c>
      <c r="M382" s="131">
        <v>0</v>
      </c>
      <c r="N382" s="131">
        <v>0</v>
      </c>
      <c r="O382" s="131">
        <v>0</v>
      </c>
      <c r="P382" s="131">
        <v>0</v>
      </c>
      <c r="Q382" s="131">
        <v>0</v>
      </c>
      <c r="R382" s="131">
        <v>0</v>
      </c>
      <c r="S382" s="131">
        <v>0</v>
      </c>
      <c r="T382" s="131">
        <v>0</v>
      </c>
      <c r="U382" s="131">
        <v>0</v>
      </c>
      <c r="V382" s="131">
        <v>0</v>
      </c>
      <c r="W382" s="131">
        <v>0</v>
      </c>
      <c r="X382" s="131">
        <v>0</v>
      </c>
      <c r="Y382" s="131">
        <v>0</v>
      </c>
      <c r="Z382" s="131">
        <v>0</v>
      </c>
      <c r="AA382" s="131">
        <v>0</v>
      </c>
      <c r="AB382" s="131">
        <v>0</v>
      </c>
      <c r="AC382" s="131">
        <v>0</v>
      </c>
      <c r="AD382" s="131">
        <v>0</v>
      </c>
      <c r="AE382" s="131">
        <v>0</v>
      </c>
      <c r="AF382" s="131">
        <v>0</v>
      </c>
      <c r="AG382" s="131">
        <v>0</v>
      </c>
      <c r="AH382" s="43">
        <v>0</v>
      </c>
    </row>
    <row r="383" spans="4:34">
      <c r="D383" s="62">
        <v>2008</v>
      </c>
      <c r="E383" s="62">
        <v>2</v>
      </c>
      <c r="F383" s="62">
        <v>2008</v>
      </c>
      <c r="G383" s="62">
        <v>2008</v>
      </c>
      <c r="H383" s="131">
        <v>0</v>
      </c>
      <c r="I383" s="131">
        <v>0</v>
      </c>
      <c r="J383" s="131">
        <v>0</v>
      </c>
      <c r="K383" s="131">
        <v>0</v>
      </c>
      <c r="L383" s="131">
        <v>0</v>
      </c>
      <c r="M383" s="131">
        <v>0</v>
      </c>
      <c r="N383" s="131">
        <v>0</v>
      </c>
      <c r="O383" s="131">
        <v>0</v>
      </c>
      <c r="P383" s="131">
        <v>0</v>
      </c>
      <c r="Q383" s="131">
        <v>0</v>
      </c>
      <c r="R383" s="131">
        <v>0</v>
      </c>
      <c r="S383" s="131">
        <v>0</v>
      </c>
      <c r="T383" s="131">
        <v>0</v>
      </c>
      <c r="U383" s="131">
        <v>0</v>
      </c>
      <c r="V383" s="131">
        <v>0</v>
      </c>
      <c r="W383" s="131">
        <v>0</v>
      </c>
      <c r="X383" s="131">
        <v>0</v>
      </c>
      <c r="Y383" s="131">
        <v>0</v>
      </c>
      <c r="Z383" s="131">
        <v>0</v>
      </c>
      <c r="AA383" s="131">
        <v>0</v>
      </c>
      <c r="AB383" s="131">
        <v>0</v>
      </c>
      <c r="AC383" s="131">
        <v>0</v>
      </c>
      <c r="AD383" s="131">
        <v>0</v>
      </c>
      <c r="AE383" s="131">
        <v>0</v>
      </c>
      <c r="AF383" s="131">
        <v>0</v>
      </c>
      <c r="AG383" s="131">
        <v>0</v>
      </c>
      <c r="AH383" s="43">
        <v>0</v>
      </c>
    </row>
    <row r="384" spans="4:34">
      <c r="D384" s="62">
        <v>2008</v>
      </c>
      <c r="E384" s="62">
        <v>3</v>
      </c>
      <c r="F384" s="62">
        <v>2008</v>
      </c>
      <c r="G384" s="62">
        <v>2008</v>
      </c>
      <c r="H384" s="131">
        <v>0</v>
      </c>
      <c r="I384" s="131">
        <v>0</v>
      </c>
      <c r="J384" s="131">
        <v>0</v>
      </c>
      <c r="K384" s="131">
        <v>0</v>
      </c>
      <c r="L384" s="131">
        <v>0</v>
      </c>
      <c r="M384" s="131">
        <v>0</v>
      </c>
      <c r="N384" s="131">
        <v>0</v>
      </c>
      <c r="O384" s="131">
        <v>0</v>
      </c>
      <c r="P384" s="131">
        <v>0</v>
      </c>
      <c r="Q384" s="131">
        <v>0</v>
      </c>
      <c r="R384" s="131">
        <v>0</v>
      </c>
      <c r="S384" s="131">
        <v>0</v>
      </c>
      <c r="T384" s="131">
        <v>0</v>
      </c>
      <c r="U384" s="131">
        <v>0</v>
      </c>
      <c r="V384" s="131">
        <v>0</v>
      </c>
      <c r="W384" s="131">
        <v>0</v>
      </c>
      <c r="X384" s="131">
        <v>0</v>
      </c>
      <c r="Y384" s="131">
        <v>0</v>
      </c>
      <c r="Z384" s="131">
        <v>0</v>
      </c>
      <c r="AA384" s="131">
        <v>0</v>
      </c>
      <c r="AB384" s="131">
        <v>0</v>
      </c>
      <c r="AC384" s="131">
        <v>0</v>
      </c>
      <c r="AD384" s="131">
        <v>0</v>
      </c>
      <c r="AE384" s="131">
        <v>0</v>
      </c>
      <c r="AF384" s="131">
        <v>0</v>
      </c>
      <c r="AG384" s="131">
        <v>0</v>
      </c>
      <c r="AH384" s="43">
        <v>0</v>
      </c>
    </row>
    <row r="385" spans="4:34">
      <c r="D385" s="62">
        <v>2008</v>
      </c>
      <c r="E385" s="62">
        <v>4</v>
      </c>
      <c r="F385" s="62">
        <v>2008</v>
      </c>
      <c r="G385" s="62">
        <v>2008</v>
      </c>
      <c r="H385" s="131">
        <v>0</v>
      </c>
      <c r="I385" s="131">
        <v>0</v>
      </c>
      <c r="J385" s="131">
        <v>0</v>
      </c>
      <c r="K385" s="131">
        <v>0</v>
      </c>
      <c r="L385" s="131">
        <v>0</v>
      </c>
      <c r="M385" s="131">
        <v>0</v>
      </c>
      <c r="N385" s="131">
        <v>0</v>
      </c>
      <c r="O385" s="131">
        <v>0</v>
      </c>
      <c r="P385" s="131">
        <v>0</v>
      </c>
      <c r="Q385" s="131">
        <v>0</v>
      </c>
      <c r="R385" s="131">
        <v>0</v>
      </c>
      <c r="S385" s="131">
        <v>0</v>
      </c>
      <c r="T385" s="131">
        <v>0</v>
      </c>
      <c r="U385" s="131">
        <v>0</v>
      </c>
      <c r="V385" s="131">
        <v>0</v>
      </c>
      <c r="W385" s="131">
        <v>0</v>
      </c>
      <c r="X385" s="131">
        <v>0</v>
      </c>
      <c r="Y385" s="131">
        <v>0</v>
      </c>
      <c r="Z385" s="131">
        <v>0</v>
      </c>
      <c r="AA385" s="131">
        <v>0</v>
      </c>
      <c r="AB385" s="131">
        <v>0</v>
      </c>
      <c r="AC385" s="131">
        <v>0</v>
      </c>
      <c r="AD385" s="131">
        <v>0</v>
      </c>
      <c r="AE385" s="131">
        <v>0</v>
      </c>
      <c r="AF385" s="131">
        <v>0</v>
      </c>
      <c r="AG385" s="131">
        <v>0</v>
      </c>
      <c r="AH385" s="43">
        <v>0</v>
      </c>
    </row>
    <row r="386" spans="4:34">
      <c r="D386" s="62">
        <v>2008</v>
      </c>
      <c r="E386" s="62">
        <v>5</v>
      </c>
      <c r="F386" s="62">
        <v>2008</v>
      </c>
      <c r="G386" s="62">
        <v>2009</v>
      </c>
      <c r="H386" s="131">
        <v>0</v>
      </c>
      <c r="I386" s="131">
        <v>0</v>
      </c>
      <c r="J386" s="131">
        <v>0</v>
      </c>
      <c r="K386" s="131">
        <v>0</v>
      </c>
      <c r="L386" s="131">
        <v>0</v>
      </c>
      <c r="M386" s="131">
        <v>0</v>
      </c>
      <c r="N386" s="131">
        <v>0</v>
      </c>
      <c r="O386" s="131">
        <v>0</v>
      </c>
      <c r="P386" s="131">
        <v>0</v>
      </c>
      <c r="Q386" s="131">
        <v>0</v>
      </c>
      <c r="R386" s="131">
        <v>0</v>
      </c>
      <c r="S386" s="131">
        <v>0</v>
      </c>
      <c r="T386" s="131">
        <v>0</v>
      </c>
      <c r="U386" s="131">
        <v>0</v>
      </c>
      <c r="V386" s="131">
        <v>0</v>
      </c>
      <c r="W386" s="131">
        <v>0</v>
      </c>
      <c r="X386" s="131">
        <v>0</v>
      </c>
      <c r="Y386" s="131">
        <v>0</v>
      </c>
      <c r="Z386" s="131">
        <v>0</v>
      </c>
      <c r="AA386" s="131">
        <v>0</v>
      </c>
      <c r="AB386" s="131">
        <v>0</v>
      </c>
      <c r="AC386" s="131">
        <v>0</v>
      </c>
      <c r="AD386" s="131">
        <v>0</v>
      </c>
      <c r="AE386" s="131">
        <v>0</v>
      </c>
      <c r="AF386" s="131">
        <v>0</v>
      </c>
      <c r="AG386" s="131">
        <v>0</v>
      </c>
      <c r="AH386" s="43">
        <v>0</v>
      </c>
    </row>
    <row r="387" spans="4:34">
      <c r="D387" s="62">
        <v>2008</v>
      </c>
      <c r="E387" s="62">
        <v>6</v>
      </c>
      <c r="F387" s="62">
        <v>2008</v>
      </c>
      <c r="G387" s="62">
        <v>2009</v>
      </c>
      <c r="H387" s="131">
        <v>0</v>
      </c>
      <c r="I387" s="131">
        <v>0</v>
      </c>
      <c r="J387" s="131">
        <v>0</v>
      </c>
      <c r="K387" s="131">
        <v>0</v>
      </c>
      <c r="L387" s="131">
        <v>0</v>
      </c>
      <c r="M387" s="131">
        <v>0</v>
      </c>
      <c r="N387" s="131">
        <v>0</v>
      </c>
      <c r="O387" s="131">
        <v>0</v>
      </c>
      <c r="P387" s="131">
        <v>0</v>
      </c>
      <c r="Q387" s="131">
        <v>0</v>
      </c>
      <c r="R387" s="131">
        <v>0</v>
      </c>
      <c r="S387" s="131">
        <v>0</v>
      </c>
      <c r="T387" s="131">
        <v>0</v>
      </c>
      <c r="U387" s="131">
        <v>0</v>
      </c>
      <c r="V387" s="131">
        <v>0</v>
      </c>
      <c r="W387" s="131">
        <v>0</v>
      </c>
      <c r="X387" s="131">
        <v>0</v>
      </c>
      <c r="Y387" s="131">
        <v>0</v>
      </c>
      <c r="Z387" s="131">
        <v>0</v>
      </c>
      <c r="AA387" s="131">
        <v>0</v>
      </c>
      <c r="AB387" s="131">
        <v>0</v>
      </c>
      <c r="AC387" s="131">
        <v>0</v>
      </c>
      <c r="AD387" s="131">
        <v>0</v>
      </c>
      <c r="AE387" s="131">
        <v>0</v>
      </c>
      <c r="AF387" s="131">
        <v>0</v>
      </c>
      <c r="AG387" s="131">
        <v>0</v>
      </c>
      <c r="AH387" s="43">
        <v>0</v>
      </c>
    </row>
    <row r="388" spans="4:34">
      <c r="D388" s="62">
        <v>2008</v>
      </c>
      <c r="E388" s="62">
        <v>7</v>
      </c>
      <c r="F388" s="62">
        <v>2009</v>
      </c>
      <c r="G388" s="62">
        <v>2009</v>
      </c>
      <c r="H388" s="131">
        <v>0</v>
      </c>
      <c r="I388" s="131">
        <v>0</v>
      </c>
      <c r="J388" s="131">
        <v>0</v>
      </c>
      <c r="K388" s="131">
        <v>0</v>
      </c>
      <c r="L388" s="131">
        <v>0</v>
      </c>
      <c r="M388" s="131">
        <v>0</v>
      </c>
      <c r="N388" s="131">
        <v>0</v>
      </c>
      <c r="O388" s="131">
        <v>0</v>
      </c>
      <c r="P388" s="131">
        <v>0</v>
      </c>
      <c r="Q388" s="131">
        <v>0</v>
      </c>
      <c r="R388" s="131">
        <v>0</v>
      </c>
      <c r="S388" s="131">
        <v>0</v>
      </c>
      <c r="T388" s="131">
        <v>0</v>
      </c>
      <c r="U388" s="131">
        <v>0</v>
      </c>
      <c r="V388" s="131">
        <v>0</v>
      </c>
      <c r="W388" s="131">
        <v>0</v>
      </c>
      <c r="X388" s="131">
        <v>0</v>
      </c>
      <c r="Y388" s="131">
        <v>0</v>
      </c>
      <c r="Z388" s="131">
        <v>0</v>
      </c>
      <c r="AA388" s="131">
        <v>0</v>
      </c>
      <c r="AB388" s="131">
        <v>0</v>
      </c>
      <c r="AC388" s="131">
        <v>0</v>
      </c>
      <c r="AD388" s="131">
        <v>0</v>
      </c>
      <c r="AE388" s="131">
        <v>0</v>
      </c>
      <c r="AF388" s="131">
        <v>0</v>
      </c>
      <c r="AG388" s="131">
        <v>0</v>
      </c>
      <c r="AH388" s="43">
        <v>0</v>
      </c>
    </row>
    <row r="389" spans="4:34">
      <c r="D389" s="62">
        <v>2008</v>
      </c>
      <c r="E389" s="62">
        <v>8</v>
      </c>
      <c r="F389" s="62">
        <v>2009</v>
      </c>
      <c r="G389" s="62">
        <v>2009</v>
      </c>
      <c r="H389" s="131">
        <v>0</v>
      </c>
      <c r="I389" s="131">
        <v>0</v>
      </c>
      <c r="J389" s="131">
        <v>0</v>
      </c>
      <c r="K389" s="131">
        <v>0</v>
      </c>
      <c r="L389" s="131">
        <v>0</v>
      </c>
      <c r="M389" s="131">
        <v>0</v>
      </c>
      <c r="N389" s="131">
        <v>0</v>
      </c>
      <c r="O389" s="131">
        <v>0</v>
      </c>
      <c r="P389" s="131">
        <v>0</v>
      </c>
      <c r="Q389" s="131">
        <v>0</v>
      </c>
      <c r="R389" s="131">
        <v>0</v>
      </c>
      <c r="S389" s="131">
        <v>0</v>
      </c>
      <c r="T389" s="131">
        <v>0</v>
      </c>
      <c r="U389" s="131">
        <v>0</v>
      </c>
      <c r="V389" s="131">
        <v>0</v>
      </c>
      <c r="W389" s="131">
        <v>0</v>
      </c>
      <c r="X389" s="131">
        <v>0</v>
      </c>
      <c r="Y389" s="131">
        <v>0</v>
      </c>
      <c r="Z389" s="131">
        <v>0</v>
      </c>
      <c r="AA389" s="131">
        <v>0</v>
      </c>
      <c r="AB389" s="131">
        <v>0</v>
      </c>
      <c r="AC389" s="131">
        <v>0</v>
      </c>
      <c r="AD389" s="131">
        <v>0</v>
      </c>
      <c r="AE389" s="131">
        <v>0</v>
      </c>
      <c r="AF389" s="131">
        <v>0</v>
      </c>
      <c r="AG389" s="131">
        <v>0</v>
      </c>
      <c r="AH389" s="43">
        <v>0</v>
      </c>
    </row>
    <row r="390" spans="4:34">
      <c r="D390" s="62">
        <v>2008</v>
      </c>
      <c r="E390" s="62">
        <v>9</v>
      </c>
      <c r="F390" s="62">
        <v>2009</v>
      </c>
      <c r="G390" s="62">
        <v>2009</v>
      </c>
      <c r="H390" s="131">
        <v>0</v>
      </c>
      <c r="I390" s="131">
        <v>0</v>
      </c>
      <c r="J390" s="131">
        <v>0</v>
      </c>
      <c r="K390" s="131">
        <v>0</v>
      </c>
      <c r="L390" s="131">
        <v>0</v>
      </c>
      <c r="M390" s="131">
        <v>0</v>
      </c>
      <c r="N390" s="131">
        <v>0</v>
      </c>
      <c r="O390" s="131">
        <v>0</v>
      </c>
      <c r="P390" s="131">
        <v>0</v>
      </c>
      <c r="Q390" s="131">
        <v>0</v>
      </c>
      <c r="R390" s="131">
        <v>0</v>
      </c>
      <c r="S390" s="131">
        <v>0</v>
      </c>
      <c r="T390" s="131">
        <v>0</v>
      </c>
      <c r="U390" s="131">
        <v>0</v>
      </c>
      <c r="V390" s="131">
        <v>0</v>
      </c>
      <c r="W390" s="131">
        <v>0</v>
      </c>
      <c r="X390" s="131">
        <v>0</v>
      </c>
      <c r="Y390" s="131">
        <v>0</v>
      </c>
      <c r="Z390" s="131">
        <v>0</v>
      </c>
      <c r="AA390" s="131">
        <v>0</v>
      </c>
      <c r="AB390" s="131">
        <v>0</v>
      </c>
      <c r="AC390" s="131">
        <v>0</v>
      </c>
      <c r="AD390" s="131">
        <v>0</v>
      </c>
      <c r="AE390" s="131">
        <v>0</v>
      </c>
      <c r="AF390" s="131">
        <v>0</v>
      </c>
      <c r="AG390" s="131">
        <v>0</v>
      </c>
      <c r="AH390" s="43">
        <v>0</v>
      </c>
    </row>
    <row r="391" spans="4:34">
      <c r="D391" s="62">
        <v>2008</v>
      </c>
      <c r="E391" s="62">
        <v>10</v>
      </c>
      <c r="F391" s="62">
        <v>2009</v>
      </c>
      <c r="G391" s="62">
        <v>2009</v>
      </c>
      <c r="H391" s="131">
        <v>0</v>
      </c>
      <c r="I391" s="131">
        <v>0</v>
      </c>
      <c r="J391" s="131">
        <v>0</v>
      </c>
      <c r="K391" s="131">
        <v>0</v>
      </c>
      <c r="L391" s="131">
        <v>0</v>
      </c>
      <c r="M391" s="131">
        <v>0</v>
      </c>
      <c r="N391" s="131">
        <v>0</v>
      </c>
      <c r="O391" s="131">
        <v>0</v>
      </c>
      <c r="P391" s="131">
        <v>0</v>
      </c>
      <c r="Q391" s="131">
        <v>0</v>
      </c>
      <c r="R391" s="131">
        <v>0</v>
      </c>
      <c r="S391" s="131">
        <v>0</v>
      </c>
      <c r="T391" s="131">
        <v>0</v>
      </c>
      <c r="U391" s="131">
        <v>0</v>
      </c>
      <c r="V391" s="131">
        <v>0</v>
      </c>
      <c r="W391" s="131">
        <v>0</v>
      </c>
      <c r="X391" s="131">
        <v>0</v>
      </c>
      <c r="Y391" s="131">
        <v>0</v>
      </c>
      <c r="Z391" s="131">
        <v>0</v>
      </c>
      <c r="AA391" s="131">
        <v>0</v>
      </c>
      <c r="AB391" s="131">
        <v>0</v>
      </c>
      <c r="AC391" s="131">
        <v>0</v>
      </c>
      <c r="AD391" s="131">
        <v>0</v>
      </c>
      <c r="AE391" s="131">
        <v>0</v>
      </c>
      <c r="AF391" s="131">
        <v>0</v>
      </c>
      <c r="AG391" s="131">
        <v>0</v>
      </c>
      <c r="AH391" s="43">
        <v>0</v>
      </c>
    </row>
    <row r="392" spans="4:34">
      <c r="D392" s="62">
        <v>2008</v>
      </c>
      <c r="E392" s="62">
        <v>11</v>
      </c>
      <c r="F392" s="62">
        <v>2009</v>
      </c>
      <c r="G392" s="62">
        <v>2009</v>
      </c>
      <c r="H392" s="131">
        <v>0</v>
      </c>
      <c r="I392" s="131">
        <v>0</v>
      </c>
      <c r="J392" s="131">
        <v>0</v>
      </c>
      <c r="K392" s="131">
        <v>0</v>
      </c>
      <c r="L392" s="131">
        <v>0</v>
      </c>
      <c r="M392" s="131">
        <v>0</v>
      </c>
      <c r="N392" s="131">
        <v>0</v>
      </c>
      <c r="O392" s="131">
        <v>0</v>
      </c>
      <c r="P392" s="131">
        <v>0</v>
      </c>
      <c r="Q392" s="131">
        <v>0</v>
      </c>
      <c r="R392" s="131">
        <v>0</v>
      </c>
      <c r="S392" s="131">
        <v>0</v>
      </c>
      <c r="T392" s="131">
        <v>0</v>
      </c>
      <c r="U392" s="131">
        <v>0</v>
      </c>
      <c r="V392" s="131">
        <v>0</v>
      </c>
      <c r="W392" s="131">
        <v>0</v>
      </c>
      <c r="X392" s="131">
        <v>0</v>
      </c>
      <c r="Y392" s="131">
        <v>0</v>
      </c>
      <c r="Z392" s="131">
        <v>0</v>
      </c>
      <c r="AA392" s="131">
        <v>0</v>
      </c>
      <c r="AB392" s="131">
        <v>0</v>
      </c>
      <c r="AC392" s="131">
        <v>0</v>
      </c>
      <c r="AD392" s="131">
        <v>0</v>
      </c>
      <c r="AE392" s="131">
        <v>0</v>
      </c>
      <c r="AF392" s="131">
        <v>0</v>
      </c>
      <c r="AG392" s="131">
        <v>0</v>
      </c>
      <c r="AH392" s="43">
        <v>0</v>
      </c>
    </row>
    <row r="393" spans="4:34">
      <c r="D393" s="62">
        <v>2008</v>
      </c>
      <c r="E393" s="62">
        <v>12</v>
      </c>
      <c r="F393" s="62">
        <v>2009</v>
      </c>
      <c r="G393" s="62">
        <v>2009</v>
      </c>
      <c r="H393" s="131">
        <v>0</v>
      </c>
      <c r="I393" s="131">
        <v>0</v>
      </c>
      <c r="J393" s="131">
        <v>0</v>
      </c>
      <c r="K393" s="131">
        <v>0</v>
      </c>
      <c r="L393" s="131">
        <v>0</v>
      </c>
      <c r="M393" s="131">
        <v>0</v>
      </c>
      <c r="N393" s="131">
        <v>0</v>
      </c>
      <c r="O393" s="131">
        <v>0</v>
      </c>
      <c r="P393" s="131">
        <v>0</v>
      </c>
      <c r="Q393" s="131">
        <v>0</v>
      </c>
      <c r="R393" s="131">
        <v>0</v>
      </c>
      <c r="S393" s="131">
        <v>0</v>
      </c>
      <c r="T393" s="131">
        <v>0</v>
      </c>
      <c r="U393" s="131">
        <v>0</v>
      </c>
      <c r="V393" s="131">
        <v>0</v>
      </c>
      <c r="W393" s="131">
        <v>0</v>
      </c>
      <c r="X393" s="131">
        <v>0</v>
      </c>
      <c r="Y393" s="131">
        <v>0</v>
      </c>
      <c r="Z393" s="131">
        <v>0</v>
      </c>
      <c r="AA393" s="131">
        <v>0</v>
      </c>
      <c r="AB393" s="131">
        <v>0</v>
      </c>
      <c r="AC393" s="131">
        <v>0</v>
      </c>
      <c r="AD393" s="131">
        <v>0</v>
      </c>
      <c r="AE393" s="131">
        <v>0</v>
      </c>
      <c r="AF393" s="131">
        <v>0</v>
      </c>
      <c r="AG393" s="131">
        <v>0</v>
      </c>
      <c r="AH393" s="43">
        <v>0</v>
      </c>
    </row>
    <row r="394" spans="4:34">
      <c r="D394" s="62">
        <v>2009</v>
      </c>
      <c r="E394" s="62">
        <v>1</v>
      </c>
      <c r="F394" s="62">
        <v>2009</v>
      </c>
      <c r="G394" s="62">
        <v>2009</v>
      </c>
      <c r="H394" s="131">
        <v>0</v>
      </c>
      <c r="I394" s="131">
        <v>0</v>
      </c>
      <c r="J394" s="131">
        <v>0</v>
      </c>
      <c r="K394" s="131">
        <v>0</v>
      </c>
      <c r="L394" s="131">
        <v>0</v>
      </c>
      <c r="M394" s="131">
        <v>0</v>
      </c>
      <c r="N394" s="131">
        <v>0</v>
      </c>
      <c r="O394" s="131">
        <v>0</v>
      </c>
      <c r="P394" s="131">
        <v>0</v>
      </c>
      <c r="Q394" s="131">
        <v>0</v>
      </c>
      <c r="R394" s="131">
        <v>0</v>
      </c>
      <c r="S394" s="131">
        <v>0</v>
      </c>
      <c r="T394" s="131">
        <v>0</v>
      </c>
      <c r="U394" s="131">
        <v>0</v>
      </c>
      <c r="V394" s="131">
        <v>0</v>
      </c>
      <c r="W394" s="131">
        <v>0</v>
      </c>
      <c r="X394" s="131">
        <v>0</v>
      </c>
      <c r="Y394" s="131">
        <v>0</v>
      </c>
      <c r="Z394" s="131">
        <v>0</v>
      </c>
      <c r="AA394" s="131">
        <v>0</v>
      </c>
      <c r="AB394" s="131">
        <v>0</v>
      </c>
      <c r="AC394" s="131">
        <v>0</v>
      </c>
      <c r="AD394" s="131">
        <v>0</v>
      </c>
      <c r="AE394" s="131">
        <v>0</v>
      </c>
      <c r="AF394" s="131">
        <v>0</v>
      </c>
      <c r="AG394" s="131">
        <v>0</v>
      </c>
      <c r="AH394" s="43">
        <v>0</v>
      </c>
    </row>
    <row r="395" spans="4:34">
      <c r="D395" s="62">
        <v>2009</v>
      </c>
      <c r="E395" s="62">
        <v>2</v>
      </c>
      <c r="F395" s="62">
        <v>2009</v>
      </c>
      <c r="G395" s="62">
        <v>2009</v>
      </c>
      <c r="H395" s="131">
        <v>0</v>
      </c>
      <c r="I395" s="131">
        <v>0</v>
      </c>
      <c r="J395" s="131">
        <v>0</v>
      </c>
      <c r="K395" s="131">
        <v>0</v>
      </c>
      <c r="L395" s="131">
        <v>0</v>
      </c>
      <c r="M395" s="131">
        <v>0</v>
      </c>
      <c r="N395" s="131">
        <v>0</v>
      </c>
      <c r="O395" s="131">
        <v>0</v>
      </c>
      <c r="P395" s="131">
        <v>0</v>
      </c>
      <c r="Q395" s="131">
        <v>0</v>
      </c>
      <c r="R395" s="131">
        <v>0</v>
      </c>
      <c r="S395" s="131">
        <v>0</v>
      </c>
      <c r="T395" s="131">
        <v>0</v>
      </c>
      <c r="U395" s="131">
        <v>0</v>
      </c>
      <c r="V395" s="131">
        <v>0</v>
      </c>
      <c r="W395" s="131">
        <v>0</v>
      </c>
      <c r="X395" s="131">
        <v>0</v>
      </c>
      <c r="Y395" s="131">
        <v>0</v>
      </c>
      <c r="Z395" s="131">
        <v>0</v>
      </c>
      <c r="AA395" s="131">
        <v>0</v>
      </c>
      <c r="AB395" s="131">
        <v>0</v>
      </c>
      <c r="AC395" s="131">
        <v>0</v>
      </c>
      <c r="AD395" s="131">
        <v>0</v>
      </c>
      <c r="AE395" s="131">
        <v>0</v>
      </c>
      <c r="AF395" s="131">
        <v>0</v>
      </c>
      <c r="AG395" s="131">
        <v>0</v>
      </c>
      <c r="AH395" s="43">
        <v>0</v>
      </c>
    </row>
    <row r="396" spans="4:34">
      <c r="D396" s="62">
        <v>2009</v>
      </c>
      <c r="E396" s="62">
        <v>3</v>
      </c>
      <c r="F396" s="62">
        <v>2009</v>
      </c>
      <c r="G396" s="62">
        <v>2009</v>
      </c>
      <c r="H396" s="131">
        <v>0</v>
      </c>
      <c r="I396" s="131">
        <v>0</v>
      </c>
      <c r="J396" s="131">
        <v>0</v>
      </c>
      <c r="K396" s="131">
        <v>0</v>
      </c>
      <c r="L396" s="131">
        <v>0</v>
      </c>
      <c r="M396" s="131">
        <v>0</v>
      </c>
      <c r="N396" s="131">
        <v>0</v>
      </c>
      <c r="O396" s="131">
        <v>0</v>
      </c>
      <c r="P396" s="131">
        <v>0</v>
      </c>
      <c r="Q396" s="131">
        <v>0</v>
      </c>
      <c r="R396" s="131">
        <v>0</v>
      </c>
      <c r="S396" s="131">
        <v>0</v>
      </c>
      <c r="T396" s="131">
        <v>0</v>
      </c>
      <c r="U396" s="131">
        <v>0</v>
      </c>
      <c r="V396" s="131">
        <v>0</v>
      </c>
      <c r="W396" s="131">
        <v>0</v>
      </c>
      <c r="X396" s="131">
        <v>0</v>
      </c>
      <c r="Y396" s="131">
        <v>0</v>
      </c>
      <c r="Z396" s="131">
        <v>0</v>
      </c>
      <c r="AA396" s="131">
        <v>0</v>
      </c>
      <c r="AB396" s="131">
        <v>0</v>
      </c>
      <c r="AC396" s="131">
        <v>0</v>
      </c>
      <c r="AD396" s="131">
        <v>0</v>
      </c>
      <c r="AE396" s="131">
        <v>0</v>
      </c>
      <c r="AF396" s="131">
        <v>0</v>
      </c>
      <c r="AG396" s="131">
        <v>0</v>
      </c>
      <c r="AH396" s="43">
        <v>0</v>
      </c>
    </row>
    <row r="397" spans="4:34">
      <c r="D397" s="62">
        <v>2009</v>
      </c>
      <c r="E397" s="62">
        <v>4</v>
      </c>
      <c r="F397" s="62">
        <v>2009</v>
      </c>
      <c r="G397" s="62">
        <v>2009</v>
      </c>
      <c r="H397" s="131">
        <v>0</v>
      </c>
      <c r="I397" s="131">
        <v>0</v>
      </c>
      <c r="J397" s="131">
        <v>0</v>
      </c>
      <c r="K397" s="131">
        <v>0</v>
      </c>
      <c r="L397" s="131">
        <v>0</v>
      </c>
      <c r="M397" s="131">
        <v>0</v>
      </c>
      <c r="N397" s="131">
        <v>0</v>
      </c>
      <c r="O397" s="131">
        <v>0</v>
      </c>
      <c r="P397" s="131">
        <v>0</v>
      </c>
      <c r="Q397" s="131">
        <v>0</v>
      </c>
      <c r="R397" s="131">
        <v>0</v>
      </c>
      <c r="S397" s="131">
        <v>0</v>
      </c>
      <c r="T397" s="131">
        <v>0</v>
      </c>
      <c r="U397" s="131">
        <v>0</v>
      </c>
      <c r="V397" s="131">
        <v>0</v>
      </c>
      <c r="W397" s="131">
        <v>0</v>
      </c>
      <c r="X397" s="131">
        <v>0</v>
      </c>
      <c r="Y397" s="131">
        <v>0</v>
      </c>
      <c r="Z397" s="131">
        <v>0</v>
      </c>
      <c r="AA397" s="131">
        <v>0</v>
      </c>
      <c r="AB397" s="131">
        <v>0</v>
      </c>
      <c r="AC397" s="131">
        <v>0</v>
      </c>
      <c r="AD397" s="131">
        <v>0</v>
      </c>
      <c r="AE397" s="131">
        <v>0</v>
      </c>
      <c r="AF397" s="131">
        <v>0</v>
      </c>
      <c r="AG397" s="131">
        <v>0</v>
      </c>
      <c r="AH397" s="43">
        <v>0</v>
      </c>
    </row>
    <row r="398" spans="4:34">
      <c r="D398" s="62">
        <v>2009</v>
      </c>
      <c r="E398" s="62">
        <v>5</v>
      </c>
      <c r="F398" s="62">
        <v>2009</v>
      </c>
      <c r="G398" s="62">
        <v>2010</v>
      </c>
      <c r="H398" s="131">
        <v>0</v>
      </c>
      <c r="I398" s="131">
        <v>0</v>
      </c>
      <c r="J398" s="131">
        <v>0</v>
      </c>
      <c r="K398" s="131">
        <v>0</v>
      </c>
      <c r="L398" s="131">
        <v>0</v>
      </c>
      <c r="M398" s="131">
        <v>0</v>
      </c>
      <c r="N398" s="131">
        <v>0</v>
      </c>
      <c r="O398" s="131">
        <v>0</v>
      </c>
      <c r="P398" s="131">
        <v>0</v>
      </c>
      <c r="Q398" s="131">
        <v>0</v>
      </c>
      <c r="R398" s="131">
        <v>0</v>
      </c>
      <c r="S398" s="131">
        <v>0</v>
      </c>
      <c r="T398" s="131">
        <v>0</v>
      </c>
      <c r="U398" s="131">
        <v>0</v>
      </c>
      <c r="V398" s="131">
        <v>0</v>
      </c>
      <c r="W398" s="131">
        <v>0</v>
      </c>
      <c r="X398" s="131">
        <v>0</v>
      </c>
      <c r="Y398" s="131">
        <v>0</v>
      </c>
      <c r="Z398" s="131">
        <v>0</v>
      </c>
      <c r="AA398" s="131">
        <v>0</v>
      </c>
      <c r="AB398" s="131">
        <v>0</v>
      </c>
      <c r="AC398" s="131">
        <v>0</v>
      </c>
      <c r="AD398" s="131">
        <v>0</v>
      </c>
      <c r="AE398" s="131">
        <v>0</v>
      </c>
      <c r="AF398" s="131">
        <v>0</v>
      </c>
      <c r="AG398" s="131">
        <v>0</v>
      </c>
      <c r="AH398" s="43">
        <v>0</v>
      </c>
    </row>
    <row r="399" spans="4:34">
      <c r="D399" s="62">
        <v>2009</v>
      </c>
      <c r="E399" s="62">
        <v>6</v>
      </c>
      <c r="F399" s="62">
        <v>2009</v>
      </c>
      <c r="G399" s="62">
        <v>2010</v>
      </c>
      <c r="H399" s="131">
        <v>0</v>
      </c>
      <c r="I399" s="131">
        <v>0</v>
      </c>
      <c r="J399" s="131">
        <v>0</v>
      </c>
      <c r="K399" s="131">
        <v>0</v>
      </c>
      <c r="L399" s="131">
        <v>0</v>
      </c>
      <c r="M399" s="131">
        <v>0</v>
      </c>
      <c r="N399" s="131">
        <v>0</v>
      </c>
      <c r="O399" s="131">
        <v>0</v>
      </c>
      <c r="P399" s="131">
        <v>0</v>
      </c>
      <c r="Q399" s="131">
        <v>0</v>
      </c>
      <c r="R399" s="131">
        <v>0</v>
      </c>
      <c r="S399" s="131">
        <v>0</v>
      </c>
      <c r="T399" s="131">
        <v>0</v>
      </c>
      <c r="U399" s="131">
        <v>0</v>
      </c>
      <c r="V399" s="131">
        <v>0</v>
      </c>
      <c r="W399" s="131">
        <v>0</v>
      </c>
      <c r="X399" s="131">
        <v>0</v>
      </c>
      <c r="Y399" s="131">
        <v>0</v>
      </c>
      <c r="Z399" s="131">
        <v>0</v>
      </c>
      <c r="AA399" s="131">
        <v>0</v>
      </c>
      <c r="AB399" s="131">
        <v>0</v>
      </c>
      <c r="AC399" s="131">
        <v>0</v>
      </c>
      <c r="AD399" s="131">
        <v>0</v>
      </c>
      <c r="AE399" s="131">
        <v>0</v>
      </c>
      <c r="AF399" s="131">
        <v>0</v>
      </c>
      <c r="AG399" s="131">
        <v>0</v>
      </c>
      <c r="AH399" s="43">
        <v>0</v>
      </c>
    </row>
    <row r="400" spans="4:34">
      <c r="D400" s="62">
        <v>2009</v>
      </c>
      <c r="E400" s="62">
        <v>7</v>
      </c>
      <c r="F400" s="62">
        <v>2010</v>
      </c>
      <c r="G400" s="62">
        <v>2010</v>
      </c>
      <c r="H400" s="131">
        <v>0</v>
      </c>
      <c r="I400" s="131">
        <v>0</v>
      </c>
      <c r="J400" s="131">
        <v>0</v>
      </c>
      <c r="K400" s="131">
        <v>0</v>
      </c>
      <c r="L400" s="131">
        <v>0</v>
      </c>
      <c r="M400" s="131">
        <v>0</v>
      </c>
      <c r="N400" s="131">
        <v>0</v>
      </c>
      <c r="O400" s="131">
        <v>0</v>
      </c>
      <c r="P400" s="131">
        <v>0</v>
      </c>
      <c r="Q400" s="131">
        <v>0</v>
      </c>
      <c r="R400" s="131">
        <v>0</v>
      </c>
      <c r="S400" s="131">
        <v>0</v>
      </c>
      <c r="T400" s="131">
        <v>0</v>
      </c>
      <c r="U400" s="131">
        <v>0</v>
      </c>
      <c r="V400" s="131">
        <v>0</v>
      </c>
      <c r="W400" s="131">
        <v>0</v>
      </c>
      <c r="X400" s="131">
        <v>0</v>
      </c>
      <c r="Y400" s="131">
        <v>0</v>
      </c>
      <c r="Z400" s="131">
        <v>0</v>
      </c>
      <c r="AA400" s="131">
        <v>0</v>
      </c>
      <c r="AB400" s="131">
        <v>0</v>
      </c>
      <c r="AC400" s="131">
        <v>0</v>
      </c>
      <c r="AD400" s="131">
        <v>0</v>
      </c>
      <c r="AE400" s="131">
        <v>0</v>
      </c>
      <c r="AF400" s="131">
        <v>0</v>
      </c>
      <c r="AG400" s="131">
        <v>0</v>
      </c>
      <c r="AH400" s="43">
        <v>0</v>
      </c>
    </row>
    <row r="401" spans="4:34">
      <c r="D401" s="62">
        <v>2009</v>
      </c>
      <c r="E401" s="62">
        <v>8</v>
      </c>
      <c r="F401" s="62">
        <v>2010</v>
      </c>
      <c r="G401" s="62">
        <v>2010</v>
      </c>
      <c r="H401" s="131">
        <v>0</v>
      </c>
      <c r="I401" s="131">
        <v>0</v>
      </c>
      <c r="J401" s="131">
        <v>0</v>
      </c>
      <c r="K401" s="131">
        <v>0</v>
      </c>
      <c r="L401" s="131">
        <v>0</v>
      </c>
      <c r="M401" s="131">
        <v>0</v>
      </c>
      <c r="N401" s="131">
        <v>0</v>
      </c>
      <c r="O401" s="131">
        <v>0</v>
      </c>
      <c r="P401" s="131">
        <v>0</v>
      </c>
      <c r="Q401" s="131">
        <v>0</v>
      </c>
      <c r="R401" s="131">
        <v>0</v>
      </c>
      <c r="S401" s="131">
        <v>0</v>
      </c>
      <c r="T401" s="131">
        <v>0</v>
      </c>
      <c r="U401" s="131">
        <v>0</v>
      </c>
      <c r="V401" s="131">
        <v>0</v>
      </c>
      <c r="W401" s="131">
        <v>0</v>
      </c>
      <c r="X401" s="131">
        <v>0</v>
      </c>
      <c r="Y401" s="131">
        <v>0</v>
      </c>
      <c r="Z401" s="131">
        <v>0</v>
      </c>
      <c r="AA401" s="131">
        <v>0</v>
      </c>
      <c r="AB401" s="131">
        <v>0</v>
      </c>
      <c r="AC401" s="131">
        <v>0</v>
      </c>
      <c r="AD401" s="131">
        <v>0</v>
      </c>
      <c r="AE401" s="131">
        <v>0</v>
      </c>
      <c r="AF401" s="131">
        <v>0</v>
      </c>
      <c r="AG401" s="131">
        <v>0</v>
      </c>
      <c r="AH401" s="43">
        <v>0</v>
      </c>
    </row>
    <row r="402" spans="4:34">
      <c r="D402" s="62">
        <v>2009</v>
      </c>
      <c r="E402" s="62">
        <v>9</v>
      </c>
      <c r="F402" s="62">
        <v>2010</v>
      </c>
      <c r="G402" s="62">
        <v>2010</v>
      </c>
      <c r="H402" s="131">
        <v>0</v>
      </c>
      <c r="I402" s="131">
        <v>0</v>
      </c>
      <c r="J402" s="131">
        <v>0</v>
      </c>
      <c r="K402" s="131">
        <v>0</v>
      </c>
      <c r="L402" s="131">
        <v>0</v>
      </c>
      <c r="M402" s="131">
        <v>0</v>
      </c>
      <c r="N402" s="131">
        <v>0</v>
      </c>
      <c r="O402" s="131">
        <v>0</v>
      </c>
      <c r="P402" s="131">
        <v>0</v>
      </c>
      <c r="Q402" s="131">
        <v>0</v>
      </c>
      <c r="R402" s="131">
        <v>0</v>
      </c>
      <c r="S402" s="131">
        <v>0</v>
      </c>
      <c r="T402" s="131">
        <v>0</v>
      </c>
      <c r="U402" s="131">
        <v>0</v>
      </c>
      <c r="V402" s="131">
        <v>0</v>
      </c>
      <c r="W402" s="131">
        <v>0</v>
      </c>
      <c r="X402" s="131">
        <v>0</v>
      </c>
      <c r="Y402" s="131">
        <v>0</v>
      </c>
      <c r="Z402" s="131">
        <v>0</v>
      </c>
      <c r="AA402" s="131">
        <v>0</v>
      </c>
      <c r="AB402" s="131">
        <v>0</v>
      </c>
      <c r="AC402" s="131">
        <v>0</v>
      </c>
      <c r="AD402" s="131">
        <v>0</v>
      </c>
      <c r="AE402" s="131">
        <v>0</v>
      </c>
      <c r="AF402" s="131">
        <v>0</v>
      </c>
      <c r="AG402" s="131">
        <v>0</v>
      </c>
      <c r="AH402" s="43">
        <v>0</v>
      </c>
    </row>
    <row r="403" spans="4:34">
      <c r="D403" s="62">
        <v>2009</v>
      </c>
      <c r="E403" s="62">
        <v>10</v>
      </c>
      <c r="F403" s="62">
        <v>2010</v>
      </c>
      <c r="G403" s="62">
        <v>2010</v>
      </c>
      <c r="H403" s="131">
        <v>0</v>
      </c>
      <c r="I403" s="131">
        <v>0</v>
      </c>
      <c r="J403" s="131">
        <v>0</v>
      </c>
      <c r="K403" s="131">
        <v>0</v>
      </c>
      <c r="L403" s="131">
        <v>0</v>
      </c>
      <c r="M403" s="131">
        <v>0</v>
      </c>
      <c r="N403" s="131">
        <v>0</v>
      </c>
      <c r="O403" s="131">
        <v>0</v>
      </c>
      <c r="P403" s="131">
        <v>0</v>
      </c>
      <c r="Q403" s="131">
        <v>0</v>
      </c>
      <c r="R403" s="131">
        <v>0</v>
      </c>
      <c r="S403" s="131">
        <v>0</v>
      </c>
      <c r="T403" s="131">
        <v>0</v>
      </c>
      <c r="U403" s="131">
        <v>0</v>
      </c>
      <c r="V403" s="131">
        <v>0</v>
      </c>
      <c r="W403" s="131">
        <v>0</v>
      </c>
      <c r="X403" s="131">
        <v>0</v>
      </c>
      <c r="Y403" s="131">
        <v>0</v>
      </c>
      <c r="Z403" s="131">
        <v>0</v>
      </c>
      <c r="AA403" s="131">
        <v>0</v>
      </c>
      <c r="AB403" s="131">
        <v>0</v>
      </c>
      <c r="AC403" s="131">
        <v>0</v>
      </c>
      <c r="AD403" s="131">
        <v>0</v>
      </c>
      <c r="AE403" s="131">
        <v>0</v>
      </c>
      <c r="AF403" s="131">
        <v>0</v>
      </c>
      <c r="AG403" s="131">
        <v>0</v>
      </c>
      <c r="AH403" s="43">
        <v>0</v>
      </c>
    </row>
    <row r="404" spans="4:34">
      <c r="D404" s="62">
        <v>2009</v>
      </c>
      <c r="E404" s="62">
        <v>11</v>
      </c>
      <c r="F404" s="62">
        <v>2010</v>
      </c>
      <c r="G404" s="62">
        <v>2010</v>
      </c>
      <c r="H404" s="131">
        <v>0</v>
      </c>
      <c r="I404" s="131">
        <v>0</v>
      </c>
      <c r="J404" s="131">
        <v>0</v>
      </c>
      <c r="K404" s="131">
        <v>0</v>
      </c>
      <c r="L404" s="131">
        <v>0</v>
      </c>
      <c r="M404" s="131">
        <v>0</v>
      </c>
      <c r="N404" s="131">
        <v>0</v>
      </c>
      <c r="O404" s="131">
        <v>0</v>
      </c>
      <c r="P404" s="131">
        <v>0</v>
      </c>
      <c r="Q404" s="131">
        <v>0</v>
      </c>
      <c r="R404" s="131">
        <v>0</v>
      </c>
      <c r="S404" s="131">
        <v>0</v>
      </c>
      <c r="T404" s="131">
        <v>0</v>
      </c>
      <c r="U404" s="131">
        <v>0</v>
      </c>
      <c r="V404" s="131">
        <v>0</v>
      </c>
      <c r="W404" s="131">
        <v>0</v>
      </c>
      <c r="X404" s="131">
        <v>0</v>
      </c>
      <c r="Y404" s="131">
        <v>0</v>
      </c>
      <c r="Z404" s="131">
        <v>0</v>
      </c>
      <c r="AA404" s="131">
        <v>0</v>
      </c>
      <c r="AB404" s="131">
        <v>0</v>
      </c>
      <c r="AC404" s="131">
        <v>0</v>
      </c>
      <c r="AD404" s="131">
        <v>0</v>
      </c>
      <c r="AE404" s="131">
        <v>0</v>
      </c>
      <c r="AF404" s="131">
        <v>0</v>
      </c>
      <c r="AG404" s="131">
        <v>0</v>
      </c>
      <c r="AH404" s="43">
        <v>0</v>
      </c>
    </row>
    <row r="405" spans="4:34">
      <c r="D405" s="62">
        <v>2009</v>
      </c>
      <c r="E405" s="62">
        <v>12</v>
      </c>
      <c r="F405" s="62">
        <v>2010</v>
      </c>
      <c r="G405" s="62">
        <v>2010</v>
      </c>
      <c r="H405" s="131">
        <v>0</v>
      </c>
      <c r="I405" s="131">
        <v>0</v>
      </c>
      <c r="J405" s="131">
        <v>0</v>
      </c>
      <c r="K405" s="131">
        <v>0</v>
      </c>
      <c r="L405" s="131">
        <v>0</v>
      </c>
      <c r="M405" s="131">
        <v>0</v>
      </c>
      <c r="N405" s="131">
        <v>0</v>
      </c>
      <c r="O405" s="131">
        <v>0</v>
      </c>
      <c r="P405" s="131">
        <v>0</v>
      </c>
      <c r="Q405" s="131">
        <v>0</v>
      </c>
      <c r="R405" s="131">
        <v>0</v>
      </c>
      <c r="S405" s="131">
        <v>0</v>
      </c>
      <c r="T405" s="131">
        <v>0</v>
      </c>
      <c r="U405" s="131">
        <v>0</v>
      </c>
      <c r="V405" s="131">
        <v>0</v>
      </c>
      <c r="W405" s="131">
        <v>0</v>
      </c>
      <c r="X405" s="131">
        <v>0</v>
      </c>
      <c r="Y405" s="131">
        <v>0</v>
      </c>
      <c r="Z405" s="131">
        <v>0</v>
      </c>
      <c r="AA405" s="131">
        <v>0</v>
      </c>
      <c r="AB405" s="131">
        <v>0</v>
      </c>
      <c r="AC405" s="131">
        <v>0</v>
      </c>
      <c r="AD405" s="131">
        <v>0</v>
      </c>
      <c r="AE405" s="131">
        <v>0</v>
      </c>
      <c r="AF405" s="131">
        <v>0</v>
      </c>
      <c r="AG405" s="131">
        <v>0</v>
      </c>
      <c r="AH405" s="43">
        <v>0</v>
      </c>
    </row>
    <row r="406" spans="4:34">
      <c r="D406" s="62">
        <v>2010</v>
      </c>
      <c r="E406" s="62">
        <v>1</v>
      </c>
      <c r="F406" s="62">
        <v>2010</v>
      </c>
      <c r="G406" s="62">
        <v>2010</v>
      </c>
      <c r="H406" s="131">
        <v>0</v>
      </c>
      <c r="I406" s="131">
        <v>0</v>
      </c>
      <c r="J406" s="131">
        <v>0</v>
      </c>
      <c r="K406" s="131">
        <v>0</v>
      </c>
      <c r="L406" s="131">
        <v>0</v>
      </c>
      <c r="M406" s="131">
        <v>0</v>
      </c>
      <c r="N406" s="131">
        <v>0</v>
      </c>
      <c r="O406" s="131">
        <v>0</v>
      </c>
      <c r="P406" s="131">
        <v>0</v>
      </c>
      <c r="Q406" s="131">
        <v>0</v>
      </c>
      <c r="R406" s="131">
        <v>0</v>
      </c>
      <c r="S406" s="131">
        <v>0</v>
      </c>
      <c r="T406" s="131">
        <v>0</v>
      </c>
      <c r="U406" s="131">
        <v>0</v>
      </c>
      <c r="V406" s="131">
        <v>0</v>
      </c>
      <c r="W406" s="131">
        <v>0</v>
      </c>
      <c r="X406" s="131">
        <v>0</v>
      </c>
      <c r="Y406" s="131">
        <v>0</v>
      </c>
      <c r="Z406" s="131">
        <v>0</v>
      </c>
      <c r="AA406" s="131">
        <v>0</v>
      </c>
      <c r="AB406" s="131">
        <v>0</v>
      </c>
      <c r="AC406" s="131">
        <v>0</v>
      </c>
      <c r="AD406" s="131">
        <v>0</v>
      </c>
      <c r="AE406" s="131">
        <v>0</v>
      </c>
      <c r="AF406" s="131">
        <v>0</v>
      </c>
      <c r="AG406" s="131">
        <v>0</v>
      </c>
      <c r="AH406" s="43">
        <v>0</v>
      </c>
    </row>
    <row r="407" spans="4:34">
      <c r="D407" s="62">
        <v>2010</v>
      </c>
      <c r="E407" s="62">
        <v>2</v>
      </c>
      <c r="F407" s="62">
        <v>2010</v>
      </c>
      <c r="G407" s="62">
        <v>2010</v>
      </c>
      <c r="H407" s="131">
        <v>0</v>
      </c>
      <c r="I407" s="131">
        <v>0</v>
      </c>
      <c r="J407" s="131">
        <v>0</v>
      </c>
      <c r="K407" s="131">
        <v>0</v>
      </c>
      <c r="L407" s="131">
        <v>0</v>
      </c>
      <c r="M407" s="131">
        <v>0</v>
      </c>
      <c r="N407" s="131">
        <v>0</v>
      </c>
      <c r="O407" s="131">
        <v>0</v>
      </c>
      <c r="P407" s="131">
        <v>0</v>
      </c>
      <c r="Q407" s="131">
        <v>0</v>
      </c>
      <c r="R407" s="131">
        <v>0</v>
      </c>
      <c r="S407" s="131">
        <v>0</v>
      </c>
      <c r="T407" s="131">
        <v>0</v>
      </c>
      <c r="U407" s="131">
        <v>0</v>
      </c>
      <c r="V407" s="131">
        <v>0</v>
      </c>
      <c r="W407" s="131">
        <v>0</v>
      </c>
      <c r="X407" s="131">
        <v>0</v>
      </c>
      <c r="Y407" s="131">
        <v>0</v>
      </c>
      <c r="Z407" s="131">
        <v>0</v>
      </c>
      <c r="AA407" s="131">
        <v>0</v>
      </c>
      <c r="AB407" s="131">
        <v>0</v>
      </c>
      <c r="AC407" s="131">
        <v>0</v>
      </c>
      <c r="AD407" s="131">
        <v>0</v>
      </c>
      <c r="AE407" s="131">
        <v>0</v>
      </c>
      <c r="AF407" s="131">
        <v>0</v>
      </c>
      <c r="AG407" s="131">
        <v>0</v>
      </c>
      <c r="AH407" s="43">
        <v>0</v>
      </c>
    </row>
    <row r="408" spans="4:34">
      <c r="D408" s="62">
        <v>2010</v>
      </c>
      <c r="E408" s="62">
        <v>3</v>
      </c>
      <c r="F408" s="62">
        <v>2010</v>
      </c>
      <c r="G408" s="62">
        <v>2010</v>
      </c>
      <c r="H408" s="131">
        <v>0</v>
      </c>
      <c r="I408" s="131">
        <v>0</v>
      </c>
      <c r="J408" s="131">
        <v>0</v>
      </c>
      <c r="K408" s="131">
        <v>0</v>
      </c>
      <c r="L408" s="131">
        <v>0</v>
      </c>
      <c r="M408" s="131">
        <v>0</v>
      </c>
      <c r="N408" s="131">
        <v>0</v>
      </c>
      <c r="O408" s="131">
        <v>0</v>
      </c>
      <c r="P408" s="131">
        <v>0</v>
      </c>
      <c r="Q408" s="131">
        <v>0</v>
      </c>
      <c r="R408" s="131">
        <v>0</v>
      </c>
      <c r="S408" s="131">
        <v>0</v>
      </c>
      <c r="T408" s="131">
        <v>0</v>
      </c>
      <c r="U408" s="131">
        <v>0</v>
      </c>
      <c r="V408" s="131">
        <v>0</v>
      </c>
      <c r="W408" s="131">
        <v>0</v>
      </c>
      <c r="X408" s="131">
        <v>0</v>
      </c>
      <c r="Y408" s="131">
        <v>0</v>
      </c>
      <c r="Z408" s="131">
        <v>0</v>
      </c>
      <c r="AA408" s="131">
        <v>0</v>
      </c>
      <c r="AB408" s="131">
        <v>0</v>
      </c>
      <c r="AC408" s="131">
        <v>0</v>
      </c>
      <c r="AD408" s="131">
        <v>0</v>
      </c>
      <c r="AE408" s="131">
        <v>0</v>
      </c>
      <c r="AF408" s="131">
        <v>0</v>
      </c>
      <c r="AG408" s="131">
        <v>0</v>
      </c>
      <c r="AH408" s="43">
        <v>0</v>
      </c>
    </row>
    <row r="409" spans="4:34">
      <c r="D409" s="62">
        <v>2010</v>
      </c>
      <c r="E409" s="62">
        <v>4</v>
      </c>
      <c r="F409" s="62">
        <v>2010</v>
      </c>
      <c r="G409" s="62">
        <v>2010</v>
      </c>
      <c r="H409" s="131">
        <v>0</v>
      </c>
      <c r="I409" s="131">
        <v>0</v>
      </c>
      <c r="J409" s="131">
        <v>0</v>
      </c>
      <c r="K409" s="131">
        <v>0</v>
      </c>
      <c r="L409" s="131">
        <v>0</v>
      </c>
      <c r="M409" s="131">
        <v>0</v>
      </c>
      <c r="N409" s="131">
        <v>0</v>
      </c>
      <c r="O409" s="131">
        <v>0</v>
      </c>
      <c r="P409" s="131">
        <v>0</v>
      </c>
      <c r="Q409" s="131">
        <v>0</v>
      </c>
      <c r="R409" s="131">
        <v>0</v>
      </c>
      <c r="S409" s="131">
        <v>0</v>
      </c>
      <c r="T409" s="131">
        <v>0</v>
      </c>
      <c r="U409" s="131">
        <v>0</v>
      </c>
      <c r="V409" s="131">
        <v>0</v>
      </c>
      <c r="W409" s="131">
        <v>0</v>
      </c>
      <c r="X409" s="131">
        <v>0</v>
      </c>
      <c r="Y409" s="131">
        <v>0</v>
      </c>
      <c r="Z409" s="131">
        <v>0</v>
      </c>
      <c r="AA409" s="131">
        <v>0</v>
      </c>
      <c r="AB409" s="131">
        <v>0</v>
      </c>
      <c r="AC409" s="131">
        <v>0</v>
      </c>
      <c r="AD409" s="131">
        <v>0</v>
      </c>
      <c r="AE409" s="131">
        <v>0</v>
      </c>
      <c r="AF409" s="131">
        <v>0</v>
      </c>
      <c r="AG409" s="131">
        <v>0</v>
      </c>
      <c r="AH409" s="43">
        <v>0</v>
      </c>
    </row>
    <row r="410" spans="4:34">
      <c r="D410" s="62">
        <v>2010</v>
      </c>
      <c r="E410" s="62">
        <v>5</v>
      </c>
      <c r="F410" s="62">
        <v>2010</v>
      </c>
      <c r="G410" s="62">
        <v>2011</v>
      </c>
      <c r="H410" s="131">
        <v>0</v>
      </c>
      <c r="I410" s="131">
        <v>0</v>
      </c>
      <c r="J410" s="131">
        <v>0</v>
      </c>
      <c r="K410" s="131">
        <v>0</v>
      </c>
      <c r="L410" s="131">
        <v>0</v>
      </c>
      <c r="M410" s="131">
        <v>0</v>
      </c>
      <c r="N410" s="131">
        <v>0</v>
      </c>
      <c r="O410" s="131">
        <v>0</v>
      </c>
      <c r="P410" s="131">
        <v>0</v>
      </c>
      <c r="Q410" s="131">
        <v>0</v>
      </c>
      <c r="R410" s="131">
        <v>0</v>
      </c>
      <c r="S410" s="131">
        <v>0</v>
      </c>
      <c r="T410" s="131">
        <v>0</v>
      </c>
      <c r="U410" s="131">
        <v>0</v>
      </c>
      <c r="V410" s="131">
        <v>0</v>
      </c>
      <c r="W410" s="131">
        <v>0</v>
      </c>
      <c r="X410" s="131">
        <v>0</v>
      </c>
      <c r="Y410" s="131">
        <v>0</v>
      </c>
      <c r="Z410" s="131">
        <v>0</v>
      </c>
      <c r="AA410" s="131">
        <v>0</v>
      </c>
      <c r="AB410" s="131">
        <v>0</v>
      </c>
      <c r="AC410" s="131">
        <v>0</v>
      </c>
      <c r="AD410" s="131">
        <v>0</v>
      </c>
      <c r="AE410" s="131">
        <v>0</v>
      </c>
      <c r="AF410" s="131">
        <v>0</v>
      </c>
      <c r="AG410" s="131">
        <v>0</v>
      </c>
      <c r="AH410" s="43">
        <v>0</v>
      </c>
    </row>
    <row r="411" spans="4:34">
      <c r="D411" s="62">
        <v>2010</v>
      </c>
      <c r="E411" s="62">
        <v>6</v>
      </c>
      <c r="F411" s="62">
        <v>2010</v>
      </c>
      <c r="G411" s="62">
        <v>2011</v>
      </c>
      <c r="H411" s="131">
        <v>0</v>
      </c>
      <c r="I411" s="131">
        <v>0</v>
      </c>
      <c r="J411" s="131">
        <v>0</v>
      </c>
      <c r="K411" s="131">
        <v>0</v>
      </c>
      <c r="L411" s="131">
        <v>0</v>
      </c>
      <c r="M411" s="131">
        <v>0</v>
      </c>
      <c r="N411" s="131">
        <v>0</v>
      </c>
      <c r="O411" s="131">
        <v>0</v>
      </c>
      <c r="P411" s="131">
        <v>0</v>
      </c>
      <c r="Q411" s="131">
        <v>0</v>
      </c>
      <c r="R411" s="131">
        <v>0</v>
      </c>
      <c r="S411" s="131">
        <v>0</v>
      </c>
      <c r="T411" s="131">
        <v>0</v>
      </c>
      <c r="U411" s="131">
        <v>0</v>
      </c>
      <c r="V411" s="131">
        <v>0</v>
      </c>
      <c r="W411" s="131">
        <v>0</v>
      </c>
      <c r="X411" s="131">
        <v>0</v>
      </c>
      <c r="Y411" s="131">
        <v>0</v>
      </c>
      <c r="Z411" s="131">
        <v>0</v>
      </c>
      <c r="AA411" s="131">
        <v>0</v>
      </c>
      <c r="AB411" s="131">
        <v>0</v>
      </c>
      <c r="AC411" s="131">
        <v>0</v>
      </c>
      <c r="AD411" s="131">
        <v>0</v>
      </c>
      <c r="AE411" s="131">
        <v>0</v>
      </c>
      <c r="AF411" s="131">
        <v>0</v>
      </c>
      <c r="AG411" s="131">
        <v>0</v>
      </c>
      <c r="AH411" s="43">
        <v>0</v>
      </c>
    </row>
    <row r="412" spans="4:34">
      <c r="D412" s="62">
        <v>2010</v>
      </c>
      <c r="E412" s="62">
        <v>7</v>
      </c>
      <c r="F412" s="62">
        <v>2011</v>
      </c>
      <c r="G412" s="62">
        <v>2011</v>
      </c>
      <c r="H412" s="131">
        <v>0</v>
      </c>
      <c r="I412" s="131">
        <v>0</v>
      </c>
      <c r="J412" s="131">
        <v>0</v>
      </c>
      <c r="K412" s="131">
        <v>0</v>
      </c>
      <c r="L412" s="131">
        <v>0</v>
      </c>
      <c r="M412" s="131">
        <v>0</v>
      </c>
      <c r="N412" s="131">
        <v>0</v>
      </c>
      <c r="O412" s="131">
        <v>0</v>
      </c>
      <c r="P412" s="131">
        <v>0</v>
      </c>
      <c r="Q412" s="131">
        <v>0</v>
      </c>
      <c r="R412" s="131">
        <v>0</v>
      </c>
      <c r="S412" s="131">
        <v>0</v>
      </c>
      <c r="T412" s="131">
        <v>0</v>
      </c>
      <c r="U412" s="131">
        <v>0</v>
      </c>
      <c r="V412" s="131">
        <v>0</v>
      </c>
      <c r="W412" s="131">
        <v>0</v>
      </c>
      <c r="X412" s="131">
        <v>0</v>
      </c>
      <c r="Y412" s="131">
        <v>0</v>
      </c>
      <c r="Z412" s="131">
        <v>0</v>
      </c>
      <c r="AA412" s="131">
        <v>0</v>
      </c>
      <c r="AB412" s="131">
        <v>0</v>
      </c>
      <c r="AC412" s="131">
        <v>0</v>
      </c>
      <c r="AD412" s="131">
        <v>0</v>
      </c>
      <c r="AE412" s="131">
        <v>0</v>
      </c>
      <c r="AF412" s="131">
        <v>0</v>
      </c>
      <c r="AG412" s="131">
        <v>0</v>
      </c>
      <c r="AH412" s="43">
        <v>0</v>
      </c>
    </row>
    <row r="413" spans="4:34">
      <c r="D413" s="62">
        <v>2010</v>
      </c>
      <c r="E413" s="62">
        <v>8</v>
      </c>
      <c r="F413" s="62">
        <v>2011</v>
      </c>
      <c r="G413" s="62">
        <v>2011</v>
      </c>
      <c r="H413" s="131">
        <v>0</v>
      </c>
      <c r="I413" s="131">
        <v>0</v>
      </c>
      <c r="J413" s="131">
        <v>0</v>
      </c>
      <c r="K413" s="131">
        <v>0</v>
      </c>
      <c r="L413" s="131">
        <v>0</v>
      </c>
      <c r="M413" s="131">
        <v>0</v>
      </c>
      <c r="N413" s="131">
        <v>0</v>
      </c>
      <c r="O413" s="131">
        <v>0</v>
      </c>
      <c r="P413" s="131">
        <v>0</v>
      </c>
      <c r="Q413" s="131">
        <v>0</v>
      </c>
      <c r="R413" s="131">
        <v>0</v>
      </c>
      <c r="S413" s="131">
        <v>0</v>
      </c>
      <c r="T413" s="131">
        <v>0</v>
      </c>
      <c r="U413" s="131">
        <v>0</v>
      </c>
      <c r="V413" s="131">
        <v>0</v>
      </c>
      <c r="W413" s="131">
        <v>0</v>
      </c>
      <c r="X413" s="131">
        <v>0</v>
      </c>
      <c r="Y413" s="131">
        <v>0</v>
      </c>
      <c r="Z413" s="131">
        <v>0</v>
      </c>
      <c r="AA413" s="131">
        <v>0</v>
      </c>
      <c r="AB413" s="131">
        <v>0</v>
      </c>
      <c r="AC413" s="131">
        <v>0</v>
      </c>
      <c r="AD413" s="131">
        <v>0</v>
      </c>
      <c r="AE413" s="131">
        <v>0</v>
      </c>
      <c r="AF413" s="131">
        <v>0</v>
      </c>
      <c r="AG413" s="131">
        <v>0</v>
      </c>
      <c r="AH413" s="43">
        <v>0</v>
      </c>
    </row>
    <row r="414" spans="4:34">
      <c r="D414" s="62">
        <v>2010</v>
      </c>
      <c r="E414" s="62">
        <v>9</v>
      </c>
      <c r="F414" s="62">
        <v>2011</v>
      </c>
      <c r="G414" s="62">
        <v>2011</v>
      </c>
      <c r="H414" s="131">
        <v>0</v>
      </c>
      <c r="I414" s="131">
        <v>0</v>
      </c>
      <c r="J414" s="131">
        <v>0</v>
      </c>
      <c r="K414" s="131">
        <v>0</v>
      </c>
      <c r="L414" s="131">
        <v>0</v>
      </c>
      <c r="M414" s="131">
        <v>0</v>
      </c>
      <c r="N414" s="131">
        <v>0</v>
      </c>
      <c r="O414" s="131">
        <v>0</v>
      </c>
      <c r="P414" s="131">
        <v>0</v>
      </c>
      <c r="Q414" s="131">
        <v>0</v>
      </c>
      <c r="R414" s="131">
        <v>0</v>
      </c>
      <c r="S414" s="131">
        <v>0</v>
      </c>
      <c r="T414" s="131">
        <v>0</v>
      </c>
      <c r="U414" s="131">
        <v>0</v>
      </c>
      <c r="V414" s="131">
        <v>0</v>
      </c>
      <c r="W414" s="131">
        <v>0</v>
      </c>
      <c r="X414" s="131">
        <v>0</v>
      </c>
      <c r="Y414" s="131">
        <v>0</v>
      </c>
      <c r="Z414" s="131">
        <v>0</v>
      </c>
      <c r="AA414" s="131">
        <v>0</v>
      </c>
      <c r="AB414" s="131">
        <v>0</v>
      </c>
      <c r="AC414" s="131">
        <v>0</v>
      </c>
      <c r="AD414" s="131">
        <v>0</v>
      </c>
      <c r="AE414" s="131">
        <v>0</v>
      </c>
      <c r="AF414" s="131">
        <v>0</v>
      </c>
      <c r="AG414" s="131">
        <v>0</v>
      </c>
      <c r="AH414" s="43">
        <v>0</v>
      </c>
    </row>
    <row r="415" spans="4:34">
      <c r="D415" s="62">
        <v>2010</v>
      </c>
      <c r="E415" s="62">
        <v>10</v>
      </c>
      <c r="F415" s="62">
        <v>2011</v>
      </c>
      <c r="G415" s="62">
        <v>2011</v>
      </c>
      <c r="H415" s="131">
        <v>0</v>
      </c>
      <c r="I415" s="131">
        <v>0</v>
      </c>
      <c r="J415" s="131">
        <v>0</v>
      </c>
      <c r="K415" s="131">
        <v>0</v>
      </c>
      <c r="L415" s="131">
        <v>0</v>
      </c>
      <c r="M415" s="131">
        <v>0</v>
      </c>
      <c r="N415" s="131">
        <v>0</v>
      </c>
      <c r="O415" s="131">
        <v>0</v>
      </c>
      <c r="P415" s="131">
        <v>0</v>
      </c>
      <c r="Q415" s="131">
        <v>0</v>
      </c>
      <c r="R415" s="131">
        <v>0</v>
      </c>
      <c r="S415" s="131">
        <v>0</v>
      </c>
      <c r="T415" s="131">
        <v>0</v>
      </c>
      <c r="U415" s="131">
        <v>0</v>
      </c>
      <c r="V415" s="131">
        <v>0</v>
      </c>
      <c r="W415" s="131">
        <v>0</v>
      </c>
      <c r="X415" s="131">
        <v>0</v>
      </c>
      <c r="Y415" s="131">
        <v>0</v>
      </c>
      <c r="Z415" s="131">
        <v>0</v>
      </c>
      <c r="AA415" s="131">
        <v>0</v>
      </c>
      <c r="AB415" s="131">
        <v>0</v>
      </c>
      <c r="AC415" s="131">
        <v>0</v>
      </c>
      <c r="AD415" s="131">
        <v>0</v>
      </c>
      <c r="AE415" s="131">
        <v>0</v>
      </c>
      <c r="AF415" s="131">
        <v>0</v>
      </c>
      <c r="AG415" s="131">
        <v>0</v>
      </c>
      <c r="AH415" s="43">
        <v>0</v>
      </c>
    </row>
    <row r="416" spans="4:34">
      <c r="D416" s="62">
        <v>2010</v>
      </c>
      <c r="E416" s="62">
        <v>11</v>
      </c>
      <c r="F416" s="62">
        <v>2011</v>
      </c>
      <c r="G416" s="62">
        <v>2011</v>
      </c>
      <c r="H416" s="131">
        <v>0</v>
      </c>
      <c r="I416" s="131">
        <v>0</v>
      </c>
      <c r="J416" s="131">
        <v>0</v>
      </c>
      <c r="K416" s="131">
        <v>0</v>
      </c>
      <c r="L416" s="131">
        <v>0</v>
      </c>
      <c r="M416" s="131">
        <v>0</v>
      </c>
      <c r="N416" s="131">
        <v>0</v>
      </c>
      <c r="O416" s="131">
        <v>0</v>
      </c>
      <c r="P416" s="131">
        <v>0</v>
      </c>
      <c r="Q416" s="131">
        <v>0</v>
      </c>
      <c r="R416" s="131">
        <v>0</v>
      </c>
      <c r="S416" s="131">
        <v>0</v>
      </c>
      <c r="T416" s="131">
        <v>0</v>
      </c>
      <c r="U416" s="131">
        <v>0</v>
      </c>
      <c r="V416" s="131">
        <v>0</v>
      </c>
      <c r="W416" s="131">
        <v>0</v>
      </c>
      <c r="X416" s="131">
        <v>0</v>
      </c>
      <c r="Y416" s="131">
        <v>0</v>
      </c>
      <c r="Z416" s="131">
        <v>0</v>
      </c>
      <c r="AA416" s="131">
        <v>0</v>
      </c>
      <c r="AB416" s="131">
        <v>0</v>
      </c>
      <c r="AC416" s="131">
        <v>0</v>
      </c>
      <c r="AD416" s="131">
        <v>0</v>
      </c>
      <c r="AE416" s="131">
        <v>0</v>
      </c>
      <c r="AF416" s="131">
        <v>0</v>
      </c>
      <c r="AG416" s="131">
        <v>0</v>
      </c>
      <c r="AH416" s="43">
        <v>0</v>
      </c>
    </row>
    <row r="417" spans="4:34">
      <c r="D417" s="62">
        <v>2010</v>
      </c>
      <c r="E417" s="62">
        <v>12</v>
      </c>
      <c r="F417" s="62">
        <v>2011</v>
      </c>
      <c r="G417" s="62">
        <v>2011</v>
      </c>
      <c r="H417" s="131">
        <v>0</v>
      </c>
      <c r="I417" s="131">
        <v>0</v>
      </c>
      <c r="J417" s="131">
        <v>0</v>
      </c>
      <c r="K417" s="131">
        <v>0</v>
      </c>
      <c r="L417" s="131">
        <v>0</v>
      </c>
      <c r="M417" s="131">
        <v>0</v>
      </c>
      <c r="N417" s="131">
        <v>0</v>
      </c>
      <c r="O417" s="131">
        <v>0</v>
      </c>
      <c r="P417" s="131">
        <v>0</v>
      </c>
      <c r="Q417" s="131">
        <v>0</v>
      </c>
      <c r="R417" s="131">
        <v>0</v>
      </c>
      <c r="S417" s="131">
        <v>0</v>
      </c>
      <c r="T417" s="131">
        <v>0</v>
      </c>
      <c r="U417" s="131">
        <v>0</v>
      </c>
      <c r="V417" s="131">
        <v>0</v>
      </c>
      <c r="W417" s="131">
        <v>0</v>
      </c>
      <c r="X417" s="131">
        <v>0</v>
      </c>
      <c r="Y417" s="131">
        <v>0</v>
      </c>
      <c r="Z417" s="131">
        <v>0</v>
      </c>
      <c r="AA417" s="131">
        <v>0</v>
      </c>
      <c r="AB417" s="131">
        <v>0</v>
      </c>
      <c r="AC417" s="131">
        <v>0</v>
      </c>
      <c r="AD417" s="131">
        <v>0</v>
      </c>
      <c r="AE417" s="131">
        <v>0</v>
      </c>
      <c r="AF417" s="131">
        <v>0</v>
      </c>
      <c r="AG417" s="131">
        <v>0</v>
      </c>
      <c r="AH417" s="43">
        <v>0</v>
      </c>
    </row>
    <row r="418" spans="4:34">
      <c r="D418" s="62">
        <v>2011</v>
      </c>
      <c r="E418" s="62">
        <v>1</v>
      </c>
      <c r="F418" s="62">
        <v>2011</v>
      </c>
      <c r="G418" s="62">
        <v>2011</v>
      </c>
      <c r="H418" s="131">
        <v>0</v>
      </c>
      <c r="I418" s="131">
        <v>0</v>
      </c>
      <c r="J418" s="131">
        <v>0</v>
      </c>
      <c r="K418" s="131">
        <v>0</v>
      </c>
      <c r="L418" s="131">
        <v>0</v>
      </c>
      <c r="M418" s="131">
        <v>0</v>
      </c>
      <c r="N418" s="131">
        <v>0</v>
      </c>
      <c r="O418" s="131">
        <v>0</v>
      </c>
      <c r="P418" s="131">
        <v>0</v>
      </c>
      <c r="Q418" s="131">
        <v>0</v>
      </c>
      <c r="R418" s="131">
        <v>0</v>
      </c>
      <c r="S418" s="131">
        <v>0</v>
      </c>
      <c r="T418" s="131">
        <v>0</v>
      </c>
      <c r="U418" s="131">
        <v>0</v>
      </c>
      <c r="V418" s="131">
        <v>0</v>
      </c>
      <c r="W418" s="131">
        <v>0</v>
      </c>
      <c r="X418" s="131">
        <v>0</v>
      </c>
      <c r="Y418" s="131">
        <v>0</v>
      </c>
      <c r="Z418" s="131">
        <v>0</v>
      </c>
      <c r="AA418" s="131">
        <v>0</v>
      </c>
      <c r="AB418" s="131">
        <v>0</v>
      </c>
      <c r="AC418" s="131">
        <v>0</v>
      </c>
      <c r="AD418" s="131">
        <v>0</v>
      </c>
      <c r="AE418" s="131">
        <v>0</v>
      </c>
      <c r="AF418" s="131">
        <v>0</v>
      </c>
      <c r="AG418" s="131">
        <v>0</v>
      </c>
      <c r="AH418" s="43">
        <v>0</v>
      </c>
    </row>
    <row r="419" spans="4:34">
      <c r="D419" s="62">
        <v>2011</v>
      </c>
      <c r="E419" s="62">
        <v>2</v>
      </c>
      <c r="F419" s="62">
        <v>2011</v>
      </c>
      <c r="G419" s="62">
        <v>2011</v>
      </c>
      <c r="H419" s="131">
        <v>0</v>
      </c>
      <c r="I419" s="131">
        <v>0</v>
      </c>
      <c r="J419" s="131">
        <v>0</v>
      </c>
      <c r="K419" s="131">
        <v>0</v>
      </c>
      <c r="L419" s="131">
        <v>0</v>
      </c>
      <c r="M419" s="131">
        <v>0</v>
      </c>
      <c r="N419" s="131">
        <v>0</v>
      </c>
      <c r="O419" s="131">
        <v>0</v>
      </c>
      <c r="P419" s="131">
        <v>0</v>
      </c>
      <c r="Q419" s="131">
        <v>0</v>
      </c>
      <c r="R419" s="131">
        <v>0</v>
      </c>
      <c r="S419" s="131">
        <v>0</v>
      </c>
      <c r="T419" s="131">
        <v>0</v>
      </c>
      <c r="U419" s="131">
        <v>0</v>
      </c>
      <c r="V419" s="131">
        <v>0</v>
      </c>
      <c r="W419" s="131">
        <v>0</v>
      </c>
      <c r="X419" s="131">
        <v>0</v>
      </c>
      <c r="Y419" s="131">
        <v>0</v>
      </c>
      <c r="Z419" s="131">
        <v>0</v>
      </c>
      <c r="AA419" s="131">
        <v>0</v>
      </c>
      <c r="AB419" s="131">
        <v>0</v>
      </c>
      <c r="AC419" s="131">
        <v>0</v>
      </c>
      <c r="AD419" s="131">
        <v>0</v>
      </c>
      <c r="AE419" s="131">
        <v>0</v>
      </c>
      <c r="AF419" s="131">
        <v>0</v>
      </c>
      <c r="AG419" s="131">
        <v>0</v>
      </c>
      <c r="AH419" s="43">
        <v>0</v>
      </c>
    </row>
    <row r="420" spans="4:34">
      <c r="D420" s="62">
        <v>2011</v>
      </c>
      <c r="E420" s="62">
        <v>3</v>
      </c>
      <c r="F420" s="62">
        <v>2011</v>
      </c>
      <c r="G420" s="62">
        <v>2011</v>
      </c>
      <c r="H420" s="131">
        <v>0</v>
      </c>
      <c r="I420" s="131">
        <v>0</v>
      </c>
      <c r="J420" s="131">
        <v>0</v>
      </c>
      <c r="K420" s="131">
        <v>0</v>
      </c>
      <c r="L420" s="131">
        <v>0</v>
      </c>
      <c r="M420" s="131">
        <v>0</v>
      </c>
      <c r="N420" s="131">
        <v>0</v>
      </c>
      <c r="O420" s="131">
        <v>0</v>
      </c>
      <c r="P420" s="131">
        <v>0</v>
      </c>
      <c r="Q420" s="131">
        <v>0</v>
      </c>
      <c r="R420" s="131">
        <v>0</v>
      </c>
      <c r="S420" s="131">
        <v>0</v>
      </c>
      <c r="T420" s="131">
        <v>0</v>
      </c>
      <c r="U420" s="131">
        <v>0</v>
      </c>
      <c r="V420" s="131">
        <v>0</v>
      </c>
      <c r="W420" s="131">
        <v>0</v>
      </c>
      <c r="X420" s="131">
        <v>0</v>
      </c>
      <c r="Y420" s="131">
        <v>0</v>
      </c>
      <c r="Z420" s="131">
        <v>0</v>
      </c>
      <c r="AA420" s="131">
        <v>0</v>
      </c>
      <c r="AB420" s="131">
        <v>0</v>
      </c>
      <c r="AC420" s="131">
        <v>0</v>
      </c>
      <c r="AD420" s="131">
        <v>0</v>
      </c>
      <c r="AE420" s="131">
        <v>0</v>
      </c>
      <c r="AF420" s="131">
        <v>0</v>
      </c>
      <c r="AG420" s="131">
        <v>0</v>
      </c>
      <c r="AH420" s="43">
        <v>0</v>
      </c>
    </row>
    <row r="421" spans="4:34">
      <c r="D421" s="62">
        <v>2011</v>
      </c>
      <c r="E421" s="62">
        <v>4</v>
      </c>
      <c r="F421" s="62">
        <v>2011</v>
      </c>
      <c r="G421" s="62">
        <v>2011</v>
      </c>
      <c r="H421" s="131">
        <v>0</v>
      </c>
      <c r="I421" s="131">
        <v>0</v>
      </c>
      <c r="J421" s="131">
        <v>0</v>
      </c>
      <c r="K421" s="131">
        <v>0</v>
      </c>
      <c r="L421" s="131">
        <v>0</v>
      </c>
      <c r="M421" s="131">
        <v>0</v>
      </c>
      <c r="N421" s="131">
        <v>0</v>
      </c>
      <c r="O421" s="131">
        <v>0</v>
      </c>
      <c r="P421" s="131">
        <v>0</v>
      </c>
      <c r="Q421" s="131">
        <v>0</v>
      </c>
      <c r="R421" s="131">
        <v>0</v>
      </c>
      <c r="S421" s="131">
        <v>0</v>
      </c>
      <c r="T421" s="131">
        <v>0</v>
      </c>
      <c r="U421" s="131">
        <v>0</v>
      </c>
      <c r="V421" s="131">
        <v>0</v>
      </c>
      <c r="W421" s="131">
        <v>0</v>
      </c>
      <c r="X421" s="131">
        <v>0</v>
      </c>
      <c r="Y421" s="131">
        <v>0</v>
      </c>
      <c r="Z421" s="131">
        <v>0</v>
      </c>
      <c r="AA421" s="131">
        <v>0</v>
      </c>
      <c r="AB421" s="131">
        <v>0</v>
      </c>
      <c r="AC421" s="131">
        <v>0</v>
      </c>
      <c r="AD421" s="131">
        <v>0</v>
      </c>
      <c r="AE421" s="131">
        <v>0</v>
      </c>
      <c r="AF421" s="131">
        <v>0</v>
      </c>
      <c r="AG421" s="131">
        <v>0</v>
      </c>
      <c r="AH421" s="43">
        <v>0</v>
      </c>
    </row>
    <row r="422" spans="4:34">
      <c r="D422" s="62">
        <v>2011</v>
      </c>
      <c r="E422" s="62">
        <v>5</v>
      </c>
      <c r="F422" s="62">
        <v>2011</v>
      </c>
      <c r="G422" s="62">
        <v>2012</v>
      </c>
      <c r="H422" s="131">
        <v>0</v>
      </c>
      <c r="I422" s="131">
        <v>0</v>
      </c>
      <c r="J422" s="131">
        <v>0</v>
      </c>
      <c r="K422" s="131">
        <v>0</v>
      </c>
      <c r="L422" s="131">
        <v>0</v>
      </c>
      <c r="M422" s="131">
        <v>0</v>
      </c>
      <c r="N422" s="131">
        <v>0</v>
      </c>
      <c r="O422" s="131">
        <v>0</v>
      </c>
      <c r="P422" s="131">
        <v>0</v>
      </c>
      <c r="Q422" s="131">
        <v>0</v>
      </c>
      <c r="R422" s="131">
        <v>0</v>
      </c>
      <c r="S422" s="131">
        <v>0</v>
      </c>
      <c r="T422" s="131">
        <v>0</v>
      </c>
      <c r="U422" s="131">
        <v>0</v>
      </c>
      <c r="V422" s="131">
        <v>0</v>
      </c>
      <c r="W422" s="131">
        <v>0</v>
      </c>
      <c r="X422" s="131">
        <v>0</v>
      </c>
      <c r="Y422" s="131">
        <v>0</v>
      </c>
      <c r="Z422" s="131">
        <v>0</v>
      </c>
      <c r="AA422" s="131">
        <v>0</v>
      </c>
      <c r="AB422" s="131">
        <v>0</v>
      </c>
      <c r="AC422" s="131">
        <v>0</v>
      </c>
      <c r="AD422" s="131">
        <v>0</v>
      </c>
      <c r="AE422" s="131">
        <v>0</v>
      </c>
      <c r="AF422" s="131">
        <v>0</v>
      </c>
      <c r="AG422" s="131">
        <v>0</v>
      </c>
      <c r="AH422" s="43">
        <v>0</v>
      </c>
    </row>
    <row r="423" spans="4:34">
      <c r="D423" s="62">
        <v>2011</v>
      </c>
      <c r="E423" s="62">
        <v>6</v>
      </c>
      <c r="F423" s="62">
        <v>2011</v>
      </c>
      <c r="G423" s="62">
        <v>2012</v>
      </c>
      <c r="H423" s="131">
        <v>0</v>
      </c>
      <c r="I423" s="131">
        <v>0</v>
      </c>
      <c r="J423" s="131">
        <v>0</v>
      </c>
      <c r="K423" s="131">
        <v>0</v>
      </c>
      <c r="L423" s="131">
        <v>0</v>
      </c>
      <c r="M423" s="131">
        <v>0</v>
      </c>
      <c r="N423" s="131">
        <v>0</v>
      </c>
      <c r="O423" s="131">
        <v>0</v>
      </c>
      <c r="P423" s="131">
        <v>0</v>
      </c>
      <c r="Q423" s="131">
        <v>0</v>
      </c>
      <c r="R423" s="131">
        <v>0</v>
      </c>
      <c r="S423" s="131">
        <v>0</v>
      </c>
      <c r="T423" s="131">
        <v>0</v>
      </c>
      <c r="U423" s="131">
        <v>0</v>
      </c>
      <c r="V423" s="131">
        <v>0</v>
      </c>
      <c r="W423" s="131">
        <v>0</v>
      </c>
      <c r="X423" s="131">
        <v>0</v>
      </c>
      <c r="Y423" s="131">
        <v>0</v>
      </c>
      <c r="Z423" s="131">
        <v>0</v>
      </c>
      <c r="AA423" s="131">
        <v>0</v>
      </c>
      <c r="AB423" s="131">
        <v>0</v>
      </c>
      <c r="AC423" s="131">
        <v>0</v>
      </c>
      <c r="AD423" s="131">
        <v>0</v>
      </c>
      <c r="AE423" s="131">
        <v>0</v>
      </c>
      <c r="AF423" s="131">
        <v>0</v>
      </c>
      <c r="AG423" s="131">
        <v>0</v>
      </c>
      <c r="AH423" s="43">
        <v>0</v>
      </c>
    </row>
    <row r="424" spans="4:34">
      <c r="D424" s="62">
        <v>2011</v>
      </c>
      <c r="E424" s="62">
        <v>7</v>
      </c>
      <c r="F424" s="62">
        <v>2012</v>
      </c>
      <c r="G424" s="62">
        <v>2012</v>
      </c>
      <c r="H424" s="131">
        <v>0</v>
      </c>
      <c r="I424" s="131">
        <v>0</v>
      </c>
      <c r="J424" s="131">
        <v>0</v>
      </c>
      <c r="K424" s="131">
        <v>0</v>
      </c>
      <c r="L424" s="131">
        <v>0</v>
      </c>
      <c r="M424" s="131">
        <v>0</v>
      </c>
      <c r="N424" s="131">
        <v>0</v>
      </c>
      <c r="O424" s="131">
        <v>0</v>
      </c>
      <c r="P424" s="131">
        <v>0</v>
      </c>
      <c r="Q424" s="131">
        <v>0</v>
      </c>
      <c r="R424" s="131">
        <v>0</v>
      </c>
      <c r="S424" s="131">
        <v>0</v>
      </c>
      <c r="T424" s="131">
        <v>0</v>
      </c>
      <c r="U424" s="131">
        <v>0</v>
      </c>
      <c r="V424" s="131">
        <v>0</v>
      </c>
      <c r="W424" s="131">
        <v>0</v>
      </c>
      <c r="X424" s="131">
        <v>0</v>
      </c>
      <c r="Y424" s="131">
        <v>0</v>
      </c>
      <c r="Z424" s="131">
        <v>0</v>
      </c>
      <c r="AA424" s="131">
        <v>0</v>
      </c>
      <c r="AB424" s="131">
        <v>0</v>
      </c>
      <c r="AC424" s="131">
        <v>0</v>
      </c>
      <c r="AD424" s="131">
        <v>0</v>
      </c>
      <c r="AE424" s="131">
        <v>0</v>
      </c>
      <c r="AF424" s="131">
        <v>0</v>
      </c>
      <c r="AG424" s="131">
        <v>0</v>
      </c>
      <c r="AH424" s="43">
        <v>0</v>
      </c>
    </row>
    <row r="425" spans="4:34">
      <c r="D425" s="62">
        <v>2011</v>
      </c>
      <c r="E425" s="62">
        <v>8</v>
      </c>
      <c r="F425" s="62">
        <v>2012</v>
      </c>
      <c r="G425" s="62">
        <v>2012</v>
      </c>
      <c r="H425" s="131">
        <v>0</v>
      </c>
      <c r="I425" s="131">
        <v>0</v>
      </c>
      <c r="J425" s="131">
        <v>0</v>
      </c>
      <c r="K425" s="131">
        <v>0</v>
      </c>
      <c r="L425" s="131">
        <v>0</v>
      </c>
      <c r="M425" s="131">
        <v>0</v>
      </c>
      <c r="N425" s="131">
        <v>0</v>
      </c>
      <c r="O425" s="131">
        <v>0</v>
      </c>
      <c r="P425" s="131">
        <v>0</v>
      </c>
      <c r="Q425" s="131">
        <v>0</v>
      </c>
      <c r="R425" s="131">
        <v>0</v>
      </c>
      <c r="S425" s="131">
        <v>0</v>
      </c>
      <c r="T425" s="131">
        <v>0</v>
      </c>
      <c r="U425" s="131">
        <v>0</v>
      </c>
      <c r="V425" s="131">
        <v>0</v>
      </c>
      <c r="W425" s="131">
        <v>0</v>
      </c>
      <c r="X425" s="131">
        <v>0</v>
      </c>
      <c r="Y425" s="131">
        <v>0</v>
      </c>
      <c r="Z425" s="131">
        <v>0</v>
      </c>
      <c r="AA425" s="131">
        <v>0</v>
      </c>
      <c r="AB425" s="131">
        <v>0</v>
      </c>
      <c r="AC425" s="131">
        <v>0</v>
      </c>
      <c r="AD425" s="131">
        <v>0</v>
      </c>
      <c r="AE425" s="131">
        <v>0</v>
      </c>
      <c r="AF425" s="131">
        <v>0</v>
      </c>
      <c r="AG425" s="131">
        <v>0</v>
      </c>
      <c r="AH425" s="43">
        <v>0</v>
      </c>
    </row>
    <row r="426" spans="4:34">
      <c r="D426" s="62">
        <v>2011</v>
      </c>
      <c r="E426" s="62">
        <v>9</v>
      </c>
      <c r="F426" s="62">
        <v>2012</v>
      </c>
      <c r="G426" s="62">
        <v>2012</v>
      </c>
      <c r="H426" s="131">
        <v>0</v>
      </c>
      <c r="I426" s="131">
        <v>0</v>
      </c>
      <c r="J426" s="131">
        <v>0</v>
      </c>
      <c r="K426" s="131">
        <v>0</v>
      </c>
      <c r="L426" s="131">
        <v>0</v>
      </c>
      <c r="M426" s="131">
        <v>0</v>
      </c>
      <c r="N426" s="131">
        <v>0</v>
      </c>
      <c r="O426" s="131">
        <v>0</v>
      </c>
      <c r="P426" s="131">
        <v>0</v>
      </c>
      <c r="Q426" s="131">
        <v>0</v>
      </c>
      <c r="R426" s="131">
        <v>0</v>
      </c>
      <c r="S426" s="131">
        <v>0</v>
      </c>
      <c r="T426" s="131">
        <v>0</v>
      </c>
      <c r="U426" s="131">
        <v>0</v>
      </c>
      <c r="V426" s="131">
        <v>0</v>
      </c>
      <c r="W426" s="131">
        <v>0</v>
      </c>
      <c r="X426" s="131">
        <v>0</v>
      </c>
      <c r="Y426" s="131">
        <v>0</v>
      </c>
      <c r="Z426" s="131">
        <v>0</v>
      </c>
      <c r="AA426" s="131">
        <v>0</v>
      </c>
      <c r="AB426" s="131">
        <v>0</v>
      </c>
      <c r="AC426" s="131">
        <v>0</v>
      </c>
      <c r="AD426" s="131">
        <v>0</v>
      </c>
      <c r="AE426" s="131">
        <v>0</v>
      </c>
      <c r="AF426" s="131">
        <v>0</v>
      </c>
      <c r="AG426" s="131">
        <v>0</v>
      </c>
      <c r="AH426" s="43">
        <v>0</v>
      </c>
    </row>
    <row r="427" spans="4:34">
      <c r="D427" s="62">
        <v>2011</v>
      </c>
      <c r="E427" s="62">
        <v>10</v>
      </c>
      <c r="F427" s="62">
        <v>2012</v>
      </c>
      <c r="G427" s="62">
        <v>2012</v>
      </c>
      <c r="H427" s="131">
        <v>0</v>
      </c>
      <c r="I427" s="131">
        <v>0</v>
      </c>
      <c r="J427" s="131">
        <v>0</v>
      </c>
      <c r="K427" s="131">
        <v>0</v>
      </c>
      <c r="L427" s="131">
        <v>0</v>
      </c>
      <c r="M427" s="131">
        <v>0</v>
      </c>
      <c r="N427" s="131">
        <v>0</v>
      </c>
      <c r="O427" s="131">
        <v>0</v>
      </c>
      <c r="P427" s="131">
        <v>0</v>
      </c>
      <c r="Q427" s="131">
        <v>0</v>
      </c>
      <c r="R427" s="131">
        <v>0</v>
      </c>
      <c r="S427" s="131">
        <v>0</v>
      </c>
      <c r="T427" s="131">
        <v>0</v>
      </c>
      <c r="U427" s="131">
        <v>0</v>
      </c>
      <c r="V427" s="131">
        <v>0</v>
      </c>
      <c r="W427" s="131">
        <v>0</v>
      </c>
      <c r="X427" s="131">
        <v>0</v>
      </c>
      <c r="Y427" s="131">
        <v>0</v>
      </c>
      <c r="Z427" s="131">
        <v>0</v>
      </c>
      <c r="AA427" s="131">
        <v>0</v>
      </c>
      <c r="AB427" s="131">
        <v>0</v>
      </c>
      <c r="AC427" s="131">
        <v>0</v>
      </c>
      <c r="AD427" s="131">
        <v>0</v>
      </c>
      <c r="AE427" s="131">
        <v>0</v>
      </c>
      <c r="AF427" s="131">
        <v>0</v>
      </c>
      <c r="AG427" s="131">
        <v>0</v>
      </c>
      <c r="AH427" s="43">
        <v>0</v>
      </c>
    </row>
    <row r="428" spans="4:34">
      <c r="D428" s="62">
        <v>2011</v>
      </c>
      <c r="E428" s="62">
        <v>11</v>
      </c>
      <c r="F428" s="62">
        <v>2012</v>
      </c>
      <c r="G428" s="62">
        <v>2012</v>
      </c>
      <c r="H428" s="131">
        <v>0</v>
      </c>
      <c r="I428" s="131">
        <v>0</v>
      </c>
      <c r="J428" s="131">
        <v>0</v>
      </c>
      <c r="K428" s="131">
        <v>0</v>
      </c>
      <c r="L428" s="131">
        <v>0</v>
      </c>
      <c r="M428" s="131">
        <v>0</v>
      </c>
      <c r="N428" s="131">
        <v>0</v>
      </c>
      <c r="O428" s="131">
        <v>0</v>
      </c>
      <c r="P428" s="131">
        <v>0</v>
      </c>
      <c r="Q428" s="131">
        <v>0</v>
      </c>
      <c r="R428" s="131">
        <v>0</v>
      </c>
      <c r="S428" s="131">
        <v>0</v>
      </c>
      <c r="T428" s="131">
        <v>0</v>
      </c>
      <c r="U428" s="131">
        <v>0</v>
      </c>
      <c r="V428" s="131">
        <v>0</v>
      </c>
      <c r="W428" s="131">
        <v>0</v>
      </c>
      <c r="X428" s="131">
        <v>0</v>
      </c>
      <c r="Y428" s="131">
        <v>0</v>
      </c>
      <c r="Z428" s="131">
        <v>0</v>
      </c>
      <c r="AA428" s="131">
        <v>0</v>
      </c>
      <c r="AB428" s="131">
        <v>0</v>
      </c>
      <c r="AC428" s="131">
        <v>0</v>
      </c>
      <c r="AD428" s="131">
        <v>0</v>
      </c>
      <c r="AE428" s="131">
        <v>0</v>
      </c>
      <c r="AF428" s="131">
        <v>0</v>
      </c>
      <c r="AG428" s="131">
        <v>0</v>
      </c>
      <c r="AH428" s="43">
        <v>0</v>
      </c>
    </row>
    <row r="429" spans="4:34">
      <c r="D429" s="62">
        <v>2011</v>
      </c>
      <c r="E429" s="62">
        <v>12</v>
      </c>
      <c r="F429" s="62">
        <v>2012</v>
      </c>
      <c r="G429" s="62">
        <v>2012</v>
      </c>
      <c r="H429" s="131">
        <v>0</v>
      </c>
      <c r="I429" s="131">
        <v>0</v>
      </c>
      <c r="J429" s="131">
        <v>0</v>
      </c>
      <c r="K429" s="131">
        <v>0</v>
      </c>
      <c r="L429" s="131">
        <v>0</v>
      </c>
      <c r="M429" s="131">
        <v>0</v>
      </c>
      <c r="N429" s="131">
        <v>0</v>
      </c>
      <c r="O429" s="131">
        <v>0</v>
      </c>
      <c r="P429" s="131">
        <v>0</v>
      </c>
      <c r="Q429" s="131">
        <v>0</v>
      </c>
      <c r="R429" s="131">
        <v>0</v>
      </c>
      <c r="S429" s="131">
        <v>0</v>
      </c>
      <c r="T429" s="131">
        <v>0</v>
      </c>
      <c r="U429" s="131">
        <v>0</v>
      </c>
      <c r="V429" s="131">
        <v>0</v>
      </c>
      <c r="W429" s="131">
        <v>0</v>
      </c>
      <c r="X429" s="131">
        <v>0</v>
      </c>
      <c r="Y429" s="131">
        <v>0</v>
      </c>
      <c r="Z429" s="131">
        <v>0</v>
      </c>
      <c r="AA429" s="131">
        <v>0</v>
      </c>
      <c r="AB429" s="131">
        <v>0</v>
      </c>
      <c r="AC429" s="131">
        <v>0</v>
      </c>
      <c r="AD429" s="131">
        <v>0</v>
      </c>
      <c r="AE429" s="131">
        <v>0</v>
      </c>
      <c r="AF429" s="131">
        <v>0</v>
      </c>
      <c r="AG429" s="131">
        <v>0</v>
      </c>
      <c r="AH429" s="43">
        <v>0</v>
      </c>
    </row>
    <row r="430" spans="4:34">
      <c r="D430" s="62">
        <v>2012</v>
      </c>
      <c r="E430" s="62">
        <v>1</v>
      </c>
      <c r="F430" s="62">
        <v>2012</v>
      </c>
      <c r="G430" s="62">
        <v>2012</v>
      </c>
      <c r="H430" s="131">
        <v>0</v>
      </c>
      <c r="I430" s="131">
        <v>0</v>
      </c>
      <c r="J430" s="131">
        <v>0</v>
      </c>
      <c r="K430" s="131">
        <v>0</v>
      </c>
      <c r="L430" s="131">
        <v>0</v>
      </c>
      <c r="M430" s="131">
        <v>0</v>
      </c>
      <c r="N430" s="131">
        <v>0</v>
      </c>
      <c r="O430" s="131">
        <v>0</v>
      </c>
      <c r="P430" s="131">
        <v>0</v>
      </c>
      <c r="Q430" s="131">
        <v>0</v>
      </c>
      <c r="R430" s="131">
        <v>0</v>
      </c>
      <c r="S430" s="131">
        <v>0</v>
      </c>
      <c r="T430" s="131">
        <v>0</v>
      </c>
      <c r="U430" s="131">
        <v>0</v>
      </c>
      <c r="V430" s="131">
        <v>0</v>
      </c>
      <c r="W430" s="131">
        <v>0</v>
      </c>
      <c r="X430" s="131">
        <v>0</v>
      </c>
      <c r="Y430" s="131">
        <v>0</v>
      </c>
      <c r="Z430" s="131">
        <v>0</v>
      </c>
      <c r="AA430" s="131">
        <v>0</v>
      </c>
      <c r="AB430" s="131">
        <v>0</v>
      </c>
      <c r="AC430" s="131">
        <v>0</v>
      </c>
      <c r="AD430" s="131">
        <v>0</v>
      </c>
      <c r="AE430" s="131">
        <v>0</v>
      </c>
      <c r="AF430" s="131">
        <v>0</v>
      </c>
      <c r="AG430" s="131">
        <v>0</v>
      </c>
      <c r="AH430" s="43">
        <v>0</v>
      </c>
    </row>
    <row r="431" spans="4:34">
      <c r="D431" s="62">
        <v>2012</v>
      </c>
      <c r="E431" s="62">
        <v>2</v>
      </c>
      <c r="F431" s="62">
        <v>2012</v>
      </c>
      <c r="G431" s="62">
        <v>2012</v>
      </c>
      <c r="H431" s="131">
        <v>0</v>
      </c>
      <c r="I431" s="131">
        <v>0</v>
      </c>
      <c r="J431" s="131">
        <v>0</v>
      </c>
      <c r="K431" s="131">
        <v>0</v>
      </c>
      <c r="L431" s="131">
        <v>0</v>
      </c>
      <c r="M431" s="131">
        <v>0</v>
      </c>
      <c r="N431" s="131">
        <v>0</v>
      </c>
      <c r="O431" s="131">
        <v>0</v>
      </c>
      <c r="P431" s="131">
        <v>0</v>
      </c>
      <c r="Q431" s="131">
        <v>0</v>
      </c>
      <c r="R431" s="131">
        <v>0</v>
      </c>
      <c r="S431" s="131">
        <v>0</v>
      </c>
      <c r="T431" s="131">
        <v>0</v>
      </c>
      <c r="U431" s="131">
        <v>0</v>
      </c>
      <c r="V431" s="131">
        <v>0</v>
      </c>
      <c r="W431" s="131">
        <v>0</v>
      </c>
      <c r="X431" s="131">
        <v>0</v>
      </c>
      <c r="Y431" s="131">
        <v>0</v>
      </c>
      <c r="Z431" s="131">
        <v>0</v>
      </c>
      <c r="AA431" s="131">
        <v>0</v>
      </c>
      <c r="AB431" s="131">
        <v>0</v>
      </c>
      <c r="AC431" s="131">
        <v>0</v>
      </c>
      <c r="AD431" s="131">
        <v>0</v>
      </c>
      <c r="AE431" s="131">
        <v>0</v>
      </c>
      <c r="AF431" s="131">
        <v>0</v>
      </c>
      <c r="AG431" s="131">
        <v>0</v>
      </c>
      <c r="AH431" s="43">
        <v>0</v>
      </c>
    </row>
    <row r="432" spans="4:34">
      <c r="D432" s="62">
        <v>2012</v>
      </c>
      <c r="E432" s="62">
        <v>3</v>
      </c>
      <c r="F432" s="62">
        <v>2012</v>
      </c>
      <c r="G432" s="62">
        <v>2012</v>
      </c>
      <c r="H432" s="131">
        <v>0</v>
      </c>
      <c r="I432" s="131">
        <v>0</v>
      </c>
      <c r="J432" s="131">
        <v>0</v>
      </c>
      <c r="K432" s="131">
        <v>0</v>
      </c>
      <c r="L432" s="131">
        <v>0</v>
      </c>
      <c r="M432" s="131">
        <v>0</v>
      </c>
      <c r="N432" s="131">
        <v>0</v>
      </c>
      <c r="O432" s="131">
        <v>0</v>
      </c>
      <c r="P432" s="131">
        <v>0</v>
      </c>
      <c r="Q432" s="131">
        <v>0</v>
      </c>
      <c r="R432" s="131">
        <v>0</v>
      </c>
      <c r="S432" s="131">
        <v>0</v>
      </c>
      <c r="T432" s="131">
        <v>0</v>
      </c>
      <c r="U432" s="131">
        <v>0</v>
      </c>
      <c r="V432" s="131">
        <v>0</v>
      </c>
      <c r="W432" s="131">
        <v>0</v>
      </c>
      <c r="X432" s="131">
        <v>0</v>
      </c>
      <c r="Y432" s="131">
        <v>0</v>
      </c>
      <c r="Z432" s="131">
        <v>0</v>
      </c>
      <c r="AA432" s="131">
        <v>0</v>
      </c>
      <c r="AB432" s="131">
        <v>0</v>
      </c>
      <c r="AC432" s="131">
        <v>0</v>
      </c>
      <c r="AD432" s="131">
        <v>0</v>
      </c>
      <c r="AE432" s="131">
        <v>0</v>
      </c>
      <c r="AF432" s="131">
        <v>0</v>
      </c>
      <c r="AG432" s="131">
        <v>0</v>
      </c>
      <c r="AH432" s="43">
        <v>0</v>
      </c>
    </row>
    <row r="433" spans="4:34">
      <c r="D433" s="62">
        <v>2012</v>
      </c>
      <c r="E433" s="62">
        <v>4</v>
      </c>
      <c r="F433" s="62">
        <v>2012</v>
      </c>
      <c r="G433" s="62">
        <v>2012</v>
      </c>
      <c r="H433" s="131">
        <v>0</v>
      </c>
      <c r="I433" s="131">
        <v>0</v>
      </c>
      <c r="J433" s="131">
        <v>0</v>
      </c>
      <c r="K433" s="131">
        <v>0</v>
      </c>
      <c r="L433" s="131">
        <v>0</v>
      </c>
      <c r="M433" s="131">
        <v>0</v>
      </c>
      <c r="N433" s="131">
        <v>0</v>
      </c>
      <c r="O433" s="131">
        <v>0</v>
      </c>
      <c r="P433" s="131">
        <v>0</v>
      </c>
      <c r="Q433" s="131">
        <v>0</v>
      </c>
      <c r="R433" s="131">
        <v>0</v>
      </c>
      <c r="S433" s="131">
        <v>0</v>
      </c>
      <c r="T433" s="131">
        <v>0</v>
      </c>
      <c r="U433" s="131">
        <v>0</v>
      </c>
      <c r="V433" s="131">
        <v>0</v>
      </c>
      <c r="W433" s="131">
        <v>0</v>
      </c>
      <c r="X433" s="131">
        <v>0</v>
      </c>
      <c r="Y433" s="131">
        <v>0</v>
      </c>
      <c r="Z433" s="131">
        <v>0</v>
      </c>
      <c r="AA433" s="131">
        <v>0</v>
      </c>
      <c r="AB433" s="131">
        <v>0</v>
      </c>
      <c r="AC433" s="131">
        <v>0</v>
      </c>
      <c r="AD433" s="131">
        <v>0</v>
      </c>
      <c r="AE433" s="131">
        <v>0</v>
      </c>
      <c r="AF433" s="131">
        <v>0</v>
      </c>
      <c r="AG433" s="131">
        <v>0</v>
      </c>
      <c r="AH433" s="43">
        <v>0</v>
      </c>
    </row>
    <row r="434" spans="4:34">
      <c r="D434" s="62">
        <v>2012</v>
      </c>
      <c r="E434" s="62">
        <v>5</v>
      </c>
      <c r="F434" s="62">
        <v>2012</v>
      </c>
      <c r="G434" s="62">
        <v>2013</v>
      </c>
      <c r="H434" s="131">
        <v>0</v>
      </c>
      <c r="I434" s="131">
        <v>0</v>
      </c>
      <c r="J434" s="131">
        <v>0</v>
      </c>
      <c r="K434" s="131">
        <v>0</v>
      </c>
      <c r="L434" s="131">
        <v>0</v>
      </c>
      <c r="M434" s="131">
        <v>0</v>
      </c>
      <c r="N434" s="131">
        <v>0</v>
      </c>
      <c r="O434" s="131">
        <v>0</v>
      </c>
      <c r="P434" s="131">
        <v>0</v>
      </c>
      <c r="Q434" s="131">
        <v>0</v>
      </c>
      <c r="R434" s="131">
        <v>0</v>
      </c>
      <c r="S434" s="131">
        <v>0</v>
      </c>
      <c r="T434" s="131">
        <v>0</v>
      </c>
      <c r="U434" s="131">
        <v>0</v>
      </c>
      <c r="V434" s="131">
        <v>0</v>
      </c>
      <c r="W434" s="131">
        <v>0</v>
      </c>
      <c r="X434" s="131">
        <v>0</v>
      </c>
      <c r="Y434" s="131">
        <v>0</v>
      </c>
      <c r="Z434" s="131">
        <v>0</v>
      </c>
      <c r="AA434" s="131">
        <v>0</v>
      </c>
      <c r="AB434" s="131">
        <v>0</v>
      </c>
      <c r="AC434" s="131">
        <v>0</v>
      </c>
      <c r="AD434" s="131">
        <v>0</v>
      </c>
      <c r="AE434" s="131">
        <v>0</v>
      </c>
      <c r="AF434" s="131">
        <v>0</v>
      </c>
      <c r="AG434" s="131">
        <v>0</v>
      </c>
      <c r="AH434" s="43">
        <v>0</v>
      </c>
    </row>
    <row r="435" spans="4:34">
      <c r="D435" s="62">
        <v>2012</v>
      </c>
      <c r="E435" s="62">
        <v>6</v>
      </c>
      <c r="F435" s="62">
        <v>2012</v>
      </c>
      <c r="G435" s="62">
        <v>2013</v>
      </c>
      <c r="H435" s="131">
        <v>0</v>
      </c>
      <c r="I435" s="131">
        <v>0</v>
      </c>
      <c r="J435" s="131">
        <v>0</v>
      </c>
      <c r="K435" s="131">
        <v>0</v>
      </c>
      <c r="L435" s="131">
        <v>0</v>
      </c>
      <c r="M435" s="131">
        <v>0</v>
      </c>
      <c r="N435" s="131">
        <v>0</v>
      </c>
      <c r="O435" s="131">
        <v>0</v>
      </c>
      <c r="P435" s="131">
        <v>0</v>
      </c>
      <c r="Q435" s="131">
        <v>0</v>
      </c>
      <c r="R435" s="131">
        <v>0</v>
      </c>
      <c r="S435" s="131">
        <v>0</v>
      </c>
      <c r="T435" s="131">
        <v>0</v>
      </c>
      <c r="U435" s="131">
        <v>0</v>
      </c>
      <c r="V435" s="131">
        <v>0</v>
      </c>
      <c r="W435" s="131">
        <v>0</v>
      </c>
      <c r="X435" s="131">
        <v>0</v>
      </c>
      <c r="Y435" s="131">
        <v>0</v>
      </c>
      <c r="Z435" s="131">
        <v>0</v>
      </c>
      <c r="AA435" s="131">
        <v>0</v>
      </c>
      <c r="AB435" s="131">
        <v>0</v>
      </c>
      <c r="AC435" s="131">
        <v>0</v>
      </c>
      <c r="AD435" s="131">
        <v>0</v>
      </c>
      <c r="AE435" s="131">
        <v>0</v>
      </c>
      <c r="AF435" s="131">
        <v>0</v>
      </c>
      <c r="AG435" s="131">
        <v>0</v>
      </c>
      <c r="AH435" s="43">
        <v>0</v>
      </c>
    </row>
    <row r="436" spans="4:34">
      <c r="D436" s="62">
        <v>2012</v>
      </c>
      <c r="E436" s="62">
        <v>7</v>
      </c>
      <c r="F436" s="62">
        <v>2013</v>
      </c>
      <c r="G436" s="62">
        <v>2013</v>
      </c>
      <c r="H436" s="131">
        <v>0</v>
      </c>
      <c r="I436" s="131">
        <v>0</v>
      </c>
      <c r="J436" s="131">
        <v>0</v>
      </c>
      <c r="K436" s="131">
        <v>0</v>
      </c>
      <c r="L436" s="131">
        <v>0</v>
      </c>
      <c r="M436" s="131">
        <v>0</v>
      </c>
      <c r="N436" s="131">
        <v>0</v>
      </c>
      <c r="O436" s="131">
        <v>0</v>
      </c>
      <c r="P436" s="131">
        <v>0</v>
      </c>
      <c r="Q436" s="131">
        <v>0</v>
      </c>
      <c r="R436" s="131">
        <v>0</v>
      </c>
      <c r="S436" s="131">
        <v>0</v>
      </c>
      <c r="T436" s="131">
        <v>0</v>
      </c>
      <c r="U436" s="131">
        <v>0</v>
      </c>
      <c r="V436" s="131">
        <v>0</v>
      </c>
      <c r="W436" s="131">
        <v>0</v>
      </c>
      <c r="X436" s="131">
        <v>0</v>
      </c>
      <c r="Y436" s="131">
        <v>0</v>
      </c>
      <c r="Z436" s="131">
        <v>0</v>
      </c>
      <c r="AA436" s="131">
        <v>0</v>
      </c>
      <c r="AB436" s="131">
        <v>0</v>
      </c>
      <c r="AC436" s="131">
        <v>0</v>
      </c>
      <c r="AD436" s="131">
        <v>0</v>
      </c>
      <c r="AE436" s="131">
        <v>0</v>
      </c>
      <c r="AF436" s="131">
        <v>0</v>
      </c>
      <c r="AG436" s="131">
        <v>0</v>
      </c>
      <c r="AH436" s="43">
        <v>0</v>
      </c>
    </row>
    <row r="437" spans="4:34">
      <c r="D437" s="62">
        <v>2012</v>
      </c>
      <c r="E437" s="62">
        <v>8</v>
      </c>
      <c r="F437" s="62">
        <v>2013</v>
      </c>
      <c r="G437" s="62">
        <v>2013</v>
      </c>
      <c r="H437" s="131">
        <v>0</v>
      </c>
      <c r="I437" s="131">
        <v>0</v>
      </c>
      <c r="J437" s="131">
        <v>0</v>
      </c>
      <c r="K437" s="131">
        <v>0</v>
      </c>
      <c r="L437" s="131">
        <v>0</v>
      </c>
      <c r="M437" s="131">
        <v>0</v>
      </c>
      <c r="N437" s="131">
        <v>0</v>
      </c>
      <c r="O437" s="131">
        <v>0</v>
      </c>
      <c r="P437" s="131">
        <v>0</v>
      </c>
      <c r="Q437" s="131">
        <v>0</v>
      </c>
      <c r="R437" s="131">
        <v>0</v>
      </c>
      <c r="S437" s="131">
        <v>0</v>
      </c>
      <c r="T437" s="131">
        <v>0</v>
      </c>
      <c r="U437" s="131">
        <v>0</v>
      </c>
      <c r="V437" s="131">
        <v>0</v>
      </c>
      <c r="W437" s="131">
        <v>0</v>
      </c>
      <c r="X437" s="131">
        <v>0</v>
      </c>
      <c r="Y437" s="131">
        <v>0</v>
      </c>
      <c r="Z437" s="131">
        <v>0</v>
      </c>
      <c r="AA437" s="131">
        <v>0</v>
      </c>
      <c r="AB437" s="131">
        <v>0</v>
      </c>
      <c r="AC437" s="131">
        <v>0</v>
      </c>
      <c r="AD437" s="131">
        <v>0</v>
      </c>
      <c r="AE437" s="131">
        <v>0</v>
      </c>
      <c r="AF437" s="131">
        <v>0</v>
      </c>
      <c r="AG437" s="131">
        <v>0</v>
      </c>
      <c r="AH437" s="43">
        <v>0</v>
      </c>
    </row>
    <row r="438" spans="4:34">
      <c r="D438" s="62">
        <v>2012</v>
      </c>
      <c r="E438" s="62">
        <v>9</v>
      </c>
      <c r="F438" s="62">
        <v>2013</v>
      </c>
      <c r="G438" s="62">
        <v>2013</v>
      </c>
      <c r="H438" s="131">
        <v>0</v>
      </c>
      <c r="I438" s="131">
        <v>0</v>
      </c>
      <c r="J438" s="131">
        <v>0</v>
      </c>
      <c r="K438" s="131">
        <v>0</v>
      </c>
      <c r="L438" s="131">
        <v>0</v>
      </c>
      <c r="M438" s="131">
        <v>0</v>
      </c>
      <c r="N438" s="131">
        <v>0</v>
      </c>
      <c r="O438" s="131">
        <v>0</v>
      </c>
      <c r="P438" s="131">
        <v>0</v>
      </c>
      <c r="Q438" s="131">
        <v>0</v>
      </c>
      <c r="R438" s="131">
        <v>0</v>
      </c>
      <c r="S438" s="131">
        <v>0</v>
      </c>
      <c r="T438" s="131">
        <v>0</v>
      </c>
      <c r="U438" s="131">
        <v>0</v>
      </c>
      <c r="V438" s="131">
        <v>0</v>
      </c>
      <c r="W438" s="131">
        <v>0</v>
      </c>
      <c r="X438" s="131">
        <v>0</v>
      </c>
      <c r="Y438" s="131">
        <v>0</v>
      </c>
      <c r="Z438" s="131">
        <v>0</v>
      </c>
      <c r="AA438" s="131">
        <v>0</v>
      </c>
      <c r="AB438" s="131">
        <v>0</v>
      </c>
      <c r="AC438" s="131">
        <v>0</v>
      </c>
      <c r="AD438" s="131">
        <v>0</v>
      </c>
      <c r="AE438" s="131">
        <v>0</v>
      </c>
      <c r="AF438" s="131">
        <v>0</v>
      </c>
      <c r="AG438" s="131">
        <v>0</v>
      </c>
      <c r="AH438" s="43">
        <v>0</v>
      </c>
    </row>
    <row r="439" spans="4:34">
      <c r="D439" s="62">
        <v>2012</v>
      </c>
      <c r="E439" s="62">
        <v>10</v>
      </c>
      <c r="F439" s="62">
        <v>2013</v>
      </c>
      <c r="G439" s="62">
        <v>2013</v>
      </c>
      <c r="H439" s="131">
        <v>0</v>
      </c>
      <c r="I439" s="131">
        <v>0</v>
      </c>
      <c r="J439" s="131">
        <v>0</v>
      </c>
      <c r="K439" s="131">
        <v>0</v>
      </c>
      <c r="L439" s="131">
        <v>0</v>
      </c>
      <c r="M439" s="131">
        <v>0</v>
      </c>
      <c r="N439" s="131">
        <v>0</v>
      </c>
      <c r="O439" s="131">
        <v>0</v>
      </c>
      <c r="P439" s="131">
        <v>0</v>
      </c>
      <c r="Q439" s="131">
        <v>0</v>
      </c>
      <c r="R439" s="131">
        <v>0</v>
      </c>
      <c r="S439" s="131">
        <v>0</v>
      </c>
      <c r="T439" s="131">
        <v>0</v>
      </c>
      <c r="U439" s="131">
        <v>0</v>
      </c>
      <c r="V439" s="131">
        <v>0</v>
      </c>
      <c r="W439" s="131">
        <v>0</v>
      </c>
      <c r="X439" s="131">
        <v>0</v>
      </c>
      <c r="Y439" s="131">
        <v>0</v>
      </c>
      <c r="Z439" s="131">
        <v>0</v>
      </c>
      <c r="AA439" s="131">
        <v>0</v>
      </c>
      <c r="AB439" s="131">
        <v>0</v>
      </c>
      <c r="AC439" s="131">
        <v>0</v>
      </c>
      <c r="AD439" s="131">
        <v>0</v>
      </c>
      <c r="AE439" s="131">
        <v>0</v>
      </c>
      <c r="AF439" s="131">
        <v>0</v>
      </c>
      <c r="AG439" s="131">
        <v>0</v>
      </c>
      <c r="AH439" s="43">
        <v>0</v>
      </c>
    </row>
    <row r="440" spans="4:34">
      <c r="D440" s="62">
        <v>2012</v>
      </c>
      <c r="E440" s="62">
        <v>11</v>
      </c>
      <c r="F440" s="62">
        <v>2013</v>
      </c>
      <c r="G440" s="62">
        <v>2013</v>
      </c>
      <c r="H440" s="131">
        <v>0</v>
      </c>
      <c r="I440" s="131">
        <v>0</v>
      </c>
      <c r="J440" s="131">
        <v>0</v>
      </c>
      <c r="K440" s="131">
        <v>0</v>
      </c>
      <c r="L440" s="131">
        <v>0</v>
      </c>
      <c r="M440" s="131">
        <v>0</v>
      </c>
      <c r="N440" s="131">
        <v>0</v>
      </c>
      <c r="O440" s="131">
        <v>0</v>
      </c>
      <c r="P440" s="131">
        <v>0</v>
      </c>
      <c r="Q440" s="131">
        <v>0</v>
      </c>
      <c r="R440" s="131">
        <v>0</v>
      </c>
      <c r="S440" s="131">
        <v>0</v>
      </c>
      <c r="T440" s="131">
        <v>0</v>
      </c>
      <c r="U440" s="131">
        <v>0</v>
      </c>
      <c r="V440" s="131">
        <v>0</v>
      </c>
      <c r="W440" s="131">
        <v>0</v>
      </c>
      <c r="X440" s="131">
        <v>0</v>
      </c>
      <c r="Y440" s="131">
        <v>0</v>
      </c>
      <c r="Z440" s="131">
        <v>0</v>
      </c>
      <c r="AA440" s="131">
        <v>0</v>
      </c>
      <c r="AB440" s="131">
        <v>0</v>
      </c>
      <c r="AC440" s="131">
        <v>0</v>
      </c>
      <c r="AD440" s="131">
        <v>0</v>
      </c>
      <c r="AE440" s="131">
        <v>0</v>
      </c>
      <c r="AF440" s="131">
        <v>0</v>
      </c>
      <c r="AG440" s="131">
        <v>0</v>
      </c>
      <c r="AH440" s="43">
        <v>0</v>
      </c>
    </row>
    <row r="441" spans="4:34">
      <c r="D441" s="62">
        <v>2012</v>
      </c>
      <c r="E441" s="62">
        <v>12</v>
      </c>
      <c r="F441" s="62">
        <v>2013</v>
      </c>
      <c r="G441" s="62">
        <v>2013</v>
      </c>
      <c r="H441" s="131">
        <v>0</v>
      </c>
      <c r="I441" s="131">
        <v>0</v>
      </c>
      <c r="J441" s="131">
        <v>0</v>
      </c>
      <c r="K441" s="131">
        <v>0</v>
      </c>
      <c r="L441" s="131">
        <v>0</v>
      </c>
      <c r="M441" s="131">
        <v>0</v>
      </c>
      <c r="N441" s="131">
        <v>0</v>
      </c>
      <c r="O441" s="131">
        <v>0</v>
      </c>
      <c r="P441" s="131">
        <v>0</v>
      </c>
      <c r="Q441" s="131">
        <v>0</v>
      </c>
      <c r="R441" s="131">
        <v>0</v>
      </c>
      <c r="S441" s="131">
        <v>0</v>
      </c>
      <c r="T441" s="131">
        <v>0</v>
      </c>
      <c r="U441" s="131">
        <v>0</v>
      </c>
      <c r="V441" s="131">
        <v>0</v>
      </c>
      <c r="W441" s="131">
        <v>0</v>
      </c>
      <c r="X441" s="131">
        <v>0</v>
      </c>
      <c r="Y441" s="131">
        <v>0</v>
      </c>
      <c r="Z441" s="131">
        <v>0</v>
      </c>
      <c r="AA441" s="131">
        <v>0</v>
      </c>
      <c r="AB441" s="131">
        <v>0</v>
      </c>
      <c r="AC441" s="131">
        <v>0</v>
      </c>
      <c r="AD441" s="131">
        <v>0</v>
      </c>
      <c r="AE441" s="131">
        <v>0</v>
      </c>
      <c r="AF441" s="131">
        <v>0</v>
      </c>
      <c r="AG441" s="131">
        <v>0</v>
      </c>
      <c r="AH441" s="43">
        <v>0</v>
      </c>
    </row>
    <row r="442" spans="4:34">
      <c r="D442" s="62">
        <v>2013</v>
      </c>
      <c r="E442" s="62">
        <v>1</v>
      </c>
      <c r="F442" s="62">
        <v>2013</v>
      </c>
      <c r="G442" s="62">
        <v>2013</v>
      </c>
      <c r="H442" s="131">
        <v>0</v>
      </c>
      <c r="I442" s="131">
        <v>0</v>
      </c>
      <c r="J442" s="131">
        <v>0</v>
      </c>
      <c r="K442" s="131">
        <v>0</v>
      </c>
      <c r="L442" s="131">
        <v>0</v>
      </c>
      <c r="M442" s="131">
        <v>0</v>
      </c>
      <c r="N442" s="131">
        <v>0</v>
      </c>
      <c r="O442" s="131">
        <v>0</v>
      </c>
      <c r="P442" s="131">
        <v>0</v>
      </c>
      <c r="Q442" s="131">
        <v>0</v>
      </c>
      <c r="R442" s="131">
        <v>0</v>
      </c>
      <c r="S442" s="131">
        <v>0</v>
      </c>
      <c r="T442" s="131">
        <v>0</v>
      </c>
      <c r="U442" s="131">
        <v>0</v>
      </c>
      <c r="V442" s="131">
        <v>0</v>
      </c>
      <c r="W442" s="131">
        <v>0</v>
      </c>
      <c r="X442" s="131">
        <v>0</v>
      </c>
      <c r="Y442" s="131">
        <v>0</v>
      </c>
      <c r="Z442" s="131">
        <v>0</v>
      </c>
      <c r="AA442" s="131">
        <v>0</v>
      </c>
      <c r="AB442" s="131">
        <v>0</v>
      </c>
      <c r="AC442" s="131">
        <v>0</v>
      </c>
      <c r="AD442" s="131">
        <v>0</v>
      </c>
      <c r="AE442" s="131">
        <v>0</v>
      </c>
      <c r="AF442" s="131">
        <v>0</v>
      </c>
      <c r="AG442" s="131">
        <v>0</v>
      </c>
      <c r="AH442" s="43">
        <v>0</v>
      </c>
    </row>
    <row r="443" spans="4:34">
      <c r="D443" s="62">
        <v>2013</v>
      </c>
      <c r="E443" s="62">
        <v>2</v>
      </c>
      <c r="F443" s="62">
        <v>2013</v>
      </c>
      <c r="G443" s="62">
        <v>2013</v>
      </c>
      <c r="H443" s="131">
        <v>0</v>
      </c>
      <c r="I443" s="131">
        <v>0</v>
      </c>
      <c r="J443" s="131">
        <v>0</v>
      </c>
      <c r="K443" s="131">
        <v>0</v>
      </c>
      <c r="L443" s="131">
        <v>0</v>
      </c>
      <c r="M443" s="131">
        <v>0</v>
      </c>
      <c r="N443" s="131">
        <v>0</v>
      </c>
      <c r="O443" s="131">
        <v>0</v>
      </c>
      <c r="P443" s="131">
        <v>0</v>
      </c>
      <c r="Q443" s="131">
        <v>0</v>
      </c>
      <c r="R443" s="131">
        <v>0</v>
      </c>
      <c r="S443" s="131">
        <v>0</v>
      </c>
      <c r="T443" s="131">
        <v>0</v>
      </c>
      <c r="U443" s="131">
        <v>0</v>
      </c>
      <c r="V443" s="131">
        <v>0</v>
      </c>
      <c r="W443" s="131">
        <v>0</v>
      </c>
      <c r="X443" s="131">
        <v>0</v>
      </c>
      <c r="Y443" s="131">
        <v>0</v>
      </c>
      <c r="Z443" s="131">
        <v>0</v>
      </c>
      <c r="AA443" s="131">
        <v>0</v>
      </c>
      <c r="AB443" s="131">
        <v>0</v>
      </c>
      <c r="AC443" s="131">
        <v>0</v>
      </c>
      <c r="AD443" s="131">
        <v>0</v>
      </c>
      <c r="AE443" s="131">
        <v>0</v>
      </c>
      <c r="AF443" s="131">
        <v>0</v>
      </c>
      <c r="AG443" s="131">
        <v>0</v>
      </c>
      <c r="AH443" s="43">
        <v>0</v>
      </c>
    </row>
    <row r="444" spans="4:34">
      <c r="D444" s="62">
        <v>2013</v>
      </c>
      <c r="E444" s="62">
        <v>3</v>
      </c>
      <c r="F444" s="62">
        <v>2013</v>
      </c>
      <c r="G444" s="62">
        <v>2013</v>
      </c>
      <c r="H444" s="131">
        <v>0</v>
      </c>
      <c r="I444" s="131">
        <v>0</v>
      </c>
      <c r="J444" s="131">
        <v>0</v>
      </c>
      <c r="K444" s="131">
        <v>0</v>
      </c>
      <c r="L444" s="131">
        <v>0</v>
      </c>
      <c r="M444" s="131">
        <v>0</v>
      </c>
      <c r="N444" s="131">
        <v>0</v>
      </c>
      <c r="O444" s="131">
        <v>0</v>
      </c>
      <c r="P444" s="131">
        <v>0</v>
      </c>
      <c r="Q444" s="131">
        <v>0</v>
      </c>
      <c r="R444" s="131">
        <v>0</v>
      </c>
      <c r="S444" s="131">
        <v>0</v>
      </c>
      <c r="T444" s="131">
        <v>0</v>
      </c>
      <c r="U444" s="131">
        <v>0</v>
      </c>
      <c r="V444" s="131">
        <v>0</v>
      </c>
      <c r="W444" s="131">
        <v>0</v>
      </c>
      <c r="X444" s="131">
        <v>0</v>
      </c>
      <c r="Y444" s="131">
        <v>0</v>
      </c>
      <c r="Z444" s="131">
        <v>0</v>
      </c>
      <c r="AA444" s="131">
        <v>0</v>
      </c>
      <c r="AB444" s="131">
        <v>0</v>
      </c>
      <c r="AC444" s="131">
        <v>0</v>
      </c>
      <c r="AD444" s="131">
        <v>0</v>
      </c>
      <c r="AE444" s="131">
        <v>0</v>
      </c>
      <c r="AF444" s="131">
        <v>0</v>
      </c>
      <c r="AG444" s="131">
        <v>0</v>
      </c>
      <c r="AH444" s="43">
        <v>0</v>
      </c>
    </row>
    <row r="445" spans="4:34">
      <c r="D445" s="62">
        <v>2013</v>
      </c>
      <c r="E445" s="62">
        <v>4</v>
      </c>
      <c r="F445" s="62">
        <v>2013</v>
      </c>
      <c r="G445" s="62">
        <v>2013</v>
      </c>
      <c r="H445" s="131">
        <v>0</v>
      </c>
      <c r="I445" s="131">
        <v>0</v>
      </c>
      <c r="J445" s="131">
        <v>0</v>
      </c>
      <c r="K445" s="131">
        <v>0</v>
      </c>
      <c r="L445" s="131">
        <v>0</v>
      </c>
      <c r="M445" s="131">
        <v>0</v>
      </c>
      <c r="N445" s="131">
        <v>0</v>
      </c>
      <c r="O445" s="131">
        <v>0</v>
      </c>
      <c r="P445" s="131">
        <v>0</v>
      </c>
      <c r="Q445" s="131">
        <v>0</v>
      </c>
      <c r="R445" s="131">
        <v>0</v>
      </c>
      <c r="S445" s="131">
        <v>0</v>
      </c>
      <c r="T445" s="131">
        <v>0</v>
      </c>
      <c r="U445" s="131">
        <v>0</v>
      </c>
      <c r="V445" s="131">
        <v>0</v>
      </c>
      <c r="W445" s="131">
        <v>0</v>
      </c>
      <c r="X445" s="131">
        <v>0</v>
      </c>
      <c r="Y445" s="131">
        <v>0</v>
      </c>
      <c r="Z445" s="131">
        <v>0</v>
      </c>
      <c r="AA445" s="131">
        <v>0</v>
      </c>
      <c r="AB445" s="131">
        <v>0</v>
      </c>
      <c r="AC445" s="131">
        <v>0</v>
      </c>
      <c r="AD445" s="131">
        <v>0</v>
      </c>
      <c r="AE445" s="131">
        <v>0</v>
      </c>
      <c r="AF445" s="131">
        <v>0</v>
      </c>
      <c r="AG445" s="131">
        <v>0</v>
      </c>
      <c r="AH445" s="43">
        <v>0</v>
      </c>
    </row>
    <row r="446" spans="4:34">
      <c r="D446" s="62">
        <v>2013</v>
      </c>
      <c r="E446" s="62">
        <v>5</v>
      </c>
      <c r="F446" s="62">
        <v>2013</v>
      </c>
      <c r="G446" s="62">
        <v>2014</v>
      </c>
      <c r="H446" s="131">
        <v>0</v>
      </c>
      <c r="I446" s="131">
        <v>0</v>
      </c>
      <c r="J446" s="131">
        <v>0</v>
      </c>
      <c r="K446" s="131">
        <v>0</v>
      </c>
      <c r="L446" s="131">
        <v>0</v>
      </c>
      <c r="M446" s="131">
        <v>0</v>
      </c>
      <c r="N446" s="131">
        <v>0</v>
      </c>
      <c r="O446" s="131">
        <v>0</v>
      </c>
      <c r="P446" s="131">
        <v>0</v>
      </c>
      <c r="Q446" s="131">
        <v>0</v>
      </c>
      <c r="R446" s="131">
        <v>0</v>
      </c>
      <c r="S446" s="131">
        <v>0</v>
      </c>
      <c r="T446" s="131">
        <v>0</v>
      </c>
      <c r="U446" s="131">
        <v>0</v>
      </c>
      <c r="V446" s="131">
        <v>0</v>
      </c>
      <c r="W446" s="131">
        <v>0</v>
      </c>
      <c r="X446" s="131">
        <v>0</v>
      </c>
      <c r="Y446" s="131">
        <v>0</v>
      </c>
      <c r="Z446" s="131">
        <v>0</v>
      </c>
      <c r="AA446" s="131">
        <v>0</v>
      </c>
      <c r="AB446" s="131">
        <v>0</v>
      </c>
      <c r="AC446" s="131">
        <v>0</v>
      </c>
      <c r="AD446" s="131">
        <v>0</v>
      </c>
      <c r="AE446" s="131">
        <v>0</v>
      </c>
      <c r="AF446" s="131">
        <v>0</v>
      </c>
      <c r="AG446" s="131">
        <v>0</v>
      </c>
      <c r="AH446" s="43">
        <v>0</v>
      </c>
    </row>
    <row r="447" spans="4:34">
      <c r="D447" s="62">
        <v>2013</v>
      </c>
      <c r="E447" s="62">
        <v>6</v>
      </c>
      <c r="F447" s="62">
        <v>2013</v>
      </c>
      <c r="G447" s="62">
        <v>2014</v>
      </c>
      <c r="H447" s="131">
        <v>0</v>
      </c>
      <c r="I447" s="131">
        <v>0</v>
      </c>
      <c r="J447" s="131">
        <v>0</v>
      </c>
      <c r="K447" s="131">
        <v>0</v>
      </c>
      <c r="L447" s="131">
        <v>0</v>
      </c>
      <c r="M447" s="131">
        <v>0</v>
      </c>
      <c r="N447" s="131">
        <v>0</v>
      </c>
      <c r="O447" s="131">
        <v>0</v>
      </c>
      <c r="P447" s="131">
        <v>0</v>
      </c>
      <c r="Q447" s="131">
        <v>0</v>
      </c>
      <c r="R447" s="131">
        <v>0</v>
      </c>
      <c r="S447" s="131">
        <v>0</v>
      </c>
      <c r="T447" s="131">
        <v>0</v>
      </c>
      <c r="U447" s="131">
        <v>0</v>
      </c>
      <c r="V447" s="131">
        <v>0</v>
      </c>
      <c r="W447" s="131">
        <v>0</v>
      </c>
      <c r="X447" s="131">
        <v>0</v>
      </c>
      <c r="Y447" s="131">
        <v>0</v>
      </c>
      <c r="Z447" s="131">
        <v>0</v>
      </c>
      <c r="AA447" s="131">
        <v>0</v>
      </c>
      <c r="AB447" s="131">
        <v>0</v>
      </c>
      <c r="AC447" s="131">
        <v>0</v>
      </c>
      <c r="AD447" s="131">
        <v>0</v>
      </c>
      <c r="AE447" s="131">
        <v>0</v>
      </c>
      <c r="AF447" s="131">
        <v>0</v>
      </c>
      <c r="AG447" s="131">
        <v>0</v>
      </c>
      <c r="AH447" s="43">
        <v>0</v>
      </c>
    </row>
    <row r="448" spans="4:34">
      <c r="D448" s="62">
        <v>2013</v>
      </c>
      <c r="E448" s="62">
        <v>7</v>
      </c>
      <c r="F448" s="62">
        <v>2014</v>
      </c>
      <c r="G448" s="62">
        <v>2014</v>
      </c>
      <c r="H448" s="131">
        <v>0</v>
      </c>
      <c r="I448" s="131">
        <v>0</v>
      </c>
      <c r="J448" s="131">
        <v>0</v>
      </c>
      <c r="K448" s="131">
        <v>0</v>
      </c>
      <c r="L448" s="131">
        <v>0</v>
      </c>
      <c r="M448" s="131">
        <v>0</v>
      </c>
      <c r="N448" s="131">
        <v>0</v>
      </c>
      <c r="O448" s="131">
        <v>0</v>
      </c>
      <c r="P448" s="131">
        <v>0</v>
      </c>
      <c r="Q448" s="131">
        <v>0</v>
      </c>
      <c r="R448" s="131">
        <v>0</v>
      </c>
      <c r="S448" s="131">
        <v>0</v>
      </c>
      <c r="T448" s="131">
        <v>0</v>
      </c>
      <c r="U448" s="131">
        <v>0</v>
      </c>
      <c r="V448" s="131">
        <v>0</v>
      </c>
      <c r="W448" s="131">
        <v>0</v>
      </c>
      <c r="X448" s="131">
        <v>0</v>
      </c>
      <c r="Y448" s="131">
        <v>0</v>
      </c>
      <c r="Z448" s="131">
        <v>0</v>
      </c>
      <c r="AA448" s="131">
        <v>0</v>
      </c>
      <c r="AB448" s="131">
        <v>0</v>
      </c>
      <c r="AC448" s="131">
        <v>0</v>
      </c>
      <c r="AD448" s="131">
        <v>0</v>
      </c>
      <c r="AE448" s="131">
        <v>0</v>
      </c>
      <c r="AF448" s="131">
        <v>0</v>
      </c>
      <c r="AG448" s="131">
        <v>0</v>
      </c>
      <c r="AH448" s="43">
        <v>0</v>
      </c>
    </row>
    <row r="449" spans="4:34">
      <c r="D449" s="62">
        <v>2013</v>
      </c>
      <c r="E449" s="62">
        <v>8</v>
      </c>
      <c r="F449" s="62">
        <v>2014</v>
      </c>
      <c r="G449" s="62">
        <v>2014</v>
      </c>
      <c r="H449" s="131">
        <v>0</v>
      </c>
      <c r="I449" s="131">
        <v>0</v>
      </c>
      <c r="J449" s="131">
        <v>0</v>
      </c>
      <c r="K449" s="131">
        <v>0</v>
      </c>
      <c r="L449" s="131">
        <v>0</v>
      </c>
      <c r="M449" s="131">
        <v>0</v>
      </c>
      <c r="N449" s="131">
        <v>0</v>
      </c>
      <c r="O449" s="131">
        <v>0</v>
      </c>
      <c r="P449" s="131">
        <v>0</v>
      </c>
      <c r="Q449" s="131">
        <v>0</v>
      </c>
      <c r="R449" s="131">
        <v>0</v>
      </c>
      <c r="S449" s="131">
        <v>0</v>
      </c>
      <c r="T449" s="131">
        <v>0</v>
      </c>
      <c r="U449" s="131">
        <v>0</v>
      </c>
      <c r="V449" s="131">
        <v>0</v>
      </c>
      <c r="W449" s="131">
        <v>0</v>
      </c>
      <c r="X449" s="131">
        <v>0</v>
      </c>
      <c r="Y449" s="131">
        <v>0</v>
      </c>
      <c r="Z449" s="131">
        <v>0</v>
      </c>
      <c r="AA449" s="131">
        <v>0</v>
      </c>
      <c r="AB449" s="131">
        <v>0</v>
      </c>
      <c r="AC449" s="131">
        <v>0</v>
      </c>
      <c r="AD449" s="131">
        <v>0</v>
      </c>
      <c r="AE449" s="131">
        <v>0</v>
      </c>
      <c r="AF449" s="131">
        <v>0</v>
      </c>
      <c r="AG449" s="131">
        <v>0</v>
      </c>
      <c r="AH449" s="43">
        <v>0</v>
      </c>
    </row>
    <row r="450" spans="4:34">
      <c r="D450" s="62">
        <v>2013</v>
      </c>
      <c r="E450" s="62">
        <v>9</v>
      </c>
      <c r="F450" s="62">
        <v>2014</v>
      </c>
      <c r="G450" s="62">
        <v>2014</v>
      </c>
      <c r="H450" s="131">
        <v>0</v>
      </c>
      <c r="I450" s="131">
        <v>0</v>
      </c>
      <c r="J450" s="131">
        <v>0</v>
      </c>
      <c r="K450" s="131">
        <v>0</v>
      </c>
      <c r="L450" s="131">
        <v>0</v>
      </c>
      <c r="M450" s="131">
        <v>0</v>
      </c>
      <c r="N450" s="131">
        <v>0</v>
      </c>
      <c r="O450" s="131">
        <v>0</v>
      </c>
      <c r="P450" s="131">
        <v>0</v>
      </c>
      <c r="Q450" s="131">
        <v>0</v>
      </c>
      <c r="R450" s="131">
        <v>0</v>
      </c>
      <c r="S450" s="131">
        <v>0</v>
      </c>
      <c r="T450" s="131">
        <v>0</v>
      </c>
      <c r="U450" s="131">
        <v>0</v>
      </c>
      <c r="V450" s="131">
        <v>0</v>
      </c>
      <c r="W450" s="131">
        <v>0</v>
      </c>
      <c r="X450" s="131">
        <v>0</v>
      </c>
      <c r="Y450" s="131">
        <v>0</v>
      </c>
      <c r="Z450" s="131">
        <v>0</v>
      </c>
      <c r="AA450" s="131">
        <v>0</v>
      </c>
      <c r="AB450" s="131">
        <v>0</v>
      </c>
      <c r="AC450" s="131">
        <v>0</v>
      </c>
      <c r="AD450" s="131">
        <v>0</v>
      </c>
      <c r="AE450" s="131">
        <v>0</v>
      </c>
      <c r="AF450" s="131">
        <v>0</v>
      </c>
      <c r="AG450" s="131">
        <v>0</v>
      </c>
      <c r="AH450" s="43">
        <v>0</v>
      </c>
    </row>
    <row r="451" spans="4:34">
      <c r="D451" s="62">
        <v>2013</v>
      </c>
      <c r="E451" s="62">
        <v>10</v>
      </c>
      <c r="F451" s="62">
        <v>2014</v>
      </c>
      <c r="G451" s="62">
        <v>2014</v>
      </c>
      <c r="H451" s="131">
        <v>0</v>
      </c>
      <c r="I451" s="131">
        <v>0</v>
      </c>
      <c r="J451" s="131">
        <v>0</v>
      </c>
      <c r="K451" s="131">
        <v>0</v>
      </c>
      <c r="L451" s="131">
        <v>0</v>
      </c>
      <c r="M451" s="131">
        <v>0</v>
      </c>
      <c r="N451" s="131">
        <v>0</v>
      </c>
      <c r="O451" s="131">
        <v>0</v>
      </c>
      <c r="P451" s="131">
        <v>0</v>
      </c>
      <c r="Q451" s="131">
        <v>0</v>
      </c>
      <c r="R451" s="131">
        <v>0</v>
      </c>
      <c r="S451" s="131">
        <v>0</v>
      </c>
      <c r="T451" s="131">
        <v>0</v>
      </c>
      <c r="U451" s="131">
        <v>0</v>
      </c>
      <c r="V451" s="131">
        <v>0</v>
      </c>
      <c r="W451" s="131">
        <v>0</v>
      </c>
      <c r="X451" s="131">
        <v>0</v>
      </c>
      <c r="Y451" s="131">
        <v>0</v>
      </c>
      <c r="Z451" s="131">
        <v>0</v>
      </c>
      <c r="AA451" s="131">
        <v>0</v>
      </c>
      <c r="AB451" s="131">
        <v>0</v>
      </c>
      <c r="AC451" s="131">
        <v>0</v>
      </c>
      <c r="AD451" s="131">
        <v>0</v>
      </c>
      <c r="AE451" s="131">
        <v>0</v>
      </c>
      <c r="AF451" s="131">
        <v>0</v>
      </c>
      <c r="AG451" s="131">
        <v>0</v>
      </c>
      <c r="AH451" s="43">
        <v>0</v>
      </c>
    </row>
    <row r="452" spans="4:34">
      <c r="D452" s="62">
        <v>2013</v>
      </c>
      <c r="E452" s="62">
        <v>11</v>
      </c>
      <c r="F452" s="62">
        <v>2014</v>
      </c>
      <c r="G452" s="62">
        <v>2014</v>
      </c>
      <c r="H452" s="131">
        <v>0</v>
      </c>
      <c r="I452" s="131">
        <v>0</v>
      </c>
      <c r="J452" s="131">
        <v>0</v>
      </c>
      <c r="K452" s="131">
        <v>0</v>
      </c>
      <c r="L452" s="131">
        <v>0</v>
      </c>
      <c r="M452" s="131">
        <v>0</v>
      </c>
      <c r="N452" s="131">
        <v>0</v>
      </c>
      <c r="O452" s="131">
        <v>0</v>
      </c>
      <c r="P452" s="131">
        <v>0</v>
      </c>
      <c r="Q452" s="131">
        <v>0</v>
      </c>
      <c r="R452" s="131">
        <v>0</v>
      </c>
      <c r="S452" s="131">
        <v>0</v>
      </c>
      <c r="T452" s="131">
        <v>0</v>
      </c>
      <c r="U452" s="131">
        <v>0</v>
      </c>
      <c r="V452" s="131">
        <v>0</v>
      </c>
      <c r="W452" s="131">
        <v>0</v>
      </c>
      <c r="X452" s="131">
        <v>0</v>
      </c>
      <c r="Y452" s="131">
        <v>0</v>
      </c>
      <c r="Z452" s="131">
        <v>0</v>
      </c>
      <c r="AA452" s="131">
        <v>0</v>
      </c>
      <c r="AB452" s="131">
        <v>0</v>
      </c>
      <c r="AC452" s="131">
        <v>0</v>
      </c>
      <c r="AD452" s="131">
        <v>0</v>
      </c>
      <c r="AE452" s="131">
        <v>0</v>
      </c>
      <c r="AF452" s="131">
        <v>0</v>
      </c>
      <c r="AG452" s="131">
        <v>0</v>
      </c>
      <c r="AH452" s="43">
        <v>0</v>
      </c>
    </row>
    <row r="453" spans="4:34">
      <c r="D453" s="62">
        <v>2013</v>
      </c>
      <c r="E453" s="62">
        <v>12</v>
      </c>
      <c r="F453" s="62">
        <v>2014</v>
      </c>
      <c r="G453" s="62">
        <v>2014</v>
      </c>
      <c r="H453" s="131">
        <v>0</v>
      </c>
      <c r="I453" s="131">
        <v>0</v>
      </c>
      <c r="J453" s="131">
        <v>0</v>
      </c>
      <c r="K453" s="131">
        <v>0</v>
      </c>
      <c r="L453" s="131">
        <v>0</v>
      </c>
      <c r="M453" s="131">
        <v>0</v>
      </c>
      <c r="N453" s="131">
        <v>0</v>
      </c>
      <c r="O453" s="131">
        <v>0</v>
      </c>
      <c r="P453" s="131">
        <v>0</v>
      </c>
      <c r="Q453" s="131">
        <v>0</v>
      </c>
      <c r="R453" s="131">
        <v>0</v>
      </c>
      <c r="S453" s="131">
        <v>0</v>
      </c>
      <c r="T453" s="131">
        <v>0</v>
      </c>
      <c r="U453" s="131">
        <v>0</v>
      </c>
      <c r="V453" s="131">
        <v>0</v>
      </c>
      <c r="W453" s="131">
        <v>0</v>
      </c>
      <c r="X453" s="131">
        <v>0</v>
      </c>
      <c r="Y453" s="131">
        <v>0</v>
      </c>
      <c r="Z453" s="131">
        <v>0</v>
      </c>
      <c r="AA453" s="131">
        <v>0</v>
      </c>
      <c r="AB453" s="131">
        <v>0</v>
      </c>
      <c r="AC453" s="131">
        <v>0</v>
      </c>
      <c r="AD453" s="131">
        <v>0</v>
      </c>
      <c r="AE453" s="131">
        <v>0</v>
      </c>
      <c r="AF453" s="131">
        <v>0</v>
      </c>
      <c r="AG453" s="131">
        <v>0</v>
      </c>
      <c r="AH453" s="43">
        <v>0</v>
      </c>
    </row>
    <row r="454" spans="4:34">
      <c r="D454" s="62">
        <v>2014</v>
      </c>
      <c r="E454" s="62">
        <v>1</v>
      </c>
      <c r="F454" s="62">
        <v>2014</v>
      </c>
      <c r="G454" s="62">
        <v>2014</v>
      </c>
      <c r="H454" s="131">
        <v>0</v>
      </c>
      <c r="I454" s="131">
        <v>0</v>
      </c>
      <c r="J454" s="131">
        <v>0</v>
      </c>
      <c r="K454" s="131">
        <v>0</v>
      </c>
      <c r="L454" s="131">
        <v>0</v>
      </c>
      <c r="M454" s="131">
        <v>0</v>
      </c>
      <c r="N454" s="131">
        <v>0</v>
      </c>
      <c r="O454" s="131">
        <v>0</v>
      </c>
      <c r="P454" s="131">
        <v>0</v>
      </c>
      <c r="Q454" s="131">
        <v>0</v>
      </c>
      <c r="R454" s="131">
        <v>0</v>
      </c>
      <c r="S454" s="131">
        <v>0</v>
      </c>
      <c r="T454" s="131">
        <v>0</v>
      </c>
      <c r="U454" s="131">
        <v>0</v>
      </c>
      <c r="V454" s="131">
        <v>0</v>
      </c>
      <c r="W454" s="131">
        <v>0</v>
      </c>
      <c r="X454" s="131">
        <v>0</v>
      </c>
      <c r="Y454" s="131">
        <v>0</v>
      </c>
      <c r="Z454" s="131">
        <v>0</v>
      </c>
      <c r="AA454" s="131">
        <v>0</v>
      </c>
      <c r="AB454" s="131">
        <v>0</v>
      </c>
      <c r="AC454" s="131">
        <v>0</v>
      </c>
      <c r="AD454" s="131">
        <v>0</v>
      </c>
      <c r="AE454" s="131">
        <v>0</v>
      </c>
      <c r="AF454" s="131">
        <v>0</v>
      </c>
      <c r="AG454" s="131">
        <v>0</v>
      </c>
      <c r="AH454" s="43">
        <v>0</v>
      </c>
    </row>
    <row r="455" spans="4:34">
      <c r="D455" s="62">
        <v>2014</v>
      </c>
      <c r="E455" s="62">
        <v>2</v>
      </c>
      <c r="F455" s="62">
        <v>2014</v>
      </c>
      <c r="G455" s="62">
        <v>2014</v>
      </c>
      <c r="H455" s="131">
        <v>0</v>
      </c>
      <c r="I455" s="131">
        <v>0</v>
      </c>
      <c r="J455" s="131">
        <v>0</v>
      </c>
      <c r="K455" s="131">
        <v>0</v>
      </c>
      <c r="L455" s="131">
        <v>0</v>
      </c>
      <c r="M455" s="131">
        <v>0</v>
      </c>
      <c r="N455" s="131">
        <v>0</v>
      </c>
      <c r="O455" s="131">
        <v>0</v>
      </c>
      <c r="P455" s="131">
        <v>0</v>
      </c>
      <c r="Q455" s="131">
        <v>0</v>
      </c>
      <c r="R455" s="131">
        <v>0</v>
      </c>
      <c r="S455" s="131">
        <v>0</v>
      </c>
      <c r="T455" s="131">
        <v>0</v>
      </c>
      <c r="U455" s="131">
        <v>0</v>
      </c>
      <c r="V455" s="131">
        <v>0</v>
      </c>
      <c r="W455" s="131">
        <v>0</v>
      </c>
      <c r="X455" s="131">
        <v>0</v>
      </c>
      <c r="Y455" s="131">
        <v>0</v>
      </c>
      <c r="Z455" s="131">
        <v>0</v>
      </c>
      <c r="AA455" s="131">
        <v>0</v>
      </c>
      <c r="AB455" s="131">
        <v>0</v>
      </c>
      <c r="AC455" s="131">
        <v>0</v>
      </c>
      <c r="AD455" s="131">
        <v>0</v>
      </c>
      <c r="AE455" s="131">
        <v>0</v>
      </c>
      <c r="AF455" s="131">
        <v>0</v>
      </c>
      <c r="AG455" s="131">
        <v>0</v>
      </c>
      <c r="AH455" s="43">
        <v>0</v>
      </c>
    </row>
    <row r="456" spans="4:34">
      <c r="D456" s="62">
        <v>2014</v>
      </c>
      <c r="E456" s="62">
        <v>3</v>
      </c>
      <c r="F456" s="62">
        <v>2014</v>
      </c>
      <c r="G456" s="62">
        <v>2014</v>
      </c>
      <c r="H456" s="131">
        <v>0</v>
      </c>
      <c r="I456" s="131">
        <v>0</v>
      </c>
      <c r="J456" s="131">
        <v>0</v>
      </c>
      <c r="K456" s="131">
        <v>0</v>
      </c>
      <c r="L456" s="131">
        <v>0</v>
      </c>
      <c r="M456" s="131">
        <v>0</v>
      </c>
      <c r="N456" s="131">
        <v>0</v>
      </c>
      <c r="O456" s="131">
        <v>0</v>
      </c>
      <c r="P456" s="131">
        <v>0</v>
      </c>
      <c r="Q456" s="131">
        <v>0</v>
      </c>
      <c r="R456" s="131">
        <v>0</v>
      </c>
      <c r="S456" s="131">
        <v>0</v>
      </c>
      <c r="T456" s="131">
        <v>0</v>
      </c>
      <c r="U456" s="131">
        <v>0</v>
      </c>
      <c r="V456" s="131">
        <v>0</v>
      </c>
      <c r="W456" s="131">
        <v>0</v>
      </c>
      <c r="X456" s="131">
        <v>0</v>
      </c>
      <c r="Y456" s="131">
        <v>0</v>
      </c>
      <c r="Z456" s="131">
        <v>0</v>
      </c>
      <c r="AA456" s="131">
        <v>0</v>
      </c>
      <c r="AB456" s="131">
        <v>0</v>
      </c>
      <c r="AC456" s="131">
        <v>0</v>
      </c>
      <c r="AD456" s="131">
        <v>0</v>
      </c>
      <c r="AE456" s="131">
        <v>0</v>
      </c>
      <c r="AF456" s="131">
        <v>0</v>
      </c>
      <c r="AG456" s="131">
        <v>0</v>
      </c>
      <c r="AH456" s="43">
        <v>0</v>
      </c>
    </row>
    <row r="457" spans="4:34">
      <c r="D457" s="62">
        <v>2014</v>
      </c>
      <c r="E457" s="62">
        <v>4</v>
      </c>
      <c r="F457" s="62">
        <v>2014</v>
      </c>
      <c r="G457" s="62">
        <v>2014</v>
      </c>
      <c r="H457" s="131">
        <v>0</v>
      </c>
      <c r="I457" s="131">
        <v>0</v>
      </c>
      <c r="J457" s="131">
        <v>0</v>
      </c>
      <c r="K457" s="131">
        <v>0</v>
      </c>
      <c r="L457" s="131">
        <v>0</v>
      </c>
      <c r="M457" s="131">
        <v>0</v>
      </c>
      <c r="N457" s="131">
        <v>0</v>
      </c>
      <c r="O457" s="131">
        <v>0</v>
      </c>
      <c r="P457" s="131">
        <v>0</v>
      </c>
      <c r="Q457" s="131">
        <v>0</v>
      </c>
      <c r="R457" s="131">
        <v>0</v>
      </c>
      <c r="S457" s="131">
        <v>0</v>
      </c>
      <c r="T457" s="131">
        <v>0</v>
      </c>
      <c r="U457" s="131">
        <v>0</v>
      </c>
      <c r="V457" s="131">
        <v>0</v>
      </c>
      <c r="W457" s="131">
        <v>0</v>
      </c>
      <c r="X457" s="131">
        <v>0</v>
      </c>
      <c r="Y457" s="131">
        <v>0</v>
      </c>
      <c r="Z457" s="131">
        <v>0</v>
      </c>
      <c r="AA457" s="131">
        <v>0</v>
      </c>
      <c r="AB457" s="131">
        <v>0</v>
      </c>
      <c r="AC457" s="131">
        <v>0</v>
      </c>
      <c r="AD457" s="131">
        <v>0</v>
      </c>
      <c r="AE457" s="131">
        <v>0</v>
      </c>
      <c r="AF457" s="131">
        <v>0</v>
      </c>
      <c r="AG457" s="131">
        <v>0</v>
      </c>
      <c r="AH457" s="43">
        <v>0</v>
      </c>
    </row>
    <row r="458" spans="4:34">
      <c r="D458" s="62">
        <v>2014</v>
      </c>
      <c r="E458" s="62">
        <v>5</v>
      </c>
      <c r="F458" s="62">
        <v>2014</v>
      </c>
      <c r="G458" s="62">
        <v>2015</v>
      </c>
      <c r="H458" s="131">
        <v>0</v>
      </c>
      <c r="I458" s="131">
        <v>0</v>
      </c>
      <c r="J458" s="131">
        <v>0</v>
      </c>
      <c r="K458" s="131">
        <v>0</v>
      </c>
      <c r="L458" s="131">
        <v>0</v>
      </c>
      <c r="M458" s="131">
        <v>0</v>
      </c>
      <c r="N458" s="131">
        <v>0</v>
      </c>
      <c r="O458" s="131">
        <v>0</v>
      </c>
      <c r="P458" s="131">
        <v>0</v>
      </c>
      <c r="Q458" s="131">
        <v>0</v>
      </c>
      <c r="R458" s="131">
        <v>0</v>
      </c>
      <c r="S458" s="131">
        <v>0</v>
      </c>
      <c r="T458" s="131">
        <v>0</v>
      </c>
      <c r="U458" s="131">
        <v>0</v>
      </c>
      <c r="V458" s="131">
        <v>0</v>
      </c>
      <c r="W458" s="131">
        <v>0</v>
      </c>
      <c r="X458" s="131">
        <v>0</v>
      </c>
      <c r="Y458" s="131">
        <v>0</v>
      </c>
      <c r="Z458" s="131">
        <v>0</v>
      </c>
      <c r="AA458" s="131">
        <v>0</v>
      </c>
      <c r="AB458" s="131">
        <v>0</v>
      </c>
      <c r="AC458" s="131">
        <v>0</v>
      </c>
      <c r="AD458" s="131">
        <v>0</v>
      </c>
      <c r="AE458" s="131">
        <v>0</v>
      </c>
      <c r="AF458" s="131">
        <v>0</v>
      </c>
      <c r="AG458" s="131">
        <v>0</v>
      </c>
      <c r="AH458" s="43">
        <v>0</v>
      </c>
    </row>
    <row r="459" spans="4:34">
      <c r="D459" s="62">
        <v>2014</v>
      </c>
      <c r="E459" s="62">
        <v>6</v>
      </c>
      <c r="F459" s="62">
        <v>2014</v>
      </c>
      <c r="G459" s="62">
        <v>2015</v>
      </c>
      <c r="H459" s="131">
        <v>0</v>
      </c>
      <c r="I459" s="131">
        <v>0</v>
      </c>
      <c r="J459" s="131">
        <v>0</v>
      </c>
      <c r="K459" s="131">
        <v>0</v>
      </c>
      <c r="L459" s="131">
        <v>0</v>
      </c>
      <c r="M459" s="131">
        <v>0</v>
      </c>
      <c r="N459" s="131">
        <v>0</v>
      </c>
      <c r="O459" s="131">
        <v>0</v>
      </c>
      <c r="P459" s="131">
        <v>0</v>
      </c>
      <c r="Q459" s="131">
        <v>0</v>
      </c>
      <c r="R459" s="131">
        <v>0</v>
      </c>
      <c r="S459" s="131">
        <v>0</v>
      </c>
      <c r="T459" s="131">
        <v>0</v>
      </c>
      <c r="U459" s="131">
        <v>0</v>
      </c>
      <c r="V459" s="131">
        <v>0</v>
      </c>
      <c r="W459" s="131">
        <v>0</v>
      </c>
      <c r="X459" s="131">
        <v>0</v>
      </c>
      <c r="Y459" s="131">
        <v>0</v>
      </c>
      <c r="Z459" s="131">
        <v>0</v>
      </c>
      <c r="AA459" s="131">
        <v>0</v>
      </c>
      <c r="AB459" s="131">
        <v>0</v>
      </c>
      <c r="AC459" s="131">
        <v>0</v>
      </c>
      <c r="AD459" s="131">
        <v>0</v>
      </c>
      <c r="AE459" s="131">
        <v>0</v>
      </c>
      <c r="AF459" s="131">
        <v>0</v>
      </c>
      <c r="AG459" s="131">
        <v>0</v>
      </c>
      <c r="AH459" s="43">
        <v>0</v>
      </c>
    </row>
    <row r="460" spans="4:34">
      <c r="D460" s="62">
        <v>2014</v>
      </c>
      <c r="E460" s="62">
        <v>7</v>
      </c>
      <c r="F460" s="62">
        <v>2015</v>
      </c>
      <c r="G460" s="62">
        <v>2015</v>
      </c>
      <c r="H460" s="131">
        <v>0</v>
      </c>
      <c r="I460" s="131">
        <v>0</v>
      </c>
      <c r="J460" s="131">
        <v>0</v>
      </c>
      <c r="K460" s="131">
        <v>0</v>
      </c>
      <c r="L460" s="131">
        <v>0</v>
      </c>
      <c r="M460" s="131">
        <v>0</v>
      </c>
      <c r="N460" s="131">
        <v>0</v>
      </c>
      <c r="O460" s="131">
        <v>0</v>
      </c>
      <c r="P460" s="131">
        <v>0</v>
      </c>
      <c r="Q460" s="131">
        <v>0</v>
      </c>
      <c r="R460" s="131">
        <v>0</v>
      </c>
      <c r="S460" s="131">
        <v>0</v>
      </c>
      <c r="T460" s="131">
        <v>0</v>
      </c>
      <c r="U460" s="131">
        <v>0</v>
      </c>
      <c r="V460" s="131">
        <v>0</v>
      </c>
      <c r="W460" s="131">
        <v>0</v>
      </c>
      <c r="X460" s="131">
        <v>0</v>
      </c>
      <c r="Y460" s="131">
        <v>0</v>
      </c>
      <c r="Z460" s="131">
        <v>0</v>
      </c>
      <c r="AA460" s="131">
        <v>0</v>
      </c>
      <c r="AB460" s="131">
        <v>0</v>
      </c>
      <c r="AC460" s="131">
        <v>0</v>
      </c>
      <c r="AD460" s="131">
        <v>0</v>
      </c>
      <c r="AE460" s="131">
        <v>0</v>
      </c>
      <c r="AF460" s="131">
        <v>0</v>
      </c>
      <c r="AG460" s="131">
        <v>0</v>
      </c>
      <c r="AH460" s="43">
        <v>0</v>
      </c>
    </row>
    <row r="461" spans="4:34">
      <c r="D461" s="62">
        <v>2014</v>
      </c>
      <c r="E461" s="62">
        <v>8</v>
      </c>
      <c r="F461" s="62">
        <v>2015</v>
      </c>
      <c r="G461" s="62">
        <v>2015</v>
      </c>
      <c r="H461" s="131">
        <v>0</v>
      </c>
      <c r="I461" s="131">
        <v>0</v>
      </c>
      <c r="J461" s="131">
        <v>0</v>
      </c>
      <c r="K461" s="131">
        <v>0</v>
      </c>
      <c r="L461" s="131">
        <v>0</v>
      </c>
      <c r="M461" s="131">
        <v>0</v>
      </c>
      <c r="N461" s="131">
        <v>0</v>
      </c>
      <c r="O461" s="131">
        <v>0</v>
      </c>
      <c r="P461" s="131">
        <v>0</v>
      </c>
      <c r="Q461" s="131">
        <v>0</v>
      </c>
      <c r="R461" s="131">
        <v>0</v>
      </c>
      <c r="S461" s="131">
        <v>0</v>
      </c>
      <c r="T461" s="131">
        <v>0</v>
      </c>
      <c r="U461" s="131">
        <v>0</v>
      </c>
      <c r="V461" s="131">
        <v>0</v>
      </c>
      <c r="W461" s="131">
        <v>0</v>
      </c>
      <c r="X461" s="131">
        <v>0</v>
      </c>
      <c r="Y461" s="131">
        <v>0</v>
      </c>
      <c r="Z461" s="131">
        <v>0</v>
      </c>
      <c r="AA461" s="131">
        <v>0</v>
      </c>
      <c r="AB461" s="131">
        <v>0</v>
      </c>
      <c r="AC461" s="131">
        <v>0</v>
      </c>
      <c r="AD461" s="131">
        <v>0</v>
      </c>
      <c r="AE461" s="131">
        <v>0</v>
      </c>
      <c r="AF461" s="131">
        <v>0</v>
      </c>
      <c r="AG461" s="131">
        <v>0</v>
      </c>
      <c r="AH461" s="43">
        <v>0</v>
      </c>
    </row>
    <row r="462" spans="4:34">
      <c r="D462" s="62">
        <v>2014</v>
      </c>
      <c r="E462" s="62">
        <v>9</v>
      </c>
      <c r="F462" s="62">
        <v>2015</v>
      </c>
      <c r="G462" s="62">
        <v>2015</v>
      </c>
      <c r="H462" s="131">
        <v>0</v>
      </c>
      <c r="I462" s="131">
        <v>0</v>
      </c>
      <c r="J462" s="131">
        <v>0</v>
      </c>
      <c r="K462" s="131">
        <v>0</v>
      </c>
      <c r="L462" s="131">
        <v>0</v>
      </c>
      <c r="M462" s="131">
        <v>0</v>
      </c>
      <c r="N462" s="131">
        <v>0</v>
      </c>
      <c r="O462" s="131">
        <v>0</v>
      </c>
      <c r="P462" s="131">
        <v>0</v>
      </c>
      <c r="Q462" s="131">
        <v>0</v>
      </c>
      <c r="R462" s="131">
        <v>0</v>
      </c>
      <c r="S462" s="131">
        <v>0</v>
      </c>
      <c r="T462" s="131">
        <v>0</v>
      </c>
      <c r="U462" s="131">
        <v>0</v>
      </c>
      <c r="V462" s="131">
        <v>0</v>
      </c>
      <c r="W462" s="131">
        <v>0</v>
      </c>
      <c r="X462" s="131">
        <v>0</v>
      </c>
      <c r="Y462" s="131">
        <v>0</v>
      </c>
      <c r="Z462" s="131">
        <v>0</v>
      </c>
      <c r="AA462" s="131">
        <v>0</v>
      </c>
      <c r="AB462" s="131">
        <v>0</v>
      </c>
      <c r="AC462" s="131">
        <v>0</v>
      </c>
      <c r="AD462" s="131">
        <v>0</v>
      </c>
      <c r="AE462" s="131">
        <v>0</v>
      </c>
      <c r="AF462" s="131">
        <v>0</v>
      </c>
      <c r="AG462" s="131">
        <v>0</v>
      </c>
      <c r="AH462" s="43">
        <v>0</v>
      </c>
    </row>
    <row r="463" spans="4:34">
      <c r="D463" s="62">
        <v>2014</v>
      </c>
      <c r="E463" s="62">
        <v>10</v>
      </c>
      <c r="F463" s="62">
        <v>2015</v>
      </c>
      <c r="G463" s="62">
        <v>2015</v>
      </c>
      <c r="H463" s="131">
        <v>0</v>
      </c>
      <c r="I463" s="131">
        <v>0</v>
      </c>
      <c r="J463" s="131">
        <v>0</v>
      </c>
      <c r="K463" s="131">
        <v>0</v>
      </c>
      <c r="L463" s="131">
        <v>0</v>
      </c>
      <c r="M463" s="131">
        <v>0</v>
      </c>
      <c r="N463" s="131">
        <v>0</v>
      </c>
      <c r="O463" s="131">
        <v>0</v>
      </c>
      <c r="P463" s="131">
        <v>0</v>
      </c>
      <c r="Q463" s="131">
        <v>0</v>
      </c>
      <c r="R463" s="131">
        <v>0</v>
      </c>
      <c r="S463" s="131">
        <v>0</v>
      </c>
      <c r="T463" s="131">
        <v>0</v>
      </c>
      <c r="U463" s="131">
        <v>0</v>
      </c>
      <c r="V463" s="131">
        <v>0</v>
      </c>
      <c r="W463" s="131">
        <v>0</v>
      </c>
      <c r="X463" s="131">
        <v>0</v>
      </c>
      <c r="Y463" s="131">
        <v>0</v>
      </c>
      <c r="Z463" s="131">
        <v>0</v>
      </c>
      <c r="AA463" s="131">
        <v>0</v>
      </c>
      <c r="AB463" s="131">
        <v>0</v>
      </c>
      <c r="AC463" s="131">
        <v>0</v>
      </c>
      <c r="AD463" s="131">
        <v>0</v>
      </c>
      <c r="AE463" s="131">
        <v>0</v>
      </c>
      <c r="AF463" s="131">
        <v>0</v>
      </c>
      <c r="AG463" s="131">
        <v>0</v>
      </c>
      <c r="AH463" s="43">
        <v>0</v>
      </c>
    </row>
    <row r="464" spans="4:34">
      <c r="D464" s="62">
        <v>2014</v>
      </c>
      <c r="E464" s="62">
        <v>11</v>
      </c>
      <c r="F464" s="62">
        <v>2015</v>
      </c>
      <c r="G464" s="62">
        <v>2015</v>
      </c>
      <c r="H464" s="131">
        <v>0</v>
      </c>
      <c r="I464" s="131">
        <v>0</v>
      </c>
      <c r="J464" s="131">
        <v>0</v>
      </c>
      <c r="K464" s="131">
        <v>0</v>
      </c>
      <c r="L464" s="131">
        <v>0</v>
      </c>
      <c r="M464" s="131">
        <v>0</v>
      </c>
      <c r="N464" s="131">
        <v>0</v>
      </c>
      <c r="O464" s="131">
        <v>0</v>
      </c>
      <c r="P464" s="131">
        <v>0</v>
      </c>
      <c r="Q464" s="131">
        <v>0</v>
      </c>
      <c r="R464" s="131">
        <v>0</v>
      </c>
      <c r="S464" s="131">
        <v>0</v>
      </c>
      <c r="T464" s="131">
        <v>0</v>
      </c>
      <c r="U464" s="131">
        <v>0</v>
      </c>
      <c r="V464" s="131">
        <v>0</v>
      </c>
      <c r="W464" s="131">
        <v>0</v>
      </c>
      <c r="X464" s="131">
        <v>0</v>
      </c>
      <c r="Y464" s="131">
        <v>0</v>
      </c>
      <c r="Z464" s="131">
        <v>0</v>
      </c>
      <c r="AA464" s="131">
        <v>0</v>
      </c>
      <c r="AB464" s="131">
        <v>0</v>
      </c>
      <c r="AC464" s="131">
        <v>0</v>
      </c>
      <c r="AD464" s="131">
        <v>0</v>
      </c>
      <c r="AE464" s="131">
        <v>0</v>
      </c>
      <c r="AF464" s="131">
        <v>0</v>
      </c>
      <c r="AG464" s="131">
        <v>0</v>
      </c>
      <c r="AH464" s="43">
        <v>0</v>
      </c>
    </row>
    <row r="465" spans="4:34">
      <c r="D465" s="62">
        <v>2014</v>
      </c>
      <c r="E465" s="62">
        <v>12</v>
      </c>
      <c r="F465" s="62">
        <v>2015</v>
      </c>
      <c r="G465" s="62">
        <v>2015</v>
      </c>
      <c r="H465" s="131">
        <v>0</v>
      </c>
      <c r="I465" s="131">
        <v>0</v>
      </c>
      <c r="J465" s="131">
        <v>0</v>
      </c>
      <c r="K465" s="131">
        <v>0</v>
      </c>
      <c r="L465" s="131">
        <v>0</v>
      </c>
      <c r="M465" s="131">
        <v>0</v>
      </c>
      <c r="N465" s="131">
        <v>0</v>
      </c>
      <c r="O465" s="131">
        <v>0</v>
      </c>
      <c r="P465" s="131">
        <v>0</v>
      </c>
      <c r="Q465" s="131">
        <v>0</v>
      </c>
      <c r="R465" s="131">
        <v>0</v>
      </c>
      <c r="S465" s="131">
        <v>0</v>
      </c>
      <c r="T465" s="131">
        <v>0</v>
      </c>
      <c r="U465" s="131">
        <v>0</v>
      </c>
      <c r="V465" s="131">
        <v>0</v>
      </c>
      <c r="W465" s="131">
        <v>0</v>
      </c>
      <c r="X465" s="131">
        <v>0</v>
      </c>
      <c r="Y465" s="131">
        <v>0</v>
      </c>
      <c r="Z465" s="131">
        <v>0</v>
      </c>
      <c r="AA465" s="131">
        <v>0</v>
      </c>
      <c r="AB465" s="131">
        <v>0</v>
      </c>
      <c r="AC465" s="131">
        <v>0</v>
      </c>
      <c r="AD465" s="131">
        <v>0</v>
      </c>
      <c r="AE465" s="131">
        <v>0</v>
      </c>
      <c r="AF465" s="131">
        <v>0</v>
      </c>
      <c r="AG465" s="131">
        <v>0</v>
      </c>
      <c r="AH465" s="43">
        <v>0</v>
      </c>
    </row>
    <row r="466" spans="4:34">
      <c r="D466" s="62">
        <v>2015</v>
      </c>
      <c r="E466" s="62">
        <v>1</v>
      </c>
      <c r="F466" s="62">
        <v>2015</v>
      </c>
      <c r="G466" s="62">
        <v>2015</v>
      </c>
      <c r="H466" s="131">
        <v>0</v>
      </c>
      <c r="I466" s="131">
        <v>0</v>
      </c>
      <c r="J466" s="131">
        <v>0</v>
      </c>
      <c r="K466" s="131">
        <v>0</v>
      </c>
      <c r="L466" s="131">
        <v>0</v>
      </c>
      <c r="M466" s="131">
        <v>0</v>
      </c>
      <c r="N466" s="131">
        <v>0</v>
      </c>
      <c r="O466" s="131">
        <v>0</v>
      </c>
      <c r="P466" s="131">
        <v>0</v>
      </c>
      <c r="Q466" s="131">
        <v>0</v>
      </c>
      <c r="R466" s="131">
        <v>0</v>
      </c>
      <c r="S466" s="131">
        <v>0</v>
      </c>
      <c r="T466" s="131">
        <v>0</v>
      </c>
      <c r="U466" s="131">
        <v>0</v>
      </c>
      <c r="V466" s="131">
        <v>0</v>
      </c>
      <c r="W466" s="131">
        <v>0</v>
      </c>
      <c r="X466" s="131">
        <v>0</v>
      </c>
      <c r="Y466" s="131">
        <v>0</v>
      </c>
      <c r="Z466" s="131">
        <v>0</v>
      </c>
      <c r="AA466" s="131">
        <v>0</v>
      </c>
      <c r="AB466" s="131">
        <v>0</v>
      </c>
      <c r="AC466" s="131">
        <v>0</v>
      </c>
      <c r="AD466" s="131">
        <v>0</v>
      </c>
      <c r="AE466" s="131">
        <v>0</v>
      </c>
      <c r="AF466" s="131">
        <v>0</v>
      </c>
      <c r="AG466" s="131">
        <v>0</v>
      </c>
      <c r="AH466" s="43">
        <v>0</v>
      </c>
    </row>
    <row r="467" spans="4:34">
      <c r="D467" s="62">
        <v>2015</v>
      </c>
      <c r="E467" s="62">
        <v>2</v>
      </c>
      <c r="F467" s="62">
        <v>2015</v>
      </c>
      <c r="G467" s="62">
        <v>2015</v>
      </c>
      <c r="H467" s="131">
        <v>0</v>
      </c>
      <c r="I467" s="131">
        <v>0</v>
      </c>
      <c r="J467" s="131">
        <v>0</v>
      </c>
      <c r="K467" s="131">
        <v>0</v>
      </c>
      <c r="L467" s="131">
        <v>0</v>
      </c>
      <c r="M467" s="131">
        <v>0</v>
      </c>
      <c r="N467" s="131">
        <v>0</v>
      </c>
      <c r="O467" s="131">
        <v>0</v>
      </c>
      <c r="P467" s="131">
        <v>0</v>
      </c>
      <c r="Q467" s="131">
        <v>0</v>
      </c>
      <c r="R467" s="131">
        <v>0</v>
      </c>
      <c r="S467" s="131">
        <v>0</v>
      </c>
      <c r="T467" s="131">
        <v>0</v>
      </c>
      <c r="U467" s="131">
        <v>0</v>
      </c>
      <c r="V467" s="131">
        <v>0</v>
      </c>
      <c r="W467" s="131">
        <v>0</v>
      </c>
      <c r="X467" s="131">
        <v>0</v>
      </c>
      <c r="Y467" s="131">
        <v>0</v>
      </c>
      <c r="Z467" s="131">
        <v>0</v>
      </c>
      <c r="AA467" s="131">
        <v>0</v>
      </c>
      <c r="AB467" s="131">
        <v>0</v>
      </c>
      <c r="AC467" s="131">
        <v>0</v>
      </c>
      <c r="AD467" s="131">
        <v>0</v>
      </c>
      <c r="AE467" s="131">
        <v>0</v>
      </c>
      <c r="AF467" s="131">
        <v>0</v>
      </c>
      <c r="AG467" s="131">
        <v>0</v>
      </c>
      <c r="AH467" s="43">
        <v>0</v>
      </c>
    </row>
    <row r="468" spans="4:34">
      <c r="D468" s="62">
        <v>2015</v>
      </c>
      <c r="E468" s="62">
        <v>3</v>
      </c>
      <c r="F468" s="62">
        <v>2015</v>
      </c>
      <c r="G468" s="62">
        <v>2015</v>
      </c>
      <c r="H468" s="131">
        <v>0</v>
      </c>
      <c r="I468" s="131">
        <v>0</v>
      </c>
      <c r="J468" s="131">
        <v>0</v>
      </c>
      <c r="K468" s="131">
        <v>0</v>
      </c>
      <c r="L468" s="131">
        <v>0</v>
      </c>
      <c r="M468" s="131">
        <v>0</v>
      </c>
      <c r="N468" s="131">
        <v>0</v>
      </c>
      <c r="O468" s="131">
        <v>0</v>
      </c>
      <c r="P468" s="131">
        <v>0</v>
      </c>
      <c r="Q468" s="131">
        <v>0</v>
      </c>
      <c r="R468" s="131">
        <v>0</v>
      </c>
      <c r="S468" s="131">
        <v>0</v>
      </c>
      <c r="T468" s="131">
        <v>0</v>
      </c>
      <c r="U468" s="131">
        <v>0</v>
      </c>
      <c r="V468" s="131">
        <v>0</v>
      </c>
      <c r="W468" s="131">
        <v>0</v>
      </c>
      <c r="X468" s="131">
        <v>0</v>
      </c>
      <c r="Y468" s="131">
        <v>0</v>
      </c>
      <c r="Z468" s="131">
        <v>0</v>
      </c>
      <c r="AA468" s="131">
        <v>0</v>
      </c>
      <c r="AB468" s="131">
        <v>0</v>
      </c>
      <c r="AC468" s="131">
        <v>0</v>
      </c>
      <c r="AD468" s="131">
        <v>0</v>
      </c>
      <c r="AE468" s="131">
        <v>0</v>
      </c>
      <c r="AF468" s="131">
        <v>0</v>
      </c>
      <c r="AG468" s="131">
        <v>0</v>
      </c>
      <c r="AH468" s="43">
        <v>0</v>
      </c>
    </row>
    <row r="469" spans="4:34">
      <c r="D469" s="62">
        <v>2015</v>
      </c>
      <c r="E469" s="62">
        <v>4</v>
      </c>
      <c r="F469" s="62">
        <v>2015</v>
      </c>
      <c r="G469" s="62">
        <v>2015</v>
      </c>
      <c r="H469" s="131">
        <v>0</v>
      </c>
      <c r="I469" s="131">
        <v>0</v>
      </c>
      <c r="J469" s="131">
        <v>0</v>
      </c>
      <c r="K469" s="131">
        <v>0</v>
      </c>
      <c r="L469" s="131">
        <v>0</v>
      </c>
      <c r="M469" s="131">
        <v>0</v>
      </c>
      <c r="N469" s="131">
        <v>0</v>
      </c>
      <c r="O469" s="131">
        <v>0</v>
      </c>
      <c r="P469" s="131">
        <v>0</v>
      </c>
      <c r="Q469" s="131">
        <v>0</v>
      </c>
      <c r="R469" s="131">
        <v>0</v>
      </c>
      <c r="S469" s="131">
        <v>0</v>
      </c>
      <c r="T469" s="131">
        <v>0</v>
      </c>
      <c r="U469" s="131">
        <v>0</v>
      </c>
      <c r="V469" s="131">
        <v>0</v>
      </c>
      <c r="W469" s="131">
        <v>0</v>
      </c>
      <c r="X469" s="131">
        <v>0</v>
      </c>
      <c r="Y469" s="131">
        <v>0</v>
      </c>
      <c r="Z469" s="131">
        <v>0</v>
      </c>
      <c r="AA469" s="131">
        <v>0</v>
      </c>
      <c r="AB469" s="131">
        <v>0</v>
      </c>
      <c r="AC469" s="131">
        <v>0</v>
      </c>
      <c r="AD469" s="131">
        <v>0</v>
      </c>
      <c r="AE469" s="131">
        <v>0</v>
      </c>
      <c r="AF469" s="131">
        <v>0</v>
      </c>
      <c r="AG469" s="131">
        <v>0</v>
      </c>
      <c r="AH469" s="43">
        <v>0</v>
      </c>
    </row>
    <row r="470" spans="4:34">
      <c r="D470" s="62">
        <v>2015</v>
      </c>
      <c r="E470" s="62">
        <v>5</v>
      </c>
      <c r="F470" s="62">
        <v>2015</v>
      </c>
      <c r="G470" s="62">
        <v>2016</v>
      </c>
      <c r="H470" s="131">
        <v>0</v>
      </c>
      <c r="I470" s="131">
        <v>0</v>
      </c>
      <c r="J470" s="131">
        <v>0</v>
      </c>
      <c r="K470" s="131">
        <v>0</v>
      </c>
      <c r="L470" s="131">
        <v>0</v>
      </c>
      <c r="M470" s="131">
        <v>0</v>
      </c>
      <c r="N470" s="131">
        <v>0</v>
      </c>
      <c r="O470" s="131">
        <v>0</v>
      </c>
      <c r="P470" s="131">
        <v>0</v>
      </c>
      <c r="Q470" s="131">
        <v>0</v>
      </c>
      <c r="R470" s="131">
        <v>0</v>
      </c>
      <c r="S470" s="131">
        <v>0</v>
      </c>
      <c r="T470" s="131">
        <v>0</v>
      </c>
      <c r="U470" s="131">
        <v>0</v>
      </c>
      <c r="V470" s="131">
        <v>0</v>
      </c>
      <c r="W470" s="131">
        <v>0</v>
      </c>
      <c r="X470" s="131">
        <v>0</v>
      </c>
      <c r="Y470" s="131">
        <v>0</v>
      </c>
      <c r="Z470" s="131">
        <v>0</v>
      </c>
      <c r="AA470" s="131">
        <v>0</v>
      </c>
      <c r="AB470" s="131">
        <v>0</v>
      </c>
      <c r="AC470" s="131">
        <v>0</v>
      </c>
      <c r="AD470" s="131">
        <v>0</v>
      </c>
      <c r="AE470" s="131">
        <v>0</v>
      </c>
      <c r="AF470" s="131">
        <v>0</v>
      </c>
      <c r="AG470" s="131">
        <v>0</v>
      </c>
      <c r="AH470" s="43">
        <v>0</v>
      </c>
    </row>
    <row r="471" spans="4:34">
      <c r="D471" s="62">
        <v>2015</v>
      </c>
      <c r="E471" s="62">
        <v>6</v>
      </c>
      <c r="F471" s="62">
        <v>2015</v>
      </c>
      <c r="G471" s="62">
        <v>2016</v>
      </c>
      <c r="H471" s="131">
        <v>0</v>
      </c>
      <c r="I471" s="131">
        <v>0</v>
      </c>
      <c r="J471" s="131">
        <v>0</v>
      </c>
      <c r="K471" s="131">
        <v>0</v>
      </c>
      <c r="L471" s="131">
        <v>0</v>
      </c>
      <c r="M471" s="131">
        <v>0</v>
      </c>
      <c r="N471" s="131">
        <v>0</v>
      </c>
      <c r="O471" s="131">
        <v>0</v>
      </c>
      <c r="P471" s="131">
        <v>0</v>
      </c>
      <c r="Q471" s="131">
        <v>0</v>
      </c>
      <c r="R471" s="131">
        <v>0</v>
      </c>
      <c r="S471" s="131">
        <v>0</v>
      </c>
      <c r="T471" s="131">
        <v>0</v>
      </c>
      <c r="U471" s="131">
        <v>0</v>
      </c>
      <c r="V471" s="131">
        <v>0</v>
      </c>
      <c r="W471" s="131">
        <v>0</v>
      </c>
      <c r="X471" s="131">
        <v>0</v>
      </c>
      <c r="Y471" s="131">
        <v>0</v>
      </c>
      <c r="Z471" s="131">
        <v>0</v>
      </c>
      <c r="AA471" s="131">
        <v>0</v>
      </c>
      <c r="AB471" s="131">
        <v>0</v>
      </c>
      <c r="AC471" s="131">
        <v>0</v>
      </c>
      <c r="AD471" s="131">
        <v>0</v>
      </c>
      <c r="AE471" s="131">
        <v>0</v>
      </c>
      <c r="AF471" s="131">
        <v>0</v>
      </c>
      <c r="AG471" s="131">
        <v>0</v>
      </c>
      <c r="AH471" s="43">
        <v>0</v>
      </c>
    </row>
    <row r="472" spans="4:34">
      <c r="D472" s="62">
        <v>2015</v>
      </c>
      <c r="E472" s="62">
        <v>7</v>
      </c>
      <c r="F472" s="62">
        <v>2016</v>
      </c>
      <c r="G472" s="62">
        <v>2016</v>
      </c>
      <c r="H472" s="131">
        <v>0</v>
      </c>
      <c r="I472" s="131">
        <v>0</v>
      </c>
      <c r="J472" s="131">
        <v>0</v>
      </c>
      <c r="K472" s="131">
        <v>0</v>
      </c>
      <c r="L472" s="131">
        <v>0</v>
      </c>
      <c r="M472" s="131">
        <v>0</v>
      </c>
      <c r="N472" s="131">
        <v>0</v>
      </c>
      <c r="O472" s="131">
        <v>0</v>
      </c>
      <c r="P472" s="131">
        <v>0</v>
      </c>
      <c r="Q472" s="131">
        <v>0</v>
      </c>
      <c r="R472" s="131">
        <v>0</v>
      </c>
      <c r="S472" s="131">
        <v>0</v>
      </c>
      <c r="T472" s="131">
        <v>0</v>
      </c>
      <c r="U472" s="131">
        <v>0</v>
      </c>
      <c r="V472" s="131">
        <v>0</v>
      </c>
      <c r="W472" s="131">
        <v>0</v>
      </c>
      <c r="X472" s="131">
        <v>0</v>
      </c>
      <c r="Y472" s="131">
        <v>0</v>
      </c>
      <c r="Z472" s="131">
        <v>0</v>
      </c>
      <c r="AA472" s="131">
        <v>0</v>
      </c>
      <c r="AB472" s="131">
        <v>0</v>
      </c>
      <c r="AC472" s="131">
        <v>0</v>
      </c>
      <c r="AD472" s="131">
        <v>0</v>
      </c>
      <c r="AE472" s="131">
        <v>0</v>
      </c>
      <c r="AF472" s="131">
        <v>0</v>
      </c>
      <c r="AG472" s="131">
        <v>0</v>
      </c>
      <c r="AH472" s="43">
        <v>0</v>
      </c>
    </row>
    <row r="473" spans="4:34">
      <c r="D473" s="62">
        <v>2015</v>
      </c>
      <c r="E473" s="62">
        <v>8</v>
      </c>
      <c r="F473" s="62">
        <v>2016</v>
      </c>
      <c r="G473" s="62">
        <v>2016</v>
      </c>
      <c r="H473" s="131">
        <v>0</v>
      </c>
      <c r="I473" s="131">
        <v>0</v>
      </c>
      <c r="J473" s="131">
        <v>0</v>
      </c>
      <c r="K473" s="131">
        <v>0</v>
      </c>
      <c r="L473" s="131">
        <v>0</v>
      </c>
      <c r="M473" s="131">
        <v>0</v>
      </c>
      <c r="N473" s="131">
        <v>0</v>
      </c>
      <c r="O473" s="131">
        <v>0</v>
      </c>
      <c r="P473" s="131">
        <v>0</v>
      </c>
      <c r="Q473" s="131">
        <v>0</v>
      </c>
      <c r="R473" s="131">
        <v>0</v>
      </c>
      <c r="S473" s="131">
        <v>0</v>
      </c>
      <c r="T473" s="131">
        <v>0</v>
      </c>
      <c r="U473" s="131">
        <v>0</v>
      </c>
      <c r="V473" s="131">
        <v>0</v>
      </c>
      <c r="W473" s="131">
        <v>0</v>
      </c>
      <c r="X473" s="131">
        <v>0</v>
      </c>
      <c r="Y473" s="131">
        <v>0</v>
      </c>
      <c r="Z473" s="131">
        <v>0</v>
      </c>
      <c r="AA473" s="131">
        <v>0</v>
      </c>
      <c r="AB473" s="131">
        <v>0</v>
      </c>
      <c r="AC473" s="131">
        <v>0</v>
      </c>
      <c r="AD473" s="131">
        <v>0</v>
      </c>
      <c r="AE473" s="131">
        <v>0</v>
      </c>
      <c r="AF473" s="131">
        <v>0</v>
      </c>
      <c r="AG473" s="131">
        <v>0</v>
      </c>
      <c r="AH473" s="43">
        <v>0</v>
      </c>
    </row>
    <row r="474" spans="4:34">
      <c r="D474" s="62">
        <v>2015</v>
      </c>
      <c r="E474" s="62">
        <v>9</v>
      </c>
      <c r="F474" s="62">
        <v>2016</v>
      </c>
      <c r="G474" s="62">
        <v>2016</v>
      </c>
      <c r="H474" s="131">
        <v>0</v>
      </c>
      <c r="I474" s="131">
        <v>0</v>
      </c>
      <c r="J474" s="131">
        <v>0</v>
      </c>
      <c r="K474" s="131">
        <v>0</v>
      </c>
      <c r="L474" s="131">
        <v>0</v>
      </c>
      <c r="M474" s="131">
        <v>0</v>
      </c>
      <c r="N474" s="131">
        <v>0</v>
      </c>
      <c r="O474" s="131">
        <v>0</v>
      </c>
      <c r="P474" s="131">
        <v>0</v>
      </c>
      <c r="Q474" s="131">
        <v>0</v>
      </c>
      <c r="R474" s="131">
        <v>0</v>
      </c>
      <c r="S474" s="131">
        <v>0</v>
      </c>
      <c r="T474" s="131">
        <v>0</v>
      </c>
      <c r="U474" s="131">
        <v>0</v>
      </c>
      <c r="V474" s="131">
        <v>0</v>
      </c>
      <c r="W474" s="131">
        <v>0</v>
      </c>
      <c r="X474" s="131">
        <v>0</v>
      </c>
      <c r="Y474" s="131">
        <v>0</v>
      </c>
      <c r="Z474" s="131">
        <v>0</v>
      </c>
      <c r="AA474" s="131">
        <v>0</v>
      </c>
      <c r="AB474" s="131">
        <v>0</v>
      </c>
      <c r="AC474" s="131">
        <v>0</v>
      </c>
      <c r="AD474" s="131">
        <v>0</v>
      </c>
      <c r="AE474" s="131">
        <v>0</v>
      </c>
      <c r="AF474" s="131">
        <v>0</v>
      </c>
      <c r="AG474" s="131">
        <v>0</v>
      </c>
      <c r="AH474" s="43">
        <v>0</v>
      </c>
    </row>
    <row r="475" spans="4:34">
      <c r="D475" s="62">
        <v>2015</v>
      </c>
      <c r="E475" s="62">
        <v>10</v>
      </c>
      <c r="F475" s="62">
        <v>2016</v>
      </c>
      <c r="G475" s="62">
        <v>2016</v>
      </c>
      <c r="H475" s="131">
        <v>0</v>
      </c>
      <c r="I475" s="131">
        <v>0</v>
      </c>
      <c r="J475" s="131">
        <v>0</v>
      </c>
      <c r="K475" s="131">
        <v>0</v>
      </c>
      <c r="L475" s="131">
        <v>0</v>
      </c>
      <c r="M475" s="131">
        <v>0</v>
      </c>
      <c r="N475" s="131">
        <v>0</v>
      </c>
      <c r="O475" s="131">
        <v>0</v>
      </c>
      <c r="P475" s="131">
        <v>0</v>
      </c>
      <c r="Q475" s="131">
        <v>0</v>
      </c>
      <c r="R475" s="131">
        <v>0</v>
      </c>
      <c r="S475" s="131">
        <v>0</v>
      </c>
      <c r="T475" s="131">
        <v>0</v>
      </c>
      <c r="U475" s="131">
        <v>0</v>
      </c>
      <c r="V475" s="131">
        <v>0</v>
      </c>
      <c r="W475" s="131">
        <v>0</v>
      </c>
      <c r="X475" s="131">
        <v>0</v>
      </c>
      <c r="Y475" s="131">
        <v>0</v>
      </c>
      <c r="Z475" s="131">
        <v>0</v>
      </c>
      <c r="AA475" s="131">
        <v>0</v>
      </c>
      <c r="AB475" s="131">
        <v>0</v>
      </c>
      <c r="AC475" s="131">
        <v>0</v>
      </c>
      <c r="AD475" s="131">
        <v>0</v>
      </c>
      <c r="AE475" s="131">
        <v>0</v>
      </c>
      <c r="AF475" s="131">
        <v>0</v>
      </c>
      <c r="AG475" s="131">
        <v>0</v>
      </c>
      <c r="AH475" s="43">
        <v>0</v>
      </c>
    </row>
    <row r="476" spans="4:34">
      <c r="D476" s="62">
        <v>2015</v>
      </c>
      <c r="E476" s="62">
        <v>11</v>
      </c>
      <c r="F476" s="62">
        <v>2016</v>
      </c>
      <c r="G476" s="62">
        <v>2016</v>
      </c>
      <c r="H476" s="131">
        <v>0</v>
      </c>
      <c r="I476" s="131">
        <v>0</v>
      </c>
      <c r="J476" s="131">
        <v>0</v>
      </c>
      <c r="K476" s="131">
        <v>0</v>
      </c>
      <c r="L476" s="131">
        <v>0</v>
      </c>
      <c r="M476" s="131">
        <v>0</v>
      </c>
      <c r="N476" s="131">
        <v>0</v>
      </c>
      <c r="O476" s="131">
        <v>0</v>
      </c>
      <c r="P476" s="131">
        <v>0</v>
      </c>
      <c r="Q476" s="131">
        <v>0</v>
      </c>
      <c r="R476" s="131">
        <v>0</v>
      </c>
      <c r="S476" s="131">
        <v>0</v>
      </c>
      <c r="T476" s="131">
        <v>0</v>
      </c>
      <c r="U476" s="131">
        <v>0</v>
      </c>
      <c r="V476" s="131">
        <v>0</v>
      </c>
      <c r="W476" s="131">
        <v>0</v>
      </c>
      <c r="X476" s="131">
        <v>0</v>
      </c>
      <c r="Y476" s="131">
        <v>0</v>
      </c>
      <c r="Z476" s="131">
        <v>0</v>
      </c>
      <c r="AA476" s="131">
        <v>0</v>
      </c>
      <c r="AB476" s="131">
        <v>0</v>
      </c>
      <c r="AC476" s="131">
        <v>0</v>
      </c>
      <c r="AD476" s="131">
        <v>0</v>
      </c>
      <c r="AE476" s="131">
        <v>0</v>
      </c>
      <c r="AF476" s="131">
        <v>0</v>
      </c>
      <c r="AG476" s="131">
        <v>0</v>
      </c>
      <c r="AH476" s="43">
        <v>0</v>
      </c>
    </row>
    <row r="477" spans="4:34">
      <c r="D477" s="62">
        <v>2015</v>
      </c>
      <c r="E477" s="62">
        <v>12</v>
      </c>
      <c r="F477" s="62">
        <v>2016</v>
      </c>
      <c r="G477" s="62">
        <v>2016</v>
      </c>
      <c r="H477" s="131">
        <v>0</v>
      </c>
      <c r="I477" s="131">
        <v>0</v>
      </c>
      <c r="J477" s="131">
        <v>0</v>
      </c>
      <c r="K477" s="131">
        <v>0</v>
      </c>
      <c r="L477" s="131">
        <v>0</v>
      </c>
      <c r="M477" s="131">
        <v>0</v>
      </c>
      <c r="N477" s="131">
        <v>0</v>
      </c>
      <c r="O477" s="131">
        <v>0</v>
      </c>
      <c r="P477" s="131">
        <v>0</v>
      </c>
      <c r="Q477" s="131">
        <v>0</v>
      </c>
      <c r="R477" s="131">
        <v>0</v>
      </c>
      <c r="S477" s="131">
        <v>0</v>
      </c>
      <c r="T477" s="131">
        <v>0</v>
      </c>
      <c r="U477" s="131">
        <v>0</v>
      </c>
      <c r="V477" s="131">
        <v>0</v>
      </c>
      <c r="W477" s="131">
        <v>0</v>
      </c>
      <c r="X477" s="131">
        <v>0</v>
      </c>
      <c r="Y477" s="131">
        <v>0</v>
      </c>
      <c r="Z477" s="131">
        <v>0</v>
      </c>
      <c r="AA477" s="131">
        <v>0</v>
      </c>
      <c r="AB477" s="131">
        <v>0</v>
      </c>
      <c r="AC477" s="131">
        <v>0</v>
      </c>
      <c r="AD477" s="131">
        <v>0</v>
      </c>
      <c r="AE477" s="131">
        <v>0</v>
      </c>
      <c r="AF477" s="131">
        <v>0</v>
      </c>
      <c r="AG477" s="131">
        <v>0</v>
      </c>
      <c r="AH477" s="43">
        <v>0</v>
      </c>
    </row>
    <row r="478" spans="4:34">
      <c r="D478" s="62">
        <v>2016</v>
      </c>
      <c r="E478" s="62">
        <v>1</v>
      </c>
      <c r="F478" s="62">
        <v>2016</v>
      </c>
      <c r="G478" s="62">
        <v>2016</v>
      </c>
      <c r="H478" s="131">
        <v>0</v>
      </c>
      <c r="I478" s="131">
        <v>0</v>
      </c>
      <c r="J478" s="131">
        <v>0</v>
      </c>
      <c r="K478" s="131">
        <v>0</v>
      </c>
      <c r="L478" s="131">
        <v>0</v>
      </c>
      <c r="M478" s="131">
        <v>0</v>
      </c>
      <c r="N478" s="131">
        <v>0</v>
      </c>
      <c r="O478" s="131">
        <v>0</v>
      </c>
      <c r="P478" s="131">
        <v>0</v>
      </c>
      <c r="Q478" s="131">
        <v>0</v>
      </c>
      <c r="R478" s="131">
        <v>0</v>
      </c>
      <c r="S478" s="131">
        <v>0</v>
      </c>
      <c r="T478" s="131">
        <v>0</v>
      </c>
      <c r="U478" s="131">
        <v>0</v>
      </c>
      <c r="V478" s="131">
        <v>0</v>
      </c>
      <c r="W478" s="131">
        <v>0</v>
      </c>
      <c r="X478" s="131">
        <v>0</v>
      </c>
      <c r="Y478" s="131">
        <v>0</v>
      </c>
      <c r="Z478" s="131">
        <v>0</v>
      </c>
      <c r="AA478" s="131">
        <v>0</v>
      </c>
      <c r="AB478" s="131">
        <v>0</v>
      </c>
      <c r="AC478" s="131">
        <v>0</v>
      </c>
      <c r="AD478" s="131">
        <v>0</v>
      </c>
      <c r="AE478" s="131">
        <v>0</v>
      </c>
      <c r="AF478" s="131">
        <v>0</v>
      </c>
      <c r="AG478" s="131">
        <v>0</v>
      </c>
      <c r="AH478" s="43">
        <v>0</v>
      </c>
    </row>
    <row r="479" spans="4:34">
      <c r="D479" s="62">
        <v>2016</v>
      </c>
      <c r="E479" s="62">
        <v>2</v>
      </c>
      <c r="F479" s="62">
        <v>2016</v>
      </c>
      <c r="G479" s="62">
        <v>2016</v>
      </c>
      <c r="H479" s="131">
        <v>0</v>
      </c>
      <c r="I479" s="131">
        <v>0</v>
      </c>
      <c r="J479" s="131">
        <v>0</v>
      </c>
      <c r="K479" s="131">
        <v>0</v>
      </c>
      <c r="L479" s="131">
        <v>0</v>
      </c>
      <c r="M479" s="131">
        <v>0</v>
      </c>
      <c r="N479" s="131">
        <v>0</v>
      </c>
      <c r="O479" s="131">
        <v>0</v>
      </c>
      <c r="P479" s="131">
        <v>0</v>
      </c>
      <c r="Q479" s="131">
        <v>0</v>
      </c>
      <c r="R479" s="131">
        <v>0</v>
      </c>
      <c r="S479" s="131">
        <v>0</v>
      </c>
      <c r="T479" s="131">
        <v>0</v>
      </c>
      <c r="U479" s="131">
        <v>0</v>
      </c>
      <c r="V479" s="131">
        <v>0</v>
      </c>
      <c r="W479" s="131">
        <v>0</v>
      </c>
      <c r="X479" s="131">
        <v>0</v>
      </c>
      <c r="Y479" s="131">
        <v>0</v>
      </c>
      <c r="Z479" s="131">
        <v>0</v>
      </c>
      <c r="AA479" s="131">
        <v>0</v>
      </c>
      <c r="AB479" s="131">
        <v>0</v>
      </c>
      <c r="AC479" s="131">
        <v>0</v>
      </c>
      <c r="AD479" s="131">
        <v>0</v>
      </c>
      <c r="AE479" s="131">
        <v>0</v>
      </c>
      <c r="AF479" s="131">
        <v>0</v>
      </c>
      <c r="AG479" s="131">
        <v>0</v>
      </c>
      <c r="AH479" s="43">
        <v>0</v>
      </c>
    </row>
    <row r="480" spans="4:34">
      <c r="D480" s="62">
        <v>2016</v>
      </c>
      <c r="E480" s="62">
        <v>3</v>
      </c>
      <c r="F480" s="62">
        <v>2016</v>
      </c>
      <c r="G480" s="62">
        <v>2016</v>
      </c>
      <c r="H480" s="131">
        <v>0</v>
      </c>
      <c r="I480" s="131">
        <v>0</v>
      </c>
      <c r="J480" s="131">
        <v>0</v>
      </c>
      <c r="K480" s="131">
        <v>0</v>
      </c>
      <c r="L480" s="131">
        <v>0</v>
      </c>
      <c r="M480" s="131">
        <v>0</v>
      </c>
      <c r="N480" s="131">
        <v>0</v>
      </c>
      <c r="O480" s="131">
        <v>0</v>
      </c>
      <c r="P480" s="131">
        <v>0</v>
      </c>
      <c r="Q480" s="131">
        <v>0</v>
      </c>
      <c r="R480" s="131">
        <v>0</v>
      </c>
      <c r="S480" s="131">
        <v>0</v>
      </c>
      <c r="T480" s="131">
        <v>0</v>
      </c>
      <c r="U480" s="131">
        <v>0</v>
      </c>
      <c r="V480" s="131">
        <v>0</v>
      </c>
      <c r="W480" s="131">
        <v>0</v>
      </c>
      <c r="X480" s="131">
        <v>0</v>
      </c>
      <c r="Y480" s="131">
        <v>0</v>
      </c>
      <c r="Z480" s="131">
        <v>0</v>
      </c>
      <c r="AA480" s="131">
        <v>0</v>
      </c>
      <c r="AB480" s="131">
        <v>0</v>
      </c>
      <c r="AC480" s="131">
        <v>0</v>
      </c>
      <c r="AD480" s="131">
        <v>0</v>
      </c>
      <c r="AE480" s="131">
        <v>0</v>
      </c>
      <c r="AF480" s="131">
        <v>0</v>
      </c>
      <c r="AG480" s="131">
        <v>0</v>
      </c>
      <c r="AH480" s="43">
        <v>0</v>
      </c>
    </row>
    <row r="481" spans="4:34">
      <c r="D481" s="62">
        <v>2016</v>
      </c>
      <c r="E481" s="62">
        <v>4</v>
      </c>
      <c r="F481" s="62">
        <v>2016</v>
      </c>
      <c r="G481" s="62">
        <v>2016</v>
      </c>
      <c r="H481" s="131">
        <v>0</v>
      </c>
      <c r="I481" s="131">
        <v>0</v>
      </c>
      <c r="J481" s="131">
        <v>0</v>
      </c>
      <c r="K481" s="131">
        <v>0</v>
      </c>
      <c r="L481" s="131">
        <v>0</v>
      </c>
      <c r="M481" s="131">
        <v>0</v>
      </c>
      <c r="N481" s="131">
        <v>0</v>
      </c>
      <c r="O481" s="131">
        <v>0</v>
      </c>
      <c r="P481" s="131">
        <v>0</v>
      </c>
      <c r="Q481" s="131">
        <v>0</v>
      </c>
      <c r="R481" s="131">
        <v>0</v>
      </c>
      <c r="S481" s="131">
        <v>0</v>
      </c>
      <c r="T481" s="131">
        <v>0</v>
      </c>
      <c r="U481" s="131">
        <v>0</v>
      </c>
      <c r="V481" s="131">
        <v>0</v>
      </c>
      <c r="W481" s="131">
        <v>0</v>
      </c>
      <c r="X481" s="131">
        <v>0</v>
      </c>
      <c r="Y481" s="131">
        <v>0</v>
      </c>
      <c r="Z481" s="131">
        <v>0</v>
      </c>
      <c r="AA481" s="131">
        <v>0</v>
      </c>
      <c r="AB481" s="131">
        <v>0</v>
      </c>
      <c r="AC481" s="131">
        <v>0</v>
      </c>
      <c r="AD481" s="131">
        <v>0</v>
      </c>
      <c r="AE481" s="131">
        <v>0</v>
      </c>
      <c r="AF481" s="131">
        <v>0</v>
      </c>
      <c r="AG481" s="131">
        <v>0</v>
      </c>
      <c r="AH481" s="43">
        <v>0</v>
      </c>
    </row>
    <row r="482" spans="4:34">
      <c r="D482" s="62">
        <v>2016</v>
      </c>
      <c r="E482" s="62">
        <v>5</v>
      </c>
      <c r="F482" s="62">
        <v>2016</v>
      </c>
      <c r="G482" s="62">
        <v>2017</v>
      </c>
      <c r="H482" s="131">
        <v>0</v>
      </c>
      <c r="I482" s="131">
        <v>0</v>
      </c>
      <c r="J482" s="131">
        <v>0</v>
      </c>
      <c r="K482" s="131">
        <v>0</v>
      </c>
      <c r="L482" s="131">
        <v>0</v>
      </c>
      <c r="M482" s="131">
        <v>0</v>
      </c>
      <c r="N482" s="131">
        <v>0</v>
      </c>
      <c r="O482" s="131">
        <v>0</v>
      </c>
      <c r="P482" s="131">
        <v>0</v>
      </c>
      <c r="Q482" s="131">
        <v>0</v>
      </c>
      <c r="R482" s="131">
        <v>0</v>
      </c>
      <c r="S482" s="131">
        <v>0</v>
      </c>
      <c r="T482" s="131">
        <v>0</v>
      </c>
      <c r="U482" s="131">
        <v>0</v>
      </c>
      <c r="V482" s="131">
        <v>0</v>
      </c>
      <c r="W482" s="131">
        <v>0</v>
      </c>
      <c r="X482" s="131">
        <v>0</v>
      </c>
      <c r="Y482" s="131">
        <v>0</v>
      </c>
      <c r="Z482" s="131">
        <v>0</v>
      </c>
      <c r="AA482" s="131">
        <v>0</v>
      </c>
      <c r="AB482" s="131">
        <v>0</v>
      </c>
      <c r="AC482" s="131">
        <v>0</v>
      </c>
      <c r="AD482" s="131">
        <v>0</v>
      </c>
      <c r="AE482" s="131">
        <v>0</v>
      </c>
      <c r="AF482" s="131">
        <v>0</v>
      </c>
      <c r="AG482" s="131">
        <v>0</v>
      </c>
      <c r="AH482" s="43">
        <v>0</v>
      </c>
    </row>
    <row r="483" spans="4:34">
      <c r="D483" s="62">
        <v>2016</v>
      </c>
      <c r="E483" s="62">
        <v>6</v>
      </c>
      <c r="F483" s="62">
        <v>2016</v>
      </c>
      <c r="G483" s="62">
        <v>2017</v>
      </c>
      <c r="H483" s="131">
        <v>0</v>
      </c>
      <c r="I483" s="131">
        <v>0</v>
      </c>
      <c r="J483" s="131">
        <v>0</v>
      </c>
      <c r="K483" s="131">
        <v>0</v>
      </c>
      <c r="L483" s="131">
        <v>0</v>
      </c>
      <c r="M483" s="131">
        <v>0</v>
      </c>
      <c r="N483" s="131">
        <v>0</v>
      </c>
      <c r="O483" s="131">
        <v>0</v>
      </c>
      <c r="P483" s="131">
        <v>0</v>
      </c>
      <c r="Q483" s="131">
        <v>0</v>
      </c>
      <c r="R483" s="131">
        <v>0</v>
      </c>
      <c r="S483" s="131">
        <v>0</v>
      </c>
      <c r="T483" s="131">
        <v>0</v>
      </c>
      <c r="U483" s="131">
        <v>0</v>
      </c>
      <c r="V483" s="131">
        <v>0</v>
      </c>
      <c r="W483" s="131">
        <v>0</v>
      </c>
      <c r="X483" s="131">
        <v>0</v>
      </c>
      <c r="Y483" s="131">
        <v>0</v>
      </c>
      <c r="Z483" s="131">
        <v>0</v>
      </c>
      <c r="AA483" s="131">
        <v>0</v>
      </c>
      <c r="AB483" s="131">
        <v>0</v>
      </c>
      <c r="AC483" s="131">
        <v>0</v>
      </c>
      <c r="AD483" s="131">
        <v>0</v>
      </c>
      <c r="AE483" s="131">
        <v>0</v>
      </c>
      <c r="AF483" s="131">
        <v>0</v>
      </c>
      <c r="AG483" s="131">
        <v>0</v>
      </c>
      <c r="AH483" s="43">
        <v>0</v>
      </c>
    </row>
    <row r="484" spans="4:34">
      <c r="D484" s="62">
        <v>2016</v>
      </c>
      <c r="E484" s="62">
        <v>7</v>
      </c>
      <c r="F484" s="62">
        <v>2017</v>
      </c>
      <c r="G484" s="62">
        <v>2017</v>
      </c>
      <c r="H484" s="131">
        <v>0</v>
      </c>
      <c r="I484" s="131">
        <v>0</v>
      </c>
      <c r="J484" s="131">
        <v>0</v>
      </c>
      <c r="K484" s="131">
        <v>0</v>
      </c>
      <c r="L484" s="131">
        <v>0</v>
      </c>
      <c r="M484" s="131">
        <v>0</v>
      </c>
      <c r="N484" s="131">
        <v>0</v>
      </c>
      <c r="O484" s="131">
        <v>0</v>
      </c>
      <c r="P484" s="131">
        <v>0</v>
      </c>
      <c r="Q484" s="131">
        <v>0</v>
      </c>
      <c r="R484" s="131">
        <v>0</v>
      </c>
      <c r="S484" s="131">
        <v>0</v>
      </c>
      <c r="T484" s="131">
        <v>0</v>
      </c>
      <c r="U484" s="131">
        <v>0</v>
      </c>
      <c r="V484" s="131">
        <v>0</v>
      </c>
      <c r="W484" s="131">
        <v>0</v>
      </c>
      <c r="X484" s="131">
        <v>0</v>
      </c>
      <c r="Y484" s="131">
        <v>0</v>
      </c>
      <c r="Z484" s="131">
        <v>0</v>
      </c>
      <c r="AA484" s="131">
        <v>0</v>
      </c>
      <c r="AB484" s="131">
        <v>0</v>
      </c>
      <c r="AC484" s="131">
        <v>0</v>
      </c>
      <c r="AD484" s="131">
        <v>0</v>
      </c>
      <c r="AE484" s="131">
        <v>0</v>
      </c>
      <c r="AF484" s="131">
        <v>0</v>
      </c>
      <c r="AG484" s="131">
        <v>0</v>
      </c>
      <c r="AH484" s="43">
        <v>0</v>
      </c>
    </row>
    <row r="485" spans="4:34">
      <c r="D485" s="62">
        <v>2016</v>
      </c>
      <c r="E485" s="62">
        <v>8</v>
      </c>
      <c r="F485" s="62">
        <v>2017</v>
      </c>
      <c r="G485" s="62">
        <v>2017</v>
      </c>
      <c r="H485" s="131">
        <v>0</v>
      </c>
      <c r="I485" s="131">
        <v>0</v>
      </c>
      <c r="J485" s="131">
        <v>0</v>
      </c>
      <c r="K485" s="131">
        <v>0</v>
      </c>
      <c r="L485" s="131">
        <v>0</v>
      </c>
      <c r="M485" s="131">
        <v>0</v>
      </c>
      <c r="N485" s="131">
        <v>0</v>
      </c>
      <c r="O485" s="131">
        <v>0</v>
      </c>
      <c r="P485" s="131">
        <v>0</v>
      </c>
      <c r="Q485" s="131">
        <v>0</v>
      </c>
      <c r="R485" s="131">
        <v>0</v>
      </c>
      <c r="S485" s="131">
        <v>0</v>
      </c>
      <c r="T485" s="131">
        <v>0</v>
      </c>
      <c r="U485" s="131">
        <v>0</v>
      </c>
      <c r="V485" s="131">
        <v>0</v>
      </c>
      <c r="W485" s="131">
        <v>0</v>
      </c>
      <c r="X485" s="131">
        <v>0</v>
      </c>
      <c r="Y485" s="131">
        <v>0</v>
      </c>
      <c r="Z485" s="131">
        <v>0</v>
      </c>
      <c r="AA485" s="131">
        <v>0</v>
      </c>
      <c r="AB485" s="131">
        <v>0</v>
      </c>
      <c r="AC485" s="131">
        <v>0</v>
      </c>
      <c r="AD485" s="131">
        <v>0</v>
      </c>
      <c r="AE485" s="131">
        <v>0</v>
      </c>
      <c r="AF485" s="131">
        <v>0</v>
      </c>
      <c r="AG485" s="131">
        <v>0</v>
      </c>
      <c r="AH485" s="43">
        <v>0</v>
      </c>
    </row>
    <row r="486" spans="4:34">
      <c r="D486" s="62">
        <v>2016</v>
      </c>
      <c r="E486" s="62">
        <v>9</v>
      </c>
      <c r="F486" s="62">
        <v>2017</v>
      </c>
      <c r="G486" s="62">
        <v>2017</v>
      </c>
      <c r="H486" s="131">
        <v>0</v>
      </c>
      <c r="I486" s="131">
        <v>0</v>
      </c>
      <c r="J486" s="131">
        <v>0</v>
      </c>
      <c r="K486" s="131">
        <v>0</v>
      </c>
      <c r="L486" s="131">
        <v>0</v>
      </c>
      <c r="M486" s="131">
        <v>0</v>
      </c>
      <c r="N486" s="131">
        <v>0</v>
      </c>
      <c r="O486" s="131">
        <v>0</v>
      </c>
      <c r="P486" s="131">
        <v>0</v>
      </c>
      <c r="Q486" s="131">
        <v>0</v>
      </c>
      <c r="R486" s="131">
        <v>0</v>
      </c>
      <c r="S486" s="131">
        <v>0</v>
      </c>
      <c r="T486" s="131">
        <v>0</v>
      </c>
      <c r="U486" s="131">
        <v>0</v>
      </c>
      <c r="V486" s="131">
        <v>0</v>
      </c>
      <c r="W486" s="131">
        <v>0</v>
      </c>
      <c r="X486" s="131">
        <v>0</v>
      </c>
      <c r="Y486" s="131">
        <v>0</v>
      </c>
      <c r="Z486" s="131">
        <v>0</v>
      </c>
      <c r="AA486" s="131">
        <v>0</v>
      </c>
      <c r="AB486" s="131">
        <v>0</v>
      </c>
      <c r="AC486" s="131">
        <v>0</v>
      </c>
      <c r="AD486" s="131">
        <v>0</v>
      </c>
      <c r="AE486" s="131">
        <v>0</v>
      </c>
      <c r="AF486" s="131">
        <v>0</v>
      </c>
      <c r="AG486" s="131">
        <v>0</v>
      </c>
      <c r="AH486" s="43">
        <v>0</v>
      </c>
    </row>
    <row r="487" spans="4:34">
      <c r="D487" s="62">
        <v>2016</v>
      </c>
      <c r="E487" s="62">
        <v>10</v>
      </c>
      <c r="F487" s="62">
        <v>2017</v>
      </c>
      <c r="G487" s="62">
        <v>2017</v>
      </c>
      <c r="H487" s="131">
        <v>0</v>
      </c>
      <c r="I487" s="131">
        <v>0</v>
      </c>
      <c r="J487" s="131">
        <v>0</v>
      </c>
      <c r="K487" s="131">
        <v>0</v>
      </c>
      <c r="L487" s="131">
        <v>0</v>
      </c>
      <c r="M487" s="131">
        <v>0</v>
      </c>
      <c r="N487" s="131">
        <v>0</v>
      </c>
      <c r="O487" s="131">
        <v>0</v>
      </c>
      <c r="P487" s="131">
        <v>0</v>
      </c>
      <c r="Q487" s="131">
        <v>0</v>
      </c>
      <c r="R487" s="131">
        <v>0</v>
      </c>
      <c r="S487" s="131">
        <v>0</v>
      </c>
      <c r="T487" s="131">
        <v>0</v>
      </c>
      <c r="U487" s="131">
        <v>0</v>
      </c>
      <c r="V487" s="131">
        <v>0</v>
      </c>
      <c r="W487" s="131">
        <v>0</v>
      </c>
      <c r="X487" s="131">
        <v>0</v>
      </c>
      <c r="Y487" s="131">
        <v>0</v>
      </c>
      <c r="Z487" s="131">
        <v>0</v>
      </c>
      <c r="AA487" s="131">
        <v>0</v>
      </c>
      <c r="AB487" s="131">
        <v>0</v>
      </c>
      <c r="AC487" s="131">
        <v>0</v>
      </c>
      <c r="AD487" s="131">
        <v>0</v>
      </c>
      <c r="AE487" s="131">
        <v>0</v>
      </c>
      <c r="AF487" s="131">
        <v>0</v>
      </c>
      <c r="AG487" s="131">
        <v>0</v>
      </c>
      <c r="AH487" s="43">
        <v>0</v>
      </c>
    </row>
    <row r="488" spans="4:34">
      <c r="D488" s="62">
        <v>2016</v>
      </c>
      <c r="E488" s="62">
        <v>11</v>
      </c>
      <c r="F488" s="62">
        <v>2017</v>
      </c>
      <c r="G488" s="62">
        <v>2017</v>
      </c>
      <c r="H488" s="131">
        <v>0</v>
      </c>
      <c r="I488" s="131">
        <v>0</v>
      </c>
      <c r="J488" s="131">
        <v>0</v>
      </c>
      <c r="K488" s="131">
        <v>0</v>
      </c>
      <c r="L488" s="131">
        <v>0</v>
      </c>
      <c r="M488" s="131">
        <v>0</v>
      </c>
      <c r="N488" s="131">
        <v>0</v>
      </c>
      <c r="O488" s="131">
        <v>0</v>
      </c>
      <c r="P488" s="131">
        <v>0</v>
      </c>
      <c r="Q488" s="131">
        <v>0</v>
      </c>
      <c r="R488" s="131">
        <v>0</v>
      </c>
      <c r="S488" s="131">
        <v>0</v>
      </c>
      <c r="T488" s="131">
        <v>0</v>
      </c>
      <c r="U488" s="131">
        <v>0</v>
      </c>
      <c r="V488" s="131">
        <v>0</v>
      </c>
      <c r="W488" s="131">
        <v>0</v>
      </c>
      <c r="X488" s="131">
        <v>0</v>
      </c>
      <c r="Y488" s="131">
        <v>0</v>
      </c>
      <c r="Z488" s="131">
        <v>0</v>
      </c>
      <c r="AA488" s="131">
        <v>0</v>
      </c>
      <c r="AB488" s="131">
        <v>0</v>
      </c>
      <c r="AC488" s="131">
        <v>0</v>
      </c>
      <c r="AD488" s="131">
        <v>0</v>
      </c>
      <c r="AE488" s="131">
        <v>0</v>
      </c>
      <c r="AF488" s="131">
        <v>0</v>
      </c>
      <c r="AG488" s="131">
        <v>0</v>
      </c>
      <c r="AH488" s="43">
        <v>0</v>
      </c>
    </row>
    <row r="489" spans="4:34">
      <c r="D489" s="62">
        <v>2016</v>
      </c>
      <c r="E489" s="62">
        <v>12</v>
      </c>
      <c r="F489" s="62">
        <v>2017</v>
      </c>
      <c r="G489" s="62">
        <v>2017</v>
      </c>
      <c r="H489" s="131">
        <v>0</v>
      </c>
      <c r="I489" s="131">
        <v>0</v>
      </c>
      <c r="J489" s="131">
        <v>0</v>
      </c>
      <c r="K489" s="131">
        <v>0</v>
      </c>
      <c r="L489" s="131">
        <v>0</v>
      </c>
      <c r="M489" s="131">
        <v>0</v>
      </c>
      <c r="N489" s="131">
        <v>0</v>
      </c>
      <c r="O489" s="131">
        <v>0</v>
      </c>
      <c r="P489" s="131">
        <v>0</v>
      </c>
      <c r="Q489" s="131">
        <v>0</v>
      </c>
      <c r="R489" s="131">
        <v>0</v>
      </c>
      <c r="S489" s="131">
        <v>0</v>
      </c>
      <c r="T489" s="131">
        <v>0</v>
      </c>
      <c r="U489" s="131">
        <v>0</v>
      </c>
      <c r="V489" s="131">
        <v>0</v>
      </c>
      <c r="W489" s="131">
        <v>0</v>
      </c>
      <c r="X489" s="131">
        <v>0</v>
      </c>
      <c r="Y489" s="131">
        <v>0</v>
      </c>
      <c r="Z489" s="131">
        <v>0</v>
      </c>
      <c r="AA489" s="131">
        <v>0</v>
      </c>
      <c r="AB489" s="131">
        <v>0</v>
      </c>
      <c r="AC489" s="131">
        <v>0</v>
      </c>
      <c r="AD489" s="131">
        <v>0</v>
      </c>
      <c r="AE489" s="131">
        <v>0</v>
      </c>
      <c r="AF489" s="131">
        <v>0</v>
      </c>
      <c r="AG489" s="131">
        <v>0</v>
      </c>
      <c r="AH489" s="43">
        <v>0</v>
      </c>
    </row>
    <row r="490" spans="4:34">
      <c r="D490" s="62">
        <v>2017</v>
      </c>
      <c r="E490" s="62">
        <v>1</v>
      </c>
      <c r="F490" s="62">
        <v>2017</v>
      </c>
      <c r="G490" s="62">
        <v>2017</v>
      </c>
      <c r="H490" s="131">
        <v>0</v>
      </c>
      <c r="I490" s="131">
        <v>0</v>
      </c>
      <c r="J490" s="131">
        <v>0</v>
      </c>
      <c r="K490" s="131">
        <v>0</v>
      </c>
      <c r="L490" s="131">
        <v>0</v>
      </c>
      <c r="M490" s="131">
        <v>0</v>
      </c>
      <c r="N490" s="131">
        <v>0</v>
      </c>
      <c r="O490" s="131">
        <v>0</v>
      </c>
      <c r="P490" s="131">
        <v>0</v>
      </c>
      <c r="Q490" s="131">
        <v>0</v>
      </c>
      <c r="R490" s="131">
        <v>0</v>
      </c>
      <c r="S490" s="131">
        <v>0</v>
      </c>
      <c r="T490" s="131">
        <v>0</v>
      </c>
      <c r="U490" s="131">
        <v>0</v>
      </c>
      <c r="V490" s="131">
        <v>0</v>
      </c>
      <c r="W490" s="131">
        <v>0</v>
      </c>
      <c r="X490" s="131">
        <v>0</v>
      </c>
      <c r="Y490" s="131">
        <v>0</v>
      </c>
      <c r="Z490" s="131">
        <v>0</v>
      </c>
      <c r="AA490" s="131">
        <v>0</v>
      </c>
      <c r="AB490" s="131">
        <v>0</v>
      </c>
      <c r="AC490" s="131">
        <v>0</v>
      </c>
      <c r="AD490" s="131">
        <v>0</v>
      </c>
      <c r="AE490" s="131">
        <v>0</v>
      </c>
      <c r="AF490" s="131">
        <v>0</v>
      </c>
      <c r="AG490" s="131">
        <v>0</v>
      </c>
      <c r="AH490" s="43">
        <v>0</v>
      </c>
    </row>
    <row r="491" spans="4:34">
      <c r="D491" s="62">
        <v>2017</v>
      </c>
      <c r="E491" s="62">
        <v>2</v>
      </c>
      <c r="F491" s="62">
        <v>2017</v>
      </c>
      <c r="G491" s="62">
        <v>2017</v>
      </c>
      <c r="H491" s="131">
        <v>0</v>
      </c>
      <c r="I491" s="131">
        <v>0</v>
      </c>
      <c r="J491" s="131">
        <v>0</v>
      </c>
      <c r="K491" s="131">
        <v>0</v>
      </c>
      <c r="L491" s="131">
        <v>0</v>
      </c>
      <c r="M491" s="131">
        <v>0</v>
      </c>
      <c r="N491" s="131">
        <v>0</v>
      </c>
      <c r="O491" s="131">
        <v>0</v>
      </c>
      <c r="P491" s="131">
        <v>0</v>
      </c>
      <c r="Q491" s="131">
        <v>0</v>
      </c>
      <c r="R491" s="131">
        <v>0</v>
      </c>
      <c r="S491" s="131">
        <v>0</v>
      </c>
      <c r="T491" s="131">
        <v>0</v>
      </c>
      <c r="U491" s="131">
        <v>0</v>
      </c>
      <c r="V491" s="131">
        <v>0</v>
      </c>
      <c r="W491" s="131">
        <v>0</v>
      </c>
      <c r="X491" s="131">
        <v>0</v>
      </c>
      <c r="Y491" s="131">
        <v>0</v>
      </c>
      <c r="Z491" s="131">
        <v>0</v>
      </c>
      <c r="AA491" s="131">
        <v>0</v>
      </c>
      <c r="AB491" s="131">
        <v>0</v>
      </c>
      <c r="AC491" s="131">
        <v>0</v>
      </c>
      <c r="AD491" s="131">
        <v>0</v>
      </c>
      <c r="AE491" s="131">
        <v>0</v>
      </c>
      <c r="AF491" s="131">
        <v>0</v>
      </c>
      <c r="AG491" s="131">
        <v>0</v>
      </c>
      <c r="AH491" s="43">
        <v>0</v>
      </c>
    </row>
    <row r="492" spans="4:34">
      <c r="D492" s="62">
        <v>2017</v>
      </c>
      <c r="E492" s="62">
        <v>3</v>
      </c>
      <c r="F492" s="62">
        <v>2017</v>
      </c>
      <c r="G492" s="62">
        <v>2017</v>
      </c>
      <c r="H492" s="131">
        <v>0</v>
      </c>
      <c r="I492" s="131">
        <v>0</v>
      </c>
      <c r="J492" s="131">
        <v>0</v>
      </c>
      <c r="K492" s="131">
        <v>0</v>
      </c>
      <c r="L492" s="131">
        <v>0</v>
      </c>
      <c r="M492" s="131">
        <v>0</v>
      </c>
      <c r="N492" s="131">
        <v>0</v>
      </c>
      <c r="O492" s="131">
        <v>0</v>
      </c>
      <c r="P492" s="131">
        <v>0</v>
      </c>
      <c r="Q492" s="131">
        <v>0</v>
      </c>
      <c r="R492" s="131">
        <v>0</v>
      </c>
      <c r="S492" s="131">
        <v>0</v>
      </c>
      <c r="T492" s="131">
        <v>0</v>
      </c>
      <c r="U492" s="131">
        <v>0</v>
      </c>
      <c r="V492" s="131">
        <v>0</v>
      </c>
      <c r="W492" s="131">
        <v>0</v>
      </c>
      <c r="X492" s="131">
        <v>0</v>
      </c>
      <c r="Y492" s="131">
        <v>0</v>
      </c>
      <c r="Z492" s="131">
        <v>0</v>
      </c>
      <c r="AA492" s="131">
        <v>0</v>
      </c>
      <c r="AB492" s="131">
        <v>0</v>
      </c>
      <c r="AC492" s="131">
        <v>0</v>
      </c>
      <c r="AD492" s="131">
        <v>0</v>
      </c>
      <c r="AE492" s="131">
        <v>0</v>
      </c>
      <c r="AF492" s="131">
        <v>0</v>
      </c>
      <c r="AG492" s="131">
        <v>0</v>
      </c>
      <c r="AH492" s="43">
        <v>0</v>
      </c>
    </row>
    <row r="493" spans="4:34">
      <c r="D493" s="62">
        <v>2017</v>
      </c>
      <c r="E493" s="62">
        <v>4</v>
      </c>
      <c r="F493" s="62">
        <v>2017</v>
      </c>
      <c r="G493" s="62">
        <v>2017</v>
      </c>
      <c r="H493" s="131">
        <v>0</v>
      </c>
      <c r="I493" s="131">
        <v>0</v>
      </c>
      <c r="J493" s="131">
        <v>0</v>
      </c>
      <c r="K493" s="131">
        <v>0</v>
      </c>
      <c r="L493" s="131">
        <v>0</v>
      </c>
      <c r="M493" s="131">
        <v>0</v>
      </c>
      <c r="N493" s="131">
        <v>0</v>
      </c>
      <c r="O493" s="131">
        <v>0</v>
      </c>
      <c r="P493" s="131">
        <v>0</v>
      </c>
      <c r="Q493" s="131">
        <v>0</v>
      </c>
      <c r="R493" s="131">
        <v>0</v>
      </c>
      <c r="S493" s="131">
        <v>0</v>
      </c>
      <c r="T493" s="131">
        <v>0</v>
      </c>
      <c r="U493" s="131">
        <v>0</v>
      </c>
      <c r="V493" s="131">
        <v>0</v>
      </c>
      <c r="W493" s="131">
        <v>0</v>
      </c>
      <c r="X493" s="131">
        <v>0</v>
      </c>
      <c r="Y493" s="131">
        <v>0</v>
      </c>
      <c r="Z493" s="131">
        <v>0</v>
      </c>
      <c r="AA493" s="131">
        <v>0</v>
      </c>
      <c r="AB493" s="131">
        <v>0</v>
      </c>
      <c r="AC493" s="131">
        <v>0</v>
      </c>
      <c r="AD493" s="131">
        <v>0</v>
      </c>
      <c r="AE493" s="131">
        <v>0</v>
      </c>
      <c r="AF493" s="131">
        <v>0</v>
      </c>
      <c r="AG493" s="131">
        <v>0</v>
      </c>
      <c r="AH493" s="43">
        <v>0</v>
      </c>
    </row>
    <row r="494" spans="4:34">
      <c r="D494" s="62">
        <v>2017</v>
      </c>
      <c r="E494" s="62">
        <v>5</v>
      </c>
      <c r="F494" s="62">
        <v>2017</v>
      </c>
      <c r="G494" s="62">
        <v>2018</v>
      </c>
      <c r="H494" s="131">
        <v>0</v>
      </c>
      <c r="I494" s="131">
        <v>0</v>
      </c>
      <c r="J494" s="131">
        <v>0</v>
      </c>
      <c r="K494" s="131">
        <v>0</v>
      </c>
      <c r="L494" s="131">
        <v>0</v>
      </c>
      <c r="M494" s="131">
        <v>0</v>
      </c>
      <c r="N494" s="131">
        <v>0</v>
      </c>
      <c r="O494" s="131">
        <v>0</v>
      </c>
      <c r="P494" s="131">
        <v>0</v>
      </c>
      <c r="Q494" s="131">
        <v>0</v>
      </c>
      <c r="R494" s="131">
        <v>0</v>
      </c>
      <c r="S494" s="131">
        <v>0</v>
      </c>
      <c r="T494" s="131">
        <v>0</v>
      </c>
      <c r="U494" s="131">
        <v>0</v>
      </c>
      <c r="V494" s="131">
        <v>0</v>
      </c>
      <c r="W494" s="131">
        <v>0</v>
      </c>
      <c r="X494" s="131">
        <v>0</v>
      </c>
      <c r="Y494" s="131">
        <v>0</v>
      </c>
      <c r="Z494" s="131">
        <v>0</v>
      </c>
      <c r="AA494" s="131">
        <v>0</v>
      </c>
      <c r="AB494" s="131">
        <v>0</v>
      </c>
      <c r="AC494" s="131">
        <v>0</v>
      </c>
      <c r="AD494" s="131">
        <v>0</v>
      </c>
      <c r="AE494" s="131">
        <v>0</v>
      </c>
      <c r="AF494" s="131">
        <v>0</v>
      </c>
      <c r="AG494" s="131">
        <v>0</v>
      </c>
      <c r="AH494" s="43">
        <v>0</v>
      </c>
    </row>
    <row r="495" spans="4:34">
      <c r="D495" s="62">
        <v>2017</v>
      </c>
      <c r="E495" s="62">
        <v>6</v>
      </c>
      <c r="F495" s="62">
        <v>2017</v>
      </c>
      <c r="G495" s="62">
        <v>2018</v>
      </c>
      <c r="H495" s="131">
        <v>0</v>
      </c>
      <c r="I495" s="131">
        <v>0</v>
      </c>
      <c r="J495" s="131">
        <v>0</v>
      </c>
      <c r="K495" s="131">
        <v>0</v>
      </c>
      <c r="L495" s="131">
        <v>0</v>
      </c>
      <c r="M495" s="131">
        <v>0</v>
      </c>
      <c r="N495" s="131">
        <v>0</v>
      </c>
      <c r="O495" s="131">
        <v>0</v>
      </c>
      <c r="P495" s="131">
        <v>0</v>
      </c>
      <c r="Q495" s="131">
        <v>0</v>
      </c>
      <c r="R495" s="131">
        <v>0</v>
      </c>
      <c r="S495" s="131">
        <v>0</v>
      </c>
      <c r="T495" s="131">
        <v>0</v>
      </c>
      <c r="U495" s="131">
        <v>0</v>
      </c>
      <c r="V495" s="131">
        <v>0</v>
      </c>
      <c r="W495" s="131">
        <v>0</v>
      </c>
      <c r="X495" s="131">
        <v>0</v>
      </c>
      <c r="Y495" s="131">
        <v>0</v>
      </c>
      <c r="Z495" s="131">
        <v>0</v>
      </c>
      <c r="AA495" s="131">
        <v>0</v>
      </c>
      <c r="AB495" s="131">
        <v>0</v>
      </c>
      <c r="AC495" s="131">
        <v>0</v>
      </c>
      <c r="AD495" s="131">
        <v>0</v>
      </c>
      <c r="AE495" s="131">
        <v>0</v>
      </c>
      <c r="AF495" s="131">
        <v>0</v>
      </c>
      <c r="AG495" s="131">
        <v>0</v>
      </c>
      <c r="AH495" s="43">
        <v>0</v>
      </c>
    </row>
    <row r="496" spans="4:34">
      <c r="D496" s="62">
        <v>2017</v>
      </c>
      <c r="E496" s="62">
        <v>7</v>
      </c>
      <c r="F496" s="62">
        <v>2018</v>
      </c>
      <c r="G496" s="62">
        <v>2018</v>
      </c>
      <c r="H496" s="131">
        <v>0</v>
      </c>
      <c r="I496" s="131">
        <v>0</v>
      </c>
      <c r="J496" s="131">
        <v>0</v>
      </c>
      <c r="K496" s="131">
        <v>0</v>
      </c>
      <c r="L496" s="131">
        <v>0</v>
      </c>
      <c r="M496" s="131">
        <v>0</v>
      </c>
      <c r="N496" s="131">
        <v>0</v>
      </c>
      <c r="O496" s="131">
        <v>0</v>
      </c>
      <c r="P496" s="131">
        <v>0</v>
      </c>
      <c r="Q496" s="131">
        <v>0</v>
      </c>
      <c r="R496" s="131">
        <v>0</v>
      </c>
      <c r="S496" s="131">
        <v>0</v>
      </c>
      <c r="T496" s="131">
        <v>0</v>
      </c>
      <c r="U496" s="131">
        <v>0</v>
      </c>
      <c r="V496" s="131">
        <v>0</v>
      </c>
      <c r="W496" s="131">
        <v>0</v>
      </c>
      <c r="X496" s="131">
        <v>0</v>
      </c>
      <c r="Y496" s="131">
        <v>0</v>
      </c>
      <c r="Z496" s="131">
        <v>0</v>
      </c>
      <c r="AA496" s="131">
        <v>0</v>
      </c>
      <c r="AB496" s="131">
        <v>0</v>
      </c>
      <c r="AC496" s="131">
        <v>0</v>
      </c>
      <c r="AD496" s="131">
        <v>0</v>
      </c>
      <c r="AE496" s="131">
        <v>0</v>
      </c>
      <c r="AF496" s="131">
        <v>0</v>
      </c>
      <c r="AG496" s="131">
        <v>0</v>
      </c>
      <c r="AH496" s="43">
        <v>0</v>
      </c>
    </row>
    <row r="497" spans="4:34">
      <c r="D497" s="62">
        <v>2017</v>
      </c>
      <c r="E497" s="62">
        <v>8</v>
      </c>
      <c r="F497" s="62">
        <v>2018</v>
      </c>
      <c r="G497" s="62">
        <v>2018</v>
      </c>
      <c r="H497" s="131">
        <v>0</v>
      </c>
      <c r="I497" s="131">
        <v>0</v>
      </c>
      <c r="J497" s="131">
        <v>0</v>
      </c>
      <c r="K497" s="131">
        <v>0</v>
      </c>
      <c r="L497" s="131">
        <v>0</v>
      </c>
      <c r="M497" s="131">
        <v>0</v>
      </c>
      <c r="N497" s="131">
        <v>0</v>
      </c>
      <c r="O497" s="131">
        <v>0</v>
      </c>
      <c r="P497" s="131">
        <v>0</v>
      </c>
      <c r="Q497" s="131">
        <v>0</v>
      </c>
      <c r="R497" s="131">
        <v>0</v>
      </c>
      <c r="S497" s="131">
        <v>0</v>
      </c>
      <c r="T497" s="131">
        <v>0</v>
      </c>
      <c r="U497" s="131">
        <v>0</v>
      </c>
      <c r="V497" s="131">
        <v>0</v>
      </c>
      <c r="W497" s="131">
        <v>0</v>
      </c>
      <c r="X497" s="131">
        <v>0</v>
      </c>
      <c r="Y497" s="131">
        <v>0</v>
      </c>
      <c r="Z497" s="131">
        <v>0</v>
      </c>
      <c r="AA497" s="131">
        <v>0</v>
      </c>
      <c r="AB497" s="131">
        <v>0</v>
      </c>
      <c r="AC497" s="131">
        <v>0</v>
      </c>
      <c r="AD497" s="131">
        <v>0</v>
      </c>
      <c r="AE497" s="131">
        <v>0</v>
      </c>
      <c r="AF497" s="131">
        <v>0</v>
      </c>
      <c r="AG497" s="131">
        <v>0</v>
      </c>
      <c r="AH497" s="43">
        <v>0</v>
      </c>
    </row>
    <row r="498" spans="4:34">
      <c r="D498" s="62">
        <v>2017</v>
      </c>
      <c r="E498" s="62">
        <v>9</v>
      </c>
      <c r="F498" s="62">
        <v>2018</v>
      </c>
      <c r="G498" s="62">
        <v>2018</v>
      </c>
      <c r="H498" s="131">
        <v>0</v>
      </c>
      <c r="I498" s="131">
        <v>0</v>
      </c>
      <c r="J498" s="131">
        <v>0</v>
      </c>
      <c r="K498" s="131">
        <v>0</v>
      </c>
      <c r="L498" s="131">
        <v>0</v>
      </c>
      <c r="M498" s="131">
        <v>0</v>
      </c>
      <c r="N498" s="131">
        <v>0</v>
      </c>
      <c r="O498" s="131">
        <v>0</v>
      </c>
      <c r="P498" s="131">
        <v>0</v>
      </c>
      <c r="Q498" s="131">
        <v>0</v>
      </c>
      <c r="R498" s="131">
        <v>0</v>
      </c>
      <c r="S498" s="131">
        <v>0</v>
      </c>
      <c r="T498" s="131">
        <v>0</v>
      </c>
      <c r="U498" s="131">
        <v>0</v>
      </c>
      <c r="V498" s="131">
        <v>0</v>
      </c>
      <c r="W498" s="131">
        <v>0</v>
      </c>
      <c r="X498" s="131">
        <v>0</v>
      </c>
      <c r="Y498" s="131">
        <v>0</v>
      </c>
      <c r="Z498" s="131">
        <v>0</v>
      </c>
      <c r="AA498" s="131">
        <v>0</v>
      </c>
      <c r="AB498" s="131">
        <v>0</v>
      </c>
      <c r="AC498" s="131">
        <v>0</v>
      </c>
      <c r="AD498" s="131">
        <v>0</v>
      </c>
      <c r="AE498" s="131">
        <v>0</v>
      </c>
      <c r="AF498" s="131">
        <v>0</v>
      </c>
      <c r="AG498" s="131">
        <v>0</v>
      </c>
      <c r="AH498" s="43">
        <v>0</v>
      </c>
    </row>
    <row r="499" spans="4:34">
      <c r="D499" s="62">
        <v>2017</v>
      </c>
      <c r="E499" s="62">
        <v>10</v>
      </c>
      <c r="F499" s="62">
        <v>2018</v>
      </c>
      <c r="G499" s="62">
        <v>2018</v>
      </c>
      <c r="H499" s="131">
        <v>0</v>
      </c>
      <c r="I499" s="131">
        <v>0</v>
      </c>
      <c r="J499" s="131">
        <v>0</v>
      </c>
      <c r="K499" s="131">
        <v>0</v>
      </c>
      <c r="L499" s="131">
        <v>0</v>
      </c>
      <c r="M499" s="131">
        <v>0</v>
      </c>
      <c r="N499" s="131">
        <v>0</v>
      </c>
      <c r="O499" s="131">
        <v>0</v>
      </c>
      <c r="P499" s="131">
        <v>0</v>
      </c>
      <c r="Q499" s="131">
        <v>0</v>
      </c>
      <c r="R499" s="131">
        <v>0</v>
      </c>
      <c r="S499" s="131">
        <v>0</v>
      </c>
      <c r="T499" s="131">
        <v>0</v>
      </c>
      <c r="U499" s="131">
        <v>0</v>
      </c>
      <c r="V499" s="131">
        <v>0</v>
      </c>
      <c r="W499" s="131">
        <v>0</v>
      </c>
      <c r="X499" s="131">
        <v>0</v>
      </c>
      <c r="Y499" s="131">
        <v>0</v>
      </c>
      <c r="Z499" s="131">
        <v>0</v>
      </c>
      <c r="AA499" s="131">
        <v>0</v>
      </c>
      <c r="AB499" s="131">
        <v>0</v>
      </c>
      <c r="AC499" s="131">
        <v>0</v>
      </c>
      <c r="AD499" s="131">
        <v>0</v>
      </c>
      <c r="AE499" s="131">
        <v>0</v>
      </c>
      <c r="AF499" s="131">
        <v>0</v>
      </c>
      <c r="AG499" s="131">
        <v>0</v>
      </c>
      <c r="AH499" s="43">
        <v>0</v>
      </c>
    </row>
    <row r="500" spans="4:34">
      <c r="D500" s="62">
        <v>2017</v>
      </c>
      <c r="E500" s="62">
        <v>11</v>
      </c>
      <c r="F500" s="62">
        <v>2018</v>
      </c>
      <c r="G500" s="62">
        <v>2018</v>
      </c>
      <c r="H500" s="131">
        <v>0</v>
      </c>
      <c r="I500" s="131">
        <v>0</v>
      </c>
      <c r="J500" s="131">
        <v>0</v>
      </c>
      <c r="K500" s="131">
        <v>0</v>
      </c>
      <c r="L500" s="131">
        <v>0</v>
      </c>
      <c r="M500" s="131">
        <v>0</v>
      </c>
      <c r="N500" s="131">
        <v>0</v>
      </c>
      <c r="O500" s="131">
        <v>0</v>
      </c>
      <c r="P500" s="131">
        <v>0</v>
      </c>
      <c r="Q500" s="131">
        <v>0</v>
      </c>
      <c r="R500" s="131">
        <v>0</v>
      </c>
      <c r="S500" s="131">
        <v>0</v>
      </c>
      <c r="T500" s="131">
        <v>0</v>
      </c>
      <c r="U500" s="131">
        <v>0</v>
      </c>
      <c r="V500" s="131">
        <v>0</v>
      </c>
      <c r="W500" s="131">
        <v>0</v>
      </c>
      <c r="X500" s="131">
        <v>0</v>
      </c>
      <c r="Y500" s="131">
        <v>0</v>
      </c>
      <c r="Z500" s="131">
        <v>0</v>
      </c>
      <c r="AA500" s="131">
        <v>0</v>
      </c>
      <c r="AB500" s="131">
        <v>0</v>
      </c>
      <c r="AC500" s="131">
        <v>0</v>
      </c>
      <c r="AD500" s="131">
        <v>0</v>
      </c>
      <c r="AE500" s="131">
        <v>0</v>
      </c>
      <c r="AF500" s="131">
        <v>0</v>
      </c>
      <c r="AG500" s="131">
        <v>0</v>
      </c>
      <c r="AH500" s="43">
        <v>0</v>
      </c>
    </row>
    <row r="501" spans="4:34">
      <c r="D501" s="62">
        <v>2017</v>
      </c>
      <c r="E501" s="62">
        <v>12</v>
      </c>
      <c r="F501" s="62">
        <v>2018</v>
      </c>
      <c r="G501" s="62">
        <v>2018</v>
      </c>
      <c r="H501" s="131">
        <v>0</v>
      </c>
      <c r="I501" s="131">
        <v>0</v>
      </c>
      <c r="J501" s="131">
        <v>0</v>
      </c>
      <c r="K501" s="131">
        <v>0</v>
      </c>
      <c r="L501" s="131">
        <v>0</v>
      </c>
      <c r="M501" s="131">
        <v>0</v>
      </c>
      <c r="N501" s="131">
        <v>0</v>
      </c>
      <c r="O501" s="131">
        <v>0</v>
      </c>
      <c r="P501" s="131">
        <v>0</v>
      </c>
      <c r="Q501" s="131">
        <v>0</v>
      </c>
      <c r="R501" s="131">
        <v>0</v>
      </c>
      <c r="S501" s="131">
        <v>0</v>
      </c>
      <c r="T501" s="131">
        <v>0</v>
      </c>
      <c r="U501" s="131">
        <v>0</v>
      </c>
      <c r="V501" s="131">
        <v>0</v>
      </c>
      <c r="W501" s="131">
        <v>0</v>
      </c>
      <c r="X501" s="131">
        <v>0</v>
      </c>
      <c r="Y501" s="131">
        <v>0</v>
      </c>
      <c r="Z501" s="131">
        <v>0</v>
      </c>
      <c r="AA501" s="131">
        <v>0</v>
      </c>
      <c r="AB501" s="131">
        <v>0</v>
      </c>
      <c r="AC501" s="131">
        <v>0</v>
      </c>
      <c r="AD501" s="131">
        <v>0</v>
      </c>
      <c r="AE501" s="131">
        <v>0</v>
      </c>
      <c r="AF501" s="131">
        <v>0</v>
      </c>
      <c r="AG501" s="131">
        <v>0</v>
      </c>
      <c r="AH501" s="43">
        <v>0</v>
      </c>
    </row>
    <row r="502" spans="4:34">
      <c r="D502" s="62">
        <v>2018</v>
      </c>
      <c r="E502" s="62">
        <v>1</v>
      </c>
      <c r="F502" s="62">
        <v>2018</v>
      </c>
      <c r="G502" s="62">
        <v>2018</v>
      </c>
      <c r="H502" s="131">
        <v>0</v>
      </c>
      <c r="I502" s="131">
        <v>0</v>
      </c>
      <c r="J502" s="131">
        <v>0</v>
      </c>
      <c r="K502" s="131">
        <v>0</v>
      </c>
      <c r="L502" s="131">
        <v>0</v>
      </c>
      <c r="M502" s="131">
        <v>0</v>
      </c>
      <c r="N502" s="131">
        <v>0</v>
      </c>
      <c r="O502" s="131">
        <v>0</v>
      </c>
      <c r="P502" s="131">
        <v>0</v>
      </c>
      <c r="Q502" s="131">
        <v>0</v>
      </c>
      <c r="R502" s="131">
        <v>0</v>
      </c>
      <c r="S502" s="131">
        <v>0</v>
      </c>
      <c r="T502" s="131">
        <v>0</v>
      </c>
      <c r="U502" s="131">
        <v>0</v>
      </c>
      <c r="V502" s="131">
        <v>0</v>
      </c>
      <c r="W502" s="131">
        <v>0</v>
      </c>
      <c r="X502" s="131">
        <v>0</v>
      </c>
      <c r="Y502" s="131">
        <v>0</v>
      </c>
      <c r="Z502" s="131">
        <v>0</v>
      </c>
      <c r="AA502" s="131">
        <v>0</v>
      </c>
      <c r="AB502" s="131">
        <v>0</v>
      </c>
      <c r="AC502" s="131">
        <v>0</v>
      </c>
      <c r="AD502" s="131">
        <v>0</v>
      </c>
      <c r="AE502" s="131">
        <v>0</v>
      </c>
      <c r="AF502" s="131">
        <v>0</v>
      </c>
      <c r="AG502" s="131">
        <v>0</v>
      </c>
      <c r="AH502" s="43">
        <v>0</v>
      </c>
    </row>
    <row r="503" spans="4:34">
      <c r="D503" s="62">
        <v>2018</v>
      </c>
      <c r="E503" s="62">
        <v>2</v>
      </c>
      <c r="F503" s="62">
        <v>2018</v>
      </c>
      <c r="G503" s="62">
        <v>2018</v>
      </c>
      <c r="H503" s="131">
        <v>0</v>
      </c>
      <c r="I503" s="131">
        <v>0</v>
      </c>
      <c r="J503" s="131">
        <v>0</v>
      </c>
      <c r="K503" s="131">
        <v>0</v>
      </c>
      <c r="L503" s="131">
        <v>0</v>
      </c>
      <c r="M503" s="131">
        <v>0</v>
      </c>
      <c r="N503" s="131">
        <v>0</v>
      </c>
      <c r="O503" s="131">
        <v>0</v>
      </c>
      <c r="P503" s="131">
        <v>0</v>
      </c>
      <c r="Q503" s="131">
        <v>0</v>
      </c>
      <c r="R503" s="131">
        <v>0</v>
      </c>
      <c r="S503" s="131">
        <v>0</v>
      </c>
      <c r="T503" s="131">
        <v>0</v>
      </c>
      <c r="U503" s="131">
        <v>0</v>
      </c>
      <c r="V503" s="131">
        <v>0</v>
      </c>
      <c r="W503" s="131">
        <v>0</v>
      </c>
      <c r="X503" s="131">
        <v>0</v>
      </c>
      <c r="Y503" s="131">
        <v>0</v>
      </c>
      <c r="Z503" s="131">
        <v>0</v>
      </c>
      <c r="AA503" s="131">
        <v>0</v>
      </c>
      <c r="AB503" s="131">
        <v>0</v>
      </c>
      <c r="AC503" s="131">
        <v>0</v>
      </c>
      <c r="AD503" s="131">
        <v>0</v>
      </c>
      <c r="AE503" s="131">
        <v>0</v>
      </c>
      <c r="AF503" s="131">
        <v>0</v>
      </c>
      <c r="AG503" s="131">
        <v>0</v>
      </c>
      <c r="AH503" s="43">
        <v>0</v>
      </c>
    </row>
    <row r="504" spans="4:34">
      <c r="D504" s="62">
        <v>2018</v>
      </c>
      <c r="E504" s="62">
        <v>3</v>
      </c>
      <c r="F504" s="62">
        <v>2018</v>
      </c>
      <c r="G504" s="62">
        <v>2018</v>
      </c>
      <c r="H504" s="131">
        <v>0</v>
      </c>
      <c r="I504" s="131">
        <v>0</v>
      </c>
      <c r="J504" s="131">
        <v>0</v>
      </c>
      <c r="K504" s="131">
        <v>0</v>
      </c>
      <c r="L504" s="131">
        <v>0</v>
      </c>
      <c r="M504" s="131">
        <v>0</v>
      </c>
      <c r="N504" s="131">
        <v>0</v>
      </c>
      <c r="O504" s="131">
        <v>0</v>
      </c>
      <c r="P504" s="131">
        <v>0</v>
      </c>
      <c r="Q504" s="131">
        <v>0</v>
      </c>
      <c r="R504" s="131">
        <v>0</v>
      </c>
      <c r="S504" s="131">
        <v>0</v>
      </c>
      <c r="T504" s="131">
        <v>0</v>
      </c>
      <c r="U504" s="131">
        <v>0</v>
      </c>
      <c r="V504" s="131">
        <v>0</v>
      </c>
      <c r="W504" s="131">
        <v>0</v>
      </c>
      <c r="X504" s="131">
        <v>0</v>
      </c>
      <c r="Y504" s="131">
        <v>0</v>
      </c>
      <c r="Z504" s="131">
        <v>0</v>
      </c>
      <c r="AA504" s="131">
        <v>0</v>
      </c>
      <c r="AB504" s="131">
        <v>0</v>
      </c>
      <c r="AC504" s="131">
        <v>0</v>
      </c>
      <c r="AD504" s="131">
        <v>0</v>
      </c>
      <c r="AE504" s="131">
        <v>0</v>
      </c>
      <c r="AF504" s="131">
        <v>0</v>
      </c>
      <c r="AG504" s="131">
        <v>0</v>
      </c>
      <c r="AH504" s="43">
        <v>0</v>
      </c>
    </row>
    <row r="505" spans="4:34">
      <c r="D505" s="62">
        <v>2018</v>
      </c>
      <c r="E505" s="62">
        <v>4</v>
      </c>
      <c r="F505" s="62">
        <v>2018</v>
      </c>
      <c r="G505" s="62">
        <v>2018</v>
      </c>
      <c r="H505" s="131">
        <v>0</v>
      </c>
      <c r="I505" s="131">
        <v>0</v>
      </c>
      <c r="J505" s="131">
        <v>0</v>
      </c>
      <c r="K505" s="131">
        <v>0</v>
      </c>
      <c r="L505" s="131">
        <v>0</v>
      </c>
      <c r="M505" s="131">
        <v>0</v>
      </c>
      <c r="N505" s="131">
        <v>0</v>
      </c>
      <c r="O505" s="131">
        <v>0</v>
      </c>
      <c r="P505" s="131">
        <v>0</v>
      </c>
      <c r="Q505" s="131">
        <v>0</v>
      </c>
      <c r="R505" s="131">
        <v>0</v>
      </c>
      <c r="S505" s="131">
        <v>0</v>
      </c>
      <c r="T505" s="131">
        <v>0</v>
      </c>
      <c r="U505" s="131">
        <v>0</v>
      </c>
      <c r="V505" s="131">
        <v>0</v>
      </c>
      <c r="W505" s="131">
        <v>0</v>
      </c>
      <c r="X505" s="131">
        <v>0</v>
      </c>
      <c r="Y505" s="131">
        <v>0</v>
      </c>
      <c r="Z505" s="131">
        <v>0</v>
      </c>
      <c r="AA505" s="131">
        <v>0</v>
      </c>
      <c r="AB505" s="131">
        <v>0</v>
      </c>
      <c r="AC505" s="131">
        <v>0</v>
      </c>
      <c r="AD505" s="131">
        <v>0</v>
      </c>
      <c r="AE505" s="131">
        <v>0</v>
      </c>
      <c r="AF505" s="131">
        <v>0</v>
      </c>
      <c r="AG505" s="131">
        <v>0</v>
      </c>
      <c r="AH505" s="43">
        <v>0</v>
      </c>
    </row>
    <row r="506" spans="4:34">
      <c r="D506" s="62">
        <v>2018</v>
      </c>
      <c r="E506" s="62">
        <v>5</v>
      </c>
      <c r="F506" s="62">
        <v>2018</v>
      </c>
      <c r="G506" s="62">
        <v>2019</v>
      </c>
      <c r="H506" s="131">
        <v>0</v>
      </c>
      <c r="I506" s="131">
        <v>0</v>
      </c>
      <c r="J506" s="131">
        <v>0</v>
      </c>
      <c r="K506" s="131">
        <v>0</v>
      </c>
      <c r="L506" s="131">
        <v>0</v>
      </c>
      <c r="M506" s="131">
        <v>0</v>
      </c>
      <c r="N506" s="131">
        <v>0</v>
      </c>
      <c r="O506" s="131">
        <v>0</v>
      </c>
      <c r="P506" s="131">
        <v>0</v>
      </c>
      <c r="Q506" s="131">
        <v>0</v>
      </c>
      <c r="R506" s="131">
        <v>0</v>
      </c>
      <c r="S506" s="131">
        <v>0</v>
      </c>
      <c r="T506" s="131">
        <v>0</v>
      </c>
      <c r="U506" s="131">
        <v>0</v>
      </c>
      <c r="V506" s="131">
        <v>0</v>
      </c>
      <c r="W506" s="131">
        <v>0</v>
      </c>
      <c r="X506" s="131">
        <v>0</v>
      </c>
      <c r="Y506" s="131">
        <v>0</v>
      </c>
      <c r="Z506" s="131">
        <v>0</v>
      </c>
      <c r="AA506" s="131">
        <v>0</v>
      </c>
      <c r="AB506" s="131">
        <v>0</v>
      </c>
      <c r="AC506" s="131">
        <v>0</v>
      </c>
      <c r="AD506" s="131">
        <v>0</v>
      </c>
      <c r="AE506" s="131">
        <v>0</v>
      </c>
      <c r="AF506" s="131">
        <v>0</v>
      </c>
      <c r="AG506" s="131">
        <v>0</v>
      </c>
      <c r="AH506" s="43">
        <v>0</v>
      </c>
    </row>
    <row r="507" spans="4:34">
      <c r="D507" s="62">
        <v>2018</v>
      </c>
      <c r="E507" s="62">
        <v>6</v>
      </c>
      <c r="F507" s="62">
        <v>2018</v>
      </c>
      <c r="G507" s="62">
        <v>2019</v>
      </c>
      <c r="H507" s="131">
        <v>0</v>
      </c>
      <c r="I507" s="131">
        <v>0</v>
      </c>
      <c r="J507" s="131">
        <v>0</v>
      </c>
      <c r="K507" s="131">
        <v>0</v>
      </c>
      <c r="L507" s="131">
        <v>0</v>
      </c>
      <c r="M507" s="131">
        <v>0</v>
      </c>
      <c r="N507" s="131">
        <v>0</v>
      </c>
      <c r="O507" s="131">
        <v>0</v>
      </c>
      <c r="P507" s="131">
        <v>0</v>
      </c>
      <c r="Q507" s="131">
        <v>0</v>
      </c>
      <c r="R507" s="131">
        <v>0</v>
      </c>
      <c r="S507" s="131">
        <v>0</v>
      </c>
      <c r="T507" s="131">
        <v>0</v>
      </c>
      <c r="U507" s="131">
        <v>0</v>
      </c>
      <c r="V507" s="131">
        <v>0</v>
      </c>
      <c r="W507" s="131">
        <v>0</v>
      </c>
      <c r="X507" s="131">
        <v>0</v>
      </c>
      <c r="Y507" s="131">
        <v>0</v>
      </c>
      <c r="Z507" s="131">
        <v>0</v>
      </c>
      <c r="AA507" s="131">
        <v>0</v>
      </c>
      <c r="AB507" s="131">
        <v>0</v>
      </c>
      <c r="AC507" s="131">
        <v>0</v>
      </c>
      <c r="AD507" s="131">
        <v>0</v>
      </c>
      <c r="AE507" s="131">
        <v>0</v>
      </c>
      <c r="AF507" s="131">
        <v>0</v>
      </c>
      <c r="AG507" s="131">
        <v>0</v>
      </c>
      <c r="AH507" s="43">
        <v>0</v>
      </c>
    </row>
    <row r="508" spans="4:34">
      <c r="D508" s="62">
        <v>2018</v>
      </c>
      <c r="E508" s="62">
        <v>7</v>
      </c>
      <c r="F508" s="62">
        <v>2019</v>
      </c>
      <c r="G508" s="62">
        <v>2019</v>
      </c>
      <c r="H508" s="131">
        <v>0</v>
      </c>
      <c r="I508" s="131">
        <v>0</v>
      </c>
      <c r="J508" s="131">
        <v>0</v>
      </c>
      <c r="K508" s="131">
        <v>0</v>
      </c>
      <c r="L508" s="131">
        <v>0</v>
      </c>
      <c r="M508" s="131">
        <v>0</v>
      </c>
      <c r="N508" s="131">
        <v>0</v>
      </c>
      <c r="O508" s="131">
        <v>0</v>
      </c>
      <c r="P508" s="131">
        <v>0</v>
      </c>
      <c r="Q508" s="131">
        <v>0</v>
      </c>
      <c r="R508" s="131">
        <v>0</v>
      </c>
      <c r="S508" s="131">
        <v>0</v>
      </c>
      <c r="T508" s="131">
        <v>0</v>
      </c>
      <c r="U508" s="131">
        <v>0</v>
      </c>
      <c r="V508" s="131">
        <v>0</v>
      </c>
      <c r="W508" s="131">
        <v>0</v>
      </c>
      <c r="X508" s="131">
        <v>0</v>
      </c>
      <c r="Y508" s="131">
        <v>0</v>
      </c>
      <c r="Z508" s="131">
        <v>0</v>
      </c>
      <c r="AA508" s="131">
        <v>0</v>
      </c>
      <c r="AB508" s="131">
        <v>0</v>
      </c>
      <c r="AC508" s="131">
        <v>0</v>
      </c>
      <c r="AD508" s="131">
        <v>0</v>
      </c>
      <c r="AE508" s="131">
        <v>0</v>
      </c>
      <c r="AF508" s="131">
        <v>0</v>
      </c>
      <c r="AG508" s="131">
        <v>0</v>
      </c>
      <c r="AH508" s="43">
        <v>0</v>
      </c>
    </row>
    <row r="509" spans="4:34">
      <c r="D509" s="62">
        <v>2018</v>
      </c>
      <c r="E509" s="62">
        <v>8</v>
      </c>
      <c r="F509" s="62">
        <v>2019</v>
      </c>
      <c r="G509" s="62">
        <v>2019</v>
      </c>
      <c r="H509" s="131">
        <v>0</v>
      </c>
      <c r="I509" s="131">
        <v>0</v>
      </c>
      <c r="J509" s="131">
        <v>0</v>
      </c>
      <c r="K509" s="131">
        <v>0</v>
      </c>
      <c r="L509" s="131">
        <v>0</v>
      </c>
      <c r="M509" s="131">
        <v>0</v>
      </c>
      <c r="N509" s="131">
        <v>0</v>
      </c>
      <c r="O509" s="131">
        <v>0</v>
      </c>
      <c r="P509" s="131">
        <v>0</v>
      </c>
      <c r="Q509" s="131">
        <v>0</v>
      </c>
      <c r="R509" s="131">
        <v>0</v>
      </c>
      <c r="S509" s="131">
        <v>0</v>
      </c>
      <c r="T509" s="131">
        <v>0</v>
      </c>
      <c r="U509" s="131">
        <v>0</v>
      </c>
      <c r="V509" s="131">
        <v>0</v>
      </c>
      <c r="W509" s="131">
        <v>0</v>
      </c>
      <c r="X509" s="131">
        <v>0</v>
      </c>
      <c r="Y509" s="131">
        <v>0</v>
      </c>
      <c r="Z509" s="131">
        <v>0</v>
      </c>
      <c r="AA509" s="131">
        <v>0</v>
      </c>
      <c r="AB509" s="131">
        <v>0</v>
      </c>
      <c r="AC509" s="131">
        <v>0</v>
      </c>
      <c r="AD509" s="131">
        <v>0</v>
      </c>
      <c r="AE509" s="131">
        <v>0</v>
      </c>
      <c r="AF509" s="131">
        <v>0</v>
      </c>
      <c r="AG509" s="131">
        <v>0</v>
      </c>
      <c r="AH509" s="43">
        <v>0</v>
      </c>
    </row>
    <row r="510" spans="4:34">
      <c r="D510" s="62">
        <v>2018</v>
      </c>
      <c r="E510" s="62">
        <v>9</v>
      </c>
      <c r="F510" s="62">
        <v>2019</v>
      </c>
      <c r="G510" s="62">
        <v>2019</v>
      </c>
      <c r="H510" s="131">
        <v>0</v>
      </c>
      <c r="I510" s="131">
        <v>0</v>
      </c>
      <c r="J510" s="131">
        <v>0</v>
      </c>
      <c r="K510" s="131">
        <v>0</v>
      </c>
      <c r="L510" s="131">
        <v>0</v>
      </c>
      <c r="M510" s="131">
        <v>0</v>
      </c>
      <c r="N510" s="131">
        <v>0</v>
      </c>
      <c r="O510" s="131">
        <v>0</v>
      </c>
      <c r="P510" s="131">
        <v>0</v>
      </c>
      <c r="Q510" s="131">
        <v>0</v>
      </c>
      <c r="R510" s="131">
        <v>0</v>
      </c>
      <c r="S510" s="131">
        <v>0</v>
      </c>
      <c r="T510" s="131">
        <v>0</v>
      </c>
      <c r="U510" s="131">
        <v>0</v>
      </c>
      <c r="V510" s="131">
        <v>0</v>
      </c>
      <c r="W510" s="131">
        <v>0</v>
      </c>
      <c r="X510" s="131">
        <v>0</v>
      </c>
      <c r="Y510" s="131">
        <v>0</v>
      </c>
      <c r="Z510" s="131">
        <v>0</v>
      </c>
      <c r="AA510" s="131">
        <v>0</v>
      </c>
      <c r="AB510" s="131">
        <v>0</v>
      </c>
      <c r="AC510" s="131">
        <v>0</v>
      </c>
      <c r="AD510" s="131">
        <v>0</v>
      </c>
      <c r="AE510" s="131">
        <v>0</v>
      </c>
      <c r="AF510" s="131">
        <v>0</v>
      </c>
      <c r="AG510" s="131">
        <v>0</v>
      </c>
      <c r="AH510" s="43">
        <v>0</v>
      </c>
    </row>
    <row r="511" spans="4:34">
      <c r="D511" s="62">
        <v>2018</v>
      </c>
      <c r="E511" s="62">
        <v>10</v>
      </c>
      <c r="F511" s="62">
        <v>2019</v>
      </c>
      <c r="G511" s="62">
        <v>2019</v>
      </c>
      <c r="H511" s="131">
        <v>0</v>
      </c>
      <c r="I511" s="131">
        <v>0</v>
      </c>
      <c r="J511" s="131">
        <v>0</v>
      </c>
      <c r="K511" s="131">
        <v>0</v>
      </c>
      <c r="L511" s="131">
        <v>0</v>
      </c>
      <c r="M511" s="131">
        <v>0</v>
      </c>
      <c r="N511" s="131">
        <v>0</v>
      </c>
      <c r="O511" s="131">
        <v>0</v>
      </c>
      <c r="P511" s="131">
        <v>0</v>
      </c>
      <c r="Q511" s="131">
        <v>0</v>
      </c>
      <c r="R511" s="131">
        <v>0</v>
      </c>
      <c r="S511" s="131">
        <v>0</v>
      </c>
      <c r="T511" s="131">
        <v>0</v>
      </c>
      <c r="U511" s="131">
        <v>0</v>
      </c>
      <c r="V511" s="131">
        <v>0</v>
      </c>
      <c r="W511" s="131">
        <v>0</v>
      </c>
      <c r="X511" s="131">
        <v>0</v>
      </c>
      <c r="Y511" s="131">
        <v>0</v>
      </c>
      <c r="Z511" s="131">
        <v>0</v>
      </c>
      <c r="AA511" s="131">
        <v>0</v>
      </c>
      <c r="AB511" s="131">
        <v>0</v>
      </c>
      <c r="AC511" s="131">
        <v>0</v>
      </c>
      <c r="AD511" s="131">
        <v>0</v>
      </c>
      <c r="AE511" s="131">
        <v>0</v>
      </c>
      <c r="AF511" s="131">
        <v>0</v>
      </c>
      <c r="AG511" s="131">
        <v>0</v>
      </c>
      <c r="AH511" s="43">
        <v>0</v>
      </c>
    </row>
    <row r="512" spans="4:34">
      <c r="D512" s="62">
        <v>2018</v>
      </c>
      <c r="E512" s="62">
        <v>11</v>
      </c>
      <c r="F512" s="62">
        <v>2019</v>
      </c>
      <c r="G512" s="62">
        <v>2019</v>
      </c>
      <c r="H512" s="131">
        <v>0</v>
      </c>
      <c r="I512" s="131">
        <v>0</v>
      </c>
      <c r="J512" s="131">
        <v>0</v>
      </c>
      <c r="K512" s="131">
        <v>0</v>
      </c>
      <c r="L512" s="131">
        <v>0</v>
      </c>
      <c r="M512" s="131">
        <v>0</v>
      </c>
      <c r="N512" s="131">
        <v>0</v>
      </c>
      <c r="O512" s="131">
        <v>0</v>
      </c>
      <c r="P512" s="131">
        <v>0</v>
      </c>
      <c r="Q512" s="131">
        <v>0</v>
      </c>
      <c r="R512" s="131">
        <v>0</v>
      </c>
      <c r="S512" s="131">
        <v>0</v>
      </c>
      <c r="T512" s="131">
        <v>0</v>
      </c>
      <c r="U512" s="131">
        <v>0</v>
      </c>
      <c r="V512" s="131">
        <v>0</v>
      </c>
      <c r="W512" s="131">
        <v>0</v>
      </c>
      <c r="X512" s="131">
        <v>0</v>
      </c>
      <c r="Y512" s="131">
        <v>0</v>
      </c>
      <c r="Z512" s="131">
        <v>0</v>
      </c>
      <c r="AA512" s="131">
        <v>0</v>
      </c>
      <c r="AB512" s="131">
        <v>0</v>
      </c>
      <c r="AC512" s="131">
        <v>0</v>
      </c>
      <c r="AD512" s="131">
        <v>0</v>
      </c>
      <c r="AE512" s="131">
        <v>0</v>
      </c>
      <c r="AF512" s="131">
        <v>0</v>
      </c>
      <c r="AG512" s="131">
        <v>0</v>
      </c>
      <c r="AH512" s="43">
        <v>0</v>
      </c>
    </row>
    <row r="513" spans="4:34">
      <c r="D513" s="62">
        <v>2018</v>
      </c>
      <c r="E513" s="62">
        <v>12</v>
      </c>
      <c r="F513" s="62">
        <v>2019</v>
      </c>
      <c r="G513" s="62">
        <v>2019</v>
      </c>
      <c r="H513" s="131">
        <v>0</v>
      </c>
      <c r="I513" s="131">
        <v>0</v>
      </c>
      <c r="J513" s="131">
        <v>0</v>
      </c>
      <c r="K513" s="131">
        <v>0</v>
      </c>
      <c r="L513" s="131">
        <v>0</v>
      </c>
      <c r="M513" s="131">
        <v>0</v>
      </c>
      <c r="N513" s="131">
        <v>0</v>
      </c>
      <c r="O513" s="131">
        <v>0</v>
      </c>
      <c r="P513" s="131">
        <v>0</v>
      </c>
      <c r="Q513" s="131">
        <v>0</v>
      </c>
      <c r="R513" s="131">
        <v>0</v>
      </c>
      <c r="S513" s="131">
        <v>0</v>
      </c>
      <c r="T513" s="131">
        <v>0</v>
      </c>
      <c r="U513" s="131">
        <v>0</v>
      </c>
      <c r="V513" s="131">
        <v>0</v>
      </c>
      <c r="W513" s="131">
        <v>0</v>
      </c>
      <c r="X513" s="131">
        <v>0</v>
      </c>
      <c r="Y513" s="131">
        <v>0</v>
      </c>
      <c r="Z513" s="131">
        <v>0</v>
      </c>
      <c r="AA513" s="131">
        <v>0</v>
      </c>
      <c r="AB513" s="131">
        <v>0</v>
      </c>
      <c r="AC513" s="131">
        <v>0</v>
      </c>
      <c r="AD513" s="131">
        <v>0</v>
      </c>
      <c r="AE513" s="131">
        <v>0</v>
      </c>
      <c r="AF513" s="131">
        <v>0</v>
      </c>
      <c r="AG513" s="131">
        <v>0</v>
      </c>
      <c r="AH513" s="43">
        <v>0</v>
      </c>
    </row>
    <row r="514" spans="4:34">
      <c r="D514" s="62">
        <v>2019</v>
      </c>
      <c r="E514" s="62">
        <v>1</v>
      </c>
      <c r="F514" s="62">
        <v>2019</v>
      </c>
      <c r="G514" s="62">
        <v>2019</v>
      </c>
      <c r="H514" s="131">
        <v>0</v>
      </c>
      <c r="I514" s="131">
        <v>0</v>
      </c>
      <c r="J514" s="131">
        <v>0</v>
      </c>
      <c r="K514" s="131">
        <v>0</v>
      </c>
      <c r="L514" s="131">
        <v>0</v>
      </c>
      <c r="M514" s="131">
        <v>0</v>
      </c>
      <c r="N514" s="131">
        <v>0</v>
      </c>
      <c r="O514" s="131">
        <v>0</v>
      </c>
      <c r="P514" s="131">
        <v>0</v>
      </c>
      <c r="Q514" s="131">
        <v>0</v>
      </c>
      <c r="R514" s="131">
        <v>0</v>
      </c>
      <c r="S514" s="131">
        <v>0</v>
      </c>
      <c r="T514" s="131">
        <v>0</v>
      </c>
      <c r="U514" s="131">
        <v>0</v>
      </c>
      <c r="V514" s="131">
        <v>0</v>
      </c>
      <c r="W514" s="131">
        <v>0</v>
      </c>
      <c r="X514" s="131">
        <v>0</v>
      </c>
      <c r="Y514" s="131">
        <v>0</v>
      </c>
      <c r="Z514" s="131">
        <v>0</v>
      </c>
      <c r="AA514" s="131">
        <v>0</v>
      </c>
      <c r="AB514" s="131">
        <v>0</v>
      </c>
      <c r="AC514" s="131">
        <v>0</v>
      </c>
      <c r="AD514" s="131">
        <v>0</v>
      </c>
      <c r="AE514" s="131">
        <v>0</v>
      </c>
      <c r="AF514" s="131">
        <v>0</v>
      </c>
      <c r="AG514" s="131">
        <v>0</v>
      </c>
      <c r="AH514" s="43">
        <v>0</v>
      </c>
    </row>
    <row r="515" spans="4:34">
      <c r="D515" s="62">
        <v>2019</v>
      </c>
      <c r="E515" s="62">
        <v>2</v>
      </c>
      <c r="F515" s="62">
        <v>2019</v>
      </c>
      <c r="G515" s="62">
        <v>2019</v>
      </c>
      <c r="H515" s="131">
        <v>0</v>
      </c>
      <c r="I515" s="131">
        <v>0</v>
      </c>
      <c r="J515" s="131">
        <v>0</v>
      </c>
      <c r="K515" s="131">
        <v>0</v>
      </c>
      <c r="L515" s="131">
        <v>0</v>
      </c>
      <c r="M515" s="131">
        <v>0</v>
      </c>
      <c r="N515" s="131">
        <v>0</v>
      </c>
      <c r="O515" s="131">
        <v>0</v>
      </c>
      <c r="P515" s="131">
        <v>0</v>
      </c>
      <c r="Q515" s="131">
        <v>0</v>
      </c>
      <c r="R515" s="131">
        <v>0</v>
      </c>
      <c r="S515" s="131">
        <v>0</v>
      </c>
      <c r="T515" s="131">
        <v>0</v>
      </c>
      <c r="U515" s="131">
        <v>0</v>
      </c>
      <c r="V515" s="131">
        <v>0</v>
      </c>
      <c r="W515" s="131">
        <v>0</v>
      </c>
      <c r="X515" s="131">
        <v>0</v>
      </c>
      <c r="Y515" s="131">
        <v>0</v>
      </c>
      <c r="Z515" s="131">
        <v>0</v>
      </c>
      <c r="AA515" s="131">
        <v>0</v>
      </c>
      <c r="AB515" s="131">
        <v>0</v>
      </c>
      <c r="AC515" s="131">
        <v>0</v>
      </c>
      <c r="AD515" s="131">
        <v>0</v>
      </c>
      <c r="AE515" s="131">
        <v>0</v>
      </c>
      <c r="AF515" s="131">
        <v>0</v>
      </c>
      <c r="AG515" s="131">
        <v>0</v>
      </c>
      <c r="AH515" s="43">
        <v>0</v>
      </c>
    </row>
    <row r="516" spans="4:34">
      <c r="D516" s="62">
        <v>2019</v>
      </c>
      <c r="E516" s="62">
        <v>3</v>
      </c>
      <c r="F516" s="62">
        <v>2019</v>
      </c>
      <c r="G516" s="62">
        <v>2019</v>
      </c>
      <c r="H516" s="131">
        <v>0</v>
      </c>
      <c r="I516" s="131">
        <v>0</v>
      </c>
      <c r="J516" s="131">
        <v>0</v>
      </c>
      <c r="K516" s="131">
        <v>0</v>
      </c>
      <c r="L516" s="131">
        <v>0</v>
      </c>
      <c r="M516" s="131">
        <v>0</v>
      </c>
      <c r="N516" s="131">
        <v>0</v>
      </c>
      <c r="O516" s="131">
        <v>0</v>
      </c>
      <c r="P516" s="131">
        <v>0</v>
      </c>
      <c r="Q516" s="131">
        <v>0</v>
      </c>
      <c r="R516" s="131">
        <v>0</v>
      </c>
      <c r="S516" s="131">
        <v>0</v>
      </c>
      <c r="T516" s="131">
        <v>0</v>
      </c>
      <c r="U516" s="131">
        <v>0</v>
      </c>
      <c r="V516" s="131">
        <v>0</v>
      </c>
      <c r="W516" s="131">
        <v>0</v>
      </c>
      <c r="X516" s="131">
        <v>0</v>
      </c>
      <c r="Y516" s="131">
        <v>0</v>
      </c>
      <c r="Z516" s="131">
        <v>0</v>
      </c>
      <c r="AA516" s="131">
        <v>0</v>
      </c>
      <c r="AB516" s="131">
        <v>0</v>
      </c>
      <c r="AC516" s="131">
        <v>0</v>
      </c>
      <c r="AD516" s="131">
        <v>0</v>
      </c>
      <c r="AE516" s="131">
        <v>0</v>
      </c>
      <c r="AF516" s="131">
        <v>0</v>
      </c>
      <c r="AG516" s="131">
        <v>0</v>
      </c>
      <c r="AH516" s="43">
        <v>0</v>
      </c>
    </row>
    <row r="517" spans="4:34">
      <c r="D517" s="62">
        <v>2019</v>
      </c>
      <c r="E517" s="62">
        <v>4</v>
      </c>
      <c r="F517" s="62">
        <v>2019</v>
      </c>
      <c r="G517" s="62">
        <v>2019</v>
      </c>
      <c r="H517" s="131">
        <v>0</v>
      </c>
      <c r="I517" s="131">
        <v>0</v>
      </c>
      <c r="J517" s="131">
        <v>0</v>
      </c>
      <c r="K517" s="131">
        <v>0</v>
      </c>
      <c r="L517" s="131">
        <v>0</v>
      </c>
      <c r="M517" s="131">
        <v>0</v>
      </c>
      <c r="N517" s="131">
        <v>0</v>
      </c>
      <c r="O517" s="131">
        <v>0</v>
      </c>
      <c r="P517" s="131">
        <v>0</v>
      </c>
      <c r="Q517" s="131">
        <v>0</v>
      </c>
      <c r="R517" s="131">
        <v>0</v>
      </c>
      <c r="S517" s="131">
        <v>0</v>
      </c>
      <c r="T517" s="131">
        <v>0</v>
      </c>
      <c r="U517" s="131">
        <v>0</v>
      </c>
      <c r="V517" s="131">
        <v>0</v>
      </c>
      <c r="W517" s="131">
        <v>0</v>
      </c>
      <c r="X517" s="131">
        <v>0</v>
      </c>
      <c r="Y517" s="131">
        <v>0</v>
      </c>
      <c r="Z517" s="131">
        <v>0</v>
      </c>
      <c r="AA517" s="131">
        <v>0</v>
      </c>
      <c r="AB517" s="131">
        <v>0</v>
      </c>
      <c r="AC517" s="131">
        <v>0</v>
      </c>
      <c r="AD517" s="131">
        <v>0</v>
      </c>
      <c r="AE517" s="131">
        <v>0</v>
      </c>
      <c r="AF517" s="131">
        <v>0</v>
      </c>
      <c r="AG517" s="131">
        <v>0</v>
      </c>
      <c r="AH517" s="43">
        <v>0</v>
      </c>
    </row>
    <row r="518" spans="4:34">
      <c r="D518" s="62">
        <v>2019</v>
      </c>
      <c r="E518" s="62">
        <v>5</v>
      </c>
      <c r="F518" s="62">
        <v>2019</v>
      </c>
      <c r="G518" s="62">
        <v>2020</v>
      </c>
      <c r="H518" s="131">
        <v>0</v>
      </c>
      <c r="I518" s="131">
        <v>0</v>
      </c>
      <c r="J518" s="131">
        <v>0</v>
      </c>
      <c r="K518" s="131">
        <v>0</v>
      </c>
      <c r="L518" s="131">
        <v>0</v>
      </c>
      <c r="M518" s="131">
        <v>0</v>
      </c>
      <c r="N518" s="131">
        <v>0</v>
      </c>
      <c r="O518" s="131">
        <v>0</v>
      </c>
      <c r="P518" s="131">
        <v>0</v>
      </c>
      <c r="Q518" s="131">
        <v>0</v>
      </c>
      <c r="R518" s="131">
        <v>0</v>
      </c>
      <c r="S518" s="131">
        <v>0</v>
      </c>
      <c r="T518" s="131">
        <v>0</v>
      </c>
      <c r="U518" s="131">
        <v>0</v>
      </c>
      <c r="V518" s="131">
        <v>0</v>
      </c>
      <c r="W518" s="131">
        <v>0</v>
      </c>
      <c r="X518" s="131">
        <v>0</v>
      </c>
      <c r="Y518" s="131">
        <v>0</v>
      </c>
      <c r="Z518" s="131">
        <v>0</v>
      </c>
      <c r="AA518" s="131">
        <v>0</v>
      </c>
      <c r="AB518" s="131">
        <v>0</v>
      </c>
      <c r="AC518" s="131">
        <v>0</v>
      </c>
      <c r="AD518" s="131">
        <v>0</v>
      </c>
      <c r="AE518" s="131">
        <v>0</v>
      </c>
      <c r="AF518" s="131">
        <v>0</v>
      </c>
      <c r="AG518" s="131">
        <v>0</v>
      </c>
      <c r="AH518" s="43">
        <v>0</v>
      </c>
    </row>
    <row r="519" spans="4:34">
      <c r="D519" s="62">
        <v>2019</v>
      </c>
      <c r="E519" s="62">
        <v>6</v>
      </c>
      <c r="F519" s="62">
        <v>2019</v>
      </c>
      <c r="G519" s="62">
        <v>2020</v>
      </c>
      <c r="H519" s="131">
        <v>0</v>
      </c>
      <c r="I519" s="131">
        <v>0</v>
      </c>
      <c r="J519" s="131">
        <v>0</v>
      </c>
      <c r="K519" s="131">
        <v>0</v>
      </c>
      <c r="L519" s="131">
        <v>0</v>
      </c>
      <c r="M519" s="131">
        <v>0</v>
      </c>
      <c r="N519" s="131">
        <v>0</v>
      </c>
      <c r="O519" s="131">
        <v>0</v>
      </c>
      <c r="P519" s="131">
        <v>0</v>
      </c>
      <c r="Q519" s="131">
        <v>0</v>
      </c>
      <c r="R519" s="131">
        <v>0</v>
      </c>
      <c r="S519" s="131">
        <v>0</v>
      </c>
      <c r="T519" s="131">
        <v>0</v>
      </c>
      <c r="U519" s="131">
        <v>0</v>
      </c>
      <c r="V519" s="131">
        <v>0</v>
      </c>
      <c r="W519" s="131">
        <v>0</v>
      </c>
      <c r="X519" s="131">
        <v>0</v>
      </c>
      <c r="Y519" s="131">
        <v>0</v>
      </c>
      <c r="Z519" s="131">
        <v>0</v>
      </c>
      <c r="AA519" s="131">
        <v>0</v>
      </c>
      <c r="AB519" s="131">
        <v>0</v>
      </c>
      <c r="AC519" s="131">
        <v>0</v>
      </c>
      <c r="AD519" s="131">
        <v>0</v>
      </c>
      <c r="AE519" s="131">
        <v>0</v>
      </c>
      <c r="AF519" s="131">
        <v>0</v>
      </c>
      <c r="AG519" s="131">
        <v>0</v>
      </c>
      <c r="AH519" s="43">
        <v>0</v>
      </c>
    </row>
    <row r="520" spans="4:34">
      <c r="D520" s="62">
        <v>2019</v>
      </c>
      <c r="E520" s="62">
        <v>7</v>
      </c>
      <c r="F520" s="62">
        <v>2020</v>
      </c>
      <c r="G520" s="62">
        <v>2020</v>
      </c>
      <c r="H520" s="131">
        <v>0</v>
      </c>
      <c r="I520" s="131">
        <v>0</v>
      </c>
      <c r="J520" s="131">
        <v>0</v>
      </c>
      <c r="K520" s="131">
        <v>0</v>
      </c>
      <c r="L520" s="131">
        <v>0</v>
      </c>
      <c r="M520" s="131">
        <v>0</v>
      </c>
      <c r="N520" s="131">
        <v>0</v>
      </c>
      <c r="O520" s="131">
        <v>0</v>
      </c>
      <c r="P520" s="131">
        <v>0</v>
      </c>
      <c r="Q520" s="131">
        <v>0</v>
      </c>
      <c r="R520" s="131">
        <v>0</v>
      </c>
      <c r="S520" s="131">
        <v>0</v>
      </c>
      <c r="T520" s="131">
        <v>0</v>
      </c>
      <c r="U520" s="131">
        <v>0</v>
      </c>
      <c r="V520" s="131">
        <v>0</v>
      </c>
      <c r="W520" s="131">
        <v>0</v>
      </c>
      <c r="X520" s="131">
        <v>0</v>
      </c>
      <c r="Y520" s="131">
        <v>0</v>
      </c>
      <c r="Z520" s="131">
        <v>0</v>
      </c>
      <c r="AA520" s="131">
        <v>0</v>
      </c>
      <c r="AB520" s="131">
        <v>0</v>
      </c>
      <c r="AC520" s="131">
        <v>0</v>
      </c>
      <c r="AD520" s="131">
        <v>0</v>
      </c>
      <c r="AE520" s="131">
        <v>0</v>
      </c>
      <c r="AF520" s="131">
        <v>0</v>
      </c>
      <c r="AG520" s="131">
        <v>0</v>
      </c>
      <c r="AH520" s="43">
        <v>0</v>
      </c>
    </row>
    <row r="521" spans="4:34">
      <c r="D521" s="62">
        <v>2019</v>
      </c>
      <c r="E521" s="62">
        <v>8</v>
      </c>
      <c r="F521" s="62">
        <v>2020</v>
      </c>
      <c r="G521" s="62">
        <v>2020</v>
      </c>
      <c r="H521" s="131">
        <v>0</v>
      </c>
      <c r="I521" s="131">
        <v>0</v>
      </c>
      <c r="J521" s="131">
        <v>0</v>
      </c>
      <c r="K521" s="131">
        <v>0</v>
      </c>
      <c r="L521" s="131">
        <v>0</v>
      </c>
      <c r="M521" s="131">
        <v>0</v>
      </c>
      <c r="N521" s="131">
        <v>0</v>
      </c>
      <c r="O521" s="131">
        <v>0</v>
      </c>
      <c r="P521" s="131">
        <v>0</v>
      </c>
      <c r="Q521" s="131">
        <v>0</v>
      </c>
      <c r="R521" s="131">
        <v>0</v>
      </c>
      <c r="S521" s="131">
        <v>0</v>
      </c>
      <c r="T521" s="131">
        <v>0</v>
      </c>
      <c r="U521" s="131">
        <v>0</v>
      </c>
      <c r="V521" s="131">
        <v>0</v>
      </c>
      <c r="W521" s="131">
        <v>0</v>
      </c>
      <c r="X521" s="131">
        <v>0</v>
      </c>
      <c r="Y521" s="131">
        <v>0</v>
      </c>
      <c r="Z521" s="131">
        <v>0</v>
      </c>
      <c r="AA521" s="131">
        <v>0</v>
      </c>
      <c r="AB521" s="131">
        <v>0</v>
      </c>
      <c r="AC521" s="131">
        <v>0</v>
      </c>
      <c r="AD521" s="131">
        <v>0</v>
      </c>
      <c r="AE521" s="131">
        <v>0</v>
      </c>
      <c r="AF521" s="131">
        <v>0</v>
      </c>
      <c r="AG521" s="131">
        <v>0</v>
      </c>
      <c r="AH521" s="43">
        <v>0</v>
      </c>
    </row>
    <row r="522" spans="4:34">
      <c r="D522" s="62">
        <v>2019</v>
      </c>
      <c r="E522" s="62">
        <v>9</v>
      </c>
      <c r="F522" s="62">
        <v>2020</v>
      </c>
      <c r="G522" s="62">
        <v>2020</v>
      </c>
      <c r="H522" s="131">
        <v>0</v>
      </c>
      <c r="I522" s="131">
        <v>0</v>
      </c>
      <c r="J522" s="131">
        <v>0</v>
      </c>
      <c r="K522" s="131">
        <v>0</v>
      </c>
      <c r="L522" s="131">
        <v>0</v>
      </c>
      <c r="M522" s="131">
        <v>0</v>
      </c>
      <c r="N522" s="131">
        <v>0</v>
      </c>
      <c r="O522" s="131">
        <v>0</v>
      </c>
      <c r="P522" s="131">
        <v>0</v>
      </c>
      <c r="Q522" s="131">
        <v>0</v>
      </c>
      <c r="R522" s="131">
        <v>0</v>
      </c>
      <c r="S522" s="131">
        <v>0</v>
      </c>
      <c r="T522" s="131">
        <v>0</v>
      </c>
      <c r="U522" s="131">
        <v>0</v>
      </c>
      <c r="V522" s="131">
        <v>0</v>
      </c>
      <c r="W522" s="131">
        <v>0</v>
      </c>
      <c r="X522" s="131">
        <v>0</v>
      </c>
      <c r="Y522" s="131">
        <v>0</v>
      </c>
      <c r="Z522" s="131">
        <v>0</v>
      </c>
      <c r="AA522" s="131">
        <v>0</v>
      </c>
      <c r="AB522" s="131">
        <v>0</v>
      </c>
      <c r="AC522" s="131">
        <v>0</v>
      </c>
      <c r="AD522" s="131">
        <v>0</v>
      </c>
      <c r="AE522" s="131">
        <v>0</v>
      </c>
      <c r="AF522" s="131">
        <v>0</v>
      </c>
      <c r="AG522" s="131">
        <v>0</v>
      </c>
      <c r="AH522" s="43">
        <v>0</v>
      </c>
    </row>
    <row r="523" spans="4:34">
      <c r="D523" s="62">
        <v>2019</v>
      </c>
      <c r="E523" s="62">
        <v>10</v>
      </c>
      <c r="F523" s="62">
        <v>2020</v>
      </c>
      <c r="G523" s="62">
        <v>2020</v>
      </c>
      <c r="H523" s="131">
        <v>0</v>
      </c>
      <c r="I523" s="131">
        <v>0</v>
      </c>
      <c r="J523" s="131">
        <v>0</v>
      </c>
      <c r="K523" s="131">
        <v>0</v>
      </c>
      <c r="L523" s="131">
        <v>0</v>
      </c>
      <c r="M523" s="131">
        <v>0</v>
      </c>
      <c r="N523" s="131">
        <v>0</v>
      </c>
      <c r="O523" s="131">
        <v>0</v>
      </c>
      <c r="P523" s="131">
        <v>0</v>
      </c>
      <c r="Q523" s="131">
        <v>0</v>
      </c>
      <c r="R523" s="131">
        <v>0</v>
      </c>
      <c r="S523" s="131">
        <v>0</v>
      </c>
      <c r="T523" s="131">
        <v>0</v>
      </c>
      <c r="U523" s="131">
        <v>0</v>
      </c>
      <c r="V523" s="131">
        <v>0</v>
      </c>
      <c r="W523" s="131">
        <v>0</v>
      </c>
      <c r="X523" s="131">
        <v>0</v>
      </c>
      <c r="Y523" s="131">
        <v>0</v>
      </c>
      <c r="Z523" s="131">
        <v>0</v>
      </c>
      <c r="AA523" s="131">
        <v>0</v>
      </c>
      <c r="AB523" s="131">
        <v>0</v>
      </c>
      <c r="AC523" s="131">
        <v>0</v>
      </c>
      <c r="AD523" s="131">
        <v>0</v>
      </c>
      <c r="AE523" s="131">
        <v>0</v>
      </c>
      <c r="AF523" s="131">
        <v>0</v>
      </c>
      <c r="AG523" s="131">
        <v>0</v>
      </c>
      <c r="AH523" s="43">
        <v>0</v>
      </c>
    </row>
    <row r="524" spans="4:34">
      <c r="D524" s="62">
        <v>2019</v>
      </c>
      <c r="E524" s="62">
        <v>11</v>
      </c>
      <c r="F524" s="62">
        <v>2020</v>
      </c>
      <c r="G524" s="62">
        <v>2020</v>
      </c>
      <c r="H524" s="131">
        <v>0</v>
      </c>
      <c r="I524" s="131">
        <v>0</v>
      </c>
      <c r="J524" s="131">
        <v>0</v>
      </c>
      <c r="K524" s="131">
        <v>0</v>
      </c>
      <c r="L524" s="131">
        <v>0</v>
      </c>
      <c r="M524" s="131">
        <v>0</v>
      </c>
      <c r="N524" s="131">
        <v>0</v>
      </c>
      <c r="O524" s="131">
        <v>0</v>
      </c>
      <c r="P524" s="131">
        <v>0</v>
      </c>
      <c r="Q524" s="131">
        <v>0</v>
      </c>
      <c r="R524" s="131">
        <v>0</v>
      </c>
      <c r="S524" s="131">
        <v>0</v>
      </c>
      <c r="T524" s="131">
        <v>0</v>
      </c>
      <c r="U524" s="131">
        <v>0</v>
      </c>
      <c r="V524" s="131">
        <v>0</v>
      </c>
      <c r="W524" s="131">
        <v>0</v>
      </c>
      <c r="X524" s="131">
        <v>0</v>
      </c>
      <c r="Y524" s="131">
        <v>0</v>
      </c>
      <c r="Z524" s="131">
        <v>0</v>
      </c>
      <c r="AA524" s="131">
        <v>0</v>
      </c>
      <c r="AB524" s="131">
        <v>0</v>
      </c>
      <c r="AC524" s="131">
        <v>0</v>
      </c>
      <c r="AD524" s="131">
        <v>0</v>
      </c>
      <c r="AE524" s="131">
        <v>0</v>
      </c>
      <c r="AF524" s="131">
        <v>0</v>
      </c>
      <c r="AG524" s="131">
        <v>0</v>
      </c>
      <c r="AH524" s="43">
        <v>0</v>
      </c>
    </row>
    <row r="525" spans="4:34">
      <c r="D525" s="62">
        <v>2019</v>
      </c>
      <c r="E525" s="62">
        <v>12</v>
      </c>
      <c r="F525" s="62">
        <v>2020</v>
      </c>
      <c r="G525" s="62">
        <v>2020</v>
      </c>
      <c r="H525" s="131">
        <v>0</v>
      </c>
      <c r="I525" s="131">
        <v>0</v>
      </c>
      <c r="J525" s="131">
        <v>0</v>
      </c>
      <c r="K525" s="131">
        <v>0</v>
      </c>
      <c r="L525" s="131">
        <v>0</v>
      </c>
      <c r="M525" s="131">
        <v>0</v>
      </c>
      <c r="N525" s="131">
        <v>0</v>
      </c>
      <c r="O525" s="131">
        <v>0</v>
      </c>
      <c r="P525" s="131">
        <v>0</v>
      </c>
      <c r="Q525" s="131">
        <v>0</v>
      </c>
      <c r="R525" s="131">
        <v>0</v>
      </c>
      <c r="S525" s="131">
        <v>0</v>
      </c>
      <c r="T525" s="131">
        <v>0</v>
      </c>
      <c r="U525" s="131">
        <v>0</v>
      </c>
      <c r="V525" s="131">
        <v>0</v>
      </c>
      <c r="W525" s="131">
        <v>0</v>
      </c>
      <c r="X525" s="131">
        <v>0</v>
      </c>
      <c r="Y525" s="131">
        <v>0</v>
      </c>
      <c r="Z525" s="131">
        <v>0</v>
      </c>
      <c r="AA525" s="131">
        <v>0</v>
      </c>
      <c r="AB525" s="131">
        <v>0</v>
      </c>
      <c r="AC525" s="131">
        <v>0</v>
      </c>
      <c r="AD525" s="131">
        <v>0</v>
      </c>
      <c r="AE525" s="131">
        <v>0</v>
      </c>
      <c r="AF525" s="131">
        <v>0</v>
      </c>
      <c r="AG525" s="131">
        <v>0</v>
      </c>
      <c r="AH525" s="43">
        <v>0</v>
      </c>
    </row>
    <row r="526" spans="4:34">
      <c r="D526" s="62">
        <v>2020</v>
      </c>
      <c r="E526" s="62">
        <v>1</v>
      </c>
      <c r="F526" s="62">
        <v>2020</v>
      </c>
      <c r="G526" s="62">
        <v>2020</v>
      </c>
      <c r="H526" s="131">
        <v>0</v>
      </c>
      <c r="I526" s="131">
        <v>0</v>
      </c>
      <c r="J526" s="131">
        <v>0</v>
      </c>
      <c r="K526" s="131">
        <v>0</v>
      </c>
      <c r="L526" s="131">
        <v>0</v>
      </c>
      <c r="M526" s="131">
        <v>0</v>
      </c>
      <c r="N526" s="131">
        <v>0</v>
      </c>
      <c r="O526" s="131">
        <v>0</v>
      </c>
      <c r="P526" s="131">
        <v>0</v>
      </c>
      <c r="Q526" s="131">
        <v>0</v>
      </c>
      <c r="R526" s="131">
        <v>0</v>
      </c>
      <c r="S526" s="131">
        <v>0</v>
      </c>
      <c r="T526" s="131">
        <v>0</v>
      </c>
      <c r="U526" s="131">
        <v>0</v>
      </c>
      <c r="V526" s="131">
        <v>0</v>
      </c>
      <c r="W526" s="131">
        <v>0</v>
      </c>
      <c r="X526" s="131">
        <v>0</v>
      </c>
      <c r="Y526" s="131">
        <v>0</v>
      </c>
      <c r="Z526" s="131">
        <v>0</v>
      </c>
      <c r="AA526" s="131">
        <v>0</v>
      </c>
      <c r="AB526" s="131">
        <v>0</v>
      </c>
      <c r="AC526" s="131">
        <v>0</v>
      </c>
      <c r="AD526" s="131">
        <v>0</v>
      </c>
      <c r="AE526" s="131">
        <v>0</v>
      </c>
      <c r="AF526" s="131">
        <v>0</v>
      </c>
      <c r="AG526" s="131">
        <v>0</v>
      </c>
      <c r="AH526" s="43">
        <v>0</v>
      </c>
    </row>
    <row r="527" spans="4:34">
      <c r="D527" s="62">
        <v>2020</v>
      </c>
      <c r="E527" s="62">
        <v>2</v>
      </c>
      <c r="F527" s="62">
        <v>2020</v>
      </c>
      <c r="G527" s="62">
        <v>2020</v>
      </c>
      <c r="H527" s="131">
        <v>0</v>
      </c>
      <c r="I527" s="131">
        <v>0</v>
      </c>
      <c r="J527" s="131">
        <v>0</v>
      </c>
      <c r="K527" s="131">
        <v>0</v>
      </c>
      <c r="L527" s="131">
        <v>0</v>
      </c>
      <c r="M527" s="131">
        <v>0</v>
      </c>
      <c r="N527" s="131">
        <v>0</v>
      </c>
      <c r="O527" s="131">
        <v>0</v>
      </c>
      <c r="P527" s="131">
        <v>0</v>
      </c>
      <c r="Q527" s="131">
        <v>0</v>
      </c>
      <c r="R527" s="131">
        <v>0</v>
      </c>
      <c r="S527" s="131">
        <v>0</v>
      </c>
      <c r="T527" s="131">
        <v>0</v>
      </c>
      <c r="U527" s="131">
        <v>0</v>
      </c>
      <c r="V527" s="131">
        <v>0</v>
      </c>
      <c r="W527" s="131">
        <v>0</v>
      </c>
      <c r="X527" s="131">
        <v>0</v>
      </c>
      <c r="Y527" s="131">
        <v>0</v>
      </c>
      <c r="Z527" s="131">
        <v>0</v>
      </c>
      <c r="AA527" s="131">
        <v>0</v>
      </c>
      <c r="AB527" s="131">
        <v>0</v>
      </c>
      <c r="AC527" s="131">
        <v>0</v>
      </c>
      <c r="AD527" s="131">
        <v>0</v>
      </c>
      <c r="AE527" s="131">
        <v>0</v>
      </c>
      <c r="AF527" s="131">
        <v>0</v>
      </c>
      <c r="AG527" s="131">
        <v>0</v>
      </c>
      <c r="AH527" s="43">
        <v>0</v>
      </c>
    </row>
    <row r="528" spans="4:34">
      <c r="D528" s="62">
        <v>2020</v>
      </c>
      <c r="E528" s="62">
        <v>3</v>
      </c>
      <c r="F528" s="62">
        <v>2020</v>
      </c>
      <c r="G528" s="62">
        <v>2020</v>
      </c>
      <c r="H528" s="131">
        <v>0</v>
      </c>
      <c r="I528" s="131">
        <v>0</v>
      </c>
      <c r="J528" s="131">
        <v>0</v>
      </c>
      <c r="K528" s="131">
        <v>0</v>
      </c>
      <c r="L528" s="131">
        <v>0</v>
      </c>
      <c r="M528" s="131">
        <v>0</v>
      </c>
      <c r="N528" s="131">
        <v>0</v>
      </c>
      <c r="O528" s="131">
        <v>0</v>
      </c>
      <c r="P528" s="131">
        <v>0</v>
      </c>
      <c r="Q528" s="131">
        <v>0</v>
      </c>
      <c r="R528" s="131">
        <v>0</v>
      </c>
      <c r="S528" s="131">
        <v>0</v>
      </c>
      <c r="T528" s="131">
        <v>0</v>
      </c>
      <c r="U528" s="131">
        <v>0</v>
      </c>
      <c r="V528" s="131">
        <v>0</v>
      </c>
      <c r="W528" s="131">
        <v>0</v>
      </c>
      <c r="X528" s="131">
        <v>0</v>
      </c>
      <c r="Y528" s="131">
        <v>0</v>
      </c>
      <c r="Z528" s="131">
        <v>0</v>
      </c>
      <c r="AA528" s="131">
        <v>0</v>
      </c>
      <c r="AB528" s="131">
        <v>0</v>
      </c>
      <c r="AC528" s="131">
        <v>0</v>
      </c>
      <c r="AD528" s="131">
        <v>0</v>
      </c>
      <c r="AE528" s="131">
        <v>0</v>
      </c>
      <c r="AF528" s="131">
        <v>0</v>
      </c>
      <c r="AG528" s="131">
        <v>0</v>
      </c>
      <c r="AH528" s="43">
        <v>0</v>
      </c>
    </row>
    <row r="529" spans="4:34">
      <c r="D529" s="62">
        <v>2020</v>
      </c>
      <c r="E529" s="62">
        <v>4</v>
      </c>
      <c r="F529" s="62">
        <v>2020</v>
      </c>
      <c r="G529" s="62">
        <v>2020</v>
      </c>
      <c r="H529" s="131">
        <v>0</v>
      </c>
      <c r="I529" s="131">
        <v>0</v>
      </c>
      <c r="J529" s="131">
        <v>0</v>
      </c>
      <c r="K529" s="131">
        <v>0</v>
      </c>
      <c r="L529" s="131">
        <v>0</v>
      </c>
      <c r="M529" s="131">
        <v>0</v>
      </c>
      <c r="N529" s="131">
        <v>0</v>
      </c>
      <c r="O529" s="131">
        <v>0</v>
      </c>
      <c r="P529" s="131">
        <v>0</v>
      </c>
      <c r="Q529" s="131">
        <v>0</v>
      </c>
      <c r="R529" s="131">
        <v>0</v>
      </c>
      <c r="S529" s="131">
        <v>0</v>
      </c>
      <c r="T529" s="131">
        <v>0</v>
      </c>
      <c r="U529" s="131">
        <v>0</v>
      </c>
      <c r="V529" s="131">
        <v>0</v>
      </c>
      <c r="W529" s="131">
        <v>0</v>
      </c>
      <c r="X529" s="131">
        <v>0</v>
      </c>
      <c r="Y529" s="131">
        <v>0</v>
      </c>
      <c r="Z529" s="131">
        <v>0</v>
      </c>
      <c r="AA529" s="131">
        <v>0</v>
      </c>
      <c r="AB529" s="131">
        <v>0</v>
      </c>
      <c r="AC529" s="131">
        <v>0</v>
      </c>
      <c r="AD529" s="131">
        <v>0</v>
      </c>
      <c r="AE529" s="131">
        <v>0</v>
      </c>
      <c r="AF529" s="131">
        <v>0</v>
      </c>
      <c r="AG529" s="131">
        <v>0</v>
      </c>
      <c r="AH529" s="43">
        <v>0</v>
      </c>
    </row>
    <row r="530" spans="4:34">
      <c r="D530" s="62">
        <v>2020</v>
      </c>
      <c r="E530" s="62">
        <v>5</v>
      </c>
      <c r="F530" s="62">
        <v>2020</v>
      </c>
      <c r="G530" s="62">
        <v>2021</v>
      </c>
      <c r="H530" s="131">
        <v>0</v>
      </c>
      <c r="I530" s="131">
        <v>0</v>
      </c>
      <c r="J530" s="131">
        <v>0</v>
      </c>
      <c r="K530" s="131">
        <v>0</v>
      </c>
      <c r="L530" s="131">
        <v>0</v>
      </c>
      <c r="M530" s="131">
        <v>0</v>
      </c>
      <c r="N530" s="131">
        <v>0</v>
      </c>
      <c r="O530" s="131">
        <v>0</v>
      </c>
      <c r="P530" s="131">
        <v>0</v>
      </c>
      <c r="Q530" s="131">
        <v>0</v>
      </c>
      <c r="R530" s="131">
        <v>0</v>
      </c>
      <c r="S530" s="131">
        <v>0</v>
      </c>
      <c r="T530" s="131">
        <v>0</v>
      </c>
      <c r="U530" s="131">
        <v>0</v>
      </c>
      <c r="V530" s="131">
        <v>0</v>
      </c>
      <c r="W530" s="131">
        <v>0</v>
      </c>
      <c r="X530" s="131">
        <v>0</v>
      </c>
      <c r="Y530" s="131">
        <v>0</v>
      </c>
      <c r="Z530" s="131">
        <v>0</v>
      </c>
      <c r="AA530" s="131">
        <v>0</v>
      </c>
      <c r="AB530" s="131">
        <v>0</v>
      </c>
      <c r="AC530" s="131">
        <v>0</v>
      </c>
      <c r="AD530" s="131">
        <v>0</v>
      </c>
      <c r="AE530" s="131">
        <v>0</v>
      </c>
      <c r="AF530" s="131">
        <v>0</v>
      </c>
      <c r="AG530" s="131">
        <v>0</v>
      </c>
      <c r="AH530" s="43">
        <v>0</v>
      </c>
    </row>
    <row r="531" spans="4:34">
      <c r="D531" s="62">
        <v>2020</v>
      </c>
      <c r="E531" s="62">
        <v>6</v>
      </c>
      <c r="F531" s="62">
        <v>2020</v>
      </c>
      <c r="G531" s="62">
        <v>2021</v>
      </c>
      <c r="H531" s="131">
        <v>0</v>
      </c>
      <c r="I531" s="131">
        <v>0</v>
      </c>
      <c r="J531" s="131">
        <v>0</v>
      </c>
      <c r="K531" s="131">
        <v>0</v>
      </c>
      <c r="L531" s="131">
        <v>0</v>
      </c>
      <c r="M531" s="131">
        <v>0</v>
      </c>
      <c r="N531" s="131">
        <v>0</v>
      </c>
      <c r="O531" s="131">
        <v>0</v>
      </c>
      <c r="P531" s="131">
        <v>0</v>
      </c>
      <c r="Q531" s="131">
        <v>0</v>
      </c>
      <c r="R531" s="131">
        <v>0</v>
      </c>
      <c r="S531" s="131">
        <v>0</v>
      </c>
      <c r="T531" s="131">
        <v>0</v>
      </c>
      <c r="U531" s="131">
        <v>0</v>
      </c>
      <c r="V531" s="131">
        <v>0</v>
      </c>
      <c r="W531" s="131">
        <v>0</v>
      </c>
      <c r="X531" s="131">
        <v>0</v>
      </c>
      <c r="Y531" s="131">
        <v>0</v>
      </c>
      <c r="Z531" s="131">
        <v>0</v>
      </c>
      <c r="AA531" s="131">
        <v>0</v>
      </c>
      <c r="AB531" s="131">
        <v>0</v>
      </c>
      <c r="AC531" s="131">
        <v>0</v>
      </c>
      <c r="AD531" s="131">
        <v>0</v>
      </c>
      <c r="AE531" s="131">
        <v>0</v>
      </c>
      <c r="AF531" s="131">
        <v>0</v>
      </c>
      <c r="AG531" s="131">
        <v>0</v>
      </c>
      <c r="AH531" s="43">
        <v>0</v>
      </c>
    </row>
    <row r="532" spans="4:34">
      <c r="D532" s="62">
        <v>2020</v>
      </c>
      <c r="E532" s="62">
        <v>7</v>
      </c>
      <c r="F532" s="62">
        <v>2021</v>
      </c>
      <c r="G532" s="62">
        <v>2021</v>
      </c>
      <c r="H532" s="131">
        <v>0</v>
      </c>
      <c r="I532" s="131">
        <v>0</v>
      </c>
      <c r="J532" s="131">
        <v>0</v>
      </c>
      <c r="K532" s="131">
        <v>0</v>
      </c>
      <c r="L532" s="131">
        <v>0</v>
      </c>
      <c r="M532" s="131">
        <v>0</v>
      </c>
      <c r="N532" s="131">
        <v>0</v>
      </c>
      <c r="O532" s="131">
        <v>0</v>
      </c>
      <c r="P532" s="131">
        <v>0</v>
      </c>
      <c r="Q532" s="131">
        <v>0</v>
      </c>
      <c r="R532" s="131">
        <v>0</v>
      </c>
      <c r="S532" s="131">
        <v>0</v>
      </c>
      <c r="T532" s="131">
        <v>0</v>
      </c>
      <c r="U532" s="131">
        <v>0</v>
      </c>
      <c r="V532" s="131">
        <v>0</v>
      </c>
      <c r="W532" s="131">
        <v>0</v>
      </c>
      <c r="X532" s="131">
        <v>0</v>
      </c>
      <c r="Y532" s="131">
        <v>0</v>
      </c>
      <c r="Z532" s="131">
        <v>0</v>
      </c>
      <c r="AA532" s="131">
        <v>0</v>
      </c>
      <c r="AB532" s="131">
        <v>0</v>
      </c>
      <c r="AC532" s="131">
        <v>0</v>
      </c>
      <c r="AD532" s="131">
        <v>0</v>
      </c>
      <c r="AE532" s="131">
        <v>0</v>
      </c>
      <c r="AF532" s="131">
        <v>0</v>
      </c>
      <c r="AG532" s="131">
        <v>0</v>
      </c>
      <c r="AH532" s="43">
        <v>0</v>
      </c>
    </row>
    <row r="533" spans="4:34">
      <c r="D533" s="62">
        <v>2020</v>
      </c>
      <c r="E533" s="62">
        <v>8</v>
      </c>
      <c r="F533" s="62">
        <v>2021</v>
      </c>
      <c r="G533" s="62">
        <v>2021</v>
      </c>
      <c r="H533" s="131">
        <v>0</v>
      </c>
      <c r="I533" s="131">
        <v>0</v>
      </c>
      <c r="J533" s="131">
        <v>0</v>
      </c>
      <c r="K533" s="131">
        <v>0</v>
      </c>
      <c r="L533" s="131">
        <v>0</v>
      </c>
      <c r="M533" s="131">
        <v>0</v>
      </c>
      <c r="N533" s="131">
        <v>0</v>
      </c>
      <c r="O533" s="131">
        <v>0</v>
      </c>
      <c r="P533" s="131">
        <v>0</v>
      </c>
      <c r="Q533" s="131">
        <v>0</v>
      </c>
      <c r="R533" s="131">
        <v>0</v>
      </c>
      <c r="S533" s="131">
        <v>0</v>
      </c>
      <c r="T533" s="131">
        <v>0</v>
      </c>
      <c r="U533" s="131">
        <v>0</v>
      </c>
      <c r="V533" s="131">
        <v>0</v>
      </c>
      <c r="W533" s="131">
        <v>0</v>
      </c>
      <c r="X533" s="131">
        <v>0</v>
      </c>
      <c r="Y533" s="131">
        <v>0</v>
      </c>
      <c r="Z533" s="131">
        <v>0</v>
      </c>
      <c r="AA533" s="131">
        <v>0</v>
      </c>
      <c r="AB533" s="131">
        <v>0</v>
      </c>
      <c r="AC533" s="131">
        <v>0</v>
      </c>
      <c r="AD533" s="131">
        <v>0</v>
      </c>
      <c r="AE533" s="131">
        <v>0</v>
      </c>
      <c r="AF533" s="131">
        <v>0</v>
      </c>
      <c r="AG533" s="131">
        <v>0</v>
      </c>
      <c r="AH533" s="43">
        <v>0</v>
      </c>
    </row>
    <row r="534" spans="4:34">
      <c r="D534" s="62">
        <v>2020</v>
      </c>
      <c r="E534" s="62">
        <v>9</v>
      </c>
      <c r="F534" s="62">
        <v>2021</v>
      </c>
      <c r="G534" s="62">
        <v>2021</v>
      </c>
      <c r="H534" s="131">
        <v>0</v>
      </c>
      <c r="I534" s="131">
        <v>0</v>
      </c>
      <c r="J534" s="131">
        <v>0</v>
      </c>
      <c r="K534" s="131">
        <v>0</v>
      </c>
      <c r="L534" s="131">
        <v>0</v>
      </c>
      <c r="M534" s="131">
        <v>0</v>
      </c>
      <c r="N534" s="131">
        <v>0</v>
      </c>
      <c r="O534" s="131">
        <v>0</v>
      </c>
      <c r="P534" s="131">
        <v>0</v>
      </c>
      <c r="Q534" s="131">
        <v>0</v>
      </c>
      <c r="R534" s="131">
        <v>0</v>
      </c>
      <c r="S534" s="131">
        <v>0</v>
      </c>
      <c r="T534" s="131">
        <v>0</v>
      </c>
      <c r="U534" s="131">
        <v>0</v>
      </c>
      <c r="V534" s="131">
        <v>0</v>
      </c>
      <c r="W534" s="131">
        <v>0</v>
      </c>
      <c r="X534" s="131">
        <v>0</v>
      </c>
      <c r="Y534" s="131">
        <v>0</v>
      </c>
      <c r="Z534" s="131">
        <v>0</v>
      </c>
      <c r="AA534" s="131">
        <v>0</v>
      </c>
      <c r="AB534" s="131">
        <v>0</v>
      </c>
      <c r="AC534" s="131">
        <v>0</v>
      </c>
      <c r="AD534" s="131">
        <v>0</v>
      </c>
      <c r="AE534" s="131">
        <v>0</v>
      </c>
      <c r="AF534" s="131">
        <v>0</v>
      </c>
      <c r="AG534" s="131">
        <v>0</v>
      </c>
      <c r="AH534" s="43">
        <v>0</v>
      </c>
    </row>
    <row r="535" spans="4:34">
      <c r="D535" s="62">
        <v>2020</v>
      </c>
      <c r="E535" s="62">
        <v>10</v>
      </c>
      <c r="F535" s="62">
        <v>2021</v>
      </c>
      <c r="G535" s="62">
        <v>2021</v>
      </c>
      <c r="H535" s="131">
        <v>0</v>
      </c>
      <c r="I535" s="131">
        <v>0</v>
      </c>
      <c r="J535" s="131">
        <v>0</v>
      </c>
      <c r="K535" s="131">
        <v>0</v>
      </c>
      <c r="L535" s="131">
        <v>0</v>
      </c>
      <c r="M535" s="131">
        <v>0</v>
      </c>
      <c r="N535" s="131">
        <v>0</v>
      </c>
      <c r="O535" s="131">
        <v>0</v>
      </c>
      <c r="P535" s="131">
        <v>0</v>
      </c>
      <c r="Q535" s="131">
        <v>0</v>
      </c>
      <c r="R535" s="131">
        <v>0</v>
      </c>
      <c r="S535" s="131">
        <v>0</v>
      </c>
      <c r="T535" s="131">
        <v>0</v>
      </c>
      <c r="U535" s="131">
        <v>0</v>
      </c>
      <c r="V535" s="131">
        <v>0</v>
      </c>
      <c r="W535" s="131">
        <v>0</v>
      </c>
      <c r="X535" s="131">
        <v>0</v>
      </c>
      <c r="Y535" s="131">
        <v>0</v>
      </c>
      <c r="Z535" s="131">
        <v>0</v>
      </c>
      <c r="AA535" s="131">
        <v>0</v>
      </c>
      <c r="AB535" s="131">
        <v>0</v>
      </c>
      <c r="AC535" s="131">
        <v>0</v>
      </c>
      <c r="AD535" s="131">
        <v>0</v>
      </c>
      <c r="AE535" s="131">
        <v>0</v>
      </c>
      <c r="AF535" s="131">
        <v>0</v>
      </c>
      <c r="AG535" s="131">
        <v>0</v>
      </c>
      <c r="AH535" s="43">
        <v>0</v>
      </c>
    </row>
    <row r="536" spans="4:34">
      <c r="D536" s="62">
        <v>2020</v>
      </c>
      <c r="E536" s="62">
        <v>11</v>
      </c>
      <c r="F536" s="62">
        <v>2021</v>
      </c>
      <c r="G536" s="62">
        <v>2021</v>
      </c>
      <c r="H536" s="131">
        <v>0</v>
      </c>
      <c r="I536" s="131">
        <v>0</v>
      </c>
      <c r="J536" s="131">
        <v>0</v>
      </c>
      <c r="K536" s="131">
        <v>0</v>
      </c>
      <c r="L536" s="131">
        <v>0</v>
      </c>
      <c r="M536" s="131">
        <v>0</v>
      </c>
      <c r="N536" s="131">
        <v>0</v>
      </c>
      <c r="O536" s="131">
        <v>0</v>
      </c>
      <c r="P536" s="131">
        <v>0</v>
      </c>
      <c r="Q536" s="131">
        <v>0</v>
      </c>
      <c r="R536" s="131">
        <v>0</v>
      </c>
      <c r="S536" s="131">
        <v>0</v>
      </c>
      <c r="T536" s="131">
        <v>0</v>
      </c>
      <c r="U536" s="131">
        <v>0</v>
      </c>
      <c r="V536" s="131">
        <v>0</v>
      </c>
      <c r="W536" s="131">
        <v>0</v>
      </c>
      <c r="X536" s="131">
        <v>0</v>
      </c>
      <c r="Y536" s="131">
        <v>0</v>
      </c>
      <c r="Z536" s="131">
        <v>0</v>
      </c>
      <c r="AA536" s="131">
        <v>0</v>
      </c>
      <c r="AB536" s="131">
        <v>0</v>
      </c>
      <c r="AC536" s="131">
        <v>0</v>
      </c>
      <c r="AD536" s="131">
        <v>0</v>
      </c>
      <c r="AE536" s="131">
        <v>0</v>
      </c>
      <c r="AF536" s="131">
        <v>0</v>
      </c>
      <c r="AG536" s="131">
        <v>0</v>
      </c>
      <c r="AH536" s="43">
        <v>0</v>
      </c>
    </row>
    <row r="537" spans="4:34">
      <c r="D537" s="62">
        <v>2020</v>
      </c>
      <c r="E537" s="62">
        <v>12</v>
      </c>
      <c r="F537" s="62">
        <v>2021</v>
      </c>
      <c r="G537" s="62">
        <v>2021</v>
      </c>
      <c r="H537" s="131">
        <v>0</v>
      </c>
      <c r="I537" s="131">
        <v>0</v>
      </c>
      <c r="J537" s="131">
        <v>0</v>
      </c>
      <c r="K537" s="131">
        <v>0</v>
      </c>
      <c r="L537" s="131">
        <v>0</v>
      </c>
      <c r="M537" s="131">
        <v>0</v>
      </c>
      <c r="N537" s="131">
        <v>0</v>
      </c>
      <c r="O537" s="131">
        <v>0</v>
      </c>
      <c r="P537" s="131">
        <v>0</v>
      </c>
      <c r="Q537" s="131">
        <v>0</v>
      </c>
      <c r="R537" s="131">
        <v>0</v>
      </c>
      <c r="S537" s="131">
        <v>0</v>
      </c>
      <c r="T537" s="131">
        <v>0</v>
      </c>
      <c r="U537" s="131">
        <v>0</v>
      </c>
      <c r="V537" s="131">
        <v>0</v>
      </c>
      <c r="W537" s="131">
        <v>0</v>
      </c>
      <c r="X537" s="131">
        <v>0</v>
      </c>
      <c r="Y537" s="131">
        <v>0</v>
      </c>
      <c r="Z537" s="131">
        <v>0</v>
      </c>
      <c r="AA537" s="131">
        <v>0</v>
      </c>
      <c r="AB537" s="131">
        <v>0</v>
      </c>
      <c r="AC537" s="131">
        <v>0</v>
      </c>
      <c r="AD537" s="131">
        <v>0</v>
      </c>
      <c r="AE537" s="131">
        <v>0</v>
      </c>
      <c r="AF537" s="131">
        <v>0</v>
      </c>
      <c r="AG537" s="131">
        <v>0</v>
      </c>
      <c r="AH537" s="43">
        <v>0</v>
      </c>
    </row>
    <row r="538" spans="4:34">
      <c r="D538" s="62">
        <v>2021</v>
      </c>
      <c r="E538" s="62">
        <v>1</v>
      </c>
      <c r="F538" s="62">
        <v>2021</v>
      </c>
      <c r="G538" s="62">
        <v>2021</v>
      </c>
      <c r="H538" s="131">
        <v>0</v>
      </c>
      <c r="I538" s="131">
        <v>0</v>
      </c>
      <c r="J538" s="131">
        <v>0</v>
      </c>
      <c r="K538" s="131">
        <v>0</v>
      </c>
      <c r="L538" s="131">
        <v>0</v>
      </c>
      <c r="M538" s="131">
        <v>0</v>
      </c>
      <c r="N538" s="131">
        <v>0</v>
      </c>
      <c r="O538" s="131">
        <v>0</v>
      </c>
      <c r="P538" s="131">
        <v>0</v>
      </c>
      <c r="Q538" s="131">
        <v>0</v>
      </c>
      <c r="R538" s="131">
        <v>0</v>
      </c>
      <c r="S538" s="131">
        <v>0</v>
      </c>
      <c r="T538" s="131">
        <v>0</v>
      </c>
      <c r="U538" s="131">
        <v>0</v>
      </c>
      <c r="V538" s="131">
        <v>0</v>
      </c>
      <c r="W538" s="131">
        <v>0</v>
      </c>
      <c r="X538" s="131">
        <v>0</v>
      </c>
      <c r="Y538" s="131">
        <v>0</v>
      </c>
      <c r="Z538" s="131">
        <v>0</v>
      </c>
      <c r="AA538" s="131">
        <v>0</v>
      </c>
      <c r="AB538" s="131">
        <v>0</v>
      </c>
      <c r="AC538" s="131">
        <v>0</v>
      </c>
      <c r="AD538" s="131">
        <v>0</v>
      </c>
      <c r="AE538" s="131">
        <v>0</v>
      </c>
      <c r="AF538" s="131">
        <v>0</v>
      </c>
      <c r="AG538" s="131">
        <v>0</v>
      </c>
      <c r="AH538" s="43">
        <v>0</v>
      </c>
    </row>
    <row r="539" spans="4:34">
      <c r="D539" s="62">
        <v>2021</v>
      </c>
      <c r="E539" s="62">
        <v>2</v>
      </c>
      <c r="F539" s="62">
        <v>2021</v>
      </c>
      <c r="G539" s="62">
        <v>2021</v>
      </c>
      <c r="H539" s="131">
        <v>0</v>
      </c>
      <c r="I539" s="131">
        <v>0</v>
      </c>
      <c r="J539" s="131">
        <v>0</v>
      </c>
      <c r="K539" s="131">
        <v>0</v>
      </c>
      <c r="L539" s="131">
        <v>0</v>
      </c>
      <c r="M539" s="131">
        <v>0</v>
      </c>
      <c r="N539" s="131">
        <v>0</v>
      </c>
      <c r="O539" s="131">
        <v>0</v>
      </c>
      <c r="P539" s="131">
        <v>0</v>
      </c>
      <c r="Q539" s="131">
        <v>0</v>
      </c>
      <c r="R539" s="131">
        <v>0</v>
      </c>
      <c r="S539" s="131">
        <v>0</v>
      </c>
      <c r="T539" s="131">
        <v>0</v>
      </c>
      <c r="U539" s="131">
        <v>0</v>
      </c>
      <c r="V539" s="131">
        <v>0</v>
      </c>
      <c r="W539" s="131">
        <v>0</v>
      </c>
      <c r="X539" s="131">
        <v>0</v>
      </c>
      <c r="Y539" s="131">
        <v>0</v>
      </c>
      <c r="Z539" s="131">
        <v>0</v>
      </c>
      <c r="AA539" s="131">
        <v>0</v>
      </c>
      <c r="AB539" s="131">
        <v>0</v>
      </c>
      <c r="AC539" s="131">
        <v>0</v>
      </c>
      <c r="AD539" s="131">
        <v>0</v>
      </c>
      <c r="AE539" s="131">
        <v>0</v>
      </c>
      <c r="AF539" s="131">
        <v>0</v>
      </c>
      <c r="AG539" s="131">
        <v>0</v>
      </c>
      <c r="AH539" s="43">
        <v>0</v>
      </c>
    </row>
    <row r="540" spans="4:34">
      <c r="D540" s="62">
        <v>2021</v>
      </c>
      <c r="E540" s="62">
        <v>3</v>
      </c>
      <c r="F540" s="62">
        <v>2021</v>
      </c>
      <c r="G540" s="62">
        <v>2021</v>
      </c>
      <c r="H540" s="131">
        <v>0</v>
      </c>
      <c r="I540" s="131">
        <v>0</v>
      </c>
      <c r="J540" s="131">
        <v>0</v>
      </c>
      <c r="K540" s="131">
        <v>0</v>
      </c>
      <c r="L540" s="131">
        <v>0</v>
      </c>
      <c r="M540" s="131">
        <v>0</v>
      </c>
      <c r="N540" s="131">
        <v>0</v>
      </c>
      <c r="O540" s="131">
        <v>0</v>
      </c>
      <c r="P540" s="131">
        <v>0</v>
      </c>
      <c r="Q540" s="131">
        <v>0</v>
      </c>
      <c r="R540" s="131">
        <v>0</v>
      </c>
      <c r="S540" s="131">
        <v>0</v>
      </c>
      <c r="T540" s="131">
        <v>0</v>
      </c>
      <c r="U540" s="131">
        <v>0</v>
      </c>
      <c r="V540" s="131">
        <v>0</v>
      </c>
      <c r="W540" s="131">
        <v>0</v>
      </c>
      <c r="X540" s="131">
        <v>0</v>
      </c>
      <c r="Y540" s="131">
        <v>0</v>
      </c>
      <c r="Z540" s="131">
        <v>0</v>
      </c>
      <c r="AA540" s="131">
        <v>0</v>
      </c>
      <c r="AB540" s="131">
        <v>0</v>
      </c>
      <c r="AC540" s="131">
        <v>0</v>
      </c>
      <c r="AD540" s="131">
        <v>0</v>
      </c>
      <c r="AE540" s="131">
        <v>0</v>
      </c>
      <c r="AF540" s="131">
        <v>0</v>
      </c>
      <c r="AG540" s="131">
        <v>0</v>
      </c>
      <c r="AH540" s="43">
        <v>0</v>
      </c>
    </row>
    <row r="541" spans="4:34">
      <c r="D541" s="62">
        <v>2021</v>
      </c>
      <c r="E541" s="62">
        <v>4</v>
      </c>
      <c r="F541" s="62">
        <v>2021</v>
      </c>
      <c r="G541" s="62">
        <v>2021</v>
      </c>
      <c r="H541" s="131">
        <v>0</v>
      </c>
      <c r="I541" s="131">
        <v>0</v>
      </c>
      <c r="J541" s="131">
        <v>0</v>
      </c>
      <c r="K541" s="131">
        <v>0</v>
      </c>
      <c r="L541" s="131">
        <v>0</v>
      </c>
      <c r="M541" s="131">
        <v>0</v>
      </c>
      <c r="N541" s="131">
        <v>0</v>
      </c>
      <c r="O541" s="131">
        <v>0</v>
      </c>
      <c r="P541" s="131">
        <v>0</v>
      </c>
      <c r="Q541" s="131">
        <v>0</v>
      </c>
      <c r="R541" s="131">
        <v>0</v>
      </c>
      <c r="S541" s="131">
        <v>0</v>
      </c>
      <c r="T541" s="131">
        <v>0</v>
      </c>
      <c r="U541" s="131">
        <v>0</v>
      </c>
      <c r="V541" s="131">
        <v>0</v>
      </c>
      <c r="W541" s="131">
        <v>0</v>
      </c>
      <c r="X541" s="131">
        <v>0</v>
      </c>
      <c r="Y541" s="131">
        <v>0</v>
      </c>
      <c r="Z541" s="131">
        <v>0</v>
      </c>
      <c r="AA541" s="131">
        <v>0</v>
      </c>
      <c r="AB541" s="131">
        <v>0</v>
      </c>
      <c r="AC541" s="131">
        <v>0</v>
      </c>
      <c r="AD541" s="131">
        <v>0</v>
      </c>
      <c r="AE541" s="131">
        <v>0</v>
      </c>
      <c r="AF541" s="131">
        <v>0</v>
      </c>
      <c r="AG541" s="131">
        <v>0</v>
      </c>
      <c r="AH541" s="43">
        <v>0</v>
      </c>
    </row>
    <row r="542" spans="4:34">
      <c r="D542" s="62">
        <v>2021</v>
      </c>
      <c r="E542" s="62">
        <v>5</v>
      </c>
      <c r="F542" s="62">
        <v>2021</v>
      </c>
      <c r="G542" s="62">
        <v>2022</v>
      </c>
      <c r="H542" s="131">
        <v>0</v>
      </c>
      <c r="I542" s="131">
        <v>0</v>
      </c>
      <c r="J542" s="131">
        <v>0</v>
      </c>
      <c r="K542" s="131">
        <v>0</v>
      </c>
      <c r="L542" s="131">
        <v>0</v>
      </c>
      <c r="M542" s="131">
        <v>0</v>
      </c>
      <c r="N542" s="131">
        <v>0</v>
      </c>
      <c r="O542" s="131">
        <v>0</v>
      </c>
      <c r="P542" s="131">
        <v>0</v>
      </c>
      <c r="Q542" s="131">
        <v>0</v>
      </c>
      <c r="R542" s="131">
        <v>0</v>
      </c>
      <c r="S542" s="131">
        <v>0</v>
      </c>
      <c r="T542" s="131">
        <v>0</v>
      </c>
      <c r="U542" s="131">
        <v>0</v>
      </c>
      <c r="V542" s="131">
        <v>0</v>
      </c>
      <c r="W542" s="131">
        <v>0</v>
      </c>
      <c r="X542" s="131">
        <v>0</v>
      </c>
      <c r="Y542" s="131">
        <v>0</v>
      </c>
      <c r="Z542" s="131">
        <v>0</v>
      </c>
      <c r="AA542" s="131">
        <v>0</v>
      </c>
      <c r="AB542" s="131">
        <v>0</v>
      </c>
      <c r="AC542" s="131">
        <v>0</v>
      </c>
      <c r="AD542" s="131">
        <v>0</v>
      </c>
      <c r="AE542" s="131">
        <v>0</v>
      </c>
      <c r="AF542" s="131">
        <v>0</v>
      </c>
      <c r="AG542" s="131">
        <v>0</v>
      </c>
      <c r="AH542" s="43">
        <v>0</v>
      </c>
    </row>
    <row r="543" spans="4:34">
      <c r="D543" s="62">
        <v>2021</v>
      </c>
      <c r="E543" s="62">
        <v>6</v>
      </c>
      <c r="F543" s="62">
        <v>2021</v>
      </c>
      <c r="G543" s="62">
        <v>2022</v>
      </c>
      <c r="H543" s="131">
        <v>0</v>
      </c>
      <c r="I543" s="131">
        <v>0</v>
      </c>
      <c r="J543" s="131">
        <v>0</v>
      </c>
      <c r="K543" s="131">
        <v>0</v>
      </c>
      <c r="L543" s="131">
        <v>0</v>
      </c>
      <c r="M543" s="131">
        <v>0</v>
      </c>
      <c r="N543" s="131">
        <v>0</v>
      </c>
      <c r="O543" s="131">
        <v>0</v>
      </c>
      <c r="P543" s="131">
        <v>0</v>
      </c>
      <c r="Q543" s="131">
        <v>0</v>
      </c>
      <c r="R543" s="131">
        <v>0</v>
      </c>
      <c r="S543" s="131">
        <v>0</v>
      </c>
      <c r="T543" s="131">
        <v>0</v>
      </c>
      <c r="U543" s="131">
        <v>0</v>
      </c>
      <c r="V543" s="131">
        <v>0</v>
      </c>
      <c r="W543" s="131">
        <v>0</v>
      </c>
      <c r="X543" s="131">
        <v>0</v>
      </c>
      <c r="Y543" s="131">
        <v>0</v>
      </c>
      <c r="Z543" s="131">
        <v>0</v>
      </c>
      <c r="AA543" s="131">
        <v>0</v>
      </c>
      <c r="AB543" s="131">
        <v>0</v>
      </c>
      <c r="AC543" s="131">
        <v>0</v>
      </c>
      <c r="AD543" s="131">
        <v>0</v>
      </c>
      <c r="AE543" s="131">
        <v>0</v>
      </c>
      <c r="AF543" s="131">
        <v>0</v>
      </c>
      <c r="AG543" s="131">
        <v>0</v>
      </c>
      <c r="AH543" s="43">
        <v>0</v>
      </c>
    </row>
    <row r="544" spans="4:34">
      <c r="D544" s="62">
        <v>2021</v>
      </c>
      <c r="E544" s="62">
        <v>7</v>
      </c>
      <c r="F544" s="62">
        <v>2022</v>
      </c>
      <c r="G544" s="62">
        <v>2022</v>
      </c>
      <c r="H544" s="131">
        <v>0</v>
      </c>
      <c r="I544" s="131">
        <v>0</v>
      </c>
      <c r="J544" s="131">
        <v>0</v>
      </c>
      <c r="K544" s="131">
        <v>0</v>
      </c>
      <c r="L544" s="131">
        <v>0</v>
      </c>
      <c r="M544" s="131">
        <v>0</v>
      </c>
      <c r="N544" s="131">
        <v>0</v>
      </c>
      <c r="O544" s="131">
        <v>0</v>
      </c>
      <c r="P544" s="131">
        <v>0</v>
      </c>
      <c r="Q544" s="131">
        <v>0</v>
      </c>
      <c r="R544" s="131">
        <v>0</v>
      </c>
      <c r="S544" s="131">
        <v>0</v>
      </c>
      <c r="T544" s="131">
        <v>0</v>
      </c>
      <c r="U544" s="131">
        <v>0</v>
      </c>
      <c r="V544" s="131">
        <v>0</v>
      </c>
      <c r="W544" s="131">
        <v>0</v>
      </c>
      <c r="X544" s="131">
        <v>0</v>
      </c>
      <c r="Y544" s="131">
        <v>0</v>
      </c>
      <c r="Z544" s="131">
        <v>0</v>
      </c>
      <c r="AA544" s="131">
        <v>0</v>
      </c>
      <c r="AB544" s="131">
        <v>0</v>
      </c>
      <c r="AC544" s="131">
        <v>0</v>
      </c>
      <c r="AD544" s="131">
        <v>0</v>
      </c>
      <c r="AE544" s="131">
        <v>0</v>
      </c>
      <c r="AF544" s="131">
        <v>0</v>
      </c>
      <c r="AG544" s="131">
        <v>0</v>
      </c>
      <c r="AH544" s="43">
        <v>0</v>
      </c>
    </row>
    <row r="545" spans="4:34">
      <c r="D545" s="62">
        <v>2021</v>
      </c>
      <c r="E545" s="62">
        <v>8</v>
      </c>
      <c r="F545" s="62">
        <v>2022</v>
      </c>
      <c r="G545" s="62">
        <v>2022</v>
      </c>
      <c r="H545" s="131">
        <v>0</v>
      </c>
      <c r="I545" s="131">
        <v>0</v>
      </c>
      <c r="J545" s="131">
        <v>0</v>
      </c>
      <c r="K545" s="131">
        <v>0</v>
      </c>
      <c r="L545" s="131">
        <v>0</v>
      </c>
      <c r="M545" s="131">
        <v>0</v>
      </c>
      <c r="N545" s="131">
        <v>0</v>
      </c>
      <c r="O545" s="131">
        <v>0</v>
      </c>
      <c r="P545" s="131">
        <v>0</v>
      </c>
      <c r="Q545" s="131">
        <v>0</v>
      </c>
      <c r="R545" s="131">
        <v>0</v>
      </c>
      <c r="S545" s="131">
        <v>0</v>
      </c>
      <c r="T545" s="131">
        <v>0</v>
      </c>
      <c r="U545" s="131">
        <v>0</v>
      </c>
      <c r="V545" s="131">
        <v>0</v>
      </c>
      <c r="W545" s="131">
        <v>0</v>
      </c>
      <c r="X545" s="131">
        <v>0</v>
      </c>
      <c r="Y545" s="131">
        <v>0</v>
      </c>
      <c r="Z545" s="131">
        <v>0</v>
      </c>
      <c r="AA545" s="131">
        <v>0</v>
      </c>
      <c r="AB545" s="131">
        <v>0</v>
      </c>
      <c r="AC545" s="131">
        <v>0</v>
      </c>
      <c r="AD545" s="131">
        <v>0</v>
      </c>
      <c r="AE545" s="131">
        <v>0</v>
      </c>
      <c r="AF545" s="131">
        <v>0</v>
      </c>
      <c r="AG545" s="131">
        <v>0</v>
      </c>
      <c r="AH545" s="43">
        <v>0</v>
      </c>
    </row>
    <row r="546" spans="4:34">
      <c r="D546" s="62">
        <v>2021</v>
      </c>
      <c r="E546" s="62">
        <v>9</v>
      </c>
      <c r="F546" s="62">
        <v>2022</v>
      </c>
      <c r="G546" s="62">
        <v>2022</v>
      </c>
      <c r="H546" s="131">
        <v>0</v>
      </c>
      <c r="I546" s="131">
        <v>0</v>
      </c>
      <c r="J546" s="131">
        <v>0</v>
      </c>
      <c r="K546" s="131">
        <v>0</v>
      </c>
      <c r="L546" s="131">
        <v>0</v>
      </c>
      <c r="M546" s="131">
        <v>0</v>
      </c>
      <c r="N546" s="131">
        <v>0</v>
      </c>
      <c r="O546" s="131">
        <v>0</v>
      </c>
      <c r="P546" s="131">
        <v>0</v>
      </c>
      <c r="Q546" s="131">
        <v>0</v>
      </c>
      <c r="R546" s="131">
        <v>0</v>
      </c>
      <c r="S546" s="131">
        <v>0</v>
      </c>
      <c r="T546" s="131">
        <v>0</v>
      </c>
      <c r="U546" s="131">
        <v>0</v>
      </c>
      <c r="V546" s="131">
        <v>0</v>
      </c>
      <c r="W546" s="131">
        <v>0</v>
      </c>
      <c r="X546" s="131">
        <v>0</v>
      </c>
      <c r="Y546" s="131">
        <v>0</v>
      </c>
      <c r="Z546" s="131">
        <v>0</v>
      </c>
      <c r="AA546" s="131">
        <v>0</v>
      </c>
      <c r="AB546" s="131">
        <v>0</v>
      </c>
      <c r="AC546" s="131">
        <v>0</v>
      </c>
      <c r="AD546" s="131">
        <v>0</v>
      </c>
      <c r="AE546" s="131">
        <v>0</v>
      </c>
      <c r="AF546" s="131">
        <v>0</v>
      </c>
      <c r="AG546" s="131">
        <v>0</v>
      </c>
      <c r="AH546" s="43">
        <v>0</v>
      </c>
    </row>
    <row r="547" spans="4:34">
      <c r="D547" s="62">
        <v>2021</v>
      </c>
      <c r="E547" s="62">
        <v>10</v>
      </c>
      <c r="F547" s="62">
        <v>2022</v>
      </c>
      <c r="G547" s="62">
        <v>2022</v>
      </c>
      <c r="H547" s="131">
        <v>0</v>
      </c>
      <c r="I547" s="131">
        <v>0</v>
      </c>
      <c r="J547" s="131">
        <v>0</v>
      </c>
      <c r="K547" s="131">
        <v>0</v>
      </c>
      <c r="L547" s="131">
        <v>0</v>
      </c>
      <c r="M547" s="131">
        <v>0</v>
      </c>
      <c r="N547" s="131">
        <v>0</v>
      </c>
      <c r="O547" s="131">
        <v>0</v>
      </c>
      <c r="P547" s="131">
        <v>0</v>
      </c>
      <c r="Q547" s="131">
        <v>0</v>
      </c>
      <c r="R547" s="131">
        <v>0</v>
      </c>
      <c r="S547" s="131">
        <v>0</v>
      </c>
      <c r="T547" s="131">
        <v>0</v>
      </c>
      <c r="U547" s="131">
        <v>0</v>
      </c>
      <c r="V547" s="131">
        <v>0</v>
      </c>
      <c r="W547" s="131">
        <v>0</v>
      </c>
      <c r="X547" s="131">
        <v>0</v>
      </c>
      <c r="Y547" s="131">
        <v>0</v>
      </c>
      <c r="Z547" s="131">
        <v>0</v>
      </c>
      <c r="AA547" s="131">
        <v>0</v>
      </c>
      <c r="AB547" s="131">
        <v>0</v>
      </c>
      <c r="AC547" s="131">
        <v>0</v>
      </c>
      <c r="AD547" s="131">
        <v>0</v>
      </c>
      <c r="AE547" s="131">
        <v>0</v>
      </c>
      <c r="AF547" s="131">
        <v>0</v>
      </c>
      <c r="AG547" s="131">
        <v>0</v>
      </c>
      <c r="AH547" s="43">
        <v>0</v>
      </c>
    </row>
    <row r="548" spans="4:34">
      <c r="D548" s="62">
        <v>2021</v>
      </c>
      <c r="E548" s="62">
        <v>11</v>
      </c>
      <c r="F548" s="62">
        <v>2022</v>
      </c>
      <c r="G548" s="62">
        <v>2022</v>
      </c>
      <c r="H548" s="131">
        <v>0</v>
      </c>
      <c r="I548" s="131">
        <v>0</v>
      </c>
      <c r="J548" s="131">
        <v>0</v>
      </c>
      <c r="K548" s="131">
        <v>0</v>
      </c>
      <c r="L548" s="131">
        <v>0</v>
      </c>
      <c r="M548" s="131">
        <v>0</v>
      </c>
      <c r="N548" s="131">
        <v>0</v>
      </c>
      <c r="O548" s="131">
        <v>0</v>
      </c>
      <c r="P548" s="131">
        <v>0</v>
      </c>
      <c r="Q548" s="131">
        <v>0</v>
      </c>
      <c r="R548" s="131">
        <v>0</v>
      </c>
      <c r="S548" s="131">
        <v>0</v>
      </c>
      <c r="T548" s="131">
        <v>0</v>
      </c>
      <c r="U548" s="131">
        <v>0</v>
      </c>
      <c r="V548" s="131">
        <v>0</v>
      </c>
      <c r="W548" s="131">
        <v>0</v>
      </c>
      <c r="X548" s="131">
        <v>0</v>
      </c>
      <c r="Y548" s="131">
        <v>0</v>
      </c>
      <c r="Z548" s="131">
        <v>0</v>
      </c>
      <c r="AA548" s="131">
        <v>0</v>
      </c>
      <c r="AB548" s="131">
        <v>0</v>
      </c>
      <c r="AC548" s="131">
        <v>0</v>
      </c>
      <c r="AD548" s="131">
        <v>0</v>
      </c>
      <c r="AE548" s="131">
        <v>0</v>
      </c>
      <c r="AF548" s="131">
        <v>0</v>
      </c>
      <c r="AG548" s="131">
        <v>0</v>
      </c>
      <c r="AH548" s="43">
        <v>0</v>
      </c>
    </row>
    <row r="549" spans="4:34">
      <c r="D549" s="62">
        <v>2021</v>
      </c>
      <c r="E549" s="62">
        <v>12</v>
      </c>
      <c r="F549" s="62">
        <v>2022</v>
      </c>
      <c r="G549" s="62">
        <v>2022</v>
      </c>
      <c r="H549" s="131">
        <v>0</v>
      </c>
      <c r="I549" s="131">
        <v>0</v>
      </c>
      <c r="J549" s="131">
        <v>0</v>
      </c>
      <c r="K549" s="131">
        <v>0</v>
      </c>
      <c r="L549" s="131">
        <v>0</v>
      </c>
      <c r="M549" s="131">
        <v>0</v>
      </c>
      <c r="N549" s="131">
        <v>0</v>
      </c>
      <c r="O549" s="131">
        <v>0</v>
      </c>
      <c r="P549" s="131">
        <v>0</v>
      </c>
      <c r="Q549" s="131">
        <v>0</v>
      </c>
      <c r="R549" s="131">
        <v>0</v>
      </c>
      <c r="S549" s="131">
        <v>0</v>
      </c>
      <c r="T549" s="131">
        <v>0</v>
      </c>
      <c r="U549" s="131">
        <v>0</v>
      </c>
      <c r="V549" s="131">
        <v>0</v>
      </c>
      <c r="W549" s="131">
        <v>0</v>
      </c>
      <c r="X549" s="131">
        <v>0</v>
      </c>
      <c r="Y549" s="131">
        <v>0</v>
      </c>
      <c r="Z549" s="131">
        <v>0</v>
      </c>
      <c r="AA549" s="131">
        <v>0</v>
      </c>
      <c r="AB549" s="131">
        <v>0</v>
      </c>
      <c r="AC549" s="131">
        <v>0</v>
      </c>
      <c r="AD549" s="131">
        <v>0</v>
      </c>
      <c r="AE549" s="131">
        <v>0</v>
      </c>
      <c r="AF549" s="131">
        <v>0</v>
      </c>
      <c r="AG549" s="131">
        <v>0</v>
      </c>
      <c r="AH549" s="43">
        <v>0</v>
      </c>
    </row>
    <row r="550" spans="4:34">
      <c r="D550" s="62">
        <v>2022</v>
      </c>
      <c r="E550" s="62">
        <v>1</v>
      </c>
      <c r="F550" s="62">
        <v>2022</v>
      </c>
      <c r="G550" s="62">
        <v>2022</v>
      </c>
      <c r="H550" s="131">
        <v>0</v>
      </c>
      <c r="I550" s="131">
        <v>0</v>
      </c>
      <c r="J550" s="131">
        <v>0</v>
      </c>
      <c r="K550" s="131">
        <v>0</v>
      </c>
      <c r="L550" s="131">
        <v>0</v>
      </c>
      <c r="M550" s="131">
        <v>0</v>
      </c>
      <c r="N550" s="131">
        <v>0</v>
      </c>
      <c r="O550" s="131">
        <v>0</v>
      </c>
      <c r="P550" s="131">
        <v>0</v>
      </c>
      <c r="Q550" s="131">
        <v>0</v>
      </c>
      <c r="R550" s="131">
        <v>0</v>
      </c>
      <c r="S550" s="131">
        <v>0</v>
      </c>
      <c r="T550" s="131">
        <v>0</v>
      </c>
      <c r="U550" s="131">
        <v>0</v>
      </c>
      <c r="V550" s="131">
        <v>0</v>
      </c>
      <c r="W550" s="131">
        <v>0</v>
      </c>
      <c r="X550" s="131">
        <v>0</v>
      </c>
      <c r="Y550" s="131">
        <v>0</v>
      </c>
      <c r="Z550" s="131">
        <v>0</v>
      </c>
      <c r="AA550" s="131">
        <v>0</v>
      </c>
      <c r="AB550" s="131">
        <v>0</v>
      </c>
      <c r="AC550" s="131">
        <v>0</v>
      </c>
      <c r="AD550" s="131">
        <v>0</v>
      </c>
      <c r="AE550" s="131">
        <v>0</v>
      </c>
      <c r="AF550" s="131">
        <v>0</v>
      </c>
      <c r="AG550" s="131">
        <v>0</v>
      </c>
      <c r="AH550" s="43">
        <v>0</v>
      </c>
    </row>
    <row r="551" spans="4:34">
      <c r="D551" s="62">
        <v>2022</v>
      </c>
      <c r="E551" s="62">
        <v>2</v>
      </c>
      <c r="F551" s="62">
        <v>2022</v>
      </c>
      <c r="G551" s="62">
        <v>2022</v>
      </c>
      <c r="H551" s="131">
        <v>0</v>
      </c>
      <c r="I551" s="131">
        <v>0</v>
      </c>
      <c r="J551" s="131">
        <v>0</v>
      </c>
      <c r="K551" s="131">
        <v>0</v>
      </c>
      <c r="L551" s="131">
        <v>0</v>
      </c>
      <c r="M551" s="131">
        <v>0</v>
      </c>
      <c r="N551" s="131">
        <v>0</v>
      </c>
      <c r="O551" s="131">
        <v>0</v>
      </c>
      <c r="P551" s="131">
        <v>0</v>
      </c>
      <c r="Q551" s="131">
        <v>0</v>
      </c>
      <c r="R551" s="131">
        <v>0</v>
      </c>
      <c r="S551" s="131">
        <v>0</v>
      </c>
      <c r="T551" s="131">
        <v>0</v>
      </c>
      <c r="U551" s="131">
        <v>0</v>
      </c>
      <c r="V551" s="131">
        <v>0</v>
      </c>
      <c r="W551" s="131">
        <v>0</v>
      </c>
      <c r="X551" s="131">
        <v>0</v>
      </c>
      <c r="Y551" s="131">
        <v>0</v>
      </c>
      <c r="Z551" s="131">
        <v>0</v>
      </c>
      <c r="AA551" s="131">
        <v>0</v>
      </c>
      <c r="AB551" s="131">
        <v>0</v>
      </c>
      <c r="AC551" s="131">
        <v>0</v>
      </c>
      <c r="AD551" s="131">
        <v>0</v>
      </c>
      <c r="AE551" s="131">
        <v>0</v>
      </c>
      <c r="AF551" s="131">
        <v>0</v>
      </c>
      <c r="AG551" s="131">
        <v>0</v>
      </c>
      <c r="AH551" s="43">
        <v>0</v>
      </c>
    </row>
    <row r="552" spans="4:34">
      <c r="D552" s="62">
        <v>2022</v>
      </c>
      <c r="E552" s="62">
        <v>3</v>
      </c>
      <c r="F552" s="62">
        <v>2022</v>
      </c>
      <c r="G552" s="62">
        <v>2022</v>
      </c>
      <c r="H552" s="131">
        <v>0</v>
      </c>
      <c r="I552" s="131">
        <v>0</v>
      </c>
      <c r="J552" s="131">
        <v>0</v>
      </c>
      <c r="K552" s="131">
        <v>0</v>
      </c>
      <c r="L552" s="131">
        <v>0</v>
      </c>
      <c r="M552" s="131">
        <v>0</v>
      </c>
      <c r="N552" s="131">
        <v>0</v>
      </c>
      <c r="O552" s="131">
        <v>0</v>
      </c>
      <c r="P552" s="131">
        <v>0</v>
      </c>
      <c r="Q552" s="131">
        <v>0</v>
      </c>
      <c r="R552" s="131">
        <v>0</v>
      </c>
      <c r="S552" s="131">
        <v>0</v>
      </c>
      <c r="T552" s="131">
        <v>0</v>
      </c>
      <c r="U552" s="131">
        <v>0</v>
      </c>
      <c r="V552" s="131">
        <v>0</v>
      </c>
      <c r="W552" s="131">
        <v>0</v>
      </c>
      <c r="X552" s="131">
        <v>0</v>
      </c>
      <c r="Y552" s="131">
        <v>0</v>
      </c>
      <c r="Z552" s="131">
        <v>0</v>
      </c>
      <c r="AA552" s="131">
        <v>0</v>
      </c>
      <c r="AB552" s="131">
        <v>0</v>
      </c>
      <c r="AC552" s="131">
        <v>0</v>
      </c>
      <c r="AD552" s="131">
        <v>0</v>
      </c>
      <c r="AE552" s="131">
        <v>0</v>
      </c>
      <c r="AF552" s="131">
        <v>0</v>
      </c>
      <c r="AG552" s="131">
        <v>0</v>
      </c>
      <c r="AH552" s="43">
        <v>0</v>
      </c>
    </row>
    <row r="553" spans="4:34">
      <c r="D553" s="62">
        <v>2022</v>
      </c>
      <c r="E553" s="62">
        <v>4</v>
      </c>
      <c r="F553" s="62">
        <v>2022</v>
      </c>
      <c r="G553" s="62">
        <v>2022</v>
      </c>
      <c r="H553" s="131">
        <v>0</v>
      </c>
      <c r="I553" s="131">
        <v>0</v>
      </c>
      <c r="J553" s="131">
        <v>0</v>
      </c>
      <c r="K553" s="131">
        <v>0</v>
      </c>
      <c r="L553" s="131">
        <v>0</v>
      </c>
      <c r="M553" s="131">
        <v>0</v>
      </c>
      <c r="N553" s="131">
        <v>0</v>
      </c>
      <c r="O553" s="131">
        <v>0</v>
      </c>
      <c r="P553" s="131">
        <v>0</v>
      </c>
      <c r="Q553" s="131">
        <v>0</v>
      </c>
      <c r="R553" s="131">
        <v>0</v>
      </c>
      <c r="S553" s="131">
        <v>0</v>
      </c>
      <c r="T553" s="131">
        <v>0</v>
      </c>
      <c r="U553" s="131">
        <v>0</v>
      </c>
      <c r="V553" s="131">
        <v>0</v>
      </c>
      <c r="W553" s="131">
        <v>0</v>
      </c>
      <c r="X553" s="131">
        <v>0</v>
      </c>
      <c r="Y553" s="131">
        <v>0</v>
      </c>
      <c r="Z553" s="131">
        <v>0</v>
      </c>
      <c r="AA553" s="131">
        <v>0</v>
      </c>
      <c r="AB553" s="131">
        <v>0</v>
      </c>
      <c r="AC553" s="131">
        <v>0</v>
      </c>
      <c r="AD553" s="131">
        <v>0</v>
      </c>
      <c r="AE553" s="131">
        <v>0</v>
      </c>
      <c r="AF553" s="131">
        <v>0</v>
      </c>
      <c r="AG553" s="131">
        <v>0</v>
      </c>
      <c r="AH553" s="43">
        <v>0</v>
      </c>
    </row>
    <row r="554" spans="4:34">
      <c r="D554" s="62">
        <v>2022</v>
      </c>
      <c r="E554" s="62">
        <v>5</v>
      </c>
      <c r="F554" s="62">
        <v>2022</v>
      </c>
      <c r="G554" s="62">
        <v>2023</v>
      </c>
      <c r="H554" s="131">
        <v>0</v>
      </c>
      <c r="I554" s="131">
        <v>0</v>
      </c>
      <c r="J554" s="131">
        <v>0</v>
      </c>
      <c r="K554" s="131">
        <v>0</v>
      </c>
      <c r="L554" s="131">
        <v>0</v>
      </c>
      <c r="M554" s="131">
        <v>0</v>
      </c>
      <c r="N554" s="131">
        <v>0</v>
      </c>
      <c r="O554" s="131">
        <v>0</v>
      </c>
      <c r="P554" s="131">
        <v>0</v>
      </c>
      <c r="Q554" s="131">
        <v>0</v>
      </c>
      <c r="R554" s="131">
        <v>0</v>
      </c>
      <c r="S554" s="131">
        <v>0</v>
      </c>
      <c r="T554" s="131">
        <v>0</v>
      </c>
      <c r="U554" s="131">
        <v>0</v>
      </c>
      <c r="V554" s="131">
        <v>0</v>
      </c>
      <c r="W554" s="131">
        <v>0</v>
      </c>
      <c r="X554" s="131">
        <v>0</v>
      </c>
      <c r="Y554" s="131">
        <v>0</v>
      </c>
      <c r="Z554" s="131">
        <v>0</v>
      </c>
      <c r="AA554" s="131">
        <v>0</v>
      </c>
      <c r="AB554" s="131">
        <v>0</v>
      </c>
      <c r="AC554" s="131">
        <v>0</v>
      </c>
      <c r="AD554" s="131">
        <v>0</v>
      </c>
      <c r="AE554" s="131">
        <v>0</v>
      </c>
      <c r="AF554" s="131">
        <v>0</v>
      </c>
      <c r="AG554" s="131">
        <v>0</v>
      </c>
      <c r="AH554" s="43">
        <v>0</v>
      </c>
    </row>
    <row r="555" spans="4:34">
      <c r="D555" s="62">
        <v>2022</v>
      </c>
      <c r="E555" s="62">
        <v>6</v>
      </c>
      <c r="F555" s="62">
        <v>2022</v>
      </c>
      <c r="G555" s="62">
        <v>2023</v>
      </c>
      <c r="H555" s="131">
        <v>0</v>
      </c>
      <c r="I555" s="131">
        <v>0</v>
      </c>
      <c r="J555" s="131">
        <v>0</v>
      </c>
      <c r="K555" s="131">
        <v>0</v>
      </c>
      <c r="L555" s="131">
        <v>0</v>
      </c>
      <c r="M555" s="131">
        <v>0</v>
      </c>
      <c r="N555" s="131">
        <v>0</v>
      </c>
      <c r="O555" s="131">
        <v>0</v>
      </c>
      <c r="P555" s="131">
        <v>0</v>
      </c>
      <c r="Q555" s="131">
        <v>0</v>
      </c>
      <c r="R555" s="131">
        <v>0</v>
      </c>
      <c r="S555" s="131">
        <v>0</v>
      </c>
      <c r="T555" s="131">
        <v>0</v>
      </c>
      <c r="U555" s="131">
        <v>0</v>
      </c>
      <c r="V555" s="131">
        <v>0</v>
      </c>
      <c r="W555" s="131">
        <v>0</v>
      </c>
      <c r="X555" s="131">
        <v>0</v>
      </c>
      <c r="Y555" s="131">
        <v>0</v>
      </c>
      <c r="Z555" s="131">
        <v>0</v>
      </c>
      <c r="AA555" s="131">
        <v>0</v>
      </c>
      <c r="AB555" s="131">
        <v>0</v>
      </c>
      <c r="AC555" s="131">
        <v>0</v>
      </c>
      <c r="AD555" s="131">
        <v>0</v>
      </c>
      <c r="AE555" s="131">
        <v>0</v>
      </c>
      <c r="AF555" s="131">
        <v>0</v>
      </c>
      <c r="AG555" s="131">
        <v>0</v>
      </c>
      <c r="AH555" s="43">
        <v>0</v>
      </c>
    </row>
    <row r="556" spans="4:34">
      <c r="D556" s="62">
        <v>2022</v>
      </c>
      <c r="E556" s="62">
        <v>7</v>
      </c>
      <c r="F556" s="62">
        <v>2023</v>
      </c>
      <c r="G556" s="62">
        <v>2023</v>
      </c>
      <c r="H556" s="131">
        <v>0</v>
      </c>
      <c r="I556" s="131">
        <v>0</v>
      </c>
      <c r="J556" s="131">
        <v>0</v>
      </c>
      <c r="K556" s="131">
        <v>0</v>
      </c>
      <c r="L556" s="131">
        <v>0</v>
      </c>
      <c r="M556" s="131">
        <v>0</v>
      </c>
      <c r="N556" s="131">
        <v>0</v>
      </c>
      <c r="O556" s="131">
        <v>0</v>
      </c>
      <c r="P556" s="131">
        <v>0</v>
      </c>
      <c r="Q556" s="131">
        <v>0</v>
      </c>
      <c r="R556" s="131">
        <v>0</v>
      </c>
      <c r="S556" s="131">
        <v>0</v>
      </c>
      <c r="T556" s="131">
        <v>0</v>
      </c>
      <c r="U556" s="131">
        <v>0</v>
      </c>
      <c r="V556" s="131">
        <v>0</v>
      </c>
      <c r="W556" s="131">
        <v>0</v>
      </c>
      <c r="X556" s="131">
        <v>0</v>
      </c>
      <c r="Y556" s="131">
        <v>0</v>
      </c>
      <c r="Z556" s="131">
        <v>0</v>
      </c>
      <c r="AA556" s="131">
        <v>0</v>
      </c>
      <c r="AB556" s="131">
        <v>0</v>
      </c>
      <c r="AC556" s="131">
        <v>0</v>
      </c>
      <c r="AD556" s="131">
        <v>0</v>
      </c>
      <c r="AE556" s="131">
        <v>0</v>
      </c>
      <c r="AF556" s="131">
        <v>0</v>
      </c>
      <c r="AG556" s="131">
        <v>0</v>
      </c>
      <c r="AH556" s="43">
        <v>0</v>
      </c>
    </row>
    <row r="557" spans="4:34">
      <c r="D557" s="62">
        <v>2022</v>
      </c>
      <c r="E557" s="62">
        <v>8</v>
      </c>
      <c r="F557" s="62">
        <v>2023</v>
      </c>
      <c r="G557" s="62">
        <v>2023</v>
      </c>
      <c r="H557" s="131">
        <v>0</v>
      </c>
      <c r="I557" s="131">
        <v>0</v>
      </c>
      <c r="J557" s="131">
        <v>0</v>
      </c>
      <c r="K557" s="131">
        <v>0</v>
      </c>
      <c r="L557" s="131">
        <v>0</v>
      </c>
      <c r="M557" s="131">
        <v>0</v>
      </c>
      <c r="N557" s="131">
        <v>0</v>
      </c>
      <c r="O557" s="131">
        <v>0</v>
      </c>
      <c r="P557" s="131">
        <v>0</v>
      </c>
      <c r="Q557" s="131">
        <v>0</v>
      </c>
      <c r="R557" s="131">
        <v>0</v>
      </c>
      <c r="S557" s="131">
        <v>0</v>
      </c>
      <c r="T557" s="131">
        <v>0</v>
      </c>
      <c r="U557" s="131">
        <v>0</v>
      </c>
      <c r="V557" s="131">
        <v>0</v>
      </c>
      <c r="W557" s="131">
        <v>0</v>
      </c>
      <c r="X557" s="131">
        <v>0</v>
      </c>
      <c r="Y557" s="131">
        <v>0</v>
      </c>
      <c r="Z557" s="131">
        <v>0</v>
      </c>
      <c r="AA557" s="131">
        <v>0</v>
      </c>
      <c r="AB557" s="131">
        <v>0</v>
      </c>
      <c r="AC557" s="131">
        <v>0</v>
      </c>
      <c r="AD557" s="131">
        <v>0</v>
      </c>
      <c r="AE557" s="131">
        <v>0</v>
      </c>
      <c r="AF557" s="131">
        <v>0</v>
      </c>
      <c r="AG557" s="131">
        <v>0</v>
      </c>
      <c r="AH557" s="43">
        <v>0</v>
      </c>
    </row>
    <row r="558" spans="4:34">
      <c r="D558" s="62">
        <v>2022</v>
      </c>
      <c r="E558" s="62">
        <v>9</v>
      </c>
      <c r="F558" s="62">
        <v>2023</v>
      </c>
      <c r="G558" s="62">
        <v>2023</v>
      </c>
      <c r="H558" s="131">
        <v>0</v>
      </c>
      <c r="I558" s="131">
        <v>0</v>
      </c>
      <c r="J558" s="131">
        <v>0</v>
      </c>
      <c r="K558" s="131">
        <v>0</v>
      </c>
      <c r="L558" s="131">
        <v>0</v>
      </c>
      <c r="M558" s="131">
        <v>0</v>
      </c>
      <c r="N558" s="131">
        <v>0</v>
      </c>
      <c r="O558" s="131">
        <v>0</v>
      </c>
      <c r="P558" s="131">
        <v>0</v>
      </c>
      <c r="Q558" s="131">
        <v>0</v>
      </c>
      <c r="R558" s="131">
        <v>0</v>
      </c>
      <c r="S558" s="131">
        <v>0</v>
      </c>
      <c r="T558" s="131">
        <v>0</v>
      </c>
      <c r="U558" s="131">
        <v>0</v>
      </c>
      <c r="V558" s="131">
        <v>0</v>
      </c>
      <c r="W558" s="131">
        <v>0</v>
      </c>
      <c r="X558" s="131">
        <v>0</v>
      </c>
      <c r="Y558" s="131">
        <v>0</v>
      </c>
      <c r="Z558" s="131">
        <v>0</v>
      </c>
      <c r="AA558" s="131">
        <v>0</v>
      </c>
      <c r="AB558" s="131">
        <v>0</v>
      </c>
      <c r="AC558" s="131">
        <v>0</v>
      </c>
      <c r="AD558" s="131">
        <v>0</v>
      </c>
      <c r="AE558" s="131">
        <v>0</v>
      </c>
      <c r="AF558" s="131">
        <v>0</v>
      </c>
      <c r="AG558" s="131">
        <v>0</v>
      </c>
      <c r="AH558" s="43">
        <v>0</v>
      </c>
    </row>
    <row r="559" spans="4:34">
      <c r="D559" s="62">
        <v>2022</v>
      </c>
      <c r="E559" s="62">
        <v>10</v>
      </c>
      <c r="F559" s="62">
        <v>2023</v>
      </c>
      <c r="G559" s="62">
        <v>2023</v>
      </c>
      <c r="H559" s="131">
        <v>0</v>
      </c>
      <c r="I559" s="131">
        <v>0</v>
      </c>
      <c r="J559" s="131">
        <v>0</v>
      </c>
      <c r="K559" s="131">
        <v>0</v>
      </c>
      <c r="L559" s="131">
        <v>0</v>
      </c>
      <c r="M559" s="131">
        <v>0</v>
      </c>
      <c r="N559" s="131">
        <v>0</v>
      </c>
      <c r="O559" s="131">
        <v>0</v>
      </c>
      <c r="P559" s="131">
        <v>0</v>
      </c>
      <c r="Q559" s="131">
        <v>0</v>
      </c>
      <c r="R559" s="131">
        <v>0</v>
      </c>
      <c r="S559" s="131">
        <v>0</v>
      </c>
      <c r="T559" s="131">
        <v>0</v>
      </c>
      <c r="U559" s="131">
        <v>0</v>
      </c>
      <c r="V559" s="131">
        <v>0</v>
      </c>
      <c r="W559" s="131">
        <v>0</v>
      </c>
      <c r="X559" s="131">
        <v>0</v>
      </c>
      <c r="Y559" s="131">
        <v>0</v>
      </c>
      <c r="Z559" s="131">
        <v>0</v>
      </c>
      <c r="AA559" s="131">
        <v>0</v>
      </c>
      <c r="AB559" s="131">
        <v>0</v>
      </c>
      <c r="AC559" s="131">
        <v>0</v>
      </c>
      <c r="AD559" s="131">
        <v>0</v>
      </c>
      <c r="AE559" s="131">
        <v>0</v>
      </c>
      <c r="AF559" s="131">
        <v>0</v>
      </c>
      <c r="AG559" s="131">
        <v>0</v>
      </c>
      <c r="AH559" s="43">
        <v>0</v>
      </c>
    </row>
    <row r="560" spans="4:34">
      <c r="D560" s="62">
        <v>2022</v>
      </c>
      <c r="E560" s="62">
        <v>11</v>
      </c>
      <c r="F560" s="62">
        <v>2023</v>
      </c>
      <c r="G560" s="62">
        <v>2023</v>
      </c>
      <c r="H560" s="131">
        <v>0</v>
      </c>
      <c r="I560" s="131">
        <v>0</v>
      </c>
      <c r="J560" s="131">
        <v>0</v>
      </c>
      <c r="K560" s="131">
        <v>0</v>
      </c>
      <c r="L560" s="131">
        <v>0</v>
      </c>
      <c r="M560" s="131">
        <v>0</v>
      </c>
      <c r="N560" s="131">
        <v>0</v>
      </c>
      <c r="O560" s="131">
        <v>0</v>
      </c>
      <c r="P560" s="131">
        <v>0</v>
      </c>
      <c r="Q560" s="131">
        <v>0</v>
      </c>
      <c r="R560" s="131">
        <v>0</v>
      </c>
      <c r="S560" s="131">
        <v>0</v>
      </c>
      <c r="T560" s="131">
        <v>0</v>
      </c>
      <c r="U560" s="131">
        <v>0</v>
      </c>
      <c r="V560" s="131">
        <v>0</v>
      </c>
      <c r="W560" s="131">
        <v>0</v>
      </c>
      <c r="X560" s="131">
        <v>0</v>
      </c>
      <c r="Y560" s="131">
        <v>0</v>
      </c>
      <c r="Z560" s="131">
        <v>0</v>
      </c>
      <c r="AA560" s="131">
        <v>0</v>
      </c>
      <c r="AB560" s="131">
        <v>0</v>
      </c>
      <c r="AC560" s="131">
        <v>0</v>
      </c>
      <c r="AD560" s="131">
        <v>0</v>
      </c>
      <c r="AE560" s="131">
        <v>0</v>
      </c>
      <c r="AF560" s="131">
        <v>0</v>
      </c>
      <c r="AG560" s="131">
        <v>0</v>
      </c>
      <c r="AH560" s="43">
        <v>0</v>
      </c>
    </row>
    <row r="561" spans="4:34">
      <c r="D561" s="62">
        <v>2022</v>
      </c>
      <c r="E561" s="62">
        <v>12</v>
      </c>
      <c r="F561" s="62">
        <v>2023</v>
      </c>
      <c r="G561" s="62">
        <v>2023</v>
      </c>
      <c r="H561" s="131">
        <v>0</v>
      </c>
      <c r="I561" s="131">
        <v>0</v>
      </c>
      <c r="J561" s="131">
        <v>0</v>
      </c>
      <c r="K561" s="131">
        <v>0</v>
      </c>
      <c r="L561" s="131">
        <v>0</v>
      </c>
      <c r="M561" s="131">
        <v>0</v>
      </c>
      <c r="N561" s="131">
        <v>0</v>
      </c>
      <c r="O561" s="131">
        <v>0</v>
      </c>
      <c r="P561" s="131">
        <v>0</v>
      </c>
      <c r="Q561" s="131">
        <v>0</v>
      </c>
      <c r="R561" s="131">
        <v>0</v>
      </c>
      <c r="S561" s="131">
        <v>0</v>
      </c>
      <c r="T561" s="131">
        <v>0</v>
      </c>
      <c r="U561" s="131">
        <v>0</v>
      </c>
      <c r="V561" s="131">
        <v>0</v>
      </c>
      <c r="W561" s="131">
        <v>0</v>
      </c>
      <c r="X561" s="131">
        <v>0</v>
      </c>
      <c r="Y561" s="131">
        <v>0</v>
      </c>
      <c r="Z561" s="131">
        <v>0</v>
      </c>
      <c r="AA561" s="131">
        <v>0</v>
      </c>
      <c r="AB561" s="131">
        <v>0</v>
      </c>
      <c r="AC561" s="131">
        <v>0</v>
      </c>
      <c r="AD561" s="131">
        <v>0</v>
      </c>
      <c r="AE561" s="131">
        <v>0</v>
      </c>
      <c r="AF561" s="131">
        <v>0</v>
      </c>
      <c r="AG561" s="131">
        <v>0</v>
      </c>
      <c r="AH561" s="43">
        <v>0</v>
      </c>
    </row>
    <row r="562" spans="4:34">
      <c r="D562" s="62">
        <v>2023</v>
      </c>
      <c r="E562" s="62">
        <v>1</v>
      </c>
      <c r="F562" s="62">
        <v>2023</v>
      </c>
      <c r="G562" s="62">
        <v>2023</v>
      </c>
      <c r="H562" s="131">
        <v>0</v>
      </c>
      <c r="I562" s="131">
        <v>0</v>
      </c>
      <c r="J562" s="131">
        <v>0</v>
      </c>
      <c r="K562" s="131">
        <v>0</v>
      </c>
      <c r="L562" s="131">
        <v>0</v>
      </c>
      <c r="M562" s="131">
        <v>0</v>
      </c>
      <c r="N562" s="131">
        <v>0</v>
      </c>
      <c r="O562" s="131">
        <v>0</v>
      </c>
      <c r="P562" s="131">
        <v>0</v>
      </c>
      <c r="Q562" s="131">
        <v>0</v>
      </c>
      <c r="R562" s="131">
        <v>0</v>
      </c>
      <c r="S562" s="131">
        <v>0</v>
      </c>
      <c r="T562" s="131">
        <v>0</v>
      </c>
      <c r="U562" s="131">
        <v>0</v>
      </c>
      <c r="V562" s="131">
        <v>0</v>
      </c>
      <c r="W562" s="131">
        <v>0</v>
      </c>
      <c r="X562" s="131">
        <v>0</v>
      </c>
      <c r="Y562" s="131">
        <v>0</v>
      </c>
      <c r="Z562" s="131">
        <v>0</v>
      </c>
      <c r="AA562" s="131">
        <v>0</v>
      </c>
      <c r="AB562" s="131">
        <v>0</v>
      </c>
      <c r="AC562" s="131">
        <v>0</v>
      </c>
      <c r="AD562" s="131">
        <v>0</v>
      </c>
      <c r="AE562" s="131">
        <v>0</v>
      </c>
      <c r="AF562" s="131">
        <v>0</v>
      </c>
      <c r="AG562" s="131">
        <v>0</v>
      </c>
      <c r="AH562" s="43">
        <v>0</v>
      </c>
    </row>
    <row r="563" spans="4:34">
      <c r="D563" s="62">
        <v>2023</v>
      </c>
      <c r="E563" s="62">
        <v>2</v>
      </c>
      <c r="F563" s="62">
        <v>2023</v>
      </c>
      <c r="G563" s="62">
        <v>2023</v>
      </c>
      <c r="H563" s="131">
        <v>0</v>
      </c>
      <c r="I563" s="131">
        <v>0</v>
      </c>
      <c r="J563" s="131">
        <v>0</v>
      </c>
      <c r="K563" s="131">
        <v>0</v>
      </c>
      <c r="L563" s="131">
        <v>0</v>
      </c>
      <c r="M563" s="131">
        <v>0</v>
      </c>
      <c r="N563" s="131">
        <v>0</v>
      </c>
      <c r="O563" s="131">
        <v>0</v>
      </c>
      <c r="P563" s="131">
        <v>0</v>
      </c>
      <c r="Q563" s="131">
        <v>0</v>
      </c>
      <c r="R563" s="131">
        <v>0</v>
      </c>
      <c r="S563" s="131">
        <v>0</v>
      </c>
      <c r="T563" s="131">
        <v>0</v>
      </c>
      <c r="U563" s="131">
        <v>0</v>
      </c>
      <c r="V563" s="131">
        <v>0</v>
      </c>
      <c r="W563" s="131">
        <v>0</v>
      </c>
      <c r="X563" s="131">
        <v>0</v>
      </c>
      <c r="Y563" s="131">
        <v>0</v>
      </c>
      <c r="Z563" s="131">
        <v>0</v>
      </c>
      <c r="AA563" s="131">
        <v>0</v>
      </c>
      <c r="AB563" s="131">
        <v>0</v>
      </c>
      <c r="AC563" s="131">
        <v>0</v>
      </c>
      <c r="AD563" s="131">
        <v>0</v>
      </c>
      <c r="AE563" s="131">
        <v>0</v>
      </c>
      <c r="AF563" s="131">
        <v>0</v>
      </c>
      <c r="AG563" s="131">
        <v>0</v>
      </c>
      <c r="AH563" s="43">
        <v>0</v>
      </c>
    </row>
    <row r="564" spans="4:34">
      <c r="D564" s="62">
        <v>2023</v>
      </c>
      <c r="E564" s="62">
        <v>3</v>
      </c>
      <c r="F564" s="62">
        <v>2023</v>
      </c>
      <c r="G564" s="62">
        <v>2023</v>
      </c>
      <c r="H564" s="131">
        <v>0</v>
      </c>
      <c r="I564" s="131">
        <v>0</v>
      </c>
      <c r="J564" s="131">
        <v>0</v>
      </c>
      <c r="K564" s="131">
        <v>0</v>
      </c>
      <c r="L564" s="131">
        <v>0</v>
      </c>
      <c r="M564" s="131">
        <v>0</v>
      </c>
      <c r="N564" s="131">
        <v>0</v>
      </c>
      <c r="O564" s="131">
        <v>0</v>
      </c>
      <c r="P564" s="131">
        <v>0</v>
      </c>
      <c r="Q564" s="131">
        <v>0</v>
      </c>
      <c r="R564" s="131">
        <v>0</v>
      </c>
      <c r="S564" s="131">
        <v>0</v>
      </c>
      <c r="T564" s="131">
        <v>0</v>
      </c>
      <c r="U564" s="131">
        <v>0</v>
      </c>
      <c r="V564" s="131">
        <v>0</v>
      </c>
      <c r="W564" s="131">
        <v>0</v>
      </c>
      <c r="X564" s="131">
        <v>0</v>
      </c>
      <c r="Y564" s="131">
        <v>0</v>
      </c>
      <c r="Z564" s="131">
        <v>0</v>
      </c>
      <c r="AA564" s="131">
        <v>0</v>
      </c>
      <c r="AB564" s="131">
        <v>0</v>
      </c>
      <c r="AC564" s="131">
        <v>0</v>
      </c>
      <c r="AD564" s="131">
        <v>0</v>
      </c>
      <c r="AE564" s="131">
        <v>0</v>
      </c>
      <c r="AF564" s="131">
        <v>0</v>
      </c>
      <c r="AG564" s="131">
        <v>0</v>
      </c>
      <c r="AH564" s="43">
        <v>0</v>
      </c>
    </row>
    <row r="565" spans="4:34">
      <c r="D565" s="62">
        <v>2023</v>
      </c>
      <c r="E565" s="62">
        <v>4</v>
      </c>
      <c r="F565" s="62">
        <v>2023</v>
      </c>
      <c r="G565" s="62">
        <v>2023</v>
      </c>
      <c r="H565" s="131">
        <v>0</v>
      </c>
      <c r="I565" s="131">
        <v>0</v>
      </c>
      <c r="J565" s="131">
        <v>0</v>
      </c>
      <c r="K565" s="131">
        <v>0</v>
      </c>
      <c r="L565" s="131">
        <v>0</v>
      </c>
      <c r="M565" s="131">
        <v>0</v>
      </c>
      <c r="N565" s="131">
        <v>0</v>
      </c>
      <c r="O565" s="131">
        <v>0</v>
      </c>
      <c r="P565" s="131">
        <v>0</v>
      </c>
      <c r="Q565" s="131">
        <v>0</v>
      </c>
      <c r="R565" s="131">
        <v>0</v>
      </c>
      <c r="S565" s="131">
        <v>0</v>
      </c>
      <c r="T565" s="131">
        <v>0</v>
      </c>
      <c r="U565" s="131">
        <v>0</v>
      </c>
      <c r="V565" s="131">
        <v>0</v>
      </c>
      <c r="W565" s="131">
        <v>0</v>
      </c>
      <c r="X565" s="131">
        <v>0</v>
      </c>
      <c r="Y565" s="131">
        <v>0</v>
      </c>
      <c r="Z565" s="131">
        <v>0</v>
      </c>
      <c r="AA565" s="131">
        <v>0</v>
      </c>
      <c r="AB565" s="131">
        <v>0</v>
      </c>
      <c r="AC565" s="131">
        <v>0</v>
      </c>
      <c r="AD565" s="131">
        <v>0</v>
      </c>
      <c r="AE565" s="131">
        <v>0</v>
      </c>
      <c r="AF565" s="131">
        <v>0</v>
      </c>
      <c r="AG565" s="131">
        <v>0</v>
      </c>
      <c r="AH565" s="43">
        <v>0</v>
      </c>
    </row>
    <row r="566" spans="4:34">
      <c r="D566" s="62">
        <v>2023</v>
      </c>
      <c r="E566" s="62">
        <v>5</v>
      </c>
      <c r="F566" s="62">
        <v>2023</v>
      </c>
      <c r="G566" s="62">
        <v>2024</v>
      </c>
      <c r="H566" s="131">
        <v>0</v>
      </c>
      <c r="I566" s="131">
        <v>0</v>
      </c>
      <c r="J566" s="131">
        <v>0</v>
      </c>
      <c r="K566" s="131">
        <v>0</v>
      </c>
      <c r="L566" s="131">
        <v>0</v>
      </c>
      <c r="M566" s="131">
        <v>0</v>
      </c>
      <c r="N566" s="131">
        <v>0</v>
      </c>
      <c r="O566" s="131">
        <v>0</v>
      </c>
      <c r="P566" s="131">
        <v>0</v>
      </c>
      <c r="Q566" s="131">
        <v>0</v>
      </c>
      <c r="R566" s="131">
        <v>0</v>
      </c>
      <c r="S566" s="131">
        <v>0</v>
      </c>
      <c r="T566" s="131">
        <v>0</v>
      </c>
      <c r="U566" s="131">
        <v>0</v>
      </c>
      <c r="V566" s="131">
        <v>0</v>
      </c>
      <c r="W566" s="131">
        <v>0</v>
      </c>
      <c r="X566" s="131">
        <v>0</v>
      </c>
      <c r="Y566" s="131">
        <v>0</v>
      </c>
      <c r="Z566" s="131">
        <v>0</v>
      </c>
      <c r="AA566" s="131">
        <v>0</v>
      </c>
      <c r="AB566" s="131">
        <v>0</v>
      </c>
      <c r="AC566" s="131">
        <v>0</v>
      </c>
      <c r="AD566" s="131">
        <v>0</v>
      </c>
      <c r="AE566" s="131">
        <v>0</v>
      </c>
      <c r="AF566" s="131">
        <v>0</v>
      </c>
      <c r="AG566" s="131">
        <v>0</v>
      </c>
      <c r="AH566" s="43">
        <v>0</v>
      </c>
    </row>
    <row r="567" spans="4:34">
      <c r="D567" s="62">
        <v>2023</v>
      </c>
      <c r="E567" s="62">
        <v>6</v>
      </c>
      <c r="F567" s="62">
        <v>2023</v>
      </c>
      <c r="G567" s="62">
        <v>2024</v>
      </c>
      <c r="H567" s="131">
        <v>0</v>
      </c>
      <c r="I567" s="131">
        <v>0</v>
      </c>
      <c r="J567" s="131">
        <v>0</v>
      </c>
      <c r="K567" s="131">
        <v>0</v>
      </c>
      <c r="L567" s="131">
        <v>0</v>
      </c>
      <c r="M567" s="131">
        <v>0</v>
      </c>
      <c r="N567" s="131">
        <v>0</v>
      </c>
      <c r="O567" s="131">
        <v>0</v>
      </c>
      <c r="P567" s="131">
        <v>0</v>
      </c>
      <c r="Q567" s="131">
        <v>0</v>
      </c>
      <c r="R567" s="131">
        <v>0</v>
      </c>
      <c r="S567" s="131">
        <v>0</v>
      </c>
      <c r="T567" s="131">
        <v>0</v>
      </c>
      <c r="U567" s="131">
        <v>0</v>
      </c>
      <c r="V567" s="131">
        <v>0</v>
      </c>
      <c r="W567" s="131">
        <v>0</v>
      </c>
      <c r="X567" s="131">
        <v>0</v>
      </c>
      <c r="Y567" s="131">
        <v>0</v>
      </c>
      <c r="Z567" s="131">
        <v>0</v>
      </c>
      <c r="AA567" s="131">
        <v>0</v>
      </c>
      <c r="AB567" s="131">
        <v>0</v>
      </c>
      <c r="AC567" s="131">
        <v>0</v>
      </c>
      <c r="AD567" s="131">
        <v>0</v>
      </c>
      <c r="AE567" s="131">
        <v>0</v>
      </c>
      <c r="AF567" s="131">
        <v>0</v>
      </c>
      <c r="AG567" s="131">
        <v>0</v>
      </c>
      <c r="AH567" s="43">
        <v>0</v>
      </c>
    </row>
    <row r="568" spans="4:34">
      <c r="D568" s="62">
        <v>2023</v>
      </c>
      <c r="E568" s="62">
        <v>7</v>
      </c>
      <c r="F568" s="62">
        <v>2024</v>
      </c>
      <c r="G568" s="62">
        <v>2024</v>
      </c>
      <c r="H568" s="131">
        <v>0</v>
      </c>
      <c r="I568" s="131">
        <v>0</v>
      </c>
      <c r="J568" s="131">
        <v>0</v>
      </c>
      <c r="K568" s="131">
        <v>0</v>
      </c>
      <c r="L568" s="131">
        <v>0</v>
      </c>
      <c r="M568" s="131">
        <v>0</v>
      </c>
      <c r="N568" s="131">
        <v>0</v>
      </c>
      <c r="O568" s="131">
        <v>0</v>
      </c>
      <c r="P568" s="131">
        <v>0</v>
      </c>
      <c r="Q568" s="131">
        <v>0</v>
      </c>
      <c r="R568" s="131">
        <v>0</v>
      </c>
      <c r="S568" s="131">
        <v>0</v>
      </c>
      <c r="T568" s="131">
        <v>0</v>
      </c>
      <c r="U568" s="131">
        <v>0</v>
      </c>
      <c r="V568" s="131">
        <v>0</v>
      </c>
      <c r="W568" s="131">
        <v>0</v>
      </c>
      <c r="X568" s="131">
        <v>0</v>
      </c>
      <c r="Y568" s="131">
        <v>0</v>
      </c>
      <c r="Z568" s="131">
        <v>0</v>
      </c>
      <c r="AA568" s="131">
        <v>0</v>
      </c>
      <c r="AB568" s="131">
        <v>0</v>
      </c>
      <c r="AC568" s="131">
        <v>0</v>
      </c>
      <c r="AD568" s="131">
        <v>0</v>
      </c>
      <c r="AE568" s="131">
        <v>0</v>
      </c>
      <c r="AF568" s="131">
        <v>0</v>
      </c>
      <c r="AG568" s="131">
        <v>0</v>
      </c>
      <c r="AH568" s="43">
        <v>0</v>
      </c>
    </row>
    <row r="569" spans="4:34">
      <c r="D569" s="62">
        <v>2023</v>
      </c>
      <c r="E569" s="62">
        <v>8</v>
      </c>
      <c r="F569" s="62">
        <v>2024</v>
      </c>
      <c r="G569" s="62">
        <v>2024</v>
      </c>
      <c r="H569" s="131">
        <v>0</v>
      </c>
      <c r="I569" s="131">
        <v>0</v>
      </c>
      <c r="J569" s="131">
        <v>0</v>
      </c>
      <c r="K569" s="131">
        <v>0</v>
      </c>
      <c r="L569" s="131">
        <v>0</v>
      </c>
      <c r="M569" s="131">
        <v>0</v>
      </c>
      <c r="N569" s="131">
        <v>0</v>
      </c>
      <c r="O569" s="131">
        <v>0</v>
      </c>
      <c r="P569" s="131">
        <v>0</v>
      </c>
      <c r="Q569" s="131">
        <v>0</v>
      </c>
      <c r="R569" s="131">
        <v>0</v>
      </c>
      <c r="S569" s="131">
        <v>0</v>
      </c>
      <c r="T569" s="131">
        <v>0</v>
      </c>
      <c r="U569" s="131">
        <v>0</v>
      </c>
      <c r="V569" s="131">
        <v>0</v>
      </c>
      <c r="W569" s="131">
        <v>0</v>
      </c>
      <c r="X569" s="131">
        <v>0</v>
      </c>
      <c r="Y569" s="131">
        <v>0</v>
      </c>
      <c r="Z569" s="131">
        <v>0</v>
      </c>
      <c r="AA569" s="131">
        <v>0</v>
      </c>
      <c r="AB569" s="131">
        <v>0</v>
      </c>
      <c r="AC569" s="131">
        <v>0</v>
      </c>
      <c r="AD569" s="131">
        <v>0</v>
      </c>
      <c r="AE569" s="131">
        <v>0</v>
      </c>
      <c r="AF569" s="131">
        <v>0</v>
      </c>
      <c r="AG569" s="131">
        <v>0</v>
      </c>
      <c r="AH569" s="43">
        <v>0</v>
      </c>
    </row>
    <row r="570" spans="4:34">
      <c r="D570" s="62">
        <v>2023</v>
      </c>
      <c r="E570" s="62">
        <v>9</v>
      </c>
      <c r="F570" s="62">
        <v>2024</v>
      </c>
      <c r="G570" s="62">
        <v>2024</v>
      </c>
      <c r="H570" s="131">
        <v>0</v>
      </c>
      <c r="I570" s="131">
        <v>0</v>
      </c>
      <c r="J570" s="131">
        <v>0</v>
      </c>
      <c r="K570" s="131">
        <v>0</v>
      </c>
      <c r="L570" s="131">
        <v>0</v>
      </c>
      <c r="M570" s="131">
        <v>0</v>
      </c>
      <c r="N570" s="131">
        <v>0</v>
      </c>
      <c r="O570" s="131">
        <v>0</v>
      </c>
      <c r="P570" s="131">
        <v>0</v>
      </c>
      <c r="Q570" s="131">
        <v>0</v>
      </c>
      <c r="R570" s="131">
        <v>0</v>
      </c>
      <c r="S570" s="131">
        <v>0</v>
      </c>
      <c r="T570" s="131">
        <v>0</v>
      </c>
      <c r="U570" s="131">
        <v>0</v>
      </c>
      <c r="V570" s="131">
        <v>0</v>
      </c>
      <c r="W570" s="131">
        <v>0</v>
      </c>
      <c r="X570" s="131">
        <v>0</v>
      </c>
      <c r="Y570" s="131">
        <v>0</v>
      </c>
      <c r="Z570" s="131">
        <v>0</v>
      </c>
      <c r="AA570" s="131">
        <v>0</v>
      </c>
      <c r="AB570" s="131">
        <v>0</v>
      </c>
      <c r="AC570" s="131">
        <v>0</v>
      </c>
      <c r="AD570" s="131">
        <v>0</v>
      </c>
      <c r="AE570" s="131">
        <v>0</v>
      </c>
      <c r="AF570" s="131">
        <v>0</v>
      </c>
      <c r="AG570" s="131">
        <v>0</v>
      </c>
      <c r="AH570" s="43">
        <v>0</v>
      </c>
    </row>
    <row r="571" spans="4:34">
      <c r="D571" s="62">
        <v>2023</v>
      </c>
      <c r="E571" s="62">
        <v>10</v>
      </c>
      <c r="F571" s="62">
        <v>2024</v>
      </c>
      <c r="G571" s="62">
        <v>2024</v>
      </c>
      <c r="H571" s="131">
        <v>0</v>
      </c>
      <c r="I571" s="131">
        <v>0</v>
      </c>
      <c r="J571" s="131">
        <v>0</v>
      </c>
      <c r="K571" s="131">
        <v>0</v>
      </c>
      <c r="L571" s="131">
        <v>0</v>
      </c>
      <c r="M571" s="131">
        <v>0</v>
      </c>
      <c r="N571" s="131">
        <v>0</v>
      </c>
      <c r="O571" s="131">
        <v>0</v>
      </c>
      <c r="P571" s="131">
        <v>0</v>
      </c>
      <c r="Q571" s="131">
        <v>0</v>
      </c>
      <c r="R571" s="131">
        <v>0</v>
      </c>
      <c r="S571" s="131">
        <v>0</v>
      </c>
      <c r="T571" s="131">
        <v>0</v>
      </c>
      <c r="U571" s="131">
        <v>0</v>
      </c>
      <c r="V571" s="131">
        <v>0</v>
      </c>
      <c r="W571" s="131">
        <v>0</v>
      </c>
      <c r="X571" s="131">
        <v>0</v>
      </c>
      <c r="Y571" s="131">
        <v>0</v>
      </c>
      <c r="Z571" s="131">
        <v>0</v>
      </c>
      <c r="AA571" s="131">
        <v>0</v>
      </c>
      <c r="AB571" s="131">
        <v>0</v>
      </c>
      <c r="AC571" s="131">
        <v>0</v>
      </c>
      <c r="AD571" s="131">
        <v>0</v>
      </c>
      <c r="AE571" s="131">
        <v>0</v>
      </c>
      <c r="AF571" s="131">
        <v>0</v>
      </c>
      <c r="AG571" s="131">
        <v>0</v>
      </c>
      <c r="AH571" s="43">
        <v>0</v>
      </c>
    </row>
    <row r="572" spans="4:34">
      <c r="D572" s="62">
        <v>2023</v>
      </c>
      <c r="E572" s="62">
        <v>11</v>
      </c>
      <c r="F572" s="62">
        <v>2024</v>
      </c>
      <c r="G572" s="62">
        <v>2024</v>
      </c>
      <c r="H572" s="131">
        <v>0</v>
      </c>
      <c r="I572" s="131">
        <v>0</v>
      </c>
      <c r="J572" s="131">
        <v>0</v>
      </c>
      <c r="K572" s="131">
        <v>0</v>
      </c>
      <c r="L572" s="131">
        <v>0</v>
      </c>
      <c r="M572" s="131">
        <v>0</v>
      </c>
      <c r="N572" s="131">
        <v>0</v>
      </c>
      <c r="O572" s="131">
        <v>0</v>
      </c>
      <c r="P572" s="131">
        <v>0</v>
      </c>
      <c r="Q572" s="131">
        <v>0</v>
      </c>
      <c r="R572" s="131">
        <v>0</v>
      </c>
      <c r="S572" s="131">
        <v>0</v>
      </c>
      <c r="T572" s="131">
        <v>0</v>
      </c>
      <c r="U572" s="131">
        <v>0</v>
      </c>
      <c r="V572" s="131">
        <v>0</v>
      </c>
      <c r="W572" s="131">
        <v>0</v>
      </c>
      <c r="X572" s="131">
        <v>0</v>
      </c>
      <c r="Y572" s="131">
        <v>0</v>
      </c>
      <c r="Z572" s="131">
        <v>0</v>
      </c>
      <c r="AA572" s="131">
        <v>0</v>
      </c>
      <c r="AB572" s="131">
        <v>0</v>
      </c>
      <c r="AC572" s="131">
        <v>0</v>
      </c>
      <c r="AD572" s="131">
        <v>0</v>
      </c>
      <c r="AE572" s="131">
        <v>0</v>
      </c>
      <c r="AF572" s="131">
        <v>0</v>
      </c>
      <c r="AG572" s="131">
        <v>0</v>
      </c>
      <c r="AH572" s="43">
        <v>0</v>
      </c>
    </row>
    <row r="573" spans="4:34">
      <c r="D573" s="62">
        <v>2023</v>
      </c>
      <c r="E573" s="62">
        <v>12</v>
      </c>
      <c r="F573" s="62">
        <v>2024</v>
      </c>
      <c r="G573" s="62">
        <v>2024</v>
      </c>
      <c r="H573" s="131">
        <v>0</v>
      </c>
      <c r="I573" s="131">
        <v>0</v>
      </c>
      <c r="J573" s="131">
        <v>0</v>
      </c>
      <c r="K573" s="131">
        <v>0</v>
      </c>
      <c r="L573" s="131">
        <v>0</v>
      </c>
      <c r="M573" s="131">
        <v>0</v>
      </c>
      <c r="N573" s="131">
        <v>0</v>
      </c>
      <c r="O573" s="131">
        <v>0</v>
      </c>
      <c r="P573" s="131">
        <v>0</v>
      </c>
      <c r="Q573" s="131">
        <v>0</v>
      </c>
      <c r="R573" s="131">
        <v>0</v>
      </c>
      <c r="S573" s="131">
        <v>0</v>
      </c>
      <c r="T573" s="131">
        <v>0</v>
      </c>
      <c r="U573" s="131">
        <v>0</v>
      </c>
      <c r="V573" s="131">
        <v>0</v>
      </c>
      <c r="W573" s="131">
        <v>0</v>
      </c>
      <c r="X573" s="131">
        <v>0</v>
      </c>
      <c r="Y573" s="131">
        <v>0</v>
      </c>
      <c r="Z573" s="131">
        <v>0</v>
      </c>
      <c r="AA573" s="131">
        <v>0</v>
      </c>
      <c r="AB573" s="131">
        <v>0</v>
      </c>
      <c r="AC573" s="131">
        <v>0</v>
      </c>
      <c r="AD573" s="131">
        <v>0</v>
      </c>
      <c r="AE573" s="131">
        <v>0</v>
      </c>
      <c r="AF573" s="131">
        <v>0</v>
      </c>
      <c r="AG573" s="131">
        <v>0</v>
      </c>
      <c r="AH573" s="43">
        <v>0</v>
      </c>
    </row>
    <row r="574" spans="4:34">
      <c r="D574" s="62">
        <v>2024</v>
      </c>
      <c r="E574" s="62">
        <v>1</v>
      </c>
      <c r="F574" s="62">
        <v>2024</v>
      </c>
      <c r="G574" s="62">
        <v>2024</v>
      </c>
      <c r="H574" s="131">
        <v>0</v>
      </c>
      <c r="I574" s="131">
        <v>0</v>
      </c>
      <c r="J574" s="131">
        <v>0</v>
      </c>
      <c r="K574" s="131">
        <v>0</v>
      </c>
      <c r="L574" s="131">
        <v>0</v>
      </c>
      <c r="M574" s="131">
        <v>0</v>
      </c>
      <c r="N574" s="131">
        <v>0</v>
      </c>
      <c r="O574" s="131">
        <v>0</v>
      </c>
      <c r="P574" s="131">
        <v>0</v>
      </c>
      <c r="Q574" s="131">
        <v>0</v>
      </c>
      <c r="R574" s="131">
        <v>0</v>
      </c>
      <c r="S574" s="131">
        <v>0</v>
      </c>
      <c r="T574" s="131">
        <v>0</v>
      </c>
      <c r="U574" s="131">
        <v>0</v>
      </c>
      <c r="V574" s="131">
        <v>0</v>
      </c>
      <c r="W574" s="131">
        <v>0</v>
      </c>
      <c r="X574" s="131">
        <v>0</v>
      </c>
      <c r="Y574" s="131">
        <v>0</v>
      </c>
      <c r="Z574" s="131">
        <v>0</v>
      </c>
      <c r="AA574" s="131">
        <v>0</v>
      </c>
      <c r="AB574" s="131">
        <v>0</v>
      </c>
      <c r="AC574" s="131">
        <v>0</v>
      </c>
      <c r="AD574" s="131">
        <v>0</v>
      </c>
      <c r="AE574" s="131">
        <v>0</v>
      </c>
      <c r="AF574" s="131">
        <v>0</v>
      </c>
      <c r="AG574" s="131">
        <v>0</v>
      </c>
      <c r="AH574" s="43">
        <v>0</v>
      </c>
    </row>
    <row r="575" spans="4:34">
      <c r="D575" s="62">
        <v>2024</v>
      </c>
      <c r="E575" s="62">
        <v>2</v>
      </c>
      <c r="F575" s="62">
        <v>2024</v>
      </c>
      <c r="G575" s="62">
        <v>2024</v>
      </c>
      <c r="H575" s="131">
        <v>0</v>
      </c>
      <c r="I575" s="131">
        <v>0</v>
      </c>
      <c r="J575" s="131">
        <v>0</v>
      </c>
      <c r="K575" s="131">
        <v>0</v>
      </c>
      <c r="L575" s="131">
        <v>0</v>
      </c>
      <c r="M575" s="131">
        <v>0</v>
      </c>
      <c r="N575" s="131">
        <v>0</v>
      </c>
      <c r="O575" s="131">
        <v>0</v>
      </c>
      <c r="P575" s="131">
        <v>0</v>
      </c>
      <c r="Q575" s="131">
        <v>0</v>
      </c>
      <c r="R575" s="131">
        <v>0</v>
      </c>
      <c r="S575" s="131">
        <v>0</v>
      </c>
      <c r="T575" s="131">
        <v>0</v>
      </c>
      <c r="U575" s="131">
        <v>0</v>
      </c>
      <c r="V575" s="131">
        <v>0</v>
      </c>
      <c r="W575" s="131">
        <v>0</v>
      </c>
      <c r="X575" s="131">
        <v>0</v>
      </c>
      <c r="Y575" s="131">
        <v>0</v>
      </c>
      <c r="Z575" s="131">
        <v>0</v>
      </c>
      <c r="AA575" s="131">
        <v>0</v>
      </c>
      <c r="AB575" s="131">
        <v>0</v>
      </c>
      <c r="AC575" s="131">
        <v>0</v>
      </c>
      <c r="AD575" s="131">
        <v>0</v>
      </c>
      <c r="AE575" s="131">
        <v>0</v>
      </c>
      <c r="AF575" s="131">
        <v>0</v>
      </c>
      <c r="AG575" s="131">
        <v>0</v>
      </c>
      <c r="AH575" s="43">
        <v>0</v>
      </c>
    </row>
    <row r="576" spans="4:34">
      <c r="D576" s="62">
        <v>2024</v>
      </c>
      <c r="E576" s="62">
        <v>3</v>
      </c>
      <c r="F576" s="62">
        <v>2024</v>
      </c>
      <c r="G576" s="62">
        <v>2024</v>
      </c>
      <c r="H576" s="131">
        <v>0</v>
      </c>
      <c r="I576" s="131">
        <v>0</v>
      </c>
      <c r="J576" s="131">
        <v>0</v>
      </c>
      <c r="K576" s="131">
        <v>0</v>
      </c>
      <c r="L576" s="131">
        <v>0</v>
      </c>
      <c r="M576" s="131">
        <v>0</v>
      </c>
      <c r="N576" s="131">
        <v>0</v>
      </c>
      <c r="O576" s="131">
        <v>0</v>
      </c>
      <c r="P576" s="131">
        <v>0</v>
      </c>
      <c r="Q576" s="131">
        <v>0</v>
      </c>
      <c r="R576" s="131">
        <v>0</v>
      </c>
      <c r="S576" s="131">
        <v>0</v>
      </c>
      <c r="T576" s="131">
        <v>0</v>
      </c>
      <c r="U576" s="131">
        <v>0</v>
      </c>
      <c r="V576" s="131">
        <v>0</v>
      </c>
      <c r="W576" s="131">
        <v>0</v>
      </c>
      <c r="X576" s="131">
        <v>0</v>
      </c>
      <c r="Y576" s="131">
        <v>0</v>
      </c>
      <c r="Z576" s="131">
        <v>0</v>
      </c>
      <c r="AA576" s="131">
        <v>0</v>
      </c>
      <c r="AB576" s="131">
        <v>0</v>
      </c>
      <c r="AC576" s="131">
        <v>0</v>
      </c>
      <c r="AD576" s="131">
        <v>0</v>
      </c>
      <c r="AE576" s="131">
        <v>0</v>
      </c>
      <c r="AF576" s="131">
        <v>0</v>
      </c>
      <c r="AG576" s="131">
        <v>0</v>
      </c>
      <c r="AH576" s="43">
        <v>0</v>
      </c>
    </row>
    <row r="577" spans="4:34">
      <c r="D577" s="62">
        <v>2024</v>
      </c>
      <c r="E577" s="62">
        <v>4</v>
      </c>
      <c r="F577" s="62">
        <v>2024</v>
      </c>
      <c r="G577" s="62">
        <v>2024</v>
      </c>
      <c r="H577" s="131">
        <v>0</v>
      </c>
      <c r="I577" s="131">
        <v>0</v>
      </c>
      <c r="J577" s="131">
        <v>0</v>
      </c>
      <c r="K577" s="131">
        <v>0</v>
      </c>
      <c r="L577" s="131">
        <v>0</v>
      </c>
      <c r="M577" s="131">
        <v>0</v>
      </c>
      <c r="N577" s="131">
        <v>0</v>
      </c>
      <c r="O577" s="131">
        <v>0</v>
      </c>
      <c r="P577" s="131">
        <v>0</v>
      </c>
      <c r="Q577" s="131">
        <v>0</v>
      </c>
      <c r="R577" s="131">
        <v>0</v>
      </c>
      <c r="S577" s="131">
        <v>0</v>
      </c>
      <c r="T577" s="131">
        <v>0</v>
      </c>
      <c r="U577" s="131">
        <v>0</v>
      </c>
      <c r="V577" s="131">
        <v>0</v>
      </c>
      <c r="W577" s="131">
        <v>0</v>
      </c>
      <c r="X577" s="131">
        <v>0</v>
      </c>
      <c r="Y577" s="131">
        <v>0</v>
      </c>
      <c r="Z577" s="131">
        <v>0</v>
      </c>
      <c r="AA577" s="131">
        <v>0</v>
      </c>
      <c r="AB577" s="131">
        <v>0</v>
      </c>
      <c r="AC577" s="131">
        <v>0</v>
      </c>
      <c r="AD577" s="131">
        <v>0</v>
      </c>
      <c r="AE577" s="131">
        <v>0</v>
      </c>
      <c r="AF577" s="131">
        <v>0</v>
      </c>
      <c r="AG577" s="131">
        <v>0</v>
      </c>
      <c r="AH577" s="43">
        <v>0</v>
      </c>
    </row>
    <row r="578" spans="4:34">
      <c r="D578" s="62">
        <v>2024</v>
      </c>
      <c r="E578" s="62">
        <v>5</v>
      </c>
      <c r="F578" s="62">
        <v>2024</v>
      </c>
      <c r="G578" s="62">
        <v>2025</v>
      </c>
      <c r="H578" s="131">
        <v>0</v>
      </c>
      <c r="I578" s="131">
        <v>0</v>
      </c>
      <c r="J578" s="131">
        <v>0</v>
      </c>
      <c r="K578" s="131">
        <v>0</v>
      </c>
      <c r="L578" s="131">
        <v>0</v>
      </c>
      <c r="M578" s="131">
        <v>0</v>
      </c>
      <c r="N578" s="131">
        <v>0</v>
      </c>
      <c r="O578" s="131">
        <v>0</v>
      </c>
      <c r="P578" s="131">
        <v>0</v>
      </c>
      <c r="Q578" s="131">
        <v>0</v>
      </c>
      <c r="R578" s="131">
        <v>0</v>
      </c>
      <c r="S578" s="131">
        <v>0</v>
      </c>
      <c r="T578" s="131">
        <v>0</v>
      </c>
      <c r="U578" s="131">
        <v>0</v>
      </c>
      <c r="V578" s="131">
        <v>0</v>
      </c>
      <c r="W578" s="131">
        <v>0</v>
      </c>
      <c r="X578" s="131">
        <v>0</v>
      </c>
      <c r="Y578" s="131">
        <v>0</v>
      </c>
      <c r="Z578" s="131">
        <v>0</v>
      </c>
      <c r="AA578" s="131">
        <v>0</v>
      </c>
      <c r="AB578" s="131">
        <v>0</v>
      </c>
      <c r="AC578" s="131">
        <v>0</v>
      </c>
      <c r="AD578" s="131">
        <v>0</v>
      </c>
      <c r="AE578" s="131">
        <v>0</v>
      </c>
      <c r="AF578" s="131">
        <v>0</v>
      </c>
      <c r="AG578" s="131">
        <v>0</v>
      </c>
      <c r="AH578" s="43">
        <v>0</v>
      </c>
    </row>
    <row r="579" spans="4:34">
      <c r="D579" s="62">
        <v>2024</v>
      </c>
      <c r="E579" s="62">
        <v>6</v>
      </c>
      <c r="F579" s="62">
        <v>2024</v>
      </c>
      <c r="G579" s="62">
        <v>2025</v>
      </c>
      <c r="H579" s="131">
        <v>0</v>
      </c>
      <c r="I579" s="131">
        <v>0</v>
      </c>
      <c r="J579" s="131">
        <v>0</v>
      </c>
      <c r="K579" s="131">
        <v>0</v>
      </c>
      <c r="L579" s="131">
        <v>0</v>
      </c>
      <c r="M579" s="131">
        <v>0</v>
      </c>
      <c r="N579" s="131">
        <v>0</v>
      </c>
      <c r="O579" s="131">
        <v>0</v>
      </c>
      <c r="P579" s="131">
        <v>0</v>
      </c>
      <c r="Q579" s="131">
        <v>0</v>
      </c>
      <c r="R579" s="131">
        <v>0</v>
      </c>
      <c r="S579" s="131">
        <v>0</v>
      </c>
      <c r="T579" s="131">
        <v>0</v>
      </c>
      <c r="U579" s="131">
        <v>0</v>
      </c>
      <c r="V579" s="131">
        <v>0</v>
      </c>
      <c r="W579" s="131">
        <v>0</v>
      </c>
      <c r="X579" s="131">
        <v>0</v>
      </c>
      <c r="Y579" s="131">
        <v>0</v>
      </c>
      <c r="Z579" s="131">
        <v>0</v>
      </c>
      <c r="AA579" s="131">
        <v>0</v>
      </c>
      <c r="AB579" s="131">
        <v>0</v>
      </c>
      <c r="AC579" s="131">
        <v>0</v>
      </c>
      <c r="AD579" s="131">
        <v>0</v>
      </c>
      <c r="AE579" s="131">
        <v>0</v>
      </c>
      <c r="AF579" s="131">
        <v>0</v>
      </c>
      <c r="AG579" s="131">
        <v>0</v>
      </c>
      <c r="AH579" s="43">
        <v>0</v>
      </c>
    </row>
    <row r="580" spans="4:34">
      <c r="D580" s="62">
        <v>2024</v>
      </c>
      <c r="E580" s="62">
        <v>7</v>
      </c>
      <c r="F580" s="62">
        <v>2025</v>
      </c>
      <c r="G580" s="62">
        <v>2025</v>
      </c>
      <c r="H580" s="131">
        <v>0</v>
      </c>
      <c r="I580" s="131">
        <v>0</v>
      </c>
      <c r="J580" s="131">
        <v>0</v>
      </c>
      <c r="K580" s="131">
        <v>0</v>
      </c>
      <c r="L580" s="131">
        <v>0</v>
      </c>
      <c r="M580" s="131">
        <v>0</v>
      </c>
      <c r="N580" s="131">
        <v>0</v>
      </c>
      <c r="O580" s="131">
        <v>0</v>
      </c>
      <c r="P580" s="131">
        <v>0</v>
      </c>
      <c r="Q580" s="131">
        <v>0</v>
      </c>
      <c r="R580" s="131">
        <v>0</v>
      </c>
      <c r="S580" s="131">
        <v>0</v>
      </c>
      <c r="T580" s="131">
        <v>0</v>
      </c>
      <c r="U580" s="131">
        <v>0</v>
      </c>
      <c r="V580" s="131">
        <v>0</v>
      </c>
      <c r="W580" s="131">
        <v>0</v>
      </c>
      <c r="X580" s="131">
        <v>0</v>
      </c>
      <c r="Y580" s="131">
        <v>0</v>
      </c>
      <c r="Z580" s="131">
        <v>0</v>
      </c>
      <c r="AA580" s="131">
        <v>0</v>
      </c>
      <c r="AB580" s="131">
        <v>0</v>
      </c>
      <c r="AC580" s="131">
        <v>0</v>
      </c>
      <c r="AD580" s="131">
        <v>0</v>
      </c>
      <c r="AE580" s="131">
        <v>0</v>
      </c>
      <c r="AF580" s="131">
        <v>0</v>
      </c>
      <c r="AG580" s="131">
        <v>0</v>
      </c>
      <c r="AH580" s="43">
        <v>0</v>
      </c>
    </row>
    <row r="581" spans="4:34">
      <c r="D581" s="62">
        <v>2024</v>
      </c>
      <c r="E581" s="62">
        <v>8</v>
      </c>
      <c r="F581" s="62">
        <v>2025</v>
      </c>
      <c r="G581" s="62">
        <v>2025</v>
      </c>
      <c r="H581" s="131">
        <v>0</v>
      </c>
      <c r="I581" s="131">
        <v>0</v>
      </c>
      <c r="J581" s="131">
        <v>0</v>
      </c>
      <c r="K581" s="131">
        <v>0</v>
      </c>
      <c r="L581" s="131">
        <v>0</v>
      </c>
      <c r="M581" s="131">
        <v>0</v>
      </c>
      <c r="N581" s="131">
        <v>0</v>
      </c>
      <c r="O581" s="131">
        <v>0</v>
      </c>
      <c r="P581" s="131">
        <v>0</v>
      </c>
      <c r="Q581" s="131">
        <v>0</v>
      </c>
      <c r="R581" s="131">
        <v>0</v>
      </c>
      <c r="S581" s="131">
        <v>0</v>
      </c>
      <c r="T581" s="131">
        <v>0</v>
      </c>
      <c r="U581" s="131">
        <v>0</v>
      </c>
      <c r="V581" s="131">
        <v>0</v>
      </c>
      <c r="W581" s="131">
        <v>0</v>
      </c>
      <c r="X581" s="131">
        <v>0</v>
      </c>
      <c r="Y581" s="131">
        <v>0</v>
      </c>
      <c r="Z581" s="131">
        <v>0</v>
      </c>
      <c r="AA581" s="131">
        <v>0</v>
      </c>
      <c r="AB581" s="131">
        <v>0</v>
      </c>
      <c r="AC581" s="131">
        <v>0</v>
      </c>
      <c r="AD581" s="131">
        <v>0</v>
      </c>
      <c r="AE581" s="131">
        <v>0</v>
      </c>
      <c r="AF581" s="131">
        <v>0</v>
      </c>
      <c r="AG581" s="131">
        <v>0</v>
      </c>
      <c r="AH581" s="43">
        <v>0</v>
      </c>
    </row>
    <row r="582" spans="4:34">
      <c r="D582" s="62">
        <v>2024</v>
      </c>
      <c r="E582" s="62">
        <v>9</v>
      </c>
      <c r="F582" s="62">
        <v>2025</v>
      </c>
      <c r="G582" s="62">
        <v>2025</v>
      </c>
      <c r="H582" s="131">
        <v>0</v>
      </c>
      <c r="I582" s="131">
        <v>0</v>
      </c>
      <c r="J582" s="131">
        <v>0</v>
      </c>
      <c r="K582" s="131">
        <v>0</v>
      </c>
      <c r="L582" s="131">
        <v>0</v>
      </c>
      <c r="M582" s="131">
        <v>0</v>
      </c>
      <c r="N582" s="131">
        <v>0</v>
      </c>
      <c r="O582" s="131">
        <v>0</v>
      </c>
      <c r="P582" s="131">
        <v>0</v>
      </c>
      <c r="Q582" s="131">
        <v>0</v>
      </c>
      <c r="R582" s="131">
        <v>0</v>
      </c>
      <c r="S582" s="131">
        <v>0</v>
      </c>
      <c r="T582" s="131">
        <v>0</v>
      </c>
      <c r="U582" s="131">
        <v>0</v>
      </c>
      <c r="V582" s="131">
        <v>0</v>
      </c>
      <c r="W582" s="131">
        <v>0</v>
      </c>
      <c r="X582" s="131">
        <v>0</v>
      </c>
      <c r="Y582" s="131">
        <v>0</v>
      </c>
      <c r="Z582" s="131">
        <v>0</v>
      </c>
      <c r="AA582" s="131">
        <v>0</v>
      </c>
      <c r="AB582" s="131">
        <v>0</v>
      </c>
      <c r="AC582" s="131">
        <v>0</v>
      </c>
      <c r="AD582" s="131">
        <v>0</v>
      </c>
      <c r="AE582" s="131">
        <v>0</v>
      </c>
      <c r="AF582" s="131">
        <v>0</v>
      </c>
      <c r="AG582" s="131">
        <v>0</v>
      </c>
      <c r="AH582" s="43">
        <v>0</v>
      </c>
    </row>
    <row r="583" spans="4:34">
      <c r="D583" s="62">
        <v>2024</v>
      </c>
      <c r="E583" s="62">
        <v>10</v>
      </c>
      <c r="F583" s="62">
        <v>2025</v>
      </c>
      <c r="G583" s="62">
        <v>2025</v>
      </c>
      <c r="H583" s="131">
        <v>0</v>
      </c>
      <c r="I583" s="131">
        <v>0</v>
      </c>
      <c r="J583" s="131">
        <v>0</v>
      </c>
      <c r="K583" s="131">
        <v>0</v>
      </c>
      <c r="L583" s="131">
        <v>0</v>
      </c>
      <c r="M583" s="131">
        <v>0</v>
      </c>
      <c r="N583" s="131">
        <v>0</v>
      </c>
      <c r="O583" s="131">
        <v>0</v>
      </c>
      <c r="P583" s="131">
        <v>0</v>
      </c>
      <c r="Q583" s="131">
        <v>0</v>
      </c>
      <c r="R583" s="131">
        <v>0</v>
      </c>
      <c r="S583" s="131">
        <v>0</v>
      </c>
      <c r="T583" s="131">
        <v>0</v>
      </c>
      <c r="U583" s="131">
        <v>0</v>
      </c>
      <c r="V583" s="131">
        <v>0</v>
      </c>
      <c r="W583" s="131">
        <v>0</v>
      </c>
      <c r="X583" s="131">
        <v>0</v>
      </c>
      <c r="Y583" s="131">
        <v>0</v>
      </c>
      <c r="Z583" s="131">
        <v>0</v>
      </c>
      <c r="AA583" s="131">
        <v>0</v>
      </c>
      <c r="AB583" s="131">
        <v>0</v>
      </c>
      <c r="AC583" s="131">
        <v>0</v>
      </c>
      <c r="AD583" s="131">
        <v>0</v>
      </c>
      <c r="AE583" s="131">
        <v>0</v>
      </c>
      <c r="AF583" s="131">
        <v>0</v>
      </c>
      <c r="AG583" s="131">
        <v>0</v>
      </c>
      <c r="AH583" s="43">
        <v>0</v>
      </c>
    </row>
    <row r="584" spans="4:34">
      <c r="D584" s="62">
        <v>2024</v>
      </c>
      <c r="E584" s="62">
        <v>11</v>
      </c>
      <c r="F584" s="62">
        <v>2025</v>
      </c>
      <c r="G584" s="62">
        <v>2025</v>
      </c>
      <c r="H584" s="131">
        <v>0</v>
      </c>
      <c r="I584" s="131">
        <v>0</v>
      </c>
      <c r="J584" s="131">
        <v>0</v>
      </c>
      <c r="K584" s="131">
        <v>0</v>
      </c>
      <c r="L584" s="131">
        <v>0</v>
      </c>
      <c r="M584" s="131">
        <v>0</v>
      </c>
      <c r="N584" s="131">
        <v>0</v>
      </c>
      <c r="O584" s="131">
        <v>0</v>
      </c>
      <c r="P584" s="131">
        <v>0</v>
      </c>
      <c r="Q584" s="131">
        <v>0</v>
      </c>
      <c r="R584" s="131">
        <v>0</v>
      </c>
      <c r="S584" s="131">
        <v>0</v>
      </c>
      <c r="T584" s="131">
        <v>0</v>
      </c>
      <c r="U584" s="131">
        <v>0</v>
      </c>
      <c r="V584" s="131">
        <v>0</v>
      </c>
      <c r="W584" s="131">
        <v>0</v>
      </c>
      <c r="X584" s="131">
        <v>0</v>
      </c>
      <c r="Y584" s="131">
        <v>0</v>
      </c>
      <c r="Z584" s="131">
        <v>0</v>
      </c>
      <c r="AA584" s="131">
        <v>0</v>
      </c>
      <c r="AB584" s="131">
        <v>0</v>
      </c>
      <c r="AC584" s="131">
        <v>0</v>
      </c>
      <c r="AD584" s="131">
        <v>0</v>
      </c>
      <c r="AE584" s="131">
        <v>0</v>
      </c>
      <c r="AF584" s="131">
        <v>0</v>
      </c>
      <c r="AG584" s="131">
        <v>0</v>
      </c>
      <c r="AH584" s="43">
        <v>0</v>
      </c>
    </row>
    <row r="585" spans="4:34">
      <c r="D585" s="62">
        <v>2024</v>
      </c>
      <c r="E585" s="62">
        <v>12</v>
      </c>
      <c r="F585" s="62">
        <v>2025</v>
      </c>
      <c r="G585" s="62">
        <v>2025</v>
      </c>
      <c r="H585" s="131">
        <v>0</v>
      </c>
      <c r="I585" s="131">
        <v>0</v>
      </c>
      <c r="J585" s="131">
        <v>0</v>
      </c>
      <c r="K585" s="131">
        <v>0</v>
      </c>
      <c r="L585" s="131">
        <v>0</v>
      </c>
      <c r="M585" s="131">
        <v>0</v>
      </c>
      <c r="N585" s="131">
        <v>0</v>
      </c>
      <c r="O585" s="131">
        <v>0</v>
      </c>
      <c r="P585" s="131">
        <v>0</v>
      </c>
      <c r="Q585" s="131">
        <v>0</v>
      </c>
      <c r="R585" s="131">
        <v>0</v>
      </c>
      <c r="S585" s="131">
        <v>0</v>
      </c>
      <c r="T585" s="131">
        <v>0</v>
      </c>
      <c r="U585" s="131">
        <v>0</v>
      </c>
      <c r="V585" s="131">
        <v>0</v>
      </c>
      <c r="W585" s="131">
        <v>0</v>
      </c>
      <c r="X585" s="131">
        <v>0</v>
      </c>
      <c r="Y585" s="131">
        <v>0</v>
      </c>
      <c r="Z585" s="131">
        <v>0</v>
      </c>
      <c r="AA585" s="131">
        <v>0</v>
      </c>
      <c r="AB585" s="131">
        <v>0</v>
      </c>
      <c r="AC585" s="131">
        <v>0</v>
      </c>
      <c r="AD585" s="131">
        <v>0</v>
      </c>
      <c r="AE585" s="131">
        <v>0</v>
      </c>
      <c r="AF585" s="131">
        <v>0</v>
      </c>
      <c r="AG585" s="131">
        <v>0</v>
      </c>
      <c r="AH585" s="43">
        <v>0</v>
      </c>
    </row>
    <row r="586" spans="4:34">
      <c r="D586" s="62">
        <v>2025</v>
      </c>
      <c r="E586" s="62">
        <v>1</v>
      </c>
      <c r="F586" s="62">
        <v>2025</v>
      </c>
      <c r="G586" s="62">
        <v>2025</v>
      </c>
      <c r="H586" s="131">
        <v>0</v>
      </c>
      <c r="I586" s="131">
        <v>0</v>
      </c>
      <c r="J586" s="131">
        <v>0</v>
      </c>
      <c r="K586" s="131">
        <v>0</v>
      </c>
      <c r="L586" s="131">
        <v>0</v>
      </c>
      <c r="M586" s="131">
        <v>0</v>
      </c>
      <c r="N586" s="131">
        <v>0</v>
      </c>
      <c r="O586" s="131">
        <v>0</v>
      </c>
      <c r="P586" s="131">
        <v>0</v>
      </c>
      <c r="Q586" s="131">
        <v>0</v>
      </c>
      <c r="R586" s="131">
        <v>0</v>
      </c>
      <c r="S586" s="131">
        <v>0</v>
      </c>
      <c r="T586" s="131">
        <v>0</v>
      </c>
      <c r="U586" s="131">
        <v>0</v>
      </c>
      <c r="V586" s="131">
        <v>0</v>
      </c>
      <c r="W586" s="131">
        <v>0</v>
      </c>
      <c r="X586" s="131">
        <v>0</v>
      </c>
      <c r="Y586" s="131">
        <v>0</v>
      </c>
      <c r="Z586" s="131">
        <v>0</v>
      </c>
      <c r="AA586" s="131">
        <v>0</v>
      </c>
      <c r="AB586" s="131">
        <v>0</v>
      </c>
      <c r="AC586" s="131">
        <v>0</v>
      </c>
      <c r="AD586" s="131">
        <v>0</v>
      </c>
      <c r="AE586" s="131">
        <v>0</v>
      </c>
      <c r="AF586" s="131">
        <v>0</v>
      </c>
      <c r="AG586" s="131">
        <v>0</v>
      </c>
      <c r="AH586" s="43">
        <v>0</v>
      </c>
    </row>
    <row r="587" spans="4:34">
      <c r="D587" s="62">
        <v>2025</v>
      </c>
      <c r="E587" s="62">
        <v>2</v>
      </c>
      <c r="F587" s="62">
        <v>2025</v>
      </c>
      <c r="G587" s="62">
        <v>2025</v>
      </c>
      <c r="H587" s="131">
        <v>0</v>
      </c>
      <c r="I587" s="131">
        <v>0</v>
      </c>
      <c r="J587" s="131">
        <v>0</v>
      </c>
      <c r="K587" s="131">
        <v>0</v>
      </c>
      <c r="L587" s="131">
        <v>0</v>
      </c>
      <c r="M587" s="131">
        <v>0</v>
      </c>
      <c r="N587" s="131">
        <v>0</v>
      </c>
      <c r="O587" s="131">
        <v>0</v>
      </c>
      <c r="P587" s="131">
        <v>0</v>
      </c>
      <c r="Q587" s="131">
        <v>0</v>
      </c>
      <c r="R587" s="131">
        <v>0</v>
      </c>
      <c r="S587" s="131">
        <v>0</v>
      </c>
      <c r="T587" s="131">
        <v>0</v>
      </c>
      <c r="U587" s="131">
        <v>0</v>
      </c>
      <c r="V587" s="131">
        <v>0</v>
      </c>
      <c r="W587" s="131">
        <v>0</v>
      </c>
      <c r="X587" s="131">
        <v>0</v>
      </c>
      <c r="Y587" s="131">
        <v>0</v>
      </c>
      <c r="Z587" s="131">
        <v>0</v>
      </c>
      <c r="AA587" s="131">
        <v>0</v>
      </c>
      <c r="AB587" s="131">
        <v>0</v>
      </c>
      <c r="AC587" s="131">
        <v>0</v>
      </c>
      <c r="AD587" s="131">
        <v>0</v>
      </c>
      <c r="AE587" s="131">
        <v>0</v>
      </c>
      <c r="AF587" s="131">
        <v>0</v>
      </c>
      <c r="AG587" s="131">
        <v>0</v>
      </c>
      <c r="AH587" s="43">
        <v>0</v>
      </c>
    </row>
    <row r="588" spans="4:34">
      <c r="D588" s="62">
        <v>2025</v>
      </c>
      <c r="E588" s="62">
        <v>3</v>
      </c>
      <c r="F588" s="62">
        <v>2025</v>
      </c>
      <c r="G588" s="62">
        <v>2025</v>
      </c>
      <c r="H588" s="131">
        <v>0</v>
      </c>
      <c r="I588" s="131">
        <v>0</v>
      </c>
      <c r="J588" s="131">
        <v>0</v>
      </c>
      <c r="K588" s="131">
        <v>0</v>
      </c>
      <c r="L588" s="131">
        <v>0</v>
      </c>
      <c r="M588" s="131">
        <v>0</v>
      </c>
      <c r="N588" s="131">
        <v>0</v>
      </c>
      <c r="O588" s="131">
        <v>0</v>
      </c>
      <c r="P588" s="131">
        <v>0</v>
      </c>
      <c r="Q588" s="131">
        <v>0</v>
      </c>
      <c r="R588" s="131">
        <v>0</v>
      </c>
      <c r="S588" s="131">
        <v>0</v>
      </c>
      <c r="T588" s="131">
        <v>0</v>
      </c>
      <c r="U588" s="131">
        <v>0</v>
      </c>
      <c r="V588" s="131">
        <v>0</v>
      </c>
      <c r="W588" s="131">
        <v>0</v>
      </c>
      <c r="X588" s="131">
        <v>0</v>
      </c>
      <c r="Y588" s="131">
        <v>0</v>
      </c>
      <c r="Z588" s="131">
        <v>0</v>
      </c>
      <c r="AA588" s="131">
        <v>0</v>
      </c>
      <c r="AB588" s="131">
        <v>0</v>
      </c>
      <c r="AC588" s="131">
        <v>0</v>
      </c>
      <c r="AD588" s="131">
        <v>0</v>
      </c>
      <c r="AE588" s="131">
        <v>0</v>
      </c>
      <c r="AF588" s="131">
        <v>0</v>
      </c>
      <c r="AG588" s="131">
        <v>0</v>
      </c>
      <c r="AH588" s="43">
        <v>0</v>
      </c>
    </row>
    <row r="589" spans="4:34">
      <c r="D589" s="62">
        <v>2025</v>
      </c>
      <c r="E589" s="62">
        <v>4</v>
      </c>
      <c r="F589" s="62">
        <v>2025</v>
      </c>
      <c r="G589" s="62">
        <v>2025</v>
      </c>
      <c r="H589" s="131">
        <v>0</v>
      </c>
      <c r="I589" s="131">
        <v>0</v>
      </c>
      <c r="J589" s="131">
        <v>0</v>
      </c>
      <c r="K589" s="131">
        <v>0</v>
      </c>
      <c r="L589" s="131">
        <v>0</v>
      </c>
      <c r="M589" s="131">
        <v>0</v>
      </c>
      <c r="N589" s="131">
        <v>0</v>
      </c>
      <c r="O589" s="131">
        <v>0</v>
      </c>
      <c r="P589" s="131">
        <v>0</v>
      </c>
      <c r="Q589" s="131">
        <v>0</v>
      </c>
      <c r="R589" s="131">
        <v>0</v>
      </c>
      <c r="S589" s="131">
        <v>0</v>
      </c>
      <c r="T589" s="131">
        <v>0</v>
      </c>
      <c r="U589" s="131">
        <v>0</v>
      </c>
      <c r="V589" s="131">
        <v>0</v>
      </c>
      <c r="W589" s="131">
        <v>0</v>
      </c>
      <c r="X589" s="131">
        <v>0</v>
      </c>
      <c r="Y589" s="131">
        <v>0</v>
      </c>
      <c r="Z589" s="131">
        <v>0</v>
      </c>
      <c r="AA589" s="131">
        <v>0</v>
      </c>
      <c r="AB589" s="131">
        <v>0</v>
      </c>
      <c r="AC589" s="131">
        <v>0</v>
      </c>
      <c r="AD589" s="131">
        <v>0</v>
      </c>
      <c r="AE589" s="131">
        <v>0</v>
      </c>
      <c r="AF589" s="131">
        <v>0</v>
      </c>
      <c r="AG589" s="131">
        <v>0</v>
      </c>
      <c r="AH589" s="43">
        <v>0</v>
      </c>
    </row>
    <row r="590" spans="4:34">
      <c r="D590" s="62">
        <v>2025</v>
      </c>
      <c r="E590" s="62">
        <v>5</v>
      </c>
      <c r="F590" s="62">
        <v>2025</v>
      </c>
      <c r="G590" s="62">
        <v>2026</v>
      </c>
      <c r="H590" s="131">
        <v>0</v>
      </c>
      <c r="I590" s="131">
        <v>0</v>
      </c>
      <c r="J590" s="131">
        <v>0</v>
      </c>
      <c r="K590" s="131">
        <v>0</v>
      </c>
      <c r="L590" s="131">
        <v>0</v>
      </c>
      <c r="M590" s="131">
        <v>0</v>
      </c>
      <c r="N590" s="131">
        <v>0</v>
      </c>
      <c r="O590" s="131">
        <v>0</v>
      </c>
      <c r="P590" s="131">
        <v>0</v>
      </c>
      <c r="Q590" s="131">
        <v>0</v>
      </c>
      <c r="R590" s="131">
        <v>0</v>
      </c>
      <c r="S590" s="131">
        <v>0</v>
      </c>
      <c r="T590" s="131">
        <v>0</v>
      </c>
      <c r="U590" s="131">
        <v>0</v>
      </c>
      <c r="V590" s="131">
        <v>0</v>
      </c>
      <c r="W590" s="131">
        <v>0</v>
      </c>
      <c r="X590" s="131">
        <v>0</v>
      </c>
      <c r="Y590" s="131">
        <v>0</v>
      </c>
      <c r="Z590" s="131">
        <v>0</v>
      </c>
      <c r="AA590" s="131">
        <v>0</v>
      </c>
      <c r="AB590" s="131">
        <v>0</v>
      </c>
      <c r="AC590" s="131">
        <v>0</v>
      </c>
      <c r="AD590" s="131">
        <v>0</v>
      </c>
      <c r="AE590" s="131">
        <v>0</v>
      </c>
      <c r="AF590" s="131">
        <v>0</v>
      </c>
      <c r="AG590" s="131">
        <v>0</v>
      </c>
      <c r="AH590" s="43">
        <v>0</v>
      </c>
    </row>
    <row r="591" spans="4:34">
      <c r="D591" s="62">
        <v>2025</v>
      </c>
      <c r="E591" s="62">
        <v>6</v>
      </c>
      <c r="F591" s="62">
        <v>2025</v>
      </c>
      <c r="G591" s="62">
        <v>2026</v>
      </c>
      <c r="H591" s="131">
        <v>0</v>
      </c>
      <c r="I591" s="131">
        <v>0</v>
      </c>
      <c r="J591" s="131">
        <v>0</v>
      </c>
      <c r="K591" s="131">
        <v>0</v>
      </c>
      <c r="L591" s="131">
        <v>0</v>
      </c>
      <c r="M591" s="131">
        <v>0</v>
      </c>
      <c r="N591" s="131">
        <v>0</v>
      </c>
      <c r="O591" s="131">
        <v>0</v>
      </c>
      <c r="P591" s="131">
        <v>0</v>
      </c>
      <c r="Q591" s="131">
        <v>0</v>
      </c>
      <c r="R591" s="131">
        <v>0</v>
      </c>
      <c r="S591" s="131">
        <v>0</v>
      </c>
      <c r="T591" s="131">
        <v>0</v>
      </c>
      <c r="U591" s="131">
        <v>0</v>
      </c>
      <c r="V591" s="131">
        <v>0</v>
      </c>
      <c r="W591" s="131">
        <v>0</v>
      </c>
      <c r="X591" s="131">
        <v>0</v>
      </c>
      <c r="Y591" s="131">
        <v>0</v>
      </c>
      <c r="Z591" s="131">
        <v>0</v>
      </c>
      <c r="AA591" s="131">
        <v>0</v>
      </c>
      <c r="AB591" s="131">
        <v>0</v>
      </c>
      <c r="AC591" s="131">
        <v>0</v>
      </c>
      <c r="AD591" s="131">
        <v>0</v>
      </c>
      <c r="AE591" s="131">
        <v>0</v>
      </c>
      <c r="AF591" s="131">
        <v>0</v>
      </c>
      <c r="AG591" s="131">
        <v>0</v>
      </c>
      <c r="AH591" s="43">
        <v>0</v>
      </c>
    </row>
    <row r="592" spans="4:34">
      <c r="D592" s="62">
        <v>2025</v>
      </c>
      <c r="E592" s="62">
        <v>7</v>
      </c>
      <c r="F592" s="62">
        <v>2026</v>
      </c>
      <c r="G592" s="62">
        <v>2026</v>
      </c>
      <c r="H592" s="131">
        <v>0</v>
      </c>
      <c r="I592" s="131">
        <v>0</v>
      </c>
      <c r="J592" s="131">
        <v>0</v>
      </c>
      <c r="K592" s="131">
        <v>0</v>
      </c>
      <c r="L592" s="131">
        <v>0</v>
      </c>
      <c r="M592" s="131">
        <v>0</v>
      </c>
      <c r="N592" s="131">
        <v>0</v>
      </c>
      <c r="O592" s="131">
        <v>0</v>
      </c>
      <c r="P592" s="131">
        <v>0</v>
      </c>
      <c r="Q592" s="131">
        <v>0</v>
      </c>
      <c r="R592" s="131">
        <v>0</v>
      </c>
      <c r="S592" s="131">
        <v>0</v>
      </c>
      <c r="T592" s="131">
        <v>0</v>
      </c>
      <c r="U592" s="131">
        <v>0</v>
      </c>
      <c r="V592" s="131">
        <v>0</v>
      </c>
      <c r="W592" s="131">
        <v>0</v>
      </c>
      <c r="X592" s="131">
        <v>0</v>
      </c>
      <c r="Y592" s="131">
        <v>0</v>
      </c>
      <c r="Z592" s="131">
        <v>0</v>
      </c>
      <c r="AA592" s="131">
        <v>0</v>
      </c>
      <c r="AB592" s="131">
        <v>0</v>
      </c>
      <c r="AC592" s="131">
        <v>0</v>
      </c>
      <c r="AD592" s="131">
        <v>0</v>
      </c>
      <c r="AE592" s="131">
        <v>0</v>
      </c>
      <c r="AF592" s="131">
        <v>0</v>
      </c>
      <c r="AG592" s="131">
        <v>0</v>
      </c>
      <c r="AH592" s="43">
        <v>0</v>
      </c>
    </row>
    <row r="593" spans="4:34">
      <c r="D593" s="62">
        <v>2025</v>
      </c>
      <c r="E593" s="62">
        <v>8</v>
      </c>
      <c r="F593" s="62">
        <v>2026</v>
      </c>
      <c r="G593" s="62">
        <v>2026</v>
      </c>
      <c r="H593" s="131">
        <v>0</v>
      </c>
      <c r="I593" s="131">
        <v>0</v>
      </c>
      <c r="J593" s="131">
        <v>0</v>
      </c>
      <c r="K593" s="131">
        <v>0</v>
      </c>
      <c r="L593" s="131">
        <v>0</v>
      </c>
      <c r="M593" s="131">
        <v>0</v>
      </c>
      <c r="N593" s="131">
        <v>0</v>
      </c>
      <c r="O593" s="131">
        <v>0</v>
      </c>
      <c r="P593" s="131">
        <v>0</v>
      </c>
      <c r="Q593" s="131">
        <v>0</v>
      </c>
      <c r="R593" s="131">
        <v>0</v>
      </c>
      <c r="S593" s="131">
        <v>0</v>
      </c>
      <c r="T593" s="131">
        <v>0</v>
      </c>
      <c r="U593" s="131">
        <v>0</v>
      </c>
      <c r="V593" s="131">
        <v>0</v>
      </c>
      <c r="W593" s="131">
        <v>0</v>
      </c>
      <c r="X593" s="131">
        <v>0</v>
      </c>
      <c r="Y593" s="131">
        <v>0</v>
      </c>
      <c r="Z593" s="131">
        <v>0</v>
      </c>
      <c r="AA593" s="131">
        <v>0</v>
      </c>
      <c r="AB593" s="131">
        <v>0</v>
      </c>
      <c r="AC593" s="131">
        <v>0</v>
      </c>
      <c r="AD593" s="131">
        <v>0</v>
      </c>
      <c r="AE593" s="131">
        <v>0</v>
      </c>
      <c r="AF593" s="131">
        <v>0</v>
      </c>
      <c r="AG593" s="131">
        <v>0</v>
      </c>
      <c r="AH593" s="43">
        <v>0</v>
      </c>
    </row>
    <row r="594" spans="4:34">
      <c r="D594" s="62">
        <v>2025</v>
      </c>
      <c r="E594" s="62">
        <v>9</v>
      </c>
      <c r="F594" s="62">
        <v>2026</v>
      </c>
      <c r="G594" s="62">
        <v>2026</v>
      </c>
      <c r="H594" s="131">
        <v>0</v>
      </c>
      <c r="I594" s="131">
        <v>0</v>
      </c>
      <c r="J594" s="131">
        <v>0</v>
      </c>
      <c r="K594" s="131">
        <v>0</v>
      </c>
      <c r="L594" s="131">
        <v>0</v>
      </c>
      <c r="M594" s="131">
        <v>0</v>
      </c>
      <c r="N594" s="131">
        <v>0</v>
      </c>
      <c r="O594" s="131">
        <v>0</v>
      </c>
      <c r="P594" s="131">
        <v>0</v>
      </c>
      <c r="Q594" s="131">
        <v>0</v>
      </c>
      <c r="R594" s="131">
        <v>0</v>
      </c>
      <c r="S594" s="131">
        <v>0</v>
      </c>
      <c r="T594" s="131">
        <v>0</v>
      </c>
      <c r="U594" s="131">
        <v>0</v>
      </c>
      <c r="V594" s="131">
        <v>0</v>
      </c>
      <c r="W594" s="131">
        <v>0</v>
      </c>
      <c r="X594" s="131">
        <v>0</v>
      </c>
      <c r="Y594" s="131">
        <v>0</v>
      </c>
      <c r="Z594" s="131">
        <v>0</v>
      </c>
      <c r="AA594" s="131">
        <v>0</v>
      </c>
      <c r="AB594" s="131">
        <v>0</v>
      </c>
      <c r="AC594" s="131">
        <v>0</v>
      </c>
      <c r="AD594" s="131">
        <v>0</v>
      </c>
      <c r="AE594" s="131">
        <v>0</v>
      </c>
      <c r="AF594" s="131">
        <v>0</v>
      </c>
      <c r="AG594" s="131">
        <v>0</v>
      </c>
      <c r="AH594" s="43">
        <v>0</v>
      </c>
    </row>
    <row r="595" spans="4:34">
      <c r="D595" s="62">
        <v>2025</v>
      </c>
      <c r="E595" s="62">
        <v>10</v>
      </c>
      <c r="F595" s="62">
        <v>2026</v>
      </c>
      <c r="G595" s="62">
        <v>2026</v>
      </c>
      <c r="H595" s="131">
        <v>0</v>
      </c>
      <c r="I595" s="131">
        <v>0</v>
      </c>
      <c r="J595" s="131">
        <v>0</v>
      </c>
      <c r="K595" s="131">
        <v>0</v>
      </c>
      <c r="L595" s="131">
        <v>0</v>
      </c>
      <c r="M595" s="131">
        <v>0</v>
      </c>
      <c r="N595" s="131">
        <v>0</v>
      </c>
      <c r="O595" s="131">
        <v>0</v>
      </c>
      <c r="P595" s="131">
        <v>0</v>
      </c>
      <c r="Q595" s="131">
        <v>0</v>
      </c>
      <c r="R595" s="131">
        <v>0</v>
      </c>
      <c r="S595" s="131">
        <v>0</v>
      </c>
      <c r="T595" s="131">
        <v>0</v>
      </c>
      <c r="U595" s="131">
        <v>0</v>
      </c>
      <c r="V595" s="131">
        <v>0</v>
      </c>
      <c r="W595" s="131">
        <v>0</v>
      </c>
      <c r="X595" s="131">
        <v>0</v>
      </c>
      <c r="Y595" s="131">
        <v>0</v>
      </c>
      <c r="Z595" s="131">
        <v>0</v>
      </c>
      <c r="AA595" s="131">
        <v>0</v>
      </c>
      <c r="AB595" s="131">
        <v>0</v>
      </c>
      <c r="AC595" s="131">
        <v>0</v>
      </c>
      <c r="AD595" s="131">
        <v>0</v>
      </c>
      <c r="AE595" s="131">
        <v>0</v>
      </c>
      <c r="AF595" s="131">
        <v>0</v>
      </c>
      <c r="AG595" s="131">
        <v>0</v>
      </c>
      <c r="AH595" s="43">
        <v>0</v>
      </c>
    </row>
    <row r="596" spans="4:34">
      <c r="D596" s="62">
        <v>2025</v>
      </c>
      <c r="E596" s="62">
        <v>11</v>
      </c>
      <c r="F596" s="62">
        <v>2026</v>
      </c>
      <c r="G596" s="62">
        <v>2026</v>
      </c>
      <c r="H596" s="131">
        <v>0</v>
      </c>
      <c r="I596" s="131">
        <v>0</v>
      </c>
      <c r="J596" s="131">
        <v>0</v>
      </c>
      <c r="K596" s="131">
        <v>0</v>
      </c>
      <c r="L596" s="131">
        <v>0</v>
      </c>
      <c r="M596" s="131">
        <v>0</v>
      </c>
      <c r="N596" s="131">
        <v>0</v>
      </c>
      <c r="O596" s="131">
        <v>0</v>
      </c>
      <c r="P596" s="131">
        <v>0</v>
      </c>
      <c r="Q596" s="131">
        <v>0</v>
      </c>
      <c r="R596" s="131">
        <v>0</v>
      </c>
      <c r="S596" s="131">
        <v>0</v>
      </c>
      <c r="T596" s="131">
        <v>0</v>
      </c>
      <c r="U596" s="131">
        <v>0</v>
      </c>
      <c r="V596" s="131">
        <v>0</v>
      </c>
      <c r="W596" s="131">
        <v>0</v>
      </c>
      <c r="X596" s="131">
        <v>0</v>
      </c>
      <c r="Y596" s="131">
        <v>0</v>
      </c>
      <c r="Z596" s="131">
        <v>0</v>
      </c>
      <c r="AA596" s="131">
        <v>0</v>
      </c>
      <c r="AB596" s="131">
        <v>0</v>
      </c>
      <c r="AC596" s="131">
        <v>0</v>
      </c>
      <c r="AD596" s="131">
        <v>0</v>
      </c>
      <c r="AE596" s="131">
        <v>0</v>
      </c>
      <c r="AF596" s="131">
        <v>0</v>
      </c>
      <c r="AG596" s="131">
        <v>0</v>
      </c>
      <c r="AH596" s="43">
        <v>0</v>
      </c>
    </row>
    <row r="597" spans="4:34">
      <c r="D597" s="62">
        <v>2025</v>
      </c>
      <c r="E597" s="62">
        <v>12</v>
      </c>
      <c r="F597" s="62">
        <v>2026</v>
      </c>
      <c r="G597" s="62">
        <v>2026</v>
      </c>
      <c r="H597" s="131">
        <v>0</v>
      </c>
      <c r="I597" s="131">
        <v>0</v>
      </c>
      <c r="J597" s="131">
        <v>0</v>
      </c>
      <c r="K597" s="131">
        <v>0</v>
      </c>
      <c r="L597" s="131">
        <v>0</v>
      </c>
      <c r="M597" s="131">
        <v>0</v>
      </c>
      <c r="N597" s="131">
        <v>0</v>
      </c>
      <c r="O597" s="131">
        <v>0</v>
      </c>
      <c r="P597" s="131">
        <v>0</v>
      </c>
      <c r="Q597" s="131">
        <v>0</v>
      </c>
      <c r="R597" s="131">
        <v>0</v>
      </c>
      <c r="S597" s="131">
        <v>0</v>
      </c>
      <c r="T597" s="131">
        <v>0</v>
      </c>
      <c r="U597" s="131">
        <v>0</v>
      </c>
      <c r="V597" s="131">
        <v>0</v>
      </c>
      <c r="W597" s="131">
        <v>0</v>
      </c>
      <c r="X597" s="131">
        <v>0</v>
      </c>
      <c r="Y597" s="131">
        <v>0</v>
      </c>
      <c r="Z597" s="131">
        <v>0</v>
      </c>
      <c r="AA597" s="131">
        <v>0</v>
      </c>
      <c r="AB597" s="131">
        <v>0</v>
      </c>
      <c r="AC597" s="131">
        <v>0</v>
      </c>
      <c r="AD597" s="131">
        <v>0</v>
      </c>
      <c r="AE597" s="131">
        <v>0</v>
      </c>
      <c r="AF597" s="131">
        <v>0</v>
      </c>
      <c r="AG597" s="131">
        <v>0</v>
      </c>
      <c r="AH597" s="43">
        <v>0</v>
      </c>
    </row>
    <row r="598" spans="4:34">
      <c r="D598" s="62">
        <v>2026</v>
      </c>
      <c r="E598" s="62">
        <v>1</v>
      </c>
      <c r="F598" s="62">
        <v>2026</v>
      </c>
      <c r="G598" s="62">
        <v>2026</v>
      </c>
      <c r="H598" s="131">
        <v>0</v>
      </c>
      <c r="I598" s="131">
        <v>0</v>
      </c>
      <c r="J598" s="131">
        <v>0</v>
      </c>
      <c r="K598" s="131">
        <v>0</v>
      </c>
      <c r="L598" s="131">
        <v>0</v>
      </c>
      <c r="M598" s="131">
        <v>0</v>
      </c>
      <c r="N598" s="131">
        <v>0</v>
      </c>
      <c r="O598" s="131">
        <v>0</v>
      </c>
      <c r="P598" s="131">
        <v>0</v>
      </c>
      <c r="Q598" s="131">
        <v>0</v>
      </c>
      <c r="R598" s="131">
        <v>0</v>
      </c>
      <c r="S598" s="131">
        <v>0</v>
      </c>
      <c r="T598" s="131">
        <v>0</v>
      </c>
      <c r="U598" s="131">
        <v>0</v>
      </c>
      <c r="V598" s="131">
        <v>0</v>
      </c>
      <c r="W598" s="131">
        <v>0</v>
      </c>
      <c r="X598" s="131">
        <v>0</v>
      </c>
      <c r="Y598" s="131">
        <v>0</v>
      </c>
      <c r="Z598" s="131">
        <v>0</v>
      </c>
      <c r="AA598" s="131">
        <v>0</v>
      </c>
      <c r="AB598" s="131">
        <v>0</v>
      </c>
      <c r="AC598" s="131">
        <v>0</v>
      </c>
      <c r="AD598" s="131">
        <v>0</v>
      </c>
      <c r="AE598" s="131">
        <v>0</v>
      </c>
      <c r="AF598" s="131">
        <v>0</v>
      </c>
      <c r="AG598" s="131">
        <v>0</v>
      </c>
      <c r="AH598" s="43">
        <v>0</v>
      </c>
    </row>
    <row r="599" spans="4:34">
      <c r="D599" s="62">
        <v>2026</v>
      </c>
      <c r="E599" s="62">
        <v>2</v>
      </c>
      <c r="F599" s="62">
        <v>2026</v>
      </c>
      <c r="G599" s="62">
        <v>2026</v>
      </c>
      <c r="H599" s="131">
        <v>0</v>
      </c>
      <c r="I599" s="131">
        <v>0</v>
      </c>
      <c r="J599" s="131">
        <v>0</v>
      </c>
      <c r="K599" s="131">
        <v>0</v>
      </c>
      <c r="L599" s="131">
        <v>0</v>
      </c>
      <c r="M599" s="131">
        <v>0</v>
      </c>
      <c r="N599" s="131">
        <v>0</v>
      </c>
      <c r="O599" s="131">
        <v>0</v>
      </c>
      <c r="P599" s="131">
        <v>0</v>
      </c>
      <c r="Q599" s="131">
        <v>0</v>
      </c>
      <c r="R599" s="131">
        <v>0</v>
      </c>
      <c r="S599" s="131">
        <v>0</v>
      </c>
      <c r="T599" s="131">
        <v>0</v>
      </c>
      <c r="U599" s="131">
        <v>0</v>
      </c>
      <c r="V599" s="131">
        <v>0</v>
      </c>
      <c r="W599" s="131">
        <v>0</v>
      </c>
      <c r="X599" s="131">
        <v>0</v>
      </c>
      <c r="Y599" s="131">
        <v>0</v>
      </c>
      <c r="Z599" s="131">
        <v>0</v>
      </c>
      <c r="AA599" s="131">
        <v>0</v>
      </c>
      <c r="AB599" s="131">
        <v>0</v>
      </c>
      <c r="AC599" s="131">
        <v>0</v>
      </c>
      <c r="AD599" s="131">
        <v>0</v>
      </c>
      <c r="AE599" s="131">
        <v>0</v>
      </c>
      <c r="AF599" s="131">
        <v>0</v>
      </c>
      <c r="AG599" s="131">
        <v>0</v>
      </c>
      <c r="AH599" s="43">
        <v>0</v>
      </c>
    </row>
    <row r="600" spans="4:34">
      <c r="D600" s="62">
        <v>2026</v>
      </c>
      <c r="E600" s="62">
        <v>3</v>
      </c>
      <c r="F600" s="62">
        <v>2026</v>
      </c>
      <c r="G600" s="62">
        <v>2026</v>
      </c>
      <c r="H600" s="131">
        <v>0</v>
      </c>
      <c r="I600" s="131">
        <v>0</v>
      </c>
      <c r="J600" s="131">
        <v>0</v>
      </c>
      <c r="K600" s="131">
        <v>0</v>
      </c>
      <c r="L600" s="131">
        <v>0</v>
      </c>
      <c r="M600" s="131">
        <v>0</v>
      </c>
      <c r="N600" s="131">
        <v>0</v>
      </c>
      <c r="O600" s="131">
        <v>0</v>
      </c>
      <c r="P600" s="131">
        <v>0</v>
      </c>
      <c r="Q600" s="131">
        <v>0</v>
      </c>
      <c r="R600" s="131">
        <v>0</v>
      </c>
      <c r="S600" s="131">
        <v>0</v>
      </c>
      <c r="T600" s="131">
        <v>0</v>
      </c>
      <c r="U600" s="131">
        <v>0</v>
      </c>
      <c r="V600" s="131">
        <v>0</v>
      </c>
      <c r="W600" s="131">
        <v>0</v>
      </c>
      <c r="X600" s="131">
        <v>0</v>
      </c>
      <c r="Y600" s="131">
        <v>0</v>
      </c>
      <c r="Z600" s="131">
        <v>0</v>
      </c>
      <c r="AA600" s="131">
        <v>0</v>
      </c>
      <c r="AB600" s="131">
        <v>0</v>
      </c>
      <c r="AC600" s="131">
        <v>0</v>
      </c>
      <c r="AD600" s="131">
        <v>0</v>
      </c>
      <c r="AE600" s="131">
        <v>0</v>
      </c>
      <c r="AF600" s="131">
        <v>0</v>
      </c>
      <c r="AG600" s="131">
        <v>0</v>
      </c>
      <c r="AH600" s="43">
        <v>0</v>
      </c>
    </row>
    <row r="601" spans="4:34">
      <c r="D601" s="62">
        <v>2026</v>
      </c>
      <c r="E601" s="62">
        <v>4</v>
      </c>
      <c r="F601" s="62">
        <v>2026</v>
      </c>
      <c r="G601" s="62">
        <v>2026</v>
      </c>
      <c r="H601" s="131">
        <v>0</v>
      </c>
      <c r="I601" s="131">
        <v>0</v>
      </c>
      <c r="J601" s="131">
        <v>0</v>
      </c>
      <c r="K601" s="131">
        <v>0</v>
      </c>
      <c r="L601" s="131">
        <v>0</v>
      </c>
      <c r="M601" s="131">
        <v>0</v>
      </c>
      <c r="N601" s="131">
        <v>0</v>
      </c>
      <c r="O601" s="131">
        <v>0</v>
      </c>
      <c r="P601" s="131">
        <v>0</v>
      </c>
      <c r="Q601" s="131">
        <v>0</v>
      </c>
      <c r="R601" s="131">
        <v>0</v>
      </c>
      <c r="S601" s="131">
        <v>0</v>
      </c>
      <c r="T601" s="131">
        <v>0</v>
      </c>
      <c r="U601" s="131">
        <v>0</v>
      </c>
      <c r="V601" s="131">
        <v>0</v>
      </c>
      <c r="W601" s="131">
        <v>0</v>
      </c>
      <c r="X601" s="131">
        <v>0</v>
      </c>
      <c r="Y601" s="131">
        <v>0</v>
      </c>
      <c r="Z601" s="131">
        <v>0</v>
      </c>
      <c r="AA601" s="131">
        <v>0</v>
      </c>
      <c r="AB601" s="131">
        <v>0</v>
      </c>
      <c r="AC601" s="131">
        <v>0</v>
      </c>
      <c r="AD601" s="131">
        <v>0</v>
      </c>
      <c r="AE601" s="131">
        <v>0</v>
      </c>
      <c r="AF601" s="131">
        <v>0</v>
      </c>
      <c r="AG601" s="131">
        <v>0</v>
      </c>
      <c r="AH601" s="43">
        <v>0</v>
      </c>
    </row>
    <row r="602" spans="4:34">
      <c r="D602" s="62">
        <v>2026</v>
      </c>
      <c r="E602" s="62">
        <v>5</v>
      </c>
      <c r="F602" s="62">
        <v>2026</v>
      </c>
      <c r="G602" s="62">
        <v>2027</v>
      </c>
      <c r="H602" s="131">
        <v>0</v>
      </c>
      <c r="I602" s="131">
        <v>0</v>
      </c>
      <c r="J602" s="131">
        <v>0</v>
      </c>
      <c r="K602" s="131">
        <v>0</v>
      </c>
      <c r="L602" s="131">
        <v>0</v>
      </c>
      <c r="M602" s="131">
        <v>0</v>
      </c>
      <c r="N602" s="131">
        <v>0</v>
      </c>
      <c r="O602" s="131">
        <v>0</v>
      </c>
      <c r="P602" s="131">
        <v>0</v>
      </c>
      <c r="Q602" s="131">
        <v>0</v>
      </c>
      <c r="R602" s="131">
        <v>0</v>
      </c>
      <c r="S602" s="131">
        <v>0</v>
      </c>
      <c r="T602" s="131">
        <v>0</v>
      </c>
      <c r="U602" s="131">
        <v>0</v>
      </c>
      <c r="V602" s="131">
        <v>0</v>
      </c>
      <c r="W602" s="131">
        <v>0</v>
      </c>
      <c r="X602" s="131">
        <v>0</v>
      </c>
      <c r="Y602" s="131">
        <v>0</v>
      </c>
      <c r="Z602" s="131">
        <v>0</v>
      </c>
      <c r="AA602" s="131">
        <v>0</v>
      </c>
      <c r="AB602" s="131">
        <v>0</v>
      </c>
      <c r="AC602" s="131">
        <v>0</v>
      </c>
      <c r="AD602" s="131">
        <v>0</v>
      </c>
      <c r="AE602" s="131">
        <v>0</v>
      </c>
      <c r="AF602" s="131">
        <v>0</v>
      </c>
      <c r="AG602" s="131">
        <v>0</v>
      </c>
      <c r="AH602" s="43">
        <v>0</v>
      </c>
    </row>
    <row r="603" spans="4:34">
      <c r="D603" s="62">
        <v>2026</v>
      </c>
      <c r="E603" s="62">
        <v>6</v>
      </c>
      <c r="F603" s="62">
        <v>2026</v>
      </c>
      <c r="G603" s="62">
        <v>2027</v>
      </c>
      <c r="H603" s="131">
        <v>0</v>
      </c>
      <c r="I603" s="131">
        <v>0</v>
      </c>
      <c r="J603" s="131">
        <v>0</v>
      </c>
      <c r="K603" s="131">
        <v>0</v>
      </c>
      <c r="L603" s="131">
        <v>0</v>
      </c>
      <c r="M603" s="131">
        <v>0</v>
      </c>
      <c r="N603" s="131">
        <v>0</v>
      </c>
      <c r="O603" s="131">
        <v>0</v>
      </c>
      <c r="P603" s="131">
        <v>0</v>
      </c>
      <c r="Q603" s="131">
        <v>0</v>
      </c>
      <c r="R603" s="131">
        <v>0</v>
      </c>
      <c r="S603" s="131">
        <v>0</v>
      </c>
      <c r="T603" s="131">
        <v>0</v>
      </c>
      <c r="U603" s="131">
        <v>0</v>
      </c>
      <c r="V603" s="131">
        <v>0</v>
      </c>
      <c r="W603" s="131">
        <v>0</v>
      </c>
      <c r="X603" s="131">
        <v>0</v>
      </c>
      <c r="Y603" s="131">
        <v>0</v>
      </c>
      <c r="Z603" s="131">
        <v>0</v>
      </c>
      <c r="AA603" s="131">
        <v>0</v>
      </c>
      <c r="AB603" s="131">
        <v>0</v>
      </c>
      <c r="AC603" s="131">
        <v>0</v>
      </c>
      <c r="AD603" s="131">
        <v>0</v>
      </c>
      <c r="AE603" s="131">
        <v>0</v>
      </c>
      <c r="AF603" s="131">
        <v>0</v>
      </c>
      <c r="AG603" s="131">
        <v>0</v>
      </c>
      <c r="AH603" s="43">
        <v>0</v>
      </c>
    </row>
    <row r="604" spans="4:34">
      <c r="D604" s="62">
        <v>2026</v>
      </c>
      <c r="E604" s="62">
        <v>7</v>
      </c>
      <c r="F604" s="62">
        <v>2027</v>
      </c>
      <c r="G604" s="62">
        <v>2027</v>
      </c>
      <c r="H604" s="131">
        <v>0</v>
      </c>
      <c r="I604" s="131">
        <v>0</v>
      </c>
      <c r="J604" s="131">
        <v>0</v>
      </c>
      <c r="K604" s="131">
        <v>0</v>
      </c>
      <c r="L604" s="131">
        <v>0</v>
      </c>
      <c r="M604" s="131">
        <v>0</v>
      </c>
      <c r="N604" s="131">
        <v>0</v>
      </c>
      <c r="O604" s="131">
        <v>0</v>
      </c>
      <c r="P604" s="131">
        <v>0</v>
      </c>
      <c r="Q604" s="131">
        <v>0</v>
      </c>
      <c r="R604" s="131">
        <v>0</v>
      </c>
      <c r="S604" s="131">
        <v>0</v>
      </c>
      <c r="T604" s="131">
        <v>0</v>
      </c>
      <c r="U604" s="131">
        <v>0</v>
      </c>
      <c r="V604" s="131">
        <v>0</v>
      </c>
      <c r="W604" s="131">
        <v>0</v>
      </c>
      <c r="X604" s="131">
        <v>0</v>
      </c>
      <c r="Y604" s="131">
        <v>0</v>
      </c>
      <c r="Z604" s="131">
        <v>0</v>
      </c>
      <c r="AA604" s="131">
        <v>0</v>
      </c>
      <c r="AB604" s="131">
        <v>0</v>
      </c>
      <c r="AC604" s="131">
        <v>0</v>
      </c>
      <c r="AD604" s="131">
        <v>0</v>
      </c>
      <c r="AE604" s="131">
        <v>0</v>
      </c>
      <c r="AF604" s="131">
        <v>0</v>
      </c>
      <c r="AG604" s="131">
        <v>0</v>
      </c>
      <c r="AH604" s="43">
        <v>0</v>
      </c>
    </row>
    <row r="605" spans="4:34">
      <c r="D605" s="62">
        <v>2026</v>
      </c>
      <c r="E605" s="62">
        <v>8</v>
      </c>
      <c r="F605" s="62">
        <v>2027</v>
      </c>
      <c r="G605" s="62">
        <v>2027</v>
      </c>
      <c r="H605" s="131">
        <v>0</v>
      </c>
      <c r="I605" s="131">
        <v>0</v>
      </c>
      <c r="J605" s="131">
        <v>0</v>
      </c>
      <c r="K605" s="131">
        <v>0</v>
      </c>
      <c r="L605" s="131">
        <v>0</v>
      </c>
      <c r="M605" s="131">
        <v>0</v>
      </c>
      <c r="N605" s="131">
        <v>0</v>
      </c>
      <c r="O605" s="131">
        <v>0</v>
      </c>
      <c r="P605" s="131">
        <v>0</v>
      </c>
      <c r="Q605" s="131">
        <v>0</v>
      </c>
      <c r="R605" s="131">
        <v>0</v>
      </c>
      <c r="S605" s="131">
        <v>0</v>
      </c>
      <c r="T605" s="131">
        <v>0</v>
      </c>
      <c r="U605" s="131">
        <v>0</v>
      </c>
      <c r="V605" s="131">
        <v>0</v>
      </c>
      <c r="W605" s="131">
        <v>0</v>
      </c>
      <c r="X605" s="131">
        <v>0</v>
      </c>
      <c r="Y605" s="131">
        <v>0</v>
      </c>
      <c r="Z605" s="131">
        <v>0</v>
      </c>
      <c r="AA605" s="131">
        <v>0</v>
      </c>
      <c r="AB605" s="131">
        <v>0</v>
      </c>
      <c r="AC605" s="131">
        <v>0</v>
      </c>
      <c r="AD605" s="131">
        <v>0</v>
      </c>
      <c r="AE605" s="131">
        <v>0</v>
      </c>
      <c r="AF605" s="131">
        <v>0</v>
      </c>
      <c r="AG605" s="131">
        <v>0</v>
      </c>
      <c r="AH605" s="43">
        <v>0</v>
      </c>
    </row>
    <row r="606" spans="4:34">
      <c r="D606" s="62">
        <v>2026</v>
      </c>
      <c r="E606" s="62">
        <v>9</v>
      </c>
      <c r="F606" s="62">
        <v>2027</v>
      </c>
      <c r="G606" s="62">
        <v>2027</v>
      </c>
      <c r="H606" s="131">
        <v>0</v>
      </c>
      <c r="I606" s="131">
        <v>0</v>
      </c>
      <c r="J606" s="131">
        <v>0</v>
      </c>
      <c r="K606" s="131">
        <v>0</v>
      </c>
      <c r="L606" s="131">
        <v>0</v>
      </c>
      <c r="M606" s="131">
        <v>0</v>
      </c>
      <c r="N606" s="131">
        <v>0</v>
      </c>
      <c r="O606" s="131">
        <v>0</v>
      </c>
      <c r="P606" s="131">
        <v>0</v>
      </c>
      <c r="Q606" s="131">
        <v>0</v>
      </c>
      <c r="R606" s="131">
        <v>0</v>
      </c>
      <c r="S606" s="131">
        <v>0</v>
      </c>
      <c r="T606" s="131">
        <v>0</v>
      </c>
      <c r="U606" s="131">
        <v>0</v>
      </c>
      <c r="V606" s="131">
        <v>0</v>
      </c>
      <c r="W606" s="131">
        <v>0</v>
      </c>
      <c r="X606" s="131">
        <v>0</v>
      </c>
      <c r="Y606" s="131">
        <v>0</v>
      </c>
      <c r="Z606" s="131">
        <v>0</v>
      </c>
      <c r="AA606" s="131">
        <v>0</v>
      </c>
      <c r="AB606" s="131">
        <v>0</v>
      </c>
      <c r="AC606" s="131">
        <v>0</v>
      </c>
      <c r="AD606" s="131">
        <v>0</v>
      </c>
      <c r="AE606" s="131">
        <v>0</v>
      </c>
      <c r="AF606" s="131">
        <v>0</v>
      </c>
      <c r="AG606" s="131">
        <v>0</v>
      </c>
      <c r="AH606" s="43">
        <v>0</v>
      </c>
    </row>
    <row r="607" spans="4:34">
      <c r="D607" s="62">
        <v>2026</v>
      </c>
      <c r="E607" s="62">
        <v>10</v>
      </c>
      <c r="F607" s="62">
        <v>2027</v>
      </c>
      <c r="G607" s="62">
        <v>2027</v>
      </c>
      <c r="H607" s="131">
        <v>0</v>
      </c>
      <c r="I607" s="131">
        <v>0</v>
      </c>
      <c r="J607" s="131">
        <v>0</v>
      </c>
      <c r="K607" s="131">
        <v>0</v>
      </c>
      <c r="L607" s="131">
        <v>0</v>
      </c>
      <c r="M607" s="131">
        <v>0</v>
      </c>
      <c r="N607" s="131">
        <v>0</v>
      </c>
      <c r="O607" s="131">
        <v>0</v>
      </c>
      <c r="P607" s="131">
        <v>0</v>
      </c>
      <c r="Q607" s="131">
        <v>0</v>
      </c>
      <c r="R607" s="131">
        <v>0</v>
      </c>
      <c r="S607" s="131">
        <v>0</v>
      </c>
      <c r="T607" s="131">
        <v>0</v>
      </c>
      <c r="U607" s="131">
        <v>0</v>
      </c>
      <c r="V607" s="131">
        <v>0</v>
      </c>
      <c r="W607" s="131">
        <v>0</v>
      </c>
      <c r="X607" s="131">
        <v>0</v>
      </c>
      <c r="Y607" s="131">
        <v>0</v>
      </c>
      <c r="Z607" s="131">
        <v>0</v>
      </c>
      <c r="AA607" s="131">
        <v>0</v>
      </c>
      <c r="AB607" s="131">
        <v>0</v>
      </c>
      <c r="AC607" s="131">
        <v>0</v>
      </c>
      <c r="AD607" s="131">
        <v>0</v>
      </c>
      <c r="AE607" s="131">
        <v>0</v>
      </c>
      <c r="AF607" s="131">
        <v>0</v>
      </c>
      <c r="AG607" s="131">
        <v>0</v>
      </c>
      <c r="AH607" s="43">
        <v>0</v>
      </c>
    </row>
    <row r="608" spans="4:34">
      <c r="D608" s="62">
        <v>2026</v>
      </c>
      <c r="E608" s="62">
        <v>11</v>
      </c>
      <c r="F608" s="62">
        <v>2027</v>
      </c>
      <c r="G608" s="62">
        <v>2027</v>
      </c>
      <c r="H608" s="131">
        <v>0</v>
      </c>
      <c r="I608" s="131">
        <v>0</v>
      </c>
      <c r="J608" s="131">
        <v>0</v>
      </c>
      <c r="K608" s="131">
        <v>0</v>
      </c>
      <c r="L608" s="131">
        <v>0</v>
      </c>
      <c r="M608" s="131">
        <v>0</v>
      </c>
      <c r="N608" s="131">
        <v>0</v>
      </c>
      <c r="O608" s="131">
        <v>0</v>
      </c>
      <c r="P608" s="131">
        <v>0</v>
      </c>
      <c r="Q608" s="131">
        <v>0</v>
      </c>
      <c r="R608" s="131">
        <v>0</v>
      </c>
      <c r="S608" s="131">
        <v>0</v>
      </c>
      <c r="T608" s="131">
        <v>0</v>
      </c>
      <c r="U608" s="131">
        <v>0</v>
      </c>
      <c r="V608" s="131">
        <v>0</v>
      </c>
      <c r="W608" s="131">
        <v>0</v>
      </c>
      <c r="X608" s="131">
        <v>0</v>
      </c>
      <c r="Y608" s="131">
        <v>0</v>
      </c>
      <c r="Z608" s="131">
        <v>0</v>
      </c>
      <c r="AA608" s="131">
        <v>0</v>
      </c>
      <c r="AB608" s="131">
        <v>0</v>
      </c>
      <c r="AC608" s="131">
        <v>0</v>
      </c>
      <c r="AD608" s="131">
        <v>0</v>
      </c>
      <c r="AE608" s="131">
        <v>0</v>
      </c>
      <c r="AF608" s="131">
        <v>0</v>
      </c>
      <c r="AG608" s="131">
        <v>0</v>
      </c>
      <c r="AH608" s="43">
        <v>0</v>
      </c>
    </row>
    <row r="609" spans="4:34">
      <c r="D609" s="62">
        <v>2026</v>
      </c>
      <c r="E609" s="62">
        <v>12</v>
      </c>
      <c r="F609" s="62">
        <v>2027</v>
      </c>
      <c r="G609" s="62">
        <v>2027</v>
      </c>
      <c r="H609" s="131">
        <v>0</v>
      </c>
      <c r="I609" s="131">
        <v>0</v>
      </c>
      <c r="J609" s="131">
        <v>0</v>
      </c>
      <c r="K609" s="131">
        <v>0</v>
      </c>
      <c r="L609" s="131">
        <v>0</v>
      </c>
      <c r="M609" s="131">
        <v>0</v>
      </c>
      <c r="N609" s="131">
        <v>0</v>
      </c>
      <c r="O609" s="131">
        <v>0</v>
      </c>
      <c r="P609" s="131">
        <v>0</v>
      </c>
      <c r="Q609" s="131">
        <v>0</v>
      </c>
      <c r="R609" s="131">
        <v>0</v>
      </c>
      <c r="S609" s="131">
        <v>0</v>
      </c>
      <c r="T609" s="131">
        <v>0</v>
      </c>
      <c r="U609" s="131">
        <v>0</v>
      </c>
      <c r="V609" s="131">
        <v>0</v>
      </c>
      <c r="W609" s="131">
        <v>0</v>
      </c>
      <c r="X609" s="131">
        <v>0</v>
      </c>
      <c r="Y609" s="131">
        <v>0</v>
      </c>
      <c r="Z609" s="131">
        <v>0</v>
      </c>
      <c r="AA609" s="131">
        <v>0</v>
      </c>
      <c r="AB609" s="131">
        <v>0</v>
      </c>
      <c r="AC609" s="131">
        <v>0</v>
      </c>
      <c r="AD609" s="131">
        <v>0</v>
      </c>
      <c r="AE609" s="131">
        <v>0</v>
      </c>
      <c r="AF609" s="131">
        <v>0</v>
      </c>
      <c r="AG609" s="131">
        <v>0</v>
      </c>
      <c r="AH609" s="43">
        <v>0</v>
      </c>
    </row>
    <row r="610" spans="4:34">
      <c r="D610" s="62">
        <v>2027</v>
      </c>
      <c r="E610" s="62">
        <v>1</v>
      </c>
      <c r="F610" s="62">
        <v>2027</v>
      </c>
      <c r="G610" s="62">
        <v>2027</v>
      </c>
      <c r="H610" s="131">
        <v>0</v>
      </c>
      <c r="I610" s="131">
        <v>0</v>
      </c>
      <c r="J610" s="131">
        <v>0</v>
      </c>
      <c r="K610" s="131">
        <v>0</v>
      </c>
      <c r="L610" s="131">
        <v>0</v>
      </c>
      <c r="M610" s="131">
        <v>0</v>
      </c>
      <c r="N610" s="131">
        <v>0</v>
      </c>
      <c r="O610" s="131">
        <v>0</v>
      </c>
      <c r="P610" s="131">
        <v>0</v>
      </c>
      <c r="Q610" s="131">
        <v>0</v>
      </c>
      <c r="R610" s="131">
        <v>0</v>
      </c>
      <c r="S610" s="131">
        <v>0</v>
      </c>
      <c r="T610" s="131">
        <v>0</v>
      </c>
      <c r="U610" s="131">
        <v>0</v>
      </c>
      <c r="V610" s="131">
        <v>0</v>
      </c>
      <c r="W610" s="131">
        <v>0</v>
      </c>
      <c r="X610" s="131">
        <v>0</v>
      </c>
      <c r="Y610" s="131">
        <v>0</v>
      </c>
      <c r="Z610" s="131">
        <v>0</v>
      </c>
      <c r="AA610" s="131">
        <v>0</v>
      </c>
      <c r="AB610" s="131">
        <v>0</v>
      </c>
      <c r="AC610" s="131">
        <v>0</v>
      </c>
      <c r="AD610" s="131">
        <v>0</v>
      </c>
      <c r="AE610" s="131">
        <v>0</v>
      </c>
      <c r="AF610" s="131">
        <v>0</v>
      </c>
      <c r="AG610" s="131">
        <v>0</v>
      </c>
      <c r="AH610" s="43">
        <v>0</v>
      </c>
    </row>
    <row r="611" spans="4:34">
      <c r="D611" s="62">
        <v>2027</v>
      </c>
      <c r="E611" s="62">
        <v>2</v>
      </c>
      <c r="F611" s="62">
        <v>2027</v>
      </c>
      <c r="G611" s="62">
        <v>2027</v>
      </c>
      <c r="H611" s="131">
        <v>0</v>
      </c>
      <c r="I611" s="131">
        <v>0</v>
      </c>
      <c r="J611" s="131">
        <v>0</v>
      </c>
      <c r="K611" s="131">
        <v>0</v>
      </c>
      <c r="L611" s="131">
        <v>0</v>
      </c>
      <c r="M611" s="131">
        <v>0</v>
      </c>
      <c r="N611" s="131">
        <v>0</v>
      </c>
      <c r="O611" s="131">
        <v>0</v>
      </c>
      <c r="P611" s="131">
        <v>0</v>
      </c>
      <c r="Q611" s="131">
        <v>0</v>
      </c>
      <c r="R611" s="131">
        <v>0</v>
      </c>
      <c r="S611" s="131">
        <v>0</v>
      </c>
      <c r="T611" s="131">
        <v>0</v>
      </c>
      <c r="U611" s="131">
        <v>0</v>
      </c>
      <c r="V611" s="131">
        <v>0</v>
      </c>
      <c r="W611" s="131">
        <v>0</v>
      </c>
      <c r="X611" s="131">
        <v>0</v>
      </c>
      <c r="Y611" s="131">
        <v>0</v>
      </c>
      <c r="Z611" s="131">
        <v>0</v>
      </c>
      <c r="AA611" s="131">
        <v>0</v>
      </c>
      <c r="AB611" s="131">
        <v>0</v>
      </c>
      <c r="AC611" s="131">
        <v>0</v>
      </c>
      <c r="AD611" s="131">
        <v>0</v>
      </c>
      <c r="AE611" s="131">
        <v>0</v>
      </c>
      <c r="AF611" s="131">
        <v>0</v>
      </c>
      <c r="AG611" s="131">
        <v>0</v>
      </c>
      <c r="AH611" s="43">
        <v>0</v>
      </c>
    </row>
    <row r="612" spans="4:34">
      <c r="D612" s="62">
        <v>2027</v>
      </c>
      <c r="E612" s="62">
        <v>3</v>
      </c>
      <c r="F612" s="62">
        <v>2027</v>
      </c>
      <c r="G612" s="62">
        <v>2027</v>
      </c>
      <c r="H612" s="131">
        <v>0</v>
      </c>
      <c r="I612" s="131">
        <v>0</v>
      </c>
      <c r="J612" s="131">
        <v>0</v>
      </c>
      <c r="K612" s="131">
        <v>0</v>
      </c>
      <c r="L612" s="131">
        <v>0</v>
      </c>
      <c r="M612" s="131">
        <v>0</v>
      </c>
      <c r="N612" s="131">
        <v>0</v>
      </c>
      <c r="O612" s="131">
        <v>0</v>
      </c>
      <c r="P612" s="131">
        <v>0</v>
      </c>
      <c r="Q612" s="131">
        <v>0</v>
      </c>
      <c r="R612" s="131">
        <v>0</v>
      </c>
      <c r="S612" s="131">
        <v>0</v>
      </c>
      <c r="T612" s="131">
        <v>0</v>
      </c>
      <c r="U612" s="131">
        <v>0</v>
      </c>
      <c r="V612" s="131">
        <v>0</v>
      </c>
      <c r="W612" s="131">
        <v>0</v>
      </c>
      <c r="X612" s="131">
        <v>0</v>
      </c>
      <c r="Y612" s="131">
        <v>0</v>
      </c>
      <c r="Z612" s="131">
        <v>0</v>
      </c>
      <c r="AA612" s="131">
        <v>0</v>
      </c>
      <c r="AB612" s="131">
        <v>0</v>
      </c>
      <c r="AC612" s="131">
        <v>0</v>
      </c>
      <c r="AD612" s="131">
        <v>0</v>
      </c>
      <c r="AE612" s="131">
        <v>0</v>
      </c>
      <c r="AF612" s="131">
        <v>0</v>
      </c>
      <c r="AG612" s="131">
        <v>0</v>
      </c>
      <c r="AH612" s="43">
        <v>0</v>
      </c>
    </row>
    <row r="613" spans="4:34">
      <c r="D613" s="62">
        <v>2027</v>
      </c>
      <c r="E613" s="62">
        <v>4</v>
      </c>
      <c r="F613" s="62">
        <v>2027</v>
      </c>
      <c r="G613" s="62">
        <v>2027</v>
      </c>
      <c r="H613" s="131">
        <v>0</v>
      </c>
      <c r="I613" s="131">
        <v>0</v>
      </c>
      <c r="J613" s="131">
        <v>0</v>
      </c>
      <c r="K613" s="131">
        <v>0</v>
      </c>
      <c r="L613" s="131">
        <v>0</v>
      </c>
      <c r="M613" s="131">
        <v>0</v>
      </c>
      <c r="N613" s="131">
        <v>0</v>
      </c>
      <c r="O613" s="131">
        <v>0</v>
      </c>
      <c r="P613" s="131">
        <v>0</v>
      </c>
      <c r="Q613" s="131">
        <v>0</v>
      </c>
      <c r="R613" s="131">
        <v>0</v>
      </c>
      <c r="S613" s="131">
        <v>0</v>
      </c>
      <c r="T613" s="131">
        <v>0</v>
      </c>
      <c r="U613" s="131">
        <v>0</v>
      </c>
      <c r="V613" s="131">
        <v>0</v>
      </c>
      <c r="W613" s="131">
        <v>0</v>
      </c>
      <c r="X613" s="131">
        <v>0</v>
      </c>
      <c r="Y613" s="131">
        <v>0</v>
      </c>
      <c r="Z613" s="131">
        <v>0</v>
      </c>
      <c r="AA613" s="131">
        <v>0</v>
      </c>
      <c r="AB613" s="131">
        <v>0</v>
      </c>
      <c r="AC613" s="131">
        <v>0</v>
      </c>
      <c r="AD613" s="131">
        <v>0</v>
      </c>
      <c r="AE613" s="131">
        <v>0</v>
      </c>
      <c r="AF613" s="131">
        <v>0</v>
      </c>
      <c r="AG613" s="131">
        <v>0</v>
      </c>
      <c r="AH613" s="43">
        <v>0</v>
      </c>
    </row>
    <row r="614" spans="4:34">
      <c r="D614" s="62">
        <v>2027</v>
      </c>
      <c r="E614" s="62">
        <v>5</v>
      </c>
      <c r="F614" s="62">
        <v>2027</v>
      </c>
      <c r="G614" s="62">
        <v>2028</v>
      </c>
      <c r="H614" s="131">
        <v>0</v>
      </c>
      <c r="I614" s="131">
        <v>0</v>
      </c>
      <c r="J614" s="131">
        <v>0</v>
      </c>
      <c r="K614" s="131">
        <v>0</v>
      </c>
      <c r="L614" s="131">
        <v>0</v>
      </c>
      <c r="M614" s="131">
        <v>0</v>
      </c>
      <c r="N614" s="131">
        <v>0</v>
      </c>
      <c r="O614" s="131">
        <v>0</v>
      </c>
      <c r="P614" s="131">
        <v>0</v>
      </c>
      <c r="Q614" s="131">
        <v>0</v>
      </c>
      <c r="R614" s="131">
        <v>0</v>
      </c>
      <c r="S614" s="131">
        <v>0</v>
      </c>
      <c r="T614" s="131">
        <v>0</v>
      </c>
      <c r="U614" s="131">
        <v>0</v>
      </c>
      <c r="V614" s="131">
        <v>0</v>
      </c>
      <c r="W614" s="131">
        <v>0</v>
      </c>
      <c r="X614" s="131">
        <v>0</v>
      </c>
      <c r="Y614" s="131">
        <v>0</v>
      </c>
      <c r="Z614" s="131">
        <v>0</v>
      </c>
      <c r="AA614" s="131">
        <v>0</v>
      </c>
      <c r="AB614" s="131">
        <v>0</v>
      </c>
      <c r="AC614" s="131">
        <v>0</v>
      </c>
      <c r="AD614" s="131">
        <v>0</v>
      </c>
      <c r="AE614" s="131">
        <v>0</v>
      </c>
      <c r="AF614" s="131">
        <v>0</v>
      </c>
      <c r="AG614" s="131">
        <v>0</v>
      </c>
      <c r="AH614" s="43">
        <v>0</v>
      </c>
    </row>
    <row r="615" spans="4:34">
      <c r="D615" s="62">
        <v>2027</v>
      </c>
      <c r="E615" s="62">
        <v>6</v>
      </c>
      <c r="F615" s="62">
        <v>2027</v>
      </c>
      <c r="G615" s="62">
        <v>2028</v>
      </c>
      <c r="H615" s="131">
        <v>0</v>
      </c>
      <c r="I615" s="131">
        <v>0</v>
      </c>
      <c r="J615" s="131">
        <v>0</v>
      </c>
      <c r="K615" s="131">
        <v>0</v>
      </c>
      <c r="L615" s="131">
        <v>0</v>
      </c>
      <c r="M615" s="131">
        <v>0</v>
      </c>
      <c r="N615" s="131">
        <v>0</v>
      </c>
      <c r="O615" s="131">
        <v>0</v>
      </c>
      <c r="P615" s="131">
        <v>0</v>
      </c>
      <c r="Q615" s="131">
        <v>0</v>
      </c>
      <c r="R615" s="131">
        <v>0</v>
      </c>
      <c r="S615" s="131">
        <v>0</v>
      </c>
      <c r="T615" s="131">
        <v>0</v>
      </c>
      <c r="U615" s="131">
        <v>0</v>
      </c>
      <c r="V615" s="131">
        <v>0</v>
      </c>
      <c r="W615" s="131">
        <v>0</v>
      </c>
      <c r="X615" s="131">
        <v>0</v>
      </c>
      <c r="Y615" s="131">
        <v>0</v>
      </c>
      <c r="Z615" s="131">
        <v>0</v>
      </c>
      <c r="AA615" s="131">
        <v>0</v>
      </c>
      <c r="AB615" s="131">
        <v>0</v>
      </c>
      <c r="AC615" s="131">
        <v>0</v>
      </c>
      <c r="AD615" s="131">
        <v>0</v>
      </c>
      <c r="AE615" s="131">
        <v>0</v>
      </c>
      <c r="AF615" s="131">
        <v>0</v>
      </c>
      <c r="AG615" s="131">
        <v>0</v>
      </c>
      <c r="AH615" s="43">
        <v>0</v>
      </c>
    </row>
    <row r="616" spans="4:34">
      <c r="D616" s="62">
        <v>2027</v>
      </c>
      <c r="E616" s="62">
        <v>7</v>
      </c>
      <c r="F616" s="62">
        <v>2028</v>
      </c>
      <c r="G616" s="62">
        <v>2028</v>
      </c>
      <c r="H616" s="131">
        <v>0</v>
      </c>
      <c r="I616" s="131">
        <v>0</v>
      </c>
      <c r="J616" s="131">
        <v>0</v>
      </c>
      <c r="K616" s="131">
        <v>0</v>
      </c>
      <c r="L616" s="131">
        <v>0</v>
      </c>
      <c r="M616" s="131">
        <v>0</v>
      </c>
      <c r="N616" s="131">
        <v>0</v>
      </c>
      <c r="O616" s="131">
        <v>0</v>
      </c>
      <c r="P616" s="131">
        <v>0</v>
      </c>
      <c r="Q616" s="131">
        <v>0</v>
      </c>
      <c r="R616" s="131">
        <v>0</v>
      </c>
      <c r="S616" s="131">
        <v>0</v>
      </c>
      <c r="T616" s="131">
        <v>0</v>
      </c>
      <c r="U616" s="131">
        <v>0</v>
      </c>
      <c r="V616" s="131">
        <v>0</v>
      </c>
      <c r="W616" s="131">
        <v>0</v>
      </c>
      <c r="X616" s="131">
        <v>0</v>
      </c>
      <c r="Y616" s="131">
        <v>0</v>
      </c>
      <c r="Z616" s="131">
        <v>0</v>
      </c>
      <c r="AA616" s="131">
        <v>0</v>
      </c>
      <c r="AB616" s="131">
        <v>0</v>
      </c>
      <c r="AC616" s="131">
        <v>0</v>
      </c>
      <c r="AD616" s="131">
        <v>0</v>
      </c>
      <c r="AE616" s="131">
        <v>0</v>
      </c>
      <c r="AF616" s="131">
        <v>0</v>
      </c>
      <c r="AG616" s="131">
        <v>0</v>
      </c>
      <c r="AH616" s="43">
        <v>0</v>
      </c>
    </row>
    <row r="617" spans="4:34">
      <c r="D617" s="62">
        <v>2027</v>
      </c>
      <c r="E617" s="62">
        <v>8</v>
      </c>
      <c r="F617" s="62">
        <v>2028</v>
      </c>
      <c r="G617" s="62">
        <v>2028</v>
      </c>
      <c r="H617" s="131">
        <v>0</v>
      </c>
      <c r="I617" s="131">
        <v>0</v>
      </c>
      <c r="J617" s="131">
        <v>0</v>
      </c>
      <c r="K617" s="131">
        <v>0</v>
      </c>
      <c r="L617" s="131">
        <v>0</v>
      </c>
      <c r="M617" s="131">
        <v>0</v>
      </c>
      <c r="N617" s="131">
        <v>0</v>
      </c>
      <c r="O617" s="131">
        <v>0</v>
      </c>
      <c r="P617" s="131">
        <v>0</v>
      </c>
      <c r="Q617" s="131">
        <v>0</v>
      </c>
      <c r="R617" s="131">
        <v>0</v>
      </c>
      <c r="S617" s="131">
        <v>0</v>
      </c>
      <c r="T617" s="131">
        <v>0</v>
      </c>
      <c r="U617" s="131">
        <v>0</v>
      </c>
      <c r="V617" s="131">
        <v>0</v>
      </c>
      <c r="W617" s="131">
        <v>0</v>
      </c>
      <c r="X617" s="131">
        <v>0</v>
      </c>
      <c r="Y617" s="131">
        <v>0</v>
      </c>
      <c r="Z617" s="131">
        <v>0</v>
      </c>
      <c r="AA617" s="131">
        <v>0</v>
      </c>
      <c r="AB617" s="131">
        <v>0</v>
      </c>
      <c r="AC617" s="131">
        <v>0</v>
      </c>
      <c r="AD617" s="131">
        <v>0</v>
      </c>
      <c r="AE617" s="131">
        <v>0</v>
      </c>
      <c r="AF617" s="131">
        <v>0</v>
      </c>
      <c r="AG617" s="131">
        <v>0</v>
      </c>
      <c r="AH617" s="43">
        <v>0</v>
      </c>
    </row>
    <row r="618" spans="4:34">
      <c r="D618" s="62">
        <v>2027</v>
      </c>
      <c r="E618" s="62">
        <v>9</v>
      </c>
      <c r="F618" s="62">
        <v>2028</v>
      </c>
      <c r="G618" s="62">
        <v>2028</v>
      </c>
      <c r="H618" s="131">
        <v>0</v>
      </c>
      <c r="I618" s="131">
        <v>0</v>
      </c>
      <c r="J618" s="131">
        <v>0</v>
      </c>
      <c r="K618" s="131">
        <v>0</v>
      </c>
      <c r="L618" s="131">
        <v>0</v>
      </c>
      <c r="M618" s="131">
        <v>0</v>
      </c>
      <c r="N618" s="131">
        <v>0</v>
      </c>
      <c r="O618" s="131">
        <v>0</v>
      </c>
      <c r="P618" s="131">
        <v>0</v>
      </c>
      <c r="Q618" s="131">
        <v>0</v>
      </c>
      <c r="R618" s="131">
        <v>0</v>
      </c>
      <c r="S618" s="131">
        <v>0</v>
      </c>
      <c r="T618" s="131">
        <v>0</v>
      </c>
      <c r="U618" s="131">
        <v>0</v>
      </c>
      <c r="V618" s="131">
        <v>0</v>
      </c>
      <c r="W618" s="131">
        <v>0</v>
      </c>
      <c r="X618" s="131">
        <v>0</v>
      </c>
      <c r="Y618" s="131">
        <v>0</v>
      </c>
      <c r="Z618" s="131">
        <v>0</v>
      </c>
      <c r="AA618" s="131">
        <v>0</v>
      </c>
      <c r="AB618" s="131">
        <v>0</v>
      </c>
      <c r="AC618" s="131">
        <v>0</v>
      </c>
      <c r="AD618" s="131">
        <v>0</v>
      </c>
      <c r="AE618" s="131">
        <v>0</v>
      </c>
      <c r="AF618" s="131">
        <v>0</v>
      </c>
      <c r="AG618" s="131">
        <v>0</v>
      </c>
      <c r="AH618" s="43">
        <v>0</v>
      </c>
    </row>
    <row r="619" spans="4:34">
      <c r="D619" s="62">
        <v>2027</v>
      </c>
      <c r="E619" s="62">
        <v>10</v>
      </c>
      <c r="F619" s="62">
        <v>2028</v>
      </c>
      <c r="G619" s="62">
        <v>2028</v>
      </c>
      <c r="H619" s="131">
        <v>0</v>
      </c>
      <c r="I619" s="131">
        <v>0</v>
      </c>
      <c r="J619" s="131">
        <v>0</v>
      </c>
      <c r="K619" s="131">
        <v>0</v>
      </c>
      <c r="L619" s="131">
        <v>0</v>
      </c>
      <c r="M619" s="131">
        <v>0</v>
      </c>
      <c r="N619" s="131">
        <v>0</v>
      </c>
      <c r="O619" s="131">
        <v>0</v>
      </c>
      <c r="P619" s="131">
        <v>0</v>
      </c>
      <c r="Q619" s="131">
        <v>0</v>
      </c>
      <c r="R619" s="131">
        <v>0</v>
      </c>
      <c r="S619" s="131">
        <v>0</v>
      </c>
      <c r="T619" s="131">
        <v>0</v>
      </c>
      <c r="U619" s="131">
        <v>0</v>
      </c>
      <c r="V619" s="131">
        <v>0</v>
      </c>
      <c r="W619" s="131">
        <v>0</v>
      </c>
      <c r="X619" s="131">
        <v>0</v>
      </c>
      <c r="Y619" s="131">
        <v>0</v>
      </c>
      <c r="Z619" s="131">
        <v>0</v>
      </c>
      <c r="AA619" s="131">
        <v>0</v>
      </c>
      <c r="AB619" s="131">
        <v>0</v>
      </c>
      <c r="AC619" s="131">
        <v>0</v>
      </c>
      <c r="AD619" s="131">
        <v>0</v>
      </c>
      <c r="AE619" s="131">
        <v>0</v>
      </c>
      <c r="AF619" s="131">
        <v>0</v>
      </c>
      <c r="AG619" s="131">
        <v>0</v>
      </c>
      <c r="AH619" s="43">
        <v>0</v>
      </c>
    </row>
    <row r="620" spans="4:34">
      <c r="D620" s="62">
        <v>2027</v>
      </c>
      <c r="E620" s="62">
        <v>11</v>
      </c>
      <c r="F620" s="62">
        <v>2028</v>
      </c>
      <c r="G620" s="62">
        <v>2028</v>
      </c>
      <c r="H620" s="131">
        <v>0</v>
      </c>
      <c r="I620" s="131">
        <v>0</v>
      </c>
      <c r="J620" s="131">
        <v>0</v>
      </c>
      <c r="K620" s="131">
        <v>0</v>
      </c>
      <c r="L620" s="131">
        <v>0</v>
      </c>
      <c r="M620" s="131">
        <v>0</v>
      </c>
      <c r="N620" s="131">
        <v>0</v>
      </c>
      <c r="O620" s="131">
        <v>0</v>
      </c>
      <c r="P620" s="131">
        <v>0</v>
      </c>
      <c r="Q620" s="131">
        <v>0</v>
      </c>
      <c r="R620" s="131">
        <v>0</v>
      </c>
      <c r="S620" s="131">
        <v>0</v>
      </c>
      <c r="T620" s="131">
        <v>0</v>
      </c>
      <c r="U620" s="131">
        <v>0</v>
      </c>
      <c r="V620" s="131">
        <v>0</v>
      </c>
      <c r="W620" s="131">
        <v>0</v>
      </c>
      <c r="X620" s="131">
        <v>0</v>
      </c>
      <c r="Y620" s="131">
        <v>0</v>
      </c>
      <c r="Z620" s="131">
        <v>0</v>
      </c>
      <c r="AA620" s="131">
        <v>0</v>
      </c>
      <c r="AB620" s="131">
        <v>0</v>
      </c>
      <c r="AC620" s="131">
        <v>0</v>
      </c>
      <c r="AD620" s="131">
        <v>0</v>
      </c>
      <c r="AE620" s="131">
        <v>0</v>
      </c>
      <c r="AF620" s="131">
        <v>0</v>
      </c>
      <c r="AG620" s="131">
        <v>0</v>
      </c>
      <c r="AH620" s="43">
        <v>0</v>
      </c>
    </row>
    <row r="621" spans="4:34">
      <c r="D621" s="62">
        <v>2027</v>
      </c>
      <c r="E621" s="62">
        <v>12</v>
      </c>
      <c r="F621" s="62">
        <v>2028</v>
      </c>
      <c r="G621" s="62">
        <v>2028</v>
      </c>
      <c r="H621" s="131">
        <v>0</v>
      </c>
      <c r="I621" s="131">
        <v>0</v>
      </c>
      <c r="J621" s="131">
        <v>0</v>
      </c>
      <c r="K621" s="131">
        <v>0</v>
      </c>
      <c r="L621" s="131">
        <v>0</v>
      </c>
      <c r="M621" s="131">
        <v>0</v>
      </c>
      <c r="N621" s="131">
        <v>0</v>
      </c>
      <c r="O621" s="131">
        <v>0</v>
      </c>
      <c r="P621" s="131">
        <v>0</v>
      </c>
      <c r="Q621" s="131">
        <v>0</v>
      </c>
      <c r="R621" s="131">
        <v>0</v>
      </c>
      <c r="S621" s="131">
        <v>0</v>
      </c>
      <c r="T621" s="131">
        <v>0</v>
      </c>
      <c r="U621" s="131">
        <v>0</v>
      </c>
      <c r="V621" s="131">
        <v>0</v>
      </c>
      <c r="W621" s="131">
        <v>0</v>
      </c>
      <c r="X621" s="131">
        <v>0</v>
      </c>
      <c r="Y621" s="131">
        <v>0</v>
      </c>
      <c r="Z621" s="131">
        <v>0</v>
      </c>
      <c r="AA621" s="131">
        <v>0</v>
      </c>
      <c r="AB621" s="131">
        <v>0</v>
      </c>
      <c r="AC621" s="131">
        <v>0</v>
      </c>
      <c r="AD621" s="131">
        <v>0</v>
      </c>
      <c r="AE621" s="131">
        <v>0</v>
      </c>
      <c r="AF621" s="131">
        <v>0</v>
      </c>
      <c r="AG621" s="131">
        <v>0</v>
      </c>
      <c r="AH621" s="43">
        <v>0</v>
      </c>
    </row>
    <row r="622" spans="4:34">
      <c r="D622" s="62">
        <v>2028</v>
      </c>
      <c r="E622" s="62">
        <v>1</v>
      </c>
      <c r="F622" s="62">
        <v>2028</v>
      </c>
      <c r="G622" s="62">
        <v>2028</v>
      </c>
      <c r="H622" s="131">
        <v>0</v>
      </c>
      <c r="I622" s="131">
        <v>0</v>
      </c>
      <c r="J622" s="131">
        <v>0</v>
      </c>
      <c r="K622" s="131">
        <v>0</v>
      </c>
      <c r="L622" s="131">
        <v>0</v>
      </c>
      <c r="M622" s="131">
        <v>0</v>
      </c>
      <c r="N622" s="131">
        <v>0</v>
      </c>
      <c r="O622" s="131">
        <v>0</v>
      </c>
      <c r="P622" s="131">
        <v>0</v>
      </c>
      <c r="Q622" s="131">
        <v>0</v>
      </c>
      <c r="R622" s="131">
        <v>0</v>
      </c>
      <c r="S622" s="131">
        <v>0</v>
      </c>
      <c r="T622" s="131">
        <v>0</v>
      </c>
      <c r="U622" s="131">
        <v>0</v>
      </c>
      <c r="V622" s="131">
        <v>0</v>
      </c>
      <c r="W622" s="131">
        <v>0</v>
      </c>
      <c r="X622" s="131">
        <v>0</v>
      </c>
      <c r="Y622" s="131">
        <v>0</v>
      </c>
      <c r="Z622" s="131">
        <v>0</v>
      </c>
      <c r="AA622" s="131">
        <v>0</v>
      </c>
      <c r="AB622" s="131">
        <v>0</v>
      </c>
      <c r="AC622" s="131">
        <v>0</v>
      </c>
      <c r="AD622" s="131">
        <v>0</v>
      </c>
      <c r="AE622" s="131">
        <v>0</v>
      </c>
      <c r="AF622" s="131">
        <v>0</v>
      </c>
      <c r="AG622" s="131">
        <v>0</v>
      </c>
      <c r="AH622" s="43">
        <v>0</v>
      </c>
    </row>
    <row r="623" spans="4:34">
      <c r="D623" s="62">
        <v>2028</v>
      </c>
      <c r="E623" s="62">
        <v>2</v>
      </c>
      <c r="F623" s="62">
        <v>2028</v>
      </c>
      <c r="G623" s="62">
        <v>2028</v>
      </c>
      <c r="H623" s="131">
        <v>0</v>
      </c>
      <c r="I623" s="131">
        <v>0</v>
      </c>
      <c r="J623" s="131">
        <v>0</v>
      </c>
      <c r="K623" s="131">
        <v>0</v>
      </c>
      <c r="L623" s="131">
        <v>0</v>
      </c>
      <c r="M623" s="131">
        <v>0</v>
      </c>
      <c r="N623" s="131">
        <v>0</v>
      </c>
      <c r="O623" s="131">
        <v>0</v>
      </c>
      <c r="P623" s="131">
        <v>0</v>
      </c>
      <c r="Q623" s="131">
        <v>0</v>
      </c>
      <c r="R623" s="131">
        <v>0</v>
      </c>
      <c r="S623" s="131">
        <v>0</v>
      </c>
      <c r="T623" s="131">
        <v>0</v>
      </c>
      <c r="U623" s="131">
        <v>0</v>
      </c>
      <c r="V623" s="131">
        <v>0</v>
      </c>
      <c r="W623" s="131">
        <v>0</v>
      </c>
      <c r="X623" s="131">
        <v>0</v>
      </c>
      <c r="Y623" s="131">
        <v>0</v>
      </c>
      <c r="Z623" s="131">
        <v>0</v>
      </c>
      <c r="AA623" s="131">
        <v>0</v>
      </c>
      <c r="AB623" s="131">
        <v>0</v>
      </c>
      <c r="AC623" s="131">
        <v>0</v>
      </c>
      <c r="AD623" s="131">
        <v>0</v>
      </c>
      <c r="AE623" s="131">
        <v>0</v>
      </c>
      <c r="AF623" s="131">
        <v>0</v>
      </c>
      <c r="AG623" s="131">
        <v>0</v>
      </c>
      <c r="AH623" s="43">
        <v>0</v>
      </c>
    </row>
    <row r="624" spans="4:34">
      <c r="D624" s="62">
        <v>2028</v>
      </c>
      <c r="E624" s="62">
        <v>3</v>
      </c>
      <c r="F624" s="62">
        <v>2028</v>
      </c>
      <c r="G624" s="62">
        <v>2028</v>
      </c>
      <c r="H624" s="131">
        <v>0</v>
      </c>
      <c r="I624" s="131">
        <v>0</v>
      </c>
      <c r="J624" s="131">
        <v>0</v>
      </c>
      <c r="K624" s="131">
        <v>0</v>
      </c>
      <c r="L624" s="131">
        <v>0</v>
      </c>
      <c r="M624" s="131">
        <v>0</v>
      </c>
      <c r="N624" s="131">
        <v>0</v>
      </c>
      <c r="O624" s="131">
        <v>0</v>
      </c>
      <c r="P624" s="131">
        <v>0</v>
      </c>
      <c r="Q624" s="131">
        <v>0</v>
      </c>
      <c r="R624" s="131">
        <v>0</v>
      </c>
      <c r="S624" s="131">
        <v>0</v>
      </c>
      <c r="T624" s="131">
        <v>0</v>
      </c>
      <c r="U624" s="131">
        <v>0</v>
      </c>
      <c r="V624" s="131">
        <v>0</v>
      </c>
      <c r="W624" s="131">
        <v>0</v>
      </c>
      <c r="X624" s="131">
        <v>0</v>
      </c>
      <c r="Y624" s="131">
        <v>0</v>
      </c>
      <c r="Z624" s="131">
        <v>0</v>
      </c>
      <c r="AA624" s="131">
        <v>0</v>
      </c>
      <c r="AB624" s="131">
        <v>0</v>
      </c>
      <c r="AC624" s="131">
        <v>0</v>
      </c>
      <c r="AD624" s="131">
        <v>0</v>
      </c>
      <c r="AE624" s="131">
        <v>0</v>
      </c>
      <c r="AF624" s="131">
        <v>0</v>
      </c>
      <c r="AG624" s="131">
        <v>0</v>
      </c>
      <c r="AH624" s="43">
        <v>0</v>
      </c>
    </row>
    <row r="625" spans="4:34">
      <c r="D625" s="62">
        <v>2028</v>
      </c>
      <c r="E625" s="62">
        <v>4</v>
      </c>
      <c r="F625" s="62">
        <v>2028</v>
      </c>
      <c r="G625" s="62">
        <v>2028</v>
      </c>
      <c r="H625" s="131">
        <v>0</v>
      </c>
      <c r="I625" s="131">
        <v>0</v>
      </c>
      <c r="J625" s="131">
        <v>0</v>
      </c>
      <c r="K625" s="131">
        <v>0</v>
      </c>
      <c r="L625" s="131">
        <v>0</v>
      </c>
      <c r="M625" s="131">
        <v>0</v>
      </c>
      <c r="N625" s="131">
        <v>0</v>
      </c>
      <c r="O625" s="131">
        <v>0</v>
      </c>
      <c r="P625" s="131">
        <v>0</v>
      </c>
      <c r="Q625" s="131">
        <v>0</v>
      </c>
      <c r="R625" s="131">
        <v>0</v>
      </c>
      <c r="S625" s="131">
        <v>0</v>
      </c>
      <c r="T625" s="131">
        <v>0</v>
      </c>
      <c r="U625" s="131">
        <v>0</v>
      </c>
      <c r="V625" s="131">
        <v>0</v>
      </c>
      <c r="W625" s="131">
        <v>0</v>
      </c>
      <c r="X625" s="131">
        <v>0</v>
      </c>
      <c r="Y625" s="131">
        <v>0</v>
      </c>
      <c r="Z625" s="131">
        <v>0</v>
      </c>
      <c r="AA625" s="131">
        <v>0</v>
      </c>
      <c r="AB625" s="131">
        <v>0</v>
      </c>
      <c r="AC625" s="131">
        <v>0</v>
      </c>
      <c r="AD625" s="131">
        <v>0</v>
      </c>
      <c r="AE625" s="131">
        <v>0</v>
      </c>
      <c r="AF625" s="131">
        <v>0</v>
      </c>
      <c r="AG625" s="131">
        <v>0</v>
      </c>
      <c r="AH625" s="43">
        <v>0</v>
      </c>
    </row>
    <row r="626" spans="4:34">
      <c r="D626" s="62">
        <v>2028</v>
      </c>
      <c r="E626" s="62">
        <v>5</v>
      </c>
      <c r="F626" s="62">
        <v>2028</v>
      </c>
      <c r="G626" s="62">
        <v>2029</v>
      </c>
      <c r="H626" s="131">
        <v>0</v>
      </c>
      <c r="I626" s="131">
        <v>0</v>
      </c>
      <c r="J626" s="131">
        <v>0</v>
      </c>
      <c r="K626" s="131">
        <v>0</v>
      </c>
      <c r="L626" s="131">
        <v>0</v>
      </c>
      <c r="M626" s="131">
        <v>0</v>
      </c>
      <c r="N626" s="131">
        <v>0</v>
      </c>
      <c r="O626" s="131">
        <v>0</v>
      </c>
      <c r="P626" s="131">
        <v>0</v>
      </c>
      <c r="Q626" s="131">
        <v>0</v>
      </c>
      <c r="R626" s="131">
        <v>0</v>
      </c>
      <c r="S626" s="131">
        <v>0</v>
      </c>
      <c r="T626" s="131">
        <v>0</v>
      </c>
      <c r="U626" s="131">
        <v>0</v>
      </c>
      <c r="V626" s="131">
        <v>0</v>
      </c>
      <c r="W626" s="131">
        <v>0</v>
      </c>
      <c r="X626" s="131">
        <v>0</v>
      </c>
      <c r="Y626" s="131">
        <v>0</v>
      </c>
      <c r="Z626" s="131">
        <v>0</v>
      </c>
      <c r="AA626" s="131">
        <v>0</v>
      </c>
      <c r="AB626" s="131">
        <v>0</v>
      </c>
      <c r="AC626" s="131">
        <v>0</v>
      </c>
      <c r="AD626" s="131">
        <v>0</v>
      </c>
      <c r="AE626" s="131">
        <v>0</v>
      </c>
      <c r="AF626" s="131">
        <v>0</v>
      </c>
      <c r="AG626" s="131">
        <v>0</v>
      </c>
      <c r="AH626" s="43">
        <v>0</v>
      </c>
    </row>
    <row r="627" spans="4:34">
      <c r="D627" s="62">
        <v>2028</v>
      </c>
      <c r="E627" s="62">
        <v>6</v>
      </c>
      <c r="F627" s="62">
        <v>2028</v>
      </c>
      <c r="G627" s="62">
        <v>2029</v>
      </c>
      <c r="H627" s="131">
        <v>0</v>
      </c>
      <c r="I627" s="131">
        <v>0</v>
      </c>
      <c r="J627" s="131">
        <v>0</v>
      </c>
      <c r="K627" s="131">
        <v>0</v>
      </c>
      <c r="L627" s="131">
        <v>0</v>
      </c>
      <c r="M627" s="131">
        <v>0</v>
      </c>
      <c r="N627" s="131">
        <v>0</v>
      </c>
      <c r="O627" s="131">
        <v>0</v>
      </c>
      <c r="P627" s="131">
        <v>0</v>
      </c>
      <c r="Q627" s="131">
        <v>0</v>
      </c>
      <c r="R627" s="131">
        <v>0</v>
      </c>
      <c r="S627" s="131">
        <v>0</v>
      </c>
      <c r="T627" s="131">
        <v>0</v>
      </c>
      <c r="U627" s="131">
        <v>0</v>
      </c>
      <c r="V627" s="131">
        <v>0</v>
      </c>
      <c r="W627" s="131">
        <v>0</v>
      </c>
      <c r="X627" s="131">
        <v>0</v>
      </c>
      <c r="Y627" s="131">
        <v>0</v>
      </c>
      <c r="Z627" s="131">
        <v>0</v>
      </c>
      <c r="AA627" s="131">
        <v>0</v>
      </c>
      <c r="AB627" s="131">
        <v>0</v>
      </c>
      <c r="AC627" s="131">
        <v>0</v>
      </c>
      <c r="AD627" s="131">
        <v>0</v>
      </c>
      <c r="AE627" s="131">
        <v>0</v>
      </c>
      <c r="AF627" s="131">
        <v>0</v>
      </c>
      <c r="AG627" s="131">
        <v>0</v>
      </c>
      <c r="AH627" s="43">
        <v>0</v>
      </c>
    </row>
    <row r="628" spans="4:34">
      <c r="D628" s="62">
        <v>2028</v>
      </c>
      <c r="E628" s="62">
        <v>7</v>
      </c>
      <c r="F628" s="62">
        <v>2029</v>
      </c>
      <c r="G628" s="62">
        <v>2029</v>
      </c>
      <c r="H628" s="131">
        <v>0</v>
      </c>
      <c r="I628" s="131">
        <v>0</v>
      </c>
      <c r="J628" s="131">
        <v>0</v>
      </c>
      <c r="K628" s="131">
        <v>0</v>
      </c>
      <c r="L628" s="131">
        <v>0</v>
      </c>
      <c r="M628" s="131">
        <v>0</v>
      </c>
      <c r="N628" s="131">
        <v>0</v>
      </c>
      <c r="O628" s="131">
        <v>0</v>
      </c>
      <c r="P628" s="131">
        <v>0</v>
      </c>
      <c r="Q628" s="131">
        <v>0</v>
      </c>
      <c r="R628" s="131">
        <v>0</v>
      </c>
      <c r="S628" s="131">
        <v>0</v>
      </c>
      <c r="T628" s="131">
        <v>0</v>
      </c>
      <c r="U628" s="131">
        <v>0</v>
      </c>
      <c r="V628" s="131">
        <v>0</v>
      </c>
      <c r="W628" s="131">
        <v>0</v>
      </c>
      <c r="X628" s="131">
        <v>0</v>
      </c>
      <c r="Y628" s="131">
        <v>0</v>
      </c>
      <c r="Z628" s="131">
        <v>0</v>
      </c>
      <c r="AA628" s="131">
        <v>0</v>
      </c>
      <c r="AB628" s="131">
        <v>0</v>
      </c>
      <c r="AC628" s="131">
        <v>0</v>
      </c>
      <c r="AD628" s="131">
        <v>0</v>
      </c>
      <c r="AE628" s="131">
        <v>0</v>
      </c>
      <c r="AF628" s="131">
        <v>0</v>
      </c>
      <c r="AG628" s="131">
        <v>0</v>
      </c>
      <c r="AH628" s="43">
        <v>0</v>
      </c>
    </row>
    <row r="629" spans="4:34">
      <c r="D629" s="62">
        <v>2028</v>
      </c>
      <c r="E629" s="62">
        <v>8</v>
      </c>
      <c r="F629" s="62">
        <v>2029</v>
      </c>
      <c r="G629" s="62">
        <v>2029</v>
      </c>
      <c r="H629" s="131">
        <v>0</v>
      </c>
      <c r="I629" s="131">
        <v>0</v>
      </c>
      <c r="J629" s="131">
        <v>0</v>
      </c>
      <c r="K629" s="131">
        <v>0</v>
      </c>
      <c r="L629" s="131">
        <v>0</v>
      </c>
      <c r="M629" s="131">
        <v>0</v>
      </c>
      <c r="N629" s="131">
        <v>0</v>
      </c>
      <c r="O629" s="131">
        <v>0</v>
      </c>
      <c r="P629" s="131">
        <v>0</v>
      </c>
      <c r="Q629" s="131">
        <v>0</v>
      </c>
      <c r="R629" s="131">
        <v>0</v>
      </c>
      <c r="S629" s="131">
        <v>0</v>
      </c>
      <c r="T629" s="131">
        <v>0</v>
      </c>
      <c r="U629" s="131">
        <v>0</v>
      </c>
      <c r="V629" s="131">
        <v>0</v>
      </c>
      <c r="W629" s="131">
        <v>0</v>
      </c>
      <c r="X629" s="131">
        <v>0</v>
      </c>
      <c r="Y629" s="131">
        <v>0</v>
      </c>
      <c r="Z629" s="131">
        <v>0</v>
      </c>
      <c r="AA629" s="131">
        <v>0</v>
      </c>
      <c r="AB629" s="131">
        <v>0</v>
      </c>
      <c r="AC629" s="131">
        <v>0</v>
      </c>
      <c r="AD629" s="131">
        <v>0</v>
      </c>
      <c r="AE629" s="131">
        <v>0</v>
      </c>
      <c r="AF629" s="131">
        <v>0</v>
      </c>
      <c r="AG629" s="131">
        <v>0</v>
      </c>
      <c r="AH629" s="43">
        <v>0</v>
      </c>
    </row>
    <row r="630" spans="4:34">
      <c r="D630" s="62">
        <v>2028</v>
      </c>
      <c r="E630" s="62">
        <v>9</v>
      </c>
      <c r="F630" s="62">
        <v>2029</v>
      </c>
      <c r="G630" s="62">
        <v>2029</v>
      </c>
      <c r="H630" s="131">
        <v>0</v>
      </c>
      <c r="I630" s="131">
        <v>0</v>
      </c>
      <c r="J630" s="131">
        <v>0</v>
      </c>
      <c r="K630" s="131">
        <v>0</v>
      </c>
      <c r="L630" s="131">
        <v>0</v>
      </c>
      <c r="M630" s="131">
        <v>0</v>
      </c>
      <c r="N630" s="131">
        <v>0</v>
      </c>
      <c r="O630" s="131">
        <v>0</v>
      </c>
      <c r="P630" s="131">
        <v>0</v>
      </c>
      <c r="Q630" s="131">
        <v>0</v>
      </c>
      <c r="R630" s="131">
        <v>0</v>
      </c>
      <c r="S630" s="131">
        <v>0</v>
      </c>
      <c r="T630" s="131">
        <v>0</v>
      </c>
      <c r="U630" s="131">
        <v>0</v>
      </c>
      <c r="V630" s="131">
        <v>0</v>
      </c>
      <c r="W630" s="131">
        <v>0</v>
      </c>
      <c r="X630" s="131">
        <v>0</v>
      </c>
      <c r="Y630" s="131">
        <v>0</v>
      </c>
      <c r="Z630" s="131">
        <v>0</v>
      </c>
      <c r="AA630" s="131">
        <v>0</v>
      </c>
      <c r="AB630" s="131">
        <v>0</v>
      </c>
      <c r="AC630" s="131">
        <v>0</v>
      </c>
      <c r="AD630" s="131">
        <v>0</v>
      </c>
      <c r="AE630" s="131">
        <v>0</v>
      </c>
      <c r="AF630" s="131">
        <v>0</v>
      </c>
      <c r="AG630" s="131">
        <v>0</v>
      </c>
      <c r="AH630" s="43">
        <v>0</v>
      </c>
    </row>
    <row r="631" spans="4:34">
      <c r="D631" s="62">
        <v>2028</v>
      </c>
      <c r="E631" s="62">
        <v>10</v>
      </c>
      <c r="F631" s="62">
        <v>2029</v>
      </c>
      <c r="G631" s="62">
        <v>2029</v>
      </c>
      <c r="H631" s="131">
        <v>0</v>
      </c>
      <c r="I631" s="131">
        <v>0</v>
      </c>
      <c r="J631" s="131">
        <v>0</v>
      </c>
      <c r="K631" s="131">
        <v>0</v>
      </c>
      <c r="L631" s="131">
        <v>0</v>
      </c>
      <c r="M631" s="131">
        <v>0</v>
      </c>
      <c r="N631" s="131">
        <v>0</v>
      </c>
      <c r="O631" s="131">
        <v>0</v>
      </c>
      <c r="P631" s="131">
        <v>0</v>
      </c>
      <c r="Q631" s="131">
        <v>0</v>
      </c>
      <c r="R631" s="131">
        <v>0</v>
      </c>
      <c r="S631" s="131">
        <v>0</v>
      </c>
      <c r="T631" s="131">
        <v>0</v>
      </c>
      <c r="U631" s="131">
        <v>0</v>
      </c>
      <c r="V631" s="131">
        <v>0</v>
      </c>
      <c r="W631" s="131">
        <v>0</v>
      </c>
      <c r="X631" s="131">
        <v>0</v>
      </c>
      <c r="Y631" s="131">
        <v>0</v>
      </c>
      <c r="Z631" s="131">
        <v>0</v>
      </c>
      <c r="AA631" s="131">
        <v>0</v>
      </c>
      <c r="AB631" s="131">
        <v>0</v>
      </c>
      <c r="AC631" s="131">
        <v>0</v>
      </c>
      <c r="AD631" s="131">
        <v>0</v>
      </c>
      <c r="AE631" s="131">
        <v>0</v>
      </c>
      <c r="AF631" s="131">
        <v>0</v>
      </c>
      <c r="AG631" s="131">
        <v>0</v>
      </c>
      <c r="AH631" s="43">
        <v>0</v>
      </c>
    </row>
    <row r="632" spans="4:34">
      <c r="D632" s="62">
        <v>2028</v>
      </c>
      <c r="E632" s="62">
        <v>11</v>
      </c>
      <c r="F632" s="62">
        <v>2029</v>
      </c>
      <c r="G632" s="62">
        <v>2029</v>
      </c>
      <c r="H632" s="131">
        <v>0</v>
      </c>
      <c r="I632" s="131">
        <v>0</v>
      </c>
      <c r="J632" s="131">
        <v>0</v>
      </c>
      <c r="K632" s="131">
        <v>0</v>
      </c>
      <c r="L632" s="131">
        <v>0</v>
      </c>
      <c r="M632" s="131">
        <v>0</v>
      </c>
      <c r="N632" s="131">
        <v>0</v>
      </c>
      <c r="O632" s="131">
        <v>0</v>
      </c>
      <c r="P632" s="131">
        <v>0</v>
      </c>
      <c r="Q632" s="131">
        <v>0</v>
      </c>
      <c r="R632" s="131">
        <v>0</v>
      </c>
      <c r="S632" s="131">
        <v>0</v>
      </c>
      <c r="T632" s="131">
        <v>0</v>
      </c>
      <c r="U632" s="131">
        <v>0</v>
      </c>
      <c r="V632" s="131">
        <v>0</v>
      </c>
      <c r="W632" s="131">
        <v>0</v>
      </c>
      <c r="X632" s="131">
        <v>0</v>
      </c>
      <c r="Y632" s="131">
        <v>0</v>
      </c>
      <c r="Z632" s="131">
        <v>0</v>
      </c>
      <c r="AA632" s="131">
        <v>0</v>
      </c>
      <c r="AB632" s="131">
        <v>0</v>
      </c>
      <c r="AC632" s="131">
        <v>0</v>
      </c>
      <c r="AD632" s="131">
        <v>0</v>
      </c>
      <c r="AE632" s="131">
        <v>0</v>
      </c>
      <c r="AF632" s="131">
        <v>0</v>
      </c>
      <c r="AG632" s="131">
        <v>0</v>
      </c>
      <c r="AH632" s="43">
        <v>0</v>
      </c>
    </row>
    <row r="633" spans="4:34">
      <c r="D633" s="62">
        <v>2028</v>
      </c>
      <c r="E633" s="62">
        <v>12</v>
      </c>
      <c r="F633" s="62">
        <v>2029</v>
      </c>
      <c r="G633" s="62">
        <v>2029</v>
      </c>
      <c r="H633" s="131">
        <v>0</v>
      </c>
      <c r="I633" s="131">
        <v>0</v>
      </c>
      <c r="J633" s="131">
        <v>0</v>
      </c>
      <c r="K633" s="131">
        <v>0</v>
      </c>
      <c r="L633" s="131">
        <v>0</v>
      </c>
      <c r="M633" s="131">
        <v>0</v>
      </c>
      <c r="N633" s="131">
        <v>0</v>
      </c>
      <c r="O633" s="131">
        <v>0</v>
      </c>
      <c r="P633" s="131">
        <v>0</v>
      </c>
      <c r="Q633" s="131">
        <v>0</v>
      </c>
      <c r="R633" s="131">
        <v>0</v>
      </c>
      <c r="S633" s="131">
        <v>0</v>
      </c>
      <c r="T633" s="131">
        <v>0</v>
      </c>
      <c r="U633" s="131">
        <v>0</v>
      </c>
      <c r="V633" s="131">
        <v>0</v>
      </c>
      <c r="W633" s="131">
        <v>0</v>
      </c>
      <c r="X633" s="131">
        <v>0</v>
      </c>
      <c r="Y633" s="131">
        <v>0</v>
      </c>
      <c r="Z633" s="131">
        <v>0</v>
      </c>
      <c r="AA633" s="131">
        <v>0</v>
      </c>
      <c r="AB633" s="131">
        <v>0</v>
      </c>
      <c r="AC633" s="131">
        <v>0</v>
      </c>
      <c r="AD633" s="131">
        <v>0</v>
      </c>
      <c r="AE633" s="131">
        <v>0</v>
      </c>
      <c r="AF633" s="131">
        <v>0</v>
      </c>
      <c r="AG633" s="131">
        <v>0</v>
      </c>
      <c r="AH633" s="43">
        <v>0</v>
      </c>
    </row>
    <row r="634" spans="4:34">
      <c r="D634" s="62">
        <v>2029</v>
      </c>
      <c r="E634" s="62">
        <v>1</v>
      </c>
      <c r="F634" s="62">
        <v>2029</v>
      </c>
      <c r="G634" s="62">
        <v>2029</v>
      </c>
      <c r="H634" s="131">
        <v>0</v>
      </c>
      <c r="I634" s="131">
        <v>0</v>
      </c>
      <c r="J634" s="131">
        <v>0</v>
      </c>
      <c r="K634" s="131">
        <v>0</v>
      </c>
      <c r="L634" s="131">
        <v>0</v>
      </c>
      <c r="M634" s="131">
        <v>0</v>
      </c>
      <c r="N634" s="131">
        <v>0</v>
      </c>
      <c r="O634" s="131">
        <v>0</v>
      </c>
      <c r="P634" s="131">
        <v>0</v>
      </c>
      <c r="Q634" s="131">
        <v>0</v>
      </c>
      <c r="R634" s="131">
        <v>0</v>
      </c>
      <c r="S634" s="131">
        <v>0</v>
      </c>
      <c r="T634" s="131">
        <v>0</v>
      </c>
      <c r="U634" s="131">
        <v>0</v>
      </c>
      <c r="V634" s="131">
        <v>0</v>
      </c>
      <c r="W634" s="131">
        <v>0</v>
      </c>
      <c r="X634" s="131">
        <v>0</v>
      </c>
      <c r="Y634" s="131">
        <v>0</v>
      </c>
      <c r="Z634" s="131">
        <v>0</v>
      </c>
      <c r="AA634" s="131">
        <v>0</v>
      </c>
      <c r="AB634" s="131">
        <v>0</v>
      </c>
      <c r="AC634" s="131">
        <v>0</v>
      </c>
      <c r="AD634" s="131">
        <v>0</v>
      </c>
      <c r="AE634" s="131">
        <v>0</v>
      </c>
      <c r="AF634" s="131">
        <v>0</v>
      </c>
      <c r="AG634" s="131">
        <v>0</v>
      </c>
      <c r="AH634" s="43">
        <v>0</v>
      </c>
    </row>
    <row r="635" spans="4:34">
      <c r="D635" s="62">
        <v>2029</v>
      </c>
      <c r="E635" s="62">
        <v>2</v>
      </c>
      <c r="F635" s="62">
        <v>2029</v>
      </c>
      <c r="G635" s="62">
        <v>2029</v>
      </c>
      <c r="H635" s="131">
        <v>0</v>
      </c>
      <c r="I635" s="131">
        <v>0</v>
      </c>
      <c r="J635" s="131">
        <v>0</v>
      </c>
      <c r="K635" s="131">
        <v>0</v>
      </c>
      <c r="L635" s="131">
        <v>0</v>
      </c>
      <c r="M635" s="131">
        <v>0</v>
      </c>
      <c r="N635" s="131">
        <v>0</v>
      </c>
      <c r="O635" s="131">
        <v>0</v>
      </c>
      <c r="P635" s="131">
        <v>0</v>
      </c>
      <c r="Q635" s="131">
        <v>0</v>
      </c>
      <c r="R635" s="131">
        <v>0</v>
      </c>
      <c r="S635" s="131">
        <v>0</v>
      </c>
      <c r="T635" s="131">
        <v>0</v>
      </c>
      <c r="U635" s="131">
        <v>0</v>
      </c>
      <c r="V635" s="131">
        <v>0</v>
      </c>
      <c r="W635" s="131">
        <v>0</v>
      </c>
      <c r="X635" s="131">
        <v>0</v>
      </c>
      <c r="Y635" s="131">
        <v>0</v>
      </c>
      <c r="Z635" s="131">
        <v>0</v>
      </c>
      <c r="AA635" s="131">
        <v>0</v>
      </c>
      <c r="AB635" s="131">
        <v>0</v>
      </c>
      <c r="AC635" s="131">
        <v>0</v>
      </c>
      <c r="AD635" s="131">
        <v>0</v>
      </c>
      <c r="AE635" s="131">
        <v>0</v>
      </c>
      <c r="AF635" s="131">
        <v>0</v>
      </c>
      <c r="AG635" s="131">
        <v>0</v>
      </c>
      <c r="AH635" s="43">
        <v>0</v>
      </c>
    </row>
    <row r="636" spans="4:34">
      <c r="D636" s="62">
        <v>2029</v>
      </c>
      <c r="E636" s="62">
        <v>3</v>
      </c>
      <c r="F636" s="62">
        <v>2029</v>
      </c>
      <c r="G636" s="62">
        <v>2029</v>
      </c>
      <c r="H636" s="131">
        <v>0</v>
      </c>
      <c r="I636" s="131">
        <v>0</v>
      </c>
      <c r="J636" s="131">
        <v>0</v>
      </c>
      <c r="K636" s="131">
        <v>0</v>
      </c>
      <c r="L636" s="131">
        <v>0</v>
      </c>
      <c r="M636" s="131">
        <v>0</v>
      </c>
      <c r="N636" s="131">
        <v>0</v>
      </c>
      <c r="O636" s="131">
        <v>0</v>
      </c>
      <c r="P636" s="131">
        <v>0</v>
      </c>
      <c r="Q636" s="131">
        <v>0</v>
      </c>
      <c r="R636" s="131">
        <v>0</v>
      </c>
      <c r="S636" s="131">
        <v>0</v>
      </c>
      <c r="T636" s="131">
        <v>0</v>
      </c>
      <c r="U636" s="131">
        <v>0</v>
      </c>
      <c r="V636" s="131">
        <v>0</v>
      </c>
      <c r="W636" s="131">
        <v>0</v>
      </c>
      <c r="X636" s="131">
        <v>0</v>
      </c>
      <c r="Y636" s="131">
        <v>0</v>
      </c>
      <c r="Z636" s="131">
        <v>0</v>
      </c>
      <c r="AA636" s="131">
        <v>0</v>
      </c>
      <c r="AB636" s="131">
        <v>0</v>
      </c>
      <c r="AC636" s="131">
        <v>0</v>
      </c>
      <c r="AD636" s="131">
        <v>0</v>
      </c>
      <c r="AE636" s="131">
        <v>0</v>
      </c>
      <c r="AF636" s="131">
        <v>0</v>
      </c>
      <c r="AG636" s="131">
        <v>0</v>
      </c>
      <c r="AH636" s="43">
        <v>0</v>
      </c>
    </row>
    <row r="637" spans="4:34">
      <c r="D637" s="62">
        <v>2029</v>
      </c>
      <c r="E637" s="62">
        <v>4</v>
      </c>
      <c r="F637" s="62">
        <v>2029</v>
      </c>
      <c r="G637" s="62">
        <v>2029</v>
      </c>
      <c r="H637" s="131">
        <v>0</v>
      </c>
      <c r="I637" s="131">
        <v>0</v>
      </c>
      <c r="J637" s="131">
        <v>0</v>
      </c>
      <c r="K637" s="131">
        <v>0</v>
      </c>
      <c r="L637" s="131">
        <v>0</v>
      </c>
      <c r="M637" s="131">
        <v>0</v>
      </c>
      <c r="N637" s="131">
        <v>0</v>
      </c>
      <c r="O637" s="131">
        <v>0</v>
      </c>
      <c r="P637" s="131">
        <v>0</v>
      </c>
      <c r="Q637" s="131">
        <v>0</v>
      </c>
      <c r="R637" s="131">
        <v>0</v>
      </c>
      <c r="S637" s="131">
        <v>0</v>
      </c>
      <c r="T637" s="131">
        <v>0</v>
      </c>
      <c r="U637" s="131">
        <v>0</v>
      </c>
      <c r="V637" s="131">
        <v>0</v>
      </c>
      <c r="W637" s="131">
        <v>0</v>
      </c>
      <c r="X637" s="131">
        <v>0</v>
      </c>
      <c r="Y637" s="131">
        <v>0</v>
      </c>
      <c r="Z637" s="131">
        <v>0</v>
      </c>
      <c r="AA637" s="131">
        <v>0</v>
      </c>
      <c r="AB637" s="131">
        <v>0</v>
      </c>
      <c r="AC637" s="131">
        <v>0</v>
      </c>
      <c r="AD637" s="131">
        <v>0</v>
      </c>
      <c r="AE637" s="131">
        <v>0</v>
      </c>
      <c r="AF637" s="131">
        <v>0</v>
      </c>
      <c r="AG637" s="131">
        <v>0</v>
      </c>
      <c r="AH637" s="43">
        <v>0</v>
      </c>
    </row>
    <row r="638" spans="4:34">
      <c r="D638" s="62">
        <v>2029</v>
      </c>
      <c r="E638" s="62">
        <v>5</v>
      </c>
      <c r="F638" s="62">
        <v>2029</v>
      </c>
      <c r="G638" s="62">
        <v>2030</v>
      </c>
      <c r="H638" s="131">
        <v>0</v>
      </c>
      <c r="I638" s="131">
        <v>0</v>
      </c>
      <c r="J638" s="131">
        <v>0</v>
      </c>
      <c r="K638" s="131">
        <v>0</v>
      </c>
      <c r="L638" s="131">
        <v>0</v>
      </c>
      <c r="M638" s="131">
        <v>0</v>
      </c>
      <c r="N638" s="131">
        <v>0</v>
      </c>
      <c r="O638" s="131">
        <v>0</v>
      </c>
      <c r="P638" s="131">
        <v>0</v>
      </c>
      <c r="Q638" s="131">
        <v>0</v>
      </c>
      <c r="R638" s="131">
        <v>0</v>
      </c>
      <c r="S638" s="131">
        <v>0</v>
      </c>
      <c r="T638" s="131">
        <v>0</v>
      </c>
      <c r="U638" s="131">
        <v>0</v>
      </c>
      <c r="V638" s="131">
        <v>0</v>
      </c>
      <c r="W638" s="131">
        <v>0</v>
      </c>
      <c r="X638" s="131">
        <v>0</v>
      </c>
      <c r="Y638" s="131">
        <v>0</v>
      </c>
      <c r="Z638" s="131">
        <v>0</v>
      </c>
      <c r="AA638" s="131">
        <v>0</v>
      </c>
      <c r="AB638" s="131">
        <v>0</v>
      </c>
      <c r="AC638" s="131">
        <v>0</v>
      </c>
      <c r="AD638" s="131">
        <v>0</v>
      </c>
      <c r="AE638" s="131">
        <v>0</v>
      </c>
      <c r="AF638" s="131">
        <v>0</v>
      </c>
      <c r="AG638" s="131">
        <v>0</v>
      </c>
      <c r="AH638" s="43">
        <v>0</v>
      </c>
    </row>
    <row r="639" spans="4:34">
      <c r="D639" s="62">
        <v>2029</v>
      </c>
      <c r="E639" s="62">
        <v>6</v>
      </c>
      <c r="F639" s="62">
        <v>2029</v>
      </c>
      <c r="G639" s="62">
        <v>2030</v>
      </c>
      <c r="H639" s="131">
        <v>0</v>
      </c>
      <c r="I639" s="131">
        <v>0</v>
      </c>
      <c r="J639" s="131">
        <v>0</v>
      </c>
      <c r="K639" s="131">
        <v>0</v>
      </c>
      <c r="L639" s="131">
        <v>0</v>
      </c>
      <c r="M639" s="131">
        <v>0</v>
      </c>
      <c r="N639" s="131">
        <v>0</v>
      </c>
      <c r="O639" s="131">
        <v>0</v>
      </c>
      <c r="P639" s="131">
        <v>0</v>
      </c>
      <c r="Q639" s="131">
        <v>0</v>
      </c>
      <c r="R639" s="131">
        <v>0</v>
      </c>
      <c r="S639" s="131">
        <v>0</v>
      </c>
      <c r="T639" s="131">
        <v>0</v>
      </c>
      <c r="U639" s="131">
        <v>0</v>
      </c>
      <c r="V639" s="131">
        <v>0</v>
      </c>
      <c r="W639" s="131">
        <v>0</v>
      </c>
      <c r="X639" s="131">
        <v>0</v>
      </c>
      <c r="Y639" s="131">
        <v>0</v>
      </c>
      <c r="Z639" s="131">
        <v>0</v>
      </c>
      <c r="AA639" s="131">
        <v>0</v>
      </c>
      <c r="AB639" s="131">
        <v>0</v>
      </c>
      <c r="AC639" s="131">
        <v>0</v>
      </c>
      <c r="AD639" s="131">
        <v>0</v>
      </c>
      <c r="AE639" s="131">
        <v>0</v>
      </c>
      <c r="AF639" s="131">
        <v>0</v>
      </c>
      <c r="AG639" s="131">
        <v>0</v>
      </c>
      <c r="AH639" s="43">
        <v>0</v>
      </c>
    </row>
    <row r="640" spans="4:34">
      <c r="D640" s="62">
        <v>2029</v>
      </c>
      <c r="E640" s="62">
        <v>7</v>
      </c>
      <c r="F640" s="62">
        <v>2030</v>
      </c>
      <c r="G640" s="62">
        <v>2030</v>
      </c>
      <c r="H640" s="131">
        <v>0</v>
      </c>
      <c r="I640" s="131">
        <v>0</v>
      </c>
      <c r="J640" s="131">
        <v>0</v>
      </c>
      <c r="K640" s="131">
        <v>0</v>
      </c>
      <c r="L640" s="131">
        <v>0</v>
      </c>
      <c r="M640" s="131">
        <v>0</v>
      </c>
      <c r="N640" s="131">
        <v>0</v>
      </c>
      <c r="O640" s="131">
        <v>0</v>
      </c>
      <c r="P640" s="131">
        <v>0</v>
      </c>
      <c r="Q640" s="131">
        <v>0</v>
      </c>
      <c r="R640" s="131">
        <v>0</v>
      </c>
      <c r="S640" s="131">
        <v>0</v>
      </c>
      <c r="T640" s="131">
        <v>0</v>
      </c>
      <c r="U640" s="131">
        <v>0</v>
      </c>
      <c r="V640" s="131">
        <v>0</v>
      </c>
      <c r="W640" s="131">
        <v>0</v>
      </c>
      <c r="X640" s="131">
        <v>0</v>
      </c>
      <c r="Y640" s="131">
        <v>0</v>
      </c>
      <c r="Z640" s="131">
        <v>0</v>
      </c>
      <c r="AA640" s="131">
        <v>0</v>
      </c>
      <c r="AB640" s="131">
        <v>0</v>
      </c>
      <c r="AC640" s="131">
        <v>0</v>
      </c>
      <c r="AD640" s="131">
        <v>0</v>
      </c>
      <c r="AE640" s="131">
        <v>0</v>
      </c>
      <c r="AF640" s="131">
        <v>0</v>
      </c>
      <c r="AG640" s="131">
        <v>0</v>
      </c>
      <c r="AH640" s="43">
        <v>0</v>
      </c>
    </row>
    <row r="641" spans="4:34">
      <c r="D641" s="62">
        <v>2029</v>
      </c>
      <c r="E641" s="62">
        <v>8</v>
      </c>
      <c r="F641" s="62">
        <v>2030</v>
      </c>
      <c r="G641" s="62">
        <v>2030</v>
      </c>
      <c r="H641" s="131">
        <v>0</v>
      </c>
      <c r="I641" s="131">
        <v>0</v>
      </c>
      <c r="J641" s="131">
        <v>0</v>
      </c>
      <c r="K641" s="131">
        <v>0</v>
      </c>
      <c r="L641" s="131">
        <v>0</v>
      </c>
      <c r="M641" s="131">
        <v>0</v>
      </c>
      <c r="N641" s="131">
        <v>0</v>
      </c>
      <c r="O641" s="131">
        <v>0</v>
      </c>
      <c r="P641" s="131">
        <v>0</v>
      </c>
      <c r="Q641" s="131">
        <v>0</v>
      </c>
      <c r="R641" s="131">
        <v>0</v>
      </c>
      <c r="S641" s="131">
        <v>0</v>
      </c>
      <c r="T641" s="131">
        <v>0</v>
      </c>
      <c r="U641" s="131">
        <v>0</v>
      </c>
      <c r="V641" s="131">
        <v>0</v>
      </c>
      <c r="W641" s="131">
        <v>0</v>
      </c>
      <c r="X641" s="131">
        <v>0</v>
      </c>
      <c r="Y641" s="131">
        <v>0</v>
      </c>
      <c r="Z641" s="131">
        <v>0</v>
      </c>
      <c r="AA641" s="131">
        <v>0</v>
      </c>
      <c r="AB641" s="131">
        <v>0</v>
      </c>
      <c r="AC641" s="131">
        <v>0</v>
      </c>
      <c r="AD641" s="131">
        <v>0</v>
      </c>
      <c r="AE641" s="131">
        <v>0</v>
      </c>
      <c r="AF641" s="131">
        <v>0</v>
      </c>
      <c r="AG641" s="131">
        <v>0</v>
      </c>
      <c r="AH641" s="43">
        <v>0</v>
      </c>
    </row>
    <row r="642" spans="4:34">
      <c r="D642" s="62">
        <v>2029</v>
      </c>
      <c r="E642" s="62">
        <v>9</v>
      </c>
      <c r="F642" s="62">
        <v>2030</v>
      </c>
      <c r="G642" s="62">
        <v>2030</v>
      </c>
      <c r="H642" s="131">
        <v>0</v>
      </c>
      <c r="I642" s="131">
        <v>0</v>
      </c>
      <c r="J642" s="131">
        <v>0</v>
      </c>
      <c r="K642" s="131">
        <v>0</v>
      </c>
      <c r="L642" s="131">
        <v>0</v>
      </c>
      <c r="M642" s="131">
        <v>0</v>
      </c>
      <c r="N642" s="131">
        <v>0</v>
      </c>
      <c r="O642" s="131">
        <v>0</v>
      </c>
      <c r="P642" s="131">
        <v>0</v>
      </c>
      <c r="Q642" s="131">
        <v>0</v>
      </c>
      <c r="R642" s="131">
        <v>0</v>
      </c>
      <c r="S642" s="131">
        <v>0</v>
      </c>
      <c r="T642" s="131">
        <v>0</v>
      </c>
      <c r="U642" s="131">
        <v>0</v>
      </c>
      <c r="V642" s="131">
        <v>0</v>
      </c>
      <c r="W642" s="131">
        <v>0</v>
      </c>
      <c r="X642" s="131">
        <v>0</v>
      </c>
      <c r="Y642" s="131">
        <v>0</v>
      </c>
      <c r="Z642" s="131">
        <v>0</v>
      </c>
      <c r="AA642" s="131">
        <v>0</v>
      </c>
      <c r="AB642" s="131">
        <v>0</v>
      </c>
      <c r="AC642" s="131">
        <v>0</v>
      </c>
      <c r="AD642" s="131">
        <v>0</v>
      </c>
      <c r="AE642" s="131">
        <v>0</v>
      </c>
      <c r="AF642" s="131">
        <v>0</v>
      </c>
      <c r="AG642" s="131">
        <v>0</v>
      </c>
      <c r="AH642" s="43">
        <v>0</v>
      </c>
    </row>
    <row r="643" spans="4:34">
      <c r="D643" s="62">
        <v>2029</v>
      </c>
      <c r="E643" s="62">
        <v>10</v>
      </c>
      <c r="F643" s="62">
        <v>2030</v>
      </c>
      <c r="G643" s="62">
        <v>2030</v>
      </c>
      <c r="H643" s="131">
        <v>0</v>
      </c>
      <c r="I643" s="131">
        <v>0</v>
      </c>
      <c r="J643" s="131">
        <v>0</v>
      </c>
      <c r="K643" s="131">
        <v>0</v>
      </c>
      <c r="L643" s="131">
        <v>0</v>
      </c>
      <c r="M643" s="131">
        <v>0</v>
      </c>
      <c r="N643" s="131">
        <v>0</v>
      </c>
      <c r="O643" s="131">
        <v>0</v>
      </c>
      <c r="P643" s="131">
        <v>0</v>
      </c>
      <c r="Q643" s="131">
        <v>0</v>
      </c>
      <c r="R643" s="131">
        <v>0</v>
      </c>
      <c r="S643" s="131">
        <v>0</v>
      </c>
      <c r="T643" s="131">
        <v>0</v>
      </c>
      <c r="U643" s="131">
        <v>0</v>
      </c>
      <c r="V643" s="131">
        <v>0</v>
      </c>
      <c r="W643" s="131">
        <v>0</v>
      </c>
      <c r="X643" s="131">
        <v>0</v>
      </c>
      <c r="Y643" s="131">
        <v>0</v>
      </c>
      <c r="Z643" s="131">
        <v>0</v>
      </c>
      <c r="AA643" s="131">
        <v>0</v>
      </c>
      <c r="AB643" s="131">
        <v>0</v>
      </c>
      <c r="AC643" s="131">
        <v>0</v>
      </c>
      <c r="AD643" s="131">
        <v>0</v>
      </c>
      <c r="AE643" s="131">
        <v>0</v>
      </c>
      <c r="AF643" s="131">
        <v>0</v>
      </c>
      <c r="AG643" s="131">
        <v>0</v>
      </c>
      <c r="AH643" s="43">
        <v>0</v>
      </c>
    </row>
    <row r="644" spans="4:34">
      <c r="D644" s="62">
        <v>2029</v>
      </c>
      <c r="E644" s="62">
        <v>11</v>
      </c>
      <c r="F644" s="62">
        <v>2030</v>
      </c>
      <c r="G644" s="62">
        <v>2030</v>
      </c>
      <c r="H644" s="131">
        <v>0</v>
      </c>
      <c r="I644" s="131">
        <v>0</v>
      </c>
      <c r="J644" s="131">
        <v>0</v>
      </c>
      <c r="K644" s="131">
        <v>0</v>
      </c>
      <c r="L644" s="131">
        <v>0</v>
      </c>
      <c r="M644" s="131">
        <v>0</v>
      </c>
      <c r="N644" s="131">
        <v>0</v>
      </c>
      <c r="O644" s="131">
        <v>0</v>
      </c>
      <c r="P644" s="131">
        <v>0</v>
      </c>
      <c r="Q644" s="131">
        <v>0</v>
      </c>
      <c r="R644" s="131">
        <v>0</v>
      </c>
      <c r="S644" s="131">
        <v>0</v>
      </c>
      <c r="T644" s="131">
        <v>0</v>
      </c>
      <c r="U644" s="131">
        <v>0</v>
      </c>
      <c r="V644" s="131">
        <v>0</v>
      </c>
      <c r="W644" s="131">
        <v>0</v>
      </c>
      <c r="X644" s="131">
        <v>0</v>
      </c>
      <c r="Y644" s="131">
        <v>0</v>
      </c>
      <c r="Z644" s="131">
        <v>0</v>
      </c>
      <c r="AA644" s="131">
        <v>0</v>
      </c>
      <c r="AB644" s="131">
        <v>0</v>
      </c>
      <c r="AC644" s="131">
        <v>0</v>
      </c>
      <c r="AD644" s="131">
        <v>0</v>
      </c>
      <c r="AE644" s="131">
        <v>0</v>
      </c>
      <c r="AF644" s="131">
        <v>0</v>
      </c>
      <c r="AG644" s="131">
        <v>0</v>
      </c>
      <c r="AH644" s="43">
        <v>0</v>
      </c>
    </row>
    <row r="645" spans="4:34">
      <c r="D645" s="62">
        <v>2029</v>
      </c>
      <c r="E645" s="62">
        <v>12</v>
      </c>
      <c r="F645" s="62">
        <v>2030</v>
      </c>
      <c r="G645" s="62">
        <v>2030</v>
      </c>
      <c r="H645" s="131">
        <v>0</v>
      </c>
      <c r="I645" s="131">
        <v>0</v>
      </c>
      <c r="J645" s="131">
        <v>0</v>
      </c>
      <c r="K645" s="131">
        <v>0</v>
      </c>
      <c r="L645" s="131">
        <v>0</v>
      </c>
      <c r="M645" s="131">
        <v>0</v>
      </c>
      <c r="N645" s="131">
        <v>0</v>
      </c>
      <c r="O645" s="131">
        <v>0</v>
      </c>
      <c r="P645" s="131">
        <v>0</v>
      </c>
      <c r="Q645" s="131">
        <v>0</v>
      </c>
      <c r="R645" s="131">
        <v>0</v>
      </c>
      <c r="S645" s="131">
        <v>0</v>
      </c>
      <c r="T645" s="131">
        <v>0</v>
      </c>
      <c r="U645" s="131">
        <v>0</v>
      </c>
      <c r="V645" s="131">
        <v>0</v>
      </c>
      <c r="W645" s="131">
        <v>0</v>
      </c>
      <c r="X645" s="131">
        <v>0</v>
      </c>
      <c r="Y645" s="131">
        <v>0</v>
      </c>
      <c r="Z645" s="131">
        <v>0</v>
      </c>
      <c r="AA645" s="131">
        <v>0</v>
      </c>
      <c r="AB645" s="131">
        <v>0</v>
      </c>
      <c r="AC645" s="131">
        <v>0</v>
      </c>
      <c r="AD645" s="131">
        <v>0</v>
      </c>
      <c r="AE645" s="131">
        <v>0</v>
      </c>
      <c r="AF645" s="131">
        <v>0</v>
      </c>
      <c r="AG645" s="131">
        <v>0</v>
      </c>
      <c r="AH645" s="43">
        <v>0</v>
      </c>
    </row>
    <row r="646" spans="4:34">
      <c r="D646" s="62">
        <v>2030</v>
      </c>
      <c r="E646" s="62">
        <v>1</v>
      </c>
      <c r="F646" s="62">
        <v>2030</v>
      </c>
      <c r="G646" s="62">
        <v>2030</v>
      </c>
      <c r="H646" s="131">
        <v>0</v>
      </c>
      <c r="I646" s="131">
        <v>0</v>
      </c>
      <c r="J646" s="131">
        <v>0</v>
      </c>
      <c r="K646" s="131">
        <v>0</v>
      </c>
      <c r="L646" s="131">
        <v>0</v>
      </c>
      <c r="M646" s="131">
        <v>0</v>
      </c>
      <c r="N646" s="131">
        <v>0</v>
      </c>
      <c r="O646" s="131">
        <v>0</v>
      </c>
      <c r="P646" s="131">
        <v>0</v>
      </c>
      <c r="Q646" s="131">
        <v>0</v>
      </c>
      <c r="R646" s="131">
        <v>0</v>
      </c>
      <c r="S646" s="131">
        <v>0</v>
      </c>
      <c r="T646" s="131">
        <v>0</v>
      </c>
      <c r="U646" s="131">
        <v>0</v>
      </c>
      <c r="V646" s="131">
        <v>0</v>
      </c>
      <c r="W646" s="131">
        <v>0</v>
      </c>
      <c r="X646" s="131">
        <v>0</v>
      </c>
      <c r="Y646" s="131">
        <v>0</v>
      </c>
      <c r="Z646" s="131">
        <v>0</v>
      </c>
      <c r="AA646" s="131">
        <v>0</v>
      </c>
      <c r="AB646" s="131">
        <v>0</v>
      </c>
      <c r="AC646" s="131">
        <v>0</v>
      </c>
      <c r="AD646" s="131">
        <v>0</v>
      </c>
      <c r="AE646" s="131">
        <v>0</v>
      </c>
      <c r="AF646" s="131">
        <v>0</v>
      </c>
      <c r="AG646" s="131">
        <v>0</v>
      </c>
      <c r="AH646" s="43">
        <v>0</v>
      </c>
    </row>
    <row r="647" spans="4:34">
      <c r="D647" s="62">
        <v>2030</v>
      </c>
      <c r="E647" s="62">
        <v>2</v>
      </c>
      <c r="F647" s="62">
        <v>2030</v>
      </c>
      <c r="G647" s="62">
        <v>2030</v>
      </c>
      <c r="H647" s="131">
        <v>0</v>
      </c>
      <c r="I647" s="131">
        <v>0</v>
      </c>
      <c r="J647" s="131">
        <v>0</v>
      </c>
      <c r="K647" s="131">
        <v>0</v>
      </c>
      <c r="L647" s="131">
        <v>0</v>
      </c>
      <c r="M647" s="131">
        <v>0</v>
      </c>
      <c r="N647" s="131">
        <v>0</v>
      </c>
      <c r="O647" s="131">
        <v>0</v>
      </c>
      <c r="P647" s="131">
        <v>0</v>
      </c>
      <c r="Q647" s="131">
        <v>0</v>
      </c>
      <c r="R647" s="131">
        <v>0</v>
      </c>
      <c r="S647" s="131">
        <v>0</v>
      </c>
      <c r="T647" s="131">
        <v>0</v>
      </c>
      <c r="U647" s="131">
        <v>0</v>
      </c>
      <c r="V647" s="131">
        <v>0</v>
      </c>
      <c r="W647" s="131">
        <v>0</v>
      </c>
      <c r="X647" s="131">
        <v>0</v>
      </c>
      <c r="Y647" s="131">
        <v>0</v>
      </c>
      <c r="Z647" s="131">
        <v>0</v>
      </c>
      <c r="AA647" s="131">
        <v>0</v>
      </c>
      <c r="AB647" s="131">
        <v>0</v>
      </c>
      <c r="AC647" s="131">
        <v>0</v>
      </c>
      <c r="AD647" s="131">
        <v>0</v>
      </c>
      <c r="AE647" s="131">
        <v>0</v>
      </c>
      <c r="AF647" s="131">
        <v>0</v>
      </c>
      <c r="AG647" s="131">
        <v>0</v>
      </c>
      <c r="AH647" s="43">
        <v>0</v>
      </c>
    </row>
    <row r="648" spans="4:34">
      <c r="D648" s="62">
        <v>2030</v>
      </c>
      <c r="E648" s="62">
        <v>3</v>
      </c>
      <c r="F648" s="62">
        <v>2030</v>
      </c>
      <c r="G648" s="62">
        <v>2030</v>
      </c>
      <c r="H648" s="131">
        <v>0</v>
      </c>
      <c r="I648" s="131">
        <v>0</v>
      </c>
      <c r="J648" s="131">
        <v>0</v>
      </c>
      <c r="K648" s="131">
        <v>0</v>
      </c>
      <c r="L648" s="131">
        <v>0</v>
      </c>
      <c r="M648" s="131">
        <v>0</v>
      </c>
      <c r="N648" s="131">
        <v>0</v>
      </c>
      <c r="O648" s="131">
        <v>0</v>
      </c>
      <c r="P648" s="131">
        <v>0</v>
      </c>
      <c r="Q648" s="131">
        <v>0</v>
      </c>
      <c r="R648" s="131">
        <v>0</v>
      </c>
      <c r="S648" s="131">
        <v>0</v>
      </c>
      <c r="T648" s="131">
        <v>0</v>
      </c>
      <c r="U648" s="131">
        <v>0</v>
      </c>
      <c r="V648" s="131">
        <v>0</v>
      </c>
      <c r="W648" s="131">
        <v>0</v>
      </c>
      <c r="X648" s="131">
        <v>0</v>
      </c>
      <c r="Y648" s="131">
        <v>0</v>
      </c>
      <c r="Z648" s="131">
        <v>0</v>
      </c>
      <c r="AA648" s="131">
        <v>0</v>
      </c>
      <c r="AB648" s="131">
        <v>0</v>
      </c>
      <c r="AC648" s="131">
        <v>0</v>
      </c>
      <c r="AD648" s="131">
        <v>0</v>
      </c>
      <c r="AE648" s="131">
        <v>0</v>
      </c>
      <c r="AF648" s="131">
        <v>0</v>
      </c>
      <c r="AG648" s="131">
        <v>0</v>
      </c>
      <c r="AH648" s="43">
        <v>0</v>
      </c>
    </row>
    <row r="649" spans="4:34">
      <c r="D649" s="62">
        <v>2030</v>
      </c>
      <c r="E649" s="62">
        <v>4</v>
      </c>
      <c r="F649" s="62">
        <v>2030</v>
      </c>
      <c r="G649" s="62">
        <v>2030</v>
      </c>
      <c r="H649" s="131">
        <v>0</v>
      </c>
      <c r="I649" s="131">
        <v>0</v>
      </c>
      <c r="J649" s="131">
        <v>0</v>
      </c>
      <c r="K649" s="131">
        <v>0</v>
      </c>
      <c r="L649" s="131">
        <v>0</v>
      </c>
      <c r="M649" s="131">
        <v>0</v>
      </c>
      <c r="N649" s="131">
        <v>0</v>
      </c>
      <c r="O649" s="131">
        <v>0</v>
      </c>
      <c r="P649" s="131">
        <v>0</v>
      </c>
      <c r="Q649" s="131">
        <v>0</v>
      </c>
      <c r="R649" s="131">
        <v>0</v>
      </c>
      <c r="S649" s="131">
        <v>0</v>
      </c>
      <c r="T649" s="131">
        <v>0</v>
      </c>
      <c r="U649" s="131">
        <v>0</v>
      </c>
      <c r="V649" s="131">
        <v>0</v>
      </c>
      <c r="W649" s="131">
        <v>0</v>
      </c>
      <c r="X649" s="131">
        <v>0</v>
      </c>
      <c r="Y649" s="131">
        <v>0</v>
      </c>
      <c r="Z649" s="131">
        <v>0</v>
      </c>
      <c r="AA649" s="131">
        <v>0</v>
      </c>
      <c r="AB649" s="131">
        <v>0</v>
      </c>
      <c r="AC649" s="131">
        <v>0</v>
      </c>
      <c r="AD649" s="131">
        <v>0</v>
      </c>
      <c r="AE649" s="131">
        <v>0</v>
      </c>
      <c r="AF649" s="131">
        <v>0</v>
      </c>
      <c r="AG649" s="131">
        <v>0</v>
      </c>
      <c r="AH649" s="43">
        <v>0</v>
      </c>
    </row>
    <row r="650" spans="4:34">
      <c r="D650" s="62">
        <v>2030</v>
      </c>
      <c r="E650" s="62">
        <v>5</v>
      </c>
      <c r="F650" s="62">
        <v>2030</v>
      </c>
      <c r="G650" s="62">
        <v>2031</v>
      </c>
      <c r="H650" s="131">
        <v>0</v>
      </c>
      <c r="I650" s="131">
        <v>0</v>
      </c>
      <c r="J650" s="131">
        <v>0</v>
      </c>
      <c r="K650" s="131">
        <v>0</v>
      </c>
      <c r="L650" s="131">
        <v>0</v>
      </c>
      <c r="M650" s="131">
        <v>0</v>
      </c>
      <c r="N650" s="131">
        <v>0</v>
      </c>
      <c r="O650" s="131">
        <v>0</v>
      </c>
      <c r="P650" s="131">
        <v>0</v>
      </c>
      <c r="Q650" s="131">
        <v>0</v>
      </c>
      <c r="R650" s="131">
        <v>0</v>
      </c>
      <c r="S650" s="131">
        <v>0</v>
      </c>
      <c r="T650" s="131">
        <v>0</v>
      </c>
      <c r="U650" s="131">
        <v>0</v>
      </c>
      <c r="V650" s="131">
        <v>0</v>
      </c>
      <c r="W650" s="131">
        <v>0</v>
      </c>
      <c r="X650" s="131">
        <v>0</v>
      </c>
      <c r="Y650" s="131">
        <v>0</v>
      </c>
      <c r="Z650" s="131">
        <v>0</v>
      </c>
      <c r="AA650" s="131">
        <v>0</v>
      </c>
      <c r="AB650" s="131">
        <v>0</v>
      </c>
      <c r="AC650" s="131">
        <v>0</v>
      </c>
      <c r="AD650" s="131">
        <v>0</v>
      </c>
      <c r="AE650" s="131">
        <v>0</v>
      </c>
      <c r="AF650" s="131">
        <v>0</v>
      </c>
      <c r="AG650" s="131">
        <v>0</v>
      </c>
      <c r="AH650" s="43">
        <v>0</v>
      </c>
    </row>
    <row r="651" spans="4:34">
      <c r="D651" s="62">
        <v>2030</v>
      </c>
      <c r="E651" s="62">
        <v>6</v>
      </c>
      <c r="F651" s="62">
        <v>2030</v>
      </c>
      <c r="G651" s="62">
        <v>2031</v>
      </c>
      <c r="H651" s="131">
        <v>0</v>
      </c>
      <c r="I651" s="131">
        <v>0</v>
      </c>
      <c r="J651" s="131">
        <v>0</v>
      </c>
      <c r="K651" s="131">
        <v>0</v>
      </c>
      <c r="L651" s="131">
        <v>0</v>
      </c>
      <c r="M651" s="131">
        <v>0</v>
      </c>
      <c r="N651" s="131">
        <v>0</v>
      </c>
      <c r="O651" s="131">
        <v>0</v>
      </c>
      <c r="P651" s="131">
        <v>0</v>
      </c>
      <c r="Q651" s="131">
        <v>0</v>
      </c>
      <c r="R651" s="131">
        <v>0</v>
      </c>
      <c r="S651" s="131">
        <v>0</v>
      </c>
      <c r="T651" s="131">
        <v>0</v>
      </c>
      <c r="U651" s="131">
        <v>0</v>
      </c>
      <c r="V651" s="131">
        <v>0</v>
      </c>
      <c r="W651" s="131">
        <v>0</v>
      </c>
      <c r="X651" s="131">
        <v>0</v>
      </c>
      <c r="Y651" s="131">
        <v>0</v>
      </c>
      <c r="Z651" s="131">
        <v>0</v>
      </c>
      <c r="AA651" s="131">
        <v>0</v>
      </c>
      <c r="AB651" s="131">
        <v>0</v>
      </c>
      <c r="AC651" s="131">
        <v>0</v>
      </c>
      <c r="AD651" s="131">
        <v>0</v>
      </c>
      <c r="AE651" s="131">
        <v>0</v>
      </c>
      <c r="AF651" s="131">
        <v>0</v>
      </c>
      <c r="AG651" s="131">
        <v>0</v>
      </c>
      <c r="AH651" s="43">
        <v>0</v>
      </c>
    </row>
    <row r="652" spans="4:34">
      <c r="D652" s="62">
        <v>2030</v>
      </c>
      <c r="E652" s="62">
        <v>7</v>
      </c>
      <c r="F652" s="62">
        <v>2031</v>
      </c>
      <c r="G652" s="62">
        <v>2031</v>
      </c>
      <c r="H652" s="131">
        <v>0</v>
      </c>
      <c r="I652" s="131">
        <v>0</v>
      </c>
      <c r="J652" s="131">
        <v>0</v>
      </c>
      <c r="K652" s="131">
        <v>0</v>
      </c>
      <c r="L652" s="131">
        <v>0</v>
      </c>
      <c r="M652" s="131">
        <v>0</v>
      </c>
      <c r="N652" s="131">
        <v>0</v>
      </c>
      <c r="O652" s="131">
        <v>0</v>
      </c>
      <c r="P652" s="131">
        <v>0</v>
      </c>
      <c r="Q652" s="131">
        <v>0</v>
      </c>
      <c r="R652" s="131">
        <v>0</v>
      </c>
      <c r="S652" s="131">
        <v>0</v>
      </c>
      <c r="T652" s="131">
        <v>0</v>
      </c>
      <c r="U652" s="131">
        <v>0</v>
      </c>
      <c r="V652" s="131">
        <v>0</v>
      </c>
      <c r="W652" s="131">
        <v>0</v>
      </c>
      <c r="X652" s="131">
        <v>0</v>
      </c>
      <c r="Y652" s="131">
        <v>0</v>
      </c>
      <c r="Z652" s="131">
        <v>0</v>
      </c>
      <c r="AA652" s="131">
        <v>0</v>
      </c>
      <c r="AB652" s="131">
        <v>0</v>
      </c>
      <c r="AC652" s="131">
        <v>0</v>
      </c>
      <c r="AD652" s="131">
        <v>0</v>
      </c>
      <c r="AE652" s="131">
        <v>0</v>
      </c>
      <c r="AF652" s="131">
        <v>0</v>
      </c>
      <c r="AG652" s="131">
        <v>0</v>
      </c>
      <c r="AH652" s="43">
        <v>0</v>
      </c>
    </row>
    <row r="653" spans="4:34">
      <c r="D653" s="62">
        <v>2030</v>
      </c>
      <c r="E653" s="62">
        <v>8</v>
      </c>
      <c r="F653" s="62">
        <v>2031</v>
      </c>
      <c r="G653" s="62">
        <v>2031</v>
      </c>
      <c r="H653" s="131">
        <v>0</v>
      </c>
      <c r="I653" s="131">
        <v>0</v>
      </c>
      <c r="J653" s="131">
        <v>0</v>
      </c>
      <c r="K653" s="131">
        <v>0</v>
      </c>
      <c r="L653" s="131">
        <v>0</v>
      </c>
      <c r="M653" s="131">
        <v>0</v>
      </c>
      <c r="N653" s="131">
        <v>0</v>
      </c>
      <c r="O653" s="131">
        <v>0</v>
      </c>
      <c r="P653" s="131">
        <v>0</v>
      </c>
      <c r="Q653" s="131">
        <v>0</v>
      </c>
      <c r="R653" s="131">
        <v>0</v>
      </c>
      <c r="S653" s="131">
        <v>0</v>
      </c>
      <c r="T653" s="131">
        <v>0</v>
      </c>
      <c r="U653" s="131">
        <v>0</v>
      </c>
      <c r="V653" s="131">
        <v>0</v>
      </c>
      <c r="W653" s="131">
        <v>0</v>
      </c>
      <c r="X653" s="131">
        <v>0</v>
      </c>
      <c r="Y653" s="131">
        <v>0</v>
      </c>
      <c r="Z653" s="131">
        <v>0</v>
      </c>
      <c r="AA653" s="131">
        <v>0</v>
      </c>
      <c r="AB653" s="131">
        <v>0</v>
      </c>
      <c r="AC653" s="131">
        <v>0</v>
      </c>
      <c r="AD653" s="131">
        <v>0</v>
      </c>
      <c r="AE653" s="131">
        <v>0</v>
      </c>
      <c r="AF653" s="131">
        <v>0</v>
      </c>
      <c r="AG653" s="131">
        <v>0</v>
      </c>
      <c r="AH653" s="43">
        <v>0</v>
      </c>
    </row>
    <row r="654" spans="4:34">
      <c r="D654" s="62">
        <v>2030</v>
      </c>
      <c r="E654" s="62">
        <v>9</v>
      </c>
      <c r="F654" s="62">
        <v>2031</v>
      </c>
      <c r="G654" s="62">
        <v>2031</v>
      </c>
      <c r="H654" s="131">
        <v>0</v>
      </c>
      <c r="I654" s="131">
        <v>0</v>
      </c>
      <c r="J654" s="131">
        <v>0</v>
      </c>
      <c r="K654" s="131">
        <v>0</v>
      </c>
      <c r="L654" s="131">
        <v>0</v>
      </c>
      <c r="M654" s="131">
        <v>0</v>
      </c>
      <c r="N654" s="131">
        <v>0</v>
      </c>
      <c r="O654" s="131">
        <v>0</v>
      </c>
      <c r="P654" s="131">
        <v>0</v>
      </c>
      <c r="Q654" s="131">
        <v>0</v>
      </c>
      <c r="R654" s="131">
        <v>0</v>
      </c>
      <c r="S654" s="131">
        <v>0</v>
      </c>
      <c r="T654" s="131">
        <v>0</v>
      </c>
      <c r="U654" s="131">
        <v>0</v>
      </c>
      <c r="V654" s="131">
        <v>0</v>
      </c>
      <c r="W654" s="131">
        <v>0</v>
      </c>
      <c r="X654" s="131">
        <v>0</v>
      </c>
      <c r="Y654" s="131">
        <v>0</v>
      </c>
      <c r="Z654" s="131">
        <v>0</v>
      </c>
      <c r="AA654" s="131">
        <v>0</v>
      </c>
      <c r="AB654" s="131">
        <v>0</v>
      </c>
      <c r="AC654" s="131">
        <v>0</v>
      </c>
      <c r="AD654" s="131">
        <v>0</v>
      </c>
      <c r="AE654" s="131">
        <v>0</v>
      </c>
      <c r="AF654" s="131">
        <v>0</v>
      </c>
      <c r="AG654" s="131">
        <v>0</v>
      </c>
      <c r="AH654" s="43">
        <v>0</v>
      </c>
    </row>
    <row r="655" spans="4:34">
      <c r="D655" s="62">
        <v>2030</v>
      </c>
      <c r="E655" s="62">
        <v>10</v>
      </c>
      <c r="F655" s="62">
        <v>2031</v>
      </c>
      <c r="G655" s="62">
        <v>2031</v>
      </c>
      <c r="H655" s="131">
        <v>0</v>
      </c>
      <c r="I655" s="131">
        <v>0</v>
      </c>
      <c r="J655" s="131">
        <v>0</v>
      </c>
      <c r="K655" s="131">
        <v>0</v>
      </c>
      <c r="L655" s="131">
        <v>0</v>
      </c>
      <c r="M655" s="131">
        <v>0</v>
      </c>
      <c r="N655" s="131">
        <v>0</v>
      </c>
      <c r="O655" s="131">
        <v>0</v>
      </c>
      <c r="P655" s="131">
        <v>0</v>
      </c>
      <c r="Q655" s="131">
        <v>0</v>
      </c>
      <c r="R655" s="131">
        <v>0</v>
      </c>
      <c r="S655" s="131">
        <v>0</v>
      </c>
      <c r="T655" s="131">
        <v>0</v>
      </c>
      <c r="U655" s="131">
        <v>0</v>
      </c>
      <c r="V655" s="131">
        <v>0</v>
      </c>
      <c r="W655" s="131">
        <v>0</v>
      </c>
      <c r="X655" s="131">
        <v>0</v>
      </c>
      <c r="Y655" s="131">
        <v>0</v>
      </c>
      <c r="Z655" s="131">
        <v>0</v>
      </c>
      <c r="AA655" s="131">
        <v>0</v>
      </c>
      <c r="AB655" s="131">
        <v>0</v>
      </c>
      <c r="AC655" s="131">
        <v>0</v>
      </c>
      <c r="AD655" s="131">
        <v>0</v>
      </c>
      <c r="AE655" s="131">
        <v>0</v>
      </c>
      <c r="AF655" s="131">
        <v>0</v>
      </c>
      <c r="AG655" s="131">
        <v>0</v>
      </c>
      <c r="AH655" s="43">
        <v>0</v>
      </c>
    </row>
    <row r="656" spans="4:34">
      <c r="D656" s="62">
        <v>2030</v>
      </c>
      <c r="E656" s="62">
        <v>11</v>
      </c>
      <c r="F656" s="62">
        <v>2031</v>
      </c>
      <c r="G656" s="62">
        <v>2031</v>
      </c>
      <c r="H656" s="131">
        <v>0</v>
      </c>
      <c r="I656" s="131">
        <v>0</v>
      </c>
      <c r="J656" s="131">
        <v>0</v>
      </c>
      <c r="K656" s="131">
        <v>0</v>
      </c>
      <c r="L656" s="131">
        <v>0</v>
      </c>
      <c r="M656" s="131">
        <v>0</v>
      </c>
      <c r="N656" s="131">
        <v>0</v>
      </c>
      <c r="O656" s="131">
        <v>0</v>
      </c>
      <c r="P656" s="131">
        <v>0</v>
      </c>
      <c r="Q656" s="131">
        <v>0</v>
      </c>
      <c r="R656" s="131">
        <v>0</v>
      </c>
      <c r="S656" s="131">
        <v>0</v>
      </c>
      <c r="T656" s="131">
        <v>0</v>
      </c>
      <c r="U656" s="131">
        <v>0</v>
      </c>
      <c r="V656" s="131">
        <v>0</v>
      </c>
      <c r="W656" s="131">
        <v>0</v>
      </c>
      <c r="X656" s="131">
        <v>0</v>
      </c>
      <c r="Y656" s="131">
        <v>0</v>
      </c>
      <c r="Z656" s="131">
        <v>0</v>
      </c>
      <c r="AA656" s="131">
        <v>0</v>
      </c>
      <c r="AB656" s="131">
        <v>0</v>
      </c>
      <c r="AC656" s="131">
        <v>0</v>
      </c>
      <c r="AD656" s="131">
        <v>0</v>
      </c>
      <c r="AE656" s="131">
        <v>0</v>
      </c>
      <c r="AF656" s="131">
        <v>0</v>
      </c>
      <c r="AG656" s="131">
        <v>0</v>
      </c>
      <c r="AH656" s="43">
        <v>0</v>
      </c>
    </row>
    <row r="657" spans="4:34">
      <c r="D657" s="62">
        <v>2030</v>
      </c>
      <c r="E657" s="62">
        <v>12</v>
      </c>
      <c r="F657" s="62">
        <v>2031</v>
      </c>
      <c r="G657" s="62">
        <v>2031</v>
      </c>
      <c r="H657" s="131">
        <v>0</v>
      </c>
      <c r="I657" s="131">
        <v>0</v>
      </c>
      <c r="J657" s="131">
        <v>0</v>
      </c>
      <c r="K657" s="131">
        <v>0</v>
      </c>
      <c r="L657" s="131">
        <v>0</v>
      </c>
      <c r="M657" s="131">
        <v>0</v>
      </c>
      <c r="N657" s="131">
        <v>0</v>
      </c>
      <c r="O657" s="131">
        <v>0</v>
      </c>
      <c r="P657" s="131">
        <v>0</v>
      </c>
      <c r="Q657" s="131">
        <v>0</v>
      </c>
      <c r="R657" s="131">
        <v>0</v>
      </c>
      <c r="S657" s="131">
        <v>0</v>
      </c>
      <c r="T657" s="131">
        <v>0</v>
      </c>
      <c r="U657" s="131">
        <v>0</v>
      </c>
      <c r="V657" s="131">
        <v>0</v>
      </c>
      <c r="W657" s="131">
        <v>0</v>
      </c>
      <c r="X657" s="131">
        <v>0</v>
      </c>
      <c r="Y657" s="131">
        <v>0</v>
      </c>
      <c r="Z657" s="131">
        <v>0</v>
      </c>
      <c r="AA657" s="131">
        <v>0</v>
      </c>
      <c r="AB657" s="131">
        <v>0</v>
      </c>
      <c r="AC657" s="131">
        <v>0</v>
      </c>
      <c r="AD657" s="131">
        <v>0</v>
      </c>
      <c r="AE657" s="131">
        <v>0</v>
      </c>
      <c r="AF657" s="131">
        <v>0</v>
      </c>
      <c r="AG657" s="131">
        <v>0</v>
      </c>
      <c r="AH657" s="43">
        <v>0</v>
      </c>
    </row>
    <row r="661" spans="4:34" ht="15.75">
      <c r="D661" s="54" t="s">
        <v>76</v>
      </c>
    </row>
    <row r="662" spans="4:34" ht="15.75">
      <c r="D662" s="60" t="s">
        <v>45</v>
      </c>
      <c r="E662" s="60" t="s">
        <v>46</v>
      </c>
      <c r="F662" s="60" t="s">
        <v>157</v>
      </c>
      <c r="G662" s="60" t="s">
        <v>47</v>
      </c>
      <c r="H662" s="61" t="s">
        <v>48</v>
      </c>
      <c r="I662" s="61" t="s">
        <v>49</v>
      </c>
      <c r="J662" s="61" t="s">
        <v>50</v>
      </c>
      <c r="K662" s="61" t="s">
        <v>51</v>
      </c>
      <c r="L662" s="61" t="s">
        <v>52</v>
      </c>
      <c r="M662" s="61" t="s">
        <v>53</v>
      </c>
      <c r="N662" s="61" t="s">
        <v>54</v>
      </c>
      <c r="O662" s="61" t="s">
        <v>55</v>
      </c>
      <c r="P662" s="61" t="s">
        <v>56</v>
      </c>
      <c r="Q662" s="61" t="s">
        <v>57</v>
      </c>
      <c r="R662" s="61" t="s">
        <v>58</v>
      </c>
      <c r="S662" s="61" t="s">
        <v>59</v>
      </c>
      <c r="T662" s="61" t="s">
        <v>60</v>
      </c>
      <c r="U662" s="61" t="s">
        <v>61</v>
      </c>
      <c r="V662" s="61" t="s">
        <v>62</v>
      </c>
      <c r="W662" s="61" t="s">
        <v>63</v>
      </c>
      <c r="X662" s="61" t="s">
        <v>64</v>
      </c>
      <c r="Y662" s="61" t="s">
        <v>65</v>
      </c>
      <c r="Z662" s="61" t="s">
        <v>66</v>
      </c>
      <c r="AA662" s="61" t="s">
        <v>67</v>
      </c>
      <c r="AB662" s="61" t="s">
        <v>68</v>
      </c>
      <c r="AC662" s="61" t="s">
        <v>69</v>
      </c>
      <c r="AD662" s="61" t="s">
        <v>70</v>
      </c>
      <c r="AE662" s="61" t="s">
        <v>71</v>
      </c>
      <c r="AF662" s="61" t="s">
        <v>72</v>
      </c>
      <c r="AG662" s="61" t="s">
        <v>73</v>
      </c>
      <c r="AH662" s="61" t="s">
        <v>74</v>
      </c>
    </row>
    <row r="663" spans="4:34">
      <c r="D663" s="62">
        <v>1989</v>
      </c>
      <c r="E663" s="62">
        <v>1</v>
      </c>
      <c r="F663" s="62">
        <v>1989</v>
      </c>
      <c r="G663" s="62">
        <v>1989</v>
      </c>
      <c r="H663" s="131">
        <v>0</v>
      </c>
      <c r="I663" s="131">
        <v>0</v>
      </c>
      <c r="J663" s="131">
        <v>0</v>
      </c>
      <c r="K663" s="131">
        <v>0</v>
      </c>
      <c r="L663" s="131">
        <v>0</v>
      </c>
      <c r="M663" s="131">
        <v>0</v>
      </c>
      <c r="N663" s="131">
        <v>0</v>
      </c>
      <c r="O663" s="131">
        <v>0</v>
      </c>
      <c r="P663" s="131">
        <v>0</v>
      </c>
      <c r="Q663" s="131">
        <v>0</v>
      </c>
      <c r="R663" s="131">
        <v>0</v>
      </c>
      <c r="S663" s="131">
        <v>0</v>
      </c>
      <c r="T663" s="131">
        <v>0</v>
      </c>
      <c r="U663" s="131">
        <v>0</v>
      </c>
      <c r="V663" s="131">
        <v>0</v>
      </c>
      <c r="W663" s="131">
        <v>0</v>
      </c>
      <c r="X663" s="131">
        <v>0</v>
      </c>
      <c r="Y663" s="131">
        <v>0</v>
      </c>
      <c r="Z663" s="131">
        <v>0</v>
      </c>
      <c r="AA663" s="131">
        <v>0</v>
      </c>
      <c r="AB663" s="131">
        <v>0</v>
      </c>
      <c r="AC663" s="131">
        <v>0</v>
      </c>
      <c r="AD663" s="131">
        <v>0</v>
      </c>
      <c r="AE663" s="131">
        <v>0</v>
      </c>
      <c r="AF663" s="131">
        <v>0</v>
      </c>
      <c r="AG663" s="131">
        <v>0</v>
      </c>
      <c r="AH663" s="43">
        <v>0</v>
      </c>
    </row>
    <row r="664" spans="4:34">
      <c r="D664" s="62">
        <v>1989</v>
      </c>
      <c r="E664" s="62">
        <v>2</v>
      </c>
      <c r="F664" s="62">
        <v>1989</v>
      </c>
      <c r="G664" s="62">
        <v>1989</v>
      </c>
      <c r="H664" s="131">
        <v>0</v>
      </c>
      <c r="I664" s="131">
        <v>0</v>
      </c>
      <c r="J664" s="131">
        <v>0</v>
      </c>
      <c r="K664" s="131">
        <v>0</v>
      </c>
      <c r="L664" s="131">
        <v>0</v>
      </c>
      <c r="M664" s="131">
        <v>0</v>
      </c>
      <c r="N664" s="131">
        <v>0</v>
      </c>
      <c r="O664" s="131">
        <v>0</v>
      </c>
      <c r="P664" s="131">
        <v>0</v>
      </c>
      <c r="Q664" s="131">
        <v>0</v>
      </c>
      <c r="R664" s="131">
        <v>0</v>
      </c>
      <c r="S664" s="131">
        <v>0</v>
      </c>
      <c r="T664" s="131">
        <v>0</v>
      </c>
      <c r="U664" s="131">
        <v>0</v>
      </c>
      <c r="V664" s="131">
        <v>0</v>
      </c>
      <c r="W664" s="131">
        <v>0</v>
      </c>
      <c r="X664" s="131">
        <v>0</v>
      </c>
      <c r="Y664" s="131">
        <v>0</v>
      </c>
      <c r="Z664" s="131">
        <v>0</v>
      </c>
      <c r="AA664" s="131">
        <v>0</v>
      </c>
      <c r="AB664" s="131">
        <v>0</v>
      </c>
      <c r="AC664" s="131">
        <v>0</v>
      </c>
      <c r="AD664" s="131">
        <v>0</v>
      </c>
      <c r="AE664" s="131">
        <v>0</v>
      </c>
      <c r="AF664" s="131">
        <v>0</v>
      </c>
      <c r="AG664" s="131">
        <v>0</v>
      </c>
      <c r="AH664" s="43">
        <v>0</v>
      </c>
    </row>
    <row r="665" spans="4:34">
      <c r="D665" s="62">
        <v>1989</v>
      </c>
      <c r="E665" s="62">
        <v>3</v>
      </c>
      <c r="F665" s="62">
        <v>1989</v>
      </c>
      <c r="G665" s="62">
        <v>1989</v>
      </c>
      <c r="H665" s="131">
        <v>0</v>
      </c>
      <c r="I665" s="131">
        <v>0</v>
      </c>
      <c r="J665" s="131">
        <v>0</v>
      </c>
      <c r="K665" s="131">
        <v>0</v>
      </c>
      <c r="L665" s="131">
        <v>0</v>
      </c>
      <c r="M665" s="131">
        <v>0</v>
      </c>
      <c r="N665" s="131">
        <v>0</v>
      </c>
      <c r="O665" s="131">
        <v>0</v>
      </c>
      <c r="P665" s="131">
        <v>0</v>
      </c>
      <c r="Q665" s="131">
        <v>0</v>
      </c>
      <c r="R665" s="131">
        <v>0</v>
      </c>
      <c r="S665" s="131">
        <v>0</v>
      </c>
      <c r="T665" s="131">
        <v>0</v>
      </c>
      <c r="U665" s="131">
        <v>0</v>
      </c>
      <c r="V665" s="131">
        <v>0</v>
      </c>
      <c r="W665" s="131">
        <v>0</v>
      </c>
      <c r="X665" s="131">
        <v>0</v>
      </c>
      <c r="Y665" s="131">
        <v>0</v>
      </c>
      <c r="Z665" s="131">
        <v>0</v>
      </c>
      <c r="AA665" s="131">
        <v>0</v>
      </c>
      <c r="AB665" s="131">
        <v>0</v>
      </c>
      <c r="AC665" s="131">
        <v>0</v>
      </c>
      <c r="AD665" s="131">
        <v>0</v>
      </c>
      <c r="AE665" s="131">
        <v>0</v>
      </c>
      <c r="AF665" s="131">
        <v>0</v>
      </c>
      <c r="AG665" s="131">
        <v>0</v>
      </c>
      <c r="AH665" s="43">
        <v>0</v>
      </c>
    </row>
    <row r="666" spans="4:34">
      <c r="D666" s="62">
        <v>1989</v>
      </c>
      <c r="E666" s="62">
        <v>4</v>
      </c>
      <c r="F666" s="62">
        <v>1989</v>
      </c>
      <c r="G666" s="62">
        <v>1989</v>
      </c>
      <c r="H666" s="131">
        <v>0</v>
      </c>
      <c r="I666" s="131">
        <v>0</v>
      </c>
      <c r="J666" s="131">
        <v>0</v>
      </c>
      <c r="K666" s="131">
        <v>0</v>
      </c>
      <c r="L666" s="131">
        <v>0</v>
      </c>
      <c r="M666" s="131">
        <v>0</v>
      </c>
      <c r="N666" s="131">
        <v>0</v>
      </c>
      <c r="O666" s="131">
        <v>0</v>
      </c>
      <c r="P666" s="131">
        <v>0</v>
      </c>
      <c r="Q666" s="131">
        <v>0</v>
      </c>
      <c r="R666" s="131">
        <v>0</v>
      </c>
      <c r="S666" s="131">
        <v>0</v>
      </c>
      <c r="T666" s="131">
        <v>0</v>
      </c>
      <c r="U666" s="131">
        <v>0</v>
      </c>
      <c r="V666" s="131">
        <v>0</v>
      </c>
      <c r="W666" s="131">
        <v>0</v>
      </c>
      <c r="X666" s="131">
        <v>0</v>
      </c>
      <c r="Y666" s="131">
        <v>0</v>
      </c>
      <c r="Z666" s="131">
        <v>0</v>
      </c>
      <c r="AA666" s="131">
        <v>0</v>
      </c>
      <c r="AB666" s="131">
        <v>0</v>
      </c>
      <c r="AC666" s="131">
        <v>0</v>
      </c>
      <c r="AD666" s="131">
        <v>0</v>
      </c>
      <c r="AE666" s="131">
        <v>0</v>
      </c>
      <c r="AF666" s="131">
        <v>0</v>
      </c>
      <c r="AG666" s="131">
        <v>0</v>
      </c>
      <c r="AH666" s="43">
        <v>0</v>
      </c>
    </row>
    <row r="667" spans="4:34">
      <c r="D667" s="62">
        <v>1989</v>
      </c>
      <c r="E667" s="62">
        <v>5</v>
      </c>
      <c r="F667" s="62">
        <v>1989</v>
      </c>
      <c r="G667" s="62">
        <v>1990</v>
      </c>
      <c r="H667" s="131">
        <v>0</v>
      </c>
      <c r="I667" s="131">
        <v>0</v>
      </c>
      <c r="J667" s="131">
        <v>0</v>
      </c>
      <c r="K667" s="131">
        <v>0</v>
      </c>
      <c r="L667" s="131">
        <v>0</v>
      </c>
      <c r="M667" s="131">
        <v>0</v>
      </c>
      <c r="N667" s="131">
        <v>0</v>
      </c>
      <c r="O667" s="131">
        <v>0</v>
      </c>
      <c r="P667" s="131">
        <v>0</v>
      </c>
      <c r="Q667" s="131">
        <v>0</v>
      </c>
      <c r="R667" s="131">
        <v>0</v>
      </c>
      <c r="S667" s="131">
        <v>0</v>
      </c>
      <c r="T667" s="131">
        <v>0</v>
      </c>
      <c r="U667" s="131">
        <v>0</v>
      </c>
      <c r="V667" s="131">
        <v>0</v>
      </c>
      <c r="W667" s="131">
        <v>0</v>
      </c>
      <c r="X667" s="131">
        <v>0</v>
      </c>
      <c r="Y667" s="131">
        <v>0</v>
      </c>
      <c r="Z667" s="131">
        <v>0</v>
      </c>
      <c r="AA667" s="131">
        <v>0</v>
      </c>
      <c r="AB667" s="131">
        <v>0</v>
      </c>
      <c r="AC667" s="131">
        <v>0</v>
      </c>
      <c r="AD667" s="131">
        <v>0</v>
      </c>
      <c r="AE667" s="131">
        <v>0</v>
      </c>
      <c r="AF667" s="131">
        <v>0</v>
      </c>
      <c r="AG667" s="131">
        <v>0</v>
      </c>
      <c r="AH667" s="43">
        <v>0</v>
      </c>
    </row>
    <row r="668" spans="4:34">
      <c r="D668" s="62">
        <v>1989</v>
      </c>
      <c r="E668" s="62">
        <v>6</v>
      </c>
      <c r="F668" s="62">
        <v>1989</v>
      </c>
      <c r="G668" s="62">
        <v>1990</v>
      </c>
      <c r="H668" s="131">
        <v>0</v>
      </c>
      <c r="I668" s="131">
        <v>0</v>
      </c>
      <c r="J668" s="131">
        <v>0</v>
      </c>
      <c r="K668" s="131">
        <v>0</v>
      </c>
      <c r="L668" s="131">
        <v>0</v>
      </c>
      <c r="M668" s="131">
        <v>0</v>
      </c>
      <c r="N668" s="131">
        <v>0</v>
      </c>
      <c r="O668" s="131">
        <v>0</v>
      </c>
      <c r="P668" s="131">
        <v>0</v>
      </c>
      <c r="Q668" s="131">
        <v>0</v>
      </c>
      <c r="R668" s="131">
        <v>0</v>
      </c>
      <c r="S668" s="131">
        <v>0</v>
      </c>
      <c r="T668" s="131">
        <v>0</v>
      </c>
      <c r="U668" s="131">
        <v>0</v>
      </c>
      <c r="V668" s="131">
        <v>0</v>
      </c>
      <c r="W668" s="131">
        <v>0</v>
      </c>
      <c r="X668" s="131">
        <v>0</v>
      </c>
      <c r="Y668" s="131">
        <v>0</v>
      </c>
      <c r="Z668" s="131">
        <v>0</v>
      </c>
      <c r="AA668" s="131">
        <v>0</v>
      </c>
      <c r="AB668" s="131">
        <v>0</v>
      </c>
      <c r="AC668" s="131">
        <v>0</v>
      </c>
      <c r="AD668" s="131">
        <v>0</v>
      </c>
      <c r="AE668" s="131">
        <v>0</v>
      </c>
      <c r="AF668" s="131">
        <v>0</v>
      </c>
      <c r="AG668" s="131">
        <v>0</v>
      </c>
      <c r="AH668" s="43">
        <v>0</v>
      </c>
    </row>
    <row r="669" spans="4:34">
      <c r="D669" s="62">
        <v>1989</v>
      </c>
      <c r="E669" s="62">
        <v>7</v>
      </c>
      <c r="F669" s="62">
        <v>1990</v>
      </c>
      <c r="G669" s="62">
        <v>1990</v>
      </c>
      <c r="H669" s="131">
        <v>0</v>
      </c>
      <c r="I669" s="131">
        <v>0</v>
      </c>
      <c r="J669" s="131">
        <v>0</v>
      </c>
      <c r="K669" s="131">
        <v>0</v>
      </c>
      <c r="L669" s="131">
        <v>0</v>
      </c>
      <c r="M669" s="131">
        <v>0</v>
      </c>
      <c r="N669" s="131">
        <v>0</v>
      </c>
      <c r="O669" s="131">
        <v>0</v>
      </c>
      <c r="P669" s="131">
        <v>0</v>
      </c>
      <c r="Q669" s="131">
        <v>0</v>
      </c>
      <c r="R669" s="131">
        <v>0</v>
      </c>
      <c r="S669" s="131">
        <v>0</v>
      </c>
      <c r="T669" s="131">
        <v>0</v>
      </c>
      <c r="U669" s="131">
        <v>0</v>
      </c>
      <c r="V669" s="131">
        <v>0</v>
      </c>
      <c r="W669" s="131">
        <v>0</v>
      </c>
      <c r="X669" s="131">
        <v>0</v>
      </c>
      <c r="Y669" s="131">
        <v>0</v>
      </c>
      <c r="Z669" s="131">
        <v>0</v>
      </c>
      <c r="AA669" s="131">
        <v>0</v>
      </c>
      <c r="AB669" s="131">
        <v>0</v>
      </c>
      <c r="AC669" s="131">
        <v>0</v>
      </c>
      <c r="AD669" s="131">
        <v>0</v>
      </c>
      <c r="AE669" s="131">
        <v>0</v>
      </c>
      <c r="AF669" s="131">
        <v>0</v>
      </c>
      <c r="AG669" s="131">
        <v>0</v>
      </c>
      <c r="AH669" s="43">
        <v>0</v>
      </c>
    </row>
    <row r="670" spans="4:34">
      <c r="D670" s="62">
        <v>1989</v>
      </c>
      <c r="E670" s="62">
        <v>8</v>
      </c>
      <c r="F670" s="62">
        <v>1990</v>
      </c>
      <c r="G670" s="62">
        <v>1990</v>
      </c>
      <c r="H670" s="131">
        <v>0</v>
      </c>
      <c r="I670" s="131">
        <v>0</v>
      </c>
      <c r="J670" s="131">
        <v>0</v>
      </c>
      <c r="K670" s="131">
        <v>0</v>
      </c>
      <c r="L670" s="131">
        <v>0</v>
      </c>
      <c r="M670" s="131">
        <v>0</v>
      </c>
      <c r="N670" s="131">
        <v>0</v>
      </c>
      <c r="O670" s="131">
        <v>0</v>
      </c>
      <c r="P670" s="131">
        <v>0</v>
      </c>
      <c r="Q670" s="131">
        <v>0</v>
      </c>
      <c r="R670" s="131">
        <v>0</v>
      </c>
      <c r="S670" s="131">
        <v>0</v>
      </c>
      <c r="T670" s="131">
        <v>0</v>
      </c>
      <c r="U670" s="131">
        <v>0</v>
      </c>
      <c r="V670" s="131">
        <v>0</v>
      </c>
      <c r="W670" s="131">
        <v>0</v>
      </c>
      <c r="X670" s="131">
        <v>0</v>
      </c>
      <c r="Y670" s="131">
        <v>0</v>
      </c>
      <c r="Z670" s="131">
        <v>0</v>
      </c>
      <c r="AA670" s="131">
        <v>0</v>
      </c>
      <c r="AB670" s="131">
        <v>0</v>
      </c>
      <c r="AC670" s="131">
        <v>0</v>
      </c>
      <c r="AD670" s="131">
        <v>0</v>
      </c>
      <c r="AE670" s="131">
        <v>0</v>
      </c>
      <c r="AF670" s="131">
        <v>0</v>
      </c>
      <c r="AG670" s="131">
        <v>0</v>
      </c>
      <c r="AH670" s="43">
        <v>0</v>
      </c>
    </row>
    <row r="671" spans="4:34">
      <c r="D671" s="62">
        <v>1989</v>
      </c>
      <c r="E671" s="62">
        <v>9</v>
      </c>
      <c r="F671" s="62">
        <v>1990</v>
      </c>
      <c r="G671" s="62">
        <v>1990</v>
      </c>
      <c r="H671" s="131">
        <v>0</v>
      </c>
      <c r="I671" s="131">
        <v>0</v>
      </c>
      <c r="J671" s="131">
        <v>0</v>
      </c>
      <c r="K671" s="131">
        <v>0</v>
      </c>
      <c r="L671" s="131">
        <v>0</v>
      </c>
      <c r="M671" s="131">
        <v>0</v>
      </c>
      <c r="N671" s="131">
        <v>0</v>
      </c>
      <c r="O671" s="131">
        <v>0</v>
      </c>
      <c r="P671" s="131">
        <v>0</v>
      </c>
      <c r="Q671" s="131">
        <v>0</v>
      </c>
      <c r="R671" s="131">
        <v>0</v>
      </c>
      <c r="S671" s="131">
        <v>0</v>
      </c>
      <c r="T671" s="131">
        <v>0</v>
      </c>
      <c r="U671" s="131">
        <v>0</v>
      </c>
      <c r="V671" s="131">
        <v>0</v>
      </c>
      <c r="W671" s="131">
        <v>0</v>
      </c>
      <c r="X671" s="131">
        <v>0</v>
      </c>
      <c r="Y671" s="131">
        <v>0</v>
      </c>
      <c r="Z671" s="131">
        <v>0</v>
      </c>
      <c r="AA671" s="131">
        <v>0</v>
      </c>
      <c r="AB671" s="131">
        <v>0</v>
      </c>
      <c r="AC671" s="131">
        <v>0</v>
      </c>
      <c r="AD671" s="131">
        <v>0</v>
      </c>
      <c r="AE671" s="131">
        <v>0</v>
      </c>
      <c r="AF671" s="131">
        <v>0</v>
      </c>
      <c r="AG671" s="131">
        <v>0</v>
      </c>
      <c r="AH671" s="43">
        <v>0</v>
      </c>
    </row>
    <row r="672" spans="4:34">
      <c r="D672" s="62">
        <v>1989</v>
      </c>
      <c r="E672" s="62">
        <v>10</v>
      </c>
      <c r="F672" s="62">
        <v>1990</v>
      </c>
      <c r="G672" s="62">
        <v>1990</v>
      </c>
      <c r="H672" s="131">
        <v>0</v>
      </c>
      <c r="I672" s="131">
        <v>0</v>
      </c>
      <c r="J672" s="131">
        <v>0</v>
      </c>
      <c r="K672" s="131">
        <v>0</v>
      </c>
      <c r="L672" s="131">
        <v>0</v>
      </c>
      <c r="M672" s="131">
        <v>0</v>
      </c>
      <c r="N672" s="131">
        <v>0</v>
      </c>
      <c r="O672" s="131">
        <v>0</v>
      </c>
      <c r="P672" s="131">
        <v>0</v>
      </c>
      <c r="Q672" s="131">
        <v>0</v>
      </c>
      <c r="R672" s="131">
        <v>0</v>
      </c>
      <c r="S672" s="131">
        <v>0</v>
      </c>
      <c r="T672" s="131">
        <v>0</v>
      </c>
      <c r="U672" s="131">
        <v>0</v>
      </c>
      <c r="V672" s="131">
        <v>0</v>
      </c>
      <c r="W672" s="131">
        <v>0</v>
      </c>
      <c r="X672" s="131">
        <v>0</v>
      </c>
      <c r="Y672" s="131">
        <v>0</v>
      </c>
      <c r="Z672" s="131">
        <v>0</v>
      </c>
      <c r="AA672" s="131">
        <v>0</v>
      </c>
      <c r="AB672" s="131">
        <v>0</v>
      </c>
      <c r="AC672" s="131">
        <v>0</v>
      </c>
      <c r="AD672" s="131">
        <v>0</v>
      </c>
      <c r="AE672" s="131">
        <v>0</v>
      </c>
      <c r="AF672" s="131">
        <v>0</v>
      </c>
      <c r="AG672" s="131">
        <v>0</v>
      </c>
      <c r="AH672" s="43">
        <v>0</v>
      </c>
    </row>
    <row r="673" spans="4:34">
      <c r="D673" s="62">
        <v>1989</v>
      </c>
      <c r="E673" s="62">
        <v>11</v>
      </c>
      <c r="F673" s="62">
        <v>1990</v>
      </c>
      <c r="G673" s="62">
        <v>1990</v>
      </c>
      <c r="H673" s="131">
        <v>0</v>
      </c>
      <c r="I673" s="131">
        <v>0</v>
      </c>
      <c r="J673" s="131">
        <v>0</v>
      </c>
      <c r="K673" s="131">
        <v>0</v>
      </c>
      <c r="L673" s="131">
        <v>0</v>
      </c>
      <c r="M673" s="131">
        <v>0</v>
      </c>
      <c r="N673" s="131">
        <v>0</v>
      </c>
      <c r="O673" s="131">
        <v>0</v>
      </c>
      <c r="P673" s="131">
        <v>0</v>
      </c>
      <c r="Q673" s="131">
        <v>0</v>
      </c>
      <c r="R673" s="131">
        <v>0</v>
      </c>
      <c r="S673" s="131">
        <v>0</v>
      </c>
      <c r="T673" s="131">
        <v>0</v>
      </c>
      <c r="U673" s="131">
        <v>0</v>
      </c>
      <c r="V673" s="131">
        <v>0</v>
      </c>
      <c r="W673" s="131">
        <v>0</v>
      </c>
      <c r="X673" s="131">
        <v>0</v>
      </c>
      <c r="Y673" s="131">
        <v>0</v>
      </c>
      <c r="Z673" s="131">
        <v>0</v>
      </c>
      <c r="AA673" s="131">
        <v>0</v>
      </c>
      <c r="AB673" s="131">
        <v>0</v>
      </c>
      <c r="AC673" s="131">
        <v>0</v>
      </c>
      <c r="AD673" s="131">
        <v>0</v>
      </c>
      <c r="AE673" s="131">
        <v>0</v>
      </c>
      <c r="AF673" s="131">
        <v>0</v>
      </c>
      <c r="AG673" s="131">
        <v>0</v>
      </c>
      <c r="AH673" s="43">
        <v>0</v>
      </c>
    </row>
    <row r="674" spans="4:34">
      <c r="D674" s="62">
        <v>1989</v>
      </c>
      <c r="E674" s="62">
        <v>12</v>
      </c>
      <c r="F674" s="62">
        <v>1990</v>
      </c>
      <c r="G674" s="62">
        <v>1990</v>
      </c>
      <c r="H674" s="131">
        <v>0</v>
      </c>
      <c r="I674" s="131">
        <v>0</v>
      </c>
      <c r="J674" s="131">
        <v>0</v>
      </c>
      <c r="K674" s="131">
        <v>0</v>
      </c>
      <c r="L674" s="131">
        <v>0</v>
      </c>
      <c r="M674" s="131">
        <v>0</v>
      </c>
      <c r="N674" s="131">
        <v>0</v>
      </c>
      <c r="O674" s="131">
        <v>0</v>
      </c>
      <c r="P674" s="131">
        <v>0</v>
      </c>
      <c r="Q674" s="131">
        <v>0</v>
      </c>
      <c r="R674" s="131">
        <v>0</v>
      </c>
      <c r="S674" s="131">
        <v>0</v>
      </c>
      <c r="T674" s="131">
        <v>0</v>
      </c>
      <c r="U674" s="131">
        <v>0</v>
      </c>
      <c r="V674" s="131">
        <v>0</v>
      </c>
      <c r="W674" s="131">
        <v>0</v>
      </c>
      <c r="X674" s="131">
        <v>0</v>
      </c>
      <c r="Y674" s="131">
        <v>0</v>
      </c>
      <c r="Z674" s="131">
        <v>0</v>
      </c>
      <c r="AA674" s="131">
        <v>0</v>
      </c>
      <c r="AB674" s="131">
        <v>0</v>
      </c>
      <c r="AC674" s="131">
        <v>0</v>
      </c>
      <c r="AD674" s="131">
        <v>0</v>
      </c>
      <c r="AE674" s="131">
        <v>0</v>
      </c>
      <c r="AF674" s="131">
        <v>0</v>
      </c>
      <c r="AG674" s="131">
        <v>0</v>
      </c>
      <c r="AH674" s="43">
        <v>0</v>
      </c>
    </row>
    <row r="675" spans="4:34">
      <c r="D675" s="62">
        <v>1990</v>
      </c>
      <c r="E675" s="62">
        <v>1</v>
      </c>
      <c r="F675" s="62">
        <v>1990</v>
      </c>
      <c r="G675" s="62">
        <v>1990</v>
      </c>
      <c r="H675" s="131">
        <v>0</v>
      </c>
      <c r="I675" s="131">
        <v>0</v>
      </c>
      <c r="J675" s="131">
        <v>0</v>
      </c>
      <c r="K675" s="131">
        <v>0</v>
      </c>
      <c r="L675" s="131">
        <v>0</v>
      </c>
      <c r="M675" s="131">
        <v>0</v>
      </c>
      <c r="N675" s="131">
        <v>0</v>
      </c>
      <c r="O675" s="131">
        <v>0</v>
      </c>
      <c r="P675" s="131">
        <v>0</v>
      </c>
      <c r="Q675" s="131">
        <v>0</v>
      </c>
      <c r="R675" s="131">
        <v>0</v>
      </c>
      <c r="S675" s="131">
        <v>0</v>
      </c>
      <c r="T675" s="131">
        <v>0</v>
      </c>
      <c r="U675" s="131">
        <v>0</v>
      </c>
      <c r="V675" s="131">
        <v>0</v>
      </c>
      <c r="W675" s="131">
        <v>0</v>
      </c>
      <c r="X675" s="131">
        <v>0</v>
      </c>
      <c r="Y675" s="131">
        <v>0</v>
      </c>
      <c r="Z675" s="131">
        <v>0</v>
      </c>
      <c r="AA675" s="131">
        <v>0</v>
      </c>
      <c r="AB675" s="131">
        <v>0</v>
      </c>
      <c r="AC675" s="131">
        <v>0</v>
      </c>
      <c r="AD675" s="131">
        <v>0</v>
      </c>
      <c r="AE675" s="131">
        <v>0</v>
      </c>
      <c r="AF675" s="131">
        <v>0</v>
      </c>
      <c r="AG675" s="131">
        <v>0</v>
      </c>
      <c r="AH675" s="43">
        <v>0</v>
      </c>
    </row>
    <row r="676" spans="4:34">
      <c r="D676" s="62">
        <v>1990</v>
      </c>
      <c r="E676" s="62">
        <v>2</v>
      </c>
      <c r="F676" s="62">
        <v>1990</v>
      </c>
      <c r="G676" s="62">
        <v>1990</v>
      </c>
      <c r="H676" s="131">
        <v>0</v>
      </c>
      <c r="I676" s="131">
        <v>0</v>
      </c>
      <c r="J676" s="131">
        <v>0</v>
      </c>
      <c r="K676" s="131">
        <v>0</v>
      </c>
      <c r="L676" s="131">
        <v>0</v>
      </c>
      <c r="M676" s="131">
        <v>0</v>
      </c>
      <c r="N676" s="131">
        <v>0</v>
      </c>
      <c r="O676" s="131">
        <v>0</v>
      </c>
      <c r="P676" s="131">
        <v>0</v>
      </c>
      <c r="Q676" s="131">
        <v>0</v>
      </c>
      <c r="R676" s="131">
        <v>0</v>
      </c>
      <c r="S676" s="131">
        <v>0</v>
      </c>
      <c r="T676" s="131">
        <v>0</v>
      </c>
      <c r="U676" s="131">
        <v>0</v>
      </c>
      <c r="V676" s="131">
        <v>0</v>
      </c>
      <c r="W676" s="131">
        <v>0</v>
      </c>
      <c r="X676" s="131">
        <v>0</v>
      </c>
      <c r="Y676" s="131">
        <v>0</v>
      </c>
      <c r="Z676" s="131">
        <v>0</v>
      </c>
      <c r="AA676" s="131">
        <v>0</v>
      </c>
      <c r="AB676" s="131">
        <v>0</v>
      </c>
      <c r="AC676" s="131">
        <v>0</v>
      </c>
      <c r="AD676" s="131">
        <v>0</v>
      </c>
      <c r="AE676" s="131">
        <v>0</v>
      </c>
      <c r="AF676" s="131">
        <v>0</v>
      </c>
      <c r="AG676" s="131">
        <v>0</v>
      </c>
      <c r="AH676" s="43">
        <v>0</v>
      </c>
    </row>
    <row r="677" spans="4:34">
      <c r="D677" s="62">
        <v>1990</v>
      </c>
      <c r="E677" s="62">
        <v>3</v>
      </c>
      <c r="F677" s="62">
        <v>1990</v>
      </c>
      <c r="G677" s="62">
        <v>1990</v>
      </c>
      <c r="H677" s="131">
        <v>0</v>
      </c>
      <c r="I677" s="131">
        <v>0</v>
      </c>
      <c r="J677" s="131">
        <v>0</v>
      </c>
      <c r="K677" s="131">
        <v>0</v>
      </c>
      <c r="L677" s="131">
        <v>0</v>
      </c>
      <c r="M677" s="131">
        <v>0</v>
      </c>
      <c r="N677" s="131">
        <v>0</v>
      </c>
      <c r="O677" s="131">
        <v>0</v>
      </c>
      <c r="P677" s="131">
        <v>0</v>
      </c>
      <c r="Q677" s="131">
        <v>0</v>
      </c>
      <c r="R677" s="131">
        <v>0</v>
      </c>
      <c r="S677" s="131">
        <v>0</v>
      </c>
      <c r="T677" s="131">
        <v>0</v>
      </c>
      <c r="U677" s="131">
        <v>0</v>
      </c>
      <c r="V677" s="131">
        <v>0</v>
      </c>
      <c r="W677" s="131">
        <v>0</v>
      </c>
      <c r="X677" s="131">
        <v>0</v>
      </c>
      <c r="Y677" s="131">
        <v>0</v>
      </c>
      <c r="Z677" s="131">
        <v>0</v>
      </c>
      <c r="AA677" s="131">
        <v>0</v>
      </c>
      <c r="AB677" s="131">
        <v>0</v>
      </c>
      <c r="AC677" s="131">
        <v>0</v>
      </c>
      <c r="AD677" s="131">
        <v>0</v>
      </c>
      <c r="AE677" s="131">
        <v>0</v>
      </c>
      <c r="AF677" s="131">
        <v>0</v>
      </c>
      <c r="AG677" s="131">
        <v>0</v>
      </c>
      <c r="AH677" s="43">
        <v>0</v>
      </c>
    </row>
    <row r="678" spans="4:34">
      <c r="D678" s="62">
        <v>1990</v>
      </c>
      <c r="E678" s="62">
        <v>4</v>
      </c>
      <c r="F678" s="62">
        <v>1990</v>
      </c>
      <c r="G678" s="62">
        <v>1990</v>
      </c>
      <c r="H678" s="131">
        <v>0</v>
      </c>
      <c r="I678" s="131">
        <v>0</v>
      </c>
      <c r="J678" s="131">
        <v>0</v>
      </c>
      <c r="K678" s="131">
        <v>0</v>
      </c>
      <c r="L678" s="131">
        <v>0</v>
      </c>
      <c r="M678" s="131">
        <v>0</v>
      </c>
      <c r="N678" s="131">
        <v>0</v>
      </c>
      <c r="O678" s="131">
        <v>0</v>
      </c>
      <c r="P678" s="131">
        <v>0</v>
      </c>
      <c r="Q678" s="131">
        <v>0</v>
      </c>
      <c r="R678" s="131">
        <v>0</v>
      </c>
      <c r="S678" s="131">
        <v>0</v>
      </c>
      <c r="T678" s="131">
        <v>0</v>
      </c>
      <c r="U678" s="131">
        <v>0</v>
      </c>
      <c r="V678" s="131">
        <v>0</v>
      </c>
      <c r="W678" s="131">
        <v>0</v>
      </c>
      <c r="X678" s="131">
        <v>0</v>
      </c>
      <c r="Y678" s="131">
        <v>0</v>
      </c>
      <c r="Z678" s="131">
        <v>0</v>
      </c>
      <c r="AA678" s="131">
        <v>0</v>
      </c>
      <c r="AB678" s="131">
        <v>0</v>
      </c>
      <c r="AC678" s="131">
        <v>0</v>
      </c>
      <c r="AD678" s="131">
        <v>0</v>
      </c>
      <c r="AE678" s="131">
        <v>0</v>
      </c>
      <c r="AF678" s="131">
        <v>0</v>
      </c>
      <c r="AG678" s="131">
        <v>0</v>
      </c>
      <c r="AH678" s="43">
        <v>0</v>
      </c>
    </row>
    <row r="679" spans="4:34">
      <c r="D679" s="62">
        <v>1990</v>
      </c>
      <c r="E679" s="62">
        <v>5</v>
      </c>
      <c r="F679" s="62">
        <v>1990</v>
      </c>
      <c r="G679" s="62">
        <v>1991</v>
      </c>
      <c r="H679" s="131">
        <v>0</v>
      </c>
      <c r="I679" s="131">
        <v>0</v>
      </c>
      <c r="J679" s="131">
        <v>0</v>
      </c>
      <c r="K679" s="131">
        <v>0</v>
      </c>
      <c r="L679" s="131">
        <v>0</v>
      </c>
      <c r="M679" s="131">
        <v>0</v>
      </c>
      <c r="N679" s="131">
        <v>0</v>
      </c>
      <c r="O679" s="131">
        <v>0</v>
      </c>
      <c r="P679" s="131">
        <v>0</v>
      </c>
      <c r="Q679" s="131">
        <v>0</v>
      </c>
      <c r="R679" s="131">
        <v>0</v>
      </c>
      <c r="S679" s="131">
        <v>0</v>
      </c>
      <c r="T679" s="131">
        <v>0</v>
      </c>
      <c r="U679" s="131">
        <v>0</v>
      </c>
      <c r="V679" s="131">
        <v>0</v>
      </c>
      <c r="W679" s="131">
        <v>0</v>
      </c>
      <c r="X679" s="131">
        <v>0</v>
      </c>
      <c r="Y679" s="131">
        <v>0</v>
      </c>
      <c r="Z679" s="131">
        <v>0</v>
      </c>
      <c r="AA679" s="131">
        <v>0</v>
      </c>
      <c r="AB679" s="131">
        <v>0</v>
      </c>
      <c r="AC679" s="131">
        <v>0</v>
      </c>
      <c r="AD679" s="131">
        <v>0</v>
      </c>
      <c r="AE679" s="131">
        <v>0</v>
      </c>
      <c r="AF679" s="131">
        <v>0</v>
      </c>
      <c r="AG679" s="131">
        <v>0</v>
      </c>
      <c r="AH679" s="43">
        <v>0</v>
      </c>
    </row>
    <row r="680" spans="4:34">
      <c r="D680" s="62">
        <v>1990</v>
      </c>
      <c r="E680" s="62">
        <v>6</v>
      </c>
      <c r="F680" s="62">
        <v>1990</v>
      </c>
      <c r="G680" s="62">
        <v>1991</v>
      </c>
      <c r="H680" s="131">
        <v>0</v>
      </c>
      <c r="I680" s="131">
        <v>0</v>
      </c>
      <c r="J680" s="131">
        <v>0</v>
      </c>
      <c r="K680" s="131">
        <v>0</v>
      </c>
      <c r="L680" s="131">
        <v>0</v>
      </c>
      <c r="M680" s="131">
        <v>0</v>
      </c>
      <c r="N680" s="131">
        <v>0</v>
      </c>
      <c r="O680" s="131">
        <v>0</v>
      </c>
      <c r="P680" s="131">
        <v>0</v>
      </c>
      <c r="Q680" s="131">
        <v>0</v>
      </c>
      <c r="R680" s="131">
        <v>0</v>
      </c>
      <c r="S680" s="131">
        <v>0</v>
      </c>
      <c r="T680" s="131">
        <v>0</v>
      </c>
      <c r="U680" s="131">
        <v>0</v>
      </c>
      <c r="V680" s="131">
        <v>0</v>
      </c>
      <c r="W680" s="131">
        <v>0</v>
      </c>
      <c r="X680" s="131">
        <v>0</v>
      </c>
      <c r="Y680" s="131">
        <v>0</v>
      </c>
      <c r="Z680" s="131">
        <v>0</v>
      </c>
      <c r="AA680" s="131">
        <v>0</v>
      </c>
      <c r="AB680" s="131">
        <v>0</v>
      </c>
      <c r="AC680" s="131">
        <v>0</v>
      </c>
      <c r="AD680" s="131">
        <v>0</v>
      </c>
      <c r="AE680" s="131">
        <v>0</v>
      </c>
      <c r="AF680" s="131">
        <v>0</v>
      </c>
      <c r="AG680" s="131">
        <v>0</v>
      </c>
      <c r="AH680" s="43">
        <v>0</v>
      </c>
    </row>
    <row r="681" spans="4:34">
      <c r="D681" s="62">
        <v>1990</v>
      </c>
      <c r="E681" s="62">
        <v>7</v>
      </c>
      <c r="F681" s="62">
        <v>1991</v>
      </c>
      <c r="G681" s="62">
        <v>1991</v>
      </c>
      <c r="H681" s="131">
        <v>0</v>
      </c>
      <c r="I681" s="131">
        <v>0</v>
      </c>
      <c r="J681" s="131">
        <v>0</v>
      </c>
      <c r="K681" s="131">
        <v>0</v>
      </c>
      <c r="L681" s="131">
        <v>0</v>
      </c>
      <c r="M681" s="131">
        <v>0</v>
      </c>
      <c r="N681" s="131">
        <v>0</v>
      </c>
      <c r="O681" s="131">
        <v>0</v>
      </c>
      <c r="P681" s="131">
        <v>0</v>
      </c>
      <c r="Q681" s="131">
        <v>0</v>
      </c>
      <c r="R681" s="131">
        <v>0</v>
      </c>
      <c r="S681" s="131">
        <v>0</v>
      </c>
      <c r="T681" s="131">
        <v>0</v>
      </c>
      <c r="U681" s="131">
        <v>0</v>
      </c>
      <c r="V681" s="131">
        <v>0</v>
      </c>
      <c r="W681" s="131">
        <v>0</v>
      </c>
      <c r="X681" s="131">
        <v>0</v>
      </c>
      <c r="Y681" s="131">
        <v>0</v>
      </c>
      <c r="Z681" s="131">
        <v>0</v>
      </c>
      <c r="AA681" s="131">
        <v>0</v>
      </c>
      <c r="AB681" s="131">
        <v>0</v>
      </c>
      <c r="AC681" s="131">
        <v>0</v>
      </c>
      <c r="AD681" s="131">
        <v>0</v>
      </c>
      <c r="AE681" s="131">
        <v>0</v>
      </c>
      <c r="AF681" s="131">
        <v>0</v>
      </c>
      <c r="AG681" s="131">
        <v>0</v>
      </c>
      <c r="AH681" s="43">
        <v>0</v>
      </c>
    </row>
    <row r="682" spans="4:34">
      <c r="D682" s="62">
        <v>1990</v>
      </c>
      <c r="E682" s="62">
        <v>8</v>
      </c>
      <c r="F682" s="62">
        <v>1991</v>
      </c>
      <c r="G682" s="62">
        <v>1991</v>
      </c>
      <c r="H682" s="131">
        <v>0</v>
      </c>
      <c r="I682" s="131">
        <v>0</v>
      </c>
      <c r="J682" s="131">
        <v>0</v>
      </c>
      <c r="K682" s="131">
        <v>0</v>
      </c>
      <c r="L682" s="131">
        <v>0</v>
      </c>
      <c r="M682" s="131">
        <v>0</v>
      </c>
      <c r="N682" s="131">
        <v>0</v>
      </c>
      <c r="O682" s="131">
        <v>0</v>
      </c>
      <c r="P682" s="131">
        <v>0</v>
      </c>
      <c r="Q682" s="131">
        <v>0</v>
      </c>
      <c r="R682" s="131">
        <v>0</v>
      </c>
      <c r="S682" s="131">
        <v>0</v>
      </c>
      <c r="T682" s="131">
        <v>0</v>
      </c>
      <c r="U682" s="131">
        <v>0</v>
      </c>
      <c r="V682" s="131">
        <v>0</v>
      </c>
      <c r="W682" s="131">
        <v>0</v>
      </c>
      <c r="X682" s="131">
        <v>0</v>
      </c>
      <c r="Y682" s="131">
        <v>0</v>
      </c>
      <c r="Z682" s="131">
        <v>0</v>
      </c>
      <c r="AA682" s="131">
        <v>0</v>
      </c>
      <c r="AB682" s="131">
        <v>0</v>
      </c>
      <c r="AC682" s="131">
        <v>0</v>
      </c>
      <c r="AD682" s="131">
        <v>0</v>
      </c>
      <c r="AE682" s="131">
        <v>0</v>
      </c>
      <c r="AF682" s="131">
        <v>0</v>
      </c>
      <c r="AG682" s="131">
        <v>0</v>
      </c>
      <c r="AH682" s="43">
        <v>0</v>
      </c>
    </row>
    <row r="683" spans="4:34">
      <c r="D683" s="62">
        <v>1990</v>
      </c>
      <c r="E683" s="62">
        <v>9</v>
      </c>
      <c r="F683" s="62">
        <v>1991</v>
      </c>
      <c r="G683" s="62">
        <v>1991</v>
      </c>
      <c r="H683" s="131">
        <v>0</v>
      </c>
      <c r="I683" s="131">
        <v>0</v>
      </c>
      <c r="J683" s="131">
        <v>0</v>
      </c>
      <c r="K683" s="131">
        <v>0</v>
      </c>
      <c r="L683" s="131">
        <v>0</v>
      </c>
      <c r="M683" s="131">
        <v>0</v>
      </c>
      <c r="N683" s="131">
        <v>0</v>
      </c>
      <c r="O683" s="131">
        <v>0</v>
      </c>
      <c r="P683" s="131">
        <v>0</v>
      </c>
      <c r="Q683" s="131">
        <v>0</v>
      </c>
      <c r="R683" s="131">
        <v>0</v>
      </c>
      <c r="S683" s="131">
        <v>0</v>
      </c>
      <c r="T683" s="131">
        <v>0</v>
      </c>
      <c r="U683" s="131">
        <v>0</v>
      </c>
      <c r="V683" s="131">
        <v>0</v>
      </c>
      <c r="W683" s="131">
        <v>0</v>
      </c>
      <c r="X683" s="131">
        <v>0</v>
      </c>
      <c r="Y683" s="131">
        <v>0</v>
      </c>
      <c r="Z683" s="131">
        <v>0</v>
      </c>
      <c r="AA683" s="131">
        <v>0</v>
      </c>
      <c r="AB683" s="131">
        <v>0</v>
      </c>
      <c r="AC683" s="131">
        <v>0</v>
      </c>
      <c r="AD683" s="131">
        <v>0</v>
      </c>
      <c r="AE683" s="131">
        <v>0</v>
      </c>
      <c r="AF683" s="131">
        <v>0</v>
      </c>
      <c r="AG683" s="131">
        <v>0</v>
      </c>
      <c r="AH683" s="43">
        <v>0</v>
      </c>
    </row>
    <row r="684" spans="4:34">
      <c r="D684" s="62">
        <v>1990</v>
      </c>
      <c r="E684" s="62">
        <v>10</v>
      </c>
      <c r="F684" s="62">
        <v>1991</v>
      </c>
      <c r="G684" s="62">
        <v>1991</v>
      </c>
      <c r="H684" s="131">
        <v>0</v>
      </c>
      <c r="I684" s="131">
        <v>0</v>
      </c>
      <c r="J684" s="131">
        <v>0</v>
      </c>
      <c r="K684" s="131">
        <v>0</v>
      </c>
      <c r="L684" s="131">
        <v>0</v>
      </c>
      <c r="M684" s="131">
        <v>0</v>
      </c>
      <c r="N684" s="131">
        <v>0</v>
      </c>
      <c r="O684" s="131">
        <v>0</v>
      </c>
      <c r="P684" s="131">
        <v>0</v>
      </c>
      <c r="Q684" s="131">
        <v>0</v>
      </c>
      <c r="R684" s="131">
        <v>0</v>
      </c>
      <c r="S684" s="131">
        <v>0</v>
      </c>
      <c r="T684" s="131">
        <v>0</v>
      </c>
      <c r="U684" s="131">
        <v>0</v>
      </c>
      <c r="V684" s="131">
        <v>0</v>
      </c>
      <c r="W684" s="131">
        <v>0</v>
      </c>
      <c r="X684" s="131">
        <v>0</v>
      </c>
      <c r="Y684" s="131">
        <v>0</v>
      </c>
      <c r="Z684" s="131">
        <v>0</v>
      </c>
      <c r="AA684" s="131">
        <v>0</v>
      </c>
      <c r="AB684" s="131">
        <v>0</v>
      </c>
      <c r="AC684" s="131">
        <v>0</v>
      </c>
      <c r="AD684" s="131">
        <v>0</v>
      </c>
      <c r="AE684" s="131">
        <v>0</v>
      </c>
      <c r="AF684" s="131">
        <v>0</v>
      </c>
      <c r="AG684" s="131">
        <v>0</v>
      </c>
      <c r="AH684" s="43">
        <v>0</v>
      </c>
    </row>
    <row r="685" spans="4:34">
      <c r="D685" s="62">
        <v>1990</v>
      </c>
      <c r="E685" s="62">
        <v>11</v>
      </c>
      <c r="F685" s="62">
        <v>1991</v>
      </c>
      <c r="G685" s="62">
        <v>1991</v>
      </c>
      <c r="H685" s="131">
        <v>0</v>
      </c>
      <c r="I685" s="131">
        <v>0</v>
      </c>
      <c r="J685" s="131">
        <v>0</v>
      </c>
      <c r="K685" s="131">
        <v>0</v>
      </c>
      <c r="L685" s="131">
        <v>0</v>
      </c>
      <c r="M685" s="131">
        <v>0</v>
      </c>
      <c r="N685" s="131">
        <v>0</v>
      </c>
      <c r="O685" s="131">
        <v>0</v>
      </c>
      <c r="P685" s="131">
        <v>0</v>
      </c>
      <c r="Q685" s="131">
        <v>0</v>
      </c>
      <c r="R685" s="131">
        <v>0</v>
      </c>
      <c r="S685" s="131">
        <v>0</v>
      </c>
      <c r="T685" s="131">
        <v>0</v>
      </c>
      <c r="U685" s="131">
        <v>0</v>
      </c>
      <c r="V685" s="131">
        <v>0</v>
      </c>
      <c r="W685" s="131">
        <v>0</v>
      </c>
      <c r="X685" s="131">
        <v>0</v>
      </c>
      <c r="Y685" s="131">
        <v>0</v>
      </c>
      <c r="Z685" s="131">
        <v>0</v>
      </c>
      <c r="AA685" s="131">
        <v>0</v>
      </c>
      <c r="AB685" s="131">
        <v>0</v>
      </c>
      <c r="AC685" s="131">
        <v>0</v>
      </c>
      <c r="AD685" s="131">
        <v>0</v>
      </c>
      <c r="AE685" s="131">
        <v>0</v>
      </c>
      <c r="AF685" s="131">
        <v>0</v>
      </c>
      <c r="AG685" s="131">
        <v>0</v>
      </c>
      <c r="AH685" s="43">
        <v>0</v>
      </c>
    </row>
    <row r="686" spans="4:34">
      <c r="D686" s="62">
        <v>1990</v>
      </c>
      <c r="E686" s="62">
        <v>12</v>
      </c>
      <c r="F686" s="62">
        <v>1991</v>
      </c>
      <c r="G686" s="62">
        <v>1991</v>
      </c>
      <c r="H686" s="131">
        <v>0</v>
      </c>
      <c r="I686" s="131">
        <v>0</v>
      </c>
      <c r="J686" s="131">
        <v>0</v>
      </c>
      <c r="K686" s="131">
        <v>0</v>
      </c>
      <c r="L686" s="131">
        <v>0</v>
      </c>
      <c r="M686" s="131">
        <v>0</v>
      </c>
      <c r="N686" s="131">
        <v>0</v>
      </c>
      <c r="O686" s="131">
        <v>0</v>
      </c>
      <c r="P686" s="131">
        <v>0</v>
      </c>
      <c r="Q686" s="131">
        <v>0</v>
      </c>
      <c r="R686" s="131">
        <v>0</v>
      </c>
      <c r="S686" s="131">
        <v>0</v>
      </c>
      <c r="T686" s="131">
        <v>0</v>
      </c>
      <c r="U686" s="131">
        <v>0</v>
      </c>
      <c r="V686" s="131">
        <v>0</v>
      </c>
      <c r="W686" s="131">
        <v>0</v>
      </c>
      <c r="X686" s="131">
        <v>0</v>
      </c>
      <c r="Y686" s="131">
        <v>0</v>
      </c>
      <c r="Z686" s="131">
        <v>0</v>
      </c>
      <c r="AA686" s="131">
        <v>0</v>
      </c>
      <c r="AB686" s="131">
        <v>0</v>
      </c>
      <c r="AC686" s="131">
        <v>0</v>
      </c>
      <c r="AD686" s="131">
        <v>0</v>
      </c>
      <c r="AE686" s="131">
        <v>0</v>
      </c>
      <c r="AF686" s="131">
        <v>0</v>
      </c>
      <c r="AG686" s="131">
        <v>0</v>
      </c>
      <c r="AH686" s="43">
        <v>0</v>
      </c>
    </row>
    <row r="687" spans="4:34">
      <c r="D687" s="62">
        <v>1991</v>
      </c>
      <c r="E687" s="62">
        <v>1</v>
      </c>
      <c r="F687" s="62">
        <v>1991</v>
      </c>
      <c r="G687" s="62">
        <v>1991</v>
      </c>
      <c r="H687" s="131">
        <v>0</v>
      </c>
      <c r="I687" s="131">
        <v>0</v>
      </c>
      <c r="J687" s="131">
        <v>0</v>
      </c>
      <c r="K687" s="131">
        <v>0</v>
      </c>
      <c r="L687" s="131">
        <v>0</v>
      </c>
      <c r="M687" s="131">
        <v>0</v>
      </c>
      <c r="N687" s="131">
        <v>0</v>
      </c>
      <c r="O687" s="131">
        <v>0</v>
      </c>
      <c r="P687" s="131">
        <v>0</v>
      </c>
      <c r="Q687" s="131">
        <v>0</v>
      </c>
      <c r="R687" s="131">
        <v>0</v>
      </c>
      <c r="S687" s="131">
        <v>0</v>
      </c>
      <c r="T687" s="131">
        <v>0</v>
      </c>
      <c r="U687" s="131">
        <v>0</v>
      </c>
      <c r="V687" s="131">
        <v>0</v>
      </c>
      <c r="W687" s="131">
        <v>0</v>
      </c>
      <c r="X687" s="131">
        <v>0</v>
      </c>
      <c r="Y687" s="131">
        <v>0</v>
      </c>
      <c r="Z687" s="131">
        <v>0</v>
      </c>
      <c r="AA687" s="131">
        <v>0</v>
      </c>
      <c r="AB687" s="131">
        <v>0</v>
      </c>
      <c r="AC687" s="131">
        <v>0</v>
      </c>
      <c r="AD687" s="131">
        <v>0</v>
      </c>
      <c r="AE687" s="131">
        <v>0</v>
      </c>
      <c r="AF687" s="131">
        <v>0</v>
      </c>
      <c r="AG687" s="131">
        <v>0</v>
      </c>
      <c r="AH687" s="43">
        <v>0</v>
      </c>
    </row>
    <row r="688" spans="4:34">
      <c r="D688" s="62">
        <v>1991</v>
      </c>
      <c r="E688" s="62">
        <v>2</v>
      </c>
      <c r="F688" s="62">
        <v>1991</v>
      </c>
      <c r="G688" s="62">
        <v>1991</v>
      </c>
      <c r="H688" s="131">
        <v>0</v>
      </c>
      <c r="I688" s="131">
        <v>0</v>
      </c>
      <c r="J688" s="131">
        <v>0</v>
      </c>
      <c r="K688" s="131">
        <v>0</v>
      </c>
      <c r="L688" s="131">
        <v>0</v>
      </c>
      <c r="M688" s="131">
        <v>0</v>
      </c>
      <c r="N688" s="131">
        <v>0</v>
      </c>
      <c r="O688" s="131">
        <v>0</v>
      </c>
      <c r="P688" s="131">
        <v>0</v>
      </c>
      <c r="Q688" s="131">
        <v>0</v>
      </c>
      <c r="R688" s="131">
        <v>0</v>
      </c>
      <c r="S688" s="131">
        <v>0</v>
      </c>
      <c r="T688" s="131">
        <v>0</v>
      </c>
      <c r="U688" s="131">
        <v>0</v>
      </c>
      <c r="V688" s="131">
        <v>0</v>
      </c>
      <c r="W688" s="131">
        <v>0</v>
      </c>
      <c r="X688" s="131">
        <v>0</v>
      </c>
      <c r="Y688" s="131">
        <v>0</v>
      </c>
      <c r="Z688" s="131">
        <v>0</v>
      </c>
      <c r="AA688" s="131">
        <v>0</v>
      </c>
      <c r="AB688" s="131">
        <v>0</v>
      </c>
      <c r="AC688" s="131">
        <v>0</v>
      </c>
      <c r="AD688" s="131">
        <v>0</v>
      </c>
      <c r="AE688" s="131">
        <v>0</v>
      </c>
      <c r="AF688" s="131">
        <v>0</v>
      </c>
      <c r="AG688" s="131">
        <v>0</v>
      </c>
      <c r="AH688" s="43">
        <v>0</v>
      </c>
    </row>
    <row r="689" spans="4:34">
      <c r="D689" s="62">
        <v>1991</v>
      </c>
      <c r="E689" s="62">
        <v>3</v>
      </c>
      <c r="F689" s="62">
        <v>1991</v>
      </c>
      <c r="G689" s="62">
        <v>1991</v>
      </c>
      <c r="H689" s="131">
        <v>0</v>
      </c>
      <c r="I689" s="131">
        <v>0</v>
      </c>
      <c r="J689" s="131">
        <v>0</v>
      </c>
      <c r="K689" s="131">
        <v>0</v>
      </c>
      <c r="L689" s="131">
        <v>0</v>
      </c>
      <c r="M689" s="131">
        <v>0</v>
      </c>
      <c r="N689" s="131">
        <v>0</v>
      </c>
      <c r="O689" s="131">
        <v>0</v>
      </c>
      <c r="P689" s="131">
        <v>0</v>
      </c>
      <c r="Q689" s="131">
        <v>0</v>
      </c>
      <c r="R689" s="131">
        <v>0</v>
      </c>
      <c r="S689" s="131">
        <v>0</v>
      </c>
      <c r="T689" s="131">
        <v>0</v>
      </c>
      <c r="U689" s="131">
        <v>0</v>
      </c>
      <c r="V689" s="131">
        <v>0</v>
      </c>
      <c r="W689" s="131">
        <v>0</v>
      </c>
      <c r="X689" s="131">
        <v>0</v>
      </c>
      <c r="Y689" s="131">
        <v>0</v>
      </c>
      <c r="Z689" s="131">
        <v>0</v>
      </c>
      <c r="AA689" s="131">
        <v>0</v>
      </c>
      <c r="AB689" s="131">
        <v>0</v>
      </c>
      <c r="AC689" s="131">
        <v>0</v>
      </c>
      <c r="AD689" s="131">
        <v>0</v>
      </c>
      <c r="AE689" s="131">
        <v>0</v>
      </c>
      <c r="AF689" s="131">
        <v>0</v>
      </c>
      <c r="AG689" s="131">
        <v>0</v>
      </c>
      <c r="AH689" s="43">
        <v>0</v>
      </c>
    </row>
    <row r="690" spans="4:34">
      <c r="D690" s="62">
        <v>1991</v>
      </c>
      <c r="E690" s="62">
        <v>4</v>
      </c>
      <c r="F690" s="62">
        <v>1991</v>
      </c>
      <c r="G690" s="62">
        <v>1991</v>
      </c>
      <c r="H690" s="131">
        <v>0</v>
      </c>
      <c r="I690" s="131">
        <v>0</v>
      </c>
      <c r="J690" s="131">
        <v>0</v>
      </c>
      <c r="K690" s="131">
        <v>0</v>
      </c>
      <c r="L690" s="131">
        <v>0</v>
      </c>
      <c r="M690" s="131">
        <v>0</v>
      </c>
      <c r="N690" s="131">
        <v>0</v>
      </c>
      <c r="O690" s="131">
        <v>0</v>
      </c>
      <c r="P690" s="131">
        <v>0</v>
      </c>
      <c r="Q690" s="131">
        <v>0</v>
      </c>
      <c r="R690" s="131">
        <v>0</v>
      </c>
      <c r="S690" s="131">
        <v>0</v>
      </c>
      <c r="T690" s="131">
        <v>0</v>
      </c>
      <c r="U690" s="131">
        <v>0</v>
      </c>
      <c r="V690" s="131">
        <v>0</v>
      </c>
      <c r="W690" s="131">
        <v>0</v>
      </c>
      <c r="X690" s="131">
        <v>0</v>
      </c>
      <c r="Y690" s="131">
        <v>0</v>
      </c>
      <c r="Z690" s="131">
        <v>0</v>
      </c>
      <c r="AA690" s="131">
        <v>0</v>
      </c>
      <c r="AB690" s="131">
        <v>0</v>
      </c>
      <c r="AC690" s="131">
        <v>0</v>
      </c>
      <c r="AD690" s="131">
        <v>0</v>
      </c>
      <c r="AE690" s="131">
        <v>0</v>
      </c>
      <c r="AF690" s="131">
        <v>0</v>
      </c>
      <c r="AG690" s="131">
        <v>0</v>
      </c>
      <c r="AH690" s="43">
        <v>0</v>
      </c>
    </row>
    <row r="691" spans="4:34">
      <c r="D691" s="62">
        <v>1991</v>
      </c>
      <c r="E691" s="62">
        <v>5</v>
      </c>
      <c r="F691" s="62">
        <v>1991</v>
      </c>
      <c r="G691" s="62">
        <v>1992</v>
      </c>
      <c r="H691" s="131">
        <v>0</v>
      </c>
      <c r="I691" s="131">
        <v>0</v>
      </c>
      <c r="J691" s="131">
        <v>0</v>
      </c>
      <c r="K691" s="131">
        <v>0</v>
      </c>
      <c r="L691" s="131">
        <v>0</v>
      </c>
      <c r="M691" s="131">
        <v>0</v>
      </c>
      <c r="N691" s="131">
        <v>0</v>
      </c>
      <c r="O691" s="131">
        <v>0</v>
      </c>
      <c r="P691" s="131">
        <v>0</v>
      </c>
      <c r="Q691" s="131">
        <v>0</v>
      </c>
      <c r="R691" s="131">
        <v>0</v>
      </c>
      <c r="S691" s="131">
        <v>0</v>
      </c>
      <c r="T691" s="131">
        <v>0</v>
      </c>
      <c r="U691" s="131">
        <v>0</v>
      </c>
      <c r="V691" s="131">
        <v>0</v>
      </c>
      <c r="W691" s="131">
        <v>0</v>
      </c>
      <c r="X691" s="131">
        <v>0</v>
      </c>
      <c r="Y691" s="131">
        <v>0</v>
      </c>
      <c r="Z691" s="131">
        <v>0</v>
      </c>
      <c r="AA691" s="131">
        <v>0</v>
      </c>
      <c r="AB691" s="131">
        <v>0</v>
      </c>
      <c r="AC691" s="131">
        <v>0</v>
      </c>
      <c r="AD691" s="131">
        <v>0</v>
      </c>
      <c r="AE691" s="131">
        <v>0</v>
      </c>
      <c r="AF691" s="131">
        <v>0</v>
      </c>
      <c r="AG691" s="131">
        <v>0</v>
      </c>
      <c r="AH691" s="43">
        <v>0</v>
      </c>
    </row>
    <row r="692" spans="4:34">
      <c r="D692" s="62">
        <v>1991</v>
      </c>
      <c r="E692" s="62">
        <v>6</v>
      </c>
      <c r="F692" s="62">
        <v>1991</v>
      </c>
      <c r="G692" s="62">
        <v>1992</v>
      </c>
      <c r="H692" s="131">
        <v>0</v>
      </c>
      <c r="I692" s="131">
        <v>0</v>
      </c>
      <c r="J692" s="131">
        <v>0</v>
      </c>
      <c r="K692" s="131">
        <v>0</v>
      </c>
      <c r="L692" s="131">
        <v>0</v>
      </c>
      <c r="M692" s="131">
        <v>0</v>
      </c>
      <c r="N692" s="131">
        <v>0</v>
      </c>
      <c r="O692" s="131">
        <v>0</v>
      </c>
      <c r="P692" s="131">
        <v>0</v>
      </c>
      <c r="Q692" s="131">
        <v>0</v>
      </c>
      <c r="R692" s="131">
        <v>0</v>
      </c>
      <c r="S692" s="131">
        <v>0</v>
      </c>
      <c r="T692" s="131">
        <v>0</v>
      </c>
      <c r="U692" s="131">
        <v>0</v>
      </c>
      <c r="V692" s="131">
        <v>0</v>
      </c>
      <c r="W692" s="131">
        <v>0</v>
      </c>
      <c r="X692" s="131">
        <v>0</v>
      </c>
      <c r="Y692" s="131">
        <v>0</v>
      </c>
      <c r="Z692" s="131">
        <v>0</v>
      </c>
      <c r="AA692" s="131">
        <v>0</v>
      </c>
      <c r="AB692" s="131">
        <v>0</v>
      </c>
      <c r="AC692" s="131">
        <v>0</v>
      </c>
      <c r="AD692" s="131">
        <v>0</v>
      </c>
      <c r="AE692" s="131">
        <v>0</v>
      </c>
      <c r="AF692" s="131">
        <v>0</v>
      </c>
      <c r="AG692" s="131">
        <v>0</v>
      </c>
      <c r="AH692" s="43">
        <v>0</v>
      </c>
    </row>
    <row r="693" spans="4:34">
      <c r="D693" s="62">
        <v>1991</v>
      </c>
      <c r="E693" s="62">
        <v>7</v>
      </c>
      <c r="F693" s="62">
        <v>1992</v>
      </c>
      <c r="G693" s="62">
        <v>1992</v>
      </c>
      <c r="H693" s="131">
        <v>0</v>
      </c>
      <c r="I693" s="131">
        <v>0</v>
      </c>
      <c r="J693" s="131">
        <v>0</v>
      </c>
      <c r="K693" s="131">
        <v>0</v>
      </c>
      <c r="L693" s="131">
        <v>0</v>
      </c>
      <c r="M693" s="131">
        <v>0</v>
      </c>
      <c r="N693" s="131">
        <v>0</v>
      </c>
      <c r="O693" s="131">
        <v>0</v>
      </c>
      <c r="P693" s="131">
        <v>0</v>
      </c>
      <c r="Q693" s="131">
        <v>0</v>
      </c>
      <c r="R693" s="131">
        <v>0</v>
      </c>
      <c r="S693" s="131">
        <v>0</v>
      </c>
      <c r="T693" s="131">
        <v>0</v>
      </c>
      <c r="U693" s="131">
        <v>0</v>
      </c>
      <c r="V693" s="131">
        <v>0</v>
      </c>
      <c r="W693" s="131">
        <v>0</v>
      </c>
      <c r="X693" s="131">
        <v>0</v>
      </c>
      <c r="Y693" s="131">
        <v>0</v>
      </c>
      <c r="Z693" s="131">
        <v>0</v>
      </c>
      <c r="AA693" s="131">
        <v>0</v>
      </c>
      <c r="AB693" s="131">
        <v>0</v>
      </c>
      <c r="AC693" s="131">
        <v>0</v>
      </c>
      <c r="AD693" s="131">
        <v>0</v>
      </c>
      <c r="AE693" s="131">
        <v>0</v>
      </c>
      <c r="AF693" s="131">
        <v>0</v>
      </c>
      <c r="AG693" s="131">
        <v>0</v>
      </c>
      <c r="AH693" s="43">
        <v>0</v>
      </c>
    </row>
    <row r="694" spans="4:34">
      <c r="D694" s="62">
        <v>1991</v>
      </c>
      <c r="E694" s="62">
        <v>8</v>
      </c>
      <c r="F694" s="62">
        <v>1992</v>
      </c>
      <c r="G694" s="62">
        <v>1992</v>
      </c>
      <c r="H694" s="131">
        <v>0</v>
      </c>
      <c r="I694" s="131">
        <v>0</v>
      </c>
      <c r="J694" s="131">
        <v>0</v>
      </c>
      <c r="K694" s="131">
        <v>0</v>
      </c>
      <c r="L694" s="131">
        <v>0</v>
      </c>
      <c r="M694" s="131">
        <v>0</v>
      </c>
      <c r="N694" s="131">
        <v>0</v>
      </c>
      <c r="O694" s="131">
        <v>0</v>
      </c>
      <c r="P694" s="131">
        <v>0</v>
      </c>
      <c r="Q694" s="131">
        <v>0</v>
      </c>
      <c r="R694" s="131">
        <v>0</v>
      </c>
      <c r="S694" s="131">
        <v>0</v>
      </c>
      <c r="T694" s="131">
        <v>0</v>
      </c>
      <c r="U694" s="131">
        <v>0</v>
      </c>
      <c r="V694" s="131">
        <v>0</v>
      </c>
      <c r="W694" s="131">
        <v>0</v>
      </c>
      <c r="X694" s="131">
        <v>0</v>
      </c>
      <c r="Y694" s="131">
        <v>0</v>
      </c>
      <c r="Z694" s="131">
        <v>0</v>
      </c>
      <c r="AA694" s="131">
        <v>0</v>
      </c>
      <c r="AB694" s="131">
        <v>0</v>
      </c>
      <c r="AC694" s="131">
        <v>0</v>
      </c>
      <c r="AD694" s="131">
        <v>0</v>
      </c>
      <c r="AE694" s="131">
        <v>0</v>
      </c>
      <c r="AF694" s="131">
        <v>0</v>
      </c>
      <c r="AG694" s="131">
        <v>0</v>
      </c>
      <c r="AH694" s="43">
        <v>0</v>
      </c>
    </row>
    <row r="695" spans="4:34">
      <c r="D695" s="62">
        <v>1991</v>
      </c>
      <c r="E695" s="62">
        <v>9</v>
      </c>
      <c r="F695" s="62">
        <v>1992</v>
      </c>
      <c r="G695" s="62">
        <v>1992</v>
      </c>
      <c r="H695" s="131">
        <v>0</v>
      </c>
      <c r="I695" s="131">
        <v>0</v>
      </c>
      <c r="J695" s="131">
        <v>0</v>
      </c>
      <c r="K695" s="131">
        <v>0</v>
      </c>
      <c r="L695" s="131">
        <v>0</v>
      </c>
      <c r="M695" s="131">
        <v>0</v>
      </c>
      <c r="N695" s="131">
        <v>0</v>
      </c>
      <c r="O695" s="131">
        <v>0</v>
      </c>
      <c r="P695" s="131">
        <v>0</v>
      </c>
      <c r="Q695" s="131">
        <v>0</v>
      </c>
      <c r="R695" s="131">
        <v>0</v>
      </c>
      <c r="S695" s="131">
        <v>0</v>
      </c>
      <c r="T695" s="131">
        <v>0</v>
      </c>
      <c r="U695" s="131">
        <v>0</v>
      </c>
      <c r="V695" s="131">
        <v>0</v>
      </c>
      <c r="W695" s="131">
        <v>0</v>
      </c>
      <c r="X695" s="131">
        <v>0</v>
      </c>
      <c r="Y695" s="131">
        <v>0</v>
      </c>
      <c r="Z695" s="131">
        <v>0</v>
      </c>
      <c r="AA695" s="131">
        <v>0</v>
      </c>
      <c r="AB695" s="131">
        <v>0</v>
      </c>
      <c r="AC695" s="131">
        <v>0</v>
      </c>
      <c r="AD695" s="131">
        <v>0</v>
      </c>
      <c r="AE695" s="131">
        <v>0</v>
      </c>
      <c r="AF695" s="131">
        <v>0</v>
      </c>
      <c r="AG695" s="131">
        <v>0</v>
      </c>
      <c r="AH695" s="43">
        <v>0</v>
      </c>
    </row>
    <row r="696" spans="4:34">
      <c r="D696" s="62">
        <v>1991</v>
      </c>
      <c r="E696" s="62">
        <v>10</v>
      </c>
      <c r="F696" s="62">
        <v>1992</v>
      </c>
      <c r="G696" s="62">
        <v>1992</v>
      </c>
      <c r="H696" s="131">
        <v>0</v>
      </c>
      <c r="I696" s="131">
        <v>0</v>
      </c>
      <c r="J696" s="131">
        <v>0</v>
      </c>
      <c r="K696" s="131">
        <v>0</v>
      </c>
      <c r="L696" s="131">
        <v>0</v>
      </c>
      <c r="M696" s="131">
        <v>0</v>
      </c>
      <c r="N696" s="131">
        <v>0</v>
      </c>
      <c r="O696" s="131">
        <v>0</v>
      </c>
      <c r="P696" s="131">
        <v>0</v>
      </c>
      <c r="Q696" s="131">
        <v>0</v>
      </c>
      <c r="R696" s="131">
        <v>0</v>
      </c>
      <c r="S696" s="131">
        <v>0</v>
      </c>
      <c r="T696" s="131">
        <v>0</v>
      </c>
      <c r="U696" s="131">
        <v>0</v>
      </c>
      <c r="V696" s="131">
        <v>0</v>
      </c>
      <c r="W696" s="131">
        <v>0</v>
      </c>
      <c r="X696" s="131">
        <v>0</v>
      </c>
      <c r="Y696" s="131">
        <v>0</v>
      </c>
      <c r="Z696" s="131">
        <v>0</v>
      </c>
      <c r="AA696" s="131">
        <v>0</v>
      </c>
      <c r="AB696" s="131">
        <v>0</v>
      </c>
      <c r="AC696" s="131">
        <v>0</v>
      </c>
      <c r="AD696" s="131">
        <v>0</v>
      </c>
      <c r="AE696" s="131">
        <v>0</v>
      </c>
      <c r="AF696" s="131">
        <v>0</v>
      </c>
      <c r="AG696" s="131">
        <v>0</v>
      </c>
      <c r="AH696" s="43">
        <v>0</v>
      </c>
    </row>
    <row r="697" spans="4:34">
      <c r="D697" s="62">
        <v>1991</v>
      </c>
      <c r="E697" s="62">
        <v>11</v>
      </c>
      <c r="F697" s="62">
        <v>1992</v>
      </c>
      <c r="G697" s="62">
        <v>1992</v>
      </c>
      <c r="H697" s="131">
        <v>0</v>
      </c>
      <c r="I697" s="131">
        <v>0</v>
      </c>
      <c r="J697" s="131">
        <v>0</v>
      </c>
      <c r="K697" s="131">
        <v>0</v>
      </c>
      <c r="L697" s="131">
        <v>0</v>
      </c>
      <c r="M697" s="131">
        <v>0</v>
      </c>
      <c r="N697" s="131">
        <v>0</v>
      </c>
      <c r="O697" s="131">
        <v>0</v>
      </c>
      <c r="P697" s="131">
        <v>0</v>
      </c>
      <c r="Q697" s="131">
        <v>0</v>
      </c>
      <c r="R697" s="131">
        <v>0</v>
      </c>
      <c r="S697" s="131">
        <v>0</v>
      </c>
      <c r="T697" s="131">
        <v>0</v>
      </c>
      <c r="U697" s="131">
        <v>0</v>
      </c>
      <c r="V697" s="131">
        <v>0</v>
      </c>
      <c r="W697" s="131">
        <v>0</v>
      </c>
      <c r="X697" s="131">
        <v>0</v>
      </c>
      <c r="Y697" s="131">
        <v>0</v>
      </c>
      <c r="Z697" s="131">
        <v>0</v>
      </c>
      <c r="AA697" s="131">
        <v>0</v>
      </c>
      <c r="AB697" s="131">
        <v>0</v>
      </c>
      <c r="AC697" s="131">
        <v>0</v>
      </c>
      <c r="AD697" s="131">
        <v>0</v>
      </c>
      <c r="AE697" s="131">
        <v>0</v>
      </c>
      <c r="AF697" s="131">
        <v>0</v>
      </c>
      <c r="AG697" s="131">
        <v>0</v>
      </c>
      <c r="AH697" s="43">
        <v>0</v>
      </c>
    </row>
    <row r="698" spans="4:34">
      <c r="D698" s="62">
        <v>1991</v>
      </c>
      <c r="E698" s="62">
        <v>12</v>
      </c>
      <c r="F698" s="62">
        <v>1992</v>
      </c>
      <c r="G698" s="62">
        <v>1992</v>
      </c>
      <c r="H698" s="131">
        <v>0</v>
      </c>
      <c r="I698" s="131">
        <v>0</v>
      </c>
      <c r="J698" s="131">
        <v>0</v>
      </c>
      <c r="K698" s="131">
        <v>0</v>
      </c>
      <c r="L698" s="131">
        <v>0</v>
      </c>
      <c r="M698" s="131">
        <v>0</v>
      </c>
      <c r="N698" s="131">
        <v>0</v>
      </c>
      <c r="O698" s="131">
        <v>0</v>
      </c>
      <c r="P698" s="131">
        <v>0</v>
      </c>
      <c r="Q698" s="131">
        <v>0</v>
      </c>
      <c r="R698" s="131">
        <v>0</v>
      </c>
      <c r="S698" s="131">
        <v>0</v>
      </c>
      <c r="T698" s="131">
        <v>0</v>
      </c>
      <c r="U698" s="131">
        <v>0</v>
      </c>
      <c r="V698" s="131">
        <v>0</v>
      </c>
      <c r="W698" s="131">
        <v>0</v>
      </c>
      <c r="X698" s="131">
        <v>0</v>
      </c>
      <c r="Y698" s="131">
        <v>0</v>
      </c>
      <c r="Z698" s="131">
        <v>0</v>
      </c>
      <c r="AA698" s="131">
        <v>0</v>
      </c>
      <c r="AB698" s="131">
        <v>0</v>
      </c>
      <c r="AC698" s="131">
        <v>0</v>
      </c>
      <c r="AD698" s="131">
        <v>0</v>
      </c>
      <c r="AE698" s="131">
        <v>0</v>
      </c>
      <c r="AF698" s="131">
        <v>0</v>
      </c>
      <c r="AG698" s="131">
        <v>0</v>
      </c>
      <c r="AH698" s="43">
        <v>0</v>
      </c>
    </row>
    <row r="699" spans="4:34">
      <c r="D699" s="62">
        <v>1992</v>
      </c>
      <c r="E699" s="62">
        <v>1</v>
      </c>
      <c r="F699" s="62">
        <v>1992</v>
      </c>
      <c r="G699" s="62">
        <v>1992</v>
      </c>
      <c r="H699" s="131">
        <v>0</v>
      </c>
      <c r="I699" s="131">
        <v>0</v>
      </c>
      <c r="J699" s="131">
        <v>0</v>
      </c>
      <c r="K699" s="131">
        <v>0</v>
      </c>
      <c r="L699" s="131">
        <v>0</v>
      </c>
      <c r="M699" s="131">
        <v>0</v>
      </c>
      <c r="N699" s="131">
        <v>0</v>
      </c>
      <c r="O699" s="131">
        <v>0</v>
      </c>
      <c r="P699" s="131">
        <v>0</v>
      </c>
      <c r="Q699" s="131">
        <v>0</v>
      </c>
      <c r="R699" s="131">
        <v>0</v>
      </c>
      <c r="S699" s="131">
        <v>0</v>
      </c>
      <c r="T699" s="131">
        <v>0</v>
      </c>
      <c r="U699" s="131">
        <v>0</v>
      </c>
      <c r="V699" s="131">
        <v>0</v>
      </c>
      <c r="W699" s="131">
        <v>0</v>
      </c>
      <c r="X699" s="131">
        <v>0</v>
      </c>
      <c r="Y699" s="131">
        <v>0</v>
      </c>
      <c r="Z699" s="131">
        <v>0</v>
      </c>
      <c r="AA699" s="131">
        <v>0</v>
      </c>
      <c r="AB699" s="131">
        <v>0</v>
      </c>
      <c r="AC699" s="131">
        <v>0</v>
      </c>
      <c r="AD699" s="131">
        <v>0</v>
      </c>
      <c r="AE699" s="131">
        <v>0</v>
      </c>
      <c r="AF699" s="131">
        <v>0</v>
      </c>
      <c r="AG699" s="131">
        <v>0</v>
      </c>
      <c r="AH699" s="43">
        <v>0</v>
      </c>
    </row>
    <row r="700" spans="4:34">
      <c r="D700" s="62">
        <v>1992</v>
      </c>
      <c r="E700" s="62">
        <v>2</v>
      </c>
      <c r="F700" s="62">
        <v>1992</v>
      </c>
      <c r="G700" s="62">
        <v>1992</v>
      </c>
      <c r="H700" s="131">
        <v>0</v>
      </c>
      <c r="I700" s="131">
        <v>0</v>
      </c>
      <c r="J700" s="131">
        <v>0</v>
      </c>
      <c r="K700" s="131">
        <v>0</v>
      </c>
      <c r="L700" s="131">
        <v>0</v>
      </c>
      <c r="M700" s="131">
        <v>0</v>
      </c>
      <c r="N700" s="131">
        <v>0</v>
      </c>
      <c r="O700" s="131">
        <v>0</v>
      </c>
      <c r="P700" s="131">
        <v>0</v>
      </c>
      <c r="Q700" s="131">
        <v>0</v>
      </c>
      <c r="R700" s="131">
        <v>0</v>
      </c>
      <c r="S700" s="131">
        <v>0</v>
      </c>
      <c r="T700" s="131">
        <v>0</v>
      </c>
      <c r="U700" s="131">
        <v>0</v>
      </c>
      <c r="V700" s="131">
        <v>0</v>
      </c>
      <c r="W700" s="131">
        <v>0</v>
      </c>
      <c r="X700" s="131">
        <v>0</v>
      </c>
      <c r="Y700" s="131">
        <v>0</v>
      </c>
      <c r="Z700" s="131">
        <v>0</v>
      </c>
      <c r="AA700" s="131">
        <v>0</v>
      </c>
      <c r="AB700" s="131">
        <v>0</v>
      </c>
      <c r="AC700" s="131">
        <v>0</v>
      </c>
      <c r="AD700" s="131">
        <v>0</v>
      </c>
      <c r="AE700" s="131">
        <v>0</v>
      </c>
      <c r="AF700" s="131">
        <v>0</v>
      </c>
      <c r="AG700" s="131">
        <v>0</v>
      </c>
      <c r="AH700" s="43">
        <v>0</v>
      </c>
    </row>
    <row r="701" spans="4:34">
      <c r="D701" s="62">
        <v>1992</v>
      </c>
      <c r="E701" s="62">
        <v>3</v>
      </c>
      <c r="F701" s="62">
        <v>1992</v>
      </c>
      <c r="G701" s="62">
        <v>1992</v>
      </c>
      <c r="H701" s="131">
        <v>0</v>
      </c>
      <c r="I701" s="131">
        <v>0</v>
      </c>
      <c r="J701" s="131">
        <v>0</v>
      </c>
      <c r="K701" s="131">
        <v>0</v>
      </c>
      <c r="L701" s="131">
        <v>0</v>
      </c>
      <c r="M701" s="131">
        <v>0</v>
      </c>
      <c r="N701" s="131">
        <v>0</v>
      </c>
      <c r="O701" s="131">
        <v>0</v>
      </c>
      <c r="P701" s="131">
        <v>0</v>
      </c>
      <c r="Q701" s="131">
        <v>0</v>
      </c>
      <c r="R701" s="131">
        <v>0</v>
      </c>
      <c r="S701" s="131">
        <v>0</v>
      </c>
      <c r="T701" s="131">
        <v>0</v>
      </c>
      <c r="U701" s="131">
        <v>0</v>
      </c>
      <c r="V701" s="131">
        <v>0</v>
      </c>
      <c r="W701" s="131">
        <v>0</v>
      </c>
      <c r="X701" s="131">
        <v>0</v>
      </c>
      <c r="Y701" s="131">
        <v>0</v>
      </c>
      <c r="Z701" s="131">
        <v>0</v>
      </c>
      <c r="AA701" s="131">
        <v>0</v>
      </c>
      <c r="AB701" s="131">
        <v>0</v>
      </c>
      <c r="AC701" s="131">
        <v>0</v>
      </c>
      <c r="AD701" s="131">
        <v>0</v>
      </c>
      <c r="AE701" s="131">
        <v>0</v>
      </c>
      <c r="AF701" s="131">
        <v>0</v>
      </c>
      <c r="AG701" s="131">
        <v>0</v>
      </c>
      <c r="AH701" s="43">
        <v>0</v>
      </c>
    </row>
    <row r="702" spans="4:34">
      <c r="D702" s="62">
        <v>1992</v>
      </c>
      <c r="E702" s="62">
        <v>4</v>
      </c>
      <c r="F702" s="62">
        <v>1992</v>
      </c>
      <c r="G702" s="62">
        <v>1992</v>
      </c>
      <c r="H702" s="131">
        <v>0</v>
      </c>
      <c r="I702" s="131">
        <v>0</v>
      </c>
      <c r="J702" s="131">
        <v>0</v>
      </c>
      <c r="K702" s="131">
        <v>0</v>
      </c>
      <c r="L702" s="131">
        <v>0</v>
      </c>
      <c r="M702" s="131">
        <v>0</v>
      </c>
      <c r="N702" s="131">
        <v>0</v>
      </c>
      <c r="O702" s="131">
        <v>0</v>
      </c>
      <c r="P702" s="131">
        <v>0</v>
      </c>
      <c r="Q702" s="131">
        <v>0</v>
      </c>
      <c r="R702" s="131">
        <v>0</v>
      </c>
      <c r="S702" s="131">
        <v>0</v>
      </c>
      <c r="T702" s="131">
        <v>0</v>
      </c>
      <c r="U702" s="131">
        <v>0</v>
      </c>
      <c r="V702" s="131">
        <v>0</v>
      </c>
      <c r="W702" s="131">
        <v>0</v>
      </c>
      <c r="X702" s="131">
        <v>0</v>
      </c>
      <c r="Y702" s="131">
        <v>0</v>
      </c>
      <c r="Z702" s="131">
        <v>0</v>
      </c>
      <c r="AA702" s="131">
        <v>0</v>
      </c>
      <c r="AB702" s="131">
        <v>0</v>
      </c>
      <c r="AC702" s="131">
        <v>0</v>
      </c>
      <c r="AD702" s="131">
        <v>0</v>
      </c>
      <c r="AE702" s="131">
        <v>0</v>
      </c>
      <c r="AF702" s="131">
        <v>0</v>
      </c>
      <c r="AG702" s="131">
        <v>0</v>
      </c>
      <c r="AH702" s="43">
        <v>0</v>
      </c>
    </row>
    <row r="703" spans="4:34">
      <c r="D703" s="62">
        <v>1992</v>
      </c>
      <c r="E703" s="62">
        <v>5</v>
      </c>
      <c r="F703" s="62">
        <v>1992</v>
      </c>
      <c r="G703" s="62">
        <v>1993</v>
      </c>
      <c r="H703" s="131">
        <v>0</v>
      </c>
      <c r="I703" s="131">
        <v>0</v>
      </c>
      <c r="J703" s="131">
        <v>0</v>
      </c>
      <c r="K703" s="131">
        <v>0</v>
      </c>
      <c r="L703" s="131">
        <v>0</v>
      </c>
      <c r="M703" s="131">
        <v>0</v>
      </c>
      <c r="N703" s="131">
        <v>0</v>
      </c>
      <c r="O703" s="131">
        <v>0</v>
      </c>
      <c r="P703" s="131">
        <v>0</v>
      </c>
      <c r="Q703" s="131">
        <v>0</v>
      </c>
      <c r="R703" s="131">
        <v>0</v>
      </c>
      <c r="S703" s="131">
        <v>0</v>
      </c>
      <c r="T703" s="131">
        <v>0</v>
      </c>
      <c r="U703" s="131">
        <v>0</v>
      </c>
      <c r="V703" s="131">
        <v>0</v>
      </c>
      <c r="W703" s="131">
        <v>0</v>
      </c>
      <c r="X703" s="131">
        <v>0</v>
      </c>
      <c r="Y703" s="131">
        <v>0</v>
      </c>
      <c r="Z703" s="131">
        <v>0</v>
      </c>
      <c r="AA703" s="131">
        <v>0</v>
      </c>
      <c r="AB703" s="131">
        <v>0</v>
      </c>
      <c r="AC703" s="131">
        <v>0</v>
      </c>
      <c r="AD703" s="131">
        <v>0</v>
      </c>
      <c r="AE703" s="131">
        <v>0</v>
      </c>
      <c r="AF703" s="131">
        <v>0</v>
      </c>
      <c r="AG703" s="131">
        <v>0</v>
      </c>
      <c r="AH703" s="43">
        <v>0</v>
      </c>
    </row>
    <row r="704" spans="4:34">
      <c r="D704" s="62">
        <v>1992</v>
      </c>
      <c r="E704" s="62">
        <v>6</v>
      </c>
      <c r="F704" s="62">
        <v>1992</v>
      </c>
      <c r="G704" s="62">
        <v>1993</v>
      </c>
      <c r="H704" s="131">
        <v>0</v>
      </c>
      <c r="I704" s="131">
        <v>0</v>
      </c>
      <c r="J704" s="131">
        <v>0</v>
      </c>
      <c r="K704" s="131">
        <v>0</v>
      </c>
      <c r="L704" s="131">
        <v>0</v>
      </c>
      <c r="M704" s="131">
        <v>0</v>
      </c>
      <c r="N704" s="131">
        <v>0</v>
      </c>
      <c r="O704" s="131">
        <v>0</v>
      </c>
      <c r="P704" s="131">
        <v>0</v>
      </c>
      <c r="Q704" s="131">
        <v>0</v>
      </c>
      <c r="R704" s="131">
        <v>0</v>
      </c>
      <c r="S704" s="131">
        <v>0</v>
      </c>
      <c r="T704" s="131">
        <v>0</v>
      </c>
      <c r="U704" s="131">
        <v>0</v>
      </c>
      <c r="V704" s="131">
        <v>0</v>
      </c>
      <c r="W704" s="131">
        <v>0</v>
      </c>
      <c r="X704" s="131">
        <v>0</v>
      </c>
      <c r="Y704" s="131">
        <v>0</v>
      </c>
      <c r="Z704" s="131">
        <v>0</v>
      </c>
      <c r="AA704" s="131">
        <v>0</v>
      </c>
      <c r="AB704" s="131">
        <v>0</v>
      </c>
      <c r="AC704" s="131">
        <v>0</v>
      </c>
      <c r="AD704" s="131">
        <v>0</v>
      </c>
      <c r="AE704" s="131">
        <v>0</v>
      </c>
      <c r="AF704" s="131">
        <v>0</v>
      </c>
      <c r="AG704" s="131">
        <v>0</v>
      </c>
      <c r="AH704" s="43">
        <v>0</v>
      </c>
    </row>
    <row r="705" spans="4:34">
      <c r="D705" s="62">
        <v>1992</v>
      </c>
      <c r="E705" s="62">
        <v>7</v>
      </c>
      <c r="F705" s="62">
        <v>1993</v>
      </c>
      <c r="G705" s="62">
        <v>1993</v>
      </c>
      <c r="H705" s="131">
        <v>0</v>
      </c>
      <c r="I705" s="131">
        <v>0</v>
      </c>
      <c r="J705" s="131">
        <v>0</v>
      </c>
      <c r="K705" s="131">
        <v>0</v>
      </c>
      <c r="L705" s="131">
        <v>0</v>
      </c>
      <c r="M705" s="131">
        <v>0</v>
      </c>
      <c r="N705" s="131">
        <v>0</v>
      </c>
      <c r="O705" s="131">
        <v>0</v>
      </c>
      <c r="P705" s="131">
        <v>0</v>
      </c>
      <c r="Q705" s="131">
        <v>0</v>
      </c>
      <c r="R705" s="131">
        <v>0</v>
      </c>
      <c r="S705" s="131">
        <v>0</v>
      </c>
      <c r="T705" s="131">
        <v>0</v>
      </c>
      <c r="U705" s="131">
        <v>0</v>
      </c>
      <c r="V705" s="131">
        <v>0</v>
      </c>
      <c r="W705" s="131">
        <v>0</v>
      </c>
      <c r="X705" s="131">
        <v>0</v>
      </c>
      <c r="Y705" s="131">
        <v>0</v>
      </c>
      <c r="Z705" s="131">
        <v>0</v>
      </c>
      <c r="AA705" s="131">
        <v>0</v>
      </c>
      <c r="AB705" s="131">
        <v>0</v>
      </c>
      <c r="AC705" s="131">
        <v>0</v>
      </c>
      <c r="AD705" s="131">
        <v>0</v>
      </c>
      <c r="AE705" s="131">
        <v>0</v>
      </c>
      <c r="AF705" s="131">
        <v>0</v>
      </c>
      <c r="AG705" s="131">
        <v>0</v>
      </c>
      <c r="AH705" s="43">
        <v>0</v>
      </c>
    </row>
    <row r="706" spans="4:34">
      <c r="D706" s="62">
        <v>1992</v>
      </c>
      <c r="E706" s="62">
        <v>8</v>
      </c>
      <c r="F706" s="62">
        <v>1993</v>
      </c>
      <c r="G706" s="62">
        <v>1993</v>
      </c>
      <c r="H706" s="131">
        <v>0</v>
      </c>
      <c r="I706" s="131">
        <v>0</v>
      </c>
      <c r="J706" s="131">
        <v>0</v>
      </c>
      <c r="K706" s="131">
        <v>0</v>
      </c>
      <c r="L706" s="131">
        <v>0</v>
      </c>
      <c r="M706" s="131">
        <v>0</v>
      </c>
      <c r="N706" s="131">
        <v>0</v>
      </c>
      <c r="O706" s="131">
        <v>0</v>
      </c>
      <c r="P706" s="131">
        <v>0</v>
      </c>
      <c r="Q706" s="131">
        <v>0</v>
      </c>
      <c r="R706" s="131">
        <v>0</v>
      </c>
      <c r="S706" s="131">
        <v>0</v>
      </c>
      <c r="T706" s="131">
        <v>0</v>
      </c>
      <c r="U706" s="131">
        <v>0</v>
      </c>
      <c r="V706" s="131">
        <v>0</v>
      </c>
      <c r="W706" s="131">
        <v>0</v>
      </c>
      <c r="X706" s="131">
        <v>0</v>
      </c>
      <c r="Y706" s="131">
        <v>0</v>
      </c>
      <c r="Z706" s="131">
        <v>0</v>
      </c>
      <c r="AA706" s="131">
        <v>0</v>
      </c>
      <c r="AB706" s="131">
        <v>0</v>
      </c>
      <c r="AC706" s="131">
        <v>0</v>
      </c>
      <c r="AD706" s="131">
        <v>0</v>
      </c>
      <c r="AE706" s="131">
        <v>0</v>
      </c>
      <c r="AF706" s="131">
        <v>0</v>
      </c>
      <c r="AG706" s="131">
        <v>0</v>
      </c>
      <c r="AH706" s="43">
        <v>0</v>
      </c>
    </row>
    <row r="707" spans="4:34">
      <c r="D707" s="62">
        <v>1992</v>
      </c>
      <c r="E707" s="62">
        <v>9</v>
      </c>
      <c r="F707" s="62">
        <v>1993</v>
      </c>
      <c r="G707" s="62">
        <v>1993</v>
      </c>
      <c r="H707" s="131">
        <v>0</v>
      </c>
      <c r="I707" s="131">
        <v>0</v>
      </c>
      <c r="J707" s="131">
        <v>0</v>
      </c>
      <c r="K707" s="131">
        <v>0</v>
      </c>
      <c r="L707" s="131">
        <v>0</v>
      </c>
      <c r="M707" s="131">
        <v>0</v>
      </c>
      <c r="N707" s="131">
        <v>0</v>
      </c>
      <c r="O707" s="131">
        <v>0</v>
      </c>
      <c r="P707" s="131">
        <v>0</v>
      </c>
      <c r="Q707" s="131">
        <v>0</v>
      </c>
      <c r="R707" s="131">
        <v>0</v>
      </c>
      <c r="S707" s="131">
        <v>0</v>
      </c>
      <c r="T707" s="131">
        <v>0</v>
      </c>
      <c r="U707" s="131">
        <v>0</v>
      </c>
      <c r="V707" s="131">
        <v>0</v>
      </c>
      <c r="W707" s="131">
        <v>0</v>
      </c>
      <c r="X707" s="131">
        <v>0</v>
      </c>
      <c r="Y707" s="131">
        <v>0</v>
      </c>
      <c r="Z707" s="131">
        <v>0</v>
      </c>
      <c r="AA707" s="131">
        <v>0</v>
      </c>
      <c r="AB707" s="131">
        <v>0</v>
      </c>
      <c r="AC707" s="131">
        <v>0</v>
      </c>
      <c r="AD707" s="131">
        <v>0</v>
      </c>
      <c r="AE707" s="131">
        <v>0</v>
      </c>
      <c r="AF707" s="131">
        <v>0</v>
      </c>
      <c r="AG707" s="131">
        <v>0</v>
      </c>
      <c r="AH707" s="43">
        <v>0</v>
      </c>
    </row>
    <row r="708" spans="4:34">
      <c r="D708" s="62">
        <v>1992</v>
      </c>
      <c r="E708" s="62">
        <v>10</v>
      </c>
      <c r="F708" s="62">
        <v>1993</v>
      </c>
      <c r="G708" s="62">
        <v>1993</v>
      </c>
      <c r="H708" s="131">
        <v>0</v>
      </c>
      <c r="I708" s="131">
        <v>0</v>
      </c>
      <c r="J708" s="131">
        <v>0</v>
      </c>
      <c r="K708" s="131">
        <v>0</v>
      </c>
      <c r="L708" s="131">
        <v>0</v>
      </c>
      <c r="M708" s="131">
        <v>0</v>
      </c>
      <c r="N708" s="131">
        <v>0</v>
      </c>
      <c r="O708" s="131">
        <v>0</v>
      </c>
      <c r="P708" s="131">
        <v>0</v>
      </c>
      <c r="Q708" s="131">
        <v>0</v>
      </c>
      <c r="R708" s="131">
        <v>0</v>
      </c>
      <c r="S708" s="131">
        <v>0</v>
      </c>
      <c r="T708" s="131">
        <v>0</v>
      </c>
      <c r="U708" s="131">
        <v>0</v>
      </c>
      <c r="V708" s="131">
        <v>0</v>
      </c>
      <c r="W708" s="131">
        <v>0</v>
      </c>
      <c r="X708" s="131">
        <v>0</v>
      </c>
      <c r="Y708" s="131">
        <v>0</v>
      </c>
      <c r="Z708" s="131">
        <v>0</v>
      </c>
      <c r="AA708" s="131">
        <v>0</v>
      </c>
      <c r="AB708" s="131">
        <v>0</v>
      </c>
      <c r="AC708" s="131">
        <v>0</v>
      </c>
      <c r="AD708" s="131">
        <v>0</v>
      </c>
      <c r="AE708" s="131">
        <v>0</v>
      </c>
      <c r="AF708" s="131">
        <v>0</v>
      </c>
      <c r="AG708" s="131">
        <v>0</v>
      </c>
      <c r="AH708" s="43">
        <v>0</v>
      </c>
    </row>
    <row r="709" spans="4:34">
      <c r="D709" s="62">
        <v>1992</v>
      </c>
      <c r="E709" s="62">
        <v>11</v>
      </c>
      <c r="F709" s="62">
        <v>1993</v>
      </c>
      <c r="G709" s="62">
        <v>1993</v>
      </c>
      <c r="H709" s="131">
        <v>0</v>
      </c>
      <c r="I709" s="131">
        <v>0</v>
      </c>
      <c r="J709" s="131">
        <v>0</v>
      </c>
      <c r="K709" s="131">
        <v>0</v>
      </c>
      <c r="L709" s="131">
        <v>0</v>
      </c>
      <c r="M709" s="131">
        <v>0</v>
      </c>
      <c r="N709" s="131">
        <v>0</v>
      </c>
      <c r="O709" s="131">
        <v>0</v>
      </c>
      <c r="P709" s="131">
        <v>0</v>
      </c>
      <c r="Q709" s="131">
        <v>0</v>
      </c>
      <c r="R709" s="131">
        <v>0</v>
      </c>
      <c r="S709" s="131">
        <v>0</v>
      </c>
      <c r="T709" s="131">
        <v>0</v>
      </c>
      <c r="U709" s="131">
        <v>0</v>
      </c>
      <c r="V709" s="131">
        <v>0</v>
      </c>
      <c r="W709" s="131">
        <v>0</v>
      </c>
      <c r="X709" s="131">
        <v>0</v>
      </c>
      <c r="Y709" s="131">
        <v>0</v>
      </c>
      <c r="Z709" s="131">
        <v>0</v>
      </c>
      <c r="AA709" s="131">
        <v>0</v>
      </c>
      <c r="AB709" s="131">
        <v>0</v>
      </c>
      <c r="AC709" s="131">
        <v>0</v>
      </c>
      <c r="AD709" s="131">
        <v>0</v>
      </c>
      <c r="AE709" s="131">
        <v>0</v>
      </c>
      <c r="AF709" s="131">
        <v>0</v>
      </c>
      <c r="AG709" s="131">
        <v>0</v>
      </c>
      <c r="AH709" s="43">
        <v>0</v>
      </c>
    </row>
    <row r="710" spans="4:34">
      <c r="D710" s="62">
        <v>1992</v>
      </c>
      <c r="E710" s="62">
        <v>12</v>
      </c>
      <c r="F710" s="62">
        <v>1993</v>
      </c>
      <c r="G710" s="62">
        <v>1993</v>
      </c>
      <c r="H710" s="131">
        <v>0</v>
      </c>
      <c r="I710" s="131">
        <v>0</v>
      </c>
      <c r="J710" s="131">
        <v>0</v>
      </c>
      <c r="K710" s="131">
        <v>0</v>
      </c>
      <c r="L710" s="131">
        <v>0</v>
      </c>
      <c r="M710" s="131">
        <v>0</v>
      </c>
      <c r="N710" s="131">
        <v>0</v>
      </c>
      <c r="O710" s="131">
        <v>0</v>
      </c>
      <c r="P710" s="131">
        <v>0</v>
      </c>
      <c r="Q710" s="131">
        <v>0</v>
      </c>
      <c r="R710" s="131">
        <v>0</v>
      </c>
      <c r="S710" s="131">
        <v>0</v>
      </c>
      <c r="T710" s="131">
        <v>0</v>
      </c>
      <c r="U710" s="131">
        <v>0</v>
      </c>
      <c r="V710" s="131">
        <v>0</v>
      </c>
      <c r="W710" s="131">
        <v>0</v>
      </c>
      <c r="X710" s="131">
        <v>0</v>
      </c>
      <c r="Y710" s="131">
        <v>0</v>
      </c>
      <c r="Z710" s="131">
        <v>0</v>
      </c>
      <c r="AA710" s="131">
        <v>0</v>
      </c>
      <c r="AB710" s="131">
        <v>0</v>
      </c>
      <c r="AC710" s="131">
        <v>0</v>
      </c>
      <c r="AD710" s="131">
        <v>0</v>
      </c>
      <c r="AE710" s="131">
        <v>0</v>
      </c>
      <c r="AF710" s="131">
        <v>0</v>
      </c>
      <c r="AG710" s="131">
        <v>0</v>
      </c>
      <c r="AH710" s="43">
        <v>0</v>
      </c>
    </row>
    <row r="711" spans="4:34">
      <c r="D711" s="62">
        <v>1993</v>
      </c>
      <c r="E711" s="62">
        <v>1</v>
      </c>
      <c r="F711" s="62">
        <v>1993</v>
      </c>
      <c r="G711" s="62">
        <v>1993</v>
      </c>
      <c r="H711" s="131">
        <v>0</v>
      </c>
      <c r="I711" s="131">
        <v>0</v>
      </c>
      <c r="J711" s="131">
        <v>0</v>
      </c>
      <c r="K711" s="131">
        <v>0</v>
      </c>
      <c r="L711" s="131">
        <v>0</v>
      </c>
      <c r="M711" s="131">
        <v>0</v>
      </c>
      <c r="N711" s="131">
        <v>0</v>
      </c>
      <c r="O711" s="131">
        <v>0</v>
      </c>
      <c r="P711" s="131">
        <v>0</v>
      </c>
      <c r="Q711" s="131">
        <v>0</v>
      </c>
      <c r="R711" s="131">
        <v>0</v>
      </c>
      <c r="S711" s="131">
        <v>0</v>
      </c>
      <c r="T711" s="131">
        <v>0</v>
      </c>
      <c r="U711" s="131">
        <v>0</v>
      </c>
      <c r="V711" s="131">
        <v>0</v>
      </c>
      <c r="W711" s="131">
        <v>0</v>
      </c>
      <c r="X711" s="131">
        <v>0</v>
      </c>
      <c r="Y711" s="131">
        <v>0</v>
      </c>
      <c r="Z711" s="131">
        <v>0</v>
      </c>
      <c r="AA711" s="131">
        <v>0</v>
      </c>
      <c r="AB711" s="131">
        <v>0</v>
      </c>
      <c r="AC711" s="131">
        <v>0</v>
      </c>
      <c r="AD711" s="131">
        <v>0</v>
      </c>
      <c r="AE711" s="131">
        <v>0</v>
      </c>
      <c r="AF711" s="131">
        <v>0</v>
      </c>
      <c r="AG711" s="131">
        <v>0</v>
      </c>
      <c r="AH711" s="43">
        <v>0</v>
      </c>
    </row>
    <row r="712" spans="4:34">
      <c r="D712" s="62">
        <v>1993</v>
      </c>
      <c r="E712" s="62">
        <v>2</v>
      </c>
      <c r="F712" s="62">
        <v>1993</v>
      </c>
      <c r="G712" s="62">
        <v>1993</v>
      </c>
      <c r="H712" s="131">
        <v>0</v>
      </c>
      <c r="I712" s="131">
        <v>0</v>
      </c>
      <c r="J712" s="131">
        <v>0</v>
      </c>
      <c r="K712" s="131">
        <v>0</v>
      </c>
      <c r="L712" s="131">
        <v>0</v>
      </c>
      <c r="M712" s="131">
        <v>0</v>
      </c>
      <c r="N712" s="131">
        <v>0</v>
      </c>
      <c r="O712" s="131">
        <v>0</v>
      </c>
      <c r="P712" s="131">
        <v>0</v>
      </c>
      <c r="Q712" s="131">
        <v>0</v>
      </c>
      <c r="R712" s="131">
        <v>0</v>
      </c>
      <c r="S712" s="131">
        <v>0</v>
      </c>
      <c r="T712" s="131">
        <v>0</v>
      </c>
      <c r="U712" s="131">
        <v>0</v>
      </c>
      <c r="V712" s="131">
        <v>0</v>
      </c>
      <c r="W712" s="131">
        <v>0</v>
      </c>
      <c r="X712" s="131">
        <v>0</v>
      </c>
      <c r="Y712" s="131">
        <v>0</v>
      </c>
      <c r="Z712" s="131">
        <v>0</v>
      </c>
      <c r="AA712" s="131">
        <v>0</v>
      </c>
      <c r="AB712" s="131">
        <v>0</v>
      </c>
      <c r="AC712" s="131">
        <v>0</v>
      </c>
      <c r="AD712" s="131">
        <v>0</v>
      </c>
      <c r="AE712" s="131">
        <v>0</v>
      </c>
      <c r="AF712" s="131">
        <v>0</v>
      </c>
      <c r="AG712" s="131">
        <v>0</v>
      </c>
      <c r="AH712" s="43">
        <v>0</v>
      </c>
    </row>
    <row r="713" spans="4:34">
      <c r="D713" s="62">
        <v>1993</v>
      </c>
      <c r="E713" s="62">
        <v>3</v>
      </c>
      <c r="F713" s="62">
        <v>1993</v>
      </c>
      <c r="G713" s="62">
        <v>1993</v>
      </c>
      <c r="H713" s="131">
        <v>0</v>
      </c>
      <c r="I713" s="131">
        <v>0</v>
      </c>
      <c r="J713" s="131">
        <v>0</v>
      </c>
      <c r="K713" s="131">
        <v>0</v>
      </c>
      <c r="L713" s="131">
        <v>0</v>
      </c>
      <c r="M713" s="131">
        <v>0</v>
      </c>
      <c r="N713" s="131">
        <v>0</v>
      </c>
      <c r="O713" s="131">
        <v>0</v>
      </c>
      <c r="P713" s="131">
        <v>0</v>
      </c>
      <c r="Q713" s="131">
        <v>0</v>
      </c>
      <c r="R713" s="131">
        <v>0</v>
      </c>
      <c r="S713" s="131">
        <v>0</v>
      </c>
      <c r="T713" s="131">
        <v>0</v>
      </c>
      <c r="U713" s="131">
        <v>0</v>
      </c>
      <c r="V713" s="131">
        <v>0</v>
      </c>
      <c r="W713" s="131">
        <v>0</v>
      </c>
      <c r="X713" s="131">
        <v>0</v>
      </c>
      <c r="Y713" s="131">
        <v>0</v>
      </c>
      <c r="Z713" s="131">
        <v>0</v>
      </c>
      <c r="AA713" s="131">
        <v>0</v>
      </c>
      <c r="AB713" s="131">
        <v>0</v>
      </c>
      <c r="AC713" s="131">
        <v>0</v>
      </c>
      <c r="AD713" s="131">
        <v>0</v>
      </c>
      <c r="AE713" s="131">
        <v>0</v>
      </c>
      <c r="AF713" s="131">
        <v>0</v>
      </c>
      <c r="AG713" s="131">
        <v>0</v>
      </c>
      <c r="AH713" s="43">
        <v>0</v>
      </c>
    </row>
    <row r="714" spans="4:34">
      <c r="D714" s="62">
        <v>1993</v>
      </c>
      <c r="E714" s="62">
        <v>4</v>
      </c>
      <c r="F714" s="62">
        <v>1993</v>
      </c>
      <c r="G714" s="62">
        <v>1993</v>
      </c>
      <c r="H714" s="131">
        <v>0</v>
      </c>
      <c r="I714" s="131">
        <v>0</v>
      </c>
      <c r="J714" s="131">
        <v>0</v>
      </c>
      <c r="K714" s="131">
        <v>0</v>
      </c>
      <c r="L714" s="131">
        <v>0</v>
      </c>
      <c r="M714" s="131">
        <v>0</v>
      </c>
      <c r="N714" s="131">
        <v>0</v>
      </c>
      <c r="O714" s="131">
        <v>0</v>
      </c>
      <c r="P714" s="131">
        <v>0</v>
      </c>
      <c r="Q714" s="131">
        <v>0</v>
      </c>
      <c r="R714" s="131">
        <v>0</v>
      </c>
      <c r="S714" s="131">
        <v>0</v>
      </c>
      <c r="T714" s="131">
        <v>0</v>
      </c>
      <c r="U714" s="131">
        <v>0</v>
      </c>
      <c r="V714" s="131">
        <v>0</v>
      </c>
      <c r="W714" s="131">
        <v>0</v>
      </c>
      <c r="X714" s="131">
        <v>0</v>
      </c>
      <c r="Y714" s="131">
        <v>0</v>
      </c>
      <c r="Z714" s="131">
        <v>0</v>
      </c>
      <c r="AA714" s="131">
        <v>0</v>
      </c>
      <c r="AB714" s="131">
        <v>0</v>
      </c>
      <c r="AC714" s="131">
        <v>0</v>
      </c>
      <c r="AD714" s="131">
        <v>0</v>
      </c>
      <c r="AE714" s="131">
        <v>0</v>
      </c>
      <c r="AF714" s="131">
        <v>0</v>
      </c>
      <c r="AG714" s="131">
        <v>0</v>
      </c>
      <c r="AH714" s="43">
        <v>0</v>
      </c>
    </row>
    <row r="715" spans="4:34">
      <c r="D715" s="62">
        <v>1993</v>
      </c>
      <c r="E715" s="62">
        <v>5</v>
      </c>
      <c r="F715" s="62">
        <v>1993</v>
      </c>
      <c r="G715" s="62">
        <v>1994</v>
      </c>
      <c r="H715" s="131">
        <v>0</v>
      </c>
      <c r="I715" s="131">
        <v>0</v>
      </c>
      <c r="J715" s="131">
        <v>0</v>
      </c>
      <c r="K715" s="131">
        <v>0</v>
      </c>
      <c r="L715" s="131">
        <v>0</v>
      </c>
      <c r="M715" s="131">
        <v>0</v>
      </c>
      <c r="N715" s="131">
        <v>0</v>
      </c>
      <c r="O715" s="131">
        <v>0</v>
      </c>
      <c r="P715" s="131">
        <v>0</v>
      </c>
      <c r="Q715" s="131">
        <v>0</v>
      </c>
      <c r="R715" s="131">
        <v>0</v>
      </c>
      <c r="S715" s="131">
        <v>0</v>
      </c>
      <c r="T715" s="131">
        <v>0</v>
      </c>
      <c r="U715" s="131">
        <v>0</v>
      </c>
      <c r="V715" s="131">
        <v>0</v>
      </c>
      <c r="W715" s="131">
        <v>0</v>
      </c>
      <c r="X715" s="131">
        <v>0</v>
      </c>
      <c r="Y715" s="131">
        <v>0</v>
      </c>
      <c r="Z715" s="131">
        <v>0</v>
      </c>
      <c r="AA715" s="131">
        <v>0</v>
      </c>
      <c r="AB715" s="131">
        <v>0</v>
      </c>
      <c r="AC715" s="131">
        <v>0</v>
      </c>
      <c r="AD715" s="131">
        <v>0</v>
      </c>
      <c r="AE715" s="131">
        <v>0</v>
      </c>
      <c r="AF715" s="131">
        <v>0</v>
      </c>
      <c r="AG715" s="131">
        <v>0</v>
      </c>
      <c r="AH715" s="43">
        <v>0</v>
      </c>
    </row>
    <row r="716" spans="4:34">
      <c r="D716" s="62">
        <v>1993</v>
      </c>
      <c r="E716" s="62">
        <v>6</v>
      </c>
      <c r="F716" s="62">
        <v>1993</v>
      </c>
      <c r="G716" s="62">
        <v>1994</v>
      </c>
      <c r="H716" s="131">
        <v>0</v>
      </c>
      <c r="I716" s="131">
        <v>0</v>
      </c>
      <c r="J716" s="131">
        <v>0</v>
      </c>
      <c r="K716" s="131">
        <v>0</v>
      </c>
      <c r="L716" s="131">
        <v>0</v>
      </c>
      <c r="M716" s="131">
        <v>0</v>
      </c>
      <c r="N716" s="131">
        <v>0</v>
      </c>
      <c r="O716" s="131">
        <v>0</v>
      </c>
      <c r="P716" s="131">
        <v>0</v>
      </c>
      <c r="Q716" s="131">
        <v>0</v>
      </c>
      <c r="R716" s="131">
        <v>0</v>
      </c>
      <c r="S716" s="131">
        <v>0</v>
      </c>
      <c r="T716" s="131">
        <v>0</v>
      </c>
      <c r="U716" s="131">
        <v>0</v>
      </c>
      <c r="V716" s="131">
        <v>0</v>
      </c>
      <c r="W716" s="131">
        <v>0</v>
      </c>
      <c r="X716" s="131">
        <v>0</v>
      </c>
      <c r="Y716" s="131">
        <v>0</v>
      </c>
      <c r="Z716" s="131">
        <v>0</v>
      </c>
      <c r="AA716" s="131">
        <v>0</v>
      </c>
      <c r="AB716" s="131">
        <v>0</v>
      </c>
      <c r="AC716" s="131">
        <v>0</v>
      </c>
      <c r="AD716" s="131">
        <v>0</v>
      </c>
      <c r="AE716" s="131">
        <v>0</v>
      </c>
      <c r="AF716" s="131">
        <v>0</v>
      </c>
      <c r="AG716" s="131">
        <v>0</v>
      </c>
      <c r="AH716" s="43">
        <v>0</v>
      </c>
    </row>
    <row r="717" spans="4:34">
      <c r="D717" s="62">
        <v>1993</v>
      </c>
      <c r="E717" s="62">
        <v>7</v>
      </c>
      <c r="F717" s="62">
        <v>1994</v>
      </c>
      <c r="G717" s="62">
        <v>1994</v>
      </c>
      <c r="H717" s="131">
        <v>0</v>
      </c>
      <c r="I717" s="131">
        <v>0</v>
      </c>
      <c r="J717" s="131">
        <v>0</v>
      </c>
      <c r="K717" s="131">
        <v>0</v>
      </c>
      <c r="L717" s="131">
        <v>0</v>
      </c>
      <c r="M717" s="131">
        <v>0</v>
      </c>
      <c r="N717" s="131">
        <v>0</v>
      </c>
      <c r="O717" s="131">
        <v>0</v>
      </c>
      <c r="P717" s="131">
        <v>0</v>
      </c>
      <c r="Q717" s="131">
        <v>0</v>
      </c>
      <c r="R717" s="131">
        <v>0</v>
      </c>
      <c r="S717" s="131">
        <v>0</v>
      </c>
      <c r="T717" s="131">
        <v>0</v>
      </c>
      <c r="U717" s="131">
        <v>0</v>
      </c>
      <c r="V717" s="131">
        <v>0</v>
      </c>
      <c r="W717" s="131">
        <v>0</v>
      </c>
      <c r="X717" s="131">
        <v>0</v>
      </c>
      <c r="Y717" s="131">
        <v>0</v>
      </c>
      <c r="Z717" s="131">
        <v>0</v>
      </c>
      <c r="AA717" s="131">
        <v>0</v>
      </c>
      <c r="AB717" s="131">
        <v>0</v>
      </c>
      <c r="AC717" s="131">
        <v>0</v>
      </c>
      <c r="AD717" s="131">
        <v>0</v>
      </c>
      <c r="AE717" s="131">
        <v>0</v>
      </c>
      <c r="AF717" s="131">
        <v>0</v>
      </c>
      <c r="AG717" s="131">
        <v>0</v>
      </c>
      <c r="AH717" s="43">
        <v>0</v>
      </c>
    </row>
    <row r="718" spans="4:34">
      <c r="D718" s="62">
        <v>1993</v>
      </c>
      <c r="E718" s="62">
        <v>8</v>
      </c>
      <c r="F718" s="62">
        <v>1994</v>
      </c>
      <c r="G718" s="62">
        <v>1994</v>
      </c>
      <c r="H718" s="131">
        <v>0</v>
      </c>
      <c r="I718" s="131">
        <v>0</v>
      </c>
      <c r="J718" s="131">
        <v>0</v>
      </c>
      <c r="K718" s="131">
        <v>0</v>
      </c>
      <c r="L718" s="131">
        <v>0</v>
      </c>
      <c r="M718" s="131">
        <v>0</v>
      </c>
      <c r="N718" s="131">
        <v>0</v>
      </c>
      <c r="O718" s="131">
        <v>0</v>
      </c>
      <c r="P718" s="131">
        <v>0</v>
      </c>
      <c r="Q718" s="131">
        <v>0</v>
      </c>
      <c r="R718" s="131">
        <v>0</v>
      </c>
      <c r="S718" s="131">
        <v>0</v>
      </c>
      <c r="T718" s="131">
        <v>0</v>
      </c>
      <c r="U718" s="131">
        <v>0</v>
      </c>
      <c r="V718" s="131">
        <v>0</v>
      </c>
      <c r="W718" s="131">
        <v>0</v>
      </c>
      <c r="X718" s="131">
        <v>0</v>
      </c>
      <c r="Y718" s="131">
        <v>0</v>
      </c>
      <c r="Z718" s="131">
        <v>0</v>
      </c>
      <c r="AA718" s="131">
        <v>0</v>
      </c>
      <c r="AB718" s="131">
        <v>0</v>
      </c>
      <c r="AC718" s="131">
        <v>0</v>
      </c>
      <c r="AD718" s="131">
        <v>0</v>
      </c>
      <c r="AE718" s="131">
        <v>0</v>
      </c>
      <c r="AF718" s="131">
        <v>0</v>
      </c>
      <c r="AG718" s="131">
        <v>0</v>
      </c>
      <c r="AH718" s="43">
        <v>0</v>
      </c>
    </row>
    <row r="719" spans="4:34">
      <c r="D719" s="62">
        <v>1993</v>
      </c>
      <c r="E719" s="62">
        <v>9</v>
      </c>
      <c r="F719" s="62">
        <v>1994</v>
      </c>
      <c r="G719" s="62">
        <v>1994</v>
      </c>
      <c r="H719" s="131">
        <v>0</v>
      </c>
      <c r="I719" s="131">
        <v>0</v>
      </c>
      <c r="J719" s="131">
        <v>0</v>
      </c>
      <c r="K719" s="131">
        <v>0</v>
      </c>
      <c r="L719" s="131">
        <v>0</v>
      </c>
      <c r="M719" s="131">
        <v>0</v>
      </c>
      <c r="N719" s="131">
        <v>0</v>
      </c>
      <c r="O719" s="131">
        <v>0</v>
      </c>
      <c r="P719" s="131">
        <v>0</v>
      </c>
      <c r="Q719" s="131">
        <v>0</v>
      </c>
      <c r="R719" s="131">
        <v>0</v>
      </c>
      <c r="S719" s="131">
        <v>0</v>
      </c>
      <c r="T719" s="131">
        <v>0</v>
      </c>
      <c r="U719" s="131">
        <v>0</v>
      </c>
      <c r="V719" s="131">
        <v>0</v>
      </c>
      <c r="W719" s="131">
        <v>0</v>
      </c>
      <c r="X719" s="131">
        <v>0</v>
      </c>
      <c r="Y719" s="131">
        <v>0</v>
      </c>
      <c r="Z719" s="131">
        <v>0</v>
      </c>
      <c r="AA719" s="131">
        <v>0</v>
      </c>
      <c r="AB719" s="131">
        <v>0</v>
      </c>
      <c r="AC719" s="131">
        <v>0</v>
      </c>
      <c r="AD719" s="131">
        <v>0</v>
      </c>
      <c r="AE719" s="131">
        <v>0</v>
      </c>
      <c r="AF719" s="131">
        <v>0</v>
      </c>
      <c r="AG719" s="131">
        <v>0</v>
      </c>
      <c r="AH719" s="43">
        <v>0</v>
      </c>
    </row>
    <row r="720" spans="4:34">
      <c r="D720" s="62">
        <v>1993</v>
      </c>
      <c r="E720" s="62">
        <v>10</v>
      </c>
      <c r="F720" s="62">
        <v>1994</v>
      </c>
      <c r="G720" s="62">
        <v>1994</v>
      </c>
      <c r="H720" s="131">
        <v>0</v>
      </c>
      <c r="I720" s="131">
        <v>0</v>
      </c>
      <c r="J720" s="131">
        <v>0</v>
      </c>
      <c r="K720" s="131">
        <v>0</v>
      </c>
      <c r="L720" s="131">
        <v>0</v>
      </c>
      <c r="M720" s="131">
        <v>0</v>
      </c>
      <c r="N720" s="131">
        <v>0</v>
      </c>
      <c r="O720" s="131">
        <v>0</v>
      </c>
      <c r="P720" s="131">
        <v>0</v>
      </c>
      <c r="Q720" s="131">
        <v>0</v>
      </c>
      <c r="R720" s="131">
        <v>0</v>
      </c>
      <c r="S720" s="131">
        <v>0</v>
      </c>
      <c r="T720" s="131">
        <v>0</v>
      </c>
      <c r="U720" s="131">
        <v>0</v>
      </c>
      <c r="V720" s="131">
        <v>0</v>
      </c>
      <c r="W720" s="131">
        <v>0</v>
      </c>
      <c r="X720" s="131">
        <v>0</v>
      </c>
      <c r="Y720" s="131">
        <v>0</v>
      </c>
      <c r="Z720" s="131">
        <v>0</v>
      </c>
      <c r="AA720" s="131">
        <v>0</v>
      </c>
      <c r="AB720" s="131">
        <v>0</v>
      </c>
      <c r="AC720" s="131">
        <v>0</v>
      </c>
      <c r="AD720" s="131">
        <v>0</v>
      </c>
      <c r="AE720" s="131">
        <v>0</v>
      </c>
      <c r="AF720" s="131">
        <v>0</v>
      </c>
      <c r="AG720" s="131">
        <v>0</v>
      </c>
      <c r="AH720" s="43">
        <v>0</v>
      </c>
    </row>
    <row r="721" spans="4:34">
      <c r="D721" s="62">
        <v>1993</v>
      </c>
      <c r="E721" s="62">
        <v>11</v>
      </c>
      <c r="F721" s="62">
        <v>1994</v>
      </c>
      <c r="G721" s="62">
        <v>1994</v>
      </c>
      <c r="H721" s="131">
        <v>0</v>
      </c>
      <c r="I721" s="131">
        <v>0</v>
      </c>
      <c r="J721" s="131">
        <v>0</v>
      </c>
      <c r="K721" s="131">
        <v>0</v>
      </c>
      <c r="L721" s="131">
        <v>0</v>
      </c>
      <c r="M721" s="131">
        <v>0</v>
      </c>
      <c r="N721" s="131">
        <v>0</v>
      </c>
      <c r="O721" s="131">
        <v>0</v>
      </c>
      <c r="P721" s="131">
        <v>0</v>
      </c>
      <c r="Q721" s="131">
        <v>0</v>
      </c>
      <c r="R721" s="131">
        <v>0</v>
      </c>
      <c r="S721" s="131">
        <v>0</v>
      </c>
      <c r="T721" s="131">
        <v>0</v>
      </c>
      <c r="U721" s="131">
        <v>0</v>
      </c>
      <c r="V721" s="131">
        <v>0</v>
      </c>
      <c r="W721" s="131">
        <v>0</v>
      </c>
      <c r="X721" s="131">
        <v>0</v>
      </c>
      <c r="Y721" s="131">
        <v>0</v>
      </c>
      <c r="Z721" s="131">
        <v>0</v>
      </c>
      <c r="AA721" s="131">
        <v>0</v>
      </c>
      <c r="AB721" s="131">
        <v>0</v>
      </c>
      <c r="AC721" s="131">
        <v>0</v>
      </c>
      <c r="AD721" s="131">
        <v>0</v>
      </c>
      <c r="AE721" s="131">
        <v>0</v>
      </c>
      <c r="AF721" s="131">
        <v>0</v>
      </c>
      <c r="AG721" s="131">
        <v>0</v>
      </c>
      <c r="AH721" s="43">
        <v>0</v>
      </c>
    </row>
    <row r="722" spans="4:34">
      <c r="D722" s="62">
        <v>1993</v>
      </c>
      <c r="E722" s="62">
        <v>12</v>
      </c>
      <c r="F722" s="62">
        <v>1994</v>
      </c>
      <c r="G722" s="62">
        <v>1994</v>
      </c>
      <c r="H722" s="131">
        <v>0</v>
      </c>
      <c r="I722" s="131">
        <v>0</v>
      </c>
      <c r="J722" s="131">
        <v>0</v>
      </c>
      <c r="K722" s="131">
        <v>0</v>
      </c>
      <c r="L722" s="131">
        <v>0</v>
      </c>
      <c r="M722" s="131">
        <v>0</v>
      </c>
      <c r="N722" s="131">
        <v>0</v>
      </c>
      <c r="O722" s="131">
        <v>0</v>
      </c>
      <c r="P722" s="131">
        <v>0</v>
      </c>
      <c r="Q722" s="131">
        <v>0</v>
      </c>
      <c r="R722" s="131">
        <v>0</v>
      </c>
      <c r="S722" s="131">
        <v>0</v>
      </c>
      <c r="T722" s="131">
        <v>0</v>
      </c>
      <c r="U722" s="131">
        <v>0</v>
      </c>
      <c r="V722" s="131">
        <v>0</v>
      </c>
      <c r="W722" s="131">
        <v>0</v>
      </c>
      <c r="X722" s="131">
        <v>0</v>
      </c>
      <c r="Y722" s="131">
        <v>0</v>
      </c>
      <c r="Z722" s="131">
        <v>0</v>
      </c>
      <c r="AA722" s="131">
        <v>0</v>
      </c>
      <c r="AB722" s="131">
        <v>0</v>
      </c>
      <c r="AC722" s="131">
        <v>0</v>
      </c>
      <c r="AD722" s="131">
        <v>0</v>
      </c>
      <c r="AE722" s="131">
        <v>0</v>
      </c>
      <c r="AF722" s="131">
        <v>0</v>
      </c>
      <c r="AG722" s="131">
        <v>0</v>
      </c>
      <c r="AH722" s="43">
        <v>0</v>
      </c>
    </row>
    <row r="723" spans="4:34">
      <c r="D723" s="62">
        <v>1994</v>
      </c>
      <c r="E723" s="62">
        <v>1</v>
      </c>
      <c r="F723" s="62">
        <v>1994</v>
      </c>
      <c r="G723" s="62">
        <v>1994</v>
      </c>
      <c r="H723" s="131">
        <v>0</v>
      </c>
      <c r="I723" s="131">
        <v>0</v>
      </c>
      <c r="J723" s="131">
        <v>0</v>
      </c>
      <c r="K723" s="131">
        <v>0</v>
      </c>
      <c r="L723" s="131">
        <v>0</v>
      </c>
      <c r="M723" s="131">
        <v>0</v>
      </c>
      <c r="N723" s="131">
        <v>0</v>
      </c>
      <c r="O723" s="131">
        <v>0</v>
      </c>
      <c r="P723" s="131">
        <v>0</v>
      </c>
      <c r="Q723" s="131">
        <v>0</v>
      </c>
      <c r="R723" s="131">
        <v>0</v>
      </c>
      <c r="S723" s="131">
        <v>0</v>
      </c>
      <c r="T723" s="131">
        <v>0</v>
      </c>
      <c r="U723" s="131">
        <v>0</v>
      </c>
      <c r="V723" s="131">
        <v>0</v>
      </c>
      <c r="W723" s="131">
        <v>0</v>
      </c>
      <c r="X723" s="131">
        <v>0</v>
      </c>
      <c r="Y723" s="131">
        <v>0</v>
      </c>
      <c r="Z723" s="131">
        <v>0</v>
      </c>
      <c r="AA723" s="131">
        <v>0</v>
      </c>
      <c r="AB723" s="131">
        <v>0</v>
      </c>
      <c r="AC723" s="131">
        <v>0</v>
      </c>
      <c r="AD723" s="131">
        <v>0</v>
      </c>
      <c r="AE723" s="131">
        <v>0</v>
      </c>
      <c r="AF723" s="131">
        <v>0</v>
      </c>
      <c r="AG723" s="131">
        <v>0</v>
      </c>
      <c r="AH723" s="43">
        <v>0</v>
      </c>
    </row>
    <row r="724" spans="4:34">
      <c r="D724" s="62">
        <v>1994</v>
      </c>
      <c r="E724" s="62">
        <v>2</v>
      </c>
      <c r="F724" s="62">
        <v>1994</v>
      </c>
      <c r="G724" s="62">
        <v>1994</v>
      </c>
      <c r="H724" s="131">
        <v>0</v>
      </c>
      <c r="I724" s="131">
        <v>0</v>
      </c>
      <c r="J724" s="131">
        <v>0</v>
      </c>
      <c r="K724" s="131">
        <v>0</v>
      </c>
      <c r="L724" s="131">
        <v>0</v>
      </c>
      <c r="M724" s="131">
        <v>0</v>
      </c>
      <c r="N724" s="131">
        <v>0</v>
      </c>
      <c r="O724" s="131">
        <v>0</v>
      </c>
      <c r="P724" s="131">
        <v>0</v>
      </c>
      <c r="Q724" s="131">
        <v>0</v>
      </c>
      <c r="R724" s="131">
        <v>0</v>
      </c>
      <c r="S724" s="131">
        <v>0</v>
      </c>
      <c r="T724" s="131">
        <v>0</v>
      </c>
      <c r="U724" s="131">
        <v>0</v>
      </c>
      <c r="V724" s="131">
        <v>0</v>
      </c>
      <c r="W724" s="131">
        <v>0</v>
      </c>
      <c r="X724" s="131">
        <v>0</v>
      </c>
      <c r="Y724" s="131">
        <v>0</v>
      </c>
      <c r="Z724" s="131">
        <v>0</v>
      </c>
      <c r="AA724" s="131">
        <v>0</v>
      </c>
      <c r="AB724" s="131">
        <v>0</v>
      </c>
      <c r="AC724" s="131">
        <v>0</v>
      </c>
      <c r="AD724" s="131">
        <v>0</v>
      </c>
      <c r="AE724" s="131">
        <v>0</v>
      </c>
      <c r="AF724" s="131">
        <v>0</v>
      </c>
      <c r="AG724" s="131">
        <v>0</v>
      </c>
      <c r="AH724" s="43">
        <v>0</v>
      </c>
    </row>
    <row r="725" spans="4:34">
      <c r="D725" s="62">
        <v>1994</v>
      </c>
      <c r="E725" s="62">
        <v>3</v>
      </c>
      <c r="F725" s="62">
        <v>1994</v>
      </c>
      <c r="G725" s="62">
        <v>1994</v>
      </c>
      <c r="H725" s="131">
        <v>0</v>
      </c>
      <c r="I725" s="131">
        <v>0</v>
      </c>
      <c r="J725" s="131">
        <v>0</v>
      </c>
      <c r="K725" s="131">
        <v>0</v>
      </c>
      <c r="L725" s="131">
        <v>0</v>
      </c>
      <c r="M725" s="131">
        <v>0</v>
      </c>
      <c r="N725" s="131">
        <v>0</v>
      </c>
      <c r="O725" s="131">
        <v>0</v>
      </c>
      <c r="P725" s="131">
        <v>0</v>
      </c>
      <c r="Q725" s="131">
        <v>0</v>
      </c>
      <c r="R725" s="131">
        <v>0</v>
      </c>
      <c r="S725" s="131">
        <v>0</v>
      </c>
      <c r="T725" s="131">
        <v>0</v>
      </c>
      <c r="U725" s="131">
        <v>0</v>
      </c>
      <c r="V725" s="131">
        <v>0</v>
      </c>
      <c r="W725" s="131">
        <v>0</v>
      </c>
      <c r="X725" s="131">
        <v>0</v>
      </c>
      <c r="Y725" s="131">
        <v>0</v>
      </c>
      <c r="Z725" s="131">
        <v>0</v>
      </c>
      <c r="AA725" s="131">
        <v>0</v>
      </c>
      <c r="AB725" s="131">
        <v>0</v>
      </c>
      <c r="AC725" s="131">
        <v>0</v>
      </c>
      <c r="AD725" s="131">
        <v>0</v>
      </c>
      <c r="AE725" s="131">
        <v>0</v>
      </c>
      <c r="AF725" s="131">
        <v>0</v>
      </c>
      <c r="AG725" s="131">
        <v>0</v>
      </c>
      <c r="AH725" s="43">
        <v>0</v>
      </c>
    </row>
    <row r="726" spans="4:34">
      <c r="D726" s="62">
        <v>1994</v>
      </c>
      <c r="E726" s="62">
        <v>4</v>
      </c>
      <c r="F726" s="62">
        <v>1994</v>
      </c>
      <c r="G726" s="62">
        <v>1994</v>
      </c>
      <c r="H726" s="131">
        <v>0</v>
      </c>
      <c r="I726" s="131">
        <v>0</v>
      </c>
      <c r="J726" s="131">
        <v>0</v>
      </c>
      <c r="K726" s="131">
        <v>0</v>
      </c>
      <c r="L726" s="131">
        <v>0</v>
      </c>
      <c r="M726" s="131">
        <v>0</v>
      </c>
      <c r="N726" s="131">
        <v>0</v>
      </c>
      <c r="O726" s="131">
        <v>0</v>
      </c>
      <c r="P726" s="131">
        <v>0</v>
      </c>
      <c r="Q726" s="131">
        <v>0</v>
      </c>
      <c r="R726" s="131">
        <v>0</v>
      </c>
      <c r="S726" s="131">
        <v>0</v>
      </c>
      <c r="T726" s="131">
        <v>0</v>
      </c>
      <c r="U726" s="131">
        <v>0</v>
      </c>
      <c r="V726" s="131">
        <v>0</v>
      </c>
      <c r="W726" s="131">
        <v>0</v>
      </c>
      <c r="X726" s="131">
        <v>0</v>
      </c>
      <c r="Y726" s="131">
        <v>0</v>
      </c>
      <c r="Z726" s="131">
        <v>0</v>
      </c>
      <c r="AA726" s="131">
        <v>0</v>
      </c>
      <c r="AB726" s="131">
        <v>0</v>
      </c>
      <c r="AC726" s="131">
        <v>0</v>
      </c>
      <c r="AD726" s="131">
        <v>0</v>
      </c>
      <c r="AE726" s="131">
        <v>0</v>
      </c>
      <c r="AF726" s="131">
        <v>0</v>
      </c>
      <c r="AG726" s="131">
        <v>0</v>
      </c>
      <c r="AH726" s="43">
        <v>0</v>
      </c>
    </row>
    <row r="727" spans="4:34">
      <c r="D727" s="62">
        <v>1994</v>
      </c>
      <c r="E727" s="62">
        <v>5</v>
      </c>
      <c r="F727" s="62">
        <v>1994</v>
      </c>
      <c r="G727" s="62">
        <v>1995</v>
      </c>
      <c r="H727" s="131">
        <v>0</v>
      </c>
      <c r="I727" s="131">
        <v>0</v>
      </c>
      <c r="J727" s="131">
        <v>0</v>
      </c>
      <c r="K727" s="131">
        <v>0</v>
      </c>
      <c r="L727" s="131">
        <v>0</v>
      </c>
      <c r="M727" s="131">
        <v>0</v>
      </c>
      <c r="N727" s="131">
        <v>0</v>
      </c>
      <c r="O727" s="131">
        <v>0</v>
      </c>
      <c r="P727" s="131">
        <v>0</v>
      </c>
      <c r="Q727" s="131">
        <v>0</v>
      </c>
      <c r="R727" s="131">
        <v>0</v>
      </c>
      <c r="S727" s="131">
        <v>0</v>
      </c>
      <c r="T727" s="131">
        <v>0</v>
      </c>
      <c r="U727" s="131">
        <v>0</v>
      </c>
      <c r="V727" s="131">
        <v>0</v>
      </c>
      <c r="W727" s="131">
        <v>0</v>
      </c>
      <c r="X727" s="131">
        <v>0</v>
      </c>
      <c r="Y727" s="131">
        <v>0</v>
      </c>
      <c r="Z727" s="131">
        <v>0</v>
      </c>
      <c r="AA727" s="131">
        <v>0</v>
      </c>
      <c r="AB727" s="131">
        <v>0</v>
      </c>
      <c r="AC727" s="131">
        <v>0</v>
      </c>
      <c r="AD727" s="131">
        <v>0</v>
      </c>
      <c r="AE727" s="131">
        <v>0</v>
      </c>
      <c r="AF727" s="131">
        <v>0</v>
      </c>
      <c r="AG727" s="131">
        <v>0</v>
      </c>
      <c r="AH727" s="43">
        <v>0</v>
      </c>
    </row>
    <row r="728" spans="4:34">
      <c r="D728" s="62">
        <v>1994</v>
      </c>
      <c r="E728" s="62">
        <v>6</v>
      </c>
      <c r="F728" s="62">
        <v>1994</v>
      </c>
      <c r="G728" s="62">
        <v>1995</v>
      </c>
      <c r="H728" s="131">
        <v>0</v>
      </c>
      <c r="I728" s="131">
        <v>0</v>
      </c>
      <c r="J728" s="131">
        <v>0</v>
      </c>
      <c r="K728" s="131">
        <v>0</v>
      </c>
      <c r="L728" s="131">
        <v>0</v>
      </c>
      <c r="M728" s="131">
        <v>0</v>
      </c>
      <c r="N728" s="131">
        <v>0</v>
      </c>
      <c r="O728" s="131">
        <v>0</v>
      </c>
      <c r="P728" s="131">
        <v>0</v>
      </c>
      <c r="Q728" s="131">
        <v>0</v>
      </c>
      <c r="R728" s="131">
        <v>0</v>
      </c>
      <c r="S728" s="131">
        <v>0</v>
      </c>
      <c r="T728" s="131">
        <v>0</v>
      </c>
      <c r="U728" s="131">
        <v>0</v>
      </c>
      <c r="V728" s="131">
        <v>0</v>
      </c>
      <c r="W728" s="131">
        <v>0</v>
      </c>
      <c r="X728" s="131">
        <v>0</v>
      </c>
      <c r="Y728" s="131">
        <v>0</v>
      </c>
      <c r="Z728" s="131">
        <v>0</v>
      </c>
      <c r="AA728" s="131">
        <v>0</v>
      </c>
      <c r="AB728" s="131">
        <v>0</v>
      </c>
      <c r="AC728" s="131">
        <v>0</v>
      </c>
      <c r="AD728" s="131">
        <v>0</v>
      </c>
      <c r="AE728" s="131">
        <v>0</v>
      </c>
      <c r="AF728" s="131">
        <v>0</v>
      </c>
      <c r="AG728" s="131">
        <v>0</v>
      </c>
      <c r="AH728" s="43">
        <v>0</v>
      </c>
    </row>
    <row r="729" spans="4:34">
      <c r="D729" s="62">
        <v>1994</v>
      </c>
      <c r="E729" s="62">
        <v>7</v>
      </c>
      <c r="F729" s="62">
        <v>1995</v>
      </c>
      <c r="G729" s="62">
        <v>1995</v>
      </c>
      <c r="H729" s="131">
        <v>0</v>
      </c>
      <c r="I729" s="131">
        <v>0</v>
      </c>
      <c r="J729" s="131">
        <v>0</v>
      </c>
      <c r="K729" s="131">
        <v>0</v>
      </c>
      <c r="L729" s="131">
        <v>0</v>
      </c>
      <c r="M729" s="131">
        <v>0</v>
      </c>
      <c r="N729" s="131">
        <v>0</v>
      </c>
      <c r="O729" s="131">
        <v>0</v>
      </c>
      <c r="P729" s="131">
        <v>0</v>
      </c>
      <c r="Q729" s="131">
        <v>0</v>
      </c>
      <c r="R729" s="131">
        <v>0</v>
      </c>
      <c r="S729" s="131">
        <v>0</v>
      </c>
      <c r="T729" s="131">
        <v>0</v>
      </c>
      <c r="U729" s="131">
        <v>0</v>
      </c>
      <c r="V729" s="131">
        <v>0</v>
      </c>
      <c r="W729" s="131">
        <v>0</v>
      </c>
      <c r="X729" s="131">
        <v>0</v>
      </c>
      <c r="Y729" s="131">
        <v>0</v>
      </c>
      <c r="Z729" s="131">
        <v>0</v>
      </c>
      <c r="AA729" s="131">
        <v>0</v>
      </c>
      <c r="AB729" s="131">
        <v>0</v>
      </c>
      <c r="AC729" s="131">
        <v>0</v>
      </c>
      <c r="AD729" s="131">
        <v>0</v>
      </c>
      <c r="AE729" s="131">
        <v>0</v>
      </c>
      <c r="AF729" s="131">
        <v>0</v>
      </c>
      <c r="AG729" s="131">
        <v>0</v>
      </c>
      <c r="AH729" s="43">
        <v>0</v>
      </c>
    </row>
    <row r="730" spans="4:34">
      <c r="D730" s="62">
        <v>1994</v>
      </c>
      <c r="E730" s="62">
        <v>8</v>
      </c>
      <c r="F730" s="62">
        <v>1995</v>
      </c>
      <c r="G730" s="62">
        <v>1995</v>
      </c>
      <c r="H730" s="131">
        <v>0</v>
      </c>
      <c r="I730" s="131">
        <v>0</v>
      </c>
      <c r="J730" s="131">
        <v>0</v>
      </c>
      <c r="K730" s="131">
        <v>0</v>
      </c>
      <c r="L730" s="131">
        <v>0</v>
      </c>
      <c r="M730" s="131">
        <v>0</v>
      </c>
      <c r="N730" s="131">
        <v>0</v>
      </c>
      <c r="O730" s="131">
        <v>0</v>
      </c>
      <c r="P730" s="131">
        <v>0</v>
      </c>
      <c r="Q730" s="131">
        <v>0</v>
      </c>
      <c r="R730" s="131">
        <v>0</v>
      </c>
      <c r="S730" s="131">
        <v>0</v>
      </c>
      <c r="T730" s="131">
        <v>0</v>
      </c>
      <c r="U730" s="131">
        <v>0</v>
      </c>
      <c r="V730" s="131">
        <v>0</v>
      </c>
      <c r="W730" s="131">
        <v>0</v>
      </c>
      <c r="X730" s="131">
        <v>0</v>
      </c>
      <c r="Y730" s="131">
        <v>0</v>
      </c>
      <c r="Z730" s="131">
        <v>0</v>
      </c>
      <c r="AA730" s="131">
        <v>0</v>
      </c>
      <c r="AB730" s="131">
        <v>0</v>
      </c>
      <c r="AC730" s="131">
        <v>0</v>
      </c>
      <c r="AD730" s="131">
        <v>0</v>
      </c>
      <c r="AE730" s="131">
        <v>0</v>
      </c>
      <c r="AF730" s="131">
        <v>0</v>
      </c>
      <c r="AG730" s="131">
        <v>0</v>
      </c>
      <c r="AH730" s="43">
        <v>0</v>
      </c>
    </row>
    <row r="731" spans="4:34">
      <c r="D731" s="62">
        <v>1994</v>
      </c>
      <c r="E731" s="62">
        <v>9</v>
      </c>
      <c r="F731" s="62">
        <v>1995</v>
      </c>
      <c r="G731" s="62">
        <v>1995</v>
      </c>
      <c r="H731" s="131">
        <v>0</v>
      </c>
      <c r="I731" s="131">
        <v>0</v>
      </c>
      <c r="J731" s="131">
        <v>0</v>
      </c>
      <c r="K731" s="131">
        <v>0</v>
      </c>
      <c r="L731" s="131">
        <v>0</v>
      </c>
      <c r="M731" s="131">
        <v>0</v>
      </c>
      <c r="N731" s="131">
        <v>0</v>
      </c>
      <c r="O731" s="131">
        <v>0</v>
      </c>
      <c r="P731" s="131">
        <v>0</v>
      </c>
      <c r="Q731" s="131">
        <v>0</v>
      </c>
      <c r="R731" s="131">
        <v>0</v>
      </c>
      <c r="S731" s="131">
        <v>0</v>
      </c>
      <c r="T731" s="131">
        <v>0</v>
      </c>
      <c r="U731" s="131">
        <v>0</v>
      </c>
      <c r="V731" s="131">
        <v>0</v>
      </c>
      <c r="W731" s="131">
        <v>0</v>
      </c>
      <c r="X731" s="131">
        <v>0</v>
      </c>
      <c r="Y731" s="131">
        <v>0</v>
      </c>
      <c r="Z731" s="131">
        <v>0</v>
      </c>
      <c r="AA731" s="131">
        <v>0</v>
      </c>
      <c r="AB731" s="131">
        <v>0</v>
      </c>
      <c r="AC731" s="131">
        <v>0</v>
      </c>
      <c r="AD731" s="131">
        <v>0</v>
      </c>
      <c r="AE731" s="131">
        <v>0</v>
      </c>
      <c r="AF731" s="131">
        <v>0</v>
      </c>
      <c r="AG731" s="131">
        <v>0</v>
      </c>
      <c r="AH731" s="43">
        <v>0</v>
      </c>
    </row>
    <row r="732" spans="4:34">
      <c r="D732" s="62">
        <v>1994</v>
      </c>
      <c r="E732" s="62">
        <v>10</v>
      </c>
      <c r="F732" s="62">
        <v>1995</v>
      </c>
      <c r="G732" s="62">
        <v>1995</v>
      </c>
      <c r="H732" s="131">
        <v>0</v>
      </c>
      <c r="I732" s="131">
        <v>0</v>
      </c>
      <c r="J732" s="131">
        <v>0</v>
      </c>
      <c r="K732" s="131">
        <v>0</v>
      </c>
      <c r="L732" s="131">
        <v>0</v>
      </c>
      <c r="M732" s="131">
        <v>0</v>
      </c>
      <c r="N732" s="131">
        <v>0</v>
      </c>
      <c r="O732" s="131">
        <v>0</v>
      </c>
      <c r="P732" s="131">
        <v>0</v>
      </c>
      <c r="Q732" s="131">
        <v>0</v>
      </c>
      <c r="R732" s="131">
        <v>0</v>
      </c>
      <c r="S732" s="131">
        <v>0</v>
      </c>
      <c r="T732" s="131">
        <v>0</v>
      </c>
      <c r="U732" s="131">
        <v>0</v>
      </c>
      <c r="V732" s="131">
        <v>0</v>
      </c>
      <c r="W732" s="131">
        <v>0</v>
      </c>
      <c r="X732" s="131">
        <v>0</v>
      </c>
      <c r="Y732" s="131">
        <v>0</v>
      </c>
      <c r="Z732" s="131">
        <v>0</v>
      </c>
      <c r="AA732" s="131">
        <v>0</v>
      </c>
      <c r="AB732" s="131">
        <v>0</v>
      </c>
      <c r="AC732" s="131">
        <v>0</v>
      </c>
      <c r="AD732" s="131">
        <v>0</v>
      </c>
      <c r="AE732" s="131">
        <v>0</v>
      </c>
      <c r="AF732" s="131">
        <v>0</v>
      </c>
      <c r="AG732" s="131">
        <v>0</v>
      </c>
      <c r="AH732" s="43">
        <v>0</v>
      </c>
    </row>
    <row r="733" spans="4:34">
      <c r="D733" s="62">
        <v>1994</v>
      </c>
      <c r="E733" s="62">
        <v>11</v>
      </c>
      <c r="F733" s="62">
        <v>1995</v>
      </c>
      <c r="G733" s="62">
        <v>1995</v>
      </c>
      <c r="H733" s="131">
        <v>0</v>
      </c>
      <c r="I733" s="131">
        <v>0</v>
      </c>
      <c r="J733" s="131">
        <v>0</v>
      </c>
      <c r="K733" s="131">
        <v>0</v>
      </c>
      <c r="L733" s="131">
        <v>0</v>
      </c>
      <c r="M733" s="131">
        <v>0</v>
      </c>
      <c r="N733" s="131">
        <v>0</v>
      </c>
      <c r="O733" s="131">
        <v>0</v>
      </c>
      <c r="P733" s="131">
        <v>0</v>
      </c>
      <c r="Q733" s="131">
        <v>0</v>
      </c>
      <c r="R733" s="131">
        <v>0</v>
      </c>
      <c r="S733" s="131">
        <v>0</v>
      </c>
      <c r="T733" s="131">
        <v>0</v>
      </c>
      <c r="U733" s="131">
        <v>0</v>
      </c>
      <c r="V733" s="131">
        <v>0</v>
      </c>
      <c r="W733" s="131">
        <v>0</v>
      </c>
      <c r="X733" s="131">
        <v>0</v>
      </c>
      <c r="Y733" s="131">
        <v>0</v>
      </c>
      <c r="Z733" s="131">
        <v>0</v>
      </c>
      <c r="AA733" s="131">
        <v>0</v>
      </c>
      <c r="AB733" s="131">
        <v>0</v>
      </c>
      <c r="AC733" s="131">
        <v>0</v>
      </c>
      <c r="AD733" s="131">
        <v>0</v>
      </c>
      <c r="AE733" s="131">
        <v>0</v>
      </c>
      <c r="AF733" s="131">
        <v>0</v>
      </c>
      <c r="AG733" s="131">
        <v>0</v>
      </c>
      <c r="AH733" s="43">
        <v>0</v>
      </c>
    </row>
    <row r="734" spans="4:34">
      <c r="D734" s="62">
        <v>1994</v>
      </c>
      <c r="E734" s="62">
        <v>12</v>
      </c>
      <c r="F734" s="62">
        <v>1995</v>
      </c>
      <c r="G734" s="62">
        <v>1995</v>
      </c>
      <c r="H734" s="131">
        <v>0</v>
      </c>
      <c r="I734" s="131">
        <v>0</v>
      </c>
      <c r="J734" s="131">
        <v>0</v>
      </c>
      <c r="K734" s="131">
        <v>0</v>
      </c>
      <c r="L734" s="131">
        <v>0</v>
      </c>
      <c r="M734" s="131">
        <v>0</v>
      </c>
      <c r="N734" s="131">
        <v>0</v>
      </c>
      <c r="O734" s="131">
        <v>0</v>
      </c>
      <c r="P734" s="131">
        <v>0</v>
      </c>
      <c r="Q734" s="131">
        <v>0</v>
      </c>
      <c r="R734" s="131">
        <v>0</v>
      </c>
      <c r="S734" s="131">
        <v>0</v>
      </c>
      <c r="T734" s="131">
        <v>0</v>
      </c>
      <c r="U734" s="131">
        <v>0</v>
      </c>
      <c r="V734" s="131">
        <v>0</v>
      </c>
      <c r="W734" s="131">
        <v>0</v>
      </c>
      <c r="X734" s="131">
        <v>0</v>
      </c>
      <c r="Y734" s="131">
        <v>0</v>
      </c>
      <c r="Z734" s="131">
        <v>0</v>
      </c>
      <c r="AA734" s="131">
        <v>0</v>
      </c>
      <c r="AB734" s="131">
        <v>0</v>
      </c>
      <c r="AC734" s="131">
        <v>0</v>
      </c>
      <c r="AD734" s="131">
        <v>0</v>
      </c>
      <c r="AE734" s="131">
        <v>0</v>
      </c>
      <c r="AF734" s="131">
        <v>0</v>
      </c>
      <c r="AG734" s="131">
        <v>0</v>
      </c>
      <c r="AH734" s="43">
        <v>0</v>
      </c>
    </row>
    <row r="735" spans="4:34">
      <c r="D735" s="62">
        <v>1995</v>
      </c>
      <c r="E735" s="62">
        <v>1</v>
      </c>
      <c r="F735" s="62">
        <v>1995</v>
      </c>
      <c r="G735" s="62">
        <v>1995</v>
      </c>
      <c r="H735" s="131">
        <v>0</v>
      </c>
      <c r="I735" s="131">
        <v>0</v>
      </c>
      <c r="J735" s="131">
        <v>0</v>
      </c>
      <c r="K735" s="131">
        <v>0</v>
      </c>
      <c r="L735" s="131">
        <v>0</v>
      </c>
      <c r="M735" s="131">
        <v>0</v>
      </c>
      <c r="N735" s="131">
        <v>0</v>
      </c>
      <c r="O735" s="131">
        <v>0</v>
      </c>
      <c r="P735" s="131">
        <v>0</v>
      </c>
      <c r="Q735" s="131">
        <v>0</v>
      </c>
      <c r="R735" s="131">
        <v>0</v>
      </c>
      <c r="S735" s="131">
        <v>0</v>
      </c>
      <c r="T735" s="131">
        <v>0</v>
      </c>
      <c r="U735" s="131">
        <v>0</v>
      </c>
      <c r="V735" s="131">
        <v>0</v>
      </c>
      <c r="W735" s="131">
        <v>0</v>
      </c>
      <c r="X735" s="131">
        <v>0</v>
      </c>
      <c r="Y735" s="131">
        <v>0</v>
      </c>
      <c r="Z735" s="131">
        <v>0</v>
      </c>
      <c r="AA735" s="131">
        <v>0</v>
      </c>
      <c r="AB735" s="131">
        <v>0</v>
      </c>
      <c r="AC735" s="131">
        <v>0</v>
      </c>
      <c r="AD735" s="131">
        <v>0</v>
      </c>
      <c r="AE735" s="131">
        <v>0</v>
      </c>
      <c r="AF735" s="131">
        <v>0</v>
      </c>
      <c r="AG735" s="131">
        <v>0</v>
      </c>
      <c r="AH735" s="43">
        <v>0</v>
      </c>
    </row>
    <row r="736" spans="4:34">
      <c r="D736" s="62">
        <v>1995</v>
      </c>
      <c r="E736" s="62">
        <v>2</v>
      </c>
      <c r="F736" s="62">
        <v>1995</v>
      </c>
      <c r="G736" s="62">
        <v>1995</v>
      </c>
      <c r="H736" s="131">
        <v>0</v>
      </c>
      <c r="I736" s="131">
        <v>0</v>
      </c>
      <c r="J736" s="131">
        <v>0</v>
      </c>
      <c r="K736" s="131">
        <v>0</v>
      </c>
      <c r="L736" s="131">
        <v>0</v>
      </c>
      <c r="M736" s="131">
        <v>0</v>
      </c>
      <c r="N736" s="131">
        <v>0</v>
      </c>
      <c r="O736" s="131">
        <v>0</v>
      </c>
      <c r="P736" s="131">
        <v>0</v>
      </c>
      <c r="Q736" s="131">
        <v>0</v>
      </c>
      <c r="R736" s="131">
        <v>0</v>
      </c>
      <c r="S736" s="131">
        <v>0</v>
      </c>
      <c r="T736" s="131">
        <v>0</v>
      </c>
      <c r="U736" s="131">
        <v>0</v>
      </c>
      <c r="V736" s="131">
        <v>0</v>
      </c>
      <c r="W736" s="131">
        <v>0</v>
      </c>
      <c r="X736" s="131">
        <v>0</v>
      </c>
      <c r="Y736" s="131">
        <v>0</v>
      </c>
      <c r="Z736" s="131">
        <v>0</v>
      </c>
      <c r="AA736" s="131">
        <v>0</v>
      </c>
      <c r="AB736" s="131">
        <v>0</v>
      </c>
      <c r="AC736" s="131">
        <v>0</v>
      </c>
      <c r="AD736" s="131">
        <v>0</v>
      </c>
      <c r="AE736" s="131">
        <v>0</v>
      </c>
      <c r="AF736" s="131">
        <v>0</v>
      </c>
      <c r="AG736" s="131">
        <v>0</v>
      </c>
      <c r="AH736" s="43">
        <v>0</v>
      </c>
    </row>
    <row r="737" spans="4:34">
      <c r="D737" s="62">
        <v>1995</v>
      </c>
      <c r="E737" s="62">
        <v>3</v>
      </c>
      <c r="F737" s="62">
        <v>1995</v>
      </c>
      <c r="G737" s="62">
        <v>1995</v>
      </c>
      <c r="H737" s="131">
        <v>0</v>
      </c>
      <c r="I737" s="131">
        <v>0</v>
      </c>
      <c r="J737" s="131">
        <v>0</v>
      </c>
      <c r="K737" s="131">
        <v>0</v>
      </c>
      <c r="L737" s="131">
        <v>0</v>
      </c>
      <c r="M737" s="131">
        <v>0</v>
      </c>
      <c r="N737" s="131">
        <v>0</v>
      </c>
      <c r="O737" s="131">
        <v>0</v>
      </c>
      <c r="P737" s="131">
        <v>0</v>
      </c>
      <c r="Q737" s="131">
        <v>0</v>
      </c>
      <c r="R737" s="131">
        <v>0</v>
      </c>
      <c r="S737" s="131">
        <v>0</v>
      </c>
      <c r="T737" s="131">
        <v>0</v>
      </c>
      <c r="U737" s="131">
        <v>0</v>
      </c>
      <c r="V737" s="131">
        <v>0</v>
      </c>
      <c r="W737" s="131">
        <v>0</v>
      </c>
      <c r="X737" s="131">
        <v>0</v>
      </c>
      <c r="Y737" s="131">
        <v>0</v>
      </c>
      <c r="Z737" s="131">
        <v>0</v>
      </c>
      <c r="AA737" s="131">
        <v>0</v>
      </c>
      <c r="AB737" s="131">
        <v>0</v>
      </c>
      <c r="AC737" s="131">
        <v>0</v>
      </c>
      <c r="AD737" s="131">
        <v>0</v>
      </c>
      <c r="AE737" s="131">
        <v>0</v>
      </c>
      <c r="AF737" s="131">
        <v>0</v>
      </c>
      <c r="AG737" s="131">
        <v>0</v>
      </c>
      <c r="AH737" s="43">
        <v>0</v>
      </c>
    </row>
    <row r="738" spans="4:34">
      <c r="D738" s="62">
        <v>1995</v>
      </c>
      <c r="E738" s="62">
        <v>4</v>
      </c>
      <c r="F738" s="62">
        <v>1995</v>
      </c>
      <c r="G738" s="62">
        <v>1995</v>
      </c>
      <c r="H738" s="131">
        <v>0</v>
      </c>
      <c r="I738" s="131">
        <v>0</v>
      </c>
      <c r="J738" s="131">
        <v>0</v>
      </c>
      <c r="K738" s="131">
        <v>0</v>
      </c>
      <c r="L738" s="131">
        <v>0</v>
      </c>
      <c r="M738" s="131">
        <v>0</v>
      </c>
      <c r="N738" s="131">
        <v>0</v>
      </c>
      <c r="O738" s="131">
        <v>0</v>
      </c>
      <c r="P738" s="131">
        <v>0</v>
      </c>
      <c r="Q738" s="131">
        <v>0</v>
      </c>
      <c r="R738" s="131">
        <v>0</v>
      </c>
      <c r="S738" s="131">
        <v>0</v>
      </c>
      <c r="T738" s="131">
        <v>0</v>
      </c>
      <c r="U738" s="131">
        <v>0</v>
      </c>
      <c r="V738" s="131">
        <v>0</v>
      </c>
      <c r="W738" s="131">
        <v>0</v>
      </c>
      <c r="X738" s="131">
        <v>0</v>
      </c>
      <c r="Y738" s="131">
        <v>0</v>
      </c>
      <c r="Z738" s="131">
        <v>0</v>
      </c>
      <c r="AA738" s="131">
        <v>0</v>
      </c>
      <c r="AB738" s="131">
        <v>0</v>
      </c>
      <c r="AC738" s="131">
        <v>0</v>
      </c>
      <c r="AD738" s="131">
        <v>0</v>
      </c>
      <c r="AE738" s="131">
        <v>0</v>
      </c>
      <c r="AF738" s="131">
        <v>0</v>
      </c>
      <c r="AG738" s="131">
        <v>0</v>
      </c>
      <c r="AH738" s="43">
        <v>0</v>
      </c>
    </row>
    <row r="739" spans="4:34">
      <c r="D739" s="62">
        <v>1995</v>
      </c>
      <c r="E739" s="62">
        <v>5</v>
      </c>
      <c r="F739" s="62">
        <v>1995</v>
      </c>
      <c r="G739" s="62">
        <v>1996</v>
      </c>
      <c r="H739" s="131">
        <v>0</v>
      </c>
      <c r="I739" s="131">
        <v>0</v>
      </c>
      <c r="J739" s="131">
        <v>0</v>
      </c>
      <c r="K739" s="131">
        <v>0</v>
      </c>
      <c r="L739" s="131">
        <v>0</v>
      </c>
      <c r="M739" s="131">
        <v>0</v>
      </c>
      <c r="N739" s="131">
        <v>0</v>
      </c>
      <c r="O739" s="131">
        <v>0</v>
      </c>
      <c r="P739" s="131">
        <v>0</v>
      </c>
      <c r="Q739" s="131">
        <v>0</v>
      </c>
      <c r="R739" s="131">
        <v>0</v>
      </c>
      <c r="S739" s="131">
        <v>0</v>
      </c>
      <c r="T739" s="131">
        <v>0</v>
      </c>
      <c r="U739" s="131">
        <v>0</v>
      </c>
      <c r="V739" s="131">
        <v>0</v>
      </c>
      <c r="W739" s="131">
        <v>0</v>
      </c>
      <c r="X739" s="131">
        <v>0</v>
      </c>
      <c r="Y739" s="131">
        <v>0</v>
      </c>
      <c r="Z739" s="131">
        <v>0</v>
      </c>
      <c r="AA739" s="131">
        <v>0</v>
      </c>
      <c r="AB739" s="131">
        <v>0</v>
      </c>
      <c r="AC739" s="131">
        <v>0</v>
      </c>
      <c r="AD739" s="131">
        <v>0</v>
      </c>
      <c r="AE739" s="131">
        <v>0</v>
      </c>
      <c r="AF739" s="131">
        <v>0</v>
      </c>
      <c r="AG739" s="131">
        <v>0</v>
      </c>
      <c r="AH739" s="43">
        <v>0</v>
      </c>
    </row>
    <row r="740" spans="4:34">
      <c r="D740" s="62">
        <v>1995</v>
      </c>
      <c r="E740" s="62">
        <v>6</v>
      </c>
      <c r="F740" s="62">
        <v>1995</v>
      </c>
      <c r="G740" s="62">
        <v>1996</v>
      </c>
      <c r="H740" s="131">
        <v>0</v>
      </c>
      <c r="I740" s="131">
        <v>0</v>
      </c>
      <c r="J740" s="131">
        <v>0</v>
      </c>
      <c r="K740" s="131">
        <v>0</v>
      </c>
      <c r="L740" s="131">
        <v>0</v>
      </c>
      <c r="M740" s="131">
        <v>0</v>
      </c>
      <c r="N740" s="131">
        <v>0</v>
      </c>
      <c r="O740" s="131">
        <v>0</v>
      </c>
      <c r="P740" s="131">
        <v>0</v>
      </c>
      <c r="Q740" s="131">
        <v>0</v>
      </c>
      <c r="R740" s="131">
        <v>0</v>
      </c>
      <c r="S740" s="131">
        <v>0</v>
      </c>
      <c r="T740" s="131">
        <v>0</v>
      </c>
      <c r="U740" s="131">
        <v>0</v>
      </c>
      <c r="V740" s="131">
        <v>0</v>
      </c>
      <c r="W740" s="131">
        <v>0</v>
      </c>
      <c r="X740" s="131">
        <v>0</v>
      </c>
      <c r="Y740" s="131">
        <v>0</v>
      </c>
      <c r="Z740" s="131">
        <v>0</v>
      </c>
      <c r="AA740" s="131">
        <v>0</v>
      </c>
      <c r="AB740" s="131">
        <v>0</v>
      </c>
      <c r="AC740" s="131">
        <v>0</v>
      </c>
      <c r="AD740" s="131">
        <v>0</v>
      </c>
      <c r="AE740" s="131">
        <v>0</v>
      </c>
      <c r="AF740" s="131">
        <v>0</v>
      </c>
      <c r="AG740" s="131">
        <v>0</v>
      </c>
      <c r="AH740" s="43">
        <v>0</v>
      </c>
    </row>
    <row r="741" spans="4:34">
      <c r="D741" s="62">
        <v>1995</v>
      </c>
      <c r="E741" s="62">
        <v>7</v>
      </c>
      <c r="F741" s="62">
        <v>1996</v>
      </c>
      <c r="G741" s="62">
        <v>1996</v>
      </c>
      <c r="H741" s="131">
        <v>0</v>
      </c>
      <c r="I741" s="131">
        <v>0</v>
      </c>
      <c r="J741" s="131">
        <v>0</v>
      </c>
      <c r="K741" s="131">
        <v>0</v>
      </c>
      <c r="L741" s="131">
        <v>0</v>
      </c>
      <c r="M741" s="131">
        <v>0</v>
      </c>
      <c r="N741" s="131">
        <v>0</v>
      </c>
      <c r="O741" s="131">
        <v>0</v>
      </c>
      <c r="P741" s="131">
        <v>0</v>
      </c>
      <c r="Q741" s="131">
        <v>0</v>
      </c>
      <c r="R741" s="131">
        <v>0</v>
      </c>
      <c r="S741" s="131">
        <v>0</v>
      </c>
      <c r="T741" s="131">
        <v>0</v>
      </c>
      <c r="U741" s="131">
        <v>0</v>
      </c>
      <c r="V741" s="131">
        <v>0</v>
      </c>
      <c r="W741" s="131">
        <v>0</v>
      </c>
      <c r="X741" s="131">
        <v>0</v>
      </c>
      <c r="Y741" s="131">
        <v>0</v>
      </c>
      <c r="Z741" s="131">
        <v>0</v>
      </c>
      <c r="AA741" s="131">
        <v>0</v>
      </c>
      <c r="AB741" s="131">
        <v>0</v>
      </c>
      <c r="AC741" s="131">
        <v>0</v>
      </c>
      <c r="AD741" s="131">
        <v>0</v>
      </c>
      <c r="AE741" s="131">
        <v>0</v>
      </c>
      <c r="AF741" s="131">
        <v>0</v>
      </c>
      <c r="AG741" s="131">
        <v>0</v>
      </c>
      <c r="AH741" s="43">
        <v>0</v>
      </c>
    </row>
    <row r="742" spans="4:34">
      <c r="D742" s="62">
        <v>1995</v>
      </c>
      <c r="E742" s="62">
        <v>8</v>
      </c>
      <c r="F742" s="62">
        <v>1996</v>
      </c>
      <c r="G742" s="62">
        <v>1996</v>
      </c>
      <c r="H742" s="131">
        <v>0</v>
      </c>
      <c r="I742" s="131">
        <v>0</v>
      </c>
      <c r="J742" s="131">
        <v>0</v>
      </c>
      <c r="K742" s="131">
        <v>0</v>
      </c>
      <c r="L742" s="131">
        <v>0</v>
      </c>
      <c r="M742" s="131">
        <v>0</v>
      </c>
      <c r="N742" s="131">
        <v>0</v>
      </c>
      <c r="O742" s="131">
        <v>0</v>
      </c>
      <c r="P742" s="131">
        <v>0</v>
      </c>
      <c r="Q742" s="131">
        <v>0</v>
      </c>
      <c r="R742" s="131">
        <v>0</v>
      </c>
      <c r="S742" s="131">
        <v>0</v>
      </c>
      <c r="T742" s="131">
        <v>0</v>
      </c>
      <c r="U742" s="131">
        <v>0</v>
      </c>
      <c r="V742" s="131">
        <v>0</v>
      </c>
      <c r="W742" s="131">
        <v>0</v>
      </c>
      <c r="X742" s="131">
        <v>0</v>
      </c>
      <c r="Y742" s="131">
        <v>0</v>
      </c>
      <c r="Z742" s="131">
        <v>0</v>
      </c>
      <c r="AA742" s="131">
        <v>0</v>
      </c>
      <c r="AB742" s="131">
        <v>0</v>
      </c>
      <c r="AC742" s="131">
        <v>0</v>
      </c>
      <c r="AD742" s="131">
        <v>0</v>
      </c>
      <c r="AE742" s="131">
        <v>0</v>
      </c>
      <c r="AF742" s="131">
        <v>0</v>
      </c>
      <c r="AG742" s="131">
        <v>0</v>
      </c>
      <c r="AH742" s="43">
        <v>0</v>
      </c>
    </row>
    <row r="743" spans="4:34">
      <c r="D743" s="62">
        <v>1995</v>
      </c>
      <c r="E743" s="62">
        <v>9</v>
      </c>
      <c r="F743" s="62">
        <v>1996</v>
      </c>
      <c r="G743" s="62">
        <v>1996</v>
      </c>
      <c r="H743" s="131">
        <v>0</v>
      </c>
      <c r="I743" s="131">
        <v>0</v>
      </c>
      <c r="J743" s="131">
        <v>0</v>
      </c>
      <c r="K743" s="131">
        <v>0</v>
      </c>
      <c r="L743" s="131">
        <v>0</v>
      </c>
      <c r="M743" s="131">
        <v>0</v>
      </c>
      <c r="N743" s="131">
        <v>0</v>
      </c>
      <c r="O743" s="131">
        <v>0</v>
      </c>
      <c r="P743" s="131">
        <v>0</v>
      </c>
      <c r="Q743" s="131">
        <v>0</v>
      </c>
      <c r="R743" s="131">
        <v>0</v>
      </c>
      <c r="S743" s="131">
        <v>0</v>
      </c>
      <c r="T743" s="131">
        <v>0</v>
      </c>
      <c r="U743" s="131">
        <v>0</v>
      </c>
      <c r="V743" s="131">
        <v>0</v>
      </c>
      <c r="W743" s="131">
        <v>0</v>
      </c>
      <c r="X743" s="131">
        <v>0</v>
      </c>
      <c r="Y743" s="131">
        <v>0</v>
      </c>
      <c r="Z743" s="131">
        <v>0</v>
      </c>
      <c r="AA743" s="131">
        <v>0</v>
      </c>
      <c r="AB743" s="131">
        <v>0</v>
      </c>
      <c r="AC743" s="131">
        <v>0</v>
      </c>
      <c r="AD743" s="131">
        <v>0</v>
      </c>
      <c r="AE743" s="131">
        <v>0</v>
      </c>
      <c r="AF743" s="131">
        <v>0</v>
      </c>
      <c r="AG743" s="131">
        <v>0</v>
      </c>
      <c r="AH743" s="43">
        <v>0</v>
      </c>
    </row>
    <row r="744" spans="4:34">
      <c r="D744" s="62">
        <v>1995</v>
      </c>
      <c r="E744" s="62">
        <v>10</v>
      </c>
      <c r="F744" s="62">
        <v>1996</v>
      </c>
      <c r="G744" s="62">
        <v>1996</v>
      </c>
      <c r="H744" s="131">
        <v>0</v>
      </c>
      <c r="I744" s="131">
        <v>0</v>
      </c>
      <c r="J744" s="131">
        <v>0</v>
      </c>
      <c r="K744" s="131">
        <v>0</v>
      </c>
      <c r="L744" s="131">
        <v>0</v>
      </c>
      <c r="M744" s="131">
        <v>0</v>
      </c>
      <c r="N744" s="131">
        <v>0</v>
      </c>
      <c r="O744" s="131">
        <v>0</v>
      </c>
      <c r="P744" s="131">
        <v>0</v>
      </c>
      <c r="Q744" s="131">
        <v>0</v>
      </c>
      <c r="R744" s="131">
        <v>0</v>
      </c>
      <c r="S744" s="131">
        <v>0</v>
      </c>
      <c r="T744" s="131">
        <v>0</v>
      </c>
      <c r="U744" s="131">
        <v>0</v>
      </c>
      <c r="V744" s="131">
        <v>0</v>
      </c>
      <c r="W744" s="131">
        <v>0</v>
      </c>
      <c r="X744" s="131">
        <v>0</v>
      </c>
      <c r="Y744" s="131">
        <v>0</v>
      </c>
      <c r="Z744" s="131">
        <v>0</v>
      </c>
      <c r="AA744" s="131">
        <v>0</v>
      </c>
      <c r="AB744" s="131">
        <v>0</v>
      </c>
      <c r="AC744" s="131">
        <v>0</v>
      </c>
      <c r="AD744" s="131">
        <v>0</v>
      </c>
      <c r="AE744" s="131">
        <v>0</v>
      </c>
      <c r="AF744" s="131">
        <v>0</v>
      </c>
      <c r="AG744" s="131">
        <v>0</v>
      </c>
      <c r="AH744" s="43">
        <v>0</v>
      </c>
    </row>
    <row r="745" spans="4:34">
      <c r="D745" s="62">
        <v>1995</v>
      </c>
      <c r="E745" s="62">
        <v>11</v>
      </c>
      <c r="F745" s="62">
        <v>1996</v>
      </c>
      <c r="G745" s="62">
        <v>1996</v>
      </c>
      <c r="H745" s="131">
        <v>0</v>
      </c>
      <c r="I745" s="131">
        <v>0</v>
      </c>
      <c r="J745" s="131">
        <v>0</v>
      </c>
      <c r="K745" s="131">
        <v>0</v>
      </c>
      <c r="L745" s="131">
        <v>0</v>
      </c>
      <c r="M745" s="131">
        <v>0</v>
      </c>
      <c r="N745" s="131">
        <v>0</v>
      </c>
      <c r="O745" s="131">
        <v>0</v>
      </c>
      <c r="P745" s="131">
        <v>0</v>
      </c>
      <c r="Q745" s="131">
        <v>0</v>
      </c>
      <c r="R745" s="131">
        <v>0</v>
      </c>
      <c r="S745" s="131">
        <v>0</v>
      </c>
      <c r="T745" s="131">
        <v>0</v>
      </c>
      <c r="U745" s="131">
        <v>0</v>
      </c>
      <c r="V745" s="131">
        <v>0</v>
      </c>
      <c r="W745" s="131">
        <v>0</v>
      </c>
      <c r="X745" s="131">
        <v>0</v>
      </c>
      <c r="Y745" s="131">
        <v>0</v>
      </c>
      <c r="Z745" s="131">
        <v>0</v>
      </c>
      <c r="AA745" s="131">
        <v>0</v>
      </c>
      <c r="AB745" s="131">
        <v>0</v>
      </c>
      <c r="AC745" s="131">
        <v>0</v>
      </c>
      <c r="AD745" s="131">
        <v>0</v>
      </c>
      <c r="AE745" s="131">
        <v>0</v>
      </c>
      <c r="AF745" s="131">
        <v>0</v>
      </c>
      <c r="AG745" s="131">
        <v>0</v>
      </c>
      <c r="AH745" s="43">
        <v>0</v>
      </c>
    </row>
    <row r="746" spans="4:34">
      <c r="D746" s="62">
        <v>1995</v>
      </c>
      <c r="E746" s="62">
        <v>12</v>
      </c>
      <c r="F746" s="62">
        <v>1996</v>
      </c>
      <c r="G746" s="62">
        <v>1996</v>
      </c>
      <c r="H746" s="131">
        <v>0</v>
      </c>
      <c r="I746" s="131">
        <v>0</v>
      </c>
      <c r="J746" s="131">
        <v>0</v>
      </c>
      <c r="K746" s="131">
        <v>0</v>
      </c>
      <c r="L746" s="131">
        <v>0</v>
      </c>
      <c r="M746" s="131">
        <v>0</v>
      </c>
      <c r="N746" s="131">
        <v>0</v>
      </c>
      <c r="O746" s="131">
        <v>0</v>
      </c>
      <c r="P746" s="131">
        <v>0</v>
      </c>
      <c r="Q746" s="131">
        <v>0</v>
      </c>
      <c r="R746" s="131">
        <v>0</v>
      </c>
      <c r="S746" s="131">
        <v>0</v>
      </c>
      <c r="T746" s="131">
        <v>0</v>
      </c>
      <c r="U746" s="131">
        <v>0</v>
      </c>
      <c r="V746" s="131">
        <v>0</v>
      </c>
      <c r="W746" s="131">
        <v>0</v>
      </c>
      <c r="X746" s="131">
        <v>0</v>
      </c>
      <c r="Y746" s="131">
        <v>0</v>
      </c>
      <c r="Z746" s="131">
        <v>0</v>
      </c>
      <c r="AA746" s="131">
        <v>0</v>
      </c>
      <c r="AB746" s="131">
        <v>0</v>
      </c>
      <c r="AC746" s="131">
        <v>0</v>
      </c>
      <c r="AD746" s="131">
        <v>0</v>
      </c>
      <c r="AE746" s="131">
        <v>0</v>
      </c>
      <c r="AF746" s="131">
        <v>0</v>
      </c>
      <c r="AG746" s="131">
        <v>0</v>
      </c>
      <c r="AH746" s="43">
        <v>0</v>
      </c>
    </row>
    <row r="747" spans="4:34">
      <c r="D747" s="62">
        <v>1996</v>
      </c>
      <c r="E747" s="62">
        <v>1</v>
      </c>
      <c r="F747" s="62">
        <v>1996</v>
      </c>
      <c r="G747" s="62">
        <v>1996</v>
      </c>
      <c r="H747" s="131">
        <v>0</v>
      </c>
      <c r="I747" s="131">
        <v>0</v>
      </c>
      <c r="J747" s="131">
        <v>0</v>
      </c>
      <c r="K747" s="131">
        <v>0</v>
      </c>
      <c r="L747" s="131">
        <v>0</v>
      </c>
      <c r="M747" s="131">
        <v>0</v>
      </c>
      <c r="N747" s="131">
        <v>0</v>
      </c>
      <c r="O747" s="131">
        <v>0</v>
      </c>
      <c r="P747" s="131">
        <v>0</v>
      </c>
      <c r="Q747" s="131">
        <v>0</v>
      </c>
      <c r="R747" s="131">
        <v>0</v>
      </c>
      <c r="S747" s="131">
        <v>0</v>
      </c>
      <c r="T747" s="131">
        <v>0</v>
      </c>
      <c r="U747" s="131">
        <v>0</v>
      </c>
      <c r="V747" s="131">
        <v>0</v>
      </c>
      <c r="W747" s="131">
        <v>0</v>
      </c>
      <c r="X747" s="131">
        <v>0</v>
      </c>
      <c r="Y747" s="131">
        <v>0</v>
      </c>
      <c r="Z747" s="131">
        <v>0</v>
      </c>
      <c r="AA747" s="131">
        <v>0</v>
      </c>
      <c r="AB747" s="131">
        <v>0</v>
      </c>
      <c r="AC747" s="131">
        <v>0</v>
      </c>
      <c r="AD747" s="131">
        <v>0</v>
      </c>
      <c r="AE747" s="131">
        <v>0</v>
      </c>
      <c r="AF747" s="131">
        <v>0</v>
      </c>
      <c r="AG747" s="131">
        <v>0</v>
      </c>
      <c r="AH747" s="43">
        <v>0</v>
      </c>
    </row>
    <row r="748" spans="4:34">
      <c r="D748" s="62">
        <v>1996</v>
      </c>
      <c r="E748" s="62">
        <v>2</v>
      </c>
      <c r="F748" s="62">
        <v>1996</v>
      </c>
      <c r="G748" s="62">
        <v>1996</v>
      </c>
      <c r="H748" s="131">
        <v>0</v>
      </c>
      <c r="I748" s="131">
        <v>0</v>
      </c>
      <c r="J748" s="131">
        <v>0</v>
      </c>
      <c r="K748" s="131">
        <v>0</v>
      </c>
      <c r="L748" s="131">
        <v>0</v>
      </c>
      <c r="M748" s="131">
        <v>0</v>
      </c>
      <c r="N748" s="131">
        <v>0</v>
      </c>
      <c r="O748" s="131">
        <v>0</v>
      </c>
      <c r="P748" s="131">
        <v>0</v>
      </c>
      <c r="Q748" s="131">
        <v>0</v>
      </c>
      <c r="R748" s="131">
        <v>0</v>
      </c>
      <c r="S748" s="131">
        <v>0</v>
      </c>
      <c r="T748" s="131">
        <v>0</v>
      </c>
      <c r="U748" s="131">
        <v>0</v>
      </c>
      <c r="V748" s="131">
        <v>0</v>
      </c>
      <c r="W748" s="131">
        <v>0</v>
      </c>
      <c r="X748" s="131">
        <v>0</v>
      </c>
      <c r="Y748" s="131">
        <v>0</v>
      </c>
      <c r="Z748" s="131">
        <v>0</v>
      </c>
      <c r="AA748" s="131">
        <v>0</v>
      </c>
      <c r="AB748" s="131">
        <v>0</v>
      </c>
      <c r="AC748" s="131">
        <v>0</v>
      </c>
      <c r="AD748" s="131">
        <v>0</v>
      </c>
      <c r="AE748" s="131">
        <v>0</v>
      </c>
      <c r="AF748" s="131">
        <v>0</v>
      </c>
      <c r="AG748" s="131">
        <v>0</v>
      </c>
      <c r="AH748" s="43">
        <v>0</v>
      </c>
    </row>
    <row r="749" spans="4:34">
      <c r="D749" s="62">
        <v>1996</v>
      </c>
      <c r="E749" s="62">
        <v>3</v>
      </c>
      <c r="F749" s="62">
        <v>1996</v>
      </c>
      <c r="G749" s="62">
        <v>1996</v>
      </c>
      <c r="H749" s="131">
        <v>0</v>
      </c>
      <c r="I749" s="131">
        <v>0</v>
      </c>
      <c r="J749" s="131">
        <v>0</v>
      </c>
      <c r="K749" s="131">
        <v>0</v>
      </c>
      <c r="L749" s="131">
        <v>0</v>
      </c>
      <c r="M749" s="131">
        <v>0</v>
      </c>
      <c r="N749" s="131">
        <v>0</v>
      </c>
      <c r="O749" s="131">
        <v>0</v>
      </c>
      <c r="P749" s="131">
        <v>0</v>
      </c>
      <c r="Q749" s="131">
        <v>0</v>
      </c>
      <c r="R749" s="131">
        <v>0</v>
      </c>
      <c r="S749" s="131">
        <v>0</v>
      </c>
      <c r="T749" s="131">
        <v>0</v>
      </c>
      <c r="U749" s="131">
        <v>0</v>
      </c>
      <c r="V749" s="131">
        <v>0</v>
      </c>
      <c r="W749" s="131">
        <v>0</v>
      </c>
      <c r="X749" s="131">
        <v>0</v>
      </c>
      <c r="Y749" s="131">
        <v>0</v>
      </c>
      <c r="Z749" s="131">
        <v>0</v>
      </c>
      <c r="AA749" s="131">
        <v>0</v>
      </c>
      <c r="AB749" s="131">
        <v>0</v>
      </c>
      <c r="AC749" s="131">
        <v>0</v>
      </c>
      <c r="AD749" s="131">
        <v>0</v>
      </c>
      <c r="AE749" s="131">
        <v>0</v>
      </c>
      <c r="AF749" s="131">
        <v>0</v>
      </c>
      <c r="AG749" s="131">
        <v>0</v>
      </c>
      <c r="AH749" s="43">
        <v>0</v>
      </c>
    </row>
    <row r="750" spans="4:34">
      <c r="D750" s="62">
        <v>1996</v>
      </c>
      <c r="E750" s="62">
        <v>4</v>
      </c>
      <c r="F750" s="62">
        <v>1996</v>
      </c>
      <c r="G750" s="62">
        <v>1996</v>
      </c>
      <c r="H750" s="131">
        <v>0</v>
      </c>
      <c r="I750" s="131">
        <v>0</v>
      </c>
      <c r="J750" s="131">
        <v>0</v>
      </c>
      <c r="K750" s="131">
        <v>0</v>
      </c>
      <c r="L750" s="131">
        <v>0</v>
      </c>
      <c r="M750" s="131">
        <v>0</v>
      </c>
      <c r="N750" s="131">
        <v>0</v>
      </c>
      <c r="O750" s="131">
        <v>0</v>
      </c>
      <c r="P750" s="131">
        <v>0</v>
      </c>
      <c r="Q750" s="131">
        <v>0</v>
      </c>
      <c r="R750" s="131">
        <v>0</v>
      </c>
      <c r="S750" s="131">
        <v>0</v>
      </c>
      <c r="T750" s="131">
        <v>0</v>
      </c>
      <c r="U750" s="131">
        <v>0</v>
      </c>
      <c r="V750" s="131">
        <v>0</v>
      </c>
      <c r="W750" s="131">
        <v>0</v>
      </c>
      <c r="X750" s="131">
        <v>0</v>
      </c>
      <c r="Y750" s="131">
        <v>0</v>
      </c>
      <c r="Z750" s="131">
        <v>0</v>
      </c>
      <c r="AA750" s="131">
        <v>0</v>
      </c>
      <c r="AB750" s="131">
        <v>0</v>
      </c>
      <c r="AC750" s="131">
        <v>0</v>
      </c>
      <c r="AD750" s="131">
        <v>0</v>
      </c>
      <c r="AE750" s="131">
        <v>0</v>
      </c>
      <c r="AF750" s="131">
        <v>0</v>
      </c>
      <c r="AG750" s="131">
        <v>0</v>
      </c>
      <c r="AH750" s="43">
        <v>0</v>
      </c>
    </row>
    <row r="751" spans="4:34">
      <c r="D751" s="62">
        <v>1996</v>
      </c>
      <c r="E751" s="62">
        <v>5</v>
      </c>
      <c r="F751" s="62">
        <v>1996</v>
      </c>
      <c r="G751" s="62">
        <v>1997</v>
      </c>
      <c r="H751" s="131">
        <v>0</v>
      </c>
      <c r="I751" s="131">
        <v>0</v>
      </c>
      <c r="J751" s="131">
        <v>0</v>
      </c>
      <c r="K751" s="131">
        <v>0</v>
      </c>
      <c r="L751" s="131">
        <v>0</v>
      </c>
      <c r="M751" s="131">
        <v>0</v>
      </c>
      <c r="N751" s="131">
        <v>0</v>
      </c>
      <c r="O751" s="131">
        <v>0</v>
      </c>
      <c r="P751" s="131">
        <v>0</v>
      </c>
      <c r="Q751" s="131">
        <v>0</v>
      </c>
      <c r="R751" s="131">
        <v>0</v>
      </c>
      <c r="S751" s="131">
        <v>0</v>
      </c>
      <c r="T751" s="131">
        <v>0</v>
      </c>
      <c r="U751" s="131">
        <v>0</v>
      </c>
      <c r="V751" s="131">
        <v>0</v>
      </c>
      <c r="W751" s="131">
        <v>0</v>
      </c>
      <c r="X751" s="131">
        <v>0</v>
      </c>
      <c r="Y751" s="131">
        <v>0</v>
      </c>
      <c r="Z751" s="131">
        <v>0</v>
      </c>
      <c r="AA751" s="131">
        <v>0</v>
      </c>
      <c r="AB751" s="131">
        <v>0</v>
      </c>
      <c r="AC751" s="131">
        <v>0</v>
      </c>
      <c r="AD751" s="131">
        <v>0</v>
      </c>
      <c r="AE751" s="131">
        <v>0</v>
      </c>
      <c r="AF751" s="131">
        <v>0</v>
      </c>
      <c r="AG751" s="131">
        <v>0</v>
      </c>
      <c r="AH751" s="43">
        <v>0</v>
      </c>
    </row>
    <row r="752" spans="4:34">
      <c r="D752" s="62">
        <v>1996</v>
      </c>
      <c r="E752" s="62">
        <v>6</v>
      </c>
      <c r="F752" s="62">
        <v>1996</v>
      </c>
      <c r="G752" s="62">
        <v>1997</v>
      </c>
      <c r="H752" s="131">
        <v>0</v>
      </c>
      <c r="I752" s="131">
        <v>0</v>
      </c>
      <c r="J752" s="131">
        <v>0</v>
      </c>
      <c r="K752" s="131">
        <v>0</v>
      </c>
      <c r="L752" s="131">
        <v>0</v>
      </c>
      <c r="M752" s="131">
        <v>0</v>
      </c>
      <c r="N752" s="131">
        <v>0</v>
      </c>
      <c r="O752" s="131">
        <v>0</v>
      </c>
      <c r="P752" s="131">
        <v>0</v>
      </c>
      <c r="Q752" s="131">
        <v>0</v>
      </c>
      <c r="R752" s="131">
        <v>0</v>
      </c>
      <c r="S752" s="131">
        <v>0</v>
      </c>
      <c r="T752" s="131">
        <v>0</v>
      </c>
      <c r="U752" s="131">
        <v>0</v>
      </c>
      <c r="V752" s="131">
        <v>0</v>
      </c>
      <c r="W752" s="131">
        <v>0</v>
      </c>
      <c r="X752" s="131">
        <v>0</v>
      </c>
      <c r="Y752" s="131">
        <v>0</v>
      </c>
      <c r="Z752" s="131">
        <v>0</v>
      </c>
      <c r="AA752" s="131">
        <v>0</v>
      </c>
      <c r="AB752" s="131">
        <v>0</v>
      </c>
      <c r="AC752" s="131">
        <v>0</v>
      </c>
      <c r="AD752" s="131">
        <v>0</v>
      </c>
      <c r="AE752" s="131">
        <v>0</v>
      </c>
      <c r="AF752" s="131">
        <v>0</v>
      </c>
      <c r="AG752" s="131">
        <v>0</v>
      </c>
      <c r="AH752" s="43">
        <v>0</v>
      </c>
    </row>
    <row r="753" spans="4:34">
      <c r="D753" s="62">
        <v>1996</v>
      </c>
      <c r="E753" s="62">
        <v>7</v>
      </c>
      <c r="F753" s="62">
        <v>1997</v>
      </c>
      <c r="G753" s="62">
        <v>1997</v>
      </c>
      <c r="H753" s="131">
        <v>0</v>
      </c>
      <c r="I753" s="131">
        <v>0</v>
      </c>
      <c r="J753" s="131">
        <v>0</v>
      </c>
      <c r="K753" s="131">
        <v>0</v>
      </c>
      <c r="L753" s="131">
        <v>0</v>
      </c>
      <c r="M753" s="131">
        <v>0</v>
      </c>
      <c r="N753" s="131">
        <v>0</v>
      </c>
      <c r="O753" s="131">
        <v>0</v>
      </c>
      <c r="P753" s="131">
        <v>0</v>
      </c>
      <c r="Q753" s="131">
        <v>0</v>
      </c>
      <c r="R753" s="131">
        <v>0</v>
      </c>
      <c r="S753" s="131">
        <v>0</v>
      </c>
      <c r="T753" s="131">
        <v>0</v>
      </c>
      <c r="U753" s="131">
        <v>0</v>
      </c>
      <c r="V753" s="131">
        <v>0</v>
      </c>
      <c r="W753" s="131">
        <v>0</v>
      </c>
      <c r="X753" s="131">
        <v>0</v>
      </c>
      <c r="Y753" s="131">
        <v>0</v>
      </c>
      <c r="Z753" s="131">
        <v>0</v>
      </c>
      <c r="AA753" s="131">
        <v>0</v>
      </c>
      <c r="AB753" s="131">
        <v>0</v>
      </c>
      <c r="AC753" s="131">
        <v>0</v>
      </c>
      <c r="AD753" s="131">
        <v>0</v>
      </c>
      <c r="AE753" s="131">
        <v>0</v>
      </c>
      <c r="AF753" s="131">
        <v>0</v>
      </c>
      <c r="AG753" s="131">
        <v>0</v>
      </c>
      <c r="AH753" s="43">
        <v>0</v>
      </c>
    </row>
    <row r="754" spans="4:34">
      <c r="D754" s="62">
        <v>1996</v>
      </c>
      <c r="E754" s="62">
        <v>8</v>
      </c>
      <c r="F754" s="62">
        <v>1997</v>
      </c>
      <c r="G754" s="62">
        <v>1997</v>
      </c>
      <c r="H754" s="131">
        <v>0</v>
      </c>
      <c r="I754" s="131">
        <v>0</v>
      </c>
      <c r="J754" s="131">
        <v>0</v>
      </c>
      <c r="K754" s="131">
        <v>0</v>
      </c>
      <c r="L754" s="131">
        <v>0</v>
      </c>
      <c r="M754" s="131">
        <v>0</v>
      </c>
      <c r="N754" s="131">
        <v>0</v>
      </c>
      <c r="O754" s="131">
        <v>0</v>
      </c>
      <c r="P754" s="131">
        <v>0</v>
      </c>
      <c r="Q754" s="131">
        <v>0</v>
      </c>
      <c r="R754" s="131">
        <v>0</v>
      </c>
      <c r="S754" s="131">
        <v>0</v>
      </c>
      <c r="T754" s="131">
        <v>0</v>
      </c>
      <c r="U754" s="131">
        <v>0</v>
      </c>
      <c r="V754" s="131">
        <v>0</v>
      </c>
      <c r="W754" s="131">
        <v>0</v>
      </c>
      <c r="X754" s="131">
        <v>0</v>
      </c>
      <c r="Y754" s="131">
        <v>0</v>
      </c>
      <c r="Z754" s="131">
        <v>0</v>
      </c>
      <c r="AA754" s="131">
        <v>0</v>
      </c>
      <c r="AB754" s="131">
        <v>0</v>
      </c>
      <c r="AC754" s="131">
        <v>0</v>
      </c>
      <c r="AD754" s="131">
        <v>0</v>
      </c>
      <c r="AE754" s="131">
        <v>0</v>
      </c>
      <c r="AF754" s="131">
        <v>0</v>
      </c>
      <c r="AG754" s="131">
        <v>0</v>
      </c>
      <c r="AH754" s="43">
        <v>0</v>
      </c>
    </row>
    <row r="755" spans="4:34">
      <c r="D755" s="62">
        <v>1996</v>
      </c>
      <c r="E755" s="62">
        <v>9</v>
      </c>
      <c r="F755" s="62">
        <v>1997</v>
      </c>
      <c r="G755" s="62">
        <v>1997</v>
      </c>
      <c r="H755" s="131">
        <v>0</v>
      </c>
      <c r="I755" s="131">
        <v>0</v>
      </c>
      <c r="J755" s="131">
        <v>0</v>
      </c>
      <c r="K755" s="131">
        <v>0</v>
      </c>
      <c r="L755" s="131">
        <v>0</v>
      </c>
      <c r="M755" s="131">
        <v>0</v>
      </c>
      <c r="N755" s="131">
        <v>0</v>
      </c>
      <c r="O755" s="131">
        <v>0</v>
      </c>
      <c r="P755" s="131">
        <v>0</v>
      </c>
      <c r="Q755" s="131">
        <v>0</v>
      </c>
      <c r="R755" s="131">
        <v>0</v>
      </c>
      <c r="S755" s="131">
        <v>0</v>
      </c>
      <c r="T755" s="131">
        <v>0</v>
      </c>
      <c r="U755" s="131">
        <v>0</v>
      </c>
      <c r="V755" s="131">
        <v>0</v>
      </c>
      <c r="W755" s="131">
        <v>0</v>
      </c>
      <c r="X755" s="131">
        <v>0</v>
      </c>
      <c r="Y755" s="131">
        <v>0</v>
      </c>
      <c r="Z755" s="131">
        <v>0</v>
      </c>
      <c r="AA755" s="131">
        <v>0</v>
      </c>
      <c r="AB755" s="131">
        <v>0</v>
      </c>
      <c r="AC755" s="131">
        <v>0</v>
      </c>
      <c r="AD755" s="131">
        <v>0</v>
      </c>
      <c r="AE755" s="131">
        <v>0</v>
      </c>
      <c r="AF755" s="131">
        <v>0</v>
      </c>
      <c r="AG755" s="131">
        <v>0</v>
      </c>
      <c r="AH755" s="43">
        <v>0</v>
      </c>
    </row>
    <row r="756" spans="4:34">
      <c r="D756" s="62">
        <v>1996</v>
      </c>
      <c r="E756" s="62">
        <v>10</v>
      </c>
      <c r="F756" s="62">
        <v>1997</v>
      </c>
      <c r="G756" s="62">
        <v>1997</v>
      </c>
      <c r="H756" s="131">
        <v>0</v>
      </c>
      <c r="I756" s="131">
        <v>0</v>
      </c>
      <c r="J756" s="131">
        <v>0</v>
      </c>
      <c r="K756" s="131">
        <v>0</v>
      </c>
      <c r="L756" s="131">
        <v>0</v>
      </c>
      <c r="M756" s="131">
        <v>0</v>
      </c>
      <c r="N756" s="131">
        <v>0</v>
      </c>
      <c r="O756" s="131">
        <v>0</v>
      </c>
      <c r="P756" s="131">
        <v>0</v>
      </c>
      <c r="Q756" s="131">
        <v>0</v>
      </c>
      <c r="R756" s="131">
        <v>0</v>
      </c>
      <c r="S756" s="131">
        <v>0</v>
      </c>
      <c r="T756" s="131">
        <v>0</v>
      </c>
      <c r="U756" s="131">
        <v>0</v>
      </c>
      <c r="V756" s="131">
        <v>0</v>
      </c>
      <c r="W756" s="131">
        <v>0</v>
      </c>
      <c r="X756" s="131">
        <v>0</v>
      </c>
      <c r="Y756" s="131">
        <v>0</v>
      </c>
      <c r="Z756" s="131">
        <v>0</v>
      </c>
      <c r="AA756" s="131">
        <v>0</v>
      </c>
      <c r="AB756" s="131">
        <v>0</v>
      </c>
      <c r="AC756" s="131">
        <v>0</v>
      </c>
      <c r="AD756" s="131">
        <v>0</v>
      </c>
      <c r="AE756" s="131">
        <v>0</v>
      </c>
      <c r="AF756" s="131">
        <v>0</v>
      </c>
      <c r="AG756" s="131">
        <v>0</v>
      </c>
      <c r="AH756" s="43">
        <v>0</v>
      </c>
    </row>
    <row r="757" spans="4:34">
      <c r="D757" s="62">
        <v>1996</v>
      </c>
      <c r="E757" s="62">
        <v>11</v>
      </c>
      <c r="F757" s="62">
        <v>1997</v>
      </c>
      <c r="G757" s="62">
        <v>1997</v>
      </c>
      <c r="H757" s="131">
        <v>0</v>
      </c>
      <c r="I757" s="131">
        <v>0</v>
      </c>
      <c r="J757" s="131">
        <v>0</v>
      </c>
      <c r="K757" s="131">
        <v>0</v>
      </c>
      <c r="L757" s="131">
        <v>0</v>
      </c>
      <c r="M757" s="131">
        <v>0</v>
      </c>
      <c r="N757" s="131">
        <v>0</v>
      </c>
      <c r="O757" s="131">
        <v>0</v>
      </c>
      <c r="P757" s="131">
        <v>0</v>
      </c>
      <c r="Q757" s="131">
        <v>0</v>
      </c>
      <c r="R757" s="131">
        <v>0</v>
      </c>
      <c r="S757" s="131">
        <v>0</v>
      </c>
      <c r="T757" s="131">
        <v>0</v>
      </c>
      <c r="U757" s="131">
        <v>0</v>
      </c>
      <c r="V757" s="131">
        <v>0</v>
      </c>
      <c r="W757" s="131">
        <v>0</v>
      </c>
      <c r="X757" s="131">
        <v>0</v>
      </c>
      <c r="Y757" s="131">
        <v>0</v>
      </c>
      <c r="Z757" s="131">
        <v>0</v>
      </c>
      <c r="AA757" s="131">
        <v>0</v>
      </c>
      <c r="AB757" s="131">
        <v>0</v>
      </c>
      <c r="AC757" s="131">
        <v>0</v>
      </c>
      <c r="AD757" s="131">
        <v>0</v>
      </c>
      <c r="AE757" s="131">
        <v>0</v>
      </c>
      <c r="AF757" s="131">
        <v>0</v>
      </c>
      <c r="AG757" s="131">
        <v>0</v>
      </c>
      <c r="AH757" s="43">
        <v>0</v>
      </c>
    </row>
    <row r="758" spans="4:34">
      <c r="D758" s="62">
        <v>1996</v>
      </c>
      <c r="E758" s="62">
        <v>12</v>
      </c>
      <c r="F758" s="62">
        <v>1997</v>
      </c>
      <c r="G758" s="62">
        <v>1997</v>
      </c>
      <c r="H758" s="131">
        <v>0</v>
      </c>
      <c r="I758" s="131">
        <v>0</v>
      </c>
      <c r="J758" s="131">
        <v>0</v>
      </c>
      <c r="K758" s="131">
        <v>0</v>
      </c>
      <c r="L758" s="131">
        <v>0</v>
      </c>
      <c r="M758" s="131">
        <v>0</v>
      </c>
      <c r="N758" s="131">
        <v>0</v>
      </c>
      <c r="O758" s="131">
        <v>0</v>
      </c>
      <c r="P758" s="131">
        <v>0</v>
      </c>
      <c r="Q758" s="131">
        <v>0</v>
      </c>
      <c r="R758" s="131">
        <v>0</v>
      </c>
      <c r="S758" s="131">
        <v>0</v>
      </c>
      <c r="T758" s="131">
        <v>0</v>
      </c>
      <c r="U758" s="131">
        <v>0</v>
      </c>
      <c r="V758" s="131">
        <v>0</v>
      </c>
      <c r="W758" s="131">
        <v>0</v>
      </c>
      <c r="X758" s="131">
        <v>0</v>
      </c>
      <c r="Y758" s="131">
        <v>0</v>
      </c>
      <c r="Z758" s="131">
        <v>0</v>
      </c>
      <c r="AA758" s="131">
        <v>0</v>
      </c>
      <c r="AB758" s="131">
        <v>0</v>
      </c>
      <c r="AC758" s="131">
        <v>0</v>
      </c>
      <c r="AD758" s="131">
        <v>0</v>
      </c>
      <c r="AE758" s="131">
        <v>0</v>
      </c>
      <c r="AF758" s="131">
        <v>0</v>
      </c>
      <c r="AG758" s="131">
        <v>0</v>
      </c>
      <c r="AH758" s="43">
        <v>0</v>
      </c>
    </row>
    <row r="759" spans="4:34">
      <c r="D759" s="62">
        <v>1997</v>
      </c>
      <c r="E759" s="62">
        <v>1</v>
      </c>
      <c r="F759" s="62">
        <v>1997</v>
      </c>
      <c r="G759" s="62">
        <v>1997</v>
      </c>
      <c r="H759" s="131">
        <v>0</v>
      </c>
      <c r="I759" s="131">
        <v>0</v>
      </c>
      <c r="J759" s="131">
        <v>0</v>
      </c>
      <c r="K759" s="131">
        <v>0</v>
      </c>
      <c r="L759" s="131">
        <v>0</v>
      </c>
      <c r="M759" s="131">
        <v>0</v>
      </c>
      <c r="N759" s="131">
        <v>0</v>
      </c>
      <c r="O759" s="131">
        <v>0</v>
      </c>
      <c r="P759" s="131">
        <v>0</v>
      </c>
      <c r="Q759" s="131">
        <v>0</v>
      </c>
      <c r="R759" s="131">
        <v>0</v>
      </c>
      <c r="S759" s="131">
        <v>0</v>
      </c>
      <c r="T759" s="131">
        <v>0</v>
      </c>
      <c r="U759" s="131">
        <v>0</v>
      </c>
      <c r="V759" s="131">
        <v>0</v>
      </c>
      <c r="W759" s="131">
        <v>0</v>
      </c>
      <c r="X759" s="131">
        <v>0</v>
      </c>
      <c r="Y759" s="131">
        <v>0</v>
      </c>
      <c r="Z759" s="131">
        <v>0</v>
      </c>
      <c r="AA759" s="131">
        <v>0</v>
      </c>
      <c r="AB759" s="131">
        <v>0</v>
      </c>
      <c r="AC759" s="131">
        <v>0</v>
      </c>
      <c r="AD759" s="131">
        <v>0</v>
      </c>
      <c r="AE759" s="131">
        <v>0</v>
      </c>
      <c r="AF759" s="131">
        <v>0</v>
      </c>
      <c r="AG759" s="131">
        <v>0</v>
      </c>
      <c r="AH759" s="43">
        <v>0</v>
      </c>
    </row>
    <row r="760" spans="4:34">
      <c r="D760" s="62">
        <v>1997</v>
      </c>
      <c r="E760" s="62">
        <v>2</v>
      </c>
      <c r="F760" s="62">
        <v>1997</v>
      </c>
      <c r="G760" s="62">
        <v>1997</v>
      </c>
      <c r="H760" s="131">
        <v>0</v>
      </c>
      <c r="I760" s="131">
        <v>0</v>
      </c>
      <c r="J760" s="131">
        <v>0</v>
      </c>
      <c r="K760" s="131">
        <v>0</v>
      </c>
      <c r="L760" s="131">
        <v>0</v>
      </c>
      <c r="M760" s="131">
        <v>0</v>
      </c>
      <c r="N760" s="131">
        <v>0</v>
      </c>
      <c r="O760" s="131">
        <v>0</v>
      </c>
      <c r="P760" s="131">
        <v>0</v>
      </c>
      <c r="Q760" s="131">
        <v>0</v>
      </c>
      <c r="R760" s="131">
        <v>0</v>
      </c>
      <c r="S760" s="131">
        <v>0</v>
      </c>
      <c r="T760" s="131">
        <v>0</v>
      </c>
      <c r="U760" s="131">
        <v>0</v>
      </c>
      <c r="V760" s="131">
        <v>0</v>
      </c>
      <c r="W760" s="131">
        <v>0</v>
      </c>
      <c r="X760" s="131">
        <v>0</v>
      </c>
      <c r="Y760" s="131">
        <v>0</v>
      </c>
      <c r="Z760" s="131">
        <v>0</v>
      </c>
      <c r="AA760" s="131">
        <v>0</v>
      </c>
      <c r="AB760" s="131">
        <v>0</v>
      </c>
      <c r="AC760" s="131">
        <v>0</v>
      </c>
      <c r="AD760" s="131">
        <v>0</v>
      </c>
      <c r="AE760" s="131">
        <v>0</v>
      </c>
      <c r="AF760" s="131">
        <v>0</v>
      </c>
      <c r="AG760" s="131">
        <v>0</v>
      </c>
      <c r="AH760" s="43">
        <v>0</v>
      </c>
    </row>
    <row r="761" spans="4:34">
      <c r="D761" s="62">
        <v>1997</v>
      </c>
      <c r="E761" s="62">
        <v>3</v>
      </c>
      <c r="F761" s="62">
        <v>1997</v>
      </c>
      <c r="G761" s="62">
        <v>1997</v>
      </c>
      <c r="H761" s="131">
        <v>0</v>
      </c>
      <c r="I761" s="131">
        <v>0</v>
      </c>
      <c r="J761" s="131">
        <v>0</v>
      </c>
      <c r="K761" s="131">
        <v>0</v>
      </c>
      <c r="L761" s="131">
        <v>0</v>
      </c>
      <c r="M761" s="131">
        <v>0</v>
      </c>
      <c r="N761" s="131">
        <v>0</v>
      </c>
      <c r="O761" s="131">
        <v>0</v>
      </c>
      <c r="P761" s="131">
        <v>0</v>
      </c>
      <c r="Q761" s="131">
        <v>0</v>
      </c>
      <c r="R761" s="131">
        <v>0</v>
      </c>
      <c r="S761" s="131">
        <v>0</v>
      </c>
      <c r="T761" s="131">
        <v>0</v>
      </c>
      <c r="U761" s="131">
        <v>0</v>
      </c>
      <c r="V761" s="131">
        <v>0</v>
      </c>
      <c r="W761" s="131">
        <v>0</v>
      </c>
      <c r="X761" s="131">
        <v>0</v>
      </c>
      <c r="Y761" s="131">
        <v>0</v>
      </c>
      <c r="Z761" s="131">
        <v>0</v>
      </c>
      <c r="AA761" s="131">
        <v>0</v>
      </c>
      <c r="AB761" s="131">
        <v>0</v>
      </c>
      <c r="AC761" s="131">
        <v>0</v>
      </c>
      <c r="AD761" s="131">
        <v>0</v>
      </c>
      <c r="AE761" s="131">
        <v>0</v>
      </c>
      <c r="AF761" s="131">
        <v>0</v>
      </c>
      <c r="AG761" s="131">
        <v>0</v>
      </c>
      <c r="AH761" s="43">
        <v>0</v>
      </c>
    </row>
    <row r="762" spans="4:34">
      <c r="D762" s="62">
        <v>1997</v>
      </c>
      <c r="E762" s="62">
        <v>4</v>
      </c>
      <c r="F762" s="62">
        <v>1997</v>
      </c>
      <c r="G762" s="62">
        <v>1997</v>
      </c>
      <c r="H762" s="131">
        <v>0</v>
      </c>
      <c r="I762" s="131">
        <v>0</v>
      </c>
      <c r="J762" s="131">
        <v>0</v>
      </c>
      <c r="K762" s="131">
        <v>0</v>
      </c>
      <c r="L762" s="131">
        <v>0</v>
      </c>
      <c r="M762" s="131">
        <v>0</v>
      </c>
      <c r="N762" s="131">
        <v>0</v>
      </c>
      <c r="O762" s="131">
        <v>0</v>
      </c>
      <c r="P762" s="131">
        <v>0</v>
      </c>
      <c r="Q762" s="131">
        <v>0</v>
      </c>
      <c r="R762" s="131">
        <v>0</v>
      </c>
      <c r="S762" s="131">
        <v>0</v>
      </c>
      <c r="T762" s="131">
        <v>0</v>
      </c>
      <c r="U762" s="131">
        <v>0</v>
      </c>
      <c r="V762" s="131">
        <v>0</v>
      </c>
      <c r="W762" s="131">
        <v>0</v>
      </c>
      <c r="X762" s="131">
        <v>0</v>
      </c>
      <c r="Y762" s="131">
        <v>0</v>
      </c>
      <c r="Z762" s="131">
        <v>0</v>
      </c>
      <c r="AA762" s="131">
        <v>0</v>
      </c>
      <c r="AB762" s="131">
        <v>0</v>
      </c>
      <c r="AC762" s="131">
        <v>0</v>
      </c>
      <c r="AD762" s="131">
        <v>0</v>
      </c>
      <c r="AE762" s="131">
        <v>0</v>
      </c>
      <c r="AF762" s="131">
        <v>0</v>
      </c>
      <c r="AG762" s="131">
        <v>0</v>
      </c>
      <c r="AH762" s="43">
        <v>0</v>
      </c>
    </row>
    <row r="763" spans="4:34">
      <c r="D763" s="62">
        <v>1997</v>
      </c>
      <c r="E763" s="62">
        <v>5</v>
      </c>
      <c r="F763" s="62">
        <v>1997</v>
      </c>
      <c r="G763" s="62">
        <v>1998</v>
      </c>
      <c r="H763" s="131">
        <v>0</v>
      </c>
      <c r="I763" s="131">
        <v>0</v>
      </c>
      <c r="J763" s="131">
        <v>0</v>
      </c>
      <c r="K763" s="131">
        <v>0</v>
      </c>
      <c r="L763" s="131">
        <v>0</v>
      </c>
      <c r="M763" s="131">
        <v>0</v>
      </c>
      <c r="N763" s="131">
        <v>0</v>
      </c>
      <c r="O763" s="131">
        <v>0</v>
      </c>
      <c r="P763" s="131">
        <v>0</v>
      </c>
      <c r="Q763" s="131">
        <v>0</v>
      </c>
      <c r="R763" s="131">
        <v>0</v>
      </c>
      <c r="S763" s="131">
        <v>0</v>
      </c>
      <c r="T763" s="131">
        <v>0</v>
      </c>
      <c r="U763" s="131">
        <v>0</v>
      </c>
      <c r="V763" s="131">
        <v>0</v>
      </c>
      <c r="W763" s="131">
        <v>0</v>
      </c>
      <c r="X763" s="131">
        <v>0</v>
      </c>
      <c r="Y763" s="131">
        <v>0</v>
      </c>
      <c r="Z763" s="131">
        <v>0</v>
      </c>
      <c r="AA763" s="131">
        <v>0</v>
      </c>
      <c r="AB763" s="131">
        <v>0</v>
      </c>
      <c r="AC763" s="131">
        <v>0</v>
      </c>
      <c r="AD763" s="131">
        <v>0</v>
      </c>
      <c r="AE763" s="131">
        <v>0</v>
      </c>
      <c r="AF763" s="131">
        <v>0</v>
      </c>
      <c r="AG763" s="131">
        <v>0</v>
      </c>
      <c r="AH763" s="43">
        <v>0</v>
      </c>
    </row>
    <row r="764" spans="4:34">
      <c r="D764" s="62">
        <v>1997</v>
      </c>
      <c r="E764" s="62">
        <v>6</v>
      </c>
      <c r="F764" s="62">
        <v>1997</v>
      </c>
      <c r="G764" s="62">
        <v>1998</v>
      </c>
      <c r="H764" s="131">
        <v>0</v>
      </c>
      <c r="I764" s="131">
        <v>0</v>
      </c>
      <c r="J764" s="131">
        <v>0</v>
      </c>
      <c r="K764" s="131">
        <v>0</v>
      </c>
      <c r="L764" s="131">
        <v>0</v>
      </c>
      <c r="M764" s="131">
        <v>0</v>
      </c>
      <c r="N764" s="131">
        <v>0</v>
      </c>
      <c r="O764" s="131">
        <v>0</v>
      </c>
      <c r="P764" s="131">
        <v>0</v>
      </c>
      <c r="Q764" s="131">
        <v>0</v>
      </c>
      <c r="R764" s="131">
        <v>0</v>
      </c>
      <c r="S764" s="131">
        <v>0</v>
      </c>
      <c r="T764" s="131">
        <v>0</v>
      </c>
      <c r="U764" s="131">
        <v>0</v>
      </c>
      <c r="V764" s="131">
        <v>0</v>
      </c>
      <c r="W764" s="131">
        <v>0</v>
      </c>
      <c r="X764" s="131">
        <v>0</v>
      </c>
      <c r="Y764" s="131">
        <v>0</v>
      </c>
      <c r="Z764" s="131">
        <v>0</v>
      </c>
      <c r="AA764" s="131">
        <v>0</v>
      </c>
      <c r="AB764" s="131">
        <v>0</v>
      </c>
      <c r="AC764" s="131">
        <v>0</v>
      </c>
      <c r="AD764" s="131">
        <v>0</v>
      </c>
      <c r="AE764" s="131">
        <v>0</v>
      </c>
      <c r="AF764" s="131">
        <v>0</v>
      </c>
      <c r="AG764" s="131">
        <v>0</v>
      </c>
      <c r="AH764" s="43">
        <v>0</v>
      </c>
    </row>
    <row r="765" spans="4:34">
      <c r="D765" s="62">
        <v>1997</v>
      </c>
      <c r="E765" s="62">
        <v>7</v>
      </c>
      <c r="F765" s="62">
        <v>1998</v>
      </c>
      <c r="G765" s="62">
        <v>1998</v>
      </c>
      <c r="H765" s="131">
        <v>0</v>
      </c>
      <c r="I765" s="131">
        <v>0</v>
      </c>
      <c r="J765" s="131">
        <v>0</v>
      </c>
      <c r="K765" s="131">
        <v>0</v>
      </c>
      <c r="L765" s="131">
        <v>0</v>
      </c>
      <c r="M765" s="131">
        <v>0</v>
      </c>
      <c r="N765" s="131">
        <v>0</v>
      </c>
      <c r="O765" s="131">
        <v>0</v>
      </c>
      <c r="P765" s="131">
        <v>0</v>
      </c>
      <c r="Q765" s="131">
        <v>0</v>
      </c>
      <c r="R765" s="131">
        <v>0</v>
      </c>
      <c r="S765" s="131">
        <v>0</v>
      </c>
      <c r="T765" s="131">
        <v>0</v>
      </c>
      <c r="U765" s="131">
        <v>0</v>
      </c>
      <c r="V765" s="131">
        <v>0</v>
      </c>
      <c r="W765" s="131">
        <v>0</v>
      </c>
      <c r="X765" s="131">
        <v>0</v>
      </c>
      <c r="Y765" s="131">
        <v>0</v>
      </c>
      <c r="Z765" s="131">
        <v>0</v>
      </c>
      <c r="AA765" s="131">
        <v>0</v>
      </c>
      <c r="AB765" s="131">
        <v>0</v>
      </c>
      <c r="AC765" s="131">
        <v>0</v>
      </c>
      <c r="AD765" s="131">
        <v>0</v>
      </c>
      <c r="AE765" s="131">
        <v>0</v>
      </c>
      <c r="AF765" s="131">
        <v>0</v>
      </c>
      <c r="AG765" s="131">
        <v>0</v>
      </c>
      <c r="AH765" s="43">
        <v>0</v>
      </c>
    </row>
    <row r="766" spans="4:34">
      <c r="D766" s="62">
        <v>1997</v>
      </c>
      <c r="E766" s="62">
        <v>8</v>
      </c>
      <c r="F766" s="62">
        <v>1998</v>
      </c>
      <c r="G766" s="62">
        <v>1998</v>
      </c>
      <c r="H766" s="131">
        <v>0</v>
      </c>
      <c r="I766" s="131">
        <v>0</v>
      </c>
      <c r="J766" s="131">
        <v>0</v>
      </c>
      <c r="K766" s="131">
        <v>0</v>
      </c>
      <c r="L766" s="131">
        <v>0</v>
      </c>
      <c r="M766" s="131">
        <v>0</v>
      </c>
      <c r="N766" s="131">
        <v>0</v>
      </c>
      <c r="O766" s="131">
        <v>0</v>
      </c>
      <c r="P766" s="131">
        <v>0</v>
      </c>
      <c r="Q766" s="131">
        <v>0</v>
      </c>
      <c r="R766" s="131">
        <v>0</v>
      </c>
      <c r="S766" s="131">
        <v>0</v>
      </c>
      <c r="T766" s="131">
        <v>0</v>
      </c>
      <c r="U766" s="131">
        <v>0</v>
      </c>
      <c r="V766" s="131">
        <v>0</v>
      </c>
      <c r="W766" s="131">
        <v>0</v>
      </c>
      <c r="X766" s="131">
        <v>0</v>
      </c>
      <c r="Y766" s="131">
        <v>0</v>
      </c>
      <c r="Z766" s="131">
        <v>0</v>
      </c>
      <c r="AA766" s="131">
        <v>0</v>
      </c>
      <c r="AB766" s="131">
        <v>0</v>
      </c>
      <c r="AC766" s="131">
        <v>0</v>
      </c>
      <c r="AD766" s="131">
        <v>0</v>
      </c>
      <c r="AE766" s="131">
        <v>0</v>
      </c>
      <c r="AF766" s="131">
        <v>0</v>
      </c>
      <c r="AG766" s="131">
        <v>0</v>
      </c>
      <c r="AH766" s="43">
        <v>0</v>
      </c>
    </row>
    <row r="767" spans="4:34">
      <c r="D767" s="62">
        <v>1997</v>
      </c>
      <c r="E767" s="62">
        <v>9</v>
      </c>
      <c r="F767" s="62">
        <v>1998</v>
      </c>
      <c r="G767" s="62">
        <v>1998</v>
      </c>
      <c r="H767" s="131">
        <v>0</v>
      </c>
      <c r="I767" s="131">
        <v>0</v>
      </c>
      <c r="J767" s="131">
        <v>0</v>
      </c>
      <c r="K767" s="131">
        <v>0</v>
      </c>
      <c r="L767" s="131">
        <v>0</v>
      </c>
      <c r="M767" s="131">
        <v>0</v>
      </c>
      <c r="N767" s="131">
        <v>0</v>
      </c>
      <c r="O767" s="131">
        <v>0</v>
      </c>
      <c r="P767" s="131">
        <v>0</v>
      </c>
      <c r="Q767" s="131">
        <v>0</v>
      </c>
      <c r="R767" s="131">
        <v>0</v>
      </c>
      <c r="S767" s="131">
        <v>0</v>
      </c>
      <c r="T767" s="131">
        <v>0</v>
      </c>
      <c r="U767" s="131">
        <v>0</v>
      </c>
      <c r="V767" s="131">
        <v>0</v>
      </c>
      <c r="W767" s="131">
        <v>0</v>
      </c>
      <c r="X767" s="131">
        <v>0</v>
      </c>
      <c r="Y767" s="131">
        <v>0</v>
      </c>
      <c r="Z767" s="131">
        <v>0</v>
      </c>
      <c r="AA767" s="131">
        <v>0</v>
      </c>
      <c r="AB767" s="131">
        <v>0</v>
      </c>
      <c r="AC767" s="131">
        <v>0</v>
      </c>
      <c r="AD767" s="131">
        <v>0</v>
      </c>
      <c r="AE767" s="131">
        <v>0</v>
      </c>
      <c r="AF767" s="131">
        <v>0</v>
      </c>
      <c r="AG767" s="131">
        <v>0</v>
      </c>
      <c r="AH767" s="43">
        <v>0</v>
      </c>
    </row>
    <row r="768" spans="4:34">
      <c r="D768" s="62">
        <v>1997</v>
      </c>
      <c r="E768" s="62">
        <v>10</v>
      </c>
      <c r="F768" s="62">
        <v>1998</v>
      </c>
      <c r="G768" s="62">
        <v>1998</v>
      </c>
      <c r="H768" s="131">
        <v>0</v>
      </c>
      <c r="I768" s="131">
        <v>0</v>
      </c>
      <c r="J768" s="131">
        <v>0</v>
      </c>
      <c r="K768" s="131">
        <v>0</v>
      </c>
      <c r="L768" s="131">
        <v>0</v>
      </c>
      <c r="M768" s="131">
        <v>0</v>
      </c>
      <c r="N768" s="131">
        <v>0</v>
      </c>
      <c r="O768" s="131">
        <v>0</v>
      </c>
      <c r="P768" s="131">
        <v>0</v>
      </c>
      <c r="Q768" s="131">
        <v>0</v>
      </c>
      <c r="R768" s="131">
        <v>0</v>
      </c>
      <c r="S768" s="131">
        <v>0</v>
      </c>
      <c r="T768" s="131">
        <v>0</v>
      </c>
      <c r="U768" s="131">
        <v>0</v>
      </c>
      <c r="V768" s="131">
        <v>0</v>
      </c>
      <c r="W768" s="131">
        <v>0</v>
      </c>
      <c r="X768" s="131">
        <v>0</v>
      </c>
      <c r="Y768" s="131">
        <v>0</v>
      </c>
      <c r="Z768" s="131">
        <v>0</v>
      </c>
      <c r="AA768" s="131">
        <v>0</v>
      </c>
      <c r="AB768" s="131">
        <v>0</v>
      </c>
      <c r="AC768" s="131">
        <v>0</v>
      </c>
      <c r="AD768" s="131">
        <v>0</v>
      </c>
      <c r="AE768" s="131">
        <v>0</v>
      </c>
      <c r="AF768" s="131">
        <v>0</v>
      </c>
      <c r="AG768" s="131">
        <v>0</v>
      </c>
      <c r="AH768" s="43">
        <v>0</v>
      </c>
    </row>
    <row r="769" spans="4:34">
      <c r="D769" s="62">
        <v>1997</v>
      </c>
      <c r="E769" s="62">
        <v>11</v>
      </c>
      <c r="F769" s="62">
        <v>1998</v>
      </c>
      <c r="G769" s="62">
        <v>1998</v>
      </c>
      <c r="H769" s="131">
        <v>0</v>
      </c>
      <c r="I769" s="131">
        <v>0</v>
      </c>
      <c r="J769" s="131">
        <v>0</v>
      </c>
      <c r="K769" s="131">
        <v>0</v>
      </c>
      <c r="L769" s="131">
        <v>0</v>
      </c>
      <c r="M769" s="131">
        <v>0</v>
      </c>
      <c r="N769" s="131">
        <v>0</v>
      </c>
      <c r="O769" s="131">
        <v>0</v>
      </c>
      <c r="P769" s="131">
        <v>0</v>
      </c>
      <c r="Q769" s="131">
        <v>0</v>
      </c>
      <c r="R769" s="131">
        <v>0</v>
      </c>
      <c r="S769" s="131">
        <v>0</v>
      </c>
      <c r="T769" s="131">
        <v>0</v>
      </c>
      <c r="U769" s="131">
        <v>0</v>
      </c>
      <c r="V769" s="131">
        <v>0</v>
      </c>
      <c r="W769" s="131">
        <v>0</v>
      </c>
      <c r="X769" s="131">
        <v>0</v>
      </c>
      <c r="Y769" s="131">
        <v>0</v>
      </c>
      <c r="Z769" s="131">
        <v>0</v>
      </c>
      <c r="AA769" s="131">
        <v>0</v>
      </c>
      <c r="AB769" s="131">
        <v>0</v>
      </c>
      <c r="AC769" s="131">
        <v>0</v>
      </c>
      <c r="AD769" s="131">
        <v>0</v>
      </c>
      <c r="AE769" s="131">
        <v>0</v>
      </c>
      <c r="AF769" s="131">
        <v>0</v>
      </c>
      <c r="AG769" s="131">
        <v>0</v>
      </c>
      <c r="AH769" s="43">
        <v>0</v>
      </c>
    </row>
    <row r="770" spans="4:34">
      <c r="D770" s="62">
        <v>1997</v>
      </c>
      <c r="E770" s="62">
        <v>12</v>
      </c>
      <c r="F770" s="62">
        <v>1998</v>
      </c>
      <c r="G770" s="62">
        <v>1998</v>
      </c>
      <c r="H770" s="131">
        <v>0</v>
      </c>
      <c r="I770" s="131">
        <v>0</v>
      </c>
      <c r="J770" s="131">
        <v>0</v>
      </c>
      <c r="K770" s="131">
        <v>0</v>
      </c>
      <c r="L770" s="131">
        <v>0</v>
      </c>
      <c r="M770" s="131">
        <v>0</v>
      </c>
      <c r="N770" s="131">
        <v>0</v>
      </c>
      <c r="O770" s="131">
        <v>0</v>
      </c>
      <c r="P770" s="131">
        <v>0</v>
      </c>
      <c r="Q770" s="131">
        <v>0</v>
      </c>
      <c r="R770" s="131">
        <v>0</v>
      </c>
      <c r="S770" s="131">
        <v>0</v>
      </c>
      <c r="T770" s="131">
        <v>0</v>
      </c>
      <c r="U770" s="131">
        <v>0</v>
      </c>
      <c r="V770" s="131">
        <v>0</v>
      </c>
      <c r="W770" s="131">
        <v>0</v>
      </c>
      <c r="X770" s="131">
        <v>0</v>
      </c>
      <c r="Y770" s="131">
        <v>0</v>
      </c>
      <c r="Z770" s="131">
        <v>0</v>
      </c>
      <c r="AA770" s="131">
        <v>0</v>
      </c>
      <c r="AB770" s="131">
        <v>0</v>
      </c>
      <c r="AC770" s="131">
        <v>0</v>
      </c>
      <c r="AD770" s="131">
        <v>0</v>
      </c>
      <c r="AE770" s="131">
        <v>0</v>
      </c>
      <c r="AF770" s="131">
        <v>0</v>
      </c>
      <c r="AG770" s="131">
        <v>0</v>
      </c>
      <c r="AH770" s="43">
        <v>0</v>
      </c>
    </row>
    <row r="771" spans="4:34">
      <c r="D771" s="62">
        <v>1998</v>
      </c>
      <c r="E771" s="62">
        <v>1</v>
      </c>
      <c r="F771" s="62">
        <v>1998</v>
      </c>
      <c r="G771" s="62">
        <v>1998</v>
      </c>
      <c r="H771" s="131">
        <v>0</v>
      </c>
      <c r="I771" s="131">
        <v>0</v>
      </c>
      <c r="J771" s="131">
        <v>0</v>
      </c>
      <c r="K771" s="131">
        <v>0</v>
      </c>
      <c r="L771" s="131">
        <v>0</v>
      </c>
      <c r="M771" s="131">
        <v>0</v>
      </c>
      <c r="N771" s="131">
        <v>0</v>
      </c>
      <c r="O771" s="131">
        <v>0</v>
      </c>
      <c r="P771" s="131">
        <v>0</v>
      </c>
      <c r="Q771" s="131">
        <v>0</v>
      </c>
      <c r="R771" s="131">
        <v>0</v>
      </c>
      <c r="S771" s="131">
        <v>0</v>
      </c>
      <c r="T771" s="131">
        <v>0</v>
      </c>
      <c r="U771" s="131">
        <v>0</v>
      </c>
      <c r="V771" s="131">
        <v>0</v>
      </c>
      <c r="W771" s="131">
        <v>0</v>
      </c>
      <c r="X771" s="131">
        <v>0</v>
      </c>
      <c r="Y771" s="131">
        <v>0</v>
      </c>
      <c r="Z771" s="131">
        <v>0</v>
      </c>
      <c r="AA771" s="131">
        <v>0</v>
      </c>
      <c r="AB771" s="131">
        <v>0</v>
      </c>
      <c r="AC771" s="131">
        <v>0</v>
      </c>
      <c r="AD771" s="131">
        <v>0</v>
      </c>
      <c r="AE771" s="131">
        <v>0</v>
      </c>
      <c r="AF771" s="131">
        <v>0</v>
      </c>
      <c r="AG771" s="131">
        <v>0</v>
      </c>
      <c r="AH771" s="43">
        <v>0</v>
      </c>
    </row>
    <row r="772" spans="4:34">
      <c r="D772" s="62">
        <v>1998</v>
      </c>
      <c r="E772" s="62">
        <v>2</v>
      </c>
      <c r="F772" s="62">
        <v>1998</v>
      </c>
      <c r="G772" s="62">
        <v>1998</v>
      </c>
      <c r="H772" s="131">
        <v>0</v>
      </c>
      <c r="I772" s="131">
        <v>0</v>
      </c>
      <c r="J772" s="131">
        <v>0</v>
      </c>
      <c r="K772" s="131">
        <v>0</v>
      </c>
      <c r="L772" s="131">
        <v>0</v>
      </c>
      <c r="M772" s="131">
        <v>0</v>
      </c>
      <c r="N772" s="131">
        <v>0</v>
      </c>
      <c r="O772" s="131">
        <v>0</v>
      </c>
      <c r="P772" s="131">
        <v>0</v>
      </c>
      <c r="Q772" s="131">
        <v>0</v>
      </c>
      <c r="R772" s="131">
        <v>0</v>
      </c>
      <c r="S772" s="131">
        <v>0</v>
      </c>
      <c r="T772" s="131">
        <v>0</v>
      </c>
      <c r="U772" s="131">
        <v>0</v>
      </c>
      <c r="V772" s="131">
        <v>0</v>
      </c>
      <c r="W772" s="131">
        <v>0</v>
      </c>
      <c r="X772" s="131">
        <v>0</v>
      </c>
      <c r="Y772" s="131">
        <v>0</v>
      </c>
      <c r="Z772" s="131">
        <v>0</v>
      </c>
      <c r="AA772" s="131">
        <v>0</v>
      </c>
      <c r="AB772" s="131">
        <v>0</v>
      </c>
      <c r="AC772" s="131">
        <v>0</v>
      </c>
      <c r="AD772" s="131">
        <v>0</v>
      </c>
      <c r="AE772" s="131">
        <v>0</v>
      </c>
      <c r="AF772" s="131">
        <v>0</v>
      </c>
      <c r="AG772" s="131">
        <v>0</v>
      </c>
      <c r="AH772" s="43">
        <v>0</v>
      </c>
    </row>
    <row r="773" spans="4:34">
      <c r="D773" s="62">
        <v>1998</v>
      </c>
      <c r="E773" s="62">
        <v>3</v>
      </c>
      <c r="F773" s="62">
        <v>1998</v>
      </c>
      <c r="G773" s="62">
        <v>1998</v>
      </c>
      <c r="H773" s="131">
        <v>0</v>
      </c>
      <c r="I773" s="131">
        <v>0</v>
      </c>
      <c r="J773" s="131">
        <v>0</v>
      </c>
      <c r="K773" s="131">
        <v>0</v>
      </c>
      <c r="L773" s="131">
        <v>0</v>
      </c>
      <c r="M773" s="131">
        <v>0</v>
      </c>
      <c r="N773" s="131">
        <v>0</v>
      </c>
      <c r="O773" s="131">
        <v>0</v>
      </c>
      <c r="P773" s="131">
        <v>0</v>
      </c>
      <c r="Q773" s="131">
        <v>0</v>
      </c>
      <c r="R773" s="131">
        <v>0</v>
      </c>
      <c r="S773" s="131">
        <v>0</v>
      </c>
      <c r="T773" s="131">
        <v>0</v>
      </c>
      <c r="U773" s="131">
        <v>0</v>
      </c>
      <c r="V773" s="131">
        <v>0</v>
      </c>
      <c r="W773" s="131">
        <v>0</v>
      </c>
      <c r="X773" s="131">
        <v>0</v>
      </c>
      <c r="Y773" s="131">
        <v>0</v>
      </c>
      <c r="Z773" s="131">
        <v>0</v>
      </c>
      <c r="AA773" s="131">
        <v>0</v>
      </c>
      <c r="AB773" s="131">
        <v>0</v>
      </c>
      <c r="AC773" s="131">
        <v>0</v>
      </c>
      <c r="AD773" s="131">
        <v>0</v>
      </c>
      <c r="AE773" s="131">
        <v>0</v>
      </c>
      <c r="AF773" s="131">
        <v>0</v>
      </c>
      <c r="AG773" s="131">
        <v>0</v>
      </c>
      <c r="AH773" s="43">
        <v>0</v>
      </c>
    </row>
    <row r="774" spans="4:34">
      <c r="D774" s="62">
        <v>1998</v>
      </c>
      <c r="E774" s="62">
        <v>4</v>
      </c>
      <c r="F774" s="62">
        <v>1998</v>
      </c>
      <c r="G774" s="62">
        <v>1998</v>
      </c>
      <c r="H774" s="131">
        <v>0</v>
      </c>
      <c r="I774" s="131">
        <v>0</v>
      </c>
      <c r="J774" s="131">
        <v>0</v>
      </c>
      <c r="K774" s="131">
        <v>0</v>
      </c>
      <c r="L774" s="131">
        <v>0</v>
      </c>
      <c r="M774" s="131">
        <v>0</v>
      </c>
      <c r="N774" s="131">
        <v>0</v>
      </c>
      <c r="O774" s="131">
        <v>0</v>
      </c>
      <c r="P774" s="131">
        <v>0</v>
      </c>
      <c r="Q774" s="131">
        <v>0</v>
      </c>
      <c r="R774" s="131">
        <v>0</v>
      </c>
      <c r="S774" s="131">
        <v>0</v>
      </c>
      <c r="T774" s="131">
        <v>0</v>
      </c>
      <c r="U774" s="131">
        <v>0</v>
      </c>
      <c r="V774" s="131">
        <v>0</v>
      </c>
      <c r="W774" s="131">
        <v>0</v>
      </c>
      <c r="X774" s="131">
        <v>0</v>
      </c>
      <c r="Y774" s="131">
        <v>0</v>
      </c>
      <c r="Z774" s="131">
        <v>0</v>
      </c>
      <c r="AA774" s="131">
        <v>0</v>
      </c>
      <c r="AB774" s="131">
        <v>0</v>
      </c>
      <c r="AC774" s="131">
        <v>0</v>
      </c>
      <c r="AD774" s="131">
        <v>0</v>
      </c>
      <c r="AE774" s="131">
        <v>0</v>
      </c>
      <c r="AF774" s="131">
        <v>0</v>
      </c>
      <c r="AG774" s="131">
        <v>0</v>
      </c>
      <c r="AH774" s="43">
        <v>0</v>
      </c>
    </row>
    <row r="775" spans="4:34">
      <c r="D775" s="62">
        <v>1998</v>
      </c>
      <c r="E775" s="62">
        <v>5</v>
      </c>
      <c r="F775" s="62">
        <v>1998</v>
      </c>
      <c r="G775" s="62">
        <v>1999</v>
      </c>
      <c r="H775" s="131">
        <v>0</v>
      </c>
      <c r="I775" s="131">
        <v>0</v>
      </c>
      <c r="J775" s="131">
        <v>0</v>
      </c>
      <c r="K775" s="131">
        <v>0</v>
      </c>
      <c r="L775" s="131">
        <v>0</v>
      </c>
      <c r="M775" s="131">
        <v>0</v>
      </c>
      <c r="N775" s="131">
        <v>0</v>
      </c>
      <c r="O775" s="131">
        <v>0</v>
      </c>
      <c r="P775" s="131">
        <v>0</v>
      </c>
      <c r="Q775" s="131">
        <v>0</v>
      </c>
      <c r="R775" s="131">
        <v>0</v>
      </c>
      <c r="S775" s="131">
        <v>0</v>
      </c>
      <c r="T775" s="131">
        <v>0</v>
      </c>
      <c r="U775" s="131">
        <v>0</v>
      </c>
      <c r="V775" s="131">
        <v>0</v>
      </c>
      <c r="W775" s="131">
        <v>0</v>
      </c>
      <c r="X775" s="131">
        <v>0</v>
      </c>
      <c r="Y775" s="131">
        <v>0</v>
      </c>
      <c r="Z775" s="131">
        <v>0</v>
      </c>
      <c r="AA775" s="131">
        <v>0</v>
      </c>
      <c r="AB775" s="131">
        <v>0</v>
      </c>
      <c r="AC775" s="131">
        <v>0</v>
      </c>
      <c r="AD775" s="131">
        <v>0</v>
      </c>
      <c r="AE775" s="131">
        <v>0</v>
      </c>
      <c r="AF775" s="131">
        <v>0</v>
      </c>
      <c r="AG775" s="131">
        <v>0</v>
      </c>
      <c r="AH775" s="43">
        <v>0</v>
      </c>
    </row>
    <row r="776" spans="4:34">
      <c r="D776" s="62">
        <v>1998</v>
      </c>
      <c r="E776" s="62">
        <v>6</v>
      </c>
      <c r="F776" s="62">
        <v>1998</v>
      </c>
      <c r="G776" s="62">
        <v>1999</v>
      </c>
      <c r="H776" s="131">
        <v>0</v>
      </c>
      <c r="I776" s="131">
        <v>0</v>
      </c>
      <c r="J776" s="131">
        <v>0</v>
      </c>
      <c r="K776" s="131">
        <v>0</v>
      </c>
      <c r="L776" s="131">
        <v>0</v>
      </c>
      <c r="M776" s="131">
        <v>0</v>
      </c>
      <c r="N776" s="131">
        <v>0</v>
      </c>
      <c r="O776" s="131">
        <v>0</v>
      </c>
      <c r="P776" s="131">
        <v>0</v>
      </c>
      <c r="Q776" s="131">
        <v>0</v>
      </c>
      <c r="R776" s="131">
        <v>0</v>
      </c>
      <c r="S776" s="131">
        <v>0</v>
      </c>
      <c r="T776" s="131">
        <v>0</v>
      </c>
      <c r="U776" s="131">
        <v>0</v>
      </c>
      <c r="V776" s="131">
        <v>0</v>
      </c>
      <c r="W776" s="131">
        <v>0</v>
      </c>
      <c r="X776" s="131">
        <v>0</v>
      </c>
      <c r="Y776" s="131">
        <v>0</v>
      </c>
      <c r="Z776" s="131">
        <v>0</v>
      </c>
      <c r="AA776" s="131">
        <v>0</v>
      </c>
      <c r="AB776" s="131">
        <v>0</v>
      </c>
      <c r="AC776" s="131">
        <v>0</v>
      </c>
      <c r="AD776" s="131">
        <v>0</v>
      </c>
      <c r="AE776" s="131">
        <v>0</v>
      </c>
      <c r="AF776" s="131">
        <v>0</v>
      </c>
      <c r="AG776" s="131">
        <v>0</v>
      </c>
      <c r="AH776" s="43">
        <v>0</v>
      </c>
    </row>
    <row r="777" spans="4:34">
      <c r="D777" s="62">
        <v>1998</v>
      </c>
      <c r="E777" s="62">
        <v>7</v>
      </c>
      <c r="F777" s="62">
        <v>1999</v>
      </c>
      <c r="G777" s="62">
        <v>1999</v>
      </c>
      <c r="H777" s="131">
        <v>0</v>
      </c>
      <c r="I777" s="131">
        <v>0</v>
      </c>
      <c r="J777" s="131">
        <v>0</v>
      </c>
      <c r="K777" s="131">
        <v>0</v>
      </c>
      <c r="L777" s="131">
        <v>0</v>
      </c>
      <c r="M777" s="131">
        <v>0</v>
      </c>
      <c r="N777" s="131">
        <v>0</v>
      </c>
      <c r="O777" s="131">
        <v>0</v>
      </c>
      <c r="P777" s="131">
        <v>0</v>
      </c>
      <c r="Q777" s="131">
        <v>0</v>
      </c>
      <c r="R777" s="131">
        <v>0</v>
      </c>
      <c r="S777" s="131">
        <v>0</v>
      </c>
      <c r="T777" s="131">
        <v>0</v>
      </c>
      <c r="U777" s="131">
        <v>0</v>
      </c>
      <c r="V777" s="131">
        <v>0</v>
      </c>
      <c r="W777" s="131">
        <v>0</v>
      </c>
      <c r="X777" s="131">
        <v>0</v>
      </c>
      <c r="Y777" s="131">
        <v>0</v>
      </c>
      <c r="Z777" s="131">
        <v>0</v>
      </c>
      <c r="AA777" s="131">
        <v>0</v>
      </c>
      <c r="AB777" s="131">
        <v>0</v>
      </c>
      <c r="AC777" s="131">
        <v>0</v>
      </c>
      <c r="AD777" s="131">
        <v>0</v>
      </c>
      <c r="AE777" s="131">
        <v>0</v>
      </c>
      <c r="AF777" s="131">
        <v>0</v>
      </c>
      <c r="AG777" s="131">
        <v>0</v>
      </c>
      <c r="AH777" s="43">
        <v>0</v>
      </c>
    </row>
    <row r="778" spans="4:34">
      <c r="D778" s="62">
        <v>1998</v>
      </c>
      <c r="E778" s="62">
        <v>8</v>
      </c>
      <c r="F778" s="62">
        <v>1999</v>
      </c>
      <c r="G778" s="62">
        <v>1999</v>
      </c>
      <c r="H778" s="131">
        <v>0</v>
      </c>
      <c r="I778" s="131">
        <v>0</v>
      </c>
      <c r="J778" s="131">
        <v>0</v>
      </c>
      <c r="K778" s="131">
        <v>0</v>
      </c>
      <c r="L778" s="131">
        <v>0</v>
      </c>
      <c r="M778" s="131">
        <v>0</v>
      </c>
      <c r="N778" s="131">
        <v>0</v>
      </c>
      <c r="O778" s="131">
        <v>0</v>
      </c>
      <c r="P778" s="131">
        <v>0</v>
      </c>
      <c r="Q778" s="131">
        <v>0</v>
      </c>
      <c r="R778" s="131">
        <v>0</v>
      </c>
      <c r="S778" s="131">
        <v>0</v>
      </c>
      <c r="T778" s="131">
        <v>0</v>
      </c>
      <c r="U778" s="131">
        <v>0</v>
      </c>
      <c r="V778" s="131">
        <v>0</v>
      </c>
      <c r="W778" s="131">
        <v>0</v>
      </c>
      <c r="X778" s="131">
        <v>0</v>
      </c>
      <c r="Y778" s="131">
        <v>0</v>
      </c>
      <c r="Z778" s="131">
        <v>0</v>
      </c>
      <c r="AA778" s="131">
        <v>0</v>
      </c>
      <c r="AB778" s="131">
        <v>0</v>
      </c>
      <c r="AC778" s="131">
        <v>0</v>
      </c>
      <c r="AD778" s="131">
        <v>0</v>
      </c>
      <c r="AE778" s="131">
        <v>0</v>
      </c>
      <c r="AF778" s="131">
        <v>0</v>
      </c>
      <c r="AG778" s="131">
        <v>0</v>
      </c>
      <c r="AH778" s="43">
        <v>0</v>
      </c>
    </row>
    <row r="779" spans="4:34">
      <c r="D779" s="62">
        <v>1998</v>
      </c>
      <c r="E779" s="62">
        <v>9</v>
      </c>
      <c r="F779" s="62">
        <v>1999</v>
      </c>
      <c r="G779" s="62">
        <v>1999</v>
      </c>
      <c r="H779" s="131">
        <v>0</v>
      </c>
      <c r="I779" s="131">
        <v>0</v>
      </c>
      <c r="J779" s="131">
        <v>0</v>
      </c>
      <c r="K779" s="131">
        <v>0</v>
      </c>
      <c r="L779" s="131">
        <v>0</v>
      </c>
      <c r="M779" s="131">
        <v>0</v>
      </c>
      <c r="N779" s="131">
        <v>0</v>
      </c>
      <c r="O779" s="131">
        <v>0</v>
      </c>
      <c r="P779" s="131">
        <v>0</v>
      </c>
      <c r="Q779" s="131">
        <v>0</v>
      </c>
      <c r="R779" s="131">
        <v>0</v>
      </c>
      <c r="S779" s="131">
        <v>0</v>
      </c>
      <c r="T779" s="131">
        <v>0</v>
      </c>
      <c r="U779" s="131">
        <v>0</v>
      </c>
      <c r="V779" s="131">
        <v>0</v>
      </c>
      <c r="W779" s="131">
        <v>0</v>
      </c>
      <c r="X779" s="131">
        <v>0</v>
      </c>
      <c r="Y779" s="131">
        <v>0</v>
      </c>
      <c r="Z779" s="131">
        <v>0</v>
      </c>
      <c r="AA779" s="131">
        <v>0</v>
      </c>
      <c r="AB779" s="131">
        <v>0</v>
      </c>
      <c r="AC779" s="131">
        <v>0</v>
      </c>
      <c r="AD779" s="131">
        <v>0</v>
      </c>
      <c r="AE779" s="131">
        <v>0</v>
      </c>
      <c r="AF779" s="131">
        <v>0</v>
      </c>
      <c r="AG779" s="131">
        <v>0</v>
      </c>
      <c r="AH779" s="43">
        <v>0</v>
      </c>
    </row>
    <row r="780" spans="4:34">
      <c r="D780" s="62">
        <v>1998</v>
      </c>
      <c r="E780" s="62">
        <v>10</v>
      </c>
      <c r="F780" s="62">
        <v>1999</v>
      </c>
      <c r="G780" s="62">
        <v>1999</v>
      </c>
      <c r="H780" s="131">
        <v>0</v>
      </c>
      <c r="I780" s="131">
        <v>0</v>
      </c>
      <c r="J780" s="131">
        <v>0</v>
      </c>
      <c r="K780" s="131">
        <v>0</v>
      </c>
      <c r="L780" s="131">
        <v>0</v>
      </c>
      <c r="M780" s="131">
        <v>0</v>
      </c>
      <c r="N780" s="131">
        <v>0</v>
      </c>
      <c r="O780" s="131">
        <v>0</v>
      </c>
      <c r="P780" s="131">
        <v>0</v>
      </c>
      <c r="Q780" s="131">
        <v>0</v>
      </c>
      <c r="R780" s="131">
        <v>0</v>
      </c>
      <c r="S780" s="131">
        <v>0</v>
      </c>
      <c r="T780" s="131">
        <v>0</v>
      </c>
      <c r="U780" s="131">
        <v>0</v>
      </c>
      <c r="V780" s="131">
        <v>0</v>
      </c>
      <c r="W780" s="131">
        <v>0</v>
      </c>
      <c r="X780" s="131">
        <v>0</v>
      </c>
      <c r="Y780" s="131">
        <v>0</v>
      </c>
      <c r="Z780" s="131">
        <v>0</v>
      </c>
      <c r="AA780" s="131">
        <v>0</v>
      </c>
      <c r="AB780" s="131">
        <v>0</v>
      </c>
      <c r="AC780" s="131">
        <v>0</v>
      </c>
      <c r="AD780" s="131">
        <v>0</v>
      </c>
      <c r="AE780" s="131">
        <v>0</v>
      </c>
      <c r="AF780" s="131">
        <v>0</v>
      </c>
      <c r="AG780" s="131">
        <v>0</v>
      </c>
      <c r="AH780" s="43">
        <v>0</v>
      </c>
    </row>
    <row r="781" spans="4:34">
      <c r="D781" s="62">
        <v>1998</v>
      </c>
      <c r="E781" s="62">
        <v>11</v>
      </c>
      <c r="F781" s="62">
        <v>1999</v>
      </c>
      <c r="G781" s="62">
        <v>1999</v>
      </c>
      <c r="H781" s="131">
        <v>0</v>
      </c>
      <c r="I781" s="131">
        <v>0</v>
      </c>
      <c r="J781" s="131">
        <v>0</v>
      </c>
      <c r="K781" s="131">
        <v>0</v>
      </c>
      <c r="L781" s="131">
        <v>0</v>
      </c>
      <c r="M781" s="131">
        <v>0</v>
      </c>
      <c r="N781" s="131">
        <v>0</v>
      </c>
      <c r="O781" s="131">
        <v>0</v>
      </c>
      <c r="P781" s="131">
        <v>0</v>
      </c>
      <c r="Q781" s="131">
        <v>0</v>
      </c>
      <c r="R781" s="131">
        <v>0</v>
      </c>
      <c r="S781" s="131">
        <v>0</v>
      </c>
      <c r="T781" s="131">
        <v>0</v>
      </c>
      <c r="U781" s="131">
        <v>0</v>
      </c>
      <c r="V781" s="131">
        <v>0</v>
      </c>
      <c r="W781" s="131">
        <v>0</v>
      </c>
      <c r="X781" s="131">
        <v>0</v>
      </c>
      <c r="Y781" s="131">
        <v>0</v>
      </c>
      <c r="Z781" s="131">
        <v>0</v>
      </c>
      <c r="AA781" s="131">
        <v>0</v>
      </c>
      <c r="AB781" s="131">
        <v>0</v>
      </c>
      <c r="AC781" s="131">
        <v>0</v>
      </c>
      <c r="AD781" s="131">
        <v>0</v>
      </c>
      <c r="AE781" s="131">
        <v>0</v>
      </c>
      <c r="AF781" s="131">
        <v>0</v>
      </c>
      <c r="AG781" s="131">
        <v>0</v>
      </c>
      <c r="AH781" s="43">
        <v>0</v>
      </c>
    </row>
    <row r="782" spans="4:34">
      <c r="D782" s="62">
        <v>1998</v>
      </c>
      <c r="E782" s="62">
        <v>12</v>
      </c>
      <c r="F782" s="62">
        <v>1999</v>
      </c>
      <c r="G782" s="62">
        <v>1999</v>
      </c>
      <c r="H782" s="131">
        <v>0</v>
      </c>
      <c r="I782" s="131">
        <v>0</v>
      </c>
      <c r="J782" s="131">
        <v>0</v>
      </c>
      <c r="K782" s="131">
        <v>0</v>
      </c>
      <c r="L782" s="131">
        <v>0</v>
      </c>
      <c r="M782" s="131">
        <v>0</v>
      </c>
      <c r="N782" s="131">
        <v>0</v>
      </c>
      <c r="O782" s="131">
        <v>0</v>
      </c>
      <c r="P782" s="131">
        <v>0</v>
      </c>
      <c r="Q782" s="131">
        <v>0</v>
      </c>
      <c r="R782" s="131">
        <v>0</v>
      </c>
      <c r="S782" s="131">
        <v>0</v>
      </c>
      <c r="T782" s="131">
        <v>0</v>
      </c>
      <c r="U782" s="131">
        <v>0</v>
      </c>
      <c r="V782" s="131">
        <v>0</v>
      </c>
      <c r="W782" s="131">
        <v>0</v>
      </c>
      <c r="X782" s="131">
        <v>0</v>
      </c>
      <c r="Y782" s="131">
        <v>0</v>
      </c>
      <c r="Z782" s="131">
        <v>0</v>
      </c>
      <c r="AA782" s="131">
        <v>0</v>
      </c>
      <c r="AB782" s="131">
        <v>0</v>
      </c>
      <c r="AC782" s="131">
        <v>0</v>
      </c>
      <c r="AD782" s="131">
        <v>0</v>
      </c>
      <c r="AE782" s="131">
        <v>0</v>
      </c>
      <c r="AF782" s="131">
        <v>0</v>
      </c>
      <c r="AG782" s="131">
        <v>0</v>
      </c>
      <c r="AH782" s="43">
        <v>0</v>
      </c>
    </row>
    <row r="783" spans="4:34">
      <c r="D783" s="62">
        <v>1999</v>
      </c>
      <c r="E783" s="62">
        <v>1</v>
      </c>
      <c r="F783" s="62">
        <v>1999</v>
      </c>
      <c r="G783" s="62">
        <v>1999</v>
      </c>
      <c r="H783" s="131">
        <v>0</v>
      </c>
      <c r="I783" s="131">
        <v>0</v>
      </c>
      <c r="J783" s="131">
        <v>0</v>
      </c>
      <c r="K783" s="131">
        <v>0</v>
      </c>
      <c r="L783" s="131">
        <v>0</v>
      </c>
      <c r="M783" s="131">
        <v>0</v>
      </c>
      <c r="N783" s="131">
        <v>0</v>
      </c>
      <c r="O783" s="131">
        <v>0</v>
      </c>
      <c r="P783" s="131">
        <v>0</v>
      </c>
      <c r="Q783" s="131">
        <v>0</v>
      </c>
      <c r="R783" s="131">
        <v>0</v>
      </c>
      <c r="S783" s="131">
        <v>0</v>
      </c>
      <c r="T783" s="131">
        <v>0</v>
      </c>
      <c r="U783" s="131">
        <v>0</v>
      </c>
      <c r="V783" s="131">
        <v>0</v>
      </c>
      <c r="W783" s="131">
        <v>0</v>
      </c>
      <c r="X783" s="131">
        <v>0</v>
      </c>
      <c r="Y783" s="131">
        <v>0</v>
      </c>
      <c r="Z783" s="131">
        <v>0</v>
      </c>
      <c r="AA783" s="131">
        <v>0</v>
      </c>
      <c r="AB783" s="131">
        <v>0</v>
      </c>
      <c r="AC783" s="131">
        <v>0</v>
      </c>
      <c r="AD783" s="131">
        <v>0</v>
      </c>
      <c r="AE783" s="131">
        <v>0</v>
      </c>
      <c r="AF783" s="131">
        <v>0</v>
      </c>
      <c r="AG783" s="131">
        <v>0</v>
      </c>
      <c r="AH783" s="43">
        <v>0</v>
      </c>
    </row>
    <row r="784" spans="4:34">
      <c r="D784" s="62">
        <v>1999</v>
      </c>
      <c r="E784" s="62">
        <v>2</v>
      </c>
      <c r="F784" s="62">
        <v>1999</v>
      </c>
      <c r="G784" s="62">
        <v>1999</v>
      </c>
      <c r="H784" s="131">
        <v>0</v>
      </c>
      <c r="I784" s="131">
        <v>0</v>
      </c>
      <c r="J784" s="131">
        <v>0</v>
      </c>
      <c r="K784" s="131">
        <v>0</v>
      </c>
      <c r="L784" s="131">
        <v>0</v>
      </c>
      <c r="M784" s="131">
        <v>0</v>
      </c>
      <c r="N784" s="131">
        <v>0</v>
      </c>
      <c r="O784" s="131">
        <v>0</v>
      </c>
      <c r="P784" s="131">
        <v>0</v>
      </c>
      <c r="Q784" s="131">
        <v>0</v>
      </c>
      <c r="R784" s="131">
        <v>0</v>
      </c>
      <c r="S784" s="131">
        <v>0</v>
      </c>
      <c r="T784" s="131">
        <v>0</v>
      </c>
      <c r="U784" s="131">
        <v>0</v>
      </c>
      <c r="V784" s="131">
        <v>0</v>
      </c>
      <c r="W784" s="131">
        <v>0</v>
      </c>
      <c r="X784" s="131">
        <v>0</v>
      </c>
      <c r="Y784" s="131">
        <v>0</v>
      </c>
      <c r="Z784" s="131">
        <v>0</v>
      </c>
      <c r="AA784" s="131">
        <v>0</v>
      </c>
      <c r="AB784" s="131">
        <v>0</v>
      </c>
      <c r="AC784" s="131">
        <v>0</v>
      </c>
      <c r="AD784" s="131">
        <v>0</v>
      </c>
      <c r="AE784" s="131">
        <v>0</v>
      </c>
      <c r="AF784" s="131">
        <v>0</v>
      </c>
      <c r="AG784" s="131">
        <v>0</v>
      </c>
      <c r="AH784" s="43">
        <v>0</v>
      </c>
    </row>
    <row r="785" spans="4:34">
      <c r="D785" s="62">
        <v>1999</v>
      </c>
      <c r="E785" s="62">
        <v>3</v>
      </c>
      <c r="F785" s="62">
        <v>1999</v>
      </c>
      <c r="G785" s="62">
        <v>1999</v>
      </c>
      <c r="H785" s="131">
        <v>0</v>
      </c>
      <c r="I785" s="131">
        <v>0</v>
      </c>
      <c r="J785" s="131">
        <v>0</v>
      </c>
      <c r="K785" s="131">
        <v>0</v>
      </c>
      <c r="L785" s="131">
        <v>0</v>
      </c>
      <c r="M785" s="131">
        <v>0</v>
      </c>
      <c r="N785" s="131">
        <v>0</v>
      </c>
      <c r="O785" s="131">
        <v>0</v>
      </c>
      <c r="P785" s="131">
        <v>0</v>
      </c>
      <c r="Q785" s="131">
        <v>0</v>
      </c>
      <c r="R785" s="131">
        <v>0</v>
      </c>
      <c r="S785" s="131">
        <v>0</v>
      </c>
      <c r="T785" s="131">
        <v>0</v>
      </c>
      <c r="U785" s="131">
        <v>0</v>
      </c>
      <c r="V785" s="131">
        <v>0</v>
      </c>
      <c r="W785" s="131">
        <v>0</v>
      </c>
      <c r="X785" s="131">
        <v>0</v>
      </c>
      <c r="Y785" s="131">
        <v>0</v>
      </c>
      <c r="Z785" s="131">
        <v>0</v>
      </c>
      <c r="AA785" s="131">
        <v>0</v>
      </c>
      <c r="AB785" s="131">
        <v>0</v>
      </c>
      <c r="AC785" s="131">
        <v>0</v>
      </c>
      <c r="AD785" s="131">
        <v>0</v>
      </c>
      <c r="AE785" s="131">
        <v>0</v>
      </c>
      <c r="AF785" s="131">
        <v>0</v>
      </c>
      <c r="AG785" s="131">
        <v>0</v>
      </c>
      <c r="AH785" s="43">
        <v>0</v>
      </c>
    </row>
    <row r="786" spans="4:34">
      <c r="D786" s="62">
        <v>1999</v>
      </c>
      <c r="E786" s="62">
        <v>4</v>
      </c>
      <c r="F786" s="62">
        <v>1999</v>
      </c>
      <c r="G786" s="62">
        <v>1999</v>
      </c>
      <c r="H786" s="131">
        <v>0</v>
      </c>
      <c r="I786" s="131">
        <v>0</v>
      </c>
      <c r="J786" s="131">
        <v>0</v>
      </c>
      <c r="K786" s="131">
        <v>0</v>
      </c>
      <c r="L786" s="131">
        <v>0</v>
      </c>
      <c r="M786" s="131">
        <v>0</v>
      </c>
      <c r="N786" s="131">
        <v>0</v>
      </c>
      <c r="O786" s="131">
        <v>0</v>
      </c>
      <c r="P786" s="131">
        <v>0</v>
      </c>
      <c r="Q786" s="131">
        <v>0</v>
      </c>
      <c r="R786" s="131">
        <v>0</v>
      </c>
      <c r="S786" s="131">
        <v>0</v>
      </c>
      <c r="T786" s="131">
        <v>0</v>
      </c>
      <c r="U786" s="131">
        <v>0</v>
      </c>
      <c r="V786" s="131">
        <v>0</v>
      </c>
      <c r="W786" s="131">
        <v>0</v>
      </c>
      <c r="X786" s="131">
        <v>0</v>
      </c>
      <c r="Y786" s="131">
        <v>0</v>
      </c>
      <c r="Z786" s="131">
        <v>0</v>
      </c>
      <c r="AA786" s="131">
        <v>0</v>
      </c>
      <c r="AB786" s="131">
        <v>0</v>
      </c>
      <c r="AC786" s="131">
        <v>0</v>
      </c>
      <c r="AD786" s="131">
        <v>0</v>
      </c>
      <c r="AE786" s="131">
        <v>0</v>
      </c>
      <c r="AF786" s="131">
        <v>0</v>
      </c>
      <c r="AG786" s="131">
        <v>0</v>
      </c>
      <c r="AH786" s="43">
        <v>0</v>
      </c>
    </row>
    <row r="787" spans="4:34">
      <c r="D787" s="62">
        <v>1999</v>
      </c>
      <c r="E787" s="62">
        <v>5</v>
      </c>
      <c r="F787" s="62">
        <v>1999</v>
      </c>
      <c r="G787" s="62">
        <v>2000</v>
      </c>
      <c r="H787" s="131">
        <v>0</v>
      </c>
      <c r="I787" s="131">
        <v>0</v>
      </c>
      <c r="J787" s="131">
        <v>0</v>
      </c>
      <c r="K787" s="131">
        <v>0</v>
      </c>
      <c r="L787" s="131">
        <v>0</v>
      </c>
      <c r="M787" s="131">
        <v>0</v>
      </c>
      <c r="N787" s="131">
        <v>0</v>
      </c>
      <c r="O787" s="131">
        <v>0</v>
      </c>
      <c r="P787" s="131">
        <v>0</v>
      </c>
      <c r="Q787" s="131">
        <v>0</v>
      </c>
      <c r="R787" s="131">
        <v>0</v>
      </c>
      <c r="S787" s="131">
        <v>0</v>
      </c>
      <c r="T787" s="131">
        <v>0</v>
      </c>
      <c r="U787" s="131">
        <v>0</v>
      </c>
      <c r="V787" s="131">
        <v>0</v>
      </c>
      <c r="W787" s="131">
        <v>0</v>
      </c>
      <c r="X787" s="131">
        <v>0</v>
      </c>
      <c r="Y787" s="131">
        <v>0</v>
      </c>
      <c r="Z787" s="131">
        <v>0</v>
      </c>
      <c r="AA787" s="131">
        <v>0</v>
      </c>
      <c r="AB787" s="131">
        <v>0</v>
      </c>
      <c r="AC787" s="131">
        <v>0</v>
      </c>
      <c r="AD787" s="131">
        <v>0</v>
      </c>
      <c r="AE787" s="131">
        <v>0</v>
      </c>
      <c r="AF787" s="131">
        <v>0</v>
      </c>
      <c r="AG787" s="131">
        <v>0</v>
      </c>
      <c r="AH787" s="43">
        <v>0</v>
      </c>
    </row>
    <row r="788" spans="4:34">
      <c r="D788" s="62">
        <v>1999</v>
      </c>
      <c r="E788" s="62">
        <v>6</v>
      </c>
      <c r="F788" s="62">
        <v>1999</v>
      </c>
      <c r="G788" s="62">
        <v>2000</v>
      </c>
      <c r="H788" s="131">
        <v>0</v>
      </c>
      <c r="I788" s="131">
        <v>0</v>
      </c>
      <c r="J788" s="131">
        <v>0</v>
      </c>
      <c r="K788" s="131">
        <v>0</v>
      </c>
      <c r="L788" s="131">
        <v>0</v>
      </c>
      <c r="M788" s="131">
        <v>0</v>
      </c>
      <c r="N788" s="131">
        <v>0</v>
      </c>
      <c r="O788" s="131">
        <v>0</v>
      </c>
      <c r="P788" s="131">
        <v>0</v>
      </c>
      <c r="Q788" s="131">
        <v>0</v>
      </c>
      <c r="R788" s="131">
        <v>0</v>
      </c>
      <c r="S788" s="131">
        <v>0</v>
      </c>
      <c r="T788" s="131">
        <v>0</v>
      </c>
      <c r="U788" s="131">
        <v>0</v>
      </c>
      <c r="V788" s="131">
        <v>0</v>
      </c>
      <c r="W788" s="131">
        <v>0</v>
      </c>
      <c r="X788" s="131">
        <v>0</v>
      </c>
      <c r="Y788" s="131">
        <v>0</v>
      </c>
      <c r="Z788" s="131">
        <v>0</v>
      </c>
      <c r="AA788" s="131">
        <v>0</v>
      </c>
      <c r="AB788" s="131">
        <v>0</v>
      </c>
      <c r="AC788" s="131">
        <v>0</v>
      </c>
      <c r="AD788" s="131">
        <v>0</v>
      </c>
      <c r="AE788" s="131">
        <v>0</v>
      </c>
      <c r="AF788" s="131">
        <v>0</v>
      </c>
      <c r="AG788" s="131">
        <v>0</v>
      </c>
      <c r="AH788" s="43">
        <v>0</v>
      </c>
    </row>
    <row r="789" spans="4:34">
      <c r="D789" s="62">
        <v>1999</v>
      </c>
      <c r="E789" s="62">
        <v>7</v>
      </c>
      <c r="F789" s="62">
        <v>2000</v>
      </c>
      <c r="G789" s="62">
        <v>2000</v>
      </c>
      <c r="H789" s="131">
        <v>0</v>
      </c>
      <c r="I789" s="131">
        <v>0</v>
      </c>
      <c r="J789" s="131">
        <v>0</v>
      </c>
      <c r="K789" s="131">
        <v>0</v>
      </c>
      <c r="L789" s="131">
        <v>0</v>
      </c>
      <c r="M789" s="131">
        <v>0</v>
      </c>
      <c r="N789" s="131">
        <v>0</v>
      </c>
      <c r="O789" s="131">
        <v>0</v>
      </c>
      <c r="P789" s="131">
        <v>0</v>
      </c>
      <c r="Q789" s="131">
        <v>0</v>
      </c>
      <c r="R789" s="131">
        <v>0</v>
      </c>
      <c r="S789" s="131">
        <v>0</v>
      </c>
      <c r="T789" s="131">
        <v>0</v>
      </c>
      <c r="U789" s="131">
        <v>0</v>
      </c>
      <c r="V789" s="131">
        <v>0</v>
      </c>
      <c r="W789" s="131">
        <v>0</v>
      </c>
      <c r="X789" s="131">
        <v>0</v>
      </c>
      <c r="Y789" s="131">
        <v>0</v>
      </c>
      <c r="Z789" s="131">
        <v>0</v>
      </c>
      <c r="AA789" s="131">
        <v>0</v>
      </c>
      <c r="AB789" s="131">
        <v>0</v>
      </c>
      <c r="AC789" s="131">
        <v>0</v>
      </c>
      <c r="AD789" s="131">
        <v>0</v>
      </c>
      <c r="AE789" s="131">
        <v>0</v>
      </c>
      <c r="AF789" s="131">
        <v>0</v>
      </c>
      <c r="AG789" s="131">
        <v>0</v>
      </c>
      <c r="AH789" s="43">
        <v>0</v>
      </c>
    </row>
    <row r="790" spans="4:34">
      <c r="D790" s="62">
        <v>1999</v>
      </c>
      <c r="E790" s="62">
        <v>8</v>
      </c>
      <c r="F790" s="62">
        <v>2000</v>
      </c>
      <c r="G790" s="62">
        <v>2000</v>
      </c>
      <c r="H790" s="131">
        <v>0</v>
      </c>
      <c r="I790" s="131">
        <v>0</v>
      </c>
      <c r="J790" s="131">
        <v>0</v>
      </c>
      <c r="K790" s="131">
        <v>0</v>
      </c>
      <c r="L790" s="131">
        <v>0</v>
      </c>
      <c r="M790" s="131">
        <v>0</v>
      </c>
      <c r="N790" s="131">
        <v>0</v>
      </c>
      <c r="O790" s="131">
        <v>0</v>
      </c>
      <c r="P790" s="131">
        <v>0</v>
      </c>
      <c r="Q790" s="131">
        <v>0</v>
      </c>
      <c r="R790" s="131">
        <v>0</v>
      </c>
      <c r="S790" s="131">
        <v>0</v>
      </c>
      <c r="T790" s="131">
        <v>0</v>
      </c>
      <c r="U790" s="131">
        <v>0</v>
      </c>
      <c r="V790" s="131">
        <v>0</v>
      </c>
      <c r="W790" s="131">
        <v>0</v>
      </c>
      <c r="X790" s="131">
        <v>0</v>
      </c>
      <c r="Y790" s="131">
        <v>0</v>
      </c>
      <c r="Z790" s="131">
        <v>0</v>
      </c>
      <c r="AA790" s="131">
        <v>0</v>
      </c>
      <c r="AB790" s="131">
        <v>0</v>
      </c>
      <c r="AC790" s="131">
        <v>0</v>
      </c>
      <c r="AD790" s="131">
        <v>0</v>
      </c>
      <c r="AE790" s="131">
        <v>0</v>
      </c>
      <c r="AF790" s="131">
        <v>0</v>
      </c>
      <c r="AG790" s="131">
        <v>0</v>
      </c>
      <c r="AH790" s="43">
        <v>0</v>
      </c>
    </row>
    <row r="791" spans="4:34">
      <c r="D791" s="62">
        <v>1999</v>
      </c>
      <c r="E791" s="62">
        <v>9</v>
      </c>
      <c r="F791" s="62">
        <v>2000</v>
      </c>
      <c r="G791" s="62">
        <v>2000</v>
      </c>
      <c r="H791" s="131">
        <v>0</v>
      </c>
      <c r="I791" s="131">
        <v>0</v>
      </c>
      <c r="J791" s="131">
        <v>0</v>
      </c>
      <c r="K791" s="131">
        <v>0</v>
      </c>
      <c r="L791" s="131">
        <v>0</v>
      </c>
      <c r="M791" s="131">
        <v>0</v>
      </c>
      <c r="N791" s="131">
        <v>0</v>
      </c>
      <c r="O791" s="131">
        <v>0</v>
      </c>
      <c r="P791" s="131">
        <v>0</v>
      </c>
      <c r="Q791" s="131">
        <v>0</v>
      </c>
      <c r="R791" s="131">
        <v>0</v>
      </c>
      <c r="S791" s="131">
        <v>0</v>
      </c>
      <c r="T791" s="131">
        <v>0</v>
      </c>
      <c r="U791" s="131">
        <v>0</v>
      </c>
      <c r="V791" s="131">
        <v>0</v>
      </c>
      <c r="W791" s="131">
        <v>0</v>
      </c>
      <c r="X791" s="131">
        <v>0</v>
      </c>
      <c r="Y791" s="131">
        <v>0</v>
      </c>
      <c r="Z791" s="131">
        <v>0</v>
      </c>
      <c r="AA791" s="131">
        <v>0</v>
      </c>
      <c r="AB791" s="131">
        <v>0</v>
      </c>
      <c r="AC791" s="131">
        <v>0</v>
      </c>
      <c r="AD791" s="131">
        <v>0</v>
      </c>
      <c r="AE791" s="131">
        <v>0</v>
      </c>
      <c r="AF791" s="131">
        <v>0</v>
      </c>
      <c r="AG791" s="131">
        <v>0</v>
      </c>
      <c r="AH791" s="43">
        <v>0</v>
      </c>
    </row>
    <row r="792" spans="4:34">
      <c r="D792" s="62">
        <v>1999</v>
      </c>
      <c r="E792" s="62">
        <v>10</v>
      </c>
      <c r="F792" s="62">
        <v>2000</v>
      </c>
      <c r="G792" s="62">
        <v>2000</v>
      </c>
      <c r="H792" s="131">
        <v>0</v>
      </c>
      <c r="I792" s="131">
        <v>0</v>
      </c>
      <c r="J792" s="131">
        <v>0</v>
      </c>
      <c r="K792" s="131">
        <v>0</v>
      </c>
      <c r="L792" s="131">
        <v>0</v>
      </c>
      <c r="M792" s="131">
        <v>0</v>
      </c>
      <c r="N792" s="131">
        <v>0</v>
      </c>
      <c r="O792" s="131">
        <v>0</v>
      </c>
      <c r="P792" s="131">
        <v>0</v>
      </c>
      <c r="Q792" s="131">
        <v>0</v>
      </c>
      <c r="R792" s="131">
        <v>0</v>
      </c>
      <c r="S792" s="131">
        <v>0</v>
      </c>
      <c r="T792" s="131">
        <v>0</v>
      </c>
      <c r="U792" s="131">
        <v>0</v>
      </c>
      <c r="V792" s="131">
        <v>0</v>
      </c>
      <c r="W792" s="131">
        <v>0</v>
      </c>
      <c r="X792" s="131">
        <v>0</v>
      </c>
      <c r="Y792" s="131">
        <v>0</v>
      </c>
      <c r="Z792" s="131">
        <v>0</v>
      </c>
      <c r="AA792" s="131">
        <v>0</v>
      </c>
      <c r="AB792" s="131">
        <v>0</v>
      </c>
      <c r="AC792" s="131">
        <v>0</v>
      </c>
      <c r="AD792" s="131">
        <v>0</v>
      </c>
      <c r="AE792" s="131">
        <v>0</v>
      </c>
      <c r="AF792" s="131">
        <v>0</v>
      </c>
      <c r="AG792" s="131">
        <v>0</v>
      </c>
      <c r="AH792" s="43">
        <v>0</v>
      </c>
    </row>
    <row r="793" spans="4:34">
      <c r="D793" s="62">
        <v>1999</v>
      </c>
      <c r="E793" s="62">
        <v>11</v>
      </c>
      <c r="F793" s="62">
        <v>2000</v>
      </c>
      <c r="G793" s="62">
        <v>2000</v>
      </c>
      <c r="H793" s="131">
        <v>0</v>
      </c>
      <c r="I793" s="131">
        <v>0</v>
      </c>
      <c r="J793" s="131">
        <v>0</v>
      </c>
      <c r="K793" s="131">
        <v>0</v>
      </c>
      <c r="L793" s="131">
        <v>0</v>
      </c>
      <c r="M793" s="131">
        <v>0</v>
      </c>
      <c r="N793" s="131">
        <v>0</v>
      </c>
      <c r="O793" s="131">
        <v>0</v>
      </c>
      <c r="P793" s="131">
        <v>0</v>
      </c>
      <c r="Q793" s="131">
        <v>0</v>
      </c>
      <c r="R793" s="131">
        <v>0</v>
      </c>
      <c r="S793" s="131">
        <v>0</v>
      </c>
      <c r="T793" s="131">
        <v>0</v>
      </c>
      <c r="U793" s="131">
        <v>0</v>
      </c>
      <c r="V793" s="131">
        <v>0</v>
      </c>
      <c r="W793" s="131">
        <v>0</v>
      </c>
      <c r="X793" s="131">
        <v>0</v>
      </c>
      <c r="Y793" s="131">
        <v>0</v>
      </c>
      <c r="Z793" s="131">
        <v>0</v>
      </c>
      <c r="AA793" s="131">
        <v>0</v>
      </c>
      <c r="AB793" s="131">
        <v>0</v>
      </c>
      <c r="AC793" s="131">
        <v>0</v>
      </c>
      <c r="AD793" s="131">
        <v>0</v>
      </c>
      <c r="AE793" s="131">
        <v>0</v>
      </c>
      <c r="AF793" s="131">
        <v>0</v>
      </c>
      <c r="AG793" s="131">
        <v>0</v>
      </c>
      <c r="AH793" s="43">
        <v>0</v>
      </c>
    </row>
    <row r="794" spans="4:34">
      <c r="D794" s="62">
        <v>1999</v>
      </c>
      <c r="E794" s="62">
        <v>12</v>
      </c>
      <c r="F794" s="62">
        <v>2000</v>
      </c>
      <c r="G794" s="62">
        <v>2000</v>
      </c>
      <c r="H794" s="131">
        <v>0</v>
      </c>
      <c r="I794" s="131">
        <v>0</v>
      </c>
      <c r="J794" s="131">
        <v>0</v>
      </c>
      <c r="K794" s="131">
        <v>0</v>
      </c>
      <c r="L794" s="131">
        <v>0</v>
      </c>
      <c r="M794" s="131">
        <v>0</v>
      </c>
      <c r="N794" s="131">
        <v>0</v>
      </c>
      <c r="O794" s="131">
        <v>0</v>
      </c>
      <c r="P794" s="131">
        <v>0</v>
      </c>
      <c r="Q794" s="131">
        <v>0</v>
      </c>
      <c r="R794" s="131">
        <v>0</v>
      </c>
      <c r="S794" s="131">
        <v>0</v>
      </c>
      <c r="T794" s="131">
        <v>0</v>
      </c>
      <c r="U794" s="131">
        <v>0</v>
      </c>
      <c r="V794" s="131">
        <v>0</v>
      </c>
      <c r="W794" s="131">
        <v>0</v>
      </c>
      <c r="X794" s="131">
        <v>0</v>
      </c>
      <c r="Y794" s="131">
        <v>0</v>
      </c>
      <c r="Z794" s="131">
        <v>0</v>
      </c>
      <c r="AA794" s="131">
        <v>0</v>
      </c>
      <c r="AB794" s="131">
        <v>0</v>
      </c>
      <c r="AC794" s="131">
        <v>0</v>
      </c>
      <c r="AD794" s="131">
        <v>0</v>
      </c>
      <c r="AE794" s="131">
        <v>0</v>
      </c>
      <c r="AF794" s="131">
        <v>0</v>
      </c>
      <c r="AG794" s="131">
        <v>0</v>
      </c>
      <c r="AH794" s="43">
        <v>0</v>
      </c>
    </row>
    <row r="795" spans="4:34">
      <c r="D795" s="62">
        <v>2000</v>
      </c>
      <c r="E795" s="62">
        <v>1</v>
      </c>
      <c r="F795" s="62">
        <v>2000</v>
      </c>
      <c r="G795" s="62">
        <v>2000</v>
      </c>
      <c r="H795" s="131">
        <v>0</v>
      </c>
      <c r="I795" s="131">
        <v>0</v>
      </c>
      <c r="J795" s="131">
        <v>0</v>
      </c>
      <c r="K795" s="131">
        <v>0</v>
      </c>
      <c r="L795" s="131">
        <v>0</v>
      </c>
      <c r="M795" s="131">
        <v>0</v>
      </c>
      <c r="N795" s="131">
        <v>0</v>
      </c>
      <c r="O795" s="131">
        <v>0</v>
      </c>
      <c r="P795" s="131">
        <v>0</v>
      </c>
      <c r="Q795" s="131">
        <v>0</v>
      </c>
      <c r="R795" s="131">
        <v>0</v>
      </c>
      <c r="S795" s="131">
        <v>0</v>
      </c>
      <c r="T795" s="131">
        <v>0</v>
      </c>
      <c r="U795" s="131">
        <v>0</v>
      </c>
      <c r="V795" s="131">
        <v>0</v>
      </c>
      <c r="W795" s="131">
        <v>0</v>
      </c>
      <c r="X795" s="131">
        <v>0</v>
      </c>
      <c r="Y795" s="131">
        <v>0</v>
      </c>
      <c r="Z795" s="131">
        <v>0</v>
      </c>
      <c r="AA795" s="131">
        <v>0</v>
      </c>
      <c r="AB795" s="131">
        <v>0</v>
      </c>
      <c r="AC795" s="131">
        <v>0</v>
      </c>
      <c r="AD795" s="131">
        <v>0</v>
      </c>
      <c r="AE795" s="131">
        <v>0</v>
      </c>
      <c r="AF795" s="131">
        <v>0</v>
      </c>
      <c r="AG795" s="131">
        <v>0</v>
      </c>
      <c r="AH795" s="43">
        <v>0</v>
      </c>
    </row>
    <row r="796" spans="4:34">
      <c r="D796" s="62">
        <v>2000</v>
      </c>
      <c r="E796" s="62">
        <v>2</v>
      </c>
      <c r="F796" s="62">
        <v>2000</v>
      </c>
      <c r="G796" s="62">
        <v>2000</v>
      </c>
      <c r="H796" s="131">
        <v>0</v>
      </c>
      <c r="I796" s="131">
        <v>0</v>
      </c>
      <c r="J796" s="131">
        <v>0</v>
      </c>
      <c r="K796" s="131">
        <v>0</v>
      </c>
      <c r="L796" s="131">
        <v>0</v>
      </c>
      <c r="M796" s="131">
        <v>0</v>
      </c>
      <c r="N796" s="131">
        <v>0</v>
      </c>
      <c r="O796" s="131">
        <v>0</v>
      </c>
      <c r="P796" s="131">
        <v>0</v>
      </c>
      <c r="Q796" s="131">
        <v>0</v>
      </c>
      <c r="R796" s="131">
        <v>0</v>
      </c>
      <c r="S796" s="131">
        <v>0</v>
      </c>
      <c r="T796" s="131">
        <v>0</v>
      </c>
      <c r="U796" s="131">
        <v>0</v>
      </c>
      <c r="V796" s="131">
        <v>0</v>
      </c>
      <c r="W796" s="131">
        <v>0</v>
      </c>
      <c r="X796" s="131">
        <v>0</v>
      </c>
      <c r="Y796" s="131">
        <v>0</v>
      </c>
      <c r="Z796" s="131">
        <v>0</v>
      </c>
      <c r="AA796" s="131">
        <v>0</v>
      </c>
      <c r="AB796" s="131">
        <v>0</v>
      </c>
      <c r="AC796" s="131">
        <v>0</v>
      </c>
      <c r="AD796" s="131">
        <v>0</v>
      </c>
      <c r="AE796" s="131">
        <v>0</v>
      </c>
      <c r="AF796" s="131">
        <v>0</v>
      </c>
      <c r="AG796" s="131">
        <v>0</v>
      </c>
      <c r="AH796" s="43">
        <v>0</v>
      </c>
    </row>
    <row r="797" spans="4:34">
      <c r="D797" s="62">
        <v>2000</v>
      </c>
      <c r="E797" s="62">
        <v>3</v>
      </c>
      <c r="F797" s="62">
        <v>2000</v>
      </c>
      <c r="G797" s="62">
        <v>2000</v>
      </c>
      <c r="H797" s="131">
        <v>0</v>
      </c>
      <c r="I797" s="131">
        <v>0</v>
      </c>
      <c r="J797" s="131">
        <v>0</v>
      </c>
      <c r="K797" s="131">
        <v>0</v>
      </c>
      <c r="L797" s="131">
        <v>0</v>
      </c>
      <c r="M797" s="131">
        <v>0</v>
      </c>
      <c r="N797" s="131">
        <v>0</v>
      </c>
      <c r="O797" s="131">
        <v>0</v>
      </c>
      <c r="P797" s="131">
        <v>0</v>
      </c>
      <c r="Q797" s="131">
        <v>0</v>
      </c>
      <c r="R797" s="131">
        <v>0</v>
      </c>
      <c r="S797" s="131">
        <v>0</v>
      </c>
      <c r="T797" s="131">
        <v>0</v>
      </c>
      <c r="U797" s="131">
        <v>0</v>
      </c>
      <c r="V797" s="131">
        <v>0</v>
      </c>
      <c r="W797" s="131">
        <v>0</v>
      </c>
      <c r="X797" s="131">
        <v>0</v>
      </c>
      <c r="Y797" s="131">
        <v>0</v>
      </c>
      <c r="Z797" s="131">
        <v>0</v>
      </c>
      <c r="AA797" s="131">
        <v>0</v>
      </c>
      <c r="AB797" s="131">
        <v>0</v>
      </c>
      <c r="AC797" s="131">
        <v>0</v>
      </c>
      <c r="AD797" s="131">
        <v>0</v>
      </c>
      <c r="AE797" s="131">
        <v>0</v>
      </c>
      <c r="AF797" s="131">
        <v>0</v>
      </c>
      <c r="AG797" s="131">
        <v>0</v>
      </c>
      <c r="AH797" s="43">
        <v>0</v>
      </c>
    </row>
    <row r="798" spans="4:34">
      <c r="D798" s="62">
        <v>2000</v>
      </c>
      <c r="E798" s="62">
        <v>4</v>
      </c>
      <c r="F798" s="62">
        <v>2000</v>
      </c>
      <c r="G798" s="62">
        <v>2000</v>
      </c>
      <c r="H798" s="131">
        <v>0</v>
      </c>
      <c r="I798" s="131">
        <v>0</v>
      </c>
      <c r="J798" s="131">
        <v>0</v>
      </c>
      <c r="K798" s="131">
        <v>0</v>
      </c>
      <c r="L798" s="131">
        <v>0</v>
      </c>
      <c r="M798" s="131">
        <v>0</v>
      </c>
      <c r="N798" s="131">
        <v>0</v>
      </c>
      <c r="O798" s="131">
        <v>0</v>
      </c>
      <c r="P798" s="131">
        <v>0</v>
      </c>
      <c r="Q798" s="131">
        <v>0</v>
      </c>
      <c r="R798" s="131">
        <v>0</v>
      </c>
      <c r="S798" s="131">
        <v>0</v>
      </c>
      <c r="T798" s="131">
        <v>0</v>
      </c>
      <c r="U798" s="131">
        <v>0</v>
      </c>
      <c r="V798" s="131">
        <v>0</v>
      </c>
      <c r="W798" s="131">
        <v>0</v>
      </c>
      <c r="X798" s="131">
        <v>0</v>
      </c>
      <c r="Y798" s="131">
        <v>0</v>
      </c>
      <c r="Z798" s="131">
        <v>0</v>
      </c>
      <c r="AA798" s="131">
        <v>0</v>
      </c>
      <c r="AB798" s="131">
        <v>0</v>
      </c>
      <c r="AC798" s="131">
        <v>0</v>
      </c>
      <c r="AD798" s="131">
        <v>0</v>
      </c>
      <c r="AE798" s="131">
        <v>0</v>
      </c>
      <c r="AF798" s="131">
        <v>0</v>
      </c>
      <c r="AG798" s="131">
        <v>0</v>
      </c>
      <c r="AH798" s="43">
        <v>0</v>
      </c>
    </row>
    <row r="799" spans="4:34">
      <c r="D799" s="62">
        <v>2000</v>
      </c>
      <c r="E799" s="62">
        <v>5</v>
      </c>
      <c r="F799" s="62">
        <v>2000</v>
      </c>
      <c r="G799" s="62">
        <v>2001</v>
      </c>
      <c r="H799" s="131">
        <v>0</v>
      </c>
      <c r="I799" s="131">
        <v>0</v>
      </c>
      <c r="J799" s="131">
        <v>0</v>
      </c>
      <c r="K799" s="131">
        <v>0</v>
      </c>
      <c r="L799" s="131">
        <v>0</v>
      </c>
      <c r="M799" s="131">
        <v>0</v>
      </c>
      <c r="N799" s="131">
        <v>0</v>
      </c>
      <c r="O799" s="131">
        <v>0</v>
      </c>
      <c r="P799" s="131">
        <v>0</v>
      </c>
      <c r="Q799" s="131">
        <v>0</v>
      </c>
      <c r="R799" s="131">
        <v>0</v>
      </c>
      <c r="S799" s="131">
        <v>0</v>
      </c>
      <c r="T799" s="131">
        <v>0</v>
      </c>
      <c r="U799" s="131">
        <v>0</v>
      </c>
      <c r="V799" s="131">
        <v>0</v>
      </c>
      <c r="W799" s="131">
        <v>0</v>
      </c>
      <c r="X799" s="131">
        <v>0</v>
      </c>
      <c r="Y799" s="131">
        <v>0</v>
      </c>
      <c r="Z799" s="131">
        <v>0</v>
      </c>
      <c r="AA799" s="131">
        <v>0</v>
      </c>
      <c r="AB799" s="131">
        <v>0</v>
      </c>
      <c r="AC799" s="131">
        <v>0</v>
      </c>
      <c r="AD799" s="131">
        <v>0</v>
      </c>
      <c r="AE799" s="131">
        <v>0</v>
      </c>
      <c r="AF799" s="131">
        <v>0</v>
      </c>
      <c r="AG799" s="131">
        <v>0</v>
      </c>
      <c r="AH799" s="43">
        <v>0</v>
      </c>
    </row>
    <row r="800" spans="4:34">
      <c r="D800" s="62">
        <v>2000</v>
      </c>
      <c r="E800" s="62">
        <v>6</v>
      </c>
      <c r="F800" s="62">
        <v>2000</v>
      </c>
      <c r="G800" s="62">
        <v>2001</v>
      </c>
      <c r="H800" s="131">
        <v>0</v>
      </c>
      <c r="I800" s="131">
        <v>0</v>
      </c>
      <c r="J800" s="131">
        <v>0</v>
      </c>
      <c r="K800" s="131">
        <v>0</v>
      </c>
      <c r="L800" s="131">
        <v>0</v>
      </c>
      <c r="M800" s="131">
        <v>0</v>
      </c>
      <c r="N800" s="131">
        <v>0</v>
      </c>
      <c r="O800" s="131">
        <v>0</v>
      </c>
      <c r="P800" s="131">
        <v>0</v>
      </c>
      <c r="Q800" s="131">
        <v>0</v>
      </c>
      <c r="R800" s="131">
        <v>0</v>
      </c>
      <c r="S800" s="131">
        <v>0</v>
      </c>
      <c r="T800" s="131">
        <v>0</v>
      </c>
      <c r="U800" s="131">
        <v>0</v>
      </c>
      <c r="V800" s="131">
        <v>0</v>
      </c>
      <c r="W800" s="131">
        <v>0</v>
      </c>
      <c r="X800" s="131">
        <v>0</v>
      </c>
      <c r="Y800" s="131">
        <v>0</v>
      </c>
      <c r="Z800" s="131">
        <v>0</v>
      </c>
      <c r="AA800" s="131">
        <v>0</v>
      </c>
      <c r="AB800" s="131">
        <v>0</v>
      </c>
      <c r="AC800" s="131">
        <v>0</v>
      </c>
      <c r="AD800" s="131">
        <v>0</v>
      </c>
      <c r="AE800" s="131">
        <v>0</v>
      </c>
      <c r="AF800" s="131">
        <v>0</v>
      </c>
      <c r="AG800" s="131">
        <v>0</v>
      </c>
      <c r="AH800" s="43">
        <v>0</v>
      </c>
    </row>
    <row r="801" spans="4:34">
      <c r="D801" s="62">
        <v>2000</v>
      </c>
      <c r="E801" s="62">
        <v>7</v>
      </c>
      <c r="F801" s="62">
        <v>2001</v>
      </c>
      <c r="G801" s="62">
        <v>2001</v>
      </c>
      <c r="H801" s="131">
        <v>0</v>
      </c>
      <c r="I801" s="131">
        <v>0</v>
      </c>
      <c r="J801" s="131">
        <v>0</v>
      </c>
      <c r="K801" s="131">
        <v>0</v>
      </c>
      <c r="L801" s="131">
        <v>0</v>
      </c>
      <c r="M801" s="131">
        <v>0</v>
      </c>
      <c r="N801" s="131">
        <v>0</v>
      </c>
      <c r="O801" s="131">
        <v>0</v>
      </c>
      <c r="P801" s="131">
        <v>0</v>
      </c>
      <c r="Q801" s="131">
        <v>0</v>
      </c>
      <c r="R801" s="131">
        <v>0</v>
      </c>
      <c r="S801" s="131">
        <v>0</v>
      </c>
      <c r="T801" s="131">
        <v>0</v>
      </c>
      <c r="U801" s="131">
        <v>0</v>
      </c>
      <c r="V801" s="131">
        <v>0</v>
      </c>
      <c r="W801" s="131">
        <v>0</v>
      </c>
      <c r="X801" s="131">
        <v>0</v>
      </c>
      <c r="Y801" s="131">
        <v>0</v>
      </c>
      <c r="Z801" s="131">
        <v>0</v>
      </c>
      <c r="AA801" s="131">
        <v>0</v>
      </c>
      <c r="AB801" s="131">
        <v>0</v>
      </c>
      <c r="AC801" s="131">
        <v>0</v>
      </c>
      <c r="AD801" s="131">
        <v>0</v>
      </c>
      <c r="AE801" s="131">
        <v>0</v>
      </c>
      <c r="AF801" s="131">
        <v>0</v>
      </c>
      <c r="AG801" s="131">
        <v>0</v>
      </c>
      <c r="AH801" s="43">
        <v>0</v>
      </c>
    </row>
    <row r="802" spans="4:34">
      <c r="D802" s="62">
        <v>2000</v>
      </c>
      <c r="E802" s="62">
        <v>8</v>
      </c>
      <c r="F802" s="62">
        <v>2001</v>
      </c>
      <c r="G802" s="62">
        <v>2001</v>
      </c>
      <c r="H802" s="131">
        <v>0</v>
      </c>
      <c r="I802" s="131">
        <v>0</v>
      </c>
      <c r="J802" s="131">
        <v>0</v>
      </c>
      <c r="K802" s="131">
        <v>0</v>
      </c>
      <c r="L802" s="131">
        <v>0</v>
      </c>
      <c r="M802" s="131">
        <v>0</v>
      </c>
      <c r="N802" s="131">
        <v>0</v>
      </c>
      <c r="O802" s="131">
        <v>0</v>
      </c>
      <c r="P802" s="131">
        <v>0</v>
      </c>
      <c r="Q802" s="131">
        <v>0</v>
      </c>
      <c r="R802" s="131">
        <v>0</v>
      </c>
      <c r="S802" s="131">
        <v>0</v>
      </c>
      <c r="T802" s="131">
        <v>0</v>
      </c>
      <c r="U802" s="131">
        <v>0</v>
      </c>
      <c r="V802" s="131">
        <v>0</v>
      </c>
      <c r="W802" s="131">
        <v>0</v>
      </c>
      <c r="X802" s="131">
        <v>0</v>
      </c>
      <c r="Y802" s="131">
        <v>0</v>
      </c>
      <c r="Z802" s="131">
        <v>0</v>
      </c>
      <c r="AA802" s="131">
        <v>0</v>
      </c>
      <c r="AB802" s="131">
        <v>0</v>
      </c>
      <c r="AC802" s="131">
        <v>0</v>
      </c>
      <c r="AD802" s="131">
        <v>0</v>
      </c>
      <c r="AE802" s="131">
        <v>0</v>
      </c>
      <c r="AF802" s="131">
        <v>0</v>
      </c>
      <c r="AG802" s="131">
        <v>0</v>
      </c>
      <c r="AH802" s="43">
        <v>0</v>
      </c>
    </row>
    <row r="803" spans="4:34">
      <c r="D803" s="62">
        <v>2000</v>
      </c>
      <c r="E803" s="62">
        <v>9</v>
      </c>
      <c r="F803" s="62">
        <v>2001</v>
      </c>
      <c r="G803" s="62">
        <v>2001</v>
      </c>
      <c r="H803" s="131">
        <v>0</v>
      </c>
      <c r="I803" s="131">
        <v>0</v>
      </c>
      <c r="J803" s="131">
        <v>0</v>
      </c>
      <c r="K803" s="131">
        <v>0</v>
      </c>
      <c r="L803" s="131">
        <v>0</v>
      </c>
      <c r="M803" s="131">
        <v>0</v>
      </c>
      <c r="N803" s="131">
        <v>0</v>
      </c>
      <c r="O803" s="131">
        <v>0</v>
      </c>
      <c r="P803" s="131">
        <v>0</v>
      </c>
      <c r="Q803" s="131">
        <v>0</v>
      </c>
      <c r="R803" s="131">
        <v>0</v>
      </c>
      <c r="S803" s="131">
        <v>0</v>
      </c>
      <c r="T803" s="131">
        <v>0</v>
      </c>
      <c r="U803" s="131">
        <v>0</v>
      </c>
      <c r="V803" s="131">
        <v>0</v>
      </c>
      <c r="W803" s="131">
        <v>0</v>
      </c>
      <c r="X803" s="131">
        <v>0</v>
      </c>
      <c r="Y803" s="131">
        <v>0</v>
      </c>
      <c r="Z803" s="131">
        <v>0</v>
      </c>
      <c r="AA803" s="131">
        <v>0</v>
      </c>
      <c r="AB803" s="131">
        <v>0</v>
      </c>
      <c r="AC803" s="131">
        <v>0</v>
      </c>
      <c r="AD803" s="131">
        <v>0</v>
      </c>
      <c r="AE803" s="131">
        <v>0</v>
      </c>
      <c r="AF803" s="131">
        <v>0</v>
      </c>
      <c r="AG803" s="131">
        <v>0</v>
      </c>
      <c r="AH803" s="43">
        <v>0</v>
      </c>
    </row>
    <row r="804" spans="4:34">
      <c r="D804" s="62">
        <v>2000</v>
      </c>
      <c r="E804" s="62">
        <v>10</v>
      </c>
      <c r="F804" s="62">
        <v>2001</v>
      </c>
      <c r="G804" s="62">
        <v>2001</v>
      </c>
      <c r="H804" s="131">
        <v>0</v>
      </c>
      <c r="I804" s="131">
        <v>0</v>
      </c>
      <c r="J804" s="131">
        <v>0</v>
      </c>
      <c r="K804" s="131">
        <v>0</v>
      </c>
      <c r="L804" s="131">
        <v>0</v>
      </c>
      <c r="M804" s="131">
        <v>0</v>
      </c>
      <c r="N804" s="131">
        <v>0</v>
      </c>
      <c r="O804" s="131">
        <v>0</v>
      </c>
      <c r="P804" s="131">
        <v>0</v>
      </c>
      <c r="Q804" s="131">
        <v>0</v>
      </c>
      <c r="R804" s="131">
        <v>0</v>
      </c>
      <c r="S804" s="131">
        <v>0</v>
      </c>
      <c r="T804" s="131">
        <v>0</v>
      </c>
      <c r="U804" s="131">
        <v>0</v>
      </c>
      <c r="V804" s="131">
        <v>0</v>
      </c>
      <c r="W804" s="131">
        <v>0</v>
      </c>
      <c r="X804" s="131">
        <v>0</v>
      </c>
      <c r="Y804" s="131">
        <v>0</v>
      </c>
      <c r="Z804" s="131">
        <v>0</v>
      </c>
      <c r="AA804" s="131">
        <v>0</v>
      </c>
      <c r="AB804" s="131">
        <v>0</v>
      </c>
      <c r="AC804" s="131">
        <v>0</v>
      </c>
      <c r="AD804" s="131">
        <v>0</v>
      </c>
      <c r="AE804" s="131">
        <v>0</v>
      </c>
      <c r="AF804" s="131">
        <v>0</v>
      </c>
      <c r="AG804" s="131">
        <v>0</v>
      </c>
      <c r="AH804" s="43">
        <v>0</v>
      </c>
    </row>
    <row r="805" spans="4:34">
      <c r="D805" s="62">
        <v>2000</v>
      </c>
      <c r="E805" s="62">
        <v>11</v>
      </c>
      <c r="F805" s="62">
        <v>2001</v>
      </c>
      <c r="G805" s="62">
        <v>2001</v>
      </c>
      <c r="H805" s="131">
        <v>0</v>
      </c>
      <c r="I805" s="131">
        <v>0</v>
      </c>
      <c r="J805" s="131">
        <v>0</v>
      </c>
      <c r="K805" s="131">
        <v>0</v>
      </c>
      <c r="L805" s="131">
        <v>0</v>
      </c>
      <c r="M805" s="131">
        <v>0</v>
      </c>
      <c r="N805" s="131">
        <v>0</v>
      </c>
      <c r="O805" s="131">
        <v>0</v>
      </c>
      <c r="P805" s="131">
        <v>0</v>
      </c>
      <c r="Q805" s="131">
        <v>0</v>
      </c>
      <c r="R805" s="131">
        <v>0</v>
      </c>
      <c r="S805" s="131">
        <v>0</v>
      </c>
      <c r="T805" s="131">
        <v>0</v>
      </c>
      <c r="U805" s="131">
        <v>0</v>
      </c>
      <c r="V805" s="131">
        <v>0</v>
      </c>
      <c r="W805" s="131">
        <v>0</v>
      </c>
      <c r="X805" s="131">
        <v>0</v>
      </c>
      <c r="Y805" s="131">
        <v>0</v>
      </c>
      <c r="Z805" s="131">
        <v>0</v>
      </c>
      <c r="AA805" s="131">
        <v>0</v>
      </c>
      <c r="AB805" s="131">
        <v>0</v>
      </c>
      <c r="AC805" s="131">
        <v>0</v>
      </c>
      <c r="AD805" s="131">
        <v>0</v>
      </c>
      <c r="AE805" s="131">
        <v>0</v>
      </c>
      <c r="AF805" s="131">
        <v>0</v>
      </c>
      <c r="AG805" s="131">
        <v>0</v>
      </c>
      <c r="AH805" s="43">
        <v>0</v>
      </c>
    </row>
    <row r="806" spans="4:34">
      <c r="D806" s="62">
        <v>2000</v>
      </c>
      <c r="E806" s="62">
        <v>12</v>
      </c>
      <c r="F806" s="62">
        <v>2001</v>
      </c>
      <c r="G806" s="62">
        <v>2001</v>
      </c>
      <c r="H806" s="131">
        <v>0</v>
      </c>
      <c r="I806" s="131">
        <v>0</v>
      </c>
      <c r="J806" s="131">
        <v>0</v>
      </c>
      <c r="K806" s="131">
        <v>0</v>
      </c>
      <c r="L806" s="131">
        <v>0</v>
      </c>
      <c r="M806" s="131">
        <v>0</v>
      </c>
      <c r="N806" s="131">
        <v>0</v>
      </c>
      <c r="O806" s="131">
        <v>0</v>
      </c>
      <c r="P806" s="131">
        <v>0</v>
      </c>
      <c r="Q806" s="131">
        <v>0</v>
      </c>
      <c r="R806" s="131">
        <v>0</v>
      </c>
      <c r="S806" s="131">
        <v>0</v>
      </c>
      <c r="T806" s="131">
        <v>0</v>
      </c>
      <c r="U806" s="131">
        <v>0</v>
      </c>
      <c r="V806" s="131">
        <v>0</v>
      </c>
      <c r="W806" s="131">
        <v>0</v>
      </c>
      <c r="X806" s="131">
        <v>0</v>
      </c>
      <c r="Y806" s="131">
        <v>0</v>
      </c>
      <c r="Z806" s="131">
        <v>0</v>
      </c>
      <c r="AA806" s="131">
        <v>0</v>
      </c>
      <c r="AB806" s="131">
        <v>0</v>
      </c>
      <c r="AC806" s="131">
        <v>0</v>
      </c>
      <c r="AD806" s="131">
        <v>0</v>
      </c>
      <c r="AE806" s="131">
        <v>0</v>
      </c>
      <c r="AF806" s="131">
        <v>0</v>
      </c>
      <c r="AG806" s="131">
        <v>0</v>
      </c>
      <c r="AH806" s="43">
        <v>0</v>
      </c>
    </row>
    <row r="807" spans="4:34">
      <c r="D807" s="62">
        <v>2001</v>
      </c>
      <c r="E807" s="62">
        <v>1</v>
      </c>
      <c r="F807" s="62">
        <v>2001</v>
      </c>
      <c r="G807" s="62">
        <v>2001</v>
      </c>
      <c r="H807" s="131">
        <v>0</v>
      </c>
      <c r="I807" s="131">
        <v>0</v>
      </c>
      <c r="J807" s="131">
        <v>0</v>
      </c>
      <c r="K807" s="131">
        <v>0</v>
      </c>
      <c r="L807" s="131">
        <v>0</v>
      </c>
      <c r="M807" s="131">
        <v>0</v>
      </c>
      <c r="N807" s="131">
        <v>0</v>
      </c>
      <c r="O807" s="131">
        <v>0</v>
      </c>
      <c r="P807" s="131">
        <v>0</v>
      </c>
      <c r="Q807" s="131">
        <v>0</v>
      </c>
      <c r="R807" s="131">
        <v>0</v>
      </c>
      <c r="S807" s="131">
        <v>0</v>
      </c>
      <c r="T807" s="131">
        <v>0</v>
      </c>
      <c r="U807" s="131">
        <v>0</v>
      </c>
      <c r="V807" s="131">
        <v>0</v>
      </c>
      <c r="W807" s="131">
        <v>0</v>
      </c>
      <c r="X807" s="131">
        <v>0</v>
      </c>
      <c r="Y807" s="131">
        <v>0</v>
      </c>
      <c r="Z807" s="131">
        <v>0</v>
      </c>
      <c r="AA807" s="131">
        <v>0</v>
      </c>
      <c r="AB807" s="131">
        <v>0</v>
      </c>
      <c r="AC807" s="131">
        <v>0</v>
      </c>
      <c r="AD807" s="131">
        <v>0</v>
      </c>
      <c r="AE807" s="131">
        <v>0</v>
      </c>
      <c r="AF807" s="131">
        <v>0</v>
      </c>
      <c r="AG807" s="131">
        <v>0</v>
      </c>
      <c r="AH807" s="43">
        <v>0</v>
      </c>
    </row>
    <row r="808" spans="4:34">
      <c r="D808" s="62">
        <v>2001</v>
      </c>
      <c r="E808" s="62">
        <v>2</v>
      </c>
      <c r="F808" s="62">
        <v>2001</v>
      </c>
      <c r="G808" s="62">
        <v>2001</v>
      </c>
      <c r="H808" s="131">
        <v>0</v>
      </c>
      <c r="I808" s="131">
        <v>0</v>
      </c>
      <c r="J808" s="131">
        <v>0</v>
      </c>
      <c r="K808" s="131">
        <v>0</v>
      </c>
      <c r="L808" s="131">
        <v>0</v>
      </c>
      <c r="M808" s="131">
        <v>0</v>
      </c>
      <c r="N808" s="131">
        <v>0</v>
      </c>
      <c r="O808" s="131">
        <v>0</v>
      </c>
      <c r="P808" s="131">
        <v>0</v>
      </c>
      <c r="Q808" s="131">
        <v>0</v>
      </c>
      <c r="R808" s="131">
        <v>0</v>
      </c>
      <c r="S808" s="131">
        <v>0</v>
      </c>
      <c r="T808" s="131">
        <v>0</v>
      </c>
      <c r="U808" s="131">
        <v>0</v>
      </c>
      <c r="V808" s="131">
        <v>0</v>
      </c>
      <c r="W808" s="131">
        <v>0</v>
      </c>
      <c r="X808" s="131">
        <v>0</v>
      </c>
      <c r="Y808" s="131">
        <v>0</v>
      </c>
      <c r="Z808" s="131">
        <v>0</v>
      </c>
      <c r="AA808" s="131">
        <v>0</v>
      </c>
      <c r="AB808" s="131">
        <v>0</v>
      </c>
      <c r="AC808" s="131">
        <v>0</v>
      </c>
      <c r="AD808" s="131">
        <v>0</v>
      </c>
      <c r="AE808" s="131">
        <v>0</v>
      </c>
      <c r="AF808" s="131">
        <v>0</v>
      </c>
      <c r="AG808" s="131">
        <v>0</v>
      </c>
      <c r="AH808" s="43">
        <v>0</v>
      </c>
    </row>
    <row r="809" spans="4:34">
      <c r="D809" s="62">
        <v>2001</v>
      </c>
      <c r="E809" s="62">
        <v>3</v>
      </c>
      <c r="F809" s="62">
        <v>2001</v>
      </c>
      <c r="G809" s="62">
        <v>2001</v>
      </c>
      <c r="H809" s="131">
        <v>0</v>
      </c>
      <c r="I809" s="131">
        <v>0</v>
      </c>
      <c r="J809" s="131">
        <v>0</v>
      </c>
      <c r="K809" s="131">
        <v>0</v>
      </c>
      <c r="L809" s="131">
        <v>0</v>
      </c>
      <c r="M809" s="131">
        <v>0</v>
      </c>
      <c r="N809" s="131">
        <v>0</v>
      </c>
      <c r="O809" s="131">
        <v>0</v>
      </c>
      <c r="P809" s="131">
        <v>0</v>
      </c>
      <c r="Q809" s="131">
        <v>0</v>
      </c>
      <c r="R809" s="131">
        <v>0</v>
      </c>
      <c r="S809" s="131">
        <v>0</v>
      </c>
      <c r="T809" s="131">
        <v>0</v>
      </c>
      <c r="U809" s="131">
        <v>0</v>
      </c>
      <c r="V809" s="131">
        <v>0</v>
      </c>
      <c r="W809" s="131">
        <v>0</v>
      </c>
      <c r="X809" s="131">
        <v>0</v>
      </c>
      <c r="Y809" s="131">
        <v>0</v>
      </c>
      <c r="Z809" s="131">
        <v>0</v>
      </c>
      <c r="AA809" s="131">
        <v>0</v>
      </c>
      <c r="AB809" s="131">
        <v>0</v>
      </c>
      <c r="AC809" s="131">
        <v>0</v>
      </c>
      <c r="AD809" s="131">
        <v>0</v>
      </c>
      <c r="AE809" s="131">
        <v>0</v>
      </c>
      <c r="AF809" s="131">
        <v>0</v>
      </c>
      <c r="AG809" s="131">
        <v>0</v>
      </c>
      <c r="AH809" s="43">
        <v>0</v>
      </c>
    </row>
    <row r="810" spans="4:34">
      <c r="D810" s="62">
        <v>2001</v>
      </c>
      <c r="E810" s="62">
        <v>4</v>
      </c>
      <c r="F810" s="62">
        <v>2001</v>
      </c>
      <c r="G810" s="62">
        <v>2001</v>
      </c>
      <c r="H810" s="131">
        <v>0</v>
      </c>
      <c r="I810" s="131">
        <v>0</v>
      </c>
      <c r="J810" s="131">
        <v>0</v>
      </c>
      <c r="K810" s="131">
        <v>0</v>
      </c>
      <c r="L810" s="131">
        <v>0</v>
      </c>
      <c r="M810" s="131">
        <v>0</v>
      </c>
      <c r="N810" s="131">
        <v>0</v>
      </c>
      <c r="O810" s="131">
        <v>0</v>
      </c>
      <c r="P810" s="131">
        <v>0</v>
      </c>
      <c r="Q810" s="131">
        <v>0</v>
      </c>
      <c r="R810" s="131">
        <v>0</v>
      </c>
      <c r="S810" s="131">
        <v>0</v>
      </c>
      <c r="T810" s="131">
        <v>0</v>
      </c>
      <c r="U810" s="131">
        <v>0</v>
      </c>
      <c r="V810" s="131">
        <v>0</v>
      </c>
      <c r="W810" s="131">
        <v>0</v>
      </c>
      <c r="X810" s="131">
        <v>0</v>
      </c>
      <c r="Y810" s="131">
        <v>0</v>
      </c>
      <c r="Z810" s="131">
        <v>0</v>
      </c>
      <c r="AA810" s="131">
        <v>0</v>
      </c>
      <c r="AB810" s="131">
        <v>0</v>
      </c>
      <c r="AC810" s="131">
        <v>0</v>
      </c>
      <c r="AD810" s="131">
        <v>0</v>
      </c>
      <c r="AE810" s="131">
        <v>0</v>
      </c>
      <c r="AF810" s="131">
        <v>0</v>
      </c>
      <c r="AG810" s="131">
        <v>0</v>
      </c>
      <c r="AH810" s="43">
        <v>0</v>
      </c>
    </row>
    <row r="811" spans="4:34">
      <c r="D811" s="62">
        <v>2001</v>
      </c>
      <c r="E811" s="62">
        <v>5</v>
      </c>
      <c r="F811" s="62">
        <v>2001</v>
      </c>
      <c r="G811" s="62">
        <v>2002</v>
      </c>
      <c r="H811" s="131">
        <v>0</v>
      </c>
      <c r="I811" s="131">
        <v>0</v>
      </c>
      <c r="J811" s="131">
        <v>0</v>
      </c>
      <c r="K811" s="131">
        <v>0</v>
      </c>
      <c r="L811" s="131">
        <v>0</v>
      </c>
      <c r="M811" s="131">
        <v>0</v>
      </c>
      <c r="N811" s="131">
        <v>0</v>
      </c>
      <c r="O811" s="131">
        <v>0</v>
      </c>
      <c r="P811" s="131">
        <v>0</v>
      </c>
      <c r="Q811" s="131">
        <v>0</v>
      </c>
      <c r="R811" s="131">
        <v>0</v>
      </c>
      <c r="S811" s="131">
        <v>0</v>
      </c>
      <c r="T811" s="131">
        <v>0</v>
      </c>
      <c r="U811" s="131">
        <v>0</v>
      </c>
      <c r="V811" s="131">
        <v>0</v>
      </c>
      <c r="W811" s="131">
        <v>0</v>
      </c>
      <c r="X811" s="131">
        <v>0</v>
      </c>
      <c r="Y811" s="131">
        <v>0</v>
      </c>
      <c r="Z811" s="131">
        <v>0</v>
      </c>
      <c r="AA811" s="131">
        <v>0</v>
      </c>
      <c r="AB811" s="131">
        <v>0</v>
      </c>
      <c r="AC811" s="131">
        <v>0</v>
      </c>
      <c r="AD811" s="131">
        <v>0</v>
      </c>
      <c r="AE811" s="131">
        <v>0</v>
      </c>
      <c r="AF811" s="131">
        <v>0</v>
      </c>
      <c r="AG811" s="131">
        <v>0</v>
      </c>
      <c r="AH811" s="43">
        <v>0</v>
      </c>
    </row>
    <row r="812" spans="4:34">
      <c r="D812" s="62">
        <v>2001</v>
      </c>
      <c r="E812" s="62">
        <v>6</v>
      </c>
      <c r="F812" s="62">
        <v>2001</v>
      </c>
      <c r="G812" s="62">
        <v>2002</v>
      </c>
      <c r="H812" s="131">
        <v>0</v>
      </c>
      <c r="I812" s="131">
        <v>0</v>
      </c>
      <c r="J812" s="131">
        <v>0</v>
      </c>
      <c r="K812" s="131">
        <v>0</v>
      </c>
      <c r="L812" s="131">
        <v>0</v>
      </c>
      <c r="M812" s="131">
        <v>0</v>
      </c>
      <c r="N812" s="131">
        <v>0</v>
      </c>
      <c r="O812" s="131">
        <v>0</v>
      </c>
      <c r="P812" s="131">
        <v>0</v>
      </c>
      <c r="Q812" s="131">
        <v>0</v>
      </c>
      <c r="R812" s="131">
        <v>0</v>
      </c>
      <c r="S812" s="131">
        <v>0</v>
      </c>
      <c r="T812" s="131">
        <v>0</v>
      </c>
      <c r="U812" s="131">
        <v>0</v>
      </c>
      <c r="V812" s="131">
        <v>0</v>
      </c>
      <c r="W812" s="131">
        <v>0</v>
      </c>
      <c r="X812" s="131">
        <v>0</v>
      </c>
      <c r="Y812" s="131">
        <v>0</v>
      </c>
      <c r="Z812" s="131">
        <v>0</v>
      </c>
      <c r="AA812" s="131">
        <v>0</v>
      </c>
      <c r="AB812" s="131">
        <v>0</v>
      </c>
      <c r="AC812" s="131">
        <v>0</v>
      </c>
      <c r="AD812" s="131">
        <v>0</v>
      </c>
      <c r="AE812" s="131">
        <v>0</v>
      </c>
      <c r="AF812" s="131">
        <v>0</v>
      </c>
      <c r="AG812" s="131">
        <v>0</v>
      </c>
      <c r="AH812" s="43">
        <v>0</v>
      </c>
    </row>
    <row r="813" spans="4:34">
      <c r="D813" s="62">
        <v>2001</v>
      </c>
      <c r="E813" s="62">
        <v>7</v>
      </c>
      <c r="F813" s="62">
        <v>2002</v>
      </c>
      <c r="G813" s="62">
        <v>2002</v>
      </c>
      <c r="H813" s="131">
        <v>0</v>
      </c>
      <c r="I813" s="131">
        <v>0</v>
      </c>
      <c r="J813" s="131">
        <v>0</v>
      </c>
      <c r="K813" s="131">
        <v>0</v>
      </c>
      <c r="L813" s="131">
        <v>0</v>
      </c>
      <c r="M813" s="131">
        <v>0</v>
      </c>
      <c r="N813" s="131">
        <v>0</v>
      </c>
      <c r="O813" s="131">
        <v>0</v>
      </c>
      <c r="P813" s="131">
        <v>0</v>
      </c>
      <c r="Q813" s="131">
        <v>0</v>
      </c>
      <c r="R813" s="131">
        <v>0</v>
      </c>
      <c r="S813" s="131">
        <v>0</v>
      </c>
      <c r="T813" s="131">
        <v>0</v>
      </c>
      <c r="U813" s="131">
        <v>0</v>
      </c>
      <c r="V813" s="131">
        <v>0</v>
      </c>
      <c r="W813" s="131">
        <v>0</v>
      </c>
      <c r="X813" s="131">
        <v>0</v>
      </c>
      <c r="Y813" s="131">
        <v>0</v>
      </c>
      <c r="Z813" s="131">
        <v>0</v>
      </c>
      <c r="AA813" s="131">
        <v>0</v>
      </c>
      <c r="AB813" s="131">
        <v>0</v>
      </c>
      <c r="AC813" s="131">
        <v>0</v>
      </c>
      <c r="AD813" s="131">
        <v>0</v>
      </c>
      <c r="AE813" s="131">
        <v>0</v>
      </c>
      <c r="AF813" s="131">
        <v>0</v>
      </c>
      <c r="AG813" s="131">
        <v>0</v>
      </c>
      <c r="AH813" s="43">
        <v>0</v>
      </c>
    </row>
    <row r="814" spans="4:34">
      <c r="D814" s="62">
        <v>2001</v>
      </c>
      <c r="E814" s="62">
        <v>8</v>
      </c>
      <c r="F814" s="62">
        <v>2002</v>
      </c>
      <c r="G814" s="62">
        <v>2002</v>
      </c>
      <c r="H814" s="131">
        <v>0</v>
      </c>
      <c r="I814" s="131">
        <v>0</v>
      </c>
      <c r="J814" s="131">
        <v>0</v>
      </c>
      <c r="K814" s="131">
        <v>0</v>
      </c>
      <c r="L814" s="131">
        <v>0</v>
      </c>
      <c r="M814" s="131">
        <v>0</v>
      </c>
      <c r="N814" s="131">
        <v>0</v>
      </c>
      <c r="O814" s="131">
        <v>0</v>
      </c>
      <c r="P814" s="131">
        <v>0</v>
      </c>
      <c r="Q814" s="131">
        <v>0</v>
      </c>
      <c r="R814" s="131">
        <v>0</v>
      </c>
      <c r="S814" s="131">
        <v>0</v>
      </c>
      <c r="T814" s="131">
        <v>0</v>
      </c>
      <c r="U814" s="131">
        <v>0</v>
      </c>
      <c r="V814" s="131">
        <v>0</v>
      </c>
      <c r="W814" s="131">
        <v>0</v>
      </c>
      <c r="X814" s="131">
        <v>0</v>
      </c>
      <c r="Y814" s="131">
        <v>0</v>
      </c>
      <c r="Z814" s="131">
        <v>0</v>
      </c>
      <c r="AA814" s="131">
        <v>0</v>
      </c>
      <c r="AB814" s="131">
        <v>0</v>
      </c>
      <c r="AC814" s="131">
        <v>0</v>
      </c>
      <c r="AD814" s="131">
        <v>0</v>
      </c>
      <c r="AE814" s="131">
        <v>0</v>
      </c>
      <c r="AF814" s="131">
        <v>0</v>
      </c>
      <c r="AG814" s="131">
        <v>0</v>
      </c>
      <c r="AH814" s="43">
        <v>0</v>
      </c>
    </row>
    <row r="815" spans="4:34">
      <c r="D815" s="62">
        <v>2001</v>
      </c>
      <c r="E815" s="62">
        <v>9</v>
      </c>
      <c r="F815" s="62">
        <v>2002</v>
      </c>
      <c r="G815" s="62">
        <v>2002</v>
      </c>
      <c r="H815" s="131">
        <v>0</v>
      </c>
      <c r="I815" s="131">
        <v>0</v>
      </c>
      <c r="J815" s="131">
        <v>0</v>
      </c>
      <c r="K815" s="131">
        <v>0</v>
      </c>
      <c r="L815" s="131">
        <v>0</v>
      </c>
      <c r="M815" s="131">
        <v>0</v>
      </c>
      <c r="N815" s="131">
        <v>0</v>
      </c>
      <c r="O815" s="131">
        <v>0</v>
      </c>
      <c r="P815" s="131">
        <v>0</v>
      </c>
      <c r="Q815" s="131">
        <v>0</v>
      </c>
      <c r="R815" s="131">
        <v>0</v>
      </c>
      <c r="S815" s="131">
        <v>0</v>
      </c>
      <c r="T815" s="131">
        <v>0</v>
      </c>
      <c r="U815" s="131">
        <v>0</v>
      </c>
      <c r="V815" s="131">
        <v>0</v>
      </c>
      <c r="W815" s="131">
        <v>0</v>
      </c>
      <c r="X815" s="131">
        <v>0</v>
      </c>
      <c r="Y815" s="131">
        <v>0</v>
      </c>
      <c r="Z815" s="131">
        <v>0</v>
      </c>
      <c r="AA815" s="131">
        <v>0</v>
      </c>
      <c r="AB815" s="131">
        <v>0</v>
      </c>
      <c r="AC815" s="131">
        <v>0</v>
      </c>
      <c r="AD815" s="131">
        <v>0</v>
      </c>
      <c r="AE815" s="131">
        <v>0</v>
      </c>
      <c r="AF815" s="131">
        <v>0</v>
      </c>
      <c r="AG815" s="131">
        <v>0</v>
      </c>
      <c r="AH815" s="43">
        <v>0</v>
      </c>
    </row>
    <row r="816" spans="4:34">
      <c r="D816" s="62">
        <v>2001</v>
      </c>
      <c r="E816" s="62">
        <v>10</v>
      </c>
      <c r="F816" s="62">
        <v>2002</v>
      </c>
      <c r="G816" s="62">
        <v>2002</v>
      </c>
      <c r="H816" s="131">
        <v>0</v>
      </c>
      <c r="I816" s="131">
        <v>0</v>
      </c>
      <c r="J816" s="131">
        <v>0</v>
      </c>
      <c r="K816" s="131">
        <v>0</v>
      </c>
      <c r="L816" s="131">
        <v>0</v>
      </c>
      <c r="M816" s="131">
        <v>0</v>
      </c>
      <c r="N816" s="131">
        <v>0</v>
      </c>
      <c r="O816" s="131">
        <v>0</v>
      </c>
      <c r="P816" s="131">
        <v>0</v>
      </c>
      <c r="Q816" s="131">
        <v>0</v>
      </c>
      <c r="R816" s="131">
        <v>0</v>
      </c>
      <c r="S816" s="131">
        <v>0</v>
      </c>
      <c r="T816" s="131">
        <v>0</v>
      </c>
      <c r="U816" s="131">
        <v>0</v>
      </c>
      <c r="V816" s="131">
        <v>0</v>
      </c>
      <c r="W816" s="131">
        <v>0</v>
      </c>
      <c r="X816" s="131">
        <v>0</v>
      </c>
      <c r="Y816" s="131">
        <v>0</v>
      </c>
      <c r="Z816" s="131">
        <v>0</v>
      </c>
      <c r="AA816" s="131">
        <v>0</v>
      </c>
      <c r="AB816" s="131">
        <v>0</v>
      </c>
      <c r="AC816" s="131">
        <v>0</v>
      </c>
      <c r="AD816" s="131">
        <v>0</v>
      </c>
      <c r="AE816" s="131">
        <v>0</v>
      </c>
      <c r="AF816" s="131">
        <v>0</v>
      </c>
      <c r="AG816" s="131">
        <v>0</v>
      </c>
      <c r="AH816" s="43">
        <v>0</v>
      </c>
    </row>
    <row r="817" spans="4:34">
      <c r="D817" s="62">
        <v>2001</v>
      </c>
      <c r="E817" s="62">
        <v>11</v>
      </c>
      <c r="F817" s="62">
        <v>2002</v>
      </c>
      <c r="G817" s="62">
        <v>2002</v>
      </c>
      <c r="H817" s="131">
        <v>0</v>
      </c>
      <c r="I817" s="131">
        <v>0</v>
      </c>
      <c r="J817" s="131">
        <v>0</v>
      </c>
      <c r="K817" s="131">
        <v>0</v>
      </c>
      <c r="L817" s="131">
        <v>0</v>
      </c>
      <c r="M817" s="131">
        <v>0</v>
      </c>
      <c r="N817" s="131">
        <v>0</v>
      </c>
      <c r="O817" s="131">
        <v>0</v>
      </c>
      <c r="P817" s="131">
        <v>0</v>
      </c>
      <c r="Q817" s="131">
        <v>0</v>
      </c>
      <c r="R817" s="131">
        <v>0</v>
      </c>
      <c r="S817" s="131">
        <v>0</v>
      </c>
      <c r="T817" s="131">
        <v>0</v>
      </c>
      <c r="U817" s="131">
        <v>0</v>
      </c>
      <c r="V817" s="131">
        <v>0</v>
      </c>
      <c r="W817" s="131">
        <v>0</v>
      </c>
      <c r="X817" s="131">
        <v>0</v>
      </c>
      <c r="Y817" s="131">
        <v>0</v>
      </c>
      <c r="Z817" s="131">
        <v>0</v>
      </c>
      <c r="AA817" s="131">
        <v>0</v>
      </c>
      <c r="AB817" s="131">
        <v>0</v>
      </c>
      <c r="AC817" s="131">
        <v>0</v>
      </c>
      <c r="AD817" s="131">
        <v>0</v>
      </c>
      <c r="AE817" s="131">
        <v>0</v>
      </c>
      <c r="AF817" s="131">
        <v>0</v>
      </c>
      <c r="AG817" s="131">
        <v>0</v>
      </c>
      <c r="AH817" s="43">
        <v>0</v>
      </c>
    </row>
    <row r="818" spans="4:34">
      <c r="D818" s="62">
        <v>2001</v>
      </c>
      <c r="E818" s="62">
        <v>12</v>
      </c>
      <c r="F818" s="62">
        <v>2002</v>
      </c>
      <c r="G818" s="62">
        <v>2002</v>
      </c>
      <c r="H818" s="131">
        <v>0</v>
      </c>
      <c r="I818" s="131">
        <v>0</v>
      </c>
      <c r="J818" s="131">
        <v>0</v>
      </c>
      <c r="K818" s="131">
        <v>0</v>
      </c>
      <c r="L818" s="131">
        <v>0</v>
      </c>
      <c r="M818" s="131">
        <v>0</v>
      </c>
      <c r="N818" s="131">
        <v>0</v>
      </c>
      <c r="O818" s="131">
        <v>0</v>
      </c>
      <c r="P818" s="131">
        <v>0</v>
      </c>
      <c r="Q818" s="131">
        <v>0</v>
      </c>
      <c r="R818" s="131">
        <v>0</v>
      </c>
      <c r="S818" s="131">
        <v>0</v>
      </c>
      <c r="T818" s="131">
        <v>0</v>
      </c>
      <c r="U818" s="131">
        <v>0</v>
      </c>
      <c r="V818" s="131">
        <v>0</v>
      </c>
      <c r="W818" s="131">
        <v>0</v>
      </c>
      <c r="X818" s="131">
        <v>0</v>
      </c>
      <c r="Y818" s="131">
        <v>0</v>
      </c>
      <c r="Z818" s="131">
        <v>0</v>
      </c>
      <c r="AA818" s="131">
        <v>0</v>
      </c>
      <c r="AB818" s="131">
        <v>0</v>
      </c>
      <c r="AC818" s="131">
        <v>0</v>
      </c>
      <c r="AD818" s="131">
        <v>0</v>
      </c>
      <c r="AE818" s="131">
        <v>0</v>
      </c>
      <c r="AF818" s="131">
        <v>0</v>
      </c>
      <c r="AG818" s="131">
        <v>0</v>
      </c>
      <c r="AH818" s="43">
        <v>0</v>
      </c>
    </row>
    <row r="819" spans="4:34">
      <c r="D819" s="62">
        <v>2002</v>
      </c>
      <c r="E819" s="62">
        <v>1</v>
      </c>
      <c r="F819" s="62">
        <v>2002</v>
      </c>
      <c r="G819" s="62">
        <v>2002</v>
      </c>
      <c r="H819" s="131">
        <v>0</v>
      </c>
      <c r="I819" s="131">
        <v>0</v>
      </c>
      <c r="J819" s="131">
        <v>0</v>
      </c>
      <c r="K819" s="131">
        <v>0</v>
      </c>
      <c r="L819" s="131">
        <v>0</v>
      </c>
      <c r="M819" s="131">
        <v>0</v>
      </c>
      <c r="N819" s="131">
        <v>0</v>
      </c>
      <c r="O819" s="131">
        <v>0</v>
      </c>
      <c r="P819" s="131">
        <v>0</v>
      </c>
      <c r="Q819" s="131">
        <v>0</v>
      </c>
      <c r="R819" s="131">
        <v>0</v>
      </c>
      <c r="S819" s="131">
        <v>0</v>
      </c>
      <c r="T819" s="131">
        <v>0</v>
      </c>
      <c r="U819" s="131">
        <v>0</v>
      </c>
      <c r="V819" s="131">
        <v>0</v>
      </c>
      <c r="W819" s="131">
        <v>0</v>
      </c>
      <c r="X819" s="131">
        <v>0</v>
      </c>
      <c r="Y819" s="131">
        <v>0</v>
      </c>
      <c r="Z819" s="131">
        <v>0</v>
      </c>
      <c r="AA819" s="131">
        <v>0</v>
      </c>
      <c r="AB819" s="131">
        <v>0</v>
      </c>
      <c r="AC819" s="131">
        <v>0</v>
      </c>
      <c r="AD819" s="131">
        <v>0</v>
      </c>
      <c r="AE819" s="131">
        <v>0</v>
      </c>
      <c r="AF819" s="131">
        <v>0</v>
      </c>
      <c r="AG819" s="131">
        <v>0</v>
      </c>
      <c r="AH819" s="43">
        <v>0</v>
      </c>
    </row>
    <row r="820" spans="4:34">
      <c r="D820" s="62">
        <v>2002</v>
      </c>
      <c r="E820" s="62">
        <v>2</v>
      </c>
      <c r="F820" s="62">
        <v>2002</v>
      </c>
      <c r="G820" s="62">
        <v>2002</v>
      </c>
      <c r="H820" s="131">
        <v>0</v>
      </c>
      <c r="I820" s="131">
        <v>0</v>
      </c>
      <c r="J820" s="131">
        <v>0</v>
      </c>
      <c r="K820" s="131">
        <v>0</v>
      </c>
      <c r="L820" s="131">
        <v>0</v>
      </c>
      <c r="M820" s="131">
        <v>0</v>
      </c>
      <c r="N820" s="131">
        <v>0</v>
      </c>
      <c r="O820" s="131">
        <v>0</v>
      </c>
      <c r="P820" s="131">
        <v>0</v>
      </c>
      <c r="Q820" s="131">
        <v>0</v>
      </c>
      <c r="R820" s="131">
        <v>0</v>
      </c>
      <c r="S820" s="131">
        <v>0</v>
      </c>
      <c r="T820" s="131">
        <v>0</v>
      </c>
      <c r="U820" s="131">
        <v>0</v>
      </c>
      <c r="V820" s="131">
        <v>0</v>
      </c>
      <c r="W820" s="131">
        <v>0</v>
      </c>
      <c r="X820" s="131">
        <v>0</v>
      </c>
      <c r="Y820" s="131">
        <v>0</v>
      </c>
      <c r="Z820" s="131">
        <v>0</v>
      </c>
      <c r="AA820" s="131">
        <v>0</v>
      </c>
      <c r="AB820" s="131">
        <v>0</v>
      </c>
      <c r="AC820" s="131">
        <v>0</v>
      </c>
      <c r="AD820" s="131">
        <v>0</v>
      </c>
      <c r="AE820" s="131">
        <v>0</v>
      </c>
      <c r="AF820" s="131">
        <v>0</v>
      </c>
      <c r="AG820" s="131">
        <v>0</v>
      </c>
      <c r="AH820" s="43">
        <v>0</v>
      </c>
    </row>
    <row r="821" spans="4:34">
      <c r="D821" s="62">
        <v>2002</v>
      </c>
      <c r="E821" s="62">
        <v>3</v>
      </c>
      <c r="F821" s="62">
        <v>2002</v>
      </c>
      <c r="G821" s="62">
        <v>2002</v>
      </c>
      <c r="H821" s="131">
        <v>0</v>
      </c>
      <c r="I821" s="131">
        <v>0</v>
      </c>
      <c r="J821" s="131">
        <v>0</v>
      </c>
      <c r="K821" s="131">
        <v>0</v>
      </c>
      <c r="L821" s="131">
        <v>0</v>
      </c>
      <c r="M821" s="131">
        <v>0</v>
      </c>
      <c r="N821" s="131">
        <v>0</v>
      </c>
      <c r="O821" s="131">
        <v>0</v>
      </c>
      <c r="P821" s="131">
        <v>0</v>
      </c>
      <c r="Q821" s="131">
        <v>0</v>
      </c>
      <c r="R821" s="131">
        <v>0</v>
      </c>
      <c r="S821" s="131">
        <v>0</v>
      </c>
      <c r="T821" s="131">
        <v>0</v>
      </c>
      <c r="U821" s="131">
        <v>0</v>
      </c>
      <c r="V821" s="131">
        <v>0</v>
      </c>
      <c r="W821" s="131">
        <v>0</v>
      </c>
      <c r="X821" s="131">
        <v>0</v>
      </c>
      <c r="Y821" s="131">
        <v>0</v>
      </c>
      <c r="Z821" s="131">
        <v>0</v>
      </c>
      <c r="AA821" s="131">
        <v>0</v>
      </c>
      <c r="AB821" s="131">
        <v>0</v>
      </c>
      <c r="AC821" s="131">
        <v>0</v>
      </c>
      <c r="AD821" s="131">
        <v>0</v>
      </c>
      <c r="AE821" s="131">
        <v>0</v>
      </c>
      <c r="AF821" s="131">
        <v>0</v>
      </c>
      <c r="AG821" s="131">
        <v>0</v>
      </c>
      <c r="AH821" s="43">
        <v>0</v>
      </c>
    </row>
    <row r="822" spans="4:34">
      <c r="D822" s="62">
        <v>2002</v>
      </c>
      <c r="E822" s="62">
        <v>4</v>
      </c>
      <c r="F822" s="62">
        <v>2002</v>
      </c>
      <c r="G822" s="62">
        <v>2002</v>
      </c>
      <c r="H822" s="131">
        <v>0</v>
      </c>
      <c r="I822" s="131">
        <v>0</v>
      </c>
      <c r="J822" s="131">
        <v>0</v>
      </c>
      <c r="K822" s="131">
        <v>0</v>
      </c>
      <c r="L822" s="131">
        <v>0</v>
      </c>
      <c r="M822" s="131">
        <v>0</v>
      </c>
      <c r="N822" s="131">
        <v>0</v>
      </c>
      <c r="O822" s="131">
        <v>0</v>
      </c>
      <c r="P822" s="131">
        <v>0</v>
      </c>
      <c r="Q822" s="131">
        <v>0</v>
      </c>
      <c r="R822" s="131">
        <v>0</v>
      </c>
      <c r="S822" s="131">
        <v>0</v>
      </c>
      <c r="T822" s="131">
        <v>0</v>
      </c>
      <c r="U822" s="131">
        <v>0</v>
      </c>
      <c r="V822" s="131">
        <v>0</v>
      </c>
      <c r="W822" s="131">
        <v>0</v>
      </c>
      <c r="X822" s="131">
        <v>0</v>
      </c>
      <c r="Y822" s="131">
        <v>0</v>
      </c>
      <c r="Z822" s="131">
        <v>0</v>
      </c>
      <c r="AA822" s="131">
        <v>0</v>
      </c>
      <c r="AB822" s="131">
        <v>0</v>
      </c>
      <c r="AC822" s="131">
        <v>0</v>
      </c>
      <c r="AD822" s="131">
        <v>0</v>
      </c>
      <c r="AE822" s="131">
        <v>0</v>
      </c>
      <c r="AF822" s="131">
        <v>0</v>
      </c>
      <c r="AG822" s="131">
        <v>0</v>
      </c>
      <c r="AH822" s="43">
        <v>0</v>
      </c>
    </row>
    <row r="823" spans="4:34">
      <c r="D823" s="62">
        <v>2002</v>
      </c>
      <c r="E823" s="62">
        <v>5</v>
      </c>
      <c r="F823" s="62">
        <v>2002</v>
      </c>
      <c r="G823" s="62">
        <v>2003</v>
      </c>
      <c r="H823" s="131">
        <v>0</v>
      </c>
      <c r="I823" s="131">
        <v>0</v>
      </c>
      <c r="J823" s="131">
        <v>0</v>
      </c>
      <c r="K823" s="131">
        <v>0</v>
      </c>
      <c r="L823" s="131">
        <v>0</v>
      </c>
      <c r="M823" s="131">
        <v>0</v>
      </c>
      <c r="N823" s="131">
        <v>0</v>
      </c>
      <c r="O823" s="131">
        <v>0</v>
      </c>
      <c r="P823" s="131">
        <v>0</v>
      </c>
      <c r="Q823" s="131">
        <v>0</v>
      </c>
      <c r="R823" s="131">
        <v>0</v>
      </c>
      <c r="S823" s="131">
        <v>0</v>
      </c>
      <c r="T823" s="131">
        <v>0</v>
      </c>
      <c r="U823" s="131">
        <v>0</v>
      </c>
      <c r="V823" s="131">
        <v>0</v>
      </c>
      <c r="W823" s="131">
        <v>0</v>
      </c>
      <c r="X823" s="131">
        <v>0</v>
      </c>
      <c r="Y823" s="131">
        <v>0</v>
      </c>
      <c r="Z823" s="131">
        <v>0</v>
      </c>
      <c r="AA823" s="131">
        <v>0</v>
      </c>
      <c r="AB823" s="131">
        <v>0</v>
      </c>
      <c r="AC823" s="131">
        <v>0</v>
      </c>
      <c r="AD823" s="131">
        <v>0</v>
      </c>
      <c r="AE823" s="131">
        <v>0</v>
      </c>
      <c r="AF823" s="131">
        <v>0</v>
      </c>
      <c r="AG823" s="131">
        <v>0</v>
      </c>
      <c r="AH823" s="43">
        <v>0</v>
      </c>
    </row>
    <row r="824" spans="4:34">
      <c r="D824" s="62">
        <v>2002</v>
      </c>
      <c r="E824" s="62">
        <v>6</v>
      </c>
      <c r="F824" s="62">
        <v>2002</v>
      </c>
      <c r="G824" s="62">
        <v>2003</v>
      </c>
      <c r="H824" s="131">
        <v>0</v>
      </c>
      <c r="I824" s="131">
        <v>0</v>
      </c>
      <c r="J824" s="131">
        <v>0</v>
      </c>
      <c r="K824" s="131">
        <v>0</v>
      </c>
      <c r="L824" s="131">
        <v>0</v>
      </c>
      <c r="M824" s="131">
        <v>0</v>
      </c>
      <c r="N824" s="131">
        <v>0</v>
      </c>
      <c r="O824" s="131">
        <v>0</v>
      </c>
      <c r="P824" s="131">
        <v>0</v>
      </c>
      <c r="Q824" s="131">
        <v>0</v>
      </c>
      <c r="R824" s="131">
        <v>0</v>
      </c>
      <c r="S824" s="131">
        <v>0</v>
      </c>
      <c r="T824" s="131">
        <v>0</v>
      </c>
      <c r="U824" s="131">
        <v>0</v>
      </c>
      <c r="V824" s="131">
        <v>0</v>
      </c>
      <c r="W824" s="131">
        <v>0</v>
      </c>
      <c r="X824" s="131">
        <v>0</v>
      </c>
      <c r="Y824" s="131">
        <v>0</v>
      </c>
      <c r="Z824" s="131">
        <v>0</v>
      </c>
      <c r="AA824" s="131">
        <v>0</v>
      </c>
      <c r="AB824" s="131">
        <v>0</v>
      </c>
      <c r="AC824" s="131">
        <v>0</v>
      </c>
      <c r="AD824" s="131">
        <v>0</v>
      </c>
      <c r="AE824" s="131">
        <v>0</v>
      </c>
      <c r="AF824" s="131">
        <v>0</v>
      </c>
      <c r="AG824" s="131">
        <v>0</v>
      </c>
      <c r="AH824" s="43">
        <v>0</v>
      </c>
    </row>
    <row r="825" spans="4:34">
      <c r="D825" s="62">
        <v>2002</v>
      </c>
      <c r="E825" s="62">
        <v>7</v>
      </c>
      <c r="F825" s="62">
        <v>2003</v>
      </c>
      <c r="G825" s="62">
        <v>2003</v>
      </c>
      <c r="H825" s="131">
        <v>0</v>
      </c>
      <c r="I825" s="131">
        <v>0</v>
      </c>
      <c r="J825" s="131">
        <v>0</v>
      </c>
      <c r="K825" s="131">
        <v>0</v>
      </c>
      <c r="L825" s="131">
        <v>0</v>
      </c>
      <c r="M825" s="131">
        <v>0</v>
      </c>
      <c r="N825" s="131">
        <v>0</v>
      </c>
      <c r="O825" s="131">
        <v>0</v>
      </c>
      <c r="P825" s="131">
        <v>0</v>
      </c>
      <c r="Q825" s="131">
        <v>0</v>
      </c>
      <c r="R825" s="131">
        <v>0</v>
      </c>
      <c r="S825" s="131">
        <v>0</v>
      </c>
      <c r="T825" s="131">
        <v>0</v>
      </c>
      <c r="U825" s="131">
        <v>0</v>
      </c>
      <c r="V825" s="131">
        <v>0</v>
      </c>
      <c r="W825" s="131">
        <v>0</v>
      </c>
      <c r="X825" s="131">
        <v>0</v>
      </c>
      <c r="Y825" s="131">
        <v>0</v>
      </c>
      <c r="Z825" s="131">
        <v>0</v>
      </c>
      <c r="AA825" s="131">
        <v>0</v>
      </c>
      <c r="AB825" s="131">
        <v>0</v>
      </c>
      <c r="AC825" s="131">
        <v>0</v>
      </c>
      <c r="AD825" s="131">
        <v>0</v>
      </c>
      <c r="AE825" s="131">
        <v>0</v>
      </c>
      <c r="AF825" s="131">
        <v>0</v>
      </c>
      <c r="AG825" s="131">
        <v>0</v>
      </c>
      <c r="AH825" s="43">
        <v>0</v>
      </c>
    </row>
    <row r="826" spans="4:34">
      <c r="D826" s="62">
        <v>2002</v>
      </c>
      <c r="E826" s="62">
        <v>8</v>
      </c>
      <c r="F826" s="62">
        <v>2003</v>
      </c>
      <c r="G826" s="62">
        <v>2003</v>
      </c>
      <c r="H826" s="131">
        <v>0</v>
      </c>
      <c r="I826" s="131">
        <v>0</v>
      </c>
      <c r="J826" s="131">
        <v>0</v>
      </c>
      <c r="K826" s="131">
        <v>0</v>
      </c>
      <c r="L826" s="131">
        <v>0</v>
      </c>
      <c r="M826" s="131">
        <v>0</v>
      </c>
      <c r="N826" s="131">
        <v>0</v>
      </c>
      <c r="O826" s="131">
        <v>0</v>
      </c>
      <c r="P826" s="131">
        <v>0</v>
      </c>
      <c r="Q826" s="131">
        <v>0</v>
      </c>
      <c r="R826" s="131">
        <v>0</v>
      </c>
      <c r="S826" s="131">
        <v>0</v>
      </c>
      <c r="T826" s="131">
        <v>0</v>
      </c>
      <c r="U826" s="131">
        <v>0</v>
      </c>
      <c r="V826" s="131">
        <v>0</v>
      </c>
      <c r="W826" s="131">
        <v>0</v>
      </c>
      <c r="X826" s="131">
        <v>0</v>
      </c>
      <c r="Y826" s="131">
        <v>0</v>
      </c>
      <c r="Z826" s="131">
        <v>0</v>
      </c>
      <c r="AA826" s="131">
        <v>0</v>
      </c>
      <c r="AB826" s="131">
        <v>0</v>
      </c>
      <c r="AC826" s="131">
        <v>0</v>
      </c>
      <c r="AD826" s="131">
        <v>0</v>
      </c>
      <c r="AE826" s="131">
        <v>0</v>
      </c>
      <c r="AF826" s="131">
        <v>0</v>
      </c>
      <c r="AG826" s="131">
        <v>0</v>
      </c>
      <c r="AH826" s="43">
        <v>0</v>
      </c>
    </row>
    <row r="827" spans="4:34">
      <c r="D827" s="62">
        <v>2002</v>
      </c>
      <c r="E827" s="62">
        <v>9</v>
      </c>
      <c r="F827" s="62">
        <v>2003</v>
      </c>
      <c r="G827" s="62">
        <v>2003</v>
      </c>
      <c r="H827" s="131">
        <v>0</v>
      </c>
      <c r="I827" s="131">
        <v>0</v>
      </c>
      <c r="J827" s="131">
        <v>0</v>
      </c>
      <c r="K827" s="131">
        <v>0</v>
      </c>
      <c r="L827" s="131">
        <v>0</v>
      </c>
      <c r="M827" s="131">
        <v>0</v>
      </c>
      <c r="N827" s="131">
        <v>0</v>
      </c>
      <c r="O827" s="131">
        <v>0</v>
      </c>
      <c r="P827" s="131">
        <v>0</v>
      </c>
      <c r="Q827" s="131">
        <v>0</v>
      </c>
      <c r="R827" s="131">
        <v>0</v>
      </c>
      <c r="S827" s="131">
        <v>0</v>
      </c>
      <c r="T827" s="131">
        <v>0</v>
      </c>
      <c r="U827" s="131">
        <v>0</v>
      </c>
      <c r="V827" s="131">
        <v>0</v>
      </c>
      <c r="W827" s="131">
        <v>0</v>
      </c>
      <c r="X827" s="131">
        <v>0</v>
      </c>
      <c r="Y827" s="131">
        <v>0</v>
      </c>
      <c r="Z827" s="131">
        <v>0</v>
      </c>
      <c r="AA827" s="131">
        <v>0</v>
      </c>
      <c r="AB827" s="131">
        <v>0</v>
      </c>
      <c r="AC827" s="131">
        <v>0</v>
      </c>
      <c r="AD827" s="131">
        <v>0</v>
      </c>
      <c r="AE827" s="131">
        <v>0</v>
      </c>
      <c r="AF827" s="131">
        <v>0</v>
      </c>
      <c r="AG827" s="131">
        <v>0</v>
      </c>
      <c r="AH827" s="43">
        <v>0</v>
      </c>
    </row>
    <row r="828" spans="4:34">
      <c r="D828" s="62">
        <v>2002</v>
      </c>
      <c r="E828" s="62">
        <v>10</v>
      </c>
      <c r="F828" s="62">
        <v>2003</v>
      </c>
      <c r="G828" s="62">
        <v>2003</v>
      </c>
      <c r="H828" s="131">
        <v>0</v>
      </c>
      <c r="I828" s="131">
        <v>0</v>
      </c>
      <c r="J828" s="131">
        <v>0</v>
      </c>
      <c r="K828" s="131">
        <v>0</v>
      </c>
      <c r="L828" s="131">
        <v>0</v>
      </c>
      <c r="M828" s="131">
        <v>0</v>
      </c>
      <c r="N828" s="131">
        <v>0</v>
      </c>
      <c r="O828" s="131">
        <v>0</v>
      </c>
      <c r="P828" s="131">
        <v>0</v>
      </c>
      <c r="Q828" s="131">
        <v>0</v>
      </c>
      <c r="R828" s="131">
        <v>0</v>
      </c>
      <c r="S828" s="131">
        <v>0</v>
      </c>
      <c r="T828" s="131">
        <v>0</v>
      </c>
      <c r="U828" s="131">
        <v>0</v>
      </c>
      <c r="V828" s="131">
        <v>0</v>
      </c>
      <c r="W828" s="131">
        <v>0</v>
      </c>
      <c r="X828" s="131">
        <v>0</v>
      </c>
      <c r="Y828" s="131">
        <v>0</v>
      </c>
      <c r="Z828" s="131">
        <v>0</v>
      </c>
      <c r="AA828" s="131">
        <v>0</v>
      </c>
      <c r="AB828" s="131">
        <v>0</v>
      </c>
      <c r="AC828" s="131">
        <v>0</v>
      </c>
      <c r="AD828" s="131">
        <v>0</v>
      </c>
      <c r="AE828" s="131">
        <v>0</v>
      </c>
      <c r="AF828" s="131">
        <v>0</v>
      </c>
      <c r="AG828" s="131">
        <v>0</v>
      </c>
      <c r="AH828" s="43">
        <v>0</v>
      </c>
    </row>
    <row r="829" spans="4:34">
      <c r="D829" s="62">
        <v>2002</v>
      </c>
      <c r="E829" s="62">
        <v>11</v>
      </c>
      <c r="F829" s="62">
        <v>2003</v>
      </c>
      <c r="G829" s="62">
        <v>2003</v>
      </c>
      <c r="H829" s="131">
        <v>0</v>
      </c>
      <c r="I829" s="131">
        <v>0</v>
      </c>
      <c r="J829" s="131">
        <v>0</v>
      </c>
      <c r="K829" s="131">
        <v>0</v>
      </c>
      <c r="L829" s="131">
        <v>0</v>
      </c>
      <c r="M829" s="131">
        <v>0</v>
      </c>
      <c r="N829" s="131">
        <v>0</v>
      </c>
      <c r="O829" s="131">
        <v>0</v>
      </c>
      <c r="P829" s="131">
        <v>0</v>
      </c>
      <c r="Q829" s="131">
        <v>0</v>
      </c>
      <c r="R829" s="131">
        <v>0</v>
      </c>
      <c r="S829" s="131">
        <v>0</v>
      </c>
      <c r="T829" s="131">
        <v>0</v>
      </c>
      <c r="U829" s="131">
        <v>0</v>
      </c>
      <c r="V829" s="131">
        <v>0</v>
      </c>
      <c r="W829" s="131">
        <v>0</v>
      </c>
      <c r="X829" s="131">
        <v>0</v>
      </c>
      <c r="Y829" s="131">
        <v>0</v>
      </c>
      <c r="Z829" s="131">
        <v>0</v>
      </c>
      <c r="AA829" s="131">
        <v>0</v>
      </c>
      <c r="AB829" s="131">
        <v>0</v>
      </c>
      <c r="AC829" s="131">
        <v>0</v>
      </c>
      <c r="AD829" s="131">
        <v>0</v>
      </c>
      <c r="AE829" s="131">
        <v>0</v>
      </c>
      <c r="AF829" s="131">
        <v>0</v>
      </c>
      <c r="AG829" s="131">
        <v>0</v>
      </c>
      <c r="AH829" s="43">
        <v>0</v>
      </c>
    </row>
    <row r="830" spans="4:34">
      <c r="D830" s="62">
        <v>2002</v>
      </c>
      <c r="E830" s="62">
        <v>12</v>
      </c>
      <c r="F830" s="62">
        <v>2003</v>
      </c>
      <c r="G830" s="62">
        <v>2003</v>
      </c>
      <c r="H830" s="131">
        <v>0</v>
      </c>
      <c r="I830" s="131">
        <v>0</v>
      </c>
      <c r="J830" s="131">
        <v>0</v>
      </c>
      <c r="K830" s="131">
        <v>0</v>
      </c>
      <c r="L830" s="131">
        <v>0</v>
      </c>
      <c r="M830" s="131">
        <v>0</v>
      </c>
      <c r="N830" s="131">
        <v>0</v>
      </c>
      <c r="O830" s="131">
        <v>0</v>
      </c>
      <c r="P830" s="131">
        <v>0</v>
      </c>
      <c r="Q830" s="131">
        <v>0</v>
      </c>
      <c r="R830" s="131">
        <v>0</v>
      </c>
      <c r="S830" s="131">
        <v>0</v>
      </c>
      <c r="T830" s="131">
        <v>0</v>
      </c>
      <c r="U830" s="131">
        <v>0</v>
      </c>
      <c r="V830" s="131">
        <v>0</v>
      </c>
      <c r="W830" s="131">
        <v>0</v>
      </c>
      <c r="X830" s="131">
        <v>0</v>
      </c>
      <c r="Y830" s="131">
        <v>0</v>
      </c>
      <c r="Z830" s="131">
        <v>0</v>
      </c>
      <c r="AA830" s="131">
        <v>0</v>
      </c>
      <c r="AB830" s="131">
        <v>0</v>
      </c>
      <c r="AC830" s="131">
        <v>0</v>
      </c>
      <c r="AD830" s="131">
        <v>0</v>
      </c>
      <c r="AE830" s="131">
        <v>0</v>
      </c>
      <c r="AF830" s="131">
        <v>0</v>
      </c>
      <c r="AG830" s="131">
        <v>0</v>
      </c>
      <c r="AH830" s="43">
        <v>0</v>
      </c>
    </row>
    <row r="831" spans="4:34">
      <c r="D831" s="62">
        <v>2003</v>
      </c>
      <c r="E831" s="62">
        <v>1</v>
      </c>
      <c r="F831" s="62">
        <v>2003</v>
      </c>
      <c r="G831" s="62">
        <v>2003</v>
      </c>
      <c r="H831" s="131">
        <v>0</v>
      </c>
      <c r="I831" s="131">
        <v>0</v>
      </c>
      <c r="J831" s="131">
        <v>0</v>
      </c>
      <c r="K831" s="131">
        <v>0</v>
      </c>
      <c r="L831" s="131">
        <v>0</v>
      </c>
      <c r="M831" s="131">
        <v>0</v>
      </c>
      <c r="N831" s="131">
        <v>0</v>
      </c>
      <c r="O831" s="131">
        <v>0</v>
      </c>
      <c r="P831" s="131">
        <v>0</v>
      </c>
      <c r="Q831" s="131">
        <v>0</v>
      </c>
      <c r="R831" s="131">
        <v>0</v>
      </c>
      <c r="S831" s="131">
        <v>0</v>
      </c>
      <c r="T831" s="131">
        <v>0</v>
      </c>
      <c r="U831" s="131">
        <v>0</v>
      </c>
      <c r="V831" s="131">
        <v>0</v>
      </c>
      <c r="W831" s="131">
        <v>0</v>
      </c>
      <c r="X831" s="131">
        <v>0</v>
      </c>
      <c r="Y831" s="131">
        <v>0</v>
      </c>
      <c r="Z831" s="131">
        <v>0</v>
      </c>
      <c r="AA831" s="131">
        <v>0</v>
      </c>
      <c r="AB831" s="131">
        <v>0</v>
      </c>
      <c r="AC831" s="131">
        <v>0</v>
      </c>
      <c r="AD831" s="131">
        <v>0</v>
      </c>
      <c r="AE831" s="131">
        <v>0</v>
      </c>
      <c r="AF831" s="131">
        <v>0</v>
      </c>
      <c r="AG831" s="131">
        <v>0</v>
      </c>
      <c r="AH831" s="43">
        <v>0</v>
      </c>
    </row>
    <row r="832" spans="4:34">
      <c r="D832" s="62">
        <v>2003</v>
      </c>
      <c r="E832" s="62">
        <v>2</v>
      </c>
      <c r="F832" s="62">
        <v>2003</v>
      </c>
      <c r="G832" s="62">
        <v>2003</v>
      </c>
      <c r="H832" s="131">
        <v>0</v>
      </c>
      <c r="I832" s="131">
        <v>0</v>
      </c>
      <c r="J832" s="131">
        <v>0</v>
      </c>
      <c r="K832" s="131">
        <v>0</v>
      </c>
      <c r="L832" s="131">
        <v>0</v>
      </c>
      <c r="M832" s="131">
        <v>0</v>
      </c>
      <c r="N832" s="131">
        <v>0</v>
      </c>
      <c r="O832" s="131">
        <v>0</v>
      </c>
      <c r="P832" s="131">
        <v>0</v>
      </c>
      <c r="Q832" s="131">
        <v>0</v>
      </c>
      <c r="R832" s="131">
        <v>0</v>
      </c>
      <c r="S832" s="131">
        <v>0</v>
      </c>
      <c r="T832" s="131">
        <v>0</v>
      </c>
      <c r="U832" s="131">
        <v>0</v>
      </c>
      <c r="V832" s="131">
        <v>0</v>
      </c>
      <c r="W832" s="131">
        <v>0</v>
      </c>
      <c r="X832" s="131">
        <v>0</v>
      </c>
      <c r="Y832" s="131">
        <v>0</v>
      </c>
      <c r="Z832" s="131">
        <v>0</v>
      </c>
      <c r="AA832" s="131">
        <v>0</v>
      </c>
      <c r="AB832" s="131">
        <v>0</v>
      </c>
      <c r="AC832" s="131">
        <v>0</v>
      </c>
      <c r="AD832" s="131">
        <v>0</v>
      </c>
      <c r="AE832" s="131">
        <v>0</v>
      </c>
      <c r="AF832" s="131">
        <v>0</v>
      </c>
      <c r="AG832" s="131">
        <v>0</v>
      </c>
      <c r="AH832" s="43">
        <v>0</v>
      </c>
    </row>
    <row r="833" spans="4:34">
      <c r="D833" s="62">
        <v>2003</v>
      </c>
      <c r="E833" s="62">
        <v>3</v>
      </c>
      <c r="F833" s="62">
        <v>2003</v>
      </c>
      <c r="G833" s="62">
        <v>2003</v>
      </c>
      <c r="H833" s="131">
        <v>0</v>
      </c>
      <c r="I833" s="131">
        <v>0</v>
      </c>
      <c r="J833" s="131">
        <v>0</v>
      </c>
      <c r="K833" s="131">
        <v>0</v>
      </c>
      <c r="L833" s="131">
        <v>0</v>
      </c>
      <c r="M833" s="131">
        <v>0</v>
      </c>
      <c r="N833" s="131">
        <v>0</v>
      </c>
      <c r="O833" s="131">
        <v>0</v>
      </c>
      <c r="P833" s="131">
        <v>0</v>
      </c>
      <c r="Q833" s="131">
        <v>0</v>
      </c>
      <c r="R833" s="131">
        <v>0</v>
      </c>
      <c r="S833" s="131">
        <v>0</v>
      </c>
      <c r="T833" s="131">
        <v>0</v>
      </c>
      <c r="U833" s="131">
        <v>0</v>
      </c>
      <c r="V833" s="131">
        <v>0</v>
      </c>
      <c r="W833" s="131">
        <v>0</v>
      </c>
      <c r="X833" s="131">
        <v>0</v>
      </c>
      <c r="Y833" s="131">
        <v>0</v>
      </c>
      <c r="Z833" s="131">
        <v>0</v>
      </c>
      <c r="AA833" s="131">
        <v>0</v>
      </c>
      <c r="AB833" s="131">
        <v>0</v>
      </c>
      <c r="AC833" s="131">
        <v>0</v>
      </c>
      <c r="AD833" s="131">
        <v>0</v>
      </c>
      <c r="AE833" s="131">
        <v>0</v>
      </c>
      <c r="AF833" s="131">
        <v>0</v>
      </c>
      <c r="AG833" s="131">
        <v>0</v>
      </c>
      <c r="AH833" s="43">
        <v>0</v>
      </c>
    </row>
    <row r="834" spans="4:34">
      <c r="D834" s="62">
        <v>2003</v>
      </c>
      <c r="E834" s="62">
        <v>4</v>
      </c>
      <c r="F834" s="62">
        <v>2003</v>
      </c>
      <c r="G834" s="62">
        <v>2003</v>
      </c>
      <c r="H834" s="131">
        <v>0</v>
      </c>
      <c r="I834" s="131">
        <v>0</v>
      </c>
      <c r="J834" s="131">
        <v>0</v>
      </c>
      <c r="K834" s="131">
        <v>0</v>
      </c>
      <c r="L834" s="131">
        <v>0</v>
      </c>
      <c r="M834" s="131">
        <v>0</v>
      </c>
      <c r="N834" s="131">
        <v>0</v>
      </c>
      <c r="O834" s="131">
        <v>0</v>
      </c>
      <c r="P834" s="131">
        <v>0</v>
      </c>
      <c r="Q834" s="131">
        <v>0</v>
      </c>
      <c r="R834" s="131">
        <v>0</v>
      </c>
      <c r="S834" s="131">
        <v>0</v>
      </c>
      <c r="T834" s="131">
        <v>0</v>
      </c>
      <c r="U834" s="131">
        <v>0</v>
      </c>
      <c r="V834" s="131">
        <v>0</v>
      </c>
      <c r="W834" s="131">
        <v>0</v>
      </c>
      <c r="X834" s="131">
        <v>0</v>
      </c>
      <c r="Y834" s="131">
        <v>0</v>
      </c>
      <c r="Z834" s="131">
        <v>0</v>
      </c>
      <c r="AA834" s="131">
        <v>0</v>
      </c>
      <c r="AB834" s="131">
        <v>0</v>
      </c>
      <c r="AC834" s="131">
        <v>0</v>
      </c>
      <c r="AD834" s="131">
        <v>0</v>
      </c>
      <c r="AE834" s="131">
        <v>0</v>
      </c>
      <c r="AF834" s="131">
        <v>0</v>
      </c>
      <c r="AG834" s="131">
        <v>0</v>
      </c>
      <c r="AH834" s="43">
        <v>0</v>
      </c>
    </row>
    <row r="835" spans="4:34">
      <c r="D835" s="62">
        <v>2003</v>
      </c>
      <c r="E835" s="62">
        <v>5</v>
      </c>
      <c r="F835" s="62">
        <v>2003</v>
      </c>
      <c r="G835" s="62">
        <v>2004</v>
      </c>
      <c r="H835" s="131">
        <v>0</v>
      </c>
      <c r="I835" s="131">
        <v>0</v>
      </c>
      <c r="J835" s="131">
        <v>0</v>
      </c>
      <c r="K835" s="131">
        <v>0</v>
      </c>
      <c r="L835" s="131">
        <v>0</v>
      </c>
      <c r="M835" s="131">
        <v>0</v>
      </c>
      <c r="N835" s="131">
        <v>0</v>
      </c>
      <c r="O835" s="131">
        <v>0</v>
      </c>
      <c r="P835" s="131">
        <v>0</v>
      </c>
      <c r="Q835" s="131">
        <v>0</v>
      </c>
      <c r="R835" s="131">
        <v>0</v>
      </c>
      <c r="S835" s="131">
        <v>0</v>
      </c>
      <c r="T835" s="131">
        <v>0</v>
      </c>
      <c r="U835" s="131">
        <v>0</v>
      </c>
      <c r="V835" s="131">
        <v>0</v>
      </c>
      <c r="W835" s="131">
        <v>0</v>
      </c>
      <c r="X835" s="131">
        <v>0</v>
      </c>
      <c r="Y835" s="131">
        <v>0</v>
      </c>
      <c r="Z835" s="131">
        <v>0</v>
      </c>
      <c r="AA835" s="131">
        <v>0</v>
      </c>
      <c r="AB835" s="131">
        <v>0</v>
      </c>
      <c r="AC835" s="131">
        <v>0</v>
      </c>
      <c r="AD835" s="131">
        <v>0</v>
      </c>
      <c r="AE835" s="131">
        <v>0</v>
      </c>
      <c r="AF835" s="131">
        <v>0</v>
      </c>
      <c r="AG835" s="131">
        <v>0</v>
      </c>
      <c r="AH835" s="43">
        <v>0</v>
      </c>
    </row>
    <row r="836" spans="4:34">
      <c r="D836" s="62">
        <v>2003</v>
      </c>
      <c r="E836" s="62">
        <v>6</v>
      </c>
      <c r="F836" s="62">
        <v>2003</v>
      </c>
      <c r="G836" s="62">
        <v>2004</v>
      </c>
      <c r="H836" s="131">
        <v>0</v>
      </c>
      <c r="I836" s="131">
        <v>0</v>
      </c>
      <c r="J836" s="131">
        <v>0</v>
      </c>
      <c r="K836" s="131">
        <v>0</v>
      </c>
      <c r="L836" s="131">
        <v>0</v>
      </c>
      <c r="M836" s="131">
        <v>0</v>
      </c>
      <c r="N836" s="131">
        <v>0</v>
      </c>
      <c r="O836" s="131">
        <v>0</v>
      </c>
      <c r="P836" s="131">
        <v>0</v>
      </c>
      <c r="Q836" s="131">
        <v>0</v>
      </c>
      <c r="R836" s="131">
        <v>0</v>
      </c>
      <c r="S836" s="131">
        <v>0</v>
      </c>
      <c r="T836" s="131">
        <v>0</v>
      </c>
      <c r="U836" s="131">
        <v>0</v>
      </c>
      <c r="V836" s="131">
        <v>0</v>
      </c>
      <c r="W836" s="131">
        <v>0</v>
      </c>
      <c r="X836" s="131">
        <v>0</v>
      </c>
      <c r="Y836" s="131">
        <v>0</v>
      </c>
      <c r="Z836" s="131">
        <v>0</v>
      </c>
      <c r="AA836" s="131">
        <v>0</v>
      </c>
      <c r="AB836" s="131">
        <v>0</v>
      </c>
      <c r="AC836" s="131">
        <v>0</v>
      </c>
      <c r="AD836" s="131">
        <v>0</v>
      </c>
      <c r="AE836" s="131">
        <v>0</v>
      </c>
      <c r="AF836" s="131">
        <v>0</v>
      </c>
      <c r="AG836" s="131">
        <v>0</v>
      </c>
      <c r="AH836" s="43">
        <v>0</v>
      </c>
    </row>
    <row r="837" spans="4:34">
      <c r="D837" s="62">
        <v>2003</v>
      </c>
      <c r="E837" s="62">
        <v>7</v>
      </c>
      <c r="F837" s="62">
        <v>2004</v>
      </c>
      <c r="G837" s="62">
        <v>2004</v>
      </c>
      <c r="H837" s="131">
        <v>0</v>
      </c>
      <c r="I837" s="131">
        <v>0</v>
      </c>
      <c r="J837" s="131">
        <v>0</v>
      </c>
      <c r="K837" s="131">
        <v>0</v>
      </c>
      <c r="L837" s="131">
        <v>0</v>
      </c>
      <c r="M837" s="131">
        <v>0</v>
      </c>
      <c r="N837" s="131">
        <v>0</v>
      </c>
      <c r="O837" s="131">
        <v>0</v>
      </c>
      <c r="P837" s="131">
        <v>0</v>
      </c>
      <c r="Q837" s="131">
        <v>0</v>
      </c>
      <c r="R837" s="131">
        <v>0</v>
      </c>
      <c r="S837" s="131">
        <v>0</v>
      </c>
      <c r="T837" s="131">
        <v>0</v>
      </c>
      <c r="U837" s="131">
        <v>0</v>
      </c>
      <c r="V837" s="131">
        <v>0</v>
      </c>
      <c r="W837" s="131">
        <v>0</v>
      </c>
      <c r="X837" s="131">
        <v>0</v>
      </c>
      <c r="Y837" s="131">
        <v>0</v>
      </c>
      <c r="Z837" s="131">
        <v>0</v>
      </c>
      <c r="AA837" s="131">
        <v>0</v>
      </c>
      <c r="AB837" s="131">
        <v>0</v>
      </c>
      <c r="AC837" s="131">
        <v>0</v>
      </c>
      <c r="AD837" s="131">
        <v>0</v>
      </c>
      <c r="AE837" s="131">
        <v>0</v>
      </c>
      <c r="AF837" s="131">
        <v>0</v>
      </c>
      <c r="AG837" s="131">
        <v>0</v>
      </c>
      <c r="AH837" s="43">
        <v>0</v>
      </c>
    </row>
    <row r="838" spans="4:34">
      <c r="D838" s="62">
        <v>2003</v>
      </c>
      <c r="E838" s="62">
        <v>8</v>
      </c>
      <c r="F838" s="62">
        <v>2004</v>
      </c>
      <c r="G838" s="62">
        <v>2004</v>
      </c>
      <c r="H838" s="131">
        <v>0</v>
      </c>
      <c r="I838" s="131">
        <v>0</v>
      </c>
      <c r="J838" s="131">
        <v>0</v>
      </c>
      <c r="K838" s="131">
        <v>0</v>
      </c>
      <c r="L838" s="131">
        <v>0</v>
      </c>
      <c r="M838" s="131">
        <v>0</v>
      </c>
      <c r="N838" s="131">
        <v>0</v>
      </c>
      <c r="O838" s="131">
        <v>0</v>
      </c>
      <c r="P838" s="131">
        <v>0</v>
      </c>
      <c r="Q838" s="131">
        <v>0</v>
      </c>
      <c r="R838" s="131">
        <v>0</v>
      </c>
      <c r="S838" s="131">
        <v>0</v>
      </c>
      <c r="T838" s="131">
        <v>0</v>
      </c>
      <c r="U838" s="131">
        <v>0</v>
      </c>
      <c r="V838" s="131">
        <v>0</v>
      </c>
      <c r="W838" s="131">
        <v>0</v>
      </c>
      <c r="X838" s="131">
        <v>0</v>
      </c>
      <c r="Y838" s="131">
        <v>0</v>
      </c>
      <c r="Z838" s="131">
        <v>0</v>
      </c>
      <c r="AA838" s="131">
        <v>0</v>
      </c>
      <c r="AB838" s="131">
        <v>0</v>
      </c>
      <c r="AC838" s="131">
        <v>0</v>
      </c>
      <c r="AD838" s="131">
        <v>0</v>
      </c>
      <c r="AE838" s="131">
        <v>0</v>
      </c>
      <c r="AF838" s="131">
        <v>0</v>
      </c>
      <c r="AG838" s="131">
        <v>0</v>
      </c>
      <c r="AH838" s="43">
        <v>0</v>
      </c>
    </row>
    <row r="839" spans="4:34">
      <c r="D839" s="62">
        <v>2003</v>
      </c>
      <c r="E839" s="62">
        <v>9</v>
      </c>
      <c r="F839" s="62">
        <v>2004</v>
      </c>
      <c r="G839" s="62">
        <v>2004</v>
      </c>
      <c r="H839" s="131">
        <v>0</v>
      </c>
      <c r="I839" s="131">
        <v>0</v>
      </c>
      <c r="J839" s="131">
        <v>0</v>
      </c>
      <c r="K839" s="131">
        <v>0</v>
      </c>
      <c r="L839" s="131">
        <v>0</v>
      </c>
      <c r="M839" s="131">
        <v>0</v>
      </c>
      <c r="N839" s="131">
        <v>0</v>
      </c>
      <c r="O839" s="131">
        <v>0</v>
      </c>
      <c r="P839" s="131">
        <v>0</v>
      </c>
      <c r="Q839" s="131">
        <v>0</v>
      </c>
      <c r="R839" s="131">
        <v>0</v>
      </c>
      <c r="S839" s="131">
        <v>0</v>
      </c>
      <c r="T839" s="131">
        <v>0</v>
      </c>
      <c r="U839" s="131">
        <v>0</v>
      </c>
      <c r="V839" s="131">
        <v>0</v>
      </c>
      <c r="W839" s="131">
        <v>0</v>
      </c>
      <c r="X839" s="131">
        <v>0</v>
      </c>
      <c r="Y839" s="131">
        <v>0</v>
      </c>
      <c r="Z839" s="131">
        <v>0</v>
      </c>
      <c r="AA839" s="131">
        <v>0</v>
      </c>
      <c r="AB839" s="131">
        <v>0</v>
      </c>
      <c r="AC839" s="131">
        <v>0</v>
      </c>
      <c r="AD839" s="131">
        <v>0</v>
      </c>
      <c r="AE839" s="131">
        <v>0</v>
      </c>
      <c r="AF839" s="131">
        <v>0</v>
      </c>
      <c r="AG839" s="131">
        <v>0</v>
      </c>
      <c r="AH839" s="43">
        <v>0</v>
      </c>
    </row>
    <row r="840" spans="4:34">
      <c r="D840" s="62">
        <v>2003</v>
      </c>
      <c r="E840" s="62">
        <v>10</v>
      </c>
      <c r="F840" s="62">
        <v>2004</v>
      </c>
      <c r="G840" s="62">
        <v>2004</v>
      </c>
      <c r="H840" s="131">
        <v>0</v>
      </c>
      <c r="I840" s="131">
        <v>0</v>
      </c>
      <c r="J840" s="131">
        <v>0</v>
      </c>
      <c r="K840" s="131">
        <v>0</v>
      </c>
      <c r="L840" s="131">
        <v>0</v>
      </c>
      <c r="M840" s="131">
        <v>0</v>
      </c>
      <c r="N840" s="131">
        <v>0</v>
      </c>
      <c r="O840" s="131">
        <v>0</v>
      </c>
      <c r="P840" s="131">
        <v>0</v>
      </c>
      <c r="Q840" s="131">
        <v>0</v>
      </c>
      <c r="R840" s="131">
        <v>0</v>
      </c>
      <c r="S840" s="131">
        <v>0</v>
      </c>
      <c r="T840" s="131">
        <v>0</v>
      </c>
      <c r="U840" s="131">
        <v>0</v>
      </c>
      <c r="V840" s="131">
        <v>0</v>
      </c>
      <c r="W840" s="131">
        <v>0</v>
      </c>
      <c r="X840" s="131">
        <v>0</v>
      </c>
      <c r="Y840" s="131">
        <v>0</v>
      </c>
      <c r="Z840" s="131">
        <v>0</v>
      </c>
      <c r="AA840" s="131">
        <v>0</v>
      </c>
      <c r="AB840" s="131">
        <v>0</v>
      </c>
      <c r="AC840" s="131">
        <v>0</v>
      </c>
      <c r="AD840" s="131">
        <v>0</v>
      </c>
      <c r="AE840" s="131">
        <v>0</v>
      </c>
      <c r="AF840" s="131">
        <v>0</v>
      </c>
      <c r="AG840" s="131">
        <v>0</v>
      </c>
      <c r="AH840" s="43">
        <v>0</v>
      </c>
    </row>
    <row r="841" spans="4:34">
      <c r="D841" s="62">
        <v>2003</v>
      </c>
      <c r="E841" s="62">
        <v>11</v>
      </c>
      <c r="F841" s="62">
        <v>2004</v>
      </c>
      <c r="G841" s="62">
        <v>2004</v>
      </c>
      <c r="H841" s="131">
        <v>0</v>
      </c>
      <c r="I841" s="131">
        <v>0</v>
      </c>
      <c r="J841" s="131">
        <v>0</v>
      </c>
      <c r="K841" s="131">
        <v>0</v>
      </c>
      <c r="L841" s="131">
        <v>0</v>
      </c>
      <c r="M841" s="131">
        <v>0</v>
      </c>
      <c r="N841" s="131">
        <v>0</v>
      </c>
      <c r="O841" s="131">
        <v>0</v>
      </c>
      <c r="P841" s="131">
        <v>0</v>
      </c>
      <c r="Q841" s="131">
        <v>0</v>
      </c>
      <c r="R841" s="131">
        <v>0</v>
      </c>
      <c r="S841" s="131">
        <v>0</v>
      </c>
      <c r="T841" s="131">
        <v>0</v>
      </c>
      <c r="U841" s="131">
        <v>0</v>
      </c>
      <c r="V841" s="131">
        <v>0</v>
      </c>
      <c r="W841" s="131">
        <v>0</v>
      </c>
      <c r="X841" s="131">
        <v>0</v>
      </c>
      <c r="Y841" s="131">
        <v>0</v>
      </c>
      <c r="Z841" s="131">
        <v>0</v>
      </c>
      <c r="AA841" s="131">
        <v>0</v>
      </c>
      <c r="AB841" s="131">
        <v>0</v>
      </c>
      <c r="AC841" s="131">
        <v>0</v>
      </c>
      <c r="AD841" s="131">
        <v>0</v>
      </c>
      <c r="AE841" s="131">
        <v>0</v>
      </c>
      <c r="AF841" s="131">
        <v>0</v>
      </c>
      <c r="AG841" s="131">
        <v>0</v>
      </c>
      <c r="AH841" s="43">
        <v>0</v>
      </c>
    </row>
    <row r="842" spans="4:34">
      <c r="D842" s="62">
        <v>2003</v>
      </c>
      <c r="E842" s="62">
        <v>12</v>
      </c>
      <c r="F842" s="62">
        <v>2004</v>
      </c>
      <c r="G842" s="62">
        <v>2004</v>
      </c>
      <c r="H842" s="131">
        <v>0</v>
      </c>
      <c r="I842" s="131">
        <v>0</v>
      </c>
      <c r="J842" s="131">
        <v>0</v>
      </c>
      <c r="K842" s="131">
        <v>0</v>
      </c>
      <c r="L842" s="131">
        <v>0</v>
      </c>
      <c r="M842" s="131">
        <v>0</v>
      </c>
      <c r="N842" s="131">
        <v>0</v>
      </c>
      <c r="O842" s="131">
        <v>0</v>
      </c>
      <c r="P842" s="131">
        <v>0</v>
      </c>
      <c r="Q842" s="131">
        <v>0</v>
      </c>
      <c r="R842" s="131">
        <v>0</v>
      </c>
      <c r="S842" s="131">
        <v>0</v>
      </c>
      <c r="T842" s="131">
        <v>0</v>
      </c>
      <c r="U842" s="131">
        <v>0</v>
      </c>
      <c r="V842" s="131">
        <v>0</v>
      </c>
      <c r="W842" s="131">
        <v>0</v>
      </c>
      <c r="X842" s="131">
        <v>0</v>
      </c>
      <c r="Y842" s="131">
        <v>0</v>
      </c>
      <c r="Z842" s="131">
        <v>0</v>
      </c>
      <c r="AA842" s="131">
        <v>0</v>
      </c>
      <c r="AB842" s="131">
        <v>0</v>
      </c>
      <c r="AC842" s="131">
        <v>0</v>
      </c>
      <c r="AD842" s="131">
        <v>0</v>
      </c>
      <c r="AE842" s="131">
        <v>0</v>
      </c>
      <c r="AF842" s="131">
        <v>0</v>
      </c>
      <c r="AG842" s="131">
        <v>0</v>
      </c>
      <c r="AH842" s="43">
        <v>0</v>
      </c>
    </row>
    <row r="843" spans="4:34">
      <c r="D843" s="62">
        <v>2004</v>
      </c>
      <c r="E843" s="62">
        <v>1</v>
      </c>
      <c r="F843" s="62">
        <v>2004</v>
      </c>
      <c r="G843" s="62">
        <v>2004</v>
      </c>
      <c r="H843" s="131">
        <v>0</v>
      </c>
      <c r="I843" s="131">
        <v>0</v>
      </c>
      <c r="J843" s="131">
        <v>0</v>
      </c>
      <c r="K843" s="131">
        <v>0</v>
      </c>
      <c r="L843" s="131">
        <v>0</v>
      </c>
      <c r="M843" s="131">
        <v>0</v>
      </c>
      <c r="N843" s="131">
        <v>0</v>
      </c>
      <c r="O843" s="131">
        <v>0</v>
      </c>
      <c r="P843" s="131">
        <v>0</v>
      </c>
      <c r="Q843" s="131">
        <v>0</v>
      </c>
      <c r="R843" s="131">
        <v>0</v>
      </c>
      <c r="S843" s="131">
        <v>0</v>
      </c>
      <c r="T843" s="131">
        <v>0</v>
      </c>
      <c r="U843" s="131">
        <v>0</v>
      </c>
      <c r="V843" s="131">
        <v>0</v>
      </c>
      <c r="W843" s="131">
        <v>0</v>
      </c>
      <c r="X843" s="131">
        <v>0</v>
      </c>
      <c r="Y843" s="131">
        <v>0</v>
      </c>
      <c r="Z843" s="131">
        <v>0</v>
      </c>
      <c r="AA843" s="131">
        <v>0</v>
      </c>
      <c r="AB843" s="131">
        <v>0</v>
      </c>
      <c r="AC843" s="131">
        <v>0</v>
      </c>
      <c r="AD843" s="131">
        <v>0</v>
      </c>
      <c r="AE843" s="131">
        <v>0</v>
      </c>
      <c r="AF843" s="131">
        <v>0</v>
      </c>
      <c r="AG843" s="131">
        <v>0</v>
      </c>
      <c r="AH843" s="43">
        <v>0</v>
      </c>
    </row>
    <row r="844" spans="4:34">
      <c r="D844" s="62">
        <v>2004</v>
      </c>
      <c r="E844" s="62">
        <v>2</v>
      </c>
      <c r="F844" s="62">
        <v>2004</v>
      </c>
      <c r="G844" s="62">
        <v>2004</v>
      </c>
      <c r="H844" s="131">
        <v>0</v>
      </c>
      <c r="I844" s="131">
        <v>0</v>
      </c>
      <c r="J844" s="131">
        <v>0</v>
      </c>
      <c r="K844" s="131">
        <v>0</v>
      </c>
      <c r="L844" s="131">
        <v>0</v>
      </c>
      <c r="M844" s="131">
        <v>0</v>
      </c>
      <c r="N844" s="131">
        <v>0</v>
      </c>
      <c r="O844" s="131">
        <v>0</v>
      </c>
      <c r="P844" s="131">
        <v>0</v>
      </c>
      <c r="Q844" s="131">
        <v>0</v>
      </c>
      <c r="R844" s="131">
        <v>0</v>
      </c>
      <c r="S844" s="131">
        <v>0</v>
      </c>
      <c r="T844" s="131">
        <v>0</v>
      </c>
      <c r="U844" s="131">
        <v>0</v>
      </c>
      <c r="V844" s="131">
        <v>0</v>
      </c>
      <c r="W844" s="131">
        <v>0</v>
      </c>
      <c r="X844" s="131">
        <v>0</v>
      </c>
      <c r="Y844" s="131">
        <v>0</v>
      </c>
      <c r="Z844" s="131">
        <v>0</v>
      </c>
      <c r="AA844" s="131">
        <v>0</v>
      </c>
      <c r="AB844" s="131">
        <v>0</v>
      </c>
      <c r="AC844" s="131">
        <v>0</v>
      </c>
      <c r="AD844" s="131">
        <v>0</v>
      </c>
      <c r="AE844" s="131">
        <v>0</v>
      </c>
      <c r="AF844" s="131">
        <v>0</v>
      </c>
      <c r="AG844" s="131">
        <v>0</v>
      </c>
      <c r="AH844" s="43">
        <v>0</v>
      </c>
    </row>
    <row r="845" spans="4:34">
      <c r="D845" s="62">
        <v>2004</v>
      </c>
      <c r="E845" s="62">
        <v>3</v>
      </c>
      <c r="F845" s="62">
        <v>2004</v>
      </c>
      <c r="G845" s="62">
        <v>2004</v>
      </c>
      <c r="H845" s="131">
        <v>0</v>
      </c>
      <c r="I845" s="131">
        <v>0</v>
      </c>
      <c r="J845" s="131">
        <v>0</v>
      </c>
      <c r="K845" s="131">
        <v>0</v>
      </c>
      <c r="L845" s="131">
        <v>0</v>
      </c>
      <c r="M845" s="131">
        <v>0</v>
      </c>
      <c r="N845" s="131">
        <v>0</v>
      </c>
      <c r="O845" s="131">
        <v>0</v>
      </c>
      <c r="P845" s="131">
        <v>0</v>
      </c>
      <c r="Q845" s="131">
        <v>0</v>
      </c>
      <c r="R845" s="131">
        <v>0</v>
      </c>
      <c r="S845" s="131">
        <v>0</v>
      </c>
      <c r="T845" s="131">
        <v>0</v>
      </c>
      <c r="U845" s="131">
        <v>0</v>
      </c>
      <c r="V845" s="131">
        <v>0</v>
      </c>
      <c r="W845" s="131">
        <v>0</v>
      </c>
      <c r="X845" s="131">
        <v>0</v>
      </c>
      <c r="Y845" s="131">
        <v>0</v>
      </c>
      <c r="Z845" s="131">
        <v>0</v>
      </c>
      <c r="AA845" s="131">
        <v>0</v>
      </c>
      <c r="AB845" s="131">
        <v>0</v>
      </c>
      <c r="AC845" s="131">
        <v>0</v>
      </c>
      <c r="AD845" s="131">
        <v>0</v>
      </c>
      <c r="AE845" s="131">
        <v>0</v>
      </c>
      <c r="AF845" s="131">
        <v>0</v>
      </c>
      <c r="AG845" s="131">
        <v>0</v>
      </c>
      <c r="AH845" s="43">
        <v>0</v>
      </c>
    </row>
    <row r="846" spans="4:34">
      <c r="D846" s="62">
        <v>2004</v>
      </c>
      <c r="E846" s="62">
        <v>4</v>
      </c>
      <c r="F846" s="62">
        <v>2004</v>
      </c>
      <c r="G846" s="62">
        <v>2004</v>
      </c>
      <c r="H846" s="131">
        <v>0</v>
      </c>
      <c r="I846" s="131">
        <v>0</v>
      </c>
      <c r="J846" s="131">
        <v>0</v>
      </c>
      <c r="K846" s="131">
        <v>0</v>
      </c>
      <c r="L846" s="131">
        <v>0</v>
      </c>
      <c r="M846" s="131">
        <v>0</v>
      </c>
      <c r="N846" s="131">
        <v>0</v>
      </c>
      <c r="O846" s="131">
        <v>0</v>
      </c>
      <c r="P846" s="131">
        <v>0</v>
      </c>
      <c r="Q846" s="131">
        <v>0</v>
      </c>
      <c r="R846" s="131">
        <v>0</v>
      </c>
      <c r="S846" s="131">
        <v>0</v>
      </c>
      <c r="T846" s="131">
        <v>0</v>
      </c>
      <c r="U846" s="131">
        <v>0</v>
      </c>
      <c r="V846" s="131">
        <v>0</v>
      </c>
      <c r="W846" s="131">
        <v>0</v>
      </c>
      <c r="X846" s="131">
        <v>0</v>
      </c>
      <c r="Y846" s="131">
        <v>0</v>
      </c>
      <c r="Z846" s="131">
        <v>0</v>
      </c>
      <c r="AA846" s="131">
        <v>0</v>
      </c>
      <c r="AB846" s="131">
        <v>0</v>
      </c>
      <c r="AC846" s="131">
        <v>0</v>
      </c>
      <c r="AD846" s="131">
        <v>0</v>
      </c>
      <c r="AE846" s="131">
        <v>0</v>
      </c>
      <c r="AF846" s="131">
        <v>0</v>
      </c>
      <c r="AG846" s="131">
        <v>0</v>
      </c>
      <c r="AH846" s="43">
        <v>0</v>
      </c>
    </row>
    <row r="847" spans="4:34">
      <c r="D847" s="62">
        <v>2004</v>
      </c>
      <c r="E847" s="62">
        <v>5</v>
      </c>
      <c r="F847" s="62">
        <v>2004</v>
      </c>
      <c r="G847" s="62">
        <v>2005</v>
      </c>
      <c r="H847" s="131">
        <v>0</v>
      </c>
      <c r="I847" s="131">
        <v>0</v>
      </c>
      <c r="J847" s="131">
        <v>0</v>
      </c>
      <c r="K847" s="131">
        <v>0</v>
      </c>
      <c r="L847" s="131">
        <v>0</v>
      </c>
      <c r="M847" s="131">
        <v>0</v>
      </c>
      <c r="N847" s="131">
        <v>0</v>
      </c>
      <c r="O847" s="131">
        <v>0</v>
      </c>
      <c r="P847" s="131">
        <v>0</v>
      </c>
      <c r="Q847" s="131">
        <v>0</v>
      </c>
      <c r="R847" s="131">
        <v>0</v>
      </c>
      <c r="S847" s="131">
        <v>0</v>
      </c>
      <c r="T847" s="131">
        <v>0</v>
      </c>
      <c r="U847" s="131">
        <v>0</v>
      </c>
      <c r="V847" s="131">
        <v>0</v>
      </c>
      <c r="W847" s="131">
        <v>0</v>
      </c>
      <c r="X847" s="131">
        <v>0</v>
      </c>
      <c r="Y847" s="131">
        <v>0</v>
      </c>
      <c r="Z847" s="131">
        <v>0</v>
      </c>
      <c r="AA847" s="131">
        <v>0</v>
      </c>
      <c r="AB847" s="131">
        <v>0</v>
      </c>
      <c r="AC847" s="131">
        <v>0</v>
      </c>
      <c r="AD847" s="131">
        <v>0</v>
      </c>
      <c r="AE847" s="131">
        <v>0</v>
      </c>
      <c r="AF847" s="131">
        <v>0</v>
      </c>
      <c r="AG847" s="131">
        <v>0</v>
      </c>
      <c r="AH847" s="43">
        <v>0</v>
      </c>
    </row>
    <row r="848" spans="4:34">
      <c r="D848" s="62">
        <v>2004</v>
      </c>
      <c r="E848" s="62">
        <v>6</v>
      </c>
      <c r="F848" s="62">
        <v>2004</v>
      </c>
      <c r="G848" s="62">
        <v>2005</v>
      </c>
      <c r="H848" s="131">
        <v>0</v>
      </c>
      <c r="I848" s="131">
        <v>0</v>
      </c>
      <c r="J848" s="131">
        <v>0</v>
      </c>
      <c r="K848" s="131">
        <v>0</v>
      </c>
      <c r="L848" s="131">
        <v>0</v>
      </c>
      <c r="M848" s="131">
        <v>0</v>
      </c>
      <c r="N848" s="131">
        <v>0</v>
      </c>
      <c r="O848" s="131">
        <v>0</v>
      </c>
      <c r="P848" s="131">
        <v>0</v>
      </c>
      <c r="Q848" s="131">
        <v>0</v>
      </c>
      <c r="R848" s="131">
        <v>0</v>
      </c>
      <c r="S848" s="131">
        <v>0</v>
      </c>
      <c r="T848" s="131">
        <v>0</v>
      </c>
      <c r="U848" s="131">
        <v>0</v>
      </c>
      <c r="V848" s="131">
        <v>0</v>
      </c>
      <c r="W848" s="131">
        <v>0</v>
      </c>
      <c r="X848" s="131">
        <v>0</v>
      </c>
      <c r="Y848" s="131">
        <v>0</v>
      </c>
      <c r="Z848" s="131">
        <v>0</v>
      </c>
      <c r="AA848" s="131">
        <v>0</v>
      </c>
      <c r="AB848" s="131">
        <v>0</v>
      </c>
      <c r="AC848" s="131">
        <v>0</v>
      </c>
      <c r="AD848" s="131">
        <v>0</v>
      </c>
      <c r="AE848" s="131">
        <v>0</v>
      </c>
      <c r="AF848" s="131">
        <v>0</v>
      </c>
      <c r="AG848" s="131">
        <v>0</v>
      </c>
      <c r="AH848" s="43">
        <v>0</v>
      </c>
    </row>
    <row r="849" spans="4:34">
      <c r="D849" s="62">
        <v>2004</v>
      </c>
      <c r="E849" s="62">
        <v>7</v>
      </c>
      <c r="F849" s="62">
        <v>2005</v>
      </c>
      <c r="G849" s="62">
        <v>2005</v>
      </c>
      <c r="H849" s="131">
        <v>0</v>
      </c>
      <c r="I849" s="131">
        <v>0</v>
      </c>
      <c r="J849" s="131">
        <v>0</v>
      </c>
      <c r="K849" s="131">
        <v>0</v>
      </c>
      <c r="L849" s="131">
        <v>0</v>
      </c>
      <c r="M849" s="131">
        <v>0</v>
      </c>
      <c r="N849" s="131">
        <v>0</v>
      </c>
      <c r="O849" s="131">
        <v>0</v>
      </c>
      <c r="P849" s="131">
        <v>0</v>
      </c>
      <c r="Q849" s="131">
        <v>0</v>
      </c>
      <c r="R849" s="131">
        <v>0</v>
      </c>
      <c r="S849" s="131">
        <v>0</v>
      </c>
      <c r="T849" s="131">
        <v>0</v>
      </c>
      <c r="U849" s="131">
        <v>0</v>
      </c>
      <c r="V849" s="131">
        <v>0</v>
      </c>
      <c r="W849" s="131">
        <v>0</v>
      </c>
      <c r="X849" s="131">
        <v>0</v>
      </c>
      <c r="Y849" s="131">
        <v>0</v>
      </c>
      <c r="Z849" s="131">
        <v>0</v>
      </c>
      <c r="AA849" s="131">
        <v>0</v>
      </c>
      <c r="AB849" s="131">
        <v>0</v>
      </c>
      <c r="AC849" s="131">
        <v>0</v>
      </c>
      <c r="AD849" s="131">
        <v>0</v>
      </c>
      <c r="AE849" s="131">
        <v>0</v>
      </c>
      <c r="AF849" s="131">
        <v>0</v>
      </c>
      <c r="AG849" s="131">
        <v>0</v>
      </c>
      <c r="AH849" s="43">
        <v>0</v>
      </c>
    </row>
    <row r="850" spans="4:34">
      <c r="D850" s="62">
        <v>2004</v>
      </c>
      <c r="E850" s="62">
        <v>8</v>
      </c>
      <c r="F850" s="62">
        <v>2005</v>
      </c>
      <c r="G850" s="62">
        <v>2005</v>
      </c>
      <c r="H850" s="131">
        <v>0</v>
      </c>
      <c r="I850" s="131">
        <v>0</v>
      </c>
      <c r="J850" s="131">
        <v>0</v>
      </c>
      <c r="K850" s="131">
        <v>0</v>
      </c>
      <c r="L850" s="131">
        <v>0</v>
      </c>
      <c r="M850" s="131">
        <v>0</v>
      </c>
      <c r="N850" s="131">
        <v>0</v>
      </c>
      <c r="O850" s="131">
        <v>0</v>
      </c>
      <c r="P850" s="131">
        <v>0</v>
      </c>
      <c r="Q850" s="131">
        <v>0</v>
      </c>
      <c r="R850" s="131">
        <v>0</v>
      </c>
      <c r="S850" s="131">
        <v>0</v>
      </c>
      <c r="T850" s="131">
        <v>0</v>
      </c>
      <c r="U850" s="131">
        <v>0</v>
      </c>
      <c r="V850" s="131">
        <v>0</v>
      </c>
      <c r="W850" s="131">
        <v>0</v>
      </c>
      <c r="X850" s="131">
        <v>0</v>
      </c>
      <c r="Y850" s="131">
        <v>0</v>
      </c>
      <c r="Z850" s="131">
        <v>0</v>
      </c>
      <c r="AA850" s="131">
        <v>0</v>
      </c>
      <c r="AB850" s="131">
        <v>0</v>
      </c>
      <c r="AC850" s="131">
        <v>0</v>
      </c>
      <c r="AD850" s="131">
        <v>0</v>
      </c>
      <c r="AE850" s="131">
        <v>0</v>
      </c>
      <c r="AF850" s="131">
        <v>0</v>
      </c>
      <c r="AG850" s="131">
        <v>0</v>
      </c>
      <c r="AH850" s="43">
        <v>0</v>
      </c>
    </row>
    <row r="851" spans="4:34">
      <c r="D851" s="62">
        <v>2004</v>
      </c>
      <c r="E851" s="62">
        <v>9</v>
      </c>
      <c r="F851" s="62">
        <v>2005</v>
      </c>
      <c r="G851" s="62">
        <v>2005</v>
      </c>
      <c r="H851" s="131">
        <v>0</v>
      </c>
      <c r="I851" s="131">
        <v>0</v>
      </c>
      <c r="J851" s="131">
        <v>0</v>
      </c>
      <c r="K851" s="131">
        <v>0</v>
      </c>
      <c r="L851" s="131">
        <v>0</v>
      </c>
      <c r="M851" s="131">
        <v>0</v>
      </c>
      <c r="N851" s="131">
        <v>0</v>
      </c>
      <c r="O851" s="131">
        <v>0</v>
      </c>
      <c r="P851" s="131">
        <v>0</v>
      </c>
      <c r="Q851" s="131">
        <v>0</v>
      </c>
      <c r="R851" s="131">
        <v>0</v>
      </c>
      <c r="S851" s="131">
        <v>0</v>
      </c>
      <c r="T851" s="131">
        <v>0</v>
      </c>
      <c r="U851" s="131">
        <v>0</v>
      </c>
      <c r="V851" s="131">
        <v>0</v>
      </c>
      <c r="W851" s="131">
        <v>0</v>
      </c>
      <c r="X851" s="131">
        <v>0</v>
      </c>
      <c r="Y851" s="131">
        <v>0</v>
      </c>
      <c r="Z851" s="131">
        <v>0</v>
      </c>
      <c r="AA851" s="131">
        <v>0</v>
      </c>
      <c r="AB851" s="131">
        <v>0</v>
      </c>
      <c r="AC851" s="131">
        <v>0</v>
      </c>
      <c r="AD851" s="131">
        <v>0</v>
      </c>
      <c r="AE851" s="131">
        <v>0</v>
      </c>
      <c r="AF851" s="131">
        <v>0</v>
      </c>
      <c r="AG851" s="131">
        <v>0</v>
      </c>
      <c r="AH851" s="43">
        <v>0</v>
      </c>
    </row>
    <row r="852" spans="4:34">
      <c r="D852" s="62">
        <v>2004</v>
      </c>
      <c r="E852" s="62">
        <v>10</v>
      </c>
      <c r="F852" s="62">
        <v>2005</v>
      </c>
      <c r="G852" s="62">
        <v>2005</v>
      </c>
      <c r="H852" s="131">
        <v>0</v>
      </c>
      <c r="I852" s="131">
        <v>0</v>
      </c>
      <c r="J852" s="131">
        <v>0</v>
      </c>
      <c r="K852" s="131">
        <v>0</v>
      </c>
      <c r="L852" s="131">
        <v>0</v>
      </c>
      <c r="M852" s="131">
        <v>0</v>
      </c>
      <c r="N852" s="131">
        <v>0</v>
      </c>
      <c r="O852" s="131">
        <v>0</v>
      </c>
      <c r="P852" s="131">
        <v>0</v>
      </c>
      <c r="Q852" s="131">
        <v>0</v>
      </c>
      <c r="R852" s="131">
        <v>0</v>
      </c>
      <c r="S852" s="131">
        <v>0</v>
      </c>
      <c r="T852" s="131">
        <v>0</v>
      </c>
      <c r="U852" s="131">
        <v>0</v>
      </c>
      <c r="V852" s="131">
        <v>0</v>
      </c>
      <c r="W852" s="131">
        <v>0</v>
      </c>
      <c r="X852" s="131">
        <v>0</v>
      </c>
      <c r="Y852" s="131">
        <v>0</v>
      </c>
      <c r="Z852" s="131">
        <v>0</v>
      </c>
      <c r="AA852" s="131">
        <v>0</v>
      </c>
      <c r="AB852" s="131">
        <v>0</v>
      </c>
      <c r="AC852" s="131">
        <v>0</v>
      </c>
      <c r="AD852" s="131">
        <v>0</v>
      </c>
      <c r="AE852" s="131">
        <v>0</v>
      </c>
      <c r="AF852" s="131">
        <v>0</v>
      </c>
      <c r="AG852" s="131">
        <v>0</v>
      </c>
      <c r="AH852" s="43">
        <v>0</v>
      </c>
    </row>
    <row r="853" spans="4:34">
      <c r="D853" s="62">
        <v>2004</v>
      </c>
      <c r="E853" s="62">
        <v>11</v>
      </c>
      <c r="F853" s="62">
        <v>2005</v>
      </c>
      <c r="G853" s="62">
        <v>2005</v>
      </c>
      <c r="H853" s="131">
        <v>0</v>
      </c>
      <c r="I853" s="131">
        <v>0</v>
      </c>
      <c r="J853" s="131">
        <v>0</v>
      </c>
      <c r="K853" s="131">
        <v>0</v>
      </c>
      <c r="L853" s="131">
        <v>0</v>
      </c>
      <c r="M853" s="131">
        <v>0</v>
      </c>
      <c r="N853" s="131">
        <v>0</v>
      </c>
      <c r="O853" s="131">
        <v>0</v>
      </c>
      <c r="P853" s="131">
        <v>0</v>
      </c>
      <c r="Q853" s="131">
        <v>0</v>
      </c>
      <c r="R853" s="131">
        <v>0</v>
      </c>
      <c r="S853" s="131">
        <v>0</v>
      </c>
      <c r="T853" s="131">
        <v>0</v>
      </c>
      <c r="U853" s="131">
        <v>0</v>
      </c>
      <c r="V853" s="131">
        <v>0</v>
      </c>
      <c r="W853" s="131">
        <v>0</v>
      </c>
      <c r="X853" s="131">
        <v>0</v>
      </c>
      <c r="Y853" s="131">
        <v>0</v>
      </c>
      <c r="Z853" s="131">
        <v>0</v>
      </c>
      <c r="AA853" s="131">
        <v>0</v>
      </c>
      <c r="AB853" s="131">
        <v>0</v>
      </c>
      <c r="AC853" s="131">
        <v>0</v>
      </c>
      <c r="AD853" s="131">
        <v>0</v>
      </c>
      <c r="AE853" s="131">
        <v>0</v>
      </c>
      <c r="AF853" s="131">
        <v>0</v>
      </c>
      <c r="AG853" s="131">
        <v>0</v>
      </c>
      <c r="AH853" s="43">
        <v>0</v>
      </c>
    </row>
    <row r="854" spans="4:34">
      <c r="D854" s="62">
        <v>2004</v>
      </c>
      <c r="E854" s="62">
        <v>12</v>
      </c>
      <c r="F854" s="62">
        <v>2005</v>
      </c>
      <c r="G854" s="62">
        <v>2005</v>
      </c>
      <c r="H854" s="131">
        <v>0</v>
      </c>
      <c r="I854" s="131">
        <v>0</v>
      </c>
      <c r="J854" s="131">
        <v>0</v>
      </c>
      <c r="K854" s="131">
        <v>0</v>
      </c>
      <c r="L854" s="131">
        <v>0</v>
      </c>
      <c r="M854" s="131">
        <v>0</v>
      </c>
      <c r="N854" s="131">
        <v>0</v>
      </c>
      <c r="O854" s="131">
        <v>0</v>
      </c>
      <c r="P854" s="131">
        <v>0</v>
      </c>
      <c r="Q854" s="131">
        <v>0</v>
      </c>
      <c r="R854" s="131">
        <v>0</v>
      </c>
      <c r="S854" s="131">
        <v>0</v>
      </c>
      <c r="T854" s="131">
        <v>0</v>
      </c>
      <c r="U854" s="131">
        <v>0</v>
      </c>
      <c r="V854" s="131">
        <v>0</v>
      </c>
      <c r="W854" s="131">
        <v>0</v>
      </c>
      <c r="X854" s="131">
        <v>0</v>
      </c>
      <c r="Y854" s="131">
        <v>0</v>
      </c>
      <c r="Z854" s="131">
        <v>0</v>
      </c>
      <c r="AA854" s="131">
        <v>0</v>
      </c>
      <c r="AB854" s="131">
        <v>0</v>
      </c>
      <c r="AC854" s="131">
        <v>0</v>
      </c>
      <c r="AD854" s="131">
        <v>0</v>
      </c>
      <c r="AE854" s="131">
        <v>0</v>
      </c>
      <c r="AF854" s="131">
        <v>0</v>
      </c>
      <c r="AG854" s="131">
        <v>0</v>
      </c>
      <c r="AH854" s="43">
        <v>0</v>
      </c>
    </row>
    <row r="855" spans="4:34">
      <c r="D855" s="62">
        <v>2005</v>
      </c>
      <c r="E855" s="62">
        <v>1</v>
      </c>
      <c r="F855" s="62">
        <v>2005</v>
      </c>
      <c r="G855" s="62">
        <v>2005</v>
      </c>
      <c r="H855" s="131">
        <v>0</v>
      </c>
      <c r="I855" s="131">
        <v>0</v>
      </c>
      <c r="J855" s="131">
        <v>0</v>
      </c>
      <c r="K855" s="131">
        <v>0</v>
      </c>
      <c r="L855" s="131">
        <v>0</v>
      </c>
      <c r="M855" s="131">
        <v>0</v>
      </c>
      <c r="N855" s="131">
        <v>0</v>
      </c>
      <c r="O855" s="131">
        <v>0</v>
      </c>
      <c r="P855" s="131">
        <v>0</v>
      </c>
      <c r="Q855" s="131">
        <v>0</v>
      </c>
      <c r="R855" s="131">
        <v>0</v>
      </c>
      <c r="S855" s="131">
        <v>0</v>
      </c>
      <c r="T855" s="131">
        <v>0</v>
      </c>
      <c r="U855" s="131">
        <v>0</v>
      </c>
      <c r="V855" s="131">
        <v>0</v>
      </c>
      <c r="W855" s="131">
        <v>0</v>
      </c>
      <c r="X855" s="131">
        <v>0</v>
      </c>
      <c r="Y855" s="131">
        <v>0</v>
      </c>
      <c r="Z855" s="131">
        <v>0</v>
      </c>
      <c r="AA855" s="131">
        <v>0</v>
      </c>
      <c r="AB855" s="131">
        <v>0</v>
      </c>
      <c r="AC855" s="131">
        <v>0</v>
      </c>
      <c r="AD855" s="131">
        <v>0</v>
      </c>
      <c r="AE855" s="131">
        <v>0</v>
      </c>
      <c r="AF855" s="131">
        <v>0</v>
      </c>
      <c r="AG855" s="131">
        <v>0</v>
      </c>
      <c r="AH855" s="43">
        <v>0</v>
      </c>
    </row>
    <row r="856" spans="4:34">
      <c r="D856" s="62">
        <v>2005</v>
      </c>
      <c r="E856" s="62">
        <v>2</v>
      </c>
      <c r="F856" s="62">
        <v>2005</v>
      </c>
      <c r="G856" s="62">
        <v>2005</v>
      </c>
      <c r="H856" s="131">
        <v>0</v>
      </c>
      <c r="I856" s="131">
        <v>0</v>
      </c>
      <c r="J856" s="131">
        <v>0</v>
      </c>
      <c r="K856" s="131">
        <v>0</v>
      </c>
      <c r="L856" s="131">
        <v>0</v>
      </c>
      <c r="M856" s="131">
        <v>0</v>
      </c>
      <c r="N856" s="131">
        <v>0</v>
      </c>
      <c r="O856" s="131">
        <v>0</v>
      </c>
      <c r="P856" s="131">
        <v>0</v>
      </c>
      <c r="Q856" s="131">
        <v>0</v>
      </c>
      <c r="R856" s="131">
        <v>0</v>
      </c>
      <c r="S856" s="131">
        <v>0</v>
      </c>
      <c r="T856" s="131">
        <v>0</v>
      </c>
      <c r="U856" s="131">
        <v>0</v>
      </c>
      <c r="V856" s="131">
        <v>0</v>
      </c>
      <c r="W856" s="131">
        <v>0</v>
      </c>
      <c r="X856" s="131">
        <v>0</v>
      </c>
      <c r="Y856" s="131">
        <v>0</v>
      </c>
      <c r="Z856" s="131">
        <v>0</v>
      </c>
      <c r="AA856" s="131">
        <v>0</v>
      </c>
      <c r="AB856" s="131">
        <v>0</v>
      </c>
      <c r="AC856" s="131">
        <v>0</v>
      </c>
      <c r="AD856" s="131">
        <v>0</v>
      </c>
      <c r="AE856" s="131">
        <v>0</v>
      </c>
      <c r="AF856" s="131">
        <v>0</v>
      </c>
      <c r="AG856" s="131">
        <v>0</v>
      </c>
      <c r="AH856" s="43">
        <v>0</v>
      </c>
    </row>
    <row r="857" spans="4:34">
      <c r="D857" s="62">
        <v>2005</v>
      </c>
      <c r="E857" s="62">
        <v>3</v>
      </c>
      <c r="F857" s="62">
        <v>2005</v>
      </c>
      <c r="G857" s="62">
        <v>2005</v>
      </c>
      <c r="H857" s="131">
        <v>0</v>
      </c>
      <c r="I857" s="131">
        <v>0</v>
      </c>
      <c r="J857" s="131">
        <v>0</v>
      </c>
      <c r="K857" s="131">
        <v>0</v>
      </c>
      <c r="L857" s="131">
        <v>0</v>
      </c>
      <c r="M857" s="131">
        <v>0</v>
      </c>
      <c r="N857" s="131">
        <v>0</v>
      </c>
      <c r="O857" s="131">
        <v>0</v>
      </c>
      <c r="P857" s="131">
        <v>0</v>
      </c>
      <c r="Q857" s="131">
        <v>0</v>
      </c>
      <c r="R857" s="131">
        <v>0</v>
      </c>
      <c r="S857" s="131">
        <v>0</v>
      </c>
      <c r="T857" s="131">
        <v>0</v>
      </c>
      <c r="U857" s="131">
        <v>0</v>
      </c>
      <c r="V857" s="131">
        <v>0</v>
      </c>
      <c r="W857" s="131">
        <v>0</v>
      </c>
      <c r="X857" s="131">
        <v>0</v>
      </c>
      <c r="Y857" s="131">
        <v>0</v>
      </c>
      <c r="Z857" s="131">
        <v>0</v>
      </c>
      <c r="AA857" s="131">
        <v>0</v>
      </c>
      <c r="AB857" s="131">
        <v>0</v>
      </c>
      <c r="AC857" s="131">
        <v>0</v>
      </c>
      <c r="AD857" s="131">
        <v>0</v>
      </c>
      <c r="AE857" s="131">
        <v>0</v>
      </c>
      <c r="AF857" s="131">
        <v>0</v>
      </c>
      <c r="AG857" s="131">
        <v>0</v>
      </c>
      <c r="AH857" s="43">
        <v>0</v>
      </c>
    </row>
    <row r="858" spans="4:34">
      <c r="D858" s="62">
        <v>2005</v>
      </c>
      <c r="E858" s="62">
        <v>4</v>
      </c>
      <c r="F858" s="62">
        <v>2005</v>
      </c>
      <c r="G858" s="62">
        <v>2005</v>
      </c>
      <c r="H858" s="131">
        <v>0</v>
      </c>
      <c r="I858" s="131">
        <v>0</v>
      </c>
      <c r="J858" s="131">
        <v>0</v>
      </c>
      <c r="K858" s="131">
        <v>0</v>
      </c>
      <c r="L858" s="131">
        <v>0</v>
      </c>
      <c r="M858" s="131">
        <v>0</v>
      </c>
      <c r="N858" s="131">
        <v>0</v>
      </c>
      <c r="O858" s="131">
        <v>0</v>
      </c>
      <c r="P858" s="131">
        <v>0</v>
      </c>
      <c r="Q858" s="131">
        <v>0</v>
      </c>
      <c r="R858" s="131">
        <v>0</v>
      </c>
      <c r="S858" s="131">
        <v>0</v>
      </c>
      <c r="T858" s="131">
        <v>0</v>
      </c>
      <c r="U858" s="131">
        <v>0</v>
      </c>
      <c r="V858" s="131">
        <v>0</v>
      </c>
      <c r="W858" s="131">
        <v>0</v>
      </c>
      <c r="X858" s="131">
        <v>0</v>
      </c>
      <c r="Y858" s="131">
        <v>0</v>
      </c>
      <c r="Z858" s="131">
        <v>0</v>
      </c>
      <c r="AA858" s="131">
        <v>0</v>
      </c>
      <c r="AB858" s="131">
        <v>0</v>
      </c>
      <c r="AC858" s="131">
        <v>0</v>
      </c>
      <c r="AD858" s="131">
        <v>0</v>
      </c>
      <c r="AE858" s="131">
        <v>0</v>
      </c>
      <c r="AF858" s="131">
        <v>0</v>
      </c>
      <c r="AG858" s="131">
        <v>0</v>
      </c>
      <c r="AH858" s="43">
        <v>0</v>
      </c>
    </row>
    <row r="859" spans="4:34">
      <c r="D859" s="62">
        <v>2005</v>
      </c>
      <c r="E859" s="62">
        <v>5</v>
      </c>
      <c r="F859" s="62">
        <v>2005</v>
      </c>
      <c r="G859" s="62">
        <v>2006</v>
      </c>
      <c r="H859" s="131">
        <v>0</v>
      </c>
      <c r="I859" s="131">
        <v>0</v>
      </c>
      <c r="J859" s="131">
        <v>0</v>
      </c>
      <c r="K859" s="131">
        <v>0</v>
      </c>
      <c r="L859" s="131">
        <v>0</v>
      </c>
      <c r="M859" s="131">
        <v>0</v>
      </c>
      <c r="N859" s="131">
        <v>0</v>
      </c>
      <c r="O859" s="131">
        <v>0</v>
      </c>
      <c r="P859" s="131">
        <v>0</v>
      </c>
      <c r="Q859" s="131">
        <v>0</v>
      </c>
      <c r="R859" s="131">
        <v>0</v>
      </c>
      <c r="S859" s="131">
        <v>0</v>
      </c>
      <c r="T859" s="131">
        <v>0</v>
      </c>
      <c r="U859" s="131">
        <v>0</v>
      </c>
      <c r="V859" s="131">
        <v>0</v>
      </c>
      <c r="W859" s="131">
        <v>0</v>
      </c>
      <c r="X859" s="131">
        <v>0</v>
      </c>
      <c r="Y859" s="131">
        <v>0</v>
      </c>
      <c r="Z859" s="131">
        <v>0</v>
      </c>
      <c r="AA859" s="131">
        <v>0</v>
      </c>
      <c r="AB859" s="131">
        <v>0</v>
      </c>
      <c r="AC859" s="131">
        <v>0</v>
      </c>
      <c r="AD859" s="131">
        <v>0</v>
      </c>
      <c r="AE859" s="131">
        <v>0</v>
      </c>
      <c r="AF859" s="131">
        <v>0</v>
      </c>
      <c r="AG859" s="131">
        <v>0</v>
      </c>
      <c r="AH859" s="43">
        <v>0</v>
      </c>
    </row>
    <row r="860" spans="4:34">
      <c r="D860" s="62">
        <v>2005</v>
      </c>
      <c r="E860" s="62">
        <v>6</v>
      </c>
      <c r="F860" s="62">
        <v>2005</v>
      </c>
      <c r="G860" s="62">
        <v>2006</v>
      </c>
      <c r="H860" s="131">
        <v>0</v>
      </c>
      <c r="I860" s="131">
        <v>0</v>
      </c>
      <c r="J860" s="131">
        <v>0</v>
      </c>
      <c r="K860" s="131">
        <v>0</v>
      </c>
      <c r="L860" s="131">
        <v>0</v>
      </c>
      <c r="M860" s="131">
        <v>0</v>
      </c>
      <c r="N860" s="131">
        <v>0</v>
      </c>
      <c r="O860" s="131">
        <v>0</v>
      </c>
      <c r="P860" s="131">
        <v>0</v>
      </c>
      <c r="Q860" s="131">
        <v>0</v>
      </c>
      <c r="R860" s="131">
        <v>0</v>
      </c>
      <c r="S860" s="131">
        <v>0</v>
      </c>
      <c r="T860" s="131">
        <v>0</v>
      </c>
      <c r="U860" s="131">
        <v>0</v>
      </c>
      <c r="V860" s="131">
        <v>0</v>
      </c>
      <c r="W860" s="131">
        <v>0</v>
      </c>
      <c r="X860" s="131">
        <v>0</v>
      </c>
      <c r="Y860" s="131">
        <v>0</v>
      </c>
      <c r="Z860" s="131">
        <v>0</v>
      </c>
      <c r="AA860" s="131">
        <v>0</v>
      </c>
      <c r="AB860" s="131">
        <v>0</v>
      </c>
      <c r="AC860" s="131">
        <v>0</v>
      </c>
      <c r="AD860" s="131">
        <v>0</v>
      </c>
      <c r="AE860" s="131">
        <v>0</v>
      </c>
      <c r="AF860" s="131">
        <v>0</v>
      </c>
      <c r="AG860" s="131">
        <v>0</v>
      </c>
      <c r="AH860" s="43">
        <v>0</v>
      </c>
    </row>
    <row r="861" spans="4:34">
      <c r="D861" s="62">
        <v>2005</v>
      </c>
      <c r="E861" s="62">
        <v>7</v>
      </c>
      <c r="F861" s="62">
        <v>2006</v>
      </c>
      <c r="G861" s="62">
        <v>2006</v>
      </c>
      <c r="H861" s="131">
        <v>0</v>
      </c>
      <c r="I861" s="131">
        <v>0</v>
      </c>
      <c r="J861" s="131">
        <v>0</v>
      </c>
      <c r="K861" s="131">
        <v>0</v>
      </c>
      <c r="L861" s="131">
        <v>0</v>
      </c>
      <c r="M861" s="131">
        <v>0</v>
      </c>
      <c r="N861" s="131">
        <v>0</v>
      </c>
      <c r="O861" s="131">
        <v>0</v>
      </c>
      <c r="P861" s="131">
        <v>0</v>
      </c>
      <c r="Q861" s="131">
        <v>0</v>
      </c>
      <c r="R861" s="131">
        <v>0</v>
      </c>
      <c r="S861" s="131">
        <v>0</v>
      </c>
      <c r="T861" s="131">
        <v>0</v>
      </c>
      <c r="U861" s="131">
        <v>0</v>
      </c>
      <c r="V861" s="131">
        <v>0</v>
      </c>
      <c r="W861" s="131">
        <v>0</v>
      </c>
      <c r="X861" s="131">
        <v>0</v>
      </c>
      <c r="Y861" s="131">
        <v>0</v>
      </c>
      <c r="Z861" s="131">
        <v>0</v>
      </c>
      <c r="AA861" s="131">
        <v>0</v>
      </c>
      <c r="AB861" s="131">
        <v>0</v>
      </c>
      <c r="AC861" s="131">
        <v>0</v>
      </c>
      <c r="AD861" s="131">
        <v>0</v>
      </c>
      <c r="AE861" s="131">
        <v>0</v>
      </c>
      <c r="AF861" s="131">
        <v>0</v>
      </c>
      <c r="AG861" s="131">
        <v>0</v>
      </c>
      <c r="AH861" s="43">
        <v>0</v>
      </c>
    </row>
    <row r="862" spans="4:34">
      <c r="D862" s="62">
        <v>2005</v>
      </c>
      <c r="E862" s="62">
        <v>8</v>
      </c>
      <c r="F862" s="62">
        <v>2006</v>
      </c>
      <c r="G862" s="62">
        <v>2006</v>
      </c>
      <c r="H862" s="131">
        <v>0</v>
      </c>
      <c r="I862" s="131">
        <v>0</v>
      </c>
      <c r="J862" s="131">
        <v>0</v>
      </c>
      <c r="K862" s="131">
        <v>0</v>
      </c>
      <c r="L862" s="131">
        <v>0</v>
      </c>
      <c r="M862" s="131">
        <v>0</v>
      </c>
      <c r="N862" s="131">
        <v>0</v>
      </c>
      <c r="O862" s="131">
        <v>0</v>
      </c>
      <c r="P862" s="131">
        <v>0</v>
      </c>
      <c r="Q862" s="131">
        <v>0</v>
      </c>
      <c r="R862" s="131">
        <v>0</v>
      </c>
      <c r="S862" s="131">
        <v>0</v>
      </c>
      <c r="T862" s="131">
        <v>0</v>
      </c>
      <c r="U862" s="131">
        <v>0</v>
      </c>
      <c r="V862" s="131">
        <v>0</v>
      </c>
      <c r="W862" s="131">
        <v>0</v>
      </c>
      <c r="X862" s="131">
        <v>0</v>
      </c>
      <c r="Y862" s="131">
        <v>0</v>
      </c>
      <c r="Z862" s="131">
        <v>0</v>
      </c>
      <c r="AA862" s="131">
        <v>0</v>
      </c>
      <c r="AB862" s="131">
        <v>0</v>
      </c>
      <c r="AC862" s="131">
        <v>0</v>
      </c>
      <c r="AD862" s="131">
        <v>0</v>
      </c>
      <c r="AE862" s="131">
        <v>0</v>
      </c>
      <c r="AF862" s="131">
        <v>0</v>
      </c>
      <c r="AG862" s="131">
        <v>0</v>
      </c>
      <c r="AH862" s="43">
        <v>0</v>
      </c>
    </row>
    <row r="863" spans="4:34">
      <c r="D863" s="62">
        <v>2005</v>
      </c>
      <c r="E863" s="62">
        <v>9</v>
      </c>
      <c r="F863" s="62">
        <v>2006</v>
      </c>
      <c r="G863" s="62">
        <v>2006</v>
      </c>
      <c r="H863" s="131">
        <v>0</v>
      </c>
      <c r="I863" s="131">
        <v>0</v>
      </c>
      <c r="J863" s="131">
        <v>0</v>
      </c>
      <c r="K863" s="131">
        <v>0</v>
      </c>
      <c r="L863" s="131">
        <v>0</v>
      </c>
      <c r="M863" s="131">
        <v>0</v>
      </c>
      <c r="N863" s="131">
        <v>0</v>
      </c>
      <c r="O863" s="131">
        <v>0</v>
      </c>
      <c r="P863" s="131">
        <v>0</v>
      </c>
      <c r="Q863" s="131">
        <v>0</v>
      </c>
      <c r="R863" s="131">
        <v>0</v>
      </c>
      <c r="S863" s="131">
        <v>0</v>
      </c>
      <c r="T863" s="131">
        <v>0</v>
      </c>
      <c r="U863" s="131">
        <v>0</v>
      </c>
      <c r="V863" s="131">
        <v>0</v>
      </c>
      <c r="W863" s="131">
        <v>0</v>
      </c>
      <c r="X863" s="131">
        <v>0</v>
      </c>
      <c r="Y863" s="131">
        <v>0</v>
      </c>
      <c r="Z863" s="131">
        <v>0</v>
      </c>
      <c r="AA863" s="131">
        <v>0</v>
      </c>
      <c r="AB863" s="131">
        <v>0</v>
      </c>
      <c r="AC863" s="131">
        <v>0</v>
      </c>
      <c r="AD863" s="131">
        <v>0</v>
      </c>
      <c r="AE863" s="131">
        <v>0</v>
      </c>
      <c r="AF863" s="131">
        <v>0</v>
      </c>
      <c r="AG863" s="131">
        <v>0</v>
      </c>
      <c r="AH863" s="43">
        <v>0</v>
      </c>
    </row>
    <row r="864" spans="4:34">
      <c r="D864" s="62">
        <v>2005</v>
      </c>
      <c r="E864" s="62">
        <v>10</v>
      </c>
      <c r="F864" s="62">
        <v>2006</v>
      </c>
      <c r="G864" s="62">
        <v>2006</v>
      </c>
      <c r="H864" s="131">
        <v>0</v>
      </c>
      <c r="I864" s="131">
        <v>0</v>
      </c>
      <c r="J864" s="131">
        <v>0</v>
      </c>
      <c r="K864" s="131">
        <v>0</v>
      </c>
      <c r="L864" s="131">
        <v>0</v>
      </c>
      <c r="M864" s="131">
        <v>0</v>
      </c>
      <c r="N864" s="131">
        <v>0</v>
      </c>
      <c r="O864" s="131">
        <v>0</v>
      </c>
      <c r="P864" s="131">
        <v>0</v>
      </c>
      <c r="Q864" s="131">
        <v>0</v>
      </c>
      <c r="R864" s="131">
        <v>0</v>
      </c>
      <c r="S864" s="131">
        <v>0</v>
      </c>
      <c r="T864" s="131">
        <v>0</v>
      </c>
      <c r="U864" s="131">
        <v>0</v>
      </c>
      <c r="V864" s="131">
        <v>0</v>
      </c>
      <c r="W864" s="131">
        <v>0</v>
      </c>
      <c r="X864" s="131">
        <v>0</v>
      </c>
      <c r="Y864" s="131">
        <v>0</v>
      </c>
      <c r="Z864" s="131">
        <v>0</v>
      </c>
      <c r="AA864" s="131">
        <v>0</v>
      </c>
      <c r="AB864" s="131">
        <v>0</v>
      </c>
      <c r="AC864" s="131">
        <v>0</v>
      </c>
      <c r="AD864" s="131">
        <v>0</v>
      </c>
      <c r="AE864" s="131">
        <v>0</v>
      </c>
      <c r="AF864" s="131">
        <v>0</v>
      </c>
      <c r="AG864" s="131">
        <v>0</v>
      </c>
      <c r="AH864" s="43">
        <v>0</v>
      </c>
    </row>
    <row r="865" spans="4:34">
      <c r="D865" s="62">
        <v>2005</v>
      </c>
      <c r="E865" s="62">
        <v>11</v>
      </c>
      <c r="F865" s="62">
        <v>2006</v>
      </c>
      <c r="G865" s="62">
        <v>2006</v>
      </c>
      <c r="H865" s="131">
        <v>0</v>
      </c>
      <c r="I865" s="131">
        <v>0</v>
      </c>
      <c r="J865" s="131">
        <v>0</v>
      </c>
      <c r="K865" s="131">
        <v>0</v>
      </c>
      <c r="L865" s="131">
        <v>0</v>
      </c>
      <c r="M865" s="131">
        <v>0</v>
      </c>
      <c r="N865" s="131">
        <v>0</v>
      </c>
      <c r="O865" s="131">
        <v>0</v>
      </c>
      <c r="P865" s="131">
        <v>0</v>
      </c>
      <c r="Q865" s="131">
        <v>0</v>
      </c>
      <c r="R865" s="131">
        <v>0</v>
      </c>
      <c r="S865" s="131">
        <v>0</v>
      </c>
      <c r="T865" s="131">
        <v>0</v>
      </c>
      <c r="U865" s="131">
        <v>0</v>
      </c>
      <c r="V865" s="131">
        <v>0</v>
      </c>
      <c r="W865" s="131">
        <v>0</v>
      </c>
      <c r="X865" s="131">
        <v>0</v>
      </c>
      <c r="Y865" s="131">
        <v>0</v>
      </c>
      <c r="Z865" s="131">
        <v>0</v>
      </c>
      <c r="AA865" s="131">
        <v>0</v>
      </c>
      <c r="AB865" s="131">
        <v>0</v>
      </c>
      <c r="AC865" s="131">
        <v>0</v>
      </c>
      <c r="AD865" s="131">
        <v>0</v>
      </c>
      <c r="AE865" s="131">
        <v>0</v>
      </c>
      <c r="AF865" s="131">
        <v>0</v>
      </c>
      <c r="AG865" s="131">
        <v>0</v>
      </c>
      <c r="AH865" s="43">
        <v>0</v>
      </c>
    </row>
    <row r="866" spans="4:34">
      <c r="D866" s="62">
        <v>2005</v>
      </c>
      <c r="E866" s="62">
        <v>12</v>
      </c>
      <c r="F866" s="62">
        <v>2006</v>
      </c>
      <c r="G866" s="62">
        <v>2006</v>
      </c>
      <c r="H866" s="131">
        <v>0</v>
      </c>
      <c r="I866" s="131">
        <v>0</v>
      </c>
      <c r="J866" s="131">
        <v>0</v>
      </c>
      <c r="K866" s="131">
        <v>0</v>
      </c>
      <c r="L866" s="131">
        <v>0</v>
      </c>
      <c r="M866" s="131">
        <v>0</v>
      </c>
      <c r="N866" s="131">
        <v>0</v>
      </c>
      <c r="O866" s="131">
        <v>0</v>
      </c>
      <c r="P866" s="131">
        <v>0</v>
      </c>
      <c r="Q866" s="131">
        <v>0</v>
      </c>
      <c r="R866" s="131">
        <v>0</v>
      </c>
      <c r="S866" s="131">
        <v>0</v>
      </c>
      <c r="T866" s="131">
        <v>0</v>
      </c>
      <c r="U866" s="131">
        <v>0</v>
      </c>
      <c r="V866" s="131">
        <v>0</v>
      </c>
      <c r="W866" s="131">
        <v>0</v>
      </c>
      <c r="X866" s="131">
        <v>0</v>
      </c>
      <c r="Y866" s="131">
        <v>0</v>
      </c>
      <c r="Z866" s="131">
        <v>0</v>
      </c>
      <c r="AA866" s="131">
        <v>0</v>
      </c>
      <c r="AB866" s="131">
        <v>0</v>
      </c>
      <c r="AC866" s="131">
        <v>0</v>
      </c>
      <c r="AD866" s="131">
        <v>0</v>
      </c>
      <c r="AE866" s="131">
        <v>0</v>
      </c>
      <c r="AF866" s="131">
        <v>0</v>
      </c>
      <c r="AG866" s="131">
        <v>0</v>
      </c>
      <c r="AH866" s="43">
        <v>0</v>
      </c>
    </row>
    <row r="867" spans="4:34">
      <c r="D867" s="62">
        <v>2006</v>
      </c>
      <c r="E867" s="62">
        <v>1</v>
      </c>
      <c r="F867" s="62">
        <v>2006</v>
      </c>
      <c r="G867" s="62">
        <v>2006</v>
      </c>
      <c r="H867" s="131">
        <v>0</v>
      </c>
      <c r="I867" s="131">
        <v>0</v>
      </c>
      <c r="J867" s="131">
        <v>0</v>
      </c>
      <c r="K867" s="131">
        <v>0</v>
      </c>
      <c r="L867" s="131">
        <v>0</v>
      </c>
      <c r="M867" s="131">
        <v>0</v>
      </c>
      <c r="N867" s="131">
        <v>0</v>
      </c>
      <c r="O867" s="131">
        <v>0</v>
      </c>
      <c r="P867" s="131">
        <v>0</v>
      </c>
      <c r="Q867" s="131">
        <v>0</v>
      </c>
      <c r="R867" s="131">
        <v>0</v>
      </c>
      <c r="S867" s="131">
        <v>0</v>
      </c>
      <c r="T867" s="131">
        <v>0</v>
      </c>
      <c r="U867" s="131">
        <v>0</v>
      </c>
      <c r="V867" s="131">
        <v>0</v>
      </c>
      <c r="W867" s="131">
        <v>0</v>
      </c>
      <c r="X867" s="131">
        <v>0</v>
      </c>
      <c r="Y867" s="131">
        <v>0</v>
      </c>
      <c r="Z867" s="131">
        <v>0</v>
      </c>
      <c r="AA867" s="131">
        <v>0</v>
      </c>
      <c r="AB867" s="131">
        <v>0</v>
      </c>
      <c r="AC867" s="131">
        <v>0</v>
      </c>
      <c r="AD867" s="131">
        <v>0</v>
      </c>
      <c r="AE867" s="131">
        <v>0</v>
      </c>
      <c r="AF867" s="131">
        <v>0</v>
      </c>
      <c r="AG867" s="131">
        <v>0</v>
      </c>
      <c r="AH867" s="43">
        <v>0</v>
      </c>
    </row>
    <row r="868" spans="4:34">
      <c r="D868" s="62">
        <v>2006</v>
      </c>
      <c r="E868" s="62">
        <v>2</v>
      </c>
      <c r="F868" s="62">
        <v>2006</v>
      </c>
      <c r="G868" s="62">
        <v>2006</v>
      </c>
      <c r="H868" s="131">
        <v>0</v>
      </c>
      <c r="I868" s="131">
        <v>0</v>
      </c>
      <c r="J868" s="131">
        <v>0</v>
      </c>
      <c r="K868" s="131">
        <v>0</v>
      </c>
      <c r="L868" s="131">
        <v>0</v>
      </c>
      <c r="M868" s="131">
        <v>0</v>
      </c>
      <c r="N868" s="131">
        <v>0</v>
      </c>
      <c r="O868" s="131">
        <v>0</v>
      </c>
      <c r="P868" s="131">
        <v>0</v>
      </c>
      <c r="Q868" s="131">
        <v>0</v>
      </c>
      <c r="R868" s="131">
        <v>0</v>
      </c>
      <c r="S868" s="131">
        <v>0</v>
      </c>
      <c r="T868" s="131">
        <v>0</v>
      </c>
      <c r="U868" s="131">
        <v>0</v>
      </c>
      <c r="V868" s="131">
        <v>0</v>
      </c>
      <c r="W868" s="131">
        <v>0</v>
      </c>
      <c r="X868" s="131">
        <v>0</v>
      </c>
      <c r="Y868" s="131">
        <v>0</v>
      </c>
      <c r="Z868" s="131">
        <v>0</v>
      </c>
      <c r="AA868" s="131">
        <v>0</v>
      </c>
      <c r="AB868" s="131">
        <v>0</v>
      </c>
      <c r="AC868" s="131">
        <v>0</v>
      </c>
      <c r="AD868" s="131">
        <v>0</v>
      </c>
      <c r="AE868" s="131">
        <v>0</v>
      </c>
      <c r="AF868" s="131">
        <v>0</v>
      </c>
      <c r="AG868" s="131">
        <v>0</v>
      </c>
      <c r="AH868" s="43">
        <v>0</v>
      </c>
    </row>
    <row r="869" spans="4:34">
      <c r="D869" s="62">
        <v>2006</v>
      </c>
      <c r="E869" s="62">
        <v>3</v>
      </c>
      <c r="F869" s="62">
        <v>2006</v>
      </c>
      <c r="G869" s="62">
        <v>2006</v>
      </c>
      <c r="H869" s="131">
        <v>0</v>
      </c>
      <c r="I869" s="131">
        <v>0</v>
      </c>
      <c r="J869" s="131">
        <v>0</v>
      </c>
      <c r="K869" s="131">
        <v>0</v>
      </c>
      <c r="L869" s="131">
        <v>0</v>
      </c>
      <c r="M869" s="131">
        <v>0</v>
      </c>
      <c r="N869" s="131">
        <v>0</v>
      </c>
      <c r="O869" s="131">
        <v>0</v>
      </c>
      <c r="P869" s="131">
        <v>0</v>
      </c>
      <c r="Q869" s="131">
        <v>0</v>
      </c>
      <c r="R869" s="131">
        <v>0</v>
      </c>
      <c r="S869" s="131">
        <v>0</v>
      </c>
      <c r="T869" s="131">
        <v>0</v>
      </c>
      <c r="U869" s="131">
        <v>0</v>
      </c>
      <c r="V869" s="131">
        <v>0</v>
      </c>
      <c r="W869" s="131">
        <v>0</v>
      </c>
      <c r="X869" s="131">
        <v>0</v>
      </c>
      <c r="Y869" s="131">
        <v>0</v>
      </c>
      <c r="Z869" s="131">
        <v>0</v>
      </c>
      <c r="AA869" s="131">
        <v>0</v>
      </c>
      <c r="AB869" s="131">
        <v>0</v>
      </c>
      <c r="AC869" s="131">
        <v>0</v>
      </c>
      <c r="AD869" s="131">
        <v>0</v>
      </c>
      <c r="AE869" s="131">
        <v>0</v>
      </c>
      <c r="AF869" s="131">
        <v>0</v>
      </c>
      <c r="AG869" s="131">
        <v>0</v>
      </c>
      <c r="AH869" s="43">
        <v>0</v>
      </c>
    </row>
    <row r="870" spans="4:34">
      <c r="D870" s="62">
        <v>2006</v>
      </c>
      <c r="E870" s="62">
        <v>4</v>
      </c>
      <c r="F870" s="62">
        <v>2006</v>
      </c>
      <c r="G870" s="62">
        <v>2006</v>
      </c>
      <c r="H870" s="131">
        <v>0</v>
      </c>
      <c r="I870" s="131">
        <v>0</v>
      </c>
      <c r="J870" s="131">
        <v>0</v>
      </c>
      <c r="K870" s="131">
        <v>0</v>
      </c>
      <c r="L870" s="131">
        <v>0</v>
      </c>
      <c r="M870" s="131">
        <v>0</v>
      </c>
      <c r="N870" s="131">
        <v>0</v>
      </c>
      <c r="O870" s="131">
        <v>0</v>
      </c>
      <c r="P870" s="131">
        <v>0</v>
      </c>
      <c r="Q870" s="131">
        <v>0</v>
      </c>
      <c r="R870" s="131">
        <v>0</v>
      </c>
      <c r="S870" s="131">
        <v>0</v>
      </c>
      <c r="T870" s="131">
        <v>0</v>
      </c>
      <c r="U870" s="131">
        <v>0</v>
      </c>
      <c r="V870" s="131">
        <v>0</v>
      </c>
      <c r="W870" s="131">
        <v>0</v>
      </c>
      <c r="X870" s="131">
        <v>0</v>
      </c>
      <c r="Y870" s="131">
        <v>0</v>
      </c>
      <c r="Z870" s="131">
        <v>0</v>
      </c>
      <c r="AA870" s="131">
        <v>0</v>
      </c>
      <c r="AB870" s="131">
        <v>0</v>
      </c>
      <c r="AC870" s="131">
        <v>0</v>
      </c>
      <c r="AD870" s="131">
        <v>0</v>
      </c>
      <c r="AE870" s="131">
        <v>0</v>
      </c>
      <c r="AF870" s="131">
        <v>0</v>
      </c>
      <c r="AG870" s="131">
        <v>0</v>
      </c>
      <c r="AH870" s="43">
        <v>0</v>
      </c>
    </row>
    <row r="871" spans="4:34">
      <c r="D871" s="62">
        <v>2006</v>
      </c>
      <c r="E871" s="62">
        <v>5</v>
      </c>
      <c r="F871" s="62">
        <v>2006</v>
      </c>
      <c r="G871" s="62">
        <v>2007</v>
      </c>
      <c r="H871" s="131">
        <v>0</v>
      </c>
      <c r="I871" s="131">
        <v>0</v>
      </c>
      <c r="J871" s="131">
        <v>0</v>
      </c>
      <c r="K871" s="131">
        <v>0</v>
      </c>
      <c r="L871" s="131">
        <v>0</v>
      </c>
      <c r="M871" s="131">
        <v>0</v>
      </c>
      <c r="N871" s="131">
        <v>0</v>
      </c>
      <c r="O871" s="131">
        <v>0</v>
      </c>
      <c r="P871" s="131">
        <v>0</v>
      </c>
      <c r="Q871" s="131">
        <v>0</v>
      </c>
      <c r="R871" s="131">
        <v>0</v>
      </c>
      <c r="S871" s="131">
        <v>0</v>
      </c>
      <c r="T871" s="131">
        <v>0</v>
      </c>
      <c r="U871" s="131">
        <v>0</v>
      </c>
      <c r="V871" s="131">
        <v>0</v>
      </c>
      <c r="W871" s="131">
        <v>0</v>
      </c>
      <c r="X871" s="131">
        <v>0</v>
      </c>
      <c r="Y871" s="131">
        <v>0</v>
      </c>
      <c r="Z871" s="131">
        <v>0</v>
      </c>
      <c r="AA871" s="131">
        <v>0</v>
      </c>
      <c r="AB871" s="131">
        <v>0</v>
      </c>
      <c r="AC871" s="131">
        <v>0</v>
      </c>
      <c r="AD871" s="131">
        <v>0</v>
      </c>
      <c r="AE871" s="131">
        <v>0</v>
      </c>
      <c r="AF871" s="131">
        <v>0</v>
      </c>
      <c r="AG871" s="131">
        <v>0</v>
      </c>
      <c r="AH871" s="43">
        <v>0</v>
      </c>
    </row>
    <row r="872" spans="4:34">
      <c r="D872" s="62">
        <v>2006</v>
      </c>
      <c r="E872" s="62">
        <v>6</v>
      </c>
      <c r="F872" s="62">
        <v>2006</v>
      </c>
      <c r="G872" s="62">
        <v>2007</v>
      </c>
      <c r="H872" s="131">
        <v>0</v>
      </c>
      <c r="I872" s="131">
        <v>0</v>
      </c>
      <c r="J872" s="131">
        <v>0</v>
      </c>
      <c r="K872" s="131">
        <v>0</v>
      </c>
      <c r="L872" s="131">
        <v>0</v>
      </c>
      <c r="M872" s="131">
        <v>0</v>
      </c>
      <c r="N872" s="131">
        <v>0</v>
      </c>
      <c r="O872" s="131">
        <v>0</v>
      </c>
      <c r="P872" s="131">
        <v>0</v>
      </c>
      <c r="Q872" s="131">
        <v>0</v>
      </c>
      <c r="R872" s="131">
        <v>0</v>
      </c>
      <c r="S872" s="131">
        <v>0</v>
      </c>
      <c r="T872" s="131">
        <v>0</v>
      </c>
      <c r="U872" s="131">
        <v>0</v>
      </c>
      <c r="V872" s="131">
        <v>0</v>
      </c>
      <c r="W872" s="131">
        <v>0</v>
      </c>
      <c r="X872" s="131">
        <v>0</v>
      </c>
      <c r="Y872" s="131">
        <v>0</v>
      </c>
      <c r="Z872" s="131">
        <v>0</v>
      </c>
      <c r="AA872" s="131">
        <v>0</v>
      </c>
      <c r="AB872" s="131">
        <v>0</v>
      </c>
      <c r="AC872" s="131">
        <v>0</v>
      </c>
      <c r="AD872" s="131">
        <v>0</v>
      </c>
      <c r="AE872" s="131">
        <v>0</v>
      </c>
      <c r="AF872" s="131">
        <v>0</v>
      </c>
      <c r="AG872" s="131">
        <v>0</v>
      </c>
      <c r="AH872" s="43">
        <v>0</v>
      </c>
    </row>
    <row r="873" spans="4:34">
      <c r="D873" s="62">
        <v>2006</v>
      </c>
      <c r="E873" s="62">
        <v>7</v>
      </c>
      <c r="F873" s="62">
        <v>2007</v>
      </c>
      <c r="G873" s="62">
        <v>2007</v>
      </c>
      <c r="H873" s="131">
        <v>0</v>
      </c>
      <c r="I873" s="131">
        <v>0</v>
      </c>
      <c r="J873" s="131">
        <v>0</v>
      </c>
      <c r="K873" s="131">
        <v>0</v>
      </c>
      <c r="L873" s="131">
        <v>0</v>
      </c>
      <c r="M873" s="131">
        <v>0</v>
      </c>
      <c r="N873" s="131">
        <v>0</v>
      </c>
      <c r="O873" s="131">
        <v>0</v>
      </c>
      <c r="P873" s="131">
        <v>0</v>
      </c>
      <c r="Q873" s="131">
        <v>0</v>
      </c>
      <c r="R873" s="131">
        <v>0</v>
      </c>
      <c r="S873" s="131">
        <v>0</v>
      </c>
      <c r="T873" s="131">
        <v>0</v>
      </c>
      <c r="U873" s="131">
        <v>0</v>
      </c>
      <c r="V873" s="131">
        <v>0</v>
      </c>
      <c r="W873" s="131">
        <v>0</v>
      </c>
      <c r="X873" s="131">
        <v>0</v>
      </c>
      <c r="Y873" s="131">
        <v>0</v>
      </c>
      <c r="Z873" s="131">
        <v>0</v>
      </c>
      <c r="AA873" s="131">
        <v>0</v>
      </c>
      <c r="AB873" s="131">
        <v>0</v>
      </c>
      <c r="AC873" s="131">
        <v>0</v>
      </c>
      <c r="AD873" s="131">
        <v>0</v>
      </c>
      <c r="AE873" s="131">
        <v>0</v>
      </c>
      <c r="AF873" s="131">
        <v>0</v>
      </c>
      <c r="AG873" s="131">
        <v>0</v>
      </c>
      <c r="AH873" s="43">
        <v>0</v>
      </c>
    </row>
    <row r="874" spans="4:34">
      <c r="D874" s="62">
        <v>2006</v>
      </c>
      <c r="E874" s="62">
        <v>8</v>
      </c>
      <c r="F874" s="62">
        <v>2007</v>
      </c>
      <c r="G874" s="62">
        <v>2007</v>
      </c>
      <c r="H874" s="131">
        <v>0</v>
      </c>
      <c r="I874" s="131">
        <v>0</v>
      </c>
      <c r="J874" s="131">
        <v>0</v>
      </c>
      <c r="K874" s="131">
        <v>0</v>
      </c>
      <c r="L874" s="131">
        <v>0</v>
      </c>
      <c r="M874" s="131">
        <v>0</v>
      </c>
      <c r="N874" s="131">
        <v>0</v>
      </c>
      <c r="O874" s="131">
        <v>0</v>
      </c>
      <c r="P874" s="131">
        <v>0</v>
      </c>
      <c r="Q874" s="131">
        <v>0</v>
      </c>
      <c r="R874" s="131">
        <v>0</v>
      </c>
      <c r="S874" s="131">
        <v>0</v>
      </c>
      <c r="T874" s="131">
        <v>0</v>
      </c>
      <c r="U874" s="131">
        <v>0</v>
      </c>
      <c r="V874" s="131">
        <v>0</v>
      </c>
      <c r="W874" s="131">
        <v>0</v>
      </c>
      <c r="X874" s="131">
        <v>0</v>
      </c>
      <c r="Y874" s="131">
        <v>0</v>
      </c>
      <c r="Z874" s="131">
        <v>0</v>
      </c>
      <c r="AA874" s="131">
        <v>0</v>
      </c>
      <c r="AB874" s="131">
        <v>0</v>
      </c>
      <c r="AC874" s="131">
        <v>0</v>
      </c>
      <c r="AD874" s="131">
        <v>0</v>
      </c>
      <c r="AE874" s="131">
        <v>0</v>
      </c>
      <c r="AF874" s="131">
        <v>0</v>
      </c>
      <c r="AG874" s="131">
        <v>0</v>
      </c>
      <c r="AH874" s="43">
        <v>0</v>
      </c>
    </row>
    <row r="875" spans="4:34">
      <c r="D875" s="62">
        <v>2006</v>
      </c>
      <c r="E875" s="62">
        <v>9</v>
      </c>
      <c r="F875" s="62">
        <v>2007</v>
      </c>
      <c r="G875" s="62">
        <v>2007</v>
      </c>
      <c r="H875" s="131">
        <v>0</v>
      </c>
      <c r="I875" s="131">
        <v>0</v>
      </c>
      <c r="J875" s="131">
        <v>0</v>
      </c>
      <c r="K875" s="131">
        <v>0</v>
      </c>
      <c r="L875" s="131">
        <v>0</v>
      </c>
      <c r="M875" s="131">
        <v>0</v>
      </c>
      <c r="N875" s="131">
        <v>0</v>
      </c>
      <c r="O875" s="131">
        <v>0</v>
      </c>
      <c r="P875" s="131">
        <v>0</v>
      </c>
      <c r="Q875" s="131">
        <v>0</v>
      </c>
      <c r="R875" s="131">
        <v>0</v>
      </c>
      <c r="S875" s="131">
        <v>0</v>
      </c>
      <c r="T875" s="131">
        <v>0</v>
      </c>
      <c r="U875" s="131">
        <v>0</v>
      </c>
      <c r="V875" s="131">
        <v>0</v>
      </c>
      <c r="W875" s="131">
        <v>0</v>
      </c>
      <c r="X875" s="131">
        <v>0</v>
      </c>
      <c r="Y875" s="131">
        <v>0</v>
      </c>
      <c r="Z875" s="131">
        <v>0</v>
      </c>
      <c r="AA875" s="131">
        <v>0</v>
      </c>
      <c r="AB875" s="131">
        <v>0</v>
      </c>
      <c r="AC875" s="131">
        <v>0</v>
      </c>
      <c r="AD875" s="131">
        <v>0</v>
      </c>
      <c r="AE875" s="131">
        <v>0</v>
      </c>
      <c r="AF875" s="131">
        <v>0</v>
      </c>
      <c r="AG875" s="131">
        <v>0</v>
      </c>
      <c r="AH875" s="43">
        <v>0</v>
      </c>
    </row>
    <row r="876" spans="4:34">
      <c r="D876" s="62">
        <v>2006</v>
      </c>
      <c r="E876" s="62">
        <v>10</v>
      </c>
      <c r="F876" s="62">
        <v>2007</v>
      </c>
      <c r="G876" s="62">
        <v>2007</v>
      </c>
      <c r="H876" s="131">
        <v>0</v>
      </c>
      <c r="I876" s="131">
        <v>0</v>
      </c>
      <c r="J876" s="131">
        <v>0</v>
      </c>
      <c r="K876" s="131">
        <v>0</v>
      </c>
      <c r="L876" s="131">
        <v>0</v>
      </c>
      <c r="M876" s="131">
        <v>0</v>
      </c>
      <c r="N876" s="131">
        <v>0</v>
      </c>
      <c r="O876" s="131">
        <v>0</v>
      </c>
      <c r="P876" s="131">
        <v>0</v>
      </c>
      <c r="Q876" s="131">
        <v>0</v>
      </c>
      <c r="R876" s="131">
        <v>0</v>
      </c>
      <c r="S876" s="131">
        <v>0</v>
      </c>
      <c r="T876" s="131">
        <v>0</v>
      </c>
      <c r="U876" s="131">
        <v>0</v>
      </c>
      <c r="V876" s="131">
        <v>0</v>
      </c>
      <c r="W876" s="131">
        <v>0</v>
      </c>
      <c r="X876" s="131">
        <v>0</v>
      </c>
      <c r="Y876" s="131">
        <v>0</v>
      </c>
      <c r="Z876" s="131">
        <v>0</v>
      </c>
      <c r="AA876" s="131">
        <v>0</v>
      </c>
      <c r="AB876" s="131">
        <v>0</v>
      </c>
      <c r="AC876" s="131">
        <v>0</v>
      </c>
      <c r="AD876" s="131">
        <v>0</v>
      </c>
      <c r="AE876" s="131">
        <v>0</v>
      </c>
      <c r="AF876" s="131">
        <v>0</v>
      </c>
      <c r="AG876" s="131">
        <v>0</v>
      </c>
      <c r="AH876" s="43">
        <v>0</v>
      </c>
    </row>
    <row r="877" spans="4:34">
      <c r="D877" s="62">
        <v>2006</v>
      </c>
      <c r="E877" s="62">
        <v>11</v>
      </c>
      <c r="F877" s="62">
        <v>2007</v>
      </c>
      <c r="G877" s="62">
        <v>2007</v>
      </c>
      <c r="H877" s="131">
        <v>0</v>
      </c>
      <c r="I877" s="131">
        <v>0</v>
      </c>
      <c r="J877" s="131">
        <v>0</v>
      </c>
      <c r="K877" s="131">
        <v>0</v>
      </c>
      <c r="L877" s="131">
        <v>0</v>
      </c>
      <c r="M877" s="131">
        <v>0</v>
      </c>
      <c r="N877" s="131">
        <v>0</v>
      </c>
      <c r="O877" s="131">
        <v>0</v>
      </c>
      <c r="P877" s="131">
        <v>0</v>
      </c>
      <c r="Q877" s="131">
        <v>0</v>
      </c>
      <c r="R877" s="131">
        <v>0</v>
      </c>
      <c r="S877" s="131">
        <v>0</v>
      </c>
      <c r="T877" s="131">
        <v>0</v>
      </c>
      <c r="U877" s="131">
        <v>0</v>
      </c>
      <c r="V877" s="131">
        <v>0</v>
      </c>
      <c r="W877" s="131">
        <v>0</v>
      </c>
      <c r="X877" s="131">
        <v>0</v>
      </c>
      <c r="Y877" s="131">
        <v>0</v>
      </c>
      <c r="Z877" s="131">
        <v>0</v>
      </c>
      <c r="AA877" s="131">
        <v>0</v>
      </c>
      <c r="AB877" s="131">
        <v>0</v>
      </c>
      <c r="AC877" s="131">
        <v>0</v>
      </c>
      <c r="AD877" s="131">
        <v>0</v>
      </c>
      <c r="AE877" s="131">
        <v>0</v>
      </c>
      <c r="AF877" s="131">
        <v>0</v>
      </c>
      <c r="AG877" s="131">
        <v>0</v>
      </c>
      <c r="AH877" s="43">
        <v>0</v>
      </c>
    </row>
    <row r="878" spans="4:34">
      <c r="D878" s="62">
        <v>2006</v>
      </c>
      <c r="E878" s="62">
        <v>12</v>
      </c>
      <c r="F878" s="62">
        <v>2007</v>
      </c>
      <c r="G878" s="62">
        <v>2007</v>
      </c>
      <c r="H878" s="131">
        <v>0</v>
      </c>
      <c r="I878" s="131">
        <v>0</v>
      </c>
      <c r="J878" s="131">
        <v>0</v>
      </c>
      <c r="K878" s="131">
        <v>0</v>
      </c>
      <c r="L878" s="131">
        <v>0</v>
      </c>
      <c r="M878" s="131">
        <v>0</v>
      </c>
      <c r="N878" s="131">
        <v>0</v>
      </c>
      <c r="O878" s="131">
        <v>0</v>
      </c>
      <c r="P878" s="131">
        <v>0</v>
      </c>
      <c r="Q878" s="131">
        <v>0</v>
      </c>
      <c r="R878" s="131">
        <v>0</v>
      </c>
      <c r="S878" s="131">
        <v>0</v>
      </c>
      <c r="T878" s="131">
        <v>0</v>
      </c>
      <c r="U878" s="131">
        <v>0</v>
      </c>
      <c r="V878" s="131">
        <v>0</v>
      </c>
      <c r="W878" s="131">
        <v>0</v>
      </c>
      <c r="X878" s="131">
        <v>0</v>
      </c>
      <c r="Y878" s="131">
        <v>0</v>
      </c>
      <c r="Z878" s="131">
        <v>0</v>
      </c>
      <c r="AA878" s="131">
        <v>0</v>
      </c>
      <c r="AB878" s="131">
        <v>0</v>
      </c>
      <c r="AC878" s="131">
        <v>0</v>
      </c>
      <c r="AD878" s="131">
        <v>0</v>
      </c>
      <c r="AE878" s="131">
        <v>0</v>
      </c>
      <c r="AF878" s="131">
        <v>0</v>
      </c>
      <c r="AG878" s="131">
        <v>0</v>
      </c>
      <c r="AH878" s="43">
        <v>0</v>
      </c>
    </row>
    <row r="879" spans="4:34">
      <c r="D879" s="62">
        <v>2007</v>
      </c>
      <c r="E879" s="62">
        <v>1</v>
      </c>
      <c r="F879" s="62">
        <v>2007</v>
      </c>
      <c r="G879" s="62">
        <v>2007</v>
      </c>
      <c r="H879" s="131">
        <v>0</v>
      </c>
      <c r="I879" s="131">
        <v>0</v>
      </c>
      <c r="J879" s="131">
        <v>0</v>
      </c>
      <c r="K879" s="131">
        <v>0</v>
      </c>
      <c r="L879" s="131">
        <v>0</v>
      </c>
      <c r="M879" s="131">
        <v>0</v>
      </c>
      <c r="N879" s="131">
        <v>0</v>
      </c>
      <c r="O879" s="131">
        <v>0</v>
      </c>
      <c r="P879" s="131">
        <v>0</v>
      </c>
      <c r="Q879" s="131">
        <v>0</v>
      </c>
      <c r="R879" s="131">
        <v>0</v>
      </c>
      <c r="S879" s="131">
        <v>0</v>
      </c>
      <c r="T879" s="131">
        <v>0</v>
      </c>
      <c r="U879" s="131">
        <v>0</v>
      </c>
      <c r="V879" s="131">
        <v>0</v>
      </c>
      <c r="W879" s="131">
        <v>0</v>
      </c>
      <c r="X879" s="131">
        <v>0</v>
      </c>
      <c r="Y879" s="131">
        <v>0</v>
      </c>
      <c r="Z879" s="131">
        <v>0</v>
      </c>
      <c r="AA879" s="131">
        <v>0</v>
      </c>
      <c r="AB879" s="131">
        <v>0</v>
      </c>
      <c r="AC879" s="131">
        <v>0</v>
      </c>
      <c r="AD879" s="131">
        <v>0</v>
      </c>
      <c r="AE879" s="131">
        <v>0</v>
      </c>
      <c r="AF879" s="131">
        <v>0</v>
      </c>
      <c r="AG879" s="131">
        <v>0</v>
      </c>
      <c r="AH879" s="43">
        <v>0</v>
      </c>
    </row>
    <row r="880" spans="4:34">
      <c r="D880" s="62">
        <v>2007</v>
      </c>
      <c r="E880" s="62">
        <v>2</v>
      </c>
      <c r="F880" s="62">
        <v>2007</v>
      </c>
      <c r="G880" s="62">
        <v>2007</v>
      </c>
      <c r="H880" s="131">
        <v>0</v>
      </c>
      <c r="I880" s="131">
        <v>0</v>
      </c>
      <c r="J880" s="131">
        <v>0</v>
      </c>
      <c r="K880" s="131">
        <v>0</v>
      </c>
      <c r="L880" s="131">
        <v>0</v>
      </c>
      <c r="M880" s="131">
        <v>0</v>
      </c>
      <c r="N880" s="131">
        <v>0</v>
      </c>
      <c r="O880" s="131">
        <v>0</v>
      </c>
      <c r="P880" s="131">
        <v>0</v>
      </c>
      <c r="Q880" s="131">
        <v>0</v>
      </c>
      <c r="R880" s="131">
        <v>0</v>
      </c>
      <c r="S880" s="131">
        <v>0</v>
      </c>
      <c r="T880" s="131">
        <v>0</v>
      </c>
      <c r="U880" s="131">
        <v>0</v>
      </c>
      <c r="V880" s="131">
        <v>0</v>
      </c>
      <c r="W880" s="131">
        <v>0</v>
      </c>
      <c r="X880" s="131">
        <v>0</v>
      </c>
      <c r="Y880" s="131">
        <v>0</v>
      </c>
      <c r="Z880" s="131">
        <v>0</v>
      </c>
      <c r="AA880" s="131">
        <v>0</v>
      </c>
      <c r="AB880" s="131">
        <v>0</v>
      </c>
      <c r="AC880" s="131">
        <v>0</v>
      </c>
      <c r="AD880" s="131">
        <v>0</v>
      </c>
      <c r="AE880" s="131">
        <v>0</v>
      </c>
      <c r="AF880" s="131">
        <v>0</v>
      </c>
      <c r="AG880" s="131">
        <v>0</v>
      </c>
      <c r="AH880" s="43">
        <v>0</v>
      </c>
    </row>
    <row r="881" spans="4:34">
      <c r="D881" s="62">
        <v>2007</v>
      </c>
      <c r="E881" s="62">
        <v>3</v>
      </c>
      <c r="F881" s="62">
        <v>2007</v>
      </c>
      <c r="G881" s="62">
        <v>2007</v>
      </c>
      <c r="H881" s="131">
        <v>0</v>
      </c>
      <c r="I881" s="131">
        <v>0</v>
      </c>
      <c r="J881" s="131">
        <v>0</v>
      </c>
      <c r="K881" s="131">
        <v>0</v>
      </c>
      <c r="L881" s="131">
        <v>0</v>
      </c>
      <c r="M881" s="131">
        <v>0</v>
      </c>
      <c r="N881" s="131">
        <v>0</v>
      </c>
      <c r="O881" s="131">
        <v>0</v>
      </c>
      <c r="P881" s="131">
        <v>0</v>
      </c>
      <c r="Q881" s="131">
        <v>0</v>
      </c>
      <c r="R881" s="131">
        <v>0</v>
      </c>
      <c r="S881" s="131">
        <v>0</v>
      </c>
      <c r="T881" s="131">
        <v>0</v>
      </c>
      <c r="U881" s="131">
        <v>0</v>
      </c>
      <c r="V881" s="131">
        <v>0</v>
      </c>
      <c r="W881" s="131">
        <v>0</v>
      </c>
      <c r="X881" s="131">
        <v>0</v>
      </c>
      <c r="Y881" s="131">
        <v>0</v>
      </c>
      <c r="Z881" s="131">
        <v>0</v>
      </c>
      <c r="AA881" s="131">
        <v>0</v>
      </c>
      <c r="AB881" s="131">
        <v>0</v>
      </c>
      <c r="AC881" s="131">
        <v>0</v>
      </c>
      <c r="AD881" s="131">
        <v>0</v>
      </c>
      <c r="AE881" s="131">
        <v>0</v>
      </c>
      <c r="AF881" s="131">
        <v>0</v>
      </c>
      <c r="AG881" s="131">
        <v>0</v>
      </c>
      <c r="AH881" s="43">
        <v>0</v>
      </c>
    </row>
    <row r="882" spans="4:34">
      <c r="D882" s="62">
        <v>2007</v>
      </c>
      <c r="E882" s="62">
        <v>4</v>
      </c>
      <c r="F882" s="62">
        <v>2007</v>
      </c>
      <c r="G882" s="62">
        <v>2007</v>
      </c>
      <c r="H882" s="131">
        <v>0</v>
      </c>
      <c r="I882" s="131">
        <v>0</v>
      </c>
      <c r="J882" s="131">
        <v>0</v>
      </c>
      <c r="K882" s="131">
        <v>0</v>
      </c>
      <c r="L882" s="131">
        <v>0</v>
      </c>
      <c r="M882" s="131">
        <v>0</v>
      </c>
      <c r="N882" s="131">
        <v>0</v>
      </c>
      <c r="O882" s="131">
        <v>0</v>
      </c>
      <c r="P882" s="131">
        <v>0</v>
      </c>
      <c r="Q882" s="131">
        <v>0</v>
      </c>
      <c r="R882" s="131">
        <v>0</v>
      </c>
      <c r="S882" s="131">
        <v>0</v>
      </c>
      <c r="T882" s="131">
        <v>0</v>
      </c>
      <c r="U882" s="131">
        <v>0</v>
      </c>
      <c r="V882" s="131">
        <v>0</v>
      </c>
      <c r="W882" s="131">
        <v>0</v>
      </c>
      <c r="X882" s="131">
        <v>0</v>
      </c>
      <c r="Y882" s="131">
        <v>0</v>
      </c>
      <c r="Z882" s="131">
        <v>0</v>
      </c>
      <c r="AA882" s="131">
        <v>0</v>
      </c>
      <c r="AB882" s="131">
        <v>0</v>
      </c>
      <c r="AC882" s="131">
        <v>0</v>
      </c>
      <c r="AD882" s="131">
        <v>0</v>
      </c>
      <c r="AE882" s="131">
        <v>0</v>
      </c>
      <c r="AF882" s="131">
        <v>0</v>
      </c>
      <c r="AG882" s="131">
        <v>0</v>
      </c>
      <c r="AH882" s="43">
        <v>0</v>
      </c>
    </row>
    <row r="883" spans="4:34">
      <c r="D883" s="62">
        <v>2007</v>
      </c>
      <c r="E883" s="62">
        <v>5</v>
      </c>
      <c r="F883" s="62">
        <v>2007</v>
      </c>
      <c r="G883" s="62">
        <v>2008</v>
      </c>
      <c r="H883" s="131">
        <v>0</v>
      </c>
      <c r="I883" s="131">
        <v>0</v>
      </c>
      <c r="J883" s="131">
        <v>0</v>
      </c>
      <c r="K883" s="131">
        <v>0</v>
      </c>
      <c r="L883" s="131">
        <v>0</v>
      </c>
      <c r="M883" s="131">
        <v>0</v>
      </c>
      <c r="N883" s="131">
        <v>0</v>
      </c>
      <c r="O883" s="131">
        <v>0</v>
      </c>
      <c r="P883" s="131">
        <v>0</v>
      </c>
      <c r="Q883" s="131">
        <v>0</v>
      </c>
      <c r="R883" s="131">
        <v>0</v>
      </c>
      <c r="S883" s="131">
        <v>0</v>
      </c>
      <c r="T883" s="131">
        <v>0</v>
      </c>
      <c r="U883" s="131">
        <v>0</v>
      </c>
      <c r="V883" s="131">
        <v>0</v>
      </c>
      <c r="W883" s="131">
        <v>0</v>
      </c>
      <c r="X883" s="131">
        <v>0</v>
      </c>
      <c r="Y883" s="131">
        <v>0</v>
      </c>
      <c r="Z883" s="131">
        <v>0</v>
      </c>
      <c r="AA883" s="131">
        <v>0</v>
      </c>
      <c r="AB883" s="131">
        <v>0</v>
      </c>
      <c r="AC883" s="131">
        <v>0</v>
      </c>
      <c r="AD883" s="131">
        <v>0</v>
      </c>
      <c r="AE883" s="131">
        <v>0</v>
      </c>
      <c r="AF883" s="131">
        <v>0</v>
      </c>
      <c r="AG883" s="131">
        <v>0</v>
      </c>
      <c r="AH883" s="43">
        <v>0</v>
      </c>
    </row>
    <row r="884" spans="4:34">
      <c r="D884" s="62">
        <v>2007</v>
      </c>
      <c r="E884" s="62">
        <v>6</v>
      </c>
      <c r="F884" s="62">
        <v>2007</v>
      </c>
      <c r="G884" s="62">
        <v>2008</v>
      </c>
      <c r="H884" s="131">
        <v>0</v>
      </c>
      <c r="I884" s="131">
        <v>0</v>
      </c>
      <c r="J884" s="131">
        <v>0</v>
      </c>
      <c r="K884" s="131">
        <v>0</v>
      </c>
      <c r="L884" s="131">
        <v>0</v>
      </c>
      <c r="M884" s="131">
        <v>0</v>
      </c>
      <c r="N884" s="131">
        <v>0</v>
      </c>
      <c r="O884" s="131">
        <v>0</v>
      </c>
      <c r="P884" s="131">
        <v>0</v>
      </c>
      <c r="Q884" s="131">
        <v>0</v>
      </c>
      <c r="R884" s="131">
        <v>0</v>
      </c>
      <c r="S884" s="131">
        <v>0</v>
      </c>
      <c r="T884" s="131">
        <v>0</v>
      </c>
      <c r="U884" s="131">
        <v>0</v>
      </c>
      <c r="V884" s="131">
        <v>0</v>
      </c>
      <c r="W884" s="131">
        <v>0</v>
      </c>
      <c r="X884" s="131">
        <v>0</v>
      </c>
      <c r="Y884" s="131">
        <v>0</v>
      </c>
      <c r="Z884" s="131">
        <v>0</v>
      </c>
      <c r="AA884" s="131">
        <v>0</v>
      </c>
      <c r="AB884" s="131">
        <v>0</v>
      </c>
      <c r="AC884" s="131">
        <v>0</v>
      </c>
      <c r="AD884" s="131">
        <v>0</v>
      </c>
      <c r="AE884" s="131">
        <v>0</v>
      </c>
      <c r="AF884" s="131">
        <v>0</v>
      </c>
      <c r="AG884" s="131">
        <v>0</v>
      </c>
      <c r="AH884" s="43">
        <v>0</v>
      </c>
    </row>
    <row r="885" spans="4:34">
      <c r="D885" s="62">
        <v>2007</v>
      </c>
      <c r="E885" s="62">
        <v>7</v>
      </c>
      <c r="F885" s="62">
        <v>2008</v>
      </c>
      <c r="G885" s="62">
        <v>2008</v>
      </c>
      <c r="H885" s="131">
        <v>0</v>
      </c>
      <c r="I885" s="131">
        <v>0</v>
      </c>
      <c r="J885" s="131">
        <v>0</v>
      </c>
      <c r="K885" s="131">
        <v>0</v>
      </c>
      <c r="L885" s="131">
        <v>0</v>
      </c>
      <c r="M885" s="131">
        <v>0</v>
      </c>
      <c r="N885" s="131">
        <v>0</v>
      </c>
      <c r="O885" s="131">
        <v>0</v>
      </c>
      <c r="P885" s="131">
        <v>0</v>
      </c>
      <c r="Q885" s="131">
        <v>0</v>
      </c>
      <c r="R885" s="131">
        <v>0</v>
      </c>
      <c r="S885" s="131">
        <v>0</v>
      </c>
      <c r="T885" s="131">
        <v>0</v>
      </c>
      <c r="U885" s="131">
        <v>0</v>
      </c>
      <c r="V885" s="131">
        <v>0</v>
      </c>
      <c r="W885" s="131">
        <v>0</v>
      </c>
      <c r="X885" s="131">
        <v>0</v>
      </c>
      <c r="Y885" s="131">
        <v>0</v>
      </c>
      <c r="Z885" s="131">
        <v>0</v>
      </c>
      <c r="AA885" s="131">
        <v>0</v>
      </c>
      <c r="AB885" s="131">
        <v>0</v>
      </c>
      <c r="AC885" s="131">
        <v>0</v>
      </c>
      <c r="AD885" s="131">
        <v>0</v>
      </c>
      <c r="AE885" s="131">
        <v>0</v>
      </c>
      <c r="AF885" s="131">
        <v>0</v>
      </c>
      <c r="AG885" s="131">
        <v>0</v>
      </c>
      <c r="AH885" s="43">
        <v>0</v>
      </c>
    </row>
    <row r="886" spans="4:34">
      <c r="D886" s="62">
        <v>2007</v>
      </c>
      <c r="E886" s="62">
        <v>8</v>
      </c>
      <c r="F886" s="62">
        <v>2008</v>
      </c>
      <c r="G886" s="62">
        <v>2008</v>
      </c>
      <c r="H886" s="131">
        <v>0</v>
      </c>
      <c r="I886" s="131">
        <v>0</v>
      </c>
      <c r="J886" s="131">
        <v>0</v>
      </c>
      <c r="K886" s="131">
        <v>0</v>
      </c>
      <c r="L886" s="131">
        <v>0</v>
      </c>
      <c r="M886" s="131">
        <v>0</v>
      </c>
      <c r="N886" s="131">
        <v>0</v>
      </c>
      <c r="O886" s="131">
        <v>0</v>
      </c>
      <c r="P886" s="131">
        <v>0</v>
      </c>
      <c r="Q886" s="131">
        <v>0</v>
      </c>
      <c r="R886" s="131">
        <v>0</v>
      </c>
      <c r="S886" s="131">
        <v>0</v>
      </c>
      <c r="T886" s="131">
        <v>0</v>
      </c>
      <c r="U886" s="131">
        <v>0</v>
      </c>
      <c r="V886" s="131">
        <v>0</v>
      </c>
      <c r="W886" s="131">
        <v>0</v>
      </c>
      <c r="X886" s="131">
        <v>0</v>
      </c>
      <c r="Y886" s="131">
        <v>0</v>
      </c>
      <c r="Z886" s="131">
        <v>0</v>
      </c>
      <c r="AA886" s="131">
        <v>0</v>
      </c>
      <c r="AB886" s="131">
        <v>0</v>
      </c>
      <c r="AC886" s="131">
        <v>0</v>
      </c>
      <c r="AD886" s="131">
        <v>0</v>
      </c>
      <c r="AE886" s="131">
        <v>0</v>
      </c>
      <c r="AF886" s="131">
        <v>0</v>
      </c>
      <c r="AG886" s="131">
        <v>0</v>
      </c>
      <c r="AH886" s="43">
        <v>0</v>
      </c>
    </row>
    <row r="887" spans="4:34">
      <c r="D887" s="62">
        <v>2007</v>
      </c>
      <c r="E887" s="62">
        <v>9</v>
      </c>
      <c r="F887" s="62">
        <v>2008</v>
      </c>
      <c r="G887" s="62">
        <v>2008</v>
      </c>
      <c r="H887" s="131">
        <v>0</v>
      </c>
      <c r="I887" s="131">
        <v>0</v>
      </c>
      <c r="J887" s="131">
        <v>0</v>
      </c>
      <c r="K887" s="131">
        <v>0</v>
      </c>
      <c r="L887" s="131">
        <v>0</v>
      </c>
      <c r="M887" s="131">
        <v>0</v>
      </c>
      <c r="N887" s="131">
        <v>0</v>
      </c>
      <c r="O887" s="131">
        <v>0</v>
      </c>
      <c r="P887" s="131">
        <v>0</v>
      </c>
      <c r="Q887" s="131">
        <v>0</v>
      </c>
      <c r="R887" s="131">
        <v>0</v>
      </c>
      <c r="S887" s="131">
        <v>0</v>
      </c>
      <c r="T887" s="131">
        <v>0</v>
      </c>
      <c r="U887" s="131">
        <v>0</v>
      </c>
      <c r="V887" s="131">
        <v>0</v>
      </c>
      <c r="W887" s="131">
        <v>0</v>
      </c>
      <c r="X887" s="131">
        <v>0</v>
      </c>
      <c r="Y887" s="131">
        <v>0</v>
      </c>
      <c r="Z887" s="131">
        <v>0</v>
      </c>
      <c r="AA887" s="131">
        <v>0</v>
      </c>
      <c r="AB887" s="131">
        <v>0</v>
      </c>
      <c r="AC887" s="131">
        <v>0</v>
      </c>
      <c r="AD887" s="131">
        <v>0</v>
      </c>
      <c r="AE887" s="131">
        <v>0</v>
      </c>
      <c r="AF887" s="131">
        <v>0</v>
      </c>
      <c r="AG887" s="131">
        <v>0</v>
      </c>
      <c r="AH887" s="43">
        <v>0</v>
      </c>
    </row>
    <row r="888" spans="4:34">
      <c r="D888" s="62">
        <v>2007</v>
      </c>
      <c r="E888" s="62">
        <v>10</v>
      </c>
      <c r="F888" s="62">
        <v>2008</v>
      </c>
      <c r="G888" s="62">
        <v>2008</v>
      </c>
      <c r="H888" s="131">
        <v>0</v>
      </c>
      <c r="I888" s="131">
        <v>0</v>
      </c>
      <c r="J888" s="131">
        <v>0</v>
      </c>
      <c r="K888" s="131">
        <v>0</v>
      </c>
      <c r="L888" s="131">
        <v>0</v>
      </c>
      <c r="M888" s="131">
        <v>0</v>
      </c>
      <c r="N888" s="131">
        <v>0</v>
      </c>
      <c r="O888" s="131">
        <v>0</v>
      </c>
      <c r="P888" s="131">
        <v>0</v>
      </c>
      <c r="Q888" s="131">
        <v>0</v>
      </c>
      <c r="R888" s="131">
        <v>0</v>
      </c>
      <c r="S888" s="131">
        <v>0</v>
      </c>
      <c r="T888" s="131">
        <v>0</v>
      </c>
      <c r="U888" s="131">
        <v>0</v>
      </c>
      <c r="V888" s="131">
        <v>0</v>
      </c>
      <c r="W888" s="131">
        <v>0</v>
      </c>
      <c r="X888" s="131">
        <v>0</v>
      </c>
      <c r="Y888" s="131">
        <v>0</v>
      </c>
      <c r="Z888" s="131">
        <v>0</v>
      </c>
      <c r="AA888" s="131">
        <v>0</v>
      </c>
      <c r="AB888" s="131">
        <v>0</v>
      </c>
      <c r="AC888" s="131">
        <v>0</v>
      </c>
      <c r="AD888" s="131">
        <v>0</v>
      </c>
      <c r="AE888" s="131">
        <v>0</v>
      </c>
      <c r="AF888" s="131">
        <v>0</v>
      </c>
      <c r="AG888" s="131">
        <v>0</v>
      </c>
      <c r="AH888" s="43">
        <v>0</v>
      </c>
    </row>
    <row r="889" spans="4:34">
      <c r="D889" s="62">
        <v>2007</v>
      </c>
      <c r="E889" s="62">
        <v>11</v>
      </c>
      <c r="F889" s="62">
        <v>2008</v>
      </c>
      <c r="G889" s="62">
        <v>2008</v>
      </c>
      <c r="H889" s="131">
        <v>0</v>
      </c>
      <c r="I889" s="131">
        <v>0</v>
      </c>
      <c r="J889" s="131">
        <v>0</v>
      </c>
      <c r="K889" s="131">
        <v>0</v>
      </c>
      <c r="L889" s="131">
        <v>0</v>
      </c>
      <c r="M889" s="131">
        <v>0</v>
      </c>
      <c r="N889" s="131">
        <v>0</v>
      </c>
      <c r="O889" s="131">
        <v>0</v>
      </c>
      <c r="P889" s="131">
        <v>0</v>
      </c>
      <c r="Q889" s="131">
        <v>0</v>
      </c>
      <c r="R889" s="131">
        <v>0</v>
      </c>
      <c r="S889" s="131">
        <v>0</v>
      </c>
      <c r="T889" s="131">
        <v>0</v>
      </c>
      <c r="U889" s="131">
        <v>0</v>
      </c>
      <c r="V889" s="131">
        <v>0</v>
      </c>
      <c r="W889" s="131">
        <v>0</v>
      </c>
      <c r="X889" s="131">
        <v>0</v>
      </c>
      <c r="Y889" s="131">
        <v>0</v>
      </c>
      <c r="Z889" s="131">
        <v>0</v>
      </c>
      <c r="AA889" s="131">
        <v>0</v>
      </c>
      <c r="AB889" s="131">
        <v>0</v>
      </c>
      <c r="AC889" s="131">
        <v>0</v>
      </c>
      <c r="AD889" s="131">
        <v>0</v>
      </c>
      <c r="AE889" s="131">
        <v>0</v>
      </c>
      <c r="AF889" s="131">
        <v>0</v>
      </c>
      <c r="AG889" s="131">
        <v>0</v>
      </c>
      <c r="AH889" s="43">
        <v>0</v>
      </c>
    </row>
    <row r="890" spans="4:34">
      <c r="D890" s="62">
        <v>2007</v>
      </c>
      <c r="E890" s="62">
        <v>12</v>
      </c>
      <c r="F890" s="62">
        <v>2008</v>
      </c>
      <c r="G890" s="62">
        <v>2008</v>
      </c>
      <c r="H890" s="131">
        <v>0</v>
      </c>
      <c r="I890" s="131">
        <v>0</v>
      </c>
      <c r="J890" s="131">
        <v>0</v>
      </c>
      <c r="K890" s="131">
        <v>0</v>
      </c>
      <c r="L890" s="131">
        <v>0</v>
      </c>
      <c r="M890" s="131">
        <v>0</v>
      </c>
      <c r="N890" s="131">
        <v>0</v>
      </c>
      <c r="O890" s="131">
        <v>0</v>
      </c>
      <c r="P890" s="131">
        <v>0</v>
      </c>
      <c r="Q890" s="131">
        <v>0</v>
      </c>
      <c r="R890" s="131">
        <v>0</v>
      </c>
      <c r="S890" s="131">
        <v>0</v>
      </c>
      <c r="T890" s="131">
        <v>0</v>
      </c>
      <c r="U890" s="131">
        <v>0</v>
      </c>
      <c r="V890" s="131">
        <v>0</v>
      </c>
      <c r="W890" s="131">
        <v>0</v>
      </c>
      <c r="X890" s="131">
        <v>0</v>
      </c>
      <c r="Y890" s="131">
        <v>0</v>
      </c>
      <c r="Z890" s="131">
        <v>0</v>
      </c>
      <c r="AA890" s="131">
        <v>0</v>
      </c>
      <c r="AB890" s="131">
        <v>0</v>
      </c>
      <c r="AC890" s="131">
        <v>0</v>
      </c>
      <c r="AD890" s="131">
        <v>0</v>
      </c>
      <c r="AE890" s="131">
        <v>0</v>
      </c>
      <c r="AF890" s="131">
        <v>0</v>
      </c>
      <c r="AG890" s="131">
        <v>0</v>
      </c>
      <c r="AH890" s="43">
        <v>0</v>
      </c>
    </row>
    <row r="891" spans="4:34">
      <c r="D891" s="62">
        <v>2008</v>
      </c>
      <c r="E891" s="62">
        <v>1</v>
      </c>
      <c r="F891" s="62">
        <v>2008</v>
      </c>
      <c r="G891" s="62">
        <v>2008</v>
      </c>
      <c r="H891" s="131">
        <v>0</v>
      </c>
      <c r="I891" s="131">
        <v>0</v>
      </c>
      <c r="J891" s="131">
        <v>0</v>
      </c>
      <c r="K891" s="131">
        <v>0</v>
      </c>
      <c r="L891" s="131">
        <v>0</v>
      </c>
      <c r="M891" s="131">
        <v>0</v>
      </c>
      <c r="N891" s="131">
        <v>0</v>
      </c>
      <c r="O891" s="131">
        <v>0</v>
      </c>
      <c r="P891" s="131">
        <v>0</v>
      </c>
      <c r="Q891" s="131">
        <v>0</v>
      </c>
      <c r="R891" s="131">
        <v>0</v>
      </c>
      <c r="S891" s="131">
        <v>0</v>
      </c>
      <c r="T891" s="131">
        <v>0</v>
      </c>
      <c r="U891" s="131">
        <v>0</v>
      </c>
      <c r="V891" s="131">
        <v>0</v>
      </c>
      <c r="W891" s="131">
        <v>0</v>
      </c>
      <c r="X891" s="131">
        <v>0</v>
      </c>
      <c r="Y891" s="131">
        <v>0</v>
      </c>
      <c r="Z891" s="131">
        <v>0</v>
      </c>
      <c r="AA891" s="131">
        <v>0</v>
      </c>
      <c r="AB891" s="131">
        <v>0</v>
      </c>
      <c r="AC891" s="131">
        <v>0</v>
      </c>
      <c r="AD891" s="131">
        <v>0</v>
      </c>
      <c r="AE891" s="131">
        <v>0</v>
      </c>
      <c r="AF891" s="131">
        <v>0</v>
      </c>
      <c r="AG891" s="131">
        <v>0</v>
      </c>
      <c r="AH891" s="43">
        <v>0</v>
      </c>
    </row>
    <row r="892" spans="4:34">
      <c r="D892" s="62">
        <v>2008</v>
      </c>
      <c r="E892" s="62">
        <v>2</v>
      </c>
      <c r="F892" s="62">
        <v>2008</v>
      </c>
      <c r="G892" s="62">
        <v>2008</v>
      </c>
      <c r="H892" s="131">
        <v>0</v>
      </c>
      <c r="I892" s="131">
        <v>0</v>
      </c>
      <c r="J892" s="131">
        <v>0</v>
      </c>
      <c r="K892" s="131">
        <v>0</v>
      </c>
      <c r="L892" s="131">
        <v>0</v>
      </c>
      <c r="M892" s="131">
        <v>0</v>
      </c>
      <c r="N892" s="131">
        <v>0</v>
      </c>
      <c r="O892" s="131">
        <v>0</v>
      </c>
      <c r="P892" s="131">
        <v>0</v>
      </c>
      <c r="Q892" s="131">
        <v>0</v>
      </c>
      <c r="R892" s="131">
        <v>0</v>
      </c>
      <c r="S892" s="131">
        <v>0</v>
      </c>
      <c r="T892" s="131">
        <v>0</v>
      </c>
      <c r="U892" s="131">
        <v>0</v>
      </c>
      <c r="V892" s="131">
        <v>0</v>
      </c>
      <c r="W892" s="131">
        <v>0</v>
      </c>
      <c r="X892" s="131">
        <v>0</v>
      </c>
      <c r="Y892" s="131">
        <v>0</v>
      </c>
      <c r="Z892" s="131">
        <v>0</v>
      </c>
      <c r="AA892" s="131">
        <v>0</v>
      </c>
      <c r="AB892" s="131">
        <v>0</v>
      </c>
      <c r="AC892" s="131">
        <v>0</v>
      </c>
      <c r="AD892" s="131">
        <v>0</v>
      </c>
      <c r="AE892" s="131">
        <v>0</v>
      </c>
      <c r="AF892" s="131">
        <v>0</v>
      </c>
      <c r="AG892" s="131">
        <v>0</v>
      </c>
      <c r="AH892" s="43">
        <v>0</v>
      </c>
    </row>
    <row r="893" spans="4:34">
      <c r="D893" s="62">
        <v>2008</v>
      </c>
      <c r="E893" s="62">
        <v>3</v>
      </c>
      <c r="F893" s="62">
        <v>2008</v>
      </c>
      <c r="G893" s="62">
        <v>2008</v>
      </c>
      <c r="H893" s="131">
        <v>0</v>
      </c>
      <c r="I893" s="131">
        <v>0</v>
      </c>
      <c r="J893" s="131">
        <v>0</v>
      </c>
      <c r="K893" s="131">
        <v>0</v>
      </c>
      <c r="L893" s="131">
        <v>0</v>
      </c>
      <c r="M893" s="131">
        <v>0</v>
      </c>
      <c r="N893" s="131">
        <v>0</v>
      </c>
      <c r="O893" s="131">
        <v>0</v>
      </c>
      <c r="P893" s="131">
        <v>0</v>
      </c>
      <c r="Q893" s="131">
        <v>0</v>
      </c>
      <c r="R893" s="131">
        <v>0</v>
      </c>
      <c r="S893" s="131">
        <v>0</v>
      </c>
      <c r="T893" s="131">
        <v>0</v>
      </c>
      <c r="U893" s="131">
        <v>0</v>
      </c>
      <c r="V893" s="131">
        <v>0</v>
      </c>
      <c r="W893" s="131">
        <v>0</v>
      </c>
      <c r="X893" s="131">
        <v>0</v>
      </c>
      <c r="Y893" s="131">
        <v>0</v>
      </c>
      <c r="Z893" s="131">
        <v>0</v>
      </c>
      <c r="AA893" s="131">
        <v>0</v>
      </c>
      <c r="AB893" s="131">
        <v>0</v>
      </c>
      <c r="AC893" s="131">
        <v>0</v>
      </c>
      <c r="AD893" s="131">
        <v>0</v>
      </c>
      <c r="AE893" s="131">
        <v>0</v>
      </c>
      <c r="AF893" s="131">
        <v>0</v>
      </c>
      <c r="AG893" s="131">
        <v>0</v>
      </c>
      <c r="AH893" s="43">
        <v>0</v>
      </c>
    </row>
    <row r="894" spans="4:34">
      <c r="D894" s="62">
        <v>2008</v>
      </c>
      <c r="E894" s="62">
        <v>4</v>
      </c>
      <c r="F894" s="62">
        <v>2008</v>
      </c>
      <c r="G894" s="62">
        <v>2008</v>
      </c>
      <c r="H894" s="131">
        <v>0</v>
      </c>
      <c r="I894" s="131">
        <v>0</v>
      </c>
      <c r="J894" s="131">
        <v>0</v>
      </c>
      <c r="K894" s="131">
        <v>0</v>
      </c>
      <c r="L894" s="131">
        <v>0</v>
      </c>
      <c r="M894" s="131">
        <v>0</v>
      </c>
      <c r="N894" s="131">
        <v>0</v>
      </c>
      <c r="O894" s="131">
        <v>0</v>
      </c>
      <c r="P894" s="131">
        <v>0</v>
      </c>
      <c r="Q894" s="131">
        <v>0</v>
      </c>
      <c r="R894" s="131">
        <v>0</v>
      </c>
      <c r="S894" s="131">
        <v>0</v>
      </c>
      <c r="T894" s="131">
        <v>0</v>
      </c>
      <c r="U894" s="131">
        <v>0</v>
      </c>
      <c r="V894" s="131">
        <v>0</v>
      </c>
      <c r="W894" s="131">
        <v>0</v>
      </c>
      <c r="X894" s="131">
        <v>0</v>
      </c>
      <c r="Y894" s="131">
        <v>0</v>
      </c>
      <c r="Z894" s="131">
        <v>0</v>
      </c>
      <c r="AA894" s="131">
        <v>0</v>
      </c>
      <c r="AB894" s="131">
        <v>0</v>
      </c>
      <c r="AC894" s="131">
        <v>0</v>
      </c>
      <c r="AD894" s="131">
        <v>0</v>
      </c>
      <c r="AE894" s="131">
        <v>0</v>
      </c>
      <c r="AF894" s="131">
        <v>0</v>
      </c>
      <c r="AG894" s="131">
        <v>0</v>
      </c>
      <c r="AH894" s="43">
        <v>0</v>
      </c>
    </row>
    <row r="895" spans="4:34">
      <c r="D895" s="62">
        <v>2008</v>
      </c>
      <c r="E895" s="62">
        <v>5</v>
      </c>
      <c r="F895" s="62">
        <v>2008</v>
      </c>
      <c r="G895" s="62">
        <v>2009</v>
      </c>
      <c r="H895" s="131">
        <v>0</v>
      </c>
      <c r="I895" s="131">
        <v>0</v>
      </c>
      <c r="J895" s="131">
        <v>0</v>
      </c>
      <c r="K895" s="131">
        <v>0</v>
      </c>
      <c r="L895" s="131">
        <v>0</v>
      </c>
      <c r="M895" s="131">
        <v>0</v>
      </c>
      <c r="N895" s="131">
        <v>0</v>
      </c>
      <c r="O895" s="131">
        <v>0</v>
      </c>
      <c r="P895" s="131">
        <v>0</v>
      </c>
      <c r="Q895" s="131">
        <v>0</v>
      </c>
      <c r="R895" s="131">
        <v>0</v>
      </c>
      <c r="S895" s="131">
        <v>0</v>
      </c>
      <c r="T895" s="131">
        <v>0</v>
      </c>
      <c r="U895" s="131">
        <v>0</v>
      </c>
      <c r="V895" s="131">
        <v>0</v>
      </c>
      <c r="W895" s="131">
        <v>0</v>
      </c>
      <c r="X895" s="131">
        <v>0</v>
      </c>
      <c r="Y895" s="131">
        <v>0</v>
      </c>
      <c r="Z895" s="131">
        <v>0</v>
      </c>
      <c r="AA895" s="131">
        <v>0</v>
      </c>
      <c r="AB895" s="131">
        <v>0</v>
      </c>
      <c r="AC895" s="131">
        <v>0</v>
      </c>
      <c r="AD895" s="131">
        <v>0</v>
      </c>
      <c r="AE895" s="131">
        <v>0</v>
      </c>
      <c r="AF895" s="131">
        <v>0</v>
      </c>
      <c r="AG895" s="131">
        <v>0</v>
      </c>
      <c r="AH895" s="43">
        <v>0</v>
      </c>
    </row>
    <row r="896" spans="4:34">
      <c r="D896" s="62">
        <v>2008</v>
      </c>
      <c r="E896" s="62">
        <v>6</v>
      </c>
      <c r="F896" s="62">
        <v>2008</v>
      </c>
      <c r="G896" s="62">
        <v>2009</v>
      </c>
      <c r="H896" s="131">
        <v>0</v>
      </c>
      <c r="I896" s="131">
        <v>0</v>
      </c>
      <c r="J896" s="131">
        <v>0</v>
      </c>
      <c r="K896" s="131">
        <v>0</v>
      </c>
      <c r="L896" s="131">
        <v>0</v>
      </c>
      <c r="M896" s="131">
        <v>0</v>
      </c>
      <c r="N896" s="131">
        <v>0</v>
      </c>
      <c r="O896" s="131">
        <v>0</v>
      </c>
      <c r="P896" s="131">
        <v>0</v>
      </c>
      <c r="Q896" s="131">
        <v>0</v>
      </c>
      <c r="R896" s="131">
        <v>0</v>
      </c>
      <c r="S896" s="131">
        <v>0</v>
      </c>
      <c r="T896" s="131">
        <v>0</v>
      </c>
      <c r="U896" s="131">
        <v>0</v>
      </c>
      <c r="V896" s="131">
        <v>0</v>
      </c>
      <c r="W896" s="131">
        <v>0</v>
      </c>
      <c r="X896" s="131">
        <v>0</v>
      </c>
      <c r="Y896" s="131">
        <v>0</v>
      </c>
      <c r="Z896" s="131">
        <v>0</v>
      </c>
      <c r="AA896" s="131">
        <v>0</v>
      </c>
      <c r="AB896" s="131">
        <v>0</v>
      </c>
      <c r="AC896" s="131">
        <v>0</v>
      </c>
      <c r="AD896" s="131">
        <v>0</v>
      </c>
      <c r="AE896" s="131">
        <v>0</v>
      </c>
      <c r="AF896" s="131">
        <v>0</v>
      </c>
      <c r="AG896" s="131">
        <v>0</v>
      </c>
      <c r="AH896" s="43">
        <v>0</v>
      </c>
    </row>
    <row r="897" spans="4:34">
      <c r="D897" s="62">
        <v>2008</v>
      </c>
      <c r="E897" s="62">
        <v>7</v>
      </c>
      <c r="F897" s="62">
        <v>2009</v>
      </c>
      <c r="G897" s="62">
        <v>2009</v>
      </c>
      <c r="H897" s="131">
        <v>0</v>
      </c>
      <c r="I897" s="131">
        <v>0</v>
      </c>
      <c r="J897" s="131">
        <v>0</v>
      </c>
      <c r="K897" s="131">
        <v>0</v>
      </c>
      <c r="L897" s="131">
        <v>0</v>
      </c>
      <c r="M897" s="131">
        <v>0</v>
      </c>
      <c r="N897" s="131">
        <v>0</v>
      </c>
      <c r="O897" s="131">
        <v>0</v>
      </c>
      <c r="P897" s="131">
        <v>0</v>
      </c>
      <c r="Q897" s="131">
        <v>0</v>
      </c>
      <c r="R897" s="131">
        <v>0</v>
      </c>
      <c r="S897" s="131">
        <v>0</v>
      </c>
      <c r="T897" s="131">
        <v>0</v>
      </c>
      <c r="U897" s="131">
        <v>0</v>
      </c>
      <c r="V897" s="131">
        <v>0</v>
      </c>
      <c r="W897" s="131">
        <v>0</v>
      </c>
      <c r="X897" s="131">
        <v>0</v>
      </c>
      <c r="Y897" s="131">
        <v>0</v>
      </c>
      <c r="Z897" s="131">
        <v>0</v>
      </c>
      <c r="AA897" s="131">
        <v>0</v>
      </c>
      <c r="AB897" s="131">
        <v>0</v>
      </c>
      <c r="AC897" s="131">
        <v>0</v>
      </c>
      <c r="AD897" s="131">
        <v>0</v>
      </c>
      <c r="AE897" s="131">
        <v>0</v>
      </c>
      <c r="AF897" s="131">
        <v>0</v>
      </c>
      <c r="AG897" s="131">
        <v>0</v>
      </c>
      <c r="AH897" s="43">
        <v>0</v>
      </c>
    </row>
    <row r="898" spans="4:34">
      <c r="D898" s="62">
        <v>2008</v>
      </c>
      <c r="E898" s="62">
        <v>8</v>
      </c>
      <c r="F898" s="62">
        <v>2009</v>
      </c>
      <c r="G898" s="62">
        <v>2009</v>
      </c>
      <c r="H898" s="131">
        <v>0</v>
      </c>
      <c r="I898" s="131">
        <v>0</v>
      </c>
      <c r="J898" s="131">
        <v>0</v>
      </c>
      <c r="K898" s="131">
        <v>0</v>
      </c>
      <c r="L898" s="131">
        <v>0</v>
      </c>
      <c r="M898" s="131">
        <v>0</v>
      </c>
      <c r="N898" s="131">
        <v>0</v>
      </c>
      <c r="O898" s="131">
        <v>0</v>
      </c>
      <c r="P898" s="131">
        <v>0</v>
      </c>
      <c r="Q898" s="131">
        <v>0</v>
      </c>
      <c r="R898" s="131">
        <v>0</v>
      </c>
      <c r="S898" s="131">
        <v>0</v>
      </c>
      <c r="T898" s="131">
        <v>0</v>
      </c>
      <c r="U898" s="131">
        <v>0</v>
      </c>
      <c r="V898" s="131">
        <v>0</v>
      </c>
      <c r="W898" s="131">
        <v>0</v>
      </c>
      <c r="X898" s="131">
        <v>0</v>
      </c>
      <c r="Y898" s="131">
        <v>0</v>
      </c>
      <c r="Z898" s="131">
        <v>0</v>
      </c>
      <c r="AA898" s="131">
        <v>0</v>
      </c>
      <c r="AB898" s="131">
        <v>0</v>
      </c>
      <c r="AC898" s="131">
        <v>0</v>
      </c>
      <c r="AD898" s="131">
        <v>0</v>
      </c>
      <c r="AE898" s="131">
        <v>0</v>
      </c>
      <c r="AF898" s="131">
        <v>0</v>
      </c>
      <c r="AG898" s="131">
        <v>0</v>
      </c>
      <c r="AH898" s="43">
        <v>0</v>
      </c>
    </row>
    <row r="899" spans="4:34">
      <c r="D899" s="62">
        <v>2008</v>
      </c>
      <c r="E899" s="62">
        <v>9</v>
      </c>
      <c r="F899" s="62">
        <v>2009</v>
      </c>
      <c r="G899" s="62">
        <v>2009</v>
      </c>
      <c r="H899" s="131">
        <v>0</v>
      </c>
      <c r="I899" s="131">
        <v>0</v>
      </c>
      <c r="J899" s="131">
        <v>0</v>
      </c>
      <c r="K899" s="131">
        <v>0</v>
      </c>
      <c r="L899" s="131">
        <v>0</v>
      </c>
      <c r="M899" s="131">
        <v>0</v>
      </c>
      <c r="N899" s="131">
        <v>0</v>
      </c>
      <c r="O899" s="131">
        <v>0</v>
      </c>
      <c r="P899" s="131">
        <v>0</v>
      </c>
      <c r="Q899" s="131">
        <v>0</v>
      </c>
      <c r="R899" s="131">
        <v>0</v>
      </c>
      <c r="S899" s="131">
        <v>0</v>
      </c>
      <c r="T899" s="131">
        <v>0</v>
      </c>
      <c r="U899" s="131">
        <v>0</v>
      </c>
      <c r="V899" s="131">
        <v>0</v>
      </c>
      <c r="W899" s="131">
        <v>0</v>
      </c>
      <c r="X899" s="131">
        <v>0</v>
      </c>
      <c r="Y899" s="131">
        <v>0</v>
      </c>
      <c r="Z899" s="131">
        <v>0</v>
      </c>
      <c r="AA899" s="131">
        <v>0</v>
      </c>
      <c r="AB899" s="131">
        <v>0</v>
      </c>
      <c r="AC899" s="131">
        <v>0</v>
      </c>
      <c r="AD899" s="131">
        <v>0</v>
      </c>
      <c r="AE899" s="131">
        <v>0</v>
      </c>
      <c r="AF899" s="131">
        <v>0</v>
      </c>
      <c r="AG899" s="131">
        <v>0</v>
      </c>
      <c r="AH899" s="43">
        <v>0</v>
      </c>
    </row>
    <row r="900" spans="4:34">
      <c r="D900" s="62">
        <v>2008</v>
      </c>
      <c r="E900" s="62">
        <v>10</v>
      </c>
      <c r="F900" s="62">
        <v>2009</v>
      </c>
      <c r="G900" s="62">
        <v>2009</v>
      </c>
      <c r="H900" s="131">
        <v>0</v>
      </c>
      <c r="I900" s="131">
        <v>0</v>
      </c>
      <c r="J900" s="131">
        <v>0</v>
      </c>
      <c r="K900" s="131">
        <v>0</v>
      </c>
      <c r="L900" s="131">
        <v>0</v>
      </c>
      <c r="M900" s="131">
        <v>0</v>
      </c>
      <c r="N900" s="131">
        <v>0</v>
      </c>
      <c r="O900" s="131">
        <v>0</v>
      </c>
      <c r="P900" s="131">
        <v>0</v>
      </c>
      <c r="Q900" s="131">
        <v>0</v>
      </c>
      <c r="R900" s="131">
        <v>0</v>
      </c>
      <c r="S900" s="131">
        <v>0</v>
      </c>
      <c r="T900" s="131">
        <v>0</v>
      </c>
      <c r="U900" s="131">
        <v>0</v>
      </c>
      <c r="V900" s="131">
        <v>0</v>
      </c>
      <c r="W900" s="131">
        <v>0</v>
      </c>
      <c r="X900" s="131">
        <v>0</v>
      </c>
      <c r="Y900" s="131">
        <v>0</v>
      </c>
      <c r="Z900" s="131">
        <v>0</v>
      </c>
      <c r="AA900" s="131">
        <v>0</v>
      </c>
      <c r="AB900" s="131">
        <v>0</v>
      </c>
      <c r="AC900" s="131">
        <v>0</v>
      </c>
      <c r="AD900" s="131">
        <v>0</v>
      </c>
      <c r="AE900" s="131">
        <v>0</v>
      </c>
      <c r="AF900" s="131">
        <v>0</v>
      </c>
      <c r="AG900" s="131">
        <v>0</v>
      </c>
      <c r="AH900" s="43">
        <v>0</v>
      </c>
    </row>
    <row r="901" spans="4:34">
      <c r="D901" s="62">
        <v>2008</v>
      </c>
      <c r="E901" s="62">
        <v>11</v>
      </c>
      <c r="F901" s="62">
        <v>2009</v>
      </c>
      <c r="G901" s="62">
        <v>2009</v>
      </c>
      <c r="H901" s="131">
        <v>0</v>
      </c>
      <c r="I901" s="131">
        <v>0</v>
      </c>
      <c r="J901" s="131">
        <v>0</v>
      </c>
      <c r="K901" s="131">
        <v>0</v>
      </c>
      <c r="L901" s="131">
        <v>0</v>
      </c>
      <c r="M901" s="131">
        <v>0</v>
      </c>
      <c r="N901" s="131">
        <v>0</v>
      </c>
      <c r="O901" s="131">
        <v>0</v>
      </c>
      <c r="P901" s="131">
        <v>0</v>
      </c>
      <c r="Q901" s="131">
        <v>0</v>
      </c>
      <c r="R901" s="131">
        <v>0</v>
      </c>
      <c r="S901" s="131">
        <v>0</v>
      </c>
      <c r="T901" s="131">
        <v>0</v>
      </c>
      <c r="U901" s="131">
        <v>0</v>
      </c>
      <c r="V901" s="131">
        <v>0</v>
      </c>
      <c r="W901" s="131">
        <v>0</v>
      </c>
      <c r="X901" s="131">
        <v>0</v>
      </c>
      <c r="Y901" s="131">
        <v>0</v>
      </c>
      <c r="Z901" s="131">
        <v>0</v>
      </c>
      <c r="AA901" s="131">
        <v>0</v>
      </c>
      <c r="AB901" s="131">
        <v>0</v>
      </c>
      <c r="AC901" s="131">
        <v>0</v>
      </c>
      <c r="AD901" s="131">
        <v>0</v>
      </c>
      <c r="AE901" s="131">
        <v>0</v>
      </c>
      <c r="AF901" s="131">
        <v>0</v>
      </c>
      <c r="AG901" s="131">
        <v>0</v>
      </c>
      <c r="AH901" s="43">
        <v>0</v>
      </c>
    </row>
    <row r="902" spans="4:34">
      <c r="D902" s="62">
        <v>2008</v>
      </c>
      <c r="E902" s="62">
        <v>12</v>
      </c>
      <c r="F902" s="62">
        <v>2009</v>
      </c>
      <c r="G902" s="62">
        <v>2009</v>
      </c>
      <c r="H902" s="131">
        <v>0</v>
      </c>
      <c r="I902" s="131">
        <v>0</v>
      </c>
      <c r="J902" s="131">
        <v>0</v>
      </c>
      <c r="K902" s="131">
        <v>0</v>
      </c>
      <c r="L902" s="131">
        <v>0</v>
      </c>
      <c r="M902" s="131">
        <v>0</v>
      </c>
      <c r="N902" s="131">
        <v>0</v>
      </c>
      <c r="O902" s="131">
        <v>0</v>
      </c>
      <c r="P902" s="131">
        <v>0</v>
      </c>
      <c r="Q902" s="131">
        <v>0</v>
      </c>
      <c r="R902" s="131">
        <v>0</v>
      </c>
      <c r="S902" s="131">
        <v>0</v>
      </c>
      <c r="T902" s="131">
        <v>0</v>
      </c>
      <c r="U902" s="131">
        <v>0</v>
      </c>
      <c r="V902" s="131">
        <v>0</v>
      </c>
      <c r="W902" s="131">
        <v>0</v>
      </c>
      <c r="X902" s="131">
        <v>0</v>
      </c>
      <c r="Y902" s="131">
        <v>0</v>
      </c>
      <c r="Z902" s="131">
        <v>0</v>
      </c>
      <c r="AA902" s="131">
        <v>0</v>
      </c>
      <c r="AB902" s="131">
        <v>0</v>
      </c>
      <c r="AC902" s="131">
        <v>0</v>
      </c>
      <c r="AD902" s="131">
        <v>0</v>
      </c>
      <c r="AE902" s="131">
        <v>0</v>
      </c>
      <c r="AF902" s="131">
        <v>0</v>
      </c>
      <c r="AG902" s="131">
        <v>0</v>
      </c>
      <c r="AH902" s="43">
        <v>0</v>
      </c>
    </row>
    <row r="903" spans="4:34">
      <c r="D903" s="62">
        <v>2009</v>
      </c>
      <c r="E903" s="62">
        <v>1</v>
      </c>
      <c r="F903" s="62">
        <v>2009</v>
      </c>
      <c r="G903" s="62">
        <v>2009</v>
      </c>
      <c r="H903" s="131">
        <v>0</v>
      </c>
      <c r="I903" s="131">
        <v>0</v>
      </c>
      <c r="J903" s="131">
        <v>0</v>
      </c>
      <c r="K903" s="131">
        <v>0</v>
      </c>
      <c r="L903" s="131">
        <v>0</v>
      </c>
      <c r="M903" s="131">
        <v>0</v>
      </c>
      <c r="N903" s="131">
        <v>0</v>
      </c>
      <c r="O903" s="131">
        <v>0</v>
      </c>
      <c r="P903" s="131">
        <v>0</v>
      </c>
      <c r="Q903" s="131">
        <v>0</v>
      </c>
      <c r="R903" s="131">
        <v>0</v>
      </c>
      <c r="S903" s="131">
        <v>0</v>
      </c>
      <c r="T903" s="131">
        <v>0</v>
      </c>
      <c r="U903" s="131">
        <v>0</v>
      </c>
      <c r="V903" s="131">
        <v>0</v>
      </c>
      <c r="W903" s="131">
        <v>0</v>
      </c>
      <c r="X903" s="131">
        <v>0</v>
      </c>
      <c r="Y903" s="131">
        <v>0</v>
      </c>
      <c r="Z903" s="131">
        <v>0</v>
      </c>
      <c r="AA903" s="131">
        <v>0</v>
      </c>
      <c r="AB903" s="131">
        <v>0</v>
      </c>
      <c r="AC903" s="131">
        <v>0</v>
      </c>
      <c r="AD903" s="131">
        <v>0</v>
      </c>
      <c r="AE903" s="131">
        <v>0</v>
      </c>
      <c r="AF903" s="131">
        <v>0</v>
      </c>
      <c r="AG903" s="131">
        <v>0</v>
      </c>
      <c r="AH903" s="43">
        <v>0</v>
      </c>
    </row>
    <row r="904" spans="4:34">
      <c r="D904" s="62">
        <v>2009</v>
      </c>
      <c r="E904" s="62">
        <v>2</v>
      </c>
      <c r="F904" s="62">
        <v>2009</v>
      </c>
      <c r="G904" s="62">
        <v>2009</v>
      </c>
      <c r="H904" s="131">
        <v>0</v>
      </c>
      <c r="I904" s="131">
        <v>0</v>
      </c>
      <c r="J904" s="131">
        <v>0</v>
      </c>
      <c r="K904" s="131">
        <v>0</v>
      </c>
      <c r="L904" s="131">
        <v>0</v>
      </c>
      <c r="M904" s="131">
        <v>0</v>
      </c>
      <c r="N904" s="131">
        <v>0</v>
      </c>
      <c r="O904" s="131">
        <v>0</v>
      </c>
      <c r="P904" s="131">
        <v>0</v>
      </c>
      <c r="Q904" s="131">
        <v>0</v>
      </c>
      <c r="R904" s="131">
        <v>0</v>
      </c>
      <c r="S904" s="131">
        <v>0</v>
      </c>
      <c r="T904" s="131">
        <v>0</v>
      </c>
      <c r="U904" s="131">
        <v>0</v>
      </c>
      <c r="V904" s="131">
        <v>0</v>
      </c>
      <c r="W904" s="131">
        <v>0</v>
      </c>
      <c r="X904" s="131">
        <v>0</v>
      </c>
      <c r="Y904" s="131">
        <v>0</v>
      </c>
      <c r="Z904" s="131">
        <v>0</v>
      </c>
      <c r="AA904" s="131">
        <v>0</v>
      </c>
      <c r="AB904" s="131">
        <v>0</v>
      </c>
      <c r="AC904" s="131">
        <v>0</v>
      </c>
      <c r="AD904" s="131">
        <v>0</v>
      </c>
      <c r="AE904" s="131">
        <v>0</v>
      </c>
      <c r="AF904" s="131">
        <v>0</v>
      </c>
      <c r="AG904" s="131">
        <v>0</v>
      </c>
      <c r="AH904" s="43">
        <v>0</v>
      </c>
    </row>
    <row r="905" spans="4:34">
      <c r="D905" s="62">
        <v>2009</v>
      </c>
      <c r="E905" s="62">
        <v>3</v>
      </c>
      <c r="F905" s="62">
        <v>2009</v>
      </c>
      <c r="G905" s="62">
        <v>2009</v>
      </c>
      <c r="H905" s="131">
        <v>0</v>
      </c>
      <c r="I905" s="131">
        <v>0</v>
      </c>
      <c r="J905" s="131">
        <v>0</v>
      </c>
      <c r="K905" s="131">
        <v>0</v>
      </c>
      <c r="L905" s="131">
        <v>0</v>
      </c>
      <c r="M905" s="131">
        <v>0</v>
      </c>
      <c r="N905" s="131">
        <v>0</v>
      </c>
      <c r="O905" s="131">
        <v>0</v>
      </c>
      <c r="P905" s="131">
        <v>0</v>
      </c>
      <c r="Q905" s="131">
        <v>0</v>
      </c>
      <c r="R905" s="131">
        <v>0</v>
      </c>
      <c r="S905" s="131">
        <v>0</v>
      </c>
      <c r="T905" s="131">
        <v>0</v>
      </c>
      <c r="U905" s="131">
        <v>0</v>
      </c>
      <c r="V905" s="131">
        <v>0</v>
      </c>
      <c r="W905" s="131">
        <v>0</v>
      </c>
      <c r="X905" s="131">
        <v>0</v>
      </c>
      <c r="Y905" s="131">
        <v>0</v>
      </c>
      <c r="Z905" s="131">
        <v>0</v>
      </c>
      <c r="AA905" s="131">
        <v>0</v>
      </c>
      <c r="AB905" s="131">
        <v>0</v>
      </c>
      <c r="AC905" s="131">
        <v>0</v>
      </c>
      <c r="AD905" s="131">
        <v>0</v>
      </c>
      <c r="AE905" s="131">
        <v>0</v>
      </c>
      <c r="AF905" s="131">
        <v>0</v>
      </c>
      <c r="AG905" s="131">
        <v>0</v>
      </c>
      <c r="AH905" s="43">
        <v>0</v>
      </c>
    </row>
    <row r="906" spans="4:34">
      <c r="D906" s="62">
        <v>2009</v>
      </c>
      <c r="E906" s="62">
        <v>4</v>
      </c>
      <c r="F906" s="62">
        <v>2009</v>
      </c>
      <c r="G906" s="62">
        <v>2009</v>
      </c>
      <c r="H906" s="131">
        <v>0</v>
      </c>
      <c r="I906" s="131">
        <v>0</v>
      </c>
      <c r="J906" s="131">
        <v>0</v>
      </c>
      <c r="K906" s="131">
        <v>0</v>
      </c>
      <c r="L906" s="131">
        <v>0</v>
      </c>
      <c r="M906" s="131">
        <v>0</v>
      </c>
      <c r="N906" s="131">
        <v>0</v>
      </c>
      <c r="O906" s="131">
        <v>0</v>
      </c>
      <c r="P906" s="131">
        <v>0</v>
      </c>
      <c r="Q906" s="131">
        <v>0</v>
      </c>
      <c r="R906" s="131">
        <v>0</v>
      </c>
      <c r="S906" s="131">
        <v>0</v>
      </c>
      <c r="T906" s="131">
        <v>0</v>
      </c>
      <c r="U906" s="131">
        <v>0</v>
      </c>
      <c r="V906" s="131">
        <v>0</v>
      </c>
      <c r="W906" s="131">
        <v>0</v>
      </c>
      <c r="X906" s="131">
        <v>0</v>
      </c>
      <c r="Y906" s="131">
        <v>0</v>
      </c>
      <c r="Z906" s="131">
        <v>0</v>
      </c>
      <c r="AA906" s="131">
        <v>0</v>
      </c>
      <c r="AB906" s="131">
        <v>0</v>
      </c>
      <c r="AC906" s="131">
        <v>0</v>
      </c>
      <c r="AD906" s="131">
        <v>0</v>
      </c>
      <c r="AE906" s="131">
        <v>0</v>
      </c>
      <c r="AF906" s="131">
        <v>0</v>
      </c>
      <c r="AG906" s="131">
        <v>0</v>
      </c>
      <c r="AH906" s="43">
        <v>0</v>
      </c>
    </row>
    <row r="907" spans="4:34">
      <c r="D907" s="62">
        <v>2009</v>
      </c>
      <c r="E907" s="62">
        <v>5</v>
      </c>
      <c r="F907" s="62">
        <v>2009</v>
      </c>
      <c r="G907" s="62">
        <v>2010</v>
      </c>
      <c r="H907" s="131">
        <v>0</v>
      </c>
      <c r="I907" s="131">
        <v>0</v>
      </c>
      <c r="J907" s="131">
        <v>0</v>
      </c>
      <c r="K907" s="131">
        <v>0</v>
      </c>
      <c r="L907" s="131">
        <v>0</v>
      </c>
      <c r="M907" s="131">
        <v>0</v>
      </c>
      <c r="N907" s="131">
        <v>0</v>
      </c>
      <c r="O907" s="131">
        <v>0</v>
      </c>
      <c r="P907" s="131">
        <v>0</v>
      </c>
      <c r="Q907" s="131">
        <v>0</v>
      </c>
      <c r="R907" s="131">
        <v>0</v>
      </c>
      <c r="S907" s="131">
        <v>0</v>
      </c>
      <c r="T907" s="131">
        <v>0</v>
      </c>
      <c r="U907" s="131">
        <v>0</v>
      </c>
      <c r="V907" s="131">
        <v>0</v>
      </c>
      <c r="W907" s="131">
        <v>0</v>
      </c>
      <c r="X907" s="131">
        <v>0</v>
      </c>
      <c r="Y907" s="131">
        <v>0</v>
      </c>
      <c r="Z907" s="131">
        <v>0</v>
      </c>
      <c r="AA907" s="131">
        <v>0</v>
      </c>
      <c r="AB907" s="131">
        <v>0</v>
      </c>
      <c r="AC907" s="131">
        <v>0</v>
      </c>
      <c r="AD907" s="131">
        <v>0</v>
      </c>
      <c r="AE907" s="131">
        <v>0</v>
      </c>
      <c r="AF907" s="131">
        <v>0</v>
      </c>
      <c r="AG907" s="131">
        <v>0</v>
      </c>
      <c r="AH907" s="43">
        <v>0</v>
      </c>
    </row>
    <row r="908" spans="4:34">
      <c r="D908" s="62">
        <v>2009</v>
      </c>
      <c r="E908" s="62">
        <v>6</v>
      </c>
      <c r="F908" s="62">
        <v>2009</v>
      </c>
      <c r="G908" s="62">
        <v>2010</v>
      </c>
      <c r="H908" s="131">
        <v>0</v>
      </c>
      <c r="I908" s="131">
        <v>0</v>
      </c>
      <c r="J908" s="131">
        <v>0</v>
      </c>
      <c r="K908" s="131">
        <v>0</v>
      </c>
      <c r="L908" s="131">
        <v>0</v>
      </c>
      <c r="M908" s="131">
        <v>0</v>
      </c>
      <c r="N908" s="131">
        <v>0</v>
      </c>
      <c r="O908" s="131">
        <v>0</v>
      </c>
      <c r="P908" s="131">
        <v>0</v>
      </c>
      <c r="Q908" s="131">
        <v>0</v>
      </c>
      <c r="R908" s="131">
        <v>0</v>
      </c>
      <c r="S908" s="131">
        <v>0</v>
      </c>
      <c r="T908" s="131">
        <v>0</v>
      </c>
      <c r="U908" s="131">
        <v>0</v>
      </c>
      <c r="V908" s="131">
        <v>0</v>
      </c>
      <c r="W908" s="131">
        <v>0</v>
      </c>
      <c r="X908" s="131">
        <v>0</v>
      </c>
      <c r="Y908" s="131">
        <v>0</v>
      </c>
      <c r="Z908" s="131">
        <v>0</v>
      </c>
      <c r="AA908" s="131">
        <v>0</v>
      </c>
      <c r="AB908" s="131">
        <v>0</v>
      </c>
      <c r="AC908" s="131">
        <v>0</v>
      </c>
      <c r="AD908" s="131">
        <v>0</v>
      </c>
      <c r="AE908" s="131">
        <v>0</v>
      </c>
      <c r="AF908" s="131">
        <v>0</v>
      </c>
      <c r="AG908" s="131">
        <v>0</v>
      </c>
      <c r="AH908" s="43">
        <v>0</v>
      </c>
    </row>
    <row r="909" spans="4:34">
      <c r="D909" s="62">
        <v>2009</v>
      </c>
      <c r="E909" s="62">
        <v>7</v>
      </c>
      <c r="F909" s="62">
        <v>2010</v>
      </c>
      <c r="G909" s="62">
        <v>2010</v>
      </c>
      <c r="H909" s="131">
        <v>0</v>
      </c>
      <c r="I909" s="131">
        <v>0</v>
      </c>
      <c r="J909" s="131">
        <v>0</v>
      </c>
      <c r="K909" s="131">
        <v>0</v>
      </c>
      <c r="L909" s="131">
        <v>0</v>
      </c>
      <c r="M909" s="131">
        <v>0</v>
      </c>
      <c r="N909" s="131">
        <v>0</v>
      </c>
      <c r="O909" s="131">
        <v>0</v>
      </c>
      <c r="P909" s="131">
        <v>0</v>
      </c>
      <c r="Q909" s="131">
        <v>0</v>
      </c>
      <c r="R909" s="131">
        <v>0</v>
      </c>
      <c r="S909" s="131">
        <v>0</v>
      </c>
      <c r="T909" s="131">
        <v>0</v>
      </c>
      <c r="U909" s="131">
        <v>0</v>
      </c>
      <c r="V909" s="131">
        <v>0</v>
      </c>
      <c r="W909" s="131">
        <v>0</v>
      </c>
      <c r="X909" s="131">
        <v>0</v>
      </c>
      <c r="Y909" s="131">
        <v>0</v>
      </c>
      <c r="Z909" s="131">
        <v>0</v>
      </c>
      <c r="AA909" s="131">
        <v>0</v>
      </c>
      <c r="AB909" s="131">
        <v>0</v>
      </c>
      <c r="AC909" s="131">
        <v>0</v>
      </c>
      <c r="AD909" s="131">
        <v>0</v>
      </c>
      <c r="AE909" s="131">
        <v>0</v>
      </c>
      <c r="AF909" s="131">
        <v>0</v>
      </c>
      <c r="AG909" s="131">
        <v>0</v>
      </c>
      <c r="AH909" s="43">
        <v>0</v>
      </c>
    </row>
    <row r="910" spans="4:34">
      <c r="D910" s="62">
        <v>2009</v>
      </c>
      <c r="E910" s="62">
        <v>8</v>
      </c>
      <c r="F910" s="62">
        <v>2010</v>
      </c>
      <c r="G910" s="62">
        <v>2010</v>
      </c>
      <c r="H910" s="131">
        <v>0</v>
      </c>
      <c r="I910" s="131">
        <v>0</v>
      </c>
      <c r="J910" s="131">
        <v>0</v>
      </c>
      <c r="K910" s="131">
        <v>0</v>
      </c>
      <c r="L910" s="131">
        <v>0</v>
      </c>
      <c r="M910" s="131">
        <v>0</v>
      </c>
      <c r="N910" s="131">
        <v>0</v>
      </c>
      <c r="O910" s="131">
        <v>0</v>
      </c>
      <c r="P910" s="131">
        <v>0</v>
      </c>
      <c r="Q910" s="131">
        <v>0</v>
      </c>
      <c r="R910" s="131">
        <v>0</v>
      </c>
      <c r="S910" s="131">
        <v>0</v>
      </c>
      <c r="T910" s="131">
        <v>0</v>
      </c>
      <c r="U910" s="131">
        <v>0</v>
      </c>
      <c r="V910" s="131">
        <v>0</v>
      </c>
      <c r="W910" s="131">
        <v>0</v>
      </c>
      <c r="X910" s="131">
        <v>0</v>
      </c>
      <c r="Y910" s="131">
        <v>0</v>
      </c>
      <c r="Z910" s="131">
        <v>0</v>
      </c>
      <c r="AA910" s="131">
        <v>0</v>
      </c>
      <c r="AB910" s="131">
        <v>0</v>
      </c>
      <c r="AC910" s="131">
        <v>0</v>
      </c>
      <c r="AD910" s="131">
        <v>0</v>
      </c>
      <c r="AE910" s="131">
        <v>0</v>
      </c>
      <c r="AF910" s="131">
        <v>0</v>
      </c>
      <c r="AG910" s="131">
        <v>0</v>
      </c>
      <c r="AH910" s="43">
        <v>0</v>
      </c>
    </row>
    <row r="911" spans="4:34">
      <c r="D911" s="62">
        <v>2009</v>
      </c>
      <c r="E911" s="62">
        <v>9</v>
      </c>
      <c r="F911" s="62">
        <v>2010</v>
      </c>
      <c r="G911" s="62">
        <v>2010</v>
      </c>
      <c r="H911" s="131">
        <v>0</v>
      </c>
      <c r="I911" s="131">
        <v>0</v>
      </c>
      <c r="J911" s="131">
        <v>0</v>
      </c>
      <c r="K911" s="131">
        <v>0</v>
      </c>
      <c r="L911" s="131">
        <v>0</v>
      </c>
      <c r="M911" s="131">
        <v>0</v>
      </c>
      <c r="N911" s="131">
        <v>0</v>
      </c>
      <c r="O911" s="131">
        <v>0</v>
      </c>
      <c r="P911" s="131">
        <v>0</v>
      </c>
      <c r="Q911" s="131">
        <v>0</v>
      </c>
      <c r="R911" s="131">
        <v>0</v>
      </c>
      <c r="S911" s="131">
        <v>0</v>
      </c>
      <c r="T911" s="131">
        <v>0</v>
      </c>
      <c r="U911" s="131">
        <v>0</v>
      </c>
      <c r="V911" s="131">
        <v>0</v>
      </c>
      <c r="W911" s="131">
        <v>0</v>
      </c>
      <c r="X911" s="131">
        <v>0</v>
      </c>
      <c r="Y911" s="131">
        <v>0</v>
      </c>
      <c r="Z911" s="131">
        <v>0</v>
      </c>
      <c r="AA911" s="131">
        <v>0</v>
      </c>
      <c r="AB911" s="131">
        <v>0</v>
      </c>
      <c r="AC911" s="131">
        <v>0</v>
      </c>
      <c r="AD911" s="131">
        <v>0</v>
      </c>
      <c r="AE911" s="131">
        <v>0</v>
      </c>
      <c r="AF911" s="131">
        <v>0</v>
      </c>
      <c r="AG911" s="131">
        <v>0</v>
      </c>
      <c r="AH911" s="43">
        <v>0</v>
      </c>
    </row>
    <row r="912" spans="4:34">
      <c r="D912" s="62">
        <v>2009</v>
      </c>
      <c r="E912" s="62">
        <v>10</v>
      </c>
      <c r="F912" s="62">
        <v>2010</v>
      </c>
      <c r="G912" s="62">
        <v>2010</v>
      </c>
      <c r="H912" s="131">
        <v>0</v>
      </c>
      <c r="I912" s="131">
        <v>0</v>
      </c>
      <c r="J912" s="131">
        <v>0</v>
      </c>
      <c r="K912" s="131">
        <v>0</v>
      </c>
      <c r="L912" s="131">
        <v>0</v>
      </c>
      <c r="M912" s="131">
        <v>0</v>
      </c>
      <c r="N912" s="131">
        <v>0</v>
      </c>
      <c r="O912" s="131">
        <v>0</v>
      </c>
      <c r="P912" s="131">
        <v>0</v>
      </c>
      <c r="Q912" s="131">
        <v>0</v>
      </c>
      <c r="R912" s="131">
        <v>0</v>
      </c>
      <c r="S912" s="131">
        <v>0</v>
      </c>
      <c r="T912" s="131">
        <v>0</v>
      </c>
      <c r="U912" s="131">
        <v>0</v>
      </c>
      <c r="V912" s="131">
        <v>0</v>
      </c>
      <c r="W912" s="131">
        <v>0</v>
      </c>
      <c r="X912" s="131">
        <v>0</v>
      </c>
      <c r="Y912" s="131">
        <v>0</v>
      </c>
      <c r="Z912" s="131">
        <v>0</v>
      </c>
      <c r="AA912" s="131">
        <v>0</v>
      </c>
      <c r="AB912" s="131">
        <v>0</v>
      </c>
      <c r="AC912" s="131">
        <v>0</v>
      </c>
      <c r="AD912" s="131">
        <v>0</v>
      </c>
      <c r="AE912" s="131">
        <v>0</v>
      </c>
      <c r="AF912" s="131">
        <v>0</v>
      </c>
      <c r="AG912" s="131">
        <v>0</v>
      </c>
      <c r="AH912" s="43">
        <v>0</v>
      </c>
    </row>
    <row r="913" spans="4:34">
      <c r="D913" s="62">
        <v>2009</v>
      </c>
      <c r="E913" s="62">
        <v>11</v>
      </c>
      <c r="F913" s="62">
        <v>2010</v>
      </c>
      <c r="G913" s="62">
        <v>2010</v>
      </c>
      <c r="H913" s="131">
        <v>0</v>
      </c>
      <c r="I913" s="131">
        <v>0</v>
      </c>
      <c r="J913" s="131">
        <v>0</v>
      </c>
      <c r="K913" s="131">
        <v>0</v>
      </c>
      <c r="L913" s="131">
        <v>0</v>
      </c>
      <c r="M913" s="131">
        <v>0</v>
      </c>
      <c r="N913" s="131">
        <v>0</v>
      </c>
      <c r="O913" s="131">
        <v>0</v>
      </c>
      <c r="P913" s="131">
        <v>0</v>
      </c>
      <c r="Q913" s="131">
        <v>0</v>
      </c>
      <c r="R913" s="131">
        <v>0</v>
      </c>
      <c r="S913" s="131">
        <v>0</v>
      </c>
      <c r="T913" s="131">
        <v>0</v>
      </c>
      <c r="U913" s="131">
        <v>0</v>
      </c>
      <c r="V913" s="131">
        <v>0</v>
      </c>
      <c r="W913" s="131">
        <v>0</v>
      </c>
      <c r="X913" s="131">
        <v>0</v>
      </c>
      <c r="Y913" s="131">
        <v>0</v>
      </c>
      <c r="Z913" s="131">
        <v>0</v>
      </c>
      <c r="AA913" s="131">
        <v>0</v>
      </c>
      <c r="AB913" s="131">
        <v>0</v>
      </c>
      <c r="AC913" s="131">
        <v>0</v>
      </c>
      <c r="AD913" s="131">
        <v>0</v>
      </c>
      <c r="AE913" s="131">
        <v>0</v>
      </c>
      <c r="AF913" s="131">
        <v>0</v>
      </c>
      <c r="AG913" s="131">
        <v>0</v>
      </c>
      <c r="AH913" s="43">
        <v>0</v>
      </c>
    </row>
    <row r="914" spans="4:34">
      <c r="D914" s="62">
        <v>2009</v>
      </c>
      <c r="E914" s="62">
        <v>12</v>
      </c>
      <c r="F914" s="62">
        <v>2010</v>
      </c>
      <c r="G914" s="62">
        <v>2010</v>
      </c>
      <c r="H914" s="131">
        <v>0</v>
      </c>
      <c r="I914" s="131">
        <v>0</v>
      </c>
      <c r="J914" s="131">
        <v>0</v>
      </c>
      <c r="K914" s="131">
        <v>0</v>
      </c>
      <c r="L914" s="131">
        <v>0</v>
      </c>
      <c r="M914" s="131">
        <v>0</v>
      </c>
      <c r="N914" s="131">
        <v>0</v>
      </c>
      <c r="O914" s="131">
        <v>0</v>
      </c>
      <c r="P914" s="131">
        <v>0</v>
      </c>
      <c r="Q914" s="131">
        <v>0</v>
      </c>
      <c r="R914" s="131">
        <v>0</v>
      </c>
      <c r="S914" s="131">
        <v>0</v>
      </c>
      <c r="T914" s="131">
        <v>0</v>
      </c>
      <c r="U914" s="131">
        <v>0</v>
      </c>
      <c r="V914" s="131">
        <v>0</v>
      </c>
      <c r="W914" s="131">
        <v>0</v>
      </c>
      <c r="X914" s="131">
        <v>0</v>
      </c>
      <c r="Y914" s="131">
        <v>0</v>
      </c>
      <c r="Z914" s="131">
        <v>0</v>
      </c>
      <c r="AA914" s="131">
        <v>0</v>
      </c>
      <c r="AB914" s="131">
        <v>0</v>
      </c>
      <c r="AC914" s="131">
        <v>0</v>
      </c>
      <c r="AD914" s="131">
        <v>0</v>
      </c>
      <c r="AE914" s="131">
        <v>0</v>
      </c>
      <c r="AF914" s="131">
        <v>0</v>
      </c>
      <c r="AG914" s="131">
        <v>0</v>
      </c>
      <c r="AH914" s="43">
        <v>0</v>
      </c>
    </row>
    <row r="915" spans="4:34">
      <c r="D915" s="62">
        <v>2010</v>
      </c>
      <c r="E915" s="62">
        <v>1</v>
      </c>
      <c r="F915" s="62">
        <v>2010</v>
      </c>
      <c r="G915" s="62">
        <v>2010</v>
      </c>
      <c r="H915" s="131">
        <v>0</v>
      </c>
      <c r="I915" s="131">
        <v>0</v>
      </c>
      <c r="J915" s="131">
        <v>0</v>
      </c>
      <c r="K915" s="131">
        <v>0</v>
      </c>
      <c r="L915" s="131">
        <v>0</v>
      </c>
      <c r="M915" s="131">
        <v>0</v>
      </c>
      <c r="N915" s="131">
        <v>0</v>
      </c>
      <c r="O915" s="131">
        <v>0</v>
      </c>
      <c r="P915" s="131">
        <v>0</v>
      </c>
      <c r="Q915" s="131">
        <v>0</v>
      </c>
      <c r="R915" s="131">
        <v>0</v>
      </c>
      <c r="S915" s="131">
        <v>0</v>
      </c>
      <c r="T915" s="131">
        <v>0</v>
      </c>
      <c r="U915" s="131">
        <v>0</v>
      </c>
      <c r="V915" s="131">
        <v>0</v>
      </c>
      <c r="W915" s="131">
        <v>0</v>
      </c>
      <c r="X915" s="131">
        <v>0</v>
      </c>
      <c r="Y915" s="131">
        <v>0</v>
      </c>
      <c r="Z915" s="131">
        <v>0</v>
      </c>
      <c r="AA915" s="131">
        <v>0</v>
      </c>
      <c r="AB915" s="131">
        <v>0</v>
      </c>
      <c r="AC915" s="131">
        <v>0</v>
      </c>
      <c r="AD915" s="131">
        <v>0</v>
      </c>
      <c r="AE915" s="131">
        <v>0</v>
      </c>
      <c r="AF915" s="131">
        <v>0</v>
      </c>
      <c r="AG915" s="131">
        <v>0</v>
      </c>
      <c r="AH915" s="43">
        <v>0</v>
      </c>
    </row>
    <row r="916" spans="4:34">
      <c r="D916" s="62">
        <v>2010</v>
      </c>
      <c r="E916" s="62">
        <v>2</v>
      </c>
      <c r="F916" s="62">
        <v>2010</v>
      </c>
      <c r="G916" s="62">
        <v>2010</v>
      </c>
      <c r="H916" s="131">
        <v>0</v>
      </c>
      <c r="I916" s="131">
        <v>0</v>
      </c>
      <c r="J916" s="131">
        <v>0</v>
      </c>
      <c r="K916" s="131">
        <v>0</v>
      </c>
      <c r="L916" s="131">
        <v>0</v>
      </c>
      <c r="M916" s="131">
        <v>0</v>
      </c>
      <c r="N916" s="131">
        <v>0</v>
      </c>
      <c r="O916" s="131">
        <v>0</v>
      </c>
      <c r="P916" s="131">
        <v>0</v>
      </c>
      <c r="Q916" s="131">
        <v>0</v>
      </c>
      <c r="R916" s="131">
        <v>0</v>
      </c>
      <c r="S916" s="131">
        <v>0</v>
      </c>
      <c r="T916" s="131">
        <v>0</v>
      </c>
      <c r="U916" s="131">
        <v>0</v>
      </c>
      <c r="V916" s="131">
        <v>0</v>
      </c>
      <c r="W916" s="131">
        <v>0</v>
      </c>
      <c r="X916" s="131">
        <v>0</v>
      </c>
      <c r="Y916" s="131">
        <v>0</v>
      </c>
      <c r="Z916" s="131">
        <v>0</v>
      </c>
      <c r="AA916" s="131">
        <v>0</v>
      </c>
      <c r="AB916" s="131">
        <v>0</v>
      </c>
      <c r="AC916" s="131">
        <v>0</v>
      </c>
      <c r="AD916" s="131">
        <v>0</v>
      </c>
      <c r="AE916" s="131">
        <v>0</v>
      </c>
      <c r="AF916" s="131">
        <v>0</v>
      </c>
      <c r="AG916" s="131">
        <v>0</v>
      </c>
      <c r="AH916" s="43">
        <v>0</v>
      </c>
    </row>
    <row r="917" spans="4:34">
      <c r="D917" s="62">
        <v>2010</v>
      </c>
      <c r="E917" s="62">
        <v>3</v>
      </c>
      <c r="F917" s="62">
        <v>2010</v>
      </c>
      <c r="G917" s="62">
        <v>2010</v>
      </c>
      <c r="H917" s="131">
        <v>0</v>
      </c>
      <c r="I917" s="131">
        <v>0</v>
      </c>
      <c r="J917" s="131">
        <v>0</v>
      </c>
      <c r="K917" s="131">
        <v>0</v>
      </c>
      <c r="L917" s="131">
        <v>0</v>
      </c>
      <c r="M917" s="131">
        <v>0</v>
      </c>
      <c r="N917" s="131">
        <v>0</v>
      </c>
      <c r="O917" s="131">
        <v>0</v>
      </c>
      <c r="P917" s="131">
        <v>0</v>
      </c>
      <c r="Q917" s="131">
        <v>0</v>
      </c>
      <c r="R917" s="131">
        <v>0</v>
      </c>
      <c r="S917" s="131">
        <v>0</v>
      </c>
      <c r="T917" s="131">
        <v>0</v>
      </c>
      <c r="U917" s="131">
        <v>0</v>
      </c>
      <c r="V917" s="131">
        <v>0</v>
      </c>
      <c r="W917" s="131">
        <v>0</v>
      </c>
      <c r="X917" s="131">
        <v>0</v>
      </c>
      <c r="Y917" s="131">
        <v>0</v>
      </c>
      <c r="Z917" s="131">
        <v>0</v>
      </c>
      <c r="AA917" s="131">
        <v>0</v>
      </c>
      <c r="AB917" s="131">
        <v>0</v>
      </c>
      <c r="AC917" s="131">
        <v>0</v>
      </c>
      <c r="AD917" s="131">
        <v>0</v>
      </c>
      <c r="AE917" s="131">
        <v>0</v>
      </c>
      <c r="AF917" s="131">
        <v>0</v>
      </c>
      <c r="AG917" s="131">
        <v>0</v>
      </c>
      <c r="AH917" s="43">
        <v>0</v>
      </c>
    </row>
    <row r="918" spans="4:34">
      <c r="D918" s="62">
        <v>2010</v>
      </c>
      <c r="E918" s="62">
        <v>4</v>
      </c>
      <c r="F918" s="62">
        <v>2010</v>
      </c>
      <c r="G918" s="62">
        <v>2010</v>
      </c>
      <c r="H918" s="131">
        <v>0</v>
      </c>
      <c r="I918" s="131">
        <v>0</v>
      </c>
      <c r="J918" s="131">
        <v>0</v>
      </c>
      <c r="K918" s="131">
        <v>0</v>
      </c>
      <c r="L918" s="131">
        <v>0</v>
      </c>
      <c r="M918" s="131">
        <v>0</v>
      </c>
      <c r="N918" s="131">
        <v>0</v>
      </c>
      <c r="O918" s="131">
        <v>0</v>
      </c>
      <c r="P918" s="131">
        <v>0</v>
      </c>
      <c r="Q918" s="131">
        <v>0</v>
      </c>
      <c r="R918" s="131">
        <v>0</v>
      </c>
      <c r="S918" s="131">
        <v>0</v>
      </c>
      <c r="T918" s="131">
        <v>0</v>
      </c>
      <c r="U918" s="131">
        <v>0</v>
      </c>
      <c r="V918" s="131">
        <v>0</v>
      </c>
      <c r="W918" s="131">
        <v>0</v>
      </c>
      <c r="X918" s="131">
        <v>0</v>
      </c>
      <c r="Y918" s="131">
        <v>0</v>
      </c>
      <c r="Z918" s="131">
        <v>0</v>
      </c>
      <c r="AA918" s="131">
        <v>0</v>
      </c>
      <c r="AB918" s="131">
        <v>0</v>
      </c>
      <c r="AC918" s="131">
        <v>0</v>
      </c>
      <c r="AD918" s="131">
        <v>0</v>
      </c>
      <c r="AE918" s="131">
        <v>0</v>
      </c>
      <c r="AF918" s="131">
        <v>0</v>
      </c>
      <c r="AG918" s="131">
        <v>0</v>
      </c>
      <c r="AH918" s="43">
        <v>0</v>
      </c>
    </row>
    <row r="919" spans="4:34">
      <c r="D919" s="62">
        <v>2010</v>
      </c>
      <c r="E919" s="62">
        <v>5</v>
      </c>
      <c r="F919" s="62">
        <v>2010</v>
      </c>
      <c r="G919" s="62">
        <v>2011</v>
      </c>
      <c r="H919" s="131">
        <v>0</v>
      </c>
      <c r="I919" s="131">
        <v>0</v>
      </c>
      <c r="J919" s="131">
        <v>0</v>
      </c>
      <c r="K919" s="131">
        <v>0</v>
      </c>
      <c r="L919" s="131">
        <v>0</v>
      </c>
      <c r="M919" s="131">
        <v>0</v>
      </c>
      <c r="N919" s="131">
        <v>0</v>
      </c>
      <c r="O919" s="131">
        <v>0</v>
      </c>
      <c r="P919" s="131">
        <v>0</v>
      </c>
      <c r="Q919" s="131">
        <v>0</v>
      </c>
      <c r="R919" s="131">
        <v>0</v>
      </c>
      <c r="S919" s="131">
        <v>0</v>
      </c>
      <c r="T919" s="131">
        <v>0</v>
      </c>
      <c r="U919" s="131">
        <v>0</v>
      </c>
      <c r="V919" s="131">
        <v>0</v>
      </c>
      <c r="W919" s="131">
        <v>0</v>
      </c>
      <c r="X919" s="131">
        <v>0</v>
      </c>
      <c r="Y919" s="131">
        <v>0</v>
      </c>
      <c r="Z919" s="131">
        <v>0</v>
      </c>
      <c r="AA919" s="131">
        <v>0</v>
      </c>
      <c r="AB919" s="131">
        <v>0</v>
      </c>
      <c r="AC919" s="131">
        <v>0</v>
      </c>
      <c r="AD919" s="131">
        <v>0</v>
      </c>
      <c r="AE919" s="131">
        <v>0</v>
      </c>
      <c r="AF919" s="131">
        <v>0</v>
      </c>
      <c r="AG919" s="131">
        <v>0</v>
      </c>
      <c r="AH919" s="43">
        <v>0</v>
      </c>
    </row>
    <row r="920" spans="4:34">
      <c r="D920" s="62">
        <v>2010</v>
      </c>
      <c r="E920" s="62">
        <v>6</v>
      </c>
      <c r="F920" s="62">
        <v>2010</v>
      </c>
      <c r="G920" s="62">
        <v>2011</v>
      </c>
      <c r="H920" s="131">
        <v>0</v>
      </c>
      <c r="I920" s="131">
        <v>0</v>
      </c>
      <c r="J920" s="131">
        <v>0</v>
      </c>
      <c r="K920" s="131">
        <v>0</v>
      </c>
      <c r="L920" s="131">
        <v>0</v>
      </c>
      <c r="M920" s="131">
        <v>0</v>
      </c>
      <c r="N920" s="131">
        <v>0</v>
      </c>
      <c r="O920" s="131">
        <v>0</v>
      </c>
      <c r="P920" s="131">
        <v>0</v>
      </c>
      <c r="Q920" s="131">
        <v>0</v>
      </c>
      <c r="R920" s="131">
        <v>0</v>
      </c>
      <c r="S920" s="131">
        <v>0</v>
      </c>
      <c r="T920" s="131">
        <v>0</v>
      </c>
      <c r="U920" s="131">
        <v>0</v>
      </c>
      <c r="V920" s="131">
        <v>0</v>
      </c>
      <c r="W920" s="131">
        <v>0</v>
      </c>
      <c r="X920" s="131">
        <v>0</v>
      </c>
      <c r="Y920" s="131">
        <v>0</v>
      </c>
      <c r="Z920" s="131">
        <v>0</v>
      </c>
      <c r="AA920" s="131">
        <v>0</v>
      </c>
      <c r="AB920" s="131">
        <v>0</v>
      </c>
      <c r="AC920" s="131">
        <v>0</v>
      </c>
      <c r="AD920" s="131">
        <v>0</v>
      </c>
      <c r="AE920" s="131">
        <v>0</v>
      </c>
      <c r="AF920" s="131">
        <v>0</v>
      </c>
      <c r="AG920" s="131">
        <v>0</v>
      </c>
      <c r="AH920" s="43">
        <v>0</v>
      </c>
    </row>
    <row r="921" spans="4:34">
      <c r="D921" s="62">
        <v>2010</v>
      </c>
      <c r="E921" s="62">
        <v>7</v>
      </c>
      <c r="F921" s="62">
        <v>2011</v>
      </c>
      <c r="G921" s="62">
        <v>2011</v>
      </c>
      <c r="H921" s="131">
        <v>0</v>
      </c>
      <c r="I921" s="131">
        <v>0</v>
      </c>
      <c r="J921" s="131">
        <v>0</v>
      </c>
      <c r="K921" s="131">
        <v>0</v>
      </c>
      <c r="L921" s="131">
        <v>0</v>
      </c>
      <c r="M921" s="131">
        <v>0</v>
      </c>
      <c r="N921" s="131">
        <v>0</v>
      </c>
      <c r="O921" s="131">
        <v>0</v>
      </c>
      <c r="P921" s="131">
        <v>0</v>
      </c>
      <c r="Q921" s="131">
        <v>0</v>
      </c>
      <c r="R921" s="131">
        <v>0</v>
      </c>
      <c r="S921" s="131">
        <v>0</v>
      </c>
      <c r="T921" s="131">
        <v>0</v>
      </c>
      <c r="U921" s="131">
        <v>0</v>
      </c>
      <c r="V921" s="131">
        <v>0</v>
      </c>
      <c r="W921" s="131">
        <v>0</v>
      </c>
      <c r="X921" s="131">
        <v>0</v>
      </c>
      <c r="Y921" s="131">
        <v>0</v>
      </c>
      <c r="Z921" s="131">
        <v>0</v>
      </c>
      <c r="AA921" s="131">
        <v>0</v>
      </c>
      <c r="AB921" s="131">
        <v>0</v>
      </c>
      <c r="AC921" s="131">
        <v>0</v>
      </c>
      <c r="AD921" s="131">
        <v>0</v>
      </c>
      <c r="AE921" s="131">
        <v>0</v>
      </c>
      <c r="AF921" s="131">
        <v>0</v>
      </c>
      <c r="AG921" s="131">
        <v>0</v>
      </c>
      <c r="AH921" s="43">
        <v>0</v>
      </c>
    </row>
    <row r="922" spans="4:34">
      <c r="D922" s="62">
        <v>2010</v>
      </c>
      <c r="E922" s="62">
        <v>8</v>
      </c>
      <c r="F922" s="62">
        <v>2011</v>
      </c>
      <c r="G922" s="62">
        <v>2011</v>
      </c>
      <c r="H922" s="131">
        <v>0</v>
      </c>
      <c r="I922" s="131">
        <v>0</v>
      </c>
      <c r="J922" s="131">
        <v>0</v>
      </c>
      <c r="K922" s="131">
        <v>0</v>
      </c>
      <c r="L922" s="131">
        <v>0</v>
      </c>
      <c r="M922" s="131">
        <v>0</v>
      </c>
      <c r="N922" s="131">
        <v>0</v>
      </c>
      <c r="O922" s="131">
        <v>0</v>
      </c>
      <c r="P922" s="131">
        <v>0</v>
      </c>
      <c r="Q922" s="131">
        <v>0</v>
      </c>
      <c r="R922" s="131">
        <v>0</v>
      </c>
      <c r="S922" s="131">
        <v>0</v>
      </c>
      <c r="T922" s="131">
        <v>0</v>
      </c>
      <c r="U922" s="131">
        <v>0</v>
      </c>
      <c r="V922" s="131">
        <v>0</v>
      </c>
      <c r="W922" s="131">
        <v>0</v>
      </c>
      <c r="X922" s="131">
        <v>0</v>
      </c>
      <c r="Y922" s="131">
        <v>0</v>
      </c>
      <c r="Z922" s="131">
        <v>0</v>
      </c>
      <c r="AA922" s="131">
        <v>0</v>
      </c>
      <c r="AB922" s="131">
        <v>0</v>
      </c>
      <c r="AC922" s="131">
        <v>0</v>
      </c>
      <c r="AD922" s="131">
        <v>0</v>
      </c>
      <c r="AE922" s="131">
        <v>0</v>
      </c>
      <c r="AF922" s="131">
        <v>0</v>
      </c>
      <c r="AG922" s="131">
        <v>0</v>
      </c>
      <c r="AH922" s="43">
        <v>0</v>
      </c>
    </row>
    <row r="923" spans="4:34">
      <c r="D923" s="62">
        <v>2010</v>
      </c>
      <c r="E923" s="62">
        <v>9</v>
      </c>
      <c r="F923" s="62">
        <v>2011</v>
      </c>
      <c r="G923" s="62">
        <v>2011</v>
      </c>
      <c r="H923" s="131">
        <v>0</v>
      </c>
      <c r="I923" s="131">
        <v>0</v>
      </c>
      <c r="J923" s="131">
        <v>0</v>
      </c>
      <c r="K923" s="131">
        <v>0</v>
      </c>
      <c r="L923" s="131">
        <v>0</v>
      </c>
      <c r="M923" s="131">
        <v>0</v>
      </c>
      <c r="N923" s="131">
        <v>0</v>
      </c>
      <c r="O923" s="131">
        <v>0</v>
      </c>
      <c r="P923" s="131">
        <v>0</v>
      </c>
      <c r="Q923" s="131">
        <v>0</v>
      </c>
      <c r="R923" s="131">
        <v>0</v>
      </c>
      <c r="S923" s="131">
        <v>0</v>
      </c>
      <c r="T923" s="131">
        <v>0</v>
      </c>
      <c r="U923" s="131">
        <v>0</v>
      </c>
      <c r="V923" s="131">
        <v>0</v>
      </c>
      <c r="W923" s="131">
        <v>0</v>
      </c>
      <c r="X923" s="131">
        <v>0</v>
      </c>
      <c r="Y923" s="131">
        <v>0</v>
      </c>
      <c r="Z923" s="131">
        <v>0</v>
      </c>
      <c r="AA923" s="131">
        <v>0</v>
      </c>
      <c r="AB923" s="131">
        <v>0</v>
      </c>
      <c r="AC923" s="131">
        <v>0</v>
      </c>
      <c r="AD923" s="131">
        <v>0</v>
      </c>
      <c r="AE923" s="131">
        <v>0</v>
      </c>
      <c r="AF923" s="131">
        <v>0</v>
      </c>
      <c r="AG923" s="131">
        <v>0</v>
      </c>
      <c r="AH923" s="43">
        <v>0</v>
      </c>
    </row>
    <row r="924" spans="4:34">
      <c r="D924" s="62">
        <v>2010</v>
      </c>
      <c r="E924" s="62">
        <v>10</v>
      </c>
      <c r="F924" s="62">
        <v>2011</v>
      </c>
      <c r="G924" s="62">
        <v>2011</v>
      </c>
      <c r="H924" s="131">
        <v>0</v>
      </c>
      <c r="I924" s="131">
        <v>0</v>
      </c>
      <c r="J924" s="131">
        <v>0</v>
      </c>
      <c r="K924" s="131">
        <v>0</v>
      </c>
      <c r="L924" s="131">
        <v>0</v>
      </c>
      <c r="M924" s="131">
        <v>0</v>
      </c>
      <c r="N924" s="131">
        <v>0</v>
      </c>
      <c r="O924" s="131">
        <v>0</v>
      </c>
      <c r="P924" s="131">
        <v>0</v>
      </c>
      <c r="Q924" s="131">
        <v>0</v>
      </c>
      <c r="R924" s="131">
        <v>0</v>
      </c>
      <c r="S924" s="131">
        <v>0</v>
      </c>
      <c r="T924" s="131">
        <v>0</v>
      </c>
      <c r="U924" s="131">
        <v>0</v>
      </c>
      <c r="V924" s="131">
        <v>0</v>
      </c>
      <c r="W924" s="131">
        <v>0</v>
      </c>
      <c r="X924" s="131">
        <v>0</v>
      </c>
      <c r="Y924" s="131">
        <v>0</v>
      </c>
      <c r="Z924" s="131">
        <v>0</v>
      </c>
      <c r="AA924" s="131">
        <v>0</v>
      </c>
      <c r="AB924" s="131">
        <v>0</v>
      </c>
      <c r="AC924" s="131">
        <v>0</v>
      </c>
      <c r="AD924" s="131">
        <v>0</v>
      </c>
      <c r="AE924" s="131">
        <v>0</v>
      </c>
      <c r="AF924" s="131">
        <v>0</v>
      </c>
      <c r="AG924" s="131">
        <v>0</v>
      </c>
      <c r="AH924" s="43">
        <v>0</v>
      </c>
    </row>
    <row r="925" spans="4:34">
      <c r="D925" s="62">
        <v>2010</v>
      </c>
      <c r="E925" s="62">
        <v>11</v>
      </c>
      <c r="F925" s="62">
        <v>2011</v>
      </c>
      <c r="G925" s="62">
        <v>2011</v>
      </c>
      <c r="H925" s="131">
        <v>0</v>
      </c>
      <c r="I925" s="131">
        <v>0</v>
      </c>
      <c r="J925" s="131">
        <v>0</v>
      </c>
      <c r="K925" s="131">
        <v>0</v>
      </c>
      <c r="L925" s="131">
        <v>0</v>
      </c>
      <c r="M925" s="131">
        <v>0</v>
      </c>
      <c r="N925" s="131">
        <v>0</v>
      </c>
      <c r="O925" s="131">
        <v>0</v>
      </c>
      <c r="P925" s="131">
        <v>0</v>
      </c>
      <c r="Q925" s="131">
        <v>0</v>
      </c>
      <c r="R925" s="131">
        <v>0</v>
      </c>
      <c r="S925" s="131">
        <v>0</v>
      </c>
      <c r="T925" s="131">
        <v>0</v>
      </c>
      <c r="U925" s="131">
        <v>0</v>
      </c>
      <c r="V925" s="131">
        <v>0</v>
      </c>
      <c r="W925" s="131">
        <v>0</v>
      </c>
      <c r="X925" s="131">
        <v>0</v>
      </c>
      <c r="Y925" s="131">
        <v>0</v>
      </c>
      <c r="Z925" s="131">
        <v>0</v>
      </c>
      <c r="AA925" s="131">
        <v>0</v>
      </c>
      <c r="AB925" s="131">
        <v>0</v>
      </c>
      <c r="AC925" s="131">
        <v>0</v>
      </c>
      <c r="AD925" s="131">
        <v>0</v>
      </c>
      <c r="AE925" s="131">
        <v>0</v>
      </c>
      <c r="AF925" s="131">
        <v>0</v>
      </c>
      <c r="AG925" s="131">
        <v>0</v>
      </c>
      <c r="AH925" s="43">
        <v>0</v>
      </c>
    </row>
    <row r="926" spans="4:34">
      <c r="D926" s="62">
        <v>2010</v>
      </c>
      <c r="E926" s="62">
        <v>12</v>
      </c>
      <c r="F926" s="62">
        <v>2011</v>
      </c>
      <c r="G926" s="62">
        <v>2011</v>
      </c>
      <c r="H926" s="131">
        <v>0</v>
      </c>
      <c r="I926" s="131">
        <v>0</v>
      </c>
      <c r="J926" s="131">
        <v>0</v>
      </c>
      <c r="K926" s="131">
        <v>0</v>
      </c>
      <c r="L926" s="131">
        <v>0</v>
      </c>
      <c r="M926" s="131">
        <v>0</v>
      </c>
      <c r="N926" s="131">
        <v>0</v>
      </c>
      <c r="O926" s="131">
        <v>0</v>
      </c>
      <c r="P926" s="131">
        <v>0</v>
      </c>
      <c r="Q926" s="131">
        <v>0</v>
      </c>
      <c r="R926" s="131">
        <v>0</v>
      </c>
      <c r="S926" s="131">
        <v>0</v>
      </c>
      <c r="T926" s="131">
        <v>0</v>
      </c>
      <c r="U926" s="131">
        <v>0</v>
      </c>
      <c r="V926" s="131">
        <v>0</v>
      </c>
      <c r="W926" s="131">
        <v>0</v>
      </c>
      <c r="X926" s="131">
        <v>0</v>
      </c>
      <c r="Y926" s="131">
        <v>0</v>
      </c>
      <c r="Z926" s="131">
        <v>0</v>
      </c>
      <c r="AA926" s="131">
        <v>0</v>
      </c>
      <c r="AB926" s="131">
        <v>0</v>
      </c>
      <c r="AC926" s="131">
        <v>0</v>
      </c>
      <c r="AD926" s="131">
        <v>0</v>
      </c>
      <c r="AE926" s="131">
        <v>0</v>
      </c>
      <c r="AF926" s="131">
        <v>0</v>
      </c>
      <c r="AG926" s="131">
        <v>0</v>
      </c>
      <c r="AH926" s="43">
        <v>0</v>
      </c>
    </row>
    <row r="927" spans="4:34">
      <c r="D927" s="62">
        <v>2011</v>
      </c>
      <c r="E927" s="62">
        <v>1</v>
      </c>
      <c r="F927" s="62">
        <v>2011</v>
      </c>
      <c r="G927" s="62">
        <v>2011</v>
      </c>
      <c r="H927" s="131">
        <v>0</v>
      </c>
      <c r="I927" s="131">
        <v>0</v>
      </c>
      <c r="J927" s="131">
        <v>0</v>
      </c>
      <c r="K927" s="131">
        <v>0</v>
      </c>
      <c r="L927" s="131">
        <v>0</v>
      </c>
      <c r="M927" s="131">
        <v>0</v>
      </c>
      <c r="N927" s="131">
        <v>0</v>
      </c>
      <c r="O927" s="131">
        <v>0</v>
      </c>
      <c r="P927" s="131">
        <v>0</v>
      </c>
      <c r="Q927" s="131">
        <v>0</v>
      </c>
      <c r="R927" s="131">
        <v>0</v>
      </c>
      <c r="S927" s="131">
        <v>0</v>
      </c>
      <c r="T927" s="131">
        <v>0</v>
      </c>
      <c r="U927" s="131">
        <v>0</v>
      </c>
      <c r="V927" s="131">
        <v>0</v>
      </c>
      <c r="W927" s="131">
        <v>0</v>
      </c>
      <c r="X927" s="131">
        <v>0</v>
      </c>
      <c r="Y927" s="131">
        <v>0</v>
      </c>
      <c r="Z927" s="131">
        <v>0</v>
      </c>
      <c r="AA927" s="131">
        <v>0</v>
      </c>
      <c r="AB927" s="131">
        <v>0</v>
      </c>
      <c r="AC927" s="131">
        <v>0</v>
      </c>
      <c r="AD927" s="131">
        <v>0</v>
      </c>
      <c r="AE927" s="131">
        <v>0</v>
      </c>
      <c r="AF927" s="131">
        <v>0</v>
      </c>
      <c r="AG927" s="131">
        <v>0</v>
      </c>
      <c r="AH927" s="43">
        <v>0</v>
      </c>
    </row>
    <row r="928" spans="4:34">
      <c r="D928" s="62">
        <v>2011</v>
      </c>
      <c r="E928" s="62">
        <v>2</v>
      </c>
      <c r="F928" s="62">
        <v>2011</v>
      </c>
      <c r="G928" s="62">
        <v>2011</v>
      </c>
      <c r="H928" s="131">
        <v>0</v>
      </c>
      <c r="I928" s="131">
        <v>0</v>
      </c>
      <c r="J928" s="131">
        <v>0</v>
      </c>
      <c r="K928" s="131">
        <v>0</v>
      </c>
      <c r="L928" s="131">
        <v>0</v>
      </c>
      <c r="M928" s="131">
        <v>0</v>
      </c>
      <c r="N928" s="131">
        <v>0</v>
      </c>
      <c r="O928" s="131">
        <v>0</v>
      </c>
      <c r="P928" s="131">
        <v>0</v>
      </c>
      <c r="Q928" s="131">
        <v>0</v>
      </c>
      <c r="R928" s="131">
        <v>0</v>
      </c>
      <c r="S928" s="131">
        <v>0</v>
      </c>
      <c r="T928" s="131">
        <v>0</v>
      </c>
      <c r="U928" s="131">
        <v>0</v>
      </c>
      <c r="V928" s="131">
        <v>0</v>
      </c>
      <c r="W928" s="131">
        <v>0</v>
      </c>
      <c r="X928" s="131">
        <v>0</v>
      </c>
      <c r="Y928" s="131">
        <v>0</v>
      </c>
      <c r="Z928" s="131">
        <v>0</v>
      </c>
      <c r="AA928" s="131">
        <v>0</v>
      </c>
      <c r="AB928" s="131">
        <v>0</v>
      </c>
      <c r="AC928" s="131">
        <v>0</v>
      </c>
      <c r="AD928" s="131">
        <v>0</v>
      </c>
      <c r="AE928" s="131">
        <v>0</v>
      </c>
      <c r="AF928" s="131">
        <v>0</v>
      </c>
      <c r="AG928" s="131">
        <v>0</v>
      </c>
      <c r="AH928" s="43">
        <v>0</v>
      </c>
    </row>
    <row r="929" spans="4:34">
      <c r="D929" s="62">
        <v>2011</v>
      </c>
      <c r="E929" s="62">
        <v>3</v>
      </c>
      <c r="F929" s="62">
        <v>2011</v>
      </c>
      <c r="G929" s="62">
        <v>2011</v>
      </c>
      <c r="H929" s="131">
        <v>0</v>
      </c>
      <c r="I929" s="131">
        <v>0</v>
      </c>
      <c r="J929" s="131">
        <v>0</v>
      </c>
      <c r="K929" s="131">
        <v>0</v>
      </c>
      <c r="L929" s="131">
        <v>0</v>
      </c>
      <c r="M929" s="131">
        <v>0</v>
      </c>
      <c r="N929" s="131">
        <v>0</v>
      </c>
      <c r="O929" s="131">
        <v>0</v>
      </c>
      <c r="P929" s="131">
        <v>0</v>
      </c>
      <c r="Q929" s="131">
        <v>0</v>
      </c>
      <c r="R929" s="131">
        <v>0</v>
      </c>
      <c r="S929" s="131">
        <v>0</v>
      </c>
      <c r="T929" s="131">
        <v>0</v>
      </c>
      <c r="U929" s="131">
        <v>0</v>
      </c>
      <c r="V929" s="131">
        <v>0</v>
      </c>
      <c r="W929" s="131">
        <v>0</v>
      </c>
      <c r="X929" s="131">
        <v>0</v>
      </c>
      <c r="Y929" s="131">
        <v>0</v>
      </c>
      <c r="Z929" s="131">
        <v>0</v>
      </c>
      <c r="AA929" s="131">
        <v>0</v>
      </c>
      <c r="AB929" s="131">
        <v>0</v>
      </c>
      <c r="AC929" s="131">
        <v>0</v>
      </c>
      <c r="AD929" s="131">
        <v>0</v>
      </c>
      <c r="AE929" s="131">
        <v>0</v>
      </c>
      <c r="AF929" s="131">
        <v>0</v>
      </c>
      <c r="AG929" s="131">
        <v>0</v>
      </c>
      <c r="AH929" s="43">
        <v>0</v>
      </c>
    </row>
    <row r="930" spans="4:34">
      <c r="D930" s="62">
        <v>2011</v>
      </c>
      <c r="E930" s="62">
        <v>4</v>
      </c>
      <c r="F930" s="62">
        <v>2011</v>
      </c>
      <c r="G930" s="62">
        <v>2011</v>
      </c>
      <c r="H930" s="131">
        <v>0</v>
      </c>
      <c r="I930" s="131">
        <v>0</v>
      </c>
      <c r="J930" s="131">
        <v>0</v>
      </c>
      <c r="K930" s="131">
        <v>0</v>
      </c>
      <c r="L930" s="131">
        <v>0</v>
      </c>
      <c r="M930" s="131">
        <v>0</v>
      </c>
      <c r="N930" s="131">
        <v>0</v>
      </c>
      <c r="O930" s="131">
        <v>0</v>
      </c>
      <c r="P930" s="131">
        <v>0</v>
      </c>
      <c r="Q930" s="131">
        <v>0</v>
      </c>
      <c r="R930" s="131">
        <v>0</v>
      </c>
      <c r="S930" s="131">
        <v>0</v>
      </c>
      <c r="T930" s="131">
        <v>0</v>
      </c>
      <c r="U930" s="131">
        <v>0</v>
      </c>
      <c r="V930" s="131">
        <v>0</v>
      </c>
      <c r="W930" s="131">
        <v>0</v>
      </c>
      <c r="X930" s="131">
        <v>0</v>
      </c>
      <c r="Y930" s="131">
        <v>0</v>
      </c>
      <c r="Z930" s="131">
        <v>0</v>
      </c>
      <c r="AA930" s="131">
        <v>0</v>
      </c>
      <c r="AB930" s="131">
        <v>0</v>
      </c>
      <c r="AC930" s="131">
        <v>0</v>
      </c>
      <c r="AD930" s="131">
        <v>0</v>
      </c>
      <c r="AE930" s="131">
        <v>0</v>
      </c>
      <c r="AF930" s="131">
        <v>0</v>
      </c>
      <c r="AG930" s="131">
        <v>0</v>
      </c>
      <c r="AH930" s="43">
        <v>0</v>
      </c>
    </row>
    <row r="931" spans="4:34">
      <c r="D931" s="62">
        <v>2011</v>
      </c>
      <c r="E931" s="62">
        <v>5</v>
      </c>
      <c r="F931" s="62">
        <v>2011</v>
      </c>
      <c r="G931" s="62">
        <v>2012</v>
      </c>
      <c r="H931" s="131">
        <v>0</v>
      </c>
      <c r="I931" s="131">
        <v>0</v>
      </c>
      <c r="J931" s="131">
        <v>0</v>
      </c>
      <c r="K931" s="131">
        <v>0</v>
      </c>
      <c r="L931" s="131">
        <v>0</v>
      </c>
      <c r="M931" s="131">
        <v>0</v>
      </c>
      <c r="N931" s="131">
        <v>0</v>
      </c>
      <c r="O931" s="131">
        <v>0</v>
      </c>
      <c r="P931" s="131">
        <v>0</v>
      </c>
      <c r="Q931" s="131">
        <v>0</v>
      </c>
      <c r="R931" s="131">
        <v>0</v>
      </c>
      <c r="S931" s="131">
        <v>0</v>
      </c>
      <c r="T931" s="131">
        <v>0</v>
      </c>
      <c r="U931" s="131">
        <v>0</v>
      </c>
      <c r="V931" s="131">
        <v>0</v>
      </c>
      <c r="W931" s="131">
        <v>0</v>
      </c>
      <c r="X931" s="131">
        <v>0</v>
      </c>
      <c r="Y931" s="131">
        <v>0</v>
      </c>
      <c r="Z931" s="131">
        <v>0</v>
      </c>
      <c r="AA931" s="131">
        <v>0</v>
      </c>
      <c r="AB931" s="131">
        <v>0</v>
      </c>
      <c r="AC931" s="131">
        <v>0</v>
      </c>
      <c r="AD931" s="131">
        <v>0</v>
      </c>
      <c r="AE931" s="131">
        <v>0</v>
      </c>
      <c r="AF931" s="131">
        <v>0</v>
      </c>
      <c r="AG931" s="131">
        <v>0</v>
      </c>
      <c r="AH931" s="43">
        <v>0</v>
      </c>
    </row>
    <row r="932" spans="4:34">
      <c r="D932" s="62">
        <v>2011</v>
      </c>
      <c r="E932" s="62">
        <v>6</v>
      </c>
      <c r="F932" s="62">
        <v>2011</v>
      </c>
      <c r="G932" s="62">
        <v>2012</v>
      </c>
      <c r="H932" s="131">
        <v>0</v>
      </c>
      <c r="I932" s="131">
        <v>0</v>
      </c>
      <c r="J932" s="131">
        <v>0</v>
      </c>
      <c r="K932" s="131">
        <v>0</v>
      </c>
      <c r="L932" s="131">
        <v>0</v>
      </c>
      <c r="M932" s="131">
        <v>0</v>
      </c>
      <c r="N932" s="131">
        <v>0</v>
      </c>
      <c r="O932" s="131">
        <v>0</v>
      </c>
      <c r="P932" s="131">
        <v>0</v>
      </c>
      <c r="Q932" s="131">
        <v>0</v>
      </c>
      <c r="R932" s="131">
        <v>0</v>
      </c>
      <c r="S932" s="131">
        <v>0</v>
      </c>
      <c r="T932" s="131">
        <v>0</v>
      </c>
      <c r="U932" s="131">
        <v>0</v>
      </c>
      <c r="V932" s="131">
        <v>0</v>
      </c>
      <c r="W932" s="131">
        <v>0</v>
      </c>
      <c r="X932" s="131">
        <v>0</v>
      </c>
      <c r="Y932" s="131">
        <v>0</v>
      </c>
      <c r="Z932" s="131">
        <v>0</v>
      </c>
      <c r="AA932" s="131">
        <v>0</v>
      </c>
      <c r="AB932" s="131">
        <v>0</v>
      </c>
      <c r="AC932" s="131">
        <v>0</v>
      </c>
      <c r="AD932" s="131">
        <v>0</v>
      </c>
      <c r="AE932" s="131">
        <v>0</v>
      </c>
      <c r="AF932" s="131">
        <v>0</v>
      </c>
      <c r="AG932" s="131">
        <v>0</v>
      </c>
      <c r="AH932" s="43">
        <v>0</v>
      </c>
    </row>
    <row r="933" spans="4:34">
      <c r="D933" s="62">
        <v>2011</v>
      </c>
      <c r="E933" s="62">
        <v>7</v>
      </c>
      <c r="F933" s="62">
        <v>2012</v>
      </c>
      <c r="G933" s="62">
        <v>2012</v>
      </c>
      <c r="H933" s="131">
        <v>0</v>
      </c>
      <c r="I933" s="131">
        <v>0</v>
      </c>
      <c r="J933" s="131">
        <v>0</v>
      </c>
      <c r="K933" s="131">
        <v>0</v>
      </c>
      <c r="L933" s="131">
        <v>0</v>
      </c>
      <c r="M933" s="131">
        <v>0</v>
      </c>
      <c r="N933" s="131">
        <v>0</v>
      </c>
      <c r="O933" s="131">
        <v>0</v>
      </c>
      <c r="P933" s="131">
        <v>0</v>
      </c>
      <c r="Q933" s="131">
        <v>0</v>
      </c>
      <c r="R933" s="131">
        <v>0</v>
      </c>
      <c r="S933" s="131">
        <v>0</v>
      </c>
      <c r="T933" s="131">
        <v>0</v>
      </c>
      <c r="U933" s="131">
        <v>0</v>
      </c>
      <c r="V933" s="131">
        <v>0</v>
      </c>
      <c r="W933" s="131">
        <v>0</v>
      </c>
      <c r="X933" s="131">
        <v>0</v>
      </c>
      <c r="Y933" s="131">
        <v>0</v>
      </c>
      <c r="Z933" s="131">
        <v>0</v>
      </c>
      <c r="AA933" s="131">
        <v>0</v>
      </c>
      <c r="AB933" s="131">
        <v>0</v>
      </c>
      <c r="AC933" s="131">
        <v>0</v>
      </c>
      <c r="AD933" s="131">
        <v>0</v>
      </c>
      <c r="AE933" s="131">
        <v>0</v>
      </c>
      <c r="AF933" s="131">
        <v>0</v>
      </c>
      <c r="AG933" s="131">
        <v>0</v>
      </c>
      <c r="AH933" s="43">
        <v>0</v>
      </c>
    </row>
    <row r="934" spans="4:34">
      <c r="D934" s="62">
        <v>2011</v>
      </c>
      <c r="E934" s="62">
        <v>8</v>
      </c>
      <c r="F934" s="62">
        <v>2012</v>
      </c>
      <c r="G934" s="62">
        <v>2012</v>
      </c>
      <c r="H934" s="131">
        <v>0</v>
      </c>
      <c r="I934" s="131">
        <v>0</v>
      </c>
      <c r="J934" s="131">
        <v>0</v>
      </c>
      <c r="K934" s="131">
        <v>0</v>
      </c>
      <c r="L934" s="131">
        <v>0</v>
      </c>
      <c r="M934" s="131">
        <v>0</v>
      </c>
      <c r="N934" s="131">
        <v>0</v>
      </c>
      <c r="O934" s="131">
        <v>0</v>
      </c>
      <c r="P934" s="131">
        <v>0</v>
      </c>
      <c r="Q934" s="131">
        <v>0</v>
      </c>
      <c r="R934" s="131">
        <v>0</v>
      </c>
      <c r="S934" s="131">
        <v>0</v>
      </c>
      <c r="T934" s="131">
        <v>0</v>
      </c>
      <c r="U934" s="131">
        <v>0</v>
      </c>
      <c r="V934" s="131">
        <v>0</v>
      </c>
      <c r="W934" s="131">
        <v>0</v>
      </c>
      <c r="X934" s="131">
        <v>0</v>
      </c>
      <c r="Y934" s="131">
        <v>0</v>
      </c>
      <c r="Z934" s="131">
        <v>0</v>
      </c>
      <c r="AA934" s="131">
        <v>0</v>
      </c>
      <c r="AB934" s="131">
        <v>0</v>
      </c>
      <c r="AC934" s="131">
        <v>0</v>
      </c>
      <c r="AD934" s="131">
        <v>0</v>
      </c>
      <c r="AE934" s="131">
        <v>0</v>
      </c>
      <c r="AF934" s="131">
        <v>0</v>
      </c>
      <c r="AG934" s="131">
        <v>0</v>
      </c>
      <c r="AH934" s="43">
        <v>0</v>
      </c>
    </row>
    <row r="935" spans="4:34">
      <c r="D935" s="62">
        <v>2011</v>
      </c>
      <c r="E935" s="62">
        <v>9</v>
      </c>
      <c r="F935" s="62">
        <v>2012</v>
      </c>
      <c r="G935" s="62">
        <v>2012</v>
      </c>
      <c r="H935" s="131">
        <v>0</v>
      </c>
      <c r="I935" s="131">
        <v>0</v>
      </c>
      <c r="J935" s="131">
        <v>0</v>
      </c>
      <c r="K935" s="131">
        <v>0</v>
      </c>
      <c r="L935" s="131">
        <v>0</v>
      </c>
      <c r="M935" s="131">
        <v>0</v>
      </c>
      <c r="N935" s="131">
        <v>0</v>
      </c>
      <c r="O935" s="131">
        <v>0</v>
      </c>
      <c r="P935" s="131">
        <v>0</v>
      </c>
      <c r="Q935" s="131">
        <v>0</v>
      </c>
      <c r="R935" s="131">
        <v>0</v>
      </c>
      <c r="S935" s="131">
        <v>0</v>
      </c>
      <c r="T935" s="131">
        <v>0</v>
      </c>
      <c r="U935" s="131">
        <v>0</v>
      </c>
      <c r="V935" s="131">
        <v>0</v>
      </c>
      <c r="W935" s="131">
        <v>0</v>
      </c>
      <c r="X935" s="131">
        <v>0</v>
      </c>
      <c r="Y935" s="131">
        <v>0</v>
      </c>
      <c r="Z935" s="131">
        <v>0</v>
      </c>
      <c r="AA935" s="131">
        <v>0</v>
      </c>
      <c r="AB935" s="131">
        <v>0</v>
      </c>
      <c r="AC935" s="131">
        <v>0</v>
      </c>
      <c r="AD935" s="131">
        <v>0</v>
      </c>
      <c r="AE935" s="131">
        <v>0</v>
      </c>
      <c r="AF935" s="131">
        <v>0</v>
      </c>
      <c r="AG935" s="131">
        <v>0</v>
      </c>
      <c r="AH935" s="43">
        <v>0</v>
      </c>
    </row>
    <row r="936" spans="4:34">
      <c r="D936" s="62">
        <v>2011</v>
      </c>
      <c r="E936" s="62">
        <v>10</v>
      </c>
      <c r="F936" s="62">
        <v>2012</v>
      </c>
      <c r="G936" s="62">
        <v>2012</v>
      </c>
      <c r="H936" s="131">
        <v>0</v>
      </c>
      <c r="I936" s="131">
        <v>0</v>
      </c>
      <c r="J936" s="131">
        <v>0</v>
      </c>
      <c r="K936" s="131">
        <v>0</v>
      </c>
      <c r="L936" s="131">
        <v>0</v>
      </c>
      <c r="M936" s="131">
        <v>0</v>
      </c>
      <c r="N936" s="131">
        <v>0</v>
      </c>
      <c r="O936" s="131">
        <v>0</v>
      </c>
      <c r="P936" s="131">
        <v>0</v>
      </c>
      <c r="Q936" s="131">
        <v>0</v>
      </c>
      <c r="R936" s="131">
        <v>0</v>
      </c>
      <c r="S936" s="131">
        <v>0</v>
      </c>
      <c r="T936" s="131">
        <v>0</v>
      </c>
      <c r="U936" s="131">
        <v>0</v>
      </c>
      <c r="V936" s="131">
        <v>0</v>
      </c>
      <c r="W936" s="131">
        <v>0</v>
      </c>
      <c r="X936" s="131">
        <v>0</v>
      </c>
      <c r="Y936" s="131">
        <v>0</v>
      </c>
      <c r="Z936" s="131">
        <v>0</v>
      </c>
      <c r="AA936" s="131">
        <v>0</v>
      </c>
      <c r="AB936" s="131">
        <v>0</v>
      </c>
      <c r="AC936" s="131">
        <v>0</v>
      </c>
      <c r="AD936" s="131">
        <v>0</v>
      </c>
      <c r="AE936" s="131">
        <v>0</v>
      </c>
      <c r="AF936" s="131">
        <v>0</v>
      </c>
      <c r="AG936" s="131">
        <v>0</v>
      </c>
      <c r="AH936" s="43">
        <v>0</v>
      </c>
    </row>
    <row r="937" spans="4:34">
      <c r="D937" s="62">
        <v>2011</v>
      </c>
      <c r="E937" s="62">
        <v>11</v>
      </c>
      <c r="F937" s="62">
        <v>2012</v>
      </c>
      <c r="G937" s="62">
        <v>2012</v>
      </c>
      <c r="H937" s="131">
        <v>0</v>
      </c>
      <c r="I937" s="131">
        <v>0</v>
      </c>
      <c r="J937" s="131">
        <v>0</v>
      </c>
      <c r="K937" s="131">
        <v>0</v>
      </c>
      <c r="L937" s="131">
        <v>0</v>
      </c>
      <c r="M937" s="131">
        <v>0</v>
      </c>
      <c r="N937" s="131">
        <v>0</v>
      </c>
      <c r="O937" s="131">
        <v>0</v>
      </c>
      <c r="P937" s="131">
        <v>0</v>
      </c>
      <c r="Q937" s="131">
        <v>0</v>
      </c>
      <c r="R937" s="131">
        <v>0</v>
      </c>
      <c r="S937" s="131">
        <v>0</v>
      </c>
      <c r="T937" s="131">
        <v>0</v>
      </c>
      <c r="U937" s="131">
        <v>0</v>
      </c>
      <c r="V937" s="131">
        <v>0</v>
      </c>
      <c r="W937" s="131">
        <v>0</v>
      </c>
      <c r="X937" s="131">
        <v>0</v>
      </c>
      <c r="Y937" s="131">
        <v>0</v>
      </c>
      <c r="Z937" s="131">
        <v>0</v>
      </c>
      <c r="AA937" s="131">
        <v>0</v>
      </c>
      <c r="AB937" s="131">
        <v>0</v>
      </c>
      <c r="AC937" s="131">
        <v>0</v>
      </c>
      <c r="AD937" s="131">
        <v>0</v>
      </c>
      <c r="AE937" s="131">
        <v>0</v>
      </c>
      <c r="AF937" s="131">
        <v>0</v>
      </c>
      <c r="AG937" s="131">
        <v>0</v>
      </c>
      <c r="AH937" s="43">
        <v>0</v>
      </c>
    </row>
    <row r="938" spans="4:34">
      <c r="D938" s="62">
        <v>2011</v>
      </c>
      <c r="E938" s="62">
        <v>12</v>
      </c>
      <c r="F938" s="62">
        <v>2012</v>
      </c>
      <c r="G938" s="62">
        <v>2012</v>
      </c>
      <c r="H938" s="131">
        <v>0</v>
      </c>
      <c r="I938" s="131">
        <v>0</v>
      </c>
      <c r="J938" s="131">
        <v>0</v>
      </c>
      <c r="K938" s="131">
        <v>0</v>
      </c>
      <c r="L938" s="131">
        <v>0</v>
      </c>
      <c r="M938" s="131">
        <v>0</v>
      </c>
      <c r="N938" s="131">
        <v>0</v>
      </c>
      <c r="O938" s="131">
        <v>0</v>
      </c>
      <c r="P938" s="131">
        <v>0</v>
      </c>
      <c r="Q938" s="131">
        <v>0</v>
      </c>
      <c r="R938" s="131">
        <v>0</v>
      </c>
      <c r="S938" s="131">
        <v>0</v>
      </c>
      <c r="T938" s="131">
        <v>0</v>
      </c>
      <c r="U938" s="131">
        <v>0</v>
      </c>
      <c r="V938" s="131">
        <v>0</v>
      </c>
      <c r="W938" s="131">
        <v>0</v>
      </c>
      <c r="X938" s="131">
        <v>0</v>
      </c>
      <c r="Y938" s="131">
        <v>0</v>
      </c>
      <c r="Z938" s="131">
        <v>0</v>
      </c>
      <c r="AA938" s="131">
        <v>0</v>
      </c>
      <c r="AB938" s="131">
        <v>0</v>
      </c>
      <c r="AC938" s="131">
        <v>0</v>
      </c>
      <c r="AD938" s="131">
        <v>0</v>
      </c>
      <c r="AE938" s="131">
        <v>0</v>
      </c>
      <c r="AF938" s="131">
        <v>0</v>
      </c>
      <c r="AG938" s="131">
        <v>0</v>
      </c>
      <c r="AH938" s="43">
        <v>0</v>
      </c>
    </row>
    <row r="939" spans="4:34">
      <c r="D939" s="62">
        <v>2012</v>
      </c>
      <c r="E939" s="62">
        <v>1</v>
      </c>
      <c r="F939" s="62">
        <v>2012</v>
      </c>
      <c r="G939" s="62">
        <v>2012</v>
      </c>
      <c r="H939" s="131">
        <v>0</v>
      </c>
      <c r="I939" s="131">
        <v>0</v>
      </c>
      <c r="J939" s="131">
        <v>0</v>
      </c>
      <c r="K939" s="131">
        <v>0</v>
      </c>
      <c r="L939" s="131">
        <v>0</v>
      </c>
      <c r="M939" s="131">
        <v>0</v>
      </c>
      <c r="N939" s="131">
        <v>0</v>
      </c>
      <c r="O939" s="131">
        <v>0</v>
      </c>
      <c r="P939" s="131">
        <v>0</v>
      </c>
      <c r="Q939" s="131">
        <v>0</v>
      </c>
      <c r="R939" s="131">
        <v>0</v>
      </c>
      <c r="S939" s="131">
        <v>0</v>
      </c>
      <c r="T939" s="131">
        <v>0</v>
      </c>
      <c r="U939" s="131">
        <v>0</v>
      </c>
      <c r="V939" s="131">
        <v>0</v>
      </c>
      <c r="W939" s="131">
        <v>0</v>
      </c>
      <c r="X939" s="131">
        <v>0</v>
      </c>
      <c r="Y939" s="131">
        <v>0</v>
      </c>
      <c r="Z939" s="131">
        <v>0</v>
      </c>
      <c r="AA939" s="131">
        <v>0</v>
      </c>
      <c r="AB939" s="131">
        <v>0</v>
      </c>
      <c r="AC939" s="131">
        <v>0</v>
      </c>
      <c r="AD939" s="131">
        <v>0</v>
      </c>
      <c r="AE939" s="131">
        <v>0</v>
      </c>
      <c r="AF939" s="131">
        <v>0</v>
      </c>
      <c r="AG939" s="131">
        <v>0</v>
      </c>
      <c r="AH939" s="43">
        <v>0</v>
      </c>
    </row>
    <row r="940" spans="4:34">
      <c r="D940" s="62">
        <v>2012</v>
      </c>
      <c r="E940" s="62">
        <v>2</v>
      </c>
      <c r="F940" s="62">
        <v>2012</v>
      </c>
      <c r="G940" s="62">
        <v>2012</v>
      </c>
      <c r="H940" s="131">
        <v>0</v>
      </c>
      <c r="I940" s="131">
        <v>0</v>
      </c>
      <c r="J940" s="131">
        <v>0</v>
      </c>
      <c r="K940" s="131">
        <v>0</v>
      </c>
      <c r="L940" s="131">
        <v>0</v>
      </c>
      <c r="M940" s="131">
        <v>0</v>
      </c>
      <c r="N940" s="131">
        <v>0</v>
      </c>
      <c r="O940" s="131">
        <v>0</v>
      </c>
      <c r="P940" s="131">
        <v>0</v>
      </c>
      <c r="Q940" s="131">
        <v>0</v>
      </c>
      <c r="R940" s="131">
        <v>0</v>
      </c>
      <c r="S940" s="131">
        <v>0</v>
      </c>
      <c r="T940" s="131">
        <v>0</v>
      </c>
      <c r="U940" s="131">
        <v>0</v>
      </c>
      <c r="V940" s="131">
        <v>0</v>
      </c>
      <c r="W940" s="131">
        <v>0</v>
      </c>
      <c r="X940" s="131">
        <v>0</v>
      </c>
      <c r="Y940" s="131">
        <v>0</v>
      </c>
      <c r="Z940" s="131">
        <v>0</v>
      </c>
      <c r="AA940" s="131">
        <v>0</v>
      </c>
      <c r="AB940" s="131">
        <v>0</v>
      </c>
      <c r="AC940" s="131">
        <v>0</v>
      </c>
      <c r="AD940" s="131">
        <v>0</v>
      </c>
      <c r="AE940" s="131">
        <v>0</v>
      </c>
      <c r="AF940" s="131">
        <v>0</v>
      </c>
      <c r="AG940" s="131">
        <v>0</v>
      </c>
      <c r="AH940" s="43">
        <v>0</v>
      </c>
    </row>
    <row r="941" spans="4:34">
      <c r="D941" s="62">
        <v>2012</v>
      </c>
      <c r="E941" s="62">
        <v>3</v>
      </c>
      <c r="F941" s="62">
        <v>2012</v>
      </c>
      <c r="G941" s="62">
        <v>2012</v>
      </c>
      <c r="H941" s="131">
        <v>0</v>
      </c>
      <c r="I941" s="131">
        <v>0</v>
      </c>
      <c r="J941" s="131">
        <v>0</v>
      </c>
      <c r="K941" s="131">
        <v>0</v>
      </c>
      <c r="L941" s="131">
        <v>0</v>
      </c>
      <c r="M941" s="131">
        <v>0</v>
      </c>
      <c r="N941" s="131">
        <v>0</v>
      </c>
      <c r="O941" s="131">
        <v>0</v>
      </c>
      <c r="P941" s="131">
        <v>0</v>
      </c>
      <c r="Q941" s="131">
        <v>0</v>
      </c>
      <c r="R941" s="131">
        <v>0</v>
      </c>
      <c r="S941" s="131">
        <v>0</v>
      </c>
      <c r="T941" s="131">
        <v>0</v>
      </c>
      <c r="U941" s="131">
        <v>0</v>
      </c>
      <c r="V941" s="131">
        <v>0</v>
      </c>
      <c r="W941" s="131">
        <v>0</v>
      </c>
      <c r="X941" s="131">
        <v>0</v>
      </c>
      <c r="Y941" s="131">
        <v>0</v>
      </c>
      <c r="Z941" s="131">
        <v>0</v>
      </c>
      <c r="AA941" s="131">
        <v>0</v>
      </c>
      <c r="AB941" s="131">
        <v>0</v>
      </c>
      <c r="AC941" s="131">
        <v>0</v>
      </c>
      <c r="AD941" s="131">
        <v>0</v>
      </c>
      <c r="AE941" s="131">
        <v>0</v>
      </c>
      <c r="AF941" s="131">
        <v>0</v>
      </c>
      <c r="AG941" s="131">
        <v>0</v>
      </c>
      <c r="AH941" s="43">
        <v>0</v>
      </c>
    </row>
    <row r="942" spans="4:34">
      <c r="D942" s="62">
        <v>2012</v>
      </c>
      <c r="E942" s="62">
        <v>4</v>
      </c>
      <c r="F942" s="62">
        <v>2012</v>
      </c>
      <c r="G942" s="62">
        <v>2012</v>
      </c>
      <c r="H942" s="131">
        <v>0</v>
      </c>
      <c r="I942" s="131">
        <v>0</v>
      </c>
      <c r="J942" s="131">
        <v>0</v>
      </c>
      <c r="K942" s="131">
        <v>0</v>
      </c>
      <c r="L942" s="131">
        <v>0</v>
      </c>
      <c r="M942" s="131">
        <v>0</v>
      </c>
      <c r="N942" s="131">
        <v>0</v>
      </c>
      <c r="O942" s="131">
        <v>0</v>
      </c>
      <c r="P942" s="131">
        <v>0</v>
      </c>
      <c r="Q942" s="131">
        <v>0</v>
      </c>
      <c r="R942" s="131">
        <v>0</v>
      </c>
      <c r="S942" s="131">
        <v>0</v>
      </c>
      <c r="T942" s="131">
        <v>0</v>
      </c>
      <c r="U942" s="131">
        <v>0</v>
      </c>
      <c r="V942" s="131">
        <v>0</v>
      </c>
      <c r="W942" s="131">
        <v>0</v>
      </c>
      <c r="X942" s="131">
        <v>0</v>
      </c>
      <c r="Y942" s="131">
        <v>0</v>
      </c>
      <c r="Z942" s="131">
        <v>0</v>
      </c>
      <c r="AA942" s="131">
        <v>0</v>
      </c>
      <c r="AB942" s="131">
        <v>0</v>
      </c>
      <c r="AC942" s="131">
        <v>0</v>
      </c>
      <c r="AD942" s="131">
        <v>0</v>
      </c>
      <c r="AE942" s="131">
        <v>0</v>
      </c>
      <c r="AF942" s="131">
        <v>0</v>
      </c>
      <c r="AG942" s="131">
        <v>0</v>
      </c>
      <c r="AH942" s="43">
        <v>0</v>
      </c>
    </row>
    <row r="943" spans="4:34">
      <c r="D943" s="62">
        <v>2012</v>
      </c>
      <c r="E943" s="62">
        <v>5</v>
      </c>
      <c r="F943" s="62">
        <v>2012</v>
      </c>
      <c r="G943" s="62">
        <v>2013</v>
      </c>
      <c r="H943" s="131">
        <v>0</v>
      </c>
      <c r="I943" s="131">
        <v>0</v>
      </c>
      <c r="J943" s="131">
        <v>0</v>
      </c>
      <c r="K943" s="131">
        <v>0</v>
      </c>
      <c r="L943" s="131">
        <v>0</v>
      </c>
      <c r="M943" s="131">
        <v>0</v>
      </c>
      <c r="N943" s="131">
        <v>0</v>
      </c>
      <c r="O943" s="131">
        <v>0</v>
      </c>
      <c r="P943" s="131">
        <v>0</v>
      </c>
      <c r="Q943" s="131">
        <v>0</v>
      </c>
      <c r="R943" s="131">
        <v>0</v>
      </c>
      <c r="S943" s="131">
        <v>0</v>
      </c>
      <c r="T943" s="131">
        <v>0</v>
      </c>
      <c r="U943" s="131">
        <v>0</v>
      </c>
      <c r="V943" s="131">
        <v>0</v>
      </c>
      <c r="W943" s="131">
        <v>0</v>
      </c>
      <c r="X943" s="131">
        <v>0</v>
      </c>
      <c r="Y943" s="131">
        <v>0</v>
      </c>
      <c r="Z943" s="131">
        <v>0</v>
      </c>
      <c r="AA943" s="131">
        <v>0</v>
      </c>
      <c r="AB943" s="131">
        <v>0</v>
      </c>
      <c r="AC943" s="131">
        <v>0</v>
      </c>
      <c r="AD943" s="131">
        <v>0</v>
      </c>
      <c r="AE943" s="131">
        <v>0</v>
      </c>
      <c r="AF943" s="131">
        <v>0</v>
      </c>
      <c r="AG943" s="131">
        <v>0</v>
      </c>
      <c r="AH943" s="43">
        <v>0</v>
      </c>
    </row>
    <row r="944" spans="4:34">
      <c r="D944" s="62">
        <v>2012</v>
      </c>
      <c r="E944" s="62">
        <v>6</v>
      </c>
      <c r="F944" s="62">
        <v>2012</v>
      </c>
      <c r="G944" s="62">
        <v>2013</v>
      </c>
      <c r="H944" s="131">
        <v>0</v>
      </c>
      <c r="I944" s="131">
        <v>0</v>
      </c>
      <c r="J944" s="131">
        <v>0</v>
      </c>
      <c r="K944" s="131">
        <v>0</v>
      </c>
      <c r="L944" s="131">
        <v>0</v>
      </c>
      <c r="M944" s="131">
        <v>0</v>
      </c>
      <c r="N944" s="131">
        <v>0</v>
      </c>
      <c r="O944" s="131">
        <v>0</v>
      </c>
      <c r="P944" s="131">
        <v>0</v>
      </c>
      <c r="Q944" s="131">
        <v>0</v>
      </c>
      <c r="R944" s="131">
        <v>0</v>
      </c>
      <c r="S944" s="131">
        <v>0</v>
      </c>
      <c r="T944" s="131">
        <v>0</v>
      </c>
      <c r="U944" s="131">
        <v>0</v>
      </c>
      <c r="V944" s="131">
        <v>0</v>
      </c>
      <c r="W944" s="131">
        <v>0</v>
      </c>
      <c r="X944" s="131">
        <v>0</v>
      </c>
      <c r="Y944" s="131">
        <v>0</v>
      </c>
      <c r="Z944" s="131">
        <v>0</v>
      </c>
      <c r="AA944" s="131">
        <v>0</v>
      </c>
      <c r="AB944" s="131">
        <v>0</v>
      </c>
      <c r="AC944" s="131">
        <v>0</v>
      </c>
      <c r="AD944" s="131">
        <v>0</v>
      </c>
      <c r="AE944" s="131">
        <v>0</v>
      </c>
      <c r="AF944" s="131">
        <v>0</v>
      </c>
      <c r="AG944" s="131">
        <v>0</v>
      </c>
      <c r="AH944" s="43">
        <v>0</v>
      </c>
    </row>
    <row r="945" spans="4:34">
      <c r="D945" s="62">
        <v>2012</v>
      </c>
      <c r="E945" s="62">
        <v>7</v>
      </c>
      <c r="F945" s="62">
        <v>2013</v>
      </c>
      <c r="G945" s="62">
        <v>2013</v>
      </c>
      <c r="H945" s="131">
        <v>0</v>
      </c>
      <c r="I945" s="131">
        <v>0</v>
      </c>
      <c r="J945" s="131">
        <v>0</v>
      </c>
      <c r="K945" s="131">
        <v>0</v>
      </c>
      <c r="L945" s="131">
        <v>0</v>
      </c>
      <c r="M945" s="131">
        <v>0</v>
      </c>
      <c r="N945" s="131">
        <v>0</v>
      </c>
      <c r="O945" s="131">
        <v>0</v>
      </c>
      <c r="P945" s="131">
        <v>0</v>
      </c>
      <c r="Q945" s="131">
        <v>0</v>
      </c>
      <c r="R945" s="131">
        <v>0</v>
      </c>
      <c r="S945" s="131">
        <v>0</v>
      </c>
      <c r="T945" s="131">
        <v>0</v>
      </c>
      <c r="U945" s="131">
        <v>0</v>
      </c>
      <c r="V945" s="131">
        <v>0</v>
      </c>
      <c r="W945" s="131">
        <v>0</v>
      </c>
      <c r="X945" s="131">
        <v>0</v>
      </c>
      <c r="Y945" s="131">
        <v>0</v>
      </c>
      <c r="Z945" s="131">
        <v>0</v>
      </c>
      <c r="AA945" s="131">
        <v>0</v>
      </c>
      <c r="AB945" s="131">
        <v>0</v>
      </c>
      <c r="AC945" s="131">
        <v>0</v>
      </c>
      <c r="AD945" s="131">
        <v>0</v>
      </c>
      <c r="AE945" s="131">
        <v>0</v>
      </c>
      <c r="AF945" s="131">
        <v>0</v>
      </c>
      <c r="AG945" s="131">
        <v>0</v>
      </c>
      <c r="AH945" s="43">
        <v>0</v>
      </c>
    </row>
    <row r="946" spans="4:34">
      <c r="D946" s="62">
        <v>2012</v>
      </c>
      <c r="E946" s="62">
        <v>8</v>
      </c>
      <c r="F946" s="62">
        <v>2013</v>
      </c>
      <c r="G946" s="62">
        <v>2013</v>
      </c>
      <c r="H946" s="131">
        <v>0</v>
      </c>
      <c r="I946" s="131">
        <v>0</v>
      </c>
      <c r="J946" s="131">
        <v>0</v>
      </c>
      <c r="K946" s="131">
        <v>0</v>
      </c>
      <c r="L946" s="131">
        <v>0</v>
      </c>
      <c r="M946" s="131">
        <v>0</v>
      </c>
      <c r="N946" s="131">
        <v>0</v>
      </c>
      <c r="O946" s="131">
        <v>0</v>
      </c>
      <c r="P946" s="131">
        <v>0</v>
      </c>
      <c r="Q946" s="131">
        <v>0</v>
      </c>
      <c r="R946" s="131">
        <v>0</v>
      </c>
      <c r="S946" s="131">
        <v>0</v>
      </c>
      <c r="T946" s="131">
        <v>0</v>
      </c>
      <c r="U946" s="131">
        <v>0</v>
      </c>
      <c r="V946" s="131">
        <v>0</v>
      </c>
      <c r="W946" s="131">
        <v>0</v>
      </c>
      <c r="X946" s="131">
        <v>0</v>
      </c>
      <c r="Y946" s="131">
        <v>0</v>
      </c>
      <c r="Z946" s="131">
        <v>0</v>
      </c>
      <c r="AA946" s="131">
        <v>0</v>
      </c>
      <c r="AB946" s="131">
        <v>0</v>
      </c>
      <c r="AC946" s="131">
        <v>0</v>
      </c>
      <c r="AD946" s="131">
        <v>0</v>
      </c>
      <c r="AE946" s="131">
        <v>0</v>
      </c>
      <c r="AF946" s="131">
        <v>0</v>
      </c>
      <c r="AG946" s="131">
        <v>0</v>
      </c>
      <c r="AH946" s="43">
        <v>0</v>
      </c>
    </row>
    <row r="947" spans="4:34">
      <c r="D947" s="62">
        <v>2012</v>
      </c>
      <c r="E947" s="62">
        <v>9</v>
      </c>
      <c r="F947" s="62">
        <v>2013</v>
      </c>
      <c r="G947" s="62">
        <v>2013</v>
      </c>
      <c r="H947" s="131">
        <v>0</v>
      </c>
      <c r="I947" s="131">
        <v>0</v>
      </c>
      <c r="J947" s="131">
        <v>0</v>
      </c>
      <c r="K947" s="131">
        <v>0</v>
      </c>
      <c r="L947" s="131">
        <v>0</v>
      </c>
      <c r="M947" s="131">
        <v>0</v>
      </c>
      <c r="N947" s="131">
        <v>0</v>
      </c>
      <c r="O947" s="131">
        <v>0</v>
      </c>
      <c r="P947" s="131">
        <v>0</v>
      </c>
      <c r="Q947" s="131">
        <v>0</v>
      </c>
      <c r="R947" s="131">
        <v>0</v>
      </c>
      <c r="S947" s="131">
        <v>0</v>
      </c>
      <c r="T947" s="131">
        <v>0</v>
      </c>
      <c r="U947" s="131">
        <v>0</v>
      </c>
      <c r="V947" s="131">
        <v>0</v>
      </c>
      <c r="W947" s="131">
        <v>0</v>
      </c>
      <c r="X947" s="131">
        <v>0</v>
      </c>
      <c r="Y947" s="131">
        <v>0</v>
      </c>
      <c r="Z947" s="131">
        <v>0</v>
      </c>
      <c r="AA947" s="131">
        <v>0</v>
      </c>
      <c r="AB947" s="131">
        <v>0</v>
      </c>
      <c r="AC947" s="131">
        <v>0</v>
      </c>
      <c r="AD947" s="131">
        <v>0</v>
      </c>
      <c r="AE947" s="131">
        <v>0</v>
      </c>
      <c r="AF947" s="131">
        <v>0</v>
      </c>
      <c r="AG947" s="131">
        <v>0</v>
      </c>
      <c r="AH947" s="43">
        <v>0</v>
      </c>
    </row>
    <row r="948" spans="4:34">
      <c r="D948" s="62">
        <v>2012</v>
      </c>
      <c r="E948" s="62">
        <v>10</v>
      </c>
      <c r="F948" s="62">
        <v>2013</v>
      </c>
      <c r="G948" s="62">
        <v>2013</v>
      </c>
      <c r="H948" s="131">
        <v>0</v>
      </c>
      <c r="I948" s="131">
        <v>0</v>
      </c>
      <c r="J948" s="131">
        <v>0</v>
      </c>
      <c r="K948" s="131">
        <v>0</v>
      </c>
      <c r="L948" s="131">
        <v>0</v>
      </c>
      <c r="M948" s="131">
        <v>0</v>
      </c>
      <c r="N948" s="131">
        <v>0</v>
      </c>
      <c r="O948" s="131">
        <v>0</v>
      </c>
      <c r="P948" s="131">
        <v>0</v>
      </c>
      <c r="Q948" s="131">
        <v>0</v>
      </c>
      <c r="R948" s="131">
        <v>0</v>
      </c>
      <c r="S948" s="131">
        <v>0</v>
      </c>
      <c r="T948" s="131">
        <v>0</v>
      </c>
      <c r="U948" s="131">
        <v>0</v>
      </c>
      <c r="V948" s="131">
        <v>0</v>
      </c>
      <c r="W948" s="131">
        <v>0</v>
      </c>
      <c r="X948" s="131">
        <v>0</v>
      </c>
      <c r="Y948" s="131">
        <v>0</v>
      </c>
      <c r="Z948" s="131">
        <v>0</v>
      </c>
      <c r="AA948" s="131">
        <v>0</v>
      </c>
      <c r="AB948" s="131">
        <v>0</v>
      </c>
      <c r="AC948" s="131">
        <v>0</v>
      </c>
      <c r="AD948" s="131">
        <v>0</v>
      </c>
      <c r="AE948" s="131">
        <v>0</v>
      </c>
      <c r="AF948" s="131">
        <v>0</v>
      </c>
      <c r="AG948" s="131">
        <v>0</v>
      </c>
      <c r="AH948" s="43">
        <v>0</v>
      </c>
    </row>
    <row r="949" spans="4:34">
      <c r="D949" s="62">
        <v>2012</v>
      </c>
      <c r="E949" s="62">
        <v>11</v>
      </c>
      <c r="F949" s="62">
        <v>2013</v>
      </c>
      <c r="G949" s="62">
        <v>2013</v>
      </c>
      <c r="H949" s="131">
        <v>0</v>
      </c>
      <c r="I949" s="131">
        <v>0</v>
      </c>
      <c r="J949" s="131">
        <v>0</v>
      </c>
      <c r="K949" s="131">
        <v>0</v>
      </c>
      <c r="L949" s="131">
        <v>0</v>
      </c>
      <c r="M949" s="131">
        <v>0</v>
      </c>
      <c r="N949" s="131">
        <v>0</v>
      </c>
      <c r="O949" s="131">
        <v>0</v>
      </c>
      <c r="P949" s="131">
        <v>0</v>
      </c>
      <c r="Q949" s="131">
        <v>0</v>
      </c>
      <c r="R949" s="131">
        <v>0</v>
      </c>
      <c r="S949" s="131">
        <v>0</v>
      </c>
      <c r="T949" s="131">
        <v>0</v>
      </c>
      <c r="U949" s="131">
        <v>0</v>
      </c>
      <c r="V949" s="131">
        <v>0</v>
      </c>
      <c r="W949" s="131">
        <v>0</v>
      </c>
      <c r="X949" s="131">
        <v>0</v>
      </c>
      <c r="Y949" s="131">
        <v>0</v>
      </c>
      <c r="Z949" s="131">
        <v>0</v>
      </c>
      <c r="AA949" s="131">
        <v>0</v>
      </c>
      <c r="AB949" s="131">
        <v>0</v>
      </c>
      <c r="AC949" s="131">
        <v>0</v>
      </c>
      <c r="AD949" s="131">
        <v>0</v>
      </c>
      <c r="AE949" s="131">
        <v>0</v>
      </c>
      <c r="AF949" s="131">
        <v>0</v>
      </c>
      <c r="AG949" s="131">
        <v>0</v>
      </c>
      <c r="AH949" s="43">
        <v>0</v>
      </c>
    </row>
    <row r="950" spans="4:34">
      <c r="D950" s="62">
        <v>2012</v>
      </c>
      <c r="E950" s="62">
        <v>12</v>
      </c>
      <c r="F950" s="62">
        <v>2013</v>
      </c>
      <c r="G950" s="62">
        <v>2013</v>
      </c>
      <c r="H950" s="131">
        <v>0</v>
      </c>
      <c r="I950" s="131">
        <v>0</v>
      </c>
      <c r="J950" s="131">
        <v>0</v>
      </c>
      <c r="K950" s="131">
        <v>0</v>
      </c>
      <c r="L950" s="131">
        <v>0</v>
      </c>
      <c r="M950" s="131">
        <v>0</v>
      </c>
      <c r="N950" s="131">
        <v>0</v>
      </c>
      <c r="O950" s="131">
        <v>0</v>
      </c>
      <c r="P950" s="131">
        <v>0</v>
      </c>
      <c r="Q950" s="131">
        <v>0</v>
      </c>
      <c r="R950" s="131">
        <v>0</v>
      </c>
      <c r="S950" s="131">
        <v>0</v>
      </c>
      <c r="T950" s="131">
        <v>0</v>
      </c>
      <c r="U950" s="131">
        <v>0</v>
      </c>
      <c r="V950" s="131">
        <v>0</v>
      </c>
      <c r="W950" s="131">
        <v>0</v>
      </c>
      <c r="X950" s="131">
        <v>0</v>
      </c>
      <c r="Y950" s="131">
        <v>0</v>
      </c>
      <c r="Z950" s="131">
        <v>0</v>
      </c>
      <c r="AA950" s="131">
        <v>0</v>
      </c>
      <c r="AB950" s="131">
        <v>0</v>
      </c>
      <c r="AC950" s="131">
        <v>0</v>
      </c>
      <c r="AD950" s="131">
        <v>0</v>
      </c>
      <c r="AE950" s="131">
        <v>0</v>
      </c>
      <c r="AF950" s="131">
        <v>0</v>
      </c>
      <c r="AG950" s="131">
        <v>0</v>
      </c>
      <c r="AH950" s="43">
        <v>0</v>
      </c>
    </row>
    <row r="951" spans="4:34">
      <c r="D951" s="62">
        <v>2013</v>
      </c>
      <c r="E951" s="62">
        <v>1</v>
      </c>
      <c r="F951" s="62">
        <v>2013</v>
      </c>
      <c r="G951" s="62">
        <v>2013</v>
      </c>
      <c r="H951" s="131">
        <v>0</v>
      </c>
      <c r="I951" s="131">
        <v>0</v>
      </c>
      <c r="J951" s="131">
        <v>0</v>
      </c>
      <c r="K951" s="131">
        <v>0</v>
      </c>
      <c r="L951" s="131">
        <v>0</v>
      </c>
      <c r="M951" s="131">
        <v>0</v>
      </c>
      <c r="N951" s="131">
        <v>0</v>
      </c>
      <c r="O951" s="131">
        <v>0</v>
      </c>
      <c r="P951" s="131">
        <v>0</v>
      </c>
      <c r="Q951" s="131">
        <v>0</v>
      </c>
      <c r="R951" s="131">
        <v>0</v>
      </c>
      <c r="S951" s="131">
        <v>0</v>
      </c>
      <c r="T951" s="131">
        <v>0</v>
      </c>
      <c r="U951" s="131">
        <v>0</v>
      </c>
      <c r="V951" s="131">
        <v>0</v>
      </c>
      <c r="W951" s="131">
        <v>0</v>
      </c>
      <c r="X951" s="131">
        <v>0</v>
      </c>
      <c r="Y951" s="131">
        <v>0</v>
      </c>
      <c r="Z951" s="131">
        <v>0</v>
      </c>
      <c r="AA951" s="131">
        <v>0</v>
      </c>
      <c r="AB951" s="131">
        <v>0</v>
      </c>
      <c r="AC951" s="131">
        <v>0</v>
      </c>
      <c r="AD951" s="131">
        <v>0</v>
      </c>
      <c r="AE951" s="131">
        <v>0</v>
      </c>
      <c r="AF951" s="131">
        <v>0</v>
      </c>
      <c r="AG951" s="131">
        <v>0</v>
      </c>
      <c r="AH951" s="43">
        <v>0</v>
      </c>
    </row>
    <row r="952" spans="4:34">
      <c r="D952" s="62">
        <v>2013</v>
      </c>
      <c r="E952" s="62">
        <v>2</v>
      </c>
      <c r="F952" s="62">
        <v>2013</v>
      </c>
      <c r="G952" s="62">
        <v>2013</v>
      </c>
      <c r="H952" s="131">
        <v>0</v>
      </c>
      <c r="I952" s="131">
        <v>0</v>
      </c>
      <c r="J952" s="131">
        <v>0</v>
      </c>
      <c r="K952" s="131">
        <v>0</v>
      </c>
      <c r="L952" s="131">
        <v>0</v>
      </c>
      <c r="M952" s="131">
        <v>0</v>
      </c>
      <c r="N952" s="131">
        <v>0</v>
      </c>
      <c r="O952" s="131">
        <v>0</v>
      </c>
      <c r="P952" s="131">
        <v>0</v>
      </c>
      <c r="Q952" s="131">
        <v>0</v>
      </c>
      <c r="R952" s="131">
        <v>0</v>
      </c>
      <c r="S952" s="131">
        <v>0</v>
      </c>
      <c r="T952" s="131">
        <v>0</v>
      </c>
      <c r="U952" s="131">
        <v>0</v>
      </c>
      <c r="V952" s="131">
        <v>0</v>
      </c>
      <c r="W952" s="131">
        <v>0</v>
      </c>
      <c r="X952" s="131">
        <v>0</v>
      </c>
      <c r="Y952" s="131">
        <v>0</v>
      </c>
      <c r="Z952" s="131">
        <v>0</v>
      </c>
      <c r="AA952" s="131">
        <v>0</v>
      </c>
      <c r="AB952" s="131">
        <v>0</v>
      </c>
      <c r="AC952" s="131">
        <v>0</v>
      </c>
      <c r="AD952" s="131">
        <v>0</v>
      </c>
      <c r="AE952" s="131">
        <v>0</v>
      </c>
      <c r="AF952" s="131">
        <v>0</v>
      </c>
      <c r="AG952" s="131">
        <v>0</v>
      </c>
      <c r="AH952" s="43">
        <v>0</v>
      </c>
    </row>
    <row r="953" spans="4:34">
      <c r="D953" s="62">
        <v>2013</v>
      </c>
      <c r="E953" s="62">
        <v>3</v>
      </c>
      <c r="F953" s="62">
        <v>2013</v>
      </c>
      <c r="G953" s="62">
        <v>2013</v>
      </c>
      <c r="H953" s="131">
        <v>0</v>
      </c>
      <c r="I953" s="131">
        <v>0</v>
      </c>
      <c r="J953" s="131">
        <v>0</v>
      </c>
      <c r="K953" s="131">
        <v>0</v>
      </c>
      <c r="L953" s="131">
        <v>0</v>
      </c>
      <c r="M953" s="131">
        <v>0</v>
      </c>
      <c r="N953" s="131">
        <v>0</v>
      </c>
      <c r="O953" s="131">
        <v>0</v>
      </c>
      <c r="P953" s="131">
        <v>0</v>
      </c>
      <c r="Q953" s="131">
        <v>0</v>
      </c>
      <c r="R953" s="131">
        <v>0</v>
      </c>
      <c r="S953" s="131">
        <v>0</v>
      </c>
      <c r="T953" s="131">
        <v>0</v>
      </c>
      <c r="U953" s="131">
        <v>0</v>
      </c>
      <c r="V953" s="131">
        <v>0</v>
      </c>
      <c r="W953" s="131">
        <v>0</v>
      </c>
      <c r="X953" s="131">
        <v>0</v>
      </c>
      <c r="Y953" s="131">
        <v>0</v>
      </c>
      <c r="Z953" s="131">
        <v>0</v>
      </c>
      <c r="AA953" s="131">
        <v>0</v>
      </c>
      <c r="AB953" s="131">
        <v>0</v>
      </c>
      <c r="AC953" s="131">
        <v>0</v>
      </c>
      <c r="AD953" s="131">
        <v>0</v>
      </c>
      <c r="AE953" s="131">
        <v>0</v>
      </c>
      <c r="AF953" s="131">
        <v>0</v>
      </c>
      <c r="AG953" s="131">
        <v>0</v>
      </c>
      <c r="AH953" s="43">
        <v>0</v>
      </c>
    </row>
    <row r="954" spans="4:34">
      <c r="D954" s="62">
        <v>2013</v>
      </c>
      <c r="E954" s="62">
        <v>4</v>
      </c>
      <c r="F954" s="62">
        <v>2013</v>
      </c>
      <c r="G954" s="62">
        <v>2013</v>
      </c>
      <c r="H954" s="131">
        <v>0</v>
      </c>
      <c r="I954" s="131">
        <v>0</v>
      </c>
      <c r="J954" s="131">
        <v>0</v>
      </c>
      <c r="K954" s="131">
        <v>0</v>
      </c>
      <c r="L954" s="131">
        <v>0</v>
      </c>
      <c r="M954" s="131">
        <v>0</v>
      </c>
      <c r="N954" s="131">
        <v>0</v>
      </c>
      <c r="O954" s="131">
        <v>0</v>
      </c>
      <c r="P954" s="131">
        <v>0</v>
      </c>
      <c r="Q954" s="131">
        <v>0</v>
      </c>
      <c r="R954" s="131">
        <v>0</v>
      </c>
      <c r="S954" s="131">
        <v>0</v>
      </c>
      <c r="T954" s="131">
        <v>0</v>
      </c>
      <c r="U954" s="131">
        <v>0</v>
      </c>
      <c r="V954" s="131">
        <v>0</v>
      </c>
      <c r="W954" s="131">
        <v>0</v>
      </c>
      <c r="X954" s="131">
        <v>0</v>
      </c>
      <c r="Y954" s="131">
        <v>0</v>
      </c>
      <c r="Z954" s="131">
        <v>0</v>
      </c>
      <c r="AA954" s="131">
        <v>0</v>
      </c>
      <c r="AB954" s="131">
        <v>0</v>
      </c>
      <c r="AC954" s="131">
        <v>0</v>
      </c>
      <c r="AD954" s="131">
        <v>0</v>
      </c>
      <c r="AE954" s="131">
        <v>0</v>
      </c>
      <c r="AF954" s="131">
        <v>0</v>
      </c>
      <c r="AG954" s="131">
        <v>0</v>
      </c>
      <c r="AH954" s="43">
        <v>0</v>
      </c>
    </row>
    <row r="955" spans="4:34">
      <c r="D955" s="62">
        <v>2013</v>
      </c>
      <c r="E955" s="62">
        <v>5</v>
      </c>
      <c r="F955" s="62">
        <v>2013</v>
      </c>
      <c r="G955" s="62">
        <v>2014</v>
      </c>
      <c r="H955" s="131">
        <v>0</v>
      </c>
      <c r="I955" s="131">
        <v>0</v>
      </c>
      <c r="J955" s="131">
        <v>0</v>
      </c>
      <c r="K955" s="131">
        <v>0</v>
      </c>
      <c r="L955" s="131">
        <v>0</v>
      </c>
      <c r="M955" s="131">
        <v>0</v>
      </c>
      <c r="N955" s="131">
        <v>0</v>
      </c>
      <c r="O955" s="131">
        <v>0</v>
      </c>
      <c r="P955" s="131">
        <v>0</v>
      </c>
      <c r="Q955" s="131">
        <v>0</v>
      </c>
      <c r="R955" s="131">
        <v>0</v>
      </c>
      <c r="S955" s="131">
        <v>0</v>
      </c>
      <c r="T955" s="131">
        <v>0</v>
      </c>
      <c r="U955" s="131">
        <v>0</v>
      </c>
      <c r="V955" s="131">
        <v>0</v>
      </c>
      <c r="W955" s="131">
        <v>0</v>
      </c>
      <c r="X955" s="131">
        <v>0</v>
      </c>
      <c r="Y955" s="131">
        <v>0</v>
      </c>
      <c r="Z955" s="131">
        <v>0</v>
      </c>
      <c r="AA955" s="131">
        <v>0</v>
      </c>
      <c r="AB955" s="131">
        <v>0</v>
      </c>
      <c r="AC955" s="131">
        <v>0</v>
      </c>
      <c r="AD955" s="131">
        <v>0</v>
      </c>
      <c r="AE955" s="131">
        <v>0</v>
      </c>
      <c r="AF955" s="131">
        <v>0</v>
      </c>
      <c r="AG955" s="131">
        <v>0</v>
      </c>
      <c r="AH955" s="43">
        <v>0</v>
      </c>
    </row>
    <row r="956" spans="4:34">
      <c r="D956" s="62">
        <v>2013</v>
      </c>
      <c r="E956" s="62">
        <v>6</v>
      </c>
      <c r="F956" s="62">
        <v>2013</v>
      </c>
      <c r="G956" s="62">
        <v>2014</v>
      </c>
      <c r="H956" s="131">
        <v>0</v>
      </c>
      <c r="I956" s="131">
        <v>0</v>
      </c>
      <c r="J956" s="131">
        <v>0</v>
      </c>
      <c r="K956" s="131">
        <v>0</v>
      </c>
      <c r="L956" s="131">
        <v>0</v>
      </c>
      <c r="M956" s="131">
        <v>0</v>
      </c>
      <c r="N956" s="131">
        <v>0</v>
      </c>
      <c r="O956" s="131">
        <v>0</v>
      </c>
      <c r="P956" s="131">
        <v>0</v>
      </c>
      <c r="Q956" s="131">
        <v>0</v>
      </c>
      <c r="R956" s="131">
        <v>0</v>
      </c>
      <c r="S956" s="131">
        <v>0</v>
      </c>
      <c r="T956" s="131">
        <v>0</v>
      </c>
      <c r="U956" s="131">
        <v>0</v>
      </c>
      <c r="V956" s="131">
        <v>0</v>
      </c>
      <c r="W956" s="131">
        <v>0</v>
      </c>
      <c r="X956" s="131">
        <v>0</v>
      </c>
      <c r="Y956" s="131">
        <v>0</v>
      </c>
      <c r="Z956" s="131">
        <v>0</v>
      </c>
      <c r="AA956" s="131">
        <v>0</v>
      </c>
      <c r="AB956" s="131">
        <v>0</v>
      </c>
      <c r="AC956" s="131">
        <v>0</v>
      </c>
      <c r="AD956" s="131">
        <v>0</v>
      </c>
      <c r="AE956" s="131">
        <v>0</v>
      </c>
      <c r="AF956" s="131">
        <v>0</v>
      </c>
      <c r="AG956" s="131">
        <v>0</v>
      </c>
      <c r="AH956" s="43">
        <v>0</v>
      </c>
    </row>
    <row r="957" spans="4:34">
      <c r="D957" s="62">
        <v>2013</v>
      </c>
      <c r="E957" s="62">
        <v>7</v>
      </c>
      <c r="F957" s="62">
        <v>2014</v>
      </c>
      <c r="G957" s="62">
        <v>2014</v>
      </c>
      <c r="H957" s="131">
        <v>0</v>
      </c>
      <c r="I957" s="131">
        <v>0</v>
      </c>
      <c r="J957" s="131">
        <v>0</v>
      </c>
      <c r="K957" s="131">
        <v>0</v>
      </c>
      <c r="L957" s="131">
        <v>0</v>
      </c>
      <c r="M957" s="131">
        <v>0</v>
      </c>
      <c r="N957" s="131">
        <v>0</v>
      </c>
      <c r="O957" s="131">
        <v>0</v>
      </c>
      <c r="P957" s="131">
        <v>0</v>
      </c>
      <c r="Q957" s="131">
        <v>0</v>
      </c>
      <c r="R957" s="131">
        <v>0</v>
      </c>
      <c r="S957" s="131">
        <v>0</v>
      </c>
      <c r="T957" s="131">
        <v>0</v>
      </c>
      <c r="U957" s="131">
        <v>0</v>
      </c>
      <c r="V957" s="131">
        <v>0</v>
      </c>
      <c r="W957" s="131">
        <v>0</v>
      </c>
      <c r="X957" s="131">
        <v>0</v>
      </c>
      <c r="Y957" s="131">
        <v>0</v>
      </c>
      <c r="Z957" s="131">
        <v>0</v>
      </c>
      <c r="AA957" s="131">
        <v>0</v>
      </c>
      <c r="AB957" s="131">
        <v>0</v>
      </c>
      <c r="AC957" s="131">
        <v>0</v>
      </c>
      <c r="AD957" s="131">
        <v>0</v>
      </c>
      <c r="AE957" s="131">
        <v>0</v>
      </c>
      <c r="AF957" s="131">
        <v>0</v>
      </c>
      <c r="AG957" s="131">
        <v>0</v>
      </c>
      <c r="AH957" s="43">
        <v>0</v>
      </c>
    </row>
    <row r="958" spans="4:34">
      <c r="D958" s="62">
        <v>2013</v>
      </c>
      <c r="E958" s="62">
        <v>8</v>
      </c>
      <c r="F958" s="62">
        <v>2014</v>
      </c>
      <c r="G958" s="62">
        <v>2014</v>
      </c>
      <c r="H958" s="131">
        <v>0</v>
      </c>
      <c r="I958" s="131">
        <v>0</v>
      </c>
      <c r="J958" s="131">
        <v>0</v>
      </c>
      <c r="K958" s="131">
        <v>0</v>
      </c>
      <c r="L958" s="131">
        <v>0</v>
      </c>
      <c r="M958" s="131">
        <v>0</v>
      </c>
      <c r="N958" s="131">
        <v>0</v>
      </c>
      <c r="O958" s="131">
        <v>0</v>
      </c>
      <c r="P958" s="131">
        <v>0</v>
      </c>
      <c r="Q958" s="131">
        <v>0</v>
      </c>
      <c r="R958" s="131">
        <v>0</v>
      </c>
      <c r="S958" s="131">
        <v>0</v>
      </c>
      <c r="T958" s="131">
        <v>0</v>
      </c>
      <c r="U958" s="131">
        <v>0</v>
      </c>
      <c r="V958" s="131">
        <v>0</v>
      </c>
      <c r="W958" s="131">
        <v>0</v>
      </c>
      <c r="X958" s="131">
        <v>0</v>
      </c>
      <c r="Y958" s="131">
        <v>0</v>
      </c>
      <c r="Z958" s="131">
        <v>0</v>
      </c>
      <c r="AA958" s="131">
        <v>0</v>
      </c>
      <c r="AB958" s="131">
        <v>0</v>
      </c>
      <c r="AC958" s="131">
        <v>0</v>
      </c>
      <c r="AD958" s="131">
        <v>0</v>
      </c>
      <c r="AE958" s="131">
        <v>0</v>
      </c>
      <c r="AF958" s="131">
        <v>0</v>
      </c>
      <c r="AG958" s="131">
        <v>0</v>
      </c>
      <c r="AH958" s="43">
        <v>0</v>
      </c>
    </row>
    <row r="959" spans="4:34">
      <c r="D959" s="62">
        <v>2013</v>
      </c>
      <c r="E959" s="62">
        <v>9</v>
      </c>
      <c r="F959" s="62">
        <v>2014</v>
      </c>
      <c r="G959" s="62">
        <v>2014</v>
      </c>
      <c r="H959" s="131">
        <v>0</v>
      </c>
      <c r="I959" s="131">
        <v>0</v>
      </c>
      <c r="J959" s="131">
        <v>0</v>
      </c>
      <c r="K959" s="131">
        <v>0</v>
      </c>
      <c r="L959" s="131">
        <v>0</v>
      </c>
      <c r="M959" s="131">
        <v>0</v>
      </c>
      <c r="N959" s="131">
        <v>0</v>
      </c>
      <c r="O959" s="131">
        <v>0</v>
      </c>
      <c r="P959" s="131">
        <v>0</v>
      </c>
      <c r="Q959" s="131">
        <v>0</v>
      </c>
      <c r="R959" s="131">
        <v>0</v>
      </c>
      <c r="S959" s="131">
        <v>0</v>
      </c>
      <c r="T959" s="131">
        <v>0</v>
      </c>
      <c r="U959" s="131">
        <v>0</v>
      </c>
      <c r="V959" s="131">
        <v>0</v>
      </c>
      <c r="W959" s="131">
        <v>0</v>
      </c>
      <c r="X959" s="131">
        <v>0</v>
      </c>
      <c r="Y959" s="131">
        <v>0</v>
      </c>
      <c r="Z959" s="131">
        <v>0</v>
      </c>
      <c r="AA959" s="131">
        <v>0</v>
      </c>
      <c r="AB959" s="131">
        <v>0</v>
      </c>
      <c r="AC959" s="131">
        <v>0</v>
      </c>
      <c r="AD959" s="131">
        <v>0</v>
      </c>
      <c r="AE959" s="131">
        <v>0</v>
      </c>
      <c r="AF959" s="131">
        <v>0</v>
      </c>
      <c r="AG959" s="131">
        <v>0</v>
      </c>
      <c r="AH959" s="43">
        <v>0</v>
      </c>
    </row>
    <row r="960" spans="4:34">
      <c r="D960" s="62">
        <v>2013</v>
      </c>
      <c r="E960" s="62">
        <v>10</v>
      </c>
      <c r="F960" s="62">
        <v>2014</v>
      </c>
      <c r="G960" s="62">
        <v>2014</v>
      </c>
      <c r="H960" s="131">
        <v>0</v>
      </c>
      <c r="I960" s="131">
        <v>0</v>
      </c>
      <c r="J960" s="131">
        <v>0</v>
      </c>
      <c r="K960" s="131">
        <v>0</v>
      </c>
      <c r="L960" s="131">
        <v>0</v>
      </c>
      <c r="M960" s="131">
        <v>0</v>
      </c>
      <c r="N960" s="131">
        <v>0</v>
      </c>
      <c r="O960" s="131">
        <v>0</v>
      </c>
      <c r="P960" s="131">
        <v>0</v>
      </c>
      <c r="Q960" s="131">
        <v>0</v>
      </c>
      <c r="R960" s="131">
        <v>0</v>
      </c>
      <c r="S960" s="131">
        <v>0</v>
      </c>
      <c r="T960" s="131">
        <v>0</v>
      </c>
      <c r="U960" s="131">
        <v>0</v>
      </c>
      <c r="V960" s="131">
        <v>0</v>
      </c>
      <c r="W960" s="131">
        <v>0</v>
      </c>
      <c r="X960" s="131">
        <v>0</v>
      </c>
      <c r="Y960" s="131">
        <v>0</v>
      </c>
      <c r="Z960" s="131">
        <v>0</v>
      </c>
      <c r="AA960" s="131">
        <v>0</v>
      </c>
      <c r="AB960" s="131">
        <v>0</v>
      </c>
      <c r="AC960" s="131">
        <v>0</v>
      </c>
      <c r="AD960" s="131">
        <v>0</v>
      </c>
      <c r="AE960" s="131">
        <v>0</v>
      </c>
      <c r="AF960" s="131">
        <v>0</v>
      </c>
      <c r="AG960" s="131">
        <v>0</v>
      </c>
      <c r="AH960" s="43">
        <v>0</v>
      </c>
    </row>
    <row r="961" spans="4:34">
      <c r="D961" s="62">
        <v>2013</v>
      </c>
      <c r="E961" s="62">
        <v>11</v>
      </c>
      <c r="F961" s="62">
        <v>2014</v>
      </c>
      <c r="G961" s="62">
        <v>2014</v>
      </c>
      <c r="H961" s="131">
        <v>0</v>
      </c>
      <c r="I961" s="131">
        <v>0</v>
      </c>
      <c r="J961" s="131">
        <v>0</v>
      </c>
      <c r="K961" s="131">
        <v>0</v>
      </c>
      <c r="L961" s="131">
        <v>0</v>
      </c>
      <c r="M961" s="131">
        <v>0</v>
      </c>
      <c r="N961" s="131">
        <v>0</v>
      </c>
      <c r="O961" s="131">
        <v>0</v>
      </c>
      <c r="P961" s="131">
        <v>0</v>
      </c>
      <c r="Q961" s="131">
        <v>0</v>
      </c>
      <c r="R961" s="131">
        <v>0</v>
      </c>
      <c r="S961" s="131">
        <v>0</v>
      </c>
      <c r="T961" s="131">
        <v>0</v>
      </c>
      <c r="U961" s="131">
        <v>0</v>
      </c>
      <c r="V961" s="131">
        <v>0</v>
      </c>
      <c r="W961" s="131">
        <v>0</v>
      </c>
      <c r="X961" s="131">
        <v>0</v>
      </c>
      <c r="Y961" s="131">
        <v>0</v>
      </c>
      <c r="Z961" s="131">
        <v>0</v>
      </c>
      <c r="AA961" s="131">
        <v>0</v>
      </c>
      <c r="AB961" s="131">
        <v>0</v>
      </c>
      <c r="AC961" s="131">
        <v>0</v>
      </c>
      <c r="AD961" s="131">
        <v>0</v>
      </c>
      <c r="AE961" s="131">
        <v>0</v>
      </c>
      <c r="AF961" s="131">
        <v>0</v>
      </c>
      <c r="AG961" s="131">
        <v>0</v>
      </c>
      <c r="AH961" s="43">
        <v>0</v>
      </c>
    </row>
    <row r="962" spans="4:34">
      <c r="D962" s="62">
        <v>2013</v>
      </c>
      <c r="E962" s="62">
        <v>12</v>
      </c>
      <c r="F962" s="62">
        <v>2014</v>
      </c>
      <c r="G962" s="62">
        <v>2014</v>
      </c>
      <c r="H962" s="131">
        <v>0</v>
      </c>
      <c r="I962" s="131">
        <v>0</v>
      </c>
      <c r="J962" s="131">
        <v>0</v>
      </c>
      <c r="K962" s="131">
        <v>0</v>
      </c>
      <c r="L962" s="131">
        <v>0</v>
      </c>
      <c r="M962" s="131">
        <v>0</v>
      </c>
      <c r="N962" s="131">
        <v>0</v>
      </c>
      <c r="O962" s="131">
        <v>0</v>
      </c>
      <c r="P962" s="131">
        <v>0</v>
      </c>
      <c r="Q962" s="131">
        <v>0</v>
      </c>
      <c r="R962" s="131">
        <v>0</v>
      </c>
      <c r="S962" s="131">
        <v>0</v>
      </c>
      <c r="T962" s="131">
        <v>0</v>
      </c>
      <c r="U962" s="131">
        <v>0</v>
      </c>
      <c r="V962" s="131">
        <v>0</v>
      </c>
      <c r="W962" s="131">
        <v>0</v>
      </c>
      <c r="X962" s="131">
        <v>0</v>
      </c>
      <c r="Y962" s="131">
        <v>0</v>
      </c>
      <c r="Z962" s="131">
        <v>0</v>
      </c>
      <c r="AA962" s="131">
        <v>0</v>
      </c>
      <c r="AB962" s="131">
        <v>0</v>
      </c>
      <c r="AC962" s="131">
        <v>0</v>
      </c>
      <c r="AD962" s="131">
        <v>0</v>
      </c>
      <c r="AE962" s="131">
        <v>0</v>
      </c>
      <c r="AF962" s="131">
        <v>0</v>
      </c>
      <c r="AG962" s="131">
        <v>0</v>
      </c>
      <c r="AH962" s="43">
        <v>0</v>
      </c>
    </row>
    <row r="963" spans="4:34">
      <c r="D963" s="62">
        <v>2014</v>
      </c>
      <c r="E963" s="62">
        <v>1</v>
      </c>
      <c r="F963" s="62">
        <v>2014</v>
      </c>
      <c r="G963" s="62">
        <v>2014</v>
      </c>
      <c r="H963" s="131">
        <v>0</v>
      </c>
      <c r="I963" s="131">
        <v>0</v>
      </c>
      <c r="J963" s="131">
        <v>0</v>
      </c>
      <c r="K963" s="131">
        <v>0</v>
      </c>
      <c r="L963" s="131">
        <v>0</v>
      </c>
      <c r="M963" s="131">
        <v>0</v>
      </c>
      <c r="N963" s="131">
        <v>0</v>
      </c>
      <c r="O963" s="131">
        <v>0</v>
      </c>
      <c r="P963" s="131">
        <v>0</v>
      </c>
      <c r="Q963" s="131">
        <v>0</v>
      </c>
      <c r="R963" s="131">
        <v>0</v>
      </c>
      <c r="S963" s="131">
        <v>0</v>
      </c>
      <c r="T963" s="131">
        <v>0</v>
      </c>
      <c r="U963" s="131">
        <v>0</v>
      </c>
      <c r="V963" s="131">
        <v>0</v>
      </c>
      <c r="W963" s="131">
        <v>0</v>
      </c>
      <c r="X963" s="131">
        <v>0</v>
      </c>
      <c r="Y963" s="131">
        <v>0</v>
      </c>
      <c r="Z963" s="131">
        <v>0</v>
      </c>
      <c r="AA963" s="131">
        <v>0</v>
      </c>
      <c r="AB963" s="131">
        <v>0</v>
      </c>
      <c r="AC963" s="131">
        <v>0</v>
      </c>
      <c r="AD963" s="131">
        <v>0</v>
      </c>
      <c r="AE963" s="131">
        <v>0</v>
      </c>
      <c r="AF963" s="131">
        <v>0</v>
      </c>
      <c r="AG963" s="131">
        <v>0</v>
      </c>
      <c r="AH963" s="43">
        <v>0</v>
      </c>
    </row>
    <row r="964" spans="4:34">
      <c r="D964" s="62">
        <v>2014</v>
      </c>
      <c r="E964" s="62">
        <v>2</v>
      </c>
      <c r="F964" s="62">
        <v>2014</v>
      </c>
      <c r="G964" s="62">
        <v>2014</v>
      </c>
      <c r="H964" s="131">
        <v>0</v>
      </c>
      <c r="I964" s="131">
        <v>0</v>
      </c>
      <c r="J964" s="131">
        <v>0</v>
      </c>
      <c r="K964" s="131">
        <v>0</v>
      </c>
      <c r="L964" s="131">
        <v>0</v>
      </c>
      <c r="M964" s="131">
        <v>0</v>
      </c>
      <c r="N964" s="131">
        <v>0</v>
      </c>
      <c r="O964" s="131">
        <v>0</v>
      </c>
      <c r="P964" s="131">
        <v>0</v>
      </c>
      <c r="Q964" s="131">
        <v>0</v>
      </c>
      <c r="R964" s="131">
        <v>0</v>
      </c>
      <c r="S964" s="131">
        <v>0</v>
      </c>
      <c r="T964" s="131">
        <v>0</v>
      </c>
      <c r="U964" s="131">
        <v>0</v>
      </c>
      <c r="V964" s="131">
        <v>0</v>
      </c>
      <c r="W964" s="131">
        <v>0</v>
      </c>
      <c r="X964" s="131">
        <v>0</v>
      </c>
      <c r="Y964" s="131">
        <v>0</v>
      </c>
      <c r="Z964" s="131">
        <v>0</v>
      </c>
      <c r="AA964" s="131">
        <v>0</v>
      </c>
      <c r="AB964" s="131">
        <v>0</v>
      </c>
      <c r="AC964" s="131">
        <v>0</v>
      </c>
      <c r="AD964" s="131">
        <v>0</v>
      </c>
      <c r="AE964" s="131">
        <v>0</v>
      </c>
      <c r="AF964" s="131">
        <v>0</v>
      </c>
      <c r="AG964" s="131">
        <v>0</v>
      </c>
      <c r="AH964" s="43">
        <v>0</v>
      </c>
    </row>
    <row r="965" spans="4:34">
      <c r="D965" s="62">
        <v>2014</v>
      </c>
      <c r="E965" s="62">
        <v>3</v>
      </c>
      <c r="F965" s="62">
        <v>2014</v>
      </c>
      <c r="G965" s="62">
        <v>2014</v>
      </c>
      <c r="H965" s="131">
        <v>0</v>
      </c>
      <c r="I965" s="131">
        <v>0</v>
      </c>
      <c r="J965" s="131">
        <v>0</v>
      </c>
      <c r="K965" s="131">
        <v>0</v>
      </c>
      <c r="L965" s="131">
        <v>0</v>
      </c>
      <c r="M965" s="131">
        <v>0</v>
      </c>
      <c r="N965" s="131">
        <v>0</v>
      </c>
      <c r="O965" s="131">
        <v>0</v>
      </c>
      <c r="P965" s="131">
        <v>0</v>
      </c>
      <c r="Q965" s="131">
        <v>0</v>
      </c>
      <c r="R965" s="131">
        <v>0</v>
      </c>
      <c r="S965" s="131">
        <v>0</v>
      </c>
      <c r="T965" s="131">
        <v>0</v>
      </c>
      <c r="U965" s="131">
        <v>0</v>
      </c>
      <c r="V965" s="131">
        <v>0</v>
      </c>
      <c r="W965" s="131">
        <v>0</v>
      </c>
      <c r="X965" s="131">
        <v>0</v>
      </c>
      <c r="Y965" s="131">
        <v>0</v>
      </c>
      <c r="Z965" s="131">
        <v>0</v>
      </c>
      <c r="AA965" s="131">
        <v>0</v>
      </c>
      <c r="AB965" s="131">
        <v>0</v>
      </c>
      <c r="AC965" s="131">
        <v>0</v>
      </c>
      <c r="AD965" s="131">
        <v>0</v>
      </c>
      <c r="AE965" s="131">
        <v>0</v>
      </c>
      <c r="AF965" s="131">
        <v>0</v>
      </c>
      <c r="AG965" s="131">
        <v>0</v>
      </c>
      <c r="AH965" s="43">
        <v>0</v>
      </c>
    </row>
    <row r="966" spans="4:34">
      <c r="D966" s="62">
        <v>2014</v>
      </c>
      <c r="E966" s="62">
        <v>4</v>
      </c>
      <c r="F966" s="62">
        <v>2014</v>
      </c>
      <c r="G966" s="62">
        <v>2014</v>
      </c>
      <c r="H966" s="131">
        <v>0</v>
      </c>
      <c r="I966" s="131">
        <v>0</v>
      </c>
      <c r="J966" s="131">
        <v>0</v>
      </c>
      <c r="K966" s="131">
        <v>0</v>
      </c>
      <c r="L966" s="131">
        <v>0</v>
      </c>
      <c r="M966" s="131">
        <v>0</v>
      </c>
      <c r="N966" s="131">
        <v>0</v>
      </c>
      <c r="O966" s="131">
        <v>0</v>
      </c>
      <c r="P966" s="131">
        <v>0</v>
      </c>
      <c r="Q966" s="131">
        <v>0</v>
      </c>
      <c r="R966" s="131">
        <v>0</v>
      </c>
      <c r="S966" s="131">
        <v>0</v>
      </c>
      <c r="T966" s="131">
        <v>0</v>
      </c>
      <c r="U966" s="131">
        <v>0</v>
      </c>
      <c r="V966" s="131">
        <v>0</v>
      </c>
      <c r="W966" s="131">
        <v>0</v>
      </c>
      <c r="X966" s="131">
        <v>0</v>
      </c>
      <c r="Y966" s="131">
        <v>0</v>
      </c>
      <c r="Z966" s="131">
        <v>0</v>
      </c>
      <c r="AA966" s="131">
        <v>0</v>
      </c>
      <c r="AB966" s="131">
        <v>0</v>
      </c>
      <c r="AC966" s="131">
        <v>0</v>
      </c>
      <c r="AD966" s="131">
        <v>0</v>
      </c>
      <c r="AE966" s="131">
        <v>0</v>
      </c>
      <c r="AF966" s="131">
        <v>0</v>
      </c>
      <c r="AG966" s="131">
        <v>0</v>
      </c>
      <c r="AH966" s="43">
        <v>0</v>
      </c>
    </row>
    <row r="967" spans="4:34">
      <c r="D967" s="62">
        <v>2014</v>
      </c>
      <c r="E967" s="62">
        <v>5</v>
      </c>
      <c r="F967" s="62">
        <v>2014</v>
      </c>
      <c r="G967" s="62">
        <v>2015</v>
      </c>
      <c r="H967" s="131">
        <v>0</v>
      </c>
      <c r="I967" s="131">
        <v>0</v>
      </c>
      <c r="J967" s="131">
        <v>0</v>
      </c>
      <c r="K967" s="131">
        <v>0</v>
      </c>
      <c r="L967" s="131">
        <v>0</v>
      </c>
      <c r="M967" s="131">
        <v>0</v>
      </c>
      <c r="N967" s="131">
        <v>0</v>
      </c>
      <c r="O967" s="131">
        <v>0</v>
      </c>
      <c r="P967" s="131">
        <v>0</v>
      </c>
      <c r="Q967" s="131">
        <v>0</v>
      </c>
      <c r="R967" s="131">
        <v>0</v>
      </c>
      <c r="S967" s="131">
        <v>0</v>
      </c>
      <c r="T967" s="131">
        <v>0</v>
      </c>
      <c r="U967" s="131">
        <v>0</v>
      </c>
      <c r="V967" s="131">
        <v>0</v>
      </c>
      <c r="W967" s="131">
        <v>0</v>
      </c>
      <c r="X967" s="131">
        <v>0</v>
      </c>
      <c r="Y967" s="131">
        <v>0</v>
      </c>
      <c r="Z967" s="131">
        <v>0</v>
      </c>
      <c r="AA967" s="131">
        <v>0</v>
      </c>
      <c r="AB967" s="131">
        <v>0</v>
      </c>
      <c r="AC967" s="131">
        <v>0</v>
      </c>
      <c r="AD967" s="131">
        <v>0</v>
      </c>
      <c r="AE967" s="131">
        <v>0</v>
      </c>
      <c r="AF967" s="131">
        <v>0</v>
      </c>
      <c r="AG967" s="131">
        <v>0</v>
      </c>
      <c r="AH967" s="43">
        <v>0</v>
      </c>
    </row>
    <row r="968" spans="4:34">
      <c r="D968" s="62">
        <v>2014</v>
      </c>
      <c r="E968" s="62">
        <v>6</v>
      </c>
      <c r="F968" s="62">
        <v>2014</v>
      </c>
      <c r="G968" s="62">
        <v>2015</v>
      </c>
      <c r="H968" s="131">
        <v>0</v>
      </c>
      <c r="I968" s="131">
        <v>0</v>
      </c>
      <c r="J968" s="131">
        <v>0</v>
      </c>
      <c r="K968" s="131">
        <v>0</v>
      </c>
      <c r="L968" s="131">
        <v>0</v>
      </c>
      <c r="M968" s="131">
        <v>0</v>
      </c>
      <c r="N968" s="131">
        <v>0</v>
      </c>
      <c r="O968" s="131">
        <v>0</v>
      </c>
      <c r="P968" s="131">
        <v>0</v>
      </c>
      <c r="Q968" s="131">
        <v>0</v>
      </c>
      <c r="R968" s="131">
        <v>0</v>
      </c>
      <c r="S968" s="131">
        <v>0</v>
      </c>
      <c r="T968" s="131">
        <v>0</v>
      </c>
      <c r="U968" s="131">
        <v>0</v>
      </c>
      <c r="V968" s="131">
        <v>0</v>
      </c>
      <c r="W968" s="131">
        <v>0</v>
      </c>
      <c r="X968" s="131">
        <v>0</v>
      </c>
      <c r="Y968" s="131">
        <v>0</v>
      </c>
      <c r="Z968" s="131">
        <v>0</v>
      </c>
      <c r="AA968" s="131">
        <v>0</v>
      </c>
      <c r="AB968" s="131">
        <v>0</v>
      </c>
      <c r="AC968" s="131">
        <v>0</v>
      </c>
      <c r="AD968" s="131">
        <v>0</v>
      </c>
      <c r="AE968" s="131">
        <v>0</v>
      </c>
      <c r="AF968" s="131">
        <v>0</v>
      </c>
      <c r="AG968" s="131">
        <v>0</v>
      </c>
      <c r="AH968" s="43">
        <v>0</v>
      </c>
    </row>
    <row r="969" spans="4:34">
      <c r="D969" s="62">
        <v>2014</v>
      </c>
      <c r="E969" s="62">
        <v>7</v>
      </c>
      <c r="F969" s="62">
        <v>2015</v>
      </c>
      <c r="G969" s="62">
        <v>2015</v>
      </c>
      <c r="H969" s="131">
        <v>0</v>
      </c>
      <c r="I969" s="131">
        <v>0</v>
      </c>
      <c r="J969" s="131">
        <v>0</v>
      </c>
      <c r="K969" s="131">
        <v>0</v>
      </c>
      <c r="L969" s="131">
        <v>0</v>
      </c>
      <c r="M969" s="131">
        <v>0</v>
      </c>
      <c r="N969" s="131">
        <v>0</v>
      </c>
      <c r="O969" s="131">
        <v>0</v>
      </c>
      <c r="P969" s="131">
        <v>0</v>
      </c>
      <c r="Q969" s="131">
        <v>0</v>
      </c>
      <c r="R969" s="131">
        <v>0</v>
      </c>
      <c r="S969" s="131">
        <v>0</v>
      </c>
      <c r="T969" s="131">
        <v>0</v>
      </c>
      <c r="U969" s="131">
        <v>0</v>
      </c>
      <c r="V969" s="131">
        <v>0</v>
      </c>
      <c r="W969" s="131">
        <v>0</v>
      </c>
      <c r="X969" s="131">
        <v>0</v>
      </c>
      <c r="Y969" s="131">
        <v>0</v>
      </c>
      <c r="Z969" s="131">
        <v>0</v>
      </c>
      <c r="AA969" s="131">
        <v>0</v>
      </c>
      <c r="AB969" s="131">
        <v>0</v>
      </c>
      <c r="AC969" s="131">
        <v>0</v>
      </c>
      <c r="AD969" s="131">
        <v>0</v>
      </c>
      <c r="AE969" s="131">
        <v>0</v>
      </c>
      <c r="AF969" s="131">
        <v>0</v>
      </c>
      <c r="AG969" s="131">
        <v>0</v>
      </c>
      <c r="AH969" s="43">
        <v>0</v>
      </c>
    </row>
    <row r="970" spans="4:34">
      <c r="D970" s="62">
        <v>2014</v>
      </c>
      <c r="E970" s="62">
        <v>8</v>
      </c>
      <c r="F970" s="62">
        <v>2015</v>
      </c>
      <c r="G970" s="62">
        <v>2015</v>
      </c>
      <c r="H970" s="131">
        <v>0</v>
      </c>
      <c r="I970" s="131">
        <v>0</v>
      </c>
      <c r="J970" s="131">
        <v>0</v>
      </c>
      <c r="K970" s="131">
        <v>0</v>
      </c>
      <c r="L970" s="131">
        <v>0</v>
      </c>
      <c r="M970" s="131">
        <v>0</v>
      </c>
      <c r="N970" s="131">
        <v>0</v>
      </c>
      <c r="O970" s="131">
        <v>0</v>
      </c>
      <c r="P970" s="131">
        <v>0</v>
      </c>
      <c r="Q970" s="131">
        <v>0</v>
      </c>
      <c r="R970" s="131">
        <v>0</v>
      </c>
      <c r="S970" s="131">
        <v>0</v>
      </c>
      <c r="T970" s="131">
        <v>0</v>
      </c>
      <c r="U970" s="131">
        <v>0</v>
      </c>
      <c r="V970" s="131">
        <v>0</v>
      </c>
      <c r="W970" s="131">
        <v>0</v>
      </c>
      <c r="X970" s="131">
        <v>0</v>
      </c>
      <c r="Y970" s="131">
        <v>0</v>
      </c>
      <c r="Z970" s="131">
        <v>0</v>
      </c>
      <c r="AA970" s="131">
        <v>0</v>
      </c>
      <c r="AB970" s="131">
        <v>0</v>
      </c>
      <c r="AC970" s="131">
        <v>0</v>
      </c>
      <c r="AD970" s="131">
        <v>0</v>
      </c>
      <c r="AE970" s="131">
        <v>0</v>
      </c>
      <c r="AF970" s="131">
        <v>0</v>
      </c>
      <c r="AG970" s="131">
        <v>0</v>
      </c>
      <c r="AH970" s="43">
        <v>0</v>
      </c>
    </row>
    <row r="971" spans="4:34">
      <c r="D971" s="62">
        <v>2014</v>
      </c>
      <c r="E971" s="62">
        <v>9</v>
      </c>
      <c r="F971" s="62">
        <v>2015</v>
      </c>
      <c r="G971" s="62">
        <v>2015</v>
      </c>
      <c r="H971" s="131">
        <v>0</v>
      </c>
      <c r="I971" s="131">
        <v>0</v>
      </c>
      <c r="J971" s="131">
        <v>0</v>
      </c>
      <c r="K971" s="131">
        <v>0</v>
      </c>
      <c r="L971" s="131">
        <v>0</v>
      </c>
      <c r="M971" s="131">
        <v>0</v>
      </c>
      <c r="N971" s="131">
        <v>0</v>
      </c>
      <c r="O971" s="131">
        <v>0</v>
      </c>
      <c r="P971" s="131">
        <v>0</v>
      </c>
      <c r="Q971" s="131">
        <v>0</v>
      </c>
      <c r="R971" s="131">
        <v>0</v>
      </c>
      <c r="S971" s="131">
        <v>0</v>
      </c>
      <c r="T971" s="131">
        <v>0</v>
      </c>
      <c r="U971" s="131">
        <v>0</v>
      </c>
      <c r="V971" s="131">
        <v>0</v>
      </c>
      <c r="W971" s="131">
        <v>0</v>
      </c>
      <c r="X971" s="131">
        <v>0</v>
      </c>
      <c r="Y971" s="131">
        <v>0</v>
      </c>
      <c r="Z971" s="131">
        <v>0</v>
      </c>
      <c r="AA971" s="131">
        <v>0</v>
      </c>
      <c r="AB971" s="131">
        <v>0</v>
      </c>
      <c r="AC971" s="131">
        <v>0</v>
      </c>
      <c r="AD971" s="131">
        <v>0</v>
      </c>
      <c r="AE971" s="131">
        <v>0</v>
      </c>
      <c r="AF971" s="131">
        <v>0</v>
      </c>
      <c r="AG971" s="131">
        <v>0</v>
      </c>
      <c r="AH971" s="43">
        <v>0</v>
      </c>
    </row>
    <row r="972" spans="4:34">
      <c r="D972" s="62">
        <v>2014</v>
      </c>
      <c r="E972" s="62">
        <v>10</v>
      </c>
      <c r="F972" s="62">
        <v>2015</v>
      </c>
      <c r="G972" s="62">
        <v>2015</v>
      </c>
      <c r="H972" s="131">
        <v>0</v>
      </c>
      <c r="I972" s="131">
        <v>0</v>
      </c>
      <c r="J972" s="131">
        <v>0</v>
      </c>
      <c r="K972" s="131">
        <v>0</v>
      </c>
      <c r="L972" s="131">
        <v>0</v>
      </c>
      <c r="M972" s="131">
        <v>0</v>
      </c>
      <c r="N972" s="131">
        <v>0</v>
      </c>
      <c r="O972" s="131">
        <v>0</v>
      </c>
      <c r="P972" s="131">
        <v>0</v>
      </c>
      <c r="Q972" s="131">
        <v>0</v>
      </c>
      <c r="R972" s="131">
        <v>0</v>
      </c>
      <c r="S972" s="131">
        <v>0</v>
      </c>
      <c r="T972" s="131">
        <v>0</v>
      </c>
      <c r="U972" s="131">
        <v>0</v>
      </c>
      <c r="V972" s="131">
        <v>0</v>
      </c>
      <c r="W972" s="131">
        <v>0</v>
      </c>
      <c r="X972" s="131">
        <v>0</v>
      </c>
      <c r="Y972" s="131">
        <v>0</v>
      </c>
      <c r="Z972" s="131">
        <v>0</v>
      </c>
      <c r="AA972" s="131">
        <v>0</v>
      </c>
      <c r="AB972" s="131">
        <v>0</v>
      </c>
      <c r="AC972" s="131">
        <v>0</v>
      </c>
      <c r="AD972" s="131">
        <v>0</v>
      </c>
      <c r="AE972" s="131">
        <v>0</v>
      </c>
      <c r="AF972" s="131">
        <v>0</v>
      </c>
      <c r="AG972" s="131">
        <v>0</v>
      </c>
      <c r="AH972" s="43">
        <v>0</v>
      </c>
    </row>
    <row r="973" spans="4:34">
      <c r="D973" s="62">
        <v>2014</v>
      </c>
      <c r="E973" s="62">
        <v>11</v>
      </c>
      <c r="F973" s="62">
        <v>2015</v>
      </c>
      <c r="G973" s="62">
        <v>2015</v>
      </c>
      <c r="H973" s="131">
        <v>0</v>
      </c>
      <c r="I973" s="131">
        <v>0</v>
      </c>
      <c r="J973" s="131">
        <v>0</v>
      </c>
      <c r="K973" s="131">
        <v>0</v>
      </c>
      <c r="L973" s="131">
        <v>0</v>
      </c>
      <c r="M973" s="131">
        <v>0</v>
      </c>
      <c r="N973" s="131">
        <v>0</v>
      </c>
      <c r="O973" s="131">
        <v>0</v>
      </c>
      <c r="P973" s="131">
        <v>0</v>
      </c>
      <c r="Q973" s="131">
        <v>0</v>
      </c>
      <c r="R973" s="131">
        <v>0</v>
      </c>
      <c r="S973" s="131">
        <v>0</v>
      </c>
      <c r="T973" s="131">
        <v>0</v>
      </c>
      <c r="U973" s="131">
        <v>0</v>
      </c>
      <c r="V973" s="131">
        <v>0</v>
      </c>
      <c r="W973" s="131">
        <v>0</v>
      </c>
      <c r="X973" s="131">
        <v>0</v>
      </c>
      <c r="Y973" s="131">
        <v>0</v>
      </c>
      <c r="Z973" s="131">
        <v>0</v>
      </c>
      <c r="AA973" s="131">
        <v>0</v>
      </c>
      <c r="AB973" s="131">
        <v>0</v>
      </c>
      <c r="AC973" s="131">
        <v>0</v>
      </c>
      <c r="AD973" s="131">
        <v>0</v>
      </c>
      <c r="AE973" s="131">
        <v>0</v>
      </c>
      <c r="AF973" s="131">
        <v>0</v>
      </c>
      <c r="AG973" s="131">
        <v>0</v>
      </c>
      <c r="AH973" s="43">
        <v>0</v>
      </c>
    </row>
    <row r="974" spans="4:34">
      <c r="D974" s="62">
        <v>2014</v>
      </c>
      <c r="E974" s="62">
        <v>12</v>
      </c>
      <c r="F974" s="62">
        <v>2015</v>
      </c>
      <c r="G974" s="62">
        <v>2015</v>
      </c>
      <c r="H974" s="131">
        <v>0</v>
      </c>
      <c r="I974" s="131">
        <v>0</v>
      </c>
      <c r="J974" s="131">
        <v>0</v>
      </c>
      <c r="K974" s="131">
        <v>0</v>
      </c>
      <c r="L974" s="131">
        <v>0</v>
      </c>
      <c r="M974" s="131">
        <v>0</v>
      </c>
      <c r="N974" s="131">
        <v>0</v>
      </c>
      <c r="O974" s="131">
        <v>0</v>
      </c>
      <c r="P974" s="131">
        <v>0</v>
      </c>
      <c r="Q974" s="131">
        <v>0</v>
      </c>
      <c r="R974" s="131">
        <v>0</v>
      </c>
      <c r="S974" s="131">
        <v>0</v>
      </c>
      <c r="T974" s="131">
        <v>0</v>
      </c>
      <c r="U974" s="131">
        <v>0</v>
      </c>
      <c r="V974" s="131">
        <v>0</v>
      </c>
      <c r="W974" s="131">
        <v>0</v>
      </c>
      <c r="X974" s="131">
        <v>0</v>
      </c>
      <c r="Y974" s="131">
        <v>0</v>
      </c>
      <c r="Z974" s="131">
        <v>0</v>
      </c>
      <c r="AA974" s="131">
        <v>0</v>
      </c>
      <c r="AB974" s="131">
        <v>0</v>
      </c>
      <c r="AC974" s="131">
        <v>0</v>
      </c>
      <c r="AD974" s="131">
        <v>0</v>
      </c>
      <c r="AE974" s="131">
        <v>0</v>
      </c>
      <c r="AF974" s="131">
        <v>0</v>
      </c>
      <c r="AG974" s="131">
        <v>0</v>
      </c>
      <c r="AH974" s="43">
        <v>0</v>
      </c>
    </row>
    <row r="975" spans="4:34">
      <c r="D975" s="62">
        <v>2015</v>
      </c>
      <c r="E975" s="62">
        <v>1</v>
      </c>
      <c r="F975" s="62">
        <v>2015</v>
      </c>
      <c r="G975" s="62">
        <v>2015</v>
      </c>
      <c r="H975" s="131">
        <v>0</v>
      </c>
      <c r="I975" s="131">
        <v>0</v>
      </c>
      <c r="J975" s="131">
        <v>0</v>
      </c>
      <c r="K975" s="131">
        <v>0</v>
      </c>
      <c r="L975" s="131">
        <v>0</v>
      </c>
      <c r="M975" s="131">
        <v>0</v>
      </c>
      <c r="N975" s="131">
        <v>0</v>
      </c>
      <c r="O975" s="131">
        <v>0</v>
      </c>
      <c r="P975" s="131">
        <v>0</v>
      </c>
      <c r="Q975" s="131">
        <v>0</v>
      </c>
      <c r="R975" s="131">
        <v>0</v>
      </c>
      <c r="S975" s="131">
        <v>0</v>
      </c>
      <c r="T975" s="131">
        <v>0</v>
      </c>
      <c r="U975" s="131">
        <v>0</v>
      </c>
      <c r="V975" s="131">
        <v>0</v>
      </c>
      <c r="W975" s="131">
        <v>0</v>
      </c>
      <c r="X975" s="131">
        <v>0</v>
      </c>
      <c r="Y975" s="131">
        <v>0</v>
      </c>
      <c r="Z975" s="131">
        <v>0</v>
      </c>
      <c r="AA975" s="131">
        <v>0</v>
      </c>
      <c r="AB975" s="131">
        <v>0</v>
      </c>
      <c r="AC975" s="131">
        <v>0</v>
      </c>
      <c r="AD975" s="131">
        <v>0</v>
      </c>
      <c r="AE975" s="131">
        <v>0</v>
      </c>
      <c r="AF975" s="131">
        <v>0</v>
      </c>
      <c r="AG975" s="131">
        <v>0</v>
      </c>
      <c r="AH975" s="43">
        <v>0</v>
      </c>
    </row>
    <row r="976" spans="4:34">
      <c r="D976" s="62">
        <v>2015</v>
      </c>
      <c r="E976" s="62">
        <v>2</v>
      </c>
      <c r="F976" s="62">
        <v>2015</v>
      </c>
      <c r="G976" s="62">
        <v>2015</v>
      </c>
      <c r="H976" s="131">
        <v>0</v>
      </c>
      <c r="I976" s="131">
        <v>0</v>
      </c>
      <c r="J976" s="131">
        <v>0</v>
      </c>
      <c r="K976" s="131">
        <v>0</v>
      </c>
      <c r="L976" s="131">
        <v>0</v>
      </c>
      <c r="M976" s="131">
        <v>0</v>
      </c>
      <c r="N976" s="131">
        <v>0</v>
      </c>
      <c r="O976" s="131">
        <v>0</v>
      </c>
      <c r="P976" s="131">
        <v>0</v>
      </c>
      <c r="Q976" s="131">
        <v>0</v>
      </c>
      <c r="R976" s="131">
        <v>0</v>
      </c>
      <c r="S976" s="131">
        <v>0</v>
      </c>
      <c r="T976" s="131">
        <v>0</v>
      </c>
      <c r="U976" s="131">
        <v>0</v>
      </c>
      <c r="V976" s="131">
        <v>0</v>
      </c>
      <c r="W976" s="131">
        <v>0</v>
      </c>
      <c r="X976" s="131">
        <v>0</v>
      </c>
      <c r="Y976" s="131">
        <v>0</v>
      </c>
      <c r="Z976" s="131">
        <v>0</v>
      </c>
      <c r="AA976" s="131">
        <v>0</v>
      </c>
      <c r="AB976" s="131">
        <v>0</v>
      </c>
      <c r="AC976" s="131">
        <v>0</v>
      </c>
      <c r="AD976" s="131">
        <v>0</v>
      </c>
      <c r="AE976" s="131">
        <v>0</v>
      </c>
      <c r="AF976" s="131">
        <v>0</v>
      </c>
      <c r="AG976" s="131">
        <v>0</v>
      </c>
      <c r="AH976" s="43">
        <v>0</v>
      </c>
    </row>
    <row r="977" spans="4:34">
      <c r="D977" s="62">
        <v>2015</v>
      </c>
      <c r="E977" s="62">
        <v>3</v>
      </c>
      <c r="F977" s="62">
        <v>2015</v>
      </c>
      <c r="G977" s="62">
        <v>2015</v>
      </c>
      <c r="H977" s="131">
        <v>0</v>
      </c>
      <c r="I977" s="131">
        <v>0</v>
      </c>
      <c r="J977" s="131">
        <v>0</v>
      </c>
      <c r="K977" s="131">
        <v>0</v>
      </c>
      <c r="L977" s="131">
        <v>0</v>
      </c>
      <c r="M977" s="131">
        <v>0</v>
      </c>
      <c r="N977" s="131">
        <v>0</v>
      </c>
      <c r="O977" s="131">
        <v>0</v>
      </c>
      <c r="P977" s="131">
        <v>0</v>
      </c>
      <c r="Q977" s="131">
        <v>0</v>
      </c>
      <c r="R977" s="131">
        <v>0</v>
      </c>
      <c r="S977" s="131">
        <v>0</v>
      </c>
      <c r="T977" s="131">
        <v>0</v>
      </c>
      <c r="U977" s="131">
        <v>0</v>
      </c>
      <c r="V977" s="131">
        <v>0</v>
      </c>
      <c r="W977" s="131">
        <v>0</v>
      </c>
      <c r="X977" s="131">
        <v>0</v>
      </c>
      <c r="Y977" s="131">
        <v>0</v>
      </c>
      <c r="Z977" s="131">
        <v>0</v>
      </c>
      <c r="AA977" s="131">
        <v>0</v>
      </c>
      <c r="AB977" s="131">
        <v>0</v>
      </c>
      <c r="AC977" s="131">
        <v>0</v>
      </c>
      <c r="AD977" s="131">
        <v>0</v>
      </c>
      <c r="AE977" s="131">
        <v>0</v>
      </c>
      <c r="AF977" s="131">
        <v>0</v>
      </c>
      <c r="AG977" s="131">
        <v>0</v>
      </c>
      <c r="AH977" s="43">
        <v>0</v>
      </c>
    </row>
    <row r="978" spans="4:34">
      <c r="D978" s="62">
        <v>2015</v>
      </c>
      <c r="E978" s="62">
        <v>4</v>
      </c>
      <c r="F978" s="62">
        <v>2015</v>
      </c>
      <c r="G978" s="62">
        <v>2015</v>
      </c>
      <c r="H978" s="131">
        <v>0</v>
      </c>
      <c r="I978" s="131">
        <v>0</v>
      </c>
      <c r="J978" s="131">
        <v>0</v>
      </c>
      <c r="K978" s="131">
        <v>0</v>
      </c>
      <c r="L978" s="131">
        <v>0</v>
      </c>
      <c r="M978" s="131">
        <v>0</v>
      </c>
      <c r="N978" s="131">
        <v>0</v>
      </c>
      <c r="O978" s="131">
        <v>0</v>
      </c>
      <c r="P978" s="131">
        <v>0</v>
      </c>
      <c r="Q978" s="131">
        <v>0</v>
      </c>
      <c r="R978" s="131">
        <v>0</v>
      </c>
      <c r="S978" s="131">
        <v>0</v>
      </c>
      <c r="T978" s="131">
        <v>0</v>
      </c>
      <c r="U978" s="131">
        <v>0</v>
      </c>
      <c r="V978" s="131">
        <v>0</v>
      </c>
      <c r="W978" s="131">
        <v>0</v>
      </c>
      <c r="X978" s="131">
        <v>0</v>
      </c>
      <c r="Y978" s="131">
        <v>0</v>
      </c>
      <c r="Z978" s="131">
        <v>0</v>
      </c>
      <c r="AA978" s="131">
        <v>0</v>
      </c>
      <c r="AB978" s="131">
        <v>0</v>
      </c>
      <c r="AC978" s="131">
        <v>0</v>
      </c>
      <c r="AD978" s="131">
        <v>0</v>
      </c>
      <c r="AE978" s="131">
        <v>0</v>
      </c>
      <c r="AF978" s="131">
        <v>0</v>
      </c>
      <c r="AG978" s="131">
        <v>0</v>
      </c>
      <c r="AH978" s="43">
        <v>0</v>
      </c>
    </row>
    <row r="979" spans="4:34">
      <c r="D979" s="62">
        <v>2015</v>
      </c>
      <c r="E979" s="62">
        <v>5</v>
      </c>
      <c r="F979" s="62">
        <v>2015</v>
      </c>
      <c r="G979" s="62">
        <v>2016</v>
      </c>
      <c r="H979" s="131">
        <v>0</v>
      </c>
      <c r="I979" s="131">
        <v>0</v>
      </c>
      <c r="J979" s="131">
        <v>0</v>
      </c>
      <c r="K979" s="131">
        <v>0</v>
      </c>
      <c r="L979" s="131">
        <v>0</v>
      </c>
      <c r="M979" s="131">
        <v>0</v>
      </c>
      <c r="N979" s="131">
        <v>0</v>
      </c>
      <c r="O979" s="131">
        <v>0</v>
      </c>
      <c r="P979" s="131">
        <v>0</v>
      </c>
      <c r="Q979" s="131">
        <v>0</v>
      </c>
      <c r="R979" s="131">
        <v>0</v>
      </c>
      <c r="S979" s="131">
        <v>0</v>
      </c>
      <c r="T979" s="131">
        <v>0</v>
      </c>
      <c r="U979" s="131">
        <v>0</v>
      </c>
      <c r="V979" s="131">
        <v>0</v>
      </c>
      <c r="W979" s="131">
        <v>0</v>
      </c>
      <c r="X979" s="131">
        <v>0</v>
      </c>
      <c r="Y979" s="131">
        <v>0</v>
      </c>
      <c r="Z979" s="131">
        <v>0</v>
      </c>
      <c r="AA979" s="131">
        <v>0</v>
      </c>
      <c r="AB979" s="131">
        <v>0</v>
      </c>
      <c r="AC979" s="131">
        <v>0</v>
      </c>
      <c r="AD979" s="131">
        <v>0</v>
      </c>
      <c r="AE979" s="131">
        <v>0</v>
      </c>
      <c r="AF979" s="131">
        <v>0</v>
      </c>
      <c r="AG979" s="131">
        <v>0</v>
      </c>
      <c r="AH979" s="43">
        <v>0</v>
      </c>
    </row>
    <row r="980" spans="4:34">
      <c r="D980" s="62">
        <v>2015</v>
      </c>
      <c r="E980" s="62">
        <v>6</v>
      </c>
      <c r="F980" s="62">
        <v>2015</v>
      </c>
      <c r="G980" s="62">
        <v>2016</v>
      </c>
      <c r="H980" s="131">
        <v>0</v>
      </c>
      <c r="I980" s="131">
        <v>0</v>
      </c>
      <c r="J980" s="131">
        <v>0</v>
      </c>
      <c r="K980" s="131">
        <v>0</v>
      </c>
      <c r="L980" s="131">
        <v>0</v>
      </c>
      <c r="M980" s="131">
        <v>0</v>
      </c>
      <c r="N980" s="131">
        <v>0</v>
      </c>
      <c r="O980" s="131">
        <v>0</v>
      </c>
      <c r="P980" s="131">
        <v>0</v>
      </c>
      <c r="Q980" s="131">
        <v>0</v>
      </c>
      <c r="R980" s="131">
        <v>0</v>
      </c>
      <c r="S980" s="131">
        <v>0</v>
      </c>
      <c r="T980" s="131">
        <v>0</v>
      </c>
      <c r="U980" s="131">
        <v>0</v>
      </c>
      <c r="V980" s="131">
        <v>0</v>
      </c>
      <c r="W980" s="131">
        <v>0</v>
      </c>
      <c r="X980" s="131">
        <v>0</v>
      </c>
      <c r="Y980" s="131">
        <v>0</v>
      </c>
      <c r="Z980" s="131">
        <v>0</v>
      </c>
      <c r="AA980" s="131">
        <v>0</v>
      </c>
      <c r="AB980" s="131">
        <v>0</v>
      </c>
      <c r="AC980" s="131">
        <v>0</v>
      </c>
      <c r="AD980" s="131">
        <v>0</v>
      </c>
      <c r="AE980" s="131">
        <v>0</v>
      </c>
      <c r="AF980" s="131">
        <v>0</v>
      </c>
      <c r="AG980" s="131">
        <v>0</v>
      </c>
      <c r="AH980" s="43">
        <v>0</v>
      </c>
    </row>
    <row r="981" spans="4:34">
      <c r="D981" s="62">
        <v>2015</v>
      </c>
      <c r="E981" s="62">
        <v>7</v>
      </c>
      <c r="F981" s="62">
        <v>2016</v>
      </c>
      <c r="G981" s="62">
        <v>2016</v>
      </c>
      <c r="H981" s="131">
        <v>0</v>
      </c>
      <c r="I981" s="131">
        <v>0</v>
      </c>
      <c r="J981" s="131">
        <v>0</v>
      </c>
      <c r="K981" s="131">
        <v>0</v>
      </c>
      <c r="L981" s="131">
        <v>0</v>
      </c>
      <c r="M981" s="131">
        <v>0</v>
      </c>
      <c r="N981" s="131">
        <v>0</v>
      </c>
      <c r="O981" s="131">
        <v>0</v>
      </c>
      <c r="P981" s="131">
        <v>0</v>
      </c>
      <c r="Q981" s="131">
        <v>0</v>
      </c>
      <c r="R981" s="131">
        <v>0</v>
      </c>
      <c r="S981" s="131">
        <v>0</v>
      </c>
      <c r="T981" s="131">
        <v>0</v>
      </c>
      <c r="U981" s="131">
        <v>0</v>
      </c>
      <c r="V981" s="131">
        <v>0</v>
      </c>
      <c r="W981" s="131">
        <v>0</v>
      </c>
      <c r="X981" s="131">
        <v>0</v>
      </c>
      <c r="Y981" s="131">
        <v>0</v>
      </c>
      <c r="Z981" s="131">
        <v>0</v>
      </c>
      <c r="AA981" s="131">
        <v>0</v>
      </c>
      <c r="AB981" s="131">
        <v>0</v>
      </c>
      <c r="AC981" s="131">
        <v>0</v>
      </c>
      <c r="AD981" s="131">
        <v>0</v>
      </c>
      <c r="AE981" s="131">
        <v>0</v>
      </c>
      <c r="AF981" s="131">
        <v>0</v>
      </c>
      <c r="AG981" s="131">
        <v>0</v>
      </c>
      <c r="AH981" s="43">
        <v>0</v>
      </c>
    </row>
    <row r="982" spans="4:34">
      <c r="D982" s="62">
        <v>2015</v>
      </c>
      <c r="E982" s="62">
        <v>8</v>
      </c>
      <c r="F982" s="62">
        <v>2016</v>
      </c>
      <c r="G982" s="62">
        <v>2016</v>
      </c>
      <c r="H982" s="131">
        <v>0</v>
      </c>
      <c r="I982" s="131">
        <v>0</v>
      </c>
      <c r="J982" s="131">
        <v>0</v>
      </c>
      <c r="K982" s="131">
        <v>0</v>
      </c>
      <c r="L982" s="131">
        <v>0</v>
      </c>
      <c r="M982" s="131">
        <v>0</v>
      </c>
      <c r="N982" s="131">
        <v>0</v>
      </c>
      <c r="O982" s="131">
        <v>0</v>
      </c>
      <c r="P982" s="131">
        <v>0</v>
      </c>
      <c r="Q982" s="131">
        <v>0</v>
      </c>
      <c r="R982" s="131">
        <v>0</v>
      </c>
      <c r="S982" s="131">
        <v>0</v>
      </c>
      <c r="T982" s="131">
        <v>0</v>
      </c>
      <c r="U982" s="131">
        <v>0</v>
      </c>
      <c r="V982" s="131">
        <v>0</v>
      </c>
      <c r="W982" s="131">
        <v>0</v>
      </c>
      <c r="X982" s="131">
        <v>0</v>
      </c>
      <c r="Y982" s="131">
        <v>0</v>
      </c>
      <c r="Z982" s="131">
        <v>0</v>
      </c>
      <c r="AA982" s="131">
        <v>0</v>
      </c>
      <c r="AB982" s="131">
        <v>0</v>
      </c>
      <c r="AC982" s="131">
        <v>0</v>
      </c>
      <c r="AD982" s="131">
        <v>0</v>
      </c>
      <c r="AE982" s="131">
        <v>0</v>
      </c>
      <c r="AF982" s="131">
        <v>0</v>
      </c>
      <c r="AG982" s="131">
        <v>0</v>
      </c>
      <c r="AH982" s="43">
        <v>0</v>
      </c>
    </row>
    <row r="983" spans="4:34">
      <c r="D983" s="62">
        <v>2015</v>
      </c>
      <c r="E983" s="62">
        <v>9</v>
      </c>
      <c r="F983" s="62">
        <v>2016</v>
      </c>
      <c r="G983" s="62">
        <v>2016</v>
      </c>
      <c r="H983" s="131">
        <v>0</v>
      </c>
      <c r="I983" s="131">
        <v>0</v>
      </c>
      <c r="J983" s="131">
        <v>0</v>
      </c>
      <c r="K983" s="131">
        <v>0</v>
      </c>
      <c r="L983" s="131">
        <v>0</v>
      </c>
      <c r="M983" s="131">
        <v>0</v>
      </c>
      <c r="N983" s="131">
        <v>0</v>
      </c>
      <c r="O983" s="131">
        <v>0</v>
      </c>
      <c r="P983" s="131">
        <v>0</v>
      </c>
      <c r="Q983" s="131">
        <v>0</v>
      </c>
      <c r="R983" s="131">
        <v>0</v>
      </c>
      <c r="S983" s="131">
        <v>0</v>
      </c>
      <c r="T983" s="131">
        <v>0</v>
      </c>
      <c r="U983" s="131">
        <v>0</v>
      </c>
      <c r="V983" s="131">
        <v>0</v>
      </c>
      <c r="W983" s="131">
        <v>0</v>
      </c>
      <c r="X983" s="131">
        <v>0</v>
      </c>
      <c r="Y983" s="131">
        <v>0</v>
      </c>
      <c r="Z983" s="131">
        <v>0</v>
      </c>
      <c r="AA983" s="131">
        <v>0</v>
      </c>
      <c r="AB983" s="131">
        <v>0</v>
      </c>
      <c r="AC983" s="131">
        <v>0</v>
      </c>
      <c r="AD983" s="131">
        <v>0</v>
      </c>
      <c r="AE983" s="131">
        <v>0</v>
      </c>
      <c r="AF983" s="131">
        <v>0</v>
      </c>
      <c r="AG983" s="131">
        <v>0</v>
      </c>
      <c r="AH983" s="43">
        <v>0</v>
      </c>
    </row>
    <row r="984" spans="4:34">
      <c r="D984" s="62">
        <v>2015</v>
      </c>
      <c r="E984" s="62">
        <v>10</v>
      </c>
      <c r="F984" s="62">
        <v>2016</v>
      </c>
      <c r="G984" s="62">
        <v>2016</v>
      </c>
      <c r="H984" s="131">
        <v>0</v>
      </c>
      <c r="I984" s="131">
        <v>0</v>
      </c>
      <c r="J984" s="131">
        <v>0</v>
      </c>
      <c r="K984" s="131">
        <v>0</v>
      </c>
      <c r="L984" s="131">
        <v>0</v>
      </c>
      <c r="M984" s="131">
        <v>0</v>
      </c>
      <c r="N984" s="131">
        <v>0</v>
      </c>
      <c r="O984" s="131">
        <v>0</v>
      </c>
      <c r="P984" s="131">
        <v>0</v>
      </c>
      <c r="Q984" s="131">
        <v>0</v>
      </c>
      <c r="R984" s="131">
        <v>0</v>
      </c>
      <c r="S984" s="131">
        <v>0</v>
      </c>
      <c r="T984" s="131">
        <v>0</v>
      </c>
      <c r="U984" s="131">
        <v>0</v>
      </c>
      <c r="V984" s="131">
        <v>0</v>
      </c>
      <c r="W984" s="131">
        <v>0</v>
      </c>
      <c r="X984" s="131">
        <v>0</v>
      </c>
      <c r="Y984" s="131">
        <v>0</v>
      </c>
      <c r="Z984" s="131">
        <v>0</v>
      </c>
      <c r="AA984" s="131">
        <v>0</v>
      </c>
      <c r="AB984" s="131">
        <v>0</v>
      </c>
      <c r="AC984" s="131">
        <v>0</v>
      </c>
      <c r="AD984" s="131">
        <v>0</v>
      </c>
      <c r="AE984" s="131">
        <v>0</v>
      </c>
      <c r="AF984" s="131">
        <v>0</v>
      </c>
      <c r="AG984" s="131">
        <v>0</v>
      </c>
      <c r="AH984" s="43">
        <v>0</v>
      </c>
    </row>
    <row r="985" spans="4:34">
      <c r="D985" s="62">
        <v>2015</v>
      </c>
      <c r="E985" s="62">
        <v>11</v>
      </c>
      <c r="F985" s="62">
        <v>2016</v>
      </c>
      <c r="G985" s="62">
        <v>2016</v>
      </c>
      <c r="H985" s="131">
        <v>0</v>
      </c>
      <c r="I985" s="131">
        <v>0</v>
      </c>
      <c r="J985" s="131">
        <v>0</v>
      </c>
      <c r="K985" s="131">
        <v>0</v>
      </c>
      <c r="L985" s="131">
        <v>0</v>
      </c>
      <c r="M985" s="131">
        <v>0</v>
      </c>
      <c r="N985" s="131">
        <v>0</v>
      </c>
      <c r="O985" s="131">
        <v>0</v>
      </c>
      <c r="P985" s="131">
        <v>0</v>
      </c>
      <c r="Q985" s="131">
        <v>0</v>
      </c>
      <c r="R985" s="131">
        <v>0</v>
      </c>
      <c r="S985" s="131">
        <v>0</v>
      </c>
      <c r="T985" s="131">
        <v>0</v>
      </c>
      <c r="U985" s="131">
        <v>0</v>
      </c>
      <c r="V985" s="131">
        <v>0</v>
      </c>
      <c r="W985" s="131">
        <v>0</v>
      </c>
      <c r="X985" s="131">
        <v>0</v>
      </c>
      <c r="Y985" s="131">
        <v>0</v>
      </c>
      <c r="Z985" s="131">
        <v>0</v>
      </c>
      <c r="AA985" s="131">
        <v>0</v>
      </c>
      <c r="AB985" s="131">
        <v>0</v>
      </c>
      <c r="AC985" s="131">
        <v>0</v>
      </c>
      <c r="AD985" s="131">
        <v>0</v>
      </c>
      <c r="AE985" s="131">
        <v>0</v>
      </c>
      <c r="AF985" s="131">
        <v>0</v>
      </c>
      <c r="AG985" s="131">
        <v>0</v>
      </c>
      <c r="AH985" s="43">
        <v>0</v>
      </c>
    </row>
    <row r="986" spans="4:34">
      <c r="D986" s="62">
        <v>2015</v>
      </c>
      <c r="E986" s="62">
        <v>12</v>
      </c>
      <c r="F986" s="62">
        <v>2016</v>
      </c>
      <c r="G986" s="62">
        <v>2016</v>
      </c>
      <c r="H986" s="131">
        <v>0</v>
      </c>
      <c r="I986" s="131">
        <v>0</v>
      </c>
      <c r="J986" s="131">
        <v>0</v>
      </c>
      <c r="K986" s="131">
        <v>0</v>
      </c>
      <c r="L986" s="131">
        <v>0</v>
      </c>
      <c r="M986" s="131">
        <v>0</v>
      </c>
      <c r="N986" s="131">
        <v>0</v>
      </c>
      <c r="O986" s="131">
        <v>0</v>
      </c>
      <c r="P986" s="131">
        <v>0</v>
      </c>
      <c r="Q986" s="131">
        <v>0</v>
      </c>
      <c r="R986" s="131">
        <v>0</v>
      </c>
      <c r="S986" s="131">
        <v>0</v>
      </c>
      <c r="T986" s="131">
        <v>0</v>
      </c>
      <c r="U986" s="131">
        <v>0</v>
      </c>
      <c r="V986" s="131">
        <v>0</v>
      </c>
      <c r="W986" s="131">
        <v>0</v>
      </c>
      <c r="X986" s="131">
        <v>0</v>
      </c>
      <c r="Y986" s="131">
        <v>0</v>
      </c>
      <c r="Z986" s="131">
        <v>0</v>
      </c>
      <c r="AA986" s="131">
        <v>0</v>
      </c>
      <c r="AB986" s="131">
        <v>0</v>
      </c>
      <c r="AC986" s="131">
        <v>0</v>
      </c>
      <c r="AD986" s="131">
        <v>0</v>
      </c>
      <c r="AE986" s="131">
        <v>0</v>
      </c>
      <c r="AF986" s="131">
        <v>0</v>
      </c>
      <c r="AG986" s="131">
        <v>0</v>
      </c>
      <c r="AH986" s="43">
        <v>0</v>
      </c>
    </row>
    <row r="987" spans="4:34">
      <c r="D987" s="62">
        <v>2016</v>
      </c>
      <c r="E987" s="62">
        <v>1</v>
      </c>
      <c r="F987" s="62">
        <v>2016</v>
      </c>
      <c r="G987" s="62">
        <v>2016</v>
      </c>
      <c r="H987" s="131">
        <v>0</v>
      </c>
      <c r="I987" s="131">
        <v>0</v>
      </c>
      <c r="J987" s="131">
        <v>0</v>
      </c>
      <c r="K987" s="131">
        <v>0</v>
      </c>
      <c r="L987" s="131">
        <v>0</v>
      </c>
      <c r="M987" s="131">
        <v>0</v>
      </c>
      <c r="N987" s="131">
        <v>0</v>
      </c>
      <c r="O987" s="131">
        <v>0</v>
      </c>
      <c r="P987" s="131">
        <v>0</v>
      </c>
      <c r="Q987" s="131">
        <v>0</v>
      </c>
      <c r="R987" s="131">
        <v>0</v>
      </c>
      <c r="S987" s="131">
        <v>0</v>
      </c>
      <c r="T987" s="131">
        <v>0</v>
      </c>
      <c r="U987" s="131">
        <v>0</v>
      </c>
      <c r="V987" s="131">
        <v>0</v>
      </c>
      <c r="W987" s="131">
        <v>0</v>
      </c>
      <c r="X987" s="131">
        <v>0</v>
      </c>
      <c r="Y987" s="131">
        <v>0</v>
      </c>
      <c r="Z987" s="131">
        <v>0</v>
      </c>
      <c r="AA987" s="131">
        <v>0</v>
      </c>
      <c r="AB987" s="131">
        <v>0</v>
      </c>
      <c r="AC987" s="131">
        <v>0</v>
      </c>
      <c r="AD987" s="131">
        <v>0</v>
      </c>
      <c r="AE987" s="131">
        <v>0</v>
      </c>
      <c r="AF987" s="131">
        <v>0</v>
      </c>
      <c r="AG987" s="131">
        <v>0</v>
      </c>
      <c r="AH987" s="43">
        <v>0</v>
      </c>
    </row>
    <row r="988" spans="4:34">
      <c r="D988" s="62">
        <v>2016</v>
      </c>
      <c r="E988" s="62">
        <v>2</v>
      </c>
      <c r="F988" s="62">
        <v>2016</v>
      </c>
      <c r="G988" s="62">
        <v>2016</v>
      </c>
      <c r="H988" s="131">
        <v>0</v>
      </c>
      <c r="I988" s="131">
        <v>0</v>
      </c>
      <c r="J988" s="131">
        <v>0</v>
      </c>
      <c r="K988" s="131">
        <v>0</v>
      </c>
      <c r="L988" s="131">
        <v>0</v>
      </c>
      <c r="M988" s="131">
        <v>0</v>
      </c>
      <c r="N988" s="131">
        <v>0</v>
      </c>
      <c r="O988" s="131">
        <v>0</v>
      </c>
      <c r="P988" s="131">
        <v>0</v>
      </c>
      <c r="Q988" s="131">
        <v>0</v>
      </c>
      <c r="R988" s="131">
        <v>0</v>
      </c>
      <c r="S988" s="131">
        <v>0</v>
      </c>
      <c r="T988" s="131">
        <v>0</v>
      </c>
      <c r="U988" s="131">
        <v>0</v>
      </c>
      <c r="V988" s="131">
        <v>0</v>
      </c>
      <c r="W988" s="131">
        <v>0</v>
      </c>
      <c r="X988" s="131">
        <v>0</v>
      </c>
      <c r="Y988" s="131">
        <v>0</v>
      </c>
      <c r="Z988" s="131">
        <v>0</v>
      </c>
      <c r="AA988" s="131">
        <v>0</v>
      </c>
      <c r="AB988" s="131">
        <v>0</v>
      </c>
      <c r="AC988" s="131">
        <v>0</v>
      </c>
      <c r="AD988" s="131">
        <v>0</v>
      </c>
      <c r="AE988" s="131">
        <v>0</v>
      </c>
      <c r="AF988" s="131">
        <v>0</v>
      </c>
      <c r="AG988" s="131">
        <v>0</v>
      </c>
      <c r="AH988" s="43">
        <v>0</v>
      </c>
    </row>
    <row r="989" spans="4:34">
      <c r="D989" s="62">
        <v>2016</v>
      </c>
      <c r="E989" s="62">
        <v>3</v>
      </c>
      <c r="F989" s="62">
        <v>2016</v>
      </c>
      <c r="G989" s="62">
        <v>2016</v>
      </c>
      <c r="H989" s="131">
        <v>0</v>
      </c>
      <c r="I989" s="131">
        <v>0</v>
      </c>
      <c r="J989" s="131">
        <v>0</v>
      </c>
      <c r="K989" s="131">
        <v>0</v>
      </c>
      <c r="L989" s="131">
        <v>0</v>
      </c>
      <c r="M989" s="131">
        <v>0</v>
      </c>
      <c r="N989" s="131">
        <v>0</v>
      </c>
      <c r="O989" s="131">
        <v>0</v>
      </c>
      <c r="P989" s="131">
        <v>0</v>
      </c>
      <c r="Q989" s="131">
        <v>0</v>
      </c>
      <c r="R989" s="131">
        <v>0</v>
      </c>
      <c r="S989" s="131">
        <v>0</v>
      </c>
      <c r="T989" s="131">
        <v>0</v>
      </c>
      <c r="U989" s="131">
        <v>0</v>
      </c>
      <c r="V989" s="131">
        <v>0</v>
      </c>
      <c r="W989" s="131">
        <v>0</v>
      </c>
      <c r="X989" s="131">
        <v>0</v>
      </c>
      <c r="Y989" s="131">
        <v>0</v>
      </c>
      <c r="Z989" s="131">
        <v>0</v>
      </c>
      <c r="AA989" s="131">
        <v>0</v>
      </c>
      <c r="AB989" s="131">
        <v>0</v>
      </c>
      <c r="AC989" s="131">
        <v>0</v>
      </c>
      <c r="AD989" s="131">
        <v>0</v>
      </c>
      <c r="AE989" s="131">
        <v>0</v>
      </c>
      <c r="AF989" s="131">
        <v>0</v>
      </c>
      <c r="AG989" s="131">
        <v>0</v>
      </c>
      <c r="AH989" s="43">
        <v>0</v>
      </c>
    </row>
    <row r="990" spans="4:34">
      <c r="D990" s="62">
        <v>2016</v>
      </c>
      <c r="E990" s="62">
        <v>4</v>
      </c>
      <c r="F990" s="62">
        <v>2016</v>
      </c>
      <c r="G990" s="62">
        <v>2016</v>
      </c>
      <c r="H990" s="131">
        <v>0</v>
      </c>
      <c r="I990" s="131">
        <v>0</v>
      </c>
      <c r="J990" s="131">
        <v>0</v>
      </c>
      <c r="K990" s="131">
        <v>0</v>
      </c>
      <c r="L990" s="131">
        <v>0</v>
      </c>
      <c r="M990" s="131">
        <v>0</v>
      </c>
      <c r="N990" s="131">
        <v>0</v>
      </c>
      <c r="O990" s="131">
        <v>0</v>
      </c>
      <c r="P990" s="131">
        <v>0</v>
      </c>
      <c r="Q990" s="131">
        <v>0</v>
      </c>
      <c r="R990" s="131">
        <v>0</v>
      </c>
      <c r="S990" s="131">
        <v>0</v>
      </c>
      <c r="T990" s="131">
        <v>0</v>
      </c>
      <c r="U990" s="131">
        <v>0</v>
      </c>
      <c r="V990" s="131">
        <v>0</v>
      </c>
      <c r="W990" s="131">
        <v>0</v>
      </c>
      <c r="X990" s="131">
        <v>0</v>
      </c>
      <c r="Y990" s="131">
        <v>0</v>
      </c>
      <c r="Z990" s="131">
        <v>0</v>
      </c>
      <c r="AA990" s="131">
        <v>0</v>
      </c>
      <c r="AB990" s="131">
        <v>0</v>
      </c>
      <c r="AC990" s="131">
        <v>0</v>
      </c>
      <c r="AD990" s="131">
        <v>0</v>
      </c>
      <c r="AE990" s="131">
        <v>0</v>
      </c>
      <c r="AF990" s="131">
        <v>0</v>
      </c>
      <c r="AG990" s="131">
        <v>0</v>
      </c>
      <c r="AH990" s="43">
        <v>0</v>
      </c>
    </row>
    <row r="991" spans="4:34">
      <c r="D991" s="62">
        <v>2016</v>
      </c>
      <c r="E991" s="62">
        <v>5</v>
      </c>
      <c r="F991" s="62">
        <v>2016</v>
      </c>
      <c r="G991" s="62">
        <v>2017</v>
      </c>
      <c r="H991" s="131">
        <v>0</v>
      </c>
      <c r="I991" s="131">
        <v>0</v>
      </c>
      <c r="J991" s="131">
        <v>0</v>
      </c>
      <c r="K991" s="131">
        <v>0</v>
      </c>
      <c r="L991" s="131">
        <v>0</v>
      </c>
      <c r="M991" s="131">
        <v>0</v>
      </c>
      <c r="N991" s="131">
        <v>0</v>
      </c>
      <c r="O991" s="131">
        <v>0</v>
      </c>
      <c r="P991" s="131">
        <v>0</v>
      </c>
      <c r="Q991" s="131">
        <v>0</v>
      </c>
      <c r="R991" s="131">
        <v>0</v>
      </c>
      <c r="S991" s="131">
        <v>0</v>
      </c>
      <c r="T991" s="131">
        <v>0</v>
      </c>
      <c r="U991" s="131">
        <v>0</v>
      </c>
      <c r="V991" s="131">
        <v>0</v>
      </c>
      <c r="W991" s="131">
        <v>0</v>
      </c>
      <c r="X991" s="131">
        <v>0</v>
      </c>
      <c r="Y991" s="131">
        <v>0</v>
      </c>
      <c r="Z991" s="131">
        <v>0</v>
      </c>
      <c r="AA991" s="131">
        <v>0</v>
      </c>
      <c r="AB991" s="131">
        <v>0</v>
      </c>
      <c r="AC991" s="131">
        <v>0</v>
      </c>
      <c r="AD991" s="131">
        <v>0</v>
      </c>
      <c r="AE991" s="131">
        <v>0</v>
      </c>
      <c r="AF991" s="131">
        <v>0</v>
      </c>
      <c r="AG991" s="131">
        <v>0</v>
      </c>
      <c r="AH991" s="43">
        <v>0</v>
      </c>
    </row>
    <row r="992" spans="4:34">
      <c r="D992" s="62">
        <v>2016</v>
      </c>
      <c r="E992" s="62">
        <v>6</v>
      </c>
      <c r="F992" s="62">
        <v>2016</v>
      </c>
      <c r="G992" s="62">
        <v>2017</v>
      </c>
      <c r="H992" s="131">
        <v>0</v>
      </c>
      <c r="I992" s="131">
        <v>0</v>
      </c>
      <c r="J992" s="131">
        <v>0</v>
      </c>
      <c r="K992" s="131">
        <v>0</v>
      </c>
      <c r="L992" s="131">
        <v>0</v>
      </c>
      <c r="M992" s="131">
        <v>0</v>
      </c>
      <c r="N992" s="131">
        <v>0</v>
      </c>
      <c r="O992" s="131">
        <v>0</v>
      </c>
      <c r="P992" s="131">
        <v>0</v>
      </c>
      <c r="Q992" s="131">
        <v>0</v>
      </c>
      <c r="R992" s="131">
        <v>0</v>
      </c>
      <c r="S992" s="131">
        <v>0</v>
      </c>
      <c r="T992" s="131">
        <v>0</v>
      </c>
      <c r="U992" s="131">
        <v>0</v>
      </c>
      <c r="V992" s="131">
        <v>0</v>
      </c>
      <c r="W992" s="131">
        <v>0</v>
      </c>
      <c r="X992" s="131">
        <v>0</v>
      </c>
      <c r="Y992" s="131">
        <v>0</v>
      </c>
      <c r="Z992" s="131">
        <v>0</v>
      </c>
      <c r="AA992" s="131">
        <v>0</v>
      </c>
      <c r="AB992" s="131">
        <v>0</v>
      </c>
      <c r="AC992" s="131">
        <v>0</v>
      </c>
      <c r="AD992" s="131">
        <v>0</v>
      </c>
      <c r="AE992" s="131">
        <v>0</v>
      </c>
      <c r="AF992" s="131">
        <v>0</v>
      </c>
      <c r="AG992" s="131">
        <v>0</v>
      </c>
      <c r="AH992" s="43">
        <v>0</v>
      </c>
    </row>
    <row r="993" spans="4:34">
      <c r="D993" s="62">
        <v>2016</v>
      </c>
      <c r="E993" s="62">
        <v>7</v>
      </c>
      <c r="F993" s="62">
        <v>2017</v>
      </c>
      <c r="G993" s="62">
        <v>2017</v>
      </c>
      <c r="H993" s="131">
        <v>0</v>
      </c>
      <c r="I993" s="131">
        <v>0</v>
      </c>
      <c r="J993" s="131">
        <v>0</v>
      </c>
      <c r="K993" s="131">
        <v>0</v>
      </c>
      <c r="L993" s="131">
        <v>0</v>
      </c>
      <c r="M993" s="131">
        <v>0</v>
      </c>
      <c r="N993" s="131">
        <v>0</v>
      </c>
      <c r="O993" s="131">
        <v>0</v>
      </c>
      <c r="P993" s="131">
        <v>0</v>
      </c>
      <c r="Q993" s="131">
        <v>0</v>
      </c>
      <c r="R993" s="131">
        <v>0</v>
      </c>
      <c r="S993" s="131">
        <v>0</v>
      </c>
      <c r="T993" s="131">
        <v>0</v>
      </c>
      <c r="U993" s="131">
        <v>0</v>
      </c>
      <c r="V993" s="131">
        <v>0</v>
      </c>
      <c r="W993" s="131">
        <v>0</v>
      </c>
      <c r="X993" s="131">
        <v>0</v>
      </c>
      <c r="Y993" s="131">
        <v>0</v>
      </c>
      <c r="Z993" s="131">
        <v>0</v>
      </c>
      <c r="AA993" s="131">
        <v>0</v>
      </c>
      <c r="AB993" s="131">
        <v>0</v>
      </c>
      <c r="AC993" s="131">
        <v>0</v>
      </c>
      <c r="AD993" s="131">
        <v>0</v>
      </c>
      <c r="AE993" s="131">
        <v>0</v>
      </c>
      <c r="AF993" s="131">
        <v>0</v>
      </c>
      <c r="AG993" s="131">
        <v>0</v>
      </c>
      <c r="AH993" s="43">
        <v>0</v>
      </c>
    </row>
    <row r="994" spans="4:34">
      <c r="D994" s="62">
        <v>2016</v>
      </c>
      <c r="E994" s="62">
        <v>8</v>
      </c>
      <c r="F994" s="62">
        <v>2017</v>
      </c>
      <c r="G994" s="62">
        <v>2017</v>
      </c>
      <c r="H994" s="131">
        <v>0</v>
      </c>
      <c r="I994" s="131">
        <v>0</v>
      </c>
      <c r="J994" s="131">
        <v>0</v>
      </c>
      <c r="K994" s="131">
        <v>0</v>
      </c>
      <c r="L994" s="131">
        <v>0</v>
      </c>
      <c r="M994" s="131">
        <v>0</v>
      </c>
      <c r="N994" s="131">
        <v>0</v>
      </c>
      <c r="O994" s="131">
        <v>0</v>
      </c>
      <c r="P994" s="131">
        <v>0</v>
      </c>
      <c r="Q994" s="131">
        <v>0</v>
      </c>
      <c r="R994" s="131">
        <v>0</v>
      </c>
      <c r="S994" s="131">
        <v>0</v>
      </c>
      <c r="T994" s="131">
        <v>0</v>
      </c>
      <c r="U994" s="131">
        <v>0</v>
      </c>
      <c r="V994" s="131">
        <v>0</v>
      </c>
      <c r="W994" s="131">
        <v>0</v>
      </c>
      <c r="X994" s="131">
        <v>0</v>
      </c>
      <c r="Y994" s="131">
        <v>0</v>
      </c>
      <c r="Z994" s="131">
        <v>0</v>
      </c>
      <c r="AA994" s="131">
        <v>0</v>
      </c>
      <c r="AB994" s="131">
        <v>0</v>
      </c>
      <c r="AC994" s="131">
        <v>0</v>
      </c>
      <c r="AD994" s="131">
        <v>0</v>
      </c>
      <c r="AE994" s="131">
        <v>0</v>
      </c>
      <c r="AF994" s="131">
        <v>0</v>
      </c>
      <c r="AG994" s="131">
        <v>0</v>
      </c>
      <c r="AH994" s="43">
        <v>0</v>
      </c>
    </row>
    <row r="995" spans="4:34">
      <c r="D995" s="62">
        <v>2016</v>
      </c>
      <c r="E995" s="62">
        <v>9</v>
      </c>
      <c r="F995" s="62">
        <v>2017</v>
      </c>
      <c r="G995" s="62">
        <v>2017</v>
      </c>
      <c r="H995" s="131">
        <v>0</v>
      </c>
      <c r="I995" s="131">
        <v>0</v>
      </c>
      <c r="J995" s="131">
        <v>0</v>
      </c>
      <c r="K995" s="131">
        <v>0</v>
      </c>
      <c r="L995" s="131">
        <v>0</v>
      </c>
      <c r="M995" s="131">
        <v>0</v>
      </c>
      <c r="N995" s="131">
        <v>0</v>
      </c>
      <c r="O995" s="131">
        <v>0</v>
      </c>
      <c r="P995" s="131">
        <v>0</v>
      </c>
      <c r="Q995" s="131">
        <v>0</v>
      </c>
      <c r="R995" s="131">
        <v>0</v>
      </c>
      <c r="S995" s="131">
        <v>0</v>
      </c>
      <c r="T995" s="131">
        <v>0</v>
      </c>
      <c r="U995" s="131">
        <v>0</v>
      </c>
      <c r="V995" s="131">
        <v>0</v>
      </c>
      <c r="W995" s="131">
        <v>0</v>
      </c>
      <c r="X995" s="131">
        <v>0</v>
      </c>
      <c r="Y995" s="131">
        <v>0</v>
      </c>
      <c r="Z995" s="131">
        <v>0</v>
      </c>
      <c r="AA995" s="131">
        <v>0</v>
      </c>
      <c r="AB995" s="131">
        <v>0</v>
      </c>
      <c r="AC995" s="131">
        <v>0</v>
      </c>
      <c r="AD995" s="131">
        <v>0</v>
      </c>
      <c r="AE995" s="131">
        <v>0</v>
      </c>
      <c r="AF995" s="131">
        <v>0</v>
      </c>
      <c r="AG995" s="131">
        <v>0</v>
      </c>
      <c r="AH995" s="43">
        <v>0</v>
      </c>
    </row>
    <row r="996" spans="4:34">
      <c r="D996" s="62">
        <v>2016</v>
      </c>
      <c r="E996" s="62">
        <v>10</v>
      </c>
      <c r="F996" s="62">
        <v>2017</v>
      </c>
      <c r="G996" s="62">
        <v>2017</v>
      </c>
      <c r="H996" s="131">
        <v>0</v>
      </c>
      <c r="I996" s="131">
        <v>0</v>
      </c>
      <c r="J996" s="131">
        <v>0</v>
      </c>
      <c r="K996" s="131">
        <v>0</v>
      </c>
      <c r="L996" s="131">
        <v>0</v>
      </c>
      <c r="M996" s="131">
        <v>0</v>
      </c>
      <c r="N996" s="131">
        <v>0</v>
      </c>
      <c r="O996" s="131">
        <v>0</v>
      </c>
      <c r="P996" s="131">
        <v>0</v>
      </c>
      <c r="Q996" s="131">
        <v>0</v>
      </c>
      <c r="R996" s="131">
        <v>0</v>
      </c>
      <c r="S996" s="131">
        <v>0</v>
      </c>
      <c r="T996" s="131">
        <v>0</v>
      </c>
      <c r="U996" s="131">
        <v>0</v>
      </c>
      <c r="V996" s="131">
        <v>0</v>
      </c>
      <c r="W996" s="131">
        <v>0</v>
      </c>
      <c r="X996" s="131">
        <v>0</v>
      </c>
      <c r="Y996" s="131">
        <v>0</v>
      </c>
      <c r="Z996" s="131">
        <v>0</v>
      </c>
      <c r="AA996" s="131">
        <v>0</v>
      </c>
      <c r="AB996" s="131">
        <v>0</v>
      </c>
      <c r="AC996" s="131">
        <v>0</v>
      </c>
      <c r="AD996" s="131">
        <v>0</v>
      </c>
      <c r="AE996" s="131">
        <v>0</v>
      </c>
      <c r="AF996" s="131">
        <v>0</v>
      </c>
      <c r="AG996" s="131">
        <v>0</v>
      </c>
      <c r="AH996" s="43">
        <v>0</v>
      </c>
    </row>
    <row r="997" spans="4:34">
      <c r="D997" s="62">
        <v>2016</v>
      </c>
      <c r="E997" s="62">
        <v>11</v>
      </c>
      <c r="F997" s="62">
        <v>2017</v>
      </c>
      <c r="G997" s="62">
        <v>2017</v>
      </c>
      <c r="H997" s="131">
        <v>0</v>
      </c>
      <c r="I997" s="131">
        <v>0</v>
      </c>
      <c r="J997" s="131">
        <v>0</v>
      </c>
      <c r="K997" s="131">
        <v>0</v>
      </c>
      <c r="L997" s="131">
        <v>0</v>
      </c>
      <c r="M997" s="131">
        <v>0</v>
      </c>
      <c r="N997" s="131">
        <v>0</v>
      </c>
      <c r="O997" s="131">
        <v>0</v>
      </c>
      <c r="P997" s="131">
        <v>0</v>
      </c>
      <c r="Q997" s="131">
        <v>0</v>
      </c>
      <c r="R997" s="131">
        <v>0</v>
      </c>
      <c r="S997" s="131">
        <v>0</v>
      </c>
      <c r="T997" s="131">
        <v>0</v>
      </c>
      <c r="U997" s="131">
        <v>0</v>
      </c>
      <c r="V997" s="131">
        <v>0</v>
      </c>
      <c r="W997" s="131">
        <v>0</v>
      </c>
      <c r="X997" s="131">
        <v>0</v>
      </c>
      <c r="Y997" s="131">
        <v>0</v>
      </c>
      <c r="Z997" s="131">
        <v>0</v>
      </c>
      <c r="AA997" s="131">
        <v>0</v>
      </c>
      <c r="AB997" s="131">
        <v>0</v>
      </c>
      <c r="AC997" s="131">
        <v>0</v>
      </c>
      <c r="AD997" s="131">
        <v>0</v>
      </c>
      <c r="AE997" s="131">
        <v>0</v>
      </c>
      <c r="AF997" s="131">
        <v>0</v>
      </c>
      <c r="AG997" s="131">
        <v>0</v>
      </c>
      <c r="AH997" s="43">
        <v>0</v>
      </c>
    </row>
    <row r="998" spans="4:34">
      <c r="D998" s="62">
        <v>2016</v>
      </c>
      <c r="E998" s="62">
        <v>12</v>
      </c>
      <c r="F998" s="62">
        <v>2017</v>
      </c>
      <c r="G998" s="62">
        <v>2017</v>
      </c>
      <c r="H998" s="131">
        <v>0</v>
      </c>
      <c r="I998" s="131">
        <v>0</v>
      </c>
      <c r="J998" s="131">
        <v>0</v>
      </c>
      <c r="K998" s="131">
        <v>0</v>
      </c>
      <c r="L998" s="131">
        <v>0</v>
      </c>
      <c r="M998" s="131">
        <v>0</v>
      </c>
      <c r="N998" s="131">
        <v>0</v>
      </c>
      <c r="O998" s="131">
        <v>0</v>
      </c>
      <c r="P998" s="131">
        <v>0</v>
      </c>
      <c r="Q998" s="131">
        <v>0</v>
      </c>
      <c r="R998" s="131">
        <v>0</v>
      </c>
      <c r="S998" s="131">
        <v>0</v>
      </c>
      <c r="T998" s="131">
        <v>0</v>
      </c>
      <c r="U998" s="131">
        <v>0</v>
      </c>
      <c r="V998" s="131">
        <v>0</v>
      </c>
      <c r="W998" s="131">
        <v>0</v>
      </c>
      <c r="X998" s="131">
        <v>0</v>
      </c>
      <c r="Y998" s="131">
        <v>0</v>
      </c>
      <c r="Z998" s="131">
        <v>0</v>
      </c>
      <c r="AA998" s="131">
        <v>0</v>
      </c>
      <c r="AB998" s="131">
        <v>0</v>
      </c>
      <c r="AC998" s="131">
        <v>0</v>
      </c>
      <c r="AD998" s="131">
        <v>0</v>
      </c>
      <c r="AE998" s="131">
        <v>0</v>
      </c>
      <c r="AF998" s="131">
        <v>0</v>
      </c>
      <c r="AG998" s="131">
        <v>0</v>
      </c>
      <c r="AH998" s="43">
        <v>0</v>
      </c>
    </row>
    <row r="999" spans="4:34">
      <c r="D999" s="62">
        <v>2017</v>
      </c>
      <c r="E999" s="62">
        <v>1</v>
      </c>
      <c r="F999" s="62">
        <v>2017</v>
      </c>
      <c r="G999" s="62">
        <v>2017</v>
      </c>
      <c r="H999" s="131">
        <v>0</v>
      </c>
      <c r="I999" s="131">
        <v>0</v>
      </c>
      <c r="J999" s="131">
        <v>0</v>
      </c>
      <c r="K999" s="131">
        <v>0</v>
      </c>
      <c r="L999" s="131">
        <v>0</v>
      </c>
      <c r="M999" s="131">
        <v>0</v>
      </c>
      <c r="N999" s="131">
        <v>0</v>
      </c>
      <c r="O999" s="131">
        <v>0</v>
      </c>
      <c r="P999" s="131">
        <v>0</v>
      </c>
      <c r="Q999" s="131">
        <v>0</v>
      </c>
      <c r="R999" s="131">
        <v>0</v>
      </c>
      <c r="S999" s="131">
        <v>0</v>
      </c>
      <c r="T999" s="131">
        <v>0</v>
      </c>
      <c r="U999" s="131">
        <v>0</v>
      </c>
      <c r="V999" s="131">
        <v>0</v>
      </c>
      <c r="W999" s="131">
        <v>0</v>
      </c>
      <c r="X999" s="131">
        <v>0</v>
      </c>
      <c r="Y999" s="131">
        <v>0</v>
      </c>
      <c r="Z999" s="131">
        <v>0</v>
      </c>
      <c r="AA999" s="131">
        <v>0</v>
      </c>
      <c r="AB999" s="131">
        <v>0</v>
      </c>
      <c r="AC999" s="131">
        <v>0</v>
      </c>
      <c r="AD999" s="131">
        <v>0</v>
      </c>
      <c r="AE999" s="131">
        <v>0</v>
      </c>
      <c r="AF999" s="131">
        <v>0</v>
      </c>
      <c r="AG999" s="131">
        <v>0</v>
      </c>
      <c r="AH999" s="43">
        <v>0</v>
      </c>
    </row>
    <row r="1000" spans="4:34">
      <c r="D1000" s="62">
        <v>2017</v>
      </c>
      <c r="E1000" s="62">
        <v>2</v>
      </c>
      <c r="F1000" s="62">
        <v>2017</v>
      </c>
      <c r="G1000" s="62">
        <v>2017</v>
      </c>
      <c r="H1000" s="131">
        <v>0</v>
      </c>
      <c r="I1000" s="131">
        <v>0</v>
      </c>
      <c r="J1000" s="131">
        <v>0</v>
      </c>
      <c r="K1000" s="131">
        <v>0</v>
      </c>
      <c r="L1000" s="131">
        <v>0</v>
      </c>
      <c r="M1000" s="131">
        <v>0</v>
      </c>
      <c r="N1000" s="131">
        <v>0</v>
      </c>
      <c r="O1000" s="131">
        <v>0</v>
      </c>
      <c r="P1000" s="131">
        <v>0</v>
      </c>
      <c r="Q1000" s="131">
        <v>0</v>
      </c>
      <c r="R1000" s="131">
        <v>0</v>
      </c>
      <c r="S1000" s="131">
        <v>0</v>
      </c>
      <c r="T1000" s="131">
        <v>0</v>
      </c>
      <c r="U1000" s="131">
        <v>0</v>
      </c>
      <c r="V1000" s="131">
        <v>0</v>
      </c>
      <c r="W1000" s="131">
        <v>0</v>
      </c>
      <c r="X1000" s="131">
        <v>0</v>
      </c>
      <c r="Y1000" s="131">
        <v>0</v>
      </c>
      <c r="Z1000" s="131">
        <v>0</v>
      </c>
      <c r="AA1000" s="131">
        <v>0</v>
      </c>
      <c r="AB1000" s="131">
        <v>0</v>
      </c>
      <c r="AC1000" s="131">
        <v>0</v>
      </c>
      <c r="AD1000" s="131">
        <v>0</v>
      </c>
      <c r="AE1000" s="131">
        <v>0</v>
      </c>
      <c r="AF1000" s="131">
        <v>0</v>
      </c>
      <c r="AG1000" s="131">
        <v>0</v>
      </c>
      <c r="AH1000" s="43">
        <v>0</v>
      </c>
    </row>
    <row r="1001" spans="4:34">
      <c r="D1001" s="62">
        <v>2017</v>
      </c>
      <c r="E1001" s="62">
        <v>3</v>
      </c>
      <c r="F1001" s="62">
        <v>2017</v>
      </c>
      <c r="G1001" s="62">
        <v>2017</v>
      </c>
      <c r="H1001" s="131">
        <v>0</v>
      </c>
      <c r="I1001" s="131">
        <v>0</v>
      </c>
      <c r="J1001" s="131">
        <v>0</v>
      </c>
      <c r="K1001" s="131">
        <v>0</v>
      </c>
      <c r="L1001" s="131">
        <v>0</v>
      </c>
      <c r="M1001" s="131">
        <v>0</v>
      </c>
      <c r="N1001" s="131">
        <v>0</v>
      </c>
      <c r="O1001" s="131">
        <v>0</v>
      </c>
      <c r="P1001" s="131">
        <v>0</v>
      </c>
      <c r="Q1001" s="131">
        <v>0</v>
      </c>
      <c r="R1001" s="131">
        <v>0</v>
      </c>
      <c r="S1001" s="131">
        <v>0</v>
      </c>
      <c r="T1001" s="131">
        <v>0</v>
      </c>
      <c r="U1001" s="131">
        <v>0</v>
      </c>
      <c r="V1001" s="131">
        <v>0</v>
      </c>
      <c r="W1001" s="131">
        <v>0</v>
      </c>
      <c r="X1001" s="131">
        <v>0</v>
      </c>
      <c r="Y1001" s="131">
        <v>0</v>
      </c>
      <c r="Z1001" s="131">
        <v>0</v>
      </c>
      <c r="AA1001" s="131">
        <v>0</v>
      </c>
      <c r="AB1001" s="131">
        <v>0</v>
      </c>
      <c r="AC1001" s="131">
        <v>0</v>
      </c>
      <c r="AD1001" s="131">
        <v>0</v>
      </c>
      <c r="AE1001" s="131">
        <v>0</v>
      </c>
      <c r="AF1001" s="131">
        <v>0</v>
      </c>
      <c r="AG1001" s="131">
        <v>0</v>
      </c>
      <c r="AH1001" s="43">
        <v>0</v>
      </c>
    </row>
    <row r="1002" spans="4:34">
      <c r="D1002" s="62">
        <v>2017</v>
      </c>
      <c r="E1002" s="62">
        <v>4</v>
      </c>
      <c r="F1002" s="62">
        <v>2017</v>
      </c>
      <c r="G1002" s="62">
        <v>2017</v>
      </c>
      <c r="H1002" s="131">
        <v>0</v>
      </c>
      <c r="I1002" s="131">
        <v>0</v>
      </c>
      <c r="J1002" s="131">
        <v>0</v>
      </c>
      <c r="K1002" s="131">
        <v>0</v>
      </c>
      <c r="L1002" s="131">
        <v>0</v>
      </c>
      <c r="M1002" s="131">
        <v>0</v>
      </c>
      <c r="N1002" s="131">
        <v>0</v>
      </c>
      <c r="O1002" s="131">
        <v>0</v>
      </c>
      <c r="P1002" s="131">
        <v>0</v>
      </c>
      <c r="Q1002" s="131">
        <v>0</v>
      </c>
      <c r="R1002" s="131">
        <v>0</v>
      </c>
      <c r="S1002" s="131">
        <v>0</v>
      </c>
      <c r="T1002" s="131">
        <v>0</v>
      </c>
      <c r="U1002" s="131">
        <v>0</v>
      </c>
      <c r="V1002" s="131">
        <v>0</v>
      </c>
      <c r="W1002" s="131">
        <v>0</v>
      </c>
      <c r="X1002" s="131">
        <v>0</v>
      </c>
      <c r="Y1002" s="131">
        <v>0</v>
      </c>
      <c r="Z1002" s="131">
        <v>0</v>
      </c>
      <c r="AA1002" s="131">
        <v>0</v>
      </c>
      <c r="AB1002" s="131">
        <v>0</v>
      </c>
      <c r="AC1002" s="131">
        <v>0</v>
      </c>
      <c r="AD1002" s="131">
        <v>0</v>
      </c>
      <c r="AE1002" s="131">
        <v>0</v>
      </c>
      <c r="AF1002" s="131">
        <v>0</v>
      </c>
      <c r="AG1002" s="131">
        <v>0</v>
      </c>
      <c r="AH1002" s="43">
        <v>0</v>
      </c>
    </row>
    <row r="1003" spans="4:34">
      <c r="D1003" s="62">
        <v>2017</v>
      </c>
      <c r="E1003" s="62">
        <v>5</v>
      </c>
      <c r="F1003" s="62">
        <v>2017</v>
      </c>
      <c r="G1003" s="62">
        <v>2018</v>
      </c>
      <c r="H1003" s="131">
        <v>0</v>
      </c>
      <c r="I1003" s="131">
        <v>0</v>
      </c>
      <c r="J1003" s="131">
        <v>0</v>
      </c>
      <c r="K1003" s="131">
        <v>0</v>
      </c>
      <c r="L1003" s="131">
        <v>0</v>
      </c>
      <c r="M1003" s="131">
        <v>0</v>
      </c>
      <c r="N1003" s="131">
        <v>0</v>
      </c>
      <c r="O1003" s="131">
        <v>0</v>
      </c>
      <c r="P1003" s="131">
        <v>0</v>
      </c>
      <c r="Q1003" s="131">
        <v>0</v>
      </c>
      <c r="R1003" s="131">
        <v>0</v>
      </c>
      <c r="S1003" s="131">
        <v>0</v>
      </c>
      <c r="T1003" s="131">
        <v>0</v>
      </c>
      <c r="U1003" s="131">
        <v>0</v>
      </c>
      <c r="V1003" s="131">
        <v>0</v>
      </c>
      <c r="W1003" s="131">
        <v>0</v>
      </c>
      <c r="X1003" s="131">
        <v>0</v>
      </c>
      <c r="Y1003" s="131">
        <v>0</v>
      </c>
      <c r="Z1003" s="131">
        <v>0</v>
      </c>
      <c r="AA1003" s="131">
        <v>0</v>
      </c>
      <c r="AB1003" s="131">
        <v>0</v>
      </c>
      <c r="AC1003" s="131">
        <v>0</v>
      </c>
      <c r="AD1003" s="131">
        <v>0</v>
      </c>
      <c r="AE1003" s="131">
        <v>0</v>
      </c>
      <c r="AF1003" s="131">
        <v>0</v>
      </c>
      <c r="AG1003" s="131">
        <v>0</v>
      </c>
      <c r="AH1003" s="43">
        <v>0</v>
      </c>
    </row>
    <row r="1004" spans="4:34">
      <c r="D1004" s="62">
        <v>2017</v>
      </c>
      <c r="E1004" s="62">
        <v>6</v>
      </c>
      <c r="F1004" s="62">
        <v>2017</v>
      </c>
      <c r="G1004" s="62">
        <v>2018</v>
      </c>
      <c r="H1004" s="131">
        <v>0</v>
      </c>
      <c r="I1004" s="131">
        <v>0</v>
      </c>
      <c r="J1004" s="131">
        <v>0</v>
      </c>
      <c r="K1004" s="131">
        <v>0</v>
      </c>
      <c r="L1004" s="131">
        <v>0</v>
      </c>
      <c r="M1004" s="131">
        <v>0</v>
      </c>
      <c r="N1004" s="131">
        <v>0</v>
      </c>
      <c r="O1004" s="131">
        <v>0</v>
      </c>
      <c r="P1004" s="131">
        <v>0</v>
      </c>
      <c r="Q1004" s="131">
        <v>0</v>
      </c>
      <c r="R1004" s="131">
        <v>0</v>
      </c>
      <c r="S1004" s="131">
        <v>0</v>
      </c>
      <c r="T1004" s="131">
        <v>0</v>
      </c>
      <c r="U1004" s="131">
        <v>0</v>
      </c>
      <c r="V1004" s="131">
        <v>0</v>
      </c>
      <c r="W1004" s="131">
        <v>0</v>
      </c>
      <c r="X1004" s="131">
        <v>0</v>
      </c>
      <c r="Y1004" s="131">
        <v>0</v>
      </c>
      <c r="Z1004" s="131">
        <v>0</v>
      </c>
      <c r="AA1004" s="131">
        <v>0</v>
      </c>
      <c r="AB1004" s="131">
        <v>0</v>
      </c>
      <c r="AC1004" s="131">
        <v>0</v>
      </c>
      <c r="AD1004" s="131">
        <v>0</v>
      </c>
      <c r="AE1004" s="131">
        <v>0</v>
      </c>
      <c r="AF1004" s="131">
        <v>0</v>
      </c>
      <c r="AG1004" s="131">
        <v>0</v>
      </c>
      <c r="AH1004" s="43">
        <v>0</v>
      </c>
    </row>
    <row r="1005" spans="4:34">
      <c r="D1005" s="62">
        <v>2017</v>
      </c>
      <c r="E1005" s="62">
        <v>7</v>
      </c>
      <c r="F1005" s="62">
        <v>2018</v>
      </c>
      <c r="G1005" s="62">
        <v>2018</v>
      </c>
      <c r="H1005" s="131">
        <v>0</v>
      </c>
      <c r="I1005" s="131">
        <v>0</v>
      </c>
      <c r="J1005" s="131">
        <v>0</v>
      </c>
      <c r="K1005" s="131">
        <v>0</v>
      </c>
      <c r="L1005" s="131">
        <v>0</v>
      </c>
      <c r="M1005" s="131">
        <v>0</v>
      </c>
      <c r="N1005" s="131">
        <v>0</v>
      </c>
      <c r="O1005" s="131">
        <v>0</v>
      </c>
      <c r="P1005" s="131">
        <v>0</v>
      </c>
      <c r="Q1005" s="131">
        <v>0</v>
      </c>
      <c r="R1005" s="131">
        <v>0</v>
      </c>
      <c r="S1005" s="131">
        <v>0</v>
      </c>
      <c r="T1005" s="131">
        <v>0</v>
      </c>
      <c r="U1005" s="131">
        <v>0</v>
      </c>
      <c r="V1005" s="131">
        <v>0</v>
      </c>
      <c r="W1005" s="131">
        <v>0</v>
      </c>
      <c r="X1005" s="131">
        <v>0</v>
      </c>
      <c r="Y1005" s="131">
        <v>0</v>
      </c>
      <c r="Z1005" s="131">
        <v>0</v>
      </c>
      <c r="AA1005" s="131">
        <v>0</v>
      </c>
      <c r="AB1005" s="131">
        <v>0</v>
      </c>
      <c r="AC1005" s="131">
        <v>0</v>
      </c>
      <c r="AD1005" s="131">
        <v>0</v>
      </c>
      <c r="AE1005" s="131">
        <v>0</v>
      </c>
      <c r="AF1005" s="131">
        <v>0</v>
      </c>
      <c r="AG1005" s="131">
        <v>0</v>
      </c>
      <c r="AH1005" s="43">
        <v>0</v>
      </c>
    </row>
    <row r="1006" spans="4:34">
      <c r="D1006" s="62">
        <v>2017</v>
      </c>
      <c r="E1006" s="62">
        <v>8</v>
      </c>
      <c r="F1006" s="62">
        <v>2018</v>
      </c>
      <c r="G1006" s="62">
        <v>2018</v>
      </c>
      <c r="H1006" s="131">
        <v>0</v>
      </c>
      <c r="I1006" s="131">
        <v>0</v>
      </c>
      <c r="J1006" s="131">
        <v>0</v>
      </c>
      <c r="K1006" s="131">
        <v>0</v>
      </c>
      <c r="L1006" s="131">
        <v>0</v>
      </c>
      <c r="M1006" s="131">
        <v>0</v>
      </c>
      <c r="N1006" s="131">
        <v>0</v>
      </c>
      <c r="O1006" s="131">
        <v>0</v>
      </c>
      <c r="P1006" s="131">
        <v>0</v>
      </c>
      <c r="Q1006" s="131">
        <v>0</v>
      </c>
      <c r="R1006" s="131">
        <v>0</v>
      </c>
      <c r="S1006" s="131">
        <v>0</v>
      </c>
      <c r="T1006" s="131">
        <v>0</v>
      </c>
      <c r="U1006" s="131">
        <v>0</v>
      </c>
      <c r="V1006" s="131">
        <v>0</v>
      </c>
      <c r="W1006" s="131">
        <v>0</v>
      </c>
      <c r="X1006" s="131">
        <v>0</v>
      </c>
      <c r="Y1006" s="131">
        <v>0</v>
      </c>
      <c r="Z1006" s="131">
        <v>0</v>
      </c>
      <c r="AA1006" s="131">
        <v>0</v>
      </c>
      <c r="AB1006" s="131">
        <v>0</v>
      </c>
      <c r="AC1006" s="131">
        <v>0</v>
      </c>
      <c r="AD1006" s="131">
        <v>0</v>
      </c>
      <c r="AE1006" s="131">
        <v>0</v>
      </c>
      <c r="AF1006" s="131">
        <v>0</v>
      </c>
      <c r="AG1006" s="131">
        <v>0</v>
      </c>
      <c r="AH1006" s="43">
        <v>0</v>
      </c>
    </row>
    <row r="1007" spans="4:34">
      <c r="D1007" s="62">
        <v>2017</v>
      </c>
      <c r="E1007" s="62">
        <v>9</v>
      </c>
      <c r="F1007" s="62">
        <v>2018</v>
      </c>
      <c r="G1007" s="62">
        <v>2018</v>
      </c>
      <c r="H1007" s="131">
        <v>0</v>
      </c>
      <c r="I1007" s="131">
        <v>0</v>
      </c>
      <c r="J1007" s="131">
        <v>0</v>
      </c>
      <c r="K1007" s="131">
        <v>0</v>
      </c>
      <c r="L1007" s="131">
        <v>0</v>
      </c>
      <c r="M1007" s="131">
        <v>0</v>
      </c>
      <c r="N1007" s="131">
        <v>0</v>
      </c>
      <c r="O1007" s="131">
        <v>0</v>
      </c>
      <c r="P1007" s="131">
        <v>0</v>
      </c>
      <c r="Q1007" s="131">
        <v>0</v>
      </c>
      <c r="R1007" s="131">
        <v>0</v>
      </c>
      <c r="S1007" s="131">
        <v>0</v>
      </c>
      <c r="T1007" s="131">
        <v>0</v>
      </c>
      <c r="U1007" s="131">
        <v>0</v>
      </c>
      <c r="V1007" s="131">
        <v>0</v>
      </c>
      <c r="W1007" s="131">
        <v>0</v>
      </c>
      <c r="X1007" s="131">
        <v>0</v>
      </c>
      <c r="Y1007" s="131">
        <v>0</v>
      </c>
      <c r="Z1007" s="131">
        <v>0</v>
      </c>
      <c r="AA1007" s="131">
        <v>0</v>
      </c>
      <c r="AB1007" s="131">
        <v>0</v>
      </c>
      <c r="AC1007" s="131">
        <v>0</v>
      </c>
      <c r="AD1007" s="131">
        <v>0</v>
      </c>
      <c r="AE1007" s="131">
        <v>0</v>
      </c>
      <c r="AF1007" s="131">
        <v>0</v>
      </c>
      <c r="AG1007" s="131">
        <v>0</v>
      </c>
      <c r="AH1007" s="43">
        <v>0</v>
      </c>
    </row>
    <row r="1008" spans="4:34">
      <c r="D1008" s="62">
        <v>2017</v>
      </c>
      <c r="E1008" s="62">
        <v>10</v>
      </c>
      <c r="F1008" s="62">
        <v>2018</v>
      </c>
      <c r="G1008" s="62">
        <v>2018</v>
      </c>
      <c r="H1008" s="131">
        <v>0</v>
      </c>
      <c r="I1008" s="131">
        <v>0</v>
      </c>
      <c r="J1008" s="131">
        <v>0</v>
      </c>
      <c r="K1008" s="131">
        <v>0</v>
      </c>
      <c r="L1008" s="131">
        <v>0</v>
      </c>
      <c r="M1008" s="131">
        <v>0</v>
      </c>
      <c r="N1008" s="131">
        <v>0</v>
      </c>
      <c r="O1008" s="131">
        <v>0</v>
      </c>
      <c r="P1008" s="131">
        <v>0</v>
      </c>
      <c r="Q1008" s="131">
        <v>0</v>
      </c>
      <c r="R1008" s="131">
        <v>0</v>
      </c>
      <c r="S1008" s="131">
        <v>0</v>
      </c>
      <c r="T1008" s="131">
        <v>0</v>
      </c>
      <c r="U1008" s="131">
        <v>0</v>
      </c>
      <c r="V1008" s="131">
        <v>0</v>
      </c>
      <c r="W1008" s="131">
        <v>0</v>
      </c>
      <c r="X1008" s="131">
        <v>0</v>
      </c>
      <c r="Y1008" s="131">
        <v>0</v>
      </c>
      <c r="Z1008" s="131">
        <v>0</v>
      </c>
      <c r="AA1008" s="131">
        <v>0</v>
      </c>
      <c r="AB1008" s="131">
        <v>0</v>
      </c>
      <c r="AC1008" s="131">
        <v>0</v>
      </c>
      <c r="AD1008" s="131">
        <v>0</v>
      </c>
      <c r="AE1008" s="131">
        <v>0</v>
      </c>
      <c r="AF1008" s="131">
        <v>0</v>
      </c>
      <c r="AG1008" s="131">
        <v>0</v>
      </c>
      <c r="AH1008" s="43">
        <v>0</v>
      </c>
    </row>
    <row r="1009" spans="4:34">
      <c r="D1009" s="62">
        <v>2017</v>
      </c>
      <c r="E1009" s="62">
        <v>11</v>
      </c>
      <c r="F1009" s="62">
        <v>2018</v>
      </c>
      <c r="G1009" s="62">
        <v>2018</v>
      </c>
      <c r="H1009" s="131">
        <v>0</v>
      </c>
      <c r="I1009" s="131">
        <v>0</v>
      </c>
      <c r="J1009" s="131">
        <v>0</v>
      </c>
      <c r="K1009" s="131">
        <v>0</v>
      </c>
      <c r="L1009" s="131">
        <v>0</v>
      </c>
      <c r="M1009" s="131">
        <v>0</v>
      </c>
      <c r="N1009" s="131">
        <v>0</v>
      </c>
      <c r="O1009" s="131">
        <v>0</v>
      </c>
      <c r="P1009" s="131">
        <v>0</v>
      </c>
      <c r="Q1009" s="131">
        <v>0</v>
      </c>
      <c r="R1009" s="131">
        <v>0</v>
      </c>
      <c r="S1009" s="131">
        <v>0</v>
      </c>
      <c r="T1009" s="131">
        <v>0</v>
      </c>
      <c r="U1009" s="131">
        <v>0</v>
      </c>
      <c r="V1009" s="131">
        <v>0</v>
      </c>
      <c r="W1009" s="131">
        <v>0</v>
      </c>
      <c r="X1009" s="131">
        <v>0</v>
      </c>
      <c r="Y1009" s="131">
        <v>0</v>
      </c>
      <c r="Z1009" s="131">
        <v>0</v>
      </c>
      <c r="AA1009" s="131">
        <v>0</v>
      </c>
      <c r="AB1009" s="131">
        <v>0</v>
      </c>
      <c r="AC1009" s="131">
        <v>0</v>
      </c>
      <c r="AD1009" s="131">
        <v>0</v>
      </c>
      <c r="AE1009" s="131">
        <v>0</v>
      </c>
      <c r="AF1009" s="131">
        <v>0</v>
      </c>
      <c r="AG1009" s="131">
        <v>0</v>
      </c>
      <c r="AH1009" s="43">
        <v>0</v>
      </c>
    </row>
    <row r="1010" spans="4:34">
      <c r="D1010" s="62">
        <v>2017</v>
      </c>
      <c r="E1010" s="62">
        <v>12</v>
      </c>
      <c r="F1010" s="62">
        <v>2018</v>
      </c>
      <c r="G1010" s="62">
        <v>2018</v>
      </c>
      <c r="H1010" s="131">
        <v>0</v>
      </c>
      <c r="I1010" s="131">
        <v>0</v>
      </c>
      <c r="J1010" s="131">
        <v>0</v>
      </c>
      <c r="K1010" s="131">
        <v>0</v>
      </c>
      <c r="L1010" s="131">
        <v>0</v>
      </c>
      <c r="M1010" s="131">
        <v>0</v>
      </c>
      <c r="N1010" s="131">
        <v>0</v>
      </c>
      <c r="O1010" s="131">
        <v>0</v>
      </c>
      <c r="P1010" s="131">
        <v>0</v>
      </c>
      <c r="Q1010" s="131">
        <v>0</v>
      </c>
      <c r="R1010" s="131">
        <v>0</v>
      </c>
      <c r="S1010" s="131">
        <v>0</v>
      </c>
      <c r="T1010" s="131">
        <v>0</v>
      </c>
      <c r="U1010" s="131">
        <v>0</v>
      </c>
      <c r="V1010" s="131">
        <v>0</v>
      </c>
      <c r="W1010" s="131">
        <v>0</v>
      </c>
      <c r="X1010" s="131">
        <v>0</v>
      </c>
      <c r="Y1010" s="131">
        <v>0</v>
      </c>
      <c r="Z1010" s="131">
        <v>0</v>
      </c>
      <c r="AA1010" s="131">
        <v>0</v>
      </c>
      <c r="AB1010" s="131">
        <v>0</v>
      </c>
      <c r="AC1010" s="131">
        <v>0</v>
      </c>
      <c r="AD1010" s="131">
        <v>0</v>
      </c>
      <c r="AE1010" s="131">
        <v>0</v>
      </c>
      <c r="AF1010" s="131">
        <v>0</v>
      </c>
      <c r="AG1010" s="131">
        <v>0</v>
      </c>
      <c r="AH1010" s="43">
        <v>0</v>
      </c>
    </row>
    <row r="1011" spans="4:34">
      <c r="D1011" s="62">
        <v>2018</v>
      </c>
      <c r="E1011" s="62">
        <v>1</v>
      </c>
      <c r="F1011" s="62">
        <v>2018</v>
      </c>
      <c r="G1011" s="62">
        <v>2018</v>
      </c>
      <c r="H1011" s="131">
        <v>0</v>
      </c>
      <c r="I1011" s="131">
        <v>0</v>
      </c>
      <c r="J1011" s="131">
        <v>0</v>
      </c>
      <c r="K1011" s="131">
        <v>0</v>
      </c>
      <c r="L1011" s="131">
        <v>0</v>
      </c>
      <c r="M1011" s="131">
        <v>0</v>
      </c>
      <c r="N1011" s="131">
        <v>0</v>
      </c>
      <c r="O1011" s="131">
        <v>0</v>
      </c>
      <c r="P1011" s="131">
        <v>0</v>
      </c>
      <c r="Q1011" s="131">
        <v>0</v>
      </c>
      <c r="R1011" s="131">
        <v>0</v>
      </c>
      <c r="S1011" s="131">
        <v>0</v>
      </c>
      <c r="T1011" s="131">
        <v>0</v>
      </c>
      <c r="U1011" s="131">
        <v>0</v>
      </c>
      <c r="V1011" s="131">
        <v>0</v>
      </c>
      <c r="W1011" s="131">
        <v>0</v>
      </c>
      <c r="X1011" s="131">
        <v>0</v>
      </c>
      <c r="Y1011" s="131">
        <v>0</v>
      </c>
      <c r="Z1011" s="131">
        <v>0</v>
      </c>
      <c r="AA1011" s="131">
        <v>0</v>
      </c>
      <c r="AB1011" s="131">
        <v>0</v>
      </c>
      <c r="AC1011" s="131">
        <v>0</v>
      </c>
      <c r="AD1011" s="131">
        <v>0</v>
      </c>
      <c r="AE1011" s="131">
        <v>0</v>
      </c>
      <c r="AF1011" s="131">
        <v>0</v>
      </c>
      <c r="AG1011" s="131">
        <v>0</v>
      </c>
      <c r="AH1011" s="43">
        <v>0</v>
      </c>
    </row>
    <row r="1012" spans="4:34">
      <c r="D1012" s="62">
        <v>2018</v>
      </c>
      <c r="E1012" s="62">
        <v>2</v>
      </c>
      <c r="F1012" s="62">
        <v>2018</v>
      </c>
      <c r="G1012" s="62">
        <v>2018</v>
      </c>
      <c r="H1012" s="131">
        <v>0</v>
      </c>
      <c r="I1012" s="131">
        <v>0</v>
      </c>
      <c r="J1012" s="131">
        <v>0</v>
      </c>
      <c r="K1012" s="131">
        <v>0</v>
      </c>
      <c r="L1012" s="131">
        <v>0</v>
      </c>
      <c r="M1012" s="131">
        <v>0</v>
      </c>
      <c r="N1012" s="131">
        <v>0</v>
      </c>
      <c r="O1012" s="131">
        <v>0</v>
      </c>
      <c r="P1012" s="131">
        <v>0</v>
      </c>
      <c r="Q1012" s="131">
        <v>0</v>
      </c>
      <c r="R1012" s="131">
        <v>0</v>
      </c>
      <c r="S1012" s="131">
        <v>0</v>
      </c>
      <c r="T1012" s="131">
        <v>0</v>
      </c>
      <c r="U1012" s="131">
        <v>0</v>
      </c>
      <c r="V1012" s="131">
        <v>0</v>
      </c>
      <c r="W1012" s="131">
        <v>0</v>
      </c>
      <c r="X1012" s="131">
        <v>0</v>
      </c>
      <c r="Y1012" s="131">
        <v>0</v>
      </c>
      <c r="Z1012" s="131">
        <v>0</v>
      </c>
      <c r="AA1012" s="131">
        <v>0</v>
      </c>
      <c r="AB1012" s="131">
        <v>0</v>
      </c>
      <c r="AC1012" s="131">
        <v>0</v>
      </c>
      <c r="AD1012" s="131">
        <v>0</v>
      </c>
      <c r="AE1012" s="131">
        <v>0</v>
      </c>
      <c r="AF1012" s="131">
        <v>0</v>
      </c>
      <c r="AG1012" s="131">
        <v>0</v>
      </c>
      <c r="AH1012" s="43">
        <v>0</v>
      </c>
    </row>
    <row r="1013" spans="4:34">
      <c r="D1013" s="62">
        <v>2018</v>
      </c>
      <c r="E1013" s="62">
        <v>3</v>
      </c>
      <c r="F1013" s="62">
        <v>2018</v>
      </c>
      <c r="G1013" s="62">
        <v>2018</v>
      </c>
      <c r="H1013" s="131">
        <v>0</v>
      </c>
      <c r="I1013" s="131">
        <v>0</v>
      </c>
      <c r="J1013" s="131">
        <v>0</v>
      </c>
      <c r="K1013" s="131">
        <v>0</v>
      </c>
      <c r="L1013" s="131">
        <v>0</v>
      </c>
      <c r="M1013" s="131">
        <v>0</v>
      </c>
      <c r="N1013" s="131">
        <v>0</v>
      </c>
      <c r="O1013" s="131">
        <v>0</v>
      </c>
      <c r="P1013" s="131">
        <v>0</v>
      </c>
      <c r="Q1013" s="131">
        <v>0</v>
      </c>
      <c r="R1013" s="131">
        <v>0</v>
      </c>
      <c r="S1013" s="131">
        <v>0</v>
      </c>
      <c r="T1013" s="131">
        <v>0</v>
      </c>
      <c r="U1013" s="131">
        <v>0</v>
      </c>
      <c r="V1013" s="131">
        <v>0</v>
      </c>
      <c r="W1013" s="131">
        <v>0</v>
      </c>
      <c r="X1013" s="131">
        <v>0</v>
      </c>
      <c r="Y1013" s="131">
        <v>0</v>
      </c>
      <c r="Z1013" s="131">
        <v>0</v>
      </c>
      <c r="AA1013" s="131">
        <v>0</v>
      </c>
      <c r="AB1013" s="131">
        <v>0</v>
      </c>
      <c r="AC1013" s="131">
        <v>0</v>
      </c>
      <c r="AD1013" s="131">
        <v>0</v>
      </c>
      <c r="AE1013" s="131">
        <v>0</v>
      </c>
      <c r="AF1013" s="131">
        <v>0</v>
      </c>
      <c r="AG1013" s="131">
        <v>0</v>
      </c>
      <c r="AH1013" s="43">
        <v>0</v>
      </c>
    </row>
    <row r="1014" spans="4:34">
      <c r="D1014" s="62">
        <v>2018</v>
      </c>
      <c r="E1014" s="62">
        <v>4</v>
      </c>
      <c r="F1014" s="62">
        <v>2018</v>
      </c>
      <c r="G1014" s="62">
        <v>2018</v>
      </c>
      <c r="H1014" s="131">
        <v>0</v>
      </c>
      <c r="I1014" s="131">
        <v>0</v>
      </c>
      <c r="J1014" s="131">
        <v>0</v>
      </c>
      <c r="K1014" s="131">
        <v>0</v>
      </c>
      <c r="L1014" s="131">
        <v>0</v>
      </c>
      <c r="M1014" s="131">
        <v>0</v>
      </c>
      <c r="N1014" s="131">
        <v>0</v>
      </c>
      <c r="O1014" s="131">
        <v>0</v>
      </c>
      <c r="P1014" s="131">
        <v>0</v>
      </c>
      <c r="Q1014" s="131">
        <v>0</v>
      </c>
      <c r="R1014" s="131">
        <v>0</v>
      </c>
      <c r="S1014" s="131">
        <v>0</v>
      </c>
      <c r="T1014" s="131">
        <v>0</v>
      </c>
      <c r="U1014" s="131">
        <v>0</v>
      </c>
      <c r="V1014" s="131">
        <v>0</v>
      </c>
      <c r="W1014" s="131">
        <v>0</v>
      </c>
      <c r="X1014" s="131">
        <v>0</v>
      </c>
      <c r="Y1014" s="131">
        <v>0</v>
      </c>
      <c r="Z1014" s="131">
        <v>0</v>
      </c>
      <c r="AA1014" s="131">
        <v>0</v>
      </c>
      <c r="AB1014" s="131">
        <v>0</v>
      </c>
      <c r="AC1014" s="131">
        <v>0</v>
      </c>
      <c r="AD1014" s="131">
        <v>0</v>
      </c>
      <c r="AE1014" s="131">
        <v>0</v>
      </c>
      <c r="AF1014" s="131">
        <v>0</v>
      </c>
      <c r="AG1014" s="131">
        <v>0</v>
      </c>
      <c r="AH1014" s="43">
        <v>0</v>
      </c>
    </row>
    <row r="1015" spans="4:34">
      <c r="D1015" s="62">
        <v>2018</v>
      </c>
      <c r="E1015" s="62">
        <v>5</v>
      </c>
      <c r="F1015" s="62">
        <v>2018</v>
      </c>
      <c r="G1015" s="62">
        <v>2019</v>
      </c>
      <c r="H1015" s="131">
        <v>0</v>
      </c>
      <c r="I1015" s="131">
        <v>0</v>
      </c>
      <c r="J1015" s="131">
        <v>0</v>
      </c>
      <c r="K1015" s="131">
        <v>0</v>
      </c>
      <c r="L1015" s="131">
        <v>0</v>
      </c>
      <c r="M1015" s="131">
        <v>0</v>
      </c>
      <c r="N1015" s="131">
        <v>0</v>
      </c>
      <c r="O1015" s="131">
        <v>0</v>
      </c>
      <c r="P1015" s="131">
        <v>0</v>
      </c>
      <c r="Q1015" s="131">
        <v>0</v>
      </c>
      <c r="R1015" s="131">
        <v>0</v>
      </c>
      <c r="S1015" s="131">
        <v>0</v>
      </c>
      <c r="T1015" s="131">
        <v>0</v>
      </c>
      <c r="U1015" s="131">
        <v>0</v>
      </c>
      <c r="V1015" s="131">
        <v>0</v>
      </c>
      <c r="W1015" s="131">
        <v>0</v>
      </c>
      <c r="X1015" s="131">
        <v>0</v>
      </c>
      <c r="Y1015" s="131">
        <v>0</v>
      </c>
      <c r="Z1015" s="131">
        <v>0</v>
      </c>
      <c r="AA1015" s="131">
        <v>0</v>
      </c>
      <c r="AB1015" s="131">
        <v>0</v>
      </c>
      <c r="AC1015" s="131">
        <v>0</v>
      </c>
      <c r="AD1015" s="131">
        <v>0</v>
      </c>
      <c r="AE1015" s="131">
        <v>0</v>
      </c>
      <c r="AF1015" s="131">
        <v>0</v>
      </c>
      <c r="AG1015" s="131">
        <v>0</v>
      </c>
      <c r="AH1015" s="43">
        <v>0</v>
      </c>
    </row>
    <row r="1016" spans="4:34">
      <c r="D1016" s="62">
        <v>2018</v>
      </c>
      <c r="E1016" s="62">
        <v>6</v>
      </c>
      <c r="F1016" s="62">
        <v>2018</v>
      </c>
      <c r="G1016" s="62">
        <v>2019</v>
      </c>
      <c r="H1016" s="131">
        <v>0</v>
      </c>
      <c r="I1016" s="131">
        <v>0</v>
      </c>
      <c r="J1016" s="131">
        <v>0</v>
      </c>
      <c r="K1016" s="131">
        <v>0</v>
      </c>
      <c r="L1016" s="131">
        <v>0</v>
      </c>
      <c r="M1016" s="131">
        <v>0</v>
      </c>
      <c r="N1016" s="131">
        <v>0</v>
      </c>
      <c r="O1016" s="131">
        <v>0</v>
      </c>
      <c r="P1016" s="131">
        <v>0</v>
      </c>
      <c r="Q1016" s="131">
        <v>0</v>
      </c>
      <c r="R1016" s="131">
        <v>0</v>
      </c>
      <c r="S1016" s="131">
        <v>0</v>
      </c>
      <c r="T1016" s="131">
        <v>0</v>
      </c>
      <c r="U1016" s="131">
        <v>0</v>
      </c>
      <c r="V1016" s="131">
        <v>0</v>
      </c>
      <c r="W1016" s="131">
        <v>0</v>
      </c>
      <c r="X1016" s="131">
        <v>0</v>
      </c>
      <c r="Y1016" s="131">
        <v>0</v>
      </c>
      <c r="Z1016" s="131">
        <v>0</v>
      </c>
      <c r="AA1016" s="131">
        <v>0</v>
      </c>
      <c r="AB1016" s="131">
        <v>0</v>
      </c>
      <c r="AC1016" s="131">
        <v>0</v>
      </c>
      <c r="AD1016" s="131">
        <v>0</v>
      </c>
      <c r="AE1016" s="131">
        <v>0</v>
      </c>
      <c r="AF1016" s="131">
        <v>0</v>
      </c>
      <c r="AG1016" s="131">
        <v>0</v>
      </c>
      <c r="AH1016" s="43">
        <v>0</v>
      </c>
    </row>
    <row r="1017" spans="4:34">
      <c r="D1017" s="62">
        <v>2018</v>
      </c>
      <c r="E1017" s="62">
        <v>7</v>
      </c>
      <c r="F1017" s="62">
        <v>2019</v>
      </c>
      <c r="G1017" s="62">
        <v>2019</v>
      </c>
      <c r="H1017" s="131">
        <v>0</v>
      </c>
      <c r="I1017" s="131">
        <v>0</v>
      </c>
      <c r="J1017" s="131">
        <v>0</v>
      </c>
      <c r="K1017" s="131">
        <v>0</v>
      </c>
      <c r="L1017" s="131">
        <v>0</v>
      </c>
      <c r="M1017" s="131">
        <v>0</v>
      </c>
      <c r="N1017" s="131">
        <v>0</v>
      </c>
      <c r="O1017" s="131">
        <v>0</v>
      </c>
      <c r="P1017" s="131">
        <v>0</v>
      </c>
      <c r="Q1017" s="131">
        <v>0</v>
      </c>
      <c r="R1017" s="131">
        <v>0</v>
      </c>
      <c r="S1017" s="131">
        <v>0</v>
      </c>
      <c r="T1017" s="131">
        <v>0</v>
      </c>
      <c r="U1017" s="131">
        <v>0</v>
      </c>
      <c r="V1017" s="131">
        <v>0</v>
      </c>
      <c r="W1017" s="131">
        <v>0</v>
      </c>
      <c r="X1017" s="131">
        <v>0</v>
      </c>
      <c r="Y1017" s="131">
        <v>0</v>
      </c>
      <c r="Z1017" s="131">
        <v>0</v>
      </c>
      <c r="AA1017" s="131">
        <v>0</v>
      </c>
      <c r="AB1017" s="131">
        <v>0</v>
      </c>
      <c r="AC1017" s="131">
        <v>0</v>
      </c>
      <c r="AD1017" s="131">
        <v>0</v>
      </c>
      <c r="AE1017" s="131">
        <v>0</v>
      </c>
      <c r="AF1017" s="131">
        <v>0</v>
      </c>
      <c r="AG1017" s="131">
        <v>0</v>
      </c>
      <c r="AH1017" s="43">
        <v>0</v>
      </c>
    </row>
    <row r="1018" spans="4:34">
      <c r="D1018" s="62">
        <v>2018</v>
      </c>
      <c r="E1018" s="62">
        <v>8</v>
      </c>
      <c r="F1018" s="62">
        <v>2019</v>
      </c>
      <c r="G1018" s="62">
        <v>2019</v>
      </c>
      <c r="H1018" s="131">
        <v>0</v>
      </c>
      <c r="I1018" s="131">
        <v>0</v>
      </c>
      <c r="J1018" s="131">
        <v>0</v>
      </c>
      <c r="K1018" s="131">
        <v>0</v>
      </c>
      <c r="L1018" s="131">
        <v>0</v>
      </c>
      <c r="M1018" s="131">
        <v>0</v>
      </c>
      <c r="N1018" s="131">
        <v>0</v>
      </c>
      <c r="O1018" s="131">
        <v>0</v>
      </c>
      <c r="P1018" s="131">
        <v>0</v>
      </c>
      <c r="Q1018" s="131">
        <v>0</v>
      </c>
      <c r="R1018" s="131">
        <v>0</v>
      </c>
      <c r="S1018" s="131">
        <v>0</v>
      </c>
      <c r="T1018" s="131">
        <v>0</v>
      </c>
      <c r="U1018" s="131">
        <v>0</v>
      </c>
      <c r="V1018" s="131">
        <v>0</v>
      </c>
      <c r="W1018" s="131">
        <v>0</v>
      </c>
      <c r="X1018" s="131">
        <v>0</v>
      </c>
      <c r="Y1018" s="131">
        <v>0</v>
      </c>
      <c r="Z1018" s="131">
        <v>0</v>
      </c>
      <c r="AA1018" s="131">
        <v>0</v>
      </c>
      <c r="AB1018" s="131">
        <v>0</v>
      </c>
      <c r="AC1018" s="131">
        <v>0</v>
      </c>
      <c r="AD1018" s="131">
        <v>0</v>
      </c>
      <c r="AE1018" s="131">
        <v>0</v>
      </c>
      <c r="AF1018" s="131">
        <v>0</v>
      </c>
      <c r="AG1018" s="131">
        <v>0</v>
      </c>
      <c r="AH1018" s="43">
        <v>0</v>
      </c>
    </row>
    <row r="1019" spans="4:34">
      <c r="D1019" s="62">
        <v>2018</v>
      </c>
      <c r="E1019" s="62">
        <v>9</v>
      </c>
      <c r="F1019" s="62">
        <v>2019</v>
      </c>
      <c r="G1019" s="62">
        <v>2019</v>
      </c>
      <c r="H1019" s="131">
        <v>0</v>
      </c>
      <c r="I1019" s="131">
        <v>0</v>
      </c>
      <c r="J1019" s="131">
        <v>0</v>
      </c>
      <c r="K1019" s="131">
        <v>0</v>
      </c>
      <c r="L1019" s="131">
        <v>0</v>
      </c>
      <c r="M1019" s="131">
        <v>0</v>
      </c>
      <c r="N1019" s="131">
        <v>0</v>
      </c>
      <c r="O1019" s="131">
        <v>0</v>
      </c>
      <c r="P1019" s="131">
        <v>0</v>
      </c>
      <c r="Q1019" s="131">
        <v>0</v>
      </c>
      <c r="R1019" s="131">
        <v>0</v>
      </c>
      <c r="S1019" s="131">
        <v>0</v>
      </c>
      <c r="T1019" s="131">
        <v>0</v>
      </c>
      <c r="U1019" s="131">
        <v>0</v>
      </c>
      <c r="V1019" s="131">
        <v>0</v>
      </c>
      <c r="W1019" s="131">
        <v>0</v>
      </c>
      <c r="X1019" s="131">
        <v>0</v>
      </c>
      <c r="Y1019" s="131">
        <v>0</v>
      </c>
      <c r="Z1019" s="131">
        <v>0</v>
      </c>
      <c r="AA1019" s="131">
        <v>0</v>
      </c>
      <c r="AB1019" s="131">
        <v>0</v>
      </c>
      <c r="AC1019" s="131">
        <v>0</v>
      </c>
      <c r="AD1019" s="131">
        <v>0</v>
      </c>
      <c r="AE1019" s="131">
        <v>0</v>
      </c>
      <c r="AF1019" s="131">
        <v>0</v>
      </c>
      <c r="AG1019" s="131">
        <v>0</v>
      </c>
      <c r="AH1019" s="43">
        <v>0</v>
      </c>
    </row>
    <row r="1020" spans="4:34">
      <c r="D1020" s="62">
        <v>2018</v>
      </c>
      <c r="E1020" s="62">
        <v>10</v>
      </c>
      <c r="F1020" s="62">
        <v>2019</v>
      </c>
      <c r="G1020" s="62">
        <v>2019</v>
      </c>
      <c r="H1020" s="131">
        <v>0</v>
      </c>
      <c r="I1020" s="131">
        <v>0</v>
      </c>
      <c r="J1020" s="131">
        <v>0</v>
      </c>
      <c r="K1020" s="131">
        <v>0</v>
      </c>
      <c r="L1020" s="131">
        <v>0</v>
      </c>
      <c r="M1020" s="131">
        <v>0</v>
      </c>
      <c r="N1020" s="131">
        <v>0</v>
      </c>
      <c r="O1020" s="131">
        <v>0</v>
      </c>
      <c r="P1020" s="131">
        <v>0</v>
      </c>
      <c r="Q1020" s="131">
        <v>0</v>
      </c>
      <c r="R1020" s="131">
        <v>0</v>
      </c>
      <c r="S1020" s="131">
        <v>0</v>
      </c>
      <c r="T1020" s="131">
        <v>0</v>
      </c>
      <c r="U1020" s="131">
        <v>0</v>
      </c>
      <c r="V1020" s="131">
        <v>0</v>
      </c>
      <c r="W1020" s="131">
        <v>0</v>
      </c>
      <c r="X1020" s="131">
        <v>0</v>
      </c>
      <c r="Y1020" s="131">
        <v>0</v>
      </c>
      <c r="Z1020" s="131">
        <v>0</v>
      </c>
      <c r="AA1020" s="131">
        <v>0</v>
      </c>
      <c r="AB1020" s="131">
        <v>0</v>
      </c>
      <c r="AC1020" s="131">
        <v>0</v>
      </c>
      <c r="AD1020" s="131">
        <v>0</v>
      </c>
      <c r="AE1020" s="131">
        <v>0</v>
      </c>
      <c r="AF1020" s="131">
        <v>0</v>
      </c>
      <c r="AG1020" s="131">
        <v>0</v>
      </c>
      <c r="AH1020" s="43">
        <v>0</v>
      </c>
    </row>
    <row r="1021" spans="4:34">
      <c r="D1021" s="62">
        <v>2018</v>
      </c>
      <c r="E1021" s="62">
        <v>11</v>
      </c>
      <c r="F1021" s="62">
        <v>2019</v>
      </c>
      <c r="G1021" s="62">
        <v>2019</v>
      </c>
      <c r="H1021" s="131">
        <v>0</v>
      </c>
      <c r="I1021" s="131">
        <v>0</v>
      </c>
      <c r="J1021" s="131">
        <v>0</v>
      </c>
      <c r="K1021" s="131">
        <v>0</v>
      </c>
      <c r="L1021" s="131">
        <v>0</v>
      </c>
      <c r="M1021" s="131">
        <v>0</v>
      </c>
      <c r="N1021" s="131">
        <v>0</v>
      </c>
      <c r="O1021" s="131">
        <v>0</v>
      </c>
      <c r="P1021" s="131">
        <v>0</v>
      </c>
      <c r="Q1021" s="131">
        <v>0</v>
      </c>
      <c r="R1021" s="131">
        <v>0</v>
      </c>
      <c r="S1021" s="131">
        <v>0</v>
      </c>
      <c r="T1021" s="131">
        <v>0</v>
      </c>
      <c r="U1021" s="131">
        <v>0</v>
      </c>
      <c r="V1021" s="131">
        <v>0</v>
      </c>
      <c r="W1021" s="131">
        <v>0</v>
      </c>
      <c r="X1021" s="131">
        <v>0</v>
      </c>
      <c r="Y1021" s="131">
        <v>0</v>
      </c>
      <c r="Z1021" s="131">
        <v>0</v>
      </c>
      <c r="AA1021" s="131">
        <v>0</v>
      </c>
      <c r="AB1021" s="131">
        <v>0</v>
      </c>
      <c r="AC1021" s="131">
        <v>0</v>
      </c>
      <c r="AD1021" s="131">
        <v>0</v>
      </c>
      <c r="AE1021" s="131">
        <v>0</v>
      </c>
      <c r="AF1021" s="131">
        <v>0</v>
      </c>
      <c r="AG1021" s="131">
        <v>0</v>
      </c>
      <c r="AH1021" s="43">
        <v>0</v>
      </c>
    </row>
    <row r="1022" spans="4:34">
      <c r="D1022" s="62">
        <v>2018</v>
      </c>
      <c r="E1022" s="62">
        <v>12</v>
      </c>
      <c r="F1022" s="62">
        <v>2019</v>
      </c>
      <c r="G1022" s="62">
        <v>2019</v>
      </c>
      <c r="H1022" s="131">
        <v>0</v>
      </c>
      <c r="I1022" s="131">
        <v>0</v>
      </c>
      <c r="J1022" s="131">
        <v>0</v>
      </c>
      <c r="K1022" s="131">
        <v>0</v>
      </c>
      <c r="L1022" s="131">
        <v>0</v>
      </c>
      <c r="M1022" s="131">
        <v>0</v>
      </c>
      <c r="N1022" s="131">
        <v>0</v>
      </c>
      <c r="O1022" s="131">
        <v>0</v>
      </c>
      <c r="P1022" s="131">
        <v>0</v>
      </c>
      <c r="Q1022" s="131">
        <v>0</v>
      </c>
      <c r="R1022" s="131">
        <v>0</v>
      </c>
      <c r="S1022" s="131">
        <v>0</v>
      </c>
      <c r="T1022" s="131">
        <v>0</v>
      </c>
      <c r="U1022" s="131">
        <v>0</v>
      </c>
      <c r="V1022" s="131">
        <v>0</v>
      </c>
      <c r="W1022" s="131">
        <v>0</v>
      </c>
      <c r="X1022" s="131">
        <v>0</v>
      </c>
      <c r="Y1022" s="131">
        <v>0</v>
      </c>
      <c r="Z1022" s="131">
        <v>0</v>
      </c>
      <c r="AA1022" s="131">
        <v>0</v>
      </c>
      <c r="AB1022" s="131">
        <v>0</v>
      </c>
      <c r="AC1022" s="131">
        <v>0</v>
      </c>
      <c r="AD1022" s="131">
        <v>0</v>
      </c>
      <c r="AE1022" s="131">
        <v>0</v>
      </c>
      <c r="AF1022" s="131">
        <v>0</v>
      </c>
      <c r="AG1022" s="131">
        <v>0</v>
      </c>
      <c r="AH1022" s="43">
        <v>0</v>
      </c>
    </row>
    <row r="1023" spans="4:34">
      <c r="D1023" s="62">
        <v>2019</v>
      </c>
      <c r="E1023" s="62">
        <v>1</v>
      </c>
      <c r="F1023" s="62">
        <v>2019</v>
      </c>
      <c r="G1023" s="62">
        <v>2019</v>
      </c>
      <c r="H1023" s="131">
        <v>0</v>
      </c>
      <c r="I1023" s="131">
        <v>0</v>
      </c>
      <c r="J1023" s="131">
        <v>0</v>
      </c>
      <c r="K1023" s="131">
        <v>0</v>
      </c>
      <c r="L1023" s="131">
        <v>0</v>
      </c>
      <c r="M1023" s="131">
        <v>0</v>
      </c>
      <c r="N1023" s="131">
        <v>0</v>
      </c>
      <c r="O1023" s="131">
        <v>0</v>
      </c>
      <c r="P1023" s="131">
        <v>0</v>
      </c>
      <c r="Q1023" s="131">
        <v>0</v>
      </c>
      <c r="R1023" s="131">
        <v>0</v>
      </c>
      <c r="S1023" s="131">
        <v>0</v>
      </c>
      <c r="T1023" s="131">
        <v>0</v>
      </c>
      <c r="U1023" s="131">
        <v>0</v>
      </c>
      <c r="V1023" s="131">
        <v>0</v>
      </c>
      <c r="W1023" s="131">
        <v>0</v>
      </c>
      <c r="X1023" s="131">
        <v>0</v>
      </c>
      <c r="Y1023" s="131">
        <v>0</v>
      </c>
      <c r="Z1023" s="131">
        <v>0</v>
      </c>
      <c r="AA1023" s="131">
        <v>0</v>
      </c>
      <c r="AB1023" s="131">
        <v>0</v>
      </c>
      <c r="AC1023" s="131">
        <v>0</v>
      </c>
      <c r="AD1023" s="131">
        <v>0</v>
      </c>
      <c r="AE1023" s="131">
        <v>0</v>
      </c>
      <c r="AF1023" s="131">
        <v>0</v>
      </c>
      <c r="AG1023" s="131">
        <v>0</v>
      </c>
      <c r="AH1023" s="43">
        <v>0</v>
      </c>
    </row>
    <row r="1024" spans="4:34">
      <c r="D1024" s="62">
        <v>2019</v>
      </c>
      <c r="E1024" s="62">
        <v>2</v>
      </c>
      <c r="F1024" s="62">
        <v>2019</v>
      </c>
      <c r="G1024" s="62">
        <v>2019</v>
      </c>
      <c r="H1024" s="131">
        <v>0</v>
      </c>
      <c r="I1024" s="131">
        <v>0</v>
      </c>
      <c r="J1024" s="131">
        <v>0</v>
      </c>
      <c r="K1024" s="131">
        <v>0</v>
      </c>
      <c r="L1024" s="131">
        <v>0</v>
      </c>
      <c r="M1024" s="131">
        <v>0</v>
      </c>
      <c r="N1024" s="131">
        <v>0</v>
      </c>
      <c r="O1024" s="131">
        <v>0</v>
      </c>
      <c r="P1024" s="131">
        <v>0</v>
      </c>
      <c r="Q1024" s="131">
        <v>0</v>
      </c>
      <c r="R1024" s="131">
        <v>0</v>
      </c>
      <c r="S1024" s="131">
        <v>0</v>
      </c>
      <c r="T1024" s="131">
        <v>0</v>
      </c>
      <c r="U1024" s="131">
        <v>0</v>
      </c>
      <c r="V1024" s="131">
        <v>0</v>
      </c>
      <c r="W1024" s="131">
        <v>0</v>
      </c>
      <c r="X1024" s="131">
        <v>0</v>
      </c>
      <c r="Y1024" s="131">
        <v>0</v>
      </c>
      <c r="Z1024" s="131">
        <v>0</v>
      </c>
      <c r="AA1024" s="131">
        <v>0</v>
      </c>
      <c r="AB1024" s="131">
        <v>0</v>
      </c>
      <c r="AC1024" s="131">
        <v>0</v>
      </c>
      <c r="AD1024" s="131">
        <v>0</v>
      </c>
      <c r="AE1024" s="131">
        <v>0</v>
      </c>
      <c r="AF1024" s="131">
        <v>0</v>
      </c>
      <c r="AG1024" s="131">
        <v>0</v>
      </c>
      <c r="AH1024" s="43">
        <v>0</v>
      </c>
    </row>
    <row r="1025" spans="4:34">
      <c r="D1025" s="62">
        <v>2019</v>
      </c>
      <c r="E1025" s="62">
        <v>3</v>
      </c>
      <c r="F1025" s="62">
        <v>2019</v>
      </c>
      <c r="G1025" s="62">
        <v>2019</v>
      </c>
      <c r="H1025" s="131">
        <v>0</v>
      </c>
      <c r="I1025" s="131">
        <v>0</v>
      </c>
      <c r="J1025" s="131">
        <v>0</v>
      </c>
      <c r="K1025" s="131">
        <v>0</v>
      </c>
      <c r="L1025" s="131">
        <v>0</v>
      </c>
      <c r="M1025" s="131">
        <v>0</v>
      </c>
      <c r="N1025" s="131">
        <v>0</v>
      </c>
      <c r="O1025" s="131">
        <v>0</v>
      </c>
      <c r="P1025" s="131">
        <v>0</v>
      </c>
      <c r="Q1025" s="131">
        <v>0</v>
      </c>
      <c r="R1025" s="131">
        <v>0</v>
      </c>
      <c r="S1025" s="131">
        <v>0</v>
      </c>
      <c r="T1025" s="131">
        <v>0</v>
      </c>
      <c r="U1025" s="131">
        <v>0</v>
      </c>
      <c r="V1025" s="131">
        <v>0</v>
      </c>
      <c r="W1025" s="131">
        <v>0</v>
      </c>
      <c r="X1025" s="131">
        <v>0</v>
      </c>
      <c r="Y1025" s="131">
        <v>0</v>
      </c>
      <c r="Z1025" s="131">
        <v>0</v>
      </c>
      <c r="AA1025" s="131">
        <v>0</v>
      </c>
      <c r="AB1025" s="131">
        <v>0</v>
      </c>
      <c r="AC1025" s="131">
        <v>0</v>
      </c>
      <c r="AD1025" s="131">
        <v>0</v>
      </c>
      <c r="AE1025" s="131">
        <v>0</v>
      </c>
      <c r="AF1025" s="131">
        <v>0</v>
      </c>
      <c r="AG1025" s="131">
        <v>0</v>
      </c>
      <c r="AH1025" s="43">
        <v>0</v>
      </c>
    </row>
    <row r="1026" spans="4:34">
      <c r="D1026" s="62">
        <v>2019</v>
      </c>
      <c r="E1026" s="62">
        <v>4</v>
      </c>
      <c r="F1026" s="62">
        <v>2019</v>
      </c>
      <c r="G1026" s="62">
        <v>2019</v>
      </c>
      <c r="H1026" s="131">
        <v>0</v>
      </c>
      <c r="I1026" s="131">
        <v>0</v>
      </c>
      <c r="J1026" s="131">
        <v>0</v>
      </c>
      <c r="K1026" s="131">
        <v>0</v>
      </c>
      <c r="L1026" s="131">
        <v>0</v>
      </c>
      <c r="M1026" s="131">
        <v>0</v>
      </c>
      <c r="N1026" s="131">
        <v>0</v>
      </c>
      <c r="O1026" s="131">
        <v>0</v>
      </c>
      <c r="P1026" s="131">
        <v>0</v>
      </c>
      <c r="Q1026" s="131">
        <v>0</v>
      </c>
      <c r="R1026" s="131">
        <v>0</v>
      </c>
      <c r="S1026" s="131">
        <v>0</v>
      </c>
      <c r="T1026" s="131">
        <v>0</v>
      </c>
      <c r="U1026" s="131">
        <v>0</v>
      </c>
      <c r="V1026" s="131">
        <v>0</v>
      </c>
      <c r="W1026" s="131">
        <v>0</v>
      </c>
      <c r="X1026" s="131">
        <v>0</v>
      </c>
      <c r="Y1026" s="131">
        <v>0</v>
      </c>
      <c r="Z1026" s="131">
        <v>0</v>
      </c>
      <c r="AA1026" s="131">
        <v>0</v>
      </c>
      <c r="AB1026" s="131">
        <v>0</v>
      </c>
      <c r="AC1026" s="131">
        <v>0</v>
      </c>
      <c r="AD1026" s="131">
        <v>0</v>
      </c>
      <c r="AE1026" s="131">
        <v>0</v>
      </c>
      <c r="AF1026" s="131">
        <v>0</v>
      </c>
      <c r="AG1026" s="131">
        <v>0</v>
      </c>
      <c r="AH1026" s="43">
        <v>0</v>
      </c>
    </row>
    <row r="1027" spans="4:34">
      <c r="D1027" s="62">
        <v>2019</v>
      </c>
      <c r="E1027" s="62">
        <v>5</v>
      </c>
      <c r="F1027" s="62">
        <v>2019</v>
      </c>
      <c r="G1027" s="62">
        <v>2020</v>
      </c>
      <c r="H1027" s="131">
        <v>0</v>
      </c>
      <c r="I1027" s="131">
        <v>0</v>
      </c>
      <c r="J1027" s="131">
        <v>0</v>
      </c>
      <c r="K1027" s="131">
        <v>0</v>
      </c>
      <c r="L1027" s="131">
        <v>0</v>
      </c>
      <c r="M1027" s="131">
        <v>0</v>
      </c>
      <c r="N1027" s="131">
        <v>0</v>
      </c>
      <c r="O1027" s="131">
        <v>0</v>
      </c>
      <c r="P1027" s="131">
        <v>0</v>
      </c>
      <c r="Q1027" s="131">
        <v>0</v>
      </c>
      <c r="R1027" s="131">
        <v>0</v>
      </c>
      <c r="S1027" s="131">
        <v>0</v>
      </c>
      <c r="T1027" s="131">
        <v>0</v>
      </c>
      <c r="U1027" s="131">
        <v>0</v>
      </c>
      <c r="V1027" s="131">
        <v>0</v>
      </c>
      <c r="W1027" s="131">
        <v>0</v>
      </c>
      <c r="X1027" s="131">
        <v>0</v>
      </c>
      <c r="Y1027" s="131">
        <v>0</v>
      </c>
      <c r="Z1027" s="131">
        <v>0</v>
      </c>
      <c r="AA1027" s="131">
        <v>0</v>
      </c>
      <c r="AB1027" s="131">
        <v>0</v>
      </c>
      <c r="AC1027" s="131">
        <v>0</v>
      </c>
      <c r="AD1027" s="131">
        <v>0</v>
      </c>
      <c r="AE1027" s="131">
        <v>0</v>
      </c>
      <c r="AF1027" s="131">
        <v>0</v>
      </c>
      <c r="AG1027" s="131">
        <v>0</v>
      </c>
      <c r="AH1027" s="43">
        <v>0</v>
      </c>
    </row>
    <row r="1028" spans="4:34">
      <c r="D1028" s="62">
        <v>2019</v>
      </c>
      <c r="E1028" s="62">
        <v>6</v>
      </c>
      <c r="F1028" s="62">
        <v>2019</v>
      </c>
      <c r="G1028" s="62">
        <v>2020</v>
      </c>
      <c r="H1028" s="131">
        <v>0</v>
      </c>
      <c r="I1028" s="131">
        <v>0</v>
      </c>
      <c r="J1028" s="131">
        <v>0</v>
      </c>
      <c r="K1028" s="131">
        <v>0</v>
      </c>
      <c r="L1028" s="131">
        <v>0</v>
      </c>
      <c r="M1028" s="131">
        <v>0</v>
      </c>
      <c r="N1028" s="131">
        <v>0</v>
      </c>
      <c r="O1028" s="131">
        <v>0</v>
      </c>
      <c r="P1028" s="131">
        <v>0</v>
      </c>
      <c r="Q1028" s="131">
        <v>0</v>
      </c>
      <c r="R1028" s="131">
        <v>0</v>
      </c>
      <c r="S1028" s="131">
        <v>0</v>
      </c>
      <c r="T1028" s="131">
        <v>0</v>
      </c>
      <c r="U1028" s="131">
        <v>0</v>
      </c>
      <c r="V1028" s="131">
        <v>0</v>
      </c>
      <c r="W1028" s="131">
        <v>0</v>
      </c>
      <c r="X1028" s="131">
        <v>0</v>
      </c>
      <c r="Y1028" s="131">
        <v>0</v>
      </c>
      <c r="Z1028" s="131">
        <v>0</v>
      </c>
      <c r="AA1028" s="131">
        <v>0</v>
      </c>
      <c r="AB1028" s="131">
        <v>0</v>
      </c>
      <c r="AC1028" s="131">
        <v>0</v>
      </c>
      <c r="AD1028" s="131">
        <v>0</v>
      </c>
      <c r="AE1028" s="131">
        <v>0</v>
      </c>
      <c r="AF1028" s="131">
        <v>0</v>
      </c>
      <c r="AG1028" s="131">
        <v>0</v>
      </c>
      <c r="AH1028" s="43">
        <v>0</v>
      </c>
    </row>
    <row r="1029" spans="4:34">
      <c r="D1029" s="62">
        <v>2019</v>
      </c>
      <c r="E1029" s="62">
        <v>7</v>
      </c>
      <c r="F1029" s="62">
        <v>2020</v>
      </c>
      <c r="G1029" s="62">
        <v>2020</v>
      </c>
      <c r="H1029" s="131">
        <v>0</v>
      </c>
      <c r="I1029" s="131">
        <v>0</v>
      </c>
      <c r="J1029" s="131">
        <v>0</v>
      </c>
      <c r="K1029" s="131">
        <v>0</v>
      </c>
      <c r="L1029" s="131">
        <v>0</v>
      </c>
      <c r="M1029" s="131">
        <v>0</v>
      </c>
      <c r="N1029" s="131">
        <v>0</v>
      </c>
      <c r="O1029" s="131">
        <v>0</v>
      </c>
      <c r="P1029" s="131">
        <v>0</v>
      </c>
      <c r="Q1029" s="131">
        <v>0</v>
      </c>
      <c r="R1029" s="131">
        <v>0</v>
      </c>
      <c r="S1029" s="131">
        <v>0</v>
      </c>
      <c r="T1029" s="131">
        <v>0</v>
      </c>
      <c r="U1029" s="131">
        <v>0</v>
      </c>
      <c r="V1029" s="131">
        <v>0</v>
      </c>
      <c r="W1029" s="131">
        <v>0</v>
      </c>
      <c r="X1029" s="131">
        <v>0</v>
      </c>
      <c r="Y1029" s="131">
        <v>0</v>
      </c>
      <c r="Z1029" s="131">
        <v>0</v>
      </c>
      <c r="AA1029" s="131">
        <v>0</v>
      </c>
      <c r="AB1029" s="131">
        <v>0</v>
      </c>
      <c r="AC1029" s="131">
        <v>0</v>
      </c>
      <c r="AD1029" s="131">
        <v>0</v>
      </c>
      <c r="AE1029" s="131">
        <v>0</v>
      </c>
      <c r="AF1029" s="131">
        <v>0</v>
      </c>
      <c r="AG1029" s="131">
        <v>0</v>
      </c>
      <c r="AH1029" s="43">
        <v>0</v>
      </c>
    </row>
    <row r="1030" spans="4:34">
      <c r="D1030" s="62">
        <v>2019</v>
      </c>
      <c r="E1030" s="62">
        <v>8</v>
      </c>
      <c r="F1030" s="62">
        <v>2020</v>
      </c>
      <c r="G1030" s="62">
        <v>2020</v>
      </c>
      <c r="H1030" s="131">
        <v>0</v>
      </c>
      <c r="I1030" s="131">
        <v>0</v>
      </c>
      <c r="J1030" s="131">
        <v>0</v>
      </c>
      <c r="K1030" s="131">
        <v>0</v>
      </c>
      <c r="L1030" s="131">
        <v>0</v>
      </c>
      <c r="M1030" s="131">
        <v>0</v>
      </c>
      <c r="N1030" s="131">
        <v>0</v>
      </c>
      <c r="O1030" s="131">
        <v>0</v>
      </c>
      <c r="P1030" s="131">
        <v>0</v>
      </c>
      <c r="Q1030" s="131">
        <v>0</v>
      </c>
      <c r="R1030" s="131">
        <v>0</v>
      </c>
      <c r="S1030" s="131">
        <v>0</v>
      </c>
      <c r="T1030" s="131">
        <v>0</v>
      </c>
      <c r="U1030" s="131">
        <v>0</v>
      </c>
      <c r="V1030" s="131">
        <v>0</v>
      </c>
      <c r="W1030" s="131">
        <v>0</v>
      </c>
      <c r="X1030" s="131">
        <v>0</v>
      </c>
      <c r="Y1030" s="131">
        <v>0</v>
      </c>
      <c r="Z1030" s="131">
        <v>0</v>
      </c>
      <c r="AA1030" s="131">
        <v>0</v>
      </c>
      <c r="AB1030" s="131">
        <v>0</v>
      </c>
      <c r="AC1030" s="131">
        <v>0</v>
      </c>
      <c r="AD1030" s="131">
        <v>0</v>
      </c>
      <c r="AE1030" s="131">
        <v>0</v>
      </c>
      <c r="AF1030" s="131">
        <v>0</v>
      </c>
      <c r="AG1030" s="131">
        <v>0</v>
      </c>
      <c r="AH1030" s="43">
        <v>0</v>
      </c>
    </row>
    <row r="1031" spans="4:34">
      <c r="D1031" s="62">
        <v>2019</v>
      </c>
      <c r="E1031" s="62">
        <v>9</v>
      </c>
      <c r="F1031" s="62">
        <v>2020</v>
      </c>
      <c r="G1031" s="62">
        <v>2020</v>
      </c>
      <c r="H1031" s="131">
        <v>0</v>
      </c>
      <c r="I1031" s="131">
        <v>0</v>
      </c>
      <c r="J1031" s="131">
        <v>0</v>
      </c>
      <c r="K1031" s="131">
        <v>0</v>
      </c>
      <c r="L1031" s="131">
        <v>0</v>
      </c>
      <c r="M1031" s="131">
        <v>0</v>
      </c>
      <c r="N1031" s="131">
        <v>0</v>
      </c>
      <c r="O1031" s="131">
        <v>0</v>
      </c>
      <c r="P1031" s="131">
        <v>0</v>
      </c>
      <c r="Q1031" s="131">
        <v>0</v>
      </c>
      <c r="R1031" s="131">
        <v>0</v>
      </c>
      <c r="S1031" s="131">
        <v>0</v>
      </c>
      <c r="T1031" s="131">
        <v>0</v>
      </c>
      <c r="U1031" s="131">
        <v>0</v>
      </c>
      <c r="V1031" s="131">
        <v>0</v>
      </c>
      <c r="W1031" s="131">
        <v>0</v>
      </c>
      <c r="X1031" s="131">
        <v>0</v>
      </c>
      <c r="Y1031" s="131">
        <v>0</v>
      </c>
      <c r="Z1031" s="131">
        <v>0</v>
      </c>
      <c r="AA1031" s="131">
        <v>0</v>
      </c>
      <c r="AB1031" s="131">
        <v>0</v>
      </c>
      <c r="AC1031" s="131">
        <v>0</v>
      </c>
      <c r="AD1031" s="131">
        <v>0</v>
      </c>
      <c r="AE1031" s="131">
        <v>0</v>
      </c>
      <c r="AF1031" s="131">
        <v>0</v>
      </c>
      <c r="AG1031" s="131">
        <v>0</v>
      </c>
      <c r="AH1031" s="43">
        <v>0</v>
      </c>
    </row>
    <row r="1032" spans="4:34">
      <c r="D1032" s="62">
        <v>2019</v>
      </c>
      <c r="E1032" s="62">
        <v>10</v>
      </c>
      <c r="F1032" s="62">
        <v>2020</v>
      </c>
      <c r="G1032" s="62">
        <v>2020</v>
      </c>
      <c r="H1032" s="131">
        <v>0</v>
      </c>
      <c r="I1032" s="131">
        <v>0</v>
      </c>
      <c r="J1032" s="131">
        <v>0</v>
      </c>
      <c r="K1032" s="131">
        <v>0</v>
      </c>
      <c r="L1032" s="131">
        <v>0</v>
      </c>
      <c r="M1032" s="131">
        <v>0</v>
      </c>
      <c r="N1032" s="131">
        <v>0</v>
      </c>
      <c r="O1032" s="131">
        <v>0</v>
      </c>
      <c r="P1032" s="131">
        <v>0</v>
      </c>
      <c r="Q1032" s="131">
        <v>0</v>
      </c>
      <c r="R1032" s="131">
        <v>0</v>
      </c>
      <c r="S1032" s="131">
        <v>0</v>
      </c>
      <c r="T1032" s="131">
        <v>0</v>
      </c>
      <c r="U1032" s="131">
        <v>0</v>
      </c>
      <c r="V1032" s="131">
        <v>0</v>
      </c>
      <c r="W1032" s="131">
        <v>0</v>
      </c>
      <c r="X1032" s="131">
        <v>0</v>
      </c>
      <c r="Y1032" s="131">
        <v>0</v>
      </c>
      <c r="Z1032" s="131">
        <v>0</v>
      </c>
      <c r="AA1032" s="131">
        <v>0</v>
      </c>
      <c r="AB1032" s="131">
        <v>0</v>
      </c>
      <c r="AC1032" s="131">
        <v>0</v>
      </c>
      <c r="AD1032" s="131">
        <v>0</v>
      </c>
      <c r="AE1032" s="131">
        <v>0</v>
      </c>
      <c r="AF1032" s="131">
        <v>0</v>
      </c>
      <c r="AG1032" s="131">
        <v>0</v>
      </c>
      <c r="AH1032" s="43">
        <v>0</v>
      </c>
    </row>
    <row r="1033" spans="4:34">
      <c r="D1033" s="62">
        <v>2019</v>
      </c>
      <c r="E1033" s="62">
        <v>11</v>
      </c>
      <c r="F1033" s="62">
        <v>2020</v>
      </c>
      <c r="G1033" s="62">
        <v>2020</v>
      </c>
      <c r="H1033" s="131">
        <v>0</v>
      </c>
      <c r="I1033" s="131">
        <v>0</v>
      </c>
      <c r="J1033" s="131">
        <v>0</v>
      </c>
      <c r="K1033" s="131">
        <v>0</v>
      </c>
      <c r="L1033" s="131">
        <v>0</v>
      </c>
      <c r="M1033" s="131">
        <v>0</v>
      </c>
      <c r="N1033" s="131">
        <v>0</v>
      </c>
      <c r="O1033" s="131">
        <v>0</v>
      </c>
      <c r="P1033" s="131">
        <v>0</v>
      </c>
      <c r="Q1033" s="131">
        <v>0</v>
      </c>
      <c r="R1033" s="131">
        <v>0</v>
      </c>
      <c r="S1033" s="131">
        <v>0</v>
      </c>
      <c r="T1033" s="131">
        <v>0</v>
      </c>
      <c r="U1033" s="131">
        <v>0</v>
      </c>
      <c r="V1033" s="131">
        <v>0</v>
      </c>
      <c r="W1033" s="131">
        <v>0</v>
      </c>
      <c r="X1033" s="131">
        <v>0</v>
      </c>
      <c r="Y1033" s="131">
        <v>0</v>
      </c>
      <c r="Z1033" s="131">
        <v>0</v>
      </c>
      <c r="AA1033" s="131">
        <v>0</v>
      </c>
      <c r="AB1033" s="131">
        <v>0</v>
      </c>
      <c r="AC1033" s="131">
        <v>0</v>
      </c>
      <c r="AD1033" s="131">
        <v>0</v>
      </c>
      <c r="AE1033" s="131">
        <v>0</v>
      </c>
      <c r="AF1033" s="131">
        <v>0</v>
      </c>
      <c r="AG1033" s="131">
        <v>0</v>
      </c>
      <c r="AH1033" s="43">
        <v>0</v>
      </c>
    </row>
    <row r="1034" spans="4:34">
      <c r="D1034" s="62">
        <v>2019</v>
      </c>
      <c r="E1034" s="62">
        <v>12</v>
      </c>
      <c r="F1034" s="62">
        <v>2020</v>
      </c>
      <c r="G1034" s="62">
        <v>2020</v>
      </c>
      <c r="H1034" s="131">
        <v>0</v>
      </c>
      <c r="I1034" s="131">
        <v>0</v>
      </c>
      <c r="J1034" s="131">
        <v>0</v>
      </c>
      <c r="K1034" s="131">
        <v>0</v>
      </c>
      <c r="L1034" s="131">
        <v>0</v>
      </c>
      <c r="M1034" s="131">
        <v>0</v>
      </c>
      <c r="N1034" s="131">
        <v>0</v>
      </c>
      <c r="O1034" s="131">
        <v>0</v>
      </c>
      <c r="P1034" s="131">
        <v>0</v>
      </c>
      <c r="Q1034" s="131">
        <v>0</v>
      </c>
      <c r="R1034" s="131">
        <v>0</v>
      </c>
      <c r="S1034" s="131">
        <v>0</v>
      </c>
      <c r="T1034" s="131">
        <v>0</v>
      </c>
      <c r="U1034" s="131">
        <v>0</v>
      </c>
      <c r="V1034" s="131">
        <v>0</v>
      </c>
      <c r="W1034" s="131">
        <v>0</v>
      </c>
      <c r="X1034" s="131">
        <v>0</v>
      </c>
      <c r="Y1034" s="131">
        <v>0</v>
      </c>
      <c r="Z1034" s="131">
        <v>0</v>
      </c>
      <c r="AA1034" s="131">
        <v>0</v>
      </c>
      <c r="AB1034" s="131">
        <v>0</v>
      </c>
      <c r="AC1034" s="131">
        <v>0</v>
      </c>
      <c r="AD1034" s="131">
        <v>0</v>
      </c>
      <c r="AE1034" s="131">
        <v>0</v>
      </c>
      <c r="AF1034" s="131">
        <v>0</v>
      </c>
      <c r="AG1034" s="131">
        <v>0</v>
      </c>
      <c r="AH1034" s="43">
        <v>0</v>
      </c>
    </row>
    <row r="1035" spans="4:34">
      <c r="D1035" s="62">
        <v>2020</v>
      </c>
      <c r="E1035" s="62">
        <v>1</v>
      </c>
      <c r="F1035" s="62">
        <v>2020</v>
      </c>
      <c r="G1035" s="62">
        <v>2020</v>
      </c>
      <c r="H1035" s="131">
        <v>0</v>
      </c>
      <c r="I1035" s="131">
        <v>0</v>
      </c>
      <c r="J1035" s="131">
        <v>0</v>
      </c>
      <c r="K1035" s="131">
        <v>0</v>
      </c>
      <c r="L1035" s="131">
        <v>0</v>
      </c>
      <c r="M1035" s="131">
        <v>0</v>
      </c>
      <c r="N1035" s="131">
        <v>0</v>
      </c>
      <c r="O1035" s="131">
        <v>0</v>
      </c>
      <c r="P1035" s="131">
        <v>0</v>
      </c>
      <c r="Q1035" s="131">
        <v>0</v>
      </c>
      <c r="R1035" s="131">
        <v>0</v>
      </c>
      <c r="S1035" s="131">
        <v>0</v>
      </c>
      <c r="T1035" s="131">
        <v>0</v>
      </c>
      <c r="U1035" s="131">
        <v>0</v>
      </c>
      <c r="V1035" s="131">
        <v>0</v>
      </c>
      <c r="W1035" s="131">
        <v>0</v>
      </c>
      <c r="X1035" s="131">
        <v>0</v>
      </c>
      <c r="Y1035" s="131">
        <v>0</v>
      </c>
      <c r="Z1035" s="131">
        <v>0</v>
      </c>
      <c r="AA1035" s="131">
        <v>0</v>
      </c>
      <c r="AB1035" s="131">
        <v>0</v>
      </c>
      <c r="AC1035" s="131">
        <v>0</v>
      </c>
      <c r="AD1035" s="131">
        <v>0</v>
      </c>
      <c r="AE1035" s="131">
        <v>0</v>
      </c>
      <c r="AF1035" s="131">
        <v>0</v>
      </c>
      <c r="AG1035" s="131">
        <v>0</v>
      </c>
      <c r="AH1035" s="43">
        <v>0</v>
      </c>
    </row>
    <row r="1036" spans="4:34">
      <c r="D1036" s="62">
        <v>2020</v>
      </c>
      <c r="E1036" s="62">
        <v>2</v>
      </c>
      <c r="F1036" s="62">
        <v>2020</v>
      </c>
      <c r="G1036" s="62">
        <v>2020</v>
      </c>
      <c r="H1036" s="131">
        <v>0</v>
      </c>
      <c r="I1036" s="131">
        <v>0</v>
      </c>
      <c r="J1036" s="131">
        <v>0</v>
      </c>
      <c r="K1036" s="131">
        <v>0</v>
      </c>
      <c r="L1036" s="131">
        <v>0</v>
      </c>
      <c r="M1036" s="131">
        <v>0</v>
      </c>
      <c r="N1036" s="131">
        <v>0</v>
      </c>
      <c r="O1036" s="131">
        <v>0</v>
      </c>
      <c r="P1036" s="131">
        <v>0</v>
      </c>
      <c r="Q1036" s="131">
        <v>0</v>
      </c>
      <c r="R1036" s="131">
        <v>0</v>
      </c>
      <c r="S1036" s="131">
        <v>0</v>
      </c>
      <c r="T1036" s="131">
        <v>0</v>
      </c>
      <c r="U1036" s="131">
        <v>0</v>
      </c>
      <c r="V1036" s="131">
        <v>0</v>
      </c>
      <c r="W1036" s="131">
        <v>0</v>
      </c>
      <c r="X1036" s="131">
        <v>0</v>
      </c>
      <c r="Y1036" s="131">
        <v>0</v>
      </c>
      <c r="Z1036" s="131">
        <v>0</v>
      </c>
      <c r="AA1036" s="131">
        <v>0</v>
      </c>
      <c r="AB1036" s="131">
        <v>0</v>
      </c>
      <c r="AC1036" s="131">
        <v>0</v>
      </c>
      <c r="AD1036" s="131">
        <v>0</v>
      </c>
      <c r="AE1036" s="131">
        <v>0</v>
      </c>
      <c r="AF1036" s="131">
        <v>0</v>
      </c>
      <c r="AG1036" s="131">
        <v>0</v>
      </c>
      <c r="AH1036" s="43">
        <v>0</v>
      </c>
    </row>
    <row r="1037" spans="4:34">
      <c r="D1037" s="62">
        <v>2020</v>
      </c>
      <c r="E1037" s="62">
        <v>3</v>
      </c>
      <c r="F1037" s="62">
        <v>2020</v>
      </c>
      <c r="G1037" s="62">
        <v>2020</v>
      </c>
      <c r="H1037" s="131">
        <v>0</v>
      </c>
      <c r="I1037" s="131">
        <v>0</v>
      </c>
      <c r="J1037" s="131">
        <v>0</v>
      </c>
      <c r="K1037" s="131">
        <v>0</v>
      </c>
      <c r="L1037" s="131">
        <v>0</v>
      </c>
      <c r="M1037" s="131">
        <v>0</v>
      </c>
      <c r="N1037" s="131">
        <v>0</v>
      </c>
      <c r="O1037" s="131">
        <v>0</v>
      </c>
      <c r="P1037" s="131">
        <v>0</v>
      </c>
      <c r="Q1037" s="131">
        <v>0</v>
      </c>
      <c r="R1037" s="131">
        <v>0</v>
      </c>
      <c r="S1037" s="131">
        <v>0</v>
      </c>
      <c r="T1037" s="131">
        <v>0</v>
      </c>
      <c r="U1037" s="131">
        <v>0</v>
      </c>
      <c r="V1037" s="131">
        <v>0</v>
      </c>
      <c r="W1037" s="131">
        <v>0</v>
      </c>
      <c r="X1037" s="131">
        <v>0</v>
      </c>
      <c r="Y1037" s="131">
        <v>0</v>
      </c>
      <c r="Z1037" s="131">
        <v>0</v>
      </c>
      <c r="AA1037" s="131">
        <v>0</v>
      </c>
      <c r="AB1037" s="131">
        <v>0</v>
      </c>
      <c r="AC1037" s="131">
        <v>0</v>
      </c>
      <c r="AD1037" s="131">
        <v>0</v>
      </c>
      <c r="AE1037" s="131">
        <v>0</v>
      </c>
      <c r="AF1037" s="131">
        <v>0</v>
      </c>
      <c r="AG1037" s="131">
        <v>0</v>
      </c>
      <c r="AH1037" s="43">
        <v>0</v>
      </c>
    </row>
    <row r="1038" spans="4:34">
      <c r="D1038" s="62">
        <v>2020</v>
      </c>
      <c r="E1038" s="62">
        <v>4</v>
      </c>
      <c r="F1038" s="62">
        <v>2020</v>
      </c>
      <c r="G1038" s="62">
        <v>2020</v>
      </c>
      <c r="H1038" s="131">
        <v>0</v>
      </c>
      <c r="I1038" s="131">
        <v>0</v>
      </c>
      <c r="J1038" s="131">
        <v>0</v>
      </c>
      <c r="K1038" s="131">
        <v>0</v>
      </c>
      <c r="L1038" s="131">
        <v>0</v>
      </c>
      <c r="M1038" s="131">
        <v>0</v>
      </c>
      <c r="N1038" s="131">
        <v>0</v>
      </c>
      <c r="O1038" s="131">
        <v>0</v>
      </c>
      <c r="P1038" s="131">
        <v>0</v>
      </c>
      <c r="Q1038" s="131">
        <v>0</v>
      </c>
      <c r="R1038" s="131">
        <v>0</v>
      </c>
      <c r="S1038" s="131">
        <v>0</v>
      </c>
      <c r="T1038" s="131">
        <v>0</v>
      </c>
      <c r="U1038" s="131">
        <v>0</v>
      </c>
      <c r="V1038" s="131">
        <v>0</v>
      </c>
      <c r="W1038" s="131">
        <v>0</v>
      </c>
      <c r="X1038" s="131">
        <v>0</v>
      </c>
      <c r="Y1038" s="131">
        <v>0</v>
      </c>
      <c r="Z1038" s="131">
        <v>0</v>
      </c>
      <c r="AA1038" s="131">
        <v>0</v>
      </c>
      <c r="AB1038" s="131">
        <v>0</v>
      </c>
      <c r="AC1038" s="131">
        <v>0</v>
      </c>
      <c r="AD1038" s="131">
        <v>0</v>
      </c>
      <c r="AE1038" s="131">
        <v>0</v>
      </c>
      <c r="AF1038" s="131">
        <v>0</v>
      </c>
      <c r="AG1038" s="131">
        <v>0</v>
      </c>
      <c r="AH1038" s="43">
        <v>0</v>
      </c>
    </row>
    <row r="1039" spans="4:34">
      <c r="D1039" s="62">
        <v>2020</v>
      </c>
      <c r="E1039" s="62">
        <v>5</v>
      </c>
      <c r="F1039" s="62">
        <v>2020</v>
      </c>
      <c r="G1039" s="62">
        <v>2021</v>
      </c>
      <c r="H1039" s="131">
        <v>0</v>
      </c>
      <c r="I1039" s="131">
        <v>0</v>
      </c>
      <c r="J1039" s="131">
        <v>0</v>
      </c>
      <c r="K1039" s="131">
        <v>0</v>
      </c>
      <c r="L1039" s="131">
        <v>0</v>
      </c>
      <c r="M1039" s="131">
        <v>0</v>
      </c>
      <c r="N1039" s="131">
        <v>0</v>
      </c>
      <c r="O1039" s="131">
        <v>0</v>
      </c>
      <c r="P1039" s="131">
        <v>0</v>
      </c>
      <c r="Q1039" s="131">
        <v>0</v>
      </c>
      <c r="R1039" s="131">
        <v>0</v>
      </c>
      <c r="S1039" s="131">
        <v>0</v>
      </c>
      <c r="T1039" s="131">
        <v>0</v>
      </c>
      <c r="U1039" s="131">
        <v>0</v>
      </c>
      <c r="V1039" s="131">
        <v>0</v>
      </c>
      <c r="W1039" s="131">
        <v>0</v>
      </c>
      <c r="X1039" s="131">
        <v>0</v>
      </c>
      <c r="Y1039" s="131">
        <v>0</v>
      </c>
      <c r="Z1039" s="131">
        <v>0</v>
      </c>
      <c r="AA1039" s="131">
        <v>0</v>
      </c>
      <c r="AB1039" s="131">
        <v>0</v>
      </c>
      <c r="AC1039" s="131">
        <v>0</v>
      </c>
      <c r="AD1039" s="131">
        <v>0</v>
      </c>
      <c r="AE1039" s="131">
        <v>0</v>
      </c>
      <c r="AF1039" s="131">
        <v>0</v>
      </c>
      <c r="AG1039" s="131">
        <v>0</v>
      </c>
      <c r="AH1039" s="43">
        <v>0</v>
      </c>
    </row>
    <row r="1040" spans="4:34">
      <c r="D1040" s="62">
        <v>2020</v>
      </c>
      <c r="E1040" s="62">
        <v>6</v>
      </c>
      <c r="F1040" s="62">
        <v>2020</v>
      </c>
      <c r="G1040" s="62">
        <v>2021</v>
      </c>
      <c r="H1040" s="131">
        <v>0</v>
      </c>
      <c r="I1040" s="131">
        <v>0</v>
      </c>
      <c r="J1040" s="131">
        <v>0</v>
      </c>
      <c r="K1040" s="131">
        <v>0</v>
      </c>
      <c r="L1040" s="131">
        <v>0</v>
      </c>
      <c r="M1040" s="131">
        <v>0</v>
      </c>
      <c r="N1040" s="131">
        <v>0</v>
      </c>
      <c r="O1040" s="131">
        <v>0</v>
      </c>
      <c r="P1040" s="131">
        <v>0</v>
      </c>
      <c r="Q1040" s="131">
        <v>0</v>
      </c>
      <c r="R1040" s="131">
        <v>0</v>
      </c>
      <c r="S1040" s="131">
        <v>0</v>
      </c>
      <c r="T1040" s="131">
        <v>0</v>
      </c>
      <c r="U1040" s="131">
        <v>0</v>
      </c>
      <c r="V1040" s="131">
        <v>0</v>
      </c>
      <c r="W1040" s="131">
        <v>0</v>
      </c>
      <c r="X1040" s="131">
        <v>0</v>
      </c>
      <c r="Y1040" s="131">
        <v>0</v>
      </c>
      <c r="Z1040" s="131">
        <v>0</v>
      </c>
      <c r="AA1040" s="131">
        <v>0</v>
      </c>
      <c r="AB1040" s="131">
        <v>0</v>
      </c>
      <c r="AC1040" s="131">
        <v>0</v>
      </c>
      <c r="AD1040" s="131">
        <v>0</v>
      </c>
      <c r="AE1040" s="131">
        <v>0</v>
      </c>
      <c r="AF1040" s="131">
        <v>0</v>
      </c>
      <c r="AG1040" s="131">
        <v>0</v>
      </c>
      <c r="AH1040" s="43">
        <v>0</v>
      </c>
    </row>
    <row r="1041" spans="4:34">
      <c r="D1041" s="62">
        <v>2020</v>
      </c>
      <c r="E1041" s="62">
        <v>7</v>
      </c>
      <c r="F1041" s="62">
        <v>2021</v>
      </c>
      <c r="G1041" s="62">
        <v>2021</v>
      </c>
      <c r="H1041" s="131">
        <v>0</v>
      </c>
      <c r="I1041" s="131">
        <v>0</v>
      </c>
      <c r="J1041" s="131">
        <v>0</v>
      </c>
      <c r="K1041" s="131">
        <v>0</v>
      </c>
      <c r="L1041" s="131">
        <v>0</v>
      </c>
      <c r="M1041" s="131">
        <v>0</v>
      </c>
      <c r="N1041" s="131">
        <v>0</v>
      </c>
      <c r="O1041" s="131">
        <v>0</v>
      </c>
      <c r="P1041" s="131">
        <v>0</v>
      </c>
      <c r="Q1041" s="131">
        <v>0</v>
      </c>
      <c r="R1041" s="131">
        <v>0</v>
      </c>
      <c r="S1041" s="131">
        <v>0</v>
      </c>
      <c r="T1041" s="131">
        <v>0</v>
      </c>
      <c r="U1041" s="131">
        <v>0</v>
      </c>
      <c r="V1041" s="131">
        <v>0</v>
      </c>
      <c r="W1041" s="131">
        <v>0</v>
      </c>
      <c r="X1041" s="131">
        <v>0</v>
      </c>
      <c r="Y1041" s="131">
        <v>0</v>
      </c>
      <c r="Z1041" s="131">
        <v>0</v>
      </c>
      <c r="AA1041" s="131">
        <v>0</v>
      </c>
      <c r="AB1041" s="131">
        <v>0</v>
      </c>
      <c r="AC1041" s="131">
        <v>0</v>
      </c>
      <c r="AD1041" s="131">
        <v>0</v>
      </c>
      <c r="AE1041" s="131">
        <v>0</v>
      </c>
      <c r="AF1041" s="131">
        <v>0</v>
      </c>
      <c r="AG1041" s="131">
        <v>0</v>
      </c>
      <c r="AH1041" s="43">
        <v>0</v>
      </c>
    </row>
    <row r="1042" spans="4:34">
      <c r="D1042" s="62">
        <v>2020</v>
      </c>
      <c r="E1042" s="62">
        <v>8</v>
      </c>
      <c r="F1042" s="62">
        <v>2021</v>
      </c>
      <c r="G1042" s="62">
        <v>2021</v>
      </c>
      <c r="H1042" s="131">
        <v>0</v>
      </c>
      <c r="I1042" s="131">
        <v>0</v>
      </c>
      <c r="J1042" s="131">
        <v>0</v>
      </c>
      <c r="K1042" s="131">
        <v>0</v>
      </c>
      <c r="L1042" s="131">
        <v>0</v>
      </c>
      <c r="M1042" s="131">
        <v>0</v>
      </c>
      <c r="N1042" s="131">
        <v>0</v>
      </c>
      <c r="O1042" s="131">
        <v>0</v>
      </c>
      <c r="P1042" s="131">
        <v>0</v>
      </c>
      <c r="Q1042" s="131">
        <v>0</v>
      </c>
      <c r="R1042" s="131">
        <v>0</v>
      </c>
      <c r="S1042" s="131">
        <v>0</v>
      </c>
      <c r="T1042" s="131">
        <v>0</v>
      </c>
      <c r="U1042" s="131">
        <v>0</v>
      </c>
      <c r="V1042" s="131">
        <v>0</v>
      </c>
      <c r="W1042" s="131">
        <v>0</v>
      </c>
      <c r="X1042" s="131">
        <v>0</v>
      </c>
      <c r="Y1042" s="131">
        <v>0</v>
      </c>
      <c r="Z1042" s="131">
        <v>0</v>
      </c>
      <c r="AA1042" s="131">
        <v>0</v>
      </c>
      <c r="AB1042" s="131">
        <v>0</v>
      </c>
      <c r="AC1042" s="131">
        <v>0</v>
      </c>
      <c r="AD1042" s="131">
        <v>0</v>
      </c>
      <c r="AE1042" s="131">
        <v>0</v>
      </c>
      <c r="AF1042" s="131">
        <v>0</v>
      </c>
      <c r="AG1042" s="131">
        <v>0</v>
      </c>
      <c r="AH1042" s="43">
        <v>0</v>
      </c>
    </row>
    <row r="1043" spans="4:34">
      <c r="D1043" s="62">
        <v>2020</v>
      </c>
      <c r="E1043" s="62">
        <v>9</v>
      </c>
      <c r="F1043" s="62">
        <v>2021</v>
      </c>
      <c r="G1043" s="62">
        <v>2021</v>
      </c>
      <c r="H1043" s="131">
        <v>0</v>
      </c>
      <c r="I1043" s="131">
        <v>0</v>
      </c>
      <c r="J1043" s="131">
        <v>0</v>
      </c>
      <c r="K1043" s="131">
        <v>0</v>
      </c>
      <c r="L1043" s="131">
        <v>0</v>
      </c>
      <c r="M1043" s="131">
        <v>0</v>
      </c>
      <c r="N1043" s="131">
        <v>0</v>
      </c>
      <c r="O1043" s="131">
        <v>0</v>
      </c>
      <c r="P1043" s="131">
        <v>0</v>
      </c>
      <c r="Q1043" s="131">
        <v>0</v>
      </c>
      <c r="R1043" s="131">
        <v>0</v>
      </c>
      <c r="S1043" s="131">
        <v>0</v>
      </c>
      <c r="T1043" s="131">
        <v>0</v>
      </c>
      <c r="U1043" s="131">
        <v>0</v>
      </c>
      <c r="V1043" s="131">
        <v>0</v>
      </c>
      <c r="W1043" s="131">
        <v>0</v>
      </c>
      <c r="X1043" s="131">
        <v>0</v>
      </c>
      <c r="Y1043" s="131">
        <v>0</v>
      </c>
      <c r="Z1043" s="131">
        <v>0</v>
      </c>
      <c r="AA1043" s="131">
        <v>0</v>
      </c>
      <c r="AB1043" s="131">
        <v>0</v>
      </c>
      <c r="AC1043" s="131">
        <v>0</v>
      </c>
      <c r="AD1043" s="131">
        <v>0</v>
      </c>
      <c r="AE1043" s="131">
        <v>0</v>
      </c>
      <c r="AF1043" s="131">
        <v>0</v>
      </c>
      <c r="AG1043" s="131">
        <v>0</v>
      </c>
      <c r="AH1043" s="43">
        <v>0</v>
      </c>
    </row>
    <row r="1044" spans="4:34">
      <c r="D1044" s="62">
        <v>2020</v>
      </c>
      <c r="E1044" s="62">
        <v>10</v>
      </c>
      <c r="F1044" s="62">
        <v>2021</v>
      </c>
      <c r="G1044" s="62">
        <v>2021</v>
      </c>
      <c r="H1044" s="131">
        <v>0</v>
      </c>
      <c r="I1044" s="131">
        <v>0</v>
      </c>
      <c r="J1044" s="131">
        <v>0</v>
      </c>
      <c r="K1044" s="131">
        <v>0</v>
      </c>
      <c r="L1044" s="131">
        <v>0</v>
      </c>
      <c r="M1044" s="131">
        <v>0</v>
      </c>
      <c r="N1044" s="131">
        <v>0</v>
      </c>
      <c r="O1044" s="131">
        <v>0</v>
      </c>
      <c r="P1044" s="131">
        <v>0</v>
      </c>
      <c r="Q1044" s="131">
        <v>0</v>
      </c>
      <c r="R1044" s="131">
        <v>0</v>
      </c>
      <c r="S1044" s="131">
        <v>0</v>
      </c>
      <c r="T1044" s="131">
        <v>0</v>
      </c>
      <c r="U1044" s="131">
        <v>0</v>
      </c>
      <c r="V1044" s="131">
        <v>0</v>
      </c>
      <c r="W1044" s="131">
        <v>0</v>
      </c>
      <c r="X1044" s="131">
        <v>0</v>
      </c>
      <c r="Y1044" s="131">
        <v>0</v>
      </c>
      <c r="Z1044" s="131">
        <v>0</v>
      </c>
      <c r="AA1044" s="131">
        <v>0</v>
      </c>
      <c r="AB1044" s="131">
        <v>0</v>
      </c>
      <c r="AC1044" s="131">
        <v>0</v>
      </c>
      <c r="AD1044" s="131">
        <v>0</v>
      </c>
      <c r="AE1044" s="131">
        <v>0</v>
      </c>
      <c r="AF1044" s="131">
        <v>0</v>
      </c>
      <c r="AG1044" s="131">
        <v>0</v>
      </c>
      <c r="AH1044" s="43">
        <v>0</v>
      </c>
    </row>
    <row r="1045" spans="4:34">
      <c r="D1045" s="62">
        <v>2020</v>
      </c>
      <c r="E1045" s="62">
        <v>11</v>
      </c>
      <c r="F1045" s="62">
        <v>2021</v>
      </c>
      <c r="G1045" s="62">
        <v>2021</v>
      </c>
      <c r="H1045" s="131">
        <v>0</v>
      </c>
      <c r="I1045" s="131">
        <v>0</v>
      </c>
      <c r="J1045" s="131">
        <v>0</v>
      </c>
      <c r="K1045" s="131">
        <v>0</v>
      </c>
      <c r="L1045" s="131">
        <v>0</v>
      </c>
      <c r="M1045" s="131">
        <v>0</v>
      </c>
      <c r="N1045" s="131">
        <v>0</v>
      </c>
      <c r="O1045" s="131">
        <v>0</v>
      </c>
      <c r="P1045" s="131">
        <v>0</v>
      </c>
      <c r="Q1045" s="131">
        <v>0</v>
      </c>
      <c r="R1045" s="131">
        <v>0</v>
      </c>
      <c r="S1045" s="131">
        <v>0</v>
      </c>
      <c r="T1045" s="131">
        <v>0</v>
      </c>
      <c r="U1045" s="131">
        <v>0</v>
      </c>
      <c r="V1045" s="131">
        <v>0</v>
      </c>
      <c r="W1045" s="131">
        <v>0</v>
      </c>
      <c r="X1045" s="131">
        <v>0</v>
      </c>
      <c r="Y1045" s="131">
        <v>0</v>
      </c>
      <c r="Z1045" s="131">
        <v>0</v>
      </c>
      <c r="AA1045" s="131">
        <v>0</v>
      </c>
      <c r="AB1045" s="131">
        <v>0</v>
      </c>
      <c r="AC1045" s="131">
        <v>0</v>
      </c>
      <c r="AD1045" s="131">
        <v>0</v>
      </c>
      <c r="AE1045" s="131">
        <v>0</v>
      </c>
      <c r="AF1045" s="131">
        <v>0</v>
      </c>
      <c r="AG1045" s="131">
        <v>0</v>
      </c>
      <c r="AH1045" s="43">
        <v>0</v>
      </c>
    </row>
    <row r="1046" spans="4:34">
      <c r="D1046" s="62">
        <v>2020</v>
      </c>
      <c r="E1046" s="62">
        <v>12</v>
      </c>
      <c r="F1046" s="62">
        <v>2021</v>
      </c>
      <c r="G1046" s="62">
        <v>2021</v>
      </c>
      <c r="H1046" s="131">
        <v>0</v>
      </c>
      <c r="I1046" s="131">
        <v>0</v>
      </c>
      <c r="J1046" s="131">
        <v>0</v>
      </c>
      <c r="K1046" s="131">
        <v>0</v>
      </c>
      <c r="L1046" s="131">
        <v>0</v>
      </c>
      <c r="M1046" s="131">
        <v>0</v>
      </c>
      <c r="N1046" s="131">
        <v>0</v>
      </c>
      <c r="O1046" s="131">
        <v>0</v>
      </c>
      <c r="P1046" s="131">
        <v>0</v>
      </c>
      <c r="Q1046" s="131">
        <v>0</v>
      </c>
      <c r="R1046" s="131">
        <v>0</v>
      </c>
      <c r="S1046" s="131">
        <v>0</v>
      </c>
      <c r="T1046" s="131">
        <v>0</v>
      </c>
      <c r="U1046" s="131">
        <v>0</v>
      </c>
      <c r="V1046" s="131">
        <v>0</v>
      </c>
      <c r="W1046" s="131">
        <v>0</v>
      </c>
      <c r="X1046" s="131">
        <v>0</v>
      </c>
      <c r="Y1046" s="131">
        <v>0</v>
      </c>
      <c r="Z1046" s="131">
        <v>0</v>
      </c>
      <c r="AA1046" s="131">
        <v>0</v>
      </c>
      <c r="AB1046" s="131">
        <v>0</v>
      </c>
      <c r="AC1046" s="131">
        <v>0</v>
      </c>
      <c r="AD1046" s="131">
        <v>0</v>
      </c>
      <c r="AE1046" s="131">
        <v>0</v>
      </c>
      <c r="AF1046" s="131">
        <v>0</v>
      </c>
      <c r="AG1046" s="131">
        <v>0</v>
      </c>
      <c r="AH1046" s="43">
        <v>0</v>
      </c>
    </row>
    <row r="1047" spans="4:34">
      <c r="D1047" s="62">
        <v>2021</v>
      </c>
      <c r="E1047" s="62">
        <v>1</v>
      </c>
      <c r="F1047" s="62">
        <v>2021</v>
      </c>
      <c r="G1047" s="62">
        <v>2021</v>
      </c>
      <c r="H1047" s="131">
        <v>0</v>
      </c>
      <c r="I1047" s="131">
        <v>0</v>
      </c>
      <c r="J1047" s="131">
        <v>0</v>
      </c>
      <c r="K1047" s="131">
        <v>0</v>
      </c>
      <c r="L1047" s="131">
        <v>0</v>
      </c>
      <c r="M1047" s="131">
        <v>0</v>
      </c>
      <c r="N1047" s="131">
        <v>0</v>
      </c>
      <c r="O1047" s="131">
        <v>0</v>
      </c>
      <c r="P1047" s="131">
        <v>0</v>
      </c>
      <c r="Q1047" s="131">
        <v>0</v>
      </c>
      <c r="R1047" s="131">
        <v>0</v>
      </c>
      <c r="S1047" s="131">
        <v>0</v>
      </c>
      <c r="T1047" s="131">
        <v>0</v>
      </c>
      <c r="U1047" s="131">
        <v>0</v>
      </c>
      <c r="V1047" s="131">
        <v>0</v>
      </c>
      <c r="W1047" s="131">
        <v>0</v>
      </c>
      <c r="X1047" s="131">
        <v>0</v>
      </c>
      <c r="Y1047" s="131">
        <v>0</v>
      </c>
      <c r="Z1047" s="131">
        <v>0</v>
      </c>
      <c r="AA1047" s="131">
        <v>0</v>
      </c>
      <c r="AB1047" s="131">
        <v>0</v>
      </c>
      <c r="AC1047" s="131">
        <v>0</v>
      </c>
      <c r="AD1047" s="131">
        <v>0</v>
      </c>
      <c r="AE1047" s="131">
        <v>0</v>
      </c>
      <c r="AF1047" s="131">
        <v>0</v>
      </c>
      <c r="AG1047" s="131">
        <v>0</v>
      </c>
      <c r="AH1047" s="43">
        <v>0</v>
      </c>
    </row>
    <row r="1048" spans="4:34">
      <c r="D1048" s="62">
        <v>2021</v>
      </c>
      <c r="E1048" s="62">
        <v>2</v>
      </c>
      <c r="F1048" s="62">
        <v>2021</v>
      </c>
      <c r="G1048" s="62">
        <v>2021</v>
      </c>
      <c r="H1048" s="131">
        <v>0</v>
      </c>
      <c r="I1048" s="131">
        <v>0</v>
      </c>
      <c r="J1048" s="131">
        <v>0</v>
      </c>
      <c r="K1048" s="131">
        <v>0</v>
      </c>
      <c r="L1048" s="131">
        <v>0</v>
      </c>
      <c r="M1048" s="131">
        <v>0</v>
      </c>
      <c r="N1048" s="131">
        <v>0</v>
      </c>
      <c r="O1048" s="131">
        <v>0</v>
      </c>
      <c r="P1048" s="131">
        <v>0</v>
      </c>
      <c r="Q1048" s="131">
        <v>0</v>
      </c>
      <c r="R1048" s="131">
        <v>0</v>
      </c>
      <c r="S1048" s="131">
        <v>0</v>
      </c>
      <c r="T1048" s="131">
        <v>0</v>
      </c>
      <c r="U1048" s="131">
        <v>0</v>
      </c>
      <c r="V1048" s="131">
        <v>0</v>
      </c>
      <c r="W1048" s="131">
        <v>0</v>
      </c>
      <c r="X1048" s="131">
        <v>0</v>
      </c>
      <c r="Y1048" s="131">
        <v>0</v>
      </c>
      <c r="Z1048" s="131">
        <v>0</v>
      </c>
      <c r="AA1048" s="131">
        <v>0</v>
      </c>
      <c r="AB1048" s="131">
        <v>0</v>
      </c>
      <c r="AC1048" s="131">
        <v>0</v>
      </c>
      <c r="AD1048" s="131">
        <v>0</v>
      </c>
      <c r="AE1048" s="131">
        <v>0</v>
      </c>
      <c r="AF1048" s="131">
        <v>0</v>
      </c>
      <c r="AG1048" s="131">
        <v>0</v>
      </c>
      <c r="AH1048" s="43">
        <v>0</v>
      </c>
    </row>
    <row r="1049" spans="4:34">
      <c r="D1049" s="62">
        <v>2021</v>
      </c>
      <c r="E1049" s="62">
        <v>3</v>
      </c>
      <c r="F1049" s="62">
        <v>2021</v>
      </c>
      <c r="G1049" s="62">
        <v>2021</v>
      </c>
      <c r="H1049" s="131">
        <v>0</v>
      </c>
      <c r="I1049" s="131">
        <v>0</v>
      </c>
      <c r="J1049" s="131">
        <v>0</v>
      </c>
      <c r="K1049" s="131">
        <v>0</v>
      </c>
      <c r="L1049" s="131">
        <v>0</v>
      </c>
      <c r="M1049" s="131">
        <v>0</v>
      </c>
      <c r="N1049" s="131">
        <v>0</v>
      </c>
      <c r="O1049" s="131">
        <v>0</v>
      </c>
      <c r="P1049" s="131">
        <v>0</v>
      </c>
      <c r="Q1049" s="131">
        <v>0</v>
      </c>
      <c r="R1049" s="131">
        <v>0</v>
      </c>
      <c r="S1049" s="131">
        <v>0</v>
      </c>
      <c r="T1049" s="131">
        <v>0</v>
      </c>
      <c r="U1049" s="131">
        <v>0</v>
      </c>
      <c r="V1049" s="131">
        <v>0</v>
      </c>
      <c r="W1049" s="131">
        <v>0</v>
      </c>
      <c r="X1049" s="131">
        <v>0</v>
      </c>
      <c r="Y1049" s="131">
        <v>0</v>
      </c>
      <c r="Z1049" s="131">
        <v>0</v>
      </c>
      <c r="AA1049" s="131">
        <v>0</v>
      </c>
      <c r="AB1049" s="131">
        <v>0</v>
      </c>
      <c r="AC1049" s="131">
        <v>0</v>
      </c>
      <c r="AD1049" s="131">
        <v>0</v>
      </c>
      <c r="AE1049" s="131">
        <v>0</v>
      </c>
      <c r="AF1049" s="131">
        <v>0</v>
      </c>
      <c r="AG1049" s="131">
        <v>0</v>
      </c>
      <c r="AH1049" s="43">
        <v>0</v>
      </c>
    </row>
    <row r="1050" spans="4:34">
      <c r="D1050" s="62">
        <v>2021</v>
      </c>
      <c r="E1050" s="62">
        <v>4</v>
      </c>
      <c r="F1050" s="62">
        <v>2021</v>
      </c>
      <c r="G1050" s="62">
        <v>2021</v>
      </c>
      <c r="H1050" s="131">
        <v>0</v>
      </c>
      <c r="I1050" s="131">
        <v>0</v>
      </c>
      <c r="J1050" s="131">
        <v>0</v>
      </c>
      <c r="K1050" s="131">
        <v>0</v>
      </c>
      <c r="L1050" s="131">
        <v>0</v>
      </c>
      <c r="M1050" s="131">
        <v>0</v>
      </c>
      <c r="N1050" s="131">
        <v>0</v>
      </c>
      <c r="O1050" s="131">
        <v>0</v>
      </c>
      <c r="P1050" s="131">
        <v>0</v>
      </c>
      <c r="Q1050" s="131">
        <v>0</v>
      </c>
      <c r="R1050" s="131">
        <v>0</v>
      </c>
      <c r="S1050" s="131">
        <v>0</v>
      </c>
      <c r="T1050" s="131">
        <v>0</v>
      </c>
      <c r="U1050" s="131">
        <v>0</v>
      </c>
      <c r="V1050" s="131">
        <v>0</v>
      </c>
      <c r="W1050" s="131">
        <v>0</v>
      </c>
      <c r="X1050" s="131">
        <v>0</v>
      </c>
      <c r="Y1050" s="131">
        <v>0</v>
      </c>
      <c r="Z1050" s="131">
        <v>0</v>
      </c>
      <c r="AA1050" s="131">
        <v>0</v>
      </c>
      <c r="AB1050" s="131">
        <v>0</v>
      </c>
      <c r="AC1050" s="131">
        <v>0</v>
      </c>
      <c r="AD1050" s="131">
        <v>0</v>
      </c>
      <c r="AE1050" s="131">
        <v>0</v>
      </c>
      <c r="AF1050" s="131">
        <v>0</v>
      </c>
      <c r="AG1050" s="131">
        <v>0</v>
      </c>
      <c r="AH1050" s="43">
        <v>0</v>
      </c>
    </row>
    <row r="1051" spans="4:34">
      <c r="D1051" s="62">
        <v>2021</v>
      </c>
      <c r="E1051" s="62">
        <v>5</v>
      </c>
      <c r="F1051" s="62">
        <v>2021</v>
      </c>
      <c r="G1051" s="62">
        <v>2022</v>
      </c>
      <c r="H1051" s="131">
        <v>0</v>
      </c>
      <c r="I1051" s="131">
        <v>0</v>
      </c>
      <c r="J1051" s="131">
        <v>0</v>
      </c>
      <c r="K1051" s="131">
        <v>0</v>
      </c>
      <c r="L1051" s="131">
        <v>0</v>
      </c>
      <c r="M1051" s="131">
        <v>0</v>
      </c>
      <c r="N1051" s="131">
        <v>0</v>
      </c>
      <c r="O1051" s="131">
        <v>0</v>
      </c>
      <c r="P1051" s="131">
        <v>0</v>
      </c>
      <c r="Q1051" s="131">
        <v>0</v>
      </c>
      <c r="R1051" s="131">
        <v>0</v>
      </c>
      <c r="S1051" s="131">
        <v>0</v>
      </c>
      <c r="T1051" s="131">
        <v>0</v>
      </c>
      <c r="U1051" s="131">
        <v>0</v>
      </c>
      <c r="V1051" s="131">
        <v>0</v>
      </c>
      <c r="W1051" s="131">
        <v>0</v>
      </c>
      <c r="X1051" s="131">
        <v>0</v>
      </c>
      <c r="Y1051" s="131">
        <v>0</v>
      </c>
      <c r="Z1051" s="131">
        <v>0</v>
      </c>
      <c r="AA1051" s="131">
        <v>0</v>
      </c>
      <c r="AB1051" s="131">
        <v>0</v>
      </c>
      <c r="AC1051" s="131">
        <v>0</v>
      </c>
      <c r="AD1051" s="131">
        <v>0</v>
      </c>
      <c r="AE1051" s="131">
        <v>0</v>
      </c>
      <c r="AF1051" s="131">
        <v>0</v>
      </c>
      <c r="AG1051" s="131">
        <v>0</v>
      </c>
      <c r="AH1051" s="43">
        <v>0</v>
      </c>
    </row>
    <row r="1052" spans="4:34">
      <c r="D1052" s="62">
        <v>2021</v>
      </c>
      <c r="E1052" s="62">
        <v>6</v>
      </c>
      <c r="F1052" s="62">
        <v>2021</v>
      </c>
      <c r="G1052" s="62">
        <v>2022</v>
      </c>
      <c r="H1052" s="131">
        <v>0</v>
      </c>
      <c r="I1052" s="131">
        <v>0</v>
      </c>
      <c r="J1052" s="131">
        <v>0</v>
      </c>
      <c r="K1052" s="131">
        <v>0</v>
      </c>
      <c r="L1052" s="131">
        <v>0</v>
      </c>
      <c r="M1052" s="131">
        <v>0</v>
      </c>
      <c r="N1052" s="131">
        <v>0</v>
      </c>
      <c r="O1052" s="131">
        <v>0</v>
      </c>
      <c r="P1052" s="131">
        <v>0</v>
      </c>
      <c r="Q1052" s="131">
        <v>0</v>
      </c>
      <c r="R1052" s="131">
        <v>0</v>
      </c>
      <c r="S1052" s="131">
        <v>0</v>
      </c>
      <c r="T1052" s="131">
        <v>0</v>
      </c>
      <c r="U1052" s="131">
        <v>0</v>
      </c>
      <c r="V1052" s="131">
        <v>0</v>
      </c>
      <c r="W1052" s="131">
        <v>0</v>
      </c>
      <c r="X1052" s="131">
        <v>0</v>
      </c>
      <c r="Y1052" s="131">
        <v>0</v>
      </c>
      <c r="Z1052" s="131">
        <v>0</v>
      </c>
      <c r="AA1052" s="131">
        <v>0</v>
      </c>
      <c r="AB1052" s="131">
        <v>0</v>
      </c>
      <c r="AC1052" s="131">
        <v>0</v>
      </c>
      <c r="AD1052" s="131">
        <v>0</v>
      </c>
      <c r="AE1052" s="131">
        <v>0</v>
      </c>
      <c r="AF1052" s="131">
        <v>0</v>
      </c>
      <c r="AG1052" s="131">
        <v>0</v>
      </c>
      <c r="AH1052" s="43">
        <v>0</v>
      </c>
    </row>
    <row r="1053" spans="4:34">
      <c r="D1053" s="62">
        <v>2021</v>
      </c>
      <c r="E1053" s="62">
        <v>7</v>
      </c>
      <c r="F1053" s="62">
        <v>2022</v>
      </c>
      <c r="G1053" s="62">
        <v>2022</v>
      </c>
      <c r="H1053" s="131">
        <v>0</v>
      </c>
      <c r="I1053" s="131">
        <v>0</v>
      </c>
      <c r="J1053" s="131">
        <v>0</v>
      </c>
      <c r="K1053" s="131">
        <v>0</v>
      </c>
      <c r="L1053" s="131">
        <v>0</v>
      </c>
      <c r="M1053" s="131">
        <v>0</v>
      </c>
      <c r="N1053" s="131">
        <v>0</v>
      </c>
      <c r="O1053" s="131">
        <v>0</v>
      </c>
      <c r="P1053" s="131">
        <v>0</v>
      </c>
      <c r="Q1053" s="131">
        <v>0</v>
      </c>
      <c r="R1053" s="131">
        <v>0</v>
      </c>
      <c r="S1053" s="131">
        <v>0</v>
      </c>
      <c r="T1053" s="131">
        <v>0</v>
      </c>
      <c r="U1053" s="131">
        <v>0</v>
      </c>
      <c r="V1053" s="131">
        <v>0</v>
      </c>
      <c r="W1053" s="131">
        <v>0</v>
      </c>
      <c r="X1053" s="131">
        <v>0</v>
      </c>
      <c r="Y1053" s="131">
        <v>0</v>
      </c>
      <c r="Z1053" s="131">
        <v>0</v>
      </c>
      <c r="AA1053" s="131">
        <v>0</v>
      </c>
      <c r="AB1053" s="131">
        <v>0</v>
      </c>
      <c r="AC1053" s="131">
        <v>0</v>
      </c>
      <c r="AD1053" s="131">
        <v>0</v>
      </c>
      <c r="AE1053" s="131">
        <v>0</v>
      </c>
      <c r="AF1053" s="131">
        <v>0</v>
      </c>
      <c r="AG1053" s="131">
        <v>0</v>
      </c>
      <c r="AH1053" s="43">
        <v>0</v>
      </c>
    </row>
    <row r="1054" spans="4:34">
      <c r="D1054" s="62">
        <v>2021</v>
      </c>
      <c r="E1054" s="62">
        <v>8</v>
      </c>
      <c r="F1054" s="62">
        <v>2022</v>
      </c>
      <c r="G1054" s="62">
        <v>2022</v>
      </c>
      <c r="H1054" s="131">
        <v>0</v>
      </c>
      <c r="I1054" s="131">
        <v>0</v>
      </c>
      <c r="J1054" s="131">
        <v>0</v>
      </c>
      <c r="K1054" s="131">
        <v>0</v>
      </c>
      <c r="L1054" s="131">
        <v>0</v>
      </c>
      <c r="M1054" s="131">
        <v>0</v>
      </c>
      <c r="N1054" s="131">
        <v>0</v>
      </c>
      <c r="O1054" s="131">
        <v>0</v>
      </c>
      <c r="P1054" s="131">
        <v>0</v>
      </c>
      <c r="Q1054" s="131">
        <v>0</v>
      </c>
      <c r="R1054" s="131">
        <v>0</v>
      </c>
      <c r="S1054" s="131">
        <v>0</v>
      </c>
      <c r="T1054" s="131">
        <v>0</v>
      </c>
      <c r="U1054" s="131">
        <v>0</v>
      </c>
      <c r="V1054" s="131">
        <v>0</v>
      </c>
      <c r="W1054" s="131">
        <v>0</v>
      </c>
      <c r="X1054" s="131">
        <v>0</v>
      </c>
      <c r="Y1054" s="131">
        <v>0</v>
      </c>
      <c r="Z1054" s="131">
        <v>0</v>
      </c>
      <c r="AA1054" s="131">
        <v>0</v>
      </c>
      <c r="AB1054" s="131">
        <v>0</v>
      </c>
      <c r="AC1054" s="131">
        <v>0</v>
      </c>
      <c r="AD1054" s="131">
        <v>0</v>
      </c>
      <c r="AE1054" s="131">
        <v>0</v>
      </c>
      <c r="AF1054" s="131">
        <v>0</v>
      </c>
      <c r="AG1054" s="131">
        <v>0</v>
      </c>
      <c r="AH1054" s="43">
        <v>0</v>
      </c>
    </row>
    <row r="1055" spans="4:34">
      <c r="D1055" s="62">
        <v>2021</v>
      </c>
      <c r="E1055" s="62">
        <v>9</v>
      </c>
      <c r="F1055" s="62">
        <v>2022</v>
      </c>
      <c r="G1055" s="62">
        <v>2022</v>
      </c>
      <c r="H1055" s="131">
        <v>0</v>
      </c>
      <c r="I1055" s="131">
        <v>0</v>
      </c>
      <c r="J1055" s="131">
        <v>0</v>
      </c>
      <c r="K1055" s="131">
        <v>0</v>
      </c>
      <c r="L1055" s="131">
        <v>0</v>
      </c>
      <c r="M1055" s="131">
        <v>0</v>
      </c>
      <c r="N1055" s="131">
        <v>0</v>
      </c>
      <c r="O1055" s="131">
        <v>0</v>
      </c>
      <c r="P1055" s="131">
        <v>0</v>
      </c>
      <c r="Q1055" s="131">
        <v>0</v>
      </c>
      <c r="R1055" s="131">
        <v>0</v>
      </c>
      <c r="S1055" s="131">
        <v>0</v>
      </c>
      <c r="T1055" s="131">
        <v>0</v>
      </c>
      <c r="U1055" s="131">
        <v>0</v>
      </c>
      <c r="V1055" s="131">
        <v>0</v>
      </c>
      <c r="W1055" s="131">
        <v>0</v>
      </c>
      <c r="X1055" s="131">
        <v>0</v>
      </c>
      <c r="Y1055" s="131">
        <v>0</v>
      </c>
      <c r="Z1055" s="131">
        <v>0</v>
      </c>
      <c r="AA1055" s="131">
        <v>0</v>
      </c>
      <c r="AB1055" s="131">
        <v>0</v>
      </c>
      <c r="AC1055" s="131">
        <v>0</v>
      </c>
      <c r="AD1055" s="131">
        <v>0</v>
      </c>
      <c r="AE1055" s="131">
        <v>0</v>
      </c>
      <c r="AF1055" s="131">
        <v>0</v>
      </c>
      <c r="AG1055" s="131">
        <v>0</v>
      </c>
      <c r="AH1055" s="43">
        <v>0</v>
      </c>
    </row>
    <row r="1056" spans="4:34">
      <c r="D1056" s="62">
        <v>2021</v>
      </c>
      <c r="E1056" s="62">
        <v>10</v>
      </c>
      <c r="F1056" s="62">
        <v>2022</v>
      </c>
      <c r="G1056" s="62">
        <v>2022</v>
      </c>
      <c r="H1056" s="131">
        <v>0</v>
      </c>
      <c r="I1056" s="131">
        <v>0</v>
      </c>
      <c r="J1056" s="131">
        <v>0</v>
      </c>
      <c r="K1056" s="131">
        <v>0</v>
      </c>
      <c r="L1056" s="131">
        <v>0</v>
      </c>
      <c r="M1056" s="131">
        <v>0</v>
      </c>
      <c r="N1056" s="131">
        <v>0</v>
      </c>
      <c r="O1056" s="131">
        <v>0</v>
      </c>
      <c r="P1056" s="131">
        <v>0</v>
      </c>
      <c r="Q1056" s="131">
        <v>0</v>
      </c>
      <c r="R1056" s="131">
        <v>0</v>
      </c>
      <c r="S1056" s="131">
        <v>0</v>
      </c>
      <c r="T1056" s="131">
        <v>0</v>
      </c>
      <c r="U1056" s="131">
        <v>0</v>
      </c>
      <c r="V1056" s="131">
        <v>0</v>
      </c>
      <c r="W1056" s="131">
        <v>0</v>
      </c>
      <c r="X1056" s="131">
        <v>0</v>
      </c>
      <c r="Y1056" s="131">
        <v>0</v>
      </c>
      <c r="Z1056" s="131">
        <v>0</v>
      </c>
      <c r="AA1056" s="131">
        <v>0</v>
      </c>
      <c r="AB1056" s="131">
        <v>0</v>
      </c>
      <c r="AC1056" s="131">
        <v>0</v>
      </c>
      <c r="AD1056" s="131">
        <v>0</v>
      </c>
      <c r="AE1056" s="131">
        <v>0</v>
      </c>
      <c r="AF1056" s="131">
        <v>0</v>
      </c>
      <c r="AG1056" s="131">
        <v>0</v>
      </c>
      <c r="AH1056" s="43">
        <v>0</v>
      </c>
    </row>
    <row r="1057" spans="4:34">
      <c r="D1057" s="62">
        <v>2021</v>
      </c>
      <c r="E1057" s="62">
        <v>11</v>
      </c>
      <c r="F1057" s="62">
        <v>2022</v>
      </c>
      <c r="G1057" s="62">
        <v>2022</v>
      </c>
      <c r="H1057" s="131">
        <v>0</v>
      </c>
      <c r="I1057" s="131">
        <v>0</v>
      </c>
      <c r="J1057" s="131">
        <v>0</v>
      </c>
      <c r="K1057" s="131">
        <v>0</v>
      </c>
      <c r="L1057" s="131">
        <v>0</v>
      </c>
      <c r="M1057" s="131">
        <v>0</v>
      </c>
      <c r="N1057" s="131">
        <v>0</v>
      </c>
      <c r="O1057" s="131">
        <v>0</v>
      </c>
      <c r="P1057" s="131">
        <v>0</v>
      </c>
      <c r="Q1057" s="131">
        <v>0</v>
      </c>
      <c r="R1057" s="131">
        <v>0</v>
      </c>
      <c r="S1057" s="131">
        <v>0</v>
      </c>
      <c r="T1057" s="131">
        <v>0</v>
      </c>
      <c r="U1057" s="131">
        <v>0</v>
      </c>
      <c r="V1057" s="131">
        <v>0</v>
      </c>
      <c r="W1057" s="131">
        <v>0</v>
      </c>
      <c r="X1057" s="131">
        <v>0</v>
      </c>
      <c r="Y1057" s="131">
        <v>0</v>
      </c>
      <c r="Z1057" s="131">
        <v>0</v>
      </c>
      <c r="AA1057" s="131">
        <v>0</v>
      </c>
      <c r="AB1057" s="131">
        <v>0</v>
      </c>
      <c r="AC1057" s="131">
        <v>0</v>
      </c>
      <c r="AD1057" s="131">
        <v>0</v>
      </c>
      <c r="AE1057" s="131">
        <v>0</v>
      </c>
      <c r="AF1057" s="131">
        <v>0</v>
      </c>
      <c r="AG1057" s="131">
        <v>0</v>
      </c>
      <c r="AH1057" s="43">
        <v>0</v>
      </c>
    </row>
    <row r="1058" spans="4:34">
      <c r="D1058" s="62">
        <v>2021</v>
      </c>
      <c r="E1058" s="62">
        <v>12</v>
      </c>
      <c r="F1058" s="62">
        <v>2022</v>
      </c>
      <c r="G1058" s="62">
        <v>2022</v>
      </c>
      <c r="H1058" s="131">
        <v>0</v>
      </c>
      <c r="I1058" s="131">
        <v>0</v>
      </c>
      <c r="J1058" s="131">
        <v>0</v>
      </c>
      <c r="K1058" s="131">
        <v>0</v>
      </c>
      <c r="L1058" s="131">
        <v>0</v>
      </c>
      <c r="M1058" s="131">
        <v>0</v>
      </c>
      <c r="N1058" s="131">
        <v>0</v>
      </c>
      <c r="O1058" s="131">
        <v>0</v>
      </c>
      <c r="P1058" s="131">
        <v>0</v>
      </c>
      <c r="Q1058" s="131">
        <v>0</v>
      </c>
      <c r="R1058" s="131">
        <v>0</v>
      </c>
      <c r="S1058" s="131">
        <v>0</v>
      </c>
      <c r="T1058" s="131">
        <v>0</v>
      </c>
      <c r="U1058" s="131">
        <v>0</v>
      </c>
      <c r="V1058" s="131">
        <v>0</v>
      </c>
      <c r="W1058" s="131">
        <v>0</v>
      </c>
      <c r="X1058" s="131">
        <v>0</v>
      </c>
      <c r="Y1058" s="131">
        <v>0</v>
      </c>
      <c r="Z1058" s="131">
        <v>0</v>
      </c>
      <c r="AA1058" s="131">
        <v>0</v>
      </c>
      <c r="AB1058" s="131">
        <v>0</v>
      </c>
      <c r="AC1058" s="131">
        <v>0</v>
      </c>
      <c r="AD1058" s="131">
        <v>0</v>
      </c>
      <c r="AE1058" s="131">
        <v>0</v>
      </c>
      <c r="AF1058" s="131">
        <v>0</v>
      </c>
      <c r="AG1058" s="131">
        <v>0</v>
      </c>
      <c r="AH1058" s="43">
        <v>0</v>
      </c>
    </row>
    <row r="1059" spans="4:34">
      <c r="D1059" s="62">
        <v>2022</v>
      </c>
      <c r="E1059" s="62">
        <v>1</v>
      </c>
      <c r="F1059" s="62">
        <v>2022</v>
      </c>
      <c r="G1059" s="62">
        <v>2022</v>
      </c>
      <c r="H1059" s="131">
        <v>0</v>
      </c>
      <c r="I1059" s="131">
        <v>0</v>
      </c>
      <c r="J1059" s="131">
        <v>0</v>
      </c>
      <c r="K1059" s="131">
        <v>0</v>
      </c>
      <c r="L1059" s="131">
        <v>0</v>
      </c>
      <c r="M1059" s="131">
        <v>0</v>
      </c>
      <c r="N1059" s="131">
        <v>0</v>
      </c>
      <c r="O1059" s="131">
        <v>0</v>
      </c>
      <c r="P1059" s="131">
        <v>0</v>
      </c>
      <c r="Q1059" s="131">
        <v>0</v>
      </c>
      <c r="R1059" s="131">
        <v>0</v>
      </c>
      <c r="S1059" s="131">
        <v>0</v>
      </c>
      <c r="T1059" s="131">
        <v>0</v>
      </c>
      <c r="U1059" s="131">
        <v>0</v>
      </c>
      <c r="V1059" s="131">
        <v>0</v>
      </c>
      <c r="W1059" s="131">
        <v>0</v>
      </c>
      <c r="X1059" s="131">
        <v>0</v>
      </c>
      <c r="Y1059" s="131">
        <v>0</v>
      </c>
      <c r="Z1059" s="131">
        <v>0</v>
      </c>
      <c r="AA1059" s="131">
        <v>0</v>
      </c>
      <c r="AB1059" s="131">
        <v>0</v>
      </c>
      <c r="AC1059" s="131">
        <v>0</v>
      </c>
      <c r="AD1059" s="131">
        <v>0</v>
      </c>
      <c r="AE1059" s="131">
        <v>0</v>
      </c>
      <c r="AF1059" s="131">
        <v>0</v>
      </c>
      <c r="AG1059" s="131">
        <v>0</v>
      </c>
      <c r="AH1059" s="43">
        <v>0</v>
      </c>
    </row>
    <row r="1060" spans="4:34">
      <c r="D1060" s="62">
        <v>2022</v>
      </c>
      <c r="E1060" s="62">
        <v>2</v>
      </c>
      <c r="F1060" s="62">
        <v>2022</v>
      </c>
      <c r="G1060" s="62">
        <v>2022</v>
      </c>
      <c r="H1060" s="131">
        <v>0</v>
      </c>
      <c r="I1060" s="131">
        <v>0</v>
      </c>
      <c r="J1060" s="131">
        <v>0</v>
      </c>
      <c r="K1060" s="131">
        <v>0</v>
      </c>
      <c r="L1060" s="131">
        <v>0</v>
      </c>
      <c r="M1060" s="131">
        <v>0</v>
      </c>
      <c r="N1060" s="131">
        <v>0</v>
      </c>
      <c r="O1060" s="131">
        <v>0</v>
      </c>
      <c r="P1060" s="131">
        <v>0</v>
      </c>
      <c r="Q1060" s="131">
        <v>0</v>
      </c>
      <c r="R1060" s="131">
        <v>0</v>
      </c>
      <c r="S1060" s="131">
        <v>0</v>
      </c>
      <c r="T1060" s="131">
        <v>0</v>
      </c>
      <c r="U1060" s="131">
        <v>0</v>
      </c>
      <c r="V1060" s="131">
        <v>0</v>
      </c>
      <c r="W1060" s="131">
        <v>0</v>
      </c>
      <c r="X1060" s="131">
        <v>0</v>
      </c>
      <c r="Y1060" s="131">
        <v>0</v>
      </c>
      <c r="Z1060" s="131">
        <v>0</v>
      </c>
      <c r="AA1060" s="131">
        <v>0</v>
      </c>
      <c r="AB1060" s="131">
        <v>0</v>
      </c>
      <c r="AC1060" s="131">
        <v>0</v>
      </c>
      <c r="AD1060" s="131">
        <v>0</v>
      </c>
      <c r="AE1060" s="131">
        <v>0</v>
      </c>
      <c r="AF1060" s="131">
        <v>0</v>
      </c>
      <c r="AG1060" s="131">
        <v>0</v>
      </c>
      <c r="AH1060" s="43">
        <v>0</v>
      </c>
    </row>
    <row r="1061" spans="4:34">
      <c r="D1061" s="62">
        <v>2022</v>
      </c>
      <c r="E1061" s="62">
        <v>3</v>
      </c>
      <c r="F1061" s="62">
        <v>2022</v>
      </c>
      <c r="G1061" s="62">
        <v>2022</v>
      </c>
      <c r="H1061" s="131">
        <v>0</v>
      </c>
      <c r="I1061" s="131">
        <v>0</v>
      </c>
      <c r="J1061" s="131">
        <v>0</v>
      </c>
      <c r="K1061" s="131">
        <v>0</v>
      </c>
      <c r="L1061" s="131">
        <v>0</v>
      </c>
      <c r="M1061" s="131">
        <v>0</v>
      </c>
      <c r="N1061" s="131">
        <v>0</v>
      </c>
      <c r="O1061" s="131">
        <v>0</v>
      </c>
      <c r="P1061" s="131">
        <v>0</v>
      </c>
      <c r="Q1061" s="131">
        <v>0</v>
      </c>
      <c r="R1061" s="131">
        <v>0</v>
      </c>
      <c r="S1061" s="131">
        <v>0</v>
      </c>
      <c r="T1061" s="131">
        <v>0</v>
      </c>
      <c r="U1061" s="131">
        <v>0</v>
      </c>
      <c r="V1061" s="131">
        <v>0</v>
      </c>
      <c r="W1061" s="131">
        <v>0</v>
      </c>
      <c r="X1061" s="131">
        <v>0</v>
      </c>
      <c r="Y1061" s="131">
        <v>0</v>
      </c>
      <c r="Z1061" s="131">
        <v>0</v>
      </c>
      <c r="AA1061" s="131">
        <v>0</v>
      </c>
      <c r="AB1061" s="131">
        <v>0</v>
      </c>
      <c r="AC1061" s="131">
        <v>0</v>
      </c>
      <c r="AD1061" s="131">
        <v>0</v>
      </c>
      <c r="AE1061" s="131">
        <v>0</v>
      </c>
      <c r="AF1061" s="131">
        <v>0</v>
      </c>
      <c r="AG1061" s="131">
        <v>0</v>
      </c>
      <c r="AH1061" s="43">
        <v>0</v>
      </c>
    </row>
    <row r="1062" spans="4:34">
      <c r="D1062" s="62">
        <v>2022</v>
      </c>
      <c r="E1062" s="62">
        <v>4</v>
      </c>
      <c r="F1062" s="62">
        <v>2022</v>
      </c>
      <c r="G1062" s="62">
        <v>2022</v>
      </c>
      <c r="H1062" s="131">
        <v>0</v>
      </c>
      <c r="I1062" s="131">
        <v>0</v>
      </c>
      <c r="J1062" s="131">
        <v>0</v>
      </c>
      <c r="K1062" s="131">
        <v>0</v>
      </c>
      <c r="L1062" s="131">
        <v>0</v>
      </c>
      <c r="M1062" s="131">
        <v>0</v>
      </c>
      <c r="N1062" s="131">
        <v>0</v>
      </c>
      <c r="O1062" s="131">
        <v>0</v>
      </c>
      <c r="P1062" s="131">
        <v>0</v>
      </c>
      <c r="Q1062" s="131">
        <v>0</v>
      </c>
      <c r="R1062" s="131">
        <v>0</v>
      </c>
      <c r="S1062" s="131">
        <v>0</v>
      </c>
      <c r="T1062" s="131">
        <v>0</v>
      </c>
      <c r="U1062" s="131">
        <v>0</v>
      </c>
      <c r="V1062" s="131">
        <v>0</v>
      </c>
      <c r="W1062" s="131">
        <v>0</v>
      </c>
      <c r="X1062" s="131">
        <v>0</v>
      </c>
      <c r="Y1062" s="131">
        <v>0</v>
      </c>
      <c r="Z1062" s="131">
        <v>0</v>
      </c>
      <c r="AA1062" s="131">
        <v>0</v>
      </c>
      <c r="AB1062" s="131">
        <v>0</v>
      </c>
      <c r="AC1062" s="131">
        <v>0</v>
      </c>
      <c r="AD1062" s="131">
        <v>0</v>
      </c>
      <c r="AE1062" s="131">
        <v>0</v>
      </c>
      <c r="AF1062" s="131">
        <v>0</v>
      </c>
      <c r="AG1062" s="131">
        <v>0</v>
      </c>
      <c r="AH1062" s="43">
        <v>0</v>
      </c>
    </row>
    <row r="1063" spans="4:34">
      <c r="D1063" s="62">
        <v>2022</v>
      </c>
      <c r="E1063" s="62">
        <v>5</v>
      </c>
      <c r="F1063" s="62">
        <v>2022</v>
      </c>
      <c r="G1063" s="62">
        <v>2023</v>
      </c>
      <c r="H1063" s="131">
        <v>0</v>
      </c>
      <c r="I1063" s="131">
        <v>0</v>
      </c>
      <c r="J1063" s="131">
        <v>0</v>
      </c>
      <c r="K1063" s="131">
        <v>0</v>
      </c>
      <c r="L1063" s="131">
        <v>0</v>
      </c>
      <c r="M1063" s="131">
        <v>0</v>
      </c>
      <c r="N1063" s="131">
        <v>0</v>
      </c>
      <c r="O1063" s="131">
        <v>0</v>
      </c>
      <c r="P1063" s="131">
        <v>0</v>
      </c>
      <c r="Q1063" s="131">
        <v>0</v>
      </c>
      <c r="R1063" s="131">
        <v>0</v>
      </c>
      <c r="S1063" s="131">
        <v>0</v>
      </c>
      <c r="T1063" s="131">
        <v>0</v>
      </c>
      <c r="U1063" s="131">
        <v>0</v>
      </c>
      <c r="V1063" s="131">
        <v>0</v>
      </c>
      <c r="W1063" s="131">
        <v>0</v>
      </c>
      <c r="X1063" s="131">
        <v>0</v>
      </c>
      <c r="Y1063" s="131">
        <v>0</v>
      </c>
      <c r="Z1063" s="131">
        <v>0</v>
      </c>
      <c r="AA1063" s="131">
        <v>0</v>
      </c>
      <c r="AB1063" s="131">
        <v>0</v>
      </c>
      <c r="AC1063" s="131">
        <v>0</v>
      </c>
      <c r="AD1063" s="131">
        <v>0</v>
      </c>
      <c r="AE1063" s="131">
        <v>0</v>
      </c>
      <c r="AF1063" s="131">
        <v>0</v>
      </c>
      <c r="AG1063" s="131">
        <v>0</v>
      </c>
      <c r="AH1063" s="43">
        <v>0</v>
      </c>
    </row>
    <row r="1064" spans="4:34">
      <c r="D1064" s="62">
        <v>2022</v>
      </c>
      <c r="E1064" s="62">
        <v>6</v>
      </c>
      <c r="F1064" s="62">
        <v>2022</v>
      </c>
      <c r="G1064" s="62">
        <v>2023</v>
      </c>
      <c r="H1064" s="131">
        <v>0</v>
      </c>
      <c r="I1064" s="131">
        <v>0</v>
      </c>
      <c r="J1064" s="131">
        <v>0</v>
      </c>
      <c r="K1064" s="131">
        <v>0</v>
      </c>
      <c r="L1064" s="131">
        <v>0</v>
      </c>
      <c r="M1064" s="131">
        <v>0</v>
      </c>
      <c r="N1064" s="131">
        <v>0</v>
      </c>
      <c r="O1064" s="131">
        <v>0</v>
      </c>
      <c r="P1064" s="131">
        <v>0</v>
      </c>
      <c r="Q1064" s="131">
        <v>0</v>
      </c>
      <c r="R1064" s="131">
        <v>0</v>
      </c>
      <c r="S1064" s="131">
        <v>0</v>
      </c>
      <c r="T1064" s="131">
        <v>0</v>
      </c>
      <c r="U1064" s="131">
        <v>0</v>
      </c>
      <c r="V1064" s="131">
        <v>0</v>
      </c>
      <c r="W1064" s="131">
        <v>0</v>
      </c>
      <c r="X1064" s="131">
        <v>0</v>
      </c>
      <c r="Y1064" s="131">
        <v>0</v>
      </c>
      <c r="Z1064" s="131">
        <v>0</v>
      </c>
      <c r="AA1064" s="131">
        <v>0</v>
      </c>
      <c r="AB1064" s="131">
        <v>0</v>
      </c>
      <c r="AC1064" s="131">
        <v>0</v>
      </c>
      <c r="AD1064" s="131">
        <v>0</v>
      </c>
      <c r="AE1064" s="131">
        <v>0</v>
      </c>
      <c r="AF1064" s="131">
        <v>0</v>
      </c>
      <c r="AG1064" s="131">
        <v>0</v>
      </c>
      <c r="AH1064" s="43">
        <v>0</v>
      </c>
    </row>
    <row r="1065" spans="4:34">
      <c r="D1065" s="62">
        <v>2022</v>
      </c>
      <c r="E1065" s="62">
        <v>7</v>
      </c>
      <c r="F1065" s="62">
        <v>2023</v>
      </c>
      <c r="G1065" s="62">
        <v>2023</v>
      </c>
      <c r="H1065" s="131">
        <v>0</v>
      </c>
      <c r="I1065" s="131">
        <v>0</v>
      </c>
      <c r="J1065" s="131">
        <v>0</v>
      </c>
      <c r="K1065" s="131">
        <v>0</v>
      </c>
      <c r="L1065" s="131">
        <v>0</v>
      </c>
      <c r="M1065" s="131">
        <v>0</v>
      </c>
      <c r="N1065" s="131">
        <v>0</v>
      </c>
      <c r="O1065" s="131">
        <v>0</v>
      </c>
      <c r="P1065" s="131">
        <v>0</v>
      </c>
      <c r="Q1065" s="131">
        <v>0</v>
      </c>
      <c r="R1065" s="131">
        <v>0</v>
      </c>
      <c r="S1065" s="131">
        <v>0</v>
      </c>
      <c r="T1065" s="131">
        <v>0</v>
      </c>
      <c r="U1065" s="131">
        <v>0</v>
      </c>
      <c r="V1065" s="131">
        <v>0</v>
      </c>
      <c r="W1065" s="131">
        <v>0</v>
      </c>
      <c r="X1065" s="131">
        <v>0</v>
      </c>
      <c r="Y1065" s="131">
        <v>0</v>
      </c>
      <c r="Z1065" s="131">
        <v>0</v>
      </c>
      <c r="AA1065" s="131">
        <v>0</v>
      </c>
      <c r="AB1065" s="131">
        <v>0</v>
      </c>
      <c r="AC1065" s="131">
        <v>0</v>
      </c>
      <c r="AD1065" s="131">
        <v>0</v>
      </c>
      <c r="AE1065" s="131">
        <v>0</v>
      </c>
      <c r="AF1065" s="131">
        <v>0</v>
      </c>
      <c r="AG1065" s="131">
        <v>0</v>
      </c>
      <c r="AH1065" s="43">
        <v>0</v>
      </c>
    </row>
    <row r="1066" spans="4:34">
      <c r="D1066" s="62">
        <v>2022</v>
      </c>
      <c r="E1066" s="62">
        <v>8</v>
      </c>
      <c r="F1066" s="62">
        <v>2023</v>
      </c>
      <c r="G1066" s="62">
        <v>2023</v>
      </c>
      <c r="H1066" s="131">
        <v>0</v>
      </c>
      <c r="I1066" s="131">
        <v>0</v>
      </c>
      <c r="J1066" s="131">
        <v>0</v>
      </c>
      <c r="K1066" s="131">
        <v>0</v>
      </c>
      <c r="L1066" s="131">
        <v>0</v>
      </c>
      <c r="M1066" s="131">
        <v>0</v>
      </c>
      <c r="N1066" s="131">
        <v>0</v>
      </c>
      <c r="O1066" s="131">
        <v>0</v>
      </c>
      <c r="P1066" s="131">
        <v>0</v>
      </c>
      <c r="Q1066" s="131">
        <v>0</v>
      </c>
      <c r="R1066" s="131">
        <v>0</v>
      </c>
      <c r="S1066" s="131">
        <v>0</v>
      </c>
      <c r="T1066" s="131">
        <v>0</v>
      </c>
      <c r="U1066" s="131">
        <v>0</v>
      </c>
      <c r="V1066" s="131">
        <v>0</v>
      </c>
      <c r="W1066" s="131">
        <v>0</v>
      </c>
      <c r="X1066" s="131">
        <v>0</v>
      </c>
      <c r="Y1066" s="131">
        <v>0</v>
      </c>
      <c r="Z1066" s="131">
        <v>0</v>
      </c>
      <c r="AA1066" s="131">
        <v>0</v>
      </c>
      <c r="AB1066" s="131">
        <v>0</v>
      </c>
      <c r="AC1066" s="131">
        <v>0</v>
      </c>
      <c r="AD1066" s="131">
        <v>0</v>
      </c>
      <c r="AE1066" s="131">
        <v>0</v>
      </c>
      <c r="AF1066" s="131">
        <v>0</v>
      </c>
      <c r="AG1066" s="131">
        <v>0</v>
      </c>
      <c r="AH1066" s="43">
        <v>0</v>
      </c>
    </row>
    <row r="1067" spans="4:34">
      <c r="D1067" s="62">
        <v>2022</v>
      </c>
      <c r="E1067" s="62">
        <v>9</v>
      </c>
      <c r="F1067" s="62">
        <v>2023</v>
      </c>
      <c r="G1067" s="62">
        <v>2023</v>
      </c>
      <c r="H1067" s="131">
        <v>0</v>
      </c>
      <c r="I1067" s="131">
        <v>0</v>
      </c>
      <c r="J1067" s="131">
        <v>0</v>
      </c>
      <c r="K1067" s="131">
        <v>0</v>
      </c>
      <c r="L1067" s="131">
        <v>0</v>
      </c>
      <c r="M1067" s="131">
        <v>0</v>
      </c>
      <c r="N1067" s="131">
        <v>0</v>
      </c>
      <c r="O1067" s="131">
        <v>0</v>
      </c>
      <c r="P1067" s="131">
        <v>0</v>
      </c>
      <c r="Q1067" s="131">
        <v>0</v>
      </c>
      <c r="R1067" s="131">
        <v>0</v>
      </c>
      <c r="S1067" s="131">
        <v>0</v>
      </c>
      <c r="T1067" s="131">
        <v>0</v>
      </c>
      <c r="U1067" s="131">
        <v>0</v>
      </c>
      <c r="V1067" s="131">
        <v>0</v>
      </c>
      <c r="W1067" s="131">
        <v>0</v>
      </c>
      <c r="X1067" s="131">
        <v>0</v>
      </c>
      <c r="Y1067" s="131">
        <v>0</v>
      </c>
      <c r="Z1067" s="131">
        <v>0</v>
      </c>
      <c r="AA1067" s="131">
        <v>0</v>
      </c>
      <c r="AB1067" s="131">
        <v>0</v>
      </c>
      <c r="AC1067" s="131">
        <v>0</v>
      </c>
      <c r="AD1067" s="131">
        <v>0</v>
      </c>
      <c r="AE1067" s="131">
        <v>0</v>
      </c>
      <c r="AF1067" s="131">
        <v>0</v>
      </c>
      <c r="AG1067" s="131">
        <v>0</v>
      </c>
      <c r="AH1067" s="43">
        <v>0</v>
      </c>
    </row>
    <row r="1068" spans="4:34">
      <c r="D1068" s="62">
        <v>2022</v>
      </c>
      <c r="E1068" s="62">
        <v>10</v>
      </c>
      <c r="F1068" s="62">
        <v>2023</v>
      </c>
      <c r="G1068" s="62">
        <v>2023</v>
      </c>
      <c r="H1068" s="131">
        <v>0</v>
      </c>
      <c r="I1068" s="131">
        <v>0</v>
      </c>
      <c r="J1068" s="131">
        <v>0</v>
      </c>
      <c r="K1068" s="131">
        <v>0</v>
      </c>
      <c r="L1068" s="131">
        <v>0</v>
      </c>
      <c r="M1068" s="131">
        <v>0</v>
      </c>
      <c r="N1068" s="131">
        <v>0</v>
      </c>
      <c r="O1068" s="131">
        <v>0</v>
      </c>
      <c r="P1068" s="131">
        <v>0</v>
      </c>
      <c r="Q1068" s="131">
        <v>0</v>
      </c>
      <c r="R1068" s="131">
        <v>0</v>
      </c>
      <c r="S1068" s="131">
        <v>0</v>
      </c>
      <c r="T1068" s="131">
        <v>0</v>
      </c>
      <c r="U1068" s="131">
        <v>0</v>
      </c>
      <c r="V1068" s="131">
        <v>0</v>
      </c>
      <c r="W1068" s="131">
        <v>0</v>
      </c>
      <c r="X1068" s="131">
        <v>0</v>
      </c>
      <c r="Y1068" s="131">
        <v>0</v>
      </c>
      <c r="Z1068" s="131">
        <v>0</v>
      </c>
      <c r="AA1068" s="131">
        <v>0</v>
      </c>
      <c r="AB1068" s="131">
        <v>0</v>
      </c>
      <c r="AC1068" s="131">
        <v>0</v>
      </c>
      <c r="AD1068" s="131">
        <v>0</v>
      </c>
      <c r="AE1068" s="131">
        <v>0</v>
      </c>
      <c r="AF1068" s="131">
        <v>0</v>
      </c>
      <c r="AG1068" s="131">
        <v>0</v>
      </c>
      <c r="AH1068" s="43">
        <v>0</v>
      </c>
    </row>
    <row r="1069" spans="4:34">
      <c r="D1069" s="62">
        <v>2022</v>
      </c>
      <c r="E1069" s="62">
        <v>11</v>
      </c>
      <c r="F1069" s="62">
        <v>2023</v>
      </c>
      <c r="G1069" s="62">
        <v>2023</v>
      </c>
      <c r="H1069" s="131">
        <v>0</v>
      </c>
      <c r="I1069" s="131">
        <v>0</v>
      </c>
      <c r="J1069" s="131">
        <v>0</v>
      </c>
      <c r="K1069" s="131">
        <v>0</v>
      </c>
      <c r="L1069" s="131">
        <v>0</v>
      </c>
      <c r="M1069" s="131">
        <v>0</v>
      </c>
      <c r="N1069" s="131">
        <v>0</v>
      </c>
      <c r="O1069" s="131">
        <v>0</v>
      </c>
      <c r="P1069" s="131">
        <v>0</v>
      </c>
      <c r="Q1069" s="131">
        <v>0</v>
      </c>
      <c r="R1069" s="131">
        <v>0</v>
      </c>
      <c r="S1069" s="131">
        <v>0</v>
      </c>
      <c r="T1069" s="131">
        <v>0</v>
      </c>
      <c r="U1069" s="131">
        <v>0</v>
      </c>
      <c r="V1069" s="131">
        <v>0</v>
      </c>
      <c r="W1069" s="131">
        <v>0</v>
      </c>
      <c r="X1069" s="131">
        <v>0</v>
      </c>
      <c r="Y1069" s="131">
        <v>0</v>
      </c>
      <c r="Z1069" s="131">
        <v>0</v>
      </c>
      <c r="AA1069" s="131">
        <v>0</v>
      </c>
      <c r="AB1069" s="131">
        <v>0</v>
      </c>
      <c r="AC1069" s="131">
        <v>0</v>
      </c>
      <c r="AD1069" s="131">
        <v>0</v>
      </c>
      <c r="AE1069" s="131">
        <v>0</v>
      </c>
      <c r="AF1069" s="131">
        <v>0</v>
      </c>
      <c r="AG1069" s="131">
        <v>0</v>
      </c>
      <c r="AH1069" s="43">
        <v>0</v>
      </c>
    </row>
    <row r="1070" spans="4:34">
      <c r="D1070" s="62">
        <v>2022</v>
      </c>
      <c r="E1070" s="62">
        <v>12</v>
      </c>
      <c r="F1070" s="62">
        <v>2023</v>
      </c>
      <c r="G1070" s="62">
        <v>2023</v>
      </c>
      <c r="H1070" s="131">
        <v>0</v>
      </c>
      <c r="I1070" s="131">
        <v>0</v>
      </c>
      <c r="J1070" s="131">
        <v>0</v>
      </c>
      <c r="K1070" s="131">
        <v>0</v>
      </c>
      <c r="L1070" s="131">
        <v>0</v>
      </c>
      <c r="M1070" s="131">
        <v>0</v>
      </c>
      <c r="N1070" s="131">
        <v>0</v>
      </c>
      <c r="O1070" s="131">
        <v>0</v>
      </c>
      <c r="P1070" s="131">
        <v>0</v>
      </c>
      <c r="Q1070" s="131">
        <v>0</v>
      </c>
      <c r="R1070" s="131">
        <v>0</v>
      </c>
      <c r="S1070" s="131">
        <v>0</v>
      </c>
      <c r="T1070" s="131">
        <v>0</v>
      </c>
      <c r="U1070" s="131">
        <v>0</v>
      </c>
      <c r="V1070" s="131">
        <v>0</v>
      </c>
      <c r="W1070" s="131">
        <v>0</v>
      </c>
      <c r="X1070" s="131">
        <v>0</v>
      </c>
      <c r="Y1070" s="131">
        <v>0</v>
      </c>
      <c r="Z1070" s="131">
        <v>0</v>
      </c>
      <c r="AA1070" s="131">
        <v>0</v>
      </c>
      <c r="AB1070" s="131">
        <v>0</v>
      </c>
      <c r="AC1070" s="131">
        <v>0</v>
      </c>
      <c r="AD1070" s="131">
        <v>0</v>
      </c>
      <c r="AE1070" s="131">
        <v>0</v>
      </c>
      <c r="AF1070" s="131">
        <v>0</v>
      </c>
      <c r="AG1070" s="131">
        <v>0</v>
      </c>
      <c r="AH1070" s="43">
        <v>0</v>
      </c>
    </row>
    <row r="1071" spans="4:34">
      <c r="D1071" s="62">
        <v>2023</v>
      </c>
      <c r="E1071" s="62">
        <v>1</v>
      </c>
      <c r="F1071" s="62">
        <v>2023</v>
      </c>
      <c r="G1071" s="62">
        <v>2023</v>
      </c>
      <c r="H1071" s="131">
        <v>0</v>
      </c>
      <c r="I1071" s="131">
        <v>0</v>
      </c>
      <c r="J1071" s="131">
        <v>0</v>
      </c>
      <c r="K1071" s="131">
        <v>0</v>
      </c>
      <c r="L1071" s="131">
        <v>0</v>
      </c>
      <c r="M1071" s="131">
        <v>0</v>
      </c>
      <c r="N1071" s="131">
        <v>0</v>
      </c>
      <c r="O1071" s="131">
        <v>0</v>
      </c>
      <c r="P1071" s="131">
        <v>0</v>
      </c>
      <c r="Q1071" s="131">
        <v>0</v>
      </c>
      <c r="R1071" s="131">
        <v>0</v>
      </c>
      <c r="S1071" s="131">
        <v>0</v>
      </c>
      <c r="T1071" s="131">
        <v>0</v>
      </c>
      <c r="U1071" s="131">
        <v>0</v>
      </c>
      <c r="V1071" s="131">
        <v>0</v>
      </c>
      <c r="W1071" s="131">
        <v>0</v>
      </c>
      <c r="X1071" s="131">
        <v>0</v>
      </c>
      <c r="Y1071" s="131">
        <v>0</v>
      </c>
      <c r="Z1071" s="131">
        <v>0</v>
      </c>
      <c r="AA1071" s="131">
        <v>0</v>
      </c>
      <c r="AB1071" s="131">
        <v>0</v>
      </c>
      <c r="AC1071" s="131">
        <v>0</v>
      </c>
      <c r="AD1071" s="131">
        <v>0</v>
      </c>
      <c r="AE1071" s="131">
        <v>0</v>
      </c>
      <c r="AF1071" s="131">
        <v>0</v>
      </c>
      <c r="AG1071" s="131">
        <v>0</v>
      </c>
      <c r="AH1071" s="43">
        <v>0</v>
      </c>
    </row>
    <row r="1072" spans="4:34">
      <c r="D1072" s="62">
        <v>2023</v>
      </c>
      <c r="E1072" s="62">
        <v>2</v>
      </c>
      <c r="F1072" s="62">
        <v>2023</v>
      </c>
      <c r="G1072" s="62">
        <v>2023</v>
      </c>
      <c r="H1072" s="131">
        <v>0</v>
      </c>
      <c r="I1072" s="131">
        <v>0</v>
      </c>
      <c r="J1072" s="131">
        <v>0</v>
      </c>
      <c r="K1072" s="131">
        <v>0</v>
      </c>
      <c r="L1072" s="131">
        <v>0</v>
      </c>
      <c r="M1072" s="131">
        <v>0</v>
      </c>
      <c r="N1072" s="131">
        <v>0</v>
      </c>
      <c r="O1072" s="131">
        <v>0</v>
      </c>
      <c r="P1072" s="131">
        <v>0</v>
      </c>
      <c r="Q1072" s="131">
        <v>0</v>
      </c>
      <c r="R1072" s="131">
        <v>0</v>
      </c>
      <c r="S1072" s="131">
        <v>0</v>
      </c>
      <c r="T1072" s="131">
        <v>0</v>
      </c>
      <c r="U1072" s="131">
        <v>0</v>
      </c>
      <c r="V1072" s="131">
        <v>0</v>
      </c>
      <c r="W1072" s="131">
        <v>0</v>
      </c>
      <c r="X1072" s="131">
        <v>0</v>
      </c>
      <c r="Y1072" s="131">
        <v>0</v>
      </c>
      <c r="Z1072" s="131">
        <v>0</v>
      </c>
      <c r="AA1072" s="131">
        <v>0</v>
      </c>
      <c r="AB1072" s="131">
        <v>0</v>
      </c>
      <c r="AC1072" s="131">
        <v>0</v>
      </c>
      <c r="AD1072" s="131">
        <v>0</v>
      </c>
      <c r="AE1072" s="131">
        <v>0</v>
      </c>
      <c r="AF1072" s="131">
        <v>0</v>
      </c>
      <c r="AG1072" s="131">
        <v>0</v>
      </c>
      <c r="AH1072" s="43">
        <v>0</v>
      </c>
    </row>
    <row r="1073" spans="4:34">
      <c r="D1073" s="62">
        <v>2023</v>
      </c>
      <c r="E1073" s="62">
        <v>3</v>
      </c>
      <c r="F1073" s="62">
        <v>2023</v>
      </c>
      <c r="G1073" s="62">
        <v>2023</v>
      </c>
      <c r="H1073" s="131">
        <v>0</v>
      </c>
      <c r="I1073" s="131">
        <v>0</v>
      </c>
      <c r="J1073" s="131">
        <v>0</v>
      </c>
      <c r="K1073" s="131">
        <v>0</v>
      </c>
      <c r="L1073" s="131">
        <v>0</v>
      </c>
      <c r="M1073" s="131">
        <v>0</v>
      </c>
      <c r="N1073" s="131">
        <v>0</v>
      </c>
      <c r="O1073" s="131">
        <v>0</v>
      </c>
      <c r="P1073" s="131">
        <v>0</v>
      </c>
      <c r="Q1073" s="131">
        <v>0</v>
      </c>
      <c r="R1073" s="131">
        <v>0</v>
      </c>
      <c r="S1073" s="131">
        <v>0</v>
      </c>
      <c r="T1073" s="131">
        <v>0</v>
      </c>
      <c r="U1073" s="131">
        <v>0</v>
      </c>
      <c r="V1073" s="131">
        <v>0</v>
      </c>
      <c r="W1073" s="131">
        <v>0</v>
      </c>
      <c r="X1073" s="131">
        <v>0</v>
      </c>
      <c r="Y1073" s="131">
        <v>0</v>
      </c>
      <c r="Z1073" s="131">
        <v>0</v>
      </c>
      <c r="AA1073" s="131">
        <v>0</v>
      </c>
      <c r="AB1073" s="131">
        <v>0</v>
      </c>
      <c r="AC1073" s="131">
        <v>0</v>
      </c>
      <c r="AD1073" s="131">
        <v>0</v>
      </c>
      <c r="AE1073" s="131">
        <v>0</v>
      </c>
      <c r="AF1073" s="131">
        <v>0</v>
      </c>
      <c r="AG1073" s="131">
        <v>0</v>
      </c>
      <c r="AH1073" s="43">
        <v>0</v>
      </c>
    </row>
    <row r="1074" spans="4:34">
      <c r="D1074" s="62">
        <v>2023</v>
      </c>
      <c r="E1074" s="62">
        <v>4</v>
      </c>
      <c r="F1074" s="62">
        <v>2023</v>
      </c>
      <c r="G1074" s="62">
        <v>2023</v>
      </c>
      <c r="H1074" s="131">
        <v>0</v>
      </c>
      <c r="I1074" s="131">
        <v>0</v>
      </c>
      <c r="J1074" s="131">
        <v>0</v>
      </c>
      <c r="K1074" s="131">
        <v>0</v>
      </c>
      <c r="L1074" s="131">
        <v>0</v>
      </c>
      <c r="M1074" s="131">
        <v>0</v>
      </c>
      <c r="N1074" s="131">
        <v>0</v>
      </c>
      <c r="O1074" s="131">
        <v>0</v>
      </c>
      <c r="P1074" s="131">
        <v>0</v>
      </c>
      <c r="Q1074" s="131">
        <v>0</v>
      </c>
      <c r="R1074" s="131">
        <v>0</v>
      </c>
      <c r="S1074" s="131">
        <v>0</v>
      </c>
      <c r="T1074" s="131">
        <v>0</v>
      </c>
      <c r="U1074" s="131">
        <v>0</v>
      </c>
      <c r="V1074" s="131">
        <v>0</v>
      </c>
      <c r="W1074" s="131">
        <v>0</v>
      </c>
      <c r="X1074" s="131">
        <v>0</v>
      </c>
      <c r="Y1074" s="131">
        <v>0</v>
      </c>
      <c r="Z1074" s="131">
        <v>0</v>
      </c>
      <c r="AA1074" s="131">
        <v>0</v>
      </c>
      <c r="AB1074" s="131">
        <v>0</v>
      </c>
      <c r="AC1074" s="131">
        <v>0</v>
      </c>
      <c r="AD1074" s="131">
        <v>0</v>
      </c>
      <c r="AE1074" s="131">
        <v>0</v>
      </c>
      <c r="AF1074" s="131">
        <v>0</v>
      </c>
      <c r="AG1074" s="131">
        <v>0</v>
      </c>
      <c r="AH1074" s="43">
        <v>0</v>
      </c>
    </row>
    <row r="1075" spans="4:34">
      <c r="D1075" s="62">
        <v>2023</v>
      </c>
      <c r="E1075" s="62">
        <v>5</v>
      </c>
      <c r="F1075" s="62">
        <v>2023</v>
      </c>
      <c r="G1075" s="62">
        <v>2024</v>
      </c>
      <c r="H1075" s="131">
        <v>0</v>
      </c>
      <c r="I1075" s="131">
        <v>0</v>
      </c>
      <c r="J1075" s="131">
        <v>0</v>
      </c>
      <c r="K1075" s="131">
        <v>0</v>
      </c>
      <c r="L1075" s="131">
        <v>0</v>
      </c>
      <c r="M1075" s="131">
        <v>0</v>
      </c>
      <c r="N1075" s="131">
        <v>0</v>
      </c>
      <c r="O1075" s="131">
        <v>0</v>
      </c>
      <c r="P1075" s="131">
        <v>0</v>
      </c>
      <c r="Q1075" s="131">
        <v>0</v>
      </c>
      <c r="R1075" s="131">
        <v>0</v>
      </c>
      <c r="S1075" s="131">
        <v>0</v>
      </c>
      <c r="T1075" s="131">
        <v>0</v>
      </c>
      <c r="U1075" s="131">
        <v>0</v>
      </c>
      <c r="V1075" s="131">
        <v>0</v>
      </c>
      <c r="W1075" s="131">
        <v>0</v>
      </c>
      <c r="X1075" s="131">
        <v>0</v>
      </c>
      <c r="Y1075" s="131">
        <v>0</v>
      </c>
      <c r="Z1075" s="131">
        <v>0</v>
      </c>
      <c r="AA1075" s="131">
        <v>0</v>
      </c>
      <c r="AB1075" s="131">
        <v>0</v>
      </c>
      <c r="AC1075" s="131">
        <v>0</v>
      </c>
      <c r="AD1075" s="131">
        <v>0</v>
      </c>
      <c r="AE1075" s="131">
        <v>0</v>
      </c>
      <c r="AF1075" s="131">
        <v>0</v>
      </c>
      <c r="AG1075" s="131">
        <v>0</v>
      </c>
      <c r="AH1075" s="43">
        <v>0</v>
      </c>
    </row>
    <row r="1076" spans="4:34">
      <c r="D1076" s="62">
        <v>2023</v>
      </c>
      <c r="E1076" s="62">
        <v>6</v>
      </c>
      <c r="F1076" s="62">
        <v>2023</v>
      </c>
      <c r="G1076" s="62">
        <v>2024</v>
      </c>
      <c r="H1076" s="131">
        <v>0</v>
      </c>
      <c r="I1076" s="131">
        <v>0</v>
      </c>
      <c r="J1076" s="131">
        <v>0</v>
      </c>
      <c r="K1076" s="131">
        <v>0</v>
      </c>
      <c r="L1076" s="131">
        <v>0</v>
      </c>
      <c r="M1076" s="131">
        <v>0</v>
      </c>
      <c r="N1076" s="131">
        <v>0</v>
      </c>
      <c r="O1076" s="131">
        <v>0</v>
      </c>
      <c r="P1076" s="131">
        <v>0</v>
      </c>
      <c r="Q1076" s="131">
        <v>0</v>
      </c>
      <c r="R1076" s="131">
        <v>0</v>
      </c>
      <c r="S1076" s="131">
        <v>0</v>
      </c>
      <c r="T1076" s="131">
        <v>0</v>
      </c>
      <c r="U1076" s="131">
        <v>0</v>
      </c>
      <c r="V1076" s="131">
        <v>0</v>
      </c>
      <c r="W1076" s="131">
        <v>0</v>
      </c>
      <c r="X1076" s="131">
        <v>0</v>
      </c>
      <c r="Y1076" s="131">
        <v>0</v>
      </c>
      <c r="Z1076" s="131">
        <v>0</v>
      </c>
      <c r="AA1076" s="131">
        <v>0</v>
      </c>
      <c r="AB1076" s="131">
        <v>0</v>
      </c>
      <c r="AC1076" s="131">
        <v>0</v>
      </c>
      <c r="AD1076" s="131">
        <v>0</v>
      </c>
      <c r="AE1076" s="131">
        <v>0</v>
      </c>
      <c r="AF1076" s="131">
        <v>0</v>
      </c>
      <c r="AG1076" s="131">
        <v>0</v>
      </c>
      <c r="AH1076" s="43">
        <v>0</v>
      </c>
    </row>
    <row r="1077" spans="4:34">
      <c r="D1077" s="62">
        <v>2023</v>
      </c>
      <c r="E1077" s="62">
        <v>7</v>
      </c>
      <c r="F1077" s="62">
        <v>2024</v>
      </c>
      <c r="G1077" s="62">
        <v>2024</v>
      </c>
      <c r="H1077" s="131">
        <v>0</v>
      </c>
      <c r="I1077" s="131">
        <v>0</v>
      </c>
      <c r="J1077" s="131">
        <v>0</v>
      </c>
      <c r="K1077" s="131">
        <v>0</v>
      </c>
      <c r="L1077" s="131">
        <v>0</v>
      </c>
      <c r="M1077" s="131">
        <v>0</v>
      </c>
      <c r="N1077" s="131">
        <v>0</v>
      </c>
      <c r="O1077" s="131">
        <v>0</v>
      </c>
      <c r="P1077" s="131">
        <v>0</v>
      </c>
      <c r="Q1077" s="131">
        <v>0</v>
      </c>
      <c r="R1077" s="131">
        <v>0</v>
      </c>
      <c r="S1077" s="131">
        <v>0</v>
      </c>
      <c r="T1077" s="131">
        <v>0</v>
      </c>
      <c r="U1077" s="131">
        <v>0</v>
      </c>
      <c r="V1077" s="131">
        <v>0</v>
      </c>
      <c r="W1077" s="131">
        <v>0</v>
      </c>
      <c r="X1077" s="131">
        <v>0</v>
      </c>
      <c r="Y1077" s="131">
        <v>0</v>
      </c>
      <c r="Z1077" s="131">
        <v>0</v>
      </c>
      <c r="AA1077" s="131">
        <v>0</v>
      </c>
      <c r="AB1077" s="131">
        <v>0</v>
      </c>
      <c r="AC1077" s="131">
        <v>0</v>
      </c>
      <c r="AD1077" s="131">
        <v>0</v>
      </c>
      <c r="AE1077" s="131">
        <v>0</v>
      </c>
      <c r="AF1077" s="131">
        <v>0</v>
      </c>
      <c r="AG1077" s="131">
        <v>0</v>
      </c>
      <c r="AH1077" s="43">
        <v>0</v>
      </c>
    </row>
    <row r="1078" spans="4:34">
      <c r="D1078" s="62">
        <v>2023</v>
      </c>
      <c r="E1078" s="62">
        <v>8</v>
      </c>
      <c r="F1078" s="62">
        <v>2024</v>
      </c>
      <c r="G1078" s="62">
        <v>2024</v>
      </c>
      <c r="H1078" s="131">
        <v>0</v>
      </c>
      <c r="I1078" s="131">
        <v>0</v>
      </c>
      <c r="J1078" s="131">
        <v>0</v>
      </c>
      <c r="K1078" s="131">
        <v>0</v>
      </c>
      <c r="L1078" s="131">
        <v>0</v>
      </c>
      <c r="M1078" s="131">
        <v>0</v>
      </c>
      <c r="N1078" s="131">
        <v>0</v>
      </c>
      <c r="O1078" s="131">
        <v>0</v>
      </c>
      <c r="P1078" s="131">
        <v>0</v>
      </c>
      <c r="Q1078" s="131">
        <v>0</v>
      </c>
      <c r="R1078" s="131">
        <v>0</v>
      </c>
      <c r="S1078" s="131">
        <v>0</v>
      </c>
      <c r="T1078" s="131">
        <v>0</v>
      </c>
      <c r="U1078" s="131">
        <v>0</v>
      </c>
      <c r="V1078" s="131">
        <v>0</v>
      </c>
      <c r="W1078" s="131">
        <v>0</v>
      </c>
      <c r="X1078" s="131">
        <v>0</v>
      </c>
      <c r="Y1078" s="131">
        <v>0</v>
      </c>
      <c r="Z1078" s="131">
        <v>0</v>
      </c>
      <c r="AA1078" s="131">
        <v>0</v>
      </c>
      <c r="AB1078" s="131">
        <v>0</v>
      </c>
      <c r="AC1078" s="131">
        <v>0</v>
      </c>
      <c r="AD1078" s="131">
        <v>0</v>
      </c>
      <c r="AE1078" s="131">
        <v>0</v>
      </c>
      <c r="AF1078" s="131">
        <v>0</v>
      </c>
      <c r="AG1078" s="131">
        <v>0</v>
      </c>
      <c r="AH1078" s="43">
        <v>0</v>
      </c>
    </row>
    <row r="1079" spans="4:34">
      <c r="D1079" s="62">
        <v>2023</v>
      </c>
      <c r="E1079" s="62">
        <v>9</v>
      </c>
      <c r="F1079" s="62">
        <v>2024</v>
      </c>
      <c r="G1079" s="62">
        <v>2024</v>
      </c>
      <c r="H1079" s="131">
        <v>0</v>
      </c>
      <c r="I1079" s="131">
        <v>0</v>
      </c>
      <c r="J1079" s="131">
        <v>0</v>
      </c>
      <c r="K1079" s="131">
        <v>0</v>
      </c>
      <c r="L1079" s="131">
        <v>0</v>
      </c>
      <c r="M1079" s="131">
        <v>0</v>
      </c>
      <c r="N1079" s="131">
        <v>0</v>
      </c>
      <c r="O1079" s="131">
        <v>0</v>
      </c>
      <c r="P1079" s="131">
        <v>0</v>
      </c>
      <c r="Q1079" s="131">
        <v>0</v>
      </c>
      <c r="R1079" s="131">
        <v>0</v>
      </c>
      <c r="S1079" s="131">
        <v>0</v>
      </c>
      <c r="T1079" s="131">
        <v>0</v>
      </c>
      <c r="U1079" s="131">
        <v>0</v>
      </c>
      <c r="V1079" s="131">
        <v>0</v>
      </c>
      <c r="W1079" s="131">
        <v>0</v>
      </c>
      <c r="X1079" s="131">
        <v>0</v>
      </c>
      <c r="Y1079" s="131">
        <v>0</v>
      </c>
      <c r="Z1079" s="131">
        <v>0</v>
      </c>
      <c r="AA1079" s="131">
        <v>0</v>
      </c>
      <c r="AB1079" s="131">
        <v>0</v>
      </c>
      <c r="AC1079" s="131">
        <v>0</v>
      </c>
      <c r="AD1079" s="131">
        <v>0</v>
      </c>
      <c r="AE1079" s="131">
        <v>0</v>
      </c>
      <c r="AF1079" s="131">
        <v>0</v>
      </c>
      <c r="AG1079" s="131">
        <v>0</v>
      </c>
      <c r="AH1079" s="43">
        <v>0</v>
      </c>
    </row>
    <row r="1080" spans="4:34">
      <c r="D1080" s="62">
        <v>2023</v>
      </c>
      <c r="E1080" s="62">
        <v>10</v>
      </c>
      <c r="F1080" s="62">
        <v>2024</v>
      </c>
      <c r="G1080" s="62">
        <v>2024</v>
      </c>
      <c r="H1080" s="131">
        <v>0</v>
      </c>
      <c r="I1080" s="131">
        <v>0</v>
      </c>
      <c r="J1080" s="131">
        <v>0</v>
      </c>
      <c r="K1080" s="131">
        <v>0</v>
      </c>
      <c r="L1080" s="131">
        <v>0</v>
      </c>
      <c r="M1080" s="131">
        <v>0</v>
      </c>
      <c r="N1080" s="131">
        <v>0</v>
      </c>
      <c r="O1080" s="131">
        <v>0</v>
      </c>
      <c r="P1080" s="131">
        <v>0</v>
      </c>
      <c r="Q1080" s="131">
        <v>0</v>
      </c>
      <c r="R1080" s="131">
        <v>0</v>
      </c>
      <c r="S1080" s="131">
        <v>0</v>
      </c>
      <c r="T1080" s="131">
        <v>0</v>
      </c>
      <c r="U1080" s="131">
        <v>0</v>
      </c>
      <c r="V1080" s="131">
        <v>0</v>
      </c>
      <c r="W1080" s="131">
        <v>0</v>
      </c>
      <c r="X1080" s="131">
        <v>0</v>
      </c>
      <c r="Y1080" s="131">
        <v>0</v>
      </c>
      <c r="Z1080" s="131">
        <v>0</v>
      </c>
      <c r="AA1080" s="131">
        <v>0</v>
      </c>
      <c r="AB1080" s="131">
        <v>0</v>
      </c>
      <c r="AC1080" s="131">
        <v>0</v>
      </c>
      <c r="AD1080" s="131">
        <v>0</v>
      </c>
      <c r="AE1080" s="131">
        <v>0</v>
      </c>
      <c r="AF1080" s="131">
        <v>0</v>
      </c>
      <c r="AG1080" s="131">
        <v>0</v>
      </c>
      <c r="AH1080" s="43">
        <v>0</v>
      </c>
    </row>
    <row r="1081" spans="4:34">
      <c r="D1081" s="62">
        <v>2023</v>
      </c>
      <c r="E1081" s="62">
        <v>11</v>
      </c>
      <c r="F1081" s="62">
        <v>2024</v>
      </c>
      <c r="G1081" s="62">
        <v>2024</v>
      </c>
      <c r="H1081" s="131">
        <v>0</v>
      </c>
      <c r="I1081" s="131">
        <v>0</v>
      </c>
      <c r="J1081" s="131">
        <v>0</v>
      </c>
      <c r="K1081" s="131">
        <v>0</v>
      </c>
      <c r="L1081" s="131">
        <v>0</v>
      </c>
      <c r="M1081" s="131">
        <v>0</v>
      </c>
      <c r="N1081" s="131">
        <v>0</v>
      </c>
      <c r="O1081" s="131">
        <v>0</v>
      </c>
      <c r="P1081" s="131">
        <v>0</v>
      </c>
      <c r="Q1081" s="131">
        <v>0</v>
      </c>
      <c r="R1081" s="131">
        <v>0</v>
      </c>
      <c r="S1081" s="131">
        <v>0</v>
      </c>
      <c r="T1081" s="131">
        <v>0</v>
      </c>
      <c r="U1081" s="131">
        <v>0</v>
      </c>
      <c r="V1081" s="131">
        <v>0</v>
      </c>
      <c r="W1081" s="131">
        <v>0</v>
      </c>
      <c r="X1081" s="131">
        <v>0</v>
      </c>
      <c r="Y1081" s="131">
        <v>0</v>
      </c>
      <c r="Z1081" s="131">
        <v>0</v>
      </c>
      <c r="AA1081" s="131">
        <v>0</v>
      </c>
      <c r="AB1081" s="131">
        <v>0</v>
      </c>
      <c r="AC1081" s="131">
        <v>0</v>
      </c>
      <c r="AD1081" s="131">
        <v>0</v>
      </c>
      <c r="AE1081" s="131">
        <v>0</v>
      </c>
      <c r="AF1081" s="131">
        <v>0</v>
      </c>
      <c r="AG1081" s="131">
        <v>0</v>
      </c>
      <c r="AH1081" s="43">
        <v>0</v>
      </c>
    </row>
    <row r="1082" spans="4:34">
      <c r="D1082" s="62">
        <v>2023</v>
      </c>
      <c r="E1082" s="62">
        <v>12</v>
      </c>
      <c r="F1082" s="62">
        <v>2024</v>
      </c>
      <c r="G1082" s="62">
        <v>2024</v>
      </c>
      <c r="H1082" s="131">
        <v>0</v>
      </c>
      <c r="I1082" s="131">
        <v>0</v>
      </c>
      <c r="J1082" s="131">
        <v>0</v>
      </c>
      <c r="K1082" s="131">
        <v>0</v>
      </c>
      <c r="L1082" s="131">
        <v>0</v>
      </c>
      <c r="M1082" s="131">
        <v>0</v>
      </c>
      <c r="N1082" s="131">
        <v>0</v>
      </c>
      <c r="O1082" s="131">
        <v>0</v>
      </c>
      <c r="P1082" s="131">
        <v>0</v>
      </c>
      <c r="Q1082" s="131">
        <v>0</v>
      </c>
      <c r="R1082" s="131">
        <v>0</v>
      </c>
      <c r="S1082" s="131">
        <v>0</v>
      </c>
      <c r="T1082" s="131">
        <v>0</v>
      </c>
      <c r="U1082" s="131">
        <v>0</v>
      </c>
      <c r="V1082" s="131">
        <v>0</v>
      </c>
      <c r="W1082" s="131">
        <v>0</v>
      </c>
      <c r="X1082" s="131">
        <v>0</v>
      </c>
      <c r="Y1082" s="131">
        <v>0</v>
      </c>
      <c r="Z1082" s="131">
        <v>0</v>
      </c>
      <c r="AA1082" s="131">
        <v>0</v>
      </c>
      <c r="AB1082" s="131">
        <v>0</v>
      </c>
      <c r="AC1082" s="131">
        <v>0</v>
      </c>
      <c r="AD1082" s="131">
        <v>0</v>
      </c>
      <c r="AE1082" s="131">
        <v>0</v>
      </c>
      <c r="AF1082" s="131">
        <v>0</v>
      </c>
      <c r="AG1082" s="131">
        <v>0</v>
      </c>
      <c r="AH1082" s="43">
        <v>0</v>
      </c>
    </row>
    <row r="1083" spans="4:34">
      <c r="D1083" s="62">
        <v>2024</v>
      </c>
      <c r="E1083" s="62">
        <v>1</v>
      </c>
      <c r="F1083" s="62">
        <v>2024</v>
      </c>
      <c r="G1083" s="62">
        <v>2024</v>
      </c>
      <c r="H1083" s="131">
        <v>0</v>
      </c>
      <c r="I1083" s="131">
        <v>0</v>
      </c>
      <c r="J1083" s="131">
        <v>0</v>
      </c>
      <c r="K1083" s="131">
        <v>0</v>
      </c>
      <c r="L1083" s="131">
        <v>0</v>
      </c>
      <c r="M1083" s="131">
        <v>0</v>
      </c>
      <c r="N1083" s="131">
        <v>0</v>
      </c>
      <c r="O1083" s="131">
        <v>0</v>
      </c>
      <c r="P1083" s="131">
        <v>0</v>
      </c>
      <c r="Q1083" s="131">
        <v>0</v>
      </c>
      <c r="R1083" s="131">
        <v>0</v>
      </c>
      <c r="S1083" s="131">
        <v>0</v>
      </c>
      <c r="T1083" s="131">
        <v>0</v>
      </c>
      <c r="U1083" s="131">
        <v>0</v>
      </c>
      <c r="V1083" s="131">
        <v>0</v>
      </c>
      <c r="W1083" s="131">
        <v>0</v>
      </c>
      <c r="X1083" s="131">
        <v>0</v>
      </c>
      <c r="Y1083" s="131">
        <v>0</v>
      </c>
      <c r="Z1083" s="131">
        <v>0</v>
      </c>
      <c r="AA1083" s="131">
        <v>0</v>
      </c>
      <c r="AB1083" s="131">
        <v>0</v>
      </c>
      <c r="AC1083" s="131">
        <v>0</v>
      </c>
      <c r="AD1083" s="131">
        <v>0</v>
      </c>
      <c r="AE1083" s="131">
        <v>0</v>
      </c>
      <c r="AF1083" s="131">
        <v>0</v>
      </c>
      <c r="AG1083" s="131">
        <v>0</v>
      </c>
      <c r="AH1083" s="43">
        <v>0</v>
      </c>
    </row>
    <row r="1084" spans="4:34">
      <c r="D1084" s="62">
        <v>2024</v>
      </c>
      <c r="E1084" s="62">
        <v>2</v>
      </c>
      <c r="F1084" s="62">
        <v>2024</v>
      </c>
      <c r="G1084" s="62">
        <v>2024</v>
      </c>
      <c r="H1084" s="131">
        <v>0</v>
      </c>
      <c r="I1084" s="131">
        <v>0</v>
      </c>
      <c r="J1084" s="131">
        <v>0</v>
      </c>
      <c r="K1084" s="131">
        <v>0</v>
      </c>
      <c r="L1084" s="131">
        <v>0</v>
      </c>
      <c r="M1084" s="131">
        <v>0</v>
      </c>
      <c r="N1084" s="131">
        <v>0</v>
      </c>
      <c r="O1084" s="131">
        <v>0</v>
      </c>
      <c r="P1084" s="131">
        <v>0</v>
      </c>
      <c r="Q1084" s="131">
        <v>0</v>
      </c>
      <c r="R1084" s="131">
        <v>0</v>
      </c>
      <c r="S1084" s="131">
        <v>0</v>
      </c>
      <c r="T1084" s="131">
        <v>0</v>
      </c>
      <c r="U1084" s="131">
        <v>0</v>
      </c>
      <c r="V1084" s="131">
        <v>0</v>
      </c>
      <c r="W1084" s="131">
        <v>0</v>
      </c>
      <c r="X1084" s="131">
        <v>0</v>
      </c>
      <c r="Y1084" s="131">
        <v>0</v>
      </c>
      <c r="Z1084" s="131">
        <v>0</v>
      </c>
      <c r="AA1084" s="131">
        <v>0</v>
      </c>
      <c r="AB1084" s="131">
        <v>0</v>
      </c>
      <c r="AC1084" s="131">
        <v>0</v>
      </c>
      <c r="AD1084" s="131">
        <v>0</v>
      </c>
      <c r="AE1084" s="131">
        <v>0</v>
      </c>
      <c r="AF1084" s="131">
        <v>0</v>
      </c>
      <c r="AG1084" s="131">
        <v>0</v>
      </c>
      <c r="AH1084" s="43">
        <v>0</v>
      </c>
    </row>
    <row r="1085" spans="4:34">
      <c r="D1085" s="62">
        <v>2024</v>
      </c>
      <c r="E1085" s="62">
        <v>3</v>
      </c>
      <c r="F1085" s="62">
        <v>2024</v>
      </c>
      <c r="G1085" s="62">
        <v>2024</v>
      </c>
      <c r="H1085" s="131">
        <v>0</v>
      </c>
      <c r="I1085" s="131">
        <v>0</v>
      </c>
      <c r="J1085" s="131">
        <v>0</v>
      </c>
      <c r="K1085" s="131">
        <v>0</v>
      </c>
      <c r="L1085" s="131">
        <v>0</v>
      </c>
      <c r="M1085" s="131">
        <v>0</v>
      </c>
      <c r="N1085" s="131">
        <v>0</v>
      </c>
      <c r="O1085" s="131">
        <v>0</v>
      </c>
      <c r="P1085" s="131">
        <v>0</v>
      </c>
      <c r="Q1085" s="131">
        <v>0</v>
      </c>
      <c r="R1085" s="131">
        <v>0</v>
      </c>
      <c r="S1085" s="131">
        <v>0</v>
      </c>
      <c r="T1085" s="131">
        <v>0</v>
      </c>
      <c r="U1085" s="131">
        <v>0</v>
      </c>
      <c r="V1085" s="131">
        <v>0</v>
      </c>
      <c r="W1085" s="131">
        <v>0</v>
      </c>
      <c r="X1085" s="131">
        <v>0</v>
      </c>
      <c r="Y1085" s="131">
        <v>0</v>
      </c>
      <c r="Z1085" s="131">
        <v>0</v>
      </c>
      <c r="AA1085" s="131">
        <v>0</v>
      </c>
      <c r="AB1085" s="131">
        <v>0</v>
      </c>
      <c r="AC1085" s="131">
        <v>0</v>
      </c>
      <c r="AD1085" s="131">
        <v>0</v>
      </c>
      <c r="AE1085" s="131">
        <v>0</v>
      </c>
      <c r="AF1085" s="131">
        <v>0</v>
      </c>
      <c r="AG1085" s="131">
        <v>0</v>
      </c>
      <c r="AH1085" s="43">
        <v>0</v>
      </c>
    </row>
    <row r="1086" spans="4:34">
      <c r="D1086" s="62">
        <v>2024</v>
      </c>
      <c r="E1086" s="62">
        <v>4</v>
      </c>
      <c r="F1086" s="62">
        <v>2024</v>
      </c>
      <c r="G1086" s="62">
        <v>2024</v>
      </c>
      <c r="H1086" s="131">
        <v>0</v>
      </c>
      <c r="I1086" s="131">
        <v>0</v>
      </c>
      <c r="J1086" s="131">
        <v>0</v>
      </c>
      <c r="K1086" s="131">
        <v>0</v>
      </c>
      <c r="L1086" s="131">
        <v>0</v>
      </c>
      <c r="M1086" s="131">
        <v>0</v>
      </c>
      <c r="N1086" s="131">
        <v>0</v>
      </c>
      <c r="O1086" s="131">
        <v>0</v>
      </c>
      <c r="P1086" s="131">
        <v>0</v>
      </c>
      <c r="Q1086" s="131">
        <v>0</v>
      </c>
      <c r="R1086" s="131">
        <v>0</v>
      </c>
      <c r="S1086" s="131">
        <v>0</v>
      </c>
      <c r="T1086" s="131">
        <v>0</v>
      </c>
      <c r="U1086" s="131">
        <v>0</v>
      </c>
      <c r="V1086" s="131">
        <v>0</v>
      </c>
      <c r="W1086" s="131">
        <v>0</v>
      </c>
      <c r="X1086" s="131">
        <v>0</v>
      </c>
      <c r="Y1086" s="131">
        <v>0</v>
      </c>
      <c r="Z1086" s="131">
        <v>0</v>
      </c>
      <c r="AA1086" s="131">
        <v>0</v>
      </c>
      <c r="AB1086" s="131">
        <v>0</v>
      </c>
      <c r="AC1086" s="131">
        <v>0</v>
      </c>
      <c r="AD1086" s="131">
        <v>0</v>
      </c>
      <c r="AE1086" s="131">
        <v>0</v>
      </c>
      <c r="AF1086" s="131">
        <v>0</v>
      </c>
      <c r="AG1086" s="131">
        <v>0</v>
      </c>
      <c r="AH1086" s="43">
        <v>0</v>
      </c>
    </row>
    <row r="1087" spans="4:34">
      <c r="D1087" s="62">
        <v>2024</v>
      </c>
      <c r="E1087" s="62">
        <v>5</v>
      </c>
      <c r="F1087" s="62">
        <v>2024</v>
      </c>
      <c r="G1087" s="62">
        <v>2025</v>
      </c>
      <c r="H1087" s="131">
        <v>0</v>
      </c>
      <c r="I1087" s="131">
        <v>0</v>
      </c>
      <c r="J1087" s="131">
        <v>0</v>
      </c>
      <c r="K1087" s="131">
        <v>0</v>
      </c>
      <c r="L1087" s="131">
        <v>0</v>
      </c>
      <c r="M1087" s="131">
        <v>0</v>
      </c>
      <c r="N1087" s="131">
        <v>0</v>
      </c>
      <c r="O1087" s="131">
        <v>0</v>
      </c>
      <c r="P1087" s="131">
        <v>0</v>
      </c>
      <c r="Q1087" s="131">
        <v>0</v>
      </c>
      <c r="R1087" s="131">
        <v>0</v>
      </c>
      <c r="S1087" s="131">
        <v>0</v>
      </c>
      <c r="T1087" s="131">
        <v>0</v>
      </c>
      <c r="U1087" s="131">
        <v>0</v>
      </c>
      <c r="V1087" s="131">
        <v>0</v>
      </c>
      <c r="W1087" s="131">
        <v>0</v>
      </c>
      <c r="X1087" s="131">
        <v>0</v>
      </c>
      <c r="Y1087" s="131">
        <v>0</v>
      </c>
      <c r="Z1087" s="131">
        <v>0</v>
      </c>
      <c r="AA1087" s="131">
        <v>0</v>
      </c>
      <c r="AB1087" s="131">
        <v>0</v>
      </c>
      <c r="AC1087" s="131">
        <v>0</v>
      </c>
      <c r="AD1087" s="131">
        <v>0</v>
      </c>
      <c r="AE1087" s="131">
        <v>0</v>
      </c>
      <c r="AF1087" s="131">
        <v>0</v>
      </c>
      <c r="AG1087" s="131">
        <v>0</v>
      </c>
      <c r="AH1087" s="43">
        <v>0</v>
      </c>
    </row>
    <row r="1088" spans="4:34">
      <c r="D1088" s="62">
        <v>2024</v>
      </c>
      <c r="E1088" s="62">
        <v>6</v>
      </c>
      <c r="F1088" s="62">
        <v>2024</v>
      </c>
      <c r="G1088" s="62">
        <v>2025</v>
      </c>
      <c r="H1088" s="131">
        <v>0</v>
      </c>
      <c r="I1088" s="131">
        <v>0</v>
      </c>
      <c r="J1088" s="131">
        <v>0</v>
      </c>
      <c r="K1088" s="131">
        <v>0</v>
      </c>
      <c r="L1088" s="131">
        <v>0</v>
      </c>
      <c r="M1088" s="131">
        <v>0</v>
      </c>
      <c r="N1088" s="131">
        <v>0</v>
      </c>
      <c r="O1088" s="131">
        <v>0</v>
      </c>
      <c r="P1088" s="131">
        <v>0</v>
      </c>
      <c r="Q1088" s="131">
        <v>0</v>
      </c>
      <c r="R1088" s="131">
        <v>0</v>
      </c>
      <c r="S1088" s="131">
        <v>0</v>
      </c>
      <c r="T1088" s="131">
        <v>0</v>
      </c>
      <c r="U1088" s="131">
        <v>0</v>
      </c>
      <c r="V1088" s="131">
        <v>0</v>
      </c>
      <c r="W1088" s="131">
        <v>0</v>
      </c>
      <c r="X1088" s="131">
        <v>0</v>
      </c>
      <c r="Y1088" s="131">
        <v>0</v>
      </c>
      <c r="Z1088" s="131">
        <v>0</v>
      </c>
      <c r="AA1088" s="131">
        <v>0</v>
      </c>
      <c r="AB1088" s="131">
        <v>0</v>
      </c>
      <c r="AC1088" s="131">
        <v>0</v>
      </c>
      <c r="AD1088" s="131">
        <v>0</v>
      </c>
      <c r="AE1088" s="131">
        <v>0</v>
      </c>
      <c r="AF1088" s="131">
        <v>0</v>
      </c>
      <c r="AG1088" s="131">
        <v>0</v>
      </c>
      <c r="AH1088" s="43">
        <v>0</v>
      </c>
    </row>
    <row r="1089" spans="4:34">
      <c r="D1089" s="62">
        <v>2024</v>
      </c>
      <c r="E1089" s="62">
        <v>7</v>
      </c>
      <c r="F1089" s="62">
        <v>2025</v>
      </c>
      <c r="G1089" s="62">
        <v>2025</v>
      </c>
      <c r="H1089" s="131">
        <v>0</v>
      </c>
      <c r="I1089" s="131">
        <v>0</v>
      </c>
      <c r="J1089" s="131">
        <v>0</v>
      </c>
      <c r="K1089" s="131">
        <v>0</v>
      </c>
      <c r="L1089" s="131">
        <v>0</v>
      </c>
      <c r="M1089" s="131">
        <v>0</v>
      </c>
      <c r="N1089" s="131">
        <v>0</v>
      </c>
      <c r="O1089" s="131">
        <v>0</v>
      </c>
      <c r="P1089" s="131">
        <v>0</v>
      </c>
      <c r="Q1089" s="131">
        <v>0</v>
      </c>
      <c r="R1089" s="131">
        <v>0</v>
      </c>
      <c r="S1089" s="131">
        <v>0</v>
      </c>
      <c r="T1089" s="131">
        <v>0</v>
      </c>
      <c r="U1089" s="131">
        <v>0</v>
      </c>
      <c r="V1089" s="131">
        <v>0</v>
      </c>
      <c r="W1089" s="131">
        <v>0</v>
      </c>
      <c r="X1089" s="131">
        <v>0</v>
      </c>
      <c r="Y1089" s="131">
        <v>0</v>
      </c>
      <c r="Z1089" s="131">
        <v>0</v>
      </c>
      <c r="AA1089" s="131">
        <v>0</v>
      </c>
      <c r="AB1089" s="131">
        <v>0</v>
      </c>
      <c r="AC1089" s="131">
        <v>0</v>
      </c>
      <c r="AD1089" s="131">
        <v>0</v>
      </c>
      <c r="AE1089" s="131">
        <v>0</v>
      </c>
      <c r="AF1089" s="131">
        <v>0</v>
      </c>
      <c r="AG1089" s="131">
        <v>0</v>
      </c>
      <c r="AH1089" s="43">
        <v>0</v>
      </c>
    </row>
    <row r="1090" spans="4:34">
      <c r="D1090" s="62">
        <v>2024</v>
      </c>
      <c r="E1090" s="62">
        <v>8</v>
      </c>
      <c r="F1090" s="62">
        <v>2025</v>
      </c>
      <c r="G1090" s="62">
        <v>2025</v>
      </c>
      <c r="H1090" s="131">
        <v>0</v>
      </c>
      <c r="I1090" s="131">
        <v>0</v>
      </c>
      <c r="J1090" s="131">
        <v>0</v>
      </c>
      <c r="K1090" s="131">
        <v>0</v>
      </c>
      <c r="L1090" s="131">
        <v>0</v>
      </c>
      <c r="M1090" s="131">
        <v>0</v>
      </c>
      <c r="N1090" s="131">
        <v>0</v>
      </c>
      <c r="O1090" s="131">
        <v>0</v>
      </c>
      <c r="P1090" s="131">
        <v>0</v>
      </c>
      <c r="Q1090" s="131">
        <v>0</v>
      </c>
      <c r="R1090" s="131">
        <v>0</v>
      </c>
      <c r="S1090" s="131">
        <v>0</v>
      </c>
      <c r="T1090" s="131">
        <v>0</v>
      </c>
      <c r="U1090" s="131">
        <v>0</v>
      </c>
      <c r="V1090" s="131">
        <v>0</v>
      </c>
      <c r="W1090" s="131">
        <v>0</v>
      </c>
      <c r="X1090" s="131">
        <v>0</v>
      </c>
      <c r="Y1090" s="131">
        <v>0</v>
      </c>
      <c r="Z1090" s="131">
        <v>0</v>
      </c>
      <c r="AA1090" s="131">
        <v>0</v>
      </c>
      <c r="AB1090" s="131">
        <v>0</v>
      </c>
      <c r="AC1090" s="131">
        <v>0</v>
      </c>
      <c r="AD1090" s="131">
        <v>0</v>
      </c>
      <c r="AE1090" s="131">
        <v>0</v>
      </c>
      <c r="AF1090" s="131">
        <v>0</v>
      </c>
      <c r="AG1090" s="131">
        <v>0</v>
      </c>
      <c r="AH1090" s="43">
        <v>0</v>
      </c>
    </row>
    <row r="1091" spans="4:34">
      <c r="D1091" s="62">
        <v>2024</v>
      </c>
      <c r="E1091" s="62">
        <v>9</v>
      </c>
      <c r="F1091" s="62">
        <v>2025</v>
      </c>
      <c r="G1091" s="62">
        <v>2025</v>
      </c>
      <c r="H1091" s="131">
        <v>0</v>
      </c>
      <c r="I1091" s="131">
        <v>0</v>
      </c>
      <c r="J1091" s="131">
        <v>0</v>
      </c>
      <c r="K1091" s="131">
        <v>0</v>
      </c>
      <c r="L1091" s="131">
        <v>0</v>
      </c>
      <c r="M1091" s="131">
        <v>0</v>
      </c>
      <c r="N1091" s="131">
        <v>0</v>
      </c>
      <c r="O1091" s="131">
        <v>0</v>
      </c>
      <c r="P1091" s="131">
        <v>0</v>
      </c>
      <c r="Q1091" s="131">
        <v>0</v>
      </c>
      <c r="R1091" s="131">
        <v>0</v>
      </c>
      <c r="S1091" s="131">
        <v>0</v>
      </c>
      <c r="T1091" s="131">
        <v>0</v>
      </c>
      <c r="U1091" s="131">
        <v>0</v>
      </c>
      <c r="V1091" s="131">
        <v>0</v>
      </c>
      <c r="W1091" s="131">
        <v>0</v>
      </c>
      <c r="X1091" s="131">
        <v>0</v>
      </c>
      <c r="Y1091" s="131">
        <v>0</v>
      </c>
      <c r="Z1091" s="131">
        <v>0</v>
      </c>
      <c r="AA1091" s="131">
        <v>0</v>
      </c>
      <c r="AB1091" s="131">
        <v>0</v>
      </c>
      <c r="AC1091" s="131">
        <v>0</v>
      </c>
      <c r="AD1091" s="131">
        <v>0</v>
      </c>
      <c r="AE1091" s="131">
        <v>0</v>
      </c>
      <c r="AF1091" s="131">
        <v>0</v>
      </c>
      <c r="AG1091" s="131">
        <v>0</v>
      </c>
      <c r="AH1091" s="43">
        <v>0</v>
      </c>
    </row>
    <row r="1092" spans="4:34">
      <c r="D1092" s="62">
        <v>2024</v>
      </c>
      <c r="E1092" s="62">
        <v>10</v>
      </c>
      <c r="F1092" s="62">
        <v>2025</v>
      </c>
      <c r="G1092" s="62">
        <v>2025</v>
      </c>
      <c r="H1092" s="131">
        <v>0</v>
      </c>
      <c r="I1092" s="131">
        <v>0</v>
      </c>
      <c r="J1092" s="131">
        <v>0</v>
      </c>
      <c r="K1092" s="131">
        <v>0</v>
      </c>
      <c r="L1092" s="131">
        <v>0</v>
      </c>
      <c r="M1092" s="131">
        <v>0</v>
      </c>
      <c r="N1092" s="131">
        <v>0</v>
      </c>
      <c r="O1092" s="131">
        <v>0</v>
      </c>
      <c r="P1092" s="131">
        <v>0</v>
      </c>
      <c r="Q1092" s="131">
        <v>0</v>
      </c>
      <c r="R1092" s="131">
        <v>0</v>
      </c>
      <c r="S1092" s="131">
        <v>0</v>
      </c>
      <c r="T1092" s="131">
        <v>0</v>
      </c>
      <c r="U1092" s="131">
        <v>0</v>
      </c>
      <c r="V1092" s="131">
        <v>0</v>
      </c>
      <c r="W1092" s="131">
        <v>0</v>
      </c>
      <c r="X1092" s="131">
        <v>0</v>
      </c>
      <c r="Y1092" s="131">
        <v>0</v>
      </c>
      <c r="Z1092" s="131">
        <v>0</v>
      </c>
      <c r="AA1092" s="131">
        <v>0</v>
      </c>
      <c r="AB1092" s="131">
        <v>0</v>
      </c>
      <c r="AC1092" s="131">
        <v>0</v>
      </c>
      <c r="AD1092" s="131">
        <v>0</v>
      </c>
      <c r="AE1092" s="131">
        <v>0</v>
      </c>
      <c r="AF1092" s="131">
        <v>0</v>
      </c>
      <c r="AG1092" s="131">
        <v>0</v>
      </c>
      <c r="AH1092" s="43">
        <v>0</v>
      </c>
    </row>
    <row r="1093" spans="4:34">
      <c r="D1093" s="62">
        <v>2024</v>
      </c>
      <c r="E1093" s="62">
        <v>11</v>
      </c>
      <c r="F1093" s="62">
        <v>2025</v>
      </c>
      <c r="G1093" s="62">
        <v>2025</v>
      </c>
      <c r="H1093" s="131">
        <v>0</v>
      </c>
      <c r="I1093" s="131">
        <v>0</v>
      </c>
      <c r="J1093" s="131">
        <v>0</v>
      </c>
      <c r="K1093" s="131">
        <v>0</v>
      </c>
      <c r="L1093" s="131">
        <v>0</v>
      </c>
      <c r="M1093" s="131">
        <v>0</v>
      </c>
      <c r="N1093" s="131">
        <v>0</v>
      </c>
      <c r="O1093" s="131">
        <v>0</v>
      </c>
      <c r="P1093" s="131">
        <v>0</v>
      </c>
      <c r="Q1093" s="131">
        <v>0</v>
      </c>
      <c r="R1093" s="131">
        <v>0</v>
      </c>
      <c r="S1093" s="131">
        <v>0</v>
      </c>
      <c r="T1093" s="131">
        <v>0</v>
      </c>
      <c r="U1093" s="131">
        <v>0</v>
      </c>
      <c r="V1093" s="131">
        <v>0</v>
      </c>
      <c r="W1093" s="131">
        <v>0</v>
      </c>
      <c r="X1093" s="131">
        <v>0</v>
      </c>
      <c r="Y1093" s="131">
        <v>0</v>
      </c>
      <c r="Z1093" s="131">
        <v>0</v>
      </c>
      <c r="AA1093" s="131">
        <v>0</v>
      </c>
      <c r="AB1093" s="131">
        <v>0</v>
      </c>
      <c r="AC1093" s="131">
        <v>0</v>
      </c>
      <c r="AD1093" s="131">
        <v>0</v>
      </c>
      <c r="AE1093" s="131">
        <v>0</v>
      </c>
      <c r="AF1093" s="131">
        <v>0</v>
      </c>
      <c r="AG1093" s="131">
        <v>0</v>
      </c>
      <c r="AH1093" s="43">
        <v>0</v>
      </c>
    </row>
    <row r="1094" spans="4:34">
      <c r="D1094" s="62">
        <v>2024</v>
      </c>
      <c r="E1094" s="62">
        <v>12</v>
      </c>
      <c r="F1094" s="62">
        <v>2025</v>
      </c>
      <c r="G1094" s="62">
        <v>2025</v>
      </c>
      <c r="H1094" s="131">
        <v>0</v>
      </c>
      <c r="I1094" s="131">
        <v>0</v>
      </c>
      <c r="J1094" s="131">
        <v>0</v>
      </c>
      <c r="K1094" s="131">
        <v>0</v>
      </c>
      <c r="L1094" s="131">
        <v>0</v>
      </c>
      <c r="M1094" s="131">
        <v>0</v>
      </c>
      <c r="N1094" s="131">
        <v>0</v>
      </c>
      <c r="O1094" s="131">
        <v>0</v>
      </c>
      <c r="P1094" s="131">
        <v>0</v>
      </c>
      <c r="Q1094" s="131">
        <v>0</v>
      </c>
      <c r="R1094" s="131">
        <v>0</v>
      </c>
      <c r="S1094" s="131">
        <v>0</v>
      </c>
      <c r="T1094" s="131">
        <v>0</v>
      </c>
      <c r="U1094" s="131">
        <v>0</v>
      </c>
      <c r="V1094" s="131">
        <v>0</v>
      </c>
      <c r="W1094" s="131">
        <v>0</v>
      </c>
      <c r="X1094" s="131">
        <v>0</v>
      </c>
      <c r="Y1094" s="131">
        <v>0</v>
      </c>
      <c r="Z1094" s="131">
        <v>0</v>
      </c>
      <c r="AA1094" s="131">
        <v>0</v>
      </c>
      <c r="AB1094" s="131">
        <v>0</v>
      </c>
      <c r="AC1094" s="131">
        <v>0</v>
      </c>
      <c r="AD1094" s="131">
        <v>0</v>
      </c>
      <c r="AE1094" s="131">
        <v>0</v>
      </c>
      <c r="AF1094" s="131">
        <v>0</v>
      </c>
      <c r="AG1094" s="131">
        <v>0</v>
      </c>
      <c r="AH1094" s="43">
        <v>0</v>
      </c>
    </row>
    <row r="1095" spans="4:34">
      <c r="D1095" s="62">
        <v>2025</v>
      </c>
      <c r="E1095" s="62">
        <v>1</v>
      </c>
      <c r="F1095" s="62">
        <v>2025</v>
      </c>
      <c r="G1095" s="62">
        <v>2025</v>
      </c>
      <c r="H1095" s="131">
        <v>0</v>
      </c>
      <c r="I1095" s="131">
        <v>0</v>
      </c>
      <c r="J1095" s="131">
        <v>0</v>
      </c>
      <c r="K1095" s="131">
        <v>0</v>
      </c>
      <c r="L1095" s="131">
        <v>0</v>
      </c>
      <c r="M1095" s="131">
        <v>0</v>
      </c>
      <c r="N1095" s="131">
        <v>0</v>
      </c>
      <c r="O1095" s="131">
        <v>0</v>
      </c>
      <c r="P1095" s="131">
        <v>0</v>
      </c>
      <c r="Q1095" s="131">
        <v>0</v>
      </c>
      <c r="R1095" s="131">
        <v>0</v>
      </c>
      <c r="S1095" s="131">
        <v>0</v>
      </c>
      <c r="T1095" s="131">
        <v>0</v>
      </c>
      <c r="U1095" s="131">
        <v>0</v>
      </c>
      <c r="V1095" s="131">
        <v>0</v>
      </c>
      <c r="W1095" s="131">
        <v>0</v>
      </c>
      <c r="X1095" s="131">
        <v>0</v>
      </c>
      <c r="Y1095" s="131">
        <v>0</v>
      </c>
      <c r="Z1095" s="131">
        <v>0</v>
      </c>
      <c r="AA1095" s="131">
        <v>0</v>
      </c>
      <c r="AB1095" s="131">
        <v>0</v>
      </c>
      <c r="AC1095" s="131">
        <v>0</v>
      </c>
      <c r="AD1095" s="131">
        <v>0</v>
      </c>
      <c r="AE1095" s="131">
        <v>0</v>
      </c>
      <c r="AF1095" s="131">
        <v>0</v>
      </c>
      <c r="AG1095" s="131">
        <v>0</v>
      </c>
      <c r="AH1095" s="43">
        <v>0</v>
      </c>
    </row>
    <row r="1096" spans="4:34">
      <c r="D1096" s="62">
        <v>2025</v>
      </c>
      <c r="E1096" s="62">
        <v>2</v>
      </c>
      <c r="F1096" s="62">
        <v>2025</v>
      </c>
      <c r="G1096" s="62">
        <v>2025</v>
      </c>
      <c r="H1096" s="131">
        <v>0</v>
      </c>
      <c r="I1096" s="131">
        <v>0</v>
      </c>
      <c r="J1096" s="131">
        <v>0</v>
      </c>
      <c r="K1096" s="131">
        <v>0</v>
      </c>
      <c r="L1096" s="131">
        <v>0</v>
      </c>
      <c r="M1096" s="131">
        <v>0</v>
      </c>
      <c r="N1096" s="131">
        <v>0</v>
      </c>
      <c r="O1096" s="131">
        <v>0</v>
      </c>
      <c r="P1096" s="131">
        <v>0</v>
      </c>
      <c r="Q1096" s="131">
        <v>0</v>
      </c>
      <c r="R1096" s="131">
        <v>0</v>
      </c>
      <c r="S1096" s="131">
        <v>0</v>
      </c>
      <c r="T1096" s="131">
        <v>0</v>
      </c>
      <c r="U1096" s="131">
        <v>0</v>
      </c>
      <c r="V1096" s="131">
        <v>0</v>
      </c>
      <c r="W1096" s="131">
        <v>0</v>
      </c>
      <c r="X1096" s="131">
        <v>0</v>
      </c>
      <c r="Y1096" s="131">
        <v>0</v>
      </c>
      <c r="Z1096" s="131">
        <v>0</v>
      </c>
      <c r="AA1096" s="131">
        <v>0</v>
      </c>
      <c r="AB1096" s="131">
        <v>0</v>
      </c>
      <c r="AC1096" s="131">
        <v>0</v>
      </c>
      <c r="AD1096" s="131">
        <v>0</v>
      </c>
      <c r="AE1096" s="131">
        <v>0</v>
      </c>
      <c r="AF1096" s="131">
        <v>0</v>
      </c>
      <c r="AG1096" s="131">
        <v>0</v>
      </c>
      <c r="AH1096" s="43">
        <v>0</v>
      </c>
    </row>
    <row r="1097" spans="4:34">
      <c r="D1097" s="62">
        <v>2025</v>
      </c>
      <c r="E1097" s="62">
        <v>3</v>
      </c>
      <c r="F1097" s="62">
        <v>2025</v>
      </c>
      <c r="G1097" s="62">
        <v>2025</v>
      </c>
      <c r="H1097" s="131">
        <v>0</v>
      </c>
      <c r="I1097" s="131">
        <v>0</v>
      </c>
      <c r="J1097" s="131">
        <v>0</v>
      </c>
      <c r="K1097" s="131">
        <v>0</v>
      </c>
      <c r="L1097" s="131">
        <v>0</v>
      </c>
      <c r="M1097" s="131">
        <v>0</v>
      </c>
      <c r="N1097" s="131">
        <v>0</v>
      </c>
      <c r="O1097" s="131">
        <v>0</v>
      </c>
      <c r="P1097" s="131">
        <v>0</v>
      </c>
      <c r="Q1097" s="131">
        <v>0</v>
      </c>
      <c r="R1097" s="131">
        <v>0</v>
      </c>
      <c r="S1097" s="131">
        <v>0</v>
      </c>
      <c r="T1097" s="131">
        <v>0</v>
      </c>
      <c r="U1097" s="131">
        <v>0</v>
      </c>
      <c r="V1097" s="131">
        <v>0</v>
      </c>
      <c r="W1097" s="131">
        <v>0</v>
      </c>
      <c r="X1097" s="131">
        <v>0</v>
      </c>
      <c r="Y1097" s="131">
        <v>0</v>
      </c>
      <c r="Z1097" s="131">
        <v>0</v>
      </c>
      <c r="AA1097" s="131">
        <v>0</v>
      </c>
      <c r="AB1097" s="131">
        <v>0</v>
      </c>
      <c r="AC1097" s="131">
        <v>0</v>
      </c>
      <c r="AD1097" s="131">
        <v>0</v>
      </c>
      <c r="AE1097" s="131">
        <v>0</v>
      </c>
      <c r="AF1097" s="131">
        <v>0</v>
      </c>
      <c r="AG1097" s="131">
        <v>0</v>
      </c>
      <c r="AH1097" s="43">
        <v>0</v>
      </c>
    </row>
    <row r="1098" spans="4:34">
      <c r="D1098" s="62">
        <v>2025</v>
      </c>
      <c r="E1098" s="62">
        <v>4</v>
      </c>
      <c r="F1098" s="62">
        <v>2025</v>
      </c>
      <c r="G1098" s="62">
        <v>2025</v>
      </c>
      <c r="H1098" s="131">
        <v>0</v>
      </c>
      <c r="I1098" s="131">
        <v>0</v>
      </c>
      <c r="J1098" s="131">
        <v>0</v>
      </c>
      <c r="K1098" s="131">
        <v>0</v>
      </c>
      <c r="L1098" s="131">
        <v>0</v>
      </c>
      <c r="M1098" s="131">
        <v>0</v>
      </c>
      <c r="N1098" s="131">
        <v>0</v>
      </c>
      <c r="O1098" s="131">
        <v>0</v>
      </c>
      <c r="P1098" s="131">
        <v>0</v>
      </c>
      <c r="Q1098" s="131">
        <v>0</v>
      </c>
      <c r="R1098" s="131">
        <v>0</v>
      </c>
      <c r="S1098" s="131">
        <v>0</v>
      </c>
      <c r="T1098" s="131">
        <v>0</v>
      </c>
      <c r="U1098" s="131">
        <v>0</v>
      </c>
      <c r="V1098" s="131">
        <v>0</v>
      </c>
      <c r="W1098" s="131">
        <v>0</v>
      </c>
      <c r="X1098" s="131">
        <v>0</v>
      </c>
      <c r="Y1098" s="131">
        <v>0</v>
      </c>
      <c r="Z1098" s="131">
        <v>0</v>
      </c>
      <c r="AA1098" s="131">
        <v>0</v>
      </c>
      <c r="AB1098" s="131">
        <v>0</v>
      </c>
      <c r="AC1098" s="131">
        <v>0</v>
      </c>
      <c r="AD1098" s="131">
        <v>0</v>
      </c>
      <c r="AE1098" s="131">
        <v>0</v>
      </c>
      <c r="AF1098" s="131">
        <v>0</v>
      </c>
      <c r="AG1098" s="131">
        <v>0</v>
      </c>
      <c r="AH1098" s="43">
        <v>0</v>
      </c>
    </row>
    <row r="1099" spans="4:34">
      <c r="D1099" s="62">
        <v>2025</v>
      </c>
      <c r="E1099" s="62">
        <v>5</v>
      </c>
      <c r="F1099" s="62">
        <v>2025</v>
      </c>
      <c r="G1099" s="62">
        <v>2026</v>
      </c>
      <c r="H1099" s="131">
        <v>0</v>
      </c>
      <c r="I1099" s="131">
        <v>0</v>
      </c>
      <c r="J1099" s="131">
        <v>0</v>
      </c>
      <c r="K1099" s="131">
        <v>0</v>
      </c>
      <c r="L1099" s="131">
        <v>0</v>
      </c>
      <c r="M1099" s="131">
        <v>0</v>
      </c>
      <c r="N1099" s="131">
        <v>0</v>
      </c>
      <c r="O1099" s="131">
        <v>0</v>
      </c>
      <c r="P1099" s="131">
        <v>0</v>
      </c>
      <c r="Q1099" s="131">
        <v>0</v>
      </c>
      <c r="R1099" s="131">
        <v>0</v>
      </c>
      <c r="S1099" s="131">
        <v>0</v>
      </c>
      <c r="T1099" s="131">
        <v>0</v>
      </c>
      <c r="U1099" s="131">
        <v>0</v>
      </c>
      <c r="V1099" s="131">
        <v>0</v>
      </c>
      <c r="W1099" s="131">
        <v>0</v>
      </c>
      <c r="X1099" s="131">
        <v>0</v>
      </c>
      <c r="Y1099" s="131">
        <v>0</v>
      </c>
      <c r="Z1099" s="131">
        <v>0</v>
      </c>
      <c r="AA1099" s="131">
        <v>0</v>
      </c>
      <c r="AB1099" s="131">
        <v>0</v>
      </c>
      <c r="AC1099" s="131">
        <v>0</v>
      </c>
      <c r="AD1099" s="131">
        <v>0</v>
      </c>
      <c r="AE1099" s="131">
        <v>0</v>
      </c>
      <c r="AF1099" s="131">
        <v>0</v>
      </c>
      <c r="AG1099" s="131">
        <v>0</v>
      </c>
      <c r="AH1099" s="43">
        <v>0</v>
      </c>
    </row>
    <row r="1100" spans="4:34">
      <c r="D1100" s="62">
        <v>2025</v>
      </c>
      <c r="E1100" s="62">
        <v>6</v>
      </c>
      <c r="F1100" s="62">
        <v>2025</v>
      </c>
      <c r="G1100" s="62">
        <v>2026</v>
      </c>
      <c r="H1100" s="131">
        <v>0</v>
      </c>
      <c r="I1100" s="131">
        <v>0</v>
      </c>
      <c r="J1100" s="131">
        <v>0</v>
      </c>
      <c r="K1100" s="131">
        <v>0</v>
      </c>
      <c r="L1100" s="131">
        <v>0</v>
      </c>
      <c r="M1100" s="131">
        <v>0</v>
      </c>
      <c r="N1100" s="131">
        <v>0</v>
      </c>
      <c r="O1100" s="131">
        <v>0</v>
      </c>
      <c r="P1100" s="131">
        <v>0</v>
      </c>
      <c r="Q1100" s="131">
        <v>0</v>
      </c>
      <c r="R1100" s="131">
        <v>0</v>
      </c>
      <c r="S1100" s="131">
        <v>0</v>
      </c>
      <c r="T1100" s="131">
        <v>0</v>
      </c>
      <c r="U1100" s="131">
        <v>0</v>
      </c>
      <c r="V1100" s="131">
        <v>0</v>
      </c>
      <c r="W1100" s="131">
        <v>0</v>
      </c>
      <c r="X1100" s="131">
        <v>0</v>
      </c>
      <c r="Y1100" s="131">
        <v>0</v>
      </c>
      <c r="Z1100" s="131">
        <v>0</v>
      </c>
      <c r="AA1100" s="131">
        <v>0</v>
      </c>
      <c r="AB1100" s="131">
        <v>0</v>
      </c>
      <c r="AC1100" s="131">
        <v>0</v>
      </c>
      <c r="AD1100" s="131">
        <v>0</v>
      </c>
      <c r="AE1100" s="131">
        <v>0</v>
      </c>
      <c r="AF1100" s="131">
        <v>0</v>
      </c>
      <c r="AG1100" s="131">
        <v>0</v>
      </c>
      <c r="AH1100" s="43">
        <v>0</v>
      </c>
    </row>
    <row r="1101" spans="4:34">
      <c r="D1101" s="62">
        <v>2025</v>
      </c>
      <c r="E1101" s="62">
        <v>7</v>
      </c>
      <c r="F1101" s="62">
        <v>2026</v>
      </c>
      <c r="G1101" s="62">
        <v>2026</v>
      </c>
      <c r="H1101" s="131">
        <v>0</v>
      </c>
      <c r="I1101" s="131">
        <v>0</v>
      </c>
      <c r="J1101" s="131">
        <v>0</v>
      </c>
      <c r="K1101" s="131">
        <v>0</v>
      </c>
      <c r="L1101" s="131">
        <v>0</v>
      </c>
      <c r="M1101" s="131">
        <v>0</v>
      </c>
      <c r="N1101" s="131">
        <v>0</v>
      </c>
      <c r="O1101" s="131">
        <v>0</v>
      </c>
      <c r="P1101" s="131">
        <v>0</v>
      </c>
      <c r="Q1101" s="131">
        <v>0</v>
      </c>
      <c r="R1101" s="131">
        <v>0</v>
      </c>
      <c r="S1101" s="131">
        <v>0</v>
      </c>
      <c r="T1101" s="131">
        <v>0</v>
      </c>
      <c r="U1101" s="131">
        <v>0</v>
      </c>
      <c r="V1101" s="131">
        <v>0</v>
      </c>
      <c r="W1101" s="131">
        <v>0</v>
      </c>
      <c r="X1101" s="131">
        <v>0</v>
      </c>
      <c r="Y1101" s="131">
        <v>0</v>
      </c>
      <c r="Z1101" s="131">
        <v>0</v>
      </c>
      <c r="AA1101" s="131">
        <v>0</v>
      </c>
      <c r="AB1101" s="131">
        <v>0</v>
      </c>
      <c r="AC1101" s="131">
        <v>0</v>
      </c>
      <c r="AD1101" s="131">
        <v>0</v>
      </c>
      <c r="AE1101" s="131">
        <v>0</v>
      </c>
      <c r="AF1101" s="131">
        <v>0</v>
      </c>
      <c r="AG1101" s="131">
        <v>0</v>
      </c>
      <c r="AH1101" s="43">
        <v>0</v>
      </c>
    </row>
    <row r="1102" spans="4:34">
      <c r="D1102" s="62">
        <v>2025</v>
      </c>
      <c r="E1102" s="62">
        <v>8</v>
      </c>
      <c r="F1102" s="62">
        <v>2026</v>
      </c>
      <c r="G1102" s="62">
        <v>2026</v>
      </c>
      <c r="H1102" s="131">
        <v>0</v>
      </c>
      <c r="I1102" s="131">
        <v>0</v>
      </c>
      <c r="J1102" s="131">
        <v>0</v>
      </c>
      <c r="K1102" s="131">
        <v>0</v>
      </c>
      <c r="L1102" s="131">
        <v>0</v>
      </c>
      <c r="M1102" s="131">
        <v>0</v>
      </c>
      <c r="N1102" s="131">
        <v>0</v>
      </c>
      <c r="O1102" s="131">
        <v>0</v>
      </c>
      <c r="P1102" s="131">
        <v>0</v>
      </c>
      <c r="Q1102" s="131">
        <v>0</v>
      </c>
      <c r="R1102" s="131">
        <v>0</v>
      </c>
      <c r="S1102" s="131">
        <v>0</v>
      </c>
      <c r="T1102" s="131">
        <v>0</v>
      </c>
      <c r="U1102" s="131">
        <v>0</v>
      </c>
      <c r="V1102" s="131">
        <v>0</v>
      </c>
      <c r="W1102" s="131">
        <v>0</v>
      </c>
      <c r="X1102" s="131">
        <v>0</v>
      </c>
      <c r="Y1102" s="131">
        <v>0</v>
      </c>
      <c r="Z1102" s="131">
        <v>0</v>
      </c>
      <c r="AA1102" s="131">
        <v>0</v>
      </c>
      <c r="AB1102" s="131">
        <v>0</v>
      </c>
      <c r="AC1102" s="131">
        <v>0</v>
      </c>
      <c r="AD1102" s="131">
        <v>0</v>
      </c>
      <c r="AE1102" s="131">
        <v>0</v>
      </c>
      <c r="AF1102" s="131">
        <v>0</v>
      </c>
      <c r="AG1102" s="131">
        <v>0</v>
      </c>
      <c r="AH1102" s="43">
        <v>0</v>
      </c>
    </row>
    <row r="1103" spans="4:34">
      <c r="D1103" s="62">
        <v>2025</v>
      </c>
      <c r="E1103" s="62">
        <v>9</v>
      </c>
      <c r="F1103" s="62">
        <v>2026</v>
      </c>
      <c r="G1103" s="62">
        <v>2026</v>
      </c>
      <c r="H1103" s="131">
        <v>0</v>
      </c>
      <c r="I1103" s="131">
        <v>0</v>
      </c>
      <c r="J1103" s="131">
        <v>0</v>
      </c>
      <c r="K1103" s="131">
        <v>0</v>
      </c>
      <c r="L1103" s="131">
        <v>0</v>
      </c>
      <c r="M1103" s="131">
        <v>0</v>
      </c>
      <c r="N1103" s="131">
        <v>0</v>
      </c>
      <c r="O1103" s="131">
        <v>0</v>
      </c>
      <c r="P1103" s="131">
        <v>0</v>
      </c>
      <c r="Q1103" s="131">
        <v>0</v>
      </c>
      <c r="R1103" s="131">
        <v>0</v>
      </c>
      <c r="S1103" s="131">
        <v>0</v>
      </c>
      <c r="T1103" s="131">
        <v>0</v>
      </c>
      <c r="U1103" s="131">
        <v>0</v>
      </c>
      <c r="V1103" s="131">
        <v>0</v>
      </c>
      <c r="W1103" s="131">
        <v>0</v>
      </c>
      <c r="X1103" s="131">
        <v>0</v>
      </c>
      <c r="Y1103" s="131">
        <v>0</v>
      </c>
      <c r="Z1103" s="131">
        <v>0</v>
      </c>
      <c r="AA1103" s="131">
        <v>0</v>
      </c>
      <c r="AB1103" s="131">
        <v>0</v>
      </c>
      <c r="AC1103" s="131">
        <v>0</v>
      </c>
      <c r="AD1103" s="131">
        <v>0</v>
      </c>
      <c r="AE1103" s="131">
        <v>0</v>
      </c>
      <c r="AF1103" s="131">
        <v>0</v>
      </c>
      <c r="AG1103" s="131">
        <v>0</v>
      </c>
      <c r="AH1103" s="43">
        <v>0</v>
      </c>
    </row>
    <row r="1104" spans="4:34">
      <c r="D1104" s="62">
        <v>2025</v>
      </c>
      <c r="E1104" s="62">
        <v>10</v>
      </c>
      <c r="F1104" s="62">
        <v>2026</v>
      </c>
      <c r="G1104" s="62">
        <v>2026</v>
      </c>
      <c r="H1104" s="131">
        <v>0</v>
      </c>
      <c r="I1104" s="131">
        <v>0</v>
      </c>
      <c r="J1104" s="131">
        <v>0</v>
      </c>
      <c r="K1104" s="131">
        <v>0</v>
      </c>
      <c r="L1104" s="131">
        <v>0</v>
      </c>
      <c r="M1104" s="131">
        <v>0</v>
      </c>
      <c r="N1104" s="131">
        <v>0</v>
      </c>
      <c r="O1104" s="131">
        <v>0</v>
      </c>
      <c r="P1104" s="131">
        <v>0</v>
      </c>
      <c r="Q1104" s="131">
        <v>0</v>
      </c>
      <c r="R1104" s="131">
        <v>0</v>
      </c>
      <c r="S1104" s="131">
        <v>0</v>
      </c>
      <c r="T1104" s="131">
        <v>0</v>
      </c>
      <c r="U1104" s="131">
        <v>0</v>
      </c>
      <c r="V1104" s="131">
        <v>0</v>
      </c>
      <c r="W1104" s="131">
        <v>0</v>
      </c>
      <c r="X1104" s="131">
        <v>0</v>
      </c>
      <c r="Y1104" s="131">
        <v>0</v>
      </c>
      <c r="Z1104" s="131">
        <v>0</v>
      </c>
      <c r="AA1104" s="131">
        <v>0</v>
      </c>
      <c r="AB1104" s="131">
        <v>0</v>
      </c>
      <c r="AC1104" s="131">
        <v>0</v>
      </c>
      <c r="AD1104" s="131">
        <v>0</v>
      </c>
      <c r="AE1104" s="131">
        <v>0</v>
      </c>
      <c r="AF1104" s="131">
        <v>0</v>
      </c>
      <c r="AG1104" s="131">
        <v>0</v>
      </c>
      <c r="AH1104" s="43">
        <v>0</v>
      </c>
    </row>
    <row r="1105" spans="4:34">
      <c r="D1105" s="62">
        <v>2025</v>
      </c>
      <c r="E1105" s="62">
        <v>11</v>
      </c>
      <c r="F1105" s="62">
        <v>2026</v>
      </c>
      <c r="G1105" s="62">
        <v>2026</v>
      </c>
      <c r="H1105" s="131">
        <v>0</v>
      </c>
      <c r="I1105" s="131">
        <v>0</v>
      </c>
      <c r="J1105" s="131">
        <v>0</v>
      </c>
      <c r="K1105" s="131">
        <v>0</v>
      </c>
      <c r="L1105" s="131">
        <v>0</v>
      </c>
      <c r="M1105" s="131">
        <v>0</v>
      </c>
      <c r="N1105" s="131">
        <v>0</v>
      </c>
      <c r="O1105" s="131">
        <v>0</v>
      </c>
      <c r="P1105" s="131">
        <v>0</v>
      </c>
      <c r="Q1105" s="131">
        <v>0</v>
      </c>
      <c r="R1105" s="131">
        <v>0</v>
      </c>
      <c r="S1105" s="131">
        <v>0</v>
      </c>
      <c r="T1105" s="131">
        <v>0</v>
      </c>
      <c r="U1105" s="131">
        <v>0</v>
      </c>
      <c r="V1105" s="131">
        <v>0</v>
      </c>
      <c r="W1105" s="131">
        <v>0</v>
      </c>
      <c r="X1105" s="131">
        <v>0</v>
      </c>
      <c r="Y1105" s="131">
        <v>0</v>
      </c>
      <c r="Z1105" s="131">
        <v>0</v>
      </c>
      <c r="AA1105" s="131">
        <v>0</v>
      </c>
      <c r="AB1105" s="131">
        <v>0</v>
      </c>
      <c r="AC1105" s="131">
        <v>0</v>
      </c>
      <c r="AD1105" s="131">
        <v>0</v>
      </c>
      <c r="AE1105" s="131">
        <v>0</v>
      </c>
      <c r="AF1105" s="131">
        <v>0</v>
      </c>
      <c r="AG1105" s="131">
        <v>0</v>
      </c>
      <c r="AH1105" s="43">
        <v>0</v>
      </c>
    </row>
    <row r="1106" spans="4:34">
      <c r="D1106" s="62">
        <v>2025</v>
      </c>
      <c r="E1106" s="62">
        <v>12</v>
      </c>
      <c r="F1106" s="62">
        <v>2026</v>
      </c>
      <c r="G1106" s="62">
        <v>2026</v>
      </c>
      <c r="H1106" s="131">
        <v>0</v>
      </c>
      <c r="I1106" s="131">
        <v>0</v>
      </c>
      <c r="J1106" s="131">
        <v>0</v>
      </c>
      <c r="K1106" s="131">
        <v>0</v>
      </c>
      <c r="L1106" s="131">
        <v>0</v>
      </c>
      <c r="M1106" s="131">
        <v>0</v>
      </c>
      <c r="N1106" s="131">
        <v>0</v>
      </c>
      <c r="O1106" s="131">
        <v>0</v>
      </c>
      <c r="P1106" s="131">
        <v>0</v>
      </c>
      <c r="Q1106" s="131">
        <v>0</v>
      </c>
      <c r="R1106" s="131">
        <v>0</v>
      </c>
      <c r="S1106" s="131">
        <v>0</v>
      </c>
      <c r="T1106" s="131">
        <v>0</v>
      </c>
      <c r="U1106" s="131">
        <v>0</v>
      </c>
      <c r="V1106" s="131">
        <v>0</v>
      </c>
      <c r="W1106" s="131">
        <v>0</v>
      </c>
      <c r="X1106" s="131">
        <v>0</v>
      </c>
      <c r="Y1106" s="131">
        <v>0</v>
      </c>
      <c r="Z1106" s="131">
        <v>0</v>
      </c>
      <c r="AA1106" s="131">
        <v>0</v>
      </c>
      <c r="AB1106" s="131">
        <v>0</v>
      </c>
      <c r="AC1106" s="131">
        <v>0</v>
      </c>
      <c r="AD1106" s="131">
        <v>0</v>
      </c>
      <c r="AE1106" s="131">
        <v>0</v>
      </c>
      <c r="AF1106" s="131">
        <v>0</v>
      </c>
      <c r="AG1106" s="131">
        <v>0</v>
      </c>
      <c r="AH1106" s="43">
        <v>0</v>
      </c>
    </row>
    <row r="1107" spans="4:34">
      <c r="D1107" s="62">
        <v>2026</v>
      </c>
      <c r="E1107" s="62">
        <v>1</v>
      </c>
      <c r="F1107" s="62">
        <v>2026</v>
      </c>
      <c r="G1107" s="62">
        <v>2026</v>
      </c>
      <c r="H1107" s="131">
        <v>0</v>
      </c>
      <c r="I1107" s="131">
        <v>0</v>
      </c>
      <c r="J1107" s="131">
        <v>0</v>
      </c>
      <c r="K1107" s="131">
        <v>0</v>
      </c>
      <c r="L1107" s="131">
        <v>0</v>
      </c>
      <c r="M1107" s="131">
        <v>0</v>
      </c>
      <c r="N1107" s="131">
        <v>0</v>
      </c>
      <c r="O1107" s="131">
        <v>0</v>
      </c>
      <c r="P1107" s="131">
        <v>0</v>
      </c>
      <c r="Q1107" s="131">
        <v>0</v>
      </c>
      <c r="R1107" s="131">
        <v>0</v>
      </c>
      <c r="S1107" s="131">
        <v>0</v>
      </c>
      <c r="T1107" s="131">
        <v>0</v>
      </c>
      <c r="U1107" s="131">
        <v>0</v>
      </c>
      <c r="V1107" s="131">
        <v>0</v>
      </c>
      <c r="W1107" s="131">
        <v>0</v>
      </c>
      <c r="X1107" s="131">
        <v>0</v>
      </c>
      <c r="Y1107" s="131">
        <v>0</v>
      </c>
      <c r="Z1107" s="131">
        <v>0</v>
      </c>
      <c r="AA1107" s="131">
        <v>0</v>
      </c>
      <c r="AB1107" s="131">
        <v>0</v>
      </c>
      <c r="AC1107" s="131">
        <v>0</v>
      </c>
      <c r="AD1107" s="131">
        <v>0</v>
      </c>
      <c r="AE1107" s="131">
        <v>0</v>
      </c>
      <c r="AF1107" s="131">
        <v>0</v>
      </c>
      <c r="AG1107" s="131">
        <v>0</v>
      </c>
      <c r="AH1107" s="43">
        <v>0</v>
      </c>
    </row>
    <row r="1108" spans="4:34">
      <c r="D1108" s="62">
        <v>2026</v>
      </c>
      <c r="E1108" s="62">
        <v>2</v>
      </c>
      <c r="F1108" s="62">
        <v>2026</v>
      </c>
      <c r="G1108" s="62">
        <v>2026</v>
      </c>
      <c r="H1108" s="131">
        <v>0</v>
      </c>
      <c r="I1108" s="131">
        <v>0</v>
      </c>
      <c r="J1108" s="131">
        <v>0</v>
      </c>
      <c r="K1108" s="131">
        <v>0</v>
      </c>
      <c r="L1108" s="131">
        <v>0</v>
      </c>
      <c r="M1108" s="131">
        <v>0</v>
      </c>
      <c r="N1108" s="131">
        <v>0</v>
      </c>
      <c r="O1108" s="131">
        <v>0</v>
      </c>
      <c r="P1108" s="131">
        <v>0</v>
      </c>
      <c r="Q1108" s="131">
        <v>0</v>
      </c>
      <c r="R1108" s="131">
        <v>0</v>
      </c>
      <c r="S1108" s="131">
        <v>0</v>
      </c>
      <c r="T1108" s="131">
        <v>0</v>
      </c>
      <c r="U1108" s="131">
        <v>0</v>
      </c>
      <c r="V1108" s="131">
        <v>0</v>
      </c>
      <c r="W1108" s="131">
        <v>0</v>
      </c>
      <c r="X1108" s="131">
        <v>0</v>
      </c>
      <c r="Y1108" s="131">
        <v>0</v>
      </c>
      <c r="Z1108" s="131">
        <v>0</v>
      </c>
      <c r="AA1108" s="131">
        <v>0</v>
      </c>
      <c r="AB1108" s="131">
        <v>0</v>
      </c>
      <c r="AC1108" s="131">
        <v>0</v>
      </c>
      <c r="AD1108" s="131">
        <v>0</v>
      </c>
      <c r="AE1108" s="131">
        <v>0</v>
      </c>
      <c r="AF1108" s="131">
        <v>0</v>
      </c>
      <c r="AG1108" s="131">
        <v>0</v>
      </c>
      <c r="AH1108" s="43">
        <v>0</v>
      </c>
    </row>
    <row r="1109" spans="4:34">
      <c r="D1109" s="62">
        <v>2026</v>
      </c>
      <c r="E1109" s="62">
        <v>3</v>
      </c>
      <c r="F1109" s="62">
        <v>2026</v>
      </c>
      <c r="G1109" s="62">
        <v>2026</v>
      </c>
      <c r="H1109" s="131">
        <v>0</v>
      </c>
      <c r="I1109" s="131">
        <v>0</v>
      </c>
      <c r="J1109" s="131">
        <v>0</v>
      </c>
      <c r="K1109" s="131">
        <v>0</v>
      </c>
      <c r="L1109" s="131">
        <v>0</v>
      </c>
      <c r="M1109" s="131">
        <v>0</v>
      </c>
      <c r="N1109" s="131">
        <v>0</v>
      </c>
      <c r="O1109" s="131">
        <v>0</v>
      </c>
      <c r="P1109" s="131">
        <v>0</v>
      </c>
      <c r="Q1109" s="131">
        <v>0</v>
      </c>
      <c r="R1109" s="131">
        <v>0</v>
      </c>
      <c r="S1109" s="131">
        <v>0</v>
      </c>
      <c r="T1109" s="131">
        <v>0</v>
      </c>
      <c r="U1109" s="131">
        <v>0</v>
      </c>
      <c r="V1109" s="131">
        <v>0</v>
      </c>
      <c r="W1109" s="131">
        <v>0</v>
      </c>
      <c r="X1109" s="131">
        <v>0</v>
      </c>
      <c r="Y1109" s="131">
        <v>0</v>
      </c>
      <c r="Z1109" s="131">
        <v>0</v>
      </c>
      <c r="AA1109" s="131">
        <v>0</v>
      </c>
      <c r="AB1109" s="131">
        <v>0</v>
      </c>
      <c r="AC1109" s="131">
        <v>0</v>
      </c>
      <c r="AD1109" s="131">
        <v>0</v>
      </c>
      <c r="AE1109" s="131">
        <v>0</v>
      </c>
      <c r="AF1109" s="131">
        <v>0</v>
      </c>
      <c r="AG1109" s="131">
        <v>0</v>
      </c>
      <c r="AH1109" s="43">
        <v>0</v>
      </c>
    </row>
    <row r="1110" spans="4:34">
      <c r="D1110" s="62">
        <v>2026</v>
      </c>
      <c r="E1110" s="62">
        <v>4</v>
      </c>
      <c r="F1110" s="62">
        <v>2026</v>
      </c>
      <c r="G1110" s="62">
        <v>2026</v>
      </c>
      <c r="H1110" s="131">
        <v>0</v>
      </c>
      <c r="I1110" s="131">
        <v>0</v>
      </c>
      <c r="J1110" s="131">
        <v>0</v>
      </c>
      <c r="K1110" s="131">
        <v>0</v>
      </c>
      <c r="L1110" s="131">
        <v>0</v>
      </c>
      <c r="M1110" s="131">
        <v>0</v>
      </c>
      <c r="N1110" s="131">
        <v>0</v>
      </c>
      <c r="O1110" s="131">
        <v>0</v>
      </c>
      <c r="P1110" s="131">
        <v>0</v>
      </c>
      <c r="Q1110" s="131">
        <v>0</v>
      </c>
      <c r="R1110" s="131">
        <v>0</v>
      </c>
      <c r="S1110" s="131">
        <v>0</v>
      </c>
      <c r="T1110" s="131">
        <v>0</v>
      </c>
      <c r="U1110" s="131">
        <v>0</v>
      </c>
      <c r="V1110" s="131">
        <v>0</v>
      </c>
      <c r="W1110" s="131">
        <v>0</v>
      </c>
      <c r="X1110" s="131">
        <v>0</v>
      </c>
      <c r="Y1110" s="131">
        <v>0</v>
      </c>
      <c r="Z1110" s="131">
        <v>0</v>
      </c>
      <c r="AA1110" s="131">
        <v>0</v>
      </c>
      <c r="AB1110" s="131">
        <v>0</v>
      </c>
      <c r="AC1110" s="131">
        <v>0</v>
      </c>
      <c r="AD1110" s="131">
        <v>0</v>
      </c>
      <c r="AE1110" s="131">
        <v>0</v>
      </c>
      <c r="AF1110" s="131">
        <v>0</v>
      </c>
      <c r="AG1110" s="131">
        <v>0</v>
      </c>
      <c r="AH1110" s="43">
        <v>0</v>
      </c>
    </row>
    <row r="1111" spans="4:34">
      <c r="D1111" s="62">
        <v>2026</v>
      </c>
      <c r="E1111" s="62">
        <v>5</v>
      </c>
      <c r="F1111" s="62">
        <v>2026</v>
      </c>
      <c r="G1111" s="62">
        <v>2027</v>
      </c>
      <c r="H1111" s="131">
        <v>0</v>
      </c>
      <c r="I1111" s="131">
        <v>0</v>
      </c>
      <c r="J1111" s="131">
        <v>0</v>
      </c>
      <c r="K1111" s="131">
        <v>0</v>
      </c>
      <c r="L1111" s="131">
        <v>0</v>
      </c>
      <c r="M1111" s="131">
        <v>0</v>
      </c>
      <c r="N1111" s="131">
        <v>0</v>
      </c>
      <c r="O1111" s="131">
        <v>0</v>
      </c>
      <c r="P1111" s="131">
        <v>0</v>
      </c>
      <c r="Q1111" s="131">
        <v>0</v>
      </c>
      <c r="R1111" s="131">
        <v>0</v>
      </c>
      <c r="S1111" s="131">
        <v>0</v>
      </c>
      <c r="T1111" s="131">
        <v>0</v>
      </c>
      <c r="U1111" s="131">
        <v>0</v>
      </c>
      <c r="V1111" s="131">
        <v>0</v>
      </c>
      <c r="W1111" s="131">
        <v>0</v>
      </c>
      <c r="X1111" s="131">
        <v>0</v>
      </c>
      <c r="Y1111" s="131">
        <v>0</v>
      </c>
      <c r="Z1111" s="131">
        <v>0</v>
      </c>
      <c r="AA1111" s="131">
        <v>0</v>
      </c>
      <c r="AB1111" s="131">
        <v>0</v>
      </c>
      <c r="AC1111" s="131">
        <v>0</v>
      </c>
      <c r="AD1111" s="131">
        <v>0</v>
      </c>
      <c r="AE1111" s="131">
        <v>0</v>
      </c>
      <c r="AF1111" s="131">
        <v>0</v>
      </c>
      <c r="AG1111" s="131">
        <v>0</v>
      </c>
      <c r="AH1111" s="43">
        <v>0</v>
      </c>
    </row>
    <row r="1112" spans="4:34">
      <c r="D1112" s="62">
        <v>2026</v>
      </c>
      <c r="E1112" s="62">
        <v>6</v>
      </c>
      <c r="F1112" s="62">
        <v>2026</v>
      </c>
      <c r="G1112" s="62">
        <v>2027</v>
      </c>
      <c r="H1112" s="131">
        <v>0</v>
      </c>
      <c r="I1112" s="131">
        <v>0</v>
      </c>
      <c r="J1112" s="131">
        <v>0</v>
      </c>
      <c r="K1112" s="131">
        <v>0</v>
      </c>
      <c r="L1112" s="131">
        <v>0</v>
      </c>
      <c r="M1112" s="131">
        <v>0</v>
      </c>
      <c r="N1112" s="131">
        <v>0</v>
      </c>
      <c r="O1112" s="131">
        <v>0</v>
      </c>
      <c r="P1112" s="131">
        <v>0</v>
      </c>
      <c r="Q1112" s="131">
        <v>0</v>
      </c>
      <c r="R1112" s="131">
        <v>0</v>
      </c>
      <c r="S1112" s="131">
        <v>0</v>
      </c>
      <c r="T1112" s="131">
        <v>0</v>
      </c>
      <c r="U1112" s="131">
        <v>0</v>
      </c>
      <c r="V1112" s="131">
        <v>0</v>
      </c>
      <c r="W1112" s="131">
        <v>0</v>
      </c>
      <c r="X1112" s="131">
        <v>0</v>
      </c>
      <c r="Y1112" s="131">
        <v>0</v>
      </c>
      <c r="Z1112" s="131">
        <v>0</v>
      </c>
      <c r="AA1112" s="131">
        <v>0</v>
      </c>
      <c r="AB1112" s="131">
        <v>0</v>
      </c>
      <c r="AC1112" s="131">
        <v>0</v>
      </c>
      <c r="AD1112" s="131">
        <v>0</v>
      </c>
      <c r="AE1112" s="131">
        <v>0</v>
      </c>
      <c r="AF1112" s="131">
        <v>0</v>
      </c>
      <c r="AG1112" s="131">
        <v>0</v>
      </c>
      <c r="AH1112" s="43">
        <v>0</v>
      </c>
    </row>
    <row r="1113" spans="4:34">
      <c r="D1113" s="62">
        <v>2026</v>
      </c>
      <c r="E1113" s="62">
        <v>7</v>
      </c>
      <c r="F1113" s="62">
        <v>2027</v>
      </c>
      <c r="G1113" s="62">
        <v>2027</v>
      </c>
      <c r="H1113" s="131">
        <v>0</v>
      </c>
      <c r="I1113" s="131">
        <v>0</v>
      </c>
      <c r="J1113" s="131">
        <v>0</v>
      </c>
      <c r="K1113" s="131">
        <v>0</v>
      </c>
      <c r="L1113" s="131">
        <v>0</v>
      </c>
      <c r="M1113" s="131">
        <v>0</v>
      </c>
      <c r="N1113" s="131">
        <v>0</v>
      </c>
      <c r="O1113" s="131">
        <v>0</v>
      </c>
      <c r="P1113" s="131">
        <v>0</v>
      </c>
      <c r="Q1113" s="131">
        <v>0</v>
      </c>
      <c r="R1113" s="131">
        <v>0</v>
      </c>
      <c r="S1113" s="131">
        <v>0</v>
      </c>
      <c r="T1113" s="131">
        <v>0</v>
      </c>
      <c r="U1113" s="131">
        <v>0</v>
      </c>
      <c r="V1113" s="131">
        <v>0</v>
      </c>
      <c r="W1113" s="131">
        <v>0</v>
      </c>
      <c r="X1113" s="131">
        <v>0</v>
      </c>
      <c r="Y1113" s="131">
        <v>0</v>
      </c>
      <c r="Z1113" s="131">
        <v>0</v>
      </c>
      <c r="AA1113" s="131">
        <v>0</v>
      </c>
      <c r="AB1113" s="131">
        <v>0</v>
      </c>
      <c r="AC1113" s="131">
        <v>0</v>
      </c>
      <c r="AD1113" s="131">
        <v>0</v>
      </c>
      <c r="AE1113" s="131">
        <v>0</v>
      </c>
      <c r="AF1113" s="131">
        <v>0</v>
      </c>
      <c r="AG1113" s="131">
        <v>0</v>
      </c>
      <c r="AH1113" s="43">
        <v>0</v>
      </c>
    </row>
    <row r="1114" spans="4:34">
      <c r="D1114" s="62">
        <v>2026</v>
      </c>
      <c r="E1114" s="62">
        <v>8</v>
      </c>
      <c r="F1114" s="62">
        <v>2027</v>
      </c>
      <c r="G1114" s="62">
        <v>2027</v>
      </c>
      <c r="H1114" s="131">
        <v>0</v>
      </c>
      <c r="I1114" s="131">
        <v>0</v>
      </c>
      <c r="J1114" s="131">
        <v>0</v>
      </c>
      <c r="K1114" s="131">
        <v>0</v>
      </c>
      <c r="L1114" s="131">
        <v>0</v>
      </c>
      <c r="M1114" s="131">
        <v>0</v>
      </c>
      <c r="N1114" s="131">
        <v>0</v>
      </c>
      <c r="O1114" s="131">
        <v>0</v>
      </c>
      <c r="P1114" s="131">
        <v>0</v>
      </c>
      <c r="Q1114" s="131">
        <v>0</v>
      </c>
      <c r="R1114" s="131">
        <v>0</v>
      </c>
      <c r="S1114" s="131">
        <v>0</v>
      </c>
      <c r="T1114" s="131">
        <v>0</v>
      </c>
      <c r="U1114" s="131">
        <v>0</v>
      </c>
      <c r="V1114" s="131">
        <v>0</v>
      </c>
      <c r="W1114" s="131">
        <v>0</v>
      </c>
      <c r="X1114" s="131">
        <v>0</v>
      </c>
      <c r="Y1114" s="131">
        <v>0</v>
      </c>
      <c r="Z1114" s="131">
        <v>0</v>
      </c>
      <c r="AA1114" s="131">
        <v>0</v>
      </c>
      <c r="AB1114" s="131">
        <v>0</v>
      </c>
      <c r="AC1114" s="131">
        <v>0</v>
      </c>
      <c r="AD1114" s="131">
        <v>0</v>
      </c>
      <c r="AE1114" s="131">
        <v>0</v>
      </c>
      <c r="AF1114" s="131">
        <v>0</v>
      </c>
      <c r="AG1114" s="131">
        <v>0</v>
      </c>
      <c r="AH1114" s="43">
        <v>0</v>
      </c>
    </row>
    <row r="1115" spans="4:34">
      <c r="D1115" s="62">
        <v>2026</v>
      </c>
      <c r="E1115" s="62">
        <v>9</v>
      </c>
      <c r="F1115" s="62">
        <v>2027</v>
      </c>
      <c r="G1115" s="62">
        <v>2027</v>
      </c>
      <c r="H1115" s="131">
        <v>0</v>
      </c>
      <c r="I1115" s="131">
        <v>0</v>
      </c>
      <c r="J1115" s="131">
        <v>0</v>
      </c>
      <c r="K1115" s="131">
        <v>0</v>
      </c>
      <c r="L1115" s="131">
        <v>0</v>
      </c>
      <c r="M1115" s="131">
        <v>0</v>
      </c>
      <c r="N1115" s="131">
        <v>0</v>
      </c>
      <c r="O1115" s="131">
        <v>0</v>
      </c>
      <c r="P1115" s="131">
        <v>0</v>
      </c>
      <c r="Q1115" s="131">
        <v>0</v>
      </c>
      <c r="R1115" s="131">
        <v>0</v>
      </c>
      <c r="S1115" s="131">
        <v>0</v>
      </c>
      <c r="T1115" s="131">
        <v>0</v>
      </c>
      <c r="U1115" s="131">
        <v>0</v>
      </c>
      <c r="V1115" s="131">
        <v>0</v>
      </c>
      <c r="W1115" s="131">
        <v>0</v>
      </c>
      <c r="X1115" s="131">
        <v>0</v>
      </c>
      <c r="Y1115" s="131">
        <v>0</v>
      </c>
      <c r="Z1115" s="131">
        <v>0</v>
      </c>
      <c r="AA1115" s="131">
        <v>0</v>
      </c>
      <c r="AB1115" s="131">
        <v>0</v>
      </c>
      <c r="AC1115" s="131">
        <v>0</v>
      </c>
      <c r="AD1115" s="131">
        <v>0</v>
      </c>
      <c r="AE1115" s="131">
        <v>0</v>
      </c>
      <c r="AF1115" s="131">
        <v>0</v>
      </c>
      <c r="AG1115" s="131">
        <v>0</v>
      </c>
      <c r="AH1115" s="43">
        <v>0</v>
      </c>
    </row>
    <row r="1116" spans="4:34">
      <c r="D1116" s="62">
        <v>2026</v>
      </c>
      <c r="E1116" s="62">
        <v>10</v>
      </c>
      <c r="F1116" s="62">
        <v>2027</v>
      </c>
      <c r="G1116" s="62">
        <v>2027</v>
      </c>
      <c r="H1116" s="131">
        <v>0</v>
      </c>
      <c r="I1116" s="131">
        <v>0</v>
      </c>
      <c r="J1116" s="131">
        <v>0</v>
      </c>
      <c r="K1116" s="131">
        <v>0</v>
      </c>
      <c r="L1116" s="131">
        <v>0</v>
      </c>
      <c r="M1116" s="131">
        <v>0</v>
      </c>
      <c r="N1116" s="131">
        <v>0</v>
      </c>
      <c r="O1116" s="131">
        <v>0</v>
      </c>
      <c r="P1116" s="131">
        <v>0</v>
      </c>
      <c r="Q1116" s="131">
        <v>0</v>
      </c>
      <c r="R1116" s="131">
        <v>0</v>
      </c>
      <c r="S1116" s="131">
        <v>0</v>
      </c>
      <c r="T1116" s="131">
        <v>0</v>
      </c>
      <c r="U1116" s="131">
        <v>0</v>
      </c>
      <c r="V1116" s="131">
        <v>0</v>
      </c>
      <c r="W1116" s="131">
        <v>0</v>
      </c>
      <c r="X1116" s="131">
        <v>0</v>
      </c>
      <c r="Y1116" s="131">
        <v>0</v>
      </c>
      <c r="Z1116" s="131">
        <v>0</v>
      </c>
      <c r="AA1116" s="131">
        <v>0</v>
      </c>
      <c r="AB1116" s="131">
        <v>0</v>
      </c>
      <c r="AC1116" s="131">
        <v>0</v>
      </c>
      <c r="AD1116" s="131">
        <v>0</v>
      </c>
      <c r="AE1116" s="131">
        <v>0</v>
      </c>
      <c r="AF1116" s="131">
        <v>0</v>
      </c>
      <c r="AG1116" s="131">
        <v>0</v>
      </c>
      <c r="AH1116" s="43">
        <v>0</v>
      </c>
    </row>
    <row r="1117" spans="4:34">
      <c r="D1117" s="62">
        <v>2026</v>
      </c>
      <c r="E1117" s="62">
        <v>11</v>
      </c>
      <c r="F1117" s="62">
        <v>2027</v>
      </c>
      <c r="G1117" s="62">
        <v>2027</v>
      </c>
      <c r="H1117" s="131">
        <v>0</v>
      </c>
      <c r="I1117" s="131">
        <v>0</v>
      </c>
      <c r="J1117" s="131">
        <v>0</v>
      </c>
      <c r="K1117" s="131">
        <v>0</v>
      </c>
      <c r="L1117" s="131">
        <v>0</v>
      </c>
      <c r="M1117" s="131">
        <v>0</v>
      </c>
      <c r="N1117" s="131">
        <v>0</v>
      </c>
      <c r="O1117" s="131">
        <v>0</v>
      </c>
      <c r="P1117" s="131">
        <v>0</v>
      </c>
      <c r="Q1117" s="131">
        <v>0</v>
      </c>
      <c r="R1117" s="131">
        <v>0</v>
      </c>
      <c r="S1117" s="131">
        <v>0</v>
      </c>
      <c r="T1117" s="131">
        <v>0</v>
      </c>
      <c r="U1117" s="131">
        <v>0</v>
      </c>
      <c r="V1117" s="131">
        <v>0</v>
      </c>
      <c r="W1117" s="131">
        <v>0</v>
      </c>
      <c r="X1117" s="131">
        <v>0</v>
      </c>
      <c r="Y1117" s="131">
        <v>0</v>
      </c>
      <c r="Z1117" s="131">
        <v>0</v>
      </c>
      <c r="AA1117" s="131">
        <v>0</v>
      </c>
      <c r="AB1117" s="131">
        <v>0</v>
      </c>
      <c r="AC1117" s="131">
        <v>0</v>
      </c>
      <c r="AD1117" s="131">
        <v>0</v>
      </c>
      <c r="AE1117" s="131">
        <v>0</v>
      </c>
      <c r="AF1117" s="131">
        <v>0</v>
      </c>
      <c r="AG1117" s="131">
        <v>0</v>
      </c>
      <c r="AH1117" s="43">
        <v>0</v>
      </c>
    </row>
    <row r="1118" spans="4:34">
      <c r="D1118" s="62">
        <v>2026</v>
      </c>
      <c r="E1118" s="62">
        <v>12</v>
      </c>
      <c r="F1118" s="62">
        <v>2027</v>
      </c>
      <c r="G1118" s="62">
        <v>2027</v>
      </c>
      <c r="H1118" s="131">
        <v>0</v>
      </c>
      <c r="I1118" s="131">
        <v>0</v>
      </c>
      <c r="J1118" s="131">
        <v>0</v>
      </c>
      <c r="K1118" s="131">
        <v>0</v>
      </c>
      <c r="L1118" s="131">
        <v>0</v>
      </c>
      <c r="M1118" s="131">
        <v>0</v>
      </c>
      <c r="N1118" s="131">
        <v>0</v>
      </c>
      <c r="O1118" s="131">
        <v>0</v>
      </c>
      <c r="P1118" s="131">
        <v>0</v>
      </c>
      <c r="Q1118" s="131">
        <v>0</v>
      </c>
      <c r="R1118" s="131">
        <v>0</v>
      </c>
      <c r="S1118" s="131">
        <v>0</v>
      </c>
      <c r="T1118" s="131">
        <v>0</v>
      </c>
      <c r="U1118" s="131">
        <v>0</v>
      </c>
      <c r="V1118" s="131">
        <v>0</v>
      </c>
      <c r="W1118" s="131">
        <v>0</v>
      </c>
      <c r="X1118" s="131">
        <v>0</v>
      </c>
      <c r="Y1118" s="131">
        <v>0</v>
      </c>
      <c r="Z1118" s="131">
        <v>0</v>
      </c>
      <c r="AA1118" s="131">
        <v>0</v>
      </c>
      <c r="AB1118" s="131">
        <v>0</v>
      </c>
      <c r="AC1118" s="131">
        <v>0</v>
      </c>
      <c r="AD1118" s="131">
        <v>0</v>
      </c>
      <c r="AE1118" s="131">
        <v>0</v>
      </c>
      <c r="AF1118" s="131">
        <v>0</v>
      </c>
      <c r="AG1118" s="131">
        <v>0</v>
      </c>
      <c r="AH1118" s="43">
        <v>0</v>
      </c>
    </row>
    <row r="1119" spans="4:34">
      <c r="D1119" s="62">
        <v>2027</v>
      </c>
      <c r="E1119" s="62">
        <v>1</v>
      </c>
      <c r="F1119" s="62">
        <v>2027</v>
      </c>
      <c r="G1119" s="62">
        <v>2027</v>
      </c>
      <c r="H1119" s="131">
        <v>0</v>
      </c>
      <c r="I1119" s="131">
        <v>0</v>
      </c>
      <c r="J1119" s="131">
        <v>0</v>
      </c>
      <c r="K1119" s="131">
        <v>0</v>
      </c>
      <c r="L1119" s="131">
        <v>0</v>
      </c>
      <c r="M1119" s="131">
        <v>0</v>
      </c>
      <c r="N1119" s="131">
        <v>0</v>
      </c>
      <c r="O1119" s="131">
        <v>0</v>
      </c>
      <c r="P1119" s="131">
        <v>0</v>
      </c>
      <c r="Q1119" s="131">
        <v>0</v>
      </c>
      <c r="R1119" s="131">
        <v>0</v>
      </c>
      <c r="S1119" s="131">
        <v>0</v>
      </c>
      <c r="T1119" s="131">
        <v>0</v>
      </c>
      <c r="U1119" s="131">
        <v>0</v>
      </c>
      <c r="V1119" s="131">
        <v>0</v>
      </c>
      <c r="W1119" s="131">
        <v>0</v>
      </c>
      <c r="X1119" s="131">
        <v>0</v>
      </c>
      <c r="Y1119" s="131">
        <v>0</v>
      </c>
      <c r="Z1119" s="131">
        <v>0</v>
      </c>
      <c r="AA1119" s="131">
        <v>0</v>
      </c>
      <c r="AB1119" s="131">
        <v>0</v>
      </c>
      <c r="AC1119" s="131">
        <v>0</v>
      </c>
      <c r="AD1119" s="131">
        <v>0</v>
      </c>
      <c r="AE1119" s="131">
        <v>0</v>
      </c>
      <c r="AF1119" s="131">
        <v>0</v>
      </c>
      <c r="AG1119" s="131">
        <v>0</v>
      </c>
      <c r="AH1119" s="43">
        <v>0</v>
      </c>
    </row>
    <row r="1120" spans="4:34">
      <c r="D1120" s="62">
        <v>2027</v>
      </c>
      <c r="E1120" s="62">
        <v>2</v>
      </c>
      <c r="F1120" s="62">
        <v>2027</v>
      </c>
      <c r="G1120" s="62">
        <v>2027</v>
      </c>
      <c r="H1120" s="131">
        <v>0</v>
      </c>
      <c r="I1120" s="131">
        <v>0</v>
      </c>
      <c r="J1120" s="131">
        <v>0</v>
      </c>
      <c r="K1120" s="131">
        <v>0</v>
      </c>
      <c r="L1120" s="131">
        <v>0</v>
      </c>
      <c r="M1120" s="131">
        <v>0</v>
      </c>
      <c r="N1120" s="131">
        <v>0</v>
      </c>
      <c r="O1120" s="131">
        <v>0</v>
      </c>
      <c r="P1120" s="131">
        <v>0</v>
      </c>
      <c r="Q1120" s="131">
        <v>0</v>
      </c>
      <c r="R1120" s="131">
        <v>0</v>
      </c>
      <c r="S1120" s="131">
        <v>0</v>
      </c>
      <c r="T1120" s="131">
        <v>0</v>
      </c>
      <c r="U1120" s="131">
        <v>0</v>
      </c>
      <c r="V1120" s="131">
        <v>0</v>
      </c>
      <c r="W1120" s="131">
        <v>0</v>
      </c>
      <c r="X1120" s="131">
        <v>0</v>
      </c>
      <c r="Y1120" s="131">
        <v>0</v>
      </c>
      <c r="Z1120" s="131">
        <v>0</v>
      </c>
      <c r="AA1120" s="131">
        <v>0</v>
      </c>
      <c r="AB1120" s="131">
        <v>0</v>
      </c>
      <c r="AC1120" s="131">
        <v>0</v>
      </c>
      <c r="AD1120" s="131">
        <v>0</v>
      </c>
      <c r="AE1120" s="131">
        <v>0</v>
      </c>
      <c r="AF1120" s="131">
        <v>0</v>
      </c>
      <c r="AG1120" s="131">
        <v>0</v>
      </c>
      <c r="AH1120" s="43">
        <v>0</v>
      </c>
    </row>
    <row r="1121" spans="4:34">
      <c r="D1121" s="62">
        <v>2027</v>
      </c>
      <c r="E1121" s="62">
        <v>3</v>
      </c>
      <c r="F1121" s="62">
        <v>2027</v>
      </c>
      <c r="G1121" s="62">
        <v>2027</v>
      </c>
      <c r="H1121" s="131">
        <v>0</v>
      </c>
      <c r="I1121" s="131">
        <v>0</v>
      </c>
      <c r="J1121" s="131">
        <v>0</v>
      </c>
      <c r="K1121" s="131">
        <v>0</v>
      </c>
      <c r="L1121" s="131">
        <v>0</v>
      </c>
      <c r="M1121" s="131">
        <v>0</v>
      </c>
      <c r="N1121" s="131">
        <v>0</v>
      </c>
      <c r="O1121" s="131">
        <v>0</v>
      </c>
      <c r="P1121" s="131">
        <v>0</v>
      </c>
      <c r="Q1121" s="131">
        <v>0</v>
      </c>
      <c r="R1121" s="131">
        <v>0</v>
      </c>
      <c r="S1121" s="131">
        <v>0</v>
      </c>
      <c r="T1121" s="131">
        <v>0</v>
      </c>
      <c r="U1121" s="131">
        <v>0</v>
      </c>
      <c r="V1121" s="131">
        <v>0</v>
      </c>
      <c r="W1121" s="131">
        <v>0</v>
      </c>
      <c r="X1121" s="131">
        <v>0</v>
      </c>
      <c r="Y1121" s="131">
        <v>0</v>
      </c>
      <c r="Z1121" s="131">
        <v>0</v>
      </c>
      <c r="AA1121" s="131">
        <v>0</v>
      </c>
      <c r="AB1121" s="131">
        <v>0</v>
      </c>
      <c r="AC1121" s="131">
        <v>0</v>
      </c>
      <c r="AD1121" s="131">
        <v>0</v>
      </c>
      <c r="AE1121" s="131">
        <v>0</v>
      </c>
      <c r="AF1121" s="131">
        <v>0</v>
      </c>
      <c r="AG1121" s="131">
        <v>0</v>
      </c>
      <c r="AH1121" s="43">
        <v>0</v>
      </c>
    </row>
    <row r="1122" spans="4:34">
      <c r="D1122" s="62">
        <v>2027</v>
      </c>
      <c r="E1122" s="62">
        <v>4</v>
      </c>
      <c r="F1122" s="62">
        <v>2027</v>
      </c>
      <c r="G1122" s="62">
        <v>2027</v>
      </c>
      <c r="H1122" s="131">
        <v>0</v>
      </c>
      <c r="I1122" s="131">
        <v>0</v>
      </c>
      <c r="J1122" s="131">
        <v>0</v>
      </c>
      <c r="K1122" s="131">
        <v>0</v>
      </c>
      <c r="L1122" s="131">
        <v>0</v>
      </c>
      <c r="M1122" s="131">
        <v>0</v>
      </c>
      <c r="N1122" s="131">
        <v>0</v>
      </c>
      <c r="O1122" s="131">
        <v>0</v>
      </c>
      <c r="P1122" s="131">
        <v>0</v>
      </c>
      <c r="Q1122" s="131">
        <v>0</v>
      </c>
      <c r="R1122" s="131">
        <v>0</v>
      </c>
      <c r="S1122" s="131">
        <v>0</v>
      </c>
      <c r="T1122" s="131">
        <v>0</v>
      </c>
      <c r="U1122" s="131">
        <v>0</v>
      </c>
      <c r="V1122" s="131">
        <v>0</v>
      </c>
      <c r="W1122" s="131">
        <v>0</v>
      </c>
      <c r="X1122" s="131">
        <v>0</v>
      </c>
      <c r="Y1122" s="131">
        <v>0</v>
      </c>
      <c r="Z1122" s="131">
        <v>0</v>
      </c>
      <c r="AA1122" s="131">
        <v>0</v>
      </c>
      <c r="AB1122" s="131">
        <v>0</v>
      </c>
      <c r="AC1122" s="131">
        <v>0</v>
      </c>
      <c r="AD1122" s="131">
        <v>0</v>
      </c>
      <c r="AE1122" s="131">
        <v>0</v>
      </c>
      <c r="AF1122" s="131">
        <v>0</v>
      </c>
      <c r="AG1122" s="131">
        <v>0</v>
      </c>
      <c r="AH1122" s="43">
        <v>0</v>
      </c>
    </row>
    <row r="1123" spans="4:34">
      <c r="D1123" s="62">
        <v>2027</v>
      </c>
      <c r="E1123" s="62">
        <v>5</v>
      </c>
      <c r="F1123" s="62">
        <v>2027</v>
      </c>
      <c r="G1123" s="62">
        <v>2028</v>
      </c>
      <c r="H1123" s="131">
        <v>0</v>
      </c>
      <c r="I1123" s="131">
        <v>0</v>
      </c>
      <c r="J1123" s="131">
        <v>0</v>
      </c>
      <c r="K1123" s="131">
        <v>0</v>
      </c>
      <c r="L1123" s="131">
        <v>0</v>
      </c>
      <c r="M1123" s="131">
        <v>0</v>
      </c>
      <c r="N1123" s="131">
        <v>0</v>
      </c>
      <c r="O1123" s="131">
        <v>0</v>
      </c>
      <c r="P1123" s="131">
        <v>0</v>
      </c>
      <c r="Q1123" s="131">
        <v>0</v>
      </c>
      <c r="R1123" s="131">
        <v>0</v>
      </c>
      <c r="S1123" s="131">
        <v>0</v>
      </c>
      <c r="T1123" s="131">
        <v>0</v>
      </c>
      <c r="U1123" s="131">
        <v>0</v>
      </c>
      <c r="V1123" s="131">
        <v>0</v>
      </c>
      <c r="W1123" s="131">
        <v>0</v>
      </c>
      <c r="X1123" s="131">
        <v>0</v>
      </c>
      <c r="Y1123" s="131">
        <v>0</v>
      </c>
      <c r="Z1123" s="131">
        <v>0</v>
      </c>
      <c r="AA1123" s="131">
        <v>0</v>
      </c>
      <c r="AB1123" s="131">
        <v>0</v>
      </c>
      <c r="AC1123" s="131">
        <v>0</v>
      </c>
      <c r="AD1123" s="131">
        <v>0</v>
      </c>
      <c r="AE1123" s="131">
        <v>0</v>
      </c>
      <c r="AF1123" s="131">
        <v>0</v>
      </c>
      <c r="AG1123" s="131">
        <v>0</v>
      </c>
      <c r="AH1123" s="43">
        <v>0</v>
      </c>
    </row>
    <row r="1124" spans="4:34">
      <c r="D1124" s="62">
        <v>2027</v>
      </c>
      <c r="E1124" s="62">
        <v>6</v>
      </c>
      <c r="F1124" s="62">
        <v>2027</v>
      </c>
      <c r="G1124" s="62">
        <v>2028</v>
      </c>
      <c r="H1124" s="131">
        <v>0</v>
      </c>
      <c r="I1124" s="131">
        <v>0</v>
      </c>
      <c r="J1124" s="131">
        <v>0</v>
      </c>
      <c r="K1124" s="131">
        <v>0</v>
      </c>
      <c r="L1124" s="131">
        <v>0</v>
      </c>
      <c r="M1124" s="131">
        <v>0</v>
      </c>
      <c r="N1124" s="131">
        <v>0</v>
      </c>
      <c r="O1124" s="131">
        <v>0</v>
      </c>
      <c r="P1124" s="131">
        <v>0</v>
      </c>
      <c r="Q1124" s="131">
        <v>0</v>
      </c>
      <c r="R1124" s="131">
        <v>0</v>
      </c>
      <c r="S1124" s="131">
        <v>0</v>
      </c>
      <c r="T1124" s="131">
        <v>0</v>
      </c>
      <c r="U1124" s="131">
        <v>0</v>
      </c>
      <c r="V1124" s="131">
        <v>0</v>
      </c>
      <c r="W1124" s="131">
        <v>0</v>
      </c>
      <c r="X1124" s="131">
        <v>0</v>
      </c>
      <c r="Y1124" s="131">
        <v>0</v>
      </c>
      <c r="Z1124" s="131">
        <v>0</v>
      </c>
      <c r="AA1124" s="131">
        <v>0</v>
      </c>
      <c r="AB1124" s="131">
        <v>0</v>
      </c>
      <c r="AC1124" s="131">
        <v>0</v>
      </c>
      <c r="AD1124" s="131">
        <v>0</v>
      </c>
      <c r="AE1124" s="131">
        <v>0</v>
      </c>
      <c r="AF1124" s="131">
        <v>0</v>
      </c>
      <c r="AG1124" s="131">
        <v>0</v>
      </c>
      <c r="AH1124" s="43">
        <v>0</v>
      </c>
    </row>
    <row r="1125" spans="4:34">
      <c r="D1125" s="62">
        <v>2027</v>
      </c>
      <c r="E1125" s="62">
        <v>7</v>
      </c>
      <c r="F1125" s="62">
        <v>2028</v>
      </c>
      <c r="G1125" s="62">
        <v>2028</v>
      </c>
      <c r="H1125" s="131">
        <v>0</v>
      </c>
      <c r="I1125" s="131">
        <v>0</v>
      </c>
      <c r="J1125" s="131">
        <v>0</v>
      </c>
      <c r="K1125" s="131">
        <v>0</v>
      </c>
      <c r="L1125" s="131">
        <v>0</v>
      </c>
      <c r="M1125" s="131">
        <v>0</v>
      </c>
      <c r="N1125" s="131">
        <v>0</v>
      </c>
      <c r="O1125" s="131">
        <v>0</v>
      </c>
      <c r="P1125" s="131">
        <v>0</v>
      </c>
      <c r="Q1125" s="131">
        <v>0</v>
      </c>
      <c r="R1125" s="131">
        <v>0</v>
      </c>
      <c r="S1125" s="131">
        <v>0</v>
      </c>
      <c r="T1125" s="131">
        <v>0</v>
      </c>
      <c r="U1125" s="131">
        <v>0</v>
      </c>
      <c r="V1125" s="131">
        <v>0</v>
      </c>
      <c r="W1125" s="131">
        <v>0</v>
      </c>
      <c r="X1125" s="131">
        <v>0</v>
      </c>
      <c r="Y1125" s="131">
        <v>0</v>
      </c>
      <c r="Z1125" s="131">
        <v>0</v>
      </c>
      <c r="AA1125" s="131">
        <v>0</v>
      </c>
      <c r="AB1125" s="131">
        <v>0</v>
      </c>
      <c r="AC1125" s="131">
        <v>0</v>
      </c>
      <c r="AD1125" s="131">
        <v>0</v>
      </c>
      <c r="AE1125" s="131">
        <v>0</v>
      </c>
      <c r="AF1125" s="131">
        <v>0</v>
      </c>
      <c r="AG1125" s="131">
        <v>0</v>
      </c>
      <c r="AH1125" s="43">
        <v>0</v>
      </c>
    </row>
    <row r="1126" spans="4:34">
      <c r="D1126" s="62">
        <v>2027</v>
      </c>
      <c r="E1126" s="62">
        <v>8</v>
      </c>
      <c r="F1126" s="62">
        <v>2028</v>
      </c>
      <c r="G1126" s="62">
        <v>2028</v>
      </c>
      <c r="H1126" s="131">
        <v>0</v>
      </c>
      <c r="I1126" s="131">
        <v>0</v>
      </c>
      <c r="J1126" s="131">
        <v>0</v>
      </c>
      <c r="K1126" s="131">
        <v>0</v>
      </c>
      <c r="L1126" s="131">
        <v>0</v>
      </c>
      <c r="M1126" s="131">
        <v>0</v>
      </c>
      <c r="N1126" s="131">
        <v>0</v>
      </c>
      <c r="O1126" s="131">
        <v>0</v>
      </c>
      <c r="P1126" s="131">
        <v>0</v>
      </c>
      <c r="Q1126" s="131">
        <v>0</v>
      </c>
      <c r="R1126" s="131">
        <v>0</v>
      </c>
      <c r="S1126" s="131">
        <v>0</v>
      </c>
      <c r="T1126" s="131">
        <v>0</v>
      </c>
      <c r="U1126" s="131">
        <v>0</v>
      </c>
      <c r="V1126" s="131">
        <v>0</v>
      </c>
      <c r="W1126" s="131">
        <v>0</v>
      </c>
      <c r="X1126" s="131">
        <v>0</v>
      </c>
      <c r="Y1126" s="131">
        <v>0</v>
      </c>
      <c r="Z1126" s="131">
        <v>0</v>
      </c>
      <c r="AA1126" s="131">
        <v>0</v>
      </c>
      <c r="AB1126" s="131">
        <v>0</v>
      </c>
      <c r="AC1126" s="131">
        <v>0</v>
      </c>
      <c r="AD1126" s="131">
        <v>0</v>
      </c>
      <c r="AE1126" s="131">
        <v>0</v>
      </c>
      <c r="AF1126" s="131">
        <v>0</v>
      </c>
      <c r="AG1126" s="131">
        <v>0</v>
      </c>
      <c r="AH1126" s="43">
        <v>0</v>
      </c>
    </row>
    <row r="1127" spans="4:34">
      <c r="D1127" s="62">
        <v>2027</v>
      </c>
      <c r="E1127" s="62">
        <v>9</v>
      </c>
      <c r="F1127" s="62">
        <v>2028</v>
      </c>
      <c r="G1127" s="62">
        <v>2028</v>
      </c>
      <c r="H1127" s="131">
        <v>0</v>
      </c>
      <c r="I1127" s="131">
        <v>0</v>
      </c>
      <c r="J1127" s="131">
        <v>0</v>
      </c>
      <c r="K1127" s="131">
        <v>0</v>
      </c>
      <c r="L1127" s="131">
        <v>0</v>
      </c>
      <c r="M1127" s="131">
        <v>0</v>
      </c>
      <c r="N1127" s="131">
        <v>0</v>
      </c>
      <c r="O1127" s="131">
        <v>0</v>
      </c>
      <c r="P1127" s="131">
        <v>0</v>
      </c>
      <c r="Q1127" s="131">
        <v>0</v>
      </c>
      <c r="R1127" s="131">
        <v>0</v>
      </c>
      <c r="S1127" s="131">
        <v>0</v>
      </c>
      <c r="T1127" s="131">
        <v>0</v>
      </c>
      <c r="U1127" s="131">
        <v>0</v>
      </c>
      <c r="V1127" s="131">
        <v>0</v>
      </c>
      <c r="W1127" s="131">
        <v>0</v>
      </c>
      <c r="X1127" s="131">
        <v>0</v>
      </c>
      <c r="Y1127" s="131">
        <v>0</v>
      </c>
      <c r="Z1127" s="131">
        <v>0</v>
      </c>
      <c r="AA1127" s="131">
        <v>0</v>
      </c>
      <c r="AB1127" s="131">
        <v>0</v>
      </c>
      <c r="AC1127" s="131">
        <v>0</v>
      </c>
      <c r="AD1127" s="131">
        <v>0</v>
      </c>
      <c r="AE1127" s="131">
        <v>0</v>
      </c>
      <c r="AF1127" s="131">
        <v>0</v>
      </c>
      <c r="AG1127" s="131">
        <v>0</v>
      </c>
      <c r="AH1127" s="43">
        <v>0</v>
      </c>
    </row>
    <row r="1128" spans="4:34">
      <c r="D1128" s="62">
        <v>2027</v>
      </c>
      <c r="E1128" s="62">
        <v>10</v>
      </c>
      <c r="F1128" s="62">
        <v>2028</v>
      </c>
      <c r="G1128" s="62">
        <v>2028</v>
      </c>
      <c r="H1128" s="131">
        <v>0</v>
      </c>
      <c r="I1128" s="131">
        <v>0</v>
      </c>
      <c r="J1128" s="131">
        <v>0</v>
      </c>
      <c r="K1128" s="131">
        <v>0</v>
      </c>
      <c r="L1128" s="131">
        <v>0</v>
      </c>
      <c r="M1128" s="131">
        <v>0</v>
      </c>
      <c r="N1128" s="131">
        <v>0</v>
      </c>
      <c r="O1128" s="131">
        <v>0</v>
      </c>
      <c r="P1128" s="131">
        <v>0</v>
      </c>
      <c r="Q1128" s="131">
        <v>0</v>
      </c>
      <c r="R1128" s="131">
        <v>0</v>
      </c>
      <c r="S1128" s="131">
        <v>0</v>
      </c>
      <c r="T1128" s="131">
        <v>0</v>
      </c>
      <c r="U1128" s="131">
        <v>0</v>
      </c>
      <c r="V1128" s="131">
        <v>0</v>
      </c>
      <c r="W1128" s="131">
        <v>0</v>
      </c>
      <c r="X1128" s="131">
        <v>0</v>
      </c>
      <c r="Y1128" s="131">
        <v>0</v>
      </c>
      <c r="Z1128" s="131">
        <v>0</v>
      </c>
      <c r="AA1128" s="131">
        <v>0</v>
      </c>
      <c r="AB1128" s="131">
        <v>0</v>
      </c>
      <c r="AC1128" s="131">
        <v>0</v>
      </c>
      <c r="AD1128" s="131">
        <v>0</v>
      </c>
      <c r="AE1128" s="131">
        <v>0</v>
      </c>
      <c r="AF1128" s="131">
        <v>0</v>
      </c>
      <c r="AG1128" s="131">
        <v>0</v>
      </c>
      <c r="AH1128" s="43">
        <v>0</v>
      </c>
    </row>
    <row r="1129" spans="4:34">
      <c r="D1129" s="62">
        <v>2027</v>
      </c>
      <c r="E1129" s="62">
        <v>11</v>
      </c>
      <c r="F1129" s="62">
        <v>2028</v>
      </c>
      <c r="G1129" s="62">
        <v>2028</v>
      </c>
      <c r="H1129" s="131">
        <v>0</v>
      </c>
      <c r="I1129" s="131">
        <v>0</v>
      </c>
      <c r="J1129" s="131">
        <v>0</v>
      </c>
      <c r="K1129" s="131">
        <v>0</v>
      </c>
      <c r="L1129" s="131">
        <v>0</v>
      </c>
      <c r="M1129" s="131">
        <v>0</v>
      </c>
      <c r="N1129" s="131">
        <v>0</v>
      </c>
      <c r="O1129" s="131">
        <v>0</v>
      </c>
      <c r="P1129" s="131">
        <v>0</v>
      </c>
      <c r="Q1129" s="131">
        <v>0</v>
      </c>
      <c r="R1129" s="131">
        <v>0</v>
      </c>
      <c r="S1129" s="131">
        <v>0</v>
      </c>
      <c r="T1129" s="131">
        <v>0</v>
      </c>
      <c r="U1129" s="131">
        <v>0</v>
      </c>
      <c r="V1129" s="131">
        <v>0</v>
      </c>
      <c r="W1129" s="131">
        <v>0</v>
      </c>
      <c r="X1129" s="131">
        <v>0</v>
      </c>
      <c r="Y1129" s="131">
        <v>0</v>
      </c>
      <c r="Z1129" s="131">
        <v>0</v>
      </c>
      <c r="AA1129" s="131">
        <v>0</v>
      </c>
      <c r="AB1129" s="131">
        <v>0</v>
      </c>
      <c r="AC1129" s="131">
        <v>0</v>
      </c>
      <c r="AD1129" s="131">
        <v>0</v>
      </c>
      <c r="AE1129" s="131">
        <v>0</v>
      </c>
      <c r="AF1129" s="131">
        <v>0</v>
      </c>
      <c r="AG1129" s="131">
        <v>0</v>
      </c>
      <c r="AH1129" s="43">
        <v>0</v>
      </c>
    </row>
    <row r="1130" spans="4:34">
      <c r="D1130" s="62">
        <v>2027</v>
      </c>
      <c r="E1130" s="62">
        <v>12</v>
      </c>
      <c r="F1130" s="62">
        <v>2028</v>
      </c>
      <c r="G1130" s="62">
        <v>2028</v>
      </c>
      <c r="H1130" s="131">
        <v>0</v>
      </c>
      <c r="I1130" s="131">
        <v>0</v>
      </c>
      <c r="J1130" s="131">
        <v>0</v>
      </c>
      <c r="K1130" s="131">
        <v>0</v>
      </c>
      <c r="L1130" s="131">
        <v>0</v>
      </c>
      <c r="M1130" s="131">
        <v>0</v>
      </c>
      <c r="N1130" s="131">
        <v>0</v>
      </c>
      <c r="O1130" s="131">
        <v>0</v>
      </c>
      <c r="P1130" s="131">
        <v>0</v>
      </c>
      <c r="Q1130" s="131">
        <v>0</v>
      </c>
      <c r="R1130" s="131">
        <v>0</v>
      </c>
      <c r="S1130" s="131">
        <v>0</v>
      </c>
      <c r="T1130" s="131">
        <v>0</v>
      </c>
      <c r="U1130" s="131">
        <v>0</v>
      </c>
      <c r="V1130" s="131">
        <v>0</v>
      </c>
      <c r="W1130" s="131">
        <v>0</v>
      </c>
      <c r="X1130" s="131">
        <v>0</v>
      </c>
      <c r="Y1130" s="131">
        <v>0</v>
      </c>
      <c r="Z1130" s="131">
        <v>0</v>
      </c>
      <c r="AA1130" s="131">
        <v>0</v>
      </c>
      <c r="AB1130" s="131">
        <v>0</v>
      </c>
      <c r="AC1130" s="131">
        <v>0</v>
      </c>
      <c r="AD1130" s="131">
        <v>0</v>
      </c>
      <c r="AE1130" s="131">
        <v>0</v>
      </c>
      <c r="AF1130" s="131">
        <v>0</v>
      </c>
      <c r="AG1130" s="131">
        <v>0</v>
      </c>
      <c r="AH1130" s="43">
        <v>0</v>
      </c>
    </row>
    <row r="1131" spans="4:34">
      <c r="D1131" s="62">
        <v>2028</v>
      </c>
      <c r="E1131" s="62">
        <v>1</v>
      </c>
      <c r="F1131" s="62">
        <v>2028</v>
      </c>
      <c r="G1131" s="62">
        <v>2028</v>
      </c>
      <c r="H1131" s="131">
        <v>0</v>
      </c>
      <c r="I1131" s="131">
        <v>0</v>
      </c>
      <c r="J1131" s="131">
        <v>0</v>
      </c>
      <c r="K1131" s="131">
        <v>0</v>
      </c>
      <c r="L1131" s="131">
        <v>0</v>
      </c>
      <c r="M1131" s="131">
        <v>0</v>
      </c>
      <c r="N1131" s="131">
        <v>0</v>
      </c>
      <c r="O1131" s="131">
        <v>0</v>
      </c>
      <c r="P1131" s="131">
        <v>0</v>
      </c>
      <c r="Q1131" s="131">
        <v>0</v>
      </c>
      <c r="R1131" s="131">
        <v>0</v>
      </c>
      <c r="S1131" s="131">
        <v>0</v>
      </c>
      <c r="T1131" s="131">
        <v>0</v>
      </c>
      <c r="U1131" s="131">
        <v>0</v>
      </c>
      <c r="V1131" s="131">
        <v>0</v>
      </c>
      <c r="W1131" s="131">
        <v>0</v>
      </c>
      <c r="X1131" s="131">
        <v>0</v>
      </c>
      <c r="Y1131" s="131">
        <v>0</v>
      </c>
      <c r="Z1131" s="131">
        <v>0</v>
      </c>
      <c r="AA1131" s="131">
        <v>0</v>
      </c>
      <c r="AB1131" s="131">
        <v>0</v>
      </c>
      <c r="AC1131" s="131">
        <v>0</v>
      </c>
      <c r="AD1131" s="131">
        <v>0</v>
      </c>
      <c r="AE1131" s="131">
        <v>0</v>
      </c>
      <c r="AF1131" s="131">
        <v>0</v>
      </c>
      <c r="AG1131" s="131">
        <v>0</v>
      </c>
      <c r="AH1131" s="43">
        <v>0</v>
      </c>
    </row>
    <row r="1132" spans="4:34">
      <c r="D1132" s="62">
        <v>2028</v>
      </c>
      <c r="E1132" s="62">
        <v>2</v>
      </c>
      <c r="F1132" s="62">
        <v>2028</v>
      </c>
      <c r="G1132" s="62">
        <v>2028</v>
      </c>
      <c r="H1132" s="131">
        <v>0</v>
      </c>
      <c r="I1132" s="131">
        <v>0</v>
      </c>
      <c r="J1132" s="131">
        <v>0</v>
      </c>
      <c r="K1132" s="131">
        <v>0</v>
      </c>
      <c r="L1132" s="131">
        <v>0</v>
      </c>
      <c r="M1132" s="131">
        <v>0</v>
      </c>
      <c r="N1132" s="131">
        <v>0</v>
      </c>
      <c r="O1132" s="131">
        <v>0</v>
      </c>
      <c r="P1132" s="131">
        <v>0</v>
      </c>
      <c r="Q1132" s="131">
        <v>0</v>
      </c>
      <c r="R1132" s="131">
        <v>0</v>
      </c>
      <c r="S1132" s="131">
        <v>0</v>
      </c>
      <c r="T1132" s="131">
        <v>0</v>
      </c>
      <c r="U1132" s="131">
        <v>0</v>
      </c>
      <c r="V1132" s="131">
        <v>0</v>
      </c>
      <c r="W1132" s="131">
        <v>0</v>
      </c>
      <c r="X1132" s="131">
        <v>0</v>
      </c>
      <c r="Y1132" s="131">
        <v>0</v>
      </c>
      <c r="Z1132" s="131">
        <v>0</v>
      </c>
      <c r="AA1132" s="131">
        <v>0</v>
      </c>
      <c r="AB1132" s="131">
        <v>0</v>
      </c>
      <c r="AC1132" s="131">
        <v>0</v>
      </c>
      <c r="AD1132" s="131">
        <v>0</v>
      </c>
      <c r="AE1132" s="131">
        <v>0</v>
      </c>
      <c r="AF1132" s="131">
        <v>0</v>
      </c>
      <c r="AG1132" s="131">
        <v>0</v>
      </c>
      <c r="AH1132" s="43">
        <v>0</v>
      </c>
    </row>
    <row r="1133" spans="4:34">
      <c r="D1133" s="62">
        <v>2028</v>
      </c>
      <c r="E1133" s="62">
        <v>3</v>
      </c>
      <c r="F1133" s="62">
        <v>2028</v>
      </c>
      <c r="G1133" s="62">
        <v>2028</v>
      </c>
      <c r="H1133" s="131">
        <v>0</v>
      </c>
      <c r="I1133" s="131">
        <v>0</v>
      </c>
      <c r="J1133" s="131">
        <v>0</v>
      </c>
      <c r="K1133" s="131">
        <v>0</v>
      </c>
      <c r="L1133" s="131">
        <v>0</v>
      </c>
      <c r="M1133" s="131">
        <v>0</v>
      </c>
      <c r="N1133" s="131">
        <v>0</v>
      </c>
      <c r="O1133" s="131">
        <v>0</v>
      </c>
      <c r="P1133" s="131">
        <v>0</v>
      </c>
      <c r="Q1133" s="131">
        <v>0</v>
      </c>
      <c r="R1133" s="131">
        <v>0</v>
      </c>
      <c r="S1133" s="131">
        <v>0</v>
      </c>
      <c r="T1133" s="131">
        <v>0</v>
      </c>
      <c r="U1133" s="131">
        <v>0</v>
      </c>
      <c r="V1133" s="131">
        <v>0</v>
      </c>
      <c r="W1133" s="131">
        <v>0</v>
      </c>
      <c r="X1133" s="131">
        <v>0</v>
      </c>
      <c r="Y1133" s="131">
        <v>0</v>
      </c>
      <c r="Z1133" s="131">
        <v>0</v>
      </c>
      <c r="AA1133" s="131">
        <v>0</v>
      </c>
      <c r="AB1133" s="131">
        <v>0</v>
      </c>
      <c r="AC1133" s="131">
        <v>0</v>
      </c>
      <c r="AD1133" s="131">
        <v>0</v>
      </c>
      <c r="AE1133" s="131">
        <v>0</v>
      </c>
      <c r="AF1133" s="131">
        <v>0</v>
      </c>
      <c r="AG1133" s="131">
        <v>0</v>
      </c>
      <c r="AH1133" s="43">
        <v>0</v>
      </c>
    </row>
    <row r="1134" spans="4:34">
      <c r="D1134" s="62">
        <v>2028</v>
      </c>
      <c r="E1134" s="62">
        <v>4</v>
      </c>
      <c r="F1134" s="62">
        <v>2028</v>
      </c>
      <c r="G1134" s="62">
        <v>2028</v>
      </c>
      <c r="H1134" s="131">
        <v>0</v>
      </c>
      <c r="I1134" s="131">
        <v>0</v>
      </c>
      <c r="J1134" s="131">
        <v>0</v>
      </c>
      <c r="K1134" s="131">
        <v>0</v>
      </c>
      <c r="L1134" s="131">
        <v>0</v>
      </c>
      <c r="M1134" s="131">
        <v>0</v>
      </c>
      <c r="N1134" s="131">
        <v>0</v>
      </c>
      <c r="O1134" s="131">
        <v>0</v>
      </c>
      <c r="P1134" s="131">
        <v>0</v>
      </c>
      <c r="Q1134" s="131">
        <v>0</v>
      </c>
      <c r="R1134" s="131">
        <v>0</v>
      </c>
      <c r="S1134" s="131">
        <v>0</v>
      </c>
      <c r="T1134" s="131">
        <v>0</v>
      </c>
      <c r="U1134" s="131">
        <v>0</v>
      </c>
      <c r="V1134" s="131">
        <v>0</v>
      </c>
      <c r="W1134" s="131">
        <v>0</v>
      </c>
      <c r="X1134" s="131">
        <v>0</v>
      </c>
      <c r="Y1134" s="131">
        <v>0</v>
      </c>
      <c r="Z1134" s="131">
        <v>0</v>
      </c>
      <c r="AA1134" s="131">
        <v>0</v>
      </c>
      <c r="AB1134" s="131">
        <v>0</v>
      </c>
      <c r="AC1134" s="131">
        <v>0</v>
      </c>
      <c r="AD1134" s="131">
        <v>0</v>
      </c>
      <c r="AE1134" s="131">
        <v>0</v>
      </c>
      <c r="AF1134" s="131">
        <v>0</v>
      </c>
      <c r="AG1134" s="131">
        <v>0</v>
      </c>
      <c r="AH1134" s="43">
        <v>0</v>
      </c>
    </row>
    <row r="1135" spans="4:34">
      <c r="D1135" s="62">
        <v>2028</v>
      </c>
      <c r="E1135" s="62">
        <v>5</v>
      </c>
      <c r="F1135" s="62">
        <v>2028</v>
      </c>
      <c r="G1135" s="62">
        <v>2029</v>
      </c>
      <c r="H1135" s="131">
        <v>0</v>
      </c>
      <c r="I1135" s="131">
        <v>0</v>
      </c>
      <c r="J1135" s="131">
        <v>0</v>
      </c>
      <c r="K1135" s="131">
        <v>0</v>
      </c>
      <c r="L1135" s="131">
        <v>0</v>
      </c>
      <c r="M1135" s="131">
        <v>0</v>
      </c>
      <c r="N1135" s="131">
        <v>0</v>
      </c>
      <c r="O1135" s="131">
        <v>0</v>
      </c>
      <c r="P1135" s="131">
        <v>0</v>
      </c>
      <c r="Q1135" s="131">
        <v>0</v>
      </c>
      <c r="R1135" s="131">
        <v>0</v>
      </c>
      <c r="S1135" s="131">
        <v>0</v>
      </c>
      <c r="T1135" s="131">
        <v>0</v>
      </c>
      <c r="U1135" s="131">
        <v>0</v>
      </c>
      <c r="V1135" s="131">
        <v>0</v>
      </c>
      <c r="W1135" s="131">
        <v>0</v>
      </c>
      <c r="X1135" s="131">
        <v>0</v>
      </c>
      <c r="Y1135" s="131">
        <v>0</v>
      </c>
      <c r="Z1135" s="131">
        <v>0</v>
      </c>
      <c r="AA1135" s="131">
        <v>0</v>
      </c>
      <c r="AB1135" s="131">
        <v>0</v>
      </c>
      <c r="AC1135" s="131">
        <v>0</v>
      </c>
      <c r="AD1135" s="131">
        <v>0</v>
      </c>
      <c r="AE1135" s="131">
        <v>0</v>
      </c>
      <c r="AF1135" s="131">
        <v>0</v>
      </c>
      <c r="AG1135" s="131">
        <v>0</v>
      </c>
      <c r="AH1135" s="43">
        <v>0</v>
      </c>
    </row>
    <row r="1136" spans="4:34">
      <c r="D1136" s="62">
        <v>2028</v>
      </c>
      <c r="E1136" s="62">
        <v>6</v>
      </c>
      <c r="F1136" s="62">
        <v>2028</v>
      </c>
      <c r="G1136" s="62">
        <v>2029</v>
      </c>
      <c r="H1136" s="131">
        <v>0</v>
      </c>
      <c r="I1136" s="131">
        <v>0</v>
      </c>
      <c r="J1136" s="131">
        <v>0</v>
      </c>
      <c r="K1136" s="131">
        <v>0</v>
      </c>
      <c r="L1136" s="131">
        <v>0</v>
      </c>
      <c r="M1136" s="131">
        <v>0</v>
      </c>
      <c r="N1136" s="131">
        <v>0</v>
      </c>
      <c r="O1136" s="131">
        <v>0</v>
      </c>
      <c r="P1136" s="131">
        <v>0</v>
      </c>
      <c r="Q1136" s="131">
        <v>0</v>
      </c>
      <c r="R1136" s="131">
        <v>0</v>
      </c>
      <c r="S1136" s="131">
        <v>0</v>
      </c>
      <c r="T1136" s="131">
        <v>0</v>
      </c>
      <c r="U1136" s="131">
        <v>0</v>
      </c>
      <c r="V1136" s="131">
        <v>0</v>
      </c>
      <c r="W1136" s="131">
        <v>0</v>
      </c>
      <c r="X1136" s="131">
        <v>0</v>
      </c>
      <c r="Y1136" s="131">
        <v>0</v>
      </c>
      <c r="Z1136" s="131">
        <v>0</v>
      </c>
      <c r="AA1136" s="131">
        <v>0</v>
      </c>
      <c r="AB1136" s="131">
        <v>0</v>
      </c>
      <c r="AC1136" s="131">
        <v>0</v>
      </c>
      <c r="AD1136" s="131">
        <v>0</v>
      </c>
      <c r="AE1136" s="131">
        <v>0</v>
      </c>
      <c r="AF1136" s="131">
        <v>0</v>
      </c>
      <c r="AG1136" s="131">
        <v>0</v>
      </c>
      <c r="AH1136" s="43">
        <v>0</v>
      </c>
    </row>
    <row r="1137" spans="4:34">
      <c r="D1137" s="62">
        <v>2028</v>
      </c>
      <c r="E1137" s="62">
        <v>7</v>
      </c>
      <c r="F1137" s="62">
        <v>2029</v>
      </c>
      <c r="G1137" s="62">
        <v>2029</v>
      </c>
      <c r="H1137" s="131">
        <v>0</v>
      </c>
      <c r="I1137" s="131">
        <v>0</v>
      </c>
      <c r="J1137" s="131">
        <v>0</v>
      </c>
      <c r="K1137" s="131">
        <v>0</v>
      </c>
      <c r="L1137" s="131">
        <v>0</v>
      </c>
      <c r="M1137" s="131">
        <v>0</v>
      </c>
      <c r="N1137" s="131">
        <v>0</v>
      </c>
      <c r="O1137" s="131">
        <v>0</v>
      </c>
      <c r="P1137" s="131">
        <v>0</v>
      </c>
      <c r="Q1137" s="131">
        <v>0</v>
      </c>
      <c r="R1137" s="131">
        <v>0</v>
      </c>
      <c r="S1137" s="131">
        <v>0</v>
      </c>
      <c r="T1137" s="131">
        <v>0</v>
      </c>
      <c r="U1137" s="131">
        <v>0</v>
      </c>
      <c r="V1137" s="131">
        <v>0</v>
      </c>
      <c r="W1137" s="131">
        <v>0</v>
      </c>
      <c r="X1137" s="131">
        <v>0</v>
      </c>
      <c r="Y1137" s="131">
        <v>0</v>
      </c>
      <c r="Z1137" s="131">
        <v>0</v>
      </c>
      <c r="AA1137" s="131">
        <v>0</v>
      </c>
      <c r="AB1137" s="131">
        <v>0</v>
      </c>
      <c r="AC1137" s="131">
        <v>0</v>
      </c>
      <c r="AD1137" s="131">
        <v>0</v>
      </c>
      <c r="AE1137" s="131">
        <v>0</v>
      </c>
      <c r="AF1137" s="131">
        <v>0</v>
      </c>
      <c r="AG1137" s="131">
        <v>0</v>
      </c>
      <c r="AH1137" s="43">
        <v>0</v>
      </c>
    </row>
    <row r="1138" spans="4:34">
      <c r="D1138" s="62">
        <v>2028</v>
      </c>
      <c r="E1138" s="62">
        <v>8</v>
      </c>
      <c r="F1138" s="62">
        <v>2029</v>
      </c>
      <c r="G1138" s="62">
        <v>2029</v>
      </c>
      <c r="H1138" s="131">
        <v>0</v>
      </c>
      <c r="I1138" s="131">
        <v>0</v>
      </c>
      <c r="J1138" s="131">
        <v>0</v>
      </c>
      <c r="K1138" s="131">
        <v>0</v>
      </c>
      <c r="L1138" s="131">
        <v>0</v>
      </c>
      <c r="M1138" s="131">
        <v>0</v>
      </c>
      <c r="N1138" s="131">
        <v>0</v>
      </c>
      <c r="O1138" s="131">
        <v>0</v>
      </c>
      <c r="P1138" s="131">
        <v>0</v>
      </c>
      <c r="Q1138" s="131">
        <v>0</v>
      </c>
      <c r="R1138" s="131">
        <v>0</v>
      </c>
      <c r="S1138" s="131">
        <v>0</v>
      </c>
      <c r="T1138" s="131">
        <v>0</v>
      </c>
      <c r="U1138" s="131">
        <v>0</v>
      </c>
      <c r="V1138" s="131">
        <v>0</v>
      </c>
      <c r="W1138" s="131">
        <v>0</v>
      </c>
      <c r="X1138" s="131">
        <v>0</v>
      </c>
      <c r="Y1138" s="131">
        <v>0</v>
      </c>
      <c r="Z1138" s="131">
        <v>0</v>
      </c>
      <c r="AA1138" s="131">
        <v>0</v>
      </c>
      <c r="AB1138" s="131">
        <v>0</v>
      </c>
      <c r="AC1138" s="131">
        <v>0</v>
      </c>
      <c r="AD1138" s="131">
        <v>0</v>
      </c>
      <c r="AE1138" s="131">
        <v>0</v>
      </c>
      <c r="AF1138" s="131">
        <v>0</v>
      </c>
      <c r="AG1138" s="131">
        <v>0</v>
      </c>
      <c r="AH1138" s="43">
        <v>0</v>
      </c>
    </row>
    <row r="1139" spans="4:34">
      <c r="D1139" s="62">
        <v>2028</v>
      </c>
      <c r="E1139" s="62">
        <v>9</v>
      </c>
      <c r="F1139" s="62">
        <v>2029</v>
      </c>
      <c r="G1139" s="62">
        <v>2029</v>
      </c>
      <c r="H1139" s="131">
        <v>0</v>
      </c>
      <c r="I1139" s="131">
        <v>0</v>
      </c>
      <c r="J1139" s="131">
        <v>0</v>
      </c>
      <c r="K1139" s="131">
        <v>0</v>
      </c>
      <c r="L1139" s="131">
        <v>0</v>
      </c>
      <c r="M1139" s="131">
        <v>0</v>
      </c>
      <c r="N1139" s="131">
        <v>0</v>
      </c>
      <c r="O1139" s="131">
        <v>0</v>
      </c>
      <c r="P1139" s="131">
        <v>0</v>
      </c>
      <c r="Q1139" s="131">
        <v>0</v>
      </c>
      <c r="R1139" s="131">
        <v>0</v>
      </c>
      <c r="S1139" s="131">
        <v>0</v>
      </c>
      <c r="T1139" s="131">
        <v>0</v>
      </c>
      <c r="U1139" s="131">
        <v>0</v>
      </c>
      <c r="V1139" s="131">
        <v>0</v>
      </c>
      <c r="W1139" s="131">
        <v>0</v>
      </c>
      <c r="X1139" s="131">
        <v>0</v>
      </c>
      <c r="Y1139" s="131">
        <v>0</v>
      </c>
      <c r="Z1139" s="131">
        <v>0</v>
      </c>
      <c r="AA1139" s="131">
        <v>0</v>
      </c>
      <c r="AB1139" s="131">
        <v>0</v>
      </c>
      <c r="AC1139" s="131">
        <v>0</v>
      </c>
      <c r="AD1139" s="131">
        <v>0</v>
      </c>
      <c r="AE1139" s="131">
        <v>0</v>
      </c>
      <c r="AF1139" s="131">
        <v>0</v>
      </c>
      <c r="AG1139" s="131">
        <v>0</v>
      </c>
      <c r="AH1139" s="43">
        <v>0</v>
      </c>
    </row>
    <row r="1140" spans="4:34">
      <c r="D1140" s="62">
        <v>2028</v>
      </c>
      <c r="E1140" s="62">
        <v>10</v>
      </c>
      <c r="F1140" s="62">
        <v>2029</v>
      </c>
      <c r="G1140" s="62">
        <v>2029</v>
      </c>
      <c r="H1140" s="131">
        <v>0</v>
      </c>
      <c r="I1140" s="131">
        <v>0</v>
      </c>
      <c r="J1140" s="131">
        <v>0</v>
      </c>
      <c r="K1140" s="131">
        <v>0</v>
      </c>
      <c r="L1140" s="131">
        <v>0</v>
      </c>
      <c r="M1140" s="131">
        <v>0</v>
      </c>
      <c r="N1140" s="131">
        <v>0</v>
      </c>
      <c r="O1140" s="131">
        <v>0</v>
      </c>
      <c r="P1140" s="131">
        <v>0</v>
      </c>
      <c r="Q1140" s="131">
        <v>0</v>
      </c>
      <c r="R1140" s="131">
        <v>0</v>
      </c>
      <c r="S1140" s="131">
        <v>0</v>
      </c>
      <c r="T1140" s="131">
        <v>0</v>
      </c>
      <c r="U1140" s="131">
        <v>0</v>
      </c>
      <c r="V1140" s="131">
        <v>0</v>
      </c>
      <c r="W1140" s="131">
        <v>0</v>
      </c>
      <c r="X1140" s="131">
        <v>0</v>
      </c>
      <c r="Y1140" s="131">
        <v>0</v>
      </c>
      <c r="Z1140" s="131">
        <v>0</v>
      </c>
      <c r="AA1140" s="131">
        <v>0</v>
      </c>
      <c r="AB1140" s="131">
        <v>0</v>
      </c>
      <c r="AC1140" s="131">
        <v>0</v>
      </c>
      <c r="AD1140" s="131">
        <v>0</v>
      </c>
      <c r="AE1140" s="131">
        <v>0</v>
      </c>
      <c r="AF1140" s="131">
        <v>0</v>
      </c>
      <c r="AG1140" s="131">
        <v>0</v>
      </c>
      <c r="AH1140" s="43">
        <v>0</v>
      </c>
    </row>
    <row r="1141" spans="4:34">
      <c r="D1141" s="62">
        <v>2028</v>
      </c>
      <c r="E1141" s="62">
        <v>11</v>
      </c>
      <c r="F1141" s="62">
        <v>2029</v>
      </c>
      <c r="G1141" s="62">
        <v>2029</v>
      </c>
      <c r="H1141" s="131">
        <v>0</v>
      </c>
      <c r="I1141" s="131">
        <v>0</v>
      </c>
      <c r="J1141" s="131">
        <v>0</v>
      </c>
      <c r="K1141" s="131">
        <v>0</v>
      </c>
      <c r="L1141" s="131">
        <v>0</v>
      </c>
      <c r="M1141" s="131">
        <v>0</v>
      </c>
      <c r="N1141" s="131">
        <v>0</v>
      </c>
      <c r="O1141" s="131">
        <v>0</v>
      </c>
      <c r="P1141" s="131">
        <v>0</v>
      </c>
      <c r="Q1141" s="131">
        <v>0</v>
      </c>
      <c r="R1141" s="131">
        <v>0</v>
      </c>
      <c r="S1141" s="131">
        <v>0</v>
      </c>
      <c r="T1141" s="131">
        <v>0</v>
      </c>
      <c r="U1141" s="131">
        <v>0</v>
      </c>
      <c r="V1141" s="131">
        <v>0</v>
      </c>
      <c r="W1141" s="131">
        <v>0</v>
      </c>
      <c r="X1141" s="131">
        <v>0</v>
      </c>
      <c r="Y1141" s="131">
        <v>0</v>
      </c>
      <c r="Z1141" s="131">
        <v>0</v>
      </c>
      <c r="AA1141" s="131">
        <v>0</v>
      </c>
      <c r="AB1141" s="131">
        <v>0</v>
      </c>
      <c r="AC1141" s="131">
        <v>0</v>
      </c>
      <c r="AD1141" s="131">
        <v>0</v>
      </c>
      <c r="AE1141" s="131">
        <v>0</v>
      </c>
      <c r="AF1141" s="131">
        <v>0</v>
      </c>
      <c r="AG1141" s="131">
        <v>0</v>
      </c>
      <c r="AH1141" s="43">
        <v>0</v>
      </c>
    </row>
    <row r="1142" spans="4:34">
      <c r="D1142" s="62">
        <v>2028</v>
      </c>
      <c r="E1142" s="62">
        <v>12</v>
      </c>
      <c r="F1142" s="62">
        <v>2029</v>
      </c>
      <c r="G1142" s="62">
        <v>2029</v>
      </c>
      <c r="H1142" s="131">
        <v>0</v>
      </c>
      <c r="I1142" s="131">
        <v>0</v>
      </c>
      <c r="J1142" s="131">
        <v>0</v>
      </c>
      <c r="K1142" s="131">
        <v>0</v>
      </c>
      <c r="L1142" s="131">
        <v>0</v>
      </c>
      <c r="M1142" s="131">
        <v>0</v>
      </c>
      <c r="N1142" s="131">
        <v>0</v>
      </c>
      <c r="O1142" s="131">
        <v>0</v>
      </c>
      <c r="P1142" s="131">
        <v>0</v>
      </c>
      <c r="Q1142" s="131">
        <v>0</v>
      </c>
      <c r="R1142" s="131">
        <v>0</v>
      </c>
      <c r="S1142" s="131">
        <v>0</v>
      </c>
      <c r="T1142" s="131">
        <v>0</v>
      </c>
      <c r="U1142" s="131">
        <v>0</v>
      </c>
      <c r="V1142" s="131">
        <v>0</v>
      </c>
      <c r="W1142" s="131">
        <v>0</v>
      </c>
      <c r="X1142" s="131">
        <v>0</v>
      </c>
      <c r="Y1142" s="131">
        <v>0</v>
      </c>
      <c r="Z1142" s="131">
        <v>0</v>
      </c>
      <c r="AA1142" s="131">
        <v>0</v>
      </c>
      <c r="AB1142" s="131">
        <v>0</v>
      </c>
      <c r="AC1142" s="131">
        <v>0</v>
      </c>
      <c r="AD1142" s="131">
        <v>0</v>
      </c>
      <c r="AE1142" s="131">
        <v>0</v>
      </c>
      <c r="AF1142" s="131">
        <v>0</v>
      </c>
      <c r="AG1142" s="131">
        <v>0</v>
      </c>
      <c r="AH1142" s="43">
        <v>0</v>
      </c>
    </row>
    <row r="1143" spans="4:34">
      <c r="D1143" s="62">
        <v>2029</v>
      </c>
      <c r="E1143" s="62">
        <v>1</v>
      </c>
      <c r="F1143" s="62">
        <v>2029</v>
      </c>
      <c r="G1143" s="62">
        <v>2029</v>
      </c>
      <c r="H1143" s="131">
        <v>0</v>
      </c>
      <c r="I1143" s="131">
        <v>0</v>
      </c>
      <c r="J1143" s="131">
        <v>0</v>
      </c>
      <c r="K1143" s="131">
        <v>0</v>
      </c>
      <c r="L1143" s="131">
        <v>0</v>
      </c>
      <c r="M1143" s="131">
        <v>0</v>
      </c>
      <c r="N1143" s="131">
        <v>0</v>
      </c>
      <c r="O1143" s="131">
        <v>0</v>
      </c>
      <c r="P1143" s="131">
        <v>0</v>
      </c>
      <c r="Q1143" s="131">
        <v>0</v>
      </c>
      <c r="R1143" s="131">
        <v>0</v>
      </c>
      <c r="S1143" s="131">
        <v>0</v>
      </c>
      <c r="T1143" s="131">
        <v>0</v>
      </c>
      <c r="U1143" s="131">
        <v>0</v>
      </c>
      <c r="V1143" s="131">
        <v>0</v>
      </c>
      <c r="W1143" s="131">
        <v>0</v>
      </c>
      <c r="X1143" s="131">
        <v>0</v>
      </c>
      <c r="Y1143" s="131">
        <v>0</v>
      </c>
      <c r="Z1143" s="131">
        <v>0</v>
      </c>
      <c r="AA1143" s="131">
        <v>0</v>
      </c>
      <c r="AB1143" s="131">
        <v>0</v>
      </c>
      <c r="AC1143" s="131">
        <v>0</v>
      </c>
      <c r="AD1143" s="131">
        <v>0</v>
      </c>
      <c r="AE1143" s="131">
        <v>0</v>
      </c>
      <c r="AF1143" s="131">
        <v>0</v>
      </c>
      <c r="AG1143" s="131">
        <v>0</v>
      </c>
      <c r="AH1143" s="43">
        <v>0</v>
      </c>
    </row>
    <row r="1144" spans="4:34">
      <c r="D1144" s="62">
        <v>2029</v>
      </c>
      <c r="E1144" s="62">
        <v>2</v>
      </c>
      <c r="F1144" s="62">
        <v>2029</v>
      </c>
      <c r="G1144" s="62">
        <v>2029</v>
      </c>
      <c r="H1144" s="131">
        <v>0</v>
      </c>
      <c r="I1144" s="131">
        <v>0</v>
      </c>
      <c r="J1144" s="131">
        <v>0</v>
      </c>
      <c r="K1144" s="131">
        <v>0</v>
      </c>
      <c r="L1144" s="131">
        <v>0</v>
      </c>
      <c r="M1144" s="131">
        <v>0</v>
      </c>
      <c r="N1144" s="131">
        <v>0</v>
      </c>
      <c r="O1144" s="131">
        <v>0</v>
      </c>
      <c r="P1144" s="131">
        <v>0</v>
      </c>
      <c r="Q1144" s="131">
        <v>0</v>
      </c>
      <c r="R1144" s="131">
        <v>0</v>
      </c>
      <c r="S1144" s="131">
        <v>0</v>
      </c>
      <c r="T1144" s="131">
        <v>0</v>
      </c>
      <c r="U1144" s="131">
        <v>0</v>
      </c>
      <c r="V1144" s="131">
        <v>0</v>
      </c>
      <c r="W1144" s="131">
        <v>0</v>
      </c>
      <c r="X1144" s="131">
        <v>0</v>
      </c>
      <c r="Y1144" s="131">
        <v>0</v>
      </c>
      <c r="Z1144" s="131">
        <v>0</v>
      </c>
      <c r="AA1144" s="131">
        <v>0</v>
      </c>
      <c r="AB1144" s="131">
        <v>0</v>
      </c>
      <c r="AC1144" s="131">
        <v>0</v>
      </c>
      <c r="AD1144" s="131">
        <v>0</v>
      </c>
      <c r="AE1144" s="131">
        <v>0</v>
      </c>
      <c r="AF1144" s="131">
        <v>0</v>
      </c>
      <c r="AG1144" s="131">
        <v>0</v>
      </c>
      <c r="AH1144" s="43">
        <v>0</v>
      </c>
    </row>
    <row r="1145" spans="4:34">
      <c r="D1145" s="62">
        <v>2029</v>
      </c>
      <c r="E1145" s="62">
        <v>3</v>
      </c>
      <c r="F1145" s="62">
        <v>2029</v>
      </c>
      <c r="G1145" s="62">
        <v>2029</v>
      </c>
      <c r="H1145" s="131">
        <v>0</v>
      </c>
      <c r="I1145" s="131">
        <v>0</v>
      </c>
      <c r="J1145" s="131">
        <v>0</v>
      </c>
      <c r="K1145" s="131">
        <v>0</v>
      </c>
      <c r="L1145" s="131">
        <v>0</v>
      </c>
      <c r="M1145" s="131">
        <v>0</v>
      </c>
      <c r="N1145" s="131">
        <v>0</v>
      </c>
      <c r="O1145" s="131">
        <v>0</v>
      </c>
      <c r="P1145" s="131">
        <v>0</v>
      </c>
      <c r="Q1145" s="131">
        <v>0</v>
      </c>
      <c r="R1145" s="131">
        <v>0</v>
      </c>
      <c r="S1145" s="131">
        <v>0</v>
      </c>
      <c r="T1145" s="131">
        <v>0</v>
      </c>
      <c r="U1145" s="131">
        <v>0</v>
      </c>
      <c r="V1145" s="131">
        <v>0</v>
      </c>
      <c r="W1145" s="131">
        <v>0</v>
      </c>
      <c r="X1145" s="131">
        <v>0</v>
      </c>
      <c r="Y1145" s="131">
        <v>0</v>
      </c>
      <c r="Z1145" s="131">
        <v>0</v>
      </c>
      <c r="AA1145" s="131">
        <v>0</v>
      </c>
      <c r="AB1145" s="131">
        <v>0</v>
      </c>
      <c r="AC1145" s="131">
        <v>0</v>
      </c>
      <c r="AD1145" s="131">
        <v>0</v>
      </c>
      <c r="AE1145" s="131">
        <v>0</v>
      </c>
      <c r="AF1145" s="131">
        <v>0</v>
      </c>
      <c r="AG1145" s="131">
        <v>0</v>
      </c>
      <c r="AH1145" s="43">
        <v>0</v>
      </c>
    </row>
    <row r="1146" spans="4:34">
      <c r="D1146" s="62">
        <v>2029</v>
      </c>
      <c r="E1146" s="62">
        <v>4</v>
      </c>
      <c r="F1146" s="62">
        <v>2029</v>
      </c>
      <c r="G1146" s="62">
        <v>2029</v>
      </c>
      <c r="H1146" s="131">
        <v>0</v>
      </c>
      <c r="I1146" s="131">
        <v>0</v>
      </c>
      <c r="J1146" s="131">
        <v>0</v>
      </c>
      <c r="K1146" s="131">
        <v>0</v>
      </c>
      <c r="L1146" s="131">
        <v>0</v>
      </c>
      <c r="M1146" s="131">
        <v>0</v>
      </c>
      <c r="N1146" s="131">
        <v>0</v>
      </c>
      <c r="O1146" s="131">
        <v>0</v>
      </c>
      <c r="P1146" s="131">
        <v>0</v>
      </c>
      <c r="Q1146" s="131">
        <v>0</v>
      </c>
      <c r="R1146" s="131">
        <v>0</v>
      </c>
      <c r="S1146" s="131">
        <v>0</v>
      </c>
      <c r="T1146" s="131">
        <v>0</v>
      </c>
      <c r="U1146" s="131">
        <v>0</v>
      </c>
      <c r="V1146" s="131">
        <v>0</v>
      </c>
      <c r="W1146" s="131">
        <v>0</v>
      </c>
      <c r="X1146" s="131">
        <v>0</v>
      </c>
      <c r="Y1146" s="131">
        <v>0</v>
      </c>
      <c r="Z1146" s="131">
        <v>0</v>
      </c>
      <c r="AA1146" s="131">
        <v>0</v>
      </c>
      <c r="AB1146" s="131">
        <v>0</v>
      </c>
      <c r="AC1146" s="131">
        <v>0</v>
      </c>
      <c r="AD1146" s="131">
        <v>0</v>
      </c>
      <c r="AE1146" s="131">
        <v>0</v>
      </c>
      <c r="AF1146" s="131">
        <v>0</v>
      </c>
      <c r="AG1146" s="131">
        <v>0</v>
      </c>
      <c r="AH1146" s="43">
        <v>0</v>
      </c>
    </row>
    <row r="1147" spans="4:34">
      <c r="D1147" s="62">
        <v>2029</v>
      </c>
      <c r="E1147" s="62">
        <v>5</v>
      </c>
      <c r="F1147" s="62">
        <v>2029</v>
      </c>
      <c r="G1147" s="62">
        <v>2030</v>
      </c>
      <c r="H1147" s="131">
        <v>0</v>
      </c>
      <c r="I1147" s="131">
        <v>0</v>
      </c>
      <c r="J1147" s="131">
        <v>0</v>
      </c>
      <c r="K1147" s="131">
        <v>0</v>
      </c>
      <c r="L1147" s="131">
        <v>0</v>
      </c>
      <c r="M1147" s="131">
        <v>0</v>
      </c>
      <c r="N1147" s="131">
        <v>0</v>
      </c>
      <c r="O1147" s="131">
        <v>0</v>
      </c>
      <c r="P1147" s="131">
        <v>0</v>
      </c>
      <c r="Q1147" s="131">
        <v>0</v>
      </c>
      <c r="R1147" s="131">
        <v>0</v>
      </c>
      <c r="S1147" s="131">
        <v>0</v>
      </c>
      <c r="T1147" s="131">
        <v>0</v>
      </c>
      <c r="U1147" s="131">
        <v>0</v>
      </c>
      <c r="V1147" s="131">
        <v>0</v>
      </c>
      <c r="W1147" s="131">
        <v>0</v>
      </c>
      <c r="X1147" s="131">
        <v>0</v>
      </c>
      <c r="Y1147" s="131">
        <v>0</v>
      </c>
      <c r="Z1147" s="131">
        <v>0</v>
      </c>
      <c r="AA1147" s="131">
        <v>0</v>
      </c>
      <c r="AB1147" s="131">
        <v>0</v>
      </c>
      <c r="AC1147" s="131">
        <v>0</v>
      </c>
      <c r="AD1147" s="131">
        <v>0</v>
      </c>
      <c r="AE1147" s="131">
        <v>0</v>
      </c>
      <c r="AF1147" s="131">
        <v>0</v>
      </c>
      <c r="AG1147" s="131">
        <v>0</v>
      </c>
      <c r="AH1147" s="43">
        <v>0</v>
      </c>
    </row>
    <row r="1148" spans="4:34">
      <c r="D1148" s="62">
        <v>2029</v>
      </c>
      <c r="E1148" s="62">
        <v>6</v>
      </c>
      <c r="F1148" s="62">
        <v>2029</v>
      </c>
      <c r="G1148" s="62">
        <v>2030</v>
      </c>
      <c r="H1148" s="131">
        <v>0</v>
      </c>
      <c r="I1148" s="131">
        <v>0</v>
      </c>
      <c r="J1148" s="131">
        <v>0</v>
      </c>
      <c r="K1148" s="131">
        <v>0</v>
      </c>
      <c r="L1148" s="131">
        <v>0</v>
      </c>
      <c r="M1148" s="131">
        <v>0</v>
      </c>
      <c r="N1148" s="131">
        <v>0</v>
      </c>
      <c r="O1148" s="131">
        <v>0</v>
      </c>
      <c r="P1148" s="131">
        <v>0</v>
      </c>
      <c r="Q1148" s="131">
        <v>0</v>
      </c>
      <c r="R1148" s="131">
        <v>0</v>
      </c>
      <c r="S1148" s="131">
        <v>0</v>
      </c>
      <c r="T1148" s="131">
        <v>0</v>
      </c>
      <c r="U1148" s="131">
        <v>0</v>
      </c>
      <c r="V1148" s="131">
        <v>0</v>
      </c>
      <c r="W1148" s="131">
        <v>0</v>
      </c>
      <c r="X1148" s="131">
        <v>0</v>
      </c>
      <c r="Y1148" s="131">
        <v>0</v>
      </c>
      <c r="Z1148" s="131">
        <v>0</v>
      </c>
      <c r="AA1148" s="131">
        <v>0</v>
      </c>
      <c r="AB1148" s="131">
        <v>0</v>
      </c>
      <c r="AC1148" s="131">
        <v>0</v>
      </c>
      <c r="AD1148" s="131">
        <v>0</v>
      </c>
      <c r="AE1148" s="131">
        <v>0</v>
      </c>
      <c r="AF1148" s="131">
        <v>0</v>
      </c>
      <c r="AG1148" s="131">
        <v>0</v>
      </c>
      <c r="AH1148" s="43">
        <v>0</v>
      </c>
    </row>
    <row r="1149" spans="4:34">
      <c r="D1149" s="62">
        <v>2029</v>
      </c>
      <c r="E1149" s="62">
        <v>7</v>
      </c>
      <c r="F1149" s="62">
        <v>2030</v>
      </c>
      <c r="G1149" s="62">
        <v>2030</v>
      </c>
      <c r="H1149" s="131">
        <v>0</v>
      </c>
      <c r="I1149" s="131">
        <v>0</v>
      </c>
      <c r="J1149" s="131">
        <v>0</v>
      </c>
      <c r="K1149" s="131">
        <v>0</v>
      </c>
      <c r="L1149" s="131">
        <v>0</v>
      </c>
      <c r="M1149" s="131">
        <v>0</v>
      </c>
      <c r="N1149" s="131">
        <v>0</v>
      </c>
      <c r="O1149" s="131">
        <v>0</v>
      </c>
      <c r="P1149" s="131">
        <v>0</v>
      </c>
      <c r="Q1149" s="131">
        <v>0</v>
      </c>
      <c r="R1149" s="131">
        <v>0</v>
      </c>
      <c r="S1149" s="131">
        <v>0</v>
      </c>
      <c r="T1149" s="131">
        <v>0</v>
      </c>
      <c r="U1149" s="131">
        <v>0</v>
      </c>
      <c r="V1149" s="131">
        <v>0</v>
      </c>
      <c r="W1149" s="131">
        <v>0</v>
      </c>
      <c r="X1149" s="131">
        <v>0</v>
      </c>
      <c r="Y1149" s="131">
        <v>0</v>
      </c>
      <c r="Z1149" s="131">
        <v>0</v>
      </c>
      <c r="AA1149" s="131">
        <v>0</v>
      </c>
      <c r="AB1149" s="131">
        <v>0</v>
      </c>
      <c r="AC1149" s="131">
        <v>0</v>
      </c>
      <c r="AD1149" s="131">
        <v>0</v>
      </c>
      <c r="AE1149" s="131">
        <v>0</v>
      </c>
      <c r="AF1149" s="131">
        <v>0</v>
      </c>
      <c r="AG1149" s="131">
        <v>0</v>
      </c>
      <c r="AH1149" s="43">
        <v>0</v>
      </c>
    </row>
    <row r="1150" spans="4:34">
      <c r="D1150" s="62">
        <v>2029</v>
      </c>
      <c r="E1150" s="62">
        <v>8</v>
      </c>
      <c r="F1150" s="62">
        <v>2030</v>
      </c>
      <c r="G1150" s="62">
        <v>2030</v>
      </c>
      <c r="H1150" s="131">
        <v>0</v>
      </c>
      <c r="I1150" s="131">
        <v>0</v>
      </c>
      <c r="J1150" s="131">
        <v>0</v>
      </c>
      <c r="K1150" s="131">
        <v>0</v>
      </c>
      <c r="L1150" s="131">
        <v>0</v>
      </c>
      <c r="M1150" s="131">
        <v>0</v>
      </c>
      <c r="N1150" s="131">
        <v>0</v>
      </c>
      <c r="O1150" s="131">
        <v>0</v>
      </c>
      <c r="P1150" s="131">
        <v>0</v>
      </c>
      <c r="Q1150" s="131">
        <v>0</v>
      </c>
      <c r="R1150" s="131">
        <v>0</v>
      </c>
      <c r="S1150" s="131">
        <v>0</v>
      </c>
      <c r="T1150" s="131">
        <v>0</v>
      </c>
      <c r="U1150" s="131">
        <v>0</v>
      </c>
      <c r="V1150" s="131">
        <v>0</v>
      </c>
      <c r="W1150" s="131">
        <v>0</v>
      </c>
      <c r="X1150" s="131">
        <v>0</v>
      </c>
      <c r="Y1150" s="131">
        <v>0</v>
      </c>
      <c r="Z1150" s="131">
        <v>0</v>
      </c>
      <c r="AA1150" s="131">
        <v>0</v>
      </c>
      <c r="AB1150" s="131">
        <v>0</v>
      </c>
      <c r="AC1150" s="131">
        <v>0</v>
      </c>
      <c r="AD1150" s="131">
        <v>0</v>
      </c>
      <c r="AE1150" s="131">
        <v>0</v>
      </c>
      <c r="AF1150" s="131">
        <v>0</v>
      </c>
      <c r="AG1150" s="131">
        <v>0</v>
      </c>
      <c r="AH1150" s="43">
        <v>0</v>
      </c>
    </row>
    <row r="1151" spans="4:34">
      <c r="D1151" s="62">
        <v>2029</v>
      </c>
      <c r="E1151" s="62">
        <v>9</v>
      </c>
      <c r="F1151" s="62">
        <v>2030</v>
      </c>
      <c r="G1151" s="62">
        <v>2030</v>
      </c>
      <c r="H1151" s="131">
        <v>0</v>
      </c>
      <c r="I1151" s="131">
        <v>0</v>
      </c>
      <c r="J1151" s="131">
        <v>0</v>
      </c>
      <c r="K1151" s="131">
        <v>0</v>
      </c>
      <c r="L1151" s="131">
        <v>0</v>
      </c>
      <c r="M1151" s="131">
        <v>0</v>
      </c>
      <c r="N1151" s="131">
        <v>0</v>
      </c>
      <c r="O1151" s="131">
        <v>0</v>
      </c>
      <c r="P1151" s="131">
        <v>0</v>
      </c>
      <c r="Q1151" s="131">
        <v>0</v>
      </c>
      <c r="R1151" s="131">
        <v>0</v>
      </c>
      <c r="S1151" s="131">
        <v>0</v>
      </c>
      <c r="T1151" s="131">
        <v>0</v>
      </c>
      <c r="U1151" s="131">
        <v>0</v>
      </c>
      <c r="V1151" s="131">
        <v>0</v>
      </c>
      <c r="W1151" s="131">
        <v>0</v>
      </c>
      <c r="X1151" s="131">
        <v>0</v>
      </c>
      <c r="Y1151" s="131">
        <v>0</v>
      </c>
      <c r="Z1151" s="131">
        <v>0</v>
      </c>
      <c r="AA1151" s="131">
        <v>0</v>
      </c>
      <c r="AB1151" s="131">
        <v>0</v>
      </c>
      <c r="AC1151" s="131">
        <v>0</v>
      </c>
      <c r="AD1151" s="131">
        <v>0</v>
      </c>
      <c r="AE1151" s="131">
        <v>0</v>
      </c>
      <c r="AF1151" s="131">
        <v>0</v>
      </c>
      <c r="AG1151" s="131">
        <v>0</v>
      </c>
      <c r="AH1151" s="43">
        <v>0</v>
      </c>
    </row>
    <row r="1152" spans="4:34">
      <c r="D1152" s="62">
        <v>2029</v>
      </c>
      <c r="E1152" s="62">
        <v>10</v>
      </c>
      <c r="F1152" s="62">
        <v>2030</v>
      </c>
      <c r="G1152" s="62">
        <v>2030</v>
      </c>
      <c r="H1152" s="131">
        <v>0</v>
      </c>
      <c r="I1152" s="131">
        <v>0</v>
      </c>
      <c r="J1152" s="131">
        <v>0</v>
      </c>
      <c r="K1152" s="131">
        <v>0</v>
      </c>
      <c r="L1152" s="131">
        <v>0</v>
      </c>
      <c r="M1152" s="131">
        <v>0</v>
      </c>
      <c r="N1152" s="131">
        <v>0</v>
      </c>
      <c r="O1152" s="131">
        <v>0</v>
      </c>
      <c r="P1152" s="131">
        <v>0</v>
      </c>
      <c r="Q1152" s="131">
        <v>0</v>
      </c>
      <c r="R1152" s="131">
        <v>0</v>
      </c>
      <c r="S1152" s="131">
        <v>0</v>
      </c>
      <c r="T1152" s="131">
        <v>0</v>
      </c>
      <c r="U1152" s="131">
        <v>0</v>
      </c>
      <c r="V1152" s="131">
        <v>0</v>
      </c>
      <c r="W1152" s="131">
        <v>0</v>
      </c>
      <c r="X1152" s="131">
        <v>0</v>
      </c>
      <c r="Y1152" s="131">
        <v>0</v>
      </c>
      <c r="Z1152" s="131">
        <v>0</v>
      </c>
      <c r="AA1152" s="131">
        <v>0</v>
      </c>
      <c r="AB1152" s="131">
        <v>0</v>
      </c>
      <c r="AC1152" s="131">
        <v>0</v>
      </c>
      <c r="AD1152" s="131">
        <v>0</v>
      </c>
      <c r="AE1152" s="131">
        <v>0</v>
      </c>
      <c r="AF1152" s="131">
        <v>0</v>
      </c>
      <c r="AG1152" s="131">
        <v>0</v>
      </c>
      <c r="AH1152" s="43">
        <v>0</v>
      </c>
    </row>
    <row r="1153" spans="4:34">
      <c r="D1153" s="62">
        <v>2029</v>
      </c>
      <c r="E1153" s="62">
        <v>11</v>
      </c>
      <c r="F1153" s="62">
        <v>2030</v>
      </c>
      <c r="G1153" s="62">
        <v>2030</v>
      </c>
      <c r="H1153" s="131">
        <v>0</v>
      </c>
      <c r="I1153" s="131">
        <v>0</v>
      </c>
      <c r="J1153" s="131">
        <v>0</v>
      </c>
      <c r="K1153" s="131">
        <v>0</v>
      </c>
      <c r="L1153" s="131">
        <v>0</v>
      </c>
      <c r="M1153" s="131">
        <v>0</v>
      </c>
      <c r="N1153" s="131">
        <v>0</v>
      </c>
      <c r="O1153" s="131">
        <v>0</v>
      </c>
      <c r="P1153" s="131">
        <v>0</v>
      </c>
      <c r="Q1153" s="131">
        <v>0</v>
      </c>
      <c r="R1153" s="131">
        <v>0</v>
      </c>
      <c r="S1153" s="131">
        <v>0</v>
      </c>
      <c r="T1153" s="131">
        <v>0</v>
      </c>
      <c r="U1153" s="131">
        <v>0</v>
      </c>
      <c r="V1153" s="131">
        <v>0</v>
      </c>
      <c r="W1153" s="131">
        <v>0</v>
      </c>
      <c r="X1153" s="131">
        <v>0</v>
      </c>
      <c r="Y1153" s="131">
        <v>0</v>
      </c>
      <c r="Z1153" s="131">
        <v>0</v>
      </c>
      <c r="AA1153" s="131">
        <v>0</v>
      </c>
      <c r="AB1153" s="131">
        <v>0</v>
      </c>
      <c r="AC1153" s="131">
        <v>0</v>
      </c>
      <c r="AD1153" s="131">
        <v>0</v>
      </c>
      <c r="AE1153" s="131">
        <v>0</v>
      </c>
      <c r="AF1153" s="131">
        <v>0</v>
      </c>
      <c r="AG1153" s="131">
        <v>0</v>
      </c>
      <c r="AH1153" s="43">
        <v>0</v>
      </c>
    </row>
    <row r="1154" spans="4:34">
      <c r="D1154" s="62">
        <v>2029</v>
      </c>
      <c r="E1154" s="62">
        <v>12</v>
      </c>
      <c r="F1154" s="62">
        <v>2030</v>
      </c>
      <c r="G1154" s="62">
        <v>2030</v>
      </c>
      <c r="H1154" s="131">
        <v>0</v>
      </c>
      <c r="I1154" s="131">
        <v>0</v>
      </c>
      <c r="J1154" s="131">
        <v>0</v>
      </c>
      <c r="K1154" s="131">
        <v>0</v>
      </c>
      <c r="L1154" s="131">
        <v>0</v>
      </c>
      <c r="M1154" s="131">
        <v>0</v>
      </c>
      <c r="N1154" s="131">
        <v>0</v>
      </c>
      <c r="O1154" s="131">
        <v>0</v>
      </c>
      <c r="P1154" s="131">
        <v>0</v>
      </c>
      <c r="Q1154" s="131">
        <v>0</v>
      </c>
      <c r="R1154" s="131">
        <v>0</v>
      </c>
      <c r="S1154" s="131">
        <v>0</v>
      </c>
      <c r="T1154" s="131">
        <v>0</v>
      </c>
      <c r="U1154" s="131">
        <v>0</v>
      </c>
      <c r="V1154" s="131">
        <v>0</v>
      </c>
      <c r="W1154" s="131">
        <v>0</v>
      </c>
      <c r="X1154" s="131">
        <v>0</v>
      </c>
      <c r="Y1154" s="131">
        <v>0</v>
      </c>
      <c r="Z1154" s="131">
        <v>0</v>
      </c>
      <c r="AA1154" s="131">
        <v>0</v>
      </c>
      <c r="AB1154" s="131">
        <v>0</v>
      </c>
      <c r="AC1154" s="131">
        <v>0</v>
      </c>
      <c r="AD1154" s="131">
        <v>0</v>
      </c>
      <c r="AE1154" s="131">
        <v>0</v>
      </c>
      <c r="AF1154" s="131">
        <v>0</v>
      </c>
      <c r="AG1154" s="131">
        <v>0</v>
      </c>
      <c r="AH1154" s="43">
        <v>0</v>
      </c>
    </row>
    <row r="1155" spans="4:34">
      <c r="D1155" s="62">
        <v>2030</v>
      </c>
      <c r="E1155" s="62">
        <v>1</v>
      </c>
      <c r="F1155" s="62">
        <v>2030</v>
      </c>
      <c r="G1155" s="62">
        <v>2030</v>
      </c>
      <c r="H1155" s="131">
        <v>0</v>
      </c>
      <c r="I1155" s="131">
        <v>0</v>
      </c>
      <c r="J1155" s="131">
        <v>0</v>
      </c>
      <c r="K1155" s="131">
        <v>0</v>
      </c>
      <c r="L1155" s="131">
        <v>0</v>
      </c>
      <c r="M1155" s="131">
        <v>0</v>
      </c>
      <c r="N1155" s="131">
        <v>0</v>
      </c>
      <c r="O1155" s="131">
        <v>0</v>
      </c>
      <c r="P1155" s="131">
        <v>0</v>
      </c>
      <c r="Q1155" s="131">
        <v>0</v>
      </c>
      <c r="R1155" s="131">
        <v>0</v>
      </c>
      <c r="S1155" s="131">
        <v>0</v>
      </c>
      <c r="T1155" s="131">
        <v>0</v>
      </c>
      <c r="U1155" s="131">
        <v>0</v>
      </c>
      <c r="V1155" s="131">
        <v>0</v>
      </c>
      <c r="W1155" s="131">
        <v>0</v>
      </c>
      <c r="X1155" s="131">
        <v>0</v>
      </c>
      <c r="Y1155" s="131">
        <v>0</v>
      </c>
      <c r="Z1155" s="131">
        <v>0</v>
      </c>
      <c r="AA1155" s="131">
        <v>0</v>
      </c>
      <c r="AB1155" s="131">
        <v>0</v>
      </c>
      <c r="AC1155" s="131">
        <v>0</v>
      </c>
      <c r="AD1155" s="131">
        <v>0</v>
      </c>
      <c r="AE1155" s="131">
        <v>0</v>
      </c>
      <c r="AF1155" s="131">
        <v>0</v>
      </c>
      <c r="AG1155" s="131">
        <v>0</v>
      </c>
      <c r="AH1155" s="43">
        <v>0</v>
      </c>
    </row>
    <row r="1156" spans="4:34">
      <c r="D1156" s="62">
        <v>2030</v>
      </c>
      <c r="E1156" s="62">
        <v>2</v>
      </c>
      <c r="F1156" s="62">
        <v>2030</v>
      </c>
      <c r="G1156" s="62">
        <v>2030</v>
      </c>
      <c r="H1156" s="131">
        <v>0</v>
      </c>
      <c r="I1156" s="131">
        <v>0</v>
      </c>
      <c r="J1156" s="131">
        <v>0</v>
      </c>
      <c r="K1156" s="131">
        <v>0</v>
      </c>
      <c r="L1156" s="131">
        <v>0</v>
      </c>
      <c r="M1156" s="131">
        <v>0</v>
      </c>
      <c r="N1156" s="131">
        <v>0</v>
      </c>
      <c r="O1156" s="131">
        <v>0</v>
      </c>
      <c r="P1156" s="131">
        <v>0</v>
      </c>
      <c r="Q1156" s="131">
        <v>0</v>
      </c>
      <c r="R1156" s="131">
        <v>0</v>
      </c>
      <c r="S1156" s="131">
        <v>0</v>
      </c>
      <c r="T1156" s="131">
        <v>0</v>
      </c>
      <c r="U1156" s="131">
        <v>0</v>
      </c>
      <c r="V1156" s="131">
        <v>0</v>
      </c>
      <c r="W1156" s="131">
        <v>0</v>
      </c>
      <c r="X1156" s="131">
        <v>0</v>
      </c>
      <c r="Y1156" s="131">
        <v>0</v>
      </c>
      <c r="Z1156" s="131">
        <v>0</v>
      </c>
      <c r="AA1156" s="131">
        <v>0</v>
      </c>
      <c r="AB1156" s="131">
        <v>0</v>
      </c>
      <c r="AC1156" s="131">
        <v>0</v>
      </c>
      <c r="AD1156" s="131">
        <v>0</v>
      </c>
      <c r="AE1156" s="131">
        <v>0</v>
      </c>
      <c r="AF1156" s="131">
        <v>0</v>
      </c>
      <c r="AG1156" s="131">
        <v>0</v>
      </c>
      <c r="AH1156" s="43">
        <v>0</v>
      </c>
    </row>
    <row r="1157" spans="4:34">
      <c r="D1157" s="62">
        <v>2030</v>
      </c>
      <c r="E1157" s="62">
        <v>3</v>
      </c>
      <c r="F1157" s="62">
        <v>2030</v>
      </c>
      <c r="G1157" s="62">
        <v>2030</v>
      </c>
      <c r="H1157" s="131">
        <v>0</v>
      </c>
      <c r="I1157" s="131">
        <v>0</v>
      </c>
      <c r="J1157" s="131">
        <v>0</v>
      </c>
      <c r="K1157" s="131">
        <v>0</v>
      </c>
      <c r="L1157" s="131">
        <v>0</v>
      </c>
      <c r="M1157" s="131">
        <v>0</v>
      </c>
      <c r="N1157" s="131">
        <v>0</v>
      </c>
      <c r="O1157" s="131">
        <v>0</v>
      </c>
      <c r="P1157" s="131">
        <v>0</v>
      </c>
      <c r="Q1157" s="131">
        <v>0</v>
      </c>
      <c r="R1157" s="131">
        <v>0</v>
      </c>
      <c r="S1157" s="131">
        <v>0</v>
      </c>
      <c r="T1157" s="131">
        <v>0</v>
      </c>
      <c r="U1157" s="131">
        <v>0</v>
      </c>
      <c r="V1157" s="131">
        <v>0</v>
      </c>
      <c r="W1157" s="131">
        <v>0</v>
      </c>
      <c r="X1157" s="131">
        <v>0</v>
      </c>
      <c r="Y1157" s="131">
        <v>0</v>
      </c>
      <c r="Z1157" s="131">
        <v>0</v>
      </c>
      <c r="AA1157" s="131">
        <v>0</v>
      </c>
      <c r="AB1157" s="131">
        <v>0</v>
      </c>
      <c r="AC1157" s="131">
        <v>0</v>
      </c>
      <c r="AD1157" s="131">
        <v>0</v>
      </c>
      <c r="AE1157" s="131">
        <v>0</v>
      </c>
      <c r="AF1157" s="131">
        <v>0</v>
      </c>
      <c r="AG1157" s="131">
        <v>0</v>
      </c>
      <c r="AH1157" s="43">
        <v>0</v>
      </c>
    </row>
    <row r="1158" spans="4:34">
      <c r="D1158" s="62">
        <v>2030</v>
      </c>
      <c r="E1158" s="62">
        <v>4</v>
      </c>
      <c r="F1158" s="62">
        <v>2030</v>
      </c>
      <c r="G1158" s="62">
        <v>2030</v>
      </c>
      <c r="H1158" s="131">
        <v>0</v>
      </c>
      <c r="I1158" s="131">
        <v>0</v>
      </c>
      <c r="J1158" s="131">
        <v>0</v>
      </c>
      <c r="K1158" s="131">
        <v>0</v>
      </c>
      <c r="L1158" s="131">
        <v>0</v>
      </c>
      <c r="M1158" s="131">
        <v>0</v>
      </c>
      <c r="N1158" s="131">
        <v>0</v>
      </c>
      <c r="O1158" s="131">
        <v>0</v>
      </c>
      <c r="P1158" s="131">
        <v>0</v>
      </c>
      <c r="Q1158" s="131">
        <v>0</v>
      </c>
      <c r="R1158" s="131">
        <v>0</v>
      </c>
      <c r="S1158" s="131">
        <v>0</v>
      </c>
      <c r="T1158" s="131">
        <v>0</v>
      </c>
      <c r="U1158" s="131">
        <v>0</v>
      </c>
      <c r="V1158" s="131">
        <v>0</v>
      </c>
      <c r="W1158" s="131">
        <v>0</v>
      </c>
      <c r="X1158" s="131">
        <v>0</v>
      </c>
      <c r="Y1158" s="131">
        <v>0</v>
      </c>
      <c r="Z1158" s="131">
        <v>0</v>
      </c>
      <c r="AA1158" s="131">
        <v>0</v>
      </c>
      <c r="AB1158" s="131">
        <v>0</v>
      </c>
      <c r="AC1158" s="131">
        <v>0</v>
      </c>
      <c r="AD1158" s="131">
        <v>0</v>
      </c>
      <c r="AE1158" s="131">
        <v>0</v>
      </c>
      <c r="AF1158" s="131">
        <v>0</v>
      </c>
      <c r="AG1158" s="131">
        <v>0</v>
      </c>
      <c r="AH1158" s="43">
        <v>0</v>
      </c>
    </row>
    <row r="1159" spans="4:34">
      <c r="D1159" s="62">
        <v>2030</v>
      </c>
      <c r="E1159" s="62">
        <v>5</v>
      </c>
      <c r="F1159" s="62">
        <v>2030</v>
      </c>
      <c r="G1159" s="62">
        <v>2031</v>
      </c>
      <c r="H1159" s="131">
        <v>0</v>
      </c>
      <c r="I1159" s="131">
        <v>0</v>
      </c>
      <c r="J1159" s="131">
        <v>0</v>
      </c>
      <c r="K1159" s="131">
        <v>0</v>
      </c>
      <c r="L1159" s="131">
        <v>0</v>
      </c>
      <c r="M1159" s="131">
        <v>0</v>
      </c>
      <c r="N1159" s="131">
        <v>0</v>
      </c>
      <c r="O1159" s="131">
        <v>0</v>
      </c>
      <c r="P1159" s="131">
        <v>0</v>
      </c>
      <c r="Q1159" s="131">
        <v>0</v>
      </c>
      <c r="R1159" s="131">
        <v>0</v>
      </c>
      <c r="S1159" s="131">
        <v>0</v>
      </c>
      <c r="T1159" s="131">
        <v>0</v>
      </c>
      <c r="U1159" s="131">
        <v>0</v>
      </c>
      <c r="V1159" s="131">
        <v>0</v>
      </c>
      <c r="W1159" s="131">
        <v>0</v>
      </c>
      <c r="X1159" s="131">
        <v>0</v>
      </c>
      <c r="Y1159" s="131">
        <v>0</v>
      </c>
      <c r="Z1159" s="131">
        <v>0</v>
      </c>
      <c r="AA1159" s="131">
        <v>0</v>
      </c>
      <c r="AB1159" s="131">
        <v>0</v>
      </c>
      <c r="AC1159" s="131">
        <v>0</v>
      </c>
      <c r="AD1159" s="131">
        <v>0</v>
      </c>
      <c r="AE1159" s="131">
        <v>0</v>
      </c>
      <c r="AF1159" s="131">
        <v>0</v>
      </c>
      <c r="AG1159" s="131">
        <v>0</v>
      </c>
      <c r="AH1159" s="43">
        <v>0</v>
      </c>
    </row>
    <row r="1160" spans="4:34">
      <c r="D1160" s="62">
        <v>2030</v>
      </c>
      <c r="E1160" s="62">
        <v>6</v>
      </c>
      <c r="F1160" s="62">
        <v>2030</v>
      </c>
      <c r="G1160" s="62">
        <v>2031</v>
      </c>
      <c r="H1160" s="131">
        <v>0</v>
      </c>
      <c r="I1160" s="131">
        <v>0</v>
      </c>
      <c r="J1160" s="131">
        <v>0</v>
      </c>
      <c r="K1160" s="131">
        <v>0</v>
      </c>
      <c r="L1160" s="131">
        <v>0</v>
      </c>
      <c r="M1160" s="131">
        <v>0</v>
      </c>
      <c r="N1160" s="131">
        <v>0</v>
      </c>
      <c r="O1160" s="131">
        <v>0</v>
      </c>
      <c r="P1160" s="131">
        <v>0</v>
      </c>
      <c r="Q1160" s="131">
        <v>0</v>
      </c>
      <c r="R1160" s="131">
        <v>0</v>
      </c>
      <c r="S1160" s="131">
        <v>0</v>
      </c>
      <c r="T1160" s="131">
        <v>0</v>
      </c>
      <c r="U1160" s="131">
        <v>0</v>
      </c>
      <c r="V1160" s="131">
        <v>0</v>
      </c>
      <c r="W1160" s="131">
        <v>0</v>
      </c>
      <c r="X1160" s="131">
        <v>0</v>
      </c>
      <c r="Y1160" s="131">
        <v>0</v>
      </c>
      <c r="Z1160" s="131">
        <v>0</v>
      </c>
      <c r="AA1160" s="131">
        <v>0</v>
      </c>
      <c r="AB1160" s="131">
        <v>0</v>
      </c>
      <c r="AC1160" s="131">
        <v>0</v>
      </c>
      <c r="AD1160" s="131">
        <v>0</v>
      </c>
      <c r="AE1160" s="131">
        <v>0</v>
      </c>
      <c r="AF1160" s="131">
        <v>0</v>
      </c>
      <c r="AG1160" s="131">
        <v>0</v>
      </c>
      <c r="AH1160" s="43">
        <v>0</v>
      </c>
    </row>
    <row r="1161" spans="4:34">
      <c r="D1161" s="62">
        <v>2030</v>
      </c>
      <c r="E1161" s="62">
        <v>7</v>
      </c>
      <c r="F1161" s="62">
        <v>2031</v>
      </c>
      <c r="G1161" s="62">
        <v>2031</v>
      </c>
      <c r="H1161" s="131">
        <v>0</v>
      </c>
      <c r="I1161" s="131">
        <v>0</v>
      </c>
      <c r="J1161" s="131">
        <v>0</v>
      </c>
      <c r="K1161" s="131">
        <v>0</v>
      </c>
      <c r="L1161" s="131">
        <v>0</v>
      </c>
      <c r="M1161" s="131">
        <v>0</v>
      </c>
      <c r="N1161" s="131">
        <v>0</v>
      </c>
      <c r="O1161" s="131">
        <v>0</v>
      </c>
      <c r="P1161" s="131">
        <v>0</v>
      </c>
      <c r="Q1161" s="131">
        <v>0</v>
      </c>
      <c r="R1161" s="131">
        <v>0</v>
      </c>
      <c r="S1161" s="131">
        <v>0</v>
      </c>
      <c r="T1161" s="131">
        <v>0</v>
      </c>
      <c r="U1161" s="131">
        <v>0</v>
      </c>
      <c r="V1161" s="131">
        <v>0</v>
      </c>
      <c r="W1161" s="131">
        <v>0</v>
      </c>
      <c r="X1161" s="131">
        <v>0</v>
      </c>
      <c r="Y1161" s="131">
        <v>0</v>
      </c>
      <c r="Z1161" s="131">
        <v>0</v>
      </c>
      <c r="AA1161" s="131">
        <v>0</v>
      </c>
      <c r="AB1161" s="131">
        <v>0</v>
      </c>
      <c r="AC1161" s="131">
        <v>0</v>
      </c>
      <c r="AD1161" s="131">
        <v>0</v>
      </c>
      <c r="AE1161" s="131">
        <v>0</v>
      </c>
      <c r="AF1161" s="131">
        <v>0</v>
      </c>
      <c r="AG1161" s="131">
        <v>0</v>
      </c>
      <c r="AH1161" s="43">
        <v>0</v>
      </c>
    </row>
    <row r="1162" spans="4:34">
      <c r="D1162" s="62">
        <v>2030</v>
      </c>
      <c r="E1162" s="62">
        <v>8</v>
      </c>
      <c r="F1162" s="62">
        <v>2031</v>
      </c>
      <c r="G1162" s="62">
        <v>2031</v>
      </c>
      <c r="H1162" s="131">
        <v>0</v>
      </c>
      <c r="I1162" s="131">
        <v>0</v>
      </c>
      <c r="J1162" s="131">
        <v>0</v>
      </c>
      <c r="K1162" s="131">
        <v>0</v>
      </c>
      <c r="L1162" s="131">
        <v>0</v>
      </c>
      <c r="M1162" s="131">
        <v>0</v>
      </c>
      <c r="N1162" s="131">
        <v>0</v>
      </c>
      <c r="O1162" s="131">
        <v>0</v>
      </c>
      <c r="P1162" s="131">
        <v>0</v>
      </c>
      <c r="Q1162" s="131">
        <v>0</v>
      </c>
      <c r="R1162" s="131">
        <v>0</v>
      </c>
      <c r="S1162" s="131">
        <v>0</v>
      </c>
      <c r="T1162" s="131">
        <v>0</v>
      </c>
      <c r="U1162" s="131">
        <v>0</v>
      </c>
      <c r="V1162" s="131">
        <v>0</v>
      </c>
      <c r="W1162" s="131">
        <v>0</v>
      </c>
      <c r="X1162" s="131">
        <v>0</v>
      </c>
      <c r="Y1162" s="131">
        <v>0</v>
      </c>
      <c r="Z1162" s="131">
        <v>0</v>
      </c>
      <c r="AA1162" s="131">
        <v>0</v>
      </c>
      <c r="AB1162" s="131">
        <v>0</v>
      </c>
      <c r="AC1162" s="131">
        <v>0</v>
      </c>
      <c r="AD1162" s="131">
        <v>0</v>
      </c>
      <c r="AE1162" s="131">
        <v>0</v>
      </c>
      <c r="AF1162" s="131">
        <v>0</v>
      </c>
      <c r="AG1162" s="131">
        <v>0</v>
      </c>
      <c r="AH1162" s="43">
        <v>0</v>
      </c>
    </row>
    <row r="1163" spans="4:34">
      <c r="D1163" s="62">
        <v>2030</v>
      </c>
      <c r="E1163" s="62">
        <v>9</v>
      </c>
      <c r="F1163" s="62">
        <v>2031</v>
      </c>
      <c r="G1163" s="62">
        <v>2031</v>
      </c>
      <c r="H1163" s="131">
        <v>0</v>
      </c>
      <c r="I1163" s="131">
        <v>0</v>
      </c>
      <c r="J1163" s="131">
        <v>0</v>
      </c>
      <c r="K1163" s="131">
        <v>0</v>
      </c>
      <c r="L1163" s="131">
        <v>0</v>
      </c>
      <c r="M1163" s="131">
        <v>0</v>
      </c>
      <c r="N1163" s="131">
        <v>0</v>
      </c>
      <c r="O1163" s="131">
        <v>0</v>
      </c>
      <c r="P1163" s="131">
        <v>0</v>
      </c>
      <c r="Q1163" s="131">
        <v>0</v>
      </c>
      <c r="R1163" s="131">
        <v>0</v>
      </c>
      <c r="S1163" s="131">
        <v>0</v>
      </c>
      <c r="T1163" s="131">
        <v>0</v>
      </c>
      <c r="U1163" s="131">
        <v>0</v>
      </c>
      <c r="V1163" s="131">
        <v>0</v>
      </c>
      <c r="W1163" s="131">
        <v>0</v>
      </c>
      <c r="X1163" s="131">
        <v>0</v>
      </c>
      <c r="Y1163" s="131">
        <v>0</v>
      </c>
      <c r="Z1163" s="131">
        <v>0</v>
      </c>
      <c r="AA1163" s="131">
        <v>0</v>
      </c>
      <c r="AB1163" s="131">
        <v>0</v>
      </c>
      <c r="AC1163" s="131">
        <v>0</v>
      </c>
      <c r="AD1163" s="131">
        <v>0</v>
      </c>
      <c r="AE1163" s="131">
        <v>0</v>
      </c>
      <c r="AF1163" s="131">
        <v>0</v>
      </c>
      <c r="AG1163" s="131">
        <v>0</v>
      </c>
      <c r="AH1163" s="43">
        <v>0</v>
      </c>
    </row>
    <row r="1164" spans="4:34">
      <c r="D1164" s="62">
        <v>2030</v>
      </c>
      <c r="E1164" s="62">
        <v>10</v>
      </c>
      <c r="F1164" s="62">
        <v>2031</v>
      </c>
      <c r="G1164" s="62">
        <v>2031</v>
      </c>
      <c r="H1164" s="131">
        <v>0</v>
      </c>
      <c r="I1164" s="131">
        <v>0</v>
      </c>
      <c r="J1164" s="131">
        <v>0</v>
      </c>
      <c r="K1164" s="131">
        <v>0</v>
      </c>
      <c r="L1164" s="131">
        <v>0</v>
      </c>
      <c r="M1164" s="131">
        <v>0</v>
      </c>
      <c r="N1164" s="131">
        <v>0</v>
      </c>
      <c r="O1164" s="131">
        <v>0</v>
      </c>
      <c r="P1164" s="131">
        <v>0</v>
      </c>
      <c r="Q1164" s="131">
        <v>0</v>
      </c>
      <c r="R1164" s="131">
        <v>0</v>
      </c>
      <c r="S1164" s="131">
        <v>0</v>
      </c>
      <c r="T1164" s="131">
        <v>0</v>
      </c>
      <c r="U1164" s="131">
        <v>0</v>
      </c>
      <c r="V1164" s="131">
        <v>0</v>
      </c>
      <c r="W1164" s="131">
        <v>0</v>
      </c>
      <c r="X1164" s="131">
        <v>0</v>
      </c>
      <c r="Y1164" s="131">
        <v>0</v>
      </c>
      <c r="Z1164" s="131">
        <v>0</v>
      </c>
      <c r="AA1164" s="131">
        <v>0</v>
      </c>
      <c r="AB1164" s="131">
        <v>0</v>
      </c>
      <c r="AC1164" s="131">
        <v>0</v>
      </c>
      <c r="AD1164" s="131">
        <v>0</v>
      </c>
      <c r="AE1164" s="131">
        <v>0</v>
      </c>
      <c r="AF1164" s="131">
        <v>0</v>
      </c>
      <c r="AG1164" s="131">
        <v>0</v>
      </c>
      <c r="AH1164" s="43">
        <v>0</v>
      </c>
    </row>
    <row r="1165" spans="4:34">
      <c r="D1165" s="62">
        <v>2030</v>
      </c>
      <c r="E1165" s="62">
        <v>11</v>
      </c>
      <c r="F1165" s="62">
        <v>2031</v>
      </c>
      <c r="G1165" s="62">
        <v>2031</v>
      </c>
      <c r="H1165" s="131">
        <v>0</v>
      </c>
      <c r="I1165" s="131">
        <v>0</v>
      </c>
      <c r="J1165" s="131">
        <v>0</v>
      </c>
      <c r="K1165" s="131">
        <v>0</v>
      </c>
      <c r="L1165" s="131">
        <v>0</v>
      </c>
      <c r="M1165" s="131">
        <v>0</v>
      </c>
      <c r="N1165" s="131">
        <v>0</v>
      </c>
      <c r="O1165" s="131">
        <v>0</v>
      </c>
      <c r="P1165" s="131">
        <v>0</v>
      </c>
      <c r="Q1165" s="131">
        <v>0</v>
      </c>
      <c r="R1165" s="131">
        <v>0</v>
      </c>
      <c r="S1165" s="131">
        <v>0</v>
      </c>
      <c r="T1165" s="131">
        <v>0</v>
      </c>
      <c r="U1165" s="131">
        <v>0</v>
      </c>
      <c r="V1165" s="131">
        <v>0</v>
      </c>
      <c r="W1165" s="131">
        <v>0</v>
      </c>
      <c r="X1165" s="131">
        <v>0</v>
      </c>
      <c r="Y1165" s="131">
        <v>0</v>
      </c>
      <c r="Z1165" s="131">
        <v>0</v>
      </c>
      <c r="AA1165" s="131">
        <v>0</v>
      </c>
      <c r="AB1165" s="131">
        <v>0</v>
      </c>
      <c r="AC1165" s="131">
        <v>0</v>
      </c>
      <c r="AD1165" s="131">
        <v>0</v>
      </c>
      <c r="AE1165" s="131">
        <v>0</v>
      </c>
      <c r="AF1165" s="131">
        <v>0</v>
      </c>
      <c r="AG1165" s="131">
        <v>0</v>
      </c>
      <c r="AH1165" s="43">
        <v>0</v>
      </c>
    </row>
    <row r="1166" spans="4:34">
      <c r="D1166" s="62">
        <v>2030</v>
      </c>
      <c r="E1166" s="62">
        <v>12</v>
      </c>
      <c r="F1166" s="62">
        <v>2031</v>
      </c>
      <c r="G1166" s="62">
        <v>2031</v>
      </c>
      <c r="H1166" s="131">
        <v>0</v>
      </c>
      <c r="I1166" s="131">
        <v>0</v>
      </c>
      <c r="J1166" s="131">
        <v>0</v>
      </c>
      <c r="K1166" s="131">
        <v>0</v>
      </c>
      <c r="L1166" s="131">
        <v>0</v>
      </c>
      <c r="M1166" s="131">
        <v>0</v>
      </c>
      <c r="N1166" s="131">
        <v>0</v>
      </c>
      <c r="O1166" s="131">
        <v>0</v>
      </c>
      <c r="P1166" s="131">
        <v>0</v>
      </c>
      <c r="Q1166" s="131">
        <v>0</v>
      </c>
      <c r="R1166" s="131">
        <v>0</v>
      </c>
      <c r="S1166" s="131">
        <v>0</v>
      </c>
      <c r="T1166" s="131">
        <v>0</v>
      </c>
      <c r="U1166" s="131">
        <v>0</v>
      </c>
      <c r="V1166" s="131">
        <v>0</v>
      </c>
      <c r="W1166" s="131">
        <v>0</v>
      </c>
      <c r="X1166" s="131">
        <v>0</v>
      </c>
      <c r="Y1166" s="131">
        <v>0</v>
      </c>
      <c r="Z1166" s="131">
        <v>0</v>
      </c>
      <c r="AA1166" s="131">
        <v>0</v>
      </c>
      <c r="AB1166" s="131">
        <v>0</v>
      </c>
      <c r="AC1166" s="131">
        <v>0</v>
      </c>
      <c r="AD1166" s="131">
        <v>0</v>
      </c>
      <c r="AE1166" s="131">
        <v>0</v>
      </c>
      <c r="AF1166" s="131">
        <v>0</v>
      </c>
      <c r="AG1166" s="131">
        <v>0</v>
      </c>
      <c r="AH1166" s="43">
        <v>0</v>
      </c>
    </row>
    <row r="1170" spans="4:34" ht="15.75">
      <c r="D1170" s="54" t="s">
        <v>81</v>
      </c>
    </row>
    <row r="1171" spans="4:34" ht="15.75">
      <c r="D1171" s="60" t="s">
        <v>45</v>
      </c>
      <c r="E1171" s="60" t="s">
        <v>46</v>
      </c>
      <c r="F1171" s="60" t="s">
        <v>157</v>
      </c>
      <c r="G1171" s="60" t="s">
        <v>47</v>
      </c>
      <c r="H1171" s="61" t="s">
        <v>48</v>
      </c>
      <c r="I1171" s="61" t="s">
        <v>49</v>
      </c>
      <c r="J1171" s="61" t="s">
        <v>50</v>
      </c>
      <c r="K1171" s="61" t="s">
        <v>51</v>
      </c>
      <c r="L1171" s="61" t="s">
        <v>52</v>
      </c>
      <c r="M1171" s="61" t="s">
        <v>53</v>
      </c>
      <c r="N1171" s="61" t="s">
        <v>54</v>
      </c>
      <c r="O1171" s="61" t="s">
        <v>55</v>
      </c>
      <c r="P1171" s="61" t="s">
        <v>56</v>
      </c>
      <c r="Q1171" s="61" t="s">
        <v>57</v>
      </c>
      <c r="R1171" s="61" t="s">
        <v>58</v>
      </c>
      <c r="S1171" s="61" t="s">
        <v>59</v>
      </c>
      <c r="T1171" s="61" t="s">
        <v>60</v>
      </c>
      <c r="U1171" s="61" t="s">
        <v>61</v>
      </c>
      <c r="V1171" s="61" t="s">
        <v>62</v>
      </c>
      <c r="W1171" s="61" t="s">
        <v>63</v>
      </c>
      <c r="X1171" s="61" t="s">
        <v>64</v>
      </c>
      <c r="Y1171" s="61" t="s">
        <v>65</v>
      </c>
      <c r="Z1171" s="61" t="s">
        <v>66</v>
      </c>
      <c r="AA1171" s="61" t="s">
        <v>67</v>
      </c>
      <c r="AB1171" s="61" t="s">
        <v>68</v>
      </c>
      <c r="AC1171" s="61" t="s">
        <v>69</v>
      </c>
      <c r="AD1171" s="61" t="s">
        <v>70</v>
      </c>
      <c r="AE1171" s="61" t="s">
        <v>71</v>
      </c>
      <c r="AF1171" s="61" t="s">
        <v>72</v>
      </c>
      <c r="AG1171" s="61" t="s">
        <v>73</v>
      </c>
      <c r="AH1171" s="61" t="s">
        <v>74</v>
      </c>
    </row>
    <row r="1172" spans="4:34">
      <c r="D1172" s="62">
        <v>1989</v>
      </c>
      <c r="E1172" s="62">
        <v>1</v>
      </c>
      <c r="F1172" s="62">
        <v>1989</v>
      </c>
      <c r="G1172" s="62">
        <v>1989</v>
      </c>
      <c r="H1172" s="131">
        <v>0</v>
      </c>
      <c r="I1172" s="131">
        <v>0</v>
      </c>
      <c r="J1172" s="131">
        <v>0</v>
      </c>
      <c r="K1172" s="131">
        <v>0</v>
      </c>
      <c r="L1172" s="131">
        <v>0</v>
      </c>
      <c r="M1172" s="131">
        <v>0</v>
      </c>
      <c r="N1172" s="131">
        <v>0</v>
      </c>
      <c r="O1172" s="131">
        <v>0</v>
      </c>
      <c r="P1172" s="131">
        <v>0</v>
      </c>
      <c r="Q1172" s="131">
        <v>0</v>
      </c>
      <c r="R1172" s="131">
        <v>0</v>
      </c>
      <c r="S1172" s="131">
        <v>0</v>
      </c>
      <c r="T1172" s="131">
        <v>0</v>
      </c>
      <c r="U1172" s="131">
        <v>0</v>
      </c>
      <c r="V1172" s="131">
        <v>0</v>
      </c>
      <c r="W1172" s="131">
        <v>0</v>
      </c>
      <c r="X1172" s="131">
        <v>0</v>
      </c>
      <c r="Y1172" s="131">
        <v>0</v>
      </c>
      <c r="Z1172" s="131">
        <v>0</v>
      </c>
      <c r="AA1172" s="131">
        <v>0</v>
      </c>
      <c r="AB1172" s="131">
        <v>0</v>
      </c>
      <c r="AC1172" s="131">
        <v>0</v>
      </c>
      <c r="AD1172" s="131">
        <v>0</v>
      </c>
      <c r="AE1172" s="131">
        <v>0</v>
      </c>
      <c r="AF1172" s="131">
        <v>0</v>
      </c>
      <c r="AG1172" s="131">
        <v>0</v>
      </c>
      <c r="AH1172" s="43">
        <v>0</v>
      </c>
    </row>
    <row r="1173" spans="4:34">
      <c r="D1173" s="62">
        <v>1989</v>
      </c>
      <c r="E1173" s="62">
        <v>2</v>
      </c>
      <c r="F1173" s="62">
        <v>1989</v>
      </c>
      <c r="G1173" s="62">
        <v>1989</v>
      </c>
      <c r="H1173" s="131">
        <v>0</v>
      </c>
      <c r="I1173" s="131">
        <v>0</v>
      </c>
      <c r="J1173" s="131">
        <v>0</v>
      </c>
      <c r="K1173" s="131">
        <v>0</v>
      </c>
      <c r="L1173" s="131">
        <v>0</v>
      </c>
      <c r="M1173" s="131">
        <v>0</v>
      </c>
      <c r="N1173" s="131">
        <v>0</v>
      </c>
      <c r="O1173" s="131">
        <v>0</v>
      </c>
      <c r="P1173" s="131">
        <v>0</v>
      </c>
      <c r="Q1173" s="131">
        <v>0</v>
      </c>
      <c r="R1173" s="131">
        <v>0</v>
      </c>
      <c r="S1173" s="131">
        <v>0</v>
      </c>
      <c r="T1173" s="131">
        <v>0</v>
      </c>
      <c r="U1173" s="131">
        <v>0</v>
      </c>
      <c r="V1173" s="131">
        <v>0</v>
      </c>
      <c r="W1173" s="131">
        <v>0</v>
      </c>
      <c r="X1173" s="131">
        <v>0</v>
      </c>
      <c r="Y1173" s="131">
        <v>0</v>
      </c>
      <c r="Z1173" s="131">
        <v>0</v>
      </c>
      <c r="AA1173" s="131">
        <v>0</v>
      </c>
      <c r="AB1173" s="131">
        <v>0</v>
      </c>
      <c r="AC1173" s="131">
        <v>0</v>
      </c>
      <c r="AD1173" s="131">
        <v>0</v>
      </c>
      <c r="AE1173" s="131">
        <v>0</v>
      </c>
      <c r="AF1173" s="131">
        <v>0</v>
      </c>
      <c r="AG1173" s="131">
        <v>0</v>
      </c>
      <c r="AH1173" s="43">
        <v>0</v>
      </c>
    </row>
    <row r="1174" spans="4:34">
      <c r="D1174" s="62">
        <v>1989</v>
      </c>
      <c r="E1174" s="62">
        <v>3</v>
      </c>
      <c r="F1174" s="62">
        <v>1989</v>
      </c>
      <c r="G1174" s="62">
        <v>1989</v>
      </c>
      <c r="H1174" s="131">
        <v>0</v>
      </c>
      <c r="I1174" s="131">
        <v>0</v>
      </c>
      <c r="J1174" s="131">
        <v>0</v>
      </c>
      <c r="K1174" s="131">
        <v>0</v>
      </c>
      <c r="L1174" s="131">
        <v>0</v>
      </c>
      <c r="M1174" s="131">
        <v>0</v>
      </c>
      <c r="N1174" s="131">
        <v>0</v>
      </c>
      <c r="O1174" s="131">
        <v>0</v>
      </c>
      <c r="P1174" s="131">
        <v>0</v>
      </c>
      <c r="Q1174" s="131">
        <v>0</v>
      </c>
      <c r="R1174" s="131">
        <v>0</v>
      </c>
      <c r="S1174" s="131">
        <v>0</v>
      </c>
      <c r="T1174" s="131">
        <v>0</v>
      </c>
      <c r="U1174" s="131">
        <v>0</v>
      </c>
      <c r="V1174" s="131">
        <v>0</v>
      </c>
      <c r="W1174" s="131">
        <v>0</v>
      </c>
      <c r="X1174" s="131">
        <v>0</v>
      </c>
      <c r="Y1174" s="131">
        <v>0</v>
      </c>
      <c r="Z1174" s="131">
        <v>0</v>
      </c>
      <c r="AA1174" s="131">
        <v>0</v>
      </c>
      <c r="AB1174" s="131">
        <v>0</v>
      </c>
      <c r="AC1174" s="131">
        <v>0</v>
      </c>
      <c r="AD1174" s="131">
        <v>0</v>
      </c>
      <c r="AE1174" s="131">
        <v>0</v>
      </c>
      <c r="AF1174" s="131">
        <v>0</v>
      </c>
      <c r="AG1174" s="131">
        <v>0</v>
      </c>
      <c r="AH1174" s="43">
        <v>0</v>
      </c>
    </row>
    <row r="1175" spans="4:34">
      <c r="D1175" s="62">
        <v>1989</v>
      </c>
      <c r="E1175" s="62">
        <v>4</v>
      </c>
      <c r="F1175" s="62">
        <v>1989</v>
      </c>
      <c r="G1175" s="62">
        <v>1989</v>
      </c>
      <c r="H1175" s="131">
        <v>0</v>
      </c>
      <c r="I1175" s="131">
        <v>0</v>
      </c>
      <c r="J1175" s="131">
        <v>0</v>
      </c>
      <c r="K1175" s="131">
        <v>0</v>
      </c>
      <c r="L1175" s="131">
        <v>0</v>
      </c>
      <c r="M1175" s="131">
        <v>0</v>
      </c>
      <c r="N1175" s="131">
        <v>0</v>
      </c>
      <c r="O1175" s="131">
        <v>0</v>
      </c>
      <c r="P1175" s="131">
        <v>0</v>
      </c>
      <c r="Q1175" s="131">
        <v>0</v>
      </c>
      <c r="R1175" s="131">
        <v>0</v>
      </c>
      <c r="S1175" s="131">
        <v>0</v>
      </c>
      <c r="T1175" s="131">
        <v>0</v>
      </c>
      <c r="U1175" s="131">
        <v>0</v>
      </c>
      <c r="V1175" s="131">
        <v>0</v>
      </c>
      <c r="W1175" s="131">
        <v>0</v>
      </c>
      <c r="X1175" s="131">
        <v>0</v>
      </c>
      <c r="Y1175" s="131">
        <v>0</v>
      </c>
      <c r="Z1175" s="131">
        <v>0</v>
      </c>
      <c r="AA1175" s="131">
        <v>0</v>
      </c>
      <c r="AB1175" s="131">
        <v>0</v>
      </c>
      <c r="AC1175" s="131">
        <v>0</v>
      </c>
      <c r="AD1175" s="131">
        <v>0</v>
      </c>
      <c r="AE1175" s="131">
        <v>0</v>
      </c>
      <c r="AF1175" s="131">
        <v>0</v>
      </c>
      <c r="AG1175" s="131">
        <v>0</v>
      </c>
      <c r="AH1175" s="43">
        <v>0</v>
      </c>
    </row>
    <row r="1176" spans="4:34">
      <c r="D1176" s="62">
        <v>1989</v>
      </c>
      <c r="E1176" s="62">
        <v>5</v>
      </c>
      <c r="F1176" s="62">
        <v>1989</v>
      </c>
      <c r="G1176" s="62">
        <v>1990</v>
      </c>
      <c r="H1176" s="131">
        <v>0</v>
      </c>
      <c r="I1176" s="131">
        <v>0</v>
      </c>
      <c r="J1176" s="131">
        <v>0</v>
      </c>
      <c r="K1176" s="131">
        <v>0</v>
      </c>
      <c r="L1176" s="131">
        <v>0</v>
      </c>
      <c r="M1176" s="131">
        <v>0</v>
      </c>
      <c r="N1176" s="131">
        <v>0</v>
      </c>
      <c r="O1176" s="131">
        <v>0</v>
      </c>
      <c r="P1176" s="131">
        <v>0</v>
      </c>
      <c r="Q1176" s="131">
        <v>0</v>
      </c>
      <c r="R1176" s="131">
        <v>0</v>
      </c>
      <c r="S1176" s="131">
        <v>0</v>
      </c>
      <c r="T1176" s="131">
        <v>0</v>
      </c>
      <c r="U1176" s="131">
        <v>0</v>
      </c>
      <c r="V1176" s="131">
        <v>0</v>
      </c>
      <c r="W1176" s="131">
        <v>0</v>
      </c>
      <c r="X1176" s="131">
        <v>0</v>
      </c>
      <c r="Y1176" s="131">
        <v>0</v>
      </c>
      <c r="Z1176" s="131">
        <v>0</v>
      </c>
      <c r="AA1176" s="131">
        <v>0</v>
      </c>
      <c r="AB1176" s="131">
        <v>0</v>
      </c>
      <c r="AC1176" s="131">
        <v>0</v>
      </c>
      <c r="AD1176" s="131">
        <v>0</v>
      </c>
      <c r="AE1176" s="131">
        <v>0</v>
      </c>
      <c r="AF1176" s="131">
        <v>0</v>
      </c>
      <c r="AG1176" s="131">
        <v>0</v>
      </c>
      <c r="AH1176" s="43">
        <v>0</v>
      </c>
    </row>
    <row r="1177" spans="4:34">
      <c r="D1177" s="62">
        <v>1989</v>
      </c>
      <c r="E1177" s="62">
        <v>6</v>
      </c>
      <c r="F1177" s="62">
        <v>1989</v>
      </c>
      <c r="G1177" s="62">
        <v>1990</v>
      </c>
      <c r="H1177" s="131">
        <v>0</v>
      </c>
      <c r="I1177" s="131">
        <v>0</v>
      </c>
      <c r="J1177" s="131">
        <v>0</v>
      </c>
      <c r="K1177" s="131">
        <v>0</v>
      </c>
      <c r="L1177" s="131">
        <v>0</v>
      </c>
      <c r="M1177" s="131">
        <v>0</v>
      </c>
      <c r="N1177" s="131">
        <v>0</v>
      </c>
      <c r="O1177" s="131">
        <v>0</v>
      </c>
      <c r="P1177" s="131">
        <v>0</v>
      </c>
      <c r="Q1177" s="131">
        <v>0</v>
      </c>
      <c r="R1177" s="131">
        <v>0</v>
      </c>
      <c r="S1177" s="131">
        <v>0</v>
      </c>
      <c r="T1177" s="131">
        <v>0</v>
      </c>
      <c r="U1177" s="131">
        <v>0</v>
      </c>
      <c r="V1177" s="131">
        <v>0</v>
      </c>
      <c r="W1177" s="131">
        <v>0</v>
      </c>
      <c r="X1177" s="131">
        <v>0</v>
      </c>
      <c r="Y1177" s="131">
        <v>0</v>
      </c>
      <c r="Z1177" s="131">
        <v>0</v>
      </c>
      <c r="AA1177" s="131">
        <v>0</v>
      </c>
      <c r="AB1177" s="131">
        <v>0</v>
      </c>
      <c r="AC1177" s="131">
        <v>0</v>
      </c>
      <c r="AD1177" s="131">
        <v>0</v>
      </c>
      <c r="AE1177" s="131">
        <v>0</v>
      </c>
      <c r="AF1177" s="131">
        <v>0</v>
      </c>
      <c r="AG1177" s="131">
        <v>0</v>
      </c>
      <c r="AH1177" s="43">
        <v>0</v>
      </c>
    </row>
    <row r="1178" spans="4:34">
      <c r="D1178" s="62">
        <v>1989</v>
      </c>
      <c r="E1178" s="62">
        <v>7</v>
      </c>
      <c r="F1178" s="62">
        <v>1990</v>
      </c>
      <c r="G1178" s="62">
        <v>1990</v>
      </c>
      <c r="H1178" s="131">
        <v>0</v>
      </c>
      <c r="I1178" s="131">
        <v>0</v>
      </c>
      <c r="J1178" s="131">
        <v>0</v>
      </c>
      <c r="K1178" s="131">
        <v>0</v>
      </c>
      <c r="L1178" s="131">
        <v>0</v>
      </c>
      <c r="M1178" s="131">
        <v>0</v>
      </c>
      <c r="N1178" s="131">
        <v>0</v>
      </c>
      <c r="O1178" s="131">
        <v>0</v>
      </c>
      <c r="P1178" s="131">
        <v>0</v>
      </c>
      <c r="Q1178" s="131">
        <v>0</v>
      </c>
      <c r="R1178" s="131">
        <v>0</v>
      </c>
      <c r="S1178" s="131">
        <v>0</v>
      </c>
      <c r="T1178" s="131">
        <v>0</v>
      </c>
      <c r="U1178" s="131">
        <v>0</v>
      </c>
      <c r="V1178" s="131">
        <v>0</v>
      </c>
      <c r="W1178" s="131">
        <v>0</v>
      </c>
      <c r="X1178" s="131">
        <v>0</v>
      </c>
      <c r="Y1178" s="131">
        <v>0</v>
      </c>
      <c r="Z1178" s="131">
        <v>0</v>
      </c>
      <c r="AA1178" s="131">
        <v>0</v>
      </c>
      <c r="AB1178" s="131">
        <v>0</v>
      </c>
      <c r="AC1178" s="131">
        <v>0</v>
      </c>
      <c r="AD1178" s="131">
        <v>0</v>
      </c>
      <c r="AE1178" s="131">
        <v>0</v>
      </c>
      <c r="AF1178" s="131">
        <v>0</v>
      </c>
      <c r="AG1178" s="131">
        <v>0</v>
      </c>
      <c r="AH1178" s="43">
        <v>0</v>
      </c>
    </row>
    <row r="1179" spans="4:34">
      <c r="D1179" s="62">
        <v>1989</v>
      </c>
      <c r="E1179" s="62">
        <v>8</v>
      </c>
      <c r="F1179" s="62">
        <v>1990</v>
      </c>
      <c r="G1179" s="62">
        <v>1990</v>
      </c>
      <c r="H1179" s="131">
        <v>0</v>
      </c>
      <c r="I1179" s="131">
        <v>0</v>
      </c>
      <c r="J1179" s="131">
        <v>0</v>
      </c>
      <c r="K1179" s="131">
        <v>0</v>
      </c>
      <c r="L1179" s="131">
        <v>0</v>
      </c>
      <c r="M1179" s="131">
        <v>0</v>
      </c>
      <c r="N1179" s="131">
        <v>0</v>
      </c>
      <c r="O1179" s="131">
        <v>0</v>
      </c>
      <c r="P1179" s="131">
        <v>0</v>
      </c>
      <c r="Q1179" s="131">
        <v>0</v>
      </c>
      <c r="R1179" s="131">
        <v>0</v>
      </c>
      <c r="S1179" s="131">
        <v>0</v>
      </c>
      <c r="T1179" s="131">
        <v>0</v>
      </c>
      <c r="U1179" s="131">
        <v>0</v>
      </c>
      <c r="V1179" s="131">
        <v>0</v>
      </c>
      <c r="W1179" s="131">
        <v>0</v>
      </c>
      <c r="X1179" s="131">
        <v>0</v>
      </c>
      <c r="Y1179" s="131">
        <v>0</v>
      </c>
      <c r="Z1179" s="131">
        <v>0</v>
      </c>
      <c r="AA1179" s="131">
        <v>0</v>
      </c>
      <c r="AB1179" s="131">
        <v>0</v>
      </c>
      <c r="AC1179" s="131">
        <v>0</v>
      </c>
      <c r="AD1179" s="131">
        <v>0</v>
      </c>
      <c r="AE1179" s="131">
        <v>0</v>
      </c>
      <c r="AF1179" s="131">
        <v>0</v>
      </c>
      <c r="AG1179" s="131">
        <v>0</v>
      </c>
      <c r="AH1179" s="43">
        <v>0</v>
      </c>
    </row>
    <row r="1180" spans="4:34">
      <c r="D1180" s="62">
        <v>1989</v>
      </c>
      <c r="E1180" s="62">
        <v>9</v>
      </c>
      <c r="F1180" s="62">
        <v>1990</v>
      </c>
      <c r="G1180" s="62">
        <v>1990</v>
      </c>
      <c r="H1180" s="131">
        <v>0</v>
      </c>
      <c r="I1180" s="131">
        <v>0</v>
      </c>
      <c r="J1180" s="131">
        <v>0</v>
      </c>
      <c r="K1180" s="131">
        <v>0</v>
      </c>
      <c r="L1180" s="131">
        <v>0</v>
      </c>
      <c r="M1180" s="131">
        <v>0</v>
      </c>
      <c r="N1180" s="131">
        <v>0</v>
      </c>
      <c r="O1180" s="131">
        <v>0</v>
      </c>
      <c r="P1180" s="131">
        <v>0</v>
      </c>
      <c r="Q1180" s="131">
        <v>0</v>
      </c>
      <c r="R1180" s="131">
        <v>0</v>
      </c>
      <c r="S1180" s="131">
        <v>0</v>
      </c>
      <c r="T1180" s="131">
        <v>0</v>
      </c>
      <c r="U1180" s="131">
        <v>0</v>
      </c>
      <c r="V1180" s="131">
        <v>0</v>
      </c>
      <c r="W1180" s="131">
        <v>0</v>
      </c>
      <c r="X1180" s="131">
        <v>0</v>
      </c>
      <c r="Y1180" s="131">
        <v>0</v>
      </c>
      <c r="Z1180" s="131">
        <v>0</v>
      </c>
      <c r="AA1180" s="131">
        <v>0</v>
      </c>
      <c r="AB1180" s="131">
        <v>0</v>
      </c>
      <c r="AC1180" s="131">
        <v>0</v>
      </c>
      <c r="AD1180" s="131">
        <v>0</v>
      </c>
      <c r="AE1180" s="131">
        <v>0</v>
      </c>
      <c r="AF1180" s="131">
        <v>0</v>
      </c>
      <c r="AG1180" s="131">
        <v>0</v>
      </c>
      <c r="AH1180" s="43">
        <v>0</v>
      </c>
    </row>
    <row r="1181" spans="4:34">
      <c r="D1181" s="62">
        <v>1989</v>
      </c>
      <c r="E1181" s="62">
        <v>10</v>
      </c>
      <c r="F1181" s="62">
        <v>1990</v>
      </c>
      <c r="G1181" s="62">
        <v>1990</v>
      </c>
      <c r="H1181" s="131">
        <v>0</v>
      </c>
      <c r="I1181" s="131">
        <v>0</v>
      </c>
      <c r="J1181" s="131">
        <v>0</v>
      </c>
      <c r="K1181" s="131">
        <v>0</v>
      </c>
      <c r="L1181" s="131">
        <v>0</v>
      </c>
      <c r="M1181" s="131">
        <v>0</v>
      </c>
      <c r="N1181" s="131">
        <v>0</v>
      </c>
      <c r="O1181" s="131">
        <v>0</v>
      </c>
      <c r="P1181" s="131">
        <v>0</v>
      </c>
      <c r="Q1181" s="131">
        <v>0</v>
      </c>
      <c r="R1181" s="131">
        <v>0</v>
      </c>
      <c r="S1181" s="131">
        <v>0</v>
      </c>
      <c r="T1181" s="131">
        <v>0</v>
      </c>
      <c r="U1181" s="131">
        <v>0</v>
      </c>
      <c r="V1181" s="131">
        <v>0</v>
      </c>
      <c r="W1181" s="131">
        <v>0</v>
      </c>
      <c r="X1181" s="131">
        <v>0</v>
      </c>
      <c r="Y1181" s="131">
        <v>0</v>
      </c>
      <c r="Z1181" s="131">
        <v>0</v>
      </c>
      <c r="AA1181" s="131">
        <v>0</v>
      </c>
      <c r="AB1181" s="131">
        <v>0</v>
      </c>
      <c r="AC1181" s="131">
        <v>0</v>
      </c>
      <c r="AD1181" s="131">
        <v>0</v>
      </c>
      <c r="AE1181" s="131">
        <v>0</v>
      </c>
      <c r="AF1181" s="131">
        <v>0</v>
      </c>
      <c r="AG1181" s="131">
        <v>0</v>
      </c>
      <c r="AH1181" s="43">
        <v>0</v>
      </c>
    </row>
    <row r="1182" spans="4:34">
      <c r="D1182" s="62">
        <v>1989</v>
      </c>
      <c r="E1182" s="62">
        <v>11</v>
      </c>
      <c r="F1182" s="62">
        <v>1990</v>
      </c>
      <c r="G1182" s="62">
        <v>1990</v>
      </c>
      <c r="H1182" s="131">
        <v>0</v>
      </c>
      <c r="I1182" s="131">
        <v>0</v>
      </c>
      <c r="J1182" s="131">
        <v>0</v>
      </c>
      <c r="K1182" s="131">
        <v>0</v>
      </c>
      <c r="L1182" s="131">
        <v>0</v>
      </c>
      <c r="M1182" s="131">
        <v>0</v>
      </c>
      <c r="N1182" s="131">
        <v>0</v>
      </c>
      <c r="O1182" s="131">
        <v>0</v>
      </c>
      <c r="P1182" s="131">
        <v>0</v>
      </c>
      <c r="Q1182" s="131">
        <v>0</v>
      </c>
      <c r="R1182" s="131">
        <v>0</v>
      </c>
      <c r="S1182" s="131">
        <v>0</v>
      </c>
      <c r="T1182" s="131">
        <v>0</v>
      </c>
      <c r="U1182" s="131">
        <v>0</v>
      </c>
      <c r="V1182" s="131">
        <v>0</v>
      </c>
      <c r="W1182" s="131">
        <v>0</v>
      </c>
      <c r="X1182" s="131">
        <v>0</v>
      </c>
      <c r="Y1182" s="131">
        <v>0</v>
      </c>
      <c r="Z1182" s="131">
        <v>0</v>
      </c>
      <c r="AA1182" s="131">
        <v>0</v>
      </c>
      <c r="AB1182" s="131">
        <v>0</v>
      </c>
      <c r="AC1182" s="131">
        <v>0</v>
      </c>
      <c r="AD1182" s="131">
        <v>0</v>
      </c>
      <c r="AE1182" s="131">
        <v>0</v>
      </c>
      <c r="AF1182" s="131">
        <v>0</v>
      </c>
      <c r="AG1182" s="131">
        <v>0</v>
      </c>
      <c r="AH1182" s="43">
        <v>0</v>
      </c>
    </row>
    <row r="1183" spans="4:34">
      <c r="D1183" s="62">
        <v>1989</v>
      </c>
      <c r="E1183" s="62">
        <v>12</v>
      </c>
      <c r="F1183" s="62">
        <v>1990</v>
      </c>
      <c r="G1183" s="62">
        <v>1990</v>
      </c>
      <c r="H1183" s="131">
        <v>0</v>
      </c>
      <c r="I1183" s="131">
        <v>0</v>
      </c>
      <c r="J1183" s="131">
        <v>0</v>
      </c>
      <c r="K1183" s="131">
        <v>0</v>
      </c>
      <c r="L1183" s="131">
        <v>0</v>
      </c>
      <c r="M1183" s="131">
        <v>0</v>
      </c>
      <c r="N1183" s="131">
        <v>0</v>
      </c>
      <c r="O1183" s="131">
        <v>0</v>
      </c>
      <c r="P1183" s="131">
        <v>0</v>
      </c>
      <c r="Q1183" s="131">
        <v>0</v>
      </c>
      <c r="R1183" s="131">
        <v>0</v>
      </c>
      <c r="S1183" s="131">
        <v>0</v>
      </c>
      <c r="T1183" s="131">
        <v>0</v>
      </c>
      <c r="U1183" s="131">
        <v>0</v>
      </c>
      <c r="V1183" s="131">
        <v>0</v>
      </c>
      <c r="W1183" s="131">
        <v>0</v>
      </c>
      <c r="X1183" s="131">
        <v>0</v>
      </c>
      <c r="Y1183" s="131">
        <v>0</v>
      </c>
      <c r="Z1183" s="131">
        <v>0</v>
      </c>
      <c r="AA1183" s="131">
        <v>0</v>
      </c>
      <c r="AB1183" s="131">
        <v>0</v>
      </c>
      <c r="AC1183" s="131">
        <v>0</v>
      </c>
      <c r="AD1183" s="131">
        <v>0</v>
      </c>
      <c r="AE1183" s="131">
        <v>0</v>
      </c>
      <c r="AF1183" s="131">
        <v>0</v>
      </c>
      <c r="AG1183" s="131">
        <v>0</v>
      </c>
      <c r="AH1183" s="43">
        <v>0</v>
      </c>
    </row>
    <row r="1184" spans="4:34">
      <c r="D1184" s="62">
        <v>1990</v>
      </c>
      <c r="E1184" s="62">
        <v>1</v>
      </c>
      <c r="F1184" s="62">
        <v>1990</v>
      </c>
      <c r="G1184" s="62">
        <v>1990</v>
      </c>
      <c r="H1184" s="131">
        <v>0</v>
      </c>
      <c r="I1184" s="131">
        <v>0</v>
      </c>
      <c r="J1184" s="131">
        <v>0</v>
      </c>
      <c r="K1184" s="131">
        <v>0</v>
      </c>
      <c r="L1184" s="131">
        <v>0</v>
      </c>
      <c r="M1184" s="131">
        <v>0</v>
      </c>
      <c r="N1184" s="131">
        <v>0</v>
      </c>
      <c r="O1184" s="131">
        <v>0</v>
      </c>
      <c r="P1184" s="131">
        <v>0</v>
      </c>
      <c r="Q1184" s="131">
        <v>0</v>
      </c>
      <c r="R1184" s="131">
        <v>0</v>
      </c>
      <c r="S1184" s="131">
        <v>0</v>
      </c>
      <c r="T1184" s="131">
        <v>0</v>
      </c>
      <c r="U1184" s="131">
        <v>0</v>
      </c>
      <c r="V1184" s="131">
        <v>0</v>
      </c>
      <c r="W1184" s="131">
        <v>0</v>
      </c>
      <c r="X1184" s="131">
        <v>0</v>
      </c>
      <c r="Y1184" s="131">
        <v>0</v>
      </c>
      <c r="Z1184" s="131">
        <v>0</v>
      </c>
      <c r="AA1184" s="131">
        <v>0</v>
      </c>
      <c r="AB1184" s="131">
        <v>0</v>
      </c>
      <c r="AC1184" s="131">
        <v>0</v>
      </c>
      <c r="AD1184" s="131">
        <v>0</v>
      </c>
      <c r="AE1184" s="131">
        <v>0</v>
      </c>
      <c r="AF1184" s="131">
        <v>0</v>
      </c>
      <c r="AG1184" s="131">
        <v>0</v>
      </c>
      <c r="AH1184" s="43">
        <v>0</v>
      </c>
    </row>
    <row r="1185" spans="4:34">
      <c r="D1185" s="62">
        <v>1990</v>
      </c>
      <c r="E1185" s="62">
        <v>2</v>
      </c>
      <c r="F1185" s="62">
        <v>1990</v>
      </c>
      <c r="G1185" s="62">
        <v>1990</v>
      </c>
      <c r="H1185" s="131">
        <v>0</v>
      </c>
      <c r="I1185" s="131">
        <v>0</v>
      </c>
      <c r="J1185" s="131">
        <v>0</v>
      </c>
      <c r="K1185" s="131">
        <v>0</v>
      </c>
      <c r="L1185" s="131">
        <v>0</v>
      </c>
      <c r="M1185" s="131">
        <v>0</v>
      </c>
      <c r="N1185" s="131">
        <v>0</v>
      </c>
      <c r="O1185" s="131">
        <v>0</v>
      </c>
      <c r="P1185" s="131">
        <v>0</v>
      </c>
      <c r="Q1185" s="131">
        <v>0</v>
      </c>
      <c r="R1185" s="131">
        <v>0</v>
      </c>
      <c r="S1185" s="131">
        <v>0</v>
      </c>
      <c r="T1185" s="131">
        <v>0</v>
      </c>
      <c r="U1185" s="131">
        <v>0</v>
      </c>
      <c r="V1185" s="131">
        <v>0</v>
      </c>
      <c r="W1185" s="131">
        <v>0</v>
      </c>
      <c r="X1185" s="131">
        <v>0</v>
      </c>
      <c r="Y1185" s="131">
        <v>0</v>
      </c>
      <c r="Z1185" s="131">
        <v>0</v>
      </c>
      <c r="AA1185" s="131">
        <v>0</v>
      </c>
      <c r="AB1185" s="131">
        <v>0</v>
      </c>
      <c r="AC1185" s="131">
        <v>0</v>
      </c>
      <c r="AD1185" s="131">
        <v>0</v>
      </c>
      <c r="AE1185" s="131">
        <v>0</v>
      </c>
      <c r="AF1185" s="131">
        <v>0</v>
      </c>
      <c r="AG1185" s="131">
        <v>0</v>
      </c>
      <c r="AH1185" s="43">
        <v>0</v>
      </c>
    </row>
    <row r="1186" spans="4:34">
      <c r="D1186" s="62">
        <v>1990</v>
      </c>
      <c r="E1186" s="62">
        <v>3</v>
      </c>
      <c r="F1186" s="62">
        <v>1990</v>
      </c>
      <c r="G1186" s="62">
        <v>1990</v>
      </c>
      <c r="H1186" s="131">
        <v>0</v>
      </c>
      <c r="I1186" s="131">
        <v>0</v>
      </c>
      <c r="J1186" s="131">
        <v>0</v>
      </c>
      <c r="K1186" s="131">
        <v>0</v>
      </c>
      <c r="L1186" s="131">
        <v>0</v>
      </c>
      <c r="M1186" s="131">
        <v>0</v>
      </c>
      <c r="N1186" s="131">
        <v>0</v>
      </c>
      <c r="O1186" s="131">
        <v>0</v>
      </c>
      <c r="P1186" s="131">
        <v>0</v>
      </c>
      <c r="Q1186" s="131">
        <v>0</v>
      </c>
      <c r="R1186" s="131">
        <v>0</v>
      </c>
      <c r="S1186" s="131">
        <v>0</v>
      </c>
      <c r="T1186" s="131">
        <v>0</v>
      </c>
      <c r="U1186" s="131">
        <v>0</v>
      </c>
      <c r="V1186" s="131">
        <v>0</v>
      </c>
      <c r="W1186" s="131">
        <v>0</v>
      </c>
      <c r="X1186" s="131">
        <v>0</v>
      </c>
      <c r="Y1186" s="131">
        <v>0</v>
      </c>
      <c r="Z1186" s="131">
        <v>0</v>
      </c>
      <c r="AA1186" s="131">
        <v>0</v>
      </c>
      <c r="AB1186" s="131">
        <v>0</v>
      </c>
      <c r="AC1186" s="131">
        <v>0</v>
      </c>
      <c r="AD1186" s="131">
        <v>0</v>
      </c>
      <c r="AE1186" s="131">
        <v>0</v>
      </c>
      <c r="AF1186" s="131">
        <v>0</v>
      </c>
      <c r="AG1186" s="131">
        <v>0</v>
      </c>
      <c r="AH1186" s="43">
        <v>0</v>
      </c>
    </row>
    <row r="1187" spans="4:34">
      <c r="D1187" s="62">
        <v>1990</v>
      </c>
      <c r="E1187" s="62">
        <v>4</v>
      </c>
      <c r="F1187" s="62">
        <v>1990</v>
      </c>
      <c r="G1187" s="62">
        <v>1990</v>
      </c>
      <c r="H1187" s="131">
        <v>0</v>
      </c>
      <c r="I1187" s="131">
        <v>0</v>
      </c>
      <c r="J1187" s="131">
        <v>0</v>
      </c>
      <c r="K1187" s="131">
        <v>0</v>
      </c>
      <c r="L1187" s="131">
        <v>0</v>
      </c>
      <c r="M1187" s="131">
        <v>0</v>
      </c>
      <c r="N1187" s="131">
        <v>0</v>
      </c>
      <c r="O1187" s="131">
        <v>0</v>
      </c>
      <c r="P1187" s="131">
        <v>0</v>
      </c>
      <c r="Q1187" s="131">
        <v>0</v>
      </c>
      <c r="R1187" s="131">
        <v>0</v>
      </c>
      <c r="S1187" s="131">
        <v>0</v>
      </c>
      <c r="T1187" s="131">
        <v>0</v>
      </c>
      <c r="U1187" s="131">
        <v>0</v>
      </c>
      <c r="V1187" s="131">
        <v>0</v>
      </c>
      <c r="W1187" s="131">
        <v>0</v>
      </c>
      <c r="X1187" s="131">
        <v>0</v>
      </c>
      <c r="Y1187" s="131">
        <v>0</v>
      </c>
      <c r="Z1187" s="131">
        <v>0</v>
      </c>
      <c r="AA1187" s="131">
        <v>0</v>
      </c>
      <c r="AB1187" s="131">
        <v>0</v>
      </c>
      <c r="AC1187" s="131">
        <v>0</v>
      </c>
      <c r="AD1187" s="131">
        <v>0</v>
      </c>
      <c r="AE1187" s="131">
        <v>0</v>
      </c>
      <c r="AF1187" s="131">
        <v>0</v>
      </c>
      <c r="AG1187" s="131">
        <v>0</v>
      </c>
      <c r="AH1187" s="43">
        <v>0</v>
      </c>
    </row>
    <row r="1188" spans="4:34">
      <c r="D1188" s="62">
        <v>1990</v>
      </c>
      <c r="E1188" s="62">
        <v>5</v>
      </c>
      <c r="F1188" s="62">
        <v>1990</v>
      </c>
      <c r="G1188" s="62">
        <v>1991</v>
      </c>
      <c r="H1188" s="131">
        <v>0</v>
      </c>
      <c r="I1188" s="131">
        <v>0</v>
      </c>
      <c r="J1188" s="131">
        <v>0</v>
      </c>
      <c r="K1188" s="131">
        <v>0</v>
      </c>
      <c r="L1188" s="131">
        <v>0</v>
      </c>
      <c r="M1188" s="131">
        <v>0</v>
      </c>
      <c r="N1188" s="131">
        <v>0</v>
      </c>
      <c r="O1188" s="131">
        <v>0</v>
      </c>
      <c r="P1188" s="131">
        <v>0</v>
      </c>
      <c r="Q1188" s="131">
        <v>0</v>
      </c>
      <c r="R1188" s="131">
        <v>0</v>
      </c>
      <c r="S1188" s="131">
        <v>0</v>
      </c>
      <c r="T1188" s="131">
        <v>0</v>
      </c>
      <c r="U1188" s="131">
        <v>0</v>
      </c>
      <c r="V1188" s="131">
        <v>0</v>
      </c>
      <c r="W1188" s="131">
        <v>0</v>
      </c>
      <c r="X1188" s="131">
        <v>0</v>
      </c>
      <c r="Y1188" s="131">
        <v>0</v>
      </c>
      <c r="Z1188" s="131">
        <v>0</v>
      </c>
      <c r="AA1188" s="131">
        <v>0</v>
      </c>
      <c r="AB1188" s="131">
        <v>0</v>
      </c>
      <c r="AC1188" s="131">
        <v>0</v>
      </c>
      <c r="AD1188" s="131">
        <v>0</v>
      </c>
      <c r="AE1188" s="131">
        <v>0</v>
      </c>
      <c r="AF1188" s="131">
        <v>0</v>
      </c>
      <c r="AG1188" s="131">
        <v>0</v>
      </c>
      <c r="AH1188" s="43">
        <v>0</v>
      </c>
    </row>
    <row r="1189" spans="4:34">
      <c r="D1189" s="62">
        <v>1990</v>
      </c>
      <c r="E1189" s="62">
        <v>6</v>
      </c>
      <c r="F1189" s="62">
        <v>1990</v>
      </c>
      <c r="G1189" s="62">
        <v>1991</v>
      </c>
      <c r="H1189" s="131">
        <v>0</v>
      </c>
      <c r="I1189" s="131">
        <v>0</v>
      </c>
      <c r="J1189" s="131">
        <v>0</v>
      </c>
      <c r="K1189" s="131">
        <v>0</v>
      </c>
      <c r="L1189" s="131">
        <v>0</v>
      </c>
      <c r="M1189" s="131">
        <v>0</v>
      </c>
      <c r="N1189" s="131">
        <v>0</v>
      </c>
      <c r="O1189" s="131">
        <v>0</v>
      </c>
      <c r="P1189" s="131">
        <v>0</v>
      </c>
      <c r="Q1189" s="131">
        <v>0</v>
      </c>
      <c r="R1189" s="131">
        <v>0</v>
      </c>
      <c r="S1189" s="131">
        <v>0</v>
      </c>
      <c r="T1189" s="131">
        <v>0</v>
      </c>
      <c r="U1189" s="131">
        <v>0</v>
      </c>
      <c r="V1189" s="131">
        <v>0</v>
      </c>
      <c r="W1189" s="131">
        <v>0</v>
      </c>
      <c r="X1189" s="131">
        <v>0</v>
      </c>
      <c r="Y1189" s="131">
        <v>0</v>
      </c>
      <c r="Z1189" s="131">
        <v>0</v>
      </c>
      <c r="AA1189" s="131">
        <v>0</v>
      </c>
      <c r="AB1189" s="131">
        <v>0</v>
      </c>
      <c r="AC1189" s="131">
        <v>0</v>
      </c>
      <c r="AD1189" s="131">
        <v>0</v>
      </c>
      <c r="AE1189" s="131">
        <v>0</v>
      </c>
      <c r="AF1189" s="131">
        <v>0</v>
      </c>
      <c r="AG1189" s="131">
        <v>0</v>
      </c>
      <c r="AH1189" s="43">
        <v>0</v>
      </c>
    </row>
    <row r="1190" spans="4:34">
      <c r="D1190" s="62">
        <v>1990</v>
      </c>
      <c r="E1190" s="62">
        <v>7</v>
      </c>
      <c r="F1190" s="62">
        <v>1991</v>
      </c>
      <c r="G1190" s="62">
        <v>1991</v>
      </c>
      <c r="H1190" s="131">
        <v>0</v>
      </c>
      <c r="I1190" s="131">
        <v>0</v>
      </c>
      <c r="J1190" s="131">
        <v>0</v>
      </c>
      <c r="K1190" s="131">
        <v>0</v>
      </c>
      <c r="L1190" s="131">
        <v>0</v>
      </c>
      <c r="M1190" s="131">
        <v>0</v>
      </c>
      <c r="N1190" s="131">
        <v>0</v>
      </c>
      <c r="O1190" s="131">
        <v>0</v>
      </c>
      <c r="P1190" s="131">
        <v>0</v>
      </c>
      <c r="Q1190" s="131">
        <v>0</v>
      </c>
      <c r="R1190" s="131">
        <v>0</v>
      </c>
      <c r="S1190" s="131">
        <v>0</v>
      </c>
      <c r="T1190" s="131">
        <v>0</v>
      </c>
      <c r="U1190" s="131">
        <v>0</v>
      </c>
      <c r="V1190" s="131">
        <v>0</v>
      </c>
      <c r="W1190" s="131">
        <v>0</v>
      </c>
      <c r="X1190" s="131">
        <v>0</v>
      </c>
      <c r="Y1190" s="131">
        <v>0</v>
      </c>
      <c r="Z1190" s="131">
        <v>0</v>
      </c>
      <c r="AA1190" s="131">
        <v>0</v>
      </c>
      <c r="AB1190" s="131">
        <v>0</v>
      </c>
      <c r="AC1190" s="131">
        <v>0</v>
      </c>
      <c r="AD1190" s="131">
        <v>0</v>
      </c>
      <c r="AE1190" s="131">
        <v>0</v>
      </c>
      <c r="AF1190" s="131">
        <v>0</v>
      </c>
      <c r="AG1190" s="131">
        <v>0</v>
      </c>
      <c r="AH1190" s="43">
        <v>0</v>
      </c>
    </row>
    <row r="1191" spans="4:34">
      <c r="D1191" s="62">
        <v>1990</v>
      </c>
      <c r="E1191" s="62">
        <v>8</v>
      </c>
      <c r="F1191" s="62">
        <v>1991</v>
      </c>
      <c r="G1191" s="62">
        <v>1991</v>
      </c>
      <c r="H1191" s="131">
        <v>0</v>
      </c>
      <c r="I1191" s="131">
        <v>0</v>
      </c>
      <c r="J1191" s="131">
        <v>0</v>
      </c>
      <c r="K1191" s="131">
        <v>0</v>
      </c>
      <c r="L1191" s="131">
        <v>0</v>
      </c>
      <c r="M1191" s="131">
        <v>0</v>
      </c>
      <c r="N1191" s="131">
        <v>0</v>
      </c>
      <c r="O1191" s="131">
        <v>0</v>
      </c>
      <c r="P1191" s="131">
        <v>0</v>
      </c>
      <c r="Q1191" s="131">
        <v>0</v>
      </c>
      <c r="R1191" s="131">
        <v>0</v>
      </c>
      <c r="S1191" s="131">
        <v>0</v>
      </c>
      <c r="T1191" s="131">
        <v>0</v>
      </c>
      <c r="U1191" s="131">
        <v>0</v>
      </c>
      <c r="V1191" s="131">
        <v>0</v>
      </c>
      <c r="W1191" s="131">
        <v>0</v>
      </c>
      <c r="X1191" s="131">
        <v>0</v>
      </c>
      <c r="Y1191" s="131">
        <v>0</v>
      </c>
      <c r="Z1191" s="131">
        <v>0</v>
      </c>
      <c r="AA1191" s="131">
        <v>0</v>
      </c>
      <c r="AB1191" s="131">
        <v>0</v>
      </c>
      <c r="AC1191" s="131">
        <v>0</v>
      </c>
      <c r="AD1191" s="131">
        <v>0</v>
      </c>
      <c r="AE1191" s="131">
        <v>0</v>
      </c>
      <c r="AF1191" s="131">
        <v>0</v>
      </c>
      <c r="AG1191" s="131">
        <v>0</v>
      </c>
      <c r="AH1191" s="43">
        <v>0</v>
      </c>
    </row>
    <row r="1192" spans="4:34">
      <c r="D1192" s="62">
        <v>1990</v>
      </c>
      <c r="E1192" s="62">
        <v>9</v>
      </c>
      <c r="F1192" s="62">
        <v>1991</v>
      </c>
      <c r="G1192" s="62">
        <v>1991</v>
      </c>
      <c r="H1192" s="131">
        <v>0</v>
      </c>
      <c r="I1192" s="131">
        <v>0</v>
      </c>
      <c r="J1192" s="131">
        <v>0</v>
      </c>
      <c r="K1192" s="131">
        <v>0</v>
      </c>
      <c r="L1192" s="131">
        <v>0</v>
      </c>
      <c r="M1192" s="131">
        <v>0</v>
      </c>
      <c r="N1192" s="131">
        <v>0</v>
      </c>
      <c r="O1192" s="131">
        <v>0</v>
      </c>
      <c r="P1192" s="131">
        <v>0</v>
      </c>
      <c r="Q1192" s="131">
        <v>0</v>
      </c>
      <c r="R1192" s="131">
        <v>0</v>
      </c>
      <c r="S1192" s="131">
        <v>0</v>
      </c>
      <c r="T1192" s="131">
        <v>0</v>
      </c>
      <c r="U1192" s="131">
        <v>0</v>
      </c>
      <c r="V1192" s="131">
        <v>0</v>
      </c>
      <c r="W1192" s="131">
        <v>0</v>
      </c>
      <c r="X1192" s="131">
        <v>0</v>
      </c>
      <c r="Y1192" s="131">
        <v>0</v>
      </c>
      <c r="Z1192" s="131">
        <v>0</v>
      </c>
      <c r="AA1192" s="131">
        <v>0</v>
      </c>
      <c r="AB1192" s="131">
        <v>0</v>
      </c>
      <c r="AC1192" s="131">
        <v>0</v>
      </c>
      <c r="AD1192" s="131">
        <v>0</v>
      </c>
      <c r="AE1192" s="131">
        <v>0</v>
      </c>
      <c r="AF1192" s="131">
        <v>0</v>
      </c>
      <c r="AG1192" s="131">
        <v>0</v>
      </c>
      <c r="AH1192" s="43">
        <v>0</v>
      </c>
    </row>
    <row r="1193" spans="4:34">
      <c r="D1193" s="62">
        <v>1990</v>
      </c>
      <c r="E1193" s="62">
        <v>10</v>
      </c>
      <c r="F1193" s="62">
        <v>1991</v>
      </c>
      <c r="G1193" s="62">
        <v>1991</v>
      </c>
      <c r="H1193" s="131">
        <v>0</v>
      </c>
      <c r="I1193" s="131">
        <v>0</v>
      </c>
      <c r="J1193" s="131">
        <v>0</v>
      </c>
      <c r="K1193" s="131">
        <v>0</v>
      </c>
      <c r="L1193" s="131">
        <v>0</v>
      </c>
      <c r="M1193" s="131">
        <v>0</v>
      </c>
      <c r="N1193" s="131">
        <v>0</v>
      </c>
      <c r="O1193" s="131">
        <v>0</v>
      </c>
      <c r="P1193" s="131">
        <v>0</v>
      </c>
      <c r="Q1193" s="131">
        <v>0</v>
      </c>
      <c r="R1193" s="131">
        <v>0</v>
      </c>
      <c r="S1193" s="131">
        <v>0</v>
      </c>
      <c r="T1193" s="131">
        <v>0</v>
      </c>
      <c r="U1193" s="131">
        <v>0</v>
      </c>
      <c r="V1193" s="131">
        <v>0</v>
      </c>
      <c r="W1193" s="131">
        <v>0</v>
      </c>
      <c r="X1193" s="131">
        <v>0</v>
      </c>
      <c r="Y1193" s="131">
        <v>0</v>
      </c>
      <c r="Z1193" s="131">
        <v>0</v>
      </c>
      <c r="AA1193" s="131">
        <v>0</v>
      </c>
      <c r="AB1193" s="131">
        <v>0</v>
      </c>
      <c r="AC1193" s="131">
        <v>0</v>
      </c>
      <c r="AD1193" s="131">
        <v>0</v>
      </c>
      <c r="AE1193" s="131">
        <v>0</v>
      </c>
      <c r="AF1193" s="131">
        <v>0</v>
      </c>
      <c r="AG1193" s="131">
        <v>0</v>
      </c>
      <c r="AH1193" s="43">
        <v>0</v>
      </c>
    </row>
    <row r="1194" spans="4:34">
      <c r="D1194" s="62">
        <v>1990</v>
      </c>
      <c r="E1194" s="62">
        <v>11</v>
      </c>
      <c r="F1194" s="62">
        <v>1991</v>
      </c>
      <c r="G1194" s="62">
        <v>1991</v>
      </c>
      <c r="H1194" s="131">
        <v>0</v>
      </c>
      <c r="I1194" s="131">
        <v>0</v>
      </c>
      <c r="J1194" s="131">
        <v>0</v>
      </c>
      <c r="K1194" s="131">
        <v>0</v>
      </c>
      <c r="L1194" s="131">
        <v>0</v>
      </c>
      <c r="M1194" s="131">
        <v>0</v>
      </c>
      <c r="N1194" s="131">
        <v>0</v>
      </c>
      <c r="O1194" s="131">
        <v>0</v>
      </c>
      <c r="P1194" s="131">
        <v>0</v>
      </c>
      <c r="Q1194" s="131">
        <v>0</v>
      </c>
      <c r="R1194" s="131">
        <v>0</v>
      </c>
      <c r="S1194" s="131">
        <v>0</v>
      </c>
      <c r="T1194" s="131">
        <v>0</v>
      </c>
      <c r="U1194" s="131">
        <v>0</v>
      </c>
      <c r="V1194" s="131">
        <v>0</v>
      </c>
      <c r="W1194" s="131">
        <v>0</v>
      </c>
      <c r="X1194" s="131">
        <v>0</v>
      </c>
      <c r="Y1194" s="131">
        <v>0</v>
      </c>
      <c r="Z1194" s="131">
        <v>0</v>
      </c>
      <c r="AA1194" s="131">
        <v>0</v>
      </c>
      <c r="AB1194" s="131">
        <v>0</v>
      </c>
      <c r="AC1194" s="131">
        <v>0</v>
      </c>
      <c r="AD1194" s="131">
        <v>0</v>
      </c>
      <c r="AE1194" s="131">
        <v>0</v>
      </c>
      <c r="AF1194" s="131">
        <v>0</v>
      </c>
      <c r="AG1194" s="131">
        <v>0</v>
      </c>
      <c r="AH1194" s="43">
        <v>0</v>
      </c>
    </row>
    <row r="1195" spans="4:34">
      <c r="D1195" s="62">
        <v>1990</v>
      </c>
      <c r="E1195" s="62">
        <v>12</v>
      </c>
      <c r="F1195" s="62">
        <v>1991</v>
      </c>
      <c r="G1195" s="62">
        <v>1991</v>
      </c>
      <c r="H1195" s="131">
        <v>0</v>
      </c>
      <c r="I1195" s="131">
        <v>0</v>
      </c>
      <c r="J1195" s="131">
        <v>0</v>
      </c>
      <c r="K1195" s="131">
        <v>0</v>
      </c>
      <c r="L1195" s="131">
        <v>0</v>
      </c>
      <c r="M1195" s="131">
        <v>0</v>
      </c>
      <c r="N1195" s="131">
        <v>0</v>
      </c>
      <c r="O1195" s="131">
        <v>0</v>
      </c>
      <c r="P1195" s="131">
        <v>0</v>
      </c>
      <c r="Q1195" s="131">
        <v>0</v>
      </c>
      <c r="R1195" s="131">
        <v>0</v>
      </c>
      <c r="S1195" s="131">
        <v>0</v>
      </c>
      <c r="T1195" s="131">
        <v>0</v>
      </c>
      <c r="U1195" s="131">
        <v>0</v>
      </c>
      <c r="V1195" s="131">
        <v>0</v>
      </c>
      <c r="W1195" s="131">
        <v>0</v>
      </c>
      <c r="X1195" s="131">
        <v>0</v>
      </c>
      <c r="Y1195" s="131">
        <v>0</v>
      </c>
      <c r="Z1195" s="131">
        <v>0</v>
      </c>
      <c r="AA1195" s="131">
        <v>0</v>
      </c>
      <c r="AB1195" s="131">
        <v>0</v>
      </c>
      <c r="AC1195" s="131">
        <v>0</v>
      </c>
      <c r="AD1195" s="131">
        <v>0</v>
      </c>
      <c r="AE1195" s="131">
        <v>0</v>
      </c>
      <c r="AF1195" s="131">
        <v>0</v>
      </c>
      <c r="AG1195" s="131">
        <v>0</v>
      </c>
      <c r="AH1195" s="43">
        <v>0</v>
      </c>
    </row>
    <row r="1196" spans="4:34">
      <c r="D1196" s="62">
        <v>1991</v>
      </c>
      <c r="E1196" s="62">
        <v>1</v>
      </c>
      <c r="F1196" s="62">
        <v>1991</v>
      </c>
      <c r="G1196" s="62">
        <v>1991</v>
      </c>
      <c r="H1196" s="131">
        <v>0</v>
      </c>
      <c r="I1196" s="131">
        <v>0</v>
      </c>
      <c r="J1196" s="131">
        <v>0</v>
      </c>
      <c r="K1196" s="131">
        <v>0</v>
      </c>
      <c r="L1196" s="131">
        <v>0</v>
      </c>
      <c r="M1196" s="131">
        <v>0</v>
      </c>
      <c r="N1196" s="131">
        <v>0</v>
      </c>
      <c r="O1196" s="131">
        <v>0</v>
      </c>
      <c r="P1196" s="131">
        <v>0</v>
      </c>
      <c r="Q1196" s="131">
        <v>0</v>
      </c>
      <c r="R1196" s="131">
        <v>0</v>
      </c>
      <c r="S1196" s="131">
        <v>0</v>
      </c>
      <c r="T1196" s="131">
        <v>0</v>
      </c>
      <c r="U1196" s="131">
        <v>0</v>
      </c>
      <c r="V1196" s="131">
        <v>0</v>
      </c>
      <c r="W1196" s="131">
        <v>0</v>
      </c>
      <c r="X1196" s="131">
        <v>0</v>
      </c>
      <c r="Y1196" s="131">
        <v>0</v>
      </c>
      <c r="Z1196" s="131">
        <v>0</v>
      </c>
      <c r="AA1196" s="131">
        <v>0</v>
      </c>
      <c r="AB1196" s="131">
        <v>0</v>
      </c>
      <c r="AC1196" s="131">
        <v>0</v>
      </c>
      <c r="AD1196" s="131">
        <v>0</v>
      </c>
      <c r="AE1196" s="131">
        <v>0</v>
      </c>
      <c r="AF1196" s="131">
        <v>0</v>
      </c>
      <c r="AG1196" s="131">
        <v>0</v>
      </c>
      <c r="AH1196" s="43">
        <v>0</v>
      </c>
    </row>
    <row r="1197" spans="4:34">
      <c r="D1197" s="62">
        <v>1991</v>
      </c>
      <c r="E1197" s="62">
        <v>2</v>
      </c>
      <c r="F1197" s="62">
        <v>1991</v>
      </c>
      <c r="G1197" s="62">
        <v>1991</v>
      </c>
      <c r="H1197" s="131">
        <v>0</v>
      </c>
      <c r="I1197" s="131">
        <v>0</v>
      </c>
      <c r="J1197" s="131">
        <v>0</v>
      </c>
      <c r="K1197" s="131">
        <v>0</v>
      </c>
      <c r="L1197" s="131">
        <v>0</v>
      </c>
      <c r="M1197" s="131">
        <v>0</v>
      </c>
      <c r="N1197" s="131">
        <v>0</v>
      </c>
      <c r="O1197" s="131">
        <v>0</v>
      </c>
      <c r="P1197" s="131">
        <v>0</v>
      </c>
      <c r="Q1197" s="131">
        <v>0</v>
      </c>
      <c r="R1197" s="131">
        <v>0</v>
      </c>
      <c r="S1197" s="131">
        <v>0</v>
      </c>
      <c r="T1197" s="131">
        <v>0</v>
      </c>
      <c r="U1197" s="131">
        <v>0</v>
      </c>
      <c r="V1197" s="131">
        <v>0</v>
      </c>
      <c r="W1197" s="131">
        <v>0</v>
      </c>
      <c r="X1197" s="131">
        <v>0</v>
      </c>
      <c r="Y1197" s="131">
        <v>0</v>
      </c>
      <c r="Z1197" s="131">
        <v>0</v>
      </c>
      <c r="AA1197" s="131">
        <v>0</v>
      </c>
      <c r="AB1197" s="131">
        <v>0</v>
      </c>
      <c r="AC1197" s="131">
        <v>0</v>
      </c>
      <c r="AD1197" s="131">
        <v>0</v>
      </c>
      <c r="AE1197" s="131">
        <v>0</v>
      </c>
      <c r="AF1197" s="131">
        <v>0</v>
      </c>
      <c r="AG1197" s="131">
        <v>0</v>
      </c>
      <c r="AH1197" s="43">
        <v>0</v>
      </c>
    </row>
    <row r="1198" spans="4:34">
      <c r="D1198" s="62">
        <v>1991</v>
      </c>
      <c r="E1198" s="62">
        <v>3</v>
      </c>
      <c r="F1198" s="62">
        <v>1991</v>
      </c>
      <c r="G1198" s="62">
        <v>1991</v>
      </c>
      <c r="H1198" s="131">
        <v>0</v>
      </c>
      <c r="I1198" s="131">
        <v>0</v>
      </c>
      <c r="J1198" s="131">
        <v>0</v>
      </c>
      <c r="K1198" s="131">
        <v>0</v>
      </c>
      <c r="L1198" s="131">
        <v>0</v>
      </c>
      <c r="M1198" s="131">
        <v>0</v>
      </c>
      <c r="N1198" s="131">
        <v>0</v>
      </c>
      <c r="O1198" s="131">
        <v>0</v>
      </c>
      <c r="P1198" s="131">
        <v>0</v>
      </c>
      <c r="Q1198" s="131">
        <v>0</v>
      </c>
      <c r="R1198" s="131">
        <v>0</v>
      </c>
      <c r="S1198" s="131">
        <v>0</v>
      </c>
      <c r="T1198" s="131">
        <v>0</v>
      </c>
      <c r="U1198" s="131">
        <v>0</v>
      </c>
      <c r="V1198" s="131">
        <v>0</v>
      </c>
      <c r="W1198" s="131">
        <v>0</v>
      </c>
      <c r="X1198" s="131">
        <v>0</v>
      </c>
      <c r="Y1198" s="131">
        <v>0</v>
      </c>
      <c r="Z1198" s="131">
        <v>0</v>
      </c>
      <c r="AA1198" s="131">
        <v>0</v>
      </c>
      <c r="AB1198" s="131">
        <v>0</v>
      </c>
      <c r="AC1198" s="131">
        <v>0</v>
      </c>
      <c r="AD1198" s="131">
        <v>0</v>
      </c>
      <c r="AE1198" s="131">
        <v>0</v>
      </c>
      <c r="AF1198" s="131">
        <v>0</v>
      </c>
      <c r="AG1198" s="131">
        <v>0</v>
      </c>
      <c r="AH1198" s="43">
        <v>0</v>
      </c>
    </row>
    <row r="1199" spans="4:34">
      <c r="D1199" s="62">
        <v>1991</v>
      </c>
      <c r="E1199" s="62">
        <v>4</v>
      </c>
      <c r="F1199" s="62">
        <v>1991</v>
      </c>
      <c r="G1199" s="62">
        <v>1991</v>
      </c>
      <c r="H1199" s="131">
        <v>0</v>
      </c>
      <c r="I1199" s="131">
        <v>0</v>
      </c>
      <c r="J1199" s="131">
        <v>0</v>
      </c>
      <c r="K1199" s="131">
        <v>0</v>
      </c>
      <c r="L1199" s="131">
        <v>0</v>
      </c>
      <c r="M1199" s="131">
        <v>0</v>
      </c>
      <c r="N1199" s="131">
        <v>0</v>
      </c>
      <c r="O1199" s="131">
        <v>0</v>
      </c>
      <c r="P1199" s="131">
        <v>0</v>
      </c>
      <c r="Q1199" s="131">
        <v>0</v>
      </c>
      <c r="R1199" s="131">
        <v>0</v>
      </c>
      <c r="S1199" s="131">
        <v>0</v>
      </c>
      <c r="T1199" s="131">
        <v>0</v>
      </c>
      <c r="U1199" s="131">
        <v>0</v>
      </c>
      <c r="V1199" s="131">
        <v>0</v>
      </c>
      <c r="W1199" s="131">
        <v>0</v>
      </c>
      <c r="X1199" s="131">
        <v>0</v>
      </c>
      <c r="Y1199" s="131">
        <v>0</v>
      </c>
      <c r="Z1199" s="131">
        <v>0</v>
      </c>
      <c r="AA1199" s="131">
        <v>0</v>
      </c>
      <c r="AB1199" s="131">
        <v>0</v>
      </c>
      <c r="AC1199" s="131">
        <v>0</v>
      </c>
      <c r="AD1199" s="131">
        <v>0</v>
      </c>
      <c r="AE1199" s="131">
        <v>0</v>
      </c>
      <c r="AF1199" s="131">
        <v>0</v>
      </c>
      <c r="AG1199" s="131">
        <v>0</v>
      </c>
      <c r="AH1199" s="43">
        <v>0</v>
      </c>
    </row>
    <row r="1200" spans="4:34">
      <c r="D1200" s="62">
        <v>1991</v>
      </c>
      <c r="E1200" s="62">
        <v>5</v>
      </c>
      <c r="F1200" s="62">
        <v>1991</v>
      </c>
      <c r="G1200" s="62">
        <v>1992</v>
      </c>
      <c r="H1200" s="131">
        <v>0</v>
      </c>
      <c r="I1200" s="131">
        <v>0</v>
      </c>
      <c r="J1200" s="131">
        <v>0</v>
      </c>
      <c r="K1200" s="131">
        <v>0</v>
      </c>
      <c r="L1200" s="131">
        <v>0</v>
      </c>
      <c r="M1200" s="131">
        <v>0</v>
      </c>
      <c r="N1200" s="131">
        <v>0</v>
      </c>
      <c r="O1200" s="131">
        <v>0</v>
      </c>
      <c r="P1200" s="131">
        <v>0</v>
      </c>
      <c r="Q1200" s="131">
        <v>0</v>
      </c>
      <c r="R1200" s="131">
        <v>0</v>
      </c>
      <c r="S1200" s="131">
        <v>0</v>
      </c>
      <c r="T1200" s="131">
        <v>0</v>
      </c>
      <c r="U1200" s="131">
        <v>0</v>
      </c>
      <c r="V1200" s="131">
        <v>0</v>
      </c>
      <c r="W1200" s="131">
        <v>0</v>
      </c>
      <c r="X1200" s="131">
        <v>0</v>
      </c>
      <c r="Y1200" s="131">
        <v>0</v>
      </c>
      <c r="Z1200" s="131">
        <v>0</v>
      </c>
      <c r="AA1200" s="131">
        <v>0</v>
      </c>
      <c r="AB1200" s="131">
        <v>0</v>
      </c>
      <c r="AC1200" s="131">
        <v>0</v>
      </c>
      <c r="AD1200" s="131">
        <v>0</v>
      </c>
      <c r="AE1200" s="131">
        <v>0</v>
      </c>
      <c r="AF1200" s="131">
        <v>0</v>
      </c>
      <c r="AG1200" s="131">
        <v>0</v>
      </c>
      <c r="AH1200" s="43">
        <v>0</v>
      </c>
    </row>
    <row r="1201" spans="4:34">
      <c r="D1201" s="62">
        <v>1991</v>
      </c>
      <c r="E1201" s="62">
        <v>6</v>
      </c>
      <c r="F1201" s="62">
        <v>1991</v>
      </c>
      <c r="G1201" s="62">
        <v>1992</v>
      </c>
      <c r="H1201" s="131">
        <v>0</v>
      </c>
      <c r="I1201" s="131">
        <v>0</v>
      </c>
      <c r="J1201" s="131">
        <v>0</v>
      </c>
      <c r="K1201" s="131">
        <v>0</v>
      </c>
      <c r="L1201" s="131">
        <v>0</v>
      </c>
      <c r="M1201" s="131">
        <v>0</v>
      </c>
      <c r="N1201" s="131">
        <v>0</v>
      </c>
      <c r="O1201" s="131">
        <v>0</v>
      </c>
      <c r="P1201" s="131">
        <v>0</v>
      </c>
      <c r="Q1201" s="131">
        <v>0</v>
      </c>
      <c r="R1201" s="131">
        <v>0</v>
      </c>
      <c r="S1201" s="131">
        <v>0</v>
      </c>
      <c r="T1201" s="131">
        <v>0</v>
      </c>
      <c r="U1201" s="131">
        <v>0</v>
      </c>
      <c r="V1201" s="131">
        <v>0</v>
      </c>
      <c r="W1201" s="131">
        <v>0</v>
      </c>
      <c r="X1201" s="131">
        <v>0</v>
      </c>
      <c r="Y1201" s="131">
        <v>0</v>
      </c>
      <c r="Z1201" s="131">
        <v>0</v>
      </c>
      <c r="AA1201" s="131">
        <v>0</v>
      </c>
      <c r="AB1201" s="131">
        <v>0</v>
      </c>
      <c r="AC1201" s="131">
        <v>0</v>
      </c>
      <c r="AD1201" s="131">
        <v>0</v>
      </c>
      <c r="AE1201" s="131">
        <v>0</v>
      </c>
      <c r="AF1201" s="131">
        <v>0</v>
      </c>
      <c r="AG1201" s="131">
        <v>0</v>
      </c>
      <c r="AH1201" s="43">
        <v>0</v>
      </c>
    </row>
    <row r="1202" spans="4:34">
      <c r="D1202" s="62">
        <v>1991</v>
      </c>
      <c r="E1202" s="62">
        <v>7</v>
      </c>
      <c r="F1202" s="62">
        <v>1992</v>
      </c>
      <c r="G1202" s="62">
        <v>1992</v>
      </c>
      <c r="H1202" s="131">
        <v>0</v>
      </c>
      <c r="I1202" s="131">
        <v>0</v>
      </c>
      <c r="J1202" s="131">
        <v>0</v>
      </c>
      <c r="K1202" s="131">
        <v>0</v>
      </c>
      <c r="L1202" s="131">
        <v>0</v>
      </c>
      <c r="M1202" s="131">
        <v>0</v>
      </c>
      <c r="N1202" s="131">
        <v>0</v>
      </c>
      <c r="O1202" s="131">
        <v>0</v>
      </c>
      <c r="P1202" s="131">
        <v>0</v>
      </c>
      <c r="Q1202" s="131">
        <v>0</v>
      </c>
      <c r="R1202" s="131">
        <v>0</v>
      </c>
      <c r="S1202" s="131">
        <v>0</v>
      </c>
      <c r="T1202" s="131">
        <v>0</v>
      </c>
      <c r="U1202" s="131">
        <v>0</v>
      </c>
      <c r="V1202" s="131">
        <v>0</v>
      </c>
      <c r="W1202" s="131">
        <v>0</v>
      </c>
      <c r="X1202" s="131">
        <v>0</v>
      </c>
      <c r="Y1202" s="131">
        <v>0</v>
      </c>
      <c r="Z1202" s="131">
        <v>0</v>
      </c>
      <c r="AA1202" s="131">
        <v>0</v>
      </c>
      <c r="AB1202" s="131">
        <v>0</v>
      </c>
      <c r="AC1202" s="131">
        <v>0</v>
      </c>
      <c r="AD1202" s="131">
        <v>0</v>
      </c>
      <c r="AE1202" s="131">
        <v>0</v>
      </c>
      <c r="AF1202" s="131">
        <v>0</v>
      </c>
      <c r="AG1202" s="131">
        <v>0</v>
      </c>
      <c r="AH1202" s="43">
        <v>0</v>
      </c>
    </row>
    <row r="1203" spans="4:34">
      <c r="D1203" s="62">
        <v>1991</v>
      </c>
      <c r="E1203" s="62">
        <v>8</v>
      </c>
      <c r="F1203" s="62">
        <v>1992</v>
      </c>
      <c r="G1203" s="62">
        <v>1992</v>
      </c>
      <c r="H1203" s="131">
        <v>0</v>
      </c>
      <c r="I1203" s="131">
        <v>0</v>
      </c>
      <c r="J1203" s="131">
        <v>0</v>
      </c>
      <c r="K1203" s="131">
        <v>0</v>
      </c>
      <c r="L1203" s="131">
        <v>0</v>
      </c>
      <c r="M1203" s="131">
        <v>0</v>
      </c>
      <c r="N1203" s="131">
        <v>0</v>
      </c>
      <c r="O1203" s="131">
        <v>0</v>
      </c>
      <c r="P1203" s="131">
        <v>0</v>
      </c>
      <c r="Q1203" s="131">
        <v>0</v>
      </c>
      <c r="R1203" s="131">
        <v>0</v>
      </c>
      <c r="S1203" s="131">
        <v>0</v>
      </c>
      <c r="T1203" s="131">
        <v>0</v>
      </c>
      <c r="U1203" s="131">
        <v>0</v>
      </c>
      <c r="V1203" s="131">
        <v>0</v>
      </c>
      <c r="W1203" s="131">
        <v>0</v>
      </c>
      <c r="X1203" s="131">
        <v>0</v>
      </c>
      <c r="Y1203" s="131">
        <v>0</v>
      </c>
      <c r="Z1203" s="131">
        <v>0</v>
      </c>
      <c r="AA1203" s="131">
        <v>0</v>
      </c>
      <c r="AB1203" s="131">
        <v>0</v>
      </c>
      <c r="AC1203" s="131">
        <v>0</v>
      </c>
      <c r="AD1203" s="131">
        <v>0</v>
      </c>
      <c r="AE1203" s="131">
        <v>0</v>
      </c>
      <c r="AF1203" s="131">
        <v>0</v>
      </c>
      <c r="AG1203" s="131">
        <v>0</v>
      </c>
      <c r="AH1203" s="43">
        <v>0</v>
      </c>
    </row>
    <row r="1204" spans="4:34">
      <c r="D1204" s="62">
        <v>1991</v>
      </c>
      <c r="E1204" s="62">
        <v>9</v>
      </c>
      <c r="F1204" s="62">
        <v>1992</v>
      </c>
      <c r="G1204" s="62">
        <v>1992</v>
      </c>
      <c r="H1204" s="131">
        <v>0</v>
      </c>
      <c r="I1204" s="131">
        <v>0</v>
      </c>
      <c r="J1204" s="131">
        <v>0</v>
      </c>
      <c r="K1204" s="131">
        <v>0</v>
      </c>
      <c r="L1204" s="131">
        <v>0</v>
      </c>
      <c r="M1204" s="131">
        <v>0</v>
      </c>
      <c r="N1204" s="131">
        <v>0</v>
      </c>
      <c r="O1204" s="131">
        <v>0</v>
      </c>
      <c r="P1204" s="131">
        <v>0</v>
      </c>
      <c r="Q1204" s="131">
        <v>0</v>
      </c>
      <c r="R1204" s="131">
        <v>0</v>
      </c>
      <c r="S1204" s="131">
        <v>0</v>
      </c>
      <c r="T1204" s="131">
        <v>0</v>
      </c>
      <c r="U1204" s="131">
        <v>0</v>
      </c>
      <c r="V1204" s="131">
        <v>0</v>
      </c>
      <c r="W1204" s="131">
        <v>0</v>
      </c>
      <c r="X1204" s="131">
        <v>0</v>
      </c>
      <c r="Y1204" s="131">
        <v>0</v>
      </c>
      <c r="Z1204" s="131">
        <v>0</v>
      </c>
      <c r="AA1204" s="131">
        <v>0</v>
      </c>
      <c r="AB1204" s="131">
        <v>0</v>
      </c>
      <c r="AC1204" s="131">
        <v>0</v>
      </c>
      <c r="AD1204" s="131">
        <v>0</v>
      </c>
      <c r="AE1204" s="131">
        <v>0</v>
      </c>
      <c r="AF1204" s="131">
        <v>0</v>
      </c>
      <c r="AG1204" s="131">
        <v>0</v>
      </c>
      <c r="AH1204" s="43">
        <v>0</v>
      </c>
    </row>
    <row r="1205" spans="4:34">
      <c r="D1205" s="62">
        <v>1991</v>
      </c>
      <c r="E1205" s="62">
        <v>10</v>
      </c>
      <c r="F1205" s="62">
        <v>1992</v>
      </c>
      <c r="G1205" s="62">
        <v>1992</v>
      </c>
      <c r="H1205" s="131">
        <v>0</v>
      </c>
      <c r="I1205" s="131">
        <v>0</v>
      </c>
      <c r="J1205" s="131">
        <v>0</v>
      </c>
      <c r="K1205" s="131">
        <v>0</v>
      </c>
      <c r="L1205" s="131">
        <v>0</v>
      </c>
      <c r="M1205" s="131">
        <v>0</v>
      </c>
      <c r="N1205" s="131">
        <v>0</v>
      </c>
      <c r="O1205" s="131">
        <v>0</v>
      </c>
      <c r="P1205" s="131">
        <v>0</v>
      </c>
      <c r="Q1205" s="131">
        <v>0</v>
      </c>
      <c r="R1205" s="131">
        <v>0</v>
      </c>
      <c r="S1205" s="131">
        <v>0</v>
      </c>
      <c r="T1205" s="131">
        <v>0</v>
      </c>
      <c r="U1205" s="131">
        <v>0</v>
      </c>
      <c r="V1205" s="131">
        <v>0</v>
      </c>
      <c r="W1205" s="131">
        <v>0</v>
      </c>
      <c r="X1205" s="131">
        <v>0</v>
      </c>
      <c r="Y1205" s="131">
        <v>0</v>
      </c>
      <c r="Z1205" s="131">
        <v>0</v>
      </c>
      <c r="AA1205" s="131">
        <v>0</v>
      </c>
      <c r="AB1205" s="131">
        <v>0</v>
      </c>
      <c r="AC1205" s="131">
        <v>0</v>
      </c>
      <c r="AD1205" s="131">
        <v>0</v>
      </c>
      <c r="AE1205" s="131">
        <v>0</v>
      </c>
      <c r="AF1205" s="131">
        <v>0</v>
      </c>
      <c r="AG1205" s="131">
        <v>0</v>
      </c>
      <c r="AH1205" s="43">
        <v>0</v>
      </c>
    </row>
    <row r="1206" spans="4:34">
      <c r="D1206" s="62">
        <v>1991</v>
      </c>
      <c r="E1206" s="62">
        <v>11</v>
      </c>
      <c r="F1206" s="62">
        <v>1992</v>
      </c>
      <c r="G1206" s="62">
        <v>1992</v>
      </c>
      <c r="H1206" s="131">
        <v>0</v>
      </c>
      <c r="I1206" s="131">
        <v>0</v>
      </c>
      <c r="J1206" s="131">
        <v>0</v>
      </c>
      <c r="K1206" s="131">
        <v>0</v>
      </c>
      <c r="L1206" s="131">
        <v>0</v>
      </c>
      <c r="M1206" s="131">
        <v>0</v>
      </c>
      <c r="N1206" s="131">
        <v>0</v>
      </c>
      <c r="O1206" s="131">
        <v>0</v>
      </c>
      <c r="P1206" s="131">
        <v>0</v>
      </c>
      <c r="Q1206" s="131">
        <v>0</v>
      </c>
      <c r="R1206" s="131">
        <v>0</v>
      </c>
      <c r="S1206" s="131">
        <v>0</v>
      </c>
      <c r="T1206" s="131">
        <v>0</v>
      </c>
      <c r="U1206" s="131">
        <v>0</v>
      </c>
      <c r="V1206" s="131">
        <v>0</v>
      </c>
      <c r="W1206" s="131">
        <v>0</v>
      </c>
      <c r="X1206" s="131">
        <v>0</v>
      </c>
      <c r="Y1206" s="131">
        <v>0</v>
      </c>
      <c r="Z1206" s="131">
        <v>0</v>
      </c>
      <c r="AA1206" s="131">
        <v>0</v>
      </c>
      <c r="AB1206" s="131">
        <v>0</v>
      </c>
      <c r="AC1206" s="131">
        <v>0</v>
      </c>
      <c r="AD1206" s="131">
        <v>0</v>
      </c>
      <c r="AE1206" s="131">
        <v>0</v>
      </c>
      <c r="AF1206" s="131">
        <v>0</v>
      </c>
      <c r="AG1206" s="131">
        <v>0</v>
      </c>
      <c r="AH1206" s="43">
        <v>0</v>
      </c>
    </row>
    <row r="1207" spans="4:34">
      <c r="D1207" s="62">
        <v>1991</v>
      </c>
      <c r="E1207" s="62">
        <v>12</v>
      </c>
      <c r="F1207" s="62">
        <v>1992</v>
      </c>
      <c r="G1207" s="62">
        <v>1992</v>
      </c>
      <c r="H1207" s="131">
        <v>0</v>
      </c>
      <c r="I1207" s="131">
        <v>0</v>
      </c>
      <c r="J1207" s="131">
        <v>0</v>
      </c>
      <c r="K1207" s="131">
        <v>0</v>
      </c>
      <c r="L1207" s="131">
        <v>0</v>
      </c>
      <c r="M1207" s="131">
        <v>0</v>
      </c>
      <c r="N1207" s="131">
        <v>0</v>
      </c>
      <c r="O1207" s="131">
        <v>0</v>
      </c>
      <c r="P1207" s="131">
        <v>0</v>
      </c>
      <c r="Q1207" s="131">
        <v>0</v>
      </c>
      <c r="R1207" s="131">
        <v>0</v>
      </c>
      <c r="S1207" s="131">
        <v>0</v>
      </c>
      <c r="T1207" s="131">
        <v>0</v>
      </c>
      <c r="U1207" s="131">
        <v>0</v>
      </c>
      <c r="V1207" s="131">
        <v>0</v>
      </c>
      <c r="W1207" s="131">
        <v>0</v>
      </c>
      <c r="X1207" s="131">
        <v>0</v>
      </c>
      <c r="Y1207" s="131">
        <v>0</v>
      </c>
      <c r="Z1207" s="131">
        <v>0</v>
      </c>
      <c r="AA1207" s="131">
        <v>0</v>
      </c>
      <c r="AB1207" s="131">
        <v>0</v>
      </c>
      <c r="AC1207" s="131">
        <v>0</v>
      </c>
      <c r="AD1207" s="131">
        <v>0</v>
      </c>
      <c r="AE1207" s="131">
        <v>0</v>
      </c>
      <c r="AF1207" s="131">
        <v>0</v>
      </c>
      <c r="AG1207" s="131">
        <v>0</v>
      </c>
      <c r="AH1207" s="43">
        <v>0</v>
      </c>
    </row>
    <row r="1208" spans="4:34">
      <c r="D1208" s="62">
        <v>1992</v>
      </c>
      <c r="E1208" s="62">
        <v>1</v>
      </c>
      <c r="F1208" s="62">
        <v>1992</v>
      </c>
      <c r="G1208" s="62">
        <v>1992</v>
      </c>
      <c r="H1208" s="131">
        <v>0</v>
      </c>
      <c r="I1208" s="131">
        <v>0</v>
      </c>
      <c r="J1208" s="131">
        <v>0</v>
      </c>
      <c r="K1208" s="131">
        <v>0</v>
      </c>
      <c r="L1208" s="131">
        <v>0</v>
      </c>
      <c r="M1208" s="131">
        <v>0</v>
      </c>
      <c r="N1208" s="131">
        <v>0</v>
      </c>
      <c r="O1208" s="131">
        <v>0</v>
      </c>
      <c r="P1208" s="131">
        <v>0</v>
      </c>
      <c r="Q1208" s="131">
        <v>0</v>
      </c>
      <c r="R1208" s="131">
        <v>0</v>
      </c>
      <c r="S1208" s="131">
        <v>0</v>
      </c>
      <c r="T1208" s="131">
        <v>0</v>
      </c>
      <c r="U1208" s="131">
        <v>0</v>
      </c>
      <c r="V1208" s="131">
        <v>0</v>
      </c>
      <c r="W1208" s="131">
        <v>0</v>
      </c>
      <c r="X1208" s="131">
        <v>0</v>
      </c>
      <c r="Y1208" s="131">
        <v>0</v>
      </c>
      <c r="Z1208" s="131">
        <v>0</v>
      </c>
      <c r="AA1208" s="131">
        <v>0</v>
      </c>
      <c r="AB1208" s="131">
        <v>0</v>
      </c>
      <c r="AC1208" s="131">
        <v>0</v>
      </c>
      <c r="AD1208" s="131">
        <v>0</v>
      </c>
      <c r="AE1208" s="131">
        <v>0</v>
      </c>
      <c r="AF1208" s="131">
        <v>0</v>
      </c>
      <c r="AG1208" s="131">
        <v>0</v>
      </c>
      <c r="AH1208" s="43">
        <v>0</v>
      </c>
    </row>
    <row r="1209" spans="4:34">
      <c r="D1209" s="62">
        <v>1992</v>
      </c>
      <c r="E1209" s="62">
        <v>2</v>
      </c>
      <c r="F1209" s="62">
        <v>1992</v>
      </c>
      <c r="G1209" s="62">
        <v>1992</v>
      </c>
      <c r="H1209" s="131">
        <v>0</v>
      </c>
      <c r="I1209" s="131">
        <v>0</v>
      </c>
      <c r="J1209" s="131">
        <v>0</v>
      </c>
      <c r="K1209" s="131">
        <v>0</v>
      </c>
      <c r="L1209" s="131">
        <v>0</v>
      </c>
      <c r="M1209" s="131">
        <v>0</v>
      </c>
      <c r="N1209" s="131">
        <v>0</v>
      </c>
      <c r="O1209" s="131">
        <v>0</v>
      </c>
      <c r="P1209" s="131">
        <v>0</v>
      </c>
      <c r="Q1209" s="131">
        <v>0</v>
      </c>
      <c r="R1209" s="131">
        <v>0</v>
      </c>
      <c r="S1209" s="131">
        <v>0</v>
      </c>
      <c r="T1209" s="131">
        <v>0</v>
      </c>
      <c r="U1209" s="131">
        <v>0</v>
      </c>
      <c r="V1209" s="131">
        <v>0</v>
      </c>
      <c r="W1209" s="131">
        <v>0</v>
      </c>
      <c r="X1209" s="131">
        <v>0</v>
      </c>
      <c r="Y1209" s="131">
        <v>0</v>
      </c>
      <c r="Z1209" s="131">
        <v>0</v>
      </c>
      <c r="AA1209" s="131">
        <v>0</v>
      </c>
      <c r="AB1209" s="131">
        <v>0</v>
      </c>
      <c r="AC1209" s="131">
        <v>0</v>
      </c>
      <c r="AD1209" s="131">
        <v>0</v>
      </c>
      <c r="AE1209" s="131">
        <v>0</v>
      </c>
      <c r="AF1209" s="131">
        <v>0</v>
      </c>
      <c r="AG1209" s="131">
        <v>0</v>
      </c>
      <c r="AH1209" s="43">
        <v>0</v>
      </c>
    </row>
    <row r="1210" spans="4:34">
      <c r="D1210" s="62">
        <v>1992</v>
      </c>
      <c r="E1210" s="62">
        <v>3</v>
      </c>
      <c r="F1210" s="62">
        <v>1992</v>
      </c>
      <c r="G1210" s="62">
        <v>1992</v>
      </c>
      <c r="H1210" s="131">
        <v>0</v>
      </c>
      <c r="I1210" s="131">
        <v>0</v>
      </c>
      <c r="J1210" s="131">
        <v>0</v>
      </c>
      <c r="K1210" s="131">
        <v>0</v>
      </c>
      <c r="L1210" s="131">
        <v>0</v>
      </c>
      <c r="M1210" s="131">
        <v>0</v>
      </c>
      <c r="N1210" s="131">
        <v>0</v>
      </c>
      <c r="O1210" s="131">
        <v>0</v>
      </c>
      <c r="P1210" s="131">
        <v>0</v>
      </c>
      <c r="Q1210" s="131">
        <v>0</v>
      </c>
      <c r="R1210" s="131">
        <v>0</v>
      </c>
      <c r="S1210" s="131">
        <v>0</v>
      </c>
      <c r="T1210" s="131">
        <v>0</v>
      </c>
      <c r="U1210" s="131">
        <v>0</v>
      </c>
      <c r="V1210" s="131">
        <v>0</v>
      </c>
      <c r="W1210" s="131">
        <v>0</v>
      </c>
      <c r="X1210" s="131">
        <v>0</v>
      </c>
      <c r="Y1210" s="131">
        <v>0</v>
      </c>
      <c r="Z1210" s="131">
        <v>0</v>
      </c>
      <c r="AA1210" s="131">
        <v>0</v>
      </c>
      <c r="AB1210" s="131">
        <v>0</v>
      </c>
      <c r="AC1210" s="131">
        <v>0</v>
      </c>
      <c r="AD1210" s="131">
        <v>0</v>
      </c>
      <c r="AE1210" s="131">
        <v>0</v>
      </c>
      <c r="AF1210" s="131">
        <v>0</v>
      </c>
      <c r="AG1210" s="131">
        <v>0</v>
      </c>
      <c r="AH1210" s="43">
        <v>0</v>
      </c>
    </row>
    <row r="1211" spans="4:34">
      <c r="D1211" s="62">
        <v>1992</v>
      </c>
      <c r="E1211" s="62">
        <v>4</v>
      </c>
      <c r="F1211" s="62">
        <v>1992</v>
      </c>
      <c r="G1211" s="62">
        <v>1992</v>
      </c>
      <c r="H1211" s="131">
        <v>0</v>
      </c>
      <c r="I1211" s="131">
        <v>0</v>
      </c>
      <c r="J1211" s="131">
        <v>0</v>
      </c>
      <c r="K1211" s="131">
        <v>0</v>
      </c>
      <c r="L1211" s="131">
        <v>0</v>
      </c>
      <c r="M1211" s="131">
        <v>0</v>
      </c>
      <c r="N1211" s="131">
        <v>0</v>
      </c>
      <c r="O1211" s="131">
        <v>0</v>
      </c>
      <c r="P1211" s="131">
        <v>0</v>
      </c>
      <c r="Q1211" s="131">
        <v>0</v>
      </c>
      <c r="R1211" s="131">
        <v>0</v>
      </c>
      <c r="S1211" s="131">
        <v>0</v>
      </c>
      <c r="T1211" s="131">
        <v>0</v>
      </c>
      <c r="U1211" s="131">
        <v>0</v>
      </c>
      <c r="V1211" s="131">
        <v>0</v>
      </c>
      <c r="W1211" s="131">
        <v>0</v>
      </c>
      <c r="X1211" s="131">
        <v>0</v>
      </c>
      <c r="Y1211" s="131">
        <v>0</v>
      </c>
      <c r="Z1211" s="131">
        <v>0</v>
      </c>
      <c r="AA1211" s="131">
        <v>0</v>
      </c>
      <c r="AB1211" s="131">
        <v>0</v>
      </c>
      <c r="AC1211" s="131">
        <v>0</v>
      </c>
      <c r="AD1211" s="131">
        <v>0</v>
      </c>
      <c r="AE1211" s="131">
        <v>0</v>
      </c>
      <c r="AF1211" s="131">
        <v>0</v>
      </c>
      <c r="AG1211" s="131">
        <v>0</v>
      </c>
      <c r="AH1211" s="43">
        <v>0</v>
      </c>
    </row>
    <row r="1212" spans="4:34">
      <c r="D1212" s="62">
        <v>1992</v>
      </c>
      <c r="E1212" s="62">
        <v>5</v>
      </c>
      <c r="F1212" s="62">
        <v>1992</v>
      </c>
      <c r="G1212" s="62">
        <v>1993</v>
      </c>
      <c r="H1212" s="131">
        <v>0</v>
      </c>
      <c r="I1212" s="131">
        <v>0</v>
      </c>
      <c r="J1212" s="131">
        <v>0</v>
      </c>
      <c r="K1212" s="131">
        <v>0</v>
      </c>
      <c r="L1212" s="131">
        <v>0</v>
      </c>
      <c r="M1212" s="131">
        <v>0</v>
      </c>
      <c r="N1212" s="131">
        <v>0</v>
      </c>
      <c r="O1212" s="131">
        <v>0</v>
      </c>
      <c r="P1212" s="131">
        <v>0</v>
      </c>
      <c r="Q1212" s="131">
        <v>0</v>
      </c>
      <c r="R1212" s="131">
        <v>0</v>
      </c>
      <c r="S1212" s="131">
        <v>0</v>
      </c>
      <c r="T1212" s="131">
        <v>0</v>
      </c>
      <c r="U1212" s="131">
        <v>0</v>
      </c>
      <c r="V1212" s="131">
        <v>0</v>
      </c>
      <c r="W1212" s="131">
        <v>0</v>
      </c>
      <c r="X1212" s="131">
        <v>0</v>
      </c>
      <c r="Y1212" s="131">
        <v>0</v>
      </c>
      <c r="Z1212" s="131">
        <v>0</v>
      </c>
      <c r="AA1212" s="131">
        <v>0</v>
      </c>
      <c r="AB1212" s="131">
        <v>0</v>
      </c>
      <c r="AC1212" s="131">
        <v>0</v>
      </c>
      <c r="AD1212" s="131">
        <v>0</v>
      </c>
      <c r="AE1212" s="131">
        <v>0</v>
      </c>
      <c r="AF1212" s="131">
        <v>0</v>
      </c>
      <c r="AG1212" s="131">
        <v>0</v>
      </c>
      <c r="AH1212" s="43">
        <v>0</v>
      </c>
    </row>
    <row r="1213" spans="4:34">
      <c r="D1213" s="62">
        <v>1992</v>
      </c>
      <c r="E1213" s="62">
        <v>6</v>
      </c>
      <c r="F1213" s="62">
        <v>1992</v>
      </c>
      <c r="G1213" s="62">
        <v>1993</v>
      </c>
      <c r="H1213" s="131">
        <v>0</v>
      </c>
      <c r="I1213" s="131">
        <v>0</v>
      </c>
      <c r="J1213" s="131">
        <v>0</v>
      </c>
      <c r="K1213" s="131">
        <v>0</v>
      </c>
      <c r="L1213" s="131">
        <v>0</v>
      </c>
      <c r="M1213" s="131">
        <v>0</v>
      </c>
      <c r="N1213" s="131">
        <v>0</v>
      </c>
      <c r="O1213" s="131">
        <v>0</v>
      </c>
      <c r="P1213" s="131">
        <v>0</v>
      </c>
      <c r="Q1213" s="131">
        <v>0</v>
      </c>
      <c r="R1213" s="131">
        <v>0</v>
      </c>
      <c r="S1213" s="131">
        <v>0</v>
      </c>
      <c r="T1213" s="131">
        <v>0</v>
      </c>
      <c r="U1213" s="131">
        <v>0</v>
      </c>
      <c r="V1213" s="131">
        <v>0</v>
      </c>
      <c r="W1213" s="131">
        <v>0</v>
      </c>
      <c r="X1213" s="131">
        <v>0</v>
      </c>
      <c r="Y1213" s="131">
        <v>0</v>
      </c>
      <c r="Z1213" s="131">
        <v>0</v>
      </c>
      <c r="AA1213" s="131">
        <v>0</v>
      </c>
      <c r="AB1213" s="131">
        <v>0</v>
      </c>
      <c r="AC1213" s="131">
        <v>0</v>
      </c>
      <c r="AD1213" s="131">
        <v>0</v>
      </c>
      <c r="AE1213" s="131">
        <v>0</v>
      </c>
      <c r="AF1213" s="131">
        <v>0</v>
      </c>
      <c r="AG1213" s="131">
        <v>0</v>
      </c>
      <c r="AH1213" s="43">
        <v>0</v>
      </c>
    </row>
    <row r="1214" spans="4:34">
      <c r="D1214" s="62">
        <v>1992</v>
      </c>
      <c r="E1214" s="62">
        <v>7</v>
      </c>
      <c r="F1214" s="62">
        <v>1993</v>
      </c>
      <c r="G1214" s="62">
        <v>1993</v>
      </c>
      <c r="H1214" s="131">
        <v>0</v>
      </c>
      <c r="I1214" s="131">
        <v>0</v>
      </c>
      <c r="J1214" s="131">
        <v>0</v>
      </c>
      <c r="K1214" s="131">
        <v>0</v>
      </c>
      <c r="L1214" s="131">
        <v>0</v>
      </c>
      <c r="M1214" s="131">
        <v>0</v>
      </c>
      <c r="N1214" s="131">
        <v>0</v>
      </c>
      <c r="O1214" s="131">
        <v>0</v>
      </c>
      <c r="P1214" s="131">
        <v>0</v>
      </c>
      <c r="Q1214" s="131">
        <v>0</v>
      </c>
      <c r="R1214" s="131">
        <v>0</v>
      </c>
      <c r="S1214" s="131">
        <v>0</v>
      </c>
      <c r="T1214" s="131">
        <v>0</v>
      </c>
      <c r="U1214" s="131">
        <v>0</v>
      </c>
      <c r="V1214" s="131">
        <v>0</v>
      </c>
      <c r="W1214" s="131">
        <v>0</v>
      </c>
      <c r="X1214" s="131">
        <v>0</v>
      </c>
      <c r="Y1214" s="131">
        <v>0</v>
      </c>
      <c r="Z1214" s="131">
        <v>0</v>
      </c>
      <c r="AA1214" s="131">
        <v>0</v>
      </c>
      <c r="AB1214" s="131">
        <v>0</v>
      </c>
      <c r="AC1214" s="131">
        <v>0</v>
      </c>
      <c r="AD1214" s="131">
        <v>0</v>
      </c>
      <c r="AE1214" s="131">
        <v>0</v>
      </c>
      <c r="AF1214" s="131">
        <v>0</v>
      </c>
      <c r="AG1214" s="131">
        <v>0</v>
      </c>
      <c r="AH1214" s="43">
        <v>0</v>
      </c>
    </row>
    <row r="1215" spans="4:34">
      <c r="D1215" s="62">
        <v>1992</v>
      </c>
      <c r="E1215" s="62">
        <v>8</v>
      </c>
      <c r="F1215" s="62">
        <v>1993</v>
      </c>
      <c r="G1215" s="62">
        <v>1993</v>
      </c>
      <c r="H1215" s="131">
        <v>0</v>
      </c>
      <c r="I1215" s="131">
        <v>0</v>
      </c>
      <c r="J1215" s="131">
        <v>0</v>
      </c>
      <c r="K1215" s="131">
        <v>0</v>
      </c>
      <c r="L1215" s="131">
        <v>0</v>
      </c>
      <c r="M1215" s="131">
        <v>0</v>
      </c>
      <c r="N1215" s="131">
        <v>0</v>
      </c>
      <c r="O1215" s="131">
        <v>0</v>
      </c>
      <c r="P1215" s="131">
        <v>0</v>
      </c>
      <c r="Q1215" s="131">
        <v>0</v>
      </c>
      <c r="R1215" s="131">
        <v>0</v>
      </c>
      <c r="S1215" s="131">
        <v>0</v>
      </c>
      <c r="T1215" s="131">
        <v>0</v>
      </c>
      <c r="U1215" s="131">
        <v>0</v>
      </c>
      <c r="V1215" s="131">
        <v>0</v>
      </c>
      <c r="W1215" s="131">
        <v>0</v>
      </c>
      <c r="X1215" s="131">
        <v>0</v>
      </c>
      <c r="Y1215" s="131">
        <v>0</v>
      </c>
      <c r="Z1215" s="131">
        <v>0</v>
      </c>
      <c r="AA1215" s="131">
        <v>0</v>
      </c>
      <c r="AB1215" s="131">
        <v>0</v>
      </c>
      <c r="AC1215" s="131">
        <v>0</v>
      </c>
      <c r="AD1215" s="131">
        <v>0</v>
      </c>
      <c r="AE1215" s="131">
        <v>0</v>
      </c>
      <c r="AF1215" s="131">
        <v>0</v>
      </c>
      <c r="AG1215" s="131">
        <v>0</v>
      </c>
      <c r="AH1215" s="43">
        <v>0</v>
      </c>
    </row>
    <row r="1216" spans="4:34">
      <c r="D1216" s="62">
        <v>1992</v>
      </c>
      <c r="E1216" s="62">
        <v>9</v>
      </c>
      <c r="F1216" s="62">
        <v>1993</v>
      </c>
      <c r="G1216" s="62">
        <v>1993</v>
      </c>
      <c r="H1216" s="131">
        <v>0</v>
      </c>
      <c r="I1216" s="131">
        <v>0</v>
      </c>
      <c r="J1216" s="131">
        <v>0</v>
      </c>
      <c r="K1216" s="131">
        <v>0</v>
      </c>
      <c r="L1216" s="131">
        <v>0</v>
      </c>
      <c r="M1216" s="131">
        <v>0</v>
      </c>
      <c r="N1216" s="131">
        <v>0</v>
      </c>
      <c r="O1216" s="131">
        <v>0</v>
      </c>
      <c r="P1216" s="131">
        <v>0</v>
      </c>
      <c r="Q1216" s="131">
        <v>0</v>
      </c>
      <c r="R1216" s="131">
        <v>0</v>
      </c>
      <c r="S1216" s="131">
        <v>0</v>
      </c>
      <c r="T1216" s="131">
        <v>0</v>
      </c>
      <c r="U1216" s="131">
        <v>0</v>
      </c>
      <c r="V1216" s="131">
        <v>0</v>
      </c>
      <c r="W1216" s="131">
        <v>0</v>
      </c>
      <c r="X1216" s="131">
        <v>0</v>
      </c>
      <c r="Y1216" s="131">
        <v>0</v>
      </c>
      <c r="Z1216" s="131">
        <v>0</v>
      </c>
      <c r="AA1216" s="131">
        <v>0</v>
      </c>
      <c r="AB1216" s="131">
        <v>0</v>
      </c>
      <c r="AC1216" s="131">
        <v>0</v>
      </c>
      <c r="AD1216" s="131">
        <v>0</v>
      </c>
      <c r="AE1216" s="131">
        <v>0</v>
      </c>
      <c r="AF1216" s="131">
        <v>0</v>
      </c>
      <c r="AG1216" s="131">
        <v>0</v>
      </c>
      <c r="AH1216" s="43">
        <v>0</v>
      </c>
    </row>
    <row r="1217" spans="4:34">
      <c r="D1217" s="62">
        <v>1992</v>
      </c>
      <c r="E1217" s="62">
        <v>10</v>
      </c>
      <c r="F1217" s="62">
        <v>1993</v>
      </c>
      <c r="G1217" s="62">
        <v>1993</v>
      </c>
      <c r="H1217" s="131">
        <v>0</v>
      </c>
      <c r="I1217" s="131">
        <v>0</v>
      </c>
      <c r="J1217" s="131">
        <v>0</v>
      </c>
      <c r="K1217" s="131">
        <v>0</v>
      </c>
      <c r="L1217" s="131">
        <v>0</v>
      </c>
      <c r="M1217" s="131">
        <v>0</v>
      </c>
      <c r="N1217" s="131">
        <v>0</v>
      </c>
      <c r="O1217" s="131">
        <v>0</v>
      </c>
      <c r="P1217" s="131">
        <v>0</v>
      </c>
      <c r="Q1217" s="131">
        <v>0</v>
      </c>
      <c r="R1217" s="131">
        <v>0</v>
      </c>
      <c r="S1217" s="131">
        <v>0</v>
      </c>
      <c r="T1217" s="131">
        <v>0</v>
      </c>
      <c r="U1217" s="131">
        <v>0</v>
      </c>
      <c r="V1217" s="131">
        <v>0</v>
      </c>
      <c r="W1217" s="131">
        <v>0</v>
      </c>
      <c r="X1217" s="131">
        <v>0</v>
      </c>
      <c r="Y1217" s="131">
        <v>0</v>
      </c>
      <c r="Z1217" s="131">
        <v>0</v>
      </c>
      <c r="AA1217" s="131">
        <v>0</v>
      </c>
      <c r="AB1217" s="131">
        <v>0</v>
      </c>
      <c r="AC1217" s="131">
        <v>0</v>
      </c>
      <c r="AD1217" s="131">
        <v>0</v>
      </c>
      <c r="AE1217" s="131">
        <v>0</v>
      </c>
      <c r="AF1217" s="131">
        <v>0</v>
      </c>
      <c r="AG1217" s="131">
        <v>0</v>
      </c>
      <c r="AH1217" s="43">
        <v>0</v>
      </c>
    </row>
    <row r="1218" spans="4:34">
      <c r="D1218" s="62">
        <v>1992</v>
      </c>
      <c r="E1218" s="62">
        <v>11</v>
      </c>
      <c r="F1218" s="62">
        <v>1993</v>
      </c>
      <c r="G1218" s="62">
        <v>1993</v>
      </c>
      <c r="H1218" s="131">
        <v>0</v>
      </c>
      <c r="I1218" s="131">
        <v>0</v>
      </c>
      <c r="J1218" s="131">
        <v>0</v>
      </c>
      <c r="K1218" s="131">
        <v>0</v>
      </c>
      <c r="L1218" s="131">
        <v>0</v>
      </c>
      <c r="M1218" s="131">
        <v>0</v>
      </c>
      <c r="N1218" s="131">
        <v>0</v>
      </c>
      <c r="O1218" s="131">
        <v>0</v>
      </c>
      <c r="P1218" s="131">
        <v>0</v>
      </c>
      <c r="Q1218" s="131">
        <v>0</v>
      </c>
      <c r="R1218" s="131">
        <v>0</v>
      </c>
      <c r="S1218" s="131">
        <v>0</v>
      </c>
      <c r="T1218" s="131">
        <v>0</v>
      </c>
      <c r="U1218" s="131">
        <v>0</v>
      </c>
      <c r="V1218" s="131">
        <v>0</v>
      </c>
      <c r="W1218" s="131">
        <v>0</v>
      </c>
      <c r="X1218" s="131">
        <v>0</v>
      </c>
      <c r="Y1218" s="131">
        <v>0</v>
      </c>
      <c r="Z1218" s="131">
        <v>0</v>
      </c>
      <c r="AA1218" s="131">
        <v>0</v>
      </c>
      <c r="AB1218" s="131">
        <v>0</v>
      </c>
      <c r="AC1218" s="131">
        <v>0</v>
      </c>
      <c r="AD1218" s="131">
        <v>0</v>
      </c>
      <c r="AE1218" s="131">
        <v>0</v>
      </c>
      <c r="AF1218" s="131">
        <v>0</v>
      </c>
      <c r="AG1218" s="131">
        <v>0</v>
      </c>
      <c r="AH1218" s="43">
        <v>0</v>
      </c>
    </row>
    <row r="1219" spans="4:34">
      <c r="D1219" s="62">
        <v>1992</v>
      </c>
      <c r="E1219" s="62">
        <v>12</v>
      </c>
      <c r="F1219" s="62">
        <v>1993</v>
      </c>
      <c r="G1219" s="62">
        <v>1993</v>
      </c>
      <c r="H1219" s="131">
        <v>0</v>
      </c>
      <c r="I1219" s="131">
        <v>0</v>
      </c>
      <c r="J1219" s="131">
        <v>0</v>
      </c>
      <c r="K1219" s="131">
        <v>0</v>
      </c>
      <c r="L1219" s="131">
        <v>0</v>
      </c>
      <c r="M1219" s="131">
        <v>0</v>
      </c>
      <c r="N1219" s="131">
        <v>0</v>
      </c>
      <c r="O1219" s="131">
        <v>0</v>
      </c>
      <c r="P1219" s="131">
        <v>0</v>
      </c>
      <c r="Q1219" s="131">
        <v>0</v>
      </c>
      <c r="R1219" s="131">
        <v>0</v>
      </c>
      <c r="S1219" s="131">
        <v>0</v>
      </c>
      <c r="T1219" s="131">
        <v>0</v>
      </c>
      <c r="U1219" s="131">
        <v>0</v>
      </c>
      <c r="V1219" s="131">
        <v>0</v>
      </c>
      <c r="W1219" s="131">
        <v>0</v>
      </c>
      <c r="X1219" s="131">
        <v>0</v>
      </c>
      <c r="Y1219" s="131">
        <v>0</v>
      </c>
      <c r="Z1219" s="131">
        <v>0</v>
      </c>
      <c r="AA1219" s="131">
        <v>0</v>
      </c>
      <c r="AB1219" s="131">
        <v>0</v>
      </c>
      <c r="AC1219" s="131">
        <v>0</v>
      </c>
      <c r="AD1219" s="131">
        <v>0</v>
      </c>
      <c r="AE1219" s="131">
        <v>0</v>
      </c>
      <c r="AF1219" s="131">
        <v>0</v>
      </c>
      <c r="AG1219" s="131">
        <v>0</v>
      </c>
      <c r="AH1219" s="43">
        <v>0</v>
      </c>
    </row>
    <row r="1220" spans="4:34">
      <c r="D1220" s="62">
        <v>1993</v>
      </c>
      <c r="E1220" s="62">
        <v>1</v>
      </c>
      <c r="F1220" s="62">
        <v>1993</v>
      </c>
      <c r="G1220" s="62">
        <v>1993</v>
      </c>
      <c r="H1220" s="131">
        <v>0</v>
      </c>
      <c r="I1220" s="131">
        <v>0</v>
      </c>
      <c r="J1220" s="131">
        <v>0</v>
      </c>
      <c r="K1220" s="131">
        <v>0</v>
      </c>
      <c r="L1220" s="131">
        <v>0</v>
      </c>
      <c r="M1220" s="131">
        <v>0</v>
      </c>
      <c r="N1220" s="131">
        <v>0</v>
      </c>
      <c r="O1220" s="131">
        <v>0</v>
      </c>
      <c r="P1220" s="131">
        <v>0</v>
      </c>
      <c r="Q1220" s="131">
        <v>0</v>
      </c>
      <c r="R1220" s="131">
        <v>0</v>
      </c>
      <c r="S1220" s="131">
        <v>0</v>
      </c>
      <c r="T1220" s="131">
        <v>0</v>
      </c>
      <c r="U1220" s="131">
        <v>0</v>
      </c>
      <c r="V1220" s="131">
        <v>0</v>
      </c>
      <c r="W1220" s="131">
        <v>0</v>
      </c>
      <c r="X1220" s="131">
        <v>0</v>
      </c>
      <c r="Y1220" s="131">
        <v>0</v>
      </c>
      <c r="Z1220" s="131">
        <v>0</v>
      </c>
      <c r="AA1220" s="131">
        <v>0</v>
      </c>
      <c r="AB1220" s="131">
        <v>0</v>
      </c>
      <c r="AC1220" s="131">
        <v>0</v>
      </c>
      <c r="AD1220" s="131">
        <v>0</v>
      </c>
      <c r="AE1220" s="131">
        <v>0</v>
      </c>
      <c r="AF1220" s="131">
        <v>0</v>
      </c>
      <c r="AG1220" s="131">
        <v>0</v>
      </c>
      <c r="AH1220" s="43">
        <v>0</v>
      </c>
    </row>
    <row r="1221" spans="4:34">
      <c r="D1221" s="62">
        <v>1993</v>
      </c>
      <c r="E1221" s="62">
        <v>2</v>
      </c>
      <c r="F1221" s="62">
        <v>1993</v>
      </c>
      <c r="G1221" s="62">
        <v>1993</v>
      </c>
      <c r="H1221" s="131">
        <v>0</v>
      </c>
      <c r="I1221" s="131">
        <v>0</v>
      </c>
      <c r="J1221" s="131">
        <v>0</v>
      </c>
      <c r="K1221" s="131">
        <v>0</v>
      </c>
      <c r="L1221" s="131">
        <v>0</v>
      </c>
      <c r="M1221" s="131">
        <v>0</v>
      </c>
      <c r="N1221" s="131">
        <v>0</v>
      </c>
      <c r="O1221" s="131">
        <v>0</v>
      </c>
      <c r="P1221" s="131">
        <v>0</v>
      </c>
      <c r="Q1221" s="131">
        <v>0</v>
      </c>
      <c r="R1221" s="131">
        <v>0</v>
      </c>
      <c r="S1221" s="131">
        <v>0</v>
      </c>
      <c r="T1221" s="131">
        <v>0</v>
      </c>
      <c r="U1221" s="131">
        <v>0</v>
      </c>
      <c r="V1221" s="131">
        <v>0</v>
      </c>
      <c r="W1221" s="131">
        <v>0</v>
      </c>
      <c r="X1221" s="131">
        <v>0</v>
      </c>
      <c r="Y1221" s="131">
        <v>0</v>
      </c>
      <c r="Z1221" s="131">
        <v>0</v>
      </c>
      <c r="AA1221" s="131">
        <v>0</v>
      </c>
      <c r="AB1221" s="131">
        <v>0</v>
      </c>
      <c r="AC1221" s="131">
        <v>0</v>
      </c>
      <c r="AD1221" s="131">
        <v>0</v>
      </c>
      <c r="AE1221" s="131">
        <v>0</v>
      </c>
      <c r="AF1221" s="131">
        <v>0</v>
      </c>
      <c r="AG1221" s="131">
        <v>0</v>
      </c>
      <c r="AH1221" s="43">
        <v>0</v>
      </c>
    </row>
    <row r="1222" spans="4:34">
      <c r="D1222" s="62">
        <v>1993</v>
      </c>
      <c r="E1222" s="62">
        <v>3</v>
      </c>
      <c r="F1222" s="62">
        <v>1993</v>
      </c>
      <c r="G1222" s="62">
        <v>1993</v>
      </c>
      <c r="H1222" s="131">
        <v>0</v>
      </c>
      <c r="I1222" s="131">
        <v>0</v>
      </c>
      <c r="J1222" s="131">
        <v>0</v>
      </c>
      <c r="K1222" s="131">
        <v>0</v>
      </c>
      <c r="L1222" s="131">
        <v>0</v>
      </c>
      <c r="M1222" s="131">
        <v>0</v>
      </c>
      <c r="N1222" s="131">
        <v>0</v>
      </c>
      <c r="O1222" s="131">
        <v>0</v>
      </c>
      <c r="P1222" s="131">
        <v>0</v>
      </c>
      <c r="Q1222" s="131">
        <v>0</v>
      </c>
      <c r="R1222" s="131">
        <v>0</v>
      </c>
      <c r="S1222" s="131">
        <v>0</v>
      </c>
      <c r="T1222" s="131">
        <v>0</v>
      </c>
      <c r="U1222" s="131">
        <v>0</v>
      </c>
      <c r="V1222" s="131">
        <v>0</v>
      </c>
      <c r="W1222" s="131">
        <v>0</v>
      </c>
      <c r="X1222" s="131">
        <v>0</v>
      </c>
      <c r="Y1222" s="131">
        <v>0</v>
      </c>
      <c r="Z1222" s="131">
        <v>0</v>
      </c>
      <c r="AA1222" s="131">
        <v>0</v>
      </c>
      <c r="AB1222" s="131">
        <v>0</v>
      </c>
      <c r="AC1222" s="131">
        <v>0</v>
      </c>
      <c r="AD1222" s="131">
        <v>0</v>
      </c>
      <c r="AE1222" s="131">
        <v>0</v>
      </c>
      <c r="AF1222" s="131">
        <v>0</v>
      </c>
      <c r="AG1222" s="131">
        <v>0</v>
      </c>
      <c r="AH1222" s="43">
        <v>0</v>
      </c>
    </row>
    <row r="1223" spans="4:34">
      <c r="D1223" s="62">
        <v>1993</v>
      </c>
      <c r="E1223" s="62">
        <v>4</v>
      </c>
      <c r="F1223" s="62">
        <v>1993</v>
      </c>
      <c r="G1223" s="62">
        <v>1993</v>
      </c>
      <c r="H1223" s="131">
        <v>0</v>
      </c>
      <c r="I1223" s="131">
        <v>0</v>
      </c>
      <c r="J1223" s="131">
        <v>0</v>
      </c>
      <c r="K1223" s="131">
        <v>0</v>
      </c>
      <c r="L1223" s="131">
        <v>0</v>
      </c>
      <c r="M1223" s="131">
        <v>0</v>
      </c>
      <c r="N1223" s="131">
        <v>0</v>
      </c>
      <c r="O1223" s="131">
        <v>0</v>
      </c>
      <c r="P1223" s="131">
        <v>0</v>
      </c>
      <c r="Q1223" s="131">
        <v>0</v>
      </c>
      <c r="R1223" s="131">
        <v>0</v>
      </c>
      <c r="S1223" s="131">
        <v>0</v>
      </c>
      <c r="T1223" s="131">
        <v>0</v>
      </c>
      <c r="U1223" s="131">
        <v>0</v>
      </c>
      <c r="V1223" s="131">
        <v>0</v>
      </c>
      <c r="W1223" s="131">
        <v>0</v>
      </c>
      <c r="X1223" s="131">
        <v>0</v>
      </c>
      <c r="Y1223" s="131">
        <v>0</v>
      </c>
      <c r="Z1223" s="131">
        <v>0</v>
      </c>
      <c r="AA1223" s="131">
        <v>0</v>
      </c>
      <c r="AB1223" s="131">
        <v>0</v>
      </c>
      <c r="AC1223" s="131">
        <v>0</v>
      </c>
      <c r="AD1223" s="131">
        <v>0</v>
      </c>
      <c r="AE1223" s="131">
        <v>0</v>
      </c>
      <c r="AF1223" s="131">
        <v>0</v>
      </c>
      <c r="AG1223" s="131">
        <v>0</v>
      </c>
      <c r="AH1223" s="43">
        <v>0</v>
      </c>
    </row>
    <row r="1224" spans="4:34">
      <c r="D1224" s="62">
        <v>1993</v>
      </c>
      <c r="E1224" s="62">
        <v>5</v>
      </c>
      <c r="F1224" s="62">
        <v>1993</v>
      </c>
      <c r="G1224" s="62">
        <v>1994</v>
      </c>
      <c r="H1224" s="131">
        <v>0</v>
      </c>
      <c r="I1224" s="131">
        <v>0</v>
      </c>
      <c r="J1224" s="131">
        <v>0</v>
      </c>
      <c r="K1224" s="131">
        <v>0</v>
      </c>
      <c r="L1224" s="131">
        <v>0</v>
      </c>
      <c r="M1224" s="131">
        <v>0</v>
      </c>
      <c r="N1224" s="131">
        <v>0</v>
      </c>
      <c r="O1224" s="131">
        <v>0</v>
      </c>
      <c r="P1224" s="131">
        <v>0</v>
      </c>
      <c r="Q1224" s="131">
        <v>0</v>
      </c>
      <c r="R1224" s="131">
        <v>0</v>
      </c>
      <c r="S1224" s="131">
        <v>0</v>
      </c>
      <c r="T1224" s="131">
        <v>0</v>
      </c>
      <c r="U1224" s="131">
        <v>0</v>
      </c>
      <c r="V1224" s="131">
        <v>0</v>
      </c>
      <c r="W1224" s="131">
        <v>0</v>
      </c>
      <c r="X1224" s="131">
        <v>0</v>
      </c>
      <c r="Y1224" s="131">
        <v>0</v>
      </c>
      <c r="Z1224" s="131">
        <v>0</v>
      </c>
      <c r="AA1224" s="131">
        <v>0</v>
      </c>
      <c r="AB1224" s="131">
        <v>0</v>
      </c>
      <c r="AC1224" s="131">
        <v>0</v>
      </c>
      <c r="AD1224" s="131">
        <v>0</v>
      </c>
      <c r="AE1224" s="131">
        <v>0</v>
      </c>
      <c r="AF1224" s="131">
        <v>0</v>
      </c>
      <c r="AG1224" s="131">
        <v>0</v>
      </c>
      <c r="AH1224" s="43">
        <v>0</v>
      </c>
    </row>
    <row r="1225" spans="4:34">
      <c r="D1225" s="62">
        <v>1993</v>
      </c>
      <c r="E1225" s="62">
        <v>6</v>
      </c>
      <c r="F1225" s="62">
        <v>1993</v>
      </c>
      <c r="G1225" s="62">
        <v>1994</v>
      </c>
      <c r="H1225" s="131">
        <v>0</v>
      </c>
      <c r="I1225" s="131">
        <v>0</v>
      </c>
      <c r="J1225" s="131">
        <v>0</v>
      </c>
      <c r="K1225" s="131">
        <v>0</v>
      </c>
      <c r="L1225" s="131">
        <v>0</v>
      </c>
      <c r="M1225" s="131">
        <v>0</v>
      </c>
      <c r="N1225" s="131">
        <v>0</v>
      </c>
      <c r="O1225" s="131">
        <v>0</v>
      </c>
      <c r="P1225" s="131">
        <v>0</v>
      </c>
      <c r="Q1225" s="131">
        <v>0</v>
      </c>
      <c r="R1225" s="131">
        <v>0</v>
      </c>
      <c r="S1225" s="131">
        <v>0</v>
      </c>
      <c r="T1225" s="131">
        <v>0</v>
      </c>
      <c r="U1225" s="131">
        <v>0</v>
      </c>
      <c r="V1225" s="131">
        <v>0</v>
      </c>
      <c r="W1225" s="131">
        <v>0</v>
      </c>
      <c r="X1225" s="131">
        <v>0</v>
      </c>
      <c r="Y1225" s="131">
        <v>0</v>
      </c>
      <c r="Z1225" s="131">
        <v>0</v>
      </c>
      <c r="AA1225" s="131">
        <v>0</v>
      </c>
      <c r="AB1225" s="131">
        <v>0</v>
      </c>
      <c r="AC1225" s="131">
        <v>0</v>
      </c>
      <c r="AD1225" s="131">
        <v>0</v>
      </c>
      <c r="AE1225" s="131">
        <v>0</v>
      </c>
      <c r="AF1225" s="131">
        <v>0</v>
      </c>
      <c r="AG1225" s="131">
        <v>0</v>
      </c>
      <c r="AH1225" s="43">
        <v>0</v>
      </c>
    </row>
    <row r="1226" spans="4:34">
      <c r="D1226" s="62">
        <v>1993</v>
      </c>
      <c r="E1226" s="62">
        <v>7</v>
      </c>
      <c r="F1226" s="62">
        <v>1994</v>
      </c>
      <c r="G1226" s="62">
        <v>1994</v>
      </c>
      <c r="H1226" s="131">
        <v>0</v>
      </c>
      <c r="I1226" s="131">
        <v>0</v>
      </c>
      <c r="J1226" s="131">
        <v>0</v>
      </c>
      <c r="K1226" s="131">
        <v>0</v>
      </c>
      <c r="L1226" s="131">
        <v>0</v>
      </c>
      <c r="M1226" s="131">
        <v>0</v>
      </c>
      <c r="N1226" s="131">
        <v>0</v>
      </c>
      <c r="O1226" s="131">
        <v>0</v>
      </c>
      <c r="P1226" s="131">
        <v>0</v>
      </c>
      <c r="Q1226" s="131">
        <v>0</v>
      </c>
      <c r="R1226" s="131">
        <v>0</v>
      </c>
      <c r="S1226" s="131">
        <v>0</v>
      </c>
      <c r="T1226" s="131">
        <v>0</v>
      </c>
      <c r="U1226" s="131">
        <v>0</v>
      </c>
      <c r="V1226" s="131">
        <v>0</v>
      </c>
      <c r="W1226" s="131">
        <v>0</v>
      </c>
      <c r="X1226" s="131">
        <v>0</v>
      </c>
      <c r="Y1226" s="131">
        <v>0</v>
      </c>
      <c r="Z1226" s="131">
        <v>0</v>
      </c>
      <c r="AA1226" s="131">
        <v>0</v>
      </c>
      <c r="AB1226" s="131">
        <v>0</v>
      </c>
      <c r="AC1226" s="131">
        <v>0</v>
      </c>
      <c r="AD1226" s="131">
        <v>0</v>
      </c>
      <c r="AE1226" s="131">
        <v>0</v>
      </c>
      <c r="AF1226" s="131">
        <v>0</v>
      </c>
      <c r="AG1226" s="131">
        <v>0</v>
      </c>
      <c r="AH1226" s="43">
        <v>0</v>
      </c>
    </row>
    <row r="1227" spans="4:34">
      <c r="D1227" s="62">
        <v>1993</v>
      </c>
      <c r="E1227" s="62">
        <v>8</v>
      </c>
      <c r="F1227" s="62">
        <v>1994</v>
      </c>
      <c r="G1227" s="62">
        <v>1994</v>
      </c>
      <c r="H1227" s="131">
        <v>0</v>
      </c>
      <c r="I1227" s="131">
        <v>0</v>
      </c>
      <c r="J1227" s="131">
        <v>0</v>
      </c>
      <c r="K1227" s="131">
        <v>0</v>
      </c>
      <c r="L1227" s="131">
        <v>0</v>
      </c>
      <c r="M1227" s="131">
        <v>0</v>
      </c>
      <c r="N1227" s="131">
        <v>0</v>
      </c>
      <c r="O1227" s="131">
        <v>0</v>
      </c>
      <c r="P1227" s="131">
        <v>0</v>
      </c>
      <c r="Q1227" s="131">
        <v>0</v>
      </c>
      <c r="R1227" s="131">
        <v>0</v>
      </c>
      <c r="S1227" s="131">
        <v>0</v>
      </c>
      <c r="T1227" s="131">
        <v>0</v>
      </c>
      <c r="U1227" s="131">
        <v>0</v>
      </c>
      <c r="V1227" s="131">
        <v>0</v>
      </c>
      <c r="W1227" s="131">
        <v>0</v>
      </c>
      <c r="X1227" s="131">
        <v>0</v>
      </c>
      <c r="Y1227" s="131">
        <v>0</v>
      </c>
      <c r="Z1227" s="131">
        <v>0</v>
      </c>
      <c r="AA1227" s="131">
        <v>0</v>
      </c>
      <c r="AB1227" s="131">
        <v>0</v>
      </c>
      <c r="AC1227" s="131">
        <v>0</v>
      </c>
      <c r="AD1227" s="131">
        <v>0</v>
      </c>
      <c r="AE1227" s="131">
        <v>0</v>
      </c>
      <c r="AF1227" s="131">
        <v>0</v>
      </c>
      <c r="AG1227" s="131">
        <v>0</v>
      </c>
      <c r="AH1227" s="43">
        <v>0</v>
      </c>
    </row>
    <row r="1228" spans="4:34">
      <c r="D1228" s="62">
        <v>1993</v>
      </c>
      <c r="E1228" s="62">
        <v>9</v>
      </c>
      <c r="F1228" s="62">
        <v>1994</v>
      </c>
      <c r="G1228" s="62">
        <v>1994</v>
      </c>
      <c r="H1228" s="131">
        <v>0</v>
      </c>
      <c r="I1228" s="131">
        <v>0</v>
      </c>
      <c r="J1228" s="131">
        <v>0</v>
      </c>
      <c r="K1228" s="131">
        <v>0</v>
      </c>
      <c r="L1228" s="131">
        <v>0</v>
      </c>
      <c r="M1228" s="131">
        <v>0</v>
      </c>
      <c r="N1228" s="131">
        <v>0</v>
      </c>
      <c r="O1228" s="131">
        <v>0</v>
      </c>
      <c r="P1228" s="131">
        <v>0</v>
      </c>
      <c r="Q1228" s="131">
        <v>0</v>
      </c>
      <c r="R1228" s="131">
        <v>0</v>
      </c>
      <c r="S1228" s="131">
        <v>0</v>
      </c>
      <c r="T1228" s="131">
        <v>0</v>
      </c>
      <c r="U1228" s="131">
        <v>0</v>
      </c>
      <c r="V1228" s="131">
        <v>0</v>
      </c>
      <c r="W1228" s="131">
        <v>0</v>
      </c>
      <c r="X1228" s="131">
        <v>0</v>
      </c>
      <c r="Y1228" s="131">
        <v>0</v>
      </c>
      <c r="Z1228" s="131">
        <v>0</v>
      </c>
      <c r="AA1228" s="131">
        <v>0</v>
      </c>
      <c r="AB1228" s="131">
        <v>0</v>
      </c>
      <c r="AC1228" s="131">
        <v>0</v>
      </c>
      <c r="AD1228" s="131">
        <v>0</v>
      </c>
      <c r="AE1228" s="131">
        <v>0</v>
      </c>
      <c r="AF1228" s="131">
        <v>0</v>
      </c>
      <c r="AG1228" s="131">
        <v>0</v>
      </c>
      <c r="AH1228" s="43">
        <v>0</v>
      </c>
    </row>
    <row r="1229" spans="4:34">
      <c r="D1229" s="62">
        <v>1993</v>
      </c>
      <c r="E1229" s="62">
        <v>10</v>
      </c>
      <c r="F1229" s="62">
        <v>1994</v>
      </c>
      <c r="G1229" s="62">
        <v>1994</v>
      </c>
      <c r="H1229" s="131">
        <v>0</v>
      </c>
      <c r="I1229" s="131">
        <v>0</v>
      </c>
      <c r="J1229" s="131">
        <v>0</v>
      </c>
      <c r="K1229" s="131">
        <v>0</v>
      </c>
      <c r="L1229" s="131">
        <v>0</v>
      </c>
      <c r="M1229" s="131">
        <v>0</v>
      </c>
      <c r="N1229" s="131">
        <v>0</v>
      </c>
      <c r="O1229" s="131">
        <v>0</v>
      </c>
      <c r="P1229" s="131">
        <v>0</v>
      </c>
      <c r="Q1229" s="131">
        <v>0</v>
      </c>
      <c r="R1229" s="131">
        <v>0</v>
      </c>
      <c r="S1229" s="131">
        <v>0</v>
      </c>
      <c r="T1229" s="131">
        <v>0</v>
      </c>
      <c r="U1229" s="131">
        <v>0</v>
      </c>
      <c r="V1229" s="131">
        <v>0</v>
      </c>
      <c r="W1229" s="131">
        <v>0</v>
      </c>
      <c r="X1229" s="131">
        <v>0</v>
      </c>
      <c r="Y1229" s="131">
        <v>0</v>
      </c>
      <c r="Z1229" s="131">
        <v>0</v>
      </c>
      <c r="AA1229" s="131">
        <v>0</v>
      </c>
      <c r="AB1229" s="131">
        <v>0</v>
      </c>
      <c r="AC1229" s="131">
        <v>0</v>
      </c>
      <c r="AD1229" s="131">
        <v>0</v>
      </c>
      <c r="AE1229" s="131">
        <v>0</v>
      </c>
      <c r="AF1229" s="131">
        <v>0</v>
      </c>
      <c r="AG1229" s="131">
        <v>0</v>
      </c>
      <c r="AH1229" s="43">
        <v>0</v>
      </c>
    </row>
    <row r="1230" spans="4:34">
      <c r="D1230" s="62">
        <v>1993</v>
      </c>
      <c r="E1230" s="62">
        <v>11</v>
      </c>
      <c r="F1230" s="62">
        <v>1994</v>
      </c>
      <c r="G1230" s="62">
        <v>1994</v>
      </c>
      <c r="H1230" s="131">
        <v>0</v>
      </c>
      <c r="I1230" s="131">
        <v>0</v>
      </c>
      <c r="J1230" s="131">
        <v>0</v>
      </c>
      <c r="K1230" s="131">
        <v>0</v>
      </c>
      <c r="L1230" s="131">
        <v>0</v>
      </c>
      <c r="M1230" s="131">
        <v>0</v>
      </c>
      <c r="N1230" s="131">
        <v>0</v>
      </c>
      <c r="O1230" s="131">
        <v>0</v>
      </c>
      <c r="P1230" s="131">
        <v>0</v>
      </c>
      <c r="Q1230" s="131">
        <v>0</v>
      </c>
      <c r="R1230" s="131">
        <v>0</v>
      </c>
      <c r="S1230" s="131">
        <v>0</v>
      </c>
      <c r="T1230" s="131">
        <v>0</v>
      </c>
      <c r="U1230" s="131">
        <v>0</v>
      </c>
      <c r="V1230" s="131">
        <v>0</v>
      </c>
      <c r="W1230" s="131">
        <v>0</v>
      </c>
      <c r="X1230" s="131">
        <v>0</v>
      </c>
      <c r="Y1230" s="131">
        <v>0</v>
      </c>
      <c r="Z1230" s="131">
        <v>0</v>
      </c>
      <c r="AA1230" s="131">
        <v>0</v>
      </c>
      <c r="AB1230" s="131">
        <v>0</v>
      </c>
      <c r="AC1230" s="131">
        <v>0</v>
      </c>
      <c r="AD1230" s="131">
        <v>0</v>
      </c>
      <c r="AE1230" s="131">
        <v>0</v>
      </c>
      <c r="AF1230" s="131">
        <v>0</v>
      </c>
      <c r="AG1230" s="131">
        <v>0</v>
      </c>
      <c r="AH1230" s="43">
        <v>0</v>
      </c>
    </row>
    <row r="1231" spans="4:34">
      <c r="D1231" s="62">
        <v>1993</v>
      </c>
      <c r="E1231" s="62">
        <v>12</v>
      </c>
      <c r="F1231" s="62">
        <v>1994</v>
      </c>
      <c r="G1231" s="62">
        <v>1994</v>
      </c>
      <c r="H1231" s="131">
        <v>0</v>
      </c>
      <c r="I1231" s="131">
        <v>0</v>
      </c>
      <c r="J1231" s="131">
        <v>0</v>
      </c>
      <c r="K1231" s="131">
        <v>0</v>
      </c>
      <c r="L1231" s="131">
        <v>0</v>
      </c>
      <c r="M1231" s="131">
        <v>0</v>
      </c>
      <c r="N1231" s="131">
        <v>0</v>
      </c>
      <c r="O1231" s="131">
        <v>0</v>
      </c>
      <c r="P1231" s="131">
        <v>0</v>
      </c>
      <c r="Q1231" s="131">
        <v>0</v>
      </c>
      <c r="R1231" s="131">
        <v>0</v>
      </c>
      <c r="S1231" s="131">
        <v>0</v>
      </c>
      <c r="T1231" s="131">
        <v>0</v>
      </c>
      <c r="U1231" s="131">
        <v>0</v>
      </c>
      <c r="V1231" s="131">
        <v>0</v>
      </c>
      <c r="W1231" s="131">
        <v>0</v>
      </c>
      <c r="X1231" s="131">
        <v>0</v>
      </c>
      <c r="Y1231" s="131">
        <v>0</v>
      </c>
      <c r="Z1231" s="131">
        <v>0</v>
      </c>
      <c r="AA1231" s="131">
        <v>0</v>
      </c>
      <c r="AB1231" s="131">
        <v>0</v>
      </c>
      <c r="AC1231" s="131">
        <v>0</v>
      </c>
      <c r="AD1231" s="131">
        <v>0</v>
      </c>
      <c r="AE1231" s="131">
        <v>0</v>
      </c>
      <c r="AF1231" s="131">
        <v>0</v>
      </c>
      <c r="AG1231" s="131">
        <v>0</v>
      </c>
      <c r="AH1231" s="43">
        <v>0</v>
      </c>
    </row>
    <row r="1232" spans="4:34">
      <c r="D1232" s="62">
        <v>1994</v>
      </c>
      <c r="E1232" s="62">
        <v>1</v>
      </c>
      <c r="F1232" s="62">
        <v>1994</v>
      </c>
      <c r="G1232" s="62">
        <v>1994</v>
      </c>
      <c r="H1232" s="131">
        <v>0</v>
      </c>
      <c r="I1232" s="131">
        <v>0</v>
      </c>
      <c r="J1232" s="131">
        <v>0</v>
      </c>
      <c r="K1232" s="131">
        <v>0</v>
      </c>
      <c r="L1232" s="131">
        <v>0</v>
      </c>
      <c r="M1232" s="131">
        <v>0</v>
      </c>
      <c r="N1232" s="131">
        <v>0</v>
      </c>
      <c r="O1232" s="131">
        <v>0</v>
      </c>
      <c r="P1232" s="131">
        <v>0</v>
      </c>
      <c r="Q1232" s="131">
        <v>0</v>
      </c>
      <c r="R1232" s="131">
        <v>0</v>
      </c>
      <c r="S1232" s="131">
        <v>0</v>
      </c>
      <c r="T1232" s="131">
        <v>0</v>
      </c>
      <c r="U1232" s="131">
        <v>0</v>
      </c>
      <c r="V1232" s="131">
        <v>0</v>
      </c>
      <c r="W1232" s="131">
        <v>0</v>
      </c>
      <c r="X1232" s="131">
        <v>0</v>
      </c>
      <c r="Y1232" s="131">
        <v>0</v>
      </c>
      <c r="Z1232" s="131">
        <v>0</v>
      </c>
      <c r="AA1232" s="131">
        <v>0</v>
      </c>
      <c r="AB1232" s="131">
        <v>0</v>
      </c>
      <c r="AC1232" s="131">
        <v>0</v>
      </c>
      <c r="AD1232" s="131">
        <v>0</v>
      </c>
      <c r="AE1232" s="131">
        <v>0</v>
      </c>
      <c r="AF1232" s="131">
        <v>0</v>
      </c>
      <c r="AG1232" s="131">
        <v>0</v>
      </c>
      <c r="AH1232" s="43">
        <v>0</v>
      </c>
    </row>
    <row r="1233" spans="4:34">
      <c r="D1233" s="62">
        <v>1994</v>
      </c>
      <c r="E1233" s="62">
        <v>2</v>
      </c>
      <c r="F1233" s="62">
        <v>1994</v>
      </c>
      <c r="G1233" s="62">
        <v>1994</v>
      </c>
      <c r="H1233" s="131">
        <v>0</v>
      </c>
      <c r="I1233" s="131">
        <v>0</v>
      </c>
      <c r="J1233" s="131">
        <v>0</v>
      </c>
      <c r="K1233" s="131">
        <v>0</v>
      </c>
      <c r="L1233" s="131">
        <v>0</v>
      </c>
      <c r="M1233" s="131">
        <v>0</v>
      </c>
      <c r="N1233" s="131">
        <v>0</v>
      </c>
      <c r="O1233" s="131">
        <v>0</v>
      </c>
      <c r="P1233" s="131">
        <v>0</v>
      </c>
      <c r="Q1233" s="131">
        <v>0</v>
      </c>
      <c r="R1233" s="131">
        <v>0</v>
      </c>
      <c r="S1233" s="131">
        <v>0</v>
      </c>
      <c r="T1233" s="131">
        <v>0</v>
      </c>
      <c r="U1233" s="131">
        <v>0</v>
      </c>
      <c r="V1233" s="131">
        <v>0</v>
      </c>
      <c r="W1233" s="131">
        <v>0</v>
      </c>
      <c r="X1233" s="131">
        <v>0</v>
      </c>
      <c r="Y1233" s="131">
        <v>0</v>
      </c>
      <c r="Z1233" s="131">
        <v>0</v>
      </c>
      <c r="AA1233" s="131">
        <v>0</v>
      </c>
      <c r="AB1233" s="131">
        <v>0</v>
      </c>
      <c r="AC1233" s="131">
        <v>0</v>
      </c>
      <c r="AD1233" s="131">
        <v>0</v>
      </c>
      <c r="AE1233" s="131">
        <v>0</v>
      </c>
      <c r="AF1233" s="131">
        <v>0</v>
      </c>
      <c r="AG1233" s="131">
        <v>0</v>
      </c>
      <c r="AH1233" s="43">
        <v>0</v>
      </c>
    </row>
    <row r="1234" spans="4:34">
      <c r="D1234" s="62">
        <v>1994</v>
      </c>
      <c r="E1234" s="62">
        <v>3</v>
      </c>
      <c r="F1234" s="62">
        <v>1994</v>
      </c>
      <c r="G1234" s="62">
        <v>1994</v>
      </c>
      <c r="H1234" s="131">
        <v>0</v>
      </c>
      <c r="I1234" s="131">
        <v>0</v>
      </c>
      <c r="J1234" s="131">
        <v>0</v>
      </c>
      <c r="K1234" s="131">
        <v>0</v>
      </c>
      <c r="L1234" s="131">
        <v>0</v>
      </c>
      <c r="M1234" s="131">
        <v>0</v>
      </c>
      <c r="N1234" s="131">
        <v>0</v>
      </c>
      <c r="O1234" s="131">
        <v>0</v>
      </c>
      <c r="P1234" s="131">
        <v>0</v>
      </c>
      <c r="Q1234" s="131">
        <v>0</v>
      </c>
      <c r="R1234" s="131">
        <v>0</v>
      </c>
      <c r="S1234" s="131">
        <v>0</v>
      </c>
      <c r="T1234" s="131">
        <v>0</v>
      </c>
      <c r="U1234" s="131">
        <v>0</v>
      </c>
      <c r="V1234" s="131">
        <v>0</v>
      </c>
      <c r="W1234" s="131">
        <v>0</v>
      </c>
      <c r="X1234" s="131">
        <v>0</v>
      </c>
      <c r="Y1234" s="131">
        <v>0</v>
      </c>
      <c r="Z1234" s="131">
        <v>0</v>
      </c>
      <c r="AA1234" s="131">
        <v>0</v>
      </c>
      <c r="AB1234" s="131">
        <v>0</v>
      </c>
      <c r="AC1234" s="131">
        <v>0</v>
      </c>
      <c r="AD1234" s="131">
        <v>0</v>
      </c>
      <c r="AE1234" s="131">
        <v>0</v>
      </c>
      <c r="AF1234" s="131">
        <v>0</v>
      </c>
      <c r="AG1234" s="131">
        <v>0</v>
      </c>
      <c r="AH1234" s="43">
        <v>0</v>
      </c>
    </row>
    <row r="1235" spans="4:34">
      <c r="D1235" s="62">
        <v>1994</v>
      </c>
      <c r="E1235" s="62">
        <v>4</v>
      </c>
      <c r="F1235" s="62">
        <v>1994</v>
      </c>
      <c r="G1235" s="62">
        <v>1994</v>
      </c>
      <c r="H1235" s="131">
        <v>0</v>
      </c>
      <c r="I1235" s="131">
        <v>0</v>
      </c>
      <c r="J1235" s="131">
        <v>0</v>
      </c>
      <c r="K1235" s="131">
        <v>0</v>
      </c>
      <c r="L1235" s="131">
        <v>0</v>
      </c>
      <c r="M1235" s="131">
        <v>0</v>
      </c>
      <c r="N1235" s="131">
        <v>0</v>
      </c>
      <c r="O1235" s="131">
        <v>0</v>
      </c>
      <c r="P1235" s="131">
        <v>0</v>
      </c>
      <c r="Q1235" s="131">
        <v>0</v>
      </c>
      <c r="R1235" s="131">
        <v>0</v>
      </c>
      <c r="S1235" s="131">
        <v>0</v>
      </c>
      <c r="T1235" s="131">
        <v>0</v>
      </c>
      <c r="U1235" s="131">
        <v>0</v>
      </c>
      <c r="V1235" s="131">
        <v>0</v>
      </c>
      <c r="W1235" s="131">
        <v>0</v>
      </c>
      <c r="X1235" s="131">
        <v>0</v>
      </c>
      <c r="Y1235" s="131">
        <v>0</v>
      </c>
      <c r="Z1235" s="131">
        <v>0</v>
      </c>
      <c r="AA1235" s="131">
        <v>0</v>
      </c>
      <c r="AB1235" s="131">
        <v>0</v>
      </c>
      <c r="AC1235" s="131">
        <v>0</v>
      </c>
      <c r="AD1235" s="131">
        <v>0</v>
      </c>
      <c r="AE1235" s="131">
        <v>0</v>
      </c>
      <c r="AF1235" s="131">
        <v>0</v>
      </c>
      <c r="AG1235" s="131">
        <v>0</v>
      </c>
      <c r="AH1235" s="43">
        <v>0</v>
      </c>
    </row>
    <row r="1236" spans="4:34">
      <c r="D1236" s="62">
        <v>1994</v>
      </c>
      <c r="E1236" s="62">
        <v>5</v>
      </c>
      <c r="F1236" s="62">
        <v>1994</v>
      </c>
      <c r="G1236" s="62">
        <v>1995</v>
      </c>
      <c r="H1236" s="131">
        <v>0</v>
      </c>
      <c r="I1236" s="131">
        <v>0</v>
      </c>
      <c r="J1236" s="131">
        <v>0</v>
      </c>
      <c r="K1236" s="131">
        <v>0</v>
      </c>
      <c r="L1236" s="131">
        <v>0</v>
      </c>
      <c r="M1236" s="131">
        <v>0</v>
      </c>
      <c r="N1236" s="131">
        <v>0</v>
      </c>
      <c r="O1236" s="131">
        <v>0</v>
      </c>
      <c r="P1236" s="131">
        <v>0</v>
      </c>
      <c r="Q1236" s="131">
        <v>0</v>
      </c>
      <c r="R1236" s="131">
        <v>0</v>
      </c>
      <c r="S1236" s="131">
        <v>0</v>
      </c>
      <c r="T1236" s="131">
        <v>0</v>
      </c>
      <c r="U1236" s="131">
        <v>0</v>
      </c>
      <c r="V1236" s="131">
        <v>0</v>
      </c>
      <c r="W1236" s="131">
        <v>0</v>
      </c>
      <c r="X1236" s="131">
        <v>0</v>
      </c>
      <c r="Y1236" s="131">
        <v>0</v>
      </c>
      <c r="Z1236" s="131">
        <v>0</v>
      </c>
      <c r="AA1236" s="131">
        <v>0</v>
      </c>
      <c r="AB1236" s="131">
        <v>0</v>
      </c>
      <c r="AC1236" s="131">
        <v>0</v>
      </c>
      <c r="AD1236" s="131">
        <v>0</v>
      </c>
      <c r="AE1236" s="131">
        <v>0</v>
      </c>
      <c r="AF1236" s="131">
        <v>0</v>
      </c>
      <c r="AG1236" s="131">
        <v>0</v>
      </c>
      <c r="AH1236" s="43">
        <v>0</v>
      </c>
    </row>
    <row r="1237" spans="4:34">
      <c r="D1237" s="62">
        <v>1994</v>
      </c>
      <c r="E1237" s="62">
        <v>6</v>
      </c>
      <c r="F1237" s="62">
        <v>1994</v>
      </c>
      <c r="G1237" s="62">
        <v>1995</v>
      </c>
      <c r="H1237" s="131">
        <v>0</v>
      </c>
      <c r="I1237" s="131">
        <v>0</v>
      </c>
      <c r="J1237" s="131">
        <v>0</v>
      </c>
      <c r="K1237" s="131">
        <v>0</v>
      </c>
      <c r="L1237" s="131">
        <v>0</v>
      </c>
      <c r="M1237" s="131">
        <v>0</v>
      </c>
      <c r="N1237" s="131">
        <v>0</v>
      </c>
      <c r="O1237" s="131">
        <v>0</v>
      </c>
      <c r="P1237" s="131">
        <v>0</v>
      </c>
      <c r="Q1237" s="131">
        <v>0</v>
      </c>
      <c r="R1237" s="131">
        <v>0</v>
      </c>
      <c r="S1237" s="131">
        <v>0</v>
      </c>
      <c r="T1237" s="131">
        <v>0</v>
      </c>
      <c r="U1237" s="131">
        <v>0</v>
      </c>
      <c r="V1237" s="131">
        <v>0</v>
      </c>
      <c r="W1237" s="131">
        <v>0</v>
      </c>
      <c r="X1237" s="131">
        <v>0</v>
      </c>
      <c r="Y1237" s="131">
        <v>0</v>
      </c>
      <c r="Z1237" s="131">
        <v>0</v>
      </c>
      <c r="AA1237" s="131">
        <v>0</v>
      </c>
      <c r="AB1237" s="131">
        <v>0</v>
      </c>
      <c r="AC1237" s="131">
        <v>0</v>
      </c>
      <c r="AD1237" s="131">
        <v>0</v>
      </c>
      <c r="AE1237" s="131">
        <v>0</v>
      </c>
      <c r="AF1237" s="131">
        <v>0</v>
      </c>
      <c r="AG1237" s="131">
        <v>0</v>
      </c>
      <c r="AH1237" s="43">
        <v>0</v>
      </c>
    </row>
    <row r="1238" spans="4:34">
      <c r="D1238" s="62">
        <v>1994</v>
      </c>
      <c r="E1238" s="62">
        <v>7</v>
      </c>
      <c r="F1238" s="62">
        <v>1995</v>
      </c>
      <c r="G1238" s="62">
        <v>1995</v>
      </c>
      <c r="H1238" s="131">
        <v>0</v>
      </c>
      <c r="I1238" s="131">
        <v>0</v>
      </c>
      <c r="J1238" s="131">
        <v>0</v>
      </c>
      <c r="K1238" s="131">
        <v>0</v>
      </c>
      <c r="L1238" s="131">
        <v>0</v>
      </c>
      <c r="M1238" s="131">
        <v>0</v>
      </c>
      <c r="N1238" s="131">
        <v>0</v>
      </c>
      <c r="O1238" s="131">
        <v>0</v>
      </c>
      <c r="P1238" s="131">
        <v>0</v>
      </c>
      <c r="Q1238" s="131">
        <v>0</v>
      </c>
      <c r="R1238" s="131">
        <v>0</v>
      </c>
      <c r="S1238" s="131">
        <v>0</v>
      </c>
      <c r="T1238" s="131">
        <v>0</v>
      </c>
      <c r="U1238" s="131">
        <v>0</v>
      </c>
      <c r="V1238" s="131">
        <v>0</v>
      </c>
      <c r="W1238" s="131">
        <v>0</v>
      </c>
      <c r="X1238" s="131">
        <v>0</v>
      </c>
      <c r="Y1238" s="131">
        <v>0</v>
      </c>
      <c r="Z1238" s="131">
        <v>0</v>
      </c>
      <c r="AA1238" s="131">
        <v>0</v>
      </c>
      <c r="AB1238" s="131">
        <v>0</v>
      </c>
      <c r="AC1238" s="131">
        <v>0</v>
      </c>
      <c r="AD1238" s="131">
        <v>0</v>
      </c>
      <c r="AE1238" s="131">
        <v>0</v>
      </c>
      <c r="AF1238" s="131">
        <v>0</v>
      </c>
      <c r="AG1238" s="131">
        <v>0</v>
      </c>
      <c r="AH1238" s="43">
        <v>0</v>
      </c>
    </row>
    <row r="1239" spans="4:34">
      <c r="D1239" s="62">
        <v>1994</v>
      </c>
      <c r="E1239" s="62">
        <v>8</v>
      </c>
      <c r="F1239" s="62">
        <v>1995</v>
      </c>
      <c r="G1239" s="62">
        <v>1995</v>
      </c>
      <c r="H1239" s="131">
        <v>0</v>
      </c>
      <c r="I1239" s="131">
        <v>0</v>
      </c>
      <c r="J1239" s="131">
        <v>0</v>
      </c>
      <c r="K1239" s="131">
        <v>0</v>
      </c>
      <c r="L1239" s="131">
        <v>0</v>
      </c>
      <c r="M1239" s="131">
        <v>0</v>
      </c>
      <c r="N1239" s="131">
        <v>0</v>
      </c>
      <c r="O1239" s="131">
        <v>0</v>
      </c>
      <c r="P1239" s="131">
        <v>0</v>
      </c>
      <c r="Q1239" s="131">
        <v>0</v>
      </c>
      <c r="R1239" s="131">
        <v>0</v>
      </c>
      <c r="S1239" s="131">
        <v>0</v>
      </c>
      <c r="T1239" s="131">
        <v>0</v>
      </c>
      <c r="U1239" s="131">
        <v>0</v>
      </c>
      <c r="V1239" s="131">
        <v>0</v>
      </c>
      <c r="W1239" s="131">
        <v>0</v>
      </c>
      <c r="X1239" s="131">
        <v>0</v>
      </c>
      <c r="Y1239" s="131">
        <v>0</v>
      </c>
      <c r="Z1239" s="131">
        <v>0</v>
      </c>
      <c r="AA1239" s="131">
        <v>0</v>
      </c>
      <c r="AB1239" s="131">
        <v>0</v>
      </c>
      <c r="AC1239" s="131">
        <v>0</v>
      </c>
      <c r="AD1239" s="131">
        <v>0</v>
      </c>
      <c r="AE1239" s="131">
        <v>0</v>
      </c>
      <c r="AF1239" s="131">
        <v>0</v>
      </c>
      <c r="AG1239" s="131">
        <v>0</v>
      </c>
      <c r="AH1239" s="43">
        <v>0</v>
      </c>
    </row>
    <row r="1240" spans="4:34">
      <c r="D1240" s="62">
        <v>1994</v>
      </c>
      <c r="E1240" s="62">
        <v>9</v>
      </c>
      <c r="F1240" s="62">
        <v>1995</v>
      </c>
      <c r="G1240" s="62">
        <v>1995</v>
      </c>
      <c r="H1240" s="131">
        <v>0</v>
      </c>
      <c r="I1240" s="131">
        <v>0</v>
      </c>
      <c r="J1240" s="131">
        <v>0</v>
      </c>
      <c r="K1240" s="131">
        <v>0</v>
      </c>
      <c r="L1240" s="131">
        <v>0</v>
      </c>
      <c r="M1240" s="131">
        <v>0</v>
      </c>
      <c r="N1240" s="131">
        <v>0</v>
      </c>
      <c r="O1240" s="131">
        <v>0</v>
      </c>
      <c r="P1240" s="131">
        <v>0</v>
      </c>
      <c r="Q1240" s="131">
        <v>0</v>
      </c>
      <c r="R1240" s="131">
        <v>0</v>
      </c>
      <c r="S1240" s="131">
        <v>0</v>
      </c>
      <c r="T1240" s="131">
        <v>0</v>
      </c>
      <c r="U1240" s="131">
        <v>0</v>
      </c>
      <c r="V1240" s="131">
        <v>0</v>
      </c>
      <c r="W1240" s="131">
        <v>0</v>
      </c>
      <c r="X1240" s="131">
        <v>0</v>
      </c>
      <c r="Y1240" s="131">
        <v>0</v>
      </c>
      <c r="Z1240" s="131">
        <v>0</v>
      </c>
      <c r="AA1240" s="131">
        <v>0</v>
      </c>
      <c r="AB1240" s="131">
        <v>0</v>
      </c>
      <c r="AC1240" s="131">
        <v>0</v>
      </c>
      <c r="AD1240" s="131">
        <v>0</v>
      </c>
      <c r="AE1240" s="131">
        <v>0</v>
      </c>
      <c r="AF1240" s="131">
        <v>0</v>
      </c>
      <c r="AG1240" s="131">
        <v>0</v>
      </c>
      <c r="AH1240" s="43">
        <v>0</v>
      </c>
    </row>
    <row r="1241" spans="4:34">
      <c r="D1241" s="62">
        <v>1994</v>
      </c>
      <c r="E1241" s="62">
        <v>10</v>
      </c>
      <c r="F1241" s="62">
        <v>1995</v>
      </c>
      <c r="G1241" s="62">
        <v>1995</v>
      </c>
      <c r="H1241" s="131">
        <v>0</v>
      </c>
      <c r="I1241" s="131">
        <v>0</v>
      </c>
      <c r="J1241" s="131">
        <v>0</v>
      </c>
      <c r="K1241" s="131">
        <v>0</v>
      </c>
      <c r="L1241" s="131">
        <v>0</v>
      </c>
      <c r="M1241" s="131">
        <v>0</v>
      </c>
      <c r="N1241" s="131">
        <v>0</v>
      </c>
      <c r="O1241" s="131">
        <v>0</v>
      </c>
      <c r="P1241" s="131">
        <v>0</v>
      </c>
      <c r="Q1241" s="131">
        <v>0</v>
      </c>
      <c r="R1241" s="131">
        <v>0</v>
      </c>
      <c r="S1241" s="131">
        <v>0</v>
      </c>
      <c r="T1241" s="131">
        <v>0</v>
      </c>
      <c r="U1241" s="131">
        <v>0</v>
      </c>
      <c r="V1241" s="131">
        <v>0</v>
      </c>
      <c r="W1241" s="131">
        <v>0</v>
      </c>
      <c r="X1241" s="131">
        <v>0</v>
      </c>
      <c r="Y1241" s="131">
        <v>0</v>
      </c>
      <c r="Z1241" s="131">
        <v>0</v>
      </c>
      <c r="AA1241" s="131">
        <v>0</v>
      </c>
      <c r="AB1241" s="131">
        <v>0</v>
      </c>
      <c r="AC1241" s="131">
        <v>0</v>
      </c>
      <c r="AD1241" s="131">
        <v>0</v>
      </c>
      <c r="AE1241" s="131">
        <v>0</v>
      </c>
      <c r="AF1241" s="131">
        <v>0</v>
      </c>
      <c r="AG1241" s="131">
        <v>0</v>
      </c>
      <c r="AH1241" s="43">
        <v>0</v>
      </c>
    </row>
    <row r="1242" spans="4:34">
      <c r="D1242" s="62">
        <v>1994</v>
      </c>
      <c r="E1242" s="62">
        <v>11</v>
      </c>
      <c r="F1242" s="62">
        <v>1995</v>
      </c>
      <c r="G1242" s="62">
        <v>1995</v>
      </c>
      <c r="H1242" s="131">
        <v>0</v>
      </c>
      <c r="I1242" s="131">
        <v>0</v>
      </c>
      <c r="J1242" s="131">
        <v>0</v>
      </c>
      <c r="K1242" s="131">
        <v>0</v>
      </c>
      <c r="L1242" s="131">
        <v>0</v>
      </c>
      <c r="M1242" s="131">
        <v>0</v>
      </c>
      <c r="N1242" s="131">
        <v>0</v>
      </c>
      <c r="O1242" s="131">
        <v>0</v>
      </c>
      <c r="P1242" s="131">
        <v>0</v>
      </c>
      <c r="Q1242" s="131">
        <v>0</v>
      </c>
      <c r="R1242" s="131">
        <v>0</v>
      </c>
      <c r="S1242" s="131">
        <v>0</v>
      </c>
      <c r="T1242" s="131">
        <v>0</v>
      </c>
      <c r="U1242" s="131">
        <v>0</v>
      </c>
      <c r="V1242" s="131">
        <v>0</v>
      </c>
      <c r="W1242" s="131">
        <v>0</v>
      </c>
      <c r="X1242" s="131">
        <v>0</v>
      </c>
      <c r="Y1242" s="131">
        <v>0</v>
      </c>
      <c r="Z1242" s="131">
        <v>0</v>
      </c>
      <c r="AA1242" s="131">
        <v>0</v>
      </c>
      <c r="AB1242" s="131">
        <v>0</v>
      </c>
      <c r="AC1242" s="131">
        <v>0</v>
      </c>
      <c r="AD1242" s="131">
        <v>0</v>
      </c>
      <c r="AE1242" s="131">
        <v>0</v>
      </c>
      <c r="AF1242" s="131">
        <v>0</v>
      </c>
      <c r="AG1242" s="131">
        <v>0</v>
      </c>
      <c r="AH1242" s="43">
        <v>0</v>
      </c>
    </row>
    <row r="1243" spans="4:34">
      <c r="D1243" s="62">
        <v>1994</v>
      </c>
      <c r="E1243" s="62">
        <v>12</v>
      </c>
      <c r="F1243" s="62">
        <v>1995</v>
      </c>
      <c r="G1243" s="62">
        <v>1995</v>
      </c>
      <c r="H1243" s="131">
        <v>0</v>
      </c>
      <c r="I1243" s="131">
        <v>0</v>
      </c>
      <c r="J1243" s="131">
        <v>0</v>
      </c>
      <c r="K1243" s="131">
        <v>0</v>
      </c>
      <c r="L1243" s="131">
        <v>0</v>
      </c>
      <c r="M1243" s="131">
        <v>0</v>
      </c>
      <c r="N1243" s="131">
        <v>0</v>
      </c>
      <c r="O1243" s="131">
        <v>0</v>
      </c>
      <c r="P1243" s="131">
        <v>0</v>
      </c>
      <c r="Q1243" s="131">
        <v>0</v>
      </c>
      <c r="R1243" s="131">
        <v>0</v>
      </c>
      <c r="S1243" s="131">
        <v>0</v>
      </c>
      <c r="T1243" s="131">
        <v>0</v>
      </c>
      <c r="U1243" s="131">
        <v>0</v>
      </c>
      <c r="V1243" s="131">
        <v>0</v>
      </c>
      <c r="W1243" s="131">
        <v>0</v>
      </c>
      <c r="X1243" s="131">
        <v>0</v>
      </c>
      <c r="Y1243" s="131">
        <v>0</v>
      </c>
      <c r="Z1243" s="131">
        <v>0</v>
      </c>
      <c r="AA1243" s="131">
        <v>0</v>
      </c>
      <c r="AB1243" s="131">
        <v>0</v>
      </c>
      <c r="AC1243" s="131">
        <v>0</v>
      </c>
      <c r="AD1243" s="131">
        <v>0</v>
      </c>
      <c r="AE1243" s="131">
        <v>0</v>
      </c>
      <c r="AF1243" s="131">
        <v>0</v>
      </c>
      <c r="AG1243" s="131">
        <v>0</v>
      </c>
      <c r="AH1243" s="43">
        <v>0</v>
      </c>
    </row>
    <row r="1244" spans="4:34">
      <c r="D1244" s="62">
        <v>1995</v>
      </c>
      <c r="E1244" s="62">
        <v>1</v>
      </c>
      <c r="F1244" s="62">
        <v>1995</v>
      </c>
      <c r="G1244" s="62">
        <v>1995</v>
      </c>
      <c r="H1244" s="131">
        <v>0</v>
      </c>
      <c r="I1244" s="131">
        <v>0</v>
      </c>
      <c r="J1244" s="131">
        <v>0</v>
      </c>
      <c r="K1244" s="131">
        <v>0</v>
      </c>
      <c r="L1244" s="131">
        <v>0</v>
      </c>
      <c r="M1244" s="131">
        <v>0</v>
      </c>
      <c r="N1244" s="131">
        <v>0</v>
      </c>
      <c r="O1244" s="131">
        <v>0</v>
      </c>
      <c r="P1244" s="131">
        <v>0</v>
      </c>
      <c r="Q1244" s="131">
        <v>0</v>
      </c>
      <c r="R1244" s="131">
        <v>0</v>
      </c>
      <c r="S1244" s="131">
        <v>0</v>
      </c>
      <c r="T1244" s="131">
        <v>0</v>
      </c>
      <c r="U1244" s="131">
        <v>0</v>
      </c>
      <c r="V1244" s="131">
        <v>0</v>
      </c>
      <c r="W1244" s="131">
        <v>0</v>
      </c>
      <c r="X1244" s="131">
        <v>0</v>
      </c>
      <c r="Y1244" s="131">
        <v>0</v>
      </c>
      <c r="Z1244" s="131">
        <v>0</v>
      </c>
      <c r="AA1244" s="131">
        <v>0</v>
      </c>
      <c r="AB1244" s="131">
        <v>0</v>
      </c>
      <c r="AC1244" s="131">
        <v>0</v>
      </c>
      <c r="AD1244" s="131">
        <v>0</v>
      </c>
      <c r="AE1244" s="131">
        <v>0</v>
      </c>
      <c r="AF1244" s="131">
        <v>0</v>
      </c>
      <c r="AG1244" s="131">
        <v>0</v>
      </c>
      <c r="AH1244" s="43">
        <v>0</v>
      </c>
    </row>
    <row r="1245" spans="4:34">
      <c r="D1245" s="62">
        <v>1995</v>
      </c>
      <c r="E1245" s="62">
        <v>2</v>
      </c>
      <c r="F1245" s="62">
        <v>1995</v>
      </c>
      <c r="G1245" s="62">
        <v>1995</v>
      </c>
      <c r="H1245" s="131">
        <v>0</v>
      </c>
      <c r="I1245" s="131">
        <v>0</v>
      </c>
      <c r="J1245" s="131">
        <v>0</v>
      </c>
      <c r="K1245" s="131">
        <v>0</v>
      </c>
      <c r="L1245" s="131">
        <v>0</v>
      </c>
      <c r="M1245" s="131">
        <v>0</v>
      </c>
      <c r="N1245" s="131">
        <v>0</v>
      </c>
      <c r="O1245" s="131">
        <v>0</v>
      </c>
      <c r="P1245" s="131">
        <v>0</v>
      </c>
      <c r="Q1245" s="131">
        <v>0</v>
      </c>
      <c r="R1245" s="131">
        <v>0</v>
      </c>
      <c r="S1245" s="131">
        <v>0</v>
      </c>
      <c r="T1245" s="131">
        <v>0</v>
      </c>
      <c r="U1245" s="131">
        <v>0</v>
      </c>
      <c r="V1245" s="131">
        <v>0</v>
      </c>
      <c r="W1245" s="131">
        <v>0</v>
      </c>
      <c r="X1245" s="131">
        <v>0</v>
      </c>
      <c r="Y1245" s="131">
        <v>0</v>
      </c>
      <c r="Z1245" s="131">
        <v>0</v>
      </c>
      <c r="AA1245" s="131">
        <v>0</v>
      </c>
      <c r="AB1245" s="131">
        <v>0</v>
      </c>
      <c r="AC1245" s="131">
        <v>0</v>
      </c>
      <c r="AD1245" s="131">
        <v>0</v>
      </c>
      <c r="AE1245" s="131">
        <v>0</v>
      </c>
      <c r="AF1245" s="131">
        <v>0</v>
      </c>
      <c r="AG1245" s="131">
        <v>0</v>
      </c>
      <c r="AH1245" s="43">
        <v>0</v>
      </c>
    </row>
    <row r="1246" spans="4:34">
      <c r="D1246" s="62">
        <v>1995</v>
      </c>
      <c r="E1246" s="62">
        <v>3</v>
      </c>
      <c r="F1246" s="62">
        <v>1995</v>
      </c>
      <c r="G1246" s="62">
        <v>1995</v>
      </c>
      <c r="H1246" s="131">
        <v>0</v>
      </c>
      <c r="I1246" s="131">
        <v>0</v>
      </c>
      <c r="J1246" s="131">
        <v>0</v>
      </c>
      <c r="K1246" s="131">
        <v>0</v>
      </c>
      <c r="L1246" s="131">
        <v>0</v>
      </c>
      <c r="M1246" s="131">
        <v>0</v>
      </c>
      <c r="N1246" s="131">
        <v>0</v>
      </c>
      <c r="O1246" s="131">
        <v>0</v>
      </c>
      <c r="P1246" s="131">
        <v>0</v>
      </c>
      <c r="Q1246" s="131">
        <v>0</v>
      </c>
      <c r="R1246" s="131">
        <v>0</v>
      </c>
      <c r="S1246" s="131">
        <v>0</v>
      </c>
      <c r="T1246" s="131">
        <v>0</v>
      </c>
      <c r="U1246" s="131">
        <v>0</v>
      </c>
      <c r="V1246" s="131">
        <v>0</v>
      </c>
      <c r="W1246" s="131">
        <v>0</v>
      </c>
      <c r="X1246" s="131">
        <v>0</v>
      </c>
      <c r="Y1246" s="131">
        <v>0</v>
      </c>
      <c r="Z1246" s="131">
        <v>0</v>
      </c>
      <c r="AA1246" s="131">
        <v>0</v>
      </c>
      <c r="AB1246" s="131">
        <v>0</v>
      </c>
      <c r="AC1246" s="131">
        <v>0</v>
      </c>
      <c r="AD1246" s="131">
        <v>0</v>
      </c>
      <c r="AE1246" s="131">
        <v>0</v>
      </c>
      <c r="AF1246" s="131">
        <v>0</v>
      </c>
      <c r="AG1246" s="131">
        <v>0</v>
      </c>
      <c r="AH1246" s="43">
        <v>0</v>
      </c>
    </row>
    <row r="1247" spans="4:34">
      <c r="D1247" s="62">
        <v>1995</v>
      </c>
      <c r="E1247" s="62">
        <v>4</v>
      </c>
      <c r="F1247" s="62">
        <v>1995</v>
      </c>
      <c r="G1247" s="62">
        <v>1995</v>
      </c>
      <c r="H1247" s="131">
        <v>0</v>
      </c>
      <c r="I1247" s="131">
        <v>0</v>
      </c>
      <c r="J1247" s="131">
        <v>0</v>
      </c>
      <c r="K1247" s="131">
        <v>0</v>
      </c>
      <c r="L1247" s="131">
        <v>0</v>
      </c>
      <c r="M1247" s="131">
        <v>0</v>
      </c>
      <c r="N1247" s="131">
        <v>0</v>
      </c>
      <c r="O1247" s="131">
        <v>0</v>
      </c>
      <c r="P1247" s="131">
        <v>0</v>
      </c>
      <c r="Q1247" s="131">
        <v>0</v>
      </c>
      <c r="R1247" s="131">
        <v>0</v>
      </c>
      <c r="S1247" s="131">
        <v>0</v>
      </c>
      <c r="T1247" s="131">
        <v>0</v>
      </c>
      <c r="U1247" s="131">
        <v>0</v>
      </c>
      <c r="V1247" s="131">
        <v>0</v>
      </c>
      <c r="W1247" s="131">
        <v>0</v>
      </c>
      <c r="X1247" s="131">
        <v>0</v>
      </c>
      <c r="Y1247" s="131">
        <v>0</v>
      </c>
      <c r="Z1247" s="131">
        <v>0</v>
      </c>
      <c r="AA1247" s="131">
        <v>0</v>
      </c>
      <c r="AB1247" s="131">
        <v>0</v>
      </c>
      <c r="AC1247" s="131">
        <v>0</v>
      </c>
      <c r="AD1247" s="131">
        <v>0</v>
      </c>
      <c r="AE1247" s="131">
        <v>0</v>
      </c>
      <c r="AF1247" s="131">
        <v>0</v>
      </c>
      <c r="AG1247" s="131">
        <v>0</v>
      </c>
      <c r="AH1247" s="43">
        <v>0</v>
      </c>
    </row>
    <row r="1248" spans="4:34">
      <c r="D1248" s="62">
        <v>1995</v>
      </c>
      <c r="E1248" s="62">
        <v>5</v>
      </c>
      <c r="F1248" s="62">
        <v>1995</v>
      </c>
      <c r="G1248" s="62">
        <v>1996</v>
      </c>
      <c r="H1248" s="131">
        <v>0</v>
      </c>
      <c r="I1248" s="131">
        <v>0</v>
      </c>
      <c r="J1248" s="131">
        <v>0</v>
      </c>
      <c r="K1248" s="131">
        <v>0</v>
      </c>
      <c r="L1248" s="131">
        <v>0</v>
      </c>
      <c r="M1248" s="131">
        <v>0</v>
      </c>
      <c r="N1248" s="131">
        <v>0</v>
      </c>
      <c r="O1248" s="131">
        <v>0</v>
      </c>
      <c r="P1248" s="131">
        <v>0</v>
      </c>
      <c r="Q1248" s="131">
        <v>0</v>
      </c>
      <c r="R1248" s="131">
        <v>0</v>
      </c>
      <c r="S1248" s="131">
        <v>0</v>
      </c>
      <c r="T1248" s="131">
        <v>0</v>
      </c>
      <c r="U1248" s="131">
        <v>0</v>
      </c>
      <c r="V1248" s="131">
        <v>0</v>
      </c>
      <c r="W1248" s="131">
        <v>0</v>
      </c>
      <c r="X1248" s="131">
        <v>0</v>
      </c>
      <c r="Y1248" s="131">
        <v>0</v>
      </c>
      <c r="Z1248" s="131">
        <v>0</v>
      </c>
      <c r="AA1248" s="131">
        <v>0</v>
      </c>
      <c r="AB1248" s="131">
        <v>0</v>
      </c>
      <c r="AC1248" s="131">
        <v>0</v>
      </c>
      <c r="AD1248" s="131">
        <v>0</v>
      </c>
      <c r="AE1248" s="131">
        <v>0</v>
      </c>
      <c r="AF1248" s="131">
        <v>0</v>
      </c>
      <c r="AG1248" s="131">
        <v>0</v>
      </c>
      <c r="AH1248" s="43">
        <v>0</v>
      </c>
    </row>
    <row r="1249" spans="4:34">
      <c r="D1249" s="62">
        <v>1995</v>
      </c>
      <c r="E1249" s="62">
        <v>6</v>
      </c>
      <c r="F1249" s="62">
        <v>1995</v>
      </c>
      <c r="G1249" s="62">
        <v>1996</v>
      </c>
      <c r="H1249" s="131">
        <v>0</v>
      </c>
      <c r="I1249" s="131">
        <v>0</v>
      </c>
      <c r="J1249" s="131">
        <v>0</v>
      </c>
      <c r="K1249" s="131">
        <v>0</v>
      </c>
      <c r="L1249" s="131">
        <v>0</v>
      </c>
      <c r="M1249" s="131">
        <v>0</v>
      </c>
      <c r="N1249" s="131">
        <v>0</v>
      </c>
      <c r="O1249" s="131">
        <v>0</v>
      </c>
      <c r="P1249" s="131">
        <v>0</v>
      </c>
      <c r="Q1249" s="131">
        <v>0</v>
      </c>
      <c r="R1249" s="131">
        <v>0</v>
      </c>
      <c r="S1249" s="131">
        <v>0</v>
      </c>
      <c r="T1249" s="131">
        <v>0</v>
      </c>
      <c r="U1249" s="131">
        <v>0</v>
      </c>
      <c r="V1249" s="131">
        <v>0</v>
      </c>
      <c r="W1249" s="131">
        <v>0</v>
      </c>
      <c r="X1249" s="131">
        <v>0</v>
      </c>
      <c r="Y1249" s="131">
        <v>0</v>
      </c>
      <c r="Z1249" s="131">
        <v>0</v>
      </c>
      <c r="AA1249" s="131">
        <v>0</v>
      </c>
      <c r="AB1249" s="131">
        <v>0</v>
      </c>
      <c r="AC1249" s="131">
        <v>0</v>
      </c>
      <c r="AD1249" s="131">
        <v>0</v>
      </c>
      <c r="AE1249" s="131">
        <v>0</v>
      </c>
      <c r="AF1249" s="131">
        <v>0</v>
      </c>
      <c r="AG1249" s="131">
        <v>0</v>
      </c>
      <c r="AH1249" s="43">
        <v>0</v>
      </c>
    </row>
    <row r="1250" spans="4:34">
      <c r="D1250" s="62">
        <v>1995</v>
      </c>
      <c r="E1250" s="62">
        <v>7</v>
      </c>
      <c r="F1250" s="62">
        <v>1996</v>
      </c>
      <c r="G1250" s="62">
        <v>1996</v>
      </c>
      <c r="H1250" s="131">
        <v>0</v>
      </c>
      <c r="I1250" s="131">
        <v>0</v>
      </c>
      <c r="J1250" s="131">
        <v>0</v>
      </c>
      <c r="K1250" s="131">
        <v>0</v>
      </c>
      <c r="L1250" s="131">
        <v>0</v>
      </c>
      <c r="M1250" s="131">
        <v>0</v>
      </c>
      <c r="N1250" s="131">
        <v>0</v>
      </c>
      <c r="O1250" s="131">
        <v>0</v>
      </c>
      <c r="P1250" s="131">
        <v>0</v>
      </c>
      <c r="Q1250" s="131">
        <v>0</v>
      </c>
      <c r="R1250" s="131">
        <v>0</v>
      </c>
      <c r="S1250" s="131">
        <v>0</v>
      </c>
      <c r="T1250" s="131">
        <v>0</v>
      </c>
      <c r="U1250" s="131">
        <v>0</v>
      </c>
      <c r="V1250" s="131">
        <v>0</v>
      </c>
      <c r="W1250" s="131">
        <v>0</v>
      </c>
      <c r="X1250" s="131">
        <v>0</v>
      </c>
      <c r="Y1250" s="131">
        <v>0</v>
      </c>
      <c r="Z1250" s="131">
        <v>0</v>
      </c>
      <c r="AA1250" s="131">
        <v>0</v>
      </c>
      <c r="AB1250" s="131">
        <v>0</v>
      </c>
      <c r="AC1250" s="131">
        <v>0</v>
      </c>
      <c r="AD1250" s="131">
        <v>0</v>
      </c>
      <c r="AE1250" s="131">
        <v>0</v>
      </c>
      <c r="AF1250" s="131">
        <v>0</v>
      </c>
      <c r="AG1250" s="131">
        <v>0</v>
      </c>
      <c r="AH1250" s="43">
        <v>0</v>
      </c>
    </row>
    <row r="1251" spans="4:34">
      <c r="D1251" s="62">
        <v>1995</v>
      </c>
      <c r="E1251" s="62">
        <v>8</v>
      </c>
      <c r="F1251" s="62">
        <v>1996</v>
      </c>
      <c r="G1251" s="62">
        <v>1996</v>
      </c>
      <c r="H1251" s="131">
        <v>0</v>
      </c>
      <c r="I1251" s="131">
        <v>0</v>
      </c>
      <c r="J1251" s="131">
        <v>0</v>
      </c>
      <c r="K1251" s="131">
        <v>0</v>
      </c>
      <c r="L1251" s="131">
        <v>0</v>
      </c>
      <c r="M1251" s="131">
        <v>0</v>
      </c>
      <c r="N1251" s="131">
        <v>0</v>
      </c>
      <c r="O1251" s="131">
        <v>0</v>
      </c>
      <c r="P1251" s="131">
        <v>0</v>
      </c>
      <c r="Q1251" s="131">
        <v>0</v>
      </c>
      <c r="R1251" s="131">
        <v>0</v>
      </c>
      <c r="S1251" s="131">
        <v>0</v>
      </c>
      <c r="T1251" s="131">
        <v>0</v>
      </c>
      <c r="U1251" s="131">
        <v>0</v>
      </c>
      <c r="V1251" s="131">
        <v>0</v>
      </c>
      <c r="W1251" s="131">
        <v>0</v>
      </c>
      <c r="X1251" s="131">
        <v>0</v>
      </c>
      <c r="Y1251" s="131">
        <v>0</v>
      </c>
      <c r="Z1251" s="131">
        <v>0</v>
      </c>
      <c r="AA1251" s="131">
        <v>0</v>
      </c>
      <c r="AB1251" s="131">
        <v>0</v>
      </c>
      <c r="AC1251" s="131">
        <v>0</v>
      </c>
      <c r="AD1251" s="131">
        <v>0</v>
      </c>
      <c r="AE1251" s="131">
        <v>0</v>
      </c>
      <c r="AF1251" s="131">
        <v>0</v>
      </c>
      <c r="AG1251" s="131">
        <v>0</v>
      </c>
      <c r="AH1251" s="43">
        <v>0</v>
      </c>
    </row>
    <row r="1252" spans="4:34">
      <c r="D1252" s="62">
        <v>1995</v>
      </c>
      <c r="E1252" s="62">
        <v>9</v>
      </c>
      <c r="F1252" s="62">
        <v>1996</v>
      </c>
      <c r="G1252" s="62">
        <v>1996</v>
      </c>
      <c r="H1252" s="131">
        <v>0</v>
      </c>
      <c r="I1252" s="131">
        <v>0</v>
      </c>
      <c r="J1252" s="131">
        <v>0</v>
      </c>
      <c r="K1252" s="131">
        <v>0</v>
      </c>
      <c r="L1252" s="131">
        <v>0</v>
      </c>
      <c r="M1252" s="131">
        <v>0</v>
      </c>
      <c r="N1252" s="131">
        <v>0</v>
      </c>
      <c r="O1252" s="131">
        <v>0</v>
      </c>
      <c r="P1252" s="131">
        <v>0</v>
      </c>
      <c r="Q1252" s="131">
        <v>0</v>
      </c>
      <c r="R1252" s="131">
        <v>0</v>
      </c>
      <c r="S1252" s="131">
        <v>0</v>
      </c>
      <c r="T1252" s="131">
        <v>0</v>
      </c>
      <c r="U1252" s="131">
        <v>0</v>
      </c>
      <c r="V1252" s="131">
        <v>0</v>
      </c>
      <c r="W1252" s="131">
        <v>0</v>
      </c>
      <c r="X1252" s="131">
        <v>0</v>
      </c>
      <c r="Y1252" s="131">
        <v>0</v>
      </c>
      <c r="Z1252" s="131">
        <v>0</v>
      </c>
      <c r="AA1252" s="131">
        <v>0</v>
      </c>
      <c r="AB1252" s="131">
        <v>0</v>
      </c>
      <c r="AC1252" s="131">
        <v>0</v>
      </c>
      <c r="AD1252" s="131">
        <v>0</v>
      </c>
      <c r="AE1252" s="131">
        <v>0</v>
      </c>
      <c r="AF1252" s="131">
        <v>0</v>
      </c>
      <c r="AG1252" s="131">
        <v>0</v>
      </c>
      <c r="AH1252" s="43">
        <v>0</v>
      </c>
    </row>
    <row r="1253" spans="4:34">
      <c r="D1253" s="62">
        <v>1995</v>
      </c>
      <c r="E1253" s="62">
        <v>10</v>
      </c>
      <c r="F1253" s="62">
        <v>1996</v>
      </c>
      <c r="G1253" s="62">
        <v>1996</v>
      </c>
      <c r="H1253" s="131">
        <v>0</v>
      </c>
      <c r="I1253" s="131">
        <v>0</v>
      </c>
      <c r="J1253" s="131">
        <v>0</v>
      </c>
      <c r="K1253" s="131">
        <v>0</v>
      </c>
      <c r="L1253" s="131">
        <v>0</v>
      </c>
      <c r="M1253" s="131">
        <v>0</v>
      </c>
      <c r="N1253" s="131">
        <v>0</v>
      </c>
      <c r="O1253" s="131">
        <v>0</v>
      </c>
      <c r="P1253" s="131">
        <v>0</v>
      </c>
      <c r="Q1253" s="131">
        <v>0</v>
      </c>
      <c r="R1253" s="131">
        <v>0</v>
      </c>
      <c r="S1253" s="131">
        <v>0</v>
      </c>
      <c r="T1253" s="131">
        <v>0</v>
      </c>
      <c r="U1253" s="131">
        <v>0</v>
      </c>
      <c r="V1253" s="131">
        <v>0</v>
      </c>
      <c r="W1253" s="131">
        <v>0</v>
      </c>
      <c r="X1253" s="131">
        <v>0</v>
      </c>
      <c r="Y1253" s="131">
        <v>0</v>
      </c>
      <c r="Z1253" s="131">
        <v>0</v>
      </c>
      <c r="AA1253" s="131">
        <v>0</v>
      </c>
      <c r="AB1253" s="131">
        <v>0</v>
      </c>
      <c r="AC1253" s="131">
        <v>0</v>
      </c>
      <c r="AD1253" s="131">
        <v>0</v>
      </c>
      <c r="AE1253" s="131">
        <v>0</v>
      </c>
      <c r="AF1253" s="131">
        <v>0</v>
      </c>
      <c r="AG1253" s="131">
        <v>0</v>
      </c>
      <c r="AH1253" s="43">
        <v>0</v>
      </c>
    </row>
    <row r="1254" spans="4:34">
      <c r="D1254" s="62">
        <v>1995</v>
      </c>
      <c r="E1254" s="62">
        <v>11</v>
      </c>
      <c r="F1254" s="62">
        <v>1996</v>
      </c>
      <c r="G1254" s="62">
        <v>1996</v>
      </c>
      <c r="H1254" s="131">
        <v>0</v>
      </c>
      <c r="I1254" s="131">
        <v>0</v>
      </c>
      <c r="J1254" s="131">
        <v>0</v>
      </c>
      <c r="K1254" s="131">
        <v>0</v>
      </c>
      <c r="L1254" s="131">
        <v>0</v>
      </c>
      <c r="M1254" s="131">
        <v>0</v>
      </c>
      <c r="N1254" s="131">
        <v>0</v>
      </c>
      <c r="O1254" s="131">
        <v>0</v>
      </c>
      <c r="P1254" s="131">
        <v>0</v>
      </c>
      <c r="Q1254" s="131">
        <v>0</v>
      </c>
      <c r="R1254" s="131">
        <v>0</v>
      </c>
      <c r="S1254" s="131">
        <v>0</v>
      </c>
      <c r="T1254" s="131">
        <v>0</v>
      </c>
      <c r="U1254" s="131">
        <v>0</v>
      </c>
      <c r="V1254" s="131">
        <v>0</v>
      </c>
      <c r="W1254" s="131">
        <v>0</v>
      </c>
      <c r="X1254" s="131">
        <v>0</v>
      </c>
      <c r="Y1254" s="131">
        <v>0</v>
      </c>
      <c r="Z1254" s="131">
        <v>0</v>
      </c>
      <c r="AA1254" s="131">
        <v>0</v>
      </c>
      <c r="AB1254" s="131">
        <v>0</v>
      </c>
      <c r="AC1254" s="131">
        <v>0</v>
      </c>
      <c r="AD1254" s="131">
        <v>0</v>
      </c>
      <c r="AE1254" s="131">
        <v>0</v>
      </c>
      <c r="AF1254" s="131">
        <v>0</v>
      </c>
      <c r="AG1254" s="131">
        <v>0</v>
      </c>
      <c r="AH1254" s="43">
        <v>0</v>
      </c>
    </row>
    <row r="1255" spans="4:34">
      <c r="D1255" s="62">
        <v>1995</v>
      </c>
      <c r="E1255" s="62">
        <v>12</v>
      </c>
      <c r="F1255" s="62">
        <v>1996</v>
      </c>
      <c r="G1255" s="62">
        <v>1996</v>
      </c>
      <c r="H1255" s="131">
        <v>0</v>
      </c>
      <c r="I1255" s="131">
        <v>0</v>
      </c>
      <c r="J1255" s="131">
        <v>0</v>
      </c>
      <c r="K1255" s="131">
        <v>0</v>
      </c>
      <c r="L1255" s="131">
        <v>0</v>
      </c>
      <c r="M1255" s="131">
        <v>0</v>
      </c>
      <c r="N1255" s="131">
        <v>0</v>
      </c>
      <c r="O1255" s="131">
        <v>0</v>
      </c>
      <c r="P1255" s="131">
        <v>0</v>
      </c>
      <c r="Q1255" s="131">
        <v>0</v>
      </c>
      <c r="R1255" s="131">
        <v>0</v>
      </c>
      <c r="S1255" s="131">
        <v>0</v>
      </c>
      <c r="T1255" s="131">
        <v>0</v>
      </c>
      <c r="U1255" s="131">
        <v>0</v>
      </c>
      <c r="V1255" s="131">
        <v>0</v>
      </c>
      <c r="W1255" s="131">
        <v>0</v>
      </c>
      <c r="X1255" s="131">
        <v>0</v>
      </c>
      <c r="Y1255" s="131">
        <v>0</v>
      </c>
      <c r="Z1255" s="131">
        <v>0</v>
      </c>
      <c r="AA1255" s="131">
        <v>0</v>
      </c>
      <c r="AB1255" s="131">
        <v>0</v>
      </c>
      <c r="AC1255" s="131">
        <v>0</v>
      </c>
      <c r="AD1255" s="131">
        <v>0</v>
      </c>
      <c r="AE1255" s="131">
        <v>0</v>
      </c>
      <c r="AF1255" s="131">
        <v>0</v>
      </c>
      <c r="AG1255" s="131">
        <v>0</v>
      </c>
      <c r="AH1255" s="43">
        <v>0</v>
      </c>
    </row>
    <row r="1256" spans="4:34">
      <c r="D1256" s="62">
        <v>1996</v>
      </c>
      <c r="E1256" s="62">
        <v>1</v>
      </c>
      <c r="F1256" s="62">
        <v>1996</v>
      </c>
      <c r="G1256" s="62">
        <v>1996</v>
      </c>
      <c r="H1256" s="131">
        <v>0</v>
      </c>
      <c r="I1256" s="131">
        <v>0</v>
      </c>
      <c r="J1256" s="131">
        <v>0</v>
      </c>
      <c r="K1256" s="131">
        <v>0</v>
      </c>
      <c r="L1256" s="131">
        <v>0</v>
      </c>
      <c r="M1256" s="131">
        <v>0</v>
      </c>
      <c r="N1256" s="131">
        <v>0</v>
      </c>
      <c r="O1256" s="131">
        <v>0</v>
      </c>
      <c r="P1256" s="131">
        <v>0</v>
      </c>
      <c r="Q1256" s="131">
        <v>0</v>
      </c>
      <c r="R1256" s="131">
        <v>0</v>
      </c>
      <c r="S1256" s="131">
        <v>0</v>
      </c>
      <c r="T1256" s="131">
        <v>0</v>
      </c>
      <c r="U1256" s="131">
        <v>0</v>
      </c>
      <c r="V1256" s="131">
        <v>0</v>
      </c>
      <c r="W1256" s="131">
        <v>0</v>
      </c>
      <c r="X1256" s="131">
        <v>0</v>
      </c>
      <c r="Y1256" s="131">
        <v>0</v>
      </c>
      <c r="Z1256" s="131">
        <v>0</v>
      </c>
      <c r="AA1256" s="131">
        <v>0</v>
      </c>
      <c r="AB1256" s="131">
        <v>0</v>
      </c>
      <c r="AC1256" s="131">
        <v>0</v>
      </c>
      <c r="AD1256" s="131">
        <v>0</v>
      </c>
      <c r="AE1256" s="131">
        <v>0</v>
      </c>
      <c r="AF1256" s="131">
        <v>0</v>
      </c>
      <c r="AG1256" s="131">
        <v>0</v>
      </c>
      <c r="AH1256" s="43">
        <v>0</v>
      </c>
    </row>
    <row r="1257" spans="4:34">
      <c r="D1257" s="62">
        <v>1996</v>
      </c>
      <c r="E1257" s="62">
        <v>2</v>
      </c>
      <c r="F1257" s="62">
        <v>1996</v>
      </c>
      <c r="G1257" s="62">
        <v>1996</v>
      </c>
      <c r="H1257" s="131">
        <v>0</v>
      </c>
      <c r="I1257" s="131">
        <v>0</v>
      </c>
      <c r="J1257" s="131">
        <v>0</v>
      </c>
      <c r="K1257" s="131">
        <v>0</v>
      </c>
      <c r="L1257" s="131">
        <v>0</v>
      </c>
      <c r="M1257" s="131">
        <v>0</v>
      </c>
      <c r="N1257" s="131">
        <v>0</v>
      </c>
      <c r="O1257" s="131">
        <v>0</v>
      </c>
      <c r="P1257" s="131">
        <v>0</v>
      </c>
      <c r="Q1257" s="131">
        <v>0</v>
      </c>
      <c r="R1257" s="131">
        <v>0</v>
      </c>
      <c r="S1257" s="131">
        <v>0</v>
      </c>
      <c r="T1257" s="131">
        <v>0</v>
      </c>
      <c r="U1257" s="131">
        <v>0</v>
      </c>
      <c r="V1257" s="131">
        <v>0</v>
      </c>
      <c r="W1257" s="131">
        <v>0</v>
      </c>
      <c r="X1257" s="131">
        <v>0</v>
      </c>
      <c r="Y1257" s="131">
        <v>0</v>
      </c>
      <c r="Z1257" s="131">
        <v>0</v>
      </c>
      <c r="AA1257" s="131">
        <v>0</v>
      </c>
      <c r="AB1257" s="131">
        <v>0</v>
      </c>
      <c r="AC1257" s="131">
        <v>0</v>
      </c>
      <c r="AD1257" s="131">
        <v>0</v>
      </c>
      <c r="AE1257" s="131">
        <v>0</v>
      </c>
      <c r="AF1257" s="131">
        <v>0</v>
      </c>
      <c r="AG1257" s="131">
        <v>0</v>
      </c>
      <c r="AH1257" s="43">
        <v>0</v>
      </c>
    </row>
    <row r="1258" spans="4:34">
      <c r="D1258" s="62">
        <v>1996</v>
      </c>
      <c r="E1258" s="62">
        <v>3</v>
      </c>
      <c r="F1258" s="62">
        <v>1996</v>
      </c>
      <c r="G1258" s="62">
        <v>1996</v>
      </c>
      <c r="H1258" s="131">
        <v>0</v>
      </c>
      <c r="I1258" s="131">
        <v>0</v>
      </c>
      <c r="J1258" s="131">
        <v>0</v>
      </c>
      <c r="K1258" s="131">
        <v>0</v>
      </c>
      <c r="L1258" s="131">
        <v>0</v>
      </c>
      <c r="M1258" s="131">
        <v>0</v>
      </c>
      <c r="N1258" s="131">
        <v>0</v>
      </c>
      <c r="O1258" s="131">
        <v>0</v>
      </c>
      <c r="P1258" s="131">
        <v>0</v>
      </c>
      <c r="Q1258" s="131">
        <v>0</v>
      </c>
      <c r="R1258" s="131">
        <v>0</v>
      </c>
      <c r="S1258" s="131">
        <v>0</v>
      </c>
      <c r="T1258" s="131">
        <v>0</v>
      </c>
      <c r="U1258" s="131">
        <v>0</v>
      </c>
      <c r="V1258" s="131">
        <v>0</v>
      </c>
      <c r="W1258" s="131">
        <v>0</v>
      </c>
      <c r="X1258" s="131">
        <v>0</v>
      </c>
      <c r="Y1258" s="131">
        <v>0</v>
      </c>
      <c r="Z1258" s="131">
        <v>0</v>
      </c>
      <c r="AA1258" s="131">
        <v>0</v>
      </c>
      <c r="AB1258" s="131">
        <v>0</v>
      </c>
      <c r="AC1258" s="131">
        <v>0</v>
      </c>
      <c r="AD1258" s="131">
        <v>0</v>
      </c>
      <c r="AE1258" s="131">
        <v>0</v>
      </c>
      <c r="AF1258" s="131">
        <v>0</v>
      </c>
      <c r="AG1258" s="131">
        <v>0</v>
      </c>
      <c r="AH1258" s="43">
        <v>0</v>
      </c>
    </row>
    <row r="1259" spans="4:34">
      <c r="D1259" s="62">
        <v>1996</v>
      </c>
      <c r="E1259" s="62">
        <v>4</v>
      </c>
      <c r="F1259" s="62">
        <v>1996</v>
      </c>
      <c r="G1259" s="62">
        <v>1996</v>
      </c>
      <c r="H1259" s="131">
        <v>0</v>
      </c>
      <c r="I1259" s="131">
        <v>0</v>
      </c>
      <c r="J1259" s="131">
        <v>0</v>
      </c>
      <c r="K1259" s="131">
        <v>0</v>
      </c>
      <c r="L1259" s="131">
        <v>0</v>
      </c>
      <c r="M1259" s="131">
        <v>0</v>
      </c>
      <c r="N1259" s="131">
        <v>0</v>
      </c>
      <c r="O1259" s="131">
        <v>0</v>
      </c>
      <c r="P1259" s="131">
        <v>0</v>
      </c>
      <c r="Q1259" s="131">
        <v>0</v>
      </c>
      <c r="R1259" s="131">
        <v>0</v>
      </c>
      <c r="S1259" s="131">
        <v>0</v>
      </c>
      <c r="T1259" s="131">
        <v>0</v>
      </c>
      <c r="U1259" s="131">
        <v>0</v>
      </c>
      <c r="V1259" s="131">
        <v>0</v>
      </c>
      <c r="W1259" s="131">
        <v>0</v>
      </c>
      <c r="X1259" s="131">
        <v>0</v>
      </c>
      <c r="Y1259" s="131">
        <v>0</v>
      </c>
      <c r="Z1259" s="131">
        <v>0</v>
      </c>
      <c r="AA1259" s="131">
        <v>0</v>
      </c>
      <c r="AB1259" s="131">
        <v>0</v>
      </c>
      <c r="AC1259" s="131">
        <v>0</v>
      </c>
      <c r="AD1259" s="131">
        <v>0</v>
      </c>
      <c r="AE1259" s="131">
        <v>0</v>
      </c>
      <c r="AF1259" s="131">
        <v>0</v>
      </c>
      <c r="AG1259" s="131">
        <v>0</v>
      </c>
      <c r="AH1259" s="43">
        <v>0</v>
      </c>
    </row>
    <row r="1260" spans="4:34">
      <c r="D1260" s="62">
        <v>1996</v>
      </c>
      <c r="E1260" s="62">
        <v>5</v>
      </c>
      <c r="F1260" s="62">
        <v>1996</v>
      </c>
      <c r="G1260" s="62">
        <v>1997</v>
      </c>
      <c r="H1260" s="131">
        <v>0</v>
      </c>
      <c r="I1260" s="131">
        <v>0</v>
      </c>
      <c r="J1260" s="131">
        <v>0</v>
      </c>
      <c r="K1260" s="131">
        <v>0</v>
      </c>
      <c r="L1260" s="131">
        <v>0</v>
      </c>
      <c r="M1260" s="131">
        <v>0</v>
      </c>
      <c r="N1260" s="131">
        <v>0</v>
      </c>
      <c r="O1260" s="131">
        <v>0</v>
      </c>
      <c r="P1260" s="131">
        <v>0</v>
      </c>
      <c r="Q1260" s="131">
        <v>0</v>
      </c>
      <c r="R1260" s="131">
        <v>0</v>
      </c>
      <c r="S1260" s="131">
        <v>0</v>
      </c>
      <c r="T1260" s="131">
        <v>0</v>
      </c>
      <c r="U1260" s="131">
        <v>0</v>
      </c>
      <c r="V1260" s="131">
        <v>0</v>
      </c>
      <c r="W1260" s="131">
        <v>0</v>
      </c>
      <c r="X1260" s="131">
        <v>0</v>
      </c>
      <c r="Y1260" s="131">
        <v>0</v>
      </c>
      <c r="Z1260" s="131">
        <v>0</v>
      </c>
      <c r="AA1260" s="131">
        <v>0</v>
      </c>
      <c r="AB1260" s="131">
        <v>0</v>
      </c>
      <c r="AC1260" s="131">
        <v>0</v>
      </c>
      <c r="AD1260" s="131">
        <v>0</v>
      </c>
      <c r="AE1260" s="131">
        <v>0</v>
      </c>
      <c r="AF1260" s="131">
        <v>0</v>
      </c>
      <c r="AG1260" s="131">
        <v>0</v>
      </c>
      <c r="AH1260" s="43">
        <v>0</v>
      </c>
    </row>
    <row r="1261" spans="4:34">
      <c r="D1261" s="62">
        <v>1996</v>
      </c>
      <c r="E1261" s="62">
        <v>6</v>
      </c>
      <c r="F1261" s="62">
        <v>1996</v>
      </c>
      <c r="G1261" s="62">
        <v>1997</v>
      </c>
      <c r="H1261" s="131">
        <v>0</v>
      </c>
      <c r="I1261" s="131">
        <v>0</v>
      </c>
      <c r="J1261" s="131">
        <v>0</v>
      </c>
      <c r="K1261" s="131">
        <v>0</v>
      </c>
      <c r="L1261" s="131">
        <v>0</v>
      </c>
      <c r="M1261" s="131">
        <v>0</v>
      </c>
      <c r="N1261" s="131">
        <v>0</v>
      </c>
      <c r="O1261" s="131">
        <v>0</v>
      </c>
      <c r="P1261" s="131">
        <v>0</v>
      </c>
      <c r="Q1261" s="131">
        <v>0</v>
      </c>
      <c r="R1261" s="131">
        <v>0</v>
      </c>
      <c r="S1261" s="131">
        <v>0</v>
      </c>
      <c r="T1261" s="131">
        <v>0</v>
      </c>
      <c r="U1261" s="131">
        <v>0</v>
      </c>
      <c r="V1261" s="131">
        <v>0</v>
      </c>
      <c r="W1261" s="131">
        <v>0</v>
      </c>
      <c r="X1261" s="131">
        <v>0</v>
      </c>
      <c r="Y1261" s="131">
        <v>0</v>
      </c>
      <c r="Z1261" s="131">
        <v>0</v>
      </c>
      <c r="AA1261" s="131">
        <v>0</v>
      </c>
      <c r="AB1261" s="131">
        <v>0</v>
      </c>
      <c r="AC1261" s="131">
        <v>0</v>
      </c>
      <c r="AD1261" s="131">
        <v>0</v>
      </c>
      <c r="AE1261" s="131">
        <v>0</v>
      </c>
      <c r="AF1261" s="131">
        <v>0</v>
      </c>
      <c r="AG1261" s="131">
        <v>0</v>
      </c>
      <c r="AH1261" s="43">
        <v>0</v>
      </c>
    </row>
    <row r="1262" spans="4:34">
      <c r="D1262" s="62">
        <v>1996</v>
      </c>
      <c r="E1262" s="62">
        <v>7</v>
      </c>
      <c r="F1262" s="62">
        <v>1997</v>
      </c>
      <c r="G1262" s="62">
        <v>1997</v>
      </c>
      <c r="H1262" s="131">
        <v>0</v>
      </c>
      <c r="I1262" s="131">
        <v>0</v>
      </c>
      <c r="J1262" s="131">
        <v>0</v>
      </c>
      <c r="K1262" s="131">
        <v>0</v>
      </c>
      <c r="L1262" s="131">
        <v>0</v>
      </c>
      <c r="M1262" s="131">
        <v>0</v>
      </c>
      <c r="N1262" s="131">
        <v>0</v>
      </c>
      <c r="O1262" s="131">
        <v>0</v>
      </c>
      <c r="P1262" s="131">
        <v>0</v>
      </c>
      <c r="Q1262" s="131">
        <v>0</v>
      </c>
      <c r="R1262" s="131">
        <v>0</v>
      </c>
      <c r="S1262" s="131">
        <v>0</v>
      </c>
      <c r="T1262" s="131">
        <v>0</v>
      </c>
      <c r="U1262" s="131">
        <v>0</v>
      </c>
      <c r="V1262" s="131">
        <v>0</v>
      </c>
      <c r="W1262" s="131">
        <v>0</v>
      </c>
      <c r="X1262" s="131">
        <v>0</v>
      </c>
      <c r="Y1262" s="131">
        <v>0</v>
      </c>
      <c r="Z1262" s="131">
        <v>0</v>
      </c>
      <c r="AA1262" s="131">
        <v>0</v>
      </c>
      <c r="AB1262" s="131">
        <v>0</v>
      </c>
      <c r="AC1262" s="131">
        <v>0</v>
      </c>
      <c r="AD1262" s="131">
        <v>0</v>
      </c>
      <c r="AE1262" s="131">
        <v>0</v>
      </c>
      <c r="AF1262" s="131">
        <v>0</v>
      </c>
      <c r="AG1262" s="131">
        <v>0</v>
      </c>
      <c r="AH1262" s="43">
        <v>0</v>
      </c>
    </row>
    <row r="1263" spans="4:34">
      <c r="D1263" s="62">
        <v>1996</v>
      </c>
      <c r="E1263" s="62">
        <v>8</v>
      </c>
      <c r="F1263" s="62">
        <v>1997</v>
      </c>
      <c r="G1263" s="62">
        <v>1997</v>
      </c>
      <c r="H1263" s="131">
        <v>0</v>
      </c>
      <c r="I1263" s="131">
        <v>0</v>
      </c>
      <c r="J1263" s="131">
        <v>0</v>
      </c>
      <c r="K1263" s="131">
        <v>0</v>
      </c>
      <c r="L1263" s="131">
        <v>0</v>
      </c>
      <c r="M1263" s="131">
        <v>0</v>
      </c>
      <c r="N1263" s="131">
        <v>0</v>
      </c>
      <c r="O1263" s="131">
        <v>0</v>
      </c>
      <c r="P1263" s="131">
        <v>0</v>
      </c>
      <c r="Q1263" s="131">
        <v>0</v>
      </c>
      <c r="R1263" s="131">
        <v>0</v>
      </c>
      <c r="S1263" s="131">
        <v>0</v>
      </c>
      <c r="T1263" s="131">
        <v>0</v>
      </c>
      <c r="U1263" s="131">
        <v>0</v>
      </c>
      <c r="V1263" s="131">
        <v>0</v>
      </c>
      <c r="W1263" s="131">
        <v>0</v>
      </c>
      <c r="X1263" s="131">
        <v>0</v>
      </c>
      <c r="Y1263" s="131">
        <v>0</v>
      </c>
      <c r="Z1263" s="131">
        <v>0</v>
      </c>
      <c r="AA1263" s="131">
        <v>0</v>
      </c>
      <c r="AB1263" s="131">
        <v>0</v>
      </c>
      <c r="AC1263" s="131">
        <v>0</v>
      </c>
      <c r="AD1263" s="131">
        <v>0</v>
      </c>
      <c r="AE1263" s="131">
        <v>0</v>
      </c>
      <c r="AF1263" s="131">
        <v>0</v>
      </c>
      <c r="AG1263" s="131">
        <v>0</v>
      </c>
      <c r="AH1263" s="43">
        <v>0</v>
      </c>
    </row>
    <row r="1264" spans="4:34">
      <c r="D1264" s="62">
        <v>1996</v>
      </c>
      <c r="E1264" s="62">
        <v>9</v>
      </c>
      <c r="F1264" s="62">
        <v>1997</v>
      </c>
      <c r="G1264" s="62">
        <v>1997</v>
      </c>
      <c r="H1264" s="131">
        <v>0</v>
      </c>
      <c r="I1264" s="131">
        <v>0</v>
      </c>
      <c r="J1264" s="131">
        <v>0</v>
      </c>
      <c r="K1264" s="131">
        <v>0</v>
      </c>
      <c r="L1264" s="131">
        <v>0</v>
      </c>
      <c r="M1264" s="131">
        <v>0</v>
      </c>
      <c r="N1264" s="131">
        <v>0</v>
      </c>
      <c r="O1264" s="131">
        <v>0</v>
      </c>
      <c r="P1264" s="131">
        <v>0</v>
      </c>
      <c r="Q1264" s="131">
        <v>0</v>
      </c>
      <c r="R1264" s="131">
        <v>0</v>
      </c>
      <c r="S1264" s="131">
        <v>0</v>
      </c>
      <c r="T1264" s="131">
        <v>0</v>
      </c>
      <c r="U1264" s="131">
        <v>0</v>
      </c>
      <c r="V1264" s="131">
        <v>0</v>
      </c>
      <c r="W1264" s="131">
        <v>0</v>
      </c>
      <c r="X1264" s="131">
        <v>0</v>
      </c>
      <c r="Y1264" s="131">
        <v>0</v>
      </c>
      <c r="Z1264" s="131">
        <v>0</v>
      </c>
      <c r="AA1264" s="131">
        <v>0</v>
      </c>
      <c r="AB1264" s="131">
        <v>0</v>
      </c>
      <c r="AC1264" s="131">
        <v>0</v>
      </c>
      <c r="AD1264" s="131">
        <v>0</v>
      </c>
      <c r="AE1264" s="131">
        <v>0</v>
      </c>
      <c r="AF1264" s="131">
        <v>0</v>
      </c>
      <c r="AG1264" s="131">
        <v>0</v>
      </c>
      <c r="AH1264" s="43">
        <v>0</v>
      </c>
    </row>
    <row r="1265" spans="4:34">
      <c r="D1265" s="62">
        <v>1996</v>
      </c>
      <c r="E1265" s="62">
        <v>10</v>
      </c>
      <c r="F1265" s="62">
        <v>1997</v>
      </c>
      <c r="G1265" s="62">
        <v>1997</v>
      </c>
      <c r="H1265" s="131">
        <v>0</v>
      </c>
      <c r="I1265" s="131">
        <v>0</v>
      </c>
      <c r="J1265" s="131">
        <v>0</v>
      </c>
      <c r="K1265" s="131">
        <v>0</v>
      </c>
      <c r="L1265" s="131">
        <v>0</v>
      </c>
      <c r="M1265" s="131">
        <v>0</v>
      </c>
      <c r="N1265" s="131">
        <v>0</v>
      </c>
      <c r="O1265" s="131">
        <v>0</v>
      </c>
      <c r="P1265" s="131">
        <v>0</v>
      </c>
      <c r="Q1265" s="131">
        <v>0</v>
      </c>
      <c r="R1265" s="131">
        <v>0</v>
      </c>
      <c r="S1265" s="131">
        <v>0</v>
      </c>
      <c r="T1265" s="131">
        <v>0</v>
      </c>
      <c r="U1265" s="131">
        <v>0</v>
      </c>
      <c r="V1265" s="131">
        <v>0</v>
      </c>
      <c r="W1265" s="131">
        <v>0</v>
      </c>
      <c r="X1265" s="131">
        <v>0</v>
      </c>
      <c r="Y1265" s="131">
        <v>0</v>
      </c>
      <c r="Z1265" s="131">
        <v>0</v>
      </c>
      <c r="AA1265" s="131">
        <v>0</v>
      </c>
      <c r="AB1265" s="131">
        <v>0</v>
      </c>
      <c r="AC1265" s="131">
        <v>0</v>
      </c>
      <c r="AD1265" s="131">
        <v>0</v>
      </c>
      <c r="AE1265" s="131">
        <v>0</v>
      </c>
      <c r="AF1265" s="131">
        <v>0</v>
      </c>
      <c r="AG1265" s="131">
        <v>0</v>
      </c>
      <c r="AH1265" s="43">
        <v>0</v>
      </c>
    </row>
    <row r="1266" spans="4:34">
      <c r="D1266" s="62">
        <v>1996</v>
      </c>
      <c r="E1266" s="62">
        <v>11</v>
      </c>
      <c r="F1266" s="62">
        <v>1997</v>
      </c>
      <c r="G1266" s="62">
        <v>1997</v>
      </c>
      <c r="H1266" s="131">
        <v>0</v>
      </c>
      <c r="I1266" s="131">
        <v>0</v>
      </c>
      <c r="J1266" s="131">
        <v>0</v>
      </c>
      <c r="K1266" s="131">
        <v>0</v>
      </c>
      <c r="L1266" s="131">
        <v>0</v>
      </c>
      <c r="M1266" s="131">
        <v>0</v>
      </c>
      <c r="N1266" s="131">
        <v>0</v>
      </c>
      <c r="O1266" s="131">
        <v>0</v>
      </c>
      <c r="P1266" s="131">
        <v>0</v>
      </c>
      <c r="Q1266" s="131">
        <v>0</v>
      </c>
      <c r="R1266" s="131">
        <v>0</v>
      </c>
      <c r="S1266" s="131">
        <v>0</v>
      </c>
      <c r="T1266" s="131">
        <v>0</v>
      </c>
      <c r="U1266" s="131">
        <v>0</v>
      </c>
      <c r="V1266" s="131">
        <v>0</v>
      </c>
      <c r="W1266" s="131">
        <v>0</v>
      </c>
      <c r="X1266" s="131">
        <v>0</v>
      </c>
      <c r="Y1266" s="131">
        <v>0</v>
      </c>
      <c r="Z1266" s="131">
        <v>0</v>
      </c>
      <c r="AA1266" s="131">
        <v>0</v>
      </c>
      <c r="AB1266" s="131">
        <v>0</v>
      </c>
      <c r="AC1266" s="131">
        <v>0</v>
      </c>
      <c r="AD1266" s="131">
        <v>0</v>
      </c>
      <c r="AE1266" s="131">
        <v>0</v>
      </c>
      <c r="AF1266" s="131">
        <v>0</v>
      </c>
      <c r="AG1266" s="131">
        <v>0</v>
      </c>
      <c r="AH1266" s="43">
        <v>0</v>
      </c>
    </row>
    <row r="1267" spans="4:34">
      <c r="D1267" s="62">
        <v>1996</v>
      </c>
      <c r="E1267" s="62">
        <v>12</v>
      </c>
      <c r="F1267" s="62">
        <v>1997</v>
      </c>
      <c r="G1267" s="62">
        <v>1997</v>
      </c>
      <c r="H1267" s="131">
        <v>0</v>
      </c>
      <c r="I1267" s="131">
        <v>0</v>
      </c>
      <c r="J1267" s="131">
        <v>0</v>
      </c>
      <c r="K1267" s="131">
        <v>0</v>
      </c>
      <c r="L1267" s="131">
        <v>0</v>
      </c>
      <c r="M1267" s="131">
        <v>0</v>
      </c>
      <c r="N1267" s="131">
        <v>0</v>
      </c>
      <c r="O1267" s="131">
        <v>0</v>
      </c>
      <c r="P1267" s="131">
        <v>0</v>
      </c>
      <c r="Q1267" s="131">
        <v>0</v>
      </c>
      <c r="R1267" s="131">
        <v>0</v>
      </c>
      <c r="S1267" s="131">
        <v>0</v>
      </c>
      <c r="T1267" s="131">
        <v>0</v>
      </c>
      <c r="U1267" s="131">
        <v>0</v>
      </c>
      <c r="V1267" s="131">
        <v>0</v>
      </c>
      <c r="W1267" s="131">
        <v>0</v>
      </c>
      <c r="X1267" s="131">
        <v>0</v>
      </c>
      <c r="Y1267" s="131">
        <v>0</v>
      </c>
      <c r="Z1267" s="131">
        <v>0</v>
      </c>
      <c r="AA1267" s="131">
        <v>0</v>
      </c>
      <c r="AB1267" s="131">
        <v>0</v>
      </c>
      <c r="AC1267" s="131">
        <v>0</v>
      </c>
      <c r="AD1267" s="131">
        <v>0</v>
      </c>
      <c r="AE1267" s="131">
        <v>0</v>
      </c>
      <c r="AF1267" s="131">
        <v>0</v>
      </c>
      <c r="AG1267" s="131">
        <v>0</v>
      </c>
      <c r="AH1267" s="43">
        <v>0</v>
      </c>
    </row>
    <row r="1268" spans="4:34">
      <c r="D1268" s="62">
        <v>1997</v>
      </c>
      <c r="E1268" s="62">
        <v>1</v>
      </c>
      <c r="F1268" s="62">
        <v>1997</v>
      </c>
      <c r="G1268" s="62">
        <v>1997</v>
      </c>
      <c r="H1268" s="131">
        <v>0</v>
      </c>
      <c r="I1268" s="131">
        <v>0</v>
      </c>
      <c r="J1268" s="131">
        <v>0</v>
      </c>
      <c r="K1268" s="131">
        <v>0</v>
      </c>
      <c r="L1268" s="131">
        <v>0</v>
      </c>
      <c r="M1268" s="131">
        <v>0</v>
      </c>
      <c r="N1268" s="131">
        <v>0</v>
      </c>
      <c r="O1268" s="131">
        <v>0</v>
      </c>
      <c r="P1268" s="131">
        <v>0</v>
      </c>
      <c r="Q1268" s="131">
        <v>0</v>
      </c>
      <c r="R1268" s="131">
        <v>0</v>
      </c>
      <c r="S1268" s="131">
        <v>0</v>
      </c>
      <c r="T1268" s="131">
        <v>0</v>
      </c>
      <c r="U1268" s="131">
        <v>0</v>
      </c>
      <c r="V1268" s="131">
        <v>0</v>
      </c>
      <c r="W1268" s="131">
        <v>0</v>
      </c>
      <c r="X1268" s="131">
        <v>0</v>
      </c>
      <c r="Y1268" s="131">
        <v>0</v>
      </c>
      <c r="Z1268" s="131">
        <v>0</v>
      </c>
      <c r="AA1268" s="131">
        <v>0</v>
      </c>
      <c r="AB1268" s="131">
        <v>0</v>
      </c>
      <c r="AC1268" s="131">
        <v>0</v>
      </c>
      <c r="AD1268" s="131">
        <v>0</v>
      </c>
      <c r="AE1268" s="131">
        <v>0</v>
      </c>
      <c r="AF1268" s="131">
        <v>0</v>
      </c>
      <c r="AG1268" s="131">
        <v>0</v>
      </c>
      <c r="AH1268" s="43">
        <v>0</v>
      </c>
    </row>
    <row r="1269" spans="4:34">
      <c r="D1269" s="62">
        <v>1997</v>
      </c>
      <c r="E1269" s="62">
        <v>2</v>
      </c>
      <c r="F1269" s="62">
        <v>1997</v>
      </c>
      <c r="G1269" s="62">
        <v>1997</v>
      </c>
      <c r="H1269" s="131">
        <v>0</v>
      </c>
      <c r="I1269" s="131">
        <v>0</v>
      </c>
      <c r="J1269" s="131">
        <v>0</v>
      </c>
      <c r="K1269" s="131">
        <v>0</v>
      </c>
      <c r="L1269" s="131">
        <v>0</v>
      </c>
      <c r="M1269" s="131">
        <v>0</v>
      </c>
      <c r="N1269" s="131">
        <v>0</v>
      </c>
      <c r="O1269" s="131">
        <v>0</v>
      </c>
      <c r="P1269" s="131">
        <v>0</v>
      </c>
      <c r="Q1269" s="131">
        <v>0</v>
      </c>
      <c r="R1269" s="131">
        <v>0</v>
      </c>
      <c r="S1269" s="131">
        <v>0</v>
      </c>
      <c r="T1269" s="131">
        <v>0</v>
      </c>
      <c r="U1269" s="131">
        <v>0</v>
      </c>
      <c r="V1269" s="131">
        <v>0</v>
      </c>
      <c r="W1269" s="131">
        <v>0</v>
      </c>
      <c r="X1269" s="131">
        <v>0</v>
      </c>
      <c r="Y1269" s="131">
        <v>0</v>
      </c>
      <c r="Z1269" s="131">
        <v>0</v>
      </c>
      <c r="AA1269" s="131">
        <v>0</v>
      </c>
      <c r="AB1269" s="131">
        <v>0</v>
      </c>
      <c r="AC1269" s="131">
        <v>0</v>
      </c>
      <c r="AD1269" s="131">
        <v>0</v>
      </c>
      <c r="AE1269" s="131">
        <v>0</v>
      </c>
      <c r="AF1269" s="131">
        <v>0</v>
      </c>
      <c r="AG1269" s="131">
        <v>0</v>
      </c>
      <c r="AH1269" s="43">
        <v>0</v>
      </c>
    </row>
    <row r="1270" spans="4:34">
      <c r="D1270" s="62">
        <v>1997</v>
      </c>
      <c r="E1270" s="62">
        <v>3</v>
      </c>
      <c r="F1270" s="62">
        <v>1997</v>
      </c>
      <c r="G1270" s="62">
        <v>1997</v>
      </c>
      <c r="H1270" s="131">
        <v>0</v>
      </c>
      <c r="I1270" s="131">
        <v>0</v>
      </c>
      <c r="J1270" s="131">
        <v>0</v>
      </c>
      <c r="K1270" s="131">
        <v>0</v>
      </c>
      <c r="L1270" s="131">
        <v>0</v>
      </c>
      <c r="M1270" s="131">
        <v>0</v>
      </c>
      <c r="N1270" s="131">
        <v>0</v>
      </c>
      <c r="O1270" s="131">
        <v>0</v>
      </c>
      <c r="P1270" s="131">
        <v>0</v>
      </c>
      <c r="Q1270" s="131">
        <v>0</v>
      </c>
      <c r="R1270" s="131">
        <v>0</v>
      </c>
      <c r="S1270" s="131">
        <v>0</v>
      </c>
      <c r="T1270" s="131">
        <v>0</v>
      </c>
      <c r="U1270" s="131">
        <v>0</v>
      </c>
      <c r="V1270" s="131">
        <v>0</v>
      </c>
      <c r="W1270" s="131">
        <v>0</v>
      </c>
      <c r="X1270" s="131">
        <v>0</v>
      </c>
      <c r="Y1270" s="131">
        <v>0</v>
      </c>
      <c r="Z1270" s="131">
        <v>0</v>
      </c>
      <c r="AA1270" s="131">
        <v>0</v>
      </c>
      <c r="AB1270" s="131">
        <v>0</v>
      </c>
      <c r="AC1270" s="131">
        <v>0</v>
      </c>
      <c r="AD1270" s="131">
        <v>0</v>
      </c>
      <c r="AE1270" s="131">
        <v>0</v>
      </c>
      <c r="AF1270" s="131">
        <v>0</v>
      </c>
      <c r="AG1270" s="131">
        <v>0</v>
      </c>
      <c r="AH1270" s="43">
        <v>0</v>
      </c>
    </row>
    <row r="1271" spans="4:34">
      <c r="D1271" s="62">
        <v>1997</v>
      </c>
      <c r="E1271" s="62">
        <v>4</v>
      </c>
      <c r="F1271" s="62">
        <v>1997</v>
      </c>
      <c r="G1271" s="62">
        <v>1997</v>
      </c>
      <c r="H1271" s="131">
        <v>0</v>
      </c>
      <c r="I1271" s="131">
        <v>0</v>
      </c>
      <c r="J1271" s="131">
        <v>0</v>
      </c>
      <c r="K1271" s="131">
        <v>0</v>
      </c>
      <c r="L1271" s="131">
        <v>0</v>
      </c>
      <c r="M1271" s="131">
        <v>0</v>
      </c>
      <c r="N1271" s="131">
        <v>0</v>
      </c>
      <c r="O1271" s="131">
        <v>0</v>
      </c>
      <c r="P1271" s="131">
        <v>0</v>
      </c>
      <c r="Q1271" s="131">
        <v>0</v>
      </c>
      <c r="R1271" s="131">
        <v>0</v>
      </c>
      <c r="S1271" s="131">
        <v>0</v>
      </c>
      <c r="T1271" s="131">
        <v>0</v>
      </c>
      <c r="U1271" s="131">
        <v>0</v>
      </c>
      <c r="V1271" s="131">
        <v>0</v>
      </c>
      <c r="W1271" s="131">
        <v>0</v>
      </c>
      <c r="X1271" s="131">
        <v>0</v>
      </c>
      <c r="Y1271" s="131">
        <v>0</v>
      </c>
      <c r="Z1271" s="131">
        <v>0</v>
      </c>
      <c r="AA1271" s="131">
        <v>0</v>
      </c>
      <c r="AB1271" s="131">
        <v>0</v>
      </c>
      <c r="AC1271" s="131">
        <v>0</v>
      </c>
      <c r="AD1271" s="131">
        <v>0</v>
      </c>
      <c r="AE1271" s="131">
        <v>0</v>
      </c>
      <c r="AF1271" s="131">
        <v>0</v>
      </c>
      <c r="AG1271" s="131">
        <v>0</v>
      </c>
      <c r="AH1271" s="43">
        <v>0</v>
      </c>
    </row>
    <row r="1272" spans="4:34">
      <c r="D1272" s="62">
        <v>1997</v>
      </c>
      <c r="E1272" s="62">
        <v>5</v>
      </c>
      <c r="F1272" s="62">
        <v>1997</v>
      </c>
      <c r="G1272" s="62">
        <v>1998</v>
      </c>
      <c r="H1272" s="131">
        <v>0</v>
      </c>
      <c r="I1272" s="131">
        <v>0</v>
      </c>
      <c r="J1272" s="131">
        <v>0</v>
      </c>
      <c r="K1272" s="131">
        <v>0</v>
      </c>
      <c r="L1272" s="131">
        <v>0</v>
      </c>
      <c r="M1272" s="131">
        <v>0</v>
      </c>
      <c r="N1272" s="131">
        <v>0</v>
      </c>
      <c r="O1272" s="131">
        <v>0</v>
      </c>
      <c r="P1272" s="131">
        <v>0</v>
      </c>
      <c r="Q1272" s="131">
        <v>0</v>
      </c>
      <c r="R1272" s="131">
        <v>0</v>
      </c>
      <c r="S1272" s="131">
        <v>0</v>
      </c>
      <c r="T1272" s="131">
        <v>0</v>
      </c>
      <c r="U1272" s="131">
        <v>0</v>
      </c>
      <c r="V1272" s="131">
        <v>0</v>
      </c>
      <c r="W1272" s="131">
        <v>0</v>
      </c>
      <c r="X1272" s="131">
        <v>0</v>
      </c>
      <c r="Y1272" s="131">
        <v>0</v>
      </c>
      <c r="Z1272" s="131">
        <v>0</v>
      </c>
      <c r="AA1272" s="131">
        <v>0</v>
      </c>
      <c r="AB1272" s="131">
        <v>0</v>
      </c>
      <c r="AC1272" s="131">
        <v>0</v>
      </c>
      <c r="AD1272" s="131">
        <v>0</v>
      </c>
      <c r="AE1272" s="131">
        <v>0</v>
      </c>
      <c r="AF1272" s="131">
        <v>0</v>
      </c>
      <c r="AG1272" s="131">
        <v>0</v>
      </c>
      <c r="AH1272" s="43">
        <v>0</v>
      </c>
    </row>
    <row r="1273" spans="4:34">
      <c r="D1273" s="62">
        <v>1997</v>
      </c>
      <c r="E1273" s="62">
        <v>6</v>
      </c>
      <c r="F1273" s="62">
        <v>1997</v>
      </c>
      <c r="G1273" s="62">
        <v>1998</v>
      </c>
      <c r="H1273" s="131">
        <v>0</v>
      </c>
      <c r="I1273" s="131">
        <v>0</v>
      </c>
      <c r="J1273" s="131">
        <v>0</v>
      </c>
      <c r="K1273" s="131">
        <v>0</v>
      </c>
      <c r="L1273" s="131">
        <v>0</v>
      </c>
      <c r="M1273" s="131">
        <v>0</v>
      </c>
      <c r="N1273" s="131">
        <v>0</v>
      </c>
      <c r="O1273" s="131">
        <v>0</v>
      </c>
      <c r="P1273" s="131">
        <v>0</v>
      </c>
      <c r="Q1273" s="131">
        <v>0</v>
      </c>
      <c r="R1273" s="131">
        <v>0</v>
      </c>
      <c r="S1273" s="131">
        <v>0</v>
      </c>
      <c r="T1273" s="131">
        <v>0</v>
      </c>
      <c r="U1273" s="131">
        <v>0</v>
      </c>
      <c r="V1273" s="131">
        <v>0</v>
      </c>
      <c r="W1273" s="131">
        <v>0</v>
      </c>
      <c r="X1273" s="131">
        <v>0</v>
      </c>
      <c r="Y1273" s="131">
        <v>0</v>
      </c>
      <c r="Z1273" s="131">
        <v>0</v>
      </c>
      <c r="AA1273" s="131">
        <v>0</v>
      </c>
      <c r="AB1273" s="131">
        <v>0</v>
      </c>
      <c r="AC1273" s="131">
        <v>0</v>
      </c>
      <c r="AD1273" s="131">
        <v>0</v>
      </c>
      <c r="AE1273" s="131">
        <v>0</v>
      </c>
      <c r="AF1273" s="131">
        <v>0</v>
      </c>
      <c r="AG1273" s="131">
        <v>0</v>
      </c>
      <c r="AH1273" s="43">
        <v>0</v>
      </c>
    </row>
    <row r="1274" spans="4:34">
      <c r="D1274" s="62">
        <v>1997</v>
      </c>
      <c r="E1274" s="62">
        <v>7</v>
      </c>
      <c r="F1274" s="62">
        <v>1998</v>
      </c>
      <c r="G1274" s="62">
        <v>1998</v>
      </c>
      <c r="H1274" s="131">
        <v>0</v>
      </c>
      <c r="I1274" s="131">
        <v>0</v>
      </c>
      <c r="J1274" s="131">
        <v>0</v>
      </c>
      <c r="K1274" s="131">
        <v>0</v>
      </c>
      <c r="L1274" s="131">
        <v>0</v>
      </c>
      <c r="M1274" s="131">
        <v>0</v>
      </c>
      <c r="N1274" s="131">
        <v>0</v>
      </c>
      <c r="O1274" s="131">
        <v>0</v>
      </c>
      <c r="P1274" s="131">
        <v>0</v>
      </c>
      <c r="Q1274" s="131">
        <v>0</v>
      </c>
      <c r="R1274" s="131">
        <v>0</v>
      </c>
      <c r="S1274" s="131">
        <v>0</v>
      </c>
      <c r="T1274" s="131">
        <v>0</v>
      </c>
      <c r="U1274" s="131">
        <v>0</v>
      </c>
      <c r="V1274" s="131">
        <v>0</v>
      </c>
      <c r="W1274" s="131">
        <v>0</v>
      </c>
      <c r="X1274" s="131">
        <v>0</v>
      </c>
      <c r="Y1274" s="131">
        <v>0</v>
      </c>
      <c r="Z1274" s="131">
        <v>0</v>
      </c>
      <c r="AA1274" s="131">
        <v>0</v>
      </c>
      <c r="AB1274" s="131">
        <v>0</v>
      </c>
      <c r="AC1274" s="131">
        <v>0</v>
      </c>
      <c r="AD1274" s="131">
        <v>0</v>
      </c>
      <c r="AE1274" s="131">
        <v>0</v>
      </c>
      <c r="AF1274" s="131">
        <v>0</v>
      </c>
      <c r="AG1274" s="131">
        <v>0</v>
      </c>
      <c r="AH1274" s="43">
        <v>0</v>
      </c>
    </row>
    <row r="1275" spans="4:34">
      <c r="D1275" s="62">
        <v>1997</v>
      </c>
      <c r="E1275" s="62">
        <v>8</v>
      </c>
      <c r="F1275" s="62">
        <v>1998</v>
      </c>
      <c r="G1275" s="62">
        <v>1998</v>
      </c>
      <c r="H1275" s="131">
        <v>0</v>
      </c>
      <c r="I1275" s="131">
        <v>0</v>
      </c>
      <c r="J1275" s="131">
        <v>0</v>
      </c>
      <c r="K1275" s="131">
        <v>0</v>
      </c>
      <c r="L1275" s="131">
        <v>0</v>
      </c>
      <c r="M1275" s="131">
        <v>0</v>
      </c>
      <c r="N1275" s="131">
        <v>0</v>
      </c>
      <c r="O1275" s="131">
        <v>0</v>
      </c>
      <c r="P1275" s="131">
        <v>0</v>
      </c>
      <c r="Q1275" s="131">
        <v>0</v>
      </c>
      <c r="R1275" s="131">
        <v>0</v>
      </c>
      <c r="S1275" s="131">
        <v>0</v>
      </c>
      <c r="T1275" s="131">
        <v>0</v>
      </c>
      <c r="U1275" s="131">
        <v>0</v>
      </c>
      <c r="V1275" s="131">
        <v>0</v>
      </c>
      <c r="W1275" s="131">
        <v>0</v>
      </c>
      <c r="X1275" s="131">
        <v>0</v>
      </c>
      <c r="Y1275" s="131">
        <v>0</v>
      </c>
      <c r="Z1275" s="131">
        <v>0</v>
      </c>
      <c r="AA1275" s="131">
        <v>0</v>
      </c>
      <c r="AB1275" s="131">
        <v>0</v>
      </c>
      <c r="AC1275" s="131">
        <v>0</v>
      </c>
      <c r="AD1275" s="131">
        <v>0</v>
      </c>
      <c r="AE1275" s="131">
        <v>0</v>
      </c>
      <c r="AF1275" s="131">
        <v>0</v>
      </c>
      <c r="AG1275" s="131">
        <v>0</v>
      </c>
      <c r="AH1275" s="43">
        <v>0</v>
      </c>
    </row>
    <row r="1276" spans="4:34">
      <c r="D1276" s="62">
        <v>1997</v>
      </c>
      <c r="E1276" s="62">
        <v>9</v>
      </c>
      <c r="F1276" s="62">
        <v>1998</v>
      </c>
      <c r="G1276" s="62">
        <v>1998</v>
      </c>
      <c r="H1276" s="131">
        <v>0</v>
      </c>
      <c r="I1276" s="131">
        <v>0</v>
      </c>
      <c r="J1276" s="131">
        <v>0</v>
      </c>
      <c r="K1276" s="131">
        <v>0</v>
      </c>
      <c r="L1276" s="131">
        <v>0</v>
      </c>
      <c r="M1276" s="131">
        <v>0</v>
      </c>
      <c r="N1276" s="131">
        <v>0</v>
      </c>
      <c r="O1276" s="131">
        <v>0</v>
      </c>
      <c r="P1276" s="131">
        <v>0</v>
      </c>
      <c r="Q1276" s="131">
        <v>0</v>
      </c>
      <c r="R1276" s="131">
        <v>0</v>
      </c>
      <c r="S1276" s="131">
        <v>0</v>
      </c>
      <c r="T1276" s="131">
        <v>0</v>
      </c>
      <c r="U1276" s="131">
        <v>0</v>
      </c>
      <c r="V1276" s="131">
        <v>0</v>
      </c>
      <c r="W1276" s="131">
        <v>0</v>
      </c>
      <c r="X1276" s="131">
        <v>0</v>
      </c>
      <c r="Y1276" s="131">
        <v>0</v>
      </c>
      <c r="Z1276" s="131">
        <v>0</v>
      </c>
      <c r="AA1276" s="131">
        <v>0</v>
      </c>
      <c r="AB1276" s="131">
        <v>0</v>
      </c>
      <c r="AC1276" s="131">
        <v>0</v>
      </c>
      <c r="AD1276" s="131">
        <v>0</v>
      </c>
      <c r="AE1276" s="131">
        <v>0</v>
      </c>
      <c r="AF1276" s="131">
        <v>0</v>
      </c>
      <c r="AG1276" s="131">
        <v>0</v>
      </c>
      <c r="AH1276" s="43">
        <v>0</v>
      </c>
    </row>
    <row r="1277" spans="4:34">
      <c r="D1277" s="62">
        <v>1997</v>
      </c>
      <c r="E1277" s="62">
        <v>10</v>
      </c>
      <c r="F1277" s="62">
        <v>1998</v>
      </c>
      <c r="G1277" s="62">
        <v>1998</v>
      </c>
      <c r="H1277" s="131">
        <v>0</v>
      </c>
      <c r="I1277" s="131">
        <v>0</v>
      </c>
      <c r="J1277" s="131">
        <v>0</v>
      </c>
      <c r="K1277" s="131">
        <v>0</v>
      </c>
      <c r="L1277" s="131">
        <v>0</v>
      </c>
      <c r="M1277" s="131">
        <v>0</v>
      </c>
      <c r="N1277" s="131">
        <v>0</v>
      </c>
      <c r="O1277" s="131">
        <v>0</v>
      </c>
      <c r="P1277" s="131">
        <v>0</v>
      </c>
      <c r="Q1277" s="131">
        <v>0</v>
      </c>
      <c r="R1277" s="131">
        <v>0</v>
      </c>
      <c r="S1277" s="131">
        <v>0</v>
      </c>
      <c r="T1277" s="131">
        <v>0</v>
      </c>
      <c r="U1277" s="131">
        <v>0</v>
      </c>
      <c r="V1277" s="131">
        <v>0</v>
      </c>
      <c r="W1277" s="131">
        <v>0</v>
      </c>
      <c r="X1277" s="131">
        <v>0</v>
      </c>
      <c r="Y1277" s="131">
        <v>0</v>
      </c>
      <c r="Z1277" s="131">
        <v>0</v>
      </c>
      <c r="AA1277" s="131">
        <v>0</v>
      </c>
      <c r="AB1277" s="131">
        <v>0</v>
      </c>
      <c r="AC1277" s="131">
        <v>0</v>
      </c>
      <c r="AD1277" s="131">
        <v>0</v>
      </c>
      <c r="AE1277" s="131">
        <v>0</v>
      </c>
      <c r="AF1277" s="131">
        <v>0</v>
      </c>
      <c r="AG1277" s="131">
        <v>0</v>
      </c>
      <c r="AH1277" s="43">
        <v>0</v>
      </c>
    </row>
    <row r="1278" spans="4:34">
      <c r="D1278" s="62">
        <v>1997</v>
      </c>
      <c r="E1278" s="62">
        <v>11</v>
      </c>
      <c r="F1278" s="62">
        <v>1998</v>
      </c>
      <c r="G1278" s="62">
        <v>1998</v>
      </c>
      <c r="H1278" s="131">
        <v>0</v>
      </c>
      <c r="I1278" s="131">
        <v>0</v>
      </c>
      <c r="J1278" s="131">
        <v>0</v>
      </c>
      <c r="K1278" s="131">
        <v>0</v>
      </c>
      <c r="L1278" s="131">
        <v>0</v>
      </c>
      <c r="M1278" s="131">
        <v>0</v>
      </c>
      <c r="N1278" s="131">
        <v>0</v>
      </c>
      <c r="O1278" s="131">
        <v>0</v>
      </c>
      <c r="P1278" s="131">
        <v>0</v>
      </c>
      <c r="Q1278" s="131">
        <v>0</v>
      </c>
      <c r="R1278" s="131">
        <v>0</v>
      </c>
      <c r="S1278" s="131">
        <v>0</v>
      </c>
      <c r="T1278" s="131">
        <v>0</v>
      </c>
      <c r="U1278" s="131">
        <v>0</v>
      </c>
      <c r="V1278" s="131">
        <v>0</v>
      </c>
      <c r="W1278" s="131">
        <v>0</v>
      </c>
      <c r="X1278" s="131">
        <v>0</v>
      </c>
      <c r="Y1278" s="131">
        <v>0</v>
      </c>
      <c r="Z1278" s="131">
        <v>0</v>
      </c>
      <c r="AA1278" s="131">
        <v>0</v>
      </c>
      <c r="AB1278" s="131">
        <v>0</v>
      </c>
      <c r="AC1278" s="131">
        <v>0</v>
      </c>
      <c r="AD1278" s="131">
        <v>0</v>
      </c>
      <c r="AE1278" s="131">
        <v>0</v>
      </c>
      <c r="AF1278" s="131">
        <v>0</v>
      </c>
      <c r="AG1278" s="131">
        <v>0</v>
      </c>
      <c r="AH1278" s="43">
        <v>0</v>
      </c>
    </row>
    <row r="1279" spans="4:34">
      <c r="D1279" s="62">
        <v>1997</v>
      </c>
      <c r="E1279" s="62">
        <v>12</v>
      </c>
      <c r="F1279" s="62">
        <v>1998</v>
      </c>
      <c r="G1279" s="62">
        <v>1998</v>
      </c>
      <c r="H1279" s="131">
        <v>0</v>
      </c>
      <c r="I1279" s="131">
        <v>0</v>
      </c>
      <c r="J1279" s="131">
        <v>0</v>
      </c>
      <c r="K1279" s="131">
        <v>0</v>
      </c>
      <c r="L1279" s="131">
        <v>0</v>
      </c>
      <c r="M1279" s="131">
        <v>0</v>
      </c>
      <c r="N1279" s="131">
        <v>0</v>
      </c>
      <c r="O1279" s="131">
        <v>0</v>
      </c>
      <c r="P1279" s="131">
        <v>0</v>
      </c>
      <c r="Q1279" s="131">
        <v>0</v>
      </c>
      <c r="R1279" s="131">
        <v>0</v>
      </c>
      <c r="S1279" s="131">
        <v>0</v>
      </c>
      <c r="T1279" s="131">
        <v>0</v>
      </c>
      <c r="U1279" s="131">
        <v>0</v>
      </c>
      <c r="V1279" s="131">
        <v>0</v>
      </c>
      <c r="W1279" s="131">
        <v>0</v>
      </c>
      <c r="X1279" s="131">
        <v>0</v>
      </c>
      <c r="Y1279" s="131">
        <v>0</v>
      </c>
      <c r="Z1279" s="131">
        <v>0</v>
      </c>
      <c r="AA1279" s="131">
        <v>0</v>
      </c>
      <c r="AB1279" s="131">
        <v>0</v>
      </c>
      <c r="AC1279" s="131">
        <v>0</v>
      </c>
      <c r="AD1279" s="131">
        <v>0</v>
      </c>
      <c r="AE1279" s="131">
        <v>0</v>
      </c>
      <c r="AF1279" s="131">
        <v>0</v>
      </c>
      <c r="AG1279" s="131">
        <v>0</v>
      </c>
      <c r="AH1279" s="43">
        <v>0</v>
      </c>
    </row>
    <row r="1280" spans="4:34">
      <c r="D1280" s="62">
        <v>1998</v>
      </c>
      <c r="E1280" s="62">
        <v>1</v>
      </c>
      <c r="F1280" s="62">
        <v>1998</v>
      </c>
      <c r="G1280" s="62">
        <v>1998</v>
      </c>
      <c r="H1280" s="131">
        <v>0</v>
      </c>
      <c r="I1280" s="131">
        <v>0</v>
      </c>
      <c r="J1280" s="131">
        <v>0</v>
      </c>
      <c r="K1280" s="131">
        <v>0</v>
      </c>
      <c r="L1280" s="131">
        <v>0</v>
      </c>
      <c r="M1280" s="131">
        <v>0</v>
      </c>
      <c r="N1280" s="131">
        <v>0</v>
      </c>
      <c r="O1280" s="131">
        <v>0</v>
      </c>
      <c r="P1280" s="131">
        <v>0</v>
      </c>
      <c r="Q1280" s="131">
        <v>0</v>
      </c>
      <c r="R1280" s="131">
        <v>0</v>
      </c>
      <c r="S1280" s="131">
        <v>0</v>
      </c>
      <c r="T1280" s="131">
        <v>0</v>
      </c>
      <c r="U1280" s="131">
        <v>0</v>
      </c>
      <c r="V1280" s="131">
        <v>0</v>
      </c>
      <c r="W1280" s="131">
        <v>0</v>
      </c>
      <c r="X1280" s="131">
        <v>0</v>
      </c>
      <c r="Y1280" s="131">
        <v>0</v>
      </c>
      <c r="Z1280" s="131">
        <v>0</v>
      </c>
      <c r="AA1280" s="131">
        <v>0</v>
      </c>
      <c r="AB1280" s="131">
        <v>0</v>
      </c>
      <c r="AC1280" s="131">
        <v>0</v>
      </c>
      <c r="AD1280" s="131">
        <v>0</v>
      </c>
      <c r="AE1280" s="131">
        <v>0</v>
      </c>
      <c r="AF1280" s="131">
        <v>0</v>
      </c>
      <c r="AG1280" s="131">
        <v>0</v>
      </c>
      <c r="AH1280" s="43">
        <v>0</v>
      </c>
    </row>
    <row r="1281" spans="4:34">
      <c r="D1281" s="62">
        <v>1998</v>
      </c>
      <c r="E1281" s="62">
        <v>2</v>
      </c>
      <c r="F1281" s="62">
        <v>1998</v>
      </c>
      <c r="G1281" s="62">
        <v>1998</v>
      </c>
      <c r="H1281" s="131">
        <v>0</v>
      </c>
      <c r="I1281" s="131">
        <v>0</v>
      </c>
      <c r="J1281" s="131">
        <v>0</v>
      </c>
      <c r="K1281" s="131">
        <v>0</v>
      </c>
      <c r="L1281" s="131">
        <v>0</v>
      </c>
      <c r="M1281" s="131">
        <v>0</v>
      </c>
      <c r="N1281" s="131">
        <v>0</v>
      </c>
      <c r="O1281" s="131">
        <v>0</v>
      </c>
      <c r="P1281" s="131">
        <v>0</v>
      </c>
      <c r="Q1281" s="131">
        <v>0</v>
      </c>
      <c r="R1281" s="131">
        <v>0</v>
      </c>
      <c r="S1281" s="131">
        <v>0</v>
      </c>
      <c r="T1281" s="131">
        <v>0</v>
      </c>
      <c r="U1281" s="131">
        <v>0</v>
      </c>
      <c r="V1281" s="131">
        <v>0</v>
      </c>
      <c r="W1281" s="131">
        <v>0</v>
      </c>
      <c r="X1281" s="131">
        <v>0</v>
      </c>
      <c r="Y1281" s="131">
        <v>0</v>
      </c>
      <c r="Z1281" s="131">
        <v>0</v>
      </c>
      <c r="AA1281" s="131">
        <v>0</v>
      </c>
      <c r="AB1281" s="131">
        <v>0</v>
      </c>
      <c r="AC1281" s="131">
        <v>0</v>
      </c>
      <c r="AD1281" s="131">
        <v>0</v>
      </c>
      <c r="AE1281" s="131">
        <v>0</v>
      </c>
      <c r="AF1281" s="131">
        <v>0</v>
      </c>
      <c r="AG1281" s="131">
        <v>0</v>
      </c>
      <c r="AH1281" s="43">
        <v>0</v>
      </c>
    </row>
    <row r="1282" spans="4:34">
      <c r="D1282" s="62">
        <v>1998</v>
      </c>
      <c r="E1282" s="62">
        <v>3</v>
      </c>
      <c r="F1282" s="62">
        <v>1998</v>
      </c>
      <c r="G1282" s="62">
        <v>1998</v>
      </c>
      <c r="H1282" s="131">
        <v>0</v>
      </c>
      <c r="I1282" s="131">
        <v>0</v>
      </c>
      <c r="J1282" s="131">
        <v>0</v>
      </c>
      <c r="K1282" s="131">
        <v>0</v>
      </c>
      <c r="L1282" s="131">
        <v>0</v>
      </c>
      <c r="M1282" s="131">
        <v>0</v>
      </c>
      <c r="N1282" s="131">
        <v>0</v>
      </c>
      <c r="O1282" s="131">
        <v>0</v>
      </c>
      <c r="P1282" s="131">
        <v>0</v>
      </c>
      <c r="Q1282" s="131">
        <v>0</v>
      </c>
      <c r="R1282" s="131">
        <v>0</v>
      </c>
      <c r="S1282" s="131">
        <v>0</v>
      </c>
      <c r="T1282" s="131">
        <v>0</v>
      </c>
      <c r="U1282" s="131">
        <v>0</v>
      </c>
      <c r="V1282" s="131">
        <v>0</v>
      </c>
      <c r="W1282" s="131">
        <v>0</v>
      </c>
      <c r="X1282" s="131">
        <v>0</v>
      </c>
      <c r="Y1282" s="131">
        <v>0</v>
      </c>
      <c r="Z1282" s="131">
        <v>0</v>
      </c>
      <c r="AA1282" s="131">
        <v>0</v>
      </c>
      <c r="AB1282" s="131">
        <v>0</v>
      </c>
      <c r="AC1282" s="131">
        <v>0</v>
      </c>
      <c r="AD1282" s="131">
        <v>0</v>
      </c>
      <c r="AE1282" s="131">
        <v>0</v>
      </c>
      <c r="AF1282" s="131">
        <v>0</v>
      </c>
      <c r="AG1282" s="131">
        <v>0</v>
      </c>
      <c r="AH1282" s="43">
        <v>0</v>
      </c>
    </row>
    <row r="1283" spans="4:34">
      <c r="D1283" s="62">
        <v>1998</v>
      </c>
      <c r="E1283" s="62">
        <v>4</v>
      </c>
      <c r="F1283" s="62">
        <v>1998</v>
      </c>
      <c r="G1283" s="62">
        <v>1998</v>
      </c>
      <c r="H1283" s="131">
        <v>0</v>
      </c>
      <c r="I1283" s="131">
        <v>0</v>
      </c>
      <c r="J1283" s="131">
        <v>0</v>
      </c>
      <c r="K1283" s="131">
        <v>0</v>
      </c>
      <c r="L1283" s="131">
        <v>0</v>
      </c>
      <c r="M1283" s="131">
        <v>0</v>
      </c>
      <c r="N1283" s="131">
        <v>0</v>
      </c>
      <c r="O1283" s="131">
        <v>0</v>
      </c>
      <c r="P1283" s="131">
        <v>0</v>
      </c>
      <c r="Q1283" s="131">
        <v>0</v>
      </c>
      <c r="R1283" s="131">
        <v>0</v>
      </c>
      <c r="S1283" s="131">
        <v>0</v>
      </c>
      <c r="T1283" s="131">
        <v>0</v>
      </c>
      <c r="U1283" s="131">
        <v>0</v>
      </c>
      <c r="V1283" s="131">
        <v>0</v>
      </c>
      <c r="W1283" s="131">
        <v>0</v>
      </c>
      <c r="X1283" s="131">
        <v>0</v>
      </c>
      <c r="Y1283" s="131">
        <v>0</v>
      </c>
      <c r="Z1283" s="131">
        <v>0</v>
      </c>
      <c r="AA1283" s="131">
        <v>0</v>
      </c>
      <c r="AB1283" s="131">
        <v>0</v>
      </c>
      <c r="AC1283" s="131">
        <v>0</v>
      </c>
      <c r="AD1283" s="131">
        <v>0</v>
      </c>
      <c r="AE1283" s="131">
        <v>0</v>
      </c>
      <c r="AF1283" s="131">
        <v>0</v>
      </c>
      <c r="AG1283" s="131">
        <v>0</v>
      </c>
      <c r="AH1283" s="43">
        <v>0</v>
      </c>
    </row>
    <row r="1284" spans="4:34">
      <c r="D1284" s="62">
        <v>1998</v>
      </c>
      <c r="E1284" s="62">
        <v>5</v>
      </c>
      <c r="F1284" s="62">
        <v>1998</v>
      </c>
      <c r="G1284" s="62">
        <v>1999</v>
      </c>
      <c r="H1284" s="131">
        <v>0</v>
      </c>
      <c r="I1284" s="131">
        <v>0</v>
      </c>
      <c r="J1284" s="131">
        <v>0</v>
      </c>
      <c r="K1284" s="131">
        <v>0</v>
      </c>
      <c r="L1284" s="131">
        <v>0</v>
      </c>
      <c r="M1284" s="131">
        <v>0</v>
      </c>
      <c r="N1284" s="131">
        <v>0</v>
      </c>
      <c r="O1284" s="131">
        <v>0</v>
      </c>
      <c r="P1284" s="131">
        <v>0</v>
      </c>
      <c r="Q1284" s="131">
        <v>0</v>
      </c>
      <c r="R1284" s="131">
        <v>0</v>
      </c>
      <c r="S1284" s="131">
        <v>0</v>
      </c>
      <c r="T1284" s="131">
        <v>0</v>
      </c>
      <c r="U1284" s="131">
        <v>0</v>
      </c>
      <c r="V1284" s="131">
        <v>0</v>
      </c>
      <c r="W1284" s="131">
        <v>0</v>
      </c>
      <c r="X1284" s="131">
        <v>0</v>
      </c>
      <c r="Y1284" s="131">
        <v>0</v>
      </c>
      <c r="Z1284" s="131">
        <v>0</v>
      </c>
      <c r="AA1284" s="131">
        <v>0</v>
      </c>
      <c r="AB1284" s="131">
        <v>0</v>
      </c>
      <c r="AC1284" s="131">
        <v>0</v>
      </c>
      <c r="AD1284" s="131">
        <v>0</v>
      </c>
      <c r="AE1284" s="131">
        <v>0</v>
      </c>
      <c r="AF1284" s="131">
        <v>0</v>
      </c>
      <c r="AG1284" s="131">
        <v>0</v>
      </c>
      <c r="AH1284" s="43">
        <v>0</v>
      </c>
    </row>
    <row r="1285" spans="4:34">
      <c r="D1285" s="62">
        <v>1998</v>
      </c>
      <c r="E1285" s="62">
        <v>6</v>
      </c>
      <c r="F1285" s="62">
        <v>1998</v>
      </c>
      <c r="G1285" s="62">
        <v>1999</v>
      </c>
      <c r="H1285" s="131">
        <v>0</v>
      </c>
      <c r="I1285" s="131">
        <v>0</v>
      </c>
      <c r="J1285" s="131">
        <v>0</v>
      </c>
      <c r="K1285" s="131">
        <v>0</v>
      </c>
      <c r="L1285" s="131">
        <v>0</v>
      </c>
      <c r="M1285" s="131">
        <v>0</v>
      </c>
      <c r="N1285" s="131">
        <v>0</v>
      </c>
      <c r="O1285" s="131">
        <v>0</v>
      </c>
      <c r="P1285" s="131">
        <v>0</v>
      </c>
      <c r="Q1285" s="131">
        <v>0</v>
      </c>
      <c r="R1285" s="131">
        <v>0</v>
      </c>
      <c r="S1285" s="131">
        <v>0</v>
      </c>
      <c r="T1285" s="131">
        <v>0</v>
      </c>
      <c r="U1285" s="131">
        <v>0</v>
      </c>
      <c r="V1285" s="131">
        <v>0</v>
      </c>
      <c r="W1285" s="131">
        <v>0</v>
      </c>
      <c r="X1285" s="131">
        <v>0</v>
      </c>
      <c r="Y1285" s="131">
        <v>0</v>
      </c>
      <c r="Z1285" s="131">
        <v>0</v>
      </c>
      <c r="AA1285" s="131">
        <v>0</v>
      </c>
      <c r="AB1285" s="131">
        <v>0</v>
      </c>
      <c r="AC1285" s="131">
        <v>0</v>
      </c>
      <c r="AD1285" s="131">
        <v>0</v>
      </c>
      <c r="AE1285" s="131">
        <v>0</v>
      </c>
      <c r="AF1285" s="131">
        <v>0</v>
      </c>
      <c r="AG1285" s="131">
        <v>0</v>
      </c>
      <c r="AH1285" s="43">
        <v>0</v>
      </c>
    </row>
    <row r="1286" spans="4:34">
      <c r="D1286" s="62">
        <v>1998</v>
      </c>
      <c r="E1286" s="62">
        <v>7</v>
      </c>
      <c r="F1286" s="62">
        <v>1999</v>
      </c>
      <c r="G1286" s="62">
        <v>1999</v>
      </c>
      <c r="H1286" s="131">
        <v>0</v>
      </c>
      <c r="I1286" s="131">
        <v>0</v>
      </c>
      <c r="J1286" s="131">
        <v>0</v>
      </c>
      <c r="K1286" s="131">
        <v>0</v>
      </c>
      <c r="L1286" s="131">
        <v>0</v>
      </c>
      <c r="M1286" s="131">
        <v>0</v>
      </c>
      <c r="N1286" s="131">
        <v>0</v>
      </c>
      <c r="O1286" s="131">
        <v>0</v>
      </c>
      <c r="P1286" s="131">
        <v>0</v>
      </c>
      <c r="Q1286" s="131">
        <v>0</v>
      </c>
      <c r="R1286" s="131">
        <v>0</v>
      </c>
      <c r="S1286" s="131">
        <v>0</v>
      </c>
      <c r="T1286" s="131">
        <v>0</v>
      </c>
      <c r="U1286" s="131">
        <v>0</v>
      </c>
      <c r="V1286" s="131">
        <v>0</v>
      </c>
      <c r="W1286" s="131">
        <v>0</v>
      </c>
      <c r="X1286" s="131">
        <v>0</v>
      </c>
      <c r="Y1286" s="131">
        <v>0</v>
      </c>
      <c r="Z1286" s="131">
        <v>0</v>
      </c>
      <c r="AA1286" s="131">
        <v>0</v>
      </c>
      <c r="AB1286" s="131">
        <v>0</v>
      </c>
      <c r="AC1286" s="131">
        <v>0</v>
      </c>
      <c r="AD1286" s="131">
        <v>0</v>
      </c>
      <c r="AE1286" s="131">
        <v>0</v>
      </c>
      <c r="AF1286" s="131">
        <v>0</v>
      </c>
      <c r="AG1286" s="131">
        <v>0</v>
      </c>
      <c r="AH1286" s="43">
        <v>0</v>
      </c>
    </row>
    <row r="1287" spans="4:34">
      <c r="D1287" s="62">
        <v>1998</v>
      </c>
      <c r="E1287" s="62">
        <v>8</v>
      </c>
      <c r="F1287" s="62">
        <v>1999</v>
      </c>
      <c r="G1287" s="62">
        <v>1999</v>
      </c>
      <c r="H1287" s="131">
        <v>0</v>
      </c>
      <c r="I1287" s="131">
        <v>0</v>
      </c>
      <c r="J1287" s="131">
        <v>0</v>
      </c>
      <c r="K1287" s="131">
        <v>0</v>
      </c>
      <c r="L1287" s="131">
        <v>0</v>
      </c>
      <c r="M1287" s="131">
        <v>0</v>
      </c>
      <c r="N1287" s="131">
        <v>0</v>
      </c>
      <c r="O1287" s="131">
        <v>0</v>
      </c>
      <c r="P1287" s="131">
        <v>0</v>
      </c>
      <c r="Q1287" s="131">
        <v>0</v>
      </c>
      <c r="R1287" s="131">
        <v>0</v>
      </c>
      <c r="S1287" s="131">
        <v>0</v>
      </c>
      <c r="T1287" s="131">
        <v>0</v>
      </c>
      <c r="U1287" s="131">
        <v>0</v>
      </c>
      <c r="V1287" s="131">
        <v>0</v>
      </c>
      <c r="W1287" s="131">
        <v>0</v>
      </c>
      <c r="X1287" s="131">
        <v>0</v>
      </c>
      <c r="Y1287" s="131">
        <v>0</v>
      </c>
      <c r="Z1287" s="131">
        <v>0</v>
      </c>
      <c r="AA1287" s="131">
        <v>0</v>
      </c>
      <c r="AB1287" s="131">
        <v>0</v>
      </c>
      <c r="AC1287" s="131">
        <v>0</v>
      </c>
      <c r="AD1287" s="131">
        <v>0</v>
      </c>
      <c r="AE1287" s="131">
        <v>0</v>
      </c>
      <c r="AF1287" s="131">
        <v>0</v>
      </c>
      <c r="AG1287" s="131">
        <v>0</v>
      </c>
      <c r="AH1287" s="43">
        <v>0</v>
      </c>
    </row>
    <row r="1288" spans="4:34">
      <c r="D1288" s="62">
        <v>1998</v>
      </c>
      <c r="E1288" s="62">
        <v>9</v>
      </c>
      <c r="F1288" s="62">
        <v>1999</v>
      </c>
      <c r="G1288" s="62">
        <v>1999</v>
      </c>
      <c r="H1288" s="131">
        <v>0</v>
      </c>
      <c r="I1288" s="131">
        <v>0</v>
      </c>
      <c r="J1288" s="131">
        <v>0</v>
      </c>
      <c r="K1288" s="131">
        <v>0</v>
      </c>
      <c r="L1288" s="131">
        <v>0</v>
      </c>
      <c r="M1288" s="131">
        <v>0</v>
      </c>
      <c r="N1288" s="131">
        <v>0</v>
      </c>
      <c r="O1288" s="131">
        <v>0</v>
      </c>
      <c r="P1288" s="131">
        <v>0</v>
      </c>
      <c r="Q1288" s="131">
        <v>0</v>
      </c>
      <c r="R1288" s="131">
        <v>0</v>
      </c>
      <c r="S1288" s="131">
        <v>0</v>
      </c>
      <c r="T1288" s="131">
        <v>0</v>
      </c>
      <c r="U1288" s="131">
        <v>0</v>
      </c>
      <c r="V1288" s="131">
        <v>0</v>
      </c>
      <c r="W1288" s="131">
        <v>0</v>
      </c>
      <c r="X1288" s="131">
        <v>0</v>
      </c>
      <c r="Y1288" s="131">
        <v>0</v>
      </c>
      <c r="Z1288" s="131">
        <v>0</v>
      </c>
      <c r="AA1288" s="131">
        <v>0</v>
      </c>
      <c r="AB1288" s="131">
        <v>0</v>
      </c>
      <c r="AC1288" s="131">
        <v>0</v>
      </c>
      <c r="AD1288" s="131">
        <v>0</v>
      </c>
      <c r="AE1288" s="131">
        <v>0</v>
      </c>
      <c r="AF1288" s="131">
        <v>0</v>
      </c>
      <c r="AG1288" s="131">
        <v>0</v>
      </c>
      <c r="AH1288" s="43">
        <v>0</v>
      </c>
    </row>
    <row r="1289" spans="4:34">
      <c r="D1289" s="62">
        <v>1998</v>
      </c>
      <c r="E1289" s="62">
        <v>10</v>
      </c>
      <c r="F1289" s="62">
        <v>1999</v>
      </c>
      <c r="G1289" s="62">
        <v>1999</v>
      </c>
      <c r="H1289" s="131">
        <v>0</v>
      </c>
      <c r="I1289" s="131">
        <v>0</v>
      </c>
      <c r="J1289" s="131">
        <v>0</v>
      </c>
      <c r="K1289" s="131">
        <v>0</v>
      </c>
      <c r="L1289" s="131">
        <v>0</v>
      </c>
      <c r="M1289" s="131">
        <v>0</v>
      </c>
      <c r="N1289" s="131">
        <v>0</v>
      </c>
      <c r="O1289" s="131">
        <v>0</v>
      </c>
      <c r="P1289" s="131">
        <v>0</v>
      </c>
      <c r="Q1289" s="131">
        <v>0</v>
      </c>
      <c r="R1289" s="131">
        <v>0</v>
      </c>
      <c r="S1289" s="131">
        <v>0</v>
      </c>
      <c r="T1289" s="131">
        <v>0</v>
      </c>
      <c r="U1289" s="131">
        <v>0</v>
      </c>
      <c r="V1289" s="131">
        <v>0</v>
      </c>
      <c r="W1289" s="131">
        <v>0</v>
      </c>
      <c r="X1289" s="131">
        <v>0</v>
      </c>
      <c r="Y1289" s="131">
        <v>0</v>
      </c>
      <c r="Z1289" s="131">
        <v>0</v>
      </c>
      <c r="AA1289" s="131">
        <v>0</v>
      </c>
      <c r="AB1289" s="131">
        <v>0</v>
      </c>
      <c r="AC1289" s="131">
        <v>0</v>
      </c>
      <c r="AD1289" s="131">
        <v>0</v>
      </c>
      <c r="AE1289" s="131">
        <v>0</v>
      </c>
      <c r="AF1289" s="131">
        <v>0</v>
      </c>
      <c r="AG1289" s="131">
        <v>0</v>
      </c>
      <c r="AH1289" s="43">
        <v>0</v>
      </c>
    </row>
    <row r="1290" spans="4:34">
      <c r="D1290" s="62">
        <v>1998</v>
      </c>
      <c r="E1290" s="62">
        <v>11</v>
      </c>
      <c r="F1290" s="62">
        <v>1999</v>
      </c>
      <c r="G1290" s="62">
        <v>1999</v>
      </c>
      <c r="H1290" s="131">
        <v>0</v>
      </c>
      <c r="I1290" s="131">
        <v>0</v>
      </c>
      <c r="J1290" s="131">
        <v>0</v>
      </c>
      <c r="K1290" s="131">
        <v>0</v>
      </c>
      <c r="L1290" s="131">
        <v>0</v>
      </c>
      <c r="M1290" s="131">
        <v>0</v>
      </c>
      <c r="N1290" s="131">
        <v>0</v>
      </c>
      <c r="O1290" s="131">
        <v>0</v>
      </c>
      <c r="P1290" s="131">
        <v>0</v>
      </c>
      <c r="Q1290" s="131">
        <v>0</v>
      </c>
      <c r="R1290" s="131">
        <v>0</v>
      </c>
      <c r="S1290" s="131">
        <v>0</v>
      </c>
      <c r="T1290" s="131">
        <v>0</v>
      </c>
      <c r="U1290" s="131">
        <v>0</v>
      </c>
      <c r="V1290" s="131">
        <v>0</v>
      </c>
      <c r="W1290" s="131">
        <v>0</v>
      </c>
      <c r="X1290" s="131">
        <v>0</v>
      </c>
      <c r="Y1290" s="131">
        <v>0</v>
      </c>
      <c r="Z1290" s="131">
        <v>0</v>
      </c>
      <c r="AA1290" s="131">
        <v>0</v>
      </c>
      <c r="AB1290" s="131">
        <v>0</v>
      </c>
      <c r="AC1290" s="131">
        <v>0</v>
      </c>
      <c r="AD1290" s="131">
        <v>0</v>
      </c>
      <c r="AE1290" s="131">
        <v>0</v>
      </c>
      <c r="AF1290" s="131">
        <v>0</v>
      </c>
      <c r="AG1290" s="131">
        <v>0</v>
      </c>
      <c r="AH1290" s="43">
        <v>0</v>
      </c>
    </row>
    <row r="1291" spans="4:34">
      <c r="D1291" s="62">
        <v>1998</v>
      </c>
      <c r="E1291" s="62">
        <v>12</v>
      </c>
      <c r="F1291" s="62">
        <v>1999</v>
      </c>
      <c r="G1291" s="62">
        <v>1999</v>
      </c>
      <c r="H1291" s="131">
        <v>0</v>
      </c>
      <c r="I1291" s="131">
        <v>0</v>
      </c>
      <c r="J1291" s="131">
        <v>0</v>
      </c>
      <c r="K1291" s="131">
        <v>0</v>
      </c>
      <c r="L1291" s="131">
        <v>0</v>
      </c>
      <c r="M1291" s="131">
        <v>0</v>
      </c>
      <c r="N1291" s="131">
        <v>0</v>
      </c>
      <c r="O1291" s="131">
        <v>0</v>
      </c>
      <c r="P1291" s="131">
        <v>0</v>
      </c>
      <c r="Q1291" s="131">
        <v>0</v>
      </c>
      <c r="R1291" s="131">
        <v>0</v>
      </c>
      <c r="S1291" s="131">
        <v>0</v>
      </c>
      <c r="T1291" s="131">
        <v>0</v>
      </c>
      <c r="U1291" s="131">
        <v>0</v>
      </c>
      <c r="V1291" s="131">
        <v>0</v>
      </c>
      <c r="W1291" s="131">
        <v>0</v>
      </c>
      <c r="X1291" s="131">
        <v>0</v>
      </c>
      <c r="Y1291" s="131">
        <v>0</v>
      </c>
      <c r="Z1291" s="131">
        <v>0</v>
      </c>
      <c r="AA1291" s="131">
        <v>0</v>
      </c>
      <c r="AB1291" s="131">
        <v>0</v>
      </c>
      <c r="AC1291" s="131">
        <v>0</v>
      </c>
      <c r="AD1291" s="131">
        <v>0</v>
      </c>
      <c r="AE1291" s="131">
        <v>0</v>
      </c>
      <c r="AF1291" s="131">
        <v>0</v>
      </c>
      <c r="AG1291" s="131">
        <v>0</v>
      </c>
      <c r="AH1291" s="43">
        <v>0</v>
      </c>
    </row>
    <row r="1292" spans="4:34">
      <c r="D1292" s="62">
        <v>1999</v>
      </c>
      <c r="E1292" s="62">
        <v>1</v>
      </c>
      <c r="F1292" s="62">
        <v>1999</v>
      </c>
      <c r="G1292" s="62">
        <v>1999</v>
      </c>
      <c r="H1292" s="131">
        <v>0</v>
      </c>
      <c r="I1292" s="131">
        <v>0</v>
      </c>
      <c r="J1292" s="131">
        <v>0</v>
      </c>
      <c r="K1292" s="131">
        <v>0</v>
      </c>
      <c r="L1292" s="131">
        <v>0</v>
      </c>
      <c r="M1292" s="131">
        <v>0</v>
      </c>
      <c r="N1292" s="131">
        <v>0</v>
      </c>
      <c r="O1292" s="131">
        <v>0</v>
      </c>
      <c r="P1292" s="131">
        <v>0</v>
      </c>
      <c r="Q1292" s="131">
        <v>0</v>
      </c>
      <c r="R1292" s="131">
        <v>0</v>
      </c>
      <c r="S1292" s="131">
        <v>0</v>
      </c>
      <c r="T1292" s="131">
        <v>0</v>
      </c>
      <c r="U1292" s="131">
        <v>0</v>
      </c>
      <c r="V1292" s="131">
        <v>0</v>
      </c>
      <c r="W1292" s="131">
        <v>0</v>
      </c>
      <c r="X1292" s="131">
        <v>0</v>
      </c>
      <c r="Y1292" s="131">
        <v>0</v>
      </c>
      <c r="Z1292" s="131">
        <v>0</v>
      </c>
      <c r="AA1292" s="131">
        <v>0</v>
      </c>
      <c r="AB1292" s="131">
        <v>0</v>
      </c>
      <c r="AC1292" s="131">
        <v>0</v>
      </c>
      <c r="AD1292" s="131">
        <v>0</v>
      </c>
      <c r="AE1292" s="131">
        <v>0</v>
      </c>
      <c r="AF1292" s="131">
        <v>0</v>
      </c>
      <c r="AG1292" s="131">
        <v>0</v>
      </c>
      <c r="AH1292" s="43">
        <v>0</v>
      </c>
    </row>
    <row r="1293" spans="4:34">
      <c r="D1293" s="62">
        <v>1999</v>
      </c>
      <c r="E1293" s="62">
        <v>2</v>
      </c>
      <c r="F1293" s="62">
        <v>1999</v>
      </c>
      <c r="G1293" s="62">
        <v>1999</v>
      </c>
      <c r="H1293" s="131">
        <v>0</v>
      </c>
      <c r="I1293" s="131">
        <v>0</v>
      </c>
      <c r="J1293" s="131">
        <v>0</v>
      </c>
      <c r="K1293" s="131">
        <v>0</v>
      </c>
      <c r="L1293" s="131">
        <v>0</v>
      </c>
      <c r="M1293" s="131">
        <v>0</v>
      </c>
      <c r="N1293" s="131">
        <v>0</v>
      </c>
      <c r="O1293" s="131">
        <v>0</v>
      </c>
      <c r="P1293" s="131">
        <v>0</v>
      </c>
      <c r="Q1293" s="131">
        <v>0</v>
      </c>
      <c r="R1293" s="131">
        <v>0</v>
      </c>
      <c r="S1293" s="131">
        <v>0</v>
      </c>
      <c r="T1293" s="131">
        <v>0</v>
      </c>
      <c r="U1293" s="131">
        <v>0</v>
      </c>
      <c r="V1293" s="131">
        <v>0</v>
      </c>
      <c r="W1293" s="131">
        <v>0</v>
      </c>
      <c r="X1293" s="131">
        <v>0</v>
      </c>
      <c r="Y1293" s="131">
        <v>0</v>
      </c>
      <c r="Z1293" s="131">
        <v>0</v>
      </c>
      <c r="AA1293" s="131">
        <v>0</v>
      </c>
      <c r="AB1293" s="131">
        <v>0</v>
      </c>
      <c r="AC1293" s="131">
        <v>0</v>
      </c>
      <c r="AD1293" s="131">
        <v>0</v>
      </c>
      <c r="AE1293" s="131">
        <v>0</v>
      </c>
      <c r="AF1293" s="131">
        <v>0</v>
      </c>
      <c r="AG1293" s="131">
        <v>0</v>
      </c>
      <c r="AH1293" s="43">
        <v>0</v>
      </c>
    </row>
    <row r="1294" spans="4:34">
      <c r="D1294" s="62">
        <v>1999</v>
      </c>
      <c r="E1294" s="62">
        <v>3</v>
      </c>
      <c r="F1294" s="62">
        <v>1999</v>
      </c>
      <c r="G1294" s="62">
        <v>1999</v>
      </c>
      <c r="H1294" s="131">
        <v>0</v>
      </c>
      <c r="I1294" s="131">
        <v>0</v>
      </c>
      <c r="J1294" s="131">
        <v>0</v>
      </c>
      <c r="K1294" s="131">
        <v>0</v>
      </c>
      <c r="L1294" s="131">
        <v>0</v>
      </c>
      <c r="M1294" s="131">
        <v>0</v>
      </c>
      <c r="N1294" s="131">
        <v>0</v>
      </c>
      <c r="O1294" s="131">
        <v>0</v>
      </c>
      <c r="P1294" s="131">
        <v>0</v>
      </c>
      <c r="Q1294" s="131">
        <v>0</v>
      </c>
      <c r="R1294" s="131">
        <v>0</v>
      </c>
      <c r="S1294" s="131">
        <v>0</v>
      </c>
      <c r="T1294" s="131">
        <v>0</v>
      </c>
      <c r="U1294" s="131">
        <v>0</v>
      </c>
      <c r="V1294" s="131">
        <v>0</v>
      </c>
      <c r="W1294" s="131">
        <v>0</v>
      </c>
      <c r="X1294" s="131">
        <v>0</v>
      </c>
      <c r="Y1294" s="131">
        <v>0</v>
      </c>
      <c r="Z1294" s="131">
        <v>0</v>
      </c>
      <c r="AA1294" s="131">
        <v>0</v>
      </c>
      <c r="AB1294" s="131">
        <v>0</v>
      </c>
      <c r="AC1294" s="131">
        <v>0</v>
      </c>
      <c r="AD1294" s="131">
        <v>0</v>
      </c>
      <c r="AE1294" s="131">
        <v>0</v>
      </c>
      <c r="AF1294" s="131">
        <v>0</v>
      </c>
      <c r="AG1294" s="131">
        <v>0</v>
      </c>
      <c r="AH1294" s="43">
        <v>0</v>
      </c>
    </row>
    <row r="1295" spans="4:34">
      <c r="D1295" s="62">
        <v>1999</v>
      </c>
      <c r="E1295" s="62">
        <v>4</v>
      </c>
      <c r="F1295" s="62">
        <v>1999</v>
      </c>
      <c r="G1295" s="62">
        <v>1999</v>
      </c>
      <c r="H1295" s="131">
        <v>0</v>
      </c>
      <c r="I1295" s="131">
        <v>0</v>
      </c>
      <c r="J1295" s="131">
        <v>0</v>
      </c>
      <c r="K1295" s="131">
        <v>0</v>
      </c>
      <c r="L1295" s="131">
        <v>0</v>
      </c>
      <c r="M1295" s="131">
        <v>0</v>
      </c>
      <c r="N1295" s="131">
        <v>0</v>
      </c>
      <c r="O1295" s="131">
        <v>0</v>
      </c>
      <c r="P1295" s="131">
        <v>0</v>
      </c>
      <c r="Q1295" s="131">
        <v>0</v>
      </c>
      <c r="R1295" s="131">
        <v>0</v>
      </c>
      <c r="S1295" s="131">
        <v>0</v>
      </c>
      <c r="T1295" s="131">
        <v>0</v>
      </c>
      <c r="U1295" s="131">
        <v>0</v>
      </c>
      <c r="V1295" s="131">
        <v>0</v>
      </c>
      <c r="W1295" s="131">
        <v>0</v>
      </c>
      <c r="X1295" s="131">
        <v>0</v>
      </c>
      <c r="Y1295" s="131">
        <v>0</v>
      </c>
      <c r="Z1295" s="131">
        <v>0</v>
      </c>
      <c r="AA1295" s="131">
        <v>0</v>
      </c>
      <c r="AB1295" s="131">
        <v>0</v>
      </c>
      <c r="AC1295" s="131">
        <v>0</v>
      </c>
      <c r="AD1295" s="131">
        <v>0</v>
      </c>
      <c r="AE1295" s="131">
        <v>0</v>
      </c>
      <c r="AF1295" s="131">
        <v>0</v>
      </c>
      <c r="AG1295" s="131">
        <v>0</v>
      </c>
      <c r="AH1295" s="43">
        <v>0</v>
      </c>
    </row>
    <row r="1296" spans="4:34">
      <c r="D1296" s="62">
        <v>1999</v>
      </c>
      <c r="E1296" s="62">
        <v>5</v>
      </c>
      <c r="F1296" s="62">
        <v>1999</v>
      </c>
      <c r="G1296" s="62">
        <v>2000</v>
      </c>
      <c r="H1296" s="131">
        <v>0</v>
      </c>
      <c r="I1296" s="131">
        <v>0</v>
      </c>
      <c r="J1296" s="131">
        <v>0</v>
      </c>
      <c r="K1296" s="131">
        <v>0</v>
      </c>
      <c r="L1296" s="131">
        <v>0</v>
      </c>
      <c r="M1296" s="131">
        <v>0</v>
      </c>
      <c r="N1296" s="131">
        <v>0</v>
      </c>
      <c r="O1296" s="131">
        <v>0</v>
      </c>
      <c r="P1296" s="131">
        <v>0</v>
      </c>
      <c r="Q1296" s="131">
        <v>0</v>
      </c>
      <c r="R1296" s="131">
        <v>0</v>
      </c>
      <c r="S1296" s="131">
        <v>0</v>
      </c>
      <c r="T1296" s="131">
        <v>0</v>
      </c>
      <c r="U1296" s="131">
        <v>0</v>
      </c>
      <c r="V1296" s="131">
        <v>0</v>
      </c>
      <c r="W1296" s="131">
        <v>0</v>
      </c>
      <c r="X1296" s="131">
        <v>0</v>
      </c>
      <c r="Y1296" s="131">
        <v>0</v>
      </c>
      <c r="Z1296" s="131">
        <v>0</v>
      </c>
      <c r="AA1296" s="131">
        <v>0</v>
      </c>
      <c r="AB1296" s="131">
        <v>0</v>
      </c>
      <c r="AC1296" s="131">
        <v>0</v>
      </c>
      <c r="AD1296" s="131">
        <v>0</v>
      </c>
      <c r="AE1296" s="131">
        <v>0</v>
      </c>
      <c r="AF1296" s="131">
        <v>0</v>
      </c>
      <c r="AG1296" s="131">
        <v>0</v>
      </c>
      <c r="AH1296" s="43">
        <v>0</v>
      </c>
    </row>
    <row r="1297" spans="4:34">
      <c r="D1297" s="62">
        <v>1999</v>
      </c>
      <c r="E1297" s="62">
        <v>6</v>
      </c>
      <c r="F1297" s="62">
        <v>1999</v>
      </c>
      <c r="G1297" s="62">
        <v>2000</v>
      </c>
      <c r="H1297" s="131">
        <v>0</v>
      </c>
      <c r="I1297" s="131">
        <v>0</v>
      </c>
      <c r="J1297" s="131">
        <v>0</v>
      </c>
      <c r="K1297" s="131">
        <v>0</v>
      </c>
      <c r="L1297" s="131">
        <v>0</v>
      </c>
      <c r="M1297" s="131">
        <v>0</v>
      </c>
      <c r="N1297" s="131">
        <v>0</v>
      </c>
      <c r="O1297" s="131">
        <v>0</v>
      </c>
      <c r="P1297" s="131">
        <v>0</v>
      </c>
      <c r="Q1297" s="131">
        <v>0</v>
      </c>
      <c r="R1297" s="131">
        <v>0</v>
      </c>
      <c r="S1297" s="131">
        <v>0</v>
      </c>
      <c r="T1297" s="131">
        <v>0</v>
      </c>
      <c r="U1297" s="131">
        <v>0</v>
      </c>
      <c r="V1297" s="131">
        <v>0</v>
      </c>
      <c r="W1297" s="131">
        <v>0</v>
      </c>
      <c r="X1297" s="131">
        <v>0</v>
      </c>
      <c r="Y1297" s="131">
        <v>0</v>
      </c>
      <c r="Z1297" s="131">
        <v>0</v>
      </c>
      <c r="AA1297" s="131">
        <v>0</v>
      </c>
      <c r="AB1297" s="131">
        <v>0</v>
      </c>
      <c r="AC1297" s="131">
        <v>0</v>
      </c>
      <c r="AD1297" s="131">
        <v>0</v>
      </c>
      <c r="AE1297" s="131">
        <v>0</v>
      </c>
      <c r="AF1297" s="131">
        <v>0</v>
      </c>
      <c r="AG1297" s="131">
        <v>0</v>
      </c>
      <c r="AH1297" s="43">
        <v>0</v>
      </c>
    </row>
    <row r="1298" spans="4:34">
      <c r="D1298" s="62">
        <v>1999</v>
      </c>
      <c r="E1298" s="62">
        <v>7</v>
      </c>
      <c r="F1298" s="62">
        <v>2000</v>
      </c>
      <c r="G1298" s="62">
        <v>2000</v>
      </c>
      <c r="H1298" s="131">
        <v>0</v>
      </c>
      <c r="I1298" s="131">
        <v>0</v>
      </c>
      <c r="J1298" s="131">
        <v>0</v>
      </c>
      <c r="K1298" s="131">
        <v>0</v>
      </c>
      <c r="L1298" s="131">
        <v>0</v>
      </c>
      <c r="M1298" s="131">
        <v>0</v>
      </c>
      <c r="N1298" s="131">
        <v>0</v>
      </c>
      <c r="O1298" s="131">
        <v>0</v>
      </c>
      <c r="P1298" s="131">
        <v>0</v>
      </c>
      <c r="Q1298" s="131">
        <v>0</v>
      </c>
      <c r="R1298" s="131">
        <v>0</v>
      </c>
      <c r="S1298" s="131">
        <v>0</v>
      </c>
      <c r="T1298" s="131">
        <v>0</v>
      </c>
      <c r="U1298" s="131">
        <v>0</v>
      </c>
      <c r="V1298" s="131">
        <v>0</v>
      </c>
      <c r="W1298" s="131">
        <v>0</v>
      </c>
      <c r="X1298" s="131">
        <v>0</v>
      </c>
      <c r="Y1298" s="131">
        <v>0</v>
      </c>
      <c r="Z1298" s="131">
        <v>0</v>
      </c>
      <c r="AA1298" s="131">
        <v>0</v>
      </c>
      <c r="AB1298" s="131">
        <v>0</v>
      </c>
      <c r="AC1298" s="131">
        <v>0</v>
      </c>
      <c r="AD1298" s="131">
        <v>0</v>
      </c>
      <c r="AE1298" s="131">
        <v>0</v>
      </c>
      <c r="AF1298" s="131">
        <v>0</v>
      </c>
      <c r="AG1298" s="131">
        <v>0</v>
      </c>
      <c r="AH1298" s="43">
        <v>0</v>
      </c>
    </row>
    <row r="1299" spans="4:34">
      <c r="D1299" s="62">
        <v>1999</v>
      </c>
      <c r="E1299" s="62">
        <v>8</v>
      </c>
      <c r="F1299" s="62">
        <v>2000</v>
      </c>
      <c r="G1299" s="62">
        <v>2000</v>
      </c>
      <c r="H1299" s="131">
        <v>0</v>
      </c>
      <c r="I1299" s="131">
        <v>0</v>
      </c>
      <c r="J1299" s="131">
        <v>0</v>
      </c>
      <c r="K1299" s="131">
        <v>0</v>
      </c>
      <c r="L1299" s="131">
        <v>0</v>
      </c>
      <c r="M1299" s="131">
        <v>0</v>
      </c>
      <c r="N1299" s="131">
        <v>0</v>
      </c>
      <c r="O1299" s="131">
        <v>0</v>
      </c>
      <c r="P1299" s="131">
        <v>0</v>
      </c>
      <c r="Q1299" s="131">
        <v>0</v>
      </c>
      <c r="R1299" s="131">
        <v>0</v>
      </c>
      <c r="S1299" s="131">
        <v>0</v>
      </c>
      <c r="T1299" s="131">
        <v>0</v>
      </c>
      <c r="U1299" s="131">
        <v>0</v>
      </c>
      <c r="V1299" s="131">
        <v>0</v>
      </c>
      <c r="W1299" s="131">
        <v>0</v>
      </c>
      <c r="X1299" s="131">
        <v>0</v>
      </c>
      <c r="Y1299" s="131">
        <v>0</v>
      </c>
      <c r="Z1299" s="131">
        <v>0</v>
      </c>
      <c r="AA1299" s="131">
        <v>0</v>
      </c>
      <c r="AB1299" s="131">
        <v>0</v>
      </c>
      <c r="AC1299" s="131">
        <v>0</v>
      </c>
      <c r="AD1299" s="131">
        <v>0</v>
      </c>
      <c r="AE1299" s="131">
        <v>0</v>
      </c>
      <c r="AF1299" s="131">
        <v>0</v>
      </c>
      <c r="AG1299" s="131">
        <v>0</v>
      </c>
      <c r="AH1299" s="43">
        <v>0</v>
      </c>
    </row>
    <row r="1300" spans="4:34">
      <c r="D1300" s="62">
        <v>1999</v>
      </c>
      <c r="E1300" s="62">
        <v>9</v>
      </c>
      <c r="F1300" s="62">
        <v>2000</v>
      </c>
      <c r="G1300" s="62">
        <v>2000</v>
      </c>
      <c r="H1300" s="131">
        <v>0</v>
      </c>
      <c r="I1300" s="131">
        <v>0</v>
      </c>
      <c r="J1300" s="131">
        <v>0</v>
      </c>
      <c r="K1300" s="131">
        <v>0</v>
      </c>
      <c r="L1300" s="131">
        <v>0</v>
      </c>
      <c r="M1300" s="131">
        <v>0</v>
      </c>
      <c r="N1300" s="131">
        <v>0</v>
      </c>
      <c r="O1300" s="131">
        <v>0</v>
      </c>
      <c r="P1300" s="131">
        <v>0</v>
      </c>
      <c r="Q1300" s="131">
        <v>0</v>
      </c>
      <c r="R1300" s="131">
        <v>0</v>
      </c>
      <c r="S1300" s="131">
        <v>0</v>
      </c>
      <c r="T1300" s="131">
        <v>0</v>
      </c>
      <c r="U1300" s="131">
        <v>0</v>
      </c>
      <c r="V1300" s="131">
        <v>0</v>
      </c>
      <c r="W1300" s="131">
        <v>0</v>
      </c>
      <c r="X1300" s="131">
        <v>0</v>
      </c>
      <c r="Y1300" s="131">
        <v>0</v>
      </c>
      <c r="Z1300" s="131">
        <v>0</v>
      </c>
      <c r="AA1300" s="131">
        <v>0</v>
      </c>
      <c r="AB1300" s="131">
        <v>0</v>
      </c>
      <c r="AC1300" s="131">
        <v>0</v>
      </c>
      <c r="AD1300" s="131">
        <v>0</v>
      </c>
      <c r="AE1300" s="131">
        <v>0</v>
      </c>
      <c r="AF1300" s="131">
        <v>0</v>
      </c>
      <c r="AG1300" s="131">
        <v>0</v>
      </c>
      <c r="AH1300" s="43">
        <v>0</v>
      </c>
    </row>
    <row r="1301" spans="4:34">
      <c r="D1301" s="62">
        <v>1999</v>
      </c>
      <c r="E1301" s="62">
        <v>10</v>
      </c>
      <c r="F1301" s="62">
        <v>2000</v>
      </c>
      <c r="G1301" s="62">
        <v>2000</v>
      </c>
      <c r="H1301" s="131">
        <v>0</v>
      </c>
      <c r="I1301" s="131">
        <v>0</v>
      </c>
      <c r="J1301" s="131">
        <v>0</v>
      </c>
      <c r="K1301" s="131">
        <v>0</v>
      </c>
      <c r="L1301" s="131">
        <v>0</v>
      </c>
      <c r="M1301" s="131">
        <v>0</v>
      </c>
      <c r="N1301" s="131">
        <v>0</v>
      </c>
      <c r="O1301" s="131">
        <v>0</v>
      </c>
      <c r="P1301" s="131">
        <v>0</v>
      </c>
      <c r="Q1301" s="131">
        <v>0</v>
      </c>
      <c r="R1301" s="131">
        <v>0</v>
      </c>
      <c r="S1301" s="131">
        <v>0</v>
      </c>
      <c r="T1301" s="131">
        <v>0</v>
      </c>
      <c r="U1301" s="131">
        <v>0</v>
      </c>
      <c r="V1301" s="131">
        <v>0</v>
      </c>
      <c r="W1301" s="131">
        <v>0</v>
      </c>
      <c r="X1301" s="131">
        <v>0</v>
      </c>
      <c r="Y1301" s="131">
        <v>0</v>
      </c>
      <c r="Z1301" s="131">
        <v>0</v>
      </c>
      <c r="AA1301" s="131">
        <v>0</v>
      </c>
      <c r="AB1301" s="131">
        <v>0</v>
      </c>
      <c r="AC1301" s="131">
        <v>0</v>
      </c>
      <c r="AD1301" s="131">
        <v>0</v>
      </c>
      <c r="AE1301" s="131">
        <v>0</v>
      </c>
      <c r="AF1301" s="131">
        <v>0</v>
      </c>
      <c r="AG1301" s="131">
        <v>0</v>
      </c>
      <c r="AH1301" s="43">
        <v>0</v>
      </c>
    </row>
    <row r="1302" spans="4:34">
      <c r="D1302" s="62">
        <v>1999</v>
      </c>
      <c r="E1302" s="62">
        <v>11</v>
      </c>
      <c r="F1302" s="62">
        <v>2000</v>
      </c>
      <c r="G1302" s="62">
        <v>2000</v>
      </c>
      <c r="H1302" s="131">
        <v>0</v>
      </c>
      <c r="I1302" s="131">
        <v>0</v>
      </c>
      <c r="J1302" s="131">
        <v>0</v>
      </c>
      <c r="K1302" s="131">
        <v>0</v>
      </c>
      <c r="L1302" s="131">
        <v>0</v>
      </c>
      <c r="M1302" s="131">
        <v>0</v>
      </c>
      <c r="N1302" s="131">
        <v>0</v>
      </c>
      <c r="O1302" s="131">
        <v>0</v>
      </c>
      <c r="P1302" s="131">
        <v>0</v>
      </c>
      <c r="Q1302" s="131">
        <v>0</v>
      </c>
      <c r="R1302" s="131">
        <v>0</v>
      </c>
      <c r="S1302" s="131">
        <v>0</v>
      </c>
      <c r="T1302" s="131">
        <v>0</v>
      </c>
      <c r="U1302" s="131">
        <v>0</v>
      </c>
      <c r="V1302" s="131">
        <v>0</v>
      </c>
      <c r="W1302" s="131">
        <v>0</v>
      </c>
      <c r="X1302" s="131">
        <v>0</v>
      </c>
      <c r="Y1302" s="131">
        <v>0</v>
      </c>
      <c r="Z1302" s="131">
        <v>0</v>
      </c>
      <c r="AA1302" s="131">
        <v>0</v>
      </c>
      <c r="AB1302" s="131">
        <v>0</v>
      </c>
      <c r="AC1302" s="131">
        <v>0</v>
      </c>
      <c r="AD1302" s="131">
        <v>0</v>
      </c>
      <c r="AE1302" s="131">
        <v>0</v>
      </c>
      <c r="AF1302" s="131">
        <v>0</v>
      </c>
      <c r="AG1302" s="131">
        <v>0</v>
      </c>
      <c r="AH1302" s="43">
        <v>0</v>
      </c>
    </row>
    <row r="1303" spans="4:34">
      <c r="D1303" s="62">
        <v>1999</v>
      </c>
      <c r="E1303" s="62">
        <v>12</v>
      </c>
      <c r="F1303" s="62">
        <v>2000</v>
      </c>
      <c r="G1303" s="62">
        <v>2000</v>
      </c>
      <c r="H1303" s="131">
        <v>0</v>
      </c>
      <c r="I1303" s="131">
        <v>0</v>
      </c>
      <c r="J1303" s="131">
        <v>0</v>
      </c>
      <c r="K1303" s="131">
        <v>0</v>
      </c>
      <c r="L1303" s="131">
        <v>0</v>
      </c>
      <c r="M1303" s="131">
        <v>0</v>
      </c>
      <c r="N1303" s="131">
        <v>0</v>
      </c>
      <c r="O1303" s="131">
        <v>0</v>
      </c>
      <c r="P1303" s="131">
        <v>0</v>
      </c>
      <c r="Q1303" s="131">
        <v>0</v>
      </c>
      <c r="R1303" s="131">
        <v>0</v>
      </c>
      <c r="S1303" s="131">
        <v>0</v>
      </c>
      <c r="T1303" s="131">
        <v>0</v>
      </c>
      <c r="U1303" s="131">
        <v>0</v>
      </c>
      <c r="V1303" s="131">
        <v>0</v>
      </c>
      <c r="W1303" s="131">
        <v>0</v>
      </c>
      <c r="X1303" s="131">
        <v>0</v>
      </c>
      <c r="Y1303" s="131">
        <v>0</v>
      </c>
      <c r="Z1303" s="131">
        <v>0</v>
      </c>
      <c r="AA1303" s="131">
        <v>0</v>
      </c>
      <c r="AB1303" s="131">
        <v>0</v>
      </c>
      <c r="AC1303" s="131">
        <v>0</v>
      </c>
      <c r="AD1303" s="131">
        <v>0</v>
      </c>
      <c r="AE1303" s="131">
        <v>0</v>
      </c>
      <c r="AF1303" s="131">
        <v>0</v>
      </c>
      <c r="AG1303" s="131">
        <v>0</v>
      </c>
      <c r="AH1303" s="43">
        <v>0</v>
      </c>
    </row>
    <row r="1304" spans="4:34">
      <c r="D1304" s="62">
        <v>2000</v>
      </c>
      <c r="E1304" s="62">
        <v>1</v>
      </c>
      <c r="F1304" s="62">
        <v>2000</v>
      </c>
      <c r="G1304" s="62">
        <v>2000</v>
      </c>
      <c r="H1304" s="131">
        <v>0</v>
      </c>
      <c r="I1304" s="131">
        <v>0</v>
      </c>
      <c r="J1304" s="131">
        <v>0</v>
      </c>
      <c r="K1304" s="131">
        <v>0</v>
      </c>
      <c r="L1304" s="131">
        <v>0</v>
      </c>
      <c r="M1304" s="131">
        <v>0</v>
      </c>
      <c r="N1304" s="131">
        <v>0</v>
      </c>
      <c r="O1304" s="131">
        <v>0</v>
      </c>
      <c r="P1304" s="131">
        <v>0</v>
      </c>
      <c r="Q1304" s="131">
        <v>0</v>
      </c>
      <c r="R1304" s="131">
        <v>0</v>
      </c>
      <c r="S1304" s="131">
        <v>0</v>
      </c>
      <c r="T1304" s="131">
        <v>0</v>
      </c>
      <c r="U1304" s="131">
        <v>0</v>
      </c>
      <c r="V1304" s="131">
        <v>0</v>
      </c>
      <c r="W1304" s="131">
        <v>0</v>
      </c>
      <c r="X1304" s="131">
        <v>0</v>
      </c>
      <c r="Y1304" s="131">
        <v>0</v>
      </c>
      <c r="Z1304" s="131">
        <v>0</v>
      </c>
      <c r="AA1304" s="131">
        <v>0</v>
      </c>
      <c r="AB1304" s="131">
        <v>0</v>
      </c>
      <c r="AC1304" s="131">
        <v>0</v>
      </c>
      <c r="AD1304" s="131">
        <v>0</v>
      </c>
      <c r="AE1304" s="131">
        <v>0</v>
      </c>
      <c r="AF1304" s="131">
        <v>0</v>
      </c>
      <c r="AG1304" s="131">
        <v>0</v>
      </c>
      <c r="AH1304" s="43">
        <v>0</v>
      </c>
    </row>
    <row r="1305" spans="4:34">
      <c r="D1305" s="62">
        <v>2000</v>
      </c>
      <c r="E1305" s="62">
        <v>2</v>
      </c>
      <c r="F1305" s="62">
        <v>2000</v>
      </c>
      <c r="G1305" s="62">
        <v>2000</v>
      </c>
      <c r="H1305" s="131">
        <v>0</v>
      </c>
      <c r="I1305" s="131">
        <v>0</v>
      </c>
      <c r="J1305" s="131">
        <v>0</v>
      </c>
      <c r="K1305" s="131">
        <v>0</v>
      </c>
      <c r="L1305" s="131">
        <v>0</v>
      </c>
      <c r="M1305" s="131">
        <v>0</v>
      </c>
      <c r="N1305" s="131">
        <v>0</v>
      </c>
      <c r="O1305" s="131">
        <v>0</v>
      </c>
      <c r="P1305" s="131">
        <v>0</v>
      </c>
      <c r="Q1305" s="131">
        <v>0</v>
      </c>
      <c r="R1305" s="131">
        <v>0</v>
      </c>
      <c r="S1305" s="131">
        <v>0</v>
      </c>
      <c r="T1305" s="131">
        <v>0</v>
      </c>
      <c r="U1305" s="131">
        <v>0</v>
      </c>
      <c r="V1305" s="131">
        <v>0</v>
      </c>
      <c r="W1305" s="131">
        <v>0</v>
      </c>
      <c r="X1305" s="131">
        <v>0</v>
      </c>
      <c r="Y1305" s="131">
        <v>0</v>
      </c>
      <c r="Z1305" s="131">
        <v>0</v>
      </c>
      <c r="AA1305" s="131">
        <v>0</v>
      </c>
      <c r="AB1305" s="131">
        <v>0</v>
      </c>
      <c r="AC1305" s="131">
        <v>0</v>
      </c>
      <c r="AD1305" s="131">
        <v>0</v>
      </c>
      <c r="AE1305" s="131">
        <v>0</v>
      </c>
      <c r="AF1305" s="131">
        <v>0</v>
      </c>
      <c r="AG1305" s="131">
        <v>0</v>
      </c>
      <c r="AH1305" s="43">
        <v>0</v>
      </c>
    </row>
    <row r="1306" spans="4:34">
      <c r="D1306" s="62">
        <v>2000</v>
      </c>
      <c r="E1306" s="62">
        <v>3</v>
      </c>
      <c r="F1306" s="62">
        <v>2000</v>
      </c>
      <c r="G1306" s="62">
        <v>2000</v>
      </c>
      <c r="H1306" s="131">
        <v>0</v>
      </c>
      <c r="I1306" s="131">
        <v>0</v>
      </c>
      <c r="J1306" s="131">
        <v>0</v>
      </c>
      <c r="K1306" s="131">
        <v>0</v>
      </c>
      <c r="L1306" s="131">
        <v>0</v>
      </c>
      <c r="M1306" s="131">
        <v>0</v>
      </c>
      <c r="N1306" s="131">
        <v>0</v>
      </c>
      <c r="O1306" s="131">
        <v>0</v>
      </c>
      <c r="P1306" s="131">
        <v>0</v>
      </c>
      <c r="Q1306" s="131">
        <v>0</v>
      </c>
      <c r="R1306" s="131">
        <v>0</v>
      </c>
      <c r="S1306" s="131">
        <v>0</v>
      </c>
      <c r="T1306" s="131">
        <v>0</v>
      </c>
      <c r="U1306" s="131">
        <v>0</v>
      </c>
      <c r="V1306" s="131">
        <v>0</v>
      </c>
      <c r="W1306" s="131">
        <v>0</v>
      </c>
      <c r="X1306" s="131">
        <v>0</v>
      </c>
      <c r="Y1306" s="131">
        <v>0</v>
      </c>
      <c r="Z1306" s="131">
        <v>0</v>
      </c>
      <c r="AA1306" s="131">
        <v>0</v>
      </c>
      <c r="AB1306" s="131">
        <v>0</v>
      </c>
      <c r="AC1306" s="131">
        <v>0</v>
      </c>
      <c r="AD1306" s="131">
        <v>0</v>
      </c>
      <c r="AE1306" s="131">
        <v>0</v>
      </c>
      <c r="AF1306" s="131">
        <v>0</v>
      </c>
      <c r="AG1306" s="131">
        <v>0</v>
      </c>
      <c r="AH1306" s="43">
        <v>0</v>
      </c>
    </row>
    <row r="1307" spans="4:34">
      <c r="D1307" s="62">
        <v>2000</v>
      </c>
      <c r="E1307" s="62">
        <v>4</v>
      </c>
      <c r="F1307" s="62">
        <v>2000</v>
      </c>
      <c r="G1307" s="62">
        <v>2000</v>
      </c>
      <c r="H1307" s="131">
        <v>0</v>
      </c>
      <c r="I1307" s="131">
        <v>0</v>
      </c>
      <c r="J1307" s="131">
        <v>0</v>
      </c>
      <c r="K1307" s="131">
        <v>0</v>
      </c>
      <c r="L1307" s="131">
        <v>0</v>
      </c>
      <c r="M1307" s="131">
        <v>0</v>
      </c>
      <c r="N1307" s="131">
        <v>0</v>
      </c>
      <c r="O1307" s="131">
        <v>0</v>
      </c>
      <c r="P1307" s="131">
        <v>0</v>
      </c>
      <c r="Q1307" s="131">
        <v>0</v>
      </c>
      <c r="R1307" s="131">
        <v>0</v>
      </c>
      <c r="S1307" s="131">
        <v>0</v>
      </c>
      <c r="T1307" s="131">
        <v>0</v>
      </c>
      <c r="U1307" s="131">
        <v>0</v>
      </c>
      <c r="V1307" s="131">
        <v>0</v>
      </c>
      <c r="W1307" s="131">
        <v>0</v>
      </c>
      <c r="X1307" s="131">
        <v>0</v>
      </c>
      <c r="Y1307" s="131">
        <v>0</v>
      </c>
      <c r="Z1307" s="131">
        <v>0</v>
      </c>
      <c r="AA1307" s="131">
        <v>0</v>
      </c>
      <c r="AB1307" s="131">
        <v>0</v>
      </c>
      <c r="AC1307" s="131">
        <v>0</v>
      </c>
      <c r="AD1307" s="131">
        <v>0</v>
      </c>
      <c r="AE1307" s="131">
        <v>0</v>
      </c>
      <c r="AF1307" s="131">
        <v>0</v>
      </c>
      <c r="AG1307" s="131">
        <v>0</v>
      </c>
      <c r="AH1307" s="43">
        <v>0</v>
      </c>
    </row>
    <row r="1308" spans="4:34">
      <c r="D1308" s="62">
        <v>2000</v>
      </c>
      <c r="E1308" s="62">
        <v>5</v>
      </c>
      <c r="F1308" s="62">
        <v>2000</v>
      </c>
      <c r="G1308" s="62">
        <v>2001</v>
      </c>
      <c r="H1308" s="131">
        <v>0</v>
      </c>
      <c r="I1308" s="131">
        <v>0</v>
      </c>
      <c r="J1308" s="131">
        <v>0</v>
      </c>
      <c r="K1308" s="131">
        <v>0</v>
      </c>
      <c r="L1308" s="131">
        <v>0</v>
      </c>
      <c r="M1308" s="131">
        <v>0</v>
      </c>
      <c r="N1308" s="131">
        <v>0</v>
      </c>
      <c r="O1308" s="131">
        <v>0</v>
      </c>
      <c r="P1308" s="131">
        <v>0</v>
      </c>
      <c r="Q1308" s="131">
        <v>0</v>
      </c>
      <c r="R1308" s="131">
        <v>0</v>
      </c>
      <c r="S1308" s="131">
        <v>0</v>
      </c>
      <c r="T1308" s="131">
        <v>0</v>
      </c>
      <c r="U1308" s="131">
        <v>0</v>
      </c>
      <c r="V1308" s="131">
        <v>0</v>
      </c>
      <c r="W1308" s="131">
        <v>0</v>
      </c>
      <c r="X1308" s="131">
        <v>0</v>
      </c>
      <c r="Y1308" s="131">
        <v>0</v>
      </c>
      <c r="Z1308" s="131">
        <v>0</v>
      </c>
      <c r="AA1308" s="131">
        <v>0</v>
      </c>
      <c r="AB1308" s="131">
        <v>0</v>
      </c>
      <c r="AC1308" s="131">
        <v>0</v>
      </c>
      <c r="AD1308" s="131">
        <v>0</v>
      </c>
      <c r="AE1308" s="131">
        <v>0</v>
      </c>
      <c r="AF1308" s="131">
        <v>0</v>
      </c>
      <c r="AG1308" s="131">
        <v>0</v>
      </c>
      <c r="AH1308" s="43">
        <v>0</v>
      </c>
    </row>
    <row r="1309" spans="4:34">
      <c r="D1309" s="62">
        <v>2000</v>
      </c>
      <c r="E1309" s="62">
        <v>6</v>
      </c>
      <c r="F1309" s="62">
        <v>2000</v>
      </c>
      <c r="G1309" s="62">
        <v>2001</v>
      </c>
      <c r="H1309" s="131">
        <v>0</v>
      </c>
      <c r="I1309" s="131">
        <v>0</v>
      </c>
      <c r="J1309" s="131">
        <v>0</v>
      </c>
      <c r="K1309" s="131">
        <v>0</v>
      </c>
      <c r="L1309" s="131">
        <v>0</v>
      </c>
      <c r="M1309" s="131">
        <v>0</v>
      </c>
      <c r="N1309" s="131">
        <v>0</v>
      </c>
      <c r="O1309" s="131">
        <v>0</v>
      </c>
      <c r="P1309" s="131">
        <v>0</v>
      </c>
      <c r="Q1309" s="131">
        <v>0</v>
      </c>
      <c r="R1309" s="131">
        <v>0</v>
      </c>
      <c r="S1309" s="131">
        <v>0</v>
      </c>
      <c r="T1309" s="131">
        <v>0</v>
      </c>
      <c r="U1309" s="131">
        <v>0</v>
      </c>
      <c r="V1309" s="131">
        <v>0</v>
      </c>
      <c r="W1309" s="131">
        <v>0</v>
      </c>
      <c r="X1309" s="131">
        <v>0</v>
      </c>
      <c r="Y1309" s="131">
        <v>0</v>
      </c>
      <c r="Z1309" s="131">
        <v>0</v>
      </c>
      <c r="AA1309" s="131">
        <v>0</v>
      </c>
      <c r="AB1309" s="131">
        <v>0</v>
      </c>
      <c r="AC1309" s="131">
        <v>0</v>
      </c>
      <c r="AD1309" s="131">
        <v>0</v>
      </c>
      <c r="AE1309" s="131">
        <v>0</v>
      </c>
      <c r="AF1309" s="131">
        <v>0</v>
      </c>
      <c r="AG1309" s="131">
        <v>0</v>
      </c>
      <c r="AH1309" s="43">
        <v>0</v>
      </c>
    </row>
    <row r="1310" spans="4:34">
      <c r="D1310" s="62">
        <v>2000</v>
      </c>
      <c r="E1310" s="62">
        <v>7</v>
      </c>
      <c r="F1310" s="62">
        <v>2001</v>
      </c>
      <c r="G1310" s="62">
        <v>2001</v>
      </c>
      <c r="H1310" s="131">
        <v>0</v>
      </c>
      <c r="I1310" s="131">
        <v>0</v>
      </c>
      <c r="J1310" s="131">
        <v>0</v>
      </c>
      <c r="K1310" s="131">
        <v>0</v>
      </c>
      <c r="L1310" s="131">
        <v>0</v>
      </c>
      <c r="M1310" s="131">
        <v>0</v>
      </c>
      <c r="N1310" s="131">
        <v>0</v>
      </c>
      <c r="O1310" s="131">
        <v>0</v>
      </c>
      <c r="P1310" s="131">
        <v>0</v>
      </c>
      <c r="Q1310" s="131">
        <v>0</v>
      </c>
      <c r="R1310" s="131">
        <v>0</v>
      </c>
      <c r="S1310" s="131">
        <v>0</v>
      </c>
      <c r="T1310" s="131">
        <v>0</v>
      </c>
      <c r="U1310" s="131">
        <v>0</v>
      </c>
      <c r="V1310" s="131">
        <v>0</v>
      </c>
      <c r="W1310" s="131">
        <v>0</v>
      </c>
      <c r="X1310" s="131">
        <v>0</v>
      </c>
      <c r="Y1310" s="131">
        <v>0</v>
      </c>
      <c r="Z1310" s="131">
        <v>0</v>
      </c>
      <c r="AA1310" s="131">
        <v>0</v>
      </c>
      <c r="AB1310" s="131">
        <v>0</v>
      </c>
      <c r="AC1310" s="131">
        <v>0</v>
      </c>
      <c r="AD1310" s="131">
        <v>0</v>
      </c>
      <c r="AE1310" s="131">
        <v>0</v>
      </c>
      <c r="AF1310" s="131">
        <v>0</v>
      </c>
      <c r="AG1310" s="131">
        <v>0</v>
      </c>
      <c r="AH1310" s="43">
        <v>0</v>
      </c>
    </row>
    <row r="1311" spans="4:34">
      <c r="D1311" s="62">
        <v>2000</v>
      </c>
      <c r="E1311" s="62">
        <v>8</v>
      </c>
      <c r="F1311" s="62">
        <v>2001</v>
      </c>
      <c r="G1311" s="62">
        <v>2001</v>
      </c>
      <c r="H1311" s="131">
        <v>0</v>
      </c>
      <c r="I1311" s="131">
        <v>0</v>
      </c>
      <c r="J1311" s="131">
        <v>0</v>
      </c>
      <c r="K1311" s="131">
        <v>0</v>
      </c>
      <c r="L1311" s="131">
        <v>0</v>
      </c>
      <c r="M1311" s="131">
        <v>0</v>
      </c>
      <c r="N1311" s="131">
        <v>0</v>
      </c>
      <c r="O1311" s="131">
        <v>0</v>
      </c>
      <c r="P1311" s="131">
        <v>0</v>
      </c>
      <c r="Q1311" s="131">
        <v>0</v>
      </c>
      <c r="R1311" s="131">
        <v>0</v>
      </c>
      <c r="S1311" s="131">
        <v>0</v>
      </c>
      <c r="T1311" s="131">
        <v>0</v>
      </c>
      <c r="U1311" s="131">
        <v>0</v>
      </c>
      <c r="V1311" s="131">
        <v>0</v>
      </c>
      <c r="W1311" s="131">
        <v>0</v>
      </c>
      <c r="X1311" s="131">
        <v>0</v>
      </c>
      <c r="Y1311" s="131">
        <v>0</v>
      </c>
      <c r="Z1311" s="131">
        <v>0</v>
      </c>
      <c r="AA1311" s="131">
        <v>0</v>
      </c>
      <c r="AB1311" s="131">
        <v>0</v>
      </c>
      <c r="AC1311" s="131">
        <v>0</v>
      </c>
      <c r="AD1311" s="131">
        <v>0</v>
      </c>
      <c r="AE1311" s="131">
        <v>0</v>
      </c>
      <c r="AF1311" s="131">
        <v>0</v>
      </c>
      <c r="AG1311" s="131">
        <v>0</v>
      </c>
      <c r="AH1311" s="43">
        <v>0</v>
      </c>
    </row>
    <row r="1312" spans="4:34">
      <c r="D1312" s="62">
        <v>2000</v>
      </c>
      <c r="E1312" s="62">
        <v>9</v>
      </c>
      <c r="F1312" s="62">
        <v>2001</v>
      </c>
      <c r="G1312" s="62">
        <v>2001</v>
      </c>
      <c r="H1312" s="131">
        <v>0</v>
      </c>
      <c r="I1312" s="131">
        <v>0</v>
      </c>
      <c r="J1312" s="131">
        <v>0</v>
      </c>
      <c r="K1312" s="131">
        <v>0</v>
      </c>
      <c r="L1312" s="131">
        <v>0</v>
      </c>
      <c r="M1312" s="131">
        <v>0</v>
      </c>
      <c r="N1312" s="131">
        <v>0</v>
      </c>
      <c r="O1312" s="131">
        <v>0</v>
      </c>
      <c r="P1312" s="131">
        <v>0</v>
      </c>
      <c r="Q1312" s="131">
        <v>0</v>
      </c>
      <c r="R1312" s="131">
        <v>0</v>
      </c>
      <c r="S1312" s="131">
        <v>0</v>
      </c>
      <c r="T1312" s="131">
        <v>0</v>
      </c>
      <c r="U1312" s="131">
        <v>0</v>
      </c>
      <c r="V1312" s="131">
        <v>0</v>
      </c>
      <c r="W1312" s="131">
        <v>0</v>
      </c>
      <c r="X1312" s="131">
        <v>0</v>
      </c>
      <c r="Y1312" s="131">
        <v>0</v>
      </c>
      <c r="Z1312" s="131">
        <v>0</v>
      </c>
      <c r="AA1312" s="131">
        <v>0</v>
      </c>
      <c r="AB1312" s="131">
        <v>0</v>
      </c>
      <c r="AC1312" s="131">
        <v>0</v>
      </c>
      <c r="AD1312" s="131">
        <v>0</v>
      </c>
      <c r="AE1312" s="131">
        <v>0</v>
      </c>
      <c r="AF1312" s="131">
        <v>0</v>
      </c>
      <c r="AG1312" s="131">
        <v>0</v>
      </c>
      <c r="AH1312" s="43">
        <v>0</v>
      </c>
    </row>
    <row r="1313" spans="4:34">
      <c r="D1313" s="62">
        <v>2000</v>
      </c>
      <c r="E1313" s="62">
        <v>10</v>
      </c>
      <c r="F1313" s="62">
        <v>2001</v>
      </c>
      <c r="G1313" s="62">
        <v>2001</v>
      </c>
      <c r="H1313" s="131">
        <v>0</v>
      </c>
      <c r="I1313" s="131">
        <v>0</v>
      </c>
      <c r="J1313" s="131">
        <v>0</v>
      </c>
      <c r="K1313" s="131">
        <v>0</v>
      </c>
      <c r="L1313" s="131">
        <v>0</v>
      </c>
      <c r="M1313" s="131">
        <v>0</v>
      </c>
      <c r="N1313" s="131">
        <v>0</v>
      </c>
      <c r="O1313" s="131">
        <v>0</v>
      </c>
      <c r="P1313" s="131">
        <v>0</v>
      </c>
      <c r="Q1313" s="131">
        <v>0</v>
      </c>
      <c r="R1313" s="131">
        <v>0</v>
      </c>
      <c r="S1313" s="131">
        <v>0</v>
      </c>
      <c r="T1313" s="131">
        <v>0</v>
      </c>
      <c r="U1313" s="131">
        <v>0</v>
      </c>
      <c r="V1313" s="131">
        <v>0</v>
      </c>
      <c r="W1313" s="131">
        <v>0</v>
      </c>
      <c r="X1313" s="131">
        <v>0</v>
      </c>
      <c r="Y1313" s="131">
        <v>0</v>
      </c>
      <c r="Z1313" s="131">
        <v>0</v>
      </c>
      <c r="AA1313" s="131">
        <v>0</v>
      </c>
      <c r="AB1313" s="131">
        <v>0</v>
      </c>
      <c r="AC1313" s="131">
        <v>0</v>
      </c>
      <c r="AD1313" s="131">
        <v>0</v>
      </c>
      <c r="AE1313" s="131">
        <v>0</v>
      </c>
      <c r="AF1313" s="131">
        <v>0</v>
      </c>
      <c r="AG1313" s="131">
        <v>0</v>
      </c>
      <c r="AH1313" s="43">
        <v>0</v>
      </c>
    </row>
    <row r="1314" spans="4:34">
      <c r="D1314" s="62">
        <v>2000</v>
      </c>
      <c r="E1314" s="62">
        <v>11</v>
      </c>
      <c r="F1314" s="62">
        <v>2001</v>
      </c>
      <c r="G1314" s="62">
        <v>2001</v>
      </c>
      <c r="H1314" s="131">
        <v>0</v>
      </c>
      <c r="I1314" s="131">
        <v>0</v>
      </c>
      <c r="J1314" s="131">
        <v>0</v>
      </c>
      <c r="K1314" s="131">
        <v>0</v>
      </c>
      <c r="L1314" s="131">
        <v>0</v>
      </c>
      <c r="M1314" s="131">
        <v>0</v>
      </c>
      <c r="N1314" s="131">
        <v>0</v>
      </c>
      <c r="O1314" s="131">
        <v>0</v>
      </c>
      <c r="P1314" s="131">
        <v>0</v>
      </c>
      <c r="Q1314" s="131">
        <v>0</v>
      </c>
      <c r="R1314" s="131">
        <v>0</v>
      </c>
      <c r="S1314" s="131">
        <v>0</v>
      </c>
      <c r="T1314" s="131">
        <v>0</v>
      </c>
      <c r="U1314" s="131">
        <v>0</v>
      </c>
      <c r="V1314" s="131">
        <v>0</v>
      </c>
      <c r="W1314" s="131">
        <v>0</v>
      </c>
      <c r="X1314" s="131">
        <v>0</v>
      </c>
      <c r="Y1314" s="131">
        <v>0</v>
      </c>
      <c r="Z1314" s="131">
        <v>0</v>
      </c>
      <c r="AA1314" s="131">
        <v>0</v>
      </c>
      <c r="AB1314" s="131">
        <v>0</v>
      </c>
      <c r="AC1314" s="131">
        <v>0</v>
      </c>
      <c r="AD1314" s="131">
        <v>0</v>
      </c>
      <c r="AE1314" s="131">
        <v>0</v>
      </c>
      <c r="AF1314" s="131">
        <v>0</v>
      </c>
      <c r="AG1314" s="131">
        <v>0</v>
      </c>
      <c r="AH1314" s="43">
        <v>0</v>
      </c>
    </row>
    <row r="1315" spans="4:34">
      <c r="D1315" s="62">
        <v>2000</v>
      </c>
      <c r="E1315" s="62">
        <v>12</v>
      </c>
      <c r="F1315" s="62">
        <v>2001</v>
      </c>
      <c r="G1315" s="62">
        <v>2001</v>
      </c>
      <c r="H1315" s="131">
        <v>0</v>
      </c>
      <c r="I1315" s="131">
        <v>0</v>
      </c>
      <c r="J1315" s="131">
        <v>0</v>
      </c>
      <c r="K1315" s="131">
        <v>0</v>
      </c>
      <c r="L1315" s="131">
        <v>0</v>
      </c>
      <c r="M1315" s="131">
        <v>0</v>
      </c>
      <c r="N1315" s="131">
        <v>0</v>
      </c>
      <c r="O1315" s="131">
        <v>0</v>
      </c>
      <c r="P1315" s="131">
        <v>0</v>
      </c>
      <c r="Q1315" s="131">
        <v>0</v>
      </c>
      <c r="R1315" s="131">
        <v>0</v>
      </c>
      <c r="S1315" s="131">
        <v>0</v>
      </c>
      <c r="T1315" s="131">
        <v>0</v>
      </c>
      <c r="U1315" s="131">
        <v>0</v>
      </c>
      <c r="V1315" s="131">
        <v>0</v>
      </c>
      <c r="W1315" s="131">
        <v>0</v>
      </c>
      <c r="X1315" s="131">
        <v>0</v>
      </c>
      <c r="Y1315" s="131">
        <v>0</v>
      </c>
      <c r="Z1315" s="131">
        <v>0</v>
      </c>
      <c r="AA1315" s="131">
        <v>0</v>
      </c>
      <c r="AB1315" s="131">
        <v>0</v>
      </c>
      <c r="AC1315" s="131">
        <v>0</v>
      </c>
      <c r="AD1315" s="131">
        <v>0</v>
      </c>
      <c r="AE1315" s="131">
        <v>0</v>
      </c>
      <c r="AF1315" s="131">
        <v>0</v>
      </c>
      <c r="AG1315" s="131">
        <v>0</v>
      </c>
      <c r="AH1315" s="43">
        <v>0</v>
      </c>
    </row>
    <row r="1316" spans="4:34">
      <c r="D1316" s="62">
        <v>2001</v>
      </c>
      <c r="E1316" s="62">
        <v>1</v>
      </c>
      <c r="F1316" s="62">
        <v>2001</v>
      </c>
      <c r="G1316" s="62">
        <v>2001</v>
      </c>
      <c r="H1316" s="131">
        <v>0</v>
      </c>
      <c r="I1316" s="131">
        <v>0</v>
      </c>
      <c r="J1316" s="131">
        <v>0</v>
      </c>
      <c r="K1316" s="131">
        <v>0</v>
      </c>
      <c r="L1316" s="131">
        <v>0</v>
      </c>
      <c r="M1316" s="131">
        <v>0</v>
      </c>
      <c r="N1316" s="131">
        <v>0</v>
      </c>
      <c r="O1316" s="131">
        <v>0</v>
      </c>
      <c r="P1316" s="131">
        <v>0</v>
      </c>
      <c r="Q1316" s="131">
        <v>0</v>
      </c>
      <c r="R1316" s="131">
        <v>0</v>
      </c>
      <c r="S1316" s="131">
        <v>0</v>
      </c>
      <c r="T1316" s="131">
        <v>0</v>
      </c>
      <c r="U1316" s="131">
        <v>0</v>
      </c>
      <c r="V1316" s="131">
        <v>0</v>
      </c>
      <c r="W1316" s="131">
        <v>0</v>
      </c>
      <c r="X1316" s="131">
        <v>0</v>
      </c>
      <c r="Y1316" s="131">
        <v>0</v>
      </c>
      <c r="Z1316" s="131">
        <v>0</v>
      </c>
      <c r="AA1316" s="131">
        <v>0</v>
      </c>
      <c r="AB1316" s="131">
        <v>0</v>
      </c>
      <c r="AC1316" s="131">
        <v>0</v>
      </c>
      <c r="AD1316" s="131">
        <v>0</v>
      </c>
      <c r="AE1316" s="131">
        <v>0</v>
      </c>
      <c r="AF1316" s="131">
        <v>0</v>
      </c>
      <c r="AG1316" s="131">
        <v>0</v>
      </c>
      <c r="AH1316" s="43">
        <v>0</v>
      </c>
    </row>
    <row r="1317" spans="4:34">
      <c r="D1317" s="62">
        <v>2001</v>
      </c>
      <c r="E1317" s="62">
        <v>2</v>
      </c>
      <c r="F1317" s="62">
        <v>2001</v>
      </c>
      <c r="G1317" s="62">
        <v>2001</v>
      </c>
      <c r="H1317" s="131">
        <v>0</v>
      </c>
      <c r="I1317" s="131">
        <v>0</v>
      </c>
      <c r="J1317" s="131">
        <v>0</v>
      </c>
      <c r="K1317" s="131">
        <v>0</v>
      </c>
      <c r="L1317" s="131">
        <v>0</v>
      </c>
      <c r="M1317" s="131">
        <v>0</v>
      </c>
      <c r="N1317" s="131">
        <v>0</v>
      </c>
      <c r="O1317" s="131">
        <v>0</v>
      </c>
      <c r="P1317" s="131">
        <v>0</v>
      </c>
      <c r="Q1317" s="131">
        <v>0</v>
      </c>
      <c r="R1317" s="131">
        <v>0</v>
      </c>
      <c r="S1317" s="131">
        <v>0</v>
      </c>
      <c r="T1317" s="131">
        <v>0</v>
      </c>
      <c r="U1317" s="131">
        <v>0</v>
      </c>
      <c r="V1317" s="131">
        <v>0</v>
      </c>
      <c r="W1317" s="131">
        <v>0</v>
      </c>
      <c r="X1317" s="131">
        <v>0</v>
      </c>
      <c r="Y1317" s="131">
        <v>0</v>
      </c>
      <c r="Z1317" s="131">
        <v>0</v>
      </c>
      <c r="AA1317" s="131">
        <v>0</v>
      </c>
      <c r="AB1317" s="131">
        <v>0</v>
      </c>
      <c r="AC1317" s="131">
        <v>0</v>
      </c>
      <c r="AD1317" s="131">
        <v>0</v>
      </c>
      <c r="AE1317" s="131">
        <v>0</v>
      </c>
      <c r="AF1317" s="131">
        <v>0</v>
      </c>
      <c r="AG1317" s="131">
        <v>0</v>
      </c>
      <c r="AH1317" s="43">
        <v>0</v>
      </c>
    </row>
    <row r="1318" spans="4:34">
      <c r="D1318" s="62">
        <v>2001</v>
      </c>
      <c r="E1318" s="62">
        <v>3</v>
      </c>
      <c r="F1318" s="62">
        <v>2001</v>
      </c>
      <c r="G1318" s="62">
        <v>2001</v>
      </c>
      <c r="H1318" s="131">
        <v>0</v>
      </c>
      <c r="I1318" s="131">
        <v>0</v>
      </c>
      <c r="J1318" s="131">
        <v>0</v>
      </c>
      <c r="K1318" s="131">
        <v>0</v>
      </c>
      <c r="L1318" s="131">
        <v>0</v>
      </c>
      <c r="M1318" s="131">
        <v>0</v>
      </c>
      <c r="N1318" s="131">
        <v>0</v>
      </c>
      <c r="O1318" s="131">
        <v>0</v>
      </c>
      <c r="P1318" s="131">
        <v>0</v>
      </c>
      <c r="Q1318" s="131">
        <v>0</v>
      </c>
      <c r="R1318" s="131">
        <v>0</v>
      </c>
      <c r="S1318" s="131">
        <v>0</v>
      </c>
      <c r="T1318" s="131">
        <v>0</v>
      </c>
      <c r="U1318" s="131">
        <v>0</v>
      </c>
      <c r="V1318" s="131">
        <v>0</v>
      </c>
      <c r="W1318" s="131">
        <v>0</v>
      </c>
      <c r="X1318" s="131">
        <v>0</v>
      </c>
      <c r="Y1318" s="131">
        <v>0</v>
      </c>
      <c r="Z1318" s="131">
        <v>0</v>
      </c>
      <c r="AA1318" s="131">
        <v>0</v>
      </c>
      <c r="AB1318" s="131">
        <v>0</v>
      </c>
      <c r="AC1318" s="131">
        <v>0</v>
      </c>
      <c r="AD1318" s="131">
        <v>0</v>
      </c>
      <c r="AE1318" s="131">
        <v>0</v>
      </c>
      <c r="AF1318" s="131">
        <v>0</v>
      </c>
      <c r="AG1318" s="131">
        <v>0</v>
      </c>
      <c r="AH1318" s="43">
        <v>0</v>
      </c>
    </row>
    <row r="1319" spans="4:34">
      <c r="D1319" s="62">
        <v>2001</v>
      </c>
      <c r="E1319" s="62">
        <v>4</v>
      </c>
      <c r="F1319" s="62">
        <v>2001</v>
      </c>
      <c r="G1319" s="62">
        <v>2001</v>
      </c>
      <c r="H1319" s="131">
        <v>0</v>
      </c>
      <c r="I1319" s="131">
        <v>0</v>
      </c>
      <c r="J1319" s="131">
        <v>0</v>
      </c>
      <c r="K1319" s="131">
        <v>0</v>
      </c>
      <c r="L1319" s="131">
        <v>0</v>
      </c>
      <c r="M1319" s="131">
        <v>0</v>
      </c>
      <c r="N1319" s="131">
        <v>0</v>
      </c>
      <c r="O1319" s="131">
        <v>0</v>
      </c>
      <c r="P1319" s="131">
        <v>0</v>
      </c>
      <c r="Q1319" s="131">
        <v>0</v>
      </c>
      <c r="R1319" s="131">
        <v>0</v>
      </c>
      <c r="S1319" s="131">
        <v>0</v>
      </c>
      <c r="T1319" s="131">
        <v>0</v>
      </c>
      <c r="U1319" s="131">
        <v>0</v>
      </c>
      <c r="V1319" s="131">
        <v>0</v>
      </c>
      <c r="W1319" s="131">
        <v>0</v>
      </c>
      <c r="X1319" s="131">
        <v>0</v>
      </c>
      <c r="Y1319" s="131">
        <v>0</v>
      </c>
      <c r="Z1319" s="131">
        <v>0</v>
      </c>
      <c r="AA1319" s="131">
        <v>0</v>
      </c>
      <c r="AB1319" s="131">
        <v>0</v>
      </c>
      <c r="AC1319" s="131">
        <v>0</v>
      </c>
      <c r="AD1319" s="131">
        <v>0</v>
      </c>
      <c r="AE1319" s="131">
        <v>0</v>
      </c>
      <c r="AF1319" s="131">
        <v>0</v>
      </c>
      <c r="AG1319" s="131">
        <v>0</v>
      </c>
      <c r="AH1319" s="43">
        <v>0</v>
      </c>
    </row>
    <row r="1320" spans="4:34">
      <c r="D1320" s="62">
        <v>2001</v>
      </c>
      <c r="E1320" s="62">
        <v>5</v>
      </c>
      <c r="F1320" s="62">
        <v>2001</v>
      </c>
      <c r="G1320" s="62">
        <v>2002</v>
      </c>
      <c r="H1320" s="131">
        <v>0</v>
      </c>
      <c r="I1320" s="131">
        <v>0</v>
      </c>
      <c r="J1320" s="131">
        <v>0</v>
      </c>
      <c r="K1320" s="131">
        <v>0</v>
      </c>
      <c r="L1320" s="131">
        <v>0</v>
      </c>
      <c r="M1320" s="131">
        <v>0</v>
      </c>
      <c r="N1320" s="131">
        <v>0</v>
      </c>
      <c r="O1320" s="131">
        <v>0</v>
      </c>
      <c r="P1320" s="131">
        <v>0</v>
      </c>
      <c r="Q1320" s="131">
        <v>0</v>
      </c>
      <c r="R1320" s="131">
        <v>0</v>
      </c>
      <c r="S1320" s="131">
        <v>0</v>
      </c>
      <c r="T1320" s="131">
        <v>0</v>
      </c>
      <c r="U1320" s="131">
        <v>0</v>
      </c>
      <c r="V1320" s="131">
        <v>0</v>
      </c>
      <c r="W1320" s="131">
        <v>0</v>
      </c>
      <c r="X1320" s="131">
        <v>0</v>
      </c>
      <c r="Y1320" s="131">
        <v>0</v>
      </c>
      <c r="Z1320" s="131">
        <v>0</v>
      </c>
      <c r="AA1320" s="131">
        <v>0</v>
      </c>
      <c r="AB1320" s="131">
        <v>0</v>
      </c>
      <c r="AC1320" s="131">
        <v>0</v>
      </c>
      <c r="AD1320" s="131">
        <v>0</v>
      </c>
      <c r="AE1320" s="131">
        <v>0</v>
      </c>
      <c r="AF1320" s="131">
        <v>0</v>
      </c>
      <c r="AG1320" s="131">
        <v>0</v>
      </c>
      <c r="AH1320" s="43">
        <v>0</v>
      </c>
    </row>
    <row r="1321" spans="4:34">
      <c r="D1321" s="62">
        <v>2001</v>
      </c>
      <c r="E1321" s="62">
        <v>6</v>
      </c>
      <c r="F1321" s="62">
        <v>2001</v>
      </c>
      <c r="G1321" s="62">
        <v>2002</v>
      </c>
      <c r="H1321" s="131">
        <v>0</v>
      </c>
      <c r="I1321" s="131">
        <v>0</v>
      </c>
      <c r="J1321" s="131">
        <v>0</v>
      </c>
      <c r="K1321" s="131">
        <v>0</v>
      </c>
      <c r="L1321" s="131">
        <v>0</v>
      </c>
      <c r="M1321" s="131">
        <v>0</v>
      </c>
      <c r="N1321" s="131">
        <v>0</v>
      </c>
      <c r="O1321" s="131">
        <v>0</v>
      </c>
      <c r="P1321" s="131">
        <v>0</v>
      </c>
      <c r="Q1321" s="131">
        <v>0</v>
      </c>
      <c r="R1321" s="131">
        <v>0</v>
      </c>
      <c r="S1321" s="131">
        <v>0</v>
      </c>
      <c r="T1321" s="131">
        <v>0</v>
      </c>
      <c r="U1321" s="131">
        <v>0</v>
      </c>
      <c r="V1321" s="131">
        <v>0</v>
      </c>
      <c r="W1321" s="131">
        <v>0</v>
      </c>
      <c r="X1321" s="131">
        <v>0</v>
      </c>
      <c r="Y1321" s="131">
        <v>0</v>
      </c>
      <c r="Z1321" s="131">
        <v>0</v>
      </c>
      <c r="AA1321" s="131">
        <v>0</v>
      </c>
      <c r="AB1321" s="131">
        <v>0</v>
      </c>
      <c r="AC1321" s="131">
        <v>0</v>
      </c>
      <c r="AD1321" s="131">
        <v>0</v>
      </c>
      <c r="AE1321" s="131">
        <v>0</v>
      </c>
      <c r="AF1321" s="131">
        <v>0</v>
      </c>
      <c r="AG1321" s="131">
        <v>0</v>
      </c>
      <c r="AH1321" s="43">
        <v>0</v>
      </c>
    </row>
    <row r="1322" spans="4:34">
      <c r="D1322" s="62">
        <v>2001</v>
      </c>
      <c r="E1322" s="62">
        <v>7</v>
      </c>
      <c r="F1322" s="62">
        <v>2002</v>
      </c>
      <c r="G1322" s="62">
        <v>2002</v>
      </c>
      <c r="H1322" s="131">
        <v>0</v>
      </c>
      <c r="I1322" s="131">
        <v>0</v>
      </c>
      <c r="J1322" s="131">
        <v>0</v>
      </c>
      <c r="K1322" s="131">
        <v>0</v>
      </c>
      <c r="L1322" s="131">
        <v>0</v>
      </c>
      <c r="M1322" s="131">
        <v>0</v>
      </c>
      <c r="N1322" s="131">
        <v>0</v>
      </c>
      <c r="O1322" s="131">
        <v>0</v>
      </c>
      <c r="P1322" s="131">
        <v>0</v>
      </c>
      <c r="Q1322" s="131">
        <v>0</v>
      </c>
      <c r="R1322" s="131">
        <v>0</v>
      </c>
      <c r="S1322" s="131">
        <v>0</v>
      </c>
      <c r="T1322" s="131">
        <v>0</v>
      </c>
      <c r="U1322" s="131">
        <v>0</v>
      </c>
      <c r="V1322" s="131">
        <v>0</v>
      </c>
      <c r="W1322" s="131">
        <v>0</v>
      </c>
      <c r="X1322" s="131">
        <v>0</v>
      </c>
      <c r="Y1322" s="131">
        <v>0</v>
      </c>
      <c r="Z1322" s="131">
        <v>0</v>
      </c>
      <c r="AA1322" s="131">
        <v>0</v>
      </c>
      <c r="AB1322" s="131">
        <v>0</v>
      </c>
      <c r="AC1322" s="131">
        <v>0</v>
      </c>
      <c r="AD1322" s="131">
        <v>0</v>
      </c>
      <c r="AE1322" s="131">
        <v>0</v>
      </c>
      <c r="AF1322" s="131">
        <v>0</v>
      </c>
      <c r="AG1322" s="131">
        <v>0</v>
      </c>
      <c r="AH1322" s="43">
        <v>0</v>
      </c>
    </row>
    <row r="1323" spans="4:34">
      <c r="D1323" s="62">
        <v>2001</v>
      </c>
      <c r="E1323" s="62">
        <v>8</v>
      </c>
      <c r="F1323" s="62">
        <v>2002</v>
      </c>
      <c r="G1323" s="62">
        <v>2002</v>
      </c>
      <c r="H1323" s="131">
        <v>0</v>
      </c>
      <c r="I1323" s="131">
        <v>0</v>
      </c>
      <c r="J1323" s="131">
        <v>0</v>
      </c>
      <c r="K1323" s="131">
        <v>0</v>
      </c>
      <c r="L1323" s="131">
        <v>0</v>
      </c>
      <c r="M1323" s="131">
        <v>0</v>
      </c>
      <c r="N1323" s="131">
        <v>0</v>
      </c>
      <c r="O1323" s="131">
        <v>0</v>
      </c>
      <c r="P1323" s="131">
        <v>0</v>
      </c>
      <c r="Q1323" s="131">
        <v>0</v>
      </c>
      <c r="R1323" s="131">
        <v>0</v>
      </c>
      <c r="S1323" s="131">
        <v>0</v>
      </c>
      <c r="T1323" s="131">
        <v>0</v>
      </c>
      <c r="U1323" s="131">
        <v>0</v>
      </c>
      <c r="V1323" s="131">
        <v>0</v>
      </c>
      <c r="W1323" s="131">
        <v>0</v>
      </c>
      <c r="X1323" s="131">
        <v>0</v>
      </c>
      <c r="Y1323" s="131">
        <v>0</v>
      </c>
      <c r="Z1323" s="131">
        <v>0</v>
      </c>
      <c r="AA1323" s="131">
        <v>0</v>
      </c>
      <c r="AB1323" s="131">
        <v>0</v>
      </c>
      <c r="AC1323" s="131">
        <v>0</v>
      </c>
      <c r="AD1323" s="131">
        <v>0</v>
      </c>
      <c r="AE1323" s="131">
        <v>0</v>
      </c>
      <c r="AF1323" s="131">
        <v>0</v>
      </c>
      <c r="AG1323" s="131">
        <v>0</v>
      </c>
      <c r="AH1323" s="43">
        <v>0</v>
      </c>
    </row>
    <row r="1324" spans="4:34">
      <c r="D1324" s="62">
        <v>2001</v>
      </c>
      <c r="E1324" s="62">
        <v>9</v>
      </c>
      <c r="F1324" s="62">
        <v>2002</v>
      </c>
      <c r="G1324" s="62">
        <v>2002</v>
      </c>
      <c r="H1324" s="131">
        <v>0</v>
      </c>
      <c r="I1324" s="131">
        <v>0</v>
      </c>
      <c r="J1324" s="131">
        <v>0</v>
      </c>
      <c r="K1324" s="131">
        <v>0</v>
      </c>
      <c r="L1324" s="131">
        <v>0</v>
      </c>
      <c r="M1324" s="131">
        <v>0</v>
      </c>
      <c r="N1324" s="131">
        <v>0</v>
      </c>
      <c r="O1324" s="131">
        <v>0</v>
      </c>
      <c r="P1324" s="131">
        <v>0</v>
      </c>
      <c r="Q1324" s="131">
        <v>0</v>
      </c>
      <c r="R1324" s="131">
        <v>0</v>
      </c>
      <c r="S1324" s="131">
        <v>0</v>
      </c>
      <c r="T1324" s="131">
        <v>0</v>
      </c>
      <c r="U1324" s="131">
        <v>0</v>
      </c>
      <c r="V1324" s="131">
        <v>0</v>
      </c>
      <c r="W1324" s="131">
        <v>0</v>
      </c>
      <c r="X1324" s="131">
        <v>0</v>
      </c>
      <c r="Y1324" s="131">
        <v>0</v>
      </c>
      <c r="Z1324" s="131">
        <v>0</v>
      </c>
      <c r="AA1324" s="131">
        <v>0</v>
      </c>
      <c r="AB1324" s="131">
        <v>0</v>
      </c>
      <c r="AC1324" s="131">
        <v>0</v>
      </c>
      <c r="AD1324" s="131">
        <v>0</v>
      </c>
      <c r="AE1324" s="131">
        <v>0</v>
      </c>
      <c r="AF1324" s="131">
        <v>0</v>
      </c>
      <c r="AG1324" s="131">
        <v>0</v>
      </c>
      <c r="AH1324" s="43">
        <v>0</v>
      </c>
    </row>
    <row r="1325" spans="4:34">
      <c r="D1325" s="62">
        <v>2001</v>
      </c>
      <c r="E1325" s="62">
        <v>10</v>
      </c>
      <c r="F1325" s="62">
        <v>2002</v>
      </c>
      <c r="G1325" s="62">
        <v>2002</v>
      </c>
      <c r="H1325" s="131">
        <v>0</v>
      </c>
      <c r="I1325" s="131">
        <v>0</v>
      </c>
      <c r="J1325" s="131">
        <v>0</v>
      </c>
      <c r="K1325" s="131">
        <v>0</v>
      </c>
      <c r="L1325" s="131">
        <v>0</v>
      </c>
      <c r="M1325" s="131">
        <v>0</v>
      </c>
      <c r="N1325" s="131">
        <v>0</v>
      </c>
      <c r="O1325" s="131">
        <v>0</v>
      </c>
      <c r="P1325" s="131">
        <v>0</v>
      </c>
      <c r="Q1325" s="131">
        <v>0</v>
      </c>
      <c r="R1325" s="131">
        <v>0</v>
      </c>
      <c r="S1325" s="131">
        <v>0</v>
      </c>
      <c r="T1325" s="131">
        <v>0</v>
      </c>
      <c r="U1325" s="131">
        <v>0</v>
      </c>
      <c r="V1325" s="131">
        <v>0</v>
      </c>
      <c r="W1325" s="131">
        <v>0</v>
      </c>
      <c r="X1325" s="131">
        <v>0</v>
      </c>
      <c r="Y1325" s="131">
        <v>0</v>
      </c>
      <c r="Z1325" s="131">
        <v>0</v>
      </c>
      <c r="AA1325" s="131">
        <v>0</v>
      </c>
      <c r="AB1325" s="131">
        <v>0</v>
      </c>
      <c r="AC1325" s="131">
        <v>0</v>
      </c>
      <c r="AD1325" s="131">
        <v>0</v>
      </c>
      <c r="AE1325" s="131">
        <v>0</v>
      </c>
      <c r="AF1325" s="131">
        <v>0</v>
      </c>
      <c r="AG1325" s="131">
        <v>0</v>
      </c>
      <c r="AH1325" s="43">
        <v>0</v>
      </c>
    </row>
    <row r="1326" spans="4:34">
      <c r="D1326" s="62">
        <v>2001</v>
      </c>
      <c r="E1326" s="62">
        <v>11</v>
      </c>
      <c r="F1326" s="62">
        <v>2002</v>
      </c>
      <c r="G1326" s="62">
        <v>2002</v>
      </c>
      <c r="H1326" s="131">
        <v>0</v>
      </c>
      <c r="I1326" s="131">
        <v>0</v>
      </c>
      <c r="J1326" s="131">
        <v>0</v>
      </c>
      <c r="K1326" s="131">
        <v>0</v>
      </c>
      <c r="L1326" s="131">
        <v>0</v>
      </c>
      <c r="M1326" s="131">
        <v>0</v>
      </c>
      <c r="N1326" s="131">
        <v>0</v>
      </c>
      <c r="O1326" s="131">
        <v>0</v>
      </c>
      <c r="P1326" s="131">
        <v>0</v>
      </c>
      <c r="Q1326" s="131">
        <v>0</v>
      </c>
      <c r="R1326" s="131">
        <v>0</v>
      </c>
      <c r="S1326" s="131">
        <v>0</v>
      </c>
      <c r="T1326" s="131">
        <v>0</v>
      </c>
      <c r="U1326" s="131">
        <v>0</v>
      </c>
      <c r="V1326" s="131">
        <v>0</v>
      </c>
      <c r="W1326" s="131">
        <v>0</v>
      </c>
      <c r="X1326" s="131">
        <v>0</v>
      </c>
      <c r="Y1326" s="131">
        <v>0</v>
      </c>
      <c r="Z1326" s="131">
        <v>0</v>
      </c>
      <c r="AA1326" s="131">
        <v>0</v>
      </c>
      <c r="AB1326" s="131">
        <v>0</v>
      </c>
      <c r="AC1326" s="131">
        <v>0</v>
      </c>
      <c r="AD1326" s="131">
        <v>0</v>
      </c>
      <c r="AE1326" s="131">
        <v>0</v>
      </c>
      <c r="AF1326" s="131">
        <v>0</v>
      </c>
      <c r="AG1326" s="131">
        <v>0</v>
      </c>
      <c r="AH1326" s="43">
        <v>0</v>
      </c>
    </row>
    <row r="1327" spans="4:34">
      <c r="D1327" s="62">
        <v>2001</v>
      </c>
      <c r="E1327" s="62">
        <v>12</v>
      </c>
      <c r="F1327" s="62">
        <v>2002</v>
      </c>
      <c r="G1327" s="62">
        <v>2002</v>
      </c>
      <c r="H1327" s="131">
        <v>0</v>
      </c>
      <c r="I1327" s="131">
        <v>0</v>
      </c>
      <c r="J1327" s="131">
        <v>0</v>
      </c>
      <c r="K1327" s="131">
        <v>0</v>
      </c>
      <c r="L1327" s="131">
        <v>0</v>
      </c>
      <c r="M1327" s="131">
        <v>0</v>
      </c>
      <c r="N1327" s="131">
        <v>0</v>
      </c>
      <c r="O1327" s="131">
        <v>0</v>
      </c>
      <c r="P1327" s="131">
        <v>0</v>
      </c>
      <c r="Q1327" s="131">
        <v>0</v>
      </c>
      <c r="R1327" s="131">
        <v>0</v>
      </c>
      <c r="S1327" s="131">
        <v>0</v>
      </c>
      <c r="T1327" s="131">
        <v>0</v>
      </c>
      <c r="U1327" s="131">
        <v>0</v>
      </c>
      <c r="V1327" s="131">
        <v>0</v>
      </c>
      <c r="W1327" s="131">
        <v>0</v>
      </c>
      <c r="X1327" s="131">
        <v>0</v>
      </c>
      <c r="Y1327" s="131">
        <v>0</v>
      </c>
      <c r="Z1327" s="131">
        <v>0</v>
      </c>
      <c r="AA1327" s="131">
        <v>0</v>
      </c>
      <c r="AB1327" s="131">
        <v>0</v>
      </c>
      <c r="AC1327" s="131">
        <v>0</v>
      </c>
      <c r="AD1327" s="131">
        <v>0</v>
      </c>
      <c r="AE1327" s="131">
        <v>0</v>
      </c>
      <c r="AF1327" s="131">
        <v>0</v>
      </c>
      <c r="AG1327" s="131">
        <v>0</v>
      </c>
      <c r="AH1327" s="43">
        <v>0</v>
      </c>
    </row>
    <row r="1328" spans="4:34">
      <c r="D1328" s="62">
        <v>2002</v>
      </c>
      <c r="E1328" s="62">
        <v>1</v>
      </c>
      <c r="F1328" s="62">
        <v>2002</v>
      </c>
      <c r="G1328" s="62">
        <v>2002</v>
      </c>
      <c r="H1328" s="131">
        <v>0</v>
      </c>
      <c r="I1328" s="131">
        <v>0</v>
      </c>
      <c r="J1328" s="131">
        <v>0</v>
      </c>
      <c r="K1328" s="131">
        <v>0</v>
      </c>
      <c r="L1328" s="131">
        <v>0</v>
      </c>
      <c r="M1328" s="131">
        <v>0</v>
      </c>
      <c r="N1328" s="131">
        <v>0</v>
      </c>
      <c r="O1328" s="131">
        <v>0</v>
      </c>
      <c r="P1328" s="131">
        <v>0</v>
      </c>
      <c r="Q1328" s="131">
        <v>0</v>
      </c>
      <c r="R1328" s="131">
        <v>0</v>
      </c>
      <c r="S1328" s="131">
        <v>0</v>
      </c>
      <c r="T1328" s="131">
        <v>0</v>
      </c>
      <c r="U1328" s="131">
        <v>0</v>
      </c>
      <c r="V1328" s="131">
        <v>0</v>
      </c>
      <c r="W1328" s="131">
        <v>0</v>
      </c>
      <c r="X1328" s="131">
        <v>0</v>
      </c>
      <c r="Y1328" s="131">
        <v>0</v>
      </c>
      <c r="Z1328" s="131">
        <v>0</v>
      </c>
      <c r="AA1328" s="131">
        <v>0</v>
      </c>
      <c r="AB1328" s="131">
        <v>0</v>
      </c>
      <c r="AC1328" s="131">
        <v>0</v>
      </c>
      <c r="AD1328" s="131">
        <v>0</v>
      </c>
      <c r="AE1328" s="131">
        <v>0</v>
      </c>
      <c r="AF1328" s="131">
        <v>0</v>
      </c>
      <c r="AG1328" s="131">
        <v>0</v>
      </c>
      <c r="AH1328" s="43">
        <v>0</v>
      </c>
    </row>
    <row r="1329" spans="4:34">
      <c r="D1329" s="62">
        <v>2002</v>
      </c>
      <c r="E1329" s="62">
        <v>2</v>
      </c>
      <c r="F1329" s="62">
        <v>2002</v>
      </c>
      <c r="G1329" s="62">
        <v>2002</v>
      </c>
      <c r="H1329" s="131">
        <v>0</v>
      </c>
      <c r="I1329" s="131">
        <v>0</v>
      </c>
      <c r="J1329" s="131">
        <v>0</v>
      </c>
      <c r="K1329" s="131">
        <v>0</v>
      </c>
      <c r="L1329" s="131">
        <v>0</v>
      </c>
      <c r="M1329" s="131">
        <v>0</v>
      </c>
      <c r="N1329" s="131">
        <v>0</v>
      </c>
      <c r="O1329" s="131">
        <v>0</v>
      </c>
      <c r="P1329" s="131">
        <v>0</v>
      </c>
      <c r="Q1329" s="131">
        <v>0</v>
      </c>
      <c r="R1329" s="131">
        <v>0</v>
      </c>
      <c r="S1329" s="131">
        <v>0</v>
      </c>
      <c r="T1329" s="131">
        <v>0</v>
      </c>
      <c r="U1329" s="131">
        <v>0</v>
      </c>
      <c r="V1329" s="131">
        <v>0</v>
      </c>
      <c r="W1329" s="131">
        <v>0</v>
      </c>
      <c r="X1329" s="131">
        <v>0</v>
      </c>
      <c r="Y1329" s="131">
        <v>0</v>
      </c>
      <c r="Z1329" s="131">
        <v>0</v>
      </c>
      <c r="AA1329" s="131">
        <v>0</v>
      </c>
      <c r="AB1329" s="131">
        <v>0</v>
      </c>
      <c r="AC1329" s="131">
        <v>0</v>
      </c>
      <c r="AD1329" s="131">
        <v>0</v>
      </c>
      <c r="AE1329" s="131">
        <v>0</v>
      </c>
      <c r="AF1329" s="131">
        <v>0</v>
      </c>
      <c r="AG1329" s="131">
        <v>0</v>
      </c>
      <c r="AH1329" s="43">
        <v>0</v>
      </c>
    </row>
    <row r="1330" spans="4:34">
      <c r="D1330" s="62">
        <v>2002</v>
      </c>
      <c r="E1330" s="62">
        <v>3</v>
      </c>
      <c r="F1330" s="62">
        <v>2002</v>
      </c>
      <c r="G1330" s="62">
        <v>2002</v>
      </c>
      <c r="H1330" s="131">
        <v>0</v>
      </c>
      <c r="I1330" s="131">
        <v>0</v>
      </c>
      <c r="J1330" s="131">
        <v>0</v>
      </c>
      <c r="K1330" s="131">
        <v>0</v>
      </c>
      <c r="L1330" s="131">
        <v>0</v>
      </c>
      <c r="M1330" s="131">
        <v>0</v>
      </c>
      <c r="N1330" s="131">
        <v>0</v>
      </c>
      <c r="O1330" s="131">
        <v>0</v>
      </c>
      <c r="P1330" s="131">
        <v>0</v>
      </c>
      <c r="Q1330" s="131">
        <v>0</v>
      </c>
      <c r="R1330" s="131">
        <v>0</v>
      </c>
      <c r="S1330" s="131">
        <v>0</v>
      </c>
      <c r="T1330" s="131">
        <v>0</v>
      </c>
      <c r="U1330" s="131">
        <v>0</v>
      </c>
      <c r="V1330" s="131">
        <v>0</v>
      </c>
      <c r="W1330" s="131">
        <v>0</v>
      </c>
      <c r="X1330" s="131">
        <v>0</v>
      </c>
      <c r="Y1330" s="131">
        <v>0</v>
      </c>
      <c r="Z1330" s="131">
        <v>0</v>
      </c>
      <c r="AA1330" s="131">
        <v>0</v>
      </c>
      <c r="AB1330" s="131">
        <v>0</v>
      </c>
      <c r="AC1330" s="131">
        <v>0</v>
      </c>
      <c r="AD1330" s="131">
        <v>0</v>
      </c>
      <c r="AE1330" s="131">
        <v>0</v>
      </c>
      <c r="AF1330" s="131">
        <v>0</v>
      </c>
      <c r="AG1330" s="131">
        <v>0</v>
      </c>
      <c r="AH1330" s="43">
        <v>0</v>
      </c>
    </row>
    <row r="1331" spans="4:34">
      <c r="D1331" s="62">
        <v>2002</v>
      </c>
      <c r="E1331" s="62">
        <v>4</v>
      </c>
      <c r="F1331" s="62">
        <v>2002</v>
      </c>
      <c r="G1331" s="62">
        <v>2002</v>
      </c>
      <c r="H1331" s="131">
        <v>0</v>
      </c>
      <c r="I1331" s="131">
        <v>0</v>
      </c>
      <c r="J1331" s="131">
        <v>0</v>
      </c>
      <c r="K1331" s="131">
        <v>0</v>
      </c>
      <c r="L1331" s="131">
        <v>0</v>
      </c>
      <c r="M1331" s="131">
        <v>0</v>
      </c>
      <c r="N1331" s="131">
        <v>0</v>
      </c>
      <c r="O1331" s="131">
        <v>0</v>
      </c>
      <c r="P1331" s="131">
        <v>0</v>
      </c>
      <c r="Q1331" s="131">
        <v>0</v>
      </c>
      <c r="R1331" s="131">
        <v>0</v>
      </c>
      <c r="S1331" s="131">
        <v>0</v>
      </c>
      <c r="T1331" s="131">
        <v>0</v>
      </c>
      <c r="U1331" s="131">
        <v>0</v>
      </c>
      <c r="V1331" s="131">
        <v>0</v>
      </c>
      <c r="W1331" s="131">
        <v>0</v>
      </c>
      <c r="X1331" s="131">
        <v>0</v>
      </c>
      <c r="Y1331" s="131">
        <v>0</v>
      </c>
      <c r="Z1331" s="131">
        <v>0</v>
      </c>
      <c r="AA1331" s="131">
        <v>0</v>
      </c>
      <c r="AB1331" s="131">
        <v>0</v>
      </c>
      <c r="AC1331" s="131">
        <v>0</v>
      </c>
      <c r="AD1331" s="131">
        <v>0</v>
      </c>
      <c r="AE1331" s="131">
        <v>0</v>
      </c>
      <c r="AF1331" s="131">
        <v>0</v>
      </c>
      <c r="AG1331" s="131">
        <v>0</v>
      </c>
      <c r="AH1331" s="43">
        <v>0</v>
      </c>
    </row>
    <row r="1332" spans="4:34">
      <c r="D1332" s="62">
        <v>2002</v>
      </c>
      <c r="E1332" s="62">
        <v>5</v>
      </c>
      <c r="F1332" s="62">
        <v>2002</v>
      </c>
      <c r="G1332" s="62">
        <v>2003</v>
      </c>
      <c r="H1332" s="131">
        <v>0</v>
      </c>
      <c r="I1332" s="131">
        <v>0</v>
      </c>
      <c r="J1332" s="131">
        <v>0</v>
      </c>
      <c r="K1332" s="131">
        <v>0</v>
      </c>
      <c r="L1332" s="131">
        <v>0</v>
      </c>
      <c r="M1332" s="131">
        <v>0</v>
      </c>
      <c r="N1332" s="131">
        <v>0</v>
      </c>
      <c r="O1332" s="131">
        <v>0</v>
      </c>
      <c r="P1332" s="131">
        <v>0</v>
      </c>
      <c r="Q1332" s="131">
        <v>0</v>
      </c>
      <c r="R1332" s="131">
        <v>0</v>
      </c>
      <c r="S1332" s="131">
        <v>0</v>
      </c>
      <c r="T1332" s="131">
        <v>0</v>
      </c>
      <c r="U1332" s="131">
        <v>0</v>
      </c>
      <c r="V1332" s="131">
        <v>0</v>
      </c>
      <c r="W1332" s="131">
        <v>0</v>
      </c>
      <c r="X1332" s="131">
        <v>0</v>
      </c>
      <c r="Y1332" s="131">
        <v>0</v>
      </c>
      <c r="Z1332" s="131">
        <v>0</v>
      </c>
      <c r="AA1332" s="131">
        <v>0</v>
      </c>
      <c r="AB1332" s="131">
        <v>0</v>
      </c>
      <c r="AC1332" s="131">
        <v>0</v>
      </c>
      <c r="AD1332" s="131">
        <v>0</v>
      </c>
      <c r="AE1332" s="131">
        <v>0</v>
      </c>
      <c r="AF1332" s="131">
        <v>0</v>
      </c>
      <c r="AG1332" s="131">
        <v>0</v>
      </c>
      <c r="AH1332" s="43">
        <v>0</v>
      </c>
    </row>
    <row r="1333" spans="4:34">
      <c r="D1333" s="62">
        <v>2002</v>
      </c>
      <c r="E1333" s="62">
        <v>6</v>
      </c>
      <c r="F1333" s="62">
        <v>2002</v>
      </c>
      <c r="G1333" s="62">
        <v>2003</v>
      </c>
      <c r="H1333" s="131">
        <v>0</v>
      </c>
      <c r="I1333" s="131">
        <v>0</v>
      </c>
      <c r="J1333" s="131">
        <v>0</v>
      </c>
      <c r="K1333" s="131">
        <v>0</v>
      </c>
      <c r="L1333" s="131">
        <v>0</v>
      </c>
      <c r="M1333" s="131">
        <v>0</v>
      </c>
      <c r="N1333" s="131">
        <v>0</v>
      </c>
      <c r="O1333" s="131">
        <v>0</v>
      </c>
      <c r="P1333" s="131">
        <v>0</v>
      </c>
      <c r="Q1333" s="131">
        <v>0</v>
      </c>
      <c r="R1333" s="131">
        <v>0</v>
      </c>
      <c r="S1333" s="131">
        <v>0</v>
      </c>
      <c r="T1333" s="131">
        <v>0</v>
      </c>
      <c r="U1333" s="131">
        <v>0</v>
      </c>
      <c r="V1333" s="131">
        <v>0</v>
      </c>
      <c r="W1333" s="131">
        <v>0</v>
      </c>
      <c r="X1333" s="131">
        <v>0</v>
      </c>
      <c r="Y1333" s="131">
        <v>0</v>
      </c>
      <c r="Z1333" s="131">
        <v>0</v>
      </c>
      <c r="AA1333" s="131">
        <v>0</v>
      </c>
      <c r="AB1333" s="131">
        <v>0</v>
      </c>
      <c r="AC1333" s="131">
        <v>0</v>
      </c>
      <c r="AD1333" s="131">
        <v>0</v>
      </c>
      <c r="AE1333" s="131">
        <v>0</v>
      </c>
      <c r="AF1333" s="131">
        <v>0</v>
      </c>
      <c r="AG1333" s="131">
        <v>0</v>
      </c>
      <c r="AH1333" s="43">
        <v>0</v>
      </c>
    </row>
    <row r="1334" spans="4:34">
      <c r="D1334" s="62">
        <v>2002</v>
      </c>
      <c r="E1334" s="62">
        <v>7</v>
      </c>
      <c r="F1334" s="62">
        <v>2003</v>
      </c>
      <c r="G1334" s="62">
        <v>2003</v>
      </c>
      <c r="H1334" s="131">
        <v>0</v>
      </c>
      <c r="I1334" s="131">
        <v>0</v>
      </c>
      <c r="J1334" s="131">
        <v>0</v>
      </c>
      <c r="K1334" s="131">
        <v>0</v>
      </c>
      <c r="L1334" s="131">
        <v>0</v>
      </c>
      <c r="M1334" s="131">
        <v>0</v>
      </c>
      <c r="N1334" s="131">
        <v>0</v>
      </c>
      <c r="O1334" s="131">
        <v>0</v>
      </c>
      <c r="P1334" s="131">
        <v>0</v>
      </c>
      <c r="Q1334" s="131">
        <v>0</v>
      </c>
      <c r="R1334" s="131">
        <v>0</v>
      </c>
      <c r="S1334" s="131">
        <v>0</v>
      </c>
      <c r="T1334" s="131">
        <v>0</v>
      </c>
      <c r="U1334" s="131">
        <v>0</v>
      </c>
      <c r="V1334" s="131">
        <v>0</v>
      </c>
      <c r="W1334" s="131">
        <v>0</v>
      </c>
      <c r="X1334" s="131">
        <v>0</v>
      </c>
      <c r="Y1334" s="131">
        <v>0</v>
      </c>
      <c r="Z1334" s="131">
        <v>0</v>
      </c>
      <c r="AA1334" s="131">
        <v>0</v>
      </c>
      <c r="AB1334" s="131">
        <v>0</v>
      </c>
      <c r="AC1334" s="131">
        <v>0</v>
      </c>
      <c r="AD1334" s="131">
        <v>0</v>
      </c>
      <c r="AE1334" s="131">
        <v>0</v>
      </c>
      <c r="AF1334" s="131">
        <v>0</v>
      </c>
      <c r="AG1334" s="131">
        <v>0</v>
      </c>
      <c r="AH1334" s="43">
        <v>0</v>
      </c>
    </row>
    <row r="1335" spans="4:34">
      <c r="D1335" s="62">
        <v>2002</v>
      </c>
      <c r="E1335" s="62">
        <v>8</v>
      </c>
      <c r="F1335" s="62">
        <v>2003</v>
      </c>
      <c r="G1335" s="62">
        <v>2003</v>
      </c>
      <c r="H1335" s="131">
        <v>0</v>
      </c>
      <c r="I1335" s="131">
        <v>0</v>
      </c>
      <c r="J1335" s="131">
        <v>0</v>
      </c>
      <c r="K1335" s="131">
        <v>0</v>
      </c>
      <c r="L1335" s="131">
        <v>0</v>
      </c>
      <c r="M1335" s="131">
        <v>0</v>
      </c>
      <c r="N1335" s="131">
        <v>0</v>
      </c>
      <c r="O1335" s="131">
        <v>0</v>
      </c>
      <c r="P1335" s="131">
        <v>0</v>
      </c>
      <c r="Q1335" s="131">
        <v>0</v>
      </c>
      <c r="R1335" s="131">
        <v>0</v>
      </c>
      <c r="S1335" s="131">
        <v>0</v>
      </c>
      <c r="T1335" s="131">
        <v>0</v>
      </c>
      <c r="U1335" s="131">
        <v>0</v>
      </c>
      <c r="V1335" s="131">
        <v>0</v>
      </c>
      <c r="W1335" s="131">
        <v>0</v>
      </c>
      <c r="X1335" s="131">
        <v>0</v>
      </c>
      <c r="Y1335" s="131">
        <v>0</v>
      </c>
      <c r="Z1335" s="131">
        <v>0</v>
      </c>
      <c r="AA1335" s="131">
        <v>0</v>
      </c>
      <c r="AB1335" s="131">
        <v>0</v>
      </c>
      <c r="AC1335" s="131">
        <v>0</v>
      </c>
      <c r="AD1335" s="131">
        <v>0</v>
      </c>
      <c r="AE1335" s="131">
        <v>0</v>
      </c>
      <c r="AF1335" s="131">
        <v>0</v>
      </c>
      <c r="AG1335" s="131">
        <v>0</v>
      </c>
      <c r="AH1335" s="43">
        <v>0</v>
      </c>
    </row>
    <row r="1336" spans="4:34">
      <c r="D1336" s="62">
        <v>2002</v>
      </c>
      <c r="E1336" s="62">
        <v>9</v>
      </c>
      <c r="F1336" s="62">
        <v>2003</v>
      </c>
      <c r="G1336" s="62">
        <v>2003</v>
      </c>
      <c r="H1336" s="131">
        <v>0</v>
      </c>
      <c r="I1336" s="131">
        <v>0</v>
      </c>
      <c r="J1336" s="131">
        <v>0</v>
      </c>
      <c r="K1336" s="131">
        <v>0</v>
      </c>
      <c r="L1336" s="131">
        <v>0</v>
      </c>
      <c r="M1336" s="131">
        <v>0</v>
      </c>
      <c r="N1336" s="131">
        <v>0</v>
      </c>
      <c r="O1336" s="131">
        <v>0</v>
      </c>
      <c r="P1336" s="131">
        <v>0</v>
      </c>
      <c r="Q1336" s="131">
        <v>0</v>
      </c>
      <c r="R1336" s="131">
        <v>0</v>
      </c>
      <c r="S1336" s="131">
        <v>0</v>
      </c>
      <c r="T1336" s="131">
        <v>0</v>
      </c>
      <c r="U1336" s="131">
        <v>0</v>
      </c>
      <c r="V1336" s="131">
        <v>0</v>
      </c>
      <c r="W1336" s="131">
        <v>0</v>
      </c>
      <c r="X1336" s="131">
        <v>0</v>
      </c>
      <c r="Y1336" s="131">
        <v>0</v>
      </c>
      <c r="Z1336" s="131">
        <v>0</v>
      </c>
      <c r="AA1336" s="131">
        <v>0</v>
      </c>
      <c r="AB1336" s="131">
        <v>0</v>
      </c>
      <c r="AC1336" s="131">
        <v>0</v>
      </c>
      <c r="AD1336" s="131">
        <v>0</v>
      </c>
      <c r="AE1336" s="131">
        <v>0</v>
      </c>
      <c r="AF1336" s="131">
        <v>0</v>
      </c>
      <c r="AG1336" s="131">
        <v>0</v>
      </c>
      <c r="AH1336" s="43">
        <v>0</v>
      </c>
    </row>
    <row r="1337" spans="4:34">
      <c r="D1337" s="62">
        <v>2002</v>
      </c>
      <c r="E1337" s="62">
        <v>10</v>
      </c>
      <c r="F1337" s="62">
        <v>2003</v>
      </c>
      <c r="G1337" s="62">
        <v>2003</v>
      </c>
      <c r="H1337" s="131">
        <v>0</v>
      </c>
      <c r="I1337" s="131">
        <v>0</v>
      </c>
      <c r="J1337" s="131">
        <v>0</v>
      </c>
      <c r="K1337" s="131">
        <v>0</v>
      </c>
      <c r="L1337" s="131">
        <v>0</v>
      </c>
      <c r="M1337" s="131">
        <v>0</v>
      </c>
      <c r="N1337" s="131">
        <v>0</v>
      </c>
      <c r="O1337" s="131">
        <v>0</v>
      </c>
      <c r="P1337" s="131">
        <v>0</v>
      </c>
      <c r="Q1337" s="131">
        <v>0</v>
      </c>
      <c r="R1337" s="131">
        <v>0</v>
      </c>
      <c r="S1337" s="131">
        <v>0</v>
      </c>
      <c r="T1337" s="131">
        <v>0</v>
      </c>
      <c r="U1337" s="131">
        <v>0</v>
      </c>
      <c r="V1337" s="131">
        <v>0</v>
      </c>
      <c r="W1337" s="131">
        <v>0</v>
      </c>
      <c r="X1337" s="131">
        <v>0</v>
      </c>
      <c r="Y1337" s="131">
        <v>0</v>
      </c>
      <c r="Z1337" s="131">
        <v>0</v>
      </c>
      <c r="AA1337" s="131">
        <v>0</v>
      </c>
      <c r="AB1337" s="131">
        <v>0</v>
      </c>
      <c r="AC1337" s="131">
        <v>0</v>
      </c>
      <c r="AD1337" s="131">
        <v>0</v>
      </c>
      <c r="AE1337" s="131">
        <v>0</v>
      </c>
      <c r="AF1337" s="131">
        <v>0</v>
      </c>
      <c r="AG1337" s="131">
        <v>0</v>
      </c>
      <c r="AH1337" s="43">
        <v>0</v>
      </c>
    </row>
    <row r="1338" spans="4:34">
      <c r="D1338" s="62">
        <v>2002</v>
      </c>
      <c r="E1338" s="62">
        <v>11</v>
      </c>
      <c r="F1338" s="62">
        <v>2003</v>
      </c>
      <c r="G1338" s="62">
        <v>2003</v>
      </c>
      <c r="H1338" s="131">
        <v>0</v>
      </c>
      <c r="I1338" s="131">
        <v>0</v>
      </c>
      <c r="J1338" s="131">
        <v>0</v>
      </c>
      <c r="K1338" s="131">
        <v>0</v>
      </c>
      <c r="L1338" s="131">
        <v>0</v>
      </c>
      <c r="M1338" s="131">
        <v>0</v>
      </c>
      <c r="N1338" s="131">
        <v>0</v>
      </c>
      <c r="O1338" s="131">
        <v>0</v>
      </c>
      <c r="P1338" s="131">
        <v>0</v>
      </c>
      <c r="Q1338" s="131">
        <v>0</v>
      </c>
      <c r="R1338" s="131">
        <v>0</v>
      </c>
      <c r="S1338" s="131">
        <v>0</v>
      </c>
      <c r="T1338" s="131">
        <v>0</v>
      </c>
      <c r="U1338" s="131">
        <v>0</v>
      </c>
      <c r="V1338" s="131">
        <v>0</v>
      </c>
      <c r="W1338" s="131">
        <v>0</v>
      </c>
      <c r="X1338" s="131">
        <v>0</v>
      </c>
      <c r="Y1338" s="131">
        <v>0</v>
      </c>
      <c r="Z1338" s="131">
        <v>0</v>
      </c>
      <c r="AA1338" s="131">
        <v>0</v>
      </c>
      <c r="AB1338" s="131">
        <v>0</v>
      </c>
      <c r="AC1338" s="131">
        <v>0</v>
      </c>
      <c r="AD1338" s="131">
        <v>0</v>
      </c>
      <c r="AE1338" s="131">
        <v>0</v>
      </c>
      <c r="AF1338" s="131">
        <v>0</v>
      </c>
      <c r="AG1338" s="131">
        <v>0</v>
      </c>
      <c r="AH1338" s="43">
        <v>0</v>
      </c>
    </row>
    <row r="1339" spans="4:34">
      <c r="D1339" s="62">
        <v>2002</v>
      </c>
      <c r="E1339" s="62">
        <v>12</v>
      </c>
      <c r="F1339" s="62">
        <v>2003</v>
      </c>
      <c r="G1339" s="62">
        <v>2003</v>
      </c>
      <c r="H1339" s="131">
        <v>0</v>
      </c>
      <c r="I1339" s="131">
        <v>0</v>
      </c>
      <c r="J1339" s="131">
        <v>0</v>
      </c>
      <c r="K1339" s="131">
        <v>0</v>
      </c>
      <c r="L1339" s="131">
        <v>0</v>
      </c>
      <c r="M1339" s="131">
        <v>0</v>
      </c>
      <c r="N1339" s="131">
        <v>0</v>
      </c>
      <c r="O1339" s="131">
        <v>0</v>
      </c>
      <c r="P1339" s="131">
        <v>0</v>
      </c>
      <c r="Q1339" s="131">
        <v>0</v>
      </c>
      <c r="R1339" s="131">
        <v>0</v>
      </c>
      <c r="S1339" s="131">
        <v>0</v>
      </c>
      <c r="T1339" s="131">
        <v>0</v>
      </c>
      <c r="U1339" s="131">
        <v>0</v>
      </c>
      <c r="V1339" s="131">
        <v>0</v>
      </c>
      <c r="W1339" s="131">
        <v>0</v>
      </c>
      <c r="X1339" s="131">
        <v>0</v>
      </c>
      <c r="Y1339" s="131">
        <v>0</v>
      </c>
      <c r="Z1339" s="131">
        <v>0</v>
      </c>
      <c r="AA1339" s="131">
        <v>0</v>
      </c>
      <c r="AB1339" s="131">
        <v>0</v>
      </c>
      <c r="AC1339" s="131">
        <v>0</v>
      </c>
      <c r="AD1339" s="131">
        <v>0</v>
      </c>
      <c r="AE1339" s="131">
        <v>0</v>
      </c>
      <c r="AF1339" s="131">
        <v>0</v>
      </c>
      <c r="AG1339" s="131">
        <v>0</v>
      </c>
      <c r="AH1339" s="43">
        <v>0</v>
      </c>
    </row>
    <row r="1340" spans="4:34">
      <c r="D1340" s="62">
        <v>2003</v>
      </c>
      <c r="E1340" s="62">
        <v>1</v>
      </c>
      <c r="F1340" s="62">
        <v>2003</v>
      </c>
      <c r="G1340" s="62">
        <v>2003</v>
      </c>
      <c r="H1340" s="131">
        <v>0</v>
      </c>
      <c r="I1340" s="131">
        <v>0</v>
      </c>
      <c r="J1340" s="131">
        <v>0</v>
      </c>
      <c r="K1340" s="131">
        <v>0</v>
      </c>
      <c r="L1340" s="131">
        <v>0</v>
      </c>
      <c r="M1340" s="131">
        <v>0</v>
      </c>
      <c r="N1340" s="131">
        <v>0</v>
      </c>
      <c r="O1340" s="131">
        <v>0</v>
      </c>
      <c r="P1340" s="131">
        <v>0</v>
      </c>
      <c r="Q1340" s="131">
        <v>0</v>
      </c>
      <c r="R1340" s="131">
        <v>0</v>
      </c>
      <c r="S1340" s="131">
        <v>0</v>
      </c>
      <c r="T1340" s="131">
        <v>0</v>
      </c>
      <c r="U1340" s="131">
        <v>0</v>
      </c>
      <c r="V1340" s="131">
        <v>0</v>
      </c>
      <c r="W1340" s="131">
        <v>0</v>
      </c>
      <c r="X1340" s="131">
        <v>0</v>
      </c>
      <c r="Y1340" s="131">
        <v>0</v>
      </c>
      <c r="Z1340" s="131">
        <v>0</v>
      </c>
      <c r="AA1340" s="131">
        <v>0</v>
      </c>
      <c r="AB1340" s="131">
        <v>0</v>
      </c>
      <c r="AC1340" s="131">
        <v>0</v>
      </c>
      <c r="AD1340" s="131">
        <v>0</v>
      </c>
      <c r="AE1340" s="131">
        <v>0</v>
      </c>
      <c r="AF1340" s="131">
        <v>0</v>
      </c>
      <c r="AG1340" s="131">
        <v>0</v>
      </c>
      <c r="AH1340" s="43">
        <v>0</v>
      </c>
    </row>
    <row r="1341" spans="4:34">
      <c r="D1341" s="62">
        <v>2003</v>
      </c>
      <c r="E1341" s="62">
        <v>2</v>
      </c>
      <c r="F1341" s="62">
        <v>2003</v>
      </c>
      <c r="G1341" s="62">
        <v>2003</v>
      </c>
      <c r="H1341" s="131">
        <v>0</v>
      </c>
      <c r="I1341" s="131">
        <v>0</v>
      </c>
      <c r="J1341" s="131">
        <v>0</v>
      </c>
      <c r="K1341" s="131">
        <v>0</v>
      </c>
      <c r="L1341" s="131">
        <v>0</v>
      </c>
      <c r="M1341" s="131">
        <v>0</v>
      </c>
      <c r="N1341" s="131">
        <v>0</v>
      </c>
      <c r="O1341" s="131">
        <v>0</v>
      </c>
      <c r="P1341" s="131">
        <v>0</v>
      </c>
      <c r="Q1341" s="131">
        <v>0</v>
      </c>
      <c r="R1341" s="131">
        <v>0</v>
      </c>
      <c r="S1341" s="131">
        <v>0</v>
      </c>
      <c r="T1341" s="131">
        <v>0</v>
      </c>
      <c r="U1341" s="131">
        <v>0</v>
      </c>
      <c r="V1341" s="131">
        <v>0</v>
      </c>
      <c r="W1341" s="131">
        <v>0</v>
      </c>
      <c r="X1341" s="131">
        <v>0</v>
      </c>
      <c r="Y1341" s="131">
        <v>0</v>
      </c>
      <c r="Z1341" s="131">
        <v>0</v>
      </c>
      <c r="AA1341" s="131">
        <v>0</v>
      </c>
      <c r="AB1341" s="131">
        <v>0</v>
      </c>
      <c r="AC1341" s="131">
        <v>0</v>
      </c>
      <c r="AD1341" s="131">
        <v>0</v>
      </c>
      <c r="AE1341" s="131">
        <v>0</v>
      </c>
      <c r="AF1341" s="131">
        <v>0</v>
      </c>
      <c r="AG1341" s="131">
        <v>0</v>
      </c>
      <c r="AH1341" s="43">
        <v>0</v>
      </c>
    </row>
    <row r="1342" spans="4:34">
      <c r="D1342" s="62">
        <v>2003</v>
      </c>
      <c r="E1342" s="62">
        <v>3</v>
      </c>
      <c r="F1342" s="62">
        <v>2003</v>
      </c>
      <c r="G1342" s="62">
        <v>2003</v>
      </c>
      <c r="H1342" s="131">
        <v>0</v>
      </c>
      <c r="I1342" s="131">
        <v>0</v>
      </c>
      <c r="J1342" s="131">
        <v>0</v>
      </c>
      <c r="K1342" s="131">
        <v>0</v>
      </c>
      <c r="L1342" s="131">
        <v>0</v>
      </c>
      <c r="M1342" s="131">
        <v>0</v>
      </c>
      <c r="N1342" s="131">
        <v>0</v>
      </c>
      <c r="O1342" s="131">
        <v>0</v>
      </c>
      <c r="P1342" s="131">
        <v>0</v>
      </c>
      <c r="Q1342" s="131">
        <v>0</v>
      </c>
      <c r="R1342" s="131">
        <v>0</v>
      </c>
      <c r="S1342" s="131">
        <v>0</v>
      </c>
      <c r="T1342" s="131">
        <v>0</v>
      </c>
      <c r="U1342" s="131">
        <v>0</v>
      </c>
      <c r="V1342" s="131">
        <v>0</v>
      </c>
      <c r="W1342" s="131">
        <v>0</v>
      </c>
      <c r="X1342" s="131">
        <v>0</v>
      </c>
      <c r="Y1342" s="131">
        <v>0</v>
      </c>
      <c r="Z1342" s="131">
        <v>0</v>
      </c>
      <c r="AA1342" s="131">
        <v>0</v>
      </c>
      <c r="AB1342" s="131">
        <v>0</v>
      </c>
      <c r="AC1342" s="131">
        <v>0</v>
      </c>
      <c r="AD1342" s="131">
        <v>0</v>
      </c>
      <c r="AE1342" s="131">
        <v>0</v>
      </c>
      <c r="AF1342" s="131">
        <v>0</v>
      </c>
      <c r="AG1342" s="131">
        <v>0</v>
      </c>
      <c r="AH1342" s="43">
        <v>0</v>
      </c>
    </row>
    <row r="1343" spans="4:34">
      <c r="D1343" s="62">
        <v>2003</v>
      </c>
      <c r="E1343" s="62">
        <v>4</v>
      </c>
      <c r="F1343" s="62">
        <v>2003</v>
      </c>
      <c r="G1343" s="62">
        <v>2003</v>
      </c>
      <c r="H1343" s="131">
        <v>0</v>
      </c>
      <c r="I1343" s="131">
        <v>0</v>
      </c>
      <c r="J1343" s="131">
        <v>0</v>
      </c>
      <c r="K1343" s="131">
        <v>0</v>
      </c>
      <c r="L1343" s="131">
        <v>0</v>
      </c>
      <c r="M1343" s="131">
        <v>0</v>
      </c>
      <c r="N1343" s="131">
        <v>0</v>
      </c>
      <c r="O1343" s="131">
        <v>0</v>
      </c>
      <c r="P1343" s="131">
        <v>0</v>
      </c>
      <c r="Q1343" s="131">
        <v>0</v>
      </c>
      <c r="R1343" s="131">
        <v>0</v>
      </c>
      <c r="S1343" s="131">
        <v>0</v>
      </c>
      <c r="T1343" s="131">
        <v>0</v>
      </c>
      <c r="U1343" s="131">
        <v>0</v>
      </c>
      <c r="V1343" s="131">
        <v>0</v>
      </c>
      <c r="W1343" s="131">
        <v>0</v>
      </c>
      <c r="X1343" s="131">
        <v>0</v>
      </c>
      <c r="Y1343" s="131">
        <v>0</v>
      </c>
      <c r="Z1343" s="131">
        <v>0</v>
      </c>
      <c r="AA1343" s="131">
        <v>0</v>
      </c>
      <c r="AB1343" s="131">
        <v>0</v>
      </c>
      <c r="AC1343" s="131">
        <v>0</v>
      </c>
      <c r="AD1343" s="131">
        <v>0</v>
      </c>
      <c r="AE1343" s="131">
        <v>0</v>
      </c>
      <c r="AF1343" s="131">
        <v>0</v>
      </c>
      <c r="AG1343" s="131">
        <v>0</v>
      </c>
      <c r="AH1343" s="43">
        <v>0</v>
      </c>
    </row>
    <row r="1344" spans="4:34">
      <c r="D1344" s="62">
        <v>2003</v>
      </c>
      <c r="E1344" s="62">
        <v>5</v>
      </c>
      <c r="F1344" s="62">
        <v>2003</v>
      </c>
      <c r="G1344" s="62">
        <v>2004</v>
      </c>
      <c r="H1344" s="131">
        <v>0</v>
      </c>
      <c r="I1344" s="131">
        <v>0</v>
      </c>
      <c r="J1344" s="131">
        <v>0</v>
      </c>
      <c r="K1344" s="131">
        <v>0</v>
      </c>
      <c r="L1344" s="131">
        <v>0</v>
      </c>
      <c r="M1344" s="131">
        <v>0</v>
      </c>
      <c r="N1344" s="131">
        <v>0</v>
      </c>
      <c r="O1344" s="131">
        <v>0</v>
      </c>
      <c r="P1344" s="131">
        <v>0</v>
      </c>
      <c r="Q1344" s="131">
        <v>0</v>
      </c>
      <c r="R1344" s="131">
        <v>0</v>
      </c>
      <c r="S1344" s="131">
        <v>0</v>
      </c>
      <c r="T1344" s="131">
        <v>0</v>
      </c>
      <c r="U1344" s="131">
        <v>0</v>
      </c>
      <c r="V1344" s="131">
        <v>0</v>
      </c>
      <c r="W1344" s="131">
        <v>0</v>
      </c>
      <c r="X1344" s="131">
        <v>0</v>
      </c>
      <c r="Y1344" s="131">
        <v>0</v>
      </c>
      <c r="Z1344" s="131">
        <v>0</v>
      </c>
      <c r="AA1344" s="131">
        <v>0</v>
      </c>
      <c r="AB1344" s="131">
        <v>0</v>
      </c>
      <c r="AC1344" s="131">
        <v>0</v>
      </c>
      <c r="AD1344" s="131">
        <v>0</v>
      </c>
      <c r="AE1344" s="131">
        <v>0</v>
      </c>
      <c r="AF1344" s="131">
        <v>0</v>
      </c>
      <c r="AG1344" s="131">
        <v>0</v>
      </c>
      <c r="AH1344" s="43">
        <v>0</v>
      </c>
    </row>
    <row r="1345" spans="4:34">
      <c r="D1345" s="62">
        <v>2003</v>
      </c>
      <c r="E1345" s="62">
        <v>6</v>
      </c>
      <c r="F1345" s="62">
        <v>2003</v>
      </c>
      <c r="G1345" s="62">
        <v>2004</v>
      </c>
      <c r="H1345" s="131">
        <v>0</v>
      </c>
      <c r="I1345" s="131">
        <v>0</v>
      </c>
      <c r="J1345" s="131">
        <v>0</v>
      </c>
      <c r="K1345" s="131">
        <v>0</v>
      </c>
      <c r="L1345" s="131">
        <v>0</v>
      </c>
      <c r="M1345" s="131">
        <v>0</v>
      </c>
      <c r="N1345" s="131">
        <v>0</v>
      </c>
      <c r="O1345" s="131">
        <v>0</v>
      </c>
      <c r="P1345" s="131">
        <v>0</v>
      </c>
      <c r="Q1345" s="131">
        <v>0</v>
      </c>
      <c r="R1345" s="131">
        <v>0</v>
      </c>
      <c r="S1345" s="131">
        <v>0</v>
      </c>
      <c r="T1345" s="131">
        <v>0</v>
      </c>
      <c r="U1345" s="131">
        <v>0</v>
      </c>
      <c r="V1345" s="131">
        <v>0</v>
      </c>
      <c r="W1345" s="131">
        <v>0</v>
      </c>
      <c r="X1345" s="131">
        <v>0</v>
      </c>
      <c r="Y1345" s="131">
        <v>0</v>
      </c>
      <c r="Z1345" s="131">
        <v>0</v>
      </c>
      <c r="AA1345" s="131">
        <v>0</v>
      </c>
      <c r="AB1345" s="131">
        <v>0</v>
      </c>
      <c r="AC1345" s="131">
        <v>0</v>
      </c>
      <c r="AD1345" s="131">
        <v>0</v>
      </c>
      <c r="AE1345" s="131">
        <v>0</v>
      </c>
      <c r="AF1345" s="131">
        <v>0</v>
      </c>
      <c r="AG1345" s="131">
        <v>0</v>
      </c>
      <c r="AH1345" s="43">
        <v>0</v>
      </c>
    </row>
    <row r="1346" spans="4:34">
      <c r="D1346" s="62">
        <v>2003</v>
      </c>
      <c r="E1346" s="62">
        <v>7</v>
      </c>
      <c r="F1346" s="62">
        <v>2004</v>
      </c>
      <c r="G1346" s="62">
        <v>2004</v>
      </c>
      <c r="H1346" s="131">
        <v>0</v>
      </c>
      <c r="I1346" s="131">
        <v>0</v>
      </c>
      <c r="J1346" s="131">
        <v>0</v>
      </c>
      <c r="K1346" s="131">
        <v>0</v>
      </c>
      <c r="L1346" s="131">
        <v>0</v>
      </c>
      <c r="M1346" s="131">
        <v>0</v>
      </c>
      <c r="N1346" s="131">
        <v>0</v>
      </c>
      <c r="O1346" s="131">
        <v>0</v>
      </c>
      <c r="P1346" s="131">
        <v>0</v>
      </c>
      <c r="Q1346" s="131">
        <v>0</v>
      </c>
      <c r="R1346" s="131">
        <v>0</v>
      </c>
      <c r="S1346" s="131">
        <v>0</v>
      </c>
      <c r="T1346" s="131">
        <v>0</v>
      </c>
      <c r="U1346" s="131">
        <v>0</v>
      </c>
      <c r="V1346" s="131">
        <v>0</v>
      </c>
      <c r="W1346" s="131">
        <v>0</v>
      </c>
      <c r="X1346" s="131">
        <v>0</v>
      </c>
      <c r="Y1346" s="131">
        <v>0</v>
      </c>
      <c r="Z1346" s="131">
        <v>0</v>
      </c>
      <c r="AA1346" s="131">
        <v>0</v>
      </c>
      <c r="AB1346" s="131">
        <v>0</v>
      </c>
      <c r="AC1346" s="131">
        <v>0</v>
      </c>
      <c r="AD1346" s="131">
        <v>0</v>
      </c>
      <c r="AE1346" s="131">
        <v>0</v>
      </c>
      <c r="AF1346" s="131">
        <v>0</v>
      </c>
      <c r="AG1346" s="131">
        <v>0</v>
      </c>
      <c r="AH1346" s="43">
        <v>0</v>
      </c>
    </row>
    <row r="1347" spans="4:34">
      <c r="D1347" s="62">
        <v>2003</v>
      </c>
      <c r="E1347" s="62">
        <v>8</v>
      </c>
      <c r="F1347" s="62">
        <v>2004</v>
      </c>
      <c r="G1347" s="62">
        <v>2004</v>
      </c>
      <c r="H1347" s="131">
        <v>0</v>
      </c>
      <c r="I1347" s="131">
        <v>0</v>
      </c>
      <c r="J1347" s="131">
        <v>0</v>
      </c>
      <c r="K1347" s="131">
        <v>0</v>
      </c>
      <c r="L1347" s="131">
        <v>0</v>
      </c>
      <c r="M1347" s="131">
        <v>0</v>
      </c>
      <c r="N1347" s="131">
        <v>0</v>
      </c>
      <c r="O1347" s="131">
        <v>0</v>
      </c>
      <c r="P1347" s="131">
        <v>0</v>
      </c>
      <c r="Q1347" s="131">
        <v>0</v>
      </c>
      <c r="R1347" s="131">
        <v>0</v>
      </c>
      <c r="S1347" s="131">
        <v>0</v>
      </c>
      <c r="T1347" s="131">
        <v>0</v>
      </c>
      <c r="U1347" s="131">
        <v>0</v>
      </c>
      <c r="V1347" s="131">
        <v>0</v>
      </c>
      <c r="W1347" s="131">
        <v>0</v>
      </c>
      <c r="X1347" s="131">
        <v>0</v>
      </c>
      <c r="Y1347" s="131">
        <v>0</v>
      </c>
      <c r="Z1347" s="131">
        <v>0</v>
      </c>
      <c r="AA1347" s="131">
        <v>0</v>
      </c>
      <c r="AB1347" s="131">
        <v>0</v>
      </c>
      <c r="AC1347" s="131">
        <v>0</v>
      </c>
      <c r="AD1347" s="131">
        <v>0</v>
      </c>
      <c r="AE1347" s="131">
        <v>0</v>
      </c>
      <c r="AF1347" s="131">
        <v>0</v>
      </c>
      <c r="AG1347" s="131">
        <v>0</v>
      </c>
      <c r="AH1347" s="43">
        <v>0</v>
      </c>
    </row>
    <row r="1348" spans="4:34">
      <c r="D1348" s="62">
        <v>2003</v>
      </c>
      <c r="E1348" s="62">
        <v>9</v>
      </c>
      <c r="F1348" s="62">
        <v>2004</v>
      </c>
      <c r="G1348" s="62">
        <v>2004</v>
      </c>
      <c r="H1348" s="131">
        <v>0</v>
      </c>
      <c r="I1348" s="131">
        <v>0</v>
      </c>
      <c r="J1348" s="131">
        <v>0</v>
      </c>
      <c r="K1348" s="131">
        <v>0</v>
      </c>
      <c r="L1348" s="131">
        <v>0</v>
      </c>
      <c r="M1348" s="131">
        <v>0</v>
      </c>
      <c r="N1348" s="131">
        <v>0</v>
      </c>
      <c r="O1348" s="131">
        <v>0</v>
      </c>
      <c r="P1348" s="131">
        <v>0</v>
      </c>
      <c r="Q1348" s="131">
        <v>0</v>
      </c>
      <c r="R1348" s="131">
        <v>0</v>
      </c>
      <c r="S1348" s="131">
        <v>0</v>
      </c>
      <c r="T1348" s="131">
        <v>0</v>
      </c>
      <c r="U1348" s="131">
        <v>0</v>
      </c>
      <c r="V1348" s="131">
        <v>0</v>
      </c>
      <c r="W1348" s="131">
        <v>0</v>
      </c>
      <c r="X1348" s="131">
        <v>0</v>
      </c>
      <c r="Y1348" s="131">
        <v>0</v>
      </c>
      <c r="Z1348" s="131">
        <v>0</v>
      </c>
      <c r="AA1348" s="131">
        <v>0</v>
      </c>
      <c r="AB1348" s="131">
        <v>0</v>
      </c>
      <c r="AC1348" s="131">
        <v>0</v>
      </c>
      <c r="AD1348" s="131">
        <v>0</v>
      </c>
      <c r="AE1348" s="131">
        <v>0</v>
      </c>
      <c r="AF1348" s="131">
        <v>0</v>
      </c>
      <c r="AG1348" s="131">
        <v>0</v>
      </c>
      <c r="AH1348" s="43">
        <v>0</v>
      </c>
    </row>
    <row r="1349" spans="4:34">
      <c r="D1349" s="62">
        <v>2003</v>
      </c>
      <c r="E1349" s="62">
        <v>10</v>
      </c>
      <c r="F1349" s="62">
        <v>2004</v>
      </c>
      <c r="G1349" s="62">
        <v>2004</v>
      </c>
      <c r="H1349" s="131">
        <v>0</v>
      </c>
      <c r="I1349" s="131">
        <v>0</v>
      </c>
      <c r="J1349" s="131">
        <v>0</v>
      </c>
      <c r="K1349" s="131">
        <v>0</v>
      </c>
      <c r="L1349" s="131">
        <v>0</v>
      </c>
      <c r="M1349" s="131">
        <v>0</v>
      </c>
      <c r="N1349" s="131">
        <v>0</v>
      </c>
      <c r="O1349" s="131">
        <v>0</v>
      </c>
      <c r="P1349" s="131">
        <v>0</v>
      </c>
      <c r="Q1349" s="131">
        <v>0</v>
      </c>
      <c r="R1349" s="131">
        <v>0</v>
      </c>
      <c r="S1349" s="131">
        <v>0</v>
      </c>
      <c r="T1349" s="131">
        <v>0</v>
      </c>
      <c r="U1349" s="131">
        <v>0</v>
      </c>
      <c r="V1349" s="131">
        <v>0</v>
      </c>
      <c r="W1349" s="131">
        <v>0</v>
      </c>
      <c r="X1349" s="131">
        <v>0</v>
      </c>
      <c r="Y1349" s="131">
        <v>0</v>
      </c>
      <c r="Z1349" s="131">
        <v>0</v>
      </c>
      <c r="AA1349" s="131">
        <v>0</v>
      </c>
      <c r="AB1349" s="131">
        <v>0</v>
      </c>
      <c r="AC1349" s="131">
        <v>0</v>
      </c>
      <c r="AD1349" s="131">
        <v>0</v>
      </c>
      <c r="AE1349" s="131">
        <v>0</v>
      </c>
      <c r="AF1349" s="131">
        <v>0</v>
      </c>
      <c r="AG1349" s="131">
        <v>0</v>
      </c>
      <c r="AH1349" s="43">
        <v>0</v>
      </c>
    </row>
    <row r="1350" spans="4:34">
      <c r="D1350" s="62">
        <v>2003</v>
      </c>
      <c r="E1350" s="62">
        <v>11</v>
      </c>
      <c r="F1350" s="62">
        <v>2004</v>
      </c>
      <c r="G1350" s="62">
        <v>2004</v>
      </c>
      <c r="H1350" s="131">
        <v>0</v>
      </c>
      <c r="I1350" s="131">
        <v>0</v>
      </c>
      <c r="J1350" s="131">
        <v>0</v>
      </c>
      <c r="K1350" s="131">
        <v>0</v>
      </c>
      <c r="L1350" s="131">
        <v>0</v>
      </c>
      <c r="M1350" s="131">
        <v>0</v>
      </c>
      <c r="N1350" s="131">
        <v>0</v>
      </c>
      <c r="O1350" s="131">
        <v>0</v>
      </c>
      <c r="P1350" s="131">
        <v>0</v>
      </c>
      <c r="Q1350" s="131">
        <v>0</v>
      </c>
      <c r="R1350" s="131">
        <v>0</v>
      </c>
      <c r="S1350" s="131">
        <v>0</v>
      </c>
      <c r="T1350" s="131">
        <v>0</v>
      </c>
      <c r="U1350" s="131">
        <v>0</v>
      </c>
      <c r="V1350" s="131">
        <v>0</v>
      </c>
      <c r="W1350" s="131">
        <v>0</v>
      </c>
      <c r="X1350" s="131">
        <v>0</v>
      </c>
      <c r="Y1350" s="131">
        <v>0</v>
      </c>
      <c r="Z1350" s="131">
        <v>0</v>
      </c>
      <c r="AA1350" s="131">
        <v>0</v>
      </c>
      <c r="AB1350" s="131">
        <v>0</v>
      </c>
      <c r="AC1350" s="131">
        <v>0</v>
      </c>
      <c r="AD1350" s="131">
        <v>0</v>
      </c>
      <c r="AE1350" s="131">
        <v>0</v>
      </c>
      <c r="AF1350" s="131">
        <v>0</v>
      </c>
      <c r="AG1350" s="131">
        <v>0</v>
      </c>
      <c r="AH1350" s="43">
        <v>0</v>
      </c>
    </row>
    <row r="1351" spans="4:34">
      <c r="D1351" s="62">
        <v>2003</v>
      </c>
      <c r="E1351" s="62">
        <v>12</v>
      </c>
      <c r="F1351" s="62">
        <v>2004</v>
      </c>
      <c r="G1351" s="62">
        <v>2004</v>
      </c>
      <c r="H1351" s="131">
        <v>0</v>
      </c>
      <c r="I1351" s="131">
        <v>0</v>
      </c>
      <c r="J1351" s="131">
        <v>0</v>
      </c>
      <c r="K1351" s="131">
        <v>0</v>
      </c>
      <c r="L1351" s="131">
        <v>0</v>
      </c>
      <c r="M1351" s="131">
        <v>0</v>
      </c>
      <c r="N1351" s="131">
        <v>0</v>
      </c>
      <c r="O1351" s="131">
        <v>0</v>
      </c>
      <c r="P1351" s="131">
        <v>0</v>
      </c>
      <c r="Q1351" s="131">
        <v>0</v>
      </c>
      <c r="R1351" s="131">
        <v>0</v>
      </c>
      <c r="S1351" s="131">
        <v>0</v>
      </c>
      <c r="T1351" s="131">
        <v>0</v>
      </c>
      <c r="U1351" s="131">
        <v>0</v>
      </c>
      <c r="V1351" s="131">
        <v>0</v>
      </c>
      <c r="W1351" s="131">
        <v>0</v>
      </c>
      <c r="X1351" s="131">
        <v>0</v>
      </c>
      <c r="Y1351" s="131">
        <v>0</v>
      </c>
      <c r="Z1351" s="131">
        <v>0</v>
      </c>
      <c r="AA1351" s="131">
        <v>0</v>
      </c>
      <c r="AB1351" s="131">
        <v>0</v>
      </c>
      <c r="AC1351" s="131">
        <v>0</v>
      </c>
      <c r="AD1351" s="131">
        <v>0</v>
      </c>
      <c r="AE1351" s="131">
        <v>0</v>
      </c>
      <c r="AF1351" s="131">
        <v>0</v>
      </c>
      <c r="AG1351" s="131">
        <v>0</v>
      </c>
      <c r="AH1351" s="43">
        <v>0</v>
      </c>
    </row>
    <row r="1352" spans="4:34">
      <c r="D1352" s="62">
        <v>2004</v>
      </c>
      <c r="E1352" s="62">
        <v>1</v>
      </c>
      <c r="F1352" s="62">
        <v>2004</v>
      </c>
      <c r="G1352" s="62">
        <v>2004</v>
      </c>
      <c r="H1352" s="131">
        <v>0</v>
      </c>
      <c r="I1352" s="131">
        <v>0</v>
      </c>
      <c r="J1352" s="131">
        <v>0</v>
      </c>
      <c r="K1352" s="131">
        <v>0</v>
      </c>
      <c r="L1352" s="131">
        <v>0</v>
      </c>
      <c r="M1352" s="131">
        <v>0</v>
      </c>
      <c r="N1352" s="131">
        <v>0</v>
      </c>
      <c r="O1352" s="131">
        <v>0</v>
      </c>
      <c r="P1352" s="131">
        <v>0</v>
      </c>
      <c r="Q1352" s="131">
        <v>0</v>
      </c>
      <c r="R1352" s="131">
        <v>0</v>
      </c>
      <c r="S1352" s="131">
        <v>0</v>
      </c>
      <c r="T1352" s="131">
        <v>0</v>
      </c>
      <c r="U1352" s="131">
        <v>0</v>
      </c>
      <c r="V1352" s="131">
        <v>0</v>
      </c>
      <c r="W1352" s="131">
        <v>0</v>
      </c>
      <c r="X1352" s="131">
        <v>0</v>
      </c>
      <c r="Y1352" s="131">
        <v>0</v>
      </c>
      <c r="Z1352" s="131">
        <v>0</v>
      </c>
      <c r="AA1352" s="131">
        <v>0</v>
      </c>
      <c r="AB1352" s="131">
        <v>0</v>
      </c>
      <c r="AC1352" s="131">
        <v>0</v>
      </c>
      <c r="AD1352" s="131">
        <v>0</v>
      </c>
      <c r="AE1352" s="131">
        <v>0</v>
      </c>
      <c r="AF1352" s="131">
        <v>0</v>
      </c>
      <c r="AG1352" s="131">
        <v>0</v>
      </c>
      <c r="AH1352" s="43">
        <v>0</v>
      </c>
    </row>
    <row r="1353" spans="4:34">
      <c r="D1353" s="62">
        <v>2004</v>
      </c>
      <c r="E1353" s="62">
        <v>2</v>
      </c>
      <c r="F1353" s="62">
        <v>2004</v>
      </c>
      <c r="G1353" s="62">
        <v>2004</v>
      </c>
      <c r="H1353" s="131">
        <v>0</v>
      </c>
      <c r="I1353" s="131">
        <v>0</v>
      </c>
      <c r="J1353" s="131">
        <v>0</v>
      </c>
      <c r="K1353" s="131">
        <v>0</v>
      </c>
      <c r="L1353" s="131">
        <v>0</v>
      </c>
      <c r="M1353" s="131">
        <v>0</v>
      </c>
      <c r="N1353" s="131">
        <v>0</v>
      </c>
      <c r="O1353" s="131">
        <v>0</v>
      </c>
      <c r="P1353" s="131">
        <v>0</v>
      </c>
      <c r="Q1353" s="131">
        <v>0</v>
      </c>
      <c r="R1353" s="131">
        <v>0</v>
      </c>
      <c r="S1353" s="131">
        <v>0</v>
      </c>
      <c r="T1353" s="131">
        <v>0</v>
      </c>
      <c r="U1353" s="131">
        <v>0</v>
      </c>
      <c r="V1353" s="131">
        <v>0</v>
      </c>
      <c r="W1353" s="131">
        <v>0</v>
      </c>
      <c r="X1353" s="131">
        <v>0</v>
      </c>
      <c r="Y1353" s="131">
        <v>0</v>
      </c>
      <c r="Z1353" s="131">
        <v>0</v>
      </c>
      <c r="AA1353" s="131">
        <v>0</v>
      </c>
      <c r="AB1353" s="131">
        <v>0</v>
      </c>
      <c r="AC1353" s="131">
        <v>0</v>
      </c>
      <c r="AD1353" s="131">
        <v>0</v>
      </c>
      <c r="AE1353" s="131">
        <v>0</v>
      </c>
      <c r="AF1353" s="131">
        <v>0</v>
      </c>
      <c r="AG1353" s="131">
        <v>0</v>
      </c>
      <c r="AH1353" s="43">
        <v>0</v>
      </c>
    </row>
    <row r="1354" spans="4:34">
      <c r="D1354" s="62">
        <v>2004</v>
      </c>
      <c r="E1354" s="62">
        <v>3</v>
      </c>
      <c r="F1354" s="62">
        <v>2004</v>
      </c>
      <c r="G1354" s="62">
        <v>2004</v>
      </c>
      <c r="H1354" s="131">
        <v>0</v>
      </c>
      <c r="I1354" s="131">
        <v>0</v>
      </c>
      <c r="J1354" s="131">
        <v>0</v>
      </c>
      <c r="K1354" s="131">
        <v>0</v>
      </c>
      <c r="L1354" s="131">
        <v>0</v>
      </c>
      <c r="M1354" s="131">
        <v>0</v>
      </c>
      <c r="N1354" s="131">
        <v>0</v>
      </c>
      <c r="O1354" s="131">
        <v>0</v>
      </c>
      <c r="P1354" s="131">
        <v>0</v>
      </c>
      <c r="Q1354" s="131">
        <v>0</v>
      </c>
      <c r="R1354" s="131">
        <v>0</v>
      </c>
      <c r="S1354" s="131">
        <v>0</v>
      </c>
      <c r="T1354" s="131">
        <v>0</v>
      </c>
      <c r="U1354" s="131">
        <v>0</v>
      </c>
      <c r="V1354" s="131">
        <v>0</v>
      </c>
      <c r="W1354" s="131">
        <v>0</v>
      </c>
      <c r="X1354" s="131">
        <v>0</v>
      </c>
      <c r="Y1354" s="131">
        <v>0</v>
      </c>
      <c r="Z1354" s="131">
        <v>0</v>
      </c>
      <c r="AA1354" s="131">
        <v>0</v>
      </c>
      <c r="AB1354" s="131">
        <v>0</v>
      </c>
      <c r="AC1354" s="131">
        <v>0</v>
      </c>
      <c r="AD1354" s="131">
        <v>0</v>
      </c>
      <c r="AE1354" s="131">
        <v>0</v>
      </c>
      <c r="AF1354" s="131">
        <v>0</v>
      </c>
      <c r="AG1354" s="131">
        <v>0</v>
      </c>
      <c r="AH1354" s="43">
        <v>0</v>
      </c>
    </row>
    <row r="1355" spans="4:34">
      <c r="D1355" s="62">
        <v>2004</v>
      </c>
      <c r="E1355" s="62">
        <v>4</v>
      </c>
      <c r="F1355" s="62">
        <v>2004</v>
      </c>
      <c r="G1355" s="62">
        <v>2004</v>
      </c>
      <c r="H1355" s="131">
        <v>0</v>
      </c>
      <c r="I1355" s="131">
        <v>0</v>
      </c>
      <c r="J1355" s="131">
        <v>0</v>
      </c>
      <c r="K1355" s="131">
        <v>0</v>
      </c>
      <c r="L1355" s="131">
        <v>0</v>
      </c>
      <c r="M1355" s="131">
        <v>0</v>
      </c>
      <c r="N1355" s="131">
        <v>0</v>
      </c>
      <c r="O1355" s="131">
        <v>0</v>
      </c>
      <c r="P1355" s="131">
        <v>0</v>
      </c>
      <c r="Q1355" s="131">
        <v>0</v>
      </c>
      <c r="R1355" s="131">
        <v>0</v>
      </c>
      <c r="S1355" s="131">
        <v>0</v>
      </c>
      <c r="T1355" s="131">
        <v>0</v>
      </c>
      <c r="U1355" s="131">
        <v>0</v>
      </c>
      <c r="V1355" s="131">
        <v>0</v>
      </c>
      <c r="W1355" s="131">
        <v>0</v>
      </c>
      <c r="X1355" s="131">
        <v>0</v>
      </c>
      <c r="Y1355" s="131">
        <v>0</v>
      </c>
      <c r="Z1355" s="131">
        <v>0</v>
      </c>
      <c r="AA1355" s="131">
        <v>0</v>
      </c>
      <c r="AB1355" s="131">
        <v>0</v>
      </c>
      <c r="AC1355" s="131">
        <v>0</v>
      </c>
      <c r="AD1355" s="131">
        <v>0</v>
      </c>
      <c r="AE1355" s="131">
        <v>0</v>
      </c>
      <c r="AF1355" s="131">
        <v>0</v>
      </c>
      <c r="AG1355" s="131">
        <v>0</v>
      </c>
      <c r="AH1355" s="43">
        <v>0</v>
      </c>
    </row>
    <row r="1356" spans="4:34">
      <c r="D1356" s="62">
        <v>2004</v>
      </c>
      <c r="E1356" s="62">
        <v>5</v>
      </c>
      <c r="F1356" s="62">
        <v>2004</v>
      </c>
      <c r="G1356" s="62">
        <v>2005</v>
      </c>
      <c r="H1356" s="131">
        <v>0</v>
      </c>
      <c r="I1356" s="131">
        <v>0</v>
      </c>
      <c r="J1356" s="131">
        <v>0</v>
      </c>
      <c r="K1356" s="131">
        <v>0</v>
      </c>
      <c r="L1356" s="131">
        <v>0</v>
      </c>
      <c r="M1356" s="131">
        <v>0</v>
      </c>
      <c r="N1356" s="131">
        <v>0</v>
      </c>
      <c r="O1356" s="131">
        <v>0</v>
      </c>
      <c r="P1356" s="131">
        <v>0</v>
      </c>
      <c r="Q1356" s="131">
        <v>0</v>
      </c>
      <c r="R1356" s="131">
        <v>0</v>
      </c>
      <c r="S1356" s="131">
        <v>0</v>
      </c>
      <c r="T1356" s="131">
        <v>0</v>
      </c>
      <c r="U1356" s="131">
        <v>0</v>
      </c>
      <c r="V1356" s="131">
        <v>0</v>
      </c>
      <c r="W1356" s="131">
        <v>0</v>
      </c>
      <c r="X1356" s="131">
        <v>0</v>
      </c>
      <c r="Y1356" s="131">
        <v>0</v>
      </c>
      <c r="Z1356" s="131">
        <v>0</v>
      </c>
      <c r="AA1356" s="131">
        <v>0</v>
      </c>
      <c r="AB1356" s="131">
        <v>0</v>
      </c>
      <c r="AC1356" s="131">
        <v>0</v>
      </c>
      <c r="AD1356" s="131">
        <v>0</v>
      </c>
      <c r="AE1356" s="131">
        <v>0</v>
      </c>
      <c r="AF1356" s="131">
        <v>0</v>
      </c>
      <c r="AG1356" s="131">
        <v>0</v>
      </c>
      <c r="AH1356" s="43">
        <v>0</v>
      </c>
    </row>
    <row r="1357" spans="4:34">
      <c r="D1357" s="62">
        <v>2004</v>
      </c>
      <c r="E1357" s="62">
        <v>6</v>
      </c>
      <c r="F1357" s="62">
        <v>2004</v>
      </c>
      <c r="G1357" s="62">
        <v>2005</v>
      </c>
      <c r="H1357" s="131">
        <v>0</v>
      </c>
      <c r="I1357" s="131">
        <v>0</v>
      </c>
      <c r="J1357" s="131">
        <v>0</v>
      </c>
      <c r="K1357" s="131">
        <v>0</v>
      </c>
      <c r="L1357" s="131">
        <v>0</v>
      </c>
      <c r="M1357" s="131">
        <v>0</v>
      </c>
      <c r="N1357" s="131">
        <v>0</v>
      </c>
      <c r="O1357" s="131">
        <v>0</v>
      </c>
      <c r="P1357" s="131">
        <v>0</v>
      </c>
      <c r="Q1357" s="131">
        <v>0</v>
      </c>
      <c r="R1357" s="131">
        <v>0</v>
      </c>
      <c r="S1357" s="131">
        <v>0</v>
      </c>
      <c r="T1357" s="131">
        <v>0</v>
      </c>
      <c r="U1357" s="131">
        <v>0</v>
      </c>
      <c r="V1357" s="131">
        <v>0</v>
      </c>
      <c r="W1357" s="131">
        <v>0</v>
      </c>
      <c r="X1357" s="131">
        <v>0</v>
      </c>
      <c r="Y1357" s="131">
        <v>0</v>
      </c>
      <c r="Z1357" s="131">
        <v>0</v>
      </c>
      <c r="AA1357" s="131">
        <v>0</v>
      </c>
      <c r="AB1357" s="131">
        <v>0</v>
      </c>
      <c r="AC1357" s="131">
        <v>0</v>
      </c>
      <c r="AD1357" s="131">
        <v>0</v>
      </c>
      <c r="AE1357" s="131">
        <v>0</v>
      </c>
      <c r="AF1357" s="131">
        <v>0</v>
      </c>
      <c r="AG1357" s="131">
        <v>0</v>
      </c>
      <c r="AH1357" s="43">
        <v>0</v>
      </c>
    </row>
    <row r="1358" spans="4:34">
      <c r="D1358" s="62">
        <v>2004</v>
      </c>
      <c r="E1358" s="62">
        <v>7</v>
      </c>
      <c r="F1358" s="62">
        <v>2005</v>
      </c>
      <c r="G1358" s="62">
        <v>2005</v>
      </c>
      <c r="H1358" s="131">
        <v>0</v>
      </c>
      <c r="I1358" s="131">
        <v>0</v>
      </c>
      <c r="J1358" s="131">
        <v>0</v>
      </c>
      <c r="K1358" s="131">
        <v>0</v>
      </c>
      <c r="L1358" s="131">
        <v>0</v>
      </c>
      <c r="M1358" s="131">
        <v>0</v>
      </c>
      <c r="N1358" s="131">
        <v>0</v>
      </c>
      <c r="O1358" s="131">
        <v>0</v>
      </c>
      <c r="P1358" s="131">
        <v>0</v>
      </c>
      <c r="Q1358" s="131">
        <v>0</v>
      </c>
      <c r="R1358" s="131">
        <v>0</v>
      </c>
      <c r="S1358" s="131">
        <v>0</v>
      </c>
      <c r="T1358" s="131">
        <v>0</v>
      </c>
      <c r="U1358" s="131">
        <v>0</v>
      </c>
      <c r="V1358" s="131">
        <v>0</v>
      </c>
      <c r="W1358" s="131">
        <v>0</v>
      </c>
      <c r="X1358" s="131">
        <v>0</v>
      </c>
      <c r="Y1358" s="131">
        <v>0</v>
      </c>
      <c r="Z1358" s="131">
        <v>0</v>
      </c>
      <c r="AA1358" s="131">
        <v>0</v>
      </c>
      <c r="AB1358" s="131">
        <v>0</v>
      </c>
      <c r="AC1358" s="131">
        <v>0</v>
      </c>
      <c r="AD1358" s="131">
        <v>0</v>
      </c>
      <c r="AE1358" s="131">
        <v>0</v>
      </c>
      <c r="AF1358" s="131">
        <v>0</v>
      </c>
      <c r="AG1358" s="131">
        <v>0</v>
      </c>
      <c r="AH1358" s="43">
        <v>0</v>
      </c>
    </row>
    <row r="1359" spans="4:34">
      <c r="D1359" s="62">
        <v>2004</v>
      </c>
      <c r="E1359" s="62">
        <v>8</v>
      </c>
      <c r="F1359" s="62">
        <v>2005</v>
      </c>
      <c r="G1359" s="62">
        <v>2005</v>
      </c>
      <c r="H1359" s="131">
        <v>0</v>
      </c>
      <c r="I1359" s="131">
        <v>0</v>
      </c>
      <c r="J1359" s="131">
        <v>0</v>
      </c>
      <c r="K1359" s="131">
        <v>0</v>
      </c>
      <c r="L1359" s="131">
        <v>0</v>
      </c>
      <c r="M1359" s="131">
        <v>0</v>
      </c>
      <c r="N1359" s="131">
        <v>0</v>
      </c>
      <c r="O1359" s="131">
        <v>0</v>
      </c>
      <c r="P1359" s="131">
        <v>0</v>
      </c>
      <c r="Q1359" s="131">
        <v>0</v>
      </c>
      <c r="R1359" s="131">
        <v>0</v>
      </c>
      <c r="S1359" s="131">
        <v>0</v>
      </c>
      <c r="T1359" s="131">
        <v>0</v>
      </c>
      <c r="U1359" s="131">
        <v>0</v>
      </c>
      <c r="V1359" s="131">
        <v>0</v>
      </c>
      <c r="W1359" s="131">
        <v>0</v>
      </c>
      <c r="X1359" s="131">
        <v>0</v>
      </c>
      <c r="Y1359" s="131">
        <v>0</v>
      </c>
      <c r="Z1359" s="131">
        <v>0</v>
      </c>
      <c r="AA1359" s="131">
        <v>0</v>
      </c>
      <c r="AB1359" s="131">
        <v>0</v>
      </c>
      <c r="AC1359" s="131">
        <v>0</v>
      </c>
      <c r="AD1359" s="131">
        <v>0</v>
      </c>
      <c r="AE1359" s="131">
        <v>0</v>
      </c>
      <c r="AF1359" s="131">
        <v>0</v>
      </c>
      <c r="AG1359" s="131">
        <v>0</v>
      </c>
      <c r="AH1359" s="43">
        <v>0</v>
      </c>
    </row>
    <row r="1360" spans="4:34">
      <c r="D1360" s="62">
        <v>2004</v>
      </c>
      <c r="E1360" s="62">
        <v>9</v>
      </c>
      <c r="F1360" s="62">
        <v>2005</v>
      </c>
      <c r="G1360" s="62">
        <v>2005</v>
      </c>
      <c r="H1360" s="131">
        <v>0</v>
      </c>
      <c r="I1360" s="131">
        <v>0</v>
      </c>
      <c r="J1360" s="131">
        <v>0</v>
      </c>
      <c r="K1360" s="131">
        <v>0</v>
      </c>
      <c r="L1360" s="131">
        <v>0</v>
      </c>
      <c r="M1360" s="131">
        <v>0</v>
      </c>
      <c r="N1360" s="131">
        <v>0</v>
      </c>
      <c r="O1360" s="131">
        <v>0</v>
      </c>
      <c r="P1360" s="131">
        <v>0</v>
      </c>
      <c r="Q1360" s="131">
        <v>0</v>
      </c>
      <c r="R1360" s="131">
        <v>0</v>
      </c>
      <c r="S1360" s="131">
        <v>0</v>
      </c>
      <c r="T1360" s="131">
        <v>0</v>
      </c>
      <c r="U1360" s="131">
        <v>0</v>
      </c>
      <c r="V1360" s="131">
        <v>0</v>
      </c>
      <c r="W1360" s="131">
        <v>0</v>
      </c>
      <c r="X1360" s="131">
        <v>0</v>
      </c>
      <c r="Y1360" s="131">
        <v>0</v>
      </c>
      <c r="Z1360" s="131">
        <v>0</v>
      </c>
      <c r="AA1360" s="131">
        <v>0</v>
      </c>
      <c r="AB1360" s="131">
        <v>0</v>
      </c>
      <c r="AC1360" s="131">
        <v>0</v>
      </c>
      <c r="AD1360" s="131">
        <v>0</v>
      </c>
      <c r="AE1360" s="131">
        <v>0</v>
      </c>
      <c r="AF1360" s="131">
        <v>0</v>
      </c>
      <c r="AG1360" s="131">
        <v>0</v>
      </c>
      <c r="AH1360" s="43">
        <v>0</v>
      </c>
    </row>
    <row r="1361" spans="4:34">
      <c r="D1361" s="62">
        <v>2004</v>
      </c>
      <c r="E1361" s="62">
        <v>10</v>
      </c>
      <c r="F1361" s="62">
        <v>2005</v>
      </c>
      <c r="G1361" s="62">
        <v>2005</v>
      </c>
      <c r="H1361" s="131">
        <v>0</v>
      </c>
      <c r="I1361" s="131">
        <v>0</v>
      </c>
      <c r="J1361" s="131">
        <v>0</v>
      </c>
      <c r="K1361" s="131">
        <v>0</v>
      </c>
      <c r="L1361" s="131">
        <v>0</v>
      </c>
      <c r="M1361" s="131">
        <v>0</v>
      </c>
      <c r="N1361" s="131">
        <v>0</v>
      </c>
      <c r="O1361" s="131">
        <v>0</v>
      </c>
      <c r="P1361" s="131">
        <v>0</v>
      </c>
      <c r="Q1361" s="131">
        <v>0</v>
      </c>
      <c r="R1361" s="131">
        <v>0</v>
      </c>
      <c r="S1361" s="131">
        <v>0</v>
      </c>
      <c r="T1361" s="131">
        <v>0</v>
      </c>
      <c r="U1361" s="131">
        <v>0</v>
      </c>
      <c r="V1361" s="131">
        <v>0</v>
      </c>
      <c r="W1361" s="131">
        <v>0</v>
      </c>
      <c r="X1361" s="131">
        <v>0</v>
      </c>
      <c r="Y1361" s="131">
        <v>0</v>
      </c>
      <c r="Z1361" s="131">
        <v>0</v>
      </c>
      <c r="AA1361" s="131">
        <v>0</v>
      </c>
      <c r="AB1361" s="131">
        <v>0</v>
      </c>
      <c r="AC1361" s="131">
        <v>0</v>
      </c>
      <c r="AD1361" s="131">
        <v>0</v>
      </c>
      <c r="AE1361" s="131">
        <v>0</v>
      </c>
      <c r="AF1361" s="131">
        <v>0</v>
      </c>
      <c r="AG1361" s="131">
        <v>0</v>
      </c>
      <c r="AH1361" s="43">
        <v>0</v>
      </c>
    </row>
    <row r="1362" spans="4:34">
      <c r="D1362" s="62">
        <v>2004</v>
      </c>
      <c r="E1362" s="62">
        <v>11</v>
      </c>
      <c r="F1362" s="62">
        <v>2005</v>
      </c>
      <c r="G1362" s="62">
        <v>2005</v>
      </c>
      <c r="H1362" s="131">
        <v>0</v>
      </c>
      <c r="I1362" s="131">
        <v>0</v>
      </c>
      <c r="J1362" s="131">
        <v>0</v>
      </c>
      <c r="K1362" s="131">
        <v>0</v>
      </c>
      <c r="L1362" s="131">
        <v>0</v>
      </c>
      <c r="M1362" s="131">
        <v>0</v>
      </c>
      <c r="N1362" s="131">
        <v>0</v>
      </c>
      <c r="O1362" s="131">
        <v>0</v>
      </c>
      <c r="P1362" s="131">
        <v>0</v>
      </c>
      <c r="Q1362" s="131">
        <v>0</v>
      </c>
      <c r="R1362" s="131">
        <v>0</v>
      </c>
      <c r="S1362" s="131">
        <v>0</v>
      </c>
      <c r="T1362" s="131">
        <v>0</v>
      </c>
      <c r="U1362" s="131">
        <v>0</v>
      </c>
      <c r="V1362" s="131">
        <v>0</v>
      </c>
      <c r="W1362" s="131">
        <v>0</v>
      </c>
      <c r="X1362" s="131">
        <v>0</v>
      </c>
      <c r="Y1362" s="131">
        <v>0</v>
      </c>
      <c r="Z1362" s="131">
        <v>0</v>
      </c>
      <c r="AA1362" s="131">
        <v>0</v>
      </c>
      <c r="AB1362" s="131">
        <v>0</v>
      </c>
      <c r="AC1362" s="131">
        <v>0</v>
      </c>
      <c r="AD1362" s="131">
        <v>0</v>
      </c>
      <c r="AE1362" s="131">
        <v>0</v>
      </c>
      <c r="AF1362" s="131">
        <v>0</v>
      </c>
      <c r="AG1362" s="131">
        <v>0</v>
      </c>
      <c r="AH1362" s="43">
        <v>0</v>
      </c>
    </row>
    <row r="1363" spans="4:34">
      <c r="D1363" s="62">
        <v>2004</v>
      </c>
      <c r="E1363" s="62">
        <v>12</v>
      </c>
      <c r="F1363" s="62">
        <v>2005</v>
      </c>
      <c r="G1363" s="62">
        <v>2005</v>
      </c>
      <c r="H1363" s="131">
        <v>0</v>
      </c>
      <c r="I1363" s="131">
        <v>0</v>
      </c>
      <c r="J1363" s="131">
        <v>0</v>
      </c>
      <c r="K1363" s="131">
        <v>0</v>
      </c>
      <c r="L1363" s="131">
        <v>0</v>
      </c>
      <c r="M1363" s="131">
        <v>0</v>
      </c>
      <c r="N1363" s="131">
        <v>0</v>
      </c>
      <c r="O1363" s="131">
        <v>0</v>
      </c>
      <c r="P1363" s="131">
        <v>0</v>
      </c>
      <c r="Q1363" s="131">
        <v>0</v>
      </c>
      <c r="R1363" s="131">
        <v>0</v>
      </c>
      <c r="S1363" s="131">
        <v>0</v>
      </c>
      <c r="T1363" s="131">
        <v>0</v>
      </c>
      <c r="U1363" s="131">
        <v>0</v>
      </c>
      <c r="V1363" s="131">
        <v>0</v>
      </c>
      <c r="W1363" s="131">
        <v>0</v>
      </c>
      <c r="X1363" s="131">
        <v>0</v>
      </c>
      <c r="Y1363" s="131">
        <v>0</v>
      </c>
      <c r="Z1363" s="131">
        <v>0</v>
      </c>
      <c r="AA1363" s="131">
        <v>0</v>
      </c>
      <c r="AB1363" s="131">
        <v>0</v>
      </c>
      <c r="AC1363" s="131">
        <v>0</v>
      </c>
      <c r="AD1363" s="131">
        <v>0</v>
      </c>
      <c r="AE1363" s="131">
        <v>0</v>
      </c>
      <c r="AF1363" s="131">
        <v>0</v>
      </c>
      <c r="AG1363" s="131">
        <v>0</v>
      </c>
      <c r="AH1363" s="43">
        <v>0</v>
      </c>
    </row>
    <row r="1364" spans="4:34">
      <c r="D1364" s="62">
        <v>2005</v>
      </c>
      <c r="E1364" s="62">
        <v>1</v>
      </c>
      <c r="F1364" s="62">
        <v>2005</v>
      </c>
      <c r="G1364" s="62">
        <v>2005</v>
      </c>
      <c r="H1364" s="131">
        <v>0</v>
      </c>
      <c r="I1364" s="131">
        <v>0</v>
      </c>
      <c r="J1364" s="131">
        <v>0</v>
      </c>
      <c r="K1364" s="131">
        <v>0</v>
      </c>
      <c r="L1364" s="131">
        <v>0</v>
      </c>
      <c r="M1364" s="131">
        <v>0</v>
      </c>
      <c r="N1364" s="131">
        <v>0</v>
      </c>
      <c r="O1364" s="131">
        <v>0</v>
      </c>
      <c r="P1364" s="131">
        <v>0</v>
      </c>
      <c r="Q1364" s="131">
        <v>0</v>
      </c>
      <c r="R1364" s="131">
        <v>0</v>
      </c>
      <c r="S1364" s="131">
        <v>0</v>
      </c>
      <c r="T1364" s="131">
        <v>0</v>
      </c>
      <c r="U1364" s="131">
        <v>0</v>
      </c>
      <c r="V1364" s="131">
        <v>0</v>
      </c>
      <c r="W1364" s="131">
        <v>0</v>
      </c>
      <c r="X1364" s="131">
        <v>0</v>
      </c>
      <c r="Y1364" s="131">
        <v>0</v>
      </c>
      <c r="Z1364" s="131">
        <v>0</v>
      </c>
      <c r="AA1364" s="131">
        <v>0</v>
      </c>
      <c r="AB1364" s="131">
        <v>0</v>
      </c>
      <c r="AC1364" s="131">
        <v>0</v>
      </c>
      <c r="AD1364" s="131">
        <v>0</v>
      </c>
      <c r="AE1364" s="131">
        <v>0</v>
      </c>
      <c r="AF1364" s="131">
        <v>0</v>
      </c>
      <c r="AG1364" s="131">
        <v>0</v>
      </c>
      <c r="AH1364" s="43">
        <v>0</v>
      </c>
    </row>
    <row r="1365" spans="4:34">
      <c r="D1365" s="62">
        <v>2005</v>
      </c>
      <c r="E1365" s="62">
        <v>2</v>
      </c>
      <c r="F1365" s="62">
        <v>2005</v>
      </c>
      <c r="G1365" s="62">
        <v>2005</v>
      </c>
      <c r="H1365" s="131">
        <v>0</v>
      </c>
      <c r="I1365" s="131">
        <v>0</v>
      </c>
      <c r="J1365" s="131">
        <v>0</v>
      </c>
      <c r="K1365" s="131">
        <v>0</v>
      </c>
      <c r="L1365" s="131">
        <v>0</v>
      </c>
      <c r="M1365" s="131">
        <v>0</v>
      </c>
      <c r="N1365" s="131">
        <v>0</v>
      </c>
      <c r="O1365" s="131">
        <v>0</v>
      </c>
      <c r="P1365" s="131">
        <v>0</v>
      </c>
      <c r="Q1365" s="131">
        <v>0</v>
      </c>
      <c r="R1365" s="131">
        <v>0</v>
      </c>
      <c r="S1365" s="131">
        <v>0</v>
      </c>
      <c r="T1365" s="131">
        <v>0</v>
      </c>
      <c r="U1365" s="131">
        <v>0</v>
      </c>
      <c r="V1365" s="131">
        <v>0</v>
      </c>
      <c r="W1365" s="131">
        <v>0</v>
      </c>
      <c r="X1365" s="131">
        <v>0</v>
      </c>
      <c r="Y1365" s="131">
        <v>0</v>
      </c>
      <c r="Z1365" s="131">
        <v>0</v>
      </c>
      <c r="AA1365" s="131">
        <v>0</v>
      </c>
      <c r="AB1365" s="131">
        <v>0</v>
      </c>
      <c r="AC1365" s="131">
        <v>0</v>
      </c>
      <c r="AD1365" s="131">
        <v>0</v>
      </c>
      <c r="AE1365" s="131">
        <v>0</v>
      </c>
      <c r="AF1365" s="131">
        <v>0</v>
      </c>
      <c r="AG1365" s="131">
        <v>0</v>
      </c>
      <c r="AH1365" s="43">
        <v>0</v>
      </c>
    </row>
    <row r="1366" spans="4:34">
      <c r="D1366" s="62">
        <v>2005</v>
      </c>
      <c r="E1366" s="62">
        <v>3</v>
      </c>
      <c r="F1366" s="62">
        <v>2005</v>
      </c>
      <c r="G1366" s="62">
        <v>2005</v>
      </c>
      <c r="H1366" s="131">
        <v>0</v>
      </c>
      <c r="I1366" s="131">
        <v>0</v>
      </c>
      <c r="J1366" s="131">
        <v>0</v>
      </c>
      <c r="K1366" s="131">
        <v>0</v>
      </c>
      <c r="L1366" s="131">
        <v>0</v>
      </c>
      <c r="M1366" s="131">
        <v>0</v>
      </c>
      <c r="N1366" s="131">
        <v>0</v>
      </c>
      <c r="O1366" s="131">
        <v>0</v>
      </c>
      <c r="P1366" s="131">
        <v>0</v>
      </c>
      <c r="Q1366" s="131">
        <v>0</v>
      </c>
      <c r="R1366" s="131">
        <v>0</v>
      </c>
      <c r="S1366" s="131">
        <v>0</v>
      </c>
      <c r="T1366" s="131">
        <v>0</v>
      </c>
      <c r="U1366" s="131">
        <v>0</v>
      </c>
      <c r="V1366" s="131">
        <v>0</v>
      </c>
      <c r="W1366" s="131">
        <v>0</v>
      </c>
      <c r="X1366" s="131">
        <v>0</v>
      </c>
      <c r="Y1366" s="131">
        <v>0</v>
      </c>
      <c r="Z1366" s="131">
        <v>0</v>
      </c>
      <c r="AA1366" s="131">
        <v>0</v>
      </c>
      <c r="AB1366" s="131">
        <v>0</v>
      </c>
      <c r="AC1366" s="131">
        <v>0</v>
      </c>
      <c r="AD1366" s="131">
        <v>0</v>
      </c>
      <c r="AE1366" s="131">
        <v>0</v>
      </c>
      <c r="AF1366" s="131">
        <v>0</v>
      </c>
      <c r="AG1366" s="131">
        <v>0</v>
      </c>
      <c r="AH1366" s="43">
        <v>0</v>
      </c>
    </row>
    <row r="1367" spans="4:34">
      <c r="D1367" s="62">
        <v>2005</v>
      </c>
      <c r="E1367" s="62">
        <v>4</v>
      </c>
      <c r="F1367" s="62">
        <v>2005</v>
      </c>
      <c r="G1367" s="62">
        <v>2005</v>
      </c>
      <c r="H1367" s="131">
        <v>0</v>
      </c>
      <c r="I1367" s="131">
        <v>0</v>
      </c>
      <c r="J1367" s="131">
        <v>0</v>
      </c>
      <c r="K1367" s="131">
        <v>0</v>
      </c>
      <c r="L1367" s="131">
        <v>0</v>
      </c>
      <c r="M1367" s="131">
        <v>0</v>
      </c>
      <c r="N1367" s="131">
        <v>0</v>
      </c>
      <c r="O1367" s="131">
        <v>0</v>
      </c>
      <c r="P1367" s="131">
        <v>0</v>
      </c>
      <c r="Q1367" s="131">
        <v>0</v>
      </c>
      <c r="R1367" s="131">
        <v>0</v>
      </c>
      <c r="S1367" s="131">
        <v>0</v>
      </c>
      <c r="T1367" s="131">
        <v>0</v>
      </c>
      <c r="U1367" s="131">
        <v>0</v>
      </c>
      <c r="V1367" s="131">
        <v>0</v>
      </c>
      <c r="W1367" s="131">
        <v>0</v>
      </c>
      <c r="X1367" s="131">
        <v>0</v>
      </c>
      <c r="Y1367" s="131">
        <v>0</v>
      </c>
      <c r="Z1367" s="131">
        <v>0</v>
      </c>
      <c r="AA1367" s="131">
        <v>0</v>
      </c>
      <c r="AB1367" s="131">
        <v>0</v>
      </c>
      <c r="AC1367" s="131">
        <v>0</v>
      </c>
      <c r="AD1367" s="131">
        <v>0</v>
      </c>
      <c r="AE1367" s="131">
        <v>0</v>
      </c>
      <c r="AF1367" s="131">
        <v>0</v>
      </c>
      <c r="AG1367" s="131">
        <v>0</v>
      </c>
      <c r="AH1367" s="43">
        <v>0</v>
      </c>
    </row>
    <row r="1368" spans="4:34">
      <c r="D1368" s="62">
        <v>2005</v>
      </c>
      <c r="E1368" s="62">
        <v>5</v>
      </c>
      <c r="F1368" s="62">
        <v>2005</v>
      </c>
      <c r="G1368" s="62">
        <v>2006</v>
      </c>
      <c r="H1368" s="131">
        <v>0</v>
      </c>
      <c r="I1368" s="131">
        <v>0</v>
      </c>
      <c r="J1368" s="131">
        <v>0</v>
      </c>
      <c r="K1368" s="131">
        <v>0</v>
      </c>
      <c r="L1368" s="131">
        <v>0</v>
      </c>
      <c r="M1368" s="131">
        <v>0</v>
      </c>
      <c r="N1368" s="131">
        <v>0</v>
      </c>
      <c r="O1368" s="131">
        <v>0</v>
      </c>
      <c r="P1368" s="131">
        <v>0</v>
      </c>
      <c r="Q1368" s="131">
        <v>0</v>
      </c>
      <c r="R1368" s="131">
        <v>0</v>
      </c>
      <c r="S1368" s="131">
        <v>0</v>
      </c>
      <c r="T1368" s="131">
        <v>0</v>
      </c>
      <c r="U1368" s="131">
        <v>0</v>
      </c>
      <c r="V1368" s="131">
        <v>0</v>
      </c>
      <c r="W1368" s="131">
        <v>0</v>
      </c>
      <c r="X1368" s="131">
        <v>0</v>
      </c>
      <c r="Y1368" s="131">
        <v>0</v>
      </c>
      <c r="Z1368" s="131">
        <v>0</v>
      </c>
      <c r="AA1368" s="131">
        <v>0</v>
      </c>
      <c r="AB1368" s="131">
        <v>0</v>
      </c>
      <c r="AC1368" s="131">
        <v>0</v>
      </c>
      <c r="AD1368" s="131">
        <v>0</v>
      </c>
      <c r="AE1368" s="131">
        <v>0</v>
      </c>
      <c r="AF1368" s="131">
        <v>0</v>
      </c>
      <c r="AG1368" s="131">
        <v>0</v>
      </c>
      <c r="AH1368" s="43">
        <v>0</v>
      </c>
    </row>
    <row r="1369" spans="4:34">
      <c r="D1369" s="62">
        <v>2005</v>
      </c>
      <c r="E1369" s="62">
        <v>6</v>
      </c>
      <c r="F1369" s="62">
        <v>2005</v>
      </c>
      <c r="G1369" s="62">
        <v>2006</v>
      </c>
      <c r="H1369" s="131">
        <v>0</v>
      </c>
      <c r="I1369" s="131">
        <v>0</v>
      </c>
      <c r="J1369" s="131">
        <v>0</v>
      </c>
      <c r="K1369" s="131">
        <v>0</v>
      </c>
      <c r="L1369" s="131">
        <v>0</v>
      </c>
      <c r="M1369" s="131">
        <v>0</v>
      </c>
      <c r="N1369" s="131">
        <v>0</v>
      </c>
      <c r="O1369" s="131">
        <v>0</v>
      </c>
      <c r="P1369" s="131">
        <v>0</v>
      </c>
      <c r="Q1369" s="131">
        <v>0</v>
      </c>
      <c r="R1369" s="131">
        <v>0</v>
      </c>
      <c r="S1369" s="131">
        <v>0</v>
      </c>
      <c r="T1369" s="131">
        <v>0</v>
      </c>
      <c r="U1369" s="131">
        <v>0</v>
      </c>
      <c r="V1369" s="131">
        <v>0</v>
      </c>
      <c r="W1369" s="131">
        <v>0</v>
      </c>
      <c r="X1369" s="131">
        <v>0</v>
      </c>
      <c r="Y1369" s="131">
        <v>0</v>
      </c>
      <c r="Z1369" s="131">
        <v>0</v>
      </c>
      <c r="AA1369" s="131">
        <v>0</v>
      </c>
      <c r="AB1369" s="131">
        <v>0</v>
      </c>
      <c r="AC1369" s="131">
        <v>0</v>
      </c>
      <c r="AD1369" s="131">
        <v>0</v>
      </c>
      <c r="AE1369" s="131">
        <v>0</v>
      </c>
      <c r="AF1369" s="131">
        <v>0</v>
      </c>
      <c r="AG1369" s="131">
        <v>0</v>
      </c>
      <c r="AH1369" s="43">
        <v>0</v>
      </c>
    </row>
    <row r="1370" spans="4:34">
      <c r="D1370" s="62">
        <v>2005</v>
      </c>
      <c r="E1370" s="62">
        <v>7</v>
      </c>
      <c r="F1370" s="62">
        <v>2006</v>
      </c>
      <c r="G1370" s="62">
        <v>2006</v>
      </c>
      <c r="H1370" s="131">
        <v>0</v>
      </c>
      <c r="I1370" s="131">
        <v>0</v>
      </c>
      <c r="J1370" s="131">
        <v>0</v>
      </c>
      <c r="K1370" s="131">
        <v>0</v>
      </c>
      <c r="L1370" s="131">
        <v>0</v>
      </c>
      <c r="M1370" s="131">
        <v>0</v>
      </c>
      <c r="N1370" s="131">
        <v>0</v>
      </c>
      <c r="O1370" s="131">
        <v>0</v>
      </c>
      <c r="P1370" s="131">
        <v>0</v>
      </c>
      <c r="Q1370" s="131">
        <v>0</v>
      </c>
      <c r="R1370" s="131">
        <v>0</v>
      </c>
      <c r="S1370" s="131">
        <v>0</v>
      </c>
      <c r="T1370" s="131">
        <v>0</v>
      </c>
      <c r="U1370" s="131">
        <v>0</v>
      </c>
      <c r="V1370" s="131">
        <v>0</v>
      </c>
      <c r="W1370" s="131">
        <v>0</v>
      </c>
      <c r="X1370" s="131">
        <v>0</v>
      </c>
      <c r="Y1370" s="131">
        <v>0</v>
      </c>
      <c r="Z1370" s="131">
        <v>0</v>
      </c>
      <c r="AA1370" s="131">
        <v>0</v>
      </c>
      <c r="AB1370" s="131">
        <v>0</v>
      </c>
      <c r="AC1370" s="131">
        <v>0</v>
      </c>
      <c r="AD1370" s="131">
        <v>0</v>
      </c>
      <c r="AE1370" s="131">
        <v>0</v>
      </c>
      <c r="AF1370" s="131">
        <v>0</v>
      </c>
      <c r="AG1370" s="131">
        <v>0</v>
      </c>
      <c r="AH1370" s="43">
        <v>0</v>
      </c>
    </row>
    <row r="1371" spans="4:34">
      <c r="D1371" s="62">
        <v>2005</v>
      </c>
      <c r="E1371" s="62">
        <v>8</v>
      </c>
      <c r="F1371" s="62">
        <v>2006</v>
      </c>
      <c r="G1371" s="62">
        <v>2006</v>
      </c>
      <c r="H1371" s="131">
        <v>0</v>
      </c>
      <c r="I1371" s="131">
        <v>0</v>
      </c>
      <c r="J1371" s="131">
        <v>0</v>
      </c>
      <c r="K1371" s="131">
        <v>0</v>
      </c>
      <c r="L1371" s="131">
        <v>0</v>
      </c>
      <c r="M1371" s="131">
        <v>0</v>
      </c>
      <c r="N1371" s="131">
        <v>0</v>
      </c>
      <c r="O1371" s="131">
        <v>0</v>
      </c>
      <c r="P1371" s="131">
        <v>0</v>
      </c>
      <c r="Q1371" s="131">
        <v>0</v>
      </c>
      <c r="R1371" s="131">
        <v>0</v>
      </c>
      <c r="S1371" s="131">
        <v>0</v>
      </c>
      <c r="T1371" s="131">
        <v>0</v>
      </c>
      <c r="U1371" s="131">
        <v>0</v>
      </c>
      <c r="V1371" s="131">
        <v>0</v>
      </c>
      <c r="W1371" s="131">
        <v>0</v>
      </c>
      <c r="X1371" s="131">
        <v>0</v>
      </c>
      <c r="Y1371" s="131">
        <v>0</v>
      </c>
      <c r="Z1371" s="131">
        <v>0</v>
      </c>
      <c r="AA1371" s="131">
        <v>0</v>
      </c>
      <c r="AB1371" s="131">
        <v>0</v>
      </c>
      <c r="AC1371" s="131">
        <v>0</v>
      </c>
      <c r="AD1371" s="131">
        <v>0</v>
      </c>
      <c r="AE1371" s="131">
        <v>0</v>
      </c>
      <c r="AF1371" s="131">
        <v>0</v>
      </c>
      <c r="AG1371" s="131">
        <v>0</v>
      </c>
      <c r="AH1371" s="43">
        <v>0</v>
      </c>
    </row>
    <row r="1372" spans="4:34">
      <c r="D1372" s="62">
        <v>2005</v>
      </c>
      <c r="E1372" s="62">
        <v>9</v>
      </c>
      <c r="F1372" s="62">
        <v>2006</v>
      </c>
      <c r="G1372" s="62">
        <v>2006</v>
      </c>
      <c r="H1372" s="131">
        <v>0</v>
      </c>
      <c r="I1372" s="131">
        <v>0</v>
      </c>
      <c r="J1372" s="131">
        <v>0</v>
      </c>
      <c r="K1372" s="131">
        <v>0</v>
      </c>
      <c r="L1372" s="131">
        <v>0</v>
      </c>
      <c r="M1372" s="131">
        <v>0</v>
      </c>
      <c r="N1372" s="131">
        <v>0</v>
      </c>
      <c r="O1372" s="131">
        <v>0</v>
      </c>
      <c r="P1372" s="131">
        <v>0</v>
      </c>
      <c r="Q1372" s="131">
        <v>0</v>
      </c>
      <c r="R1372" s="131">
        <v>0</v>
      </c>
      <c r="S1372" s="131">
        <v>0</v>
      </c>
      <c r="T1372" s="131">
        <v>0</v>
      </c>
      <c r="U1372" s="131">
        <v>0</v>
      </c>
      <c r="V1372" s="131">
        <v>0</v>
      </c>
      <c r="W1372" s="131">
        <v>0</v>
      </c>
      <c r="X1372" s="131">
        <v>0</v>
      </c>
      <c r="Y1372" s="131">
        <v>0</v>
      </c>
      <c r="Z1372" s="131">
        <v>0</v>
      </c>
      <c r="AA1372" s="131">
        <v>0</v>
      </c>
      <c r="AB1372" s="131">
        <v>0</v>
      </c>
      <c r="AC1372" s="131">
        <v>0</v>
      </c>
      <c r="AD1372" s="131">
        <v>0</v>
      </c>
      <c r="AE1372" s="131">
        <v>0</v>
      </c>
      <c r="AF1372" s="131">
        <v>0</v>
      </c>
      <c r="AG1372" s="131">
        <v>0</v>
      </c>
      <c r="AH1372" s="43">
        <v>0</v>
      </c>
    </row>
    <row r="1373" spans="4:34">
      <c r="D1373" s="62">
        <v>2005</v>
      </c>
      <c r="E1373" s="62">
        <v>10</v>
      </c>
      <c r="F1373" s="62">
        <v>2006</v>
      </c>
      <c r="G1373" s="62">
        <v>2006</v>
      </c>
      <c r="H1373" s="131">
        <v>0</v>
      </c>
      <c r="I1373" s="131">
        <v>0</v>
      </c>
      <c r="J1373" s="131">
        <v>0</v>
      </c>
      <c r="K1373" s="131">
        <v>0</v>
      </c>
      <c r="L1373" s="131">
        <v>0</v>
      </c>
      <c r="M1373" s="131">
        <v>0</v>
      </c>
      <c r="N1373" s="131">
        <v>0</v>
      </c>
      <c r="O1373" s="131">
        <v>0</v>
      </c>
      <c r="P1373" s="131">
        <v>0</v>
      </c>
      <c r="Q1373" s="131">
        <v>0</v>
      </c>
      <c r="R1373" s="131">
        <v>0</v>
      </c>
      <c r="S1373" s="131">
        <v>0</v>
      </c>
      <c r="T1373" s="131">
        <v>0</v>
      </c>
      <c r="U1373" s="131">
        <v>0</v>
      </c>
      <c r="V1373" s="131">
        <v>0</v>
      </c>
      <c r="W1373" s="131">
        <v>0</v>
      </c>
      <c r="X1373" s="131">
        <v>0</v>
      </c>
      <c r="Y1373" s="131">
        <v>0</v>
      </c>
      <c r="Z1373" s="131">
        <v>0</v>
      </c>
      <c r="AA1373" s="131">
        <v>0</v>
      </c>
      <c r="AB1373" s="131">
        <v>0</v>
      </c>
      <c r="AC1373" s="131">
        <v>0</v>
      </c>
      <c r="AD1373" s="131">
        <v>0</v>
      </c>
      <c r="AE1373" s="131">
        <v>0</v>
      </c>
      <c r="AF1373" s="131">
        <v>0</v>
      </c>
      <c r="AG1373" s="131">
        <v>0</v>
      </c>
      <c r="AH1373" s="43">
        <v>0</v>
      </c>
    </row>
    <row r="1374" spans="4:34">
      <c r="D1374" s="62">
        <v>2005</v>
      </c>
      <c r="E1374" s="62">
        <v>11</v>
      </c>
      <c r="F1374" s="62">
        <v>2006</v>
      </c>
      <c r="G1374" s="62">
        <v>2006</v>
      </c>
      <c r="H1374" s="131">
        <v>0</v>
      </c>
      <c r="I1374" s="131">
        <v>0</v>
      </c>
      <c r="J1374" s="131">
        <v>0</v>
      </c>
      <c r="K1374" s="131">
        <v>0</v>
      </c>
      <c r="L1374" s="131">
        <v>0</v>
      </c>
      <c r="M1374" s="131">
        <v>0</v>
      </c>
      <c r="N1374" s="131">
        <v>0</v>
      </c>
      <c r="O1374" s="131">
        <v>0</v>
      </c>
      <c r="P1374" s="131">
        <v>0</v>
      </c>
      <c r="Q1374" s="131">
        <v>0</v>
      </c>
      <c r="R1374" s="131">
        <v>0</v>
      </c>
      <c r="S1374" s="131">
        <v>0</v>
      </c>
      <c r="T1374" s="131">
        <v>0</v>
      </c>
      <c r="U1374" s="131">
        <v>0</v>
      </c>
      <c r="V1374" s="131">
        <v>0</v>
      </c>
      <c r="W1374" s="131">
        <v>0</v>
      </c>
      <c r="X1374" s="131">
        <v>0</v>
      </c>
      <c r="Y1374" s="131">
        <v>0</v>
      </c>
      <c r="Z1374" s="131">
        <v>0</v>
      </c>
      <c r="AA1374" s="131">
        <v>0</v>
      </c>
      <c r="AB1374" s="131">
        <v>0</v>
      </c>
      <c r="AC1374" s="131">
        <v>0</v>
      </c>
      <c r="AD1374" s="131">
        <v>0</v>
      </c>
      <c r="AE1374" s="131">
        <v>0</v>
      </c>
      <c r="AF1374" s="131">
        <v>0</v>
      </c>
      <c r="AG1374" s="131">
        <v>0</v>
      </c>
      <c r="AH1374" s="43">
        <v>0</v>
      </c>
    </row>
    <row r="1375" spans="4:34">
      <c r="D1375" s="62">
        <v>2005</v>
      </c>
      <c r="E1375" s="62">
        <v>12</v>
      </c>
      <c r="F1375" s="62">
        <v>2006</v>
      </c>
      <c r="G1375" s="62">
        <v>2006</v>
      </c>
      <c r="H1375" s="131">
        <v>0</v>
      </c>
      <c r="I1375" s="131">
        <v>0</v>
      </c>
      <c r="J1375" s="131">
        <v>0</v>
      </c>
      <c r="K1375" s="131">
        <v>0</v>
      </c>
      <c r="L1375" s="131">
        <v>0</v>
      </c>
      <c r="M1375" s="131">
        <v>0</v>
      </c>
      <c r="N1375" s="131">
        <v>0</v>
      </c>
      <c r="O1375" s="131">
        <v>0</v>
      </c>
      <c r="P1375" s="131">
        <v>0</v>
      </c>
      <c r="Q1375" s="131">
        <v>0</v>
      </c>
      <c r="R1375" s="131">
        <v>0</v>
      </c>
      <c r="S1375" s="131">
        <v>0</v>
      </c>
      <c r="T1375" s="131">
        <v>0</v>
      </c>
      <c r="U1375" s="131">
        <v>0</v>
      </c>
      <c r="V1375" s="131">
        <v>0</v>
      </c>
      <c r="W1375" s="131">
        <v>0</v>
      </c>
      <c r="X1375" s="131">
        <v>0</v>
      </c>
      <c r="Y1375" s="131">
        <v>0</v>
      </c>
      <c r="Z1375" s="131">
        <v>0</v>
      </c>
      <c r="AA1375" s="131">
        <v>0</v>
      </c>
      <c r="AB1375" s="131">
        <v>0</v>
      </c>
      <c r="AC1375" s="131">
        <v>0</v>
      </c>
      <c r="AD1375" s="131">
        <v>0</v>
      </c>
      <c r="AE1375" s="131">
        <v>0</v>
      </c>
      <c r="AF1375" s="131">
        <v>0</v>
      </c>
      <c r="AG1375" s="131">
        <v>0</v>
      </c>
      <c r="AH1375" s="43">
        <v>0</v>
      </c>
    </row>
    <row r="1376" spans="4:34">
      <c r="D1376" s="62">
        <v>2006</v>
      </c>
      <c r="E1376" s="62">
        <v>1</v>
      </c>
      <c r="F1376" s="62">
        <v>2006</v>
      </c>
      <c r="G1376" s="62">
        <v>2006</v>
      </c>
      <c r="H1376" s="131">
        <v>0</v>
      </c>
      <c r="I1376" s="131">
        <v>0</v>
      </c>
      <c r="J1376" s="131">
        <v>0</v>
      </c>
      <c r="K1376" s="131">
        <v>0</v>
      </c>
      <c r="L1376" s="131">
        <v>0</v>
      </c>
      <c r="M1376" s="131">
        <v>0</v>
      </c>
      <c r="N1376" s="131">
        <v>0</v>
      </c>
      <c r="O1376" s="131">
        <v>0</v>
      </c>
      <c r="P1376" s="131">
        <v>0</v>
      </c>
      <c r="Q1376" s="131">
        <v>0</v>
      </c>
      <c r="R1376" s="131">
        <v>0</v>
      </c>
      <c r="S1376" s="131">
        <v>0</v>
      </c>
      <c r="T1376" s="131">
        <v>0</v>
      </c>
      <c r="U1376" s="131">
        <v>0</v>
      </c>
      <c r="V1376" s="131">
        <v>0</v>
      </c>
      <c r="W1376" s="131">
        <v>0</v>
      </c>
      <c r="X1376" s="131">
        <v>0</v>
      </c>
      <c r="Y1376" s="131">
        <v>0</v>
      </c>
      <c r="Z1376" s="131">
        <v>0</v>
      </c>
      <c r="AA1376" s="131">
        <v>0</v>
      </c>
      <c r="AB1376" s="131">
        <v>0</v>
      </c>
      <c r="AC1376" s="131">
        <v>0</v>
      </c>
      <c r="AD1376" s="131">
        <v>0</v>
      </c>
      <c r="AE1376" s="131">
        <v>0</v>
      </c>
      <c r="AF1376" s="131">
        <v>0</v>
      </c>
      <c r="AG1376" s="131">
        <v>0</v>
      </c>
      <c r="AH1376" s="43">
        <v>0</v>
      </c>
    </row>
    <row r="1377" spans="4:34">
      <c r="D1377" s="62">
        <v>2006</v>
      </c>
      <c r="E1377" s="62">
        <v>2</v>
      </c>
      <c r="F1377" s="62">
        <v>2006</v>
      </c>
      <c r="G1377" s="62">
        <v>2006</v>
      </c>
      <c r="H1377" s="131">
        <v>0</v>
      </c>
      <c r="I1377" s="131">
        <v>0</v>
      </c>
      <c r="J1377" s="131">
        <v>0</v>
      </c>
      <c r="K1377" s="131">
        <v>0</v>
      </c>
      <c r="L1377" s="131">
        <v>0</v>
      </c>
      <c r="M1377" s="131">
        <v>0</v>
      </c>
      <c r="N1377" s="131">
        <v>0</v>
      </c>
      <c r="O1377" s="131">
        <v>0</v>
      </c>
      <c r="P1377" s="131">
        <v>0</v>
      </c>
      <c r="Q1377" s="131">
        <v>0</v>
      </c>
      <c r="R1377" s="131">
        <v>0</v>
      </c>
      <c r="S1377" s="131">
        <v>0</v>
      </c>
      <c r="T1377" s="131">
        <v>0</v>
      </c>
      <c r="U1377" s="131">
        <v>0</v>
      </c>
      <c r="V1377" s="131">
        <v>0</v>
      </c>
      <c r="W1377" s="131">
        <v>0</v>
      </c>
      <c r="X1377" s="131">
        <v>0</v>
      </c>
      <c r="Y1377" s="131">
        <v>0</v>
      </c>
      <c r="Z1377" s="131">
        <v>0</v>
      </c>
      <c r="AA1377" s="131">
        <v>0</v>
      </c>
      <c r="AB1377" s="131">
        <v>0</v>
      </c>
      <c r="AC1377" s="131">
        <v>0</v>
      </c>
      <c r="AD1377" s="131">
        <v>0</v>
      </c>
      <c r="AE1377" s="131">
        <v>0</v>
      </c>
      <c r="AF1377" s="131">
        <v>0</v>
      </c>
      <c r="AG1377" s="131">
        <v>0</v>
      </c>
      <c r="AH1377" s="43">
        <v>0</v>
      </c>
    </row>
    <row r="1378" spans="4:34">
      <c r="D1378" s="62">
        <v>2006</v>
      </c>
      <c r="E1378" s="62">
        <v>3</v>
      </c>
      <c r="F1378" s="62">
        <v>2006</v>
      </c>
      <c r="G1378" s="62">
        <v>2006</v>
      </c>
      <c r="H1378" s="131">
        <v>0</v>
      </c>
      <c r="I1378" s="131">
        <v>0</v>
      </c>
      <c r="J1378" s="131">
        <v>0</v>
      </c>
      <c r="K1378" s="131">
        <v>0</v>
      </c>
      <c r="L1378" s="131">
        <v>0</v>
      </c>
      <c r="M1378" s="131">
        <v>0</v>
      </c>
      <c r="N1378" s="131">
        <v>0</v>
      </c>
      <c r="O1378" s="131">
        <v>0</v>
      </c>
      <c r="P1378" s="131">
        <v>0</v>
      </c>
      <c r="Q1378" s="131">
        <v>0</v>
      </c>
      <c r="R1378" s="131">
        <v>0</v>
      </c>
      <c r="S1378" s="131">
        <v>0</v>
      </c>
      <c r="T1378" s="131">
        <v>0</v>
      </c>
      <c r="U1378" s="131">
        <v>0</v>
      </c>
      <c r="V1378" s="131">
        <v>0</v>
      </c>
      <c r="W1378" s="131">
        <v>0</v>
      </c>
      <c r="X1378" s="131">
        <v>0</v>
      </c>
      <c r="Y1378" s="131">
        <v>0</v>
      </c>
      <c r="Z1378" s="131">
        <v>0</v>
      </c>
      <c r="AA1378" s="131">
        <v>0</v>
      </c>
      <c r="AB1378" s="131">
        <v>0</v>
      </c>
      <c r="AC1378" s="131">
        <v>0</v>
      </c>
      <c r="AD1378" s="131">
        <v>0</v>
      </c>
      <c r="AE1378" s="131">
        <v>0</v>
      </c>
      <c r="AF1378" s="131">
        <v>0</v>
      </c>
      <c r="AG1378" s="131">
        <v>0</v>
      </c>
      <c r="AH1378" s="43">
        <v>0</v>
      </c>
    </row>
    <row r="1379" spans="4:34">
      <c r="D1379" s="62">
        <v>2006</v>
      </c>
      <c r="E1379" s="62">
        <v>4</v>
      </c>
      <c r="F1379" s="62">
        <v>2006</v>
      </c>
      <c r="G1379" s="62">
        <v>2006</v>
      </c>
      <c r="H1379" s="131">
        <v>0</v>
      </c>
      <c r="I1379" s="131">
        <v>0</v>
      </c>
      <c r="J1379" s="131">
        <v>0</v>
      </c>
      <c r="K1379" s="131">
        <v>0</v>
      </c>
      <c r="L1379" s="131">
        <v>0</v>
      </c>
      <c r="M1379" s="131">
        <v>0</v>
      </c>
      <c r="N1379" s="131">
        <v>0</v>
      </c>
      <c r="O1379" s="131">
        <v>0</v>
      </c>
      <c r="P1379" s="131">
        <v>0</v>
      </c>
      <c r="Q1379" s="131">
        <v>0</v>
      </c>
      <c r="R1379" s="131">
        <v>0</v>
      </c>
      <c r="S1379" s="131">
        <v>0</v>
      </c>
      <c r="T1379" s="131">
        <v>0</v>
      </c>
      <c r="U1379" s="131">
        <v>0</v>
      </c>
      <c r="V1379" s="131">
        <v>0</v>
      </c>
      <c r="W1379" s="131">
        <v>0</v>
      </c>
      <c r="X1379" s="131">
        <v>0</v>
      </c>
      <c r="Y1379" s="131">
        <v>0</v>
      </c>
      <c r="Z1379" s="131">
        <v>0</v>
      </c>
      <c r="AA1379" s="131">
        <v>0</v>
      </c>
      <c r="AB1379" s="131">
        <v>0</v>
      </c>
      <c r="AC1379" s="131">
        <v>0</v>
      </c>
      <c r="AD1379" s="131">
        <v>0</v>
      </c>
      <c r="AE1379" s="131">
        <v>0</v>
      </c>
      <c r="AF1379" s="131">
        <v>0</v>
      </c>
      <c r="AG1379" s="131">
        <v>0</v>
      </c>
      <c r="AH1379" s="43">
        <v>0</v>
      </c>
    </row>
    <row r="1380" spans="4:34">
      <c r="D1380" s="62">
        <v>2006</v>
      </c>
      <c r="E1380" s="62">
        <v>5</v>
      </c>
      <c r="F1380" s="62">
        <v>2006</v>
      </c>
      <c r="G1380" s="62">
        <v>2007</v>
      </c>
      <c r="H1380" s="131">
        <v>0</v>
      </c>
      <c r="I1380" s="131">
        <v>0</v>
      </c>
      <c r="J1380" s="131">
        <v>0</v>
      </c>
      <c r="K1380" s="131">
        <v>0</v>
      </c>
      <c r="L1380" s="131">
        <v>0</v>
      </c>
      <c r="M1380" s="131">
        <v>0</v>
      </c>
      <c r="N1380" s="131">
        <v>0</v>
      </c>
      <c r="O1380" s="131">
        <v>0</v>
      </c>
      <c r="P1380" s="131">
        <v>0</v>
      </c>
      <c r="Q1380" s="131">
        <v>0</v>
      </c>
      <c r="R1380" s="131">
        <v>0</v>
      </c>
      <c r="S1380" s="131">
        <v>0</v>
      </c>
      <c r="T1380" s="131">
        <v>0</v>
      </c>
      <c r="U1380" s="131">
        <v>0</v>
      </c>
      <c r="V1380" s="131">
        <v>0</v>
      </c>
      <c r="W1380" s="131">
        <v>0</v>
      </c>
      <c r="X1380" s="131">
        <v>0</v>
      </c>
      <c r="Y1380" s="131">
        <v>0</v>
      </c>
      <c r="Z1380" s="131">
        <v>0</v>
      </c>
      <c r="AA1380" s="131">
        <v>0</v>
      </c>
      <c r="AB1380" s="131">
        <v>0</v>
      </c>
      <c r="AC1380" s="131">
        <v>0</v>
      </c>
      <c r="AD1380" s="131">
        <v>0</v>
      </c>
      <c r="AE1380" s="131">
        <v>0</v>
      </c>
      <c r="AF1380" s="131">
        <v>0</v>
      </c>
      <c r="AG1380" s="131">
        <v>0</v>
      </c>
      <c r="AH1380" s="43">
        <v>0</v>
      </c>
    </row>
    <row r="1381" spans="4:34">
      <c r="D1381" s="62">
        <v>2006</v>
      </c>
      <c r="E1381" s="62">
        <v>6</v>
      </c>
      <c r="F1381" s="62">
        <v>2006</v>
      </c>
      <c r="G1381" s="62">
        <v>2007</v>
      </c>
      <c r="H1381" s="131">
        <v>0</v>
      </c>
      <c r="I1381" s="131">
        <v>0</v>
      </c>
      <c r="J1381" s="131">
        <v>0</v>
      </c>
      <c r="K1381" s="131">
        <v>0</v>
      </c>
      <c r="L1381" s="131">
        <v>0</v>
      </c>
      <c r="M1381" s="131">
        <v>0</v>
      </c>
      <c r="N1381" s="131">
        <v>0</v>
      </c>
      <c r="O1381" s="131">
        <v>0</v>
      </c>
      <c r="P1381" s="131">
        <v>0</v>
      </c>
      <c r="Q1381" s="131">
        <v>0</v>
      </c>
      <c r="R1381" s="131">
        <v>0</v>
      </c>
      <c r="S1381" s="131">
        <v>0</v>
      </c>
      <c r="T1381" s="131">
        <v>0</v>
      </c>
      <c r="U1381" s="131">
        <v>0</v>
      </c>
      <c r="V1381" s="131">
        <v>0</v>
      </c>
      <c r="W1381" s="131">
        <v>0</v>
      </c>
      <c r="X1381" s="131">
        <v>0</v>
      </c>
      <c r="Y1381" s="131">
        <v>0</v>
      </c>
      <c r="Z1381" s="131">
        <v>0</v>
      </c>
      <c r="AA1381" s="131">
        <v>0</v>
      </c>
      <c r="AB1381" s="131">
        <v>0</v>
      </c>
      <c r="AC1381" s="131">
        <v>0</v>
      </c>
      <c r="AD1381" s="131">
        <v>0</v>
      </c>
      <c r="AE1381" s="131">
        <v>0</v>
      </c>
      <c r="AF1381" s="131">
        <v>0</v>
      </c>
      <c r="AG1381" s="131">
        <v>0</v>
      </c>
      <c r="AH1381" s="43">
        <v>0</v>
      </c>
    </row>
    <row r="1382" spans="4:34">
      <c r="D1382" s="62">
        <v>2006</v>
      </c>
      <c r="E1382" s="62">
        <v>7</v>
      </c>
      <c r="F1382" s="62">
        <v>2007</v>
      </c>
      <c r="G1382" s="62">
        <v>2007</v>
      </c>
      <c r="H1382" s="131">
        <v>0</v>
      </c>
      <c r="I1382" s="131">
        <v>0</v>
      </c>
      <c r="J1382" s="131">
        <v>0</v>
      </c>
      <c r="K1382" s="131">
        <v>0</v>
      </c>
      <c r="L1382" s="131">
        <v>0</v>
      </c>
      <c r="M1382" s="131">
        <v>0</v>
      </c>
      <c r="N1382" s="131">
        <v>0</v>
      </c>
      <c r="O1382" s="131">
        <v>0</v>
      </c>
      <c r="P1382" s="131">
        <v>0</v>
      </c>
      <c r="Q1382" s="131">
        <v>0</v>
      </c>
      <c r="R1382" s="131">
        <v>0</v>
      </c>
      <c r="S1382" s="131">
        <v>0</v>
      </c>
      <c r="T1382" s="131">
        <v>0</v>
      </c>
      <c r="U1382" s="131">
        <v>0</v>
      </c>
      <c r="V1382" s="131">
        <v>0</v>
      </c>
      <c r="W1382" s="131">
        <v>0</v>
      </c>
      <c r="X1382" s="131">
        <v>0</v>
      </c>
      <c r="Y1382" s="131">
        <v>0</v>
      </c>
      <c r="Z1382" s="131">
        <v>0</v>
      </c>
      <c r="AA1382" s="131">
        <v>0</v>
      </c>
      <c r="AB1382" s="131">
        <v>0</v>
      </c>
      <c r="AC1382" s="131">
        <v>0</v>
      </c>
      <c r="AD1382" s="131">
        <v>0</v>
      </c>
      <c r="AE1382" s="131">
        <v>0</v>
      </c>
      <c r="AF1382" s="131">
        <v>0</v>
      </c>
      <c r="AG1382" s="131">
        <v>0</v>
      </c>
      <c r="AH1382" s="43">
        <v>0</v>
      </c>
    </row>
    <row r="1383" spans="4:34">
      <c r="D1383" s="62">
        <v>2006</v>
      </c>
      <c r="E1383" s="62">
        <v>8</v>
      </c>
      <c r="F1383" s="62">
        <v>2007</v>
      </c>
      <c r="G1383" s="62">
        <v>2007</v>
      </c>
      <c r="H1383" s="131">
        <v>0</v>
      </c>
      <c r="I1383" s="131">
        <v>0</v>
      </c>
      <c r="J1383" s="131">
        <v>0</v>
      </c>
      <c r="K1383" s="131">
        <v>0</v>
      </c>
      <c r="L1383" s="131">
        <v>0</v>
      </c>
      <c r="M1383" s="131">
        <v>0</v>
      </c>
      <c r="N1383" s="131">
        <v>0</v>
      </c>
      <c r="O1383" s="131">
        <v>0</v>
      </c>
      <c r="P1383" s="131">
        <v>0</v>
      </c>
      <c r="Q1383" s="131">
        <v>0</v>
      </c>
      <c r="R1383" s="131">
        <v>0</v>
      </c>
      <c r="S1383" s="131">
        <v>0</v>
      </c>
      <c r="T1383" s="131">
        <v>0</v>
      </c>
      <c r="U1383" s="131">
        <v>0</v>
      </c>
      <c r="V1383" s="131">
        <v>0</v>
      </c>
      <c r="W1383" s="131">
        <v>0</v>
      </c>
      <c r="X1383" s="131">
        <v>0</v>
      </c>
      <c r="Y1383" s="131">
        <v>0</v>
      </c>
      <c r="Z1383" s="131">
        <v>0</v>
      </c>
      <c r="AA1383" s="131">
        <v>0</v>
      </c>
      <c r="AB1383" s="131">
        <v>0</v>
      </c>
      <c r="AC1383" s="131">
        <v>0</v>
      </c>
      <c r="AD1383" s="131">
        <v>0</v>
      </c>
      <c r="AE1383" s="131">
        <v>0</v>
      </c>
      <c r="AF1383" s="131">
        <v>0</v>
      </c>
      <c r="AG1383" s="131">
        <v>0</v>
      </c>
      <c r="AH1383" s="43">
        <v>0</v>
      </c>
    </row>
    <row r="1384" spans="4:34">
      <c r="D1384" s="62">
        <v>2006</v>
      </c>
      <c r="E1384" s="62">
        <v>9</v>
      </c>
      <c r="F1384" s="62">
        <v>2007</v>
      </c>
      <c r="G1384" s="62">
        <v>2007</v>
      </c>
      <c r="H1384" s="131">
        <v>0</v>
      </c>
      <c r="I1384" s="131">
        <v>0</v>
      </c>
      <c r="J1384" s="131">
        <v>0</v>
      </c>
      <c r="K1384" s="131">
        <v>0</v>
      </c>
      <c r="L1384" s="131">
        <v>0</v>
      </c>
      <c r="M1384" s="131">
        <v>0</v>
      </c>
      <c r="N1384" s="131">
        <v>0</v>
      </c>
      <c r="O1384" s="131">
        <v>0</v>
      </c>
      <c r="P1384" s="131">
        <v>0</v>
      </c>
      <c r="Q1384" s="131">
        <v>0</v>
      </c>
      <c r="R1384" s="131">
        <v>0</v>
      </c>
      <c r="S1384" s="131">
        <v>0</v>
      </c>
      <c r="T1384" s="131">
        <v>0</v>
      </c>
      <c r="U1384" s="131">
        <v>0</v>
      </c>
      <c r="V1384" s="131">
        <v>0</v>
      </c>
      <c r="W1384" s="131">
        <v>0</v>
      </c>
      <c r="X1384" s="131">
        <v>0</v>
      </c>
      <c r="Y1384" s="131">
        <v>0</v>
      </c>
      <c r="Z1384" s="131">
        <v>0</v>
      </c>
      <c r="AA1384" s="131">
        <v>0</v>
      </c>
      <c r="AB1384" s="131">
        <v>0</v>
      </c>
      <c r="AC1384" s="131">
        <v>0</v>
      </c>
      <c r="AD1384" s="131">
        <v>0</v>
      </c>
      <c r="AE1384" s="131">
        <v>0</v>
      </c>
      <c r="AF1384" s="131">
        <v>0</v>
      </c>
      <c r="AG1384" s="131">
        <v>0</v>
      </c>
      <c r="AH1384" s="43">
        <v>0</v>
      </c>
    </row>
    <row r="1385" spans="4:34">
      <c r="D1385" s="62">
        <v>2006</v>
      </c>
      <c r="E1385" s="62">
        <v>10</v>
      </c>
      <c r="F1385" s="62">
        <v>2007</v>
      </c>
      <c r="G1385" s="62">
        <v>2007</v>
      </c>
      <c r="H1385" s="131">
        <v>0</v>
      </c>
      <c r="I1385" s="131">
        <v>0</v>
      </c>
      <c r="J1385" s="131">
        <v>0</v>
      </c>
      <c r="K1385" s="131">
        <v>0</v>
      </c>
      <c r="L1385" s="131">
        <v>0</v>
      </c>
      <c r="M1385" s="131">
        <v>0</v>
      </c>
      <c r="N1385" s="131">
        <v>0</v>
      </c>
      <c r="O1385" s="131">
        <v>0</v>
      </c>
      <c r="P1385" s="131">
        <v>0</v>
      </c>
      <c r="Q1385" s="131">
        <v>0</v>
      </c>
      <c r="R1385" s="131">
        <v>0</v>
      </c>
      <c r="S1385" s="131">
        <v>0</v>
      </c>
      <c r="T1385" s="131">
        <v>0</v>
      </c>
      <c r="U1385" s="131">
        <v>0</v>
      </c>
      <c r="V1385" s="131">
        <v>0</v>
      </c>
      <c r="W1385" s="131">
        <v>0</v>
      </c>
      <c r="X1385" s="131">
        <v>0</v>
      </c>
      <c r="Y1385" s="131">
        <v>0</v>
      </c>
      <c r="Z1385" s="131">
        <v>0</v>
      </c>
      <c r="AA1385" s="131">
        <v>0</v>
      </c>
      <c r="AB1385" s="131">
        <v>0</v>
      </c>
      <c r="AC1385" s="131">
        <v>0</v>
      </c>
      <c r="AD1385" s="131">
        <v>0</v>
      </c>
      <c r="AE1385" s="131">
        <v>0</v>
      </c>
      <c r="AF1385" s="131">
        <v>0</v>
      </c>
      <c r="AG1385" s="131">
        <v>0</v>
      </c>
      <c r="AH1385" s="43">
        <v>0</v>
      </c>
    </row>
    <row r="1386" spans="4:34">
      <c r="D1386" s="62">
        <v>2006</v>
      </c>
      <c r="E1386" s="62">
        <v>11</v>
      </c>
      <c r="F1386" s="62">
        <v>2007</v>
      </c>
      <c r="G1386" s="62">
        <v>2007</v>
      </c>
      <c r="H1386" s="131">
        <v>0</v>
      </c>
      <c r="I1386" s="131">
        <v>0</v>
      </c>
      <c r="J1386" s="131">
        <v>0</v>
      </c>
      <c r="K1386" s="131">
        <v>0</v>
      </c>
      <c r="L1386" s="131">
        <v>0</v>
      </c>
      <c r="M1386" s="131">
        <v>0</v>
      </c>
      <c r="N1386" s="131">
        <v>0</v>
      </c>
      <c r="O1386" s="131">
        <v>0</v>
      </c>
      <c r="P1386" s="131">
        <v>0</v>
      </c>
      <c r="Q1386" s="131">
        <v>0</v>
      </c>
      <c r="R1386" s="131">
        <v>0</v>
      </c>
      <c r="S1386" s="131">
        <v>0</v>
      </c>
      <c r="T1386" s="131">
        <v>0</v>
      </c>
      <c r="U1386" s="131">
        <v>0</v>
      </c>
      <c r="V1386" s="131">
        <v>0</v>
      </c>
      <c r="W1386" s="131">
        <v>0</v>
      </c>
      <c r="X1386" s="131">
        <v>0</v>
      </c>
      <c r="Y1386" s="131">
        <v>0</v>
      </c>
      <c r="Z1386" s="131">
        <v>0</v>
      </c>
      <c r="AA1386" s="131">
        <v>0</v>
      </c>
      <c r="AB1386" s="131">
        <v>0</v>
      </c>
      <c r="AC1386" s="131">
        <v>0</v>
      </c>
      <c r="AD1386" s="131">
        <v>0</v>
      </c>
      <c r="AE1386" s="131">
        <v>0</v>
      </c>
      <c r="AF1386" s="131">
        <v>0</v>
      </c>
      <c r="AG1386" s="131">
        <v>0</v>
      </c>
      <c r="AH1386" s="43">
        <v>0</v>
      </c>
    </row>
    <row r="1387" spans="4:34">
      <c r="D1387" s="62">
        <v>2006</v>
      </c>
      <c r="E1387" s="62">
        <v>12</v>
      </c>
      <c r="F1387" s="62">
        <v>2007</v>
      </c>
      <c r="G1387" s="62">
        <v>2007</v>
      </c>
      <c r="H1387" s="131">
        <v>0</v>
      </c>
      <c r="I1387" s="131">
        <v>0</v>
      </c>
      <c r="J1387" s="131">
        <v>0</v>
      </c>
      <c r="K1387" s="131">
        <v>0</v>
      </c>
      <c r="L1387" s="131">
        <v>0</v>
      </c>
      <c r="M1387" s="131">
        <v>0</v>
      </c>
      <c r="N1387" s="131">
        <v>0</v>
      </c>
      <c r="O1387" s="131">
        <v>0</v>
      </c>
      <c r="P1387" s="131">
        <v>0</v>
      </c>
      <c r="Q1387" s="131">
        <v>0</v>
      </c>
      <c r="R1387" s="131">
        <v>0</v>
      </c>
      <c r="S1387" s="131">
        <v>0</v>
      </c>
      <c r="T1387" s="131">
        <v>0</v>
      </c>
      <c r="U1387" s="131">
        <v>0</v>
      </c>
      <c r="V1387" s="131">
        <v>0</v>
      </c>
      <c r="W1387" s="131">
        <v>0</v>
      </c>
      <c r="X1387" s="131">
        <v>0</v>
      </c>
      <c r="Y1387" s="131">
        <v>0</v>
      </c>
      <c r="Z1387" s="131">
        <v>0</v>
      </c>
      <c r="AA1387" s="131">
        <v>0</v>
      </c>
      <c r="AB1387" s="131">
        <v>0</v>
      </c>
      <c r="AC1387" s="131">
        <v>0</v>
      </c>
      <c r="AD1387" s="131">
        <v>0</v>
      </c>
      <c r="AE1387" s="131">
        <v>0</v>
      </c>
      <c r="AF1387" s="131">
        <v>0</v>
      </c>
      <c r="AG1387" s="131">
        <v>0</v>
      </c>
      <c r="AH1387" s="43">
        <v>0</v>
      </c>
    </row>
    <row r="1388" spans="4:34">
      <c r="D1388" s="62">
        <v>2007</v>
      </c>
      <c r="E1388" s="62">
        <v>1</v>
      </c>
      <c r="F1388" s="62">
        <v>2007</v>
      </c>
      <c r="G1388" s="62">
        <v>2007</v>
      </c>
      <c r="H1388" s="131">
        <v>0</v>
      </c>
      <c r="I1388" s="131">
        <v>0</v>
      </c>
      <c r="J1388" s="131">
        <v>0</v>
      </c>
      <c r="K1388" s="131">
        <v>0</v>
      </c>
      <c r="L1388" s="131">
        <v>0</v>
      </c>
      <c r="M1388" s="131">
        <v>0</v>
      </c>
      <c r="N1388" s="131">
        <v>0</v>
      </c>
      <c r="O1388" s="131">
        <v>0</v>
      </c>
      <c r="P1388" s="131">
        <v>0</v>
      </c>
      <c r="Q1388" s="131">
        <v>0</v>
      </c>
      <c r="R1388" s="131">
        <v>0</v>
      </c>
      <c r="S1388" s="131">
        <v>0</v>
      </c>
      <c r="T1388" s="131">
        <v>0</v>
      </c>
      <c r="U1388" s="131">
        <v>0</v>
      </c>
      <c r="V1388" s="131">
        <v>0</v>
      </c>
      <c r="W1388" s="131">
        <v>0</v>
      </c>
      <c r="X1388" s="131">
        <v>0</v>
      </c>
      <c r="Y1388" s="131">
        <v>0</v>
      </c>
      <c r="Z1388" s="131">
        <v>0</v>
      </c>
      <c r="AA1388" s="131">
        <v>0</v>
      </c>
      <c r="AB1388" s="131">
        <v>0</v>
      </c>
      <c r="AC1388" s="131">
        <v>0</v>
      </c>
      <c r="AD1388" s="131">
        <v>0</v>
      </c>
      <c r="AE1388" s="131">
        <v>0</v>
      </c>
      <c r="AF1388" s="131">
        <v>0</v>
      </c>
      <c r="AG1388" s="131">
        <v>0</v>
      </c>
      <c r="AH1388" s="43">
        <v>0</v>
      </c>
    </row>
    <row r="1389" spans="4:34">
      <c r="D1389" s="62">
        <v>2007</v>
      </c>
      <c r="E1389" s="62">
        <v>2</v>
      </c>
      <c r="F1389" s="62">
        <v>2007</v>
      </c>
      <c r="G1389" s="62">
        <v>2007</v>
      </c>
      <c r="H1389" s="131">
        <v>0</v>
      </c>
      <c r="I1389" s="131">
        <v>0</v>
      </c>
      <c r="J1389" s="131">
        <v>0</v>
      </c>
      <c r="K1389" s="131">
        <v>0</v>
      </c>
      <c r="L1389" s="131">
        <v>0</v>
      </c>
      <c r="M1389" s="131">
        <v>0</v>
      </c>
      <c r="N1389" s="131">
        <v>0</v>
      </c>
      <c r="O1389" s="131">
        <v>0</v>
      </c>
      <c r="P1389" s="131">
        <v>0</v>
      </c>
      <c r="Q1389" s="131">
        <v>0</v>
      </c>
      <c r="R1389" s="131">
        <v>0</v>
      </c>
      <c r="S1389" s="131">
        <v>0</v>
      </c>
      <c r="T1389" s="131">
        <v>0</v>
      </c>
      <c r="U1389" s="131">
        <v>0</v>
      </c>
      <c r="V1389" s="131">
        <v>0</v>
      </c>
      <c r="W1389" s="131">
        <v>0</v>
      </c>
      <c r="X1389" s="131">
        <v>0</v>
      </c>
      <c r="Y1389" s="131">
        <v>0</v>
      </c>
      <c r="Z1389" s="131">
        <v>0</v>
      </c>
      <c r="AA1389" s="131">
        <v>0</v>
      </c>
      <c r="AB1389" s="131">
        <v>0</v>
      </c>
      <c r="AC1389" s="131">
        <v>0</v>
      </c>
      <c r="AD1389" s="131">
        <v>0</v>
      </c>
      <c r="AE1389" s="131">
        <v>0</v>
      </c>
      <c r="AF1389" s="131">
        <v>0</v>
      </c>
      <c r="AG1389" s="131">
        <v>0</v>
      </c>
      <c r="AH1389" s="43">
        <v>0</v>
      </c>
    </row>
    <row r="1390" spans="4:34">
      <c r="D1390" s="62">
        <v>2007</v>
      </c>
      <c r="E1390" s="62">
        <v>3</v>
      </c>
      <c r="F1390" s="62">
        <v>2007</v>
      </c>
      <c r="G1390" s="62">
        <v>2007</v>
      </c>
      <c r="H1390" s="131">
        <v>0</v>
      </c>
      <c r="I1390" s="131">
        <v>0</v>
      </c>
      <c r="J1390" s="131">
        <v>0</v>
      </c>
      <c r="K1390" s="131">
        <v>0</v>
      </c>
      <c r="L1390" s="131">
        <v>0</v>
      </c>
      <c r="M1390" s="131">
        <v>0</v>
      </c>
      <c r="N1390" s="131">
        <v>0</v>
      </c>
      <c r="O1390" s="131">
        <v>0</v>
      </c>
      <c r="P1390" s="131">
        <v>0</v>
      </c>
      <c r="Q1390" s="131">
        <v>0</v>
      </c>
      <c r="R1390" s="131">
        <v>0</v>
      </c>
      <c r="S1390" s="131">
        <v>0</v>
      </c>
      <c r="T1390" s="131">
        <v>0</v>
      </c>
      <c r="U1390" s="131">
        <v>0</v>
      </c>
      <c r="V1390" s="131">
        <v>0</v>
      </c>
      <c r="W1390" s="131">
        <v>0</v>
      </c>
      <c r="X1390" s="131">
        <v>0</v>
      </c>
      <c r="Y1390" s="131">
        <v>0</v>
      </c>
      <c r="Z1390" s="131">
        <v>0</v>
      </c>
      <c r="AA1390" s="131">
        <v>0</v>
      </c>
      <c r="AB1390" s="131">
        <v>0</v>
      </c>
      <c r="AC1390" s="131">
        <v>0</v>
      </c>
      <c r="AD1390" s="131">
        <v>0</v>
      </c>
      <c r="AE1390" s="131">
        <v>0</v>
      </c>
      <c r="AF1390" s="131">
        <v>0</v>
      </c>
      <c r="AG1390" s="131">
        <v>0</v>
      </c>
      <c r="AH1390" s="43">
        <v>0</v>
      </c>
    </row>
    <row r="1391" spans="4:34">
      <c r="D1391" s="62">
        <v>2007</v>
      </c>
      <c r="E1391" s="62">
        <v>4</v>
      </c>
      <c r="F1391" s="62">
        <v>2007</v>
      </c>
      <c r="G1391" s="62">
        <v>2007</v>
      </c>
      <c r="H1391" s="131">
        <v>0</v>
      </c>
      <c r="I1391" s="131">
        <v>0</v>
      </c>
      <c r="J1391" s="131">
        <v>0</v>
      </c>
      <c r="K1391" s="131">
        <v>0</v>
      </c>
      <c r="L1391" s="131">
        <v>0</v>
      </c>
      <c r="M1391" s="131">
        <v>0</v>
      </c>
      <c r="N1391" s="131">
        <v>0</v>
      </c>
      <c r="O1391" s="131">
        <v>0</v>
      </c>
      <c r="P1391" s="131">
        <v>0</v>
      </c>
      <c r="Q1391" s="131">
        <v>0</v>
      </c>
      <c r="R1391" s="131">
        <v>0</v>
      </c>
      <c r="S1391" s="131">
        <v>0</v>
      </c>
      <c r="T1391" s="131">
        <v>0</v>
      </c>
      <c r="U1391" s="131">
        <v>0</v>
      </c>
      <c r="V1391" s="131">
        <v>0</v>
      </c>
      <c r="W1391" s="131">
        <v>0</v>
      </c>
      <c r="X1391" s="131">
        <v>0</v>
      </c>
      <c r="Y1391" s="131">
        <v>0</v>
      </c>
      <c r="Z1391" s="131">
        <v>0</v>
      </c>
      <c r="AA1391" s="131">
        <v>0</v>
      </c>
      <c r="AB1391" s="131">
        <v>0</v>
      </c>
      <c r="AC1391" s="131">
        <v>0</v>
      </c>
      <c r="AD1391" s="131">
        <v>0</v>
      </c>
      <c r="AE1391" s="131">
        <v>0</v>
      </c>
      <c r="AF1391" s="131">
        <v>0</v>
      </c>
      <c r="AG1391" s="131">
        <v>0</v>
      </c>
      <c r="AH1391" s="43">
        <v>0</v>
      </c>
    </row>
    <row r="1392" spans="4:34">
      <c r="D1392" s="62">
        <v>2007</v>
      </c>
      <c r="E1392" s="62">
        <v>5</v>
      </c>
      <c r="F1392" s="62">
        <v>2007</v>
      </c>
      <c r="G1392" s="62">
        <v>2008</v>
      </c>
      <c r="H1392" s="131">
        <v>0</v>
      </c>
      <c r="I1392" s="131">
        <v>0</v>
      </c>
      <c r="J1392" s="131">
        <v>0</v>
      </c>
      <c r="K1392" s="131">
        <v>0</v>
      </c>
      <c r="L1392" s="131">
        <v>0</v>
      </c>
      <c r="M1392" s="131">
        <v>0</v>
      </c>
      <c r="N1392" s="131">
        <v>0</v>
      </c>
      <c r="O1392" s="131">
        <v>0</v>
      </c>
      <c r="P1392" s="131">
        <v>0</v>
      </c>
      <c r="Q1392" s="131">
        <v>0</v>
      </c>
      <c r="R1392" s="131">
        <v>0</v>
      </c>
      <c r="S1392" s="131">
        <v>0</v>
      </c>
      <c r="T1392" s="131">
        <v>0</v>
      </c>
      <c r="U1392" s="131">
        <v>0</v>
      </c>
      <c r="V1392" s="131">
        <v>0</v>
      </c>
      <c r="W1392" s="131">
        <v>0</v>
      </c>
      <c r="X1392" s="131">
        <v>0</v>
      </c>
      <c r="Y1392" s="131">
        <v>0</v>
      </c>
      <c r="Z1392" s="131">
        <v>0</v>
      </c>
      <c r="AA1392" s="131">
        <v>0</v>
      </c>
      <c r="AB1392" s="131">
        <v>0</v>
      </c>
      <c r="AC1392" s="131">
        <v>0</v>
      </c>
      <c r="AD1392" s="131">
        <v>0</v>
      </c>
      <c r="AE1392" s="131">
        <v>0</v>
      </c>
      <c r="AF1392" s="131">
        <v>0</v>
      </c>
      <c r="AG1392" s="131">
        <v>0</v>
      </c>
      <c r="AH1392" s="43">
        <v>0</v>
      </c>
    </row>
    <row r="1393" spans="4:34">
      <c r="D1393" s="62">
        <v>2007</v>
      </c>
      <c r="E1393" s="62">
        <v>6</v>
      </c>
      <c r="F1393" s="62">
        <v>2007</v>
      </c>
      <c r="G1393" s="62">
        <v>2008</v>
      </c>
      <c r="H1393" s="131">
        <v>0</v>
      </c>
      <c r="I1393" s="131">
        <v>0</v>
      </c>
      <c r="J1393" s="131">
        <v>0</v>
      </c>
      <c r="K1393" s="131">
        <v>0</v>
      </c>
      <c r="L1393" s="131">
        <v>0</v>
      </c>
      <c r="M1393" s="131">
        <v>0</v>
      </c>
      <c r="N1393" s="131">
        <v>0</v>
      </c>
      <c r="O1393" s="131">
        <v>0</v>
      </c>
      <c r="P1393" s="131">
        <v>0</v>
      </c>
      <c r="Q1393" s="131">
        <v>0</v>
      </c>
      <c r="R1393" s="131">
        <v>0</v>
      </c>
      <c r="S1393" s="131">
        <v>0</v>
      </c>
      <c r="T1393" s="131">
        <v>0</v>
      </c>
      <c r="U1393" s="131">
        <v>0</v>
      </c>
      <c r="V1393" s="131">
        <v>0</v>
      </c>
      <c r="W1393" s="131">
        <v>0</v>
      </c>
      <c r="X1393" s="131">
        <v>0</v>
      </c>
      <c r="Y1393" s="131">
        <v>0</v>
      </c>
      <c r="Z1393" s="131">
        <v>0</v>
      </c>
      <c r="AA1393" s="131">
        <v>0</v>
      </c>
      <c r="AB1393" s="131">
        <v>0</v>
      </c>
      <c r="AC1393" s="131">
        <v>0</v>
      </c>
      <c r="AD1393" s="131">
        <v>0</v>
      </c>
      <c r="AE1393" s="131">
        <v>0</v>
      </c>
      <c r="AF1393" s="131">
        <v>0</v>
      </c>
      <c r="AG1393" s="131">
        <v>0</v>
      </c>
      <c r="AH1393" s="43">
        <v>0</v>
      </c>
    </row>
    <row r="1394" spans="4:34">
      <c r="D1394" s="62">
        <v>2007</v>
      </c>
      <c r="E1394" s="62">
        <v>7</v>
      </c>
      <c r="F1394" s="62">
        <v>2008</v>
      </c>
      <c r="G1394" s="62">
        <v>2008</v>
      </c>
      <c r="H1394" s="131">
        <v>0</v>
      </c>
      <c r="I1394" s="131">
        <v>0</v>
      </c>
      <c r="J1394" s="131">
        <v>0</v>
      </c>
      <c r="K1394" s="131">
        <v>0</v>
      </c>
      <c r="L1394" s="131">
        <v>0</v>
      </c>
      <c r="M1394" s="131">
        <v>0</v>
      </c>
      <c r="N1394" s="131">
        <v>0</v>
      </c>
      <c r="O1394" s="131">
        <v>0</v>
      </c>
      <c r="P1394" s="131">
        <v>0</v>
      </c>
      <c r="Q1394" s="131">
        <v>0</v>
      </c>
      <c r="R1394" s="131">
        <v>0</v>
      </c>
      <c r="S1394" s="131">
        <v>0</v>
      </c>
      <c r="T1394" s="131">
        <v>0</v>
      </c>
      <c r="U1394" s="131">
        <v>0</v>
      </c>
      <c r="V1394" s="131">
        <v>0</v>
      </c>
      <c r="W1394" s="131">
        <v>0</v>
      </c>
      <c r="X1394" s="131">
        <v>0</v>
      </c>
      <c r="Y1394" s="131">
        <v>0</v>
      </c>
      <c r="Z1394" s="131">
        <v>0</v>
      </c>
      <c r="AA1394" s="131">
        <v>0</v>
      </c>
      <c r="AB1394" s="131">
        <v>0</v>
      </c>
      <c r="AC1394" s="131">
        <v>0</v>
      </c>
      <c r="AD1394" s="131">
        <v>0</v>
      </c>
      <c r="AE1394" s="131">
        <v>0</v>
      </c>
      <c r="AF1394" s="131">
        <v>0</v>
      </c>
      <c r="AG1394" s="131">
        <v>0</v>
      </c>
      <c r="AH1394" s="43">
        <v>0</v>
      </c>
    </row>
    <row r="1395" spans="4:34">
      <c r="D1395" s="62">
        <v>2007</v>
      </c>
      <c r="E1395" s="62">
        <v>8</v>
      </c>
      <c r="F1395" s="62">
        <v>2008</v>
      </c>
      <c r="G1395" s="62">
        <v>2008</v>
      </c>
      <c r="H1395" s="131">
        <v>0</v>
      </c>
      <c r="I1395" s="131">
        <v>0</v>
      </c>
      <c r="J1395" s="131">
        <v>0</v>
      </c>
      <c r="K1395" s="131">
        <v>0</v>
      </c>
      <c r="L1395" s="131">
        <v>0</v>
      </c>
      <c r="M1395" s="131">
        <v>0</v>
      </c>
      <c r="N1395" s="131">
        <v>0</v>
      </c>
      <c r="O1395" s="131">
        <v>0</v>
      </c>
      <c r="P1395" s="131">
        <v>0</v>
      </c>
      <c r="Q1395" s="131">
        <v>0</v>
      </c>
      <c r="R1395" s="131">
        <v>0</v>
      </c>
      <c r="S1395" s="131">
        <v>0</v>
      </c>
      <c r="T1395" s="131">
        <v>0</v>
      </c>
      <c r="U1395" s="131">
        <v>0</v>
      </c>
      <c r="V1395" s="131">
        <v>0</v>
      </c>
      <c r="W1395" s="131">
        <v>0</v>
      </c>
      <c r="X1395" s="131">
        <v>0</v>
      </c>
      <c r="Y1395" s="131">
        <v>0</v>
      </c>
      <c r="Z1395" s="131">
        <v>0</v>
      </c>
      <c r="AA1395" s="131">
        <v>0</v>
      </c>
      <c r="AB1395" s="131">
        <v>0</v>
      </c>
      <c r="AC1395" s="131">
        <v>0</v>
      </c>
      <c r="AD1395" s="131">
        <v>0</v>
      </c>
      <c r="AE1395" s="131">
        <v>0</v>
      </c>
      <c r="AF1395" s="131">
        <v>0</v>
      </c>
      <c r="AG1395" s="131">
        <v>0</v>
      </c>
      <c r="AH1395" s="43">
        <v>0</v>
      </c>
    </row>
    <row r="1396" spans="4:34">
      <c r="D1396" s="62">
        <v>2007</v>
      </c>
      <c r="E1396" s="62">
        <v>9</v>
      </c>
      <c r="F1396" s="62">
        <v>2008</v>
      </c>
      <c r="G1396" s="62">
        <v>2008</v>
      </c>
      <c r="H1396" s="131">
        <v>0</v>
      </c>
      <c r="I1396" s="131">
        <v>0</v>
      </c>
      <c r="J1396" s="131">
        <v>0</v>
      </c>
      <c r="K1396" s="131">
        <v>0</v>
      </c>
      <c r="L1396" s="131">
        <v>0</v>
      </c>
      <c r="M1396" s="131">
        <v>0</v>
      </c>
      <c r="N1396" s="131">
        <v>0</v>
      </c>
      <c r="O1396" s="131">
        <v>0</v>
      </c>
      <c r="P1396" s="131">
        <v>0</v>
      </c>
      <c r="Q1396" s="131">
        <v>0</v>
      </c>
      <c r="R1396" s="131">
        <v>0</v>
      </c>
      <c r="S1396" s="131">
        <v>0</v>
      </c>
      <c r="T1396" s="131">
        <v>0</v>
      </c>
      <c r="U1396" s="131">
        <v>0</v>
      </c>
      <c r="V1396" s="131">
        <v>0</v>
      </c>
      <c r="W1396" s="131">
        <v>0</v>
      </c>
      <c r="X1396" s="131">
        <v>0</v>
      </c>
      <c r="Y1396" s="131">
        <v>0</v>
      </c>
      <c r="Z1396" s="131">
        <v>0</v>
      </c>
      <c r="AA1396" s="131">
        <v>0</v>
      </c>
      <c r="AB1396" s="131">
        <v>0</v>
      </c>
      <c r="AC1396" s="131">
        <v>0</v>
      </c>
      <c r="AD1396" s="131">
        <v>0</v>
      </c>
      <c r="AE1396" s="131">
        <v>0</v>
      </c>
      <c r="AF1396" s="131">
        <v>0</v>
      </c>
      <c r="AG1396" s="131">
        <v>0</v>
      </c>
      <c r="AH1396" s="43">
        <v>0</v>
      </c>
    </row>
    <row r="1397" spans="4:34">
      <c r="D1397" s="62">
        <v>2007</v>
      </c>
      <c r="E1397" s="62">
        <v>10</v>
      </c>
      <c r="F1397" s="62">
        <v>2008</v>
      </c>
      <c r="G1397" s="62">
        <v>2008</v>
      </c>
      <c r="H1397" s="131">
        <v>0</v>
      </c>
      <c r="I1397" s="131">
        <v>0</v>
      </c>
      <c r="J1397" s="131">
        <v>0</v>
      </c>
      <c r="K1397" s="131">
        <v>0</v>
      </c>
      <c r="L1397" s="131">
        <v>0</v>
      </c>
      <c r="M1397" s="131">
        <v>0</v>
      </c>
      <c r="N1397" s="131">
        <v>0</v>
      </c>
      <c r="O1397" s="131">
        <v>0</v>
      </c>
      <c r="P1397" s="131">
        <v>0</v>
      </c>
      <c r="Q1397" s="131">
        <v>0</v>
      </c>
      <c r="R1397" s="131">
        <v>0</v>
      </c>
      <c r="S1397" s="131">
        <v>0</v>
      </c>
      <c r="T1397" s="131">
        <v>0</v>
      </c>
      <c r="U1397" s="131">
        <v>0</v>
      </c>
      <c r="V1397" s="131">
        <v>0</v>
      </c>
      <c r="W1397" s="131">
        <v>0</v>
      </c>
      <c r="X1397" s="131">
        <v>0</v>
      </c>
      <c r="Y1397" s="131">
        <v>0</v>
      </c>
      <c r="Z1397" s="131">
        <v>0</v>
      </c>
      <c r="AA1397" s="131">
        <v>0</v>
      </c>
      <c r="AB1397" s="131">
        <v>0</v>
      </c>
      <c r="AC1397" s="131">
        <v>0</v>
      </c>
      <c r="AD1397" s="131">
        <v>0</v>
      </c>
      <c r="AE1397" s="131">
        <v>0</v>
      </c>
      <c r="AF1397" s="131">
        <v>0</v>
      </c>
      <c r="AG1397" s="131">
        <v>0</v>
      </c>
      <c r="AH1397" s="43">
        <v>0</v>
      </c>
    </row>
    <row r="1398" spans="4:34">
      <c r="D1398" s="62">
        <v>2007</v>
      </c>
      <c r="E1398" s="62">
        <v>11</v>
      </c>
      <c r="F1398" s="62">
        <v>2008</v>
      </c>
      <c r="G1398" s="62">
        <v>2008</v>
      </c>
      <c r="H1398" s="131">
        <v>0</v>
      </c>
      <c r="I1398" s="131">
        <v>0</v>
      </c>
      <c r="J1398" s="131">
        <v>0</v>
      </c>
      <c r="K1398" s="131">
        <v>0</v>
      </c>
      <c r="L1398" s="131">
        <v>0</v>
      </c>
      <c r="M1398" s="131">
        <v>0</v>
      </c>
      <c r="N1398" s="131">
        <v>0</v>
      </c>
      <c r="O1398" s="131">
        <v>0</v>
      </c>
      <c r="P1398" s="131">
        <v>0</v>
      </c>
      <c r="Q1398" s="131">
        <v>0</v>
      </c>
      <c r="R1398" s="131">
        <v>0</v>
      </c>
      <c r="S1398" s="131">
        <v>0</v>
      </c>
      <c r="T1398" s="131">
        <v>0</v>
      </c>
      <c r="U1398" s="131">
        <v>0</v>
      </c>
      <c r="V1398" s="131">
        <v>0</v>
      </c>
      <c r="W1398" s="131">
        <v>0</v>
      </c>
      <c r="X1398" s="131">
        <v>0</v>
      </c>
      <c r="Y1398" s="131">
        <v>0</v>
      </c>
      <c r="Z1398" s="131">
        <v>0</v>
      </c>
      <c r="AA1398" s="131">
        <v>0</v>
      </c>
      <c r="AB1398" s="131">
        <v>0</v>
      </c>
      <c r="AC1398" s="131">
        <v>0</v>
      </c>
      <c r="AD1398" s="131">
        <v>0</v>
      </c>
      <c r="AE1398" s="131">
        <v>0</v>
      </c>
      <c r="AF1398" s="131">
        <v>0</v>
      </c>
      <c r="AG1398" s="131">
        <v>0</v>
      </c>
      <c r="AH1398" s="43">
        <v>0</v>
      </c>
    </row>
    <row r="1399" spans="4:34">
      <c r="D1399" s="62">
        <v>2007</v>
      </c>
      <c r="E1399" s="62">
        <v>12</v>
      </c>
      <c r="F1399" s="62">
        <v>2008</v>
      </c>
      <c r="G1399" s="62">
        <v>2008</v>
      </c>
      <c r="H1399" s="131">
        <v>0</v>
      </c>
      <c r="I1399" s="131">
        <v>0</v>
      </c>
      <c r="J1399" s="131">
        <v>0</v>
      </c>
      <c r="K1399" s="131">
        <v>0</v>
      </c>
      <c r="L1399" s="131">
        <v>0</v>
      </c>
      <c r="M1399" s="131">
        <v>0</v>
      </c>
      <c r="N1399" s="131">
        <v>0</v>
      </c>
      <c r="O1399" s="131">
        <v>0</v>
      </c>
      <c r="P1399" s="131">
        <v>0</v>
      </c>
      <c r="Q1399" s="131">
        <v>0</v>
      </c>
      <c r="R1399" s="131">
        <v>0</v>
      </c>
      <c r="S1399" s="131">
        <v>0</v>
      </c>
      <c r="T1399" s="131">
        <v>0</v>
      </c>
      <c r="U1399" s="131">
        <v>0</v>
      </c>
      <c r="V1399" s="131">
        <v>0</v>
      </c>
      <c r="W1399" s="131">
        <v>0</v>
      </c>
      <c r="X1399" s="131">
        <v>0</v>
      </c>
      <c r="Y1399" s="131">
        <v>0</v>
      </c>
      <c r="Z1399" s="131">
        <v>0</v>
      </c>
      <c r="AA1399" s="131">
        <v>0</v>
      </c>
      <c r="AB1399" s="131">
        <v>0</v>
      </c>
      <c r="AC1399" s="131">
        <v>0</v>
      </c>
      <c r="AD1399" s="131">
        <v>0</v>
      </c>
      <c r="AE1399" s="131">
        <v>0</v>
      </c>
      <c r="AF1399" s="131">
        <v>0</v>
      </c>
      <c r="AG1399" s="131">
        <v>0</v>
      </c>
      <c r="AH1399" s="43">
        <v>0</v>
      </c>
    </row>
    <row r="1400" spans="4:34">
      <c r="D1400" s="62">
        <v>2008</v>
      </c>
      <c r="E1400" s="62">
        <v>1</v>
      </c>
      <c r="F1400" s="62">
        <v>2008</v>
      </c>
      <c r="G1400" s="62">
        <v>2008</v>
      </c>
      <c r="H1400" s="131">
        <v>0</v>
      </c>
      <c r="I1400" s="131">
        <v>0</v>
      </c>
      <c r="J1400" s="131">
        <v>0</v>
      </c>
      <c r="K1400" s="131">
        <v>0</v>
      </c>
      <c r="L1400" s="131">
        <v>0</v>
      </c>
      <c r="M1400" s="131">
        <v>0</v>
      </c>
      <c r="N1400" s="131">
        <v>0</v>
      </c>
      <c r="O1400" s="131">
        <v>0</v>
      </c>
      <c r="P1400" s="131">
        <v>0</v>
      </c>
      <c r="Q1400" s="131">
        <v>0</v>
      </c>
      <c r="R1400" s="131">
        <v>0</v>
      </c>
      <c r="S1400" s="131">
        <v>0</v>
      </c>
      <c r="T1400" s="131">
        <v>0</v>
      </c>
      <c r="U1400" s="131">
        <v>0</v>
      </c>
      <c r="V1400" s="131">
        <v>0</v>
      </c>
      <c r="W1400" s="131">
        <v>0</v>
      </c>
      <c r="X1400" s="131">
        <v>0</v>
      </c>
      <c r="Y1400" s="131">
        <v>0</v>
      </c>
      <c r="Z1400" s="131">
        <v>0</v>
      </c>
      <c r="AA1400" s="131">
        <v>0</v>
      </c>
      <c r="AB1400" s="131">
        <v>0</v>
      </c>
      <c r="AC1400" s="131">
        <v>0</v>
      </c>
      <c r="AD1400" s="131">
        <v>0</v>
      </c>
      <c r="AE1400" s="131">
        <v>0</v>
      </c>
      <c r="AF1400" s="131">
        <v>0</v>
      </c>
      <c r="AG1400" s="131">
        <v>0</v>
      </c>
      <c r="AH1400" s="43">
        <v>0</v>
      </c>
    </row>
    <row r="1401" spans="4:34">
      <c r="D1401" s="62">
        <v>2008</v>
      </c>
      <c r="E1401" s="62">
        <v>2</v>
      </c>
      <c r="F1401" s="62">
        <v>2008</v>
      </c>
      <c r="G1401" s="62">
        <v>2008</v>
      </c>
      <c r="H1401" s="131">
        <v>0</v>
      </c>
      <c r="I1401" s="131">
        <v>0</v>
      </c>
      <c r="J1401" s="131">
        <v>0</v>
      </c>
      <c r="K1401" s="131">
        <v>0</v>
      </c>
      <c r="L1401" s="131">
        <v>0</v>
      </c>
      <c r="M1401" s="131">
        <v>0</v>
      </c>
      <c r="N1401" s="131">
        <v>0</v>
      </c>
      <c r="O1401" s="131">
        <v>0</v>
      </c>
      <c r="P1401" s="131">
        <v>0</v>
      </c>
      <c r="Q1401" s="131">
        <v>0</v>
      </c>
      <c r="R1401" s="131">
        <v>0</v>
      </c>
      <c r="S1401" s="131">
        <v>0</v>
      </c>
      <c r="T1401" s="131">
        <v>0</v>
      </c>
      <c r="U1401" s="131">
        <v>0</v>
      </c>
      <c r="V1401" s="131">
        <v>0</v>
      </c>
      <c r="W1401" s="131">
        <v>0</v>
      </c>
      <c r="X1401" s="131">
        <v>0</v>
      </c>
      <c r="Y1401" s="131">
        <v>0</v>
      </c>
      <c r="Z1401" s="131">
        <v>0</v>
      </c>
      <c r="AA1401" s="131">
        <v>0</v>
      </c>
      <c r="AB1401" s="131">
        <v>0</v>
      </c>
      <c r="AC1401" s="131">
        <v>0</v>
      </c>
      <c r="AD1401" s="131">
        <v>0</v>
      </c>
      <c r="AE1401" s="131">
        <v>0</v>
      </c>
      <c r="AF1401" s="131">
        <v>0</v>
      </c>
      <c r="AG1401" s="131">
        <v>0</v>
      </c>
      <c r="AH1401" s="43">
        <v>0</v>
      </c>
    </row>
    <row r="1402" spans="4:34">
      <c r="D1402" s="62">
        <v>2008</v>
      </c>
      <c r="E1402" s="62">
        <v>3</v>
      </c>
      <c r="F1402" s="62">
        <v>2008</v>
      </c>
      <c r="G1402" s="62">
        <v>2008</v>
      </c>
      <c r="H1402" s="131">
        <v>0</v>
      </c>
      <c r="I1402" s="131">
        <v>0</v>
      </c>
      <c r="J1402" s="131">
        <v>0</v>
      </c>
      <c r="K1402" s="131">
        <v>0</v>
      </c>
      <c r="L1402" s="131">
        <v>0</v>
      </c>
      <c r="M1402" s="131">
        <v>0</v>
      </c>
      <c r="N1402" s="131">
        <v>0</v>
      </c>
      <c r="O1402" s="131">
        <v>0</v>
      </c>
      <c r="P1402" s="131">
        <v>0</v>
      </c>
      <c r="Q1402" s="131">
        <v>0</v>
      </c>
      <c r="R1402" s="131">
        <v>0</v>
      </c>
      <c r="S1402" s="131">
        <v>0</v>
      </c>
      <c r="T1402" s="131">
        <v>0</v>
      </c>
      <c r="U1402" s="131">
        <v>0</v>
      </c>
      <c r="V1402" s="131">
        <v>0</v>
      </c>
      <c r="W1402" s="131">
        <v>0</v>
      </c>
      <c r="X1402" s="131">
        <v>0</v>
      </c>
      <c r="Y1402" s="131">
        <v>0</v>
      </c>
      <c r="Z1402" s="131">
        <v>0</v>
      </c>
      <c r="AA1402" s="131">
        <v>0</v>
      </c>
      <c r="AB1402" s="131">
        <v>0</v>
      </c>
      <c r="AC1402" s="131">
        <v>0</v>
      </c>
      <c r="AD1402" s="131">
        <v>0</v>
      </c>
      <c r="AE1402" s="131">
        <v>0</v>
      </c>
      <c r="AF1402" s="131">
        <v>0</v>
      </c>
      <c r="AG1402" s="131">
        <v>0</v>
      </c>
      <c r="AH1402" s="43">
        <v>0</v>
      </c>
    </row>
    <row r="1403" spans="4:34">
      <c r="D1403" s="62">
        <v>2008</v>
      </c>
      <c r="E1403" s="62">
        <v>4</v>
      </c>
      <c r="F1403" s="62">
        <v>2008</v>
      </c>
      <c r="G1403" s="62">
        <v>2008</v>
      </c>
      <c r="H1403" s="131">
        <v>0</v>
      </c>
      <c r="I1403" s="131">
        <v>0</v>
      </c>
      <c r="J1403" s="131">
        <v>0</v>
      </c>
      <c r="K1403" s="131">
        <v>0</v>
      </c>
      <c r="L1403" s="131">
        <v>0</v>
      </c>
      <c r="M1403" s="131">
        <v>0</v>
      </c>
      <c r="N1403" s="131">
        <v>0</v>
      </c>
      <c r="O1403" s="131">
        <v>0</v>
      </c>
      <c r="P1403" s="131">
        <v>0</v>
      </c>
      <c r="Q1403" s="131">
        <v>0</v>
      </c>
      <c r="R1403" s="131">
        <v>0</v>
      </c>
      <c r="S1403" s="131">
        <v>0</v>
      </c>
      <c r="T1403" s="131">
        <v>0</v>
      </c>
      <c r="U1403" s="131">
        <v>0</v>
      </c>
      <c r="V1403" s="131">
        <v>0</v>
      </c>
      <c r="W1403" s="131">
        <v>0</v>
      </c>
      <c r="X1403" s="131">
        <v>0</v>
      </c>
      <c r="Y1403" s="131">
        <v>0</v>
      </c>
      <c r="Z1403" s="131">
        <v>0</v>
      </c>
      <c r="AA1403" s="131">
        <v>0</v>
      </c>
      <c r="AB1403" s="131">
        <v>0</v>
      </c>
      <c r="AC1403" s="131">
        <v>0</v>
      </c>
      <c r="AD1403" s="131">
        <v>0</v>
      </c>
      <c r="AE1403" s="131">
        <v>0</v>
      </c>
      <c r="AF1403" s="131">
        <v>0</v>
      </c>
      <c r="AG1403" s="131">
        <v>0</v>
      </c>
      <c r="AH1403" s="43">
        <v>0</v>
      </c>
    </row>
    <row r="1404" spans="4:34">
      <c r="D1404" s="62">
        <v>2008</v>
      </c>
      <c r="E1404" s="62">
        <v>5</v>
      </c>
      <c r="F1404" s="62">
        <v>2008</v>
      </c>
      <c r="G1404" s="62">
        <v>2009</v>
      </c>
      <c r="H1404" s="131">
        <v>0</v>
      </c>
      <c r="I1404" s="131">
        <v>0</v>
      </c>
      <c r="J1404" s="131">
        <v>0</v>
      </c>
      <c r="K1404" s="131">
        <v>0</v>
      </c>
      <c r="L1404" s="131">
        <v>0</v>
      </c>
      <c r="M1404" s="131">
        <v>0</v>
      </c>
      <c r="N1404" s="131">
        <v>0</v>
      </c>
      <c r="O1404" s="131">
        <v>0</v>
      </c>
      <c r="P1404" s="131">
        <v>0</v>
      </c>
      <c r="Q1404" s="131">
        <v>0</v>
      </c>
      <c r="R1404" s="131">
        <v>0</v>
      </c>
      <c r="S1404" s="131">
        <v>0</v>
      </c>
      <c r="T1404" s="131">
        <v>0</v>
      </c>
      <c r="U1404" s="131">
        <v>0</v>
      </c>
      <c r="V1404" s="131">
        <v>0</v>
      </c>
      <c r="W1404" s="131">
        <v>0</v>
      </c>
      <c r="X1404" s="131">
        <v>0</v>
      </c>
      <c r="Y1404" s="131">
        <v>0</v>
      </c>
      <c r="Z1404" s="131">
        <v>0</v>
      </c>
      <c r="AA1404" s="131">
        <v>0</v>
      </c>
      <c r="AB1404" s="131">
        <v>0</v>
      </c>
      <c r="AC1404" s="131">
        <v>0</v>
      </c>
      <c r="AD1404" s="131">
        <v>0</v>
      </c>
      <c r="AE1404" s="131">
        <v>0</v>
      </c>
      <c r="AF1404" s="131">
        <v>0</v>
      </c>
      <c r="AG1404" s="131">
        <v>0</v>
      </c>
      <c r="AH1404" s="43">
        <v>0</v>
      </c>
    </row>
    <row r="1405" spans="4:34">
      <c r="D1405" s="62">
        <v>2008</v>
      </c>
      <c r="E1405" s="62">
        <v>6</v>
      </c>
      <c r="F1405" s="62">
        <v>2008</v>
      </c>
      <c r="G1405" s="62">
        <v>2009</v>
      </c>
      <c r="H1405" s="131">
        <v>0</v>
      </c>
      <c r="I1405" s="131">
        <v>0</v>
      </c>
      <c r="J1405" s="131">
        <v>0</v>
      </c>
      <c r="K1405" s="131">
        <v>0</v>
      </c>
      <c r="L1405" s="131">
        <v>0</v>
      </c>
      <c r="M1405" s="131">
        <v>0</v>
      </c>
      <c r="N1405" s="131">
        <v>0</v>
      </c>
      <c r="O1405" s="131">
        <v>0</v>
      </c>
      <c r="P1405" s="131">
        <v>0</v>
      </c>
      <c r="Q1405" s="131">
        <v>0</v>
      </c>
      <c r="R1405" s="131">
        <v>0</v>
      </c>
      <c r="S1405" s="131">
        <v>0</v>
      </c>
      <c r="T1405" s="131">
        <v>0</v>
      </c>
      <c r="U1405" s="131">
        <v>0</v>
      </c>
      <c r="V1405" s="131">
        <v>0</v>
      </c>
      <c r="W1405" s="131">
        <v>0</v>
      </c>
      <c r="X1405" s="131">
        <v>0</v>
      </c>
      <c r="Y1405" s="131">
        <v>0</v>
      </c>
      <c r="Z1405" s="131">
        <v>0</v>
      </c>
      <c r="AA1405" s="131">
        <v>0</v>
      </c>
      <c r="AB1405" s="131">
        <v>0</v>
      </c>
      <c r="AC1405" s="131">
        <v>0</v>
      </c>
      <c r="AD1405" s="131">
        <v>0</v>
      </c>
      <c r="AE1405" s="131">
        <v>0</v>
      </c>
      <c r="AF1405" s="131">
        <v>0</v>
      </c>
      <c r="AG1405" s="131">
        <v>0</v>
      </c>
      <c r="AH1405" s="43">
        <v>0</v>
      </c>
    </row>
    <row r="1406" spans="4:34">
      <c r="D1406" s="62">
        <v>2008</v>
      </c>
      <c r="E1406" s="62">
        <v>7</v>
      </c>
      <c r="F1406" s="62">
        <v>2009</v>
      </c>
      <c r="G1406" s="62">
        <v>2009</v>
      </c>
      <c r="H1406" s="131">
        <v>0</v>
      </c>
      <c r="I1406" s="131">
        <v>0</v>
      </c>
      <c r="J1406" s="131">
        <v>0</v>
      </c>
      <c r="K1406" s="131">
        <v>0</v>
      </c>
      <c r="L1406" s="131">
        <v>0</v>
      </c>
      <c r="M1406" s="131">
        <v>0</v>
      </c>
      <c r="N1406" s="131">
        <v>0</v>
      </c>
      <c r="O1406" s="131">
        <v>0</v>
      </c>
      <c r="P1406" s="131">
        <v>0</v>
      </c>
      <c r="Q1406" s="131">
        <v>0</v>
      </c>
      <c r="R1406" s="131">
        <v>0</v>
      </c>
      <c r="S1406" s="131">
        <v>0</v>
      </c>
      <c r="T1406" s="131">
        <v>0</v>
      </c>
      <c r="U1406" s="131">
        <v>0</v>
      </c>
      <c r="V1406" s="131">
        <v>0</v>
      </c>
      <c r="W1406" s="131">
        <v>0</v>
      </c>
      <c r="X1406" s="131">
        <v>0</v>
      </c>
      <c r="Y1406" s="131">
        <v>0</v>
      </c>
      <c r="Z1406" s="131">
        <v>0</v>
      </c>
      <c r="AA1406" s="131">
        <v>0</v>
      </c>
      <c r="AB1406" s="131">
        <v>0</v>
      </c>
      <c r="AC1406" s="131">
        <v>0</v>
      </c>
      <c r="AD1406" s="131">
        <v>0</v>
      </c>
      <c r="AE1406" s="131">
        <v>0</v>
      </c>
      <c r="AF1406" s="131">
        <v>0</v>
      </c>
      <c r="AG1406" s="131">
        <v>0</v>
      </c>
      <c r="AH1406" s="43">
        <v>0</v>
      </c>
    </row>
    <row r="1407" spans="4:34">
      <c r="D1407" s="62">
        <v>2008</v>
      </c>
      <c r="E1407" s="62">
        <v>8</v>
      </c>
      <c r="F1407" s="62">
        <v>2009</v>
      </c>
      <c r="G1407" s="62">
        <v>2009</v>
      </c>
      <c r="H1407" s="131">
        <v>0</v>
      </c>
      <c r="I1407" s="131">
        <v>0</v>
      </c>
      <c r="J1407" s="131">
        <v>0</v>
      </c>
      <c r="K1407" s="131">
        <v>0</v>
      </c>
      <c r="L1407" s="131">
        <v>0</v>
      </c>
      <c r="M1407" s="131">
        <v>0</v>
      </c>
      <c r="N1407" s="131">
        <v>0</v>
      </c>
      <c r="O1407" s="131">
        <v>0</v>
      </c>
      <c r="P1407" s="131">
        <v>0</v>
      </c>
      <c r="Q1407" s="131">
        <v>0</v>
      </c>
      <c r="R1407" s="131">
        <v>0</v>
      </c>
      <c r="S1407" s="131">
        <v>0</v>
      </c>
      <c r="T1407" s="131">
        <v>0</v>
      </c>
      <c r="U1407" s="131">
        <v>0</v>
      </c>
      <c r="V1407" s="131">
        <v>0</v>
      </c>
      <c r="W1407" s="131">
        <v>0</v>
      </c>
      <c r="X1407" s="131">
        <v>0</v>
      </c>
      <c r="Y1407" s="131">
        <v>0</v>
      </c>
      <c r="Z1407" s="131">
        <v>0</v>
      </c>
      <c r="AA1407" s="131">
        <v>0</v>
      </c>
      <c r="AB1407" s="131">
        <v>0</v>
      </c>
      <c r="AC1407" s="131">
        <v>0</v>
      </c>
      <c r="AD1407" s="131">
        <v>0</v>
      </c>
      <c r="AE1407" s="131">
        <v>0</v>
      </c>
      <c r="AF1407" s="131">
        <v>0</v>
      </c>
      <c r="AG1407" s="131">
        <v>0</v>
      </c>
      <c r="AH1407" s="43">
        <v>0</v>
      </c>
    </row>
    <row r="1408" spans="4:34">
      <c r="D1408" s="62">
        <v>2008</v>
      </c>
      <c r="E1408" s="62">
        <v>9</v>
      </c>
      <c r="F1408" s="62">
        <v>2009</v>
      </c>
      <c r="G1408" s="62">
        <v>2009</v>
      </c>
      <c r="H1408" s="131">
        <v>0</v>
      </c>
      <c r="I1408" s="131">
        <v>0</v>
      </c>
      <c r="J1408" s="131">
        <v>0</v>
      </c>
      <c r="K1408" s="131">
        <v>0</v>
      </c>
      <c r="L1408" s="131">
        <v>0</v>
      </c>
      <c r="M1408" s="131">
        <v>0</v>
      </c>
      <c r="N1408" s="131">
        <v>0</v>
      </c>
      <c r="O1408" s="131">
        <v>0</v>
      </c>
      <c r="P1408" s="131">
        <v>0</v>
      </c>
      <c r="Q1408" s="131">
        <v>0</v>
      </c>
      <c r="R1408" s="131">
        <v>0</v>
      </c>
      <c r="S1408" s="131">
        <v>0</v>
      </c>
      <c r="T1408" s="131">
        <v>0</v>
      </c>
      <c r="U1408" s="131">
        <v>0</v>
      </c>
      <c r="V1408" s="131">
        <v>0</v>
      </c>
      <c r="W1408" s="131">
        <v>0</v>
      </c>
      <c r="X1408" s="131">
        <v>0</v>
      </c>
      <c r="Y1408" s="131">
        <v>0</v>
      </c>
      <c r="Z1408" s="131">
        <v>0</v>
      </c>
      <c r="AA1408" s="131">
        <v>0</v>
      </c>
      <c r="AB1408" s="131">
        <v>0</v>
      </c>
      <c r="AC1408" s="131">
        <v>0</v>
      </c>
      <c r="AD1408" s="131">
        <v>0</v>
      </c>
      <c r="AE1408" s="131">
        <v>0</v>
      </c>
      <c r="AF1408" s="131">
        <v>0</v>
      </c>
      <c r="AG1408" s="131">
        <v>0</v>
      </c>
      <c r="AH1408" s="43">
        <v>0</v>
      </c>
    </row>
    <row r="1409" spans="4:34">
      <c r="D1409" s="62">
        <v>2008</v>
      </c>
      <c r="E1409" s="62">
        <v>10</v>
      </c>
      <c r="F1409" s="62">
        <v>2009</v>
      </c>
      <c r="G1409" s="62">
        <v>2009</v>
      </c>
      <c r="H1409" s="131">
        <v>0</v>
      </c>
      <c r="I1409" s="131">
        <v>0</v>
      </c>
      <c r="J1409" s="131">
        <v>0</v>
      </c>
      <c r="K1409" s="131">
        <v>0</v>
      </c>
      <c r="L1409" s="131">
        <v>0</v>
      </c>
      <c r="M1409" s="131">
        <v>0</v>
      </c>
      <c r="N1409" s="131">
        <v>0</v>
      </c>
      <c r="O1409" s="131">
        <v>0</v>
      </c>
      <c r="P1409" s="131">
        <v>0</v>
      </c>
      <c r="Q1409" s="131">
        <v>0</v>
      </c>
      <c r="R1409" s="131">
        <v>0</v>
      </c>
      <c r="S1409" s="131">
        <v>0</v>
      </c>
      <c r="T1409" s="131">
        <v>0</v>
      </c>
      <c r="U1409" s="131">
        <v>0</v>
      </c>
      <c r="V1409" s="131">
        <v>0</v>
      </c>
      <c r="W1409" s="131">
        <v>0</v>
      </c>
      <c r="X1409" s="131">
        <v>0</v>
      </c>
      <c r="Y1409" s="131">
        <v>0</v>
      </c>
      <c r="Z1409" s="131">
        <v>0</v>
      </c>
      <c r="AA1409" s="131">
        <v>0</v>
      </c>
      <c r="AB1409" s="131">
        <v>0</v>
      </c>
      <c r="AC1409" s="131">
        <v>0</v>
      </c>
      <c r="AD1409" s="131">
        <v>0</v>
      </c>
      <c r="AE1409" s="131">
        <v>0</v>
      </c>
      <c r="AF1409" s="131">
        <v>0</v>
      </c>
      <c r="AG1409" s="131">
        <v>0</v>
      </c>
      <c r="AH1409" s="43">
        <v>0</v>
      </c>
    </row>
    <row r="1410" spans="4:34">
      <c r="D1410" s="62">
        <v>2008</v>
      </c>
      <c r="E1410" s="62">
        <v>11</v>
      </c>
      <c r="F1410" s="62">
        <v>2009</v>
      </c>
      <c r="G1410" s="62">
        <v>2009</v>
      </c>
      <c r="H1410" s="131">
        <v>0</v>
      </c>
      <c r="I1410" s="131">
        <v>0</v>
      </c>
      <c r="J1410" s="131">
        <v>0</v>
      </c>
      <c r="K1410" s="131">
        <v>0</v>
      </c>
      <c r="L1410" s="131">
        <v>0</v>
      </c>
      <c r="M1410" s="131">
        <v>0</v>
      </c>
      <c r="N1410" s="131">
        <v>0</v>
      </c>
      <c r="O1410" s="131">
        <v>0</v>
      </c>
      <c r="P1410" s="131">
        <v>0</v>
      </c>
      <c r="Q1410" s="131">
        <v>0</v>
      </c>
      <c r="R1410" s="131">
        <v>0</v>
      </c>
      <c r="S1410" s="131">
        <v>0</v>
      </c>
      <c r="T1410" s="131">
        <v>0</v>
      </c>
      <c r="U1410" s="131">
        <v>0</v>
      </c>
      <c r="V1410" s="131">
        <v>0</v>
      </c>
      <c r="W1410" s="131">
        <v>0</v>
      </c>
      <c r="X1410" s="131">
        <v>0</v>
      </c>
      <c r="Y1410" s="131">
        <v>0</v>
      </c>
      <c r="Z1410" s="131">
        <v>0</v>
      </c>
      <c r="AA1410" s="131">
        <v>0</v>
      </c>
      <c r="AB1410" s="131">
        <v>0</v>
      </c>
      <c r="AC1410" s="131">
        <v>0</v>
      </c>
      <c r="AD1410" s="131">
        <v>0</v>
      </c>
      <c r="AE1410" s="131">
        <v>0</v>
      </c>
      <c r="AF1410" s="131">
        <v>0</v>
      </c>
      <c r="AG1410" s="131">
        <v>0</v>
      </c>
      <c r="AH1410" s="43">
        <v>0</v>
      </c>
    </row>
    <row r="1411" spans="4:34">
      <c r="D1411" s="62">
        <v>2008</v>
      </c>
      <c r="E1411" s="62">
        <v>12</v>
      </c>
      <c r="F1411" s="62">
        <v>2009</v>
      </c>
      <c r="G1411" s="62">
        <v>2009</v>
      </c>
      <c r="H1411" s="131">
        <v>0</v>
      </c>
      <c r="I1411" s="131">
        <v>0</v>
      </c>
      <c r="J1411" s="131">
        <v>0</v>
      </c>
      <c r="K1411" s="131">
        <v>0</v>
      </c>
      <c r="L1411" s="131">
        <v>0</v>
      </c>
      <c r="M1411" s="131">
        <v>0</v>
      </c>
      <c r="N1411" s="131">
        <v>0</v>
      </c>
      <c r="O1411" s="131">
        <v>0</v>
      </c>
      <c r="P1411" s="131">
        <v>0</v>
      </c>
      <c r="Q1411" s="131">
        <v>0</v>
      </c>
      <c r="R1411" s="131">
        <v>0</v>
      </c>
      <c r="S1411" s="131">
        <v>0</v>
      </c>
      <c r="T1411" s="131">
        <v>0</v>
      </c>
      <c r="U1411" s="131">
        <v>0</v>
      </c>
      <c r="V1411" s="131">
        <v>0</v>
      </c>
      <c r="W1411" s="131">
        <v>0</v>
      </c>
      <c r="X1411" s="131">
        <v>0</v>
      </c>
      <c r="Y1411" s="131">
        <v>0</v>
      </c>
      <c r="Z1411" s="131">
        <v>0</v>
      </c>
      <c r="AA1411" s="131">
        <v>0</v>
      </c>
      <c r="AB1411" s="131">
        <v>0</v>
      </c>
      <c r="AC1411" s="131">
        <v>0</v>
      </c>
      <c r="AD1411" s="131">
        <v>0</v>
      </c>
      <c r="AE1411" s="131">
        <v>0</v>
      </c>
      <c r="AF1411" s="131">
        <v>0</v>
      </c>
      <c r="AG1411" s="131">
        <v>0</v>
      </c>
      <c r="AH1411" s="43">
        <v>0</v>
      </c>
    </row>
    <row r="1412" spans="4:34">
      <c r="D1412" s="62">
        <v>2009</v>
      </c>
      <c r="E1412" s="62">
        <v>1</v>
      </c>
      <c r="F1412" s="62">
        <v>2009</v>
      </c>
      <c r="G1412" s="62">
        <v>2009</v>
      </c>
      <c r="H1412" s="131">
        <v>0</v>
      </c>
      <c r="I1412" s="131">
        <v>0</v>
      </c>
      <c r="J1412" s="131">
        <v>0</v>
      </c>
      <c r="K1412" s="131">
        <v>0</v>
      </c>
      <c r="L1412" s="131">
        <v>0</v>
      </c>
      <c r="M1412" s="131">
        <v>0</v>
      </c>
      <c r="N1412" s="131">
        <v>0</v>
      </c>
      <c r="O1412" s="131">
        <v>0</v>
      </c>
      <c r="P1412" s="131">
        <v>0</v>
      </c>
      <c r="Q1412" s="131">
        <v>0</v>
      </c>
      <c r="R1412" s="131">
        <v>0</v>
      </c>
      <c r="S1412" s="131">
        <v>0</v>
      </c>
      <c r="T1412" s="131">
        <v>0</v>
      </c>
      <c r="U1412" s="131">
        <v>0</v>
      </c>
      <c r="V1412" s="131">
        <v>0</v>
      </c>
      <c r="W1412" s="131">
        <v>0</v>
      </c>
      <c r="X1412" s="131">
        <v>0</v>
      </c>
      <c r="Y1412" s="131">
        <v>0</v>
      </c>
      <c r="Z1412" s="131">
        <v>0</v>
      </c>
      <c r="AA1412" s="131">
        <v>0</v>
      </c>
      <c r="AB1412" s="131">
        <v>0</v>
      </c>
      <c r="AC1412" s="131">
        <v>0</v>
      </c>
      <c r="AD1412" s="131">
        <v>0</v>
      </c>
      <c r="AE1412" s="131">
        <v>0</v>
      </c>
      <c r="AF1412" s="131">
        <v>0</v>
      </c>
      <c r="AG1412" s="131">
        <v>0</v>
      </c>
      <c r="AH1412" s="43">
        <v>0</v>
      </c>
    </row>
    <row r="1413" spans="4:34">
      <c r="D1413" s="62">
        <v>2009</v>
      </c>
      <c r="E1413" s="62">
        <v>2</v>
      </c>
      <c r="F1413" s="62">
        <v>2009</v>
      </c>
      <c r="G1413" s="62">
        <v>2009</v>
      </c>
      <c r="H1413" s="131">
        <v>0</v>
      </c>
      <c r="I1413" s="131">
        <v>0</v>
      </c>
      <c r="J1413" s="131">
        <v>0</v>
      </c>
      <c r="K1413" s="131">
        <v>0</v>
      </c>
      <c r="L1413" s="131">
        <v>0</v>
      </c>
      <c r="M1413" s="131">
        <v>0</v>
      </c>
      <c r="N1413" s="131">
        <v>0</v>
      </c>
      <c r="O1413" s="131">
        <v>0</v>
      </c>
      <c r="P1413" s="131">
        <v>0</v>
      </c>
      <c r="Q1413" s="131">
        <v>0</v>
      </c>
      <c r="R1413" s="131">
        <v>0</v>
      </c>
      <c r="S1413" s="131">
        <v>0</v>
      </c>
      <c r="T1413" s="131">
        <v>0</v>
      </c>
      <c r="U1413" s="131">
        <v>0</v>
      </c>
      <c r="V1413" s="131">
        <v>0</v>
      </c>
      <c r="W1413" s="131">
        <v>0</v>
      </c>
      <c r="X1413" s="131">
        <v>0</v>
      </c>
      <c r="Y1413" s="131">
        <v>0</v>
      </c>
      <c r="Z1413" s="131">
        <v>0</v>
      </c>
      <c r="AA1413" s="131">
        <v>0</v>
      </c>
      <c r="AB1413" s="131">
        <v>0</v>
      </c>
      <c r="AC1413" s="131">
        <v>0</v>
      </c>
      <c r="AD1413" s="131">
        <v>0</v>
      </c>
      <c r="AE1413" s="131">
        <v>0</v>
      </c>
      <c r="AF1413" s="131">
        <v>0</v>
      </c>
      <c r="AG1413" s="131">
        <v>0</v>
      </c>
      <c r="AH1413" s="43">
        <v>0</v>
      </c>
    </row>
    <row r="1414" spans="4:34">
      <c r="D1414" s="62">
        <v>2009</v>
      </c>
      <c r="E1414" s="62">
        <v>3</v>
      </c>
      <c r="F1414" s="62">
        <v>2009</v>
      </c>
      <c r="G1414" s="62">
        <v>2009</v>
      </c>
      <c r="H1414" s="131">
        <v>0</v>
      </c>
      <c r="I1414" s="131">
        <v>0</v>
      </c>
      <c r="J1414" s="131">
        <v>0</v>
      </c>
      <c r="K1414" s="131">
        <v>0</v>
      </c>
      <c r="L1414" s="131">
        <v>0</v>
      </c>
      <c r="M1414" s="131">
        <v>0</v>
      </c>
      <c r="N1414" s="131">
        <v>0</v>
      </c>
      <c r="O1414" s="131">
        <v>0</v>
      </c>
      <c r="P1414" s="131">
        <v>0</v>
      </c>
      <c r="Q1414" s="131">
        <v>0</v>
      </c>
      <c r="R1414" s="131">
        <v>0</v>
      </c>
      <c r="S1414" s="131">
        <v>0</v>
      </c>
      <c r="T1414" s="131">
        <v>0</v>
      </c>
      <c r="U1414" s="131">
        <v>0</v>
      </c>
      <c r="V1414" s="131">
        <v>0</v>
      </c>
      <c r="W1414" s="131">
        <v>0</v>
      </c>
      <c r="X1414" s="131">
        <v>0</v>
      </c>
      <c r="Y1414" s="131">
        <v>0</v>
      </c>
      <c r="Z1414" s="131">
        <v>0</v>
      </c>
      <c r="AA1414" s="131">
        <v>0</v>
      </c>
      <c r="AB1414" s="131">
        <v>0</v>
      </c>
      <c r="AC1414" s="131">
        <v>0</v>
      </c>
      <c r="AD1414" s="131">
        <v>0</v>
      </c>
      <c r="AE1414" s="131">
        <v>0</v>
      </c>
      <c r="AF1414" s="131">
        <v>0</v>
      </c>
      <c r="AG1414" s="131">
        <v>0</v>
      </c>
      <c r="AH1414" s="43">
        <v>0</v>
      </c>
    </row>
    <row r="1415" spans="4:34">
      <c r="D1415" s="62">
        <v>2009</v>
      </c>
      <c r="E1415" s="62">
        <v>4</v>
      </c>
      <c r="F1415" s="62">
        <v>2009</v>
      </c>
      <c r="G1415" s="62">
        <v>2009</v>
      </c>
      <c r="H1415" s="131">
        <v>0</v>
      </c>
      <c r="I1415" s="131">
        <v>0</v>
      </c>
      <c r="J1415" s="131">
        <v>0</v>
      </c>
      <c r="K1415" s="131">
        <v>0</v>
      </c>
      <c r="L1415" s="131">
        <v>0</v>
      </c>
      <c r="M1415" s="131">
        <v>0</v>
      </c>
      <c r="N1415" s="131">
        <v>0</v>
      </c>
      <c r="O1415" s="131">
        <v>0</v>
      </c>
      <c r="P1415" s="131">
        <v>0</v>
      </c>
      <c r="Q1415" s="131">
        <v>0</v>
      </c>
      <c r="R1415" s="131">
        <v>0</v>
      </c>
      <c r="S1415" s="131">
        <v>0</v>
      </c>
      <c r="T1415" s="131">
        <v>0</v>
      </c>
      <c r="U1415" s="131">
        <v>0</v>
      </c>
      <c r="V1415" s="131">
        <v>0</v>
      </c>
      <c r="W1415" s="131">
        <v>0</v>
      </c>
      <c r="X1415" s="131">
        <v>0</v>
      </c>
      <c r="Y1415" s="131">
        <v>0</v>
      </c>
      <c r="Z1415" s="131">
        <v>0</v>
      </c>
      <c r="AA1415" s="131">
        <v>0</v>
      </c>
      <c r="AB1415" s="131">
        <v>0</v>
      </c>
      <c r="AC1415" s="131">
        <v>0</v>
      </c>
      <c r="AD1415" s="131">
        <v>0</v>
      </c>
      <c r="AE1415" s="131">
        <v>0</v>
      </c>
      <c r="AF1415" s="131">
        <v>0</v>
      </c>
      <c r="AG1415" s="131">
        <v>0</v>
      </c>
      <c r="AH1415" s="43">
        <v>0</v>
      </c>
    </row>
    <row r="1416" spans="4:34">
      <c r="D1416" s="62">
        <v>2009</v>
      </c>
      <c r="E1416" s="62">
        <v>5</v>
      </c>
      <c r="F1416" s="62">
        <v>2009</v>
      </c>
      <c r="G1416" s="62">
        <v>2010</v>
      </c>
      <c r="H1416" s="131">
        <v>0</v>
      </c>
      <c r="I1416" s="131">
        <v>0</v>
      </c>
      <c r="J1416" s="131">
        <v>0</v>
      </c>
      <c r="K1416" s="131">
        <v>0</v>
      </c>
      <c r="L1416" s="131">
        <v>0</v>
      </c>
      <c r="M1416" s="131">
        <v>0</v>
      </c>
      <c r="N1416" s="131">
        <v>0</v>
      </c>
      <c r="O1416" s="131">
        <v>0</v>
      </c>
      <c r="P1416" s="131">
        <v>0</v>
      </c>
      <c r="Q1416" s="131">
        <v>0</v>
      </c>
      <c r="R1416" s="131">
        <v>0</v>
      </c>
      <c r="S1416" s="131">
        <v>0</v>
      </c>
      <c r="T1416" s="131">
        <v>0</v>
      </c>
      <c r="U1416" s="131">
        <v>0</v>
      </c>
      <c r="V1416" s="131">
        <v>0</v>
      </c>
      <c r="W1416" s="131">
        <v>0</v>
      </c>
      <c r="X1416" s="131">
        <v>0</v>
      </c>
      <c r="Y1416" s="131">
        <v>0</v>
      </c>
      <c r="Z1416" s="131">
        <v>0</v>
      </c>
      <c r="AA1416" s="131">
        <v>0</v>
      </c>
      <c r="AB1416" s="131">
        <v>0</v>
      </c>
      <c r="AC1416" s="131">
        <v>0</v>
      </c>
      <c r="AD1416" s="131">
        <v>0</v>
      </c>
      <c r="AE1416" s="131">
        <v>0</v>
      </c>
      <c r="AF1416" s="131">
        <v>0</v>
      </c>
      <c r="AG1416" s="131">
        <v>0</v>
      </c>
      <c r="AH1416" s="43">
        <v>0</v>
      </c>
    </row>
    <row r="1417" spans="4:34">
      <c r="D1417" s="62">
        <v>2009</v>
      </c>
      <c r="E1417" s="62">
        <v>6</v>
      </c>
      <c r="F1417" s="62">
        <v>2009</v>
      </c>
      <c r="G1417" s="62">
        <v>2010</v>
      </c>
      <c r="H1417" s="131">
        <v>0</v>
      </c>
      <c r="I1417" s="131">
        <v>0</v>
      </c>
      <c r="J1417" s="131">
        <v>0</v>
      </c>
      <c r="K1417" s="131">
        <v>0</v>
      </c>
      <c r="L1417" s="131">
        <v>0</v>
      </c>
      <c r="M1417" s="131">
        <v>0</v>
      </c>
      <c r="N1417" s="131">
        <v>0</v>
      </c>
      <c r="O1417" s="131">
        <v>0</v>
      </c>
      <c r="P1417" s="131">
        <v>0</v>
      </c>
      <c r="Q1417" s="131">
        <v>0</v>
      </c>
      <c r="R1417" s="131">
        <v>0</v>
      </c>
      <c r="S1417" s="131">
        <v>0</v>
      </c>
      <c r="T1417" s="131">
        <v>0</v>
      </c>
      <c r="U1417" s="131">
        <v>0</v>
      </c>
      <c r="V1417" s="131">
        <v>0</v>
      </c>
      <c r="W1417" s="131">
        <v>0</v>
      </c>
      <c r="X1417" s="131">
        <v>0</v>
      </c>
      <c r="Y1417" s="131">
        <v>0</v>
      </c>
      <c r="Z1417" s="131">
        <v>0</v>
      </c>
      <c r="AA1417" s="131">
        <v>0</v>
      </c>
      <c r="AB1417" s="131">
        <v>0</v>
      </c>
      <c r="AC1417" s="131">
        <v>0</v>
      </c>
      <c r="AD1417" s="131">
        <v>0</v>
      </c>
      <c r="AE1417" s="131">
        <v>0</v>
      </c>
      <c r="AF1417" s="131">
        <v>0</v>
      </c>
      <c r="AG1417" s="131">
        <v>0</v>
      </c>
      <c r="AH1417" s="43">
        <v>0</v>
      </c>
    </row>
    <row r="1418" spans="4:34">
      <c r="D1418" s="62">
        <v>2009</v>
      </c>
      <c r="E1418" s="62">
        <v>7</v>
      </c>
      <c r="F1418" s="62">
        <v>2010</v>
      </c>
      <c r="G1418" s="62">
        <v>2010</v>
      </c>
      <c r="H1418" s="131">
        <v>0</v>
      </c>
      <c r="I1418" s="131">
        <v>0</v>
      </c>
      <c r="J1418" s="131">
        <v>0</v>
      </c>
      <c r="K1418" s="131">
        <v>0</v>
      </c>
      <c r="L1418" s="131">
        <v>0</v>
      </c>
      <c r="M1418" s="131">
        <v>0</v>
      </c>
      <c r="N1418" s="131">
        <v>0</v>
      </c>
      <c r="O1418" s="131">
        <v>0</v>
      </c>
      <c r="P1418" s="131">
        <v>0</v>
      </c>
      <c r="Q1418" s="131">
        <v>0</v>
      </c>
      <c r="R1418" s="131">
        <v>0</v>
      </c>
      <c r="S1418" s="131">
        <v>0</v>
      </c>
      <c r="T1418" s="131">
        <v>0</v>
      </c>
      <c r="U1418" s="131">
        <v>0</v>
      </c>
      <c r="V1418" s="131">
        <v>0</v>
      </c>
      <c r="W1418" s="131">
        <v>0</v>
      </c>
      <c r="X1418" s="131">
        <v>0</v>
      </c>
      <c r="Y1418" s="131">
        <v>0</v>
      </c>
      <c r="Z1418" s="131">
        <v>0</v>
      </c>
      <c r="AA1418" s="131">
        <v>0</v>
      </c>
      <c r="AB1418" s="131">
        <v>0</v>
      </c>
      <c r="AC1418" s="131">
        <v>0</v>
      </c>
      <c r="AD1418" s="131">
        <v>0</v>
      </c>
      <c r="AE1418" s="131">
        <v>0</v>
      </c>
      <c r="AF1418" s="131">
        <v>0</v>
      </c>
      <c r="AG1418" s="131">
        <v>0</v>
      </c>
      <c r="AH1418" s="43">
        <v>0</v>
      </c>
    </row>
    <row r="1419" spans="4:34">
      <c r="D1419" s="62">
        <v>2009</v>
      </c>
      <c r="E1419" s="62">
        <v>8</v>
      </c>
      <c r="F1419" s="62">
        <v>2010</v>
      </c>
      <c r="G1419" s="62">
        <v>2010</v>
      </c>
      <c r="H1419" s="131">
        <v>0</v>
      </c>
      <c r="I1419" s="131">
        <v>0</v>
      </c>
      <c r="J1419" s="131">
        <v>0</v>
      </c>
      <c r="K1419" s="131">
        <v>0</v>
      </c>
      <c r="L1419" s="131">
        <v>0</v>
      </c>
      <c r="M1419" s="131">
        <v>0</v>
      </c>
      <c r="N1419" s="131">
        <v>0</v>
      </c>
      <c r="O1419" s="131">
        <v>0</v>
      </c>
      <c r="P1419" s="131">
        <v>0</v>
      </c>
      <c r="Q1419" s="131">
        <v>0</v>
      </c>
      <c r="R1419" s="131">
        <v>0</v>
      </c>
      <c r="S1419" s="131">
        <v>0</v>
      </c>
      <c r="T1419" s="131">
        <v>0</v>
      </c>
      <c r="U1419" s="131">
        <v>0</v>
      </c>
      <c r="V1419" s="131">
        <v>0</v>
      </c>
      <c r="W1419" s="131">
        <v>0</v>
      </c>
      <c r="X1419" s="131">
        <v>0</v>
      </c>
      <c r="Y1419" s="131">
        <v>0</v>
      </c>
      <c r="Z1419" s="131">
        <v>0</v>
      </c>
      <c r="AA1419" s="131">
        <v>0</v>
      </c>
      <c r="AB1419" s="131">
        <v>0</v>
      </c>
      <c r="AC1419" s="131">
        <v>0</v>
      </c>
      <c r="AD1419" s="131">
        <v>0</v>
      </c>
      <c r="AE1419" s="131">
        <v>0</v>
      </c>
      <c r="AF1419" s="131">
        <v>0</v>
      </c>
      <c r="AG1419" s="131">
        <v>0</v>
      </c>
      <c r="AH1419" s="43">
        <v>0</v>
      </c>
    </row>
    <row r="1420" spans="4:34">
      <c r="D1420" s="62">
        <v>2009</v>
      </c>
      <c r="E1420" s="62">
        <v>9</v>
      </c>
      <c r="F1420" s="62">
        <v>2010</v>
      </c>
      <c r="G1420" s="62">
        <v>2010</v>
      </c>
      <c r="H1420" s="131">
        <v>0</v>
      </c>
      <c r="I1420" s="131">
        <v>0</v>
      </c>
      <c r="J1420" s="131">
        <v>0</v>
      </c>
      <c r="K1420" s="131">
        <v>0</v>
      </c>
      <c r="L1420" s="131">
        <v>0</v>
      </c>
      <c r="M1420" s="131">
        <v>0</v>
      </c>
      <c r="N1420" s="131">
        <v>0</v>
      </c>
      <c r="O1420" s="131">
        <v>0</v>
      </c>
      <c r="P1420" s="131">
        <v>0</v>
      </c>
      <c r="Q1420" s="131">
        <v>0</v>
      </c>
      <c r="R1420" s="131">
        <v>0</v>
      </c>
      <c r="S1420" s="131">
        <v>0</v>
      </c>
      <c r="T1420" s="131">
        <v>0</v>
      </c>
      <c r="U1420" s="131">
        <v>0</v>
      </c>
      <c r="V1420" s="131">
        <v>0</v>
      </c>
      <c r="W1420" s="131">
        <v>0</v>
      </c>
      <c r="X1420" s="131">
        <v>0</v>
      </c>
      <c r="Y1420" s="131">
        <v>0</v>
      </c>
      <c r="Z1420" s="131">
        <v>0</v>
      </c>
      <c r="AA1420" s="131">
        <v>0</v>
      </c>
      <c r="AB1420" s="131">
        <v>0</v>
      </c>
      <c r="AC1420" s="131">
        <v>0</v>
      </c>
      <c r="AD1420" s="131">
        <v>0</v>
      </c>
      <c r="AE1420" s="131">
        <v>0</v>
      </c>
      <c r="AF1420" s="131">
        <v>0</v>
      </c>
      <c r="AG1420" s="131">
        <v>0</v>
      </c>
      <c r="AH1420" s="43">
        <v>0</v>
      </c>
    </row>
    <row r="1421" spans="4:34">
      <c r="D1421" s="62">
        <v>2009</v>
      </c>
      <c r="E1421" s="62">
        <v>10</v>
      </c>
      <c r="F1421" s="62">
        <v>2010</v>
      </c>
      <c r="G1421" s="62">
        <v>2010</v>
      </c>
      <c r="H1421" s="131">
        <v>0</v>
      </c>
      <c r="I1421" s="131">
        <v>0</v>
      </c>
      <c r="J1421" s="131">
        <v>0</v>
      </c>
      <c r="K1421" s="131">
        <v>0</v>
      </c>
      <c r="L1421" s="131">
        <v>0</v>
      </c>
      <c r="M1421" s="131">
        <v>0</v>
      </c>
      <c r="N1421" s="131">
        <v>0</v>
      </c>
      <c r="O1421" s="131">
        <v>0</v>
      </c>
      <c r="P1421" s="131">
        <v>0</v>
      </c>
      <c r="Q1421" s="131">
        <v>0</v>
      </c>
      <c r="R1421" s="131">
        <v>0</v>
      </c>
      <c r="S1421" s="131">
        <v>0</v>
      </c>
      <c r="T1421" s="131">
        <v>0</v>
      </c>
      <c r="U1421" s="131">
        <v>0</v>
      </c>
      <c r="V1421" s="131">
        <v>0</v>
      </c>
      <c r="W1421" s="131">
        <v>0</v>
      </c>
      <c r="X1421" s="131">
        <v>0</v>
      </c>
      <c r="Y1421" s="131">
        <v>0</v>
      </c>
      <c r="Z1421" s="131">
        <v>0</v>
      </c>
      <c r="AA1421" s="131">
        <v>0</v>
      </c>
      <c r="AB1421" s="131">
        <v>0</v>
      </c>
      <c r="AC1421" s="131">
        <v>0</v>
      </c>
      <c r="AD1421" s="131">
        <v>0</v>
      </c>
      <c r="AE1421" s="131">
        <v>0</v>
      </c>
      <c r="AF1421" s="131">
        <v>0</v>
      </c>
      <c r="AG1421" s="131">
        <v>0</v>
      </c>
      <c r="AH1421" s="43">
        <v>0</v>
      </c>
    </row>
    <row r="1422" spans="4:34">
      <c r="D1422" s="62">
        <v>2009</v>
      </c>
      <c r="E1422" s="62">
        <v>11</v>
      </c>
      <c r="F1422" s="62">
        <v>2010</v>
      </c>
      <c r="G1422" s="62">
        <v>2010</v>
      </c>
      <c r="H1422" s="131">
        <v>0</v>
      </c>
      <c r="I1422" s="131">
        <v>0</v>
      </c>
      <c r="J1422" s="131">
        <v>0</v>
      </c>
      <c r="K1422" s="131">
        <v>0</v>
      </c>
      <c r="L1422" s="131">
        <v>0</v>
      </c>
      <c r="M1422" s="131">
        <v>0</v>
      </c>
      <c r="N1422" s="131">
        <v>0</v>
      </c>
      <c r="O1422" s="131">
        <v>0</v>
      </c>
      <c r="P1422" s="131">
        <v>0</v>
      </c>
      <c r="Q1422" s="131">
        <v>0</v>
      </c>
      <c r="R1422" s="131">
        <v>0</v>
      </c>
      <c r="S1422" s="131">
        <v>0</v>
      </c>
      <c r="T1422" s="131">
        <v>0</v>
      </c>
      <c r="U1422" s="131">
        <v>0</v>
      </c>
      <c r="V1422" s="131">
        <v>0</v>
      </c>
      <c r="W1422" s="131">
        <v>0</v>
      </c>
      <c r="X1422" s="131">
        <v>0</v>
      </c>
      <c r="Y1422" s="131">
        <v>0</v>
      </c>
      <c r="Z1422" s="131">
        <v>0</v>
      </c>
      <c r="AA1422" s="131">
        <v>0</v>
      </c>
      <c r="AB1422" s="131">
        <v>0</v>
      </c>
      <c r="AC1422" s="131">
        <v>0</v>
      </c>
      <c r="AD1422" s="131">
        <v>0</v>
      </c>
      <c r="AE1422" s="131">
        <v>0</v>
      </c>
      <c r="AF1422" s="131">
        <v>0</v>
      </c>
      <c r="AG1422" s="131">
        <v>0</v>
      </c>
      <c r="AH1422" s="43">
        <v>0</v>
      </c>
    </row>
    <row r="1423" spans="4:34">
      <c r="D1423" s="62">
        <v>2009</v>
      </c>
      <c r="E1423" s="62">
        <v>12</v>
      </c>
      <c r="F1423" s="62">
        <v>2010</v>
      </c>
      <c r="G1423" s="62">
        <v>2010</v>
      </c>
      <c r="H1423" s="131">
        <v>0</v>
      </c>
      <c r="I1423" s="131">
        <v>0</v>
      </c>
      <c r="J1423" s="131">
        <v>0</v>
      </c>
      <c r="K1423" s="131">
        <v>0</v>
      </c>
      <c r="L1423" s="131">
        <v>0</v>
      </c>
      <c r="M1423" s="131">
        <v>0</v>
      </c>
      <c r="N1423" s="131">
        <v>0</v>
      </c>
      <c r="O1423" s="131">
        <v>0</v>
      </c>
      <c r="P1423" s="131">
        <v>0</v>
      </c>
      <c r="Q1423" s="131">
        <v>0</v>
      </c>
      <c r="R1423" s="131">
        <v>0</v>
      </c>
      <c r="S1423" s="131">
        <v>0</v>
      </c>
      <c r="T1423" s="131">
        <v>0</v>
      </c>
      <c r="U1423" s="131">
        <v>0</v>
      </c>
      <c r="V1423" s="131">
        <v>0</v>
      </c>
      <c r="W1423" s="131">
        <v>0</v>
      </c>
      <c r="X1423" s="131">
        <v>0</v>
      </c>
      <c r="Y1423" s="131">
        <v>0</v>
      </c>
      <c r="Z1423" s="131">
        <v>0</v>
      </c>
      <c r="AA1423" s="131">
        <v>0</v>
      </c>
      <c r="AB1423" s="131">
        <v>0</v>
      </c>
      <c r="AC1423" s="131">
        <v>0</v>
      </c>
      <c r="AD1423" s="131">
        <v>0</v>
      </c>
      <c r="AE1423" s="131">
        <v>0</v>
      </c>
      <c r="AF1423" s="131">
        <v>0</v>
      </c>
      <c r="AG1423" s="131">
        <v>0</v>
      </c>
      <c r="AH1423" s="43">
        <v>0</v>
      </c>
    </row>
    <row r="1424" spans="4:34">
      <c r="D1424" s="62">
        <v>2010</v>
      </c>
      <c r="E1424" s="62">
        <v>1</v>
      </c>
      <c r="F1424" s="62">
        <v>2010</v>
      </c>
      <c r="G1424" s="62">
        <v>2010</v>
      </c>
      <c r="H1424" s="131">
        <v>0</v>
      </c>
      <c r="I1424" s="131">
        <v>0</v>
      </c>
      <c r="J1424" s="131">
        <v>0</v>
      </c>
      <c r="K1424" s="131">
        <v>0</v>
      </c>
      <c r="L1424" s="131">
        <v>0</v>
      </c>
      <c r="M1424" s="131">
        <v>0</v>
      </c>
      <c r="N1424" s="131">
        <v>0</v>
      </c>
      <c r="O1424" s="131">
        <v>0</v>
      </c>
      <c r="P1424" s="131">
        <v>0</v>
      </c>
      <c r="Q1424" s="131">
        <v>0</v>
      </c>
      <c r="R1424" s="131">
        <v>0</v>
      </c>
      <c r="S1424" s="131">
        <v>0</v>
      </c>
      <c r="T1424" s="131">
        <v>0</v>
      </c>
      <c r="U1424" s="131">
        <v>0</v>
      </c>
      <c r="V1424" s="131">
        <v>0</v>
      </c>
      <c r="W1424" s="131">
        <v>0</v>
      </c>
      <c r="X1424" s="131">
        <v>0</v>
      </c>
      <c r="Y1424" s="131">
        <v>0</v>
      </c>
      <c r="Z1424" s="131">
        <v>0</v>
      </c>
      <c r="AA1424" s="131">
        <v>0</v>
      </c>
      <c r="AB1424" s="131">
        <v>0</v>
      </c>
      <c r="AC1424" s="131">
        <v>0</v>
      </c>
      <c r="AD1424" s="131">
        <v>0</v>
      </c>
      <c r="AE1424" s="131">
        <v>0</v>
      </c>
      <c r="AF1424" s="131">
        <v>0</v>
      </c>
      <c r="AG1424" s="131">
        <v>0</v>
      </c>
      <c r="AH1424" s="43">
        <v>0</v>
      </c>
    </row>
    <row r="1425" spans="4:34">
      <c r="D1425" s="62">
        <v>2010</v>
      </c>
      <c r="E1425" s="62">
        <v>2</v>
      </c>
      <c r="F1425" s="62">
        <v>2010</v>
      </c>
      <c r="G1425" s="62">
        <v>2010</v>
      </c>
      <c r="H1425" s="131">
        <v>0</v>
      </c>
      <c r="I1425" s="131">
        <v>0</v>
      </c>
      <c r="J1425" s="131">
        <v>0</v>
      </c>
      <c r="K1425" s="131">
        <v>0</v>
      </c>
      <c r="L1425" s="131">
        <v>0</v>
      </c>
      <c r="M1425" s="131">
        <v>0</v>
      </c>
      <c r="N1425" s="131">
        <v>0</v>
      </c>
      <c r="O1425" s="131">
        <v>0</v>
      </c>
      <c r="P1425" s="131">
        <v>0</v>
      </c>
      <c r="Q1425" s="131">
        <v>0</v>
      </c>
      <c r="R1425" s="131">
        <v>0</v>
      </c>
      <c r="S1425" s="131">
        <v>0</v>
      </c>
      <c r="T1425" s="131">
        <v>0</v>
      </c>
      <c r="U1425" s="131">
        <v>0</v>
      </c>
      <c r="V1425" s="131">
        <v>0</v>
      </c>
      <c r="W1425" s="131">
        <v>0</v>
      </c>
      <c r="X1425" s="131">
        <v>0</v>
      </c>
      <c r="Y1425" s="131">
        <v>0</v>
      </c>
      <c r="Z1425" s="131">
        <v>0</v>
      </c>
      <c r="AA1425" s="131">
        <v>0</v>
      </c>
      <c r="AB1425" s="131">
        <v>0</v>
      </c>
      <c r="AC1425" s="131">
        <v>0</v>
      </c>
      <c r="AD1425" s="131">
        <v>0</v>
      </c>
      <c r="AE1425" s="131">
        <v>0</v>
      </c>
      <c r="AF1425" s="131">
        <v>0</v>
      </c>
      <c r="AG1425" s="131">
        <v>0</v>
      </c>
      <c r="AH1425" s="43">
        <v>0</v>
      </c>
    </row>
    <row r="1426" spans="4:34">
      <c r="D1426" s="62">
        <v>2010</v>
      </c>
      <c r="E1426" s="62">
        <v>3</v>
      </c>
      <c r="F1426" s="62">
        <v>2010</v>
      </c>
      <c r="G1426" s="62">
        <v>2010</v>
      </c>
      <c r="H1426" s="131">
        <v>0</v>
      </c>
      <c r="I1426" s="131">
        <v>0</v>
      </c>
      <c r="J1426" s="131">
        <v>0</v>
      </c>
      <c r="K1426" s="131">
        <v>0</v>
      </c>
      <c r="L1426" s="131">
        <v>0</v>
      </c>
      <c r="M1426" s="131">
        <v>0</v>
      </c>
      <c r="N1426" s="131">
        <v>0</v>
      </c>
      <c r="O1426" s="131">
        <v>0</v>
      </c>
      <c r="P1426" s="131">
        <v>0</v>
      </c>
      <c r="Q1426" s="131">
        <v>0</v>
      </c>
      <c r="R1426" s="131">
        <v>0</v>
      </c>
      <c r="S1426" s="131">
        <v>0</v>
      </c>
      <c r="T1426" s="131">
        <v>0</v>
      </c>
      <c r="U1426" s="131">
        <v>0</v>
      </c>
      <c r="V1426" s="131">
        <v>0</v>
      </c>
      <c r="W1426" s="131">
        <v>0</v>
      </c>
      <c r="X1426" s="131">
        <v>0</v>
      </c>
      <c r="Y1426" s="131">
        <v>0</v>
      </c>
      <c r="Z1426" s="131">
        <v>0</v>
      </c>
      <c r="AA1426" s="131">
        <v>0</v>
      </c>
      <c r="AB1426" s="131">
        <v>0</v>
      </c>
      <c r="AC1426" s="131">
        <v>0</v>
      </c>
      <c r="AD1426" s="131">
        <v>0</v>
      </c>
      <c r="AE1426" s="131">
        <v>0</v>
      </c>
      <c r="AF1426" s="131">
        <v>0</v>
      </c>
      <c r="AG1426" s="131">
        <v>0</v>
      </c>
      <c r="AH1426" s="43">
        <v>0</v>
      </c>
    </row>
    <row r="1427" spans="4:34">
      <c r="D1427" s="62">
        <v>2010</v>
      </c>
      <c r="E1427" s="62">
        <v>4</v>
      </c>
      <c r="F1427" s="62">
        <v>2010</v>
      </c>
      <c r="G1427" s="62">
        <v>2010</v>
      </c>
      <c r="H1427" s="131">
        <v>0</v>
      </c>
      <c r="I1427" s="131">
        <v>0</v>
      </c>
      <c r="J1427" s="131">
        <v>0</v>
      </c>
      <c r="K1427" s="131">
        <v>0</v>
      </c>
      <c r="L1427" s="131">
        <v>0</v>
      </c>
      <c r="M1427" s="131">
        <v>0</v>
      </c>
      <c r="N1427" s="131">
        <v>0</v>
      </c>
      <c r="O1427" s="131">
        <v>0</v>
      </c>
      <c r="P1427" s="131">
        <v>0</v>
      </c>
      <c r="Q1427" s="131">
        <v>0</v>
      </c>
      <c r="R1427" s="131">
        <v>0</v>
      </c>
      <c r="S1427" s="131">
        <v>0</v>
      </c>
      <c r="T1427" s="131">
        <v>0</v>
      </c>
      <c r="U1427" s="131">
        <v>0</v>
      </c>
      <c r="V1427" s="131">
        <v>0</v>
      </c>
      <c r="W1427" s="131">
        <v>0</v>
      </c>
      <c r="X1427" s="131">
        <v>0</v>
      </c>
      <c r="Y1427" s="131">
        <v>0</v>
      </c>
      <c r="Z1427" s="131">
        <v>0</v>
      </c>
      <c r="AA1427" s="131">
        <v>0</v>
      </c>
      <c r="AB1427" s="131">
        <v>0</v>
      </c>
      <c r="AC1427" s="131">
        <v>0</v>
      </c>
      <c r="AD1427" s="131">
        <v>0</v>
      </c>
      <c r="AE1427" s="131">
        <v>0</v>
      </c>
      <c r="AF1427" s="131">
        <v>0</v>
      </c>
      <c r="AG1427" s="131">
        <v>0</v>
      </c>
      <c r="AH1427" s="43">
        <v>0</v>
      </c>
    </row>
    <row r="1428" spans="4:34">
      <c r="D1428" s="62">
        <v>2010</v>
      </c>
      <c r="E1428" s="62">
        <v>5</v>
      </c>
      <c r="F1428" s="62">
        <v>2010</v>
      </c>
      <c r="G1428" s="62">
        <v>2011</v>
      </c>
      <c r="H1428" s="131">
        <v>0</v>
      </c>
      <c r="I1428" s="131">
        <v>0</v>
      </c>
      <c r="J1428" s="131">
        <v>0</v>
      </c>
      <c r="K1428" s="131">
        <v>0</v>
      </c>
      <c r="L1428" s="131">
        <v>0</v>
      </c>
      <c r="M1428" s="131">
        <v>0</v>
      </c>
      <c r="N1428" s="131">
        <v>0</v>
      </c>
      <c r="O1428" s="131">
        <v>0</v>
      </c>
      <c r="P1428" s="131">
        <v>0</v>
      </c>
      <c r="Q1428" s="131">
        <v>0</v>
      </c>
      <c r="R1428" s="131">
        <v>0</v>
      </c>
      <c r="S1428" s="131">
        <v>0</v>
      </c>
      <c r="T1428" s="131">
        <v>0</v>
      </c>
      <c r="U1428" s="131">
        <v>0</v>
      </c>
      <c r="V1428" s="131">
        <v>0</v>
      </c>
      <c r="W1428" s="131">
        <v>0</v>
      </c>
      <c r="X1428" s="131">
        <v>0</v>
      </c>
      <c r="Y1428" s="131">
        <v>0</v>
      </c>
      <c r="Z1428" s="131">
        <v>0</v>
      </c>
      <c r="AA1428" s="131">
        <v>0</v>
      </c>
      <c r="AB1428" s="131">
        <v>0</v>
      </c>
      <c r="AC1428" s="131">
        <v>0</v>
      </c>
      <c r="AD1428" s="131">
        <v>0</v>
      </c>
      <c r="AE1428" s="131">
        <v>0</v>
      </c>
      <c r="AF1428" s="131">
        <v>0</v>
      </c>
      <c r="AG1428" s="131">
        <v>0</v>
      </c>
      <c r="AH1428" s="43">
        <v>0</v>
      </c>
    </row>
    <row r="1429" spans="4:34">
      <c r="D1429" s="62">
        <v>2010</v>
      </c>
      <c r="E1429" s="62">
        <v>6</v>
      </c>
      <c r="F1429" s="62">
        <v>2010</v>
      </c>
      <c r="G1429" s="62">
        <v>2011</v>
      </c>
      <c r="H1429" s="131">
        <v>0</v>
      </c>
      <c r="I1429" s="131">
        <v>0</v>
      </c>
      <c r="J1429" s="131">
        <v>0</v>
      </c>
      <c r="K1429" s="131">
        <v>0</v>
      </c>
      <c r="L1429" s="131">
        <v>0</v>
      </c>
      <c r="M1429" s="131">
        <v>0</v>
      </c>
      <c r="N1429" s="131">
        <v>0</v>
      </c>
      <c r="O1429" s="131">
        <v>0</v>
      </c>
      <c r="P1429" s="131">
        <v>0</v>
      </c>
      <c r="Q1429" s="131">
        <v>0</v>
      </c>
      <c r="R1429" s="131">
        <v>0</v>
      </c>
      <c r="S1429" s="131">
        <v>0</v>
      </c>
      <c r="T1429" s="131">
        <v>0</v>
      </c>
      <c r="U1429" s="131">
        <v>0</v>
      </c>
      <c r="V1429" s="131">
        <v>0</v>
      </c>
      <c r="W1429" s="131">
        <v>0</v>
      </c>
      <c r="X1429" s="131">
        <v>0</v>
      </c>
      <c r="Y1429" s="131">
        <v>0</v>
      </c>
      <c r="Z1429" s="131">
        <v>0</v>
      </c>
      <c r="AA1429" s="131">
        <v>0</v>
      </c>
      <c r="AB1429" s="131">
        <v>0</v>
      </c>
      <c r="AC1429" s="131">
        <v>0</v>
      </c>
      <c r="AD1429" s="131">
        <v>0</v>
      </c>
      <c r="AE1429" s="131">
        <v>0</v>
      </c>
      <c r="AF1429" s="131">
        <v>0</v>
      </c>
      <c r="AG1429" s="131">
        <v>0</v>
      </c>
      <c r="AH1429" s="43">
        <v>0</v>
      </c>
    </row>
    <row r="1430" spans="4:34">
      <c r="D1430" s="62">
        <v>2010</v>
      </c>
      <c r="E1430" s="62">
        <v>7</v>
      </c>
      <c r="F1430" s="62">
        <v>2011</v>
      </c>
      <c r="G1430" s="62">
        <v>2011</v>
      </c>
      <c r="H1430" s="131">
        <v>0</v>
      </c>
      <c r="I1430" s="131">
        <v>0</v>
      </c>
      <c r="J1430" s="131">
        <v>0</v>
      </c>
      <c r="K1430" s="131">
        <v>0</v>
      </c>
      <c r="L1430" s="131">
        <v>0</v>
      </c>
      <c r="M1430" s="131">
        <v>0</v>
      </c>
      <c r="N1430" s="131">
        <v>0</v>
      </c>
      <c r="O1430" s="131">
        <v>0</v>
      </c>
      <c r="P1430" s="131">
        <v>0</v>
      </c>
      <c r="Q1430" s="131">
        <v>0</v>
      </c>
      <c r="R1430" s="131">
        <v>0</v>
      </c>
      <c r="S1430" s="131">
        <v>0</v>
      </c>
      <c r="T1430" s="131">
        <v>0</v>
      </c>
      <c r="U1430" s="131">
        <v>0</v>
      </c>
      <c r="V1430" s="131">
        <v>0</v>
      </c>
      <c r="W1430" s="131">
        <v>0</v>
      </c>
      <c r="X1430" s="131">
        <v>0</v>
      </c>
      <c r="Y1430" s="131">
        <v>0</v>
      </c>
      <c r="Z1430" s="131">
        <v>0</v>
      </c>
      <c r="AA1430" s="131">
        <v>0</v>
      </c>
      <c r="AB1430" s="131">
        <v>0</v>
      </c>
      <c r="AC1430" s="131">
        <v>0</v>
      </c>
      <c r="AD1430" s="131">
        <v>0</v>
      </c>
      <c r="AE1430" s="131">
        <v>0</v>
      </c>
      <c r="AF1430" s="131">
        <v>0</v>
      </c>
      <c r="AG1430" s="131">
        <v>0</v>
      </c>
      <c r="AH1430" s="43">
        <v>0</v>
      </c>
    </row>
    <row r="1431" spans="4:34">
      <c r="D1431" s="62">
        <v>2010</v>
      </c>
      <c r="E1431" s="62">
        <v>8</v>
      </c>
      <c r="F1431" s="62">
        <v>2011</v>
      </c>
      <c r="G1431" s="62">
        <v>2011</v>
      </c>
      <c r="H1431" s="131">
        <v>0</v>
      </c>
      <c r="I1431" s="131">
        <v>0</v>
      </c>
      <c r="J1431" s="131">
        <v>0</v>
      </c>
      <c r="K1431" s="131">
        <v>0</v>
      </c>
      <c r="L1431" s="131">
        <v>0</v>
      </c>
      <c r="M1431" s="131">
        <v>0</v>
      </c>
      <c r="N1431" s="131">
        <v>0</v>
      </c>
      <c r="O1431" s="131">
        <v>0</v>
      </c>
      <c r="P1431" s="131">
        <v>0</v>
      </c>
      <c r="Q1431" s="131">
        <v>0</v>
      </c>
      <c r="R1431" s="131">
        <v>0</v>
      </c>
      <c r="S1431" s="131">
        <v>0</v>
      </c>
      <c r="T1431" s="131">
        <v>0</v>
      </c>
      <c r="U1431" s="131">
        <v>0</v>
      </c>
      <c r="V1431" s="131">
        <v>0</v>
      </c>
      <c r="W1431" s="131">
        <v>0</v>
      </c>
      <c r="X1431" s="131">
        <v>0</v>
      </c>
      <c r="Y1431" s="131">
        <v>0</v>
      </c>
      <c r="Z1431" s="131">
        <v>0</v>
      </c>
      <c r="AA1431" s="131">
        <v>0</v>
      </c>
      <c r="AB1431" s="131">
        <v>0</v>
      </c>
      <c r="AC1431" s="131">
        <v>0</v>
      </c>
      <c r="AD1431" s="131">
        <v>0</v>
      </c>
      <c r="AE1431" s="131">
        <v>0</v>
      </c>
      <c r="AF1431" s="131">
        <v>0</v>
      </c>
      <c r="AG1431" s="131">
        <v>0</v>
      </c>
      <c r="AH1431" s="43">
        <v>0</v>
      </c>
    </row>
    <row r="1432" spans="4:34">
      <c r="D1432" s="62">
        <v>2010</v>
      </c>
      <c r="E1432" s="62">
        <v>9</v>
      </c>
      <c r="F1432" s="62">
        <v>2011</v>
      </c>
      <c r="G1432" s="62">
        <v>2011</v>
      </c>
      <c r="H1432" s="131">
        <v>0</v>
      </c>
      <c r="I1432" s="131">
        <v>0</v>
      </c>
      <c r="J1432" s="131">
        <v>0</v>
      </c>
      <c r="K1432" s="131">
        <v>0</v>
      </c>
      <c r="L1432" s="131">
        <v>0</v>
      </c>
      <c r="M1432" s="131">
        <v>0</v>
      </c>
      <c r="N1432" s="131">
        <v>0</v>
      </c>
      <c r="O1432" s="131">
        <v>0</v>
      </c>
      <c r="P1432" s="131">
        <v>0</v>
      </c>
      <c r="Q1432" s="131">
        <v>0</v>
      </c>
      <c r="R1432" s="131">
        <v>0</v>
      </c>
      <c r="S1432" s="131">
        <v>0</v>
      </c>
      <c r="T1432" s="131">
        <v>0</v>
      </c>
      <c r="U1432" s="131">
        <v>0</v>
      </c>
      <c r="V1432" s="131">
        <v>0</v>
      </c>
      <c r="W1432" s="131">
        <v>0</v>
      </c>
      <c r="X1432" s="131">
        <v>0</v>
      </c>
      <c r="Y1432" s="131">
        <v>0</v>
      </c>
      <c r="Z1432" s="131">
        <v>0</v>
      </c>
      <c r="AA1432" s="131">
        <v>0</v>
      </c>
      <c r="AB1432" s="131">
        <v>0</v>
      </c>
      <c r="AC1432" s="131">
        <v>0</v>
      </c>
      <c r="AD1432" s="131">
        <v>0</v>
      </c>
      <c r="AE1432" s="131">
        <v>0</v>
      </c>
      <c r="AF1432" s="131">
        <v>0</v>
      </c>
      <c r="AG1432" s="131">
        <v>0</v>
      </c>
      <c r="AH1432" s="43">
        <v>0</v>
      </c>
    </row>
    <row r="1433" spans="4:34">
      <c r="D1433" s="62">
        <v>2010</v>
      </c>
      <c r="E1433" s="62">
        <v>10</v>
      </c>
      <c r="F1433" s="62">
        <v>2011</v>
      </c>
      <c r="G1433" s="62">
        <v>2011</v>
      </c>
      <c r="H1433" s="131">
        <v>0</v>
      </c>
      <c r="I1433" s="131">
        <v>0</v>
      </c>
      <c r="J1433" s="131">
        <v>0</v>
      </c>
      <c r="K1433" s="131">
        <v>0</v>
      </c>
      <c r="L1433" s="131">
        <v>0</v>
      </c>
      <c r="M1433" s="131">
        <v>0</v>
      </c>
      <c r="N1433" s="131">
        <v>0</v>
      </c>
      <c r="O1433" s="131">
        <v>0</v>
      </c>
      <c r="P1433" s="131">
        <v>0</v>
      </c>
      <c r="Q1433" s="131">
        <v>0</v>
      </c>
      <c r="R1433" s="131">
        <v>0</v>
      </c>
      <c r="S1433" s="131">
        <v>0</v>
      </c>
      <c r="T1433" s="131">
        <v>0</v>
      </c>
      <c r="U1433" s="131">
        <v>0</v>
      </c>
      <c r="V1433" s="131">
        <v>0</v>
      </c>
      <c r="W1433" s="131">
        <v>0</v>
      </c>
      <c r="X1433" s="131">
        <v>0</v>
      </c>
      <c r="Y1433" s="131">
        <v>0</v>
      </c>
      <c r="Z1433" s="131">
        <v>0</v>
      </c>
      <c r="AA1433" s="131">
        <v>0</v>
      </c>
      <c r="AB1433" s="131">
        <v>0</v>
      </c>
      <c r="AC1433" s="131">
        <v>0</v>
      </c>
      <c r="AD1433" s="131">
        <v>0</v>
      </c>
      <c r="AE1433" s="131">
        <v>0</v>
      </c>
      <c r="AF1433" s="131">
        <v>0</v>
      </c>
      <c r="AG1433" s="131">
        <v>0</v>
      </c>
      <c r="AH1433" s="43">
        <v>0</v>
      </c>
    </row>
    <row r="1434" spans="4:34">
      <c r="D1434" s="62">
        <v>2010</v>
      </c>
      <c r="E1434" s="62">
        <v>11</v>
      </c>
      <c r="F1434" s="62">
        <v>2011</v>
      </c>
      <c r="G1434" s="62">
        <v>2011</v>
      </c>
      <c r="H1434" s="131">
        <v>0</v>
      </c>
      <c r="I1434" s="131">
        <v>0</v>
      </c>
      <c r="J1434" s="131">
        <v>0</v>
      </c>
      <c r="K1434" s="131">
        <v>0</v>
      </c>
      <c r="L1434" s="131">
        <v>0</v>
      </c>
      <c r="M1434" s="131">
        <v>0</v>
      </c>
      <c r="N1434" s="131">
        <v>0</v>
      </c>
      <c r="O1434" s="131">
        <v>0</v>
      </c>
      <c r="P1434" s="131">
        <v>0</v>
      </c>
      <c r="Q1434" s="131">
        <v>0</v>
      </c>
      <c r="R1434" s="131">
        <v>0</v>
      </c>
      <c r="S1434" s="131">
        <v>0</v>
      </c>
      <c r="T1434" s="131">
        <v>0</v>
      </c>
      <c r="U1434" s="131">
        <v>0</v>
      </c>
      <c r="V1434" s="131">
        <v>0</v>
      </c>
      <c r="W1434" s="131">
        <v>0</v>
      </c>
      <c r="X1434" s="131">
        <v>0</v>
      </c>
      <c r="Y1434" s="131">
        <v>0</v>
      </c>
      <c r="Z1434" s="131">
        <v>0</v>
      </c>
      <c r="AA1434" s="131">
        <v>0</v>
      </c>
      <c r="AB1434" s="131">
        <v>0</v>
      </c>
      <c r="AC1434" s="131">
        <v>0</v>
      </c>
      <c r="AD1434" s="131">
        <v>0</v>
      </c>
      <c r="AE1434" s="131">
        <v>0</v>
      </c>
      <c r="AF1434" s="131">
        <v>0</v>
      </c>
      <c r="AG1434" s="131">
        <v>0</v>
      </c>
      <c r="AH1434" s="43">
        <v>0</v>
      </c>
    </row>
    <row r="1435" spans="4:34">
      <c r="D1435" s="62">
        <v>2010</v>
      </c>
      <c r="E1435" s="62">
        <v>12</v>
      </c>
      <c r="F1435" s="62">
        <v>2011</v>
      </c>
      <c r="G1435" s="62">
        <v>2011</v>
      </c>
      <c r="H1435" s="131">
        <v>0</v>
      </c>
      <c r="I1435" s="131">
        <v>0</v>
      </c>
      <c r="J1435" s="131">
        <v>0</v>
      </c>
      <c r="K1435" s="131">
        <v>0</v>
      </c>
      <c r="L1435" s="131">
        <v>0</v>
      </c>
      <c r="M1435" s="131">
        <v>0</v>
      </c>
      <c r="N1435" s="131">
        <v>0</v>
      </c>
      <c r="O1435" s="131">
        <v>0</v>
      </c>
      <c r="P1435" s="131">
        <v>0</v>
      </c>
      <c r="Q1435" s="131">
        <v>0</v>
      </c>
      <c r="R1435" s="131">
        <v>0</v>
      </c>
      <c r="S1435" s="131">
        <v>0</v>
      </c>
      <c r="T1435" s="131">
        <v>0</v>
      </c>
      <c r="U1435" s="131">
        <v>0</v>
      </c>
      <c r="V1435" s="131">
        <v>0</v>
      </c>
      <c r="W1435" s="131">
        <v>0</v>
      </c>
      <c r="X1435" s="131">
        <v>0</v>
      </c>
      <c r="Y1435" s="131">
        <v>0</v>
      </c>
      <c r="Z1435" s="131">
        <v>0</v>
      </c>
      <c r="AA1435" s="131">
        <v>0</v>
      </c>
      <c r="AB1435" s="131">
        <v>0</v>
      </c>
      <c r="AC1435" s="131">
        <v>0</v>
      </c>
      <c r="AD1435" s="131">
        <v>0</v>
      </c>
      <c r="AE1435" s="131">
        <v>0</v>
      </c>
      <c r="AF1435" s="131">
        <v>0</v>
      </c>
      <c r="AG1435" s="131">
        <v>0</v>
      </c>
      <c r="AH1435" s="43">
        <v>0</v>
      </c>
    </row>
    <row r="1436" spans="4:34">
      <c r="D1436" s="62">
        <v>2011</v>
      </c>
      <c r="E1436" s="62">
        <v>1</v>
      </c>
      <c r="F1436" s="62">
        <v>2011</v>
      </c>
      <c r="G1436" s="62">
        <v>2011</v>
      </c>
      <c r="H1436" s="131">
        <v>0</v>
      </c>
      <c r="I1436" s="131">
        <v>0</v>
      </c>
      <c r="J1436" s="131">
        <v>0</v>
      </c>
      <c r="K1436" s="131">
        <v>0</v>
      </c>
      <c r="L1436" s="131">
        <v>0</v>
      </c>
      <c r="M1436" s="131">
        <v>0</v>
      </c>
      <c r="N1436" s="131">
        <v>0</v>
      </c>
      <c r="O1436" s="131">
        <v>0</v>
      </c>
      <c r="P1436" s="131">
        <v>0</v>
      </c>
      <c r="Q1436" s="131">
        <v>0</v>
      </c>
      <c r="R1436" s="131">
        <v>0</v>
      </c>
      <c r="S1436" s="131">
        <v>0</v>
      </c>
      <c r="T1436" s="131">
        <v>0</v>
      </c>
      <c r="U1436" s="131">
        <v>0</v>
      </c>
      <c r="V1436" s="131">
        <v>0</v>
      </c>
      <c r="W1436" s="131">
        <v>0</v>
      </c>
      <c r="X1436" s="131">
        <v>0</v>
      </c>
      <c r="Y1436" s="131">
        <v>0</v>
      </c>
      <c r="Z1436" s="131">
        <v>0</v>
      </c>
      <c r="AA1436" s="131">
        <v>0</v>
      </c>
      <c r="AB1436" s="131">
        <v>0</v>
      </c>
      <c r="AC1436" s="131">
        <v>0</v>
      </c>
      <c r="AD1436" s="131">
        <v>0</v>
      </c>
      <c r="AE1436" s="131">
        <v>0</v>
      </c>
      <c r="AF1436" s="131">
        <v>0</v>
      </c>
      <c r="AG1436" s="131">
        <v>0</v>
      </c>
      <c r="AH1436" s="43">
        <v>0</v>
      </c>
    </row>
    <row r="1437" spans="4:34">
      <c r="D1437" s="62">
        <v>2011</v>
      </c>
      <c r="E1437" s="62">
        <v>2</v>
      </c>
      <c r="F1437" s="62">
        <v>2011</v>
      </c>
      <c r="G1437" s="62">
        <v>2011</v>
      </c>
      <c r="H1437" s="131">
        <v>0</v>
      </c>
      <c r="I1437" s="131">
        <v>0</v>
      </c>
      <c r="J1437" s="131">
        <v>0</v>
      </c>
      <c r="K1437" s="131">
        <v>0</v>
      </c>
      <c r="L1437" s="131">
        <v>0</v>
      </c>
      <c r="M1437" s="131">
        <v>0</v>
      </c>
      <c r="N1437" s="131">
        <v>0</v>
      </c>
      <c r="O1437" s="131">
        <v>0</v>
      </c>
      <c r="P1437" s="131">
        <v>0</v>
      </c>
      <c r="Q1437" s="131">
        <v>0</v>
      </c>
      <c r="R1437" s="131">
        <v>0</v>
      </c>
      <c r="S1437" s="131">
        <v>0</v>
      </c>
      <c r="T1437" s="131">
        <v>0</v>
      </c>
      <c r="U1437" s="131">
        <v>0</v>
      </c>
      <c r="V1437" s="131">
        <v>0</v>
      </c>
      <c r="W1437" s="131">
        <v>0</v>
      </c>
      <c r="X1437" s="131">
        <v>0</v>
      </c>
      <c r="Y1437" s="131">
        <v>0</v>
      </c>
      <c r="Z1437" s="131">
        <v>0</v>
      </c>
      <c r="AA1437" s="131">
        <v>0</v>
      </c>
      <c r="AB1437" s="131">
        <v>0</v>
      </c>
      <c r="AC1437" s="131">
        <v>0</v>
      </c>
      <c r="AD1437" s="131">
        <v>0</v>
      </c>
      <c r="AE1437" s="131">
        <v>0</v>
      </c>
      <c r="AF1437" s="131">
        <v>0</v>
      </c>
      <c r="AG1437" s="131">
        <v>0</v>
      </c>
      <c r="AH1437" s="43">
        <v>0</v>
      </c>
    </row>
    <row r="1438" spans="4:34">
      <c r="D1438" s="62">
        <v>2011</v>
      </c>
      <c r="E1438" s="62">
        <v>3</v>
      </c>
      <c r="F1438" s="62">
        <v>2011</v>
      </c>
      <c r="G1438" s="62">
        <v>2011</v>
      </c>
      <c r="H1438" s="131">
        <v>0</v>
      </c>
      <c r="I1438" s="131">
        <v>0</v>
      </c>
      <c r="J1438" s="131">
        <v>0</v>
      </c>
      <c r="K1438" s="131">
        <v>0</v>
      </c>
      <c r="L1438" s="131">
        <v>0</v>
      </c>
      <c r="M1438" s="131">
        <v>0</v>
      </c>
      <c r="N1438" s="131">
        <v>0</v>
      </c>
      <c r="O1438" s="131">
        <v>0</v>
      </c>
      <c r="P1438" s="131">
        <v>0</v>
      </c>
      <c r="Q1438" s="131">
        <v>0</v>
      </c>
      <c r="R1438" s="131">
        <v>0</v>
      </c>
      <c r="S1438" s="131">
        <v>0</v>
      </c>
      <c r="T1438" s="131">
        <v>0</v>
      </c>
      <c r="U1438" s="131">
        <v>0</v>
      </c>
      <c r="V1438" s="131">
        <v>0</v>
      </c>
      <c r="W1438" s="131">
        <v>0</v>
      </c>
      <c r="X1438" s="131">
        <v>0</v>
      </c>
      <c r="Y1438" s="131">
        <v>0</v>
      </c>
      <c r="Z1438" s="131">
        <v>0</v>
      </c>
      <c r="AA1438" s="131">
        <v>0</v>
      </c>
      <c r="AB1438" s="131">
        <v>0</v>
      </c>
      <c r="AC1438" s="131">
        <v>0</v>
      </c>
      <c r="AD1438" s="131">
        <v>0</v>
      </c>
      <c r="AE1438" s="131">
        <v>0</v>
      </c>
      <c r="AF1438" s="131">
        <v>0</v>
      </c>
      <c r="AG1438" s="131">
        <v>0</v>
      </c>
      <c r="AH1438" s="43">
        <v>0</v>
      </c>
    </row>
    <row r="1439" spans="4:34">
      <c r="D1439" s="62">
        <v>2011</v>
      </c>
      <c r="E1439" s="62">
        <v>4</v>
      </c>
      <c r="F1439" s="62">
        <v>2011</v>
      </c>
      <c r="G1439" s="62">
        <v>2011</v>
      </c>
      <c r="H1439" s="131">
        <v>0</v>
      </c>
      <c r="I1439" s="131">
        <v>0</v>
      </c>
      <c r="J1439" s="131">
        <v>0</v>
      </c>
      <c r="K1439" s="131">
        <v>0</v>
      </c>
      <c r="L1439" s="131">
        <v>0</v>
      </c>
      <c r="M1439" s="131">
        <v>0</v>
      </c>
      <c r="N1439" s="131">
        <v>0</v>
      </c>
      <c r="O1439" s="131">
        <v>0</v>
      </c>
      <c r="P1439" s="131">
        <v>0</v>
      </c>
      <c r="Q1439" s="131">
        <v>0</v>
      </c>
      <c r="R1439" s="131">
        <v>0</v>
      </c>
      <c r="S1439" s="131">
        <v>0</v>
      </c>
      <c r="T1439" s="131">
        <v>0</v>
      </c>
      <c r="U1439" s="131">
        <v>0</v>
      </c>
      <c r="V1439" s="131">
        <v>0</v>
      </c>
      <c r="W1439" s="131">
        <v>0</v>
      </c>
      <c r="X1439" s="131">
        <v>0</v>
      </c>
      <c r="Y1439" s="131">
        <v>0</v>
      </c>
      <c r="Z1439" s="131">
        <v>0</v>
      </c>
      <c r="AA1439" s="131">
        <v>0</v>
      </c>
      <c r="AB1439" s="131">
        <v>0</v>
      </c>
      <c r="AC1439" s="131">
        <v>0</v>
      </c>
      <c r="AD1439" s="131">
        <v>0</v>
      </c>
      <c r="AE1439" s="131">
        <v>0</v>
      </c>
      <c r="AF1439" s="131">
        <v>0</v>
      </c>
      <c r="AG1439" s="131">
        <v>0</v>
      </c>
      <c r="AH1439" s="43">
        <v>0</v>
      </c>
    </row>
    <row r="1440" spans="4:34">
      <c r="D1440" s="62">
        <v>2011</v>
      </c>
      <c r="E1440" s="62">
        <v>5</v>
      </c>
      <c r="F1440" s="62">
        <v>2011</v>
      </c>
      <c r="G1440" s="62">
        <v>2012</v>
      </c>
      <c r="H1440" s="131">
        <v>0</v>
      </c>
      <c r="I1440" s="131">
        <v>0</v>
      </c>
      <c r="J1440" s="131">
        <v>0</v>
      </c>
      <c r="K1440" s="131">
        <v>0</v>
      </c>
      <c r="L1440" s="131">
        <v>0</v>
      </c>
      <c r="M1440" s="131">
        <v>0</v>
      </c>
      <c r="N1440" s="131">
        <v>0</v>
      </c>
      <c r="O1440" s="131">
        <v>0</v>
      </c>
      <c r="P1440" s="131">
        <v>0</v>
      </c>
      <c r="Q1440" s="131">
        <v>0</v>
      </c>
      <c r="R1440" s="131">
        <v>0</v>
      </c>
      <c r="S1440" s="131">
        <v>0</v>
      </c>
      <c r="T1440" s="131">
        <v>0</v>
      </c>
      <c r="U1440" s="131">
        <v>0</v>
      </c>
      <c r="V1440" s="131">
        <v>0</v>
      </c>
      <c r="W1440" s="131">
        <v>0</v>
      </c>
      <c r="X1440" s="131">
        <v>0</v>
      </c>
      <c r="Y1440" s="131">
        <v>0</v>
      </c>
      <c r="Z1440" s="131">
        <v>0</v>
      </c>
      <c r="AA1440" s="131">
        <v>0</v>
      </c>
      <c r="AB1440" s="131">
        <v>0</v>
      </c>
      <c r="AC1440" s="131">
        <v>0</v>
      </c>
      <c r="AD1440" s="131">
        <v>0</v>
      </c>
      <c r="AE1440" s="131">
        <v>0</v>
      </c>
      <c r="AF1440" s="131">
        <v>0</v>
      </c>
      <c r="AG1440" s="131">
        <v>0</v>
      </c>
      <c r="AH1440" s="43">
        <v>0</v>
      </c>
    </row>
    <row r="1441" spans="4:34">
      <c r="D1441" s="62">
        <v>2011</v>
      </c>
      <c r="E1441" s="62">
        <v>6</v>
      </c>
      <c r="F1441" s="62">
        <v>2011</v>
      </c>
      <c r="G1441" s="62">
        <v>2012</v>
      </c>
      <c r="H1441" s="131">
        <v>0</v>
      </c>
      <c r="I1441" s="131">
        <v>0</v>
      </c>
      <c r="J1441" s="131">
        <v>0</v>
      </c>
      <c r="K1441" s="131">
        <v>0</v>
      </c>
      <c r="L1441" s="131">
        <v>0</v>
      </c>
      <c r="M1441" s="131">
        <v>0</v>
      </c>
      <c r="N1441" s="131">
        <v>0</v>
      </c>
      <c r="O1441" s="131">
        <v>0</v>
      </c>
      <c r="P1441" s="131">
        <v>0</v>
      </c>
      <c r="Q1441" s="131">
        <v>0</v>
      </c>
      <c r="R1441" s="131">
        <v>0</v>
      </c>
      <c r="S1441" s="131">
        <v>0</v>
      </c>
      <c r="T1441" s="131">
        <v>0</v>
      </c>
      <c r="U1441" s="131">
        <v>0</v>
      </c>
      <c r="V1441" s="131">
        <v>0</v>
      </c>
      <c r="W1441" s="131">
        <v>0</v>
      </c>
      <c r="X1441" s="131">
        <v>0</v>
      </c>
      <c r="Y1441" s="131">
        <v>0</v>
      </c>
      <c r="Z1441" s="131">
        <v>0</v>
      </c>
      <c r="AA1441" s="131">
        <v>0</v>
      </c>
      <c r="AB1441" s="131">
        <v>0</v>
      </c>
      <c r="AC1441" s="131">
        <v>0</v>
      </c>
      <c r="AD1441" s="131">
        <v>0</v>
      </c>
      <c r="AE1441" s="131">
        <v>0</v>
      </c>
      <c r="AF1441" s="131">
        <v>0</v>
      </c>
      <c r="AG1441" s="131">
        <v>0</v>
      </c>
      <c r="AH1441" s="43">
        <v>0</v>
      </c>
    </row>
    <row r="1442" spans="4:34">
      <c r="D1442" s="62">
        <v>2011</v>
      </c>
      <c r="E1442" s="62">
        <v>7</v>
      </c>
      <c r="F1442" s="62">
        <v>2012</v>
      </c>
      <c r="G1442" s="62">
        <v>2012</v>
      </c>
      <c r="H1442" s="131">
        <v>0</v>
      </c>
      <c r="I1442" s="131">
        <v>0</v>
      </c>
      <c r="J1442" s="131">
        <v>0</v>
      </c>
      <c r="K1442" s="131">
        <v>0</v>
      </c>
      <c r="L1442" s="131">
        <v>0</v>
      </c>
      <c r="M1442" s="131">
        <v>0</v>
      </c>
      <c r="N1442" s="131">
        <v>0</v>
      </c>
      <c r="O1442" s="131">
        <v>0</v>
      </c>
      <c r="P1442" s="131">
        <v>0</v>
      </c>
      <c r="Q1442" s="131">
        <v>0</v>
      </c>
      <c r="R1442" s="131">
        <v>0</v>
      </c>
      <c r="S1442" s="131">
        <v>0</v>
      </c>
      <c r="T1442" s="131">
        <v>0</v>
      </c>
      <c r="U1442" s="131">
        <v>0</v>
      </c>
      <c r="V1442" s="131">
        <v>0</v>
      </c>
      <c r="W1442" s="131">
        <v>0</v>
      </c>
      <c r="X1442" s="131">
        <v>0</v>
      </c>
      <c r="Y1442" s="131">
        <v>0</v>
      </c>
      <c r="Z1442" s="131">
        <v>0</v>
      </c>
      <c r="AA1442" s="131">
        <v>0</v>
      </c>
      <c r="AB1442" s="131">
        <v>0</v>
      </c>
      <c r="AC1442" s="131">
        <v>0</v>
      </c>
      <c r="AD1442" s="131">
        <v>0</v>
      </c>
      <c r="AE1442" s="131">
        <v>0</v>
      </c>
      <c r="AF1442" s="131">
        <v>0</v>
      </c>
      <c r="AG1442" s="131">
        <v>0</v>
      </c>
      <c r="AH1442" s="43">
        <v>0</v>
      </c>
    </row>
    <row r="1443" spans="4:34">
      <c r="D1443" s="62">
        <v>2011</v>
      </c>
      <c r="E1443" s="62">
        <v>8</v>
      </c>
      <c r="F1443" s="62">
        <v>2012</v>
      </c>
      <c r="G1443" s="62">
        <v>2012</v>
      </c>
      <c r="H1443" s="131">
        <v>0</v>
      </c>
      <c r="I1443" s="131">
        <v>0</v>
      </c>
      <c r="J1443" s="131">
        <v>0</v>
      </c>
      <c r="K1443" s="131">
        <v>0</v>
      </c>
      <c r="L1443" s="131">
        <v>0</v>
      </c>
      <c r="M1443" s="131">
        <v>0</v>
      </c>
      <c r="N1443" s="131">
        <v>0</v>
      </c>
      <c r="O1443" s="131">
        <v>0</v>
      </c>
      <c r="P1443" s="131">
        <v>0</v>
      </c>
      <c r="Q1443" s="131">
        <v>0</v>
      </c>
      <c r="R1443" s="131">
        <v>0</v>
      </c>
      <c r="S1443" s="131">
        <v>0</v>
      </c>
      <c r="T1443" s="131">
        <v>0</v>
      </c>
      <c r="U1443" s="131">
        <v>0</v>
      </c>
      <c r="V1443" s="131">
        <v>0</v>
      </c>
      <c r="W1443" s="131">
        <v>0</v>
      </c>
      <c r="X1443" s="131">
        <v>0</v>
      </c>
      <c r="Y1443" s="131">
        <v>0</v>
      </c>
      <c r="Z1443" s="131">
        <v>0</v>
      </c>
      <c r="AA1443" s="131">
        <v>0</v>
      </c>
      <c r="AB1443" s="131">
        <v>0</v>
      </c>
      <c r="AC1443" s="131">
        <v>0</v>
      </c>
      <c r="AD1443" s="131">
        <v>0</v>
      </c>
      <c r="AE1443" s="131">
        <v>0</v>
      </c>
      <c r="AF1443" s="131">
        <v>0</v>
      </c>
      <c r="AG1443" s="131">
        <v>0</v>
      </c>
      <c r="AH1443" s="43">
        <v>0</v>
      </c>
    </row>
    <row r="1444" spans="4:34">
      <c r="D1444" s="62">
        <v>2011</v>
      </c>
      <c r="E1444" s="62">
        <v>9</v>
      </c>
      <c r="F1444" s="62">
        <v>2012</v>
      </c>
      <c r="G1444" s="62">
        <v>2012</v>
      </c>
      <c r="H1444" s="131">
        <v>0</v>
      </c>
      <c r="I1444" s="131">
        <v>0</v>
      </c>
      <c r="J1444" s="131">
        <v>0</v>
      </c>
      <c r="K1444" s="131">
        <v>0</v>
      </c>
      <c r="L1444" s="131">
        <v>0</v>
      </c>
      <c r="M1444" s="131">
        <v>0</v>
      </c>
      <c r="N1444" s="131">
        <v>0</v>
      </c>
      <c r="O1444" s="131">
        <v>0</v>
      </c>
      <c r="P1444" s="131">
        <v>0</v>
      </c>
      <c r="Q1444" s="131">
        <v>0</v>
      </c>
      <c r="R1444" s="131">
        <v>0</v>
      </c>
      <c r="S1444" s="131">
        <v>0</v>
      </c>
      <c r="T1444" s="131">
        <v>0</v>
      </c>
      <c r="U1444" s="131">
        <v>0</v>
      </c>
      <c r="V1444" s="131">
        <v>0</v>
      </c>
      <c r="W1444" s="131">
        <v>0</v>
      </c>
      <c r="X1444" s="131">
        <v>0</v>
      </c>
      <c r="Y1444" s="131">
        <v>0</v>
      </c>
      <c r="Z1444" s="131">
        <v>0</v>
      </c>
      <c r="AA1444" s="131">
        <v>0</v>
      </c>
      <c r="AB1444" s="131">
        <v>0</v>
      </c>
      <c r="AC1444" s="131">
        <v>0</v>
      </c>
      <c r="AD1444" s="131">
        <v>0</v>
      </c>
      <c r="AE1444" s="131">
        <v>0</v>
      </c>
      <c r="AF1444" s="131">
        <v>0</v>
      </c>
      <c r="AG1444" s="131">
        <v>0</v>
      </c>
      <c r="AH1444" s="43">
        <v>0</v>
      </c>
    </row>
    <row r="1445" spans="4:34">
      <c r="D1445" s="62">
        <v>2011</v>
      </c>
      <c r="E1445" s="62">
        <v>10</v>
      </c>
      <c r="F1445" s="62">
        <v>2012</v>
      </c>
      <c r="G1445" s="62">
        <v>2012</v>
      </c>
      <c r="H1445" s="131">
        <v>0</v>
      </c>
      <c r="I1445" s="131">
        <v>0</v>
      </c>
      <c r="J1445" s="131">
        <v>0</v>
      </c>
      <c r="K1445" s="131">
        <v>0</v>
      </c>
      <c r="L1445" s="131">
        <v>0</v>
      </c>
      <c r="M1445" s="131">
        <v>0</v>
      </c>
      <c r="N1445" s="131">
        <v>0</v>
      </c>
      <c r="O1445" s="131">
        <v>0</v>
      </c>
      <c r="P1445" s="131">
        <v>0</v>
      </c>
      <c r="Q1445" s="131">
        <v>0</v>
      </c>
      <c r="R1445" s="131">
        <v>0</v>
      </c>
      <c r="S1445" s="131">
        <v>0</v>
      </c>
      <c r="T1445" s="131">
        <v>0</v>
      </c>
      <c r="U1445" s="131">
        <v>0</v>
      </c>
      <c r="V1445" s="131">
        <v>0</v>
      </c>
      <c r="W1445" s="131">
        <v>0</v>
      </c>
      <c r="X1445" s="131">
        <v>0</v>
      </c>
      <c r="Y1445" s="131">
        <v>0</v>
      </c>
      <c r="Z1445" s="131">
        <v>0</v>
      </c>
      <c r="AA1445" s="131">
        <v>0</v>
      </c>
      <c r="AB1445" s="131">
        <v>0</v>
      </c>
      <c r="AC1445" s="131">
        <v>0</v>
      </c>
      <c r="AD1445" s="131">
        <v>0</v>
      </c>
      <c r="AE1445" s="131">
        <v>0</v>
      </c>
      <c r="AF1445" s="131">
        <v>0</v>
      </c>
      <c r="AG1445" s="131">
        <v>0</v>
      </c>
      <c r="AH1445" s="43">
        <v>0</v>
      </c>
    </row>
    <row r="1446" spans="4:34">
      <c r="D1446" s="62">
        <v>2011</v>
      </c>
      <c r="E1446" s="62">
        <v>11</v>
      </c>
      <c r="F1446" s="62">
        <v>2012</v>
      </c>
      <c r="G1446" s="62">
        <v>2012</v>
      </c>
      <c r="H1446" s="131">
        <v>0</v>
      </c>
      <c r="I1446" s="131">
        <v>0</v>
      </c>
      <c r="J1446" s="131">
        <v>0</v>
      </c>
      <c r="K1446" s="131">
        <v>0</v>
      </c>
      <c r="L1446" s="131">
        <v>0</v>
      </c>
      <c r="M1446" s="131">
        <v>0</v>
      </c>
      <c r="N1446" s="131">
        <v>0</v>
      </c>
      <c r="O1446" s="131">
        <v>0</v>
      </c>
      <c r="P1446" s="131">
        <v>0</v>
      </c>
      <c r="Q1446" s="131">
        <v>0</v>
      </c>
      <c r="R1446" s="131">
        <v>0</v>
      </c>
      <c r="S1446" s="131">
        <v>0</v>
      </c>
      <c r="T1446" s="131">
        <v>0</v>
      </c>
      <c r="U1446" s="131">
        <v>0</v>
      </c>
      <c r="V1446" s="131">
        <v>0</v>
      </c>
      <c r="W1446" s="131">
        <v>0</v>
      </c>
      <c r="X1446" s="131">
        <v>0</v>
      </c>
      <c r="Y1446" s="131">
        <v>0</v>
      </c>
      <c r="Z1446" s="131">
        <v>0</v>
      </c>
      <c r="AA1446" s="131">
        <v>0</v>
      </c>
      <c r="AB1446" s="131">
        <v>0</v>
      </c>
      <c r="AC1446" s="131">
        <v>0</v>
      </c>
      <c r="AD1446" s="131">
        <v>0</v>
      </c>
      <c r="AE1446" s="131">
        <v>0</v>
      </c>
      <c r="AF1446" s="131">
        <v>0</v>
      </c>
      <c r="AG1446" s="131">
        <v>0</v>
      </c>
      <c r="AH1446" s="43">
        <v>0</v>
      </c>
    </row>
    <row r="1447" spans="4:34">
      <c r="D1447" s="62">
        <v>2011</v>
      </c>
      <c r="E1447" s="62">
        <v>12</v>
      </c>
      <c r="F1447" s="62">
        <v>2012</v>
      </c>
      <c r="G1447" s="62">
        <v>2012</v>
      </c>
      <c r="H1447" s="131">
        <v>0</v>
      </c>
      <c r="I1447" s="131">
        <v>0</v>
      </c>
      <c r="J1447" s="131">
        <v>0</v>
      </c>
      <c r="K1447" s="131">
        <v>0</v>
      </c>
      <c r="L1447" s="131">
        <v>0</v>
      </c>
      <c r="M1447" s="131">
        <v>0</v>
      </c>
      <c r="N1447" s="131">
        <v>0</v>
      </c>
      <c r="O1447" s="131">
        <v>0</v>
      </c>
      <c r="P1447" s="131">
        <v>0</v>
      </c>
      <c r="Q1447" s="131">
        <v>0</v>
      </c>
      <c r="R1447" s="131">
        <v>0</v>
      </c>
      <c r="S1447" s="131">
        <v>0</v>
      </c>
      <c r="T1447" s="131">
        <v>0</v>
      </c>
      <c r="U1447" s="131">
        <v>0</v>
      </c>
      <c r="V1447" s="131">
        <v>0</v>
      </c>
      <c r="W1447" s="131">
        <v>0</v>
      </c>
      <c r="X1447" s="131">
        <v>0</v>
      </c>
      <c r="Y1447" s="131">
        <v>0</v>
      </c>
      <c r="Z1447" s="131">
        <v>0</v>
      </c>
      <c r="AA1447" s="131">
        <v>0</v>
      </c>
      <c r="AB1447" s="131">
        <v>0</v>
      </c>
      <c r="AC1447" s="131">
        <v>0</v>
      </c>
      <c r="AD1447" s="131">
        <v>0</v>
      </c>
      <c r="AE1447" s="131">
        <v>0</v>
      </c>
      <c r="AF1447" s="131">
        <v>0</v>
      </c>
      <c r="AG1447" s="131">
        <v>0</v>
      </c>
      <c r="AH1447" s="43">
        <v>0</v>
      </c>
    </row>
    <row r="1448" spans="4:34">
      <c r="D1448" s="62">
        <v>2012</v>
      </c>
      <c r="E1448" s="62">
        <v>1</v>
      </c>
      <c r="F1448" s="62">
        <v>2012</v>
      </c>
      <c r="G1448" s="62">
        <v>2012</v>
      </c>
      <c r="H1448" s="131">
        <v>0</v>
      </c>
      <c r="I1448" s="131">
        <v>0</v>
      </c>
      <c r="J1448" s="131">
        <v>0</v>
      </c>
      <c r="K1448" s="131">
        <v>0</v>
      </c>
      <c r="L1448" s="131">
        <v>0</v>
      </c>
      <c r="M1448" s="131">
        <v>0</v>
      </c>
      <c r="N1448" s="131">
        <v>0</v>
      </c>
      <c r="O1448" s="131">
        <v>0</v>
      </c>
      <c r="P1448" s="131">
        <v>0</v>
      </c>
      <c r="Q1448" s="131">
        <v>0</v>
      </c>
      <c r="R1448" s="131">
        <v>0</v>
      </c>
      <c r="S1448" s="131">
        <v>0</v>
      </c>
      <c r="T1448" s="131">
        <v>0</v>
      </c>
      <c r="U1448" s="131">
        <v>0</v>
      </c>
      <c r="V1448" s="131">
        <v>0</v>
      </c>
      <c r="W1448" s="131">
        <v>0</v>
      </c>
      <c r="X1448" s="131">
        <v>0</v>
      </c>
      <c r="Y1448" s="131">
        <v>0</v>
      </c>
      <c r="Z1448" s="131">
        <v>0</v>
      </c>
      <c r="AA1448" s="131">
        <v>0</v>
      </c>
      <c r="AB1448" s="131">
        <v>0</v>
      </c>
      <c r="AC1448" s="131">
        <v>0</v>
      </c>
      <c r="AD1448" s="131">
        <v>0</v>
      </c>
      <c r="AE1448" s="131">
        <v>0</v>
      </c>
      <c r="AF1448" s="131">
        <v>0</v>
      </c>
      <c r="AG1448" s="131">
        <v>0</v>
      </c>
      <c r="AH1448" s="43">
        <v>0</v>
      </c>
    </row>
    <row r="1449" spans="4:34">
      <c r="D1449" s="62">
        <v>2012</v>
      </c>
      <c r="E1449" s="62">
        <v>2</v>
      </c>
      <c r="F1449" s="62">
        <v>2012</v>
      </c>
      <c r="G1449" s="62">
        <v>2012</v>
      </c>
      <c r="H1449" s="131">
        <v>0</v>
      </c>
      <c r="I1449" s="131">
        <v>0</v>
      </c>
      <c r="J1449" s="131">
        <v>0</v>
      </c>
      <c r="K1449" s="131">
        <v>0</v>
      </c>
      <c r="L1449" s="131">
        <v>0</v>
      </c>
      <c r="M1449" s="131">
        <v>0</v>
      </c>
      <c r="N1449" s="131">
        <v>0</v>
      </c>
      <c r="O1449" s="131">
        <v>0</v>
      </c>
      <c r="P1449" s="131">
        <v>0</v>
      </c>
      <c r="Q1449" s="131">
        <v>0</v>
      </c>
      <c r="R1449" s="131">
        <v>0</v>
      </c>
      <c r="S1449" s="131">
        <v>0</v>
      </c>
      <c r="T1449" s="131">
        <v>0</v>
      </c>
      <c r="U1449" s="131">
        <v>0</v>
      </c>
      <c r="V1449" s="131">
        <v>0</v>
      </c>
      <c r="W1449" s="131">
        <v>0</v>
      </c>
      <c r="X1449" s="131">
        <v>0</v>
      </c>
      <c r="Y1449" s="131">
        <v>0</v>
      </c>
      <c r="Z1449" s="131">
        <v>0</v>
      </c>
      <c r="AA1449" s="131">
        <v>0</v>
      </c>
      <c r="AB1449" s="131">
        <v>0</v>
      </c>
      <c r="AC1449" s="131">
        <v>0</v>
      </c>
      <c r="AD1449" s="131">
        <v>0</v>
      </c>
      <c r="AE1449" s="131">
        <v>0</v>
      </c>
      <c r="AF1449" s="131">
        <v>0</v>
      </c>
      <c r="AG1449" s="131">
        <v>0</v>
      </c>
      <c r="AH1449" s="43">
        <v>0</v>
      </c>
    </row>
    <row r="1450" spans="4:34">
      <c r="D1450" s="62">
        <v>2012</v>
      </c>
      <c r="E1450" s="62">
        <v>3</v>
      </c>
      <c r="F1450" s="62">
        <v>2012</v>
      </c>
      <c r="G1450" s="62">
        <v>2012</v>
      </c>
      <c r="H1450" s="131">
        <v>0</v>
      </c>
      <c r="I1450" s="131">
        <v>0</v>
      </c>
      <c r="J1450" s="131">
        <v>0</v>
      </c>
      <c r="K1450" s="131">
        <v>0</v>
      </c>
      <c r="L1450" s="131">
        <v>0</v>
      </c>
      <c r="M1450" s="131">
        <v>0</v>
      </c>
      <c r="N1450" s="131">
        <v>0</v>
      </c>
      <c r="O1450" s="131">
        <v>0</v>
      </c>
      <c r="P1450" s="131">
        <v>0</v>
      </c>
      <c r="Q1450" s="131">
        <v>0</v>
      </c>
      <c r="R1450" s="131">
        <v>0</v>
      </c>
      <c r="S1450" s="131">
        <v>0</v>
      </c>
      <c r="T1450" s="131">
        <v>0</v>
      </c>
      <c r="U1450" s="131">
        <v>0</v>
      </c>
      <c r="V1450" s="131">
        <v>0</v>
      </c>
      <c r="W1450" s="131">
        <v>0</v>
      </c>
      <c r="X1450" s="131">
        <v>0</v>
      </c>
      <c r="Y1450" s="131">
        <v>0</v>
      </c>
      <c r="Z1450" s="131">
        <v>0</v>
      </c>
      <c r="AA1450" s="131">
        <v>0</v>
      </c>
      <c r="AB1450" s="131">
        <v>0</v>
      </c>
      <c r="AC1450" s="131">
        <v>0</v>
      </c>
      <c r="AD1450" s="131">
        <v>0</v>
      </c>
      <c r="AE1450" s="131">
        <v>0</v>
      </c>
      <c r="AF1450" s="131">
        <v>0</v>
      </c>
      <c r="AG1450" s="131">
        <v>0</v>
      </c>
      <c r="AH1450" s="43">
        <v>0</v>
      </c>
    </row>
    <row r="1451" spans="4:34">
      <c r="D1451" s="62">
        <v>2012</v>
      </c>
      <c r="E1451" s="62">
        <v>4</v>
      </c>
      <c r="F1451" s="62">
        <v>2012</v>
      </c>
      <c r="G1451" s="62">
        <v>2012</v>
      </c>
      <c r="H1451" s="131">
        <v>0</v>
      </c>
      <c r="I1451" s="131">
        <v>0</v>
      </c>
      <c r="J1451" s="131">
        <v>0</v>
      </c>
      <c r="K1451" s="131">
        <v>0</v>
      </c>
      <c r="L1451" s="131">
        <v>0</v>
      </c>
      <c r="M1451" s="131">
        <v>0</v>
      </c>
      <c r="N1451" s="131">
        <v>0</v>
      </c>
      <c r="O1451" s="131">
        <v>0</v>
      </c>
      <c r="P1451" s="131">
        <v>0</v>
      </c>
      <c r="Q1451" s="131">
        <v>0</v>
      </c>
      <c r="R1451" s="131">
        <v>0</v>
      </c>
      <c r="S1451" s="131">
        <v>0</v>
      </c>
      <c r="T1451" s="131">
        <v>0</v>
      </c>
      <c r="U1451" s="131">
        <v>0</v>
      </c>
      <c r="V1451" s="131">
        <v>0</v>
      </c>
      <c r="W1451" s="131">
        <v>0</v>
      </c>
      <c r="X1451" s="131">
        <v>0</v>
      </c>
      <c r="Y1451" s="131">
        <v>0</v>
      </c>
      <c r="Z1451" s="131">
        <v>0</v>
      </c>
      <c r="AA1451" s="131">
        <v>0</v>
      </c>
      <c r="AB1451" s="131">
        <v>0</v>
      </c>
      <c r="AC1451" s="131">
        <v>0</v>
      </c>
      <c r="AD1451" s="131">
        <v>0</v>
      </c>
      <c r="AE1451" s="131">
        <v>0</v>
      </c>
      <c r="AF1451" s="131">
        <v>0</v>
      </c>
      <c r="AG1451" s="131">
        <v>0</v>
      </c>
      <c r="AH1451" s="43">
        <v>0</v>
      </c>
    </row>
    <row r="1452" spans="4:34">
      <c r="D1452" s="62">
        <v>2012</v>
      </c>
      <c r="E1452" s="62">
        <v>5</v>
      </c>
      <c r="F1452" s="62">
        <v>2012</v>
      </c>
      <c r="G1452" s="62">
        <v>2013</v>
      </c>
      <c r="H1452" s="131">
        <v>0</v>
      </c>
      <c r="I1452" s="131">
        <v>0</v>
      </c>
      <c r="J1452" s="131">
        <v>0</v>
      </c>
      <c r="K1452" s="131">
        <v>0</v>
      </c>
      <c r="L1452" s="131">
        <v>0</v>
      </c>
      <c r="M1452" s="131">
        <v>0</v>
      </c>
      <c r="N1452" s="131">
        <v>0</v>
      </c>
      <c r="O1452" s="131">
        <v>0</v>
      </c>
      <c r="P1452" s="131">
        <v>0</v>
      </c>
      <c r="Q1452" s="131">
        <v>0</v>
      </c>
      <c r="R1452" s="131">
        <v>0</v>
      </c>
      <c r="S1452" s="131">
        <v>0</v>
      </c>
      <c r="T1452" s="131">
        <v>0</v>
      </c>
      <c r="U1452" s="131">
        <v>0</v>
      </c>
      <c r="V1452" s="131">
        <v>0</v>
      </c>
      <c r="W1452" s="131">
        <v>0</v>
      </c>
      <c r="X1452" s="131">
        <v>0</v>
      </c>
      <c r="Y1452" s="131">
        <v>0</v>
      </c>
      <c r="Z1452" s="131">
        <v>0</v>
      </c>
      <c r="AA1452" s="131">
        <v>0</v>
      </c>
      <c r="AB1452" s="131">
        <v>0</v>
      </c>
      <c r="AC1452" s="131">
        <v>0</v>
      </c>
      <c r="AD1452" s="131">
        <v>0</v>
      </c>
      <c r="AE1452" s="131">
        <v>0</v>
      </c>
      <c r="AF1452" s="131">
        <v>0</v>
      </c>
      <c r="AG1452" s="131">
        <v>0</v>
      </c>
      <c r="AH1452" s="43">
        <v>0</v>
      </c>
    </row>
    <row r="1453" spans="4:34">
      <c r="D1453" s="62">
        <v>2012</v>
      </c>
      <c r="E1453" s="62">
        <v>6</v>
      </c>
      <c r="F1453" s="62">
        <v>2012</v>
      </c>
      <c r="G1453" s="62">
        <v>2013</v>
      </c>
      <c r="H1453" s="131">
        <v>0</v>
      </c>
      <c r="I1453" s="131">
        <v>0</v>
      </c>
      <c r="J1453" s="131">
        <v>0</v>
      </c>
      <c r="K1453" s="131">
        <v>0</v>
      </c>
      <c r="L1453" s="131">
        <v>0</v>
      </c>
      <c r="M1453" s="131">
        <v>0</v>
      </c>
      <c r="N1453" s="131">
        <v>0</v>
      </c>
      <c r="O1453" s="131">
        <v>0</v>
      </c>
      <c r="P1453" s="131">
        <v>0</v>
      </c>
      <c r="Q1453" s="131">
        <v>0</v>
      </c>
      <c r="R1453" s="131">
        <v>0</v>
      </c>
      <c r="S1453" s="131">
        <v>0</v>
      </c>
      <c r="T1453" s="131">
        <v>0</v>
      </c>
      <c r="U1453" s="131">
        <v>0</v>
      </c>
      <c r="V1453" s="131">
        <v>0</v>
      </c>
      <c r="W1453" s="131">
        <v>0</v>
      </c>
      <c r="X1453" s="131">
        <v>0</v>
      </c>
      <c r="Y1453" s="131">
        <v>0</v>
      </c>
      <c r="Z1453" s="131">
        <v>0</v>
      </c>
      <c r="AA1453" s="131">
        <v>0</v>
      </c>
      <c r="AB1453" s="131">
        <v>0</v>
      </c>
      <c r="AC1453" s="131">
        <v>0</v>
      </c>
      <c r="AD1453" s="131">
        <v>0</v>
      </c>
      <c r="AE1453" s="131">
        <v>0</v>
      </c>
      <c r="AF1453" s="131">
        <v>0</v>
      </c>
      <c r="AG1453" s="131">
        <v>0</v>
      </c>
      <c r="AH1453" s="43">
        <v>0</v>
      </c>
    </row>
    <row r="1454" spans="4:34">
      <c r="D1454" s="62">
        <v>2012</v>
      </c>
      <c r="E1454" s="62">
        <v>7</v>
      </c>
      <c r="F1454" s="62">
        <v>2013</v>
      </c>
      <c r="G1454" s="62">
        <v>2013</v>
      </c>
      <c r="H1454" s="131">
        <v>0</v>
      </c>
      <c r="I1454" s="131">
        <v>0</v>
      </c>
      <c r="J1454" s="131">
        <v>0</v>
      </c>
      <c r="K1454" s="131">
        <v>0</v>
      </c>
      <c r="L1454" s="131">
        <v>0</v>
      </c>
      <c r="M1454" s="131">
        <v>0</v>
      </c>
      <c r="N1454" s="131">
        <v>0</v>
      </c>
      <c r="O1454" s="131">
        <v>0</v>
      </c>
      <c r="P1454" s="131">
        <v>0</v>
      </c>
      <c r="Q1454" s="131">
        <v>0</v>
      </c>
      <c r="R1454" s="131">
        <v>0</v>
      </c>
      <c r="S1454" s="131">
        <v>0</v>
      </c>
      <c r="T1454" s="131">
        <v>0</v>
      </c>
      <c r="U1454" s="131">
        <v>0</v>
      </c>
      <c r="V1454" s="131">
        <v>0</v>
      </c>
      <c r="W1454" s="131">
        <v>0</v>
      </c>
      <c r="X1454" s="131">
        <v>0</v>
      </c>
      <c r="Y1454" s="131">
        <v>0</v>
      </c>
      <c r="Z1454" s="131">
        <v>0</v>
      </c>
      <c r="AA1454" s="131">
        <v>0</v>
      </c>
      <c r="AB1454" s="131">
        <v>0</v>
      </c>
      <c r="AC1454" s="131">
        <v>0</v>
      </c>
      <c r="AD1454" s="131">
        <v>0</v>
      </c>
      <c r="AE1454" s="131">
        <v>0</v>
      </c>
      <c r="AF1454" s="131">
        <v>0</v>
      </c>
      <c r="AG1454" s="131">
        <v>0</v>
      </c>
      <c r="AH1454" s="43">
        <v>0</v>
      </c>
    </row>
    <row r="1455" spans="4:34">
      <c r="D1455" s="62">
        <v>2012</v>
      </c>
      <c r="E1455" s="62">
        <v>8</v>
      </c>
      <c r="F1455" s="62">
        <v>2013</v>
      </c>
      <c r="G1455" s="62">
        <v>2013</v>
      </c>
      <c r="H1455" s="131">
        <v>0</v>
      </c>
      <c r="I1455" s="131">
        <v>0</v>
      </c>
      <c r="J1455" s="131">
        <v>0</v>
      </c>
      <c r="K1455" s="131">
        <v>0</v>
      </c>
      <c r="L1455" s="131">
        <v>0</v>
      </c>
      <c r="M1455" s="131">
        <v>0</v>
      </c>
      <c r="N1455" s="131">
        <v>0</v>
      </c>
      <c r="O1455" s="131">
        <v>0</v>
      </c>
      <c r="P1455" s="131">
        <v>0</v>
      </c>
      <c r="Q1455" s="131">
        <v>0</v>
      </c>
      <c r="R1455" s="131">
        <v>0</v>
      </c>
      <c r="S1455" s="131">
        <v>0</v>
      </c>
      <c r="T1455" s="131">
        <v>0</v>
      </c>
      <c r="U1455" s="131">
        <v>0</v>
      </c>
      <c r="V1455" s="131">
        <v>0</v>
      </c>
      <c r="W1455" s="131">
        <v>0</v>
      </c>
      <c r="X1455" s="131">
        <v>0</v>
      </c>
      <c r="Y1455" s="131">
        <v>0</v>
      </c>
      <c r="Z1455" s="131">
        <v>0</v>
      </c>
      <c r="AA1455" s="131">
        <v>0</v>
      </c>
      <c r="AB1455" s="131">
        <v>0</v>
      </c>
      <c r="AC1455" s="131">
        <v>0</v>
      </c>
      <c r="AD1455" s="131">
        <v>0</v>
      </c>
      <c r="AE1455" s="131">
        <v>0</v>
      </c>
      <c r="AF1455" s="131">
        <v>0</v>
      </c>
      <c r="AG1455" s="131">
        <v>0</v>
      </c>
      <c r="AH1455" s="43">
        <v>0</v>
      </c>
    </row>
    <row r="1456" spans="4:34">
      <c r="D1456" s="62">
        <v>2012</v>
      </c>
      <c r="E1456" s="62">
        <v>9</v>
      </c>
      <c r="F1456" s="62">
        <v>2013</v>
      </c>
      <c r="G1456" s="62">
        <v>2013</v>
      </c>
      <c r="H1456" s="131">
        <v>0</v>
      </c>
      <c r="I1456" s="131">
        <v>0</v>
      </c>
      <c r="J1456" s="131">
        <v>0</v>
      </c>
      <c r="K1456" s="131">
        <v>0</v>
      </c>
      <c r="L1456" s="131">
        <v>0</v>
      </c>
      <c r="M1456" s="131">
        <v>0</v>
      </c>
      <c r="N1456" s="131">
        <v>0</v>
      </c>
      <c r="O1456" s="131">
        <v>0</v>
      </c>
      <c r="P1456" s="131">
        <v>0</v>
      </c>
      <c r="Q1456" s="131">
        <v>0</v>
      </c>
      <c r="R1456" s="131">
        <v>0</v>
      </c>
      <c r="S1456" s="131">
        <v>0</v>
      </c>
      <c r="T1456" s="131">
        <v>0</v>
      </c>
      <c r="U1456" s="131">
        <v>0</v>
      </c>
      <c r="V1456" s="131">
        <v>0</v>
      </c>
      <c r="W1456" s="131">
        <v>0</v>
      </c>
      <c r="X1456" s="131">
        <v>0</v>
      </c>
      <c r="Y1456" s="131">
        <v>0</v>
      </c>
      <c r="Z1456" s="131">
        <v>0</v>
      </c>
      <c r="AA1456" s="131">
        <v>0</v>
      </c>
      <c r="AB1456" s="131">
        <v>0</v>
      </c>
      <c r="AC1456" s="131">
        <v>0</v>
      </c>
      <c r="AD1456" s="131">
        <v>0</v>
      </c>
      <c r="AE1456" s="131">
        <v>0</v>
      </c>
      <c r="AF1456" s="131">
        <v>0</v>
      </c>
      <c r="AG1456" s="131">
        <v>0</v>
      </c>
      <c r="AH1456" s="43">
        <v>0</v>
      </c>
    </row>
    <row r="1457" spans="4:34">
      <c r="D1457" s="62">
        <v>2012</v>
      </c>
      <c r="E1457" s="62">
        <v>10</v>
      </c>
      <c r="F1457" s="62">
        <v>2013</v>
      </c>
      <c r="G1457" s="62">
        <v>2013</v>
      </c>
      <c r="H1457" s="131">
        <v>0</v>
      </c>
      <c r="I1457" s="131">
        <v>0</v>
      </c>
      <c r="J1457" s="131">
        <v>0</v>
      </c>
      <c r="K1457" s="131">
        <v>0</v>
      </c>
      <c r="L1457" s="131">
        <v>0</v>
      </c>
      <c r="M1457" s="131">
        <v>0</v>
      </c>
      <c r="N1457" s="131">
        <v>0</v>
      </c>
      <c r="O1457" s="131">
        <v>0</v>
      </c>
      <c r="P1457" s="131">
        <v>0</v>
      </c>
      <c r="Q1457" s="131">
        <v>0</v>
      </c>
      <c r="R1457" s="131">
        <v>0</v>
      </c>
      <c r="S1457" s="131">
        <v>0</v>
      </c>
      <c r="T1457" s="131">
        <v>0</v>
      </c>
      <c r="U1457" s="131">
        <v>0</v>
      </c>
      <c r="V1457" s="131">
        <v>0</v>
      </c>
      <c r="W1457" s="131">
        <v>0</v>
      </c>
      <c r="X1457" s="131">
        <v>0</v>
      </c>
      <c r="Y1457" s="131">
        <v>0</v>
      </c>
      <c r="Z1457" s="131">
        <v>0</v>
      </c>
      <c r="AA1457" s="131">
        <v>0</v>
      </c>
      <c r="AB1457" s="131">
        <v>0</v>
      </c>
      <c r="AC1457" s="131">
        <v>0</v>
      </c>
      <c r="AD1457" s="131">
        <v>0</v>
      </c>
      <c r="AE1457" s="131">
        <v>0</v>
      </c>
      <c r="AF1457" s="131">
        <v>0</v>
      </c>
      <c r="AG1457" s="131">
        <v>0</v>
      </c>
      <c r="AH1457" s="43">
        <v>0</v>
      </c>
    </row>
    <row r="1458" spans="4:34">
      <c r="D1458" s="62">
        <v>2012</v>
      </c>
      <c r="E1458" s="62">
        <v>11</v>
      </c>
      <c r="F1458" s="62">
        <v>2013</v>
      </c>
      <c r="G1458" s="62">
        <v>2013</v>
      </c>
      <c r="H1458" s="131">
        <v>0</v>
      </c>
      <c r="I1458" s="131">
        <v>0</v>
      </c>
      <c r="J1458" s="131">
        <v>0</v>
      </c>
      <c r="K1458" s="131">
        <v>0</v>
      </c>
      <c r="L1458" s="131">
        <v>0</v>
      </c>
      <c r="M1458" s="131">
        <v>0</v>
      </c>
      <c r="N1458" s="131">
        <v>0</v>
      </c>
      <c r="O1458" s="131">
        <v>0</v>
      </c>
      <c r="P1458" s="131">
        <v>0</v>
      </c>
      <c r="Q1458" s="131">
        <v>0</v>
      </c>
      <c r="R1458" s="131">
        <v>0</v>
      </c>
      <c r="S1458" s="131">
        <v>0</v>
      </c>
      <c r="T1458" s="131">
        <v>0</v>
      </c>
      <c r="U1458" s="131">
        <v>0</v>
      </c>
      <c r="V1458" s="131">
        <v>0</v>
      </c>
      <c r="W1458" s="131">
        <v>0</v>
      </c>
      <c r="X1458" s="131">
        <v>0</v>
      </c>
      <c r="Y1458" s="131">
        <v>0</v>
      </c>
      <c r="Z1458" s="131">
        <v>0</v>
      </c>
      <c r="AA1458" s="131">
        <v>0</v>
      </c>
      <c r="AB1458" s="131">
        <v>0</v>
      </c>
      <c r="AC1458" s="131">
        <v>0</v>
      </c>
      <c r="AD1458" s="131">
        <v>0</v>
      </c>
      <c r="AE1458" s="131">
        <v>0</v>
      </c>
      <c r="AF1458" s="131">
        <v>0</v>
      </c>
      <c r="AG1458" s="131">
        <v>0</v>
      </c>
      <c r="AH1458" s="43">
        <v>0</v>
      </c>
    </row>
    <row r="1459" spans="4:34">
      <c r="D1459" s="62">
        <v>2012</v>
      </c>
      <c r="E1459" s="62">
        <v>12</v>
      </c>
      <c r="F1459" s="62">
        <v>2013</v>
      </c>
      <c r="G1459" s="62">
        <v>2013</v>
      </c>
      <c r="H1459" s="131">
        <v>0</v>
      </c>
      <c r="I1459" s="131">
        <v>0</v>
      </c>
      <c r="J1459" s="131">
        <v>0</v>
      </c>
      <c r="K1459" s="131">
        <v>0</v>
      </c>
      <c r="L1459" s="131">
        <v>0</v>
      </c>
      <c r="M1459" s="131">
        <v>0</v>
      </c>
      <c r="N1459" s="131">
        <v>0</v>
      </c>
      <c r="O1459" s="131">
        <v>0</v>
      </c>
      <c r="P1459" s="131">
        <v>0</v>
      </c>
      <c r="Q1459" s="131">
        <v>0</v>
      </c>
      <c r="R1459" s="131">
        <v>0</v>
      </c>
      <c r="S1459" s="131">
        <v>0</v>
      </c>
      <c r="T1459" s="131">
        <v>0</v>
      </c>
      <c r="U1459" s="131">
        <v>0</v>
      </c>
      <c r="V1459" s="131">
        <v>0</v>
      </c>
      <c r="W1459" s="131">
        <v>0</v>
      </c>
      <c r="X1459" s="131">
        <v>0</v>
      </c>
      <c r="Y1459" s="131">
        <v>0</v>
      </c>
      <c r="Z1459" s="131">
        <v>0</v>
      </c>
      <c r="AA1459" s="131">
        <v>0</v>
      </c>
      <c r="AB1459" s="131">
        <v>0</v>
      </c>
      <c r="AC1459" s="131">
        <v>0</v>
      </c>
      <c r="AD1459" s="131">
        <v>0</v>
      </c>
      <c r="AE1459" s="131">
        <v>0</v>
      </c>
      <c r="AF1459" s="131">
        <v>0</v>
      </c>
      <c r="AG1459" s="131">
        <v>0</v>
      </c>
      <c r="AH1459" s="43">
        <v>0</v>
      </c>
    </row>
    <row r="1460" spans="4:34">
      <c r="D1460" s="62">
        <v>2013</v>
      </c>
      <c r="E1460" s="62">
        <v>1</v>
      </c>
      <c r="F1460" s="62">
        <v>2013</v>
      </c>
      <c r="G1460" s="62">
        <v>2013</v>
      </c>
      <c r="H1460" s="131">
        <v>0</v>
      </c>
      <c r="I1460" s="131">
        <v>0</v>
      </c>
      <c r="J1460" s="131">
        <v>0</v>
      </c>
      <c r="K1460" s="131">
        <v>0</v>
      </c>
      <c r="L1460" s="131">
        <v>0</v>
      </c>
      <c r="M1460" s="131">
        <v>0</v>
      </c>
      <c r="N1460" s="131">
        <v>0</v>
      </c>
      <c r="O1460" s="131">
        <v>0</v>
      </c>
      <c r="P1460" s="131">
        <v>0</v>
      </c>
      <c r="Q1460" s="131">
        <v>0</v>
      </c>
      <c r="R1460" s="131">
        <v>0</v>
      </c>
      <c r="S1460" s="131">
        <v>0</v>
      </c>
      <c r="T1460" s="131">
        <v>0</v>
      </c>
      <c r="U1460" s="131">
        <v>0</v>
      </c>
      <c r="V1460" s="131">
        <v>0</v>
      </c>
      <c r="W1460" s="131">
        <v>0</v>
      </c>
      <c r="X1460" s="131">
        <v>0</v>
      </c>
      <c r="Y1460" s="131">
        <v>0</v>
      </c>
      <c r="Z1460" s="131">
        <v>0</v>
      </c>
      <c r="AA1460" s="131">
        <v>0</v>
      </c>
      <c r="AB1460" s="131">
        <v>0</v>
      </c>
      <c r="AC1460" s="131">
        <v>0</v>
      </c>
      <c r="AD1460" s="131">
        <v>0</v>
      </c>
      <c r="AE1460" s="131">
        <v>0</v>
      </c>
      <c r="AF1460" s="131">
        <v>0</v>
      </c>
      <c r="AG1460" s="131">
        <v>0</v>
      </c>
      <c r="AH1460" s="43">
        <v>0</v>
      </c>
    </row>
    <row r="1461" spans="4:34">
      <c r="D1461" s="62">
        <v>2013</v>
      </c>
      <c r="E1461" s="62">
        <v>2</v>
      </c>
      <c r="F1461" s="62">
        <v>2013</v>
      </c>
      <c r="G1461" s="62">
        <v>2013</v>
      </c>
      <c r="H1461" s="131">
        <v>0</v>
      </c>
      <c r="I1461" s="131">
        <v>0</v>
      </c>
      <c r="J1461" s="131">
        <v>0</v>
      </c>
      <c r="K1461" s="131">
        <v>0</v>
      </c>
      <c r="L1461" s="131">
        <v>0</v>
      </c>
      <c r="M1461" s="131">
        <v>0</v>
      </c>
      <c r="N1461" s="131">
        <v>0</v>
      </c>
      <c r="O1461" s="131">
        <v>0</v>
      </c>
      <c r="P1461" s="131">
        <v>0</v>
      </c>
      <c r="Q1461" s="131">
        <v>0</v>
      </c>
      <c r="R1461" s="131">
        <v>0</v>
      </c>
      <c r="S1461" s="131">
        <v>0</v>
      </c>
      <c r="T1461" s="131">
        <v>0</v>
      </c>
      <c r="U1461" s="131">
        <v>0</v>
      </c>
      <c r="V1461" s="131">
        <v>0</v>
      </c>
      <c r="W1461" s="131">
        <v>0</v>
      </c>
      <c r="X1461" s="131">
        <v>0</v>
      </c>
      <c r="Y1461" s="131">
        <v>0</v>
      </c>
      <c r="Z1461" s="131">
        <v>0</v>
      </c>
      <c r="AA1461" s="131">
        <v>0</v>
      </c>
      <c r="AB1461" s="131">
        <v>0</v>
      </c>
      <c r="AC1461" s="131">
        <v>0</v>
      </c>
      <c r="AD1461" s="131">
        <v>0</v>
      </c>
      <c r="AE1461" s="131">
        <v>0</v>
      </c>
      <c r="AF1461" s="131">
        <v>0</v>
      </c>
      <c r="AG1461" s="131">
        <v>0</v>
      </c>
      <c r="AH1461" s="43">
        <v>0</v>
      </c>
    </row>
    <row r="1462" spans="4:34">
      <c r="D1462" s="62">
        <v>2013</v>
      </c>
      <c r="E1462" s="62">
        <v>3</v>
      </c>
      <c r="F1462" s="62">
        <v>2013</v>
      </c>
      <c r="G1462" s="62">
        <v>2013</v>
      </c>
      <c r="H1462" s="131">
        <v>0</v>
      </c>
      <c r="I1462" s="131">
        <v>0</v>
      </c>
      <c r="J1462" s="131">
        <v>0</v>
      </c>
      <c r="K1462" s="131">
        <v>0</v>
      </c>
      <c r="L1462" s="131">
        <v>0</v>
      </c>
      <c r="M1462" s="131">
        <v>0</v>
      </c>
      <c r="N1462" s="131">
        <v>0</v>
      </c>
      <c r="O1462" s="131">
        <v>0</v>
      </c>
      <c r="P1462" s="131">
        <v>0</v>
      </c>
      <c r="Q1462" s="131">
        <v>0</v>
      </c>
      <c r="R1462" s="131">
        <v>0</v>
      </c>
      <c r="S1462" s="131">
        <v>0</v>
      </c>
      <c r="T1462" s="131">
        <v>0</v>
      </c>
      <c r="U1462" s="131">
        <v>0</v>
      </c>
      <c r="V1462" s="131">
        <v>0</v>
      </c>
      <c r="W1462" s="131">
        <v>0</v>
      </c>
      <c r="X1462" s="131">
        <v>0</v>
      </c>
      <c r="Y1462" s="131">
        <v>0</v>
      </c>
      <c r="Z1462" s="131">
        <v>0</v>
      </c>
      <c r="AA1462" s="131">
        <v>0</v>
      </c>
      <c r="AB1462" s="131">
        <v>0</v>
      </c>
      <c r="AC1462" s="131">
        <v>0</v>
      </c>
      <c r="AD1462" s="131">
        <v>0</v>
      </c>
      <c r="AE1462" s="131">
        <v>0</v>
      </c>
      <c r="AF1462" s="131">
        <v>0</v>
      </c>
      <c r="AG1462" s="131">
        <v>0</v>
      </c>
      <c r="AH1462" s="43">
        <v>0</v>
      </c>
    </row>
    <row r="1463" spans="4:34">
      <c r="D1463" s="62">
        <v>2013</v>
      </c>
      <c r="E1463" s="62">
        <v>4</v>
      </c>
      <c r="F1463" s="62">
        <v>2013</v>
      </c>
      <c r="G1463" s="62">
        <v>2013</v>
      </c>
      <c r="H1463" s="131">
        <v>0</v>
      </c>
      <c r="I1463" s="131">
        <v>0</v>
      </c>
      <c r="J1463" s="131">
        <v>0</v>
      </c>
      <c r="K1463" s="131">
        <v>0</v>
      </c>
      <c r="L1463" s="131">
        <v>0</v>
      </c>
      <c r="M1463" s="131">
        <v>0</v>
      </c>
      <c r="N1463" s="131">
        <v>0</v>
      </c>
      <c r="O1463" s="131">
        <v>0</v>
      </c>
      <c r="P1463" s="131">
        <v>0</v>
      </c>
      <c r="Q1463" s="131">
        <v>0</v>
      </c>
      <c r="R1463" s="131">
        <v>0</v>
      </c>
      <c r="S1463" s="131">
        <v>0</v>
      </c>
      <c r="T1463" s="131">
        <v>0</v>
      </c>
      <c r="U1463" s="131">
        <v>0</v>
      </c>
      <c r="V1463" s="131">
        <v>0</v>
      </c>
      <c r="W1463" s="131">
        <v>0</v>
      </c>
      <c r="X1463" s="131">
        <v>0</v>
      </c>
      <c r="Y1463" s="131">
        <v>0</v>
      </c>
      <c r="Z1463" s="131">
        <v>0</v>
      </c>
      <c r="AA1463" s="131">
        <v>0</v>
      </c>
      <c r="AB1463" s="131">
        <v>0</v>
      </c>
      <c r="AC1463" s="131">
        <v>0</v>
      </c>
      <c r="AD1463" s="131">
        <v>0</v>
      </c>
      <c r="AE1463" s="131">
        <v>0</v>
      </c>
      <c r="AF1463" s="131">
        <v>0</v>
      </c>
      <c r="AG1463" s="131">
        <v>0</v>
      </c>
      <c r="AH1463" s="43">
        <v>0</v>
      </c>
    </row>
    <row r="1464" spans="4:34">
      <c r="D1464" s="62">
        <v>2013</v>
      </c>
      <c r="E1464" s="62">
        <v>5</v>
      </c>
      <c r="F1464" s="62">
        <v>2013</v>
      </c>
      <c r="G1464" s="62">
        <v>2014</v>
      </c>
      <c r="H1464" s="131">
        <v>0</v>
      </c>
      <c r="I1464" s="131">
        <v>0</v>
      </c>
      <c r="J1464" s="131">
        <v>0</v>
      </c>
      <c r="K1464" s="131">
        <v>0</v>
      </c>
      <c r="L1464" s="131">
        <v>0</v>
      </c>
      <c r="M1464" s="131">
        <v>0</v>
      </c>
      <c r="N1464" s="131">
        <v>0</v>
      </c>
      <c r="O1464" s="131">
        <v>0</v>
      </c>
      <c r="P1464" s="131">
        <v>0</v>
      </c>
      <c r="Q1464" s="131">
        <v>0</v>
      </c>
      <c r="R1464" s="131">
        <v>0</v>
      </c>
      <c r="S1464" s="131">
        <v>0</v>
      </c>
      <c r="T1464" s="131">
        <v>0</v>
      </c>
      <c r="U1464" s="131">
        <v>0</v>
      </c>
      <c r="V1464" s="131">
        <v>0</v>
      </c>
      <c r="W1464" s="131">
        <v>0</v>
      </c>
      <c r="X1464" s="131">
        <v>0</v>
      </c>
      <c r="Y1464" s="131">
        <v>0</v>
      </c>
      <c r="Z1464" s="131">
        <v>0</v>
      </c>
      <c r="AA1464" s="131">
        <v>0</v>
      </c>
      <c r="AB1464" s="131">
        <v>0</v>
      </c>
      <c r="AC1464" s="131">
        <v>0</v>
      </c>
      <c r="AD1464" s="131">
        <v>0</v>
      </c>
      <c r="AE1464" s="131">
        <v>0</v>
      </c>
      <c r="AF1464" s="131">
        <v>0</v>
      </c>
      <c r="AG1464" s="131">
        <v>0</v>
      </c>
      <c r="AH1464" s="43">
        <v>0</v>
      </c>
    </row>
    <row r="1465" spans="4:34">
      <c r="D1465" s="62">
        <v>2013</v>
      </c>
      <c r="E1465" s="62">
        <v>6</v>
      </c>
      <c r="F1465" s="62">
        <v>2013</v>
      </c>
      <c r="G1465" s="62">
        <v>2014</v>
      </c>
      <c r="H1465" s="131">
        <v>0</v>
      </c>
      <c r="I1465" s="131">
        <v>0</v>
      </c>
      <c r="J1465" s="131">
        <v>0</v>
      </c>
      <c r="K1465" s="131">
        <v>0</v>
      </c>
      <c r="L1465" s="131">
        <v>0</v>
      </c>
      <c r="M1465" s="131">
        <v>0</v>
      </c>
      <c r="N1465" s="131">
        <v>0</v>
      </c>
      <c r="O1465" s="131">
        <v>0</v>
      </c>
      <c r="P1465" s="131">
        <v>0</v>
      </c>
      <c r="Q1465" s="131">
        <v>0</v>
      </c>
      <c r="R1465" s="131">
        <v>0</v>
      </c>
      <c r="S1465" s="131">
        <v>0</v>
      </c>
      <c r="T1465" s="131">
        <v>0</v>
      </c>
      <c r="U1465" s="131">
        <v>0</v>
      </c>
      <c r="V1465" s="131">
        <v>0</v>
      </c>
      <c r="W1465" s="131">
        <v>0</v>
      </c>
      <c r="X1465" s="131">
        <v>0</v>
      </c>
      <c r="Y1465" s="131">
        <v>0</v>
      </c>
      <c r="Z1465" s="131">
        <v>0</v>
      </c>
      <c r="AA1465" s="131">
        <v>0</v>
      </c>
      <c r="AB1465" s="131">
        <v>0</v>
      </c>
      <c r="AC1465" s="131">
        <v>0</v>
      </c>
      <c r="AD1465" s="131">
        <v>0</v>
      </c>
      <c r="AE1465" s="131">
        <v>0</v>
      </c>
      <c r="AF1465" s="131">
        <v>0</v>
      </c>
      <c r="AG1465" s="131">
        <v>0</v>
      </c>
      <c r="AH1465" s="43">
        <v>0</v>
      </c>
    </row>
    <row r="1466" spans="4:34">
      <c r="D1466" s="62">
        <v>2013</v>
      </c>
      <c r="E1466" s="62">
        <v>7</v>
      </c>
      <c r="F1466" s="62">
        <v>2014</v>
      </c>
      <c r="G1466" s="62">
        <v>2014</v>
      </c>
      <c r="H1466" s="131">
        <v>0</v>
      </c>
      <c r="I1466" s="131">
        <v>0</v>
      </c>
      <c r="J1466" s="131">
        <v>0</v>
      </c>
      <c r="K1466" s="131">
        <v>0</v>
      </c>
      <c r="L1466" s="131">
        <v>0</v>
      </c>
      <c r="M1466" s="131">
        <v>0</v>
      </c>
      <c r="N1466" s="131">
        <v>0</v>
      </c>
      <c r="O1466" s="131">
        <v>0</v>
      </c>
      <c r="P1466" s="131">
        <v>0</v>
      </c>
      <c r="Q1466" s="131">
        <v>0</v>
      </c>
      <c r="R1466" s="131">
        <v>0</v>
      </c>
      <c r="S1466" s="131">
        <v>0</v>
      </c>
      <c r="T1466" s="131">
        <v>0</v>
      </c>
      <c r="U1466" s="131">
        <v>0</v>
      </c>
      <c r="V1466" s="131">
        <v>0</v>
      </c>
      <c r="W1466" s="131">
        <v>0</v>
      </c>
      <c r="X1466" s="131">
        <v>0</v>
      </c>
      <c r="Y1466" s="131">
        <v>0</v>
      </c>
      <c r="Z1466" s="131">
        <v>0</v>
      </c>
      <c r="AA1466" s="131">
        <v>0</v>
      </c>
      <c r="AB1466" s="131">
        <v>0</v>
      </c>
      <c r="AC1466" s="131">
        <v>0</v>
      </c>
      <c r="AD1466" s="131">
        <v>0</v>
      </c>
      <c r="AE1466" s="131">
        <v>0</v>
      </c>
      <c r="AF1466" s="131">
        <v>0</v>
      </c>
      <c r="AG1466" s="131">
        <v>0</v>
      </c>
      <c r="AH1466" s="43">
        <v>0</v>
      </c>
    </row>
    <row r="1467" spans="4:34">
      <c r="D1467" s="62">
        <v>2013</v>
      </c>
      <c r="E1467" s="62">
        <v>8</v>
      </c>
      <c r="F1467" s="62">
        <v>2014</v>
      </c>
      <c r="G1467" s="62">
        <v>2014</v>
      </c>
      <c r="H1467" s="131">
        <v>0</v>
      </c>
      <c r="I1467" s="131">
        <v>0</v>
      </c>
      <c r="J1467" s="131">
        <v>0</v>
      </c>
      <c r="K1467" s="131">
        <v>0</v>
      </c>
      <c r="L1467" s="131">
        <v>0</v>
      </c>
      <c r="M1467" s="131">
        <v>0</v>
      </c>
      <c r="N1467" s="131">
        <v>0</v>
      </c>
      <c r="O1467" s="131">
        <v>0</v>
      </c>
      <c r="P1467" s="131">
        <v>0</v>
      </c>
      <c r="Q1467" s="131">
        <v>0</v>
      </c>
      <c r="R1467" s="131">
        <v>0</v>
      </c>
      <c r="S1467" s="131">
        <v>0</v>
      </c>
      <c r="T1467" s="131">
        <v>0</v>
      </c>
      <c r="U1467" s="131">
        <v>0</v>
      </c>
      <c r="V1467" s="131">
        <v>0</v>
      </c>
      <c r="W1467" s="131">
        <v>0</v>
      </c>
      <c r="X1467" s="131">
        <v>0</v>
      </c>
      <c r="Y1467" s="131">
        <v>0</v>
      </c>
      <c r="Z1467" s="131">
        <v>0</v>
      </c>
      <c r="AA1467" s="131">
        <v>0</v>
      </c>
      <c r="AB1467" s="131">
        <v>0</v>
      </c>
      <c r="AC1467" s="131">
        <v>0</v>
      </c>
      <c r="AD1467" s="131">
        <v>0</v>
      </c>
      <c r="AE1467" s="131">
        <v>0</v>
      </c>
      <c r="AF1467" s="131">
        <v>0</v>
      </c>
      <c r="AG1467" s="131">
        <v>0</v>
      </c>
      <c r="AH1467" s="43">
        <v>0</v>
      </c>
    </row>
    <row r="1468" spans="4:34">
      <c r="D1468" s="62">
        <v>2013</v>
      </c>
      <c r="E1468" s="62">
        <v>9</v>
      </c>
      <c r="F1468" s="62">
        <v>2014</v>
      </c>
      <c r="G1468" s="62">
        <v>2014</v>
      </c>
      <c r="H1468" s="131">
        <v>0</v>
      </c>
      <c r="I1468" s="131">
        <v>0</v>
      </c>
      <c r="J1468" s="131">
        <v>0</v>
      </c>
      <c r="K1468" s="131">
        <v>0</v>
      </c>
      <c r="L1468" s="131">
        <v>0</v>
      </c>
      <c r="M1468" s="131">
        <v>0</v>
      </c>
      <c r="N1468" s="131">
        <v>0</v>
      </c>
      <c r="O1468" s="131">
        <v>0</v>
      </c>
      <c r="P1468" s="131">
        <v>0</v>
      </c>
      <c r="Q1468" s="131">
        <v>0</v>
      </c>
      <c r="R1468" s="131">
        <v>0</v>
      </c>
      <c r="S1468" s="131">
        <v>0</v>
      </c>
      <c r="T1468" s="131">
        <v>0</v>
      </c>
      <c r="U1468" s="131">
        <v>0</v>
      </c>
      <c r="V1468" s="131">
        <v>0</v>
      </c>
      <c r="W1468" s="131">
        <v>0</v>
      </c>
      <c r="X1468" s="131">
        <v>0</v>
      </c>
      <c r="Y1468" s="131">
        <v>0</v>
      </c>
      <c r="Z1468" s="131">
        <v>0</v>
      </c>
      <c r="AA1468" s="131">
        <v>0</v>
      </c>
      <c r="AB1468" s="131">
        <v>0</v>
      </c>
      <c r="AC1468" s="131">
        <v>0</v>
      </c>
      <c r="AD1468" s="131">
        <v>0</v>
      </c>
      <c r="AE1468" s="131">
        <v>0</v>
      </c>
      <c r="AF1468" s="131">
        <v>0</v>
      </c>
      <c r="AG1468" s="131">
        <v>0</v>
      </c>
      <c r="AH1468" s="43">
        <v>0</v>
      </c>
    </row>
    <row r="1469" spans="4:34">
      <c r="D1469" s="62">
        <v>2013</v>
      </c>
      <c r="E1469" s="62">
        <v>10</v>
      </c>
      <c r="F1469" s="62">
        <v>2014</v>
      </c>
      <c r="G1469" s="62">
        <v>2014</v>
      </c>
      <c r="H1469" s="131">
        <v>0</v>
      </c>
      <c r="I1469" s="131">
        <v>0</v>
      </c>
      <c r="J1469" s="131">
        <v>0</v>
      </c>
      <c r="K1469" s="131">
        <v>0</v>
      </c>
      <c r="L1469" s="131">
        <v>0</v>
      </c>
      <c r="M1469" s="131">
        <v>0</v>
      </c>
      <c r="N1469" s="131">
        <v>0</v>
      </c>
      <c r="O1469" s="131">
        <v>0</v>
      </c>
      <c r="P1469" s="131">
        <v>0</v>
      </c>
      <c r="Q1469" s="131">
        <v>0</v>
      </c>
      <c r="R1469" s="131">
        <v>0</v>
      </c>
      <c r="S1469" s="131">
        <v>0</v>
      </c>
      <c r="T1469" s="131">
        <v>0</v>
      </c>
      <c r="U1469" s="131">
        <v>0</v>
      </c>
      <c r="V1469" s="131">
        <v>0</v>
      </c>
      <c r="W1469" s="131">
        <v>0</v>
      </c>
      <c r="X1469" s="131">
        <v>0</v>
      </c>
      <c r="Y1469" s="131">
        <v>0</v>
      </c>
      <c r="Z1469" s="131">
        <v>0</v>
      </c>
      <c r="AA1469" s="131">
        <v>0</v>
      </c>
      <c r="AB1469" s="131">
        <v>0</v>
      </c>
      <c r="AC1469" s="131">
        <v>0</v>
      </c>
      <c r="AD1469" s="131">
        <v>0</v>
      </c>
      <c r="AE1469" s="131">
        <v>0</v>
      </c>
      <c r="AF1469" s="131">
        <v>0</v>
      </c>
      <c r="AG1469" s="131">
        <v>0</v>
      </c>
      <c r="AH1469" s="43">
        <v>0</v>
      </c>
    </row>
    <row r="1470" spans="4:34">
      <c r="D1470" s="62">
        <v>2013</v>
      </c>
      <c r="E1470" s="62">
        <v>11</v>
      </c>
      <c r="F1470" s="62">
        <v>2014</v>
      </c>
      <c r="G1470" s="62">
        <v>2014</v>
      </c>
      <c r="H1470" s="131">
        <v>0</v>
      </c>
      <c r="I1470" s="131">
        <v>0</v>
      </c>
      <c r="J1470" s="131">
        <v>0</v>
      </c>
      <c r="K1470" s="131">
        <v>0</v>
      </c>
      <c r="L1470" s="131">
        <v>0</v>
      </c>
      <c r="M1470" s="131">
        <v>0</v>
      </c>
      <c r="N1470" s="131">
        <v>0</v>
      </c>
      <c r="O1470" s="131">
        <v>0</v>
      </c>
      <c r="P1470" s="131">
        <v>0</v>
      </c>
      <c r="Q1470" s="131">
        <v>0</v>
      </c>
      <c r="R1470" s="131">
        <v>0</v>
      </c>
      <c r="S1470" s="131">
        <v>0</v>
      </c>
      <c r="T1470" s="131">
        <v>0</v>
      </c>
      <c r="U1470" s="131">
        <v>0</v>
      </c>
      <c r="V1470" s="131">
        <v>0</v>
      </c>
      <c r="W1470" s="131">
        <v>0</v>
      </c>
      <c r="X1470" s="131">
        <v>0</v>
      </c>
      <c r="Y1470" s="131">
        <v>0</v>
      </c>
      <c r="Z1470" s="131">
        <v>0</v>
      </c>
      <c r="AA1470" s="131">
        <v>0</v>
      </c>
      <c r="AB1470" s="131">
        <v>0</v>
      </c>
      <c r="AC1470" s="131">
        <v>0</v>
      </c>
      <c r="AD1470" s="131">
        <v>0</v>
      </c>
      <c r="AE1470" s="131">
        <v>0</v>
      </c>
      <c r="AF1470" s="131">
        <v>0</v>
      </c>
      <c r="AG1470" s="131">
        <v>0</v>
      </c>
      <c r="AH1470" s="43">
        <v>0</v>
      </c>
    </row>
    <row r="1471" spans="4:34">
      <c r="D1471" s="62">
        <v>2013</v>
      </c>
      <c r="E1471" s="62">
        <v>12</v>
      </c>
      <c r="F1471" s="62">
        <v>2014</v>
      </c>
      <c r="G1471" s="62">
        <v>2014</v>
      </c>
      <c r="H1471" s="131">
        <v>0</v>
      </c>
      <c r="I1471" s="131">
        <v>0</v>
      </c>
      <c r="J1471" s="131">
        <v>0</v>
      </c>
      <c r="K1471" s="131">
        <v>0</v>
      </c>
      <c r="L1471" s="131">
        <v>0</v>
      </c>
      <c r="M1471" s="131">
        <v>0</v>
      </c>
      <c r="N1471" s="131">
        <v>0</v>
      </c>
      <c r="O1471" s="131">
        <v>0</v>
      </c>
      <c r="P1471" s="131">
        <v>0</v>
      </c>
      <c r="Q1471" s="131">
        <v>0</v>
      </c>
      <c r="R1471" s="131">
        <v>0</v>
      </c>
      <c r="S1471" s="131">
        <v>0</v>
      </c>
      <c r="T1471" s="131">
        <v>0</v>
      </c>
      <c r="U1471" s="131">
        <v>0</v>
      </c>
      <c r="V1471" s="131">
        <v>0</v>
      </c>
      <c r="W1471" s="131">
        <v>0</v>
      </c>
      <c r="X1471" s="131">
        <v>0</v>
      </c>
      <c r="Y1471" s="131">
        <v>0</v>
      </c>
      <c r="Z1471" s="131">
        <v>0</v>
      </c>
      <c r="AA1471" s="131">
        <v>0</v>
      </c>
      <c r="AB1471" s="131">
        <v>0</v>
      </c>
      <c r="AC1471" s="131">
        <v>0</v>
      </c>
      <c r="AD1471" s="131">
        <v>0</v>
      </c>
      <c r="AE1471" s="131">
        <v>0</v>
      </c>
      <c r="AF1471" s="131">
        <v>0</v>
      </c>
      <c r="AG1471" s="131">
        <v>0</v>
      </c>
      <c r="AH1471" s="43">
        <v>0</v>
      </c>
    </row>
    <row r="1472" spans="4:34">
      <c r="D1472" s="62">
        <v>2014</v>
      </c>
      <c r="E1472" s="62">
        <v>1</v>
      </c>
      <c r="F1472" s="62">
        <v>2014</v>
      </c>
      <c r="G1472" s="62">
        <v>2014</v>
      </c>
      <c r="H1472" s="131">
        <v>0</v>
      </c>
      <c r="I1472" s="131">
        <v>0</v>
      </c>
      <c r="J1472" s="131">
        <v>0</v>
      </c>
      <c r="K1472" s="131">
        <v>0</v>
      </c>
      <c r="L1472" s="131">
        <v>0</v>
      </c>
      <c r="M1472" s="131">
        <v>0</v>
      </c>
      <c r="N1472" s="131">
        <v>0</v>
      </c>
      <c r="O1472" s="131">
        <v>0</v>
      </c>
      <c r="P1472" s="131">
        <v>0</v>
      </c>
      <c r="Q1472" s="131">
        <v>0</v>
      </c>
      <c r="R1472" s="131">
        <v>0</v>
      </c>
      <c r="S1472" s="131">
        <v>0</v>
      </c>
      <c r="T1472" s="131">
        <v>0</v>
      </c>
      <c r="U1472" s="131">
        <v>0</v>
      </c>
      <c r="V1472" s="131">
        <v>0</v>
      </c>
      <c r="W1472" s="131">
        <v>0</v>
      </c>
      <c r="X1472" s="131">
        <v>0</v>
      </c>
      <c r="Y1472" s="131">
        <v>0</v>
      </c>
      <c r="Z1472" s="131">
        <v>0</v>
      </c>
      <c r="AA1472" s="131">
        <v>0</v>
      </c>
      <c r="AB1472" s="131">
        <v>0</v>
      </c>
      <c r="AC1472" s="131">
        <v>0</v>
      </c>
      <c r="AD1472" s="131">
        <v>0</v>
      </c>
      <c r="AE1472" s="131">
        <v>0</v>
      </c>
      <c r="AF1472" s="131">
        <v>0</v>
      </c>
      <c r="AG1472" s="131">
        <v>0</v>
      </c>
      <c r="AH1472" s="43">
        <v>0</v>
      </c>
    </row>
    <row r="1473" spans="4:34">
      <c r="D1473" s="62">
        <v>2014</v>
      </c>
      <c r="E1473" s="62">
        <v>2</v>
      </c>
      <c r="F1473" s="62">
        <v>2014</v>
      </c>
      <c r="G1473" s="62">
        <v>2014</v>
      </c>
      <c r="H1473" s="131">
        <v>0</v>
      </c>
      <c r="I1473" s="131">
        <v>0</v>
      </c>
      <c r="J1473" s="131">
        <v>0</v>
      </c>
      <c r="K1473" s="131">
        <v>0</v>
      </c>
      <c r="L1473" s="131">
        <v>0</v>
      </c>
      <c r="M1473" s="131">
        <v>0</v>
      </c>
      <c r="N1473" s="131">
        <v>0</v>
      </c>
      <c r="O1473" s="131">
        <v>0</v>
      </c>
      <c r="P1473" s="131">
        <v>0</v>
      </c>
      <c r="Q1473" s="131">
        <v>0</v>
      </c>
      <c r="R1473" s="131">
        <v>0</v>
      </c>
      <c r="S1473" s="131">
        <v>0</v>
      </c>
      <c r="T1473" s="131">
        <v>0</v>
      </c>
      <c r="U1473" s="131">
        <v>0</v>
      </c>
      <c r="V1473" s="131">
        <v>0</v>
      </c>
      <c r="W1473" s="131">
        <v>0</v>
      </c>
      <c r="X1473" s="131">
        <v>0</v>
      </c>
      <c r="Y1473" s="131">
        <v>0</v>
      </c>
      <c r="Z1473" s="131">
        <v>0</v>
      </c>
      <c r="AA1473" s="131">
        <v>0</v>
      </c>
      <c r="AB1473" s="131">
        <v>0</v>
      </c>
      <c r="AC1473" s="131">
        <v>0</v>
      </c>
      <c r="AD1473" s="131">
        <v>0</v>
      </c>
      <c r="AE1473" s="131">
        <v>0</v>
      </c>
      <c r="AF1473" s="131">
        <v>0</v>
      </c>
      <c r="AG1473" s="131">
        <v>0</v>
      </c>
      <c r="AH1473" s="43">
        <v>0</v>
      </c>
    </row>
    <row r="1474" spans="4:34">
      <c r="D1474" s="62">
        <v>2014</v>
      </c>
      <c r="E1474" s="62">
        <v>3</v>
      </c>
      <c r="F1474" s="62">
        <v>2014</v>
      </c>
      <c r="G1474" s="62">
        <v>2014</v>
      </c>
      <c r="H1474" s="131">
        <v>0</v>
      </c>
      <c r="I1474" s="131">
        <v>0</v>
      </c>
      <c r="J1474" s="131">
        <v>0</v>
      </c>
      <c r="K1474" s="131">
        <v>0</v>
      </c>
      <c r="L1474" s="131">
        <v>0</v>
      </c>
      <c r="M1474" s="131">
        <v>0</v>
      </c>
      <c r="N1474" s="131">
        <v>0</v>
      </c>
      <c r="O1474" s="131">
        <v>0</v>
      </c>
      <c r="P1474" s="131">
        <v>0</v>
      </c>
      <c r="Q1474" s="131">
        <v>0</v>
      </c>
      <c r="R1474" s="131">
        <v>0</v>
      </c>
      <c r="S1474" s="131">
        <v>0</v>
      </c>
      <c r="T1474" s="131">
        <v>0</v>
      </c>
      <c r="U1474" s="131">
        <v>0</v>
      </c>
      <c r="V1474" s="131">
        <v>0</v>
      </c>
      <c r="W1474" s="131">
        <v>0</v>
      </c>
      <c r="X1474" s="131">
        <v>0</v>
      </c>
      <c r="Y1474" s="131">
        <v>0</v>
      </c>
      <c r="Z1474" s="131">
        <v>0</v>
      </c>
      <c r="AA1474" s="131">
        <v>0</v>
      </c>
      <c r="AB1474" s="131">
        <v>0</v>
      </c>
      <c r="AC1474" s="131">
        <v>0</v>
      </c>
      <c r="AD1474" s="131">
        <v>0</v>
      </c>
      <c r="AE1474" s="131">
        <v>0</v>
      </c>
      <c r="AF1474" s="131">
        <v>0</v>
      </c>
      <c r="AG1474" s="131">
        <v>0</v>
      </c>
      <c r="AH1474" s="43">
        <v>0</v>
      </c>
    </row>
    <row r="1475" spans="4:34">
      <c r="D1475" s="62">
        <v>2014</v>
      </c>
      <c r="E1475" s="62">
        <v>4</v>
      </c>
      <c r="F1475" s="62">
        <v>2014</v>
      </c>
      <c r="G1475" s="62">
        <v>2014</v>
      </c>
      <c r="H1475" s="131">
        <v>0</v>
      </c>
      <c r="I1475" s="131">
        <v>0</v>
      </c>
      <c r="J1475" s="131">
        <v>0</v>
      </c>
      <c r="K1475" s="131">
        <v>0</v>
      </c>
      <c r="L1475" s="131">
        <v>0</v>
      </c>
      <c r="M1475" s="131">
        <v>0</v>
      </c>
      <c r="N1475" s="131">
        <v>0</v>
      </c>
      <c r="O1475" s="131">
        <v>0</v>
      </c>
      <c r="P1475" s="131">
        <v>0</v>
      </c>
      <c r="Q1475" s="131">
        <v>0</v>
      </c>
      <c r="R1475" s="131">
        <v>0</v>
      </c>
      <c r="S1475" s="131">
        <v>0</v>
      </c>
      <c r="T1475" s="131">
        <v>0</v>
      </c>
      <c r="U1475" s="131">
        <v>0</v>
      </c>
      <c r="V1475" s="131">
        <v>0</v>
      </c>
      <c r="W1475" s="131">
        <v>0</v>
      </c>
      <c r="X1475" s="131">
        <v>0</v>
      </c>
      <c r="Y1475" s="131">
        <v>0</v>
      </c>
      <c r="Z1475" s="131">
        <v>0</v>
      </c>
      <c r="AA1475" s="131">
        <v>0</v>
      </c>
      <c r="AB1475" s="131">
        <v>0</v>
      </c>
      <c r="AC1475" s="131">
        <v>0</v>
      </c>
      <c r="AD1475" s="131">
        <v>0</v>
      </c>
      <c r="AE1475" s="131">
        <v>0</v>
      </c>
      <c r="AF1475" s="131">
        <v>0</v>
      </c>
      <c r="AG1475" s="131">
        <v>0</v>
      </c>
      <c r="AH1475" s="43">
        <v>0</v>
      </c>
    </row>
    <row r="1476" spans="4:34">
      <c r="D1476" s="62">
        <v>2014</v>
      </c>
      <c r="E1476" s="62">
        <v>5</v>
      </c>
      <c r="F1476" s="62">
        <v>2014</v>
      </c>
      <c r="G1476" s="62">
        <v>2015</v>
      </c>
      <c r="H1476" s="131">
        <v>0</v>
      </c>
      <c r="I1476" s="131">
        <v>0</v>
      </c>
      <c r="J1476" s="131">
        <v>0</v>
      </c>
      <c r="K1476" s="131">
        <v>0</v>
      </c>
      <c r="L1476" s="131">
        <v>0</v>
      </c>
      <c r="M1476" s="131">
        <v>0</v>
      </c>
      <c r="N1476" s="131">
        <v>0</v>
      </c>
      <c r="O1476" s="131">
        <v>0</v>
      </c>
      <c r="P1476" s="131">
        <v>0</v>
      </c>
      <c r="Q1476" s="131">
        <v>0</v>
      </c>
      <c r="R1476" s="131">
        <v>0</v>
      </c>
      <c r="S1476" s="131">
        <v>0</v>
      </c>
      <c r="T1476" s="131">
        <v>0</v>
      </c>
      <c r="U1476" s="131">
        <v>0</v>
      </c>
      <c r="V1476" s="131">
        <v>0</v>
      </c>
      <c r="W1476" s="131">
        <v>0</v>
      </c>
      <c r="X1476" s="131">
        <v>0</v>
      </c>
      <c r="Y1476" s="131">
        <v>0</v>
      </c>
      <c r="Z1476" s="131">
        <v>0</v>
      </c>
      <c r="AA1476" s="131">
        <v>0</v>
      </c>
      <c r="AB1476" s="131">
        <v>0</v>
      </c>
      <c r="AC1476" s="131">
        <v>0</v>
      </c>
      <c r="AD1476" s="131">
        <v>0</v>
      </c>
      <c r="AE1476" s="131">
        <v>0</v>
      </c>
      <c r="AF1476" s="131">
        <v>0</v>
      </c>
      <c r="AG1476" s="131">
        <v>0</v>
      </c>
      <c r="AH1476" s="43">
        <v>0</v>
      </c>
    </row>
    <row r="1477" spans="4:34">
      <c r="D1477" s="62">
        <v>2014</v>
      </c>
      <c r="E1477" s="62">
        <v>6</v>
      </c>
      <c r="F1477" s="62">
        <v>2014</v>
      </c>
      <c r="G1477" s="62">
        <v>2015</v>
      </c>
      <c r="H1477" s="131">
        <v>0</v>
      </c>
      <c r="I1477" s="131">
        <v>0</v>
      </c>
      <c r="J1477" s="131">
        <v>0</v>
      </c>
      <c r="K1477" s="131">
        <v>0</v>
      </c>
      <c r="L1477" s="131">
        <v>0</v>
      </c>
      <c r="M1477" s="131">
        <v>0</v>
      </c>
      <c r="N1477" s="131">
        <v>0</v>
      </c>
      <c r="O1477" s="131">
        <v>0</v>
      </c>
      <c r="P1477" s="131">
        <v>0</v>
      </c>
      <c r="Q1477" s="131">
        <v>0</v>
      </c>
      <c r="R1477" s="131">
        <v>0</v>
      </c>
      <c r="S1477" s="131">
        <v>0</v>
      </c>
      <c r="T1477" s="131">
        <v>0</v>
      </c>
      <c r="U1477" s="131">
        <v>0</v>
      </c>
      <c r="V1477" s="131">
        <v>0</v>
      </c>
      <c r="W1477" s="131">
        <v>0</v>
      </c>
      <c r="X1477" s="131">
        <v>0</v>
      </c>
      <c r="Y1477" s="131">
        <v>0</v>
      </c>
      <c r="Z1477" s="131">
        <v>0</v>
      </c>
      <c r="AA1477" s="131">
        <v>0</v>
      </c>
      <c r="AB1477" s="131">
        <v>0</v>
      </c>
      <c r="AC1477" s="131">
        <v>0</v>
      </c>
      <c r="AD1477" s="131">
        <v>0</v>
      </c>
      <c r="AE1477" s="131">
        <v>0</v>
      </c>
      <c r="AF1477" s="131">
        <v>0</v>
      </c>
      <c r="AG1477" s="131">
        <v>0</v>
      </c>
      <c r="AH1477" s="43">
        <v>0</v>
      </c>
    </row>
    <row r="1478" spans="4:34">
      <c r="D1478" s="62">
        <v>2014</v>
      </c>
      <c r="E1478" s="62">
        <v>7</v>
      </c>
      <c r="F1478" s="62">
        <v>2015</v>
      </c>
      <c r="G1478" s="62">
        <v>2015</v>
      </c>
      <c r="H1478" s="131">
        <v>0</v>
      </c>
      <c r="I1478" s="131">
        <v>0</v>
      </c>
      <c r="J1478" s="131">
        <v>0</v>
      </c>
      <c r="K1478" s="131">
        <v>0</v>
      </c>
      <c r="L1478" s="131">
        <v>0</v>
      </c>
      <c r="M1478" s="131">
        <v>0</v>
      </c>
      <c r="N1478" s="131">
        <v>0</v>
      </c>
      <c r="O1478" s="131">
        <v>0</v>
      </c>
      <c r="P1478" s="131">
        <v>0</v>
      </c>
      <c r="Q1478" s="131">
        <v>0</v>
      </c>
      <c r="R1478" s="131">
        <v>0</v>
      </c>
      <c r="S1478" s="131">
        <v>0</v>
      </c>
      <c r="T1478" s="131">
        <v>0</v>
      </c>
      <c r="U1478" s="131">
        <v>0</v>
      </c>
      <c r="V1478" s="131">
        <v>0</v>
      </c>
      <c r="W1478" s="131">
        <v>0</v>
      </c>
      <c r="X1478" s="131">
        <v>0</v>
      </c>
      <c r="Y1478" s="131">
        <v>0</v>
      </c>
      <c r="Z1478" s="131">
        <v>0</v>
      </c>
      <c r="AA1478" s="131">
        <v>0</v>
      </c>
      <c r="AB1478" s="131">
        <v>0</v>
      </c>
      <c r="AC1478" s="131">
        <v>0</v>
      </c>
      <c r="AD1478" s="131">
        <v>0</v>
      </c>
      <c r="AE1478" s="131">
        <v>0</v>
      </c>
      <c r="AF1478" s="131">
        <v>0</v>
      </c>
      <c r="AG1478" s="131">
        <v>0</v>
      </c>
      <c r="AH1478" s="43">
        <v>0</v>
      </c>
    </row>
    <row r="1479" spans="4:34">
      <c r="D1479" s="62">
        <v>2014</v>
      </c>
      <c r="E1479" s="62">
        <v>8</v>
      </c>
      <c r="F1479" s="62">
        <v>2015</v>
      </c>
      <c r="G1479" s="62">
        <v>2015</v>
      </c>
      <c r="H1479" s="131">
        <v>0</v>
      </c>
      <c r="I1479" s="131">
        <v>0</v>
      </c>
      <c r="J1479" s="131">
        <v>0</v>
      </c>
      <c r="K1479" s="131">
        <v>0</v>
      </c>
      <c r="L1479" s="131">
        <v>0</v>
      </c>
      <c r="M1479" s="131">
        <v>0</v>
      </c>
      <c r="N1479" s="131">
        <v>0</v>
      </c>
      <c r="O1479" s="131">
        <v>0</v>
      </c>
      <c r="P1479" s="131">
        <v>0</v>
      </c>
      <c r="Q1479" s="131">
        <v>0</v>
      </c>
      <c r="R1479" s="131">
        <v>0</v>
      </c>
      <c r="S1479" s="131">
        <v>0</v>
      </c>
      <c r="T1479" s="131">
        <v>0</v>
      </c>
      <c r="U1479" s="131">
        <v>0</v>
      </c>
      <c r="V1479" s="131">
        <v>0</v>
      </c>
      <c r="W1479" s="131">
        <v>0</v>
      </c>
      <c r="X1479" s="131">
        <v>0</v>
      </c>
      <c r="Y1479" s="131">
        <v>0</v>
      </c>
      <c r="Z1479" s="131">
        <v>0</v>
      </c>
      <c r="AA1479" s="131">
        <v>0</v>
      </c>
      <c r="AB1479" s="131">
        <v>0</v>
      </c>
      <c r="AC1479" s="131">
        <v>0</v>
      </c>
      <c r="AD1479" s="131">
        <v>0</v>
      </c>
      <c r="AE1479" s="131">
        <v>0</v>
      </c>
      <c r="AF1479" s="131">
        <v>0</v>
      </c>
      <c r="AG1479" s="131">
        <v>0</v>
      </c>
      <c r="AH1479" s="43">
        <v>0</v>
      </c>
    </row>
    <row r="1480" spans="4:34">
      <c r="D1480" s="62">
        <v>2014</v>
      </c>
      <c r="E1480" s="62">
        <v>9</v>
      </c>
      <c r="F1480" s="62">
        <v>2015</v>
      </c>
      <c r="G1480" s="62">
        <v>2015</v>
      </c>
      <c r="H1480" s="131">
        <v>0</v>
      </c>
      <c r="I1480" s="131">
        <v>0</v>
      </c>
      <c r="J1480" s="131">
        <v>0</v>
      </c>
      <c r="K1480" s="131">
        <v>0</v>
      </c>
      <c r="L1480" s="131">
        <v>0</v>
      </c>
      <c r="M1480" s="131">
        <v>0</v>
      </c>
      <c r="N1480" s="131">
        <v>0</v>
      </c>
      <c r="O1480" s="131">
        <v>0</v>
      </c>
      <c r="P1480" s="131">
        <v>0</v>
      </c>
      <c r="Q1480" s="131">
        <v>0</v>
      </c>
      <c r="R1480" s="131">
        <v>0</v>
      </c>
      <c r="S1480" s="131">
        <v>0</v>
      </c>
      <c r="T1480" s="131">
        <v>0</v>
      </c>
      <c r="U1480" s="131">
        <v>0</v>
      </c>
      <c r="V1480" s="131">
        <v>0</v>
      </c>
      <c r="W1480" s="131">
        <v>0</v>
      </c>
      <c r="X1480" s="131">
        <v>0</v>
      </c>
      <c r="Y1480" s="131">
        <v>0</v>
      </c>
      <c r="Z1480" s="131">
        <v>0</v>
      </c>
      <c r="AA1480" s="131">
        <v>0</v>
      </c>
      <c r="AB1480" s="131">
        <v>0</v>
      </c>
      <c r="AC1480" s="131">
        <v>0</v>
      </c>
      <c r="AD1480" s="131">
        <v>0</v>
      </c>
      <c r="AE1480" s="131">
        <v>0</v>
      </c>
      <c r="AF1480" s="131">
        <v>0</v>
      </c>
      <c r="AG1480" s="131">
        <v>0</v>
      </c>
      <c r="AH1480" s="43">
        <v>0</v>
      </c>
    </row>
    <row r="1481" spans="4:34">
      <c r="D1481" s="62">
        <v>2014</v>
      </c>
      <c r="E1481" s="62">
        <v>10</v>
      </c>
      <c r="F1481" s="62">
        <v>2015</v>
      </c>
      <c r="G1481" s="62">
        <v>2015</v>
      </c>
      <c r="H1481" s="131">
        <v>0</v>
      </c>
      <c r="I1481" s="131">
        <v>0</v>
      </c>
      <c r="J1481" s="131">
        <v>0</v>
      </c>
      <c r="K1481" s="131">
        <v>0</v>
      </c>
      <c r="L1481" s="131">
        <v>0</v>
      </c>
      <c r="M1481" s="131">
        <v>0</v>
      </c>
      <c r="N1481" s="131">
        <v>0</v>
      </c>
      <c r="O1481" s="131">
        <v>0</v>
      </c>
      <c r="P1481" s="131">
        <v>0</v>
      </c>
      <c r="Q1481" s="131">
        <v>0</v>
      </c>
      <c r="R1481" s="131">
        <v>0</v>
      </c>
      <c r="S1481" s="131">
        <v>0</v>
      </c>
      <c r="T1481" s="131">
        <v>0</v>
      </c>
      <c r="U1481" s="131">
        <v>0</v>
      </c>
      <c r="V1481" s="131">
        <v>0</v>
      </c>
      <c r="W1481" s="131">
        <v>0</v>
      </c>
      <c r="X1481" s="131">
        <v>0</v>
      </c>
      <c r="Y1481" s="131">
        <v>0</v>
      </c>
      <c r="Z1481" s="131">
        <v>0</v>
      </c>
      <c r="AA1481" s="131">
        <v>0</v>
      </c>
      <c r="AB1481" s="131">
        <v>0</v>
      </c>
      <c r="AC1481" s="131">
        <v>0</v>
      </c>
      <c r="AD1481" s="131">
        <v>0</v>
      </c>
      <c r="AE1481" s="131">
        <v>0</v>
      </c>
      <c r="AF1481" s="131">
        <v>0</v>
      </c>
      <c r="AG1481" s="131">
        <v>0</v>
      </c>
      <c r="AH1481" s="43">
        <v>0</v>
      </c>
    </row>
    <row r="1482" spans="4:34">
      <c r="D1482" s="62">
        <v>2014</v>
      </c>
      <c r="E1482" s="62">
        <v>11</v>
      </c>
      <c r="F1482" s="62">
        <v>2015</v>
      </c>
      <c r="G1482" s="62">
        <v>2015</v>
      </c>
      <c r="H1482" s="131">
        <v>0</v>
      </c>
      <c r="I1482" s="131">
        <v>0</v>
      </c>
      <c r="J1482" s="131">
        <v>0</v>
      </c>
      <c r="K1482" s="131">
        <v>0</v>
      </c>
      <c r="L1482" s="131">
        <v>0</v>
      </c>
      <c r="M1482" s="131">
        <v>0</v>
      </c>
      <c r="N1482" s="131">
        <v>0</v>
      </c>
      <c r="O1482" s="131">
        <v>0</v>
      </c>
      <c r="P1482" s="131">
        <v>0</v>
      </c>
      <c r="Q1482" s="131">
        <v>0</v>
      </c>
      <c r="R1482" s="131">
        <v>0</v>
      </c>
      <c r="S1482" s="131">
        <v>0</v>
      </c>
      <c r="T1482" s="131">
        <v>0</v>
      </c>
      <c r="U1482" s="131">
        <v>0</v>
      </c>
      <c r="V1482" s="131">
        <v>0</v>
      </c>
      <c r="W1482" s="131">
        <v>0</v>
      </c>
      <c r="X1482" s="131">
        <v>0</v>
      </c>
      <c r="Y1482" s="131">
        <v>0</v>
      </c>
      <c r="Z1482" s="131">
        <v>0</v>
      </c>
      <c r="AA1482" s="131">
        <v>0</v>
      </c>
      <c r="AB1482" s="131">
        <v>0</v>
      </c>
      <c r="AC1482" s="131">
        <v>0</v>
      </c>
      <c r="AD1482" s="131">
        <v>0</v>
      </c>
      <c r="AE1482" s="131">
        <v>0</v>
      </c>
      <c r="AF1482" s="131">
        <v>0</v>
      </c>
      <c r="AG1482" s="131">
        <v>0</v>
      </c>
      <c r="AH1482" s="43">
        <v>0</v>
      </c>
    </row>
    <row r="1483" spans="4:34">
      <c r="D1483" s="62">
        <v>2014</v>
      </c>
      <c r="E1483" s="62">
        <v>12</v>
      </c>
      <c r="F1483" s="62">
        <v>2015</v>
      </c>
      <c r="G1483" s="62">
        <v>2015</v>
      </c>
      <c r="H1483" s="131">
        <v>0</v>
      </c>
      <c r="I1483" s="131">
        <v>0</v>
      </c>
      <c r="J1483" s="131">
        <v>0</v>
      </c>
      <c r="K1483" s="131">
        <v>0</v>
      </c>
      <c r="L1483" s="131">
        <v>0</v>
      </c>
      <c r="M1483" s="131">
        <v>0</v>
      </c>
      <c r="N1483" s="131">
        <v>0</v>
      </c>
      <c r="O1483" s="131">
        <v>0</v>
      </c>
      <c r="P1483" s="131">
        <v>0</v>
      </c>
      <c r="Q1483" s="131">
        <v>0</v>
      </c>
      <c r="R1483" s="131">
        <v>0</v>
      </c>
      <c r="S1483" s="131">
        <v>0</v>
      </c>
      <c r="T1483" s="131">
        <v>0</v>
      </c>
      <c r="U1483" s="131">
        <v>0</v>
      </c>
      <c r="V1483" s="131">
        <v>0</v>
      </c>
      <c r="W1483" s="131">
        <v>0</v>
      </c>
      <c r="X1483" s="131">
        <v>0</v>
      </c>
      <c r="Y1483" s="131">
        <v>0</v>
      </c>
      <c r="Z1483" s="131">
        <v>0</v>
      </c>
      <c r="AA1483" s="131">
        <v>0</v>
      </c>
      <c r="AB1483" s="131">
        <v>0</v>
      </c>
      <c r="AC1483" s="131">
        <v>0</v>
      </c>
      <c r="AD1483" s="131">
        <v>0</v>
      </c>
      <c r="AE1483" s="131">
        <v>0</v>
      </c>
      <c r="AF1483" s="131">
        <v>0</v>
      </c>
      <c r="AG1483" s="131">
        <v>0</v>
      </c>
      <c r="AH1483" s="43">
        <v>0</v>
      </c>
    </row>
    <row r="1484" spans="4:34">
      <c r="D1484" s="62">
        <v>2015</v>
      </c>
      <c r="E1484" s="62">
        <v>1</v>
      </c>
      <c r="F1484" s="62">
        <v>2015</v>
      </c>
      <c r="G1484" s="62">
        <v>2015</v>
      </c>
      <c r="H1484" s="131">
        <v>0</v>
      </c>
      <c r="I1484" s="131">
        <v>0</v>
      </c>
      <c r="J1484" s="131">
        <v>0</v>
      </c>
      <c r="K1484" s="131">
        <v>0</v>
      </c>
      <c r="L1484" s="131">
        <v>0</v>
      </c>
      <c r="M1484" s="131">
        <v>0</v>
      </c>
      <c r="N1484" s="131">
        <v>0</v>
      </c>
      <c r="O1484" s="131">
        <v>0</v>
      </c>
      <c r="P1484" s="131">
        <v>0</v>
      </c>
      <c r="Q1484" s="131">
        <v>0</v>
      </c>
      <c r="R1484" s="131">
        <v>0</v>
      </c>
      <c r="S1484" s="131">
        <v>0</v>
      </c>
      <c r="T1484" s="131">
        <v>0</v>
      </c>
      <c r="U1484" s="131">
        <v>0</v>
      </c>
      <c r="V1484" s="131">
        <v>0</v>
      </c>
      <c r="W1484" s="131">
        <v>0</v>
      </c>
      <c r="X1484" s="131">
        <v>0</v>
      </c>
      <c r="Y1484" s="131">
        <v>0</v>
      </c>
      <c r="Z1484" s="131">
        <v>0</v>
      </c>
      <c r="AA1484" s="131">
        <v>0</v>
      </c>
      <c r="AB1484" s="131">
        <v>0</v>
      </c>
      <c r="AC1484" s="131">
        <v>0</v>
      </c>
      <c r="AD1484" s="131">
        <v>0</v>
      </c>
      <c r="AE1484" s="131">
        <v>0</v>
      </c>
      <c r="AF1484" s="131">
        <v>0</v>
      </c>
      <c r="AG1484" s="131">
        <v>0</v>
      </c>
      <c r="AH1484" s="43">
        <v>0</v>
      </c>
    </row>
    <row r="1485" spans="4:34">
      <c r="D1485" s="62">
        <v>2015</v>
      </c>
      <c r="E1485" s="62">
        <v>2</v>
      </c>
      <c r="F1485" s="62">
        <v>2015</v>
      </c>
      <c r="G1485" s="62">
        <v>2015</v>
      </c>
      <c r="H1485" s="131">
        <v>0</v>
      </c>
      <c r="I1485" s="131">
        <v>0</v>
      </c>
      <c r="J1485" s="131">
        <v>0</v>
      </c>
      <c r="K1485" s="131">
        <v>0</v>
      </c>
      <c r="L1485" s="131">
        <v>0</v>
      </c>
      <c r="M1485" s="131">
        <v>0</v>
      </c>
      <c r="N1485" s="131">
        <v>0</v>
      </c>
      <c r="O1485" s="131">
        <v>0</v>
      </c>
      <c r="P1485" s="131">
        <v>0</v>
      </c>
      <c r="Q1485" s="131">
        <v>0</v>
      </c>
      <c r="R1485" s="131">
        <v>0</v>
      </c>
      <c r="S1485" s="131">
        <v>0</v>
      </c>
      <c r="T1485" s="131">
        <v>0</v>
      </c>
      <c r="U1485" s="131">
        <v>0</v>
      </c>
      <c r="V1485" s="131">
        <v>0</v>
      </c>
      <c r="W1485" s="131">
        <v>0</v>
      </c>
      <c r="X1485" s="131">
        <v>0</v>
      </c>
      <c r="Y1485" s="131">
        <v>0</v>
      </c>
      <c r="Z1485" s="131">
        <v>0</v>
      </c>
      <c r="AA1485" s="131">
        <v>0</v>
      </c>
      <c r="AB1485" s="131">
        <v>0</v>
      </c>
      <c r="AC1485" s="131">
        <v>0</v>
      </c>
      <c r="AD1485" s="131">
        <v>0</v>
      </c>
      <c r="AE1485" s="131">
        <v>0</v>
      </c>
      <c r="AF1485" s="131">
        <v>0</v>
      </c>
      <c r="AG1485" s="131">
        <v>0</v>
      </c>
      <c r="AH1485" s="43">
        <v>0</v>
      </c>
    </row>
    <row r="1486" spans="4:34">
      <c r="D1486" s="62">
        <v>2015</v>
      </c>
      <c r="E1486" s="62">
        <v>3</v>
      </c>
      <c r="F1486" s="62">
        <v>2015</v>
      </c>
      <c r="G1486" s="62">
        <v>2015</v>
      </c>
      <c r="H1486" s="131">
        <v>0</v>
      </c>
      <c r="I1486" s="131">
        <v>0</v>
      </c>
      <c r="J1486" s="131">
        <v>0</v>
      </c>
      <c r="K1486" s="131">
        <v>0</v>
      </c>
      <c r="L1486" s="131">
        <v>0</v>
      </c>
      <c r="M1486" s="131">
        <v>0</v>
      </c>
      <c r="N1486" s="131">
        <v>0</v>
      </c>
      <c r="O1486" s="131">
        <v>0</v>
      </c>
      <c r="P1486" s="131">
        <v>0</v>
      </c>
      <c r="Q1486" s="131">
        <v>0</v>
      </c>
      <c r="R1486" s="131">
        <v>0</v>
      </c>
      <c r="S1486" s="131">
        <v>0</v>
      </c>
      <c r="T1486" s="131">
        <v>0</v>
      </c>
      <c r="U1486" s="131">
        <v>0</v>
      </c>
      <c r="V1486" s="131">
        <v>0</v>
      </c>
      <c r="W1486" s="131">
        <v>0</v>
      </c>
      <c r="X1486" s="131">
        <v>0</v>
      </c>
      <c r="Y1486" s="131">
        <v>0</v>
      </c>
      <c r="Z1486" s="131">
        <v>0</v>
      </c>
      <c r="AA1486" s="131">
        <v>0</v>
      </c>
      <c r="AB1486" s="131">
        <v>0</v>
      </c>
      <c r="AC1486" s="131">
        <v>0</v>
      </c>
      <c r="AD1486" s="131">
        <v>0</v>
      </c>
      <c r="AE1486" s="131">
        <v>0</v>
      </c>
      <c r="AF1486" s="131">
        <v>0</v>
      </c>
      <c r="AG1486" s="131">
        <v>0</v>
      </c>
      <c r="AH1486" s="43">
        <v>0</v>
      </c>
    </row>
    <row r="1487" spans="4:34">
      <c r="D1487" s="62">
        <v>2015</v>
      </c>
      <c r="E1487" s="62">
        <v>4</v>
      </c>
      <c r="F1487" s="62">
        <v>2015</v>
      </c>
      <c r="G1487" s="62">
        <v>2015</v>
      </c>
      <c r="H1487" s="131">
        <v>0</v>
      </c>
      <c r="I1487" s="131">
        <v>0</v>
      </c>
      <c r="J1487" s="131">
        <v>0</v>
      </c>
      <c r="K1487" s="131">
        <v>0</v>
      </c>
      <c r="L1487" s="131">
        <v>0</v>
      </c>
      <c r="M1487" s="131">
        <v>0</v>
      </c>
      <c r="N1487" s="131">
        <v>0</v>
      </c>
      <c r="O1487" s="131">
        <v>0</v>
      </c>
      <c r="P1487" s="131">
        <v>0</v>
      </c>
      <c r="Q1487" s="131">
        <v>0</v>
      </c>
      <c r="R1487" s="131">
        <v>0</v>
      </c>
      <c r="S1487" s="131">
        <v>0</v>
      </c>
      <c r="T1487" s="131">
        <v>0</v>
      </c>
      <c r="U1487" s="131">
        <v>0</v>
      </c>
      <c r="V1487" s="131">
        <v>0</v>
      </c>
      <c r="W1487" s="131">
        <v>0</v>
      </c>
      <c r="X1487" s="131">
        <v>0</v>
      </c>
      <c r="Y1487" s="131">
        <v>0</v>
      </c>
      <c r="Z1487" s="131">
        <v>0</v>
      </c>
      <c r="AA1487" s="131">
        <v>0</v>
      </c>
      <c r="AB1487" s="131">
        <v>0</v>
      </c>
      <c r="AC1487" s="131">
        <v>0</v>
      </c>
      <c r="AD1487" s="131">
        <v>0</v>
      </c>
      <c r="AE1487" s="131">
        <v>0</v>
      </c>
      <c r="AF1487" s="131">
        <v>0</v>
      </c>
      <c r="AG1487" s="131">
        <v>0</v>
      </c>
      <c r="AH1487" s="43">
        <v>0</v>
      </c>
    </row>
    <row r="1488" spans="4:34">
      <c r="D1488" s="62">
        <v>2015</v>
      </c>
      <c r="E1488" s="62">
        <v>5</v>
      </c>
      <c r="F1488" s="62">
        <v>2015</v>
      </c>
      <c r="G1488" s="62">
        <v>2016</v>
      </c>
      <c r="H1488" s="131">
        <v>0</v>
      </c>
      <c r="I1488" s="131">
        <v>0</v>
      </c>
      <c r="J1488" s="131">
        <v>0</v>
      </c>
      <c r="K1488" s="131">
        <v>0</v>
      </c>
      <c r="L1488" s="131">
        <v>0</v>
      </c>
      <c r="M1488" s="131">
        <v>0</v>
      </c>
      <c r="N1488" s="131">
        <v>0</v>
      </c>
      <c r="O1488" s="131">
        <v>0</v>
      </c>
      <c r="P1488" s="131">
        <v>0</v>
      </c>
      <c r="Q1488" s="131">
        <v>0</v>
      </c>
      <c r="R1488" s="131">
        <v>0</v>
      </c>
      <c r="S1488" s="131">
        <v>0</v>
      </c>
      <c r="T1488" s="131">
        <v>0</v>
      </c>
      <c r="U1488" s="131">
        <v>0</v>
      </c>
      <c r="V1488" s="131">
        <v>0</v>
      </c>
      <c r="W1488" s="131">
        <v>0</v>
      </c>
      <c r="X1488" s="131">
        <v>0</v>
      </c>
      <c r="Y1488" s="131">
        <v>0</v>
      </c>
      <c r="Z1488" s="131">
        <v>0</v>
      </c>
      <c r="AA1488" s="131">
        <v>0</v>
      </c>
      <c r="AB1488" s="131">
        <v>0</v>
      </c>
      <c r="AC1488" s="131">
        <v>0</v>
      </c>
      <c r="AD1488" s="131">
        <v>0</v>
      </c>
      <c r="AE1488" s="131">
        <v>0</v>
      </c>
      <c r="AF1488" s="131">
        <v>0</v>
      </c>
      <c r="AG1488" s="131">
        <v>0</v>
      </c>
      <c r="AH1488" s="43">
        <v>0</v>
      </c>
    </row>
    <row r="1489" spans="4:34">
      <c r="D1489" s="62">
        <v>2015</v>
      </c>
      <c r="E1489" s="62">
        <v>6</v>
      </c>
      <c r="F1489" s="62">
        <v>2015</v>
      </c>
      <c r="G1489" s="62">
        <v>2016</v>
      </c>
      <c r="H1489" s="131">
        <v>0</v>
      </c>
      <c r="I1489" s="131">
        <v>0</v>
      </c>
      <c r="J1489" s="131">
        <v>0</v>
      </c>
      <c r="K1489" s="131">
        <v>0</v>
      </c>
      <c r="L1489" s="131">
        <v>0</v>
      </c>
      <c r="M1489" s="131">
        <v>0</v>
      </c>
      <c r="N1489" s="131">
        <v>0</v>
      </c>
      <c r="O1489" s="131">
        <v>0</v>
      </c>
      <c r="P1489" s="131">
        <v>0</v>
      </c>
      <c r="Q1489" s="131">
        <v>0</v>
      </c>
      <c r="R1489" s="131">
        <v>0</v>
      </c>
      <c r="S1489" s="131">
        <v>0</v>
      </c>
      <c r="T1489" s="131">
        <v>0</v>
      </c>
      <c r="U1489" s="131">
        <v>0</v>
      </c>
      <c r="V1489" s="131">
        <v>0</v>
      </c>
      <c r="W1489" s="131">
        <v>0</v>
      </c>
      <c r="X1489" s="131">
        <v>0</v>
      </c>
      <c r="Y1489" s="131">
        <v>0</v>
      </c>
      <c r="Z1489" s="131">
        <v>0</v>
      </c>
      <c r="AA1489" s="131">
        <v>0</v>
      </c>
      <c r="AB1489" s="131">
        <v>0</v>
      </c>
      <c r="AC1489" s="131">
        <v>0</v>
      </c>
      <c r="AD1489" s="131">
        <v>0</v>
      </c>
      <c r="AE1489" s="131">
        <v>0</v>
      </c>
      <c r="AF1489" s="131">
        <v>0</v>
      </c>
      <c r="AG1489" s="131">
        <v>0</v>
      </c>
      <c r="AH1489" s="43">
        <v>0</v>
      </c>
    </row>
    <row r="1490" spans="4:34">
      <c r="D1490" s="62">
        <v>2015</v>
      </c>
      <c r="E1490" s="62">
        <v>7</v>
      </c>
      <c r="F1490" s="62">
        <v>2016</v>
      </c>
      <c r="G1490" s="62">
        <v>2016</v>
      </c>
      <c r="H1490" s="131">
        <v>0</v>
      </c>
      <c r="I1490" s="131">
        <v>0</v>
      </c>
      <c r="J1490" s="131">
        <v>0</v>
      </c>
      <c r="K1490" s="131">
        <v>0</v>
      </c>
      <c r="L1490" s="131">
        <v>0</v>
      </c>
      <c r="M1490" s="131">
        <v>0</v>
      </c>
      <c r="N1490" s="131">
        <v>0</v>
      </c>
      <c r="O1490" s="131">
        <v>0</v>
      </c>
      <c r="P1490" s="131">
        <v>0</v>
      </c>
      <c r="Q1490" s="131">
        <v>0</v>
      </c>
      <c r="R1490" s="131">
        <v>0</v>
      </c>
      <c r="S1490" s="131">
        <v>0</v>
      </c>
      <c r="T1490" s="131">
        <v>0</v>
      </c>
      <c r="U1490" s="131">
        <v>0</v>
      </c>
      <c r="V1490" s="131">
        <v>0</v>
      </c>
      <c r="W1490" s="131">
        <v>0</v>
      </c>
      <c r="X1490" s="131">
        <v>0</v>
      </c>
      <c r="Y1490" s="131">
        <v>0</v>
      </c>
      <c r="Z1490" s="131">
        <v>0</v>
      </c>
      <c r="AA1490" s="131">
        <v>0</v>
      </c>
      <c r="AB1490" s="131">
        <v>0</v>
      </c>
      <c r="AC1490" s="131">
        <v>0</v>
      </c>
      <c r="AD1490" s="131">
        <v>0</v>
      </c>
      <c r="AE1490" s="131">
        <v>0</v>
      </c>
      <c r="AF1490" s="131">
        <v>0</v>
      </c>
      <c r="AG1490" s="131">
        <v>0</v>
      </c>
      <c r="AH1490" s="43">
        <v>0</v>
      </c>
    </row>
    <row r="1491" spans="4:34">
      <c r="D1491" s="62">
        <v>2015</v>
      </c>
      <c r="E1491" s="62">
        <v>8</v>
      </c>
      <c r="F1491" s="62">
        <v>2016</v>
      </c>
      <c r="G1491" s="62">
        <v>2016</v>
      </c>
      <c r="H1491" s="131">
        <v>0</v>
      </c>
      <c r="I1491" s="131">
        <v>0</v>
      </c>
      <c r="J1491" s="131">
        <v>0</v>
      </c>
      <c r="K1491" s="131">
        <v>0</v>
      </c>
      <c r="L1491" s="131">
        <v>0</v>
      </c>
      <c r="M1491" s="131">
        <v>0</v>
      </c>
      <c r="N1491" s="131">
        <v>0</v>
      </c>
      <c r="O1491" s="131">
        <v>0</v>
      </c>
      <c r="P1491" s="131">
        <v>0</v>
      </c>
      <c r="Q1491" s="131">
        <v>0</v>
      </c>
      <c r="R1491" s="131">
        <v>0</v>
      </c>
      <c r="S1491" s="131">
        <v>0</v>
      </c>
      <c r="T1491" s="131">
        <v>0</v>
      </c>
      <c r="U1491" s="131">
        <v>0</v>
      </c>
      <c r="V1491" s="131">
        <v>0</v>
      </c>
      <c r="W1491" s="131">
        <v>0</v>
      </c>
      <c r="X1491" s="131">
        <v>0</v>
      </c>
      <c r="Y1491" s="131">
        <v>0</v>
      </c>
      <c r="Z1491" s="131">
        <v>0</v>
      </c>
      <c r="AA1491" s="131">
        <v>0</v>
      </c>
      <c r="AB1491" s="131">
        <v>0</v>
      </c>
      <c r="AC1491" s="131">
        <v>0</v>
      </c>
      <c r="AD1491" s="131">
        <v>0</v>
      </c>
      <c r="AE1491" s="131">
        <v>0</v>
      </c>
      <c r="AF1491" s="131">
        <v>0</v>
      </c>
      <c r="AG1491" s="131">
        <v>0</v>
      </c>
      <c r="AH1491" s="43">
        <v>0</v>
      </c>
    </row>
    <row r="1492" spans="4:34">
      <c r="D1492" s="62">
        <v>2015</v>
      </c>
      <c r="E1492" s="62">
        <v>9</v>
      </c>
      <c r="F1492" s="62">
        <v>2016</v>
      </c>
      <c r="G1492" s="62">
        <v>2016</v>
      </c>
      <c r="H1492" s="131">
        <v>0</v>
      </c>
      <c r="I1492" s="131">
        <v>0</v>
      </c>
      <c r="J1492" s="131">
        <v>0</v>
      </c>
      <c r="K1492" s="131">
        <v>0</v>
      </c>
      <c r="L1492" s="131">
        <v>0</v>
      </c>
      <c r="M1492" s="131">
        <v>0</v>
      </c>
      <c r="N1492" s="131">
        <v>0</v>
      </c>
      <c r="O1492" s="131">
        <v>0</v>
      </c>
      <c r="P1492" s="131">
        <v>0</v>
      </c>
      <c r="Q1492" s="131">
        <v>0</v>
      </c>
      <c r="R1492" s="131">
        <v>0</v>
      </c>
      <c r="S1492" s="131">
        <v>0</v>
      </c>
      <c r="T1492" s="131">
        <v>0</v>
      </c>
      <c r="U1492" s="131">
        <v>0</v>
      </c>
      <c r="V1492" s="131">
        <v>0</v>
      </c>
      <c r="W1492" s="131">
        <v>0</v>
      </c>
      <c r="X1492" s="131">
        <v>0</v>
      </c>
      <c r="Y1492" s="131">
        <v>0</v>
      </c>
      <c r="Z1492" s="131">
        <v>0</v>
      </c>
      <c r="AA1492" s="131">
        <v>0</v>
      </c>
      <c r="AB1492" s="131">
        <v>0</v>
      </c>
      <c r="AC1492" s="131">
        <v>0</v>
      </c>
      <c r="AD1492" s="131">
        <v>0</v>
      </c>
      <c r="AE1492" s="131">
        <v>0</v>
      </c>
      <c r="AF1492" s="131">
        <v>0</v>
      </c>
      <c r="AG1492" s="131">
        <v>0</v>
      </c>
      <c r="AH1492" s="43">
        <v>0</v>
      </c>
    </row>
    <row r="1493" spans="4:34">
      <c r="D1493" s="62">
        <v>2015</v>
      </c>
      <c r="E1493" s="62">
        <v>10</v>
      </c>
      <c r="F1493" s="62">
        <v>2016</v>
      </c>
      <c r="G1493" s="62">
        <v>2016</v>
      </c>
      <c r="H1493" s="131">
        <v>0</v>
      </c>
      <c r="I1493" s="131">
        <v>0</v>
      </c>
      <c r="J1493" s="131">
        <v>0</v>
      </c>
      <c r="K1493" s="131">
        <v>0</v>
      </c>
      <c r="L1493" s="131">
        <v>0</v>
      </c>
      <c r="M1493" s="131">
        <v>0</v>
      </c>
      <c r="N1493" s="131">
        <v>0</v>
      </c>
      <c r="O1493" s="131">
        <v>0</v>
      </c>
      <c r="P1493" s="131">
        <v>0</v>
      </c>
      <c r="Q1493" s="131">
        <v>0</v>
      </c>
      <c r="R1493" s="131">
        <v>0</v>
      </c>
      <c r="S1493" s="131">
        <v>0</v>
      </c>
      <c r="T1493" s="131">
        <v>0</v>
      </c>
      <c r="U1493" s="131">
        <v>0</v>
      </c>
      <c r="V1493" s="131">
        <v>0</v>
      </c>
      <c r="W1493" s="131">
        <v>0</v>
      </c>
      <c r="X1493" s="131">
        <v>0</v>
      </c>
      <c r="Y1493" s="131">
        <v>0</v>
      </c>
      <c r="Z1493" s="131">
        <v>0</v>
      </c>
      <c r="AA1493" s="131">
        <v>0</v>
      </c>
      <c r="AB1493" s="131">
        <v>0</v>
      </c>
      <c r="AC1493" s="131">
        <v>0</v>
      </c>
      <c r="AD1493" s="131">
        <v>0</v>
      </c>
      <c r="AE1493" s="131">
        <v>0</v>
      </c>
      <c r="AF1493" s="131">
        <v>0</v>
      </c>
      <c r="AG1493" s="131">
        <v>0</v>
      </c>
      <c r="AH1493" s="43">
        <v>0</v>
      </c>
    </row>
    <row r="1494" spans="4:34">
      <c r="D1494" s="62">
        <v>2015</v>
      </c>
      <c r="E1494" s="62">
        <v>11</v>
      </c>
      <c r="F1494" s="62">
        <v>2016</v>
      </c>
      <c r="G1494" s="62">
        <v>2016</v>
      </c>
      <c r="H1494" s="131">
        <v>0</v>
      </c>
      <c r="I1494" s="131">
        <v>0</v>
      </c>
      <c r="J1494" s="131">
        <v>0</v>
      </c>
      <c r="K1494" s="131">
        <v>0</v>
      </c>
      <c r="L1494" s="131">
        <v>0</v>
      </c>
      <c r="M1494" s="131">
        <v>0</v>
      </c>
      <c r="N1494" s="131">
        <v>0</v>
      </c>
      <c r="O1494" s="131">
        <v>0</v>
      </c>
      <c r="P1494" s="131">
        <v>0</v>
      </c>
      <c r="Q1494" s="131">
        <v>0</v>
      </c>
      <c r="R1494" s="131">
        <v>0</v>
      </c>
      <c r="S1494" s="131">
        <v>0</v>
      </c>
      <c r="T1494" s="131">
        <v>0</v>
      </c>
      <c r="U1494" s="131">
        <v>0</v>
      </c>
      <c r="V1494" s="131">
        <v>0</v>
      </c>
      <c r="W1494" s="131">
        <v>0</v>
      </c>
      <c r="X1494" s="131">
        <v>0</v>
      </c>
      <c r="Y1494" s="131">
        <v>0</v>
      </c>
      <c r="Z1494" s="131">
        <v>0</v>
      </c>
      <c r="AA1494" s="131">
        <v>0</v>
      </c>
      <c r="AB1494" s="131">
        <v>0</v>
      </c>
      <c r="AC1494" s="131">
        <v>0</v>
      </c>
      <c r="AD1494" s="131">
        <v>0</v>
      </c>
      <c r="AE1494" s="131">
        <v>0</v>
      </c>
      <c r="AF1494" s="131">
        <v>0</v>
      </c>
      <c r="AG1494" s="131">
        <v>0</v>
      </c>
      <c r="AH1494" s="43">
        <v>0</v>
      </c>
    </row>
    <row r="1495" spans="4:34">
      <c r="D1495" s="62">
        <v>2015</v>
      </c>
      <c r="E1495" s="62">
        <v>12</v>
      </c>
      <c r="F1495" s="62">
        <v>2016</v>
      </c>
      <c r="G1495" s="62">
        <v>2016</v>
      </c>
      <c r="H1495" s="131">
        <v>0</v>
      </c>
      <c r="I1495" s="131">
        <v>0</v>
      </c>
      <c r="J1495" s="131">
        <v>0</v>
      </c>
      <c r="K1495" s="131">
        <v>0</v>
      </c>
      <c r="L1495" s="131">
        <v>0</v>
      </c>
      <c r="M1495" s="131">
        <v>0</v>
      </c>
      <c r="N1495" s="131">
        <v>0</v>
      </c>
      <c r="O1495" s="131">
        <v>0</v>
      </c>
      <c r="P1495" s="131">
        <v>0</v>
      </c>
      <c r="Q1495" s="131">
        <v>0</v>
      </c>
      <c r="R1495" s="131">
        <v>0</v>
      </c>
      <c r="S1495" s="131">
        <v>0</v>
      </c>
      <c r="T1495" s="131">
        <v>0</v>
      </c>
      <c r="U1495" s="131">
        <v>0</v>
      </c>
      <c r="V1495" s="131">
        <v>0</v>
      </c>
      <c r="W1495" s="131">
        <v>0</v>
      </c>
      <c r="X1495" s="131">
        <v>0</v>
      </c>
      <c r="Y1495" s="131">
        <v>0</v>
      </c>
      <c r="Z1495" s="131">
        <v>0</v>
      </c>
      <c r="AA1495" s="131">
        <v>0</v>
      </c>
      <c r="AB1495" s="131">
        <v>0</v>
      </c>
      <c r="AC1495" s="131">
        <v>0</v>
      </c>
      <c r="AD1495" s="131">
        <v>0</v>
      </c>
      <c r="AE1495" s="131">
        <v>0</v>
      </c>
      <c r="AF1495" s="131">
        <v>0</v>
      </c>
      <c r="AG1495" s="131">
        <v>0</v>
      </c>
      <c r="AH1495" s="43">
        <v>0</v>
      </c>
    </row>
    <row r="1496" spans="4:34">
      <c r="D1496" s="62">
        <v>2016</v>
      </c>
      <c r="E1496" s="62">
        <v>1</v>
      </c>
      <c r="F1496" s="62">
        <v>2016</v>
      </c>
      <c r="G1496" s="62">
        <v>2016</v>
      </c>
      <c r="H1496" s="131">
        <v>0</v>
      </c>
      <c r="I1496" s="131">
        <v>0</v>
      </c>
      <c r="J1496" s="131">
        <v>0</v>
      </c>
      <c r="K1496" s="131">
        <v>0</v>
      </c>
      <c r="L1496" s="131">
        <v>0</v>
      </c>
      <c r="M1496" s="131">
        <v>0</v>
      </c>
      <c r="N1496" s="131">
        <v>0</v>
      </c>
      <c r="O1496" s="131">
        <v>0</v>
      </c>
      <c r="P1496" s="131">
        <v>0</v>
      </c>
      <c r="Q1496" s="131">
        <v>0</v>
      </c>
      <c r="R1496" s="131">
        <v>0</v>
      </c>
      <c r="S1496" s="131">
        <v>0</v>
      </c>
      <c r="T1496" s="131">
        <v>0</v>
      </c>
      <c r="U1496" s="131">
        <v>0</v>
      </c>
      <c r="V1496" s="131">
        <v>0</v>
      </c>
      <c r="W1496" s="131">
        <v>0</v>
      </c>
      <c r="X1496" s="131">
        <v>0</v>
      </c>
      <c r="Y1496" s="131">
        <v>0</v>
      </c>
      <c r="Z1496" s="131">
        <v>0</v>
      </c>
      <c r="AA1496" s="131">
        <v>0</v>
      </c>
      <c r="AB1496" s="131">
        <v>0</v>
      </c>
      <c r="AC1496" s="131">
        <v>0</v>
      </c>
      <c r="AD1496" s="131">
        <v>0</v>
      </c>
      <c r="AE1496" s="131">
        <v>0</v>
      </c>
      <c r="AF1496" s="131">
        <v>0</v>
      </c>
      <c r="AG1496" s="131">
        <v>0</v>
      </c>
      <c r="AH1496" s="43">
        <v>0</v>
      </c>
    </row>
    <row r="1497" spans="4:34">
      <c r="D1497" s="62">
        <v>2016</v>
      </c>
      <c r="E1497" s="62">
        <v>2</v>
      </c>
      <c r="F1497" s="62">
        <v>2016</v>
      </c>
      <c r="G1497" s="62">
        <v>2016</v>
      </c>
      <c r="H1497" s="131">
        <v>0</v>
      </c>
      <c r="I1497" s="131">
        <v>0</v>
      </c>
      <c r="J1497" s="131">
        <v>0</v>
      </c>
      <c r="K1497" s="131">
        <v>0</v>
      </c>
      <c r="L1497" s="131">
        <v>0</v>
      </c>
      <c r="M1497" s="131">
        <v>0</v>
      </c>
      <c r="N1497" s="131">
        <v>0</v>
      </c>
      <c r="O1497" s="131">
        <v>0</v>
      </c>
      <c r="P1497" s="131">
        <v>0</v>
      </c>
      <c r="Q1497" s="131">
        <v>0</v>
      </c>
      <c r="R1497" s="131">
        <v>0</v>
      </c>
      <c r="S1497" s="131">
        <v>0</v>
      </c>
      <c r="T1497" s="131">
        <v>0</v>
      </c>
      <c r="U1497" s="131">
        <v>0</v>
      </c>
      <c r="V1497" s="131">
        <v>0</v>
      </c>
      <c r="W1497" s="131">
        <v>0</v>
      </c>
      <c r="X1497" s="131">
        <v>0</v>
      </c>
      <c r="Y1497" s="131">
        <v>0</v>
      </c>
      <c r="Z1497" s="131">
        <v>0</v>
      </c>
      <c r="AA1497" s="131">
        <v>0</v>
      </c>
      <c r="AB1497" s="131">
        <v>0</v>
      </c>
      <c r="AC1497" s="131">
        <v>0</v>
      </c>
      <c r="AD1497" s="131">
        <v>0</v>
      </c>
      <c r="AE1497" s="131">
        <v>0</v>
      </c>
      <c r="AF1497" s="131">
        <v>0</v>
      </c>
      <c r="AG1497" s="131">
        <v>0</v>
      </c>
      <c r="AH1497" s="43">
        <v>0</v>
      </c>
    </row>
    <row r="1498" spans="4:34">
      <c r="D1498" s="62">
        <v>2016</v>
      </c>
      <c r="E1498" s="62">
        <v>3</v>
      </c>
      <c r="F1498" s="62">
        <v>2016</v>
      </c>
      <c r="G1498" s="62">
        <v>2016</v>
      </c>
      <c r="H1498" s="131">
        <v>0</v>
      </c>
      <c r="I1498" s="131">
        <v>0</v>
      </c>
      <c r="J1498" s="131">
        <v>0</v>
      </c>
      <c r="K1498" s="131">
        <v>0</v>
      </c>
      <c r="L1498" s="131">
        <v>0</v>
      </c>
      <c r="M1498" s="131">
        <v>0</v>
      </c>
      <c r="N1498" s="131">
        <v>0</v>
      </c>
      <c r="O1498" s="131">
        <v>0</v>
      </c>
      <c r="P1498" s="131">
        <v>0</v>
      </c>
      <c r="Q1498" s="131">
        <v>0</v>
      </c>
      <c r="R1498" s="131">
        <v>0</v>
      </c>
      <c r="S1498" s="131">
        <v>0</v>
      </c>
      <c r="T1498" s="131">
        <v>0</v>
      </c>
      <c r="U1498" s="131">
        <v>0</v>
      </c>
      <c r="V1498" s="131">
        <v>0</v>
      </c>
      <c r="W1498" s="131">
        <v>0</v>
      </c>
      <c r="X1498" s="131">
        <v>0</v>
      </c>
      <c r="Y1498" s="131">
        <v>0</v>
      </c>
      <c r="Z1498" s="131">
        <v>0</v>
      </c>
      <c r="AA1498" s="131">
        <v>0</v>
      </c>
      <c r="AB1498" s="131">
        <v>0</v>
      </c>
      <c r="AC1498" s="131">
        <v>0</v>
      </c>
      <c r="AD1498" s="131">
        <v>0</v>
      </c>
      <c r="AE1498" s="131">
        <v>0</v>
      </c>
      <c r="AF1498" s="131">
        <v>0</v>
      </c>
      <c r="AG1498" s="131">
        <v>0</v>
      </c>
      <c r="AH1498" s="43">
        <v>0</v>
      </c>
    </row>
    <row r="1499" spans="4:34">
      <c r="D1499" s="62">
        <v>2016</v>
      </c>
      <c r="E1499" s="62">
        <v>4</v>
      </c>
      <c r="F1499" s="62">
        <v>2016</v>
      </c>
      <c r="G1499" s="62">
        <v>2016</v>
      </c>
      <c r="H1499" s="131">
        <v>0</v>
      </c>
      <c r="I1499" s="131">
        <v>0</v>
      </c>
      <c r="J1499" s="131">
        <v>0</v>
      </c>
      <c r="K1499" s="131">
        <v>0</v>
      </c>
      <c r="L1499" s="131">
        <v>0</v>
      </c>
      <c r="M1499" s="131">
        <v>0</v>
      </c>
      <c r="N1499" s="131">
        <v>0</v>
      </c>
      <c r="O1499" s="131">
        <v>0</v>
      </c>
      <c r="P1499" s="131">
        <v>0</v>
      </c>
      <c r="Q1499" s="131">
        <v>0</v>
      </c>
      <c r="R1499" s="131">
        <v>0</v>
      </c>
      <c r="S1499" s="131">
        <v>0</v>
      </c>
      <c r="T1499" s="131">
        <v>0</v>
      </c>
      <c r="U1499" s="131">
        <v>0</v>
      </c>
      <c r="V1499" s="131">
        <v>0</v>
      </c>
      <c r="W1499" s="131">
        <v>0</v>
      </c>
      <c r="X1499" s="131">
        <v>0</v>
      </c>
      <c r="Y1499" s="131">
        <v>0</v>
      </c>
      <c r="Z1499" s="131">
        <v>0</v>
      </c>
      <c r="AA1499" s="131">
        <v>0</v>
      </c>
      <c r="AB1499" s="131">
        <v>0</v>
      </c>
      <c r="AC1499" s="131">
        <v>0</v>
      </c>
      <c r="AD1499" s="131">
        <v>0</v>
      </c>
      <c r="AE1499" s="131">
        <v>0</v>
      </c>
      <c r="AF1499" s="131">
        <v>0</v>
      </c>
      <c r="AG1499" s="131">
        <v>0</v>
      </c>
      <c r="AH1499" s="43">
        <v>0</v>
      </c>
    </row>
    <row r="1500" spans="4:34">
      <c r="D1500" s="62">
        <v>2016</v>
      </c>
      <c r="E1500" s="62">
        <v>5</v>
      </c>
      <c r="F1500" s="62">
        <v>2016</v>
      </c>
      <c r="G1500" s="62">
        <v>2017</v>
      </c>
      <c r="H1500" s="131">
        <v>0</v>
      </c>
      <c r="I1500" s="131">
        <v>0</v>
      </c>
      <c r="J1500" s="131">
        <v>0</v>
      </c>
      <c r="K1500" s="131">
        <v>0</v>
      </c>
      <c r="L1500" s="131">
        <v>0</v>
      </c>
      <c r="M1500" s="131">
        <v>0</v>
      </c>
      <c r="N1500" s="131">
        <v>0</v>
      </c>
      <c r="O1500" s="131">
        <v>0</v>
      </c>
      <c r="P1500" s="131">
        <v>0</v>
      </c>
      <c r="Q1500" s="131">
        <v>0</v>
      </c>
      <c r="R1500" s="131">
        <v>0</v>
      </c>
      <c r="S1500" s="131">
        <v>0</v>
      </c>
      <c r="T1500" s="131">
        <v>0</v>
      </c>
      <c r="U1500" s="131">
        <v>0</v>
      </c>
      <c r="V1500" s="131">
        <v>0</v>
      </c>
      <c r="W1500" s="131">
        <v>0</v>
      </c>
      <c r="X1500" s="131">
        <v>0</v>
      </c>
      <c r="Y1500" s="131">
        <v>0</v>
      </c>
      <c r="Z1500" s="131">
        <v>0</v>
      </c>
      <c r="AA1500" s="131">
        <v>0</v>
      </c>
      <c r="AB1500" s="131">
        <v>0</v>
      </c>
      <c r="AC1500" s="131">
        <v>0</v>
      </c>
      <c r="AD1500" s="131">
        <v>0</v>
      </c>
      <c r="AE1500" s="131">
        <v>0</v>
      </c>
      <c r="AF1500" s="131">
        <v>0</v>
      </c>
      <c r="AG1500" s="131">
        <v>0</v>
      </c>
      <c r="AH1500" s="43">
        <v>0</v>
      </c>
    </row>
    <row r="1501" spans="4:34">
      <c r="D1501" s="62">
        <v>2016</v>
      </c>
      <c r="E1501" s="62">
        <v>6</v>
      </c>
      <c r="F1501" s="62">
        <v>2016</v>
      </c>
      <c r="G1501" s="62">
        <v>2017</v>
      </c>
      <c r="H1501" s="131">
        <v>0</v>
      </c>
      <c r="I1501" s="131">
        <v>0</v>
      </c>
      <c r="J1501" s="131">
        <v>0</v>
      </c>
      <c r="K1501" s="131">
        <v>0</v>
      </c>
      <c r="L1501" s="131">
        <v>0</v>
      </c>
      <c r="M1501" s="131">
        <v>0</v>
      </c>
      <c r="N1501" s="131">
        <v>0</v>
      </c>
      <c r="O1501" s="131">
        <v>0</v>
      </c>
      <c r="P1501" s="131">
        <v>0</v>
      </c>
      <c r="Q1501" s="131">
        <v>0</v>
      </c>
      <c r="R1501" s="131">
        <v>0</v>
      </c>
      <c r="S1501" s="131">
        <v>0</v>
      </c>
      <c r="T1501" s="131">
        <v>0</v>
      </c>
      <c r="U1501" s="131">
        <v>0</v>
      </c>
      <c r="V1501" s="131">
        <v>0</v>
      </c>
      <c r="W1501" s="131">
        <v>0</v>
      </c>
      <c r="X1501" s="131">
        <v>0</v>
      </c>
      <c r="Y1501" s="131">
        <v>0</v>
      </c>
      <c r="Z1501" s="131">
        <v>0</v>
      </c>
      <c r="AA1501" s="131">
        <v>0</v>
      </c>
      <c r="AB1501" s="131">
        <v>0</v>
      </c>
      <c r="AC1501" s="131">
        <v>0</v>
      </c>
      <c r="AD1501" s="131">
        <v>0</v>
      </c>
      <c r="AE1501" s="131">
        <v>0</v>
      </c>
      <c r="AF1501" s="131">
        <v>0</v>
      </c>
      <c r="AG1501" s="131">
        <v>0</v>
      </c>
      <c r="AH1501" s="43">
        <v>0</v>
      </c>
    </row>
    <row r="1502" spans="4:34">
      <c r="D1502" s="62">
        <v>2016</v>
      </c>
      <c r="E1502" s="62">
        <v>7</v>
      </c>
      <c r="F1502" s="62">
        <v>2017</v>
      </c>
      <c r="G1502" s="62">
        <v>2017</v>
      </c>
      <c r="H1502" s="131">
        <v>0</v>
      </c>
      <c r="I1502" s="131">
        <v>0</v>
      </c>
      <c r="J1502" s="131">
        <v>0</v>
      </c>
      <c r="K1502" s="131">
        <v>0</v>
      </c>
      <c r="L1502" s="131">
        <v>0</v>
      </c>
      <c r="M1502" s="131">
        <v>0</v>
      </c>
      <c r="N1502" s="131">
        <v>0</v>
      </c>
      <c r="O1502" s="131">
        <v>0</v>
      </c>
      <c r="P1502" s="131">
        <v>0</v>
      </c>
      <c r="Q1502" s="131">
        <v>0</v>
      </c>
      <c r="R1502" s="131">
        <v>0</v>
      </c>
      <c r="S1502" s="131">
        <v>0</v>
      </c>
      <c r="T1502" s="131">
        <v>0</v>
      </c>
      <c r="U1502" s="131">
        <v>0</v>
      </c>
      <c r="V1502" s="131">
        <v>0</v>
      </c>
      <c r="W1502" s="131">
        <v>0</v>
      </c>
      <c r="X1502" s="131">
        <v>0</v>
      </c>
      <c r="Y1502" s="131">
        <v>0</v>
      </c>
      <c r="Z1502" s="131">
        <v>0</v>
      </c>
      <c r="AA1502" s="131">
        <v>0</v>
      </c>
      <c r="AB1502" s="131">
        <v>0</v>
      </c>
      <c r="AC1502" s="131">
        <v>0</v>
      </c>
      <c r="AD1502" s="131">
        <v>0</v>
      </c>
      <c r="AE1502" s="131">
        <v>0</v>
      </c>
      <c r="AF1502" s="131">
        <v>0</v>
      </c>
      <c r="AG1502" s="131">
        <v>0</v>
      </c>
      <c r="AH1502" s="43">
        <v>0</v>
      </c>
    </row>
    <row r="1503" spans="4:34">
      <c r="D1503" s="62">
        <v>2016</v>
      </c>
      <c r="E1503" s="62">
        <v>8</v>
      </c>
      <c r="F1503" s="62">
        <v>2017</v>
      </c>
      <c r="G1503" s="62">
        <v>2017</v>
      </c>
      <c r="H1503" s="131">
        <v>0</v>
      </c>
      <c r="I1503" s="131">
        <v>0</v>
      </c>
      <c r="J1503" s="131">
        <v>0</v>
      </c>
      <c r="K1503" s="131">
        <v>0</v>
      </c>
      <c r="L1503" s="131">
        <v>0</v>
      </c>
      <c r="M1503" s="131">
        <v>0</v>
      </c>
      <c r="N1503" s="131">
        <v>0</v>
      </c>
      <c r="O1503" s="131">
        <v>0</v>
      </c>
      <c r="P1503" s="131">
        <v>0</v>
      </c>
      <c r="Q1503" s="131">
        <v>0</v>
      </c>
      <c r="R1503" s="131">
        <v>0</v>
      </c>
      <c r="S1503" s="131">
        <v>0</v>
      </c>
      <c r="T1503" s="131">
        <v>0</v>
      </c>
      <c r="U1503" s="131">
        <v>0</v>
      </c>
      <c r="V1503" s="131">
        <v>0</v>
      </c>
      <c r="W1503" s="131">
        <v>0</v>
      </c>
      <c r="X1503" s="131">
        <v>0</v>
      </c>
      <c r="Y1503" s="131">
        <v>0</v>
      </c>
      <c r="Z1503" s="131">
        <v>0</v>
      </c>
      <c r="AA1503" s="131">
        <v>0</v>
      </c>
      <c r="AB1503" s="131">
        <v>0</v>
      </c>
      <c r="AC1503" s="131">
        <v>0</v>
      </c>
      <c r="AD1503" s="131">
        <v>0</v>
      </c>
      <c r="AE1503" s="131">
        <v>0</v>
      </c>
      <c r="AF1503" s="131">
        <v>0</v>
      </c>
      <c r="AG1503" s="131">
        <v>0</v>
      </c>
      <c r="AH1503" s="43">
        <v>0</v>
      </c>
    </row>
    <row r="1504" spans="4:34">
      <c r="D1504" s="62">
        <v>2016</v>
      </c>
      <c r="E1504" s="62">
        <v>9</v>
      </c>
      <c r="F1504" s="62">
        <v>2017</v>
      </c>
      <c r="G1504" s="62">
        <v>2017</v>
      </c>
      <c r="H1504" s="131">
        <v>0</v>
      </c>
      <c r="I1504" s="131">
        <v>0</v>
      </c>
      <c r="J1504" s="131">
        <v>0</v>
      </c>
      <c r="K1504" s="131">
        <v>0</v>
      </c>
      <c r="L1504" s="131">
        <v>0</v>
      </c>
      <c r="M1504" s="131">
        <v>0</v>
      </c>
      <c r="N1504" s="131">
        <v>0</v>
      </c>
      <c r="O1504" s="131">
        <v>0</v>
      </c>
      <c r="P1504" s="131">
        <v>0</v>
      </c>
      <c r="Q1504" s="131">
        <v>0</v>
      </c>
      <c r="R1504" s="131">
        <v>0</v>
      </c>
      <c r="S1504" s="131">
        <v>0</v>
      </c>
      <c r="T1504" s="131">
        <v>0</v>
      </c>
      <c r="U1504" s="131">
        <v>0</v>
      </c>
      <c r="V1504" s="131">
        <v>0</v>
      </c>
      <c r="W1504" s="131">
        <v>0</v>
      </c>
      <c r="X1504" s="131">
        <v>0</v>
      </c>
      <c r="Y1504" s="131">
        <v>0</v>
      </c>
      <c r="Z1504" s="131">
        <v>0</v>
      </c>
      <c r="AA1504" s="131">
        <v>0</v>
      </c>
      <c r="AB1504" s="131">
        <v>0</v>
      </c>
      <c r="AC1504" s="131">
        <v>0</v>
      </c>
      <c r="AD1504" s="131">
        <v>0</v>
      </c>
      <c r="AE1504" s="131">
        <v>0</v>
      </c>
      <c r="AF1504" s="131">
        <v>0</v>
      </c>
      <c r="AG1504" s="131">
        <v>0</v>
      </c>
      <c r="AH1504" s="43">
        <v>0</v>
      </c>
    </row>
    <row r="1505" spans="4:34">
      <c r="D1505" s="62">
        <v>2016</v>
      </c>
      <c r="E1505" s="62">
        <v>10</v>
      </c>
      <c r="F1505" s="62">
        <v>2017</v>
      </c>
      <c r="G1505" s="62">
        <v>2017</v>
      </c>
      <c r="H1505" s="131">
        <v>0</v>
      </c>
      <c r="I1505" s="131">
        <v>0</v>
      </c>
      <c r="J1505" s="131">
        <v>0</v>
      </c>
      <c r="K1505" s="131">
        <v>0</v>
      </c>
      <c r="L1505" s="131">
        <v>0</v>
      </c>
      <c r="M1505" s="131">
        <v>0</v>
      </c>
      <c r="N1505" s="131">
        <v>0</v>
      </c>
      <c r="O1505" s="131">
        <v>0</v>
      </c>
      <c r="P1505" s="131">
        <v>0</v>
      </c>
      <c r="Q1505" s="131">
        <v>0</v>
      </c>
      <c r="R1505" s="131">
        <v>0</v>
      </c>
      <c r="S1505" s="131">
        <v>0</v>
      </c>
      <c r="T1505" s="131">
        <v>0</v>
      </c>
      <c r="U1505" s="131">
        <v>0</v>
      </c>
      <c r="V1505" s="131">
        <v>0</v>
      </c>
      <c r="W1505" s="131">
        <v>0</v>
      </c>
      <c r="X1505" s="131">
        <v>0</v>
      </c>
      <c r="Y1505" s="131">
        <v>0</v>
      </c>
      <c r="Z1505" s="131">
        <v>0</v>
      </c>
      <c r="AA1505" s="131">
        <v>0</v>
      </c>
      <c r="AB1505" s="131">
        <v>0</v>
      </c>
      <c r="AC1505" s="131">
        <v>0</v>
      </c>
      <c r="AD1505" s="131">
        <v>0</v>
      </c>
      <c r="AE1505" s="131">
        <v>0</v>
      </c>
      <c r="AF1505" s="131">
        <v>0</v>
      </c>
      <c r="AG1505" s="131">
        <v>0</v>
      </c>
      <c r="AH1505" s="43">
        <v>0</v>
      </c>
    </row>
    <row r="1506" spans="4:34">
      <c r="D1506" s="62">
        <v>2016</v>
      </c>
      <c r="E1506" s="62">
        <v>11</v>
      </c>
      <c r="F1506" s="62">
        <v>2017</v>
      </c>
      <c r="G1506" s="62">
        <v>2017</v>
      </c>
      <c r="H1506" s="131">
        <v>0</v>
      </c>
      <c r="I1506" s="131">
        <v>0</v>
      </c>
      <c r="J1506" s="131">
        <v>0</v>
      </c>
      <c r="K1506" s="131">
        <v>0</v>
      </c>
      <c r="L1506" s="131">
        <v>0</v>
      </c>
      <c r="M1506" s="131">
        <v>0</v>
      </c>
      <c r="N1506" s="131">
        <v>0</v>
      </c>
      <c r="O1506" s="131">
        <v>0</v>
      </c>
      <c r="P1506" s="131">
        <v>0</v>
      </c>
      <c r="Q1506" s="131">
        <v>0</v>
      </c>
      <c r="R1506" s="131">
        <v>0</v>
      </c>
      <c r="S1506" s="131">
        <v>0</v>
      </c>
      <c r="T1506" s="131">
        <v>0</v>
      </c>
      <c r="U1506" s="131">
        <v>0</v>
      </c>
      <c r="V1506" s="131">
        <v>0</v>
      </c>
      <c r="W1506" s="131">
        <v>0</v>
      </c>
      <c r="X1506" s="131">
        <v>0</v>
      </c>
      <c r="Y1506" s="131">
        <v>0</v>
      </c>
      <c r="Z1506" s="131">
        <v>0</v>
      </c>
      <c r="AA1506" s="131">
        <v>0</v>
      </c>
      <c r="AB1506" s="131">
        <v>0</v>
      </c>
      <c r="AC1506" s="131">
        <v>0</v>
      </c>
      <c r="AD1506" s="131">
        <v>0</v>
      </c>
      <c r="AE1506" s="131">
        <v>0</v>
      </c>
      <c r="AF1506" s="131">
        <v>0</v>
      </c>
      <c r="AG1506" s="131">
        <v>0</v>
      </c>
      <c r="AH1506" s="43">
        <v>0</v>
      </c>
    </row>
    <row r="1507" spans="4:34">
      <c r="D1507" s="62">
        <v>2016</v>
      </c>
      <c r="E1507" s="62">
        <v>12</v>
      </c>
      <c r="F1507" s="62">
        <v>2017</v>
      </c>
      <c r="G1507" s="62">
        <v>2017</v>
      </c>
      <c r="H1507" s="131">
        <v>0</v>
      </c>
      <c r="I1507" s="131">
        <v>0</v>
      </c>
      <c r="J1507" s="131">
        <v>0</v>
      </c>
      <c r="K1507" s="131">
        <v>0</v>
      </c>
      <c r="L1507" s="131">
        <v>0</v>
      </c>
      <c r="M1507" s="131">
        <v>0</v>
      </c>
      <c r="N1507" s="131">
        <v>0</v>
      </c>
      <c r="O1507" s="131">
        <v>0</v>
      </c>
      <c r="P1507" s="131">
        <v>0</v>
      </c>
      <c r="Q1507" s="131">
        <v>0</v>
      </c>
      <c r="R1507" s="131">
        <v>0</v>
      </c>
      <c r="S1507" s="131">
        <v>0</v>
      </c>
      <c r="T1507" s="131">
        <v>0</v>
      </c>
      <c r="U1507" s="131">
        <v>0</v>
      </c>
      <c r="V1507" s="131">
        <v>0</v>
      </c>
      <c r="W1507" s="131">
        <v>0</v>
      </c>
      <c r="X1507" s="131">
        <v>0</v>
      </c>
      <c r="Y1507" s="131">
        <v>0</v>
      </c>
      <c r="Z1507" s="131">
        <v>0</v>
      </c>
      <c r="AA1507" s="131">
        <v>0</v>
      </c>
      <c r="AB1507" s="131">
        <v>0</v>
      </c>
      <c r="AC1507" s="131">
        <v>0</v>
      </c>
      <c r="AD1507" s="131">
        <v>0</v>
      </c>
      <c r="AE1507" s="131">
        <v>0</v>
      </c>
      <c r="AF1507" s="131">
        <v>0</v>
      </c>
      <c r="AG1507" s="131">
        <v>0</v>
      </c>
      <c r="AH1507" s="43">
        <v>0</v>
      </c>
    </row>
    <row r="1508" spans="4:34">
      <c r="D1508" s="62">
        <v>2017</v>
      </c>
      <c r="E1508" s="62">
        <v>1</v>
      </c>
      <c r="F1508" s="62">
        <v>2017</v>
      </c>
      <c r="G1508" s="62">
        <v>2017</v>
      </c>
      <c r="H1508" s="131">
        <v>0</v>
      </c>
      <c r="I1508" s="131">
        <v>0</v>
      </c>
      <c r="J1508" s="131">
        <v>0</v>
      </c>
      <c r="K1508" s="131">
        <v>0</v>
      </c>
      <c r="L1508" s="131">
        <v>0</v>
      </c>
      <c r="M1508" s="131">
        <v>0</v>
      </c>
      <c r="N1508" s="131">
        <v>0</v>
      </c>
      <c r="O1508" s="131">
        <v>0</v>
      </c>
      <c r="P1508" s="131">
        <v>0</v>
      </c>
      <c r="Q1508" s="131">
        <v>0</v>
      </c>
      <c r="R1508" s="131">
        <v>0</v>
      </c>
      <c r="S1508" s="131">
        <v>0</v>
      </c>
      <c r="T1508" s="131">
        <v>0</v>
      </c>
      <c r="U1508" s="131">
        <v>0</v>
      </c>
      <c r="V1508" s="131">
        <v>0</v>
      </c>
      <c r="W1508" s="131">
        <v>0</v>
      </c>
      <c r="X1508" s="131">
        <v>0</v>
      </c>
      <c r="Y1508" s="131">
        <v>0</v>
      </c>
      <c r="Z1508" s="131">
        <v>0</v>
      </c>
      <c r="AA1508" s="131">
        <v>0</v>
      </c>
      <c r="AB1508" s="131">
        <v>0</v>
      </c>
      <c r="AC1508" s="131">
        <v>0</v>
      </c>
      <c r="AD1508" s="131">
        <v>0</v>
      </c>
      <c r="AE1508" s="131">
        <v>0</v>
      </c>
      <c r="AF1508" s="131">
        <v>0</v>
      </c>
      <c r="AG1508" s="131">
        <v>0</v>
      </c>
      <c r="AH1508" s="43">
        <v>0</v>
      </c>
    </row>
    <row r="1509" spans="4:34">
      <c r="D1509" s="62">
        <v>2017</v>
      </c>
      <c r="E1509" s="62">
        <v>2</v>
      </c>
      <c r="F1509" s="62">
        <v>2017</v>
      </c>
      <c r="G1509" s="62">
        <v>2017</v>
      </c>
      <c r="H1509" s="131">
        <v>0</v>
      </c>
      <c r="I1509" s="131">
        <v>0</v>
      </c>
      <c r="J1509" s="131">
        <v>0</v>
      </c>
      <c r="K1509" s="131">
        <v>0</v>
      </c>
      <c r="L1509" s="131">
        <v>0</v>
      </c>
      <c r="M1509" s="131">
        <v>0</v>
      </c>
      <c r="N1509" s="131">
        <v>0</v>
      </c>
      <c r="O1509" s="131">
        <v>0</v>
      </c>
      <c r="P1509" s="131">
        <v>0</v>
      </c>
      <c r="Q1509" s="131">
        <v>0</v>
      </c>
      <c r="R1509" s="131">
        <v>0</v>
      </c>
      <c r="S1509" s="131">
        <v>0</v>
      </c>
      <c r="T1509" s="131">
        <v>0</v>
      </c>
      <c r="U1509" s="131">
        <v>0</v>
      </c>
      <c r="V1509" s="131">
        <v>0</v>
      </c>
      <c r="W1509" s="131">
        <v>0</v>
      </c>
      <c r="X1509" s="131">
        <v>0</v>
      </c>
      <c r="Y1509" s="131">
        <v>0</v>
      </c>
      <c r="Z1509" s="131">
        <v>0</v>
      </c>
      <c r="AA1509" s="131">
        <v>0</v>
      </c>
      <c r="AB1509" s="131">
        <v>0</v>
      </c>
      <c r="AC1509" s="131">
        <v>0</v>
      </c>
      <c r="AD1509" s="131">
        <v>0</v>
      </c>
      <c r="AE1509" s="131">
        <v>0</v>
      </c>
      <c r="AF1509" s="131">
        <v>0</v>
      </c>
      <c r="AG1509" s="131">
        <v>0</v>
      </c>
      <c r="AH1509" s="43">
        <v>0</v>
      </c>
    </row>
    <row r="1510" spans="4:34">
      <c r="D1510" s="62">
        <v>2017</v>
      </c>
      <c r="E1510" s="62">
        <v>3</v>
      </c>
      <c r="F1510" s="62">
        <v>2017</v>
      </c>
      <c r="G1510" s="62">
        <v>2017</v>
      </c>
      <c r="H1510" s="131">
        <v>0</v>
      </c>
      <c r="I1510" s="131">
        <v>0</v>
      </c>
      <c r="J1510" s="131">
        <v>0</v>
      </c>
      <c r="K1510" s="131">
        <v>0</v>
      </c>
      <c r="L1510" s="131">
        <v>0</v>
      </c>
      <c r="M1510" s="131">
        <v>0</v>
      </c>
      <c r="N1510" s="131">
        <v>0</v>
      </c>
      <c r="O1510" s="131">
        <v>0</v>
      </c>
      <c r="P1510" s="131">
        <v>0</v>
      </c>
      <c r="Q1510" s="131">
        <v>0</v>
      </c>
      <c r="R1510" s="131">
        <v>0</v>
      </c>
      <c r="S1510" s="131">
        <v>0</v>
      </c>
      <c r="T1510" s="131">
        <v>0</v>
      </c>
      <c r="U1510" s="131">
        <v>0</v>
      </c>
      <c r="V1510" s="131">
        <v>0</v>
      </c>
      <c r="W1510" s="131">
        <v>0</v>
      </c>
      <c r="X1510" s="131">
        <v>0</v>
      </c>
      <c r="Y1510" s="131">
        <v>0</v>
      </c>
      <c r="Z1510" s="131">
        <v>0</v>
      </c>
      <c r="AA1510" s="131">
        <v>0</v>
      </c>
      <c r="AB1510" s="131">
        <v>0</v>
      </c>
      <c r="AC1510" s="131">
        <v>0</v>
      </c>
      <c r="AD1510" s="131">
        <v>0</v>
      </c>
      <c r="AE1510" s="131">
        <v>0</v>
      </c>
      <c r="AF1510" s="131">
        <v>0</v>
      </c>
      <c r="AG1510" s="131">
        <v>0</v>
      </c>
      <c r="AH1510" s="43">
        <v>0</v>
      </c>
    </row>
    <row r="1511" spans="4:34">
      <c r="D1511" s="62">
        <v>2017</v>
      </c>
      <c r="E1511" s="62">
        <v>4</v>
      </c>
      <c r="F1511" s="62">
        <v>2017</v>
      </c>
      <c r="G1511" s="62">
        <v>2017</v>
      </c>
      <c r="H1511" s="131">
        <v>0</v>
      </c>
      <c r="I1511" s="131">
        <v>0</v>
      </c>
      <c r="J1511" s="131">
        <v>0</v>
      </c>
      <c r="K1511" s="131">
        <v>0</v>
      </c>
      <c r="L1511" s="131">
        <v>0</v>
      </c>
      <c r="M1511" s="131">
        <v>0</v>
      </c>
      <c r="N1511" s="131">
        <v>0</v>
      </c>
      <c r="O1511" s="131">
        <v>0</v>
      </c>
      <c r="P1511" s="131">
        <v>0</v>
      </c>
      <c r="Q1511" s="131">
        <v>0</v>
      </c>
      <c r="R1511" s="131">
        <v>0</v>
      </c>
      <c r="S1511" s="131">
        <v>0</v>
      </c>
      <c r="T1511" s="131">
        <v>0</v>
      </c>
      <c r="U1511" s="131">
        <v>0</v>
      </c>
      <c r="V1511" s="131">
        <v>0</v>
      </c>
      <c r="W1511" s="131">
        <v>0</v>
      </c>
      <c r="X1511" s="131">
        <v>0</v>
      </c>
      <c r="Y1511" s="131">
        <v>0</v>
      </c>
      <c r="Z1511" s="131">
        <v>0</v>
      </c>
      <c r="AA1511" s="131">
        <v>0</v>
      </c>
      <c r="AB1511" s="131">
        <v>0</v>
      </c>
      <c r="AC1511" s="131">
        <v>0</v>
      </c>
      <c r="AD1511" s="131">
        <v>0</v>
      </c>
      <c r="AE1511" s="131">
        <v>0</v>
      </c>
      <c r="AF1511" s="131">
        <v>0</v>
      </c>
      <c r="AG1511" s="131">
        <v>0</v>
      </c>
      <c r="AH1511" s="43">
        <v>0</v>
      </c>
    </row>
    <row r="1512" spans="4:34">
      <c r="D1512" s="62">
        <v>2017</v>
      </c>
      <c r="E1512" s="62">
        <v>5</v>
      </c>
      <c r="F1512" s="62">
        <v>2017</v>
      </c>
      <c r="G1512" s="62">
        <v>2018</v>
      </c>
      <c r="H1512" s="131">
        <v>0</v>
      </c>
      <c r="I1512" s="131">
        <v>0</v>
      </c>
      <c r="J1512" s="131">
        <v>0</v>
      </c>
      <c r="K1512" s="131">
        <v>0</v>
      </c>
      <c r="L1512" s="131">
        <v>0</v>
      </c>
      <c r="M1512" s="131">
        <v>0</v>
      </c>
      <c r="N1512" s="131">
        <v>0</v>
      </c>
      <c r="O1512" s="131">
        <v>0</v>
      </c>
      <c r="P1512" s="131">
        <v>0</v>
      </c>
      <c r="Q1512" s="131">
        <v>0</v>
      </c>
      <c r="R1512" s="131">
        <v>0</v>
      </c>
      <c r="S1512" s="131">
        <v>0</v>
      </c>
      <c r="T1512" s="131">
        <v>0</v>
      </c>
      <c r="U1512" s="131">
        <v>0</v>
      </c>
      <c r="V1512" s="131">
        <v>0</v>
      </c>
      <c r="W1512" s="131">
        <v>0</v>
      </c>
      <c r="X1512" s="131">
        <v>0</v>
      </c>
      <c r="Y1512" s="131">
        <v>0</v>
      </c>
      <c r="Z1512" s="131">
        <v>0</v>
      </c>
      <c r="AA1512" s="131">
        <v>0</v>
      </c>
      <c r="AB1512" s="131">
        <v>0</v>
      </c>
      <c r="AC1512" s="131">
        <v>0</v>
      </c>
      <c r="AD1512" s="131">
        <v>0</v>
      </c>
      <c r="AE1512" s="131">
        <v>0</v>
      </c>
      <c r="AF1512" s="131">
        <v>0</v>
      </c>
      <c r="AG1512" s="131">
        <v>0</v>
      </c>
      <c r="AH1512" s="43">
        <v>0</v>
      </c>
    </row>
    <row r="1513" spans="4:34">
      <c r="D1513" s="62">
        <v>2017</v>
      </c>
      <c r="E1513" s="62">
        <v>6</v>
      </c>
      <c r="F1513" s="62">
        <v>2017</v>
      </c>
      <c r="G1513" s="62">
        <v>2018</v>
      </c>
      <c r="H1513" s="131">
        <v>0</v>
      </c>
      <c r="I1513" s="131">
        <v>0</v>
      </c>
      <c r="J1513" s="131">
        <v>0</v>
      </c>
      <c r="K1513" s="131">
        <v>0</v>
      </c>
      <c r="L1513" s="131">
        <v>0</v>
      </c>
      <c r="M1513" s="131">
        <v>0</v>
      </c>
      <c r="N1513" s="131">
        <v>0</v>
      </c>
      <c r="O1513" s="131">
        <v>0</v>
      </c>
      <c r="P1513" s="131">
        <v>0</v>
      </c>
      <c r="Q1513" s="131">
        <v>0</v>
      </c>
      <c r="R1513" s="131">
        <v>0</v>
      </c>
      <c r="S1513" s="131">
        <v>0</v>
      </c>
      <c r="T1513" s="131">
        <v>0</v>
      </c>
      <c r="U1513" s="131">
        <v>0</v>
      </c>
      <c r="V1513" s="131">
        <v>0</v>
      </c>
      <c r="W1513" s="131">
        <v>0</v>
      </c>
      <c r="X1513" s="131">
        <v>0</v>
      </c>
      <c r="Y1513" s="131">
        <v>0</v>
      </c>
      <c r="Z1513" s="131">
        <v>0</v>
      </c>
      <c r="AA1513" s="131">
        <v>0</v>
      </c>
      <c r="AB1513" s="131">
        <v>0</v>
      </c>
      <c r="AC1513" s="131">
        <v>0</v>
      </c>
      <c r="AD1513" s="131">
        <v>0</v>
      </c>
      <c r="AE1513" s="131">
        <v>0</v>
      </c>
      <c r="AF1513" s="131">
        <v>0</v>
      </c>
      <c r="AG1513" s="131">
        <v>0</v>
      </c>
      <c r="AH1513" s="43">
        <v>0</v>
      </c>
    </row>
    <row r="1514" spans="4:34">
      <c r="D1514" s="62">
        <v>2017</v>
      </c>
      <c r="E1514" s="62">
        <v>7</v>
      </c>
      <c r="F1514" s="62">
        <v>2018</v>
      </c>
      <c r="G1514" s="62">
        <v>2018</v>
      </c>
      <c r="H1514" s="131">
        <v>0</v>
      </c>
      <c r="I1514" s="131">
        <v>0</v>
      </c>
      <c r="J1514" s="131">
        <v>0</v>
      </c>
      <c r="K1514" s="131">
        <v>0</v>
      </c>
      <c r="L1514" s="131">
        <v>0</v>
      </c>
      <c r="M1514" s="131">
        <v>0</v>
      </c>
      <c r="N1514" s="131">
        <v>0</v>
      </c>
      <c r="O1514" s="131">
        <v>0</v>
      </c>
      <c r="P1514" s="131">
        <v>0</v>
      </c>
      <c r="Q1514" s="131">
        <v>0</v>
      </c>
      <c r="R1514" s="131">
        <v>0</v>
      </c>
      <c r="S1514" s="131">
        <v>0</v>
      </c>
      <c r="T1514" s="131">
        <v>0</v>
      </c>
      <c r="U1514" s="131">
        <v>0</v>
      </c>
      <c r="V1514" s="131">
        <v>0</v>
      </c>
      <c r="W1514" s="131">
        <v>0</v>
      </c>
      <c r="X1514" s="131">
        <v>0</v>
      </c>
      <c r="Y1514" s="131">
        <v>0</v>
      </c>
      <c r="Z1514" s="131">
        <v>0</v>
      </c>
      <c r="AA1514" s="131">
        <v>0</v>
      </c>
      <c r="AB1514" s="131">
        <v>0</v>
      </c>
      <c r="AC1514" s="131">
        <v>0</v>
      </c>
      <c r="AD1514" s="131">
        <v>0</v>
      </c>
      <c r="AE1514" s="131">
        <v>0</v>
      </c>
      <c r="AF1514" s="131">
        <v>0</v>
      </c>
      <c r="AG1514" s="131">
        <v>0</v>
      </c>
      <c r="AH1514" s="43">
        <v>0</v>
      </c>
    </row>
    <row r="1515" spans="4:34">
      <c r="D1515" s="62">
        <v>2017</v>
      </c>
      <c r="E1515" s="62">
        <v>8</v>
      </c>
      <c r="F1515" s="62">
        <v>2018</v>
      </c>
      <c r="G1515" s="62">
        <v>2018</v>
      </c>
      <c r="H1515" s="131">
        <v>0</v>
      </c>
      <c r="I1515" s="131">
        <v>0</v>
      </c>
      <c r="J1515" s="131">
        <v>0</v>
      </c>
      <c r="K1515" s="131">
        <v>0</v>
      </c>
      <c r="L1515" s="131">
        <v>0</v>
      </c>
      <c r="M1515" s="131">
        <v>0</v>
      </c>
      <c r="N1515" s="131">
        <v>0</v>
      </c>
      <c r="O1515" s="131">
        <v>0</v>
      </c>
      <c r="P1515" s="131">
        <v>0</v>
      </c>
      <c r="Q1515" s="131">
        <v>0</v>
      </c>
      <c r="R1515" s="131">
        <v>0</v>
      </c>
      <c r="S1515" s="131">
        <v>0</v>
      </c>
      <c r="T1515" s="131">
        <v>0</v>
      </c>
      <c r="U1515" s="131">
        <v>0</v>
      </c>
      <c r="V1515" s="131">
        <v>0</v>
      </c>
      <c r="W1515" s="131">
        <v>0</v>
      </c>
      <c r="X1515" s="131">
        <v>0</v>
      </c>
      <c r="Y1515" s="131">
        <v>0</v>
      </c>
      <c r="Z1515" s="131">
        <v>0</v>
      </c>
      <c r="AA1515" s="131">
        <v>0</v>
      </c>
      <c r="AB1515" s="131">
        <v>0</v>
      </c>
      <c r="AC1515" s="131">
        <v>0</v>
      </c>
      <c r="AD1515" s="131">
        <v>0</v>
      </c>
      <c r="AE1515" s="131">
        <v>0</v>
      </c>
      <c r="AF1515" s="131">
        <v>0</v>
      </c>
      <c r="AG1515" s="131">
        <v>0</v>
      </c>
      <c r="AH1515" s="43">
        <v>0</v>
      </c>
    </row>
    <row r="1516" spans="4:34">
      <c r="D1516" s="62">
        <v>2017</v>
      </c>
      <c r="E1516" s="62">
        <v>9</v>
      </c>
      <c r="F1516" s="62">
        <v>2018</v>
      </c>
      <c r="G1516" s="62">
        <v>2018</v>
      </c>
      <c r="H1516" s="131">
        <v>0</v>
      </c>
      <c r="I1516" s="131">
        <v>0</v>
      </c>
      <c r="J1516" s="131">
        <v>0</v>
      </c>
      <c r="K1516" s="131">
        <v>0</v>
      </c>
      <c r="L1516" s="131">
        <v>0</v>
      </c>
      <c r="M1516" s="131">
        <v>0</v>
      </c>
      <c r="N1516" s="131">
        <v>0</v>
      </c>
      <c r="O1516" s="131">
        <v>0</v>
      </c>
      <c r="P1516" s="131">
        <v>0</v>
      </c>
      <c r="Q1516" s="131">
        <v>0</v>
      </c>
      <c r="R1516" s="131">
        <v>0</v>
      </c>
      <c r="S1516" s="131">
        <v>0</v>
      </c>
      <c r="T1516" s="131">
        <v>0</v>
      </c>
      <c r="U1516" s="131">
        <v>0</v>
      </c>
      <c r="V1516" s="131">
        <v>0</v>
      </c>
      <c r="W1516" s="131">
        <v>0</v>
      </c>
      <c r="X1516" s="131">
        <v>0</v>
      </c>
      <c r="Y1516" s="131">
        <v>0</v>
      </c>
      <c r="Z1516" s="131">
        <v>0</v>
      </c>
      <c r="AA1516" s="131">
        <v>0</v>
      </c>
      <c r="AB1516" s="131">
        <v>0</v>
      </c>
      <c r="AC1516" s="131">
        <v>0</v>
      </c>
      <c r="AD1516" s="131">
        <v>0</v>
      </c>
      <c r="AE1516" s="131">
        <v>0</v>
      </c>
      <c r="AF1516" s="131">
        <v>0</v>
      </c>
      <c r="AG1516" s="131">
        <v>0</v>
      </c>
      <c r="AH1516" s="43">
        <v>0</v>
      </c>
    </row>
    <row r="1517" spans="4:34">
      <c r="D1517" s="62">
        <v>2017</v>
      </c>
      <c r="E1517" s="62">
        <v>10</v>
      </c>
      <c r="F1517" s="62">
        <v>2018</v>
      </c>
      <c r="G1517" s="62">
        <v>2018</v>
      </c>
      <c r="H1517" s="131">
        <v>0</v>
      </c>
      <c r="I1517" s="131">
        <v>0</v>
      </c>
      <c r="J1517" s="131">
        <v>0</v>
      </c>
      <c r="K1517" s="131">
        <v>0</v>
      </c>
      <c r="L1517" s="131">
        <v>0</v>
      </c>
      <c r="M1517" s="131">
        <v>0</v>
      </c>
      <c r="N1517" s="131">
        <v>0</v>
      </c>
      <c r="O1517" s="131">
        <v>0</v>
      </c>
      <c r="P1517" s="131">
        <v>0</v>
      </c>
      <c r="Q1517" s="131">
        <v>0</v>
      </c>
      <c r="R1517" s="131">
        <v>0</v>
      </c>
      <c r="S1517" s="131">
        <v>0</v>
      </c>
      <c r="T1517" s="131">
        <v>0</v>
      </c>
      <c r="U1517" s="131">
        <v>0</v>
      </c>
      <c r="V1517" s="131">
        <v>0</v>
      </c>
      <c r="W1517" s="131">
        <v>0</v>
      </c>
      <c r="X1517" s="131">
        <v>0</v>
      </c>
      <c r="Y1517" s="131">
        <v>0</v>
      </c>
      <c r="Z1517" s="131">
        <v>0</v>
      </c>
      <c r="AA1517" s="131">
        <v>0</v>
      </c>
      <c r="AB1517" s="131">
        <v>0</v>
      </c>
      <c r="AC1517" s="131">
        <v>0</v>
      </c>
      <c r="AD1517" s="131">
        <v>0</v>
      </c>
      <c r="AE1517" s="131">
        <v>0</v>
      </c>
      <c r="AF1517" s="131">
        <v>0</v>
      </c>
      <c r="AG1517" s="131">
        <v>0</v>
      </c>
      <c r="AH1517" s="43">
        <v>0</v>
      </c>
    </row>
    <row r="1518" spans="4:34">
      <c r="D1518" s="62">
        <v>2017</v>
      </c>
      <c r="E1518" s="62">
        <v>11</v>
      </c>
      <c r="F1518" s="62">
        <v>2018</v>
      </c>
      <c r="G1518" s="62">
        <v>2018</v>
      </c>
      <c r="H1518" s="131">
        <v>0</v>
      </c>
      <c r="I1518" s="131">
        <v>0</v>
      </c>
      <c r="J1518" s="131">
        <v>0</v>
      </c>
      <c r="K1518" s="131">
        <v>0</v>
      </c>
      <c r="L1518" s="131">
        <v>0</v>
      </c>
      <c r="M1518" s="131">
        <v>0</v>
      </c>
      <c r="N1518" s="131">
        <v>0</v>
      </c>
      <c r="O1518" s="131">
        <v>0</v>
      </c>
      <c r="P1518" s="131">
        <v>0</v>
      </c>
      <c r="Q1518" s="131">
        <v>0</v>
      </c>
      <c r="R1518" s="131">
        <v>0</v>
      </c>
      <c r="S1518" s="131">
        <v>0</v>
      </c>
      <c r="T1518" s="131">
        <v>0</v>
      </c>
      <c r="U1518" s="131">
        <v>0</v>
      </c>
      <c r="V1518" s="131">
        <v>0</v>
      </c>
      <c r="W1518" s="131">
        <v>0</v>
      </c>
      <c r="X1518" s="131">
        <v>0</v>
      </c>
      <c r="Y1518" s="131">
        <v>0</v>
      </c>
      <c r="Z1518" s="131">
        <v>0</v>
      </c>
      <c r="AA1518" s="131">
        <v>0</v>
      </c>
      <c r="AB1518" s="131">
        <v>0</v>
      </c>
      <c r="AC1518" s="131">
        <v>0</v>
      </c>
      <c r="AD1518" s="131">
        <v>0</v>
      </c>
      <c r="AE1518" s="131">
        <v>0</v>
      </c>
      <c r="AF1518" s="131">
        <v>0</v>
      </c>
      <c r="AG1518" s="131">
        <v>0</v>
      </c>
      <c r="AH1518" s="43">
        <v>0</v>
      </c>
    </row>
    <row r="1519" spans="4:34">
      <c r="D1519" s="62">
        <v>2017</v>
      </c>
      <c r="E1519" s="62">
        <v>12</v>
      </c>
      <c r="F1519" s="62">
        <v>2018</v>
      </c>
      <c r="G1519" s="62">
        <v>2018</v>
      </c>
      <c r="H1519" s="131">
        <v>0</v>
      </c>
      <c r="I1519" s="131">
        <v>0</v>
      </c>
      <c r="J1519" s="131">
        <v>0</v>
      </c>
      <c r="K1519" s="131">
        <v>0</v>
      </c>
      <c r="L1519" s="131">
        <v>0</v>
      </c>
      <c r="M1519" s="131">
        <v>0</v>
      </c>
      <c r="N1519" s="131">
        <v>0</v>
      </c>
      <c r="O1519" s="131">
        <v>0</v>
      </c>
      <c r="P1519" s="131">
        <v>0</v>
      </c>
      <c r="Q1519" s="131">
        <v>0</v>
      </c>
      <c r="R1519" s="131">
        <v>0</v>
      </c>
      <c r="S1519" s="131">
        <v>0</v>
      </c>
      <c r="T1519" s="131">
        <v>0</v>
      </c>
      <c r="U1519" s="131">
        <v>0</v>
      </c>
      <c r="V1519" s="131">
        <v>0</v>
      </c>
      <c r="W1519" s="131">
        <v>0</v>
      </c>
      <c r="X1519" s="131">
        <v>0</v>
      </c>
      <c r="Y1519" s="131">
        <v>0</v>
      </c>
      <c r="Z1519" s="131">
        <v>0</v>
      </c>
      <c r="AA1519" s="131">
        <v>0</v>
      </c>
      <c r="AB1519" s="131">
        <v>0</v>
      </c>
      <c r="AC1519" s="131">
        <v>0</v>
      </c>
      <c r="AD1519" s="131">
        <v>0</v>
      </c>
      <c r="AE1519" s="131">
        <v>0</v>
      </c>
      <c r="AF1519" s="131">
        <v>0</v>
      </c>
      <c r="AG1519" s="131">
        <v>0</v>
      </c>
      <c r="AH1519" s="43">
        <v>0</v>
      </c>
    </row>
    <row r="1520" spans="4:34">
      <c r="D1520" s="62">
        <v>2018</v>
      </c>
      <c r="E1520" s="62">
        <v>1</v>
      </c>
      <c r="F1520" s="62">
        <v>2018</v>
      </c>
      <c r="G1520" s="62">
        <v>2018</v>
      </c>
      <c r="H1520" s="131">
        <v>0</v>
      </c>
      <c r="I1520" s="131">
        <v>0</v>
      </c>
      <c r="J1520" s="131">
        <v>0</v>
      </c>
      <c r="K1520" s="131">
        <v>0</v>
      </c>
      <c r="L1520" s="131">
        <v>0</v>
      </c>
      <c r="M1520" s="131">
        <v>0</v>
      </c>
      <c r="N1520" s="131">
        <v>0</v>
      </c>
      <c r="O1520" s="131">
        <v>0</v>
      </c>
      <c r="P1520" s="131">
        <v>0</v>
      </c>
      <c r="Q1520" s="131">
        <v>0</v>
      </c>
      <c r="R1520" s="131">
        <v>0</v>
      </c>
      <c r="S1520" s="131">
        <v>0</v>
      </c>
      <c r="T1520" s="131">
        <v>0</v>
      </c>
      <c r="U1520" s="131">
        <v>0</v>
      </c>
      <c r="V1520" s="131">
        <v>0</v>
      </c>
      <c r="W1520" s="131">
        <v>0</v>
      </c>
      <c r="X1520" s="131">
        <v>0</v>
      </c>
      <c r="Y1520" s="131">
        <v>0</v>
      </c>
      <c r="Z1520" s="131">
        <v>0</v>
      </c>
      <c r="AA1520" s="131">
        <v>0</v>
      </c>
      <c r="AB1520" s="131">
        <v>0</v>
      </c>
      <c r="AC1520" s="131">
        <v>0</v>
      </c>
      <c r="AD1520" s="131">
        <v>0</v>
      </c>
      <c r="AE1520" s="131">
        <v>0</v>
      </c>
      <c r="AF1520" s="131">
        <v>0</v>
      </c>
      <c r="AG1520" s="131">
        <v>0</v>
      </c>
      <c r="AH1520" s="43">
        <v>0</v>
      </c>
    </row>
    <row r="1521" spans="4:34">
      <c r="D1521" s="62">
        <v>2018</v>
      </c>
      <c r="E1521" s="62">
        <v>2</v>
      </c>
      <c r="F1521" s="62">
        <v>2018</v>
      </c>
      <c r="G1521" s="62">
        <v>2018</v>
      </c>
      <c r="H1521" s="131">
        <v>0</v>
      </c>
      <c r="I1521" s="131">
        <v>0</v>
      </c>
      <c r="J1521" s="131">
        <v>0</v>
      </c>
      <c r="K1521" s="131">
        <v>0</v>
      </c>
      <c r="L1521" s="131">
        <v>0</v>
      </c>
      <c r="M1521" s="131">
        <v>0</v>
      </c>
      <c r="N1521" s="131">
        <v>0</v>
      </c>
      <c r="O1521" s="131">
        <v>0</v>
      </c>
      <c r="P1521" s="131">
        <v>0</v>
      </c>
      <c r="Q1521" s="131">
        <v>0</v>
      </c>
      <c r="R1521" s="131">
        <v>0</v>
      </c>
      <c r="S1521" s="131">
        <v>0</v>
      </c>
      <c r="T1521" s="131">
        <v>0</v>
      </c>
      <c r="U1521" s="131">
        <v>0</v>
      </c>
      <c r="V1521" s="131">
        <v>0</v>
      </c>
      <c r="W1521" s="131">
        <v>0</v>
      </c>
      <c r="X1521" s="131">
        <v>0</v>
      </c>
      <c r="Y1521" s="131">
        <v>0</v>
      </c>
      <c r="Z1521" s="131">
        <v>0</v>
      </c>
      <c r="AA1521" s="131">
        <v>0</v>
      </c>
      <c r="AB1521" s="131">
        <v>0</v>
      </c>
      <c r="AC1521" s="131">
        <v>0</v>
      </c>
      <c r="AD1521" s="131">
        <v>0</v>
      </c>
      <c r="AE1521" s="131">
        <v>0</v>
      </c>
      <c r="AF1521" s="131">
        <v>0</v>
      </c>
      <c r="AG1521" s="131">
        <v>0</v>
      </c>
      <c r="AH1521" s="43">
        <v>0</v>
      </c>
    </row>
    <row r="1522" spans="4:34">
      <c r="D1522" s="62">
        <v>2018</v>
      </c>
      <c r="E1522" s="62">
        <v>3</v>
      </c>
      <c r="F1522" s="62">
        <v>2018</v>
      </c>
      <c r="G1522" s="62">
        <v>2018</v>
      </c>
      <c r="H1522" s="131">
        <v>0</v>
      </c>
      <c r="I1522" s="131">
        <v>0</v>
      </c>
      <c r="J1522" s="131">
        <v>0</v>
      </c>
      <c r="K1522" s="131">
        <v>0</v>
      </c>
      <c r="L1522" s="131">
        <v>0</v>
      </c>
      <c r="M1522" s="131">
        <v>0</v>
      </c>
      <c r="N1522" s="131">
        <v>0</v>
      </c>
      <c r="O1522" s="131">
        <v>0</v>
      </c>
      <c r="P1522" s="131">
        <v>0</v>
      </c>
      <c r="Q1522" s="131">
        <v>0</v>
      </c>
      <c r="R1522" s="131">
        <v>0</v>
      </c>
      <c r="S1522" s="131">
        <v>0</v>
      </c>
      <c r="T1522" s="131">
        <v>0</v>
      </c>
      <c r="U1522" s="131">
        <v>0</v>
      </c>
      <c r="V1522" s="131">
        <v>0</v>
      </c>
      <c r="W1522" s="131">
        <v>0</v>
      </c>
      <c r="X1522" s="131">
        <v>0</v>
      </c>
      <c r="Y1522" s="131">
        <v>0</v>
      </c>
      <c r="Z1522" s="131">
        <v>0</v>
      </c>
      <c r="AA1522" s="131">
        <v>0</v>
      </c>
      <c r="AB1522" s="131">
        <v>0</v>
      </c>
      <c r="AC1522" s="131">
        <v>0</v>
      </c>
      <c r="AD1522" s="131">
        <v>0</v>
      </c>
      <c r="AE1522" s="131">
        <v>0</v>
      </c>
      <c r="AF1522" s="131">
        <v>0</v>
      </c>
      <c r="AG1522" s="131">
        <v>0</v>
      </c>
      <c r="AH1522" s="43">
        <v>0</v>
      </c>
    </row>
    <row r="1523" spans="4:34">
      <c r="D1523" s="62">
        <v>2018</v>
      </c>
      <c r="E1523" s="62">
        <v>4</v>
      </c>
      <c r="F1523" s="62">
        <v>2018</v>
      </c>
      <c r="G1523" s="62">
        <v>2018</v>
      </c>
      <c r="H1523" s="131">
        <v>0</v>
      </c>
      <c r="I1523" s="131">
        <v>0</v>
      </c>
      <c r="J1523" s="131">
        <v>0</v>
      </c>
      <c r="K1523" s="131">
        <v>0</v>
      </c>
      <c r="L1523" s="131">
        <v>0</v>
      </c>
      <c r="M1523" s="131">
        <v>0</v>
      </c>
      <c r="N1523" s="131">
        <v>0</v>
      </c>
      <c r="O1523" s="131">
        <v>0</v>
      </c>
      <c r="P1523" s="131">
        <v>0</v>
      </c>
      <c r="Q1523" s="131">
        <v>0</v>
      </c>
      <c r="R1523" s="131">
        <v>0</v>
      </c>
      <c r="S1523" s="131">
        <v>0</v>
      </c>
      <c r="T1523" s="131">
        <v>0</v>
      </c>
      <c r="U1523" s="131">
        <v>0</v>
      </c>
      <c r="V1523" s="131">
        <v>0</v>
      </c>
      <c r="W1523" s="131">
        <v>0</v>
      </c>
      <c r="X1523" s="131">
        <v>0</v>
      </c>
      <c r="Y1523" s="131">
        <v>0</v>
      </c>
      <c r="Z1523" s="131">
        <v>0</v>
      </c>
      <c r="AA1523" s="131">
        <v>0</v>
      </c>
      <c r="AB1523" s="131">
        <v>0</v>
      </c>
      <c r="AC1523" s="131">
        <v>0</v>
      </c>
      <c r="AD1523" s="131">
        <v>0</v>
      </c>
      <c r="AE1523" s="131">
        <v>0</v>
      </c>
      <c r="AF1523" s="131">
        <v>0</v>
      </c>
      <c r="AG1523" s="131">
        <v>0</v>
      </c>
      <c r="AH1523" s="43">
        <v>0</v>
      </c>
    </row>
    <row r="1524" spans="4:34">
      <c r="D1524" s="62">
        <v>2018</v>
      </c>
      <c r="E1524" s="62">
        <v>5</v>
      </c>
      <c r="F1524" s="62">
        <v>2018</v>
      </c>
      <c r="G1524" s="62">
        <v>2019</v>
      </c>
      <c r="H1524" s="131">
        <v>0</v>
      </c>
      <c r="I1524" s="131">
        <v>0</v>
      </c>
      <c r="J1524" s="131">
        <v>0</v>
      </c>
      <c r="K1524" s="131">
        <v>0</v>
      </c>
      <c r="L1524" s="131">
        <v>0</v>
      </c>
      <c r="M1524" s="131">
        <v>0</v>
      </c>
      <c r="N1524" s="131">
        <v>0</v>
      </c>
      <c r="O1524" s="131">
        <v>0</v>
      </c>
      <c r="P1524" s="131">
        <v>0</v>
      </c>
      <c r="Q1524" s="131">
        <v>0</v>
      </c>
      <c r="R1524" s="131">
        <v>0</v>
      </c>
      <c r="S1524" s="131">
        <v>0</v>
      </c>
      <c r="T1524" s="131">
        <v>0</v>
      </c>
      <c r="U1524" s="131">
        <v>0</v>
      </c>
      <c r="V1524" s="131">
        <v>0</v>
      </c>
      <c r="W1524" s="131">
        <v>0</v>
      </c>
      <c r="X1524" s="131">
        <v>0</v>
      </c>
      <c r="Y1524" s="131">
        <v>0</v>
      </c>
      <c r="Z1524" s="131">
        <v>0</v>
      </c>
      <c r="AA1524" s="131">
        <v>0</v>
      </c>
      <c r="AB1524" s="131">
        <v>0</v>
      </c>
      <c r="AC1524" s="131">
        <v>0</v>
      </c>
      <c r="AD1524" s="131">
        <v>0</v>
      </c>
      <c r="AE1524" s="131">
        <v>0</v>
      </c>
      <c r="AF1524" s="131">
        <v>0</v>
      </c>
      <c r="AG1524" s="131">
        <v>0</v>
      </c>
      <c r="AH1524" s="43">
        <v>0</v>
      </c>
    </row>
    <row r="1525" spans="4:34">
      <c r="D1525" s="62">
        <v>2018</v>
      </c>
      <c r="E1525" s="62">
        <v>6</v>
      </c>
      <c r="F1525" s="62">
        <v>2018</v>
      </c>
      <c r="G1525" s="62">
        <v>2019</v>
      </c>
      <c r="H1525" s="131">
        <v>0</v>
      </c>
      <c r="I1525" s="131">
        <v>0</v>
      </c>
      <c r="J1525" s="131">
        <v>0</v>
      </c>
      <c r="K1525" s="131">
        <v>0</v>
      </c>
      <c r="L1525" s="131">
        <v>0</v>
      </c>
      <c r="M1525" s="131">
        <v>0</v>
      </c>
      <c r="N1525" s="131">
        <v>0</v>
      </c>
      <c r="O1525" s="131">
        <v>0</v>
      </c>
      <c r="P1525" s="131">
        <v>0</v>
      </c>
      <c r="Q1525" s="131">
        <v>0</v>
      </c>
      <c r="R1525" s="131">
        <v>0</v>
      </c>
      <c r="S1525" s="131">
        <v>0</v>
      </c>
      <c r="T1525" s="131">
        <v>0</v>
      </c>
      <c r="U1525" s="131">
        <v>0</v>
      </c>
      <c r="V1525" s="131">
        <v>0</v>
      </c>
      <c r="W1525" s="131">
        <v>0</v>
      </c>
      <c r="X1525" s="131">
        <v>0</v>
      </c>
      <c r="Y1525" s="131">
        <v>0</v>
      </c>
      <c r="Z1525" s="131">
        <v>0</v>
      </c>
      <c r="AA1525" s="131">
        <v>0</v>
      </c>
      <c r="AB1525" s="131">
        <v>0</v>
      </c>
      <c r="AC1525" s="131">
        <v>0</v>
      </c>
      <c r="AD1525" s="131">
        <v>0</v>
      </c>
      <c r="AE1525" s="131">
        <v>0</v>
      </c>
      <c r="AF1525" s="131">
        <v>0</v>
      </c>
      <c r="AG1525" s="131">
        <v>0</v>
      </c>
      <c r="AH1525" s="43">
        <v>0</v>
      </c>
    </row>
    <row r="1526" spans="4:34">
      <c r="D1526" s="62">
        <v>2018</v>
      </c>
      <c r="E1526" s="62">
        <v>7</v>
      </c>
      <c r="F1526" s="62">
        <v>2019</v>
      </c>
      <c r="G1526" s="62">
        <v>2019</v>
      </c>
      <c r="H1526" s="131">
        <v>0</v>
      </c>
      <c r="I1526" s="131">
        <v>0</v>
      </c>
      <c r="J1526" s="131">
        <v>0</v>
      </c>
      <c r="K1526" s="131">
        <v>0</v>
      </c>
      <c r="L1526" s="131">
        <v>0</v>
      </c>
      <c r="M1526" s="131">
        <v>0</v>
      </c>
      <c r="N1526" s="131">
        <v>0</v>
      </c>
      <c r="O1526" s="131">
        <v>0</v>
      </c>
      <c r="P1526" s="131">
        <v>0</v>
      </c>
      <c r="Q1526" s="131">
        <v>0</v>
      </c>
      <c r="R1526" s="131">
        <v>0</v>
      </c>
      <c r="S1526" s="131">
        <v>0</v>
      </c>
      <c r="T1526" s="131">
        <v>0</v>
      </c>
      <c r="U1526" s="131">
        <v>0</v>
      </c>
      <c r="V1526" s="131">
        <v>0</v>
      </c>
      <c r="W1526" s="131">
        <v>0</v>
      </c>
      <c r="X1526" s="131">
        <v>0</v>
      </c>
      <c r="Y1526" s="131">
        <v>0</v>
      </c>
      <c r="Z1526" s="131">
        <v>0</v>
      </c>
      <c r="AA1526" s="131">
        <v>0</v>
      </c>
      <c r="AB1526" s="131">
        <v>0</v>
      </c>
      <c r="AC1526" s="131">
        <v>0</v>
      </c>
      <c r="AD1526" s="131">
        <v>0</v>
      </c>
      <c r="AE1526" s="131">
        <v>0</v>
      </c>
      <c r="AF1526" s="131">
        <v>0</v>
      </c>
      <c r="AG1526" s="131">
        <v>0</v>
      </c>
      <c r="AH1526" s="43">
        <v>0</v>
      </c>
    </row>
    <row r="1527" spans="4:34">
      <c r="D1527" s="62">
        <v>2018</v>
      </c>
      <c r="E1527" s="62">
        <v>8</v>
      </c>
      <c r="F1527" s="62">
        <v>2019</v>
      </c>
      <c r="G1527" s="62">
        <v>2019</v>
      </c>
      <c r="H1527" s="131">
        <v>0</v>
      </c>
      <c r="I1527" s="131">
        <v>0</v>
      </c>
      <c r="J1527" s="131">
        <v>0</v>
      </c>
      <c r="K1527" s="131">
        <v>0</v>
      </c>
      <c r="L1527" s="131">
        <v>0</v>
      </c>
      <c r="M1527" s="131">
        <v>0</v>
      </c>
      <c r="N1527" s="131">
        <v>0</v>
      </c>
      <c r="O1527" s="131">
        <v>0</v>
      </c>
      <c r="P1527" s="131">
        <v>0</v>
      </c>
      <c r="Q1527" s="131">
        <v>0</v>
      </c>
      <c r="R1527" s="131">
        <v>0</v>
      </c>
      <c r="S1527" s="131">
        <v>0</v>
      </c>
      <c r="T1527" s="131">
        <v>0</v>
      </c>
      <c r="U1527" s="131">
        <v>0</v>
      </c>
      <c r="V1527" s="131">
        <v>0</v>
      </c>
      <c r="W1527" s="131">
        <v>0</v>
      </c>
      <c r="X1527" s="131">
        <v>0</v>
      </c>
      <c r="Y1527" s="131">
        <v>0</v>
      </c>
      <c r="Z1527" s="131">
        <v>0</v>
      </c>
      <c r="AA1527" s="131">
        <v>0</v>
      </c>
      <c r="AB1527" s="131">
        <v>0</v>
      </c>
      <c r="AC1527" s="131">
        <v>0</v>
      </c>
      <c r="AD1527" s="131">
        <v>0</v>
      </c>
      <c r="AE1527" s="131">
        <v>0</v>
      </c>
      <c r="AF1527" s="131">
        <v>0</v>
      </c>
      <c r="AG1527" s="131">
        <v>0</v>
      </c>
      <c r="AH1527" s="43">
        <v>0</v>
      </c>
    </row>
    <row r="1528" spans="4:34">
      <c r="D1528" s="62">
        <v>2018</v>
      </c>
      <c r="E1528" s="62">
        <v>9</v>
      </c>
      <c r="F1528" s="62">
        <v>2019</v>
      </c>
      <c r="G1528" s="62">
        <v>2019</v>
      </c>
      <c r="H1528" s="131">
        <v>0</v>
      </c>
      <c r="I1528" s="131">
        <v>0</v>
      </c>
      <c r="J1528" s="131">
        <v>0</v>
      </c>
      <c r="K1528" s="131">
        <v>0</v>
      </c>
      <c r="L1528" s="131">
        <v>0</v>
      </c>
      <c r="M1528" s="131">
        <v>0</v>
      </c>
      <c r="N1528" s="131">
        <v>0</v>
      </c>
      <c r="O1528" s="131">
        <v>0</v>
      </c>
      <c r="P1528" s="131">
        <v>0</v>
      </c>
      <c r="Q1528" s="131">
        <v>0</v>
      </c>
      <c r="R1528" s="131">
        <v>0</v>
      </c>
      <c r="S1528" s="131">
        <v>0</v>
      </c>
      <c r="T1528" s="131">
        <v>0</v>
      </c>
      <c r="U1528" s="131">
        <v>0</v>
      </c>
      <c r="V1528" s="131">
        <v>0</v>
      </c>
      <c r="W1528" s="131">
        <v>0</v>
      </c>
      <c r="X1528" s="131">
        <v>0</v>
      </c>
      <c r="Y1528" s="131">
        <v>0</v>
      </c>
      <c r="Z1528" s="131">
        <v>0</v>
      </c>
      <c r="AA1528" s="131">
        <v>0</v>
      </c>
      <c r="AB1528" s="131">
        <v>0</v>
      </c>
      <c r="AC1528" s="131">
        <v>0</v>
      </c>
      <c r="AD1528" s="131">
        <v>0</v>
      </c>
      <c r="AE1528" s="131">
        <v>0</v>
      </c>
      <c r="AF1528" s="131">
        <v>0</v>
      </c>
      <c r="AG1528" s="131">
        <v>0</v>
      </c>
      <c r="AH1528" s="43">
        <v>0</v>
      </c>
    </row>
    <row r="1529" spans="4:34">
      <c r="D1529" s="62">
        <v>2018</v>
      </c>
      <c r="E1529" s="62">
        <v>10</v>
      </c>
      <c r="F1529" s="62">
        <v>2019</v>
      </c>
      <c r="G1529" s="62">
        <v>2019</v>
      </c>
      <c r="H1529" s="131">
        <v>0</v>
      </c>
      <c r="I1529" s="131">
        <v>0</v>
      </c>
      <c r="J1529" s="131">
        <v>0</v>
      </c>
      <c r="K1529" s="131">
        <v>0</v>
      </c>
      <c r="L1529" s="131">
        <v>0</v>
      </c>
      <c r="M1529" s="131">
        <v>0</v>
      </c>
      <c r="N1529" s="131">
        <v>0</v>
      </c>
      <c r="O1529" s="131">
        <v>0</v>
      </c>
      <c r="P1529" s="131">
        <v>0</v>
      </c>
      <c r="Q1529" s="131">
        <v>0</v>
      </c>
      <c r="R1529" s="131">
        <v>0</v>
      </c>
      <c r="S1529" s="131">
        <v>0</v>
      </c>
      <c r="T1529" s="131">
        <v>0</v>
      </c>
      <c r="U1529" s="131">
        <v>0</v>
      </c>
      <c r="V1529" s="131">
        <v>0</v>
      </c>
      <c r="W1529" s="131">
        <v>0</v>
      </c>
      <c r="X1529" s="131">
        <v>0</v>
      </c>
      <c r="Y1529" s="131">
        <v>0</v>
      </c>
      <c r="Z1529" s="131">
        <v>0</v>
      </c>
      <c r="AA1529" s="131">
        <v>0</v>
      </c>
      <c r="AB1529" s="131">
        <v>0</v>
      </c>
      <c r="AC1529" s="131">
        <v>0</v>
      </c>
      <c r="AD1529" s="131">
        <v>0</v>
      </c>
      <c r="AE1529" s="131">
        <v>0</v>
      </c>
      <c r="AF1529" s="131">
        <v>0</v>
      </c>
      <c r="AG1529" s="131">
        <v>0</v>
      </c>
      <c r="AH1529" s="43">
        <v>0</v>
      </c>
    </row>
    <row r="1530" spans="4:34">
      <c r="D1530" s="62">
        <v>2018</v>
      </c>
      <c r="E1530" s="62">
        <v>11</v>
      </c>
      <c r="F1530" s="62">
        <v>2019</v>
      </c>
      <c r="G1530" s="62">
        <v>2019</v>
      </c>
      <c r="H1530" s="131">
        <v>0</v>
      </c>
      <c r="I1530" s="131">
        <v>0</v>
      </c>
      <c r="J1530" s="131">
        <v>0</v>
      </c>
      <c r="K1530" s="131">
        <v>0</v>
      </c>
      <c r="L1530" s="131">
        <v>0</v>
      </c>
      <c r="M1530" s="131">
        <v>0</v>
      </c>
      <c r="N1530" s="131">
        <v>0</v>
      </c>
      <c r="O1530" s="131">
        <v>0</v>
      </c>
      <c r="P1530" s="131">
        <v>0</v>
      </c>
      <c r="Q1530" s="131">
        <v>0</v>
      </c>
      <c r="R1530" s="131">
        <v>0</v>
      </c>
      <c r="S1530" s="131">
        <v>0</v>
      </c>
      <c r="T1530" s="131">
        <v>0</v>
      </c>
      <c r="U1530" s="131">
        <v>0</v>
      </c>
      <c r="V1530" s="131">
        <v>0</v>
      </c>
      <c r="W1530" s="131">
        <v>0</v>
      </c>
      <c r="X1530" s="131">
        <v>0</v>
      </c>
      <c r="Y1530" s="131">
        <v>0</v>
      </c>
      <c r="Z1530" s="131">
        <v>0</v>
      </c>
      <c r="AA1530" s="131">
        <v>0</v>
      </c>
      <c r="AB1530" s="131">
        <v>0</v>
      </c>
      <c r="AC1530" s="131">
        <v>0</v>
      </c>
      <c r="AD1530" s="131">
        <v>0</v>
      </c>
      <c r="AE1530" s="131">
        <v>0</v>
      </c>
      <c r="AF1530" s="131">
        <v>0</v>
      </c>
      <c r="AG1530" s="131">
        <v>0</v>
      </c>
      <c r="AH1530" s="43">
        <v>0</v>
      </c>
    </row>
    <row r="1531" spans="4:34">
      <c r="D1531" s="62">
        <v>2018</v>
      </c>
      <c r="E1531" s="62">
        <v>12</v>
      </c>
      <c r="F1531" s="62">
        <v>2019</v>
      </c>
      <c r="G1531" s="62">
        <v>2019</v>
      </c>
      <c r="H1531" s="131">
        <v>0</v>
      </c>
      <c r="I1531" s="131">
        <v>0</v>
      </c>
      <c r="J1531" s="131">
        <v>0</v>
      </c>
      <c r="K1531" s="131">
        <v>0</v>
      </c>
      <c r="L1531" s="131">
        <v>0</v>
      </c>
      <c r="M1531" s="131">
        <v>0</v>
      </c>
      <c r="N1531" s="131">
        <v>0</v>
      </c>
      <c r="O1531" s="131">
        <v>0</v>
      </c>
      <c r="P1531" s="131">
        <v>0</v>
      </c>
      <c r="Q1531" s="131">
        <v>0</v>
      </c>
      <c r="R1531" s="131">
        <v>0</v>
      </c>
      <c r="S1531" s="131">
        <v>0</v>
      </c>
      <c r="T1531" s="131">
        <v>0</v>
      </c>
      <c r="U1531" s="131">
        <v>0</v>
      </c>
      <c r="V1531" s="131">
        <v>0</v>
      </c>
      <c r="W1531" s="131">
        <v>0</v>
      </c>
      <c r="X1531" s="131">
        <v>0</v>
      </c>
      <c r="Y1531" s="131">
        <v>0</v>
      </c>
      <c r="Z1531" s="131">
        <v>0</v>
      </c>
      <c r="AA1531" s="131">
        <v>0</v>
      </c>
      <c r="AB1531" s="131">
        <v>0</v>
      </c>
      <c r="AC1531" s="131">
        <v>0</v>
      </c>
      <c r="AD1531" s="131">
        <v>0</v>
      </c>
      <c r="AE1531" s="131">
        <v>0</v>
      </c>
      <c r="AF1531" s="131">
        <v>0</v>
      </c>
      <c r="AG1531" s="131">
        <v>0</v>
      </c>
      <c r="AH1531" s="43">
        <v>0</v>
      </c>
    </row>
    <row r="1532" spans="4:34">
      <c r="D1532" s="62">
        <v>2019</v>
      </c>
      <c r="E1532" s="62">
        <v>1</v>
      </c>
      <c r="F1532" s="62">
        <v>2019</v>
      </c>
      <c r="G1532" s="62">
        <v>2019</v>
      </c>
      <c r="H1532" s="131">
        <v>0</v>
      </c>
      <c r="I1532" s="131">
        <v>0</v>
      </c>
      <c r="J1532" s="131">
        <v>0</v>
      </c>
      <c r="K1532" s="131">
        <v>0</v>
      </c>
      <c r="L1532" s="131">
        <v>0</v>
      </c>
      <c r="M1532" s="131">
        <v>0</v>
      </c>
      <c r="N1532" s="131">
        <v>0</v>
      </c>
      <c r="O1532" s="131">
        <v>0</v>
      </c>
      <c r="P1532" s="131">
        <v>0</v>
      </c>
      <c r="Q1532" s="131">
        <v>0</v>
      </c>
      <c r="R1532" s="131">
        <v>0</v>
      </c>
      <c r="S1532" s="131">
        <v>0</v>
      </c>
      <c r="T1532" s="131">
        <v>0</v>
      </c>
      <c r="U1532" s="131">
        <v>0</v>
      </c>
      <c r="V1532" s="131">
        <v>0</v>
      </c>
      <c r="W1532" s="131">
        <v>0</v>
      </c>
      <c r="X1532" s="131">
        <v>0</v>
      </c>
      <c r="Y1532" s="131">
        <v>0</v>
      </c>
      <c r="Z1532" s="131">
        <v>0</v>
      </c>
      <c r="AA1532" s="131">
        <v>0</v>
      </c>
      <c r="AB1532" s="131">
        <v>0</v>
      </c>
      <c r="AC1532" s="131">
        <v>0</v>
      </c>
      <c r="AD1532" s="131">
        <v>0</v>
      </c>
      <c r="AE1532" s="131">
        <v>0</v>
      </c>
      <c r="AF1532" s="131">
        <v>0</v>
      </c>
      <c r="AG1532" s="131">
        <v>0</v>
      </c>
      <c r="AH1532" s="43">
        <v>0</v>
      </c>
    </row>
    <row r="1533" spans="4:34">
      <c r="D1533" s="62">
        <v>2019</v>
      </c>
      <c r="E1533" s="62">
        <v>2</v>
      </c>
      <c r="F1533" s="62">
        <v>2019</v>
      </c>
      <c r="G1533" s="62">
        <v>2019</v>
      </c>
      <c r="H1533" s="131">
        <v>0</v>
      </c>
      <c r="I1533" s="131">
        <v>0</v>
      </c>
      <c r="J1533" s="131">
        <v>0</v>
      </c>
      <c r="K1533" s="131">
        <v>0</v>
      </c>
      <c r="L1533" s="131">
        <v>0</v>
      </c>
      <c r="M1533" s="131">
        <v>0</v>
      </c>
      <c r="N1533" s="131">
        <v>0</v>
      </c>
      <c r="O1533" s="131">
        <v>0</v>
      </c>
      <c r="P1533" s="131">
        <v>0</v>
      </c>
      <c r="Q1533" s="131">
        <v>0</v>
      </c>
      <c r="R1533" s="131">
        <v>0</v>
      </c>
      <c r="S1533" s="131">
        <v>0</v>
      </c>
      <c r="T1533" s="131">
        <v>0</v>
      </c>
      <c r="U1533" s="131">
        <v>0</v>
      </c>
      <c r="V1533" s="131">
        <v>0</v>
      </c>
      <c r="W1533" s="131">
        <v>0</v>
      </c>
      <c r="X1533" s="131">
        <v>0</v>
      </c>
      <c r="Y1533" s="131">
        <v>0</v>
      </c>
      <c r="Z1533" s="131">
        <v>0</v>
      </c>
      <c r="AA1533" s="131">
        <v>0</v>
      </c>
      <c r="AB1533" s="131">
        <v>0</v>
      </c>
      <c r="AC1533" s="131">
        <v>0</v>
      </c>
      <c r="AD1533" s="131">
        <v>0</v>
      </c>
      <c r="AE1533" s="131">
        <v>0</v>
      </c>
      <c r="AF1533" s="131">
        <v>0</v>
      </c>
      <c r="AG1533" s="131">
        <v>0</v>
      </c>
      <c r="AH1533" s="43">
        <v>0</v>
      </c>
    </row>
    <row r="1534" spans="4:34">
      <c r="D1534" s="62">
        <v>2019</v>
      </c>
      <c r="E1534" s="62">
        <v>3</v>
      </c>
      <c r="F1534" s="62">
        <v>2019</v>
      </c>
      <c r="G1534" s="62">
        <v>2019</v>
      </c>
      <c r="H1534" s="131">
        <v>0</v>
      </c>
      <c r="I1534" s="131">
        <v>0</v>
      </c>
      <c r="J1534" s="131">
        <v>0</v>
      </c>
      <c r="K1534" s="131">
        <v>0</v>
      </c>
      <c r="L1534" s="131">
        <v>0</v>
      </c>
      <c r="M1534" s="131">
        <v>0</v>
      </c>
      <c r="N1534" s="131">
        <v>0</v>
      </c>
      <c r="O1534" s="131">
        <v>0</v>
      </c>
      <c r="P1534" s="131">
        <v>0</v>
      </c>
      <c r="Q1534" s="131">
        <v>0</v>
      </c>
      <c r="R1534" s="131">
        <v>0</v>
      </c>
      <c r="S1534" s="131">
        <v>0</v>
      </c>
      <c r="T1534" s="131">
        <v>0</v>
      </c>
      <c r="U1534" s="131">
        <v>0</v>
      </c>
      <c r="V1534" s="131">
        <v>0</v>
      </c>
      <c r="W1534" s="131">
        <v>0</v>
      </c>
      <c r="X1534" s="131">
        <v>0</v>
      </c>
      <c r="Y1534" s="131">
        <v>0</v>
      </c>
      <c r="Z1534" s="131">
        <v>0</v>
      </c>
      <c r="AA1534" s="131">
        <v>0</v>
      </c>
      <c r="AB1534" s="131">
        <v>0</v>
      </c>
      <c r="AC1534" s="131">
        <v>0</v>
      </c>
      <c r="AD1534" s="131">
        <v>0</v>
      </c>
      <c r="AE1534" s="131">
        <v>0</v>
      </c>
      <c r="AF1534" s="131">
        <v>0</v>
      </c>
      <c r="AG1534" s="131">
        <v>0</v>
      </c>
      <c r="AH1534" s="43">
        <v>0</v>
      </c>
    </row>
    <row r="1535" spans="4:34">
      <c r="D1535" s="62">
        <v>2019</v>
      </c>
      <c r="E1535" s="62">
        <v>4</v>
      </c>
      <c r="F1535" s="62">
        <v>2019</v>
      </c>
      <c r="G1535" s="62">
        <v>2019</v>
      </c>
      <c r="H1535" s="131">
        <v>0</v>
      </c>
      <c r="I1535" s="131">
        <v>0</v>
      </c>
      <c r="J1535" s="131">
        <v>0</v>
      </c>
      <c r="K1535" s="131">
        <v>0</v>
      </c>
      <c r="L1535" s="131">
        <v>0</v>
      </c>
      <c r="M1535" s="131">
        <v>0</v>
      </c>
      <c r="N1535" s="131">
        <v>0</v>
      </c>
      <c r="O1535" s="131">
        <v>0</v>
      </c>
      <c r="P1535" s="131">
        <v>0</v>
      </c>
      <c r="Q1535" s="131">
        <v>0</v>
      </c>
      <c r="R1535" s="131">
        <v>0</v>
      </c>
      <c r="S1535" s="131">
        <v>0</v>
      </c>
      <c r="T1535" s="131">
        <v>0</v>
      </c>
      <c r="U1535" s="131">
        <v>0</v>
      </c>
      <c r="V1535" s="131">
        <v>0</v>
      </c>
      <c r="W1535" s="131">
        <v>0</v>
      </c>
      <c r="X1535" s="131">
        <v>0</v>
      </c>
      <c r="Y1535" s="131">
        <v>0</v>
      </c>
      <c r="Z1535" s="131">
        <v>0</v>
      </c>
      <c r="AA1535" s="131">
        <v>0</v>
      </c>
      <c r="AB1535" s="131">
        <v>0</v>
      </c>
      <c r="AC1535" s="131">
        <v>0</v>
      </c>
      <c r="AD1535" s="131">
        <v>0</v>
      </c>
      <c r="AE1535" s="131">
        <v>0</v>
      </c>
      <c r="AF1535" s="131">
        <v>0</v>
      </c>
      <c r="AG1535" s="131">
        <v>0</v>
      </c>
      <c r="AH1535" s="43">
        <v>0</v>
      </c>
    </row>
    <row r="1536" spans="4:34">
      <c r="D1536" s="62">
        <v>2019</v>
      </c>
      <c r="E1536" s="62">
        <v>5</v>
      </c>
      <c r="F1536" s="62">
        <v>2019</v>
      </c>
      <c r="G1536" s="62">
        <v>2020</v>
      </c>
      <c r="H1536" s="131">
        <v>0</v>
      </c>
      <c r="I1536" s="131">
        <v>0</v>
      </c>
      <c r="J1536" s="131">
        <v>0</v>
      </c>
      <c r="K1536" s="131">
        <v>0</v>
      </c>
      <c r="L1536" s="131">
        <v>0</v>
      </c>
      <c r="M1536" s="131">
        <v>0</v>
      </c>
      <c r="N1536" s="131">
        <v>0</v>
      </c>
      <c r="O1536" s="131">
        <v>0</v>
      </c>
      <c r="P1536" s="131">
        <v>0</v>
      </c>
      <c r="Q1536" s="131">
        <v>0</v>
      </c>
      <c r="R1536" s="131">
        <v>0</v>
      </c>
      <c r="S1536" s="131">
        <v>0</v>
      </c>
      <c r="T1536" s="131">
        <v>0</v>
      </c>
      <c r="U1536" s="131">
        <v>0</v>
      </c>
      <c r="V1536" s="131">
        <v>0</v>
      </c>
      <c r="W1536" s="131">
        <v>0</v>
      </c>
      <c r="X1536" s="131">
        <v>0</v>
      </c>
      <c r="Y1536" s="131">
        <v>0</v>
      </c>
      <c r="Z1536" s="131">
        <v>0</v>
      </c>
      <c r="AA1536" s="131">
        <v>0</v>
      </c>
      <c r="AB1536" s="131">
        <v>0</v>
      </c>
      <c r="AC1536" s="131">
        <v>0</v>
      </c>
      <c r="AD1536" s="131">
        <v>0</v>
      </c>
      <c r="AE1536" s="131">
        <v>0</v>
      </c>
      <c r="AF1536" s="131">
        <v>0</v>
      </c>
      <c r="AG1536" s="131">
        <v>0</v>
      </c>
      <c r="AH1536" s="43">
        <v>0</v>
      </c>
    </row>
    <row r="1537" spans="4:34">
      <c r="D1537" s="62">
        <v>2019</v>
      </c>
      <c r="E1537" s="62">
        <v>6</v>
      </c>
      <c r="F1537" s="62">
        <v>2019</v>
      </c>
      <c r="G1537" s="62">
        <v>2020</v>
      </c>
      <c r="H1537" s="131">
        <v>0</v>
      </c>
      <c r="I1537" s="131">
        <v>0</v>
      </c>
      <c r="J1537" s="131">
        <v>0</v>
      </c>
      <c r="K1537" s="131">
        <v>0</v>
      </c>
      <c r="L1537" s="131">
        <v>0</v>
      </c>
      <c r="M1537" s="131">
        <v>0</v>
      </c>
      <c r="N1537" s="131">
        <v>0</v>
      </c>
      <c r="O1537" s="131">
        <v>0</v>
      </c>
      <c r="P1537" s="131">
        <v>0</v>
      </c>
      <c r="Q1537" s="131">
        <v>0</v>
      </c>
      <c r="R1537" s="131">
        <v>0</v>
      </c>
      <c r="S1537" s="131">
        <v>0</v>
      </c>
      <c r="T1537" s="131">
        <v>0</v>
      </c>
      <c r="U1537" s="131">
        <v>0</v>
      </c>
      <c r="V1537" s="131">
        <v>0</v>
      </c>
      <c r="W1537" s="131">
        <v>0</v>
      </c>
      <c r="X1537" s="131">
        <v>0</v>
      </c>
      <c r="Y1537" s="131">
        <v>0</v>
      </c>
      <c r="Z1537" s="131">
        <v>0</v>
      </c>
      <c r="AA1537" s="131">
        <v>0</v>
      </c>
      <c r="AB1537" s="131">
        <v>0</v>
      </c>
      <c r="AC1537" s="131">
        <v>0</v>
      </c>
      <c r="AD1537" s="131">
        <v>0</v>
      </c>
      <c r="AE1537" s="131">
        <v>0</v>
      </c>
      <c r="AF1537" s="131">
        <v>0</v>
      </c>
      <c r="AG1537" s="131">
        <v>0</v>
      </c>
      <c r="AH1537" s="43">
        <v>0</v>
      </c>
    </row>
    <row r="1538" spans="4:34">
      <c r="D1538" s="62">
        <v>2019</v>
      </c>
      <c r="E1538" s="62">
        <v>7</v>
      </c>
      <c r="F1538" s="62">
        <v>2020</v>
      </c>
      <c r="G1538" s="62">
        <v>2020</v>
      </c>
      <c r="H1538" s="131">
        <v>0</v>
      </c>
      <c r="I1538" s="131">
        <v>0</v>
      </c>
      <c r="J1538" s="131">
        <v>0</v>
      </c>
      <c r="K1538" s="131">
        <v>0</v>
      </c>
      <c r="L1538" s="131">
        <v>0</v>
      </c>
      <c r="M1538" s="131">
        <v>0</v>
      </c>
      <c r="N1538" s="131">
        <v>0</v>
      </c>
      <c r="O1538" s="131">
        <v>0</v>
      </c>
      <c r="P1538" s="131">
        <v>0</v>
      </c>
      <c r="Q1538" s="131">
        <v>0</v>
      </c>
      <c r="R1538" s="131">
        <v>0</v>
      </c>
      <c r="S1538" s="131">
        <v>0</v>
      </c>
      <c r="T1538" s="131">
        <v>0</v>
      </c>
      <c r="U1538" s="131">
        <v>0</v>
      </c>
      <c r="V1538" s="131">
        <v>0</v>
      </c>
      <c r="W1538" s="131">
        <v>0</v>
      </c>
      <c r="X1538" s="131">
        <v>0</v>
      </c>
      <c r="Y1538" s="131">
        <v>0</v>
      </c>
      <c r="Z1538" s="131">
        <v>0</v>
      </c>
      <c r="AA1538" s="131">
        <v>0</v>
      </c>
      <c r="AB1538" s="131">
        <v>0</v>
      </c>
      <c r="AC1538" s="131">
        <v>0</v>
      </c>
      <c r="AD1538" s="131">
        <v>0</v>
      </c>
      <c r="AE1538" s="131">
        <v>0</v>
      </c>
      <c r="AF1538" s="131">
        <v>0</v>
      </c>
      <c r="AG1538" s="131">
        <v>0</v>
      </c>
      <c r="AH1538" s="43">
        <v>0</v>
      </c>
    </row>
    <row r="1539" spans="4:34">
      <c r="D1539" s="62">
        <v>2019</v>
      </c>
      <c r="E1539" s="62">
        <v>8</v>
      </c>
      <c r="F1539" s="62">
        <v>2020</v>
      </c>
      <c r="G1539" s="62">
        <v>2020</v>
      </c>
      <c r="H1539" s="131">
        <v>0</v>
      </c>
      <c r="I1539" s="131">
        <v>0</v>
      </c>
      <c r="J1539" s="131">
        <v>0</v>
      </c>
      <c r="K1539" s="131">
        <v>0</v>
      </c>
      <c r="L1539" s="131">
        <v>0</v>
      </c>
      <c r="M1539" s="131">
        <v>0</v>
      </c>
      <c r="N1539" s="131">
        <v>0</v>
      </c>
      <c r="O1539" s="131">
        <v>0</v>
      </c>
      <c r="P1539" s="131">
        <v>0</v>
      </c>
      <c r="Q1539" s="131">
        <v>0</v>
      </c>
      <c r="R1539" s="131">
        <v>0</v>
      </c>
      <c r="S1539" s="131">
        <v>0</v>
      </c>
      <c r="T1539" s="131">
        <v>0</v>
      </c>
      <c r="U1539" s="131">
        <v>0</v>
      </c>
      <c r="V1539" s="131">
        <v>0</v>
      </c>
      <c r="W1539" s="131">
        <v>0</v>
      </c>
      <c r="X1539" s="131">
        <v>0</v>
      </c>
      <c r="Y1539" s="131">
        <v>0</v>
      </c>
      <c r="Z1539" s="131">
        <v>0</v>
      </c>
      <c r="AA1539" s="131">
        <v>0</v>
      </c>
      <c r="AB1539" s="131">
        <v>0</v>
      </c>
      <c r="AC1539" s="131">
        <v>0</v>
      </c>
      <c r="AD1539" s="131">
        <v>0</v>
      </c>
      <c r="AE1539" s="131">
        <v>0</v>
      </c>
      <c r="AF1539" s="131">
        <v>0</v>
      </c>
      <c r="AG1539" s="131">
        <v>0</v>
      </c>
      <c r="AH1539" s="43">
        <v>0</v>
      </c>
    </row>
    <row r="1540" spans="4:34">
      <c r="D1540" s="62">
        <v>2019</v>
      </c>
      <c r="E1540" s="62">
        <v>9</v>
      </c>
      <c r="F1540" s="62">
        <v>2020</v>
      </c>
      <c r="G1540" s="62">
        <v>2020</v>
      </c>
      <c r="H1540" s="131">
        <v>0</v>
      </c>
      <c r="I1540" s="131">
        <v>0</v>
      </c>
      <c r="J1540" s="131">
        <v>0</v>
      </c>
      <c r="K1540" s="131">
        <v>0</v>
      </c>
      <c r="L1540" s="131">
        <v>0</v>
      </c>
      <c r="M1540" s="131">
        <v>0</v>
      </c>
      <c r="N1540" s="131">
        <v>0</v>
      </c>
      <c r="O1540" s="131">
        <v>0</v>
      </c>
      <c r="P1540" s="131">
        <v>0</v>
      </c>
      <c r="Q1540" s="131">
        <v>0</v>
      </c>
      <c r="R1540" s="131">
        <v>0</v>
      </c>
      <c r="S1540" s="131">
        <v>0</v>
      </c>
      <c r="T1540" s="131">
        <v>0</v>
      </c>
      <c r="U1540" s="131">
        <v>0</v>
      </c>
      <c r="V1540" s="131">
        <v>0</v>
      </c>
      <c r="W1540" s="131">
        <v>0</v>
      </c>
      <c r="X1540" s="131">
        <v>0</v>
      </c>
      <c r="Y1540" s="131">
        <v>0</v>
      </c>
      <c r="Z1540" s="131">
        <v>0</v>
      </c>
      <c r="AA1540" s="131">
        <v>0</v>
      </c>
      <c r="AB1540" s="131">
        <v>0</v>
      </c>
      <c r="AC1540" s="131">
        <v>0</v>
      </c>
      <c r="AD1540" s="131">
        <v>0</v>
      </c>
      <c r="AE1540" s="131">
        <v>0</v>
      </c>
      <c r="AF1540" s="131">
        <v>0</v>
      </c>
      <c r="AG1540" s="131">
        <v>0</v>
      </c>
      <c r="AH1540" s="43">
        <v>0</v>
      </c>
    </row>
    <row r="1541" spans="4:34">
      <c r="D1541" s="62">
        <v>2019</v>
      </c>
      <c r="E1541" s="62">
        <v>10</v>
      </c>
      <c r="F1541" s="62">
        <v>2020</v>
      </c>
      <c r="G1541" s="62">
        <v>2020</v>
      </c>
      <c r="H1541" s="131">
        <v>0</v>
      </c>
      <c r="I1541" s="131">
        <v>0</v>
      </c>
      <c r="J1541" s="131">
        <v>0</v>
      </c>
      <c r="K1541" s="131">
        <v>0</v>
      </c>
      <c r="L1541" s="131">
        <v>0</v>
      </c>
      <c r="M1541" s="131">
        <v>0</v>
      </c>
      <c r="N1541" s="131">
        <v>0</v>
      </c>
      <c r="O1541" s="131">
        <v>0</v>
      </c>
      <c r="P1541" s="131">
        <v>0</v>
      </c>
      <c r="Q1541" s="131">
        <v>0</v>
      </c>
      <c r="R1541" s="131">
        <v>0</v>
      </c>
      <c r="S1541" s="131">
        <v>0</v>
      </c>
      <c r="T1541" s="131">
        <v>0</v>
      </c>
      <c r="U1541" s="131">
        <v>0</v>
      </c>
      <c r="V1541" s="131">
        <v>0</v>
      </c>
      <c r="W1541" s="131">
        <v>0</v>
      </c>
      <c r="X1541" s="131">
        <v>0</v>
      </c>
      <c r="Y1541" s="131">
        <v>0</v>
      </c>
      <c r="Z1541" s="131">
        <v>0</v>
      </c>
      <c r="AA1541" s="131">
        <v>0</v>
      </c>
      <c r="AB1541" s="131">
        <v>0</v>
      </c>
      <c r="AC1541" s="131">
        <v>0</v>
      </c>
      <c r="AD1541" s="131">
        <v>0</v>
      </c>
      <c r="AE1541" s="131">
        <v>0</v>
      </c>
      <c r="AF1541" s="131">
        <v>0</v>
      </c>
      <c r="AG1541" s="131">
        <v>0</v>
      </c>
      <c r="AH1541" s="43">
        <v>0</v>
      </c>
    </row>
    <row r="1542" spans="4:34">
      <c r="D1542" s="62">
        <v>2019</v>
      </c>
      <c r="E1542" s="62">
        <v>11</v>
      </c>
      <c r="F1542" s="62">
        <v>2020</v>
      </c>
      <c r="G1542" s="62">
        <v>2020</v>
      </c>
      <c r="H1542" s="131">
        <v>0</v>
      </c>
      <c r="I1542" s="131">
        <v>0</v>
      </c>
      <c r="J1542" s="131">
        <v>0</v>
      </c>
      <c r="K1542" s="131">
        <v>0</v>
      </c>
      <c r="L1542" s="131">
        <v>0</v>
      </c>
      <c r="M1542" s="131">
        <v>0</v>
      </c>
      <c r="N1542" s="131">
        <v>0</v>
      </c>
      <c r="O1542" s="131">
        <v>0</v>
      </c>
      <c r="P1542" s="131">
        <v>0</v>
      </c>
      <c r="Q1542" s="131">
        <v>0</v>
      </c>
      <c r="R1542" s="131">
        <v>0</v>
      </c>
      <c r="S1542" s="131">
        <v>0</v>
      </c>
      <c r="T1542" s="131">
        <v>0</v>
      </c>
      <c r="U1542" s="131">
        <v>0</v>
      </c>
      <c r="V1542" s="131">
        <v>0</v>
      </c>
      <c r="W1542" s="131">
        <v>0</v>
      </c>
      <c r="X1542" s="131">
        <v>0</v>
      </c>
      <c r="Y1542" s="131">
        <v>0</v>
      </c>
      <c r="Z1542" s="131">
        <v>0</v>
      </c>
      <c r="AA1542" s="131">
        <v>0</v>
      </c>
      <c r="AB1542" s="131">
        <v>0</v>
      </c>
      <c r="AC1542" s="131">
        <v>0</v>
      </c>
      <c r="AD1542" s="131">
        <v>0</v>
      </c>
      <c r="AE1542" s="131">
        <v>0</v>
      </c>
      <c r="AF1542" s="131">
        <v>0</v>
      </c>
      <c r="AG1542" s="131">
        <v>0</v>
      </c>
      <c r="AH1542" s="43">
        <v>0</v>
      </c>
    </row>
    <row r="1543" spans="4:34">
      <c r="D1543" s="62">
        <v>2019</v>
      </c>
      <c r="E1543" s="62">
        <v>12</v>
      </c>
      <c r="F1543" s="62">
        <v>2020</v>
      </c>
      <c r="G1543" s="62">
        <v>2020</v>
      </c>
      <c r="H1543" s="131">
        <v>0</v>
      </c>
      <c r="I1543" s="131">
        <v>0</v>
      </c>
      <c r="J1543" s="131">
        <v>0</v>
      </c>
      <c r="K1543" s="131">
        <v>0</v>
      </c>
      <c r="L1543" s="131">
        <v>0</v>
      </c>
      <c r="M1543" s="131">
        <v>0</v>
      </c>
      <c r="N1543" s="131">
        <v>0</v>
      </c>
      <c r="O1543" s="131">
        <v>0</v>
      </c>
      <c r="P1543" s="131">
        <v>0</v>
      </c>
      <c r="Q1543" s="131">
        <v>0</v>
      </c>
      <c r="R1543" s="131">
        <v>0</v>
      </c>
      <c r="S1543" s="131">
        <v>0</v>
      </c>
      <c r="T1543" s="131">
        <v>0</v>
      </c>
      <c r="U1543" s="131">
        <v>0</v>
      </c>
      <c r="V1543" s="131">
        <v>0</v>
      </c>
      <c r="W1543" s="131">
        <v>0</v>
      </c>
      <c r="X1543" s="131">
        <v>0</v>
      </c>
      <c r="Y1543" s="131">
        <v>0</v>
      </c>
      <c r="Z1543" s="131">
        <v>0</v>
      </c>
      <c r="AA1543" s="131">
        <v>0</v>
      </c>
      <c r="AB1543" s="131">
        <v>0</v>
      </c>
      <c r="AC1543" s="131">
        <v>0</v>
      </c>
      <c r="AD1543" s="131">
        <v>0</v>
      </c>
      <c r="AE1543" s="131">
        <v>0</v>
      </c>
      <c r="AF1543" s="131">
        <v>0</v>
      </c>
      <c r="AG1543" s="131">
        <v>0</v>
      </c>
      <c r="AH1543" s="43">
        <v>0</v>
      </c>
    </row>
    <row r="1544" spans="4:34">
      <c r="D1544" s="62">
        <v>2020</v>
      </c>
      <c r="E1544" s="62">
        <v>1</v>
      </c>
      <c r="F1544" s="62">
        <v>2020</v>
      </c>
      <c r="G1544" s="62">
        <v>2020</v>
      </c>
      <c r="H1544" s="131">
        <v>0</v>
      </c>
      <c r="I1544" s="131">
        <v>0</v>
      </c>
      <c r="J1544" s="131">
        <v>0</v>
      </c>
      <c r="K1544" s="131">
        <v>0</v>
      </c>
      <c r="L1544" s="131">
        <v>0</v>
      </c>
      <c r="M1544" s="131">
        <v>0</v>
      </c>
      <c r="N1544" s="131">
        <v>0</v>
      </c>
      <c r="O1544" s="131">
        <v>0</v>
      </c>
      <c r="P1544" s="131">
        <v>0</v>
      </c>
      <c r="Q1544" s="131">
        <v>0</v>
      </c>
      <c r="R1544" s="131">
        <v>0</v>
      </c>
      <c r="S1544" s="131">
        <v>0</v>
      </c>
      <c r="T1544" s="131">
        <v>0</v>
      </c>
      <c r="U1544" s="131">
        <v>0</v>
      </c>
      <c r="V1544" s="131">
        <v>0</v>
      </c>
      <c r="W1544" s="131">
        <v>0</v>
      </c>
      <c r="X1544" s="131">
        <v>0</v>
      </c>
      <c r="Y1544" s="131">
        <v>0</v>
      </c>
      <c r="Z1544" s="131">
        <v>0</v>
      </c>
      <c r="AA1544" s="131">
        <v>0</v>
      </c>
      <c r="AB1544" s="131">
        <v>0</v>
      </c>
      <c r="AC1544" s="131">
        <v>0</v>
      </c>
      <c r="AD1544" s="131">
        <v>0</v>
      </c>
      <c r="AE1544" s="131">
        <v>0</v>
      </c>
      <c r="AF1544" s="131">
        <v>0</v>
      </c>
      <c r="AG1544" s="131">
        <v>0</v>
      </c>
      <c r="AH1544" s="43">
        <v>0</v>
      </c>
    </row>
    <row r="1545" spans="4:34">
      <c r="D1545" s="62">
        <v>2020</v>
      </c>
      <c r="E1545" s="62">
        <v>2</v>
      </c>
      <c r="F1545" s="62">
        <v>2020</v>
      </c>
      <c r="G1545" s="62">
        <v>2020</v>
      </c>
      <c r="H1545" s="131">
        <v>0</v>
      </c>
      <c r="I1545" s="131">
        <v>0</v>
      </c>
      <c r="J1545" s="131">
        <v>0</v>
      </c>
      <c r="K1545" s="131">
        <v>0</v>
      </c>
      <c r="L1545" s="131">
        <v>0</v>
      </c>
      <c r="M1545" s="131">
        <v>0</v>
      </c>
      <c r="N1545" s="131">
        <v>0</v>
      </c>
      <c r="O1545" s="131">
        <v>0</v>
      </c>
      <c r="P1545" s="131">
        <v>0</v>
      </c>
      <c r="Q1545" s="131">
        <v>0</v>
      </c>
      <c r="R1545" s="131">
        <v>0</v>
      </c>
      <c r="S1545" s="131">
        <v>0</v>
      </c>
      <c r="T1545" s="131">
        <v>0</v>
      </c>
      <c r="U1545" s="131">
        <v>0</v>
      </c>
      <c r="V1545" s="131">
        <v>0</v>
      </c>
      <c r="W1545" s="131">
        <v>0</v>
      </c>
      <c r="X1545" s="131">
        <v>0</v>
      </c>
      <c r="Y1545" s="131">
        <v>0</v>
      </c>
      <c r="Z1545" s="131">
        <v>0</v>
      </c>
      <c r="AA1545" s="131">
        <v>0</v>
      </c>
      <c r="AB1545" s="131">
        <v>0</v>
      </c>
      <c r="AC1545" s="131">
        <v>0</v>
      </c>
      <c r="AD1545" s="131">
        <v>0</v>
      </c>
      <c r="AE1545" s="131">
        <v>0</v>
      </c>
      <c r="AF1545" s="131">
        <v>0</v>
      </c>
      <c r="AG1545" s="131">
        <v>0</v>
      </c>
      <c r="AH1545" s="43">
        <v>0</v>
      </c>
    </row>
    <row r="1546" spans="4:34">
      <c r="D1546" s="62">
        <v>2020</v>
      </c>
      <c r="E1546" s="62">
        <v>3</v>
      </c>
      <c r="F1546" s="62">
        <v>2020</v>
      </c>
      <c r="G1546" s="62">
        <v>2020</v>
      </c>
      <c r="H1546" s="131">
        <v>0</v>
      </c>
      <c r="I1546" s="131">
        <v>0</v>
      </c>
      <c r="J1546" s="131">
        <v>0</v>
      </c>
      <c r="K1546" s="131">
        <v>0</v>
      </c>
      <c r="L1546" s="131">
        <v>0</v>
      </c>
      <c r="M1546" s="131">
        <v>0</v>
      </c>
      <c r="N1546" s="131">
        <v>0</v>
      </c>
      <c r="O1546" s="131">
        <v>0</v>
      </c>
      <c r="P1546" s="131">
        <v>0</v>
      </c>
      <c r="Q1546" s="131">
        <v>0</v>
      </c>
      <c r="R1546" s="131">
        <v>0</v>
      </c>
      <c r="S1546" s="131">
        <v>0</v>
      </c>
      <c r="T1546" s="131">
        <v>0</v>
      </c>
      <c r="U1546" s="131">
        <v>0</v>
      </c>
      <c r="V1546" s="131">
        <v>0</v>
      </c>
      <c r="W1546" s="131">
        <v>0</v>
      </c>
      <c r="X1546" s="131">
        <v>0</v>
      </c>
      <c r="Y1546" s="131">
        <v>0</v>
      </c>
      <c r="Z1546" s="131">
        <v>0</v>
      </c>
      <c r="AA1546" s="131">
        <v>0</v>
      </c>
      <c r="AB1546" s="131">
        <v>0</v>
      </c>
      <c r="AC1546" s="131">
        <v>0</v>
      </c>
      <c r="AD1546" s="131">
        <v>0</v>
      </c>
      <c r="AE1546" s="131">
        <v>0</v>
      </c>
      <c r="AF1546" s="131">
        <v>0</v>
      </c>
      <c r="AG1546" s="131">
        <v>0</v>
      </c>
      <c r="AH1546" s="43">
        <v>0</v>
      </c>
    </row>
    <row r="1547" spans="4:34">
      <c r="D1547" s="62">
        <v>2020</v>
      </c>
      <c r="E1547" s="62">
        <v>4</v>
      </c>
      <c r="F1547" s="62">
        <v>2020</v>
      </c>
      <c r="G1547" s="62">
        <v>2020</v>
      </c>
      <c r="H1547" s="131">
        <v>0</v>
      </c>
      <c r="I1547" s="131">
        <v>0</v>
      </c>
      <c r="J1547" s="131">
        <v>0</v>
      </c>
      <c r="K1547" s="131">
        <v>0</v>
      </c>
      <c r="L1547" s="131">
        <v>0</v>
      </c>
      <c r="M1547" s="131">
        <v>0</v>
      </c>
      <c r="N1547" s="131">
        <v>0</v>
      </c>
      <c r="O1547" s="131">
        <v>0</v>
      </c>
      <c r="P1547" s="131">
        <v>0</v>
      </c>
      <c r="Q1547" s="131">
        <v>0</v>
      </c>
      <c r="R1547" s="131">
        <v>0</v>
      </c>
      <c r="S1547" s="131">
        <v>0</v>
      </c>
      <c r="T1547" s="131">
        <v>0</v>
      </c>
      <c r="U1547" s="131">
        <v>0</v>
      </c>
      <c r="V1547" s="131">
        <v>0</v>
      </c>
      <c r="W1547" s="131">
        <v>0</v>
      </c>
      <c r="X1547" s="131">
        <v>0</v>
      </c>
      <c r="Y1547" s="131">
        <v>0</v>
      </c>
      <c r="Z1547" s="131">
        <v>0</v>
      </c>
      <c r="AA1547" s="131">
        <v>0</v>
      </c>
      <c r="AB1547" s="131">
        <v>0</v>
      </c>
      <c r="AC1547" s="131">
        <v>0</v>
      </c>
      <c r="AD1547" s="131">
        <v>0</v>
      </c>
      <c r="AE1547" s="131">
        <v>0</v>
      </c>
      <c r="AF1547" s="131">
        <v>0</v>
      </c>
      <c r="AG1547" s="131">
        <v>0</v>
      </c>
      <c r="AH1547" s="43">
        <v>0</v>
      </c>
    </row>
    <row r="1548" spans="4:34">
      <c r="D1548" s="62">
        <v>2020</v>
      </c>
      <c r="E1548" s="62">
        <v>5</v>
      </c>
      <c r="F1548" s="62">
        <v>2020</v>
      </c>
      <c r="G1548" s="62">
        <v>2021</v>
      </c>
      <c r="H1548" s="131">
        <v>0</v>
      </c>
      <c r="I1548" s="131">
        <v>0</v>
      </c>
      <c r="J1548" s="131">
        <v>0</v>
      </c>
      <c r="K1548" s="131">
        <v>0</v>
      </c>
      <c r="L1548" s="131">
        <v>0</v>
      </c>
      <c r="M1548" s="131">
        <v>0</v>
      </c>
      <c r="N1548" s="131">
        <v>0</v>
      </c>
      <c r="O1548" s="131">
        <v>0</v>
      </c>
      <c r="P1548" s="131">
        <v>0</v>
      </c>
      <c r="Q1548" s="131">
        <v>0</v>
      </c>
      <c r="R1548" s="131">
        <v>0</v>
      </c>
      <c r="S1548" s="131">
        <v>0</v>
      </c>
      <c r="T1548" s="131">
        <v>0</v>
      </c>
      <c r="U1548" s="131">
        <v>0</v>
      </c>
      <c r="V1548" s="131">
        <v>0</v>
      </c>
      <c r="W1548" s="131">
        <v>0</v>
      </c>
      <c r="X1548" s="131">
        <v>0</v>
      </c>
      <c r="Y1548" s="131">
        <v>0</v>
      </c>
      <c r="Z1548" s="131">
        <v>0</v>
      </c>
      <c r="AA1548" s="131">
        <v>0</v>
      </c>
      <c r="AB1548" s="131">
        <v>0</v>
      </c>
      <c r="AC1548" s="131">
        <v>0</v>
      </c>
      <c r="AD1548" s="131">
        <v>0</v>
      </c>
      <c r="AE1548" s="131">
        <v>0</v>
      </c>
      <c r="AF1548" s="131">
        <v>0</v>
      </c>
      <c r="AG1548" s="131">
        <v>0</v>
      </c>
      <c r="AH1548" s="43">
        <v>0</v>
      </c>
    </row>
    <row r="1549" spans="4:34">
      <c r="D1549" s="62">
        <v>2020</v>
      </c>
      <c r="E1549" s="62">
        <v>6</v>
      </c>
      <c r="F1549" s="62">
        <v>2020</v>
      </c>
      <c r="G1549" s="62">
        <v>2021</v>
      </c>
      <c r="H1549" s="131">
        <v>0</v>
      </c>
      <c r="I1549" s="131">
        <v>0</v>
      </c>
      <c r="J1549" s="131">
        <v>0</v>
      </c>
      <c r="K1549" s="131">
        <v>0</v>
      </c>
      <c r="L1549" s="131">
        <v>0</v>
      </c>
      <c r="M1549" s="131">
        <v>0</v>
      </c>
      <c r="N1549" s="131">
        <v>0</v>
      </c>
      <c r="O1549" s="131">
        <v>0</v>
      </c>
      <c r="P1549" s="131">
        <v>0</v>
      </c>
      <c r="Q1549" s="131">
        <v>0</v>
      </c>
      <c r="R1549" s="131">
        <v>0</v>
      </c>
      <c r="S1549" s="131">
        <v>0</v>
      </c>
      <c r="T1549" s="131">
        <v>0</v>
      </c>
      <c r="U1549" s="131">
        <v>0</v>
      </c>
      <c r="V1549" s="131">
        <v>0</v>
      </c>
      <c r="W1549" s="131">
        <v>0</v>
      </c>
      <c r="X1549" s="131">
        <v>0</v>
      </c>
      <c r="Y1549" s="131">
        <v>0</v>
      </c>
      <c r="Z1549" s="131">
        <v>0</v>
      </c>
      <c r="AA1549" s="131">
        <v>0</v>
      </c>
      <c r="AB1549" s="131">
        <v>0</v>
      </c>
      <c r="AC1549" s="131">
        <v>0</v>
      </c>
      <c r="AD1549" s="131">
        <v>0</v>
      </c>
      <c r="AE1549" s="131">
        <v>0</v>
      </c>
      <c r="AF1549" s="131">
        <v>0</v>
      </c>
      <c r="AG1549" s="131">
        <v>0</v>
      </c>
      <c r="AH1549" s="43">
        <v>0</v>
      </c>
    </row>
    <row r="1550" spans="4:34">
      <c r="D1550" s="62">
        <v>2020</v>
      </c>
      <c r="E1550" s="62">
        <v>7</v>
      </c>
      <c r="F1550" s="62">
        <v>2021</v>
      </c>
      <c r="G1550" s="62">
        <v>2021</v>
      </c>
      <c r="H1550" s="131">
        <v>0</v>
      </c>
      <c r="I1550" s="131">
        <v>0</v>
      </c>
      <c r="J1550" s="131">
        <v>0</v>
      </c>
      <c r="K1550" s="131">
        <v>0</v>
      </c>
      <c r="L1550" s="131">
        <v>0</v>
      </c>
      <c r="M1550" s="131">
        <v>0</v>
      </c>
      <c r="N1550" s="131">
        <v>0</v>
      </c>
      <c r="O1550" s="131">
        <v>0</v>
      </c>
      <c r="P1550" s="131">
        <v>0</v>
      </c>
      <c r="Q1550" s="131">
        <v>0</v>
      </c>
      <c r="R1550" s="131">
        <v>0</v>
      </c>
      <c r="S1550" s="131">
        <v>0</v>
      </c>
      <c r="T1550" s="131">
        <v>0</v>
      </c>
      <c r="U1550" s="131">
        <v>0</v>
      </c>
      <c r="V1550" s="131">
        <v>0</v>
      </c>
      <c r="W1550" s="131">
        <v>0</v>
      </c>
      <c r="X1550" s="131">
        <v>0</v>
      </c>
      <c r="Y1550" s="131">
        <v>0</v>
      </c>
      <c r="Z1550" s="131">
        <v>0</v>
      </c>
      <c r="AA1550" s="131">
        <v>0</v>
      </c>
      <c r="AB1550" s="131">
        <v>0</v>
      </c>
      <c r="AC1550" s="131">
        <v>0</v>
      </c>
      <c r="AD1550" s="131">
        <v>0</v>
      </c>
      <c r="AE1550" s="131">
        <v>0</v>
      </c>
      <c r="AF1550" s="131">
        <v>0</v>
      </c>
      <c r="AG1550" s="131">
        <v>0</v>
      </c>
      <c r="AH1550" s="43">
        <v>0</v>
      </c>
    </row>
    <row r="1551" spans="4:34">
      <c r="D1551" s="62">
        <v>2020</v>
      </c>
      <c r="E1551" s="62">
        <v>8</v>
      </c>
      <c r="F1551" s="62">
        <v>2021</v>
      </c>
      <c r="G1551" s="62">
        <v>2021</v>
      </c>
      <c r="H1551" s="131">
        <v>0</v>
      </c>
      <c r="I1551" s="131">
        <v>0</v>
      </c>
      <c r="J1551" s="131">
        <v>0</v>
      </c>
      <c r="K1551" s="131">
        <v>0</v>
      </c>
      <c r="L1551" s="131">
        <v>0</v>
      </c>
      <c r="M1551" s="131">
        <v>0</v>
      </c>
      <c r="N1551" s="131">
        <v>0</v>
      </c>
      <c r="O1551" s="131">
        <v>0</v>
      </c>
      <c r="P1551" s="131">
        <v>0</v>
      </c>
      <c r="Q1551" s="131">
        <v>0</v>
      </c>
      <c r="R1551" s="131">
        <v>0</v>
      </c>
      <c r="S1551" s="131">
        <v>0</v>
      </c>
      <c r="T1551" s="131">
        <v>0</v>
      </c>
      <c r="U1551" s="131">
        <v>0</v>
      </c>
      <c r="V1551" s="131">
        <v>0</v>
      </c>
      <c r="W1551" s="131">
        <v>0</v>
      </c>
      <c r="X1551" s="131">
        <v>0</v>
      </c>
      <c r="Y1551" s="131">
        <v>0</v>
      </c>
      <c r="Z1551" s="131">
        <v>0</v>
      </c>
      <c r="AA1551" s="131">
        <v>0</v>
      </c>
      <c r="AB1551" s="131">
        <v>0</v>
      </c>
      <c r="AC1551" s="131">
        <v>0</v>
      </c>
      <c r="AD1551" s="131">
        <v>0</v>
      </c>
      <c r="AE1551" s="131">
        <v>0</v>
      </c>
      <c r="AF1551" s="131">
        <v>0</v>
      </c>
      <c r="AG1551" s="131">
        <v>0</v>
      </c>
      <c r="AH1551" s="43">
        <v>0</v>
      </c>
    </row>
    <row r="1552" spans="4:34">
      <c r="D1552" s="62">
        <v>2020</v>
      </c>
      <c r="E1552" s="62">
        <v>9</v>
      </c>
      <c r="F1552" s="62">
        <v>2021</v>
      </c>
      <c r="G1552" s="62">
        <v>2021</v>
      </c>
      <c r="H1552" s="131">
        <v>0</v>
      </c>
      <c r="I1552" s="131">
        <v>0</v>
      </c>
      <c r="J1552" s="131">
        <v>0</v>
      </c>
      <c r="K1552" s="131">
        <v>0</v>
      </c>
      <c r="L1552" s="131">
        <v>0</v>
      </c>
      <c r="M1552" s="131">
        <v>0</v>
      </c>
      <c r="N1552" s="131">
        <v>0</v>
      </c>
      <c r="O1552" s="131">
        <v>0</v>
      </c>
      <c r="P1552" s="131">
        <v>0</v>
      </c>
      <c r="Q1552" s="131">
        <v>0</v>
      </c>
      <c r="R1552" s="131">
        <v>0</v>
      </c>
      <c r="S1552" s="131">
        <v>0</v>
      </c>
      <c r="T1552" s="131">
        <v>0</v>
      </c>
      <c r="U1552" s="131">
        <v>0</v>
      </c>
      <c r="V1552" s="131">
        <v>0</v>
      </c>
      <c r="W1552" s="131">
        <v>0</v>
      </c>
      <c r="X1552" s="131">
        <v>0</v>
      </c>
      <c r="Y1552" s="131">
        <v>0</v>
      </c>
      <c r="Z1552" s="131">
        <v>0</v>
      </c>
      <c r="AA1552" s="131">
        <v>0</v>
      </c>
      <c r="AB1552" s="131">
        <v>0</v>
      </c>
      <c r="AC1552" s="131">
        <v>0</v>
      </c>
      <c r="AD1552" s="131">
        <v>0</v>
      </c>
      <c r="AE1552" s="131">
        <v>0</v>
      </c>
      <c r="AF1552" s="131">
        <v>0</v>
      </c>
      <c r="AG1552" s="131">
        <v>0</v>
      </c>
      <c r="AH1552" s="43">
        <v>0</v>
      </c>
    </row>
    <row r="1553" spans="4:34">
      <c r="D1553" s="62">
        <v>2020</v>
      </c>
      <c r="E1553" s="62">
        <v>10</v>
      </c>
      <c r="F1553" s="62">
        <v>2021</v>
      </c>
      <c r="G1553" s="62">
        <v>2021</v>
      </c>
      <c r="H1553" s="131">
        <v>0</v>
      </c>
      <c r="I1553" s="131">
        <v>0</v>
      </c>
      <c r="J1553" s="131">
        <v>0</v>
      </c>
      <c r="K1553" s="131">
        <v>0</v>
      </c>
      <c r="L1553" s="131">
        <v>0</v>
      </c>
      <c r="M1553" s="131">
        <v>0</v>
      </c>
      <c r="N1553" s="131">
        <v>0</v>
      </c>
      <c r="O1553" s="131">
        <v>0</v>
      </c>
      <c r="P1553" s="131">
        <v>0</v>
      </c>
      <c r="Q1553" s="131">
        <v>0</v>
      </c>
      <c r="R1553" s="131">
        <v>0</v>
      </c>
      <c r="S1553" s="131">
        <v>0</v>
      </c>
      <c r="T1553" s="131">
        <v>0</v>
      </c>
      <c r="U1553" s="131">
        <v>0</v>
      </c>
      <c r="V1553" s="131">
        <v>0</v>
      </c>
      <c r="W1553" s="131">
        <v>0</v>
      </c>
      <c r="X1553" s="131">
        <v>0</v>
      </c>
      <c r="Y1553" s="131">
        <v>0</v>
      </c>
      <c r="Z1553" s="131">
        <v>0</v>
      </c>
      <c r="AA1553" s="131">
        <v>0</v>
      </c>
      <c r="AB1553" s="131">
        <v>0</v>
      </c>
      <c r="AC1553" s="131">
        <v>0</v>
      </c>
      <c r="AD1553" s="131">
        <v>0</v>
      </c>
      <c r="AE1553" s="131">
        <v>0</v>
      </c>
      <c r="AF1553" s="131">
        <v>0</v>
      </c>
      <c r="AG1553" s="131">
        <v>0</v>
      </c>
      <c r="AH1553" s="43">
        <v>0</v>
      </c>
    </row>
    <row r="1554" spans="4:34">
      <c r="D1554" s="62">
        <v>2020</v>
      </c>
      <c r="E1554" s="62">
        <v>11</v>
      </c>
      <c r="F1554" s="62">
        <v>2021</v>
      </c>
      <c r="G1554" s="62">
        <v>2021</v>
      </c>
      <c r="H1554" s="131">
        <v>0</v>
      </c>
      <c r="I1554" s="131">
        <v>0</v>
      </c>
      <c r="J1554" s="131">
        <v>0</v>
      </c>
      <c r="K1554" s="131">
        <v>0</v>
      </c>
      <c r="L1554" s="131">
        <v>0</v>
      </c>
      <c r="M1554" s="131">
        <v>0</v>
      </c>
      <c r="N1554" s="131">
        <v>0</v>
      </c>
      <c r="O1554" s="131">
        <v>0</v>
      </c>
      <c r="P1554" s="131">
        <v>0</v>
      </c>
      <c r="Q1554" s="131">
        <v>0</v>
      </c>
      <c r="R1554" s="131">
        <v>0</v>
      </c>
      <c r="S1554" s="131">
        <v>0</v>
      </c>
      <c r="T1554" s="131">
        <v>0</v>
      </c>
      <c r="U1554" s="131">
        <v>0</v>
      </c>
      <c r="V1554" s="131">
        <v>0</v>
      </c>
      <c r="W1554" s="131">
        <v>0</v>
      </c>
      <c r="X1554" s="131">
        <v>0</v>
      </c>
      <c r="Y1554" s="131">
        <v>0</v>
      </c>
      <c r="Z1554" s="131">
        <v>0</v>
      </c>
      <c r="AA1554" s="131">
        <v>0</v>
      </c>
      <c r="AB1554" s="131">
        <v>0</v>
      </c>
      <c r="AC1554" s="131">
        <v>0</v>
      </c>
      <c r="AD1554" s="131">
        <v>0</v>
      </c>
      <c r="AE1554" s="131">
        <v>0</v>
      </c>
      <c r="AF1554" s="131">
        <v>0</v>
      </c>
      <c r="AG1554" s="131">
        <v>0</v>
      </c>
      <c r="AH1554" s="43">
        <v>0</v>
      </c>
    </row>
    <row r="1555" spans="4:34">
      <c r="D1555" s="62">
        <v>2020</v>
      </c>
      <c r="E1555" s="62">
        <v>12</v>
      </c>
      <c r="F1555" s="62">
        <v>2021</v>
      </c>
      <c r="G1555" s="62">
        <v>2021</v>
      </c>
      <c r="H1555" s="131">
        <v>0</v>
      </c>
      <c r="I1555" s="131">
        <v>0</v>
      </c>
      <c r="J1555" s="131">
        <v>0</v>
      </c>
      <c r="K1555" s="131">
        <v>0</v>
      </c>
      <c r="L1555" s="131">
        <v>0</v>
      </c>
      <c r="M1555" s="131">
        <v>0</v>
      </c>
      <c r="N1555" s="131">
        <v>0</v>
      </c>
      <c r="O1555" s="131">
        <v>0</v>
      </c>
      <c r="P1555" s="131">
        <v>0</v>
      </c>
      <c r="Q1555" s="131">
        <v>0</v>
      </c>
      <c r="R1555" s="131">
        <v>0</v>
      </c>
      <c r="S1555" s="131">
        <v>0</v>
      </c>
      <c r="T1555" s="131">
        <v>0</v>
      </c>
      <c r="U1555" s="131">
        <v>0</v>
      </c>
      <c r="V1555" s="131">
        <v>0</v>
      </c>
      <c r="W1555" s="131">
        <v>0</v>
      </c>
      <c r="X1555" s="131">
        <v>0</v>
      </c>
      <c r="Y1555" s="131">
        <v>0</v>
      </c>
      <c r="Z1555" s="131">
        <v>0</v>
      </c>
      <c r="AA1555" s="131">
        <v>0</v>
      </c>
      <c r="AB1555" s="131">
        <v>0</v>
      </c>
      <c r="AC1555" s="131">
        <v>0</v>
      </c>
      <c r="AD1555" s="131">
        <v>0</v>
      </c>
      <c r="AE1555" s="131">
        <v>0</v>
      </c>
      <c r="AF1555" s="131">
        <v>0</v>
      </c>
      <c r="AG1555" s="131">
        <v>0</v>
      </c>
      <c r="AH1555" s="43">
        <v>0</v>
      </c>
    </row>
    <row r="1556" spans="4:34">
      <c r="D1556" s="62">
        <v>2021</v>
      </c>
      <c r="E1556" s="62">
        <v>1</v>
      </c>
      <c r="F1556" s="62">
        <v>2021</v>
      </c>
      <c r="G1556" s="62">
        <v>2021</v>
      </c>
      <c r="H1556" s="131">
        <v>0</v>
      </c>
      <c r="I1556" s="131">
        <v>0</v>
      </c>
      <c r="J1556" s="131">
        <v>0</v>
      </c>
      <c r="K1556" s="131">
        <v>0</v>
      </c>
      <c r="L1556" s="131">
        <v>0</v>
      </c>
      <c r="M1556" s="131">
        <v>0</v>
      </c>
      <c r="N1556" s="131">
        <v>0</v>
      </c>
      <c r="O1556" s="131">
        <v>0</v>
      </c>
      <c r="P1556" s="131">
        <v>0</v>
      </c>
      <c r="Q1556" s="131">
        <v>0</v>
      </c>
      <c r="R1556" s="131">
        <v>0</v>
      </c>
      <c r="S1556" s="131">
        <v>0</v>
      </c>
      <c r="T1556" s="131">
        <v>0</v>
      </c>
      <c r="U1556" s="131">
        <v>0</v>
      </c>
      <c r="V1556" s="131">
        <v>0</v>
      </c>
      <c r="W1556" s="131">
        <v>0</v>
      </c>
      <c r="X1556" s="131">
        <v>0</v>
      </c>
      <c r="Y1556" s="131">
        <v>0</v>
      </c>
      <c r="Z1556" s="131">
        <v>0</v>
      </c>
      <c r="AA1556" s="131">
        <v>0</v>
      </c>
      <c r="AB1556" s="131">
        <v>0</v>
      </c>
      <c r="AC1556" s="131">
        <v>0</v>
      </c>
      <c r="AD1556" s="131">
        <v>0</v>
      </c>
      <c r="AE1556" s="131">
        <v>0</v>
      </c>
      <c r="AF1556" s="131">
        <v>0</v>
      </c>
      <c r="AG1556" s="131">
        <v>0</v>
      </c>
      <c r="AH1556" s="43">
        <v>0</v>
      </c>
    </row>
    <row r="1557" spans="4:34">
      <c r="D1557" s="62">
        <v>2021</v>
      </c>
      <c r="E1557" s="62">
        <v>2</v>
      </c>
      <c r="F1557" s="62">
        <v>2021</v>
      </c>
      <c r="G1557" s="62">
        <v>2021</v>
      </c>
      <c r="H1557" s="131">
        <v>0</v>
      </c>
      <c r="I1557" s="131">
        <v>0</v>
      </c>
      <c r="J1557" s="131">
        <v>0</v>
      </c>
      <c r="K1557" s="131">
        <v>0</v>
      </c>
      <c r="L1557" s="131">
        <v>0</v>
      </c>
      <c r="M1557" s="131">
        <v>0</v>
      </c>
      <c r="N1557" s="131">
        <v>0</v>
      </c>
      <c r="O1557" s="131">
        <v>0</v>
      </c>
      <c r="P1557" s="131">
        <v>0</v>
      </c>
      <c r="Q1557" s="131">
        <v>0</v>
      </c>
      <c r="R1557" s="131">
        <v>0</v>
      </c>
      <c r="S1557" s="131">
        <v>0</v>
      </c>
      <c r="T1557" s="131">
        <v>0</v>
      </c>
      <c r="U1557" s="131">
        <v>0</v>
      </c>
      <c r="V1557" s="131">
        <v>0</v>
      </c>
      <c r="W1557" s="131">
        <v>0</v>
      </c>
      <c r="X1557" s="131">
        <v>0</v>
      </c>
      <c r="Y1557" s="131">
        <v>0</v>
      </c>
      <c r="Z1557" s="131">
        <v>0</v>
      </c>
      <c r="AA1557" s="131">
        <v>0</v>
      </c>
      <c r="AB1557" s="131">
        <v>0</v>
      </c>
      <c r="AC1557" s="131">
        <v>0</v>
      </c>
      <c r="AD1557" s="131">
        <v>0</v>
      </c>
      <c r="AE1557" s="131">
        <v>0</v>
      </c>
      <c r="AF1557" s="131">
        <v>0</v>
      </c>
      <c r="AG1557" s="131">
        <v>0</v>
      </c>
      <c r="AH1557" s="43">
        <v>0</v>
      </c>
    </row>
    <row r="1558" spans="4:34">
      <c r="D1558" s="62">
        <v>2021</v>
      </c>
      <c r="E1558" s="62">
        <v>3</v>
      </c>
      <c r="F1558" s="62">
        <v>2021</v>
      </c>
      <c r="G1558" s="62">
        <v>2021</v>
      </c>
      <c r="H1558" s="131">
        <v>0</v>
      </c>
      <c r="I1558" s="131">
        <v>0</v>
      </c>
      <c r="J1558" s="131">
        <v>0</v>
      </c>
      <c r="K1558" s="131">
        <v>0</v>
      </c>
      <c r="L1558" s="131">
        <v>0</v>
      </c>
      <c r="M1558" s="131">
        <v>0</v>
      </c>
      <c r="N1558" s="131">
        <v>0</v>
      </c>
      <c r="O1558" s="131">
        <v>0</v>
      </c>
      <c r="P1558" s="131">
        <v>0</v>
      </c>
      <c r="Q1558" s="131">
        <v>0</v>
      </c>
      <c r="R1558" s="131">
        <v>0</v>
      </c>
      <c r="S1558" s="131">
        <v>0</v>
      </c>
      <c r="T1558" s="131">
        <v>0</v>
      </c>
      <c r="U1558" s="131">
        <v>0</v>
      </c>
      <c r="V1558" s="131">
        <v>0</v>
      </c>
      <c r="W1558" s="131">
        <v>0</v>
      </c>
      <c r="X1558" s="131">
        <v>0</v>
      </c>
      <c r="Y1558" s="131">
        <v>0</v>
      </c>
      <c r="Z1558" s="131">
        <v>0</v>
      </c>
      <c r="AA1558" s="131">
        <v>0</v>
      </c>
      <c r="AB1558" s="131">
        <v>0</v>
      </c>
      <c r="AC1558" s="131">
        <v>0</v>
      </c>
      <c r="AD1558" s="131">
        <v>0</v>
      </c>
      <c r="AE1558" s="131">
        <v>0</v>
      </c>
      <c r="AF1558" s="131">
        <v>0</v>
      </c>
      <c r="AG1558" s="131">
        <v>0</v>
      </c>
      <c r="AH1558" s="43">
        <v>0</v>
      </c>
    </row>
    <row r="1559" spans="4:34">
      <c r="D1559" s="62">
        <v>2021</v>
      </c>
      <c r="E1559" s="62">
        <v>4</v>
      </c>
      <c r="F1559" s="62">
        <v>2021</v>
      </c>
      <c r="G1559" s="62">
        <v>2021</v>
      </c>
      <c r="H1559" s="131">
        <v>0</v>
      </c>
      <c r="I1559" s="131">
        <v>0</v>
      </c>
      <c r="J1559" s="131">
        <v>0</v>
      </c>
      <c r="K1559" s="131">
        <v>0</v>
      </c>
      <c r="L1559" s="131">
        <v>0</v>
      </c>
      <c r="M1559" s="131">
        <v>0</v>
      </c>
      <c r="N1559" s="131">
        <v>0</v>
      </c>
      <c r="O1559" s="131">
        <v>0</v>
      </c>
      <c r="P1559" s="131">
        <v>0</v>
      </c>
      <c r="Q1559" s="131">
        <v>0</v>
      </c>
      <c r="R1559" s="131">
        <v>0</v>
      </c>
      <c r="S1559" s="131">
        <v>0</v>
      </c>
      <c r="T1559" s="131">
        <v>0</v>
      </c>
      <c r="U1559" s="131">
        <v>0</v>
      </c>
      <c r="V1559" s="131">
        <v>0</v>
      </c>
      <c r="W1559" s="131">
        <v>0</v>
      </c>
      <c r="X1559" s="131">
        <v>0</v>
      </c>
      <c r="Y1559" s="131">
        <v>0</v>
      </c>
      <c r="Z1559" s="131">
        <v>0</v>
      </c>
      <c r="AA1559" s="131">
        <v>0</v>
      </c>
      <c r="AB1559" s="131">
        <v>0</v>
      </c>
      <c r="AC1559" s="131">
        <v>0</v>
      </c>
      <c r="AD1559" s="131">
        <v>0</v>
      </c>
      <c r="AE1559" s="131">
        <v>0</v>
      </c>
      <c r="AF1559" s="131">
        <v>0</v>
      </c>
      <c r="AG1559" s="131">
        <v>0</v>
      </c>
      <c r="AH1559" s="43">
        <v>0</v>
      </c>
    </row>
    <row r="1560" spans="4:34">
      <c r="D1560" s="62">
        <v>2021</v>
      </c>
      <c r="E1560" s="62">
        <v>5</v>
      </c>
      <c r="F1560" s="62">
        <v>2021</v>
      </c>
      <c r="G1560" s="62">
        <v>2022</v>
      </c>
      <c r="H1560" s="131">
        <v>0</v>
      </c>
      <c r="I1560" s="131">
        <v>0</v>
      </c>
      <c r="J1560" s="131">
        <v>0</v>
      </c>
      <c r="K1560" s="131">
        <v>0</v>
      </c>
      <c r="L1560" s="131">
        <v>0</v>
      </c>
      <c r="M1560" s="131">
        <v>0</v>
      </c>
      <c r="N1560" s="131">
        <v>0</v>
      </c>
      <c r="O1560" s="131">
        <v>0</v>
      </c>
      <c r="P1560" s="131">
        <v>0</v>
      </c>
      <c r="Q1560" s="131">
        <v>0</v>
      </c>
      <c r="R1560" s="131">
        <v>0</v>
      </c>
      <c r="S1560" s="131">
        <v>0</v>
      </c>
      <c r="T1560" s="131">
        <v>0</v>
      </c>
      <c r="U1560" s="131">
        <v>0</v>
      </c>
      <c r="V1560" s="131">
        <v>0</v>
      </c>
      <c r="W1560" s="131">
        <v>0</v>
      </c>
      <c r="X1560" s="131">
        <v>0</v>
      </c>
      <c r="Y1560" s="131">
        <v>0</v>
      </c>
      <c r="Z1560" s="131">
        <v>0</v>
      </c>
      <c r="AA1560" s="131">
        <v>0</v>
      </c>
      <c r="AB1560" s="131">
        <v>0</v>
      </c>
      <c r="AC1560" s="131">
        <v>0</v>
      </c>
      <c r="AD1560" s="131">
        <v>0</v>
      </c>
      <c r="AE1560" s="131">
        <v>0</v>
      </c>
      <c r="AF1560" s="131">
        <v>0</v>
      </c>
      <c r="AG1560" s="131">
        <v>0</v>
      </c>
      <c r="AH1560" s="43">
        <v>0</v>
      </c>
    </row>
    <row r="1561" spans="4:34">
      <c r="D1561" s="62">
        <v>2021</v>
      </c>
      <c r="E1561" s="62">
        <v>6</v>
      </c>
      <c r="F1561" s="62">
        <v>2021</v>
      </c>
      <c r="G1561" s="62">
        <v>2022</v>
      </c>
      <c r="H1561" s="131">
        <v>0</v>
      </c>
      <c r="I1561" s="131">
        <v>0</v>
      </c>
      <c r="J1561" s="131">
        <v>0</v>
      </c>
      <c r="K1561" s="131">
        <v>0</v>
      </c>
      <c r="L1561" s="131">
        <v>0</v>
      </c>
      <c r="M1561" s="131">
        <v>0</v>
      </c>
      <c r="N1561" s="131">
        <v>0</v>
      </c>
      <c r="O1561" s="131">
        <v>0</v>
      </c>
      <c r="P1561" s="131">
        <v>0</v>
      </c>
      <c r="Q1561" s="131">
        <v>0</v>
      </c>
      <c r="R1561" s="131">
        <v>0</v>
      </c>
      <c r="S1561" s="131">
        <v>0</v>
      </c>
      <c r="T1561" s="131">
        <v>0</v>
      </c>
      <c r="U1561" s="131">
        <v>0</v>
      </c>
      <c r="V1561" s="131">
        <v>0</v>
      </c>
      <c r="W1561" s="131">
        <v>0</v>
      </c>
      <c r="X1561" s="131">
        <v>0</v>
      </c>
      <c r="Y1561" s="131">
        <v>0</v>
      </c>
      <c r="Z1561" s="131">
        <v>0</v>
      </c>
      <c r="AA1561" s="131">
        <v>0</v>
      </c>
      <c r="AB1561" s="131">
        <v>0</v>
      </c>
      <c r="AC1561" s="131">
        <v>0</v>
      </c>
      <c r="AD1561" s="131">
        <v>0</v>
      </c>
      <c r="AE1561" s="131">
        <v>0</v>
      </c>
      <c r="AF1561" s="131">
        <v>0</v>
      </c>
      <c r="AG1561" s="131">
        <v>0</v>
      </c>
      <c r="AH1561" s="43">
        <v>0</v>
      </c>
    </row>
    <row r="1562" spans="4:34">
      <c r="D1562" s="62">
        <v>2021</v>
      </c>
      <c r="E1562" s="62">
        <v>7</v>
      </c>
      <c r="F1562" s="62">
        <v>2022</v>
      </c>
      <c r="G1562" s="62">
        <v>2022</v>
      </c>
      <c r="H1562" s="131">
        <v>0</v>
      </c>
      <c r="I1562" s="131">
        <v>0</v>
      </c>
      <c r="J1562" s="131">
        <v>0</v>
      </c>
      <c r="K1562" s="131">
        <v>0</v>
      </c>
      <c r="L1562" s="131">
        <v>0</v>
      </c>
      <c r="M1562" s="131">
        <v>0</v>
      </c>
      <c r="N1562" s="131">
        <v>0</v>
      </c>
      <c r="O1562" s="131">
        <v>0</v>
      </c>
      <c r="P1562" s="131">
        <v>0</v>
      </c>
      <c r="Q1562" s="131">
        <v>0</v>
      </c>
      <c r="R1562" s="131">
        <v>0</v>
      </c>
      <c r="S1562" s="131">
        <v>0</v>
      </c>
      <c r="T1562" s="131">
        <v>0</v>
      </c>
      <c r="U1562" s="131">
        <v>0</v>
      </c>
      <c r="V1562" s="131">
        <v>0</v>
      </c>
      <c r="W1562" s="131">
        <v>0</v>
      </c>
      <c r="X1562" s="131">
        <v>0</v>
      </c>
      <c r="Y1562" s="131">
        <v>0</v>
      </c>
      <c r="Z1562" s="131">
        <v>0</v>
      </c>
      <c r="AA1562" s="131">
        <v>0</v>
      </c>
      <c r="AB1562" s="131">
        <v>0</v>
      </c>
      <c r="AC1562" s="131">
        <v>0</v>
      </c>
      <c r="AD1562" s="131">
        <v>0</v>
      </c>
      <c r="AE1562" s="131">
        <v>0</v>
      </c>
      <c r="AF1562" s="131">
        <v>0</v>
      </c>
      <c r="AG1562" s="131">
        <v>0</v>
      </c>
      <c r="AH1562" s="43">
        <v>0</v>
      </c>
    </row>
    <row r="1563" spans="4:34">
      <c r="D1563" s="62">
        <v>2021</v>
      </c>
      <c r="E1563" s="62">
        <v>8</v>
      </c>
      <c r="F1563" s="62">
        <v>2022</v>
      </c>
      <c r="G1563" s="62">
        <v>2022</v>
      </c>
      <c r="H1563" s="131">
        <v>0</v>
      </c>
      <c r="I1563" s="131">
        <v>0</v>
      </c>
      <c r="J1563" s="131">
        <v>0</v>
      </c>
      <c r="K1563" s="131">
        <v>0</v>
      </c>
      <c r="L1563" s="131">
        <v>0</v>
      </c>
      <c r="M1563" s="131">
        <v>0</v>
      </c>
      <c r="N1563" s="131">
        <v>0</v>
      </c>
      <c r="O1563" s="131">
        <v>0</v>
      </c>
      <c r="P1563" s="131">
        <v>0</v>
      </c>
      <c r="Q1563" s="131">
        <v>0</v>
      </c>
      <c r="R1563" s="131">
        <v>0</v>
      </c>
      <c r="S1563" s="131">
        <v>0</v>
      </c>
      <c r="T1563" s="131">
        <v>0</v>
      </c>
      <c r="U1563" s="131">
        <v>0</v>
      </c>
      <c r="V1563" s="131">
        <v>0</v>
      </c>
      <c r="W1563" s="131">
        <v>0</v>
      </c>
      <c r="X1563" s="131">
        <v>0</v>
      </c>
      <c r="Y1563" s="131">
        <v>0</v>
      </c>
      <c r="Z1563" s="131">
        <v>0</v>
      </c>
      <c r="AA1563" s="131">
        <v>0</v>
      </c>
      <c r="AB1563" s="131">
        <v>0</v>
      </c>
      <c r="AC1563" s="131">
        <v>0</v>
      </c>
      <c r="AD1563" s="131">
        <v>0</v>
      </c>
      <c r="AE1563" s="131">
        <v>0</v>
      </c>
      <c r="AF1563" s="131">
        <v>0</v>
      </c>
      <c r="AG1563" s="131">
        <v>0</v>
      </c>
      <c r="AH1563" s="43">
        <v>0</v>
      </c>
    </row>
    <row r="1564" spans="4:34">
      <c r="D1564" s="62">
        <v>2021</v>
      </c>
      <c r="E1564" s="62">
        <v>9</v>
      </c>
      <c r="F1564" s="62">
        <v>2022</v>
      </c>
      <c r="G1564" s="62">
        <v>2022</v>
      </c>
      <c r="H1564" s="131">
        <v>0</v>
      </c>
      <c r="I1564" s="131">
        <v>0</v>
      </c>
      <c r="J1564" s="131">
        <v>0</v>
      </c>
      <c r="K1564" s="131">
        <v>0</v>
      </c>
      <c r="L1564" s="131">
        <v>0</v>
      </c>
      <c r="M1564" s="131">
        <v>0</v>
      </c>
      <c r="N1564" s="131">
        <v>0</v>
      </c>
      <c r="O1564" s="131">
        <v>0</v>
      </c>
      <c r="P1564" s="131">
        <v>0</v>
      </c>
      <c r="Q1564" s="131">
        <v>0</v>
      </c>
      <c r="R1564" s="131">
        <v>0</v>
      </c>
      <c r="S1564" s="131">
        <v>0</v>
      </c>
      <c r="T1564" s="131">
        <v>0</v>
      </c>
      <c r="U1564" s="131">
        <v>0</v>
      </c>
      <c r="V1564" s="131">
        <v>0</v>
      </c>
      <c r="W1564" s="131">
        <v>0</v>
      </c>
      <c r="X1564" s="131">
        <v>0</v>
      </c>
      <c r="Y1564" s="131">
        <v>0</v>
      </c>
      <c r="Z1564" s="131">
        <v>0</v>
      </c>
      <c r="AA1564" s="131">
        <v>0</v>
      </c>
      <c r="AB1564" s="131">
        <v>0</v>
      </c>
      <c r="AC1564" s="131">
        <v>0</v>
      </c>
      <c r="AD1564" s="131">
        <v>0</v>
      </c>
      <c r="AE1564" s="131">
        <v>0</v>
      </c>
      <c r="AF1564" s="131">
        <v>0</v>
      </c>
      <c r="AG1564" s="131">
        <v>0</v>
      </c>
      <c r="AH1564" s="43">
        <v>0</v>
      </c>
    </row>
    <row r="1565" spans="4:34">
      <c r="D1565" s="62">
        <v>2021</v>
      </c>
      <c r="E1565" s="62">
        <v>10</v>
      </c>
      <c r="F1565" s="62">
        <v>2022</v>
      </c>
      <c r="G1565" s="62">
        <v>2022</v>
      </c>
      <c r="H1565" s="131">
        <v>0</v>
      </c>
      <c r="I1565" s="131">
        <v>0</v>
      </c>
      <c r="J1565" s="131">
        <v>0</v>
      </c>
      <c r="K1565" s="131">
        <v>0</v>
      </c>
      <c r="L1565" s="131">
        <v>0</v>
      </c>
      <c r="M1565" s="131">
        <v>0</v>
      </c>
      <c r="N1565" s="131">
        <v>0</v>
      </c>
      <c r="O1565" s="131">
        <v>0</v>
      </c>
      <c r="P1565" s="131">
        <v>0</v>
      </c>
      <c r="Q1565" s="131">
        <v>0</v>
      </c>
      <c r="R1565" s="131">
        <v>0</v>
      </c>
      <c r="S1565" s="131">
        <v>0</v>
      </c>
      <c r="T1565" s="131">
        <v>0</v>
      </c>
      <c r="U1565" s="131">
        <v>0</v>
      </c>
      <c r="V1565" s="131">
        <v>0</v>
      </c>
      <c r="W1565" s="131">
        <v>0</v>
      </c>
      <c r="X1565" s="131">
        <v>0</v>
      </c>
      <c r="Y1565" s="131">
        <v>0</v>
      </c>
      <c r="Z1565" s="131">
        <v>0</v>
      </c>
      <c r="AA1565" s="131">
        <v>0</v>
      </c>
      <c r="AB1565" s="131">
        <v>0</v>
      </c>
      <c r="AC1565" s="131">
        <v>0</v>
      </c>
      <c r="AD1565" s="131">
        <v>0</v>
      </c>
      <c r="AE1565" s="131">
        <v>0</v>
      </c>
      <c r="AF1565" s="131">
        <v>0</v>
      </c>
      <c r="AG1565" s="131">
        <v>0</v>
      </c>
      <c r="AH1565" s="43">
        <v>0</v>
      </c>
    </row>
    <row r="1566" spans="4:34">
      <c r="D1566" s="62">
        <v>2021</v>
      </c>
      <c r="E1566" s="62">
        <v>11</v>
      </c>
      <c r="F1566" s="62">
        <v>2022</v>
      </c>
      <c r="G1566" s="62">
        <v>2022</v>
      </c>
      <c r="H1566" s="131">
        <v>0</v>
      </c>
      <c r="I1566" s="131">
        <v>0</v>
      </c>
      <c r="J1566" s="131">
        <v>0</v>
      </c>
      <c r="K1566" s="131">
        <v>0</v>
      </c>
      <c r="L1566" s="131">
        <v>0</v>
      </c>
      <c r="M1566" s="131">
        <v>0</v>
      </c>
      <c r="N1566" s="131">
        <v>0</v>
      </c>
      <c r="O1566" s="131">
        <v>0</v>
      </c>
      <c r="P1566" s="131">
        <v>0</v>
      </c>
      <c r="Q1566" s="131">
        <v>0</v>
      </c>
      <c r="R1566" s="131">
        <v>0</v>
      </c>
      <c r="S1566" s="131">
        <v>0</v>
      </c>
      <c r="T1566" s="131">
        <v>0</v>
      </c>
      <c r="U1566" s="131">
        <v>0</v>
      </c>
      <c r="V1566" s="131">
        <v>0</v>
      </c>
      <c r="W1566" s="131">
        <v>0</v>
      </c>
      <c r="X1566" s="131">
        <v>0</v>
      </c>
      <c r="Y1566" s="131">
        <v>0</v>
      </c>
      <c r="Z1566" s="131">
        <v>0</v>
      </c>
      <c r="AA1566" s="131">
        <v>0</v>
      </c>
      <c r="AB1566" s="131">
        <v>0</v>
      </c>
      <c r="AC1566" s="131">
        <v>0</v>
      </c>
      <c r="AD1566" s="131">
        <v>0</v>
      </c>
      <c r="AE1566" s="131">
        <v>0</v>
      </c>
      <c r="AF1566" s="131">
        <v>0</v>
      </c>
      <c r="AG1566" s="131">
        <v>0</v>
      </c>
      <c r="AH1566" s="43">
        <v>0</v>
      </c>
    </row>
    <row r="1567" spans="4:34">
      <c r="D1567" s="62">
        <v>2021</v>
      </c>
      <c r="E1567" s="62">
        <v>12</v>
      </c>
      <c r="F1567" s="62">
        <v>2022</v>
      </c>
      <c r="G1567" s="62">
        <v>2022</v>
      </c>
      <c r="H1567" s="131">
        <v>0</v>
      </c>
      <c r="I1567" s="131">
        <v>0</v>
      </c>
      <c r="J1567" s="131">
        <v>0</v>
      </c>
      <c r="K1567" s="131">
        <v>0</v>
      </c>
      <c r="L1567" s="131">
        <v>0</v>
      </c>
      <c r="M1567" s="131">
        <v>0</v>
      </c>
      <c r="N1567" s="131">
        <v>0</v>
      </c>
      <c r="O1567" s="131">
        <v>0</v>
      </c>
      <c r="P1567" s="131">
        <v>0</v>
      </c>
      <c r="Q1567" s="131">
        <v>0</v>
      </c>
      <c r="R1567" s="131">
        <v>0</v>
      </c>
      <c r="S1567" s="131">
        <v>0</v>
      </c>
      <c r="T1567" s="131">
        <v>0</v>
      </c>
      <c r="U1567" s="131">
        <v>0</v>
      </c>
      <c r="V1567" s="131">
        <v>0</v>
      </c>
      <c r="W1567" s="131">
        <v>0</v>
      </c>
      <c r="X1567" s="131">
        <v>0</v>
      </c>
      <c r="Y1567" s="131">
        <v>0</v>
      </c>
      <c r="Z1567" s="131">
        <v>0</v>
      </c>
      <c r="AA1567" s="131">
        <v>0</v>
      </c>
      <c r="AB1567" s="131">
        <v>0</v>
      </c>
      <c r="AC1567" s="131">
        <v>0</v>
      </c>
      <c r="AD1567" s="131">
        <v>0</v>
      </c>
      <c r="AE1567" s="131">
        <v>0</v>
      </c>
      <c r="AF1567" s="131">
        <v>0</v>
      </c>
      <c r="AG1567" s="131">
        <v>0</v>
      </c>
      <c r="AH1567" s="43">
        <v>0</v>
      </c>
    </row>
    <row r="1568" spans="4:34">
      <c r="D1568" s="62">
        <v>2022</v>
      </c>
      <c r="E1568" s="62">
        <v>1</v>
      </c>
      <c r="F1568" s="62">
        <v>2022</v>
      </c>
      <c r="G1568" s="62">
        <v>2022</v>
      </c>
      <c r="H1568" s="131">
        <v>0</v>
      </c>
      <c r="I1568" s="131">
        <v>0</v>
      </c>
      <c r="J1568" s="131">
        <v>0</v>
      </c>
      <c r="K1568" s="131">
        <v>0</v>
      </c>
      <c r="L1568" s="131">
        <v>0</v>
      </c>
      <c r="M1568" s="131">
        <v>0</v>
      </c>
      <c r="N1568" s="131">
        <v>0</v>
      </c>
      <c r="O1568" s="131">
        <v>0</v>
      </c>
      <c r="P1568" s="131">
        <v>0</v>
      </c>
      <c r="Q1568" s="131">
        <v>0</v>
      </c>
      <c r="R1568" s="131">
        <v>0</v>
      </c>
      <c r="S1568" s="131">
        <v>0</v>
      </c>
      <c r="T1568" s="131">
        <v>0</v>
      </c>
      <c r="U1568" s="131">
        <v>0</v>
      </c>
      <c r="V1568" s="131">
        <v>0</v>
      </c>
      <c r="W1568" s="131">
        <v>0</v>
      </c>
      <c r="X1568" s="131">
        <v>0</v>
      </c>
      <c r="Y1568" s="131">
        <v>0</v>
      </c>
      <c r="Z1568" s="131">
        <v>0</v>
      </c>
      <c r="AA1568" s="131">
        <v>0</v>
      </c>
      <c r="AB1568" s="131">
        <v>0</v>
      </c>
      <c r="AC1568" s="131">
        <v>0</v>
      </c>
      <c r="AD1568" s="131">
        <v>0</v>
      </c>
      <c r="AE1568" s="131">
        <v>0</v>
      </c>
      <c r="AF1568" s="131">
        <v>0</v>
      </c>
      <c r="AG1568" s="131">
        <v>0</v>
      </c>
      <c r="AH1568" s="43">
        <v>0</v>
      </c>
    </row>
    <row r="1569" spans="4:34">
      <c r="D1569" s="62">
        <v>2022</v>
      </c>
      <c r="E1569" s="62">
        <v>2</v>
      </c>
      <c r="F1569" s="62">
        <v>2022</v>
      </c>
      <c r="G1569" s="62">
        <v>2022</v>
      </c>
      <c r="H1569" s="131">
        <v>0</v>
      </c>
      <c r="I1569" s="131">
        <v>0</v>
      </c>
      <c r="J1569" s="131">
        <v>0</v>
      </c>
      <c r="K1569" s="131">
        <v>0</v>
      </c>
      <c r="L1569" s="131">
        <v>0</v>
      </c>
      <c r="M1569" s="131">
        <v>0</v>
      </c>
      <c r="N1569" s="131">
        <v>0</v>
      </c>
      <c r="O1569" s="131">
        <v>0</v>
      </c>
      <c r="P1569" s="131">
        <v>0</v>
      </c>
      <c r="Q1569" s="131">
        <v>0</v>
      </c>
      <c r="R1569" s="131">
        <v>0</v>
      </c>
      <c r="S1569" s="131">
        <v>0</v>
      </c>
      <c r="T1569" s="131">
        <v>0</v>
      </c>
      <c r="U1569" s="131">
        <v>0</v>
      </c>
      <c r="V1569" s="131">
        <v>0</v>
      </c>
      <c r="W1569" s="131">
        <v>0</v>
      </c>
      <c r="X1569" s="131">
        <v>0</v>
      </c>
      <c r="Y1569" s="131">
        <v>0</v>
      </c>
      <c r="Z1569" s="131">
        <v>0</v>
      </c>
      <c r="AA1569" s="131">
        <v>0</v>
      </c>
      <c r="AB1569" s="131">
        <v>0</v>
      </c>
      <c r="AC1569" s="131">
        <v>0</v>
      </c>
      <c r="AD1569" s="131">
        <v>0</v>
      </c>
      <c r="AE1569" s="131">
        <v>0</v>
      </c>
      <c r="AF1569" s="131">
        <v>0</v>
      </c>
      <c r="AG1569" s="131">
        <v>0</v>
      </c>
      <c r="AH1569" s="43">
        <v>0</v>
      </c>
    </row>
    <row r="1570" spans="4:34">
      <c r="D1570" s="62">
        <v>2022</v>
      </c>
      <c r="E1570" s="62">
        <v>3</v>
      </c>
      <c r="F1570" s="62">
        <v>2022</v>
      </c>
      <c r="G1570" s="62">
        <v>2022</v>
      </c>
      <c r="H1570" s="131">
        <v>0</v>
      </c>
      <c r="I1570" s="131">
        <v>0</v>
      </c>
      <c r="J1570" s="131">
        <v>0</v>
      </c>
      <c r="K1570" s="131">
        <v>0</v>
      </c>
      <c r="L1570" s="131">
        <v>0</v>
      </c>
      <c r="M1570" s="131">
        <v>0</v>
      </c>
      <c r="N1570" s="131">
        <v>0</v>
      </c>
      <c r="O1570" s="131">
        <v>0</v>
      </c>
      <c r="P1570" s="131">
        <v>0</v>
      </c>
      <c r="Q1570" s="131">
        <v>0</v>
      </c>
      <c r="R1570" s="131">
        <v>0</v>
      </c>
      <c r="S1570" s="131">
        <v>0</v>
      </c>
      <c r="T1570" s="131">
        <v>0</v>
      </c>
      <c r="U1570" s="131">
        <v>0</v>
      </c>
      <c r="V1570" s="131">
        <v>0</v>
      </c>
      <c r="W1570" s="131">
        <v>0</v>
      </c>
      <c r="X1570" s="131">
        <v>0</v>
      </c>
      <c r="Y1570" s="131">
        <v>0</v>
      </c>
      <c r="Z1570" s="131">
        <v>0</v>
      </c>
      <c r="AA1570" s="131">
        <v>0</v>
      </c>
      <c r="AB1570" s="131">
        <v>0</v>
      </c>
      <c r="AC1570" s="131">
        <v>0</v>
      </c>
      <c r="AD1570" s="131">
        <v>0</v>
      </c>
      <c r="AE1570" s="131">
        <v>0</v>
      </c>
      <c r="AF1570" s="131">
        <v>0</v>
      </c>
      <c r="AG1570" s="131">
        <v>0</v>
      </c>
      <c r="AH1570" s="43">
        <v>0</v>
      </c>
    </row>
    <row r="1571" spans="4:34">
      <c r="D1571" s="62">
        <v>2022</v>
      </c>
      <c r="E1571" s="62">
        <v>4</v>
      </c>
      <c r="F1571" s="62">
        <v>2022</v>
      </c>
      <c r="G1571" s="62">
        <v>2022</v>
      </c>
      <c r="H1571" s="131">
        <v>0</v>
      </c>
      <c r="I1571" s="131">
        <v>0</v>
      </c>
      <c r="J1571" s="131">
        <v>0</v>
      </c>
      <c r="K1571" s="131">
        <v>0</v>
      </c>
      <c r="L1571" s="131">
        <v>0</v>
      </c>
      <c r="M1571" s="131">
        <v>0</v>
      </c>
      <c r="N1571" s="131">
        <v>0</v>
      </c>
      <c r="O1571" s="131">
        <v>0</v>
      </c>
      <c r="P1571" s="131">
        <v>0</v>
      </c>
      <c r="Q1571" s="131">
        <v>0</v>
      </c>
      <c r="R1571" s="131">
        <v>0</v>
      </c>
      <c r="S1571" s="131">
        <v>0</v>
      </c>
      <c r="T1571" s="131">
        <v>0</v>
      </c>
      <c r="U1571" s="131">
        <v>0</v>
      </c>
      <c r="V1571" s="131">
        <v>0</v>
      </c>
      <c r="W1571" s="131">
        <v>0</v>
      </c>
      <c r="X1571" s="131">
        <v>0</v>
      </c>
      <c r="Y1571" s="131">
        <v>0</v>
      </c>
      <c r="Z1571" s="131">
        <v>0</v>
      </c>
      <c r="AA1571" s="131">
        <v>0</v>
      </c>
      <c r="AB1571" s="131">
        <v>0</v>
      </c>
      <c r="AC1571" s="131">
        <v>0</v>
      </c>
      <c r="AD1571" s="131">
        <v>0</v>
      </c>
      <c r="AE1571" s="131">
        <v>0</v>
      </c>
      <c r="AF1571" s="131">
        <v>0</v>
      </c>
      <c r="AG1571" s="131">
        <v>0</v>
      </c>
      <c r="AH1571" s="43">
        <v>0</v>
      </c>
    </row>
    <row r="1572" spans="4:34">
      <c r="D1572" s="62">
        <v>2022</v>
      </c>
      <c r="E1572" s="62">
        <v>5</v>
      </c>
      <c r="F1572" s="62">
        <v>2022</v>
      </c>
      <c r="G1572" s="62">
        <v>2023</v>
      </c>
      <c r="H1572" s="131">
        <v>0</v>
      </c>
      <c r="I1572" s="131">
        <v>0</v>
      </c>
      <c r="J1572" s="131">
        <v>0</v>
      </c>
      <c r="K1572" s="131">
        <v>0</v>
      </c>
      <c r="L1572" s="131">
        <v>0</v>
      </c>
      <c r="M1572" s="131">
        <v>0</v>
      </c>
      <c r="N1572" s="131">
        <v>0</v>
      </c>
      <c r="O1572" s="131">
        <v>0</v>
      </c>
      <c r="P1572" s="131">
        <v>0</v>
      </c>
      <c r="Q1572" s="131">
        <v>0</v>
      </c>
      <c r="R1572" s="131">
        <v>0</v>
      </c>
      <c r="S1572" s="131">
        <v>0</v>
      </c>
      <c r="T1572" s="131">
        <v>0</v>
      </c>
      <c r="U1572" s="131">
        <v>0</v>
      </c>
      <c r="V1572" s="131">
        <v>0</v>
      </c>
      <c r="W1572" s="131">
        <v>0</v>
      </c>
      <c r="X1572" s="131">
        <v>0</v>
      </c>
      <c r="Y1572" s="131">
        <v>0</v>
      </c>
      <c r="Z1572" s="131">
        <v>0</v>
      </c>
      <c r="AA1572" s="131">
        <v>0</v>
      </c>
      <c r="AB1572" s="131">
        <v>0</v>
      </c>
      <c r="AC1572" s="131">
        <v>0</v>
      </c>
      <c r="AD1572" s="131">
        <v>0</v>
      </c>
      <c r="AE1572" s="131">
        <v>0</v>
      </c>
      <c r="AF1572" s="131">
        <v>0</v>
      </c>
      <c r="AG1572" s="131">
        <v>0</v>
      </c>
      <c r="AH1572" s="43">
        <v>0</v>
      </c>
    </row>
    <row r="1573" spans="4:34">
      <c r="D1573" s="62">
        <v>2022</v>
      </c>
      <c r="E1573" s="62">
        <v>6</v>
      </c>
      <c r="F1573" s="62">
        <v>2022</v>
      </c>
      <c r="G1573" s="62">
        <v>2023</v>
      </c>
      <c r="H1573" s="131">
        <v>0</v>
      </c>
      <c r="I1573" s="131">
        <v>0</v>
      </c>
      <c r="J1573" s="131">
        <v>0</v>
      </c>
      <c r="K1573" s="131">
        <v>0</v>
      </c>
      <c r="L1573" s="131">
        <v>0</v>
      </c>
      <c r="M1573" s="131">
        <v>0</v>
      </c>
      <c r="N1573" s="131">
        <v>0</v>
      </c>
      <c r="O1573" s="131">
        <v>0</v>
      </c>
      <c r="P1573" s="131">
        <v>0</v>
      </c>
      <c r="Q1573" s="131">
        <v>0</v>
      </c>
      <c r="R1573" s="131">
        <v>0</v>
      </c>
      <c r="S1573" s="131">
        <v>0</v>
      </c>
      <c r="T1573" s="131">
        <v>0</v>
      </c>
      <c r="U1573" s="131">
        <v>0</v>
      </c>
      <c r="V1573" s="131">
        <v>0</v>
      </c>
      <c r="W1573" s="131">
        <v>0</v>
      </c>
      <c r="X1573" s="131">
        <v>0</v>
      </c>
      <c r="Y1573" s="131">
        <v>0</v>
      </c>
      <c r="Z1573" s="131">
        <v>0</v>
      </c>
      <c r="AA1573" s="131">
        <v>0</v>
      </c>
      <c r="AB1573" s="131">
        <v>0</v>
      </c>
      <c r="AC1573" s="131">
        <v>0</v>
      </c>
      <c r="AD1573" s="131">
        <v>0</v>
      </c>
      <c r="AE1573" s="131">
        <v>0</v>
      </c>
      <c r="AF1573" s="131">
        <v>0</v>
      </c>
      <c r="AG1573" s="131">
        <v>0</v>
      </c>
      <c r="AH1573" s="43">
        <v>0</v>
      </c>
    </row>
    <row r="1574" spans="4:34">
      <c r="D1574" s="62">
        <v>2022</v>
      </c>
      <c r="E1574" s="62">
        <v>7</v>
      </c>
      <c r="F1574" s="62">
        <v>2023</v>
      </c>
      <c r="G1574" s="62">
        <v>2023</v>
      </c>
      <c r="H1574" s="131">
        <v>0</v>
      </c>
      <c r="I1574" s="131">
        <v>0</v>
      </c>
      <c r="J1574" s="131">
        <v>0</v>
      </c>
      <c r="K1574" s="131">
        <v>0</v>
      </c>
      <c r="L1574" s="131">
        <v>0</v>
      </c>
      <c r="M1574" s="131">
        <v>0</v>
      </c>
      <c r="N1574" s="131">
        <v>0</v>
      </c>
      <c r="O1574" s="131">
        <v>0</v>
      </c>
      <c r="P1574" s="131">
        <v>0</v>
      </c>
      <c r="Q1574" s="131">
        <v>0</v>
      </c>
      <c r="R1574" s="131">
        <v>0</v>
      </c>
      <c r="S1574" s="131">
        <v>0</v>
      </c>
      <c r="T1574" s="131">
        <v>0</v>
      </c>
      <c r="U1574" s="131">
        <v>0</v>
      </c>
      <c r="V1574" s="131">
        <v>0</v>
      </c>
      <c r="W1574" s="131">
        <v>0</v>
      </c>
      <c r="X1574" s="131">
        <v>0</v>
      </c>
      <c r="Y1574" s="131">
        <v>0</v>
      </c>
      <c r="Z1574" s="131">
        <v>0</v>
      </c>
      <c r="AA1574" s="131">
        <v>0</v>
      </c>
      <c r="AB1574" s="131">
        <v>0</v>
      </c>
      <c r="AC1574" s="131">
        <v>0</v>
      </c>
      <c r="AD1574" s="131">
        <v>0</v>
      </c>
      <c r="AE1574" s="131">
        <v>0</v>
      </c>
      <c r="AF1574" s="131">
        <v>0</v>
      </c>
      <c r="AG1574" s="131">
        <v>0</v>
      </c>
      <c r="AH1574" s="43">
        <v>0</v>
      </c>
    </row>
    <row r="1575" spans="4:34">
      <c r="D1575" s="62">
        <v>2022</v>
      </c>
      <c r="E1575" s="62">
        <v>8</v>
      </c>
      <c r="F1575" s="62">
        <v>2023</v>
      </c>
      <c r="G1575" s="62">
        <v>2023</v>
      </c>
      <c r="H1575" s="131">
        <v>0</v>
      </c>
      <c r="I1575" s="131">
        <v>0</v>
      </c>
      <c r="J1575" s="131">
        <v>0</v>
      </c>
      <c r="K1575" s="131">
        <v>0</v>
      </c>
      <c r="L1575" s="131">
        <v>0</v>
      </c>
      <c r="M1575" s="131">
        <v>0</v>
      </c>
      <c r="N1575" s="131">
        <v>0</v>
      </c>
      <c r="O1575" s="131">
        <v>0</v>
      </c>
      <c r="P1575" s="131">
        <v>0</v>
      </c>
      <c r="Q1575" s="131">
        <v>0</v>
      </c>
      <c r="R1575" s="131">
        <v>0</v>
      </c>
      <c r="S1575" s="131">
        <v>0</v>
      </c>
      <c r="T1575" s="131">
        <v>0</v>
      </c>
      <c r="U1575" s="131">
        <v>0</v>
      </c>
      <c r="V1575" s="131">
        <v>0</v>
      </c>
      <c r="W1575" s="131">
        <v>0</v>
      </c>
      <c r="X1575" s="131">
        <v>0</v>
      </c>
      <c r="Y1575" s="131">
        <v>0</v>
      </c>
      <c r="Z1575" s="131">
        <v>0</v>
      </c>
      <c r="AA1575" s="131">
        <v>0</v>
      </c>
      <c r="AB1575" s="131">
        <v>0</v>
      </c>
      <c r="AC1575" s="131">
        <v>0</v>
      </c>
      <c r="AD1575" s="131">
        <v>0</v>
      </c>
      <c r="AE1575" s="131">
        <v>0</v>
      </c>
      <c r="AF1575" s="131">
        <v>0</v>
      </c>
      <c r="AG1575" s="131">
        <v>0</v>
      </c>
      <c r="AH1575" s="43">
        <v>0</v>
      </c>
    </row>
    <row r="1576" spans="4:34">
      <c r="D1576" s="62">
        <v>2022</v>
      </c>
      <c r="E1576" s="62">
        <v>9</v>
      </c>
      <c r="F1576" s="62">
        <v>2023</v>
      </c>
      <c r="G1576" s="62">
        <v>2023</v>
      </c>
      <c r="H1576" s="131">
        <v>0</v>
      </c>
      <c r="I1576" s="131">
        <v>0</v>
      </c>
      <c r="J1576" s="131">
        <v>0</v>
      </c>
      <c r="K1576" s="131">
        <v>0</v>
      </c>
      <c r="L1576" s="131">
        <v>0</v>
      </c>
      <c r="M1576" s="131">
        <v>0</v>
      </c>
      <c r="N1576" s="131">
        <v>0</v>
      </c>
      <c r="O1576" s="131">
        <v>0</v>
      </c>
      <c r="P1576" s="131">
        <v>0</v>
      </c>
      <c r="Q1576" s="131">
        <v>0</v>
      </c>
      <c r="R1576" s="131">
        <v>0</v>
      </c>
      <c r="S1576" s="131">
        <v>0</v>
      </c>
      <c r="T1576" s="131">
        <v>0</v>
      </c>
      <c r="U1576" s="131">
        <v>0</v>
      </c>
      <c r="V1576" s="131">
        <v>0</v>
      </c>
      <c r="W1576" s="131">
        <v>0</v>
      </c>
      <c r="X1576" s="131">
        <v>0</v>
      </c>
      <c r="Y1576" s="131">
        <v>0</v>
      </c>
      <c r="Z1576" s="131">
        <v>0</v>
      </c>
      <c r="AA1576" s="131">
        <v>0</v>
      </c>
      <c r="AB1576" s="131">
        <v>0</v>
      </c>
      <c r="AC1576" s="131">
        <v>0</v>
      </c>
      <c r="AD1576" s="131">
        <v>0</v>
      </c>
      <c r="AE1576" s="131">
        <v>0</v>
      </c>
      <c r="AF1576" s="131">
        <v>0</v>
      </c>
      <c r="AG1576" s="131">
        <v>0</v>
      </c>
      <c r="AH1576" s="43">
        <v>0</v>
      </c>
    </row>
    <row r="1577" spans="4:34">
      <c r="D1577" s="62">
        <v>2022</v>
      </c>
      <c r="E1577" s="62">
        <v>10</v>
      </c>
      <c r="F1577" s="62">
        <v>2023</v>
      </c>
      <c r="G1577" s="62">
        <v>2023</v>
      </c>
      <c r="H1577" s="131">
        <v>0</v>
      </c>
      <c r="I1577" s="131">
        <v>0</v>
      </c>
      <c r="J1577" s="131">
        <v>0</v>
      </c>
      <c r="K1577" s="131">
        <v>0</v>
      </c>
      <c r="L1577" s="131">
        <v>0</v>
      </c>
      <c r="M1577" s="131">
        <v>0</v>
      </c>
      <c r="N1577" s="131">
        <v>0</v>
      </c>
      <c r="O1577" s="131">
        <v>0</v>
      </c>
      <c r="P1577" s="131">
        <v>0</v>
      </c>
      <c r="Q1577" s="131">
        <v>0</v>
      </c>
      <c r="R1577" s="131">
        <v>0</v>
      </c>
      <c r="S1577" s="131">
        <v>0</v>
      </c>
      <c r="T1577" s="131">
        <v>0</v>
      </c>
      <c r="U1577" s="131">
        <v>0</v>
      </c>
      <c r="V1577" s="131">
        <v>0</v>
      </c>
      <c r="W1577" s="131">
        <v>0</v>
      </c>
      <c r="X1577" s="131">
        <v>0</v>
      </c>
      <c r="Y1577" s="131">
        <v>0</v>
      </c>
      <c r="Z1577" s="131">
        <v>0</v>
      </c>
      <c r="AA1577" s="131">
        <v>0</v>
      </c>
      <c r="AB1577" s="131">
        <v>0</v>
      </c>
      <c r="AC1577" s="131">
        <v>0</v>
      </c>
      <c r="AD1577" s="131">
        <v>0</v>
      </c>
      <c r="AE1577" s="131">
        <v>0</v>
      </c>
      <c r="AF1577" s="131">
        <v>0</v>
      </c>
      <c r="AG1577" s="131">
        <v>0</v>
      </c>
      <c r="AH1577" s="43">
        <v>0</v>
      </c>
    </row>
    <row r="1578" spans="4:34">
      <c r="D1578" s="62">
        <v>2022</v>
      </c>
      <c r="E1578" s="62">
        <v>11</v>
      </c>
      <c r="F1578" s="62">
        <v>2023</v>
      </c>
      <c r="G1578" s="62">
        <v>2023</v>
      </c>
      <c r="H1578" s="131">
        <v>0</v>
      </c>
      <c r="I1578" s="131">
        <v>0</v>
      </c>
      <c r="J1578" s="131">
        <v>0</v>
      </c>
      <c r="K1578" s="131">
        <v>0</v>
      </c>
      <c r="L1578" s="131">
        <v>0</v>
      </c>
      <c r="M1578" s="131">
        <v>0</v>
      </c>
      <c r="N1578" s="131">
        <v>0</v>
      </c>
      <c r="O1578" s="131">
        <v>0</v>
      </c>
      <c r="P1578" s="131">
        <v>0</v>
      </c>
      <c r="Q1578" s="131">
        <v>0</v>
      </c>
      <c r="R1578" s="131">
        <v>0</v>
      </c>
      <c r="S1578" s="131">
        <v>0</v>
      </c>
      <c r="T1578" s="131">
        <v>0</v>
      </c>
      <c r="U1578" s="131">
        <v>0</v>
      </c>
      <c r="V1578" s="131">
        <v>0</v>
      </c>
      <c r="W1578" s="131">
        <v>0</v>
      </c>
      <c r="X1578" s="131">
        <v>0</v>
      </c>
      <c r="Y1578" s="131">
        <v>0</v>
      </c>
      <c r="Z1578" s="131">
        <v>0</v>
      </c>
      <c r="AA1578" s="131">
        <v>0</v>
      </c>
      <c r="AB1578" s="131">
        <v>0</v>
      </c>
      <c r="AC1578" s="131">
        <v>0</v>
      </c>
      <c r="AD1578" s="131">
        <v>0</v>
      </c>
      <c r="AE1578" s="131">
        <v>0</v>
      </c>
      <c r="AF1578" s="131">
        <v>0</v>
      </c>
      <c r="AG1578" s="131">
        <v>0</v>
      </c>
      <c r="AH1578" s="43">
        <v>0</v>
      </c>
    </row>
    <row r="1579" spans="4:34">
      <c r="D1579" s="62">
        <v>2022</v>
      </c>
      <c r="E1579" s="62">
        <v>12</v>
      </c>
      <c r="F1579" s="62">
        <v>2023</v>
      </c>
      <c r="G1579" s="62">
        <v>2023</v>
      </c>
      <c r="H1579" s="131">
        <v>0</v>
      </c>
      <c r="I1579" s="131">
        <v>0</v>
      </c>
      <c r="J1579" s="131">
        <v>0</v>
      </c>
      <c r="K1579" s="131">
        <v>0</v>
      </c>
      <c r="L1579" s="131">
        <v>0</v>
      </c>
      <c r="M1579" s="131">
        <v>0</v>
      </c>
      <c r="N1579" s="131">
        <v>0</v>
      </c>
      <c r="O1579" s="131">
        <v>0</v>
      </c>
      <c r="P1579" s="131">
        <v>0</v>
      </c>
      <c r="Q1579" s="131">
        <v>0</v>
      </c>
      <c r="R1579" s="131">
        <v>0</v>
      </c>
      <c r="S1579" s="131">
        <v>0</v>
      </c>
      <c r="T1579" s="131">
        <v>0</v>
      </c>
      <c r="U1579" s="131">
        <v>0</v>
      </c>
      <c r="V1579" s="131">
        <v>0</v>
      </c>
      <c r="W1579" s="131">
        <v>0</v>
      </c>
      <c r="X1579" s="131">
        <v>0</v>
      </c>
      <c r="Y1579" s="131">
        <v>0</v>
      </c>
      <c r="Z1579" s="131">
        <v>0</v>
      </c>
      <c r="AA1579" s="131">
        <v>0</v>
      </c>
      <c r="AB1579" s="131">
        <v>0</v>
      </c>
      <c r="AC1579" s="131">
        <v>0</v>
      </c>
      <c r="AD1579" s="131">
        <v>0</v>
      </c>
      <c r="AE1579" s="131">
        <v>0</v>
      </c>
      <c r="AF1579" s="131">
        <v>0</v>
      </c>
      <c r="AG1579" s="131">
        <v>0</v>
      </c>
      <c r="AH1579" s="43">
        <v>0</v>
      </c>
    </row>
    <row r="1580" spans="4:34">
      <c r="D1580" s="62">
        <v>2023</v>
      </c>
      <c r="E1580" s="62">
        <v>1</v>
      </c>
      <c r="F1580" s="62">
        <v>2023</v>
      </c>
      <c r="G1580" s="62">
        <v>2023</v>
      </c>
      <c r="H1580" s="131">
        <v>0</v>
      </c>
      <c r="I1580" s="131">
        <v>0</v>
      </c>
      <c r="J1580" s="131">
        <v>0</v>
      </c>
      <c r="K1580" s="131">
        <v>0</v>
      </c>
      <c r="L1580" s="131">
        <v>0</v>
      </c>
      <c r="M1580" s="131">
        <v>0</v>
      </c>
      <c r="N1580" s="131">
        <v>0</v>
      </c>
      <c r="O1580" s="131">
        <v>0</v>
      </c>
      <c r="P1580" s="131">
        <v>0</v>
      </c>
      <c r="Q1580" s="131">
        <v>0</v>
      </c>
      <c r="R1580" s="131">
        <v>0</v>
      </c>
      <c r="S1580" s="131">
        <v>0</v>
      </c>
      <c r="T1580" s="131">
        <v>0</v>
      </c>
      <c r="U1580" s="131">
        <v>0</v>
      </c>
      <c r="V1580" s="131">
        <v>0</v>
      </c>
      <c r="W1580" s="131">
        <v>0</v>
      </c>
      <c r="X1580" s="131">
        <v>0</v>
      </c>
      <c r="Y1580" s="131">
        <v>0</v>
      </c>
      <c r="Z1580" s="131">
        <v>0</v>
      </c>
      <c r="AA1580" s="131">
        <v>0</v>
      </c>
      <c r="AB1580" s="131">
        <v>0</v>
      </c>
      <c r="AC1580" s="131">
        <v>0</v>
      </c>
      <c r="AD1580" s="131">
        <v>0</v>
      </c>
      <c r="AE1580" s="131">
        <v>0</v>
      </c>
      <c r="AF1580" s="131">
        <v>0</v>
      </c>
      <c r="AG1580" s="131">
        <v>0</v>
      </c>
      <c r="AH1580" s="43">
        <v>0</v>
      </c>
    </row>
    <row r="1581" spans="4:34">
      <c r="D1581" s="62">
        <v>2023</v>
      </c>
      <c r="E1581" s="62">
        <v>2</v>
      </c>
      <c r="F1581" s="62">
        <v>2023</v>
      </c>
      <c r="G1581" s="62">
        <v>2023</v>
      </c>
      <c r="H1581" s="131">
        <v>0</v>
      </c>
      <c r="I1581" s="131">
        <v>0</v>
      </c>
      <c r="J1581" s="131">
        <v>0</v>
      </c>
      <c r="K1581" s="131">
        <v>0</v>
      </c>
      <c r="L1581" s="131">
        <v>0</v>
      </c>
      <c r="M1581" s="131">
        <v>0</v>
      </c>
      <c r="N1581" s="131">
        <v>0</v>
      </c>
      <c r="O1581" s="131">
        <v>0</v>
      </c>
      <c r="P1581" s="131">
        <v>0</v>
      </c>
      <c r="Q1581" s="131">
        <v>0</v>
      </c>
      <c r="R1581" s="131">
        <v>0</v>
      </c>
      <c r="S1581" s="131">
        <v>0</v>
      </c>
      <c r="T1581" s="131">
        <v>0</v>
      </c>
      <c r="U1581" s="131">
        <v>0</v>
      </c>
      <c r="V1581" s="131">
        <v>0</v>
      </c>
      <c r="W1581" s="131">
        <v>0</v>
      </c>
      <c r="X1581" s="131">
        <v>0</v>
      </c>
      <c r="Y1581" s="131">
        <v>0</v>
      </c>
      <c r="Z1581" s="131">
        <v>0</v>
      </c>
      <c r="AA1581" s="131">
        <v>0</v>
      </c>
      <c r="AB1581" s="131">
        <v>0</v>
      </c>
      <c r="AC1581" s="131">
        <v>0</v>
      </c>
      <c r="AD1581" s="131">
        <v>0</v>
      </c>
      <c r="AE1581" s="131">
        <v>0</v>
      </c>
      <c r="AF1581" s="131">
        <v>0</v>
      </c>
      <c r="AG1581" s="131">
        <v>0</v>
      </c>
      <c r="AH1581" s="43">
        <v>0</v>
      </c>
    </row>
    <row r="1582" spans="4:34">
      <c r="D1582" s="62">
        <v>2023</v>
      </c>
      <c r="E1582" s="62">
        <v>3</v>
      </c>
      <c r="F1582" s="62">
        <v>2023</v>
      </c>
      <c r="G1582" s="62">
        <v>2023</v>
      </c>
      <c r="H1582" s="131">
        <v>0</v>
      </c>
      <c r="I1582" s="131">
        <v>0</v>
      </c>
      <c r="J1582" s="131">
        <v>0</v>
      </c>
      <c r="K1582" s="131">
        <v>0</v>
      </c>
      <c r="L1582" s="131">
        <v>0</v>
      </c>
      <c r="M1582" s="131">
        <v>0</v>
      </c>
      <c r="N1582" s="131">
        <v>0</v>
      </c>
      <c r="O1582" s="131">
        <v>0</v>
      </c>
      <c r="P1582" s="131">
        <v>0</v>
      </c>
      <c r="Q1582" s="131">
        <v>0</v>
      </c>
      <c r="R1582" s="131">
        <v>0</v>
      </c>
      <c r="S1582" s="131">
        <v>0</v>
      </c>
      <c r="T1582" s="131">
        <v>0</v>
      </c>
      <c r="U1582" s="131">
        <v>0</v>
      </c>
      <c r="V1582" s="131">
        <v>0</v>
      </c>
      <c r="W1582" s="131">
        <v>0</v>
      </c>
      <c r="X1582" s="131">
        <v>0</v>
      </c>
      <c r="Y1582" s="131">
        <v>0</v>
      </c>
      <c r="Z1582" s="131">
        <v>0</v>
      </c>
      <c r="AA1582" s="131">
        <v>0</v>
      </c>
      <c r="AB1582" s="131">
        <v>0</v>
      </c>
      <c r="AC1582" s="131">
        <v>0</v>
      </c>
      <c r="AD1582" s="131">
        <v>0</v>
      </c>
      <c r="AE1582" s="131">
        <v>0</v>
      </c>
      <c r="AF1582" s="131">
        <v>0</v>
      </c>
      <c r="AG1582" s="131">
        <v>0</v>
      </c>
      <c r="AH1582" s="43">
        <v>0</v>
      </c>
    </row>
    <row r="1583" spans="4:34">
      <c r="D1583" s="62">
        <v>2023</v>
      </c>
      <c r="E1583" s="62">
        <v>4</v>
      </c>
      <c r="F1583" s="62">
        <v>2023</v>
      </c>
      <c r="G1583" s="62">
        <v>2023</v>
      </c>
      <c r="H1583" s="131">
        <v>0</v>
      </c>
      <c r="I1583" s="131">
        <v>0</v>
      </c>
      <c r="J1583" s="131">
        <v>0</v>
      </c>
      <c r="K1583" s="131">
        <v>0</v>
      </c>
      <c r="L1583" s="131">
        <v>0</v>
      </c>
      <c r="M1583" s="131">
        <v>0</v>
      </c>
      <c r="N1583" s="131">
        <v>0</v>
      </c>
      <c r="O1583" s="131">
        <v>0</v>
      </c>
      <c r="P1583" s="131">
        <v>0</v>
      </c>
      <c r="Q1583" s="131">
        <v>0</v>
      </c>
      <c r="R1583" s="131">
        <v>0</v>
      </c>
      <c r="S1583" s="131">
        <v>0</v>
      </c>
      <c r="T1583" s="131">
        <v>0</v>
      </c>
      <c r="U1583" s="131">
        <v>0</v>
      </c>
      <c r="V1583" s="131">
        <v>0</v>
      </c>
      <c r="W1583" s="131">
        <v>0</v>
      </c>
      <c r="X1583" s="131">
        <v>0</v>
      </c>
      <c r="Y1583" s="131">
        <v>0</v>
      </c>
      <c r="Z1583" s="131">
        <v>0</v>
      </c>
      <c r="AA1583" s="131">
        <v>0</v>
      </c>
      <c r="AB1583" s="131">
        <v>0</v>
      </c>
      <c r="AC1583" s="131">
        <v>0</v>
      </c>
      <c r="AD1583" s="131">
        <v>0</v>
      </c>
      <c r="AE1583" s="131">
        <v>0</v>
      </c>
      <c r="AF1583" s="131">
        <v>0</v>
      </c>
      <c r="AG1583" s="131">
        <v>0</v>
      </c>
      <c r="AH1583" s="43">
        <v>0</v>
      </c>
    </row>
    <row r="1584" spans="4:34">
      <c r="D1584" s="62">
        <v>2023</v>
      </c>
      <c r="E1584" s="62">
        <v>5</v>
      </c>
      <c r="F1584" s="62">
        <v>2023</v>
      </c>
      <c r="G1584" s="62">
        <v>2024</v>
      </c>
      <c r="H1584" s="131">
        <v>0</v>
      </c>
      <c r="I1584" s="131">
        <v>0</v>
      </c>
      <c r="J1584" s="131">
        <v>0</v>
      </c>
      <c r="K1584" s="131">
        <v>0</v>
      </c>
      <c r="L1584" s="131">
        <v>0</v>
      </c>
      <c r="M1584" s="131">
        <v>0</v>
      </c>
      <c r="N1584" s="131">
        <v>0</v>
      </c>
      <c r="O1584" s="131">
        <v>0</v>
      </c>
      <c r="P1584" s="131">
        <v>0</v>
      </c>
      <c r="Q1584" s="131">
        <v>0</v>
      </c>
      <c r="R1584" s="131">
        <v>0</v>
      </c>
      <c r="S1584" s="131">
        <v>0</v>
      </c>
      <c r="T1584" s="131">
        <v>0</v>
      </c>
      <c r="U1584" s="131">
        <v>0</v>
      </c>
      <c r="V1584" s="131">
        <v>0</v>
      </c>
      <c r="W1584" s="131">
        <v>0</v>
      </c>
      <c r="X1584" s="131">
        <v>0</v>
      </c>
      <c r="Y1584" s="131">
        <v>0</v>
      </c>
      <c r="Z1584" s="131">
        <v>0</v>
      </c>
      <c r="AA1584" s="131">
        <v>0</v>
      </c>
      <c r="AB1584" s="131">
        <v>0</v>
      </c>
      <c r="AC1584" s="131">
        <v>0</v>
      </c>
      <c r="AD1584" s="131">
        <v>0</v>
      </c>
      <c r="AE1584" s="131">
        <v>0</v>
      </c>
      <c r="AF1584" s="131">
        <v>0</v>
      </c>
      <c r="AG1584" s="131">
        <v>0</v>
      </c>
      <c r="AH1584" s="43">
        <v>0</v>
      </c>
    </row>
    <row r="1585" spans="4:34">
      <c r="D1585" s="62">
        <v>2023</v>
      </c>
      <c r="E1585" s="62">
        <v>6</v>
      </c>
      <c r="F1585" s="62">
        <v>2023</v>
      </c>
      <c r="G1585" s="62">
        <v>2024</v>
      </c>
      <c r="H1585" s="131">
        <v>0</v>
      </c>
      <c r="I1585" s="131">
        <v>0</v>
      </c>
      <c r="J1585" s="131">
        <v>0</v>
      </c>
      <c r="K1585" s="131">
        <v>0</v>
      </c>
      <c r="L1585" s="131">
        <v>0</v>
      </c>
      <c r="M1585" s="131">
        <v>0</v>
      </c>
      <c r="N1585" s="131">
        <v>0</v>
      </c>
      <c r="O1585" s="131">
        <v>0</v>
      </c>
      <c r="P1585" s="131">
        <v>0</v>
      </c>
      <c r="Q1585" s="131">
        <v>0</v>
      </c>
      <c r="R1585" s="131">
        <v>0</v>
      </c>
      <c r="S1585" s="131">
        <v>0</v>
      </c>
      <c r="T1585" s="131">
        <v>0</v>
      </c>
      <c r="U1585" s="131">
        <v>0</v>
      </c>
      <c r="V1585" s="131">
        <v>0</v>
      </c>
      <c r="W1585" s="131">
        <v>0</v>
      </c>
      <c r="X1585" s="131">
        <v>0</v>
      </c>
      <c r="Y1585" s="131">
        <v>0</v>
      </c>
      <c r="Z1585" s="131">
        <v>0</v>
      </c>
      <c r="AA1585" s="131">
        <v>0</v>
      </c>
      <c r="AB1585" s="131">
        <v>0</v>
      </c>
      <c r="AC1585" s="131">
        <v>0</v>
      </c>
      <c r="AD1585" s="131">
        <v>0</v>
      </c>
      <c r="AE1585" s="131">
        <v>0</v>
      </c>
      <c r="AF1585" s="131">
        <v>0</v>
      </c>
      <c r="AG1585" s="131">
        <v>0</v>
      </c>
      <c r="AH1585" s="43">
        <v>0</v>
      </c>
    </row>
    <row r="1586" spans="4:34">
      <c r="D1586" s="62">
        <v>2023</v>
      </c>
      <c r="E1586" s="62">
        <v>7</v>
      </c>
      <c r="F1586" s="62">
        <v>2024</v>
      </c>
      <c r="G1586" s="62">
        <v>2024</v>
      </c>
      <c r="H1586" s="131">
        <v>0</v>
      </c>
      <c r="I1586" s="131">
        <v>0</v>
      </c>
      <c r="J1586" s="131">
        <v>0</v>
      </c>
      <c r="K1586" s="131">
        <v>0</v>
      </c>
      <c r="L1586" s="131">
        <v>0</v>
      </c>
      <c r="M1586" s="131">
        <v>0</v>
      </c>
      <c r="N1586" s="131">
        <v>0</v>
      </c>
      <c r="O1586" s="131">
        <v>0</v>
      </c>
      <c r="P1586" s="131">
        <v>0</v>
      </c>
      <c r="Q1586" s="131">
        <v>0</v>
      </c>
      <c r="R1586" s="131">
        <v>0</v>
      </c>
      <c r="S1586" s="131">
        <v>0</v>
      </c>
      <c r="T1586" s="131">
        <v>0</v>
      </c>
      <c r="U1586" s="131">
        <v>0</v>
      </c>
      <c r="V1586" s="131">
        <v>0</v>
      </c>
      <c r="W1586" s="131">
        <v>0</v>
      </c>
      <c r="X1586" s="131">
        <v>0</v>
      </c>
      <c r="Y1586" s="131">
        <v>0</v>
      </c>
      <c r="Z1586" s="131">
        <v>0</v>
      </c>
      <c r="AA1586" s="131">
        <v>0</v>
      </c>
      <c r="AB1586" s="131">
        <v>0</v>
      </c>
      <c r="AC1586" s="131">
        <v>0</v>
      </c>
      <c r="AD1586" s="131">
        <v>0</v>
      </c>
      <c r="AE1586" s="131">
        <v>0</v>
      </c>
      <c r="AF1586" s="131">
        <v>0</v>
      </c>
      <c r="AG1586" s="131">
        <v>0</v>
      </c>
      <c r="AH1586" s="43">
        <v>0</v>
      </c>
    </row>
    <row r="1587" spans="4:34">
      <c r="D1587" s="62">
        <v>2023</v>
      </c>
      <c r="E1587" s="62">
        <v>8</v>
      </c>
      <c r="F1587" s="62">
        <v>2024</v>
      </c>
      <c r="G1587" s="62">
        <v>2024</v>
      </c>
      <c r="H1587" s="131">
        <v>0</v>
      </c>
      <c r="I1587" s="131">
        <v>0</v>
      </c>
      <c r="J1587" s="131">
        <v>0</v>
      </c>
      <c r="K1587" s="131">
        <v>0</v>
      </c>
      <c r="L1587" s="131">
        <v>0</v>
      </c>
      <c r="M1587" s="131">
        <v>0</v>
      </c>
      <c r="N1587" s="131">
        <v>0</v>
      </c>
      <c r="O1587" s="131">
        <v>0</v>
      </c>
      <c r="P1587" s="131">
        <v>0</v>
      </c>
      <c r="Q1587" s="131">
        <v>0</v>
      </c>
      <c r="R1587" s="131">
        <v>0</v>
      </c>
      <c r="S1587" s="131">
        <v>0</v>
      </c>
      <c r="T1587" s="131">
        <v>0</v>
      </c>
      <c r="U1587" s="131">
        <v>0</v>
      </c>
      <c r="V1587" s="131">
        <v>0</v>
      </c>
      <c r="W1587" s="131">
        <v>0</v>
      </c>
      <c r="X1587" s="131">
        <v>0</v>
      </c>
      <c r="Y1587" s="131">
        <v>0</v>
      </c>
      <c r="Z1587" s="131">
        <v>0</v>
      </c>
      <c r="AA1587" s="131">
        <v>0</v>
      </c>
      <c r="AB1587" s="131">
        <v>0</v>
      </c>
      <c r="AC1587" s="131">
        <v>0</v>
      </c>
      <c r="AD1587" s="131">
        <v>0</v>
      </c>
      <c r="AE1587" s="131">
        <v>0</v>
      </c>
      <c r="AF1587" s="131">
        <v>0</v>
      </c>
      <c r="AG1587" s="131">
        <v>0</v>
      </c>
      <c r="AH1587" s="43">
        <v>0</v>
      </c>
    </row>
    <row r="1588" spans="4:34">
      <c r="D1588" s="62">
        <v>2023</v>
      </c>
      <c r="E1588" s="62">
        <v>9</v>
      </c>
      <c r="F1588" s="62">
        <v>2024</v>
      </c>
      <c r="G1588" s="62">
        <v>2024</v>
      </c>
      <c r="H1588" s="131">
        <v>0</v>
      </c>
      <c r="I1588" s="131">
        <v>0</v>
      </c>
      <c r="J1588" s="131">
        <v>0</v>
      </c>
      <c r="K1588" s="131">
        <v>0</v>
      </c>
      <c r="L1588" s="131">
        <v>0</v>
      </c>
      <c r="M1588" s="131">
        <v>0</v>
      </c>
      <c r="N1588" s="131">
        <v>0</v>
      </c>
      <c r="O1588" s="131">
        <v>0</v>
      </c>
      <c r="P1588" s="131">
        <v>0</v>
      </c>
      <c r="Q1588" s="131">
        <v>0</v>
      </c>
      <c r="R1588" s="131">
        <v>0</v>
      </c>
      <c r="S1588" s="131">
        <v>0</v>
      </c>
      <c r="T1588" s="131">
        <v>0</v>
      </c>
      <c r="U1588" s="131">
        <v>0</v>
      </c>
      <c r="V1588" s="131">
        <v>0</v>
      </c>
      <c r="W1588" s="131">
        <v>0</v>
      </c>
      <c r="X1588" s="131">
        <v>0</v>
      </c>
      <c r="Y1588" s="131">
        <v>0</v>
      </c>
      <c r="Z1588" s="131">
        <v>0</v>
      </c>
      <c r="AA1588" s="131">
        <v>0</v>
      </c>
      <c r="AB1588" s="131">
        <v>0</v>
      </c>
      <c r="AC1588" s="131">
        <v>0</v>
      </c>
      <c r="AD1588" s="131">
        <v>0</v>
      </c>
      <c r="AE1588" s="131">
        <v>0</v>
      </c>
      <c r="AF1588" s="131">
        <v>0</v>
      </c>
      <c r="AG1588" s="131">
        <v>0</v>
      </c>
      <c r="AH1588" s="43">
        <v>0</v>
      </c>
    </row>
    <row r="1589" spans="4:34">
      <c r="D1589" s="62">
        <v>2023</v>
      </c>
      <c r="E1589" s="62">
        <v>10</v>
      </c>
      <c r="F1589" s="62">
        <v>2024</v>
      </c>
      <c r="G1589" s="62">
        <v>2024</v>
      </c>
      <c r="H1589" s="131">
        <v>0</v>
      </c>
      <c r="I1589" s="131">
        <v>0</v>
      </c>
      <c r="J1589" s="131">
        <v>0</v>
      </c>
      <c r="K1589" s="131">
        <v>0</v>
      </c>
      <c r="L1589" s="131">
        <v>0</v>
      </c>
      <c r="M1589" s="131">
        <v>0</v>
      </c>
      <c r="N1589" s="131">
        <v>0</v>
      </c>
      <c r="O1589" s="131">
        <v>0</v>
      </c>
      <c r="P1589" s="131">
        <v>0</v>
      </c>
      <c r="Q1589" s="131">
        <v>0</v>
      </c>
      <c r="R1589" s="131">
        <v>0</v>
      </c>
      <c r="S1589" s="131">
        <v>0</v>
      </c>
      <c r="T1589" s="131">
        <v>0</v>
      </c>
      <c r="U1589" s="131">
        <v>0</v>
      </c>
      <c r="V1589" s="131">
        <v>0</v>
      </c>
      <c r="W1589" s="131">
        <v>0</v>
      </c>
      <c r="X1589" s="131">
        <v>0</v>
      </c>
      <c r="Y1589" s="131">
        <v>0</v>
      </c>
      <c r="Z1589" s="131">
        <v>0</v>
      </c>
      <c r="AA1589" s="131">
        <v>0</v>
      </c>
      <c r="AB1589" s="131">
        <v>0</v>
      </c>
      <c r="AC1589" s="131">
        <v>0</v>
      </c>
      <c r="AD1589" s="131">
        <v>0</v>
      </c>
      <c r="AE1589" s="131">
        <v>0</v>
      </c>
      <c r="AF1589" s="131">
        <v>0</v>
      </c>
      <c r="AG1589" s="131">
        <v>0</v>
      </c>
      <c r="AH1589" s="43">
        <v>0</v>
      </c>
    </row>
    <row r="1590" spans="4:34">
      <c r="D1590" s="62">
        <v>2023</v>
      </c>
      <c r="E1590" s="62">
        <v>11</v>
      </c>
      <c r="F1590" s="62">
        <v>2024</v>
      </c>
      <c r="G1590" s="62">
        <v>2024</v>
      </c>
      <c r="H1590" s="131">
        <v>0</v>
      </c>
      <c r="I1590" s="131">
        <v>0</v>
      </c>
      <c r="J1590" s="131">
        <v>0</v>
      </c>
      <c r="K1590" s="131">
        <v>0</v>
      </c>
      <c r="L1590" s="131">
        <v>0</v>
      </c>
      <c r="M1590" s="131">
        <v>0</v>
      </c>
      <c r="N1590" s="131">
        <v>0</v>
      </c>
      <c r="O1590" s="131">
        <v>0</v>
      </c>
      <c r="P1590" s="131">
        <v>0</v>
      </c>
      <c r="Q1590" s="131">
        <v>0</v>
      </c>
      <c r="R1590" s="131">
        <v>0</v>
      </c>
      <c r="S1590" s="131">
        <v>0</v>
      </c>
      <c r="T1590" s="131">
        <v>0</v>
      </c>
      <c r="U1590" s="131">
        <v>0</v>
      </c>
      <c r="V1590" s="131">
        <v>0</v>
      </c>
      <c r="W1590" s="131">
        <v>0</v>
      </c>
      <c r="X1590" s="131">
        <v>0</v>
      </c>
      <c r="Y1590" s="131">
        <v>0</v>
      </c>
      <c r="Z1590" s="131">
        <v>0</v>
      </c>
      <c r="AA1590" s="131">
        <v>0</v>
      </c>
      <c r="AB1590" s="131">
        <v>0</v>
      </c>
      <c r="AC1590" s="131">
        <v>0</v>
      </c>
      <c r="AD1590" s="131">
        <v>0</v>
      </c>
      <c r="AE1590" s="131">
        <v>0</v>
      </c>
      <c r="AF1590" s="131">
        <v>0</v>
      </c>
      <c r="AG1590" s="131">
        <v>0</v>
      </c>
      <c r="AH1590" s="43">
        <v>0</v>
      </c>
    </row>
    <row r="1591" spans="4:34">
      <c r="D1591" s="62">
        <v>2023</v>
      </c>
      <c r="E1591" s="62">
        <v>12</v>
      </c>
      <c r="F1591" s="62">
        <v>2024</v>
      </c>
      <c r="G1591" s="62">
        <v>2024</v>
      </c>
      <c r="H1591" s="131">
        <v>0</v>
      </c>
      <c r="I1591" s="131">
        <v>0</v>
      </c>
      <c r="J1591" s="131">
        <v>0</v>
      </c>
      <c r="K1591" s="131">
        <v>0</v>
      </c>
      <c r="L1591" s="131">
        <v>0</v>
      </c>
      <c r="M1591" s="131">
        <v>0</v>
      </c>
      <c r="N1591" s="131">
        <v>0</v>
      </c>
      <c r="O1591" s="131">
        <v>0</v>
      </c>
      <c r="P1591" s="131">
        <v>0</v>
      </c>
      <c r="Q1591" s="131">
        <v>0</v>
      </c>
      <c r="R1591" s="131">
        <v>0</v>
      </c>
      <c r="S1591" s="131">
        <v>0</v>
      </c>
      <c r="T1591" s="131">
        <v>0</v>
      </c>
      <c r="U1591" s="131">
        <v>0</v>
      </c>
      <c r="V1591" s="131">
        <v>0</v>
      </c>
      <c r="W1591" s="131">
        <v>0</v>
      </c>
      <c r="X1591" s="131">
        <v>0</v>
      </c>
      <c r="Y1591" s="131">
        <v>0</v>
      </c>
      <c r="Z1591" s="131">
        <v>0</v>
      </c>
      <c r="AA1591" s="131">
        <v>0</v>
      </c>
      <c r="AB1591" s="131">
        <v>0</v>
      </c>
      <c r="AC1591" s="131">
        <v>0</v>
      </c>
      <c r="AD1591" s="131">
        <v>0</v>
      </c>
      <c r="AE1591" s="131">
        <v>0</v>
      </c>
      <c r="AF1591" s="131">
        <v>0</v>
      </c>
      <c r="AG1591" s="131">
        <v>0</v>
      </c>
      <c r="AH1591" s="43">
        <v>0</v>
      </c>
    </row>
    <row r="1592" spans="4:34">
      <c r="D1592" s="62">
        <v>2024</v>
      </c>
      <c r="E1592" s="62">
        <v>1</v>
      </c>
      <c r="F1592" s="62">
        <v>2024</v>
      </c>
      <c r="G1592" s="62">
        <v>2024</v>
      </c>
      <c r="H1592" s="131">
        <v>0</v>
      </c>
      <c r="I1592" s="131">
        <v>0</v>
      </c>
      <c r="J1592" s="131">
        <v>0</v>
      </c>
      <c r="K1592" s="131">
        <v>0</v>
      </c>
      <c r="L1592" s="131">
        <v>0</v>
      </c>
      <c r="M1592" s="131">
        <v>0</v>
      </c>
      <c r="N1592" s="131">
        <v>0</v>
      </c>
      <c r="O1592" s="131">
        <v>0</v>
      </c>
      <c r="P1592" s="131">
        <v>0</v>
      </c>
      <c r="Q1592" s="131">
        <v>0</v>
      </c>
      <c r="R1592" s="131">
        <v>0</v>
      </c>
      <c r="S1592" s="131">
        <v>0</v>
      </c>
      <c r="T1592" s="131">
        <v>0</v>
      </c>
      <c r="U1592" s="131">
        <v>0</v>
      </c>
      <c r="V1592" s="131">
        <v>0</v>
      </c>
      <c r="W1592" s="131">
        <v>0</v>
      </c>
      <c r="X1592" s="131">
        <v>0</v>
      </c>
      <c r="Y1592" s="131">
        <v>0</v>
      </c>
      <c r="Z1592" s="131">
        <v>0</v>
      </c>
      <c r="AA1592" s="131">
        <v>0</v>
      </c>
      <c r="AB1592" s="131">
        <v>0</v>
      </c>
      <c r="AC1592" s="131">
        <v>0</v>
      </c>
      <c r="AD1592" s="131">
        <v>0</v>
      </c>
      <c r="AE1592" s="131">
        <v>0</v>
      </c>
      <c r="AF1592" s="131">
        <v>0</v>
      </c>
      <c r="AG1592" s="131">
        <v>0</v>
      </c>
      <c r="AH1592" s="43">
        <v>0</v>
      </c>
    </row>
    <row r="1593" spans="4:34">
      <c r="D1593" s="62">
        <v>2024</v>
      </c>
      <c r="E1593" s="62">
        <v>2</v>
      </c>
      <c r="F1593" s="62">
        <v>2024</v>
      </c>
      <c r="G1593" s="62">
        <v>2024</v>
      </c>
      <c r="H1593" s="131">
        <v>0</v>
      </c>
      <c r="I1593" s="131">
        <v>0</v>
      </c>
      <c r="J1593" s="131">
        <v>0</v>
      </c>
      <c r="K1593" s="131">
        <v>0</v>
      </c>
      <c r="L1593" s="131">
        <v>0</v>
      </c>
      <c r="M1593" s="131">
        <v>0</v>
      </c>
      <c r="N1593" s="131">
        <v>0</v>
      </c>
      <c r="O1593" s="131">
        <v>0</v>
      </c>
      <c r="P1593" s="131">
        <v>0</v>
      </c>
      <c r="Q1593" s="131">
        <v>0</v>
      </c>
      <c r="R1593" s="131">
        <v>0</v>
      </c>
      <c r="S1593" s="131">
        <v>0</v>
      </c>
      <c r="T1593" s="131">
        <v>0</v>
      </c>
      <c r="U1593" s="131">
        <v>0</v>
      </c>
      <c r="V1593" s="131">
        <v>0</v>
      </c>
      <c r="W1593" s="131">
        <v>0</v>
      </c>
      <c r="X1593" s="131">
        <v>0</v>
      </c>
      <c r="Y1593" s="131">
        <v>0</v>
      </c>
      <c r="Z1593" s="131">
        <v>0</v>
      </c>
      <c r="AA1593" s="131">
        <v>0</v>
      </c>
      <c r="AB1593" s="131">
        <v>0</v>
      </c>
      <c r="AC1593" s="131">
        <v>0</v>
      </c>
      <c r="AD1593" s="131">
        <v>0</v>
      </c>
      <c r="AE1593" s="131">
        <v>0</v>
      </c>
      <c r="AF1593" s="131">
        <v>0</v>
      </c>
      <c r="AG1593" s="131">
        <v>0</v>
      </c>
      <c r="AH1593" s="43">
        <v>0</v>
      </c>
    </row>
    <row r="1594" spans="4:34">
      <c r="D1594" s="62">
        <v>2024</v>
      </c>
      <c r="E1594" s="62">
        <v>3</v>
      </c>
      <c r="F1594" s="62">
        <v>2024</v>
      </c>
      <c r="G1594" s="62">
        <v>2024</v>
      </c>
      <c r="H1594" s="131">
        <v>0</v>
      </c>
      <c r="I1594" s="131">
        <v>0</v>
      </c>
      <c r="J1594" s="131">
        <v>0</v>
      </c>
      <c r="K1594" s="131">
        <v>0</v>
      </c>
      <c r="L1594" s="131">
        <v>0</v>
      </c>
      <c r="M1594" s="131">
        <v>0</v>
      </c>
      <c r="N1594" s="131">
        <v>0</v>
      </c>
      <c r="O1594" s="131">
        <v>0</v>
      </c>
      <c r="P1594" s="131">
        <v>0</v>
      </c>
      <c r="Q1594" s="131">
        <v>0</v>
      </c>
      <c r="R1594" s="131">
        <v>0</v>
      </c>
      <c r="S1594" s="131">
        <v>0</v>
      </c>
      <c r="T1594" s="131">
        <v>0</v>
      </c>
      <c r="U1594" s="131">
        <v>0</v>
      </c>
      <c r="V1594" s="131">
        <v>0</v>
      </c>
      <c r="W1594" s="131">
        <v>0</v>
      </c>
      <c r="X1594" s="131">
        <v>0</v>
      </c>
      <c r="Y1594" s="131">
        <v>0</v>
      </c>
      <c r="Z1594" s="131">
        <v>0</v>
      </c>
      <c r="AA1594" s="131">
        <v>0</v>
      </c>
      <c r="AB1594" s="131">
        <v>0</v>
      </c>
      <c r="AC1594" s="131">
        <v>0</v>
      </c>
      <c r="AD1594" s="131">
        <v>0</v>
      </c>
      <c r="AE1594" s="131">
        <v>0</v>
      </c>
      <c r="AF1594" s="131">
        <v>0</v>
      </c>
      <c r="AG1594" s="131">
        <v>0</v>
      </c>
      <c r="AH1594" s="43">
        <v>0</v>
      </c>
    </row>
    <row r="1595" spans="4:34">
      <c r="D1595" s="62">
        <v>2024</v>
      </c>
      <c r="E1595" s="62">
        <v>4</v>
      </c>
      <c r="F1595" s="62">
        <v>2024</v>
      </c>
      <c r="G1595" s="62">
        <v>2024</v>
      </c>
      <c r="H1595" s="131">
        <v>0</v>
      </c>
      <c r="I1595" s="131">
        <v>0</v>
      </c>
      <c r="J1595" s="131">
        <v>0</v>
      </c>
      <c r="K1595" s="131">
        <v>0</v>
      </c>
      <c r="L1595" s="131">
        <v>0</v>
      </c>
      <c r="M1595" s="131">
        <v>0</v>
      </c>
      <c r="N1595" s="131">
        <v>0</v>
      </c>
      <c r="O1595" s="131">
        <v>0</v>
      </c>
      <c r="P1595" s="131">
        <v>0</v>
      </c>
      <c r="Q1595" s="131">
        <v>0</v>
      </c>
      <c r="R1595" s="131">
        <v>0</v>
      </c>
      <c r="S1595" s="131">
        <v>0</v>
      </c>
      <c r="T1595" s="131">
        <v>0</v>
      </c>
      <c r="U1595" s="131">
        <v>0</v>
      </c>
      <c r="V1595" s="131">
        <v>0</v>
      </c>
      <c r="W1595" s="131">
        <v>0</v>
      </c>
      <c r="X1595" s="131">
        <v>0</v>
      </c>
      <c r="Y1595" s="131">
        <v>0</v>
      </c>
      <c r="Z1595" s="131">
        <v>0</v>
      </c>
      <c r="AA1595" s="131">
        <v>0</v>
      </c>
      <c r="AB1595" s="131">
        <v>0</v>
      </c>
      <c r="AC1595" s="131">
        <v>0</v>
      </c>
      <c r="AD1595" s="131">
        <v>0</v>
      </c>
      <c r="AE1595" s="131">
        <v>0</v>
      </c>
      <c r="AF1595" s="131">
        <v>0</v>
      </c>
      <c r="AG1595" s="131">
        <v>0</v>
      </c>
      <c r="AH1595" s="43">
        <v>0</v>
      </c>
    </row>
    <row r="1596" spans="4:34">
      <c r="D1596" s="62">
        <v>2024</v>
      </c>
      <c r="E1596" s="62">
        <v>5</v>
      </c>
      <c r="F1596" s="62">
        <v>2024</v>
      </c>
      <c r="G1596" s="62">
        <v>2025</v>
      </c>
      <c r="H1596" s="131">
        <v>0</v>
      </c>
      <c r="I1596" s="131">
        <v>0</v>
      </c>
      <c r="J1596" s="131">
        <v>0</v>
      </c>
      <c r="K1596" s="131">
        <v>0</v>
      </c>
      <c r="L1596" s="131">
        <v>0</v>
      </c>
      <c r="M1596" s="131">
        <v>0</v>
      </c>
      <c r="N1596" s="131">
        <v>0</v>
      </c>
      <c r="O1596" s="131">
        <v>0</v>
      </c>
      <c r="P1596" s="131">
        <v>0</v>
      </c>
      <c r="Q1596" s="131">
        <v>0</v>
      </c>
      <c r="R1596" s="131">
        <v>0</v>
      </c>
      <c r="S1596" s="131">
        <v>0</v>
      </c>
      <c r="T1596" s="131">
        <v>0</v>
      </c>
      <c r="U1596" s="131">
        <v>0</v>
      </c>
      <c r="V1596" s="131">
        <v>0</v>
      </c>
      <c r="W1596" s="131">
        <v>0</v>
      </c>
      <c r="X1596" s="131">
        <v>0</v>
      </c>
      <c r="Y1596" s="131">
        <v>0</v>
      </c>
      <c r="Z1596" s="131">
        <v>0</v>
      </c>
      <c r="AA1596" s="131">
        <v>0</v>
      </c>
      <c r="AB1596" s="131">
        <v>0</v>
      </c>
      <c r="AC1596" s="131">
        <v>0</v>
      </c>
      <c r="AD1596" s="131">
        <v>0</v>
      </c>
      <c r="AE1596" s="131">
        <v>0</v>
      </c>
      <c r="AF1596" s="131">
        <v>0</v>
      </c>
      <c r="AG1596" s="131">
        <v>0</v>
      </c>
      <c r="AH1596" s="43">
        <v>0</v>
      </c>
    </row>
    <row r="1597" spans="4:34">
      <c r="D1597" s="62">
        <v>2024</v>
      </c>
      <c r="E1597" s="62">
        <v>6</v>
      </c>
      <c r="F1597" s="62">
        <v>2024</v>
      </c>
      <c r="G1597" s="62">
        <v>2025</v>
      </c>
      <c r="H1597" s="131">
        <v>0</v>
      </c>
      <c r="I1597" s="131">
        <v>0</v>
      </c>
      <c r="J1597" s="131">
        <v>0</v>
      </c>
      <c r="K1597" s="131">
        <v>0</v>
      </c>
      <c r="L1597" s="131">
        <v>0</v>
      </c>
      <c r="M1597" s="131">
        <v>0</v>
      </c>
      <c r="N1597" s="131">
        <v>0</v>
      </c>
      <c r="O1597" s="131">
        <v>0</v>
      </c>
      <c r="P1597" s="131">
        <v>0</v>
      </c>
      <c r="Q1597" s="131">
        <v>0</v>
      </c>
      <c r="R1597" s="131">
        <v>0</v>
      </c>
      <c r="S1597" s="131">
        <v>0</v>
      </c>
      <c r="T1597" s="131">
        <v>0</v>
      </c>
      <c r="U1597" s="131">
        <v>0</v>
      </c>
      <c r="V1597" s="131">
        <v>0</v>
      </c>
      <c r="W1597" s="131">
        <v>0</v>
      </c>
      <c r="X1597" s="131">
        <v>0</v>
      </c>
      <c r="Y1597" s="131">
        <v>0</v>
      </c>
      <c r="Z1597" s="131">
        <v>0</v>
      </c>
      <c r="AA1597" s="131">
        <v>0</v>
      </c>
      <c r="AB1597" s="131">
        <v>0</v>
      </c>
      <c r="AC1597" s="131">
        <v>0</v>
      </c>
      <c r="AD1597" s="131">
        <v>0</v>
      </c>
      <c r="AE1597" s="131">
        <v>0</v>
      </c>
      <c r="AF1597" s="131">
        <v>0</v>
      </c>
      <c r="AG1597" s="131">
        <v>0</v>
      </c>
      <c r="AH1597" s="43">
        <v>0</v>
      </c>
    </row>
    <row r="1598" spans="4:34">
      <c r="D1598" s="62">
        <v>2024</v>
      </c>
      <c r="E1598" s="62">
        <v>7</v>
      </c>
      <c r="F1598" s="62">
        <v>2025</v>
      </c>
      <c r="G1598" s="62">
        <v>2025</v>
      </c>
      <c r="H1598" s="131">
        <v>0</v>
      </c>
      <c r="I1598" s="131">
        <v>0</v>
      </c>
      <c r="J1598" s="131">
        <v>0</v>
      </c>
      <c r="K1598" s="131">
        <v>0</v>
      </c>
      <c r="L1598" s="131">
        <v>0</v>
      </c>
      <c r="M1598" s="131">
        <v>0</v>
      </c>
      <c r="N1598" s="131">
        <v>0</v>
      </c>
      <c r="O1598" s="131">
        <v>0</v>
      </c>
      <c r="P1598" s="131">
        <v>0</v>
      </c>
      <c r="Q1598" s="131">
        <v>0</v>
      </c>
      <c r="R1598" s="131">
        <v>0</v>
      </c>
      <c r="S1598" s="131">
        <v>0</v>
      </c>
      <c r="T1598" s="131">
        <v>0</v>
      </c>
      <c r="U1598" s="131">
        <v>0</v>
      </c>
      <c r="V1598" s="131">
        <v>0</v>
      </c>
      <c r="W1598" s="131">
        <v>0</v>
      </c>
      <c r="X1598" s="131">
        <v>0</v>
      </c>
      <c r="Y1598" s="131">
        <v>0</v>
      </c>
      <c r="Z1598" s="131">
        <v>0</v>
      </c>
      <c r="AA1598" s="131">
        <v>0</v>
      </c>
      <c r="AB1598" s="131">
        <v>0</v>
      </c>
      <c r="AC1598" s="131">
        <v>0</v>
      </c>
      <c r="AD1598" s="131">
        <v>0</v>
      </c>
      <c r="AE1598" s="131">
        <v>0</v>
      </c>
      <c r="AF1598" s="131">
        <v>0</v>
      </c>
      <c r="AG1598" s="131">
        <v>0</v>
      </c>
      <c r="AH1598" s="43">
        <v>0</v>
      </c>
    </row>
    <row r="1599" spans="4:34">
      <c r="D1599" s="62">
        <v>2024</v>
      </c>
      <c r="E1599" s="62">
        <v>8</v>
      </c>
      <c r="F1599" s="62">
        <v>2025</v>
      </c>
      <c r="G1599" s="62">
        <v>2025</v>
      </c>
      <c r="H1599" s="131">
        <v>0</v>
      </c>
      <c r="I1599" s="131">
        <v>0</v>
      </c>
      <c r="J1599" s="131">
        <v>0</v>
      </c>
      <c r="K1599" s="131">
        <v>0</v>
      </c>
      <c r="L1599" s="131">
        <v>0</v>
      </c>
      <c r="M1599" s="131">
        <v>0</v>
      </c>
      <c r="N1599" s="131">
        <v>0</v>
      </c>
      <c r="O1599" s="131">
        <v>0</v>
      </c>
      <c r="P1599" s="131">
        <v>0</v>
      </c>
      <c r="Q1599" s="131">
        <v>0</v>
      </c>
      <c r="R1599" s="131">
        <v>0</v>
      </c>
      <c r="S1599" s="131">
        <v>0</v>
      </c>
      <c r="T1599" s="131">
        <v>0</v>
      </c>
      <c r="U1599" s="131">
        <v>0</v>
      </c>
      <c r="V1599" s="131">
        <v>0</v>
      </c>
      <c r="W1599" s="131">
        <v>0</v>
      </c>
      <c r="X1599" s="131">
        <v>0</v>
      </c>
      <c r="Y1599" s="131">
        <v>0</v>
      </c>
      <c r="Z1599" s="131">
        <v>0</v>
      </c>
      <c r="AA1599" s="131">
        <v>0</v>
      </c>
      <c r="AB1599" s="131">
        <v>0</v>
      </c>
      <c r="AC1599" s="131">
        <v>0</v>
      </c>
      <c r="AD1599" s="131">
        <v>0</v>
      </c>
      <c r="AE1599" s="131">
        <v>0</v>
      </c>
      <c r="AF1599" s="131">
        <v>0</v>
      </c>
      <c r="AG1599" s="131">
        <v>0</v>
      </c>
      <c r="AH1599" s="43">
        <v>0</v>
      </c>
    </row>
    <row r="1600" spans="4:34">
      <c r="D1600" s="62">
        <v>2024</v>
      </c>
      <c r="E1600" s="62">
        <v>9</v>
      </c>
      <c r="F1600" s="62">
        <v>2025</v>
      </c>
      <c r="G1600" s="62">
        <v>2025</v>
      </c>
      <c r="H1600" s="131">
        <v>0</v>
      </c>
      <c r="I1600" s="131">
        <v>0</v>
      </c>
      <c r="J1600" s="131">
        <v>0</v>
      </c>
      <c r="K1600" s="131">
        <v>0</v>
      </c>
      <c r="L1600" s="131">
        <v>0</v>
      </c>
      <c r="M1600" s="131">
        <v>0</v>
      </c>
      <c r="N1600" s="131">
        <v>0</v>
      </c>
      <c r="O1600" s="131">
        <v>0</v>
      </c>
      <c r="P1600" s="131">
        <v>0</v>
      </c>
      <c r="Q1600" s="131">
        <v>0</v>
      </c>
      <c r="R1600" s="131">
        <v>0</v>
      </c>
      <c r="S1600" s="131">
        <v>0</v>
      </c>
      <c r="T1600" s="131">
        <v>0</v>
      </c>
      <c r="U1600" s="131">
        <v>0</v>
      </c>
      <c r="V1600" s="131">
        <v>0</v>
      </c>
      <c r="W1600" s="131">
        <v>0</v>
      </c>
      <c r="X1600" s="131">
        <v>0</v>
      </c>
      <c r="Y1600" s="131">
        <v>0</v>
      </c>
      <c r="Z1600" s="131">
        <v>0</v>
      </c>
      <c r="AA1600" s="131">
        <v>0</v>
      </c>
      <c r="AB1600" s="131">
        <v>0</v>
      </c>
      <c r="AC1600" s="131">
        <v>0</v>
      </c>
      <c r="AD1600" s="131">
        <v>0</v>
      </c>
      <c r="AE1600" s="131">
        <v>0</v>
      </c>
      <c r="AF1600" s="131">
        <v>0</v>
      </c>
      <c r="AG1600" s="131">
        <v>0</v>
      </c>
      <c r="AH1600" s="43">
        <v>0</v>
      </c>
    </row>
    <row r="1601" spans="4:34">
      <c r="D1601" s="62">
        <v>2024</v>
      </c>
      <c r="E1601" s="62">
        <v>10</v>
      </c>
      <c r="F1601" s="62">
        <v>2025</v>
      </c>
      <c r="G1601" s="62">
        <v>2025</v>
      </c>
      <c r="H1601" s="131">
        <v>0</v>
      </c>
      <c r="I1601" s="131">
        <v>0</v>
      </c>
      <c r="J1601" s="131">
        <v>0</v>
      </c>
      <c r="K1601" s="131">
        <v>0</v>
      </c>
      <c r="L1601" s="131">
        <v>0</v>
      </c>
      <c r="M1601" s="131">
        <v>0</v>
      </c>
      <c r="N1601" s="131">
        <v>0</v>
      </c>
      <c r="O1601" s="131">
        <v>0</v>
      </c>
      <c r="P1601" s="131">
        <v>0</v>
      </c>
      <c r="Q1601" s="131">
        <v>0</v>
      </c>
      <c r="R1601" s="131">
        <v>0</v>
      </c>
      <c r="S1601" s="131">
        <v>0</v>
      </c>
      <c r="T1601" s="131">
        <v>0</v>
      </c>
      <c r="U1601" s="131">
        <v>0</v>
      </c>
      <c r="V1601" s="131">
        <v>0</v>
      </c>
      <c r="W1601" s="131">
        <v>0</v>
      </c>
      <c r="X1601" s="131">
        <v>0</v>
      </c>
      <c r="Y1601" s="131">
        <v>0</v>
      </c>
      <c r="Z1601" s="131">
        <v>0</v>
      </c>
      <c r="AA1601" s="131">
        <v>0</v>
      </c>
      <c r="AB1601" s="131">
        <v>0</v>
      </c>
      <c r="AC1601" s="131">
        <v>0</v>
      </c>
      <c r="AD1601" s="131">
        <v>0</v>
      </c>
      <c r="AE1601" s="131">
        <v>0</v>
      </c>
      <c r="AF1601" s="131">
        <v>0</v>
      </c>
      <c r="AG1601" s="131">
        <v>0</v>
      </c>
      <c r="AH1601" s="43">
        <v>0</v>
      </c>
    </row>
    <row r="1602" spans="4:34">
      <c r="D1602" s="62">
        <v>2024</v>
      </c>
      <c r="E1602" s="62">
        <v>11</v>
      </c>
      <c r="F1602" s="62">
        <v>2025</v>
      </c>
      <c r="G1602" s="62">
        <v>2025</v>
      </c>
      <c r="H1602" s="131">
        <v>0</v>
      </c>
      <c r="I1602" s="131">
        <v>0</v>
      </c>
      <c r="J1602" s="131">
        <v>0</v>
      </c>
      <c r="K1602" s="131">
        <v>0</v>
      </c>
      <c r="L1602" s="131">
        <v>0</v>
      </c>
      <c r="M1602" s="131">
        <v>0</v>
      </c>
      <c r="N1602" s="131">
        <v>0</v>
      </c>
      <c r="O1602" s="131">
        <v>0</v>
      </c>
      <c r="P1602" s="131">
        <v>0</v>
      </c>
      <c r="Q1602" s="131">
        <v>0</v>
      </c>
      <c r="R1602" s="131">
        <v>0</v>
      </c>
      <c r="S1602" s="131">
        <v>0</v>
      </c>
      <c r="T1602" s="131">
        <v>0</v>
      </c>
      <c r="U1602" s="131">
        <v>0</v>
      </c>
      <c r="V1602" s="131">
        <v>0</v>
      </c>
      <c r="W1602" s="131">
        <v>0</v>
      </c>
      <c r="X1602" s="131">
        <v>0</v>
      </c>
      <c r="Y1602" s="131">
        <v>0</v>
      </c>
      <c r="Z1602" s="131">
        <v>0</v>
      </c>
      <c r="AA1602" s="131">
        <v>0</v>
      </c>
      <c r="AB1602" s="131">
        <v>0</v>
      </c>
      <c r="AC1602" s="131">
        <v>0</v>
      </c>
      <c r="AD1602" s="131">
        <v>0</v>
      </c>
      <c r="AE1602" s="131">
        <v>0</v>
      </c>
      <c r="AF1602" s="131">
        <v>0</v>
      </c>
      <c r="AG1602" s="131">
        <v>0</v>
      </c>
      <c r="AH1602" s="43">
        <v>0</v>
      </c>
    </row>
    <row r="1603" spans="4:34">
      <c r="D1603" s="62">
        <v>2024</v>
      </c>
      <c r="E1603" s="62">
        <v>12</v>
      </c>
      <c r="F1603" s="62">
        <v>2025</v>
      </c>
      <c r="G1603" s="62">
        <v>2025</v>
      </c>
      <c r="H1603" s="131">
        <v>0</v>
      </c>
      <c r="I1603" s="131">
        <v>0</v>
      </c>
      <c r="J1603" s="131">
        <v>0</v>
      </c>
      <c r="K1603" s="131">
        <v>0</v>
      </c>
      <c r="L1603" s="131">
        <v>0</v>
      </c>
      <c r="M1603" s="131">
        <v>0</v>
      </c>
      <c r="N1603" s="131">
        <v>0</v>
      </c>
      <c r="O1603" s="131">
        <v>0</v>
      </c>
      <c r="P1603" s="131">
        <v>0</v>
      </c>
      <c r="Q1603" s="131">
        <v>0</v>
      </c>
      <c r="R1603" s="131">
        <v>0</v>
      </c>
      <c r="S1603" s="131">
        <v>0</v>
      </c>
      <c r="T1603" s="131">
        <v>0</v>
      </c>
      <c r="U1603" s="131">
        <v>0</v>
      </c>
      <c r="V1603" s="131">
        <v>0</v>
      </c>
      <c r="W1603" s="131">
        <v>0</v>
      </c>
      <c r="X1603" s="131">
        <v>0</v>
      </c>
      <c r="Y1603" s="131">
        <v>0</v>
      </c>
      <c r="Z1603" s="131">
        <v>0</v>
      </c>
      <c r="AA1603" s="131">
        <v>0</v>
      </c>
      <c r="AB1603" s="131">
        <v>0</v>
      </c>
      <c r="AC1603" s="131">
        <v>0</v>
      </c>
      <c r="AD1603" s="131">
        <v>0</v>
      </c>
      <c r="AE1603" s="131">
        <v>0</v>
      </c>
      <c r="AF1603" s="131">
        <v>0</v>
      </c>
      <c r="AG1603" s="131">
        <v>0</v>
      </c>
      <c r="AH1603" s="43">
        <v>0</v>
      </c>
    </row>
    <row r="1604" spans="4:34">
      <c r="D1604" s="62">
        <v>2025</v>
      </c>
      <c r="E1604" s="62">
        <v>1</v>
      </c>
      <c r="F1604" s="62">
        <v>2025</v>
      </c>
      <c r="G1604" s="62">
        <v>2025</v>
      </c>
      <c r="H1604" s="131">
        <v>0</v>
      </c>
      <c r="I1604" s="131">
        <v>0</v>
      </c>
      <c r="J1604" s="131">
        <v>0</v>
      </c>
      <c r="K1604" s="131">
        <v>0</v>
      </c>
      <c r="L1604" s="131">
        <v>0</v>
      </c>
      <c r="M1604" s="131">
        <v>0</v>
      </c>
      <c r="N1604" s="131">
        <v>0</v>
      </c>
      <c r="O1604" s="131">
        <v>0</v>
      </c>
      <c r="P1604" s="131">
        <v>0</v>
      </c>
      <c r="Q1604" s="131">
        <v>0</v>
      </c>
      <c r="R1604" s="131">
        <v>0</v>
      </c>
      <c r="S1604" s="131">
        <v>0</v>
      </c>
      <c r="T1604" s="131">
        <v>0</v>
      </c>
      <c r="U1604" s="131">
        <v>0</v>
      </c>
      <c r="V1604" s="131">
        <v>0</v>
      </c>
      <c r="W1604" s="131">
        <v>0</v>
      </c>
      <c r="X1604" s="131">
        <v>0</v>
      </c>
      <c r="Y1604" s="131">
        <v>0</v>
      </c>
      <c r="Z1604" s="131">
        <v>0</v>
      </c>
      <c r="AA1604" s="131">
        <v>0</v>
      </c>
      <c r="AB1604" s="131">
        <v>0</v>
      </c>
      <c r="AC1604" s="131">
        <v>0</v>
      </c>
      <c r="AD1604" s="131">
        <v>0</v>
      </c>
      <c r="AE1604" s="131">
        <v>0</v>
      </c>
      <c r="AF1604" s="131">
        <v>0</v>
      </c>
      <c r="AG1604" s="131">
        <v>0</v>
      </c>
      <c r="AH1604" s="43">
        <v>0</v>
      </c>
    </row>
    <row r="1605" spans="4:34">
      <c r="D1605" s="62">
        <v>2025</v>
      </c>
      <c r="E1605" s="62">
        <v>2</v>
      </c>
      <c r="F1605" s="62">
        <v>2025</v>
      </c>
      <c r="G1605" s="62">
        <v>2025</v>
      </c>
      <c r="H1605" s="131">
        <v>0</v>
      </c>
      <c r="I1605" s="131">
        <v>0</v>
      </c>
      <c r="J1605" s="131">
        <v>0</v>
      </c>
      <c r="K1605" s="131">
        <v>0</v>
      </c>
      <c r="L1605" s="131">
        <v>0</v>
      </c>
      <c r="M1605" s="131">
        <v>0</v>
      </c>
      <c r="N1605" s="131">
        <v>0</v>
      </c>
      <c r="O1605" s="131">
        <v>0</v>
      </c>
      <c r="P1605" s="131">
        <v>0</v>
      </c>
      <c r="Q1605" s="131">
        <v>0</v>
      </c>
      <c r="R1605" s="131">
        <v>0</v>
      </c>
      <c r="S1605" s="131">
        <v>0</v>
      </c>
      <c r="T1605" s="131">
        <v>0</v>
      </c>
      <c r="U1605" s="131">
        <v>0</v>
      </c>
      <c r="V1605" s="131">
        <v>0</v>
      </c>
      <c r="W1605" s="131">
        <v>0</v>
      </c>
      <c r="X1605" s="131">
        <v>0</v>
      </c>
      <c r="Y1605" s="131">
        <v>0</v>
      </c>
      <c r="Z1605" s="131">
        <v>0</v>
      </c>
      <c r="AA1605" s="131">
        <v>0</v>
      </c>
      <c r="AB1605" s="131">
        <v>0</v>
      </c>
      <c r="AC1605" s="131">
        <v>0</v>
      </c>
      <c r="AD1605" s="131">
        <v>0</v>
      </c>
      <c r="AE1605" s="131">
        <v>0</v>
      </c>
      <c r="AF1605" s="131">
        <v>0</v>
      </c>
      <c r="AG1605" s="131">
        <v>0</v>
      </c>
      <c r="AH1605" s="43">
        <v>0</v>
      </c>
    </row>
    <row r="1606" spans="4:34">
      <c r="D1606" s="62">
        <v>2025</v>
      </c>
      <c r="E1606" s="62">
        <v>3</v>
      </c>
      <c r="F1606" s="62">
        <v>2025</v>
      </c>
      <c r="G1606" s="62">
        <v>2025</v>
      </c>
      <c r="H1606" s="131">
        <v>0</v>
      </c>
      <c r="I1606" s="131">
        <v>0</v>
      </c>
      <c r="J1606" s="131">
        <v>0</v>
      </c>
      <c r="K1606" s="131">
        <v>0</v>
      </c>
      <c r="L1606" s="131">
        <v>0</v>
      </c>
      <c r="M1606" s="131">
        <v>0</v>
      </c>
      <c r="N1606" s="131">
        <v>0</v>
      </c>
      <c r="O1606" s="131">
        <v>0</v>
      </c>
      <c r="P1606" s="131">
        <v>0</v>
      </c>
      <c r="Q1606" s="131">
        <v>0</v>
      </c>
      <c r="R1606" s="131">
        <v>0</v>
      </c>
      <c r="S1606" s="131">
        <v>0</v>
      </c>
      <c r="T1606" s="131">
        <v>0</v>
      </c>
      <c r="U1606" s="131">
        <v>0</v>
      </c>
      <c r="V1606" s="131">
        <v>0</v>
      </c>
      <c r="W1606" s="131">
        <v>0</v>
      </c>
      <c r="X1606" s="131">
        <v>0</v>
      </c>
      <c r="Y1606" s="131">
        <v>0</v>
      </c>
      <c r="Z1606" s="131">
        <v>0</v>
      </c>
      <c r="AA1606" s="131">
        <v>0</v>
      </c>
      <c r="AB1606" s="131">
        <v>0</v>
      </c>
      <c r="AC1606" s="131">
        <v>0</v>
      </c>
      <c r="AD1606" s="131">
        <v>0</v>
      </c>
      <c r="AE1606" s="131">
        <v>0</v>
      </c>
      <c r="AF1606" s="131">
        <v>0</v>
      </c>
      <c r="AG1606" s="131">
        <v>0</v>
      </c>
      <c r="AH1606" s="43">
        <v>0</v>
      </c>
    </row>
    <row r="1607" spans="4:34">
      <c r="D1607" s="62">
        <v>2025</v>
      </c>
      <c r="E1607" s="62">
        <v>4</v>
      </c>
      <c r="F1607" s="62">
        <v>2025</v>
      </c>
      <c r="G1607" s="62">
        <v>2025</v>
      </c>
      <c r="H1607" s="131">
        <v>0</v>
      </c>
      <c r="I1607" s="131">
        <v>0</v>
      </c>
      <c r="J1607" s="131">
        <v>0</v>
      </c>
      <c r="K1607" s="131">
        <v>0</v>
      </c>
      <c r="L1607" s="131">
        <v>0</v>
      </c>
      <c r="M1607" s="131">
        <v>0</v>
      </c>
      <c r="N1607" s="131">
        <v>0</v>
      </c>
      <c r="O1607" s="131">
        <v>0</v>
      </c>
      <c r="P1607" s="131">
        <v>0</v>
      </c>
      <c r="Q1607" s="131">
        <v>0</v>
      </c>
      <c r="R1607" s="131">
        <v>0</v>
      </c>
      <c r="S1607" s="131">
        <v>0</v>
      </c>
      <c r="T1607" s="131">
        <v>0</v>
      </c>
      <c r="U1607" s="131">
        <v>0</v>
      </c>
      <c r="V1607" s="131">
        <v>0</v>
      </c>
      <c r="W1607" s="131">
        <v>0</v>
      </c>
      <c r="X1607" s="131">
        <v>0</v>
      </c>
      <c r="Y1607" s="131">
        <v>0</v>
      </c>
      <c r="Z1607" s="131">
        <v>0</v>
      </c>
      <c r="AA1607" s="131">
        <v>0</v>
      </c>
      <c r="AB1607" s="131">
        <v>0</v>
      </c>
      <c r="AC1607" s="131">
        <v>0</v>
      </c>
      <c r="AD1607" s="131">
        <v>0</v>
      </c>
      <c r="AE1607" s="131">
        <v>0</v>
      </c>
      <c r="AF1607" s="131">
        <v>0</v>
      </c>
      <c r="AG1607" s="131">
        <v>0</v>
      </c>
      <c r="AH1607" s="43">
        <v>0</v>
      </c>
    </row>
    <row r="1608" spans="4:34">
      <c r="D1608" s="62">
        <v>2025</v>
      </c>
      <c r="E1608" s="62">
        <v>5</v>
      </c>
      <c r="F1608" s="62">
        <v>2025</v>
      </c>
      <c r="G1608" s="62">
        <v>2026</v>
      </c>
      <c r="H1608" s="131">
        <v>0</v>
      </c>
      <c r="I1608" s="131">
        <v>0</v>
      </c>
      <c r="J1608" s="131">
        <v>0</v>
      </c>
      <c r="K1608" s="131">
        <v>0</v>
      </c>
      <c r="L1608" s="131">
        <v>0</v>
      </c>
      <c r="M1608" s="131">
        <v>0</v>
      </c>
      <c r="N1608" s="131">
        <v>0</v>
      </c>
      <c r="O1608" s="131">
        <v>0</v>
      </c>
      <c r="P1608" s="131">
        <v>0</v>
      </c>
      <c r="Q1608" s="131">
        <v>0</v>
      </c>
      <c r="R1608" s="131">
        <v>0</v>
      </c>
      <c r="S1608" s="131">
        <v>0</v>
      </c>
      <c r="T1608" s="131">
        <v>0</v>
      </c>
      <c r="U1608" s="131">
        <v>0</v>
      </c>
      <c r="V1608" s="131">
        <v>0</v>
      </c>
      <c r="W1608" s="131">
        <v>0</v>
      </c>
      <c r="X1608" s="131">
        <v>0</v>
      </c>
      <c r="Y1608" s="131">
        <v>0</v>
      </c>
      <c r="Z1608" s="131">
        <v>0</v>
      </c>
      <c r="AA1608" s="131">
        <v>0</v>
      </c>
      <c r="AB1608" s="131">
        <v>0</v>
      </c>
      <c r="AC1608" s="131">
        <v>0</v>
      </c>
      <c r="AD1608" s="131">
        <v>0</v>
      </c>
      <c r="AE1608" s="131">
        <v>0</v>
      </c>
      <c r="AF1608" s="131">
        <v>0</v>
      </c>
      <c r="AG1608" s="131">
        <v>0</v>
      </c>
      <c r="AH1608" s="43">
        <v>0</v>
      </c>
    </row>
    <row r="1609" spans="4:34">
      <c r="D1609" s="62">
        <v>2025</v>
      </c>
      <c r="E1609" s="62">
        <v>6</v>
      </c>
      <c r="F1609" s="62">
        <v>2025</v>
      </c>
      <c r="G1609" s="62">
        <v>2026</v>
      </c>
      <c r="H1609" s="131">
        <v>0</v>
      </c>
      <c r="I1609" s="131">
        <v>0</v>
      </c>
      <c r="J1609" s="131">
        <v>0</v>
      </c>
      <c r="K1609" s="131">
        <v>0</v>
      </c>
      <c r="L1609" s="131">
        <v>0</v>
      </c>
      <c r="M1609" s="131">
        <v>0</v>
      </c>
      <c r="N1609" s="131">
        <v>0</v>
      </c>
      <c r="O1609" s="131">
        <v>0</v>
      </c>
      <c r="P1609" s="131">
        <v>0</v>
      </c>
      <c r="Q1609" s="131">
        <v>0</v>
      </c>
      <c r="R1609" s="131">
        <v>0</v>
      </c>
      <c r="S1609" s="131">
        <v>0</v>
      </c>
      <c r="T1609" s="131">
        <v>0</v>
      </c>
      <c r="U1609" s="131">
        <v>0</v>
      </c>
      <c r="V1609" s="131">
        <v>0</v>
      </c>
      <c r="W1609" s="131">
        <v>0</v>
      </c>
      <c r="X1609" s="131">
        <v>0</v>
      </c>
      <c r="Y1609" s="131">
        <v>0</v>
      </c>
      <c r="Z1609" s="131">
        <v>0</v>
      </c>
      <c r="AA1609" s="131">
        <v>0</v>
      </c>
      <c r="AB1609" s="131">
        <v>0</v>
      </c>
      <c r="AC1609" s="131">
        <v>0</v>
      </c>
      <c r="AD1609" s="131">
        <v>0</v>
      </c>
      <c r="AE1609" s="131">
        <v>0</v>
      </c>
      <c r="AF1609" s="131">
        <v>0</v>
      </c>
      <c r="AG1609" s="131">
        <v>0</v>
      </c>
      <c r="AH1609" s="43">
        <v>0</v>
      </c>
    </row>
    <row r="1610" spans="4:34">
      <c r="D1610" s="62">
        <v>2025</v>
      </c>
      <c r="E1610" s="62">
        <v>7</v>
      </c>
      <c r="F1610" s="62">
        <v>2026</v>
      </c>
      <c r="G1610" s="62">
        <v>2026</v>
      </c>
      <c r="H1610" s="131">
        <v>0</v>
      </c>
      <c r="I1610" s="131">
        <v>0</v>
      </c>
      <c r="J1610" s="131">
        <v>0</v>
      </c>
      <c r="K1610" s="131">
        <v>0</v>
      </c>
      <c r="L1610" s="131">
        <v>0</v>
      </c>
      <c r="M1610" s="131">
        <v>0</v>
      </c>
      <c r="N1610" s="131">
        <v>0</v>
      </c>
      <c r="O1610" s="131">
        <v>0</v>
      </c>
      <c r="P1610" s="131">
        <v>0</v>
      </c>
      <c r="Q1610" s="131">
        <v>0</v>
      </c>
      <c r="R1610" s="131">
        <v>0</v>
      </c>
      <c r="S1610" s="131">
        <v>0</v>
      </c>
      <c r="T1610" s="131">
        <v>0</v>
      </c>
      <c r="U1610" s="131">
        <v>0</v>
      </c>
      <c r="V1610" s="131">
        <v>0</v>
      </c>
      <c r="W1610" s="131">
        <v>0</v>
      </c>
      <c r="X1610" s="131">
        <v>0</v>
      </c>
      <c r="Y1610" s="131">
        <v>0</v>
      </c>
      <c r="Z1610" s="131">
        <v>0</v>
      </c>
      <c r="AA1610" s="131">
        <v>0</v>
      </c>
      <c r="AB1610" s="131">
        <v>0</v>
      </c>
      <c r="AC1610" s="131">
        <v>0</v>
      </c>
      <c r="AD1610" s="131">
        <v>0</v>
      </c>
      <c r="AE1610" s="131">
        <v>0</v>
      </c>
      <c r="AF1610" s="131">
        <v>0</v>
      </c>
      <c r="AG1610" s="131">
        <v>0</v>
      </c>
      <c r="AH1610" s="43">
        <v>0</v>
      </c>
    </row>
    <row r="1611" spans="4:34">
      <c r="D1611" s="62">
        <v>2025</v>
      </c>
      <c r="E1611" s="62">
        <v>8</v>
      </c>
      <c r="F1611" s="62">
        <v>2026</v>
      </c>
      <c r="G1611" s="62">
        <v>2026</v>
      </c>
      <c r="H1611" s="131">
        <v>0</v>
      </c>
      <c r="I1611" s="131">
        <v>0</v>
      </c>
      <c r="J1611" s="131">
        <v>0</v>
      </c>
      <c r="K1611" s="131">
        <v>0</v>
      </c>
      <c r="L1611" s="131">
        <v>0</v>
      </c>
      <c r="M1611" s="131">
        <v>0</v>
      </c>
      <c r="N1611" s="131">
        <v>0</v>
      </c>
      <c r="O1611" s="131">
        <v>0</v>
      </c>
      <c r="P1611" s="131">
        <v>0</v>
      </c>
      <c r="Q1611" s="131">
        <v>0</v>
      </c>
      <c r="R1611" s="131">
        <v>0</v>
      </c>
      <c r="S1611" s="131">
        <v>0</v>
      </c>
      <c r="T1611" s="131">
        <v>0</v>
      </c>
      <c r="U1611" s="131">
        <v>0</v>
      </c>
      <c r="V1611" s="131">
        <v>0</v>
      </c>
      <c r="W1611" s="131">
        <v>0</v>
      </c>
      <c r="X1611" s="131">
        <v>0</v>
      </c>
      <c r="Y1611" s="131">
        <v>0</v>
      </c>
      <c r="Z1611" s="131">
        <v>0</v>
      </c>
      <c r="AA1611" s="131">
        <v>0</v>
      </c>
      <c r="AB1611" s="131">
        <v>0</v>
      </c>
      <c r="AC1611" s="131">
        <v>0</v>
      </c>
      <c r="AD1611" s="131">
        <v>0</v>
      </c>
      <c r="AE1611" s="131">
        <v>0</v>
      </c>
      <c r="AF1611" s="131">
        <v>0</v>
      </c>
      <c r="AG1611" s="131">
        <v>0</v>
      </c>
      <c r="AH1611" s="43">
        <v>0</v>
      </c>
    </row>
    <row r="1612" spans="4:34">
      <c r="D1612" s="62">
        <v>2025</v>
      </c>
      <c r="E1612" s="62">
        <v>9</v>
      </c>
      <c r="F1612" s="62">
        <v>2026</v>
      </c>
      <c r="G1612" s="62">
        <v>2026</v>
      </c>
      <c r="H1612" s="131">
        <v>0</v>
      </c>
      <c r="I1612" s="131">
        <v>0</v>
      </c>
      <c r="J1612" s="131">
        <v>0</v>
      </c>
      <c r="K1612" s="131">
        <v>0</v>
      </c>
      <c r="L1612" s="131">
        <v>0</v>
      </c>
      <c r="M1612" s="131">
        <v>0</v>
      </c>
      <c r="N1612" s="131">
        <v>0</v>
      </c>
      <c r="O1612" s="131">
        <v>0</v>
      </c>
      <c r="P1612" s="131">
        <v>0</v>
      </c>
      <c r="Q1612" s="131">
        <v>0</v>
      </c>
      <c r="R1612" s="131">
        <v>0</v>
      </c>
      <c r="S1612" s="131">
        <v>0</v>
      </c>
      <c r="T1612" s="131">
        <v>0</v>
      </c>
      <c r="U1612" s="131">
        <v>0</v>
      </c>
      <c r="V1612" s="131">
        <v>0</v>
      </c>
      <c r="W1612" s="131">
        <v>0</v>
      </c>
      <c r="X1612" s="131">
        <v>0</v>
      </c>
      <c r="Y1612" s="131">
        <v>0</v>
      </c>
      <c r="Z1612" s="131">
        <v>0</v>
      </c>
      <c r="AA1612" s="131">
        <v>0</v>
      </c>
      <c r="AB1612" s="131">
        <v>0</v>
      </c>
      <c r="AC1612" s="131">
        <v>0</v>
      </c>
      <c r="AD1612" s="131">
        <v>0</v>
      </c>
      <c r="AE1612" s="131">
        <v>0</v>
      </c>
      <c r="AF1612" s="131">
        <v>0</v>
      </c>
      <c r="AG1612" s="131">
        <v>0</v>
      </c>
      <c r="AH1612" s="43">
        <v>0</v>
      </c>
    </row>
    <row r="1613" spans="4:34">
      <c r="D1613" s="62">
        <v>2025</v>
      </c>
      <c r="E1613" s="62">
        <v>10</v>
      </c>
      <c r="F1613" s="62">
        <v>2026</v>
      </c>
      <c r="G1613" s="62">
        <v>2026</v>
      </c>
      <c r="H1613" s="131">
        <v>0</v>
      </c>
      <c r="I1613" s="131">
        <v>0</v>
      </c>
      <c r="J1613" s="131">
        <v>0</v>
      </c>
      <c r="K1613" s="131">
        <v>0</v>
      </c>
      <c r="L1613" s="131">
        <v>0</v>
      </c>
      <c r="M1613" s="131">
        <v>0</v>
      </c>
      <c r="N1613" s="131">
        <v>0</v>
      </c>
      <c r="O1613" s="131">
        <v>0</v>
      </c>
      <c r="P1613" s="131">
        <v>0</v>
      </c>
      <c r="Q1613" s="131">
        <v>0</v>
      </c>
      <c r="R1613" s="131">
        <v>0</v>
      </c>
      <c r="S1613" s="131">
        <v>0</v>
      </c>
      <c r="T1613" s="131">
        <v>0</v>
      </c>
      <c r="U1613" s="131">
        <v>0</v>
      </c>
      <c r="V1613" s="131">
        <v>0</v>
      </c>
      <c r="W1613" s="131">
        <v>0</v>
      </c>
      <c r="X1613" s="131">
        <v>0</v>
      </c>
      <c r="Y1613" s="131">
        <v>0</v>
      </c>
      <c r="Z1613" s="131">
        <v>0</v>
      </c>
      <c r="AA1613" s="131">
        <v>0</v>
      </c>
      <c r="AB1613" s="131">
        <v>0</v>
      </c>
      <c r="AC1613" s="131">
        <v>0</v>
      </c>
      <c r="AD1613" s="131">
        <v>0</v>
      </c>
      <c r="AE1613" s="131">
        <v>0</v>
      </c>
      <c r="AF1613" s="131">
        <v>0</v>
      </c>
      <c r="AG1613" s="131">
        <v>0</v>
      </c>
      <c r="AH1613" s="43">
        <v>0</v>
      </c>
    </row>
    <row r="1614" spans="4:34">
      <c r="D1614" s="62">
        <v>2025</v>
      </c>
      <c r="E1614" s="62">
        <v>11</v>
      </c>
      <c r="F1614" s="62">
        <v>2026</v>
      </c>
      <c r="G1614" s="62">
        <v>2026</v>
      </c>
      <c r="H1614" s="131">
        <v>0</v>
      </c>
      <c r="I1614" s="131">
        <v>0</v>
      </c>
      <c r="J1614" s="131">
        <v>0</v>
      </c>
      <c r="K1614" s="131">
        <v>0</v>
      </c>
      <c r="L1614" s="131">
        <v>0</v>
      </c>
      <c r="M1614" s="131">
        <v>0</v>
      </c>
      <c r="N1614" s="131">
        <v>0</v>
      </c>
      <c r="O1614" s="131">
        <v>0</v>
      </c>
      <c r="P1614" s="131">
        <v>0</v>
      </c>
      <c r="Q1614" s="131">
        <v>0</v>
      </c>
      <c r="R1614" s="131">
        <v>0</v>
      </c>
      <c r="S1614" s="131">
        <v>0</v>
      </c>
      <c r="T1614" s="131">
        <v>0</v>
      </c>
      <c r="U1614" s="131">
        <v>0</v>
      </c>
      <c r="V1614" s="131">
        <v>0</v>
      </c>
      <c r="W1614" s="131">
        <v>0</v>
      </c>
      <c r="X1614" s="131">
        <v>0</v>
      </c>
      <c r="Y1614" s="131">
        <v>0</v>
      </c>
      <c r="Z1614" s="131">
        <v>0</v>
      </c>
      <c r="AA1614" s="131">
        <v>0</v>
      </c>
      <c r="AB1614" s="131">
        <v>0</v>
      </c>
      <c r="AC1614" s="131">
        <v>0</v>
      </c>
      <c r="AD1614" s="131">
        <v>0</v>
      </c>
      <c r="AE1614" s="131">
        <v>0</v>
      </c>
      <c r="AF1614" s="131">
        <v>0</v>
      </c>
      <c r="AG1614" s="131">
        <v>0</v>
      </c>
      <c r="AH1614" s="43">
        <v>0</v>
      </c>
    </row>
    <row r="1615" spans="4:34">
      <c r="D1615" s="62">
        <v>2025</v>
      </c>
      <c r="E1615" s="62">
        <v>12</v>
      </c>
      <c r="F1615" s="62">
        <v>2026</v>
      </c>
      <c r="G1615" s="62">
        <v>2026</v>
      </c>
      <c r="H1615" s="131">
        <v>0</v>
      </c>
      <c r="I1615" s="131">
        <v>0</v>
      </c>
      <c r="J1615" s="131">
        <v>0</v>
      </c>
      <c r="K1615" s="131">
        <v>0</v>
      </c>
      <c r="L1615" s="131">
        <v>0</v>
      </c>
      <c r="M1615" s="131">
        <v>0</v>
      </c>
      <c r="N1615" s="131">
        <v>0</v>
      </c>
      <c r="O1615" s="131">
        <v>0</v>
      </c>
      <c r="P1615" s="131">
        <v>0</v>
      </c>
      <c r="Q1615" s="131">
        <v>0</v>
      </c>
      <c r="R1615" s="131">
        <v>0</v>
      </c>
      <c r="S1615" s="131">
        <v>0</v>
      </c>
      <c r="T1615" s="131">
        <v>0</v>
      </c>
      <c r="U1615" s="131">
        <v>0</v>
      </c>
      <c r="V1615" s="131">
        <v>0</v>
      </c>
      <c r="W1615" s="131">
        <v>0</v>
      </c>
      <c r="X1615" s="131">
        <v>0</v>
      </c>
      <c r="Y1615" s="131">
        <v>0</v>
      </c>
      <c r="Z1615" s="131">
        <v>0</v>
      </c>
      <c r="AA1615" s="131">
        <v>0</v>
      </c>
      <c r="AB1615" s="131">
        <v>0</v>
      </c>
      <c r="AC1615" s="131">
        <v>0</v>
      </c>
      <c r="AD1615" s="131">
        <v>0</v>
      </c>
      <c r="AE1615" s="131">
        <v>0</v>
      </c>
      <c r="AF1615" s="131">
        <v>0</v>
      </c>
      <c r="AG1615" s="131">
        <v>0</v>
      </c>
      <c r="AH1615" s="43">
        <v>0</v>
      </c>
    </row>
    <row r="1616" spans="4:34">
      <c r="D1616" s="62">
        <v>2026</v>
      </c>
      <c r="E1616" s="62">
        <v>1</v>
      </c>
      <c r="F1616" s="62">
        <v>2026</v>
      </c>
      <c r="G1616" s="62">
        <v>2026</v>
      </c>
      <c r="H1616" s="131">
        <v>0</v>
      </c>
      <c r="I1616" s="131">
        <v>0</v>
      </c>
      <c r="J1616" s="131">
        <v>0</v>
      </c>
      <c r="K1616" s="131">
        <v>0</v>
      </c>
      <c r="L1616" s="131">
        <v>0</v>
      </c>
      <c r="M1616" s="131">
        <v>0</v>
      </c>
      <c r="N1616" s="131">
        <v>0</v>
      </c>
      <c r="O1616" s="131">
        <v>0</v>
      </c>
      <c r="P1616" s="131">
        <v>0</v>
      </c>
      <c r="Q1616" s="131">
        <v>0</v>
      </c>
      <c r="R1616" s="131">
        <v>0</v>
      </c>
      <c r="S1616" s="131">
        <v>0</v>
      </c>
      <c r="T1616" s="131">
        <v>0</v>
      </c>
      <c r="U1616" s="131">
        <v>0</v>
      </c>
      <c r="V1616" s="131">
        <v>0</v>
      </c>
      <c r="W1616" s="131">
        <v>0</v>
      </c>
      <c r="X1616" s="131">
        <v>0</v>
      </c>
      <c r="Y1616" s="131">
        <v>0</v>
      </c>
      <c r="Z1616" s="131">
        <v>0</v>
      </c>
      <c r="AA1616" s="131">
        <v>0</v>
      </c>
      <c r="AB1616" s="131">
        <v>0</v>
      </c>
      <c r="AC1616" s="131">
        <v>0</v>
      </c>
      <c r="AD1616" s="131">
        <v>0</v>
      </c>
      <c r="AE1616" s="131">
        <v>0</v>
      </c>
      <c r="AF1616" s="131">
        <v>0</v>
      </c>
      <c r="AG1616" s="131">
        <v>0</v>
      </c>
      <c r="AH1616" s="43">
        <v>0</v>
      </c>
    </row>
    <row r="1617" spans="4:34">
      <c r="D1617" s="62">
        <v>2026</v>
      </c>
      <c r="E1617" s="62">
        <v>2</v>
      </c>
      <c r="F1617" s="62">
        <v>2026</v>
      </c>
      <c r="G1617" s="62">
        <v>2026</v>
      </c>
      <c r="H1617" s="131">
        <v>0</v>
      </c>
      <c r="I1617" s="131">
        <v>0</v>
      </c>
      <c r="J1617" s="131">
        <v>0</v>
      </c>
      <c r="K1617" s="131">
        <v>0</v>
      </c>
      <c r="L1617" s="131">
        <v>0</v>
      </c>
      <c r="M1617" s="131">
        <v>0</v>
      </c>
      <c r="N1617" s="131">
        <v>0</v>
      </c>
      <c r="O1617" s="131">
        <v>0</v>
      </c>
      <c r="P1617" s="131">
        <v>0</v>
      </c>
      <c r="Q1617" s="131">
        <v>0</v>
      </c>
      <c r="R1617" s="131">
        <v>0</v>
      </c>
      <c r="S1617" s="131">
        <v>0</v>
      </c>
      <c r="T1617" s="131">
        <v>0</v>
      </c>
      <c r="U1617" s="131">
        <v>0</v>
      </c>
      <c r="V1617" s="131">
        <v>0</v>
      </c>
      <c r="W1617" s="131">
        <v>0</v>
      </c>
      <c r="X1617" s="131">
        <v>0</v>
      </c>
      <c r="Y1617" s="131">
        <v>0</v>
      </c>
      <c r="Z1617" s="131">
        <v>0</v>
      </c>
      <c r="AA1617" s="131">
        <v>0</v>
      </c>
      <c r="AB1617" s="131">
        <v>0</v>
      </c>
      <c r="AC1617" s="131">
        <v>0</v>
      </c>
      <c r="AD1617" s="131">
        <v>0</v>
      </c>
      <c r="AE1617" s="131">
        <v>0</v>
      </c>
      <c r="AF1617" s="131">
        <v>0</v>
      </c>
      <c r="AG1617" s="131">
        <v>0</v>
      </c>
      <c r="AH1617" s="43">
        <v>0</v>
      </c>
    </row>
    <row r="1618" spans="4:34">
      <c r="D1618" s="62">
        <v>2026</v>
      </c>
      <c r="E1618" s="62">
        <v>3</v>
      </c>
      <c r="F1618" s="62">
        <v>2026</v>
      </c>
      <c r="G1618" s="62">
        <v>2026</v>
      </c>
      <c r="H1618" s="131">
        <v>0</v>
      </c>
      <c r="I1618" s="131">
        <v>0</v>
      </c>
      <c r="J1618" s="131">
        <v>0</v>
      </c>
      <c r="K1618" s="131">
        <v>0</v>
      </c>
      <c r="L1618" s="131">
        <v>0</v>
      </c>
      <c r="M1618" s="131">
        <v>0</v>
      </c>
      <c r="N1618" s="131">
        <v>0</v>
      </c>
      <c r="O1618" s="131">
        <v>0</v>
      </c>
      <c r="P1618" s="131">
        <v>0</v>
      </c>
      <c r="Q1618" s="131">
        <v>0</v>
      </c>
      <c r="R1618" s="131">
        <v>0</v>
      </c>
      <c r="S1618" s="131">
        <v>0</v>
      </c>
      <c r="T1618" s="131">
        <v>0</v>
      </c>
      <c r="U1618" s="131">
        <v>0</v>
      </c>
      <c r="V1618" s="131">
        <v>0</v>
      </c>
      <c r="W1618" s="131">
        <v>0</v>
      </c>
      <c r="X1618" s="131">
        <v>0</v>
      </c>
      <c r="Y1618" s="131">
        <v>0</v>
      </c>
      <c r="Z1618" s="131">
        <v>0</v>
      </c>
      <c r="AA1618" s="131">
        <v>0</v>
      </c>
      <c r="AB1618" s="131">
        <v>0</v>
      </c>
      <c r="AC1618" s="131">
        <v>0</v>
      </c>
      <c r="AD1618" s="131">
        <v>0</v>
      </c>
      <c r="AE1618" s="131">
        <v>0</v>
      </c>
      <c r="AF1618" s="131">
        <v>0</v>
      </c>
      <c r="AG1618" s="131">
        <v>0</v>
      </c>
      <c r="AH1618" s="43">
        <v>0</v>
      </c>
    </row>
    <row r="1619" spans="4:34">
      <c r="D1619" s="62">
        <v>2026</v>
      </c>
      <c r="E1619" s="62">
        <v>4</v>
      </c>
      <c r="F1619" s="62">
        <v>2026</v>
      </c>
      <c r="G1619" s="62">
        <v>2026</v>
      </c>
      <c r="H1619" s="131">
        <v>0</v>
      </c>
      <c r="I1619" s="131">
        <v>0</v>
      </c>
      <c r="J1619" s="131">
        <v>0</v>
      </c>
      <c r="K1619" s="131">
        <v>0</v>
      </c>
      <c r="L1619" s="131">
        <v>0</v>
      </c>
      <c r="M1619" s="131">
        <v>0</v>
      </c>
      <c r="N1619" s="131">
        <v>0</v>
      </c>
      <c r="O1619" s="131">
        <v>0</v>
      </c>
      <c r="P1619" s="131">
        <v>0</v>
      </c>
      <c r="Q1619" s="131">
        <v>0</v>
      </c>
      <c r="R1619" s="131">
        <v>0</v>
      </c>
      <c r="S1619" s="131">
        <v>0</v>
      </c>
      <c r="T1619" s="131">
        <v>0</v>
      </c>
      <c r="U1619" s="131">
        <v>0</v>
      </c>
      <c r="V1619" s="131">
        <v>0</v>
      </c>
      <c r="W1619" s="131">
        <v>0</v>
      </c>
      <c r="X1619" s="131">
        <v>0</v>
      </c>
      <c r="Y1619" s="131">
        <v>0</v>
      </c>
      <c r="Z1619" s="131">
        <v>0</v>
      </c>
      <c r="AA1619" s="131">
        <v>0</v>
      </c>
      <c r="AB1619" s="131">
        <v>0</v>
      </c>
      <c r="AC1619" s="131">
        <v>0</v>
      </c>
      <c r="AD1619" s="131">
        <v>0</v>
      </c>
      <c r="AE1619" s="131">
        <v>0</v>
      </c>
      <c r="AF1619" s="131">
        <v>0</v>
      </c>
      <c r="AG1619" s="131">
        <v>0</v>
      </c>
      <c r="AH1619" s="43">
        <v>0</v>
      </c>
    </row>
    <row r="1620" spans="4:34">
      <c r="D1620" s="62">
        <v>2026</v>
      </c>
      <c r="E1620" s="62">
        <v>5</v>
      </c>
      <c r="F1620" s="62">
        <v>2026</v>
      </c>
      <c r="G1620" s="62">
        <v>2027</v>
      </c>
      <c r="H1620" s="131">
        <v>0</v>
      </c>
      <c r="I1620" s="131">
        <v>0</v>
      </c>
      <c r="J1620" s="131">
        <v>0</v>
      </c>
      <c r="K1620" s="131">
        <v>0</v>
      </c>
      <c r="L1620" s="131">
        <v>0</v>
      </c>
      <c r="M1620" s="131">
        <v>0</v>
      </c>
      <c r="N1620" s="131">
        <v>0</v>
      </c>
      <c r="O1620" s="131">
        <v>0</v>
      </c>
      <c r="P1620" s="131">
        <v>0</v>
      </c>
      <c r="Q1620" s="131">
        <v>0</v>
      </c>
      <c r="R1620" s="131">
        <v>0</v>
      </c>
      <c r="S1620" s="131">
        <v>0</v>
      </c>
      <c r="T1620" s="131">
        <v>0</v>
      </c>
      <c r="U1620" s="131">
        <v>0</v>
      </c>
      <c r="V1620" s="131">
        <v>0</v>
      </c>
      <c r="W1620" s="131">
        <v>0</v>
      </c>
      <c r="X1620" s="131">
        <v>0</v>
      </c>
      <c r="Y1620" s="131">
        <v>0</v>
      </c>
      <c r="Z1620" s="131">
        <v>0</v>
      </c>
      <c r="AA1620" s="131">
        <v>0</v>
      </c>
      <c r="AB1620" s="131">
        <v>0</v>
      </c>
      <c r="AC1620" s="131">
        <v>0</v>
      </c>
      <c r="AD1620" s="131">
        <v>0</v>
      </c>
      <c r="AE1620" s="131">
        <v>0</v>
      </c>
      <c r="AF1620" s="131">
        <v>0</v>
      </c>
      <c r="AG1620" s="131">
        <v>0</v>
      </c>
      <c r="AH1620" s="43">
        <v>0</v>
      </c>
    </row>
    <row r="1621" spans="4:34">
      <c r="D1621" s="62">
        <v>2026</v>
      </c>
      <c r="E1621" s="62">
        <v>6</v>
      </c>
      <c r="F1621" s="62">
        <v>2026</v>
      </c>
      <c r="G1621" s="62">
        <v>2027</v>
      </c>
      <c r="H1621" s="131">
        <v>0</v>
      </c>
      <c r="I1621" s="131">
        <v>0</v>
      </c>
      <c r="J1621" s="131">
        <v>0</v>
      </c>
      <c r="K1621" s="131">
        <v>0</v>
      </c>
      <c r="L1621" s="131">
        <v>0</v>
      </c>
      <c r="M1621" s="131">
        <v>0</v>
      </c>
      <c r="N1621" s="131">
        <v>0</v>
      </c>
      <c r="O1621" s="131">
        <v>0</v>
      </c>
      <c r="P1621" s="131">
        <v>0</v>
      </c>
      <c r="Q1621" s="131">
        <v>0</v>
      </c>
      <c r="R1621" s="131">
        <v>0</v>
      </c>
      <c r="S1621" s="131">
        <v>0</v>
      </c>
      <c r="T1621" s="131">
        <v>0</v>
      </c>
      <c r="U1621" s="131">
        <v>0</v>
      </c>
      <c r="V1621" s="131">
        <v>0</v>
      </c>
      <c r="W1621" s="131">
        <v>0</v>
      </c>
      <c r="X1621" s="131">
        <v>0</v>
      </c>
      <c r="Y1621" s="131">
        <v>0</v>
      </c>
      <c r="Z1621" s="131">
        <v>0</v>
      </c>
      <c r="AA1621" s="131">
        <v>0</v>
      </c>
      <c r="AB1621" s="131">
        <v>0</v>
      </c>
      <c r="AC1621" s="131">
        <v>0</v>
      </c>
      <c r="AD1621" s="131">
        <v>0</v>
      </c>
      <c r="AE1621" s="131">
        <v>0</v>
      </c>
      <c r="AF1621" s="131">
        <v>0</v>
      </c>
      <c r="AG1621" s="131">
        <v>0</v>
      </c>
      <c r="AH1621" s="43">
        <v>0</v>
      </c>
    </row>
    <row r="1622" spans="4:34">
      <c r="D1622" s="62">
        <v>2026</v>
      </c>
      <c r="E1622" s="62">
        <v>7</v>
      </c>
      <c r="F1622" s="62">
        <v>2027</v>
      </c>
      <c r="G1622" s="62">
        <v>2027</v>
      </c>
      <c r="H1622" s="131">
        <v>0</v>
      </c>
      <c r="I1622" s="131">
        <v>0</v>
      </c>
      <c r="J1622" s="131">
        <v>0</v>
      </c>
      <c r="K1622" s="131">
        <v>0</v>
      </c>
      <c r="L1622" s="131">
        <v>0</v>
      </c>
      <c r="M1622" s="131">
        <v>0</v>
      </c>
      <c r="N1622" s="131">
        <v>0</v>
      </c>
      <c r="O1622" s="131">
        <v>0</v>
      </c>
      <c r="P1622" s="131">
        <v>0</v>
      </c>
      <c r="Q1622" s="131">
        <v>0</v>
      </c>
      <c r="R1622" s="131">
        <v>0</v>
      </c>
      <c r="S1622" s="131">
        <v>0</v>
      </c>
      <c r="T1622" s="131">
        <v>0</v>
      </c>
      <c r="U1622" s="131">
        <v>0</v>
      </c>
      <c r="V1622" s="131">
        <v>0</v>
      </c>
      <c r="W1622" s="131">
        <v>0</v>
      </c>
      <c r="X1622" s="131">
        <v>0</v>
      </c>
      <c r="Y1622" s="131">
        <v>0</v>
      </c>
      <c r="Z1622" s="131">
        <v>0</v>
      </c>
      <c r="AA1622" s="131">
        <v>0</v>
      </c>
      <c r="AB1622" s="131">
        <v>0</v>
      </c>
      <c r="AC1622" s="131">
        <v>0</v>
      </c>
      <c r="AD1622" s="131">
        <v>0</v>
      </c>
      <c r="AE1622" s="131">
        <v>0</v>
      </c>
      <c r="AF1622" s="131">
        <v>0</v>
      </c>
      <c r="AG1622" s="131">
        <v>0</v>
      </c>
      <c r="AH1622" s="43">
        <v>0</v>
      </c>
    </row>
    <row r="1623" spans="4:34">
      <c r="D1623" s="62">
        <v>2026</v>
      </c>
      <c r="E1623" s="62">
        <v>8</v>
      </c>
      <c r="F1623" s="62">
        <v>2027</v>
      </c>
      <c r="G1623" s="62">
        <v>2027</v>
      </c>
      <c r="H1623" s="131">
        <v>0</v>
      </c>
      <c r="I1623" s="131">
        <v>0</v>
      </c>
      <c r="J1623" s="131">
        <v>0</v>
      </c>
      <c r="K1623" s="131">
        <v>0</v>
      </c>
      <c r="L1623" s="131">
        <v>0</v>
      </c>
      <c r="M1623" s="131">
        <v>0</v>
      </c>
      <c r="N1623" s="131">
        <v>0</v>
      </c>
      <c r="O1623" s="131">
        <v>0</v>
      </c>
      <c r="P1623" s="131">
        <v>0</v>
      </c>
      <c r="Q1623" s="131">
        <v>0</v>
      </c>
      <c r="R1623" s="131">
        <v>0</v>
      </c>
      <c r="S1623" s="131">
        <v>0</v>
      </c>
      <c r="T1623" s="131">
        <v>0</v>
      </c>
      <c r="U1623" s="131">
        <v>0</v>
      </c>
      <c r="V1623" s="131">
        <v>0</v>
      </c>
      <c r="W1623" s="131">
        <v>0</v>
      </c>
      <c r="X1623" s="131">
        <v>0</v>
      </c>
      <c r="Y1623" s="131">
        <v>0</v>
      </c>
      <c r="Z1623" s="131">
        <v>0</v>
      </c>
      <c r="AA1623" s="131">
        <v>0</v>
      </c>
      <c r="AB1623" s="131">
        <v>0</v>
      </c>
      <c r="AC1623" s="131">
        <v>0</v>
      </c>
      <c r="AD1623" s="131">
        <v>0</v>
      </c>
      <c r="AE1623" s="131">
        <v>0</v>
      </c>
      <c r="AF1623" s="131">
        <v>0</v>
      </c>
      <c r="AG1623" s="131">
        <v>0</v>
      </c>
      <c r="AH1623" s="43">
        <v>0</v>
      </c>
    </row>
    <row r="1624" spans="4:34">
      <c r="D1624" s="62">
        <v>2026</v>
      </c>
      <c r="E1624" s="62">
        <v>9</v>
      </c>
      <c r="F1624" s="62">
        <v>2027</v>
      </c>
      <c r="G1624" s="62">
        <v>2027</v>
      </c>
      <c r="H1624" s="131">
        <v>0</v>
      </c>
      <c r="I1624" s="131">
        <v>0</v>
      </c>
      <c r="J1624" s="131">
        <v>0</v>
      </c>
      <c r="K1624" s="131">
        <v>0</v>
      </c>
      <c r="L1624" s="131">
        <v>0</v>
      </c>
      <c r="M1624" s="131">
        <v>0</v>
      </c>
      <c r="N1624" s="131">
        <v>0</v>
      </c>
      <c r="O1624" s="131">
        <v>0</v>
      </c>
      <c r="P1624" s="131">
        <v>0</v>
      </c>
      <c r="Q1624" s="131">
        <v>0</v>
      </c>
      <c r="R1624" s="131">
        <v>0</v>
      </c>
      <c r="S1624" s="131">
        <v>0</v>
      </c>
      <c r="T1624" s="131">
        <v>0</v>
      </c>
      <c r="U1624" s="131">
        <v>0</v>
      </c>
      <c r="V1624" s="131">
        <v>0</v>
      </c>
      <c r="W1624" s="131">
        <v>0</v>
      </c>
      <c r="X1624" s="131">
        <v>0</v>
      </c>
      <c r="Y1624" s="131">
        <v>0</v>
      </c>
      <c r="Z1624" s="131">
        <v>0</v>
      </c>
      <c r="AA1624" s="131">
        <v>0</v>
      </c>
      <c r="AB1624" s="131">
        <v>0</v>
      </c>
      <c r="AC1624" s="131">
        <v>0</v>
      </c>
      <c r="AD1624" s="131">
        <v>0</v>
      </c>
      <c r="AE1624" s="131">
        <v>0</v>
      </c>
      <c r="AF1624" s="131">
        <v>0</v>
      </c>
      <c r="AG1624" s="131">
        <v>0</v>
      </c>
      <c r="AH1624" s="43">
        <v>0</v>
      </c>
    </row>
    <row r="1625" spans="4:34">
      <c r="D1625" s="62">
        <v>2026</v>
      </c>
      <c r="E1625" s="62">
        <v>10</v>
      </c>
      <c r="F1625" s="62">
        <v>2027</v>
      </c>
      <c r="G1625" s="62">
        <v>2027</v>
      </c>
      <c r="H1625" s="131">
        <v>0</v>
      </c>
      <c r="I1625" s="131">
        <v>0</v>
      </c>
      <c r="J1625" s="131">
        <v>0</v>
      </c>
      <c r="K1625" s="131">
        <v>0</v>
      </c>
      <c r="L1625" s="131">
        <v>0</v>
      </c>
      <c r="M1625" s="131">
        <v>0</v>
      </c>
      <c r="N1625" s="131">
        <v>0</v>
      </c>
      <c r="O1625" s="131">
        <v>0</v>
      </c>
      <c r="P1625" s="131">
        <v>0</v>
      </c>
      <c r="Q1625" s="131">
        <v>0</v>
      </c>
      <c r="R1625" s="131">
        <v>0</v>
      </c>
      <c r="S1625" s="131">
        <v>0</v>
      </c>
      <c r="T1625" s="131">
        <v>0</v>
      </c>
      <c r="U1625" s="131">
        <v>0</v>
      </c>
      <c r="V1625" s="131">
        <v>0</v>
      </c>
      <c r="W1625" s="131">
        <v>0</v>
      </c>
      <c r="X1625" s="131">
        <v>0</v>
      </c>
      <c r="Y1625" s="131">
        <v>0</v>
      </c>
      <c r="Z1625" s="131">
        <v>0</v>
      </c>
      <c r="AA1625" s="131">
        <v>0</v>
      </c>
      <c r="AB1625" s="131">
        <v>0</v>
      </c>
      <c r="AC1625" s="131">
        <v>0</v>
      </c>
      <c r="AD1625" s="131">
        <v>0</v>
      </c>
      <c r="AE1625" s="131">
        <v>0</v>
      </c>
      <c r="AF1625" s="131">
        <v>0</v>
      </c>
      <c r="AG1625" s="131">
        <v>0</v>
      </c>
      <c r="AH1625" s="43">
        <v>0</v>
      </c>
    </row>
    <row r="1626" spans="4:34">
      <c r="D1626" s="62">
        <v>2026</v>
      </c>
      <c r="E1626" s="62">
        <v>11</v>
      </c>
      <c r="F1626" s="62">
        <v>2027</v>
      </c>
      <c r="G1626" s="62">
        <v>2027</v>
      </c>
      <c r="H1626" s="131">
        <v>0</v>
      </c>
      <c r="I1626" s="131">
        <v>0</v>
      </c>
      <c r="J1626" s="131">
        <v>0</v>
      </c>
      <c r="K1626" s="131">
        <v>0</v>
      </c>
      <c r="L1626" s="131">
        <v>0</v>
      </c>
      <c r="M1626" s="131">
        <v>0</v>
      </c>
      <c r="N1626" s="131">
        <v>0</v>
      </c>
      <c r="O1626" s="131">
        <v>0</v>
      </c>
      <c r="P1626" s="131">
        <v>0</v>
      </c>
      <c r="Q1626" s="131">
        <v>0</v>
      </c>
      <c r="R1626" s="131">
        <v>0</v>
      </c>
      <c r="S1626" s="131">
        <v>0</v>
      </c>
      <c r="T1626" s="131">
        <v>0</v>
      </c>
      <c r="U1626" s="131">
        <v>0</v>
      </c>
      <c r="V1626" s="131">
        <v>0</v>
      </c>
      <c r="W1626" s="131">
        <v>0</v>
      </c>
      <c r="X1626" s="131">
        <v>0</v>
      </c>
      <c r="Y1626" s="131">
        <v>0</v>
      </c>
      <c r="Z1626" s="131">
        <v>0</v>
      </c>
      <c r="AA1626" s="131">
        <v>0</v>
      </c>
      <c r="AB1626" s="131">
        <v>0</v>
      </c>
      <c r="AC1626" s="131">
        <v>0</v>
      </c>
      <c r="AD1626" s="131">
        <v>0</v>
      </c>
      <c r="AE1626" s="131">
        <v>0</v>
      </c>
      <c r="AF1626" s="131">
        <v>0</v>
      </c>
      <c r="AG1626" s="131">
        <v>0</v>
      </c>
      <c r="AH1626" s="43">
        <v>0</v>
      </c>
    </row>
    <row r="1627" spans="4:34">
      <c r="D1627" s="62">
        <v>2026</v>
      </c>
      <c r="E1627" s="62">
        <v>12</v>
      </c>
      <c r="F1627" s="62">
        <v>2027</v>
      </c>
      <c r="G1627" s="62">
        <v>2027</v>
      </c>
      <c r="H1627" s="131">
        <v>0</v>
      </c>
      <c r="I1627" s="131">
        <v>0</v>
      </c>
      <c r="J1627" s="131">
        <v>0</v>
      </c>
      <c r="K1627" s="131">
        <v>0</v>
      </c>
      <c r="L1627" s="131">
        <v>0</v>
      </c>
      <c r="M1627" s="131">
        <v>0</v>
      </c>
      <c r="N1627" s="131">
        <v>0</v>
      </c>
      <c r="O1627" s="131">
        <v>0</v>
      </c>
      <c r="P1627" s="131">
        <v>0</v>
      </c>
      <c r="Q1627" s="131">
        <v>0</v>
      </c>
      <c r="R1627" s="131">
        <v>0</v>
      </c>
      <c r="S1627" s="131">
        <v>0</v>
      </c>
      <c r="T1627" s="131">
        <v>0</v>
      </c>
      <c r="U1627" s="131">
        <v>0</v>
      </c>
      <c r="V1627" s="131">
        <v>0</v>
      </c>
      <c r="W1627" s="131">
        <v>0</v>
      </c>
      <c r="X1627" s="131">
        <v>0</v>
      </c>
      <c r="Y1627" s="131">
        <v>0</v>
      </c>
      <c r="Z1627" s="131">
        <v>0</v>
      </c>
      <c r="AA1627" s="131">
        <v>0</v>
      </c>
      <c r="AB1627" s="131">
        <v>0</v>
      </c>
      <c r="AC1627" s="131">
        <v>0</v>
      </c>
      <c r="AD1627" s="131">
        <v>0</v>
      </c>
      <c r="AE1627" s="131">
        <v>0</v>
      </c>
      <c r="AF1627" s="131">
        <v>0</v>
      </c>
      <c r="AG1627" s="131">
        <v>0</v>
      </c>
      <c r="AH1627" s="43">
        <v>0</v>
      </c>
    </row>
    <row r="1628" spans="4:34">
      <c r="D1628" s="62">
        <v>2027</v>
      </c>
      <c r="E1628" s="62">
        <v>1</v>
      </c>
      <c r="F1628" s="62">
        <v>2027</v>
      </c>
      <c r="G1628" s="62">
        <v>2027</v>
      </c>
      <c r="H1628" s="131">
        <v>0</v>
      </c>
      <c r="I1628" s="131">
        <v>0</v>
      </c>
      <c r="J1628" s="131">
        <v>0</v>
      </c>
      <c r="K1628" s="131">
        <v>0</v>
      </c>
      <c r="L1628" s="131">
        <v>0</v>
      </c>
      <c r="M1628" s="131">
        <v>0</v>
      </c>
      <c r="N1628" s="131">
        <v>0</v>
      </c>
      <c r="O1628" s="131">
        <v>0</v>
      </c>
      <c r="P1628" s="131">
        <v>0</v>
      </c>
      <c r="Q1628" s="131">
        <v>0</v>
      </c>
      <c r="R1628" s="131">
        <v>0</v>
      </c>
      <c r="S1628" s="131">
        <v>0</v>
      </c>
      <c r="T1628" s="131">
        <v>0</v>
      </c>
      <c r="U1628" s="131">
        <v>0</v>
      </c>
      <c r="V1628" s="131">
        <v>0</v>
      </c>
      <c r="W1628" s="131">
        <v>0</v>
      </c>
      <c r="X1628" s="131">
        <v>0</v>
      </c>
      <c r="Y1628" s="131">
        <v>0</v>
      </c>
      <c r="Z1628" s="131">
        <v>0</v>
      </c>
      <c r="AA1628" s="131">
        <v>0</v>
      </c>
      <c r="AB1628" s="131">
        <v>0</v>
      </c>
      <c r="AC1628" s="131">
        <v>0</v>
      </c>
      <c r="AD1628" s="131">
        <v>0</v>
      </c>
      <c r="AE1628" s="131">
        <v>0</v>
      </c>
      <c r="AF1628" s="131">
        <v>0</v>
      </c>
      <c r="AG1628" s="131">
        <v>0</v>
      </c>
      <c r="AH1628" s="43">
        <v>0</v>
      </c>
    </row>
    <row r="1629" spans="4:34">
      <c r="D1629" s="62">
        <v>2027</v>
      </c>
      <c r="E1629" s="62">
        <v>2</v>
      </c>
      <c r="F1629" s="62">
        <v>2027</v>
      </c>
      <c r="G1629" s="62">
        <v>2027</v>
      </c>
      <c r="H1629" s="131">
        <v>0</v>
      </c>
      <c r="I1629" s="131">
        <v>0</v>
      </c>
      <c r="J1629" s="131">
        <v>0</v>
      </c>
      <c r="K1629" s="131">
        <v>0</v>
      </c>
      <c r="L1629" s="131">
        <v>0</v>
      </c>
      <c r="M1629" s="131">
        <v>0</v>
      </c>
      <c r="N1629" s="131">
        <v>0</v>
      </c>
      <c r="O1629" s="131">
        <v>0</v>
      </c>
      <c r="P1629" s="131">
        <v>0</v>
      </c>
      <c r="Q1629" s="131">
        <v>0</v>
      </c>
      <c r="R1629" s="131">
        <v>0</v>
      </c>
      <c r="S1629" s="131">
        <v>0</v>
      </c>
      <c r="T1629" s="131">
        <v>0</v>
      </c>
      <c r="U1629" s="131">
        <v>0</v>
      </c>
      <c r="V1629" s="131">
        <v>0</v>
      </c>
      <c r="W1629" s="131">
        <v>0</v>
      </c>
      <c r="X1629" s="131">
        <v>0</v>
      </c>
      <c r="Y1629" s="131">
        <v>0</v>
      </c>
      <c r="Z1629" s="131">
        <v>0</v>
      </c>
      <c r="AA1629" s="131">
        <v>0</v>
      </c>
      <c r="AB1629" s="131">
        <v>0</v>
      </c>
      <c r="AC1629" s="131">
        <v>0</v>
      </c>
      <c r="AD1629" s="131">
        <v>0</v>
      </c>
      <c r="AE1629" s="131">
        <v>0</v>
      </c>
      <c r="AF1629" s="131">
        <v>0</v>
      </c>
      <c r="AG1629" s="131">
        <v>0</v>
      </c>
      <c r="AH1629" s="43">
        <v>0</v>
      </c>
    </row>
    <row r="1630" spans="4:34">
      <c r="D1630" s="62">
        <v>2027</v>
      </c>
      <c r="E1630" s="62">
        <v>3</v>
      </c>
      <c r="F1630" s="62">
        <v>2027</v>
      </c>
      <c r="G1630" s="62">
        <v>2027</v>
      </c>
      <c r="H1630" s="131">
        <v>0</v>
      </c>
      <c r="I1630" s="131">
        <v>0</v>
      </c>
      <c r="J1630" s="131">
        <v>0</v>
      </c>
      <c r="K1630" s="131">
        <v>0</v>
      </c>
      <c r="L1630" s="131">
        <v>0</v>
      </c>
      <c r="M1630" s="131">
        <v>0</v>
      </c>
      <c r="N1630" s="131">
        <v>0</v>
      </c>
      <c r="O1630" s="131">
        <v>0</v>
      </c>
      <c r="P1630" s="131">
        <v>0</v>
      </c>
      <c r="Q1630" s="131">
        <v>0</v>
      </c>
      <c r="R1630" s="131">
        <v>0</v>
      </c>
      <c r="S1630" s="131">
        <v>0</v>
      </c>
      <c r="T1630" s="131">
        <v>0</v>
      </c>
      <c r="U1630" s="131">
        <v>0</v>
      </c>
      <c r="V1630" s="131">
        <v>0</v>
      </c>
      <c r="W1630" s="131">
        <v>0</v>
      </c>
      <c r="X1630" s="131">
        <v>0</v>
      </c>
      <c r="Y1630" s="131">
        <v>0</v>
      </c>
      <c r="Z1630" s="131">
        <v>0</v>
      </c>
      <c r="AA1630" s="131">
        <v>0</v>
      </c>
      <c r="AB1630" s="131">
        <v>0</v>
      </c>
      <c r="AC1630" s="131">
        <v>0</v>
      </c>
      <c r="AD1630" s="131">
        <v>0</v>
      </c>
      <c r="AE1630" s="131">
        <v>0</v>
      </c>
      <c r="AF1630" s="131">
        <v>0</v>
      </c>
      <c r="AG1630" s="131">
        <v>0</v>
      </c>
      <c r="AH1630" s="43">
        <v>0</v>
      </c>
    </row>
    <row r="1631" spans="4:34">
      <c r="D1631" s="62">
        <v>2027</v>
      </c>
      <c r="E1631" s="62">
        <v>4</v>
      </c>
      <c r="F1631" s="62">
        <v>2027</v>
      </c>
      <c r="G1631" s="62">
        <v>2027</v>
      </c>
      <c r="H1631" s="131">
        <v>0</v>
      </c>
      <c r="I1631" s="131">
        <v>0</v>
      </c>
      <c r="J1631" s="131">
        <v>0</v>
      </c>
      <c r="K1631" s="131">
        <v>0</v>
      </c>
      <c r="L1631" s="131">
        <v>0</v>
      </c>
      <c r="M1631" s="131">
        <v>0</v>
      </c>
      <c r="N1631" s="131">
        <v>0</v>
      </c>
      <c r="O1631" s="131">
        <v>0</v>
      </c>
      <c r="P1631" s="131">
        <v>0</v>
      </c>
      <c r="Q1631" s="131">
        <v>0</v>
      </c>
      <c r="R1631" s="131">
        <v>0</v>
      </c>
      <c r="S1631" s="131">
        <v>0</v>
      </c>
      <c r="T1631" s="131">
        <v>0</v>
      </c>
      <c r="U1631" s="131">
        <v>0</v>
      </c>
      <c r="V1631" s="131">
        <v>0</v>
      </c>
      <c r="W1631" s="131">
        <v>0</v>
      </c>
      <c r="X1631" s="131">
        <v>0</v>
      </c>
      <c r="Y1631" s="131">
        <v>0</v>
      </c>
      <c r="Z1631" s="131">
        <v>0</v>
      </c>
      <c r="AA1631" s="131">
        <v>0</v>
      </c>
      <c r="AB1631" s="131">
        <v>0</v>
      </c>
      <c r="AC1631" s="131">
        <v>0</v>
      </c>
      <c r="AD1631" s="131">
        <v>0</v>
      </c>
      <c r="AE1631" s="131">
        <v>0</v>
      </c>
      <c r="AF1631" s="131">
        <v>0</v>
      </c>
      <c r="AG1631" s="131">
        <v>0</v>
      </c>
      <c r="AH1631" s="43">
        <v>0</v>
      </c>
    </row>
    <row r="1632" spans="4:34">
      <c r="D1632" s="62">
        <v>2027</v>
      </c>
      <c r="E1632" s="62">
        <v>5</v>
      </c>
      <c r="F1632" s="62">
        <v>2027</v>
      </c>
      <c r="G1632" s="62">
        <v>2028</v>
      </c>
      <c r="H1632" s="131">
        <v>0</v>
      </c>
      <c r="I1632" s="131">
        <v>0</v>
      </c>
      <c r="J1632" s="131">
        <v>0</v>
      </c>
      <c r="K1632" s="131">
        <v>0</v>
      </c>
      <c r="L1632" s="131">
        <v>0</v>
      </c>
      <c r="M1632" s="131">
        <v>0</v>
      </c>
      <c r="N1632" s="131">
        <v>0</v>
      </c>
      <c r="O1632" s="131">
        <v>0</v>
      </c>
      <c r="P1632" s="131">
        <v>0</v>
      </c>
      <c r="Q1632" s="131">
        <v>0</v>
      </c>
      <c r="R1632" s="131">
        <v>0</v>
      </c>
      <c r="S1632" s="131">
        <v>0</v>
      </c>
      <c r="T1632" s="131">
        <v>0</v>
      </c>
      <c r="U1632" s="131">
        <v>0</v>
      </c>
      <c r="V1632" s="131">
        <v>0</v>
      </c>
      <c r="W1632" s="131">
        <v>0</v>
      </c>
      <c r="X1632" s="131">
        <v>0</v>
      </c>
      <c r="Y1632" s="131">
        <v>0</v>
      </c>
      <c r="Z1632" s="131">
        <v>0</v>
      </c>
      <c r="AA1632" s="131">
        <v>0</v>
      </c>
      <c r="AB1632" s="131">
        <v>0</v>
      </c>
      <c r="AC1632" s="131">
        <v>0</v>
      </c>
      <c r="AD1632" s="131">
        <v>0</v>
      </c>
      <c r="AE1632" s="131">
        <v>0</v>
      </c>
      <c r="AF1632" s="131">
        <v>0</v>
      </c>
      <c r="AG1632" s="131">
        <v>0</v>
      </c>
      <c r="AH1632" s="43">
        <v>0</v>
      </c>
    </row>
    <row r="1633" spans="4:34">
      <c r="D1633" s="62">
        <v>2027</v>
      </c>
      <c r="E1633" s="62">
        <v>6</v>
      </c>
      <c r="F1633" s="62">
        <v>2027</v>
      </c>
      <c r="G1633" s="62">
        <v>2028</v>
      </c>
      <c r="H1633" s="131">
        <v>0</v>
      </c>
      <c r="I1633" s="131">
        <v>0</v>
      </c>
      <c r="J1633" s="131">
        <v>0</v>
      </c>
      <c r="K1633" s="131">
        <v>0</v>
      </c>
      <c r="L1633" s="131">
        <v>0</v>
      </c>
      <c r="M1633" s="131">
        <v>0</v>
      </c>
      <c r="N1633" s="131">
        <v>0</v>
      </c>
      <c r="O1633" s="131">
        <v>0</v>
      </c>
      <c r="P1633" s="131">
        <v>0</v>
      </c>
      <c r="Q1633" s="131">
        <v>0</v>
      </c>
      <c r="R1633" s="131">
        <v>0</v>
      </c>
      <c r="S1633" s="131">
        <v>0</v>
      </c>
      <c r="T1633" s="131">
        <v>0</v>
      </c>
      <c r="U1633" s="131">
        <v>0</v>
      </c>
      <c r="V1633" s="131">
        <v>0</v>
      </c>
      <c r="W1633" s="131">
        <v>0</v>
      </c>
      <c r="X1633" s="131">
        <v>0</v>
      </c>
      <c r="Y1633" s="131">
        <v>0</v>
      </c>
      <c r="Z1633" s="131">
        <v>0</v>
      </c>
      <c r="AA1633" s="131">
        <v>0</v>
      </c>
      <c r="AB1633" s="131">
        <v>0</v>
      </c>
      <c r="AC1633" s="131">
        <v>0</v>
      </c>
      <c r="AD1633" s="131">
        <v>0</v>
      </c>
      <c r="AE1633" s="131">
        <v>0</v>
      </c>
      <c r="AF1633" s="131">
        <v>0</v>
      </c>
      <c r="AG1633" s="131">
        <v>0</v>
      </c>
      <c r="AH1633" s="43">
        <v>0</v>
      </c>
    </row>
    <row r="1634" spans="4:34">
      <c r="D1634" s="62">
        <v>2027</v>
      </c>
      <c r="E1634" s="62">
        <v>7</v>
      </c>
      <c r="F1634" s="62">
        <v>2028</v>
      </c>
      <c r="G1634" s="62">
        <v>2028</v>
      </c>
      <c r="H1634" s="131">
        <v>0</v>
      </c>
      <c r="I1634" s="131">
        <v>0</v>
      </c>
      <c r="J1634" s="131">
        <v>0</v>
      </c>
      <c r="K1634" s="131">
        <v>0</v>
      </c>
      <c r="L1634" s="131">
        <v>0</v>
      </c>
      <c r="M1634" s="131">
        <v>0</v>
      </c>
      <c r="N1634" s="131">
        <v>0</v>
      </c>
      <c r="O1634" s="131">
        <v>0</v>
      </c>
      <c r="P1634" s="131">
        <v>0</v>
      </c>
      <c r="Q1634" s="131">
        <v>0</v>
      </c>
      <c r="R1634" s="131">
        <v>0</v>
      </c>
      <c r="S1634" s="131">
        <v>0</v>
      </c>
      <c r="T1634" s="131">
        <v>0</v>
      </c>
      <c r="U1634" s="131">
        <v>0</v>
      </c>
      <c r="V1634" s="131">
        <v>0</v>
      </c>
      <c r="W1634" s="131">
        <v>0</v>
      </c>
      <c r="X1634" s="131">
        <v>0</v>
      </c>
      <c r="Y1634" s="131">
        <v>0</v>
      </c>
      <c r="Z1634" s="131">
        <v>0</v>
      </c>
      <c r="AA1634" s="131">
        <v>0</v>
      </c>
      <c r="AB1634" s="131">
        <v>0</v>
      </c>
      <c r="AC1634" s="131">
        <v>0</v>
      </c>
      <c r="AD1634" s="131">
        <v>0</v>
      </c>
      <c r="AE1634" s="131">
        <v>0</v>
      </c>
      <c r="AF1634" s="131">
        <v>0</v>
      </c>
      <c r="AG1634" s="131">
        <v>0</v>
      </c>
      <c r="AH1634" s="43">
        <v>0</v>
      </c>
    </row>
    <row r="1635" spans="4:34">
      <c r="D1635" s="62">
        <v>2027</v>
      </c>
      <c r="E1635" s="62">
        <v>8</v>
      </c>
      <c r="F1635" s="62">
        <v>2028</v>
      </c>
      <c r="G1635" s="62">
        <v>2028</v>
      </c>
      <c r="H1635" s="131">
        <v>0</v>
      </c>
      <c r="I1635" s="131">
        <v>0</v>
      </c>
      <c r="J1635" s="131">
        <v>0</v>
      </c>
      <c r="K1635" s="131">
        <v>0</v>
      </c>
      <c r="L1635" s="131">
        <v>0</v>
      </c>
      <c r="M1635" s="131">
        <v>0</v>
      </c>
      <c r="N1635" s="131">
        <v>0</v>
      </c>
      <c r="O1635" s="131">
        <v>0</v>
      </c>
      <c r="P1635" s="131">
        <v>0</v>
      </c>
      <c r="Q1635" s="131">
        <v>0</v>
      </c>
      <c r="R1635" s="131">
        <v>0</v>
      </c>
      <c r="S1635" s="131">
        <v>0</v>
      </c>
      <c r="T1635" s="131">
        <v>0</v>
      </c>
      <c r="U1635" s="131">
        <v>0</v>
      </c>
      <c r="V1635" s="131">
        <v>0</v>
      </c>
      <c r="W1635" s="131">
        <v>0</v>
      </c>
      <c r="X1635" s="131">
        <v>0</v>
      </c>
      <c r="Y1635" s="131">
        <v>0</v>
      </c>
      <c r="Z1635" s="131">
        <v>0</v>
      </c>
      <c r="AA1635" s="131">
        <v>0</v>
      </c>
      <c r="AB1635" s="131">
        <v>0</v>
      </c>
      <c r="AC1635" s="131">
        <v>0</v>
      </c>
      <c r="AD1635" s="131">
        <v>0</v>
      </c>
      <c r="AE1635" s="131">
        <v>0</v>
      </c>
      <c r="AF1635" s="131">
        <v>0</v>
      </c>
      <c r="AG1635" s="131">
        <v>0</v>
      </c>
      <c r="AH1635" s="43">
        <v>0</v>
      </c>
    </row>
    <row r="1636" spans="4:34">
      <c r="D1636" s="62">
        <v>2027</v>
      </c>
      <c r="E1636" s="62">
        <v>9</v>
      </c>
      <c r="F1636" s="62">
        <v>2028</v>
      </c>
      <c r="G1636" s="62">
        <v>2028</v>
      </c>
      <c r="H1636" s="131">
        <v>0</v>
      </c>
      <c r="I1636" s="131">
        <v>0</v>
      </c>
      <c r="J1636" s="131">
        <v>0</v>
      </c>
      <c r="K1636" s="131">
        <v>0</v>
      </c>
      <c r="L1636" s="131">
        <v>0</v>
      </c>
      <c r="M1636" s="131">
        <v>0</v>
      </c>
      <c r="N1636" s="131">
        <v>0</v>
      </c>
      <c r="O1636" s="131">
        <v>0</v>
      </c>
      <c r="P1636" s="131">
        <v>0</v>
      </c>
      <c r="Q1636" s="131">
        <v>0</v>
      </c>
      <c r="R1636" s="131">
        <v>0</v>
      </c>
      <c r="S1636" s="131">
        <v>0</v>
      </c>
      <c r="T1636" s="131">
        <v>0</v>
      </c>
      <c r="U1636" s="131">
        <v>0</v>
      </c>
      <c r="V1636" s="131">
        <v>0</v>
      </c>
      <c r="W1636" s="131">
        <v>0</v>
      </c>
      <c r="X1636" s="131">
        <v>0</v>
      </c>
      <c r="Y1636" s="131">
        <v>0</v>
      </c>
      <c r="Z1636" s="131">
        <v>0</v>
      </c>
      <c r="AA1636" s="131">
        <v>0</v>
      </c>
      <c r="AB1636" s="131">
        <v>0</v>
      </c>
      <c r="AC1636" s="131">
        <v>0</v>
      </c>
      <c r="AD1636" s="131">
        <v>0</v>
      </c>
      <c r="AE1636" s="131">
        <v>0</v>
      </c>
      <c r="AF1636" s="131">
        <v>0</v>
      </c>
      <c r="AG1636" s="131">
        <v>0</v>
      </c>
      <c r="AH1636" s="43">
        <v>0</v>
      </c>
    </row>
    <row r="1637" spans="4:34">
      <c r="D1637" s="62">
        <v>2027</v>
      </c>
      <c r="E1637" s="62">
        <v>10</v>
      </c>
      <c r="F1637" s="62">
        <v>2028</v>
      </c>
      <c r="G1637" s="62">
        <v>2028</v>
      </c>
      <c r="H1637" s="131">
        <v>0</v>
      </c>
      <c r="I1637" s="131">
        <v>0</v>
      </c>
      <c r="J1637" s="131">
        <v>0</v>
      </c>
      <c r="K1637" s="131">
        <v>0</v>
      </c>
      <c r="L1637" s="131">
        <v>0</v>
      </c>
      <c r="M1637" s="131">
        <v>0</v>
      </c>
      <c r="N1637" s="131">
        <v>0</v>
      </c>
      <c r="O1637" s="131">
        <v>0</v>
      </c>
      <c r="P1637" s="131">
        <v>0</v>
      </c>
      <c r="Q1637" s="131">
        <v>0</v>
      </c>
      <c r="R1637" s="131">
        <v>0</v>
      </c>
      <c r="S1637" s="131">
        <v>0</v>
      </c>
      <c r="T1637" s="131">
        <v>0</v>
      </c>
      <c r="U1637" s="131">
        <v>0</v>
      </c>
      <c r="V1637" s="131">
        <v>0</v>
      </c>
      <c r="W1637" s="131">
        <v>0</v>
      </c>
      <c r="X1637" s="131">
        <v>0</v>
      </c>
      <c r="Y1637" s="131">
        <v>0</v>
      </c>
      <c r="Z1637" s="131">
        <v>0</v>
      </c>
      <c r="AA1637" s="131">
        <v>0</v>
      </c>
      <c r="AB1637" s="131">
        <v>0</v>
      </c>
      <c r="AC1637" s="131">
        <v>0</v>
      </c>
      <c r="AD1637" s="131">
        <v>0</v>
      </c>
      <c r="AE1637" s="131">
        <v>0</v>
      </c>
      <c r="AF1637" s="131">
        <v>0</v>
      </c>
      <c r="AG1637" s="131">
        <v>0</v>
      </c>
      <c r="AH1637" s="43">
        <v>0</v>
      </c>
    </row>
    <row r="1638" spans="4:34">
      <c r="D1638" s="62">
        <v>2027</v>
      </c>
      <c r="E1638" s="62">
        <v>11</v>
      </c>
      <c r="F1638" s="62">
        <v>2028</v>
      </c>
      <c r="G1638" s="62">
        <v>2028</v>
      </c>
      <c r="H1638" s="131">
        <v>0</v>
      </c>
      <c r="I1638" s="131">
        <v>0</v>
      </c>
      <c r="J1638" s="131">
        <v>0</v>
      </c>
      <c r="K1638" s="131">
        <v>0</v>
      </c>
      <c r="L1638" s="131">
        <v>0</v>
      </c>
      <c r="M1638" s="131">
        <v>0</v>
      </c>
      <c r="N1638" s="131">
        <v>0</v>
      </c>
      <c r="O1638" s="131">
        <v>0</v>
      </c>
      <c r="P1638" s="131">
        <v>0</v>
      </c>
      <c r="Q1638" s="131">
        <v>0</v>
      </c>
      <c r="R1638" s="131">
        <v>0</v>
      </c>
      <c r="S1638" s="131">
        <v>0</v>
      </c>
      <c r="T1638" s="131">
        <v>0</v>
      </c>
      <c r="U1638" s="131">
        <v>0</v>
      </c>
      <c r="V1638" s="131">
        <v>0</v>
      </c>
      <c r="W1638" s="131">
        <v>0</v>
      </c>
      <c r="X1638" s="131">
        <v>0</v>
      </c>
      <c r="Y1638" s="131">
        <v>0</v>
      </c>
      <c r="Z1638" s="131">
        <v>0</v>
      </c>
      <c r="AA1638" s="131">
        <v>0</v>
      </c>
      <c r="AB1638" s="131">
        <v>0</v>
      </c>
      <c r="AC1638" s="131">
        <v>0</v>
      </c>
      <c r="AD1638" s="131">
        <v>0</v>
      </c>
      <c r="AE1638" s="131">
        <v>0</v>
      </c>
      <c r="AF1638" s="131">
        <v>0</v>
      </c>
      <c r="AG1638" s="131">
        <v>0</v>
      </c>
      <c r="AH1638" s="43">
        <v>0</v>
      </c>
    </row>
    <row r="1639" spans="4:34">
      <c r="D1639" s="62">
        <v>2027</v>
      </c>
      <c r="E1639" s="62">
        <v>12</v>
      </c>
      <c r="F1639" s="62">
        <v>2028</v>
      </c>
      <c r="G1639" s="62">
        <v>2028</v>
      </c>
      <c r="H1639" s="131">
        <v>0</v>
      </c>
      <c r="I1639" s="131">
        <v>0</v>
      </c>
      <c r="J1639" s="131">
        <v>0</v>
      </c>
      <c r="K1639" s="131">
        <v>0</v>
      </c>
      <c r="L1639" s="131">
        <v>0</v>
      </c>
      <c r="M1639" s="131">
        <v>0</v>
      </c>
      <c r="N1639" s="131">
        <v>0</v>
      </c>
      <c r="O1639" s="131">
        <v>0</v>
      </c>
      <c r="P1639" s="131">
        <v>0</v>
      </c>
      <c r="Q1639" s="131">
        <v>0</v>
      </c>
      <c r="R1639" s="131">
        <v>0</v>
      </c>
      <c r="S1639" s="131">
        <v>0</v>
      </c>
      <c r="T1639" s="131">
        <v>0</v>
      </c>
      <c r="U1639" s="131">
        <v>0</v>
      </c>
      <c r="V1639" s="131">
        <v>0</v>
      </c>
      <c r="W1639" s="131">
        <v>0</v>
      </c>
      <c r="X1639" s="131">
        <v>0</v>
      </c>
      <c r="Y1639" s="131">
        <v>0</v>
      </c>
      <c r="Z1639" s="131">
        <v>0</v>
      </c>
      <c r="AA1639" s="131">
        <v>0</v>
      </c>
      <c r="AB1639" s="131">
        <v>0</v>
      </c>
      <c r="AC1639" s="131">
        <v>0</v>
      </c>
      <c r="AD1639" s="131">
        <v>0</v>
      </c>
      <c r="AE1639" s="131">
        <v>0</v>
      </c>
      <c r="AF1639" s="131">
        <v>0</v>
      </c>
      <c r="AG1639" s="131">
        <v>0</v>
      </c>
      <c r="AH1639" s="43">
        <v>0</v>
      </c>
    </row>
    <row r="1640" spans="4:34">
      <c r="D1640" s="62">
        <v>2028</v>
      </c>
      <c r="E1640" s="62">
        <v>1</v>
      </c>
      <c r="F1640" s="62">
        <v>2028</v>
      </c>
      <c r="G1640" s="62">
        <v>2028</v>
      </c>
      <c r="H1640" s="131">
        <v>0</v>
      </c>
      <c r="I1640" s="131">
        <v>0</v>
      </c>
      <c r="J1640" s="131">
        <v>0</v>
      </c>
      <c r="K1640" s="131">
        <v>0</v>
      </c>
      <c r="L1640" s="131">
        <v>0</v>
      </c>
      <c r="M1640" s="131">
        <v>0</v>
      </c>
      <c r="N1640" s="131">
        <v>0</v>
      </c>
      <c r="O1640" s="131">
        <v>0</v>
      </c>
      <c r="P1640" s="131">
        <v>0</v>
      </c>
      <c r="Q1640" s="131">
        <v>0</v>
      </c>
      <c r="R1640" s="131">
        <v>0</v>
      </c>
      <c r="S1640" s="131">
        <v>0</v>
      </c>
      <c r="T1640" s="131">
        <v>0</v>
      </c>
      <c r="U1640" s="131">
        <v>0</v>
      </c>
      <c r="V1640" s="131">
        <v>0</v>
      </c>
      <c r="W1640" s="131">
        <v>0</v>
      </c>
      <c r="X1640" s="131">
        <v>0</v>
      </c>
      <c r="Y1640" s="131">
        <v>0</v>
      </c>
      <c r="Z1640" s="131">
        <v>0</v>
      </c>
      <c r="AA1640" s="131">
        <v>0</v>
      </c>
      <c r="AB1640" s="131">
        <v>0</v>
      </c>
      <c r="AC1640" s="131">
        <v>0</v>
      </c>
      <c r="AD1640" s="131">
        <v>0</v>
      </c>
      <c r="AE1640" s="131">
        <v>0</v>
      </c>
      <c r="AF1640" s="131">
        <v>0</v>
      </c>
      <c r="AG1640" s="131">
        <v>0</v>
      </c>
      <c r="AH1640" s="43">
        <v>0</v>
      </c>
    </row>
    <row r="1641" spans="4:34">
      <c r="D1641" s="62">
        <v>2028</v>
      </c>
      <c r="E1641" s="62">
        <v>2</v>
      </c>
      <c r="F1641" s="62">
        <v>2028</v>
      </c>
      <c r="G1641" s="62">
        <v>2028</v>
      </c>
      <c r="H1641" s="131">
        <v>0</v>
      </c>
      <c r="I1641" s="131">
        <v>0</v>
      </c>
      <c r="J1641" s="131">
        <v>0</v>
      </c>
      <c r="K1641" s="131">
        <v>0</v>
      </c>
      <c r="L1641" s="131">
        <v>0</v>
      </c>
      <c r="M1641" s="131">
        <v>0</v>
      </c>
      <c r="N1641" s="131">
        <v>0</v>
      </c>
      <c r="O1641" s="131">
        <v>0</v>
      </c>
      <c r="P1641" s="131">
        <v>0</v>
      </c>
      <c r="Q1641" s="131">
        <v>0</v>
      </c>
      <c r="R1641" s="131">
        <v>0</v>
      </c>
      <c r="S1641" s="131">
        <v>0</v>
      </c>
      <c r="T1641" s="131">
        <v>0</v>
      </c>
      <c r="U1641" s="131">
        <v>0</v>
      </c>
      <c r="V1641" s="131">
        <v>0</v>
      </c>
      <c r="W1641" s="131">
        <v>0</v>
      </c>
      <c r="X1641" s="131">
        <v>0</v>
      </c>
      <c r="Y1641" s="131">
        <v>0</v>
      </c>
      <c r="Z1641" s="131">
        <v>0</v>
      </c>
      <c r="AA1641" s="131">
        <v>0</v>
      </c>
      <c r="AB1641" s="131">
        <v>0</v>
      </c>
      <c r="AC1641" s="131">
        <v>0</v>
      </c>
      <c r="AD1641" s="131">
        <v>0</v>
      </c>
      <c r="AE1641" s="131">
        <v>0</v>
      </c>
      <c r="AF1641" s="131">
        <v>0</v>
      </c>
      <c r="AG1641" s="131">
        <v>0</v>
      </c>
      <c r="AH1641" s="43">
        <v>0</v>
      </c>
    </row>
    <row r="1642" spans="4:34">
      <c r="D1642" s="62">
        <v>2028</v>
      </c>
      <c r="E1642" s="62">
        <v>3</v>
      </c>
      <c r="F1642" s="62">
        <v>2028</v>
      </c>
      <c r="G1642" s="62">
        <v>2028</v>
      </c>
      <c r="H1642" s="131">
        <v>0</v>
      </c>
      <c r="I1642" s="131">
        <v>0</v>
      </c>
      <c r="J1642" s="131">
        <v>0</v>
      </c>
      <c r="K1642" s="131">
        <v>0</v>
      </c>
      <c r="L1642" s="131">
        <v>0</v>
      </c>
      <c r="M1642" s="131">
        <v>0</v>
      </c>
      <c r="N1642" s="131">
        <v>0</v>
      </c>
      <c r="O1642" s="131">
        <v>0</v>
      </c>
      <c r="P1642" s="131">
        <v>0</v>
      </c>
      <c r="Q1642" s="131">
        <v>0</v>
      </c>
      <c r="R1642" s="131">
        <v>0</v>
      </c>
      <c r="S1642" s="131">
        <v>0</v>
      </c>
      <c r="T1642" s="131">
        <v>0</v>
      </c>
      <c r="U1642" s="131">
        <v>0</v>
      </c>
      <c r="V1642" s="131">
        <v>0</v>
      </c>
      <c r="W1642" s="131">
        <v>0</v>
      </c>
      <c r="X1642" s="131">
        <v>0</v>
      </c>
      <c r="Y1642" s="131">
        <v>0</v>
      </c>
      <c r="Z1642" s="131">
        <v>0</v>
      </c>
      <c r="AA1642" s="131">
        <v>0</v>
      </c>
      <c r="AB1642" s="131">
        <v>0</v>
      </c>
      <c r="AC1642" s="131">
        <v>0</v>
      </c>
      <c r="AD1642" s="131">
        <v>0</v>
      </c>
      <c r="AE1642" s="131">
        <v>0</v>
      </c>
      <c r="AF1642" s="131">
        <v>0</v>
      </c>
      <c r="AG1642" s="131">
        <v>0</v>
      </c>
      <c r="AH1642" s="43">
        <v>0</v>
      </c>
    </row>
    <row r="1643" spans="4:34">
      <c r="D1643" s="62">
        <v>2028</v>
      </c>
      <c r="E1643" s="62">
        <v>4</v>
      </c>
      <c r="F1643" s="62">
        <v>2028</v>
      </c>
      <c r="G1643" s="62">
        <v>2028</v>
      </c>
      <c r="H1643" s="131">
        <v>0</v>
      </c>
      <c r="I1643" s="131">
        <v>0</v>
      </c>
      <c r="J1643" s="131">
        <v>0</v>
      </c>
      <c r="K1643" s="131">
        <v>0</v>
      </c>
      <c r="L1643" s="131">
        <v>0</v>
      </c>
      <c r="M1643" s="131">
        <v>0</v>
      </c>
      <c r="N1643" s="131">
        <v>0</v>
      </c>
      <c r="O1643" s="131">
        <v>0</v>
      </c>
      <c r="P1643" s="131">
        <v>0</v>
      </c>
      <c r="Q1643" s="131">
        <v>0</v>
      </c>
      <c r="R1643" s="131">
        <v>0</v>
      </c>
      <c r="S1643" s="131">
        <v>0</v>
      </c>
      <c r="T1643" s="131">
        <v>0</v>
      </c>
      <c r="U1643" s="131">
        <v>0</v>
      </c>
      <c r="V1643" s="131">
        <v>0</v>
      </c>
      <c r="W1643" s="131">
        <v>0</v>
      </c>
      <c r="X1643" s="131">
        <v>0</v>
      </c>
      <c r="Y1643" s="131">
        <v>0</v>
      </c>
      <c r="Z1643" s="131">
        <v>0</v>
      </c>
      <c r="AA1643" s="131">
        <v>0</v>
      </c>
      <c r="AB1643" s="131">
        <v>0</v>
      </c>
      <c r="AC1643" s="131">
        <v>0</v>
      </c>
      <c r="AD1643" s="131">
        <v>0</v>
      </c>
      <c r="AE1643" s="131">
        <v>0</v>
      </c>
      <c r="AF1643" s="131">
        <v>0</v>
      </c>
      <c r="AG1643" s="131">
        <v>0</v>
      </c>
      <c r="AH1643" s="43">
        <v>0</v>
      </c>
    </row>
    <row r="1644" spans="4:34">
      <c r="D1644" s="62">
        <v>2028</v>
      </c>
      <c r="E1644" s="62">
        <v>5</v>
      </c>
      <c r="F1644" s="62">
        <v>2028</v>
      </c>
      <c r="G1644" s="62">
        <v>2029</v>
      </c>
      <c r="H1644" s="131">
        <v>0</v>
      </c>
      <c r="I1644" s="131">
        <v>0</v>
      </c>
      <c r="J1644" s="131">
        <v>0</v>
      </c>
      <c r="K1644" s="131">
        <v>0</v>
      </c>
      <c r="L1644" s="131">
        <v>0</v>
      </c>
      <c r="M1644" s="131">
        <v>0</v>
      </c>
      <c r="N1644" s="131">
        <v>0</v>
      </c>
      <c r="O1644" s="131">
        <v>0</v>
      </c>
      <c r="P1644" s="131">
        <v>0</v>
      </c>
      <c r="Q1644" s="131">
        <v>0</v>
      </c>
      <c r="R1644" s="131">
        <v>0</v>
      </c>
      <c r="S1644" s="131">
        <v>0</v>
      </c>
      <c r="T1644" s="131">
        <v>0</v>
      </c>
      <c r="U1644" s="131">
        <v>0</v>
      </c>
      <c r="V1644" s="131">
        <v>0</v>
      </c>
      <c r="W1644" s="131">
        <v>0</v>
      </c>
      <c r="X1644" s="131">
        <v>0</v>
      </c>
      <c r="Y1644" s="131">
        <v>0</v>
      </c>
      <c r="Z1644" s="131">
        <v>0</v>
      </c>
      <c r="AA1644" s="131">
        <v>0</v>
      </c>
      <c r="AB1644" s="131">
        <v>0</v>
      </c>
      <c r="AC1644" s="131">
        <v>0</v>
      </c>
      <c r="AD1644" s="131">
        <v>0</v>
      </c>
      <c r="AE1644" s="131">
        <v>0</v>
      </c>
      <c r="AF1644" s="131">
        <v>0</v>
      </c>
      <c r="AG1644" s="131">
        <v>0</v>
      </c>
      <c r="AH1644" s="43">
        <v>0</v>
      </c>
    </row>
    <row r="1645" spans="4:34">
      <c r="D1645" s="62">
        <v>2028</v>
      </c>
      <c r="E1645" s="62">
        <v>6</v>
      </c>
      <c r="F1645" s="62">
        <v>2028</v>
      </c>
      <c r="G1645" s="62">
        <v>2029</v>
      </c>
      <c r="H1645" s="131">
        <v>0</v>
      </c>
      <c r="I1645" s="131">
        <v>0</v>
      </c>
      <c r="J1645" s="131">
        <v>0</v>
      </c>
      <c r="K1645" s="131">
        <v>0</v>
      </c>
      <c r="L1645" s="131">
        <v>0</v>
      </c>
      <c r="M1645" s="131">
        <v>0</v>
      </c>
      <c r="N1645" s="131">
        <v>0</v>
      </c>
      <c r="O1645" s="131">
        <v>0</v>
      </c>
      <c r="P1645" s="131">
        <v>0</v>
      </c>
      <c r="Q1645" s="131">
        <v>0</v>
      </c>
      <c r="R1645" s="131">
        <v>0</v>
      </c>
      <c r="S1645" s="131">
        <v>0</v>
      </c>
      <c r="T1645" s="131">
        <v>0</v>
      </c>
      <c r="U1645" s="131">
        <v>0</v>
      </c>
      <c r="V1645" s="131">
        <v>0</v>
      </c>
      <c r="W1645" s="131">
        <v>0</v>
      </c>
      <c r="X1645" s="131">
        <v>0</v>
      </c>
      <c r="Y1645" s="131">
        <v>0</v>
      </c>
      <c r="Z1645" s="131">
        <v>0</v>
      </c>
      <c r="AA1645" s="131">
        <v>0</v>
      </c>
      <c r="AB1645" s="131">
        <v>0</v>
      </c>
      <c r="AC1645" s="131">
        <v>0</v>
      </c>
      <c r="AD1645" s="131">
        <v>0</v>
      </c>
      <c r="AE1645" s="131">
        <v>0</v>
      </c>
      <c r="AF1645" s="131">
        <v>0</v>
      </c>
      <c r="AG1645" s="131">
        <v>0</v>
      </c>
      <c r="AH1645" s="43">
        <v>0</v>
      </c>
    </row>
    <row r="1646" spans="4:34">
      <c r="D1646" s="62">
        <v>2028</v>
      </c>
      <c r="E1646" s="62">
        <v>7</v>
      </c>
      <c r="F1646" s="62">
        <v>2029</v>
      </c>
      <c r="G1646" s="62">
        <v>2029</v>
      </c>
      <c r="H1646" s="131">
        <v>0</v>
      </c>
      <c r="I1646" s="131">
        <v>0</v>
      </c>
      <c r="J1646" s="131">
        <v>0</v>
      </c>
      <c r="K1646" s="131">
        <v>0</v>
      </c>
      <c r="L1646" s="131">
        <v>0</v>
      </c>
      <c r="M1646" s="131">
        <v>0</v>
      </c>
      <c r="N1646" s="131">
        <v>0</v>
      </c>
      <c r="O1646" s="131">
        <v>0</v>
      </c>
      <c r="P1646" s="131">
        <v>0</v>
      </c>
      <c r="Q1646" s="131">
        <v>0</v>
      </c>
      <c r="R1646" s="131">
        <v>0</v>
      </c>
      <c r="S1646" s="131">
        <v>0</v>
      </c>
      <c r="T1646" s="131">
        <v>0</v>
      </c>
      <c r="U1646" s="131">
        <v>0</v>
      </c>
      <c r="V1646" s="131">
        <v>0</v>
      </c>
      <c r="W1646" s="131">
        <v>0</v>
      </c>
      <c r="X1646" s="131">
        <v>0</v>
      </c>
      <c r="Y1646" s="131">
        <v>0</v>
      </c>
      <c r="Z1646" s="131">
        <v>0</v>
      </c>
      <c r="AA1646" s="131">
        <v>0</v>
      </c>
      <c r="AB1646" s="131">
        <v>0</v>
      </c>
      <c r="AC1646" s="131">
        <v>0</v>
      </c>
      <c r="AD1646" s="131">
        <v>0</v>
      </c>
      <c r="AE1646" s="131">
        <v>0</v>
      </c>
      <c r="AF1646" s="131">
        <v>0</v>
      </c>
      <c r="AG1646" s="131">
        <v>0</v>
      </c>
      <c r="AH1646" s="43">
        <v>0</v>
      </c>
    </row>
    <row r="1647" spans="4:34">
      <c r="D1647" s="62">
        <v>2028</v>
      </c>
      <c r="E1647" s="62">
        <v>8</v>
      </c>
      <c r="F1647" s="62">
        <v>2029</v>
      </c>
      <c r="G1647" s="62">
        <v>2029</v>
      </c>
      <c r="H1647" s="131">
        <v>0</v>
      </c>
      <c r="I1647" s="131">
        <v>0</v>
      </c>
      <c r="J1647" s="131">
        <v>0</v>
      </c>
      <c r="K1647" s="131">
        <v>0</v>
      </c>
      <c r="L1647" s="131">
        <v>0</v>
      </c>
      <c r="M1647" s="131">
        <v>0</v>
      </c>
      <c r="N1647" s="131">
        <v>0</v>
      </c>
      <c r="O1647" s="131">
        <v>0</v>
      </c>
      <c r="P1647" s="131">
        <v>0</v>
      </c>
      <c r="Q1647" s="131">
        <v>0</v>
      </c>
      <c r="R1647" s="131">
        <v>0</v>
      </c>
      <c r="S1647" s="131">
        <v>0</v>
      </c>
      <c r="T1647" s="131">
        <v>0</v>
      </c>
      <c r="U1647" s="131">
        <v>0</v>
      </c>
      <c r="V1647" s="131">
        <v>0</v>
      </c>
      <c r="W1647" s="131">
        <v>0</v>
      </c>
      <c r="X1647" s="131">
        <v>0</v>
      </c>
      <c r="Y1647" s="131">
        <v>0</v>
      </c>
      <c r="Z1647" s="131">
        <v>0</v>
      </c>
      <c r="AA1647" s="131">
        <v>0</v>
      </c>
      <c r="AB1647" s="131">
        <v>0</v>
      </c>
      <c r="AC1647" s="131">
        <v>0</v>
      </c>
      <c r="AD1647" s="131">
        <v>0</v>
      </c>
      <c r="AE1647" s="131">
        <v>0</v>
      </c>
      <c r="AF1647" s="131">
        <v>0</v>
      </c>
      <c r="AG1647" s="131">
        <v>0</v>
      </c>
      <c r="AH1647" s="43">
        <v>0</v>
      </c>
    </row>
    <row r="1648" spans="4:34">
      <c r="D1648" s="62">
        <v>2028</v>
      </c>
      <c r="E1648" s="62">
        <v>9</v>
      </c>
      <c r="F1648" s="62">
        <v>2029</v>
      </c>
      <c r="G1648" s="62">
        <v>2029</v>
      </c>
      <c r="H1648" s="131">
        <v>0</v>
      </c>
      <c r="I1648" s="131">
        <v>0</v>
      </c>
      <c r="J1648" s="131">
        <v>0</v>
      </c>
      <c r="K1648" s="131">
        <v>0</v>
      </c>
      <c r="L1648" s="131">
        <v>0</v>
      </c>
      <c r="M1648" s="131">
        <v>0</v>
      </c>
      <c r="N1648" s="131">
        <v>0</v>
      </c>
      <c r="O1648" s="131">
        <v>0</v>
      </c>
      <c r="P1648" s="131">
        <v>0</v>
      </c>
      <c r="Q1648" s="131">
        <v>0</v>
      </c>
      <c r="R1648" s="131">
        <v>0</v>
      </c>
      <c r="S1648" s="131">
        <v>0</v>
      </c>
      <c r="T1648" s="131">
        <v>0</v>
      </c>
      <c r="U1648" s="131">
        <v>0</v>
      </c>
      <c r="V1648" s="131">
        <v>0</v>
      </c>
      <c r="W1648" s="131">
        <v>0</v>
      </c>
      <c r="X1648" s="131">
        <v>0</v>
      </c>
      <c r="Y1648" s="131">
        <v>0</v>
      </c>
      <c r="Z1648" s="131">
        <v>0</v>
      </c>
      <c r="AA1648" s="131">
        <v>0</v>
      </c>
      <c r="AB1648" s="131">
        <v>0</v>
      </c>
      <c r="AC1648" s="131">
        <v>0</v>
      </c>
      <c r="AD1648" s="131">
        <v>0</v>
      </c>
      <c r="AE1648" s="131">
        <v>0</v>
      </c>
      <c r="AF1648" s="131">
        <v>0</v>
      </c>
      <c r="AG1648" s="131">
        <v>0</v>
      </c>
      <c r="AH1648" s="43">
        <v>0</v>
      </c>
    </row>
    <row r="1649" spans="4:34">
      <c r="D1649" s="62">
        <v>2028</v>
      </c>
      <c r="E1649" s="62">
        <v>10</v>
      </c>
      <c r="F1649" s="62">
        <v>2029</v>
      </c>
      <c r="G1649" s="62">
        <v>2029</v>
      </c>
      <c r="H1649" s="131">
        <v>0</v>
      </c>
      <c r="I1649" s="131">
        <v>0</v>
      </c>
      <c r="J1649" s="131">
        <v>0</v>
      </c>
      <c r="K1649" s="131">
        <v>0</v>
      </c>
      <c r="L1649" s="131">
        <v>0</v>
      </c>
      <c r="M1649" s="131">
        <v>0</v>
      </c>
      <c r="N1649" s="131">
        <v>0</v>
      </c>
      <c r="O1649" s="131">
        <v>0</v>
      </c>
      <c r="P1649" s="131">
        <v>0</v>
      </c>
      <c r="Q1649" s="131">
        <v>0</v>
      </c>
      <c r="R1649" s="131">
        <v>0</v>
      </c>
      <c r="S1649" s="131">
        <v>0</v>
      </c>
      <c r="T1649" s="131">
        <v>0</v>
      </c>
      <c r="U1649" s="131">
        <v>0</v>
      </c>
      <c r="V1649" s="131">
        <v>0</v>
      </c>
      <c r="W1649" s="131">
        <v>0</v>
      </c>
      <c r="X1649" s="131">
        <v>0</v>
      </c>
      <c r="Y1649" s="131">
        <v>0</v>
      </c>
      <c r="Z1649" s="131">
        <v>0</v>
      </c>
      <c r="AA1649" s="131">
        <v>0</v>
      </c>
      <c r="AB1649" s="131">
        <v>0</v>
      </c>
      <c r="AC1649" s="131">
        <v>0</v>
      </c>
      <c r="AD1649" s="131">
        <v>0</v>
      </c>
      <c r="AE1649" s="131">
        <v>0</v>
      </c>
      <c r="AF1649" s="131">
        <v>0</v>
      </c>
      <c r="AG1649" s="131">
        <v>0</v>
      </c>
      <c r="AH1649" s="43">
        <v>0</v>
      </c>
    </row>
    <row r="1650" spans="4:34">
      <c r="D1650" s="62">
        <v>2028</v>
      </c>
      <c r="E1650" s="62">
        <v>11</v>
      </c>
      <c r="F1650" s="62">
        <v>2029</v>
      </c>
      <c r="G1650" s="62">
        <v>2029</v>
      </c>
      <c r="H1650" s="131">
        <v>0</v>
      </c>
      <c r="I1650" s="131">
        <v>0</v>
      </c>
      <c r="J1650" s="131">
        <v>0</v>
      </c>
      <c r="K1650" s="131">
        <v>0</v>
      </c>
      <c r="L1650" s="131">
        <v>0</v>
      </c>
      <c r="M1650" s="131">
        <v>0</v>
      </c>
      <c r="N1650" s="131">
        <v>0</v>
      </c>
      <c r="O1650" s="131">
        <v>0</v>
      </c>
      <c r="P1650" s="131">
        <v>0</v>
      </c>
      <c r="Q1650" s="131">
        <v>0</v>
      </c>
      <c r="R1650" s="131">
        <v>0</v>
      </c>
      <c r="S1650" s="131">
        <v>0</v>
      </c>
      <c r="T1650" s="131">
        <v>0</v>
      </c>
      <c r="U1650" s="131">
        <v>0</v>
      </c>
      <c r="V1650" s="131">
        <v>0</v>
      </c>
      <c r="W1650" s="131">
        <v>0</v>
      </c>
      <c r="X1650" s="131">
        <v>0</v>
      </c>
      <c r="Y1650" s="131">
        <v>0</v>
      </c>
      <c r="Z1650" s="131">
        <v>0</v>
      </c>
      <c r="AA1650" s="131">
        <v>0</v>
      </c>
      <c r="AB1650" s="131">
        <v>0</v>
      </c>
      <c r="AC1650" s="131">
        <v>0</v>
      </c>
      <c r="AD1650" s="131">
        <v>0</v>
      </c>
      <c r="AE1650" s="131">
        <v>0</v>
      </c>
      <c r="AF1650" s="131">
        <v>0</v>
      </c>
      <c r="AG1650" s="131">
        <v>0</v>
      </c>
      <c r="AH1650" s="43">
        <v>0</v>
      </c>
    </row>
    <row r="1651" spans="4:34">
      <c r="D1651" s="62">
        <v>2028</v>
      </c>
      <c r="E1651" s="62">
        <v>12</v>
      </c>
      <c r="F1651" s="62">
        <v>2029</v>
      </c>
      <c r="G1651" s="62">
        <v>2029</v>
      </c>
      <c r="H1651" s="131">
        <v>0</v>
      </c>
      <c r="I1651" s="131">
        <v>0</v>
      </c>
      <c r="J1651" s="131">
        <v>0</v>
      </c>
      <c r="K1651" s="131">
        <v>0</v>
      </c>
      <c r="L1651" s="131">
        <v>0</v>
      </c>
      <c r="M1651" s="131">
        <v>0</v>
      </c>
      <c r="N1651" s="131">
        <v>0</v>
      </c>
      <c r="O1651" s="131">
        <v>0</v>
      </c>
      <c r="P1651" s="131">
        <v>0</v>
      </c>
      <c r="Q1651" s="131">
        <v>0</v>
      </c>
      <c r="R1651" s="131">
        <v>0</v>
      </c>
      <c r="S1651" s="131">
        <v>0</v>
      </c>
      <c r="T1651" s="131">
        <v>0</v>
      </c>
      <c r="U1651" s="131">
        <v>0</v>
      </c>
      <c r="V1651" s="131">
        <v>0</v>
      </c>
      <c r="W1651" s="131">
        <v>0</v>
      </c>
      <c r="X1651" s="131">
        <v>0</v>
      </c>
      <c r="Y1651" s="131">
        <v>0</v>
      </c>
      <c r="Z1651" s="131">
        <v>0</v>
      </c>
      <c r="AA1651" s="131">
        <v>0</v>
      </c>
      <c r="AB1651" s="131">
        <v>0</v>
      </c>
      <c r="AC1651" s="131">
        <v>0</v>
      </c>
      <c r="AD1651" s="131">
        <v>0</v>
      </c>
      <c r="AE1651" s="131">
        <v>0</v>
      </c>
      <c r="AF1651" s="131">
        <v>0</v>
      </c>
      <c r="AG1651" s="131">
        <v>0</v>
      </c>
      <c r="AH1651" s="43">
        <v>0</v>
      </c>
    </row>
    <row r="1652" spans="4:34">
      <c r="D1652" s="62">
        <v>2029</v>
      </c>
      <c r="E1652" s="62">
        <v>1</v>
      </c>
      <c r="F1652" s="62">
        <v>2029</v>
      </c>
      <c r="G1652" s="62">
        <v>2029</v>
      </c>
      <c r="H1652" s="131">
        <v>0</v>
      </c>
      <c r="I1652" s="131">
        <v>0</v>
      </c>
      <c r="J1652" s="131">
        <v>0</v>
      </c>
      <c r="K1652" s="131">
        <v>0</v>
      </c>
      <c r="L1652" s="131">
        <v>0</v>
      </c>
      <c r="M1652" s="131">
        <v>0</v>
      </c>
      <c r="N1652" s="131">
        <v>0</v>
      </c>
      <c r="O1652" s="131">
        <v>0</v>
      </c>
      <c r="P1652" s="131">
        <v>0</v>
      </c>
      <c r="Q1652" s="131">
        <v>0</v>
      </c>
      <c r="R1652" s="131">
        <v>0</v>
      </c>
      <c r="S1652" s="131">
        <v>0</v>
      </c>
      <c r="T1652" s="131">
        <v>0</v>
      </c>
      <c r="U1652" s="131">
        <v>0</v>
      </c>
      <c r="V1652" s="131">
        <v>0</v>
      </c>
      <c r="W1652" s="131">
        <v>0</v>
      </c>
      <c r="X1652" s="131">
        <v>0</v>
      </c>
      <c r="Y1652" s="131">
        <v>0</v>
      </c>
      <c r="Z1652" s="131">
        <v>0</v>
      </c>
      <c r="AA1652" s="131">
        <v>0</v>
      </c>
      <c r="AB1652" s="131">
        <v>0</v>
      </c>
      <c r="AC1652" s="131">
        <v>0</v>
      </c>
      <c r="AD1652" s="131">
        <v>0</v>
      </c>
      <c r="AE1652" s="131">
        <v>0</v>
      </c>
      <c r="AF1652" s="131">
        <v>0</v>
      </c>
      <c r="AG1652" s="131">
        <v>0</v>
      </c>
      <c r="AH1652" s="43">
        <v>0</v>
      </c>
    </row>
    <row r="1653" spans="4:34">
      <c r="D1653" s="62">
        <v>2029</v>
      </c>
      <c r="E1653" s="62">
        <v>2</v>
      </c>
      <c r="F1653" s="62">
        <v>2029</v>
      </c>
      <c r="G1653" s="62">
        <v>2029</v>
      </c>
      <c r="H1653" s="131">
        <v>0</v>
      </c>
      <c r="I1653" s="131">
        <v>0</v>
      </c>
      <c r="J1653" s="131">
        <v>0</v>
      </c>
      <c r="K1653" s="131">
        <v>0</v>
      </c>
      <c r="L1653" s="131">
        <v>0</v>
      </c>
      <c r="M1653" s="131">
        <v>0</v>
      </c>
      <c r="N1653" s="131">
        <v>0</v>
      </c>
      <c r="O1653" s="131">
        <v>0</v>
      </c>
      <c r="P1653" s="131">
        <v>0</v>
      </c>
      <c r="Q1653" s="131">
        <v>0</v>
      </c>
      <c r="R1653" s="131">
        <v>0</v>
      </c>
      <c r="S1653" s="131">
        <v>0</v>
      </c>
      <c r="T1653" s="131">
        <v>0</v>
      </c>
      <c r="U1653" s="131">
        <v>0</v>
      </c>
      <c r="V1653" s="131">
        <v>0</v>
      </c>
      <c r="W1653" s="131">
        <v>0</v>
      </c>
      <c r="X1653" s="131">
        <v>0</v>
      </c>
      <c r="Y1653" s="131">
        <v>0</v>
      </c>
      <c r="Z1653" s="131">
        <v>0</v>
      </c>
      <c r="AA1653" s="131">
        <v>0</v>
      </c>
      <c r="AB1653" s="131">
        <v>0</v>
      </c>
      <c r="AC1653" s="131">
        <v>0</v>
      </c>
      <c r="AD1653" s="131">
        <v>0</v>
      </c>
      <c r="AE1653" s="131">
        <v>0</v>
      </c>
      <c r="AF1653" s="131">
        <v>0</v>
      </c>
      <c r="AG1653" s="131">
        <v>0</v>
      </c>
      <c r="AH1653" s="43">
        <v>0</v>
      </c>
    </row>
    <row r="1654" spans="4:34">
      <c r="D1654" s="62">
        <v>2029</v>
      </c>
      <c r="E1654" s="62">
        <v>3</v>
      </c>
      <c r="F1654" s="62">
        <v>2029</v>
      </c>
      <c r="G1654" s="62">
        <v>2029</v>
      </c>
      <c r="H1654" s="131">
        <v>0</v>
      </c>
      <c r="I1654" s="131">
        <v>0</v>
      </c>
      <c r="J1654" s="131">
        <v>0</v>
      </c>
      <c r="K1654" s="131">
        <v>0</v>
      </c>
      <c r="L1654" s="131">
        <v>0</v>
      </c>
      <c r="M1654" s="131">
        <v>0</v>
      </c>
      <c r="N1654" s="131">
        <v>0</v>
      </c>
      <c r="O1654" s="131">
        <v>0</v>
      </c>
      <c r="P1654" s="131">
        <v>0</v>
      </c>
      <c r="Q1654" s="131">
        <v>0</v>
      </c>
      <c r="R1654" s="131">
        <v>0</v>
      </c>
      <c r="S1654" s="131">
        <v>0</v>
      </c>
      <c r="T1654" s="131">
        <v>0</v>
      </c>
      <c r="U1654" s="131">
        <v>0</v>
      </c>
      <c r="V1654" s="131">
        <v>0</v>
      </c>
      <c r="W1654" s="131">
        <v>0</v>
      </c>
      <c r="X1654" s="131">
        <v>0</v>
      </c>
      <c r="Y1654" s="131">
        <v>0</v>
      </c>
      <c r="Z1654" s="131">
        <v>0</v>
      </c>
      <c r="AA1654" s="131">
        <v>0</v>
      </c>
      <c r="AB1654" s="131">
        <v>0</v>
      </c>
      <c r="AC1654" s="131">
        <v>0</v>
      </c>
      <c r="AD1654" s="131">
        <v>0</v>
      </c>
      <c r="AE1654" s="131">
        <v>0</v>
      </c>
      <c r="AF1654" s="131">
        <v>0</v>
      </c>
      <c r="AG1654" s="131">
        <v>0</v>
      </c>
      <c r="AH1654" s="43">
        <v>0</v>
      </c>
    </row>
    <row r="1655" spans="4:34">
      <c r="D1655" s="62">
        <v>2029</v>
      </c>
      <c r="E1655" s="62">
        <v>4</v>
      </c>
      <c r="F1655" s="62">
        <v>2029</v>
      </c>
      <c r="G1655" s="62">
        <v>2029</v>
      </c>
      <c r="H1655" s="131">
        <v>0</v>
      </c>
      <c r="I1655" s="131">
        <v>0</v>
      </c>
      <c r="J1655" s="131">
        <v>0</v>
      </c>
      <c r="K1655" s="131">
        <v>0</v>
      </c>
      <c r="L1655" s="131">
        <v>0</v>
      </c>
      <c r="M1655" s="131">
        <v>0</v>
      </c>
      <c r="N1655" s="131">
        <v>0</v>
      </c>
      <c r="O1655" s="131">
        <v>0</v>
      </c>
      <c r="P1655" s="131">
        <v>0</v>
      </c>
      <c r="Q1655" s="131">
        <v>0</v>
      </c>
      <c r="R1655" s="131">
        <v>0</v>
      </c>
      <c r="S1655" s="131">
        <v>0</v>
      </c>
      <c r="T1655" s="131">
        <v>0</v>
      </c>
      <c r="U1655" s="131">
        <v>0</v>
      </c>
      <c r="V1655" s="131">
        <v>0</v>
      </c>
      <c r="W1655" s="131">
        <v>0</v>
      </c>
      <c r="X1655" s="131">
        <v>0</v>
      </c>
      <c r="Y1655" s="131">
        <v>0</v>
      </c>
      <c r="Z1655" s="131">
        <v>0</v>
      </c>
      <c r="AA1655" s="131">
        <v>0</v>
      </c>
      <c r="AB1655" s="131">
        <v>0</v>
      </c>
      <c r="AC1655" s="131">
        <v>0</v>
      </c>
      <c r="AD1655" s="131">
        <v>0</v>
      </c>
      <c r="AE1655" s="131">
        <v>0</v>
      </c>
      <c r="AF1655" s="131">
        <v>0</v>
      </c>
      <c r="AG1655" s="131">
        <v>0</v>
      </c>
      <c r="AH1655" s="43">
        <v>0</v>
      </c>
    </row>
    <row r="1656" spans="4:34">
      <c r="D1656" s="62">
        <v>2029</v>
      </c>
      <c r="E1656" s="62">
        <v>5</v>
      </c>
      <c r="F1656" s="62">
        <v>2029</v>
      </c>
      <c r="G1656" s="62">
        <v>2030</v>
      </c>
      <c r="H1656" s="131">
        <v>0</v>
      </c>
      <c r="I1656" s="131">
        <v>0</v>
      </c>
      <c r="J1656" s="131">
        <v>0</v>
      </c>
      <c r="K1656" s="131">
        <v>0</v>
      </c>
      <c r="L1656" s="131">
        <v>0</v>
      </c>
      <c r="M1656" s="131">
        <v>0</v>
      </c>
      <c r="N1656" s="131">
        <v>0</v>
      </c>
      <c r="O1656" s="131">
        <v>0</v>
      </c>
      <c r="P1656" s="131">
        <v>0</v>
      </c>
      <c r="Q1656" s="131">
        <v>0</v>
      </c>
      <c r="R1656" s="131">
        <v>0</v>
      </c>
      <c r="S1656" s="131">
        <v>0</v>
      </c>
      <c r="T1656" s="131">
        <v>0</v>
      </c>
      <c r="U1656" s="131">
        <v>0</v>
      </c>
      <c r="V1656" s="131">
        <v>0</v>
      </c>
      <c r="W1656" s="131">
        <v>0</v>
      </c>
      <c r="X1656" s="131">
        <v>0</v>
      </c>
      <c r="Y1656" s="131">
        <v>0</v>
      </c>
      <c r="Z1656" s="131">
        <v>0</v>
      </c>
      <c r="AA1656" s="131">
        <v>0</v>
      </c>
      <c r="AB1656" s="131">
        <v>0</v>
      </c>
      <c r="AC1656" s="131">
        <v>0</v>
      </c>
      <c r="AD1656" s="131">
        <v>0</v>
      </c>
      <c r="AE1656" s="131">
        <v>0</v>
      </c>
      <c r="AF1656" s="131">
        <v>0</v>
      </c>
      <c r="AG1656" s="131">
        <v>0</v>
      </c>
      <c r="AH1656" s="43">
        <v>0</v>
      </c>
    </row>
    <row r="1657" spans="4:34">
      <c r="D1657" s="62">
        <v>2029</v>
      </c>
      <c r="E1657" s="62">
        <v>6</v>
      </c>
      <c r="F1657" s="62">
        <v>2029</v>
      </c>
      <c r="G1657" s="62">
        <v>2030</v>
      </c>
      <c r="H1657" s="131">
        <v>0</v>
      </c>
      <c r="I1657" s="131">
        <v>0</v>
      </c>
      <c r="J1657" s="131">
        <v>0</v>
      </c>
      <c r="K1657" s="131">
        <v>0</v>
      </c>
      <c r="L1657" s="131">
        <v>0</v>
      </c>
      <c r="M1657" s="131">
        <v>0</v>
      </c>
      <c r="N1657" s="131">
        <v>0</v>
      </c>
      <c r="O1657" s="131">
        <v>0</v>
      </c>
      <c r="P1657" s="131">
        <v>0</v>
      </c>
      <c r="Q1657" s="131">
        <v>0</v>
      </c>
      <c r="R1657" s="131">
        <v>0</v>
      </c>
      <c r="S1657" s="131">
        <v>0</v>
      </c>
      <c r="T1657" s="131">
        <v>0</v>
      </c>
      <c r="U1657" s="131">
        <v>0</v>
      </c>
      <c r="V1657" s="131">
        <v>0</v>
      </c>
      <c r="W1657" s="131">
        <v>0</v>
      </c>
      <c r="X1657" s="131">
        <v>0</v>
      </c>
      <c r="Y1657" s="131">
        <v>0</v>
      </c>
      <c r="Z1657" s="131">
        <v>0</v>
      </c>
      <c r="AA1657" s="131">
        <v>0</v>
      </c>
      <c r="AB1657" s="131">
        <v>0</v>
      </c>
      <c r="AC1657" s="131">
        <v>0</v>
      </c>
      <c r="AD1657" s="131">
        <v>0</v>
      </c>
      <c r="AE1657" s="131">
        <v>0</v>
      </c>
      <c r="AF1657" s="131">
        <v>0</v>
      </c>
      <c r="AG1657" s="131">
        <v>0</v>
      </c>
      <c r="AH1657" s="43">
        <v>0</v>
      </c>
    </row>
    <row r="1658" spans="4:34">
      <c r="D1658" s="62">
        <v>2029</v>
      </c>
      <c r="E1658" s="62">
        <v>7</v>
      </c>
      <c r="F1658" s="62">
        <v>2030</v>
      </c>
      <c r="G1658" s="62">
        <v>2030</v>
      </c>
      <c r="H1658" s="131">
        <v>0</v>
      </c>
      <c r="I1658" s="131">
        <v>0</v>
      </c>
      <c r="J1658" s="131">
        <v>0</v>
      </c>
      <c r="K1658" s="131">
        <v>0</v>
      </c>
      <c r="L1658" s="131">
        <v>0</v>
      </c>
      <c r="M1658" s="131">
        <v>0</v>
      </c>
      <c r="N1658" s="131">
        <v>0</v>
      </c>
      <c r="O1658" s="131">
        <v>0</v>
      </c>
      <c r="P1658" s="131">
        <v>0</v>
      </c>
      <c r="Q1658" s="131">
        <v>0</v>
      </c>
      <c r="R1658" s="131">
        <v>0</v>
      </c>
      <c r="S1658" s="131">
        <v>0</v>
      </c>
      <c r="T1658" s="131">
        <v>0</v>
      </c>
      <c r="U1658" s="131">
        <v>0</v>
      </c>
      <c r="V1658" s="131">
        <v>0</v>
      </c>
      <c r="W1658" s="131">
        <v>0</v>
      </c>
      <c r="X1658" s="131">
        <v>0</v>
      </c>
      <c r="Y1658" s="131">
        <v>0</v>
      </c>
      <c r="Z1658" s="131">
        <v>0</v>
      </c>
      <c r="AA1658" s="131">
        <v>0</v>
      </c>
      <c r="AB1658" s="131">
        <v>0</v>
      </c>
      <c r="AC1658" s="131">
        <v>0</v>
      </c>
      <c r="AD1658" s="131">
        <v>0</v>
      </c>
      <c r="AE1658" s="131">
        <v>0</v>
      </c>
      <c r="AF1658" s="131">
        <v>0</v>
      </c>
      <c r="AG1658" s="131">
        <v>0</v>
      </c>
      <c r="AH1658" s="43">
        <v>0</v>
      </c>
    </row>
    <row r="1659" spans="4:34">
      <c r="D1659" s="62">
        <v>2029</v>
      </c>
      <c r="E1659" s="62">
        <v>8</v>
      </c>
      <c r="F1659" s="62">
        <v>2030</v>
      </c>
      <c r="G1659" s="62">
        <v>2030</v>
      </c>
      <c r="H1659" s="131">
        <v>0</v>
      </c>
      <c r="I1659" s="131">
        <v>0</v>
      </c>
      <c r="J1659" s="131">
        <v>0</v>
      </c>
      <c r="K1659" s="131">
        <v>0</v>
      </c>
      <c r="L1659" s="131">
        <v>0</v>
      </c>
      <c r="M1659" s="131">
        <v>0</v>
      </c>
      <c r="N1659" s="131">
        <v>0</v>
      </c>
      <c r="O1659" s="131">
        <v>0</v>
      </c>
      <c r="P1659" s="131">
        <v>0</v>
      </c>
      <c r="Q1659" s="131">
        <v>0</v>
      </c>
      <c r="R1659" s="131">
        <v>0</v>
      </c>
      <c r="S1659" s="131">
        <v>0</v>
      </c>
      <c r="T1659" s="131">
        <v>0</v>
      </c>
      <c r="U1659" s="131">
        <v>0</v>
      </c>
      <c r="V1659" s="131">
        <v>0</v>
      </c>
      <c r="W1659" s="131">
        <v>0</v>
      </c>
      <c r="X1659" s="131">
        <v>0</v>
      </c>
      <c r="Y1659" s="131">
        <v>0</v>
      </c>
      <c r="Z1659" s="131">
        <v>0</v>
      </c>
      <c r="AA1659" s="131">
        <v>0</v>
      </c>
      <c r="AB1659" s="131">
        <v>0</v>
      </c>
      <c r="AC1659" s="131">
        <v>0</v>
      </c>
      <c r="AD1659" s="131">
        <v>0</v>
      </c>
      <c r="AE1659" s="131">
        <v>0</v>
      </c>
      <c r="AF1659" s="131">
        <v>0</v>
      </c>
      <c r="AG1659" s="131">
        <v>0</v>
      </c>
      <c r="AH1659" s="43">
        <v>0</v>
      </c>
    </row>
    <row r="1660" spans="4:34">
      <c r="D1660" s="62">
        <v>2029</v>
      </c>
      <c r="E1660" s="62">
        <v>9</v>
      </c>
      <c r="F1660" s="62">
        <v>2030</v>
      </c>
      <c r="G1660" s="62">
        <v>2030</v>
      </c>
      <c r="H1660" s="131">
        <v>0</v>
      </c>
      <c r="I1660" s="131">
        <v>0</v>
      </c>
      <c r="J1660" s="131">
        <v>0</v>
      </c>
      <c r="K1660" s="131">
        <v>0</v>
      </c>
      <c r="L1660" s="131">
        <v>0</v>
      </c>
      <c r="M1660" s="131">
        <v>0</v>
      </c>
      <c r="N1660" s="131">
        <v>0</v>
      </c>
      <c r="O1660" s="131">
        <v>0</v>
      </c>
      <c r="P1660" s="131">
        <v>0</v>
      </c>
      <c r="Q1660" s="131">
        <v>0</v>
      </c>
      <c r="R1660" s="131">
        <v>0</v>
      </c>
      <c r="S1660" s="131">
        <v>0</v>
      </c>
      <c r="T1660" s="131">
        <v>0</v>
      </c>
      <c r="U1660" s="131">
        <v>0</v>
      </c>
      <c r="V1660" s="131">
        <v>0</v>
      </c>
      <c r="W1660" s="131">
        <v>0</v>
      </c>
      <c r="X1660" s="131">
        <v>0</v>
      </c>
      <c r="Y1660" s="131">
        <v>0</v>
      </c>
      <c r="Z1660" s="131">
        <v>0</v>
      </c>
      <c r="AA1660" s="131">
        <v>0</v>
      </c>
      <c r="AB1660" s="131">
        <v>0</v>
      </c>
      <c r="AC1660" s="131">
        <v>0</v>
      </c>
      <c r="AD1660" s="131">
        <v>0</v>
      </c>
      <c r="AE1660" s="131">
        <v>0</v>
      </c>
      <c r="AF1660" s="131">
        <v>0</v>
      </c>
      <c r="AG1660" s="131">
        <v>0</v>
      </c>
      <c r="AH1660" s="43">
        <v>0</v>
      </c>
    </row>
    <row r="1661" spans="4:34">
      <c r="D1661" s="62">
        <v>2029</v>
      </c>
      <c r="E1661" s="62">
        <v>10</v>
      </c>
      <c r="F1661" s="62">
        <v>2030</v>
      </c>
      <c r="G1661" s="62">
        <v>2030</v>
      </c>
      <c r="H1661" s="131">
        <v>0</v>
      </c>
      <c r="I1661" s="131">
        <v>0</v>
      </c>
      <c r="J1661" s="131">
        <v>0</v>
      </c>
      <c r="K1661" s="131">
        <v>0</v>
      </c>
      <c r="L1661" s="131">
        <v>0</v>
      </c>
      <c r="M1661" s="131">
        <v>0</v>
      </c>
      <c r="N1661" s="131">
        <v>0</v>
      </c>
      <c r="O1661" s="131">
        <v>0</v>
      </c>
      <c r="P1661" s="131">
        <v>0</v>
      </c>
      <c r="Q1661" s="131">
        <v>0</v>
      </c>
      <c r="R1661" s="131">
        <v>0</v>
      </c>
      <c r="S1661" s="131">
        <v>0</v>
      </c>
      <c r="T1661" s="131">
        <v>0</v>
      </c>
      <c r="U1661" s="131">
        <v>0</v>
      </c>
      <c r="V1661" s="131">
        <v>0</v>
      </c>
      <c r="W1661" s="131">
        <v>0</v>
      </c>
      <c r="X1661" s="131">
        <v>0</v>
      </c>
      <c r="Y1661" s="131">
        <v>0</v>
      </c>
      <c r="Z1661" s="131">
        <v>0</v>
      </c>
      <c r="AA1661" s="131">
        <v>0</v>
      </c>
      <c r="AB1661" s="131">
        <v>0</v>
      </c>
      <c r="AC1661" s="131">
        <v>0</v>
      </c>
      <c r="AD1661" s="131">
        <v>0</v>
      </c>
      <c r="AE1661" s="131">
        <v>0</v>
      </c>
      <c r="AF1661" s="131">
        <v>0</v>
      </c>
      <c r="AG1661" s="131">
        <v>0</v>
      </c>
      <c r="AH1661" s="43">
        <v>0</v>
      </c>
    </row>
    <row r="1662" spans="4:34">
      <c r="D1662" s="62">
        <v>2029</v>
      </c>
      <c r="E1662" s="62">
        <v>11</v>
      </c>
      <c r="F1662" s="62">
        <v>2030</v>
      </c>
      <c r="G1662" s="62">
        <v>2030</v>
      </c>
      <c r="H1662" s="131">
        <v>0</v>
      </c>
      <c r="I1662" s="131">
        <v>0</v>
      </c>
      <c r="J1662" s="131">
        <v>0</v>
      </c>
      <c r="K1662" s="131">
        <v>0</v>
      </c>
      <c r="L1662" s="131">
        <v>0</v>
      </c>
      <c r="M1662" s="131">
        <v>0</v>
      </c>
      <c r="N1662" s="131">
        <v>0</v>
      </c>
      <c r="O1662" s="131">
        <v>0</v>
      </c>
      <c r="P1662" s="131">
        <v>0</v>
      </c>
      <c r="Q1662" s="131">
        <v>0</v>
      </c>
      <c r="R1662" s="131">
        <v>0</v>
      </c>
      <c r="S1662" s="131">
        <v>0</v>
      </c>
      <c r="T1662" s="131">
        <v>0</v>
      </c>
      <c r="U1662" s="131">
        <v>0</v>
      </c>
      <c r="V1662" s="131">
        <v>0</v>
      </c>
      <c r="W1662" s="131">
        <v>0</v>
      </c>
      <c r="X1662" s="131">
        <v>0</v>
      </c>
      <c r="Y1662" s="131">
        <v>0</v>
      </c>
      <c r="Z1662" s="131">
        <v>0</v>
      </c>
      <c r="AA1662" s="131">
        <v>0</v>
      </c>
      <c r="AB1662" s="131">
        <v>0</v>
      </c>
      <c r="AC1662" s="131">
        <v>0</v>
      </c>
      <c r="AD1662" s="131">
        <v>0</v>
      </c>
      <c r="AE1662" s="131">
        <v>0</v>
      </c>
      <c r="AF1662" s="131">
        <v>0</v>
      </c>
      <c r="AG1662" s="131">
        <v>0</v>
      </c>
      <c r="AH1662" s="43">
        <v>0</v>
      </c>
    </row>
    <row r="1663" spans="4:34">
      <c r="D1663" s="62">
        <v>2029</v>
      </c>
      <c r="E1663" s="62">
        <v>12</v>
      </c>
      <c r="F1663" s="62">
        <v>2030</v>
      </c>
      <c r="G1663" s="62">
        <v>2030</v>
      </c>
      <c r="H1663" s="131">
        <v>0</v>
      </c>
      <c r="I1663" s="131">
        <v>0</v>
      </c>
      <c r="J1663" s="131">
        <v>0</v>
      </c>
      <c r="K1663" s="131">
        <v>0</v>
      </c>
      <c r="L1663" s="131">
        <v>0</v>
      </c>
      <c r="M1663" s="131">
        <v>0</v>
      </c>
      <c r="N1663" s="131">
        <v>0</v>
      </c>
      <c r="O1663" s="131">
        <v>0</v>
      </c>
      <c r="P1663" s="131">
        <v>0</v>
      </c>
      <c r="Q1663" s="131">
        <v>0</v>
      </c>
      <c r="R1663" s="131">
        <v>0</v>
      </c>
      <c r="S1663" s="131">
        <v>0</v>
      </c>
      <c r="T1663" s="131">
        <v>0</v>
      </c>
      <c r="U1663" s="131">
        <v>0</v>
      </c>
      <c r="V1663" s="131">
        <v>0</v>
      </c>
      <c r="W1663" s="131">
        <v>0</v>
      </c>
      <c r="X1663" s="131">
        <v>0</v>
      </c>
      <c r="Y1663" s="131">
        <v>0</v>
      </c>
      <c r="Z1663" s="131">
        <v>0</v>
      </c>
      <c r="AA1663" s="131">
        <v>0</v>
      </c>
      <c r="AB1663" s="131">
        <v>0</v>
      </c>
      <c r="AC1663" s="131">
        <v>0</v>
      </c>
      <c r="AD1663" s="131">
        <v>0</v>
      </c>
      <c r="AE1663" s="131">
        <v>0</v>
      </c>
      <c r="AF1663" s="131">
        <v>0</v>
      </c>
      <c r="AG1663" s="131">
        <v>0</v>
      </c>
      <c r="AH1663" s="43">
        <v>0</v>
      </c>
    </row>
    <row r="1664" spans="4:34">
      <c r="D1664" s="62">
        <v>2030</v>
      </c>
      <c r="E1664" s="62">
        <v>1</v>
      </c>
      <c r="F1664" s="62">
        <v>2030</v>
      </c>
      <c r="G1664" s="62">
        <v>2030</v>
      </c>
      <c r="H1664" s="131">
        <v>0</v>
      </c>
      <c r="I1664" s="131">
        <v>0</v>
      </c>
      <c r="J1664" s="131">
        <v>0</v>
      </c>
      <c r="K1664" s="131">
        <v>0</v>
      </c>
      <c r="L1664" s="131">
        <v>0</v>
      </c>
      <c r="M1664" s="131">
        <v>0</v>
      </c>
      <c r="N1664" s="131">
        <v>0</v>
      </c>
      <c r="O1664" s="131">
        <v>0</v>
      </c>
      <c r="P1664" s="131">
        <v>0</v>
      </c>
      <c r="Q1664" s="131">
        <v>0</v>
      </c>
      <c r="R1664" s="131">
        <v>0</v>
      </c>
      <c r="S1664" s="131">
        <v>0</v>
      </c>
      <c r="T1664" s="131">
        <v>0</v>
      </c>
      <c r="U1664" s="131">
        <v>0</v>
      </c>
      <c r="V1664" s="131">
        <v>0</v>
      </c>
      <c r="W1664" s="131">
        <v>0</v>
      </c>
      <c r="X1664" s="131">
        <v>0</v>
      </c>
      <c r="Y1664" s="131">
        <v>0</v>
      </c>
      <c r="Z1664" s="131">
        <v>0</v>
      </c>
      <c r="AA1664" s="131">
        <v>0</v>
      </c>
      <c r="AB1664" s="131">
        <v>0</v>
      </c>
      <c r="AC1664" s="131">
        <v>0</v>
      </c>
      <c r="AD1664" s="131">
        <v>0</v>
      </c>
      <c r="AE1664" s="131">
        <v>0</v>
      </c>
      <c r="AF1664" s="131">
        <v>0</v>
      </c>
      <c r="AG1664" s="131">
        <v>0</v>
      </c>
      <c r="AH1664" s="43">
        <v>0</v>
      </c>
    </row>
    <row r="1665" spans="4:34">
      <c r="D1665" s="62">
        <v>2030</v>
      </c>
      <c r="E1665" s="62">
        <v>2</v>
      </c>
      <c r="F1665" s="62">
        <v>2030</v>
      </c>
      <c r="G1665" s="62">
        <v>2030</v>
      </c>
      <c r="H1665" s="131">
        <v>0</v>
      </c>
      <c r="I1665" s="131">
        <v>0</v>
      </c>
      <c r="J1665" s="131">
        <v>0</v>
      </c>
      <c r="K1665" s="131">
        <v>0</v>
      </c>
      <c r="L1665" s="131">
        <v>0</v>
      </c>
      <c r="M1665" s="131">
        <v>0</v>
      </c>
      <c r="N1665" s="131">
        <v>0</v>
      </c>
      <c r="O1665" s="131">
        <v>0</v>
      </c>
      <c r="P1665" s="131">
        <v>0</v>
      </c>
      <c r="Q1665" s="131">
        <v>0</v>
      </c>
      <c r="R1665" s="131">
        <v>0</v>
      </c>
      <c r="S1665" s="131">
        <v>0</v>
      </c>
      <c r="T1665" s="131">
        <v>0</v>
      </c>
      <c r="U1665" s="131">
        <v>0</v>
      </c>
      <c r="V1665" s="131">
        <v>0</v>
      </c>
      <c r="W1665" s="131">
        <v>0</v>
      </c>
      <c r="X1665" s="131">
        <v>0</v>
      </c>
      <c r="Y1665" s="131">
        <v>0</v>
      </c>
      <c r="Z1665" s="131">
        <v>0</v>
      </c>
      <c r="AA1665" s="131">
        <v>0</v>
      </c>
      <c r="AB1665" s="131">
        <v>0</v>
      </c>
      <c r="AC1665" s="131">
        <v>0</v>
      </c>
      <c r="AD1665" s="131">
        <v>0</v>
      </c>
      <c r="AE1665" s="131">
        <v>0</v>
      </c>
      <c r="AF1665" s="131">
        <v>0</v>
      </c>
      <c r="AG1665" s="131">
        <v>0</v>
      </c>
      <c r="AH1665" s="43">
        <v>0</v>
      </c>
    </row>
    <row r="1666" spans="4:34">
      <c r="D1666" s="62">
        <v>2030</v>
      </c>
      <c r="E1666" s="62">
        <v>3</v>
      </c>
      <c r="F1666" s="62">
        <v>2030</v>
      </c>
      <c r="G1666" s="62">
        <v>2030</v>
      </c>
      <c r="H1666" s="131">
        <v>0</v>
      </c>
      <c r="I1666" s="131">
        <v>0</v>
      </c>
      <c r="J1666" s="131">
        <v>0</v>
      </c>
      <c r="K1666" s="131">
        <v>0</v>
      </c>
      <c r="L1666" s="131">
        <v>0</v>
      </c>
      <c r="M1666" s="131">
        <v>0</v>
      </c>
      <c r="N1666" s="131">
        <v>0</v>
      </c>
      <c r="O1666" s="131">
        <v>0</v>
      </c>
      <c r="P1666" s="131">
        <v>0</v>
      </c>
      <c r="Q1666" s="131">
        <v>0</v>
      </c>
      <c r="R1666" s="131">
        <v>0</v>
      </c>
      <c r="S1666" s="131">
        <v>0</v>
      </c>
      <c r="T1666" s="131">
        <v>0</v>
      </c>
      <c r="U1666" s="131">
        <v>0</v>
      </c>
      <c r="V1666" s="131">
        <v>0</v>
      </c>
      <c r="W1666" s="131">
        <v>0</v>
      </c>
      <c r="X1666" s="131">
        <v>0</v>
      </c>
      <c r="Y1666" s="131">
        <v>0</v>
      </c>
      <c r="Z1666" s="131">
        <v>0</v>
      </c>
      <c r="AA1666" s="131">
        <v>0</v>
      </c>
      <c r="AB1666" s="131">
        <v>0</v>
      </c>
      <c r="AC1666" s="131">
        <v>0</v>
      </c>
      <c r="AD1666" s="131">
        <v>0</v>
      </c>
      <c r="AE1666" s="131">
        <v>0</v>
      </c>
      <c r="AF1666" s="131">
        <v>0</v>
      </c>
      <c r="AG1666" s="131">
        <v>0</v>
      </c>
      <c r="AH1666" s="43">
        <v>0</v>
      </c>
    </row>
    <row r="1667" spans="4:34">
      <c r="D1667" s="62">
        <v>2030</v>
      </c>
      <c r="E1667" s="62">
        <v>4</v>
      </c>
      <c r="F1667" s="62">
        <v>2030</v>
      </c>
      <c r="G1667" s="62">
        <v>2030</v>
      </c>
      <c r="H1667" s="131">
        <v>0</v>
      </c>
      <c r="I1667" s="131">
        <v>0</v>
      </c>
      <c r="J1667" s="131">
        <v>0</v>
      </c>
      <c r="K1667" s="131">
        <v>0</v>
      </c>
      <c r="L1667" s="131">
        <v>0</v>
      </c>
      <c r="M1667" s="131">
        <v>0</v>
      </c>
      <c r="N1667" s="131">
        <v>0</v>
      </c>
      <c r="O1667" s="131">
        <v>0</v>
      </c>
      <c r="P1667" s="131">
        <v>0</v>
      </c>
      <c r="Q1667" s="131">
        <v>0</v>
      </c>
      <c r="R1667" s="131">
        <v>0</v>
      </c>
      <c r="S1667" s="131">
        <v>0</v>
      </c>
      <c r="T1667" s="131">
        <v>0</v>
      </c>
      <c r="U1667" s="131">
        <v>0</v>
      </c>
      <c r="V1667" s="131">
        <v>0</v>
      </c>
      <c r="W1667" s="131">
        <v>0</v>
      </c>
      <c r="X1667" s="131">
        <v>0</v>
      </c>
      <c r="Y1667" s="131">
        <v>0</v>
      </c>
      <c r="Z1667" s="131">
        <v>0</v>
      </c>
      <c r="AA1667" s="131">
        <v>0</v>
      </c>
      <c r="AB1667" s="131">
        <v>0</v>
      </c>
      <c r="AC1667" s="131">
        <v>0</v>
      </c>
      <c r="AD1667" s="131">
        <v>0</v>
      </c>
      <c r="AE1667" s="131">
        <v>0</v>
      </c>
      <c r="AF1667" s="131">
        <v>0</v>
      </c>
      <c r="AG1667" s="131">
        <v>0</v>
      </c>
      <c r="AH1667" s="43">
        <v>0</v>
      </c>
    </row>
    <row r="1668" spans="4:34">
      <c r="D1668" s="62">
        <v>2030</v>
      </c>
      <c r="E1668" s="62">
        <v>5</v>
      </c>
      <c r="F1668" s="62">
        <v>2030</v>
      </c>
      <c r="G1668" s="62">
        <v>2031</v>
      </c>
      <c r="H1668" s="131">
        <v>0</v>
      </c>
      <c r="I1668" s="131">
        <v>0</v>
      </c>
      <c r="J1668" s="131">
        <v>0</v>
      </c>
      <c r="K1668" s="131">
        <v>0</v>
      </c>
      <c r="L1668" s="131">
        <v>0</v>
      </c>
      <c r="M1668" s="131">
        <v>0</v>
      </c>
      <c r="N1668" s="131">
        <v>0</v>
      </c>
      <c r="O1668" s="131">
        <v>0</v>
      </c>
      <c r="P1668" s="131">
        <v>0</v>
      </c>
      <c r="Q1668" s="131">
        <v>0</v>
      </c>
      <c r="R1668" s="131">
        <v>0</v>
      </c>
      <c r="S1668" s="131">
        <v>0</v>
      </c>
      <c r="T1668" s="131">
        <v>0</v>
      </c>
      <c r="U1668" s="131">
        <v>0</v>
      </c>
      <c r="V1668" s="131">
        <v>0</v>
      </c>
      <c r="W1668" s="131">
        <v>0</v>
      </c>
      <c r="X1668" s="131">
        <v>0</v>
      </c>
      <c r="Y1668" s="131">
        <v>0</v>
      </c>
      <c r="Z1668" s="131">
        <v>0</v>
      </c>
      <c r="AA1668" s="131">
        <v>0</v>
      </c>
      <c r="AB1668" s="131">
        <v>0</v>
      </c>
      <c r="AC1668" s="131">
        <v>0</v>
      </c>
      <c r="AD1668" s="131">
        <v>0</v>
      </c>
      <c r="AE1668" s="131">
        <v>0</v>
      </c>
      <c r="AF1668" s="131">
        <v>0</v>
      </c>
      <c r="AG1668" s="131">
        <v>0</v>
      </c>
      <c r="AH1668" s="43">
        <v>0</v>
      </c>
    </row>
    <row r="1669" spans="4:34">
      <c r="D1669" s="62">
        <v>2030</v>
      </c>
      <c r="E1669" s="62">
        <v>6</v>
      </c>
      <c r="F1669" s="62">
        <v>2030</v>
      </c>
      <c r="G1669" s="62">
        <v>2031</v>
      </c>
      <c r="H1669" s="131">
        <v>0</v>
      </c>
      <c r="I1669" s="131">
        <v>0</v>
      </c>
      <c r="J1669" s="131">
        <v>0</v>
      </c>
      <c r="K1669" s="131">
        <v>0</v>
      </c>
      <c r="L1669" s="131">
        <v>0</v>
      </c>
      <c r="M1669" s="131">
        <v>0</v>
      </c>
      <c r="N1669" s="131">
        <v>0</v>
      </c>
      <c r="O1669" s="131">
        <v>0</v>
      </c>
      <c r="P1669" s="131">
        <v>0</v>
      </c>
      <c r="Q1669" s="131">
        <v>0</v>
      </c>
      <c r="R1669" s="131">
        <v>0</v>
      </c>
      <c r="S1669" s="131">
        <v>0</v>
      </c>
      <c r="T1669" s="131">
        <v>0</v>
      </c>
      <c r="U1669" s="131">
        <v>0</v>
      </c>
      <c r="V1669" s="131">
        <v>0</v>
      </c>
      <c r="W1669" s="131">
        <v>0</v>
      </c>
      <c r="X1669" s="131">
        <v>0</v>
      </c>
      <c r="Y1669" s="131">
        <v>0</v>
      </c>
      <c r="Z1669" s="131">
        <v>0</v>
      </c>
      <c r="AA1669" s="131">
        <v>0</v>
      </c>
      <c r="AB1669" s="131">
        <v>0</v>
      </c>
      <c r="AC1669" s="131">
        <v>0</v>
      </c>
      <c r="AD1669" s="131">
        <v>0</v>
      </c>
      <c r="AE1669" s="131">
        <v>0</v>
      </c>
      <c r="AF1669" s="131">
        <v>0</v>
      </c>
      <c r="AG1669" s="131">
        <v>0</v>
      </c>
      <c r="AH1669" s="43">
        <v>0</v>
      </c>
    </row>
    <row r="1670" spans="4:34">
      <c r="D1670" s="62">
        <v>2030</v>
      </c>
      <c r="E1670" s="62">
        <v>7</v>
      </c>
      <c r="F1670" s="62">
        <v>2031</v>
      </c>
      <c r="G1670" s="62">
        <v>2031</v>
      </c>
      <c r="H1670" s="131">
        <v>0</v>
      </c>
      <c r="I1670" s="131">
        <v>0</v>
      </c>
      <c r="J1670" s="131">
        <v>0</v>
      </c>
      <c r="K1670" s="131">
        <v>0</v>
      </c>
      <c r="L1670" s="131">
        <v>0</v>
      </c>
      <c r="M1670" s="131">
        <v>0</v>
      </c>
      <c r="N1670" s="131">
        <v>0</v>
      </c>
      <c r="O1670" s="131">
        <v>0</v>
      </c>
      <c r="P1670" s="131">
        <v>0</v>
      </c>
      <c r="Q1670" s="131">
        <v>0</v>
      </c>
      <c r="R1670" s="131">
        <v>0</v>
      </c>
      <c r="S1670" s="131">
        <v>0</v>
      </c>
      <c r="T1670" s="131">
        <v>0</v>
      </c>
      <c r="U1670" s="131">
        <v>0</v>
      </c>
      <c r="V1670" s="131">
        <v>0</v>
      </c>
      <c r="W1670" s="131">
        <v>0</v>
      </c>
      <c r="X1670" s="131">
        <v>0</v>
      </c>
      <c r="Y1670" s="131">
        <v>0</v>
      </c>
      <c r="Z1670" s="131">
        <v>0</v>
      </c>
      <c r="AA1670" s="131">
        <v>0</v>
      </c>
      <c r="AB1670" s="131">
        <v>0</v>
      </c>
      <c r="AC1670" s="131">
        <v>0</v>
      </c>
      <c r="AD1670" s="131">
        <v>0</v>
      </c>
      <c r="AE1670" s="131">
        <v>0</v>
      </c>
      <c r="AF1670" s="131">
        <v>0</v>
      </c>
      <c r="AG1670" s="131">
        <v>0</v>
      </c>
      <c r="AH1670" s="43">
        <v>0</v>
      </c>
    </row>
    <row r="1671" spans="4:34">
      <c r="D1671" s="62">
        <v>2030</v>
      </c>
      <c r="E1671" s="62">
        <v>8</v>
      </c>
      <c r="F1671" s="62">
        <v>2031</v>
      </c>
      <c r="G1671" s="62">
        <v>2031</v>
      </c>
      <c r="H1671" s="131">
        <v>0</v>
      </c>
      <c r="I1671" s="131">
        <v>0</v>
      </c>
      <c r="J1671" s="131">
        <v>0</v>
      </c>
      <c r="K1671" s="131">
        <v>0</v>
      </c>
      <c r="L1671" s="131">
        <v>0</v>
      </c>
      <c r="M1671" s="131">
        <v>0</v>
      </c>
      <c r="N1671" s="131">
        <v>0</v>
      </c>
      <c r="O1671" s="131">
        <v>0</v>
      </c>
      <c r="P1671" s="131">
        <v>0</v>
      </c>
      <c r="Q1671" s="131">
        <v>0</v>
      </c>
      <c r="R1671" s="131">
        <v>0</v>
      </c>
      <c r="S1671" s="131">
        <v>0</v>
      </c>
      <c r="T1671" s="131">
        <v>0</v>
      </c>
      <c r="U1671" s="131">
        <v>0</v>
      </c>
      <c r="V1671" s="131">
        <v>0</v>
      </c>
      <c r="W1671" s="131">
        <v>0</v>
      </c>
      <c r="X1671" s="131">
        <v>0</v>
      </c>
      <c r="Y1671" s="131">
        <v>0</v>
      </c>
      <c r="Z1671" s="131">
        <v>0</v>
      </c>
      <c r="AA1671" s="131">
        <v>0</v>
      </c>
      <c r="AB1671" s="131">
        <v>0</v>
      </c>
      <c r="AC1671" s="131">
        <v>0</v>
      </c>
      <c r="AD1671" s="131">
        <v>0</v>
      </c>
      <c r="AE1671" s="131">
        <v>0</v>
      </c>
      <c r="AF1671" s="131">
        <v>0</v>
      </c>
      <c r="AG1671" s="131">
        <v>0</v>
      </c>
      <c r="AH1671" s="43">
        <v>0</v>
      </c>
    </row>
    <row r="1672" spans="4:34">
      <c r="D1672" s="62">
        <v>2030</v>
      </c>
      <c r="E1672" s="62">
        <v>9</v>
      </c>
      <c r="F1672" s="62">
        <v>2031</v>
      </c>
      <c r="G1672" s="62">
        <v>2031</v>
      </c>
      <c r="H1672" s="131">
        <v>0</v>
      </c>
      <c r="I1672" s="131">
        <v>0</v>
      </c>
      <c r="J1672" s="131">
        <v>0</v>
      </c>
      <c r="K1672" s="131">
        <v>0</v>
      </c>
      <c r="L1672" s="131">
        <v>0</v>
      </c>
      <c r="M1672" s="131">
        <v>0</v>
      </c>
      <c r="N1672" s="131">
        <v>0</v>
      </c>
      <c r="O1672" s="131">
        <v>0</v>
      </c>
      <c r="P1672" s="131">
        <v>0</v>
      </c>
      <c r="Q1672" s="131">
        <v>0</v>
      </c>
      <c r="R1672" s="131">
        <v>0</v>
      </c>
      <c r="S1672" s="131">
        <v>0</v>
      </c>
      <c r="T1672" s="131">
        <v>0</v>
      </c>
      <c r="U1672" s="131">
        <v>0</v>
      </c>
      <c r="V1672" s="131">
        <v>0</v>
      </c>
      <c r="W1672" s="131">
        <v>0</v>
      </c>
      <c r="X1672" s="131">
        <v>0</v>
      </c>
      <c r="Y1672" s="131">
        <v>0</v>
      </c>
      <c r="Z1672" s="131">
        <v>0</v>
      </c>
      <c r="AA1672" s="131">
        <v>0</v>
      </c>
      <c r="AB1672" s="131">
        <v>0</v>
      </c>
      <c r="AC1672" s="131">
        <v>0</v>
      </c>
      <c r="AD1672" s="131">
        <v>0</v>
      </c>
      <c r="AE1672" s="131">
        <v>0</v>
      </c>
      <c r="AF1672" s="131">
        <v>0</v>
      </c>
      <c r="AG1672" s="131">
        <v>0</v>
      </c>
      <c r="AH1672" s="43">
        <v>0</v>
      </c>
    </row>
    <row r="1673" spans="4:34">
      <c r="D1673" s="62">
        <v>2030</v>
      </c>
      <c r="E1673" s="62">
        <v>10</v>
      </c>
      <c r="F1673" s="62">
        <v>2031</v>
      </c>
      <c r="G1673" s="62">
        <v>2031</v>
      </c>
      <c r="H1673" s="131">
        <v>0</v>
      </c>
      <c r="I1673" s="131">
        <v>0</v>
      </c>
      <c r="J1673" s="131">
        <v>0</v>
      </c>
      <c r="K1673" s="131">
        <v>0</v>
      </c>
      <c r="L1673" s="131">
        <v>0</v>
      </c>
      <c r="M1673" s="131">
        <v>0</v>
      </c>
      <c r="N1673" s="131">
        <v>0</v>
      </c>
      <c r="O1673" s="131">
        <v>0</v>
      </c>
      <c r="P1673" s="131">
        <v>0</v>
      </c>
      <c r="Q1673" s="131">
        <v>0</v>
      </c>
      <c r="R1673" s="131">
        <v>0</v>
      </c>
      <c r="S1673" s="131">
        <v>0</v>
      </c>
      <c r="T1673" s="131">
        <v>0</v>
      </c>
      <c r="U1673" s="131">
        <v>0</v>
      </c>
      <c r="V1673" s="131">
        <v>0</v>
      </c>
      <c r="W1673" s="131">
        <v>0</v>
      </c>
      <c r="X1673" s="131">
        <v>0</v>
      </c>
      <c r="Y1673" s="131">
        <v>0</v>
      </c>
      <c r="Z1673" s="131">
        <v>0</v>
      </c>
      <c r="AA1673" s="131">
        <v>0</v>
      </c>
      <c r="AB1673" s="131">
        <v>0</v>
      </c>
      <c r="AC1673" s="131">
        <v>0</v>
      </c>
      <c r="AD1673" s="131">
        <v>0</v>
      </c>
      <c r="AE1673" s="131">
        <v>0</v>
      </c>
      <c r="AF1673" s="131">
        <v>0</v>
      </c>
      <c r="AG1673" s="131">
        <v>0</v>
      </c>
      <c r="AH1673" s="43">
        <v>0</v>
      </c>
    </row>
    <row r="1674" spans="4:34">
      <c r="D1674" s="62">
        <v>2030</v>
      </c>
      <c r="E1674" s="62">
        <v>11</v>
      </c>
      <c r="F1674" s="62">
        <v>2031</v>
      </c>
      <c r="G1674" s="62">
        <v>2031</v>
      </c>
      <c r="H1674" s="131">
        <v>0</v>
      </c>
      <c r="I1674" s="131">
        <v>0</v>
      </c>
      <c r="J1674" s="131">
        <v>0</v>
      </c>
      <c r="K1674" s="131">
        <v>0</v>
      </c>
      <c r="L1674" s="131">
        <v>0</v>
      </c>
      <c r="M1674" s="131">
        <v>0</v>
      </c>
      <c r="N1674" s="131">
        <v>0</v>
      </c>
      <c r="O1674" s="131">
        <v>0</v>
      </c>
      <c r="P1674" s="131">
        <v>0</v>
      </c>
      <c r="Q1674" s="131">
        <v>0</v>
      </c>
      <c r="R1674" s="131">
        <v>0</v>
      </c>
      <c r="S1674" s="131">
        <v>0</v>
      </c>
      <c r="T1674" s="131">
        <v>0</v>
      </c>
      <c r="U1674" s="131">
        <v>0</v>
      </c>
      <c r="V1674" s="131">
        <v>0</v>
      </c>
      <c r="W1674" s="131">
        <v>0</v>
      </c>
      <c r="X1674" s="131">
        <v>0</v>
      </c>
      <c r="Y1674" s="131">
        <v>0</v>
      </c>
      <c r="Z1674" s="131">
        <v>0</v>
      </c>
      <c r="AA1674" s="131">
        <v>0</v>
      </c>
      <c r="AB1674" s="131">
        <v>0</v>
      </c>
      <c r="AC1674" s="131">
        <v>0</v>
      </c>
      <c r="AD1674" s="131">
        <v>0</v>
      </c>
      <c r="AE1674" s="131">
        <v>0</v>
      </c>
      <c r="AF1674" s="131">
        <v>0</v>
      </c>
      <c r="AG1674" s="131">
        <v>0</v>
      </c>
      <c r="AH1674" s="43">
        <v>0</v>
      </c>
    </row>
    <row r="1675" spans="4:34">
      <c r="D1675" s="62">
        <v>2030</v>
      </c>
      <c r="E1675" s="62">
        <v>12</v>
      </c>
      <c r="F1675" s="62">
        <v>2031</v>
      </c>
      <c r="G1675" s="62">
        <v>2031</v>
      </c>
      <c r="H1675" s="131">
        <v>0</v>
      </c>
      <c r="I1675" s="131">
        <v>0</v>
      </c>
      <c r="J1675" s="131">
        <v>0</v>
      </c>
      <c r="K1675" s="131">
        <v>0</v>
      </c>
      <c r="L1675" s="131">
        <v>0</v>
      </c>
      <c r="M1675" s="131">
        <v>0</v>
      </c>
      <c r="N1675" s="131">
        <v>0</v>
      </c>
      <c r="O1675" s="131">
        <v>0</v>
      </c>
      <c r="P1675" s="131">
        <v>0</v>
      </c>
      <c r="Q1675" s="131">
        <v>0</v>
      </c>
      <c r="R1675" s="131">
        <v>0</v>
      </c>
      <c r="S1675" s="131">
        <v>0</v>
      </c>
      <c r="T1675" s="131">
        <v>0</v>
      </c>
      <c r="U1675" s="131">
        <v>0</v>
      </c>
      <c r="V1675" s="131">
        <v>0</v>
      </c>
      <c r="W1675" s="131">
        <v>0</v>
      </c>
      <c r="X1675" s="131">
        <v>0</v>
      </c>
      <c r="Y1675" s="131">
        <v>0</v>
      </c>
      <c r="Z1675" s="131">
        <v>0</v>
      </c>
      <c r="AA1675" s="131">
        <v>0</v>
      </c>
      <c r="AB1675" s="131">
        <v>0</v>
      </c>
      <c r="AC1675" s="131">
        <v>0</v>
      </c>
      <c r="AD1675" s="131">
        <v>0</v>
      </c>
      <c r="AE1675" s="131">
        <v>0</v>
      </c>
      <c r="AF1675" s="131">
        <v>0</v>
      </c>
      <c r="AG1675" s="131">
        <v>0</v>
      </c>
      <c r="AH1675" s="43">
        <v>0</v>
      </c>
    </row>
    <row r="1679" spans="4:34" ht="15.75">
      <c r="D1679" s="54" t="s">
        <v>82</v>
      </c>
    </row>
    <row r="1680" spans="4:34" ht="15.75">
      <c r="D1680" s="60" t="s">
        <v>45</v>
      </c>
      <c r="E1680" s="60" t="s">
        <v>46</v>
      </c>
      <c r="F1680" s="60" t="s">
        <v>157</v>
      </c>
      <c r="G1680" s="60" t="s">
        <v>47</v>
      </c>
      <c r="H1680" s="61" t="s">
        <v>48</v>
      </c>
      <c r="I1680" s="61" t="s">
        <v>49</v>
      </c>
      <c r="J1680" s="61" t="s">
        <v>50</v>
      </c>
      <c r="K1680" s="61" t="s">
        <v>51</v>
      </c>
      <c r="L1680" s="61" t="s">
        <v>52</v>
      </c>
      <c r="M1680" s="61" t="s">
        <v>53</v>
      </c>
      <c r="N1680" s="61" t="s">
        <v>54</v>
      </c>
      <c r="O1680" s="61" t="s">
        <v>55</v>
      </c>
      <c r="P1680" s="61" t="s">
        <v>56</v>
      </c>
      <c r="Q1680" s="61" t="s">
        <v>57</v>
      </c>
      <c r="R1680" s="61" t="s">
        <v>58</v>
      </c>
      <c r="S1680" s="61" t="s">
        <v>59</v>
      </c>
      <c r="T1680" s="61" t="s">
        <v>60</v>
      </c>
      <c r="U1680" s="61" t="s">
        <v>61</v>
      </c>
      <c r="V1680" s="61" t="s">
        <v>62</v>
      </c>
      <c r="W1680" s="61" t="s">
        <v>63</v>
      </c>
      <c r="X1680" s="61" t="s">
        <v>64</v>
      </c>
      <c r="Y1680" s="61" t="s">
        <v>65</v>
      </c>
      <c r="Z1680" s="61" t="s">
        <v>66</v>
      </c>
      <c r="AA1680" s="61" t="s">
        <v>67</v>
      </c>
      <c r="AB1680" s="61" t="s">
        <v>68</v>
      </c>
      <c r="AC1680" s="61" t="s">
        <v>69</v>
      </c>
      <c r="AD1680" s="61" t="s">
        <v>70</v>
      </c>
      <c r="AE1680" s="61" t="s">
        <v>71</v>
      </c>
      <c r="AF1680" s="61" t="s">
        <v>72</v>
      </c>
      <c r="AG1680" s="61" t="s">
        <v>73</v>
      </c>
      <c r="AH1680" s="61" t="s">
        <v>74</v>
      </c>
    </row>
    <row r="1681" spans="4:34">
      <c r="D1681" s="62">
        <v>1989</v>
      </c>
      <c r="E1681" s="62">
        <v>1</v>
      </c>
      <c r="F1681" s="62">
        <v>1989</v>
      </c>
      <c r="G1681" s="62">
        <v>1989</v>
      </c>
      <c r="H1681" s="131">
        <v>0</v>
      </c>
      <c r="I1681" s="131">
        <v>0</v>
      </c>
      <c r="J1681" s="131">
        <v>0</v>
      </c>
      <c r="K1681" s="131">
        <v>0</v>
      </c>
      <c r="L1681" s="131">
        <v>0</v>
      </c>
      <c r="M1681" s="131">
        <v>0</v>
      </c>
      <c r="N1681" s="131">
        <v>0</v>
      </c>
      <c r="O1681" s="131">
        <v>0</v>
      </c>
      <c r="P1681" s="131">
        <v>0</v>
      </c>
      <c r="Q1681" s="131">
        <v>0</v>
      </c>
      <c r="R1681" s="131">
        <v>0</v>
      </c>
      <c r="S1681" s="131">
        <v>0</v>
      </c>
      <c r="T1681" s="131">
        <v>0</v>
      </c>
      <c r="U1681" s="131">
        <v>0</v>
      </c>
      <c r="V1681" s="131">
        <v>0</v>
      </c>
      <c r="W1681" s="131">
        <v>0</v>
      </c>
      <c r="X1681" s="131">
        <v>0</v>
      </c>
      <c r="Y1681" s="131">
        <v>0</v>
      </c>
      <c r="Z1681" s="131">
        <v>0</v>
      </c>
      <c r="AA1681" s="131">
        <v>0</v>
      </c>
      <c r="AB1681" s="131">
        <v>0</v>
      </c>
      <c r="AC1681" s="131">
        <v>0</v>
      </c>
      <c r="AD1681" s="131">
        <v>0</v>
      </c>
      <c r="AE1681" s="131">
        <v>0</v>
      </c>
      <c r="AF1681" s="131">
        <v>0</v>
      </c>
      <c r="AG1681" s="131">
        <v>0</v>
      </c>
      <c r="AH1681" s="43">
        <v>0</v>
      </c>
    </row>
    <row r="1682" spans="4:34">
      <c r="D1682" s="62">
        <v>1989</v>
      </c>
      <c r="E1682" s="62">
        <v>2</v>
      </c>
      <c r="F1682" s="62">
        <v>1989</v>
      </c>
      <c r="G1682" s="62">
        <v>1989</v>
      </c>
      <c r="H1682" s="131">
        <v>0</v>
      </c>
      <c r="I1682" s="131">
        <v>0</v>
      </c>
      <c r="J1682" s="131">
        <v>0</v>
      </c>
      <c r="K1682" s="131">
        <v>0</v>
      </c>
      <c r="L1682" s="131">
        <v>0</v>
      </c>
      <c r="M1682" s="131">
        <v>0</v>
      </c>
      <c r="N1682" s="131">
        <v>0</v>
      </c>
      <c r="O1682" s="131">
        <v>0</v>
      </c>
      <c r="P1682" s="131">
        <v>0</v>
      </c>
      <c r="Q1682" s="131">
        <v>0</v>
      </c>
      <c r="R1682" s="131">
        <v>0</v>
      </c>
      <c r="S1682" s="131">
        <v>0</v>
      </c>
      <c r="T1682" s="131">
        <v>0</v>
      </c>
      <c r="U1682" s="131">
        <v>0</v>
      </c>
      <c r="V1682" s="131">
        <v>0</v>
      </c>
      <c r="W1682" s="131">
        <v>0</v>
      </c>
      <c r="X1682" s="131">
        <v>0</v>
      </c>
      <c r="Y1682" s="131">
        <v>0</v>
      </c>
      <c r="Z1682" s="131">
        <v>0</v>
      </c>
      <c r="AA1682" s="131">
        <v>0</v>
      </c>
      <c r="AB1682" s="131">
        <v>0</v>
      </c>
      <c r="AC1682" s="131">
        <v>0</v>
      </c>
      <c r="AD1682" s="131">
        <v>0</v>
      </c>
      <c r="AE1682" s="131">
        <v>0</v>
      </c>
      <c r="AF1682" s="131">
        <v>0</v>
      </c>
      <c r="AG1682" s="131">
        <v>0</v>
      </c>
      <c r="AH1682" s="43">
        <v>0</v>
      </c>
    </row>
    <row r="1683" spans="4:34">
      <c r="D1683" s="62">
        <v>1989</v>
      </c>
      <c r="E1683" s="62">
        <v>3</v>
      </c>
      <c r="F1683" s="62">
        <v>1989</v>
      </c>
      <c r="G1683" s="62">
        <v>1989</v>
      </c>
      <c r="H1683" s="131">
        <v>0</v>
      </c>
      <c r="I1683" s="131">
        <v>0</v>
      </c>
      <c r="J1683" s="131">
        <v>0</v>
      </c>
      <c r="K1683" s="131">
        <v>0</v>
      </c>
      <c r="L1683" s="131">
        <v>0</v>
      </c>
      <c r="M1683" s="131">
        <v>0</v>
      </c>
      <c r="N1683" s="131">
        <v>0</v>
      </c>
      <c r="O1683" s="131">
        <v>0</v>
      </c>
      <c r="P1683" s="131">
        <v>0</v>
      </c>
      <c r="Q1683" s="131">
        <v>0</v>
      </c>
      <c r="R1683" s="131">
        <v>0</v>
      </c>
      <c r="S1683" s="131">
        <v>0</v>
      </c>
      <c r="T1683" s="131">
        <v>0</v>
      </c>
      <c r="U1683" s="131">
        <v>0</v>
      </c>
      <c r="V1683" s="131">
        <v>0</v>
      </c>
      <c r="W1683" s="131">
        <v>0</v>
      </c>
      <c r="X1683" s="131">
        <v>0</v>
      </c>
      <c r="Y1683" s="131">
        <v>0</v>
      </c>
      <c r="Z1683" s="131">
        <v>0</v>
      </c>
      <c r="AA1683" s="131">
        <v>0</v>
      </c>
      <c r="AB1683" s="131">
        <v>0</v>
      </c>
      <c r="AC1683" s="131">
        <v>0</v>
      </c>
      <c r="AD1683" s="131">
        <v>0</v>
      </c>
      <c r="AE1683" s="131">
        <v>0</v>
      </c>
      <c r="AF1683" s="131">
        <v>0</v>
      </c>
      <c r="AG1683" s="131">
        <v>0</v>
      </c>
      <c r="AH1683" s="43">
        <v>0</v>
      </c>
    </row>
    <row r="1684" spans="4:34">
      <c r="D1684" s="62">
        <v>1989</v>
      </c>
      <c r="E1684" s="62">
        <v>4</v>
      </c>
      <c r="F1684" s="62">
        <v>1989</v>
      </c>
      <c r="G1684" s="62">
        <v>1989</v>
      </c>
      <c r="H1684" s="131">
        <v>0</v>
      </c>
      <c r="I1684" s="131">
        <v>0</v>
      </c>
      <c r="J1684" s="131">
        <v>0</v>
      </c>
      <c r="K1684" s="131">
        <v>0</v>
      </c>
      <c r="L1684" s="131">
        <v>0</v>
      </c>
      <c r="M1684" s="131">
        <v>0</v>
      </c>
      <c r="N1684" s="131">
        <v>0</v>
      </c>
      <c r="O1684" s="131">
        <v>0</v>
      </c>
      <c r="P1684" s="131">
        <v>0</v>
      </c>
      <c r="Q1684" s="131">
        <v>0</v>
      </c>
      <c r="R1684" s="131">
        <v>0</v>
      </c>
      <c r="S1684" s="131">
        <v>0</v>
      </c>
      <c r="T1684" s="131">
        <v>0</v>
      </c>
      <c r="U1684" s="131">
        <v>0</v>
      </c>
      <c r="V1684" s="131">
        <v>0</v>
      </c>
      <c r="W1684" s="131">
        <v>0</v>
      </c>
      <c r="X1684" s="131">
        <v>0</v>
      </c>
      <c r="Y1684" s="131">
        <v>0</v>
      </c>
      <c r="Z1684" s="131">
        <v>0</v>
      </c>
      <c r="AA1684" s="131">
        <v>0</v>
      </c>
      <c r="AB1684" s="131">
        <v>0</v>
      </c>
      <c r="AC1684" s="131">
        <v>0</v>
      </c>
      <c r="AD1684" s="131">
        <v>0</v>
      </c>
      <c r="AE1684" s="131">
        <v>0</v>
      </c>
      <c r="AF1684" s="131">
        <v>0</v>
      </c>
      <c r="AG1684" s="131">
        <v>0</v>
      </c>
      <c r="AH1684" s="43">
        <v>0</v>
      </c>
    </row>
    <row r="1685" spans="4:34">
      <c r="D1685" s="62">
        <v>1989</v>
      </c>
      <c r="E1685" s="62">
        <v>5</v>
      </c>
      <c r="F1685" s="62">
        <v>1989</v>
      </c>
      <c r="G1685" s="62">
        <v>1990</v>
      </c>
      <c r="H1685" s="131">
        <v>0</v>
      </c>
      <c r="I1685" s="131">
        <v>0</v>
      </c>
      <c r="J1685" s="131">
        <v>0</v>
      </c>
      <c r="K1685" s="131">
        <v>0</v>
      </c>
      <c r="L1685" s="131">
        <v>0</v>
      </c>
      <c r="M1685" s="131">
        <v>0</v>
      </c>
      <c r="N1685" s="131">
        <v>0</v>
      </c>
      <c r="O1685" s="131">
        <v>0</v>
      </c>
      <c r="P1685" s="131">
        <v>0</v>
      </c>
      <c r="Q1685" s="131">
        <v>0</v>
      </c>
      <c r="R1685" s="131">
        <v>0</v>
      </c>
      <c r="S1685" s="131">
        <v>0</v>
      </c>
      <c r="T1685" s="131">
        <v>0</v>
      </c>
      <c r="U1685" s="131">
        <v>0</v>
      </c>
      <c r="V1685" s="131">
        <v>0</v>
      </c>
      <c r="W1685" s="131">
        <v>0</v>
      </c>
      <c r="X1685" s="131">
        <v>0</v>
      </c>
      <c r="Y1685" s="131">
        <v>0</v>
      </c>
      <c r="Z1685" s="131">
        <v>0</v>
      </c>
      <c r="AA1685" s="131">
        <v>0</v>
      </c>
      <c r="AB1685" s="131">
        <v>0</v>
      </c>
      <c r="AC1685" s="131">
        <v>0</v>
      </c>
      <c r="AD1685" s="131">
        <v>0</v>
      </c>
      <c r="AE1685" s="131">
        <v>0</v>
      </c>
      <c r="AF1685" s="131">
        <v>0</v>
      </c>
      <c r="AG1685" s="131">
        <v>0</v>
      </c>
      <c r="AH1685" s="43">
        <v>0</v>
      </c>
    </row>
    <row r="1686" spans="4:34">
      <c r="D1686" s="62">
        <v>1989</v>
      </c>
      <c r="E1686" s="62">
        <v>6</v>
      </c>
      <c r="F1686" s="62">
        <v>1989</v>
      </c>
      <c r="G1686" s="62">
        <v>1990</v>
      </c>
      <c r="H1686" s="131">
        <v>0</v>
      </c>
      <c r="I1686" s="131">
        <v>0</v>
      </c>
      <c r="J1686" s="131">
        <v>0</v>
      </c>
      <c r="K1686" s="131">
        <v>0</v>
      </c>
      <c r="L1686" s="131">
        <v>0</v>
      </c>
      <c r="M1686" s="131">
        <v>0</v>
      </c>
      <c r="N1686" s="131">
        <v>0</v>
      </c>
      <c r="O1686" s="131">
        <v>0</v>
      </c>
      <c r="P1686" s="131">
        <v>0</v>
      </c>
      <c r="Q1686" s="131">
        <v>0</v>
      </c>
      <c r="R1686" s="131">
        <v>0</v>
      </c>
      <c r="S1686" s="131">
        <v>0</v>
      </c>
      <c r="T1686" s="131">
        <v>0</v>
      </c>
      <c r="U1686" s="131">
        <v>0</v>
      </c>
      <c r="V1686" s="131">
        <v>0</v>
      </c>
      <c r="W1686" s="131">
        <v>0</v>
      </c>
      <c r="X1686" s="131">
        <v>0</v>
      </c>
      <c r="Y1686" s="131">
        <v>0</v>
      </c>
      <c r="Z1686" s="131">
        <v>0</v>
      </c>
      <c r="AA1686" s="131">
        <v>0</v>
      </c>
      <c r="AB1686" s="131">
        <v>0</v>
      </c>
      <c r="AC1686" s="131">
        <v>0</v>
      </c>
      <c r="AD1686" s="131">
        <v>0</v>
      </c>
      <c r="AE1686" s="131">
        <v>0</v>
      </c>
      <c r="AF1686" s="131">
        <v>0</v>
      </c>
      <c r="AG1686" s="131">
        <v>0</v>
      </c>
      <c r="AH1686" s="43">
        <v>0</v>
      </c>
    </row>
    <row r="1687" spans="4:34">
      <c r="D1687" s="62">
        <v>1989</v>
      </c>
      <c r="E1687" s="62">
        <v>7</v>
      </c>
      <c r="F1687" s="62">
        <v>1990</v>
      </c>
      <c r="G1687" s="62">
        <v>1990</v>
      </c>
      <c r="H1687" s="131">
        <v>0</v>
      </c>
      <c r="I1687" s="131">
        <v>0</v>
      </c>
      <c r="J1687" s="131">
        <v>0</v>
      </c>
      <c r="K1687" s="131">
        <v>0</v>
      </c>
      <c r="L1687" s="131">
        <v>0</v>
      </c>
      <c r="M1687" s="131">
        <v>0</v>
      </c>
      <c r="N1687" s="131">
        <v>0</v>
      </c>
      <c r="O1687" s="131">
        <v>0</v>
      </c>
      <c r="P1687" s="131">
        <v>0</v>
      </c>
      <c r="Q1687" s="131">
        <v>0</v>
      </c>
      <c r="R1687" s="131">
        <v>0</v>
      </c>
      <c r="S1687" s="131">
        <v>0</v>
      </c>
      <c r="T1687" s="131">
        <v>0</v>
      </c>
      <c r="U1687" s="131">
        <v>0</v>
      </c>
      <c r="V1687" s="131">
        <v>0</v>
      </c>
      <c r="W1687" s="131">
        <v>0</v>
      </c>
      <c r="X1687" s="131">
        <v>0</v>
      </c>
      <c r="Y1687" s="131">
        <v>0</v>
      </c>
      <c r="Z1687" s="131">
        <v>0</v>
      </c>
      <c r="AA1687" s="131">
        <v>0</v>
      </c>
      <c r="AB1687" s="131">
        <v>0</v>
      </c>
      <c r="AC1687" s="131">
        <v>0</v>
      </c>
      <c r="AD1687" s="131">
        <v>0</v>
      </c>
      <c r="AE1687" s="131">
        <v>0</v>
      </c>
      <c r="AF1687" s="131">
        <v>0</v>
      </c>
      <c r="AG1687" s="131">
        <v>0</v>
      </c>
      <c r="AH1687" s="43">
        <v>0</v>
      </c>
    </row>
    <row r="1688" spans="4:34">
      <c r="D1688" s="62">
        <v>1989</v>
      </c>
      <c r="E1688" s="62">
        <v>8</v>
      </c>
      <c r="F1688" s="62">
        <v>1990</v>
      </c>
      <c r="G1688" s="62">
        <v>1990</v>
      </c>
      <c r="H1688" s="131">
        <v>0</v>
      </c>
      <c r="I1688" s="131">
        <v>0</v>
      </c>
      <c r="J1688" s="131">
        <v>0</v>
      </c>
      <c r="K1688" s="131">
        <v>0</v>
      </c>
      <c r="L1688" s="131">
        <v>0</v>
      </c>
      <c r="M1688" s="131">
        <v>0</v>
      </c>
      <c r="N1688" s="131">
        <v>0</v>
      </c>
      <c r="O1688" s="131">
        <v>0</v>
      </c>
      <c r="P1688" s="131">
        <v>0</v>
      </c>
      <c r="Q1688" s="131">
        <v>0</v>
      </c>
      <c r="R1688" s="131">
        <v>0</v>
      </c>
      <c r="S1688" s="131">
        <v>0</v>
      </c>
      <c r="T1688" s="131">
        <v>0</v>
      </c>
      <c r="U1688" s="131">
        <v>0</v>
      </c>
      <c r="V1688" s="131">
        <v>0</v>
      </c>
      <c r="W1688" s="131">
        <v>0</v>
      </c>
      <c r="X1688" s="131">
        <v>0</v>
      </c>
      <c r="Y1688" s="131">
        <v>0</v>
      </c>
      <c r="Z1688" s="131">
        <v>0</v>
      </c>
      <c r="AA1688" s="131">
        <v>0</v>
      </c>
      <c r="AB1688" s="131">
        <v>0</v>
      </c>
      <c r="AC1688" s="131">
        <v>0</v>
      </c>
      <c r="AD1688" s="131">
        <v>0</v>
      </c>
      <c r="AE1688" s="131">
        <v>0</v>
      </c>
      <c r="AF1688" s="131">
        <v>0</v>
      </c>
      <c r="AG1688" s="131">
        <v>0</v>
      </c>
      <c r="AH1688" s="43">
        <v>0</v>
      </c>
    </row>
    <row r="1689" spans="4:34">
      <c r="D1689" s="62">
        <v>1989</v>
      </c>
      <c r="E1689" s="62">
        <v>9</v>
      </c>
      <c r="F1689" s="62">
        <v>1990</v>
      </c>
      <c r="G1689" s="62">
        <v>1990</v>
      </c>
      <c r="H1689" s="131">
        <v>0</v>
      </c>
      <c r="I1689" s="131">
        <v>0</v>
      </c>
      <c r="J1689" s="131">
        <v>0</v>
      </c>
      <c r="K1689" s="131">
        <v>0</v>
      </c>
      <c r="L1689" s="131">
        <v>0</v>
      </c>
      <c r="M1689" s="131">
        <v>0</v>
      </c>
      <c r="N1689" s="131">
        <v>0</v>
      </c>
      <c r="O1689" s="131">
        <v>0</v>
      </c>
      <c r="P1689" s="131">
        <v>0</v>
      </c>
      <c r="Q1689" s="131">
        <v>0</v>
      </c>
      <c r="R1689" s="131">
        <v>0</v>
      </c>
      <c r="S1689" s="131">
        <v>0</v>
      </c>
      <c r="T1689" s="131">
        <v>0</v>
      </c>
      <c r="U1689" s="131">
        <v>0</v>
      </c>
      <c r="V1689" s="131">
        <v>0</v>
      </c>
      <c r="W1689" s="131">
        <v>0</v>
      </c>
      <c r="X1689" s="131">
        <v>0</v>
      </c>
      <c r="Y1689" s="131">
        <v>0</v>
      </c>
      <c r="Z1689" s="131">
        <v>0</v>
      </c>
      <c r="AA1689" s="131">
        <v>0</v>
      </c>
      <c r="AB1689" s="131">
        <v>0</v>
      </c>
      <c r="AC1689" s="131">
        <v>0</v>
      </c>
      <c r="AD1689" s="131">
        <v>0</v>
      </c>
      <c r="AE1689" s="131">
        <v>0</v>
      </c>
      <c r="AF1689" s="131">
        <v>0</v>
      </c>
      <c r="AG1689" s="131">
        <v>0</v>
      </c>
      <c r="AH1689" s="43">
        <v>0</v>
      </c>
    </row>
    <row r="1690" spans="4:34">
      <c r="D1690" s="62">
        <v>1989</v>
      </c>
      <c r="E1690" s="62">
        <v>10</v>
      </c>
      <c r="F1690" s="62">
        <v>1990</v>
      </c>
      <c r="G1690" s="62">
        <v>1990</v>
      </c>
      <c r="H1690" s="131">
        <v>0</v>
      </c>
      <c r="I1690" s="131">
        <v>0</v>
      </c>
      <c r="J1690" s="131">
        <v>0</v>
      </c>
      <c r="K1690" s="131">
        <v>0</v>
      </c>
      <c r="L1690" s="131">
        <v>0</v>
      </c>
      <c r="M1690" s="131">
        <v>0</v>
      </c>
      <c r="N1690" s="131">
        <v>0</v>
      </c>
      <c r="O1690" s="131">
        <v>0</v>
      </c>
      <c r="P1690" s="131">
        <v>0</v>
      </c>
      <c r="Q1690" s="131">
        <v>0</v>
      </c>
      <c r="R1690" s="131">
        <v>0</v>
      </c>
      <c r="S1690" s="131">
        <v>0</v>
      </c>
      <c r="T1690" s="131">
        <v>0</v>
      </c>
      <c r="U1690" s="131">
        <v>0</v>
      </c>
      <c r="V1690" s="131">
        <v>0</v>
      </c>
      <c r="W1690" s="131">
        <v>0</v>
      </c>
      <c r="X1690" s="131">
        <v>0</v>
      </c>
      <c r="Y1690" s="131">
        <v>0</v>
      </c>
      <c r="Z1690" s="131">
        <v>0</v>
      </c>
      <c r="AA1690" s="131">
        <v>0</v>
      </c>
      <c r="AB1690" s="131">
        <v>0</v>
      </c>
      <c r="AC1690" s="131">
        <v>0</v>
      </c>
      <c r="AD1690" s="131">
        <v>0</v>
      </c>
      <c r="AE1690" s="131">
        <v>0</v>
      </c>
      <c r="AF1690" s="131">
        <v>0</v>
      </c>
      <c r="AG1690" s="131">
        <v>0</v>
      </c>
      <c r="AH1690" s="43">
        <v>0</v>
      </c>
    </row>
    <row r="1691" spans="4:34">
      <c r="D1691" s="62">
        <v>1989</v>
      </c>
      <c r="E1691" s="62">
        <v>11</v>
      </c>
      <c r="F1691" s="62">
        <v>1990</v>
      </c>
      <c r="G1691" s="62">
        <v>1990</v>
      </c>
      <c r="H1691" s="131">
        <v>0</v>
      </c>
      <c r="I1691" s="131">
        <v>0</v>
      </c>
      <c r="J1691" s="131">
        <v>0</v>
      </c>
      <c r="K1691" s="131">
        <v>0</v>
      </c>
      <c r="L1691" s="131">
        <v>0</v>
      </c>
      <c r="M1691" s="131">
        <v>0</v>
      </c>
      <c r="N1691" s="131">
        <v>0</v>
      </c>
      <c r="O1691" s="131">
        <v>0</v>
      </c>
      <c r="P1691" s="131">
        <v>0</v>
      </c>
      <c r="Q1691" s="131">
        <v>0</v>
      </c>
      <c r="R1691" s="131">
        <v>0</v>
      </c>
      <c r="S1691" s="131">
        <v>0</v>
      </c>
      <c r="T1691" s="131">
        <v>0</v>
      </c>
      <c r="U1691" s="131">
        <v>0</v>
      </c>
      <c r="V1691" s="131">
        <v>0</v>
      </c>
      <c r="W1691" s="131">
        <v>0</v>
      </c>
      <c r="X1691" s="131">
        <v>0</v>
      </c>
      <c r="Y1691" s="131">
        <v>0</v>
      </c>
      <c r="Z1691" s="131">
        <v>0</v>
      </c>
      <c r="AA1691" s="131">
        <v>0</v>
      </c>
      <c r="AB1691" s="131">
        <v>0</v>
      </c>
      <c r="AC1691" s="131">
        <v>0</v>
      </c>
      <c r="AD1691" s="131">
        <v>0</v>
      </c>
      <c r="AE1691" s="131">
        <v>0</v>
      </c>
      <c r="AF1691" s="131">
        <v>0</v>
      </c>
      <c r="AG1691" s="131">
        <v>0</v>
      </c>
      <c r="AH1691" s="43">
        <v>0</v>
      </c>
    </row>
    <row r="1692" spans="4:34">
      <c r="D1692" s="62">
        <v>1989</v>
      </c>
      <c r="E1692" s="62">
        <v>12</v>
      </c>
      <c r="F1692" s="62">
        <v>1990</v>
      </c>
      <c r="G1692" s="62">
        <v>1990</v>
      </c>
      <c r="H1692" s="131">
        <v>0</v>
      </c>
      <c r="I1692" s="131">
        <v>0</v>
      </c>
      <c r="J1692" s="131">
        <v>0</v>
      </c>
      <c r="K1692" s="131">
        <v>0</v>
      </c>
      <c r="L1692" s="131">
        <v>0</v>
      </c>
      <c r="M1692" s="131">
        <v>0</v>
      </c>
      <c r="N1692" s="131">
        <v>0</v>
      </c>
      <c r="O1692" s="131">
        <v>0</v>
      </c>
      <c r="P1692" s="131">
        <v>0</v>
      </c>
      <c r="Q1692" s="131">
        <v>0</v>
      </c>
      <c r="R1692" s="131">
        <v>0</v>
      </c>
      <c r="S1692" s="131">
        <v>0</v>
      </c>
      <c r="T1692" s="131">
        <v>0</v>
      </c>
      <c r="U1692" s="131">
        <v>0</v>
      </c>
      <c r="V1692" s="131">
        <v>0</v>
      </c>
      <c r="W1692" s="131">
        <v>0</v>
      </c>
      <c r="X1692" s="131">
        <v>0</v>
      </c>
      <c r="Y1692" s="131">
        <v>0</v>
      </c>
      <c r="Z1692" s="131">
        <v>0</v>
      </c>
      <c r="AA1692" s="131">
        <v>0</v>
      </c>
      <c r="AB1692" s="131">
        <v>0</v>
      </c>
      <c r="AC1692" s="131">
        <v>0</v>
      </c>
      <c r="AD1692" s="131">
        <v>0</v>
      </c>
      <c r="AE1692" s="131">
        <v>0</v>
      </c>
      <c r="AF1692" s="131">
        <v>0</v>
      </c>
      <c r="AG1692" s="131">
        <v>0</v>
      </c>
      <c r="AH1692" s="43">
        <v>0</v>
      </c>
    </row>
    <row r="1693" spans="4:34">
      <c r="D1693" s="62">
        <v>1990</v>
      </c>
      <c r="E1693" s="62">
        <v>1</v>
      </c>
      <c r="F1693" s="62">
        <v>1990</v>
      </c>
      <c r="G1693" s="62">
        <v>1990</v>
      </c>
      <c r="H1693" s="131">
        <v>0</v>
      </c>
      <c r="I1693" s="131">
        <v>0</v>
      </c>
      <c r="J1693" s="131">
        <v>0</v>
      </c>
      <c r="K1693" s="131">
        <v>0</v>
      </c>
      <c r="L1693" s="131">
        <v>0</v>
      </c>
      <c r="M1693" s="131">
        <v>0</v>
      </c>
      <c r="N1693" s="131">
        <v>0</v>
      </c>
      <c r="O1693" s="131">
        <v>0</v>
      </c>
      <c r="P1693" s="131">
        <v>0</v>
      </c>
      <c r="Q1693" s="131">
        <v>0</v>
      </c>
      <c r="R1693" s="131">
        <v>0</v>
      </c>
      <c r="S1693" s="131">
        <v>0</v>
      </c>
      <c r="T1693" s="131">
        <v>0</v>
      </c>
      <c r="U1693" s="131">
        <v>0</v>
      </c>
      <c r="V1693" s="131">
        <v>0</v>
      </c>
      <c r="W1693" s="131">
        <v>0</v>
      </c>
      <c r="X1693" s="131">
        <v>0</v>
      </c>
      <c r="Y1693" s="131">
        <v>0</v>
      </c>
      <c r="Z1693" s="131">
        <v>0</v>
      </c>
      <c r="AA1693" s="131">
        <v>0</v>
      </c>
      <c r="AB1693" s="131">
        <v>0</v>
      </c>
      <c r="AC1693" s="131">
        <v>0</v>
      </c>
      <c r="AD1693" s="131">
        <v>0</v>
      </c>
      <c r="AE1693" s="131">
        <v>0</v>
      </c>
      <c r="AF1693" s="131">
        <v>0</v>
      </c>
      <c r="AG1693" s="131">
        <v>0</v>
      </c>
      <c r="AH1693" s="43">
        <v>0</v>
      </c>
    </row>
    <row r="1694" spans="4:34">
      <c r="D1694" s="62">
        <v>1990</v>
      </c>
      <c r="E1694" s="62">
        <v>2</v>
      </c>
      <c r="F1694" s="62">
        <v>1990</v>
      </c>
      <c r="G1694" s="62">
        <v>1990</v>
      </c>
      <c r="H1694" s="131">
        <v>0</v>
      </c>
      <c r="I1694" s="131">
        <v>0</v>
      </c>
      <c r="J1694" s="131">
        <v>0</v>
      </c>
      <c r="K1694" s="131">
        <v>0</v>
      </c>
      <c r="L1694" s="131">
        <v>0</v>
      </c>
      <c r="M1694" s="131">
        <v>0</v>
      </c>
      <c r="N1694" s="131">
        <v>0</v>
      </c>
      <c r="O1694" s="131">
        <v>0</v>
      </c>
      <c r="P1694" s="131">
        <v>0</v>
      </c>
      <c r="Q1694" s="131">
        <v>0</v>
      </c>
      <c r="R1694" s="131">
        <v>0</v>
      </c>
      <c r="S1694" s="131">
        <v>0</v>
      </c>
      <c r="T1694" s="131">
        <v>0</v>
      </c>
      <c r="U1694" s="131">
        <v>0</v>
      </c>
      <c r="V1694" s="131">
        <v>0</v>
      </c>
      <c r="W1694" s="131">
        <v>0</v>
      </c>
      <c r="X1694" s="131">
        <v>0</v>
      </c>
      <c r="Y1694" s="131">
        <v>0</v>
      </c>
      <c r="Z1694" s="131">
        <v>0</v>
      </c>
      <c r="AA1694" s="131">
        <v>0</v>
      </c>
      <c r="AB1694" s="131">
        <v>0</v>
      </c>
      <c r="AC1694" s="131">
        <v>0</v>
      </c>
      <c r="AD1694" s="131">
        <v>0</v>
      </c>
      <c r="AE1694" s="131">
        <v>0</v>
      </c>
      <c r="AF1694" s="131">
        <v>0</v>
      </c>
      <c r="AG1694" s="131">
        <v>0</v>
      </c>
      <c r="AH1694" s="43">
        <v>0</v>
      </c>
    </row>
    <row r="1695" spans="4:34">
      <c r="D1695" s="62">
        <v>1990</v>
      </c>
      <c r="E1695" s="62">
        <v>3</v>
      </c>
      <c r="F1695" s="62">
        <v>1990</v>
      </c>
      <c r="G1695" s="62">
        <v>1990</v>
      </c>
      <c r="H1695" s="131">
        <v>0</v>
      </c>
      <c r="I1695" s="131">
        <v>0</v>
      </c>
      <c r="J1695" s="131">
        <v>0</v>
      </c>
      <c r="K1695" s="131">
        <v>0</v>
      </c>
      <c r="L1695" s="131">
        <v>0</v>
      </c>
      <c r="M1695" s="131">
        <v>0</v>
      </c>
      <c r="N1695" s="131">
        <v>0</v>
      </c>
      <c r="O1695" s="131">
        <v>0</v>
      </c>
      <c r="P1695" s="131">
        <v>0</v>
      </c>
      <c r="Q1695" s="131">
        <v>0</v>
      </c>
      <c r="R1695" s="131">
        <v>0</v>
      </c>
      <c r="S1695" s="131">
        <v>0</v>
      </c>
      <c r="T1695" s="131">
        <v>0</v>
      </c>
      <c r="U1695" s="131">
        <v>0</v>
      </c>
      <c r="V1695" s="131">
        <v>0</v>
      </c>
      <c r="W1695" s="131">
        <v>0</v>
      </c>
      <c r="X1695" s="131">
        <v>0</v>
      </c>
      <c r="Y1695" s="131">
        <v>0</v>
      </c>
      <c r="Z1695" s="131">
        <v>0</v>
      </c>
      <c r="AA1695" s="131">
        <v>0</v>
      </c>
      <c r="AB1695" s="131">
        <v>0</v>
      </c>
      <c r="AC1695" s="131">
        <v>0</v>
      </c>
      <c r="AD1695" s="131">
        <v>0</v>
      </c>
      <c r="AE1695" s="131">
        <v>0</v>
      </c>
      <c r="AF1695" s="131">
        <v>0</v>
      </c>
      <c r="AG1695" s="131">
        <v>0</v>
      </c>
      <c r="AH1695" s="43">
        <v>0</v>
      </c>
    </row>
    <row r="1696" spans="4:34">
      <c r="D1696" s="62">
        <v>1990</v>
      </c>
      <c r="E1696" s="62">
        <v>4</v>
      </c>
      <c r="F1696" s="62">
        <v>1990</v>
      </c>
      <c r="G1696" s="62">
        <v>1990</v>
      </c>
      <c r="H1696" s="131">
        <v>0</v>
      </c>
      <c r="I1696" s="131">
        <v>0</v>
      </c>
      <c r="J1696" s="131">
        <v>0</v>
      </c>
      <c r="K1696" s="131">
        <v>0</v>
      </c>
      <c r="L1696" s="131">
        <v>0</v>
      </c>
      <c r="M1696" s="131">
        <v>0</v>
      </c>
      <c r="N1696" s="131">
        <v>0</v>
      </c>
      <c r="O1696" s="131">
        <v>0</v>
      </c>
      <c r="P1696" s="131">
        <v>0</v>
      </c>
      <c r="Q1696" s="131">
        <v>0</v>
      </c>
      <c r="R1696" s="131">
        <v>0</v>
      </c>
      <c r="S1696" s="131">
        <v>0</v>
      </c>
      <c r="T1696" s="131">
        <v>0</v>
      </c>
      <c r="U1696" s="131">
        <v>0</v>
      </c>
      <c r="V1696" s="131">
        <v>0</v>
      </c>
      <c r="W1696" s="131">
        <v>0</v>
      </c>
      <c r="X1696" s="131">
        <v>0</v>
      </c>
      <c r="Y1696" s="131">
        <v>0</v>
      </c>
      <c r="Z1696" s="131">
        <v>0</v>
      </c>
      <c r="AA1696" s="131">
        <v>0</v>
      </c>
      <c r="AB1696" s="131">
        <v>0</v>
      </c>
      <c r="AC1696" s="131">
        <v>0</v>
      </c>
      <c r="AD1696" s="131">
        <v>0</v>
      </c>
      <c r="AE1696" s="131">
        <v>0</v>
      </c>
      <c r="AF1696" s="131">
        <v>0</v>
      </c>
      <c r="AG1696" s="131">
        <v>0</v>
      </c>
      <c r="AH1696" s="43">
        <v>0</v>
      </c>
    </row>
    <row r="1697" spans="4:34">
      <c r="D1697" s="62">
        <v>1990</v>
      </c>
      <c r="E1697" s="62">
        <v>5</v>
      </c>
      <c r="F1697" s="62">
        <v>1990</v>
      </c>
      <c r="G1697" s="62">
        <v>1991</v>
      </c>
      <c r="H1697" s="131">
        <v>0</v>
      </c>
      <c r="I1697" s="131">
        <v>0</v>
      </c>
      <c r="J1697" s="131">
        <v>0</v>
      </c>
      <c r="K1697" s="131">
        <v>0</v>
      </c>
      <c r="L1697" s="131">
        <v>0</v>
      </c>
      <c r="M1697" s="131">
        <v>0</v>
      </c>
      <c r="N1697" s="131">
        <v>0</v>
      </c>
      <c r="O1697" s="131">
        <v>0</v>
      </c>
      <c r="P1697" s="131">
        <v>0</v>
      </c>
      <c r="Q1697" s="131">
        <v>0</v>
      </c>
      <c r="R1697" s="131">
        <v>0</v>
      </c>
      <c r="S1697" s="131">
        <v>0</v>
      </c>
      <c r="T1697" s="131">
        <v>0</v>
      </c>
      <c r="U1697" s="131">
        <v>0</v>
      </c>
      <c r="V1697" s="131">
        <v>0</v>
      </c>
      <c r="W1697" s="131">
        <v>0</v>
      </c>
      <c r="X1697" s="131">
        <v>0</v>
      </c>
      <c r="Y1697" s="131">
        <v>0</v>
      </c>
      <c r="Z1697" s="131">
        <v>0</v>
      </c>
      <c r="AA1697" s="131">
        <v>0</v>
      </c>
      <c r="AB1697" s="131">
        <v>0</v>
      </c>
      <c r="AC1697" s="131">
        <v>0</v>
      </c>
      <c r="AD1697" s="131">
        <v>0</v>
      </c>
      <c r="AE1697" s="131">
        <v>0</v>
      </c>
      <c r="AF1697" s="131">
        <v>0</v>
      </c>
      <c r="AG1697" s="131">
        <v>0</v>
      </c>
      <c r="AH1697" s="43">
        <v>0</v>
      </c>
    </row>
    <row r="1698" spans="4:34">
      <c r="D1698" s="62">
        <v>1990</v>
      </c>
      <c r="E1698" s="62">
        <v>6</v>
      </c>
      <c r="F1698" s="62">
        <v>1990</v>
      </c>
      <c r="G1698" s="62">
        <v>1991</v>
      </c>
      <c r="H1698" s="131">
        <v>0</v>
      </c>
      <c r="I1698" s="131">
        <v>0</v>
      </c>
      <c r="J1698" s="131">
        <v>0</v>
      </c>
      <c r="K1698" s="131">
        <v>0</v>
      </c>
      <c r="L1698" s="131">
        <v>0</v>
      </c>
      <c r="M1698" s="131">
        <v>0</v>
      </c>
      <c r="N1698" s="131">
        <v>0</v>
      </c>
      <c r="O1698" s="131">
        <v>0</v>
      </c>
      <c r="P1698" s="131">
        <v>0</v>
      </c>
      <c r="Q1698" s="131">
        <v>0</v>
      </c>
      <c r="R1698" s="131">
        <v>0</v>
      </c>
      <c r="S1698" s="131">
        <v>0</v>
      </c>
      <c r="T1698" s="131">
        <v>0</v>
      </c>
      <c r="U1698" s="131">
        <v>0</v>
      </c>
      <c r="V1698" s="131">
        <v>0</v>
      </c>
      <c r="W1698" s="131">
        <v>0</v>
      </c>
      <c r="X1698" s="131">
        <v>0</v>
      </c>
      <c r="Y1698" s="131">
        <v>0</v>
      </c>
      <c r="Z1698" s="131">
        <v>0</v>
      </c>
      <c r="AA1698" s="131">
        <v>0</v>
      </c>
      <c r="AB1698" s="131">
        <v>0</v>
      </c>
      <c r="AC1698" s="131">
        <v>0</v>
      </c>
      <c r="AD1698" s="131">
        <v>0</v>
      </c>
      <c r="AE1698" s="131">
        <v>0</v>
      </c>
      <c r="AF1698" s="131">
        <v>0</v>
      </c>
      <c r="AG1698" s="131">
        <v>0</v>
      </c>
      <c r="AH1698" s="43">
        <v>0</v>
      </c>
    </row>
    <row r="1699" spans="4:34">
      <c r="D1699" s="62">
        <v>1990</v>
      </c>
      <c r="E1699" s="62">
        <v>7</v>
      </c>
      <c r="F1699" s="62">
        <v>1991</v>
      </c>
      <c r="G1699" s="62">
        <v>1991</v>
      </c>
      <c r="H1699" s="131">
        <v>0</v>
      </c>
      <c r="I1699" s="131">
        <v>0</v>
      </c>
      <c r="J1699" s="131">
        <v>0</v>
      </c>
      <c r="K1699" s="131">
        <v>0</v>
      </c>
      <c r="L1699" s="131">
        <v>0</v>
      </c>
      <c r="M1699" s="131">
        <v>0</v>
      </c>
      <c r="N1699" s="131">
        <v>0</v>
      </c>
      <c r="O1699" s="131">
        <v>0</v>
      </c>
      <c r="P1699" s="131">
        <v>0</v>
      </c>
      <c r="Q1699" s="131">
        <v>0</v>
      </c>
      <c r="R1699" s="131">
        <v>0</v>
      </c>
      <c r="S1699" s="131">
        <v>0</v>
      </c>
      <c r="T1699" s="131">
        <v>0</v>
      </c>
      <c r="U1699" s="131">
        <v>0</v>
      </c>
      <c r="V1699" s="131">
        <v>0</v>
      </c>
      <c r="W1699" s="131">
        <v>0</v>
      </c>
      <c r="X1699" s="131">
        <v>0</v>
      </c>
      <c r="Y1699" s="131">
        <v>0</v>
      </c>
      <c r="Z1699" s="131">
        <v>0</v>
      </c>
      <c r="AA1699" s="131">
        <v>0</v>
      </c>
      <c r="AB1699" s="131">
        <v>0</v>
      </c>
      <c r="AC1699" s="131">
        <v>0</v>
      </c>
      <c r="AD1699" s="131">
        <v>0</v>
      </c>
      <c r="AE1699" s="131">
        <v>0</v>
      </c>
      <c r="AF1699" s="131">
        <v>0</v>
      </c>
      <c r="AG1699" s="131">
        <v>0</v>
      </c>
      <c r="AH1699" s="43">
        <v>0</v>
      </c>
    </row>
    <row r="1700" spans="4:34">
      <c r="D1700" s="62">
        <v>1990</v>
      </c>
      <c r="E1700" s="62">
        <v>8</v>
      </c>
      <c r="F1700" s="62">
        <v>1991</v>
      </c>
      <c r="G1700" s="62">
        <v>1991</v>
      </c>
      <c r="H1700" s="131">
        <v>0</v>
      </c>
      <c r="I1700" s="131">
        <v>0</v>
      </c>
      <c r="J1700" s="131">
        <v>0</v>
      </c>
      <c r="K1700" s="131">
        <v>0</v>
      </c>
      <c r="L1700" s="131">
        <v>0</v>
      </c>
      <c r="M1700" s="131">
        <v>0</v>
      </c>
      <c r="N1700" s="131">
        <v>0</v>
      </c>
      <c r="O1700" s="131">
        <v>0</v>
      </c>
      <c r="P1700" s="131">
        <v>0</v>
      </c>
      <c r="Q1700" s="131">
        <v>0</v>
      </c>
      <c r="R1700" s="131">
        <v>0</v>
      </c>
      <c r="S1700" s="131">
        <v>0</v>
      </c>
      <c r="T1700" s="131">
        <v>0</v>
      </c>
      <c r="U1700" s="131">
        <v>0</v>
      </c>
      <c r="V1700" s="131">
        <v>0</v>
      </c>
      <c r="W1700" s="131">
        <v>0</v>
      </c>
      <c r="X1700" s="131">
        <v>0</v>
      </c>
      <c r="Y1700" s="131">
        <v>0</v>
      </c>
      <c r="Z1700" s="131">
        <v>0</v>
      </c>
      <c r="AA1700" s="131">
        <v>0</v>
      </c>
      <c r="AB1700" s="131">
        <v>0</v>
      </c>
      <c r="AC1700" s="131">
        <v>0</v>
      </c>
      <c r="AD1700" s="131">
        <v>0</v>
      </c>
      <c r="AE1700" s="131">
        <v>0</v>
      </c>
      <c r="AF1700" s="131">
        <v>0</v>
      </c>
      <c r="AG1700" s="131">
        <v>0</v>
      </c>
      <c r="AH1700" s="43">
        <v>0</v>
      </c>
    </row>
    <row r="1701" spans="4:34">
      <c r="D1701" s="62">
        <v>1990</v>
      </c>
      <c r="E1701" s="62">
        <v>9</v>
      </c>
      <c r="F1701" s="62">
        <v>1991</v>
      </c>
      <c r="G1701" s="62">
        <v>1991</v>
      </c>
      <c r="H1701" s="131">
        <v>0</v>
      </c>
      <c r="I1701" s="131">
        <v>0</v>
      </c>
      <c r="J1701" s="131">
        <v>0</v>
      </c>
      <c r="K1701" s="131">
        <v>0</v>
      </c>
      <c r="L1701" s="131">
        <v>0</v>
      </c>
      <c r="M1701" s="131">
        <v>0</v>
      </c>
      <c r="N1701" s="131">
        <v>0</v>
      </c>
      <c r="O1701" s="131">
        <v>0</v>
      </c>
      <c r="P1701" s="131">
        <v>0</v>
      </c>
      <c r="Q1701" s="131">
        <v>0</v>
      </c>
      <c r="R1701" s="131">
        <v>0</v>
      </c>
      <c r="S1701" s="131">
        <v>0</v>
      </c>
      <c r="T1701" s="131">
        <v>0</v>
      </c>
      <c r="U1701" s="131">
        <v>0</v>
      </c>
      <c r="V1701" s="131">
        <v>0</v>
      </c>
      <c r="W1701" s="131">
        <v>0</v>
      </c>
      <c r="X1701" s="131">
        <v>0</v>
      </c>
      <c r="Y1701" s="131">
        <v>0</v>
      </c>
      <c r="Z1701" s="131">
        <v>0</v>
      </c>
      <c r="AA1701" s="131">
        <v>0</v>
      </c>
      <c r="AB1701" s="131">
        <v>0</v>
      </c>
      <c r="AC1701" s="131">
        <v>0</v>
      </c>
      <c r="AD1701" s="131">
        <v>0</v>
      </c>
      <c r="AE1701" s="131">
        <v>0</v>
      </c>
      <c r="AF1701" s="131">
        <v>0</v>
      </c>
      <c r="AG1701" s="131">
        <v>0</v>
      </c>
      <c r="AH1701" s="43">
        <v>0</v>
      </c>
    </row>
    <row r="1702" spans="4:34">
      <c r="D1702" s="62">
        <v>1990</v>
      </c>
      <c r="E1702" s="62">
        <v>10</v>
      </c>
      <c r="F1702" s="62">
        <v>1991</v>
      </c>
      <c r="G1702" s="62">
        <v>1991</v>
      </c>
      <c r="H1702" s="131">
        <v>0</v>
      </c>
      <c r="I1702" s="131">
        <v>0</v>
      </c>
      <c r="J1702" s="131">
        <v>0</v>
      </c>
      <c r="K1702" s="131">
        <v>0</v>
      </c>
      <c r="L1702" s="131">
        <v>0</v>
      </c>
      <c r="M1702" s="131">
        <v>0</v>
      </c>
      <c r="N1702" s="131">
        <v>0</v>
      </c>
      <c r="O1702" s="131">
        <v>0</v>
      </c>
      <c r="P1702" s="131">
        <v>0</v>
      </c>
      <c r="Q1702" s="131">
        <v>0</v>
      </c>
      <c r="R1702" s="131">
        <v>0</v>
      </c>
      <c r="S1702" s="131">
        <v>0</v>
      </c>
      <c r="T1702" s="131">
        <v>0</v>
      </c>
      <c r="U1702" s="131">
        <v>0</v>
      </c>
      <c r="V1702" s="131">
        <v>0</v>
      </c>
      <c r="W1702" s="131">
        <v>0</v>
      </c>
      <c r="X1702" s="131">
        <v>0</v>
      </c>
      <c r="Y1702" s="191">
        <v>0</v>
      </c>
      <c r="Z1702" s="131">
        <v>0</v>
      </c>
      <c r="AA1702" s="131">
        <v>0</v>
      </c>
      <c r="AB1702" s="131">
        <v>0</v>
      </c>
      <c r="AC1702" s="131">
        <v>0</v>
      </c>
      <c r="AD1702" s="131">
        <v>0</v>
      </c>
      <c r="AE1702" s="131">
        <v>0</v>
      </c>
      <c r="AF1702" s="131">
        <v>0</v>
      </c>
      <c r="AG1702" s="131">
        <v>0</v>
      </c>
      <c r="AH1702" s="43">
        <v>0</v>
      </c>
    </row>
    <row r="1703" spans="4:34">
      <c r="D1703" s="62">
        <v>1990</v>
      </c>
      <c r="E1703" s="62">
        <v>11</v>
      </c>
      <c r="F1703" s="62">
        <v>1991</v>
      </c>
      <c r="G1703" s="62">
        <v>1991</v>
      </c>
      <c r="H1703" s="131">
        <v>0</v>
      </c>
      <c r="I1703" s="131">
        <v>0</v>
      </c>
      <c r="J1703" s="131">
        <v>0</v>
      </c>
      <c r="K1703" s="131">
        <v>0</v>
      </c>
      <c r="L1703" s="131">
        <v>0</v>
      </c>
      <c r="M1703" s="131">
        <v>0</v>
      </c>
      <c r="N1703" s="131">
        <v>0</v>
      </c>
      <c r="O1703" s="131">
        <v>0</v>
      </c>
      <c r="P1703" s="131">
        <v>0</v>
      </c>
      <c r="Q1703" s="131">
        <v>0</v>
      </c>
      <c r="R1703" s="131">
        <v>0</v>
      </c>
      <c r="S1703" s="131">
        <v>0</v>
      </c>
      <c r="T1703" s="131">
        <v>0</v>
      </c>
      <c r="U1703" s="131">
        <v>0</v>
      </c>
      <c r="V1703" s="131">
        <v>0</v>
      </c>
      <c r="W1703" s="131">
        <v>0</v>
      </c>
      <c r="X1703" s="131">
        <v>0</v>
      </c>
      <c r="Y1703" s="131">
        <v>0</v>
      </c>
      <c r="Z1703" s="131">
        <v>0</v>
      </c>
      <c r="AA1703" s="131">
        <v>0</v>
      </c>
      <c r="AB1703" s="131">
        <v>0</v>
      </c>
      <c r="AC1703" s="131">
        <v>0</v>
      </c>
      <c r="AD1703" s="131">
        <v>0</v>
      </c>
      <c r="AE1703" s="131">
        <v>0</v>
      </c>
      <c r="AF1703" s="131">
        <v>0</v>
      </c>
      <c r="AG1703" s="131">
        <v>0</v>
      </c>
      <c r="AH1703" s="43">
        <v>0</v>
      </c>
    </row>
    <row r="1704" spans="4:34">
      <c r="D1704" s="62">
        <v>1990</v>
      </c>
      <c r="E1704" s="62">
        <v>12</v>
      </c>
      <c r="F1704" s="62">
        <v>1991</v>
      </c>
      <c r="G1704" s="62">
        <v>1991</v>
      </c>
      <c r="H1704" s="131">
        <v>0</v>
      </c>
      <c r="I1704" s="131">
        <v>0</v>
      </c>
      <c r="J1704" s="131">
        <v>0</v>
      </c>
      <c r="K1704" s="131">
        <v>0</v>
      </c>
      <c r="L1704" s="131">
        <v>0</v>
      </c>
      <c r="M1704" s="131">
        <v>0</v>
      </c>
      <c r="N1704" s="131">
        <v>0</v>
      </c>
      <c r="O1704" s="131">
        <v>0</v>
      </c>
      <c r="P1704" s="131">
        <v>0</v>
      </c>
      <c r="Q1704" s="131">
        <v>0</v>
      </c>
      <c r="R1704" s="131">
        <v>0</v>
      </c>
      <c r="S1704" s="131">
        <v>0</v>
      </c>
      <c r="T1704" s="131">
        <v>0</v>
      </c>
      <c r="U1704" s="131">
        <v>0</v>
      </c>
      <c r="V1704" s="131">
        <v>0</v>
      </c>
      <c r="W1704" s="131">
        <v>0</v>
      </c>
      <c r="X1704" s="131">
        <v>0</v>
      </c>
      <c r="Y1704" s="131">
        <v>0</v>
      </c>
      <c r="Z1704" s="131">
        <v>0</v>
      </c>
      <c r="AA1704" s="131">
        <v>0</v>
      </c>
      <c r="AB1704" s="131">
        <v>0</v>
      </c>
      <c r="AC1704" s="131">
        <v>0</v>
      </c>
      <c r="AD1704" s="131">
        <v>0</v>
      </c>
      <c r="AE1704" s="131">
        <v>0</v>
      </c>
      <c r="AF1704" s="131">
        <v>0</v>
      </c>
      <c r="AG1704" s="131">
        <v>0</v>
      </c>
      <c r="AH1704" s="43">
        <v>0</v>
      </c>
    </row>
    <row r="1705" spans="4:34">
      <c r="D1705" s="62">
        <v>1991</v>
      </c>
      <c r="E1705" s="62">
        <v>1</v>
      </c>
      <c r="F1705" s="62">
        <v>1991</v>
      </c>
      <c r="G1705" s="62">
        <v>1991</v>
      </c>
      <c r="H1705" s="131">
        <v>0</v>
      </c>
      <c r="I1705" s="131">
        <v>0</v>
      </c>
      <c r="J1705" s="131">
        <v>0</v>
      </c>
      <c r="K1705" s="131">
        <v>0</v>
      </c>
      <c r="L1705" s="131">
        <v>0</v>
      </c>
      <c r="M1705" s="131">
        <v>0</v>
      </c>
      <c r="N1705" s="131">
        <v>0</v>
      </c>
      <c r="O1705" s="131">
        <v>0</v>
      </c>
      <c r="P1705" s="131">
        <v>0</v>
      </c>
      <c r="Q1705" s="131">
        <v>0</v>
      </c>
      <c r="R1705" s="131">
        <v>0</v>
      </c>
      <c r="S1705" s="131">
        <v>0</v>
      </c>
      <c r="T1705" s="131">
        <v>0</v>
      </c>
      <c r="U1705" s="131">
        <v>0</v>
      </c>
      <c r="V1705" s="131">
        <v>0</v>
      </c>
      <c r="W1705" s="131">
        <v>0</v>
      </c>
      <c r="X1705" s="131">
        <v>0</v>
      </c>
      <c r="Y1705" s="131">
        <v>0</v>
      </c>
      <c r="Z1705" s="131">
        <v>0</v>
      </c>
      <c r="AA1705" s="131">
        <v>0</v>
      </c>
      <c r="AB1705" s="131">
        <v>0</v>
      </c>
      <c r="AC1705" s="131">
        <v>0</v>
      </c>
      <c r="AD1705" s="131">
        <v>0</v>
      </c>
      <c r="AE1705" s="131">
        <v>0</v>
      </c>
      <c r="AF1705" s="131">
        <v>0</v>
      </c>
      <c r="AG1705" s="131">
        <v>0</v>
      </c>
      <c r="AH1705" s="43">
        <v>0</v>
      </c>
    </row>
    <row r="1706" spans="4:34">
      <c r="D1706" s="62">
        <v>1991</v>
      </c>
      <c r="E1706" s="62">
        <v>2</v>
      </c>
      <c r="F1706" s="62">
        <v>1991</v>
      </c>
      <c r="G1706" s="62">
        <v>1991</v>
      </c>
      <c r="H1706" s="131">
        <v>0</v>
      </c>
      <c r="I1706" s="131">
        <v>0</v>
      </c>
      <c r="J1706" s="131">
        <v>0</v>
      </c>
      <c r="K1706" s="131">
        <v>0</v>
      </c>
      <c r="L1706" s="131">
        <v>0</v>
      </c>
      <c r="M1706" s="131">
        <v>0</v>
      </c>
      <c r="N1706" s="131">
        <v>0</v>
      </c>
      <c r="O1706" s="131">
        <v>0</v>
      </c>
      <c r="P1706" s="131">
        <v>0</v>
      </c>
      <c r="Q1706" s="131">
        <v>0</v>
      </c>
      <c r="R1706" s="131">
        <v>0</v>
      </c>
      <c r="S1706" s="131">
        <v>0</v>
      </c>
      <c r="T1706" s="131">
        <v>0</v>
      </c>
      <c r="U1706" s="131">
        <v>0</v>
      </c>
      <c r="V1706" s="131">
        <v>0</v>
      </c>
      <c r="W1706" s="131">
        <v>0</v>
      </c>
      <c r="X1706" s="131">
        <v>0</v>
      </c>
      <c r="Y1706" s="131">
        <v>0</v>
      </c>
      <c r="Z1706" s="131">
        <v>0</v>
      </c>
      <c r="AA1706" s="131">
        <v>0</v>
      </c>
      <c r="AB1706" s="131">
        <v>0</v>
      </c>
      <c r="AC1706" s="131">
        <v>0</v>
      </c>
      <c r="AD1706" s="131">
        <v>0</v>
      </c>
      <c r="AE1706" s="131">
        <v>0</v>
      </c>
      <c r="AF1706" s="131">
        <v>0</v>
      </c>
      <c r="AG1706" s="131">
        <v>0</v>
      </c>
      <c r="AH1706" s="43">
        <v>0</v>
      </c>
    </row>
    <row r="1707" spans="4:34">
      <c r="D1707" s="62">
        <v>1991</v>
      </c>
      <c r="E1707" s="62">
        <v>3</v>
      </c>
      <c r="F1707" s="62">
        <v>1991</v>
      </c>
      <c r="G1707" s="62">
        <v>1991</v>
      </c>
      <c r="H1707" s="131">
        <v>0</v>
      </c>
      <c r="I1707" s="131">
        <v>0</v>
      </c>
      <c r="J1707" s="131">
        <v>0</v>
      </c>
      <c r="K1707" s="131">
        <v>0</v>
      </c>
      <c r="L1707" s="131">
        <v>0</v>
      </c>
      <c r="M1707" s="131">
        <v>0</v>
      </c>
      <c r="N1707" s="131">
        <v>0</v>
      </c>
      <c r="O1707" s="131">
        <v>0</v>
      </c>
      <c r="P1707" s="131">
        <v>0</v>
      </c>
      <c r="Q1707" s="131">
        <v>0</v>
      </c>
      <c r="R1707" s="131">
        <v>0</v>
      </c>
      <c r="S1707" s="131">
        <v>0</v>
      </c>
      <c r="T1707" s="131">
        <v>0</v>
      </c>
      <c r="U1707" s="131">
        <v>0</v>
      </c>
      <c r="V1707" s="131">
        <v>0</v>
      </c>
      <c r="W1707" s="131">
        <v>0</v>
      </c>
      <c r="X1707" s="131">
        <v>0</v>
      </c>
      <c r="Y1707" s="131">
        <v>0</v>
      </c>
      <c r="Z1707" s="131">
        <v>0</v>
      </c>
      <c r="AA1707" s="131">
        <v>0</v>
      </c>
      <c r="AB1707" s="131">
        <v>0</v>
      </c>
      <c r="AC1707" s="131">
        <v>0</v>
      </c>
      <c r="AD1707" s="131">
        <v>0</v>
      </c>
      <c r="AE1707" s="131">
        <v>0</v>
      </c>
      <c r="AF1707" s="131">
        <v>0</v>
      </c>
      <c r="AG1707" s="131">
        <v>0</v>
      </c>
      <c r="AH1707" s="43">
        <v>0</v>
      </c>
    </row>
    <row r="1708" spans="4:34">
      <c r="D1708" s="62">
        <v>1991</v>
      </c>
      <c r="E1708" s="62">
        <v>4</v>
      </c>
      <c r="F1708" s="62">
        <v>1991</v>
      </c>
      <c r="G1708" s="62">
        <v>1991</v>
      </c>
      <c r="H1708" s="131">
        <v>0</v>
      </c>
      <c r="I1708" s="131">
        <v>0</v>
      </c>
      <c r="J1708" s="131">
        <v>0</v>
      </c>
      <c r="K1708" s="131">
        <v>0</v>
      </c>
      <c r="L1708" s="131">
        <v>0</v>
      </c>
      <c r="M1708" s="131">
        <v>0</v>
      </c>
      <c r="N1708" s="131">
        <v>0</v>
      </c>
      <c r="O1708" s="131">
        <v>0</v>
      </c>
      <c r="P1708" s="131">
        <v>0</v>
      </c>
      <c r="Q1708" s="131">
        <v>0</v>
      </c>
      <c r="R1708" s="131">
        <v>0</v>
      </c>
      <c r="S1708" s="131">
        <v>0</v>
      </c>
      <c r="T1708" s="131">
        <v>0</v>
      </c>
      <c r="U1708" s="131">
        <v>0</v>
      </c>
      <c r="V1708" s="131">
        <v>0</v>
      </c>
      <c r="W1708" s="131">
        <v>0</v>
      </c>
      <c r="X1708" s="131">
        <v>0</v>
      </c>
      <c r="Y1708" s="131">
        <v>0</v>
      </c>
      <c r="Z1708" s="131">
        <v>0</v>
      </c>
      <c r="AA1708" s="131">
        <v>0</v>
      </c>
      <c r="AB1708" s="131">
        <v>0</v>
      </c>
      <c r="AC1708" s="131">
        <v>0</v>
      </c>
      <c r="AD1708" s="131">
        <v>0</v>
      </c>
      <c r="AE1708" s="131">
        <v>0</v>
      </c>
      <c r="AF1708" s="131">
        <v>0</v>
      </c>
      <c r="AG1708" s="131">
        <v>0</v>
      </c>
      <c r="AH1708" s="43">
        <v>0</v>
      </c>
    </row>
    <row r="1709" spans="4:34">
      <c r="D1709" s="62">
        <v>1991</v>
      </c>
      <c r="E1709" s="62">
        <v>5</v>
      </c>
      <c r="F1709" s="62">
        <v>1991</v>
      </c>
      <c r="G1709" s="62">
        <v>1992</v>
      </c>
      <c r="H1709" s="131">
        <v>0</v>
      </c>
      <c r="I1709" s="131">
        <v>0</v>
      </c>
      <c r="J1709" s="131">
        <v>0</v>
      </c>
      <c r="K1709" s="131">
        <v>0</v>
      </c>
      <c r="L1709" s="131">
        <v>0</v>
      </c>
      <c r="M1709" s="131">
        <v>0</v>
      </c>
      <c r="N1709" s="131">
        <v>0</v>
      </c>
      <c r="O1709" s="131">
        <v>0</v>
      </c>
      <c r="P1709" s="131">
        <v>0</v>
      </c>
      <c r="Q1709" s="131">
        <v>0</v>
      </c>
      <c r="R1709" s="131">
        <v>0</v>
      </c>
      <c r="S1709" s="131">
        <v>0</v>
      </c>
      <c r="T1709" s="131">
        <v>0</v>
      </c>
      <c r="U1709" s="131">
        <v>0</v>
      </c>
      <c r="V1709" s="131">
        <v>0</v>
      </c>
      <c r="W1709" s="131">
        <v>0</v>
      </c>
      <c r="X1709" s="131">
        <v>0</v>
      </c>
      <c r="Y1709" s="131">
        <v>0</v>
      </c>
      <c r="Z1709" s="131">
        <v>0</v>
      </c>
      <c r="AA1709" s="131">
        <v>0</v>
      </c>
      <c r="AB1709" s="131">
        <v>0</v>
      </c>
      <c r="AC1709" s="131">
        <v>0</v>
      </c>
      <c r="AD1709" s="131">
        <v>0</v>
      </c>
      <c r="AE1709" s="131">
        <v>0</v>
      </c>
      <c r="AF1709" s="131">
        <v>0</v>
      </c>
      <c r="AG1709" s="131">
        <v>0</v>
      </c>
      <c r="AH1709" s="43">
        <v>0</v>
      </c>
    </row>
    <row r="1710" spans="4:34">
      <c r="D1710" s="62">
        <v>1991</v>
      </c>
      <c r="E1710" s="62">
        <v>6</v>
      </c>
      <c r="F1710" s="62">
        <v>1991</v>
      </c>
      <c r="G1710" s="62">
        <v>1992</v>
      </c>
      <c r="H1710" s="131">
        <v>0</v>
      </c>
      <c r="I1710" s="131">
        <v>0</v>
      </c>
      <c r="J1710" s="131">
        <v>0</v>
      </c>
      <c r="K1710" s="131">
        <v>0</v>
      </c>
      <c r="L1710" s="131">
        <v>0</v>
      </c>
      <c r="M1710" s="131">
        <v>0</v>
      </c>
      <c r="N1710" s="131">
        <v>0</v>
      </c>
      <c r="O1710" s="131">
        <v>0</v>
      </c>
      <c r="P1710" s="131">
        <v>0</v>
      </c>
      <c r="Q1710" s="131">
        <v>0</v>
      </c>
      <c r="R1710" s="131">
        <v>0</v>
      </c>
      <c r="S1710" s="131">
        <v>0</v>
      </c>
      <c r="T1710" s="131">
        <v>0</v>
      </c>
      <c r="U1710" s="131">
        <v>0</v>
      </c>
      <c r="V1710" s="131">
        <v>0</v>
      </c>
      <c r="W1710" s="131">
        <v>0</v>
      </c>
      <c r="X1710" s="131">
        <v>0</v>
      </c>
      <c r="Y1710" s="131">
        <v>0</v>
      </c>
      <c r="Z1710" s="131">
        <v>0</v>
      </c>
      <c r="AA1710" s="131">
        <v>0</v>
      </c>
      <c r="AB1710" s="131">
        <v>0</v>
      </c>
      <c r="AC1710" s="131">
        <v>0</v>
      </c>
      <c r="AD1710" s="131">
        <v>0</v>
      </c>
      <c r="AE1710" s="131">
        <v>0</v>
      </c>
      <c r="AF1710" s="131">
        <v>0</v>
      </c>
      <c r="AG1710" s="131">
        <v>0</v>
      </c>
      <c r="AH1710" s="43">
        <v>0</v>
      </c>
    </row>
    <row r="1711" spans="4:34">
      <c r="D1711" s="62">
        <v>1991</v>
      </c>
      <c r="E1711" s="62">
        <v>7</v>
      </c>
      <c r="F1711" s="62">
        <v>1992</v>
      </c>
      <c r="G1711" s="62">
        <v>1992</v>
      </c>
      <c r="H1711" s="131">
        <v>0</v>
      </c>
      <c r="I1711" s="131">
        <v>0</v>
      </c>
      <c r="J1711" s="131">
        <v>0</v>
      </c>
      <c r="K1711" s="131">
        <v>0</v>
      </c>
      <c r="L1711" s="131">
        <v>0</v>
      </c>
      <c r="M1711" s="131">
        <v>0</v>
      </c>
      <c r="N1711" s="131">
        <v>0</v>
      </c>
      <c r="O1711" s="131">
        <v>0</v>
      </c>
      <c r="P1711" s="131">
        <v>0</v>
      </c>
      <c r="Q1711" s="131">
        <v>0</v>
      </c>
      <c r="R1711" s="131">
        <v>0</v>
      </c>
      <c r="S1711" s="131">
        <v>0</v>
      </c>
      <c r="T1711" s="131">
        <v>0</v>
      </c>
      <c r="U1711" s="131">
        <v>0</v>
      </c>
      <c r="V1711" s="131">
        <v>0</v>
      </c>
      <c r="W1711" s="131">
        <v>0</v>
      </c>
      <c r="X1711" s="131">
        <v>0</v>
      </c>
      <c r="Y1711" s="131">
        <v>0</v>
      </c>
      <c r="Z1711" s="131">
        <v>0</v>
      </c>
      <c r="AA1711" s="131">
        <v>0</v>
      </c>
      <c r="AB1711" s="131">
        <v>0</v>
      </c>
      <c r="AC1711" s="131">
        <v>0</v>
      </c>
      <c r="AD1711" s="131">
        <v>0</v>
      </c>
      <c r="AE1711" s="131">
        <v>0</v>
      </c>
      <c r="AF1711" s="131">
        <v>0</v>
      </c>
      <c r="AG1711" s="131">
        <v>0</v>
      </c>
      <c r="AH1711" s="43">
        <v>0</v>
      </c>
    </row>
    <row r="1712" spans="4:34">
      <c r="D1712" s="62">
        <v>1991</v>
      </c>
      <c r="E1712" s="62">
        <v>8</v>
      </c>
      <c r="F1712" s="62">
        <v>1992</v>
      </c>
      <c r="G1712" s="62">
        <v>1992</v>
      </c>
      <c r="H1712" s="131">
        <v>0</v>
      </c>
      <c r="I1712" s="131">
        <v>0</v>
      </c>
      <c r="J1712" s="131">
        <v>0</v>
      </c>
      <c r="K1712" s="131">
        <v>0</v>
      </c>
      <c r="L1712" s="131">
        <v>0</v>
      </c>
      <c r="M1712" s="131">
        <v>0</v>
      </c>
      <c r="N1712" s="131">
        <v>0</v>
      </c>
      <c r="O1712" s="131">
        <v>0</v>
      </c>
      <c r="P1712" s="131">
        <v>0</v>
      </c>
      <c r="Q1712" s="131">
        <v>0</v>
      </c>
      <c r="R1712" s="131">
        <v>0</v>
      </c>
      <c r="S1712" s="131">
        <v>0</v>
      </c>
      <c r="T1712" s="131">
        <v>0</v>
      </c>
      <c r="U1712" s="131">
        <v>0</v>
      </c>
      <c r="V1712" s="131">
        <v>0</v>
      </c>
      <c r="W1712" s="131">
        <v>0</v>
      </c>
      <c r="X1712" s="131">
        <v>0</v>
      </c>
      <c r="Y1712" s="131">
        <v>0</v>
      </c>
      <c r="Z1712" s="131">
        <v>0</v>
      </c>
      <c r="AA1712" s="131">
        <v>0</v>
      </c>
      <c r="AB1712" s="131">
        <v>0</v>
      </c>
      <c r="AC1712" s="131">
        <v>0</v>
      </c>
      <c r="AD1712" s="131">
        <v>0</v>
      </c>
      <c r="AE1712" s="131">
        <v>0</v>
      </c>
      <c r="AF1712" s="131">
        <v>0</v>
      </c>
      <c r="AG1712" s="131">
        <v>0</v>
      </c>
      <c r="AH1712" s="43">
        <v>0</v>
      </c>
    </row>
    <row r="1713" spans="4:34">
      <c r="D1713" s="62">
        <v>1991</v>
      </c>
      <c r="E1713" s="62">
        <v>9</v>
      </c>
      <c r="F1713" s="62">
        <v>1992</v>
      </c>
      <c r="G1713" s="62">
        <v>1992</v>
      </c>
      <c r="H1713" s="131">
        <v>0</v>
      </c>
      <c r="I1713" s="131">
        <v>0</v>
      </c>
      <c r="J1713" s="131">
        <v>0</v>
      </c>
      <c r="K1713" s="131">
        <v>0</v>
      </c>
      <c r="L1713" s="131">
        <v>0</v>
      </c>
      <c r="M1713" s="131">
        <v>0</v>
      </c>
      <c r="N1713" s="131">
        <v>0</v>
      </c>
      <c r="O1713" s="131">
        <v>0</v>
      </c>
      <c r="P1713" s="131">
        <v>0</v>
      </c>
      <c r="Q1713" s="131">
        <v>0</v>
      </c>
      <c r="R1713" s="131">
        <v>0</v>
      </c>
      <c r="S1713" s="131">
        <v>0</v>
      </c>
      <c r="T1713" s="131">
        <v>0</v>
      </c>
      <c r="U1713" s="131">
        <v>0</v>
      </c>
      <c r="V1713" s="131">
        <v>0</v>
      </c>
      <c r="W1713" s="131">
        <v>0</v>
      </c>
      <c r="X1713" s="131">
        <v>0</v>
      </c>
      <c r="Y1713" s="131">
        <v>0</v>
      </c>
      <c r="Z1713" s="131">
        <v>0</v>
      </c>
      <c r="AA1713" s="131">
        <v>0</v>
      </c>
      <c r="AB1713" s="131">
        <v>0</v>
      </c>
      <c r="AC1713" s="131">
        <v>0</v>
      </c>
      <c r="AD1713" s="131">
        <v>0</v>
      </c>
      <c r="AE1713" s="131">
        <v>0</v>
      </c>
      <c r="AF1713" s="131">
        <v>0</v>
      </c>
      <c r="AG1713" s="131">
        <v>0</v>
      </c>
      <c r="AH1713" s="43">
        <v>0</v>
      </c>
    </row>
    <row r="1714" spans="4:34">
      <c r="D1714" s="62">
        <v>1991</v>
      </c>
      <c r="E1714" s="62">
        <v>10</v>
      </c>
      <c r="F1714" s="62">
        <v>1992</v>
      </c>
      <c r="G1714" s="62">
        <v>1992</v>
      </c>
      <c r="H1714" s="131">
        <v>0</v>
      </c>
      <c r="I1714" s="131">
        <v>0</v>
      </c>
      <c r="J1714" s="131">
        <v>0</v>
      </c>
      <c r="K1714" s="131">
        <v>0</v>
      </c>
      <c r="L1714" s="131">
        <v>0</v>
      </c>
      <c r="M1714" s="131">
        <v>0</v>
      </c>
      <c r="N1714" s="131">
        <v>0</v>
      </c>
      <c r="O1714" s="131">
        <v>0</v>
      </c>
      <c r="P1714" s="131">
        <v>0</v>
      </c>
      <c r="Q1714" s="131">
        <v>0</v>
      </c>
      <c r="R1714" s="131">
        <v>0</v>
      </c>
      <c r="S1714" s="131">
        <v>0</v>
      </c>
      <c r="T1714" s="131">
        <v>0</v>
      </c>
      <c r="U1714" s="131">
        <v>0</v>
      </c>
      <c r="V1714" s="131">
        <v>0</v>
      </c>
      <c r="W1714" s="131">
        <v>0</v>
      </c>
      <c r="X1714" s="131">
        <v>0</v>
      </c>
      <c r="Y1714" s="131">
        <v>0</v>
      </c>
      <c r="Z1714" s="131">
        <v>0</v>
      </c>
      <c r="AA1714" s="131">
        <v>0</v>
      </c>
      <c r="AB1714" s="131">
        <v>0</v>
      </c>
      <c r="AC1714" s="131">
        <v>0</v>
      </c>
      <c r="AD1714" s="131">
        <v>0</v>
      </c>
      <c r="AE1714" s="131">
        <v>0</v>
      </c>
      <c r="AF1714" s="131">
        <v>0</v>
      </c>
      <c r="AG1714" s="131">
        <v>0</v>
      </c>
      <c r="AH1714" s="43">
        <v>0</v>
      </c>
    </row>
    <row r="1715" spans="4:34">
      <c r="D1715" s="62">
        <v>1991</v>
      </c>
      <c r="E1715" s="62">
        <v>11</v>
      </c>
      <c r="F1715" s="62">
        <v>1992</v>
      </c>
      <c r="G1715" s="62">
        <v>1992</v>
      </c>
      <c r="H1715" s="131">
        <v>0</v>
      </c>
      <c r="I1715" s="131">
        <v>0</v>
      </c>
      <c r="J1715" s="131">
        <v>0</v>
      </c>
      <c r="K1715" s="131">
        <v>0</v>
      </c>
      <c r="L1715" s="131">
        <v>0</v>
      </c>
      <c r="M1715" s="131">
        <v>0</v>
      </c>
      <c r="N1715" s="131">
        <v>0</v>
      </c>
      <c r="O1715" s="131">
        <v>0</v>
      </c>
      <c r="P1715" s="131">
        <v>0</v>
      </c>
      <c r="Q1715" s="131">
        <v>0</v>
      </c>
      <c r="R1715" s="131">
        <v>0</v>
      </c>
      <c r="S1715" s="131">
        <v>0</v>
      </c>
      <c r="T1715" s="131">
        <v>0</v>
      </c>
      <c r="U1715" s="131">
        <v>0</v>
      </c>
      <c r="V1715" s="131">
        <v>0</v>
      </c>
      <c r="W1715" s="131">
        <v>0</v>
      </c>
      <c r="X1715" s="131">
        <v>0</v>
      </c>
      <c r="Y1715" s="131">
        <v>0</v>
      </c>
      <c r="Z1715" s="131">
        <v>0</v>
      </c>
      <c r="AA1715" s="131">
        <v>0</v>
      </c>
      <c r="AB1715" s="131">
        <v>0</v>
      </c>
      <c r="AC1715" s="131">
        <v>0</v>
      </c>
      <c r="AD1715" s="131">
        <v>0</v>
      </c>
      <c r="AE1715" s="131">
        <v>0</v>
      </c>
      <c r="AF1715" s="131">
        <v>0</v>
      </c>
      <c r="AG1715" s="131">
        <v>0</v>
      </c>
      <c r="AH1715" s="43">
        <v>0</v>
      </c>
    </row>
    <row r="1716" spans="4:34">
      <c r="D1716" s="62">
        <v>1991</v>
      </c>
      <c r="E1716" s="62">
        <v>12</v>
      </c>
      <c r="F1716" s="62">
        <v>1992</v>
      </c>
      <c r="G1716" s="62">
        <v>1992</v>
      </c>
      <c r="H1716" s="131">
        <v>0</v>
      </c>
      <c r="I1716" s="131">
        <v>0</v>
      </c>
      <c r="J1716" s="131">
        <v>0</v>
      </c>
      <c r="K1716" s="131">
        <v>0</v>
      </c>
      <c r="L1716" s="131">
        <v>0</v>
      </c>
      <c r="M1716" s="131">
        <v>0</v>
      </c>
      <c r="N1716" s="131">
        <v>0</v>
      </c>
      <c r="O1716" s="131">
        <v>0</v>
      </c>
      <c r="P1716" s="131">
        <v>0</v>
      </c>
      <c r="Q1716" s="131">
        <v>0</v>
      </c>
      <c r="R1716" s="131">
        <v>0</v>
      </c>
      <c r="S1716" s="131">
        <v>0</v>
      </c>
      <c r="T1716" s="131">
        <v>0</v>
      </c>
      <c r="U1716" s="131">
        <v>0</v>
      </c>
      <c r="V1716" s="131">
        <v>0</v>
      </c>
      <c r="W1716" s="131">
        <v>0</v>
      </c>
      <c r="X1716" s="131">
        <v>0</v>
      </c>
      <c r="Y1716" s="131">
        <v>0</v>
      </c>
      <c r="Z1716" s="131">
        <v>0</v>
      </c>
      <c r="AA1716" s="131">
        <v>0</v>
      </c>
      <c r="AB1716" s="131">
        <v>0</v>
      </c>
      <c r="AC1716" s="131">
        <v>0</v>
      </c>
      <c r="AD1716" s="131">
        <v>0</v>
      </c>
      <c r="AE1716" s="131">
        <v>0</v>
      </c>
      <c r="AF1716" s="131">
        <v>0</v>
      </c>
      <c r="AG1716" s="131">
        <v>0</v>
      </c>
      <c r="AH1716" s="43">
        <v>0</v>
      </c>
    </row>
    <row r="1717" spans="4:34">
      <c r="D1717" s="62">
        <v>1992</v>
      </c>
      <c r="E1717" s="62">
        <v>1</v>
      </c>
      <c r="F1717" s="62">
        <v>1992</v>
      </c>
      <c r="G1717" s="62">
        <v>1992</v>
      </c>
      <c r="H1717" s="131">
        <v>0</v>
      </c>
      <c r="I1717" s="131">
        <v>0</v>
      </c>
      <c r="J1717" s="131">
        <v>0</v>
      </c>
      <c r="K1717" s="131">
        <v>0</v>
      </c>
      <c r="L1717" s="131">
        <v>0</v>
      </c>
      <c r="M1717" s="131">
        <v>0</v>
      </c>
      <c r="N1717" s="131">
        <v>0</v>
      </c>
      <c r="O1717" s="131">
        <v>0</v>
      </c>
      <c r="P1717" s="131">
        <v>0</v>
      </c>
      <c r="Q1717" s="131">
        <v>0</v>
      </c>
      <c r="R1717" s="131">
        <v>0</v>
      </c>
      <c r="S1717" s="131">
        <v>0</v>
      </c>
      <c r="T1717" s="131">
        <v>0</v>
      </c>
      <c r="U1717" s="131">
        <v>0</v>
      </c>
      <c r="V1717" s="131">
        <v>0</v>
      </c>
      <c r="W1717" s="131">
        <v>0</v>
      </c>
      <c r="X1717" s="131">
        <v>0</v>
      </c>
      <c r="Y1717" s="131">
        <v>0</v>
      </c>
      <c r="Z1717" s="131">
        <v>0</v>
      </c>
      <c r="AA1717" s="131">
        <v>0</v>
      </c>
      <c r="AB1717" s="131">
        <v>0</v>
      </c>
      <c r="AC1717" s="131">
        <v>0</v>
      </c>
      <c r="AD1717" s="131">
        <v>0</v>
      </c>
      <c r="AE1717" s="131">
        <v>0</v>
      </c>
      <c r="AF1717" s="131">
        <v>0</v>
      </c>
      <c r="AG1717" s="131">
        <v>0</v>
      </c>
      <c r="AH1717" s="43">
        <v>0</v>
      </c>
    </row>
    <row r="1718" spans="4:34">
      <c r="D1718" s="62">
        <v>1992</v>
      </c>
      <c r="E1718" s="62">
        <v>2</v>
      </c>
      <c r="F1718" s="62">
        <v>1992</v>
      </c>
      <c r="G1718" s="62">
        <v>1992</v>
      </c>
      <c r="H1718" s="131">
        <v>0</v>
      </c>
      <c r="I1718" s="131">
        <v>0</v>
      </c>
      <c r="J1718" s="131">
        <v>0</v>
      </c>
      <c r="K1718" s="131">
        <v>0</v>
      </c>
      <c r="L1718" s="131">
        <v>0</v>
      </c>
      <c r="M1718" s="131">
        <v>0</v>
      </c>
      <c r="N1718" s="131">
        <v>0</v>
      </c>
      <c r="O1718" s="131">
        <v>0</v>
      </c>
      <c r="P1718" s="131">
        <v>0</v>
      </c>
      <c r="Q1718" s="131">
        <v>0</v>
      </c>
      <c r="R1718" s="131">
        <v>0</v>
      </c>
      <c r="S1718" s="131">
        <v>0</v>
      </c>
      <c r="T1718" s="131">
        <v>0</v>
      </c>
      <c r="U1718" s="131">
        <v>0</v>
      </c>
      <c r="V1718" s="131">
        <v>0</v>
      </c>
      <c r="W1718" s="131">
        <v>0</v>
      </c>
      <c r="X1718" s="131">
        <v>0</v>
      </c>
      <c r="Y1718" s="131">
        <v>0</v>
      </c>
      <c r="Z1718" s="131">
        <v>0</v>
      </c>
      <c r="AA1718" s="131">
        <v>0</v>
      </c>
      <c r="AB1718" s="131">
        <v>0</v>
      </c>
      <c r="AC1718" s="131">
        <v>0</v>
      </c>
      <c r="AD1718" s="131">
        <v>0</v>
      </c>
      <c r="AE1718" s="131">
        <v>0</v>
      </c>
      <c r="AF1718" s="131">
        <v>0</v>
      </c>
      <c r="AG1718" s="131">
        <v>0</v>
      </c>
      <c r="AH1718" s="43">
        <v>0</v>
      </c>
    </row>
    <row r="1719" spans="4:34">
      <c r="D1719" s="62">
        <v>1992</v>
      </c>
      <c r="E1719" s="62">
        <v>3</v>
      </c>
      <c r="F1719" s="62">
        <v>1992</v>
      </c>
      <c r="G1719" s="62">
        <v>1992</v>
      </c>
      <c r="H1719" s="131">
        <v>0</v>
      </c>
      <c r="I1719" s="131">
        <v>0</v>
      </c>
      <c r="J1719" s="131">
        <v>0</v>
      </c>
      <c r="K1719" s="131">
        <v>0</v>
      </c>
      <c r="L1719" s="131">
        <v>0</v>
      </c>
      <c r="M1719" s="131">
        <v>0</v>
      </c>
      <c r="N1719" s="131">
        <v>0</v>
      </c>
      <c r="O1719" s="131">
        <v>0</v>
      </c>
      <c r="P1719" s="131">
        <v>0</v>
      </c>
      <c r="Q1719" s="131">
        <v>0</v>
      </c>
      <c r="R1719" s="131">
        <v>0</v>
      </c>
      <c r="S1719" s="131">
        <v>0</v>
      </c>
      <c r="T1719" s="131">
        <v>0</v>
      </c>
      <c r="U1719" s="131">
        <v>0</v>
      </c>
      <c r="V1719" s="131">
        <v>0</v>
      </c>
      <c r="W1719" s="131">
        <v>0</v>
      </c>
      <c r="X1719" s="131">
        <v>0</v>
      </c>
      <c r="Y1719" s="131">
        <v>0</v>
      </c>
      <c r="Z1719" s="131">
        <v>0</v>
      </c>
      <c r="AA1719" s="131">
        <v>0</v>
      </c>
      <c r="AB1719" s="131">
        <v>0</v>
      </c>
      <c r="AC1719" s="131">
        <v>0</v>
      </c>
      <c r="AD1719" s="131">
        <v>0</v>
      </c>
      <c r="AE1719" s="131">
        <v>0</v>
      </c>
      <c r="AF1719" s="131">
        <v>0</v>
      </c>
      <c r="AG1719" s="131">
        <v>0</v>
      </c>
      <c r="AH1719" s="43">
        <v>0</v>
      </c>
    </row>
    <row r="1720" spans="4:34">
      <c r="D1720" s="62">
        <v>1992</v>
      </c>
      <c r="E1720" s="62">
        <v>4</v>
      </c>
      <c r="F1720" s="62">
        <v>1992</v>
      </c>
      <c r="G1720" s="62">
        <v>1992</v>
      </c>
      <c r="H1720" s="131">
        <v>0</v>
      </c>
      <c r="I1720" s="131">
        <v>0</v>
      </c>
      <c r="J1720" s="131">
        <v>0</v>
      </c>
      <c r="K1720" s="131">
        <v>0</v>
      </c>
      <c r="L1720" s="131">
        <v>0</v>
      </c>
      <c r="M1720" s="131">
        <v>0</v>
      </c>
      <c r="N1720" s="131">
        <v>0</v>
      </c>
      <c r="O1720" s="131">
        <v>0</v>
      </c>
      <c r="P1720" s="131">
        <v>0</v>
      </c>
      <c r="Q1720" s="131">
        <v>0</v>
      </c>
      <c r="R1720" s="131">
        <v>0</v>
      </c>
      <c r="S1720" s="131">
        <v>0</v>
      </c>
      <c r="T1720" s="131">
        <v>0</v>
      </c>
      <c r="U1720" s="131">
        <v>0</v>
      </c>
      <c r="V1720" s="131">
        <v>0</v>
      </c>
      <c r="W1720" s="131">
        <v>0</v>
      </c>
      <c r="X1720" s="131">
        <v>0</v>
      </c>
      <c r="Y1720" s="131">
        <v>0</v>
      </c>
      <c r="Z1720" s="131">
        <v>0</v>
      </c>
      <c r="AA1720" s="131">
        <v>0</v>
      </c>
      <c r="AB1720" s="131">
        <v>0</v>
      </c>
      <c r="AC1720" s="131">
        <v>0</v>
      </c>
      <c r="AD1720" s="131">
        <v>0</v>
      </c>
      <c r="AE1720" s="131">
        <v>0</v>
      </c>
      <c r="AF1720" s="131">
        <v>0</v>
      </c>
      <c r="AG1720" s="131">
        <v>0</v>
      </c>
      <c r="AH1720" s="43">
        <v>0</v>
      </c>
    </row>
    <row r="1721" spans="4:34">
      <c r="D1721" s="62">
        <v>1992</v>
      </c>
      <c r="E1721" s="62">
        <v>5</v>
      </c>
      <c r="F1721" s="62">
        <v>1992</v>
      </c>
      <c r="G1721" s="62">
        <v>1993</v>
      </c>
      <c r="H1721" s="131">
        <v>0</v>
      </c>
      <c r="I1721" s="131">
        <v>0</v>
      </c>
      <c r="J1721" s="131">
        <v>0</v>
      </c>
      <c r="K1721" s="131">
        <v>0</v>
      </c>
      <c r="L1721" s="131">
        <v>0</v>
      </c>
      <c r="M1721" s="131">
        <v>0</v>
      </c>
      <c r="N1721" s="131">
        <v>0</v>
      </c>
      <c r="O1721" s="131">
        <v>0</v>
      </c>
      <c r="P1721" s="131">
        <v>0</v>
      </c>
      <c r="Q1721" s="131">
        <v>0</v>
      </c>
      <c r="R1721" s="131">
        <v>0</v>
      </c>
      <c r="S1721" s="131">
        <v>0</v>
      </c>
      <c r="T1721" s="131">
        <v>0</v>
      </c>
      <c r="U1721" s="131">
        <v>0</v>
      </c>
      <c r="V1721" s="131">
        <v>0</v>
      </c>
      <c r="W1721" s="131">
        <v>0</v>
      </c>
      <c r="X1721" s="131">
        <v>0</v>
      </c>
      <c r="Y1721" s="131">
        <v>0</v>
      </c>
      <c r="Z1721" s="131">
        <v>0</v>
      </c>
      <c r="AA1721" s="131">
        <v>0</v>
      </c>
      <c r="AB1721" s="131">
        <v>0</v>
      </c>
      <c r="AC1721" s="131">
        <v>0</v>
      </c>
      <c r="AD1721" s="131">
        <v>0</v>
      </c>
      <c r="AE1721" s="131">
        <v>0</v>
      </c>
      <c r="AF1721" s="131">
        <v>0</v>
      </c>
      <c r="AG1721" s="131">
        <v>0</v>
      </c>
      <c r="AH1721" s="43">
        <v>0</v>
      </c>
    </row>
    <row r="1722" spans="4:34">
      <c r="D1722" s="62">
        <v>1992</v>
      </c>
      <c r="E1722" s="62">
        <v>6</v>
      </c>
      <c r="F1722" s="62">
        <v>1992</v>
      </c>
      <c r="G1722" s="62">
        <v>1993</v>
      </c>
      <c r="H1722" s="131">
        <v>0</v>
      </c>
      <c r="I1722" s="131">
        <v>0</v>
      </c>
      <c r="J1722" s="131">
        <v>0</v>
      </c>
      <c r="K1722" s="131">
        <v>0</v>
      </c>
      <c r="L1722" s="131">
        <v>0</v>
      </c>
      <c r="M1722" s="131">
        <v>0</v>
      </c>
      <c r="N1722" s="131">
        <v>0</v>
      </c>
      <c r="O1722" s="131">
        <v>0</v>
      </c>
      <c r="P1722" s="131">
        <v>0</v>
      </c>
      <c r="Q1722" s="131">
        <v>0</v>
      </c>
      <c r="R1722" s="131">
        <v>0</v>
      </c>
      <c r="S1722" s="131">
        <v>0</v>
      </c>
      <c r="T1722" s="131">
        <v>0</v>
      </c>
      <c r="U1722" s="131">
        <v>0</v>
      </c>
      <c r="V1722" s="131">
        <v>0</v>
      </c>
      <c r="W1722" s="131">
        <v>0</v>
      </c>
      <c r="X1722" s="131">
        <v>0</v>
      </c>
      <c r="Y1722" s="131">
        <v>0</v>
      </c>
      <c r="Z1722" s="131">
        <v>0</v>
      </c>
      <c r="AA1722" s="131">
        <v>0</v>
      </c>
      <c r="AB1722" s="131">
        <v>0</v>
      </c>
      <c r="AC1722" s="131">
        <v>0</v>
      </c>
      <c r="AD1722" s="131">
        <v>0</v>
      </c>
      <c r="AE1722" s="131">
        <v>0</v>
      </c>
      <c r="AF1722" s="131">
        <v>0</v>
      </c>
      <c r="AG1722" s="131">
        <v>0</v>
      </c>
      <c r="AH1722" s="43">
        <v>0</v>
      </c>
    </row>
    <row r="1723" spans="4:34">
      <c r="D1723" s="62">
        <v>1992</v>
      </c>
      <c r="E1723" s="62">
        <v>7</v>
      </c>
      <c r="F1723" s="62">
        <v>1993</v>
      </c>
      <c r="G1723" s="62">
        <v>1993</v>
      </c>
      <c r="H1723" s="131">
        <v>0</v>
      </c>
      <c r="I1723" s="131">
        <v>0</v>
      </c>
      <c r="J1723" s="131">
        <v>0</v>
      </c>
      <c r="K1723" s="131">
        <v>0</v>
      </c>
      <c r="L1723" s="131">
        <v>0</v>
      </c>
      <c r="M1723" s="131">
        <v>0</v>
      </c>
      <c r="N1723" s="131">
        <v>0</v>
      </c>
      <c r="O1723" s="131">
        <v>0</v>
      </c>
      <c r="P1723" s="131">
        <v>0</v>
      </c>
      <c r="Q1723" s="131">
        <v>0</v>
      </c>
      <c r="R1723" s="131">
        <v>0</v>
      </c>
      <c r="S1723" s="131">
        <v>0</v>
      </c>
      <c r="T1723" s="131">
        <v>0</v>
      </c>
      <c r="U1723" s="131">
        <v>0</v>
      </c>
      <c r="V1723" s="131">
        <v>0</v>
      </c>
      <c r="W1723" s="131">
        <v>0</v>
      </c>
      <c r="X1723" s="131">
        <v>0</v>
      </c>
      <c r="Y1723" s="131">
        <v>0</v>
      </c>
      <c r="Z1723" s="131">
        <v>0</v>
      </c>
      <c r="AA1723" s="131">
        <v>0</v>
      </c>
      <c r="AB1723" s="131">
        <v>0</v>
      </c>
      <c r="AC1723" s="131">
        <v>0</v>
      </c>
      <c r="AD1723" s="131">
        <v>0</v>
      </c>
      <c r="AE1723" s="131">
        <v>0</v>
      </c>
      <c r="AF1723" s="131">
        <v>0</v>
      </c>
      <c r="AG1723" s="131">
        <v>0</v>
      </c>
      <c r="AH1723" s="43">
        <v>0</v>
      </c>
    </row>
    <row r="1724" spans="4:34">
      <c r="D1724" s="62">
        <v>1992</v>
      </c>
      <c r="E1724" s="62">
        <v>8</v>
      </c>
      <c r="F1724" s="62">
        <v>1993</v>
      </c>
      <c r="G1724" s="62">
        <v>1993</v>
      </c>
      <c r="H1724" s="131">
        <v>0</v>
      </c>
      <c r="I1724" s="131">
        <v>0</v>
      </c>
      <c r="J1724" s="131">
        <v>0</v>
      </c>
      <c r="K1724" s="131">
        <v>0</v>
      </c>
      <c r="L1724" s="131">
        <v>0</v>
      </c>
      <c r="M1724" s="131">
        <v>0</v>
      </c>
      <c r="N1724" s="131">
        <v>0</v>
      </c>
      <c r="O1724" s="131">
        <v>0</v>
      </c>
      <c r="P1724" s="131">
        <v>0</v>
      </c>
      <c r="Q1724" s="131">
        <v>0</v>
      </c>
      <c r="R1724" s="131">
        <v>0</v>
      </c>
      <c r="S1724" s="131">
        <v>0</v>
      </c>
      <c r="T1724" s="131">
        <v>0</v>
      </c>
      <c r="U1724" s="131">
        <v>0</v>
      </c>
      <c r="V1724" s="131">
        <v>0</v>
      </c>
      <c r="W1724" s="131">
        <v>0</v>
      </c>
      <c r="X1724" s="131">
        <v>0</v>
      </c>
      <c r="Y1724" s="131">
        <v>0</v>
      </c>
      <c r="Z1724" s="131">
        <v>0</v>
      </c>
      <c r="AA1724" s="131">
        <v>0</v>
      </c>
      <c r="AB1724" s="131">
        <v>0</v>
      </c>
      <c r="AC1724" s="131">
        <v>0</v>
      </c>
      <c r="AD1724" s="131">
        <v>0</v>
      </c>
      <c r="AE1724" s="131">
        <v>0</v>
      </c>
      <c r="AF1724" s="131">
        <v>0</v>
      </c>
      <c r="AG1724" s="131">
        <v>0</v>
      </c>
      <c r="AH1724" s="43">
        <v>0</v>
      </c>
    </row>
    <row r="1725" spans="4:34">
      <c r="D1725" s="62">
        <v>1992</v>
      </c>
      <c r="E1725" s="62">
        <v>9</v>
      </c>
      <c r="F1725" s="62">
        <v>1993</v>
      </c>
      <c r="G1725" s="62">
        <v>1993</v>
      </c>
      <c r="H1725" s="131">
        <v>0</v>
      </c>
      <c r="I1725" s="131">
        <v>0</v>
      </c>
      <c r="J1725" s="131">
        <v>0</v>
      </c>
      <c r="K1725" s="131">
        <v>0</v>
      </c>
      <c r="L1725" s="131">
        <v>0</v>
      </c>
      <c r="M1725" s="131">
        <v>0</v>
      </c>
      <c r="N1725" s="131">
        <v>0</v>
      </c>
      <c r="O1725" s="131">
        <v>0</v>
      </c>
      <c r="P1725" s="131">
        <v>0</v>
      </c>
      <c r="Q1725" s="131">
        <v>0</v>
      </c>
      <c r="R1725" s="131">
        <v>0</v>
      </c>
      <c r="S1725" s="131">
        <v>0</v>
      </c>
      <c r="T1725" s="131">
        <v>0</v>
      </c>
      <c r="U1725" s="131">
        <v>0</v>
      </c>
      <c r="V1725" s="131">
        <v>0</v>
      </c>
      <c r="W1725" s="131">
        <v>0</v>
      </c>
      <c r="X1725" s="131">
        <v>0</v>
      </c>
      <c r="Y1725" s="131">
        <v>0</v>
      </c>
      <c r="Z1725" s="131">
        <v>0</v>
      </c>
      <c r="AA1725" s="131">
        <v>0</v>
      </c>
      <c r="AB1725" s="131">
        <v>0</v>
      </c>
      <c r="AC1725" s="131">
        <v>0</v>
      </c>
      <c r="AD1725" s="131">
        <v>0</v>
      </c>
      <c r="AE1725" s="131">
        <v>0</v>
      </c>
      <c r="AF1725" s="131">
        <v>0</v>
      </c>
      <c r="AG1725" s="131">
        <v>0</v>
      </c>
      <c r="AH1725" s="43">
        <v>0</v>
      </c>
    </row>
    <row r="1726" spans="4:34">
      <c r="D1726" s="62">
        <v>1992</v>
      </c>
      <c r="E1726" s="62">
        <v>10</v>
      </c>
      <c r="F1726" s="62">
        <v>1993</v>
      </c>
      <c r="G1726" s="62">
        <v>1993</v>
      </c>
      <c r="H1726" s="131">
        <v>0</v>
      </c>
      <c r="I1726" s="131">
        <v>0</v>
      </c>
      <c r="J1726" s="131">
        <v>0</v>
      </c>
      <c r="K1726" s="131">
        <v>0</v>
      </c>
      <c r="L1726" s="131">
        <v>0</v>
      </c>
      <c r="M1726" s="131">
        <v>0</v>
      </c>
      <c r="N1726" s="131">
        <v>0</v>
      </c>
      <c r="O1726" s="131">
        <v>0</v>
      </c>
      <c r="P1726" s="131">
        <v>0</v>
      </c>
      <c r="Q1726" s="131">
        <v>0</v>
      </c>
      <c r="R1726" s="131">
        <v>0</v>
      </c>
      <c r="S1726" s="131">
        <v>0</v>
      </c>
      <c r="T1726" s="131">
        <v>0</v>
      </c>
      <c r="U1726" s="131">
        <v>0</v>
      </c>
      <c r="V1726" s="131">
        <v>0</v>
      </c>
      <c r="W1726" s="131">
        <v>0</v>
      </c>
      <c r="X1726" s="131">
        <v>0</v>
      </c>
      <c r="Y1726" s="131">
        <v>0</v>
      </c>
      <c r="Z1726" s="131">
        <v>0</v>
      </c>
      <c r="AA1726" s="131">
        <v>0</v>
      </c>
      <c r="AB1726" s="131">
        <v>0</v>
      </c>
      <c r="AC1726" s="131">
        <v>0</v>
      </c>
      <c r="AD1726" s="131">
        <v>0</v>
      </c>
      <c r="AE1726" s="131">
        <v>0</v>
      </c>
      <c r="AF1726" s="131">
        <v>0</v>
      </c>
      <c r="AG1726" s="131">
        <v>0</v>
      </c>
      <c r="AH1726" s="43">
        <v>0</v>
      </c>
    </row>
    <row r="1727" spans="4:34">
      <c r="D1727" s="62">
        <v>1992</v>
      </c>
      <c r="E1727" s="62">
        <v>11</v>
      </c>
      <c r="F1727" s="62">
        <v>1993</v>
      </c>
      <c r="G1727" s="62">
        <v>1993</v>
      </c>
      <c r="H1727" s="131">
        <v>0</v>
      </c>
      <c r="I1727" s="131">
        <v>0</v>
      </c>
      <c r="J1727" s="131">
        <v>0</v>
      </c>
      <c r="K1727" s="131">
        <v>0</v>
      </c>
      <c r="L1727" s="131">
        <v>0</v>
      </c>
      <c r="M1727" s="131">
        <v>0</v>
      </c>
      <c r="N1727" s="131">
        <v>0</v>
      </c>
      <c r="O1727" s="131">
        <v>0</v>
      </c>
      <c r="P1727" s="131">
        <v>0</v>
      </c>
      <c r="Q1727" s="131">
        <v>0</v>
      </c>
      <c r="R1727" s="131">
        <v>0</v>
      </c>
      <c r="S1727" s="131">
        <v>0</v>
      </c>
      <c r="T1727" s="131">
        <v>0</v>
      </c>
      <c r="U1727" s="131">
        <v>0</v>
      </c>
      <c r="V1727" s="131">
        <v>0</v>
      </c>
      <c r="W1727" s="131">
        <v>0</v>
      </c>
      <c r="X1727" s="131">
        <v>0</v>
      </c>
      <c r="Y1727" s="131">
        <v>0</v>
      </c>
      <c r="Z1727" s="131">
        <v>0</v>
      </c>
      <c r="AA1727" s="131">
        <v>0</v>
      </c>
      <c r="AB1727" s="131">
        <v>0</v>
      </c>
      <c r="AC1727" s="131">
        <v>0</v>
      </c>
      <c r="AD1727" s="131">
        <v>0</v>
      </c>
      <c r="AE1727" s="131">
        <v>0</v>
      </c>
      <c r="AF1727" s="131">
        <v>0</v>
      </c>
      <c r="AG1727" s="131">
        <v>0</v>
      </c>
      <c r="AH1727" s="43">
        <v>0</v>
      </c>
    </row>
    <row r="1728" spans="4:34">
      <c r="D1728" s="62">
        <v>1992</v>
      </c>
      <c r="E1728" s="62">
        <v>12</v>
      </c>
      <c r="F1728" s="62">
        <v>1993</v>
      </c>
      <c r="G1728" s="62">
        <v>1993</v>
      </c>
      <c r="H1728" s="131">
        <v>0</v>
      </c>
      <c r="I1728" s="131">
        <v>0</v>
      </c>
      <c r="J1728" s="131">
        <v>0</v>
      </c>
      <c r="K1728" s="131">
        <v>0</v>
      </c>
      <c r="L1728" s="131">
        <v>0</v>
      </c>
      <c r="M1728" s="131">
        <v>0</v>
      </c>
      <c r="N1728" s="131">
        <v>0</v>
      </c>
      <c r="O1728" s="131">
        <v>0</v>
      </c>
      <c r="P1728" s="131">
        <v>0</v>
      </c>
      <c r="Q1728" s="131">
        <v>0</v>
      </c>
      <c r="R1728" s="131">
        <v>0</v>
      </c>
      <c r="S1728" s="131">
        <v>0</v>
      </c>
      <c r="T1728" s="131">
        <v>0</v>
      </c>
      <c r="U1728" s="131">
        <v>0</v>
      </c>
      <c r="V1728" s="131">
        <v>0</v>
      </c>
      <c r="W1728" s="131">
        <v>0</v>
      </c>
      <c r="X1728" s="131">
        <v>0</v>
      </c>
      <c r="Y1728" s="131">
        <v>0</v>
      </c>
      <c r="Z1728" s="131">
        <v>0</v>
      </c>
      <c r="AA1728" s="131">
        <v>0</v>
      </c>
      <c r="AB1728" s="131">
        <v>0</v>
      </c>
      <c r="AC1728" s="131">
        <v>0</v>
      </c>
      <c r="AD1728" s="131">
        <v>0</v>
      </c>
      <c r="AE1728" s="131">
        <v>0</v>
      </c>
      <c r="AF1728" s="131">
        <v>0</v>
      </c>
      <c r="AG1728" s="131">
        <v>0</v>
      </c>
      <c r="AH1728" s="43">
        <v>0</v>
      </c>
    </row>
    <row r="1729" spans="4:34">
      <c r="D1729" s="62">
        <v>1993</v>
      </c>
      <c r="E1729" s="62">
        <v>1</v>
      </c>
      <c r="F1729" s="62">
        <v>1993</v>
      </c>
      <c r="G1729" s="62">
        <v>1993</v>
      </c>
      <c r="H1729" s="131">
        <v>0</v>
      </c>
      <c r="I1729" s="131">
        <v>0</v>
      </c>
      <c r="J1729" s="131">
        <v>0</v>
      </c>
      <c r="K1729" s="131">
        <v>0</v>
      </c>
      <c r="L1729" s="131">
        <v>0</v>
      </c>
      <c r="M1729" s="131">
        <v>0</v>
      </c>
      <c r="N1729" s="131">
        <v>0</v>
      </c>
      <c r="O1729" s="131">
        <v>0</v>
      </c>
      <c r="P1729" s="131">
        <v>0</v>
      </c>
      <c r="Q1729" s="131">
        <v>0</v>
      </c>
      <c r="R1729" s="131">
        <v>0</v>
      </c>
      <c r="S1729" s="131">
        <v>0</v>
      </c>
      <c r="T1729" s="131">
        <v>0</v>
      </c>
      <c r="U1729" s="131">
        <v>0</v>
      </c>
      <c r="V1729" s="131">
        <v>0</v>
      </c>
      <c r="W1729" s="131">
        <v>0</v>
      </c>
      <c r="X1729" s="131">
        <v>0</v>
      </c>
      <c r="Y1729" s="131">
        <v>0</v>
      </c>
      <c r="Z1729" s="131">
        <v>0</v>
      </c>
      <c r="AA1729" s="131">
        <v>0</v>
      </c>
      <c r="AB1729" s="131">
        <v>0</v>
      </c>
      <c r="AC1729" s="131">
        <v>0</v>
      </c>
      <c r="AD1729" s="131">
        <v>0</v>
      </c>
      <c r="AE1729" s="131">
        <v>0</v>
      </c>
      <c r="AF1729" s="131">
        <v>0</v>
      </c>
      <c r="AG1729" s="131">
        <v>0</v>
      </c>
      <c r="AH1729" s="43">
        <v>0</v>
      </c>
    </row>
    <row r="1730" spans="4:34">
      <c r="D1730" s="62">
        <v>1993</v>
      </c>
      <c r="E1730" s="62">
        <v>2</v>
      </c>
      <c r="F1730" s="62">
        <v>1993</v>
      </c>
      <c r="G1730" s="62">
        <v>1993</v>
      </c>
      <c r="H1730" s="131">
        <v>0</v>
      </c>
      <c r="I1730" s="131">
        <v>0</v>
      </c>
      <c r="J1730" s="131">
        <v>0</v>
      </c>
      <c r="K1730" s="131">
        <v>0</v>
      </c>
      <c r="L1730" s="131">
        <v>0</v>
      </c>
      <c r="M1730" s="131">
        <v>0</v>
      </c>
      <c r="N1730" s="131">
        <v>0</v>
      </c>
      <c r="O1730" s="131">
        <v>0</v>
      </c>
      <c r="P1730" s="131">
        <v>0</v>
      </c>
      <c r="Q1730" s="131">
        <v>0</v>
      </c>
      <c r="R1730" s="131">
        <v>0</v>
      </c>
      <c r="S1730" s="131">
        <v>0</v>
      </c>
      <c r="T1730" s="131">
        <v>0</v>
      </c>
      <c r="U1730" s="131">
        <v>0</v>
      </c>
      <c r="V1730" s="131">
        <v>0</v>
      </c>
      <c r="W1730" s="131">
        <v>0</v>
      </c>
      <c r="X1730" s="131">
        <v>0</v>
      </c>
      <c r="Y1730" s="131">
        <v>0</v>
      </c>
      <c r="Z1730" s="131">
        <v>0</v>
      </c>
      <c r="AA1730" s="131">
        <v>0</v>
      </c>
      <c r="AB1730" s="131">
        <v>0</v>
      </c>
      <c r="AC1730" s="131">
        <v>0</v>
      </c>
      <c r="AD1730" s="131">
        <v>0</v>
      </c>
      <c r="AE1730" s="131">
        <v>0</v>
      </c>
      <c r="AF1730" s="131">
        <v>0</v>
      </c>
      <c r="AG1730" s="131">
        <v>0</v>
      </c>
      <c r="AH1730" s="43">
        <v>0</v>
      </c>
    </row>
    <row r="1731" spans="4:34">
      <c r="D1731" s="62">
        <v>1993</v>
      </c>
      <c r="E1731" s="62">
        <v>3</v>
      </c>
      <c r="F1731" s="62">
        <v>1993</v>
      </c>
      <c r="G1731" s="62">
        <v>1993</v>
      </c>
      <c r="H1731" s="131">
        <v>0</v>
      </c>
      <c r="I1731" s="131">
        <v>0</v>
      </c>
      <c r="J1731" s="131">
        <v>0</v>
      </c>
      <c r="K1731" s="131">
        <v>0</v>
      </c>
      <c r="L1731" s="131">
        <v>0</v>
      </c>
      <c r="M1731" s="131">
        <v>0</v>
      </c>
      <c r="N1731" s="131">
        <v>0</v>
      </c>
      <c r="O1731" s="131">
        <v>0</v>
      </c>
      <c r="P1731" s="131">
        <v>0</v>
      </c>
      <c r="Q1731" s="131">
        <v>0</v>
      </c>
      <c r="R1731" s="131">
        <v>0</v>
      </c>
      <c r="S1731" s="131">
        <v>0</v>
      </c>
      <c r="T1731" s="131">
        <v>0</v>
      </c>
      <c r="U1731" s="131">
        <v>0</v>
      </c>
      <c r="V1731" s="131">
        <v>0</v>
      </c>
      <c r="W1731" s="131">
        <v>0</v>
      </c>
      <c r="X1731" s="131">
        <v>0</v>
      </c>
      <c r="Y1731" s="131">
        <v>0</v>
      </c>
      <c r="Z1731" s="131">
        <v>0</v>
      </c>
      <c r="AA1731" s="131">
        <v>0</v>
      </c>
      <c r="AB1731" s="131">
        <v>0</v>
      </c>
      <c r="AC1731" s="131">
        <v>0</v>
      </c>
      <c r="AD1731" s="131">
        <v>0</v>
      </c>
      <c r="AE1731" s="131">
        <v>0</v>
      </c>
      <c r="AF1731" s="131">
        <v>0</v>
      </c>
      <c r="AG1731" s="131">
        <v>0</v>
      </c>
      <c r="AH1731" s="43">
        <v>0</v>
      </c>
    </row>
    <row r="1732" spans="4:34">
      <c r="D1732" s="62">
        <v>1993</v>
      </c>
      <c r="E1732" s="62">
        <v>4</v>
      </c>
      <c r="F1732" s="62">
        <v>1993</v>
      </c>
      <c r="G1732" s="62">
        <v>1993</v>
      </c>
      <c r="H1732" s="131">
        <v>0</v>
      </c>
      <c r="I1732" s="131">
        <v>0</v>
      </c>
      <c r="J1732" s="131">
        <v>0</v>
      </c>
      <c r="K1732" s="131">
        <v>0</v>
      </c>
      <c r="L1732" s="131">
        <v>0</v>
      </c>
      <c r="M1732" s="131">
        <v>0</v>
      </c>
      <c r="N1732" s="131">
        <v>0</v>
      </c>
      <c r="O1732" s="131">
        <v>0</v>
      </c>
      <c r="P1732" s="131">
        <v>0</v>
      </c>
      <c r="Q1732" s="131">
        <v>0</v>
      </c>
      <c r="R1732" s="131">
        <v>0</v>
      </c>
      <c r="S1732" s="131">
        <v>0</v>
      </c>
      <c r="T1732" s="131">
        <v>0</v>
      </c>
      <c r="U1732" s="131">
        <v>0</v>
      </c>
      <c r="V1732" s="131">
        <v>0</v>
      </c>
      <c r="W1732" s="131">
        <v>0</v>
      </c>
      <c r="X1732" s="131">
        <v>0</v>
      </c>
      <c r="Y1732" s="131">
        <v>0</v>
      </c>
      <c r="Z1732" s="131">
        <v>0</v>
      </c>
      <c r="AA1732" s="131">
        <v>0</v>
      </c>
      <c r="AB1732" s="131">
        <v>0</v>
      </c>
      <c r="AC1732" s="131">
        <v>0</v>
      </c>
      <c r="AD1732" s="131">
        <v>0</v>
      </c>
      <c r="AE1732" s="131">
        <v>0</v>
      </c>
      <c r="AF1732" s="131">
        <v>0</v>
      </c>
      <c r="AG1732" s="131">
        <v>0</v>
      </c>
      <c r="AH1732" s="43">
        <v>0</v>
      </c>
    </row>
    <row r="1733" spans="4:34">
      <c r="D1733" s="62">
        <v>1993</v>
      </c>
      <c r="E1733" s="62">
        <v>5</v>
      </c>
      <c r="F1733" s="62">
        <v>1993</v>
      </c>
      <c r="G1733" s="62">
        <v>1994</v>
      </c>
      <c r="H1733" s="131">
        <v>0</v>
      </c>
      <c r="I1733" s="131">
        <v>0</v>
      </c>
      <c r="J1733" s="131">
        <v>0</v>
      </c>
      <c r="K1733" s="131">
        <v>0</v>
      </c>
      <c r="L1733" s="131">
        <v>0</v>
      </c>
      <c r="M1733" s="131">
        <v>0</v>
      </c>
      <c r="N1733" s="131">
        <v>0</v>
      </c>
      <c r="O1733" s="131">
        <v>0</v>
      </c>
      <c r="P1733" s="131">
        <v>0</v>
      </c>
      <c r="Q1733" s="131">
        <v>0</v>
      </c>
      <c r="R1733" s="131">
        <v>0</v>
      </c>
      <c r="S1733" s="131">
        <v>0</v>
      </c>
      <c r="T1733" s="131">
        <v>0</v>
      </c>
      <c r="U1733" s="131">
        <v>0</v>
      </c>
      <c r="V1733" s="131">
        <v>0</v>
      </c>
      <c r="W1733" s="131">
        <v>0</v>
      </c>
      <c r="X1733" s="131">
        <v>0</v>
      </c>
      <c r="Y1733" s="131">
        <v>0</v>
      </c>
      <c r="Z1733" s="131">
        <v>0</v>
      </c>
      <c r="AA1733" s="131">
        <v>0</v>
      </c>
      <c r="AB1733" s="131">
        <v>0</v>
      </c>
      <c r="AC1733" s="131">
        <v>0</v>
      </c>
      <c r="AD1733" s="131">
        <v>0</v>
      </c>
      <c r="AE1733" s="131">
        <v>0</v>
      </c>
      <c r="AF1733" s="131">
        <v>0</v>
      </c>
      <c r="AG1733" s="131">
        <v>0</v>
      </c>
      <c r="AH1733" s="43">
        <v>0</v>
      </c>
    </row>
    <row r="1734" spans="4:34">
      <c r="D1734" s="62">
        <v>1993</v>
      </c>
      <c r="E1734" s="62">
        <v>6</v>
      </c>
      <c r="F1734" s="62">
        <v>1993</v>
      </c>
      <c r="G1734" s="62">
        <v>1994</v>
      </c>
      <c r="H1734" s="131">
        <v>0</v>
      </c>
      <c r="I1734" s="131">
        <v>0</v>
      </c>
      <c r="J1734" s="131">
        <v>0</v>
      </c>
      <c r="K1734" s="131">
        <v>0</v>
      </c>
      <c r="L1734" s="131">
        <v>0</v>
      </c>
      <c r="M1734" s="131">
        <v>0</v>
      </c>
      <c r="N1734" s="131">
        <v>0</v>
      </c>
      <c r="O1734" s="131">
        <v>0</v>
      </c>
      <c r="P1734" s="131">
        <v>0</v>
      </c>
      <c r="Q1734" s="131">
        <v>0</v>
      </c>
      <c r="R1734" s="131">
        <v>0</v>
      </c>
      <c r="S1734" s="131">
        <v>0</v>
      </c>
      <c r="T1734" s="131">
        <v>0</v>
      </c>
      <c r="U1734" s="131">
        <v>0</v>
      </c>
      <c r="V1734" s="131">
        <v>0</v>
      </c>
      <c r="W1734" s="131">
        <v>0</v>
      </c>
      <c r="X1734" s="131">
        <v>0</v>
      </c>
      <c r="Y1734" s="131">
        <v>0</v>
      </c>
      <c r="Z1734" s="131">
        <v>0</v>
      </c>
      <c r="AA1734" s="131">
        <v>0</v>
      </c>
      <c r="AB1734" s="131">
        <v>0</v>
      </c>
      <c r="AC1734" s="131">
        <v>0</v>
      </c>
      <c r="AD1734" s="131">
        <v>0</v>
      </c>
      <c r="AE1734" s="131">
        <v>0</v>
      </c>
      <c r="AF1734" s="131">
        <v>0</v>
      </c>
      <c r="AG1734" s="131">
        <v>0</v>
      </c>
      <c r="AH1734" s="43">
        <v>0</v>
      </c>
    </row>
    <row r="1735" spans="4:34">
      <c r="D1735" s="62">
        <v>1993</v>
      </c>
      <c r="E1735" s="62">
        <v>7</v>
      </c>
      <c r="F1735" s="62">
        <v>1994</v>
      </c>
      <c r="G1735" s="62">
        <v>1994</v>
      </c>
      <c r="H1735" s="131">
        <v>0</v>
      </c>
      <c r="I1735" s="131">
        <v>0</v>
      </c>
      <c r="J1735" s="131">
        <v>0</v>
      </c>
      <c r="K1735" s="131">
        <v>0</v>
      </c>
      <c r="L1735" s="131">
        <v>0</v>
      </c>
      <c r="M1735" s="131">
        <v>0</v>
      </c>
      <c r="N1735" s="131">
        <v>0</v>
      </c>
      <c r="O1735" s="131">
        <v>0</v>
      </c>
      <c r="P1735" s="131">
        <v>0</v>
      </c>
      <c r="Q1735" s="131">
        <v>0</v>
      </c>
      <c r="R1735" s="131">
        <v>0</v>
      </c>
      <c r="S1735" s="131">
        <v>0</v>
      </c>
      <c r="T1735" s="131">
        <v>0</v>
      </c>
      <c r="U1735" s="131">
        <v>0</v>
      </c>
      <c r="V1735" s="131">
        <v>0</v>
      </c>
      <c r="W1735" s="131">
        <v>0</v>
      </c>
      <c r="X1735" s="131">
        <v>0</v>
      </c>
      <c r="Y1735" s="131">
        <v>0</v>
      </c>
      <c r="Z1735" s="131">
        <v>0</v>
      </c>
      <c r="AA1735" s="131">
        <v>0</v>
      </c>
      <c r="AB1735" s="131">
        <v>0</v>
      </c>
      <c r="AC1735" s="131">
        <v>0</v>
      </c>
      <c r="AD1735" s="131">
        <v>0</v>
      </c>
      <c r="AE1735" s="131">
        <v>0</v>
      </c>
      <c r="AF1735" s="131">
        <v>0</v>
      </c>
      <c r="AG1735" s="131">
        <v>0</v>
      </c>
      <c r="AH1735" s="43">
        <v>0</v>
      </c>
    </row>
    <row r="1736" spans="4:34">
      <c r="D1736" s="62">
        <v>1993</v>
      </c>
      <c r="E1736" s="62">
        <v>8</v>
      </c>
      <c r="F1736" s="62">
        <v>1994</v>
      </c>
      <c r="G1736" s="62">
        <v>1994</v>
      </c>
      <c r="H1736" s="131">
        <v>0</v>
      </c>
      <c r="I1736" s="131">
        <v>0</v>
      </c>
      <c r="J1736" s="131">
        <v>0</v>
      </c>
      <c r="K1736" s="131">
        <v>0</v>
      </c>
      <c r="L1736" s="131">
        <v>0</v>
      </c>
      <c r="M1736" s="131">
        <v>0</v>
      </c>
      <c r="N1736" s="131">
        <v>0</v>
      </c>
      <c r="O1736" s="131">
        <v>0</v>
      </c>
      <c r="P1736" s="131">
        <v>0</v>
      </c>
      <c r="Q1736" s="131">
        <v>0</v>
      </c>
      <c r="R1736" s="131">
        <v>0</v>
      </c>
      <c r="S1736" s="131">
        <v>0</v>
      </c>
      <c r="T1736" s="131">
        <v>0</v>
      </c>
      <c r="U1736" s="131">
        <v>0</v>
      </c>
      <c r="V1736" s="131">
        <v>0</v>
      </c>
      <c r="W1736" s="131">
        <v>0</v>
      </c>
      <c r="X1736" s="131">
        <v>0</v>
      </c>
      <c r="Y1736" s="131">
        <v>0</v>
      </c>
      <c r="Z1736" s="131">
        <v>0</v>
      </c>
      <c r="AA1736" s="131">
        <v>0</v>
      </c>
      <c r="AB1736" s="131">
        <v>0</v>
      </c>
      <c r="AC1736" s="131">
        <v>0</v>
      </c>
      <c r="AD1736" s="131">
        <v>0</v>
      </c>
      <c r="AE1736" s="131">
        <v>0</v>
      </c>
      <c r="AF1736" s="131">
        <v>0</v>
      </c>
      <c r="AG1736" s="131">
        <v>0</v>
      </c>
      <c r="AH1736" s="43">
        <v>0</v>
      </c>
    </row>
    <row r="1737" spans="4:34">
      <c r="D1737" s="62">
        <v>1993</v>
      </c>
      <c r="E1737" s="62">
        <v>9</v>
      </c>
      <c r="F1737" s="62">
        <v>1994</v>
      </c>
      <c r="G1737" s="62">
        <v>1994</v>
      </c>
      <c r="H1737" s="131">
        <v>0</v>
      </c>
      <c r="I1737" s="131">
        <v>0</v>
      </c>
      <c r="J1737" s="131">
        <v>0</v>
      </c>
      <c r="K1737" s="131">
        <v>0</v>
      </c>
      <c r="L1737" s="131">
        <v>0</v>
      </c>
      <c r="M1737" s="131">
        <v>0</v>
      </c>
      <c r="N1737" s="131">
        <v>0</v>
      </c>
      <c r="O1737" s="131">
        <v>0</v>
      </c>
      <c r="P1737" s="131">
        <v>0</v>
      </c>
      <c r="Q1737" s="131">
        <v>0</v>
      </c>
      <c r="R1737" s="131">
        <v>0</v>
      </c>
      <c r="S1737" s="131">
        <v>0</v>
      </c>
      <c r="T1737" s="131">
        <v>0</v>
      </c>
      <c r="U1737" s="131">
        <v>0</v>
      </c>
      <c r="V1737" s="131">
        <v>0</v>
      </c>
      <c r="W1737" s="131">
        <v>0</v>
      </c>
      <c r="X1737" s="131">
        <v>0</v>
      </c>
      <c r="Y1737" s="131">
        <v>0</v>
      </c>
      <c r="Z1737" s="131">
        <v>0</v>
      </c>
      <c r="AA1737" s="131">
        <v>0</v>
      </c>
      <c r="AB1737" s="131">
        <v>0</v>
      </c>
      <c r="AC1737" s="131">
        <v>0</v>
      </c>
      <c r="AD1737" s="131">
        <v>0</v>
      </c>
      <c r="AE1737" s="131">
        <v>0</v>
      </c>
      <c r="AF1737" s="131">
        <v>0</v>
      </c>
      <c r="AG1737" s="131">
        <v>0</v>
      </c>
      <c r="AH1737" s="43">
        <v>0</v>
      </c>
    </row>
    <row r="1738" spans="4:34">
      <c r="D1738" s="62">
        <v>1993</v>
      </c>
      <c r="E1738" s="62">
        <v>10</v>
      </c>
      <c r="F1738" s="62">
        <v>1994</v>
      </c>
      <c r="G1738" s="62">
        <v>1994</v>
      </c>
      <c r="H1738" s="131">
        <v>0</v>
      </c>
      <c r="I1738" s="131">
        <v>0</v>
      </c>
      <c r="J1738" s="131">
        <v>0</v>
      </c>
      <c r="K1738" s="131">
        <v>0</v>
      </c>
      <c r="L1738" s="131">
        <v>0</v>
      </c>
      <c r="M1738" s="131">
        <v>0</v>
      </c>
      <c r="N1738" s="131">
        <v>0</v>
      </c>
      <c r="O1738" s="131">
        <v>0</v>
      </c>
      <c r="P1738" s="131">
        <v>0</v>
      </c>
      <c r="Q1738" s="131">
        <v>0</v>
      </c>
      <c r="R1738" s="131">
        <v>0</v>
      </c>
      <c r="S1738" s="131">
        <v>0</v>
      </c>
      <c r="T1738" s="131">
        <v>0</v>
      </c>
      <c r="U1738" s="131">
        <v>0</v>
      </c>
      <c r="V1738" s="131">
        <v>0</v>
      </c>
      <c r="W1738" s="131">
        <v>0</v>
      </c>
      <c r="X1738" s="131">
        <v>0</v>
      </c>
      <c r="Y1738" s="131">
        <v>0</v>
      </c>
      <c r="Z1738" s="131">
        <v>0</v>
      </c>
      <c r="AA1738" s="131">
        <v>0</v>
      </c>
      <c r="AB1738" s="131">
        <v>0</v>
      </c>
      <c r="AC1738" s="131">
        <v>0</v>
      </c>
      <c r="AD1738" s="131">
        <v>0</v>
      </c>
      <c r="AE1738" s="131">
        <v>0</v>
      </c>
      <c r="AF1738" s="131">
        <v>0</v>
      </c>
      <c r="AG1738" s="131">
        <v>0</v>
      </c>
      <c r="AH1738" s="43">
        <v>0</v>
      </c>
    </row>
    <row r="1739" spans="4:34">
      <c r="D1739" s="62">
        <v>1993</v>
      </c>
      <c r="E1739" s="62">
        <v>11</v>
      </c>
      <c r="F1739" s="62">
        <v>1994</v>
      </c>
      <c r="G1739" s="62">
        <v>1994</v>
      </c>
      <c r="H1739" s="131">
        <v>0</v>
      </c>
      <c r="I1739" s="131">
        <v>0</v>
      </c>
      <c r="J1739" s="131">
        <v>0</v>
      </c>
      <c r="K1739" s="131">
        <v>0</v>
      </c>
      <c r="L1739" s="131">
        <v>0</v>
      </c>
      <c r="M1739" s="131">
        <v>0</v>
      </c>
      <c r="N1739" s="131">
        <v>0</v>
      </c>
      <c r="O1739" s="131">
        <v>0</v>
      </c>
      <c r="P1739" s="131">
        <v>0</v>
      </c>
      <c r="Q1739" s="131">
        <v>0</v>
      </c>
      <c r="R1739" s="131">
        <v>0</v>
      </c>
      <c r="S1739" s="131">
        <v>0</v>
      </c>
      <c r="T1739" s="131">
        <v>0</v>
      </c>
      <c r="U1739" s="131">
        <v>0</v>
      </c>
      <c r="V1739" s="131">
        <v>0</v>
      </c>
      <c r="W1739" s="131">
        <v>0</v>
      </c>
      <c r="X1739" s="131">
        <v>0</v>
      </c>
      <c r="Y1739" s="131">
        <v>0</v>
      </c>
      <c r="Z1739" s="131">
        <v>0</v>
      </c>
      <c r="AA1739" s="131">
        <v>0</v>
      </c>
      <c r="AB1739" s="131">
        <v>0</v>
      </c>
      <c r="AC1739" s="131">
        <v>0</v>
      </c>
      <c r="AD1739" s="131">
        <v>0</v>
      </c>
      <c r="AE1739" s="131">
        <v>0</v>
      </c>
      <c r="AF1739" s="131">
        <v>0</v>
      </c>
      <c r="AG1739" s="131">
        <v>0</v>
      </c>
      <c r="AH1739" s="43">
        <v>0</v>
      </c>
    </row>
    <row r="1740" spans="4:34">
      <c r="D1740" s="62">
        <v>1993</v>
      </c>
      <c r="E1740" s="62">
        <v>12</v>
      </c>
      <c r="F1740" s="62">
        <v>1994</v>
      </c>
      <c r="G1740" s="62">
        <v>1994</v>
      </c>
      <c r="H1740" s="131">
        <v>0</v>
      </c>
      <c r="I1740" s="131">
        <v>0</v>
      </c>
      <c r="J1740" s="131">
        <v>0</v>
      </c>
      <c r="K1740" s="131">
        <v>0</v>
      </c>
      <c r="L1740" s="131">
        <v>0</v>
      </c>
      <c r="M1740" s="131">
        <v>0</v>
      </c>
      <c r="N1740" s="131">
        <v>0</v>
      </c>
      <c r="O1740" s="131">
        <v>0</v>
      </c>
      <c r="P1740" s="131">
        <v>0</v>
      </c>
      <c r="Q1740" s="131">
        <v>0</v>
      </c>
      <c r="R1740" s="131">
        <v>0</v>
      </c>
      <c r="S1740" s="131">
        <v>0</v>
      </c>
      <c r="T1740" s="131">
        <v>0</v>
      </c>
      <c r="U1740" s="131">
        <v>0</v>
      </c>
      <c r="V1740" s="131">
        <v>0</v>
      </c>
      <c r="W1740" s="131">
        <v>0</v>
      </c>
      <c r="X1740" s="131">
        <v>0</v>
      </c>
      <c r="Y1740" s="131">
        <v>0</v>
      </c>
      <c r="Z1740" s="131">
        <v>0</v>
      </c>
      <c r="AA1740" s="131">
        <v>0</v>
      </c>
      <c r="AB1740" s="131">
        <v>0</v>
      </c>
      <c r="AC1740" s="131">
        <v>0</v>
      </c>
      <c r="AD1740" s="131">
        <v>0</v>
      </c>
      <c r="AE1740" s="131">
        <v>0</v>
      </c>
      <c r="AF1740" s="131">
        <v>0</v>
      </c>
      <c r="AG1740" s="131">
        <v>0</v>
      </c>
      <c r="AH1740" s="43">
        <v>0</v>
      </c>
    </row>
    <row r="1741" spans="4:34">
      <c r="D1741" s="62">
        <v>1994</v>
      </c>
      <c r="E1741" s="62">
        <v>1</v>
      </c>
      <c r="F1741" s="62">
        <v>1994</v>
      </c>
      <c r="G1741" s="62">
        <v>1994</v>
      </c>
      <c r="H1741" s="131">
        <v>0</v>
      </c>
      <c r="I1741" s="131">
        <v>0</v>
      </c>
      <c r="J1741" s="131">
        <v>0</v>
      </c>
      <c r="K1741" s="131">
        <v>0</v>
      </c>
      <c r="L1741" s="131">
        <v>0</v>
      </c>
      <c r="M1741" s="131">
        <v>0</v>
      </c>
      <c r="N1741" s="131">
        <v>0</v>
      </c>
      <c r="O1741" s="131">
        <v>0</v>
      </c>
      <c r="P1741" s="131">
        <v>0</v>
      </c>
      <c r="Q1741" s="131">
        <v>0</v>
      </c>
      <c r="R1741" s="131">
        <v>0</v>
      </c>
      <c r="S1741" s="131">
        <v>0</v>
      </c>
      <c r="T1741" s="131">
        <v>0</v>
      </c>
      <c r="U1741" s="131">
        <v>0</v>
      </c>
      <c r="V1741" s="131">
        <v>0</v>
      </c>
      <c r="W1741" s="131">
        <v>0</v>
      </c>
      <c r="X1741" s="131">
        <v>0</v>
      </c>
      <c r="Y1741" s="131">
        <v>0</v>
      </c>
      <c r="Z1741" s="131">
        <v>0</v>
      </c>
      <c r="AA1741" s="131">
        <v>0</v>
      </c>
      <c r="AB1741" s="131">
        <v>0</v>
      </c>
      <c r="AC1741" s="131">
        <v>0</v>
      </c>
      <c r="AD1741" s="131">
        <v>0</v>
      </c>
      <c r="AE1741" s="131">
        <v>0</v>
      </c>
      <c r="AF1741" s="131">
        <v>0</v>
      </c>
      <c r="AG1741" s="131">
        <v>0</v>
      </c>
      <c r="AH1741" s="43">
        <v>0</v>
      </c>
    </row>
    <row r="1742" spans="4:34">
      <c r="D1742" s="62">
        <v>1994</v>
      </c>
      <c r="E1742" s="62">
        <v>2</v>
      </c>
      <c r="F1742" s="62">
        <v>1994</v>
      </c>
      <c r="G1742" s="62">
        <v>1994</v>
      </c>
      <c r="H1742" s="131">
        <v>0</v>
      </c>
      <c r="I1742" s="131">
        <v>0</v>
      </c>
      <c r="J1742" s="131">
        <v>0</v>
      </c>
      <c r="K1742" s="131">
        <v>0</v>
      </c>
      <c r="L1742" s="131">
        <v>0</v>
      </c>
      <c r="M1742" s="131">
        <v>0</v>
      </c>
      <c r="N1742" s="131">
        <v>0</v>
      </c>
      <c r="O1742" s="131">
        <v>0</v>
      </c>
      <c r="P1742" s="131">
        <v>0</v>
      </c>
      <c r="Q1742" s="131">
        <v>0</v>
      </c>
      <c r="R1742" s="131">
        <v>0</v>
      </c>
      <c r="S1742" s="131">
        <v>0</v>
      </c>
      <c r="T1742" s="131">
        <v>0</v>
      </c>
      <c r="U1742" s="131">
        <v>0</v>
      </c>
      <c r="V1742" s="131">
        <v>0</v>
      </c>
      <c r="W1742" s="131">
        <v>0</v>
      </c>
      <c r="X1742" s="131">
        <v>0</v>
      </c>
      <c r="Y1742" s="131">
        <v>0</v>
      </c>
      <c r="Z1742" s="131">
        <v>0</v>
      </c>
      <c r="AA1742" s="131">
        <v>0</v>
      </c>
      <c r="AB1742" s="131">
        <v>0</v>
      </c>
      <c r="AC1742" s="131">
        <v>0</v>
      </c>
      <c r="AD1742" s="131">
        <v>0</v>
      </c>
      <c r="AE1742" s="131">
        <v>0</v>
      </c>
      <c r="AF1742" s="131">
        <v>0</v>
      </c>
      <c r="AG1742" s="131">
        <v>0</v>
      </c>
      <c r="AH1742" s="43">
        <v>0</v>
      </c>
    </row>
    <row r="1743" spans="4:34">
      <c r="D1743" s="62">
        <v>1994</v>
      </c>
      <c r="E1743" s="62">
        <v>3</v>
      </c>
      <c r="F1743" s="62">
        <v>1994</v>
      </c>
      <c r="G1743" s="62">
        <v>1994</v>
      </c>
      <c r="H1743" s="131">
        <v>0</v>
      </c>
      <c r="I1743" s="131">
        <v>0</v>
      </c>
      <c r="J1743" s="131">
        <v>0</v>
      </c>
      <c r="K1743" s="131">
        <v>0</v>
      </c>
      <c r="L1743" s="131">
        <v>0</v>
      </c>
      <c r="M1743" s="131">
        <v>0</v>
      </c>
      <c r="N1743" s="131">
        <v>0</v>
      </c>
      <c r="O1743" s="131">
        <v>0</v>
      </c>
      <c r="P1743" s="131">
        <v>0</v>
      </c>
      <c r="Q1743" s="131">
        <v>0</v>
      </c>
      <c r="R1743" s="131">
        <v>0</v>
      </c>
      <c r="S1743" s="131">
        <v>0</v>
      </c>
      <c r="T1743" s="131">
        <v>0</v>
      </c>
      <c r="U1743" s="131">
        <v>0</v>
      </c>
      <c r="V1743" s="131">
        <v>0</v>
      </c>
      <c r="W1743" s="131">
        <v>0</v>
      </c>
      <c r="X1743" s="131">
        <v>0</v>
      </c>
      <c r="Y1743" s="131">
        <v>0</v>
      </c>
      <c r="Z1743" s="131">
        <v>0</v>
      </c>
      <c r="AA1743" s="131">
        <v>0</v>
      </c>
      <c r="AB1743" s="131">
        <v>0</v>
      </c>
      <c r="AC1743" s="131">
        <v>0</v>
      </c>
      <c r="AD1743" s="131">
        <v>0</v>
      </c>
      <c r="AE1743" s="131">
        <v>0</v>
      </c>
      <c r="AF1743" s="131">
        <v>0</v>
      </c>
      <c r="AG1743" s="131">
        <v>0</v>
      </c>
      <c r="AH1743" s="43">
        <v>0</v>
      </c>
    </row>
    <row r="1744" spans="4:34">
      <c r="D1744" s="62">
        <v>1994</v>
      </c>
      <c r="E1744" s="62">
        <v>4</v>
      </c>
      <c r="F1744" s="62">
        <v>1994</v>
      </c>
      <c r="G1744" s="62">
        <v>1994</v>
      </c>
      <c r="H1744" s="131">
        <v>0</v>
      </c>
      <c r="I1744" s="131">
        <v>0</v>
      </c>
      <c r="J1744" s="131">
        <v>0</v>
      </c>
      <c r="K1744" s="131">
        <v>0</v>
      </c>
      <c r="L1744" s="131">
        <v>0</v>
      </c>
      <c r="M1744" s="131">
        <v>0</v>
      </c>
      <c r="N1744" s="131">
        <v>0</v>
      </c>
      <c r="O1744" s="131">
        <v>0</v>
      </c>
      <c r="P1744" s="131">
        <v>0</v>
      </c>
      <c r="Q1744" s="131">
        <v>0</v>
      </c>
      <c r="R1744" s="131">
        <v>0</v>
      </c>
      <c r="S1744" s="131">
        <v>0</v>
      </c>
      <c r="T1744" s="131">
        <v>0</v>
      </c>
      <c r="U1744" s="131">
        <v>0</v>
      </c>
      <c r="V1744" s="131">
        <v>0</v>
      </c>
      <c r="W1744" s="131">
        <v>0</v>
      </c>
      <c r="X1744" s="131">
        <v>0</v>
      </c>
      <c r="Y1744" s="131">
        <v>0</v>
      </c>
      <c r="Z1744" s="131">
        <v>0</v>
      </c>
      <c r="AA1744" s="131">
        <v>0</v>
      </c>
      <c r="AB1744" s="131">
        <v>0</v>
      </c>
      <c r="AC1744" s="131">
        <v>0</v>
      </c>
      <c r="AD1744" s="131">
        <v>0</v>
      </c>
      <c r="AE1744" s="131">
        <v>0</v>
      </c>
      <c r="AF1744" s="131">
        <v>0</v>
      </c>
      <c r="AG1744" s="131">
        <v>0</v>
      </c>
      <c r="AH1744" s="43">
        <v>0</v>
      </c>
    </row>
    <row r="1745" spans="4:34">
      <c r="D1745" s="62">
        <v>1994</v>
      </c>
      <c r="E1745" s="62">
        <v>5</v>
      </c>
      <c r="F1745" s="62">
        <v>1994</v>
      </c>
      <c r="G1745" s="62">
        <v>1995</v>
      </c>
      <c r="H1745" s="131">
        <v>0</v>
      </c>
      <c r="I1745" s="131">
        <v>0</v>
      </c>
      <c r="J1745" s="131">
        <v>0</v>
      </c>
      <c r="K1745" s="131">
        <v>0</v>
      </c>
      <c r="L1745" s="131">
        <v>0</v>
      </c>
      <c r="M1745" s="131">
        <v>0</v>
      </c>
      <c r="N1745" s="131">
        <v>0</v>
      </c>
      <c r="O1745" s="131">
        <v>0</v>
      </c>
      <c r="P1745" s="131">
        <v>0</v>
      </c>
      <c r="Q1745" s="131">
        <v>0</v>
      </c>
      <c r="R1745" s="131">
        <v>0</v>
      </c>
      <c r="S1745" s="131">
        <v>0</v>
      </c>
      <c r="T1745" s="131">
        <v>0</v>
      </c>
      <c r="U1745" s="131">
        <v>0</v>
      </c>
      <c r="V1745" s="131">
        <v>0</v>
      </c>
      <c r="W1745" s="131">
        <v>0</v>
      </c>
      <c r="X1745" s="131">
        <v>0</v>
      </c>
      <c r="Y1745" s="131">
        <v>0</v>
      </c>
      <c r="Z1745" s="131">
        <v>0</v>
      </c>
      <c r="AA1745" s="131">
        <v>0</v>
      </c>
      <c r="AB1745" s="131">
        <v>0</v>
      </c>
      <c r="AC1745" s="131">
        <v>0</v>
      </c>
      <c r="AD1745" s="131">
        <v>0</v>
      </c>
      <c r="AE1745" s="131">
        <v>0</v>
      </c>
      <c r="AF1745" s="131">
        <v>0</v>
      </c>
      <c r="AG1745" s="131">
        <v>0</v>
      </c>
      <c r="AH1745" s="43">
        <v>0</v>
      </c>
    </row>
    <row r="1746" spans="4:34">
      <c r="D1746" s="62">
        <v>1994</v>
      </c>
      <c r="E1746" s="62">
        <v>6</v>
      </c>
      <c r="F1746" s="62">
        <v>1994</v>
      </c>
      <c r="G1746" s="62">
        <v>1995</v>
      </c>
      <c r="H1746" s="131">
        <v>0</v>
      </c>
      <c r="I1746" s="131">
        <v>0</v>
      </c>
      <c r="J1746" s="131">
        <v>0</v>
      </c>
      <c r="K1746" s="131">
        <v>0</v>
      </c>
      <c r="L1746" s="131">
        <v>0</v>
      </c>
      <c r="M1746" s="131">
        <v>0</v>
      </c>
      <c r="N1746" s="131">
        <v>0</v>
      </c>
      <c r="O1746" s="131">
        <v>0</v>
      </c>
      <c r="P1746" s="131">
        <v>0</v>
      </c>
      <c r="Q1746" s="131">
        <v>0</v>
      </c>
      <c r="R1746" s="131">
        <v>0</v>
      </c>
      <c r="S1746" s="131">
        <v>0</v>
      </c>
      <c r="T1746" s="131">
        <v>0</v>
      </c>
      <c r="U1746" s="131">
        <v>0</v>
      </c>
      <c r="V1746" s="131">
        <v>0</v>
      </c>
      <c r="W1746" s="131">
        <v>0</v>
      </c>
      <c r="X1746" s="131">
        <v>0</v>
      </c>
      <c r="Y1746" s="131">
        <v>0</v>
      </c>
      <c r="Z1746" s="131">
        <v>0</v>
      </c>
      <c r="AA1746" s="131">
        <v>0</v>
      </c>
      <c r="AB1746" s="131">
        <v>0</v>
      </c>
      <c r="AC1746" s="131">
        <v>0</v>
      </c>
      <c r="AD1746" s="131">
        <v>0</v>
      </c>
      <c r="AE1746" s="131">
        <v>0</v>
      </c>
      <c r="AF1746" s="131">
        <v>0</v>
      </c>
      <c r="AG1746" s="131">
        <v>0</v>
      </c>
      <c r="AH1746" s="43">
        <v>0</v>
      </c>
    </row>
    <row r="1747" spans="4:34">
      <c r="D1747" s="62">
        <v>1994</v>
      </c>
      <c r="E1747" s="62">
        <v>7</v>
      </c>
      <c r="F1747" s="62">
        <v>1995</v>
      </c>
      <c r="G1747" s="62">
        <v>1995</v>
      </c>
      <c r="H1747" s="131">
        <v>0</v>
      </c>
      <c r="I1747" s="131">
        <v>0</v>
      </c>
      <c r="J1747" s="131">
        <v>0</v>
      </c>
      <c r="K1747" s="131">
        <v>0</v>
      </c>
      <c r="L1747" s="131">
        <v>0</v>
      </c>
      <c r="M1747" s="131">
        <v>0</v>
      </c>
      <c r="N1747" s="131">
        <v>0</v>
      </c>
      <c r="O1747" s="131">
        <v>0</v>
      </c>
      <c r="P1747" s="131">
        <v>0</v>
      </c>
      <c r="Q1747" s="131">
        <v>0</v>
      </c>
      <c r="R1747" s="131">
        <v>0</v>
      </c>
      <c r="S1747" s="131">
        <v>0</v>
      </c>
      <c r="T1747" s="131">
        <v>0</v>
      </c>
      <c r="U1747" s="131">
        <v>0</v>
      </c>
      <c r="V1747" s="131">
        <v>0</v>
      </c>
      <c r="W1747" s="131">
        <v>0</v>
      </c>
      <c r="X1747" s="131">
        <v>0</v>
      </c>
      <c r="Y1747" s="131">
        <v>0</v>
      </c>
      <c r="Z1747" s="131">
        <v>0</v>
      </c>
      <c r="AA1747" s="131">
        <v>0</v>
      </c>
      <c r="AB1747" s="131">
        <v>0</v>
      </c>
      <c r="AC1747" s="131">
        <v>0</v>
      </c>
      <c r="AD1747" s="131">
        <v>0</v>
      </c>
      <c r="AE1747" s="131">
        <v>0</v>
      </c>
      <c r="AF1747" s="131">
        <v>0</v>
      </c>
      <c r="AG1747" s="131">
        <v>0</v>
      </c>
      <c r="AH1747" s="43">
        <v>0</v>
      </c>
    </row>
    <row r="1748" spans="4:34">
      <c r="D1748" s="62">
        <v>1994</v>
      </c>
      <c r="E1748" s="62">
        <v>8</v>
      </c>
      <c r="F1748" s="62">
        <v>1995</v>
      </c>
      <c r="G1748" s="62">
        <v>1995</v>
      </c>
      <c r="H1748" s="131">
        <v>0</v>
      </c>
      <c r="I1748" s="131">
        <v>0</v>
      </c>
      <c r="J1748" s="131">
        <v>0</v>
      </c>
      <c r="K1748" s="131">
        <v>0</v>
      </c>
      <c r="L1748" s="131">
        <v>0</v>
      </c>
      <c r="M1748" s="131">
        <v>0</v>
      </c>
      <c r="N1748" s="131">
        <v>0</v>
      </c>
      <c r="O1748" s="131">
        <v>0</v>
      </c>
      <c r="P1748" s="131">
        <v>0</v>
      </c>
      <c r="Q1748" s="131">
        <v>0</v>
      </c>
      <c r="R1748" s="131">
        <v>0</v>
      </c>
      <c r="S1748" s="131">
        <v>0</v>
      </c>
      <c r="T1748" s="131">
        <v>0</v>
      </c>
      <c r="U1748" s="131">
        <v>0</v>
      </c>
      <c r="V1748" s="131">
        <v>0</v>
      </c>
      <c r="W1748" s="131">
        <v>0</v>
      </c>
      <c r="X1748" s="131">
        <v>0</v>
      </c>
      <c r="Y1748" s="131">
        <v>0</v>
      </c>
      <c r="Z1748" s="131">
        <v>0</v>
      </c>
      <c r="AA1748" s="131">
        <v>0</v>
      </c>
      <c r="AB1748" s="131">
        <v>0</v>
      </c>
      <c r="AC1748" s="131">
        <v>0</v>
      </c>
      <c r="AD1748" s="131">
        <v>0</v>
      </c>
      <c r="AE1748" s="131">
        <v>0</v>
      </c>
      <c r="AF1748" s="131">
        <v>0</v>
      </c>
      <c r="AG1748" s="131">
        <v>0</v>
      </c>
      <c r="AH1748" s="43">
        <v>0</v>
      </c>
    </row>
    <row r="1749" spans="4:34">
      <c r="D1749" s="62">
        <v>1994</v>
      </c>
      <c r="E1749" s="62">
        <v>9</v>
      </c>
      <c r="F1749" s="62">
        <v>1995</v>
      </c>
      <c r="G1749" s="62">
        <v>1995</v>
      </c>
      <c r="H1749" s="131">
        <v>0</v>
      </c>
      <c r="I1749" s="131">
        <v>0</v>
      </c>
      <c r="J1749" s="131">
        <v>0</v>
      </c>
      <c r="K1749" s="131">
        <v>0</v>
      </c>
      <c r="L1749" s="131">
        <v>0</v>
      </c>
      <c r="M1749" s="131">
        <v>0</v>
      </c>
      <c r="N1749" s="131">
        <v>0</v>
      </c>
      <c r="O1749" s="131">
        <v>0</v>
      </c>
      <c r="P1749" s="131">
        <v>0</v>
      </c>
      <c r="Q1749" s="131">
        <v>0</v>
      </c>
      <c r="R1749" s="131">
        <v>0</v>
      </c>
      <c r="S1749" s="131">
        <v>0</v>
      </c>
      <c r="T1749" s="131">
        <v>0</v>
      </c>
      <c r="U1749" s="131">
        <v>0</v>
      </c>
      <c r="V1749" s="131">
        <v>0</v>
      </c>
      <c r="W1749" s="131">
        <v>0</v>
      </c>
      <c r="X1749" s="131">
        <v>0</v>
      </c>
      <c r="Y1749" s="131">
        <v>0</v>
      </c>
      <c r="Z1749" s="131">
        <v>0</v>
      </c>
      <c r="AA1749" s="131">
        <v>0</v>
      </c>
      <c r="AB1749" s="131">
        <v>0</v>
      </c>
      <c r="AC1749" s="131">
        <v>0</v>
      </c>
      <c r="AD1749" s="131">
        <v>0</v>
      </c>
      <c r="AE1749" s="131">
        <v>0</v>
      </c>
      <c r="AF1749" s="131">
        <v>0</v>
      </c>
      <c r="AG1749" s="131">
        <v>0</v>
      </c>
      <c r="AH1749" s="43">
        <v>0</v>
      </c>
    </row>
    <row r="1750" spans="4:34">
      <c r="D1750" s="62">
        <v>1994</v>
      </c>
      <c r="E1750" s="62">
        <v>10</v>
      </c>
      <c r="F1750" s="62">
        <v>1995</v>
      </c>
      <c r="G1750" s="62">
        <v>1995</v>
      </c>
      <c r="H1750" s="131">
        <v>0</v>
      </c>
      <c r="I1750" s="131">
        <v>0</v>
      </c>
      <c r="J1750" s="131">
        <v>0</v>
      </c>
      <c r="K1750" s="131">
        <v>0</v>
      </c>
      <c r="L1750" s="131">
        <v>0</v>
      </c>
      <c r="M1750" s="131">
        <v>0</v>
      </c>
      <c r="N1750" s="131">
        <v>0</v>
      </c>
      <c r="O1750" s="131">
        <v>0</v>
      </c>
      <c r="P1750" s="131">
        <v>0</v>
      </c>
      <c r="Q1750" s="131">
        <v>0</v>
      </c>
      <c r="R1750" s="131">
        <v>0</v>
      </c>
      <c r="S1750" s="131">
        <v>0</v>
      </c>
      <c r="T1750" s="131">
        <v>0</v>
      </c>
      <c r="U1750" s="131">
        <v>0</v>
      </c>
      <c r="V1750" s="131">
        <v>0</v>
      </c>
      <c r="W1750" s="131">
        <v>0</v>
      </c>
      <c r="X1750" s="131">
        <v>0</v>
      </c>
      <c r="Y1750" s="131">
        <v>0</v>
      </c>
      <c r="Z1750" s="131">
        <v>0</v>
      </c>
      <c r="AA1750" s="131">
        <v>0</v>
      </c>
      <c r="AB1750" s="131">
        <v>0</v>
      </c>
      <c r="AC1750" s="131">
        <v>0</v>
      </c>
      <c r="AD1750" s="131">
        <v>0</v>
      </c>
      <c r="AE1750" s="131">
        <v>0</v>
      </c>
      <c r="AF1750" s="131">
        <v>0</v>
      </c>
      <c r="AG1750" s="131">
        <v>0</v>
      </c>
      <c r="AH1750" s="43">
        <v>0</v>
      </c>
    </row>
    <row r="1751" spans="4:34">
      <c r="D1751" s="62">
        <v>1994</v>
      </c>
      <c r="E1751" s="62">
        <v>11</v>
      </c>
      <c r="F1751" s="62">
        <v>1995</v>
      </c>
      <c r="G1751" s="62">
        <v>1995</v>
      </c>
      <c r="H1751" s="131">
        <v>0</v>
      </c>
      <c r="I1751" s="131">
        <v>0</v>
      </c>
      <c r="J1751" s="131">
        <v>0</v>
      </c>
      <c r="K1751" s="131">
        <v>0</v>
      </c>
      <c r="L1751" s="131">
        <v>0</v>
      </c>
      <c r="M1751" s="131">
        <v>0</v>
      </c>
      <c r="N1751" s="131">
        <v>0</v>
      </c>
      <c r="O1751" s="131">
        <v>0</v>
      </c>
      <c r="P1751" s="131">
        <v>0</v>
      </c>
      <c r="Q1751" s="131">
        <v>0</v>
      </c>
      <c r="R1751" s="131">
        <v>0</v>
      </c>
      <c r="S1751" s="131">
        <v>0</v>
      </c>
      <c r="T1751" s="131">
        <v>0</v>
      </c>
      <c r="U1751" s="131">
        <v>0</v>
      </c>
      <c r="V1751" s="131">
        <v>0</v>
      </c>
      <c r="W1751" s="131">
        <v>0</v>
      </c>
      <c r="X1751" s="131">
        <v>0</v>
      </c>
      <c r="Y1751" s="131">
        <v>0</v>
      </c>
      <c r="Z1751" s="131">
        <v>0</v>
      </c>
      <c r="AA1751" s="131">
        <v>0</v>
      </c>
      <c r="AB1751" s="131">
        <v>0</v>
      </c>
      <c r="AC1751" s="131">
        <v>0</v>
      </c>
      <c r="AD1751" s="131">
        <v>0</v>
      </c>
      <c r="AE1751" s="131">
        <v>0</v>
      </c>
      <c r="AF1751" s="131">
        <v>0</v>
      </c>
      <c r="AG1751" s="131">
        <v>0</v>
      </c>
      <c r="AH1751" s="43">
        <v>0</v>
      </c>
    </row>
    <row r="1752" spans="4:34">
      <c r="D1752" s="62">
        <v>1994</v>
      </c>
      <c r="E1752" s="62">
        <v>12</v>
      </c>
      <c r="F1752" s="62">
        <v>1995</v>
      </c>
      <c r="G1752" s="62">
        <v>1995</v>
      </c>
      <c r="H1752" s="131">
        <v>0</v>
      </c>
      <c r="I1752" s="131">
        <v>0</v>
      </c>
      <c r="J1752" s="131">
        <v>0</v>
      </c>
      <c r="K1752" s="131">
        <v>0</v>
      </c>
      <c r="L1752" s="131">
        <v>0</v>
      </c>
      <c r="M1752" s="131">
        <v>0</v>
      </c>
      <c r="N1752" s="131">
        <v>0</v>
      </c>
      <c r="O1752" s="131">
        <v>0</v>
      </c>
      <c r="P1752" s="131">
        <v>0</v>
      </c>
      <c r="Q1752" s="131">
        <v>0</v>
      </c>
      <c r="R1752" s="131">
        <v>0</v>
      </c>
      <c r="S1752" s="131">
        <v>0</v>
      </c>
      <c r="T1752" s="131">
        <v>0</v>
      </c>
      <c r="U1752" s="131">
        <v>0</v>
      </c>
      <c r="V1752" s="131">
        <v>0</v>
      </c>
      <c r="W1752" s="131">
        <v>0</v>
      </c>
      <c r="X1752" s="131">
        <v>0</v>
      </c>
      <c r="Y1752" s="131">
        <v>0</v>
      </c>
      <c r="Z1752" s="131">
        <v>0</v>
      </c>
      <c r="AA1752" s="131">
        <v>0</v>
      </c>
      <c r="AB1752" s="131">
        <v>0</v>
      </c>
      <c r="AC1752" s="131">
        <v>0</v>
      </c>
      <c r="AD1752" s="131">
        <v>0</v>
      </c>
      <c r="AE1752" s="131">
        <v>0</v>
      </c>
      <c r="AF1752" s="131">
        <v>0</v>
      </c>
      <c r="AG1752" s="131">
        <v>0</v>
      </c>
      <c r="AH1752" s="43">
        <v>0</v>
      </c>
    </row>
    <row r="1753" spans="4:34">
      <c r="D1753" s="62">
        <v>1995</v>
      </c>
      <c r="E1753" s="62">
        <v>1</v>
      </c>
      <c r="F1753" s="62">
        <v>1995</v>
      </c>
      <c r="G1753" s="62">
        <v>1995</v>
      </c>
      <c r="H1753" s="131">
        <v>0</v>
      </c>
      <c r="I1753" s="131">
        <v>0</v>
      </c>
      <c r="J1753" s="131">
        <v>0</v>
      </c>
      <c r="K1753" s="131">
        <v>0</v>
      </c>
      <c r="L1753" s="131">
        <v>0</v>
      </c>
      <c r="M1753" s="131">
        <v>0</v>
      </c>
      <c r="N1753" s="131">
        <v>0</v>
      </c>
      <c r="O1753" s="131">
        <v>0</v>
      </c>
      <c r="P1753" s="131">
        <v>0</v>
      </c>
      <c r="Q1753" s="131">
        <v>0</v>
      </c>
      <c r="R1753" s="131">
        <v>0</v>
      </c>
      <c r="S1753" s="131">
        <v>0</v>
      </c>
      <c r="T1753" s="131">
        <v>0</v>
      </c>
      <c r="U1753" s="131">
        <v>0</v>
      </c>
      <c r="V1753" s="131">
        <v>0</v>
      </c>
      <c r="W1753" s="131">
        <v>0</v>
      </c>
      <c r="X1753" s="131">
        <v>0</v>
      </c>
      <c r="Y1753" s="131">
        <v>0</v>
      </c>
      <c r="Z1753" s="131">
        <v>0</v>
      </c>
      <c r="AA1753" s="131">
        <v>0</v>
      </c>
      <c r="AB1753" s="131">
        <v>0</v>
      </c>
      <c r="AC1753" s="131">
        <v>0</v>
      </c>
      <c r="AD1753" s="131">
        <v>0</v>
      </c>
      <c r="AE1753" s="131">
        <v>0</v>
      </c>
      <c r="AF1753" s="131">
        <v>0</v>
      </c>
      <c r="AG1753" s="131">
        <v>0</v>
      </c>
      <c r="AH1753" s="43">
        <v>0</v>
      </c>
    </row>
    <row r="1754" spans="4:34">
      <c r="D1754" s="62">
        <v>1995</v>
      </c>
      <c r="E1754" s="62">
        <v>2</v>
      </c>
      <c r="F1754" s="62">
        <v>1995</v>
      </c>
      <c r="G1754" s="62">
        <v>1995</v>
      </c>
      <c r="H1754" s="131">
        <v>0</v>
      </c>
      <c r="I1754" s="131">
        <v>0</v>
      </c>
      <c r="J1754" s="131">
        <v>0</v>
      </c>
      <c r="K1754" s="131">
        <v>0</v>
      </c>
      <c r="L1754" s="131">
        <v>0</v>
      </c>
      <c r="M1754" s="131">
        <v>0</v>
      </c>
      <c r="N1754" s="131">
        <v>0</v>
      </c>
      <c r="O1754" s="131">
        <v>0</v>
      </c>
      <c r="P1754" s="131">
        <v>0</v>
      </c>
      <c r="Q1754" s="131">
        <v>0</v>
      </c>
      <c r="R1754" s="131">
        <v>0</v>
      </c>
      <c r="S1754" s="131">
        <v>0</v>
      </c>
      <c r="T1754" s="131">
        <v>0</v>
      </c>
      <c r="U1754" s="131">
        <v>0</v>
      </c>
      <c r="V1754" s="131">
        <v>0</v>
      </c>
      <c r="W1754" s="131">
        <v>0</v>
      </c>
      <c r="X1754" s="131">
        <v>0</v>
      </c>
      <c r="Y1754" s="131">
        <v>0</v>
      </c>
      <c r="Z1754" s="131">
        <v>0</v>
      </c>
      <c r="AA1754" s="131">
        <v>0</v>
      </c>
      <c r="AB1754" s="131">
        <v>0</v>
      </c>
      <c r="AC1754" s="131">
        <v>0</v>
      </c>
      <c r="AD1754" s="131">
        <v>0</v>
      </c>
      <c r="AE1754" s="131">
        <v>0</v>
      </c>
      <c r="AF1754" s="131">
        <v>0</v>
      </c>
      <c r="AG1754" s="131">
        <v>0</v>
      </c>
      <c r="AH1754" s="43">
        <v>0</v>
      </c>
    </row>
    <row r="1755" spans="4:34">
      <c r="D1755" s="62">
        <v>1995</v>
      </c>
      <c r="E1755" s="62">
        <v>3</v>
      </c>
      <c r="F1755" s="62">
        <v>1995</v>
      </c>
      <c r="G1755" s="62">
        <v>1995</v>
      </c>
      <c r="H1755" s="131">
        <v>0</v>
      </c>
      <c r="I1755" s="131">
        <v>0</v>
      </c>
      <c r="J1755" s="131">
        <v>0</v>
      </c>
      <c r="K1755" s="131">
        <v>0</v>
      </c>
      <c r="L1755" s="131">
        <v>0</v>
      </c>
      <c r="M1755" s="131">
        <v>0</v>
      </c>
      <c r="N1755" s="131">
        <v>0</v>
      </c>
      <c r="O1755" s="131">
        <v>0</v>
      </c>
      <c r="P1755" s="131">
        <v>0</v>
      </c>
      <c r="Q1755" s="131">
        <v>0</v>
      </c>
      <c r="R1755" s="131">
        <v>0</v>
      </c>
      <c r="S1755" s="131">
        <v>0</v>
      </c>
      <c r="T1755" s="131">
        <v>0</v>
      </c>
      <c r="U1755" s="131">
        <v>0</v>
      </c>
      <c r="V1755" s="131">
        <v>0</v>
      </c>
      <c r="W1755" s="131">
        <v>0</v>
      </c>
      <c r="X1755" s="131">
        <v>0</v>
      </c>
      <c r="Y1755" s="131">
        <v>0</v>
      </c>
      <c r="Z1755" s="131">
        <v>0</v>
      </c>
      <c r="AA1755" s="131">
        <v>0</v>
      </c>
      <c r="AB1755" s="131">
        <v>0</v>
      </c>
      <c r="AC1755" s="131">
        <v>0</v>
      </c>
      <c r="AD1755" s="131">
        <v>0</v>
      </c>
      <c r="AE1755" s="131">
        <v>0</v>
      </c>
      <c r="AF1755" s="131">
        <v>0</v>
      </c>
      <c r="AG1755" s="131">
        <v>0</v>
      </c>
      <c r="AH1755" s="43">
        <v>0</v>
      </c>
    </row>
    <row r="1756" spans="4:34">
      <c r="D1756" s="62">
        <v>1995</v>
      </c>
      <c r="E1756" s="62">
        <v>4</v>
      </c>
      <c r="F1756" s="62">
        <v>1995</v>
      </c>
      <c r="G1756" s="62">
        <v>1995</v>
      </c>
      <c r="H1756" s="131">
        <v>0</v>
      </c>
      <c r="I1756" s="131">
        <v>0</v>
      </c>
      <c r="J1756" s="131">
        <v>0</v>
      </c>
      <c r="K1756" s="131">
        <v>0</v>
      </c>
      <c r="L1756" s="131">
        <v>0</v>
      </c>
      <c r="M1756" s="131">
        <v>0</v>
      </c>
      <c r="N1756" s="131">
        <v>0</v>
      </c>
      <c r="O1756" s="131">
        <v>0</v>
      </c>
      <c r="P1756" s="131">
        <v>0</v>
      </c>
      <c r="Q1756" s="131">
        <v>0</v>
      </c>
      <c r="R1756" s="131">
        <v>0</v>
      </c>
      <c r="S1756" s="131">
        <v>0</v>
      </c>
      <c r="T1756" s="131">
        <v>0</v>
      </c>
      <c r="U1756" s="131">
        <v>0</v>
      </c>
      <c r="V1756" s="131">
        <v>0</v>
      </c>
      <c r="W1756" s="131">
        <v>0</v>
      </c>
      <c r="X1756" s="131">
        <v>0</v>
      </c>
      <c r="Y1756" s="131">
        <v>0</v>
      </c>
      <c r="Z1756" s="131">
        <v>0</v>
      </c>
      <c r="AA1756" s="131">
        <v>0</v>
      </c>
      <c r="AB1756" s="131">
        <v>0</v>
      </c>
      <c r="AC1756" s="131">
        <v>0</v>
      </c>
      <c r="AD1756" s="131">
        <v>0</v>
      </c>
      <c r="AE1756" s="131">
        <v>0</v>
      </c>
      <c r="AF1756" s="131">
        <v>0</v>
      </c>
      <c r="AG1756" s="131">
        <v>0</v>
      </c>
      <c r="AH1756" s="43">
        <v>0</v>
      </c>
    </row>
    <row r="1757" spans="4:34">
      <c r="D1757" s="62">
        <v>1995</v>
      </c>
      <c r="E1757" s="62">
        <v>5</v>
      </c>
      <c r="F1757" s="62">
        <v>1995</v>
      </c>
      <c r="G1757" s="62">
        <v>1996</v>
      </c>
      <c r="H1757" s="131">
        <v>0</v>
      </c>
      <c r="I1757" s="131">
        <v>0</v>
      </c>
      <c r="J1757" s="131">
        <v>0</v>
      </c>
      <c r="K1757" s="131">
        <v>0</v>
      </c>
      <c r="L1757" s="131">
        <v>0</v>
      </c>
      <c r="M1757" s="131">
        <v>0</v>
      </c>
      <c r="N1757" s="131">
        <v>0</v>
      </c>
      <c r="O1757" s="131">
        <v>0</v>
      </c>
      <c r="P1757" s="131">
        <v>0</v>
      </c>
      <c r="Q1757" s="131">
        <v>0</v>
      </c>
      <c r="R1757" s="131">
        <v>0</v>
      </c>
      <c r="S1757" s="131">
        <v>0</v>
      </c>
      <c r="T1757" s="131">
        <v>0</v>
      </c>
      <c r="U1757" s="131">
        <v>0</v>
      </c>
      <c r="V1757" s="131">
        <v>0</v>
      </c>
      <c r="W1757" s="131">
        <v>0</v>
      </c>
      <c r="X1757" s="131">
        <v>0</v>
      </c>
      <c r="Y1757" s="131">
        <v>0</v>
      </c>
      <c r="Z1757" s="131">
        <v>0</v>
      </c>
      <c r="AA1757" s="131">
        <v>0</v>
      </c>
      <c r="AB1757" s="131">
        <v>0</v>
      </c>
      <c r="AC1757" s="131">
        <v>0</v>
      </c>
      <c r="AD1757" s="131">
        <v>0</v>
      </c>
      <c r="AE1757" s="131">
        <v>0</v>
      </c>
      <c r="AF1757" s="131">
        <v>0</v>
      </c>
      <c r="AG1757" s="131">
        <v>0</v>
      </c>
      <c r="AH1757" s="43">
        <v>0</v>
      </c>
    </row>
    <row r="1758" spans="4:34">
      <c r="D1758" s="62">
        <v>1995</v>
      </c>
      <c r="E1758" s="62">
        <v>6</v>
      </c>
      <c r="F1758" s="62">
        <v>1995</v>
      </c>
      <c r="G1758" s="62">
        <v>1996</v>
      </c>
      <c r="H1758" s="131">
        <v>0</v>
      </c>
      <c r="I1758" s="131">
        <v>0</v>
      </c>
      <c r="J1758" s="131">
        <v>0</v>
      </c>
      <c r="K1758" s="131">
        <v>0</v>
      </c>
      <c r="L1758" s="131">
        <v>0</v>
      </c>
      <c r="M1758" s="131">
        <v>0</v>
      </c>
      <c r="N1758" s="131">
        <v>0</v>
      </c>
      <c r="O1758" s="131">
        <v>0</v>
      </c>
      <c r="P1758" s="131">
        <v>0</v>
      </c>
      <c r="Q1758" s="131">
        <v>0</v>
      </c>
      <c r="R1758" s="131">
        <v>0</v>
      </c>
      <c r="S1758" s="131">
        <v>0</v>
      </c>
      <c r="T1758" s="131">
        <v>0</v>
      </c>
      <c r="U1758" s="131">
        <v>0</v>
      </c>
      <c r="V1758" s="131">
        <v>0</v>
      </c>
      <c r="W1758" s="131">
        <v>0</v>
      </c>
      <c r="X1758" s="131">
        <v>0</v>
      </c>
      <c r="Y1758" s="131">
        <v>0</v>
      </c>
      <c r="Z1758" s="131">
        <v>0</v>
      </c>
      <c r="AA1758" s="131">
        <v>0</v>
      </c>
      <c r="AB1758" s="131">
        <v>0</v>
      </c>
      <c r="AC1758" s="131">
        <v>0</v>
      </c>
      <c r="AD1758" s="131">
        <v>0</v>
      </c>
      <c r="AE1758" s="131">
        <v>0</v>
      </c>
      <c r="AF1758" s="131">
        <v>0</v>
      </c>
      <c r="AG1758" s="131">
        <v>0</v>
      </c>
      <c r="AH1758" s="43">
        <v>0</v>
      </c>
    </row>
    <row r="1759" spans="4:34">
      <c r="D1759" s="62">
        <v>1995</v>
      </c>
      <c r="E1759" s="62">
        <v>7</v>
      </c>
      <c r="F1759" s="62">
        <v>1996</v>
      </c>
      <c r="G1759" s="62">
        <v>1996</v>
      </c>
      <c r="H1759" s="131">
        <v>0</v>
      </c>
      <c r="I1759" s="131">
        <v>0</v>
      </c>
      <c r="J1759" s="131">
        <v>0</v>
      </c>
      <c r="K1759" s="131">
        <v>0</v>
      </c>
      <c r="L1759" s="131">
        <v>0</v>
      </c>
      <c r="M1759" s="131">
        <v>0</v>
      </c>
      <c r="N1759" s="131">
        <v>0</v>
      </c>
      <c r="O1759" s="131">
        <v>0</v>
      </c>
      <c r="P1759" s="131">
        <v>0</v>
      </c>
      <c r="Q1759" s="131">
        <v>0</v>
      </c>
      <c r="R1759" s="131">
        <v>0</v>
      </c>
      <c r="S1759" s="131">
        <v>0</v>
      </c>
      <c r="T1759" s="131">
        <v>0</v>
      </c>
      <c r="U1759" s="131">
        <v>0</v>
      </c>
      <c r="V1759" s="131">
        <v>0</v>
      </c>
      <c r="W1759" s="131">
        <v>0</v>
      </c>
      <c r="X1759" s="131">
        <v>0</v>
      </c>
      <c r="Y1759" s="131">
        <v>0</v>
      </c>
      <c r="Z1759" s="131">
        <v>0</v>
      </c>
      <c r="AA1759" s="131">
        <v>0</v>
      </c>
      <c r="AB1759" s="131">
        <v>0</v>
      </c>
      <c r="AC1759" s="131">
        <v>0</v>
      </c>
      <c r="AD1759" s="131">
        <v>0</v>
      </c>
      <c r="AE1759" s="131">
        <v>0</v>
      </c>
      <c r="AF1759" s="131">
        <v>0</v>
      </c>
      <c r="AG1759" s="131">
        <v>0</v>
      </c>
      <c r="AH1759" s="43">
        <v>0</v>
      </c>
    </row>
    <row r="1760" spans="4:34">
      <c r="D1760" s="62">
        <v>1995</v>
      </c>
      <c r="E1760" s="62">
        <v>8</v>
      </c>
      <c r="F1760" s="62">
        <v>1996</v>
      </c>
      <c r="G1760" s="62">
        <v>1996</v>
      </c>
      <c r="H1760" s="131">
        <v>0</v>
      </c>
      <c r="I1760" s="131">
        <v>0</v>
      </c>
      <c r="J1760" s="131">
        <v>0</v>
      </c>
      <c r="K1760" s="131">
        <v>0</v>
      </c>
      <c r="L1760" s="131">
        <v>0</v>
      </c>
      <c r="M1760" s="131">
        <v>0</v>
      </c>
      <c r="N1760" s="131">
        <v>0</v>
      </c>
      <c r="O1760" s="131">
        <v>0</v>
      </c>
      <c r="P1760" s="131">
        <v>0</v>
      </c>
      <c r="Q1760" s="131">
        <v>0</v>
      </c>
      <c r="R1760" s="131">
        <v>0</v>
      </c>
      <c r="S1760" s="131">
        <v>0</v>
      </c>
      <c r="T1760" s="131">
        <v>0</v>
      </c>
      <c r="U1760" s="131">
        <v>0</v>
      </c>
      <c r="V1760" s="131">
        <v>0</v>
      </c>
      <c r="W1760" s="131">
        <v>0</v>
      </c>
      <c r="X1760" s="131">
        <v>0</v>
      </c>
      <c r="Y1760" s="131">
        <v>0</v>
      </c>
      <c r="Z1760" s="131">
        <v>0</v>
      </c>
      <c r="AA1760" s="131">
        <v>0</v>
      </c>
      <c r="AB1760" s="131">
        <v>0</v>
      </c>
      <c r="AC1760" s="131">
        <v>0</v>
      </c>
      <c r="AD1760" s="131">
        <v>0</v>
      </c>
      <c r="AE1760" s="131">
        <v>0</v>
      </c>
      <c r="AF1760" s="131">
        <v>0</v>
      </c>
      <c r="AG1760" s="131">
        <v>0</v>
      </c>
      <c r="AH1760" s="43">
        <v>0</v>
      </c>
    </row>
    <row r="1761" spans="4:34">
      <c r="D1761" s="62">
        <v>1995</v>
      </c>
      <c r="E1761" s="62">
        <v>9</v>
      </c>
      <c r="F1761" s="62">
        <v>1996</v>
      </c>
      <c r="G1761" s="62">
        <v>1996</v>
      </c>
      <c r="H1761" s="131">
        <v>0</v>
      </c>
      <c r="I1761" s="131">
        <v>0</v>
      </c>
      <c r="J1761" s="131">
        <v>0</v>
      </c>
      <c r="K1761" s="131">
        <v>0</v>
      </c>
      <c r="L1761" s="131">
        <v>0</v>
      </c>
      <c r="M1761" s="131">
        <v>0</v>
      </c>
      <c r="N1761" s="131">
        <v>0</v>
      </c>
      <c r="O1761" s="131">
        <v>0</v>
      </c>
      <c r="P1761" s="131">
        <v>0</v>
      </c>
      <c r="Q1761" s="131">
        <v>0</v>
      </c>
      <c r="R1761" s="131">
        <v>0</v>
      </c>
      <c r="S1761" s="131">
        <v>0</v>
      </c>
      <c r="T1761" s="131">
        <v>0</v>
      </c>
      <c r="U1761" s="131">
        <v>0</v>
      </c>
      <c r="V1761" s="131">
        <v>0</v>
      </c>
      <c r="W1761" s="131">
        <v>0</v>
      </c>
      <c r="X1761" s="131">
        <v>0</v>
      </c>
      <c r="Y1761" s="131">
        <v>0</v>
      </c>
      <c r="Z1761" s="131">
        <v>0</v>
      </c>
      <c r="AA1761" s="131">
        <v>0</v>
      </c>
      <c r="AB1761" s="131">
        <v>0</v>
      </c>
      <c r="AC1761" s="131">
        <v>0</v>
      </c>
      <c r="AD1761" s="131">
        <v>0</v>
      </c>
      <c r="AE1761" s="131">
        <v>0</v>
      </c>
      <c r="AF1761" s="131">
        <v>0</v>
      </c>
      <c r="AG1761" s="131">
        <v>0</v>
      </c>
      <c r="AH1761" s="43">
        <v>0</v>
      </c>
    </row>
    <row r="1762" spans="4:34">
      <c r="D1762" s="62">
        <v>1995</v>
      </c>
      <c r="E1762" s="62">
        <v>10</v>
      </c>
      <c r="F1762" s="62">
        <v>1996</v>
      </c>
      <c r="G1762" s="62">
        <v>1996</v>
      </c>
      <c r="H1762" s="131">
        <v>0</v>
      </c>
      <c r="I1762" s="131">
        <v>0</v>
      </c>
      <c r="J1762" s="131">
        <v>0</v>
      </c>
      <c r="K1762" s="131">
        <v>0</v>
      </c>
      <c r="L1762" s="131">
        <v>0</v>
      </c>
      <c r="M1762" s="131">
        <v>0</v>
      </c>
      <c r="N1762" s="131">
        <v>0</v>
      </c>
      <c r="O1762" s="131">
        <v>0</v>
      </c>
      <c r="P1762" s="131">
        <v>0</v>
      </c>
      <c r="Q1762" s="131">
        <v>0</v>
      </c>
      <c r="R1762" s="131">
        <v>0</v>
      </c>
      <c r="S1762" s="131">
        <v>0</v>
      </c>
      <c r="T1762" s="131">
        <v>0</v>
      </c>
      <c r="U1762" s="131">
        <v>0</v>
      </c>
      <c r="V1762" s="131">
        <v>0</v>
      </c>
      <c r="W1762" s="131">
        <v>0</v>
      </c>
      <c r="X1762" s="131">
        <v>0</v>
      </c>
      <c r="Y1762" s="131">
        <v>0</v>
      </c>
      <c r="Z1762" s="131">
        <v>0</v>
      </c>
      <c r="AA1762" s="131">
        <v>0</v>
      </c>
      <c r="AB1762" s="131">
        <v>0</v>
      </c>
      <c r="AC1762" s="131">
        <v>0</v>
      </c>
      <c r="AD1762" s="131">
        <v>0</v>
      </c>
      <c r="AE1762" s="131">
        <v>0</v>
      </c>
      <c r="AF1762" s="131">
        <v>0</v>
      </c>
      <c r="AG1762" s="131">
        <v>0</v>
      </c>
      <c r="AH1762" s="43">
        <v>0</v>
      </c>
    </row>
    <row r="1763" spans="4:34">
      <c r="D1763" s="62">
        <v>1995</v>
      </c>
      <c r="E1763" s="62">
        <v>11</v>
      </c>
      <c r="F1763" s="62">
        <v>1996</v>
      </c>
      <c r="G1763" s="62">
        <v>1996</v>
      </c>
      <c r="H1763" s="131">
        <v>0</v>
      </c>
      <c r="I1763" s="131">
        <v>0</v>
      </c>
      <c r="J1763" s="131">
        <v>0</v>
      </c>
      <c r="K1763" s="131">
        <v>0</v>
      </c>
      <c r="L1763" s="131">
        <v>0</v>
      </c>
      <c r="M1763" s="131">
        <v>0</v>
      </c>
      <c r="N1763" s="131">
        <v>0</v>
      </c>
      <c r="O1763" s="131">
        <v>0</v>
      </c>
      <c r="P1763" s="131">
        <v>0</v>
      </c>
      <c r="Q1763" s="131">
        <v>0</v>
      </c>
      <c r="R1763" s="131">
        <v>0</v>
      </c>
      <c r="S1763" s="131">
        <v>0</v>
      </c>
      <c r="T1763" s="131">
        <v>0</v>
      </c>
      <c r="U1763" s="131">
        <v>0</v>
      </c>
      <c r="V1763" s="131">
        <v>0</v>
      </c>
      <c r="W1763" s="131">
        <v>0</v>
      </c>
      <c r="X1763" s="131">
        <v>0</v>
      </c>
      <c r="Y1763" s="131">
        <v>0</v>
      </c>
      <c r="Z1763" s="131">
        <v>0</v>
      </c>
      <c r="AA1763" s="131">
        <v>0</v>
      </c>
      <c r="AB1763" s="131">
        <v>0</v>
      </c>
      <c r="AC1763" s="131">
        <v>0</v>
      </c>
      <c r="AD1763" s="131">
        <v>0</v>
      </c>
      <c r="AE1763" s="131">
        <v>0</v>
      </c>
      <c r="AF1763" s="131">
        <v>0</v>
      </c>
      <c r="AG1763" s="131">
        <v>0</v>
      </c>
      <c r="AH1763" s="43">
        <v>0</v>
      </c>
    </row>
    <row r="1764" spans="4:34">
      <c r="D1764" s="62">
        <v>1995</v>
      </c>
      <c r="E1764" s="62">
        <v>12</v>
      </c>
      <c r="F1764" s="62">
        <v>1996</v>
      </c>
      <c r="G1764" s="62">
        <v>1996</v>
      </c>
      <c r="H1764" s="131">
        <v>0</v>
      </c>
      <c r="I1764" s="131">
        <v>0</v>
      </c>
      <c r="J1764" s="131">
        <v>0</v>
      </c>
      <c r="K1764" s="131">
        <v>0</v>
      </c>
      <c r="L1764" s="131">
        <v>0</v>
      </c>
      <c r="M1764" s="131">
        <v>0</v>
      </c>
      <c r="N1764" s="131">
        <v>0</v>
      </c>
      <c r="O1764" s="131">
        <v>0</v>
      </c>
      <c r="P1764" s="131">
        <v>0</v>
      </c>
      <c r="Q1764" s="131">
        <v>0</v>
      </c>
      <c r="R1764" s="131">
        <v>0</v>
      </c>
      <c r="S1764" s="131">
        <v>0</v>
      </c>
      <c r="T1764" s="131">
        <v>0</v>
      </c>
      <c r="U1764" s="131">
        <v>0</v>
      </c>
      <c r="V1764" s="131">
        <v>0</v>
      </c>
      <c r="W1764" s="131">
        <v>0</v>
      </c>
      <c r="X1764" s="131">
        <v>0</v>
      </c>
      <c r="Y1764" s="131">
        <v>0</v>
      </c>
      <c r="Z1764" s="131">
        <v>0</v>
      </c>
      <c r="AA1764" s="131">
        <v>0</v>
      </c>
      <c r="AB1764" s="131">
        <v>0</v>
      </c>
      <c r="AC1764" s="131">
        <v>0</v>
      </c>
      <c r="AD1764" s="131">
        <v>0</v>
      </c>
      <c r="AE1764" s="131">
        <v>0</v>
      </c>
      <c r="AF1764" s="131">
        <v>0</v>
      </c>
      <c r="AG1764" s="131">
        <v>0</v>
      </c>
      <c r="AH1764" s="43">
        <v>0</v>
      </c>
    </row>
    <row r="1765" spans="4:34">
      <c r="D1765" s="62">
        <v>1996</v>
      </c>
      <c r="E1765" s="62">
        <v>1</v>
      </c>
      <c r="F1765" s="62">
        <v>1996</v>
      </c>
      <c r="G1765" s="62">
        <v>1996</v>
      </c>
      <c r="H1765" s="131">
        <v>0</v>
      </c>
      <c r="I1765" s="131">
        <v>0</v>
      </c>
      <c r="J1765" s="131">
        <v>0</v>
      </c>
      <c r="K1765" s="131">
        <v>0</v>
      </c>
      <c r="L1765" s="131">
        <v>0</v>
      </c>
      <c r="M1765" s="131">
        <v>0</v>
      </c>
      <c r="N1765" s="131">
        <v>0</v>
      </c>
      <c r="O1765" s="131">
        <v>0</v>
      </c>
      <c r="P1765" s="131">
        <v>0</v>
      </c>
      <c r="Q1765" s="131">
        <v>0</v>
      </c>
      <c r="R1765" s="131">
        <v>0</v>
      </c>
      <c r="S1765" s="131">
        <v>0</v>
      </c>
      <c r="T1765" s="131">
        <v>0</v>
      </c>
      <c r="U1765" s="131">
        <v>0</v>
      </c>
      <c r="V1765" s="131">
        <v>0</v>
      </c>
      <c r="W1765" s="131">
        <v>0</v>
      </c>
      <c r="X1765" s="131">
        <v>0</v>
      </c>
      <c r="Y1765" s="131">
        <v>0</v>
      </c>
      <c r="Z1765" s="131">
        <v>0</v>
      </c>
      <c r="AA1765" s="131">
        <v>0</v>
      </c>
      <c r="AB1765" s="131">
        <v>0</v>
      </c>
      <c r="AC1765" s="131">
        <v>0</v>
      </c>
      <c r="AD1765" s="131">
        <v>0</v>
      </c>
      <c r="AE1765" s="131">
        <v>0</v>
      </c>
      <c r="AF1765" s="131">
        <v>0</v>
      </c>
      <c r="AG1765" s="131">
        <v>0</v>
      </c>
      <c r="AH1765" s="43">
        <v>0</v>
      </c>
    </row>
    <row r="1766" spans="4:34">
      <c r="D1766" s="62">
        <v>1996</v>
      </c>
      <c r="E1766" s="62">
        <v>2</v>
      </c>
      <c r="F1766" s="62">
        <v>1996</v>
      </c>
      <c r="G1766" s="62">
        <v>1996</v>
      </c>
      <c r="H1766" s="131">
        <v>0</v>
      </c>
      <c r="I1766" s="131">
        <v>0</v>
      </c>
      <c r="J1766" s="131">
        <v>0</v>
      </c>
      <c r="K1766" s="131">
        <v>0</v>
      </c>
      <c r="L1766" s="131">
        <v>0</v>
      </c>
      <c r="M1766" s="131">
        <v>0</v>
      </c>
      <c r="N1766" s="131">
        <v>0</v>
      </c>
      <c r="O1766" s="131">
        <v>0</v>
      </c>
      <c r="P1766" s="131">
        <v>0</v>
      </c>
      <c r="Q1766" s="131">
        <v>0</v>
      </c>
      <c r="R1766" s="131">
        <v>0</v>
      </c>
      <c r="S1766" s="131">
        <v>0</v>
      </c>
      <c r="T1766" s="131">
        <v>0</v>
      </c>
      <c r="U1766" s="131">
        <v>0</v>
      </c>
      <c r="V1766" s="131">
        <v>0</v>
      </c>
      <c r="W1766" s="131">
        <v>0</v>
      </c>
      <c r="X1766" s="131">
        <v>0</v>
      </c>
      <c r="Y1766" s="131">
        <v>0</v>
      </c>
      <c r="Z1766" s="131">
        <v>0</v>
      </c>
      <c r="AA1766" s="131">
        <v>0</v>
      </c>
      <c r="AB1766" s="131">
        <v>0</v>
      </c>
      <c r="AC1766" s="131">
        <v>0</v>
      </c>
      <c r="AD1766" s="131">
        <v>0</v>
      </c>
      <c r="AE1766" s="131">
        <v>0</v>
      </c>
      <c r="AF1766" s="131">
        <v>0</v>
      </c>
      <c r="AG1766" s="131">
        <v>0</v>
      </c>
      <c r="AH1766" s="43">
        <v>0</v>
      </c>
    </row>
    <row r="1767" spans="4:34">
      <c r="D1767" s="62">
        <v>1996</v>
      </c>
      <c r="E1767" s="62">
        <v>3</v>
      </c>
      <c r="F1767" s="62">
        <v>1996</v>
      </c>
      <c r="G1767" s="62">
        <v>1996</v>
      </c>
      <c r="H1767" s="131">
        <v>0</v>
      </c>
      <c r="I1767" s="131">
        <v>0</v>
      </c>
      <c r="J1767" s="131">
        <v>0</v>
      </c>
      <c r="K1767" s="131">
        <v>0</v>
      </c>
      <c r="L1767" s="131">
        <v>0</v>
      </c>
      <c r="M1767" s="131">
        <v>0</v>
      </c>
      <c r="N1767" s="131">
        <v>0</v>
      </c>
      <c r="O1767" s="131">
        <v>0</v>
      </c>
      <c r="P1767" s="131">
        <v>0</v>
      </c>
      <c r="Q1767" s="131">
        <v>0</v>
      </c>
      <c r="R1767" s="131">
        <v>0</v>
      </c>
      <c r="S1767" s="131">
        <v>0</v>
      </c>
      <c r="T1767" s="131">
        <v>0</v>
      </c>
      <c r="U1767" s="131">
        <v>0</v>
      </c>
      <c r="V1767" s="131">
        <v>0</v>
      </c>
      <c r="W1767" s="131">
        <v>0</v>
      </c>
      <c r="X1767" s="131">
        <v>0</v>
      </c>
      <c r="Y1767" s="131">
        <v>0</v>
      </c>
      <c r="Z1767" s="131">
        <v>0</v>
      </c>
      <c r="AA1767" s="131">
        <v>0</v>
      </c>
      <c r="AB1767" s="131">
        <v>0</v>
      </c>
      <c r="AC1767" s="131">
        <v>0</v>
      </c>
      <c r="AD1767" s="131">
        <v>0</v>
      </c>
      <c r="AE1767" s="131">
        <v>0</v>
      </c>
      <c r="AF1767" s="131">
        <v>0</v>
      </c>
      <c r="AG1767" s="131">
        <v>0</v>
      </c>
      <c r="AH1767" s="43">
        <v>0</v>
      </c>
    </row>
    <row r="1768" spans="4:34">
      <c r="D1768" s="62">
        <v>1996</v>
      </c>
      <c r="E1768" s="62">
        <v>4</v>
      </c>
      <c r="F1768" s="62">
        <v>1996</v>
      </c>
      <c r="G1768" s="62">
        <v>1996</v>
      </c>
      <c r="H1768" s="131">
        <v>0</v>
      </c>
      <c r="I1768" s="131">
        <v>0</v>
      </c>
      <c r="J1768" s="131">
        <v>0</v>
      </c>
      <c r="K1768" s="131">
        <v>0</v>
      </c>
      <c r="L1768" s="131">
        <v>0</v>
      </c>
      <c r="M1768" s="131">
        <v>0</v>
      </c>
      <c r="N1768" s="131">
        <v>0</v>
      </c>
      <c r="O1768" s="131">
        <v>0</v>
      </c>
      <c r="P1768" s="131">
        <v>0</v>
      </c>
      <c r="Q1768" s="131">
        <v>0</v>
      </c>
      <c r="R1768" s="131">
        <v>0</v>
      </c>
      <c r="S1768" s="131">
        <v>0</v>
      </c>
      <c r="T1768" s="131">
        <v>0</v>
      </c>
      <c r="U1768" s="131">
        <v>0</v>
      </c>
      <c r="V1768" s="131">
        <v>0</v>
      </c>
      <c r="W1768" s="131">
        <v>0</v>
      </c>
      <c r="X1768" s="131">
        <v>0</v>
      </c>
      <c r="Y1768" s="131">
        <v>0</v>
      </c>
      <c r="Z1768" s="131">
        <v>0</v>
      </c>
      <c r="AA1768" s="131">
        <v>0</v>
      </c>
      <c r="AB1768" s="131">
        <v>0</v>
      </c>
      <c r="AC1768" s="131">
        <v>0</v>
      </c>
      <c r="AD1768" s="131">
        <v>0</v>
      </c>
      <c r="AE1768" s="131">
        <v>0</v>
      </c>
      <c r="AF1768" s="131">
        <v>0</v>
      </c>
      <c r="AG1768" s="131">
        <v>0</v>
      </c>
      <c r="AH1768" s="43">
        <v>0</v>
      </c>
    </row>
    <row r="1769" spans="4:34">
      <c r="D1769" s="62">
        <v>1996</v>
      </c>
      <c r="E1769" s="62">
        <v>5</v>
      </c>
      <c r="F1769" s="62">
        <v>1996</v>
      </c>
      <c r="G1769" s="62">
        <v>1997</v>
      </c>
      <c r="H1769" s="131">
        <v>0</v>
      </c>
      <c r="I1769" s="131">
        <v>0</v>
      </c>
      <c r="J1769" s="131">
        <v>0</v>
      </c>
      <c r="K1769" s="131">
        <v>0</v>
      </c>
      <c r="L1769" s="131">
        <v>0</v>
      </c>
      <c r="M1769" s="131">
        <v>0</v>
      </c>
      <c r="N1769" s="131">
        <v>0</v>
      </c>
      <c r="O1769" s="131">
        <v>0</v>
      </c>
      <c r="P1769" s="131">
        <v>0</v>
      </c>
      <c r="Q1769" s="131">
        <v>0</v>
      </c>
      <c r="R1769" s="131">
        <v>0</v>
      </c>
      <c r="S1769" s="131">
        <v>0</v>
      </c>
      <c r="T1769" s="131">
        <v>0</v>
      </c>
      <c r="U1769" s="131">
        <v>0</v>
      </c>
      <c r="V1769" s="131">
        <v>0</v>
      </c>
      <c r="W1769" s="131">
        <v>0</v>
      </c>
      <c r="X1769" s="131">
        <v>0</v>
      </c>
      <c r="Y1769" s="131">
        <v>0</v>
      </c>
      <c r="Z1769" s="131">
        <v>0</v>
      </c>
      <c r="AA1769" s="131">
        <v>0</v>
      </c>
      <c r="AB1769" s="131">
        <v>0</v>
      </c>
      <c r="AC1769" s="131">
        <v>0</v>
      </c>
      <c r="AD1769" s="131">
        <v>0</v>
      </c>
      <c r="AE1769" s="131">
        <v>0</v>
      </c>
      <c r="AF1769" s="131">
        <v>0</v>
      </c>
      <c r="AG1769" s="131">
        <v>0</v>
      </c>
      <c r="AH1769" s="43">
        <v>0</v>
      </c>
    </row>
    <row r="1770" spans="4:34">
      <c r="D1770" s="62">
        <v>1996</v>
      </c>
      <c r="E1770" s="62">
        <v>6</v>
      </c>
      <c r="F1770" s="62">
        <v>1996</v>
      </c>
      <c r="G1770" s="62">
        <v>1997</v>
      </c>
      <c r="H1770" s="131">
        <v>0</v>
      </c>
      <c r="I1770" s="131">
        <v>0</v>
      </c>
      <c r="J1770" s="131">
        <v>0</v>
      </c>
      <c r="K1770" s="131">
        <v>0</v>
      </c>
      <c r="L1770" s="131">
        <v>0</v>
      </c>
      <c r="M1770" s="131">
        <v>0</v>
      </c>
      <c r="N1770" s="131">
        <v>0</v>
      </c>
      <c r="O1770" s="131">
        <v>0</v>
      </c>
      <c r="P1770" s="131">
        <v>0</v>
      </c>
      <c r="Q1770" s="131">
        <v>0</v>
      </c>
      <c r="R1770" s="131">
        <v>0</v>
      </c>
      <c r="S1770" s="131">
        <v>0</v>
      </c>
      <c r="T1770" s="131">
        <v>0</v>
      </c>
      <c r="U1770" s="131">
        <v>0</v>
      </c>
      <c r="V1770" s="131">
        <v>0</v>
      </c>
      <c r="W1770" s="131">
        <v>0</v>
      </c>
      <c r="X1770" s="131">
        <v>0</v>
      </c>
      <c r="Y1770" s="131">
        <v>0</v>
      </c>
      <c r="Z1770" s="131">
        <v>0</v>
      </c>
      <c r="AA1770" s="131">
        <v>0</v>
      </c>
      <c r="AB1770" s="131">
        <v>0</v>
      </c>
      <c r="AC1770" s="131">
        <v>0</v>
      </c>
      <c r="AD1770" s="131">
        <v>0</v>
      </c>
      <c r="AE1770" s="131">
        <v>0</v>
      </c>
      <c r="AF1770" s="131">
        <v>0</v>
      </c>
      <c r="AG1770" s="131">
        <v>0</v>
      </c>
      <c r="AH1770" s="43">
        <v>0</v>
      </c>
    </row>
    <row r="1771" spans="4:34">
      <c r="D1771" s="62">
        <v>1996</v>
      </c>
      <c r="E1771" s="62">
        <v>7</v>
      </c>
      <c r="F1771" s="62">
        <v>1997</v>
      </c>
      <c r="G1771" s="62">
        <v>1997</v>
      </c>
      <c r="H1771" s="131">
        <v>0</v>
      </c>
      <c r="I1771" s="131">
        <v>0</v>
      </c>
      <c r="J1771" s="131">
        <v>0</v>
      </c>
      <c r="K1771" s="131">
        <v>0</v>
      </c>
      <c r="L1771" s="131">
        <v>0</v>
      </c>
      <c r="M1771" s="131">
        <v>0</v>
      </c>
      <c r="N1771" s="131">
        <v>0</v>
      </c>
      <c r="O1771" s="131">
        <v>0</v>
      </c>
      <c r="P1771" s="131">
        <v>0</v>
      </c>
      <c r="Q1771" s="131">
        <v>0</v>
      </c>
      <c r="R1771" s="131">
        <v>0</v>
      </c>
      <c r="S1771" s="131">
        <v>0</v>
      </c>
      <c r="T1771" s="131">
        <v>0</v>
      </c>
      <c r="U1771" s="131">
        <v>0</v>
      </c>
      <c r="V1771" s="131">
        <v>0</v>
      </c>
      <c r="W1771" s="131">
        <v>0</v>
      </c>
      <c r="X1771" s="131">
        <v>0</v>
      </c>
      <c r="Y1771" s="131">
        <v>0</v>
      </c>
      <c r="Z1771" s="131">
        <v>0</v>
      </c>
      <c r="AA1771" s="131">
        <v>0</v>
      </c>
      <c r="AB1771" s="131">
        <v>0</v>
      </c>
      <c r="AC1771" s="131">
        <v>0</v>
      </c>
      <c r="AD1771" s="131">
        <v>0</v>
      </c>
      <c r="AE1771" s="131">
        <v>0</v>
      </c>
      <c r="AF1771" s="131">
        <v>0</v>
      </c>
      <c r="AG1771" s="131">
        <v>0</v>
      </c>
      <c r="AH1771" s="43">
        <v>0</v>
      </c>
    </row>
    <row r="1772" spans="4:34">
      <c r="D1772" s="62">
        <v>1996</v>
      </c>
      <c r="E1772" s="62">
        <v>8</v>
      </c>
      <c r="F1772" s="62">
        <v>1997</v>
      </c>
      <c r="G1772" s="62">
        <v>1997</v>
      </c>
      <c r="H1772" s="131">
        <v>0</v>
      </c>
      <c r="I1772" s="131">
        <v>0</v>
      </c>
      <c r="J1772" s="131">
        <v>0</v>
      </c>
      <c r="K1772" s="131">
        <v>0</v>
      </c>
      <c r="L1772" s="131">
        <v>0</v>
      </c>
      <c r="M1772" s="131">
        <v>0</v>
      </c>
      <c r="N1772" s="131">
        <v>0</v>
      </c>
      <c r="O1772" s="131">
        <v>0</v>
      </c>
      <c r="P1772" s="131">
        <v>0</v>
      </c>
      <c r="Q1772" s="131">
        <v>0</v>
      </c>
      <c r="R1772" s="131">
        <v>0</v>
      </c>
      <c r="S1772" s="131">
        <v>0</v>
      </c>
      <c r="T1772" s="131">
        <v>0</v>
      </c>
      <c r="U1772" s="131">
        <v>0</v>
      </c>
      <c r="V1772" s="131">
        <v>0</v>
      </c>
      <c r="W1772" s="131">
        <v>0</v>
      </c>
      <c r="X1772" s="131">
        <v>0</v>
      </c>
      <c r="Y1772" s="131">
        <v>0</v>
      </c>
      <c r="Z1772" s="131">
        <v>0</v>
      </c>
      <c r="AA1772" s="131">
        <v>0</v>
      </c>
      <c r="AB1772" s="131">
        <v>0</v>
      </c>
      <c r="AC1772" s="131">
        <v>0</v>
      </c>
      <c r="AD1772" s="131">
        <v>0</v>
      </c>
      <c r="AE1772" s="131">
        <v>0</v>
      </c>
      <c r="AF1772" s="131">
        <v>0</v>
      </c>
      <c r="AG1772" s="131">
        <v>0</v>
      </c>
      <c r="AH1772" s="43">
        <v>0</v>
      </c>
    </row>
    <row r="1773" spans="4:34">
      <c r="D1773" s="62">
        <v>1996</v>
      </c>
      <c r="E1773" s="62">
        <v>9</v>
      </c>
      <c r="F1773" s="62">
        <v>1997</v>
      </c>
      <c r="G1773" s="62">
        <v>1997</v>
      </c>
      <c r="H1773" s="131">
        <v>0</v>
      </c>
      <c r="I1773" s="131">
        <v>0</v>
      </c>
      <c r="J1773" s="131">
        <v>0</v>
      </c>
      <c r="K1773" s="131">
        <v>0</v>
      </c>
      <c r="L1773" s="131">
        <v>0</v>
      </c>
      <c r="M1773" s="131">
        <v>0</v>
      </c>
      <c r="N1773" s="131">
        <v>0</v>
      </c>
      <c r="O1773" s="131">
        <v>0</v>
      </c>
      <c r="P1773" s="131">
        <v>0</v>
      </c>
      <c r="Q1773" s="131">
        <v>0</v>
      </c>
      <c r="R1773" s="131">
        <v>0</v>
      </c>
      <c r="S1773" s="131">
        <v>0</v>
      </c>
      <c r="T1773" s="131">
        <v>0</v>
      </c>
      <c r="U1773" s="131">
        <v>0</v>
      </c>
      <c r="V1773" s="131">
        <v>0</v>
      </c>
      <c r="W1773" s="131">
        <v>0</v>
      </c>
      <c r="X1773" s="131">
        <v>0</v>
      </c>
      <c r="Y1773" s="131">
        <v>0</v>
      </c>
      <c r="Z1773" s="131">
        <v>0</v>
      </c>
      <c r="AA1773" s="131">
        <v>0</v>
      </c>
      <c r="AB1773" s="131">
        <v>0</v>
      </c>
      <c r="AC1773" s="131">
        <v>0</v>
      </c>
      <c r="AD1773" s="131">
        <v>0</v>
      </c>
      <c r="AE1773" s="131">
        <v>0</v>
      </c>
      <c r="AF1773" s="131">
        <v>0</v>
      </c>
      <c r="AG1773" s="131">
        <v>0</v>
      </c>
      <c r="AH1773" s="43">
        <v>0</v>
      </c>
    </row>
    <row r="1774" spans="4:34">
      <c r="D1774" s="62">
        <v>1996</v>
      </c>
      <c r="E1774" s="62">
        <v>10</v>
      </c>
      <c r="F1774" s="62">
        <v>1997</v>
      </c>
      <c r="G1774" s="62">
        <v>1997</v>
      </c>
      <c r="H1774" s="131">
        <v>0</v>
      </c>
      <c r="I1774" s="131">
        <v>0</v>
      </c>
      <c r="J1774" s="131">
        <v>0</v>
      </c>
      <c r="K1774" s="131">
        <v>0</v>
      </c>
      <c r="L1774" s="131">
        <v>0</v>
      </c>
      <c r="M1774" s="131">
        <v>0</v>
      </c>
      <c r="N1774" s="131">
        <v>0</v>
      </c>
      <c r="O1774" s="131">
        <v>0</v>
      </c>
      <c r="P1774" s="131">
        <v>0</v>
      </c>
      <c r="Q1774" s="131">
        <v>0</v>
      </c>
      <c r="R1774" s="131">
        <v>0</v>
      </c>
      <c r="S1774" s="131">
        <v>0</v>
      </c>
      <c r="T1774" s="131">
        <v>0</v>
      </c>
      <c r="U1774" s="131">
        <v>0</v>
      </c>
      <c r="V1774" s="131">
        <v>0</v>
      </c>
      <c r="W1774" s="131">
        <v>0</v>
      </c>
      <c r="X1774" s="131">
        <v>0</v>
      </c>
      <c r="Y1774" s="131">
        <v>0</v>
      </c>
      <c r="Z1774" s="131">
        <v>0</v>
      </c>
      <c r="AA1774" s="131">
        <v>0</v>
      </c>
      <c r="AB1774" s="131">
        <v>0</v>
      </c>
      <c r="AC1774" s="131">
        <v>0</v>
      </c>
      <c r="AD1774" s="131">
        <v>0</v>
      </c>
      <c r="AE1774" s="131">
        <v>0</v>
      </c>
      <c r="AF1774" s="131">
        <v>0</v>
      </c>
      <c r="AG1774" s="131">
        <v>0</v>
      </c>
      <c r="AH1774" s="43">
        <v>0</v>
      </c>
    </row>
    <row r="1775" spans="4:34">
      <c r="D1775" s="62">
        <v>1996</v>
      </c>
      <c r="E1775" s="62">
        <v>11</v>
      </c>
      <c r="F1775" s="62">
        <v>1997</v>
      </c>
      <c r="G1775" s="62">
        <v>1997</v>
      </c>
      <c r="H1775" s="131">
        <v>0</v>
      </c>
      <c r="I1775" s="131">
        <v>0</v>
      </c>
      <c r="J1775" s="131">
        <v>0</v>
      </c>
      <c r="K1775" s="131">
        <v>0</v>
      </c>
      <c r="L1775" s="131">
        <v>0</v>
      </c>
      <c r="M1775" s="131">
        <v>0</v>
      </c>
      <c r="N1775" s="131">
        <v>0</v>
      </c>
      <c r="O1775" s="131">
        <v>0</v>
      </c>
      <c r="P1775" s="131">
        <v>0</v>
      </c>
      <c r="Q1775" s="131">
        <v>0</v>
      </c>
      <c r="R1775" s="131">
        <v>0</v>
      </c>
      <c r="S1775" s="131">
        <v>0</v>
      </c>
      <c r="T1775" s="131">
        <v>0</v>
      </c>
      <c r="U1775" s="131">
        <v>0</v>
      </c>
      <c r="V1775" s="131">
        <v>0</v>
      </c>
      <c r="W1775" s="131">
        <v>0</v>
      </c>
      <c r="X1775" s="131">
        <v>0</v>
      </c>
      <c r="Y1775" s="131">
        <v>0</v>
      </c>
      <c r="Z1775" s="131">
        <v>0</v>
      </c>
      <c r="AA1775" s="131">
        <v>0</v>
      </c>
      <c r="AB1775" s="131">
        <v>0</v>
      </c>
      <c r="AC1775" s="131">
        <v>0</v>
      </c>
      <c r="AD1775" s="131">
        <v>0</v>
      </c>
      <c r="AE1775" s="131">
        <v>0</v>
      </c>
      <c r="AF1775" s="131">
        <v>0</v>
      </c>
      <c r="AG1775" s="131">
        <v>0</v>
      </c>
      <c r="AH1775" s="43">
        <v>0</v>
      </c>
    </row>
    <row r="1776" spans="4:34">
      <c r="D1776" s="62">
        <v>1996</v>
      </c>
      <c r="E1776" s="62">
        <v>12</v>
      </c>
      <c r="F1776" s="62">
        <v>1997</v>
      </c>
      <c r="G1776" s="62">
        <v>1997</v>
      </c>
      <c r="H1776" s="131">
        <v>0</v>
      </c>
      <c r="I1776" s="131">
        <v>0</v>
      </c>
      <c r="J1776" s="131">
        <v>0</v>
      </c>
      <c r="K1776" s="131">
        <v>0</v>
      </c>
      <c r="L1776" s="131">
        <v>0</v>
      </c>
      <c r="M1776" s="131">
        <v>0</v>
      </c>
      <c r="N1776" s="131">
        <v>0</v>
      </c>
      <c r="O1776" s="131">
        <v>0</v>
      </c>
      <c r="P1776" s="131">
        <v>0</v>
      </c>
      <c r="Q1776" s="131">
        <v>0</v>
      </c>
      <c r="R1776" s="131">
        <v>0</v>
      </c>
      <c r="S1776" s="131">
        <v>0</v>
      </c>
      <c r="T1776" s="131">
        <v>0</v>
      </c>
      <c r="U1776" s="131">
        <v>0</v>
      </c>
      <c r="V1776" s="131">
        <v>0</v>
      </c>
      <c r="W1776" s="131">
        <v>0</v>
      </c>
      <c r="X1776" s="131">
        <v>0</v>
      </c>
      <c r="Y1776" s="131">
        <v>0</v>
      </c>
      <c r="Z1776" s="131">
        <v>0</v>
      </c>
      <c r="AA1776" s="131">
        <v>0</v>
      </c>
      <c r="AB1776" s="131">
        <v>0</v>
      </c>
      <c r="AC1776" s="131">
        <v>0</v>
      </c>
      <c r="AD1776" s="131">
        <v>0</v>
      </c>
      <c r="AE1776" s="131">
        <v>0</v>
      </c>
      <c r="AF1776" s="131">
        <v>0</v>
      </c>
      <c r="AG1776" s="131">
        <v>0</v>
      </c>
      <c r="AH1776" s="43">
        <v>0</v>
      </c>
    </row>
    <row r="1777" spans="4:34">
      <c r="D1777" s="62">
        <v>1997</v>
      </c>
      <c r="E1777" s="62">
        <v>1</v>
      </c>
      <c r="F1777" s="62">
        <v>1997</v>
      </c>
      <c r="G1777" s="62">
        <v>1997</v>
      </c>
      <c r="H1777" s="131">
        <v>0</v>
      </c>
      <c r="I1777" s="131">
        <v>0</v>
      </c>
      <c r="J1777" s="131">
        <v>0</v>
      </c>
      <c r="K1777" s="131">
        <v>0</v>
      </c>
      <c r="L1777" s="131">
        <v>0</v>
      </c>
      <c r="M1777" s="131">
        <v>0</v>
      </c>
      <c r="N1777" s="131">
        <v>0</v>
      </c>
      <c r="O1777" s="131">
        <v>0</v>
      </c>
      <c r="P1777" s="131">
        <v>0</v>
      </c>
      <c r="Q1777" s="131">
        <v>0</v>
      </c>
      <c r="R1777" s="131">
        <v>0</v>
      </c>
      <c r="S1777" s="131">
        <v>0</v>
      </c>
      <c r="T1777" s="131">
        <v>0</v>
      </c>
      <c r="U1777" s="131">
        <v>0</v>
      </c>
      <c r="V1777" s="131">
        <v>0</v>
      </c>
      <c r="W1777" s="131">
        <v>0</v>
      </c>
      <c r="X1777" s="131">
        <v>0</v>
      </c>
      <c r="Y1777" s="131">
        <v>0</v>
      </c>
      <c r="Z1777" s="131">
        <v>0</v>
      </c>
      <c r="AA1777" s="131">
        <v>0</v>
      </c>
      <c r="AB1777" s="131">
        <v>0</v>
      </c>
      <c r="AC1777" s="131">
        <v>0</v>
      </c>
      <c r="AD1777" s="131">
        <v>0</v>
      </c>
      <c r="AE1777" s="131">
        <v>0</v>
      </c>
      <c r="AF1777" s="131">
        <v>0</v>
      </c>
      <c r="AG1777" s="131">
        <v>0</v>
      </c>
      <c r="AH1777" s="43">
        <v>0</v>
      </c>
    </row>
    <row r="1778" spans="4:34">
      <c r="D1778" s="62">
        <v>1997</v>
      </c>
      <c r="E1778" s="62">
        <v>2</v>
      </c>
      <c r="F1778" s="62">
        <v>1997</v>
      </c>
      <c r="G1778" s="62">
        <v>1997</v>
      </c>
      <c r="H1778" s="131">
        <v>0</v>
      </c>
      <c r="I1778" s="131">
        <v>0</v>
      </c>
      <c r="J1778" s="131">
        <v>0</v>
      </c>
      <c r="K1778" s="131">
        <v>0</v>
      </c>
      <c r="L1778" s="131">
        <v>0</v>
      </c>
      <c r="M1778" s="131">
        <v>0</v>
      </c>
      <c r="N1778" s="131">
        <v>0</v>
      </c>
      <c r="O1778" s="131">
        <v>0</v>
      </c>
      <c r="P1778" s="131">
        <v>0</v>
      </c>
      <c r="Q1778" s="131">
        <v>0</v>
      </c>
      <c r="R1778" s="131">
        <v>0</v>
      </c>
      <c r="S1778" s="131">
        <v>0</v>
      </c>
      <c r="T1778" s="131">
        <v>0</v>
      </c>
      <c r="U1778" s="131">
        <v>0</v>
      </c>
      <c r="V1778" s="131">
        <v>0</v>
      </c>
      <c r="W1778" s="131">
        <v>0</v>
      </c>
      <c r="X1778" s="131">
        <v>0</v>
      </c>
      <c r="Y1778" s="131">
        <v>0</v>
      </c>
      <c r="Z1778" s="131">
        <v>0</v>
      </c>
      <c r="AA1778" s="131">
        <v>0</v>
      </c>
      <c r="AB1778" s="131">
        <v>0</v>
      </c>
      <c r="AC1778" s="131">
        <v>0</v>
      </c>
      <c r="AD1778" s="131">
        <v>0</v>
      </c>
      <c r="AE1778" s="131">
        <v>0</v>
      </c>
      <c r="AF1778" s="131">
        <v>0</v>
      </c>
      <c r="AG1778" s="131">
        <v>0</v>
      </c>
      <c r="AH1778" s="43">
        <v>0</v>
      </c>
    </row>
    <row r="1779" spans="4:34">
      <c r="D1779" s="62">
        <v>1997</v>
      </c>
      <c r="E1779" s="62">
        <v>3</v>
      </c>
      <c r="F1779" s="62">
        <v>1997</v>
      </c>
      <c r="G1779" s="62">
        <v>1997</v>
      </c>
      <c r="H1779" s="131">
        <v>0</v>
      </c>
      <c r="I1779" s="131">
        <v>0</v>
      </c>
      <c r="J1779" s="131">
        <v>0</v>
      </c>
      <c r="K1779" s="131">
        <v>0</v>
      </c>
      <c r="L1779" s="131">
        <v>0</v>
      </c>
      <c r="M1779" s="131">
        <v>0</v>
      </c>
      <c r="N1779" s="131">
        <v>0</v>
      </c>
      <c r="O1779" s="131">
        <v>0</v>
      </c>
      <c r="P1779" s="131">
        <v>0</v>
      </c>
      <c r="Q1779" s="131">
        <v>0</v>
      </c>
      <c r="R1779" s="131">
        <v>0</v>
      </c>
      <c r="S1779" s="131">
        <v>0</v>
      </c>
      <c r="T1779" s="131">
        <v>0</v>
      </c>
      <c r="U1779" s="131">
        <v>0</v>
      </c>
      <c r="V1779" s="131">
        <v>0</v>
      </c>
      <c r="W1779" s="131">
        <v>0</v>
      </c>
      <c r="X1779" s="131">
        <v>0</v>
      </c>
      <c r="Y1779" s="131">
        <v>0</v>
      </c>
      <c r="Z1779" s="131">
        <v>0</v>
      </c>
      <c r="AA1779" s="131">
        <v>0</v>
      </c>
      <c r="AB1779" s="131">
        <v>0</v>
      </c>
      <c r="AC1779" s="131">
        <v>0</v>
      </c>
      <c r="AD1779" s="131">
        <v>0</v>
      </c>
      <c r="AE1779" s="131">
        <v>0</v>
      </c>
      <c r="AF1779" s="131">
        <v>0</v>
      </c>
      <c r="AG1779" s="131">
        <v>0</v>
      </c>
      <c r="AH1779" s="43">
        <v>0</v>
      </c>
    </row>
    <row r="1780" spans="4:34">
      <c r="D1780" s="62">
        <v>1997</v>
      </c>
      <c r="E1780" s="62">
        <v>4</v>
      </c>
      <c r="F1780" s="62">
        <v>1997</v>
      </c>
      <c r="G1780" s="62">
        <v>1997</v>
      </c>
      <c r="H1780" s="131">
        <v>0</v>
      </c>
      <c r="I1780" s="131">
        <v>0</v>
      </c>
      <c r="J1780" s="131">
        <v>0</v>
      </c>
      <c r="K1780" s="131">
        <v>0</v>
      </c>
      <c r="L1780" s="131">
        <v>0</v>
      </c>
      <c r="M1780" s="131">
        <v>0</v>
      </c>
      <c r="N1780" s="131">
        <v>0</v>
      </c>
      <c r="O1780" s="131">
        <v>0</v>
      </c>
      <c r="P1780" s="131">
        <v>0</v>
      </c>
      <c r="Q1780" s="131">
        <v>0</v>
      </c>
      <c r="R1780" s="131">
        <v>0</v>
      </c>
      <c r="S1780" s="131">
        <v>0</v>
      </c>
      <c r="T1780" s="131">
        <v>0</v>
      </c>
      <c r="U1780" s="131">
        <v>0</v>
      </c>
      <c r="V1780" s="131">
        <v>0</v>
      </c>
      <c r="W1780" s="131">
        <v>0</v>
      </c>
      <c r="X1780" s="131">
        <v>0</v>
      </c>
      <c r="Y1780" s="131">
        <v>0</v>
      </c>
      <c r="Z1780" s="131">
        <v>0</v>
      </c>
      <c r="AA1780" s="131">
        <v>0</v>
      </c>
      <c r="AB1780" s="131">
        <v>0</v>
      </c>
      <c r="AC1780" s="131">
        <v>0</v>
      </c>
      <c r="AD1780" s="131">
        <v>0</v>
      </c>
      <c r="AE1780" s="131">
        <v>0</v>
      </c>
      <c r="AF1780" s="131">
        <v>0</v>
      </c>
      <c r="AG1780" s="131">
        <v>0</v>
      </c>
      <c r="AH1780" s="43">
        <v>0</v>
      </c>
    </row>
    <row r="1781" spans="4:34">
      <c r="D1781" s="62">
        <v>1997</v>
      </c>
      <c r="E1781" s="62">
        <v>5</v>
      </c>
      <c r="F1781" s="62">
        <v>1997</v>
      </c>
      <c r="G1781" s="62">
        <v>1998</v>
      </c>
      <c r="H1781" s="131">
        <v>0</v>
      </c>
      <c r="I1781" s="131">
        <v>0</v>
      </c>
      <c r="J1781" s="131">
        <v>0</v>
      </c>
      <c r="K1781" s="131">
        <v>0</v>
      </c>
      <c r="L1781" s="131">
        <v>0</v>
      </c>
      <c r="M1781" s="131">
        <v>0</v>
      </c>
      <c r="N1781" s="131">
        <v>0</v>
      </c>
      <c r="O1781" s="131">
        <v>0</v>
      </c>
      <c r="P1781" s="131">
        <v>0</v>
      </c>
      <c r="Q1781" s="131">
        <v>0</v>
      </c>
      <c r="R1781" s="131">
        <v>0</v>
      </c>
      <c r="S1781" s="131">
        <v>0</v>
      </c>
      <c r="T1781" s="131">
        <v>0</v>
      </c>
      <c r="U1781" s="131">
        <v>0</v>
      </c>
      <c r="V1781" s="131">
        <v>0</v>
      </c>
      <c r="W1781" s="131">
        <v>0</v>
      </c>
      <c r="X1781" s="131">
        <v>0</v>
      </c>
      <c r="Y1781" s="131">
        <v>0</v>
      </c>
      <c r="Z1781" s="131">
        <v>0</v>
      </c>
      <c r="AA1781" s="131">
        <v>0</v>
      </c>
      <c r="AB1781" s="131">
        <v>0</v>
      </c>
      <c r="AC1781" s="131">
        <v>0</v>
      </c>
      <c r="AD1781" s="131">
        <v>0</v>
      </c>
      <c r="AE1781" s="131">
        <v>0</v>
      </c>
      <c r="AF1781" s="131">
        <v>0</v>
      </c>
      <c r="AG1781" s="131">
        <v>0</v>
      </c>
      <c r="AH1781" s="43">
        <v>0</v>
      </c>
    </row>
    <row r="1782" spans="4:34">
      <c r="D1782" s="62">
        <v>1997</v>
      </c>
      <c r="E1782" s="62">
        <v>6</v>
      </c>
      <c r="F1782" s="62">
        <v>1997</v>
      </c>
      <c r="G1782" s="62">
        <v>1998</v>
      </c>
      <c r="H1782" s="131">
        <v>0</v>
      </c>
      <c r="I1782" s="131">
        <v>0</v>
      </c>
      <c r="J1782" s="131">
        <v>0</v>
      </c>
      <c r="K1782" s="131">
        <v>0</v>
      </c>
      <c r="L1782" s="131">
        <v>0</v>
      </c>
      <c r="M1782" s="131">
        <v>0</v>
      </c>
      <c r="N1782" s="131">
        <v>0</v>
      </c>
      <c r="O1782" s="131">
        <v>0</v>
      </c>
      <c r="P1782" s="131">
        <v>0</v>
      </c>
      <c r="Q1782" s="131">
        <v>0</v>
      </c>
      <c r="R1782" s="131">
        <v>0</v>
      </c>
      <c r="S1782" s="131">
        <v>0</v>
      </c>
      <c r="T1782" s="131">
        <v>0</v>
      </c>
      <c r="U1782" s="131">
        <v>0</v>
      </c>
      <c r="V1782" s="131">
        <v>0</v>
      </c>
      <c r="W1782" s="131">
        <v>0</v>
      </c>
      <c r="X1782" s="131">
        <v>0</v>
      </c>
      <c r="Y1782" s="131">
        <v>0</v>
      </c>
      <c r="Z1782" s="131">
        <v>0</v>
      </c>
      <c r="AA1782" s="131">
        <v>0</v>
      </c>
      <c r="AB1782" s="131">
        <v>0</v>
      </c>
      <c r="AC1782" s="131">
        <v>0</v>
      </c>
      <c r="AD1782" s="131">
        <v>0</v>
      </c>
      <c r="AE1782" s="131">
        <v>0</v>
      </c>
      <c r="AF1782" s="131">
        <v>0</v>
      </c>
      <c r="AG1782" s="131">
        <v>0</v>
      </c>
      <c r="AH1782" s="43">
        <v>0</v>
      </c>
    </row>
    <row r="1783" spans="4:34">
      <c r="D1783" s="62">
        <v>1997</v>
      </c>
      <c r="E1783" s="62">
        <v>7</v>
      </c>
      <c r="F1783" s="62">
        <v>1998</v>
      </c>
      <c r="G1783" s="62">
        <v>1998</v>
      </c>
      <c r="H1783" s="131">
        <v>0</v>
      </c>
      <c r="I1783" s="131">
        <v>0</v>
      </c>
      <c r="J1783" s="131">
        <v>0</v>
      </c>
      <c r="K1783" s="131">
        <v>0</v>
      </c>
      <c r="L1783" s="131">
        <v>0</v>
      </c>
      <c r="M1783" s="131">
        <v>0</v>
      </c>
      <c r="N1783" s="131">
        <v>0</v>
      </c>
      <c r="O1783" s="131">
        <v>0</v>
      </c>
      <c r="P1783" s="131">
        <v>0</v>
      </c>
      <c r="Q1783" s="131">
        <v>0</v>
      </c>
      <c r="R1783" s="131">
        <v>0</v>
      </c>
      <c r="S1783" s="131">
        <v>0</v>
      </c>
      <c r="T1783" s="131">
        <v>0</v>
      </c>
      <c r="U1783" s="131">
        <v>0</v>
      </c>
      <c r="V1783" s="131">
        <v>0</v>
      </c>
      <c r="W1783" s="131">
        <v>0</v>
      </c>
      <c r="X1783" s="131">
        <v>0</v>
      </c>
      <c r="Y1783" s="131">
        <v>0</v>
      </c>
      <c r="Z1783" s="131">
        <v>0</v>
      </c>
      <c r="AA1783" s="131">
        <v>0</v>
      </c>
      <c r="AB1783" s="131">
        <v>0</v>
      </c>
      <c r="AC1783" s="131">
        <v>0</v>
      </c>
      <c r="AD1783" s="131">
        <v>0</v>
      </c>
      <c r="AE1783" s="131">
        <v>0</v>
      </c>
      <c r="AF1783" s="131">
        <v>0</v>
      </c>
      <c r="AG1783" s="131">
        <v>0</v>
      </c>
      <c r="AH1783" s="43">
        <v>0</v>
      </c>
    </row>
    <row r="1784" spans="4:34">
      <c r="D1784" s="62">
        <v>1997</v>
      </c>
      <c r="E1784" s="62">
        <v>8</v>
      </c>
      <c r="F1784" s="62">
        <v>1998</v>
      </c>
      <c r="G1784" s="62">
        <v>1998</v>
      </c>
      <c r="H1784" s="131">
        <v>0</v>
      </c>
      <c r="I1784" s="131">
        <v>0</v>
      </c>
      <c r="J1784" s="131">
        <v>0</v>
      </c>
      <c r="K1784" s="131">
        <v>0</v>
      </c>
      <c r="L1784" s="131">
        <v>0</v>
      </c>
      <c r="M1784" s="131">
        <v>0</v>
      </c>
      <c r="N1784" s="131">
        <v>0</v>
      </c>
      <c r="O1784" s="131">
        <v>0</v>
      </c>
      <c r="P1784" s="131">
        <v>0</v>
      </c>
      <c r="Q1784" s="131">
        <v>0</v>
      </c>
      <c r="R1784" s="131">
        <v>0</v>
      </c>
      <c r="S1784" s="131">
        <v>0</v>
      </c>
      <c r="T1784" s="131">
        <v>0</v>
      </c>
      <c r="U1784" s="131">
        <v>0</v>
      </c>
      <c r="V1784" s="131">
        <v>0</v>
      </c>
      <c r="W1784" s="131">
        <v>0</v>
      </c>
      <c r="X1784" s="131">
        <v>0</v>
      </c>
      <c r="Y1784" s="131">
        <v>0</v>
      </c>
      <c r="Z1784" s="131">
        <v>0</v>
      </c>
      <c r="AA1784" s="131">
        <v>0</v>
      </c>
      <c r="AB1784" s="131">
        <v>0</v>
      </c>
      <c r="AC1784" s="131">
        <v>0</v>
      </c>
      <c r="AD1784" s="131">
        <v>0</v>
      </c>
      <c r="AE1784" s="131">
        <v>0</v>
      </c>
      <c r="AF1784" s="131">
        <v>0</v>
      </c>
      <c r="AG1784" s="131">
        <v>0</v>
      </c>
      <c r="AH1784" s="43">
        <v>0</v>
      </c>
    </row>
    <row r="1785" spans="4:34">
      <c r="D1785" s="62">
        <v>1997</v>
      </c>
      <c r="E1785" s="62">
        <v>9</v>
      </c>
      <c r="F1785" s="62">
        <v>1998</v>
      </c>
      <c r="G1785" s="62">
        <v>1998</v>
      </c>
      <c r="H1785" s="131">
        <v>0</v>
      </c>
      <c r="I1785" s="131">
        <v>0</v>
      </c>
      <c r="J1785" s="131">
        <v>0</v>
      </c>
      <c r="K1785" s="131">
        <v>0</v>
      </c>
      <c r="L1785" s="131">
        <v>0</v>
      </c>
      <c r="M1785" s="131">
        <v>0</v>
      </c>
      <c r="N1785" s="131">
        <v>0</v>
      </c>
      <c r="O1785" s="131">
        <v>0</v>
      </c>
      <c r="P1785" s="131">
        <v>0</v>
      </c>
      <c r="Q1785" s="131">
        <v>0</v>
      </c>
      <c r="R1785" s="131">
        <v>0</v>
      </c>
      <c r="S1785" s="131">
        <v>0</v>
      </c>
      <c r="T1785" s="131">
        <v>0</v>
      </c>
      <c r="U1785" s="131">
        <v>0</v>
      </c>
      <c r="V1785" s="131">
        <v>0</v>
      </c>
      <c r="W1785" s="131">
        <v>0</v>
      </c>
      <c r="X1785" s="131">
        <v>0</v>
      </c>
      <c r="Y1785" s="131">
        <v>0</v>
      </c>
      <c r="Z1785" s="131">
        <v>0</v>
      </c>
      <c r="AA1785" s="131">
        <v>0</v>
      </c>
      <c r="AB1785" s="131">
        <v>0</v>
      </c>
      <c r="AC1785" s="131">
        <v>0</v>
      </c>
      <c r="AD1785" s="131">
        <v>0</v>
      </c>
      <c r="AE1785" s="131">
        <v>0</v>
      </c>
      <c r="AF1785" s="131">
        <v>0</v>
      </c>
      <c r="AG1785" s="131">
        <v>0</v>
      </c>
      <c r="AH1785" s="43">
        <v>0</v>
      </c>
    </row>
    <row r="1786" spans="4:34">
      <c r="D1786" s="62">
        <v>1997</v>
      </c>
      <c r="E1786" s="62">
        <v>10</v>
      </c>
      <c r="F1786" s="62">
        <v>1998</v>
      </c>
      <c r="G1786" s="62">
        <v>1998</v>
      </c>
      <c r="H1786" s="131">
        <v>0</v>
      </c>
      <c r="I1786" s="131">
        <v>0</v>
      </c>
      <c r="J1786" s="131">
        <v>0</v>
      </c>
      <c r="K1786" s="131">
        <v>0</v>
      </c>
      <c r="L1786" s="131">
        <v>0</v>
      </c>
      <c r="M1786" s="131">
        <v>0</v>
      </c>
      <c r="N1786" s="131">
        <v>0</v>
      </c>
      <c r="O1786" s="131">
        <v>0</v>
      </c>
      <c r="P1786" s="131">
        <v>0</v>
      </c>
      <c r="Q1786" s="131">
        <v>0</v>
      </c>
      <c r="R1786" s="131">
        <v>0</v>
      </c>
      <c r="S1786" s="131">
        <v>0</v>
      </c>
      <c r="T1786" s="131">
        <v>0</v>
      </c>
      <c r="U1786" s="131">
        <v>0</v>
      </c>
      <c r="V1786" s="131">
        <v>0</v>
      </c>
      <c r="W1786" s="131">
        <v>0</v>
      </c>
      <c r="X1786" s="131">
        <v>0</v>
      </c>
      <c r="Y1786" s="131">
        <v>0</v>
      </c>
      <c r="Z1786" s="131">
        <v>0</v>
      </c>
      <c r="AA1786" s="131">
        <v>0</v>
      </c>
      <c r="AB1786" s="131">
        <v>0</v>
      </c>
      <c r="AC1786" s="131">
        <v>0</v>
      </c>
      <c r="AD1786" s="131">
        <v>0</v>
      </c>
      <c r="AE1786" s="131">
        <v>0</v>
      </c>
      <c r="AF1786" s="131">
        <v>0</v>
      </c>
      <c r="AG1786" s="131">
        <v>0</v>
      </c>
      <c r="AH1786" s="43">
        <v>0</v>
      </c>
    </row>
    <row r="1787" spans="4:34">
      <c r="D1787" s="62">
        <v>1997</v>
      </c>
      <c r="E1787" s="62">
        <v>11</v>
      </c>
      <c r="F1787" s="62">
        <v>1998</v>
      </c>
      <c r="G1787" s="62">
        <v>1998</v>
      </c>
      <c r="H1787" s="131">
        <v>0</v>
      </c>
      <c r="I1787" s="131">
        <v>0</v>
      </c>
      <c r="J1787" s="131">
        <v>0</v>
      </c>
      <c r="K1787" s="131">
        <v>0</v>
      </c>
      <c r="L1787" s="131">
        <v>0</v>
      </c>
      <c r="M1787" s="131">
        <v>0</v>
      </c>
      <c r="N1787" s="131">
        <v>0</v>
      </c>
      <c r="O1787" s="131">
        <v>0</v>
      </c>
      <c r="P1787" s="131">
        <v>0</v>
      </c>
      <c r="Q1787" s="131">
        <v>0</v>
      </c>
      <c r="R1787" s="131">
        <v>0</v>
      </c>
      <c r="S1787" s="131">
        <v>0</v>
      </c>
      <c r="T1787" s="131">
        <v>0</v>
      </c>
      <c r="U1787" s="131">
        <v>0</v>
      </c>
      <c r="V1787" s="131">
        <v>0</v>
      </c>
      <c r="W1787" s="131">
        <v>0</v>
      </c>
      <c r="X1787" s="131">
        <v>0</v>
      </c>
      <c r="Y1787" s="131">
        <v>0</v>
      </c>
      <c r="Z1787" s="131">
        <v>0</v>
      </c>
      <c r="AA1787" s="131">
        <v>0</v>
      </c>
      <c r="AB1787" s="131">
        <v>0</v>
      </c>
      <c r="AC1787" s="131">
        <v>0</v>
      </c>
      <c r="AD1787" s="131">
        <v>0</v>
      </c>
      <c r="AE1787" s="131">
        <v>0</v>
      </c>
      <c r="AF1787" s="131">
        <v>0</v>
      </c>
      <c r="AG1787" s="131">
        <v>0</v>
      </c>
      <c r="AH1787" s="43">
        <v>0</v>
      </c>
    </row>
    <row r="1788" spans="4:34">
      <c r="D1788" s="62">
        <v>1997</v>
      </c>
      <c r="E1788" s="62">
        <v>12</v>
      </c>
      <c r="F1788" s="62">
        <v>1998</v>
      </c>
      <c r="G1788" s="62">
        <v>1998</v>
      </c>
      <c r="H1788" s="131">
        <v>0</v>
      </c>
      <c r="I1788" s="131">
        <v>0</v>
      </c>
      <c r="J1788" s="131">
        <v>0</v>
      </c>
      <c r="K1788" s="131">
        <v>0</v>
      </c>
      <c r="L1788" s="131">
        <v>0</v>
      </c>
      <c r="M1788" s="131">
        <v>0</v>
      </c>
      <c r="N1788" s="131">
        <v>0</v>
      </c>
      <c r="O1788" s="131">
        <v>0</v>
      </c>
      <c r="P1788" s="131">
        <v>0</v>
      </c>
      <c r="Q1788" s="131">
        <v>0</v>
      </c>
      <c r="R1788" s="131">
        <v>0</v>
      </c>
      <c r="S1788" s="131">
        <v>0</v>
      </c>
      <c r="T1788" s="131">
        <v>0</v>
      </c>
      <c r="U1788" s="131">
        <v>0</v>
      </c>
      <c r="V1788" s="131">
        <v>0</v>
      </c>
      <c r="W1788" s="131">
        <v>0</v>
      </c>
      <c r="X1788" s="131">
        <v>0</v>
      </c>
      <c r="Y1788" s="131">
        <v>0</v>
      </c>
      <c r="Z1788" s="131">
        <v>0</v>
      </c>
      <c r="AA1788" s="131">
        <v>0</v>
      </c>
      <c r="AB1788" s="131">
        <v>0</v>
      </c>
      <c r="AC1788" s="131">
        <v>0</v>
      </c>
      <c r="AD1788" s="131">
        <v>0</v>
      </c>
      <c r="AE1788" s="131">
        <v>0</v>
      </c>
      <c r="AF1788" s="131">
        <v>0</v>
      </c>
      <c r="AG1788" s="131">
        <v>0</v>
      </c>
      <c r="AH1788" s="43">
        <v>0</v>
      </c>
    </row>
    <row r="1789" spans="4:34">
      <c r="D1789" s="62">
        <v>1998</v>
      </c>
      <c r="E1789" s="62">
        <v>1</v>
      </c>
      <c r="F1789" s="62">
        <v>1998</v>
      </c>
      <c r="G1789" s="62">
        <v>1998</v>
      </c>
      <c r="H1789" s="131">
        <v>0</v>
      </c>
      <c r="I1789" s="131">
        <v>0</v>
      </c>
      <c r="J1789" s="131">
        <v>0</v>
      </c>
      <c r="K1789" s="131">
        <v>0</v>
      </c>
      <c r="L1789" s="131">
        <v>0</v>
      </c>
      <c r="M1789" s="131">
        <v>0</v>
      </c>
      <c r="N1789" s="131">
        <v>0</v>
      </c>
      <c r="O1789" s="131">
        <v>0</v>
      </c>
      <c r="P1789" s="131">
        <v>0</v>
      </c>
      <c r="Q1789" s="131">
        <v>0</v>
      </c>
      <c r="R1789" s="131">
        <v>0</v>
      </c>
      <c r="S1789" s="131">
        <v>0</v>
      </c>
      <c r="T1789" s="131">
        <v>0</v>
      </c>
      <c r="U1789" s="131">
        <v>0</v>
      </c>
      <c r="V1789" s="131">
        <v>0</v>
      </c>
      <c r="W1789" s="131">
        <v>0</v>
      </c>
      <c r="X1789" s="131">
        <v>0</v>
      </c>
      <c r="Y1789" s="131">
        <v>0</v>
      </c>
      <c r="Z1789" s="131">
        <v>0</v>
      </c>
      <c r="AA1789" s="131">
        <v>0</v>
      </c>
      <c r="AB1789" s="131">
        <v>0</v>
      </c>
      <c r="AC1789" s="131">
        <v>0</v>
      </c>
      <c r="AD1789" s="131">
        <v>0</v>
      </c>
      <c r="AE1789" s="131">
        <v>0</v>
      </c>
      <c r="AF1789" s="131">
        <v>0</v>
      </c>
      <c r="AG1789" s="131">
        <v>0</v>
      </c>
      <c r="AH1789" s="43">
        <v>0</v>
      </c>
    </row>
    <row r="1790" spans="4:34">
      <c r="D1790" s="62">
        <v>1998</v>
      </c>
      <c r="E1790" s="62">
        <v>2</v>
      </c>
      <c r="F1790" s="62">
        <v>1998</v>
      </c>
      <c r="G1790" s="62">
        <v>1998</v>
      </c>
      <c r="H1790" s="131">
        <v>0</v>
      </c>
      <c r="I1790" s="131">
        <v>0</v>
      </c>
      <c r="J1790" s="131">
        <v>0</v>
      </c>
      <c r="K1790" s="131">
        <v>0</v>
      </c>
      <c r="L1790" s="131">
        <v>0</v>
      </c>
      <c r="M1790" s="131">
        <v>0</v>
      </c>
      <c r="N1790" s="131">
        <v>0</v>
      </c>
      <c r="O1790" s="131">
        <v>0</v>
      </c>
      <c r="P1790" s="131">
        <v>0</v>
      </c>
      <c r="Q1790" s="131">
        <v>0</v>
      </c>
      <c r="R1790" s="131">
        <v>0</v>
      </c>
      <c r="S1790" s="131">
        <v>0</v>
      </c>
      <c r="T1790" s="131">
        <v>0</v>
      </c>
      <c r="U1790" s="131">
        <v>0</v>
      </c>
      <c r="V1790" s="131">
        <v>0</v>
      </c>
      <c r="W1790" s="131">
        <v>0</v>
      </c>
      <c r="X1790" s="131">
        <v>0</v>
      </c>
      <c r="Y1790" s="131">
        <v>0</v>
      </c>
      <c r="Z1790" s="131">
        <v>0</v>
      </c>
      <c r="AA1790" s="131">
        <v>0</v>
      </c>
      <c r="AB1790" s="131">
        <v>0</v>
      </c>
      <c r="AC1790" s="131">
        <v>0</v>
      </c>
      <c r="AD1790" s="131">
        <v>0</v>
      </c>
      <c r="AE1790" s="131">
        <v>0</v>
      </c>
      <c r="AF1790" s="131">
        <v>0</v>
      </c>
      <c r="AG1790" s="131">
        <v>0</v>
      </c>
      <c r="AH1790" s="43">
        <v>0</v>
      </c>
    </row>
    <row r="1791" spans="4:34">
      <c r="D1791" s="62">
        <v>1998</v>
      </c>
      <c r="E1791" s="62">
        <v>3</v>
      </c>
      <c r="F1791" s="62">
        <v>1998</v>
      </c>
      <c r="G1791" s="62">
        <v>1998</v>
      </c>
      <c r="H1791" s="131">
        <v>0</v>
      </c>
      <c r="I1791" s="131">
        <v>0</v>
      </c>
      <c r="J1791" s="131">
        <v>0</v>
      </c>
      <c r="K1791" s="131">
        <v>0</v>
      </c>
      <c r="L1791" s="131">
        <v>0</v>
      </c>
      <c r="M1791" s="131">
        <v>0</v>
      </c>
      <c r="N1791" s="131">
        <v>0</v>
      </c>
      <c r="O1791" s="131">
        <v>0</v>
      </c>
      <c r="P1791" s="131">
        <v>0</v>
      </c>
      <c r="Q1791" s="131">
        <v>0</v>
      </c>
      <c r="R1791" s="131">
        <v>0</v>
      </c>
      <c r="S1791" s="131">
        <v>0</v>
      </c>
      <c r="T1791" s="131">
        <v>0</v>
      </c>
      <c r="U1791" s="131">
        <v>0</v>
      </c>
      <c r="V1791" s="131">
        <v>0</v>
      </c>
      <c r="W1791" s="131">
        <v>0</v>
      </c>
      <c r="X1791" s="131">
        <v>0</v>
      </c>
      <c r="Y1791" s="131">
        <v>0</v>
      </c>
      <c r="Z1791" s="131">
        <v>0</v>
      </c>
      <c r="AA1791" s="131">
        <v>0</v>
      </c>
      <c r="AB1791" s="131">
        <v>0</v>
      </c>
      <c r="AC1791" s="131">
        <v>0</v>
      </c>
      <c r="AD1791" s="131">
        <v>0</v>
      </c>
      <c r="AE1791" s="131">
        <v>0</v>
      </c>
      <c r="AF1791" s="131">
        <v>0</v>
      </c>
      <c r="AG1791" s="131">
        <v>0</v>
      </c>
      <c r="AH1791" s="43">
        <v>0</v>
      </c>
    </row>
    <row r="1792" spans="4:34">
      <c r="D1792" s="62">
        <v>1998</v>
      </c>
      <c r="E1792" s="62">
        <v>4</v>
      </c>
      <c r="F1792" s="62">
        <v>1998</v>
      </c>
      <c r="G1792" s="62">
        <v>1998</v>
      </c>
      <c r="H1792" s="131">
        <v>0</v>
      </c>
      <c r="I1792" s="131">
        <v>0</v>
      </c>
      <c r="J1792" s="131">
        <v>0</v>
      </c>
      <c r="K1792" s="131">
        <v>0</v>
      </c>
      <c r="L1792" s="131">
        <v>0</v>
      </c>
      <c r="M1792" s="131">
        <v>0</v>
      </c>
      <c r="N1792" s="131">
        <v>0</v>
      </c>
      <c r="O1792" s="131">
        <v>0</v>
      </c>
      <c r="P1792" s="131">
        <v>0</v>
      </c>
      <c r="Q1792" s="131">
        <v>0</v>
      </c>
      <c r="R1792" s="131">
        <v>0</v>
      </c>
      <c r="S1792" s="131">
        <v>0</v>
      </c>
      <c r="T1792" s="131">
        <v>0</v>
      </c>
      <c r="U1792" s="131">
        <v>0</v>
      </c>
      <c r="V1792" s="131">
        <v>0</v>
      </c>
      <c r="W1792" s="131">
        <v>0</v>
      </c>
      <c r="X1792" s="131">
        <v>0</v>
      </c>
      <c r="Y1792" s="131">
        <v>0</v>
      </c>
      <c r="Z1792" s="131">
        <v>0</v>
      </c>
      <c r="AA1792" s="131">
        <v>0</v>
      </c>
      <c r="AB1792" s="131">
        <v>0</v>
      </c>
      <c r="AC1792" s="131">
        <v>0</v>
      </c>
      <c r="AD1792" s="131">
        <v>0</v>
      </c>
      <c r="AE1792" s="131">
        <v>0</v>
      </c>
      <c r="AF1792" s="131">
        <v>0</v>
      </c>
      <c r="AG1792" s="131">
        <v>0</v>
      </c>
      <c r="AH1792" s="43">
        <v>0</v>
      </c>
    </row>
    <row r="1793" spans="4:34">
      <c r="D1793" s="62">
        <v>1998</v>
      </c>
      <c r="E1793" s="62">
        <v>5</v>
      </c>
      <c r="F1793" s="62">
        <v>1998</v>
      </c>
      <c r="G1793" s="62">
        <v>1999</v>
      </c>
      <c r="H1793" s="131">
        <v>0</v>
      </c>
      <c r="I1793" s="131">
        <v>0</v>
      </c>
      <c r="J1793" s="131">
        <v>0</v>
      </c>
      <c r="K1793" s="131">
        <v>0</v>
      </c>
      <c r="L1793" s="131">
        <v>0</v>
      </c>
      <c r="M1793" s="131">
        <v>0</v>
      </c>
      <c r="N1793" s="131">
        <v>0</v>
      </c>
      <c r="O1793" s="131">
        <v>0</v>
      </c>
      <c r="P1793" s="131">
        <v>0</v>
      </c>
      <c r="Q1793" s="131">
        <v>0</v>
      </c>
      <c r="R1793" s="131">
        <v>0</v>
      </c>
      <c r="S1793" s="131">
        <v>0</v>
      </c>
      <c r="T1793" s="131">
        <v>0</v>
      </c>
      <c r="U1793" s="131">
        <v>0</v>
      </c>
      <c r="V1793" s="131">
        <v>0</v>
      </c>
      <c r="W1793" s="131">
        <v>0</v>
      </c>
      <c r="X1793" s="131">
        <v>0</v>
      </c>
      <c r="Y1793" s="131">
        <v>0</v>
      </c>
      <c r="Z1793" s="131">
        <v>0</v>
      </c>
      <c r="AA1793" s="131">
        <v>0</v>
      </c>
      <c r="AB1793" s="131">
        <v>0</v>
      </c>
      <c r="AC1793" s="131">
        <v>0</v>
      </c>
      <c r="AD1793" s="131">
        <v>0</v>
      </c>
      <c r="AE1793" s="131">
        <v>0</v>
      </c>
      <c r="AF1793" s="131">
        <v>0</v>
      </c>
      <c r="AG1793" s="131">
        <v>0</v>
      </c>
      <c r="AH1793" s="43">
        <v>0</v>
      </c>
    </row>
    <row r="1794" spans="4:34">
      <c r="D1794" s="62">
        <v>1998</v>
      </c>
      <c r="E1794" s="62">
        <v>6</v>
      </c>
      <c r="F1794" s="62">
        <v>1998</v>
      </c>
      <c r="G1794" s="62">
        <v>1999</v>
      </c>
      <c r="H1794" s="131">
        <v>0</v>
      </c>
      <c r="I1794" s="131">
        <v>0</v>
      </c>
      <c r="J1794" s="131">
        <v>0</v>
      </c>
      <c r="K1794" s="131">
        <v>0</v>
      </c>
      <c r="L1794" s="131">
        <v>0</v>
      </c>
      <c r="M1794" s="131">
        <v>0</v>
      </c>
      <c r="N1794" s="131">
        <v>0</v>
      </c>
      <c r="O1794" s="131">
        <v>0</v>
      </c>
      <c r="P1794" s="131">
        <v>0</v>
      </c>
      <c r="Q1794" s="131">
        <v>0</v>
      </c>
      <c r="R1794" s="131">
        <v>0</v>
      </c>
      <c r="S1794" s="131">
        <v>0</v>
      </c>
      <c r="T1794" s="131">
        <v>0</v>
      </c>
      <c r="U1794" s="131">
        <v>0</v>
      </c>
      <c r="V1794" s="131">
        <v>0</v>
      </c>
      <c r="W1794" s="131">
        <v>0</v>
      </c>
      <c r="X1794" s="131">
        <v>0</v>
      </c>
      <c r="Y1794" s="131">
        <v>0</v>
      </c>
      <c r="Z1794" s="131">
        <v>0</v>
      </c>
      <c r="AA1794" s="131">
        <v>0</v>
      </c>
      <c r="AB1794" s="131">
        <v>0</v>
      </c>
      <c r="AC1794" s="131">
        <v>0</v>
      </c>
      <c r="AD1794" s="131">
        <v>0</v>
      </c>
      <c r="AE1794" s="131">
        <v>0</v>
      </c>
      <c r="AF1794" s="131">
        <v>0</v>
      </c>
      <c r="AG1794" s="131">
        <v>0</v>
      </c>
      <c r="AH1794" s="43">
        <v>0</v>
      </c>
    </row>
    <row r="1795" spans="4:34">
      <c r="D1795" s="62">
        <v>1998</v>
      </c>
      <c r="E1795" s="62">
        <v>7</v>
      </c>
      <c r="F1795" s="62">
        <v>1999</v>
      </c>
      <c r="G1795" s="62">
        <v>1999</v>
      </c>
      <c r="H1795" s="131">
        <v>0</v>
      </c>
      <c r="I1795" s="131">
        <v>0</v>
      </c>
      <c r="J1795" s="131">
        <v>0</v>
      </c>
      <c r="K1795" s="131">
        <v>0</v>
      </c>
      <c r="L1795" s="131">
        <v>0</v>
      </c>
      <c r="M1795" s="131">
        <v>0</v>
      </c>
      <c r="N1795" s="131">
        <v>0</v>
      </c>
      <c r="O1795" s="131">
        <v>0</v>
      </c>
      <c r="P1795" s="131">
        <v>0</v>
      </c>
      <c r="Q1795" s="131">
        <v>0</v>
      </c>
      <c r="R1795" s="131">
        <v>0</v>
      </c>
      <c r="S1795" s="131">
        <v>0</v>
      </c>
      <c r="T1795" s="131">
        <v>0</v>
      </c>
      <c r="U1795" s="131">
        <v>0</v>
      </c>
      <c r="V1795" s="131">
        <v>0</v>
      </c>
      <c r="W1795" s="131">
        <v>0</v>
      </c>
      <c r="X1795" s="131">
        <v>0</v>
      </c>
      <c r="Y1795" s="131">
        <v>0</v>
      </c>
      <c r="Z1795" s="131">
        <v>0</v>
      </c>
      <c r="AA1795" s="131">
        <v>0</v>
      </c>
      <c r="AB1795" s="131">
        <v>0</v>
      </c>
      <c r="AC1795" s="131">
        <v>0</v>
      </c>
      <c r="AD1795" s="131">
        <v>0</v>
      </c>
      <c r="AE1795" s="131">
        <v>0</v>
      </c>
      <c r="AF1795" s="131">
        <v>0</v>
      </c>
      <c r="AG1795" s="131">
        <v>0</v>
      </c>
      <c r="AH1795" s="43">
        <v>0</v>
      </c>
    </row>
    <row r="1796" spans="4:34">
      <c r="D1796" s="62">
        <v>1998</v>
      </c>
      <c r="E1796" s="62">
        <v>8</v>
      </c>
      <c r="F1796" s="62">
        <v>1999</v>
      </c>
      <c r="G1796" s="62">
        <v>1999</v>
      </c>
      <c r="H1796" s="131">
        <v>0</v>
      </c>
      <c r="I1796" s="131">
        <v>0</v>
      </c>
      <c r="J1796" s="131">
        <v>0</v>
      </c>
      <c r="K1796" s="131">
        <v>0</v>
      </c>
      <c r="L1796" s="131">
        <v>0</v>
      </c>
      <c r="M1796" s="131">
        <v>0</v>
      </c>
      <c r="N1796" s="131">
        <v>0</v>
      </c>
      <c r="O1796" s="131">
        <v>0</v>
      </c>
      <c r="P1796" s="131">
        <v>0</v>
      </c>
      <c r="Q1796" s="131">
        <v>0</v>
      </c>
      <c r="R1796" s="131">
        <v>0</v>
      </c>
      <c r="S1796" s="131">
        <v>0</v>
      </c>
      <c r="T1796" s="131">
        <v>0</v>
      </c>
      <c r="U1796" s="131">
        <v>0</v>
      </c>
      <c r="V1796" s="131">
        <v>0</v>
      </c>
      <c r="W1796" s="131">
        <v>0</v>
      </c>
      <c r="X1796" s="131">
        <v>0</v>
      </c>
      <c r="Y1796" s="131">
        <v>0</v>
      </c>
      <c r="Z1796" s="131">
        <v>0</v>
      </c>
      <c r="AA1796" s="131">
        <v>0</v>
      </c>
      <c r="AB1796" s="131">
        <v>0</v>
      </c>
      <c r="AC1796" s="131">
        <v>0</v>
      </c>
      <c r="AD1796" s="131">
        <v>0</v>
      </c>
      <c r="AE1796" s="131">
        <v>0</v>
      </c>
      <c r="AF1796" s="131">
        <v>0</v>
      </c>
      <c r="AG1796" s="131">
        <v>0</v>
      </c>
      <c r="AH1796" s="43">
        <v>0</v>
      </c>
    </row>
    <row r="1797" spans="4:34">
      <c r="D1797" s="62">
        <v>1998</v>
      </c>
      <c r="E1797" s="62">
        <v>9</v>
      </c>
      <c r="F1797" s="62">
        <v>1999</v>
      </c>
      <c r="G1797" s="62">
        <v>1999</v>
      </c>
      <c r="H1797" s="131">
        <v>0</v>
      </c>
      <c r="I1797" s="131">
        <v>0</v>
      </c>
      <c r="J1797" s="131">
        <v>0</v>
      </c>
      <c r="K1797" s="131">
        <v>0</v>
      </c>
      <c r="L1797" s="131">
        <v>0</v>
      </c>
      <c r="M1797" s="131">
        <v>0</v>
      </c>
      <c r="N1797" s="131">
        <v>0</v>
      </c>
      <c r="O1797" s="131">
        <v>0</v>
      </c>
      <c r="P1797" s="131">
        <v>0</v>
      </c>
      <c r="Q1797" s="131">
        <v>0</v>
      </c>
      <c r="R1797" s="131">
        <v>0</v>
      </c>
      <c r="S1797" s="131">
        <v>0</v>
      </c>
      <c r="T1797" s="131">
        <v>0</v>
      </c>
      <c r="U1797" s="131">
        <v>0</v>
      </c>
      <c r="V1797" s="131">
        <v>0</v>
      </c>
      <c r="W1797" s="131">
        <v>0</v>
      </c>
      <c r="X1797" s="131">
        <v>0</v>
      </c>
      <c r="Y1797" s="131">
        <v>0</v>
      </c>
      <c r="Z1797" s="131">
        <v>0</v>
      </c>
      <c r="AA1797" s="131">
        <v>0</v>
      </c>
      <c r="AB1797" s="131">
        <v>0</v>
      </c>
      <c r="AC1797" s="131">
        <v>0</v>
      </c>
      <c r="AD1797" s="131">
        <v>0</v>
      </c>
      <c r="AE1797" s="131">
        <v>0</v>
      </c>
      <c r="AF1797" s="131">
        <v>0</v>
      </c>
      <c r="AG1797" s="131">
        <v>0</v>
      </c>
      <c r="AH1797" s="43">
        <v>0</v>
      </c>
    </row>
    <row r="1798" spans="4:34">
      <c r="D1798" s="62">
        <v>1998</v>
      </c>
      <c r="E1798" s="62">
        <v>10</v>
      </c>
      <c r="F1798" s="62">
        <v>1999</v>
      </c>
      <c r="G1798" s="62">
        <v>1999</v>
      </c>
      <c r="H1798" s="131">
        <v>0</v>
      </c>
      <c r="I1798" s="131">
        <v>0</v>
      </c>
      <c r="J1798" s="131">
        <v>0</v>
      </c>
      <c r="K1798" s="131">
        <v>0</v>
      </c>
      <c r="L1798" s="131">
        <v>0</v>
      </c>
      <c r="M1798" s="131">
        <v>0</v>
      </c>
      <c r="N1798" s="131">
        <v>0</v>
      </c>
      <c r="O1798" s="131">
        <v>0</v>
      </c>
      <c r="P1798" s="131">
        <v>0</v>
      </c>
      <c r="Q1798" s="131">
        <v>0</v>
      </c>
      <c r="R1798" s="131">
        <v>0</v>
      </c>
      <c r="S1798" s="131">
        <v>0</v>
      </c>
      <c r="T1798" s="131">
        <v>0</v>
      </c>
      <c r="U1798" s="131">
        <v>0</v>
      </c>
      <c r="V1798" s="131">
        <v>0</v>
      </c>
      <c r="W1798" s="131">
        <v>0</v>
      </c>
      <c r="X1798" s="131">
        <v>0</v>
      </c>
      <c r="Y1798" s="131">
        <v>0</v>
      </c>
      <c r="Z1798" s="131">
        <v>0</v>
      </c>
      <c r="AA1798" s="131">
        <v>0</v>
      </c>
      <c r="AB1798" s="131">
        <v>0</v>
      </c>
      <c r="AC1798" s="131">
        <v>0</v>
      </c>
      <c r="AD1798" s="131">
        <v>0</v>
      </c>
      <c r="AE1798" s="131">
        <v>0</v>
      </c>
      <c r="AF1798" s="131">
        <v>0</v>
      </c>
      <c r="AG1798" s="131">
        <v>0</v>
      </c>
      <c r="AH1798" s="43">
        <v>0</v>
      </c>
    </row>
    <row r="1799" spans="4:34">
      <c r="D1799" s="62">
        <v>1998</v>
      </c>
      <c r="E1799" s="62">
        <v>11</v>
      </c>
      <c r="F1799" s="62">
        <v>1999</v>
      </c>
      <c r="G1799" s="62">
        <v>1999</v>
      </c>
      <c r="H1799" s="131">
        <v>0</v>
      </c>
      <c r="I1799" s="131">
        <v>0</v>
      </c>
      <c r="J1799" s="131">
        <v>0</v>
      </c>
      <c r="K1799" s="131">
        <v>0</v>
      </c>
      <c r="L1799" s="131">
        <v>0</v>
      </c>
      <c r="M1799" s="131">
        <v>0</v>
      </c>
      <c r="N1799" s="131">
        <v>0</v>
      </c>
      <c r="O1799" s="131">
        <v>0</v>
      </c>
      <c r="P1799" s="131">
        <v>0</v>
      </c>
      <c r="Q1799" s="131">
        <v>0</v>
      </c>
      <c r="R1799" s="131">
        <v>0</v>
      </c>
      <c r="S1799" s="131">
        <v>0</v>
      </c>
      <c r="T1799" s="131">
        <v>0</v>
      </c>
      <c r="U1799" s="131">
        <v>0</v>
      </c>
      <c r="V1799" s="131">
        <v>0</v>
      </c>
      <c r="W1799" s="131">
        <v>0</v>
      </c>
      <c r="X1799" s="131">
        <v>0</v>
      </c>
      <c r="Y1799" s="131">
        <v>0</v>
      </c>
      <c r="Z1799" s="131">
        <v>0</v>
      </c>
      <c r="AA1799" s="131">
        <v>0</v>
      </c>
      <c r="AB1799" s="131">
        <v>0</v>
      </c>
      <c r="AC1799" s="131">
        <v>0</v>
      </c>
      <c r="AD1799" s="131">
        <v>0</v>
      </c>
      <c r="AE1799" s="131">
        <v>0</v>
      </c>
      <c r="AF1799" s="131">
        <v>0</v>
      </c>
      <c r="AG1799" s="131">
        <v>0</v>
      </c>
      <c r="AH1799" s="43">
        <v>0</v>
      </c>
    </row>
    <row r="1800" spans="4:34">
      <c r="D1800" s="62">
        <v>1998</v>
      </c>
      <c r="E1800" s="62">
        <v>12</v>
      </c>
      <c r="F1800" s="62">
        <v>1999</v>
      </c>
      <c r="G1800" s="62">
        <v>1999</v>
      </c>
      <c r="H1800" s="131">
        <v>0</v>
      </c>
      <c r="I1800" s="131">
        <v>0</v>
      </c>
      <c r="J1800" s="131">
        <v>0</v>
      </c>
      <c r="K1800" s="131">
        <v>0</v>
      </c>
      <c r="L1800" s="131">
        <v>0</v>
      </c>
      <c r="M1800" s="131">
        <v>0</v>
      </c>
      <c r="N1800" s="131">
        <v>0</v>
      </c>
      <c r="O1800" s="131">
        <v>0</v>
      </c>
      <c r="P1800" s="131">
        <v>0</v>
      </c>
      <c r="Q1800" s="131">
        <v>0</v>
      </c>
      <c r="R1800" s="131">
        <v>0</v>
      </c>
      <c r="S1800" s="131">
        <v>0</v>
      </c>
      <c r="T1800" s="131">
        <v>0</v>
      </c>
      <c r="U1800" s="131">
        <v>0</v>
      </c>
      <c r="V1800" s="131">
        <v>0</v>
      </c>
      <c r="W1800" s="131">
        <v>0</v>
      </c>
      <c r="X1800" s="131">
        <v>0</v>
      </c>
      <c r="Y1800" s="131">
        <v>0</v>
      </c>
      <c r="Z1800" s="131">
        <v>0</v>
      </c>
      <c r="AA1800" s="131">
        <v>0</v>
      </c>
      <c r="AB1800" s="131">
        <v>0</v>
      </c>
      <c r="AC1800" s="131">
        <v>0</v>
      </c>
      <c r="AD1800" s="131">
        <v>0</v>
      </c>
      <c r="AE1800" s="131">
        <v>0</v>
      </c>
      <c r="AF1800" s="131">
        <v>0</v>
      </c>
      <c r="AG1800" s="131">
        <v>0</v>
      </c>
      <c r="AH1800" s="43">
        <v>0</v>
      </c>
    </row>
    <row r="1801" spans="4:34">
      <c r="D1801" s="62">
        <v>1999</v>
      </c>
      <c r="E1801" s="62">
        <v>1</v>
      </c>
      <c r="F1801" s="62">
        <v>1999</v>
      </c>
      <c r="G1801" s="62">
        <v>1999</v>
      </c>
      <c r="H1801" s="131">
        <v>0</v>
      </c>
      <c r="I1801" s="131">
        <v>0</v>
      </c>
      <c r="J1801" s="131">
        <v>0</v>
      </c>
      <c r="K1801" s="131">
        <v>0</v>
      </c>
      <c r="L1801" s="131">
        <v>0</v>
      </c>
      <c r="M1801" s="131">
        <v>0</v>
      </c>
      <c r="N1801" s="131">
        <v>0</v>
      </c>
      <c r="O1801" s="131">
        <v>0</v>
      </c>
      <c r="P1801" s="131">
        <v>0</v>
      </c>
      <c r="Q1801" s="131">
        <v>0</v>
      </c>
      <c r="R1801" s="131">
        <v>0</v>
      </c>
      <c r="S1801" s="131">
        <v>0</v>
      </c>
      <c r="T1801" s="131">
        <v>0</v>
      </c>
      <c r="U1801" s="131">
        <v>0</v>
      </c>
      <c r="V1801" s="131">
        <v>0</v>
      </c>
      <c r="W1801" s="131">
        <v>0</v>
      </c>
      <c r="X1801" s="131">
        <v>0</v>
      </c>
      <c r="Y1801" s="131">
        <v>0</v>
      </c>
      <c r="Z1801" s="131">
        <v>0</v>
      </c>
      <c r="AA1801" s="131">
        <v>0</v>
      </c>
      <c r="AB1801" s="131">
        <v>0</v>
      </c>
      <c r="AC1801" s="131">
        <v>0</v>
      </c>
      <c r="AD1801" s="131">
        <v>0</v>
      </c>
      <c r="AE1801" s="131">
        <v>0</v>
      </c>
      <c r="AF1801" s="131">
        <v>0</v>
      </c>
      <c r="AG1801" s="131">
        <v>0</v>
      </c>
      <c r="AH1801" s="43">
        <v>0</v>
      </c>
    </row>
    <row r="1802" spans="4:34">
      <c r="D1802" s="62">
        <v>1999</v>
      </c>
      <c r="E1802" s="62">
        <v>2</v>
      </c>
      <c r="F1802" s="62">
        <v>1999</v>
      </c>
      <c r="G1802" s="62">
        <v>1999</v>
      </c>
      <c r="H1802" s="131">
        <v>0</v>
      </c>
      <c r="I1802" s="131">
        <v>0</v>
      </c>
      <c r="J1802" s="131">
        <v>0</v>
      </c>
      <c r="K1802" s="131">
        <v>0</v>
      </c>
      <c r="L1802" s="131">
        <v>0</v>
      </c>
      <c r="M1802" s="131">
        <v>0</v>
      </c>
      <c r="N1802" s="131">
        <v>0</v>
      </c>
      <c r="O1802" s="131">
        <v>0</v>
      </c>
      <c r="P1802" s="131">
        <v>0</v>
      </c>
      <c r="Q1802" s="131">
        <v>0</v>
      </c>
      <c r="R1802" s="131">
        <v>0</v>
      </c>
      <c r="S1802" s="131">
        <v>0</v>
      </c>
      <c r="T1802" s="131">
        <v>0</v>
      </c>
      <c r="U1802" s="131">
        <v>0</v>
      </c>
      <c r="V1802" s="131">
        <v>0</v>
      </c>
      <c r="W1802" s="131">
        <v>0</v>
      </c>
      <c r="X1802" s="131">
        <v>0</v>
      </c>
      <c r="Y1802" s="131">
        <v>0</v>
      </c>
      <c r="Z1802" s="131">
        <v>0</v>
      </c>
      <c r="AA1802" s="131">
        <v>0</v>
      </c>
      <c r="AB1802" s="131">
        <v>0</v>
      </c>
      <c r="AC1802" s="131">
        <v>0</v>
      </c>
      <c r="AD1802" s="131">
        <v>0</v>
      </c>
      <c r="AE1802" s="131">
        <v>0</v>
      </c>
      <c r="AF1802" s="131">
        <v>0</v>
      </c>
      <c r="AG1802" s="131">
        <v>0</v>
      </c>
      <c r="AH1802" s="43">
        <v>0</v>
      </c>
    </row>
    <row r="1803" spans="4:34">
      <c r="D1803" s="62">
        <v>1999</v>
      </c>
      <c r="E1803" s="62">
        <v>3</v>
      </c>
      <c r="F1803" s="62">
        <v>1999</v>
      </c>
      <c r="G1803" s="62">
        <v>1999</v>
      </c>
      <c r="H1803" s="131">
        <v>0</v>
      </c>
      <c r="I1803" s="131">
        <v>0</v>
      </c>
      <c r="J1803" s="131">
        <v>0</v>
      </c>
      <c r="K1803" s="131">
        <v>0</v>
      </c>
      <c r="L1803" s="131">
        <v>0</v>
      </c>
      <c r="M1803" s="131">
        <v>0</v>
      </c>
      <c r="N1803" s="131">
        <v>0</v>
      </c>
      <c r="O1803" s="131">
        <v>0</v>
      </c>
      <c r="P1803" s="131">
        <v>0</v>
      </c>
      <c r="Q1803" s="131">
        <v>0</v>
      </c>
      <c r="R1803" s="131">
        <v>0</v>
      </c>
      <c r="S1803" s="131">
        <v>0</v>
      </c>
      <c r="T1803" s="131">
        <v>0</v>
      </c>
      <c r="U1803" s="131">
        <v>0</v>
      </c>
      <c r="V1803" s="131">
        <v>0</v>
      </c>
      <c r="W1803" s="131">
        <v>0</v>
      </c>
      <c r="X1803" s="131">
        <v>0</v>
      </c>
      <c r="Y1803" s="131">
        <v>0</v>
      </c>
      <c r="Z1803" s="131">
        <v>0</v>
      </c>
      <c r="AA1803" s="131">
        <v>0</v>
      </c>
      <c r="AB1803" s="131">
        <v>0</v>
      </c>
      <c r="AC1803" s="131">
        <v>0</v>
      </c>
      <c r="AD1803" s="131">
        <v>0</v>
      </c>
      <c r="AE1803" s="131">
        <v>0</v>
      </c>
      <c r="AF1803" s="131">
        <v>0</v>
      </c>
      <c r="AG1803" s="131">
        <v>0</v>
      </c>
      <c r="AH1803" s="43">
        <v>0</v>
      </c>
    </row>
    <row r="1804" spans="4:34">
      <c r="D1804" s="62">
        <v>1999</v>
      </c>
      <c r="E1804" s="62">
        <v>4</v>
      </c>
      <c r="F1804" s="62">
        <v>1999</v>
      </c>
      <c r="G1804" s="62">
        <v>1999</v>
      </c>
      <c r="H1804" s="131">
        <v>0</v>
      </c>
      <c r="I1804" s="131">
        <v>0</v>
      </c>
      <c r="J1804" s="131">
        <v>0</v>
      </c>
      <c r="K1804" s="131">
        <v>0</v>
      </c>
      <c r="L1804" s="131">
        <v>0</v>
      </c>
      <c r="M1804" s="131">
        <v>0</v>
      </c>
      <c r="N1804" s="131">
        <v>0</v>
      </c>
      <c r="O1804" s="131">
        <v>0</v>
      </c>
      <c r="P1804" s="131">
        <v>0</v>
      </c>
      <c r="Q1804" s="131">
        <v>0</v>
      </c>
      <c r="R1804" s="131">
        <v>0</v>
      </c>
      <c r="S1804" s="131">
        <v>0</v>
      </c>
      <c r="T1804" s="131">
        <v>0</v>
      </c>
      <c r="U1804" s="131">
        <v>0</v>
      </c>
      <c r="V1804" s="131">
        <v>0</v>
      </c>
      <c r="W1804" s="131">
        <v>0</v>
      </c>
      <c r="X1804" s="131">
        <v>0</v>
      </c>
      <c r="Y1804" s="131">
        <v>0</v>
      </c>
      <c r="Z1804" s="131">
        <v>0</v>
      </c>
      <c r="AA1804" s="131">
        <v>0</v>
      </c>
      <c r="AB1804" s="131">
        <v>0</v>
      </c>
      <c r="AC1804" s="131">
        <v>0</v>
      </c>
      <c r="AD1804" s="131">
        <v>0</v>
      </c>
      <c r="AE1804" s="131">
        <v>0</v>
      </c>
      <c r="AF1804" s="131">
        <v>0</v>
      </c>
      <c r="AG1804" s="131">
        <v>0</v>
      </c>
      <c r="AH1804" s="43">
        <v>0</v>
      </c>
    </row>
    <row r="1805" spans="4:34">
      <c r="D1805" s="62">
        <v>1999</v>
      </c>
      <c r="E1805" s="62">
        <v>5</v>
      </c>
      <c r="F1805" s="62">
        <v>1999</v>
      </c>
      <c r="G1805" s="62">
        <v>2000</v>
      </c>
      <c r="H1805" s="131">
        <v>0</v>
      </c>
      <c r="I1805" s="131">
        <v>0</v>
      </c>
      <c r="J1805" s="131">
        <v>0</v>
      </c>
      <c r="K1805" s="131">
        <v>0</v>
      </c>
      <c r="L1805" s="131">
        <v>0</v>
      </c>
      <c r="M1805" s="131">
        <v>0</v>
      </c>
      <c r="N1805" s="131">
        <v>0</v>
      </c>
      <c r="O1805" s="131">
        <v>0</v>
      </c>
      <c r="P1805" s="131">
        <v>0</v>
      </c>
      <c r="Q1805" s="131">
        <v>0</v>
      </c>
      <c r="R1805" s="131">
        <v>0</v>
      </c>
      <c r="S1805" s="131">
        <v>0</v>
      </c>
      <c r="T1805" s="131">
        <v>0</v>
      </c>
      <c r="U1805" s="131">
        <v>0</v>
      </c>
      <c r="V1805" s="131">
        <v>0</v>
      </c>
      <c r="W1805" s="131">
        <v>0</v>
      </c>
      <c r="X1805" s="131">
        <v>0</v>
      </c>
      <c r="Y1805" s="131">
        <v>0</v>
      </c>
      <c r="Z1805" s="131">
        <v>0</v>
      </c>
      <c r="AA1805" s="131">
        <v>0</v>
      </c>
      <c r="AB1805" s="131">
        <v>0</v>
      </c>
      <c r="AC1805" s="131">
        <v>0</v>
      </c>
      <c r="AD1805" s="131">
        <v>0</v>
      </c>
      <c r="AE1805" s="131">
        <v>0</v>
      </c>
      <c r="AF1805" s="131">
        <v>0</v>
      </c>
      <c r="AG1805" s="131">
        <v>0</v>
      </c>
      <c r="AH1805" s="43">
        <v>0</v>
      </c>
    </row>
    <row r="1806" spans="4:34">
      <c r="D1806" s="62">
        <v>1999</v>
      </c>
      <c r="E1806" s="62">
        <v>6</v>
      </c>
      <c r="F1806" s="62">
        <v>1999</v>
      </c>
      <c r="G1806" s="62">
        <v>2000</v>
      </c>
      <c r="H1806" s="131">
        <v>0</v>
      </c>
      <c r="I1806" s="131">
        <v>0</v>
      </c>
      <c r="J1806" s="131">
        <v>0</v>
      </c>
      <c r="K1806" s="131">
        <v>0</v>
      </c>
      <c r="L1806" s="131">
        <v>0</v>
      </c>
      <c r="M1806" s="131">
        <v>0</v>
      </c>
      <c r="N1806" s="131">
        <v>0</v>
      </c>
      <c r="O1806" s="131">
        <v>0</v>
      </c>
      <c r="P1806" s="131">
        <v>0</v>
      </c>
      <c r="Q1806" s="131">
        <v>0</v>
      </c>
      <c r="R1806" s="131">
        <v>0</v>
      </c>
      <c r="S1806" s="131">
        <v>0</v>
      </c>
      <c r="T1806" s="131">
        <v>0</v>
      </c>
      <c r="U1806" s="131">
        <v>0</v>
      </c>
      <c r="V1806" s="131">
        <v>0</v>
      </c>
      <c r="W1806" s="131">
        <v>0</v>
      </c>
      <c r="X1806" s="131">
        <v>0</v>
      </c>
      <c r="Y1806" s="131">
        <v>0</v>
      </c>
      <c r="Z1806" s="131">
        <v>0</v>
      </c>
      <c r="AA1806" s="131">
        <v>0</v>
      </c>
      <c r="AB1806" s="131">
        <v>0</v>
      </c>
      <c r="AC1806" s="131">
        <v>0</v>
      </c>
      <c r="AD1806" s="131">
        <v>0</v>
      </c>
      <c r="AE1806" s="131">
        <v>0</v>
      </c>
      <c r="AF1806" s="131">
        <v>0</v>
      </c>
      <c r="AG1806" s="131">
        <v>0</v>
      </c>
      <c r="AH1806" s="43">
        <v>0</v>
      </c>
    </row>
    <row r="1807" spans="4:34">
      <c r="D1807" s="62">
        <v>1999</v>
      </c>
      <c r="E1807" s="62">
        <v>7</v>
      </c>
      <c r="F1807" s="62">
        <v>2000</v>
      </c>
      <c r="G1807" s="62">
        <v>2000</v>
      </c>
      <c r="H1807" s="131">
        <v>0</v>
      </c>
      <c r="I1807" s="131">
        <v>0</v>
      </c>
      <c r="J1807" s="131">
        <v>0</v>
      </c>
      <c r="K1807" s="131">
        <v>0</v>
      </c>
      <c r="L1807" s="131">
        <v>0</v>
      </c>
      <c r="M1807" s="131">
        <v>0</v>
      </c>
      <c r="N1807" s="131">
        <v>0</v>
      </c>
      <c r="O1807" s="131">
        <v>0</v>
      </c>
      <c r="P1807" s="131">
        <v>0</v>
      </c>
      <c r="Q1807" s="131">
        <v>0</v>
      </c>
      <c r="R1807" s="131">
        <v>0</v>
      </c>
      <c r="S1807" s="131">
        <v>0</v>
      </c>
      <c r="T1807" s="131">
        <v>0</v>
      </c>
      <c r="U1807" s="131">
        <v>0</v>
      </c>
      <c r="V1807" s="131">
        <v>0</v>
      </c>
      <c r="W1807" s="131">
        <v>0</v>
      </c>
      <c r="X1807" s="131">
        <v>0</v>
      </c>
      <c r="Y1807" s="131">
        <v>0</v>
      </c>
      <c r="Z1807" s="131">
        <v>0</v>
      </c>
      <c r="AA1807" s="131">
        <v>0</v>
      </c>
      <c r="AB1807" s="131">
        <v>0</v>
      </c>
      <c r="AC1807" s="131">
        <v>0</v>
      </c>
      <c r="AD1807" s="131">
        <v>0</v>
      </c>
      <c r="AE1807" s="131">
        <v>0</v>
      </c>
      <c r="AF1807" s="131">
        <v>0</v>
      </c>
      <c r="AG1807" s="131">
        <v>0</v>
      </c>
      <c r="AH1807" s="43">
        <v>0</v>
      </c>
    </row>
    <row r="1808" spans="4:34">
      <c r="D1808" s="62">
        <v>1999</v>
      </c>
      <c r="E1808" s="62">
        <v>8</v>
      </c>
      <c r="F1808" s="62">
        <v>2000</v>
      </c>
      <c r="G1808" s="62">
        <v>2000</v>
      </c>
      <c r="H1808" s="131">
        <v>0</v>
      </c>
      <c r="I1808" s="131">
        <v>0</v>
      </c>
      <c r="J1808" s="131">
        <v>0</v>
      </c>
      <c r="K1808" s="131">
        <v>0</v>
      </c>
      <c r="L1808" s="131">
        <v>0</v>
      </c>
      <c r="M1808" s="131">
        <v>0</v>
      </c>
      <c r="N1808" s="131">
        <v>0</v>
      </c>
      <c r="O1808" s="131">
        <v>0</v>
      </c>
      <c r="P1808" s="131">
        <v>0</v>
      </c>
      <c r="Q1808" s="131">
        <v>0</v>
      </c>
      <c r="R1808" s="131">
        <v>0</v>
      </c>
      <c r="S1808" s="131">
        <v>0</v>
      </c>
      <c r="T1808" s="131">
        <v>0</v>
      </c>
      <c r="U1808" s="131">
        <v>0</v>
      </c>
      <c r="V1808" s="131">
        <v>0</v>
      </c>
      <c r="W1808" s="131">
        <v>0</v>
      </c>
      <c r="X1808" s="131">
        <v>0</v>
      </c>
      <c r="Y1808" s="131">
        <v>0</v>
      </c>
      <c r="Z1808" s="131">
        <v>0</v>
      </c>
      <c r="AA1808" s="131">
        <v>0</v>
      </c>
      <c r="AB1808" s="131">
        <v>0</v>
      </c>
      <c r="AC1808" s="131">
        <v>0</v>
      </c>
      <c r="AD1808" s="131">
        <v>0</v>
      </c>
      <c r="AE1808" s="131">
        <v>0</v>
      </c>
      <c r="AF1808" s="131">
        <v>0</v>
      </c>
      <c r="AG1808" s="131">
        <v>0</v>
      </c>
      <c r="AH1808" s="43">
        <v>0</v>
      </c>
    </row>
    <row r="1809" spans="4:34">
      <c r="D1809" s="62">
        <v>1999</v>
      </c>
      <c r="E1809" s="62">
        <v>9</v>
      </c>
      <c r="F1809" s="62">
        <v>2000</v>
      </c>
      <c r="G1809" s="62">
        <v>2000</v>
      </c>
      <c r="H1809" s="131">
        <v>0</v>
      </c>
      <c r="I1809" s="131">
        <v>0</v>
      </c>
      <c r="J1809" s="131">
        <v>0</v>
      </c>
      <c r="K1809" s="131">
        <v>0</v>
      </c>
      <c r="L1809" s="131">
        <v>0</v>
      </c>
      <c r="M1809" s="131">
        <v>0</v>
      </c>
      <c r="N1809" s="131">
        <v>0</v>
      </c>
      <c r="O1809" s="131">
        <v>0</v>
      </c>
      <c r="P1809" s="131">
        <v>0</v>
      </c>
      <c r="Q1809" s="131">
        <v>0</v>
      </c>
      <c r="R1809" s="131">
        <v>0</v>
      </c>
      <c r="S1809" s="131">
        <v>0</v>
      </c>
      <c r="T1809" s="131">
        <v>0</v>
      </c>
      <c r="U1809" s="131">
        <v>0</v>
      </c>
      <c r="V1809" s="131">
        <v>0</v>
      </c>
      <c r="W1809" s="131">
        <v>0</v>
      </c>
      <c r="X1809" s="131">
        <v>0</v>
      </c>
      <c r="Y1809" s="131">
        <v>0</v>
      </c>
      <c r="Z1809" s="131">
        <v>0</v>
      </c>
      <c r="AA1809" s="131">
        <v>0</v>
      </c>
      <c r="AB1809" s="131">
        <v>0</v>
      </c>
      <c r="AC1809" s="131">
        <v>0</v>
      </c>
      <c r="AD1809" s="131">
        <v>0</v>
      </c>
      <c r="AE1809" s="131">
        <v>0</v>
      </c>
      <c r="AF1809" s="131">
        <v>0</v>
      </c>
      <c r="AG1809" s="131">
        <v>0</v>
      </c>
      <c r="AH1809" s="43">
        <v>0</v>
      </c>
    </row>
    <row r="1810" spans="4:34">
      <c r="D1810" s="62">
        <v>1999</v>
      </c>
      <c r="E1810" s="62">
        <v>10</v>
      </c>
      <c r="F1810" s="62">
        <v>2000</v>
      </c>
      <c r="G1810" s="62">
        <v>2000</v>
      </c>
      <c r="H1810" s="131">
        <v>0</v>
      </c>
      <c r="I1810" s="131">
        <v>0</v>
      </c>
      <c r="J1810" s="131">
        <v>0</v>
      </c>
      <c r="K1810" s="131">
        <v>0</v>
      </c>
      <c r="L1810" s="131">
        <v>0</v>
      </c>
      <c r="M1810" s="131">
        <v>0</v>
      </c>
      <c r="N1810" s="131">
        <v>0</v>
      </c>
      <c r="O1810" s="131">
        <v>0</v>
      </c>
      <c r="P1810" s="131">
        <v>0</v>
      </c>
      <c r="Q1810" s="131">
        <v>0</v>
      </c>
      <c r="R1810" s="131">
        <v>0</v>
      </c>
      <c r="S1810" s="131">
        <v>0</v>
      </c>
      <c r="T1810" s="131">
        <v>0</v>
      </c>
      <c r="U1810" s="131">
        <v>0</v>
      </c>
      <c r="V1810" s="131">
        <v>0</v>
      </c>
      <c r="W1810" s="131">
        <v>0</v>
      </c>
      <c r="X1810" s="131">
        <v>0</v>
      </c>
      <c r="Y1810" s="131">
        <v>0</v>
      </c>
      <c r="Z1810" s="131">
        <v>0</v>
      </c>
      <c r="AA1810" s="131">
        <v>0</v>
      </c>
      <c r="AB1810" s="131">
        <v>0</v>
      </c>
      <c r="AC1810" s="131">
        <v>0</v>
      </c>
      <c r="AD1810" s="131">
        <v>0</v>
      </c>
      <c r="AE1810" s="131">
        <v>0</v>
      </c>
      <c r="AF1810" s="131">
        <v>0</v>
      </c>
      <c r="AG1810" s="131">
        <v>0</v>
      </c>
      <c r="AH1810" s="43">
        <v>0</v>
      </c>
    </row>
    <row r="1811" spans="4:34">
      <c r="D1811" s="62">
        <v>1999</v>
      </c>
      <c r="E1811" s="62">
        <v>11</v>
      </c>
      <c r="F1811" s="62">
        <v>2000</v>
      </c>
      <c r="G1811" s="62">
        <v>2000</v>
      </c>
      <c r="H1811" s="131">
        <v>0</v>
      </c>
      <c r="I1811" s="131">
        <v>0</v>
      </c>
      <c r="J1811" s="131">
        <v>0</v>
      </c>
      <c r="K1811" s="131">
        <v>0</v>
      </c>
      <c r="L1811" s="131">
        <v>0</v>
      </c>
      <c r="M1811" s="131">
        <v>0</v>
      </c>
      <c r="N1811" s="131">
        <v>0</v>
      </c>
      <c r="O1811" s="131">
        <v>0</v>
      </c>
      <c r="P1811" s="131">
        <v>0</v>
      </c>
      <c r="Q1811" s="131">
        <v>0</v>
      </c>
      <c r="R1811" s="131">
        <v>0</v>
      </c>
      <c r="S1811" s="131">
        <v>0</v>
      </c>
      <c r="T1811" s="131">
        <v>0</v>
      </c>
      <c r="U1811" s="131">
        <v>0</v>
      </c>
      <c r="V1811" s="131">
        <v>0</v>
      </c>
      <c r="W1811" s="131">
        <v>0</v>
      </c>
      <c r="X1811" s="131">
        <v>0</v>
      </c>
      <c r="Y1811" s="131">
        <v>0</v>
      </c>
      <c r="Z1811" s="131">
        <v>0</v>
      </c>
      <c r="AA1811" s="131">
        <v>0</v>
      </c>
      <c r="AB1811" s="131">
        <v>0</v>
      </c>
      <c r="AC1811" s="131">
        <v>0</v>
      </c>
      <c r="AD1811" s="131">
        <v>0</v>
      </c>
      <c r="AE1811" s="131">
        <v>0</v>
      </c>
      <c r="AF1811" s="131">
        <v>0</v>
      </c>
      <c r="AG1811" s="131">
        <v>0</v>
      </c>
      <c r="AH1811" s="43">
        <v>0</v>
      </c>
    </row>
    <row r="1812" spans="4:34">
      <c r="D1812" s="62">
        <v>1999</v>
      </c>
      <c r="E1812" s="62">
        <v>12</v>
      </c>
      <c r="F1812" s="62">
        <v>2000</v>
      </c>
      <c r="G1812" s="62">
        <v>2000</v>
      </c>
      <c r="H1812" s="131">
        <v>0</v>
      </c>
      <c r="I1812" s="131">
        <v>0</v>
      </c>
      <c r="J1812" s="131">
        <v>0</v>
      </c>
      <c r="K1812" s="131">
        <v>0</v>
      </c>
      <c r="L1812" s="131">
        <v>0</v>
      </c>
      <c r="M1812" s="131">
        <v>0</v>
      </c>
      <c r="N1812" s="131">
        <v>0</v>
      </c>
      <c r="O1812" s="131">
        <v>0</v>
      </c>
      <c r="P1812" s="131">
        <v>0</v>
      </c>
      <c r="Q1812" s="131">
        <v>0</v>
      </c>
      <c r="R1812" s="131">
        <v>0</v>
      </c>
      <c r="S1812" s="131">
        <v>0</v>
      </c>
      <c r="T1812" s="131">
        <v>0</v>
      </c>
      <c r="U1812" s="131">
        <v>0</v>
      </c>
      <c r="V1812" s="131">
        <v>0</v>
      </c>
      <c r="W1812" s="131">
        <v>0</v>
      </c>
      <c r="X1812" s="131">
        <v>0</v>
      </c>
      <c r="Y1812" s="131">
        <v>0</v>
      </c>
      <c r="Z1812" s="131">
        <v>0</v>
      </c>
      <c r="AA1812" s="131">
        <v>0</v>
      </c>
      <c r="AB1812" s="131">
        <v>0</v>
      </c>
      <c r="AC1812" s="131">
        <v>0</v>
      </c>
      <c r="AD1812" s="131">
        <v>0</v>
      </c>
      <c r="AE1812" s="131">
        <v>0</v>
      </c>
      <c r="AF1812" s="131">
        <v>0</v>
      </c>
      <c r="AG1812" s="131">
        <v>0</v>
      </c>
      <c r="AH1812" s="43">
        <v>0</v>
      </c>
    </row>
    <row r="1813" spans="4:34">
      <c r="D1813" s="62">
        <v>2000</v>
      </c>
      <c r="E1813" s="62">
        <v>1</v>
      </c>
      <c r="F1813" s="62">
        <v>2000</v>
      </c>
      <c r="G1813" s="62">
        <v>2000</v>
      </c>
      <c r="H1813" s="131">
        <v>0</v>
      </c>
      <c r="I1813" s="131">
        <v>0</v>
      </c>
      <c r="J1813" s="131">
        <v>0</v>
      </c>
      <c r="K1813" s="131">
        <v>0</v>
      </c>
      <c r="L1813" s="131">
        <v>0</v>
      </c>
      <c r="M1813" s="131">
        <v>0</v>
      </c>
      <c r="N1813" s="131">
        <v>0</v>
      </c>
      <c r="O1813" s="131">
        <v>0</v>
      </c>
      <c r="P1813" s="131">
        <v>0</v>
      </c>
      <c r="Q1813" s="131">
        <v>0</v>
      </c>
      <c r="R1813" s="131">
        <v>0</v>
      </c>
      <c r="S1813" s="131">
        <v>0</v>
      </c>
      <c r="T1813" s="131">
        <v>0</v>
      </c>
      <c r="U1813" s="131">
        <v>0</v>
      </c>
      <c r="V1813" s="131">
        <v>0</v>
      </c>
      <c r="W1813" s="131">
        <v>0</v>
      </c>
      <c r="X1813" s="131">
        <v>0</v>
      </c>
      <c r="Y1813" s="131">
        <v>0</v>
      </c>
      <c r="Z1813" s="131">
        <v>0</v>
      </c>
      <c r="AA1813" s="131">
        <v>0</v>
      </c>
      <c r="AB1813" s="131">
        <v>0</v>
      </c>
      <c r="AC1813" s="131">
        <v>0</v>
      </c>
      <c r="AD1813" s="131">
        <v>0</v>
      </c>
      <c r="AE1813" s="131">
        <v>0</v>
      </c>
      <c r="AF1813" s="131">
        <v>0</v>
      </c>
      <c r="AG1813" s="131">
        <v>0</v>
      </c>
      <c r="AH1813" s="43">
        <v>0</v>
      </c>
    </row>
    <row r="1814" spans="4:34">
      <c r="D1814" s="62">
        <v>2000</v>
      </c>
      <c r="E1814" s="62">
        <v>2</v>
      </c>
      <c r="F1814" s="62">
        <v>2000</v>
      </c>
      <c r="G1814" s="62">
        <v>2000</v>
      </c>
      <c r="H1814" s="131">
        <v>0</v>
      </c>
      <c r="I1814" s="131">
        <v>0</v>
      </c>
      <c r="J1814" s="131">
        <v>0</v>
      </c>
      <c r="K1814" s="131">
        <v>0</v>
      </c>
      <c r="L1814" s="131">
        <v>0</v>
      </c>
      <c r="M1814" s="131">
        <v>0</v>
      </c>
      <c r="N1814" s="131">
        <v>0</v>
      </c>
      <c r="O1814" s="131">
        <v>0</v>
      </c>
      <c r="P1814" s="131">
        <v>0</v>
      </c>
      <c r="Q1814" s="131">
        <v>0</v>
      </c>
      <c r="R1814" s="131">
        <v>0</v>
      </c>
      <c r="S1814" s="131">
        <v>0</v>
      </c>
      <c r="T1814" s="131">
        <v>0</v>
      </c>
      <c r="U1814" s="131">
        <v>0</v>
      </c>
      <c r="V1814" s="131">
        <v>0</v>
      </c>
      <c r="W1814" s="131">
        <v>0</v>
      </c>
      <c r="X1814" s="131">
        <v>0</v>
      </c>
      <c r="Y1814" s="131">
        <v>0</v>
      </c>
      <c r="Z1814" s="131">
        <v>0</v>
      </c>
      <c r="AA1814" s="131">
        <v>0</v>
      </c>
      <c r="AB1814" s="131">
        <v>0</v>
      </c>
      <c r="AC1814" s="131">
        <v>0</v>
      </c>
      <c r="AD1814" s="131">
        <v>0</v>
      </c>
      <c r="AE1814" s="131">
        <v>0</v>
      </c>
      <c r="AF1814" s="131">
        <v>0</v>
      </c>
      <c r="AG1814" s="131">
        <v>0</v>
      </c>
      <c r="AH1814" s="43">
        <v>0</v>
      </c>
    </row>
    <row r="1815" spans="4:34">
      <c r="D1815" s="62">
        <v>2000</v>
      </c>
      <c r="E1815" s="62">
        <v>3</v>
      </c>
      <c r="F1815" s="62">
        <v>2000</v>
      </c>
      <c r="G1815" s="62">
        <v>2000</v>
      </c>
      <c r="H1815" s="131">
        <v>0</v>
      </c>
      <c r="I1815" s="131">
        <v>0</v>
      </c>
      <c r="J1815" s="131">
        <v>0</v>
      </c>
      <c r="K1815" s="131">
        <v>0</v>
      </c>
      <c r="L1815" s="131">
        <v>0</v>
      </c>
      <c r="M1815" s="131">
        <v>0</v>
      </c>
      <c r="N1815" s="131">
        <v>0</v>
      </c>
      <c r="O1815" s="131">
        <v>0</v>
      </c>
      <c r="P1815" s="131">
        <v>0</v>
      </c>
      <c r="Q1815" s="131">
        <v>0</v>
      </c>
      <c r="R1815" s="131">
        <v>0</v>
      </c>
      <c r="S1815" s="131">
        <v>0</v>
      </c>
      <c r="T1815" s="131">
        <v>0</v>
      </c>
      <c r="U1815" s="131">
        <v>0</v>
      </c>
      <c r="V1815" s="131">
        <v>0</v>
      </c>
      <c r="W1815" s="131">
        <v>0</v>
      </c>
      <c r="X1815" s="131">
        <v>0</v>
      </c>
      <c r="Y1815" s="131">
        <v>0</v>
      </c>
      <c r="Z1815" s="131">
        <v>0</v>
      </c>
      <c r="AA1815" s="131">
        <v>0</v>
      </c>
      <c r="AB1815" s="131">
        <v>0</v>
      </c>
      <c r="AC1815" s="131">
        <v>0</v>
      </c>
      <c r="AD1815" s="131">
        <v>0</v>
      </c>
      <c r="AE1815" s="131">
        <v>0</v>
      </c>
      <c r="AF1815" s="131">
        <v>0</v>
      </c>
      <c r="AG1815" s="131">
        <v>0</v>
      </c>
      <c r="AH1815" s="43">
        <v>0</v>
      </c>
    </row>
    <row r="1816" spans="4:34">
      <c r="D1816" s="62">
        <v>2000</v>
      </c>
      <c r="E1816" s="62">
        <v>4</v>
      </c>
      <c r="F1816" s="62">
        <v>2000</v>
      </c>
      <c r="G1816" s="62">
        <v>2000</v>
      </c>
      <c r="H1816" s="131">
        <v>0</v>
      </c>
      <c r="I1816" s="131">
        <v>0</v>
      </c>
      <c r="J1816" s="131">
        <v>0</v>
      </c>
      <c r="K1816" s="131">
        <v>0</v>
      </c>
      <c r="L1816" s="131">
        <v>0</v>
      </c>
      <c r="M1816" s="131">
        <v>0</v>
      </c>
      <c r="N1816" s="131">
        <v>0</v>
      </c>
      <c r="O1816" s="131">
        <v>0</v>
      </c>
      <c r="P1816" s="131">
        <v>0</v>
      </c>
      <c r="Q1816" s="131">
        <v>0</v>
      </c>
      <c r="R1816" s="131">
        <v>0</v>
      </c>
      <c r="S1816" s="131">
        <v>0</v>
      </c>
      <c r="T1816" s="131">
        <v>0</v>
      </c>
      <c r="U1816" s="131">
        <v>0</v>
      </c>
      <c r="V1816" s="131">
        <v>0</v>
      </c>
      <c r="W1816" s="131">
        <v>0</v>
      </c>
      <c r="X1816" s="131">
        <v>0</v>
      </c>
      <c r="Y1816" s="131">
        <v>0</v>
      </c>
      <c r="Z1816" s="131">
        <v>0</v>
      </c>
      <c r="AA1816" s="131">
        <v>0</v>
      </c>
      <c r="AB1816" s="131">
        <v>0</v>
      </c>
      <c r="AC1816" s="131">
        <v>0</v>
      </c>
      <c r="AD1816" s="131">
        <v>0</v>
      </c>
      <c r="AE1816" s="131">
        <v>0</v>
      </c>
      <c r="AF1816" s="131">
        <v>0</v>
      </c>
      <c r="AG1816" s="131">
        <v>0</v>
      </c>
      <c r="AH1816" s="43">
        <v>0</v>
      </c>
    </row>
    <row r="1817" spans="4:34">
      <c r="D1817" s="62">
        <v>2000</v>
      </c>
      <c r="E1817" s="62">
        <v>5</v>
      </c>
      <c r="F1817" s="62">
        <v>2000</v>
      </c>
      <c r="G1817" s="62">
        <v>2001</v>
      </c>
      <c r="H1817" s="131">
        <v>0</v>
      </c>
      <c r="I1817" s="131">
        <v>0</v>
      </c>
      <c r="J1817" s="131">
        <v>0</v>
      </c>
      <c r="K1817" s="131">
        <v>0</v>
      </c>
      <c r="L1817" s="131">
        <v>0</v>
      </c>
      <c r="M1817" s="131">
        <v>0</v>
      </c>
      <c r="N1817" s="131">
        <v>0</v>
      </c>
      <c r="O1817" s="131">
        <v>0</v>
      </c>
      <c r="P1817" s="131">
        <v>0</v>
      </c>
      <c r="Q1817" s="131">
        <v>0</v>
      </c>
      <c r="R1817" s="131">
        <v>0</v>
      </c>
      <c r="S1817" s="131">
        <v>0</v>
      </c>
      <c r="T1817" s="131">
        <v>0</v>
      </c>
      <c r="U1817" s="131">
        <v>0</v>
      </c>
      <c r="V1817" s="131">
        <v>0</v>
      </c>
      <c r="W1817" s="131">
        <v>0</v>
      </c>
      <c r="X1817" s="131">
        <v>0</v>
      </c>
      <c r="Y1817" s="131">
        <v>0</v>
      </c>
      <c r="Z1817" s="131">
        <v>0</v>
      </c>
      <c r="AA1817" s="131">
        <v>0</v>
      </c>
      <c r="AB1817" s="131">
        <v>0</v>
      </c>
      <c r="AC1817" s="131">
        <v>0</v>
      </c>
      <c r="AD1817" s="131">
        <v>0</v>
      </c>
      <c r="AE1817" s="131">
        <v>0</v>
      </c>
      <c r="AF1817" s="131">
        <v>0</v>
      </c>
      <c r="AG1817" s="131">
        <v>0</v>
      </c>
      <c r="AH1817" s="43">
        <v>0</v>
      </c>
    </row>
    <row r="1818" spans="4:34">
      <c r="D1818" s="62">
        <v>2000</v>
      </c>
      <c r="E1818" s="62">
        <v>6</v>
      </c>
      <c r="F1818" s="62">
        <v>2000</v>
      </c>
      <c r="G1818" s="62">
        <v>2001</v>
      </c>
      <c r="H1818" s="131">
        <v>0</v>
      </c>
      <c r="I1818" s="131">
        <v>0</v>
      </c>
      <c r="J1818" s="131">
        <v>0</v>
      </c>
      <c r="K1818" s="131">
        <v>0</v>
      </c>
      <c r="L1818" s="131">
        <v>0</v>
      </c>
      <c r="M1818" s="131">
        <v>0</v>
      </c>
      <c r="N1818" s="131">
        <v>0</v>
      </c>
      <c r="O1818" s="131">
        <v>0</v>
      </c>
      <c r="P1818" s="131">
        <v>0</v>
      </c>
      <c r="Q1818" s="131">
        <v>0</v>
      </c>
      <c r="R1818" s="131">
        <v>0</v>
      </c>
      <c r="S1818" s="131">
        <v>0</v>
      </c>
      <c r="T1818" s="131">
        <v>0</v>
      </c>
      <c r="U1818" s="131">
        <v>0</v>
      </c>
      <c r="V1818" s="131">
        <v>0</v>
      </c>
      <c r="W1818" s="131">
        <v>0</v>
      </c>
      <c r="X1818" s="131">
        <v>0</v>
      </c>
      <c r="Y1818" s="131">
        <v>0</v>
      </c>
      <c r="Z1818" s="131">
        <v>0</v>
      </c>
      <c r="AA1818" s="131">
        <v>0</v>
      </c>
      <c r="AB1818" s="131">
        <v>0</v>
      </c>
      <c r="AC1818" s="131">
        <v>0</v>
      </c>
      <c r="AD1818" s="131">
        <v>0</v>
      </c>
      <c r="AE1818" s="131">
        <v>0</v>
      </c>
      <c r="AF1818" s="131">
        <v>0</v>
      </c>
      <c r="AG1818" s="131">
        <v>0</v>
      </c>
      <c r="AH1818" s="43">
        <v>0</v>
      </c>
    </row>
    <row r="1819" spans="4:34">
      <c r="D1819" s="62">
        <v>2000</v>
      </c>
      <c r="E1819" s="62">
        <v>7</v>
      </c>
      <c r="F1819" s="62">
        <v>2001</v>
      </c>
      <c r="G1819" s="62">
        <v>2001</v>
      </c>
      <c r="H1819" s="131">
        <v>0</v>
      </c>
      <c r="I1819" s="131">
        <v>0</v>
      </c>
      <c r="J1819" s="131">
        <v>0</v>
      </c>
      <c r="K1819" s="131">
        <v>0</v>
      </c>
      <c r="L1819" s="131">
        <v>0</v>
      </c>
      <c r="M1819" s="131">
        <v>0</v>
      </c>
      <c r="N1819" s="131">
        <v>0</v>
      </c>
      <c r="O1819" s="131">
        <v>0</v>
      </c>
      <c r="P1819" s="131">
        <v>0</v>
      </c>
      <c r="Q1819" s="131">
        <v>0</v>
      </c>
      <c r="R1819" s="131">
        <v>0</v>
      </c>
      <c r="S1819" s="131">
        <v>0</v>
      </c>
      <c r="T1819" s="131">
        <v>0</v>
      </c>
      <c r="U1819" s="131">
        <v>0</v>
      </c>
      <c r="V1819" s="131">
        <v>0</v>
      </c>
      <c r="W1819" s="131">
        <v>0</v>
      </c>
      <c r="X1819" s="131">
        <v>0</v>
      </c>
      <c r="Y1819" s="131">
        <v>0</v>
      </c>
      <c r="Z1819" s="131">
        <v>0</v>
      </c>
      <c r="AA1819" s="131">
        <v>0</v>
      </c>
      <c r="AB1819" s="131">
        <v>0</v>
      </c>
      <c r="AC1819" s="131">
        <v>0</v>
      </c>
      <c r="AD1819" s="131">
        <v>0</v>
      </c>
      <c r="AE1819" s="131">
        <v>0</v>
      </c>
      <c r="AF1819" s="131">
        <v>0</v>
      </c>
      <c r="AG1819" s="131">
        <v>0</v>
      </c>
      <c r="AH1819" s="43">
        <v>0</v>
      </c>
    </row>
    <row r="1820" spans="4:34">
      <c r="D1820" s="62">
        <v>2000</v>
      </c>
      <c r="E1820" s="62">
        <v>8</v>
      </c>
      <c r="F1820" s="62">
        <v>2001</v>
      </c>
      <c r="G1820" s="62">
        <v>2001</v>
      </c>
      <c r="H1820" s="131">
        <v>0</v>
      </c>
      <c r="I1820" s="131">
        <v>0</v>
      </c>
      <c r="J1820" s="131">
        <v>0</v>
      </c>
      <c r="K1820" s="131">
        <v>0</v>
      </c>
      <c r="L1820" s="131">
        <v>0</v>
      </c>
      <c r="M1820" s="131">
        <v>0</v>
      </c>
      <c r="N1820" s="131">
        <v>0</v>
      </c>
      <c r="O1820" s="131">
        <v>0</v>
      </c>
      <c r="P1820" s="131">
        <v>0</v>
      </c>
      <c r="Q1820" s="131">
        <v>0</v>
      </c>
      <c r="R1820" s="131">
        <v>0</v>
      </c>
      <c r="S1820" s="131">
        <v>0</v>
      </c>
      <c r="T1820" s="131">
        <v>0</v>
      </c>
      <c r="U1820" s="131">
        <v>0</v>
      </c>
      <c r="V1820" s="131">
        <v>0</v>
      </c>
      <c r="W1820" s="131">
        <v>0</v>
      </c>
      <c r="X1820" s="131">
        <v>0</v>
      </c>
      <c r="Y1820" s="131">
        <v>0</v>
      </c>
      <c r="Z1820" s="131">
        <v>0</v>
      </c>
      <c r="AA1820" s="131">
        <v>0</v>
      </c>
      <c r="AB1820" s="131">
        <v>0</v>
      </c>
      <c r="AC1820" s="131">
        <v>0</v>
      </c>
      <c r="AD1820" s="131">
        <v>0</v>
      </c>
      <c r="AE1820" s="131">
        <v>0</v>
      </c>
      <c r="AF1820" s="131">
        <v>0</v>
      </c>
      <c r="AG1820" s="131">
        <v>0</v>
      </c>
      <c r="AH1820" s="43">
        <v>0</v>
      </c>
    </row>
    <row r="1821" spans="4:34">
      <c r="D1821" s="62">
        <v>2000</v>
      </c>
      <c r="E1821" s="62">
        <v>9</v>
      </c>
      <c r="F1821" s="62">
        <v>2001</v>
      </c>
      <c r="G1821" s="62">
        <v>2001</v>
      </c>
      <c r="H1821" s="131">
        <v>0</v>
      </c>
      <c r="I1821" s="131">
        <v>0</v>
      </c>
      <c r="J1821" s="131">
        <v>0</v>
      </c>
      <c r="K1821" s="131">
        <v>0</v>
      </c>
      <c r="L1821" s="131">
        <v>0</v>
      </c>
      <c r="M1821" s="131">
        <v>0</v>
      </c>
      <c r="N1821" s="131">
        <v>0</v>
      </c>
      <c r="O1821" s="131">
        <v>0</v>
      </c>
      <c r="P1821" s="131">
        <v>0</v>
      </c>
      <c r="Q1821" s="131">
        <v>0</v>
      </c>
      <c r="R1821" s="131">
        <v>0</v>
      </c>
      <c r="S1821" s="131">
        <v>0</v>
      </c>
      <c r="T1821" s="131">
        <v>0</v>
      </c>
      <c r="U1821" s="131">
        <v>0</v>
      </c>
      <c r="V1821" s="131">
        <v>0</v>
      </c>
      <c r="W1821" s="131">
        <v>0</v>
      </c>
      <c r="X1821" s="131">
        <v>0</v>
      </c>
      <c r="Y1821" s="131">
        <v>0</v>
      </c>
      <c r="Z1821" s="131">
        <v>0</v>
      </c>
      <c r="AA1821" s="131">
        <v>0</v>
      </c>
      <c r="AB1821" s="131">
        <v>0</v>
      </c>
      <c r="AC1821" s="131">
        <v>0</v>
      </c>
      <c r="AD1821" s="131">
        <v>0</v>
      </c>
      <c r="AE1821" s="131">
        <v>0</v>
      </c>
      <c r="AF1821" s="131">
        <v>0</v>
      </c>
      <c r="AG1821" s="131">
        <v>0</v>
      </c>
      <c r="AH1821" s="43">
        <v>0</v>
      </c>
    </row>
    <row r="1822" spans="4:34">
      <c r="D1822" s="62">
        <v>2000</v>
      </c>
      <c r="E1822" s="62">
        <v>10</v>
      </c>
      <c r="F1822" s="62">
        <v>2001</v>
      </c>
      <c r="G1822" s="62">
        <v>2001</v>
      </c>
      <c r="H1822" s="131">
        <v>0</v>
      </c>
      <c r="I1822" s="131">
        <v>0</v>
      </c>
      <c r="J1822" s="131">
        <v>0</v>
      </c>
      <c r="K1822" s="131">
        <v>0</v>
      </c>
      <c r="L1822" s="131">
        <v>0</v>
      </c>
      <c r="M1822" s="131">
        <v>0</v>
      </c>
      <c r="N1822" s="131">
        <v>0</v>
      </c>
      <c r="O1822" s="131">
        <v>0</v>
      </c>
      <c r="P1822" s="131">
        <v>0</v>
      </c>
      <c r="Q1822" s="131">
        <v>0</v>
      </c>
      <c r="R1822" s="131">
        <v>0</v>
      </c>
      <c r="S1822" s="131">
        <v>0</v>
      </c>
      <c r="T1822" s="131">
        <v>0</v>
      </c>
      <c r="U1822" s="131">
        <v>0</v>
      </c>
      <c r="V1822" s="131">
        <v>0</v>
      </c>
      <c r="W1822" s="131">
        <v>0</v>
      </c>
      <c r="X1822" s="131">
        <v>0</v>
      </c>
      <c r="Y1822" s="131">
        <v>0</v>
      </c>
      <c r="Z1822" s="131">
        <v>0</v>
      </c>
      <c r="AA1822" s="131">
        <v>0</v>
      </c>
      <c r="AB1822" s="131">
        <v>0</v>
      </c>
      <c r="AC1822" s="131">
        <v>0</v>
      </c>
      <c r="AD1822" s="131">
        <v>0</v>
      </c>
      <c r="AE1822" s="131">
        <v>0</v>
      </c>
      <c r="AF1822" s="131">
        <v>0</v>
      </c>
      <c r="AG1822" s="131">
        <v>0</v>
      </c>
      <c r="AH1822" s="43">
        <v>0</v>
      </c>
    </row>
    <row r="1823" spans="4:34">
      <c r="D1823" s="62">
        <v>2000</v>
      </c>
      <c r="E1823" s="62">
        <v>11</v>
      </c>
      <c r="F1823" s="62">
        <v>2001</v>
      </c>
      <c r="G1823" s="62">
        <v>2001</v>
      </c>
      <c r="H1823" s="131">
        <v>0</v>
      </c>
      <c r="I1823" s="131">
        <v>0</v>
      </c>
      <c r="J1823" s="131">
        <v>0</v>
      </c>
      <c r="K1823" s="131">
        <v>0</v>
      </c>
      <c r="L1823" s="131">
        <v>0</v>
      </c>
      <c r="M1823" s="131">
        <v>0</v>
      </c>
      <c r="N1823" s="131">
        <v>0</v>
      </c>
      <c r="O1823" s="131">
        <v>0</v>
      </c>
      <c r="P1823" s="131">
        <v>0</v>
      </c>
      <c r="Q1823" s="131">
        <v>0</v>
      </c>
      <c r="R1823" s="131">
        <v>0</v>
      </c>
      <c r="S1823" s="131">
        <v>0</v>
      </c>
      <c r="T1823" s="131">
        <v>0</v>
      </c>
      <c r="U1823" s="131">
        <v>0</v>
      </c>
      <c r="V1823" s="131">
        <v>0</v>
      </c>
      <c r="W1823" s="131">
        <v>0</v>
      </c>
      <c r="X1823" s="131">
        <v>0</v>
      </c>
      <c r="Y1823" s="131">
        <v>0</v>
      </c>
      <c r="Z1823" s="131">
        <v>0</v>
      </c>
      <c r="AA1823" s="131">
        <v>0</v>
      </c>
      <c r="AB1823" s="131">
        <v>0</v>
      </c>
      <c r="AC1823" s="131">
        <v>0</v>
      </c>
      <c r="AD1823" s="131">
        <v>0</v>
      </c>
      <c r="AE1823" s="131">
        <v>0</v>
      </c>
      <c r="AF1823" s="131">
        <v>0</v>
      </c>
      <c r="AG1823" s="131">
        <v>0</v>
      </c>
      <c r="AH1823" s="43">
        <v>0</v>
      </c>
    </row>
    <row r="1824" spans="4:34">
      <c r="D1824" s="62">
        <v>2000</v>
      </c>
      <c r="E1824" s="62">
        <v>12</v>
      </c>
      <c r="F1824" s="62">
        <v>2001</v>
      </c>
      <c r="G1824" s="62">
        <v>2001</v>
      </c>
      <c r="H1824" s="131">
        <v>0</v>
      </c>
      <c r="I1824" s="131">
        <v>0</v>
      </c>
      <c r="J1824" s="131">
        <v>0</v>
      </c>
      <c r="K1824" s="131">
        <v>0</v>
      </c>
      <c r="L1824" s="131">
        <v>0</v>
      </c>
      <c r="M1824" s="131">
        <v>0</v>
      </c>
      <c r="N1824" s="131">
        <v>0</v>
      </c>
      <c r="O1824" s="131">
        <v>0</v>
      </c>
      <c r="P1824" s="131">
        <v>0</v>
      </c>
      <c r="Q1824" s="131">
        <v>0</v>
      </c>
      <c r="R1824" s="131">
        <v>0</v>
      </c>
      <c r="S1824" s="131">
        <v>0</v>
      </c>
      <c r="T1824" s="131">
        <v>0</v>
      </c>
      <c r="U1824" s="131">
        <v>0</v>
      </c>
      <c r="V1824" s="131">
        <v>0</v>
      </c>
      <c r="W1824" s="131">
        <v>0</v>
      </c>
      <c r="X1824" s="131">
        <v>0</v>
      </c>
      <c r="Y1824" s="131">
        <v>0</v>
      </c>
      <c r="Z1824" s="131">
        <v>0</v>
      </c>
      <c r="AA1824" s="131">
        <v>0</v>
      </c>
      <c r="AB1824" s="131">
        <v>0</v>
      </c>
      <c r="AC1824" s="131">
        <v>0</v>
      </c>
      <c r="AD1824" s="131">
        <v>0</v>
      </c>
      <c r="AE1824" s="131">
        <v>0</v>
      </c>
      <c r="AF1824" s="131">
        <v>0</v>
      </c>
      <c r="AG1824" s="131">
        <v>0</v>
      </c>
      <c r="AH1824" s="43">
        <v>0</v>
      </c>
    </row>
    <row r="1825" spans="4:34">
      <c r="D1825" s="62">
        <v>2001</v>
      </c>
      <c r="E1825" s="62">
        <v>1</v>
      </c>
      <c r="F1825" s="62">
        <v>2001</v>
      </c>
      <c r="G1825" s="62">
        <v>2001</v>
      </c>
      <c r="H1825" s="131">
        <v>0</v>
      </c>
      <c r="I1825" s="131">
        <v>0</v>
      </c>
      <c r="J1825" s="131">
        <v>0</v>
      </c>
      <c r="K1825" s="131">
        <v>0</v>
      </c>
      <c r="L1825" s="131">
        <v>0</v>
      </c>
      <c r="M1825" s="131">
        <v>0</v>
      </c>
      <c r="N1825" s="131">
        <v>0</v>
      </c>
      <c r="O1825" s="131">
        <v>0</v>
      </c>
      <c r="P1825" s="131">
        <v>0</v>
      </c>
      <c r="Q1825" s="131">
        <v>0</v>
      </c>
      <c r="R1825" s="131">
        <v>0</v>
      </c>
      <c r="S1825" s="131">
        <v>0</v>
      </c>
      <c r="T1825" s="131">
        <v>0</v>
      </c>
      <c r="U1825" s="131">
        <v>0</v>
      </c>
      <c r="V1825" s="131">
        <v>0</v>
      </c>
      <c r="W1825" s="131">
        <v>0</v>
      </c>
      <c r="X1825" s="131">
        <v>0</v>
      </c>
      <c r="Y1825" s="131">
        <v>0</v>
      </c>
      <c r="Z1825" s="131">
        <v>0</v>
      </c>
      <c r="AA1825" s="131">
        <v>0</v>
      </c>
      <c r="AB1825" s="131">
        <v>0</v>
      </c>
      <c r="AC1825" s="131">
        <v>0</v>
      </c>
      <c r="AD1825" s="131">
        <v>0</v>
      </c>
      <c r="AE1825" s="131">
        <v>0</v>
      </c>
      <c r="AF1825" s="131">
        <v>0</v>
      </c>
      <c r="AG1825" s="131">
        <v>0</v>
      </c>
      <c r="AH1825" s="43">
        <v>0</v>
      </c>
    </row>
    <row r="1826" spans="4:34">
      <c r="D1826" s="62">
        <v>2001</v>
      </c>
      <c r="E1826" s="62">
        <v>2</v>
      </c>
      <c r="F1826" s="62">
        <v>2001</v>
      </c>
      <c r="G1826" s="62">
        <v>2001</v>
      </c>
      <c r="H1826" s="131">
        <v>0</v>
      </c>
      <c r="I1826" s="131">
        <v>0</v>
      </c>
      <c r="J1826" s="131">
        <v>0</v>
      </c>
      <c r="K1826" s="131">
        <v>0</v>
      </c>
      <c r="L1826" s="131">
        <v>0</v>
      </c>
      <c r="M1826" s="131">
        <v>0</v>
      </c>
      <c r="N1826" s="131">
        <v>0</v>
      </c>
      <c r="O1826" s="131">
        <v>0</v>
      </c>
      <c r="P1826" s="131">
        <v>0</v>
      </c>
      <c r="Q1826" s="131">
        <v>0</v>
      </c>
      <c r="R1826" s="131">
        <v>0</v>
      </c>
      <c r="S1826" s="131">
        <v>0</v>
      </c>
      <c r="T1826" s="131">
        <v>0</v>
      </c>
      <c r="U1826" s="131">
        <v>0</v>
      </c>
      <c r="V1826" s="131">
        <v>0</v>
      </c>
      <c r="W1826" s="131">
        <v>0</v>
      </c>
      <c r="X1826" s="131">
        <v>0</v>
      </c>
      <c r="Y1826" s="131">
        <v>0</v>
      </c>
      <c r="Z1826" s="131">
        <v>0</v>
      </c>
      <c r="AA1826" s="131">
        <v>0</v>
      </c>
      <c r="AB1826" s="131">
        <v>0</v>
      </c>
      <c r="AC1826" s="131">
        <v>0</v>
      </c>
      <c r="AD1826" s="131">
        <v>0</v>
      </c>
      <c r="AE1826" s="131">
        <v>0</v>
      </c>
      <c r="AF1826" s="131">
        <v>0</v>
      </c>
      <c r="AG1826" s="131">
        <v>0</v>
      </c>
      <c r="AH1826" s="43">
        <v>0</v>
      </c>
    </row>
    <row r="1827" spans="4:34">
      <c r="D1827" s="62">
        <v>2001</v>
      </c>
      <c r="E1827" s="62">
        <v>3</v>
      </c>
      <c r="F1827" s="62">
        <v>2001</v>
      </c>
      <c r="G1827" s="62">
        <v>2001</v>
      </c>
      <c r="H1827" s="131">
        <v>0</v>
      </c>
      <c r="I1827" s="131">
        <v>0</v>
      </c>
      <c r="J1827" s="131">
        <v>0</v>
      </c>
      <c r="K1827" s="131">
        <v>0</v>
      </c>
      <c r="L1827" s="131">
        <v>0</v>
      </c>
      <c r="M1827" s="131">
        <v>0</v>
      </c>
      <c r="N1827" s="131">
        <v>0</v>
      </c>
      <c r="O1827" s="131">
        <v>0</v>
      </c>
      <c r="P1827" s="131">
        <v>0</v>
      </c>
      <c r="Q1827" s="131">
        <v>0</v>
      </c>
      <c r="R1827" s="131">
        <v>0</v>
      </c>
      <c r="S1827" s="131">
        <v>0</v>
      </c>
      <c r="T1827" s="131">
        <v>0</v>
      </c>
      <c r="U1827" s="131">
        <v>0</v>
      </c>
      <c r="V1827" s="131">
        <v>0</v>
      </c>
      <c r="W1827" s="131">
        <v>0</v>
      </c>
      <c r="X1827" s="131">
        <v>0</v>
      </c>
      <c r="Y1827" s="131">
        <v>0</v>
      </c>
      <c r="Z1827" s="131">
        <v>0</v>
      </c>
      <c r="AA1827" s="131">
        <v>0</v>
      </c>
      <c r="AB1827" s="131">
        <v>0</v>
      </c>
      <c r="AC1827" s="131">
        <v>0</v>
      </c>
      <c r="AD1827" s="131">
        <v>0</v>
      </c>
      <c r="AE1827" s="131">
        <v>0</v>
      </c>
      <c r="AF1827" s="131">
        <v>0</v>
      </c>
      <c r="AG1827" s="131">
        <v>0</v>
      </c>
      <c r="AH1827" s="43">
        <v>0</v>
      </c>
    </row>
    <row r="1828" spans="4:34">
      <c r="D1828" s="62">
        <v>2001</v>
      </c>
      <c r="E1828" s="62">
        <v>4</v>
      </c>
      <c r="F1828" s="62">
        <v>2001</v>
      </c>
      <c r="G1828" s="62">
        <v>2001</v>
      </c>
      <c r="H1828" s="131">
        <v>0</v>
      </c>
      <c r="I1828" s="131">
        <v>0</v>
      </c>
      <c r="J1828" s="131">
        <v>0</v>
      </c>
      <c r="K1828" s="131">
        <v>0</v>
      </c>
      <c r="L1828" s="131">
        <v>0</v>
      </c>
      <c r="M1828" s="131">
        <v>0</v>
      </c>
      <c r="N1828" s="131">
        <v>0</v>
      </c>
      <c r="O1828" s="131">
        <v>0</v>
      </c>
      <c r="P1828" s="131">
        <v>0</v>
      </c>
      <c r="Q1828" s="131">
        <v>0</v>
      </c>
      <c r="R1828" s="131">
        <v>0</v>
      </c>
      <c r="S1828" s="131">
        <v>0</v>
      </c>
      <c r="T1828" s="131">
        <v>0</v>
      </c>
      <c r="U1828" s="131">
        <v>0</v>
      </c>
      <c r="V1828" s="131">
        <v>0</v>
      </c>
      <c r="W1828" s="131">
        <v>0</v>
      </c>
      <c r="X1828" s="131">
        <v>0</v>
      </c>
      <c r="Y1828" s="131">
        <v>0</v>
      </c>
      <c r="Z1828" s="131">
        <v>0</v>
      </c>
      <c r="AA1828" s="131">
        <v>0</v>
      </c>
      <c r="AB1828" s="131">
        <v>0</v>
      </c>
      <c r="AC1828" s="131">
        <v>0</v>
      </c>
      <c r="AD1828" s="131">
        <v>0</v>
      </c>
      <c r="AE1828" s="131">
        <v>0</v>
      </c>
      <c r="AF1828" s="131">
        <v>0</v>
      </c>
      <c r="AG1828" s="131">
        <v>0</v>
      </c>
      <c r="AH1828" s="43">
        <v>0</v>
      </c>
    </row>
    <row r="1829" spans="4:34">
      <c r="D1829" s="62">
        <v>2001</v>
      </c>
      <c r="E1829" s="62">
        <v>5</v>
      </c>
      <c r="F1829" s="62">
        <v>2001</v>
      </c>
      <c r="G1829" s="62">
        <v>2002</v>
      </c>
      <c r="H1829" s="131">
        <v>0</v>
      </c>
      <c r="I1829" s="131">
        <v>0</v>
      </c>
      <c r="J1829" s="131">
        <v>0</v>
      </c>
      <c r="K1829" s="131">
        <v>0</v>
      </c>
      <c r="L1829" s="131">
        <v>0</v>
      </c>
      <c r="M1829" s="131">
        <v>0</v>
      </c>
      <c r="N1829" s="131">
        <v>0</v>
      </c>
      <c r="O1829" s="131">
        <v>0</v>
      </c>
      <c r="P1829" s="131">
        <v>0</v>
      </c>
      <c r="Q1829" s="131">
        <v>0</v>
      </c>
      <c r="R1829" s="131">
        <v>0</v>
      </c>
      <c r="S1829" s="131">
        <v>0</v>
      </c>
      <c r="T1829" s="131">
        <v>0</v>
      </c>
      <c r="U1829" s="131">
        <v>0</v>
      </c>
      <c r="V1829" s="131">
        <v>0</v>
      </c>
      <c r="W1829" s="131">
        <v>0</v>
      </c>
      <c r="X1829" s="131">
        <v>0</v>
      </c>
      <c r="Y1829" s="131">
        <v>0</v>
      </c>
      <c r="Z1829" s="131">
        <v>0</v>
      </c>
      <c r="AA1829" s="131">
        <v>0</v>
      </c>
      <c r="AB1829" s="131">
        <v>0</v>
      </c>
      <c r="AC1829" s="131">
        <v>0</v>
      </c>
      <c r="AD1829" s="131">
        <v>0</v>
      </c>
      <c r="AE1829" s="131">
        <v>0</v>
      </c>
      <c r="AF1829" s="131">
        <v>0</v>
      </c>
      <c r="AG1829" s="131">
        <v>0</v>
      </c>
      <c r="AH1829" s="43">
        <v>0</v>
      </c>
    </row>
    <row r="1830" spans="4:34">
      <c r="D1830" s="62">
        <v>2001</v>
      </c>
      <c r="E1830" s="62">
        <v>6</v>
      </c>
      <c r="F1830" s="62">
        <v>2001</v>
      </c>
      <c r="G1830" s="62">
        <v>2002</v>
      </c>
      <c r="H1830" s="131">
        <v>0</v>
      </c>
      <c r="I1830" s="131">
        <v>0</v>
      </c>
      <c r="J1830" s="131">
        <v>0</v>
      </c>
      <c r="K1830" s="131">
        <v>0</v>
      </c>
      <c r="L1830" s="131">
        <v>0</v>
      </c>
      <c r="M1830" s="131">
        <v>0</v>
      </c>
      <c r="N1830" s="131">
        <v>0</v>
      </c>
      <c r="O1830" s="131">
        <v>0</v>
      </c>
      <c r="P1830" s="131">
        <v>0</v>
      </c>
      <c r="Q1830" s="131">
        <v>0</v>
      </c>
      <c r="R1830" s="131">
        <v>0</v>
      </c>
      <c r="S1830" s="131">
        <v>0</v>
      </c>
      <c r="T1830" s="131">
        <v>0</v>
      </c>
      <c r="U1830" s="131">
        <v>0</v>
      </c>
      <c r="V1830" s="131">
        <v>0</v>
      </c>
      <c r="W1830" s="131">
        <v>0</v>
      </c>
      <c r="X1830" s="131">
        <v>0</v>
      </c>
      <c r="Y1830" s="131">
        <v>0</v>
      </c>
      <c r="Z1830" s="131">
        <v>0</v>
      </c>
      <c r="AA1830" s="131">
        <v>0</v>
      </c>
      <c r="AB1830" s="131">
        <v>0</v>
      </c>
      <c r="AC1830" s="131">
        <v>0</v>
      </c>
      <c r="AD1830" s="131">
        <v>0</v>
      </c>
      <c r="AE1830" s="131">
        <v>0</v>
      </c>
      <c r="AF1830" s="131">
        <v>0</v>
      </c>
      <c r="AG1830" s="131">
        <v>0</v>
      </c>
      <c r="AH1830" s="43">
        <v>0</v>
      </c>
    </row>
    <row r="1831" spans="4:34">
      <c r="D1831" s="62">
        <v>2001</v>
      </c>
      <c r="E1831" s="62">
        <v>7</v>
      </c>
      <c r="F1831" s="62">
        <v>2002</v>
      </c>
      <c r="G1831" s="62">
        <v>2002</v>
      </c>
      <c r="H1831" s="131">
        <v>0</v>
      </c>
      <c r="I1831" s="131">
        <v>0</v>
      </c>
      <c r="J1831" s="131">
        <v>0</v>
      </c>
      <c r="K1831" s="131">
        <v>0</v>
      </c>
      <c r="L1831" s="131">
        <v>0</v>
      </c>
      <c r="M1831" s="131">
        <v>0</v>
      </c>
      <c r="N1831" s="131">
        <v>0</v>
      </c>
      <c r="O1831" s="131">
        <v>0</v>
      </c>
      <c r="P1831" s="131">
        <v>0</v>
      </c>
      <c r="Q1831" s="131">
        <v>0</v>
      </c>
      <c r="R1831" s="131">
        <v>0</v>
      </c>
      <c r="S1831" s="131">
        <v>0</v>
      </c>
      <c r="T1831" s="131">
        <v>0</v>
      </c>
      <c r="U1831" s="131">
        <v>0</v>
      </c>
      <c r="V1831" s="131">
        <v>0</v>
      </c>
      <c r="W1831" s="131">
        <v>0</v>
      </c>
      <c r="X1831" s="131">
        <v>0</v>
      </c>
      <c r="Y1831" s="131">
        <v>0</v>
      </c>
      <c r="Z1831" s="131">
        <v>0</v>
      </c>
      <c r="AA1831" s="131">
        <v>0</v>
      </c>
      <c r="AB1831" s="131">
        <v>0</v>
      </c>
      <c r="AC1831" s="131">
        <v>0</v>
      </c>
      <c r="AD1831" s="131">
        <v>0</v>
      </c>
      <c r="AE1831" s="131">
        <v>0</v>
      </c>
      <c r="AF1831" s="131">
        <v>0</v>
      </c>
      <c r="AG1831" s="131">
        <v>0</v>
      </c>
      <c r="AH1831" s="43">
        <v>0</v>
      </c>
    </row>
    <row r="1832" spans="4:34">
      <c r="D1832" s="62">
        <v>2001</v>
      </c>
      <c r="E1832" s="62">
        <v>8</v>
      </c>
      <c r="F1832" s="62">
        <v>2002</v>
      </c>
      <c r="G1832" s="62">
        <v>2002</v>
      </c>
      <c r="H1832" s="131">
        <v>0</v>
      </c>
      <c r="I1832" s="131">
        <v>0</v>
      </c>
      <c r="J1832" s="131">
        <v>0</v>
      </c>
      <c r="K1832" s="131">
        <v>0</v>
      </c>
      <c r="L1832" s="131">
        <v>0</v>
      </c>
      <c r="M1832" s="131">
        <v>0</v>
      </c>
      <c r="N1832" s="131">
        <v>0</v>
      </c>
      <c r="O1832" s="131">
        <v>0</v>
      </c>
      <c r="P1832" s="131">
        <v>0</v>
      </c>
      <c r="Q1832" s="131">
        <v>0</v>
      </c>
      <c r="R1832" s="131">
        <v>0</v>
      </c>
      <c r="S1832" s="131">
        <v>0</v>
      </c>
      <c r="T1832" s="131">
        <v>0</v>
      </c>
      <c r="U1832" s="131">
        <v>0</v>
      </c>
      <c r="V1832" s="131">
        <v>0</v>
      </c>
      <c r="W1832" s="131">
        <v>0</v>
      </c>
      <c r="X1832" s="131">
        <v>0</v>
      </c>
      <c r="Y1832" s="131">
        <v>0</v>
      </c>
      <c r="Z1832" s="131">
        <v>0</v>
      </c>
      <c r="AA1832" s="131">
        <v>0</v>
      </c>
      <c r="AB1832" s="131">
        <v>0</v>
      </c>
      <c r="AC1832" s="131">
        <v>0</v>
      </c>
      <c r="AD1832" s="131">
        <v>0</v>
      </c>
      <c r="AE1832" s="131">
        <v>0</v>
      </c>
      <c r="AF1832" s="131">
        <v>0</v>
      </c>
      <c r="AG1832" s="131">
        <v>0</v>
      </c>
      <c r="AH1832" s="43">
        <v>0</v>
      </c>
    </row>
    <row r="1833" spans="4:34">
      <c r="D1833" s="62">
        <v>2001</v>
      </c>
      <c r="E1833" s="62">
        <v>9</v>
      </c>
      <c r="F1833" s="62">
        <v>2002</v>
      </c>
      <c r="G1833" s="62">
        <v>2002</v>
      </c>
      <c r="H1833" s="131">
        <v>0</v>
      </c>
      <c r="I1833" s="131">
        <v>0</v>
      </c>
      <c r="J1833" s="131">
        <v>0</v>
      </c>
      <c r="K1833" s="131">
        <v>0</v>
      </c>
      <c r="L1833" s="131">
        <v>0</v>
      </c>
      <c r="M1833" s="131">
        <v>0</v>
      </c>
      <c r="N1833" s="131">
        <v>0</v>
      </c>
      <c r="O1833" s="131">
        <v>0</v>
      </c>
      <c r="P1833" s="131">
        <v>0</v>
      </c>
      <c r="Q1833" s="131">
        <v>0</v>
      </c>
      <c r="R1833" s="131">
        <v>0</v>
      </c>
      <c r="S1833" s="131">
        <v>0</v>
      </c>
      <c r="T1833" s="131">
        <v>0</v>
      </c>
      <c r="U1833" s="131">
        <v>0</v>
      </c>
      <c r="V1833" s="131">
        <v>0</v>
      </c>
      <c r="W1833" s="131">
        <v>0</v>
      </c>
      <c r="X1833" s="131">
        <v>0</v>
      </c>
      <c r="Y1833" s="131">
        <v>0</v>
      </c>
      <c r="Z1833" s="131">
        <v>0</v>
      </c>
      <c r="AA1833" s="131">
        <v>0</v>
      </c>
      <c r="AB1833" s="131">
        <v>0</v>
      </c>
      <c r="AC1833" s="131">
        <v>0</v>
      </c>
      <c r="AD1833" s="131">
        <v>0</v>
      </c>
      <c r="AE1833" s="131">
        <v>0</v>
      </c>
      <c r="AF1833" s="131">
        <v>0</v>
      </c>
      <c r="AG1833" s="131">
        <v>0</v>
      </c>
      <c r="AH1833" s="43">
        <v>0</v>
      </c>
    </row>
    <row r="1834" spans="4:34">
      <c r="D1834" s="62">
        <v>2001</v>
      </c>
      <c r="E1834" s="62">
        <v>10</v>
      </c>
      <c r="F1834" s="62">
        <v>2002</v>
      </c>
      <c r="G1834" s="62">
        <v>2002</v>
      </c>
      <c r="H1834" s="131">
        <v>0</v>
      </c>
      <c r="I1834" s="131">
        <v>0</v>
      </c>
      <c r="J1834" s="131">
        <v>0</v>
      </c>
      <c r="K1834" s="131">
        <v>0</v>
      </c>
      <c r="L1834" s="131">
        <v>0</v>
      </c>
      <c r="M1834" s="131">
        <v>0</v>
      </c>
      <c r="N1834" s="131">
        <v>0</v>
      </c>
      <c r="O1834" s="131">
        <v>0</v>
      </c>
      <c r="P1834" s="131">
        <v>0</v>
      </c>
      <c r="Q1834" s="131">
        <v>0</v>
      </c>
      <c r="R1834" s="131">
        <v>0</v>
      </c>
      <c r="S1834" s="131">
        <v>0</v>
      </c>
      <c r="T1834" s="131">
        <v>0</v>
      </c>
      <c r="U1834" s="131">
        <v>0</v>
      </c>
      <c r="V1834" s="131">
        <v>0</v>
      </c>
      <c r="W1834" s="131">
        <v>0</v>
      </c>
      <c r="X1834" s="131">
        <v>0</v>
      </c>
      <c r="Y1834" s="131">
        <v>0</v>
      </c>
      <c r="Z1834" s="131">
        <v>0</v>
      </c>
      <c r="AA1834" s="131">
        <v>0</v>
      </c>
      <c r="AB1834" s="131">
        <v>0</v>
      </c>
      <c r="AC1834" s="131">
        <v>0</v>
      </c>
      <c r="AD1834" s="131">
        <v>0</v>
      </c>
      <c r="AE1834" s="131">
        <v>0</v>
      </c>
      <c r="AF1834" s="131">
        <v>0</v>
      </c>
      <c r="AG1834" s="131">
        <v>0</v>
      </c>
      <c r="AH1834" s="43">
        <v>0</v>
      </c>
    </row>
    <row r="1835" spans="4:34">
      <c r="D1835" s="62">
        <v>2001</v>
      </c>
      <c r="E1835" s="62">
        <v>11</v>
      </c>
      <c r="F1835" s="62">
        <v>2002</v>
      </c>
      <c r="G1835" s="62">
        <v>2002</v>
      </c>
      <c r="H1835" s="131">
        <v>0</v>
      </c>
      <c r="I1835" s="131">
        <v>0</v>
      </c>
      <c r="J1835" s="131">
        <v>0</v>
      </c>
      <c r="K1835" s="131">
        <v>0</v>
      </c>
      <c r="L1835" s="131">
        <v>0</v>
      </c>
      <c r="M1835" s="131">
        <v>0</v>
      </c>
      <c r="N1835" s="131">
        <v>0</v>
      </c>
      <c r="O1835" s="131">
        <v>0</v>
      </c>
      <c r="P1835" s="131">
        <v>0</v>
      </c>
      <c r="Q1835" s="131">
        <v>0</v>
      </c>
      <c r="R1835" s="131">
        <v>0</v>
      </c>
      <c r="S1835" s="131">
        <v>0</v>
      </c>
      <c r="T1835" s="131">
        <v>0</v>
      </c>
      <c r="U1835" s="131">
        <v>0</v>
      </c>
      <c r="V1835" s="131">
        <v>0</v>
      </c>
      <c r="W1835" s="131">
        <v>0</v>
      </c>
      <c r="X1835" s="131">
        <v>0</v>
      </c>
      <c r="Y1835" s="131">
        <v>0</v>
      </c>
      <c r="Z1835" s="131">
        <v>0</v>
      </c>
      <c r="AA1835" s="131">
        <v>0</v>
      </c>
      <c r="AB1835" s="131">
        <v>0</v>
      </c>
      <c r="AC1835" s="131">
        <v>0</v>
      </c>
      <c r="AD1835" s="131">
        <v>0</v>
      </c>
      <c r="AE1835" s="131">
        <v>0</v>
      </c>
      <c r="AF1835" s="131">
        <v>0</v>
      </c>
      <c r="AG1835" s="131">
        <v>0</v>
      </c>
      <c r="AH1835" s="43">
        <v>0</v>
      </c>
    </row>
    <row r="1836" spans="4:34">
      <c r="D1836" s="62">
        <v>2001</v>
      </c>
      <c r="E1836" s="62">
        <v>12</v>
      </c>
      <c r="F1836" s="62">
        <v>2002</v>
      </c>
      <c r="G1836" s="62">
        <v>2002</v>
      </c>
      <c r="H1836" s="131">
        <v>0</v>
      </c>
      <c r="I1836" s="131">
        <v>0</v>
      </c>
      <c r="J1836" s="131">
        <v>0</v>
      </c>
      <c r="K1836" s="131">
        <v>0</v>
      </c>
      <c r="L1836" s="131">
        <v>0</v>
      </c>
      <c r="M1836" s="131">
        <v>0</v>
      </c>
      <c r="N1836" s="131">
        <v>0</v>
      </c>
      <c r="O1836" s="131">
        <v>0</v>
      </c>
      <c r="P1836" s="131">
        <v>0</v>
      </c>
      <c r="Q1836" s="131">
        <v>0</v>
      </c>
      <c r="R1836" s="131">
        <v>0</v>
      </c>
      <c r="S1836" s="131">
        <v>0</v>
      </c>
      <c r="T1836" s="131">
        <v>0</v>
      </c>
      <c r="U1836" s="131">
        <v>0</v>
      </c>
      <c r="V1836" s="131">
        <v>0</v>
      </c>
      <c r="W1836" s="131">
        <v>0</v>
      </c>
      <c r="X1836" s="131">
        <v>0</v>
      </c>
      <c r="Y1836" s="131">
        <v>0</v>
      </c>
      <c r="Z1836" s="131">
        <v>0</v>
      </c>
      <c r="AA1836" s="131">
        <v>0</v>
      </c>
      <c r="AB1836" s="131">
        <v>0</v>
      </c>
      <c r="AC1836" s="131">
        <v>0</v>
      </c>
      <c r="AD1836" s="131">
        <v>0</v>
      </c>
      <c r="AE1836" s="131">
        <v>0</v>
      </c>
      <c r="AF1836" s="131">
        <v>0</v>
      </c>
      <c r="AG1836" s="131">
        <v>0</v>
      </c>
      <c r="AH1836" s="43">
        <v>0</v>
      </c>
    </row>
    <row r="1837" spans="4:34">
      <c r="D1837" s="62">
        <v>2002</v>
      </c>
      <c r="E1837" s="62">
        <v>1</v>
      </c>
      <c r="F1837" s="62">
        <v>2002</v>
      </c>
      <c r="G1837" s="62">
        <v>2002</v>
      </c>
      <c r="H1837" s="131">
        <v>0</v>
      </c>
      <c r="I1837" s="131">
        <v>0</v>
      </c>
      <c r="J1837" s="131">
        <v>0</v>
      </c>
      <c r="K1837" s="131">
        <v>0</v>
      </c>
      <c r="L1837" s="131">
        <v>0</v>
      </c>
      <c r="M1837" s="131">
        <v>0</v>
      </c>
      <c r="N1837" s="131">
        <v>0</v>
      </c>
      <c r="O1837" s="131">
        <v>0</v>
      </c>
      <c r="P1837" s="131">
        <v>0</v>
      </c>
      <c r="Q1837" s="131">
        <v>0</v>
      </c>
      <c r="R1837" s="131">
        <v>0</v>
      </c>
      <c r="S1837" s="131">
        <v>0</v>
      </c>
      <c r="T1837" s="131">
        <v>0</v>
      </c>
      <c r="U1837" s="131">
        <v>0</v>
      </c>
      <c r="V1837" s="131">
        <v>0</v>
      </c>
      <c r="W1837" s="131">
        <v>0</v>
      </c>
      <c r="X1837" s="131">
        <v>0</v>
      </c>
      <c r="Y1837" s="131">
        <v>0</v>
      </c>
      <c r="Z1837" s="131">
        <v>0</v>
      </c>
      <c r="AA1837" s="131">
        <v>0</v>
      </c>
      <c r="AB1837" s="131">
        <v>0</v>
      </c>
      <c r="AC1837" s="131">
        <v>0</v>
      </c>
      <c r="AD1837" s="131">
        <v>0</v>
      </c>
      <c r="AE1837" s="131">
        <v>0</v>
      </c>
      <c r="AF1837" s="131">
        <v>0</v>
      </c>
      <c r="AG1837" s="131">
        <v>0</v>
      </c>
      <c r="AH1837" s="43">
        <v>0</v>
      </c>
    </row>
    <row r="1838" spans="4:34">
      <c r="D1838" s="62">
        <v>2002</v>
      </c>
      <c r="E1838" s="62">
        <v>2</v>
      </c>
      <c r="F1838" s="62">
        <v>2002</v>
      </c>
      <c r="G1838" s="62">
        <v>2002</v>
      </c>
      <c r="H1838" s="131">
        <v>0</v>
      </c>
      <c r="I1838" s="131">
        <v>0</v>
      </c>
      <c r="J1838" s="131">
        <v>0</v>
      </c>
      <c r="K1838" s="131">
        <v>0</v>
      </c>
      <c r="L1838" s="131">
        <v>0</v>
      </c>
      <c r="M1838" s="131">
        <v>0</v>
      </c>
      <c r="N1838" s="131">
        <v>0</v>
      </c>
      <c r="O1838" s="131">
        <v>0</v>
      </c>
      <c r="P1838" s="131">
        <v>0</v>
      </c>
      <c r="Q1838" s="131">
        <v>0</v>
      </c>
      <c r="R1838" s="131">
        <v>0</v>
      </c>
      <c r="S1838" s="131">
        <v>0</v>
      </c>
      <c r="T1838" s="131">
        <v>0</v>
      </c>
      <c r="U1838" s="131">
        <v>0</v>
      </c>
      <c r="V1838" s="131">
        <v>0</v>
      </c>
      <c r="W1838" s="131">
        <v>0</v>
      </c>
      <c r="X1838" s="131">
        <v>0</v>
      </c>
      <c r="Y1838" s="131">
        <v>0</v>
      </c>
      <c r="Z1838" s="131">
        <v>0</v>
      </c>
      <c r="AA1838" s="131">
        <v>0</v>
      </c>
      <c r="AB1838" s="131">
        <v>0</v>
      </c>
      <c r="AC1838" s="131">
        <v>0</v>
      </c>
      <c r="AD1838" s="131">
        <v>0</v>
      </c>
      <c r="AE1838" s="131">
        <v>0</v>
      </c>
      <c r="AF1838" s="131">
        <v>0</v>
      </c>
      <c r="AG1838" s="131">
        <v>0</v>
      </c>
      <c r="AH1838" s="43">
        <v>0</v>
      </c>
    </row>
    <row r="1839" spans="4:34">
      <c r="D1839" s="62">
        <v>2002</v>
      </c>
      <c r="E1839" s="62">
        <v>3</v>
      </c>
      <c r="F1839" s="62">
        <v>2002</v>
      </c>
      <c r="G1839" s="62">
        <v>2002</v>
      </c>
      <c r="H1839" s="131">
        <v>0</v>
      </c>
      <c r="I1839" s="131">
        <v>0</v>
      </c>
      <c r="J1839" s="131">
        <v>0</v>
      </c>
      <c r="K1839" s="131">
        <v>0</v>
      </c>
      <c r="L1839" s="131">
        <v>0</v>
      </c>
      <c r="M1839" s="131">
        <v>0</v>
      </c>
      <c r="N1839" s="131">
        <v>0</v>
      </c>
      <c r="O1839" s="131">
        <v>0</v>
      </c>
      <c r="P1839" s="131">
        <v>0</v>
      </c>
      <c r="Q1839" s="131">
        <v>0</v>
      </c>
      <c r="R1839" s="131">
        <v>0</v>
      </c>
      <c r="S1839" s="131">
        <v>0</v>
      </c>
      <c r="T1839" s="131">
        <v>0</v>
      </c>
      <c r="U1839" s="131">
        <v>0</v>
      </c>
      <c r="V1839" s="131">
        <v>0</v>
      </c>
      <c r="W1839" s="131">
        <v>0</v>
      </c>
      <c r="X1839" s="131">
        <v>0</v>
      </c>
      <c r="Y1839" s="131">
        <v>0</v>
      </c>
      <c r="Z1839" s="131">
        <v>0</v>
      </c>
      <c r="AA1839" s="131">
        <v>0</v>
      </c>
      <c r="AB1839" s="131">
        <v>0</v>
      </c>
      <c r="AC1839" s="131">
        <v>0</v>
      </c>
      <c r="AD1839" s="131">
        <v>0</v>
      </c>
      <c r="AE1839" s="131">
        <v>0</v>
      </c>
      <c r="AF1839" s="131">
        <v>0</v>
      </c>
      <c r="AG1839" s="131">
        <v>0</v>
      </c>
      <c r="AH1839" s="43">
        <v>0</v>
      </c>
    </row>
    <row r="1840" spans="4:34">
      <c r="D1840" s="62">
        <v>2002</v>
      </c>
      <c r="E1840" s="62">
        <v>4</v>
      </c>
      <c r="F1840" s="62">
        <v>2002</v>
      </c>
      <c r="G1840" s="62">
        <v>2002</v>
      </c>
      <c r="H1840" s="131">
        <v>0</v>
      </c>
      <c r="I1840" s="131">
        <v>0</v>
      </c>
      <c r="J1840" s="131">
        <v>0</v>
      </c>
      <c r="K1840" s="131">
        <v>0</v>
      </c>
      <c r="L1840" s="131">
        <v>0</v>
      </c>
      <c r="M1840" s="131">
        <v>0</v>
      </c>
      <c r="N1840" s="131">
        <v>0</v>
      </c>
      <c r="O1840" s="131">
        <v>0</v>
      </c>
      <c r="P1840" s="131">
        <v>0</v>
      </c>
      <c r="Q1840" s="131">
        <v>0</v>
      </c>
      <c r="R1840" s="131">
        <v>0</v>
      </c>
      <c r="S1840" s="131">
        <v>0</v>
      </c>
      <c r="T1840" s="131">
        <v>0</v>
      </c>
      <c r="U1840" s="131">
        <v>0</v>
      </c>
      <c r="V1840" s="131">
        <v>0</v>
      </c>
      <c r="W1840" s="131">
        <v>0</v>
      </c>
      <c r="X1840" s="131">
        <v>0</v>
      </c>
      <c r="Y1840" s="131">
        <v>0</v>
      </c>
      <c r="Z1840" s="131">
        <v>0</v>
      </c>
      <c r="AA1840" s="131">
        <v>0</v>
      </c>
      <c r="AB1840" s="131">
        <v>0</v>
      </c>
      <c r="AC1840" s="131">
        <v>0</v>
      </c>
      <c r="AD1840" s="131">
        <v>0</v>
      </c>
      <c r="AE1840" s="131">
        <v>0</v>
      </c>
      <c r="AF1840" s="131">
        <v>0</v>
      </c>
      <c r="AG1840" s="131">
        <v>0</v>
      </c>
      <c r="AH1840" s="43">
        <v>0</v>
      </c>
    </row>
    <row r="1841" spans="4:34">
      <c r="D1841" s="62">
        <v>2002</v>
      </c>
      <c r="E1841" s="62">
        <v>5</v>
      </c>
      <c r="F1841" s="62">
        <v>2002</v>
      </c>
      <c r="G1841" s="62">
        <v>2003</v>
      </c>
      <c r="H1841" s="131">
        <v>0</v>
      </c>
      <c r="I1841" s="131">
        <v>0</v>
      </c>
      <c r="J1841" s="131">
        <v>0</v>
      </c>
      <c r="K1841" s="131">
        <v>0</v>
      </c>
      <c r="L1841" s="131">
        <v>0</v>
      </c>
      <c r="M1841" s="131">
        <v>0</v>
      </c>
      <c r="N1841" s="131">
        <v>0</v>
      </c>
      <c r="O1841" s="131">
        <v>0</v>
      </c>
      <c r="P1841" s="131">
        <v>0</v>
      </c>
      <c r="Q1841" s="131">
        <v>0</v>
      </c>
      <c r="R1841" s="131">
        <v>0</v>
      </c>
      <c r="S1841" s="131">
        <v>0</v>
      </c>
      <c r="T1841" s="131">
        <v>0</v>
      </c>
      <c r="U1841" s="131">
        <v>0</v>
      </c>
      <c r="V1841" s="131">
        <v>0</v>
      </c>
      <c r="W1841" s="131">
        <v>0</v>
      </c>
      <c r="X1841" s="131">
        <v>0</v>
      </c>
      <c r="Y1841" s="131">
        <v>0</v>
      </c>
      <c r="Z1841" s="131">
        <v>0</v>
      </c>
      <c r="AA1841" s="131">
        <v>0</v>
      </c>
      <c r="AB1841" s="131">
        <v>0</v>
      </c>
      <c r="AC1841" s="131">
        <v>0</v>
      </c>
      <c r="AD1841" s="131">
        <v>0</v>
      </c>
      <c r="AE1841" s="131">
        <v>0</v>
      </c>
      <c r="AF1841" s="131">
        <v>0</v>
      </c>
      <c r="AG1841" s="131">
        <v>0</v>
      </c>
      <c r="AH1841" s="43">
        <v>0</v>
      </c>
    </row>
    <row r="1842" spans="4:34">
      <c r="D1842" s="62">
        <v>2002</v>
      </c>
      <c r="E1842" s="62">
        <v>6</v>
      </c>
      <c r="F1842" s="62">
        <v>2002</v>
      </c>
      <c r="G1842" s="62">
        <v>2003</v>
      </c>
      <c r="H1842" s="131">
        <v>0</v>
      </c>
      <c r="I1842" s="131">
        <v>0</v>
      </c>
      <c r="J1842" s="131">
        <v>0</v>
      </c>
      <c r="K1842" s="131">
        <v>0</v>
      </c>
      <c r="L1842" s="131">
        <v>0</v>
      </c>
      <c r="M1842" s="131">
        <v>0</v>
      </c>
      <c r="N1842" s="131">
        <v>0</v>
      </c>
      <c r="O1842" s="131">
        <v>0</v>
      </c>
      <c r="P1842" s="131">
        <v>0</v>
      </c>
      <c r="Q1842" s="131">
        <v>0</v>
      </c>
      <c r="R1842" s="131">
        <v>0</v>
      </c>
      <c r="S1842" s="131">
        <v>0</v>
      </c>
      <c r="T1842" s="131">
        <v>0</v>
      </c>
      <c r="U1842" s="131">
        <v>0</v>
      </c>
      <c r="V1842" s="131">
        <v>0</v>
      </c>
      <c r="W1842" s="131">
        <v>0</v>
      </c>
      <c r="X1842" s="131">
        <v>0</v>
      </c>
      <c r="Y1842" s="131">
        <v>0</v>
      </c>
      <c r="Z1842" s="131">
        <v>0</v>
      </c>
      <c r="AA1842" s="131">
        <v>0</v>
      </c>
      <c r="AB1842" s="131">
        <v>0</v>
      </c>
      <c r="AC1842" s="131">
        <v>0</v>
      </c>
      <c r="AD1842" s="131">
        <v>0</v>
      </c>
      <c r="AE1842" s="131">
        <v>0</v>
      </c>
      <c r="AF1842" s="131">
        <v>0</v>
      </c>
      <c r="AG1842" s="131">
        <v>0</v>
      </c>
      <c r="AH1842" s="43">
        <v>0</v>
      </c>
    </row>
    <row r="1843" spans="4:34">
      <c r="D1843" s="62">
        <v>2002</v>
      </c>
      <c r="E1843" s="62">
        <v>7</v>
      </c>
      <c r="F1843" s="62">
        <v>2003</v>
      </c>
      <c r="G1843" s="62">
        <v>2003</v>
      </c>
      <c r="H1843" s="131">
        <v>0</v>
      </c>
      <c r="I1843" s="131">
        <v>0</v>
      </c>
      <c r="J1843" s="131">
        <v>0</v>
      </c>
      <c r="K1843" s="131">
        <v>0</v>
      </c>
      <c r="L1843" s="131">
        <v>0</v>
      </c>
      <c r="M1843" s="131">
        <v>0</v>
      </c>
      <c r="N1843" s="131">
        <v>0</v>
      </c>
      <c r="O1843" s="131">
        <v>0</v>
      </c>
      <c r="P1843" s="131">
        <v>0</v>
      </c>
      <c r="Q1843" s="131">
        <v>0</v>
      </c>
      <c r="R1843" s="131">
        <v>0</v>
      </c>
      <c r="S1843" s="131">
        <v>0</v>
      </c>
      <c r="T1843" s="131">
        <v>0</v>
      </c>
      <c r="U1843" s="131">
        <v>0</v>
      </c>
      <c r="V1843" s="131">
        <v>0</v>
      </c>
      <c r="W1843" s="131">
        <v>0</v>
      </c>
      <c r="X1843" s="131">
        <v>0</v>
      </c>
      <c r="Y1843" s="131">
        <v>0</v>
      </c>
      <c r="Z1843" s="131">
        <v>0</v>
      </c>
      <c r="AA1843" s="131">
        <v>0</v>
      </c>
      <c r="AB1843" s="131">
        <v>0</v>
      </c>
      <c r="AC1843" s="131">
        <v>0</v>
      </c>
      <c r="AD1843" s="131">
        <v>0</v>
      </c>
      <c r="AE1843" s="131">
        <v>0</v>
      </c>
      <c r="AF1843" s="131">
        <v>0</v>
      </c>
      <c r="AG1843" s="131">
        <v>0</v>
      </c>
      <c r="AH1843" s="43">
        <v>0</v>
      </c>
    </row>
    <row r="1844" spans="4:34">
      <c r="D1844" s="62">
        <v>2002</v>
      </c>
      <c r="E1844" s="62">
        <v>8</v>
      </c>
      <c r="F1844" s="62">
        <v>2003</v>
      </c>
      <c r="G1844" s="62">
        <v>2003</v>
      </c>
      <c r="H1844" s="131">
        <v>0</v>
      </c>
      <c r="I1844" s="131">
        <v>0</v>
      </c>
      <c r="J1844" s="131">
        <v>0</v>
      </c>
      <c r="K1844" s="131">
        <v>0</v>
      </c>
      <c r="L1844" s="131">
        <v>0</v>
      </c>
      <c r="M1844" s="131">
        <v>0</v>
      </c>
      <c r="N1844" s="131">
        <v>0</v>
      </c>
      <c r="O1844" s="131">
        <v>0</v>
      </c>
      <c r="P1844" s="131">
        <v>0</v>
      </c>
      <c r="Q1844" s="131">
        <v>0</v>
      </c>
      <c r="R1844" s="131">
        <v>0</v>
      </c>
      <c r="S1844" s="131">
        <v>0</v>
      </c>
      <c r="T1844" s="131">
        <v>0</v>
      </c>
      <c r="U1844" s="131">
        <v>0</v>
      </c>
      <c r="V1844" s="131">
        <v>0</v>
      </c>
      <c r="W1844" s="131">
        <v>0</v>
      </c>
      <c r="X1844" s="131">
        <v>0</v>
      </c>
      <c r="Y1844" s="131">
        <v>0</v>
      </c>
      <c r="Z1844" s="131">
        <v>0</v>
      </c>
      <c r="AA1844" s="131">
        <v>0</v>
      </c>
      <c r="AB1844" s="131">
        <v>0</v>
      </c>
      <c r="AC1844" s="131">
        <v>0</v>
      </c>
      <c r="AD1844" s="131">
        <v>0</v>
      </c>
      <c r="AE1844" s="131">
        <v>0</v>
      </c>
      <c r="AF1844" s="131">
        <v>0</v>
      </c>
      <c r="AG1844" s="131">
        <v>0</v>
      </c>
      <c r="AH1844" s="43">
        <v>0</v>
      </c>
    </row>
    <row r="1845" spans="4:34">
      <c r="D1845" s="62">
        <v>2002</v>
      </c>
      <c r="E1845" s="62">
        <v>9</v>
      </c>
      <c r="F1845" s="62">
        <v>2003</v>
      </c>
      <c r="G1845" s="62">
        <v>2003</v>
      </c>
      <c r="H1845" s="131">
        <v>0</v>
      </c>
      <c r="I1845" s="131">
        <v>0</v>
      </c>
      <c r="J1845" s="131">
        <v>0</v>
      </c>
      <c r="K1845" s="131">
        <v>0</v>
      </c>
      <c r="L1845" s="131">
        <v>0</v>
      </c>
      <c r="M1845" s="131">
        <v>0</v>
      </c>
      <c r="N1845" s="131">
        <v>0</v>
      </c>
      <c r="O1845" s="131">
        <v>0</v>
      </c>
      <c r="P1845" s="131">
        <v>0</v>
      </c>
      <c r="Q1845" s="131">
        <v>0</v>
      </c>
      <c r="R1845" s="131">
        <v>0</v>
      </c>
      <c r="S1845" s="131">
        <v>0</v>
      </c>
      <c r="T1845" s="131">
        <v>0</v>
      </c>
      <c r="U1845" s="131">
        <v>0</v>
      </c>
      <c r="V1845" s="131">
        <v>0</v>
      </c>
      <c r="W1845" s="131">
        <v>0</v>
      </c>
      <c r="X1845" s="131">
        <v>0</v>
      </c>
      <c r="Y1845" s="131">
        <v>0</v>
      </c>
      <c r="Z1845" s="131">
        <v>0</v>
      </c>
      <c r="AA1845" s="131">
        <v>0</v>
      </c>
      <c r="AB1845" s="131">
        <v>0</v>
      </c>
      <c r="AC1845" s="131">
        <v>0</v>
      </c>
      <c r="AD1845" s="131">
        <v>0</v>
      </c>
      <c r="AE1845" s="131">
        <v>0</v>
      </c>
      <c r="AF1845" s="131">
        <v>0</v>
      </c>
      <c r="AG1845" s="131">
        <v>0</v>
      </c>
      <c r="AH1845" s="43">
        <v>0</v>
      </c>
    </row>
    <row r="1846" spans="4:34">
      <c r="D1846" s="62">
        <v>2002</v>
      </c>
      <c r="E1846" s="62">
        <v>10</v>
      </c>
      <c r="F1846" s="62">
        <v>2003</v>
      </c>
      <c r="G1846" s="62">
        <v>2003</v>
      </c>
      <c r="H1846" s="131">
        <v>0</v>
      </c>
      <c r="I1846" s="131">
        <v>0</v>
      </c>
      <c r="J1846" s="131">
        <v>0</v>
      </c>
      <c r="K1846" s="131">
        <v>0</v>
      </c>
      <c r="L1846" s="131">
        <v>0</v>
      </c>
      <c r="M1846" s="131">
        <v>0</v>
      </c>
      <c r="N1846" s="131">
        <v>0</v>
      </c>
      <c r="O1846" s="131">
        <v>0</v>
      </c>
      <c r="P1846" s="131">
        <v>0</v>
      </c>
      <c r="Q1846" s="131">
        <v>0</v>
      </c>
      <c r="R1846" s="131">
        <v>0</v>
      </c>
      <c r="S1846" s="131">
        <v>0</v>
      </c>
      <c r="T1846" s="131">
        <v>0</v>
      </c>
      <c r="U1846" s="131">
        <v>0</v>
      </c>
      <c r="V1846" s="131">
        <v>0</v>
      </c>
      <c r="W1846" s="131">
        <v>0</v>
      </c>
      <c r="X1846" s="131">
        <v>0</v>
      </c>
      <c r="Y1846" s="131">
        <v>0</v>
      </c>
      <c r="Z1846" s="131">
        <v>0</v>
      </c>
      <c r="AA1846" s="131">
        <v>0</v>
      </c>
      <c r="AB1846" s="131">
        <v>0</v>
      </c>
      <c r="AC1846" s="131">
        <v>0</v>
      </c>
      <c r="AD1846" s="131">
        <v>0</v>
      </c>
      <c r="AE1846" s="131">
        <v>0</v>
      </c>
      <c r="AF1846" s="131">
        <v>0</v>
      </c>
      <c r="AG1846" s="131">
        <v>0</v>
      </c>
      <c r="AH1846" s="43">
        <v>0</v>
      </c>
    </row>
    <row r="1847" spans="4:34">
      <c r="D1847" s="62">
        <v>2002</v>
      </c>
      <c r="E1847" s="62">
        <v>11</v>
      </c>
      <c r="F1847" s="62">
        <v>2003</v>
      </c>
      <c r="G1847" s="62">
        <v>2003</v>
      </c>
      <c r="H1847" s="131">
        <v>0</v>
      </c>
      <c r="I1847" s="131">
        <v>0</v>
      </c>
      <c r="J1847" s="131">
        <v>0</v>
      </c>
      <c r="K1847" s="131">
        <v>0</v>
      </c>
      <c r="L1847" s="131">
        <v>0</v>
      </c>
      <c r="M1847" s="131">
        <v>0</v>
      </c>
      <c r="N1847" s="131">
        <v>0</v>
      </c>
      <c r="O1847" s="131">
        <v>0</v>
      </c>
      <c r="P1847" s="131">
        <v>0</v>
      </c>
      <c r="Q1847" s="131">
        <v>0</v>
      </c>
      <c r="R1847" s="131">
        <v>0</v>
      </c>
      <c r="S1847" s="131">
        <v>0</v>
      </c>
      <c r="T1847" s="131">
        <v>0</v>
      </c>
      <c r="U1847" s="131">
        <v>0</v>
      </c>
      <c r="V1847" s="131">
        <v>0</v>
      </c>
      <c r="W1847" s="131">
        <v>0</v>
      </c>
      <c r="X1847" s="131">
        <v>0</v>
      </c>
      <c r="Y1847" s="131">
        <v>0</v>
      </c>
      <c r="Z1847" s="131">
        <v>0</v>
      </c>
      <c r="AA1847" s="131">
        <v>0</v>
      </c>
      <c r="AB1847" s="131">
        <v>0</v>
      </c>
      <c r="AC1847" s="131">
        <v>0</v>
      </c>
      <c r="AD1847" s="131">
        <v>0</v>
      </c>
      <c r="AE1847" s="131">
        <v>0</v>
      </c>
      <c r="AF1847" s="131">
        <v>0</v>
      </c>
      <c r="AG1847" s="131">
        <v>0</v>
      </c>
      <c r="AH1847" s="43">
        <v>0</v>
      </c>
    </row>
    <row r="1848" spans="4:34">
      <c r="D1848" s="62">
        <v>2002</v>
      </c>
      <c r="E1848" s="62">
        <v>12</v>
      </c>
      <c r="F1848" s="62">
        <v>2003</v>
      </c>
      <c r="G1848" s="62">
        <v>2003</v>
      </c>
      <c r="H1848" s="131">
        <v>0</v>
      </c>
      <c r="I1848" s="131">
        <v>0</v>
      </c>
      <c r="J1848" s="131">
        <v>0</v>
      </c>
      <c r="K1848" s="131">
        <v>0</v>
      </c>
      <c r="L1848" s="131">
        <v>0</v>
      </c>
      <c r="M1848" s="131">
        <v>0</v>
      </c>
      <c r="N1848" s="131">
        <v>0</v>
      </c>
      <c r="O1848" s="131">
        <v>0</v>
      </c>
      <c r="P1848" s="131">
        <v>0</v>
      </c>
      <c r="Q1848" s="131">
        <v>0</v>
      </c>
      <c r="R1848" s="131">
        <v>0</v>
      </c>
      <c r="S1848" s="131">
        <v>0</v>
      </c>
      <c r="T1848" s="131">
        <v>0</v>
      </c>
      <c r="U1848" s="131">
        <v>0</v>
      </c>
      <c r="V1848" s="131">
        <v>0</v>
      </c>
      <c r="W1848" s="131">
        <v>0</v>
      </c>
      <c r="X1848" s="131">
        <v>0</v>
      </c>
      <c r="Y1848" s="131">
        <v>0</v>
      </c>
      <c r="Z1848" s="131">
        <v>0</v>
      </c>
      <c r="AA1848" s="131">
        <v>0</v>
      </c>
      <c r="AB1848" s="131">
        <v>0</v>
      </c>
      <c r="AC1848" s="131">
        <v>0</v>
      </c>
      <c r="AD1848" s="131">
        <v>0</v>
      </c>
      <c r="AE1848" s="131">
        <v>0</v>
      </c>
      <c r="AF1848" s="131">
        <v>0</v>
      </c>
      <c r="AG1848" s="131">
        <v>0</v>
      </c>
      <c r="AH1848" s="43">
        <v>0</v>
      </c>
    </row>
    <row r="1849" spans="4:34">
      <c r="D1849" s="62">
        <v>2003</v>
      </c>
      <c r="E1849" s="62">
        <v>1</v>
      </c>
      <c r="F1849" s="62">
        <v>2003</v>
      </c>
      <c r="G1849" s="62">
        <v>2003</v>
      </c>
      <c r="H1849" s="131">
        <v>0</v>
      </c>
      <c r="I1849" s="131">
        <v>0</v>
      </c>
      <c r="J1849" s="131">
        <v>0</v>
      </c>
      <c r="K1849" s="131">
        <v>0</v>
      </c>
      <c r="L1849" s="131">
        <v>0</v>
      </c>
      <c r="M1849" s="131">
        <v>0</v>
      </c>
      <c r="N1849" s="131">
        <v>0</v>
      </c>
      <c r="O1849" s="131">
        <v>0</v>
      </c>
      <c r="P1849" s="131">
        <v>0</v>
      </c>
      <c r="Q1849" s="131">
        <v>0</v>
      </c>
      <c r="R1849" s="131">
        <v>0</v>
      </c>
      <c r="S1849" s="131">
        <v>0</v>
      </c>
      <c r="T1849" s="131">
        <v>0</v>
      </c>
      <c r="U1849" s="131">
        <v>0</v>
      </c>
      <c r="V1849" s="131">
        <v>0</v>
      </c>
      <c r="W1849" s="131">
        <v>0</v>
      </c>
      <c r="X1849" s="131">
        <v>0</v>
      </c>
      <c r="Y1849" s="131">
        <v>0</v>
      </c>
      <c r="Z1849" s="131">
        <v>0</v>
      </c>
      <c r="AA1849" s="131">
        <v>0</v>
      </c>
      <c r="AB1849" s="131">
        <v>0</v>
      </c>
      <c r="AC1849" s="131">
        <v>0</v>
      </c>
      <c r="AD1849" s="131">
        <v>0</v>
      </c>
      <c r="AE1849" s="131">
        <v>0</v>
      </c>
      <c r="AF1849" s="131">
        <v>0</v>
      </c>
      <c r="AG1849" s="131">
        <v>0</v>
      </c>
      <c r="AH1849" s="43">
        <v>0</v>
      </c>
    </row>
    <row r="1850" spans="4:34">
      <c r="D1850" s="62">
        <v>2003</v>
      </c>
      <c r="E1850" s="62">
        <v>2</v>
      </c>
      <c r="F1850" s="62">
        <v>2003</v>
      </c>
      <c r="G1850" s="62">
        <v>2003</v>
      </c>
      <c r="H1850" s="131">
        <v>0</v>
      </c>
      <c r="I1850" s="131">
        <v>0</v>
      </c>
      <c r="J1850" s="131">
        <v>0</v>
      </c>
      <c r="K1850" s="131">
        <v>0</v>
      </c>
      <c r="L1850" s="131">
        <v>0</v>
      </c>
      <c r="M1850" s="131">
        <v>0</v>
      </c>
      <c r="N1850" s="131">
        <v>0</v>
      </c>
      <c r="O1850" s="131">
        <v>0</v>
      </c>
      <c r="P1850" s="131">
        <v>0</v>
      </c>
      <c r="Q1850" s="131">
        <v>0</v>
      </c>
      <c r="R1850" s="131">
        <v>0</v>
      </c>
      <c r="S1850" s="131">
        <v>0</v>
      </c>
      <c r="T1850" s="131">
        <v>0</v>
      </c>
      <c r="U1850" s="131">
        <v>0</v>
      </c>
      <c r="V1850" s="131">
        <v>0</v>
      </c>
      <c r="W1850" s="131">
        <v>0</v>
      </c>
      <c r="X1850" s="131">
        <v>0</v>
      </c>
      <c r="Y1850" s="131">
        <v>0</v>
      </c>
      <c r="Z1850" s="131">
        <v>0</v>
      </c>
      <c r="AA1850" s="131">
        <v>0</v>
      </c>
      <c r="AB1850" s="131">
        <v>0</v>
      </c>
      <c r="AC1850" s="131">
        <v>0</v>
      </c>
      <c r="AD1850" s="131">
        <v>0</v>
      </c>
      <c r="AE1850" s="131">
        <v>0</v>
      </c>
      <c r="AF1850" s="131">
        <v>0</v>
      </c>
      <c r="AG1850" s="131">
        <v>0</v>
      </c>
      <c r="AH1850" s="43">
        <v>0</v>
      </c>
    </row>
    <row r="1851" spans="4:34">
      <c r="D1851" s="62">
        <v>2003</v>
      </c>
      <c r="E1851" s="62">
        <v>3</v>
      </c>
      <c r="F1851" s="62">
        <v>2003</v>
      </c>
      <c r="G1851" s="62">
        <v>2003</v>
      </c>
      <c r="H1851" s="131">
        <v>0</v>
      </c>
      <c r="I1851" s="131">
        <v>0</v>
      </c>
      <c r="J1851" s="131">
        <v>0</v>
      </c>
      <c r="K1851" s="131">
        <v>0</v>
      </c>
      <c r="L1851" s="131">
        <v>0</v>
      </c>
      <c r="M1851" s="131">
        <v>0</v>
      </c>
      <c r="N1851" s="131">
        <v>0</v>
      </c>
      <c r="O1851" s="131">
        <v>0</v>
      </c>
      <c r="P1851" s="131">
        <v>0</v>
      </c>
      <c r="Q1851" s="131">
        <v>0</v>
      </c>
      <c r="R1851" s="131">
        <v>0</v>
      </c>
      <c r="S1851" s="131">
        <v>0</v>
      </c>
      <c r="T1851" s="131">
        <v>0</v>
      </c>
      <c r="U1851" s="131">
        <v>0</v>
      </c>
      <c r="V1851" s="131">
        <v>0</v>
      </c>
      <c r="W1851" s="131">
        <v>0</v>
      </c>
      <c r="X1851" s="131">
        <v>0</v>
      </c>
      <c r="Y1851" s="131">
        <v>0</v>
      </c>
      <c r="Z1851" s="131">
        <v>0</v>
      </c>
      <c r="AA1851" s="131">
        <v>0</v>
      </c>
      <c r="AB1851" s="131">
        <v>0</v>
      </c>
      <c r="AC1851" s="131">
        <v>0</v>
      </c>
      <c r="AD1851" s="131">
        <v>0</v>
      </c>
      <c r="AE1851" s="131">
        <v>0</v>
      </c>
      <c r="AF1851" s="131">
        <v>0</v>
      </c>
      <c r="AG1851" s="131">
        <v>0</v>
      </c>
      <c r="AH1851" s="43">
        <v>0</v>
      </c>
    </row>
    <row r="1852" spans="4:34">
      <c r="D1852" s="62">
        <v>2003</v>
      </c>
      <c r="E1852" s="62">
        <v>4</v>
      </c>
      <c r="F1852" s="62">
        <v>2003</v>
      </c>
      <c r="G1852" s="62">
        <v>2003</v>
      </c>
      <c r="H1852" s="131">
        <v>0</v>
      </c>
      <c r="I1852" s="131">
        <v>0</v>
      </c>
      <c r="J1852" s="131">
        <v>0</v>
      </c>
      <c r="K1852" s="131">
        <v>0</v>
      </c>
      <c r="L1852" s="131">
        <v>0</v>
      </c>
      <c r="M1852" s="131">
        <v>0</v>
      </c>
      <c r="N1852" s="131">
        <v>0</v>
      </c>
      <c r="O1852" s="131">
        <v>0</v>
      </c>
      <c r="P1852" s="131">
        <v>0</v>
      </c>
      <c r="Q1852" s="131">
        <v>0</v>
      </c>
      <c r="R1852" s="131">
        <v>0</v>
      </c>
      <c r="S1852" s="131">
        <v>0</v>
      </c>
      <c r="T1852" s="131">
        <v>0</v>
      </c>
      <c r="U1852" s="131">
        <v>0</v>
      </c>
      <c r="V1852" s="131">
        <v>0</v>
      </c>
      <c r="W1852" s="131">
        <v>0</v>
      </c>
      <c r="X1852" s="131">
        <v>0</v>
      </c>
      <c r="Y1852" s="131">
        <v>0</v>
      </c>
      <c r="Z1852" s="131">
        <v>0</v>
      </c>
      <c r="AA1852" s="131">
        <v>0</v>
      </c>
      <c r="AB1852" s="131">
        <v>0</v>
      </c>
      <c r="AC1852" s="131">
        <v>0</v>
      </c>
      <c r="AD1852" s="131">
        <v>0</v>
      </c>
      <c r="AE1852" s="131">
        <v>0</v>
      </c>
      <c r="AF1852" s="131">
        <v>0</v>
      </c>
      <c r="AG1852" s="131">
        <v>0</v>
      </c>
      <c r="AH1852" s="43">
        <v>0</v>
      </c>
    </row>
    <row r="1853" spans="4:34">
      <c r="D1853" s="62">
        <v>2003</v>
      </c>
      <c r="E1853" s="62">
        <v>5</v>
      </c>
      <c r="F1853" s="62">
        <v>2003</v>
      </c>
      <c r="G1853" s="62">
        <v>2004</v>
      </c>
      <c r="H1853" s="131">
        <v>0</v>
      </c>
      <c r="I1853" s="131">
        <v>0</v>
      </c>
      <c r="J1853" s="131">
        <v>0</v>
      </c>
      <c r="K1853" s="131">
        <v>0</v>
      </c>
      <c r="L1853" s="131">
        <v>0</v>
      </c>
      <c r="M1853" s="131">
        <v>0</v>
      </c>
      <c r="N1853" s="131">
        <v>0</v>
      </c>
      <c r="O1853" s="131">
        <v>0</v>
      </c>
      <c r="P1853" s="131">
        <v>0</v>
      </c>
      <c r="Q1853" s="131">
        <v>0</v>
      </c>
      <c r="R1853" s="131">
        <v>0</v>
      </c>
      <c r="S1853" s="131">
        <v>0</v>
      </c>
      <c r="T1853" s="131">
        <v>0</v>
      </c>
      <c r="U1853" s="131">
        <v>0</v>
      </c>
      <c r="V1853" s="131">
        <v>0</v>
      </c>
      <c r="W1853" s="131">
        <v>0</v>
      </c>
      <c r="X1853" s="131">
        <v>0</v>
      </c>
      <c r="Y1853" s="131">
        <v>0</v>
      </c>
      <c r="Z1853" s="131">
        <v>0</v>
      </c>
      <c r="AA1853" s="131">
        <v>0</v>
      </c>
      <c r="AB1853" s="131">
        <v>0</v>
      </c>
      <c r="AC1853" s="131">
        <v>0</v>
      </c>
      <c r="AD1853" s="131">
        <v>0</v>
      </c>
      <c r="AE1853" s="131">
        <v>0</v>
      </c>
      <c r="AF1853" s="131">
        <v>0</v>
      </c>
      <c r="AG1853" s="131">
        <v>0</v>
      </c>
      <c r="AH1853" s="43">
        <v>0</v>
      </c>
    </row>
    <row r="1854" spans="4:34">
      <c r="D1854" s="62">
        <v>2003</v>
      </c>
      <c r="E1854" s="62">
        <v>6</v>
      </c>
      <c r="F1854" s="62">
        <v>2003</v>
      </c>
      <c r="G1854" s="62">
        <v>2004</v>
      </c>
      <c r="H1854" s="131">
        <v>0</v>
      </c>
      <c r="I1854" s="131">
        <v>0</v>
      </c>
      <c r="J1854" s="131">
        <v>0</v>
      </c>
      <c r="K1854" s="131">
        <v>0</v>
      </c>
      <c r="L1854" s="131">
        <v>0</v>
      </c>
      <c r="M1854" s="131">
        <v>0</v>
      </c>
      <c r="N1854" s="131">
        <v>0</v>
      </c>
      <c r="O1854" s="131">
        <v>0</v>
      </c>
      <c r="P1854" s="131">
        <v>0</v>
      </c>
      <c r="Q1854" s="131">
        <v>0</v>
      </c>
      <c r="R1854" s="131">
        <v>0</v>
      </c>
      <c r="S1854" s="131">
        <v>0</v>
      </c>
      <c r="T1854" s="131">
        <v>0</v>
      </c>
      <c r="U1854" s="131">
        <v>0</v>
      </c>
      <c r="V1854" s="131">
        <v>0</v>
      </c>
      <c r="W1854" s="131">
        <v>0</v>
      </c>
      <c r="X1854" s="131">
        <v>0</v>
      </c>
      <c r="Y1854" s="131">
        <v>0</v>
      </c>
      <c r="Z1854" s="131">
        <v>0</v>
      </c>
      <c r="AA1854" s="131">
        <v>0</v>
      </c>
      <c r="AB1854" s="131">
        <v>0</v>
      </c>
      <c r="AC1854" s="131">
        <v>0</v>
      </c>
      <c r="AD1854" s="131">
        <v>0</v>
      </c>
      <c r="AE1854" s="131">
        <v>0</v>
      </c>
      <c r="AF1854" s="131">
        <v>0</v>
      </c>
      <c r="AG1854" s="131">
        <v>0</v>
      </c>
      <c r="AH1854" s="43">
        <v>0</v>
      </c>
    </row>
    <row r="1855" spans="4:34">
      <c r="D1855" s="62">
        <v>2003</v>
      </c>
      <c r="E1855" s="62">
        <v>7</v>
      </c>
      <c r="F1855" s="62">
        <v>2004</v>
      </c>
      <c r="G1855" s="62">
        <v>2004</v>
      </c>
      <c r="H1855" s="131">
        <v>0</v>
      </c>
      <c r="I1855" s="131">
        <v>0</v>
      </c>
      <c r="J1855" s="131">
        <v>0</v>
      </c>
      <c r="K1855" s="131">
        <v>0</v>
      </c>
      <c r="L1855" s="131">
        <v>0</v>
      </c>
      <c r="M1855" s="131">
        <v>0</v>
      </c>
      <c r="N1855" s="131">
        <v>0</v>
      </c>
      <c r="O1855" s="131">
        <v>0</v>
      </c>
      <c r="P1855" s="131">
        <v>0</v>
      </c>
      <c r="Q1855" s="131">
        <v>0</v>
      </c>
      <c r="R1855" s="131">
        <v>0</v>
      </c>
      <c r="S1855" s="131">
        <v>0</v>
      </c>
      <c r="T1855" s="131">
        <v>0</v>
      </c>
      <c r="U1855" s="131">
        <v>0</v>
      </c>
      <c r="V1855" s="131">
        <v>0</v>
      </c>
      <c r="W1855" s="131">
        <v>0</v>
      </c>
      <c r="X1855" s="131">
        <v>0</v>
      </c>
      <c r="Y1855" s="131">
        <v>0</v>
      </c>
      <c r="Z1855" s="131">
        <v>0</v>
      </c>
      <c r="AA1855" s="131">
        <v>0</v>
      </c>
      <c r="AB1855" s="131">
        <v>0</v>
      </c>
      <c r="AC1855" s="131">
        <v>0</v>
      </c>
      <c r="AD1855" s="131">
        <v>0</v>
      </c>
      <c r="AE1855" s="131">
        <v>0</v>
      </c>
      <c r="AF1855" s="131">
        <v>0</v>
      </c>
      <c r="AG1855" s="131">
        <v>0</v>
      </c>
      <c r="AH1855" s="43">
        <v>0</v>
      </c>
    </row>
    <row r="1856" spans="4:34">
      <c r="D1856" s="62">
        <v>2003</v>
      </c>
      <c r="E1856" s="62">
        <v>8</v>
      </c>
      <c r="F1856" s="62">
        <v>2004</v>
      </c>
      <c r="G1856" s="62">
        <v>2004</v>
      </c>
      <c r="H1856" s="131">
        <v>0</v>
      </c>
      <c r="I1856" s="131">
        <v>0</v>
      </c>
      <c r="J1856" s="131">
        <v>0</v>
      </c>
      <c r="K1856" s="131">
        <v>0</v>
      </c>
      <c r="L1856" s="131">
        <v>0</v>
      </c>
      <c r="M1856" s="131">
        <v>0</v>
      </c>
      <c r="N1856" s="131">
        <v>0</v>
      </c>
      <c r="O1856" s="131">
        <v>0</v>
      </c>
      <c r="P1856" s="131">
        <v>0</v>
      </c>
      <c r="Q1856" s="131">
        <v>0</v>
      </c>
      <c r="R1856" s="131">
        <v>0</v>
      </c>
      <c r="S1856" s="131">
        <v>0</v>
      </c>
      <c r="T1856" s="131">
        <v>0</v>
      </c>
      <c r="U1856" s="131">
        <v>0</v>
      </c>
      <c r="V1856" s="131">
        <v>0</v>
      </c>
      <c r="W1856" s="131">
        <v>0</v>
      </c>
      <c r="X1856" s="131">
        <v>0</v>
      </c>
      <c r="Y1856" s="131">
        <v>0</v>
      </c>
      <c r="Z1856" s="131">
        <v>0</v>
      </c>
      <c r="AA1856" s="131">
        <v>0</v>
      </c>
      <c r="AB1856" s="131">
        <v>0</v>
      </c>
      <c r="AC1856" s="131">
        <v>0</v>
      </c>
      <c r="AD1856" s="131">
        <v>0</v>
      </c>
      <c r="AE1856" s="131">
        <v>0</v>
      </c>
      <c r="AF1856" s="131">
        <v>0</v>
      </c>
      <c r="AG1856" s="131">
        <v>0</v>
      </c>
      <c r="AH1856" s="43">
        <v>0</v>
      </c>
    </row>
    <row r="1857" spans="4:34">
      <c r="D1857" s="62">
        <v>2003</v>
      </c>
      <c r="E1857" s="62">
        <v>9</v>
      </c>
      <c r="F1857" s="62">
        <v>2004</v>
      </c>
      <c r="G1857" s="62">
        <v>2004</v>
      </c>
      <c r="H1857" s="131">
        <v>0</v>
      </c>
      <c r="I1857" s="131">
        <v>0</v>
      </c>
      <c r="J1857" s="131">
        <v>0</v>
      </c>
      <c r="K1857" s="131">
        <v>0</v>
      </c>
      <c r="L1857" s="131">
        <v>0</v>
      </c>
      <c r="M1857" s="131">
        <v>0</v>
      </c>
      <c r="N1857" s="131">
        <v>0</v>
      </c>
      <c r="O1857" s="131">
        <v>0</v>
      </c>
      <c r="P1857" s="131">
        <v>0</v>
      </c>
      <c r="Q1857" s="131">
        <v>0</v>
      </c>
      <c r="R1857" s="131">
        <v>0</v>
      </c>
      <c r="S1857" s="131">
        <v>0</v>
      </c>
      <c r="T1857" s="131">
        <v>0</v>
      </c>
      <c r="U1857" s="131">
        <v>0</v>
      </c>
      <c r="V1857" s="131">
        <v>0</v>
      </c>
      <c r="W1857" s="131">
        <v>0</v>
      </c>
      <c r="X1857" s="131">
        <v>0</v>
      </c>
      <c r="Y1857" s="131">
        <v>0</v>
      </c>
      <c r="Z1857" s="131">
        <v>0</v>
      </c>
      <c r="AA1857" s="131">
        <v>0</v>
      </c>
      <c r="AB1857" s="131">
        <v>0</v>
      </c>
      <c r="AC1857" s="131">
        <v>0</v>
      </c>
      <c r="AD1857" s="131">
        <v>0</v>
      </c>
      <c r="AE1857" s="131">
        <v>0</v>
      </c>
      <c r="AF1857" s="131">
        <v>0</v>
      </c>
      <c r="AG1857" s="131">
        <v>0</v>
      </c>
      <c r="AH1857" s="43">
        <v>0</v>
      </c>
    </row>
    <row r="1858" spans="4:34">
      <c r="D1858" s="62">
        <v>2003</v>
      </c>
      <c r="E1858" s="62">
        <v>10</v>
      </c>
      <c r="F1858" s="62">
        <v>2004</v>
      </c>
      <c r="G1858" s="62">
        <v>2004</v>
      </c>
      <c r="H1858" s="131">
        <v>0</v>
      </c>
      <c r="I1858" s="131">
        <v>0</v>
      </c>
      <c r="J1858" s="131">
        <v>0</v>
      </c>
      <c r="K1858" s="131">
        <v>0</v>
      </c>
      <c r="L1858" s="131">
        <v>0</v>
      </c>
      <c r="M1858" s="131">
        <v>0</v>
      </c>
      <c r="N1858" s="131">
        <v>0</v>
      </c>
      <c r="O1858" s="131">
        <v>0</v>
      </c>
      <c r="P1858" s="131">
        <v>0</v>
      </c>
      <c r="Q1858" s="131">
        <v>0</v>
      </c>
      <c r="R1858" s="131">
        <v>0</v>
      </c>
      <c r="S1858" s="131">
        <v>0</v>
      </c>
      <c r="T1858" s="131">
        <v>0</v>
      </c>
      <c r="U1858" s="131">
        <v>0</v>
      </c>
      <c r="V1858" s="131">
        <v>0</v>
      </c>
      <c r="W1858" s="131">
        <v>0</v>
      </c>
      <c r="X1858" s="131">
        <v>0</v>
      </c>
      <c r="Y1858" s="131">
        <v>0</v>
      </c>
      <c r="Z1858" s="131">
        <v>0</v>
      </c>
      <c r="AA1858" s="131">
        <v>0</v>
      </c>
      <c r="AB1858" s="131">
        <v>0</v>
      </c>
      <c r="AC1858" s="131">
        <v>0</v>
      </c>
      <c r="AD1858" s="131">
        <v>0</v>
      </c>
      <c r="AE1858" s="131">
        <v>0</v>
      </c>
      <c r="AF1858" s="131">
        <v>0</v>
      </c>
      <c r="AG1858" s="131">
        <v>0</v>
      </c>
      <c r="AH1858" s="43">
        <v>0</v>
      </c>
    </row>
    <row r="1859" spans="4:34">
      <c r="D1859" s="62">
        <v>2003</v>
      </c>
      <c r="E1859" s="62">
        <v>11</v>
      </c>
      <c r="F1859" s="62">
        <v>2004</v>
      </c>
      <c r="G1859" s="62">
        <v>2004</v>
      </c>
      <c r="H1859" s="131">
        <v>0</v>
      </c>
      <c r="I1859" s="131">
        <v>0</v>
      </c>
      <c r="J1859" s="131">
        <v>0</v>
      </c>
      <c r="K1859" s="131">
        <v>0</v>
      </c>
      <c r="L1859" s="131">
        <v>0</v>
      </c>
      <c r="M1859" s="131">
        <v>0</v>
      </c>
      <c r="N1859" s="131">
        <v>0</v>
      </c>
      <c r="O1859" s="131">
        <v>0</v>
      </c>
      <c r="P1859" s="131">
        <v>0</v>
      </c>
      <c r="Q1859" s="131">
        <v>0</v>
      </c>
      <c r="R1859" s="131">
        <v>0</v>
      </c>
      <c r="S1859" s="131">
        <v>0</v>
      </c>
      <c r="T1859" s="131">
        <v>0</v>
      </c>
      <c r="U1859" s="131">
        <v>0</v>
      </c>
      <c r="V1859" s="131">
        <v>0</v>
      </c>
      <c r="W1859" s="131">
        <v>0</v>
      </c>
      <c r="X1859" s="131">
        <v>0</v>
      </c>
      <c r="Y1859" s="131">
        <v>0</v>
      </c>
      <c r="Z1859" s="131">
        <v>0</v>
      </c>
      <c r="AA1859" s="131">
        <v>0</v>
      </c>
      <c r="AB1859" s="131">
        <v>0</v>
      </c>
      <c r="AC1859" s="131">
        <v>0</v>
      </c>
      <c r="AD1859" s="131">
        <v>0</v>
      </c>
      <c r="AE1859" s="131">
        <v>0</v>
      </c>
      <c r="AF1859" s="131">
        <v>0</v>
      </c>
      <c r="AG1859" s="131">
        <v>0</v>
      </c>
      <c r="AH1859" s="43">
        <v>0</v>
      </c>
    </row>
    <row r="1860" spans="4:34">
      <c r="D1860" s="62">
        <v>2003</v>
      </c>
      <c r="E1860" s="62">
        <v>12</v>
      </c>
      <c r="F1860" s="62">
        <v>2004</v>
      </c>
      <c r="G1860" s="62">
        <v>2004</v>
      </c>
      <c r="H1860" s="131">
        <v>0</v>
      </c>
      <c r="I1860" s="131">
        <v>0</v>
      </c>
      <c r="J1860" s="131">
        <v>0</v>
      </c>
      <c r="K1860" s="131">
        <v>0</v>
      </c>
      <c r="L1860" s="131">
        <v>0</v>
      </c>
      <c r="M1860" s="131">
        <v>0</v>
      </c>
      <c r="N1860" s="131">
        <v>0</v>
      </c>
      <c r="O1860" s="131">
        <v>0</v>
      </c>
      <c r="P1860" s="131">
        <v>0</v>
      </c>
      <c r="Q1860" s="131">
        <v>0</v>
      </c>
      <c r="R1860" s="131">
        <v>0</v>
      </c>
      <c r="S1860" s="131">
        <v>0</v>
      </c>
      <c r="T1860" s="131">
        <v>0</v>
      </c>
      <c r="U1860" s="131">
        <v>0</v>
      </c>
      <c r="V1860" s="131">
        <v>0</v>
      </c>
      <c r="W1860" s="131">
        <v>0</v>
      </c>
      <c r="X1860" s="131">
        <v>0</v>
      </c>
      <c r="Y1860" s="131">
        <v>0</v>
      </c>
      <c r="Z1860" s="131">
        <v>0</v>
      </c>
      <c r="AA1860" s="131">
        <v>0</v>
      </c>
      <c r="AB1860" s="131">
        <v>0</v>
      </c>
      <c r="AC1860" s="131">
        <v>0</v>
      </c>
      <c r="AD1860" s="131">
        <v>0</v>
      </c>
      <c r="AE1860" s="131">
        <v>0</v>
      </c>
      <c r="AF1860" s="131">
        <v>0</v>
      </c>
      <c r="AG1860" s="131">
        <v>0</v>
      </c>
      <c r="AH1860" s="43">
        <v>0</v>
      </c>
    </row>
    <row r="1861" spans="4:34">
      <c r="D1861" s="62">
        <v>2004</v>
      </c>
      <c r="E1861" s="62">
        <v>1</v>
      </c>
      <c r="F1861" s="62">
        <v>2004</v>
      </c>
      <c r="G1861" s="62">
        <v>2004</v>
      </c>
      <c r="H1861" s="131">
        <v>0</v>
      </c>
      <c r="I1861" s="131">
        <v>0</v>
      </c>
      <c r="J1861" s="131">
        <v>0</v>
      </c>
      <c r="K1861" s="131">
        <v>0</v>
      </c>
      <c r="L1861" s="131">
        <v>0</v>
      </c>
      <c r="M1861" s="131">
        <v>0</v>
      </c>
      <c r="N1861" s="131">
        <v>0</v>
      </c>
      <c r="O1861" s="131">
        <v>0</v>
      </c>
      <c r="P1861" s="131">
        <v>0</v>
      </c>
      <c r="Q1861" s="131">
        <v>0</v>
      </c>
      <c r="R1861" s="131">
        <v>0</v>
      </c>
      <c r="S1861" s="131">
        <v>0</v>
      </c>
      <c r="T1861" s="131">
        <v>0</v>
      </c>
      <c r="U1861" s="131">
        <v>0</v>
      </c>
      <c r="V1861" s="131">
        <v>0</v>
      </c>
      <c r="W1861" s="131">
        <v>0</v>
      </c>
      <c r="X1861" s="131">
        <v>0</v>
      </c>
      <c r="Y1861" s="131">
        <v>0</v>
      </c>
      <c r="Z1861" s="131">
        <v>0</v>
      </c>
      <c r="AA1861" s="131">
        <v>0</v>
      </c>
      <c r="AB1861" s="131">
        <v>0</v>
      </c>
      <c r="AC1861" s="131">
        <v>0</v>
      </c>
      <c r="AD1861" s="131">
        <v>0</v>
      </c>
      <c r="AE1861" s="131">
        <v>0</v>
      </c>
      <c r="AF1861" s="131">
        <v>0</v>
      </c>
      <c r="AG1861" s="131">
        <v>0</v>
      </c>
      <c r="AH1861" s="43">
        <v>0</v>
      </c>
    </row>
    <row r="1862" spans="4:34">
      <c r="D1862" s="62">
        <v>2004</v>
      </c>
      <c r="E1862" s="62">
        <v>2</v>
      </c>
      <c r="F1862" s="62">
        <v>2004</v>
      </c>
      <c r="G1862" s="62">
        <v>2004</v>
      </c>
      <c r="H1862" s="131">
        <v>0</v>
      </c>
      <c r="I1862" s="131">
        <v>0</v>
      </c>
      <c r="J1862" s="131">
        <v>0</v>
      </c>
      <c r="K1862" s="131">
        <v>0</v>
      </c>
      <c r="L1862" s="131">
        <v>0</v>
      </c>
      <c r="M1862" s="131">
        <v>0</v>
      </c>
      <c r="N1862" s="131">
        <v>0</v>
      </c>
      <c r="O1862" s="131">
        <v>0</v>
      </c>
      <c r="P1862" s="131">
        <v>0</v>
      </c>
      <c r="Q1862" s="131">
        <v>0</v>
      </c>
      <c r="R1862" s="131">
        <v>0</v>
      </c>
      <c r="S1862" s="131">
        <v>0</v>
      </c>
      <c r="T1862" s="131">
        <v>0</v>
      </c>
      <c r="U1862" s="131">
        <v>0</v>
      </c>
      <c r="V1862" s="131">
        <v>0</v>
      </c>
      <c r="W1862" s="131">
        <v>0</v>
      </c>
      <c r="X1862" s="131">
        <v>0</v>
      </c>
      <c r="Y1862" s="131">
        <v>0</v>
      </c>
      <c r="Z1862" s="131">
        <v>0</v>
      </c>
      <c r="AA1862" s="131">
        <v>0</v>
      </c>
      <c r="AB1862" s="131">
        <v>0</v>
      </c>
      <c r="AC1862" s="131">
        <v>0</v>
      </c>
      <c r="AD1862" s="131">
        <v>0</v>
      </c>
      <c r="AE1862" s="131">
        <v>0</v>
      </c>
      <c r="AF1862" s="131">
        <v>0</v>
      </c>
      <c r="AG1862" s="131">
        <v>0</v>
      </c>
      <c r="AH1862" s="43">
        <v>0</v>
      </c>
    </row>
    <row r="1863" spans="4:34">
      <c r="D1863" s="62">
        <v>2004</v>
      </c>
      <c r="E1863" s="62">
        <v>3</v>
      </c>
      <c r="F1863" s="62">
        <v>2004</v>
      </c>
      <c r="G1863" s="62">
        <v>2004</v>
      </c>
      <c r="H1863" s="131">
        <v>0</v>
      </c>
      <c r="I1863" s="131">
        <v>0</v>
      </c>
      <c r="J1863" s="131">
        <v>0</v>
      </c>
      <c r="K1863" s="131">
        <v>0</v>
      </c>
      <c r="L1863" s="131">
        <v>0</v>
      </c>
      <c r="M1863" s="131">
        <v>0</v>
      </c>
      <c r="N1863" s="131">
        <v>0</v>
      </c>
      <c r="O1863" s="131">
        <v>0</v>
      </c>
      <c r="P1863" s="131">
        <v>0</v>
      </c>
      <c r="Q1863" s="131">
        <v>0</v>
      </c>
      <c r="R1863" s="131">
        <v>0</v>
      </c>
      <c r="S1863" s="131">
        <v>0</v>
      </c>
      <c r="T1863" s="131">
        <v>0</v>
      </c>
      <c r="U1863" s="131">
        <v>0</v>
      </c>
      <c r="V1863" s="131">
        <v>0</v>
      </c>
      <c r="W1863" s="131">
        <v>0</v>
      </c>
      <c r="X1863" s="131">
        <v>0</v>
      </c>
      <c r="Y1863" s="131">
        <v>0</v>
      </c>
      <c r="Z1863" s="131">
        <v>0</v>
      </c>
      <c r="AA1863" s="131">
        <v>0</v>
      </c>
      <c r="AB1863" s="131">
        <v>0</v>
      </c>
      <c r="AC1863" s="131">
        <v>0</v>
      </c>
      <c r="AD1863" s="131">
        <v>0</v>
      </c>
      <c r="AE1863" s="131">
        <v>0</v>
      </c>
      <c r="AF1863" s="131">
        <v>0</v>
      </c>
      <c r="AG1863" s="131">
        <v>0</v>
      </c>
      <c r="AH1863" s="43">
        <v>0</v>
      </c>
    </row>
    <row r="1864" spans="4:34">
      <c r="D1864" s="62">
        <v>2004</v>
      </c>
      <c r="E1864" s="62">
        <v>4</v>
      </c>
      <c r="F1864" s="62">
        <v>2004</v>
      </c>
      <c r="G1864" s="62">
        <v>2004</v>
      </c>
      <c r="H1864" s="131">
        <v>0</v>
      </c>
      <c r="I1864" s="131">
        <v>0</v>
      </c>
      <c r="J1864" s="131">
        <v>0</v>
      </c>
      <c r="K1864" s="131">
        <v>0</v>
      </c>
      <c r="L1864" s="131">
        <v>0</v>
      </c>
      <c r="M1864" s="131">
        <v>0</v>
      </c>
      <c r="N1864" s="131">
        <v>0</v>
      </c>
      <c r="O1864" s="131">
        <v>0</v>
      </c>
      <c r="P1864" s="131">
        <v>0</v>
      </c>
      <c r="Q1864" s="131">
        <v>0</v>
      </c>
      <c r="R1864" s="131">
        <v>0</v>
      </c>
      <c r="S1864" s="131">
        <v>0</v>
      </c>
      <c r="T1864" s="131">
        <v>0</v>
      </c>
      <c r="U1864" s="131">
        <v>0</v>
      </c>
      <c r="V1864" s="131">
        <v>0</v>
      </c>
      <c r="W1864" s="131">
        <v>0</v>
      </c>
      <c r="X1864" s="131">
        <v>0</v>
      </c>
      <c r="Y1864" s="131">
        <v>0</v>
      </c>
      <c r="Z1864" s="131">
        <v>0</v>
      </c>
      <c r="AA1864" s="131">
        <v>0</v>
      </c>
      <c r="AB1864" s="131">
        <v>0</v>
      </c>
      <c r="AC1864" s="131">
        <v>0</v>
      </c>
      <c r="AD1864" s="131">
        <v>0</v>
      </c>
      <c r="AE1864" s="131">
        <v>0</v>
      </c>
      <c r="AF1864" s="131">
        <v>0</v>
      </c>
      <c r="AG1864" s="131">
        <v>0</v>
      </c>
      <c r="AH1864" s="43">
        <v>0</v>
      </c>
    </row>
    <row r="1865" spans="4:34">
      <c r="D1865" s="62">
        <v>2004</v>
      </c>
      <c r="E1865" s="62">
        <v>5</v>
      </c>
      <c r="F1865" s="62">
        <v>2004</v>
      </c>
      <c r="G1865" s="62">
        <v>2005</v>
      </c>
      <c r="H1865" s="131">
        <v>0</v>
      </c>
      <c r="I1865" s="131">
        <v>0</v>
      </c>
      <c r="J1865" s="131">
        <v>0</v>
      </c>
      <c r="K1865" s="131">
        <v>0</v>
      </c>
      <c r="L1865" s="131">
        <v>0</v>
      </c>
      <c r="M1865" s="131">
        <v>0</v>
      </c>
      <c r="N1865" s="131">
        <v>0</v>
      </c>
      <c r="O1865" s="131">
        <v>0</v>
      </c>
      <c r="P1865" s="131">
        <v>0</v>
      </c>
      <c r="Q1865" s="131">
        <v>0</v>
      </c>
      <c r="R1865" s="131">
        <v>0</v>
      </c>
      <c r="S1865" s="131">
        <v>0</v>
      </c>
      <c r="T1865" s="131">
        <v>0</v>
      </c>
      <c r="U1865" s="131">
        <v>0</v>
      </c>
      <c r="V1865" s="131">
        <v>0</v>
      </c>
      <c r="W1865" s="131">
        <v>0</v>
      </c>
      <c r="X1865" s="131">
        <v>0</v>
      </c>
      <c r="Y1865" s="131">
        <v>0</v>
      </c>
      <c r="Z1865" s="131">
        <v>0</v>
      </c>
      <c r="AA1865" s="131">
        <v>0</v>
      </c>
      <c r="AB1865" s="131">
        <v>0</v>
      </c>
      <c r="AC1865" s="131">
        <v>0</v>
      </c>
      <c r="AD1865" s="131">
        <v>0</v>
      </c>
      <c r="AE1865" s="131">
        <v>0</v>
      </c>
      <c r="AF1865" s="131">
        <v>0</v>
      </c>
      <c r="AG1865" s="131">
        <v>0</v>
      </c>
      <c r="AH1865" s="43">
        <v>0</v>
      </c>
    </row>
    <row r="1866" spans="4:34">
      <c r="D1866" s="62">
        <v>2004</v>
      </c>
      <c r="E1866" s="62">
        <v>6</v>
      </c>
      <c r="F1866" s="62">
        <v>2004</v>
      </c>
      <c r="G1866" s="62">
        <v>2005</v>
      </c>
      <c r="H1866" s="131">
        <v>0</v>
      </c>
      <c r="I1866" s="131">
        <v>0</v>
      </c>
      <c r="J1866" s="131">
        <v>0</v>
      </c>
      <c r="K1866" s="131">
        <v>0</v>
      </c>
      <c r="L1866" s="131">
        <v>0</v>
      </c>
      <c r="M1866" s="131">
        <v>0</v>
      </c>
      <c r="N1866" s="131">
        <v>0</v>
      </c>
      <c r="O1866" s="131">
        <v>0</v>
      </c>
      <c r="P1866" s="131">
        <v>0</v>
      </c>
      <c r="Q1866" s="131">
        <v>0</v>
      </c>
      <c r="R1866" s="131">
        <v>0</v>
      </c>
      <c r="S1866" s="131">
        <v>0</v>
      </c>
      <c r="T1866" s="131">
        <v>0</v>
      </c>
      <c r="U1866" s="131">
        <v>0</v>
      </c>
      <c r="V1866" s="131">
        <v>0</v>
      </c>
      <c r="W1866" s="131">
        <v>0</v>
      </c>
      <c r="X1866" s="131">
        <v>0</v>
      </c>
      <c r="Y1866" s="131">
        <v>0</v>
      </c>
      <c r="Z1866" s="131">
        <v>0</v>
      </c>
      <c r="AA1866" s="131">
        <v>0</v>
      </c>
      <c r="AB1866" s="131">
        <v>0</v>
      </c>
      <c r="AC1866" s="131">
        <v>0</v>
      </c>
      <c r="AD1866" s="131">
        <v>0</v>
      </c>
      <c r="AE1866" s="131">
        <v>0</v>
      </c>
      <c r="AF1866" s="131">
        <v>0</v>
      </c>
      <c r="AG1866" s="131">
        <v>0</v>
      </c>
      <c r="AH1866" s="43">
        <v>0</v>
      </c>
    </row>
    <row r="1867" spans="4:34">
      <c r="D1867" s="62">
        <v>2004</v>
      </c>
      <c r="E1867" s="62">
        <v>7</v>
      </c>
      <c r="F1867" s="62">
        <v>2005</v>
      </c>
      <c r="G1867" s="62">
        <v>2005</v>
      </c>
      <c r="H1867" s="131">
        <v>0</v>
      </c>
      <c r="I1867" s="131">
        <v>0</v>
      </c>
      <c r="J1867" s="131">
        <v>0</v>
      </c>
      <c r="K1867" s="131">
        <v>0</v>
      </c>
      <c r="L1867" s="131">
        <v>0</v>
      </c>
      <c r="M1867" s="131">
        <v>0</v>
      </c>
      <c r="N1867" s="131">
        <v>0</v>
      </c>
      <c r="O1867" s="131">
        <v>0</v>
      </c>
      <c r="P1867" s="131">
        <v>0</v>
      </c>
      <c r="Q1867" s="131">
        <v>0</v>
      </c>
      <c r="R1867" s="131">
        <v>0</v>
      </c>
      <c r="S1867" s="131">
        <v>0</v>
      </c>
      <c r="T1867" s="131">
        <v>0</v>
      </c>
      <c r="U1867" s="131">
        <v>0</v>
      </c>
      <c r="V1867" s="131">
        <v>0</v>
      </c>
      <c r="W1867" s="131">
        <v>0</v>
      </c>
      <c r="X1867" s="131">
        <v>0</v>
      </c>
      <c r="Y1867" s="131">
        <v>0</v>
      </c>
      <c r="Z1867" s="131">
        <v>0</v>
      </c>
      <c r="AA1867" s="131">
        <v>0</v>
      </c>
      <c r="AB1867" s="131">
        <v>0</v>
      </c>
      <c r="AC1867" s="131">
        <v>0</v>
      </c>
      <c r="AD1867" s="131">
        <v>0</v>
      </c>
      <c r="AE1867" s="131">
        <v>0</v>
      </c>
      <c r="AF1867" s="131">
        <v>0</v>
      </c>
      <c r="AG1867" s="131">
        <v>0</v>
      </c>
      <c r="AH1867" s="43">
        <v>0</v>
      </c>
    </row>
    <row r="1868" spans="4:34">
      <c r="D1868" s="62">
        <v>2004</v>
      </c>
      <c r="E1868" s="62">
        <v>8</v>
      </c>
      <c r="F1868" s="62">
        <v>2005</v>
      </c>
      <c r="G1868" s="62">
        <v>2005</v>
      </c>
      <c r="H1868" s="131">
        <v>0</v>
      </c>
      <c r="I1868" s="131">
        <v>0</v>
      </c>
      <c r="J1868" s="131">
        <v>0</v>
      </c>
      <c r="K1868" s="131">
        <v>0</v>
      </c>
      <c r="L1868" s="131">
        <v>0</v>
      </c>
      <c r="M1868" s="131">
        <v>0</v>
      </c>
      <c r="N1868" s="131">
        <v>0</v>
      </c>
      <c r="O1868" s="131">
        <v>0</v>
      </c>
      <c r="P1868" s="131">
        <v>0</v>
      </c>
      <c r="Q1868" s="131">
        <v>0</v>
      </c>
      <c r="R1868" s="131">
        <v>0</v>
      </c>
      <c r="S1868" s="131">
        <v>0</v>
      </c>
      <c r="T1868" s="131">
        <v>0</v>
      </c>
      <c r="U1868" s="131">
        <v>0</v>
      </c>
      <c r="V1868" s="131">
        <v>0</v>
      </c>
      <c r="W1868" s="131">
        <v>0</v>
      </c>
      <c r="X1868" s="131">
        <v>0</v>
      </c>
      <c r="Y1868" s="131">
        <v>0</v>
      </c>
      <c r="Z1868" s="131">
        <v>0</v>
      </c>
      <c r="AA1868" s="131">
        <v>0</v>
      </c>
      <c r="AB1868" s="131">
        <v>0</v>
      </c>
      <c r="AC1868" s="131">
        <v>0</v>
      </c>
      <c r="AD1868" s="131">
        <v>0</v>
      </c>
      <c r="AE1868" s="131">
        <v>0</v>
      </c>
      <c r="AF1868" s="131">
        <v>0</v>
      </c>
      <c r="AG1868" s="131">
        <v>0</v>
      </c>
      <c r="AH1868" s="43">
        <v>0</v>
      </c>
    </row>
    <row r="1869" spans="4:34">
      <c r="D1869" s="62">
        <v>2004</v>
      </c>
      <c r="E1869" s="62">
        <v>9</v>
      </c>
      <c r="F1869" s="62">
        <v>2005</v>
      </c>
      <c r="G1869" s="62">
        <v>2005</v>
      </c>
      <c r="H1869" s="131">
        <v>0</v>
      </c>
      <c r="I1869" s="131">
        <v>0</v>
      </c>
      <c r="J1869" s="131">
        <v>0</v>
      </c>
      <c r="K1869" s="131">
        <v>0</v>
      </c>
      <c r="L1869" s="131">
        <v>0</v>
      </c>
      <c r="M1869" s="131">
        <v>0</v>
      </c>
      <c r="N1869" s="131">
        <v>0</v>
      </c>
      <c r="O1869" s="131">
        <v>0</v>
      </c>
      <c r="P1869" s="131">
        <v>0</v>
      </c>
      <c r="Q1869" s="131">
        <v>0</v>
      </c>
      <c r="R1869" s="131">
        <v>0</v>
      </c>
      <c r="S1869" s="131">
        <v>0</v>
      </c>
      <c r="T1869" s="131">
        <v>0</v>
      </c>
      <c r="U1869" s="131">
        <v>0</v>
      </c>
      <c r="V1869" s="131">
        <v>0</v>
      </c>
      <c r="W1869" s="131">
        <v>0</v>
      </c>
      <c r="X1869" s="131">
        <v>0</v>
      </c>
      <c r="Y1869" s="131">
        <v>0</v>
      </c>
      <c r="Z1869" s="131">
        <v>0</v>
      </c>
      <c r="AA1869" s="131">
        <v>0</v>
      </c>
      <c r="AB1869" s="131">
        <v>0</v>
      </c>
      <c r="AC1869" s="131">
        <v>0</v>
      </c>
      <c r="AD1869" s="131">
        <v>0</v>
      </c>
      <c r="AE1869" s="131">
        <v>0</v>
      </c>
      <c r="AF1869" s="131">
        <v>0</v>
      </c>
      <c r="AG1869" s="131">
        <v>0</v>
      </c>
      <c r="AH1869" s="43">
        <v>0</v>
      </c>
    </row>
    <row r="1870" spans="4:34">
      <c r="D1870" s="62">
        <v>2004</v>
      </c>
      <c r="E1870" s="62">
        <v>10</v>
      </c>
      <c r="F1870" s="62">
        <v>2005</v>
      </c>
      <c r="G1870" s="62">
        <v>2005</v>
      </c>
      <c r="H1870" s="131">
        <v>0</v>
      </c>
      <c r="I1870" s="131">
        <v>0</v>
      </c>
      <c r="J1870" s="131">
        <v>0</v>
      </c>
      <c r="K1870" s="131">
        <v>0</v>
      </c>
      <c r="L1870" s="131">
        <v>0</v>
      </c>
      <c r="M1870" s="131">
        <v>0</v>
      </c>
      <c r="N1870" s="131">
        <v>0</v>
      </c>
      <c r="O1870" s="131">
        <v>0</v>
      </c>
      <c r="P1870" s="131">
        <v>0</v>
      </c>
      <c r="Q1870" s="131">
        <v>0</v>
      </c>
      <c r="R1870" s="131">
        <v>0</v>
      </c>
      <c r="S1870" s="131">
        <v>0</v>
      </c>
      <c r="T1870" s="131">
        <v>0</v>
      </c>
      <c r="U1870" s="131">
        <v>0</v>
      </c>
      <c r="V1870" s="131">
        <v>0</v>
      </c>
      <c r="W1870" s="131">
        <v>0</v>
      </c>
      <c r="X1870" s="131">
        <v>0</v>
      </c>
      <c r="Y1870" s="131">
        <v>0</v>
      </c>
      <c r="Z1870" s="131">
        <v>0</v>
      </c>
      <c r="AA1870" s="131">
        <v>0</v>
      </c>
      <c r="AB1870" s="131">
        <v>0</v>
      </c>
      <c r="AC1870" s="131">
        <v>0</v>
      </c>
      <c r="AD1870" s="131">
        <v>0</v>
      </c>
      <c r="AE1870" s="131">
        <v>0</v>
      </c>
      <c r="AF1870" s="131">
        <v>0</v>
      </c>
      <c r="AG1870" s="131">
        <v>0</v>
      </c>
      <c r="AH1870" s="43">
        <v>0</v>
      </c>
    </row>
    <row r="1871" spans="4:34">
      <c r="D1871" s="62">
        <v>2004</v>
      </c>
      <c r="E1871" s="62">
        <v>11</v>
      </c>
      <c r="F1871" s="62">
        <v>2005</v>
      </c>
      <c r="G1871" s="62">
        <v>2005</v>
      </c>
      <c r="H1871" s="131">
        <v>0</v>
      </c>
      <c r="I1871" s="131">
        <v>0</v>
      </c>
      <c r="J1871" s="131">
        <v>0</v>
      </c>
      <c r="K1871" s="131">
        <v>0</v>
      </c>
      <c r="L1871" s="131">
        <v>0</v>
      </c>
      <c r="M1871" s="131">
        <v>0</v>
      </c>
      <c r="N1871" s="131">
        <v>0</v>
      </c>
      <c r="O1871" s="131">
        <v>0</v>
      </c>
      <c r="P1871" s="131">
        <v>0</v>
      </c>
      <c r="Q1871" s="131">
        <v>0</v>
      </c>
      <c r="R1871" s="131">
        <v>0</v>
      </c>
      <c r="S1871" s="131">
        <v>0</v>
      </c>
      <c r="T1871" s="131">
        <v>0</v>
      </c>
      <c r="U1871" s="131">
        <v>0</v>
      </c>
      <c r="V1871" s="131">
        <v>0</v>
      </c>
      <c r="W1871" s="131">
        <v>0</v>
      </c>
      <c r="X1871" s="131">
        <v>0</v>
      </c>
      <c r="Y1871" s="131">
        <v>0</v>
      </c>
      <c r="Z1871" s="131">
        <v>0</v>
      </c>
      <c r="AA1871" s="131">
        <v>0</v>
      </c>
      <c r="AB1871" s="131">
        <v>0</v>
      </c>
      <c r="AC1871" s="131">
        <v>0</v>
      </c>
      <c r="AD1871" s="131">
        <v>0</v>
      </c>
      <c r="AE1871" s="131">
        <v>0</v>
      </c>
      <c r="AF1871" s="131">
        <v>0</v>
      </c>
      <c r="AG1871" s="131">
        <v>0</v>
      </c>
      <c r="AH1871" s="43">
        <v>0</v>
      </c>
    </row>
    <row r="1872" spans="4:34">
      <c r="D1872" s="62">
        <v>2004</v>
      </c>
      <c r="E1872" s="62">
        <v>12</v>
      </c>
      <c r="F1872" s="62">
        <v>2005</v>
      </c>
      <c r="G1872" s="62">
        <v>2005</v>
      </c>
      <c r="H1872" s="131">
        <v>0</v>
      </c>
      <c r="I1872" s="131">
        <v>0</v>
      </c>
      <c r="J1872" s="131">
        <v>0</v>
      </c>
      <c r="K1872" s="131">
        <v>0</v>
      </c>
      <c r="L1872" s="131">
        <v>0</v>
      </c>
      <c r="M1872" s="131">
        <v>0</v>
      </c>
      <c r="N1872" s="131">
        <v>0</v>
      </c>
      <c r="O1872" s="131">
        <v>0</v>
      </c>
      <c r="P1872" s="131">
        <v>0</v>
      </c>
      <c r="Q1872" s="131">
        <v>0</v>
      </c>
      <c r="R1872" s="131">
        <v>0</v>
      </c>
      <c r="S1872" s="131">
        <v>0</v>
      </c>
      <c r="T1872" s="131">
        <v>0</v>
      </c>
      <c r="U1872" s="131">
        <v>0</v>
      </c>
      <c r="V1872" s="131">
        <v>0</v>
      </c>
      <c r="W1872" s="131">
        <v>0</v>
      </c>
      <c r="X1872" s="131">
        <v>0</v>
      </c>
      <c r="Y1872" s="131">
        <v>0</v>
      </c>
      <c r="Z1872" s="131">
        <v>0</v>
      </c>
      <c r="AA1872" s="131">
        <v>0</v>
      </c>
      <c r="AB1872" s="131">
        <v>0</v>
      </c>
      <c r="AC1872" s="131">
        <v>0</v>
      </c>
      <c r="AD1872" s="131">
        <v>0</v>
      </c>
      <c r="AE1872" s="131">
        <v>0</v>
      </c>
      <c r="AF1872" s="131">
        <v>0</v>
      </c>
      <c r="AG1872" s="131">
        <v>0</v>
      </c>
      <c r="AH1872" s="43">
        <v>0</v>
      </c>
    </row>
    <row r="1873" spans="4:34">
      <c r="D1873" s="62">
        <v>2005</v>
      </c>
      <c r="E1873" s="62">
        <v>1</v>
      </c>
      <c r="F1873" s="62">
        <v>2005</v>
      </c>
      <c r="G1873" s="62">
        <v>2005</v>
      </c>
      <c r="H1873" s="131">
        <v>0</v>
      </c>
      <c r="I1873" s="131">
        <v>0</v>
      </c>
      <c r="J1873" s="131">
        <v>0</v>
      </c>
      <c r="K1873" s="131">
        <v>0</v>
      </c>
      <c r="L1873" s="131">
        <v>0</v>
      </c>
      <c r="M1873" s="131">
        <v>0</v>
      </c>
      <c r="N1873" s="131">
        <v>0</v>
      </c>
      <c r="O1873" s="131">
        <v>0</v>
      </c>
      <c r="P1873" s="131">
        <v>0</v>
      </c>
      <c r="Q1873" s="131">
        <v>0</v>
      </c>
      <c r="R1873" s="131">
        <v>0</v>
      </c>
      <c r="S1873" s="131">
        <v>0</v>
      </c>
      <c r="T1873" s="131">
        <v>0</v>
      </c>
      <c r="U1873" s="131">
        <v>0</v>
      </c>
      <c r="V1873" s="131">
        <v>0</v>
      </c>
      <c r="W1873" s="131">
        <v>0</v>
      </c>
      <c r="X1873" s="131">
        <v>0</v>
      </c>
      <c r="Y1873" s="131">
        <v>0</v>
      </c>
      <c r="Z1873" s="131">
        <v>0</v>
      </c>
      <c r="AA1873" s="131">
        <v>0</v>
      </c>
      <c r="AB1873" s="131">
        <v>0</v>
      </c>
      <c r="AC1873" s="131">
        <v>0</v>
      </c>
      <c r="AD1873" s="131">
        <v>0</v>
      </c>
      <c r="AE1873" s="131">
        <v>0</v>
      </c>
      <c r="AF1873" s="131">
        <v>0</v>
      </c>
      <c r="AG1873" s="131">
        <v>0</v>
      </c>
      <c r="AH1873" s="43">
        <v>0</v>
      </c>
    </row>
    <row r="1874" spans="4:34">
      <c r="D1874" s="62">
        <v>2005</v>
      </c>
      <c r="E1874" s="62">
        <v>2</v>
      </c>
      <c r="F1874" s="62">
        <v>2005</v>
      </c>
      <c r="G1874" s="62">
        <v>2005</v>
      </c>
      <c r="H1874" s="131">
        <v>0</v>
      </c>
      <c r="I1874" s="131">
        <v>0</v>
      </c>
      <c r="J1874" s="131">
        <v>0</v>
      </c>
      <c r="K1874" s="131">
        <v>0</v>
      </c>
      <c r="L1874" s="131">
        <v>0</v>
      </c>
      <c r="M1874" s="131">
        <v>0</v>
      </c>
      <c r="N1874" s="131">
        <v>0</v>
      </c>
      <c r="O1874" s="131">
        <v>0</v>
      </c>
      <c r="P1874" s="131">
        <v>0</v>
      </c>
      <c r="Q1874" s="131">
        <v>0</v>
      </c>
      <c r="R1874" s="131">
        <v>0</v>
      </c>
      <c r="S1874" s="131">
        <v>0</v>
      </c>
      <c r="T1874" s="131">
        <v>0</v>
      </c>
      <c r="U1874" s="131">
        <v>0</v>
      </c>
      <c r="V1874" s="131">
        <v>0</v>
      </c>
      <c r="W1874" s="131">
        <v>0</v>
      </c>
      <c r="X1874" s="131">
        <v>0</v>
      </c>
      <c r="Y1874" s="131">
        <v>0</v>
      </c>
      <c r="Z1874" s="131">
        <v>0</v>
      </c>
      <c r="AA1874" s="131">
        <v>0</v>
      </c>
      <c r="AB1874" s="131">
        <v>0</v>
      </c>
      <c r="AC1874" s="131">
        <v>0</v>
      </c>
      <c r="AD1874" s="131">
        <v>0</v>
      </c>
      <c r="AE1874" s="131">
        <v>0</v>
      </c>
      <c r="AF1874" s="131">
        <v>0</v>
      </c>
      <c r="AG1874" s="131">
        <v>0</v>
      </c>
      <c r="AH1874" s="43">
        <v>0</v>
      </c>
    </row>
    <row r="1875" spans="4:34">
      <c r="D1875" s="62">
        <v>2005</v>
      </c>
      <c r="E1875" s="62">
        <v>3</v>
      </c>
      <c r="F1875" s="62">
        <v>2005</v>
      </c>
      <c r="G1875" s="62">
        <v>2005</v>
      </c>
      <c r="H1875" s="131">
        <v>0</v>
      </c>
      <c r="I1875" s="131">
        <v>0</v>
      </c>
      <c r="J1875" s="131">
        <v>0</v>
      </c>
      <c r="K1875" s="131">
        <v>0</v>
      </c>
      <c r="L1875" s="131">
        <v>0</v>
      </c>
      <c r="M1875" s="131">
        <v>0</v>
      </c>
      <c r="N1875" s="131">
        <v>0</v>
      </c>
      <c r="O1875" s="131">
        <v>0</v>
      </c>
      <c r="P1875" s="131">
        <v>0</v>
      </c>
      <c r="Q1875" s="131">
        <v>0</v>
      </c>
      <c r="R1875" s="131">
        <v>0</v>
      </c>
      <c r="S1875" s="131">
        <v>0</v>
      </c>
      <c r="T1875" s="131">
        <v>0</v>
      </c>
      <c r="U1875" s="131">
        <v>0</v>
      </c>
      <c r="V1875" s="131">
        <v>0</v>
      </c>
      <c r="W1875" s="131">
        <v>0</v>
      </c>
      <c r="X1875" s="131">
        <v>0</v>
      </c>
      <c r="Y1875" s="131">
        <v>0</v>
      </c>
      <c r="Z1875" s="131">
        <v>0</v>
      </c>
      <c r="AA1875" s="131">
        <v>0</v>
      </c>
      <c r="AB1875" s="131">
        <v>0</v>
      </c>
      <c r="AC1875" s="131">
        <v>0</v>
      </c>
      <c r="AD1875" s="131">
        <v>0</v>
      </c>
      <c r="AE1875" s="131">
        <v>0</v>
      </c>
      <c r="AF1875" s="131">
        <v>0</v>
      </c>
      <c r="AG1875" s="131">
        <v>0</v>
      </c>
      <c r="AH1875" s="43">
        <v>0</v>
      </c>
    </row>
    <row r="1876" spans="4:34">
      <c r="D1876" s="62">
        <v>2005</v>
      </c>
      <c r="E1876" s="62">
        <v>4</v>
      </c>
      <c r="F1876" s="62">
        <v>2005</v>
      </c>
      <c r="G1876" s="62">
        <v>2005</v>
      </c>
      <c r="H1876" s="131">
        <v>0</v>
      </c>
      <c r="I1876" s="131">
        <v>0</v>
      </c>
      <c r="J1876" s="131">
        <v>0</v>
      </c>
      <c r="K1876" s="131">
        <v>0</v>
      </c>
      <c r="L1876" s="131">
        <v>0</v>
      </c>
      <c r="M1876" s="131">
        <v>0</v>
      </c>
      <c r="N1876" s="131">
        <v>0</v>
      </c>
      <c r="O1876" s="131">
        <v>0</v>
      </c>
      <c r="P1876" s="131">
        <v>0</v>
      </c>
      <c r="Q1876" s="131">
        <v>0</v>
      </c>
      <c r="R1876" s="131">
        <v>0</v>
      </c>
      <c r="S1876" s="131">
        <v>0</v>
      </c>
      <c r="T1876" s="131">
        <v>0</v>
      </c>
      <c r="U1876" s="131">
        <v>0</v>
      </c>
      <c r="V1876" s="131">
        <v>0</v>
      </c>
      <c r="W1876" s="131">
        <v>0</v>
      </c>
      <c r="X1876" s="131">
        <v>0</v>
      </c>
      <c r="Y1876" s="131">
        <v>0</v>
      </c>
      <c r="Z1876" s="131">
        <v>0</v>
      </c>
      <c r="AA1876" s="131">
        <v>0</v>
      </c>
      <c r="AB1876" s="131">
        <v>0</v>
      </c>
      <c r="AC1876" s="131">
        <v>0</v>
      </c>
      <c r="AD1876" s="131">
        <v>0</v>
      </c>
      <c r="AE1876" s="131">
        <v>0</v>
      </c>
      <c r="AF1876" s="131">
        <v>0</v>
      </c>
      <c r="AG1876" s="131">
        <v>0</v>
      </c>
      <c r="AH1876" s="43">
        <v>0</v>
      </c>
    </row>
    <row r="1877" spans="4:34">
      <c r="D1877" s="62">
        <v>2005</v>
      </c>
      <c r="E1877" s="62">
        <v>5</v>
      </c>
      <c r="F1877" s="62">
        <v>2005</v>
      </c>
      <c r="G1877" s="62">
        <v>2006</v>
      </c>
      <c r="H1877" s="131">
        <v>0</v>
      </c>
      <c r="I1877" s="131">
        <v>0</v>
      </c>
      <c r="J1877" s="131">
        <v>0</v>
      </c>
      <c r="K1877" s="131">
        <v>0</v>
      </c>
      <c r="L1877" s="131">
        <v>0</v>
      </c>
      <c r="M1877" s="131">
        <v>0</v>
      </c>
      <c r="N1877" s="131">
        <v>0</v>
      </c>
      <c r="O1877" s="131">
        <v>0</v>
      </c>
      <c r="P1877" s="131">
        <v>0</v>
      </c>
      <c r="Q1877" s="131">
        <v>0</v>
      </c>
      <c r="R1877" s="131">
        <v>0</v>
      </c>
      <c r="S1877" s="131">
        <v>0</v>
      </c>
      <c r="T1877" s="131">
        <v>0</v>
      </c>
      <c r="U1877" s="131">
        <v>0</v>
      </c>
      <c r="V1877" s="131">
        <v>0</v>
      </c>
      <c r="W1877" s="131">
        <v>0</v>
      </c>
      <c r="X1877" s="131">
        <v>0</v>
      </c>
      <c r="Y1877" s="131">
        <v>0</v>
      </c>
      <c r="Z1877" s="131">
        <v>0</v>
      </c>
      <c r="AA1877" s="131">
        <v>0</v>
      </c>
      <c r="AB1877" s="131">
        <v>0</v>
      </c>
      <c r="AC1877" s="131">
        <v>0</v>
      </c>
      <c r="AD1877" s="131">
        <v>0</v>
      </c>
      <c r="AE1877" s="131">
        <v>0</v>
      </c>
      <c r="AF1877" s="131">
        <v>0</v>
      </c>
      <c r="AG1877" s="131">
        <v>0</v>
      </c>
      <c r="AH1877" s="43">
        <v>0</v>
      </c>
    </row>
    <row r="1878" spans="4:34">
      <c r="D1878" s="62">
        <v>2005</v>
      </c>
      <c r="E1878" s="62">
        <v>6</v>
      </c>
      <c r="F1878" s="62">
        <v>2005</v>
      </c>
      <c r="G1878" s="62">
        <v>2006</v>
      </c>
      <c r="H1878" s="131">
        <v>0</v>
      </c>
      <c r="I1878" s="131">
        <v>0</v>
      </c>
      <c r="J1878" s="131">
        <v>0</v>
      </c>
      <c r="K1878" s="131">
        <v>0</v>
      </c>
      <c r="L1878" s="131">
        <v>0</v>
      </c>
      <c r="M1878" s="131">
        <v>0</v>
      </c>
      <c r="N1878" s="131">
        <v>0</v>
      </c>
      <c r="O1878" s="131">
        <v>0</v>
      </c>
      <c r="P1878" s="131">
        <v>0</v>
      </c>
      <c r="Q1878" s="131">
        <v>0</v>
      </c>
      <c r="R1878" s="131">
        <v>0</v>
      </c>
      <c r="S1878" s="131">
        <v>0</v>
      </c>
      <c r="T1878" s="131">
        <v>0</v>
      </c>
      <c r="U1878" s="131">
        <v>0</v>
      </c>
      <c r="V1878" s="131">
        <v>0</v>
      </c>
      <c r="W1878" s="131">
        <v>0</v>
      </c>
      <c r="X1878" s="131">
        <v>0</v>
      </c>
      <c r="Y1878" s="131">
        <v>0</v>
      </c>
      <c r="Z1878" s="131">
        <v>0</v>
      </c>
      <c r="AA1878" s="131">
        <v>0</v>
      </c>
      <c r="AB1878" s="131">
        <v>0</v>
      </c>
      <c r="AC1878" s="131">
        <v>0</v>
      </c>
      <c r="AD1878" s="131">
        <v>0</v>
      </c>
      <c r="AE1878" s="131">
        <v>0</v>
      </c>
      <c r="AF1878" s="131">
        <v>0</v>
      </c>
      <c r="AG1878" s="131">
        <v>0</v>
      </c>
      <c r="AH1878" s="43">
        <v>0</v>
      </c>
    </row>
    <row r="1879" spans="4:34">
      <c r="D1879" s="62">
        <v>2005</v>
      </c>
      <c r="E1879" s="62">
        <v>7</v>
      </c>
      <c r="F1879" s="62">
        <v>2006</v>
      </c>
      <c r="G1879" s="62">
        <v>2006</v>
      </c>
      <c r="H1879" s="131">
        <v>0</v>
      </c>
      <c r="I1879" s="131">
        <v>0</v>
      </c>
      <c r="J1879" s="131">
        <v>0</v>
      </c>
      <c r="K1879" s="131">
        <v>0</v>
      </c>
      <c r="L1879" s="131">
        <v>0</v>
      </c>
      <c r="M1879" s="131">
        <v>0</v>
      </c>
      <c r="N1879" s="131">
        <v>0</v>
      </c>
      <c r="O1879" s="131">
        <v>0</v>
      </c>
      <c r="P1879" s="131">
        <v>0</v>
      </c>
      <c r="Q1879" s="131">
        <v>0</v>
      </c>
      <c r="R1879" s="131">
        <v>0</v>
      </c>
      <c r="S1879" s="131">
        <v>0</v>
      </c>
      <c r="T1879" s="131">
        <v>0</v>
      </c>
      <c r="U1879" s="131">
        <v>0</v>
      </c>
      <c r="V1879" s="131">
        <v>0</v>
      </c>
      <c r="W1879" s="131">
        <v>0</v>
      </c>
      <c r="X1879" s="131">
        <v>0</v>
      </c>
      <c r="Y1879" s="131">
        <v>0</v>
      </c>
      <c r="Z1879" s="131">
        <v>0</v>
      </c>
      <c r="AA1879" s="131">
        <v>0</v>
      </c>
      <c r="AB1879" s="131">
        <v>0</v>
      </c>
      <c r="AC1879" s="131">
        <v>0</v>
      </c>
      <c r="AD1879" s="131">
        <v>0</v>
      </c>
      <c r="AE1879" s="131">
        <v>0</v>
      </c>
      <c r="AF1879" s="131">
        <v>0</v>
      </c>
      <c r="AG1879" s="131">
        <v>0</v>
      </c>
      <c r="AH1879" s="43">
        <v>0</v>
      </c>
    </row>
    <row r="1880" spans="4:34">
      <c r="D1880" s="62">
        <v>2005</v>
      </c>
      <c r="E1880" s="62">
        <v>8</v>
      </c>
      <c r="F1880" s="62">
        <v>2006</v>
      </c>
      <c r="G1880" s="62">
        <v>2006</v>
      </c>
      <c r="H1880" s="131">
        <v>0</v>
      </c>
      <c r="I1880" s="131">
        <v>0</v>
      </c>
      <c r="J1880" s="131">
        <v>0</v>
      </c>
      <c r="K1880" s="131">
        <v>0</v>
      </c>
      <c r="L1880" s="131">
        <v>0</v>
      </c>
      <c r="M1880" s="131">
        <v>0</v>
      </c>
      <c r="N1880" s="131">
        <v>0</v>
      </c>
      <c r="O1880" s="131">
        <v>0</v>
      </c>
      <c r="P1880" s="131">
        <v>0</v>
      </c>
      <c r="Q1880" s="131">
        <v>0</v>
      </c>
      <c r="R1880" s="131">
        <v>0</v>
      </c>
      <c r="S1880" s="131">
        <v>0</v>
      </c>
      <c r="T1880" s="131">
        <v>0</v>
      </c>
      <c r="U1880" s="131">
        <v>0</v>
      </c>
      <c r="V1880" s="131">
        <v>0</v>
      </c>
      <c r="W1880" s="131">
        <v>0</v>
      </c>
      <c r="X1880" s="131">
        <v>0</v>
      </c>
      <c r="Y1880" s="131">
        <v>0</v>
      </c>
      <c r="Z1880" s="131">
        <v>0</v>
      </c>
      <c r="AA1880" s="131">
        <v>0</v>
      </c>
      <c r="AB1880" s="131">
        <v>0</v>
      </c>
      <c r="AC1880" s="131">
        <v>0</v>
      </c>
      <c r="AD1880" s="131">
        <v>0</v>
      </c>
      <c r="AE1880" s="131">
        <v>0</v>
      </c>
      <c r="AF1880" s="131">
        <v>0</v>
      </c>
      <c r="AG1880" s="131">
        <v>0</v>
      </c>
      <c r="AH1880" s="43">
        <v>0</v>
      </c>
    </row>
    <row r="1881" spans="4:34">
      <c r="D1881" s="62">
        <v>2005</v>
      </c>
      <c r="E1881" s="62">
        <v>9</v>
      </c>
      <c r="F1881" s="62">
        <v>2006</v>
      </c>
      <c r="G1881" s="62">
        <v>2006</v>
      </c>
      <c r="H1881" s="131">
        <v>0</v>
      </c>
      <c r="I1881" s="131">
        <v>0</v>
      </c>
      <c r="J1881" s="131">
        <v>0</v>
      </c>
      <c r="K1881" s="131">
        <v>0</v>
      </c>
      <c r="L1881" s="131">
        <v>0</v>
      </c>
      <c r="M1881" s="131">
        <v>0</v>
      </c>
      <c r="N1881" s="131">
        <v>0</v>
      </c>
      <c r="O1881" s="131">
        <v>0</v>
      </c>
      <c r="P1881" s="131">
        <v>0</v>
      </c>
      <c r="Q1881" s="131">
        <v>0</v>
      </c>
      <c r="R1881" s="131">
        <v>0</v>
      </c>
      <c r="S1881" s="131">
        <v>0</v>
      </c>
      <c r="T1881" s="131">
        <v>0</v>
      </c>
      <c r="U1881" s="131">
        <v>0</v>
      </c>
      <c r="V1881" s="131">
        <v>0</v>
      </c>
      <c r="W1881" s="131">
        <v>0</v>
      </c>
      <c r="X1881" s="131">
        <v>0</v>
      </c>
      <c r="Y1881" s="131">
        <v>0</v>
      </c>
      <c r="Z1881" s="131">
        <v>0</v>
      </c>
      <c r="AA1881" s="131">
        <v>0</v>
      </c>
      <c r="AB1881" s="131">
        <v>0</v>
      </c>
      <c r="AC1881" s="131">
        <v>0</v>
      </c>
      <c r="AD1881" s="131">
        <v>0</v>
      </c>
      <c r="AE1881" s="131">
        <v>0</v>
      </c>
      <c r="AF1881" s="131">
        <v>0</v>
      </c>
      <c r="AG1881" s="131">
        <v>0</v>
      </c>
      <c r="AH1881" s="43">
        <v>0</v>
      </c>
    </row>
    <row r="1882" spans="4:34">
      <c r="D1882" s="62">
        <v>2005</v>
      </c>
      <c r="E1882" s="62">
        <v>10</v>
      </c>
      <c r="F1882" s="62">
        <v>2006</v>
      </c>
      <c r="G1882" s="62">
        <v>2006</v>
      </c>
      <c r="H1882" s="131">
        <v>0</v>
      </c>
      <c r="I1882" s="131">
        <v>0</v>
      </c>
      <c r="J1882" s="131">
        <v>0</v>
      </c>
      <c r="K1882" s="131">
        <v>0</v>
      </c>
      <c r="L1882" s="131">
        <v>0</v>
      </c>
      <c r="M1882" s="131">
        <v>0</v>
      </c>
      <c r="N1882" s="131">
        <v>0</v>
      </c>
      <c r="O1882" s="131">
        <v>0</v>
      </c>
      <c r="P1882" s="131">
        <v>0</v>
      </c>
      <c r="Q1882" s="131">
        <v>0</v>
      </c>
      <c r="R1882" s="131">
        <v>0</v>
      </c>
      <c r="S1882" s="131">
        <v>0</v>
      </c>
      <c r="T1882" s="131">
        <v>0</v>
      </c>
      <c r="U1882" s="131">
        <v>0</v>
      </c>
      <c r="V1882" s="131">
        <v>0</v>
      </c>
      <c r="W1882" s="131">
        <v>0</v>
      </c>
      <c r="X1882" s="131">
        <v>0</v>
      </c>
      <c r="Y1882" s="131">
        <v>0</v>
      </c>
      <c r="Z1882" s="131">
        <v>0</v>
      </c>
      <c r="AA1882" s="131">
        <v>0</v>
      </c>
      <c r="AB1882" s="131">
        <v>0</v>
      </c>
      <c r="AC1882" s="131">
        <v>0</v>
      </c>
      <c r="AD1882" s="131">
        <v>0</v>
      </c>
      <c r="AE1882" s="131">
        <v>0</v>
      </c>
      <c r="AF1882" s="131">
        <v>0</v>
      </c>
      <c r="AG1882" s="131">
        <v>0</v>
      </c>
      <c r="AH1882" s="43">
        <v>0</v>
      </c>
    </row>
    <row r="1883" spans="4:34">
      <c r="D1883" s="62">
        <v>2005</v>
      </c>
      <c r="E1883" s="62">
        <v>11</v>
      </c>
      <c r="F1883" s="62">
        <v>2006</v>
      </c>
      <c r="G1883" s="62">
        <v>2006</v>
      </c>
      <c r="H1883" s="131">
        <v>0</v>
      </c>
      <c r="I1883" s="131">
        <v>0</v>
      </c>
      <c r="J1883" s="131">
        <v>0</v>
      </c>
      <c r="K1883" s="131">
        <v>0</v>
      </c>
      <c r="L1883" s="131">
        <v>0</v>
      </c>
      <c r="M1883" s="131">
        <v>0</v>
      </c>
      <c r="N1883" s="131">
        <v>0</v>
      </c>
      <c r="O1883" s="131">
        <v>0</v>
      </c>
      <c r="P1883" s="131">
        <v>0</v>
      </c>
      <c r="Q1883" s="131">
        <v>0</v>
      </c>
      <c r="R1883" s="131">
        <v>0</v>
      </c>
      <c r="S1883" s="131">
        <v>0</v>
      </c>
      <c r="T1883" s="131">
        <v>0</v>
      </c>
      <c r="U1883" s="131">
        <v>0</v>
      </c>
      <c r="V1883" s="131">
        <v>0</v>
      </c>
      <c r="W1883" s="131">
        <v>0</v>
      </c>
      <c r="X1883" s="131">
        <v>0</v>
      </c>
      <c r="Y1883" s="131">
        <v>0</v>
      </c>
      <c r="Z1883" s="131">
        <v>0</v>
      </c>
      <c r="AA1883" s="131">
        <v>0</v>
      </c>
      <c r="AB1883" s="131">
        <v>0</v>
      </c>
      <c r="AC1883" s="131">
        <v>0</v>
      </c>
      <c r="AD1883" s="131">
        <v>0</v>
      </c>
      <c r="AE1883" s="131">
        <v>0</v>
      </c>
      <c r="AF1883" s="131">
        <v>0</v>
      </c>
      <c r="AG1883" s="131">
        <v>0</v>
      </c>
      <c r="AH1883" s="43">
        <v>0</v>
      </c>
    </row>
    <row r="1884" spans="4:34">
      <c r="D1884" s="62">
        <v>2005</v>
      </c>
      <c r="E1884" s="62">
        <v>12</v>
      </c>
      <c r="F1884" s="62">
        <v>2006</v>
      </c>
      <c r="G1884" s="62">
        <v>2006</v>
      </c>
      <c r="H1884" s="131">
        <v>0</v>
      </c>
      <c r="I1884" s="131">
        <v>0</v>
      </c>
      <c r="J1884" s="131">
        <v>0</v>
      </c>
      <c r="K1884" s="131">
        <v>0</v>
      </c>
      <c r="L1884" s="131">
        <v>0</v>
      </c>
      <c r="M1884" s="131">
        <v>0</v>
      </c>
      <c r="N1884" s="131">
        <v>0</v>
      </c>
      <c r="O1884" s="131">
        <v>0</v>
      </c>
      <c r="P1884" s="131">
        <v>0</v>
      </c>
      <c r="Q1884" s="131">
        <v>0</v>
      </c>
      <c r="R1884" s="131">
        <v>0</v>
      </c>
      <c r="S1884" s="131">
        <v>0</v>
      </c>
      <c r="T1884" s="131">
        <v>0</v>
      </c>
      <c r="U1884" s="131">
        <v>0</v>
      </c>
      <c r="V1884" s="131">
        <v>0</v>
      </c>
      <c r="W1884" s="131">
        <v>0</v>
      </c>
      <c r="X1884" s="131">
        <v>0</v>
      </c>
      <c r="Y1884" s="131">
        <v>0</v>
      </c>
      <c r="Z1884" s="131">
        <v>0</v>
      </c>
      <c r="AA1884" s="131">
        <v>0</v>
      </c>
      <c r="AB1884" s="131">
        <v>0</v>
      </c>
      <c r="AC1884" s="131">
        <v>0</v>
      </c>
      <c r="AD1884" s="131">
        <v>0</v>
      </c>
      <c r="AE1884" s="131">
        <v>0</v>
      </c>
      <c r="AF1884" s="131">
        <v>0</v>
      </c>
      <c r="AG1884" s="131">
        <v>0</v>
      </c>
      <c r="AH1884" s="43">
        <v>0</v>
      </c>
    </row>
    <row r="1885" spans="4:34">
      <c r="D1885" s="62">
        <v>2006</v>
      </c>
      <c r="E1885" s="62">
        <v>1</v>
      </c>
      <c r="F1885" s="62">
        <v>2006</v>
      </c>
      <c r="G1885" s="62">
        <v>2006</v>
      </c>
      <c r="H1885" s="131">
        <v>0</v>
      </c>
      <c r="I1885" s="131">
        <v>0</v>
      </c>
      <c r="J1885" s="131">
        <v>0</v>
      </c>
      <c r="K1885" s="131">
        <v>0</v>
      </c>
      <c r="L1885" s="131">
        <v>0</v>
      </c>
      <c r="M1885" s="131">
        <v>0</v>
      </c>
      <c r="N1885" s="131">
        <v>0</v>
      </c>
      <c r="O1885" s="131">
        <v>0</v>
      </c>
      <c r="P1885" s="131">
        <v>0</v>
      </c>
      <c r="Q1885" s="131">
        <v>0</v>
      </c>
      <c r="R1885" s="131">
        <v>0</v>
      </c>
      <c r="S1885" s="131">
        <v>0</v>
      </c>
      <c r="T1885" s="131">
        <v>0</v>
      </c>
      <c r="U1885" s="131">
        <v>0</v>
      </c>
      <c r="V1885" s="131">
        <v>0</v>
      </c>
      <c r="W1885" s="131">
        <v>0</v>
      </c>
      <c r="X1885" s="131">
        <v>0</v>
      </c>
      <c r="Y1885" s="131">
        <v>0</v>
      </c>
      <c r="Z1885" s="131">
        <v>0</v>
      </c>
      <c r="AA1885" s="131">
        <v>0</v>
      </c>
      <c r="AB1885" s="131">
        <v>0</v>
      </c>
      <c r="AC1885" s="131">
        <v>0</v>
      </c>
      <c r="AD1885" s="131">
        <v>0</v>
      </c>
      <c r="AE1885" s="131">
        <v>0</v>
      </c>
      <c r="AF1885" s="131">
        <v>0</v>
      </c>
      <c r="AG1885" s="131">
        <v>0</v>
      </c>
      <c r="AH1885" s="43">
        <v>0</v>
      </c>
    </row>
    <row r="1886" spans="4:34">
      <c r="D1886" s="62">
        <v>2006</v>
      </c>
      <c r="E1886" s="62">
        <v>2</v>
      </c>
      <c r="F1886" s="62">
        <v>2006</v>
      </c>
      <c r="G1886" s="62">
        <v>2006</v>
      </c>
      <c r="H1886" s="131">
        <v>0</v>
      </c>
      <c r="I1886" s="131">
        <v>0</v>
      </c>
      <c r="J1886" s="131">
        <v>0</v>
      </c>
      <c r="K1886" s="131">
        <v>0</v>
      </c>
      <c r="L1886" s="131">
        <v>0</v>
      </c>
      <c r="M1886" s="131">
        <v>0</v>
      </c>
      <c r="N1886" s="131">
        <v>0</v>
      </c>
      <c r="O1886" s="131">
        <v>0</v>
      </c>
      <c r="P1886" s="131">
        <v>0</v>
      </c>
      <c r="Q1886" s="131">
        <v>0</v>
      </c>
      <c r="R1886" s="131">
        <v>0</v>
      </c>
      <c r="S1886" s="131">
        <v>0</v>
      </c>
      <c r="T1886" s="131">
        <v>0</v>
      </c>
      <c r="U1886" s="131">
        <v>0</v>
      </c>
      <c r="V1886" s="131">
        <v>0</v>
      </c>
      <c r="W1886" s="131">
        <v>0</v>
      </c>
      <c r="X1886" s="131">
        <v>0</v>
      </c>
      <c r="Y1886" s="131">
        <v>0</v>
      </c>
      <c r="Z1886" s="131">
        <v>0</v>
      </c>
      <c r="AA1886" s="131">
        <v>0</v>
      </c>
      <c r="AB1886" s="131">
        <v>0</v>
      </c>
      <c r="AC1886" s="131">
        <v>0</v>
      </c>
      <c r="AD1886" s="131">
        <v>0</v>
      </c>
      <c r="AE1886" s="131">
        <v>0</v>
      </c>
      <c r="AF1886" s="131">
        <v>0</v>
      </c>
      <c r="AG1886" s="131">
        <v>0</v>
      </c>
      <c r="AH1886" s="43">
        <v>0</v>
      </c>
    </row>
    <row r="1887" spans="4:34">
      <c r="D1887" s="62">
        <v>2006</v>
      </c>
      <c r="E1887" s="62">
        <v>3</v>
      </c>
      <c r="F1887" s="62">
        <v>2006</v>
      </c>
      <c r="G1887" s="62">
        <v>2006</v>
      </c>
      <c r="H1887" s="131">
        <v>0</v>
      </c>
      <c r="I1887" s="131">
        <v>0</v>
      </c>
      <c r="J1887" s="131">
        <v>0</v>
      </c>
      <c r="K1887" s="131">
        <v>0</v>
      </c>
      <c r="L1887" s="131">
        <v>0</v>
      </c>
      <c r="M1887" s="131">
        <v>0</v>
      </c>
      <c r="N1887" s="131">
        <v>0</v>
      </c>
      <c r="O1887" s="131">
        <v>0</v>
      </c>
      <c r="P1887" s="131">
        <v>0</v>
      </c>
      <c r="Q1887" s="131">
        <v>0</v>
      </c>
      <c r="R1887" s="131">
        <v>0</v>
      </c>
      <c r="S1887" s="131">
        <v>0</v>
      </c>
      <c r="T1887" s="131">
        <v>0</v>
      </c>
      <c r="U1887" s="131">
        <v>0</v>
      </c>
      <c r="V1887" s="131">
        <v>0</v>
      </c>
      <c r="W1887" s="131">
        <v>0</v>
      </c>
      <c r="X1887" s="131">
        <v>0</v>
      </c>
      <c r="Y1887" s="131">
        <v>0</v>
      </c>
      <c r="Z1887" s="131">
        <v>0</v>
      </c>
      <c r="AA1887" s="131">
        <v>0</v>
      </c>
      <c r="AB1887" s="131">
        <v>0</v>
      </c>
      <c r="AC1887" s="131">
        <v>0</v>
      </c>
      <c r="AD1887" s="131">
        <v>0</v>
      </c>
      <c r="AE1887" s="131">
        <v>0</v>
      </c>
      <c r="AF1887" s="131">
        <v>0</v>
      </c>
      <c r="AG1887" s="131">
        <v>0</v>
      </c>
      <c r="AH1887" s="43">
        <v>0</v>
      </c>
    </row>
    <row r="1888" spans="4:34">
      <c r="D1888" s="62">
        <v>2006</v>
      </c>
      <c r="E1888" s="62">
        <v>4</v>
      </c>
      <c r="F1888" s="62">
        <v>2006</v>
      </c>
      <c r="G1888" s="62">
        <v>2006</v>
      </c>
      <c r="H1888" s="131">
        <v>0</v>
      </c>
      <c r="I1888" s="131">
        <v>0</v>
      </c>
      <c r="J1888" s="131">
        <v>0</v>
      </c>
      <c r="K1888" s="131">
        <v>0</v>
      </c>
      <c r="L1888" s="131">
        <v>0</v>
      </c>
      <c r="M1888" s="131">
        <v>0</v>
      </c>
      <c r="N1888" s="131">
        <v>0</v>
      </c>
      <c r="O1888" s="131">
        <v>0</v>
      </c>
      <c r="P1888" s="131">
        <v>0</v>
      </c>
      <c r="Q1888" s="131">
        <v>0</v>
      </c>
      <c r="R1888" s="131">
        <v>0</v>
      </c>
      <c r="S1888" s="131">
        <v>0</v>
      </c>
      <c r="T1888" s="131">
        <v>0</v>
      </c>
      <c r="U1888" s="131">
        <v>0</v>
      </c>
      <c r="V1888" s="131">
        <v>0</v>
      </c>
      <c r="W1888" s="131">
        <v>0</v>
      </c>
      <c r="X1888" s="131">
        <v>0</v>
      </c>
      <c r="Y1888" s="131">
        <v>0</v>
      </c>
      <c r="Z1888" s="131">
        <v>0</v>
      </c>
      <c r="AA1888" s="131">
        <v>0</v>
      </c>
      <c r="AB1888" s="131">
        <v>0</v>
      </c>
      <c r="AC1888" s="131">
        <v>0</v>
      </c>
      <c r="AD1888" s="131">
        <v>0</v>
      </c>
      <c r="AE1888" s="131">
        <v>0</v>
      </c>
      <c r="AF1888" s="131">
        <v>0</v>
      </c>
      <c r="AG1888" s="131">
        <v>0</v>
      </c>
      <c r="AH1888" s="43">
        <v>0</v>
      </c>
    </row>
    <row r="1889" spans="4:34">
      <c r="D1889" s="62">
        <v>2006</v>
      </c>
      <c r="E1889" s="62">
        <v>5</v>
      </c>
      <c r="F1889" s="62">
        <v>2006</v>
      </c>
      <c r="G1889" s="62">
        <v>2007</v>
      </c>
      <c r="H1889" s="131">
        <v>0</v>
      </c>
      <c r="I1889" s="131">
        <v>0</v>
      </c>
      <c r="J1889" s="131">
        <v>0</v>
      </c>
      <c r="K1889" s="131">
        <v>0</v>
      </c>
      <c r="L1889" s="131">
        <v>0</v>
      </c>
      <c r="M1889" s="131">
        <v>0</v>
      </c>
      <c r="N1889" s="131">
        <v>0</v>
      </c>
      <c r="O1889" s="131">
        <v>0</v>
      </c>
      <c r="P1889" s="131">
        <v>0</v>
      </c>
      <c r="Q1889" s="131">
        <v>0</v>
      </c>
      <c r="R1889" s="131">
        <v>0</v>
      </c>
      <c r="S1889" s="131">
        <v>0</v>
      </c>
      <c r="T1889" s="131">
        <v>0</v>
      </c>
      <c r="U1889" s="131">
        <v>0</v>
      </c>
      <c r="V1889" s="131">
        <v>0</v>
      </c>
      <c r="W1889" s="131">
        <v>0</v>
      </c>
      <c r="X1889" s="131">
        <v>0</v>
      </c>
      <c r="Y1889" s="131">
        <v>0</v>
      </c>
      <c r="Z1889" s="131">
        <v>0</v>
      </c>
      <c r="AA1889" s="131">
        <v>0</v>
      </c>
      <c r="AB1889" s="131">
        <v>0</v>
      </c>
      <c r="AC1889" s="131">
        <v>0</v>
      </c>
      <c r="AD1889" s="131">
        <v>0</v>
      </c>
      <c r="AE1889" s="131">
        <v>0</v>
      </c>
      <c r="AF1889" s="131">
        <v>0</v>
      </c>
      <c r="AG1889" s="131">
        <v>0</v>
      </c>
      <c r="AH1889" s="43">
        <v>0</v>
      </c>
    </row>
    <row r="1890" spans="4:34">
      <c r="D1890" s="62">
        <v>2006</v>
      </c>
      <c r="E1890" s="62">
        <v>6</v>
      </c>
      <c r="F1890" s="62">
        <v>2006</v>
      </c>
      <c r="G1890" s="62">
        <v>2007</v>
      </c>
      <c r="H1890" s="131">
        <v>0</v>
      </c>
      <c r="I1890" s="131">
        <v>0</v>
      </c>
      <c r="J1890" s="131">
        <v>0</v>
      </c>
      <c r="K1890" s="131">
        <v>0</v>
      </c>
      <c r="L1890" s="131">
        <v>0</v>
      </c>
      <c r="M1890" s="131">
        <v>0</v>
      </c>
      <c r="N1890" s="131">
        <v>0</v>
      </c>
      <c r="O1890" s="131">
        <v>0</v>
      </c>
      <c r="P1890" s="131">
        <v>0</v>
      </c>
      <c r="Q1890" s="131">
        <v>0</v>
      </c>
      <c r="R1890" s="131">
        <v>0</v>
      </c>
      <c r="S1890" s="131">
        <v>0</v>
      </c>
      <c r="T1890" s="131">
        <v>0</v>
      </c>
      <c r="U1890" s="131">
        <v>0</v>
      </c>
      <c r="V1890" s="131">
        <v>0</v>
      </c>
      <c r="W1890" s="131">
        <v>0</v>
      </c>
      <c r="X1890" s="131">
        <v>0</v>
      </c>
      <c r="Y1890" s="131">
        <v>0</v>
      </c>
      <c r="Z1890" s="131">
        <v>0</v>
      </c>
      <c r="AA1890" s="131">
        <v>0</v>
      </c>
      <c r="AB1890" s="131">
        <v>0</v>
      </c>
      <c r="AC1890" s="131">
        <v>0</v>
      </c>
      <c r="AD1890" s="131">
        <v>0</v>
      </c>
      <c r="AE1890" s="131">
        <v>0</v>
      </c>
      <c r="AF1890" s="131">
        <v>0</v>
      </c>
      <c r="AG1890" s="131">
        <v>0</v>
      </c>
      <c r="AH1890" s="43">
        <v>0</v>
      </c>
    </row>
    <row r="1891" spans="4:34">
      <c r="D1891" s="62">
        <v>2006</v>
      </c>
      <c r="E1891" s="62">
        <v>7</v>
      </c>
      <c r="F1891" s="62">
        <v>2007</v>
      </c>
      <c r="G1891" s="62">
        <v>2007</v>
      </c>
      <c r="H1891" s="131">
        <v>0</v>
      </c>
      <c r="I1891" s="131">
        <v>0</v>
      </c>
      <c r="J1891" s="131">
        <v>0</v>
      </c>
      <c r="K1891" s="131">
        <v>0</v>
      </c>
      <c r="L1891" s="131">
        <v>0</v>
      </c>
      <c r="M1891" s="131">
        <v>0</v>
      </c>
      <c r="N1891" s="131">
        <v>0</v>
      </c>
      <c r="O1891" s="131">
        <v>0</v>
      </c>
      <c r="P1891" s="131">
        <v>0</v>
      </c>
      <c r="Q1891" s="131">
        <v>0</v>
      </c>
      <c r="R1891" s="131">
        <v>0</v>
      </c>
      <c r="S1891" s="131">
        <v>0</v>
      </c>
      <c r="T1891" s="131">
        <v>0</v>
      </c>
      <c r="U1891" s="131">
        <v>0</v>
      </c>
      <c r="V1891" s="131">
        <v>0</v>
      </c>
      <c r="W1891" s="131">
        <v>0</v>
      </c>
      <c r="X1891" s="131">
        <v>0</v>
      </c>
      <c r="Y1891" s="131">
        <v>0</v>
      </c>
      <c r="Z1891" s="131">
        <v>0</v>
      </c>
      <c r="AA1891" s="131">
        <v>0</v>
      </c>
      <c r="AB1891" s="131">
        <v>0</v>
      </c>
      <c r="AC1891" s="131">
        <v>0</v>
      </c>
      <c r="AD1891" s="131">
        <v>0</v>
      </c>
      <c r="AE1891" s="131">
        <v>0</v>
      </c>
      <c r="AF1891" s="131">
        <v>0</v>
      </c>
      <c r="AG1891" s="131">
        <v>0</v>
      </c>
      <c r="AH1891" s="43">
        <v>0</v>
      </c>
    </row>
    <row r="1892" spans="4:34">
      <c r="D1892" s="62">
        <v>2006</v>
      </c>
      <c r="E1892" s="62">
        <v>8</v>
      </c>
      <c r="F1892" s="62">
        <v>2007</v>
      </c>
      <c r="G1892" s="62">
        <v>2007</v>
      </c>
      <c r="H1892" s="131">
        <v>0</v>
      </c>
      <c r="I1892" s="131">
        <v>0</v>
      </c>
      <c r="J1892" s="131">
        <v>0</v>
      </c>
      <c r="K1892" s="131">
        <v>0</v>
      </c>
      <c r="L1892" s="131">
        <v>0</v>
      </c>
      <c r="M1892" s="131">
        <v>0</v>
      </c>
      <c r="N1892" s="131">
        <v>0</v>
      </c>
      <c r="O1892" s="131">
        <v>0</v>
      </c>
      <c r="P1892" s="131">
        <v>0</v>
      </c>
      <c r="Q1892" s="131">
        <v>0</v>
      </c>
      <c r="R1892" s="131">
        <v>0</v>
      </c>
      <c r="S1892" s="131">
        <v>0</v>
      </c>
      <c r="T1892" s="131">
        <v>0</v>
      </c>
      <c r="U1892" s="131">
        <v>0</v>
      </c>
      <c r="V1892" s="131">
        <v>0</v>
      </c>
      <c r="W1892" s="131">
        <v>0</v>
      </c>
      <c r="X1892" s="131">
        <v>0</v>
      </c>
      <c r="Y1892" s="131">
        <v>0</v>
      </c>
      <c r="Z1892" s="131">
        <v>0</v>
      </c>
      <c r="AA1892" s="131">
        <v>0</v>
      </c>
      <c r="AB1892" s="131">
        <v>0</v>
      </c>
      <c r="AC1892" s="131">
        <v>0</v>
      </c>
      <c r="AD1892" s="131">
        <v>0</v>
      </c>
      <c r="AE1892" s="131">
        <v>0</v>
      </c>
      <c r="AF1892" s="131">
        <v>0</v>
      </c>
      <c r="AG1892" s="131">
        <v>0</v>
      </c>
      <c r="AH1892" s="43">
        <v>0</v>
      </c>
    </row>
    <row r="1893" spans="4:34">
      <c r="D1893" s="62">
        <v>2006</v>
      </c>
      <c r="E1893" s="62">
        <v>9</v>
      </c>
      <c r="F1893" s="62">
        <v>2007</v>
      </c>
      <c r="G1893" s="62">
        <v>2007</v>
      </c>
      <c r="H1893" s="131">
        <v>0</v>
      </c>
      <c r="I1893" s="131">
        <v>0</v>
      </c>
      <c r="J1893" s="131">
        <v>0</v>
      </c>
      <c r="K1893" s="131">
        <v>0</v>
      </c>
      <c r="L1893" s="131">
        <v>0</v>
      </c>
      <c r="M1893" s="131">
        <v>0</v>
      </c>
      <c r="N1893" s="131">
        <v>0</v>
      </c>
      <c r="O1893" s="131">
        <v>0</v>
      </c>
      <c r="P1893" s="131">
        <v>0</v>
      </c>
      <c r="Q1893" s="131">
        <v>0</v>
      </c>
      <c r="R1893" s="131">
        <v>0</v>
      </c>
      <c r="S1893" s="131">
        <v>0</v>
      </c>
      <c r="T1893" s="131">
        <v>0</v>
      </c>
      <c r="U1893" s="131">
        <v>0</v>
      </c>
      <c r="V1893" s="131">
        <v>0</v>
      </c>
      <c r="W1893" s="131">
        <v>0</v>
      </c>
      <c r="X1893" s="131">
        <v>0</v>
      </c>
      <c r="Y1893" s="131">
        <v>0</v>
      </c>
      <c r="Z1893" s="131">
        <v>0</v>
      </c>
      <c r="AA1893" s="131">
        <v>0</v>
      </c>
      <c r="AB1893" s="131">
        <v>0</v>
      </c>
      <c r="AC1893" s="131">
        <v>0</v>
      </c>
      <c r="AD1893" s="131">
        <v>0</v>
      </c>
      <c r="AE1893" s="131">
        <v>0</v>
      </c>
      <c r="AF1893" s="131">
        <v>0</v>
      </c>
      <c r="AG1893" s="131">
        <v>0</v>
      </c>
      <c r="AH1893" s="43">
        <v>0</v>
      </c>
    </row>
    <row r="1894" spans="4:34">
      <c r="D1894" s="62">
        <v>2006</v>
      </c>
      <c r="E1894" s="62">
        <v>10</v>
      </c>
      <c r="F1894" s="62">
        <v>2007</v>
      </c>
      <c r="G1894" s="62">
        <v>2007</v>
      </c>
      <c r="H1894" s="131">
        <v>0</v>
      </c>
      <c r="I1894" s="131">
        <v>0</v>
      </c>
      <c r="J1894" s="131">
        <v>0</v>
      </c>
      <c r="K1894" s="131">
        <v>0</v>
      </c>
      <c r="L1894" s="131">
        <v>0</v>
      </c>
      <c r="M1894" s="131">
        <v>0</v>
      </c>
      <c r="N1894" s="131">
        <v>0</v>
      </c>
      <c r="O1894" s="131">
        <v>0</v>
      </c>
      <c r="P1894" s="131">
        <v>0</v>
      </c>
      <c r="Q1894" s="131">
        <v>0</v>
      </c>
      <c r="R1894" s="131">
        <v>0</v>
      </c>
      <c r="S1894" s="131">
        <v>0</v>
      </c>
      <c r="T1894" s="131">
        <v>0</v>
      </c>
      <c r="U1894" s="131">
        <v>0</v>
      </c>
      <c r="V1894" s="131">
        <v>0</v>
      </c>
      <c r="W1894" s="131">
        <v>0</v>
      </c>
      <c r="X1894" s="131">
        <v>0</v>
      </c>
      <c r="Y1894" s="131">
        <v>0</v>
      </c>
      <c r="Z1894" s="131">
        <v>0</v>
      </c>
      <c r="AA1894" s="131">
        <v>0</v>
      </c>
      <c r="AB1894" s="131">
        <v>0</v>
      </c>
      <c r="AC1894" s="131">
        <v>0</v>
      </c>
      <c r="AD1894" s="131">
        <v>0</v>
      </c>
      <c r="AE1894" s="131">
        <v>0</v>
      </c>
      <c r="AF1894" s="131">
        <v>0</v>
      </c>
      <c r="AG1894" s="131">
        <v>0</v>
      </c>
      <c r="AH1894" s="43">
        <v>0</v>
      </c>
    </row>
    <row r="1895" spans="4:34">
      <c r="D1895" s="62">
        <v>2006</v>
      </c>
      <c r="E1895" s="62">
        <v>11</v>
      </c>
      <c r="F1895" s="62">
        <v>2007</v>
      </c>
      <c r="G1895" s="62">
        <v>2007</v>
      </c>
      <c r="H1895" s="131">
        <v>0</v>
      </c>
      <c r="I1895" s="131">
        <v>0</v>
      </c>
      <c r="J1895" s="131">
        <v>0</v>
      </c>
      <c r="K1895" s="131">
        <v>0</v>
      </c>
      <c r="L1895" s="131">
        <v>0</v>
      </c>
      <c r="M1895" s="131">
        <v>0</v>
      </c>
      <c r="N1895" s="131">
        <v>0</v>
      </c>
      <c r="O1895" s="131">
        <v>0</v>
      </c>
      <c r="P1895" s="131">
        <v>0</v>
      </c>
      <c r="Q1895" s="131">
        <v>0</v>
      </c>
      <c r="R1895" s="131">
        <v>0</v>
      </c>
      <c r="S1895" s="131">
        <v>0</v>
      </c>
      <c r="T1895" s="131">
        <v>0</v>
      </c>
      <c r="U1895" s="131">
        <v>0</v>
      </c>
      <c r="V1895" s="131">
        <v>0</v>
      </c>
      <c r="W1895" s="131">
        <v>0</v>
      </c>
      <c r="X1895" s="131">
        <v>0</v>
      </c>
      <c r="Y1895" s="131">
        <v>0</v>
      </c>
      <c r="Z1895" s="131">
        <v>0</v>
      </c>
      <c r="AA1895" s="131">
        <v>0</v>
      </c>
      <c r="AB1895" s="131">
        <v>0</v>
      </c>
      <c r="AC1895" s="131">
        <v>0</v>
      </c>
      <c r="AD1895" s="131">
        <v>0</v>
      </c>
      <c r="AE1895" s="131">
        <v>0</v>
      </c>
      <c r="AF1895" s="131">
        <v>0</v>
      </c>
      <c r="AG1895" s="131">
        <v>0</v>
      </c>
      <c r="AH1895" s="43">
        <v>0</v>
      </c>
    </row>
    <row r="1896" spans="4:34">
      <c r="D1896" s="62">
        <v>2006</v>
      </c>
      <c r="E1896" s="62">
        <v>12</v>
      </c>
      <c r="F1896" s="62">
        <v>2007</v>
      </c>
      <c r="G1896" s="62">
        <v>2007</v>
      </c>
      <c r="H1896" s="131">
        <v>0</v>
      </c>
      <c r="I1896" s="131">
        <v>0</v>
      </c>
      <c r="J1896" s="131">
        <v>0</v>
      </c>
      <c r="K1896" s="131">
        <v>0</v>
      </c>
      <c r="L1896" s="131">
        <v>0</v>
      </c>
      <c r="M1896" s="131">
        <v>0</v>
      </c>
      <c r="N1896" s="131">
        <v>0</v>
      </c>
      <c r="O1896" s="131">
        <v>0</v>
      </c>
      <c r="P1896" s="131">
        <v>0</v>
      </c>
      <c r="Q1896" s="131">
        <v>0</v>
      </c>
      <c r="R1896" s="131">
        <v>0</v>
      </c>
      <c r="S1896" s="131">
        <v>0</v>
      </c>
      <c r="T1896" s="131">
        <v>0</v>
      </c>
      <c r="U1896" s="131">
        <v>0</v>
      </c>
      <c r="V1896" s="131">
        <v>0</v>
      </c>
      <c r="W1896" s="131">
        <v>0</v>
      </c>
      <c r="X1896" s="131">
        <v>0</v>
      </c>
      <c r="Y1896" s="131">
        <v>0</v>
      </c>
      <c r="Z1896" s="131">
        <v>0</v>
      </c>
      <c r="AA1896" s="131">
        <v>0</v>
      </c>
      <c r="AB1896" s="131">
        <v>0</v>
      </c>
      <c r="AC1896" s="131">
        <v>0</v>
      </c>
      <c r="AD1896" s="131">
        <v>0</v>
      </c>
      <c r="AE1896" s="131">
        <v>0</v>
      </c>
      <c r="AF1896" s="131">
        <v>0</v>
      </c>
      <c r="AG1896" s="131">
        <v>0</v>
      </c>
      <c r="AH1896" s="43">
        <v>0</v>
      </c>
    </row>
    <row r="1897" spans="4:34">
      <c r="D1897" s="62">
        <v>2007</v>
      </c>
      <c r="E1897" s="62">
        <v>1</v>
      </c>
      <c r="F1897" s="62">
        <v>2007</v>
      </c>
      <c r="G1897" s="62">
        <v>2007</v>
      </c>
      <c r="H1897" s="131">
        <v>0</v>
      </c>
      <c r="I1897" s="131">
        <v>0</v>
      </c>
      <c r="J1897" s="131">
        <v>0</v>
      </c>
      <c r="K1897" s="131">
        <v>0</v>
      </c>
      <c r="L1897" s="131">
        <v>0</v>
      </c>
      <c r="M1897" s="131">
        <v>0</v>
      </c>
      <c r="N1897" s="131">
        <v>0</v>
      </c>
      <c r="O1897" s="131">
        <v>0</v>
      </c>
      <c r="P1897" s="131">
        <v>0</v>
      </c>
      <c r="Q1897" s="131">
        <v>0</v>
      </c>
      <c r="R1897" s="131">
        <v>0</v>
      </c>
      <c r="S1897" s="131">
        <v>0</v>
      </c>
      <c r="T1897" s="131">
        <v>0</v>
      </c>
      <c r="U1897" s="131">
        <v>0</v>
      </c>
      <c r="V1897" s="131">
        <v>0</v>
      </c>
      <c r="W1897" s="131">
        <v>0</v>
      </c>
      <c r="X1897" s="131">
        <v>0</v>
      </c>
      <c r="Y1897" s="131">
        <v>0</v>
      </c>
      <c r="Z1897" s="131">
        <v>0</v>
      </c>
      <c r="AA1897" s="131">
        <v>0</v>
      </c>
      <c r="AB1897" s="131">
        <v>0</v>
      </c>
      <c r="AC1897" s="131">
        <v>0</v>
      </c>
      <c r="AD1897" s="131">
        <v>0</v>
      </c>
      <c r="AE1897" s="131">
        <v>0</v>
      </c>
      <c r="AF1897" s="131">
        <v>0</v>
      </c>
      <c r="AG1897" s="131">
        <v>0</v>
      </c>
      <c r="AH1897" s="43">
        <v>0</v>
      </c>
    </row>
    <row r="1898" spans="4:34">
      <c r="D1898" s="62">
        <v>2007</v>
      </c>
      <c r="E1898" s="62">
        <v>2</v>
      </c>
      <c r="F1898" s="62">
        <v>2007</v>
      </c>
      <c r="G1898" s="62">
        <v>2007</v>
      </c>
      <c r="H1898" s="131">
        <v>0</v>
      </c>
      <c r="I1898" s="131">
        <v>0</v>
      </c>
      <c r="J1898" s="131">
        <v>0</v>
      </c>
      <c r="K1898" s="131">
        <v>0</v>
      </c>
      <c r="L1898" s="131">
        <v>0</v>
      </c>
      <c r="M1898" s="131">
        <v>0</v>
      </c>
      <c r="N1898" s="131">
        <v>0</v>
      </c>
      <c r="O1898" s="131">
        <v>0</v>
      </c>
      <c r="P1898" s="131">
        <v>0</v>
      </c>
      <c r="Q1898" s="131">
        <v>0</v>
      </c>
      <c r="R1898" s="131">
        <v>0</v>
      </c>
      <c r="S1898" s="131">
        <v>0</v>
      </c>
      <c r="T1898" s="131">
        <v>0</v>
      </c>
      <c r="U1898" s="131">
        <v>0</v>
      </c>
      <c r="V1898" s="131">
        <v>0</v>
      </c>
      <c r="W1898" s="131">
        <v>0</v>
      </c>
      <c r="X1898" s="131">
        <v>0</v>
      </c>
      <c r="Y1898" s="131">
        <v>0</v>
      </c>
      <c r="Z1898" s="131">
        <v>0</v>
      </c>
      <c r="AA1898" s="131">
        <v>0</v>
      </c>
      <c r="AB1898" s="131">
        <v>0</v>
      </c>
      <c r="AC1898" s="131">
        <v>0</v>
      </c>
      <c r="AD1898" s="131">
        <v>0</v>
      </c>
      <c r="AE1898" s="131">
        <v>0</v>
      </c>
      <c r="AF1898" s="131">
        <v>0</v>
      </c>
      <c r="AG1898" s="131">
        <v>0</v>
      </c>
      <c r="AH1898" s="43">
        <v>0</v>
      </c>
    </row>
    <row r="1899" spans="4:34">
      <c r="D1899" s="62">
        <v>2007</v>
      </c>
      <c r="E1899" s="62">
        <v>3</v>
      </c>
      <c r="F1899" s="62">
        <v>2007</v>
      </c>
      <c r="G1899" s="62">
        <v>2007</v>
      </c>
      <c r="H1899" s="131">
        <v>0</v>
      </c>
      <c r="I1899" s="131">
        <v>0</v>
      </c>
      <c r="J1899" s="131">
        <v>0</v>
      </c>
      <c r="K1899" s="131">
        <v>0</v>
      </c>
      <c r="L1899" s="131">
        <v>0</v>
      </c>
      <c r="M1899" s="131">
        <v>0</v>
      </c>
      <c r="N1899" s="131">
        <v>0</v>
      </c>
      <c r="O1899" s="131">
        <v>0</v>
      </c>
      <c r="P1899" s="131">
        <v>0</v>
      </c>
      <c r="Q1899" s="131">
        <v>0</v>
      </c>
      <c r="R1899" s="131">
        <v>0</v>
      </c>
      <c r="S1899" s="131">
        <v>0</v>
      </c>
      <c r="T1899" s="131">
        <v>0</v>
      </c>
      <c r="U1899" s="131">
        <v>0</v>
      </c>
      <c r="V1899" s="131">
        <v>0</v>
      </c>
      <c r="W1899" s="131">
        <v>0</v>
      </c>
      <c r="X1899" s="131">
        <v>0</v>
      </c>
      <c r="Y1899" s="131">
        <v>0</v>
      </c>
      <c r="Z1899" s="131">
        <v>0</v>
      </c>
      <c r="AA1899" s="131">
        <v>0</v>
      </c>
      <c r="AB1899" s="131">
        <v>0</v>
      </c>
      <c r="AC1899" s="131">
        <v>0</v>
      </c>
      <c r="AD1899" s="131">
        <v>0</v>
      </c>
      <c r="AE1899" s="131">
        <v>0</v>
      </c>
      <c r="AF1899" s="131">
        <v>0</v>
      </c>
      <c r="AG1899" s="131">
        <v>0</v>
      </c>
      <c r="AH1899" s="43">
        <v>0</v>
      </c>
    </row>
    <row r="1900" spans="4:34">
      <c r="D1900" s="62">
        <v>2007</v>
      </c>
      <c r="E1900" s="62">
        <v>4</v>
      </c>
      <c r="F1900" s="62">
        <v>2007</v>
      </c>
      <c r="G1900" s="62">
        <v>2007</v>
      </c>
      <c r="H1900" s="131">
        <v>0</v>
      </c>
      <c r="I1900" s="131">
        <v>0</v>
      </c>
      <c r="J1900" s="131">
        <v>0</v>
      </c>
      <c r="K1900" s="131">
        <v>0</v>
      </c>
      <c r="L1900" s="131">
        <v>0</v>
      </c>
      <c r="M1900" s="131">
        <v>0</v>
      </c>
      <c r="N1900" s="131">
        <v>0</v>
      </c>
      <c r="O1900" s="131">
        <v>0</v>
      </c>
      <c r="P1900" s="131">
        <v>0</v>
      </c>
      <c r="Q1900" s="131">
        <v>0</v>
      </c>
      <c r="R1900" s="131">
        <v>0</v>
      </c>
      <c r="S1900" s="131">
        <v>0</v>
      </c>
      <c r="T1900" s="131">
        <v>0</v>
      </c>
      <c r="U1900" s="131">
        <v>0</v>
      </c>
      <c r="V1900" s="131">
        <v>0</v>
      </c>
      <c r="W1900" s="131">
        <v>0</v>
      </c>
      <c r="X1900" s="131">
        <v>0</v>
      </c>
      <c r="Y1900" s="131">
        <v>0</v>
      </c>
      <c r="Z1900" s="131">
        <v>0</v>
      </c>
      <c r="AA1900" s="131">
        <v>0</v>
      </c>
      <c r="AB1900" s="131">
        <v>0</v>
      </c>
      <c r="AC1900" s="131">
        <v>0</v>
      </c>
      <c r="AD1900" s="131">
        <v>0</v>
      </c>
      <c r="AE1900" s="131">
        <v>0</v>
      </c>
      <c r="AF1900" s="131">
        <v>0</v>
      </c>
      <c r="AG1900" s="131">
        <v>0</v>
      </c>
      <c r="AH1900" s="43">
        <v>0</v>
      </c>
    </row>
    <row r="1901" spans="4:34">
      <c r="D1901" s="62">
        <v>2007</v>
      </c>
      <c r="E1901" s="62">
        <v>5</v>
      </c>
      <c r="F1901" s="62">
        <v>2007</v>
      </c>
      <c r="G1901" s="62">
        <v>2008</v>
      </c>
      <c r="H1901" s="131">
        <v>0</v>
      </c>
      <c r="I1901" s="131">
        <v>0</v>
      </c>
      <c r="J1901" s="131">
        <v>0</v>
      </c>
      <c r="K1901" s="131">
        <v>0</v>
      </c>
      <c r="L1901" s="131">
        <v>0</v>
      </c>
      <c r="M1901" s="131">
        <v>0</v>
      </c>
      <c r="N1901" s="131">
        <v>0</v>
      </c>
      <c r="O1901" s="131">
        <v>0</v>
      </c>
      <c r="P1901" s="131">
        <v>0</v>
      </c>
      <c r="Q1901" s="131">
        <v>0</v>
      </c>
      <c r="R1901" s="131">
        <v>0</v>
      </c>
      <c r="S1901" s="131">
        <v>0</v>
      </c>
      <c r="T1901" s="131">
        <v>0</v>
      </c>
      <c r="U1901" s="131">
        <v>0</v>
      </c>
      <c r="V1901" s="131">
        <v>0</v>
      </c>
      <c r="W1901" s="131">
        <v>0</v>
      </c>
      <c r="X1901" s="131">
        <v>0</v>
      </c>
      <c r="Y1901" s="131">
        <v>0</v>
      </c>
      <c r="Z1901" s="131">
        <v>0</v>
      </c>
      <c r="AA1901" s="131">
        <v>0</v>
      </c>
      <c r="AB1901" s="131">
        <v>0</v>
      </c>
      <c r="AC1901" s="131">
        <v>0</v>
      </c>
      <c r="AD1901" s="131">
        <v>0</v>
      </c>
      <c r="AE1901" s="131">
        <v>0</v>
      </c>
      <c r="AF1901" s="131">
        <v>0</v>
      </c>
      <c r="AG1901" s="131">
        <v>0</v>
      </c>
      <c r="AH1901" s="43">
        <v>0</v>
      </c>
    </row>
    <row r="1902" spans="4:34">
      <c r="D1902" s="62">
        <v>2007</v>
      </c>
      <c r="E1902" s="62">
        <v>6</v>
      </c>
      <c r="F1902" s="62">
        <v>2007</v>
      </c>
      <c r="G1902" s="62">
        <v>2008</v>
      </c>
      <c r="H1902" s="131">
        <v>0</v>
      </c>
      <c r="I1902" s="131">
        <v>0</v>
      </c>
      <c r="J1902" s="131">
        <v>0</v>
      </c>
      <c r="K1902" s="131">
        <v>0</v>
      </c>
      <c r="L1902" s="131">
        <v>0</v>
      </c>
      <c r="M1902" s="131">
        <v>0</v>
      </c>
      <c r="N1902" s="131">
        <v>0</v>
      </c>
      <c r="O1902" s="131">
        <v>0</v>
      </c>
      <c r="P1902" s="131">
        <v>0</v>
      </c>
      <c r="Q1902" s="131">
        <v>0</v>
      </c>
      <c r="R1902" s="131">
        <v>0</v>
      </c>
      <c r="S1902" s="131">
        <v>0</v>
      </c>
      <c r="T1902" s="131">
        <v>0</v>
      </c>
      <c r="U1902" s="131">
        <v>0</v>
      </c>
      <c r="V1902" s="131">
        <v>0</v>
      </c>
      <c r="W1902" s="131">
        <v>0</v>
      </c>
      <c r="X1902" s="131">
        <v>0</v>
      </c>
      <c r="Y1902" s="131">
        <v>0</v>
      </c>
      <c r="Z1902" s="131">
        <v>0</v>
      </c>
      <c r="AA1902" s="131">
        <v>0</v>
      </c>
      <c r="AB1902" s="131">
        <v>0</v>
      </c>
      <c r="AC1902" s="131">
        <v>0</v>
      </c>
      <c r="AD1902" s="131">
        <v>0</v>
      </c>
      <c r="AE1902" s="131">
        <v>0</v>
      </c>
      <c r="AF1902" s="131">
        <v>0</v>
      </c>
      <c r="AG1902" s="131">
        <v>0</v>
      </c>
      <c r="AH1902" s="43">
        <v>0</v>
      </c>
    </row>
    <row r="1903" spans="4:34">
      <c r="D1903" s="62">
        <v>2007</v>
      </c>
      <c r="E1903" s="62">
        <v>7</v>
      </c>
      <c r="F1903" s="62">
        <v>2008</v>
      </c>
      <c r="G1903" s="62">
        <v>2008</v>
      </c>
      <c r="H1903" s="131">
        <v>0</v>
      </c>
      <c r="I1903" s="131">
        <v>0</v>
      </c>
      <c r="J1903" s="131">
        <v>0</v>
      </c>
      <c r="K1903" s="131">
        <v>0</v>
      </c>
      <c r="L1903" s="131">
        <v>0</v>
      </c>
      <c r="M1903" s="131">
        <v>0</v>
      </c>
      <c r="N1903" s="131">
        <v>0</v>
      </c>
      <c r="O1903" s="131">
        <v>0</v>
      </c>
      <c r="P1903" s="131">
        <v>0</v>
      </c>
      <c r="Q1903" s="131">
        <v>0</v>
      </c>
      <c r="R1903" s="131">
        <v>0</v>
      </c>
      <c r="S1903" s="131">
        <v>0</v>
      </c>
      <c r="T1903" s="131">
        <v>0</v>
      </c>
      <c r="U1903" s="131">
        <v>0</v>
      </c>
      <c r="V1903" s="131">
        <v>0</v>
      </c>
      <c r="W1903" s="131">
        <v>0</v>
      </c>
      <c r="X1903" s="131">
        <v>0</v>
      </c>
      <c r="Y1903" s="131">
        <v>0</v>
      </c>
      <c r="Z1903" s="131">
        <v>0</v>
      </c>
      <c r="AA1903" s="131">
        <v>0</v>
      </c>
      <c r="AB1903" s="131">
        <v>0</v>
      </c>
      <c r="AC1903" s="131">
        <v>0</v>
      </c>
      <c r="AD1903" s="131">
        <v>0</v>
      </c>
      <c r="AE1903" s="131">
        <v>0</v>
      </c>
      <c r="AF1903" s="131">
        <v>0</v>
      </c>
      <c r="AG1903" s="131">
        <v>0</v>
      </c>
      <c r="AH1903" s="43">
        <v>0</v>
      </c>
    </row>
    <row r="1904" spans="4:34">
      <c r="D1904" s="62">
        <v>2007</v>
      </c>
      <c r="E1904" s="62">
        <v>8</v>
      </c>
      <c r="F1904" s="62">
        <v>2008</v>
      </c>
      <c r="G1904" s="62">
        <v>2008</v>
      </c>
      <c r="H1904" s="131">
        <v>0</v>
      </c>
      <c r="I1904" s="131">
        <v>0</v>
      </c>
      <c r="J1904" s="131">
        <v>0</v>
      </c>
      <c r="K1904" s="131">
        <v>0</v>
      </c>
      <c r="L1904" s="131">
        <v>0</v>
      </c>
      <c r="M1904" s="131">
        <v>0</v>
      </c>
      <c r="N1904" s="131">
        <v>0</v>
      </c>
      <c r="O1904" s="131">
        <v>0</v>
      </c>
      <c r="P1904" s="131">
        <v>0</v>
      </c>
      <c r="Q1904" s="131">
        <v>0</v>
      </c>
      <c r="R1904" s="131">
        <v>0</v>
      </c>
      <c r="S1904" s="131">
        <v>0</v>
      </c>
      <c r="T1904" s="131">
        <v>0</v>
      </c>
      <c r="U1904" s="131">
        <v>0</v>
      </c>
      <c r="V1904" s="131">
        <v>0</v>
      </c>
      <c r="W1904" s="131">
        <v>0</v>
      </c>
      <c r="X1904" s="131">
        <v>0</v>
      </c>
      <c r="Y1904" s="131">
        <v>0</v>
      </c>
      <c r="Z1904" s="131">
        <v>0</v>
      </c>
      <c r="AA1904" s="131">
        <v>0</v>
      </c>
      <c r="AB1904" s="131">
        <v>0</v>
      </c>
      <c r="AC1904" s="131">
        <v>0</v>
      </c>
      <c r="AD1904" s="131">
        <v>0</v>
      </c>
      <c r="AE1904" s="131">
        <v>0</v>
      </c>
      <c r="AF1904" s="131">
        <v>0</v>
      </c>
      <c r="AG1904" s="131">
        <v>0</v>
      </c>
      <c r="AH1904" s="43">
        <v>0</v>
      </c>
    </row>
    <row r="1905" spans="4:34">
      <c r="D1905" s="62">
        <v>2007</v>
      </c>
      <c r="E1905" s="62">
        <v>9</v>
      </c>
      <c r="F1905" s="62">
        <v>2008</v>
      </c>
      <c r="G1905" s="62">
        <v>2008</v>
      </c>
      <c r="H1905" s="131">
        <v>0</v>
      </c>
      <c r="I1905" s="131">
        <v>0</v>
      </c>
      <c r="J1905" s="131">
        <v>0</v>
      </c>
      <c r="K1905" s="131">
        <v>0</v>
      </c>
      <c r="L1905" s="131">
        <v>0</v>
      </c>
      <c r="M1905" s="131">
        <v>0</v>
      </c>
      <c r="N1905" s="131">
        <v>0</v>
      </c>
      <c r="O1905" s="131">
        <v>0</v>
      </c>
      <c r="P1905" s="131">
        <v>0</v>
      </c>
      <c r="Q1905" s="131">
        <v>0</v>
      </c>
      <c r="R1905" s="131">
        <v>0</v>
      </c>
      <c r="S1905" s="131">
        <v>0</v>
      </c>
      <c r="T1905" s="131">
        <v>0</v>
      </c>
      <c r="U1905" s="131">
        <v>0</v>
      </c>
      <c r="V1905" s="131">
        <v>0</v>
      </c>
      <c r="W1905" s="131">
        <v>0</v>
      </c>
      <c r="X1905" s="131">
        <v>0</v>
      </c>
      <c r="Y1905" s="131">
        <v>0</v>
      </c>
      <c r="Z1905" s="131">
        <v>0</v>
      </c>
      <c r="AA1905" s="131">
        <v>0</v>
      </c>
      <c r="AB1905" s="131">
        <v>0</v>
      </c>
      <c r="AC1905" s="131">
        <v>0</v>
      </c>
      <c r="AD1905" s="131">
        <v>0</v>
      </c>
      <c r="AE1905" s="131">
        <v>0</v>
      </c>
      <c r="AF1905" s="131">
        <v>0</v>
      </c>
      <c r="AG1905" s="131">
        <v>0</v>
      </c>
      <c r="AH1905" s="43">
        <v>0</v>
      </c>
    </row>
    <row r="1906" spans="4:34">
      <c r="D1906" s="62">
        <v>2007</v>
      </c>
      <c r="E1906" s="62">
        <v>10</v>
      </c>
      <c r="F1906" s="62">
        <v>2008</v>
      </c>
      <c r="G1906" s="62">
        <v>2008</v>
      </c>
      <c r="H1906" s="131">
        <v>0</v>
      </c>
      <c r="I1906" s="131">
        <v>0</v>
      </c>
      <c r="J1906" s="131">
        <v>0</v>
      </c>
      <c r="K1906" s="131">
        <v>0</v>
      </c>
      <c r="L1906" s="131">
        <v>0</v>
      </c>
      <c r="M1906" s="131">
        <v>0</v>
      </c>
      <c r="N1906" s="131">
        <v>0</v>
      </c>
      <c r="O1906" s="131">
        <v>0</v>
      </c>
      <c r="P1906" s="131">
        <v>0</v>
      </c>
      <c r="Q1906" s="131">
        <v>0</v>
      </c>
      <c r="R1906" s="131">
        <v>0</v>
      </c>
      <c r="S1906" s="131">
        <v>0</v>
      </c>
      <c r="T1906" s="131">
        <v>0</v>
      </c>
      <c r="U1906" s="131">
        <v>0</v>
      </c>
      <c r="V1906" s="131">
        <v>0</v>
      </c>
      <c r="W1906" s="131">
        <v>0</v>
      </c>
      <c r="X1906" s="131">
        <v>0</v>
      </c>
      <c r="Y1906" s="131">
        <v>0</v>
      </c>
      <c r="Z1906" s="131">
        <v>0</v>
      </c>
      <c r="AA1906" s="131">
        <v>0</v>
      </c>
      <c r="AB1906" s="131">
        <v>0</v>
      </c>
      <c r="AC1906" s="131">
        <v>0</v>
      </c>
      <c r="AD1906" s="131">
        <v>0</v>
      </c>
      <c r="AE1906" s="131">
        <v>0</v>
      </c>
      <c r="AF1906" s="131">
        <v>0</v>
      </c>
      <c r="AG1906" s="131">
        <v>0</v>
      </c>
      <c r="AH1906" s="43">
        <v>0</v>
      </c>
    </row>
    <row r="1907" spans="4:34">
      <c r="D1907" s="62">
        <v>2007</v>
      </c>
      <c r="E1907" s="62">
        <v>11</v>
      </c>
      <c r="F1907" s="62">
        <v>2008</v>
      </c>
      <c r="G1907" s="62">
        <v>2008</v>
      </c>
      <c r="H1907" s="131">
        <v>0</v>
      </c>
      <c r="I1907" s="131">
        <v>0</v>
      </c>
      <c r="J1907" s="131">
        <v>0</v>
      </c>
      <c r="K1907" s="131">
        <v>0</v>
      </c>
      <c r="L1907" s="131">
        <v>0</v>
      </c>
      <c r="M1907" s="131">
        <v>0</v>
      </c>
      <c r="N1907" s="131">
        <v>0</v>
      </c>
      <c r="O1907" s="131">
        <v>0</v>
      </c>
      <c r="P1907" s="131">
        <v>0</v>
      </c>
      <c r="Q1907" s="131">
        <v>0</v>
      </c>
      <c r="R1907" s="131">
        <v>0</v>
      </c>
      <c r="S1907" s="131">
        <v>0</v>
      </c>
      <c r="T1907" s="131">
        <v>0</v>
      </c>
      <c r="U1907" s="131">
        <v>0</v>
      </c>
      <c r="V1907" s="131">
        <v>0</v>
      </c>
      <c r="W1907" s="131">
        <v>0</v>
      </c>
      <c r="X1907" s="131">
        <v>0</v>
      </c>
      <c r="Y1907" s="131">
        <v>0</v>
      </c>
      <c r="Z1907" s="131">
        <v>0</v>
      </c>
      <c r="AA1907" s="131">
        <v>0</v>
      </c>
      <c r="AB1907" s="131">
        <v>0</v>
      </c>
      <c r="AC1907" s="131">
        <v>0</v>
      </c>
      <c r="AD1907" s="131">
        <v>0</v>
      </c>
      <c r="AE1907" s="131">
        <v>0</v>
      </c>
      <c r="AF1907" s="131">
        <v>0</v>
      </c>
      <c r="AG1907" s="131">
        <v>0</v>
      </c>
      <c r="AH1907" s="43">
        <v>0</v>
      </c>
    </row>
    <row r="1908" spans="4:34">
      <c r="D1908" s="62">
        <v>2007</v>
      </c>
      <c r="E1908" s="62">
        <v>12</v>
      </c>
      <c r="F1908" s="62">
        <v>2008</v>
      </c>
      <c r="G1908" s="62">
        <v>2008</v>
      </c>
      <c r="H1908" s="131">
        <v>0</v>
      </c>
      <c r="I1908" s="131">
        <v>0</v>
      </c>
      <c r="J1908" s="131">
        <v>0</v>
      </c>
      <c r="K1908" s="131">
        <v>0</v>
      </c>
      <c r="L1908" s="131">
        <v>0</v>
      </c>
      <c r="M1908" s="131">
        <v>0</v>
      </c>
      <c r="N1908" s="131">
        <v>0</v>
      </c>
      <c r="O1908" s="131">
        <v>0</v>
      </c>
      <c r="P1908" s="131">
        <v>0</v>
      </c>
      <c r="Q1908" s="131">
        <v>0</v>
      </c>
      <c r="R1908" s="131">
        <v>0</v>
      </c>
      <c r="S1908" s="131">
        <v>0</v>
      </c>
      <c r="T1908" s="131">
        <v>0</v>
      </c>
      <c r="U1908" s="131">
        <v>0</v>
      </c>
      <c r="V1908" s="131">
        <v>0</v>
      </c>
      <c r="W1908" s="131">
        <v>0</v>
      </c>
      <c r="X1908" s="131">
        <v>0</v>
      </c>
      <c r="Y1908" s="131">
        <v>0</v>
      </c>
      <c r="Z1908" s="131">
        <v>0</v>
      </c>
      <c r="AA1908" s="131">
        <v>0</v>
      </c>
      <c r="AB1908" s="131">
        <v>0</v>
      </c>
      <c r="AC1908" s="131">
        <v>0</v>
      </c>
      <c r="AD1908" s="131">
        <v>0</v>
      </c>
      <c r="AE1908" s="131">
        <v>0</v>
      </c>
      <c r="AF1908" s="131">
        <v>0</v>
      </c>
      <c r="AG1908" s="131">
        <v>0</v>
      </c>
      <c r="AH1908" s="43">
        <v>0</v>
      </c>
    </row>
    <row r="1909" spans="4:34">
      <c r="D1909" s="62">
        <v>2008</v>
      </c>
      <c r="E1909" s="62">
        <v>1</v>
      </c>
      <c r="F1909" s="62">
        <v>2008</v>
      </c>
      <c r="G1909" s="62">
        <v>2008</v>
      </c>
      <c r="H1909" s="131">
        <v>0</v>
      </c>
      <c r="I1909" s="131">
        <v>0</v>
      </c>
      <c r="J1909" s="131">
        <v>0</v>
      </c>
      <c r="K1909" s="131">
        <v>0</v>
      </c>
      <c r="L1909" s="131">
        <v>0</v>
      </c>
      <c r="M1909" s="131">
        <v>0</v>
      </c>
      <c r="N1909" s="131">
        <v>0</v>
      </c>
      <c r="O1909" s="131">
        <v>0</v>
      </c>
      <c r="P1909" s="131">
        <v>0</v>
      </c>
      <c r="Q1909" s="131">
        <v>0</v>
      </c>
      <c r="R1909" s="131">
        <v>0</v>
      </c>
      <c r="S1909" s="131">
        <v>0</v>
      </c>
      <c r="T1909" s="131">
        <v>0</v>
      </c>
      <c r="U1909" s="131">
        <v>0</v>
      </c>
      <c r="V1909" s="131">
        <v>0</v>
      </c>
      <c r="W1909" s="131">
        <v>0</v>
      </c>
      <c r="X1909" s="131">
        <v>0</v>
      </c>
      <c r="Y1909" s="131">
        <v>0</v>
      </c>
      <c r="Z1909" s="131">
        <v>0</v>
      </c>
      <c r="AA1909" s="131">
        <v>0</v>
      </c>
      <c r="AB1909" s="131">
        <v>0</v>
      </c>
      <c r="AC1909" s="131">
        <v>0</v>
      </c>
      <c r="AD1909" s="131">
        <v>0</v>
      </c>
      <c r="AE1909" s="131">
        <v>0</v>
      </c>
      <c r="AF1909" s="131">
        <v>0</v>
      </c>
      <c r="AG1909" s="131">
        <v>0</v>
      </c>
      <c r="AH1909" s="43">
        <v>0</v>
      </c>
    </row>
    <row r="1910" spans="4:34">
      <c r="D1910" s="62">
        <v>2008</v>
      </c>
      <c r="E1910" s="62">
        <v>2</v>
      </c>
      <c r="F1910" s="62">
        <v>2008</v>
      </c>
      <c r="G1910" s="62">
        <v>2008</v>
      </c>
      <c r="H1910" s="131">
        <v>0</v>
      </c>
      <c r="I1910" s="131">
        <v>0</v>
      </c>
      <c r="J1910" s="131">
        <v>0</v>
      </c>
      <c r="K1910" s="131">
        <v>0</v>
      </c>
      <c r="L1910" s="131">
        <v>0</v>
      </c>
      <c r="M1910" s="131">
        <v>0</v>
      </c>
      <c r="N1910" s="131">
        <v>0</v>
      </c>
      <c r="O1910" s="131">
        <v>0</v>
      </c>
      <c r="P1910" s="131">
        <v>0</v>
      </c>
      <c r="Q1910" s="131">
        <v>0</v>
      </c>
      <c r="R1910" s="131">
        <v>0</v>
      </c>
      <c r="S1910" s="131">
        <v>0</v>
      </c>
      <c r="T1910" s="131">
        <v>0</v>
      </c>
      <c r="U1910" s="131">
        <v>0</v>
      </c>
      <c r="V1910" s="131">
        <v>0</v>
      </c>
      <c r="W1910" s="131">
        <v>0</v>
      </c>
      <c r="X1910" s="131">
        <v>0</v>
      </c>
      <c r="Y1910" s="131">
        <v>0</v>
      </c>
      <c r="Z1910" s="131">
        <v>0</v>
      </c>
      <c r="AA1910" s="131">
        <v>0</v>
      </c>
      <c r="AB1910" s="131">
        <v>0</v>
      </c>
      <c r="AC1910" s="131">
        <v>0</v>
      </c>
      <c r="AD1910" s="131">
        <v>0</v>
      </c>
      <c r="AE1910" s="131">
        <v>0</v>
      </c>
      <c r="AF1910" s="131">
        <v>0</v>
      </c>
      <c r="AG1910" s="131">
        <v>0</v>
      </c>
      <c r="AH1910" s="43">
        <v>0</v>
      </c>
    </row>
    <row r="1911" spans="4:34">
      <c r="D1911" s="62">
        <v>2008</v>
      </c>
      <c r="E1911" s="62">
        <v>3</v>
      </c>
      <c r="F1911" s="62">
        <v>2008</v>
      </c>
      <c r="G1911" s="62">
        <v>2008</v>
      </c>
      <c r="H1911" s="131">
        <v>0</v>
      </c>
      <c r="I1911" s="131">
        <v>0</v>
      </c>
      <c r="J1911" s="131">
        <v>0</v>
      </c>
      <c r="K1911" s="131">
        <v>0</v>
      </c>
      <c r="L1911" s="131">
        <v>0</v>
      </c>
      <c r="M1911" s="131">
        <v>0</v>
      </c>
      <c r="N1911" s="131">
        <v>0</v>
      </c>
      <c r="O1911" s="131">
        <v>0</v>
      </c>
      <c r="P1911" s="131">
        <v>0</v>
      </c>
      <c r="Q1911" s="131">
        <v>0</v>
      </c>
      <c r="R1911" s="131">
        <v>0</v>
      </c>
      <c r="S1911" s="131">
        <v>0</v>
      </c>
      <c r="T1911" s="131">
        <v>0</v>
      </c>
      <c r="U1911" s="131">
        <v>0</v>
      </c>
      <c r="V1911" s="131">
        <v>0</v>
      </c>
      <c r="W1911" s="131">
        <v>0</v>
      </c>
      <c r="X1911" s="131">
        <v>0</v>
      </c>
      <c r="Y1911" s="131">
        <v>0</v>
      </c>
      <c r="Z1911" s="131">
        <v>0</v>
      </c>
      <c r="AA1911" s="131">
        <v>0</v>
      </c>
      <c r="AB1911" s="131">
        <v>0</v>
      </c>
      <c r="AC1911" s="131">
        <v>0</v>
      </c>
      <c r="AD1911" s="131">
        <v>0</v>
      </c>
      <c r="AE1911" s="131">
        <v>0</v>
      </c>
      <c r="AF1911" s="131">
        <v>0</v>
      </c>
      <c r="AG1911" s="131">
        <v>0</v>
      </c>
      <c r="AH1911" s="43">
        <v>0</v>
      </c>
    </row>
    <row r="1912" spans="4:34">
      <c r="D1912" s="62">
        <v>2008</v>
      </c>
      <c r="E1912" s="62">
        <v>4</v>
      </c>
      <c r="F1912" s="62">
        <v>2008</v>
      </c>
      <c r="G1912" s="62">
        <v>2008</v>
      </c>
      <c r="H1912" s="131">
        <v>0</v>
      </c>
      <c r="I1912" s="131">
        <v>0</v>
      </c>
      <c r="J1912" s="131">
        <v>0</v>
      </c>
      <c r="K1912" s="131">
        <v>0</v>
      </c>
      <c r="L1912" s="131">
        <v>0</v>
      </c>
      <c r="M1912" s="131">
        <v>0</v>
      </c>
      <c r="N1912" s="131">
        <v>0</v>
      </c>
      <c r="O1912" s="131">
        <v>0</v>
      </c>
      <c r="P1912" s="131">
        <v>0</v>
      </c>
      <c r="Q1912" s="131">
        <v>0</v>
      </c>
      <c r="R1912" s="131">
        <v>0</v>
      </c>
      <c r="S1912" s="131">
        <v>0</v>
      </c>
      <c r="T1912" s="131">
        <v>0</v>
      </c>
      <c r="U1912" s="131">
        <v>0</v>
      </c>
      <c r="V1912" s="131">
        <v>0</v>
      </c>
      <c r="W1912" s="131">
        <v>0</v>
      </c>
      <c r="X1912" s="131">
        <v>0</v>
      </c>
      <c r="Y1912" s="131">
        <v>0</v>
      </c>
      <c r="Z1912" s="131">
        <v>0</v>
      </c>
      <c r="AA1912" s="131">
        <v>0</v>
      </c>
      <c r="AB1912" s="131">
        <v>0</v>
      </c>
      <c r="AC1912" s="131">
        <v>0</v>
      </c>
      <c r="AD1912" s="131">
        <v>0</v>
      </c>
      <c r="AE1912" s="131">
        <v>0</v>
      </c>
      <c r="AF1912" s="131">
        <v>0</v>
      </c>
      <c r="AG1912" s="131">
        <v>0</v>
      </c>
      <c r="AH1912" s="43">
        <v>0</v>
      </c>
    </row>
    <row r="1913" spans="4:34">
      <c r="D1913" s="62">
        <v>2008</v>
      </c>
      <c r="E1913" s="62">
        <v>5</v>
      </c>
      <c r="F1913" s="62">
        <v>2008</v>
      </c>
      <c r="G1913" s="62">
        <v>2009</v>
      </c>
      <c r="H1913" s="131">
        <v>0</v>
      </c>
      <c r="I1913" s="131">
        <v>0</v>
      </c>
      <c r="J1913" s="131">
        <v>0</v>
      </c>
      <c r="K1913" s="131">
        <v>0</v>
      </c>
      <c r="L1913" s="131">
        <v>0</v>
      </c>
      <c r="M1913" s="131">
        <v>0</v>
      </c>
      <c r="N1913" s="131">
        <v>0</v>
      </c>
      <c r="O1913" s="131">
        <v>0</v>
      </c>
      <c r="P1913" s="131">
        <v>0</v>
      </c>
      <c r="Q1913" s="131">
        <v>0</v>
      </c>
      <c r="R1913" s="131">
        <v>0</v>
      </c>
      <c r="S1913" s="131">
        <v>0</v>
      </c>
      <c r="T1913" s="131">
        <v>0</v>
      </c>
      <c r="U1913" s="131">
        <v>0</v>
      </c>
      <c r="V1913" s="131">
        <v>0</v>
      </c>
      <c r="W1913" s="131">
        <v>0</v>
      </c>
      <c r="X1913" s="131">
        <v>0</v>
      </c>
      <c r="Y1913" s="131">
        <v>0</v>
      </c>
      <c r="Z1913" s="131">
        <v>0</v>
      </c>
      <c r="AA1913" s="131">
        <v>0</v>
      </c>
      <c r="AB1913" s="131">
        <v>0</v>
      </c>
      <c r="AC1913" s="131">
        <v>0</v>
      </c>
      <c r="AD1913" s="131">
        <v>0</v>
      </c>
      <c r="AE1913" s="131">
        <v>0</v>
      </c>
      <c r="AF1913" s="131">
        <v>0</v>
      </c>
      <c r="AG1913" s="131">
        <v>0</v>
      </c>
      <c r="AH1913" s="43">
        <v>0</v>
      </c>
    </row>
    <row r="1914" spans="4:34">
      <c r="D1914" s="62">
        <v>2008</v>
      </c>
      <c r="E1914" s="62">
        <v>6</v>
      </c>
      <c r="F1914" s="62">
        <v>2008</v>
      </c>
      <c r="G1914" s="62">
        <v>2009</v>
      </c>
      <c r="H1914" s="131">
        <v>0</v>
      </c>
      <c r="I1914" s="131">
        <v>0</v>
      </c>
      <c r="J1914" s="131">
        <v>0</v>
      </c>
      <c r="K1914" s="131">
        <v>0</v>
      </c>
      <c r="L1914" s="131">
        <v>0</v>
      </c>
      <c r="M1914" s="131">
        <v>0</v>
      </c>
      <c r="N1914" s="131">
        <v>0</v>
      </c>
      <c r="O1914" s="131">
        <v>0</v>
      </c>
      <c r="P1914" s="131">
        <v>0</v>
      </c>
      <c r="Q1914" s="131">
        <v>0</v>
      </c>
      <c r="R1914" s="131">
        <v>0</v>
      </c>
      <c r="S1914" s="131">
        <v>0</v>
      </c>
      <c r="T1914" s="131">
        <v>0</v>
      </c>
      <c r="U1914" s="131">
        <v>0</v>
      </c>
      <c r="V1914" s="131">
        <v>0</v>
      </c>
      <c r="W1914" s="131">
        <v>0</v>
      </c>
      <c r="X1914" s="131">
        <v>0</v>
      </c>
      <c r="Y1914" s="131">
        <v>0</v>
      </c>
      <c r="Z1914" s="131">
        <v>0</v>
      </c>
      <c r="AA1914" s="131">
        <v>0</v>
      </c>
      <c r="AB1914" s="131">
        <v>0</v>
      </c>
      <c r="AC1914" s="131">
        <v>0</v>
      </c>
      <c r="AD1914" s="131">
        <v>0</v>
      </c>
      <c r="AE1914" s="131">
        <v>0</v>
      </c>
      <c r="AF1914" s="131">
        <v>0</v>
      </c>
      <c r="AG1914" s="131">
        <v>0</v>
      </c>
      <c r="AH1914" s="43">
        <v>0</v>
      </c>
    </row>
    <row r="1915" spans="4:34">
      <c r="D1915" s="62">
        <v>2008</v>
      </c>
      <c r="E1915" s="62">
        <v>7</v>
      </c>
      <c r="F1915" s="62">
        <v>2009</v>
      </c>
      <c r="G1915" s="62">
        <v>2009</v>
      </c>
      <c r="H1915" s="131">
        <v>0</v>
      </c>
      <c r="I1915" s="131">
        <v>0</v>
      </c>
      <c r="J1915" s="131">
        <v>0</v>
      </c>
      <c r="K1915" s="131">
        <v>0</v>
      </c>
      <c r="L1915" s="131">
        <v>0</v>
      </c>
      <c r="M1915" s="131">
        <v>0</v>
      </c>
      <c r="N1915" s="131">
        <v>0</v>
      </c>
      <c r="O1915" s="131">
        <v>0</v>
      </c>
      <c r="P1915" s="131">
        <v>0</v>
      </c>
      <c r="Q1915" s="131">
        <v>0</v>
      </c>
      <c r="R1915" s="131">
        <v>0</v>
      </c>
      <c r="S1915" s="131">
        <v>0</v>
      </c>
      <c r="T1915" s="131">
        <v>0</v>
      </c>
      <c r="U1915" s="131">
        <v>0</v>
      </c>
      <c r="V1915" s="131">
        <v>0</v>
      </c>
      <c r="W1915" s="131">
        <v>0</v>
      </c>
      <c r="X1915" s="131">
        <v>0</v>
      </c>
      <c r="Y1915" s="131">
        <v>0</v>
      </c>
      <c r="Z1915" s="131">
        <v>0</v>
      </c>
      <c r="AA1915" s="131">
        <v>0</v>
      </c>
      <c r="AB1915" s="131">
        <v>0</v>
      </c>
      <c r="AC1915" s="131">
        <v>0</v>
      </c>
      <c r="AD1915" s="131">
        <v>0</v>
      </c>
      <c r="AE1915" s="131">
        <v>0</v>
      </c>
      <c r="AF1915" s="131">
        <v>0</v>
      </c>
      <c r="AG1915" s="131">
        <v>0</v>
      </c>
      <c r="AH1915" s="43">
        <v>0</v>
      </c>
    </row>
    <row r="1916" spans="4:34">
      <c r="D1916" s="62">
        <v>2008</v>
      </c>
      <c r="E1916" s="62">
        <v>8</v>
      </c>
      <c r="F1916" s="62">
        <v>2009</v>
      </c>
      <c r="G1916" s="62">
        <v>2009</v>
      </c>
      <c r="H1916" s="131">
        <v>0</v>
      </c>
      <c r="I1916" s="131">
        <v>0</v>
      </c>
      <c r="J1916" s="131">
        <v>0</v>
      </c>
      <c r="K1916" s="131">
        <v>0</v>
      </c>
      <c r="L1916" s="131">
        <v>0</v>
      </c>
      <c r="M1916" s="131">
        <v>0</v>
      </c>
      <c r="N1916" s="131">
        <v>0</v>
      </c>
      <c r="O1916" s="131">
        <v>0</v>
      </c>
      <c r="P1916" s="131">
        <v>0</v>
      </c>
      <c r="Q1916" s="131">
        <v>0</v>
      </c>
      <c r="R1916" s="131">
        <v>0</v>
      </c>
      <c r="S1916" s="131">
        <v>0</v>
      </c>
      <c r="T1916" s="131">
        <v>0</v>
      </c>
      <c r="U1916" s="131">
        <v>0</v>
      </c>
      <c r="V1916" s="131">
        <v>0</v>
      </c>
      <c r="W1916" s="131">
        <v>0</v>
      </c>
      <c r="X1916" s="131">
        <v>0</v>
      </c>
      <c r="Y1916" s="131">
        <v>0</v>
      </c>
      <c r="Z1916" s="131">
        <v>0</v>
      </c>
      <c r="AA1916" s="131">
        <v>0</v>
      </c>
      <c r="AB1916" s="131">
        <v>0</v>
      </c>
      <c r="AC1916" s="131">
        <v>0</v>
      </c>
      <c r="AD1916" s="131">
        <v>0</v>
      </c>
      <c r="AE1916" s="131">
        <v>0</v>
      </c>
      <c r="AF1916" s="131">
        <v>0</v>
      </c>
      <c r="AG1916" s="131">
        <v>0</v>
      </c>
      <c r="AH1916" s="43">
        <v>0</v>
      </c>
    </row>
    <row r="1917" spans="4:34">
      <c r="D1917" s="62">
        <v>2008</v>
      </c>
      <c r="E1917" s="62">
        <v>9</v>
      </c>
      <c r="F1917" s="62">
        <v>2009</v>
      </c>
      <c r="G1917" s="62">
        <v>2009</v>
      </c>
      <c r="H1917" s="131">
        <v>0</v>
      </c>
      <c r="I1917" s="131">
        <v>0</v>
      </c>
      <c r="J1917" s="131">
        <v>0</v>
      </c>
      <c r="K1917" s="131">
        <v>0</v>
      </c>
      <c r="L1917" s="131">
        <v>0</v>
      </c>
      <c r="M1917" s="131">
        <v>0</v>
      </c>
      <c r="N1917" s="131">
        <v>0</v>
      </c>
      <c r="O1917" s="131">
        <v>0</v>
      </c>
      <c r="P1917" s="131">
        <v>0</v>
      </c>
      <c r="Q1917" s="131">
        <v>0</v>
      </c>
      <c r="R1917" s="131">
        <v>0</v>
      </c>
      <c r="S1917" s="131">
        <v>0</v>
      </c>
      <c r="T1917" s="131">
        <v>0</v>
      </c>
      <c r="U1917" s="131">
        <v>0</v>
      </c>
      <c r="V1917" s="131">
        <v>0</v>
      </c>
      <c r="W1917" s="131">
        <v>0</v>
      </c>
      <c r="X1917" s="131">
        <v>0</v>
      </c>
      <c r="Y1917" s="131">
        <v>0</v>
      </c>
      <c r="Z1917" s="131">
        <v>0</v>
      </c>
      <c r="AA1917" s="131">
        <v>0</v>
      </c>
      <c r="AB1917" s="131">
        <v>0</v>
      </c>
      <c r="AC1917" s="131">
        <v>0</v>
      </c>
      <c r="AD1917" s="131">
        <v>0</v>
      </c>
      <c r="AE1917" s="131">
        <v>0</v>
      </c>
      <c r="AF1917" s="131">
        <v>0</v>
      </c>
      <c r="AG1917" s="131">
        <v>0</v>
      </c>
      <c r="AH1917" s="43">
        <v>0</v>
      </c>
    </row>
    <row r="1918" spans="4:34">
      <c r="D1918" s="62">
        <v>2008</v>
      </c>
      <c r="E1918" s="62">
        <v>10</v>
      </c>
      <c r="F1918" s="62">
        <v>2009</v>
      </c>
      <c r="G1918" s="62">
        <v>2009</v>
      </c>
      <c r="H1918" s="131">
        <v>0</v>
      </c>
      <c r="I1918" s="131">
        <v>0</v>
      </c>
      <c r="J1918" s="131">
        <v>0</v>
      </c>
      <c r="K1918" s="131">
        <v>0</v>
      </c>
      <c r="L1918" s="131">
        <v>0</v>
      </c>
      <c r="M1918" s="131">
        <v>0</v>
      </c>
      <c r="N1918" s="131">
        <v>0</v>
      </c>
      <c r="O1918" s="131">
        <v>0</v>
      </c>
      <c r="P1918" s="131">
        <v>0</v>
      </c>
      <c r="Q1918" s="131">
        <v>0</v>
      </c>
      <c r="R1918" s="131">
        <v>0</v>
      </c>
      <c r="S1918" s="131">
        <v>0</v>
      </c>
      <c r="T1918" s="131">
        <v>0</v>
      </c>
      <c r="U1918" s="131">
        <v>0</v>
      </c>
      <c r="V1918" s="131">
        <v>0</v>
      </c>
      <c r="W1918" s="131">
        <v>0</v>
      </c>
      <c r="X1918" s="131">
        <v>0</v>
      </c>
      <c r="Y1918" s="131">
        <v>0</v>
      </c>
      <c r="Z1918" s="131">
        <v>0</v>
      </c>
      <c r="AA1918" s="131">
        <v>0</v>
      </c>
      <c r="AB1918" s="131">
        <v>0</v>
      </c>
      <c r="AC1918" s="131">
        <v>0</v>
      </c>
      <c r="AD1918" s="131">
        <v>0</v>
      </c>
      <c r="AE1918" s="131">
        <v>0</v>
      </c>
      <c r="AF1918" s="131">
        <v>0</v>
      </c>
      <c r="AG1918" s="131">
        <v>0</v>
      </c>
      <c r="AH1918" s="43">
        <v>0</v>
      </c>
    </row>
    <row r="1919" spans="4:34">
      <c r="D1919" s="62">
        <v>2008</v>
      </c>
      <c r="E1919" s="62">
        <v>11</v>
      </c>
      <c r="F1919" s="62">
        <v>2009</v>
      </c>
      <c r="G1919" s="62">
        <v>2009</v>
      </c>
      <c r="H1919" s="131">
        <v>0</v>
      </c>
      <c r="I1919" s="131">
        <v>0</v>
      </c>
      <c r="J1919" s="131">
        <v>0</v>
      </c>
      <c r="K1919" s="131">
        <v>0</v>
      </c>
      <c r="L1919" s="131">
        <v>0</v>
      </c>
      <c r="M1919" s="131">
        <v>0</v>
      </c>
      <c r="N1919" s="131">
        <v>0</v>
      </c>
      <c r="O1919" s="131">
        <v>0</v>
      </c>
      <c r="P1919" s="131">
        <v>0</v>
      </c>
      <c r="Q1919" s="131">
        <v>0</v>
      </c>
      <c r="R1919" s="131">
        <v>0</v>
      </c>
      <c r="S1919" s="131">
        <v>0</v>
      </c>
      <c r="T1919" s="131">
        <v>0</v>
      </c>
      <c r="U1919" s="131">
        <v>0</v>
      </c>
      <c r="V1919" s="131">
        <v>0</v>
      </c>
      <c r="W1919" s="131">
        <v>0</v>
      </c>
      <c r="X1919" s="131">
        <v>0</v>
      </c>
      <c r="Y1919" s="131">
        <v>0</v>
      </c>
      <c r="Z1919" s="131">
        <v>0</v>
      </c>
      <c r="AA1919" s="131">
        <v>0</v>
      </c>
      <c r="AB1919" s="131">
        <v>0</v>
      </c>
      <c r="AC1919" s="131">
        <v>0</v>
      </c>
      <c r="AD1919" s="131">
        <v>0</v>
      </c>
      <c r="AE1919" s="131">
        <v>0</v>
      </c>
      <c r="AF1919" s="131">
        <v>0</v>
      </c>
      <c r="AG1919" s="131">
        <v>0</v>
      </c>
      <c r="AH1919" s="43">
        <v>0</v>
      </c>
    </row>
    <row r="1920" spans="4:34">
      <c r="D1920" s="62">
        <v>2008</v>
      </c>
      <c r="E1920" s="62">
        <v>12</v>
      </c>
      <c r="F1920" s="62">
        <v>2009</v>
      </c>
      <c r="G1920" s="62">
        <v>2009</v>
      </c>
      <c r="H1920" s="131">
        <v>0</v>
      </c>
      <c r="I1920" s="131">
        <v>0</v>
      </c>
      <c r="J1920" s="131">
        <v>0</v>
      </c>
      <c r="K1920" s="131">
        <v>0</v>
      </c>
      <c r="L1920" s="131">
        <v>0</v>
      </c>
      <c r="M1920" s="131">
        <v>0</v>
      </c>
      <c r="N1920" s="131">
        <v>0</v>
      </c>
      <c r="O1920" s="131">
        <v>0</v>
      </c>
      <c r="P1920" s="131">
        <v>0</v>
      </c>
      <c r="Q1920" s="131">
        <v>0</v>
      </c>
      <c r="R1920" s="131">
        <v>0</v>
      </c>
      <c r="S1920" s="131">
        <v>0</v>
      </c>
      <c r="T1920" s="131">
        <v>0</v>
      </c>
      <c r="U1920" s="131">
        <v>0</v>
      </c>
      <c r="V1920" s="131">
        <v>0</v>
      </c>
      <c r="W1920" s="131">
        <v>0</v>
      </c>
      <c r="X1920" s="131">
        <v>0</v>
      </c>
      <c r="Y1920" s="131">
        <v>0</v>
      </c>
      <c r="Z1920" s="131">
        <v>0</v>
      </c>
      <c r="AA1920" s="131">
        <v>0</v>
      </c>
      <c r="AB1920" s="131">
        <v>0</v>
      </c>
      <c r="AC1920" s="131">
        <v>0</v>
      </c>
      <c r="AD1920" s="131">
        <v>0</v>
      </c>
      <c r="AE1920" s="131">
        <v>0</v>
      </c>
      <c r="AF1920" s="131">
        <v>0</v>
      </c>
      <c r="AG1920" s="131">
        <v>0</v>
      </c>
      <c r="AH1920" s="43">
        <v>0</v>
      </c>
    </row>
    <row r="1921" spans="4:34">
      <c r="D1921" s="62">
        <v>2009</v>
      </c>
      <c r="E1921" s="62">
        <v>1</v>
      </c>
      <c r="F1921" s="62">
        <v>2009</v>
      </c>
      <c r="G1921" s="62">
        <v>2009</v>
      </c>
      <c r="H1921" s="131">
        <v>0</v>
      </c>
      <c r="I1921" s="131">
        <v>0</v>
      </c>
      <c r="J1921" s="131">
        <v>0</v>
      </c>
      <c r="K1921" s="131">
        <v>0</v>
      </c>
      <c r="L1921" s="131">
        <v>0</v>
      </c>
      <c r="M1921" s="131">
        <v>0</v>
      </c>
      <c r="N1921" s="131">
        <v>0</v>
      </c>
      <c r="O1921" s="131">
        <v>0</v>
      </c>
      <c r="P1921" s="131">
        <v>0</v>
      </c>
      <c r="Q1921" s="131">
        <v>0</v>
      </c>
      <c r="R1921" s="131">
        <v>0</v>
      </c>
      <c r="S1921" s="131">
        <v>0</v>
      </c>
      <c r="T1921" s="131">
        <v>0</v>
      </c>
      <c r="U1921" s="131">
        <v>0</v>
      </c>
      <c r="V1921" s="131">
        <v>0</v>
      </c>
      <c r="W1921" s="131">
        <v>0</v>
      </c>
      <c r="X1921" s="131">
        <v>0</v>
      </c>
      <c r="Y1921" s="131">
        <v>0</v>
      </c>
      <c r="Z1921" s="131">
        <v>0</v>
      </c>
      <c r="AA1921" s="131">
        <v>0</v>
      </c>
      <c r="AB1921" s="131">
        <v>0</v>
      </c>
      <c r="AC1921" s="131">
        <v>0</v>
      </c>
      <c r="AD1921" s="131">
        <v>0</v>
      </c>
      <c r="AE1921" s="131">
        <v>0</v>
      </c>
      <c r="AF1921" s="131">
        <v>0</v>
      </c>
      <c r="AG1921" s="131">
        <v>0</v>
      </c>
      <c r="AH1921" s="43">
        <v>0</v>
      </c>
    </row>
    <row r="1922" spans="4:34">
      <c r="D1922" s="62">
        <v>2009</v>
      </c>
      <c r="E1922" s="62">
        <v>2</v>
      </c>
      <c r="F1922" s="62">
        <v>2009</v>
      </c>
      <c r="G1922" s="62">
        <v>2009</v>
      </c>
      <c r="H1922" s="131">
        <v>0</v>
      </c>
      <c r="I1922" s="131">
        <v>0</v>
      </c>
      <c r="J1922" s="131">
        <v>0</v>
      </c>
      <c r="K1922" s="131">
        <v>0</v>
      </c>
      <c r="L1922" s="131">
        <v>0</v>
      </c>
      <c r="M1922" s="131">
        <v>0</v>
      </c>
      <c r="N1922" s="131">
        <v>0</v>
      </c>
      <c r="O1922" s="131">
        <v>0</v>
      </c>
      <c r="P1922" s="131">
        <v>0</v>
      </c>
      <c r="Q1922" s="131">
        <v>0</v>
      </c>
      <c r="R1922" s="131">
        <v>0</v>
      </c>
      <c r="S1922" s="131">
        <v>0</v>
      </c>
      <c r="T1922" s="131">
        <v>0</v>
      </c>
      <c r="U1922" s="131">
        <v>0</v>
      </c>
      <c r="V1922" s="131">
        <v>0</v>
      </c>
      <c r="W1922" s="131">
        <v>0</v>
      </c>
      <c r="X1922" s="131">
        <v>0</v>
      </c>
      <c r="Y1922" s="131">
        <v>0</v>
      </c>
      <c r="Z1922" s="131">
        <v>0</v>
      </c>
      <c r="AA1922" s="131">
        <v>0</v>
      </c>
      <c r="AB1922" s="131">
        <v>0</v>
      </c>
      <c r="AC1922" s="131">
        <v>0</v>
      </c>
      <c r="AD1922" s="131">
        <v>0</v>
      </c>
      <c r="AE1922" s="131">
        <v>0</v>
      </c>
      <c r="AF1922" s="131">
        <v>0</v>
      </c>
      <c r="AG1922" s="131">
        <v>0</v>
      </c>
      <c r="AH1922" s="43">
        <v>0</v>
      </c>
    </row>
    <row r="1923" spans="4:34">
      <c r="D1923" s="62">
        <v>2009</v>
      </c>
      <c r="E1923" s="62">
        <v>3</v>
      </c>
      <c r="F1923" s="62">
        <v>2009</v>
      </c>
      <c r="G1923" s="62">
        <v>2009</v>
      </c>
      <c r="H1923" s="131">
        <v>0</v>
      </c>
      <c r="I1923" s="131">
        <v>0</v>
      </c>
      <c r="J1923" s="131">
        <v>0</v>
      </c>
      <c r="K1923" s="131">
        <v>0</v>
      </c>
      <c r="L1923" s="131">
        <v>0</v>
      </c>
      <c r="M1923" s="131">
        <v>0</v>
      </c>
      <c r="N1923" s="131">
        <v>0</v>
      </c>
      <c r="O1923" s="131">
        <v>0</v>
      </c>
      <c r="P1923" s="131">
        <v>0</v>
      </c>
      <c r="Q1923" s="131">
        <v>0</v>
      </c>
      <c r="R1923" s="131">
        <v>0</v>
      </c>
      <c r="S1923" s="131">
        <v>0</v>
      </c>
      <c r="T1923" s="131">
        <v>0</v>
      </c>
      <c r="U1923" s="131">
        <v>0</v>
      </c>
      <c r="V1923" s="131">
        <v>0</v>
      </c>
      <c r="W1923" s="131">
        <v>0</v>
      </c>
      <c r="X1923" s="131">
        <v>0</v>
      </c>
      <c r="Y1923" s="131">
        <v>0</v>
      </c>
      <c r="Z1923" s="131">
        <v>0</v>
      </c>
      <c r="AA1923" s="131">
        <v>0</v>
      </c>
      <c r="AB1923" s="131">
        <v>0</v>
      </c>
      <c r="AC1923" s="131">
        <v>0</v>
      </c>
      <c r="AD1923" s="131">
        <v>0</v>
      </c>
      <c r="AE1923" s="131">
        <v>0</v>
      </c>
      <c r="AF1923" s="131">
        <v>0</v>
      </c>
      <c r="AG1923" s="131">
        <v>0</v>
      </c>
      <c r="AH1923" s="43">
        <v>0</v>
      </c>
    </row>
    <row r="1924" spans="4:34">
      <c r="D1924" s="62">
        <v>2009</v>
      </c>
      <c r="E1924" s="62">
        <v>4</v>
      </c>
      <c r="F1924" s="62">
        <v>2009</v>
      </c>
      <c r="G1924" s="62">
        <v>2009</v>
      </c>
      <c r="H1924" s="131">
        <v>0</v>
      </c>
      <c r="I1924" s="131">
        <v>0</v>
      </c>
      <c r="J1924" s="131">
        <v>0</v>
      </c>
      <c r="K1924" s="131">
        <v>0</v>
      </c>
      <c r="L1924" s="131">
        <v>0</v>
      </c>
      <c r="M1924" s="131">
        <v>0</v>
      </c>
      <c r="N1924" s="131">
        <v>0</v>
      </c>
      <c r="O1924" s="131">
        <v>0</v>
      </c>
      <c r="P1924" s="131">
        <v>0</v>
      </c>
      <c r="Q1924" s="131">
        <v>0</v>
      </c>
      <c r="R1924" s="131">
        <v>0</v>
      </c>
      <c r="S1924" s="131">
        <v>0</v>
      </c>
      <c r="T1924" s="131">
        <v>0</v>
      </c>
      <c r="U1924" s="131">
        <v>0</v>
      </c>
      <c r="V1924" s="131">
        <v>0</v>
      </c>
      <c r="W1924" s="131">
        <v>0</v>
      </c>
      <c r="X1924" s="131">
        <v>0</v>
      </c>
      <c r="Y1924" s="131">
        <v>0</v>
      </c>
      <c r="Z1924" s="131">
        <v>0</v>
      </c>
      <c r="AA1924" s="131">
        <v>0</v>
      </c>
      <c r="AB1924" s="131">
        <v>0</v>
      </c>
      <c r="AC1924" s="131">
        <v>0</v>
      </c>
      <c r="AD1924" s="131">
        <v>0</v>
      </c>
      <c r="AE1924" s="131">
        <v>0</v>
      </c>
      <c r="AF1924" s="131">
        <v>0</v>
      </c>
      <c r="AG1924" s="131">
        <v>0</v>
      </c>
      <c r="AH1924" s="43">
        <v>0</v>
      </c>
    </row>
    <row r="1925" spans="4:34">
      <c r="D1925" s="62">
        <v>2009</v>
      </c>
      <c r="E1925" s="62">
        <v>5</v>
      </c>
      <c r="F1925" s="62">
        <v>2009</v>
      </c>
      <c r="G1925" s="62">
        <v>2010</v>
      </c>
      <c r="H1925" s="131">
        <v>0</v>
      </c>
      <c r="I1925" s="131">
        <v>0</v>
      </c>
      <c r="J1925" s="131">
        <v>0</v>
      </c>
      <c r="K1925" s="131">
        <v>0</v>
      </c>
      <c r="L1925" s="131">
        <v>0</v>
      </c>
      <c r="M1925" s="131">
        <v>0</v>
      </c>
      <c r="N1925" s="131">
        <v>0</v>
      </c>
      <c r="O1925" s="131">
        <v>0</v>
      </c>
      <c r="P1925" s="131">
        <v>0</v>
      </c>
      <c r="Q1925" s="131">
        <v>0</v>
      </c>
      <c r="R1925" s="131">
        <v>0</v>
      </c>
      <c r="S1925" s="131">
        <v>0</v>
      </c>
      <c r="T1925" s="131">
        <v>0</v>
      </c>
      <c r="U1925" s="131">
        <v>0</v>
      </c>
      <c r="V1925" s="131">
        <v>0</v>
      </c>
      <c r="W1925" s="131">
        <v>0</v>
      </c>
      <c r="X1925" s="131">
        <v>0</v>
      </c>
      <c r="Y1925" s="131">
        <v>0</v>
      </c>
      <c r="Z1925" s="131">
        <v>0</v>
      </c>
      <c r="AA1925" s="131">
        <v>0</v>
      </c>
      <c r="AB1925" s="131">
        <v>0</v>
      </c>
      <c r="AC1925" s="131">
        <v>0</v>
      </c>
      <c r="AD1925" s="131">
        <v>0</v>
      </c>
      <c r="AE1925" s="131">
        <v>0</v>
      </c>
      <c r="AF1925" s="131">
        <v>0</v>
      </c>
      <c r="AG1925" s="131">
        <v>0</v>
      </c>
      <c r="AH1925" s="43">
        <v>0</v>
      </c>
    </row>
    <row r="1926" spans="4:34">
      <c r="D1926" s="62">
        <v>2009</v>
      </c>
      <c r="E1926" s="62">
        <v>6</v>
      </c>
      <c r="F1926" s="62">
        <v>2009</v>
      </c>
      <c r="G1926" s="62">
        <v>2010</v>
      </c>
      <c r="H1926" s="131">
        <v>0</v>
      </c>
      <c r="I1926" s="131">
        <v>0</v>
      </c>
      <c r="J1926" s="131">
        <v>0</v>
      </c>
      <c r="K1926" s="131">
        <v>0</v>
      </c>
      <c r="L1926" s="131">
        <v>0</v>
      </c>
      <c r="M1926" s="131">
        <v>0</v>
      </c>
      <c r="N1926" s="131">
        <v>0</v>
      </c>
      <c r="O1926" s="131">
        <v>0</v>
      </c>
      <c r="P1926" s="131">
        <v>0</v>
      </c>
      <c r="Q1926" s="131">
        <v>0</v>
      </c>
      <c r="R1926" s="131">
        <v>0</v>
      </c>
      <c r="S1926" s="131">
        <v>0</v>
      </c>
      <c r="T1926" s="131">
        <v>0</v>
      </c>
      <c r="U1926" s="131">
        <v>0</v>
      </c>
      <c r="V1926" s="131">
        <v>0</v>
      </c>
      <c r="W1926" s="131">
        <v>0</v>
      </c>
      <c r="X1926" s="131">
        <v>0</v>
      </c>
      <c r="Y1926" s="131">
        <v>0</v>
      </c>
      <c r="Z1926" s="131">
        <v>0</v>
      </c>
      <c r="AA1926" s="131">
        <v>0</v>
      </c>
      <c r="AB1926" s="131">
        <v>0</v>
      </c>
      <c r="AC1926" s="131">
        <v>0</v>
      </c>
      <c r="AD1926" s="131">
        <v>0</v>
      </c>
      <c r="AE1926" s="131">
        <v>0</v>
      </c>
      <c r="AF1926" s="131">
        <v>0</v>
      </c>
      <c r="AG1926" s="131">
        <v>0</v>
      </c>
      <c r="AH1926" s="43">
        <v>0</v>
      </c>
    </row>
    <row r="1927" spans="4:34">
      <c r="D1927" s="62">
        <v>2009</v>
      </c>
      <c r="E1927" s="62">
        <v>7</v>
      </c>
      <c r="F1927" s="62">
        <v>2010</v>
      </c>
      <c r="G1927" s="62">
        <v>2010</v>
      </c>
      <c r="H1927" s="131">
        <v>0</v>
      </c>
      <c r="I1927" s="131">
        <v>0</v>
      </c>
      <c r="J1927" s="131">
        <v>0</v>
      </c>
      <c r="K1927" s="131">
        <v>0</v>
      </c>
      <c r="L1927" s="131">
        <v>0</v>
      </c>
      <c r="M1927" s="131">
        <v>0</v>
      </c>
      <c r="N1927" s="131">
        <v>0</v>
      </c>
      <c r="O1927" s="131">
        <v>0</v>
      </c>
      <c r="P1927" s="131">
        <v>0</v>
      </c>
      <c r="Q1927" s="131">
        <v>0</v>
      </c>
      <c r="R1927" s="131">
        <v>0</v>
      </c>
      <c r="S1927" s="131">
        <v>0</v>
      </c>
      <c r="T1927" s="131">
        <v>0</v>
      </c>
      <c r="U1927" s="131">
        <v>0</v>
      </c>
      <c r="V1927" s="131">
        <v>0</v>
      </c>
      <c r="W1927" s="131">
        <v>0</v>
      </c>
      <c r="X1927" s="131">
        <v>0</v>
      </c>
      <c r="Y1927" s="131">
        <v>0</v>
      </c>
      <c r="Z1927" s="131">
        <v>0</v>
      </c>
      <c r="AA1927" s="131">
        <v>0</v>
      </c>
      <c r="AB1927" s="131">
        <v>0</v>
      </c>
      <c r="AC1927" s="131">
        <v>0</v>
      </c>
      <c r="AD1927" s="131">
        <v>0</v>
      </c>
      <c r="AE1927" s="131">
        <v>0</v>
      </c>
      <c r="AF1927" s="131">
        <v>0</v>
      </c>
      <c r="AG1927" s="131">
        <v>0</v>
      </c>
      <c r="AH1927" s="43">
        <v>0</v>
      </c>
    </row>
    <row r="1928" spans="4:34">
      <c r="D1928" s="62">
        <v>2009</v>
      </c>
      <c r="E1928" s="62">
        <v>8</v>
      </c>
      <c r="F1928" s="62">
        <v>2010</v>
      </c>
      <c r="G1928" s="62">
        <v>2010</v>
      </c>
      <c r="H1928" s="131">
        <v>0</v>
      </c>
      <c r="I1928" s="131">
        <v>0</v>
      </c>
      <c r="J1928" s="131">
        <v>0</v>
      </c>
      <c r="K1928" s="131">
        <v>0</v>
      </c>
      <c r="L1928" s="131">
        <v>0</v>
      </c>
      <c r="M1928" s="131">
        <v>0</v>
      </c>
      <c r="N1928" s="131">
        <v>0</v>
      </c>
      <c r="O1928" s="131">
        <v>0</v>
      </c>
      <c r="P1928" s="131">
        <v>0</v>
      </c>
      <c r="Q1928" s="131">
        <v>0</v>
      </c>
      <c r="R1928" s="131">
        <v>0</v>
      </c>
      <c r="S1928" s="131">
        <v>0</v>
      </c>
      <c r="T1928" s="131">
        <v>0</v>
      </c>
      <c r="U1928" s="131">
        <v>0</v>
      </c>
      <c r="V1928" s="131">
        <v>0</v>
      </c>
      <c r="W1928" s="131">
        <v>0</v>
      </c>
      <c r="X1928" s="131">
        <v>0</v>
      </c>
      <c r="Y1928" s="131">
        <v>0</v>
      </c>
      <c r="Z1928" s="131">
        <v>0</v>
      </c>
      <c r="AA1928" s="131">
        <v>0</v>
      </c>
      <c r="AB1928" s="131">
        <v>0</v>
      </c>
      <c r="AC1928" s="131">
        <v>0</v>
      </c>
      <c r="AD1928" s="131">
        <v>0</v>
      </c>
      <c r="AE1928" s="131">
        <v>0</v>
      </c>
      <c r="AF1928" s="131">
        <v>0</v>
      </c>
      <c r="AG1928" s="131">
        <v>0</v>
      </c>
      <c r="AH1928" s="43">
        <v>0</v>
      </c>
    </row>
    <row r="1929" spans="4:34">
      <c r="D1929" s="62">
        <v>2009</v>
      </c>
      <c r="E1929" s="62">
        <v>9</v>
      </c>
      <c r="F1929" s="62">
        <v>2010</v>
      </c>
      <c r="G1929" s="62">
        <v>2010</v>
      </c>
      <c r="H1929" s="131">
        <v>0</v>
      </c>
      <c r="I1929" s="131">
        <v>0</v>
      </c>
      <c r="J1929" s="131">
        <v>0</v>
      </c>
      <c r="K1929" s="131">
        <v>0</v>
      </c>
      <c r="L1929" s="131">
        <v>0</v>
      </c>
      <c r="M1929" s="131">
        <v>0</v>
      </c>
      <c r="N1929" s="131">
        <v>0</v>
      </c>
      <c r="O1929" s="131">
        <v>0</v>
      </c>
      <c r="P1929" s="131">
        <v>0</v>
      </c>
      <c r="Q1929" s="131">
        <v>0</v>
      </c>
      <c r="R1929" s="131">
        <v>0</v>
      </c>
      <c r="S1929" s="131">
        <v>0</v>
      </c>
      <c r="T1929" s="131">
        <v>0</v>
      </c>
      <c r="U1929" s="131">
        <v>0</v>
      </c>
      <c r="V1929" s="131">
        <v>0</v>
      </c>
      <c r="W1929" s="131">
        <v>0</v>
      </c>
      <c r="X1929" s="131">
        <v>0</v>
      </c>
      <c r="Y1929" s="131">
        <v>0</v>
      </c>
      <c r="Z1929" s="131">
        <v>0</v>
      </c>
      <c r="AA1929" s="131">
        <v>0</v>
      </c>
      <c r="AB1929" s="131">
        <v>0</v>
      </c>
      <c r="AC1929" s="131">
        <v>0</v>
      </c>
      <c r="AD1929" s="131">
        <v>0</v>
      </c>
      <c r="AE1929" s="131">
        <v>0</v>
      </c>
      <c r="AF1929" s="131">
        <v>0</v>
      </c>
      <c r="AG1929" s="131">
        <v>0</v>
      </c>
      <c r="AH1929" s="43">
        <v>0</v>
      </c>
    </row>
    <row r="1930" spans="4:34">
      <c r="D1930" s="62">
        <v>2009</v>
      </c>
      <c r="E1930" s="62">
        <v>10</v>
      </c>
      <c r="F1930" s="62">
        <v>2010</v>
      </c>
      <c r="G1930" s="62">
        <v>2010</v>
      </c>
      <c r="H1930" s="131">
        <v>0</v>
      </c>
      <c r="I1930" s="131">
        <v>0</v>
      </c>
      <c r="J1930" s="131">
        <v>0</v>
      </c>
      <c r="K1930" s="131">
        <v>0</v>
      </c>
      <c r="L1930" s="131">
        <v>0</v>
      </c>
      <c r="M1930" s="131">
        <v>0</v>
      </c>
      <c r="N1930" s="131">
        <v>0</v>
      </c>
      <c r="O1930" s="131">
        <v>0</v>
      </c>
      <c r="P1930" s="131">
        <v>0</v>
      </c>
      <c r="Q1930" s="131">
        <v>0</v>
      </c>
      <c r="R1930" s="131">
        <v>0</v>
      </c>
      <c r="S1930" s="131">
        <v>0</v>
      </c>
      <c r="T1930" s="131">
        <v>0</v>
      </c>
      <c r="U1930" s="131">
        <v>0</v>
      </c>
      <c r="V1930" s="131">
        <v>0</v>
      </c>
      <c r="W1930" s="131">
        <v>0</v>
      </c>
      <c r="X1930" s="131">
        <v>0</v>
      </c>
      <c r="Y1930" s="131">
        <v>0</v>
      </c>
      <c r="Z1930" s="131">
        <v>0</v>
      </c>
      <c r="AA1930" s="131">
        <v>0</v>
      </c>
      <c r="AB1930" s="131">
        <v>0</v>
      </c>
      <c r="AC1930" s="131">
        <v>0</v>
      </c>
      <c r="AD1930" s="131">
        <v>0</v>
      </c>
      <c r="AE1930" s="131">
        <v>0</v>
      </c>
      <c r="AF1930" s="131">
        <v>0</v>
      </c>
      <c r="AG1930" s="131">
        <v>0</v>
      </c>
      <c r="AH1930" s="43">
        <v>0</v>
      </c>
    </row>
    <row r="1931" spans="4:34">
      <c r="D1931" s="62">
        <v>2009</v>
      </c>
      <c r="E1931" s="62">
        <v>11</v>
      </c>
      <c r="F1931" s="62">
        <v>2010</v>
      </c>
      <c r="G1931" s="62">
        <v>2010</v>
      </c>
      <c r="H1931" s="131">
        <v>0</v>
      </c>
      <c r="I1931" s="131">
        <v>0</v>
      </c>
      <c r="J1931" s="131">
        <v>0</v>
      </c>
      <c r="K1931" s="131">
        <v>0</v>
      </c>
      <c r="L1931" s="131">
        <v>0</v>
      </c>
      <c r="M1931" s="131">
        <v>0</v>
      </c>
      <c r="N1931" s="131">
        <v>0</v>
      </c>
      <c r="O1931" s="131">
        <v>0</v>
      </c>
      <c r="P1931" s="131">
        <v>0</v>
      </c>
      <c r="Q1931" s="131">
        <v>0</v>
      </c>
      <c r="R1931" s="131">
        <v>0</v>
      </c>
      <c r="S1931" s="131">
        <v>0</v>
      </c>
      <c r="T1931" s="131">
        <v>0</v>
      </c>
      <c r="U1931" s="131">
        <v>0</v>
      </c>
      <c r="V1931" s="131">
        <v>0</v>
      </c>
      <c r="W1931" s="131">
        <v>0</v>
      </c>
      <c r="X1931" s="131">
        <v>0</v>
      </c>
      <c r="Y1931" s="131">
        <v>0</v>
      </c>
      <c r="Z1931" s="131">
        <v>0</v>
      </c>
      <c r="AA1931" s="131">
        <v>0</v>
      </c>
      <c r="AB1931" s="131">
        <v>0</v>
      </c>
      <c r="AC1931" s="131">
        <v>0</v>
      </c>
      <c r="AD1931" s="131">
        <v>0</v>
      </c>
      <c r="AE1931" s="131">
        <v>0</v>
      </c>
      <c r="AF1931" s="131">
        <v>0</v>
      </c>
      <c r="AG1931" s="131">
        <v>0</v>
      </c>
      <c r="AH1931" s="43">
        <v>0</v>
      </c>
    </row>
    <row r="1932" spans="4:34">
      <c r="D1932" s="62">
        <v>2009</v>
      </c>
      <c r="E1932" s="62">
        <v>12</v>
      </c>
      <c r="F1932" s="62">
        <v>2010</v>
      </c>
      <c r="G1932" s="62">
        <v>2010</v>
      </c>
      <c r="H1932" s="131">
        <v>0</v>
      </c>
      <c r="I1932" s="131">
        <v>0</v>
      </c>
      <c r="J1932" s="131">
        <v>0</v>
      </c>
      <c r="K1932" s="131">
        <v>0</v>
      </c>
      <c r="L1932" s="131">
        <v>0</v>
      </c>
      <c r="M1932" s="131">
        <v>0</v>
      </c>
      <c r="N1932" s="131">
        <v>0</v>
      </c>
      <c r="O1932" s="131">
        <v>0</v>
      </c>
      <c r="P1932" s="131">
        <v>0</v>
      </c>
      <c r="Q1932" s="131">
        <v>0</v>
      </c>
      <c r="R1932" s="131">
        <v>0</v>
      </c>
      <c r="S1932" s="131">
        <v>0</v>
      </c>
      <c r="T1932" s="131">
        <v>0</v>
      </c>
      <c r="U1932" s="131">
        <v>0</v>
      </c>
      <c r="V1932" s="131">
        <v>0</v>
      </c>
      <c r="W1932" s="131">
        <v>0</v>
      </c>
      <c r="X1932" s="131">
        <v>0</v>
      </c>
      <c r="Y1932" s="131">
        <v>0</v>
      </c>
      <c r="Z1932" s="131">
        <v>0</v>
      </c>
      <c r="AA1932" s="131">
        <v>0</v>
      </c>
      <c r="AB1932" s="131">
        <v>0</v>
      </c>
      <c r="AC1932" s="131">
        <v>0</v>
      </c>
      <c r="AD1932" s="131">
        <v>0</v>
      </c>
      <c r="AE1932" s="131">
        <v>0</v>
      </c>
      <c r="AF1932" s="131">
        <v>0</v>
      </c>
      <c r="AG1932" s="131">
        <v>0</v>
      </c>
      <c r="AH1932" s="43">
        <v>0</v>
      </c>
    </row>
    <row r="1933" spans="4:34">
      <c r="D1933" s="62">
        <v>2010</v>
      </c>
      <c r="E1933" s="62">
        <v>1</v>
      </c>
      <c r="F1933" s="62">
        <v>2010</v>
      </c>
      <c r="G1933" s="62">
        <v>2010</v>
      </c>
      <c r="H1933" s="131">
        <v>0</v>
      </c>
      <c r="I1933" s="131">
        <v>0</v>
      </c>
      <c r="J1933" s="131">
        <v>0</v>
      </c>
      <c r="K1933" s="131">
        <v>0</v>
      </c>
      <c r="L1933" s="131">
        <v>0</v>
      </c>
      <c r="M1933" s="131">
        <v>0</v>
      </c>
      <c r="N1933" s="131">
        <v>0</v>
      </c>
      <c r="O1933" s="131">
        <v>0</v>
      </c>
      <c r="P1933" s="131">
        <v>0</v>
      </c>
      <c r="Q1933" s="131">
        <v>0</v>
      </c>
      <c r="R1933" s="131">
        <v>0</v>
      </c>
      <c r="S1933" s="131">
        <v>0</v>
      </c>
      <c r="T1933" s="131">
        <v>0</v>
      </c>
      <c r="U1933" s="131">
        <v>0</v>
      </c>
      <c r="V1933" s="131">
        <v>0</v>
      </c>
      <c r="W1933" s="131">
        <v>0</v>
      </c>
      <c r="X1933" s="131">
        <v>0</v>
      </c>
      <c r="Y1933" s="131">
        <v>0</v>
      </c>
      <c r="Z1933" s="131">
        <v>0</v>
      </c>
      <c r="AA1933" s="131">
        <v>0</v>
      </c>
      <c r="AB1933" s="131">
        <v>0</v>
      </c>
      <c r="AC1933" s="131">
        <v>0</v>
      </c>
      <c r="AD1933" s="131">
        <v>0</v>
      </c>
      <c r="AE1933" s="131">
        <v>0</v>
      </c>
      <c r="AF1933" s="131">
        <v>0</v>
      </c>
      <c r="AG1933" s="131">
        <v>0</v>
      </c>
      <c r="AH1933" s="43">
        <v>0</v>
      </c>
    </row>
    <row r="1934" spans="4:34">
      <c r="D1934" s="62">
        <v>2010</v>
      </c>
      <c r="E1934" s="62">
        <v>2</v>
      </c>
      <c r="F1934" s="62">
        <v>2010</v>
      </c>
      <c r="G1934" s="62">
        <v>2010</v>
      </c>
      <c r="H1934" s="131">
        <v>0</v>
      </c>
      <c r="I1934" s="131">
        <v>0</v>
      </c>
      <c r="J1934" s="131">
        <v>0</v>
      </c>
      <c r="K1934" s="131">
        <v>0</v>
      </c>
      <c r="L1934" s="131">
        <v>0</v>
      </c>
      <c r="M1934" s="131">
        <v>0</v>
      </c>
      <c r="N1934" s="131">
        <v>0</v>
      </c>
      <c r="O1934" s="131">
        <v>0</v>
      </c>
      <c r="P1934" s="131">
        <v>0</v>
      </c>
      <c r="Q1934" s="131">
        <v>0</v>
      </c>
      <c r="R1934" s="131">
        <v>0</v>
      </c>
      <c r="S1934" s="131">
        <v>0</v>
      </c>
      <c r="T1934" s="131">
        <v>0</v>
      </c>
      <c r="U1934" s="131">
        <v>0</v>
      </c>
      <c r="V1934" s="131">
        <v>0</v>
      </c>
      <c r="W1934" s="131">
        <v>0</v>
      </c>
      <c r="X1934" s="131">
        <v>0</v>
      </c>
      <c r="Y1934" s="131">
        <v>0</v>
      </c>
      <c r="Z1934" s="131">
        <v>0</v>
      </c>
      <c r="AA1934" s="131">
        <v>0</v>
      </c>
      <c r="AB1934" s="131">
        <v>0</v>
      </c>
      <c r="AC1934" s="131">
        <v>0</v>
      </c>
      <c r="AD1934" s="131">
        <v>0</v>
      </c>
      <c r="AE1934" s="131">
        <v>0</v>
      </c>
      <c r="AF1934" s="131">
        <v>0</v>
      </c>
      <c r="AG1934" s="131">
        <v>0</v>
      </c>
      <c r="AH1934" s="43">
        <v>0</v>
      </c>
    </row>
    <row r="1935" spans="4:34">
      <c r="D1935" s="62">
        <v>2010</v>
      </c>
      <c r="E1935" s="62">
        <v>3</v>
      </c>
      <c r="F1935" s="62">
        <v>2010</v>
      </c>
      <c r="G1935" s="62">
        <v>2010</v>
      </c>
      <c r="H1935" s="131">
        <v>0</v>
      </c>
      <c r="I1935" s="131">
        <v>0</v>
      </c>
      <c r="J1935" s="131">
        <v>0</v>
      </c>
      <c r="K1935" s="131">
        <v>0</v>
      </c>
      <c r="L1935" s="131">
        <v>0</v>
      </c>
      <c r="M1935" s="131">
        <v>0</v>
      </c>
      <c r="N1935" s="131">
        <v>0</v>
      </c>
      <c r="O1935" s="131">
        <v>0</v>
      </c>
      <c r="P1935" s="131">
        <v>0</v>
      </c>
      <c r="Q1935" s="131">
        <v>0</v>
      </c>
      <c r="R1935" s="131">
        <v>0</v>
      </c>
      <c r="S1935" s="131">
        <v>0</v>
      </c>
      <c r="T1935" s="131">
        <v>0</v>
      </c>
      <c r="U1935" s="131">
        <v>0</v>
      </c>
      <c r="V1935" s="131">
        <v>0</v>
      </c>
      <c r="W1935" s="131">
        <v>0</v>
      </c>
      <c r="X1935" s="131">
        <v>0</v>
      </c>
      <c r="Y1935" s="131">
        <v>0</v>
      </c>
      <c r="Z1935" s="131">
        <v>0</v>
      </c>
      <c r="AA1935" s="131">
        <v>0</v>
      </c>
      <c r="AB1935" s="131">
        <v>0</v>
      </c>
      <c r="AC1935" s="131">
        <v>0</v>
      </c>
      <c r="AD1935" s="131">
        <v>0</v>
      </c>
      <c r="AE1935" s="131">
        <v>0</v>
      </c>
      <c r="AF1935" s="131">
        <v>0</v>
      </c>
      <c r="AG1935" s="131">
        <v>0</v>
      </c>
      <c r="AH1935" s="43">
        <v>0</v>
      </c>
    </row>
    <row r="1936" spans="4:34">
      <c r="D1936" s="62">
        <v>2010</v>
      </c>
      <c r="E1936" s="62">
        <v>4</v>
      </c>
      <c r="F1936" s="62">
        <v>2010</v>
      </c>
      <c r="G1936" s="62">
        <v>2010</v>
      </c>
      <c r="H1936" s="131">
        <v>0</v>
      </c>
      <c r="I1936" s="131">
        <v>0</v>
      </c>
      <c r="J1936" s="131">
        <v>0</v>
      </c>
      <c r="K1936" s="131">
        <v>0</v>
      </c>
      <c r="L1936" s="131">
        <v>0</v>
      </c>
      <c r="M1936" s="131">
        <v>0</v>
      </c>
      <c r="N1936" s="131">
        <v>0</v>
      </c>
      <c r="O1936" s="131">
        <v>0</v>
      </c>
      <c r="P1936" s="131">
        <v>0</v>
      </c>
      <c r="Q1936" s="131">
        <v>0</v>
      </c>
      <c r="R1936" s="131">
        <v>0</v>
      </c>
      <c r="S1936" s="131">
        <v>0</v>
      </c>
      <c r="T1936" s="131">
        <v>0</v>
      </c>
      <c r="U1936" s="131">
        <v>0</v>
      </c>
      <c r="V1936" s="131">
        <v>0</v>
      </c>
      <c r="W1936" s="131">
        <v>0</v>
      </c>
      <c r="X1936" s="131">
        <v>0</v>
      </c>
      <c r="Y1936" s="131">
        <v>0</v>
      </c>
      <c r="Z1936" s="131">
        <v>0</v>
      </c>
      <c r="AA1936" s="131">
        <v>0</v>
      </c>
      <c r="AB1936" s="131">
        <v>0</v>
      </c>
      <c r="AC1936" s="131">
        <v>0</v>
      </c>
      <c r="AD1936" s="131">
        <v>0</v>
      </c>
      <c r="AE1936" s="131">
        <v>0</v>
      </c>
      <c r="AF1936" s="131">
        <v>0</v>
      </c>
      <c r="AG1936" s="131">
        <v>0</v>
      </c>
      <c r="AH1936" s="43">
        <v>0</v>
      </c>
    </row>
    <row r="1937" spans="4:34">
      <c r="D1937" s="62">
        <v>2010</v>
      </c>
      <c r="E1937" s="62">
        <v>5</v>
      </c>
      <c r="F1937" s="62">
        <v>2010</v>
      </c>
      <c r="G1937" s="62">
        <v>2011</v>
      </c>
      <c r="H1937" s="131">
        <v>0</v>
      </c>
      <c r="I1937" s="131">
        <v>0</v>
      </c>
      <c r="J1937" s="131">
        <v>0</v>
      </c>
      <c r="K1937" s="131">
        <v>0</v>
      </c>
      <c r="L1937" s="131">
        <v>0</v>
      </c>
      <c r="M1937" s="131">
        <v>0</v>
      </c>
      <c r="N1937" s="131">
        <v>0</v>
      </c>
      <c r="O1937" s="131">
        <v>0</v>
      </c>
      <c r="P1937" s="131">
        <v>0</v>
      </c>
      <c r="Q1937" s="131">
        <v>0</v>
      </c>
      <c r="R1937" s="131">
        <v>0</v>
      </c>
      <c r="S1937" s="131">
        <v>0</v>
      </c>
      <c r="T1937" s="131">
        <v>0</v>
      </c>
      <c r="U1937" s="131">
        <v>0</v>
      </c>
      <c r="V1937" s="131">
        <v>0</v>
      </c>
      <c r="W1937" s="131">
        <v>0</v>
      </c>
      <c r="X1937" s="131">
        <v>0</v>
      </c>
      <c r="Y1937" s="131">
        <v>0</v>
      </c>
      <c r="Z1937" s="131">
        <v>0</v>
      </c>
      <c r="AA1937" s="131">
        <v>0</v>
      </c>
      <c r="AB1937" s="131">
        <v>0</v>
      </c>
      <c r="AC1937" s="131">
        <v>0</v>
      </c>
      <c r="AD1937" s="131">
        <v>0</v>
      </c>
      <c r="AE1937" s="131">
        <v>0</v>
      </c>
      <c r="AF1937" s="131">
        <v>0</v>
      </c>
      <c r="AG1937" s="131">
        <v>0</v>
      </c>
      <c r="AH1937" s="43">
        <v>0</v>
      </c>
    </row>
    <row r="1938" spans="4:34">
      <c r="D1938" s="62">
        <v>2010</v>
      </c>
      <c r="E1938" s="62">
        <v>6</v>
      </c>
      <c r="F1938" s="62">
        <v>2010</v>
      </c>
      <c r="G1938" s="62">
        <v>2011</v>
      </c>
      <c r="H1938" s="131">
        <v>0</v>
      </c>
      <c r="I1938" s="131">
        <v>0</v>
      </c>
      <c r="J1938" s="131">
        <v>0</v>
      </c>
      <c r="K1938" s="131">
        <v>0</v>
      </c>
      <c r="L1938" s="131">
        <v>0</v>
      </c>
      <c r="M1938" s="131">
        <v>0</v>
      </c>
      <c r="N1938" s="131">
        <v>0</v>
      </c>
      <c r="O1938" s="131">
        <v>0</v>
      </c>
      <c r="P1938" s="131">
        <v>0</v>
      </c>
      <c r="Q1938" s="131">
        <v>0</v>
      </c>
      <c r="R1938" s="131">
        <v>0</v>
      </c>
      <c r="S1938" s="131">
        <v>0</v>
      </c>
      <c r="T1938" s="131">
        <v>0</v>
      </c>
      <c r="U1938" s="131">
        <v>0</v>
      </c>
      <c r="V1938" s="131">
        <v>0</v>
      </c>
      <c r="W1938" s="131">
        <v>0</v>
      </c>
      <c r="X1938" s="131">
        <v>0</v>
      </c>
      <c r="Y1938" s="131">
        <v>0</v>
      </c>
      <c r="Z1938" s="131">
        <v>0</v>
      </c>
      <c r="AA1938" s="131">
        <v>0</v>
      </c>
      <c r="AB1938" s="131">
        <v>0</v>
      </c>
      <c r="AC1938" s="131">
        <v>0</v>
      </c>
      <c r="AD1938" s="131">
        <v>0</v>
      </c>
      <c r="AE1938" s="131">
        <v>0</v>
      </c>
      <c r="AF1938" s="131">
        <v>0</v>
      </c>
      <c r="AG1938" s="131">
        <v>0</v>
      </c>
      <c r="AH1938" s="43">
        <v>0</v>
      </c>
    </row>
    <row r="1939" spans="4:34">
      <c r="D1939" s="62">
        <v>2010</v>
      </c>
      <c r="E1939" s="62">
        <v>7</v>
      </c>
      <c r="F1939" s="62">
        <v>2011</v>
      </c>
      <c r="G1939" s="62">
        <v>2011</v>
      </c>
      <c r="H1939" s="131">
        <v>0</v>
      </c>
      <c r="I1939" s="131">
        <v>0</v>
      </c>
      <c r="J1939" s="131">
        <v>0</v>
      </c>
      <c r="K1939" s="131">
        <v>0</v>
      </c>
      <c r="L1939" s="131">
        <v>0</v>
      </c>
      <c r="M1939" s="131">
        <v>0</v>
      </c>
      <c r="N1939" s="131">
        <v>0</v>
      </c>
      <c r="O1939" s="131">
        <v>0</v>
      </c>
      <c r="P1939" s="131">
        <v>0</v>
      </c>
      <c r="Q1939" s="131">
        <v>0</v>
      </c>
      <c r="R1939" s="131">
        <v>0</v>
      </c>
      <c r="S1939" s="131">
        <v>0</v>
      </c>
      <c r="T1939" s="131">
        <v>0</v>
      </c>
      <c r="U1939" s="131">
        <v>0</v>
      </c>
      <c r="V1939" s="131">
        <v>0</v>
      </c>
      <c r="W1939" s="131">
        <v>0</v>
      </c>
      <c r="X1939" s="131">
        <v>0</v>
      </c>
      <c r="Y1939" s="131">
        <v>0</v>
      </c>
      <c r="Z1939" s="131">
        <v>0</v>
      </c>
      <c r="AA1939" s="131">
        <v>0</v>
      </c>
      <c r="AB1939" s="131">
        <v>0</v>
      </c>
      <c r="AC1939" s="131">
        <v>0</v>
      </c>
      <c r="AD1939" s="131">
        <v>0</v>
      </c>
      <c r="AE1939" s="131">
        <v>0</v>
      </c>
      <c r="AF1939" s="131">
        <v>0</v>
      </c>
      <c r="AG1939" s="131">
        <v>0</v>
      </c>
      <c r="AH1939" s="43">
        <v>0</v>
      </c>
    </row>
    <row r="1940" spans="4:34">
      <c r="D1940" s="62">
        <v>2010</v>
      </c>
      <c r="E1940" s="62">
        <v>8</v>
      </c>
      <c r="F1940" s="62">
        <v>2011</v>
      </c>
      <c r="G1940" s="62">
        <v>2011</v>
      </c>
      <c r="H1940" s="131">
        <v>0</v>
      </c>
      <c r="I1940" s="131">
        <v>0</v>
      </c>
      <c r="J1940" s="131">
        <v>0</v>
      </c>
      <c r="K1940" s="131">
        <v>0</v>
      </c>
      <c r="L1940" s="131">
        <v>0</v>
      </c>
      <c r="M1940" s="131">
        <v>0</v>
      </c>
      <c r="N1940" s="131">
        <v>0</v>
      </c>
      <c r="O1940" s="131">
        <v>0</v>
      </c>
      <c r="P1940" s="131">
        <v>0</v>
      </c>
      <c r="Q1940" s="131">
        <v>0</v>
      </c>
      <c r="R1940" s="131">
        <v>0</v>
      </c>
      <c r="S1940" s="131">
        <v>0</v>
      </c>
      <c r="T1940" s="131">
        <v>0</v>
      </c>
      <c r="U1940" s="131">
        <v>0</v>
      </c>
      <c r="V1940" s="131">
        <v>0</v>
      </c>
      <c r="W1940" s="131">
        <v>0</v>
      </c>
      <c r="X1940" s="131">
        <v>0</v>
      </c>
      <c r="Y1940" s="131">
        <v>0</v>
      </c>
      <c r="Z1940" s="131">
        <v>0</v>
      </c>
      <c r="AA1940" s="131">
        <v>0</v>
      </c>
      <c r="AB1940" s="131">
        <v>0</v>
      </c>
      <c r="AC1940" s="131">
        <v>0</v>
      </c>
      <c r="AD1940" s="131">
        <v>0</v>
      </c>
      <c r="AE1940" s="131">
        <v>0</v>
      </c>
      <c r="AF1940" s="131">
        <v>0</v>
      </c>
      <c r="AG1940" s="131">
        <v>0</v>
      </c>
      <c r="AH1940" s="43">
        <v>0</v>
      </c>
    </row>
    <row r="1941" spans="4:34">
      <c r="D1941" s="62">
        <v>2010</v>
      </c>
      <c r="E1941" s="62">
        <v>9</v>
      </c>
      <c r="F1941" s="62">
        <v>2011</v>
      </c>
      <c r="G1941" s="62">
        <v>2011</v>
      </c>
      <c r="H1941" s="131">
        <v>0</v>
      </c>
      <c r="I1941" s="131">
        <v>0</v>
      </c>
      <c r="J1941" s="131">
        <v>0</v>
      </c>
      <c r="K1941" s="131">
        <v>0</v>
      </c>
      <c r="L1941" s="131">
        <v>0</v>
      </c>
      <c r="M1941" s="131">
        <v>0</v>
      </c>
      <c r="N1941" s="131">
        <v>0</v>
      </c>
      <c r="O1941" s="131">
        <v>0</v>
      </c>
      <c r="P1941" s="131">
        <v>0</v>
      </c>
      <c r="Q1941" s="131">
        <v>0</v>
      </c>
      <c r="R1941" s="131">
        <v>0</v>
      </c>
      <c r="S1941" s="131">
        <v>0</v>
      </c>
      <c r="T1941" s="131">
        <v>0</v>
      </c>
      <c r="U1941" s="131">
        <v>0</v>
      </c>
      <c r="V1941" s="131">
        <v>0</v>
      </c>
      <c r="W1941" s="131">
        <v>0</v>
      </c>
      <c r="X1941" s="131">
        <v>0</v>
      </c>
      <c r="Y1941" s="131">
        <v>0</v>
      </c>
      <c r="Z1941" s="131">
        <v>0</v>
      </c>
      <c r="AA1941" s="131">
        <v>0</v>
      </c>
      <c r="AB1941" s="131">
        <v>0</v>
      </c>
      <c r="AC1941" s="131">
        <v>0</v>
      </c>
      <c r="AD1941" s="131">
        <v>0</v>
      </c>
      <c r="AE1941" s="131">
        <v>0</v>
      </c>
      <c r="AF1941" s="131">
        <v>0</v>
      </c>
      <c r="AG1941" s="131">
        <v>0</v>
      </c>
      <c r="AH1941" s="43">
        <v>0</v>
      </c>
    </row>
    <row r="1942" spans="4:34">
      <c r="D1942" s="62">
        <v>2010</v>
      </c>
      <c r="E1942" s="62">
        <v>10</v>
      </c>
      <c r="F1942" s="62">
        <v>2011</v>
      </c>
      <c r="G1942" s="62">
        <v>2011</v>
      </c>
      <c r="H1942" s="131">
        <v>0</v>
      </c>
      <c r="I1942" s="131">
        <v>0</v>
      </c>
      <c r="J1942" s="131">
        <v>0</v>
      </c>
      <c r="K1942" s="131">
        <v>0</v>
      </c>
      <c r="L1942" s="131">
        <v>0</v>
      </c>
      <c r="M1942" s="131">
        <v>0</v>
      </c>
      <c r="N1942" s="131">
        <v>0</v>
      </c>
      <c r="O1942" s="131">
        <v>0</v>
      </c>
      <c r="P1942" s="131">
        <v>0</v>
      </c>
      <c r="Q1942" s="131">
        <v>0</v>
      </c>
      <c r="R1942" s="131">
        <v>0</v>
      </c>
      <c r="S1942" s="131">
        <v>0</v>
      </c>
      <c r="T1942" s="131">
        <v>0</v>
      </c>
      <c r="U1942" s="131">
        <v>0</v>
      </c>
      <c r="V1942" s="131">
        <v>0</v>
      </c>
      <c r="W1942" s="131">
        <v>0</v>
      </c>
      <c r="X1942" s="131">
        <v>0</v>
      </c>
      <c r="Y1942" s="131">
        <v>0</v>
      </c>
      <c r="Z1942" s="131">
        <v>0</v>
      </c>
      <c r="AA1942" s="131">
        <v>0</v>
      </c>
      <c r="AB1942" s="131">
        <v>0</v>
      </c>
      <c r="AC1942" s="131">
        <v>0</v>
      </c>
      <c r="AD1942" s="131">
        <v>0</v>
      </c>
      <c r="AE1942" s="131">
        <v>0</v>
      </c>
      <c r="AF1942" s="131">
        <v>0</v>
      </c>
      <c r="AG1942" s="131">
        <v>0</v>
      </c>
      <c r="AH1942" s="43">
        <v>0</v>
      </c>
    </row>
    <row r="1943" spans="4:34">
      <c r="D1943" s="62">
        <v>2010</v>
      </c>
      <c r="E1943" s="62">
        <v>11</v>
      </c>
      <c r="F1943" s="62">
        <v>2011</v>
      </c>
      <c r="G1943" s="62">
        <v>2011</v>
      </c>
      <c r="H1943" s="131">
        <v>0</v>
      </c>
      <c r="I1943" s="131">
        <v>0</v>
      </c>
      <c r="J1943" s="131">
        <v>0</v>
      </c>
      <c r="K1943" s="131">
        <v>0</v>
      </c>
      <c r="L1943" s="131">
        <v>0</v>
      </c>
      <c r="M1943" s="131">
        <v>0</v>
      </c>
      <c r="N1943" s="131">
        <v>0</v>
      </c>
      <c r="O1943" s="131">
        <v>0</v>
      </c>
      <c r="P1943" s="131">
        <v>0</v>
      </c>
      <c r="Q1943" s="131">
        <v>0</v>
      </c>
      <c r="R1943" s="131">
        <v>0</v>
      </c>
      <c r="S1943" s="131">
        <v>0</v>
      </c>
      <c r="T1943" s="131">
        <v>0</v>
      </c>
      <c r="U1943" s="131">
        <v>0</v>
      </c>
      <c r="V1943" s="131">
        <v>0</v>
      </c>
      <c r="W1943" s="131">
        <v>0</v>
      </c>
      <c r="X1943" s="131">
        <v>0</v>
      </c>
      <c r="Y1943" s="131">
        <v>0</v>
      </c>
      <c r="Z1943" s="131">
        <v>0</v>
      </c>
      <c r="AA1943" s="131">
        <v>0</v>
      </c>
      <c r="AB1943" s="131">
        <v>0</v>
      </c>
      <c r="AC1943" s="131">
        <v>0</v>
      </c>
      <c r="AD1943" s="131">
        <v>0</v>
      </c>
      <c r="AE1943" s="131">
        <v>0</v>
      </c>
      <c r="AF1943" s="131">
        <v>0</v>
      </c>
      <c r="AG1943" s="131">
        <v>0</v>
      </c>
      <c r="AH1943" s="43">
        <v>0</v>
      </c>
    </row>
    <row r="1944" spans="4:34">
      <c r="D1944" s="62">
        <v>2010</v>
      </c>
      <c r="E1944" s="62">
        <v>12</v>
      </c>
      <c r="F1944" s="62">
        <v>2011</v>
      </c>
      <c r="G1944" s="62">
        <v>2011</v>
      </c>
      <c r="H1944" s="131">
        <v>0</v>
      </c>
      <c r="I1944" s="131">
        <v>0</v>
      </c>
      <c r="J1944" s="131">
        <v>0</v>
      </c>
      <c r="K1944" s="131">
        <v>0</v>
      </c>
      <c r="L1944" s="131">
        <v>0</v>
      </c>
      <c r="M1944" s="131">
        <v>0</v>
      </c>
      <c r="N1944" s="131">
        <v>0</v>
      </c>
      <c r="O1944" s="131">
        <v>0</v>
      </c>
      <c r="P1944" s="131">
        <v>0</v>
      </c>
      <c r="Q1944" s="131">
        <v>0</v>
      </c>
      <c r="R1944" s="131">
        <v>0</v>
      </c>
      <c r="S1944" s="131">
        <v>0</v>
      </c>
      <c r="T1944" s="131">
        <v>0</v>
      </c>
      <c r="U1944" s="131">
        <v>0</v>
      </c>
      <c r="V1944" s="131">
        <v>0</v>
      </c>
      <c r="W1944" s="131">
        <v>0</v>
      </c>
      <c r="X1944" s="131">
        <v>0</v>
      </c>
      <c r="Y1944" s="131">
        <v>0</v>
      </c>
      <c r="Z1944" s="131">
        <v>0</v>
      </c>
      <c r="AA1944" s="131">
        <v>0</v>
      </c>
      <c r="AB1944" s="131">
        <v>0</v>
      </c>
      <c r="AC1944" s="131">
        <v>0</v>
      </c>
      <c r="AD1944" s="131">
        <v>0</v>
      </c>
      <c r="AE1944" s="131">
        <v>0</v>
      </c>
      <c r="AF1944" s="131">
        <v>0</v>
      </c>
      <c r="AG1944" s="131">
        <v>0</v>
      </c>
      <c r="AH1944" s="43">
        <v>0</v>
      </c>
    </row>
    <row r="1945" spans="4:34">
      <c r="D1945" s="62">
        <v>2011</v>
      </c>
      <c r="E1945" s="62">
        <v>1</v>
      </c>
      <c r="F1945" s="62">
        <v>2011</v>
      </c>
      <c r="G1945" s="62">
        <v>2011</v>
      </c>
      <c r="H1945" s="131">
        <v>0</v>
      </c>
      <c r="I1945" s="131">
        <v>0</v>
      </c>
      <c r="J1945" s="131">
        <v>0</v>
      </c>
      <c r="K1945" s="131">
        <v>0</v>
      </c>
      <c r="L1945" s="131">
        <v>0</v>
      </c>
      <c r="M1945" s="131">
        <v>0</v>
      </c>
      <c r="N1945" s="131">
        <v>0</v>
      </c>
      <c r="O1945" s="131">
        <v>0</v>
      </c>
      <c r="P1945" s="131">
        <v>0</v>
      </c>
      <c r="Q1945" s="131">
        <v>0</v>
      </c>
      <c r="R1945" s="131">
        <v>0</v>
      </c>
      <c r="S1945" s="131">
        <v>0</v>
      </c>
      <c r="T1945" s="131">
        <v>0</v>
      </c>
      <c r="U1945" s="131">
        <v>0</v>
      </c>
      <c r="V1945" s="131">
        <v>0</v>
      </c>
      <c r="W1945" s="131">
        <v>0</v>
      </c>
      <c r="X1945" s="131">
        <v>0</v>
      </c>
      <c r="Y1945" s="131">
        <v>0</v>
      </c>
      <c r="Z1945" s="131">
        <v>0</v>
      </c>
      <c r="AA1945" s="131">
        <v>0</v>
      </c>
      <c r="AB1945" s="131">
        <v>0</v>
      </c>
      <c r="AC1945" s="131">
        <v>0</v>
      </c>
      <c r="AD1945" s="131">
        <v>0</v>
      </c>
      <c r="AE1945" s="131">
        <v>0</v>
      </c>
      <c r="AF1945" s="131">
        <v>0</v>
      </c>
      <c r="AG1945" s="131">
        <v>0</v>
      </c>
      <c r="AH1945" s="43">
        <v>0</v>
      </c>
    </row>
    <row r="1946" spans="4:34">
      <c r="D1946" s="62">
        <v>2011</v>
      </c>
      <c r="E1946" s="62">
        <v>2</v>
      </c>
      <c r="F1946" s="62">
        <v>2011</v>
      </c>
      <c r="G1946" s="62">
        <v>2011</v>
      </c>
      <c r="H1946" s="131">
        <v>0</v>
      </c>
      <c r="I1946" s="131">
        <v>0</v>
      </c>
      <c r="J1946" s="131">
        <v>0</v>
      </c>
      <c r="K1946" s="131">
        <v>0</v>
      </c>
      <c r="L1946" s="131">
        <v>0</v>
      </c>
      <c r="M1946" s="131">
        <v>0</v>
      </c>
      <c r="N1946" s="131">
        <v>0</v>
      </c>
      <c r="O1946" s="131">
        <v>0</v>
      </c>
      <c r="P1946" s="131">
        <v>0</v>
      </c>
      <c r="Q1946" s="131">
        <v>0</v>
      </c>
      <c r="R1946" s="131">
        <v>0</v>
      </c>
      <c r="S1946" s="131">
        <v>0</v>
      </c>
      <c r="T1946" s="131">
        <v>0</v>
      </c>
      <c r="U1946" s="131">
        <v>0</v>
      </c>
      <c r="V1946" s="131">
        <v>0</v>
      </c>
      <c r="W1946" s="131">
        <v>0</v>
      </c>
      <c r="X1946" s="131">
        <v>0</v>
      </c>
      <c r="Y1946" s="131">
        <v>0</v>
      </c>
      <c r="Z1946" s="131">
        <v>0</v>
      </c>
      <c r="AA1946" s="131">
        <v>0</v>
      </c>
      <c r="AB1946" s="131">
        <v>0</v>
      </c>
      <c r="AC1946" s="131">
        <v>0</v>
      </c>
      <c r="AD1946" s="131">
        <v>0</v>
      </c>
      <c r="AE1946" s="131">
        <v>0</v>
      </c>
      <c r="AF1946" s="131">
        <v>0</v>
      </c>
      <c r="AG1946" s="131">
        <v>0</v>
      </c>
      <c r="AH1946" s="43">
        <v>0</v>
      </c>
    </row>
    <row r="1947" spans="4:34">
      <c r="D1947" s="62">
        <v>2011</v>
      </c>
      <c r="E1947" s="62">
        <v>3</v>
      </c>
      <c r="F1947" s="62">
        <v>2011</v>
      </c>
      <c r="G1947" s="62">
        <v>2011</v>
      </c>
      <c r="H1947" s="131">
        <v>0</v>
      </c>
      <c r="I1947" s="131">
        <v>0</v>
      </c>
      <c r="J1947" s="131">
        <v>0</v>
      </c>
      <c r="K1947" s="131">
        <v>0</v>
      </c>
      <c r="L1947" s="131">
        <v>0</v>
      </c>
      <c r="M1947" s="131">
        <v>0</v>
      </c>
      <c r="N1947" s="131">
        <v>0</v>
      </c>
      <c r="O1947" s="131">
        <v>0</v>
      </c>
      <c r="P1947" s="131">
        <v>0</v>
      </c>
      <c r="Q1947" s="131">
        <v>0</v>
      </c>
      <c r="R1947" s="131">
        <v>0</v>
      </c>
      <c r="S1947" s="131">
        <v>0</v>
      </c>
      <c r="T1947" s="131">
        <v>0</v>
      </c>
      <c r="U1947" s="131">
        <v>0</v>
      </c>
      <c r="V1947" s="131">
        <v>0</v>
      </c>
      <c r="W1947" s="131">
        <v>0</v>
      </c>
      <c r="X1947" s="131">
        <v>0</v>
      </c>
      <c r="Y1947" s="131">
        <v>0</v>
      </c>
      <c r="Z1947" s="131">
        <v>0</v>
      </c>
      <c r="AA1947" s="131">
        <v>0</v>
      </c>
      <c r="AB1947" s="131">
        <v>0</v>
      </c>
      <c r="AC1947" s="131">
        <v>0</v>
      </c>
      <c r="AD1947" s="131">
        <v>0</v>
      </c>
      <c r="AE1947" s="131">
        <v>0</v>
      </c>
      <c r="AF1947" s="131">
        <v>0</v>
      </c>
      <c r="AG1947" s="131">
        <v>0</v>
      </c>
      <c r="AH1947" s="43">
        <v>0</v>
      </c>
    </row>
    <row r="1948" spans="4:34">
      <c r="D1948" s="62">
        <v>2011</v>
      </c>
      <c r="E1948" s="62">
        <v>4</v>
      </c>
      <c r="F1948" s="62">
        <v>2011</v>
      </c>
      <c r="G1948" s="62">
        <v>2011</v>
      </c>
      <c r="H1948" s="131">
        <v>0</v>
      </c>
      <c r="I1948" s="131">
        <v>0</v>
      </c>
      <c r="J1948" s="131">
        <v>0</v>
      </c>
      <c r="K1948" s="131">
        <v>0</v>
      </c>
      <c r="L1948" s="131">
        <v>0</v>
      </c>
      <c r="M1948" s="131">
        <v>0</v>
      </c>
      <c r="N1948" s="131">
        <v>0</v>
      </c>
      <c r="O1948" s="131">
        <v>0</v>
      </c>
      <c r="P1948" s="131">
        <v>0</v>
      </c>
      <c r="Q1948" s="131">
        <v>0</v>
      </c>
      <c r="R1948" s="131">
        <v>0</v>
      </c>
      <c r="S1948" s="131">
        <v>0</v>
      </c>
      <c r="T1948" s="131">
        <v>0</v>
      </c>
      <c r="U1948" s="131">
        <v>0</v>
      </c>
      <c r="V1948" s="131">
        <v>0</v>
      </c>
      <c r="W1948" s="131">
        <v>0</v>
      </c>
      <c r="X1948" s="131">
        <v>0</v>
      </c>
      <c r="Y1948" s="131">
        <v>0</v>
      </c>
      <c r="Z1948" s="131">
        <v>0</v>
      </c>
      <c r="AA1948" s="131">
        <v>0</v>
      </c>
      <c r="AB1948" s="131">
        <v>0</v>
      </c>
      <c r="AC1948" s="131">
        <v>0</v>
      </c>
      <c r="AD1948" s="131">
        <v>0</v>
      </c>
      <c r="AE1948" s="131">
        <v>0</v>
      </c>
      <c r="AF1948" s="131">
        <v>0</v>
      </c>
      <c r="AG1948" s="131">
        <v>0</v>
      </c>
      <c r="AH1948" s="43">
        <v>0</v>
      </c>
    </row>
    <row r="1949" spans="4:34">
      <c r="D1949" s="62">
        <v>2011</v>
      </c>
      <c r="E1949" s="62">
        <v>5</v>
      </c>
      <c r="F1949" s="62">
        <v>2011</v>
      </c>
      <c r="G1949" s="62">
        <v>2012</v>
      </c>
      <c r="H1949" s="131">
        <v>0</v>
      </c>
      <c r="I1949" s="131">
        <v>0</v>
      </c>
      <c r="J1949" s="131">
        <v>0</v>
      </c>
      <c r="K1949" s="131">
        <v>0</v>
      </c>
      <c r="L1949" s="131">
        <v>0</v>
      </c>
      <c r="M1949" s="131">
        <v>0</v>
      </c>
      <c r="N1949" s="131">
        <v>0</v>
      </c>
      <c r="O1949" s="131">
        <v>0</v>
      </c>
      <c r="P1949" s="131">
        <v>0</v>
      </c>
      <c r="Q1949" s="131">
        <v>0</v>
      </c>
      <c r="R1949" s="131">
        <v>0</v>
      </c>
      <c r="S1949" s="131">
        <v>0</v>
      </c>
      <c r="T1949" s="131">
        <v>0</v>
      </c>
      <c r="U1949" s="131">
        <v>0</v>
      </c>
      <c r="V1949" s="131">
        <v>0</v>
      </c>
      <c r="W1949" s="131">
        <v>0</v>
      </c>
      <c r="X1949" s="131">
        <v>0</v>
      </c>
      <c r="Y1949" s="131">
        <v>0</v>
      </c>
      <c r="Z1949" s="131">
        <v>0</v>
      </c>
      <c r="AA1949" s="131">
        <v>0</v>
      </c>
      <c r="AB1949" s="131">
        <v>0</v>
      </c>
      <c r="AC1949" s="131">
        <v>0</v>
      </c>
      <c r="AD1949" s="131">
        <v>0</v>
      </c>
      <c r="AE1949" s="131">
        <v>0</v>
      </c>
      <c r="AF1949" s="131">
        <v>0</v>
      </c>
      <c r="AG1949" s="131">
        <v>0</v>
      </c>
      <c r="AH1949" s="43">
        <v>0</v>
      </c>
    </row>
    <row r="1950" spans="4:34">
      <c r="D1950" s="62">
        <v>2011</v>
      </c>
      <c r="E1950" s="62">
        <v>6</v>
      </c>
      <c r="F1950" s="62">
        <v>2011</v>
      </c>
      <c r="G1950" s="62">
        <v>2012</v>
      </c>
      <c r="H1950" s="131">
        <v>0</v>
      </c>
      <c r="I1950" s="131">
        <v>0</v>
      </c>
      <c r="J1950" s="131">
        <v>0</v>
      </c>
      <c r="K1950" s="131">
        <v>0</v>
      </c>
      <c r="L1950" s="131">
        <v>0</v>
      </c>
      <c r="M1950" s="131">
        <v>0</v>
      </c>
      <c r="N1950" s="131">
        <v>0</v>
      </c>
      <c r="O1950" s="131">
        <v>0</v>
      </c>
      <c r="P1950" s="131">
        <v>0</v>
      </c>
      <c r="Q1950" s="131">
        <v>0</v>
      </c>
      <c r="R1950" s="131">
        <v>0</v>
      </c>
      <c r="S1950" s="131">
        <v>0</v>
      </c>
      <c r="T1950" s="131">
        <v>0</v>
      </c>
      <c r="U1950" s="131">
        <v>0</v>
      </c>
      <c r="V1950" s="131">
        <v>0</v>
      </c>
      <c r="W1950" s="131">
        <v>0</v>
      </c>
      <c r="X1950" s="131">
        <v>0</v>
      </c>
      <c r="Y1950" s="131">
        <v>0</v>
      </c>
      <c r="Z1950" s="131">
        <v>0</v>
      </c>
      <c r="AA1950" s="131">
        <v>0</v>
      </c>
      <c r="AB1950" s="131">
        <v>0</v>
      </c>
      <c r="AC1950" s="131">
        <v>0</v>
      </c>
      <c r="AD1950" s="131">
        <v>0</v>
      </c>
      <c r="AE1950" s="131">
        <v>0</v>
      </c>
      <c r="AF1950" s="131">
        <v>0</v>
      </c>
      <c r="AG1950" s="131">
        <v>0</v>
      </c>
      <c r="AH1950" s="43">
        <v>0</v>
      </c>
    </row>
    <row r="1951" spans="4:34">
      <c r="D1951" s="62">
        <v>2011</v>
      </c>
      <c r="E1951" s="62">
        <v>7</v>
      </c>
      <c r="F1951" s="62">
        <v>2012</v>
      </c>
      <c r="G1951" s="62">
        <v>2012</v>
      </c>
      <c r="H1951" s="131">
        <v>0</v>
      </c>
      <c r="I1951" s="131">
        <v>0</v>
      </c>
      <c r="J1951" s="131">
        <v>0</v>
      </c>
      <c r="K1951" s="131">
        <v>0</v>
      </c>
      <c r="L1951" s="131">
        <v>0</v>
      </c>
      <c r="M1951" s="131">
        <v>0</v>
      </c>
      <c r="N1951" s="131">
        <v>0</v>
      </c>
      <c r="O1951" s="131">
        <v>0</v>
      </c>
      <c r="P1951" s="131">
        <v>0</v>
      </c>
      <c r="Q1951" s="131">
        <v>0</v>
      </c>
      <c r="R1951" s="131">
        <v>0</v>
      </c>
      <c r="S1951" s="131">
        <v>0</v>
      </c>
      <c r="T1951" s="131">
        <v>0</v>
      </c>
      <c r="U1951" s="131">
        <v>0</v>
      </c>
      <c r="V1951" s="131">
        <v>0</v>
      </c>
      <c r="W1951" s="131">
        <v>0</v>
      </c>
      <c r="X1951" s="131">
        <v>0</v>
      </c>
      <c r="Y1951" s="131">
        <v>0</v>
      </c>
      <c r="Z1951" s="131">
        <v>0</v>
      </c>
      <c r="AA1951" s="131">
        <v>0</v>
      </c>
      <c r="AB1951" s="131">
        <v>0</v>
      </c>
      <c r="AC1951" s="131">
        <v>0</v>
      </c>
      <c r="AD1951" s="131">
        <v>0</v>
      </c>
      <c r="AE1951" s="131">
        <v>0</v>
      </c>
      <c r="AF1951" s="131">
        <v>0</v>
      </c>
      <c r="AG1951" s="131">
        <v>0</v>
      </c>
      <c r="AH1951" s="43">
        <v>0</v>
      </c>
    </row>
    <row r="1952" spans="4:34">
      <c r="D1952" s="62">
        <v>2011</v>
      </c>
      <c r="E1952" s="62">
        <v>8</v>
      </c>
      <c r="F1952" s="62">
        <v>2012</v>
      </c>
      <c r="G1952" s="62">
        <v>2012</v>
      </c>
      <c r="H1952" s="131">
        <v>0</v>
      </c>
      <c r="I1952" s="131">
        <v>0</v>
      </c>
      <c r="J1952" s="131">
        <v>0</v>
      </c>
      <c r="K1952" s="131">
        <v>0</v>
      </c>
      <c r="L1952" s="131">
        <v>0</v>
      </c>
      <c r="M1952" s="131">
        <v>0</v>
      </c>
      <c r="N1952" s="131">
        <v>0</v>
      </c>
      <c r="O1952" s="131">
        <v>0</v>
      </c>
      <c r="P1952" s="131">
        <v>0</v>
      </c>
      <c r="Q1952" s="131">
        <v>0</v>
      </c>
      <c r="R1952" s="131">
        <v>0</v>
      </c>
      <c r="S1952" s="131">
        <v>0</v>
      </c>
      <c r="T1952" s="131">
        <v>0</v>
      </c>
      <c r="U1952" s="131">
        <v>0</v>
      </c>
      <c r="V1952" s="131">
        <v>0</v>
      </c>
      <c r="W1952" s="131">
        <v>0</v>
      </c>
      <c r="X1952" s="131">
        <v>0</v>
      </c>
      <c r="Y1952" s="131">
        <v>0</v>
      </c>
      <c r="Z1952" s="131">
        <v>0</v>
      </c>
      <c r="AA1952" s="131">
        <v>0</v>
      </c>
      <c r="AB1952" s="131">
        <v>0</v>
      </c>
      <c r="AC1952" s="131">
        <v>0</v>
      </c>
      <c r="AD1952" s="131">
        <v>0</v>
      </c>
      <c r="AE1952" s="131">
        <v>0</v>
      </c>
      <c r="AF1952" s="131">
        <v>0</v>
      </c>
      <c r="AG1952" s="131">
        <v>0</v>
      </c>
      <c r="AH1952" s="43">
        <v>0</v>
      </c>
    </row>
    <row r="1953" spans="4:34">
      <c r="D1953" s="62">
        <v>2011</v>
      </c>
      <c r="E1953" s="62">
        <v>9</v>
      </c>
      <c r="F1953" s="62">
        <v>2012</v>
      </c>
      <c r="G1953" s="62">
        <v>2012</v>
      </c>
      <c r="H1953" s="131">
        <v>0</v>
      </c>
      <c r="I1953" s="131">
        <v>0</v>
      </c>
      <c r="J1953" s="131">
        <v>0</v>
      </c>
      <c r="K1953" s="131">
        <v>0</v>
      </c>
      <c r="L1953" s="131">
        <v>0</v>
      </c>
      <c r="M1953" s="131">
        <v>0</v>
      </c>
      <c r="N1953" s="131">
        <v>0</v>
      </c>
      <c r="O1953" s="131">
        <v>0</v>
      </c>
      <c r="P1953" s="131">
        <v>0</v>
      </c>
      <c r="Q1953" s="131">
        <v>0</v>
      </c>
      <c r="R1953" s="131">
        <v>0</v>
      </c>
      <c r="S1953" s="131">
        <v>0</v>
      </c>
      <c r="T1953" s="131">
        <v>0</v>
      </c>
      <c r="U1953" s="131">
        <v>0</v>
      </c>
      <c r="V1953" s="131">
        <v>0</v>
      </c>
      <c r="W1953" s="131">
        <v>0</v>
      </c>
      <c r="X1953" s="131">
        <v>0</v>
      </c>
      <c r="Y1953" s="131">
        <v>0</v>
      </c>
      <c r="Z1953" s="131">
        <v>0</v>
      </c>
      <c r="AA1953" s="131">
        <v>0</v>
      </c>
      <c r="AB1953" s="131">
        <v>0</v>
      </c>
      <c r="AC1953" s="131">
        <v>0</v>
      </c>
      <c r="AD1953" s="131">
        <v>0</v>
      </c>
      <c r="AE1953" s="131">
        <v>0</v>
      </c>
      <c r="AF1953" s="131">
        <v>0</v>
      </c>
      <c r="AG1953" s="131">
        <v>0</v>
      </c>
      <c r="AH1953" s="43">
        <v>0</v>
      </c>
    </row>
    <row r="1954" spans="4:34">
      <c r="D1954" s="62">
        <v>2011</v>
      </c>
      <c r="E1954" s="62">
        <v>10</v>
      </c>
      <c r="F1954" s="62">
        <v>2012</v>
      </c>
      <c r="G1954" s="62">
        <v>2012</v>
      </c>
      <c r="H1954" s="131">
        <v>0</v>
      </c>
      <c r="I1954" s="131">
        <v>0</v>
      </c>
      <c r="J1954" s="131">
        <v>0</v>
      </c>
      <c r="K1954" s="131">
        <v>0</v>
      </c>
      <c r="L1954" s="131">
        <v>0</v>
      </c>
      <c r="M1954" s="131">
        <v>0</v>
      </c>
      <c r="N1954" s="131">
        <v>0</v>
      </c>
      <c r="O1954" s="131">
        <v>0</v>
      </c>
      <c r="P1954" s="131">
        <v>0</v>
      </c>
      <c r="Q1954" s="131">
        <v>0</v>
      </c>
      <c r="R1954" s="131">
        <v>0</v>
      </c>
      <c r="S1954" s="131">
        <v>0</v>
      </c>
      <c r="T1954" s="131">
        <v>0</v>
      </c>
      <c r="U1954" s="131">
        <v>0</v>
      </c>
      <c r="V1954" s="131">
        <v>0</v>
      </c>
      <c r="W1954" s="131">
        <v>0</v>
      </c>
      <c r="X1954" s="131">
        <v>0</v>
      </c>
      <c r="Y1954" s="131">
        <v>0</v>
      </c>
      <c r="Z1954" s="131">
        <v>0</v>
      </c>
      <c r="AA1954" s="131">
        <v>0</v>
      </c>
      <c r="AB1954" s="131">
        <v>0</v>
      </c>
      <c r="AC1954" s="131">
        <v>0</v>
      </c>
      <c r="AD1954" s="131">
        <v>0</v>
      </c>
      <c r="AE1954" s="131">
        <v>0</v>
      </c>
      <c r="AF1954" s="131">
        <v>0</v>
      </c>
      <c r="AG1954" s="131">
        <v>0</v>
      </c>
      <c r="AH1954" s="43">
        <v>0</v>
      </c>
    </row>
    <row r="1955" spans="4:34">
      <c r="D1955" s="62">
        <v>2011</v>
      </c>
      <c r="E1955" s="62">
        <v>11</v>
      </c>
      <c r="F1955" s="62">
        <v>2012</v>
      </c>
      <c r="G1955" s="62">
        <v>2012</v>
      </c>
      <c r="H1955" s="131">
        <v>0</v>
      </c>
      <c r="I1955" s="131">
        <v>0</v>
      </c>
      <c r="J1955" s="131">
        <v>0</v>
      </c>
      <c r="K1955" s="131">
        <v>0</v>
      </c>
      <c r="L1955" s="131">
        <v>0</v>
      </c>
      <c r="M1955" s="131">
        <v>0</v>
      </c>
      <c r="N1955" s="131">
        <v>0</v>
      </c>
      <c r="O1955" s="131">
        <v>0</v>
      </c>
      <c r="P1955" s="131">
        <v>0</v>
      </c>
      <c r="Q1955" s="131">
        <v>0</v>
      </c>
      <c r="R1955" s="131">
        <v>0</v>
      </c>
      <c r="S1955" s="131">
        <v>0</v>
      </c>
      <c r="T1955" s="131">
        <v>0</v>
      </c>
      <c r="U1955" s="131">
        <v>0</v>
      </c>
      <c r="V1955" s="131">
        <v>0</v>
      </c>
      <c r="W1955" s="131">
        <v>0</v>
      </c>
      <c r="X1955" s="131">
        <v>0</v>
      </c>
      <c r="Y1955" s="131">
        <v>0</v>
      </c>
      <c r="Z1955" s="131">
        <v>0</v>
      </c>
      <c r="AA1955" s="131">
        <v>0</v>
      </c>
      <c r="AB1955" s="131">
        <v>0</v>
      </c>
      <c r="AC1955" s="131">
        <v>0</v>
      </c>
      <c r="AD1955" s="131">
        <v>0</v>
      </c>
      <c r="AE1955" s="131">
        <v>0</v>
      </c>
      <c r="AF1955" s="131">
        <v>0</v>
      </c>
      <c r="AG1955" s="131">
        <v>0</v>
      </c>
      <c r="AH1955" s="43">
        <v>0</v>
      </c>
    </row>
    <row r="1956" spans="4:34">
      <c r="D1956" s="62">
        <v>2011</v>
      </c>
      <c r="E1956" s="62">
        <v>12</v>
      </c>
      <c r="F1956" s="62">
        <v>2012</v>
      </c>
      <c r="G1956" s="62">
        <v>2012</v>
      </c>
      <c r="H1956" s="131">
        <v>0</v>
      </c>
      <c r="I1956" s="131">
        <v>0</v>
      </c>
      <c r="J1956" s="131">
        <v>0</v>
      </c>
      <c r="K1956" s="131">
        <v>0</v>
      </c>
      <c r="L1956" s="131">
        <v>0</v>
      </c>
      <c r="M1956" s="131">
        <v>0</v>
      </c>
      <c r="N1956" s="131">
        <v>0</v>
      </c>
      <c r="O1956" s="131">
        <v>0</v>
      </c>
      <c r="P1956" s="131">
        <v>0</v>
      </c>
      <c r="Q1956" s="131">
        <v>0</v>
      </c>
      <c r="R1956" s="131">
        <v>0</v>
      </c>
      <c r="S1956" s="131">
        <v>0</v>
      </c>
      <c r="T1956" s="131">
        <v>0</v>
      </c>
      <c r="U1956" s="131">
        <v>0</v>
      </c>
      <c r="V1956" s="131">
        <v>0</v>
      </c>
      <c r="W1956" s="131">
        <v>0</v>
      </c>
      <c r="X1956" s="131">
        <v>0</v>
      </c>
      <c r="Y1956" s="131">
        <v>0</v>
      </c>
      <c r="Z1956" s="131">
        <v>0</v>
      </c>
      <c r="AA1956" s="131">
        <v>0</v>
      </c>
      <c r="AB1956" s="131">
        <v>0</v>
      </c>
      <c r="AC1956" s="131">
        <v>0</v>
      </c>
      <c r="AD1956" s="131">
        <v>0</v>
      </c>
      <c r="AE1956" s="131">
        <v>0</v>
      </c>
      <c r="AF1956" s="131">
        <v>0</v>
      </c>
      <c r="AG1956" s="131">
        <v>0</v>
      </c>
      <c r="AH1956" s="43">
        <v>0</v>
      </c>
    </row>
    <row r="1957" spans="4:34">
      <c r="D1957" s="62">
        <v>2012</v>
      </c>
      <c r="E1957" s="62">
        <v>1</v>
      </c>
      <c r="F1957" s="62">
        <v>2012</v>
      </c>
      <c r="G1957" s="62">
        <v>2012</v>
      </c>
      <c r="H1957" s="131">
        <v>0</v>
      </c>
      <c r="I1957" s="131">
        <v>0</v>
      </c>
      <c r="J1957" s="131">
        <v>0</v>
      </c>
      <c r="K1957" s="131">
        <v>0</v>
      </c>
      <c r="L1957" s="131">
        <v>0</v>
      </c>
      <c r="M1957" s="131">
        <v>0</v>
      </c>
      <c r="N1957" s="131">
        <v>0</v>
      </c>
      <c r="O1957" s="131">
        <v>0</v>
      </c>
      <c r="P1957" s="131">
        <v>0</v>
      </c>
      <c r="Q1957" s="131">
        <v>0</v>
      </c>
      <c r="R1957" s="131">
        <v>0</v>
      </c>
      <c r="S1957" s="131">
        <v>0</v>
      </c>
      <c r="T1957" s="131">
        <v>0</v>
      </c>
      <c r="U1957" s="131">
        <v>0</v>
      </c>
      <c r="V1957" s="131">
        <v>0</v>
      </c>
      <c r="W1957" s="131">
        <v>0</v>
      </c>
      <c r="X1957" s="131">
        <v>0</v>
      </c>
      <c r="Y1957" s="131">
        <v>0</v>
      </c>
      <c r="Z1957" s="131">
        <v>0</v>
      </c>
      <c r="AA1957" s="131">
        <v>0</v>
      </c>
      <c r="AB1957" s="131">
        <v>0</v>
      </c>
      <c r="AC1957" s="131">
        <v>0</v>
      </c>
      <c r="AD1957" s="131">
        <v>0</v>
      </c>
      <c r="AE1957" s="131">
        <v>0</v>
      </c>
      <c r="AF1957" s="131">
        <v>0</v>
      </c>
      <c r="AG1957" s="131">
        <v>0</v>
      </c>
      <c r="AH1957" s="43">
        <v>0</v>
      </c>
    </row>
    <row r="1958" spans="4:34">
      <c r="D1958" s="62">
        <v>2012</v>
      </c>
      <c r="E1958" s="62">
        <v>2</v>
      </c>
      <c r="F1958" s="62">
        <v>2012</v>
      </c>
      <c r="G1958" s="62">
        <v>2012</v>
      </c>
      <c r="H1958" s="131">
        <v>0</v>
      </c>
      <c r="I1958" s="131">
        <v>0</v>
      </c>
      <c r="J1958" s="131">
        <v>0</v>
      </c>
      <c r="K1958" s="131">
        <v>0</v>
      </c>
      <c r="L1958" s="131">
        <v>0</v>
      </c>
      <c r="M1958" s="131">
        <v>0</v>
      </c>
      <c r="N1958" s="131">
        <v>0</v>
      </c>
      <c r="O1958" s="131">
        <v>0</v>
      </c>
      <c r="P1958" s="131">
        <v>0</v>
      </c>
      <c r="Q1958" s="131">
        <v>0</v>
      </c>
      <c r="R1958" s="131">
        <v>0</v>
      </c>
      <c r="S1958" s="131">
        <v>0</v>
      </c>
      <c r="T1958" s="131">
        <v>0</v>
      </c>
      <c r="U1958" s="131">
        <v>0</v>
      </c>
      <c r="V1958" s="131">
        <v>0</v>
      </c>
      <c r="W1958" s="131">
        <v>0</v>
      </c>
      <c r="X1958" s="131">
        <v>0</v>
      </c>
      <c r="Y1958" s="131">
        <v>0</v>
      </c>
      <c r="Z1958" s="131">
        <v>0</v>
      </c>
      <c r="AA1958" s="131">
        <v>0</v>
      </c>
      <c r="AB1958" s="131">
        <v>0</v>
      </c>
      <c r="AC1958" s="131">
        <v>0</v>
      </c>
      <c r="AD1958" s="131">
        <v>0</v>
      </c>
      <c r="AE1958" s="131">
        <v>0</v>
      </c>
      <c r="AF1958" s="131">
        <v>0</v>
      </c>
      <c r="AG1958" s="131">
        <v>0</v>
      </c>
      <c r="AH1958" s="43">
        <v>0</v>
      </c>
    </row>
    <row r="1959" spans="4:34">
      <c r="D1959" s="62">
        <v>2012</v>
      </c>
      <c r="E1959" s="62">
        <v>3</v>
      </c>
      <c r="F1959" s="62">
        <v>2012</v>
      </c>
      <c r="G1959" s="62">
        <v>2012</v>
      </c>
      <c r="H1959" s="131">
        <v>0</v>
      </c>
      <c r="I1959" s="131">
        <v>0</v>
      </c>
      <c r="J1959" s="131">
        <v>0</v>
      </c>
      <c r="K1959" s="131">
        <v>0</v>
      </c>
      <c r="L1959" s="131">
        <v>0</v>
      </c>
      <c r="M1959" s="131">
        <v>0</v>
      </c>
      <c r="N1959" s="131">
        <v>0</v>
      </c>
      <c r="O1959" s="131">
        <v>0</v>
      </c>
      <c r="P1959" s="131">
        <v>0</v>
      </c>
      <c r="Q1959" s="131">
        <v>0</v>
      </c>
      <c r="R1959" s="131">
        <v>0</v>
      </c>
      <c r="S1959" s="131">
        <v>0</v>
      </c>
      <c r="T1959" s="131">
        <v>0</v>
      </c>
      <c r="U1959" s="131">
        <v>0</v>
      </c>
      <c r="V1959" s="131">
        <v>0</v>
      </c>
      <c r="W1959" s="131">
        <v>0</v>
      </c>
      <c r="X1959" s="131">
        <v>0</v>
      </c>
      <c r="Y1959" s="131">
        <v>0</v>
      </c>
      <c r="Z1959" s="131">
        <v>0</v>
      </c>
      <c r="AA1959" s="131">
        <v>0</v>
      </c>
      <c r="AB1959" s="131">
        <v>0</v>
      </c>
      <c r="AC1959" s="131">
        <v>0</v>
      </c>
      <c r="AD1959" s="131">
        <v>0</v>
      </c>
      <c r="AE1959" s="131">
        <v>0</v>
      </c>
      <c r="AF1959" s="131">
        <v>0</v>
      </c>
      <c r="AG1959" s="131">
        <v>0</v>
      </c>
      <c r="AH1959" s="43">
        <v>0</v>
      </c>
    </row>
    <row r="1960" spans="4:34">
      <c r="D1960" s="62">
        <v>2012</v>
      </c>
      <c r="E1960" s="62">
        <v>4</v>
      </c>
      <c r="F1960" s="62">
        <v>2012</v>
      </c>
      <c r="G1960" s="62">
        <v>2012</v>
      </c>
      <c r="H1960" s="131">
        <v>0</v>
      </c>
      <c r="I1960" s="131">
        <v>0</v>
      </c>
      <c r="J1960" s="131">
        <v>0</v>
      </c>
      <c r="K1960" s="131">
        <v>0</v>
      </c>
      <c r="L1960" s="131">
        <v>0</v>
      </c>
      <c r="M1960" s="131">
        <v>0</v>
      </c>
      <c r="N1960" s="131">
        <v>0</v>
      </c>
      <c r="O1960" s="131">
        <v>0</v>
      </c>
      <c r="P1960" s="131">
        <v>0</v>
      </c>
      <c r="Q1960" s="131">
        <v>0</v>
      </c>
      <c r="R1960" s="131">
        <v>0</v>
      </c>
      <c r="S1960" s="131">
        <v>0</v>
      </c>
      <c r="T1960" s="131">
        <v>0</v>
      </c>
      <c r="U1960" s="131">
        <v>0</v>
      </c>
      <c r="V1960" s="131">
        <v>0</v>
      </c>
      <c r="W1960" s="131">
        <v>0</v>
      </c>
      <c r="X1960" s="131">
        <v>0</v>
      </c>
      <c r="Y1960" s="131">
        <v>0</v>
      </c>
      <c r="Z1960" s="131">
        <v>0</v>
      </c>
      <c r="AA1960" s="131">
        <v>0</v>
      </c>
      <c r="AB1960" s="131">
        <v>0</v>
      </c>
      <c r="AC1960" s="131">
        <v>0</v>
      </c>
      <c r="AD1960" s="131">
        <v>0</v>
      </c>
      <c r="AE1960" s="131">
        <v>0</v>
      </c>
      <c r="AF1960" s="131">
        <v>0</v>
      </c>
      <c r="AG1960" s="131">
        <v>0</v>
      </c>
      <c r="AH1960" s="43">
        <v>0</v>
      </c>
    </row>
    <row r="1961" spans="4:34">
      <c r="D1961" s="62">
        <v>2012</v>
      </c>
      <c r="E1961" s="62">
        <v>5</v>
      </c>
      <c r="F1961" s="62">
        <v>2012</v>
      </c>
      <c r="G1961" s="62">
        <v>2013</v>
      </c>
      <c r="H1961" s="131">
        <v>0</v>
      </c>
      <c r="I1961" s="131">
        <v>0</v>
      </c>
      <c r="J1961" s="131">
        <v>0</v>
      </c>
      <c r="K1961" s="131">
        <v>0</v>
      </c>
      <c r="L1961" s="131">
        <v>0</v>
      </c>
      <c r="M1961" s="131">
        <v>0</v>
      </c>
      <c r="N1961" s="131">
        <v>0</v>
      </c>
      <c r="O1961" s="131">
        <v>0</v>
      </c>
      <c r="P1961" s="131">
        <v>0</v>
      </c>
      <c r="Q1961" s="131">
        <v>0</v>
      </c>
      <c r="R1961" s="131">
        <v>0</v>
      </c>
      <c r="S1961" s="131">
        <v>0</v>
      </c>
      <c r="T1961" s="131">
        <v>0</v>
      </c>
      <c r="U1961" s="131">
        <v>0</v>
      </c>
      <c r="V1961" s="131">
        <v>0</v>
      </c>
      <c r="W1961" s="131">
        <v>0</v>
      </c>
      <c r="X1961" s="131">
        <v>0</v>
      </c>
      <c r="Y1961" s="131">
        <v>0</v>
      </c>
      <c r="Z1961" s="131">
        <v>0</v>
      </c>
      <c r="AA1961" s="131">
        <v>0</v>
      </c>
      <c r="AB1961" s="131">
        <v>0</v>
      </c>
      <c r="AC1961" s="131">
        <v>0</v>
      </c>
      <c r="AD1961" s="131">
        <v>0</v>
      </c>
      <c r="AE1961" s="131">
        <v>0</v>
      </c>
      <c r="AF1961" s="131">
        <v>0</v>
      </c>
      <c r="AG1961" s="131">
        <v>0</v>
      </c>
      <c r="AH1961" s="43">
        <v>0</v>
      </c>
    </row>
    <row r="1962" spans="4:34">
      <c r="D1962" s="62">
        <v>2012</v>
      </c>
      <c r="E1962" s="62">
        <v>6</v>
      </c>
      <c r="F1962" s="62">
        <v>2012</v>
      </c>
      <c r="G1962" s="62">
        <v>2013</v>
      </c>
      <c r="H1962" s="131">
        <v>0</v>
      </c>
      <c r="I1962" s="131">
        <v>0</v>
      </c>
      <c r="J1962" s="131">
        <v>0</v>
      </c>
      <c r="K1962" s="131">
        <v>0</v>
      </c>
      <c r="L1962" s="131">
        <v>0</v>
      </c>
      <c r="M1962" s="131">
        <v>0</v>
      </c>
      <c r="N1962" s="131">
        <v>0</v>
      </c>
      <c r="O1962" s="131">
        <v>0</v>
      </c>
      <c r="P1962" s="131">
        <v>0</v>
      </c>
      <c r="Q1962" s="131">
        <v>0</v>
      </c>
      <c r="R1962" s="131">
        <v>0</v>
      </c>
      <c r="S1962" s="131">
        <v>0</v>
      </c>
      <c r="T1962" s="131">
        <v>0</v>
      </c>
      <c r="U1962" s="131">
        <v>0</v>
      </c>
      <c r="V1962" s="131">
        <v>0</v>
      </c>
      <c r="W1962" s="131">
        <v>0</v>
      </c>
      <c r="X1962" s="131">
        <v>0</v>
      </c>
      <c r="Y1962" s="131">
        <v>0</v>
      </c>
      <c r="Z1962" s="131">
        <v>0</v>
      </c>
      <c r="AA1962" s="131">
        <v>0</v>
      </c>
      <c r="AB1962" s="131">
        <v>0</v>
      </c>
      <c r="AC1962" s="131">
        <v>0</v>
      </c>
      <c r="AD1962" s="131">
        <v>0</v>
      </c>
      <c r="AE1962" s="131">
        <v>0</v>
      </c>
      <c r="AF1962" s="131">
        <v>0</v>
      </c>
      <c r="AG1962" s="131">
        <v>0</v>
      </c>
      <c r="AH1962" s="43">
        <v>0</v>
      </c>
    </row>
    <row r="1963" spans="4:34">
      <c r="D1963" s="62">
        <v>2012</v>
      </c>
      <c r="E1963" s="62">
        <v>7</v>
      </c>
      <c r="F1963" s="62">
        <v>2013</v>
      </c>
      <c r="G1963" s="62">
        <v>2013</v>
      </c>
      <c r="H1963" s="131">
        <v>0</v>
      </c>
      <c r="I1963" s="131">
        <v>0</v>
      </c>
      <c r="J1963" s="131">
        <v>0</v>
      </c>
      <c r="K1963" s="131">
        <v>0</v>
      </c>
      <c r="L1963" s="131">
        <v>0</v>
      </c>
      <c r="M1963" s="131">
        <v>0</v>
      </c>
      <c r="N1963" s="131">
        <v>0</v>
      </c>
      <c r="O1963" s="131">
        <v>0</v>
      </c>
      <c r="P1963" s="131">
        <v>0</v>
      </c>
      <c r="Q1963" s="131">
        <v>0</v>
      </c>
      <c r="R1963" s="131">
        <v>0</v>
      </c>
      <c r="S1963" s="131">
        <v>0</v>
      </c>
      <c r="T1963" s="131">
        <v>0</v>
      </c>
      <c r="U1963" s="131">
        <v>0</v>
      </c>
      <c r="V1963" s="131">
        <v>0</v>
      </c>
      <c r="W1963" s="131">
        <v>0</v>
      </c>
      <c r="X1963" s="131">
        <v>0</v>
      </c>
      <c r="Y1963" s="131">
        <v>0</v>
      </c>
      <c r="Z1963" s="131">
        <v>0</v>
      </c>
      <c r="AA1963" s="131">
        <v>0</v>
      </c>
      <c r="AB1963" s="131">
        <v>0</v>
      </c>
      <c r="AC1963" s="131">
        <v>0</v>
      </c>
      <c r="AD1963" s="131">
        <v>0</v>
      </c>
      <c r="AE1963" s="131">
        <v>0</v>
      </c>
      <c r="AF1963" s="131">
        <v>0</v>
      </c>
      <c r="AG1963" s="131">
        <v>0</v>
      </c>
      <c r="AH1963" s="43">
        <v>0</v>
      </c>
    </row>
    <row r="1964" spans="4:34">
      <c r="D1964" s="62">
        <v>2012</v>
      </c>
      <c r="E1964" s="62">
        <v>8</v>
      </c>
      <c r="F1964" s="62">
        <v>2013</v>
      </c>
      <c r="G1964" s="62">
        <v>2013</v>
      </c>
      <c r="H1964" s="131">
        <v>0</v>
      </c>
      <c r="I1964" s="131">
        <v>0</v>
      </c>
      <c r="J1964" s="131">
        <v>0</v>
      </c>
      <c r="K1964" s="131">
        <v>0</v>
      </c>
      <c r="L1964" s="131">
        <v>0</v>
      </c>
      <c r="M1964" s="131">
        <v>0</v>
      </c>
      <c r="N1964" s="131">
        <v>0</v>
      </c>
      <c r="O1964" s="131">
        <v>0</v>
      </c>
      <c r="P1964" s="131">
        <v>0</v>
      </c>
      <c r="Q1964" s="131">
        <v>0</v>
      </c>
      <c r="R1964" s="131">
        <v>0</v>
      </c>
      <c r="S1964" s="131">
        <v>0</v>
      </c>
      <c r="T1964" s="131">
        <v>0</v>
      </c>
      <c r="U1964" s="131">
        <v>0</v>
      </c>
      <c r="V1964" s="131">
        <v>0</v>
      </c>
      <c r="W1964" s="131">
        <v>0</v>
      </c>
      <c r="X1964" s="131">
        <v>0</v>
      </c>
      <c r="Y1964" s="131">
        <v>0</v>
      </c>
      <c r="Z1964" s="131">
        <v>0</v>
      </c>
      <c r="AA1964" s="131">
        <v>0</v>
      </c>
      <c r="AB1964" s="131">
        <v>0</v>
      </c>
      <c r="AC1964" s="131">
        <v>0</v>
      </c>
      <c r="AD1964" s="131">
        <v>0</v>
      </c>
      <c r="AE1964" s="131">
        <v>0</v>
      </c>
      <c r="AF1964" s="131">
        <v>0</v>
      </c>
      <c r="AG1964" s="131">
        <v>0</v>
      </c>
      <c r="AH1964" s="43">
        <v>0</v>
      </c>
    </row>
    <row r="1965" spans="4:34">
      <c r="D1965" s="62">
        <v>2012</v>
      </c>
      <c r="E1965" s="62">
        <v>9</v>
      </c>
      <c r="F1965" s="62">
        <v>2013</v>
      </c>
      <c r="G1965" s="62">
        <v>2013</v>
      </c>
      <c r="H1965" s="131">
        <v>0</v>
      </c>
      <c r="I1965" s="131">
        <v>0</v>
      </c>
      <c r="J1965" s="131">
        <v>0</v>
      </c>
      <c r="K1965" s="131">
        <v>0</v>
      </c>
      <c r="L1965" s="131">
        <v>0</v>
      </c>
      <c r="M1965" s="131">
        <v>0</v>
      </c>
      <c r="N1965" s="131">
        <v>0</v>
      </c>
      <c r="O1965" s="131">
        <v>0</v>
      </c>
      <c r="P1965" s="131">
        <v>0</v>
      </c>
      <c r="Q1965" s="131">
        <v>0</v>
      </c>
      <c r="R1965" s="131">
        <v>0</v>
      </c>
      <c r="S1965" s="131">
        <v>0</v>
      </c>
      <c r="T1965" s="131">
        <v>0</v>
      </c>
      <c r="U1965" s="131">
        <v>0</v>
      </c>
      <c r="V1965" s="131">
        <v>0</v>
      </c>
      <c r="W1965" s="131">
        <v>0</v>
      </c>
      <c r="X1965" s="131">
        <v>0</v>
      </c>
      <c r="Y1965" s="131">
        <v>0</v>
      </c>
      <c r="Z1965" s="131">
        <v>0</v>
      </c>
      <c r="AA1965" s="131">
        <v>0</v>
      </c>
      <c r="AB1965" s="131">
        <v>0</v>
      </c>
      <c r="AC1965" s="131">
        <v>0</v>
      </c>
      <c r="AD1965" s="131">
        <v>0</v>
      </c>
      <c r="AE1965" s="131">
        <v>0</v>
      </c>
      <c r="AF1965" s="131">
        <v>0</v>
      </c>
      <c r="AG1965" s="131">
        <v>0</v>
      </c>
      <c r="AH1965" s="43">
        <v>0</v>
      </c>
    </row>
    <row r="1966" spans="4:34">
      <c r="D1966" s="62">
        <v>2012</v>
      </c>
      <c r="E1966" s="62">
        <v>10</v>
      </c>
      <c r="F1966" s="62">
        <v>2013</v>
      </c>
      <c r="G1966" s="62">
        <v>2013</v>
      </c>
      <c r="H1966" s="131">
        <v>0</v>
      </c>
      <c r="I1966" s="131">
        <v>0</v>
      </c>
      <c r="J1966" s="131">
        <v>0</v>
      </c>
      <c r="K1966" s="131">
        <v>0</v>
      </c>
      <c r="L1966" s="131">
        <v>0</v>
      </c>
      <c r="M1966" s="131">
        <v>0</v>
      </c>
      <c r="N1966" s="131">
        <v>0</v>
      </c>
      <c r="O1966" s="131">
        <v>0</v>
      </c>
      <c r="P1966" s="131">
        <v>0</v>
      </c>
      <c r="Q1966" s="131">
        <v>0</v>
      </c>
      <c r="R1966" s="131">
        <v>0</v>
      </c>
      <c r="S1966" s="131">
        <v>0</v>
      </c>
      <c r="T1966" s="131">
        <v>0</v>
      </c>
      <c r="U1966" s="131">
        <v>0</v>
      </c>
      <c r="V1966" s="131">
        <v>0</v>
      </c>
      <c r="W1966" s="131">
        <v>0</v>
      </c>
      <c r="X1966" s="131">
        <v>0</v>
      </c>
      <c r="Y1966" s="131">
        <v>0</v>
      </c>
      <c r="Z1966" s="131">
        <v>0</v>
      </c>
      <c r="AA1966" s="131">
        <v>0</v>
      </c>
      <c r="AB1966" s="131">
        <v>0</v>
      </c>
      <c r="AC1966" s="131">
        <v>0</v>
      </c>
      <c r="AD1966" s="131">
        <v>0</v>
      </c>
      <c r="AE1966" s="131">
        <v>0</v>
      </c>
      <c r="AF1966" s="131">
        <v>0</v>
      </c>
      <c r="AG1966" s="131">
        <v>0</v>
      </c>
      <c r="AH1966" s="43">
        <v>0</v>
      </c>
    </row>
    <row r="1967" spans="4:34">
      <c r="D1967" s="62">
        <v>2012</v>
      </c>
      <c r="E1967" s="62">
        <v>11</v>
      </c>
      <c r="F1967" s="62">
        <v>2013</v>
      </c>
      <c r="G1967" s="62">
        <v>2013</v>
      </c>
      <c r="H1967" s="131">
        <v>0</v>
      </c>
      <c r="I1967" s="131">
        <v>0</v>
      </c>
      <c r="J1967" s="131">
        <v>0</v>
      </c>
      <c r="K1967" s="131">
        <v>0</v>
      </c>
      <c r="L1967" s="131">
        <v>0</v>
      </c>
      <c r="M1967" s="131">
        <v>0</v>
      </c>
      <c r="N1967" s="131">
        <v>0</v>
      </c>
      <c r="O1967" s="131">
        <v>0</v>
      </c>
      <c r="P1967" s="131">
        <v>0</v>
      </c>
      <c r="Q1967" s="131">
        <v>0</v>
      </c>
      <c r="R1967" s="131">
        <v>0</v>
      </c>
      <c r="S1967" s="131">
        <v>0</v>
      </c>
      <c r="T1967" s="131">
        <v>0</v>
      </c>
      <c r="U1967" s="131">
        <v>0</v>
      </c>
      <c r="V1967" s="131">
        <v>0</v>
      </c>
      <c r="W1967" s="131">
        <v>0</v>
      </c>
      <c r="X1967" s="131">
        <v>0</v>
      </c>
      <c r="Y1967" s="131">
        <v>0</v>
      </c>
      <c r="Z1967" s="131">
        <v>0</v>
      </c>
      <c r="AA1967" s="131">
        <v>0</v>
      </c>
      <c r="AB1967" s="131">
        <v>0</v>
      </c>
      <c r="AC1967" s="131">
        <v>0</v>
      </c>
      <c r="AD1967" s="131">
        <v>0</v>
      </c>
      <c r="AE1967" s="131">
        <v>0</v>
      </c>
      <c r="AF1967" s="131">
        <v>0</v>
      </c>
      <c r="AG1967" s="131">
        <v>0</v>
      </c>
      <c r="AH1967" s="43">
        <v>0</v>
      </c>
    </row>
    <row r="1968" spans="4:34">
      <c r="D1968" s="62">
        <v>2012</v>
      </c>
      <c r="E1968" s="62">
        <v>12</v>
      </c>
      <c r="F1968" s="62">
        <v>2013</v>
      </c>
      <c r="G1968" s="62">
        <v>2013</v>
      </c>
      <c r="H1968" s="131">
        <v>0</v>
      </c>
      <c r="I1968" s="131">
        <v>0</v>
      </c>
      <c r="J1968" s="131">
        <v>0</v>
      </c>
      <c r="K1968" s="131">
        <v>0</v>
      </c>
      <c r="L1968" s="131">
        <v>0</v>
      </c>
      <c r="M1968" s="131">
        <v>0</v>
      </c>
      <c r="N1968" s="131">
        <v>0</v>
      </c>
      <c r="O1968" s="131">
        <v>0</v>
      </c>
      <c r="P1968" s="131">
        <v>0</v>
      </c>
      <c r="Q1968" s="131">
        <v>0</v>
      </c>
      <c r="R1968" s="131">
        <v>0</v>
      </c>
      <c r="S1968" s="131">
        <v>0</v>
      </c>
      <c r="T1968" s="131">
        <v>0</v>
      </c>
      <c r="U1968" s="131">
        <v>0</v>
      </c>
      <c r="V1968" s="131">
        <v>0</v>
      </c>
      <c r="W1968" s="131">
        <v>0</v>
      </c>
      <c r="X1968" s="131">
        <v>0</v>
      </c>
      <c r="Y1968" s="131">
        <v>0</v>
      </c>
      <c r="Z1968" s="131">
        <v>0</v>
      </c>
      <c r="AA1968" s="131">
        <v>0</v>
      </c>
      <c r="AB1968" s="131">
        <v>0</v>
      </c>
      <c r="AC1968" s="131">
        <v>0</v>
      </c>
      <c r="AD1968" s="131">
        <v>0</v>
      </c>
      <c r="AE1968" s="131">
        <v>0</v>
      </c>
      <c r="AF1968" s="131">
        <v>0</v>
      </c>
      <c r="AG1968" s="131">
        <v>0</v>
      </c>
      <c r="AH1968" s="43">
        <v>0</v>
      </c>
    </row>
    <row r="1969" spans="4:34">
      <c r="D1969" s="62">
        <v>2013</v>
      </c>
      <c r="E1969" s="62">
        <v>1</v>
      </c>
      <c r="F1969" s="62">
        <v>2013</v>
      </c>
      <c r="G1969" s="62">
        <v>2013</v>
      </c>
      <c r="H1969" s="131">
        <v>0</v>
      </c>
      <c r="I1969" s="131">
        <v>0</v>
      </c>
      <c r="J1969" s="131">
        <v>0</v>
      </c>
      <c r="K1969" s="131">
        <v>0</v>
      </c>
      <c r="L1969" s="131">
        <v>0</v>
      </c>
      <c r="M1969" s="131">
        <v>0</v>
      </c>
      <c r="N1969" s="131">
        <v>0</v>
      </c>
      <c r="O1969" s="131">
        <v>0</v>
      </c>
      <c r="P1969" s="131">
        <v>0</v>
      </c>
      <c r="Q1969" s="131">
        <v>0</v>
      </c>
      <c r="R1969" s="131">
        <v>0</v>
      </c>
      <c r="S1969" s="131">
        <v>0</v>
      </c>
      <c r="T1969" s="131">
        <v>0</v>
      </c>
      <c r="U1969" s="131">
        <v>0</v>
      </c>
      <c r="V1969" s="131">
        <v>0</v>
      </c>
      <c r="W1969" s="131">
        <v>0</v>
      </c>
      <c r="X1969" s="131">
        <v>0</v>
      </c>
      <c r="Y1969" s="131">
        <v>0</v>
      </c>
      <c r="Z1969" s="131">
        <v>0</v>
      </c>
      <c r="AA1969" s="131">
        <v>0</v>
      </c>
      <c r="AB1969" s="131">
        <v>0</v>
      </c>
      <c r="AC1969" s="131">
        <v>0</v>
      </c>
      <c r="AD1969" s="131">
        <v>0</v>
      </c>
      <c r="AE1969" s="131">
        <v>0</v>
      </c>
      <c r="AF1969" s="131">
        <v>0</v>
      </c>
      <c r="AG1969" s="131">
        <v>0</v>
      </c>
      <c r="AH1969" s="43">
        <v>0</v>
      </c>
    </row>
    <row r="1970" spans="4:34">
      <c r="D1970" s="62">
        <v>2013</v>
      </c>
      <c r="E1970" s="62">
        <v>2</v>
      </c>
      <c r="F1970" s="62">
        <v>2013</v>
      </c>
      <c r="G1970" s="62">
        <v>2013</v>
      </c>
      <c r="H1970" s="131">
        <v>0</v>
      </c>
      <c r="I1970" s="131">
        <v>0</v>
      </c>
      <c r="J1970" s="131">
        <v>0</v>
      </c>
      <c r="K1970" s="131">
        <v>0</v>
      </c>
      <c r="L1970" s="131">
        <v>0</v>
      </c>
      <c r="M1970" s="131">
        <v>0</v>
      </c>
      <c r="N1970" s="131">
        <v>0</v>
      </c>
      <c r="O1970" s="131">
        <v>0</v>
      </c>
      <c r="P1970" s="131">
        <v>0</v>
      </c>
      <c r="Q1970" s="131">
        <v>0</v>
      </c>
      <c r="R1970" s="131">
        <v>0</v>
      </c>
      <c r="S1970" s="131">
        <v>0</v>
      </c>
      <c r="T1970" s="131">
        <v>0</v>
      </c>
      <c r="U1970" s="131">
        <v>0</v>
      </c>
      <c r="V1970" s="131">
        <v>0</v>
      </c>
      <c r="W1970" s="131">
        <v>0</v>
      </c>
      <c r="X1970" s="131">
        <v>0</v>
      </c>
      <c r="Y1970" s="131">
        <v>0</v>
      </c>
      <c r="Z1970" s="131">
        <v>0</v>
      </c>
      <c r="AA1970" s="131">
        <v>0</v>
      </c>
      <c r="AB1970" s="131">
        <v>0</v>
      </c>
      <c r="AC1970" s="131">
        <v>0</v>
      </c>
      <c r="AD1970" s="131">
        <v>0</v>
      </c>
      <c r="AE1970" s="131">
        <v>0</v>
      </c>
      <c r="AF1970" s="131">
        <v>0</v>
      </c>
      <c r="AG1970" s="131">
        <v>0</v>
      </c>
      <c r="AH1970" s="43">
        <v>0</v>
      </c>
    </row>
    <row r="1971" spans="4:34">
      <c r="D1971" s="62">
        <v>2013</v>
      </c>
      <c r="E1971" s="62">
        <v>3</v>
      </c>
      <c r="F1971" s="62">
        <v>2013</v>
      </c>
      <c r="G1971" s="62">
        <v>2013</v>
      </c>
      <c r="H1971" s="131">
        <v>0</v>
      </c>
      <c r="I1971" s="131">
        <v>0</v>
      </c>
      <c r="J1971" s="131">
        <v>0</v>
      </c>
      <c r="K1971" s="131">
        <v>0</v>
      </c>
      <c r="L1971" s="131">
        <v>0</v>
      </c>
      <c r="M1971" s="131">
        <v>0</v>
      </c>
      <c r="N1971" s="131">
        <v>0</v>
      </c>
      <c r="O1971" s="131">
        <v>0</v>
      </c>
      <c r="P1971" s="131">
        <v>0</v>
      </c>
      <c r="Q1971" s="131">
        <v>0</v>
      </c>
      <c r="R1971" s="131">
        <v>0</v>
      </c>
      <c r="S1971" s="131">
        <v>0</v>
      </c>
      <c r="T1971" s="131">
        <v>0</v>
      </c>
      <c r="U1971" s="131">
        <v>0</v>
      </c>
      <c r="V1971" s="131">
        <v>0</v>
      </c>
      <c r="W1971" s="131">
        <v>0</v>
      </c>
      <c r="X1971" s="131">
        <v>0</v>
      </c>
      <c r="Y1971" s="131">
        <v>0</v>
      </c>
      <c r="Z1971" s="131">
        <v>0</v>
      </c>
      <c r="AA1971" s="131">
        <v>0</v>
      </c>
      <c r="AB1971" s="131">
        <v>0</v>
      </c>
      <c r="AC1971" s="131">
        <v>0</v>
      </c>
      <c r="AD1971" s="131">
        <v>0</v>
      </c>
      <c r="AE1971" s="131">
        <v>0</v>
      </c>
      <c r="AF1971" s="131">
        <v>0</v>
      </c>
      <c r="AG1971" s="131">
        <v>0</v>
      </c>
      <c r="AH1971" s="43">
        <v>0</v>
      </c>
    </row>
    <row r="1972" spans="4:34">
      <c r="D1972" s="62">
        <v>2013</v>
      </c>
      <c r="E1972" s="62">
        <v>4</v>
      </c>
      <c r="F1972" s="62">
        <v>2013</v>
      </c>
      <c r="G1972" s="62">
        <v>2013</v>
      </c>
      <c r="H1972" s="131">
        <v>0</v>
      </c>
      <c r="I1972" s="131">
        <v>0</v>
      </c>
      <c r="J1972" s="131">
        <v>0</v>
      </c>
      <c r="K1972" s="131">
        <v>0</v>
      </c>
      <c r="L1972" s="131">
        <v>0</v>
      </c>
      <c r="M1972" s="131">
        <v>0</v>
      </c>
      <c r="N1972" s="131">
        <v>0</v>
      </c>
      <c r="O1972" s="131">
        <v>0</v>
      </c>
      <c r="P1972" s="131">
        <v>0</v>
      </c>
      <c r="Q1972" s="131">
        <v>0</v>
      </c>
      <c r="R1972" s="131">
        <v>0</v>
      </c>
      <c r="S1972" s="131">
        <v>0</v>
      </c>
      <c r="T1972" s="131">
        <v>0</v>
      </c>
      <c r="U1972" s="131">
        <v>0</v>
      </c>
      <c r="V1972" s="131">
        <v>0</v>
      </c>
      <c r="W1972" s="131">
        <v>0</v>
      </c>
      <c r="X1972" s="131">
        <v>0</v>
      </c>
      <c r="Y1972" s="131">
        <v>0</v>
      </c>
      <c r="Z1972" s="131">
        <v>0</v>
      </c>
      <c r="AA1972" s="131">
        <v>0</v>
      </c>
      <c r="AB1972" s="131">
        <v>0</v>
      </c>
      <c r="AC1972" s="131">
        <v>0</v>
      </c>
      <c r="AD1972" s="131">
        <v>0</v>
      </c>
      <c r="AE1972" s="131">
        <v>0</v>
      </c>
      <c r="AF1972" s="131">
        <v>0</v>
      </c>
      <c r="AG1972" s="131">
        <v>0</v>
      </c>
      <c r="AH1972" s="43">
        <v>0</v>
      </c>
    </row>
    <row r="1973" spans="4:34">
      <c r="D1973" s="62">
        <v>2013</v>
      </c>
      <c r="E1973" s="62">
        <v>5</v>
      </c>
      <c r="F1973" s="62">
        <v>2013</v>
      </c>
      <c r="G1973" s="62">
        <v>2014</v>
      </c>
      <c r="H1973" s="131">
        <v>0</v>
      </c>
      <c r="I1973" s="131">
        <v>0</v>
      </c>
      <c r="J1973" s="131">
        <v>0</v>
      </c>
      <c r="K1973" s="131">
        <v>0</v>
      </c>
      <c r="L1973" s="131">
        <v>0</v>
      </c>
      <c r="M1973" s="131">
        <v>0</v>
      </c>
      <c r="N1973" s="131">
        <v>0</v>
      </c>
      <c r="O1973" s="131">
        <v>0</v>
      </c>
      <c r="P1973" s="131">
        <v>0</v>
      </c>
      <c r="Q1973" s="131">
        <v>0</v>
      </c>
      <c r="R1973" s="131">
        <v>0</v>
      </c>
      <c r="S1973" s="131">
        <v>0</v>
      </c>
      <c r="T1973" s="131">
        <v>0</v>
      </c>
      <c r="U1973" s="131">
        <v>0</v>
      </c>
      <c r="V1973" s="131">
        <v>0</v>
      </c>
      <c r="W1973" s="131">
        <v>0</v>
      </c>
      <c r="X1973" s="131">
        <v>0</v>
      </c>
      <c r="Y1973" s="131">
        <v>0</v>
      </c>
      <c r="Z1973" s="131">
        <v>0</v>
      </c>
      <c r="AA1973" s="131">
        <v>0</v>
      </c>
      <c r="AB1973" s="131">
        <v>0</v>
      </c>
      <c r="AC1973" s="131">
        <v>0</v>
      </c>
      <c r="AD1973" s="131">
        <v>0</v>
      </c>
      <c r="AE1973" s="131">
        <v>0</v>
      </c>
      <c r="AF1973" s="131">
        <v>0</v>
      </c>
      <c r="AG1973" s="131">
        <v>0</v>
      </c>
      <c r="AH1973" s="43">
        <v>0</v>
      </c>
    </row>
    <row r="1974" spans="4:34">
      <c r="D1974" s="62">
        <v>2013</v>
      </c>
      <c r="E1974" s="62">
        <v>6</v>
      </c>
      <c r="F1974" s="62">
        <v>2013</v>
      </c>
      <c r="G1974" s="62">
        <v>2014</v>
      </c>
      <c r="H1974" s="131">
        <v>0</v>
      </c>
      <c r="I1974" s="131">
        <v>0</v>
      </c>
      <c r="J1974" s="131">
        <v>0</v>
      </c>
      <c r="K1974" s="131">
        <v>0</v>
      </c>
      <c r="L1974" s="131">
        <v>0</v>
      </c>
      <c r="M1974" s="131">
        <v>0</v>
      </c>
      <c r="N1974" s="131">
        <v>0</v>
      </c>
      <c r="O1974" s="131">
        <v>0</v>
      </c>
      <c r="P1974" s="131">
        <v>0</v>
      </c>
      <c r="Q1974" s="131">
        <v>0</v>
      </c>
      <c r="R1974" s="131">
        <v>0</v>
      </c>
      <c r="S1974" s="131">
        <v>0</v>
      </c>
      <c r="T1974" s="131">
        <v>0</v>
      </c>
      <c r="U1974" s="131">
        <v>0</v>
      </c>
      <c r="V1974" s="131">
        <v>0</v>
      </c>
      <c r="W1974" s="131">
        <v>0</v>
      </c>
      <c r="X1974" s="131">
        <v>0</v>
      </c>
      <c r="Y1974" s="131">
        <v>0</v>
      </c>
      <c r="Z1974" s="131">
        <v>0</v>
      </c>
      <c r="AA1974" s="131">
        <v>0</v>
      </c>
      <c r="AB1974" s="131">
        <v>0</v>
      </c>
      <c r="AC1974" s="131">
        <v>0</v>
      </c>
      <c r="AD1974" s="131">
        <v>0</v>
      </c>
      <c r="AE1974" s="131">
        <v>0</v>
      </c>
      <c r="AF1974" s="131">
        <v>0</v>
      </c>
      <c r="AG1974" s="131">
        <v>0</v>
      </c>
      <c r="AH1974" s="43">
        <v>0</v>
      </c>
    </row>
    <row r="1975" spans="4:34">
      <c r="D1975" s="62">
        <v>2013</v>
      </c>
      <c r="E1975" s="62">
        <v>7</v>
      </c>
      <c r="F1975" s="62">
        <v>2014</v>
      </c>
      <c r="G1975" s="62">
        <v>2014</v>
      </c>
      <c r="H1975" s="131">
        <v>0</v>
      </c>
      <c r="I1975" s="131">
        <v>0</v>
      </c>
      <c r="J1975" s="131">
        <v>0</v>
      </c>
      <c r="K1975" s="131">
        <v>0</v>
      </c>
      <c r="L1975" s="131">
        <v>0</v>
      </c>
      <c r="M1975" s="131">
        <v>0</v>
      </c>
      <c r="N1975" s="131">
        <v>0</v>
      </c>
      <c r="O1975" s="131">
        <v>0</v>
      </c>
      <c r="P1975" s="131">
        <v>0</v>
      </c>
      <c r="Q1975" s="131">
        <v>0</v>
      </c>
      <c r="R1975" s="131">
        <v>0</v>
      </c>
      <c r="S1975" s="131">
        <v>0</v>
      </c>
      <c r="T1975" s="131">
        <v>0</v>
      </c>
      <c r="U1975" s="131">
        <v>0</v>
      </c>
      <c r="V1975" s="131">
        <v>0</v>
      </c>
      <c r="W1975" s="131">
        <v>0</v>
      </c>
      <c r="X1975" s="131">
        <v>0</v>
      </c>
      <c r="Y1975" s="131">
        <v>0</v>
      </c>
      <c r="Z1975" s="131">
        <v>0</v>
      </c>
      <c r="AA1975" s="131">
        <v>0</v>
      </c>
      <c r="AB1975" s="131">
        <v>0</v>
      </c>
      <c r="AC1975" s="131">
        <v>0</v>
      </c>
      <c r="AD1975" s="131">
        <v>0</v>
      </c>
      <c r="AE1975" s="131">
        <v>0</v>
      </c>
      <c r="AF1975" s="131">
        <v>0</v>
      </c>
      <c r="AG1975" s="131">
        <v>0</v>
      </c>
      <c r="AH1975" s="43">
        <v>0</v>
      </c>
    </row>
    <row r="1976" spans="4:34">
      <c r="D1976" s="62">
        <v>2013</v>
      </c>
      <c r="E1976" s="62">
        <v>8</v>
      </c>
      <c r="F1976" s="62">
        <v>2014</v>
      </c>
      <c r="G1976" s="62">
        <v>2014</v>
      </c>
      <c r="H1976" s="131">
        <v>0</v>
      </c>
      <c r="I1976" s="131">
        <v>0</v>
      </c>
      <c r="J1976" s="131">
        <v>0</v>
      </c>
      <c r="K1976" s="131">
        <v>0</v>
      </c>
      <c r="L1976" s="131">
        <v>0</v>
      </c>
      <c r="M1976" s="131">
        <v>0</v>
      </c>
      <c r="N1976" s="131">
        <v>0</v>
      </c>
      <c r="O1976" s="131">
        <v>0</v>
      </c>
      <c r="P1976" s="131">
        <v>0</v>
      </c>
      <c r="Q1976" s="131">
        <v>0</v>
      </c>
      <c r="R1976" s="131">
        <v>0</v>
      </c>
      <c r="S1976" s="131">
        <v>0</v>
      </c>
      <c r="T1976" s="131">
        <v>0</v>
      </c>
      <c r="U1976" s="131">
        <v>0</v>
      </c>
      <c r="V1976" s="131">
        <v>0</v>
      </c>
      <c r="W1976" s="131">
        <v>0</v>
      </c>
      <c r="X1976" s="131">
        <v>0</v>
      </c>
      <c r="Y1976" s="131">
        <v>0</v>
      </c>
      <c r="Z1976" s="131">
        <v>0</v>
      </c>
      <c r="AA1976" s="131">
        <v>0</v>
      </c>
      <c r="AB1976" s="131">
        <v>0</v>
      </c>
      <c r="AC1976" s="131">
        <v>0</v>
      </c>
      <c r="AD1976" s="131">
        <v>0</v>
      </c>
      <c r="AE1976" s="131">
        <v>0</v>
      </c>
      <c r="AF1976" s="131">
        <v>0</v>
      </c>
      <c r="AG1976" s="131">
        <v>0</v>
      </c>
      <c r="AH1976" s="43">
        <v>0</v>
      </c>
    </row>
    <row r="1977" spans="4:34">
      <c r="D1977" s="62">
        <v>2013</v>
      </c>
      <c r="E1977" s="62">
        <v>9</v>
      </c>
      <c r="F1977" s="62">
        <v>2014</v>
      </c>
      <c r="G1977" s="62">
        <v>2014</v>
      </c>
      <c r="H1977" s="131">
        <v>0</v>
      </c>
      <c r="I1977" s="131">
        <v>0</v>
      </c>
      <c r="J1977" s="131">
        <v>0</v>
      </c>
      <c r="K1977" s="131">
        <v>0</v>
      </c>
      <c r="L1977" s="131">
        <v>0</v>
      </c>
      <c r="M1977" s="131">
        <v>0</v>
      </c>
      <c r="N1977" s="131">
        <v>0</v>
      </c>
      <c r="O1977" s="131">
        <v>0</v>
      </c>
      <c r="P1977" s="131">
        <v>0</v>
      </c>
      <c r="Q1977" s="131">
        <v>0</v>
      </c>
      <c r="R1977" s="131">
        <v>0</v>
      </c>
      <c r="S1977" s="131">
        <v>0</v>
      </c>
      <c r="T1977" s="131">
        <v>0</v>
      </c>
      <c r="U1977" s="131">
        <v>0</v>
      </c>
      <c r="V1977" s="131">
        <v>0</v>
      </c>
      <c r="W1977" s="131">
        <v>0</v>
      </c>
      <c r="X1977" s="131">
        <v>0</v>
      </c>
      <c r="Y1977" s="131">
        <v>0</v>
      </c>
      <c r="Z1977" s="131">
        <v>0</v>
      </c>
      <c r="AA1977" s="131">
        <v>0</v>
      </c>
      <c r="AB1977" s="131">
        <v>0</v>
      </c>
      <c r="AC1977" s="131">
        <v>0</v>
      </c>
      <c r="AD1977" s="131">
        <v>0</v>
      </c>
      <c r="AE1977" s="131">
        <v>0</v>
      </c>
      <c r="AF1977" s="131">
        <v>0</v>
      </c>
      <c r="AG1977" s="131">
        <v>0</v>
      </c>
      <c r="AH1977" s="43">
        <v>0</v>
      </c>
    </row>
    <row r="1978" spans="4:34">
      <c r="D1978" s="62">
        <v>2013</v>
      </c>
      <c r="E1978" s="62">
        <v>10</v>
      </c>
      <c r="F1978" s="62">
        <v>2014</v>
      </c>
      <c r="G1978" s="62">
        <v>2014</v>
      </c>
      <c r="H1978" s="131">
        <v>0</v>
      </c>
      <c r="I1978" s="131">
        <v>0</v>
      </c>
      <c r="J1978" s="131">
        <v>0</v>
      </c>
      <c r="K1978" s="131">
        <v>0</v>
      </c>
      <c r="L1978" s="131">
        <v>0</v>
      </c>
      <c r="M1978" s="131">
        <v>0</v>
      </c>
      <c r="N1978" s="131">
        <v>0</v>
      </c>
      <c r="O1978" s="131">
        <v>0</v>
      </c>
      <c r="P1978" s="131">
        <v>0</v>
      </c>
      <c r="Q1978" s="131">
        <v>0</v>
      </c>
      <c r="R1978" s="131">
        <v>0</v>
      </c>
      <c r="S1978" s="131">
        <v>0</v>
      </c>
      <c r="T1978" s="131">
        <v>0</v>
      </c>
      <c r="U1978" s="131">
        <v>0</v>
      </c>
      <c r="V1978" s="131">
        <v>0</v>
      </c>
      <c r="W1978" s="131">
        <v>0</v>
      </c>
      <c r="X1978" s="131">
        <v>0</v>
      </c>
      <c r="Y1978" s="131">
        <v>0</v>
      </c>
      <c r="Z1978" s="131">
        <v>0</v>
      </c>
      <c r="AA1978" s="131">
        <v>0</v>
      </c>
      <c r="AB1978" s="131">
        <v>0</v>
      </c>
      <c r="AC1978" s="131">
        <v>0</v>
      </c>
      <c r="AD1978" s="131">
        <v>0</v>
      </c>
      <c r="AE1978" s="131">
        <v>0</v>
      </c>
      <c r="AF1978" s="131">
        <v>0</v>
      </c>
      <c r="AG1978" s="131">
        <v>0</v>
      </c>
      <c r="AH1978" s="43">
        <v>0</v>
      </c>
    </row>
    <row r="1979" spans="4:34">
      <c r="D1979" s="62">
        <v>2013</v>
      </c>
      <c r="E1979" s="62">
        <v>11</v>
      </c>
      <c r="F1979" s="62">
        <v>2014</v>
      </c>
      <c r="G1979" s="62">
        <v>2014</v>
      </c>
      <c r="H1979" s="131">
        <v>0</v>
      </c>
      <c r="I1979" s="131">
        <v>0</v>
      </c>
      <c r="J1979" s="131">
        <v>0</v>
      </c>
      <c r="K1979" s="131">
        <v>0</v>
      </c>
      <c r="L1979" s="131">
        <v>0</v>
      </c>
      <c r="M1979" s="131">
        <v>0</v>
      </c>
      <c r="N1979" s="131">
        <v>0</v>
      </c>
      <c r="O1979" s="131">
        <v>0</v>
      </c>
      <c r="P1979" s="131">
        <v>0</v>
      </c>
      <c r="Q1979" s="131">
        <v>0</v>
      </c>
      <c r="R1979" s="131">
        <v>0</v>
      </c>
      <c r="S1979" s="131">
        <v>0</v>
      </c>
      <c r="T1979" s="131">
        <v>0</v>
      </c>
      <c r="U1979" s="131">
        <v>0</v>
      </c>
      <c r="V1979" s="131">
        <v>0</v>
      </c>
      <c r="W1979" s="131">
        <v>0</v>
      </c>
      <c r="X1979" s="131">
        <v>0</v>
      </c>
      <c r="Y1979" s="131">
        <v>0</v>
      </c>
      <c r="Z1979" s="131">
        <v>0</v>
      </c>
      <c r="AA1979" s="131">
        <v>0</v>
      </c>
      <c r="AB1979" s="131">
        <v>0</v>
      </c>
      <c r="AC1979" s="131">
        <v>0</v>
      </c>
      <c r="AD1979" s="131">
        <v>0</v>
      </c>
      <c r="AE1979" s="131">
        <v>0</v>
      </c>
      <c r="AF1979" s="131">
        <v>0</v>
      </c>
      <c r="AG1979" s="131">
        <v>0</v>
      </c>
      <c r="AH1979" s="43">
        <v>0</v>
      </c>
    </row>
    <row r="1980" spans="4:34">
      <c r="D1980" s="62">
        <v>2013</v>
      </c>
      <c r="E1980" s="62">
        <v>12</v>
      </c>
      <c r="F1980" s="62">
        <v>2014</v>
      </c>
      <c r="G1980" s="62">
        <v>2014</v>
      </c>
      <c r="H1980" s="131">
        <v>0</v>
      </c>
      <c r="I1980" s="131">
        <v>0</v>
      </c>
      <c r="J1980" s="131">
        <v>0</v>
      </c>
      <c r="K1980" s="131">
        <v>0</v>
      </c>
      <c r="L1980" s="131">
        <v>0</v>
      </c>
      <c r="M1980" s="131">
        <v>0</v>
      </c>
      <c r="N1980" s="131">
        <v>0</v>
      </c>
      <c r="O1980" s="131">
        <v>0</v>
      </c>
      <c r="P1980" s="131">
        <v>0</v>
      </c>
      <c r="Q1980" s="131">
        <v>0</v>
      </c>
      <c r="R1980" s="131">
        <v>0</v>
      </c>
      <c r="S1980" s="131">
        <v>0</v>
      </c>
      <c r="T1980" s="131">
        <v>0</v>
      </c>
      <c r="U1980" s="131">
        <v>0</v>
      </c>
      <c r="V1980" s="131">
        <v>0</v>
      </c>
      <c r="W1980" s="131">
        <v>0</v>
      </c>
      <c r="X1980" s="131">
        <v>0</v>
      </c>
      <c r="Y1980" s="131">
        <v>0</v>
      </c>
      <c r="Z1980" s="131">
        <v>0</v>
      </c>
      <c r="AA1980" s="131">
        <v>0</v>
      </c>
      <c r="AB1980" s="131">
        <v>0</v>
      </c>
      <c r="AC1980" s="131">
        <v>0</v>
      </c>
      <c r="AD1980" s="131">
        <v>0</v>
      </c>
      <c r="AE1980" s="131">
        <v>0</v>
      </c>
      <c r="AF1980" s="131">
        <v>0</v>
      </c>
      <c r="AG1980" s="131">
        <v>0</v>
      </c>
      <c r="AH1980" s="43">
        <v>0</v>
      </c>
    </row>
    <row r="1981" spans="4:34">
      <c r="D1981" s="62">
        <v>2014</v>
      </c>
      <c r="E1981" s="62">
        <v>1</v>
      </c>
      <c r="F1981" s="62">
        <v>2014</v>
      </c>
      <c r="G1981" s="62">
        <v>2014</v>
      </c>
      <c r="H1981" s="131">
        <v>0</v>
      </c>
      <c r="I1981" s="131">
        <v>0</v>
      </c>
      <c r="J1981" s="131">
        <v>0</v>
      </c>
      <c r="K1981" s="131">
        <v>0</v>
      </c>
      <c r="L1981" s="131">
        <v>0</v>
      </c>
      <c r="M1981" s="131">
        <v>0</v>
      </c>
      <c r="N1981" s="131">
        <v>0</v>
      </c>
      <c r="O1981" s="131">
        <v>0</v>
      </c>
      <c r="P1981" s="131">
        <v>0</v>
      </c>
      <c r="Q1981" s="131">
        <v>0</v>
      </c>
      <c r="R1981" s="131">
        <v>0</v>
      </c>
      <c r="S1981" s="131">
        <v>0</v>
      </c>
      <c r="T1981" s="131">
        <v>0</v>
      </c>
      <c r="U1981" s="131">
        <v>0</v>
      </c>
      <c r="V1981" s="131">
        <v>0</v>
      </c>
      <c r="W1981" s="131">
        <v>0</v>
      </c>
      <c r="X1981" s="131">
        <v>0</v>
      </c>
      <c r="Y1981" s="131">
        <v>0</v>
      </c>
      <c r="Z1981" s="131">
        <v>0</v>
      </c>
      <c r="AA1981" s="131">
        <v>0</v>
      </c>
      <c r="AB1981" s="131">
        <v>0</v>
      </c>
      <c r="AC1981" s="131">
        <v>0</v>
      </c>
      <c r="AD1981" s="131">
        <v>0</v>
      </c>
      <c r="AE1981" s="131">
        <v>0</v>
      </c>
      <c r="AF1981" s="131">
        <v>0</v>
      </c>
      <c r="AG1981" s="131">
        <v>0</v>
      </c>
      <c r="AH1981" s="43">
        <v>0</v>
      </c>
    </row>
    <row r="1982" spans="4:34">
      <c r="D1982" s="62">
        <v>2014</v>
      </c>
      <c r="E1982" s="62">
        <v>2</v>
      </c>
      <c r="F1982" s="62">
        <v>2014</v>
      </c>
      <c r="G1982" s="62">
        <v>2014</v>
      </c>
      <c r="H1982" s="131">
        <v>0</v>
      </c>
      <c r="I1982" s="131">
        <v>0</v>
      </c>
      <c r="J1982" s="131">
        <v>0</v>
      </c>
      <c r="K1982" s="131">
        <v>0</v>
      </c>
      <c r="L1982" s="131">
        <v>0</v>
      </c>
      <c r="M1982" s="131">
        <v>0</v>
      </c>
      <c r="N1982" s="131">
        <v>0</v>
      </c>
      <c r="O1982" s="131">
        <v>0</v>
      </c>
      <c r="P1982" s="131">
        <v>0</v>
      </c>
      <c r="Q1982" s="131">
        <v>0</v>
      </c>
      <c r="R1982" s="131">
        <v>0</v>
      </c>
      <c r="S1982" s="131">
        <v>0</v>
      </c>
      <c r="T1982" s="131">
        <v>0</v>
      </c>
      <c r="U1982" s="131">
        <v>0</v>
      </c>
      <c r="V1982" s="131">
        <v>0</v>
      </c>
      <c r="W1982" s="131">
        <v>0</v>
      </c>
      <c r="X1982" s="131">
        <v>0</v>
      </c>
      <c r="Y1982" s="131">
        <v>0</v>
      </c>
      <c r="Z1982" s="131">
        <v>0</v>
      </c>
      <c r="AA1982" s="131">
        <v>0</v>
      </c>
      <c r="AB1982" s="131">
        <v>0</v>
      </c>
      <c r="AC1982" s="131">
        <v>0</v>
      </c>
      <c r="AD1982" s="131">
        <v>0</v>
      </c>
      <c r="AE1982" s="131">
        <v>0</v>
      </c>
      <c r="AF1982" s="131">
        <v>0</v>
      </c>
      <c r="AG1982" s="131">
        <v>0</v>
      </c>
      <c r="AH1982" s="43">
        <v>0</v>
      </c>
    </row>
    <row r="1983" spans="4:34">
      <c r="D1983" s="62">
        <v>2014</v>
      </c>
      <c r="E1983" s="62">
        <v>3</v>
      </c>
      <c r="F1983" s="62">
        <v>2014</v>
      </c>
      <c r="G1983" s="62">
        <v>2014</v>
      </c>
      <c r="H1983" s="131">
        <v>0</v>
      </c>
      <c r="I1983" s="131">
        <v>0</v>
      </c>
      <c r="J1983" s="131">
        <v>0</v>
      </c>
      <c r="K1983" s="131">
        <v>0</v>
      </c>
      <c r="L1983" s="131">
        <v>0</v>
      </c>
      <c r="M1983" s="131">
        <v>0</v>
      </c>
      <c r="N1983" s="131">
        <v>0</v>
      </c>
      <c r="O1983" s="131">
        <v>0</v>
      </c>
      <c r="P1983" s="131">
        <v>0</v>
      </c>
      <c r="Q1983" s="131">
        <v>0</v>
      </c>
      <c r="R1983" s="131">
        <v>0</v>
      </c>
      <c r="S1983" s="131">
        <v>0</v>
      </c>
      <c r="T1983" s="131">
        <v>0</v>
      </c>
      <c r="U1983" s="131">
        <v>0</v>
      </c>
      <c r="V1983" s="131">
        <v>0</v>
      </c>
      <c r="W1983" s="131">
        <v>0</v>
      </c>
      <c r="X1983" s="131">
        <v>0</v>
      </c>
      <c r="Y1983" s="131">
        <v>0</v>
      </c>
      <c r="Z1983" s="131">
        <v>0</v>
      </c>
      <c r="AA1983" s="131">
        <v>0</v>
      </c>
      <c r="AB1983" s="131">
        <v>0</v>
      </c>
      <c r="AC1983" s="131">
        <v>0</v>
      </c>
      <c r="AD1983" s="131">
        <v>0</v>
      </c>
      <c r="AE1983" s="131">
        <v>0</v>
      </c>
      <c r="AF1983" s="131">
        <v>0</v>
      </c>
      <c r="AG1983" s="131">
        <v>0</v>
      </c>
      <c r="AH1983" s="43">
        <v>0</v>
      </c>
    </row>
    <row r="1984" spans="4:34">
      <c r="D1984" s="62">
        <v>2014</v>
      </c>
      <c r="E1984" s="62">
        <v>4</v>
      </c>
      <c r="F1984" s="62">
        <v>2014</v>
      </c>
      <c r="G1984" s="62">
        <v>2014</v>
      </c>
      <c r="H1984" s="131">
        <v>0</v>
      </c>
      <c r="I1984" s="131">
        <v>0</v>
      </c>
      <c r="J1984" s="131">
        <v>0</v>
      </c>
      <c r="K1984" s="131">
        <v>0</v>
      </c>
      <c r="L1984" s="131">
        <v>0</v>
      </c>
      <c r="M1984" s="131">
        <v>0</v>
      </c>
      <c r="N1984" s="131">
        <v>0</v>
      </c>
      <c r="O1984" s="131">
        <v>0</v>
      </c>
      <c r="P1984" s="131">
        <v>0</v>
      </c>
      <c r="Q1984" s="131">
        <v>0</v>
      </c>
      <c r="R1984" s="131">
        <v>0</v>
      </c>
      <c r="S1984" s="131">
        <v>0</v>
      </c>
      <c r="T1984" s="131">
        <v>0</v>
      </c>
      <c r="U1984" s="131">
        <v>0</v>
      </c>
      <c r="V1984" s="131">
        <v>0</v>
      </c>
      <c r="W1984" s="131">
        <v>0</v>
      </c>
      <c r="X1984" s="131">
        <v>0</v>
      </c>
      <c r="Y1984" s="131">
        <v>0</v>
      </c>
      <c r="Z1984" s="131">
        <v>0</v>
      </c>
      <c r="AA1984" s="131">
        <v>0</v>
      </c>
      <c r="AB1984" s="131">
        <v>0</v>
      </c>
      <c r="AC1984" s="131">
        <v>0</v>
      </c>
      <c r="AD1984" s="131">
        <v>0</v>
      </c>
      <c r="AE1984" s="131">
        <v>0</v>
      </c>
      <c r="AF1984" s="131">
        <v>0</v>
      </c>
      <c r="AG1984" s="131">
        <v>0</v>
      </c>
      <c r="AH1984" s="43">
        <v>0</v>
      </c>
    </row>
    <row r="1985" spans="4:34">
      <c r="D1985" s="62">
        <v>2014</v>
      </c>
      <c r="E1985" s="62">
        <v>5</v>
      </c>
      <c r="F1985" s="62">
        <v>2014</v>
      </c>
      <c r="G1985" s="62">
        <v>2015</v>
      </c>
      <c r="H1985" s="131">
        <v>0</v>
      </c>
      <c r="I1985" s="131">
        <v>0</v>
      </c>
      <c r="J1985" s="131">
        <v>0</v>
      </c>
      <c r="K1985" s="131">
        <v>0</v>
      </c>
      <c r="L1985" s="131">
        <v>0</v>
      </c>
      <c r="M1985" s="131">
        <v>0</v>
      </c>
      <c r="N1985" s="131">
        <v>0</v>
      </c>
      <c r="O1985" s="131">
        <v>0</v>
      </c>
      <c r="P1985" s="131">
        <v>0</v>
      </c>
      <c r="Q1985" s="131">
        <v>0</v>
      </c>
      <c r="R1985" s="131">
        <v>0</v>
      </c>
      <c r="S1985" s="131">
        <v>0</v>
      </c>
      <c r="T1985" s="131">
        <v>0</v>
      </c>
      <c r="U1985" s="131">
        <v>0</v>
      </c>
      <c r="V1985" s="131">
        <v>0</v>
      </c>
      <c r="W1985" s="131">
        <v>0</v>
      </c>
      <c r="X1985" s="131">
        <v>0</v>
      </c>
      <c r="Y1985" s="131">
        <v>0</v>
      </c>
      <c r="Z1985" s="131">
        <v>0</v>
      </c>
      <c r="AA1985" s="131">
        <v>0</v>
      </c>
      <c r="AB1985" s="131">
        <v>0</v>
      </c>
      <c r="AC1985" s="131">
        <v>0</v>
      </c>
      <c r="AD1985" s="131">
        <v>0</v>
      </c>
      <c r="AE1985" s="131">
        <v>0</v>
      </c>
      <c r="AF1985" s="131">
        <v>0</v>
      </c>
      <c r="AG1985" s="131">
        <v>0</v>
      </c>
      <c r="AH1985" s="43">
        <v>0</v>
      </c>
    </row>
    <row r="1986" spans="4:34">
      <c r="D1986" s="62">
        <v>2014</v>
      </c>
      <c r="E1986" s="62">
        <v>6</v>
      </c>
      <c r="F1986" s="62">
        <v>2014</v>
      </c>
      <c r="G1986" s="62">
        <v>2015</v>
      </c>
      <c r="H1986" s="131">
        <v>0</v>
      </c>
      <c r="I1986" s="131">
        <v>0</v>
      </c>
      <c r="J1986" s="131">
        <v>0</v>
      </c>
      <c r="K1986" s="131">
        <v>0</v>
      </c>
      <c r="L1986" s="131">
        <v>0</v>
      </c>
      <c r="M1986" s="131">
        <v>0</v>
      </c>
      <c r="N1986" s="131">
        <v>0</v>
      </c>
      <c r="O1986" s="131">
        <v>0</v>
      </c>
      <c r="P1986" s="131">
        <v>0</v>
      </c>
      <c r="Q1986" s="131">
        <v>0</v>
      </c>
      <c r="R1986" s="131">
        <v>0</v>
      </c>
      <c r="S1986" s="131">
        <v>0</v>
      </c>
      <c r="T1986" s="131">
        <v>0</v>
      </c>
      <c r="U1986" s="131">
        <v>0</v>
      </c>
      <c r="V1986" s="131">
        <v>0</v>
      </c>
      <c r="W1986" s="131">
        <v>0</v>
      </c>
      <c r="X1986" s="131">
        <v>0</v>
      </c>
      <c r="Y1986" s="131">
        <v>0</v>
      </c>
      <c r="Z1986" s="131">
        <v>0</v>
      </c>
      <c r="AA1986" s="131">
        <v>0</v>
      </c>
      <c r="AB1986" s="131">
        <v>0</v>
      </c>
      <c r="AC1986" s="131">
        <v>0</v>
      </c>
      <c r="AD1986" s="131">
        <v>0</v>
      </c>
      <c r="AE1986" s="131">
        <v>0</v>
      </c>
      <c r="AF1986" s="131">
        <v>0</v>
      </c>
      <c r="AG1986" s="131">
        <v>0</v>
      </c>
      <c r="AH1986" s="43">
        <v>0</v>
      </c>
    </row>
    <row r="1987" spans="4:34">
      <c r="D1987" s="62">
        <v>2014</v>
      </c>
      <c r="E1987" s="62">
        <v>7</v>
      </c>
      <c r="F1987" s="62">
        <v>2015</v>
      </c>
      <c r="G1987" s="62">
        <v>2015</v>
      </c>
      <c r="H1987" s="131">
        <v>0</v>
      </c>
      <c r="I1987" s="131">
        <v>0</v>
      </c>
      <c r="J1987" s="131">
        <v>0</v>
      </c>
      <c r="K1987" s="131">
        <v>0</v>
      </c>
      <c r="L1987" s="131">
        <v>0</v>
      </c>
      <c r="M1987" s="131">
        <v>0</v>
      </c>
      <c r="N1987" s="131">
        <v>0</v>
      </c>
      <c r="O1987" s="131">
        <v>0</v>
      </c>
      <c r="P1987" s="131">
        <v>0</v>
      </c>
      <c r="Q1987" s="131">
        <v>0</v>
      </c>
      <c r="R1987" s="131">
        <v>0</v>
      </c>
      <c r="S1987" s="131">
        <v>0</v>
      </c>
      <c r="T1987" s="131">
        <v>0</v>
      </c>
      <c r="U1987" s="131">
        <v>0</v>
      </c>
      <c r="V1987" s="131">
        <v>0</v>
      </c>
      <c r="W1987" s="131">
        <v>0</v>
      </c>
      <c r="X1987" s="131">
        <v>0</v>
      </c>
      <c r="Y1987" s="131">
        <v>0</v>
      </c>
      <c r="Z1987" s="131">
        <v>0</v>
      </c>
      <c r="AA1987" s="131">
        <v>0</v>
      </c>
      <c r="AB1987" s="131">
        <v>0</v>
      </c>
      <c r="AC1987" s="131">
        <v>0</v>
      </c>
      <c r="AD1987" s="131">
        <v>0</v>
      </c>
      <c r="AE1987" s="131">
        <v>0</v>
      </c>
      <c r="AF1987" s="131">
        <v>0</v>
      </c>
      <c r="AG1987" s="131">
        <v>0</v>
      </c>
      <c r="AH1987" s="43">
        <v>0</v>
      </c>
    </row>
    <row r="1988" spans="4:34">
      <c r="D1988" s="62">
        <v>2014</v>
      </c>
      <c r="E1988" s="62">
        <v>8</v>
      </c>
      <c r="F1988" s="62">
        <v>2015</v>
      </c>
      <c r="G1988" s="62">
        <v>2015</v>
      </c>
      <c r="H1988" s="131">
        <v>0</v>
      </c>
      <c r="I1988" s="131">
        <v>0</v>
      </c>
      <c r="J1988" s="131">
        <v>0</v>
      </c>
      <c r="K1988" s="131">
        <v>0</v>
      </c>
      <c r="L1988" s="131">
        <v>0</v>
      </c>
      <c r="M1988" s="131">
        <v>0</v>
      </c>
      <c r="N1988" s="131">
        <v>0</v>
      </c>
      <c r="O1988" s="131">
        <v>0</v>
      </c>
      <c r="P1988" s="131">
        <v>0</v>
      </c>
      <c r="Q1988" s="131">
        <v>0</v>
      </c>
      <c r="R1988" s="131">
        <v>0</v>
      </c>
      <c r="S1988" s="131">
        <v>0</v>
      </c>
      <c r="T1988" s="131">
        <v>0</v>
      </c>
      <c r="U1988" s="131">
        <v>0</v>
      </c>
      <c r="V1988" s="131">
        <v>0</v>
      </c>
      <c r="W1988" s="131">
        <v>0</v>
      </c>
      <c r="X1988" s="131">
        <v>0</v>
      </c>
      <c r="Y1988" s="131">
        <v>0</v>
      </c>
      <c r="Z1988" s="131">
        <v>0</v>
      </c>
      <c r="AA1988" s="131">
        <v>0</v>
      </c>
      <c r="AB1988" s="131">
        <v>0</v>
      </c>
      <c r="AC1988" s="131">
        <v>0</v>
      </c>
      <c r="AD1988" s="131">
        <v>0</v>
      </c>
      <c r="AE1988" s="131">
        <v>0</v>
      </c>
      <c r="AF1988" s="131">
        <v>0</v>
      </c>
      <c r="AG1988" s="131">
        <v>0</v>
      </c>
      <c r="AH1988" s="43">
        <v>0</v>
      </c>
    </row>
    <row r="1989" spans="4:34">
      <c r="D1989" s="62">
        <v>2014</v>
      </c>
      <c r="E1989" s="62">
        <v>9</v>
      </c>
      <c r="F1989" s="62">
        <v>2015</v>
      </c>
      <c r="G1989" s="62">
        <v>2015</v>
      </c>
      <c r="H1989" s="131">
        <v>0</v>
      </c>
      <c r="I1989" s="131">
        <v>0</v>
      </c>
      <c r="J1989" s="131">
        <v>0</v>
      </c>
      <c r="K1989" s="131">
        <v>0</v>
      </c>
      <c r="L1989" s="131">
        <v>0</v>
      </c>
      <c r="M1989" s="131">
        <v>0</v>
      </c>
      <c r="N1989" s="131">
        <v>0</v>
      </c>
      <c r="O1989" s="131">
        <v>0</v>
      </c>
      <c r="P1989" s="131">
        <v>0</v>
      </c>
      <c r="Q1989" s="131">
        <v>0</v>
      </c>
      <c r="R1989" s="131">
        <v>0</v>
      </c>
      <c r="S1989" s="131">
        <v>0</v>
      </c>
      <c r="T1989" s="131">
        <v>0</v>
      </c>
      <c r="U1989" s="131">
        <v>0</v>
      </c>
      <c r="V1989" s="131">
        <v>0</v>
      </c>
      <c r="W1989" s="131">
        <v>0</v>
      </c>
      <c r="X1989" s="131">
        <v>0</v>
      </c>
      <c r="Y1989" s="131">
        <v>0</v>
      </c>
      <c r="Z1989" s="131">
        <v>0</v>
      </c>
      <c r="AA1989" s="131">
        <v>0</v>
      </c>
      <c r="AB1989" s="131">
        <v>0</v>
      </c>
      <c r="AC1989" s="131">
        <v>0</v>
      </c>
      <c r="AD1989" s="131">
        <v>0</v>
      </c>
      <c r="AE1989" s="131">
        <v>0</v>
      </c>
      <c r="AF1989" s="131">
        <v>0</v>
      </c>
      <c r="AG1989" s="131">
        <v>0</v>
      </c>
      <c r="AH1989" s="43">
        <v>0</v>
      </c>
    </row>
    <row r="1990" spans="4:34">
      <c r="D1990" s="62">
        <v>2014</v>
      </c>
      <c r="E1990" s="62">
        <v>10</v>
      </c>
      <c r="F1990" s="62">
        <v>2015</v>
      </c>
      <c r="G1990" s="62">
        <v>2015</v>
      </c>
      <c r="H1990" s="131">
        <v>0</v>
      </c>
      <c r="I1990" s="131">
        <v>0</v>
      </c>
      <c r="J1990" s="131">
        <v>0</v>
      </c>
      <c r="K1990" s="131">
        <v>0</v>
      </c>
      <c r="L1990" s="131">
        <v>0</v>
      </c>
      <c r="M1990" s="131">
        <v>0</v>
      </c>
      <c r="N1990" s="131">
        <v>0</v>
      </c>
      <c r="O1990" s="131">
        <v>0</v>
      </c>
      <c r="P1990" s="131">
        <v>0</v>
      </c>
      <c r="Q1990" s="131">
        <v>0</v>
      </c>
      <c r="R1990" s="131">
        <v>0</v>
      </c>
      <c r="S1990" s="131">
        <v>0</v>
      </c>
      <c r="T1990" s="131">
        <v>0</v>
      </c>
      <c r="U1990" s="131">
        <v>0</v>
      </c>
      <c r="V1990" s="131">
        <v>0</v>
      </c>
      <c r="W1990" s="131">
        <v>0</v>
      </c>
      <c r="X1990" s="131">
        <v>0</v>
      </c>
      <c r="Y1990" s="131">
        <v>0</v>
      </c>
      <c r="Z1990" s="131">
        <v>0</v>
      </c>
      <c r="AA1990" s="131">
        <v>0</v>
      </c>
      <c r="AB1990" s="131">
        <v>0</v>
      </c>
      <c r="AC1990" s="131">
        <v>0</v>
      </c>
      <c r="AD1990" s="131">
        <v>0</v>
      </c>
      <c r="AE1990" s="131">
        <v>0</v>
      </c>
      <c r="AF1990" s="131">
        <v>0</v>
      </c>
      <c r="AG1990" s="131">
        <v>0</v>
      </c>
      <c r="AH1990" s="43">
        <v>0</v>
      </c>
    </row>
    <row r="1991" spans="4:34">
      <c r="D1991" s="62">
        <v>2014</v>
      </c>
      <c r="E1991" s="62">
        <v>11</v>
      </c>
      <c r="F1991" s="62">
        <v>2015</v>
      </c>
      <c r="G1991" s="62">
        <v>2015</v>
      </c>
      <c r="H1991" s="131">
        <v>0</v>
      </c>
      <c r="I1991" s="131">
        <v>0</v>
      </c>
      <c r="J1991" s="131">
        <v>0</v>
      </c>
      <c r="K1991" s="131">
        <v>0</v>
      </c>
      <c r="L1991" s="131">
        <v>0</v>
      </c>
      <c r="M1991" s="131">
        <v>0</v>
      </c>
      <c r="N1991" s="131">
        <v>0</v>
      </c>
      <c r="O1991" s="131">
        <v>0</v>
      </c>
      <c r="P1991" s="131">
        <v>0</v>
      </c>
      <c r="Q1991" s="131">
        <v>0</v>
      </c>
      <c r="R1991" s="131">
        <v>0</v>
      </c>
      <c r="S1991" s="131">
        <v>0</v>
      </c>
      <c r="T1991" s="131">
        <v>0</v>
      </c>
      <c r="U1991" s="131">
        <v>0</v>
      </c>
      <c r="V1991" s="131">
        <v>0</v>
      </c>
      <c r="W1991" s="131">
        <v>0</v>
      </c>
      <c r="X1991" s="131">
        <v>0</v>
      </c>
      <c r="Y1991" s="131">
        <v>0</v>
      </c>
      <c r="Z1991" s="131">
        <v>0</v>
      </c>
      <c r="AA1991" s="131">
        <v>0</v>
      </c>
      <c r="AB1991" s="131">
        <v>0</v>
      </c>
      <c r="AC1991" s="131">
        <v>0</v>
      </c>
      <c r="AD1991" s="131">
        <v>0</v>
      </c>
      <c r="AE1991" s="131">
        <v>0</v>
      </c>
      <c r="AF1991" s="131">
        <v>0</v>
      </c>
      <c r="AG1991" s="131">
        <v>0</v>
      </c>
      <c r="AH1991" s="43">
        <v>0</v>
      </c>
    </row>
    <row r="1992" spans="4:34">
      <c r="D1992" s="62">
        <v>2014</v>
      </c>
      <c r="E1992" s="62">
        <v>12</v>
      </c>
      <c r="F1992" s="62">
        <v>2015</v>
      </c>
      <c r="G1992" s="62">
        <v>2015</v>
      </c>
      <c r="H1992" s="131">
        <v>0</v>
      </c>
      <c r="I1992" s="131">
        <v>0</v>
      </c>
      <c r="J1992" s="131">
        <v>0</v>
      </c>
      <c r="K1992" s="131">
        <v>0</v>
      </c>
      <c r="L1992" s="131">
        <v>0</v>
      </c>
      <c r="M1992" s="131">
        <v>0</v>
      </c>
      <c r="N1992" s="131">
        <v>0</v>
      </c>
      <c r="O1992" s="131">
        <v>0</v>
      </c>
      <c r="P1992" s="131">
        <v>0</v>
      </c>
      <c r="Q1992" s="131">
        <v>0</v>
      </c>
      <c r="R1992" s="131">
        <v>0</v>
      </c>
      <c r="S1992" s="131">
        <v>0</v>
      </c>
      <c r="T1992" s="131">
        <v>0</v>
      </c>
      <c r="U1992" s="131">
        <v>0</v>
      </c>
      <c r="V1992" s="131">
        <v>0</v>
      </c>
      <c r="W1992" s="131">
        <v>0</v>
      </c>
      <c r="X1992" s="131">
        <v>0</v>
      </c>
      <c r="Y1992" s="131">
        <v>0</v>
      </c>
      <c r="Z1992" s="131">
        <v>0</v>
      </c>
      <c r="AA1992" s="131">
        <v>0</v>
      </c>
      <c r="AB1992" s="131">
        <v>0</v>
      </c>
      <c r="AC1992" s="131">
        <v>0</v>
      </c>
      <c r="AD1992" s="131">
        <v>0</v>
      </c>
      <c r="AE1992" s="131">
        <v>0</v>
      </c>
      <c r="AF1992" s="131">
        <v>0</v>
      </c>
      <c r="AG1992" s="131">
        <v>0</v>
      </c>
      <c r="AH1992" s="43">
        <v>0</v>
      </c>
    </row>
    <row r="1993" spans="4:34">
      <c r="D1993" s="62">
        <v>2015</v>
      </c>
      <c r="E1993" s="62">
        <v>1</v>
      </c>
      <c r="F1993" s="62">
        <v>2015</v>
      </c>
      <c r="G1993" s="62">
        <v>2015</v>
      </c>
      <c r="H1993" s="131">
        <v>0</v>
      </c>
      <c r="I1993" s="131">
        <v>0</v>
      </c>
      <c r="J1993" s="131">
        <v>0</v>
      </c>
      <c r="K1993" s="131">
        <v>0</v>
      </c>
      <c r="L1993" s="131">
        <v>0</v>
      </c>
      <c r="M1993" s="131">
        <v>0</v>
      </c>
      <c r="N1993" s="131">
        <v>0</v>
      </c>
      <c r="O1993" s="131">
        <v>0</v>
      </c>
      <c r="P1993" s="131">
        <v>0</v>
      </c>
      <c r="Q1993" s="131">
        <v>0</v>
      </c>
      <c r="R1993" s="131">
        <v>0</v>
      </c>
      <c r="S1993" s="131">
        <v>0</v>
      </c>
      <c r="T1993" s="131">
        <v>0</v>
      </c>
      <c r="U1993" s="131">
        <v>0</v>
      </c>
      <c r="V1993" s="131">
        <v>0</v>
      </c>
      <c r="W1993" s="131">
        <v>0</v>
      </c>
      <c r="X1993" s="131">
        <v>0</v>
      </c>
      <c r="Y1993" s="131">
        <v>0</v>
      </c>
      <c r="Z1993" s="131">
        <v>0</v>
      </c>
      <c r="AA1993" s="131">
        <v>0</v>
      </c>
      <c r="AB1993" s="131">
        <v>0</v>
      </c>
      <c r="AC1993" s="131">
        <v>0</v>
      </c>
      <c r="AD1993" s="131">
        <v>0</v>
      </c>
      <c r="AE1993" s="131">
        <v>0</v>
      </c>
      <c r="AF1993" s="131">
        <v>0</v>
      </c>
      <c r="AG1993" s="131">
        <v>0</v>
      </c>
      <c r="AH1993" s="43">
        <v>0</v>
      </c>
    </row>
    <row r="1994" spans="4:34">
      <c r="D1994" s="62">
        <v>2015</v>
      </c>
      <c r="E1994" s="62">
        <v>2</v>
      </c>
      <c r="F1994" s="62">
        <v>2015</v>
      </c>
      <c r="G1994" s="62">
        <v>2015</v>
      </c>
      <c r="H1994" s="131">
        <v>0</v>
      </c>
      <c r="I1994" s="131">
        <v>0</v>
      </c>
      <c r="J1994" s="131">
        <v>0</v>
      </c>
      <c r="K1994" s="131">
        <v>0</v>
      </c>
      <c r="L1994" s="131">
        <v>0</v>
      </c>
      <c r="M1994" s="131">
        <v>0</v>
      </c>
      <c r="N1994" s="131">
        <v>0</v>
      </c>
      <c r="O1994" s="131">
        <v>0</v>
      </c>
      <c r="P1994" s="131">
        <v>0</v>
      </c>
      <c r="Q1994" s="131">
        <v>0</v>
      </c>
      <c r="R1994" s="131">
        <v>0</v>
      </c>
      <c r="S1994" s="131">
        <v>0</v>
      </c>
      <c r="T1994" s="131">
        <v>0</v>
      </c>
      <c r="U1994" s="131">
        <v>0</v>
      </c>
      <c r="V1994" s="131">
        <v>0</v>
      </c>
      <c r="W1994" s="131">
        <v>0</v>
      </c>
      <c r="X1994" s="131">
        <v>0</v>
      </c>
      <c r="Y1994" s="131">
        <v>0</v>
      </c>
      <c r="Z1994" s="131">
        <v>0</v>
      </c>
      <c r="AA1994" s="131">
        <v>0</v>
      </c>
      <c r="AB1994" s="131">
        <v>0</v>
      </c>
      <c r="AC1994" s="131">
        <v>0</v>
      </c>
      <c r="AD1994" s="131">
        <v>0</v>
      </c>
      <c r="AE1994" s="131">
        <v>0</v>
      </c>
      <c r="AF1994" s="131">
        <v>0</v>
      </c>
      <c r="AG1994" s="131">
        <v>0</v>
      </c>
      <c r="AH1994" s="43">
        <v>0</v>
      </c>
    </row>
    <row r="1995" spans="4:34">
      <c r="D1995" s="62">
        <v>2015</v>
      </c>
      <c r="E1995" s="62">
        <v>3</v>
      </c>
      <c r="F1995" s="62">
        <v>2015</v>
      </c>
      <c r="G1995" s="62">
        <v>2015</v>
      </c>
      <c r="H1995" s="131">
        <v>0</v>
      </c>
      <c r="I1995" s="131">
        <v>0</v>
      </c>
      <c r="J1995" s="131">
        <v>0</v>
      </c>
      <c r="K1995" s="131">
        <v>0</v>
      </c>
      <c r="L1995" s="131">
        <v>0</v>
      </c>
      <c r="M1995" s="131">
        <v>0</v>
      </c>
      <c r="N1995" s="131">
        <v>0</v>
      </c>
      <c r="O1995" s="131">
        <v>0</v>
      </c>
      <c r="P1995" s="131">
        <v>0</v>
      </c>
      <c r="Q1995" s="131">
        <v>0</v>
      </c>
      <c r="R1995" s="131">
        <v>0</v>
      </c>
      <c r="S1995" s="131">
        <v>0</v>
      </c>
      <c r="T1995" s="131">
        <v>0</v>
      </c>
      <c r="U1995" s="131">
        <v>0</v>
      </c>
      <c r="V1995" s="131">
        <v>0</v>
      </c>
      <c r="W1995" s="131">
        <v>0</v>
      </c>
      <c r="X1995" s="131">
        <v>0</v>
      </c>
      <c r="Y1995" s="131">
        <v>0</v>
      </c>
      <c r="Z1995" s="131">
        <v>0</v>
      </c>
      <c r="AA1995" s="131">
        <v>0</v>
      </c>
      <c r="AB1995" s="131">
        <v>0</v>
      </c>
      <c r="AC1995" s="131">
        <v>0</v>
      </c>
      <c r="AD1995" s="131">
        <v>0</v>
      </c>
      <c r="AE1995" s="131">
        <v>0</v>
      </c>
      <c r="AF1995" s="131">
        <v>0</v>
      </c>
      <c r="AG1995" s="131">
        <v>0</v>
      </c>
      <c r="AH1995" s="43">
        <v>0</v>
      </c>
    </row>
    <row r="1996" spans="4:34">
      <c r="D1996" s="62">
        <v>2015</v>
      </c>
      <c r="E1996" s="62">
        <v>4</v>
      </c>
      <c r="F1996" s="62">
        <v>2015</v>
      </c>
      <c r="G1996" s="62">
        <v>2015</v>
      </c>
      <c r="H1996" s="131">
        <v>0</v>
      </c>
      <c r="I1996" s="131">
        <v>0</v>
      </c>
      <c r="J1996" s="131">
        <v>0</v>
      </c>
      <c r="K1996" s="131">
        <v>0</v>
      </c>
      <c r="L1996" s="131">
        <v>0</v>
      </c>
      <c r="M1996" s="131">
        <v>0</v>
      </c>
      <c r="N1996" s="131">
        <v>0</v>
      </c>
      <c r="O1996" s="131">
        <v>0</v>
      </c>
      <c r="P1996" s="131">
        <v>0</v>
      </c>
      <c r="Q1996" s="131">
        <v>0</v>
      </c>
      <c r="R1996" s="131">
        <v>0</v>
      </c>
      <c r="S1996" s="131">
        <v>0</v>
      </c>
      <c r="T1996" s="131">
        <v>0</v>
      </c>
      <c r="U1996" s="131">
        <v>0</v>
      </c>
      <c r="V1996" s="131">
        <v>0</v>
      </c>
      <c r="W1996" s="131">
        <v>0</v>
      </c>
      <c r="X1996" s="131">
        <v>0</v>
      </c>
      <c r="Y1996" s="131">
        <v>0</v>
      </c>
      <c r="Z1996" s="131">
        <v>0</v>
      </c>
      <c r="AA1996" s="131">
        <v>0</v>
      </c>
      <c r="AB1996" s="131">
        <v>0</v>
      </c>
      <c r="AC1996" s="131">
        <v>0</v>
      </c>
      <c r="AD1996" s="131">
        <v>0</v>
      </c>
      <c r="AE1996" s="131">
        <v>0</v>
      </c>
      <c r="AF1996" s="131">
        <v>0</v>
      </c>
      <c r="AG1996" s="131">
        <v>0</v>
      </c>
      <c r="AH1996" s="43">
        <v>0</v>
      </c>
    </row>
    <row r="1997" spans="4:34">
      <c r="D1997" s="62">
        <v>2015</v>
      </c>
      <c r="E1997" s="62">
        <v>5</v>
      </c>
      <c r="F1997" s="62">
        <v>2015</v>
      </c>
      <c r="G1997" s="62">
        <v>2016</v>
      </c>
      <c r="H1997" s="131">
        <v>0</v>
      </c>
      <c r="I1997" s="131">
        <v>0</v>
      </c>
      <c r="J1997" s="131">
        <v>0</v>
      </c>
      <c r="K1997" s="131">
        <v>0</v>
      </c>
      <c r="L1997" s="131">
        <v>0</v>
      </c>
      <c r="M1997" s="131">
        <v>0</v>
      </c>
      <c r="N1997" s="131">
        <v>0</v>
      </c>
      <c r="O1997" s="131">
        <v>0</v>
      </c>
      <c r="P1997" s="131">
        <v>0</v>
      </c>
      <c r="Q1997" s="131">
        <v>0</v>
      </c>
      <c r="R1997" s="131">
        <v>0</v>
      </c>
      <c r="S1997" s="131">
        <v>0</v>
      </c>
      <c r="T1997" s="131">
        <v>0</v>
      </c>
      <c r="U1997" s="131">
        <v>0</v>
      </c>
      <c r="V1997" s="131">
        <v>0</v>
      </c>
      <c r="W1997" s="131">
        <v>0</v>
      </c>
      <c r="X1997" s="131">
        <v>0</v>
      </c>
      <c r="Y1997" s="131">
        <v>0</v>
      </c>
      <c r="Z1997" s="131">
        <v>0</v>
      </c>
      <c r="AA1997" s="131">
        <v>0</v>
      </c>
      <c r="AB1997" s="131">
        <v>0</v>
      </c>
      <c r="AC1997" s="131">
        <v>0</v>
      </c>
      <c r="AD1997" s="131">
        <v>0</v>
      </c>
      <c r="AE1997" s="131">
        <v>0</v>
      </c>
      <c r="AF1997" s="131">
        <v>0</v>
      </c>
      <c r="AG1997" s="131">
        <v>0</v>
      </c>
      <c r="AH1997" s="43">
        <v>0</v>
      </c>
    </row>
    <row r="1998" spans="4:34">
      <c r="D1998" s="62">
        <v>2015</v>
      </c>
      <c r="E1998" s="62">
        <v>6</v>
      </c>
      <c r="F1998" s="62">
        <v>2015</v>
      </c>
      <c r="G1998" s="62">
        <v>2016</v>
      </c>
      <c r="H1998" s="131">
        <v>0</v>
      </c>
      <c r="I1998" s="131">
        <v>0</v>
      </c>
      <c r="J1998" s="131">
        <v>0</v>
      </c>
      <c r="K1998" s="131">
        <v>0</v>
      </c>
      <c r="L1998" s="131">
        <v>0</v>
      </c>
      <c r="M1998" s="131">
        <v>0</v>
      </c>
      <c r="N1998" s="131">
        <v>0</v>
      </c>
      <c r="O1998" s="131">
        <v>0</v>
      </c>
      <c r="P1998" s="131">
        <v>0</v>
      </c>
      <c r="Q1998" s="131">
        <v>0</v>
      </c>
      <c r="R1998" s="131">
        <v>0</v>
      </c>
      <c r="S1998" s="131">
        <v>0</v>
      </c>
      <c r="T1998" s="131">
        <v>0</v>
      </c>
      <c r="U1998" s="131">
        <v>0</v>
      </c>
      <c r="V1998" s="131">
        <v>0</v>
      </c>
      <c r="W1998" s="131">
        <v>0</v>
      </c>
      <c r="X1998" s="131">
        <v>0</v>
      </c>
      <c r="Y1998" s="131">
        <v>0</v>
      </c>
      <c r="Z1998" s="131">
        <v>0</v>
      </c>
      <c r="AA1998" s="131">
        <v>0</v>
      </c>
      <c r="AB1998" s="131">
        <v>0</v>
      </c>
      <c r="AC1998" s="131">
        <v>0</v>
      </c>
      <c r="AD1998" s="131">
        <v>0</v>
      </c>
      <c r="AE1998" s="131">
        <v>0</v>
      </c>
      <c r="AF1998" s="131">
        <v>0</v>
      </c>
      <c r="AG1998" s="131">
        <v>0</v>
      </c>
      <c r="AH1998" s="43">
        <v>0</v>
      </c>
    </row>
    <row r="1999" spans="4:34">
      <c r="D1999" s="62">
        <v>2015</v>
      </c>
      <c r="E1999" s="62">
        <v>7</v>
      </c>
      <c r="F1999" s="62">
        <v>2016</v>
      </c>
      <c r="G1999" s="62">
        <v>2016</v>
      </c>
      <c r="H1999" s="131">
        <v>0</v>
      </c>
      <c r="I1999" s="131">
        <v>0</v>
      </c>
      <c r="J1999" s="131">
        <v>0</v>
      </c>
      <c r="K1999" s="131">
        <v>0</v>
      </c>
      <c r="L1999" s="131">
        <v>0</v>
      </c>
      <c r="M1999" s="131">
        <v>0</v>
      </c>
      <c r="N1999" s="131">
        <v>0</v>
      </c>
      <c r="O1999" s="131">
        <v>0</v>
      </c>
      <c r="P1999" s="131">
        <v>0</v>
      </c>
      <c r="Q1999" s="131">
        <v>0</v>
      </c>
      <c r="R1999" s="131">
        <v>0</v>
      </c>
      <c r="S1999" s="131">
        <v>0</v>
      </c>
      <c r="T1999" s="131">
        <v>0</v>
      </c>
      <c r="U1999" s="131">
        <v>0</v>
      </c>
      <c r="V1999" s="131">
        <v>0</v>
      </c>
      <c r="W1999" s="131">
        <v>0</v>
      </c>
      <c r="X1999" s="131">
        <v>0</v>
      </c>
      <c r="Y1999" s="131">
        <v>0</v>
      </c>
      <c r="Z1999" s="131">
        <v>0</v>
      </c>
      <c r="AA1999" s="131">
        <v>0</v>
      </c>
      <c r="AB1999" s="131">
        <v>0</v>
      </c>
      <c r="AC1999" s="131">
        <v>0</v>
      </c>
      <c r="AD1999" s="131">
        <v>0</v>
      </c>
      <c r="AE1999" s="131">
        <v>0</v>
      </c>
      <c r="AF1999" s="131">
        <v>0</v>
      </c>
      <c r="AG1999" s="131">
        <v>0</v>
      </c>
      <c r="AH1999" s="43">
        <v>0</v>
      </c>
    </row>
    <row r="2000" spans="4:34">
      <c r="D2000" s="62">
        <v>2015</v>
      </c>
      <c r="E2000" s="62">
        <v>8</v>
      </c>
      <c r="F2000" s="62">
        <v>2016</v>
      </c>
      <c r="G2000" s="62">
        <v>2016</v>
      </c>
      <c r="H2000" s="131">
        <v>0</v>
      </c>
      <c r="I2000" s="131">
        <v>0</v>
      </c>
      <c r="J2000" s="131">
        <v>0</v>
      </c>
      <c r="K2000" s="131">
        <v>0</v>
      </c>
      <c r="L2000" s="131">
        <v>0</v>
      </c>
      <c r="M2000" s="131">
        <v>0</v>
      </c>
      <c r="N2000" s="131">
        <v>0</v>
      </c>
      <c r="O2000" s="131">
        <v>0</v>
      </c>
      <c r="P2000" s="131">
        <v>0</v>
      </c>
      <c r="Q2000" s="131">
        <v>0</v>
      </c>
      <c r="R2000" s="131">
        <v>0</v>
      </c>
      <c r="S2000" s="131">
        <v>0</v>
      </c>
      <c r="T2000" s="131">
        <v>0</v>
      </c>
      <c r="U2000" s="131">
        <v>0</v>
      </c>
      <c r="V2000" s="131">
        <v>0</v>
      </c>
      <c r="W2000" s="131">
        <v>0</v>
      </c>
      <c r="X2000" s="131">
        <v>0</v>
      </c>
      <c r="Y2000" s="131">
        <v>0</v>
      </c>
      <c r="Z2000" s="131">
        <v>0</v>
      </c>
      <c r="AA2000" s="131">
        <v>0</v>
      </c>
      <c r="AB2000" s="131">
        <v>0</v>
      </c>
      <c r="AC2000" s="131">
        <v>0</v>
      </c>
      <c r="AD2000" s="131">
        <v>0</v>
      </c>
      <c r="AE2000" s="131">
        <v>0</v>
      </c>
      <c r="AF2000" s="131">
        <v>0</v>
      </c>
      <c r="AG2000" s="131">
        <v>0</v>
      </c>
      <c r="AH2000" s="43">
        <v>0</v>
      </c>
    </row>
    <row r="2001" spans="4:34">
      <c r="D2001" s="62">
        <v>2015</v>
      </c>
      <c r="E2001" s="62">
        <v>9</v>
      </c>
      <c r="F2001" s="62">
        <v>2016</v>
      </c>
      <c r="G2001" s="62">
        <v>2016</v>
      </c>
      <c r="H2001" s="131">
        <v>0</v>
      </c>
      <c r="I2001" s="131">
        <v>0</v>
      </c>
      <c r="J2001" s="131">
        <v>0</v>
      </c>
      <c r="K2001" s="131">
        <v>0</v>
      </c>
      <c r="L2001" s="131">
        <v>0</v>
      </c>
      <c r="M2001" s="131">
        <v>0</v>
      </c>
      <c r="N2001" s="131">
        <v>0</v>
      </c>
      <c r="O2001" s="131">
        <v>0</v>
      </c>
      <c r="P2001" s="131">
        <v>0</v>
      </c>
      <c r="Q2001" s="131">
        <v>0</v>
      </c>
      <c r="R2001" s="131">
        <v>0</v>
      </c>
      <c r="S2001" s="131">
        <v>0</v>
      </c>
      <c r="T2001" s="131">
        <v>0</v>
      </c>
      <c r="U2001" s="131">
        <v>0</v>
      </c>
      <c r="V2001" s="131">
        <v>0</v>
      </c>
      <c r="W2001" s="131">
        <v>0</v>
      </c>
      <c r="X2001" s="131">
        <v>0</v>
      </c>
      <c r="Y2001" s="131">
        <v>0</v>
      </c>
      <c r="Z2001" s="131">
        <v>0</v>
      </c>
      <c r="AA2001" s="131">
        <v>0</v>
      </c>
      <c r="AB2001" s="131">
        <v>0</v>
      </c>
      <c r="AC2001" s="131">
        <v>0</v>
      </c>
      <c r="AD2001" s="131">
        <v>0</v>
      </c>
      <c r="AE2001" s="131">
        <v>0</v>
      </c>
      <c r="AF2001" s="131">
        <v>0</v>
      </c>
      <c r="AG2001" s="131">
        <v>0</v>
      </c>
      <c r="AH2001" s="43">
        <v>0</v>
      </c>
    </row>
    <row r="2002" spans="4:34">
      <c r="D2002" s="62">
        <v>2015</v>
      </c>
      <c r="E2002" s="62">
        <v>10</v>
      </c>
      <c r="F2002" s="62">
        <v>2016</v>
      </c>
      <c r="G2002" s="62">
        <v>2016</v>
      </c>
      <c r="H2002" s="131">
        <v>0</v>
      </c>
      <c r="I2002" s="131">
        <v>0</v>
      </c>
      <c r="J2002" s="131">
        <v>0</v>
      </c>
      <c r="K2002" s="131">
        <v>0</v>
      </c>
      <c r="L2002" s="131">
        <v>0</v>
      </c>
      <c r="M2002" s="131">
        <v>0</v>
      </c>
      <c r="N2002" s="131">
        <v>0</v>
      </c>
      <c r="O2002" s="131">
        <v>0</v>
      </c>
      <c r="P2002" s="131">
        <v>0</v>
      </c>
      <c r="Q2002" s="131">
        <v>0</v>
      </c>
      <c r="R2002" s="131">
        <v>0</v>
      </c>
      <c r="S2002" s="131">
        <v>0</v>
      </c>
      <c r="T2002" s="131">
        <v>0</v>
      </c>
      <c r="U2002" s="131">
        <v>0</v>
      </c>
      <c r="V2002" s="131">
        <v>0</v>
      </c>
      <c r="W2002" s="131">
        <v>0</v>
      </c>
      <c r="X2002" s="131">
        <v>0</v>
      </c>
      <c r="Y2002" s="131">
        <v>0</v>
      </c>
      <c r="Z2002" s="131">
        <v>0</v>
      </c>
      <c r="AA2002" s="131">
        <v>0</v>
      </c>
      <c r="AB2002" s="131">
        <v>0</v>
      </c>
      <c r="AC2002" s="131">
        <v>0</v>
      </c>
      <c r="AD2002" s="131">
        <v>0</v>
      </c>
      <c r="AE2002" s="131">
        <v>0</v>
      </c>
      <c r="AF2002" s="131">
        <v>0</v>
      </c>
      <c r="AG2002" s="131">
        <v>0</v>
      </c>
      <c r="AH2002" s="43">
        <v>0</v>
      </c>
    </row>
    <row r="2003" spans="4:34">
      <c r="D2003" s="62">
        <v>2015</v>
      </c>
      <c r="E2003" s="62">
        <v>11</v>
      </c>
      <c r="F2003" s="62">
        <v>2016</v>
      </c>
      <c r="G2003" s="62">
        <v>2016</v>
      </c>
      <c r="H2003" s="131">
        <v>0</v>
      </c>
      <c r="I2003" s="131">
        <v>0</v>
      </c>
      <c r="J2003" s="131">
        <v>0</v>
      </c>
      <c r="K2003" s="131">
        <v>0</v>
      </c>
      <c r="L2003" s="131">
        <v>0</v>
      </c>
      <c r="M2003" s="131">
        <v>0</v>
      </c>
      <c r="N2003" s="131">
        <v>0</v>
      </c>
      <c r="O2003" s="131">
        <v>0</v>
      </c>
      <c r="P2003" s="131">
        <v>0</v>
      </c>
      <c r="Q2003" s="131">
        <v>0</v>
      </c>
      <c r="R2003" s="131">
        <v>0</v>
      </c>
      <c r="S2003" s="131">
        <v>0</v>
      </c>
      <c r="T2003" s="131">
        <v>0</v>
      </c>
      <c r="U2003" s="131">
        <v>0</v>
      </c>
      <c r="V2003" s="131">
        <v>0</v>
      </c>
      <c r="W2003" s="131">
        <v>0</v>
      </c>
      <c r="X2003" s="131">
        <v>0</v>
      </c>
      <c r="Y2003" s="131">
        <v>0</v>
      </c>
      <c r="Z2003" s="131">
        <v>0</v>
      </c>
      <c r="AA2003" s="131">
        <v>0</v>
      </c>
      <c r="AB2003" s="131">
        <v>0</v>
      </c>
      <c r="AC2003" s="131">
        <v>0</v>
      </c>
      <c r="AD2003" s="131">
        <v>0</v>
      </c>
      <c r="AE2003" s="131">
        <v>0</v>
      </c>
      <c r="AF2003" s="131">
        <v>0</v>
      </c>
      <c r="AG2003" s="131">
        <v>0</v>
      </c>
      <c r="AH2003" s="43">
        <v>0</v>
      </c>
    </row>
    <row r="2004" spans="4:34">
      <c r="D2004" s="62">
        <v>2015</v>
      </c>
      <c r="E2004" s="62">
        <v>12</v>
      </c>
      <c r="F2004" s="62">
        <v>2016</v>
      </c>
      <c r="G2004" s="62">
        <v>2016</v>
      </c>
      <c r="H2004" s="131">
        <v>0</v>
      </c>
      <c r="I2004" s="131">
        <v>0</v>
      </c>
      <c r="J2004" s="131">
        <v>0</v>
      </c>
      <c r="K2004" s="131">
        <v>0</v>
      </c>
      <c r="L2004" s="131">
        <v>0</v>
      </c>
      <c r="M2004" s="131">
        <v>0</v>
      </c>
      <c r="N2004" s="131">
        <v>0</v>
      </c>
      <c r="O2004" s="131">
        <v>0</v>
      </c>
      <c r="P2004" s="131">
        <v>0</v>
      </c>
      <c r="Q2004" s="131">
        <v>0</v>
      </c>
      <c r="R2004" s="131">
        <v>0</v>
      </c>
      <c r="S2004" s="131">
        <v>0</v>
      </c>
      <c r="T2004" s="131">
        <v>0</v>
      </c>
      <c r="U2004" s="131">
        <v>0</v>
      </c>
      <c r="V2004" s="131">
        <v>0</v>
      </c>
      <c r="W2004" s="131">
        <v>0</v>
      </c>
      <c r="X2004" s="131">
        <v>0</v>
      </c>
      <c r="Y2004" s="131">
        <v>0</v>
      </c>
      <c r="Z2004" s="131">
        <v>0</v>
      </c>
      <c r="AA2004" s="131">
        <v>0</v>
      </c>
      <c r="AB2004" s="131">
        <v>0</v>
      </c>
      <c r="AC2004" s="131">
        <v>0</v>
      </c>
      <c r="AD2004" s="131">
        <v>0</v>
      </c>
      <c r="AE2004" s="131">
        <v>0</v>
      </c>
      <c r="AF2004" s="131">
        <v>0</v>
      </c>
      <c r="AG2004" s="131">
        <v>0</v>
      </c>
      <c r="AH2004" s="43">
        <v>0</v>
      </c>
    </row>
    <row r="2005" spans="4:34">
      <c r="D2005" s="62">
        <v>2016</v>
      </c>
      <c r="E2005" s="62">
        <v>1</v>
      </c>
      <c r="F2005" s="62">
        <v>2016</v>
      </c>
      <c r="G2005" s="62">
        <v>2016</v>
      </c>
      <c r="H2005" s="131">
        <v>0</v>
      </c>
      <c r="I2005" s="131">
        <v>0</v>
      </c>
      <c r="J2005" s="131">
        <v>0</v>
      </c>
      <c r="K2005" s="131">
        <v>0</v>
      </c>
      <c r="L2005" s="131">
        <v>0</v>
      </c>
      <c r="M2005" s="131">
        <v>0</v>
      </c>
      <c r="N2005" s="131">
        <v>0</v>
      </c>
      <c r="O2005" s="131">
        <v>0</v>
      </c>
      <c r="P2005" s="131">
        <v>0</v>
      </c>
      <c r="Q2005" s="131">
        <v>0</v>
      </c>
      <c r="R2005" s="131">
        <v>0</v>
      </c>
      <c r="S2005" s="131">
        <v>0</v>
      </c>
      <c r="T2005" s="131">
        <v>0</v>
      </c>
      <c r="U2005" s="131">
        <v>0</v>
      </c>
      <c r="V2005" s="131">
        <v>0</v>
      </c>
      <c r="W2005" s="131">
        <v>0</v>
      </c>
      <c r="X2005" s="131">
        <v>0</v>
      </c>
      <c r="Y2005" s="131">
        <v>0</v>
      </c>
      <c r="Z2005" s="131">
        <v>0</v>
      </c>
      <c r="AA2005" s="131">
        <v>0</v>
      </c>
      <c r="AB2005" s="131">
        <v>0</v>
      </c>
      <c r="AC2005" s="131">
        <v>0</v>
      </c>
      <c r="AD2005" s="131">
        <v>0</v>
      </c>
      <c r="AE2005" s="131">
        <v>0</v>
      </c>
      <c r="AF2005" s="131">
        <v>0</v>
      </c>
      <c r="AG2005" s="131">
        <v>0</v>
      </c>
      <c r="AH2005" s="43">
        <v>0</v>
      </c>
    </row>
    <row r="2006" spans="4:34">
      <c r="D2006" s="62">
        <v>2016</v>
      </c>
      <c r="E2006" s="62">
        <v>2</v>
      </c>
      <c r="F2006" s="62">
        <v>2016</v>
      </c>
      <c r="G2006" s="62">
        <v>2016</v>
      </c>
      <c r="H2006" s="131">
        <v>0</v>
      </c>
      <c r="I2006" s="131">
        <v>0</v>
      </c>
      <c r="J2006" s="131">
        <v>0</v>
      </c>
      <c r="K2006" s="131">
        <v>0</v>
      </c>
      <c r="L2006" s="131">
        <v>0</v>
      </c>
      <c r="M2006" s="131">
        <v>0</v>
      </c>
      <c r="N2006" s="131">
        <v>0</v>
      </c>
      <c r="O2006" s="131">
        <v>0</v>
      </c>
      <c r="P2006" s="131">
        <v>0</v>
      </c>
      <c r="Q2006" s="131">
        <v>0</v>
      </c>
      <c r="R2006" s="131">
        <v>0</v>
      </c>
      <c r="S2006" s="131">
        <v>0</v>
      </c>
      <c r="T2006" s="131">
        <v>0</v>
      </c>
      <c r="U2006" s="131">
        <v>0</v>
      </c>
      <c r="V2006" s="131">
        <v>0</v>
      </c>
      <c r="W2006" s="131">
        <v>0</v>
      </c>
      <c r="X2006" s="131">
        <v>0</v>
      </c>
      <c r="Y2006" s="131">
        <v>0</v>
      </c>
      <c r="Z2006" s="131">
        <v>0</v>
      </c>
      <c r="AA2006" s="131">
        <v>0</v>
      </c>
      <c r="AB2006" s="131">
        <v>0</v>
      </c>
      <c r="AC2006" s="131">
        <v>0</v>
      </c>
      <c r="AD2006" s="131">
        <v>0</v>
      </c>
      <c r="AE2006" s="131">
        <v>0</v>
      </c>
      <c r="AF2006" s="131">
        <v>0</v>
      </c>
      <c r="AG2006" s="131">
        <v>0</v>
      </c>
      <c r="AH2006" s="43">
        <v>0</v>
      </c>
    </row>
    <row r="2007" spans="4:34">
      <c r="D2007" s="62">
        <v>2016</v>
      </c>
      <c r="E2007" s="62">
        <v>3</v>
      </c>
      <c r="F2007" s="62">
        <v>2016</v>
      </c>
      <c r="G2007" s="62">
        <v>2016</v>
      </c>
      <c r="H2007" s="131">
        <v>0</v>
      </c>
      <c r="I2007" s="131">
        <v>0</v>
      </c>
      <c r="J2007" s="131">
        <v>0</v>
      </c>
      <c r="K2007" s="131">
        <v>0</v>
      </c>
      <c r="L2007" s="131">
        <v>0</v>
      </c>
      <c r="M2007" s="131">
        <v>0</v>
      </c>
      <c r="N2007" s="131">
        <v>0</v>
      </c>
      <c r="O2007" s="131">
        <v>0</v>
      </c>
      <c r="P2007" s="131">
        <v>0</v>
      </c>
      <c r="Q2007" s="131">
        <v>0</v>
      </c>
      <c r="R2007" s="131">
        <v>0</v>
      </c>
      <c r="S2007" s="131">
        <v>0</v>
      </c>
      <c r="T2007" s="131">
        <v>0</v>
      </c>
      <c r="U2007" s="131">
        <v>0</v>
      </c>
      <c r="V2007" s="131">
        <v>0</v>
      </c>
      <c r="W2007" s="131">
        <v>0</v>
      </c>
      <c r="X2007" s="131">
        <v>0</v>
      </c>
      <c r="Y2007" s="131">
        <v>0</v>
      </c>
      <c r="Z2007" s="131">
        <v>0</v>
      </c>
      <c r="AA2007" s="131">
        <v>0</v>
      </c>
      <c r="AB2007" s="131">
        <v>0</v>
      </c>
      <c r="AC2007" s="131">
        <v>0</v>
      </c>
      <c r="AD2007" s="131">
        <v>0</v>
      </c>
      <c r="AE2007" s="131">
        <v>0</v>
      </c>
      <c r="AF2007" s="131">
        <v>0</v>
      </c>
      <c r="AG2007" s="131">
        <v>0</v>
      </c>
      <c r="AH2007" s="43">
        <v>0</v>
      </c>
    </row>
    <row r="2008" spans="4:34">
      <c r="D2008" s="62">
        <v>2016</v>
      </c>
      <c r="E2008" s="62">
        <v>4</v>
      </c>
      <c r="F2008" s="62">
        <v>2016</v>
      </c>
      <c r="G2008" s="62">
        <v>2016</v>
      </c>
      <c r="H2008" s="131">
        <v>0</v>
      </c>
      <c r="I2008" s="131">
        <v>0</v>
      </c>
      <c r="J2008" s="131">
        <v>0</v>
      </c>
      <c r="K2008" s="131">
        <v>0</v>
      </c>
      <c r="L2008" s="131">
        <v>0</v>
      </c>
      <c r="M2008" s="131">
        <v>0</v>
      </c>
      <c r="N2008" s="131">
        <v>0</v>
      </c>
      <c r="O2008" s="131">
        <v>0</v>
      </c>
      <c r="P2008" s="131">
        <v>0</v>
      </c>
      <c r="Q2008" s="131">
        <v>0</v>
      </c>
      <c r="R2008" s="131">
        <v>0</v>
      </c>
      <c r="S2008" s="131">
        <v>0</v>
      </c>
      <c r="T2008" s="131">
        <v>0</v>
      </c>
      <c r="U2008" s="131">
        <v>0</v>
      </c>
      <c r="V2008" s="131">
        <v>0</v>
      </c>
      <c r="W2008" s="131">
        <v>0</v>
      </c>
      <c r="X2008" s="131">
        <v>0</v>
      </c>
      <c r="Y2008" s="131">
        <v>0</v>
      </c>
      <c r="Z2008" s="131">
        <v>0</v>
      </c>
      <c r="AA2008" s="131">
        <v>0</v>
      </c>
      <c r="AB2008" s="131">
        <v>0</v>
      </c>
      <c r="AC2008" s="131">
        <v>0</v>
      </c>
      <c r="AD2008" s="131">
        <v>0</v>
      </c>
      <c r="AE2008" s="131">
        <v>0</v>
      </c>
      <c r="AF2008" s="131">
        <v>0</v>
      </c>
      <c r="AG2008" s="131">
        <v>0</v>
      </c>
      <c r="AH2008" s="43">
        <v>0</v>
      </c>
    </row>
    <row r="2009" spans="4:34">
      <c r="D2009" s="62">
        <v>2016</v>
      </c>
      <c r="E2009" s="62">
        <v>5</v>
      </c>
      <c r="F2009" s="62">
        <v>2016</v>
      </c>
      <c r="G2009" s="62">
        <v>2017</v>
      </c>
      <c r="H2009" s="131">
        <v>0</v>
      </c>
      <c r="I2009" s="131">
        <v>0</v>
      </c>
      <c r="J2009" s="131">
        <v>0</v>
      </c>
      <c r="K2009" s="131">
        <v>0</v>
      </c>
      <c r="L2009" s="131">
        <v>0</v>
      </c>
      <c r="M2009" s="131">
        <v>0</v>
      </c>
      <c r="N2009" s="131">
        <v>0</v>
      </c>
      <c r="O2009" s="131">
        <v>0</v>
      </c>
      <c r="P2009" s="131">
        <v>0</v>
      </c>
      <c r="Q2009" s="131">
        <v>0</v>
      </c>
      <c r="R2009" s="131">
        <v>0</v>
      </c>
      <c r="S2009" s="131">
        <v>0</v>
      </c>
      <c r="T2009" s="131">
        <v>0</v>
      </c>
      <c r="U2009" s="131">
        <v>0</v>
      </c>
      <c r="V2009" s="131">
        <v>0</v>
      </c>
      <c r="W2009" s="131">
        <v>0</v>
      </c>
      <c r="X2009" s="131">
        <v>0</v>
      </c>
      <c r="Y2009" s="131">
        <v>0</v>
      </c>
      <c r="Z2009" s="131">
        <v>0</v>
      </c>
      <c r="AA2009" s="131">
        <v>0</v>
      </c>
      <c r="AB2009" s="131">
        <v>0</v>
      </c>
      <c r="AC2009" s="131">
        <v>0</v>
      </c>
      <c r="AD2009" s="131">
        <v>0</v>
      </c>
      <c r="AE2009" s="131">
        <v>0</v>
      </c>
      <c r="AF2009" s="131">
        <v>0</v>
      </c>
      <c r="AG2009" s="131">
        <v>0</v>
      </c>
      <c r="AH2009" s="43">
        <v>0</v>
      </c>
    </row>
    <row r="2010" spans="4:34">
      <c r="D2010" s="62">
        <v>2016</v>
      </c>
      <c r="E2010" s="62">
        <v>6</v>
      </c>
      <c r="F2010" s="62">
        <v>2016</v>
      </c>
      <c r="G2010" s="62">
        <v>2017</v>
      </c>
      <c r="H2010" s="131">
        <v>0</v>
      </c>
      <c r="I2010" s="131">
        <v>0</v>
      </c>
      <c r="J2010" s="131">
        <v>0</v>
      </c>
      <c r="K2010" s="131">
        <v>0</v>
      </c>
      <c r="L2010" s="131">
        <v>0</v>
      </c>
      <c r="M2010" s="131">
        <v>0</v>
      </c>
      <c r="N2010" s="131">
        <v>0</v>
      </c>
      <c r="O2010" s="131">
        <v>0</v>
      </c>
      <c r="P2010" s="131">
        <v>0</v>
      </c>
      <c r="Q2010" s="131">
        <v>0</v>
      </c>
      <c r="R2010" s="131">
        <v>0</v>
      </c>
      <c r="S2010" s="131">
        <v>0</v>
      </c>
      <c r="T2010" s="131">
        <v>0</v>
      </c>
      <c r="U2010" s="131">
        <v>0</v>
      </c>
      <c r="V2010" s="131">
        <v>0</v>
      </c>
      <c r="W2010" s="131">
        <v>0</v>
      </c>
      <c r="X2010" s="131">
        <v>0</v>
      </c>
      <c r="Y2010" s="131">
        <v>0</v>
      </c>
      <c r="Z2010" s="131">
        <v>0</v>
      </c>
      <c r="AA2010" s="131">
        <v>0</v>
      </c>
      <c r="AB2010" s="131">
        <v>0</v>
      </c>
      <c r="AC2010" s="131">
        <v>0</v>
      </c>
      <c r="AD2010" s="131">
        <v>0</v>
      </c>
      <c r="AE2010" s="131">
        <v>0</v>
      </c>
      <c r="AF2010" s="131">
        <v>0</v>
      </c>
      <c r="AG2010" s="131">
        <v>0</v>
      </c>
      <c r="AH2010" s="43">
        <v>0</v>
      </c>
    </row>
    <row r="2011" spans="4:34">
      <c r="D2011" s="62">
        <v>2016</v>
      </c>
      <c r="E2011" s="62">
        <v>7</v>
      </c>
      <c r="F2011" s="62">
        <v>2017</v>
      </c>
      <c r="G2011" s="62">
        <v>2017</v>
      </c>
      <c r="H2011" s="131">
        <v>0</v>
      </c>
      <c r="I2011" s="131">
        <v>0</v>
      </c>
      <c r="J2011" s="131">
        <v>0</v>
      </c>
      <c r="K2011" s="131">
        <v>0</v>
      </c>
      <c r="L2011" s="131">
        <v>0</v>
      </c>
      <c r="M2011" s="131">
        <v>0</v>
      </c>
      <c r="N2011" s="131">
        <v>0</v>
      </c>
      <c r="O2011" s="131">
        <v>0</v>
      </c>
      <c r="P2011" s="131">
        <v>0</v>
      </c>
      <c r="Q2011" s="131">
        <v>0</v>
      </c>
      <c r="R2011" s="131">
        <v>0</v>
      </c>
      <c r="S2011" s="131">
        <v>0</v>
      </c>
      <c r="T2011" s="131">
        <v>0</v>
      </c>
      <c r="U2011" s="131">
        <v>0</v>
      </c>
      <c r="V2011" s="131">
        <v>0</v>
      </c>
      <c r="W2011" s="131">
        <v>0</v>
      </c>
      <c r="X2011" s="131">
        <v>0</v>
      </c>
      <c r="Y2011" s="131">
        <v>0</v>
      </c>
      <c r="Z2011" s="131">
        <v>0</v>
      </c>
      <c r="AA2011" s="131">
        <v>0</v>
      </c>
      <c r="AB2011" s="131">
        <v>0</v>
      </c>
      <c r="AC2011" s="131">
        <v>0</v>
      </c>
      <c r="AD2011" s="131">
        <v>0</v>
      </c>
      <c r="AE2011" s="131">
        <v>0</v>
      </c>
      <c r="AF2011" s="131">
        <v>0</v>
      </c>
      <c r="AG2011" s="131">
        <v>0</v>
      </c>
      <c r="AH2011" s="43">
        <v>0</v>
      </c>
    </row>
    <row r="2012" spans="4:34">
      <c r="D2012" s="62">
        <v>2016</v>
      </c>
      <c r="E2012" s="62">
        <v>8</v>
      </c>
      <c r="F2012" s="62">
        <v>2017</v>
      </c>
      <c r="G2012" s="62">
        <v>2017</v>
      </c>
      <c r="H2012" s="131">
        <v>0</v>
      </c>
      <c r="I2012" s="131">
        <v>0</v>
      </c>
      <c r="J2012" s="131">
        <v>0</v>
      </c>
      <c r="K2012" s="131">
        <v>0</v>
      </c>
      <c r="L2012" s="131">
        <v>0</v>
      </c>
      <c r="M2012" s="131">
        <v>0</v>
      </c>
      <c r="N2012" s="131">
        <v>0</v>
      </c>
      <c r="O2012" s="131">
        <v>0</v>
      </c>
      <c r="P2012" s="131">
        <v>0</v>
      </c>
      <c r="Q2012" s="131">
        <v>0</v>
      </c>
      <c r="R2012" s="131">
        <v>0</v>
      </c>
      <c r="S2012" s="131">
        <v>0</v>
      </c>
      <c r="T2012" s="131">
        <v>0</v>
      </c>
      <c r="U2012" s="131">
        <v>0</v>
      </c>
      <c r="V2012" s="131">
        <v>0</v>
      </c>
      <c r="W2012" s="131">
        <v>0</v>
      </c>
      <c r="X2012" s="131">
        <v>0</v>
      </c>
      <c r="Y2012" s="131">
        <v>0</v>
      </c>
      <c r="Z2012" s="131">
        <v>0</v>
      </c>
      <c r="AA2012" s="131">
        <v>0</v>
      </c>
      <c r="AB2012" s="131">
        <v>0</v>
      </c>
      <c r="AC2012" s="131">
        <v>0</v>
      </c>
      <c r="AD2012" s="131">
        <v>0</v>
      </c>
      <c r="AE2012" s="131">
        <v>0</v>
      </c>
      <c r="AF2012" s="131">
        <v>0</v>
      </c>
      <c r="AG2012" s="131">
        <v>0</v>
      </c>
      <c r="AH2012" s="43">
        <v>0</v>
      </c>
    </row>
    <row r="2013" spans="4:34">
      <c r="D2013" s="62">
        <v>2016</v>
      </c>
      <c r="E2013" s="62">
        <v>9</v>
      </c>
      <c r="F2013" s="62">
        <v>2017</v>
      </c>
      <c r="G2013" s="62">
        <v>2017</v>
      </c>
      <c r="H2013" s="131">
        <v>0</v>
      </c>
      <c r="I2013" s="131">
        <v>0</v>
      </c>
      <c r="J2013" s="131">
        <v>0</v>
      </c>
      <c r="K2013" s="131">
        <v>0</v>
      </c>
      <c r="L2013" s="131">
        <v>0</v>
      </c>
      <c r="M2013" s="131">
        <v>0</v>
      </c>
      <c r="N2013" s="131">
        <v>0</v>
      </c>
      <c r="O2013" s="131">
        <v>0</v>
      </c>
      <c r="P2013" s="131">
        <v>0</v>
      </c>
      <c r="Q2013" s="131">
        <v>0</v>
      </c>
      <c r="R2013" s="131">
        <v>0</v>
      </c>
      <c r="S2013" s="131">
        <v>0</v>
      </c>
      <c r="T2013" s="131">
        <v>0</v>
      </c>
      <c r="U2013" s="131">
        <v>0</v>
      </c>
      <c r="V2013" s="131">
        <v>0</v>
      </c>
      <c r="W2013" s="131">
        <v>0</v>
      </c>
      <c r="X2013" s="131">
        <v>0</v>
      </c>
      <c r="Y2013" s="131">
        <v>0</v>
      </c>
      <c r="Z2013" s="131">
        <v>0</v>
      </c>
      <c r="AA2013" s="131">
        <v>0</v>
      </c>
      <c r="AB2013" s="131">
        <v>0</v>
      </c>
      <c r="AC2013" s="131">
        <v>0</v>
      </c>
      <c r="AD2013" s="131">
        <v>0</v>
      </c>
      <c r="AE2013" s="131">
        <v>0</v>
      </c>
      <c r="AF2013" s="131">
        <v>0</v>
      </c>
      <c r="AG2013" s="131">
        <v>0</v>
      </c>
      <c r="AH2013" s="43">
        <v>0</v>
      </c>
    </row>
    <row r="2014" spans="4:34">
      <c r="D2014" s="62">
        <v>2016</v>
      </c>
      <c r="E2014" s="62">
        <v>10</v>
      </c>
      <c r="F2014" s="62">
        <v>2017</v>
      </c>
      <c r="G2014" s="62">
        <v>2017</v>
      </c>
      <c r="H2014" s="131">
        <v>0</v>
      </c>
      <c r="I2014" s="131">
        <v>0</v>
      </c>
      <c r="J2014" s="131">
        <v>0</v>
      </c>
      <c r="K2014" s="131">
        <v>0</v>
      </c>
      <c r="L2014" s="131">
        <v>0</v>
      </c>
      <c r="M2014" s="131">
        <v>0</v>
      </c>
      <c r="N2014" s="131">
        <v>0</v>
      </c>
      <c r="O2014" s="131">
        <v>0</v>
      </c>
      <c r="P2014" s="131">
        <v>0</v>
      </c>
      <c r="Q2014" s="131">
        <v>0</v>
      </c>
      <c r="R2014" s="131">
        <v>0</v>
      </c>
      <c r="S2014" s="131">
        <v>0</v>
      </c>
      <c r="T2014" s="131">
        <v>0</v>
      </c>
      <c r="U2014" s="131">
        <v>0</v>
      </c>
      <c r="V2014" s="131">
        <v>0</v>
      </c>
      <c r="W2014" s="131">
        <v>0</v>
      </c>
      <c r="X2014" s="131">
        <v>0</v>
      </c>
      <c r="Y2014" s="131">
        <v>0</v>
      </c>
      <c r="Z2014" s="131">
        <v>0</v>
      </c>
      <c r="AA2014" s="131">
        <v>0</v>
      </c>
      <c r="AB2014" s="131">
        <v>0</v>
      </c>
      <c r="AC2014" s="131">
        <v>0</v>
      </c>
      <c r="AD2014" s="131">
        <v>0</v>
      </c>
      <c r="AE2014" s="131">
        <v>0</v>
      </c>
      <c r="AF2014" s="131">
        <v>0</v>
      </c>
      <c r="AG2014" s="131">
        <v>0</v>
      </c>
      <c r="AH2014" s="43">
        <v>0</v>
      </c>
    </row>
    <row r="2015" spans="4:34">
      <c r="D2015" s="62">
        <v>2016</v>
      </c>
      <c r="E2015" s="62">
        <v>11</v>
      </c>
      <c r="F2015" s="62">
        <v>2017</v>
      </c>
      <c r="G2015" s="62">
        <v>2017</v>
      </c>
      <c r="H2015" s="131">
        <v>0</v>
      </c>
      <c r="I2015" s="131">
        <v>0</v>
      </c>
      <c r="J2015" s="131">
        <v>0</v>
      </c>
      <c r="K2015" s="131">
        <v>0</v>
      </c>
      <c r="L2015" s="131">
        <v>0</v>
      </c>
      <c r="M2015" s="131">
        <v>0</v>
      </c>
      <c r="N2015" s="131">
        <v>0</v>
      </c>
      <c r="O2015" s="131">
        <v>0</v>
      </c>
      <c r="P2015" s="131">
        <v>0</v>
      </c>
      <c r="Q2015" s="131">
        <v>0</v>
      </c>
      <c r="R2015" s="131">
        <v>0</v>
      </c>
      <c r="S2015" s="131">
        <v>0</v>
      </c>
      <c r="T2015" s="131">
        <v>0</v>
      </c>
      <c r="U2015" s="131">
        <v>0</v>
      </c>
      <c r="V2015" s="131">
        <v>0</v>
      </c>
      <c r="W2015" s="131">
        <v>0</v>
      </c>
      <c r="X2015" s="131">
        <v>0</v>
      </c>
      <c r="Y2015" s="131">
        <v>0</v>
      </c>
      <c r="Z2015" s="131">
        <v>0</v>
      </c>
      <c r="AA2015" s="131">
        <v>0</v>
      </c>
      <c r="AB2015" s="131">
        <v>0</v>
      </c>
      <c r="AC2015" s="131">
        <v>0</v>
      </c>
      <c r="AD2015" s="131">
        <v>0</v>
      </c>
      <c r="AE2015" s="131">
        <v>0</v>
      </c>
      <c r="AF2015" s="131">
        <v>0</v>
      </c>
      <c r="AG2015" s="131">
        <v>0</v>
      </c>
      <c r="AH2015" s="43">
        <v>0</v>
      </c>
    </row>
    <row r="2016" spans="4:34">
      <c r="D2016" s="62">
        <v>2016</v>
      </c>
      <c r="E2016" s="62">
        <v>12</v>
      </c>
      <c r="F2016" s="62">
        <v>2017</v>
      </c>
      <c r="G2016" s="62">
        <v>2017</v>
      </c>
      <c r="H2016" s="131">
        <v>0</v>
      </c>
      <c r="I2016" s="131">
        <v>0</v>
      </c>
      <c r="J2016" s="131">
        <v>0</v>
      </c>
      <c r="K2016" s="131">
        <v>0</v>
      </c>
      <c r="L2016" s="131">
        <v>0</v>
      </c>
      <c r="M2016" s="131">
        <v>0</v>
      </c>
      <c r="N2016" s="131">
        <v>0</v>
      </c>
      <c r="O2016" s="131">
        <v>0</v>
      </c>
      <c r="P2016" s="131">
        <v>0</v>
      </c>
      <c r="Q2016" s="131">
        <v>0</v>
      </c>
      <c r="R2016" s="131">
        <v>0</v>
      </c>
      <c r="S2016" s="131">
        <v>0</v>
      </c>
      <c r="T2016" s="131">
        <v>0</v>
      </c>
      <c r="U2016" s="131">
        <v>0</v>
      </c>
      <c r="V2016" s="131">
        <v>0</v>
      </c>
      <c r="W2016" s="131">
        <v>0</v>
      </c>
      <c r="X2016" s="131">
        <v>0</v>
      </c>
      <c r="Y2016" s="131">
        <v>0</v>
      </c>
      <c r="Z2016" s="131">
        <v>0</v>
      </c>
      <c r="AA2016" s="131">
        <v>0</v>
      </c>
      <c r="AB2016" s="131">
        <v>0</v>
      </c>
      <c r="AC2016" s="131">
        <v>0</v>
      </c>
      <c r="AD2016" s="131">
        <v>0</v>
      </c>
      <c r="AE2016" s="131">
        <v>0</v>
      </c>
      <c r="AF2016" s="131">
        <v>0</v>
      </c>
      <c r="AG2016" s="131">
        <v>0</v>
      </c>
      <c r="AH2016" s="43">
        <v>0</v>
      </c>
    </row>
    <row r="2017" spans="4:34">
      <c r="D2017" s="62">
        <v>2017</v>
      </c>
      <c r="E2017" s="62">
        <v>1</v>
      </c>
      <c r="F2017" s="62">
        <v>2017</v>
      </c>
      <c r="G2017" s="62">
        <v>2017</v>
      </c>
      <c r="H2017" s="131">
        <v>0</v>
      </c>
      <c r="I2017" s="131">
        <v>0</v>
      </c>
      <c r="J2017" s="131">
        <v>0</v>
      </c>
      <c r="K2017" s="131">
        <v>0</v>
      </c>
      <c r="L2017" s="131">
        <v>0</v>
      </c>
      <c r="M2017" s="131">
        <v>0</v>
      </c>
      <c r="N2017" s="131">
        <v>0</v>
      </c>
      <c r="O2017" s="131">
        <v>0</v>
      </c>
      <c r="P2017" s="131">
        <v>0</v>
      </c>
      <c r="Q2017" s="131">
        <v>0</v>
      </c>
      <c r="R2017" s="131">
        <v>0</v>
      </c>
      <c r="S2017" s="131">
        <v>0</v>
      </c>
      <c r="T2017" s="131">
        <v>0</v>
      </c>
      <c r="U2017" s="131">
        <v>0</v>
      </c>
      <c r="V2017" s="131">
        <v>0</v>
      </c>
      <c r="W2017" s="131">
        <v>0</v>
      </c>
      <c r="X2017" s="131">
        <v>0</v>
      </c>
      <c r="Y2017" s="131">
        <v>0</v>
      </c>
      <c r="Z2017" s="131">
        <v>0</v>
      </c>
      <c r="AA2017" s="131">
        <v>0</v>
      </c>
      <c r="AB2017" s="131">
        <v>0</v>
      </c>
      <c r="AC2017" s="131">
        <v>0</v>
      </c>
      <c r="AD2017" s="131">
        <v>0</v>
      </c>
      <c r="AE2017" s="131">
        <v>0</v>
      </c>
      <c r="AF2017" s="131">
        <v>0</v>
      </c>
      <c r="AG2017" s="131">
        <v>0</v>
      </c>
      <c r="AH2017" s="43">
        <v>0</v>
      </c>
    </row>
    <row r="2018" spans="4:34">
      <c r="D2018" s="62">
        <v>2017</v>
      </c>
      <c r="E2018" s="62">
        <v>2</v>
      </c>
      <c r="F2018" s="62">
        <v>2017</v>
      </c>
      <c r="G2018" s="62">
        <v>2017</v>
      </c>
      <c r="H2018" s="131">
        <v>0</v>
      </c>
      <c r="I2018" s="131">
        <v>0</v>
      </c>
      <c r="J2018" s="131">
        <v>0</v>
      </c>
      <c r="K2018" s="131">
        <v>0</v>
      </c>
      <c r="L2018" s="131">
        <v>0</v>
      </c>
      <c r="M2018" s="131">
        <v>0</v>
      </c>
      <c r="N2018" s="131">
        <v>0</v>
      </c>
      <c r="O2018" s="131">
        <v>0</v>
      </c>
      <c r="P2018" s="131">
        <v>0</v>
      </c>
      <c r="Q2018" s="131">
        <v>0</v>
      </c>
      <c r="R2018" s="131">
        <v>0</v>
      </c>
      <c r="S2018" s="131">
        <v>0</v>
      </c>
      <c r="T2018" s="131">
        <v>0</v>
      </c>
      <c r="U2018" s="131">
        <v>0</v>
      </c>
      <c r="V2018" s="131">
        <v>0</v>
      </c>
      <c r="W2018" s="131">
        <v>0</v>
      </c>
      <c r="X2018" s="131">
        <v>0</v>
      </c>
      <c r="Y2018" s="131">
        <v>0</v>
      </c>
      <c r="Z2018" s="131">
        <v>0</v>
      </c>
      <c r="AA2018" s="131">
        <v>0</v>
      </c>
      <c r="AB2018" s="131">
        <v>0</v>
      </c>
      <c r="AC2018" s="131">
        <v>0</v>
      </c>
      <c r="AD2018" s="131">
        <v>0</v>
      </c>
      <c r="AE2018" s="131">
        <v>0</v>
      </c>
      <c r="AF2018" s="131">
        <v>0</v>
      </c>
      <c r="AG2018" s="131">
        <v>0</v>
      </c>
      <c r="AH2018" s="43">
        <v>0</v>
      </c>
    </row>
    <row r="2019" spans="4:34">
      <c r="D2019" s="62">
        <v>2017</v>
      </c>
      <c r="E2019" s="62">
        <v>3</v>
      </c>
      <c r="F2019" s="62">
        <v>2017</v>
      </c>
      <c r="G2019" s="62">
        <v>2017</v>
      </c>
      <c r="H2019" s="131">
        <v>0</v>
      </c>
      <c r="I2019" s="131">
        <v>0</v>
      </c>
      <c r="J2019" s="131">
        <v>0</v>
      </c>
      <c r="K2019" s="131">
        <v>0</v>
      </c>
      <c r="L2019" s="131">
        <v>0</v>
      </c>
      <c r="M2019" s="131">
        <v>0</v>
      </c>
      <c r="N2019" s="131">
        <v>0</v>
      </c>
      <c r="O2019" s="131">
        <v>0</v>
      </c>
      <c r="P2019" s="131">
        <v>0</v>
      </c>
      <c r="Q2019" s="131">
        <v>0</v>
      </c>
      <c r="R2019" s="131">
        <v>0</v>
      </c>
      <c r="S2019" s="131">
        <v>0</v>
      </c>
      <c r="T2019" s="131">
        <v>0</v>
      </c>
      <c r="U2019" s="131">
        <v>0</v>
      </c>
      <c r="V2019" s="131">
        <v>0</v>
      </c>
      <c r="W2019" s="131">
        <v>0</v>
      </c>
      <c r="X2019" s="131">
        <v>0</v>
      </c>
      <c r="Y2019" s="131">
        <v>0</v>
      </c>
      <c r="Z2019" s="131">
        <v>0</v>
      </c>
      <c r="AA2019" s="131">
        <v>0</v>
      </c>
      <c r="AB2019" s="131">
        <v>0</v>
      </c>
      <c r="AC2019" s="131">
        <v>0</v>
      </c>
      <c r="AD2019" s="131">
        <v>0</v>
      </c>
      <c r="AE2019" s="131">
        <v>0</v>
      </c>
      <c r="AF2019" s="131">
        <v>0</v>
      </c>
      <c r="AG2019" s="131">
        <v>0</v>
      </c>
      <c r="AH2019" s="43">
        <v>0</v>
      </c>
    </row>
    <row r="2020" spans="4:34">
      <c r="D2020" s="62">
        <v>2017</v>
      </c>
      <c r="E2020" s="62">
        <v>4</v>
      </c>
      <c r="F2020" s="62">
        <v>2017</v>
      </c>
      <c r="G2020" s="62">
        <v>2017</v>
      </c>
      <c r="H2020" s="131">
        <v>0</v>
      </c>
      <c r="I2020" s="131">
        <v>0</v>
      </c>
      <c r="J2020" s="131">
        <v>0</v>
      </c>
      <c r="K2020" s="131">
        <v>0</v>
      </c>
      <c r="L2020" s="131">
        <v>0</v>
      </c>
      <c r="M2020" s="131">
        <v>0</v>
      </c>
      <c r="N2020" s="131">
        <v>0</v>
      </c>
      <c r="O2020" s="131">
        <v>0</v>
      </c>
      <c r="P2020" s="131">
        <v>0</v>
      </c>
      <c r="Q2020" s="131">
        <v>0</v>
      </c>
      <c r="R2020" s="131">
        <v>0</v>
      </c>
      <c r="S2020" s="131">
        <v>0</v>
      </c>
      <c r="T2020" s="131">
        <v>0</v>
      </c>
      <c r="U2020" s="131">
        <v>0</v>
      </c>
      <c r="V2020" s="131">
        <v>0</v>
      </c>
      <c r="W2020" s="131">
        <v>0</v>
      </c>
      <c r="X2020" s="131">
        <v>0</v>
      </c>
      <c r="Y2020" s="131">
        <v>0</v>
      </c>
      <c r="Z2020" s="131">
        <v>0</v>
      </c>
      <c r="AA2020" s="131">
        <v>0</v>
      </c>
      <c r="AB2020" s="131">
        <v>0</v>
      </c>
      <c r="AC2020" s="131">
        <v>0</v>
      </c>
      <c r="AD2020" s="131">
        <v>0</v>
      </c>
      <c r="AE2020" s="131">
        <v>0</v>
      </c>
      <c r="AF2020" s="131">
        <v>0</v>
      </c>
      <c r="AG2020" s="131">
        <v>0</v>
      </c>
      <c r="AH2020" s="43">
        <v>0</v>
      </c>
    </row>
    <row r="2021" spans="4:34">
      <c r="D2021" s="62">
        <v>2017</v>
      </c>
      <c r="E2021" s="62">
        <v>5</v>
      </c>
      <c r="F2021" s="62">
        <v>2017</v>
      </c>
      <c r="G2021" s="62">
        <v>2018</v>
      </c>
      <c r="H2021" s="131">
        <v>0</v>
      </c>
      <c r="I2021" s="131">
        <v>0</v>
      </c>
      <c r="J2021" s="131">
        <v>0</v>
      </c>
      <c r="K2021" s="131">
        <v>0</v>
      </c>
      <c r="L2021" s="131">
        <v>0</v>
      </c>
      <c r="M2021" s="131">
        <v>0</v>
      </c>
      <c r="N2021" s="131">
        <v>0</v>
      </c>
      <c r="O2021" s="131">
        <v>0</v>
      </c>
      <c r="P2021" s="131">
        <v>0</v>
      </c>
      <c r="Q2021" s="131">
        <v>0</v>
      </c>
      <c r="R2021" s="131">
        <v>0</v>
      </c>
      <c r="S2021" s="131">
        <v>0</v>
      </c>
      <c r="T2021" s="131">
        <v>0</v>
      </c>
      <c r="U2021" s="131">
        <v>0</v>
      </c>
      <c r="V2021" s="131">
        <v>0</v>
      </c>
      <c r="W2021" s="131">
        <v>0</v>
      </c>
      <c r="X2021" s="131">
        <v>0</v>
      </c>
      <c r="Y2021" s="131">
        <v>0</v>
      </c>
      <c r="Z2021" s="131">
        <v>0</v>
      </c>
      <c r="AA2021" s="131">
        <v>0</v>
      </c>
      <c r="AB2021" s="131">
        <v>0</v>
      </c>
      <c r="AC2021" s="131">
        <v>0</v>
      </c>
      <c r="AD2021" s="131">
        <v>0</v>
      </c>
      <c r="AE2021" s="131">
        <v>0</v>
      </c>
      <c r="AF2021" s="131">
        <v>0</v>
      </c>
      <c r="AG2021" s="131">
        <v>0</v>
      </c>
      <c r="AH2021" s="43">
        <v>0</v>
      </c>
    </row>
    <row r="2022" spans="4:34">
      <c r="D2022" s="62">
        <v>2017</v>
      </c>
      <c r="E2022" s="62">
        <v>6</v>
      </c>
      <c r="F2022" s="62">
        <v>2017</v>
      </c>
      <c r="G2022" s="62">
        <v>2018</v>
      </c>
      <c r="H2022" s="131">
        <v>0</v>
      </c>
      <c r="I2022" s="131">
        <v>0</v>
      </c>
      <c r="J2022" s="131">
        <v>0</v>
      </c>
      <c r="K2022" s="131">
        <v>0</v>
      </c>
      <c r="L2022" s="131">
        <v>0</v>
      </c>
      <c r="M2022" s="131">
        <v>0</v>
      </c>
      <c r="N2022" s="131">
        <v>0</v>
      </c>
      <c r="O2022" s="131">
        <v>0</v>
      </c>
      <c r="P2022" s="131">
        <v>0</v>
      </c>
      <c r="Q2022" s="131">
        <v>0</v>
      </c>
      <c r="R2022" s="131">
        <v>0</v>
      </c>
      <c r="S2022" s="131">
        <v>0</v>
      </c>
      <c r="T2022" s="131">
        <v>0</v>
      </c>
      <c r="U2022" s="131">
        <v>0</v>
      </c>
      <c r="V2022" s="131">
        <v>0</v>
      </c>
      <c r="W2022" s="131">
        <v>0</v>
      </c>
      <c r="X2022" s="131">
        <v>0</v>
      </c>
      <c r="Y2022" s="131">
        <v>0</v>
      </c>
      <c r="Z2022" s="131">
        <v>0</v>
      </c>
      <c r="AA2022" s="131">
        <v>0</v>
      </c>
      <c r="AB2022" s="131">
        <v>0</v>
      </c>
      <c r="AC2022" s="131">
        <v>0</v>
      </c>
      <c r="AD2022" s="131">
        <v>0</v>
      </c>
      <c r="AE2022" s="131">
        <v>0</v>
      </c>
      <c r="AF2022" s="131">
        <v>0</v>
      </c>
      <c r="AG2022" s="131">
        <v>0</v>
      </c>
      <c r="AH2022" s="43">
        <v>0</v>
      </c>
    </row>
    <row r="2023" spans="4:34">
      <c r="D2023" s="62">
        <v>2017</v>
      </c>
      <c r="E2023" s="62">
        <v>7</v>
      </c>
      <c r="F2023" s="62">
        <v>2018</v>
      </c>
      <c r="G2023" s="62">
        <v>2018</v>
      </c>
      <c r="H2023" s="131">
        <v>0</v>
      </c>
      <c r="I2023" s="131">
        <v>0</v>
      </c>
      <c r="J2023" s="131">
        <v>0</v>
      </c>
      <c r="K2023" s="131">
        <v>0</v>
      </c>
      <c r="L2023" s="131">
        <v>0</v>
      </c>
      <c r="M2023" s="131">
        <v>0</v>
      </c>
      <c r="N2023" s="131">
        <v>0</v>
      </c>
      <c r="O2023" s="131">
        <v>0</v>
      </c>
      <c r="P2023" s="131">
        <v>0</v>
      </c>
      <c r="Q2023" s="131">
        <v>0</v>
      </c>
      <c r="R2023" s="131">
        <v>0</v>
      </c>
      <c r="S2023" s="131">
        <v>0</v>
      </c>
      <c r="T2023" s="131">
        <v>0</v>
      </c>
      <c r="U2023" s="131">
        <v>0</v>
      </c>
      <c r="V2023" s="131">
        <v>0</v>
      </c>
      <c r="W2023" s="131">
        <v>0</v>
      </c>
      <c r="X2023" s="131">
        <v>0</v>
      </c>
      <c r="Y2023" s="131">
        <v>0</v>
      </c>
      <c r="Z2023" s="131">
        <v>0</v>
      </c>
      <c r="AA2023" s="131">
        <v>0</v>
      </c>
      <c r="AB2023" s="131">
        <v>0</v>
      </c>
      <c r="AC2023" s="131">
        <v>0</v>
      </c>
      <c r="AD2023" s="131">
        <v>0</v>
      </c>
      <c r="AE2023" s="131">
        <v>0</v>
      </c>
      <c r="AF2023" s="131">
        <v>0</v>
      </c>
      <c r="AG2023" s="131">
        <v>0</v>
      </c>
      <c r="AH2023" s="43">
        <v>0</v>
      </c>
    </row>
    <row r="2024" spans="4:34">
      <c r="D2024" s="62">
        <v>2017</v>
      </c>
      <c r="E2024" s="62">
        <v>8</v>
      </c>
      <c r="F2024" s="62">
        <v>2018</v>
      </c>
      <c r="G2024" s="62">
        <v>2018</v>
      </c>
      <c r="H2024" s="131">
        <v>0</v>
      </c>
      <c r="I2024" s="131">
        <v>0</v>
      </c>
      <c r="J2024" s="131">
        <v>0</v>
      </c>
      <c r="K2024" s="131">
        <v>0</v>
      </c>
      <c r="L2024" s="131">
        <v>0</v>
      </c>
      <c r="M2024" s="131">
        <v>0</v>
      </c>
      <c r="N2024" s="131">
        <v>0</v>
      </c>
      <c r="O2024" s="131">
        <v>0</v>
      </c>
      <c r="P2024" s="131">
        <v>0</v>
      </c>
      <c r="Q2024" s="131">
        <v>0</v>
      </c>
      <c r="R2024" s="131">
        <v>0</v>
      </c>
      <c r="S2024" s="131">
        <v>0</v>
      </c>
      <c r="T2024" s="131">
        <v>0</v>
      </c>
      <c r="U2024" s="131">
        <v>0</v>
      </c>
      <c r="V2024" s="131">
        <v>0</v>
      </c>
      <c r="W2024" s="131">
        <v>0</v>
      </c>
      <c r="X2024" s="131">
        <v>0</v>
      </c>
      <c r="Y2024" s="131">
        <v>0</v>
      </c>
      <c r="Z2024" s="131">
        <v>0</v>
      </c>
      <c r="AA2024" s="131">
        <v>0</v>
      </c>
      <c r="AB2024" s="131">
        <v>0</v>
      </c>
      <c r="AC2024" s="131">
        <v>0</v>
      </c>
      <c r="AD2024" s="131">
        <v>0</v>
      </c>
      <c r="AE2024" s="131">
        <v>0</v>
      </c>
      <c r="AF2024" s="131">
        <v>0</v>
      </c>
      <c r="AG2024" s="131">
        <v>0</v>
      </c>
      <c r="AH2024" s="43">
        <v>0</v>
      </c>
    </row>
    <row r="2025" spans="4:34">
      <c r="D2025" s="62">
        <v>2017</v>
      </c>
      <c r="E2025" s="62">
        <v>9</v>
      </c>
      <c r="F2025" s="62">
        <v>2018</v>
      </c>
      <c r="G2025" s="62">
        <v>2018</v>
      </c>
      <c r="H2025" s="131">
        <v>0</v>
      </c>
      <c r="I2025" s="131">
        <v>0</v>
      </c>
      <c r="J2025" s="131">
        <v>0</v>
      </c>
      <c r="K2025" s="131">
        <v>0</v>
      </c>
      <c r="L2025" s="131">
        <v>0</v>
      </c>
      <c r="M2025" s="131">
        <v>0</v>
      </c>
      <c r="N2025" s="131">
        <v>0</v>
      </c>
      <c r="O2025" s="131">
        <v>0</v>
      </c>
      <c r="P2025" s="131">
        <v>0</v>
      </c>
      <c r="Q2025" s="131">
        <v>0</v>
      </c>
      <c r="R2025" s="131">
        <v>0</v>
      </c>
      <c r="S2025" s="131">
        <v>0</v>
      </c>
      <c r="T2025" s="131">
        <v>0</v>
      </c>
      <c r="U2025" s="131">
        <v>0</v>
      </c>
      <c r="V2025" s="131">
        <v>0</v>
      </c>
      <c r="W2025" s="131">
        <v>0</v>
      </c>
      <c r="X2025" s="131">
        <v>0</v>
      </c>
      <c r="Y2025" s="131">
        <v>0</v>
      </c>
      <c r="Z2025" s="131">
        <v>0</v>
      </c>
      <c r="AA2025" s="131">
        <v>0</v>
      </c>
      <c r="AB2025" s="131">
        <v>0</v>
      </c>
      <c r="AC2025" s="131">
        <v>0</v>
      </c>
      <c r="AD2025" s="131">
        <v>0</v>
      </c>
      <c r="AE2025" s="131">
        <v>0</v>
      </c>
      <c r="AF2025" s="131">
        <v>0</v>
      </c>
      <c r="AG2025" s="131">
        <v>0</v>
      </c>
      <c r="AH2025" s="43">
        <v>0</v>
      </c>
    </row>
    <row r="2026" spans="4:34">
      <c r="D2026" s="62">
        <v>2017</v>
      </c>
      <c r="E2026" s="62">
        <v>10</v>
      </c>
      <c r="F2026" s="62">
        <v>2018</v>
      </c>
      <c r="G2026" s="62">
        <v>2018</v>
      </c>
      <c r="H2026" s="131">
        <v>0</v>
      </c>
      <c r="I2026" s="131">
        <v>0</v>
      </c>
      <c r="J2026" s="131">
        <v>0</v>
      </c>
      <c r="K2026" s="131">
        <v>0</v>
      </c>
      <c r="L2026" s="131">
        <v>0</v>
      </c>
      <c r="M2026" s="131">
        <v>0</v>
      </c>
      <c r="N2026" s="131">
        <v>0</v>
      </c>
      <c r="O2026" s="131">
        <v>0</v>
      </c>
      <c r="P2026" s="131">
        <v>0</v>
      </c>
      <c r="Q2026" s="131">
        <v>0</v>
      </c>
      <c r="R2026" s="131">
        <v>0</v>
      </c>
      <c r="S2026" s="131">
        <v>0</v>
      </c>
      <c r="T2026" s="131">
        <v>0</v>
      </c>
      <c r="U2026" s="131">
        <v>0</v>
      </c>
      <c r="V2026" s="131">
        <v>0</v>
      </c>
      <c r="W2026" s="131">
        <v>0</v>
      </c>
      <c r="X2026" s="131">
        <v>0</v>
      </c>
      <c r="Y2026" s="131">
        <v>0</v>
      </c>
      <c r="Z2026" s="131">
        <v>0</v>
      </c>
      <c r="AA2026" s="131">
        <v>0</v>
      </c>
      <c r="AB2026" s="131">
        <v>0</v>
      </c>
      <c r="AC2026" s="131">
        <v>0</v>
      </c>
      <c r="AD2026" s="131">
        <v>0</v>
      </c>
      <c r="AE2026" s="131">
        <v>0</v>
      </c>
      <c r="AF2026" s="131">
        <v>0</v>
      </c>
      <c r="AG2026" s="131">
        <v>0</v>
      </c>
      <c r="AH2026" s="43">
        <v>0</v>
      </c>
    </row>
    <row r="2027" spans="4:34">
      <c r="D2027" s="62">
        <v>2017</v>
      </c>
      <c r="E2027" s="62">
        <v>11</v>
      </c>
      <c r="F2027" s="62">
        <v>2018</v>
      </c>
      <c r="G2027" s="62">
        <v>2018</v>
      </c>
      <c r="H2027" s="131">
        <v>0</v>
      </c>
      <c r="I2027" s="131">
        <v>0</v>
      </c>
      <c r="J2027" s="131">
        <v>0</v>
      </c>
      <c r="K2027" s="131">
        <v>0</v>
      </c>
      <c r="L2027" s="131">
        <v>0</v>
      </c>
      <c r="M2027" s="131">
        <v>0</v>
      </c>
      <c r="N2027" s="131">
        <v>0</v>
      </c>
      <c r="O2027" s="131">
        <v>0</v>
      </c>
      <c r="P2027" s="131">
        <v>0</v>
      </c>
      <c r="Q2027" s="131">
        <v>0</v>
      </c>
      <c r="R2027" s="131">
        <v>0</v>
      </c>
      <c r="S2027" s="131">
        <v>0</v>
      </c>
      <c r="T2027" s="131">
        <v>0</v>
      </c>
      <c r="U2027" s="131">
        <v>0</v>
      </c>
      <c r="V2027" s="131">
        <v>0</v>
      </c>
      <c r="W2027" s="131">
        <v>0</v>
      </c>
      <c r="X2027" s="131">
        <v>0</v>
      </c>
      <c r="Y2027" s="131">
        <v>0</v>
      </c>
      <c r="Z2027" s="131">
        <v>0</v>
      </c>
      <c r="AA2027" s="131">
        <v>0</v>
      </c>
      <c r="AB2027" s="131">
        <v>0</v>
      </c>
      <c r="AC2027" s="131">
        <v>0</v>
      </c>
      <c r="AD2027" s="131">
        <v>0</v>
      </c>
      <c r="AE2027" s="131">
        <v>0</v>
      </c>
      <c r="AF2027" s="131">
        <v>0</v>
      </c>
      <c r="AG2027" s="131">
        <v>0</v>
      </c>
      <c r="AH2027" s="43">
        <v>0</v>
      </c>
    </row>
    <row r="2028" spans="4:34">
      <c r="D2028" s="62">
        <v>2017</v>
      </c>
      <c r="E2028" s="62">
        <v>12</v>
      </c>
      <c r="F2028" s="62">
        <v>2018</v>
      </c>
      <c r="G2028" s="62">
        <v>2018</v>
      </c>
      <c r="H2028" s="131">
        <v>0</v>
      </c>
      <c r="I2028" s="131">
        <v>0</v>
      </c>
      <c r="J2028" s="131">
        <v>0</v>
      </c>
      <c r="K2028" s="131">
        <v>0</v>
      </c>
      <c r="L2028" s="131">
        <v>0</v>
      </c>
      <c r="M2028" s="131">
        <v>0</v>
      </c>
      <c r="N2028" s="131">
        <v>0</v>
      </c>
      <c r="O2028" s="131">
        <v>0</v>
      </c>
      <c r="P2028" s="131">
        <v>0</v>
      </c>
      <c r="Q2028" s="131">
        <v>0</v>
      </c>
      <c r="R2028" s="131">
        <v>0</v>
      </c>
      <c r="S2028" s="131">
        <v>0</v>
      </c>
      <c r="T2028" s="131">
        <v>0</v>
      </c>
      <c r="U2028" s="131">
        <v>0</v>
      </c>
      <c r="V2028" s="131">
        <v>0</v>
      </c>
      <c r="W2028" s="131">
        <v>0</v>
      </c>
      <c r="X2028" s="131">
        <v>0</v>
      </c>
      <c r="Y2028" s="131">
        <v>0</v>
      </c>
      <c r="Z2028" s="131">
        <v>0</v>
      </c>
      <c r="AA2028" s="131">
        <v>0</v>
      </c>
      <c r="AB2028" s="131">
        <v>0</v>
      </c>
      <c r="AC2028" s="131">
        <v>0</v>
      </c>
      <c r="AD2028" s="131">
        <v>0</v>
      </c>
      <c r="AE2028" s="131">
        <v>0</v>
      </c>
      <c r="AF2028" s="131">
        <v>0</v>
      </c>
      <c r="AG2028" s="131">
        <v>0</v>
      </c>
      <c r="AH2028" s="43">
        <v>0</v>
      </c>
    </row>
    <row r="2029" spans="4:34">
      <c r="D2029" s="62">
        <v>2018</v>
      </c>
      <c r="E2029" s="62">
        <v>1</v>
      </c>
      <c r="F2029" s="62">
        <v>2018</v>
      </c>
      <c r="G2029" s="62">
        <v>2018</v>
      </c>
      <c r="H2029" s="131">
        <v>0</v>
      </c>
      <c r="I2029" s="131">
        <v>0</v>
      </c>
      <c r="J2029" s="131">
        <v>0</v>
      </c>
      <c r="K2029" s="131">
        <v>0</v>
      </c>
      <c r="L2029" s="131">
        <v>0</v>
      </c>
      <c r="M2029" s="131">
        <v>0</v>
      </c>
      <c r="N2029" s="131">
        <v>0</v>
      </c>
      <c r="O2029" s="131">
        <v>0</v>
      </c>
      <c r="P2029" s="131">
        <v>0</v>
      </c>
      <c r="Q2029" s="131">
        <v>0</v>
      </c>
      <c r="R2029" s="131">
        <v>0</v>
      </c>
      <c r="S2029" s="131">
        <v>0</v>
      </c>
      <c r="T2029" s="131">
        <v>0</v>
      </c>
      <c r="U2029" s="131">
        <v>0</v>
      </c>
      <c r="V2029" s="131">
        <v>0</v>
      </c>
      <c r="W2029" s="131">
        <v>0</v>
      </c>
      <c r="X2029" s="131">
        <v>0</v>
      </c>
      <c r="Y2029" s="131">
        <v>0</v>
      </c>
      <c r="Z2029" s="131">
        <v>0</v>
      </c>
      <c r="AA2029" s="131">
        <v>0</v>
      </c>
      <c r="AB2029" s="131">
        <v>0</v>
      </c>
      <c r="AC2029" s="131">
        <v>0</v>
      </c>
      <c r="AD2029" s="131">
        <v>0</v>
      </c>
      <c r="AE2029" s="131">
        <v>0</v>
      </c>
      <c r="AF2029" s="131">
        <v>0</v>
      </c>
      <c r="AG2029" s="131">
        <v>0</v>
      </c>
      <c r="AH2029" s="43">
        <v>0</v>
      </c>
    </row>
    <row r="2030" spans="4:34">
      <c r="D2030" s="62">
        <v>2018</v>
      </c>
      <c r="E2030" s="62">
        <v>2</v>
      </c>
      <c r="F2030" s="62">
        <v>2018</v>
      </c>
      <c r="G2030" s="62">
        <v>2018</v>
      </c>
      <c r="H2030" s="131">
        <v>0</v>
      </c>
      <c r="I2030" s="131">
        <v>0</v>
      </c>
      <c r="J2030" s="131">
        <v>0</v>
      </c>
      <c r="K2030" s="131">
        <v>0</v>
      </c>
      <c r="L2030" s="131">
        <v>0</v>
      </c>
      <c r="M2030" s="131">
        <v>0</v>
      </c>
      <c r="N2030" s="131">
        <v>0</v>
      </c>
      <c r="O2030" s="131">
        <v>0</v>
      </c>
      <c r="P2030" s="131">
        <v>0</v>
      </c>
      <c r="Q2030" s="131">
        <v>0</v>
      </c>
      <c r="R2030" s="131">
        <v>0</v>
      </c>
      <c r="S2030" s="131">
        <v>0</v>
      </c>
      <c r="T2030" s="131">
        <v>0</v>
      </c>
      <c r="U2030" s="131">
        <v>0</v>
      </c>
      <c r="V2030" s="131">
        <v>0</v>
      </c>
      <c r="W2030" s="131">
        <v>0</v>
      </c>
      <c r="X2030" s="131">
        <v>0</v>
      </c>
      <c r="Y2030" s="131">
        <v>0</v>
      </c>
      <c r="Z2030" s="131">
        <v>0</v>
      </c>
      <c r="AA2030" s="131">
        <v>0</v>
      </c>
      <c r="AB2030" s="131">
        <v>0</v>
      </c>
      <c r="AC2030" s="131">
        <v>0</v>
      </c>
      <c r="AD2030" s="131">
        <v>0</v>
      </c>
      <c r="AE2030" s="131">
        <v>0</v>
      </c>
      <c r="AF2030" s="131">
        <v>0</v>
      </c>
      <c r="AG2030" s="131">
        <v>0</v>
      </c>
      <c r="AH2030" s="43">
        <v>0</v>
      </c>
    </row>
    <row r="2031" spans="4:34">
      <c r="D2031" s="62">
        <v>2018</v>
      </c>
      <c r="E2031" s="62">
        <v>3</v>
      </c>
      <c r="F2031" s="62">
        <v>2018</v>
      </c>
      <c r="G2031" s="62">
        <v>2018</v>
      </c>
      <c r="H2031" s="131">
        <v>0</v>
      </c>
      <c r="I2031" s="131">
        <v>0</v>
      </c>
      <c r="J2031" s="131">
        <v>0</v>
      </c>
      <c r="K2031" s="131">
        <v>0</v>
      </c>
      <c r="L2031" s="131">
        <v>0</v>
      </c>
      <c r="M2031" s="131">
        <v>0</v>
      </c>
      <c r="N2031" s="131">
        <v>0</v>
      </c>
      <c r="O2031" s="131">
        <v>0</v>
      </c>
      <c r="P2031" s="131">
        <v>0</v>
      </c>
      <c r="Q2031" s="131">
        <v>0</v>
      </c>
      <c r="R2031" s="131">
        <v>0</v>
      </c>
      <c r="S2031" s="131">
        <v>0</v>
      </c>
      <c r="T2031" s="131">
        <v>0</v>
      </c>
      <c r="U2031" s="131">
        <v>0</v>
      </c>
      <c r="V2031" s="131">
        <v>0</v>
      </c>
      <c r="W2031" s="131">
        <v>0</v>
      </c>
      <c r="X2031" s="131">
        <v>0</v>
      </c>
      <c r="Y2031" s="131">
        <v>0</v>
      </c>
      <c r="Z2031" s="131">
        <v>0</v>
      </c>
      <c r="AA2031" s="131">
        <v>0</v>
      </c>
      <c r="AB2031" s="131">
        <v>0</v>
      </c>
      <c r="AC2031" s="131">
        <v>0</v>
      </c>
      <c r="AD2031" s="131">
        <v>0</v>
      </c>
      <c r="AE2031" s="131">
        <v>0</v>
      </c>
      <c r="AF2031" s="131">
        <v>0</v>
      </c>
      <c r="AG2031" s="131">
        <v>0</v>
      </c>
      <c r="AH2031" s="43">
        <v>0</v>
      </c>
    </row>
    <row r="2032" spans="4:34">
      <c r="D2032" s="62">
        <v>2018</v>
      </c>
      <c r="E2032" s="62">
        <v>4</v>
      </c>
      <c r="F2032" s="62">
        <v>2018</v>
      </c>
      <c r="G2032" s="62">
        <v>2018</v>
      </c>
      <c r="H2032" s="131">
        <v>0</v>
      </c>
      <c r="I2032" s="131">
        <v>0</v>
      </c>
      <c r="J2032" s="131">
        <v>0</v>
      </c>
      <c r="K2032" s="131">
        <v>0</v>
      </c>
      <c r="L2032" s="131">
        <v>0</v>
      </c>
      <c r="M2032" s="131">
        <v>0</v>
      </c>
      <c r="N2032" s="131">
        <v>0</v>
      </c>
      <c r="O2032" s="131">
        <v>0</v>
      </c>
      <c r="P2032" s="131">
        <v>0</v>
      </c>
      <c r="Q2032" s="131">
        <v>0</v>
      </c>
      <c r="R2032" s="131">
        <v>0</v>
      </c>
      <c r="S2032" s="131">
        <v>0</v>
      </c>
      <c r="T2032" s="131">
        <v>0</v>
      </c>
      <c r="U2032" s="131">
        <v>0</v>
      </c>
      <c r="V2032" s="131">
        <v>0</v>
      </c>
      <c r="W2032" s="131">
        <v>0</v>
      </c>
      <c r="X2032" s="131">
        <v>0</v>
      </c>
      <c r="Y2032" s="131">
        <v>0</v>
      </c>
      <c r="Z2032" s="131">
        <v>0</v>
      </c>
      <c r="AA2032" s="131">
        <v>0</v>
      </c>
      <c r="AB2032" s="131">
        <v>0</v>
      </c>
      <c r="AC2032" s="131">
        <v>0</v>
      </c>
      <c r="AD2032" s="131">
        <v>0</v>
      </c>
      <c r="AE2032" s="131">
        <v>0</v>
      </c>
      <c r="AF2032" s="131">
        <v>0</v>
      </c>
      <c r="AG2032" s="131">
        <v>0</v>
      </c>
      <c r="AH2032" s="43">
        <v>0</v>
      </c>
    </row>
    <row r="2033" spans="4:34">
      <c r="D2033" s="62">
        <v>2018</v>
      </c>
      <c r="E2033" s="62">
        <v>5</v>
      </c>
      <c r="F2033" s="62">
        <v>2018</v>
      </c>
      <c r="G2033" s="62">
        <v>2019</v>
      </c>
      <c r="H2033" s="131">
        <v>0</v>
      </c>
      <c r="I2033" s="131">
        <v>0</v>
      </c>
      <c r="J2033" s="131">
        <v>0</v>
      </c>
      <c r="K2033" s="131">
        <v>0</v>
      </c>
      <c r="L2033" s="131">
        <v>0</v>
      </c>
      <c r="M2033" s="131">
        <v>0</v>
      </c>
      <c r="N2033" s="131">
        <v>0</v>
      </c>
      <c r="O2033" s="131">
        <v>0</v>
      </c>
      <c r="P2033" s="131">
        <v>0</v>
      </c>
      <c r="Q2033" s="131">
        <v>0</v>
      </c>
      <c r="R2033" s="131">
        <v>0</v>
      </c>
      <c r="S2033" s="131">
        <v>0</v>
      </c>
      <c r="T2033" s="131">
        <v>0</v>
      </c>
      <c r="U2033" s="131">
        <v>0</v>
      </c>
      <c r="V2033" s="131">
        <v>0</v>
      </c>
      <c r="W2033" s="131">
        <v>0</v>
      </c>
      <c r="X2033" s="131">
        <v>0</v>
      </c>
      <c r="Y2033" s="131">
        <v>0</v>
      </c>
      <c r="Z2033" s="131">
        <v>0</v>
      </c>
      <c r="AA2033" s="131">
        <v>0</v>
      </c>
      <c r="AB2033" s="131">
        <v>0</v>
      </c>
      <c r="AC2033" s="131">
        <v>0</v>
      </c>
      <c r="AD2033" s="131">
        <v>0</v>
      </c>
      <c r="AE2033" s="131">
        <v>0</v>
      </c>
      <c r="AF2033" s="131">
        <v>0</v>
      </c>
      <c r="AG2033" s="131">
        <v>0</v>
      </c>
      <c r="AH2033" s="43">
        <v>0</v>
      </c>
    </row>
    <row r="2034" spans="4:34">
      <c r="D2034" s="62">
        <v>2018</v>
      </c>
      <c r="E2034" s="62">
        <v>6</v>
      </c>
      <c r="F2034" s="62">
        <v>2018</v>
      </c>
      <c r="G2034" s="62">
        <v>2019</v>
      </c>
      <c r="H2034" s="131">
        <v>0</v>
      </c>
      <c r="I2034" s="131">
        <v>0</v>
      </c>
      <c r="J2034" s="131">
        <v>0</v>
      </c>
      <c r="K2034" s="131">
        <v>0</v>
      </c>
      <c r="L2034" s="131">
        <v>0</v>
      </c>
      <c r="M2034" s="131">
        <v>0</v>
      </c>
      <c r="N2034" s="131">
        <v>0</v>
      </c>
      <c r="O2034" s="131">
        <v>0</v>
      </c>
      <c r="P2034" s="131">
        <v>0</v>
      </c>
      <c r="Q2034" s="131">
        <v>0</v>
      </c>
      <c r="R2034" s="131">
        <v>0</v>
      </c>
      <c r="S2034" s="131">
        <v>0</v>
      </c>
      <c r="T2034" s="131">
        <v>0</v>
      </c>
      <c r="U2034" s="131">
        <v>0</v>
      </c>
      <c r="V2034" s="131">
        <v>0</v>
      </c>
      <c r="W2034" s="131">
        <v>0</v>
      </c>
      <c r="X2034" s="131">
        <v>0</v>
      </c>
      <c r="Y2034" s="131">
        <v>0</v>
      </c>
      <c r="Z2034" s="131">
        <v>0</v>
      </c>
      <c r="AA2034" s="131">
        <v>0</v>
      </c>
      <c r="AB2034" s="131">
        <v>0</v>
      </c>
      <c r="AC2034" s="131">
        <v>0</v>
      </c>
      <c r="AD2034" s="131">
        <v>0</v>
      </c>
      <c r="AE2034" s="131">
        <v>0</v>
      </c>
      <c r="AF2034" s="131">
        <v>0</v>
      </c>
      <c r="AG2034" s="131">
        <v>0</v>
      </c>
      <c r="AH2034" s="43">
        <v>0</v>
      </c>
    </row>
    <row r="2035" spans="4:34">
      <c r="D2035" s="62">
        <v>2018</v>
      </c>
      <c r="E2035" s="62">
        <v>7</v>
      </c>
      <c r="F2035" s="62">
        <v>2019</v>
      </c>
      <c r="G2035" s="62">
        <v>2019</v>
      </c>
      <c r="H2035" s="131">
        <v>0</v>
      </c>
      <c r="I2035" s="131">
        <v>0</v>
      </c>
      <c r="J2035" s="131">
        <v>0</v>
      </c>
      <c r="K2035" s="131">
        <v>0</v>
      </c>
      <c r="L2035" s="131">
        <v>0</v>
      </c>
      <c r="M2035" s="131">
        <v>0</v>
      </c>
      <c r="N2035" s="131">
        <v>0</v>
      </c>
      <c r="O2035" s="131">
        <v>0</v>
      </c>
      <c r="P2035" s="131">
        <v>0</v>
      </c>
      <c r="Q2035" s="131">
        <v>0</v>
      </c>
      <c r="R2035" s="131">
        <v>0</v>
      </c>
      <c r="S2035" s="131">
        <v>0</v>
      </c>
      <c r="T2035" s="131">
        <v>0</v>
      </c>
      <c r="U2035" s="131">
        <v>0</v>
      </c>
      <c r="V2035" s="131">
        <v>0</v>
      </c>
      <c r="W2035" s="131">
        <v>0</v>
      </c>
      <c r="X2035" s="131">
        <v>0</v>
      </c>
      <c r="Y2035" s="131">
        <v>0</v>
      </c>
      <c r="Z2035" s="131">
        <v>0</v>
      </c>
      <c r="AA2035" s="131">
        <v>0</v>
      </c>
      <c r="AB2035" s="131">
        <v>0</v>
      </c>
      <c r="AC2035" s="131">
        <v>0</v>
      </c>
      <c r="AD2035" s="131">
        <v>0</v>
      </c>
      <c r="AE2035" s="131">
        <v>0</v>
      </c>
      <c r="AF2035" s="131">
        <v>0</v>
      </c>
      <c r="AG2035" s="131">
        <v>0</v>
      </c>
      <c r="AH2035" s="43">
        <v>0</v>
      </c>
    </row>
    <row r="2036" spans="4:34">
      <c r="D2036" s="62">
        <v>2018</v>
      </c>
      <c r="E2036" s="62">
        <v>8</v>
      </c>
      <c r="F2036" s="62">
        <v>2019</v>
      </c>
      <c r="G2036" s="62">
        <v>2019</v>
      </c>
      <c r="H2036" s="131">
        <v>0</v>
      </c>
      <c r="I2036" s="131">
        <v>0</v>
      </c>
      <c r="J2036" s="131">
        <v>0</v>
      </c>
      <c r="K2036" s="131">
        <v>0</v>
      </c>
      <c r="L2036" s="131">
        <v>0</v>
      </c>
      <c r="M2036" s="131">
        <v>0</v>
      </c>
      <c r="N2036" s="131">
        <v>0</v>
      </c>
      <c r="O2036" s="131">
        <v>0</v>
      </c>
      <c r="P2036" s="131">
        <v>0</v>
      </c>
      <c r="Q2036" s="131">
        <v>0</v>
      </c>
      <c r="R2036" s="131">
        <v>0</v>
      </c>
      <c r="S2036" s="131">
        <v>0</v>
      </c>
      <c r="T2036" s="131">
        <v>0</v>
      </c>
      <c r="U2036" s="131">
        <v>0</v>
      </c>
      <c r="V2036" s="131">
        <v>0</v>
      </c>
      <c r="W2036" s="131">
        <v>0</v>
      </c>
      <c r="X2036" s="131">
        <v>0</v>
      </c>
      <c r="Y2036" s="131">
        <v>0</v>
      </c>
      <c r="Z2036" s="131">
        <v>0</v>
      </c>
      <c r="AA2036" s="131">
        <v>0</v>
      </c>
      <c r="AB2036" s="131">
        <v>0</v>
      </c>
      <c r="AC2036" s="131">
        <v>0</v>
      </c>
      <c r="AD2036" s="131">
        <v>0</v>
      </c>
      <c r="AE2036" s="131">
        <v>0</v>
      </c>
      <c r="AF2036" s="131">
        <v>0</v>
      </c>
      <c r="AG2036" s="131">
        <v>0</v>
      </c>
      <c r="AH2036" s="43">
        <v>0</v>
      </c>
    </row>
    <row r="2037" spans="4:34">
      <c r="D2037" s="62">
        <v>2018</v>
      </c>
      <c r="E2037" s="62">
        <v>9</v>
      </c>
      <c r="F2037" s="62">
        <v>2019</v>
      </c>
      <c r="G2037" s="62">
        <v>2019</v>
      </c>
      <c r="H2037" s="131">
        <v>0</v>
      </c>
      <c r="I2037" s="131">
        <v>0</v>
      </c>
      <c r="J2037" s="131">
        <v>0</v>
      </c>
      <c r="K2037" s="131">
        <v>0</v>
      </c>
      <c r="L2037" s="131">
        <v>0</v>
      </c>
      <c r="M2037" s="131">
        <v>0</v>
      </c>
      <c r="N2037" s="131">
        <v>0</v>
      </c>
      <c r="O2037" s="131">
        <v>0</v>
      </c>
      <c r="P2037" s="131">
        <v>0</v>
      </c>
      <c r="Q2037" s="131">
        <v>0</v>
      </c>
      <c r="R2037" s="131">
        <v>0</v>
      </c>
      <c r="S2037" s="131">
        <v>0</v>
      </c>
      <c r="T2037" s="131">
        <v>0</v>
      </c>
      <c r="U2037" s="131">
        <v>0</v>
      </c>
      <c r="V2037" s="131">
        <v>0</v>
      </c>
      <c r="W2037" s="131">
        <v>0</v>
      </c>
      <c r="X2037" s="131">
        <v>0</v>
      </c>
      <c r="Y2037" s="131">
        <v>0</v>
      </c>
      <c r="Z2037" s="131">
        <v>0</v>
      </c>
      <c r="AA2037" s="131">
        <v>0</v>
      </c>
      <c r="AB2037" s="131">
        <v>0</v>
      </c>
      <c r="AC2037" s="131">
        <v>0</v>
      </c>
      <c r="AD2037" s="131">
        <v>0</v>
      </c>
      <c r="AE2037" s="131">
        <v>0</v>
      </c>
      <c r="AF2037" s="131">
        <v>0</v>
      </c>
      <c r="AG2037" s="131">
        <v>0</v>
      </c>
      <c r="AH2037" s="43">
        <v>0</v>
      </c>
    </row>
    <row r="2038" spans="4:34">
      <c r="D2038" s="62">
        <v>2018</v>
      </c>
      <c r="E2038" s="62">
        <v>10</v>
      </c>
      <c r="F2038" s="62">
        <v>2019</v>
      </c>
      <c r="G2038" s="62">
        <v>2019</v>
      </c>
      <c r="H2038" s="131">
        <v>0</v>
      </c>
      <c r="I2038" s="131">
        <v>0</v>
      </c>
      <c r="J2038" s="131">
        <v>0</v>
      </c>
      <c r="K2038" s="131">
        <v>0</v>
      </c>
      <c r="L2038" s="131">
        <v>0</v>
      </c>
      <c r="M2038" s="131">
        <v>0</v>
      </c>
      <c r="N2038" s="131">
        <v>0</v>
      </c>
      <c r="O2038" s="131">
        <v>0</v>
      </c>
      <c r="P2038" s="131">
        <v>0</v>
      </c>
      <c r="Q2038" s="131">
        <v>0</v>
      </c>
      <c r="R2038" s="131">
        <v>0</v>
      </c>
      <c r="S2038" s="131">
        <v>0</v>
      </c>
      <c r="T2038" s="131">
        <v>0</v>
      </c>
      <c r="U2038" s="131">
        <v>0</v>
      </c>
      <c r="V2038" s="131">
        <v>0</v>
      </c>
      <c r="W2038" s="131">
        <v>0</v>
      </c>
      <c r="X2038" s="131">
        <v>0</v>
      </c>
      <c r="Y2038" s="131">
        <v>0</v>
      </c>
      <c r="Z2038" s="131">
        <v>0</v>
      </c>
      <c r="AA2038" s="131">
        <v>0</v>
      </c>
      <c r="AB2038" s="131">
        <v>0</v>
      </c>
      <c r="AC2038" s="131">
        <v>0</v>
      </c>
      <c r="AD2038" s="131">
        <v>0</v>
      </c>
      <c r="AE2038" s="131">
        <v>0</v>
      </c>
      <c r="AF2038" s="131">
        <v>0</v>
      </c>
      <c r="AG2038" s="131">
        <v>0</v>
      </c>
      <c r="AH2038" s="43">
        <v>0</v>
      </c>
    </row>
    <row r="2039" spans="4:34">
      <c r="D2039" s="62">
        <v>2018</v>
      </c>
      <c r="E2039" s="62">
        <v>11</v>
      </c>
      <c r="F2039" s="62">
        <v>2019</v>
      </c>
      <c r="G2039" s="62">
        <v>2019</v>
      </c>
      <c r="H2039" s="131">
        <v>0</v>
      </c>
      <c r="I2039" s="131">
        <v>0</v>
      </c>
      <c r="J2039" s="131">
        <v>0</v>
      </c>
      <c r="K2039" s="131">
        <v>0</v>
      </c>
      <c r="L2039" s="131">
        <v>0</v>
      </c>
      <c r="M2039" s="131">
        <v>0</v>
      </c>
      <c r="N2039" s="131">
        <v>0</v>
      </c>
      <c r="O2039" s="131">
        <v>0</v>
      </c>
      <c r="P2039" s="131">
        <v>0</v>
      </c>
      <c r="Q2039" s="131">
        <v>0</v>
      </c>
      <c r="R2039" s="131">
        <v>0</v>
      </c>
      <c r="S2039" s="131">
        <v>0</v>
      </c>
      <c r="T2039" s="131">
        <v>0</v>
      </c>
      <c r="U2039" s="131">
        <v>0</v>
      </c>
      <c r="V2039" s="131">
        <v>0</v>
      </c>
      <c r="W2039" s="131">
        <v>0</v>
      </c>
      <c r="X2039" s="131">
        <v>0</v>
      </c>
      <c r="Y2039" s="131">
        <v>0</v>
      </c>
      <c r="Z2039" s="131">
        <v>0</v>
      </c>
      <c r="AA2039" s="131">
        <v>0</v>
      </c>
      <c r="AB2039" s="131">
        <v>0</v>
      </c>
      <c r="AC2039" s="131">
        <v>0</v>
      </c>
      <c r="AD2039" s="131">
        <v>0</v>
      </c>
      <c r="AE2039" s="131">
        <v>0</v>
      </c>
      <c r="AF2039" s="131">
        <v>0</v>
      </c>
      <c r="AG2039" s="131">
        <v>0</v>
      </c>
      <c r="AH2039" s="43">
        <v>0</v>
      </c>
    </row>
    <row r="2040" spans="4:34">
      <c r="D2040" s="62">
        <v>2018</v>
      </c>
      <c r="E2040" s="62">
        <v>12</v>
      </c>
      <c r="F2040" s="62">
        <v>2019</v>
      </c>
      <c r="G2040" s="62">
        <v>2019</v>
      </c>
      <c r="H2040" s="131">
        <v>0</v>
      </c>
      <c r="I2040" s="131">
        <v>0</v>
      </c>
      <c r="J2040" s="131">
        <v>0</v>
      </c>
      <c r="K2040" s="131">
        <v>0</v>
      </c>
      <c r="L2040" s="131">
        <v>0</v>
      </c>
      <c r="M2040" s="131">
        <v>0</v>
      </c>
      <c r="N2040" s="131">
        <v>0</v>
      </c>
      <c r="O2040" s="131">
        <v>0</v>
      </c>
      <c r="P2040" s="131">
        <v>0</v>
      </c>
      <c r="Q2040" s="131">
        <v>0</v>
      </c>
      <c r="R2040" s="131">
        <v>0</v>
      </c>
      <c r="S2040" s="131">
        <v>0</v>
      </c>
      <c r="T2040" s="131">
        <v>0</v>
      </c>
      <c r="U2040" s="131">
        <v>0</v>
      </c>
      <c r="V2040" s="131">
        <v>0</v>
      </c>
      <c r="W2040" s="131">
        <v>0</v>
      </c>
      <c r="X2040" s="131">
        <v>0</v>
      </c>
      <c r="Y2040" s="131">
        <v>0</v>
      </c>
      <c r="Z2040" s="131">
        <v>0</v>
      </c>
      <c r="AA2040" s="131">
        <v>0</v>
      </c>
      <c r="AB2040" s="131">
        <v>0</v>
      </c>
      <c r="AC2040" s="131">
        <v>0</v>
      </c>
      <c r="AD2040" s="131">
        <v>0</v>
      </c>
      <c r="AE2040" s="131">
        <v>0</v>
      </c>
      <c r="AF2040" s="131">
        <v>0</v>
      </c>
      <c r="AG2040" s="131">
        <v>0</v>
      </c>
      <c r="AH2040" s="43">
        <v>0</v>
      </c>
    </row>
    <row r="2041" spans="4:34">
      <c r="D2041" s="62">
        <v>2019</v>
      </c>
      <c r="E2041" s="62">
        <v>1</v>
      </c>
      <c r="F2041" s="62">
        <v>2019</v>
      </c>
      <c r="G2041" s="62">
        <v>2019</v>
      </c>
      <c r="H2041" s="131">
        <v>0</v>
      </c>
      <c r="I2041" s="131">
        <v>0</v>
      </c>
      <c r="J2041" s="131">
        <v>0</v>
      </c>
      <c r="K2041" s="131">
        <v>0</v>
      </c>
      <c r="L2041" s="131">
        <v>0</v>
      </c>
      <c r="M2041" s="131">
        <v>0</v>
      </c>
      <c r="N2041" s="131">
        <v>0</v>
      </c>
      <c r="O2041" s="131">
        <v>0</v>
      </c>
      <c r="P2041" s="131">
        <v>0</v>
      </c>
      <c r="Q2041" s="131">
        <v>0</v>
      </c>
      <c r="R2041" s="131">
        <v>0</v>
      </c>
      <c r="S2041" s="131">
        <v>0</v>
      </c>
      <c r="T2041" s="131">
        <v>0</v>
      </c>
      <c r="U2041" s="131">
        <v>0</v>
      </c>
      <c r="V2041" s="131">
        <v>0</v>
      </c>
      <c r="W2041" s="131">
        <v>0</v>
      </c>
      <c r="X2041" s="131">
        <v>0</v>
      </c>
      <c r="Y2041" s="131">
        <v>0</v>
      </c>
      <c r="Z2041" s="131">
        <v>0</v>
      </c>
      <c r="AA2041" s="131">
        <v>0</v>
      </c>
      <c r="AB2041" s="131">
        <v>0</v>
      </c>
      <c r="AC2041" s="131">
        <v>0</v>
      </c>
      <c r="AD2041" s="131">
        <v>0</v>
      </c>
      <c r="AE2041" s="131">
        <v>0</v>
      </c>
      <c r="AF2041" s="131">
        <v>0</v>
      </c>
      <c r="AG2041" s="131">
        <v>0</v>
      </c>
      <c r="AH2041" s="43">
        <v>0</v>
      </c>
    </row>
    <row r="2042" spans="4:34">
      <c r="D2042" s="62">
        <v>2019</v>
      </c>
      <c r="E2042" s="62">
        <v>2</v>
      </c>
      <c r="F2042" s="62">
        <v>2019</v>
      </c>
      <c r="G2042" s="62">
        <v>2019</v>
      </c>
      <c r="H2042" s="131">
        <v>0</v>
      </c>
      <c r="I2042" s="131">
        <v>0</v>
      </c>
      <c r="J2042" s="131">
        <v>0</v>
      </c>
      <c r="K2042" s="131">
        <v>0</v>
      </c>
      <c r="L2042" s="131">
        <v>0</v>
      </c>
      <c r="M2042" s="131">
        <v>0</v>
      </c>
      <c r="N2042" s="131">
        <v>0</v>
      </c>
      <c r="O2042" s="131">
        <v>0</v>
      </c>
      <c r="P2042" s="131">
        <v>0</v>
      </c>
      <c r="Q2042" s="131">
        <v>0</v>
      </c>
      <c r="R2042" s="131">
        <v>0</v>
      </c>
      <c r="S2042" s="131">
        <v>0</v>
      </c>
      <c r="T2042" s="131">
        <v>0</v>
      </c>
      <c r="U2042" s="131">
        <v>0</v>
      </c>
      <c r="V2042" s="131">
        <v>0</v>
      </c>
      <c r="W2042" s="131">
        <v>0</v>
      </c>
      <c r="X2042" s="131">
        <v>0</v>
      </c>
      <c r="Y2042" s="131">
        <v>0</v>
      </c>
      <c r="Z2042" s="131">
        <v>0</v>
      </c>
      <c r="AA2042" s="131">
        <v>0</v>
      </c>
      <c r="AB2042" s="131">
        <v>0</v>
      </c>
      <c r="AC2042" s="131">
        <v>0</v>
      </c>
      <c r="AD2042" s="131">
        <v>0</v>
      </c>
      <c r="AE2042" s="131">
        <v>0</v>
      </c>
      <c r="AF2042" s="131">
        <v>0</v>
      </c>
      <c r="AG2042" s="131">
        <v>0</v>
      </c>
      <c r="AH2042" s="43">
        <v>0</v>
      </c>
    </row>
    <row r="2043" spans="4:34">
      <c r="D2043" s="62">
        <v>2019</v>
      </c>
      <c r="E2043" s="62">
        <v>3</v>
      </c>
      <c r="F2043" s="62">
        <v>2019</v>
      </c>
      <c r="G2043" s="62">
        <v>2019</v>
      </c>
      <c r="H2043" s="131">
        <v>0</v>
      </c>
      <c r="I2043" s="131">
        <v>0</v>
      </c>
      <c r="J2043" s="131">
        <v>0</v>
      </c>
      <c r="K2043" s="131">
        <v>0</v>
      </c>
      <c r="L2043" s="131">
        <v>0</v>
      </c>
      <c r="M2043" s="131">
        <v>0</v>
      </c>
      <c r="N2043" s="131">
        <v>0</v>
      </c>
      <c r="O2043" s="131">
        <v>0</v>
      </c>
      <c r="P2043" s="131">
        <v>0</v>
      </c>
      <c r="Q2043" s="131">
        <v>0</v>
      </c>
      <c r="R2043" s="131">
        <v>0</v>
      </c>
      <c r="S2043" s="131">
        <v>0</v>
      </c>
      <c r="T2043" s="131">
        <v>0</v>
      </c>
      <c r="U2043" s="131">
        <v>0</v>
      </c>
      <c r="V2043" s="131">
        <v>0</v>
      </c>
      <c r="W2043" s="131">
        <v>0</v>
      </c>
      <c r="X2043" s="131">
        <v>0</v>
      </c>
      <c r="Y2043" s="131">
        <v>0</v>
      </c>
      <c r="Z2043" s="131">
        <v>0</v>
      </c>
      <c r="AA2043" s="131">
        <v>0</v>
      </c>
      <c r="AB2043" s="131">
        <v>0</v>
      </c>
      <c r="AC2043" s="131">
        <v>0</v>
      </c>
      <c r="AD2043" s="131">
        <v>0</v>
      </c>
      <c r="AE2043" s="131">
        <v>0</v>
      </c>
      <c r="AF2043" s="131">
        <v>0</v>
      </c>
      <c r="AG2043" s="131">
        <v>0</v>
      </c>
      <c r="AH2043" s="43">
        <v>0</v>
      </c>
    </row>
    <row r="2044" spans="4:34">
      <c r="D2044" s="62">
        <v>2019</v>
      </c>
      <c r="E2044" s="62">
        <v>4</v>
      </c>
      <c r="F2044" s="62">
        <v>2019</v>
      </c>
      <c r="G2044" s="62">
        <v>2019</v>
      </c>
      <c r="H2044" s="131">
        <v>0</v>
      </c>
      <c r="I2044" s="131">
        <v>0</v>
      </c>
      <c r="J2044" s="131">
        <v>0</v>
      </c>
      <c r="K2044" s="131">
        <v>0</v>
      </c>
      <c r="L2044" s="131">
        <v>0</v>
      </c>
      <c r="M2044" s="131">
        <v>0</v>
      </c>
      <c r="N2044" s="131">
        <v>0</v>
      </c>
      <c r="O2044" s="131">
        <v>0</v>
      </c>
      <c r="P2044" s="131">
        <v>0</v>
      </c>
      <c r="Q2044" s="131">
        <v>0</v>
      </c>
      <c r="R2044" s="131">
        <v>0</v>
      </c>
      <c r="S2044" s="131">
        <v>0</v>
      </c>
      <c r="T2044" s="131">
        <v>0</v>
      </c>
      <c r="U2044" s="131">
        <v>0</v>
      </c>
      <c r="V2044" s="131">
        <v>0</v>
      </c>
      <c r="W2044" s="131">
        <v>0</v>
      </c>
      <c r="X2044" s="131">
        <v>0</v>
      </c>
      <c r="Y2044" s="131">
        <v>0</v>
      </c>
      <c r="Z2044" s="131">
        <v>0</v>
      </c>
      <c r="AA2044" s="131">
        <v>0</v>
      </c>
      <c r="AB2044" s="131">
        <v>0</v>
      </c>
      <c r="AC2044" s="131">
        <v>0</v>
      </c>
      <c r="AD2044" s="131">
        <v>0</v>
      </c>
      <c r="AE2044" s="131">
        <v>0</v>
      </c>
      <c r="AF2044" s="131">
        <v>0</v>
      </c>
      <c r="AG2044" s="131">
        <v>0</v>
      </c>
      <c r="AH2044" s="43">
        <v>0</v>
      </c>
    </row>
    <row r="2045" spans="4:34">
      <c r="D2045" s="62">
        <v>2019</v>
      </c>
      <c r="E2045" s="62">
        <v>5</v>
      </c>
      <c r="F2045" s="62">
        <v>2019</v>
      </c>
      <c r="G2045" s="62">
        <v>2020</v>
      </c>
      <c r="H2045" s="131">
        <v>0</v>
      </c>
      <c r="I2045" s="131">
        <v>0</v>
      </c>
      <c r="J2045" s="131">
        <v>0</v>
      </c>
      <c r="K2045" s="131">
        <v>0</v>
      </c>
      <c r="L2045" s="131">
        <v>0</v>
      </c>
      <c r="M2045" s="131">
        <v>0</v>
      </c>
      <c r="N2045" s="131">
        <v>0</v>
      </c>
      <c r="O2045" s="131">
        <v>0</v>
      </c>
      <c r="P2045" s="131">
        <v>0</v>
      </c>
      <c r="Q2045" s="131">
        <v>0</v>
      </c>
      <c r="R2045" s="131">
        <v>0</v>
      </c>
      <c r="S2045" s="131">
        <v>0</v>
      </c>
      <c r="T2045" s="131">
        <v>0</v>
      </c>
      <c r="U2045" s="131">
        <v>0</v>
      </c>
      <c r="V2045" s="131">
        <v>0</v>
      </c>
      <c r="W2045" s="131">
        <v>0</v>
      </c>
      <c r="X2045" s="131">
        <v>0</v>
      </c>
      <c r="Y2045" s="131">
        <v>0</v>
      </c>
      <c r="Z2045" s="131">
        <v>0</v>
      </c>
      <c r="AA2045" s="131">
        <v>0</v>
      </c>
      <c r="AB2045" s="131">
        <v>0</v>
      </c>
      <c r="AC2045" s="131">
        <v>0</v>
      </c>
      <c r="AD2045" s="131">
        <v>0</v>
      </c>
      <c r="AE2045" s="131">
        <v>0</v>
      </c>
      <c r="AF2045" s="131">
        <v>0</v>
      </c>
      <c r="AG2045" s="131">
        <v>0</v>
      </c>
      <c r="AH2045" s="43">
        <v>0</v>
      </c>
    </row>
    <row r="2046" spans="4:34">
      <c r="D2046" s="62">
        <v>2019</v>
      </c>
      <c r="E2046" s="62">
        <v>6</v>
      </c>
      <c r="F2046" s="62">
        <v>2019</v>
      </c>
      <c r="G2046" s="62">
        <v>2020</v>
      </c>
      <c r="H2046" s="131">
        <v>0</v>
      </c>
      <c r="I2046" s="131">
        <v>0</v>
      </c>
      <c r="J2046" s="131">
        <v>0</v>
      </c>
      <c r="K2046" s="131">
        <v>0</v>
      </c>
      <c r="L2046" s="131">
        <v>0</v>
      </c>
      <c r="M2046" s="131">
        <v>0</v>
      </c>
      <c r="N2046" s="131">
        <v>0</v>
      </c>
      <c r="O2046" s="131">
        <v>0</v>
      </c>
      <c r="P2046" s="131">
        <v>0</v>
      </c>
      <c r="Q2046" s="131">
        <v>0</v>
      </c>
      <c r="R2046" s="131">
        <v>0</v>
      </c>
      <c r="S2046" s="131">
        <v>0</v>
      </c>
      <c r="T2046" s="131">
        <v>0</v>
      </c>
      <c r="U2046" s="131">
        <v>0</v>
      </c>
      <c r="V2046" s="131">
        <v>0</v>
      </c>
      <c r="W2046" s="131">
        <v>0</v>
      </c>
      <c r="X2046" s="131">
        <v>0</v>
      </c>
      <c r="Y2046" s="131">
        <v>0</v>
      </c>
      <c r="Z2046" s="131">
        <v>0</v>
      </c>
      <c r="AA2046" s="131">
        <v>0</v>
      </c>
      <c r="AB2046" s="131">
        <v>0</v>
      </c>
      <c r="AC2046" s="131">
        <v>0</v>
      </c>
      <c r="AD2046" s="131">
        <v>0</v>
      </c>
      <c r="AE2046" s="131">
        <v>0</v>
      </c>
      <c r="AF2046" s="131">
        <v>0</v>
      </c>
      <c r="AG2046" s="131">
        <v>0</v>
      </c>
      <c r="AH2046" s="43">
        <v>0</v>
      </c>
    </row>
    <row r="2047" spans="4:34">
      <c r="D2047" s="62">
        <v>2019</v>
      </c>
      <c r="E2047" s="62">
        <v>7</v>
      </c>
      <c r="F2047" s="62">
        <v>2020</v>
      </c>
      <c r="G2047" s="62">
        <v>2020</v>
      </c>
      <c r="H2047" s="131">
        <v>0</v>
      </c>
      <c r="I2047" s="131">
        <v>0</v>
      </c>
      <c r="J2047" s="131">
        <v>0</v>
      </c>
      <c r="K2047" s="131">
        <v>0</v>
      </c>
      <c r="L2047" s="131">
        <v>0</v>
      </c>
      <c r="M2047" s="131">
        <v>0</v>
      </c>
      <c r="N2047" s="131">
        <v>0</v>
      </c>
      <c r="O2047" s="131">
        <v>0</v>
      </c>
      <c r="P2047" s="131">
        <v>0</v>
      </c>
      <c r="Q2047" s="131">
        <v>0</v>
      </c>
      <c r="R2047" s="131">
        <v>0</v>
      </c>
      <c r="S2047" s="131">
        <v>0</v>
      </c>
      <c r="T2047" s="131">
        <v>0</v>
      </c>
      <c r="U2047" s="131">
        <v>0</v>
      </c>
      <c r="V2047" s="131">
        <v>0</v>
      </c>
      <c r="W2047" s="131">
        <v>0</v>
      </c>
      <c r="X2047" s="131">
        <v>0</v>
      </c>
      <c r="Y2047" s="131">
        <v>0</v>
      </c>
      <c r="Z2047" s="131">
        <v>0</v>
      </c>
      <c r="AA2047" s="131">
        <v>0</v>
      </c>
      <c r="AB2047" s="131">
        <v>0</v>
      </c>
      <c r="AC2047" s="131">
        <v>0</v>
      </c>
      <c r="AD2047" s="131">
        <v>0</v>
      </c>
      <c r="AE2047" s="131">
        <v>0</v>
      </c>
      <c r="AF2047" s="131">
        <v>0</v>
      </c>
      <c r="AG2047" s="131">
        <v>0</v>
      </c>
      <c r="AH2047" s="43">
        <v>0</v>
      </c>
    </row>
    <row r="2048" spans="4:34">
      <c r="D2048" s="62">
        <v>2019</v>
      </c>
      <c r="E2048" s="62">
        <v>8</v>
      </c>
      <c r="F2048" s="62">
        <v>2020</v>
      </c>
      <c r="G2048" s="62">
        <v>2020</v>
      </c>
      <c r="H2048" s="131">
        <v>0</v>
      </c>
      <c r="I2048" s="131">
        <v>0</v>
      </c>
      <c r="J2048" s="131">
        <v>0</v>
      </c>
      <c r="K2048" s="131">
        <v>0</v>
      </c>
      <c r="L2048" s="131">
        <v>0</v>
      </c>
      <c r="M2048" s="131">
        <v>0</v>
      </c>
      <c r="N2048" s="131">
        <v>0</v>
      </c>
      <c r="O2048" s="131">
        <v>0</v>
      </c>
      <c r="P2048" s="131">
        <v>0</v>
      </c>
      <c r="Q2048" s="131">
        <v>0</v>
      </c>
      <c r="R2048" s="131">
        <v>0</v>
      </c>
      <c r="S2048" s="131">
        <v>0</v>
      </c>
      <c r="T2048" s="131">
        <v>0</v>
      </c>
      <c r="U2048" s="131">
        <v>0</v>
      </c>
      <c r="V2048" s="131">
        <v>0</v>
      </c>
      <c r="W2048" s="131">
        <v>0</v>
      </c>
      <c r="X2048" s="131">
        <v>0</v>
      </c>
      <c r="Y2048" s="131">
        <v>0</v>
      </c>
      <c r="Z2048" s="131">
        <v>0</v>
      </c>
      <c r="AA2048" s="131">
        <v>0</v>
      </c>
      <c r="AB2048" s="131">
        <v>0</v>
      </c>
      <c r="AC2048" s="131">
        <v>0</v>
      </c>
      <c r="AD2048" s="131">
        <v>0</v>
      </c>
      <c r="AE2048" s="131">
        <v>0</v>
      </c>
      <c r="AF2048" s="131">
        <v>0</v>
      </c>
      <c r="AG2048" s="131">
        <v>0</v>
      </c>
      <c r="AH2048" s="43">
        <v>0</v>
      </c>
    </row>
    <row r="2049" spans="4:34">
      <c r="D2049" s="62">
        <v>2019</v>
      </c>
      <c r="E2049" s="62">
        <v>9</v>
      </c>
      <c r="F2049" s="62">
        <v>2020</v>
      </c>
      <c r="G2049" s="62">
        <v>2020</v>
      </c>
      <c r="H2049" s="131">
        <v>0</v>
      </c>
      <c r="I2049" s="131">
        <v>0</v>
      </c>
      <c r="J2049" s="131">
        <v>0</v>
      </c>
      <c r="K2049" s="131">
        <v>0</v>
      </c>
      <c r="L2049" s="131">
        <v>0</v>
      </c>
      <c r="M2049" s="131">
        <v>0</v>
      </c>
      <c r="N2049" s="131">
        <v>0</v>
      </c>
      <c r="O2049" s="131">
        <v>0</v>
      </c>
      <c r="P2049" s="131">
        <v>0</v>
      </c>
      <c r="Q2049" s="131">
        <v>0</v>
      </c>
      <c r="R2049" s="131">
        <v>0</v>
      </c>
      <c r="S2049" s="131">
        <v>0</v>
      </c>
      <c r="T2049" s="131">
        <v>0</v>
      </c>
      <c r="U2049" s="131">
        <v>0</v>
      </c>
      <c r="V2049" s="131">
        <v>0</v>
      </c>
      <c r="W2049" s="131">
        <v>0</v>
      </c>
      <c r="X2049" s="131">
        <v>0</v>
      </c>
      <c r="Y2049" s="131">
        <v>0</v>
      </c>
      <c r="Z2049" s="131">
        <v>0</v>
      </c>
      <c r="AA2049" s="131">
        <v>0</v>
      </c>
      <c r="AB2049" s="131">
        <v>0</v>
      </c>
      <c r="AC2049" s="131">
        <v>0</v>
      </c>
      <c r="AD2049" s="131">
        <v>0</v>
      </c>
      <c r="AE2049" s="131">
        <v>0</v>
      </c>
      <c r="AF2049" s="131">
        <v>0</v>
      </c>
      <c r="AG2049" s="131">
        <v>0</v>
      </c>
      <c r="AH2049" s="43">
        <v>0</v>
      </c>
    </row>
    <row r="2050" spans="4:34">
      <c r="D2050" s="62">
        <v>2019</v>
      </c>
      <c r="E2050" s="62">
        <v>10</v>
      </c>
      <c r="F2050" s="62">
        <v>2020</v>
      </c>
      <c r="G2050" s="62">
        <v>2020</v>
      </c>
      <c r="H2050" s="131">
        <v>0</v>
      </c>
      <c r="I2050" s="131">
        <v>0</v>
      </c>
      <c r="J2050" s="131">
        <v>0</v>
      </c>
      <c r="K2050" s="131">
        <v>0</v>
      </c>
      <c r="L2050" s="131">
        <v>0</v>
      </c>
      <c r="M2050" s="131">
        <v>0</v>
      </c>
      <c r="N2050" s="131">
        <v>0</v>
      </c>
      <c r="O2050" s="131">
        <v>0</v>
      </c>
      <c r="P2050" s="131">
        <v>0</v>
      </c>
      <c r="Q2050" s="131">
        <v>0</v>
      </c>
      <c r="R2050" s="131">
        <v>0</v>
      </c>
      <c r="S2050" s="131">
        <v>0</v>
      </c>
      <c r="T2050" s="131">
        <v>0</v>
      </c>
      <c r="U2050" s="131">
        <v>0</v>
      </c>
      <c r="V2050" s="131">
        <v>0</v>
      </c>
      <c r="W2050" s="131">
        <v>0</v>
      </c>
      <c r="X2050" s="131">
        <v>0</v>
      </c>
      <c r="Y2050" s="131">
        <v>0</v>
      </c>
      <c r="Z2050" s="131">
        <v>0</v>
      </c>
      <c r="AA2050" s="131">
        <v>0</v>
      </c>
      <c r="AB2050" s="131">
        <v>0</v>
      </c>
      <c r="AC2050" s="131">
        <v>0</v>
      </c>
      <c r="AD2050" s="131">
        <v>0</v>
      </c>
      <c r="AE2050" s="131">
        <v>0</v>
      </c>
      <c r="AF2050" s="131">
        <v>0</v>
      </c>
      <c r="AG2050" s="131">
        <v>0</v>
      </c>
      <c r="AH2050" s="43">
        <v>0</v>
      </c>
    </row>
    <row r="2051" spans="4:34">
      <c r="D2051" s="62">
        <v>2019</v>
      </c>
      <c r="E2051" s="62">
        <v>11</v>
      </c>
      <c r="F2051" s="62">
        <v>2020</v>
      </c>
      <c r="G2051" s="62">
        <v>2020</v>
      </c>
      <c r="H2051" s="131">
        <v>0</v>
      </c>
      <c r="I2051" s="131">
        <v>0</v>
      </c>
      <c r="J2051" s="131">
        <v>0</v>
      </c>
      <c r="K2051" s="131">
        <v>0</v>
      </c>
      <c r="L2051" s="131">
        <v>0</v>
      </c>
      <c r="M2051" s="131">
        <v>0</v>
      </c>
      <c r="N2051" s="131">
        <v>0</v>
      </c>
      <c r="O2051" s="131">
        <v>0</v>
      </c>
      <c r="P2051" s="131">
        <v>0</v>
      </c>
      <c r="Q2051" s="131">
        <v>0</v>
      </c>
      <c r="R2051" s="131">
        <v>0</v>
      </c>
      <c r="S2051" s="131">
        <v>0</v>
      </c>
      <c r="T2051" s="131">
        <v>0</v>
      </c>
      <c r="U2051" s="131">
        <v>0</v>
      </c>
      <c r="V2051" s="131">
        <v>0</v>
      </c>
      <c r="W2051" s="131">
        <v>0</v>
      </c>
      <c r="X2051" s="131">
        <v>0</v>
      </c>
      <c r="Y2051" s="131">
        <v>0</v>
      </c>
      <c r="Z2051" s="131">
        <v>0</v>
      </c>
      <c r="AA2051" s="131">
        <v>0</v>
      </c>
      <c r="AB2051" s="131">
        <v>0</v>
      </c>
      <c r="AC2051" s="131">
        <v>0</v>
      </c>
      <c r="AD2051" s="131">
        <v>0</v>
      </c>
      <c r="AE2051" s="131">
        <v>0</v>
      </c>
      <c r="AF2051" s="131">
        <v>0</v>
      </c>
      <c r="AG2051" s="131">
        <v>0</v>
      </c>
      <c r="AH2051" s="43">
        <v>0</v>
      </c>
    </row>
    <row r="2052" spans="4:34">
      <c r="D2052" s="62">
        <v>2019</v>
      </c>
      <c r="E2052" s="62">
        <v>12</v>
      </c>
      <c r="F2052" s="62">
        <v>2020</v>
      </c>
      <c r="G2052" s="62">
        <v>2020</v>
      </c>
      <c r="H2052" s="131">
        <v>0</v>
      </c>
      <c r="I2052" s="131">
        <v>0</v>
      </c>
      <c r="J2052" s="131">
        <v>0</v>
      </c>
      <c r="K2052" s="131">
        <v>0</v>
      </c>
      <c r="L2052" s="131">
        <v>0</v>
      </c>
      <c r="M2052" s="131">
        <v>0</v>
      </c>
      <c r="N2052" s="131">
        <v>0</v>
      </c>
      <c r="O2052" s="131">
        <v>0</v>
      </c>
      <c r="P2052" s="131">
        <v>0</v>
      </c>
      <c r="Q2052" s="131">
        <v>0</v>
      </c>
      <c r="R2052" s="131">
        <v>0</v>
      </c>
      <c r="S2052" s="131">
        <v>0</v>
      </c>
      <c r="T2052" s="131">
        <v>0</v>
      </c>
      <c r="U2052" s="131">
        <v>0</v>
      </c>
      <c r="V2052" s="131">
        <v>0</v>
      </c>
      <c r="W2052" s="131">
        <v>0</v>
      </c>
      <c r="X2052" s="131">
        <v>0</v>
      </c>
      <c r="Y2052" s="131">
        <v>0</v>
      </c>
      <c r="Z2052" s="131">
        <v>0</v>
      </c>
      <c r="AA2052" s="131">
        <v>0</v>
      </c>
      <c r="AB2052" s="131">
        <v>0</v>
      </c>
      <c r="AC2052" s="131">
        <v>0</v>
      </c>
      <c r="AD2052" s="131">
        <v>0</v>
      </c>
      <c r="AE2052" s="131">
        <v>0</v>
      </c>
      <c r="AF2052" s="131">
        <v>0</v>
      </c>
      <c r="AG2052" s="131">
        <v>0</v>
      </c>
      <c r="AH2052" s="43">
        <v>0</v>
      </c>
    </row>
    <row r="2053" spans="4:34">
      <c r="D2053" s="62">
        <v>2020</v>
      </c>
      <c r="E2053" s="62">
        <v>1</v>
      </c>
      <c r="F2053" s="62">
        <v>2020</v>
      </c>
      <c r="G2053" s="62">
        <v>2020</v>
      </c>
      <c r="H2053" s="131">
        <v>0</v>
      </c>
      <c r="I2053" s="131">
        <v>0</v>
      </c>
      <c r="J2053" s="131">
        <v>0</v>
      </c>
      <c r="K2053" s="131">
        <v>0</v>
      </c>
      <c r="L2053" s="131">
        <v>0</v>
      </c>
      <c r="M2053" s="131">
        <v>0</v>
      </c>
      <c r="N2053" s="131">
        <v>0</v>
      </c>
      <c r="O2053" s="131">
        <v>0</v>
      </c>
      <c r="P2053" s="131">
        <v>0</v>
      </c>
      <c r="Q2053" s="131">
        <v>0</v>
      </c>
      <c r="R2053" s="131">
        <v>0</v>
      </c>
      <c r="S2053" s="131">
        <v>0</v>
      </c>
      <c r="T2053" s="131">
        <v>0</v>
      </c>
      <c r="U2053" s="131">
        <v>0</v>
      </c>
      <c r="V2053" s="131">
        <v>0</v>
      </c>
      <c r="W2053" s="131">
        <v>0</v>
      </c>
      <c r="X2053" s="131">
        <v>0</v>
      </c>
      <c r="Y2053" s="131">
        <v>0</v>
      </c>
      <c r="Z2053" s="131">
        <v>0</v>
      </c>
      <c r="AA2053" s="131">
        <v>0</v>
      </c>
      <c r="AB2053" s="131">
        <v>0</v>
      </c>
      <c r="AC2053" s="131">
        <v>0</v>
      </c>
      <c r="AD2053" s="131">
        <v>0</v>
      </c>
      <c r="AE2053" s="131">
        <v>0</v>
      </c>
      <c r="AF2053" s="131">
        <v>0</v>
      </c>
      <c r="AG2053" s="131">
        <v>0</v>
      </c>
      <c r="AH2053" s="43">
        <v>0</v>
      </c>
    </row>
    <row r="2054" spans="4:34">
      <c r="D2054" s="62">
        <v>2020</v>
      </c>
      <c r="E2054" s="62">
        <v>2</v>
      </c>
      <c r="F2054" s="62">
        <v>2020</v>
      </c>
      <c r="G2054" s="62">
        <v>2020</v>
      </c>
      <c r="H2054" s="131">
        <v>0</v>
      </c>
      <c r="I2054" s="131">
        <v>0</v>
      </c>
      <c r="J2054" s="131">
        <v>0</v>
      </c>
      <c r="K2054" s="131">
        <v>0</v>
      </c>
      <c r="L2054" s="131">
        <v>0</v>
      </c>
      <c r="M2054" s="131">
        <v>0</v>
      </c>
      <c r="N2054" s="131">
        <v>0</v>
      </c>
      <c r="O2054" s="131">
        <v>0</v>
      </c>
      <c r="P2054" s="131">
        <v>0</v>
      </c>
      <c r="Q2054" s="131">
        <v>0</v>
      </c>
      <c r="R2054" s="131">
        <v>0</v>
      </c>
      <c r="S2054" s="131">
        <v>0</v>
      </c>
      <c r="T2054" s="131">
        <v>0</v>
      </c>
      <c r="U2054" s="131">
        <v>0</v>
      </c>
      <c r="V2054" s="131">
        <v>0</v>
      </c>
      <c r="W2054" s="131">
        <v>0</v>
      </c>
      <c r="X2054" s="131">
        <v>0</v>
      </c>
      <c r="Y2054" s="131">
        <v>0</v>
      </c>
      <c r="Z2054" s="131">
        <v>0</v>
      </c>
      <c r="AA2054" s="131">
        <v>0</v>
      </c>
      <c r="AB2054" s="131">
        <v>0</v>
      </c>
      <c r="AC2054" s="131">
        <v>0</v>
      </c>
      <c r="AD2054" s="131">
        <v>0</v>
      </c>
      <c r="AE2054" s="131">
        <v>0</v>
      </c>
      <c r="AF2054" s="131">
        <v>0</v>
      </c>
      <c r="AG2054" s="131">
        <v>0</v>
      </c>
      <c r="AH2054" s="43">
        <v>0</v>
      </c>
    </row>
    <row r="2055" spans="4:34">
      <c r="D2055" s="62">
        <v>2020</v>
      </c>
      <c r="E2055" s="62">
        <v>3</v>
      </c>
      <c r="F2055" s="62">
        <v>2020</v>
      </c>
      <c r="G2055" s="62">
        <v>2020</v>
      </c>
      <c r="H2055" s="131">
        <v>0</v>
      </c>
      <c r="I2055" s="131">
        <v>0</v>
      </c>
      <c r="J2055" s="131">
        <v>0</v>
      </c>
      <c r="K2055" s="131">
        <v>0</v>
      </c>
      <c r="L2055" s="131">
        <v>0</v>
      </c>
      <c r="M2055" s="131">
        <v>0</v>
      </c>
      <c r="N2055" s="131">
        <v>0</v>
      </c>
      <c r="O2055" s="131">
        <v>0</v>
      </c>
      <c r="P2055" s="131">
        <v>0</v>
      </c>
      <c r="Q2055" s="131">
        <v>0</v>
      </c>
      <c r="R2055" s="131">
        <v>0</v>
      </c>
      <c r="S2055" s="131">
        <v>0</v>
      </c>
      <c r="T2055" s="131">
        <v>0</v>
      </c>
      <c r="U2055" s="131">
        <v>0</v>
      </c>
      <c r="V2055" s="131">
        <v>0</v>
      </c>
      <c r="W2055" s="131">
        <v>0</v>
      </c>
      <c r="X2055" s="131">
        <v>0</v>
      </c>
      <c r="Y2055" s="131">
        <v>0</v>
      </c>
      <c r="Z2055" s="131">
        <v>0</v>
      </c>
      <c r="AA2055" s="131">
        <v>0</v>
      </c>
      <c r="AB2055" s="131">
        <v>0</v>
      </c>
      <c r="AC2055" s="131">
        <v>0</v>
      </c>
      <c r="AD2055" s="131">
        <v>0</v>
      </c>
      <c r="AE2055" s="131">
        <v>0</v>
      </c>
      <c r="AF2055" s="131">
        <v>0</v>
      </c>
      <c r="AG2055" s="131">
        <v>0</v>
      </c>
      <c r="AH2055" s="43">
        <v>0</v>
      </c>
    </row>
    <row r="2056" spans="4:34">
      <c r="D2056" s="62">
        <v>2020</v>
      </c>
      <c r="E2056" s="62">
        <v>4</v>
      </c>
      <c r="F2056" s="62">
        <v>2020</v>
      </c>
      <c r="G2056" s="62">
        <v>2020</v>
      </c>
      <c r="H2056" s="131">
        <v>0</v>
      </c>
      <c r="I2056" s="131">
        <v>0</v>
      </c>
      <c r="J2056" s="131">
        <v>0</v>
      </c>
      <c r="K2056" s="131">
        <v>0</v>
      </c>
      <c r="L2056" s="131">
        <v>0</v>
      </c>
      <c r="M2056" s="131">
        <v>0</v>
      </c>
      <c r="N2056" s="131">
        <v>0</v>
      </c>
      <c r="O2056" s="131">
        <v>0</v>
      </c>
      <c r="P2056" s="131">
        <v>0</v>
      </c>
      <c r="Q2056" s="131">
        <v>0</v>
      </c>
      <c r="R2056" s="131">
        <v>0</v>
      </c>
      <c r="S2056" s="131">
        <v>0</v>
      </c>
      <c r="T2056" s="131">
        <v>0</v>
      </c>
      <c r="U2056" s="131">
        <v>0</v>
      </c>
      <c r="V2056" s="131">
        <v>0</v>
      </c>
      <c r="W2056" s="131">
        <v>0</v>
      </c>
      <c r="X2056" s="131">
        <v>0</v>
      </c>
      <c r="Y2056" s="131">
        <v>0</v>
      </c>
      <c r="Z2056" s="131">
        <v>0</v>
      </c>
      <c r="AA2056" s="131">
        <v>0</v>
      </c>
      <c r="AB2056" s="131">
        <v>0</v>
      </c>
      <c r="AC2056" s="131">
        <v>0</v>
      </c>
      <c r="AD2056" s="131">
        <v>0</v>
      </c>
      <c r="AE2056" s="131">
        <v>0</v>
      </c>
      <c r="AF2056" s="131">
        <v>0</v>
      </c>
      <c r="AG2056" s="131">
        <v>0</v>
      </c>
      <c r="AH2056" s="43">
        <v>0</v>
      </c>
    </row>
    <row r="2057" spans="4:34">
      <c r="D2057" s="62">
        <v>2020</v>
      </c>
      <c r="E2057" s="62">
        <v>5</v>
      </c>
      <c r="F2057" s="62">
        <v>2020</v>
      </c>
      <c r="G2057" s="62">
        <v>2021</v>
      </c>
      <c r="H2057" s="131">
        <v>0</v>
      </c>
      <c r="I2057" s="131">
        <v>0</v>
      </c>
      <c r="J2057" s="131">
        <v>0</v>
      </c>
      <c r="K2057" s="131">
        <v>0</v>
      </c>
      <c r="L2057" s="131">
        <v>0</v>
      </c>
      <c r="M2057" s="131">
        <v>0</v>
      </c>
      <c r="N2057" s="131">
        <v>0</v>
      </c>
      <c r="O2057" s="131">
        <v>0</v>
      </c>
      <c r="P2057" s="131">
        <v>0</v>
      </c>
      <c r="Q2057" s="131">
        <v>0</v>
      </c>
      <c r="R2057" s="131">
        <v>0</v>
      </c>
      <c r="S2057" s="131">
        <v>0</v>
      </c>
      <c r="T2057" s="131">
        <v>0</v>
      </c>
      <c r="U2057" s="131">
        <v>0</v>
      </c>
      <c r="V2057" s="131">
        <v>0</v>
      </c>
      <c r="W2057" s="131">
        <v>0</v>
      </c>
      <c r="X2057" s="131">
        <v>0</v>
      </c>
      <c r="Y2057" s="131">
        <v>0</v>
      </c>
      <c r="Z2057" s="131">
        <v>0</v>
      </c>
      <c r="AA2057" s="131">
        <v>0</v>
      </c>
      <c r="AB2057" s="131">
        <v>0</v>
      </c>
      <c r="AC2057" s="131">
        <v>0</v>
      </c>
      <c r="AD2057" s="131">
        <v>0</v>
      </c>
      <c r="AE2057" s="131">
        <v>0</v>
      </c>
      <c r="AF2057" s="131">
        <v>0</v>
      </c>
      <c r="AG2057" s="131">
        <v>0</v>
      </c>
      <c r="AH2057" s="43">
        <v>0</v>
      </c>
    </row>
    <row r="2058" spans="4:34">
      <c r="D2058" s="62">
        <v>2020</v>
      </c>
      <c r="E2058" s="62">
        <v>6</v>
      </c>
      <c r="F2058" s="62">
        <v>2020</v>
      </c>
      <c r="G2058" s="62">
        <v>2021</v>
      </c>
      <c r="H2058" s="131">
        <v>0</v>
      </c>
      <c r="I2058" s="131">
        <v>0</v>
      </c>
      <c r="J2058" s="131">
        <v>0</v>
      </c>
      <c r="K2058" s="131">
        <v>0</v>
      </c>
      <c r="L2058" s="131">
        <v>0</v>
      </c>
      <c r="M2058" s="131">
        <v>0</v>
      </c>
      <c r="N2058" s="131">
        <v>0</v>
      </c>
      <c r="O2058" s="131">
        <v>0</v>
      </c>
      <c r="P2058" s="131">
        <v>0</v>
      </c>
      <c r="Q2058" s="131">
        <v>0</v>
      </c>
      <c r="R2058" s="131">
        <v>0</v>
      </c>
      <c r="S2058" s="131">
        <v>0</v>
      </c>
      <c r="T2058" s="131">
        <v>0</v>
      </c>
      <c r="U2058" s="131">
        <v>0</v>
      </c>
      <c r="V2058" s="131">
        <v>0</v>
      </c>
      <c r="W2058" s="131">
        <v>0</v>
      </c>
      <c r="X2058" s="131">
        <v>0</v>
      </c>
      <c r="Y2058" s="131">
        <v>0</v>
      </c>
      <c r="Z2058" s="131">
        <v>0</v>
      </c>
      <c r="AA2058" s="131">
        <v>0</v>
      </c>
      <c r="AB2058" s="131">
        <v>0</v>
      </c>
      <c r="AC2058" s="131">
        <v>0</v>
      </c>
      <c r="AD2058" s="131">
        <v>0</v>
      </c>
      <c r="AE2058" s="131">
        <v>0</v>
      </c>
      <c r="AF2058" s="131">
        <v>0</v>
      </c>
      <c r="AG2058" s="131">
        <v>0</v>
      </c>
      <c r="AH2058" s="43">
        <v>0</v>
      </c>
    </row>
    <row r="2059" spans="4:34">
      <c r="D2059" s="62">
        <v>2020</v>
      </c>
      <c r="E2059" s="62">
        <v>7</v>
      </c>
      <c r="F2059" s="62">
        <v>2021</v>
      </c>
      <c r="G2059" s="62">
        <v>2021</v>
      </c>
      <c r="H2059" s="131">
        <v>0</v>
      </c>
      <c r="I2059" s="131">
        <v>0</v>
      </c>
      <c r="J2059" s="131">
        <v>0</v>
      </c>
      <c r="K2059" s="131">
        <v>0</v>
      </c>
      <c r="L2059" s="131">
        <v>0</v>
      </c>
      <c r="M2059" s="131">
        <v>0</v>
      </c>
      <c r="N2059" s="131">
        <v>0</v>
      </c>
      <c r="O2059" s="131">
        <v>0</v>
      </c>
      <c r="P2059" s="131">
        <v>0</v>
      </c>
      <c r="Q2059" s="131">
        <v>0</v>
      </c>
      <c r="R2059" s="131">
        <v>0</v>
      </c>
      <c r="S2059" s="131">
        <v>0</v>
      </c>
      <c r="T2059" s="131">
        <v>0</v>
      </c>
      <c r="U2059" s="131">
        <v>0</v>
      </c>
      <c r="V2059" s="131">
        <v>0</v>
      </c>
      <c r="W2059" s="131">
        <v>0</v>
      </c>
      <c r="X2059" s="131">
        <v>0</v>
      </c>
      <c r="Y2059" s="131">
        <v>0</v>
      </c>
      <c r="Z2059" s="131">
        <v>0</v>
      </c>
      <c r="AA2059" s="131">
        <v>0</v>
      </c>
      <c r="AB2059" s="131">
        <v>0</v>
      </c>
      <c r="AC2059" s="131">
        <v>0</v>
      </c>
      <c r="AD2059" s="131">
        <v>0</v>
      </c>
      <c r="AE2059" s="131">
        <v>0</v>
      </c>
      <c r="AF2059" s="131">
        <v>0</v>
      </c>
      <c r="AG2059" s="131">
        <v>0</v>
      </c>
      <c r="AH2059" s="43">
        <v>0</v>
      </c>
    </row>
    <row r="2060" spans="4:34">
      <c r="D2060" s="62">
        <v>2020</v>
      </c>
      <c r="E2060" s="62">
        <v>8</v>
      </c>
      <c r="F2060" s="62">
        <v>2021</v>
      </c>
      <c r="G2060" s="62">
        <v>2021</v>
      </c>
      <c r="H2060" s="131">
        <v>0</v>
      </c>
      <c r="I2060" s="131">
        <v>0</v>
      </c>
      <c r="J2060" s="131">
        <v>0</v>
      </c>
      <c r="K2060" s="131">
        <v>0</v>
      </c>
      <c r="L2060" s="131">
        <v>0</v>
      </c>
      <c r="M2060" s="131">
        <v>0</v>
      </c>
      <c r="N2060" s="131">
        <v>0</v>
      </c>
      <c r="O2060" s="131">
        <v>0</v>
      </c>
      <c r="P2060" s="131">
        <v>0</v>
      </c>
      <c r="Q2060" s="131">
        <v>0</v>
      </c>
      <c r="R2060" s="131">
        <v>0</v>
      </c>
      <c r="S2060" s="131">
        <v>0</v>
      </c>
      <c r="T2060" s="131">
        <v>0</v>
      </c>
      <c r="U2060" s="131">
        <v>0</v>
      </c>
      <c r="V2060" s="131">
        <v>0</v>
      </c>
      <c r="W2060" s="131">
        <v>0</v>
      </c>
      <c r="X2060" s="131">
        <v>0</v>
      </c>
      <c r="Y2060" s="131">
        <v>0</v>
      </c>
      <c r="Z2060" s="131">
        <v>0</v>
      </c>
      <c r="AA2060" s="131">
        <v>0</v>
      </c>
      <c r="AB2060" s="131">
        <v>0</v>
      </c>
      <c r="AC2060" s="131">
        <v>0</v>
      </c>
      <c r="AD2060" s="131">
        <v>0</v>
      </c>
      <c r="AE2060" s="131">
        <v>0</v>
      </c>
      <c r="AF2060" s="131">
        <v>0</v>
      </c>
      <c r="AG2060" s="131">
        <v>0</v>
      </c>
      <c r="AH2060" s="43">
        <v>0</v>
      </c>
    </row>
    <row r="2061" spans="4:34">
      <c r="D2061" s="62">
        <v>2020</v>
      </c>
      <c r="E2061" s="62">
        <v>9</v>
      </c>
      <c r="F2061" s="62">
        <v>2021</v>
      </c>
      <c r="G2061" s="62">
        <v>2021</v>
      </c>
      <c r="H2061" s="131">
        <v>0</v>
      </c>
      <c r="I2061" s="131">
        <v>0</v>
      </c>
      <c r="J2061" s="131">
        <v>0</v>
      </c>
      <c r="K2061" s="131">
        <v>0</v>
      </c>
      <c r="L2061" s="131">
        <v>0</v>
      </c>
      <c r="M2061" s="131">
        <v>0</v>
      </c>
      <c r="N2061" s="131">
        <v>0</v>
      </c>
      <c r="O2061" s="131">
        <v>0</v>
      </c>
      <c r="P2061" s="131">
        <v>0</v>
      </c>
      <c r="Q2061" s="131">
        <v>0</v>
      </c>
      <c r="R2061" s="131">
        <v>0</v>
      </c>
      <c r="S2061" s="131">
        <v>0</v>
      </c>
      <c r="T2061" s="131">
        <v>0</v>
      </c>
      <c r="U2061" s="131">
        <v>0</v>
      </c>
      <c r="V2061" s="131">
        <v>0</v>
      </c>
      <c r="W2061" s="131">
        <v>0</v>
      </c>
      <c r="X2061" s="131">
        <v>0</v>
      </c>
      <c r="Y2061" s="131">
        <v>0</v>
      </c>
      <c r="Z2061" s="131">
        <v>0</v>
      </c>
      <c r="AA2061" s="131">
        <v>0</v>
      </c>
      <c r="AB2061" s="131">
        <v>0</v>
      </c>
      <c r="AC2061" s="131">
        <v>0</v>
      </c>
      <c r="AD2061" s="131">
        <v>0</v>
      </c>
      <c r="AE2061" s="131">
        <v>0</v>
      </c>
      <c r="AF2061" s="131">
        <v>0</v>
      </c>
      <c r="AG2061" s="131">
        <v>0</v>
      </c>
      <c r="AH2061" s="43">
        <v>0</v>
      </c>
    </row>
    <row r="2062" spans="4:34">
      <c r="D2062" s="62">
        <v>2020</v>
      </c>
      <c r="E2062" s="62">
        <v>10</v>
      </c>
      <c r="F2062" s="62">
        <v>2021</v>
      </c>
      <c r="G2062" s="62">
        <v>2021</v>
      </c>
      <c r="H2062" s="131">
        <v>0</v>
      </c>
      <c r="I2062" s="131">
        <v>0</v>
      </c>
      <c r="J2062" s="131">
        <v>0</v>
      </c>
      <c r="K2062" s="131">
        <v>0</v>
      </c>
      <c r="L2062" s="131">
        <v>0</v>
      </c>
      <c r="M2062" s="131">
        <v>0</v>
      </c>
      <c r="N2062" s="131">
        <v>0</v>
      </c>
      <c r="O2062" s="131">
        <v>0</v>
      </c>
      <c r="P2062" s="131">
        <v>0</v>
      </c>
      <c r="Q2062" s="131">
        <v>0</v>
      </c>
      <c r="R2062" s="131">
        <v>0</v>
      </c>
      <c r="S2062" s="131">
        <v>0</v>
      </c>
      <c r="T2062" s="131">
        <v>0</v>
      </c>
      <c r="U2062" s="131">
        <v>0</v>
      </c>
      <c r="V2062" s="131">
        <v>0</v>
      </c>
      <c r="W2062" s="131">
        <v>0</v>
      </c>
      <c r="X2062" s="131">
        <v>0</v>
      </c>
      <c r="Y2062" s="131">
        <v>0</v>
      </c>
      <c r="Z2062" s="131">
        <v>0</v>
      </c>
      <c r="AA2062" s="131">
        <v>0</v>
      </c>
      <c r="AB2062" s="131">
        <v>0</v>
      </c>
      <c r="AC2062" s="131">
        <v>0</v>
      </c>
      <c r="AD2062" s="131">
        <v>0</v>
      </c>
      <c r="AE2062" s="131">
        <v>0</v>
      </c>
      <c r="AF2062" s="131">
        <v>0</v>
      </c>
      <c r="AG2062" s="131">
        <v>0</v>
      </c>
      <c r="AH2062" s="43">
        <v>0</v>
      </c>
    </row>
    <row r="2063" spans="4:34">
      <c r="D2063" s="62">
        <v>2020</v>
      </c>
      <c r="E2063" s="62">
        <v>11</v>
      </c>
      <c r="F2063" s="62">
        <v>2021</v>
      </c>
      <c r="G2063" s="62">
        <v>2021</v>
      </c>
      <c r="H2063" s="131">
        <v>0</v>
      </c>
      <c r="I2063" s="131">
        <v>0</v>
      </c>
      <c r="J2063" s="131">
        <v>0</v>
      </c>
      <c r="K2063" s="131">
        <v>0</v>
      </c>
      <c r="L2063" s="131">
        <v>0</v>
      </c>
      <c r="M2063" s="131">
        <v>0</v>
      </c>
      <c r="N2063" s="131">
        <v>0</v>
      </c>
      <c r="O2063" s="131">
        <v>0</v>
      </c>
      <c r="P2063" s="131">
        <v>0</v>
      </c>
      <c r="Q2063" s="131">
        <v>0</v>
      </c>
      <c r="R2063" s="131">
        <v>0</v>
      </c>
      <c r="S2063" s="131">
        <v>0</v>
      </c>
      <c r="T2063" s="131">
        <v>0</v>
      </c>
      <c r="U2063" s="131">
        <v>0</v>
      </c>
      <c r="V2063" s="131">
        <v>0</v>
      </c>
      <c r="W2063" s="131">
        <v>0</v>
      </c>
      <c r="X2063" s="131">
        <v>0</v>
      </c>
      <c r="Y2063" s="131">
        <v>0</v>
      </c>
      <c r="Z2063" s="131">
        <v>0</v>
      </c>
      <c r="AA2063" s="131">
        <v>0</v>
      </c>
      <c r="AB2063" s="131">
        <v>0</v>
      </c>
      <c r="AC2063" s="131">
        <v>0</v>
      </c>
      <c r="AD2063" s="131">
        <v>0</v>
      </c>
      <c r="AE2063" s="131">
        <v>0</v>
      </c>
      <c r="AF2063" s="131">
        <v>0</v>
      </c>
      <c r="AG2063" s="131">
        <v>0</v>
      </c>
      <c r="AH2063" s="43">
        <v>0</v>
      </c>
    </row>
    <row r="2064" spans="4:34">
      <c r="D2064" s="62">
        <v>2020</v>
      </c>
      <c r="E2064" s="62">
        <v>12</v>
      </c>
      <c r="F2064" s="62">
        <v>2021</v>
      </c>
      <c r="G2064" s="62">
        <v>2021</v>
      </c>
      <c r="H2064" s="131">
        <v>0</v>
      </c>
      <c r="I2064" s="131">
        <v>0</v>
      </c>
      <c r="J2064" s="131">
        <v>0</v>
      </c>
      <c r="K2064" s="131">
        <v>0</v>
      </c>
      <c r="L2064" s="131">
        <v>0</v>
      </c>
      <c r="M2064" s="131">
        <v>0</v>
      </c>
      <c r="N2064" s="131">
        <v>0</v>
      </c>
      <c r="O2064" s="131">
        <v>0</v>
      </c>
      <c r="P2064" s="131">
        <v>0</v>
      </c>
      <c r="Q2064" s="131">
        <v>0</v>
      </c>
      <c r="R2064" s="131">
        <v>0</v>
      </c>
      <c r="S2064" s="131">
        <v>0</v>
      </c>
      <c r="T2064" s="131">
        <v>0</v>
      </c>
      <c r="U2064" s="131">
        <v>0</v>
      </c>
      <c r="V2064" s="131">
        <v>0</v>
      </c>
      <c r="W2064" s="131">
        <v>0</v>
      </c>
      <c r="X2064" s="131">
        <v>0</v>
      </c>
      <c r="Y2064" s="131">
        <v>0</v>
      </c>
      <c r="Z2064" s="131">
        <v>0</v>
      </c>
      <c r="AA2064" s="131">
        <v>0</v>
      </c>
      <c r="AB2064" s="131">
        <v>0</v>
      </c>
      <c r="AC2064" s="131">
        <v>0</v>
      </c>
      <c r="AD2064" s="131">
        <v>0</v>
      </c>
      <c r="AE2064" s="131">
        <v>0</v>
      </c>
      <c r="AF2064" s="131">
        <v>0</v>
      </c>
      <c r="AG2064" s="131">
        <v>0</v>
      </c>
      <c r="AH2064" s="43">
        <v>0</v>
      </c>
    </row>
    <row r="2065" spans="4:34">
      <c r="D2065" s="62">
        <v>2021</v>
      </c>
      <c r="E2065" s="62">
        <v>1</v>
      </c>
      <c r="F2065" s="62">
        <v>2021</v>
      </c>
      <c r="G2065" s="62">
        <v>2021</v>
      </c>
      <c r="H2065" s="131">
        <v>0</v>
      </c>
      <c r="I2065" s="131">
        <v>0</v>
      </c>
      <c r="J2065" s="131">
        <v>0</v>
      </c>
      <c r="K2065" s="131">
        <v>0</v>
      </c>
      <c r="L2065" s="131">
        <v>0</v>
      </c>
      <c r="M2065" s="131">
        <v>0</v>
      </c>
      <c r="N2065" s="131">
        <v>0</v>
      </c>
      <c r="O2065" s="131">
        <v>0</v>
      </c>
      <c r="P2065" s="131">
        <v>0</v>
      </c>
      <c r="Q2065" s="131">
        <v>0</v>
      </c>
      <c r="R2065" s="131">
        <v>0</v>
      </c>
      <c r="S2065" s="131">
        <v>0</v>
      </c>
      <c r="T2065" s="131">
        <v>0</v>
      </c>
      <c r="U2065" s="131">
        <v>0</v>
      </c>
      <c r="V2065" s="131">
        <v>0</v>
      </c>
      <c r="W2065" s="131">
        <v>0</v>
      </c>
      <c r="X2065" s="131">
        <v>0</v>
      </c>
      <c r="Y2065" s="131">
        <v>0</v>
      </c>
      <c r="Z2065" s="131">
        <v>0</v>
      </c>
      <c r="AA2065" s="131">
        <v>0</v>
      </c>
      <c r="AB2065" s="131">
        <v>0</v>
      </c>
      <c r="AC2065" s="131">
        <v>0</v>
      </c>
      <c r="AD2065" s="131">
        <v>0</v>
      </c>
      <c r="AE2065" s="131">
        <v>0</v>
      </c>
      <c r="AF2065" s="131">
        <v>0</v>
      </c>
      <c r="AG2065" s="131">
        <v>0</v>
      </c>
      <c r="AH2065" s="43">
        <v>0</v>
      </c>
    </row>
    <row r="2066" spans="4:34">
      <c r="D2066" s="62">
        <v>2021</v>
      </c>
      <c r="E2066" s="62">
        <v>2</v>
      </c>
      <c r="F2066" s="62">
        <v>2021</v>
      </c>
      <c r="G2066" s="62">
        <v>2021</v>
      </c>
      <c r="H2066" s="131">
        <v>0</v>
      </c>
      <c r="I2066" s="131">
        <v>0</v>
      </c>
      <c r="J2066" s="131">
        <v>0</v>
      </c>
      <c r="K2066" s="131">
        <v>0</v>
      </c>
      <c r="L2066" s="131">
        <v>0</v>
      </c>
      <c r="M2066" s="131">
        <v>0</v>
      </c>
      <c r="N2066" s="131">
        <v>0</v>
      </c>
      <c r="O2066" s="131">
        <v>0</v>
      </c>
      <c r="P2066" s="131">
        <v>0</v>
      </c>
      <c r="Q2066" s="131">
        <v>0</v>
      </c>
      <c r="R2066" s="131">
        <v>0</v>
      </c>
      <c r="S2066" s="131">
        <v>0</v>
      </c>
      <c r="T2066" s="131">
        <v>0</v>
      </c>
      <c r="U2066" s="131">
        <v>0</v>
      </c>
      <c r="V2066" s="131">
        <v>0</v>
      </c>
      <c r="W2066" s="131">
        <v>0</v>
      </c>
      <c r="X2066" s="131">
        <v>0</v>
      </c>
      <c r="Y2066" s="131">
        <v>0</v>
      </c>
      <c r="Z2066" s="131">
        <v>0</v>
      </c>
      <c r="AA2066" s="131">
        <v>0</v>
      </c>
      <c r="AB2066" s="131">
        <v>0</v>
      </c>
      <c r="AC2066" s="131">
        <v>0</v>
      </c>
      <c r="AD2066" s="131">
        <v>0</v>
      </c>
      <c r="AE2066" s="131">
        <v>0</v>
      </c>
      <c r="AF2066" s="131">
        <v>0</v>
      </c>
      <c r="AG2066" s="131">
        <v>0</v>
      </c>
      <c r="AH2066" s="43">
        <v>0</v>
      </c>
    </row>
    <row r="2067" spans="4:34">
      <c r="D2067" s="62">
        <v>2021</v>
      </c>
      <c r="E2067" s="62">
        <v>3</v>
      </c>
      <c r="F2067" s="62">
        <v>2021</v>
      </c>
      <c r="G2067" s="62">
        <v>2021</v>
      </c>
      <c r="H2067" s="131">
        <v>0</v>
      </c>
      <c r="I2067" s="131">
        <v>0</v>
      </c>
      <c r="J2067" s="131">
        <v>0</v>
      </c>
      <c r="K2067" s="131">
        <v>0</v>
      </c>
      <c r="L2067" s="131">
        <v>0</v>
      </c>
      <c r="M2067" s="131">
        <v>0</v>
      </c>
      <c r="N2067" s="131">
        <v>0</v>
      </c>
      <c r="O2067" s="131">
        <v>0</v>
      </c>
      <c r="P2067" s="131">
        <v>0</v>
      </c>
      <c r="Q2067" s="131">
        <v>0</v>
      </c>
      <c r="R2067" s="131">
        <v>0</v>
      </c>
      <c r="S2067" s="131">
        <v>0</v>
      </c>
      <c r="T2067" s="131">
        <v>0</v>
      </c>
      <c r="U2067" s="131">
        <v>0</v>
      </c>
      <c r="V2067" s="131">
        <v>0</v>
      </c>
      <c r="W2067" s="131">
        <v>0</v>
      </c>
      <c r="X2067" s="131">
        <v>0</v>
      </c>
      <c r="Y2067" s="131">
        <v>0</v>
      </c>
      <c r="Z2067" s="131">
        <v>0</v>
      </c>
      <c r="AA2067" s="131">
        <v>0</v>
      </c>
      <c r="AB2067" s="131">
        <v>0</v>
      </c>
      <c r="AC2067" s="131">
        <v>0</v>
      </c>
      <c r="AD2067" s="131">
        <v>0</v>
      </c>
      <c r="AE2067" s="131">
        <v>0</v>
      </c>
      <c r="AF2067" s="131">
        <v>0</v>
      </c>
      <c r="AG2067" s="131">
        <v>0</v>
      </c>
      <c r="AH2067" s="43">
        <v>0</v>
      </c>
    </row>
    <row r="2068" spans="4:34">
      <c r="D2068" s="62">
        <v>2021</v>
      </c>
      <c r="E2068" s="62">
        <v>4</v>
      </c>
      <c r="F2068" s="62">
        <v>2021</v>
      </c>
      <c r="G2068" s="62">
        <v>2021</v>
      </c>
      <c r="H2068" s="131">
        <v>0</v>
      </c>
      <c r="I2068" s="131">
        <v>0</v>
      </c>
      <c r="J2068" s="131">
        <v>0</v>
      </c>
      <c r="K2068" s="131">
        <v>0</v>
      </c>
      <c r="L2068" s="131">
        <v>0</v>
      </c>
      <c r="M2068" s="131">
        <v>0</v>
      </c>
      <c r="N2068" s="131">
        <v>0</v>
      </c>
      <c r="O2068" s="131">
        <v>0</v>
      </c>
      <c r="P2068" s="131">
        <v>0</v>
      </c>
      <c r="Q2068" s="131">
        <v>0</v>
      </c>
      <c r="R2068" s="131">
        <v>0</v>
      </c>
      <c r="S2068" s="131">
        <v>0</v>
      </c>
      <c r="T2068" s="131">
        <v>0</v>
      </c>
      <c r="U2068" s="131">
        <v>0</v>
      </c>
      <c r="V2068" s="131">
        <v>0</v>
      </c>
      <c r="W2068" s="131">
        <v>0</v>
      </c>
      <c r="X2068" s="131">
        <v>0</v>
      </c>
      <c r="Y2068" s="131">
        <v>0</v>
      </c>
      <c r="Z2068" s="131">
        <v>0</v>
      </c>
      <c r="AA2068" s="131">
        <v>0</v>
      </c>
      <c r="AB2068" s="131">
        <v>0</v>
      </c>
      <c r="AC2068" s="131">
        <v>0</v>
      </c>
      <c r="AD2068" s="131">
        <v>0</v>
      </c>
      <c r="AE2068" s="131">
        <v>0</v>
      </c>
      <c r="AF2068" s="131">
        <v>0</v>
      </c>
      <c r="AG2068" s="131">
        <v>0</v>
      </c>
      <c r="AH2068" s="43">
        <v>0</v>
      </c>
    </row>
    <row r="2069" spans="4:34">
      <c r="D2069" s="62">
        <v>2021</v>
      </c>
      <c r="E2069" s="62">
        <v>5</v>
      </c>
      <c r="F2069" s="62">
        <v>2021</v>
      </c>
      <c r="G2069" s="62">
        <v>2022</v>
      </c>
      <c r="H2069" s="131">
        <v>0</v>
      </c>
      <c r="I2069" s="131">
        <v>0</v>
      </c>
      <c r="J2069" s="131">
        <v>0</v>
      </c>
      <c r="K2069" s="131">
        <v>0</v>
      </c>
      <c r="L2069" s="131">
        <v>0</v>
      </c>
      <c r="M2069" s="131">
        <v>0</v>
      </c>
      <c r="N2069" s="131">
        <v>0</v>
      </c>
      <c r="O2069" s="131">
        <v>0</v>
      </c>
      <c r="P2069" s="131">
        <v>0</v>
      </c>
      <c r="Q2069" s="131">
        <v>0</v>
      </c>
      <c r="R2069" s="131">
        <v>0</v>
      </c>
      <c r="S2069" s="131">
        <v>0</v>
      </c>
      <c r="T2069" s="131">
        <v>0</v>
      </c>
      <c r="U2069" s="131">
        <v>0</v>
      </c>
      <c r="V2069" s="131">
        <v>0</v>
      </c>
      <c r="W2069" s="131">
        <v>0</v>
      </c>
      <c r="X2069" s="131">
        <v>0</v>
      </c>
      <c r="Y2069" s="131">
        <v>0</v>
      </c>
      <c r="Z2069" s="131">
        <v>0</v>
      </c>
      <c r="AA2069" s="131">
        <v>0</v>
      </c>
      <c r="AB2069" s="131">
        <v>0</v>
      </c>
      <c r="AC2069" s="131">
        <v>0</v>
      </c>
      <c r="AD2069" s="131">
        <v>0</v>
      </c>
      <c r="AE2069" s="131">
        <v>0</v>
      </c>
      <c r="AF2069" s="131">
        <v>0</v>
      </c>
      <c r="AG2069" s="131">
        <v>0</v>
      </c>
      <c r="AH2069" s="43">
        <v>0</v>
      </c>
    </row>
    <row r="2070" spans="4:34">
      <c r="D2070" s="62">
        <v>2021</v>
      </c>
      <c r="E2070" s="62">
        <v>6</v>
      </c>
      <c r="F2070" s="62">
        <v>2021</v>
      </c>
      <c r="G2070" s="62">
        <v>2022</v>
      </c>
      <c r="H2070" s="131">
        <v>0</v>
      </c>
      <c r="I2070" s="131">
        <v>0</v>
      </c>
      <c r="J2070" s="131">
        <v>0</v>
      </c>
      <c r="K2070" s="131">
        <v>0</v>
      </c>
      <c r="L2070" s="131">
        <v>0</v>
      </c>
      <c r="M2070" s="131">
        <v>0</v>
      </c>
      <c r="N2070" s="131">
        <v>0</v>
      </c>
      <c r="O2070" s="131">
        <v>0</v>
      </c>
      <c r="P2070" s="131">
        <v>0</v>
      </c>
      <c r="Q2070" s="131">
        <v>0</v>
      </c>
      <c r="R2070" s="131">
        <v>0</v>
      </c>
      <c r="S2070" s="131">
        <v>0</v>
      </c>
      <c r="T2070" s="131">
        <v>0</v>
      </c>
      <c r="U2070" s="131">
        <v>0</v>
      </c>
      <c r="V2070" s="131">
        <v>0</v>
      </c>
      <c r="W2070" s="131">
        <v>0</v>
      </c>
      <c r="X2070" s="131">
        <v>0</v>
      </c>
      <c r="Y2070" s="131">
        <v>0</v>
      </c>
      <c r="Z2070" s="131">
        <v>0</v>
      </c>
      <c r="AA2070" s="131">
        <v>0</v>
      </c>
      <c r="AB2070" s="131">
        <v>0</v>
      </c>
      <c r="AC2070" s="131">
        <v>0</v>
      </c>
      <c r="AD2070" s="131">
        <v>0</v>
      </c>
      <c r="AE2070" s="131">
        <v>0</v>
      </c>
      <c r="AF2070" s="131">
        <v>0</v>
      </c>
      <c r="AG2070" s="131">
        <v>0</v>
      </c>
      <c r="AH2070" s="43">
        <v>0</v>
      </c>
    </row>
    <row r="2071" spans="4:34">
      <c r="D2071" s="62">
        <v>2021</v>
      </c>
      <c r="E2071" s="62">
        <v>7</v>
      </c>
      <c r="F2071" s="62">
        <v>2022</v>
      </c>
      <c r="G2071" s="62">
        <v>2022</v>
      </c>
      <c r="H2071" s="131">
        <v>0</v>
      </c>
      <c r="I2071" s="131">
        <v>0</v>
      </c>
      <c r="J2071" s="131">
        <v>0</v>
      </c>
      <c r="K2071" s="131">
        <v>0</v>
      </c>
      <c r="L2071" s="131">
        <v>0</v>
      </c>
      <c r="M2071" s="131">
        <v>0</v>
      </c>
      <c r="N2071" s="131">
        <v>0</v>
      </c>
      <c r="O2071" s="131">
        <v>0</v>
      </c>
      <c r="P2071" s="131">
        <v>0</v>
      </c>
      <c r="Q2071" s="131">
        <v>0</v>
      </c>
      <c r="R2071" s="131">
        <v>0</v>
      </c>
      <c r="S2071" s="131">
        <v>0</v>
      </c>
      <c r="T2071" s="131">
        <v>0</v>
      </c>
      <c r="U2071" s="131">
        <v>0</v>
      </c>
      <c r="V2071" s="131">
        <v>0</v>
      </c>
      <c r="W2071" s="131">
        <v>0</v>
      </c>
      <c r="X2071" s="131">
        <v>0</v>
      </c>
      <c r="Y2071" s="131">
        <v>0</v>
      </c>
      <c r="Z2071" s="131">
        <v>0</v>
      </c>
      <c r="AA2071" s="131">
        <v>0</v>
      </c>
      <c r="AB2071" s="131">
        <v>0</v>
      </c>
      <c r="AC2071" s="131">
        <v>0</v>
      </c>
      <c r="AD2071" s="131">
        <v>0</v>
      </c>
      <c r="AE2071" s="131">
        <v>0</v>
      </c>
      <c r="AF2071" s="131">
        <v>0</v>
      </c>
      <c r="AG2071" s="131">
        <v>0</v>
      </c>
      <c r="AH2071" s="43">
        <v>0</v>
      </c>
    </row>
    <row r="2072" spans="4:34">
      <c r="D2072" s="62">
        <v>2021</v>
      </c>
      <c r="E2072" s="62">
        <v>8</v>
      </c>
      <c r="F2072" s="62">
        <v>2022</v>
      </c>
      <c r="G2072" s="62">
        <v>2022</v>
      </c>
      <c r="H2072" s="131">
        <v>0</v>
      </c>
      <c r="I2072" s="131">
        <v>0</v>
      </c>
      <c r="J2072" s="131">
        <v>0</v>
      </c>
      <c r="K2072" s="131">
        <v>0</v>
      </c>
      <c r="L2072" s="131">
        <v>0</v>
      </c>
      <c r="M2072" s="131">
        <v>0</v>
      </c>
      <c r="N2072" s="131">
        <v>0</v>
      </c>
      <c r="O2072" s="131">
        <v>0</v>
      </c>
      <c r="P2072" s="131">
        <v>0</v>
      </c>
      <c r="Q2072" s="131">
        <v>0</v>
      </c>
      <c r="R2072" s="131">
        <v>0</v>
      </c>
      <c r="S2072" s="131">
        <v>0</v>
      </c>
      <c r="T2072" s="131">
        <v>0</v>
      </c>
      <c r="U2072" s="131">
        <v>0</v>
      </c>
      <c r="V2072" s="131">
        <v>0</v>
      </c>
      <c r="W2072" s="131">
        <v>0</v>
      </c>
      <c r="X2072" s="131">
        <v>0</v>
      </c>
      <c r="Y2072" s="131">
        <v>0</v>
      </c>
      <c r="Z2072" s="131">
        <v>0</v>
      </c>
      <c r="AA2072" s="131">
        <v>0</v>
      </c>
      <c r="AB2072" s="131">
        <v>0</v>
      </c>
      <c r="AC2072" s="131">
        <v>0</v>
      </c>
      <c r="AD2072" s="131">
        <v>0</v>
      </c>
      <c r="AE2072" s="131">
        <v>0</v>
      </c>
      <c r="AF2072" s="131">
        <v>0</v>
      </c>
      <c r="AG2072" s="131">
        <v>0</v>
      </c>
      <c r="AH2072" s="43">
        <v>0</v>
      </c>
    </row>
    <row r="2073" spans="4:34">
      <c r="D2073" s="62">
        <v>2021</v>
      </c>
      <c r="E2073" s="62">
        <v>9</v>
      </c>
      <c r="F2073" s="62">
        <v>2022</v>
      </c>
      <c r="G2073" s="62">
        <v>2022</v>
      </c>
      <c r="H2073" s="131">
        <v>0</v>
      </c>
      <c r="I2073" s="131">
        <v>0</v>
      </c>
      <c r="J2073" s="131">
        <v>0</v>
      </c>
      <c r="K2073" s="131">
        <v>0</v>
      </c>
      <c r="L2073" s="131">
        <v>0</v>
      </c>
      <c r="M2073" s="131">
        <v>0</v>
      </c>
      <c r="N2073" s="131">
        <v>0</v>
      </c>
      <c r="O2073" s="131">
        <v>0</v>
      </c>
      <c r="P2073" s="131">
        <v>0</v>
      </c>
      <c r="Q2073" s="131">
        <v>0</v>
      </c>
      <c r="R2073" s="131">
        <v>0</v>
      </c>
      <c r="S2073" s="131">
        <v>0</v>
      </c>
      <c r="T2073" s="131">
        <v>0</v>
      </c>
      <c r="U2073" s="131">
        <v>0</v>
      </c>
      <c r="V2073" s="131">
        <v>0</v>
      </c>
      <c r="W2073" s="131">
        <v>0</v>
      </c>
      <c r="X2073" s="131">
        <v>0</v>
      </c>
      <c r="Y2073" s="131">
        <v>0</v>
      </c>
      <c r="Z2073" s="131">
        <v>0</v>
      </c>
      <c r="AA2073" s="131">
        <v>0</v>
      </c>
      <c r="AB2073" s="131">
        <v>0</v>
      </c>
      <c r="AC2073" s="131">
        <v>0</v>
      </c>
      <c r="AD2073" s="131">
        <v>0</v>
      </c>
      <c r="AE2073" s="131">
        <v>0</v>
      </c>
      <c r="AF2073" s="131">
        <v>0</v>
      </c>
      <c r="AG2073" s="131">
        <v>0</v>
      </c>
      <c r="AH2073" s="43">
        <v>0</v>
      </c>
    </row>
    <row r="2074" spans="4:34">
      <c r="D2074" s="62">
        <v>2021</v>
      </c>
      <c r="E2074" s="62">
        <v>10</v>
      </c>
      <c r="F2074" s="62">
        <v>2022</v>
      </c>
      <c r="G2074" s="62">
        <v>2022</v>
      </c>
      <c r="H2074" s="131">
        <v>0</v>
      </c>
      <c r="I2074" s="131">
        <v>0</v>
      </c>
      <c r="J2074" s="131">
        <v>0</v>
      </c>
      <c r="K2074" s="131">
        <v>0</v>
      </c>
      <c r="L2074" s="131">
        <v>0</v>
      </c>
      <c r="M2074" s="131">
        <v>0</v>
      </c>
      <c r="N2074" s="131">
        <v>0</v>
      </c>
      <c r="O2074" s="131">
        <v>0</v>
      </c>
      <c r="P2074" s="131">
        <v>0</v>
      </c>
      <c r="Q2074" s="131">
        <v>0</v>
      </c>
      <c r="R2074" s="131">
        <v>0</v>
      </c>
      <c r="S2074" s="131">
        <v>0</v>
      </c>
      <c r="T2074" s="131">
        <v>0</v>
      </c>
      <c r="U2074" s="131">
        <v>0</v>
      </c>
      <c r="V2074" s="131">
        <v>0</v>
      </c>
      <c r="W2074" s="131">
        <v>0</v>
      </c>
      <c r="X2074" s="131">
        <v>0</v>
      </c>
      <c r="Y2074" s="131">
        <v>0</v>
      </c>
      <c r="Z2074" s="131">
        <v>0</v>
      </c>
      <c r="AA2074" s="131">
        <v>0</v>
      </c>
      <c r="AB2074" s="131">
        <v>0</v>
      </c>
      <c r="AC2074" s="131">
        <v>0</v>
      </c>
      <c r="AD2074" s="131">
        <v>0</v>
      </c>
      <c r="AE2074" s="131">
        <v>0</v>
      </c>
      <c r="AF2074" s="131">
        <v>0</v>
      </c>
      <c r="AG2074" s="131">
        <v>0</v>
      </c>
      <c r="AH2074" s="43">
        <v>0</v>
      </c>
    </row>
    <row r="2075" spans="4:34">
      <c r="D2075" s="62">
        <v>2021</v>
      </c>
      <c r="E2075" s="62">
        <v>11</v>
      </c>
      <c r="F2075" s="62">
        <v>2022</v>
      </c>
      <c r="G2075" s="62">
        <v>2022</v>
      </c>
      <c r="H2075" s="131">
        <v>0</v>
      </c>
      <c r="I2075" s="131">
        <v>0</v>
      </c>
      <c r="J2075" s="131">
        <v>0</v>
      </c>
      <c r="K2075" s="131">
        <v>0</v>
      </c>
      <c r="L2075" s="131">
        <v>0</v>
      </c>
      <c r="M2075" s="131">
        <v>0</v>
      </c>
      <c r="N2075" s="131">
        <v>0</v>
      </c>
      <c r="O2075" s="131">
        <v>0</v>
      </c>
      <c r="P2075" s="131">
        <v>0</v>
      </c>
      <c r="Q2075" s="131">
        <v>0</v>
      </c>
      <c r="R2075" s="131">
        <v>0</v>
      </c>
      <c r="S2075" s="131">
        <v>0</v>
      </c>
      <c r="T2075" s="131">
        <v>0</v>
      </c>
      <c r="U2075" s="131">
        <v>0</v>
      </c>
      <c r="V2075" s="131">
        <v>0</v>
      </c>
      <c r="W2075" s="131">
        <v>0</v>
      </c>
      <c r="X2075" s="131">
        <v>0</v>
      </c>
      <c r="Y2075" s="131">
        <v>0</v>
      </c>
      <c r="Z2075" s="131">
        <v>0</v>
      </c>
      <c r="AA2075" s="131">
        <v>0</v>
      </c>
      <c r="AB2075" s="131">
        <v>0</v>
      </c>
      <c r="AC2075" s="131">
        <v>0</v>
      </c>
      <c r="AD2075" s="131">
        <v>0</v>
      </c>
      <c r="AE2075" s="131">
        <v>0</v>
      </c>
      <c r="AF2075" s="131">
        <v>0</v>
      </c>
      <c r="AG2075" s="131">
        <v>0</v>
      </c>
      <c r="AH2075" s="43">
        <v>0</v>
      </c>
    </row>
    <row r="2076" spans="4:34">
      <c r="D2076" s="62">
        <v>2021</v>
      </c>
      <c r="E2076" s="62">
        <v>12</v>
      </c>
      <c r="F2076" s="62">
        <v>2022</v>
      </c>
      <c r="G2076" s="62">
        <v>2022</v>
      </c>
      <c r="H2076" s="131">
        <v>0</v>
      </c>
      <c r="I2076" s="131">
        <v>0</v>
      </c>
      <c r="J2076" s="131">
        <v>0</v>
      </c>
      <c r="K2076" s="131">
        <v>0</v>
      </c>
      <c r="L2076" s="131">
        <v>0</v>
      </c>
      <c r="M2076" s="131">
        <v>0</v>
      </c>
      <c r="N2076" s="131">
        <v>0</v>
      </c>
      <c r="O2076" s="131">
        <v>0</v>
      </c>
      <c r="P2076" s="131">
        <v>0</v>
      </c>
      <c r="Q2076" s="131">
        <v>0</v>
      </c>
      <c r="R2076" s="131">
        <v>0</v>
      </c>
      <c r="S2076" s="131">
        <v>0</v>
      </c>
      <c r="T2076" s="131">
        <v>0</v>
      </c>
      <c r="U2076" s="131">
        <v>0</v>
      </c>
      <c r="V2076" s="131">
        <v>0</v>
      </c>
      <c r="W2076" s="131">
        <v>0</v>
      </c>
      <c r="X2076" s="131">
        <v>0</v>
      </c>
      <c r="Y2076" s="131">
        <v>0</v>
      </c>
      <c r="Z2076" s="131">
        <v>0</v>
      </c>
      <c r="AA2076" s="131">
        <v>0</v>
      </c>
      <c r="AB2076" s="131">
        <v>0</v>
      </c>
      <c r="AC2076" s="131">
        <v>0</v>
      </c>
      <c r="AD2076" s="131">
        <v>0</v>
      </c>
      <c r="AE2076" s="131">
        <v>0</v>
      </c>
      <c r="AF2076" s="131">
        <v>0</v>
      </c>
      <c r="AG2076" s="131">
        <v>0</v>
      </c>
      <c r="AH2076" s="43">
        <v>0</v>
      </c>
    </row>
    <row r="2077" spans="4:34">
      <c r="D2077" s="62">
        <v>2022</v>
      </c>
      <c r="E2077" s="62">
        <v>1</v>
      </c>
      <c r="F2077" s="62">
        <v>2022</v>
      </c>
      <c r="G2077" s="62">
        <v>2022</v>
      </c>
      <c r="H2077" s="131">
        <v>0</v>
      </c>
      <c r="I2077" s="131">
        <v>0</v>
      </c>
      <c r="J2077" s="131">
        <v>0</v>
      </c>
      <c r="K2077" s="131">
        <v>0</v>
      </c>
      <c r="L2077" s="131">
        <v>0</v>
      </c>
      <c r="M2077" s="131">
        <v>0</v>
      </c>
      <c r="N2077" s="131">
        <v>0</v>
      </c>
      <c r="O2077" s="131">
        <v>0</v>
      </c>
      <c r="P2077" s="131">
        <v>0</v>
      </c>
      <c r="Q2077" s="131">
        <v>0</v>
      </c>
      <c r="R2077" s="131">
        <v>0</v>
      </c>
      <c r="S2077" s="131">
        <v>0</v>
      </c>
      <c r="T2077" s="131">
        <v>0</v>
      </c>
      <c r="U2077" s="131">
        <v>0</v>
      </c>
      <c r="V2077" s="131">
        <v>0</v>
      </c>
      <c r="W2077" s="131">
        <v>0</v>
      </c>
      <c r="X2077" s="131">
        <v>0</v>
      </c>
      <c r="Y2077" s="131">
        <v>0</v>
      </c>
      <c r="Z2077" s="131">
        <v>0</v>
      </c>
      <c r="AA2077" s="131">
        <v>0</v>
      </c>
      <c r="AB2077" s="131">
        <v>0</v>
      </c>
      <c r="AC2077" s="131">
        <v>0</v>
      </c>
      <c r="AD2077" s="131">
        <v>0</v>
      </c>
      <c r="AE2077" s="131">
        <v>0</v>
      </c>
      <c r="AF2077" s="131">
        <v>0</v>
      </c>
      <c r="AG2077" s="131">
        <v>0</v>
      </c>
      <c r="AH2077" s="43">
        <v>0</v>
      </c>
    </row>
    <row r="2078" spans="4:34">
      <c r="D2078" s="62">
        <v>2022</v>
      </c>
      <c r="E2078" s="62">
        <v>2</v>
      </c>
      <c r="F2078" s="62">
        <v>2022</v>
      </c>
      <c r="G2078" s="62">
        <v>2022</v>
      </c>
      <c r="H2078" s="131">
        <v>0</v>
      </c>
      <c r="I2078" s="131">
        <v>0</v>
      </c>
      <c r="J2078" s="131">
        <v>0</v>
      </c>
      <c r="K2078" s="131">
        <v>0</v>
      </c>
      <c r="L2078" s="131">
        <v>0</v>
      </c>
      <c r="M2078" s="131">
        <v>0</v>
      </c>
      <c r="N2078" s="131">
        <v>0</v>
      </c>
      <c r="O2078" s="131">
        <v>0</v>
      </c>
      <c r="P2078" s="131">
        <v>0</v>
      </c>
      <c r="Q2078" s="131">
        <v>0</v>
      </c>
      <c r="R2078" s="131">
        <v>0</v>
      </c>
      <c r="S2078" s="131">
        <v>0</v>
      </c>
      <c r="T2078" s="131">
        <v>0</v>
      </c>
      <c r="U2078" s="131">
        <v>0</v>
      </c>
      <c r="V2078" s="131">
        <v>0</v>
      </c>
      <c r="W2078" s="131">
        <v>0</v>
      </c>
      <c r="X2078" s="131">
        <v>0</v>
      </c>
      <c r="Y2078" s="131">
        <v>0</v>
      </c>
      <c r="Z2078" s="131">
        <v>0</v>
      </c>
      <c r="AA2078" s="131">
        <v>0</v>
      </c>
      <c r="AB2078" s="131">
        <v>0</v>
      </c>
      <c r="AC2078" s="131">
        <v>0</v>
      </c>
      <c r="AD2078" s="131">
        <v>0</v>
      </c>
      <c r="AE2078" s="131">
        <v>0</v>
      </c>
      <c r="AF2078" s="131">
        <v>0</v>
      </c>
      <c r="AG2078" s="131">
        <v>0</v>
      </c>
      <c r="AH2078" s="43">
        <v>0</v>
      </c>
    </row>
    <row r="2079" spans="4:34">
      <c r="D2079" s="62">
        <v>2022</v>
      </c>
      <c r="E2079" s="62">
        <v>3</v>
      </c>
      <c r="F2079" s="62">
        <v>2022</v>
      </c>
      <c r="G2079" s="62">
        <v>2022</v>
      </c>
      <c r="H2079" s="131">
        <v>0</v>
      </c>
      <c r="I2079" s="131">
        <v>0</v>
      </c>
      <c r="J2079" s="131">
        <v>0</v>
      </c>
      <c r="K2079" s="131">
        <v>0</v>
      </c>
      <c r="L2079" s="131">
        <v>0</v>
      </c>
      <c r="M2079" s="131">
        <v>0</v>
      </c>
      <c r="N2079" s="131">
        <v>0</v>
      </c>
      <c r="O2079" s="131">
        <v>0</v>
      </c>
      <c r="P2079" s="131">
        <v>0</v>
      </c>
      <c r="Q2079" s="131">
        <v>0</v>
      </c>
      <c r="R2079" s="131">
        <v>0</v>
      </c>
      <c r="S2079" s="131">
        <v>0</v>
      </c>
      <c r="T2079" s="131">
        <v>0</v>
      </c>
      <c r="U2079" s="131">
        <v>0</v>
      </c>
      <c r="V2079" s="131">
        <v>0</v>
      </c>
      <c r="W2079" s="131">
        <v>0</v>
      </c>
      <c r="X2079" s="131">
        <v>0</v>
      </c>
      <c r="Y2079" s="131">
        <v>0</v>
      </c>
      <c r="Z2079" s="131">
        <v>0</v>
      </c>
      <c r="AA2079" s="131">
        <v>0</v>
      </c>
      <c r="AB2079" s="131">
        <v>0</v>
      </c>
      <c r="AC2079" s="131">
        <v>0</v>
      </c>
      <c r="AD2079" s="131">
        <v>0</v>
      </c>
      <c r="AE2079" s="131">
        <v>0</v>
      </c>
      <c r="AF2079" s="131">
        <v>0</v>
      </c>
      <c r="AG2079" s="131">
        <v>0</v>
      </c>
      <c r="AH2079" s="43">
        <v>0</v>
      </c>
    </row>
    <row r="2080" spans="4:34">
      <c r="D2080" s="62">
        <v>2022</v>
      </c>
      <c r="E2080" s="62">
        <v>4</v>
      </c>
      <c r="F2080" s="62">
        <v>2022</v>
      </c>
      <c r="G2080" s="62">
        <v>2022</v>
      </c>
      <c r="H2080" s="131">
        <v>0</v>
      </c>
      <c r="I2080" s="131">
        <v>0</v>
      </c>
      <c r="J2080" s="131">
        <v>0</v>
      </c>
      <c r="K2080" s="131">
        <v>0</v>
      </c>
      <c r="L2080" s="131">
        <v>0</v>
      </c>
      <c r="M2080" s="131">
        <v>0</v>
      </c>
      <c r="N2080" s="131">
        <v>0</v>
      </c>
      <c r="O2080" s="131">
        <v>0</v>
      </c>
      <c r="P2080" s="131">
        <v>0</v>
      </c>
      <c r="Q2080" s="131">
        <v>0</v>
      </c>
      <c r="R2080" s="131">
        <v>0</v>
      </c>
      <c r="S2080" s="131">
        <v>0</v>
      </c>
      <c r="T2080" s="131">
        <v>0</v>
      </c>
      <c r="U2080" s="131">
        <v>0</v>
      </c>
      <c r="V2080" s="131">
        <v>0</v>
      </c>
      <c r="W2080" s="131">
        <v>0</v>
      </c>
      <c r="X2080" s="131">
        <v>0</v>
      </c>
      <c r="Y2080" s="131">
        <v>0</v>
      </c>
      <c r="Z2080" s="131">
        <v>0</v>
      </c>
      <c r="AA2080" s="131">
        <v>0</v>
      </c>
      <c r="AB2080" s="131">
        <v>0</v>
      </c>
      <c r="AC2080" s="131">
        <v>0</v>
      </c>
      <c r="AD2080" s="131">
        <v>0</v>
      </c>
      <c r="AE2080" s="131">
        <v>0</v>
      </c>
      <c r="AF2080" s="131">
        <v>0</v>
      </c>
      <c r="AG2080" s="131">
        <v>0</v>
      </c>
      <c r="AH2080" s="43">
        <v>0</v>
      </c>
    </row>
    <row r="2081" spans="4:34">
      <c r="D2081" s="62">
        <v>2022</v>
      </c>
      <c r="E2081" s="62">
        <v>5</v>
      </c>
      <c r="F2081" s="62">
        <v>2022</v>
      </c>
      <c r="G2081" s="62">
        <v>2023</v>
      </c>
      <c r="H2081" s="131">
        <v>0</v>
      </c>
      <c r="I2081" s="131">
        <v>0</v>
      </c>
      <c r="J2081" s="131">
        <v>0</v>
      </c>
      <c r="K2081" s="131">
        <v>0</v>
      </c>
      <c r="L2081" s="131">
        <v>0</v>
      </c>
      <c r="M2081" s="131">
        <v>0</v>
      </c>
      <c r="N2081" s="131">
        <v>0</v>
      </c>
      <c r="O2081" s="131">
        <v>0</v>
      </c>
      <c r="P2081" s="131">
        <v>0</v>
      </c>
      <c r="Q2081" s="131">
        <v>0</v>
      </c>
      <c r="R2081" s="131">
        <v>0</v>
      </c>
      <c r="S2081" s="131">
        <v>0</v>
      </c>
      <c r="T2081" s="131">
        <v>0</v>
      </c>
      <c r="U2081" s="131">
        <v>0</v>
      </c>
      <c r="V2081" s="131">
        <v>0</v>
      </c>
      <c r="W2081" s="131">
        <v>0</v>
      </c>
      <c r="X2081" s="131">
        <v>0</v>
      </c>
      <c r="Y2081" s="131">
        <v>0</v>
      </c>
      <c r="Z2081" s="131">
        <v>0</v>
      </c>
      <c r="AA2081" s="131">
        <v>0</v>
      </c>
      <c r="AB2081" s="131">
        <v>0</v>
      </c>
      <c r="AC2081" s="131">
        <v>0</v>
      </c>
      <c r="AD2081" s="131">
        <v>0</v>
      </c>
      <c r="AE2081" s="131">
        <v>0</v>
      </c>
      <c r="AF2081" s="131">
        <v>0</v>
      </c>
      <c r="AG2081" s="131">
        <v>0</v>
      </c>
      <c r="AH2081" s="43">
        <v>0</v>
      </c>
    </row>
    <row r="2082" spans="4:34">
      <c r="D2082" s="62">
        <v>2022</v>
      </c>
      <c r="E2082" s="62">
        <v>6</v>
      </c>
      <c r="F2082" s="62">
        <v>2022</v>
      </c>
      <c r="G2082" s="62">
        <v>2023</v>
      </c>
      <c r="H2082" s="131">
        <v>0</v>
      </c>
      <c r="I2082" s="131">
        <v>0</v>
      </c>
      <c r="J2082" s="131">
        <v>0</v>
      </c>
      <c r="K2082" s="131">
        <v>0</v>
      </c>
      <c r="L2082" s="131">
        <v>0</v>
      </c>
      <c r="M2082" s="131">
        <v>0</v>
      </c>
      <c r="N2082" s="131">
        <v>0</v>
      </c>
      <c r="O2082" s="131">
        <v>0</v>
      </c>
      <c r="P2082" s="131">
        <v>0</v>
      </c>
      <c r="Q2082" s="131">
        <v>0</v>
      </c>
      <c r="R2082" s="131">
        <v>0</v>
      </c>
      <c r="S2082" s="131">
        <v>0</v>
      </c>
      <c r="T2082" s="131">
        <v>0</v>
      </c>
      <c r="U2082" s="131">
        <v>0</v>
      </c>
      <c r="V2082" s="131">
        <v>0</v>
      </c>
      <c r="W2082" s="131">
        <v>0</v>
      </c>
      <c r="X2082" s="131">
        <v>0</v>
      </c>
      <c r="Y2082" s="131">
        <v>0</v>
      </c>
      <c r="Z2082" s="131">
        <v>0</v>
      </c>
      <c r="AA2082" s="131">
        <v>0</v>
      </c>
      <c r="AB2082" s="131">
        <v>0</v>
      </c>
      <c r="AC2082" s="131">
        <v>0</v>
      </c>
      <c r="AD2082" s="131">
        <v>0</v>
      </c>
      <c r="AE2082" s="131">
        <v>0</v>
      </c>
      <c r="AF2082" s="131">
        <v>0</v>
      </c>
      <c r="AG2082" s="131">
        <v>0</v>
      </c>
      <c r="AH2082" s="43">
        <v>0</v>
      </c>
    </row>
    <row r="2083" spans="4:34">
      <c r="D2083" s="62">
        <v>2022</v>
      </c>
      <c r="E2083" s="62">
        <v>7</v>
      </c>
      <c r="F2083" s="62">
        <v>2023</v>
      </c>
      <c r="G2083" s="62">
        <v>2023</v>
      </c>
      <c r="H2083" s="131">
        <v>0</v>
      </c>
      <c r="I2083" s="131">
        <v>0</v>
      </c>
      <c r="J2083" s="131">
        <v>0</v>
      </c>
      <c r="K2083" s="131">
        <v>0</v>
      </c>
      <c r="L2083" s="131">
        <v>0</v>
      </c>
      <c r="M2083" s="131">
        <v>0</v>
      </c>
      <c r="N2083" s="131">
        <v>0</v>
      </c>
      <c r="O2083" s="131">
        <v>0</v>
      </c>
      <c r="P2083" s="131">
        <v>0</v>
      </c>
      <c r="Q2083" s="131">
        <v>0</v>
      </c>
      <c r="R2083" s="131">
        <v>0</v>
      </c>
      <c r="S2083" s="131">
        <v>0</v>
      </c>
      <c r="T2083" s="131">
        <v>0</v>
      </c>
      <c r="U2083" s="131">
        <v>0</v>
      </c>
      <c r="V2083" s="131">
        <v>0</v>
      </c>
      <c r="W2083" s="131">
        <v>0</v>
      </c>
      <c r="X2083" s="131">
        <v>0</v>
      </c>
      <c r="Y2083" s="131">
        <v>0</v>
      </c>
      <c r="Z2083" s="131">
        <v>0</v>
      </c>
      <c r="AA2083" s="131">
        <v>0</v>
      </c>
      <c r="AB2083" s="131">
        <v>0</v>
      </c>
      <c r="AC2083" s="131">
        <v>0</v>
      </c>
      <c r="AD2083" s="131">
        <v>0</v>
      </c>
      <c r="AE2083" s="131">
        <v>0</v>
      </c>
      <c r="AF2083" s="131">
        <v>0</v>
      </c>
      <c r="AG2083" s="131">
        <v>0</v>
      </c>
      <c r="AH2083" s="43">
        <v>0</v>
      </c>
    </row>
    <row r="2084" spans="4:34">
      <c r="D2084" s="62">
        <v>2022</v>
      </c>
      <c r="E2084" s="62">
        <v>8</v>
      </c>
      <c r="F2084" s="62">
        <v>2023</v>
      </c>
      <c r="G2084" s="62">
        <v>2023</v>
      </c>
      <c r="H2084" s="131">
        <v>0</v>
      </c>
      <c r="I2084" s="131">
        <v>0</v>
      </c>
      <c r="J2084" s="131">
        <v>0</v>
      </c>
      <c r="K2084" s="131">
        <v>0</v>
      </c>
      <c r="L2084" s="131">
        <v>0</v>
      </c>
      <c r="M2084" s="131">
        <v>0</v>
      </c>
      <c r="N2084" s="131">
        <v>0</v>
      </c>
      <c r="O2084" s="131">
        <v>0</v>
      </c>
      <c r="P2084" s="131">
        <v>0</v>
      </c>
      <c r="Q2084" s="131">
        <v>0</v>
      </c>
      <c r="R2084" s="131">
        <v>0</v>
      </c>
      <c r="S2084" s="131">
        <v>0</v>
      </c>
      <c r="T2084" s="131">
        <v>0</v>
      </c>
      <c r="U2084" s="131">
        <v>0</v>
      </c>
      <c r="V2084" s="131">
        <v>0</v>
      </c>
      <c r="W2084" s="131">
        <v>0</v>
      </c>
      <c r="X2084" s="131">
        <v>0</v>
      </c>
      <c r="Y2084" s="131">
        <v>0</v>
      </c>
      <c r="Z2084" s="131">
        <v>0</v>
      </c>
      <c r="AA2084" s="131">
        <v>0</v>
      </c>
      <c r="AB2084" s="131">
        <v>0</v>
      </c>
      <c r="AC2084" s="131">
        <v>0</v>
      </c>
      <c r="AD2084" s="131">
        <v>0</v>
      </c>
      <c r="AE2084" s="131">
        <v>0</v>
      </c>
      <c r="AF2084" s="131">
        <v>0</v>
      </c>
      <c r="AG2084" s="131">
        <v>0</v>
      </c>
      <c r="AH2084" s="43">
        <v>0</v>
      </c>
    </row>
    <row r="2085" spans="4:34">
      <c r="D2085" s="62">
        <v>2022</v>
      </c>
      <c r="E2085" s="62">
        <v>9</v>
      </c>
      <c r="F2085" s="62">
        <v>2023</v>
      </c>
      <c r="G2085" s="62">
        <v>2023</v>
      </c>
      <c r="H2085" s="131">
        <v>0</v>
      </c>
      <c r="I2085" s="131">
        <v>0</v>
      </c>
      <c r="J2085" s="131">
        <v>0</v>
      </c>
      <c r="K2085" s="131">
        <v>0</v>
      </c>
      <c r="L2085" s="131">
        <v>0</v>
      </c>
      <c r="M2085" s="131">
        <v>0</v>
      </c>
      <c r="N2085" s="131">
        <v>0</v>
      </c>
      <c r="O2085" s="131">
        <v>0</v>
      </c>
      <c r="P2085" s="131">
        <v>0</v>
      </c>
      <c r="Q2085" s="131">
        <v>0</v>
      </c>
      <c r="R2085" s="131">
        <v>0</v>
      </c>
      <c r="S2085" s="131">
        <v>0</v>
      </c>
      <c r="T2085" s="131">
        <v>0</v>
      </c>
      <c r="U2085" s="131">
        <v>0</v>
      </c>
      <c r="V2085" s="131">
        <v>0</v>
      </c>
      <c r="W2085" s="131">
        <v>0</v>
      </c>
      <c r="X2085" s="131">
        <v>0</v>
      </c>
      <c r="Y2085" s="131">
        <v>0</v>
      </c>
      <c r="Z2085" s="131">
        <v>0</v>
      </c>
      <c r="AA2085" s="131">
        <v>0</v>
      </c>
      <c r="AB2085" s="131">
        <v>0</v>
      </c>
      <c r="AC2085" s="131">
        <v>0</v>
      </c>
      <c r="AD2085" s="131">
        <v>0</v>
      </c>
      <c r="AE2085" s="131">
        <v>0</v>
      </c>
      <c r="AF2085" s="131">
        <v>0</v>
      </c>
      <c r="AG2085" s="131">
        <v>0</v>
      </c>
      <c r="AH2085" s="43">
        <v>0</v>
      </c>
    </row>
    <row r="2086" spans="4:34">
      <c r="D2086" s="62">
        <v>2022</v>
      </c>
      <c r="E2086" s="62">
        <v>10</v>
      </c>
      <c r="F2086" s="62">
        <v>2023</v>
      </c>
      <c r="G2086" s="62">
        <v>2023</v>
      </c>
      <c r="H2086" s="131">
        <v>0</v>
      </c>
      <c r="I2086" s="131">
        <v>0</v>
      </c>
      <c r="J2086" s="131">
        <v>0</v>
      </c>
      <c r="K2086" s="131">
        <v>0</v>
      </c>
      <c r="L2086" s="131">
        <v>0</v>
      </c>
      <c r="M2086" s="131">
        <v>0</v>
      </c>
      <c r="N2086" s="131">
        <v>0</v>
      </c>
      <c r="O2086" s="131">
        <v>0</v>
      </c>
      <c r="P2086" s="131">
        <v>0</v>
      </c>
      <c r="Q2086" s="131">
        <v>0</v>
      </c>
      <c r="R2086" s="131">
        <v>0</v>
      </c>
      <c r="S2086" s="131">
        <v>0</v>
      </c>
      <c r="T2086" s="131">
        <v>0</v>
      </c>
      <c r="U2086" s="131">
        <v>0</v>
      </c>
      <c r="V2086" s="131">
        <v>0</v>
      </c>
      <c r="W2086" s="131">
        <v>0</v>
      </c>
      <c r="X2086" s="131">
        <v>0</v>
      </c>
      <c r="Y2086" s="131">
        <v>0</v>
      </c>
      <c r="Z2086" s="131">
        <v>0</v>
      </c>
      <c r="AA2086" s="131">
        <v>0</v>
      </c>
      <c r="AB2086" s="131">
        <v>0</v>
      </c>
      <c r="AC2086" s="131">
        <v>0</v>
      </c>
      <c r="AD2086" s="131">
        <v>0</v>
      </c>
      <c r="AE2086" s="131">
        <v>0</v>
      </c>
      <c r="AF2086" s="131">
        <v>0</v>
      </c>
      <c r="AG2086" s="131">
        <v>0</v>
      </c>
      <c r="AH2086" s="43">
        <v>0</v>
      </c>
    </row>
    <row r="2087" spans="4:34">
      <c r="D2087" s="62">
        <v>2022</v>
      </c>
      <c r="E2087" s="62">
        <v>11</v>
      </c>
      <c r="F2087" s="62">
        <v>2023</v>
      </c>
      <c r="G2087" s="62">
        <v>2023</v>
      </c>
      <c r="H2087" s="131">
        <v>0</v>
      </c>
      <c r="I2087" s="131">
        <v>0</v>
      </c>
      <c r="J2087" s="131">
        <v>0</v>
      </c>
      <c r="K2087" s="131">
        <v>0</v>
      </c>
      <c r="L2087" s="131">
        <v>0</v>
      </c>
      <c r="M2087" s="131">
        <v>0</v>
      </c>
      <c r="N2087" s="131">
        <v>0</v>
      </c>
      <c r="O2087" s="131">
        <v>0</v>
      </c>
      <c r="P2087" s="131">
        <v>0</v>
      </c>
      <c r="Q2087" s="131">
        <v>0</v>
      </c>
      <c r="R2087" s="131">
        <v>0</v>
      </c>
      <c r="S2087" s="131">
        <v>0</v>
      </c>
      <c r="T2087" s="131">
        <v>0</v>
      </c>
      <c r="U2087" s="131">
        <v>0</v>
      </c>
      <c r="V2087" s="131">
        <v>0</v>
      </c>
      <c r="W2087" s="131">
        <v>0</v>
      </c>
      <c r="X2087" s="131">
        <v>0</v>
      </c>
      <c r="Y2087" s="131">
        <v>0</v>
      </c>
      <c r="Z2087" s="131">
        <v>0</v>
      </c>
      <c r="AA2087" s="131">
        <v>0</v>
      </c>
      <c r="AB2087" s="131">
        <v>0</v>
      </c>
      <c r="AC2087" s="131">
        <v>0</v>
      </c>
      <c r="AD2087" s="131">
        <v>0</v>
      </c>
      <c r="AE2087" s="131">
        <v>0</v>
      </c>
      <c r="AF2087" s="131">
        <v>0</v>
      </c>
      <c r="AG2087" s="131">
        <v>0</v>
      </c>
      <c r="AH2087" s="43">
        <v>0</v>
      </c>
    </row>
    <row r="2088" spans="4:34">
      <c r="D2088" s="62">
        <v>2022</v>
      </c>
      <c r="E2088" s="62">
        <v>12</v>
      </c>
      <c r="F2088" s="62">
        <v>2023</v>
      </c>
      <c r="G2088" s="62">
        <v>2023</v>
      </c>
      <c r="H2088" s="131">
        <v>0</v>
      </c>
      <c r="I2088" s="131">
        <v>0</v>
      </c>
      <c r="J2088" s="131">
        <v>0</v>
      </c>
      <c r="K2088" s="131">
        <v>0</v>
      </c>
      <c r="L2088" s="131">
        <v>0</v>
      </c>
      <c r="M2088" s="131">
        <v>0</v>
      </c>
      <c r="N2088" s="131">
        <v>0</v>
      </c>
      <c r="O2088" s="131">
        <v>0</v>
      </c>
      <c r="P2088" s="131">
        <v>0</v>
      </c>
      <c r="Q2088" s="131">
        <v>0</v>
      </c>
      <c r="R2088" s="131">
        <v>0</v>
      </c>
      <c r="S2088" s="131">
        <v>0</v>
      </c>
      <c r="T2088" s="131">
        <v>0</v>
      </c>
      <c r="U2088" s="131">
        <v>0</v>
      </c>
      <c r="V2088" s="131">
        <v>0</v>
      </c>
      <c r="W2088" s="131">
        <v>0</v>
      </c>
      <c r="X2088" s="131">
        <v>0</v>
      </c>
      <c r="Y2088" s="131">
        <v>0</v>
      </c>
      <c r="Z2088" s="131">
        <v>0</v>
      </c>
      <c r="AA2088" s="131">
        <v>0</v>
      </c>
      <c r="AB2088" s="131">
        <v>0</v>
      </c>
      <c r="AC2088" s="131">
        <v>0</v>
      </c>
      <c r="AD2088" s="131">
        <v>0</v>
      </c>
      <c r="AE2088" s="131">
        <v>0</v>
      </c>
      <c r="AF2088" s="131">
        <v>0</v>
      </c>
      <c r="AG2088" s="131">
        <v>0</v>
      </c>
      <c r="AH2088" s="43">
        <v>0</v>
      </c>
    </row>
    <row r="2089" spans="4:34">
      <c r="D2089" s="62">
        <v>2023</v>
      </c>
      <c r="E2089" s="62">
        <v>1</v>
      </c>
      <c r="F2089" s="62">
        <v>2023</v>
      </c>
      <c r="G2089" s="62">
        <v>2023</v>
      </c>
      <c r="H2089" s="131">
        <v>0</v>
      </c>
      <c r="I2089" s="131">
        <v>0</v>
      </c>
      <c r="J2089" s="131">
        <v>0</v>
      </c>
      <c r="K2089" s="131">
        <v>0</v>
      </c>
      <c r="L2089" s="131">
        <v>0</v>
      </c>
      <c r="M2089" s="131">
        <v>0</v>
      </c>
      <c r="N2089" s="131">
        <v>0</v>
      </c>
      <c r="O2089" s="131">
        <v>0</v>
      </c>
      <c r="P2089" s="131">
        <v>0</v>
      </c>
      <c r="Q2089" s="131">
        <v>0</v>
      </c>
      <c r="R2089" s="131">
        <v>0</v>
      </c>
      <c r="S2089" s="131">
        <v>0</v>
      </c>
      <c r="T2089" s="131">
        <v>0</v>
      </c>
      <c r="U2089" s="131">
        <v>0</v>
      </c>
      <c r="V2089" s="131">
        <v>0</v>
      </c>
      <c r="W2089" s="131">
        <v>0</v>
      </c>
      <c r="X2089" s="131">
        <v>0</v>
      </c>
      <c r="Y2089" s="131">
        <v>0</v>
      </c>
      <c r="Z2089" s="131">
        <v>0</v>
      </c>
      <c r="AA2089" s="131">
        <v>0</v>
      </c>
      <c r="AB2089" s="131">
        <v>0</v>
      </c>
      <c r="AC2089" s="131">
        <v>0</v>
      </c>
      <c r="AD2089" s="131">
        <v>0</v>
      </c>
      <c r="AE2089" s="131">
        <v>0</v>
      </c>
      <c r="AF2089" s="131">
        <v>0</v>
      </c>
      <c r="AG2089" s="131">
        <v>0</v>
      </c>
      <c r="AH2089" s="43">
        <v>0</v>
      </c>
    </row>
    <row r="2090" spans="4:34">
      <c r="D2090" s="62">
        <v>2023</v>
      </c>
      <c r="E2090" s="62">
        <v>2</v>
      </c>
      <c r="F2090" s="62">
        <v>2023</v>
      </c>
      <c r="G2090" s="62">
        <v>2023</v>
      </c>
      <c r="H2090" s="131">
        <v>0</v>
      </c>
      <c r="I2090" s="131">
        <v>0</v>
      </c>
      <c r="J2090" s="131">
        <v>0</v>
      </c>
      <c r="K2090" s="131">
        <v>0</v>
      </c>
      <c r="L2090" s="131">
        <v>0</v>
      </c>
      <c r="M2090" s="131">
        <v>0</v>
      </c>
      <c r="N2090" s="131">
        <v>0</v>
      </c>
      <c r="O2090" s="131">
        <v>0</v>
      </c>
      <c r="P2090" s="131">
        <v>0</v>
      </c>
      <c r="Q2090" s="131">
        <v>0</v>
      </c>
      <c r="R2090" s="131">
        <v>0</v>
      </c>
      <c r="S2090" s="131">
        <v>0</v>
      </c>
      <c r="T2090" s="131">
        <v>0</v>
      </c>
      <c r="U2090" s="131">
        <v>0</v>
      </c>
      <c r="V2090" s="131">
        <v>0</v>
      </c>
      <c r="W2090" s="131">
        <v>0</v>
      </c>
      <c r="X2090" s="131">
        <v>0</v>
      </c>
      <c r="Y2090" s="131">
        <v>0</v>
      </c>
      <c r="Z2090" s="131">
        <v>0</v>
      </c>
      <c r="AA2090" s="131">
        <v>0</v>
      </c>
      <c r="AB2090" s="131">
        <v>0</v>
      </c>
      <c r="AC2090" s="131">
        <v>0</v>
      </c>
      <c r="AD2090" s="131">
        <v>0</v>
      </c>
      <c r="AE2090" s="131">
        <v>0</v>
      </c>
      <c r="AF2090" s="131">
        <v>0</v>
      </c>
      <c r="AG2090" s="131">
        <v>0</v>
      </c>
      <c r="AH2090" s="43">
        <v>0</v>
      </c>
    </row>
    <row r="2091" spans="4:34">
      <c r="D2091" s="62">
        <v>2023</v>
      </c>
      <c r="E2091" s="62">
        <v>3</v>
      </c>
      <c r="F2091" s="62">
        <v>2023</v>
      </c>
      <c r="G2091" s="62">
        <v>2023</v>
      </c>
      <c r="H2091" s="131">
        <v>0</v>
      </c>
      <c r="I2091" s="131">
        <v>0</v>
      </c>
      <c r="J2091" s="131">
        <v>0</v>
      </c>
      <c r="K2091" s="131">
        <v>0</v>
      </c>
      <c r="L2091" s="131">
        <v>0</v>
      </c>
      <c r="M2091" s="131">
        <v>0</v>
      </c>
      <c r="N2091" s="131">
        <v>0</v>
      </c>
      <c r="O2091" s="131">
        <v>0</v>
      </c>
      <c r="P2091" s="131">
        <v>0</v>
      </c>
      <c r="Q2091" s="131">
        <v>0</v>
      </c>
      <c r="R2091" s="131">
        <v>0</v>
      </c>
      <c r="S2091" s="131">
        <v>0</v>
      </c>
      <c r="T2091" s="131">
        <v>0</v>
      </c>
      <c r="U2091" s="131">
        <v>0</v>
      </c>
      <c r="V2091" s="131">
        <v>0</v>
      </c>
      <c r="W2091" s="131">
        <v>0</v>
      </c>
      <c r="X2091" s="131">
        <v>0</v>
      </c>
      <c r="Y2091" s="131">
        <v>0</v>
      </c>
      <c r="Z2091" s="131">
        <v>0</v>
      </c>
      <c r="AA2091" s="131">
        <v>0</v>
      </c>
      <c r="AB2091" s="131">
        <v>0</v>
      </c>
      <c r="AC2091" s="131">
        <v>0</v>
      </c>
      <c r="AD2091" s="131">
        <v>0</v>
      </c>
      <c r="AE2091" s="131">
        <v>0</v>
      </c>
      <c r="AF2091" s="131">
        <v>0</v>
      </c>
      <c r="AG2091" s="131">
        <v>0</v>
      </c>
      <c r="AH2091" s="43">
        <v>0</v>
      </c>
    </row>
    <row r="2092" spans="4:34">
      <c r="D2092" s="62">
        <v>2023</v>
      </c>
      <c r="E2092" s="62">
        <v>4</v>
      </c>
      <c r="F2092" s="62">
        <v>2023</v>
      </c>
      <c r="G2092" s="62">
        <v>2023</v>
      </c>
      <c r="H2092" s="131">
        <v>0</v>
      </c>
      <c r="I2092" s="131">
        <v>0</v>
      </c>
      <c r="J2092" s="131">
        <v>0</v>
      </c>
      <c r="K2092" s="131">
        <v>0</v>
      </c>
      <c r="L2092" s="131">
        <v>0</v>
      </c>
      <c r="M2092" s="131">
        <v>0</v>
      </c>
      <c r="N2092" s="131">
        <v>0</v>
      </c>
      <c r="O2092" s="131">
        <v>0</v>
      </c>
      <c r="P2092" s="131">
        <v>0</v>
      </c>
      <c r="Q2092" s="131">
        <v>0</v>
      </c>
      <c r="R2092" s="131">
        <v>0</v>
      </c>
      <c r="S2092" s="131">
        <v>0</v>
      </c>
      <c r="T2092" s="131">
        <v>0</v>
      </c>
      <c r="U2092" s="131">
        <v>0</v>
      </c>
      <c r="V2092" s="131">
        <v>0</v>
      </c>
      <c r="W2092" s="131">
        <v>0</v>
      </c>
      <c r="X2092" s="131">
        <v>0</v>
      </c>
      <c r="Y2092" s="131">
        <v>0</v>
      </c>
      <c r="Z2092" s="131">
        <v>0</v>
      </c>
      <c r="AA2092" s="131">
        <v>0</v>
      </c>
      <c r="AB2092" s="131">
        <v>0</v>
      </c>
      <c r="AC2092" s="131">
        <v>0</v>
      </c>
      <c r="AD2092" s="131">
        <v>0</v>
      </c>
      <c r="AE2092" s="131">
        <v>0</v>
      </c>
      <c r="AF2092" s="131">
        <v>0</v>
      </c>
      <c r="AG2092" s="131">
        <v>0</v>
      </c>
      <c r="AH2092" s="43">
        <v>0</v>
      </c>
    </row>
    <row r="2093" spans="4:34">
      <c r="D2093" s="62">
        <v>2023</v>
      </c>
      <c r="E2093" s="62">
        <v>5</v>
      </c>
      <c r="F2093" s="62">
        <v>2023</v>
      </c>
      <c r="G2093" s="62">
        <v>2024</v>
      </c>
      <c r="H2093" s="131">
        <v>0</v>
      </c>
      <c r="I2093" s="131">
        <v>0</v>
      </c>
      <c r="J2093" s="131">
        <v>0</v>
      </c>
      <c r="K2093" s="131">
        <v>0</v>
      </c>
      <c r="L2093" s="131">
        <v>0</v>
      </c>
      <c r="M2093" s="131">
        <v>0</v>
      </c>
      <c r="N2093" s="131">
        <v>0</v>
      </c>
      <c r="O2093" s="131">
        <v>0</v>
      </c>
      <c r="P2093" s="131">
        <v>0</v>
      </c>
      <c r="Q2093" s="131">
        <v>0</v>
      </c>
      <c r="R2093" s="131">
        <v>0</v>
      </c>
      <c r="S2093" s="131">
        <v>0</v>
      </c>
      <c r="T2093" s="131">
        <v>0</v>
      </c>
      <c r="U2093" s="131">
        <v>0</v>
      </c>
      <c r="V2093" s="131">
        <v>0</v>
      </c>
      <c r="W2093" s="131">
        <v>0</v>
      </c>
      <c r="X2093" s="131">
        <v>0</v>
      </c>
      <c r="Y2093" s="131">
        <v>0</v>
      </c>
      <c r="Z2093" s="131">
        <v>0</v>
      </c>
      <c r="AA2093" s="131">
        <v>0</v>
      </c>
      <c r="AB2093" s="131">
        <v>0</v>
      </c>
      <c r="AC2093" s="131">
        <v>0</v>
      </c>
      <c r="AD2093" s="131">
        <v>0</v>
      </c>
      <c r="AE2093" s="131">
        <v>0</v>
      </c>
      <c r="AF2093" s="131">
        <v>0</v>
      </c>
      <c r="AG2093" s="131">
        <v>0</v>
      </c>
      <c r="AH2093" s="43">
        <v>0</v>
      </c>
    </row>
    <row r="2094" spans="4:34">
      <c r="D2094" s="62">
        <v>2023</v>
      </c>
      <c r="E2094" s="62">
        <v>6</v>
      </c>
      <c r="F2094" s="62">
        <v>2023</v>
      </c>
      <c r="G2094" s="62">
        <v>2024</v>
      </c>
      <c r="H2094" s="131">
        <v>0</v>
      </c>
      <c r="I2094" s="131">
        <v>0</v>
      </c>
      <c r="J2094" s="131">
        <v>0</v>
      </c>
      <c r="K2094" s="131">
        <v>0</v>
      </c>
      <c r="L2094" s="131">
        <v>0</v>
      </c>
      <c r="M2094" s="131">
        <v>0</v>
      </c>
      <c r="N2094" s="131">
        <v>0</v>
      </c>
      <c r="O2094" s="131">
        <v>0</v>
      </c>
      <c r="P2094" s="131">
        <v>0</v>
      </c>
      <c r="Q2094" s="131">
        <v>0</v>
      </c>
      <c r="R2094" s="131">
        <v>0</v>
      </c>
      <c r="S2094" s="131">
        <v>0</v>
      </c>
      <c r="T2094" s="131">
        <v>0</v>
      </c>
      <c r="U2094" s="131">
        <v>0</v>
      </c>
      <c r="V2094" s="131">
        <v>0</v>
      </c>
      <c r="W2094" s="131">
        <v>0</v>
      </c>
      <c r="X2094" s="131">
        <v>0</v>
      </c>
      <c r="Y2094" s="131">
        <v>0</v>
      </c>
      <c r="Z2094" s="131">
        <v>0</v>
      </c>
      <c r="AA2094" s="131">
        <v>0</v>
      </c>
      <c r="AB2094" s="131">
        <v>0</v>
      </c>
      <c r="AC2094" s="131">
        <v>0</v>
      </c>
      <c r="AD2094" s="131">
        <v>0</v>
      </c>
      <c r="AE2094" s="131">
        <v>0</v>
      </c>
      <c r="AF2094" s="131">
        <v>0</v>
      </c>
      <c r="AG2094" s="131">
        <v>0</v>
      </c>
      <c r="AH2094" s="43">
        <v>0</v>
      </c>
    </row>
    <row r="2095" spans="4:34">
      <c r="D2095" s="62">
        <v>2023</v>
      </c>
      <c r="E2095" s="62">
        <v>7</v>
      </c>
      <c r="F2095" s="62">
        <v>2024</v>
      </c>
      <c r="G2095" s="62">
        <v>2024</v>
      </c>
      <c r="H2095" s="131">
        <v>0</v>
      </c>
      <c r="I2095" s="131">
        <v>0</v>
      </c>
      <c r="J2095" s="131">
        <v>0</v>
      </c>
      <c r="K2095" s="131">
        <v>0</v>
      </c>
      <c r="L2095" s="131">
        <v>0</v>
      </c>
      <c r="M2095" s="131">
        <v>0</v>
      </c>
      <c r="N2095" s="131">
        <v>0</v>
      </c>
      <c r="O2095" s="131">
        <v>0</v>
      </c>
      <c r="P2095" s="131">
        <v>0</v>
      </c>
      <c r="Q2095" s="131">
        <v>0</v>
      </c>
      <c r="R2095" s="131">
        <v>0</v>
      </c>
      <c r="S2095" s="131">
        <v>0</v>
      </c>
      <c r="T2095" s="131">
        <v>0</v>
      </c>
      <c r="U2095" s="131">
        <v>0</v>
      </c>
      <c r="V2095" s="131">
        <v>0</v>
      </c>
      <c r="W2095" s="131">
        <v>0</v>
      </c>
      <c r="X2095" s="131">
        <v>0</v>
      </c>
      <c r="Y2095" s="131">
        <v>0</v>
      </c>
      <c r="Z2095" s="131">
        <v>0</v>
      </c>
      <c r="AA2095" s="131">
        <v>0</v>
      </c>
      <c r="AB2095" s="131">
        <v>0</v>
      </c>
      <c r="AC2095" s="131">
        <v>0</v>
      </c>
      <c r="AD2095" s="131">
        <v>0</v>
      </c>
      <c r="AE2095" s="131">
        <v>0</v>
      </c>
      <c r="AF2095" s="131">
        <v>0</v>
      </c>
      <c r="AG2095" s="131">
        <v>0</v>
      </c>
      <c r="AH2095" s="43">
        <v>0</v>
      </c>
    </row>
    <row r="2096" spans="4:34">
      <c r="D2096" s="62">
        <v>2023</v>
      </c>
      <c r="E2096" s="62">
        <v>8</v>
      </c>
      <c r="F2096" s="62">
        <v>2024</v>
      </c>
      <c r="G2096" s="62">
        <v>2024</v>
      </c>
      <c r="H2096" s="131">
        <v>0</v>
      </c>
      <c r="I2096" s="131">
        <v>0</v>
      </c>
      <c r="J2096" s="131">
        <v>0</v>
      </c>
      <c r="K2096" s="131">
        <v>0</v>
      </c>
      <c r="L2096" s="131">
        <v>0</v>
      </c>
      <c r="M2096" s="131">
        <v>0</v>
      </c>
      <c r="N2096" s="131">
        <v>0</v>
      </c>
      <c r="O2096" s="131">
        <v>0</v>
      </c>
      <c r="P2096" s="131">
        <v>0</v>
      </c>
      <c r="Q2096" s="131">
        <v>0</v>
      </c>
      <c r="R2096" s="131">
        <v>0</v>
      </c>
      <c r="S2096" s="131">
        <v>0</v>
      </c>
      <c r="T2096" s="131">
        <v>0</v>
      </c>
      <c r="U2096" s="131">
        <v>0</v>
      </c>
      <c r="V2096" s="131">
        <v>0</v>
      </c>
      <c r="W2096" s="131">
        <v>0</v>
      </c>
      <c r="X2096" s="131">
        <v>0</v>
      </c>
      <c r="Y2096" s="131">
        <v>0</v>
      </c>
      <c r="Z2096" s="131">
        <v>0</v>
      </c>
      <c r="AA2096" s="131">
        <v>0</v>
      </c>
      <c r="AB2096" s="131">
        <v>0</v>
      </c>
      <c r="AC2096" s="131">
        <v>0</v>
      </c>
      <c r="AD2096" s="131">
        <v>0</v>
      </c>
      <c r="AE2096" s="131">
        <v>0</v>
      </c>
      <c r="AF2096" s="131">
        <v>0</v>
      </c>
      <c r="AG2096" s="131">
        <v>0</v>
      </c>
      <c r="AH2096" s="43">
        <v>0</v>
      </c>
    </row>
    <row r="2097" spans="4:34">
      <c r="D2097" s="62">
        <v>2023</v>
      </c>
      <c r="E2097" s="62">
        <v>9</v>
      </c>
      <c r="F2097" s="62">
        <v>2024</v>
      </c>
      <c r="G2097" s="62">
        <v>2024</v>
      </c>
      <c r="H2097" s="131">
        <v>0</v>
      </c>
      <c r="I2097" s="131">
        <v>0</v>
      </c>
      <c r="J2097" s="131">
        <v>0</v>
      </c>
      <c r="K2097" s="131">
        <v>0</v>
      </c>
      <c r="L2097" s="131">
        <v>0</v>
      </c>
      <c r="M2097" s="131">
        <v>0</v>
      </c>
      <c r="N2097" s="131">
        <v>0</v>
      </c>
      <c r="O2097" s="131">
        <v>0</v>
      </c>
      <c r="P2097" s="131">
        <v>0</v>
      </c>
      <c r="Q2097" s="131">
        <v>0</v>
      </c>
      <c r="R2097" s="131">
        <v>0</v>
      </c>
      <c r="S2097" s="131">
        <v>0</v>
      </c>
      <c r="T2097" s="131">
        <v>0</v>
      </c>
      <c r="U2097" s="131">
        <v>0</v>
      </c>
      <c r="V2097" s="131">
        <v>0</v>
      </c>
      <c r="W2097" s="131">
        <v>0</v>
      </c>
      <c r="X2097" s="131">
        <v>0</v>
      </c>
      <c r="Y2097" s="131">
        <v>0</v>
      </c>
      <c r="Z2097" s="131">
        <v>0</v>
      </c>
      <c r="AA2097" s="131">
        <v>0</v>
      </c>
      <c r="AB2097" s="131">
        <v>0</v>
      </c>
      <c r="AC2097" s="131">
        <v>0</v>
      </c>
      <c r="AD2097" s="131">
        <v>0</v>
      </c>
      <c r="AE2097" s="131">
        <v>0</v>
      </c>
      <c r="AF2097" s="131">
        <v>0</v>
      </c>
      <c r="AG2097" s="131">
        <v>0</v>
      </c>
      <c r="AH2097" s="43">
        <v>0</v>
      </c>
    </row>
    <row r="2098" spans="4:34">
      <c r="D2098" s="62">
        <v>2023</v>
      </c>
      <c r="E2098" s="62">
        <v>10</v>
      </c>
      <c r="F2098" s="62">
        <v>2024</v>
      </c>
      <c r="G2098" s="62">
        <v>2024</v>
      </c>
      <c r="H2098" s="131">
        <v>0</v>
      </c>
      <c r="I2098" s="131">
        <v>0</v>
      </c>
      <c r="J2098" s="131">
        <v>0</v>
      </c>
      <c r="K2098" s="131">
        <v>0</v>
      </c>
      <c r="L2098" s="131">
        <v>0</v>
      </c>
      <c r="M2098" s="131">
        <v>0</v>
      </c>
      <c r="N2098" s="131">
        <v>0</v>
      </c>
      <c r="O2098" s="131">
        <v>0</v>
      </c>
      <c r="P2098" s="131">
        <v>0</v>
      </c>
      <c r="Q2098" s="131">
        <v>0</v>
      </c>
      <c r="R2098" s="131">
        <v>0</v>
      </c>
      <c r="S2098" s="131">
        <v>0</v>
      </c>
      <c r="T2098" s="131">
        <v>0</v>
      </c>
      <c r="U2098" s="131">
        <v>0</v>
      </c>
      <c r="V2098" s="131">
        <v>0</v>
      </c>
      <c r="W2098" s="131">
        <v>0</v>
      </c>
      <c r="X2098" s="131">
        <v>0</v>
      </c>
      <c r="Y2098" s="131">
        <v>0</v>
      </c>
      <c r="Z2098" s="131">
        <v>0</v>
      </c>
      <c r="AA2098" s="131">
        <v>0</v>
      </c>
      <c r="AB2098" s="131">
        <v>0</v>
      </c>
      <c r="AC2098" s="131">
        <v>0</v>
      </c>
      <c r="AD2098" s="131">
        <v>0</v>
      </c>
      <c r="AE2098" s="131">
        <v>0</v>
      </c>
      <c r="AF2098" s="131">
        <v>0</v>
      </c>
      <c r="AG2098" s="131">
        <v>0</v>
      </c>
      <c r="AH2098" s="43">
        <v>0</v>
      </c>
    </row>
    <row r="2099" spans="4:34">
      <c r="D2099" s="62">
        <v>2023</v>
      </c>
      <c r="E2099" s="62">
        <v>11</v>
      </c>
      <c r="F2099" s="62">
        <v>2024</v>
      </c>
      <c r="G2099" s="62">
        <v>2024</v>
      </c>
      <c r="H2099" s="131">
        <v>0</v>
      </c>
      <c r="I2099" s="131">
        <v>0</v>
      </c>
      <c r="J2099" s="131">
        <v>0</v>
      </c>
      <c r="K2099" s="131">
        <v>0</v>
      </c>
      <c r="L2099" s="131">
        <v>0</v>
      </c>
      <c r="M2099" s="131">
        <v>0</v>
      </c>
      <c r="N2099" s="131">
        <v>0</v>
      </c>
      <c r="O2099" s="131">
        <v>0</v>
      </c>
      <c r="P2099" s="131">
        <v>0</v>
      </c>
      <c r="Q2099" s="131">
        <v>0</v>
      </c>
      <c r="R2099" s="131">
        <v>0</v>
      </c>
      <c r="S2099" s="131">
        <v>0</v>
      </c>
      <c r="T2099" s="131">
        <v>0</v>
      </c>
      <c r="U2099" s="131">
        <v>0</v>
      </c>
      <c r="V2099" s="131">
        <v>0</v>
      </c>
      <c r="W2099" s="131">
        <v>0</v>
      </c>
      <c r="X2099" s="131">
        <v>0</v>
      </c>
      <c r="Y2099" s="131">
        <v>0</v>
      </c>
      <c r="Z2099" s="131">
        <v>0</v>
      </c>
      <c r="AA2099" s="131">
        <v>0</v>
      </c>
      <c r="AB2099" s="131">
        <v>0</v>
      </c>
      <c r="AC2099" s="131">
        <v>0</v>
      </c>
      <c r="AD2099" s="131">
        <v>0</v>
      </c>
      <c r="AE2099" s="131">
        <v>0</v>
      </c>
      <c r="AF2099" s="131">
        <v>0</v>
      </c>
      <c r="AG2099" s="131">
        <v>0</v>
      </c>
      <c r="AH2099" s="43">
        <v>0</v>
      </c>
    </row>
    <row r="2100" spans="4:34">
      <c r="D2100" s="62">
        <v>2023</v>
      </c>
      <c r="E2100" s="62">
        <v>12</v>
      </c>
      <c r="F2100" s="62">
        <v>2024</v>
      </c>
      <c r="G2100" s="62">
        <v>2024</v>
      </c>
      <c r="H2100" s="131">
        <v>0</v>
      </c>
      <c r="I2100" s="131">
        <v>0</v>
      </c>
      <c r="J2100" s="131">
        <v>0</v>
      </c>
      <c r="K2100" s="131">
        <v>0</v>
      </c>
      <c r="L2100" s="131">
        <v>0</v>
      </c>
      <c r="M2100" s="131">
        <v>0</v>
      </c>
      <c r="N2100" s="131">
        <v>0</v>
      </c>
      <c r="O2100" s="131">
        <v>0</v>
      </c>
      <c r="P2100" s="131">
        <v>0</v>
      </c>
      <c r="Q2100" s="131">
        <v>0</v>
      </c>
      <c r="R2100" s="131">
        <v>0</v>
      </c>
      <c r="S2100" s="131">
        <v>0</v>
      </c>
      <c r="T2100" s="131">
        <v>0</v>
      </c>
      <c r="U2100" s="131">
        <v>0</v>
      </c>
      <c r="V2100" s="131">
        <v>0</v>
      </c>
      <c r="W2100" s="131">
        <v>0</v>
      </c>
      <c r="X2100" s="131">
        <v>0</v>
      </c>
      <c r="Y2100" s="131">
        <v>0</v>
      </c>
      <c r="Z2100" s="131">
        <v>0</v>
      </c>
      <c r="AA2100" s="131">
        <v>0</v>
      </c>
      <c r="AB2100" s="131">
        <v>0</v>
      </c>
      <c r="AC2100" s="131">
        <v>0</v>
      </c>
      <c r="AD2100" s="131">
        <v>0</v>
      </c>
      <c r="AE2100" s="131">
        <v>0</v>
      </c>
      <c r="AF2100" s="131">
        <v>0</v>
      </c>
      <c r="AG2100" s="131">
        <v>0</v>
      </c>
      <c r="AH2100" s="43">
        <v>0</v>
      </c>
    </row>
    <row r="2101" spans="4:34">
      <c r="D2101" s="62">
        <v>2024</v>
      </c>
      <c r="E2101" s="62">
        <v>1</v>
      </c>
      <c r="F2101" s="62">
        <v>2024</v>
      </c>
      <c r="G2101" s="62">
        <v>2024</v>
      </c>
      <c r="H2101" s="131">
        <v>0</v>
      </c>
      <c r="I2101" s="131">
        <v>0</v>
      </c>
      <c r="J2101" s="131">
        <v>0</v>
      </c>
      <c r="K2101" s="131">
        <v>0</v>
      </c>
      <c r="L2101" s="131">
        <v>0</v>
      </c>
      <c r="M2101" s="131">
        <v>0</v>
      </c>
      <c r="N2101" s="131">
        <v>0</v>
      </c>
      <c r="O2101" s="131">
        <v>0</v>
      </c>
      <c r="P2101" s="131">
        <v>0</v>
      </c>
      <c r="Q2101" s="131">
        <v>0</v>
      </c>
      <c r="R2101" s="131">
        <v>0</v>
      </c>
      <c r="S2101" s="131">
        <v>0</v>
      </c>
      <c r="T2101" s="131">
        <v>0</v>
      </c>
      <c r="U2101" s="131">
        <v>0</v>
      </c>
      <c r="V2101" s="131">
        <v>0</v>
      </c>
      <c r="W2101" s="131">
        <v>0</v>
      </c>
      <c r="X2101" s="131">
        <v>0</v>
      </c>
      <c r="Y2101" s="131">
        <v>0</v>
      </c>
      <c r="Z2101" s="131">
        <v>0</v>
      </c>
      <c r="AA2101" s="131">
        <v>0</v>
      </c>
      <c r="AB2101" s="131">
        <v>0</v>
      </c>
      <c r="AC2101" s="131">
        <v>0</v>
      </c>
      <c r="AD2101" s="131">
        <v>0</v>
      </c>
      <c r="AE2101" s="131">
        <v>0</v>
      </c>
      <c r="AF2101" s="131">
        <v>0</v>
      </c>
      <c r="AG2101" s="131">
        <v>0</v>
      </c>
      <c r="AH2101" s="43">
        <v>0</v>
      </c>
    </row>
    <row r="2102" spans="4:34">
      <c r="D2102" s="62">
        <v>2024</v>
      </c>
      <c r="E2102" s="62">
        <v>2</v>
      </c>
      <c r="F2102" s="62">
        <v>2024</v>
      </c>
      <c r="G2102" s="62">
        <v>2024</v>
      </c>
      <c r="H2102" s="131">
        <v>0</v>
      </c>
      <c r="I2102" s="131">
        <v>0</v>
      </c>
      <c r="J2102" s="131">
        <v>0</v>
      </c>
      <c r="K2102" s="131">
        <v>0</v>
      </c>
      <c r="L2102" s="131">
        <v>0</v>
      </c>
      <c r="M2102" s="131">
        <v>0</v>
      </c>
      <c r="N2102" s="131">
        <v>0</v>
      </c>
      <c r="O2102" s="131">
        <v>0</v>
      </c>
      <c r="P2102" s="131">
        <v>0</v>
      </c>
      <c r="Q2102" s="131">
        <v>0</v>
      </c>
      <c r="R2102" s="131">
        <v>0</v>
      </c>
      <c r="S2102" s="131">
        <v>0</v>
      </c>
      <c r="T2102" s="131">
        <v>0</v>
      </c>
      <c r="U2102" s="131">
        <v>0</v>
      </c>
      <c r="V2102" s="131">
        <v>0</v>
      </c>
      <c r="W2102" s="131">
        <v>0</v>
      </c>
      <c r="X2102" s="131">
        <v>0</v>
      </c>
      <c r="Y2102" s="131">
        <v>0</v>
      </c>
      <c r="Z2102" s="131">
        <v>0</v>
      </c>
      <c r="AA2102" s="131">
        <v>0</v>
      </c>
      <c r="AB2102" s="131">
        <v>0</v>
      </c>
      <c r="AC2102" s="131">
        <v>0</v>
      </c>
      <c r="AD2102" s="131">
        <v>0</v>
      </c>
      <c r="AE2102" s="131">
        <v>0</v>
      </c>
      <c r="AF2102" s="131">
        <v>0</v>
      </c>
      <c r="AG2102" s="131">
        <v>0</v>
      </c>
      <c r="AH2102" s="43">
        <v>0</v>
      </c>
    </row>
    <row r="2103" spans="4:34">
      <c r="D2103" s="62">
        <v>2024</v>
      </c>
      <c r="E2103" s="62">
        <v>3</v>
      </c>
      <c r="F2103" s="62">
        <v>2024</v>
      </c>
      <c r="G2103" s="62">
        <v>2024</v>
      </c>
      <c r="H2103" s="131">
        <v>0</v>
      </c>
      <c r="I2103" s="131">
        <v>0</v>
      </c>
      <c r="J2103" s="131">
        <v>0</v>
      </c>
      <c r="K2103" s="131">
        <v>0</v>
      </c>
      <c r="L2103" s="131">
        <v>0</v>
      </c>
      <c r="M2103" s="131">
        <v>0</v>
      </c>
      <c r="N2103" s="131">
        <v>0</v>
      </c>
      <c r="O2103" s="131">
        <v>0</v>
      </c>
      <c r="P2103" s="131">
        <v>0</v>
      </c>
      <c r="Q2103" s="131">
        <v>0</v>
      </c>
      <c r="R2103" s="131">
        <v>0</v>
      </c>
      <c r="S2103" s="131">
        <v>0</v>
      </c>
      <c r="T2103" s="131">
        <v>0</v>
      </c>
      <c r="U2103" s="131">
        <v>0</v>
      </c>
      <c r="V2103" s="131">
        <v>0</v>
      </c>
      <c r="W2103" s="131">
        <v>0</v>
      </c>
      <c r="X2103" s="131">
        <v>0</v>
      </c>
      <c r="Y2103" s="131">
        <v>0</v>
      </c>
      <c r="Z2103" s="131">
        <v>0</v>
      </c>
      <c r="AA2103" s="131">
        <v>0</v>
      </c>
      <c r="AB2103" s="131">
        <v>0</v>
      </c>
      <c r="AC2103" s="131">
        <v>0</v>
      </c>
      <c r="AD2103" s="131">
        <v>0</v>
      </c>
      <c r="AE2103" s="131">
        <v>0</v>
      </c>
      <c r="AF2103" s="131">
        <v>0</v>
      </c>
      <c r="AG2103" s="131">
        <v>0</v>
      </c>
      <c r="AH2103" s="43">
        <v>0</v>
      </c>
    </row>
    <row r="2104" spans="4:34">
      <c r="D2104" s="62">
        <v>2024</v>
      </c>
      <c r="E2104" s="62">
        <v>4</v>
      </c>
      <c r="F2104" s="62">
        <v>2024</v>
      </c>
      <c r="G2104" s="62">
        <v>2024</v>
      </c>
      <c r="H2104" s="131">
        <v>0</v>
      </c>
      <c r="I2104" s="131">
        <v>0</v>
      </c>
      <c r="J2104" s="131">
        <v>0</v>
      </c>
      <c r="K2104" s="131">
        <v>0</v>
      </c>
      <c r="L2104" s="131">
        <v>0</v>
      </c>
      <c r="M2104" s="131">
        <v>0</v>
      </c>
      <c r="N2104" s="131">
        <v>0</v>
      </c>
      <c r="O2104" s="131">
        <v>0</v>
      </c>
      <c r="P2104" s="131">
        <v>0</v>
      </c>
      <c r="Q2104" s="131">
        <v>0</v>
      </c>
      <c r="R2104" s="131">
        <v>0</v>
      </c>
      <c r="S2104" s="131">
        <v>0</v>
      </c>
      <c r="T2104" s="131">
        <v>0</v>
      </c>
      <c r="U2104" s="131">
        <v>0</v>
      </c>
      <c r="V2104" s="131">
        <v>0</v>
      </c>
      <c r="W2104" s="131">
        <v>0</v>
      </c>
      <c r="X2104" s="131">
        <v>0</v>
      </c>
      <c r="Y2104" s="131">
        <v>0</v>
      </c>
      <c r="Z2104" s="131">
        <v>0</v>
      </c>
      <c r="AA2104" s="131">
        <v>0</v>
      </c>
      <c r="AB2104" s="131">
        <v>0</v>
      </c>
      <c r="AC2104" s="131">
        <v>0</v>
      </c>
      <c r="AD2104" s="131">
        <v>0</v>
      </c>
      <c r="AE2104" s="131">
        <v>0</v>
      </c>
      <c r="AF2104" s="131">
        <v>0</v>
      </c>
      <c r="AG2104" s="131">
        <v>0</v>
      </c>
      <c r="AH2104" s="43">
        <v>0</v>
      </c>
    </row>
    <row r="2105" spans="4:34">
      <c r="D2105" s="62">
        <v>2024</v>
      </c>
      <c r="E2105" s="62">
        <v>5</v>
      </c>
      <c r="F2105" s="62">
        <v>2024</v>
      </c>
      <c r="G2105" s="62">
        <v>2025</v>
      </c>
      <c r="H2105" s="131">
        <v>0</v>
      </c>
      <c r="I2105" s="131">
        <v>0</v>
      </c>
      <c r="J2105" s="131">
        <v>0</v>
      </c>
      <c r="K2105" s="131">
        <v>0</v>
      </c>
      <c r="L2105" s="131">
        <v>0</v>
      </c>
      <c r="M2105" s="131">
        <v>0</v>
      </c>
      <c r="N2105" s="131">
        <v>0</v>
      </c>
      <c r="O2105" s="131">
        <v>0</v>
      </c>
      <c r="P2105" s="131">
        <v>0</v>
      </c>
      <c r="Q2105" s="131">
        <v>0</v>
      </c>
      <c r="R2105" s="131">
        <v>0</v>
      </c>
      <c r="S2105" s="131">
        <v>0</v>
      </c>
      <c r="T2105" s="131">
        <v>0</v>
      </c>
      <c r="U2105" s="131">
        <v>0</v>
      </c>
      <c r="V2105" s="131">
        <v>0</v>
      </c>
      <c r="W2105" s="131">
        <v>0</v>
      </c>
      <c r="X2105" s="131">
        <v>0</v>
      </c>
      <c r="Y2105" s="131">
        <v>0</v>
      </c>
      <c r="Z2105" s="131">
        <v>0</v>
      </c>
      <c r="AA2105" s="131">
        <v>0</v>
      </c>
      <c r="AB2105" s="131">
        <v>0</v>
      </c>
      <c r="AC2105" s="131">
        <v>0</v>
      </c>
      <c r="AD2105" s="131">
        <v>0</v>
      </c>
      <c r="AE2105" s="131">
        <v>0</v>
      </c>
      <c r="AF2105" s="131">
        <v>0</v>
      </c>
      <c r="AG2105" s="131">
        <v>0</v>
      </c>
      <c r="AH2105" s="43">
        <v>0</v>
      </c>
    </row>
    <row r="2106" spans="4:34">
      <c r="D2106" s="62">
        <v>2024</v>
      </c>
      <c r="E2106" s="62">
        <v>6</v>
      </c>
      <c r="F2106" s="62">
        <v>2024</v>
      </c>
      <c r="G2106" s="62">
        <v>2025</v>
      </c>
      <c r="H2106" s="131">
        <v>0</v>
      </c>
      <c r="I2106" s="131">
        <v>0</v>
      </c>
      <c r="J2106" s="131">
        <v>0</v>
      </c>
      <c r="K2106" s="131">
        <v>0</v>
      </c>
      <c r="L2106" s="131">
        <v>0</v>
      </c>
      <c r="M2106" s="131">
        <v>0</v>
      </c>
      <c r="N2106" s="131">
        <v>0</v>
      </c>
      <c r="O2106" s="131">
        <v>0</v>
      </c>
      <c r="P2106" s="131">
        <v>0</v>
      </c>
      <c r="Q2106" s="131">
        <v>0</v>
      </c>
      <c r="R2106" s="131">
        <v>0</v>
      </c>
      <c r="S2106" s="131">
        <v>0</v>
      </c>
      <c r="T2106" s="131">
        <v>0</v>
      </c>
      <c r="U2106" s="131">
        <v>0</v>
      </c>
      <c r="V2106" s="131">
        <v>0</v>
      </c>
      <c r="W2106" s="131">
        <v>0</v>
      </c>
      <c r="X2106" s="131">
        <v>0</v>
      </c>
      <c r="Y2106" s="131">
        <v>0</v>
      </c>
      <c r="Z2106" s="131">
        <v>0</v>
      </c>
      <c r="AA2106" s="131">
        <v>0</v>
      </c>
      <c r="AB2106" s="131">
        <v>0</v>
      </c>
      <c r="AC2106" s="131">
        <v>0</v>
      </c>
      <c r="AD2106" s="131">
        <v>0</v>
      </c>
      <c r="AE2106" s="131">
        <v>0</v>
      </c>
      <c r="AF2106" s="131">
        <v>0</v>
      </c>
      <c r="AG2106" s="131">
        <v>0</v>
      </c>
      <c r="AH2106" s="43">
        <v>0</v>
      </c>
    </row>
    <row r="2107" spans="4:34">
      <c r="D2107" s="62">
        <v>2024</v>
      </c>
      <c r="E2107" s="62">
        <v>7</v>
      </c>
      <c r="F2107" s="62">
        <v>2025</v>
      </c>
      <c r="G2107" s="62">
        <v>2025</v>
      </c>
      <c r="H2107" s="131">
        <v>0</v>
      </c>
      <c r="I2107" s="131">
        <v>0</v>
      </c>
      <c r="J2107" s="131">
        <v>0</v>
      </c>
      <c r="K2107" s="131">
        <v>0</v>
      </c>
      <c r="L2107" s="131">
        <v>0</v>
      </c>
      <c r="M2107" s="131">
        <v>0</v>
      </c>
      <c r="N2107" s="131">
        <v>0</v>
      </c>
      <c r="O2107" s="131">
        <v>0</v>
      </c>
      <c r="P2107" s="131">
        <v>0</v>
      </c>
      <c r="Q2107" s="131">
        <v>0</v>
      </c>
      <c r="R2107" s="131">
        <v>0</v>
      </c>
      <c r="S2107" s="131">
        <v>0</v>
      </c>
      <c r="T2107" s="131">
        <v>0</v>
      </c>
      <c r="U2107" s="131">
        <v>0</v>
      </c>
      <c r="V2107" s="131">
        <v>0</v>
      </c>
      <c r="W2107" s="131">
        <v>0</v>
      </c>
      <c r="X2107" s="131">
        <v>0</v>
      </c>
      <c r="Y2107" s="131">
        <v>0</v>
      </c>
      <c r="Z2107" s="131">
        <v>0</v>
      </c>
      <c r="AA2107" s="131">
        <v>0</v>
      </c>
      <c r="AB2107" s="131">
        <v>0</v>
      </c>
      <c r="AC2107" s="131">
        <v>0</v>
      </c>
      <c r="AD2107" s="131">
        <v>0</v>
      </c>
      <c r="AE2107" s="131">
        <v>0</v>
      </c>
      <c r="AF2107" s="131">
        <v>0</v>
      </c>
      <c r="AG2107" s="131">
        <v>0</v>
      </c>
      <c r="AH2107" s="43">
        <v>0</v>
      </c>
    </row>
    <row r="2108" spans="4:34">
      <c r="D2108" s="62">
        <v>2024</v>
      </c>
      <c r="E2108" s="62">
        <v>8</v>
      </c>
      <c r="F2108" s="62">
        <v>2025</v>
      </c>
      <c r="G2108" s="62">
        <v>2025</v>
      </c>
      <c r="H2108" s="131">
        <v>0</v>
      </c>
      <c r="I2108" s="131">
        <v>0</v>
      </c>
      <c r="J2108" s="131">
        <v>0</v>
      </c>
      <c r="K2108" s="131">
        <v>0</v>
      </c>
      <c r="L2108" s="131">
        <v>0</v>
      </c>
      <c r="M2108" s="131">
        <v>0</v>
      </c>
      <c r="N2108" s="131">
        <v>0</v>
      </c>
      <c r="O2108" s="131">
        <v>0</v>
      </c>
      <c r="P2108" s="131">
        <v>0</v>
      </c>
      <c r="Q2108" s="131">
        <v>0</v>
      </c>
      <c r="R2108" s="131">
        <v>0</v>
      </c>
      <c r="S2108" s="131">
        <v>0</v>
      </c>
      <c r="T2108" s="131">
        <v>0</v>
      </c>
      <c r="U2108" s="131">
        <v>0</v>
      </c>
      <c r="V2108" s="131">
        <v>0</v>
      </c>
      <c r="W2108" s="131">
        <v>0</v>
      </c>
      <c r="X2108" s="131">
        <v>0</v>
      </c>
      <c r="Y2108" s="131">
        <v>0</v>
      </c>
      <c r="Z2108" s="131">
        <v>0</v>
      </c>
      <c r="AA2108" s="131">
        <v>0</v>
      </c>
      <c r="AB2108" s="131">
        <v>0</v>
      </c>
      <c r="AC2108" s="131">
        <v>0</v>
      </c>
      <c r="AD2108" s="131">
        <v>0</v>
      </c>
      <c r="AE2108" s="131">
        <v>0</v>
      </c>
      <c r="AF2108" s="131">
        <v>0</v>
      </c>
      <c r="AG2108" s="131">
        <v>0</v>
      </c>
      <c r="AH2108" s="43">
        <v>0</v>
      </c>
    </row>
    <row r="2109" spans="4:34">
      <c r="D2109" s="62">
        <v>2024</v>
      </c>
      <c r="E2109" s="62">
        <v>9</v>
      </c>
      <c r="F2109" s="62">
        <v>2025</v>
      </c>
      <c r="G2109" s="62">
        <v>2025</v>
      </c>
      <c r="H2109" s="131">
        <v>0</v>
      </c>
      <c r="I2109" s="131">
        <v>0</v>
      </c>
      <c r="J2109" s="131">
        <v>0</v>
      </c>
      <c r="K2109" s="131">
        <v>0</v>
      </c>
      <c r="L2109" s="131">
        <v>0</v>
      </c>
      <c r="M2109" s="131">
        <v>0</v>
      </c>
      <c r="N2109" s="131">
        <v>0</v>
      </c>
      <c r="O2109" s="131">
        <v>0</v>
      </c>
      <c r="P2109" s="131">
        <v>0</v>
      </c>
      <c r="Q2109" s="131">
        <v>0</v>
      </c>
      <c r="R2109" s="131">
        <v>0</v>
      </c>
      <c r="S2109" s="131">
        <v>0</v>
      </c>
      <c r="T2109" s="131">
        <v>0</v>
      </c>
      <c r="U2109" s="131">
        <v>0</v>
      </c>
      <c r="V2109" s="131">
        <v>0</v>
      </c>
      <c r="W2109" s="131">
        <v>0</v>
      </c>
      <c r="X2109" s="131">
        <v>0</v>
      </c>
      <c r="Y2109" s="131">
        <v>0</v>
      </c>
      <c r="Z2109" s="131">
        <v>0</v>
      </c>
      <c r="AA2109" s="131">
        <v>0</v>
      </c>
      <c r="AB2109" s="131">
        <v>0</v>
      </c>
      <c r="AC2109" s="131">
        <v>0</v>
      </c>
      <c r="AD2109" s="131">
        <v>0</v>
      </c>
      <c r="AE2109" s="131">
        <v>0</v>
      </c>
      <c r="AF2109" s="131">
        <v>0</v>
      </c>
      <c r="AG2109" s="131">
        <v>0</v>
      </c>
      <c r="AH2109" s="43">
        <v>0</v>
      </c>
    </row>
    <row r="2110" spans="4:34">
      <c r="D2110" s="62">
        <v>2024</v>
      </c>
      <c r="E2110" s="62">
        <v>10</v>
      </c>
      <c r="F2110" s="62">
        <v>2025</v>
      </c>
      <c r="G2110" s="62">
        <v>2025</v>
      </c>
      <c r="H2110" s="131">
        <v>0</v>
      </c>
      <c r="I2110" s="131">
        <v>0</v>
      </c>
      <c r="J2110" s="131">
        <v>0</v>
      </c>
      <c r="K2110" s="131">
        <v>0</v>
      </c>
      <c r="L2110" s="131">
        <v>0</v>
      </c>
      <c r="M2110" s="131">
        <v>0</v>
      </c>
      <c r="N2110" s="131">
        <v>0</v>
      </c>
      <c r="O2110" s="131">
        <v>0</v>
      </c>
      <c r="P2110" s="131">
        <v>0</v>
      </c>
      <c r="Q2110" s="131">
        <v>0</v>
      </c>
      <c r="R2110" s="131">
        <v>0</v>
      </c>
      <c r="S2110" s="131">
        <v>0</v>
      </c>
      <c r="T2110" s="131">
        <v>0</v>
      </c>
      <c r="U2110" s="131">
        <v>0</v>
      </c>
      <c r="V2110" s="131">
        <v>0</v>
      </c>
      <c r="W2110" s="131">
        <v>0</v>
      </c>
      <c r="X2110" s="131">
        <v>0</v>
      </c>
      <c r="Y2110" s="131">
        <v>0</v>
      </c>
      <c r="Z2110" s="131">
        <v>0</v>
      </c>
      <c r="AA2110" s="131">
        <v>0</v>
      </c>
      <c r="AB2110" s="131">
        <v>0</v>
      </c>
      <c r="AC2110" s="131">
        <v>0</v>
      </c>
      <c r="AD2110" s="131">
        <v>0</v>
      </c>
      <c r="AE2110" s="131">
        <v>0</v>
      </c>
      <c r="AF2110" s="131">
        <v>0</v>
      </c>
      <c r="AG2110" s="131">
        <v>0</v>
      </c>
      <c r="AH2110" s="43">
        <v>0</v>
      </c>
    </row>
    <row r="2111" spans="4:34">
      <c r="D2111" s="62">
        <v>2024</v>
      </c>
      <c r="E2111" s="62">
        <v>11</v>
      </c>
      <c r="F2111" s="62">
        <v>2025</v>
      </c>
      <c r="G2111" s="62">
        <v>2025</v>
      </c>
      <c r="H2111" s="131">
        <v>0</v>
      </c>
      <c r="I2111" s="131">
        <v>0</v>
      </c>
      <c r="J2111" s="131">
        <v>0</v>
      </c>
      <c r="K2111" s="131">
        <v>0</v>
      </c>
      <c r="L2111" s="131">
        <v>0</v>
      </c>
      <c r="M2111" s="131">
        <v>0</v>
      </c>
      <c r="N2111" s="131">
        <v>0</v>
      </c>
      <c r="O2111" s="131">
        <v>0</v>
      </c>
      <c r="P2111" s="131">
        <v>0</v>
      </c>
      <c r="Q2111" s="131">
        <v>0</v>
      </c>
      <c r="R2111" s="131">
        <v>0</v>
      </c>
      <c r="S2111" s="131">
        <v>0</v>
      </c>
      <c r="T2111" s="131">
        <v>0</v>
      </c>
      <c r="U2111" s="131">
        <v>0</v>
      </c>
      <c r="V2111" s="131">
        <v>0</v>
      </c>
      <c r="W2111" s="131">
        <v>0</v>
      </c>
      <c r="X2111" s="131">
        <v>0</v>
      </c>
      <c r="Y2111" s="131">
        <v>0</v>
      </c>
      <c r="Z2111" s="131">
        <v>0</v>
      </c>
      <c r="AA2111" s="131">
        <v>0</v>
      </c>
      <c r="AB2111" s="131">
        <v>0</v>
      </c>
      <c r="AC2111" s="131">
        <v>0</v>
      </c>
      <c r="AD2111" s="131">
        <v>0</v>
      </c>
      <c r="AE2111" s="131">
        <v>0</v>
      </c>
      <c r="AF2111" s="131">
        <v>0</v>
      </c>
      <c r="AG2111" s="131">
        <v>0</v>
      </c>
      <c r="AH2111" s="43">
        <v>0</v>
      </c>
    </row>
    <row r="2112" spans="4:34">
      <c r="D2112" s="62">
        <v>2024</v>
      </c>
      <c r="E2112" s="62">
        <v>12</v>
      </c>
      <c r="F2112" s="62">
        <v>2025</v>
      </c>
      <c r="G2112" s="62">
        <v>2025</v>
      </c>
      <c r="H2112" s="131">
        <v>0</v>
      </c>
      <c r="I2112" s="131">
        <v>0</v>
      </c>
      <c r="J2112" s="131">
        <v>0</v>
      </c>
      <c r="K2112" s="131">
        <v>0</v>
      </c>
      <c r="L2112" s="131">
        <v>0</v>
      </c>
      <c r="M2112" s="131">
        <v>0</v>
      </c>
      <c r="N2112" s="131">
        <v>0</v>
      </c>
      <c r="O2112" s="131">
        <v>0</v>
      </c>
      <c r="P2112" s="131">
        <v>0</v>
      </c>
      <c r="Q2112" s="131">
        <v>0</v>
      </c>
      <c r="R2112" s="131">
        <v>0</v>
      </c>
      <c r="S2112" s="131">
        <v>0</v>
      </c>
      <c r="T2112" s="131">
        <v>0</v>
      </c>
      <c r="U2112" s="131">
        <v>0</v>
      </c>
      <c r="V2112" s="131">
        <v>0</v>
      </c>
      <c r="W2112" s="131">
        <v>0</v>
      </c>
      <c r="X2112" s="131">
        <v>0</v>
      </c>
      <c r="Y2112" s="131">
        <v>0</v>
      </c>
      <c r="Z2112" s="131">
        <v>0</v>
      </c>
      <c r="AA2112" s="131">
        <v>0</v>
      </c>
      <c r="AB2112" s="131">
        <v>0</v>
      </c>
      <c r="AC2112" s="131">
        <v>0</v>
      </c>
      <c r="AD2112" s="131">
        <v>0</v>
      </c>
      <c r="AE2112" s="131">
        <v>0</v>
      </c>
      <c r="AF2112" s="131">
        <v>0</v>
      </c>
      <c r="AG2112" s="131">
        <v>0</v>
      </c>
      <c r="AH2112" s="43">
        <v>0</v>
      </c>
    </row>
    <row r="2113" spans="4:34">
      <c r="D2113" s="62">
        <v>2025</v>
      </c>
      <c r="E2113" s="62">
        <v>1</v>
      </c>
      <c r="F2113" s="62">
        <v>2025</v>
      </c>
      <c r="G2113" s="62">
        <v>2025</v>
      </c>
      <c r="H2113" s="131">
        <v>0</v>
      </c>
      <c r="I2113" s="131">
        <v>0</v>
      </c>
      <c r="J2113" s="131">
        <v>0</v>
      </c>
      <c r="K2113" s="131">
        <v>0</v>
      </c>
      <c r="L2113" s="131">
        <v>0</v>
      </c>
      <c r="M2113" s="131">
        <v>0</v>
      </c>
      <c r="N2113" s="131">
        <v>0</v>
      </c>
      <c r="O2113" s="131">
        <v>0</v>
      </c>
      <c r="P2113" s="131">
        <v>0</v>
      </c>
      <c r="Q2113" s="131">
        <v>0</v>
      </c>
      <c r="R2113" s="131">
        <v>0</v>
      </c>
      <c r="S2113" s="131">
        <v>0</v>
      </c>
      <c r="T2113" s="131">
        <v>0</v>
      </c>
      <c r="U2113" s="131">
        <v>0</v>
      </c>
      <c r="V2113" s="131">
        <v>0</v>
      </c>
      <c r="W2113" s="131">
        <v>0</v>
      </c>
      <c r="X2113" s="131">
        <v>0</v>
      </c>
      <c r="Y2113" s="131">
        <v>0</v>
      </c>
      <c r="Z2113" s="131">
        <v>0</v>
      </c>
      <c r="AA2113" s="131">
        <v>0</v>
      </c>
      <c r="AB2113" s="131">
        <v>0</v>
      </c>
      <c r="AC2113" s="131">
        <v>0</v>
      </c>
      <c r="AD2113" s="131">
        <v>0</v>
      </c>
      <c r="AE2113" s="131">
        <v>0</v>
      </c>
      <c r="AF2113" s="131">
        <v>0</v>
      </c>
      <c r="AG2113" s="131">
        <v>0</v>
      </c>
      <c r="AH2113" s="43">
        <v>0</v>
      </c>
    </row>
    <row r="2114" spans="4:34">
      <c r="D2114" s="62">
        <v>2025</v>
      </c>
      <c r="E2114" s="62">
        <v>2</v>
      </c>
      <c r="F2114" s="62">
        <v>2025</v>
      </c>
      <c r="G2114" s="62">
        <v>2025</v>
      </c>
      <c r="H2114" s="131">
        <v>0</v>
      </c>
      <c r="I2114" s="131">
        <v>0</v>
      </c>
      <c r="J2114" s="131">
        <v>0</v>
      </c>
      <c r="K2114" s="131">
        <v>0</v>
      </c>
      <c r="L2114" s="131">
        <v>0</v>
      </c>
      <c r="M2114" s="131">
        <v>0</v>
      </c>
      <c r="N2114" s="131">
        <v>0</v>
      </c>
      <c r="O2114" s="131">
        <v>0</v>
      </c>
      <c r="P2114" s="131">
        <v>0</v>
      </c>
      <c r="Q2114" s="131">
        <v>0</v>
      </c>
      <c r="R2114" s="131">
        <v>0</v>
      </c>
      <c r="S2114" s="131">
        <v>0</v>
      </c>
      <c r="T2114" s="131">
        <v>0</v>
      </c>
      <c r="U2114" s="131">
        <v>0</v>
      </c>
      <c r="V2114" s="131">
        <v>0</v>
      </c>
      <c r="W2114" s="131">
        <v>0</v>
      </c>
      <c r="X2114" s="131">
        <v>0</v>
      </c>
      <c r="Y2114" s="131">
        <v>0</v>
      </c>
      <c r="Z2114" s="131">
        <v>0</v>
      </c>
      <c r="AA2114" s="131">
        <v>0</v>
      </c>
      <c r="AB2114" s="131">
        <v>0</v>
      </c>
      <c r="AC2114" s="131">
        <v>0</v>
      </c>
      <c r="AD2114" s="131">
        <v>0</v>
      </c>
      <c r="AE2114" s="131">
        <v>0</v>
      </c>
      <c r="AF2114" s="131">
        <v>0</v>
      </c>
      <c r="AG2114" s="131">
        <v>0</v>
      </c>
      <c r="AH2114" s="43">
        <v>0</v>
      </c>
    </row>
    <row r="2115" spans="4:34">
      <c r="D2115" s="62">
        <v>2025</v>
      </c>
      <c r="E2115" s="62">
        <v>3</v>
      </c>
      <c r="F2115" s="62">
        <v>2025</v>
      </c>
      <c r="G2115" s="62">
        <v>2025</v>
      </c>
      <c r="H2115" s="131">
        <v>0</v>
      </c>
      <c r="I2115" s="131">
        <v>0</v>
      </c>
      <c r="J2115" s="131">
        <v>0</v>
      </c>
      <c r="K2115" s="131">
        <v>0</v>
      </c>
      <c r="L2115" s="131">
        <v>0</v>
      </c>
      <c r="M2115" s="131">
        <v>0</v>
      </c>
      <c r="N2115" s="131">
        <v>0</v>
      </c>
      <c r="O2115" s="131">
        <v>0</v>
      </c>
      <c r="P2115" s="131">
        <v>0</v>
      </c>
      <c r="Q2115" s="131">
        <v>0</v>
      </c>
      <c r="R2115" s="131">
        <v>0</v>
      </c>
      <c r="S2115" s="131">
        <v>0</v>
      </c>
      <c r="T2115" s="131">
        <v>0</v>
      </c>
      <c r="U2115" s="131">
        <v>0</v>
      </c>
      <c r="V2115" s="131">
        <v>0</v>
      </c>
      <c r="W2115" s="131">
        <v>0</v>
      </c>
      <c r="X2115" s="131">
        <v>0</v>
      </c>
      <c r="Y2115" s="131">
        <v>0</v>
      </c>
      <c r="Z2115" s="131">
        <v>0</v>
      </c>
      <c r="AA2115" s="131">
        <v>0</v>
      </c>
      <c r="AB2115" s="131">
        <v>0</v>
      </c>
      <c r="AC2115" s="131">
        <v>0</v>
      </c>
      <c r="AD2115" s="131">
        <v>0</v>
      </c>
      <c r="AE2115" s="131">
        <v>0</v>
      </c>
      <c r="AF2115" s="131">
        <v>0</v>
      </c>
      <c r="AG2115" s="131">
        <v>0</v>
      </c>
      <c r="AH2115" s="43">
        <v>0</v>
      </c>
    </row>
    <row r="2116" spans="4:34">
      <c r="D2116" s="62">
        <v>2025</v>
      </c>
      <c r="E2116" s="62">
        <v>4</v>
      </c>
      <c r="F2116" s="62">
        <v>2025</v>
      </c>
      <c r="G2116" s="62">
        <v>2025</v>
      </c>
      <c r="H2116" s="131">
        <v>0</v>
      </c>
      <c r="I2116" s="131">
        <v>0</v>
      </c>
      <c r="J2116" s="131">
        <v>0</v>
      </c>
      <c r="K2116" s="131">
        <v>0</v>
      </c>
      <c r="L2116" s="131">
        <v>0</v>
      </c>
      <c r="M2116" s="131">
        <v>0</v>
      </c>
      <c r="N2116" s="131">
        <v>0</v>
      </c>
      <c r="O2116" s="131">
        <v>0</v>
      </c>
      <c r="P2116" s="131">
        <v>0</v>
      </c>
      <c r="Q2116" s="131">
        <v>0</v>
      </c>
      <c r="R2116" s="131">
        <v>0</v>
      </c>
      <c r="S2116" s="131">
        <v>0</v>
      </c>
      <c r="T2116" s="131">
        <v>0</v>
      </c>
      <c r="U2116" s="131">
        <v>0</v>
      </c>
      <c r="V2116" s="131">
        <v>0</v>
      </c>
      <c r="W2116" s="131">
        <v>0</v>
      </c>
      <c r="X2116" s="131">
        <v>0</v>
      </c>
      <c r="Y2116" s="131">
        <v>0</v>
      </c>
      <c r="Z2116" s="131">
        <v>0</v>
      </c>
      <c r="AA2116" s="131">
        <v>0</v>
      </c>
      <c r="AB2116" s="131">
        <v>0</v>
      </c>
      <c r="AC2116" s="131">
        <v>0</v>
      </c>
      <c r="AD2116" s="131">
        <v>0</v>
      </c>
      <c r="AE2116" s="131">
        <v>0</v>
      </c>
      <c r="AF2116" s="131">
        <v>0</v>
      </c>
      <c r="AG2116" s="131">
        <v>0</v>
      </c>
      <c r="AH2116" s="43">
        <v>0</v>
      </c>
    </row>
    <row r="2117" spans="4:34">
      <c r="D2117" s="62">
        <v>2025</v>
      </c>
      <c r="E2117" s="62">
        <v>5</v>
      </c>
      <c r="F2117" s="62">
        <v>2025</v>
      </c>
      <c r="G2117" s="62">
        <v>2026</v>
      </c>
      <c r="H2117" s="131">
        <v>0</v>
      </c>
      <c r="I2117" s="131">
        <v>0</v>
      </c>
      <c r="J2117" s="131">
        <v>0</v>
      </c>
      <c r="K2117" s="131">
        <v>0</v>
      </c>
      <c r="L2117" s="131">
        <v>0</v>
      </c>
      <c r="M2117" s="131">
        <v>0</v>
      </c>
      <c r="N2117" s="131">
        <v>0</v>
      </c>
      <c r="O2117" s="131">
        <v>0</v>
      </c>
      <c r="P2117" s="131">
        <v>0</v>
      </c>
      <c r="Q2117" s="131">
        <v>0</v>
      </c>
      <c r="R2117" s="131">
        <v>0</v>
      </c>
      <c r="S2117" s="131">
        <v>0</v>
      </c>
      <c r="T2117" s="131">
        <v>0</v>
      </c>
      <c r="U2117" s="131">
        <v>0</v>
      </c>
      <c r="V2117" s="131">
        <v>0</v>
      </c>
      <c r="W2117" s="131">
        <v>0</v>
      </c>
      <c r="X2117" s="131">
        <v>0</v>
      </c>
      <c r="Y2117" s="131">
        <v>0</v>
      </c>
      <c r="Z2117" s="131">
        <v>0</v>
      </c>
      <c r="AA2117" s="131">
        <v>0</v>
      </c>
      <c r="AB2117" s="131">
        <v>0</v>
      </c>
      <c r="AC2117" s="131">
        <v>0</v>
      </c>
      <c r="AD2117" s="131">
        <v>0</v>
      </c>
      <c r="AE2117" s="131">
        <v>0</v>
      </c>
      <c r="AF2117" s="131">
        <v>0</v>
      </c>
      <c r="AG2117" s="131">
        <v>0</v>
      </c>
      <c r="AH2117" s="43">
        <v>0</v>
      </c>
    </row>
    <row r="2118" spans="4:34">
      <c r="D2118" s="62">
        <v>2025</v>
      </c>
      <c r="E2118" s="62">
        <v>6</v>
      </c>
      <c r="F2118" s="62">
        <v>2025</v>
      </c>
      <c r="G2118" s="62">
        <v>2026</v>
      </c>
      <c r="H2118" s="131">
        <v>0</v>
      </c>
      <c r="I2118" s="131">
        <v>0</v>
      </c>
      <c r="J2118" s="131">
        <v>0</v>
      </c>
      <c r="K2118" s="131">
        <v>0</v>
      </c>
      <c r="L2118" s="131">
        <v>0</v>
      </c>
      <c r="M2118" s="131">
        <v>0</v>
      </c>
      <c r="N2118" s="131">
        <v>0</v>
      </c>
      <c r="O2118" s="131">
        <v>0</v>
      </c>
      <c r="P2118" s="131">
        <v>0</v>
      </c>
      <c r="Q2118" s="131">
        <v>0</v>
      </c>
      <c r="R2118" s="131">
        <v>0</v>
      </c>
      <c r="S2118" s="131">
        <v>0</v>
      </c>
      <c r="T2118" s="131">
        <v>0</v>
      </c>
      <c r="U2118" s="131">
        <v>0</v>
      </c>
      <c r="V2118" s="131">
        <v>0</v>
      </c>
      <c r="W2118" s="131">
        <v>0</v>
      </c>
      <c r="X2118" s="131">
        <v>0</v>
      </c>
      <c r="Y2118" s="131">
        <v>0</v>
      </c>
      <c r="Z2118" s="131">
        <v>0</v>
      </c>
      <c r="AA2118" s="131">
        <v>0</v>
      </c>
      <c r="AB2118" s="131">
        <v>0</v>
      </c>
      <c r="AC2118" s="131">
        <v>0</v>
      </c>
      <c r="AD2118" s="131">
        <v>0</v>
      </c>
      <c r="AE2118" s="131">
        <v>0</v>
      </c>
      <c r="AF2118" s="131">
        <v>0</v>
      </c>
      <c r="AG2118" s="131">
        <v>0</v>
      </c>
      <c r="AH2118" s="43">
        <v>0</v>
      </c>
    </row>
    <row r="2119" spans="4:34">
      <c r="D2119" s="62">
        <v>2025</v>
      </c>
      <c r="E2119" s="62">
        <v>7</v>
      </c>
      <c r="F2119" s="62">
        <v>2026</v>
      </c>
      <c r="G2119" s="62">
        <v>2026</v>
      </c>
      <c r="H2119" s="131">
        <v>0</v>
      </c>
      <c r="I2119" s="131">
        <v>0</v>
      </c>
      <c r="J2119" s="131">
        <v>0</v>
      </c>
      <c r="K2119" s="131">
        <v>0</v>
      </c>
      <c r="L2119" s="131">
        <v>0</v>
      </c>
      <c r="M2119" s="131">
        <v>0</v>
      </c>
      <c r="N2119" s="131">
        <v>0</v>
      </c>
      <c r="O2119" s="131">
        <v>0</v>
      </c>
      <c r="P2119" s="131">
        <v>0</v>
      </c>
      <c r="Q2119" s="131">
        <v>0</v>
      </c>
      <c r="R2119" s="131">
        <v>0</v>
      </c>
      <c r="S2119" s="131">
        <v>0</v>
      </c>
      <c r="T2119" s="131">
        <v>0</v>
      </c>
      <c r="U2119" s="131">
        <v>0</v>
      </c>
      <c r="V2119" s="131">
        <v>0</v>
      </c>
      <c r="W2119" s="131">
        <v>0</v>
      </c>
      <c r="X2119" s="131">
        <v>0</v>
      </c>
      <c r="Y2119" s="131">
        <v>0</v>
      </c>
      <c r="Z2119" s="131">
        <v>0</v>
      </c>
      <c r="AA2119" s="131">
        <v>0</v>
      </c>
      <c r="AB2119" s="131">
        <v>0</v>
      </c>
      <c r="AC2119" s="131">
        <v>0</v>
      </c>
      <c r="AD2119" s="131">
        <v>0</v>
      </c>
      <c r="AE2119" s="131">
        <v>0</v>
      </c>
      <c r="AF2119" s="131">
        <v>0</v>
      </c>
      <c r="AG2119" s="131">
        <v>0</v>
      </c>
      <c r="AH2119" s="43">
        <v>0</v>
      </c>
    </row>
    <row r="2120" spans="4:34">
      <c r="D2120" s="62">
        <v>2025</v>
      </c>
      <c r="E2120" s="62">
        <v>8</v>
      </c>
      <c r="F2120" s="62">
        <v>2026</v>
      </c>
      <c r="G2120" s="62">
        <v>2026</v>
      </c>
      <c r="H2120" s="131">
        <v>0</v>
      </c>
      <c r="I2120" s="131">
        <v>0</v>
      </c>
      <c r="J2120" s="131">
        <v>0</v>
      </c>
      <c r="K2120" s="131">
        <v>0</v>
      </c>
      <c r="L2120" s="131">
        <v>0</v>
      </c>
      <c r="M2120" s="131">
        <v>0</v>
      </c>
      <c r="N2120" s="131">
        <v>0</v>
      </c>
      <c r="O2120" s="131">
        <v>0</v>
      </c>
      <c r="P2120" s="131">
        <v>0</v>
      </c>
      <c r="Q2120" s="131">
        <v>0</v>
      </c>
      <c r="R2120" s="131">
        <v>0</v>
      </c>
      <c r="S2120" s="131">
        <v>0</v>
      </c>
      <c r="T2120" s="131">
        <v>0</v>
      </c>
      <c r="U2120" s="131">
        <v>0</v>
      </c>
      <c r="V2120" s="131">
        <v>0</v>
      </c>
      <c r="W2120" s="131">
        <v>0</v>
      </c>
      <c r="X2120" s="131">
        <v>0</v>
      </c>
      <c r="Y2120" s="131">
        <v>0</v>
      </c>
      <c r="Z2120" s="131">
        <v>0</v>
      </c>
      <c r="AA2120" s="131">
        <v>0</v>
      </c>
      <c r="AB2120" s="131">
        <v>0</v>
      </c>
      <c r="AC2120" s="131">
        <v>0</v>
      </c>
      <c r="AD2120" s="131">
        <v>0</v>
      </c>
      <c r="AE2120" s="131">
        <v>0</v>
      </c>
      <c r="AF2120" s="131">
        <v>0</v>
      </c>
      <c r="AG2120" s="131">
        <v>0</v>
      </c>
      <c r="AH2120" s="43">
        <v>0</v>
      </c>
    </row>
    <row r="2121" spans="4:34">
      <c r="D2121" s="62">
        <v>2025</v>
      </c>
      <c r="E2121" s="62">
        <v>9</v>
      </c>
      <c r="F2121" s="62">
        <v>2026</v>
      </c>
      <c r="G2121" s="62">
        <v>2026</v>
      </c>
      <c r="H2121" s="131">
        <v>0</v>
      </c>
      <c r="I2121" s="131">
        <v>0</v>
      </c>
      <c r="J2121" s="131">
        <v>0</v>
      </c>
      <c r="K2121" s="131">
        <v>0</v>
      </c>
      <c r="L2121" s="131">
        <v>0</v>
      </c>
      <c r="M2121" s="131">
        <v>0</v>
      </c>
      <c r="N2121" s="131">
        <v>0</v>
      </c>
      <c r="O2121" s="131">
        <v>0</v>
      </c>
      <c r="P2121" s="131">
        <v>0</v>
      </c>
      <c r="Q2121" s="131">
        <v>0</v>
      </c>
      <c r="R2121" s="131">
        <v>0</v>
      </c>
      <c r="S2121" s="131">
        <v>0</v>
      </c>
      <c r="T2121" s="131">
        <v>0</v>
      </c>
      <c r="U2121" s="131">
        <v>0</v>
      </c>
      <c r="V2121" s="131">
        <v>0</v>
      </c>
      <c r="W2121" s="131">
        <v>0</v>
      </c>
      <c r="X2121" s="131">
        <v>0</v>
      </c>
      <c r="Y2121" s="131">
        <v>0</v>
      </c>
      <c r="Z2121" s="131">
        <v>0</v>
      </c>
      <c r="AA2121" s="131">
        <v>0</v>
      </c>
      <c r="AB2121" s="131">
        <v>0</v>
      </c>
      <c r="AC2121" s="131">
        <v>0</v>
      </c>
      <c r="AD2121" s="131">
        <v>0</v>
      </c>
      <c r="AE2121" s="131">
        <v>0</v>
      </c>
      <c r="AF2121" s="131">
        <v>0</v>
      </c>
      <c r="AG2121" s="131">
        <v>0</v>
      </c>
      <c r="AH2121" s="43">
        <v>0</v>
      </c>
    </row>
    <row r="2122" spans="4:34">
      <c r="D2122" s="62">
        <v>2025</v>
      </c>
      <c r="E2122" s="62">
        <v>10</v>
      </c>
      <c r="F2122" s="62">
        <v>2026</v>
      </c>
      <c r="G2122" s="62">
        <v>2026</v>
      </c>
      <c r="H2122" s="131">
        <v>0</v>
      </c>
      <c r="I2122" s="131">
        <v>0</v>
      </c>
      <c r="J2122" s="131">
        <v>0</v>
      </c>
      <c r="K2122" s="131">
        <v>0</v>
      </c>
      <c r="L2122" s="131">
        <v>0</v>
      </c>
      <c r="M2122" s="131">
        <v>0</v>
      </c>
      <c r="N2122" s="131">
        <v>0</v>
      </c>
      <c r="O2122" s="131">
        <v>0</v>
      </c>
      <c r="P2122" s="131">
        <v>0</v>
      </c>
      <c r="Q2122" s="131">
        <v>0</v>
      </c>
      <c r="R2122" s="131">
        <v>0</v>
      </c>
      <c r="S2122" s="131">
        <v>0</v>
      </c>
      <c r="T2122" s="131">
        <v>0</v>
      </c>
      <c r="U2122" s="131">
        <v>0</v>
      </c>
      <c r="V2122" s="131">
        <v>0</v>
      </c>
      <c r="W2122" s="131">
        <v>0</v>
      </c>
      <c r="X2122" s="131">
        <v>0</v>
      </c>
      <c r="Y2122" s="131">
        <v>0</v>
      </c>
      <c r="Z2122" s="131">
        <v>0</v>
      </c>
      <c r="AA2122" s="131">
        <v>0</v>
      </c>
      <c r="AB2122" s="131">
        <v>0</v>
      </c>
      <c r="AC2122" s="131">
        <v>0</v>
      </c>
      <c r="AD2122" s="131">
        <v>0</v>
      </c>
      <c r="AE2122" s="131">
        <v>0</v>
      </c>
      <c r="AF2122" s="131">
        <v>0</v>
      </c>
      <c r="AG2122" s="131">
        <v>0</v>
      </c>
      <c r="AH2122" s="43">
        <v>0</v>
      </c>
    </row>
    <row r="2123" spans="4:34">
      <c r="D2123" s="62">
        <v>2025</v>
      </c>
      <c r="E2123" s="62">
        <v>11</v>
      </c>
      <c r="F2123" s="62">
        <v>2026</v>
      </c>
      <c r="G2123" s="62">
        <v>2026</v>
      </c>
      <c r="H2123" s="131">
        <v>0</v>
      </c>
      <c r="I2123" s="131">
        <v>0</v>
      </c>
      <c r="J2123" s="131">
        <v>0</v>
      </c>
      <c r="K2123" s="131">
        <v>0</v>
      </c>
      <c r="L2123" s="131">
        <v>0</v>
      </c>
      <c r="M2123" s="131">
        <v>0</v>
      </c>
      <c r="N2123" s="131">
        <v>0</v>
      </c>
      <c r="O2123" s="131">
        <v>0</v>
      </c>
      <c r="P2123" s="131">
        <v>0</v>
      </c>
      <c r="Q2123" s="131">
        <v>0</v>
      </c>
      <c r="R2123" s="131">
        <v>0</v>
      </c>
      <c r="S2123" s="131">
        <v>0</v>
      </c>
      <c r="T2123" s="131">
        <v>0</v>
      </c>
      <c r="U2123" s="131">
        <v>0</v>
      </c>
      <c r="V2123" s="131">
        <v>0</v>
      </c>
      <c r="W2123" s="131">
        <v>0</v>
      </c>
      <c r="X2123" s="131">
        <v>0</v>
      </c>
      <c r="Y2123" s="131">
        <v>0</v>
      </c>
      <c r="Z2123" s="131">
        <v>0</v>
      </c>
      <c r="AA2123" s="131">
        <v>0</v>
      </c>
      <c r="AB2123" s="131">
        <v>0</v>
      </c>
      <c r="AC2123" s="131">
        <v>0</v>
      </c>
      <c r="AD2123" s="131">
        <v>0</v>
      </c>
      <c r="AE2123" s="131">
        <v>0</v>
      </c>
      <c r="AF2123" s="131">
        <v>0</v>
      </c>
      <c r="AG2123" s="131">
        <v>0</v>
      </c>
      <c r="AH2123" s="43">
        <v>0</v>
      </c>
    </row>
    <row r="2124" spans="4:34">
      <c r="D2124" s="62">
        <v>2025</v>
      </c>
      <c r="E2124" s="62">
        <v>12</v>
      </c>
      <c r="F2124" s="62">
        <v>2026</v>
      </c>
      <c r="G2124" s="62">
        <v>2026</v>
      </c>
      <c r="H2124" s="131">
        <v>0</v>
      </c>
      <c r="I2124" s="131">
        <v>0</v>
      </c>
      <c r="J2124" s="131">
        <v>0</v>
      </c>
      <c r="K2124" s="131">
        <v>0</v>
      </c>
      <c r="L2124" s="131">
        <v>0</v>
      </c>
      <c r="M2124" s="131">
        <v>0</v>
      </c>
      <c r="N2124" s="131">
        <v>0</v>
      </c>
      <c r="O2124" s="131">
        <v>0</v>
      </c>
      <c r="P2124" s="131">
        <v>0</v>
      </c>
      <c r="Q2124" s="131">
        <v>0</v>
      </c>
      <c r="R2124" s="131">
        <v>0</v>
      </c>
      <c r="S2124" s="131">
        <v>0</v>
      </c>
      <c r="T2124" s="131">
        <v>0</v>
      </c>
      <c r="U2124" s="131">
        <v>0</v>
      </c>
      <c r="V2124" s="131">
        <v>0</v>
      </c>
      <c r="W2124" s="131">
        <v>0</v>
      </c>
      <c r="X2124" s="131">
        <v>0</v>
      </c>
      <c r="Y2124" s="131">
        <v>0</v>
      </c>
      <c r="Z2124" s="131">
        <v>0</v>
      </c>
      <c r="AA2124" s="131">
        <v>0</v>
      </c>
      <c r="AB2124" s="131">
        <v>0</v>
      </c>
      <c r="AC2124" s="131">
        <v>0</v>
      </c>
      <c r="AD2124" s="131">
        <v>0</v>
      </c>
      <c r="AE2124" s="131">
        <v>0</v>
      </c>
      <c r="AF2124" s="131">
        <v>0</v>
      </c>
      <c r="AG2124" s="131">
        <v>0</v>
      </c>
      <c r="AH2124" s="43">
        <v>0</v>
      </c>
    </row>
    <row r="2125" spans="4:34">
      <c r="D2125" s="62">
        <v>2026</v>
      </c>
      <c r="E2125" s="62">
        <v>1</v>
      </c>
      <c r="F2125" s="62">
        <v>2026</v>
      </c>
      <c r="G2125" s="62">
        <v>2026</v>
      </c>
      <c r="H2125" s="131">
        <v>0</v>
      </c>
      <c r="I2125" s="131">
        <v>0</v>
      </c>
      <c r="J2125" s="131">
        <v>0</v>
      </c>
      <c r="K2125" s="131">
        <v>0</v>
      </c>
      <c r="L2125" s="131">
        <v>0</v>
      </c>
      <c r="M2125" s="131">
        <v>0</v>
      </c>
      <c r="N2125" s="131">
        <v>0</v>
      </c>
      <c r="O2125" s="131">
        <v>0</v>
      </c>
      <c r="P2125" s="131">
        <v>0</v>
      </c>
      <c r="Q2125" s="131">
        <v>0</v>
      </c>
      <c r="R2125" s="131">
        <v>0</v>
      </c>
      <c r="S2125" s="131">
        <v>0</v>
      </c>
      <c r="T2125" s="131">
        <v>0</v>
      </c>
      <c r="U2125" s="131">
        <v>0</v>
      </c>
      <c r="V2125" s="131">
        <v>0</v>
      </c>
      <c r="W2125" s="131">
        <v>0</v>
      </c>
      <c r="X2125" s="131">
        <v>0</v>
      </c>
      <c r="Y2125" s="131">
        <v>0</v>
      </c>
      <c r="Z2125" s="131">
        <v>0</v>
      </c>
      <c r="AA2125" s="131">
        <v>0</v>
      </c>
      <c r="AB2125" s="131">
        <v>0</v>
      </c>
      <c r="AC2125" s="131">
        <v>0</v>
      </c>
      <c r="AD2125" s="131">
        <v>0</v>
      </c>
      <c r="AE2125" s="131">
        <v>0</v>
      </c>
      <c r="AF2125" s="131">
        <v>0</v>
      </c>
      <c r="AG2125" s="131">
        <v>0</v>
      </c>
      <c r="AH2125" s="43">
        <v>0</v>
      </c>
    </row>
    <row r="2126" spans="4:34">
      <c r="D2126" s="62">
        <v>2026</v>
      </c>
      <c r="E2126" s="62">
        <v>2</v>
      </c>
      <c r="F2126" s="62">
        <v>2026</v>
      </c>
      <c r="G2126" s="62">
        <v>2026</v>
      </c>
      <c r="H2126" s="131">
        <v>0</v>
      </c>
      <c r="I2126" s="131">
        <v>0</v>
      </c>
      <c r="J2126" s="131">
        <v>0</v>
      </c>
      <c r="K2126" s="131">
        <v>0</v>
      </c>
      <c r="L2126" s="131">
        <v>0</v>
      </c>
      <c r="M2126" s="131">
        <v>0</v>
      </c>
      <c r="N2126" s="131">
        <v>0</v>
      </c>
      <c r="O2126" s="131">
        <v>0</v>
      </c>
      <c r="P2126" s="131">
        <v>0</v>
      </c>
      <c r="Q2126" s="131">
        <v>0</v>
      </c>
      <c r="R2126" s="131">
        <v>0</v>
      </c>
      <c r="S2126" s="131">
        <v>0</v>
      </c>
      <c r="T2126" s="131">
        <v>0</v>
      </c>
      <c r="U2126" s="131">
        <v>0</v>
      </c>
      <c r="V2126" s="131">
        <v>0</v>
      </c>
      <c r="W2126" s="131">
        <v>0</v>
      </c>
      <c r="X2126" s="131">
        <v>0</v>
      </c>
      <c r="Y2126" s="131">
        <v>0</v>
      </c>
      <c r="Z2126" s="131">
        <v>0</v>
      </c>
      <c r="AA2126" s="131">
        <v>0</v>
      </c>
      <c r="AB2126" s="131">
        <v>0</v>
      </c>
      <c r="AC2126" s="131">
        <v>0</v>
      </c>
      <c r="AD2126" s="131">
        <v>0</v>
      </c>
      <c r="AE2126" s="131">
        <v>0</v>
      </c>
      <c r="AF2126" s="131">
        <v>0</v>
      </c>
      <c r="AG2126" s="131">
        <v>0</v>
      </c>
      <c r="AH2126" s="43">
        <v>0</v>
      </c>
    </row>
    <row r="2127" spans="4:34">
      <c r="D2127" s="62">
        <v>2026</v>
      </c>
      <c r="E2127" s="62">
        <v>3</v>
      </c>
      <c r="F2127" s="62">
        <v>2026</v>
      </c>
      <c r="G2127" s="62">
        <v>2026</v>
      </c>
      <c r="H2127" s="131">
        <v>0</v>
      </c>
      <c r="I2127" s="131">
        <v>0</v>
      </c>
      <c r="J2127" s="131">
        <v>0</v>
      </c>
      <c r="K2127" s="131">
        <v>0</v>
      </c>
      <c r="L2127" s="131">
        <v>0</v>
      </c>
      <c r="M2127" s="131">
        <v>0</v>
      </c>
      <c r="N2127" s="131">
        <v>0</v>
      </c>
      <c r="O2127" s="131">
        <v>0</v>
      </c>
      <c r="P2127" s="131">
        <v>0</v>
      </c>
      <c r="Q2127" s="131">
        <v>0</v>
      </c>
      <c r="R2127" s="131">
        <v>0</v>
      </c>
      <c r="S2127" s="131">
        <v>0</v>
      </c>
      <c r="T2127" s="131">
        <v>0</v>
      </c>
      <c r="U2127" s="131">
        <v>0</v>
      </c>
      <c r="V2127" s="131">
        <v>0</v>
      </c>
      <c r="W2127" s="131">
        <v>0</v>
      </c>
      <c r="X2127" s="131">
        <v>0</v>
      </c>
      <c r="Y2127" s="131">
        <v>0</v>
      </c>
      <c r="Z2127" s="131">
        <v>0</v>
      </c>
      <c r="AA2127" s="131">
        <v>0</v>
      </c>
      <c r="AB2127" s="131">
        <v>0</v>
      </c>
      <c r="AC2127" s="131">
        <v>0</v>
      </c>
      <c r="AD2127" s="131">
        <v>0</v>
      </c>
      <c r="AE2127" s="131">
        <v>0</v>
      </c>
      <c r="AF2127" s="131">
        <v>0</v>
      </c>
      <c r="AG2127" s="131">
        <v>0</v>
      </c>
      <c r="AH2127" s="43">
        <v>0</v>
      </c>
    </row>
    <row r="2128" spans="4:34">
      <c r="D2128" s="62">
        <v>2026</v>
      </c>
      <c r="E2128" s="62">
        <v>4</v>
      </c>
      <c r="F2128" s="62">
        <v>2026</v>
      </c>
      <c r="G2128" s="62">
        <v>2026</v>
      </c>
      <c r="H2128" s="131">
        <v>0</v>
      </c>
      <c r="I2128" s="131">
        <v>0</v>
      </c>
      <c r="J2128" s="131">
        <v>0</v>
      </c>
      <c r="K2128" s="131">
        <v>0</v>
      </c>
      <c r="L2128" s="131">
        <v>0</v>
      </c>
      <c r="M2128" s="131">
        <v>0</v>
      </c>
      <c r="N2128" s="131">
        <v>0</v>
      </c>
      <c r="O2128" s="131">
        <v>0</v>
      </c>
      <c r="P2128" s="131">
        <v>0</v>
      </c>
      <c r="Q2128" s="131">
        <v>0</v>
      </c>
      <c r="R2128" s="131">
        <v>0</v>
      </c>
      <c r="S2128" s="131">
        <v>0</v>
      </c>
      <c r="T2128" s="131">
        <v>0</v>
      </c>
      <c r="U2128" s="131">
        <v>0</v>
      </c>
      <c r="V2128" s="131">
        <v>0</v>
      </c>
      <c r="W2128" s="131">
        <v>0</v>
      </c>
      <c r="X2128" s="131">
        <v>0</v>
      </c>
      <c r="Y2128" s="131">
        <v>0</v>
      </c>
      <c r="Z2128" s="131">
        <v>0</v>
      </c>
      <c r="AA2128" s="131">
        <v>0</v>
      </c>
      <c r="AB2128" s="131">
        <v>0</v>
      </c>
      <c r="AC2128" s="131">
        <v>0</v>
      </c>
      <c r="AD2128" s="131">
        <v>0</v>
      </c>
      <c r="AE2128" s="131">
        <v>0</v>
      </c>
      <c r="AF2128" s="131">
        <v>0</v>
      </c>
      <c r="AG2128" s="131">
        <v>0</v>
      </c>
      <c r="AH2128" s="43">
        <v>0</v>
      </c>
    </row>
    <row r="2129" spans="4:34">
      <c r="D2129" s="62">
        <v>2026</v>
      </c>
      <c r="E2129" s="62">
        <v>5</v>
      </c>
      <c r="F2129" s="62">
        <v>2026</v>
      </c>
      <c r="G2129" s="62">
        <v>2027</v>
      </c>
      <c r="H2129" s="131">
        <v>0</v>
      </c>
      <c r="I2129" s="131">
        <v>0</v>
      </c>
      <c r="J2129" s="131">
        <v>0</v>
      </c>
      <c r="K2129" s="131">
        <v>0</v>
      </c>
      <c r="L2129" s="131">
        <v>0</v>
      </c>
      <c r="M2129" s="131">
        <v>0</v>
      </c>
      <c r="N2129" s="131">
        <v>0</v>
      </c>
      <c r="O2129" s="131">
        <v>0</v>
      </c>
      <c r="P2129" s="131">
        <v>0</v>
      </c>
      <c r="Q2129" s="131">
        <v>0</v>
      </c>
      <c r="R2129" s="131">
        <v>0</v>
      </c>
      <c r="S2129" s="131">
        <v>0</v>
      </c>
      <c r="T2129" s="131">
        <v>0</v>
      </c>
      <c r="U2129" s="131">
        <v>0</v>
      </c>
      <c r="V2129" s="131">
        <v>0</v>
      </c>
      <c r="W2129" s="131">
        <v>0</v>
      </c>
      <c r="X2129" s="131">
        <v>0</v>
      </c>
      <c r="Y2129" s="131">
        <v>0</v>
      </c>
      <c r="Z2129" s="131">
        <v>0</v>
      </c>
      <c r="AA2129" s="131">
        <v>0</v>
      </c>
      <c r="AB2129" s="131">
        <v>0</v>
      </c>
      <c r="AC2129" s="131">
        <v>0</v>
      </c>
      <c r="AD2129" s="131">
        <v>0</v>
      </c>
      <c r="AE2129" s="131">
        <v>0</v>
      </c>
      <c r="AF2129" s="131">
        <v>0</v>
      </c>
      <c r="AG2129" s="131">
        <v>0</v>
      </c>
      <c r="AH2129" s="43">
        <v>0</v>
      </c>
    </row>
    <row r="2130" spans="4:34">
      <c r="D2130" s="62">
        <v>2026</v>
      </c>
      <c r="E2130" s="62">
        <v>6</v>
      </c>
      <c r="F2130" s="62">
        <v>2026</v>
      </c>
      <c r="G2130" s="62">
        <v>2027</v>
      </c>
      <c r="H2130" s="131">
        <v>0</v>
      </c>
      <c r="I2130" s="131">
        <v>0</v>
      </c>
      <c r="J2130" s="131">
        <v>0</v>
      </c>
      <c r="K2130" s="131">
        <v>0</v>
      </c>
      <c r="L2130" s="131">
        <v>0</v>
      </c>
      <c r="M2130" s="131">
        <v>0</v>
      </c>
      <c r="N2130" s="131">
        <v>0</v>
      </c>
      <c r="O2130" s="131">
        <v>0</v>
      </c>
      <c r="P2130" s="131">
        <v>0</v>
      </c>
      <c r="Q2130" s="131">
        <v>0</v>
      </c>
      <c r="R2130" s="131">
        <v>0</v>
      </c>
      <c r="S2130" s="131">
        <v>0</v>
      </c>
      <c r="T2130" s="131">
        <v>0</v>
      </c>
      <c r="U2130" s="131">
        <v>0</v>
      </c>
      <c r="V2130" s="131">
        <v>0</v>
      </c>
      <c r="W2130" s="131">
        <v>0</v>
      </c>
      <c r="X2130" s="131">
        <v>0</v>
      </c>
      <c r="Y2130" s="131">
        <v>0</v>
      </c>
      <c r="Z2130" s="131">
        <v>0</v>
      </c>
      <c r="AA2130" s="131">
        <v>0</v>
      </c>
      <c r="AB2130" s="131">
        <v>0</v>
      </c>
      <c r="AC2130" s="131">
        <v>0</v>
      </c>
      <c r="AD2130" s="131">
        <v>0</v>
      </c>
      <c r="AE2130" s="131">
        <v>0</v>
      </c>
      <c r="AF2130" s="131">
        <v>0</v>
      </c>
      <c r="AG2130" s="131">
        <v>0</v>
      </c>
      <c r="AH2130" s="43">
        <v>0</v>
      </c>
    </row>
    <row r="2131" spans="4:34">
      <c r="D2131" s="62">
        <v>2026</v>
      </c>
      <c r="E2131" s="62">
        <v>7</v>
      </c>
      <c r="F2131" s="62">
        <v>2027</v>
      </c>
      <c r="G2131" s="62">
        <v>2027</v>
      </c>
      <c r="H2131" s="131">
        <v>0</v>
      </c>
      <c r="I2131" s="131">
        <v>0</v>
      </c>
      <c r="J2131" s="131">
        <v>0</v>
      </c>
      <c r="K2131" s="131">
        <v>0</v>
      </c>
      <c r="L2131" s="131">
        <v>0</v>
      </c>
      <c r="M2131" s="131">
        <v>0</v>
      </c>
      <c r="N2131" s="131">
        <v>0</v>
      </c>
      <c r="O2131" s="131">
        <v>0</v>
      </c>
      <c r="P2131" s="131">
        <v>0</v>
      </c>
      <c r="Q2131" s="131">
        <v>0</v>
      </c>
      <c r="R2131" s="131">
        <v>0</v>
      </c>
      <c r="S2131" s="131">
        <v>0</v>
      </c>
      <c r="T2131" s="131">
        <v>0</v>
      </c>
      <c r="U2131" s="131">
        <v>0</v>
      </c>
      <c r="V2131" s="131">
        <v>0</v>
      </c>
      <c r="W2131" s="131">
        <v>0</v>
      </c>
      <c r="X2131" s="131">
        <v>0</v>
      </c>
      <c r="Y2131" s="131">
        <v>0</v>
      </c>
      <c r="Z2131" s="131">
        <v>0</v>
      </c>
      <c r="AA2131" s="131">
        <v>0</v>
      </c>
      <c r="AB2131" s="131">
        <v>0</v>
      </c>
      <c r="AC2131" s="131">
        <v>0</v>
      </c>
      <c r="AD2131" s="131">
        <v>0</v>
      </c>
      <c r="AE2131" s="131">
        <v>0</v>
      </c>
      <c r="AF2131" s="131">
        <v>0</v>
      </c>
      <c r="AG2131" s="131">
        <v>0</v>
      </c>
      <c r="AH2131" s="43">
        <v>0</v>
      </c>
    </row>
    <row r="2132" spans="4:34">
      <c r="D2132" s="62">
        <v>2026</v>
      </c>
      <c r="E2132" s="62">
        <v>8</v>
      </c>
      <c r="F2132" s="62">
        <v>2027</v>
      </c>
      <c r="G2132" s="62">
        <v>2027</v>
      </c>
      <c r="H2132" s="131">
        <v>0</v>
      </c>
      <c r="I2132" s="131">
        <v>0</v>
      </c>
      <c r="J2132" s="131">
        <v>0</v>
      </c>
      <c r="K2132" s="131">
        <v>0</v>
      </c>
      <c r="L2132" s="131">
        <v>0</v>
      </c>
      <c r="M2132" s="131">
        <v>0</v>
      </c>
      <c r="N2132" s="131">
        <v>0</v>
      </c>
      <c r="O2132" s="131">
        <v>0</v>
      </c>
      <c r="P2132" s="131">
        <v>0</v>
      </c>
      <c r="Q2132" s="131">
        <v>0</v>
      </c>
      <c r="R2132" s="131">
        <v>0</v>
      </c>
      <c r="S2132" s="131">
        <v>0</v>
      </c>
      <c r="T2132" s="131">
        <v>0</v>
      </c>
      <c r="U2132" s="131">
        <v>0</v>
      </c>
      <c r="V2132" s="131">
        <v>0</v>
      </c>
      <c r="W2132" s="131">
        <v>0</v>
      </c>
      <c r="X2132" s="131">
        <v>0</v>
      </c>
      <c r="Y2132" s="131">
        <v>0</v>
      </c>
      <c r="Z2132" s="131">
        <v>0</v>
      </c>
      <c r="AA2132" s="131">
        <v>0</v>
      </c>
      <c r="AB2132" s="131">
        <v>0</v>
      </c>
      <c r="AC2132" s="131">
        <v>0</v>
      </c>
      <c r="AD2132" s="131">
        <v>0</v>
      </c>
      <c r="AE2132" s="131">
        <v>0</v>
      </c>
      <c r="AF2132" s="131">
        <v>0</v>
      </c>
      <c r="AG2132" s="131">
        <v>0</v>
      </c>
      <c r="AH2132" s="43">
        <v>0</v>
      </c>
    </row>
    <row r="2133" spans="4:34">
      <c r="D2133" s="62">
        <v>2026</v>
      </c>
      <c r="E2133" s="62">
        <v>9</v>
      </c>
      <c r="F2133" s="62">
        <v>2027</v>
      </c>
      <c r="G2133" s="62">
        <v>2027</v>
      </c>
      <c r="H2133" s="131">
        <v>0</v>
      </c>
      <c r="I2133" s="131">
        <v>0</v>
      </c>
      <c r="J2133" s="131">
        <v>0</v>
      </c>
      <c r="K2133" s="131">
        <v>0</v>
      </c>
      <c r="L2133" s="131">
        <v>0</v>
      </c>
      <c r="M2133" s="131">
        <v>0</v>
      </c>
      <c r="N2133" s="131">
        <v>0</v>
      </c>
      <c r="O2133" s="131">
        <v>0</v>
      </c>
      <c r="P2133" s="131">
        <v>0</v>
      </c>
      <c r="Q2133" s="131">
        <v>0</v>
      </c>
      <c r="R2133" s="131">
        <v>0</v>
      </c>
      <c r="S2133" s="131">
        <v>0</v>
      </c>
      <c r="T2133" s="131">
        <v>0</v>
      </c>
      <c r="U2133" s="131">
        <v>0</v>
      </c>
      <c r="V2133" s="131">
        <v>0</v>
      </c>
      <c r="W2133" s="131">
        <v>0</v>
      </c>
      <c r="X2133" s="131">
        <v>0</v>
      </c>
      <c r="Y2133" s="131">
        <v>0</v>
      </c>
      <c r="Z2133" s="131">
        <v>0</v>
      </c>
      <c r="AA2133" s="131">
        <v>0</v>
      </c>
      <c r="AB2133" s="131">
        <v>0</v>
      </c>
      <c r="AC2133" s="131">
        <v>0</v>
      </c>
      <c r="AD2133" s="131">
        <v>0</v>
      </c>
      <c r="AE2133" s="131">
        <v>0</v>
      </c>
      <c r="AF2133" s="131">
        <v>0</v>
      </c>
      <c r="AG2133" s="131">
        <v>0</v>
      </c>
      <c r="AH2133" s="43">
        <v>0</v>
      </c>
    </row>
    <row r="2134" spans="4:34">
      <c r="D2134" s="62">
        <v>2026</v>
      </c>
      <c r="E2134" s="62">
        <v>10</v>
      </c>
      <c r="F2134" s="62">
        <v>2027</v>
      </c>
      <c r="G2134" s="62">
        <v>2027</v>
      </c>
      <c r="H2134" s="131">
        <v>0</v>
      </c>
      <c r="I2134" s="131">
        <v>0</v>
      </c>
      <c r="J2134" s="131">
        <v>0</v>
      </c>
      <c r="K2134" s="131">
        <v>0</v>
      </c>
      <c r="L2134" s="131">
        <v>0</v>
      </c>
      <c r="M2134" s="131">
        <v>0</v>
      </c>
      <c r="N2134" s="131">
        <v>0</v>
      </c>
      <c r="O2134" s="131">
        <v>0</v>
      </c>
      <c r="P2134" s="131">
        <v>0</v>
      </c>
      <c r="Q2134" s="131">
        <v>0</v>
      </c>
      <c r="R2134" s="131">
        <v>0</v>
      </c>
      <c r="S2134" s="131">
        <v>0</v>
      </c>
      <c r="T2134" s="131">
        <v>0</v>
      </c>
      <c r="U2134" s="131">
        <v>0</v>
      </c>
      <c r="V2134" s="131">
        <v>0</v>
      </c>
      <c r="W2134" s="131">
        <v>0</v>
      </c>
      <c r="X2134" s="131">
        <v>0</v>
      </c>
      <c r="Y2134" s="131">
        <v>0</v>
      </c>
      <c r="Z2134" s="131">
        <v>0</v>
      </c>
      <c r="AA2134" s="131">
        <v>0</v>
      </c>
      <c r="AB2134" s="131">
        <v>0</v>
      </c>
      <c r="AC2134" s="131">
        <v>0</v>
      </c>
      <c r="AD2134" s="131">
        <v>0</v>
      </c>
      <c r="AE2134" s="131">
        <v>0</v>
      </c>
      <c r="AF2134" s="131">
        <v>0</v>
      </c>
      <c r="AG2134" s="131">
        <v>0</v>
      </c>
      <c r="AH2134" s="43">
        <v>0</v>
      </c>
    </row>
    <row r="2135" spans="4:34">
      <c r="D2135" s="62">
        <v>2026</v>
      </c>
      <c r="E2135" s="62">
        <v>11</v>
      </c>
      <c r="F2135" s="62">
        <v>2027</v>
      </c>
      <c r="G2135" s="62">
        <v>2027</v>
      </c>
      <c r="H2135" s="131">
        <v>0</v>
      </c>
      <c r="I2135" s="131">
        <v>0</v>
      </c>
      <c r="J2135" s="131">
        <v>0</v>
      </c>
      <c r="K2135" s="131">
        <v>0</v>
      </c>
      <c r="L2135" s="131">
        <v>0</v>
      </c>
      <c r="M2135" s="131">
        <v>0</v>
      </c>
      <c r="N2135" s="131">
        <v>0</v>
      </c>
      <c r="O2135" s="131">
        <v>0</v>
      </c>
      <c r="P2135" s="131">
        <v>0</v>
      </c>
      <c r="Q2135" s="131">
        <v>0</v>
      </c>
      <c r="R2135" s="131">
        <v>0</v>
      </c>
      <c r="S2135" s="131">
        <v>0</v>
      </c>
      <c r="T2135" s="131">
        <v>0</v>
      </c>
      <c r="U2135" s="131">
        <v>0</v>
      </c>
      <c r="V2135" s="131">
        <v>0</v>
      </c>
      <c r="W2135" s="131">
        <v>0</v>
      </c>
      <c r="X2135" s="131">
        <v>0</v>
      </c>
      <c r="Y2135" s="131">
        <v>0</v>
      </c>
      <c r="Z2135" s="131">
        <v>0</v>
      </c>
      <c r="AA2135" s="131">
        <v>0</v>
      </c>
      <c r="AB2135" s="131">
        <v>0</v>
      </c>
      <c r="AC2135" s="131">
        <v>0</v>
      </c>
      <c r="AD2135" s="131">
        <v>0</v>
      </c>
      <c r="AE2135" s="131">
        <v>0</v>
      </c>
      <c r="AF2135" s="131">
        <v>0</v>
      </c>
      <c r="AG2135" s="131">
        <v>0</v>
      </c>
      <c r="AH2135" s="43">
        <v>0</v>
      </c>
    </row>
    <row r="2136" spans="4:34">
      <c r="D2136" s="62">
        <v>2026</v>
      </c>
      <c r="E2136" s="62">
        <v>12</v>
      </c>
      <c r="F2136" s="62">
        <v>2027</v>
      </c>
      <c r="G2136" s="62">
        <v>2027</v>
      </c>
      <c r="H2136" s="131">
        <v>0</v>
      </c>
      <c r="I2136" s="131">
        <v>0</v>
      </c>
      <c r="J2136" s="131">
        <v>0</v>
      </c>
      <c r="K2136" s="131">
        <v>0</v>
      </c>
      <c r="L2136" s="131">
        <v>0</v>
      </c>
      <c r="M2136" s="131">
        <v>0</v>
      </c>
      <c r="N2136" s="131">
        <v>0</v>
      </c>
      <c r="O2136" s="131">
        <v>0</v>
      </c>
      <c r="P2136" s="131">
        <v>0</v>
      </c>
      <c r="Q2136" s="131">
        <v>0</v>
      </c>
      <c r="R2136" s="131">
        <v>0</v>
      </c>
      <c r="S2136" s="131">
        <v>0</v>
      </c>
      <c r="T2136" s="131">
        <v>0</v>
      </c>
      <c r="U2136" s="131">
        <v>0</v>
      </c>
      <c r="V2136" s="131">
        <v>0</v>
      </c>
      <c r="W2136" s="131">
        <v>0</v>
      </c>
      <c r="X2136" s="131">
        <v>0</v>
      </c>
      <c r="Y2136" s="131">
        <v>0</v>
      </c>
      <c r="Z2136" s="131">
        <v>0</v>
      </c>
      <c r="AA2136" s="131">
        <v>0</v>
      </c>
      <c r="AB2136" s="131">
        <v>0</v>
      </c>
      <c r="AC2136" s="131">
        <v>0</v>
      </c>
      <c r="AD2136" s="131">
        <v>0</v>
      </c>
      <c r="AE2136" s="131">
        <v>0</v>
      </c>
      <c r="AF2136" s="131">
        <v>0</v>
      </c>
      <c r="AG2136" s="131">
        <v>0</v>
      </c>
      <c r="AH2136" s="43">
        <v>0</v>
      </c>
    </row>
    <row r="2137" spans="4:34">
      <c r="D2137" s="62">
        <v>2027</v>
      </c>
      <c r="E2137" s="62">
        <v>1</v>
      </c>
      <c r="F2137" s="62">
        <v>2027</v>
      </c>
      <c r="G2137" s="62">
        <v>2027</v>
      </c>
      <c r="H2137" s="131">
        <v>0</v>
      </c>
      <c r="I2137" s="131">
        <v>0</v>
      </c>
      <c r="J2137" s="131">
        <v>0</v>
      </c>
      <c r="K2137" s="131">
        <v>0</v>
      </c>
      <c r="L2137" s="131">
        <v>0</v>
      </c>
      <c r="M2137" s="131">
        <v>0</v>
      </c>
      <c r="N2137" s="131">
        <v>0</v>
      </c>
      <c r="O2137" s="131">
        <v>0</v>
      </c>
      <c r="P2137" s="131">
        <v>0</v>
      </c>
      <c r="Q2137" s="131">
        <v>0</v>
      </c>
      <c r="R2137" s="131">
        <v>0</v>
      </c>
      <c r="S2137" s="131">
        <v>0</v>
      </c>
      <c r="T2137" s="131">
        <v>0</v>
      </c>
      <c r="U2137" s="131">
        <v>0</v>
      </c>
      <c r="V2137" s="131">
        <v>0</v>
      </c>
      <c r="W2137" s="131">
        <v>0</v>
      </c>
      <c r="X2137" s="131">
        <v>0</v>
      </c>
      <c r="Y2137" s="131">
        <v>0</v>
      </c>
      <c r="Z2137" s="131">
        <v>0</v>
      </c>
      <c r="AA2137" s="131">
        <v>0</v>
      </c>
      <c r="AB2137" s="131">
        <v>0</v>
      </c>
      <c r="AC2137" s="131">
        <v>0</v>
      </c>
      <c r="AD2137" s="131">
        <v>0</v>
      </c>
      <c r="AE2137" s="131">
        <v>0</v>
      </c>
      <c r="AF2137" s="131">
        <v>0</v>
      </c>
      <c r="AG2137" s="131">
        <v>0</v>
      </c>
      <c r="AH2137" s="43">
        <v>0</v>
      </c>
    </row>
    <row r="2138" spans="4:34">
      <c r="D2138" s="62">
        <v>2027</v>
      </c>
      <c r="E2138" s="62">
        <v>2</v>
      </c>
      <c r="F2138" s="62">
        <v>2027</v>
      </c>
      <c r="G2138" s="62">
        <v>2027</v>
      </c>
      <c r="H2138" s="131">
        <v>0</v>
      </c>
      <c r="I2138" s="131">
        <v>0</v>
      </c>
      <c r="J2138" s="131">
        <v>0</v>
      </c>
      <c r="K2138" s="131">
        <v>0</v>
      </c>
      <c r="L2138" s="131">
        <v>0</v>
      </c>
      <c r="M2138" s="131">
        <v>0</v>
      </c>
      <c r="N2138" s="131">
        <v>0</v>
      </c>
      <c r="O2138" s="131">
        <v>0</v>
      </c>
      <c r="P2138" s="131">
        <v>0</v>
      </c>
      <c r="Q2138" s="131">
        <v>0</v>
      </c>
      <c r="R2138" s="131">
        <v>0</v>
      </c>
      <c r="S2138" s="131">
        <v>0</v>
      </c>
      <c r="T2138" s="131">
        <v>0</v>
      </c>
      <c r="U2138" s="131">
        <v>0</v>
      </c>
      <c r="V2138" s="131">
        <v>0</v>
      </c>
      <c r="W2138" s="131">
        <v>0</v>
      </c>
      <c r="X2138" s="131">
        <v>0</v>
      </c>
      <c r="Y2138" s="131">
        <v>0</v>
      </c>
      <c r="Z2138" s="131">
        <v>0</v>
      </c>
      <c r="AA2138" s="131">
        <v>0</v>
      </c>
      <c r="AB2138" s="131">
        <v>0</v>
      </c>
      <c r="AC2138" s="131">
        <v>0</v>
      </c>
      <c r="AD2138" s="131">
        <v>0</v>
      </c>
      <c r="AE2138" s="131">
        <v>0</v>
      </c>
      <c r="AF2138" s="131">
        <v>0</v>
      </c>
      <c r="AG2138" s="131">
        <v>0</v>
      </c>
      <c r="AH2138" s="43">
        <v>0</v>
      </c>
    </row>
    <row r="2139" spans="4:34">
      <c r="D2139" s="62">
        <v>2027</v>
      </c>
      <c r="E2139" s="62">
        <v>3</v>
      </c>
      <c r="F2139" s="62">
        <v>2027</v>
      </c>
      <c r="G2139" s="62">
        <v>2027</v>
      </c>
      <c r="H2139" s="131">
        <v>0</v>
      </c>
      <c r="I2139" s="131">
        <v>0</v>
      </c>
      <c r="J2139" s="131">
        <v>0</v>
      </c>
      <c r="K2139" s="131">
        <v>0</v>
      </c>
      <c r="L2139" s="131">
        <v>0</v>
      </c>
      <c r="M2139" s="131">
        <v>0</v>
      </c>
      <c r="N2139" s="131">
        <v>0</v>
      </c>
      <c r="O2139" s="131">
        <v>0</v>
      </c>
      <c r="P2139" s="131">
        <v>0</v>
      </c>
      <c r="Q2139" s="131">
        <v>0</v>
      </c>
      <c r="R2139" s="131">
        <v>0</v>
      </c>
      <c r="S2139" s="131">
        <v>0</v>
      </c>
      <c r="T2139" s="131">
        <v>0</v>
      </c>
      <c r="U2139" s="131">
        <v>0</v>
      </c>
      <c r="V2139" s="131">
        <v>0</v>
      </c>
      <c r="W2139" s="131">
        <v>0</v>
      </c>
      <c r="X2139" s="131">
        <v>0</v>
      </c>
      <c r="Y2139" s="131">
        <v>0</v>
      </c>
      <c r="Z2139" s="131">
        <v>0</v>
      </c>
      <c r="AA2139" s="131">
        <v>0</v>
      </c>
      <c r="AB2139" s="131">
        <v>0</v>
      </c>
      <c r="AC2139" s="131">
        <v>0</v>
      </c>
      <c r="AD2139" s="131">
        <v>0</v>
      </c>
      <c r="AE2139" s="131">
        <v>0</v>
      </c>
      <c r="AF2139" s="131">
        <v>0</v>
      </c>
      <c r="AG2139" s="131">
        <v>0</v>
      </c>
      <c r="AH2139" s="43">
        <v>0</v>
      </c>
    </row>
    <row r="2140" spans="4:34">
      <c r="D2140" s="62">
        <v>2027</v>
      </c>
      <c r="E2140" s="62">
        <v>4</v>
      </c>
      <c r="F2140" s="62">
        <v>2027</v>
      </c>
      <c r="G2140" s="62">
        <v>2027</v>
      </c>
      <c r="H2140" s="131">
        <v>0</v>
      </c>
      <c r="I2140" s="131">
        <v>0</v>
      </c>
      <c r="J2140" s="131">
        <v>0</v>
      </c>
      <c r="K2140" s="131">
        <v>0</v>
      </c>
      <c r="L2140" s="131">
        <v>0</v>
      </c>
      <c r="M2140" s="131">
        <v>0</v>
      </c>
      <c r="N2140" s="131">
        <v>0</v>
      </c>
      <c r="O2140" s="131">
        <v>0</v>
      </c>
      <c r="P2140" s="131">
        <v>0</v>
      </c>
      <c r="Q2140" s="131">
        <v>0</v>
      </c>
      <c r="R2140" s="131">
        <v>0</v>
      </c>
      <c r="S2140" s="131">
        <v>0</v>
      </c>
      <c r="T2140" s="131">
        <v>0</v>
      </c>
      <c r="U2140" s="131">
        <v>0</v>
      </c>
      <c r="V2140" s="131">
        <v>0</v>
      </c>
      <c r="W2140" s="131">
        <v>0</v>
      </c>
      <c r="X2140" s="131">
        <v>0</v>
      </c>
      <c r="Y2140" s="131">
        <v>0</v>
      </c>
      <c r="Z2140" s="131">
        <v>0</v>
      </c>
      <c r="AA2140" s="131">
        <v>0</v>
      </c>
      <c r="AB2140" s="131">
        <v>0</v>
      </c>
      <c r="AC2140" s="131">
        <v>0</v>
      </c>
      <c r="AD2140" s="131">
        <v>0</v>
      </c>
      <c r="AE2140" s="131">
        <v>0</v>
      </c>
      <c r="AF2140" s="131">
        <v>0</v>
      </c>
      <c r="AG2140" s="131">
        <v>0</v>
      </c>
      <c r="AH2140" s="43">
        <v>0</v>
      </c>
    </row>
    <row r="2141" spans="4:34">
      <c r="D2141" s="62">
        <v>2027</v>
      </c>
      <c r="E2141" s="62">
        <v>5</v>
      </c>
      <c r="F2141" s="62">
        <v>2027</v>
      </c>
      <c r="G2141" s="62">
        <v>2028</v>
      </c>
      <c r="H2141" s="131">
        <v>0</v>
      </c>
      <c r="I2141" s="131">
        <v>0</v>
      </c>
      <c r="J2141" s="131">
        <v>0</v>
      </c>
      <c r="K2141" s="131">
        <v>0</v>
      </c>
      <c r="L2141" s="131">
        <v>0</v>
      </c>
      <c r="M2141" s="131">
        <v>0</v>
      </c>
      <c r="N2141" s="131">
        <v>0</v>
      </c>
      <c r="O2141" s="131">
        <v>0</v>
      </c>
      <c r="P2141" s="131">
        <v>0</v>
      </c>
      <c r="Q2141" s="131">
        <v>0</v>
      </c>
      <c r="R2141" s="131">
        <v>0</v>
      </c>
      <c r="S2141" s="131">
        <v>0</v>
      </c>
      <c r="T2141" s="131">
        <v>0</v>
      </c>
      <c r="U2141" s="131">
        <v>0</v>
      </c>
      <c r="V2141" s="131">
        <v>0</v>
      </c>
      <c r="W2141" s="131">
        <v>0</v>
      </c>
      <c r="X2141" s="131">
        <v>0</v>
      </c>
      <c r="Y2141" s="131">
        <v>0</v>
      </c>
      <c r="Z2141" s="131">
        <v>0</v>
      </c>
      <c r="AA2141" s="131">
        <v>0</v>
      </c>
      <c r="AB2141" s="131">
        <v>0</v>
      </c>
      <c r="AC2141" s="131">
        <v>0</v>
      </c>
      <c r="AD2141" s="131">
        <v>0</v>
      </c>
      <c r="AE2141" s="131">
        <v>0</v>
      </c>
      <c r="AF2141" s="131">
        <v>0</v>
      </c>
      <c r="AG2141" s="131">
        <v>0</v>
      </c>
      <c r="AH2141" s="43">
        <v>0</v>
      </c>
    </row>
    <row r="2142" spans="4:34">
      <c r="D2142" s="62">
        <v>2027</v>
      </c>
      <c r="E2142" s="62">
        <v>6</v>
      </c>
      <c r="F2142" s="62">
        <v>2027</v>
      </c>
      <c r="G2142" s="62">
        <v>2028</v>
      </c>
      <c r="H2142" s="131">
        <v>0</v>
      </c>
      <c r="I2142" s="131">
        <v>0</v>
      </c>
      <c r="J2142" s="131">
        <v>0</v>
      </c>
      <c r="K2142" s="131">
        <v>0</v>
      </c>
      <c r="L2142" s="131">
        <v>0</v>
      </c>
      <c r="M2142" s="131">
        <v>0</v>
      </c>
      <c r="N2142" s="131">
        <v>0</v>
      </c>
      <c r="O2142" s="131">
        <v>0</v>
      </c>
      <c r="P2142" s="131">
        <v>0</v>
      </c>
      <c r="Q2142" s="131">
        <v>0</v>
      </c>
      <c r="R2142" s="131">
        <v>0</v>
      </c>
      <c r="S2142" s="131">
        <v>0</v>
      </c>
      <c r="T2142" s="131">
        <v>0</v>
      </c>
      <c r="U2142" s="131">
        <v>0</v>
      </c>
      <c r="V2142" s="131">
        <v>0</v>
      </c>
      <c r="W2142" s="131">
        <v>0</v>
      </c>
      <c r="X2142" s="131">
        <v>0</v>
      </c>
      <c r="Y2142" s="131">
        <v>0</v>
      </c>
      <c r="Z2142" s="131">
        <v>0</v>
      </c>
      <c r="AA2142" s="131">
        <v>0</v>
      </c>
      <c r="AB2142" s="131">
        <v>0</v>
      </c>
      <c r="AC2142" s="131">
        <v>0</v>
      </c>
      <c r="AD2142" s="131">
        <v>0</v>
      </c>
      <c r="AE2142" s="131">
        <v>0</v>
      </c>
      <c r="AF2142" s="131">
        <v>0</v>
      </c>
      <c r="AG2142" s="131">
        <v>0</v>
      </c>
      <c r="AH2142" s="43">
        <v>0</v>
      </c>
    </row>
    <row r="2143" spans="4:34">
      <c r="D2143" s="62">
        <v>2027</v>
      </c>
      <c r="E2143" s="62">
        <v>7</v>
      </c>
      <c r="F2143" s="62">
        <v>2028</v>
      </c>
      <c r="G2143" s="62">
        <v>2028</v>
      </c>
      <c r="H2143" s="131">
        <v>0</v>
      </c>
      <c r="I2143" s="131">
        <v>0</v>
      </c>
      <c r="J2143" s="131">
        <v>0</v>
      </c>
      <c r="K2143" s="131">
        <v>0</v>
      </c>
      <c r="L2143" s="131">
        <v>0</v>
      </c>
      <c r="M2143" s="131">
        <v>0</v>
      </c>
      <c r="N2143" s="131">
        <v>0</v>
      </c>
      <c r="O2143" s="131">
        <v>0</v>
      </c>
      <c r="P2143" s="131">
        <v>0</v>
      </c>
      <c r="Q2143" s="131">
        <v>0</v>
      </c>
      <c r="R2143" s="131">
        <v>0</v>
      </c>
      <c r="S2143" s="131">
        <v>0</v>
      </c>
      <c r="T2143" s="131">
        <v>0</v>
      </c>
      <c r="U2143" s="131">
        <v>0</v>
      </c>
      <c r="V2143" s="131">
        <v>0</v>
      </c>
      <c r="W2143" s="131">
        <v>0</v>
      </c>
      <c r="X2143" s="131">
        <v>0</v>
      </c>
      <c r="Y2143" s="131">
        <v>0</v>
      </c>
      <c r="Z2143" s="131">
        <v>0</v>
      </c>
      <c r="AA2143" s="131">
        <v>0</v>
      </c>
      <c r="AB2143" s="131">
        <v>0</v>
      </c>
      <c r="AC2143" s="131">
        <v>0</v>
      </c>
      <c r="AD2143" s="131">
        <v>0</v>
      </c>
      <c r="AE2143" s="131">
        <v>0</v>
      </c>
      <c r="AF2143" s="131">
        <v>0</v>
      </c>
      <c r="AG2143" s="131">
        <v>0</v>
      </c>
      <c r="AH2143" s="43">
        <v>0</v>
      </c>
    </row>
    <row r="2144" spans="4:34">
      <c r="D2144" s="62">
        <v>2027</v>
      </c>
      <c r="E2144" s="62">
        <v>8</v>
      </c>
      <c r="F2144" s="62">
        <v>2028</v>
      </c>
      <c r="G2144" s="62">
        <v>2028</v>
      </c>
      <c r="H2144" s="131">
        <v>0</v>
      </c>
      <c r="I2144" s="131">
        <v>0</v>
      </c>
      <c r="J2144" s="131">
        <v>0</v>
      </c>
      <c r="K2144" s="131">
        <v>0</v>
      </c>
      <c r="L2144" s="131">
        <v>0</v>
      </c>
      <c r="M2144" s="131">
        <v>0</v>
      </c>
      <c r="N2144" s="131">
        <v>0</v>
      </c>
      <c r="O2144" s="131">
        <v>0</v>
      </c>
      <c r="P2144" s="131">
        <v>0</v>
      </c>
      <c r="Q2144" s="131">
        <v>0</v>
      </c>
      <c r="R2144" s="131">
        <v>0</v>
      </c>
      <c r="S2144" s="131">
        <v>0</v>
      </c>
      <c r="T2144" s="131">
        <v>0</v>
      </c>
      <c r="U2144" s="131">
        <v>0</v>
      </c>
      <c r="V2144" s="131">
        <v>0</v>
      </c>
      <c r="W2144" s="131">
        <v>0</v>
      </c>
      <c r="X2144" s="131">
        <v>0</v>
      </c>
      <c r="Y2144" s="131">
        <v>0</v>
      </c>
      <c r="Z2144" s="131">
        <v>0</v>
      </c>
      <c r="AA2144" s="131">
        <v>0</v>
      </c>
      <c r="AB2144" s="131">
        <v>0</v>
      </c>
      <c r="AC2144" s="131">
        <v>0</v>
      </c>
      <c r="AD2144" s="131">
        <v>0</v>
      </c>
      <c r="AE2144" s="131">
        <v>0</v>
      </c>
      <c r="AF2144" s="131">
        <v>0</v>
      </c>
      <c r="AG2144" s="131">
        <v>0</v>
      </c>
      <c r="AH2144" s="43">
        <v>0</v>
      </c>
    </row>
    <row r="2145" spans="4:34">
      <c r="D2145" s="62">
        <v>2027</v>
      </c>
      <c r="E2145" s="62">
        <v>9</v>
      </c>
      <c r="F2145" s="62">
        <v>2028</v>
      </c>
      <c r="G2145" s="62">
        <v>2028</v>
      </c>
      <c r="H2145" s="131">
        <v>0</v>
      </c>
      <c r="I2145" s="131">
        <v>0</v>
      </c>
      <c r="J2145" s="131">
        <v>0</v>
      </c>
      <c r="K2145" s="131">
        <v>0</v>
      </c>
      <c r="L2145" s="131">
        <v>0</v>
      </c>
      <c r="M2145" s="131">
        <v>0</v>
      </c>
      <c r="N2145" s="131">
        <v>0</v>
      </c>
      <c r="O2145" s="131">
        <v>0</v>
      </c>
      <c r="P2145" s="131">
        <v>0</v>
      </c>
      <c r="Q2145" s="131">
        <v>0</v>
      </c>
      <c r="R2145" s="131">
        <v>0</v>
      </c>
      <c r="S2145" s="131">
        <v>0</v>
      </c>
      <c r="T2145" s="131">
        <v>0</v>
      </c>
      <c r="U2145" s="131">
        <v>0</v>
      </c>
      <c r="V2145" s="131">
        <v>0</v>
      </c>
      <c r="W2145" s="131">
        <v>0</v>
      </c>
      <c r="X2145" s="131">
        <v>0</v>
      </c>
      <c r="Y2145" s="131">
        <v>0</v>
      </c>
      <c r="Z2145" s="131">
        <v>0</v>
      </c>
      <c r="AA2145" s="131">
        <v>0</v>
      </c>
      <c r="AB2145" s="131">
        <v>0</v>
      </c>
      <c r="AC2145" s="131">
        <v>0</v>
      </c>
      <c r="AD2145" s="131">
        <v>0</v>
      </c>
      <c r="AE2145" s="131">
        <v>0</v>
      </c>
      <c r="AF2145" s="131">
        <v>0</v>
      </c>
      <c r="AG2145" s="131">
        <v>0</v>
      </c>
      <c r="AH2145" s="43">
        <v>0</v>
      </c>
    </row>
    <row r="2146" spans="4:34">
      <c r="D2146" s="62">
        <v>2027</v>
      </c>
      <c r="E2146" s="62">
        <v>10</v>
      </c>
      <c r="F2146" s="62">
        <v>2028</v>
      </c>
      <c r="G2146" s="62">
        <v>2028</v>
      </c>
      <c r="H2146" s="131">
        <v>0</v>
      </c>
      <c r="I2146" s="131">
        <v>0</v>
      </c>
      <c r="J2146" s="131">
        <v>0</v>
      </c>
      <c r="K2146" s="131">
        <v>0</v>
      </c>
      <c r="L2146" s="131">
        <v>0</v>
      </c>
      <c r="M2146" s="131">
        <v>0</v>
      </c>
      <c r="N2146" s="131">
        <v>0</v>
      </c>
      <c r="O2146" s="131">
        <v>0</v>
      </c>
      <c r="P2146" s="131">
        <v>0</v>
      </c>
      <c r="Q2146" s="131">
        <v>0</v>
      </c>
      <c r="R2146" s="131">
        <v>0</v>
      </c>
      <c r="S2146" s="131">
        <v>0</v>
      </c>
      <c r="T2146" s="131">
        <v>0</v>
      </c>
      <c r="U2146" s="131">
        <v>0</v>
      </c>
      <c r="V2146" s="131">
        <v>0</v>
      </c>
      <c r="W2146" s="131">
        <v>0</v>
      </c>
      <c r="X2146" s="131">
        <v>0</v>
      </c>
      <c r="Y2146" s="131">
        <v>0</v>
      </c>
      <c r="Z2146" s="131">
        <v>0</v>
      </c>
      <c r="AA2146" s="131">
        <v>0</v>
      </c>
      <c r="AB2146" s="131">
        <v>0</v>
      </c>
      <c r="AC2146" s="131">
        <v>0</v>
      </c>
      <c r="AD2146" s="131">
        <v>0</v>
      </c>
      <c r="AE2146" s="131">
        <v>0</v>
      </c>
      <c r="AF2146" s="131">
        <v>0</v>
      </c>
      <c r="AG2146" s="131">
        <v>0</v>
      </c>
      <c r="AH2146" s="43">
        <v>0</v>
      </c>
    </row>
    <row r="2147" spans="4:34">
      <c r="D2147" s="62">
        <v>2027</v>
      </c>
      <c r="E2147" s="62">
        <v>11</v>
      </c>
      <c r="F2147" s="62">
        <v>2028</v>
      </c>
      <c r="G2147" s="62">
        <v>2028</v>
      </c>
      <c r="H2147" s="131">
        <v>0</v>
      </c>
      <c r="I2147" s="131">
        <v>0</v>
      </c>
      <c r="J2147" s="131">
        <v>0</v>
      </c>
      <c r="K2147" s="131">
        <v>0</v>
      </c>
      <c r="L2147" s="131">
        <v>0</v>
      </c>
      <c r="M2147" s="131">
        <v>0</v>
      </c>
      <c r="N2147" s="131">
        <v>0</v>
      </c>
      <c r="O2147" s="131">
        <v>0</v>
      </c>
      <c r="P2147" s="131">
        <v>0</v>
      </c>
      <c r="Q2147" s="131">
        <v>0</v>
      </c>
      <c r="R2147" s="131">
        <v>0</v>
      </c>
      <c r="S2147" s="131">
        <v>0</v>
      </c>
      <c r="T2147" s="131">
        <v>0</v>
      </c>
      <c r="U2147" s="131">
        <v>0</v>
      </c>
      <c r="V2147" s="131">
        <v>0</v>
      </c>
      <c r="W2147" s="131">
        <v>0</v>
      </c>
      <c r="X2147" s="131">
        <v>0</v>
      </c>
      <c r="Y2147" s="131">
        <v>0</v>
      </c>
      <c r="Z2147" s="131">
        <v>0</v>
      </c>
      <c r="AA2147" s="131">
        <v>0</v>
      </c>
      <c r="AB2147" s="131">
        <v>0</v>
      </c>
      <c r="AC2147" s="131">
        <v>0</v>
      </c>
      <c r="AD2147" s="131">
        <v>0</v>
      </c>
      <c r="AE2147" s="131">
        <v>0</v>
      </c>
      <c r="AF2147" s="131">
        <v>0</v>
      </c>
      <c r="AG2147" s="131">
        <v>0</v>
      </c>
      <c r="AH2147" s="43">
        <v>0</v>
      </c>
    </row>
    <row r="2148" spans="4:34">
      <c r="D2148" s="62">
        <v>2027</v>
      </c>
      <c r="E2148" s="62">
        <v>12</v>
      </c>
      <c r="F2148" s="62">
        <v>2028</v>
      </c>
      <c r="G2148" s="62">
        <v>2028</v>
      </c>
      <c r="H2148" s="131">
        <v>0</v>
      </c>
      <c r="I2148" s="131">
        <v>0</v>
      </c>
      <c r="J2148" s="131">
        <v>0</v>
      </c>
      <c r="K2148" s="131">
        <v>0</v>
      </c>
      <c r="L2148" s="131">
        <v>0</v>
      </c>
      <c r="M2148" s="131">
        <v>0</v>
      </c>
      <c r="N2148" s="131">
        <v>0</v>
      </c>
      <c r="O2148" s="131">
        <v>0</v>
      </c>
      <c r="P2148" s="131">
        <v>0</v>
      </c>
      <c r="Q2148" s="131">
        <v>0</v>
      </c>
      <c r="R2148" s="131">
        <v>0</v>
      </c>
      <c r="S2148" s="131">
        <v>0</v>
      </c>
      <c r="T2148" s="131">
        <v>0</v>
      </c>
      <c r="U2148" s="131">
        <v>0</v>
      </c>
      <c r="V2148" s="131">
        <v>0</v>
      </c>
      <c r="W2148" s="131">
        <v>0</v>
      </c>
      <c r="X2148" s="131">
        <v>0</v>
      </c>
      <c r="Y2148" s="131">
        <v>0</v>
      </c>
      <c r="Z2148" s="131">
        <v>0</v>
      </c>
      <c r="AA2148" s="131">
        <v>0</v>
      </c>
      <c r="AB2148" s="131">
        <v>0</v>
      </c>
      <c r="AC2148" s="131">
        <v>0</v>
      </c>
      <c r="AD2148" s="131">
        <v>0</v>
      </c>
      <c r="AE2148" s="131">
        <v>0</v>
      </c>
      <c r="AF2148" s="131">
        <v>0</v>
      </c>
      <c r="AG2148" s="131">
        <v>0</v>
      </c>
      <c r="AH2148" s="43">
        <v>0</v>
      </c>
    </row>
    <row r="2149" spans="4:34">
      <c r="D2149" s="62">
        <v>2028</v>
      </c>
      <c r="E2149" s="62">
        <v>1</v>
      </c>
      <c r="F2149" s="62">
        <v>2028</v>
      </c>
      <c r="G2149" s="62">
        <v>2028</v>
      </c>
      <c r="H2149" s="131">
        <v>0</v>
      </c>
      <c r="I2149" s="131">
        <v>0</v>
      </c>
      <c r="J2149" s="131">
        <v>0</v>
      </c>
      <c r="K2149" s="131">
        <v>0</v>
      </c>
      <c r="L2149" s="131">
        <v>0</v>
      </c>
      <c r="M2149" s="131">
        <v>0</v>
      </c>
      <c r="N2149" s="131">
        <v>0</v>
      </c>
      <c r="O2149" s="131">
        <v>0</v>
      </c>
      <c r="P2149" s="131">
        <v>0</v>
      </c>
      <c r="Q2149" s="131">
        <v>0</v>
      </c>
      <c r="R2149" s="131">
        <v>0</v>
      </c>
      <c r="S2149" s="131">
        <v>0</v>
      </c>
      <c r="T2149" s="131">
        <v>0</v>
      </c>
      <c r="U2149" s="131">
        <v>0</v>
      </c>
      <c r="V2149" s="131">
        <v>0</v>
      </c>
      <c r="W2149" s="131">
        <v>0</v>
      </c>
      <c r="X2149" s="131">
        <v>0</v>
      </c>
      <c r="Y2149" s="131">
        <v>0</v>
      </c>
      <c r="Z2149" s="131">
        <v>0</v>
      </c>
      <c r="AA2149" s="131">
        <v>0</v>
      </c>
      <c r="AB2149" s="131">
        <v>0</v>
      </c>
      <c r="AC2149" s="131">
        <v>0</v>
      </c>
      <c r="AD2149" s="131">
        <v>0</v>
      </c>
      <c r="AE2149" s="131">
        <v>0</v>
      </c>
      <c r="AF2149" s="131">
        <v>0</v>
      </c>
      <c r="AG2149" s="131">
        <v>0</v>
      </c>
      <c r="AH2149" s="43">
        <v>0</v>
      </c>
    </row>
    <row r="2150" spans="4:34">
      <c r="D2150" s="62">
        <v>2028</v>
      </c>
      <c r="E2150" s="62">
        <v>2</v>
      </c>
      <c r="F2150" s="62">
        <v>2028</v>
      </c>
      <c r="G2150" s="62">
        <v>2028</v>
      </c>
      <c r="H2150" s="131">
        <v>0</v>
      </c>
      <c r="I2150" s="131">
        <v>0</v>
      </c>
      <c r="J2150" s="131">
        <v>0</v>
      </c>
      <c r="K2150" s="131">
        <v>0</v>
      </c>
      <c r="L2150" s="131">
        <v>0</v>
      </c>
      <c r="M2150" s="131">
        <v>0</v>
      </c>
      <c r="N2150" s="131">
        <v>0</v>
      </c>
      <c r="O2150" s="131">
        <v>0</v>
      </c>
      <c r="P2150" s="131">
        <v>0</v>
      </c>
      <c r="Q2150" s="131">
        <v>0</v>
      </c>
      <c r="R2150" s="131">
        <v>0</v>
      </c>
      <c r="S2150" s="131">
        <v>0</v>
      </c>
      <c r="T2150" s="131">
        <v>0</v>
      </c>
      <c r="U2150" s="131">
        <v>0</v>
      </c>
      <c r="V2150" s="131">
        <v>0</v>
      </c>
      <c r="W2150" s="131">
        <v>0</v>
      </c>
      <c r="X2150" s="131">
        <v>0</v>
      </c>
      <c r="Y2150" s="131">
        <v>0</v>
      </c>
      <c r="Z2150" s="131">
        <v>0</v>
      </c>
      <c r="AA2150" s="131">
        <v>0</v>
      </c>
      <c r="AB2150" s="131">
        <v>0</v>
      </c>
      <c r="AC2150" s="131">
        <v>0</v>
      </c>
      <c r="AD2150" s="131">
        <v>0</v>
      </c>
      <c r="AE2150" s="131">
        <v>0</v>
      </c>
      <c r="AF2150" s="131">
        <v>0</v>
      </c>
      <c r="AG2150" s="131">
        <v>0</v>
      </c>
      <c r="AH2150" s="43">
        <v>0</v>
      </c>
    </row>
    <row r="2151" spans="4:34">
      <c r="D2151" s="62">
        <v>2028</v>
      </c>
      <c r="E2151" s="62">
        <v>3</v>
      </c>
      <c r="F2151" s="62">
        <v>2028</v>
      </c>
      <c r="G2151" s="62">
        <v>2028</v>
      </c>
      <c r="H2151" s="131">
        <v>0</v>
      </c>
      <c r="I2151" s="131">
        <v>0</v>
      </c>
      <c r="J2151" s="131">
        <v>0</v>
      </c>
      <c r="K2151" s="131">
        <v>0</v>
      </c>
      <c r="L2151" s="131">
        <v>0</v>
      </c>
      <c r="M2151" s="131">
        <v>0</v>
      </c>
      <c r="N2151" s="131">
        <v>0</v>
      </c>
      <c r="O2151" s="131">
        <v>0</v>
      </c>
      <c r="P2151" s="131">
        <v>0</v>
      </c>
      <c r="Q2151" s="131">
        <v>0</v>
      </c>
      <c r="R2151" s="131">
        <v>0</v>
      </c>
      <c r="S2151" s="131">
        <v>0</v>
      </c>
      <c r="T2151" s="131">
        <v>0</v>
      </c>
      <c r="U2151" s="131">
        <v>0</v>
      </c>
      <c r="V2151" s="131">
        <v>0</v>
      </c>
      <c r="W2151" s="131">
        <v>0</v>
      </c>
      <c r="X2151" s="131">
        <v>0</v>
      </c>
      <c r="Y2151" s="131">
        <v>0</v>
      </c>
      <c r="Z2151" s="131">
        <v>0</v>
      </c>
      <c r="AA2151" s="131">
        <v>0</v>
      </c>
      <c r="AB2151" s="131">
        <v>0</v>
      </c>
      <c r="AC2151" s="131">
        <v>0</v>
      </c>
      <c r="AD2151" s="131">
        <v>0</v>
      </c>
      <c r="AE2151" s="131">
        <v>0</v>
      </c>
      <c r="AF2151" s="131">
        <v>0</v>
      </c>
      <c r="AG2151" s="131">
        <v>0</v>
      </c>
      <c r="AH2151" s="43">
        <v>0</v>
      </c>
    </row>
    <row r="2152" spans="4:34">
      <c r="D2152" s="62">
        <v>2028</v>
      </c>
      <c r="E2152" s="62">
        <v>4</v>
      </c>
      <c r="F2152" s="62">
        <v>2028</v>
      </c>
      <c r="G2152" s="62">
        <v>2028</v>
      </c>
      <c r="H2152" s="131">
        <v>0</v>
      </c>
      <c r="I2152" s="131">
        <v>0</v>
      </c>
      <c r="J2152" s="131">
        <v>0</v>
      </c>
      <c r="K2152" s="131">
        <v>0</v>
      </c>
      <c r="L2152" s="131">
        <v>0</v>
      </c>
      <c r="M2152" s="131">
        <v>0</v>
      </c>
      <c r="N2152" s="131">
        <v>0</v>
      </c>
      <c r="O2152" s="131">
        <v>0</v>
      </c>
      <c r="P2152" s="131">
        <v>0</v>
      </c>
      <c r="Q2152" s="131">
        <v>0</v>
      </c>
      <c r="R2152" s="131">
        <v>0</v>
      </c>
      <c r="S2152" s="131">
        <v>0</v>
      </c>
      <c r="T2152" s="131">
        <v>0</v>
      </c>
      <c r="U2152" s="131">
        <v>0</v>
      </c>
      <c r="V2152" s="131">
        <v>0</v>
      </c>
      <c r="W2152" s="131">
        <v>0</v>
      </c>
      <c r="X2152" s="131">
        <v>0</v>
      </c>
      <c r="Y2152" s="131">
        <v>0</v>
      </c>
      <c r="Z2152" s="131">
        <v>0</v>
      </c>
      <c r="AA2152" s="131">
        <v>0</v>
      </c>
      <c r="AB2152" s="131">
        <v>0</v>
      </c>
      <c r="AC2152" s="131">
        <v>0</v>
      </c>
      <c r="AD2152" s="131">
        <v>0</v>
      </c>
      <c r="AE2152" s="131">
        <v>0</v>
      </c>
      <c r="AF2152" s="131">
        <v>0</v>
      </c>
      <c r="AG2152" s="131">
        <v>0</v>
      </c>
      <c r="AH2152" s="43">
        <v>0</v>
      </c>
    </row>
    <row r="2153" spans="4:34">
      <c r="D2153" s="62">
        <v>2028</v>
      </c>
      <c r="E2153" s="62">
        <v>5</v>
      </c>
      <c r="F2153" s="62">
        <v>2028</v>
      </c>
      <c r="G2153" s="62">
        <v>2029</v>
      </c>
      <c r="H2153" s="131">
        <v>0</v>
      </c>
      <c r="I2153" s="131">
        <v>0</v>
      </c>
      <c r="J2153" s="131">
        <v>0</v>
      </c>
      <c r="K2153" s="131">
        <v>0</v>
      </c>
      <c r="L2153" s="131">
        <v>0</v>
      </c>
      <c r="M2153" s="131">
        <v>0</v>
      </c>
      <c r="N2153" s="131">
        <v>0</v>
      </c>
      <c r="O2153" s="131">
        <v>0</v>
      </c>
      <c r="P2153" s="131">
        <v>0</v>
      </c>
      <c r="Q2153" s="131">
        <v>0</v>
      </c>
      <c r="R2153" s="131">
        <v>0</v>
      </c>
      <c r="S2153" s="131">
        <v>0</v>
      </c>
      <c r="T2153" s="131">
        <v>0</v>
      </c>
      <c r="U2153" s="131">
        <v>0</v>
      </c>
      <c r="V2153" s="131">
        <v>0</v>
      </c>
      <c r="W2153" s="131">
        <v>0</v>
      </c>
      <c r="X2153" s="131">
        <v>0</v>
      </c>
      <c r="Y2153" s="131">
        <v>0</v>
      </c>
      <c r="Z2153" s="131">
        <v>0</v>
      </c>
      <c r="AA2153" s="131">
        <v>0</v>
      </c>
      <c r="AB2153" s="131">
        <v>0</v>
      </c>
      <c r="AC2153" s="131">
        <v>0</v>
      </c>
      <c r="AD2153" s="131">
        <v>0</v>
      </c>
      <c r="AE2153" s="131">
        <v>0</v>
      </c>
      <c r="AF2153" s="131">
        <v>0</v>
      </c>
      <c r="AG2153" s="131">
        <v>0</v>
      </c>
      <c r="AH2153" s="43">
        <v>0</v>
      </c>
    </row>
    <row r="2154" spans="4:34">
      <c r="D2154" s="62">
        <v>2028</v>
      </c>
      <c r="E2154" s="62">
        <v>6</v>
      </c>
      <c r="F2154" s="62">
        <v>2028</v>
      </c>
      <c r="G2154" s="62">
        <v>2029</v>
      </c>
      <c r="H2154" s="131">
        <v>0</v>
      </c>
      <c r="I2154" s="131">
        <v>0</v>
      </c>
      <c r="J2154" s="131">
        <v>0</v>
      </c>
      <c r="K2154" s="131">
        <v>0</v>
      </c>
      <c r="L2154" s="131">
        <v>0</v>
      </c>
      <c r="M2154" s="131">
        <v>0</v>
      </c>
      <c r="N2154" s="131">
        <v>0</v>
      </c>
      <c r="O2154" s="131">
        <v>0</v>
      </c>
      <c r="P2154" s="131">
        <v>0</v>
      </c>
      <c r="Q2154" s="131">
        <v>0</v>
      </c>
      <c r="R2154" s="131">
        <v>0</v>
      </c>
      <c r="S2154" s="131">
        <v>0</v>
      </c>
      <c r="T2154" s="131">
        <v>0</v>
      </c>
      <c r="U2154" s="131">
        <v>0</v>
      </c>
      <c r="V2154" s="131">
        <v>0</v>
      </c>
      <c r="W2154" s="131">
        <v>0</v>
      </c>
      <c r="X2154" s="131">
        <v>0</v>
      </c>
      <c r="Y2154" s="131">
        <v>0</v>
      </c>
      <c r="Z2154" s="131">
        <v>0</v>
      </c>
      <c r="AA2154" s="131">
        <v>0</v>
      </c>
      <c r="AB2154" s="131">
        <v>0</v>
      </c>
      <c r="AC2154" s="131">
        <v>0</v>
      </c>
      <c r="AD2154" s="131">
        <v>0</v>
      </c>
      <c r="AE2154" s="131">
        <v>0</v>
      </c>
      <c r="AF2154" s="131">
        <v>0</v>
      </c>
      <c r="AG2154" s="131">
        <v>0</v>
      </c>
      <c r="AH2154" s="43">
        <v>0</v>
      </c>
    </row>
    <row r="2155" spans="4:34">
      <c r="D2155" s="62">
        <v>2028</v>
      </c>
      <c r="E2155" s="62">
        <v>7</v>
      </c>
      <c r="F2155" s="62">
        <v>2029</v>
      </c>
      <c r="G2155" s="62">
        <v>2029</v>
      </c>
      <c r="H2155" s="131">
        <v>0</v>
      </c>
      <c r="I2155" s="131">
        <v>0</v>
      </c>
      <c r="J2155" s="131">
        <v>0</v>
      </c>
      <c r="K2155" s="131">
        <v>0</v>
      </c>
      <c r="L2155" s="131">
        <v>0</v>
      </c>
      <c r="M2155" s="131">
        <v>0</v>
      </c>
      <c r="N2155" s="131">
        <v>0</v>
      </c>
      <c r="O2155" s="131">
        <v>0</v>
      </c>
      <c r="P2155" s="131">
        <v>0</v>
      </c>
      <c r="Q2155" s="131">
        <v>0</v>
      </c>
      <c r="R2155" s="131">
        <v>0</v>
      </c>
      <c r="S2155" s="131">
        <v>0</v>
      </c>
      <c r="T2155" s="131">
        <v>0</v>
      </c>
      <c r="U2155" s="131">
        <v>0</v>
      </c>
      <c r="V2155" s="131">
        <v>0</v>
      </c>
      <c r="W2155" s="131">
        <v>0</v>
      </c>
      <c r="X2155" s="131">
        <v>0</v>
      </c>
      <c r="Y2155" s="131">
        <v>0</v>
      </c>
      <c r="Z2155" s="131">
        <v>0</v>
      </c>
      <c r="AA2155" s="131">
        <v>0</v>
      </c>
      <c r="AB2155" s="131">
        <v>0</v>
      </c>
      <c r="AC2155" s="131">
        <v>0</v>
      </c>
      <c r="AD2155" s="131">
        <v>0</v>
      </c>
      <c r="AE2155" s="131">
        <v>0</v>
      </c>
      <c r="AF2155" s="131">
        <v>0</v>
      </c>
      <c r="AG2155" s="131">
        <v>0</v>
      </c>
      <c r="AH2155" s="43">
        <v>0</v>
      </c>
    </row>
    <row r="2156" spans="4:34">
      <c r="D2156" s="62">
        <v>2028</v>
      </c>
      <c r="E2156" s="62">
        <v>8</v>
      </c>
      <c r="F2156" s="62">
        <v>2029</v>
      </c>
      <c r="G2156" s="62">
        <v>2029</v>
      </c>
      <c r="H2156" s="131">
        <v>0</v>
      </c>
      <c r="I2156" s="131">
        <v>0</v>
      </c>
      <c r="J2156" s="131">
        <v>0</v>
      </c>
      <c r="K2156" s="131">
        <v>0</v>
      </c>
      <c r="L2156" s="131">
        <v>0</v>
      </c>
      <c r="M2156" s="131">
        <v>0</v>
      </c>
      <c r="N2156" s="131">
        <v>0</v>
      </c>
      <c r="O2156" s="131">
        <v>0</v>
      </c>
      <c r="P2156" s="131">
        <v>0</v>
      </c>
      <c r="Q2156" s="131">
        <v>0</v>
      </c>
      <c r="R2156" s="131">
        <v>0</v>
      </c>
      <c r="S2156" s="131">
        <v>0</v>
      </c>
      <c r="T2156" s="131">
        <v>0</v>
      </c>
      <c r="U2156" s="131">
        <v>0</v>
      </c>
      <c r="V2156" s="131">
        <v>0</v>
      </c>
      <c r="W2156" s="131">
        <v>0</v>
      </c>
      <c r="X2156" s="131">
        <v>0</v>
      </c>
      <c r="Y2156" s="131">
        <v>0</v>
      </c>
      <c r="Z2156" s="131">
        <v>0</v>
      </c>
      <c r="AA2156" s="131">
        <v>0</v>
      </c>
      <c r="AB2156" s="131">
        <v>0</v>
      </c>
      <c r="AC2156" s="131">
        <v>0</v>
      </c>
      <c r="AD2156" s="131">
        <v>0</v>
      </c>
      <c r="AE2156" s="131">
        <v>0</v>
      </c>
      <c r="AF2156" s="131">
        <v>0</v>
      </c>
      <c r="AG2156" s="131">
        <v>0</v>
      </c>
      <c r="AH2156" s="43">
        <v>0</v>
      </c>
    </row>
    <row r="2157" spans="4:34">
      <c r="D2157" s="62">
        <v>2028</v>
      </c>
      <c r="E2157" s="62">
        <v>9</v>
      </c>
      <c r="F2157" s="62">
        <v>2029</v>
      </c>
      <c r="G2157" s="62">
        <v>2029</v>
      </c>
      <c r="H2157" s="131">
        <v>0</v>
      </c>
      <c r="I2157" s="131">
        <v>0</v>
      </c>
      <c r="J2157" s="131">
        <v>0</v>
      </c>
      <c r="K2157" s="131">
        <v>0</v>
      </c>
      <c r="L2157" s="131">
        <v>0</v>
      </c>
      <c r="M2157" s="131">
        <v>0</v>
      </c>
      <c r="N2157" s="131">
        <v>0</v>
      </c>
      <c r="O2157" s="131">
        <v>0</v>
      </c>
      <c r="P2157" s="131">
        <v>0</v>
      </c>
      <c r="Q2157" s="131">
        <v>0</v>
      </c>
      <c r="R2157" s="131">
        <v>0</v>
      </c>
      <c r="S2157" s="131">
        <v>0</v>
      </c>
      <c r="T2157" s="131">
        <v>0</v>
      </c>
      <c r="U2157" s="131">
        <v>0</v>
      </c>
      <c r="V2157" s="131">
        <v>0</v>
      </c>
      <c r="W2157" s="131">
        <v>0</v>
      </c>
      <c r="X2157" s="131">
        <v>0</v>
      </c>
      <c r="Y2157" s="131">
        <v>0</v>
      </c>
      <c r="Z2157" s="131">
        <v>0</v>
      </c>
      <c r="AA2157" s="131">
        <v>0</v>
      </c>
      <c r="AB2157" s="131">
        <v>0</v>
      </c>
      <c r="AC2157" s="131">
        <v>0</v>
      </c>
      <c r="AD2157" s="131">
        <v>0</v>
      </c>
      <c r="AE2157" s="131">
        <v>0</v>
      </c>
      <c r="AF2157" s="131">
        <v>0</v>
      </c>
      <c r="AG2157" s="131">
        <v>0</v>
      </c>
      <c r="AH2157" s="43">
        <v>0</v>
      </c>
    </row>
    <row r="2158" spans="4:34">
      <c r="D2158" s="62">
        <v>2028</v>
      </c>
      <c r="E2158" s="62">
        <v>10</v>
      </c>
      <c r="F2158" s="62">
        <v>2029</v>
      </c>
      <c r="G2158" s="62">
        <v>2029</v>
      </c>
      <c r="H2158" s="131">
        <v>0</v>
      </c>
      <c r="I2158" s="131">
        <v>0</v>
      </c>
      <c r="J2158" s="131">
        <v>0</v>
      </c>
      <c r="K2158" s="131">
        <v>0</v>
      </c>
      <c r="L2158" s="131">
        <v>0</v>
      </c>
      <c r="M2158" s="131">
        <v>0</v>
      </c>
      <c r="N2158" s="131">
        <v>0</v>
      </c>
      <c r="O2158" s="131">
        <v>0</v>
      </c>
      <c r="P2158" s="131">
        <v>0</v>
      </c>
      <c r="Q2158" s="131">
        <v>0</v>
      </c>
      <c r="R2158" s="131">
        <v>0</v>
      </c>
      <c r="S2158" s="131">
        <v>0</v>
      </c>
      <c r="T2158" s="131">
        <v>0</v>
      </c>
      <c r="U2158" s="131">
        <v>0</v>
      </c>
      <c r="V2158" s="131">
        <v>0</v>
      </c>
      <c r="W2158" s="131">
        <v>0</v>
      </c>
      <c r="X2158" s="131">
        <v>0</v>
      </c>
      <c r="Y2158" s="131">
        <v>0</v>
      </c>
      <c r="Z2158" s="131">
        <v>0</v>
      </c>
      <c r="AA2158" s="131">
        <v>0</v>
      </c>
      <c r="AB2158" s="131">
        <v>0</v>
      </c>
      <c r="AC2158" s="131">
        <v>0</v>
      </c>
      <c r="AD2158" s="131">
        <v>0</v>
      </c>
      <c r="AE2158" s="131">
        <v>0</v>
      </c>
      <c r="AF2158" s="131">
        <v>0</v>
      </c>
      <c r="AG2158" s="131">
        <v>0</v>
      </c>
      <c r="AH2158" s="43">
        <v>0</v>
      </c>
    </row>
    <row r="2159" spans="4:34">
      <c r="D2159" s="62">
        <v>2028</v>
      </c>
      <c r="E2159" s="62">
        <v>11</v>
      </c>
      <c r="F2159" s="62">
        <v>2029</v>
      </c>
      <c r="G2159" s="62">
        <v>2029</v>
      </c>
      <c r="H2159" s="131">
        <v>0</v>
      </c>
      <c r="I2159" s="131">
        <v>0</v>
      </c>
      <c r="J2159" s="131">
        <v>0</v>
      </c>
      <c r="K2159" s="131">
        <v>0</v>
      </c>
      <c r="L2159" s="131">
        <v>0</v>
      </c>
      <c r="M2159" s="131">
        <v>0</v>
      </c>
      <c r="N2159" s="131">
        <v>0</v>
      </c>
      <c r="O2159" s="131">
        <v>0</v>
      </c>
      <c r="P2159" s="131">
        <v>0</v>
      </c>
      <c r="Q2159" s="131">
        <v>0</v>
      </c>
      <c r="R2159" s="131">
        <v>0</v>
      </c>
      <c r="S2159" s="131">
        <v>0</v>
      </c>
      <c r="T2159" s="131">
        <v>0</v>
      </c>
      <c r="U2159" s="131">
        <v>0</v>
      </c>
      <c r="V2159" s="131">
        <v>0</v>
      </c>
      <c r="W2159" s="131">
        <v>0</v>
      </c>
      <c r="X2159" s="131">
        <v>0</v>
      </c>
      <c r="Y2159" s="131">
        <v>0</v>
      </c>
      <c r="Z2159" s="131">
        <v>0</v>
      </c>
      <c r="AA2159" s="131">
        <v>0</v>
      </c>
      <c r="AB2159" s="131">
        <v>0</v>
      </c>
      <c r="AC2159" s="131">
        <v>0</v>
      </c>
      <c r="AD2159" s="131">
        <v>0</v>
      </c>
      <c r="AE2159" s="131">
        <v>0</v>
      </c>
      <c r="AF2159" s="131">
        <v>0</v>
      </c>
      <c r="AG2159" s="131">
        <v>0</v>
      </c>
      <c r="AH2159" s="43">
        <v>0</v>
      </c>
    </row>
    <row r="2160" spans="4:34">
      <c r="D2160" s="62">
        <v>2028</v>
      </c>
      <c r="E2160" s="62">
        <v>12</v>
      </c>
      <c r="F2160" s="62">
        <v>2029</v>
      </c>
      <c r="G2160" s="62">
        <v>2029</v>
      </c>
      <c r="H2160" s="131">
        <v>0</v>
      </c>
      <c r="I2160" s="131">
        <v>0</v>
      </c>
      <c r="J2160" s="131">
        <v>0</v>
      </c>
      <c r="K2160" s="131">
        <v>0</v>
      </c>
      <c r="L2160" s="131">
        <v>0</v>
      </c>
      <c r="M2160" s="131">
        <v>0</v>
      </c>
      <c r="N2160" s="131">
        <v>0</v>
      </c>
      <c r="O2160" s="131">
        <v>0</v>
      </c>
      <c r="P2160" s="131">
        <v>0</v>
      </c>
      <c r="Q2160" s="131">
        <v>0</v>
      </c>
      <c r="R2160" s="131">
        <v>0</v>
      </c>
      <c r="S2160" s="131">
        <v>0</v>
      </c>
      <c r="T2160" s="131">
        <v>0</v>
      </c>
      <c r="U2160" s="131">
        <v>0</v>
      </c>
      <c r="V2160" s="131">
        <v>0</v>
      </c>
      <c r="W2160" s="131">
        <v>0</v>
      </c>
      <c r="X2160" s="131">
        <v>0</v>
      </c>
      <c r="Y2160" s="131">
        <v>0</v>
      </c>
      <c r="Z2160" s="131">
        <v>0</v>
      </c>
      <c r="AA2160" s="131">
        <v>0</v>
      </c>
      <c r="AB2160" s="131">
        <v>0</v>
      </c>
      <c r="AC2160" s="131">
        <v>0</v>
      </c>
      <c r="AD2160" s="131">
        <v>0</v>
      </c>
      <c r="AE2160" s="131">
        <v>0</v>
      </c>
      <c r="AF2160" s="131">
        <v>0</v>
      </c>
      <c r="AG2160" s="131">
        <v>0</v>
      </c>
      <c r="AH2160" s="43">
        <v>0</v>
      </c>
    </row>
    <row r="2161" spans="4:34">
      <c r="D2161" s="62">
        <v>2029</v>
      </c>
      <c r="E2161" s="62">
        <v>1</v>
      </c>
      <c r="F2161" s="62">
        <v>2029</v>
      </c>
      <c r="G2161" s="62">
        <v>2029</v>
      </c>
      <c r="H2161" s="131">
        <v>0</v>
      </c>
      <c r="I2161" s="131">
        <v>0</v>
      </c>
      <c r="J2161" s="131">
        <v>0</v>
      </c>
      <c r="K2161" s="131">
        <v>0</v>
      </c>
      <c r="L2161" s="131">
        <v>0</v>
      </c>
      <c r="M2161" s="131">
        <v>0</v>
      </c>
      <c r="N2161" s="131">
        <v>0</v>
      </c>
      <c r="O2161" s="131">
        <v>0</v>
      </c>
      <c r="P2161" s="131">
        <v>0</v>
      </c>
      <c r="Q2161" s="131">
        <v>0</v>
      </c>
      <c r="R2161" s="131">
        <v>0</v>
      </c>
      <c r="S2161" s="131">
        <v>0</v>
      </c>
      <c r="T2161" s="131">
        <v>0</v>
      </c>
      <c r="U2161" s="131">
        <v>0</v>
      </c>
      <c r="V2161" s="131">
        <v>0</v>
      </c>
      <c r="W2161" s="131">
        <v>0</v>
      </c>
      <c r="X2161" s="131">
        <v>0</v>
      </c>
      <c r="Y2161" s="131">
        <v>0</v>
      </c>
      <c r="Z2161" s="131">
        <v>0</v>
      </c>
      <c r="AA2161" s="131">
        <v>0</v>
      </c>
      <c r="AB2161" s="131">
        <v>0</v>
      </c>
      <c r="AC2161" s="131">
        <v>0</v>
      </c>
      <c r="AD2161" s="131">
        <v>0</v>
      </c>
      <c r="AE2161" s="131">
        <v>0</v>
      </c>
      <c r="AF2161" s="131">
        <v>0</v>
      </c>
      <c r="AG2161" s="131">
        <v>0</v>
      </c>
      <c r="AH2161" s="43">
        <v>0</v>
      </c>
    </row>
    <row r="2162" spans="4:34">
      <c r="D2162" s="62">
        <v>2029</v>
      </c>
      <c r="E2162" s="62">
        <v>2</v>
      </c>
      <c r="F2162" s="62">
        <v>2029</v>
      </c>
      <c r="G2162" s="62">
        <v>2029</v>
      </c>
      <c r="H2162" s="131">
        <v>0</v>
      </c>
      <c r="I2162" s="131">
        <v>0</v>
      </c>
      <c r="J2162" s="131">
        <v>0</v>
      </c>
      <c r="K2162" s="131">
        <v>0</v>
      </c>
      <c r="L2162" s="131">
        <v>0</v>
      </c>
      <c r="M2162" s="131">
        <v>0</v>
      </c>
      <c r="N2162" s="131">
        <v>0</v>
      </c>
      <c r="O2162" s="131">
        <v>0</v>
      </c>
      <c r="P2162" s="131">
        <v>0</v>
      </c>
      <c r="Q2162" s="131">
        <v>0</v>
      </c>
      <c r="R2162" s="131">
        <v>0</v>
      </c>
      <c r="S2162" s="131">
        <v>0</v>
      </c>
      <c r="T2162" s="131">
        <v>0</v>
      </c>
      <c r="U2162" s="131">
        <v>0</v>
      </c>
      <c r="V2162" s="131">
        <v>0</v>
      </c>
      <c r="W2162" s="131">
        <v>0</v>
      </c>
      <c r="X2162" s="131">
        <v>0</v>
      </c>
      <c r="Y2162" s="131">
        <v>0</v>
      </c>
      <c r="Z2162" s="131">
        <v>0</v>
      </c>
      <c r="AA2162" s="131">
        <v>0</v>
      </c>
      <c r="AB2162" s="131">
        <v>0</v>
      </c>
      <c r="AC2162" s="131">
        <v>0</v>
      </c>
      <c r="AD2162" s="131">
        <v>0</v>
      </c>
      <c r="AE2162" s="131">
        <v>0</v>
      </c>
      <c r="AF2162" s="131">
        <v>0</v>
      </c>
      <c r="AG2162" s="131">
        <v>0</v>
      </c>
      <c r="AH2162" s="43">
        <v>0</v>
      </c>
    </row>
    <row r="2163" spans="4:34">
      <c r="D2163" s="62">
        <v>2029</v>
      </c>
      <c r="E2163" s="62">
        <v>3</v>
      </c>
      <c r="F2163" s="62">
        <v>2029</v>
      </c>
      <c r="G2163" s="62">
        <v>2029</v>
      </c>
      <c r="H2163" s="131">
        <v>0</v>
      </c>
      <c r="I2163" s="131">
        <v>0</v>
      </c>
      <c r="J2163" s="131">
        <v>0</v>
      </c>
      <c r="K2163" s="131">
        <v>0</v>
      </c>
      <c r="L2163" s="131">
        <v>0</v>
      </c>
      <c r="M2163" s="131">
        <v>0</v>
      </c>
      <c r="N2163" s="131">
        <v>0</v>
      </c>
      <c r="O2163" s="131">
        <v>0</v>
      </c>
      <c r="P2163" s="131">
        <v>0</v>
      </c>
      <c r="Q2163" s="131">
        <v>0</v>
      </c>
      <c r="R2163" s="131">
        <v>0</v>
      </c>
      <c r="S2163" s="131">
        <v>0</v>
      </c>
      <c r="T2163" s="131">
        <v>0</v>
      </c>
      <c r="U2163" s="131">
        <v>0</v>
      </c>
      <c r="V2163" s="131">
        <v>0</v>
      </c>
      <c r="W2163" s="131">
        <v>0</v>
      </c>
      <c r="X2163" s="131">
        <v>0</v>
      </c>
      <c r="Y2163" s="131">
        <v>0</v>
      </c>
      <c r="Z2163" s="131">
        <v>0</v>
      </c>
      <c r="AA2163" s="131">
        <v>0</v>
      </c>
      <c r="AB2163" s="131">
        <v>0</v>
      </c>
      <c r="AC2163" s="131">
        <v>0</v>
      </c>
      <c r="AD2163" s="131">
        <v>0</v>
      </c>
      <c r="AE2163" s="131">
        <v>0</v>
      </c>
      <c r="AF2163" s="131">
        <v>0</v>
      </c>
      <c r="AG2163" s="131">
        <v>0</v>
      </c>
      <c r="AH2163" s="43">
        <v>0</v>
      </c>
    </row>
    <row r="2164" spans="4:34">
      <c r="D2164" s="62">
        <v>2029</v>
      </c>
      <c r="E2164" s="62">
        <v>4</v>
      </c>
      <c r="F2164" s="62">
        <v>2029</v>
      </c>
      <c r="G2164" s="62">
        <v>2029</v>
      </c>
      <c r="H2164" s="131">
        <v>0</v>
      </c>
      <c r="I2164" s="131">
        <v>0</v>
      </c>
      <c r="J2164" s="131">
        <v>0</v>
      </c>
      <c r="K2164" s="131">
        <v>0</v>
      </c>
      <c r="L2164" s="131">
        <v>0</v>
      </c>
      <c r="M2164" s="131">
        <v>0</v>
      </c>
      <c r="N2164" s="131">
        <v>0</v>
      </c>
      <c r="O2164" s="131">
        <v>0</v>
      </c>
      <c r="P2164" s="131">
        <v>0</v>
      </c>
      <c r="Q2164" s="131">
        <v>0</v>
      </c>
      <c r="R2164" s="131">
        <v>0</v>
      </c>
      <c r="S2164" s="131">
        <v>0</v>
      </c>
      <c r="T2164" s="131">
        <v>0</v>
      </c>
      <c r="U2164" s="131">
        <v>0</v>
      </c>
      <c r="V2164" s="131">
        <v>0</v>
      </c>
      <c r="W2164" s="131">
        <v>0</v>
      </c>
      <c r="X2164" s="131">
        <v>0</v>
      </c>
      <c r="Y2164" s="131">
        <v>0</v>
      </c>
      <c r="Z2164" s="131">
        <v>0</v>
      </c>
      <c r="AA2164" s="131">
        <v>0</v>
      </c>
      <c r="AB2164" s="131">
        <v>0</v>
      </c>
      <c r="AC2164" s="131">
        <v>0</v>
      </c>
      <c r="AD2164" s="131">
        <v>0</v>
      </c>
      <c r="AE2164" s="131">
        <v>0</v>
      </c>
      <c r="AF2164" s="131">
        <v>0</v>
      </c>
      <c r="AG2164" s="131">
        <v>0</v>
      </c>
      <c r="AH2164" s="43">
        <v>0</v>
      </c>
    </row>
    <row r="2165" spans="4:34">
      <c r="D2165" s="62">
        <v>2029</v>
      </c>
      <c r="E2165" s="62">
        <v>5</v>
      </c>
      <c r="F2165" s="62">
        <v>2029</v>
      </c>
      <c r="G2165" s="62">
        <v>2030</v>
      </c>
      <c r="H2165" s="131">
        <v>0</v>
      </c>
      <c r="I2165" s="131">
        <v>0</v>
      </c>
      <c r="J2165" s="131">
        <v>0</v>
      </c>
      <c r="K2165" s="131">
        <v>0</v>
      </c>
      <c r="L2165" s="131">
        <v>0</v>
      </c>
      <c r="M2165" s="131">
        <v>0</v>
      </c>
      <c r="N2165" s="131">
        <v>0</v>
      </c>
      <c r="O2165" s="131">
        <v>0</v>
      </c>
      <c r="P2165" s="131">
        <v>0</v>
      </c>
      <c r="Q2165" s="131">
        <v>0</v>
      </c>
      <c r="R2165" s="131">
        <v>0</v>
      </c>
      <c r="S2165" s="131">
        <v>0</v>
      </c>
      <c r="T2165" s="131">
        <v>0</v>
      </c>
      <c r="U2165" s="131">
        <v>0</v>
      </c>
      <c r="V2165" s="131">
        <v>0</v>
      </c>
      <c r="W2165" s="131">
        <v>0</v>
      </c>
      <c r="X2165" s="131">
        <v>0</v>
      </c>
      <c r="Y2165" s="131">
        <v>0</v>
      </c>
      <c r="Z2165" s="131">
        <v>0</v>
      </c>
      <c r="AA2165" s="131">
        <v>0</v>
      </c>
      <c r="AB2165" s="131">
        <v>0</v>
      </c>
      <c r="AC2165" s="131">
        <v>0</v>
      </c>
      <c r="AD2165" s="131">
        <v>0</v>
      </c>
      <c r="AE2165" s="131">
        <v>0</v>
      </c>
      <c r="AF2165" s="131">
        <v>0</v>
      </c>
      <c r="AG2165" s="131">
        <v>0</v>
      </c>
      <c r="AH2165" s="43">
        <v>0</v>
      </c>
    </row>
    <row r="2166" spans="4:34">
      <c r="D2166" s="62">
        <v>2029</v>
      </c>
      <c r="E2166" s="62">
        <v>6</v>
      </c>
      <c r="F2166" s="62">
        <v>2029</v>
      </c>
      <c r="G2166" s="62">
        <v>2030</v>
      </c>
      <c r="H2166" s="131">
        <v>0</v>
      </c>
      <c r="I2166" s="131">
        <v>0</v>
      </c>
      <c r="J2166" s="131">
        <v>0</v>
      </c>
      <c r="K2166" s="131">
        <v>0</v>
      </c>
      <c r="L2166" s="131">
        <v>0</v>
      </c>
      <c r="M2166" s="131">
        <v>0</v>
      </c>
      <c r="N2166" s="131">
        <v>0</v>
      </c>
      <c r="O2166" s="131">
        <v>0</v>
      </c>
      <c r="P2166" s="131">
        <v>0</v>
      </c>
      <c r="Q2166" s="131">
        <v>0</v>
      </c>
      <c r="R2166" s="131">
        <v>0</v>
      </c>
      <c r="S2166" s="131">
        <v>0</v>
      </c>
      <c r="T2166" s="131">
        <v>0</v>
      </c>
      <c r="U2166" s="131">
        <v>0</v>
      </c>
      <c r="V2166" s="131">
        <v>0</v>
      </c>
      <c r="W2166" s="131">
        <v>0</v>
      </c>
      <c r="X2166" s="131">
        <v>0</v>
      </c>
      <c r="Y2166" s="131">
        <v>0</v>
      </c>
      <c r="Z2166" s="131">
        <v>0</v>
      </c>
      <c r="AA2166" s="131">
        <v>0</v>
      </c>
      <c r="AB2166" s="131">
        <v>0</v>
      </c>
      <c r="AC2166" s="131">
        <v>0</v>
      </c>
      <c r="AD2166" s="131">
        <v>0</v>
      </c>
      <c r="AE2166" s="131">
        <v>0</v>
      </c>
      <c r="AF2166" s="131">
        <v>0</v>
      </c>
      <c r="AG2166" s="131">
        <v>0</v>
      </c>
      <c r="AH2166" s="43">
        <v>0</v>
      </c>
    </row>
    <row r="2167" spans="4:34">
      <c r="D2167" s="62">
        <v>2029</v>
      </c>
      <c r="E2167" s="62">
        <v>7</v>
      </c>
      <c r="F2167" s="62">
        <v>2030</v>
      </c>
      <c r="G2167" s="62">
        <v>2030</v>
      </c>
      <c r="H2167" s="131">
        <v>0</v>
      </c>
      <c r="I2167" s="131">
        <v>0</v>
      </c>
      <c r="J2167" s="131">
        <v>0</v>
      </c>
      <c r="K2167" s="131">
        <v>0</v>
      </c>
      <c r="L2167" s="131">
        <v>0</v>
      </c>
      <c r="M2167" s="131">
        <v>0</v>
      </c>
      <c r="N2167" s="131">
        <v>0</v>
      </c>
      <c r="O2167" s="131">
        <v>0</v>
      </c>
      <c r="P2167" s="131">
        <v>0</v>
      </c>
      <c r="Q2167" s="131">
        <v>0</v>
      </c>
      <c r="R2167" s="131">
        <v>0</v>
      </c>
      <c r="S2167" s="131">
        <v>0</v>
      </c>
      <c r="T2167" s="131">
        <v>0</v>
      </c>
      <c r="U2167" s="131">
        <v>0</v>
      </c>
      <c r="V2167" s="131">
        <v>0</v>
      </c>
      <c r="W2167" s="131">
        <v>0</v>
      </c>
      <c r="X2167" s="131">
        <v>0</v>
      </c>
      <c r="Y2167" s="131">
        <v>0</v>
      </c>
      <c r="Z2167" s="131">
        <v>0</v>
      </c>
      <c r="AA2167" s="131">
        <v>0</v>
      </c>
      <c r="AB2167" s="131">
        <v>0</v>
      </c>
      <c r="AC2167" s="131">
        <v>0</v>
      </c>
      <c r="AD2167" s="131">
        <v>0</v>
      </c>
      <c r="AE2167" s="131">
        <v>0</v>
      </c>
      <c r="AF2167" s="131">
        <v>0</v>
      </c>
      <c r="AG2167" s="131">
        <v>0</v>
      </c>
      <c r="AH2167" s="43">
        <v>0</v>
      </c>
    </row>
    <row r="2168" spans="4:34">
      <c r="D2168" s="62">
        <v>2029</v>
      </c>
      <c r="E2168" s="62">
        <v>8</v>
      </c>
      <c r="F2168" s="62">
        <v>2030</v>
      </c>
      <c r="G2168" s="62">
        <v>2030</v>
      </c>
      <c r="H2168" s="131">
        <v>0</v>
      </c>
      <c r="I2168" s="131">
        <v>0</v>
      </c>
      <c r="J2168" s="131">
        <v>0</v>
      </c>
      <c r="K2168" s="131">
        <v>0</v>
      </c>
      <c r="L2168" s="131">
        <v>0</v>
      </c>
      <c r="M2168" s="131">
        <v>0</v>
      </c>
      <c r="N2168" s="131">
        <v>0</v>
      </c>
      <c r="O2168" s="131">
        <v>0</v>
      </c>
      <c r="P2168" s="131">
        <v>0</v>
      </c>
      <c r="Q2168" s="131">
        <v>0</v>
      </c>
      <c r="R2168" s="131">
        <v>0</v>
      </c>
      <c r="S2168" s="131">
        <v>0</v>
      </c>
      <c r="T2168" s="131">
        <v>0</v>
      </c>
      <c r="U2168" s="131">
        <v>0</v>
      </c>
      <c r="V2168" s="131">
        <v>0</v>
      </c>
      <c r="W2168" s="131">
        <v>0</v>
      </c>
      <c r="X2168" s="131">
        <v>0</v>
      </c>
      <c r="Y2168" s="131">
        <v>0</v>
      </c>
      <c r="Z2168" s="131">
        <v>0</v>
      </c>
      <c r="AA2168" s="131">
        <v>0</v>
      </c>
      <c r="AB2168" s="131">
        <v>0</v>
      </c>
      <c r="AC2168" s="131">
        <v>0</v>
      </c>
      <c r="AD2168" s="131">
        <v>0</v>
      </c>
      <c r="AE2168" s="131">
        <v>0</v>
      </c>
      <c r="AF2168" s="131">
        <v>0</v>
      </c>
      <c r="AG2168" s="131">
        <v>0</v>
      </c>
      <c r="AH2168" s="43">
        <v>0</v>
      </c>
    </row>
    <row r="2169" spans="4:34">
      <c r="D2169" s="62">
        <v>2029</v>
      </c>
      <c r="E2169" s="62">
        <v>9</v>
      </c>
      <c r="F2169" s="62">
        <v>2030</v>
      </c>
      <c r="G2169" s="62">
        <v>2030</v>
      </c>
      <c r="H2169" s="131">
        <v>0</v>
      </c>
      <c r="I2169" s="131">
        <v>0</v>
      </c>
      <c r="J2169" s="131">
        <v>0</v>
      </c>
      <c r="K2169" s="131">
        <v>0</v>
      </c>
      <c r="L2169" s="131">
        <v>0</v>
      </c>
      <c r="M2169" s="131">
        <v>0</v>
      </c>
      <c r="N2169" s="131">
        <v>0</v>
      </c>
      <c r="O2169" s="131">
        <v>0</v>
      </c>
      <c r="P2169" s="131">
        <v>0</v>
      </c>
      <c r="Q2169" s="131">
        <v>0</v>
      </c>
      <c r="R2169" s="131">
        <v>0</v>
      </c>
      <c r="S2169" s="131">
        <v>0</v>
      </c>
      <c r="T2169" s="131">
        <v>0</v>
      </c>
      <c r="U2169" s="131">
        <v>0</v>
      </c>
      <c r="V2169" s="131">
        <v>0</v>
      </c>
      <c r="W2169" s="131">
        <v>0</v>
      </c>
      <c r="X2169" s="131">
        <v>0</v>
      </c>
      <c r="Y2169" s="131">
        <v>0</v>
      </c>
      <c r="Z2169" s="131">
        <v>0</v>
      </c>
      <c r="AA2169" s="131">
        <v>0</v>
      </c>
      <c r="AB2169" s="131">
        <v>0</v>
      </c>
      <c r="AC2169" s="131">
        <v>0</v>
      </c>
      <c r="AD2169" s="131">
        <v>0</v>
      </c>
      <c r="AE2169" s="131">
        <v>0</v>
      </c>
      <c r="AF2169" s="131">
        <v>0</v>
      </c>
      <c r="AG2169" s="131">
        <v>0</v>
      </c>
      <c r="AH2169" s="43">
        <v>0</v>
      </c>
    </row>
    <row r="2170" spans="4:34">
      <c r="D2170" s="62">
        <v>2029</v>
      </c>
      <c r="E2170" s="62">
        <v>10</v>
      </c>
      <c r="F2170" s="62">
        <v>2030</v>
      </c>
      <c r="G2170" s="62">
        <v>2030</v>
      </c>
      <c r="H2170" s="131">
        <v>0</v>
      </c>
      <c r="I2170" s="131">
        <v>0</v>
      </c>
      <c r="J2170" s="131">
        <v>0</v>
      </c>
      <c r="K2170" s="131">
        <v>0</v>
      </c>
      <c r="L2170" s="131">
        <v>0</v>
      </c>
      <c r="M2170" s="131">
        <v>0</v>
      </c>
      <c r="N2170" s="131">
        <v>0</v>
      </c>
      <c r="O2170" s="131">
        <v>0</v>
      </c>
      <c r="P2170" s="131">
        <v>0</v>
      </c>
      <c r="Q2170" s="131">
        <v>0</v>
      </c>
      <c r="R2170" s="131">
        <v>0</v>
      </c>
      <c r="S2170" s="131">
        <v>0</v>
      </c>
      <c r="T2170" s="131">
        <v>0</v>
      </c>
      <c r="U2170" s="131">
        <v>0</v>
      </c>
      <c r="V2170" s="131">
        <v>0</v>
      </c>
      <c r="W2170" s="131">
        <v>0</v>
      </c>
      <c r="X2170" s="131">
        <v>0</v>
      </c>
      <c r="Y2170" s="131">
        <v>0</v>
      </c>
      <c r="Z2170" s="131">
        <v>0</v>
      </c>
      <c r="AA2170" s="131">
        <v>0</v>
      </c>
      <c r="AB2170" s="131">
        <v>0</v>
      </c>
      <c r="AC2170" s="131">
        <v>0</v>
      </c>
      <c r="AD2170" s="131">
        <v>0</v>
      </c>
      <c r="AE2170" s="131">
        <v>0</v>
      </c>
      <c r="AF2170" s="131">
        <v>0</v>
      </c>
      <c r="AG2170" s="131">
        <v>0</v>
      </c>
      <c r="AH2170" s="43">
        <v>0</v>
      </c>
    </row>
    <row r="2171" spans="4:34">
      <c r="D2171" s="62">
        <v>2029</v>
      </c>
      <c r="E2171" s="62">
        <v>11</v>
      </c>
      <c r="F2171" s="62">
        <v>2030</v>
      </c>
      <c r="G2171" s="62">
        <v>2030</v>
      </c>
      <c r="H2171" s="131">
        <v>0</v>
      </c>
      <c r="I2171" s="131">
        <v>0</v>
      </c>
      <c r="J2171" s="131">
        <v>0</v>
      </c>
      <c r="K2171" s="131">
        <v>0</v>
      </c>
      <c r="L2171" s="131">
        <v>0</v>
      </c>
      <c r="M2171" s="131">
        <v>0</v>
      </c>
      <c r="N2171" s="131">
        <v>0</v>
      </c>
      <c r="O2171" s="131">
        <v>0</v>
      </c>
      <c r="P2171" s="131">
        <v>0</v>
      </c>
      <c r="Q2171" s="131">
        <v>0</v>
      </c>
      <c r="R2171" s="131">
        <v>0</v>
      </c>
      <c r="S2171" s="131">
        <v>0</v>
      </c>
      <c r="T2171" s="131">
        <v>0</v>
      </c>
      <c r="U2171" s="131">
        <v>0</v>
      </c>
      <c r="V2171" s="131">
        <v>0</v>
      </c>
      <c r="W2171" s="131">
        <v>0</v>
      </c>
      <c r="X2171" s="131">
        <v>0</v>
      </c>
      <c r="Y2171" s="131">
        <v>0</v>
      </c>
      <c r="Z2171" s="131">
        <v>0</v>
      </c>
      <c r="AA2171" s="131">
        <v>0</v>
      </c>
      <c r="AB2171" s="131">
        <v>0</v>
      </c>
      <c r="AC2171" s="131">
        <v>0</v>
      </c>
      <c r="AD2171" s="131">
        <v>0</v>
      </c>
      <c r="AE2171" s="131">
        <v>0</v>
      </c>
      <c r="AF2171" s="131">
        <v>0</v>
      </c>
      <c r="AG2171" s="131">
        <v>0</v>
      </c>
      <c r="AH2171" s="43">
        <v>0</v>
      </c>
    </row>
    <row r="2172" spans="4:34">
      <c r="D2172" s="62">
        <v>2029</v>
      </c>
      <c r="E2172" s="62">
        <v>12</v>
      </c>
      <c r="F2172" s="62">
        <v>2030</v>
      </c>
      <c r="G2172" s="62">
        <v>2030</v>
      </c>
      <c r="H2172" s="131">
        <v>0</v>
      </c>
      <c r="I2172" s="131">
        <v>0</v>
      </c>
      <c r="J2172" s="131">
        <v>0</v>
      </c>
      <c r="K2172" s="131">
        <v>0</v>
      </c>
      <c r="L2172" s="131">
        <v>0</v>
      </c>
      <c r="M2172" s="131">
        <v>0</v>
      </c>
      <c r="N2172" s="131">
        <v>0</v>
      </c>
      <c r="O2172" s="131">
        <v>0</v>
      </c>
      <c r="P2172" s="131">
        <v>0</v>
      </c>
      <c r="Q2172" s="131">
        <v>0</v>
      </c>
      <c r="R2172" s="131">
        <v>0</v>
      </c>
      <c r="S2172" s="131">
        <v>0</v>
      </c>
      <c r="T2172" s="131">
        <v>0</v>
      </c>
      <c r="U2172" s="131">
        <v>0</v>
      </c>
      <c r="V2172" s="131">
        <v>0</v>
      </c>
      <c r="W2172" s="131">
        <v>0</v>
      </c>
      <c r="X2172" s="131">
        <v>0</v>
      </c>
      <c r="Y2172" s="131">
        <v>0</v>
      </c>
      <c r="Z2172" s="131">
        <v>0</v>
      </c>
      <c r="AA2172" s="131">
        <v>0</v>
      </c>
      <c r="AB2172" s="131">
        <v>0</v>
      </c>
      <c r="AC2172" s="131">
        <v>0</v>
      </c>
      <c r="AD2172" s="131">
        <v>0</v>
      </c>
      <c r="AE2172" s="131">
        <v>0</v>
      </c>
      <c r="AF2172" s="131">
        <v>0</v>
      </c>
      <c r="AG2172" s="131">
        <v>0</v>
      </c>
      <c r="AH2172" s="43">
        <v>0</v>
      </c>
    </row>
    <row r="2173" spans="4:34">
      <c r="D2173" s="62">
        <v>2030</v>
      </c>
      <c r="E2173" s="62">
        <v>1</v>
      </c>
      <c r="F2173" s="62">
        <v>2030</v>
      </c>
      <c r="G2173" s="62">
        <v>2030</v>
      </c>
      <c r="H2173" s="131">
        <v>0</v>
      </c>
      <c r="I2173" s="131">
        <v>0</v>
      </c>
      <c r="J2173" s="131">
        <v>0</v>
      </c>
      <c r="K2173" s="131">
        <v>0</v>
      </c>
      <c r="L2173" s="131">
        <v>0</v>
      </c>
      <c r="M2173" s="131">
        <v>0</v>
      </c>
      <c r="N2173" s="131">
        <v>0</v>
      </c>
      <c r="O2173" s="131">
        <v>0</v>
      </c>
      <c r="P2173" s="131">
        <v>0</v>
      </c>
      <c r="Q2173" s="131">
        <v>0</v>
      </c>
      <c r="R2173" s="131">
        <v>0</v>
      </c>
      <c r="S2173" s="131">
        <v>0</v>
      </c>
      <c r="T2173" s="131">
        <v>0</v>
      </c>
      <c r="U2173" s="131">
        <v>0</v>
      </c>
      <c r="V2173" s="131">
        <v>0</v>
      </c>
      <c r="W2173" s="131">
        <v>0</v>
      </c>
      <c r="X2173" s="131">
        <v>0</v>
      </c>
      <c r="Y2173" s="131">
        <v>0</v>
      </c>
      <c r="Z2173" s="131">
        <v>0</v>
      </c>
      <c r="AA2173" s="131">
        <v>0</v>
      </c>
      <c r="AB2173" s="131">
        <v>0</v>
      </c>
      <c r="AC2173" s="131">
        <v>0</v>
      </c>
      <c r="AD2173" s="131">
        <v>0</v>
      </c>
      <c r="AE2173" s="131">
        <v>0</v>
      </c>
      <c r="AF2173" s="131">
        <v>0</v>
      </c>
      <c r="AG2173" s="131">
        <v>0</v>
      </c>
      <c r="AH2173" s="43">
        <v>0</v>
      </c>
    </row>
    <row r="2174" spans="4:34">
      <c r="D2174" s="62">
        <v>2030</v>
      </c>
      <c r="E2174" s="62">
        <v>2</v>
      </c>
      <c r="F2174" s="62">
        <v>2030</v>
      </c>
      <c r="G2174" s="62">
        <v>2030</v>
      </c>
      <c r="H2174" s="131">
        <v>0</v>
      </c>
      <c r="I2174" s="131">
        <v>0</v>
      </c>
      <c r="J2174" s="131">
        <v>0</v>
      </c>
      <c r="K2174" s="131">
        <v>0</v>
      </c>
      <c r="L2174" s="131">
        <v>0</v>
      </c>
      <c r="M2174" s="131">
        <v>0</v>
      </c>
      <c r="N2174" s="131">
        <v>0</v>
      </c>
      <c r="O2174" s="131">
        <v>0</v>
      </c>
      <c r="P2174" s="131">
        <v>0</v>
      </c>
      <c r="Q2174" s="131">
        <v>0</v>
      </c>
      <c r="R2174" s="131">
        <v>0</v>
      </c>
      <c r="S2174" s="131">
        <v>0</v>
      </c>
      <c r="T2174" s="131">
        <v>0</v>
      </c>
      <c r="U2174" s="131">
        <v>0</v>
      </c>
      <c r="V2174" s="131">
        <v>0</v>
      </c>
      <c r="W2174" s="131">
        <v>0</v>
      </c>
      <c r="X2174" s="131">
        <v>0</v>
      </c>
      <c r="Y2174" s="131">
        <v>0</v>
      </c>
      <c r="Z2174" s="131">
        <v>0</v>
      </c>
      <c r="AA2174" s="131">
        <v>0</v>
      </c>
      <c r="AB2174" s="131">
        <v>0</v>
      </c>
      <c r="AC2174" s="131">
        <v>0</v>
      </c>
      <c r="AD2174" s="131">
        <v>0</v>
      </c>
      <c r="AE2174" s="131">
        <v>0</v>
      </c>
      <c r="AF2174" s="131">
        <v>0</v>
      </c>
      <c r="AG2174" s="131">
        <v>0</v>
      </c>
      <c r="AH2174" s="43">
        <v>0</v>
      </c>
    </row>
    <row r="2175" spans="4:34">
      <c r="D2175" s="62">
        <v>2030</v>
      </c>
      <c r="E2175" s="62">
        <v>3</v>
      </c>
      <c r="F2175" s="62">
        <v>2030</v>
      </c>
      <c r="G2175" s="62">
        <v>2030</v>
      </c>
      <c r="H2175" s="131">
        <v>0</v>
      </c>
      <c r="I2175" s="131">
        <v>0</v>
      </c>
      <c r="J2175" s="131">
        <v>0</v>
      </c>
      <c r="K2175" s="131">
        <v>0</v>
      </c>
      <c r="L2175" s="131">
        <v>0</v>
      </c>
      <c r="M2175" s="131">
        <v>0</v>
      </c>
      <c r="N2175" s="131">
        <v>0</v>
      </c>
      <c r="O2175" s="131">
        <v>0</v>
      </c>
      <c r="P2175" s="131">
        <v>0</v>
      </c>
      <c r="Q2175" s="131">
        <v>0</v>
      </c>
      <c r="R2175" s="131">
        <v>0</v>
      </c>
      <c r="S2175" s="131">
        <v>0</v>
      </c>
      <c r="T2175" s="131">
        <v>0</v>
      </c>
      <c r="U2175" s="131">
        <v>0</v>
      </c>
      <c r="V2175" s="131">
        <v>0</v>
      </c>
      <c r="W2175" s="131">
        <v>0</v>
      </c>
      <c r="X2175" s="131">
        <v>0</v>
      </c>
      <c r="Y2175" s="131">
        <v>0</v>
      </c>
      <c r="Z2175" s="131">
        <v>0</v>
      </c>
      <c r="AA2175" s="131">
        <v>0</v>
      </c>
      <c r="AB2175" s="131">
        <v>0</v>
      </c>
      <c r="AC2175" s="131">
        <v>0</v>
      </c>
      <c r="AD2175" s="131">
        <v>0</v>
      </c>
      <c r="AE2175" s="131">
        <v>0</v>
      </c>
      <c r="AF2175" s="131">
        <v>0</v>
      </c>
      <c r="AG2175" s="131">
        <v>0</v>
      </c>
      <c r="AH2175" s="43">
        <v>0</v>
      </c>
    </row>
    <row r="2176" spans="4:34">
      <c r="D2176" s="62">
        <v>2030</v>
      </c>
      <c r="E2176" s="62">
        <v>4</v>
      </c>
      <c r="F2176" s="62">
        <v>2030</v>
      </c>
      <c r="G2176" s="62">
        <v>2030</v>
      </c>
      <c r="H2176" s="131">
        <v>0</v>
      </c>
      <c r="I2176" s="131">
        <v>0</v>
      </c>
      <c r="J2176" s="131">
        <v>0</v>
      </c>
      <c r="K2176" s="131">
        <v>0</v>
      </c>
      <c r="L2176" s="131">
        <v>0</v>
      </c>
      <c r="M2176" s="131">
        <v>0</v>
      </c>
      <c r="N2176" s="131">
        <v>0</v>
      </c>
      <c r="O2176" s="131">
        <v>0</v>
      </c>
      <c r="P2176" s="131">
        <v>0</v>
      </c>
      <c r="Q2176" s="131">
        <v>0</v>
      </c>
      <c r="R2176" s="131">
        <v>0</v>
      </c>
      <c r="S2176" s="131">
        <v>0</v>
      </c>
      <c r="T2176" s="131">
        <v>0</v>
      </c>
      <c r="U2176" s="131">
        <v>0</v>
      </c>
      <c r="V2176" s="131">
        <v>0</v>
      </c>
      <c r="W2176" s="131">
        <v>0</v>
      </c>
      <c r="X2176" s="131">
        <v>0</v>
      </c>
      <c r="Y2176" s="131">
        <v>0</v>
      </c>
      <c r="Z2176" s="131">
        <v>0</v>
      </c>
      <c r="AA2176" s="131">
        <v>0</v>
      </c>
      <c r="AB2176" s="131">
        <v>0</v>
      </c>
      <c r="AC2176" s="131">
        <v>0</v>
      </c>
      <c r="AD2176" s="131">
        <v>0</v>
      </c>
      <c r="AE2176" s="131">
        <v>0</v>
      </c>
      <c r="AF2176" s="131">
        <v>0</v>
      </c>
      <c r="AG2176" s="131">
        <v>0</v>
      </c>
      <c r="AH2176" s="43">
        <v>0</v>
      </c>
    </row>
    <row r="2177" spans="4:34">
      <c r="D2177" s="62">
        <v>2030</v>
      </c>
      <c r="E2177" s="62">
        <v>5</v>
      </c>
      <c r="F2177" s="62">
        <v>2030</v>
      </c>
      <c r="G2177" s="62">
        <v>2031</v>
      </c>
      <c r="H2177" s="131">
        <v>0</v>
      </c>
      <c r="I2177" s="131">
        <v>0</v>
      </c>
      <c r="J2177" s="131">
        <v>0</v>
      </c>
      <c r="K2177" s="131">
        <v>0</v>
      </c>
      <c r="L2177" s="131">
        <v>0</v>
      </c>
      <c r="M2177" s="131">
        <v>0</v>
      </c>
      <c r="N2177" s="131">
        <v>0</v>
      </c>
      <c r="O2177" s="131">
        <v>0</v>
      </c>
      <c r="P2177" s="131">
        <v>0</v>
      </c>
      <c r="Q2177" s="131">
        <v>0</v>
      </c>
      <c r="R2177" s="131">
        <v>0</v>
      </c>
      <c r="S2177" s="131">
        <v>0</v>
      </c>
      <c r="T2177" s="131">
        <v>0</v>
      </c>
      <c r="U2177" s="131">
        <v>0</v>
      </c>
      <c r="V2177" s="131">
        <v>0</v>
      </c>
      <c r="W2177" s="131">
        <v>0</v>
      </c>
      <c r="X2177" s="131">
        <v>0</v>
      </c>
      <c r="Y2177" s="131">
        <v>0</v>
      </c>
      <c r="Z2177" s="131">
        <v>0</v>
      </c>
      <c r="AA2177" s="131">
        <v>0</v>
      </c>
      <c r="AB2177" s="131">
        <v>0</v>
      </c>
      <c r="AC2177" s="131">
        <v>0</v>
      </c>
      <c r="AD2177" s="131">
        <v>0</v>
      </c>
      <c r="AE2177" s="131">
        <v>0</v>
      </c>
      <c r="AF2177" s="131">
        <v>0</v>
      </c>
      <c r="AG2177" s="131">
        <v>0</v>
      </c>
      <c r="AH2177" s="43">
        <v>0</v>
      </c>
    </row>
    <row r="2178" spans="4:34">
      <c r="D2178" s="62">
        <v>2030</v>
      </c>
      <c r="E2178" s="62">
        <v>6</v>
      </c>
      <c r="F2178" s="62">
        <v>2030</v>
      </c>
      <c r="G2178" s="62">
        <v>2031</v>
      </c>
      <c r="H2178" s="131">
        <v>0</v>
      </c>
      <c r="I2178" s="131">
        <v>0</v>
      </c>
      <c r="J2178" s="131">
        <v>0</v>
      </c>
      <c r="K2178" s="131">
        <v>0</v>
      </c>
      <c r="L2178" s="131">
        <v>0</v>
      </c>
      <c r="M2178" s="131">
        <v>0</v>
      </c>
      <c r="N2178" s="131">
        <v>0</v>
      </c>
      <c r="O2178" s="131">
        <v>0</v>
      </c>
      <c r="P2178" s="131">
        <v>0</v>
      </c>
      <c r="Q2178" s="131">
        <v>0</v>
      </c>
      <c r="R2178" s="131">
        <v>0</v>
      </c>
      <c r="S2178" s="131">
        <v>0</v>
      </c>
      <c r="T2178" s="131">
        <v>0</v>
      </c>
      <c r="U2178" s="131">
        <v>0</v>
      </c>
      <c r="V2178" s="131">
        <v>0</v>
      </c>
      <c r="W2178" s="131">
        <v>0</v>
      </c>
      <c r="X2178" s="131">
        <v>0</v>
      </c>
      <c r="Y2178" s="131">
        <v>0</v>
      </c>
      <c r="Z2178" s="131">
        <v>0</v>
      </c>
      <c r="AA2178" s="131">
        <v>0</v>
      </c>
      <c r="AB2178" s="131">
        <v>0</v>
      </c>
      <c r="AC2178" s="131">
        <v>0</v>
      </c>
      <c r="AD2178" s="131">
        <v>0</v>
      </c>
      <c r="AE2178" s="131">
        <v>0</v>
      </c>
      <c r="AF2178" s="131">
        <v>0</v>
      </c>
      <c r="AG2178" s="131">
        <v>0</v>
      </c>
      <c r="AH2178" s="43">
        <v>0</v>
      </c>
    </row>
    <row r="2179" spans="4:34">
      <c r="D2179" s="62">
        <v>2030</v>
      </c>
      <c r="E2179" s="62">
        <v>7</v>
      </c>
      <c r="F2179" s="62">
        <v>2031</v>
      </c>
      <c r="G2179" s="62">
        <v>2031</v>
      </c>
      <c r="H2179" s="131">
        <v>0</v>
      </c>
      <c r="I2179" s="131">
        <v>0</v>
      </c>
      <c r="J2179" s="131">
        <v>0</v>
      </c>
      <c r="K2179" s="131">
        <v>0</v>
      </c>
      <c r="L2179" s="131">
        <v>0</v>
      </c>
      <c r="M2179" s="131">
        <v>0</v>
      </c>
      <c r="N2179" s="131">
        <v>0</v>
      </c>
      <c r="O2179" s="131">
        <v>0</v>
      </c>
      <c r="P2179" s="131">
        <v>0</v>
      </c>
      <c r="Q2179" s="131">
        <v>0</v>
      </c>
      <c r="R2179" s="131">
        <v>0</v>
      </c>
      <c r="S2179" s="131">
        <v>0</v>
      </c>
      <c r="T2179" s="131">
        <v>0</v>
      </c>
      <c r="U2179" s="131">
        <v>0</v>
      </c>
      <c r="V2179" s="131">
        <v>0</v>
      </c>
      <c r="W2179" s="131">
        <v>0</v>
      </c>
      <c r="X2179" s="131">
        <v>0</v>
      </c>
      <c r="Y2179" s="131">
        <v>0</v>
      </c>
      <c r="Z2179" s="131">
        <v>0</v>
      </c>
      <c r="AA2179" s="131">
        <v>0</v>
      </c>
      <c r="AB2179" s="131">
        <v>0</v>
      </c>
      <c r="AC2179" s="131">
        <v>0</v>
      </c>
      <c r="AD2179" s="131">
        <v>0</v>
      </c>
      <c r="AE2179" s="131">
        <v>0</v>
      </c>
      <c r="AF2179" s="131">
        <v>0</v>
      </c>
      <c r="AG2179" s="131">
        <v>0</v>
      </c>
      <c r="AH2179" s="43">
        <v>0</v>
      </c>
    </row>
    <row r="2180" spans="4:34">
      <c r="D2180" s="62">
        <v>2030</v>
      </c>
      <c r="E2180" s="62">
        <v>8</v>
      </c>
      <c r="F2180" s="62">
        <v>2031</v>
      </c>
      <c r="G2180" s="62">
        <v>2031</v>
      </c>
      <c r="H2180" s="131">
        <v>0</v>
      </c>
      <c r="I2180" s="131">
        <v>0</v>
      </c>
      <c r="J2180" s="131">
        <v>0</v>
      </c>
      <c r="K2180" s="131">
        <v>0</v>
      </c>
      <c r="L2180" s="131">
        <v>0</v>
      </c>
      <c r="M2180" s="131">
        <v>0</v>
      </c>
      <c r="N2180" s="131">
        <v>0</v>
      </c>
      <c r="O2180" s="131">
        <v>0</v>
      </c>
      <c r="P2180" s="131">
        <v>0</v>
      </c>
      <c r="Q2180" s="131">
        <v>0</v>
      </c>
      <c r="R2180" s="131">
        <v>0</v>
      </c>
      <c r="S2180" s="131">
        <v>0</v>
      </c>
      <c r="T2180" s="131">
        <v>0</v>
      </c>
      <c r="U2180" s="131">
        <v>0</v>
      </c>
      <c r="V2180" s="131">
        <v>0</v>
      </c>
      <c r="W2180" s="131">
        <v>0</v>
      </c>
      <c r="X2180" s="131">
        <v>0</v>
      </c>
      <c r="Y2180" s="131">
        <v>0</v>
      </c>
      <c r="Z2180" s="131">
        <v>0</v>
      </c>
      <c r="AA2180" s="131">
        <v>0</v>
      </c>
      <c r="AB2180" s="131">
        <v>0</v>
      </c>
      <c r="AC2180" s="131">
        <v>0</v>
      </c>
      <c r="AD2180" s="131">
        <v>0</v>
      </c>
      <c r="AE2180" s="131">
        <v>0</v>
      </c>
      <c r="AF2180" s="131">
        <v>0</v>
      </c>
      <c r="AG2180" s="131">
        <v>0</v>
      </c>
      <c r="AH2180" s="43">
        <v>0</v>
      </c>
    </row>
    <row r="2181" spans="4:34">
      <c r="D2181" s="62">
        <v>2030</v>
      </c>
      <c r="E2181" s="62">
        <v>9</v>
      </c>
      <c r="F2181" s="62">
        <v>2031</v>
      </c>
      <c r="G2181" s="62">
        <v>2031</v>
      </c>
      <c r="H2181" s="131">
        <v>0</v>
      </c>
      <c r="I2181" s="131">
        <v>0</v>
      </c>
      <c r="J2181" s="131">
        <v>0</v>
      </c>
      <c r="K2181" s="131">
        <v>0</v>
      </c>
      <c r="L2181" s="131">
        <v>0</v>
      </c>
      <c r="M2181" s="131">
        <v>0</v>
      </c>
      <c r="N2181" s="131">
        <v>0</v>
      </c>
      <c r="O2181" s="131">
        <v>0</v>
      </c>
      <c r="P2181" s="131">
        <v>0</v>
      </c>
      <c r="Q2181" s="131">
        <v>0</v>
      </c>
      <c r="R2181" s="131">
        <v>0</v>
      </c>
      <c r="S2181" s="131">
        <v>0</v>
      </c>
      <c r="T2181" s="131">
        <v>0</v>
      </c>
      <c r="U2181" s="131">
        <v>0</v>
      </c>
      <c r="V2181" s="131">
        <v>0</v>
      </c>
      <c r="W2181" s="131">
        <v>0</v>
      </c>
      <c r="X2181" s="131">
        <v>0</v>
      </c>
      <c r="Y2181" s="131">
        <v>0</v>
      </c>
      <c r="Z2181" s="131">
        <v>0</v>
      </c>
      <c r="AA2181" s="131">
        <v>0</v>
      </c>
      <c r="AB2181" s="131">
        <v>0</v>
      </c>
      <c r="AC2181" s="131">
        <v>0</v>
      </c>
      <c r="AD2181" s="131">
        <v>0</v>
      </c>
      <c r="AE2181" s="131">
        <v>0</v>
      </c>
      <c r="AF2181" s="131">
        <v>0</v>
      </c>
      <c r="AG2181" s="131">
        <v>0</v>
      </c>
      <c r="AH2181" s="43">
        <v>0</v>
      </c>
    </row>
    <row r="2182" spans="4:34">
      <c r="D2182" s="62">
        <v>2030</v>
      </c>
      <c r="E2182" s="62">
        <v>10</v>
      </c>
      <c r="F2182" s="62">
        <v>2031</v>
      </c>
      <c r="G2182" s="62">
        <v>2031</v>
      </c>
      <c r="H2182" s="131">
        <v>0</v>
      </c>
      <c r="I2182" s="131">
        <v>0</v>
      </c>
      <c r="J2182" s="131">
        <v>0</v>
      </c>
      <c r="K2182" s="131">
        <v>0</v>
      </c>
      <c r="L2182" s="131">
        <v>0</v>
      </c>
      <c r="M2182" s="131">
        <v>0</v>
      </c>
      <c r="N2182" s="131">
        <v>0</v>
      </c>
      <c r="O2182" s="131">
        <v>0</v>
      </c>
      <c r="P2182" s="131">
        <v>0</v>
      </c>
      <c r="Q2182" s="131">
        <v>0</v>
      </c>
      <c r="R2182" s="131">
        <v>0</v>
      </c>
      <c r="S2182" s="131">
        <v>0</v>
      </c>
      <c r="T2182" s="131">
        <v>0</v>
      </c>
      <c r="U2182" s="131">
        <v>0</v>
      </c>
      <c r="V2182" s="131">
        <v>0</v>
      </c>
      <c r="W2182" s="131">
        <v>0</v>
      </c>
      <c r="X2182" s="131">
        <v>0</v>
      </c>
      <c r="Y2182" s="131">
        <v>0</v>
      </c>
      <c r="Z2182" s="131">
        <v>0</v>
      </c>
      <c r="AA2182" s="131">
        <v>0</v>
      </c>
      <c r="AB2182" s="131">
        <v>0</v>
      </c>
      <c r="AC2182" s="131">
        <v>0</v>
      </c>
      <c r="AD2182" s="131">
        <v>0</v>
      </c>
      <c r="AE2182" s="131">
        <v>0</v>
      </c>
      <c r="AF2182" s="131">
        <v>0</v>
      </c>
      <c r="AG2182" s="131">
        <v>0</v>
      </c>
      <c r="AH2182" s="43">
        <v>0</v>
      </c>
    </row>
    <row r="2183" spans="4:34">
      <c r="D2183" s="62">
        <v>2030</v>
      </c>
      <c r="E2183" s="62">
        <v>11</v>
      </c>
      <c r="F2183" s="62">
        <v>2031</v>
      </c>
      <c r="G2183" s="62">
        <v>2031</v>
      </c>
      <c r="H2183" s="131">
        <v>0</v>
      </c>
      <c r="I2183" s="131">
        <v>0</v>
      </c>
      <c r="J2183" s="131">
        <v>0</v>
      </c>
      <c r="K2183" s="131">
        <v>0</v>
      </c>
      <c r="L2183" s="131">
        <v>0</v>
      </c>
      <c r="M2183" s="131">
        <v>0</v>
      </c>
      <c r="N2183" s="131">
        <v>0</v>
      </c>
      <c r="O2183" s="131">
        <v>0</v>
      </c>
      <c r="P2183" s="131">
        <v>0</v>
      </c>
      <c r="Q2183" s="131">
        <v>0</v>
      </c>
      <c r="R2183" s="131">
        <v>0</v>
      </c>
      <c r="S2183" s="131">
        <v>0</v>
      </c>
      <c r="T2183" s="131">
        <v>0</v>
      </c>
      <c r="U2183" s="131">
        <v>0</v>
      </c>
      <c r="V2183" s="131">
        <v>0</v>
      </c>
      <c r="W2183" s="131">
        <v>0</v>
      </c>
      <c r="X2183" s="131">
        <v>0</v>
      </c>
      <c r="Y2183" s="131">
        <v>0</v>
      </c>
      <c r="Z2183" s="131">
        <v>0</v>
      </c>
      <c r="AA2183" s="131">
        <v>0</v>
      </c>
      <c r="AB2183" s="131">
        <v>0</v>
      </c>
      <c r="AC2183" s="131">
        <v>0</v>
      </c>
      <c r="AD2183" s="131">
        <v>0</v>
      </c>
      <c r="AE2183" s="131">
        <v>0</v>
      </c>
      <c r="AF2183" s="131">
        <v>0</v>
      </c>
      <c r="AG2183" s="131">
        <v>0</v>
      </c>
      <c r="AH2183" s="43">
        <v>0</v>
      </c>
    </row>
    <row r="2184" spans="4:34">
      <c r="D2184" s="62">
        <v>2030</v>
      </c>
      <c r="E2184" s="62">
        <v>12</v>
      </c>
      <c r="F2184" s="62">
        <v>2031</v>
      </c>
      <c r="G2184" s="62">
        <v>2031</v>
      </c>
      <c r="H2184" s="131">
        <v>0</v>
      </c>
      <c r="I2184" s="131">
        <v>0</v>
      </c>
      <c r="J2184" s="131">
        <v>0</v>
      </c>
      <c r="K2184" s="131">
        <v>0</v>
      </c>
      <c r="L2184" s="131">
        <v>0</v>
      </c>
      <c r="M2184" s="131">
        <v>0</v>
      </c>
      <c r="N2184" s="131">
        <v>0</v>
      </c>
      <c r="O2184" s="131">
        <v>0</v>
      </c>
      <c r="P2184" s="131">
        <v>0</v>
      </c>
      <c r="Q2184" s="131">
        <v>0</v>
      </c>
      <c r="R2184" s="131">
        <v>0</v>
      </c>
      <c r="S2184" s="131">
        <v>0</v>
      </c>
      <c r="T2184" s="131">
        <v>0</v>
      </c>
      <c r="U2184" s="131">
        <v>0</v>
      </c>
      <c r="V2184" s="131">
        <v>0</v>
      </c>
      <c r="W2184" s="131">
        <v>0</v>
      </c>
      <c r="X2184" s="131">
        <v>0</v>
      </c>
      <c r="Y2184" s="131">
        <v>0</v>
      </c>
      <c r="Z2184" s="131">
        <v>0</v>
      </c>
      <c r="AA2184" s="131">
        <v>0</v>
      </c>
      <c r="AB2184" s="131">
        <v>0</v>
      </c>
      <c r="AC2184" s="131">
        <v>0</v>
      </c>
      <c r="AD2184" s="131">
        <v>0</v>
      </c>
      <c r="AE2184" s="131">
        <v>0</v>
      </c>
      <c r="AF2184" s="131">
        <v>0</v>
      </c>
      <c r="AG2184" s="131">
        <v>0</v>
      </c>
      <c r="AH2184" s="43">
        <v>0</v>
      </c>
    </row>
    <row r="2185" spans="4:34">
      <c r="H2185" s="2"/>
      <c r="I2185" s="2"/>
      <c r="J2185" s="2"/>
      <c r="K2185" s="2"/>
      <c r="L2185" s="2"/>
    </row>
    <row r="2186" spans="4:34">
      <c r="H2186" s="2"/>
      <c r="I2186" s="2"/>
      <c r="J2186" s="2"/>
      <c r="K2186" s="2"/>
      <c r="L2186" s="2"/>
    </row>
    <row r="2187" spans="4:34">
      <c r="H2187" s="2"/>
      <c r="I2187" s="2"/>
      <c r="J2187" s="2"/>
      <c r="K2187" s="2"/>
      <c r="L2187" s="2"/>
    </row>
    <row r="2188" spans="4:34" ht="15.75">
      <c r="D2188" s="54" t="s">
        <v>95</v>
      </c>
      <c r="X2188" s="53"/>
    </row>
    <row r="2189" spans="4:34" ht="15.75">
      <c r="D2189" s="60" t="s">
        <v>45</v>
      </c>
      <c r="E2189" s="60" t="s">
        <v>46</v>
      </c>
      <c r="F2189" s="60" t="s">
        <v>157</v>
      </c>
      <c r="G2189" s="60" t="s">
        <v>47</v>
      </c>
      <c r="H2189" s="61" t="s">
        <v>48</v>
      </c>
      <c r="I2189" s="61" t="s">
        <v>49</v>
      </c>
      <c r="J2189" s="61" t="s">
        <v>50</v>
      </c>
      <c r="K2189" s="61" t="s">
        <v>51</v>
      </c>
      <c r="L2189" s="61" t="s">
        <v>52</v>
      </c>
      <c r="M2189" s="61" t="s">
        <v>53</v>
      </c>
      <c r="N2189" s="61" t="s">
        <v>54</v>
      </c>
      <c r="O2189" s="61" t="s">
        <v>55</v>
      </c>
      <c r="P2189" s="61" t="s">
        <v>56</v>
      </c>
      <c r="Q2189" s="61" t="s">
        <v>57</v>
      </c>
      <c r="R2189" s="61" t="s">
        <v>58</v>
      </c>
      <c r="S2189" s="61" t="s">
        <v>59</v>
      </c>
      <c r="T2189" s="61" t="s">
        <v>60</v>
      </c>
      <c r="U2189" s="61" t="s">
        <v>61</v>
      </c>
      <c r="V2189" s="61" t="s">
        <v>62</v>
      </c>
      <c r="W2189" s="61" t="s">
        <v>63</v>
      </c>
      <c r="X2189" s="61" t="s">
        <v>64</v>
      </c>
      <c r="Y2189" s="61" t="s">
        <v>65</v>
      </c>
      <c r="Z2189" s="61" t="s">
        <v>66</v>
      </c>
      <c r="AA2189" s="61" t="s">
        <v>67</v>
      </c>
      <c r="AB2189" s="61" t="s">
        <v>68</v>
      </c>
      <c r="AC2189" s="61" t="s">
        <v>69</v>
      </c>
      <c r="AD2189" s="61" t="s">
        <v>70</v>
      </c>
      <c r="AE2189" s="61" t="s">
        <v>71</v>
      </c>
      <c r="AF2189" s="61" t="s">
        <v>72</v>
      </c>
      <c r="AG2189" s="61" t="s">
        <v>73</v>
      </c>
      <c r="AH2189" s="61" t="s">
        <v>74</v>
      </c>
    </row>
    <row r="2190" spans="4:34">
      <c r="D2190" s="62">
        <v>1989</v>
      </c>
      <c r="E2190" s="62">
        <v>1</v>
      </c>
      <c r="F2190" s="62">
        <v>1989</v>
      </c>
      <c r="G2190" s="62">
        <v>1989</v>
      </c>
      <c r="H2190" s="131">
        <v>0</v>
      </c>
      <c r="I2190" s="131">
        <v>0</v>
      </c>
      <c r="J2190" s="131">
        <v>0</v>
      </c>
      <c r="K2190" s="131">
        <v>0</v>
      </c>
      <c r="L2190" s="131">
        <v>0</v>
      </c>
      <c r="M2190" s="131">
        <v>0</v>
      </c>
      <c r="N2190" s="131">
        <v>0</v>
      </c>
      <c r="O2190" s="131">
        <v>0</v>
      </c>
      <c r="P2190" s="131">
        <v>0</v>
      </c>
      <c r="Q2190" s="131">
        <v>0</v>
      </c>
      <c r="R2190" s="131">
        <v>0</v>
      </c>
      <c r="S2190" s="131">
        <v>0</v>
      </c>
      <c r="T2190" s="131">
        <v>0</v>
      </c>
      <c r="U2190" s="131">
        <v>0</v>
      </c>
      <c r="V2190" s="131">
        <v>0</v>
      </c>
      <c r="W2190" s="131">
        <v>0</v>
      </c>
      <c r="X2190" s="131">
        <v>0</v>
      </c>
      <c r="Y2190" s="131">
        <v>0</v>
      </c>
      <c r="Z2190" s="131">
        <v>0</v>
      </c>
      <c r="AA2190" s="131">
        <v>0</v>
      </c>
      <c r="AB2190" s="131">
        <v>0</v>
      </c>
      <c r="AC2190" s="131">
        <v>0</v>
      </c>
      <c r="AD2190" s="131">
        <v>0</v>
      </c>
      <c r="AE2190" s="131">
        <v>0</v>
      </c>
      <c r="AF2190" s="131">
        <v>0</v>
      </c>
      <c r="AG2190" s="131">
        <v>0</v>
      </c>
      <c r="AH2190" s="43">
        <v>0</v>
      </c>
    </row>
    <row r="2191" spans="4:34">
      <c r="D2191" s="62">
        <v>1989</v>
      </c>
      <c r="E2191" s="62">
        <v>2</v>
      </c>
      <c r="F2191" s="62">
        <v>1989</v>
      </c>
      <c r="G2191" s="62">
        <v>1989</v>
      </c>
      <c r="H2191" s="131">
        <v>0</v>
      </c>
      <c r="I2191" s="131">
        <v>0</v>
      </c>
      <c r="J2191" s="131">
        <v>0</v>
      </c>
      <c r="K2191" s="131">
        <v>0</v>
      </c>
      <c r="L2191" s="131">
        <v>0</v>
      </c>
      <c r="M2191" s="131">
        <v>0</v>
      </c>
      <c r="N2191" s="131">
        <v>0</v>
      </c>
      <c r="O2191" s="131">
        <v>0</v>
      </c>
      <c r="P2191" s="131">
        <v>0</v>
      </c>
      <c r="Q2191" s="131">
        <v>0</v>
      </c>
      <c r="R2191" s="131">
        <v>0</v>
      </c>
      <c r="S2191" s="131">
        <v>0</v>
      </c>
      <c r="T2191" s="131">
        <v>0</v>
      </c>
      <c r="U2191" s="131">
        <v>0</v>
      </c>
      <c r="V2191" s="131">
        <v>0</v>
      </c>
      <c r="W2191" s="131">
        <v>0</v>
      </c>
      <c r="X2191" s="131">
        <v>0</v>
      </c>
      <c r="Y2191" s="131">
        <v>0</v>
      </c>
      <c r="Z2191" s="131">
        <v>0</v>
      </c>
      <c r="AA2191" s="131">
        <v>0</v>
      </c>
      <c r="AB2191" s="131">
        <v>0</v>
      </c>
      <c r="AC2191" s="131">
        <v>0</v>
      </c>
      <c r="AD2191" s="131">
        <v>0</v>
      </c>
      <c r="AE2191" s="131">
        <v>0</v>
      </c>
      <c r="AF2191" s="131">
        <v>0</v>
      </c>
      <c r="AG2191" s="131">
        <v>0</v>
      </c>
      <c r="AH2191" s="43">
        <v>0</v>
      </c>
    </row>
    <row r="2192" spans="4:34">
      <c r="D2192" s="62">
        <v>1989</v>
      </c>
      <c r="E2192" s="62">
        <v>3</v>
      </c>
      <c r="F2192" s="62">
        <v>1989</v>
      </c>
      <c r="G2192" s="62">
        <v>1989</v>
      </c>
      <c r="H2192" s="131">
        <v>0</v>
      </c>
      <c r="I2192" s="131">
        <v>0</v>
      </c>
      <c r="J2192" s="131">
        <v>0</v>
      </c>
      <c r="K2192" s="131">
        <v>0</v>
      </c>
      <c r="L2192" s="131">
        <v>0</v>
      </c>
      <c r="M2192" s="131">
        <v>0</v>
      </c>
      <c r="N2192" s="131">
        <v>0</v>
      </c>
      <c r="O2192" s="131">
        <v>0</v>
      </c>
      <c r="P2192" s="131">
        <v>0</v>
      </c>
      <c r="Q2192" s="131">
        <v>0</v>
      </c>
      <c r="R2192" s="131">
        <v>0</v>
      </c>
      <c r="S2192" s="131">
        <v>0</v>
      </c>
      <c r="T2192" s="131">
        <v>0</v>
      </c>
      <c r="U2192" s="131">
        <v>0</v>
      </c>
      <c r="V2192" s="131">
        <v>0</v>
      </c>
      <c r="W2192" s="131">
        <v>0</v>
      </c>
      <c r="X2192" s="131">
        <v>0</v>
      </c>
      <c r="Y2192" s="131">
        <v>0</v>
      </c>
      <c r="Z2192" s="131">
        <v>0</v>
      </c>
      <c r="AA2192" s="131">
        <v>0</v>
      </c>
      <c r="AB2192" s="131">
        <v>0</v>
      </c>
      <c r="AC2192" s="131">
        <v>0</v>
      </c>
      <c r="AD2192" s="131">
        <v>0</v>
      </c>
      <c r="AE2192" s="131">
        <v>0</v>
      </c>
      <c r="AF2192" s="131">
        <v>0</v>
      </c>
      <c r="AG2192" s="131">
        <v>0</v>
      </c>
      <c r="AH2192" s="43">
        <v>0</v>
      </c>
    </row>
    <row r="2193" spans="4:34">
      <c r="D2193" s="62">
        <v>1989</v>
      </c>
      <c r="E2193" s="62">
        <v>4</v>
      </c>
      <c r="F2193" s="62">
        <v>1989</v>
      </c>
      <c r="G2193" s="62">
        <v>1989</v>
      </c>
      <c r="H2193" s="131">
        <v>0</v>
      </c>
      <c r="I2193" s="131">
        <v>0</v>
      </c>
      <c r="J2193" s="131">
        <v>0</v>
      </c>
      <c r="K2193" s="131">
        <v>0</v>
      </c>
      <c r="L2193" s="131">
        <v>0</v>
      </c>
      <c r="M2193" s="131">
        <v>0</v>
      </c>
      <c r="N2193" s="131">
        <v>0</v>
      </c>
      <c r="O2193" s="131">
        <v>0</v>
      </c>
      <c r="P2193" s="131">
        <v>0</v>
      </c>
      <c r="Q2193" s="131">
        <v>0</v>
      </c>
      <c r="R2193" s="131">
        <v>0</v>
      </c>
      <c r="S2193" s="131">
        <v>0</v>
      </c>
      <c r="T2193" s="131">
        <v>0</v>
      </c>
      <c r="U2193" s="131">
        <v>0</v>
      </c>
      <c r="V2193" s="131">
        <v>0</v>
      </c>
      <c r="W2193" s="131">
        <v>0</v>
      </c>
      <c r="X2193" s="131">
        <v>0</v>
      </c>
      <c r="Y2193" s="131">
        <v>0</v>
      </c>
      <c r="Z2193" s="131">
        <v>0</v>
      </c>
      <c r="AA2193" s="131">
        <v>0</v>
      </c>
      <c r="AB2193" s="131">
        <v>0</v>
      </c>
      <c r="AC2193" s="131">
        <v>0</v>
      </c>
      <c r="AD2193" s="131">
        <v>0</v>
      </c>
      <c r="AE2193" s="131">
        <v>0</v>
      </c>
      <c r="AF2193" s="131">
        <v>0</v>
      </c>
      <c r="AG2193" s="131">
        <v>0</v>
      </c>
      <c r="AH2193" s="43">
        <v>0</v>
      </c>
    </row>
    <row r="2194" spans="4:34">
      <c r="D2194" s="62">
        <v>1989</v>
      </c>
      <c r="E2194" s="62">
        <v>5</v>
      </c>
      <c r="F2194" s="62">
        <v>1989</v>
      </c>
      <c r="G2194" s="62">
        <v>1990</v>
      </c>
      <c r="H2194" s="131">
        <v>0</v>
      </c>
      <c r="I2194" s="131">
        <v>0</v>
      </c>
      <c r="J2194" s="131">
        <v>0</v>
      </c>
      <c r="K2194" s="131">
        <v>0</v>
      </c>
      <c r="L2194" s="131">
        <v>0</v>
      </c>
      <c r="M2194" s="131">
        <v>0</v>
      </c>
      <c r="N2194" s="131">
        <v>0</v>
      </c>
      <c r="O2194" s="131">
        <v>0</v>
      </c>
      <c r="P2194" s="131">
        <v>0</v>
      </c>
      <c r="Q2194" s="131">
        <v>0</v>
      </c>
      <c r="R2194" s="131">
        <v>0</v>
      </c>
      <c r="S2194" s="131">
        <v>0</v>
      </c>
      <c r="T2194" s="131">
        <v>0</v>
      </c>
      <c r="U2194" s="131">
        <v>0</v>
      </c>
      <c r="V2194" s="131">
        <v>0</v>
      </c>
      <c r="W2194" s="131">
        <v>0</v>
      </c>
      <c r="X2194" s="131">
        <v>0</v>
      </c>
      <c r="Y2194" s="131">
        <v>0</v>
      </c>
      <c r="Z2194" s="131">
        <v>0</v>
      </c>
      <c r="AA2194" s="131">
        <v>0</v>
      </c>
      <c r="AB2194" s="131">
        <v>0</v>
      </c>
      <c r="AC2194" s="131">
        <v>0</v>
      </c>
      <c r="AD2194" s="131">
        <v>0</v>
      </c>
      <c r="AE2194" s="131">
        <v>0</v>
      </c>
      <c r="AF2194" s="131">
        <v>0</v>
      </c>
      <c r="AG2194" s="131">
        <v>0</v>
      </c>
      <c r="AH2194" s="43">
        <v>0</v>
      </c>
    </row>
    <row r="2195" spans="4:34">
      <c r="D2195" s="62">
        <v>1989</v>
      </c>
      <c r="E2195" s="62">
        <v>6</v>
      </c>
      <c r="F2195" s="62">
        <v>1989</v>
      </c>
      <c r="G2195" s="62">
        <v>1990</v>
      </c>
      <c r="H2195" s="131">
        <v>0</v>
      </c>
      <c r="I2195" s="131">
        <v>0</v>
      </c>
      <c r="J2195" s="131">
        <v>0</v>
      </c>
      <c r="K2195" s="131">
        <v>0</v>
      </c>
      <c r="L2195" s="131">
        <v>0</v>
      </c>
      <c r="M2195" s="131">
        <v>0</v>
      </c>
      <c r="N2195" s="131">
        <v>0</v>
      </c>
      <c r="O2195" s="131">
        <v>0</v>
      </c>
      <c r="P2195" s="131">
        <v>0</v>
      </c>
      <c r="Q2195" s="131">
        <v>0</v>
      </c>
      <c r="R2195" s="131">
        <v>0</v>
      </c>
      <c r="S2195" s="131">
        <v>0</v>
      </c>
      <c r="T2195" s="131">
        <v>0</v>
      </c>
      <c r="U2195" s="131">
        <v>0</v>
      </c>
      <c r="V2195" s="131">
        <v>0</v>
      </c>
      <c r="W2195" s="131">
        <v>0</v>
      </c>
      <c r="X2195" s="131">
        <v>0</v>
      </c>
      <c r="Y2195" s="131">
        <v>0</v>
      </c>
      <c r="Z2195" s="131">
        <v>0</v>
      </c>
      <c r="AA2195" s="131">
        <v>0</v>
      </c>
      <c r="AB2195" s="131">
        <v>0</v>
      </c>
      <c r="AC2195" s="131">
        <v>0</v>
      </c>
      <c r="AD2195" s="131">
        <v>0</v>
      </c>
      <c r="AE2195" s="131">
        <v>0</v>
      </c>
      <c r="AF2195" s="131">
        <v>0</v>
      </c>
      <c r="AG2195" s="131">
        <v>0</v>
      </c>
      <c r="AH2195" s="43">
        <v>0</v>
      </c>
    </row>
    <row r="2196" spans="4:34">
      <c r="D2196" s="62">
        <v>1989</v>
      </c>
      <c r="E2196" s="62">
        <v>7</v>
      </c>
      <c r="F2196" s="62">
        <v>1990</v>
      </c>
      <c r="G2196" s="62">
        <v>1990</v>
      </c>
      <c r="H2196" s="131">
        <v>0</v>
      </c>
      <c r="I2196" s="131">
        <v>0</v>
      </c>
      <c r="J2196" s="131">
        <v>0</v>
      </c>
      <c r="K2196" s="131">
        <v>0</v>
      </c>
      <c r="L2196" s="131">
        <v>0</v>
      </c>
      <c r="M2196" s="131">
        <v>0</v>
      </c>
      <c r="N2196" s="131">
        <v>0</v>
      </c>
      <c r="O2196" s="131">
        <v>0</v>
      </c>
      <c r="P2196" s="131">
        <v>0</v>
      </c>
      <c r="Q2196" s="131">
        <v>0</v>
      </c>
      <c r="R2196" s="131">
        <v>0</v>
      </c>
      <c r="S2196" s="131">
        <v>0</v>
      </c>
      <c r="T2196" s="131">
        <v>0</v>
      </c>
      <c r="U2196" s="131">
        <v>0</v>
      </c>
      <c r="V2196" s="131">
        <v>0</v>
      </c>
      <c r="W2196" s="131">
        <v>0</v>
      </c>
      <c r="X2196" s="131">
        <v>0</v>
      </c>
      <c r="Y2196" s="131">
        <v>0</v>
      </c>
      <c r="Z2196" s="131">
        <v>0</v>
      </c>
      <c r="AA2196" s="131">
        <v>0</v>
      </c>
      <c r="AB2196" s="131">
        <v>0</v>
      </c>
      <c r="AC2196" s="131">
        <v>0</v>
      </c>
      <c r="AD2196" s="131">
        <v>0</v>
      </c>
      <c r="AE2196" s="131">
        <v>0</v>
      </c>
      <c r="AF2196" s="131">
        <v>0</v>
      </c>
      <c r="AG2196" s="131">
        <v>0</v>
      </c>
      <c r="AH2196" s="43">
        <v>0</v>
      </c>
    </row>
    <row r="2197" spans="4:34">
      <c r="D2197" s="62">
        <v>1989</v>
      </c>
      <c r="E2197" s="62">
        <v>8</v>
      </c>
      <c r="F2197" s="62">
        <v>1990</v>
      </c>
      <c r="G2197" s="62">
        <v>1990</v>
      </c>
      <c r="H2197" s="131">
        <v>0</v>
      </c>
      <c r="I2197" s="131">
        <v>0</v>
      </c>
      <c r="J2197" s="131">
        <v>0</v>
      </c>
      <c r="K2197" s="131">
        <v>0</v>
      </c>
      <c r="L2197" s="131">
        <v>0</v>
      </c>
      <c r="M2197" s="131">
        <v>0</v>
      </c>
      <c r="N2197" s="131">
        <v>0</v>
      </c>
      <c r="O2197" s="131">
        <v>0</v>
      </c>
      <c r="P2197" s="131">
        <v>0</v>
      </c>
      <c r="Q2197" s="131">
        <v>0</v>
      </c>
      <c r="R2197" s="131">
        <v>0</v>
      </c>
      <c r="S2197" s="131">
        <v>0</v>
      </c>
      <c r="T2197" s="131">
        <v>0</v>
      </c>
      <c r="U2197" s="131">
        <v>0</v>
      </c>
      <c r="V2197" s="131">
        <v>0</v>
      </c>
      <c r="W2197" s="131">
        <v>0</v>
      </c>
      <c r="X2197" s="131">
        <v>0</v>
      </c>
      <c r="Y2197" s="131">
        <v>0</v>
      </c>
      <c r="Z2197" s="131">
        <v>0</v>
      </c>
      <c r="AA2197" s="131">
        <v>0</v>
      </c>
      <c r="AB2197" s="131">
        <v>0</v>
      </c>
      <c r="AC2197" s="131">
        <v>0</v>
      </c>
      <c r="AD2197" s="131">
        <v>0</v>
      </c>
      <c r="AE2197" s="131">
        <v>0</v>
      </c>
      <c r="AF2197" s="131">
        <v>0</v>
      </c>
      <c r="AG2197" s="131">
        <v>0</v>
      </c>
      <c r="AH2197" s="43">
        <v>0</v>
      </c>
    </row>
    <row r="2198" spans="4:34">
      <c r="D2198" s="62">
        <v>1989</v>
      </c>
      <c r="E2198" s="62">
        <v>9</v>
      </c>
      <c r="F2198" s="62">
        <v>1990</v>
      </c>
      <c r="G2198" s="62">
        <v>1990</v>
      </c>
      <c r="H2198" s="131">
        <v>0</v>
      </c>
      <c r="I2198" s="131">
        <v>0</v>
      </c>
      <c r="J2198" s="131">
        <v>0</v>
      </c>
      <c r="K2198" s="131">
        <v>0</v>
      </c>
      <c r="L2198" s="131">
        <v>0</v>
      </c>
      <c r="M2198" s="131">
        <v>0</v>
      </c>
      <c r="N2198" s="131">
        <v>0</v>
      </c>
      <c r="O2198" s="131">
        <v>0</v>
      </c>
      <c r="P2198" s="131">
        <v>0</v>
      </c>
      <c r="Q2198" s="131">
        <v>0</v>
      </c>
      <c r="R2198" s="131">
        <v>0</v>
      </c>
      <c r="S2198" s="131">
        <v>0</v>
      </c>
      <c r="T2198" s="131">
        <v>0</v>
      </c>
      <c r="U2198" s="131">
        <v>0</v>
      </c>
      <c r="V2198" s="131">
        <v>0</v>
      </c>
      <c r="W2198" s="131">
        <v>0</v>
      </c>
      <c r="X2198" s="131">
        <v>0</v>
      </c>
      <c r="Y2198" s="131">
        <v>0</v>
      </c>
      <c r="Z2198" s="131">
        <v>0</v>
      </c>
      <c r="AA2198" s="131">
        <v>0</v>
      </c>
      <c r="AB2198" s="131">
        <v>0</v>
      </c>
      <c r="AC2198" s="131">
        <v>0</v>
      </c>
      <c r="AD2198" s="131">
        <v>0</v>
      </c>
      <c r="AE2198" s="131">
        <v>0</v>
      </c>
      <c r="AF2198" s="131">
        <v>0</v>
      </c>
      <c r="AG2198" s="131">
        <v>0</v>
      </c>
      <c r="AH2198" s="43">
        <v>0</v>
      </c>
    </row>
    <row r="2199" spans="4:34">
      <c r="D2199" s="62">
        <v>1989</v>
      </c>
      <c r="E2199" s="62">
        <v>10</v>
      </c>
      <c r="F2199" s="62">
        <v>1990</v>
      </c>
      <c r="G2199" s="62">
        <v>1990</v>
      </c>
      <c r="H2199" s="131">
        <v>0</v>
      </c>
      <c r="I2199" s="131">
        <v>0</v>
      </c>
      <c r="J2199" s="131">
        <v>0</v>
      </c>
      <c r="K2199" s="131">
        <v>0</v>
      </c>
      <c r="L2199" s="131">
        <v>0</v>
      </c>
      <c r="M2199" s="131">
        <v>0</v>
      </c>
      <c r="N2199" s="131">
        <v>0</v>
      </c>
      <c r="O2199" s="131">
        <v>0</v>
      </c>
      <c r="P2199" s="131">
        <v>0</v>
      </c>
      <c r="Q2199" s="131">
        <v>0</v>
      </c>
      <c r="R2199" s="131">
        <v>0</v>
      </c>
      <c r="S2199" s="131">
        <v>0</v>
      </c>
      <c r="T2199" s="131">
        <v>0</v>
      </c>
      <c r="U2199" s="131">
        <v>0</v>
      </c>
      <c r="V2199" s="131">
        <v>0</v>
      </c>
      <c r="W2199" s="131">
        <v>0</v>
      </c>
      <c r="X2199" s="131">
        <v>0</v>
      </c>
      <c r="Y2199" s="131">
        <v>0</v>
      </c>
      <c r="Z2199" s="131">
        <v>0</v>
      </c>
      <c r="AA2199" s="131">
        <v>0</v>
      </c>
      <c r="AB2199" s="131">
        <v>0</v>
      </c>
      <c r="AC2199" s="131">
        <v>0</v>
      </c>
      <c r="AD2199" s="131">
        <v>0</v>
      </c>
      <c r="AE2199" s="131">
        <v>0</v>
      </c>
      <c r="AF2199" s="131">
        <v>0</v>
      </c>
      <c r="AG2199" s="131">
        <v>0</v>
      </c>
      <c r="AH2199" s="43">
        <v>0</v>
      </c>
    </row>
    <row r="2200" spans="4:34">
      <c r="D2200" s="62">
        <v>1989</v>
      </c>
      <c r="E2200" s="62">
        <v>11</v>
      </c>
      <c r="F2200" s="62">
        <v>1990</v>
      </c>
      <c r="G2200" s="62">
        <v>1990</v>
      </c>
      <c r="H2200" s="131">
        <v>0</v>
      </c>
      <c r="I2200" s="131">
        <v>0</v>
      </c>
      <c r="J2200" s="131">
        <v>0</v>
      </c>
      <c r="K2200" s="131">
        <v>0</v>
      </c>
      <c r="L2200" s="131">
        <v>0</v>
      </c>
      <c r="M2200" s="131">
        <v>0</v>
      </c>
      <c r="N2200" s="131">
        <v>0</v>
      </c>
      <c r="O2200" s="131">
        <v>0</v>
      </c>
      <c r="P2200" s="131">
        <v>0</v>
      </c>
      <c r="Q2200" s="131">
        <v>0</v>
      </c>
      <c r="R2200" s="131">
        <v>0</v>
      </c>
      <c r="S2200" s="131">
        <v>0</v>
      </c>
      <c r="T2200" s="131">
        <v>0</v>
      </c>
      <c r="U2200" s="131">
        <v>0</v>
      </c>
      <c r="V2200" s="131">
        <v>0</v>
      </c>
      <c r="W2200" s="131">
        <v>0</v>
      </c>
      <c r="X2200" s="131">
        <v>0</v>
      </c>
      <c r="Y2200" s="131">
        <v>0</v>
      </c>
      <c r="Z2200" s="131">
        <v>0</v>
      </c>
      <c r="AA2200" s="131">
        <v>0</v>
      </c>
      <c r="AB2200" s="131">
        <v>0</v>
      </c>
      <c r="AC2200" s="131">
        <v>0</v>
      </c>
      <c r="AD2200" s="131">
        <v>0</v>
      </c>
      <c r="AE2200" s="131">
        <v>0</v>
      </c>
      <c r="AF2200" s="131">
        <v>0</v>
      </c>
      <c r="AG2200" s="131">
        <v>0</v>
      </c>
      <c r="AH2200" s="43">
        <v>0</v>
      </c>
    </row>
    <row r="2201" spans="4:34">
      <c r="D2201" s="62">
        <v>1989</v>
      </c>
      <c r="E2201" s="62">
        <v>12</v>
      </c>
      <c r="F2201" s="62">
        <v>1990</v>
      </c>
      <c r="G2201" s="62">
        <v>1990</v>
      </c>
      <c r="H2201" s="131">
        <v>0</v>
      </c>
      <c r="I2201" s="131">
        <v>0</v>
      </c>
      <c r="J2201" s="131">
        <v>0</v>
      </c>
      <c r="K2201" s="131">
        <v>0</v>
      </c>
      <c r="L2201" s="131">
        <v>0</v>
      </c>
      <c r="M2201" s="131">
        <v>0</v>
      </c>
      <c r="N2201" s="131">
        <v>0</v>
      </c>
      <c r="O2201" s="131">
        <v>0</v>
      </c>
      <c r="P2201" s="131">
        <v>0</v>
      </c>
      <c r="Q2201" s="131">
        <v>0</v>
      </c>
      <c r="R2201" s="131">
        <v>0</v>
      </c>
      <c r="S2201" s="131">
        <v>0</v>
      </c>
      <c r="T2201" s="131">
        <v>0</v>
      </c>
      <c r="U2201" s="131">
        <v>0</v>
      </c>
      <c r="V2201" s="131">
        <v>0</v>
      </c>
      <c r="W2201" s="131">
        <v>0</v>
      </c>
      <c r="X2201" s="131">
        <v>0</v>
      </c>
      <c r="Y2201" s="131">
        <v>0</v>
      </c>
      <c r="Z2201" s="131">
        <v>0</v>
      </c>
      <c r="AA2201" s="131">
        <v>0</v>
      </c>
      <c r="AB2201" s="131">
        <v>0</v>
      </c>
      <c r="AC2201" s="131">
        <v>0</v>
      </c>
      <c r="AD2201" s="131">
        <v>0</v>
      </c>
      <c r="AE2201" s="131">
        <v>0</v>
      </c>
      <c r="AF2201" s="131">
        <v>0</v>
      </c>
      <c r="AG2201" s="131">
        <v>0</v>
      </c>
      <c r="AH2201" s="43">
        <v>0</v>
      </c>
    </row>
    <row r="2202" spans="4:34">
      <c r="D2202" s="62">
        <v>1990</v>
      </c>
      <c r="E2202" s="62">
        <v>1</v>
      </c>
      <c r="F2202" s="62">
        <v>1990</v>
      </c>
      <c r="G2202" s="62">
        <v>1990</v>
      </c>
      <c r="H2202" s="131">
        <v>0</v>
      </c>
      <c r="I2202" s="131">
        <v>0</v>
      </c>
      <c r="J2202" s="131">
        <v>0</v>
      </c>
      <c r="K2202" s="131">
        <v>0</v>
      </c>
      <c r="L2202" s="131">
        <v>0</v>
      </c>
      <c r="M2202" s="131">
        <v>0</v>
      </c>
      <c r="N2202" s="131">
        <v>0</v>
      </c>
      <c r="O2202" s="131">
        <v>0</v>
      </c>
      <c r="P2202" s="131">
        <v>0</v>
      </c>
      <c r="Q2202" s="131">
        <v>0</v>
      </c>
      <c r="R2202" s="131">
        <v>0</v>
      </c>
      <c r="S2202" s="131">
        <v>0</v>
      </c>
      <c r="T2202" s="131">
        <v>0</v>
      </c>
      <c r="U2202" s="131">
        <v>0</v>
      </c>
      <c r="V2202" s="131">
        <v>0</v>
      </c>
      <c r="W2202" s="131">
        <v>0</v>
      </c>
      <c r="X2202" s="131">
        <v>0</v>
      </c>
      <c r="Y2202" s="131">
        <v>0</v>
      </c>
      <c r="Z2202" s="131">
        <v>0</v>
      </c>
      <c r="AA2202" s="131">
        <v>0</v>
      </c>
      <c r="AB2202" s="131">
        <v>0</v>
      </c>
      <c r="AC2202" s="131">
        <v>0</v>
      </c>
      <c r="AD2202" s="131">
        <v>0</v>
      </c>
      <c r="AE2202" s="131">
        <v>0</v>
      </c>
      <c r="AF2202" s="131">
        <v>0</v>
      </c>
      <c r="AG2202" s="131">
        <v>0</v>
      </c>
      <c r="AH2202" s="43">
        <v>0</v>
      </c>
    </row>
    <row r="2203" spans="4:34">
      <c r="D2203" s="62">
        <v>1990</v>
      </c>
      <c r="E2203" s="62">
        <v>2</v>
      </c>
      <c r="F2203" s="62">
        <v>1990</v>
      </c>
      <c r="G2203" s="62">
        <v>1990</v>
      </c>
      <c r="H2203" s="131">
        <v>0</v>
      </c>
      <c r="I2203" s="131">
        <v>0</v>
      </c>
      <c r="J2203" s="131">
        <v>0</v>
      </c>
      <c r="K2203" s="131">
        <v>0</v>
      </c>
      <c r="L2203" s="131">
        <v>0</v>
      </c>
      <c r="M2203" s="131">
        <v>0</v>
      </c>
      <c r="N2203" s="131">
        <v>0</v>
      </c>
      <c r="O2203" s="131">
        <v>0</v>
      </c>
      <c r="P2203" s="131">
        <v>0</v>
      </c>
      <c r="Q2203" s="131">
        <v>0</v>
      </c>
      <c r="R2203" s="131">
        <v>0</v>
      </c>
      <c r="S2203" s="131">
        <v>0</v>
      </c>
      <c r="T2203" s="131">
        <v>0</v>
      </c>
      <c r="U2203" s="131">
        <v>0</v>
      </c>
      <c r="V2203" s="131">
        <v>0</v>
      </c>
      <c r="W2203" s="131">
        <v>0</v>
      </c>
      <c r="X2203" s="131">
        <v>0</v>
      </c>
      <c r="Y2203" s="131">
        <v>0</v>
      </c>
      <c r="Z2203" s="131">
        <v>0</v>
      </c>
      <c r="AA2203" s="131">
        <v>0</v>
      </c>
      <c r="AB2203" s="131">
        <v>0</v>
      </c>
      <c r="AC2203" s="131">
        <v>0</v>
      </c>
      <c r="AD2203" s="131">
        <v>0</v>
      </c>
      <c r="AE2203" s="131">
        <v>0</v>
      </c>
      <c r="AF2203" s="131">
        <v>0</v>
      </c>
      <c r="AG2203" s="131">
        <v>0</v>
      </c>
      <c r="AH2203" s="43">
        <v>0</v>
      </c>
    </row>
    <row r="2204" spans="4:34">
      <c r="D2204" s="62">
        <v>1990</v>
      </c>
      <c r="E2204" s="62">
        <v>3</v>
      </c>
      <c r="F2204" s="62">
        <v>1990</v>
      </c>
      <c r="G2204" s="62">
        <v>1990</v>
      </c>
      <c r="H2204" s="131">
        <v>0</v>
      </c>
      <c r="I2204" s="131">
        <v>0</v>
      </c>
      <c r="J2204" s="131">
        <v>0</v>
      </c>
      <c r="K2204" s="131">
        <v>0</v>
      </c>
      <c r="L2204" s="131">
        <v>0</v>
      </c>
      <c r="M2204" s="131">
        <v>0</v>
      </c>
      <c r="N2204" s="131">
        <v>0</v>
      </c>
      <c r="O2204" s="131">
        <v>0</v>
      </c>
      <c r="P2204" s="131">
        <v>0</v>
      </c>
      <c r="Q2204" s="131">
        <v>0</v>
      </c>
      <c r="R2204" s="131">
        <v>0</v>
      </c>
      <c r="S2204" s="131">
        <v>0</v>
      </c>
      <c r="T2204" s="131">
        <v>0</v>
      </c>
      <c r="U2204" s="131">
        <v>0</v>
      </c>
      <c r="V2204" s="131">
        <v>0</v>
      </c>
      <c r="W2204" s="131">
        <v>0</v>
      </c>
      <c r="X2204" s="131">
        <v>0</v>
      </c>
      <c r="Y2204" s="131">
        <v>0</v>
      </c>
      <c r="Z2204" s="131">
        <v>0</v>
      </c>
      <c r="AA2204" s="131">
        <v>0</v>
      </c>
      <c r="AB2204" s="131">
        <v>0</v>
      </c>
      <c r="AC2204" s="131">
        <v>0</v>
      </c>
      <c r="AD2204" s="131">
        <v>0</v>
      </c>
      <c r="AE2204" s="131">
        <v>0</v>
      </c>
      <c r="AF2204" s="131">
        <v>0</v>
      </c>
      <c r="AG2204" s="131">
        <v>0</v>
      </c>
      <c r="AH2204" s="43">
        <v>0</v>
      </c>
    </row>
    <row r="2205" spans="4:34">
      <c r="D2205" s="62">
        <v>1990</v>
      </c>
      <c r="E2205" s="62">
        <v>4</v>
      </c>
      <c r="F2205" s="62">
        <v>1990</v>
      </c>
      <c r="G2205" s="62">
        <v>1990</v>
      </c>
      <c r="H2205" s="131">
        <v>0</v>
      </c>
      <c r="I2205" s="131">
        <v>0</v>
      </c>
      <c r="J2205" s="131">
        <v>0</v>
      </c>
      <c r="K2205" s="131">
        <v>0</v>
      </c>
      <c r="L2205" s="131">
        <v>0</v>
      </c>
      <c r="M2205" s="131">
        <v>0</v>
      </c>
      <c r="N2205" s="131">
        <v>0</v>
      </c>
      <c r="O2205" s="131">
        <v>0</v>
      </c>
      <c r="P2205" s="131">
        <v>0</v>
      </c>
      <c r="Q2205" s="131">
        <v>0</v>
      </c>
      <c r="R2205" s="131">
        <v>0</v>
      </c>
      <c r="S2205" s="131">
        <v>0</v>
      </c>
      <c r="T2205" s="131">
        <v>0</v>
      </c>
      <c r="U2205" s="131">
        <v>0</v>
      </c>
      <c r="V2205" s="131">
        <v>0</v>
      </c>
      <c r="W2205" s="131">
        <v>0</v>
      </c>
      <c r="X2205" s="131">
        <v>0</v>
      </c>
      <c r="Y2205" s="131">
        <v>0</v>
      </c>
      <c r="Z2205" s="131">
        <v>0</v>
      </c>
      <c r="AA2205" s="131">
        <v>0</v>
      </c>
      <c r="AB2205" s="131">
        <v>0</v>
      </c>
      <c r="AC2205" s="131">
        <v>0</v>
      </c>
      <c r="AD2205" s="131">
        <v>0</v>
      </c>
      <c r="AE2205" s="131">
        <v>0</v>
      </c>
      <c r="AF2205" s="131">
        <v>0</v>
      </c>
      <c r="AG2205" s="131">
        <v>0</v>
      </c>
      <c r="AH2205" s="43">
        <v>0</v>
      </c>
    </row>
    <row r="2206" spans="4:34">
      <c r="D2206" s="62">
        <v>1990</v>
      </c>
      <c r="E2206" s="62">
        <v>5</v>
      </c>
      <c r="F2206" s="62">
        <v>1990</v>
      </c>
      <c r="G2206" s="62">
        <v>1991</v>
      </c>
      <c r="H2206" s="131">
        <v>0</v>
      </c>
      <c r="I2206" s="131">
        <v>0</v>
      </c>
      <c r="J2206" s="131">
        <v>0</v>
      </c>
      <c r="K2206" s="131">
        <v>0</v>
      </c>
      <c r="L2206" s="131">
        <v>0</v>
      </c>
      <c r="M2206" s="131">
        <v>0</v>
      </c>
      <c r="N2206" s="131">
        <v>0</v>
      </c>
      <c r="O2206" s="131">
        <v>0</v>
      </c>
      <c r="P2206" s="131">
        <v>0</v>
      </c>
      <c r="Q2206" s="131">
        <v>0</v>
      </c>
      <c r="R2206" s="131">
        <v>0</v>
      </c>
      <c r="S2206" s="131">
        <v>0</v>
      </c>
      <c r="T2206" s="131">
        <v>0</v>
      </c>
      <c r="U2206" s="131">
        <v>0</v>
      </c>
      <c r="V2206" s="131">
        <v>0</v>
      </c>
      <c r="W2206" s="131">
        <v>0</v>
      </c>
      <c r="X2206" s="131">
        <v>0</v>
      </c>
      <c r="Y2206" s="131">
        <v>0</v>
      </c>
      <c r="Z2206" s="131">
        <v>0</v>
      </c>
      <c r="AA2206" s="131">
        <v>0</v>
      </c>
      <c r="AB2206" s="131">
        <v>0</v>
      </c>
      <c r="AC2206" s="131">
        <v>0</v>
      </c>
      <c r="AD2206" s="131">
        <v>0</v>
      </c>
      <c r="AE2206" s="131">
        <v>0</v>
      </c>
      <c r="AF2206" s="131">
        <v>0</v>
      </c>
      <c r="AG2206" s="131">
        <v>0</v>
      </c>
      <c r="AH2206" s="43">
        <v>0</v>
      </c>
    </row>
    <row r="2207" spans="4:34">
      <c r="D2207" s="62">
        <v>1990</v>
      </c>
      <c r="E2207" s="62">
        <v>6</v>
      </c>
      <c r="F2207" s="62">
        <v>1990</v>
      </c>
      <c r="G2207" s="62">
        <v>1991</v>
      </c>
      <c r="H2207" s="131">
        <v>0</v>
      </c>
      <c r="I2207" s="131">
        <v>0</v>
      </c>
      <c r="J2207" s="131">
        <v>0</v>
      </c>
      <c r="K2207" s="131">
        <v>0</v>
      </c>
      <c r="L2207" s="131">
        <v>0</v>
      </c>
      <c r="M2207" s="131">
        <v>0</v>
      </c>
      <c r="N2207" s="131">
        <v>0</v>
      </c>
      <c r="O2207" s="131">
        <v>0</v>
      </c>
      <c r="P2207" s="131">
        <v>0</v>
      </c>
      <c r="Q2207" s="131">
        <v>0</v>
      </c>
      <c r="R2207" s="131">
        <v>0</v>
      </c>
      <c r="S2207" s="131">
        <v>0</v>
      </c>
      <c r="T2207" s="131">
        <v>0</v>
      </c>
      <c r="U2207" s="131">
        <v>0</v>
      </c>
      <c r="V2207" s="131">
        <v>0</v>
      </c>
      <c r="W2207" s="131">
        <v>0</v>
      </c>
      <c r="X2207" s="131">
        <v>0</v>
      </c>
      <c r="Y2207" s="131">
        <v>0</v>
      </c>
      <c r="Z2207" s="131">
        <v>0</v>
      </c>
      <c r="AA2207" s="131">
        <v>0</v>
      </c>
      <c r="AB2207" s="131">
        <v>0</v>
      </c>
      <c r="AC2207" s="131">
        <v>0</v>
      </c>
      <c r="AD2207" s="131">
        <v>0</v>
      </c>
      <c r="AE2207" s="131">
        <v>0</v>
      </c>
      <c r="AF2207" s="131">
        <v>0</v>
      </c>
      <c r="AG2207" s="131">
        <v>0</v>
      </c>
      <c r="AH2207" s="43">
        <v>0</v>
      </c>
    </row>
    <row r="2208" spans="4:34">
      <c r="D2208" s="62">
        <v>1990</v>
      </c>
      <c r="E2208" s="62">
        <v>7</v>
      </c>
      <c r="F2208" s="62">
        <v>1991</v>
      </c>
      <c r="G2208" s="62">
        <v>1991</v>
      </c>
      <c r="H2208" s="131">
        <v>0</v>
      </c>
      <c r="I2208" s="131">
        <v>0</v>
      </c>
      <c r="J2208" s="131">
        <v>0</v>
      </c>
      <c r="K2208" s="131">
        <v>0</v>
      </c>
      <c r="L2208" s="131">
        <v>0</v>
      </c>
      <c r="M2208" s="131">
        <v>0</v>
      </c>
      <c r="N2208" s="131">
        <v>0</v>
      </c>
      <c r="O2208" s="131">
        <v>0</v>
      </c>
      <c r="P2208" s="131">
        <v>0</v>
      </c>
      <c r="Q2208" s="131">
        <v>0</v>
      </c>
      <c r="R2208" s="131">
        <v>0</v>
      </c>
      <c r="S2208" s="131">
        <v>0</v>
      </c>
      <c r="T2208" s="131">
        <v>0</v>
      </c>
      <c r="U2208" s="131">
        <v>0</v>
      </c>
      <c r="V2208" s="131">
        <v>0</v>
      </c>
      <c r="W2208" s="131">
        <v>0</v>
      </c>
      <c r="X2208" s="131">
        <v>0</v>
      </c>
      <c r="Y2208" s="131">
        <v>0</v>
      </c>
      <c r="Z2208" s="131">
        <v>0</v>
      </c>
      <c r="AA2208" s="131">
        <v>0</v>
      </c>
      <c r="AB2208" s="131">
        <v>0</v>
      </c>
      <c r="AC2208" s="131">
        <v>0</v>
      </c>
      <c r="AD2208" s="131">
        <v>0</v>
      </c>
      <c r="AE2208" s="131">
        <v>0</v>
      </c>
      <c r="AF2208" s="131">
        <v>0</v>
      </c>
      <c r="AG2208" s="131">
        <v>0</v>
      </c>
      <c r="AH2208" s="43">
        <v>0</v>
      </c>
    </row>
    <row r="2209" spans="4:34">
      <c r="D2209" s="62">
        <v>1990</v>
      </c>
      <c r="E2209" s="62">
        <v>8</v>
      </c>
      <c r="F2209" s="62">
        <v>1991</v>
      </c>
      <c r="G2209" s="62">
        <v>1991</v>
      </c>
      <c r="H2209" s="131">
        <v>0</v>
      </c>
      <c r="I2209" s="131">
        <v>0</v>
      </c>
      <c r="J2209" s="131">
        <v>0</v>
      </c>
      <c r="K2209" s="131">
        <v>0</v>
      </c>
      <c r="L2209" s="131">
        <v>0</v>
      </c>
      <c r="M2209" s="131">
        <v>0</v>
      </c>
      <c r="N2209" s="131">
        <v>0</v>
      </c>
      <c r="O2209" s="131">
        <v>0</v>
      </c>
      <c r="P2209" s="131">
        <v>0</v>
      </c>
      <c r="Q2209" s="131">
        <v>0</v>
      </c>
      <c r="R2209" s="131">
        <v>0</v>
      </c>
      <c r="S2209" s="131">
        <v>0</v>
      </c>
      <c r="T2209" s="131">
        <v>0</v>
      </c>
      <c r="U2209" s="131">
        <v>0</v>
      </c>
      <c r="V2209" s="131">
        <v>0</v>
      </c>
      <c r="W2209" s="131">
        <v>0</v>
      </c>
      <c r="X2209" s="131">
        <v>0</v>
      </c>
      <c r="Y2209" s="131">
        <v>0</v>
      </c>
      <c r="Z2209" s="131">
        <v>0</v>
      </c>
      <c r="AA2209" s="131">
        <v>0</v>
      </c>
      <c r="AB2209" s="131">
        <v>0</v>
      </c>
      <c r="AC2209" s="131">
        <v>0</v>
      </c>
      <c r="AD2209" s="131">
        <v>0</v>
      </c>
      <c r="AE2209" s="131">
        <v>0</v>
      </c>
      <c r="AF2209" s="131">
        <v>0</v>
      </c>
      <c r="AG2209" s="131">
        <v>0</v>
      </c>
      <c r="AH2209" s="43">
        <v>0</v>
      </c>
    </row>
    <row r="2210" spans="4:34">
      <c r="D2210" s="62">
        <v>1990</v>
      </c>
      <c r="E2210" s="62">
        <v>9</v>
      </c>
      <c r="F2210" s="62">
        <v>1991</v>
      </c>
      <c r="G2210" s="62">
        <v>1991</v>
      </c>
      <c r="H2210" s="131">
        <v>0</v>
      </c>
      <c r="I2210" s="131">
        <v>0</v>
      </c>
      <c r="J2210" s="131">
        <v>0</v>
      </c>
      <c r="K2210" s="131">
        <v>0</v>
      </c>
      <c r="L2210" s="131">
        <v>0</v>
      </c>
      <c r="M2210" s="131">
        <v>0</v>
      </c>
      <c r="N2210" s="131">
        <v>0</v>
      </c>
      <c r="O2210" s="131">
        <v>0</v>
      </c>
      <c r="P2210" s="131">
        <v>0</v>
      </c>
      <c r="Q2210" s="131">
        <v>0</v>
      </c>
      <c r="R2210" s="131">
        <v>0</v>
      </c>
      <c r="S2210" s="131">
        <v>0</v>
      </c>
      <c r="T2210" s="131">
        <v>0</v>
      </c>
      <c r="U2210" s="131">
        <v>0</v>
      </c>
      <c r="V2210" s="131">
        <v>0</v>
      </c>
      <c r="W2210" s="131">
        <v>0</v>
      </c>
      <c r="X2210" s="131">
        <v>0</v>
      </c>
      <c r="Y2210" s="131">
        <v>0</v>
      </c>
      <c r="Z2210" s="131">
        <v>0</v>
      </c>
      <c r="AA2210" s="131">
        <v>0</v>
      </c>
      <c r="AB2210" s="131">
        <v>0</v>
      </c>
      <c r="AC2210" s="131">
        <v>0</v>
      </c>
      <c r="AD2210" s="131">
        <v>0</v>
      </c>
      <c r="AE2210" s="131">
        <v>0</v>
      </c>
      <c r="AF2210" s="131">
        <v>0</v>
      </c>
      <c r="AG2210" s="131">
        <v>0</v>
      </c>
      <c r="AH2210" s="43">
        <v>0</v>
      </c>
    </row>
    <row r="2211" spans="4:34">
      <c r="D2211" s="62">
        <v>1990</v>
      </c>
      <c r="E2211" s="62">
        <v>10</v>
      </c>
      <c r="F2211" s="62">
        <v>1991</v>
      </c>
      <c r="G2211" s="62">
        <v>1991</v>
      </c>
      <c r="H2211" s="131">
        <v>0</v>
      </c>
      <c r="I2211" s="131">
        <v>0</v>
      </c>
      <c r="J2211" s="131">
        <v>0</v>
      </c>
      <c r="K2211" s="131">
        <v>0</v>
      </c>
      <c r="L2211" s="131">
        <v>0</v>
      </c>
      <c r="M2211" s="131">
        <v>0</v>
      </c>
      <c r="N2211" s="131">
        <v>0</v>
      </c>
      <c r="O2211" s="131">
        <v>0</v>
      </c>
      <c r="P2211" s="131">
        <v>0</v>
      </c>
      <c r="Q2211" s="131">
        <v>0</v>
      </c>
      <c r="R2211" s="131">
        <v>0</v>
      </c>
      <c r="S2211" s="131">
        <v>0</v>
      </c>
      <c r="T2211" s="131">
        <v>0</v>
      </c>
      <c r="U2211" s="131">
        <v>0</v>
      </c>
      <c r="V2211" s="131">
        <v>0</v>
      </c>
      <c r="W2211" s="131">
        <v>0</v>
      </c>
      <c r="X2211" s="131">
        <v>0</v>
      </c>
      <c r="Y2211" s="131">
        <v>0</v>
      </c>
      <c r="Z2211" s="131">
        <v>0</v>
      </c>
      <c r="AA2211" s="131">
        <v>0</v>
      </c>
      <c r="AB2211" s="131">
        <v>0</v>
      </c>
      <c r="AC2211" s="131">
        <v>0</v>
      </c>
      <c r="AD2211" s="131">
        <v>0</v>
      </c>
      <c r="AE2211" s="131">
        <v>0</v>
      </c>
      <c r="AF2211" s="131">
        <v>0</v>
      </c>
      <c r="AG2211" s="131">
        <v>0</v>
      </c>
      <c r="AH2211" s="43">
        <v>0</v>
      </c>
    </row>
    <row r="2212" spans="4:34">
      <c r="D2212" s="62">
        <v>1990</v>
      </c>
      <c r="E2212" s="62">
        <v>11</v>
      </c>
      <c r="F2212" s="62">
        <v>1991</v>
      </c>
      <c r="G2212" s="62">
        <v>1991</v>
      </c>
      <c r="H2212" s="131">
        <v>0</v>
      </c>
      <c r="I2212" s="131">
        <v>0</v>
      </c>
      <c r="J2212" s="131">
        <v>0</v>
      </c>
      <c r="K2212" s="131">
        <v>0</v>
      </c>
      <c r="L2212" s="131">
        <v>0</v>
      </c>
      <c r="M2212" s="131">
        <v>0</v>
      </c>
      <c r="N2212" s="131">
        <v>0</v>
      </c>
      <c r="O2212" s="131">
        <v>0</v>
      </c>
      <c r="P2212" s="131">
        <v>0</v>
      </c>
      <c r="Q2212" s="131">
        <v>0</v>
      </c>
      <c r="R2212" s="131">
        <v>0</v>
      </c>
      <c r="S2212" s="131">
        <v>0</v>
      </c>
      <c r="T2212" s="131">
        <v>0</v>
      </c>
      <c r="U2212" s="131">
        <v>0</v>
      </c>
      <c r="V2212" s="131">
        <v>0</v>
      </c>
      <c r="W2212" s="131">
        <v>0</v>
      </c>
      <c r="X2212" s="131">
        <v>0</v>
      </c>
      <c r="Y2212" s="131">
        <v>0</v>
      </c>
      <c r="Z2212" s="131">
        <v>0</v>
      </c>
      <c r="AA2212" s="131">
        <v>0</v>
      </c>
      <c r="AB2212" s="131">
        <v>0</v>
      </c>
      <c r="AC2212" s="131">
        <v>0</v>
      </c>
      <c r="AD2212" s="131">
        <v>0</v>
      </c>
      <c r="AE2212" s="131">
        <v>0</v>
      </c>
      <c r="AF2212" s="131">
        <v>0</v>
      </c>
      <c r="AG2212" s="131">
        <v>0</v>
      </c>
      <c r="AH2212" s="43">
        <v>0</v>
      </c>
    </row>
    <row r="2213" spans="4:34">
      <c r="D2213" s="62">
        <v>1990</v>
      </c>
      <c r="E2213" s="62">
        <v>12</v>
      </c>
      <c r="F2213" s="62">
        <v>1991</v>
      </c>
      <c r="G2213" s="62">
        <v>1991</v>
      </c>
      <c r="H2213" s="131">
        <v>0</v>
      </c>
      <c r="I2213" s="131">
        <v>0</v>
      </c>
      <c r="J2213" s="131">
        <v>0</v>
      </c>
      <c r="K2213" s="131">
        <v>0</v>
      </c>
      <c r="L2213" s="131">
        <v>0</v>
      </c>
      <c r="M2213" s="131">
        <v>0</v>
      </c>
      <c r="N2213" s="131">
        <v>0</v>
      </c>
      <c r="O2213" s="131">
        <v>0</v>
      </c>
      <c r="P2213" s="131">
        <v>0</v>
      </c>
      <c r="Q2213" s="131">
        <v>0</v>
      </c>
      <c r="R2213" s="131">
        <v>0</v>
      </c>
      <c r="S2213" s="131">
        <v>0</v>
      </c>
      <c r="T2213" s="131">
        <v>0</v>
      </c>
      <c r="U2213" s="131">
        <v>0</v>
      </c>
      <c r="V2213" s="131">
        <v>0</v>
      </c>
      <c r="W2213" s="131">
        <v>0</v>
      </c>
      <c r="X2213" s="131">
        <v>0</v>
      </c>
      <c r="Y2213" s="131">
        <v>0</v>
      </c>
      <c r="Z2213" s="131">
        <v>0</v>
      </c>
      <c r="AA2213" s="131">
        <v>0</v>
      </c>
      <c r="AB2213" s="131">
        <v>0</v>
      </c>
      <c r="AC2213" s="131">
        <v>0</v>
      </c>
      <c r="AD2213" s="131">
        <v>0</v>
      </c>
      <c r="AE2213" s="131">
        <v>0</v>
      </c>
      <c r="AF2213" s="131">
        <v>0</v>
      </c>
      <c r="AG2213" s="131">
        <v>0</v>
      </c>
      <c r="AH2213" s="43">
        <v>0</v>
      </c>
    </row>
    <row r="2214" spans="4:34">
      <c r="D2214" s="62">
        <v>1991</v>
      </c>
      <c r="E2214" s="62">
        <v>1</v>
      </c>
      <c r="F2214" s="62">
        <v>1991</v>
      </c>
      <c r="G2214" s="62">
        <v>1991</v>
      </c>
      <c r="H2214" s="131">
        <v>0</v>
      </c>
      <c r="I2214" s="131">
        <v>0</v>
      </c>
      <c r="J2214" s="131">
        <v>0</v>
      </c>
      <c r="K2214" s="131">
        <v>0</v>
      </c>
      <c r="L2214" s="131">
        <v>0</v>
      </c>
      <c r="M2214" s="131">
        <v>0</v>
      </c>
      <c r="N2214" s="131">
        <v>0</v>
      </c>
      <c r="O2214" s="131">
        <v>0</v>
      </c>
      <c r="P2214" s="131">
        <v>0</v>
      </c>
      <c r="Q2214" s="131">
        <v>0</v>
      </c>
      <c r="R2214" s="131">
        <v>0</v>
      </c>
      <c r="S2214" s="131">
        <v>0</v>
      </c>
      <c r="T2214" s="131">
        <v>0</v>
      </c>
      <c r="U2214" s="131">
        <v>0</v>
      </c>
      <c r="V2214" s="131">
        <v>0</v>
      </c>
      <c r="W2214" s="131">
        <v>0</v>
      </c>
      <c r="X2214" s="131">
        <v>0</v>
      </c>
      <c r="Y2214" s="131">
        <v>0</v>
      </c>
      <c r="Z2214" s="131">
        <v>0</v>
      </c>
      <c r="AA2214" s="131">
        <v>0</v>
      </c>
      <c r="AB2214" s="131">
        <v>0</v>
      </c>
      <c r="AC2214" s="131">
        <v>0</v>
      </c>
      <c r="AD2214" s="131">
        <v>0</v>
      </c>
      <c r="AE2214" s="131">
        <v>0</v>
      </c>
      <c r="AF2214" s="131">
        <v>0</v>
      </c>
      <c r="AG2214" s="131">
        <v>0</v>
      </c>
      <c r="AH2214" s="43">
        <v>0</v>
      </c>
    </row>
    <row r="2215" spans="4:34">
      <c r="D2215" s="62">
        <v>1991</v>
      </c>
      <c r="E2215" s="62">
        <v>2</v>
      </c>
      <c r="F2215" s="62">
        <v>1991</v>
      </c>
      <c r="G2215" s="62">
        <v>1991</v>
      </c>
      <c r="H2215" s="131">
        <v>0</v>
      </c>
      <c r="I2215" s="131">
        <v>0</v>
      </c>
      <c r="J2215" s="131">
        <v>0</v>
      </c>
      <c r="K2215" s="131">
        <v>0</v>
      </c>
      <c r="L2215" s="131">
        <v>0</v>
      </c>
      <c r="M2215" s="131">
        <v>0</v>
      </c>
      <c r="N2215" s="131">
        <v>0</v>
      </c>
      <c r="O2215" s="131">
        <v>0</v>
      </c>
      <c r="P2215" s="131">
        <v>0</v>
      </c>
      <c r="Q2215" s="131">
        <v>0</v>
      </c>
      <c r="R2215" s="131">
        <v>0</v>
      </c>
      <c r="S2215" s="131">
        <v>0</v>
      </c>
      <c r="T2215" s="131">
        <v>0</v>
      </c>
      <c r="U2215" s="131">
        <v>0</v>
      </c>
      <c r="V2215" s="131">
        <v>0</v>
      </c>
      <c r="W2215" s="131">
        <v>0</v>
      </c>
      <c r="X2215" s="131">
        <v>0</v>
      </c>
      <c r="Y2215" s="131">
        <v>0</v>
      </c>
      <c r="Z2215" s="131">
        <v>0</v>
      </c>
      <c r="AA2215" s="131">
        <v>0</v>
      </c>
      <c r="AB2215" s="131">
        <v>0</v>
      </c>
      <c r="AC2215" s="131">
        <v>0</v>
      </c>
      <c r="AD2215" s="131">
        <v>0</v>
      </c>
      <c r="AE2215" s="131">
        <v>0</v>
      </c>
      <c r="AF2215" s="131">
        <v>0</v>
      </c>
      <c r="AG2215" s="131">
        <v>0</v>
      </c>
      <c r="AH2215" s="43">
        <v>0</v>
      </c>
    </row>
    <row r="2216" spans="4:34">
      <c r="D2216" s="62">
        <v>1991</v>
      </c>
      <c r="E2216" s="62">
        <v>3</v>
      </c>
      <c r="F2216" s="62">
        <v>1991</v>
      </c>
      <c r="G2216" s="62">
        <v>1991</v>
      </c>
      <c r="H2216" s="131">
        <v>0</v>
      </c>
      <c r="I2216" s="131">
        <v>0</v>
      </c>
      <c r="J2216" s="131">
        <v>0</v>
      </c>
      <c r="K2216" s="131">
        <v>0</v>
      </c>
      <c r="L2216" s="131">
        <v>0</v>
      </c>
      <c r="M2216" s="131">
        <v>0</v>
      </c>
      <c r="N2216" s="131">
        <v>0</v>
      </c>
      <c r="O2216" s="131">
        <v>0</v>
      </c>
      <c r="P2216" s="131">
        <v>0</v>
      </c>
      <c r="Q2216" s="131">
        <v>0</v>
      </c>
      <c r="R2216" s="131">
        <v>0</v>
      </c>
      <c r="S2216" s="131">
        <v>0</v>
      </c>
      <c r="T2216" s="131">
        <v>0</v>
      </c>
      <c r="U2216" s="131">
        <v>0</v>
      </c>
      <c r="V2216" s="131">
        <v>0</v>
      </c>
      <c r="W2216" s="131">
        <v>0</v>
      </c>
      <c r="X2216" s="131">
        <v>0</v>
      </c>
      <c r="Y2216" s="131">
        <v>0</v>
      </c>
      <c r="Z2216" s="131">
        <v>0</v>
      </c>
      <c r="AA2216" s="131">
        <v>0</v>
      </c>
      <c r="AB2216" s="131">
        <v>0</v>
      </c>
      <c r="AC2216" s="131">
        <v>0</v>
      </c>
      <c r="AD2216" s="131">
        <v>0</v>
      </c>
      <c r="AE2216" s="131">
        <v>0</v>
      </c>
      <c r="AF2216" s="131">
        <v>0</v>
      </c>
      <c r="AG2216" s="131">
        <v>0</v>
      </c>
      <c r="AH2216" s="43">
        <v>0</v>
      </c>
    </row>
    <row r="2217" spans="4:34">
      <c r="D2217" s="62">
        <v>1991</v>
      </c>
      <c r="E2217" s="62">
        <v>4</v>
      </c>
      <c r="F2217" s="62">
        <v>1991</v>
      </c>
      <c r="G2217" s="62">
        <v>1991</v>
      </c>
      <c r="H2217" s="131">
        <v>0</v>
      </c>
      <c r="I2217" s="131">
        <v>0</v>
      </c>
      <c r="J2217" s="131">
        <v>0</v>
      </c>
      <c r="K2217" s="131">
        <v>0</v>
      </c>
      <c r="L2217" s="131">
        <v>0</v>
      </c>
      <c r="M2217" s="131">
        <v>0</v>
      </c>
      <c r="N2217" s="131">
        <v>0</v>
      </c>
      <c r="O2217" s="131">
        <v>0</v>
      </c>
      <c r="P2217" s="131">
        <v>0</v>
      </c>
      <c r="Q2217" s="131">
        <v>0</v>
      </c>
      <c r="R2217" s="131">
        <v>0</v>
      </c>
      <c r="S2217" s="131">
        <v>0</v>
      </c>
      <c r="T2217" s="131">
        <v>0</v>
      </c>
      <c r="U2217" s="131">
        <v>0</v>
      </c>
      <c r="V2217" s="131">
        <v>0</v>
      </c>
      <c r="W2217" s="131">
        <v>0</v>
      </c>
      <c r="X2217" s="131">
        <v>0</v>
      </c>
      <c r="Y2217" s="131">
        <v>0</v>
      </c>
      <c r="Z2217" s="131">
        <v>0</v>
      </c>
      <c r="AA2217" s="131">
        <v>0</v>
      </c>
      <c r="AB2217" s="131">
        <v>0</v>
      </c>
      <c r="AC2217" s="131">
        <v>0</v>
      </c>
      <c r="AD2217" s="131">
        <v>0</v>
      </c>
      <c r="AE2217" s="131">
        <v>0</v>
      </c>
      <c r="AF2217" s="131">
        <v>0</v>
      </c>
      <c r="AG2217" s="131">
        <v>0</v>
      </c>
      <c r="AH2217" s="43">
        <v>0</v>
      </c>
    </row>
    <row r="2218" spans="4:34">
      <c r="D2218" s="62">
        <v>1991</v>
      </c>
      <c r="E2218" s="62">
        <v>5</v>
      </c>
      <c r="F2218" s="62">
        <v>1991</v>
      </c>
      <c r="G2218" s="62">
        <v>1992</v>
      </c>
      <c r="H2218" s="131">
        <v>0</v>
      </c>
      <c r="I2218" s="131">
        <v>0</v>
      </c>
      <c r="J2218" s="131">
        <v>0</v>
      </c>
      <c r="K2218" s="131">
        <v>0</v>
      </c>
      <c r="L2218" s="131">
        <v>0</v>
      </c>
      <c r="M2218" s="131">
        <v>0</v>
      </c>
      <c r="N2218" s="131">
        <v>0</v>
      </c>
      <c r="O2218" s="131">
        <v>0</v>
      </c>
      <c r="P2218" s="131">
        <v>0</v>
      </c>
      <c r="Q2218" s="131">
        <v>0</v>
      </c>
      <c r="R2218" s="131">
        <v>0</v>
      </c>
      <c r="S2218" s="131">
        <v>0</v>
      </c>
      <c r="T2218" s="131">
        <v>0</v>
      </c>
      <c r="U2218" s="131">
        <v>0</v>
      </c>
      <c r="V2218" s="131">
        <v>0</v>
      </c>
      <c r="W2218" s="131">
        <v>0</v>
      </c>
      <c r="X2218" s="131">
        <v>0</v>
      </c>
      <c r="Y2218" s="131">
        <v>0</v>
      </c>
      <c r="Z2218" s="131">
        <v>0</v>
      </c>
      <c r="AA2218" s="131">
        <v>0</v>
      </c>
      <c r="AB2218" s="131">
        <v>0</v>
      </c>
      <c r="AC2218" s="131">
        <v>0</v>
      </c>
      <c r="AD2218" s="131">
        <v>0</v>
      </c>
      <c r="AE2218" s="131">
        <v>0</v>
      </c>
      <c r="AF2218" s="131">
        <v>0</v>
      </c>
      <c r="AG2218" s="131">
        <v>0</v>
      </c>
      <c r="AH2218" s="43">
        <v>0</v>
      </c>
    </row>
    <row r="2219" spans="4:34">
      <c r="D2219" s="62">
        <v>1991</v>
      </c>
      <c r="E2219" s="62">
        <v>6</v>
      </c>
      <c r="F2219" s="62">
        <v>1991</v>
      </c>
      <c r="G2219" s="62">
        <v>1992</v>
      </c>
      <c r="H2219" s="131">
        <v>0</v>
      </c>
      <c r="I2219" s="131">
        <v>0</v>
      </c>
      <c r="J2219" s="131">
        <v>0</v>
      </c>
      <c r="K2219" s="131">
        <v>0</v>
      </c>
      <c r="L2219" s="131">
        <v>0</v>
      </c>
      <c r="M2219" s="131">
        <v>0</v>
      </c>
      <c r="N2219" s="131">
        <v>0</v>
      </c>
      <c r="O2219" s="131">
        <v>0</v>
      </c>
      <c r="P2219" s="131">
        <v>0</v>
      </c>
      <c r="Q2219" s="131">
        <v>0</v>
      </c>
      <c r="R2219" s="131">
        <v>0</v>
      </c>
      <c r="S2219" s="131">
        <v>0</v>
      </c>
      <c r="T2219" s="131">
        <v>0</v>
      </c>
      <c r="U2219" s="131">
        <v>0</v>
      </c>
      <c r="V2219" s="131">
        <v>0</v>
      </c>
      <c r="W2219" s="131">
        <v>0</v>
      </c>
      <c r="X2219" s="131">
        <v>0</v>
      </c>
      <c r="Y2219" s="131">
        <v>0</v>
      </c>
      <c r="Z2219" s="131">
        <v>0</v>
      </c>
      <c r="AA2219" s="131">
        <v>0</v>
      </c>
      <c r="AB2219" s="131">
        <v>0</v>
      </c>
      <c r="AC2219" s="131">
        <v>0</v>
      </c>
      <c r="AD2219" s="131">
        <v>0</v>
      </c>
      <c r="AE2219" s="131">
        <v>0</v>
      </c>
      <c r="AF2219" s="131">
        <v>0</v>
      </c>
      <c r="AG2219" s="131">
        <v>0</v>
      </c>
      <c r="AH2219" s="43">
        <v>0</v>
      </c>
    </row>
    <row r="2220" spans="4:34">
      <c r="D2220" s="62">
        <v>1991</v>
      </c>
      <c r="E2220" s="62">
        <v>7</v>
      </c>
      <c r="F2220" s="62">
        <v>1992</v>
      </c>
      <c r="G2220" s="62">
        <v>1992</v>
      </c>
      <c r="H2220" s="131">
        <v>0</v>
      </c>
      <c r="I2220" s="131">
        <v>0</v>
      </c>
      <c r="J2220" s="131">
        <v>0</v>
      </c>
      <c r="K2220" s="131">
        <v>0</v>
      </c>
      <c r="L2220" s="131">
        <v>0</v>
      </c>
      <c r="M2220" s="131">
        <v>0</v>
      </c>
      <c r="N2220" s="131">
        <v>0</v>
      </c>
      <c r="O2220" s="131">
        <v>0</v>
      </c>
      <c r="P2220" s="131">
        <v>0</v>
      </c>
      <c r="Q2220" s="131">
        <v>0</v>
      </c>
      <c r="R2220" s="131">
        <v>0</v>
      </c>
      <c r="S2220" s="131">
        <v>0</v>
      </c>
      <c r="T2220" s="131">
        <v>0</v>
      </c>
      <c r="U2220" s="131">
        <v>0</v>
      </c>
      <c r="V2220" s="131">
        <v>0</v>
      </c>
      <c r="W2220" s="131">
        <v>0</v>
      </c>
      <c r="X2220" s="131">
        <v>0</v>
      </c>
      <c r="Y2220" s="131">
        <v>0</v>
      </c>
      <c r="Z2220" s="131">
        <v>0</v>
      </c>
      <c r="AA2220" s="131">
        <v>0</v>
      </c>
      <c r="AB2220" s="131">
        <v>0</v>
      </c>
      <c r="AC2220" s="131">
        <v>0</v>
      </c>
      <c r="AD2220" s="131">
        <v>0</v>
      </c>
      <c r="AE2220" s="131">
        <v>0</v>
      </c>
      <c r="AF2220" s="131">
        <v>0</v>
      </c>
      <c r="AG2220" s="131">
        <v>0</v>
      </c>
      <c r="AH2220" s="43">
        <v>0</v>
      </c>
    </row>
    <row r="2221" spans="4:34">
      <c r="D2221" s="62">
        <v>1991</v>
      </c>
      <c r="E2221" s="62">
        <v>8</v>
      </c>
      <c r="F2221" s="62">
        <v>1992</v>
      </c>
      <c r="G2221" s="62">
        <v>1992</v>
      </c>
      <c r="H2221" s="131">
        <v>0</v>
      </c>
      <c r="I2221" s="131">
        <v>0</v>
      </c>
      <c r="J2221" s="131">
        <v>0</v>
      </c>
      <c r="K2221" s="131">
        <v>0</v>
      </c>
      <c r="L2221" s="131">
        <v>0</v>
      </c>
      <c r="M2221" s="131">
        <v>0</v>
      </c>
      <c r="N2221" s="131">
        <v>0</v>
      </c>
      <c r="O2221" s="131">
        <v>0</v>
      </c>
      <c r="P2221" s="131">
        <v>0</v>
      </c>
      <c r="Q2221" s="131">
        <v>0</v>
      </c>
      <c r="R2221" s="131">
        <v>0</v>
      </c>
      <c r="S2221" s="131">
        <v>0</v>
      </c>
      <c r="T2221" s="131">
        <v>0</v>
      </c>
      <c r="U2221" s="131">
        <v>0</v>
      </c>
      <c r="V2221" s="131">
        <v>0</v>
      </c>
      <c r="W2221" s="131">
        <v>0</v>
      </c>
      <c r="X2221" s="131">
        <v>0</v>
      </c>
      <c r="Y2221" s="131">
        <v>0</v>
      </c>
      <c r="Z2221" s="131">
        <v>0</v>
      </c>
      <c r="AA2221" s="131">
        <v>0</v>
      </c>
      <c r="AB2221" s="131">
        <v>0</v>
      </c>
      <c r="AC2221" s="131">
        <v>0</v>
      </c>
      <c r="AD2221" s="131">
        <v>0</v>
      </c>
      <c r="AE2221" s="131">
        <v>0</v>
      </c>
      <c r="AF2221" s="131">
        <v>0</v>
      </c>
      <c r="AG2221" s="131">
        <v>0</v>
      </c>
      <c r="AH2221" s="43">
        <v>0</v>
      </c>
    </row>
    <row r="2222" spans="4:34">
      <c r="D2222" s="62">
        <v>1991</v>
      </c>
      <c r="E2222" s="62">
        <v>9</v>
      </c>
      <c r="F2222" s="62">
        <v>1992</v>
      </c>
      <c r="G2222" s="62">
        <v>1992</v>
      </c>
      <c r="H2222" s="131">
        <v>0</v>
      </c>
      <c r="I2222" s="131">
        <v>0</v>
      </c>
      <c r="J2222" s="131">
        <v>0</v>
      </c>
      <c r="K2222" s="131">
        <v>0</v>
      </c>
      <c r="L2222" s="131">
        <v>0</v>
      </c>
      <c r="M2222" s="131">
        <v>0</v>
      </c>
      <c r="N2222" s="131">
        <v>0</v>
      </c>
      <c r="O2222" s="131">
        <v>0</v>
      </c>
      <c r="P2222" s="131">
        <v>0</v>
      </c>
      <c r="Q2222" s="131">
        <v>0</v>
      </c>
      <c r="R2222" s="131">
        <v>0</v>
      </c>
      <c r="S2222" s="131">
        <v>0</v>
      </c>
      <c r="T2222" s="131">
        <v>0</v>
      </c>
      <c r="U2222" s="131">
        <v>0</v>
      </c>
      <c r="V2222" s="131">
        <v>0</v>
      </c>
      <c r="W2222" s="131">
        <v>0</v>
      </c>
      <c r="X2222" s="131">
        <v>0</v>
      </c>
      <c r="Y2222" s="131">
        <v>0</v>
      </c>
      <c r="Z2222" s="131">
        <v>0</v>
      </c>
      <c r="AA2222" s="131">
        <v>0</v>
      </c>
      <c r="AB2222" s="131">
        <v>0</v>
      </c>
      <c r="AC2222" s="131">
        <v>0</v>
      </c>
      <c r="AD2222" s="131">
        <v>0</v>
      </c>
      <c r="AE2222" s="131">
        <v>0</v>
      </c>
      <c r="AF2222" s="131">
        <v>0</v>
      </c>
      <c r="AG2222" s="131">
        <v>0</v>
      </c>
      <c r="AH2222" s="43">
        <v>0</v>
      </c>
    </row>
    <row r="2223" spans="4:34">
      <c r="D2223" s="62">
        <v>1991</v>
      </c>
      <c r="E2223" s="62">
        <v>10</v>
      </c>
      <c r="F2223" s="62">
        <v>1992</v>
      </c>
      <c r="G2223" s="62">
        <v>1992</v>
      </c>
      <c r="H2223" s="131">
        <v>0</v>
      </c>
      <c r="I2223" s="131">
        <v>0</v>
      </c>
      <c r="J2223" s="131">
        <v>0</v>
      </c>
      <c r="K2223" s="131">
        <v>0</v>
      </c>
      <c r="L2223" s="131">
        <v>0</v>
      </c>
      <c r="M2223" s="131">
        <v>0</v>
      </c>
      <c r="N2223" s="131">
        <v>0</v>
      </c>
      <c r="O2223" s="131">
        <v>0</v>
      </c>
      <c r="P2223" s="131">
        <v>0</v>
      </c>
      <c r="Q2223" s="131">
        <v>0</v>
      </c>
      <c r="R2223" s="131">
        <v>0</v>
      </c>
      <c r="S2223" s="131">
        <v>0</v>
      </c>
      <c r="T2223" s="131">
        <v>0</v>
      </c>
      <c r="U2223" s="131">
        <v>0</v>
      </c>
      <c r="V2223" s="131">
        <v>0</v>
      </c>
      <c r="W2223" s="131">
        <v>0</v>
      </c>
      <c r="X2223" s="131">
        <v>0</v>
      </c>
      <c r="Y2223" s="131">
        <v>0</v>
      </c>
      <c r="Z2223" s="131">
        <v>0</v>
      </c>
      <c r="AA2223" s="131">
        <v>0</v>
      </c>
      <c r="AB2223" s="131">
        <v>0</v>
      </c>
      <c r="AC2223" s="131">
        <v>0</v>
      </c>
      <c r="AD2223" s="131">
        <v>0</v>
      </c>
      <c r="AE2223" s="131">
        <v>0</v>
      </c>
      <c r="AF2223" s="131">
        <v>0</v>
      </c>
      <c r="AG2223" s="131">
        <v>0</v>
      </c>
      <c r="AH2223" s="43">
        <v>0</v>
      </c>
    </row>
    <row r="2224" spans="4:34">
      <c r="D2224" s="62">
        <v>1991</v>
      </c>
      <c r="E2224" s="62">
        <v>11</v>
      </c>
      <c r="F2224" s="62">
        <v>1992</v>
      </c>
      <c r="G2224" s="62">
        <v>1992</v>
      </c>
      <c r="H2224" s="131">
        <v>0</v>
      </c>
      <c r="I2224" s="131">
        <v>0</v>
      </c>
      <c r="J2224" s="131">
        <v>0</v>
      </c>
      <c r="K2224" s="131">
        <v>0</v>
      </c>
      <c r="L2224" s="131">
        <v>0</v>
      </c>
      <c r="M2224" s="131">
        <v>0</v>
      </c>
      <c r="N2224" s="131">
        <v>0</v>
      </c>
      <c r="O2224" s="131">
        <v>0</v>
      </c>
      <c r="P2224" s="131">
        <v>0</v>
      </c>
      <c r="Q2224" s="131">
        <v>0</v>
      </c>
      <c r="R2224" s="131">
        <v>0</v>
      </c>
      <c r="S2224" s="131">
        <v>0</v>
      </c>
      <c r="T2224" s="131">
        <v>0</v>
      </c>
      <c r="U2224" s="131">
        <v>0</v>
      </c>
      <c r="V2224" s="131">
        <v>0</v>
      </c>
      <c r="W2224" s="131">
        <v>0</v>
      </c>
      <c r="X2224" s="131">
        <v>0</v>
      </c>
      <c r="Y2224" s="131">
        <v>0</v>
      </c>
      <c r="Z2224" s="131">
        <v>0</v>
      </c>
      <c r="AA2224" s="131">
        <v>0</v>
      </c>
      <c r="AB2224" s="131">
        <v>0</v>
      </c>
      <c r="AC2224" s="131">
        <v>0</v>
      </c>
      <c r="AD2224" s="131">
        <v>0</v>
      </c>
      <c r="AE2224" s="131">
        <v>0</v>
      </c>
      <c r="AF2224" s="131">
        <v>0</v>
      </c>
      <c r="AG2224" s="131">
        <v>0</v>
      </c>
      <c r="AH2224" s="43">
        <v>0</v>
      </c>
    </row>
    <row r="2225" spans="4:34">
      <c r="D2225" s="62">
        <v>1991</v>
      </c>
      <c r="E2225" s="62">
        <v>12</v>
      </c>
      <c r="F2225" s="62">
        <v>1992</v>
      </c>
      <c r="G2225" s="62">
        <v>1992</v>
      </c>
      <c r="H2225" s="131">
        <v>0</v>
      </c>
      <c r="I2225" s="131">
        <v>0</v>
      </c>
      <c r="J2225" s="131">
        <v>0</v>
      </c>
      <c r="K2225" s="131">
        <v>0</v>
      </c>
      <c r="L2225" s="131">
        <v>0</v>
      </c>
      <c r="M2225" s="131">
        <v>0</v>
      </c>
      <c r="N2225" s="131">
        <v>0</v>
      </c>
      <c r="O2225" s="131">
        <v>0</v>
      </c>
      <c r="P2225" s="131">
        <v>0</v>
      </c>
      <c r="Q2225" s="131">
        <v>0</v>
      </c>
      <c r="R2225" s="131">
        <v>0</v>
      </c>
      <c r="S2225" s="131">
        <v>0</v>
      </c>
      <c r="T2225" s="131">
        <v>0</v>
      </c>
      <c r="U2225" s="131">
        <v>0</v>
      </c>
      <c r="V2225" s="131">
        <v>0</v>
      </c>
      <c r="W2225" s="131">
        <v>0</v>
      </c>
      <c r="X2225" s="131">
        <v>0</v>
      </c>
      <c r="Y2225" s="131">
        <v>0</v>
      </c>
      <c r="Z2225" s="131">
        <v>0</v>
      </c>
      <c r="AA2225" s="131">
        <v>0</v>
      </c>
      <c r="AB2225" s="131">
        <v>0</v>
      </c>
      <c r="AC2225" s="131">
        <v>0</v>
      </c>
      <c r="AD2225" s="131">
        <v>0</v>
      </c>
      <c r="AE2225" s="131">
        <v>0</v>
      </c>
      <c r="AF2225" s="131">
        <v>0</v>
      </c>
      <c r="AG2225" s="131">
        <v>0</v>
      </c>
      <c r="AH2225" s="43">
        <v>0</v>
      </c>
    </row>
    <row r="2226" spans="4:34">
      <c r="D2226" s="62">
        <v>1992</v>
      </c>
      <c r="E2226" s="62">
        <v>1</v>
      </c>
      <c r="F2226" s="62">
        <v>1992</v>
      </c>
      <c r="G2226" s="62">
        <v>1992</v>
      </c>
      <c r="H2226" s="131">
        <v>0</v>
      </c>
      <c r="I2226" s="131">
        <v>0</v>
      </c>
      <c r="J2226" s="131">
        <v>0</v>
      </c>
      <c r="K2226" s="131">
        <v>0</v>
      </c>
      <c r="L2226" s="131">
        <v>0</v>
      </c>
      <c r="M2226" s="131">
        <v>0</v>
      </c>
      <c r="N2226" s="131">
        <v>0</v>
      </c>
      <c r="O2226" s="131">
        <v>0</v>
      </c>
      <c r="P2226" s="131">
        <v>0</v>
      </c>
      <c r="Q2226" s="131">
        <v>0</v>
      </c>
      <c r="R2226" s="131">
        <v>0</v>
      </c>
      <c r="S2226" s="131">
        <v>0</v>
      </c>
      <c r="T2226" s="131">
        <v>0</v>
      </c>
      <c r="U2226" s="131">
        <v>0</v>
      </c>
      <c r="V2226" s="131">
        <v>0</v>
      </c>
      <c r="W2226" s="131">
        <v>0</v>
      </c>
      <c r="X2226" s="131">
        <v>0</v>
      </c>
      <c r="Y2226" s="131">
        <v>0</v>
      </c>
      <c r="Z2226" s="131">
        <v>0</v>
      </c>
      <c r="AA2226" s="131">
        <v>0</v>
      </c>
      <c r="AB2226" s="131">
        <v>0</v>
      </c>
      <c r="AC2226" s="131">
        <v>0</v>
      </c>
      <c r="AD2226" s="131">
        <v>0</v>
      </c>
      <c r="AE2226" s="131">
        <v>0</v>
      </c>
      <c r="AF2226" s="131">
        <v>0</v>
      </c>
      <c r="AG2226" s="131">
        <v>0</v>
      </c>
      <c r="AH2226" s="43">
        <v>0</v>
      </c>
    </row>
    <row r="2227" spans="4:34">
      <c r="D2227" s="62">
        <v>1992</v>
      </c>
      <c r="E2227" s="62">
        <v>2</v>
      </c>
      <c r="F2227" s="62">
        <v>1992</v>
      </c>
      <c r="G2227" s="62">
        <v>1992</v>
      </c>
      <c r="H2227" s="131">
        <v>0</v>
      </c>
      <c r="I2227" s="131">
        <v>0</v>
      </c>
      <c r="J2227" s="131">
        <v>0</v>
      </c>
      <c r="K2227" s="131">
        <v>0</v>
      </c>
      <c r="L2227" s="131">
        <v>0</v>
      </c>
      <c r="M2227" s="131">
        <v>0</v>
      </c>
      <c r="N2227" s="131">
        <v>0</v>
      </c>
      <c r="O2227" s="131">
        <v>0</v>
      </c>
      <c r="P2227" s="131">
        <v>0</v>
      </c>
      <c r="Q2227" s="131">
        <v>0</v>
      </c>
      <c r="R2227" s="131">
        <v>0</v>
      </c>
      <c r="S2227" s="131">
        <v>0</v>
      </c>
      <c r="T2227" s="131">
        <v>0</v>
      </c>
      <c r="U2227" s="131">
        <v>0</v>
      </c>
      <c r="V2227" s="131">
        <v>0</v>
      </c>
      <c r="W2227" s="131">
        <v>0</v>
      </c>
      <c r="X2227" s="131">
        <v>0</v>
      </c>
      <c r="Y2227" s="131">
        <v>0</v>
      </c>
      <c r="Z2227" s="131">
        <v>0</v>
      </c>
      <c r="AA2227" s="131">
        <v>0</v>
      </c>
      <c r="AB2227" s="131">
        <v>0</v>
      </c>
      <c r="AC2227" s="131">
        <v>0</v>
      </c>
      <c r="AD2227" s="131">
        <v>0</v>
      </c>
      <c r="AE2227" s="131">
        <v>0</v>
      </c>
      <c r="AF2227" s="131">
        <v>0</v>
      </c>
      <c r="AG2227" s="131">
        <v>0</v>
      </c>
      <c r="AH2227" s="43">
        <v>0</v>
      </c>
    </row>
    <row r="2228" spans="4:34">
      <c r="D2228" s="62">
        <v>1992</v>
      </c>
      <c r="E2228" s="62">
        <v>3</v>
      </c>
      <c r="F2228" s="62">
        <v>1992</v>
      </c>
      <c r="G2228" s="62">
        <v>1992</v>
      </c>
      <c r="H2228" s="131">
        <v>0</v>
      </c>
      <c r="I2228" s="131">
        <v>0</v>
      </c>
      <c r="J2228" s="131">
        <v>0</v>
      </c>
      <c r="K2228" s="131">
        <v>0</v>
      </c>
      <c r="L2228" s="131">
        <v>0</v>
      </c>
      <c r="M2228" s="131">
        <v>0</v>
      </c>
      <c r="N2228" s="131">
        <v>0</v>
      </c>
      <c r="O2228" s="131">
        <v>0</v>
      </c>
      <c r="P2228" s="131">
        <v>0</v>
      </c>
      <c r="Q2228" s="131">
        <v>0</v>
      </c>
      <c r="R2228" s="131">
        <v>0</v>
      </c>
      <c r="S2228" s="131">
        <v>0</v>
      </c>
      <c r="T2228" s="131">
        <v>0</v>
      </c>
      <c r="U2228" s="131">
        <v>0</v>
      </c>
      <c r="V2228" s="131">
        <v>0</v>
      </c>
      <c r="W2228" s="131">
        <v>0</v>
      </c>
      <c r="X2228" s="131">
        <v>0</v>
      </c>
      <c r="Y2228" s="131">
        <v>0</v>
      </c>
      <c r="Z2228" s="131">
        <v>0</v>
      </c>
      <c r="AA2228" s="131">
        <v>0</v>
      </c>
      <c r="AB2228" s="131">
        <v>0</v>
      </c>
      <c r="AC2228" s="131">
        <v>0</v>
      </c>
      <c r="AD2228" s="131">
        <v>0</v>
      </c>
      <c r="AE2228" s="131">
        <v>0</v>
      </c>
      <c r="AF2228" s="131">
        <v>0</v>
      </c>
      <c r="AG2228" s="131">
        <v>0</v>
      </c>
      <c r="AH2228" s="43">
        <v>0</v>
      </c>
    </row>
    <row r="2229" spans="4:34">
      <c r="D2229" s="62">
        <v>1992</v>
      </c>
      <c r="E2229" s="62">
        <v>4</v>
      </c>
      <c r="F2229" s="62">
        <v>1992</v>
      </c>
      <c r="G2229" s="62">
        <v>1992</v>
      </c>
      <c r="H2229" s="131">
        <v>0</v>
      </c>
      <c r="I2229" s="131">
        <v>0</v>
      </c>
      <c r="J2229" s="131">
        <v>0</v>
      </c>
      <c r="K2229" s="131">
        <v>0</v>
      </c>
      <c r="L2229" s="131">
        <v>0</v>
      </c>
      <c r="M2229" s="131">
        <v>0</v>
      </c>
      <c r="N2229" s="131">
        <v>0</v>
      </c>
      <c r="O2229" s="131">
        <v>0</v>
      </c>
      <c r="P2229" s="131">
        <v>0</v>
      </c>
      <c r="Q2229" s="131">
        <v>0</v>
      </c>
      <c r="R2229" s="131">
        <v>0</v>
      </c>
      <c r="S2229" s="131">
        <v>0</v>
      </c>
      <c r="T2229" s="131">
        <v>0</v>
      </c>
      <c r="U2229" s="131">
        <v>0</v>
      </c>
      <c r="V2229" s="131">
        <v>0</v>
      </c>
      <c r="W2229" s="131">
        <v>0</v>
      </c>
      <c r="X2229" s="131">
        <v>0</v>
      </c>
      <c r="Y2229" s="131">
        <v>0</v>
      </c>
      <c r="Z2229" s="131">
        <v>0</v>
      </c>
      <c r="AA2229" s="131">
        <v>0</v>
      </c>
      <c r="AB2229" s="131">
        <v>0</v>
      </c>
      <c r="AC2229" s="131">
        <v>0</v>
      </c>
      <c r="AD2229" s="131">
        <v>0</v>
      </c>
      <c r="AE2229" s="131">
        <v>0</v>
      </c>
      <c r="AF2229" s="131">
        <v>0</v>
      </c>
      <c r="AG2229" s="131">
        <v>0</v>
      </c>
      <c r="AH2229" s="43">
        <v>0</v>
      </c>
    </row>
    <row r="2230" spans="4:34">
      <c r="D2230" s="62">
        <v>1992</v>
      </c>
      <c r="E2230" s="62">
        <v>5</v>
      </c>
      <c r="F2230" s="62">
        <v>1992</v>
      </c>
      <c r="G2230" s="62">
        <v>1993</v>
      </c>
      <c r="H2230" s="131">
        <v>0</v>
      </c>
      <c r="I2230" s="131">
        <v>0</v>
      </c>
      <c r="J2230" s="131">
        <v>0</v>
      </c>
      <c r="K2230" s="131">
        <v>0</v>
      </c>
      <c r="L2230" s="131">
        <v>0</v>
      </c>
      <c r="M2230" s="131">
        <v>0</v>
      </c>
      <c r="N2230" s="131">
        <v>0</v>
      </c>
      <c r="O2230" s="131">
        <v>0</v>
      </c>
      <c r="P2230" s="131">
        <v>0</v>
      </c>
      <c r="Q2230" s="131">
        <v>0</v>
      </c>
      <c r="R2230" s="131">
        <v>0</v>
      </c>
      <c r="S2230" s="131">
        <v>0</v>
      </c>
      <c r="T2230" s="131">
        <v>0</v>
      </c>
      <c r="U2230" s="131">
        <v>0</v>
      </c>
      <c r="V2230" s="131">
        <v>0</v>
      </c>
      <c r="W2230" s="131">
        <v>0</v>
      </c>
      <c r="X2230" s="131">
        <v>0</v>
      </c>
      <c r="Y2230" s="131">
        <v>0</v>
      </c>
      <c r="Z2230" s="131">
        <v>0</v>
      </c>
      <c r="AA2230" s="131">
        <v>0</v>
      </c>
      <c r="AB2230" s="131">
        <v>0</v>
      </c>
      <c r="AC2230" s="131">
        <v>0</v>
      </c>
      <c r="AD2230" s="131">
        <v>0</v>
      </c>
      <c r="AE2230" s="131">
        <v>0</v>
      </c>
      <c r="AF2230" s="131">
        <v>0</v>
      </c>
      <c r="AG2230" s="131">
        <v>0</v>
      </c>
      <c r="AH2230" s="43">
        <v>0</v>
      </c>
    </row>
    <row r="2231" spans="4:34">
      <c r="D2231" s="62">
        <v>1992</v>
      </c>
      <c r="E2231" s="62">
        <v>6</v>
      </c>
      <c r="F2231" s="62">
        <v>1992</v>
      </c>
      <c r="G2231" s="62">
        <v>1993</v>
      </c>
      <c r="H2231" s="131">
        <v>0</v>
      </c>
      <c r="I2231" s="131">
        <v>0</v>
      </c>
      <c r="J2231" s="131">
        <v>0</v>
      </c>
      <c r="K2231" s="131">
        <v>0</v>
      </c>
      <c r="L2231" s="131">
        <v>0</v>
      </c>
      <c r="M2231" s="131">
        <v>0</v>
      </c>
      <c r="N2231" s="131">
        <v>0</v>
      </c>
      <c r="O2231" s="131">
        <v>0</v>
      </c>
      <c r="P2231" s="131">
        <v>0</v>
      </c>
      <c r="Q2231" s="131">
        <v>0</v>
      </c>
      <c r="R2231" s="131">
        <v>0</v>
      </c>
      <c r="S2231" s="131">
        <v>0</v>
      </c>
      <c r="T2231" s="131">
        <v>0</v>
      </c>
      <c r="U2231" s="131">
        <v>0</v>
      </c>
      <c r="V2231" s="131">
        <v>0</v>
      </c>
      <c r="W2231" s="131">
        <v>0</v>
      </c>
      <c r="X2231" s="131">
        <v>0</v>
      </c>
      <c r="Y2231" s="131">
        <v>0</v>
      </c>
      <c r="Z2231" s="131">
        <v>0</v>
      </c>
      <c r="AA2231" s="131">
        <v>0</v>
      </c>
      <c r="AB2231" s="131">
        <v>0</v>
      </c>
      <c r="AC2231" s="131">
        <v>0</v>
      </c>
      <c r="AD2231" s="131">
        <v>0</v>
      </c>
      <c r="AE2231" s="131">
        <v>0</v>
      </c>
      <c r="AF2231" s="131">
        <v>0</v>
      </c>
      <c r="AG2231" s="131">
        <v>0</v>
      </c>
      <c r="AH2231" s="43">
        <v>0</v>
      </c>
    </row>
    <row r="2232" spans="4:34">
      <c r="D2232" s="62">
        <v>1992</v>
      </c>
      <c r="E2232" s="62">
        <v>7</v>
      </c>
      <c r="F2232" s="62">
        <v>1993</v>
      </c>
      <c r="G2232" s="62">
        <v>1993</v>
      </c>
      <c r="H2232" s="131">
        <v>0</v>
      </c>
      <c r="I2232" s="131">
        <v>0</v>
      </c>
      <c r="J2232" s="131">
        <v>0</v>
      </c>
      <c r="K2232" s="131">
        <v>0</v>
      </c>
      <c r="L2232" s="131">
        <v>0</v>
      </c>
      <c r="M2232" s="131">
        <v>0</v>
      </c>
      <c r="N2232" s="131">
        <v>0</v>
      </c>
      <c r="O2232" s="131">
        <v>0</v>
      </c>
      <c r="P2232" s="131">
        <v>0</v>
      </c>
      <c r="Q2232" s="131">
        <v>0</v>
      </c>
      <c r="R2232" s="131">
        <v>0</v>
      </c>
      <c r="S2232" s="131">
        <v>0</v>
      </c>
      <c r="T2232" s="131">
        <v>0</v>
      </c>
      <c r="U2232" s="131">
        <v>0</v>
      </c>
      <c r="V2232" s="131">
        <v>0</v>
      </c>
      <c r="W2232" s="131">
        <v>0</v>
      </c>
      <c r="X2232" s="131">
        <v>0</v>
      </c>
      <c r="Y2232" s="131">
        <v>0</v>
      </c>
      <c r="Z2232" s="131">
        <v>0</v>
      </c>
      <c r="AA2232" s="131">
        <v>0</v>
      </c>
      <c r="AB2232" s="131">
        <v>0</v>
      </c>
      <c r="AC2232" s="131">
        <v>0</v>
      </c>
      <c r="AD2232" s="131">
        <v>0</v>
      </c>
      <c r="AE2232" s="131">
        <v>0</v>
      </c>
      <c r="AF2232" s="131">
        <v>0</v>
      </c>
      <c r="AG2232" s="131">
        <v>0</v>
      </c>
      <c r="AH2232" s="43">
        <v>0</v>
      </c>
    </row>
    <row r="2233" spans="4:34">
      <c r="D2233" s="62">
        <v>1992</v>
      </c>
      <c r="E2233" s="62">
        <v>8</v>
      </c>
      <c r="F2233" s="62">
        <v>1993</v>
      </c>
      <c r="G2233" s="62">
        <v>1993</v>
      </c>
      <c r="H2233" s="131">
        <v>0</v>
      </c>
      <c r="I2233" s="131">
        <v>0</v>
      </c>
      <c r="J2233" s="131">
        <v>0</v>
      </c>
      <c r="K2233" s="131">
        <v>0</v>
      </c>
      <c r="L2233" s="131">
        <v>0</v>
      </c>
      <c r="M2233" s="131">
        <v>0</v>
      </c>
      <c r="N2233" s="131">
        <v>0</v>
      </c>
      <c r="O2233" s="131">
        <v>0</v>
      </c>
      <c r="P2233" s="131">
        <v>0</v>
      </c>
      <c r="Q2233" s="131">
        <v>0</v>
      </c>
      <c r="R2233" s="131">
        <v>0</v>
      </c>
      <c r="S2233" s="131">
        <v>0</v>
      </c>
      <c r="T2233" s="131">
        <v>0</v>
      </c>
      <c r="U2233" s="131">
        <v>0</v>
      </c>
      <c r="V2233" s="131">
        <v>0</v>
      </c>
      <c r="W2233" s="131">
        <v>0</v>
      </c>
      <c r="X2233" s="131">
        <v>0</v>
      </c>
      <c r="Y2233" s="131">
        <v>0</v>
      </c>
      <c r="Z2233" s="131">
        <v>0</v>
      </c>
      <c r="AA2233" s="131">
        <v>0</v>
      </c>
      <c r="AB2233" s="131">
        <v>0</v>
      </c>
      <c r="AC2233" s="131">
        <v>0</v>
      </c>
      <c r="AD2233" s="131">
        <v>0</v>
      </c>
      <c r="AE2233" s="131">
        <v>0</v>
      </c>
      <c r="AF2233" s="131">
        <v>0</v>
      </c>
      <c r="AG2233" s="131">
        <v>0</v>
      </c>
      <c r="AH2233" s="43">
        <v>0</v>
      </c>
    </row>
    <row r="2234" spans="4:34">
      <c r="D2234" s="62">
        <v>1992</v>
      </c>
      <c r="E2234" s="62">
        <v>9</v>
      </c>
      <c r="F2234" s="62">
        <v>1993</v>
      </c>
      <c r="G2234" s="62">
        <v>1993</v>
      </c>
      <c r="H2234" s="131">
        <v>0</v>
      </c>
      <c r="I2234" s="131">
        <v>0</v>
      </c>
      <c r="J2234" s="131">
        <v>0</v>
      </c>
      <c r="K2234" s="131">
        <v>0</v>
      </c>
      <c r="L2234" s="131">
        <v>0</v>
      </c>
      <c r="M2234" s="131">
        <v>0</v>
      </c>
      <c r="N2234" s="131">
        <v>0</v>
      </c>
      <c r="O2234" s="131">
        <v>0</v>
      </c>
      <c r="P2234" s="131">
        <v>0</v>
      </c>
      <c r="Q2234" s="131">
        <v>0</v>
      </c>
      <c r="R2234" s="131">
        <v>0</v>
      </c>
      <c r="S2234" s="131">
        <v>0</v>
      </c>
      <c r="T2234" s="131">
        <v>0</v>
      </c>
      <c r="U2234" s="131">
        <v>0</v>
      </c>
      <c r="V2234" s="131">
        <v>0</v>
      </c>
      <c r="W2234" s="131">
        <v>0</v>
      </c>
      <c r="X2234" s="131">
        <v>0</v>
      </c>
      <c r="Y2234" s="131">
        <v>0</v>
      </c>
      <c r="Z2234" s="131">
        <v>0</v>
      </c>
      <c r="AA2234" s="131">
        <v>0</v>
      </c>
      <c r="AB2234" s="131">
        <v>0</v>
      </c>
      <c r="AC2234" s="131">
        <v>0</v>
      </c>
      <c r="AD2234" s="131">
        <v>0</v>
      </c>
      <c r="AE2234" s="131">
        <v>0</v>
      </c>
      <c r="AF2234" s="131">
        <v>0</v>
      </c>
      <c r="AG2234" s="131">
        <v>0</v>
      </c>
      <c r="AH2234" s="43">
        <v>0</v>
      </c>
    </row>
    <row r="2235" spans="4:34">
      <c r="D2235" s="62">
        <v>1992</v>
      </c>
      <c r="E2235" s="62">
        <v>10</v>
      </c>
      <c r="F2235" s="62">
        <v>1993</v>
      </c>
      <c r="G2235" s="62">
        <v>1993</v>
      </c>
      <c r="H2235" s="131">
        <v>0</v>
      </c>
      <c r="I2235" s="131">
        <v>0</v>
      </c>
      <c r="J2235" s="131">
        <v>0</v>
      </c>
      <c r="K2235" s="131">
        <v>0</v>
      </c>
      <c r="L2235" s="131">
        <v>0</v>
      </c>
      <c r="M2235" s="131">
        <v>0</v>
      </c>
      <c r="N2235" s="131">
        <v>0</v>
      </c>
      <c r="O2235" s="131">
        <v>0</v>
      </c>
      <c r="P2235" s="131">
        <v>0</v>
      </c>
      <c r="Q2235" s="131">
        <v>0</v>
      </c>
      <c r="R2235" s="131">
        <v>0</v>
      </c>
      <c r="S2235" s="131">
        <v>0</v>
      </c>
      <c r="T2235" s="131">
        <v>0</v>
      </c>
      <c r="U2235" s="131">
        <v>0</v>
      </c>
      <c r="V2235" s="131">
        <v>0</v>
      </c>
      <c r="W2235" s="131">
        <v>0</v>
      </c>
      <c r="X2235" s="131">
        <v>0</v>
      </c>
      <c r="Y2235" s="131">
        <v>0</v>
      </c>
      <c r="Z2235" s="131">
        <v>0</v>
      </c>
      <c r="AA2235" s="131">
        <v>0</v>
      </c>
      <c r="AB2235" s="131">
        <v>0</v>
      </c>
      <c r="AC2235" s="131">
        <v>0</v>
      </c>
      <c r="AD2235" s="131">
        <v>0</v>
      </c>
      <c r="AE2235" s="131">
        <v>0</v>
      </c>
      <c r="AF2235" s="131">
        <v>0</v>
      </c>
      <c r="AG2235" s="131">
        <v>0</v>
      </c>
      <c r="AH2235" s="43">
        <v>0</v>
      </c>
    </row>
    <row r="2236" spans="4:34">
      <c r="D2236" s="62">
        <v>1992</v>
      </c>
      <c r="E2236" s="62">
        <v>11</v>
      </c>
      <c r="F2236" s="62">
        <v>1993</v>
      </c>
      <c r="G2236" s="62">
        <v>1993</v>
      </c>
      <c r="H2236" s="131">
        <v>0</v>
      </c>
      <c r="I2236" s="131">
        <v>0</v>
      </c>
      <c r="J2236" s="131">
        <v>0</v>
      </c>
      <c r="K2236" s="131">
        <v>0</v>
      </c>
      <c r="L2236" s="131">
        <v>0</v>
      </c>
      <c r="M2236" s="131">
        <v>0</v>
      </c>
      <c r="N2236" s="131">
        <v>0</v>
      </c>
      <c r="O2236" s="131">
        <v>0</v>
      </c>
      <c r="P2236" s="131">
        <v>0</v>
      </c>
      <c r="Q2236" s="131">
        <v>0</v>
      </c>
      <c r="R2236" s="131">
        <v>0</v>
      </c>
      <c r="S2236" s="131">
        <v>0</v>
      </c>
      <c r="T2236" s="131">
        <v>0</v>
      </c>
      <c r="U2236" s="131">
        <v>0</v>
      </c>
      <c r="V2236" s="131">
        <v>0</v>
      </c>
      <c r="W2236" s="131">
        <v>0</v>
      </c>
      <c r="X2236" s="131">
        <v>0</v>
      </c>
      <c r="Y2236" s="131">
        <v>0</v>
      </c>
      <c r="Z2236" s="131">
        <v>0</v>
      </c>
      <c r="AA2236" s="131">
        <v>0</v>
      </c>
      <c r="AB2236" s="131">
        <v>0</v>
      </c>
      <c r="AC2236" s="131">
        <v>0</v>
      </c>
      <c r="AD2236" s="131">
        <v>0</v>
      </c>
      <c r="AE2236" s="131">
        <v>0</v>
      </c>
      <c r="AF2236" s="131">
        <v>0</v>
      </c>
      <c r="AG2236" s="131">
        <v>0</v>
      </c>
      <c r="AH2236" s="43">
        <v>0</v>
      </c>
    </row>
    <row r="2237" spans="4:34">
      <c r="D2237" s="62">
        <v>1992</v>
      </c>
      <c r="E2237" s="62">
        <v>12</v>
      </c>
      <c r="F2237" s="62">
        <v>1993</v>
      </c>
      <c r="G2237" s="62">
        <v>1993</v>
      </c>
      <c r="H2237" s="131">
        <v>0</v>
      </c>
      <c r="I2237" s="131">
        <v>0</v>
      </c>
      <c r="J2237" s="131">
        <v>0</v>
      </c>
      <c r="K2237" s="131">
        <v>0</v>
      </c>
      <c r="L2237" s="131">
        <v>0</v>
      </c>
      <c r="M2237" s="131">
        <v>0</v>
      </c>
      <c r="N2237" s="131">
        <v>0</v>
      </c>
      <c r="O2237" s="131">
        <v>0</v>
      </c>
      <c r="P2237" s="131">
        <v>0</v>
      </c>
      <c r="Q2237" s="131">
        <v>0</v>
      </c>
      <c r="R2237" s="131">
        <v>0</v>
      </c>
      <c r="S2237" s="131">
        <v>0</v>
      </c>
      <c r="T2237" s="131">
        <v>0</v>
      </c>
      <c r="U2237" s="131">
        <v>0</v>
      </c>
      <c r="V2237" s="131">
        <v>0</v>
      </c>
      <c r="W2237" s="131">
        <v>0</v>
      </c>
      <c r="X2237" s="131">
        <v>0</v>
      </c>
      <c r="Y2237" s="131">
        <v>0</v>
      </c>
      <c r="Z2237" s="131">
        <v>0</v>
      </c>
      <c r="AA2237" s="131">
        <v>0</v>
      </c>
      <c r="AB2237" s="131">
        <v>0</v>
      </c>
      <c r="AC2237" s="131">
        <v>0</v>
      </c>
      <c r="AD2237" s="131">
        <v>0</v>
      </c>
      <c r="AE2237" s="131">
        <v>0</v>
      </c>
      <c r="AF2237" s="131">
        <v>0</v>
      </c>
      <c r="AG2237" s="131">
        <v>0</v>
      </c>
      <c r="AH2237" s="43">
        <v>0</v>
      </c>
    </row>
    <row r="2238" spans="4:34">
      <c r="D2238" s="62">
        <v>1993</v>
      </c>
      <c r="E2238" s="62">
        <v>1</v>
      </c>
      <c r="F2238" s="62">
        <v>1993</v>
      </c>
      <c r="G2238" s="62">
        <v>1993</v>
      </c>
      <c r="H2238" s="131">
        <v>0</v>
      </c>
      <c r="I2238" s="131">
        <v>0</v>
      </c>
      <c r="J2238" s="131">
        <v>0</v>
      </c>
      <c r="K2238" s="131">
        <v>0</v>
      </c>
      <c r="L2238" s="131">
        <v>0</v>
      </c>
      <c r="M2238" s="131">
        <v>0</v>
      </c>
      <c r="N2238" s="131">
        <v>0</v>
      </c>
      <c r="O2238" s="131">
        <v>0</v>
      </c>
      <c r="P2238" s="131">
        <v>0</v>
      </c>
      <c r="Q2238" s="131">
        <v>0</v>
      </c>
      <c r="R2238" s="131">
        <v>0</v>
      </c>
      <c r="S2238" s="131">
        <v>0</v>
      </c>
      <c r="T2238" s="131">
        <v>0</v>
      </c>
      <c r="U2238" s="131">
        <v>0</v>
      </c>
      <c r="V2238" s="131">
        <v>0</v>
      </c>
      <c r="W2238" s="131">
        <v>0</v>
      </c>
      <c r="X2238" s="131">
        <v>0</v>
      </c>
      <c r="Y2238" s="131">
        <v>0</v>
      </c>
      <c r="Z2238" s="131">
        <v>0</v>
      </c>
      <c r="AA2238" s="131">
        <v>0</v>
      </c>
      <c r="AB2238" s="131">
        <v>0</v>
      </c>
      <c r="AC2238" s="131">
        <v>0</v>
      </c>
      <c r="AD2238" s="131">
        <v>0</v>
      </c>
      <c r="AE2238" s="131">
        <v>0</v>
      </c>
      <c r="AF2238" s="131">
        <v>0</v>
      </c>
      <c r="AG2238" s="131">
        <v>0</v>
      </c>
      <c r="AH2238" s="43">
        <v>0</v>
      </c>
    </row>
    <row r="2239" spans="4:34">
      <c r="D2239" s="62">
        <v>1993</v>
      </c>
      <c r="E2239" s="62">
        <v>2</v>
      </c>
      <c r="F2239" s="62">
        <v>1993</v>
      </c>
      <c r="G2239" s="62">
        <v>1993</v>
      </c>
      <c r="H2239" s="131">
        <v>0</v>
      </c>
      <c r="I2239" s="131">
        <v>0</v>
      </c>
      <c r="J2239" s="131">
        <v>0</v>
      </c>
      <c r="K2239" s="131">
        <v>0</v>
      </c>
      <c r="L2239" s="131">
        <v>0</v>
      </c>
      <c r="M2239" s="131">
        <v>0</v>
      </c>
      <c r="N2239" s="131">
        <v>0</v>
      </c>
      <c r="O2239" s="131">
        <v>0</v>
      </c>
      <c r="P2239" s="131">
        <v>0</v>
      </c>
      <c r="Q2239" s="131">
        <v>0</v>
      </c>
      <c r="R2239" s="131">
        <v>0</v>
      </c>
      <c r="S2239" s="131">
        <v>0</v>
      </c>
      <c r="T2239" s="131">
        <v>0</v>
      </c>
      <c r="U2239" s="131">
        <v>0</v>
      </c>
      <c r="V2239" s="131">
        <v>0</v>
      </c>
      <c r="W2239" s="131">
        <v>0</v>
      </c>
      <c r="X2239" s="131">
        <v>0</v>
      </c>
      <c r="Y2239" s="131">
        <v>0</v>
      </c>
      <c r="Z2239" s="131">
        <v>0</v>
      </c>
      <c r="AA2239" s="131">
        <v>0</v>
      </c>
      <c r="AB2239" s="131">
        <v>0</v>
      </c>
      <c r="AC2239" s="131">
        <v>0</v>
      </c>
      <c r="AD2239" s="131">
        <v>0</v>
      </c>
      <c r="AE2239" s="131">
        <v>0</v>
      </c>
      <c r="AF2239" s="131">
        <v>0</v>
      </c>
      <c r="AG2239" s="131">
        <v>0</v>
      </c>
      <c r="AH2239" s="43">
        <v>0</v>
      </c>
    </row>
    <row r="2240" spans="4:34">
      <c r="D2240" s="62">
        <v>1993</v>
      </c>
      <c r="E2240" s="62">
        <v>3</v>
      </c>
      <c r="F2240" s="62">
        <v>1993</v>
      </c>
      <c r="G2240" s="62">
        <v>1993</v>
      </c>
      <c r="H2240" s="131">
        <v>0</v>
      </c>
      <c r="I2240" s="131">
        <v>0</v>
      </c>
      <c r="J2240" s="131">
        <v>0</v>
      </c>
      <c r="K2240" s="131">
        <v>0</v>
      </c>
      <c r="L2240" s="131">
        <v>0</v>
      </c>
      <c r="M2240" s="131">
        <v>0</v>
      </c>
      <c r="N2240" s="131">
        <v>0</v>
      </c>
      <c r="O2240" s="131">
        <v>0</v>
      </c>
      <c r="P2240" s="131">
        <v>0</v>
      </c>
      <c r="Q2240" s="131">
        <v>0</v>
      </c>
      <c r="R2240" s="131">
        <v>0</v>
      </c>
      <c r="S2240" s="131">
        <v>0</v>
      </c>
      <c r="T2240" s="131">
        <v>0</v>
      </c>
      <c r="U2240" s="131">
        <v>0</v>
      </c>
      <c r="V2240" s="131">
        <v>0</v>
      </c>
      <c r="W2240" s="131">
        <v>0</v>
      </c>
      <c r="X2240" s="131">
        <v>0</v>
      </c>
      <c r="Y2240" s="131">
        <v>0</v>
      </c>
      <c r="Z2240" s="131">
        <v>0</v>
      </c>
      <c r="AA2240" s="131">
        <v>0</v>
      </c>
      <c r="AB2240" s="131">
        <v>0</v>
      </c>
      <c r="AC2240" s="131">
        <v>0</v>
      </c>
      <c r="AD2240" s="131">
        <v>0</v>
      </c>
      <c r="AE2240" s="131">
        <v>0</v>
      </c>
      <c r="AF2240" s="131">
        <v>0</v>
      </c>
      <c r="AG2240" s="131">
        <v>0</v>
      </c>
      <c r="AH2240" s="43">
        <v>0</v>
      </c>
    </row>
    <row r="2241" spans="4:34">
      <c r="D2241" s="62">
        <v>1993</v>
      </c>
      <c r="E2241" s="62">
        <v>4</v>
      </c>
      <c r="F2241" s="62">
        <v>1993</v>
      </c>
      <c r="G2241" s="62">
        <v>1993</v>
      </c>
      <c r="H2241" s="131">
        <v>0</v>
      </c>
      <c r="I2241" s="131">
        <v>0</v>
      </c>
      <c r="J2241" s="131">
        <v>0</v>
      </c>
      <c r="K2241" s="131">
        <v>0</v>
      </c>
      <c r="L2241" s="131">
        <v>0</v>
      </c>
      <c r="M2241" s="131">
        <v>0</v>
      </c>
      <c r="N2241" s="131">
        <v>0</v>
      </c>
      <c r="O2241" s="131">
        <v>0</v>
      </c>
      <c r="P2241" s="131">
        <v>0</v>
      </c>
      <c r="Q2241" s="131">
        <v>0</v>
      </c>
      <c r="R2241" s="131">
        <v>0</v>
      </c>
      <c r="S2241" s="131">
        <v>0</v>
      </c>
      <c r="T2241" s="131">
        <v>0</v>
      </c>
      <c r="U2241" s="131">
        <v>0</v>
      </c>
      <c r="V2241" s="131">
        <v>0</v>
      </c>
      <c r="W2241" s="131">
        <v>0</v>
      </c>
      <c r="X2241" s="131">
        <v>0</v>
      </c>
      <c r="Y2241" s="131">
        <v>0</v>
      </c>
      <c r="Z2241" s="131">
        <v>0</v>
      </c>
      <c r="AA2241" s="131">
        <v>0</v>
      </c>
      <c r="AB2241" s="131">
        <v>0</v>
      </c>
      <c r="AC2241" s="131">
        <v>0</v>
      </c>
      <c r="AD2241" s="131">
        <v>0</v>
      </c>
      <c r="AE2241" s="131">
        <v>0</v>
      </c>
      <c r="AF2241" s="131">
        <v>0</v>
      </c>
      <c r="AG2241" s="131">
        <v>0</v>
      </c>
      <c r="AH2241" s="43">
        <v>0</v>
      </c>
    </row>
    <row r="2242" spans="4:34">
      <c r="D2242" s="62">
        <v>1993</v>
      </c>
      <c r="E2242" s="62">
        <v>5</v>
      </c>
      <c r="F2242" s="62">
        <v>1993</v>
      </c>
      <c r="G2242" s="62">
        <v>1994</v>
      </c>
      <c r="H2242" s="131">
        <v>0</v>
      </c>
      <c r="I2242" s="131">
        <v>0</v>
      </c>
      <c r="J2242" s="131">
        <v>0</v>
      </c>
      <c r="K2242" s="131">
        <v>0</v>
      </c>
      <c r="L2242" s="131">
        <v>0</v>
      </c>
      <c r="M2242" s="131">
        <v>0</v>
      </c>
      <c r="N2242" s="131">
        <v>0</v>
      </c>
      <c r="O2242" s="131">
        <v>0</v>
      </c>
      <c r="P2242" s="131">
        <v>0</v>
      </c>
      <c r="Q2242" s="131">
        <v>0</v>
      </c>
      <c r="R2242" s="131">
        <v>0</v>
      </c>
      <c r="S2242" s="131">
        <v>0</v>
      </c>
      <c r="T2242" s="131">
        <v>0</v>
      </c>
      <c r="U2242" s="131">
        <v>0</v>
      </c>
      <c r="V2242" s="131">
        <v>0</v>
      </c>
      <c r="W2242" s="131">
        <v>0</v>
      </c>
      <c r="X2242" s="131">
        <v>0</v>
      </c>
      <c r="Y2242" s="131">
        <v>0</v>
      </c>
      <c r="Z2242" s="131">
        <v>0</v>
      </c>
      <c r="AA2242" s="131">
        <v>0</v>
      </c>
      <c r="AB2242" s="131">
        <v>0</v>
      </c>
      <c r="AC2242" s="131">
        <v>0</v>
      </c>
      <c r="AD2242" s="131">
        <v>0</v>
      </c>
      <c r="AE2242" s="131">
        <v>0</v>
      </c>
      <c r="AF2242" s="131">
        <v>0</v>
      </c>
      <c r="AG2242" s="131">
        <v>0</v>
      </c>
      <c r="AH2242" s="43">
        <v>0</v>
      </c>
    </row>
    <row r="2243" spans="4:34">
      <c r="D2243" s="62">
        <v>1993</v>
      </c>
      <c r="E2243" s="62">
        <v>6</v>
      </c>
      <c r="F2243" s="62">
        <v>1993</v>
      </c>
      <c r="G2243" s="62">
        <v>1994</v>
      </c>
      <c r="H2243" s="131">
        <v>0</v>
      </c>
      <c r="I2243" s="131">
        <v>0</v>
      </c>
      <c r="J2243" s="131">
        <v>0</v>
      </c>
      <c r="K2243" s="131">
        <v>0</v>
      </c>
      <c r="L2243" s="131">
        <v>0</v>
      </c>
      <c r="M2243" s="131">
        <v>0</v>
      </c>
      <c r="N2243" s="131">
        <v>0</v>
      </c>
      <c r="O2243" s="131">
        <v>0</v>
      </c>
      <c r="P2243" s="131">
        <v>0</v>
      </c>
      <c r="Q2243" s="131">
        <v>0</v>
      </c>
      <c r="R2243" s="131">
        <v>0</v>
      </c>
      <c r="S2243" s="131">
        <v>0</v>
      </c>
      <c r="T2243" s="131">
        <v>0</v>
      </c>
      <c r="U2243" s="131">
        <v>0</v>
      </c>
      <c r="V2243" s="131">
        <v>0</v>
      </c>
      <c r="W2243" s="131">
        <v>0</v>
      </c>
      <c r="X2243" s="131">
        <v>0</v>
      </c>
      <c r="Y2243" s="131">
        <v>0</v>
      </c>
      <c r="Z2243" s="131">
        <v>0</v>
      </c>
      <c r="AA2243" s="131">
        <v>0</v>
      </c>
      <c r="AB2243" s="131">
        <v>0</v>
      </c>
      <c r="AC2243" s="131">
        <v>0</v>
      </c>
      <c r="AD2243" s="131">
        <v>0</v>
      </c>
      <c r="AE2243" s="131">
        <v>0</v>
      </c>
      <c r="AF2243" s="131">
        <v>0</v>
      </c>
      <c r="AG2243" s="131">
        <v>0</v>
      </c>
      <c r="AH2243" s="43">
        <v>0</v>
      </c>
    </row>
    <row r="2244" spans="4:34">
      <c r="D2244" s="62">
        <v>1993</v>
      </c>
      <c r="E2244" s="62">
        <v>7</v>
      </c>
      <c r="F2244" s="62">
        <v>1994</v>
      </c>
      <c r="G2244" s="62">
        <v>1994</v>
      </c>
      <c r="H2244" s="131">
        <v>0</v>
      </c>
      <c r="I2244" s="131">
        <v>0</v>
      </c>
      <c r="J2244" s="131">
        <v>0</v>
      </c>
      <c r="K2244" s="131">
        <v>0</v>
      </c>
      <c r="L2244" s="131">
        <v>0</v>
      </c>
      <c r="M2244" s="131">
        <v>0</v>
      </c>
      <c r="N2244" s="131">
        <v>0</v>
      </c>
      <c r="O2244" s="131">
        <v>0</v>
      </c>
      <c r="P2244" s="131">
        <v>0</v>
      </c>
      <c r="Q2244" s="131">
        <v>0</v>
      </c>
      <c r="R2244" s="131">
        <v>0</v>
      </c>
      <c r="S2244" s="131">
        <v>0</v>
      </c>
      <c r="T2244" s="131">
        <v>0</v>
      </c>
      <c r="U2244" s="131">
        <v>0</v>
      </c>
      <c r="V2244" s="131">
        <v>0</v>
      </c>
      <c r="W2244" s="131">
        <v>0</v>
      </c>
      <c r="X2244" s="131">
        <v>0</v>
      </c>
      <c r="Y2244" s="131">
        <v>0</v>
      </c>
      <c r="Z2244" s="131">
        <v>0</v>
      </c>
      <c r="AA2244" s="131">
        <v>0</v>
      </c>
      <c r="AB2244" s="131">
        <v>0</v>
      </c>
      <c r="AC2244" s="131">
        <v>0</v>
      </c>
      <c r="AD2244" s="131">
        <v>0</v>
      </c>
      <c r="AE2244" s="131">
        <v>0</v>
      </c>
      <c r="AF2244" s="131">
        <v>0</v>
      </c>
      <c r="AG2244" s="131">
        <v>0</v>
      </c>
      <c r="AH2244" s="43">
        <v>0</v>
      </c>
    </row>
    <row r="2245" spans="4:34">
      <c r="D2245" s="62">
        <v>1993</v>
      </c>
      <c r="E2245" s="62">
        <v>8</v>
      </c>
      <c r="F2245" s="62">
        <v>1994</v>
      </c>
      <c r="G2245" s="62">
        <v>1994</v>
      </c>
      <c r="H2245" s="131">
        <v>0</v>
      </c>
      <c r="I2245" s="131">
        <v>0</v>
      </c>
      <c r="J2245" s="131">
        <v>0</v>
      </c>
      <c r="K2245" s="131">
        <v>0</v>
      </c>
      <c r="L2245" s="131">
        <v>0</v>
      </c>
      <c r="M2245" s="131">
        <v>0</v>
      </c>
      <c r="N2245" s="131">
        <v>0</v>
      </c>
      <c r="O2245" s="131">
        <v>0</v>
      </c>
      <c r="P2245" s="131">
        <v>0</v>
      </c>
      <c r="Q2245" s="131">
        <v>0</v>
      </c>
      <c r="R2245" s="131">
        <v>0</v>
      </c>
      <c r="S2245" s="131">
        <v>0</v>
      </c>
      <c r="T2245" s="131">
        <v>0</v>
      </c>
      <c r="U2245" s="131">
        <v>0</v>
      </c>
      <c r="V2245" s="131">
        <v>0</v>
      </c>
      <c r="W2245" s="131">
        <v>0</v>
      </c>
      <c r="X2245" s="131">
        <v>0</v>
      </c>
      <c r="Y2245" s="131">
        <v>0</v>
      </c>
      <c r="Z2245" s="131">
        <v>0</v>
      </c>
      <c r="AA2245" s="131">
        <v>0</v>
      </c>
      <c r="AB2245" s="131">
        <v>0</v>
      </c>
      <c r="AC2245" s="131">
        <v>0</v>
      </c>
      <c r="AD2245" s="131">
        <v>0</v>
      </c>
      <c r="AE2245" s="131">
        <v>0</v>
      </c>
      <c r="AF2245" s="131">
        <v>0</v>
      </c>
      <c r="AG2245" s="131">
        <v>0</v>
      </c>
      <c r="AH2245" s="43">
        <v>0</v>
      </c>
    </row>
    <row r="2246" spans="4:34">
      <c r="D2246" s="62">
        <v>1993</v>
      </c>
      <c r="E2246" s="62">
        <v>9</v>
      </c>
      <c r="F2246" s="62">
        <v>1994</v>
      </c>
      <c r="G2246" s="62">
        <v>1994</v>
      </c>
      <c r="H2246" s="131">
        <v>0</v>
      </c>
      <c r="I2246" s="131">
        <v>0</v>
      </c>
      <c r="J2246" s="131">
        <v>0</v>
      </c>
      <c r="K2246" s="131">
        <v>0</v>
      </c>
      <c r="L2246" s="131">
        <v>0</v>
      </c>
      <c r="M2246" s="131">
        <v>0</v>
      </c>
      <c r="N2246" s="131">
        <v>0</v>
      </c>
      <c r="O2246" s="131">
        <v>0</v>
      </c>
      <c r="P2246" s="131">
        <v>0</v>
      </c>
      <c r="Q2246" s="131">
        <v>0</v>
      </c>
      <c r="R2246" s="131">
        <v>0</v>
      </c>
      <c r="S2246" s="131">
        <v>0</v>
      </c>
      <c r="T2246" s="131">
        <v>0</v>
      </c>
      <c r="U2246" s="131">
        <v>0</v>
      </c>
      <c r="V2246" s="131">
        <v>0</v>
      </c>
      <c r="W2246" s="131">
        <v>0</v>
      </c>
      <c r="X2246" s="131">
        <v>0</v>
      </c>
      <c r="Y2246" s="131">
        <v>0</v>
      </c>
      <c r="Z2246" s="131">
        <v>0</v>
      </c>
      <c r="AA2246" s="131">
        <v>0</v>
      </c>
      <c r="AB2246" s="131">
        <v>0</v>
      </c>
      <c r="AC2246" s="131">
        <v>0</v>
      </c>
      <c r="AD2246" s="131">
        <v>0</v>
      </c>
      <c r="AE2246" s="131">
        <v>0</v>
      </c>
      <c r="AF2246" s="131">
        <v>0</v>
      </c>
      <c r="AG2246" s="131">
        <v>0</v>
      </c>
      <c r="AH2246" s="43">
        <v>0</v>
      </c>
    </row>
    <row r="2247" spans="4:34">
      <c r="D2247" s="62">
        <v>1993</v>
      </c>
      <c r="E2247" s="62">
        <v>10</v>
      </c>
      <c r="F2247" s="62">
        <v>1994</v>
      </c>
      <c r="G2247" s="62">
        <v>1994</v>
      </c>
      <c r="H2247" s="131">
        <v>0</v>
      </c>
      <c r="I2247" s="131">
        <v>0</v>
      </c>
      <c r="J2247" s="131">
        <v>0</v>
      </c>
      <c r="K2247" s="131">
        <v>0</v>
      </c>
      <c r="L2247" s="131">
        <v>0</v>
      </c>
      <c r="M2247" s="131">
        <v>0</v>
      </c>
      <c r="N2247" s="131">
        <v>0</v>
      </c>
      <c r="O2247" s="131">
        <v>0</v>
      </c>
      <c r="P2247" s="131">
        <v>0</v>
      </c>
      <c r="Q2247" s="131">
        <v>0</v>
      </c>
      <c r="R2247" s="131">
        <v>0</v>
      </c>
      <c r="S2247" s="131">
        <v>0</v>
      </c>
      <c r="T2247" s="131">
        <v>0</v>
      </c>
      <c r="U2247" s="131">
        <v>0</v>
      </c>
      <c r="V2247" s="131">
        <v>0</v>
      </c>
      <c r="W2247" s="131">
        <v>0</v>
      </c>
      <c r="X2247" s="131">
        <v>0</v>
      </c>
      <c r="Y2247" s="131">
        <v>0</v>
      </c>
      <c r="Z2247" s="131">
        <v>0</v>
      </c>
      <c r="AA2247" s="131">
        <v>0</v>
      </c>
      <c r="AB2247" s="131">
        <v>0</v>
      </c>
      <c r="AC2247" s="131">
        <v>0</v>
      </c>
      <c r="AD2247" s="131">
        <v>0</v>
      </c>
      <c r="AE2247" s="131">
        <v>0</v>
      </c>
      <c r="AF2247" s="131">
        <v>0</v>
      </c>
      <c r="AG2247" s="131">
        <v>0</v>
      </c>
      <c r="AH2247" s="43">
        <v>0</v>
      </c>
    </row>
    <row r="2248" spans="4:34">
      <c r="D2248" s="62">
        <v>1993</v>
      </c>
      <c r="E2248" s="62">
        <v>11</v>
      </c>
      <c r="F2248" s="62">
        <v>1994</v>
      </c>
      <c r="G2248" s="62">
        <v>1994</v>
      </c>
      <c r="H2248" s="131">
        <v>0</v>
      </c>
      <c r="I2248" s="131">
        <v>0</v>
      </c>
      <c r="J2248" s="131">
        <v>0</v>
      </c>
      <c r="K2248" s="131">
        <v>0</v>
      </c>
      <c r="L2248" s="131">
        <v>0</v>
      </c>
      <c r="M2248" s="131">
        <v>0</v>
      </c>
      <c r="N2248" s="131">
        <v>0</v>
      </c>
      <c r="O2248" s="131">
        <v>0</v>
      </c>
      <c r="P2248" s="131">
        <v>0</v>
      </c>
      <c r="Q2248" s="131">
        <v>0</v>
      </c>
      <c r="R2248" s="131">
        <v>0</v>
      </c>
      <c r="S2248" s="131">
        <v>0</v>
      </c>
      <c r="T2248" s="131">
        <v>0</v>
      </c>
      <c r="U2248" s="131">
        <v>0</v>
      </c>
      <c r="V2248" s="131">
        <v>0</v>
      </c>
      <c r="W2248" s="131">
        <v>0</v>
      </c>
      <c r="X2248" s="131">
        <v>0</v>
      </c>
      <c r="Y2248" s="131">
        <v>0</v>
      </c>
      <c r="Z2248" s="131">
        <v>0</v>
      </c>
      <c r="AA2248" s="131">
        <v>0</v>
      </c>
      <c r="AB2248" s="131">
        <v>0</v>
      </c>
      <c r="AC2248" s="131">
        <v>0</v>
      </c>
      <c r="AD2248" s="131">
        <v>0</v>
      </c>
      <c r="AE2248" s="131">
        <v>0</v>
      </c>
      <c r="AF2248" s="131">
        <v>0</v>
      </c>
      <c r="AG2248" s="131">
        <v>0</v>
      </c>
      <c r="AH2248" s="43">
        <v>0</v>
      </c>
    </row>
    <row r="2249" spans="4:34">
      <c r="D2249" s="62">
        <v>1993</v>
      </c>
      <c r="E2249" s="62">
        <v>12</v>
      </c>
      <c r="F2249" s="62">
        <v>1994</v>
      </c>
      <c r="G2249" s="62">
        <v>1994</v>
      </c>
      <c r="H2249" s="131">
        <v>0</v>
      </c>
      <c r="I2249" s="131">
        <v>0</v>
      </c>
      <c r="J2249" s="131">
        <v>0</v>
      </c>
      <c r="K2249" s="131">
        <v>0</v>
      </c>
      <c r="L2249" s="131">
        <v>0</v>
      </c>
      <c r="M2249" s="131">
        <v>0</v>
      </c>
      <c r="N2249" s="131">
        <v>0</v>
      </c>
      <c r="O2249" s="131">
        <v>0</v>
      </c>
      <c r="P2249" s="131">
        <v>0</v>
      </c>
      <c r="Q2249" s="131">
        <v>0</v>
      </c>
      <c r="R2249" s="131">
        <v>0</v>
      </c>
      <c r="S2249" s="131">
        <v>0</v>
      </c>
      <c r="T2249" s="131">
        <v>0</v>
      </c>
      <c r="U2249" s="131">
        <v>0</v>
      </c>
      <c r="V2249" s="131">
        <v>0</v>
      </c>
      <c r="W2249" s="131">
        <v>0</v>
      </c>
      <c r="X2249" s="131">
        <v>0</v>
      </c>
      <c r="Y2249" s="131">
        <v>0</v>
      </c>
      <c r="Z2249" s="131">
        <v>0</v>
      </c>
      <c r="AA2249" s="131">
        <v>0</v>
      </c>
      <c r="AB2249" s="131">
        <v>0</v>
      </c>
      <c r="AC2249" s="131">
        <v>0</v>
      </c>
      <c r="AD2249" s="131">
        <v>0</v>
      </c>
      <c r="AE2249" s="131">
        <v>0</v>
      </c>
      <c r="AF2249" s="131">
        <v>0</v>
      </c>
      <c r="AG2249" s="131">
        <v>0</v>
      </c>
      <c r="AH2249" s="43">
        <v>0</v>
      </c>
    </row>
    <row r="2250" spans="4:34">
      <c r="D2250" s="62">
        <v>1994</v>
      </c>
      <c r="E2250" s="62">
        <v>1</v>
      </c>
      <c r="F2250" s="62">
        <v>1994</v>
      </c>
      <c r="G2250" s="62">
        <v>1994</v>
      </c>
      <c r="H2250" s="131">
        <v>0</v>
      </c>
      <c r="I2250" s="131">
        <v>0</v>
      </c>
      <c r="J2250" s="131">
        <v>0</v>
      </c>
      <c r="K2250" s="131">
        <v>0</v>
      </c>
      <c r="L2250" s="131">
        <v>0</v>
      </c>
      <c r="M2250" s="131">
        <v>0</v>
      </c>
      <c r="N2250" s="131">
        <v>0</v>
      </c>
      <c r="O2250" s="131">
        <v>0</v>
      </c>
      <c r="P2250" s="131">
        <v>0</v>
      </c>
      <c r="Q2250" s="131">
        <v>0</v>
      </c>
      <c r="R2250" s="131">
        <v>0</v>
      </c>
      <c r="S2250" s="131">
        <v>0</v>
      </c>
      <c r="T2250" s="131">
        <v>0</v>
      </c>
      <c r="U2250" s="131">
        <v>0</v>
      </c>
      <c r="V2250" s="131">
        <v>0</v>
      </c>
      <c r="W2250" s="131">
        <v>0</v>
      </c>
      <c r="X2250" s="131">
        <v>0</v>
      </c>
      <c r="Y2250" s="131">
        <v>0</v>
      </c>
      <c r="Z2250" s="131">
        <v>0</v>
      </c>
      <c r="AA2250" s="131">
        <v>0</v>
      </c>
      <c r="AB2250" s="131">
        <v>0</v>
      </c>
      <c r="AC2250" s="131">
        <v>0</v>
      </c>
      <c r="AD2250" s="131">
        <v>0</v>
      </c>
      <c r="AE2250" s="131">
        <v>0</v>
      </c>
      <c r="AF2250" s="131">
        <v>0</v>
      </c>
      <c r="AG2250" s="131">
        <v>0</v>
      </c>
      <c r="AH2250" s="43">
        <v>0</v>
      </c>
    </row>
    <row r="2251" spans="4:34">
      <c r="D2251" s="62">
        <v>1994</v>
      </c>
      <c r="E2251" s="62">
        <v>2</v>
      </c>
      <c r="F2251" s="62">
        <v>1994</v>
      </c>
      <c r="G2251" s="62">
        <v>1994</v>
      </c>
      <c r="H2251" s="131">
        <v>0</v>
      </c>
      <c r="I2251" s="131">
        <v>0</v>
      </c>
      <c r="J2251" s="131">
        <v>0</v>
      </c>
      <c r="K2251" s="131">
        <v>0</v>
      </c>
      <c r="L2251" s="131">
        <v>0</v>
      </c>
      <c r="M2251" s="131">
        <v>0</v>
      </c>
      <c r="N2251" s="131">
        <v>0</v>
      </c>
      <c r="O2251" s="131">
        <v>0</v>
      </c>
      <c r="P2251" s="131">
        <v>0</v>
      </c>
      <c r="Q2251" s="131">
        <v>0</v>
      </c>
      <c r="R2251" s="131">
        <v>0</v>
      </c>
      <c r="S2251" s="131">
        <v>0</v>
      </c>
      <c r="T2251" s="131">
        <v>0</v>
      </c>
      <c r="U2251" s="131">
        <v>0</v>
      </c>
      <c r="V2251" s="131">
        <v>0</v>
      </c>
      <c r="W2251" s="131">
        <v>0</v>
      </c>
      <c r="X2251" s="131">
        <v>0</v>
      </c>
      <c r="Y2251" s="131">
        <v>0</v>
      </c>
      <c r="Z2251" s="131">
        <v>0</v>
      </c>
      <c r="AA2251" s="131">
        <v>0</v>
      </c>
      <c r="AB2251" s="131">
        <v>0</v>
      </c>
      <c r="AC2251" s="131">
        <v>0</v>
      </c>
      <c r="AD2251" s="131">
        <v>0</v>
      </c>
      <c r="AE2251" s="131">
        <v>0</v>
      </c>
      <c r="AF2251" s="131">
        <v>0</v>
      </c>
      <c r="AG2251" s="131">
        <v>0</v>
      </c>
      <c r="AH2251" s="43">
        <v>0</v>
      </c>
    </row>
    <row r="2252" spans="4:34">
      <c r="D2252" s="62">
        <v>1994</v>
      </c>
      <c r="E2252" s="62">
        <v>3</v>
      </c>
      <c r="F2252" s="62">
        <v>1994</v>
      </c>
      <c r="G2252" s="62">
        <v>1994</v>
      </c>
      <c r="H2252" s="131">
        <v>0</v>
      </c>
      <c r="I2252" s="131">
        <v>0</v>
      </c>
      <c r="J2252" s="131">
        <v>0</v>
      </c>
      <c r="K2252" s="131">
        <v>0</v>
      </c>
      <c r="L2252" s="131">
        <v>0</v>
      </c>
      <c r="M2252" s="131">
        <v>0</v>
      </c>
      <c r="N2252" s="131">
        <v>0</v>
      </c>
      <c r="O2252" s="131">
        <v>0</v>
      </c>
      <c r="P2252" s="131">
        <v>0</v>
      </c>
      <c r="Q2252" s="131">
        <v>0</v>
      </c>
      <c r="R2252" s="131">
        <v>0</v>
      </c>
      <c r="S2252" s="131">
        <v>0</v>
      </c>
      <c r="T2252" s="131">
        <v>0</v>
      </c>
      <c r="U2252" s="131">
        <v>0</v>
      </c>
      <c r="V2252" s="131">
        <v>0</v>
      </c>
      <c r="W2252" s="131">
        <v>0</v>
      </c>
      <c r="X2252" s="131">
        <v>0</v>
      </c>
      <c r="Y2252" s="131">
        <v>0</v>
      </c>
      <c r="Z2252" s="131">
        <v>0</v>
      </c>
      <c r="AA2252" s="131">
        <v>0</v>
      </c>
      <c r="AB2252" s="131">
        <v>0</v>
      </c>
      <c r="AC2252" s="131">
        <v>0</v>
      </c>
      <c r="AD2252" s="131">
        <v>0</v>
      </c>
      <c r="AE2252" s="131">
        <v>0</v>
      </c>
      <c r="AF2252" s="131">
        <v>0</v>
      </c>
      <c r="AG2252" s="131">
        <v>0</v>
      </c>
      <c r="AH2252" s="43">
        <v>0</v>
      </c>
    </row>
    <row r="2253" spans="4:34">
      <c r="D2253" s="62">
        <v>1994</v>
      </c>
      <c r="E2253" s="62">
        <v>4</v>
      </c>
      <c r="F2253" s="62">
        <v>1994</v>
      </c>
      <c r="G2253" s="62">
        <v>1994</v>
      </c>
      <c r="H2253" s="131">
        <v>0</v>
      </c>
      <c r="I2253" s="131">
        <v>0</v>
      </c>
      <c r="J2253" s="131">
        <v>0</v>
      </c>
      <c r="K2253" s="131">
        <v>0</v>
      </c>
      <c r="L2253" s="131">
        <v>0</v>
      </c>
      <c r="M2253" s="131">
        <v>0</v>
      </c>
      <c r="N2253" s="131">
        <v>0</v>
      </c>
      <c r="O2253" s="131">
        <v>0</v>
      </c>
      <c r="P2253" s="131">
        <v>0</v>
      </c>
      <c r="Q2253" s="131">
        <v>0</v>
      </c>
      <c r="R2253" s="131">
        <v>0</v>
      </c>
      <c r="S2253" s="131">
        <v>0</v>
      </c>
      <c r="T2253" s="131">
        <v>0</v>
      </c>
      <c r="U2253" s="131">
        <v>0</v>
      </c>
      <c r="V2253" s="131">
        <v>0</v>
      </c>
      <c r="W2253" s="131">
        <v>0</v>
      </c>
      <c r="X2253" s="131">
        <v>0</v>
      </c>
      <c r="Y2253" s="131">
        <v>0</v>
      </c>
      <c r="Z2253" s="131">
        <v>0</v>
      </c>
      <c r="AA2253" s="131">
        <v>0</v>
      </c>
      <c r="AB2253" s="131">
        <v>0</v>
      </c>
      <c r="AC2253" s="131">
        <v>0</v>
      </c>
      <c r="AD2253" s="131">
        <v>0</v>
      </c>
      <c r="AE2253" s="131">
        <v>0</v>
      </c>
      <c r="AF2253" s="131">
        <v>0</v>
      </c>
      <c r="AG2253" s="131">
        <v>0</v>
      </c>
      <c r="AH2253" s="43">
        <v>0</v>
      </c>
    </row>
    <row r="2254" spans="4:34">
      <c r="D2254" s="62">
        <v>1994</v>
      </c>
      <c r="E2254" s="62">
        <v>5</v>
      </c>
      <c r="F2254" s="62">
        <v>1994</v>
      </c>
      <c r="G2254" s="62">
        <v>1995</v>
      </c>
      <c r="H2254" s="131">
        <v>0</v>
      </c>
      <c r="I2254" s="131">
        <v>0</v>
      </c>
      <c r="J2254" s="131">
        <v>0</v>
      </c>
      <c r="K2254" s="131">
        <v>0</v>
      </c>
      <c r="L2254" s="131">
        <v>0</v>
      </c>
      <c r="M2254" s="131">
        <v>0</v>
      </c>
      <c r="N2254" s="131">
        <v>0</v>
      </c>
      <c r="O2254" s="131">
        <v>0</v>
      </c>
      <c r="P2254" s="131">
        <v>0</v>
      </c>
      <c r="Q2254" s="131">
        <v>0</v>
      </c>
      <c r="R2254" s="131">
        <v>0</v>
      </c>
      <c r="S2254" s="131">
        <v>0</v>
      </c>
      <c r="T2254" s="131">
        <v>0</v>
      </c>
      <c r="U2254" s="131">
        <v>0</v>
      </c>
      <c r="V2254" s="131">
        <v>0</v>
      </c>
      <c r="W2254" s="131">
        <v>0</v>
      </c>
      <c r="X2254" s="131">
        <v>0</v>
      </c>
      <c r="Y2254" s="131">
        <v>0</v>
      </c>
      <c r="Z2254" s="131">
        <v>0</v>
      </c>
      <c r="AA2254" s="131">
        <v>0</v>
      </c>
      <c r="AB2254" s="131">
        <v>0</v>
      </c>
      <c r="AC2254" s="131">
        <v>0</v>
      </c>
      <c r="AD2254" s="131">
        <v>0</v>
      </c>
      <c r="AE2254" s="131">
        <v>0</v>
      </c>
      <c r="AF2254" s="131">
        <v>0</v>
      </c>
      <c r="AG2254" s="131">
        <v>0</v>
      </c>
      <c r="AH2254" s="43">
        <v>0</v>
      </c>
    </row>
    <row r="2255" spans="4:34">
      <c r="D2255" s="62">
        <v>1994</v>
      </c>
      <c r="E2255" s="62">
        <v>6</v>
      </c>
      <c r="F2255" s="62">
        <v>1994</v>
      </c>
      <c r="G2255" s="62">
        <v>1995</v>
      </c>
      <c r="H2255" s="131">
        <v>0</v>
      </c>
      <c r="I2255" s="131">
        <v>0</v>
      </c>
      <c r="J2255" s="131">
        <v>0</v>
      </c>
      <c r="K2255" s="131">
        <v>0</v>
      </c>
      <c r="L2255" s="131">
        <v>0</v>
      </c>
      <c r="M2255" s="131">
        <v>0</v>
      </c>
      <c r="N2255" s="131">
        <v>0</v>
      </c>
      <c r="O2255" s="131">
        <v>0</v>
      </c>
      <c r="P2255" s="131">
        <v>0</v>
      </c>
      <c r="Q2255" s="131">
        <v>0</v>
      </c>
      <c r="R2255" s="131">
        <v>0</v>
      </c>
      <c r="S2255" s="131">
        <v>0</v>
      </c>
      <c r="T2255" s="131">
        <v>0</v>
      </c>
      <c r="U2255" s="131">
        <v>0</v>
      </c>
      <c r="V2255" s="131">
        <v>0</v>
      </c>
      <c r="W2255" s="131">
        <v>0</v>
      </c>
      <c r="X2255" s="131">
        <v>0</v>
      </c>
      <c r="Y2255" s="131">
        <v>0</v>
      </c>
      <c r="Z2255" s="131">
        <v>0</v>
      </c>
      <c r="AA2255" s="131">
        <v>0</v>
      </c>
      <c r="AB2255" s="131">
        <v>0</v>
      </c>
      <c r="AC2255" s="131">
        <v>0</v>
      </c>
      <c r="AD2255" s="131">
        <v>0</v>
      </c>
      <c r="AE2255" s="131">
        <v>0</v>
      </c>
      <c r="AF2255" s="131">
        <v>0</v>
      </c>
      <c r="AG2255" s="131">
        <v>0</v>
      </c>
      <c r="AH2255" s="43">
        <v>0</v>
      </c>
    </row>
    <row r="2256" spans="4:34">
      <c r="D2256" s="62">
        <v>1994</v>
      </c>
      <c r="E2256" s="62">
        <v>7</v>
      </c>
      <c r="F2256" s="62">
        <v>1995</v>
      </c>
      <c r="G2256" s="62">
        <v>1995</v>
      </c>
      <c r="H2256" s="131">
        <v>0</v>
      </c>
      <c r="I2256" s="131">
        <v>0</v>
      </c>
      <c r="J2256" s="131">
        <v>0</v>
      </c>
      <c r="K2256" s="131">
        <v>0</v>
      </c>
      <c r="L2256" s="131">
        <v>0</v>
      </c>
      <c r="M2256" s="131">
        <v>0</v>
      </c>
      <c r="N2256" s="131">
        <v>0</v>
      </c>
      <c r="O2256" s="131">
        <v>0</v>
      </c>
      <c r="P2256" s="131">
        <v>0</v>
      </c>
      <c r="Q2256" s="131">
        <v>0</v>
      </c>
      <c r="R2256" s="131">
        <v>0</v>
      </c>
      <c r="S2256" s="131">
        <v>0</v>
      </c>
      <c r="T2256" s="131">
        <v>0</v>
      </c>
      <c r="U2256" s="131">
        <v>0</v>
      </c>
      <c r="V2256" s="131">
        <v>0</v>
      </c>
      <c r="W2256" s="131">
        <v>0</v>
      </c>
      <c r="X2256" s="131">
        <v>0</v>
      </c>
      <c r="Y2256" s="131">
        <v>0</v>
      </c>
      <c r="Z2256" s="131">
        <v>0</v>
      </c>
      <c r="AA2256" s="131">
        <v>0</v>
      </c>
      <c r="AB2256" s="131">
        <v>0</v>
      </c>
      <c r="AC2256" s="131">
        <v>0</v>
      </c>
      <c r="AD2256" s="131">
        <v>0</v>
      </c>
      <c r="AE2256" s="131">
        <v>0</v>
      </c>
      <c r="AF2256" s="131">
        <v>0</v>
      </c>
      <c r="AG2256" s="131">
        <v>0</v>
      </c>
      <c r="AH2256" s="43">
        <v>0</v>
      </c>
    </row>
    <row r="2257" spans="4:34">
      <c r="D2257" s="62">
        <v>1994</v>
      </c>
      <c r="E2257" s="62">
        <v>8</v>
      </c>
      <c r="F2257" s="62">
        <v>1995</v>
      </c>
      <c r="G2257" s="62">
        <v>1995</v>
      </c>
      <c r="H2257" s="131">
        <v>0</v>
      </c>
      <c r="I2257" s="131">
        <v>0</v>
      </c>
      <c r="J2257" s="131">
        <v>0</v>
      </c>
      <c r="K2257" s="131">
        <v>0</v>
      </c>
      <c r="L2257" s="131">
        <v>0</v>
      </c>
      <c r="M2257" s="131">
        <v>0</v>
      </c>
      <c r="N2257" s="131">
        <v>0</v>
      </c>
      <c r="O2257" s="131">
        <v>0</v>
      </c>
      <c r="P2257" s="131">
        <v>0</v>
      </c>
      <c r="Q2257" s="131">
        <v>0</v>
      </c>
      <c r="R2257" s="131">
        <v>0</v>
      </c>
      <c r="S2257" s="131">
        <v>0</v>
      </c>
      <c r="T2257" s="131">
        <v>0</v>
      </c>
      <c r="U2257" s="131">
        <v>0</v>
      </c>
      <c r="V2257" s="131">
        <v>0</v>
      </c>
      <c r="W2257" s="131">
        <v>0</v>
      </c>
      <c r="X2257" s="131">
        <v>0</v>
      </c>
      <c r="Y2257" s="131">
        <v>0</v>
      </c>
      <c r="Z2257" s="131">
        <v>0</v>
      </c>
      <c r="AA2257" s="131">
        <v>0</v>
      </c>
      <c r="AB2257" s="131">
        <v>0</v>
      </c>
      <c r="AC2257" s="131">
        <v>0</v>
      </c>
      <c r="AD2257" s="131">
        <v>0</v>
      </c>
      <c r="AE2257" s="131">
        <v>0</v>
      </c>
      <c r="AF2257" s="131">
        <v>0</v>
      </c>
      <c r="AG2257" s="131">
        <v>0</v>
      </c>
      <c r="AH2257" s="43">
        <v>0</v>
      </c>
    </row>
    <row r="2258" spans="4:34">
      <c r="D2258" s="62">
        <v>1994</v>
      </c>
      <c r="E2258" s="62">
        <v>9</v>
      </c>
      <c r="F2258" s="62">
        <v>1995</v>
      </c>
      <c r="G2258" s="62">
        <v>1995</v>
      </c>
      <c r="H2258" s="131">
        <v>0</v>
      </c>
      <c r="I2258" s="131">
        <v>0</v>
      </c>
      <c r="J2258" s="131">
        <v>0</v>
      </c>
      <c r="K2258" s="131">
        <v>0</v>
      </c>
      <c r="L2258" s="131">
        <v>0</v>
      </c>
      <c r="M2258" s="131">
        <v>0</v>
      </c>
      <c r="N2258" s="131">
        <v>0</v>
      </c>
      <c r="O2258" s="131">
        <v>0</v>
      </c>
      <c r="P2258" s="131">
        <v>0</v>
      </c>
      <c r="Q2258" s="131">
        <v>0</v>
      </c>
      <c r="R2258" s="131">
        <v>0</v>
      </c>
      <c r="S2258" s="131">
        <v>0</v>
      </c>
      <c r="T2258" s="131">
        <v>0</v>
      </c>
      <c r="U2258" s="131">
        <v>0</v>
      </c>
      <c r="V2258" s="131">
        <v>0</v>
      </c>
      <c r="W2258" s="131">
        <v>0</v>
      </c>
      <c r="X2258" s="131">
        <v>0</v>
      </c>
      <c r="Y2258" s="131">
        <v>0</v>
      </c>
      <c r="Z2258" s="131">
        <v>0</v>
      </c>
      <c r="AA2258" s="131">
        <v>0</v>
      </c>
      <c r="AB2258" s="131">
        <v>0</v>
      </c>
      <c r="AC2258" s="131">
        <v>0</v>
      </c>
      <c r="AD2258" s="131">
        <v>0</v>
      </c>
      <c r="AE2258" s="131">
        <v>0</v>
      </c>
      <c r="AF2258" s="131">
        <v>0</v>
      </c>
      <c r="AG2258" s="131">
        <v>0</v>
      </c>
      <c r="AH2258" s="43">
        <v>0</v>
      </c>
    </row>
    <row r="2259" spans="4:34">
      <c r="D2259" s="62">
        <v>1994</v>
      </c>
      <c r="E2259" s="62">
        <v>10</v>
      </c>
      <c r="F2259" s="62">
        <v>1995</v>
      </c>
      <c r="G2259" s="62">
        <v>1995</v>
      </c>
      <c r="H2259" s="131">
        <v>0</v>
      </c>
      <c r="I2259" s="131">
        <v>0</v>
      </c>
      <c r="J2259" s="131">
        <v>0</v>
      </c>
      <c r="K2259" s="131">
        <v>0</v>
      </c>
      <c r="L2259" s="131">
        <v>0</v>
      </c>
      <c r="M2259" s="131">
        <v>0</v>
      </c>
      <c r="N2259" s="131">
        <v>0</v>
      </c>
      <c r="O2259" s="131">
        <v>0</v>
      </c>
      <c r="P2259" s="131">
        <v>0</v>
      </c>
      <c r="Q2259" s="131">
        <v>0</v>
      </c>
      <c r="R2259" s="131">
        <v>0</v>
      </c>
      <c r="S2259" s="131">
        <v>0</v>
      </c>
      <c r="T2259" s="131">
        <v>0</v>
      </c>
      <c r="U2259" s="131">
        <v>0</v>
      </c>
      <c r="V2259" s="131">
        <v>0</v>
      </c>
      <c r="W2259" s="131">
        <v>0</v>
      </c>
      <c r="X2259" s="131">
        <v>0</v>
      </c>
      <c r="Y2259" s="131">
        <v>0</v>
      </c>
      <c r="Z2259" s="131">
        <v>0</v>
      </c>
      <c r="AA2259" s="131">
        <v>0</v>
      </c>
      <c r="AB2259" s="131">
        <v>0</v>
      </c>
      <c r="AC2259" s="131">
        <v>0</v>
      </c>
      <c r="AD2259" s="131">
        <v>0</v>
      </c>
      <c r="AE2259" s="131">
        <v>0</v>
      </c>
      <c r="AF2259" s="131">
        <v>0</v>
      </c>
      <c r="AG2259" s="131">
        <v>0</v>
      </c>
      <c r="AH2259" s="43">
        <v>0</v>
      </c>
    </row>
    <row r="2260" spans="4:34">
      <c r="D2260" s="62">
        <v>1994</v>
      </c>
      <c r="E2260" s="62">
        <v>11</v>
      </c>
      <c r="F2260" s="62">
        <v>1995</v>
      </c>
      <c r="G2260" s="62">
        <v>1995</v>
      </c>
      <c r="H2260" s="131">
        <v>0</v>
      </c>
      <c r="I2260" s="131">
        <v>0</v>
      </c>
      <c r="J2260" s="131">
        <v>0</v>
      </c>
      <c r="K2260" s="131">
        <v>0</v>
      </c>
      <c r="L2260" s="131">
        <v>0</v>
      </c>
      <c r="M2260" s="131">
        <v>0</v>
      </c>
      <c r="N2260" s="131">
        <v>0</v>
      </c>
      <c r="O2260" s="131">
        <v>0</v>
      </c>
      <c r="P2260" s="131">
        <v>0</v>
      </c>
      <c r="Q2260" s="131">
        <v>0</v>
      </c>
      <c r="R2260" s="131">
        <v>0</v>
      </c>
      <c r="S2260" s="131">
        <v>0</v>
      </c>
      <c r="T2260" s="131">
        <v>0</v>
      </c>
      <c r="U2260" s="131">
        <v>0</v>
      </c>
      <c r="V2260" s="131">
        <v>0</v>
      </c>
      <c r="W2260" s="131">
        <v>0</v>
      </c>
      <c r="X2260" s="131">
        <v>0</v>
      </c>
      <c r="Y2260" s="131">
        <v>0</v>
      </c>
      <c r="Z2260" s="131">
        <v>0</v>
      </c>
      <c r="AA2260" s="131">
        <v>0</v>
      </c>
      <c r="AB2260" s="131">
        <v>0</v>
      </c>
      <c r="AC2260" s="131">
        <v>0</v>
      </c>
      <c r="AD2260" s="131">
        <v>0</v>
      </c>
      <c r="AE2260" s="131">
        <v>0</v>
      </c>
      <c r="AF2260" s="131">
        <v>0</v>
      </c>
      <c r="AG2260" s="131">
        <v>0</v>
      </c>
      <c r="AH2260" s="43">
        <v>0</v>
      </c>
    </row>
    <row r="2261" spans="4:34">
      <c r="D2261" s="62">
        <v>1994</v>
      </c>
      <c r="E2261" s="62">
        <v>12</v>
      </c>
      <c r="F2261" s="62">
        <v>1995</v>
      </c>
      <c r="G2261" s="62">
        <v>1995</v>
      </c>
      <c r="H2261" s="131">
        <v>0</v>
      </c>
      <c r="I2261" s="131">
        <v>0</v>
      </c>
      <c r="J2261" s="131">
        <v>0</v>
      </c>
      <c r="K2261" s="131">
        <v>0</v>
      </c>
      <c r="L2261" s="131">
        <v>0</v>
      </c>
      <c r="M2261" s="131">
        <v>0</v>
      </c>
      <c r="N2261" s="131">
        <v>0</v>
      </c>
      <c r="O2261" s="131">
        <v>0</v>
      </c>
      <c r="P2261" s="131">
        <v>0</v>
      </c>
      <c r="Q2261" s="131">
        <v>0</v>
      </c>
      <c r="R2261" s="131">
        <v>0</v>
      </c>
      <c r="S2261" s="131">
        <v>0</v>
      </c>
      <c r="T2261" s="131">
        <v>0</v>
      </c>
      <c r="U2261" s="131">
        <v>0</v>
      </c>
      <c r="V2261" s="131">
        <v>0</v>
      </c>
      <c r="W2261" s="131">
        <v>0</v>
      </c>
      <c r="X2261" s="131">
        <v>0</v>
      </c>
      <c r="Y2261" s="131">
        <v>0</v>
      </c>
      <c r="Z2261" s="131">
        <v>0</v>
      </c>
      <c r="AA2261" s="131">
        <v>0</v>
      </c>
      <c r="AB2261" s="131">
        <v>0</v>
      </c>
      <c r="AC2261" s="131">
        <v>0</v>
      </c>
      <c r="AD2261" s="131">
        <v>0</v>
      </c>
      <c r="AE2261" s="131">
        <v>0</v>
      </c>
      <c r="AF2261" s="131">
        <v>0</v>
      </c>
      <c r="AG2261" s="131">
        <v>0</v>
      </c>
      <c r="AH2261" s="43">
        <v>0</v>
      </c>
    </row>
    <row r="2262" spans="4:34">
      <c r="D2262" s="62">
        <v>1995</v>
      </c>
      <c r="E2262" s="62">
        <v>1</v>
      </c>
      <c r="F2262" s="62">
        <v>1995</v>
      </c>
      <c r="G2262" s="62">
        <v>1995</v>
      </c>
      <c r="H2262" s="131">
        <v>0</v>
      </c>
      <c r="I2262" s="131">
        <v>0</v>
      </c>
      <c r="J2262" s="131">
        <v>0</v>
      </c>
      <c r="K2262" s="131">
        <v>0</v>
      </c>
      <c r="L2262" s="131">
        <v>0</v>
      </c>
      <c r="M2262" s="131">
        <v>0</v>
      </c>
      <c r="N2262" s="131">
        <v>0</v>
      </c>
      <c r="O2262" s="131">
        <v>0</v>
      </c>
      <c r="P2262" s="131">
        <v>0</v>
      </c>
      <c r="Q2262" s="131">
        <v>0</v>
      </c>
      <c r="R2262" s="131">
        <v>0</v>
      </c>
      <c r="S2262" s="131">
        <v>0</v>
      </c>
      <c r="T2262" s="131">
        <v>0</v>
      </c>
      <c r="U2262" s="131">
        <v>0</v>
      </c>
      <c r="V2262" s="131">
        <v>0</v>
      </c>
      <c r="W2262" s="131">
        <v>0</v>
      </c>
      <c r="X2262" s="131">
        <v>0</v>
      </c>
      <c r="Y2262" s="131">
        <v>0</v>
      </c>
      <c r="Z2262" s="131">
        <v>0</v>
      </c>
      <c r="AA2262" s="131">
        <v>0</v>
      </c>
      <c r="AB2262" s="131">
        <v>0</v>
      </c>
      <c r="AC2262" s="131">
        <v>0</v>
      </c>
      <c r="AD2262" s="131">
        <v>0</v>
      </c>
      <c r="AE2262" s="131">
        <v>0</v>
      </c>
      <c r="AF2262" s="131">
        <v>0</v>
      </c>
      <c r="AG2262" s="131">
        <v>0</v>
      </c>
      <c r="AH2262" s="43">
        <v>0</v>
      </c>
    </row>
    <row r="2263" spans="4:34">
      <c r="D2263" s="62">
        <v>1995</v>
      </c>
      <c r="E2263" s="62">
        <v>2</v>
      </c>
      <c r="F2263" s="62">
        <v>1995</v>
      </c>
      <c r="G2263" s="62">
        <v>1995</v>
      </c>
      <c r="H2263" s="131">
        <v>0</v>
      </c>
      <c r="I2263" s="131">
        <v>0</v>
      </c>
      <c r="J2263" s="131">
        <v>0</v>
      </c>
      <c r="K2263" s="131">
        <v>0</v>
      </c>
      <c r="L2263" s="131">
        <v>0</v>
      </c>
      <c r="M2263" s="131">
        <v>0</v>
      </c>
      <c r="N2263" s="131">
        <v>0</v>
      </c>
      <c r="O2263" s="131">
        <v>0</v>
      </c>
      <c r="P2263" s="131">
        <v>0</v>
      </c>
      <c r="Q2263" s="131">
        <v>0</v>
      </c>
      <c r="R2263" s="131">
        <v>0</v>
      </c>
      <c r="S2263" s="131">
        <v>0</v>
      </c>
      <c r="T2263" s="131">
        <v>0</v>
      </c>
      <c r="U2263" s="131">
        <v>0</v>
      </c>
      <c r="V2263" s="131">
        <v>0</v>
      </c>
      <c r="W2263" s="131">
        <v>0</v>
      </c>
      <c r="X2263" s="131">
        <v>0</v>
      </c>
      <c r="Y2263" s="131">
        <v>0</v>
      </c>
      <c r="Z2263" s="131">
        <v>0</v>
      </c>
      <c r="AA2263" s="131">
        <v>0</v>
      </c>
      <c r="AB2263" s="131">
        <v>0</v>
      </c>
      <c r="AC2263" s="131">
        <v>0</v>
      </c>
      <c r="AD2263" s="131">
        <v>0</v>
      </c>
      <c r="AE2263" s="131">
        <v>0</v>
      </c>
      <c r="AF2263" s="131">
        <v>0</v>
      </c>
      <c r="AG2263" s="131">
        <v>0</v>
      </c>
      <c r="AH2263" s="43">
        <v>0</v>
      </c>
    </row>
    <row r="2264" spans="4:34">
      <c r="D2264" s="62">
        <v>1995</v>
      </c>
      <c r="E2264" s="62">
        <v>3</v>
      </c>
      <c r="F2264" s="62">
        <v>1995</v>
      </c>
      <c r="G2264" s="62">
        <v>1995</v>
      </c>
      <c r="H2264" s="131">
        <v>0</v>
      </c>
      <c r="I2264" s="131">
        <v>0</v>
      </c>
      <c r="J2264" s="131">
        <v>0</v>
      </c>
      <c r="K2264" s="131">
        <v>0</v>
      </c>
      <c r="L2264" s="131">
        <v>0</v>
      </c>
      <c r="M2264" s="131">
        <v>0</v>
      </c>
      <c r="N2264" s="131">
        <v>0</v>
      </c>
      <c r="O2264" s="131">
        <v>0</v>
      </c>
      <c r="P2264" s="131">
        <v>0</v>
      </c>
      <c r="Q2264" s="131">
        <v>0</v>
      </c>
      <c r="R2264" s="131">
        <v>0</v>
      </c>
      <c r="S2264" s="131">
        <v>0</v>
      </c>
      <c r="T2264" s="131">
        <v>0</v>
      </c>
      <c r="U2264" s="131">
        <v>0</v>
      </c>
      <c r="V2264" s="131">
        <v>0</v>
      </c>
      <c r="W2264" s="131">
        <v>0</v>
      </c>
      <c r="X2264" s="131">
        <v>0</v>
      </c>
      <c r="Y2264" s="131">
        <v>0</v>
      </c>
      <c r="Z2264" s="131">
        <v>0</v>
      </c>
      <c r="AA2264" s="131">
        <v>0</v>
      </c>
      <c r="AB2264" s="131">
        <v>0</v>
      </c>
      <c r="AC2264" s="131">
        <v>0</v>
      </c>
      <c r="AD2264" s="131">
        <v>0</v>
      </c>
      <c r="AE2264" s="131">
        <v>0</v>
      </c>
      <c r="AF2264" s="131">
        <v>0</v>
      </c>
      <c r="AG2264" s="131">
        <v>0</v>
      </c>
      <c r="AH2264" s="43">
        <v>0</v>
      </c>
    </row>
    <row r="2265" spans="4:34">
      <c r="D2265" s="62">
        <v>1995</v>
      </c>
      <c r="E2265" s="62">
        <v>4</v>
      </c>
      <c r="F2265" s="62">
        <v>1995</v>
      </c>
      <c r="G2265" s="62">
        <v>1995</v>
      </c>
      <c r="H2265" s="131">
        <v>0</v>
      </c>
      <c r="I2265" s="131">
        <v>0</v>
      </c>
      <c r="J2265" s="131">
        <v>0</v>
      </c>
      <c r="K2265" s="131">
        <v>0</v>
      </c>
      <c r="L2265" s="131">
        <v>0</v>
      </c>
      <c r="M2265" s="131">
        <v>0</v>
      </c>
      <c r="N2265" s="131">
        <v>0</v>
      </c>
      <c r="O2265" s="131">
        <v>0</v>
      </c>
      <c r="P2265" s="131">
        <v>0</v>
      </c>
      <c r="Q2265" s="131">
        <v>0</v>
      </c>
      <c r="R2265" s="131">
        <v>0</v>
      </c>
      <c r="S2265" s="131">
        <v>0</v>
      </c>
      <c r="T2265" s="131">
        <v>0</v>
      </c>
      <c r="U2265" s="131">
        <v>0</v>
      </c>
      <c r="V2265" s="131">
        <v>0</v>
      </c>
      <c r="W2265" s="131">
        <v>0</v>
      </c>
      <c r="X2265" s="131">
        <v>0</v>
      </c>
      <c r="Y2265" s="131">
        <v>0</v>
      </c>
      <c r="Z2265" s="131">
        <v>0</v>
      </c>
      <c r="AA2265" s="131">
        <v>0</v>
      </c>
      <c r="AB2265" s="131">
        <v>0</v>
      </c>
      <c r="AC2265" s="131">
        <v>0</v>
      </c>
      <c r="AD2265" s="131">
        <v>0</v>
      </c>
      <c r="AE2265" s="131">
        <v>0</v>
      </c>
      <c r="AF2265" s="131">
        <v>0</v>
      </c>
      <c r="AG2265" s="131">
        <v>0</v>
      </c>
      <c r="AH2265" s="43">
        <v>0</v>
      </c>
    </row>
    <row r="2266" spans="4:34">
      <c r="D2266" s="62">
        <v>1995</v>
      </c>
      <c r="E2266" s="62">
        <v>5</v>
      </c>
      <c r="F2266" s="62">
        <v>1995</v>
      </c>
      <c r="G2266" s="62">
        <v>1996</v>
      </c>
      <c r="H2266" s="131">
        <v>0</v>
      </c>
      <c r="I2266" s="131">
        <v>0</v>
      </c>
      <c r="J2266" s="131">
        <v>0</v>
      </c>
      <c r="K2266" s="131">
        <v>0</v>
      </c>
      <c r="L2266" s="131">
        <v>0</v>
      </c>
      <c r="M2266" s="131">
        <v>0</v>
      </c>
      <c r="N2266" s="131">
        <v>0</v>
      </c>
      <c r="O2266" s="131">
        <v>0</v>
      </c>
      <c r="P2266" s="131">
        <v>0</v>
      </c>
      <c r="Q2266" s="131">
        <v>0</v>
      </c>
      <c r="R2266" s="131">
        <v>0</v>
      </c>
      <c r="S2266" s="131">
        <v>0</v>
      </c>
      <c r="T2266" s="131">
        <v>0</v>
      </c>
      <c r="U2266" s="131">
        <v>0</v>
      </c>
      <c r="V2266" s="131">
        <v>0</v>
      </c>
      <c r="W2266" s="131">
        <v>0</v>
      </c>
      <c r="X2266" s="131">
        <v>0</v>
      </c>
      <c r="Y2266" s="131">
        <v>0</v>
      </c>
      <c r="Z2266" s="131">
        <v>0</v>
      </c>
      <c r="AA2266" s="131">
        <v>0</v>
      </c>
      <c r="AB2266" s="131">
        <v>0</v>
      </c>
      <c r="AC2266" s="131">
        <v>0</v>
      </c>
      <c r="AD2266" s="131">
        <v>0</v>
      </c>
      <c r="AE2266" s="131">
        <v>0</v>
      </c>
      <c r="AF2266" s="131">
        <v>0</v>
      </c>
      <c r="AG2266" s="131">
        <v>0</v>
      </c>
      <c r="AH2266" s="43">
        <v>0</v>
      </c>
    </row>
    <row r="2267" spans="4:34">
      <c r="D2267" s="62">
        <v>1995</v>
      </c>
      <c r="E2267" s="62">
        <v>6</v>
      </c>
      <c r="F2267" s="62">
        <v>1995</v>
      </c>
      <c r="G2267" s="62">
        <v>1996</v>
      </c>
      <c r="H2267" s="131">
        <v>0</v>
      </c>
      <c r="I2267" s="131">
        <v>0</v>
      </c>
      <c r="J2267" s="131">
        <v>0</v>
      </c>
      <c r="K2267" s="131">
        <v>0</v>
      </c>
      <c r="L2267" s="131">
        <v>0</v>
      </c>
      <c r="M2267" s="131">
        <v>0</v>
      </c>
      <c r="N2267" s="131">
        <v>0</v>
      </c>
      <c r="O2267" s="131">
        <v>0</v>
      </c>
      <c r="P2267" s="131">
        <v>0</v>
      </c>
      <c r="Q2267" s="131">
        <v>0</v>
      </c>
      <c r="R2267" s="131">
        <v>0</v>
      </c>
      <c r="S2267" s="131">
        <v>0</v>
      </c>
      <c r="T2267" s="131">
        <v>0</v>
      </c>
      <c r="U2267" s="131">
        <v>0</v>
      </c>
      <c r="V2267" s="131">
        <v>0</v>
      </c>
      <c r="W2267" s="131">
        <v>0</v>
      </c>
      <c r="X2267" s="131">
        <v>0</v>
      </c>
      <c r="Y2267" s="131">
        <v>0</v>
      </c>
      <c r="Z2267" s="131">
        <v>0</v>
      </c>
      <c r="AA2267" s="131">
        <v>0</v>
      </c>
      <c r="AB2267" s="131">
        <v>0</v>
      </c>
      <c r="AC2267" s="131">
        <v>0</v>
      </c>
      <c r="AD2267" s="131">
        <v>0</v>
      </c>
      <c r="AE2267" s="131">
        <v>0</v>
      </c>
      <c r="AF2267" s="131">
        <v>0</v>
      </c>
      <c r="AG2267" s="131">
        <v>0</v>
      </c>
      <c r="AH2267" s="43">
        <v>0</v>
      </c>
    </row>
    <row r="2268" spans="4:34">
      <c r="D2268" s="62">
        <v>1995</v>
      </c>
      <c r="E2268" s="62">
        <v>7</v>
      </c>
      <c r="F2268" s="62">
        <v>1996</v>
      </c>
      <c r="G2268" s="62">
        <v>1996</v>
      </c>
      <c r="H2268" s="131">
        <v>0</v>
      </c>
      <c r="I2268" s="131">
        <v>0</v>
      </c>
      <c r="J2268" s="131">
        <v>0</v>
      </c>
      <c r="K2268" s="131">
        <v>0</v>
      </c>
      <c r="L2268" s="131">
        <v>0</v>
      </c>
      <c r="M2268" s="131">
        <v>0</v>
      </c>
      <c r="N2268" s="131">
        <v>0</v>
      </c>
      <c r="O2268" s="131">
        <v>0</v>
      </c>
      <c r="P2268" s="131">
        <v>0</v>
      </c>
      <c r="Q2268" s="131">
        <v>0</v>
      </c>
      <c r="R2268" s="131">
        <v>0</v>
      </c>
      <c r="S2268" s="131">
        <v>0</v>
      </c>
      <c r="T2268" s="131">
        <v>0</v>
      </c>
      <c r="U2268" s="131">
        <v>0</v>
      </c>
      <c r="V2268" s="131">
        <v>0</v>
      </c>
      <c r="W2268" s="131">
        <v>0</v>
      </c>
      <c r="X2268" s="131">
        <v>0</v>
      </c>
      <c r="Y2268" s="131">
        <v>0</v>
      </c>
      <c r="Z2268" s="131">
        <v>0</v>
      </c>
      <c r="AA2268" s="131">
        <v>0</v>
      </c>
      <c r="AB2268" s="131">
        <v>0</v>
      </c>
      <c r="AC2268" s="131">
        <v>0</v>
      </c>
      <c r="AD2268" s="131">
        <v>0</v>
      </c>
      <c r="AE2268" s="131">
        <v>0</v>
      </c>
      <c r="AF2268" s="131">
        <v>0</v>
      </c>
      <c r="AG2268" s="131">
        <v>0</v>
      </c>
      <c r="AH2268" s="43">
        <v>0</v>
      </c>
    </row>
    <row r="2269" spans="4:34">
      <c r="D2269" s="62">
        <v>1995</v>
      </c>
      <c r="E2269" s="62">
        <v>8</v>
      </c>
      <c r="F2269" s="62">
        <v>1996</v>
      </c>
      <c r="G2269" s="62">
        <v>1996</v>
      </c>
      <c r="H2269" s="131">
        <v>0</v>
      </c>
      <c r="I2269" s="131">
        <v>0</v>
      </c>
      <c r="J2269" s="131">
        <v>0</v>
      </c>
      <c r="K2269" s="131">
        <v>0</v>
      </c>
      <c r="L2269" s="131">
        <v>0</v>
      </c>
      <c r="M2269" s="131">
        <v>0</v>
      </c>
      <c r="N2269" s="131">
        <v>0</v>
      </c>
      <c r="O2269" s="131">
        <v>0</v>
      </c>
      <c r="P2269" s="131">
        <v>0</v>
      </c>
      <c r="Q2269" s="131">
        <v>0</v>
      </c>
      <c r="R2269" s="131">
        <v>0</v>
      </c>
      <c r="S2269" s="131">
        <v>0</v>
      </c>
      <c r="T2269" s="131">
        <v>0</v>
      </c>
      <c r="U2269" s="131">
        <v>0</v>
      </c>
      <c r="V2269" s="131">
        <v>0</v>
      </c>
      <c r="W2269" s="131">
        <v>0</v>
      </c>
      <c r="X2269" s="131">
        <v>0</v>
      </c>
      <c r="Y2269" s="131">
        <v>0</v>
      </c>
      <c r="Z2269" s="131">
        <v>0</v>
      </c>
      <c r="AA2269" s="131">
        <v>0</v>
      </c>
      <c r="AB2269" s="131">
        <v>0</v>
      </c>
      <c r="AC2269" s="131">
        <v>0</v>
      </c>
      <c r="AD2269" s="131">
        <v>0</v>
      </c>
      <c r="AE2269" s="131">
        <v>0</v>
      </c>
      <c r="AF2269" s="131">
        <v>0</v>
      </c>
      <c r="AG2269" s="131">
        <v>0</v>
      </c>
      <c r="AH2269" s="43">
        <v>0</v>
      </c>
    </row>
    <row r="2270" spans="4:34">
      <c r="D2270" s="62">
        <v>1995</v>
      </c>
      <c r="E2270" s="62">
        <v>9</v>
      </c>
      <c r="F2270" s="62">
        <v>1996</v>
      </c>
      <c r="G2270" s="62">
        <v>1996</v>
      </c>
      <c r="H2270" s="131">
        <v>0</v>
      </c>
      <c r="I2270" s="131">
        <v>0</v>
      </c>
      <c r="J2270" s="131">
        <v>0</v>
      </c>
      <c r="K2270" s="131">
        <v>0</v>
      </c>
      <c r="L2270" s="131">
        <v>0</v>
      </c>
      <c r="M2270" s="131">
        <v>0</v>
      </c>
      <c r="N2270" s="131">
        <v>0</v>
      </c>
      <c r="O2270" s="131">
        <v>0</v>
      </c>
      <c r="P2270" s="131">
        <v>0</v>
      </c>
      <c r="Q2270" s="131">
        <v>0</v>
      </c>
      <c r="R2270" s="131">
        <v>0</v>
      </c>
      <c r="S2270" s="131">
        <v>0</v>
      </c>
      <c r="T2270" s="131">
        <v>0</v>
      </c>
      <c r="U2270" s="131">
        <v>0</v>
      </c>
      <c r="V2270" s="131">
        <v>0</v>
      </c>
      <c r="W2270" s="131">
        <v>0</v>
      </c>
      <c r="X2270" s="131">
        <v>0</v>
      </c>
      <c r="Y2270" s="131">
        <v>0</v>
      </c>
      <c r="Z2270" s="131">
        <v>0</v>
      </c>
      <c r="AA2270" s="131">
        <v>0</v>
      </c>
      <c r="AB2270" s="131">
        <v>0</v>
      </c>
      <c r="AC2270" s="131">
        <v>0</v>
      </c>
      <c r="AD2270" s="131">
        <v>0</v>
      </c>
      <c r="AE2270" s="131">
        <v>0</v>
      </c>
      <c r="AF2270" s="131">
        <v>0</v>
      </c>
      <c r="AG2270" s="131">
        <v>0</v>
      </c>
      <c r="AH2270" s="43">
        <v>0</v>
      </c>
    </row>
    <row r="2271" spans="4:34">
      <c r="D2271" s="62">
        <v>1995</v>
      </c>
      <c r="E2271" s="62">
        <v>10</v>
      </c>
      <c r="F2271" s="62">
        <v>1996</v>
      </c>
      <c r="G2271" s="62">
        <v>1996</v>
      </c>
      <c r="H2271" s="131">
        <v>0</v>
      </c>
      <c r="I2271" s="131">
        <v>0</v>
      </c>
      <c r="J2271" s="131">
        <v>0</v>
      </c>
      <c r="K2271" s="131">
        <v>0</v>
      </c>
      <c r="L2271" s="131">
        <v>0</v>
      </c>
      <c r="M2271" s="131">
        <v>0</v>
      </c>
      <c r="N2271" s="131">
        <v>0</v>
      </c>
      <c r="O2271" s="131">
        <v>0</v>
      </c>
      <c r="P2271" s="131">
        <v>0</v>
      </c>
      <c r="Q2271" s="131">
        <v>0</v>
      </c>
      <c r="R2271" s="131">
        <v>0</v>
      </c>
      <c r="S2271" s="131">
        <v>0</v>
      </c>
      <c r="T2271" s="131">
        <v>0</v>
      </c>
      <c r="U2271" s="131">
        <v>0</v>
      </c>
      <c r="V2271" s="131">
        <v>0</v>
      </c>
      <c r="W2271" s="131">
        <v>0</v>
      </c>
      <c r="X2271" s="131">
        <v>0</v>
      </c>
      <c r="Y2271" s="131">
        <v>0</v>
      </c>
      <c r="Z2271" s="131">
        <v>0</v>
      </c>
      <c r="AA2271" s="131">
        <v>0</v>
      </c>
      <c r="AB2271" s="131">
        <v>0</v>
      </c>
      <c r="AC2271" s="131">
        <v>0</v>
      </c>
      <c r="AD2271" s="131">
        <v>0</v>
      </c>
      <c r="AE2271" s="131">
        <v>0</v>
      </c>
      <c r="AF2271" s="131">
        <v>0</v>
      </c>
      <c r="AG2271" s="131">
        <v>0</v>
      </c>
      <c r="AH2271" s="43">
        <v>0</v>
      </c>
    </row>
    <row r="2272" spans="4:34">
      <c r="D2272" s="62">
        <v>1995</v>
      </c>
      <c r="E2272" s="62">
        <v>11</v>
      </c>
      <c r="F2272" s="62">
        <v>1996</v>
      </c>
      <c r="G2272" s="62">
        <v>1996</v>
      </c>
      <c r="H2272" s="131">
        <v>0</v>
      </c>
      <c r="I2272" s="131">
        <v>0</v>
      </c>
      <c r="J2272" s="131">
        <v>0</v>
      </c>
      <c r="K2272" s="131">
        <v>0</v>
      </c>
      <c r="L2272" s="131">
        <v>0</v>
      </c>
      <c r="M2272" s="131">
        <v>0</v>
      </c>
      <c r="N2272" s="131">
        <v>0</v>
      </c>
      <c r="O2272" s="131">
        <v>0</v>
      </c>
      <c r="P2272" s="131">
        <v>0</v>
      </c>
      <c r="Q2272" s="131">
        <v>0</v>
      </c>
      <c r="R2272" s="131">
        <v>0</v>
      </c>
      <c r="S2272" s="131">
        <v>0</v>
      </c>
      <c r="T2272" s="131">
        <v>0</v>
      </c>
      <c r="U2272" s="131">
        <v>0</v>
      </c>
      <c r="V2272" s="131">
        <v>0</v>
      </c>
      <c r="W2272" s="131">
        <v>0</v>
      </c>
      <c r="X2272" s="131">
        <v>0</v>
      </c>
      <c r="Y2272" s="131">
        <v>0</v>
      </c>
      <c r="Z2272" s="131">
        <v>0</v>
      </c>
      <c r="AA2272" s="131">
        <v>0</v>
      </c>
      <c r="AB2272" s="131">
        <v>0</v>
      </c>
      <c r="AC2272" s="131">
        <v>0</v>
      </c>
      <c r="AD2272" s="131">
        <v>0</v>
      </c>
      <c r="AE2272" s="131">
        <v>0</v>
      </c>
      <c r="AF2272" s="131">
        <v>0</v>
      </c>
      <c r="AG2272" s="131">
        <v>0</v>
      </c>
      <c r="AH2272" s="43">
        <v>0</v>
      </c>
    </row>
    <row r="2273" spans="4:34">
      <c r="D2273" s="62">
        <v>1995</v>
      </c>
      <c r="E2273" s="62">
        <v>12</v>
      </c>
      <c r="F2273" s="62">
        <v>1996</v>
      </c>
      <c r="G2273" s="62">
        <v>1996</v>
      </c>
      <c r="H2273" s="131">
        <v>0</v>
      </c>
      <c r="I2273" s="131">
        <v>0</v>
      </c>
      <c r="J2273" s="131">
        <v>0</v>
      </c>
      <c r="K2273" s="131">
        <v>0</v>
      </c>
      <c r="L2273" s="131">
        <v>0</v>
      </c>
      <c r="M2273" s="131">
        <v>0</v>
      </c>
      <c r="N2273" s="131">
        <v>0</v>
      </c>
      <c r="O2273" s="131">
        <v>0</v>
      </c>
      <c r="P2273" s="131">
        <v>0</v>
      </c>
      <c r="Q2273" s="131">
        <v>0</v>
      </c>
      <c r="R2273" s="131">
        <v>0</v>
      </c>
      <c r="S2273" s="131">
        <v>0</v>
      </c>
      <c r="T2273" s="131">
        <v>0</v>
      </c>
      <c r="U2273" s="131">
        <v>0</v>
      </c>
      <c r="V2273" s="131">
        <v>0</v>
      </c>
      <c r="W2273" s="131">
        <v>0</v>
      </c>
      <c r="X2273" s="131">
        <v>0</v>
      </c>
      <c r="Y2273" s="131">
        <v>0</v>
      </c>
      <c r="Z2273" s="131">
        <v>0</v>
      </c>
      <c r="AA2273" s="131">
        <v>0</v>
      </c>
      <c r="AB2273" s="131">
        <v>0</v>
      </c>
      <c r="AC2273" s="131">
        <v>0</v>
      </c>
      <c r="AD2273" s="131">
        <v>0</v>
      </c>
      <c r="AE2273" s="131">
        <v>0</v>
      </c>
      <c r="AF2273" s="131">
        <v>0</v>
      </c>
      <c r="AG2273" s="131">
        <v>0</v>
      </c>
      <c r="AH2273" s="43">
        <v>0</v>
      </c>
    </row>
    <row r="2274" spans="4:34">
      <c r="D2274" s="62">
        <v>1996</v>
      </c>
      <c r="E2274" s="62">
        <v>1</v>
      </c>
      <c r="F2274" s="62">
        <v>1996</v>
      </c>
      <c r="G2274" s="62">
        <v>1996</v>
      </c>
      <c r="H2274" s="131">
        <v>0</v>
      </c>
      <c r="I2274" s="131">
        <v>0</v>
      </c>
      <c r="J2274" s="131">
        <v>0</v>
      </c>
      <c r="K2274" s="131">
        <v>0</v>
      </c>
      <c r="L2274" s="131">
        <v>0</v>
      </c>
      <c r="M2274" s="131">
        <v>0</v>
      </c>
      <c r="N2274" s="131">
        <v>0</v>
      </c>
      <c r="O2274" s="131">
        <v>0</v>
      </c>
      <c r="P2274" s="131">
        <v>0</v>
      </c>
      <c r="Q2274" s="131">
        <v>0</v>
      </c>
      <c r="R2274" s="131">
        <v>0</v>
      </c>
      <c r="S2274" s="131">
        <v>0</v>
      </c>
      <c r="T2274" s="131">
        <v>0</v>
      </c>
      <c r="U2274" s="131">
        <v>0</v>
      </c>
      <c r="V2274" s="131">
        <v>0</v>
      </c>
      <c r="W2274" s="131">
        <v>0</v>
      </c>
      <c r="X2274" s="131">
        <v>0</v>
      </c>
      <c r="Y2274" s="131">
        <v>0</v>
      </c>
      <c r="Z2274" s="131">
        <v>0</v>
      </c>
      <c r="AA2274" s="131">
        <v>0</v>
      </c>
      <c r="AB2274" s="131">
        <v>0</v>
      </c>
      <c r="AC2274" s="131">
        <v>0</v>
      </c>
      <c r="AD2274" s="131">
        <v>0</v>
      </c>
      <c r="AE2274" s="131">
        <v>0</v>
      </c>
      <c r="AF2274" s="131">
        <v>0</v>
      </c>
      <c r="AG2274" s="131">
        <v>0</v>
      </c>
      <c r="AH2274" s="43">
        <v>0</v>
      </c>
    </row>
    <row r="2275" spans="4:34">
      <c r="D2275" s="62">
        <v>1996</v>
      </c>
      <c r="E2275" s="62">
        <v>2</v>
      </c>
      <c r="F2275" s="62">
        <v>1996</v>
      </c>
      <c r="G2275" s="62">
        <v>1996</v>
      </c>
      <c r="H2275" s="131">
        <v>0</v>
      </c>
      <c r="I2275" s="131">
        <v>0</v>
      </c>
      <c r="J2275" s="131">
        <v>0</v>
      </c>
      <c r="K2275" s="131">
        <v>0</v>
      </c>
      <c r="L2275" s="131">
        <v>0</v>
      </c>
      <c r="M2275" s="131">
        <v>0</v>
      </c>
      <c r="N2275" s="131">
        <v>0</v>
      </c>
      <c r="O2275" s="131">
        <v>0</v>
      </c>
      <c r="P2275" s="131">
        <v>0</v>
      </c>
      <c r="Q2275" s="131">
        <v>0</v>
      </c>
      <c r="R2275" s="131">
        <v>0</v>
      </c>
      <c r="S2275" s="131">
        <v>0</v>
      </c>
      <c r="T2275" s="131">
        <v>0</v>
      </c>
      <c r="U2275" s="131">
        <v>0</v>
      </c>
      <c r="V2275" s="131">
        <v>0</v>
      </c>
      <c r="W2275" s="131">
        <v>0</v>
      </c>
      <c r="X2275" s="131">
        <v>0</v>
      </c>
      <c r="Y2275" s="131">
        <v>0</v>
      </c>
      <c r="Z2275" s="131">
        <v>0</v>
      </c>
      <c r="AA2275" s="131">
        <v>0</v>
      </c>
      <c r="AB2275" s="131">
        <v>0</v>
      </c>
      <c r="AC2275" s="131">
        <v>0</v>
      </c>
      <c r="AD2275" s="131">
        <v>0</v>
      </c>
      <c r="AE2275" s="131">
        <v>0</v>
      </c>
      <c r="AF2275" s="131">
        <v>0</v>
      </c>
      <c r="AG2275" s="131">
        <v>0</v>
      </c>
      <c r="AH2275" s="43">
        <v>0</v>
      </c>
    </row>
    <row r="2276" spans="4:34">
      <c r="D2276" s="62">
        <v>1996</v>
      </c>
      <c r="E2276" s="62">
        <v>3</v>
      </c>
      <c r="F2276" s="62">
        <v>1996</v>
      </c>
      <c r="G2276" s="62">
        <v>1996</v>
      </c>
      <c r="H2276" s="131">
        <v>0</v>
      </c>
      <c r="I2276" s="131">
        <v>0</v>
      </c>
      <c r="J2276" s="131">
        <v>0</v>
      </c>
      <c r="K2276" s="131">
        <v>0</v>
      </c>
      <c r="L2276" s="131">
        <v>0</v>
      </c>
      <c r="M2276" s="131">
        <v>0</v>
      </c>
      <c r="N2276" s="131">
        <v>0</v>
      </c>
      <c r="O2276" s="131">
        <v>0</v>
      </c>
      <c r="P2276" s="131">
        <v>0</v>
      </c>
      <c r="Q2276" s="131">
        <v>0</v>
      </c>
      <c r="R2276" s="131">
        <v>0</v>
      </c>
      <c r="S2276" s="131">
        <v>0</v>
      </c>
      <c r="T2276" s="131">
        <v>0</v>
      </c>
      <c r="U2276" s="131">
        <v>0</v>
      </c>
      <c r="V2276" s="131">
        <v>0</v>
      </c>
      <c r="W2276" s="131">
        <v>0</v>
      </c>
      <c r="X2276" s="131">
        <v>0</v>
      </c>
      <c r="Y2276" s="131">
        <v>0</v>
      </c>
      <c r="Z2276" s="131">
        <v>0</v>
      </c>
      <c r="AA2276" s="131">
        <v>0</v>
      </c>
      <c r="AB2276" s="131">
        <v>0</v>
      </c>
      <c r="AC2276" s="131">
        <v>0</v>
      </c>
      <c r="AD2276" s="131">
        <v>0</v>
      </c>
      <c r="AE2276" s="131">
        <v>0</v>
      </c>
      <c r="AF2276" s="131">
        <v>0</v>
      </c>
      <c r="AG2276" s="131">
        <v>0</v>
      </c>
      <c r="AH2276" s="43">
        <v>0</v>
      </c>
    </row>
    <row r="2277" spans="4:34">
      <c r="D2277" s="62">
        <v>1996</v>
      </c>
      <c r="E2277" s="62">
        <v>4</v>
      </c>
      <c r="F2277" s="62">
        <v>1996</v>
      </c>
      <c r="G2277" s="62">
        <v>1996</v>
      </c>
      <c r="H2277" s="131">
        <v>0</v>
      </c>
      <c r="I2277" s="131">
        <v>0</v>
      </c>
      <c r="J2277" s="131">
        <v>0</v>
      </c>
      <c r="K2277" s="131">
        <v>0</v>
      </c>
      <c r="L2277" s="131">
        <v>0</v>
      </c>
      <c r="M2277" s="131">
        <v>0</v>
      </c>
      <c r="N2277" s="131">
        <v>0</v>
      </c>
      <c r="O2277" s="131">
        <v>0</v>
      </c>
      <c r="P2277" s="131">
        <v>0</v>
      </c>
      <c r="Q2277" s="131">
        <v>0</v>
      </c>
      <c r="R2277" s="131">
        <v>0</v>
      </c>
      <c r="S2277" s="131">
        <v>0</v>
      </c>
      <c r="T2277" s="131">
        <v>0</v>
      </c>
      <c r="U2277" s="131">
        <v>0</v>
      </c>
      <c r="V2277" s="131">
        <v>0</v>
      </c>
      <c r="W2277" s="131">
        <v>0</v>
      </c>
      <c r="X2277" s="131">
        <v>0</v>
      </c>
      <c r="Y2277" s="131">
        <v>0</v>
      </c>
      <c r="Z2277" s="131">
        <v>0</v>
      </c>
      <c r="AA2277" s="131">
        <v>0</v>
      </c>
      <c r="AB2277" s="131">
        <v>0</v>
      </c>
      <c r="AC2277" s="131">
        <v>0</v>
      </c>
      <c r="AD2277" s="131">
        <v>0</v>
      </c>
      <c r="AE2277" s="131">
        <v>0</v>
      </c>
      <c r="AF2277" s="131">
        <v>0</v>
      </c>
      <c r="AG2277" s="131">
        <v>0</v>
      </c>
      <c r="AH2277" s="43">
        <v>0</v>
      </c>
    </row>
    <row r="2278" spans="4:34">
      <c r="D2278" s="62">
        <v>1996</v>
      </c>
      <c r="E2278" s="62">
        <v>5</v>
      </c>
      <c r="F2278" s="62">
        <v>1996</v>
      </c>
      <c r="G2278" s="62">
        <v>1997</v>
      </c>
      <c r="H2278" s="131">
        <v>0</v>
      </c>
      <c r="I2278" s="131">
        <v>0</v>
      </c>
      <c r="J2278" s="131">
        <v>0</v>
      </c>
      <c r="K2278" s="131">
        <v>0</v>
      </c>
      <c r="L2278" s="131">
        <v>0</v>
      </c>
      <c r="M2278" s="131">
        <v>0</v>
      </c>
      <c r="N2278" s="131">
        <v>0</v>
      </c>
      <c r="O2278" s="131">
        <v>0</v>
      </c>
      <c r="P2278" s="131">
        <v>0</v>
      </c>
      <c r="Q2278" s="131">
        <v>0</v>
      </c>
      <c r="R2278" s="131">
        <v>0</v>
      </c>
      <c r="S2278" s="131">
        <v>0</v>
      </c>
      <c r="T2278" s="131">
        <v>0</v>
      </c>
      <c r="U2278" s="131">
        <v>0</v>
      </c>
      <c r="V2278" s="131">
        <v>0</v>
      </c>
      <c r="W2278" s="131">
        <v>0</v>
      </c>
      <c r="X2278" s="131">
        <v>0</v>
      </c>
      <c r="Y2278" s="131">
        <v>0</v>
      </c>
      <c r="Z2278" s="131">
        <v>0</v>
      </c>
      <c r="AA2278" s="131">
        <v>0</v>
      </c>
      <c r="AB2278" s="131">
        <v>0</v>
      </c>
      <c r="AC2278" s="131">
        <v>0</v>
      </c>
      <c r="AD2278" s="131">
        <v>0</v>
      </c>
      <c r="AE2278" s="131">
        <v>0</v>
      </c>
      <c r="AF2278" s="131">
        <v>0</v>
      </c>
      <c r="AG2278" s="131">
        <v>0</v>
      </c>
      <c r="AH2278" s="43">
        <v>0</v>
      </c>
    </row>
    <row r="2279" spans="4:34">
      <c r="D2279" s="62">
        <v>1996</v>
      </c>
      <c r="E2279" s="62">
        <v>6</v>
      </c>
      <c r="F2279" s="62">
        <v>1996</v>
      </c>
      <c r="G2279" s="62">
        <v>1997</v>
      </c>
      <c r="H2279" s="131">
        <v>0</v>
      </c>
      <c r="I2279" s="131">
        <v>0</v>
      </c>
      <c r="J2279" s="131">
        <v>0</v>
      </c>
      <c r="K2279" s="131">
        <v>0</v>
      </c>
      <c r="L2279" s="131">
        <v>0</v>
      </c>
      <c r="M2279" s="131">
        <v>0</v>
      </c>
      <c r="N2279" s="131">
        <v>0</v>
      </c>
      <c r="O2279" s="131">
        <v>0</v>
      </c>
      <c r="P2279" s="131">
        <v>0</v>
      </c>
      <c r="Q2279" s="131">
        <v>0</v>
      </c>
      <c r="R2279" s="131">
        <v>0</v>
      </c>
      <c r="S2279" s="131">
        <v>0</v>
      </c>
      <c r="T2279" s="131">
        <v>0</v>
      </c>
      <c r="U2279" s="131">
        <v>0</v>
      </c>
      <c r="V2279" s="131">
        <v>0</v>
      </c>
      <c r="W2279" s="131">
        <v>0</v>
      </c>
      <c r="X2279" s="131">
        <v>0</v>
      </c>
      <c r="Y2279" s="131">
        <v>0</v>
      </c>
      <c r="Z2279" s="131">
        <v>0</v>
      </c>
      <c r="AA2279" s="131">
        <v>0</v>
      </c>
      <c r="AB2279" s="131">
        <v>0</v>
      </c>
      <c r="AC2279" s="131">
        <v>0</v>
      </c>
      <c r="AD2279" s="131">
        <v>0</v>
      </c>
      <c r="AE2279" s="131">
        <v>0</v>
      </c>
      <c r="AF2279" s="131">
        <v>0</v>
      </c>
      <c r="AG2279" s="131">
        <v>0</v>
      </c>
      <c r="AH2279" s="43">
        <v>0</v>
      </c>
    </row>
    <row r="2280" spans="4:34">
      <c r="D2280" s="62">
        <v>1996</v>
      </c>
      <c r="E2280" s="62">
        <v>7</v>
      </c>
      <c r="F2280" s="62">
        <v>1997</v>
      </c>
      <c r="G2280" s="62">
        <v>1997</v>
      </c>
      <c r="H2280" s="131">
        <v>0</v>
      </c>
      <c r="I2280" s="131">
        <v>0</v>
      </c>
      <c r="J2280" s="131">
        <v>0</v>
      </c>
      <c r="K2280" s="131">
        <v>0</v>
      </c>
      <c r="L2280" s="131">
        <v>0</v>
      </c>
      <c r="M2280" s="131">
        <v>0</v>
      </c>
      <c r="N2280" s="131">
        <v>0</v>
      </c>
      <c r="O2280" s="131">
        <v>0</v>
      </c>
      <c r="P2280" s="131">
        <v>0</v>
      </c>
      <c r="Q2280" s="131">
        <v>0</v>
      </c>
      <c r="R2280" s="131">
        <v>0</v>
      </c>
      <c r="S2280" s="131">
        <v>0</v>
      </c>
      <c r="T2280" s="131">
        <v>0</v>
      </c>
      <c r="U2280" s="131">
        <v>0</v>
      </c>
      <c r="V2280" s="131">
        <v>0</v>
      </c>
      <c r="W2280" s="131">
        <v>0</v>
      </c>
      <c r="X2280" s="131">
        <v>0</v>
      </c>
      <c r="Y2280" s="131">
        <v>0</v>
      </c>
      <c r="Z2280" s="131">
        <v>0</v>
      </c>
      <c r="AA2280" s="131">
        <v>0</v>
      </c>
      <c r="AB2280" s="131">
        <v>0</v>
      </c>
      <c r="AC2280" s="131">
        <v>0</v>
      </c>
      <c r="AD2280" s="131">
        <v>0</v>
      </c>
      <c r="AE2280" s="131">
        <v>0</v>
      </c>
      <c r="AF2280" s="131">
        <v>0</v>
      </c>
      <c r="AG2280" s="131">
        <v>0</v>
      </c>
      <c r="AH2280" s="43">
        <v>0</v>
      </c>
    </row>
    <row r="2281" spans="4:34">
      <c r="D2281" s="62">
        <v>1996</v>
      </c>
      <c r="E2281" s="62">
        <v>8</v>
      </c>
      <c r="F2281" s="62">
        <v>1997</v>
      </c>
      <c r="G2281" s="62">
        <v>1997</v>
      </c>
      <c r="H2281" s="131">
        <v>0</v>
      </c>
      <c r="I2281" s="131">
        <v>0</v>
      </c>
      <c r="J2281" s="131">
        <v>0</v>
      </c>
      <c r="K2281" s="131">
        <v>0</v>
      </c>
      <c r="L2281" s="131">
        <v>0</v>
      </c>
      <c r="M2281" s="131">
        <v>0</v>
      </c>
      <c r="N2281" s="131">
        <v>0</v>
      </c>
      <c r="O2281" s="131">
        <v>0</v>
      </c>
      <c r="P2281" s="131">
        <v>0</v>
      </c>
      <c r="Q2281" s="131">
        <v>0</v>
      </c>
      <c r="R2281" s="131">
        <v>0</v>
      </c>
      <c r="S2281" s="131">
        <v>0</v>
      </c>
      <c r="T2281" s="131">
        <v>0</v>
      </c>
      <c r="U2281" s="131">
        <v>0</v>
      </c>
      <c r="V2281" s="131">
        <v>0</v>
      </c>
      <c r="W2281" s="131">
        <v>0</v>
      </c>
      <c r="X2281" s="131">
        <v>0</v>
      </c>
      <c r="Y2281" s="131">
        <v>0</v>
      </c>
      <c r="Z2281" s="131">
        <v>0</v>
      </c>
      <c r="AA2281" s="131">
        <v>0</v>
      </c>
      <c r="AB2281" s="131">
        <v>0</v>
      </c>
      <c r="AC2281" s="131">
        <v>0</v>
      </c>
      <c r="AD2281" s="131">
        <v>0</v>
      </c>
      <c r="AE2281" s="131">
        <v>0</v>
      </c>
      <c r="AF2281" s="131">
        <v>0</v>
      </c>
      <c r="AG2281" s="131">
        <v>0</v>
      </c>
      <c r="AH2281" s="43">
        <v>0</v>
      </c>
    </row>
    <row r="2282" spans="4:34">
      <c r="D2282" s="62">
        <v>1996</v>
      </c>
      <c r="E2282" s="62">
        <v>9</v>
      </c>
      <c r="F2282" s="62">
        <v>1997</v>
      </c>
      <c r="G2282" s="62">
        <v>1997</v>
      </c>
      <c r="H2282" s="131">
        <v>0</v>
      </c>
      <c r="I2282" s="131">
        <v>0</v>
      </c>
      <c r="J2282" s="131">
        <v>0</v>
      </c>
      <c r="K2282" s="131">
        <v>0</v>
      </c>
      <c r="L2282" s="131">
        <v>0</v>
      </c>
      <c r="M2282" s="131">
        <v>0</v>
      </c>
      <c r="N2282" s="131">
        <v>0</v>
      </c>
      <c r="O2282" s="131">
        <v>0</v>
      </c>
      <c r="P2282" s="131">
        <v>0</v>
      </c>
      <c r="Q2282" s="131">
        <v>0</v>
      </c>
      <c r="R2282" s="131">
        <v>0</v>
      </c>
      <c r="S2282" s="131">
        <v>0</v>
      </c>
      <c r="T2282" s="131">
        <v>0</v>
      </c>
      <c r="U2282" s="131">
        <v>0</v>
      </c>
      <c r="V2282" s="131">
        <v>0</v>
      </c>
      <c r="W2282" s="131">
        <v>0</v>
      </c>
      <c r="X2282" s="131">
        <v>0</v>
      </c>
      <c r="Y2282" s="131">
        <v>0</v>
      </c>
      <c r="Z2282" s="131">
        <v>0</v>
      </c>
      <c r="AA2282" s="131">
        <v>0</v>
      </c>
      <c r="AB2282" s="131">
        <v>0</v>
      </c>
      <c r="AC2282" s="131">
        <v>0</v>
      </c>
      <c r="AD2282" s="131">
        <v>0</v>
      </c>
      <c r="AE2282" s="131">
        <v>0</v>
      </c>
      <c r="AF2282" s="131">
        <v>0</v>
      </c>
      <c r="AG2282" s="131">
        <v>0</v>
      </c>
      <c r="AH2282" s="43">
        <v>0</v>
      </c>
    </row>
    <row r="2283" spans="4:34">
      <c r="D2283" s="62">
        <v>1996</v>
      </c>
      <c r="E2283" s="62">
        <v>10</v>
      </c>
      <c r="F2283" s="62">
        <v>1997</v>
      </c>
      <c r="G2283" s="62">
        <v>1997</v>
      </c>
      <c r="H2283" s="131">
        <v>0</v>
      </c>
      <c r="I2283" s="131">
        <v>0</v>
      </c>
      <c r="J2283" s="131">
        <v>0</v>
      </c>
      <c r="K2283" s="131">
        <v>0</v>
      </c>
      <c r="L2283" s="131">
        <v>0</v>
      </c>
      <c r="M2283" s="131">
        <v>0</v>
      </c>
      <c r="N2283" s="131">
        <v>0</v>
      </c>
      <c r="O2283" s="131">
        <v>0</v>
      </c>
      <c r="P2283" s="131">
        <v>0</v>
      </c>
      <c r="Q2283" s="131">
        <v>0</v>
      </c>
      <c r="R2283" s="131">
        <v>0</v>
      </c>
      <c r="S2283" s="131">
        <v>0</v>
      </c>
      <c r="T2283" s="131">
        <v>0</v>
      </c>
      <c r="U2283" s="131">
        <v>0</v>
      </c>
      <c r="V2283" s="131">
        <v>0</v>
      </c>
      <c r="W2283" s="131">
        <v>0</v>
      </c>
      <c r="X2283" s="131">
        <v>0</v>
      </c>
      <c r="Y2283" s="131">
        <v>0</v>
      </c>
      <c r="Z2283" s="131">
        <v>0</v>
      </c>
      <c r="AA2283" s="131">
        <v>0</v>
      </c>
      <c r="AB2283" s="131">
        <v>0</v>
      </c>
      <c r="AC2283" s="131">
        <v>0</v>
      </c>
      <c r="AD2283" s="131">
        <v>0</v>
      </c>
      <c r="AE2283" s="131">
        <v>0</v>
      </c>
      <c r="AF2283" s="131">
        <v>0</v>
      </c>
      <c r="AG2283" s="131">
        <v>0</v>
      </c>
      <c r="AH2283" s="43">
        <v>0</v>
      </c>
    </row>
    <row r="2284" spans="4:34">
      <c r="D2284" s="62">
        <v>1996</v>
      </c>
      <c r="E2284" s="62">
        <v>11</v>
      </c>
      <c r="F2284" s="62">
        <v>1997</v>
      </c>
      <c r="G2284" s="62">
        <v>1997</v>
      </c>
      <c r="H2284" s="131">
        <v>0</v>
      </c>
      <c r="I2284" s="131">
        <v>0</v>
      </c>
      <c r="J2284" s="131">
        <v>0</v>
      </c>
      <c r="K2284" s="131">
        <v>0</v>
      </c>
      <c r="L2284" s="131">
        <v>0</v>
      </c>
      <c r="M2284" s="131">
        <v>0</v>
      </c>
      <c r="N2284" s="131">
        <v>0</v>
      </c>
      <c r="O2284" s="131">
        <v>0</v>
      </c>
      <c r="P2284" s="131">
        <v>0</v>
      </c>
      <c r="Q2284" s="131">
        <v>0</v>
      </c>
      <c r="R2284" s="131">
        <v>0</v>
      </c>
      <c r="S2284" s="131">
        <v>0</v>
      </c>
      <c r="T2284" s="131">
        <v>0</v>
      </c>
      <c r="U2284" s="131">
        <v>0</v>
      </c>
      <c r="V2284" s="131">
        <v>0</v>
      </c>
      <c r="W2284" s="131">
        <v>0</v>
      </c>
      <c r="X2284" s="131">
        <v>0</v>
      </c>
      <c r="Y2284" s="131">
        <v>0</v>
      </c>
      <c r="Z2284" s="131">
        <v>0</v>
      </c>
      <c r="AA2284" s="131">
        <v>0</v>
      </c>
      <c r="AB2284" s="131">
        <v>0</v>
      </c>
      <c r="AC2284" s="131">
        <v>0</v>
      </c>
      <c r="AD2284" s="131">
        <v>0</v>
      </c>
      <c r="AE2284" s="131">
        <v>0</v>
      </c>
      <c r="AF2284" s="131">
        <v>0</v>
      </c>
      <c r="AG2284" s="131">
        <v>0</v>
      </c>
      <c r="AH2284" s="43">
        <v>0</v>
      </c>
    </row>
    <row r="2285" spans="4:34">
      <c r="D2285" s="62">
        <v>1996</v>
      </c>
      <c r="E2285" s="62">
        <v>12</v>
      </c>
      <c r="F2285" s="62">
        <v>1997</v>
      </c>
      <c r="G2285" s="62">
        <v>1997</v>
      </c>
      <c r="H2285" s="131">
        <v>0</v>
      </c>
      <c r="I2285" s="131">
        <v>0</v>
      </c>
      <c r="J2285" s="131">
        <v>0</v>
      </c>
      <c r="K2285" s="131">
        <v>0</v>
      </c>
      <c r="L2285" s="131">
        <v>0</v>
      </c>
      <c r="M2285" s="131">
        <v>0</v>
      </c>
      <c r="N2285" s="131">
        <v>0</v>
      </c>
      <c r="O2285" s="131">
        <v>0</v>
      </c>
      <c r="P2285" s="131">
        <v>0</v>
      </c>
      <c r="Q2285" s="131">
        <v>0</v>
      </c>
      <c r="R2285" s="131">
        <v>0</v>
      </c>
      <c r="S2285" s="131">
        <v>0</v>
      </c>
      <c r="T2285" s="131">
        <v>0</v>
      </c>
      <c r="U2285" s="131">
        <v>0</v>
      </c>
      <c r="V2285" s="131">
        <v>0</v>
      </c>
      <c r="W2285" s="131">
        <v>0</v>
      </c>
      <c r="X2285" s="131">
        <v>0</v>
      </c>
      <c r="Y2285" s="131">
        <v>0</v>
      </c>
      <c r="Z2285" s="131">
        <v>0</v>
      </c>
      <c r="AA2285" s="131">
        <v>0</v>
      </c>
      <c r="AB2285" s="131">
        <v>0</v>
      </c>
      <c r="AC2285" s="131">
        <v>0</v>
      </c>
      <c r="AD2285" s="131">
        <v>0</v>
      </c>
      <c r="AE2285" s="131">
        <v>0</v>
      </c>
      <c r="AF2285" s="131">
        <v>0</v>
      </c>
      <c r="AG2285" s="131">
        <v>0</v>
      </c>
      <c r="AH2285" s="43">
        <v>0</v>
      </c>
    </row>
    <row r="2286" spans="4:34">
      <c r="D2286" s="62">
        <v>1997</v>
      </c>
      <c r="E2286" s="62">
        <v>1</v>
      </c>
      <c r="F2286" s="62">
        <v>1997</v>
      </c>
      <c r="G2286" s="62">
        <v>1997</v>
      </c>
      <c r="H2286" s="131">
        <v>0</v>
      </c>
      <c r="I2286" s="131">
        <v>0</v>
      </c>
      <c r="J2286" s="131">
        <v>0</v>
      </c>
      <c r="K2286" s="131">
        <v>0</v>
      </c>
      <c r="L2286" s="131">
        <v>0</v>
      </c>
      <c r="M2286" s="131">
        <v>0</v>
      </c>
      <c r="N2286" s="131">
        <v>0</v>
      </c>
      <c r="O2286" s="131">
        <v>0</v>
      </c>
      <c r="P2286" s="131">
        <v>0</v>
      </c>
      <c r="Q2286" s="131">
        <v>0</v>
      </c>
      <c r="R2286" s="131">
        <v>0</v>
      </c>
      <c r="S2286" s="131">
        <v>0</v>
      </c>
      <c r="T2286" s="131">
        <v>0</v>
      </c>
      <c r="U2286" s="131">
        <v>0</v>
      </c>
      <c r="V2286" s="131">
        <v>0</v>
      </c>
      <c r="W2286" s="131">
        <v>0</v>
      </c>
      <c r="X2286" s="131">
        <v>0</v>
      </c>
      <c r="Y2286" s="131">
        <v>0</v>
      </c>
      <c r="Z2286" s="131">
        <v>0</v>
      </c>
      <c r="AA2286" s="131">
        <v>0</v>
      </c>
      <c r="AB2286" s="131">
        <v>0</v>
      </c>
      <c r="AC2286" s="131">
        <v>0</v>
      </c>
      <c r="AD2286" s="131">
        <v>0</v>
      </c>
      <c r="AE2286" s="131">
        <v>0</v>
      </c>
      <c r="AF2286" s="131">
        <v>0</v>
      </c>
      <c r="AG2286" s="131">
        <v>0</v>
      </c>
      <c r="AH2286" s="43">
        <v>0</v>
      </c>
    </row>
    <row r="2287" spans="4:34">
      <c r="D2287" s="62">
        <v>1997</v>
      </c>
      <c r="E2287" s="62">
        <v>2</v>
      </c>
      <c r="F2287" s="62">
        <v>1997</v>
      </c>
      <c r="G2287" s="62">
        <v>1997</v>
      </c>
      <c r="H2287" s="131">
        <v>0</v>
      </c>
      <c r="I2287" s="131">
        <v>0</v>
      </c>
      <c r="J2287" s="131">
        <v>0</v>
      </c>
      <c r="K2287" s="131">
        <v>0</v>
      </c>
      <c r="L2287" s="131">
        <v>0</v>
      </c>
      <c r="M2287" s="131">
        <v>0</v>
      </c>
      <c r="N2287" s="131">
        <v>0</v>
      </c>
      <c r="O2287" s="131">
        <v>0</v>
      </c>
      <c r="P2287" s="131">
        <v>0</v>
      </c>
      <c r="Q2287" s="131">
        <v>0</v>
      </c>
      <c r="R2287" s="131">
        <v>0</v>
      </c>
      <c r="S2287" s="131">
        <v>0</v>
      </c>
      <c r="T2287" s="131">
        <v>0</v>
      </c>
      <c r="U2287" s="131">
        <v>0</v>
      </c>
      <c r="V2287" s="131">
        <v>0</v>
      </c>
      <c r="W2287" s="131">
        <v>0</v>
      </c>
      <c r="X2287" s="131">
        <v>0</v>
      </c>
      <c r="Y2287" s="131">
        <v>0</v>
      </c>
      <c r="Z2287" s="131">
        <v>0</v>
      </c>
      <c r="AA2287" s="131">
        <v>0</v>
      </c>
      <c r="AB2287" s="131">
        <v>0</v>
      </c>
      <c r="AC2287" s="131">
        <v>0</v>
      </c>
      <c r="AD2287" s="131">
        <v>0</v>
      </c>
      <c r="AE2287" s="131">
        <v>0</v>
      </c>
      <c r="AF2287" s="131">
        <v>0</v>
      </c>
      <c r="AG2287" s="131">
        <v>0</v>
      </c>
      <c r="AH2287" s="43">
        <v>0</v>
      </c>
    </row>
    <row r="2288" spans="4:34">
      <c r="D2288" s="62">
        <v>1997</v>
      </c>
      <c r="E2288" s="62">
        <v>3</v>
      </c>
      <c r="F2288" s="62">
        <v>1997</v>
      </c>
      <c r="G2288" s="62">
        <v>1997</v>
      </c>
      <c r="H2288" s="131">
        <v>0</v>
      </c>
      <c r="I2288" s="131">
        <v>0</v>
      </c>
      <c r="J2288" s="131">
        <v>0</v>
      </c>
      <c r="K2288" s="131">
        <v>0</v>
      </c>
      <c r="L2288" s="131">
        <v>0</v>
      </c>
      <c r="M2288" s="131">
        <v>0</v>
      </c>
      <c r="N2288" s="131">
        <v>0</v>
      </c>
      <c r="O2288" s="131">
        <v>0</v>
      </c>
      <c r="P2288" s="131">
        <v>0</v>
      </c>
      <c r="Q2288" s="131">
        <v>0</v>
      </c>
      <c r="R2288" s="131">
        <v>0</v>
      </c>
      <c r="S2288" s="131">
        <v>0</v>
      </c>
      <c r="T2288" s="131">
        <v>0</v>
      </c>
      <c r="U2288" s="131">
        <v>0</v>
      </c>
      <c r="V2288" s="131">
        <v>0</v>
      </c>
      <c r="W2288" s="131">
        <v>0</v>
      </c>
      <c r="X2288" s="131">
        <v>0</v>
      </c>
      <c r="Y2288" s="131">
        <v>0</v>
      </c>
      <c r="Z2288" s="131">
        <v>0</v>
      </c>
      <c r="AA2288" s="131">
        <v>0</v>
      </c>
      <c r="AB2288" s="131">
        <v>0</v>
      </c>
      <c r="AC2288" s="131">
        <v>0</v>
      </c>
      <c r="AD2288" s="131">
        <v>0</v>
      </c>
      <c r="AE2288" s="131">
        <v>0</v>
      </c>
      <c r="AF2288" s="131">
        <v>0</v>
      </c>
      <c r="AG2288" s="131">
        <v>0</v>
      </c>
      <c r="AH2288" s="43">
        <v>0</v>
      </c>
    </row>
    <row r="2289" spans="4:34">
      <c r="D2289" s="62">
        <v>1997</v>
      </c>
      <c r="E2289" s="62">
        <v>4</v>
      </c>
      <c r="F2289" s="62">
        <v>1997</v>
      </c>
      <c r="G2289" s="62">
        <v>1997</v>
      </c>
      <c r="H2289" s="131">
        <v>0</v>
      </c>
      <c r="I2289" s="131">
        <v>0</v>
      </c>
      <c r="J2289" s="131">
        <v>0</v>
      </c>
      <c r="K2289" s="131">
        <v>0</v>
      </c>
      <c r="L2289" s="131">
        <v>0</v>
      </c>
      <c r="M2289" s="131">
        <v>0</v>
      </c>
      <c r="N2289" s="131">
        <v>0</v>
      </c>
      <c r="O2289" s="131">
        <v>0</v>
      </c>
      <c r="P2289" s="131">
        <v>0</v>
      </c>
      <c r="Q2289" s="131">
        <v>0</v>
      </c>
      <c r="R2289" s="131">
        <v>0</v>
      </c>
      <c r="S2289" s="131">
        <v>0</v>
      </c>
      <c r="T2289" s="131">
        <v>0</v>
      </c>
      <c r="U2289" s="131">
        <v>0</v>
      </c>
      <c r="V2289" s="131">
        <v>0</v>
      </c>
      <c r="W2289" s="131">
        <v>0</v>
      </c>
      <c r="X2289" s="131">
        <v>0</v>
      </c>
      <c r="Y2289" s="131">
        <v>0</v>
      </c>
      <c r="Z2289" s="131">
        <v>0</v>
      </c>
      <c r="AA2289" s="131">
        <v>0</v>
      </c>
      <c r="AB2289" s="131">
        <v>0</v>
      </c>
      <c r="AC2289" s="131">
        <v>0</v>
      </c>
      <c r="AD2289" s="131">
        <v>0</v>
      </c>
      <c r="AE2289" s="131">
        <v>0</v>
      </c>
      <c r="AF2289" s="131">
        <v>0</v>
      </c>
      <c r="AG2289" s="131">
        <v>0</v>
      </c>
      <c r="AH2289" s="43">
        <v>0</v>
      </c>
    </row>
    <row r="2290" spans="4:34">
      <c r="D2290" s="62">
        <v>1997</v>
      </c>
      <c r="E2290" s="62">
        <v>5</v>
      </c>
      <c r="F2290" s="62">
        <v>1997</v>
      </c>
      <c r="G2290" s="62">
        <v>1998</v>
      </c>
      <c r="H2290" s="131">
        <v>0</v>
      </c>
      <c r="I2290" s="131">
        <v>0</v>
      </c>
      <c r="J2290" s="131">
        <v>0</v>
      </c>
      <c r="K2290" s="131">
        <v>0</v>
      </c>
      <c r="L2290" s="131">
        <v>0</v>
      </c>
      <c r="M2290" s="131">
        <v>0</v>
      </c>
      <c r="N2290" s="131">
        <v>0</v>
      </c>
      <c r="O2290" s="131">
        <v>0</v>
      </c>
      <c r="P2290" s="131">
        <v>0</v>
      </c>
      <c r="Q2290" s="131">
        <v>0</v>
      </c>
      <c r="R2290" s="131">
        <v>0</v>
      </c>
      <c r="S2290" s="131">
        <v>0</v>
      </c>
      <c r="T2290" s="131">
        <v>0</v>
      </c>
      <c r="U2290" s="131">
        <v>0</v>
      </c>
      <c r="V2290" s="131">
        <v>0</v>
      </c>
      <c r="W2290" s="131">
        <v>0</v>
      </c>
      <c r="X2290" s="131">
        <v>0</v>
      </c>
      <c r="Y2290" s="131">
        <v>0</v>
      </c>
      <c r="Z2290" s="131">
        <v>0</v>
      </c>
      <c r="AA2290" s="131">
        <v>0</v>
      </c>
      <c r="AB2290" s="131">
        <v>0</v>
      </c>
      <c r="AC2290" s="131">
        <v>0</v>
      </c>
      <c r="AD2290" s="131">
        <v>0</v>
      </c>
      <c r="AE2290" s="131">
        <v>0</v>
      </c>
      <c r="AF2290" s="131">
        <v>0</v>
      </c>
      <c r="AG2290" s="131">
        <v>0</v>
      </c>
      <c r="AH2290" s="43">
        <v>0</v>
      </c>
    </row>
    <row r="2291" spans="4:34">
      <c r="D2291" s="62">
        <v>1997</v>
      </c>
      <c r="E2291" s="62">
        <v>6</v>
      </c>
      <c r="F2291" s="62">
        <v>1997</v>
      </c>
      <c r="G2291" s="62">
        <v>1998</v>
      </c>
      <c r="H2291" s="131">
        <v>0</v>
      </c>
      <c r="I2291" s="131">
        <v>0</v>
      </c>
      <c r="J2291" s="131">
        <v>0</v>
      </c>
      <c r="K2291" s="131">
        <v>0</v>
      </c>
      <c r="L2291" s="131">
        <v>0</v>
      </c>
      <c r="M2291" s="131">
        <v>0</v>
      </c>
      <c r="N2291" s="131">
        <v>0</v>
      </c>
      <c r="O2291" s="131">
        <v>0</v>
      </c>
      <c r="P2291" s="131">
        <v>0</v>
      </c>
      <c r="Q2291" s="131">
        <v>0</v>
      </c>
      <c r="R2291" s="131">
        <v>0</v>
      </c>
      <c r="S2291" s="131">
        <v>0</v>
      </c>
      <c r="T2291" s="131">
        <v>0</v>
      </c>
      <c r="U2291" s="131">
        <v>0</v>
      </c>
      <c r="V2291" s="131">
        <v>0</v>
      </c>
      <c r="W2291" s="131">
        <v>0</v>
      </c>
      <c r="X2291" s="131">
        <v>0</v>
      </c>
      <c r="Y2291" s="131">
        <v>0</v>
      </c>
      <c r="Z2291" s="131">
        <v>0</v>
      </c>
      <c r="AA2291" s="131">
        <v>0</v>
      </c>
      <c r="AB2291" s="131">
        <v>0</v>
      </c>
      <c r="AC2291" s="131">
        <v>0</v>
      </c>
      <c r="AD2291" s="131">
        <v>0</v>
      </c>
      <c r="AE2291" s="131">
        <v>0</v>
      </c>
      <c r="AF2291" s="131">
        <v>0</v>
      </c>
      <c r="AG2291" s="131">
        <v>0</v>
      </c>
      <c r="AH2291" s="43">
        <v>0</v>
      </c>
    </row>
    <row r="2292" spans="4:34">
      <c r="D2292" s="62">
        <v>1997</v>
      </c>
      <c r="E2292" s="62">
        <v>7</v>
      </c>
      <c r="F2292" s="62">
        <v>1998</v>
      </c>
      <c r="G2292" s="62">
        <v>1998</v>
      </c>
      <c r="H2292" s="131">
        <v>0</v>
      </c>
      <c r="I2292" s="131">
        <v>0</v>
      </c>
      <c r="J2292" s="131">
        <v>0</v>
      </c>
      <c r="K2292" s="131">
        <v>0</v>
      </c>
      <c r="L2292" s="131">
        <v>0</v>
      </c>
      <c r="M2292" s="131">
        <v>0</v>
      </c>
      <c r="N2292" s="131">
        <v>0</v>
      </c>
      <c r="O2292" s="131">
        <v>0</v>
      </c>
      <c r="P2292" s="131">
        <v>0</v>
      </c>
      <c r="Q2292" s="131">
        <v>0</v>
      </c>
      <c r="R2292" s="131">
        <v>0</v>
      </c>
      <c r="S2292" s="131">
        <v>0</v>
      </c>
      <c r="T2292" s="131">
        <v>0</v>
      </c>
      <c r="U2292" s="131">
        <v>0</v>
      </c>
      <c r="V2292" s="131">
        <v>0</v>
      </c>
      <c r="W2292" s="131">
        <v>0</v>
      </c>
      <c r="X2292" s="131">
        <v>0</v>
      </c>
      <c r="Y2292" s="131">
        <v>0</v>
      </c>
      <c r="Z2292" s="131">
        <v>0</v>
      </c>
      <c r="AA2292" s="131">
        <v>0</v>
      </c>
      <c r="AB2292" s="131">
        <v>0</v>
      </c>
      <c r="AC2292" s="131">
        <v>0</v>
      </c>
      <c r="AD2292" s="131">
        <v>0</v>
      </c>
      <c r="AE2292" s="131">
        <v>0</v>
      </c>
      <c r="AF2292" s="131">
        <v>0</v>
      </c>
      <c r="AG2292" s="131">
        <v>0</v>
      </c>
      <c r="AH2292" s="43">
        <v>0</v>
      </c>
    </row>
    <row r="2293" spans="4:34">
      <c r="D2293" s="62">
        <v>1997</v>
      </c>
      <c r="E2293" s="62">
        <v>8</v>
      </c>
      <c r="F2293" s="62">
        <v>1998</v>
      </c>
      <c r="G2293" s="62">
        <v>1998</v>
      </c>
      <c r="H2293" s="131">
        <v>0</v>
      </c>
      <c r="I2293" s="131">
        <v>0</v>
      </c>
      <c r="J2293" s="131">
        <v>0</v>
      </c>
      <c r="K2293" s="131">
        <v>0</v>
      </c>
      <c r="L2293" s="131">
        <v>0</v>
      </c>
      <c r="M2293" s="131">
        <v>0</v>
      </c>
      <c r="N2293" s="131">
        <v>0</v>
      </c>
      <c r="O2293" s="131">
        <v>0</v>
      </c>
      <c r="P2293" s="131">
        <v>0</v>
      </c>
      <c r="Q2293" s="131">
        <v>0</v>
      </c>
      <c r="R2293" s="131">
        <v>0</v>
      </c>
      <c r="S2293" s="131">
        <v>0</v>
      </c>
      <c r="T2293" s="131">
        <v>0</v>
      </c>
      <c r="U2293" s="131">
        <v>0</v>
      </c>
      <c r="V2293" s="131">
        <v>0</v>
      </c>
      <c r="W2293" s="131">
        <v>0</v>
      </c>
      <c r="X2293" s="131">
        <v>0</v>
      </c>
      <c r="Y2293" s="131">
        <v>0</v>
      </c>
      <c r="Z2293" s="131">
        <v>0</v>
      </c>
      <c r="AA2293" s="131">
        <v>0</v>
      </c>
      <c r="AB2293" s="131">
        <v>0</v>
      </c>
      <c r="AC2293" s="131">
        <v>0</v>
      </c>
      <c r="AD2293" s="131">
        <v>0</v>
      </c>
      <c r="AE2293" s="131">
        <v>0</v>
      </c>
      <c r="AF2293" s="131">
        <v>0</v>
      </c>
      <c r="AG2293" s="131">
        <v>0</v>
      </c>
      <c r="AH2293" s="43">
        <v>0</v>
      </c>
    </row>
    <row r="2294" spans="4:34">
      <c r="D2294" s="62">
        <v>1997</v>
      </c>
      <c r="E2294" s="62">
        <v>9</v>
      </c>
      <c r="F2294" s="62">
        <v>1998</v>
      </c>
      <c r="G2294" s="62">
        <v>1998</v>
      </c>
      <c r="H2294" s="131">
        <v>0</v>
      </c>
      <c r="I2294" s="131">
        <v>0</v>
      </c>
      <c r="J2294" s="131">
        <v>0</v>
      </c>
      <c r="K2294" s="131">
        <v>0</v>
      </c>
      <c r="L2294" s="131">
        <v>0</v>
      </c>
      <c r="M2294" s="131">
        <v>0</v>
      </c>
      <c r="N2294" s="131">
        <v>0</v>
      </c>
      <c r="O2294" s="131">
        <v>0</v>
      </c>
      <c r="P2294" s="131">
        <v>0</v>
      </c>
      <c r="Q2294" s="131">
        <v>0</v>
      </c>
      <c r="R2294" s="131">
        <v>0</v>
      </c>
      <c r="S2294" s="131">
        <v>0</v>
      </c>
      <c r="T2294" s="131">
        <v>0</v>
      </c>
      <c r="U2294" s="131">
        <v>0</v>
      </c>
      <c r="V2294" s="131">
        <v>0</v>
      </c>
      <c r="W2294" s="131">
        <v>0</v>
      </c>
      <c r="X2294" s="131">
        <v>0</v>
      </c>
      <c r="Y2294" s="131">
        <v>0</v>
      </c>
      <c r="Z2294" s="131">
        <v>0</v>
      </c>
      <c r="AA2294" s="131">
        <v>0</v>
      </c>
      <c r="AB2294" s="131">
        <v>0</v>
      </c>
      <c r="AC2294" s="131">
        <v>0</v>
      </c>
      <c r="AD2294" s="131">
        <v>0</v>
      </c>
      <c r="AE2294" s="131">
        <v>0</v>
      </c>
      <c r="AF2294" s="131">
        <v>0</v>
      </c>
      <c r="AG2294" s="131">
        <v>0</v>
      </c>
      <c r="AH2294" s="43">
        <v>0</v>
      </c>
    </row>
    <row r="2295" spans="4:34">
      <c r="D2295" s="62">
        <v>1997</v>
      </c>
      <c r="E2295" s="62">
        <v>10</v>
      </c>
      <c r="F2295" s="62">
        <v>1998</v>
      </c>
      <c r="G2295" s="62">
        <v>1998</v>
      </c>
      <c r="H2295" s="131">
        <v>0</v>
      </c>
      <c r="I2295" s="131">
        <v>0</v>
      </c>
      <c r="J2295" s="131">
        <v>0</v>
      </c>
      <c r="K2295" s="131">
        <v>0</v>
      </c>
      <c r="L2295" s="131">
        <v>0</v>
      </c>
      <c r="M2295" s="131">
        <v>0</v>
      </c>
      <c r="N2295" s="131">
        <v>0</v>
      </c>
      <c r="O2295" s="131">
        <v>0</v>
      </c>
      <c r="P2295" s="131">
        <v>0</v>
      </c>
      <c r="Q2295" s="131">
        <v>0</v>
      </c>
      <c r="R2295" s="131">
        <v>0</v>
      </c>
      <c r="S2295" s="131">
        <v>0</v>
      </c>
      <c r="T2295" s="131">
        <v>0</v>
      </c>
      <c r="U2295" s="131">
        <v>0</v>
      </c>
      <c r="V2295" s="131">
        <v>0</v>
      </c>
      <c r="W2295" s="131">
        <v>0</v>
      </c>
      <c r="X2295" s="131">
        <v>0</v>
      </c>
      <c r="Y2295" s="131">
        <v>0</v>
      </c>
      <c r="Z2295" s="131">
        <v>0</v>
      </c>
      <c r="AA2295" s="131">
        <v>0</v>
      </c>
      <c r="AB2295" s="131">
        <v>0</v>
      </c>
      <c r="AC2295" s="131">
        <v>0</v>
      </c>
      <c r="AD2295" s="131">
        <v>0</v>
      </c>
      <c r="AE2295" s="131">
        <v>0</v>
      </c>
      <c r="AF2295" s="131">
        <v>0</v>
      </c>
      <c r="AG2295" s="131">
        <v>0</v>
      </c>
      <c r="AH2295" s="43">
        <v>0</v>
      </c>
    </row>
    <row r="2296" spans="4:34">
      <c r="D2296" s="62">
        <v>1997</v>
      </c>
      <c r="E2296" s="62">
        <v>11</v>
      </c>
      <c r="F2296" s="62">
        <v>1998</v>
      </c>
      <c r="G2296" s="62">
        <v>1998</v>
      </c>
      <c r="H2296" s="131">
        <v>0</v>
      </c>
      <c r="I2296" s="131">
        <v>0</v>
      </c>
      <c r="J2296" s="131">
        <v>0</v>
      </c>
      <c r="K2296" s="131">
        <v>0</v>
      </c>
      <c r="L2296" s="131">
        <v>0</v>
      </c>
      <c r="M2296" s="131">
        <v>0</v>
      </c>
      <c r="N2296" s="131">
        <v>0</v>
      </c>
      <c r="O2296" s="131">
        <v>0</v>
      </c>
      <c r="P2296" s="131">
        <v>0</v>
      </c>
      <c r="Q2296" s="131">
        <v>0</v>
      </c>
      <c r="R2296" s="131">
        <v>0</v>
      </c>
      <c r="S2296" s="131">
        <v>0</v>
      </c>
      <c r="T2296" s="131">
        <v>0</v>
      </c>
      <c r="U2296" s="131">
        <v>0</v>
      </c>
      <c r="V2296" s="131">
        <v>0</v>
      </c>
      <c r="W2296" s="131">
        <v>0</v>
      </c>
      <c r="X2296" s="131">
        <v>0</v>
      </c>
      <c r="Y2296" s="131">
        <v>0</v>
      </c>
      <c r="Z2296" s="131">
        <v>0</v>
      </c>
      <c r="AA2296" s="131">
        <v>0</v>
      </c>
      <c r="AB2296" s="131">
        <v>0</v>
      </c>
      <c r="AC2296" s="131">
        <v>0</v>
      </c>
      <c r="AD2296" s="131">
        <v>0</v>
      </c>
      <c r="AE2296" s="131">
        <v>0</v>
      </c>
      <c r="AF2296" s="131">
        <v>0</v>
      </c>
      <c r="AG2296" s="131">
        <v>0</v>
      </c>
      <c r="AH2296" s="43">
        <v>0</v>
      </c>
    </row>
    <row r="2297" spans="4:34">
      <c r="D2297" s="62">
        <v>1997</v>
      </c>
      <c r="E2297" s="62">
        <v>12</v>
      </c>
      <c r="F2297" s="62">
        <v>1998</v>
      </c>
      <c r="G2297" s="62">
        <v>1998</v>
      </c>
      <c r="H2297" s="131">
        <v>0</v>
      </c>
      <c r="I2297" s="131">
        <v>0</v>
      </c>
      <c r="J2297" s="131">
        <v>0</v>
      </c>
      <c r="K2297" s="131">
        <v>0</v>
      </c>
      <c r="L2297" s="131">
        <v>0</v>
      </c>
      <c r="M2297" s="131">
        <v>0</v>
      </c>
      <c r="N2297" s="131">
        <v>0</v>
      </c>
      <c r="O2297" s="131">
        <v>0</v>
      </c>
      <c r="P2297" s="131">
        <v>0</v>
      </c>
      <c r="Q2297" s="131">
        <v>0</v>
      </c>
      <c r="R2297" s="131">
        <v>0</v>
      </c>
      <c r="S2297" s="131">
        <v>0</v>
      </c>
      <c r="T2297" s="131">
        <v>0</v>
      </c>
      <c r="U2297" s="131">
        <v>0</v>
      </c>
      <c r="V2297" s="131">
        <v>0</v>
      </c>
      <c r="W2297" s="131">
        <v>0</v>
      </c>
      <c r="X2297" s="131">
        <v>0</v>
      </c>
      <c r="Y2297" s="131">
        <v>0</v>
      </c>
      <c r="Z2297" s="131">
        <v>0</v>
      </c>
      <c r="AA2297" s="131">
        <v>0</v>
      </c>
      <c r="AB2297" s="131">
        <v>0</v>
      </c>
      <c r="AC2297" s="131">
        <v>0</v>
      </c>
      <c r="AD2297" s="131">
        <v>0</v>
      </c>
      <c r="AE2297" s="131">
        <v>0</v>
      </c>
      <c r="AF2297" s="131">
        <v>0</v>
      </c>
      <c r="AG2297" s="131">
        <v>0</v>
      </c>
      <c r="AH2297" s="43">
        <v>0</v>
      </c>
    </row>
    <row r="2298" spans="4:34">
      <c r="D2298" s="62">
        <v>1998</v>
      </c>
      <c r="E2298" s="62">
        <v>1</v>
      </c>
      <c r="F2298" s="62">
        <v>1998</v>
      </c>
      <c r="G2298" s="62">
        <v>1998</v>
      </c>
      <c r="H2298" s="131">
        <v>0</v>
      </c>
      <c r="I2298" s="131">
        <v>0</v>
      </c>
      <c r="J2298" s="131">
        <v>0</v>
      </c>
      <c r="K2298" s="131">
        <v>0</v>
      </c>
      <c r="L2298" s="131">
        <v>0</v>
      </c>
      <c r="M2298" s="131">
        <v>0</v>
      </c>
      <c r="N2298" s="131">
        <v>0</v>
      </c>
      <c r="O2298" s="131">
        <v>0</v>
      </c>
      <c r="P2298" s="131">
        <v>0</v>
      </c>
      <c r="Q2298" s="131">
        <v>0</v>
      </c>
      <c r="R2298" s="131">
        <v>0</v>
      </c>
      <c r="S2298" s="131">
        <v>0</v>
      </c>
      <c r="T2298" s="131">
        <v>0</v>
      </c>
      <c r="U2298" s="131">
        <v>0</v>
      </c>
      <c r="V2298" s="131">
        <v>0</v>
      </c>
      <c r="W2298" s="131">
        <v>0</v>
      </c>
      <c r="X2298" s="131">
        <v>0</v>
      </c>
      <c r="Y2298" s="131">
        <v>0</v>
      </c>
      <c r="Z2298" s="131">
        <v>0</v>
      </c>
      <c r="AA2298" s="131">
        <v>0</v>
      </c>
      <c r="AB2298" s="131">
        <v>0</v>
      </c>
      <c r="AC2298" s="131">
        <v>0</v>
      </c>
      <c r="AD2298" s="131">
        <v>0</v>
      </c>
      <c r="AE2298" s="131">
        <v>0</v>
      </c>
      <c r="AF2298" s="131">
        <v>0</v>
      </c>
      <c r="AG2298" s="131">
        <v>0</v>
      </c>
      <c r="AH2298" s="43">
        <v>0</v>
      </c>
    </row>
    <row r="2299" spans="4:34">
      <c r="D2299" s="62">
        <v>1998</v>
      </c>
      <c r="E2299" s="62">
        <v>2</v>
      </c>
      <c r="F2299" s="62">
        <v>1998</v>
      </c>
      <c r="G2299" s="62">
        <v>1998</v>
      </c>
      <c r="H2299" s="131">
        <v>0</v>
      </c>
      <c r="I2299" s="131">
        <v>0</v>
      </c>
      <c r="J2299" s="131">
        <v>0</v>
      </c>
      <c r="K2299" s="131">
        <v>0</v>
      </c>
      <c r="L2299" s="131">
        <v>0</v>
      </c>
      <c r="M2299" s="131">
        <v>0</v>
      </c>
      <c r="N2299" s="131">
        <v>0</v>
      </c>
      <c r="O2299" s="131">
        <v>0</v>
      </c>
      <c r="P2299" s="131">
        <v>0</v>
      </c>
      <c r="Q2299" s="131">
        <v>0</v>
      </c>
      <c r="R2299" s="131">
        <v>0</v>
      </c>
      <c r="S2299" s="131">
        <v>0</v>
      </c>
      <c r="T2299" s="131">
        <v>0</v>
      </c>
      <c r="U2299" s="131">
        <v>0</v>
      </c>
      <c r="V2299" s="131">
        <v>0</v>
      </c>
      <c r="W2299" s="131">
        <v>0</v>
      </c>
      <c r="X2299" s="131">
        <v>0</v>
      </c>
      <c r="Y2299" s="131">
        <v>0</v>
      </c>
      <c r="Z2299" s="131">
        <v>0</v>
      </c>
      <c r="AA2299" s="131">
        <v>0</v>
      </c>
      <c r="AB2299" s="131">
        <v>0</v>
      </c>
      <c r="AC2299" s="131">
        <v>0</v>
      </c>
      <c r="AD2299" s="131">
        <v>0</v>
      </c>
      <c r="AE2299" s="131">
        <v>0</v>
      </c>
      <c r="AF2299" s="131">
        <v>0</v>
      </c>
      <c r="AG2299" s="131">
        <v>0</v>
      </c>
      <c r="AH2299" s="43">
        <v>0</v>
      </c>
    </row>
    <row r="2300" spans="4:34">
      <c r="D2300" s="62">
        <v>1998</v>
      </c>
      <c r="E2300" s="62">
        <v>3</v>
      </c>
      <c r="F2300" s="62">
        <v>1998</v>
      </c>
      <c r="G2300" s="62">
        <v>1998</v>
      </c>
      <c r="H2300" s="131">
        <v>0</v>
      </c>
      <c r="I2300" s="131">
        <v>0</v>
      </c>
      <c r="J2300" s="131">
        <v>0</v>
      </c>
      <c r="K2300" s="131">
        <v>0</v>
      </c>
      <c r="L2300" s="131">
        <v>0</v>
      </c>
      <c r="M2300" s="131">
        <v>0</v>
      </c>
      <c r="N2300" s="131">
        <v>0</v>
      </c>
      <c r="O2300" s="131">
        <v>0</v>
      </c>
      <c r="P2300" s="131">
        <v>0</v>
      </c>
      <c r="Q2300" s="131">
        <v>0</v>
      </c>
      <c r="R2300" s="131">
        <v>0</v>
      </c>
      <c r="S2300" s="131">
        <v>0</v>
      </c>
      <c r="T2300" s="131">
        <v>0</v>
      </c>
      <c r="U2300" s="131">
        <v>0</v>
      </c>
      <c r="V2300" s="131">
        <v>0</v>
      </c>
      <c r="W2300" s="131">
        <v>0</v>
      </c>
      <c r="X2300" s="131">
        <v>0</v>
      </c>
      <c r="Y2300" s="131">
        <v>0</v>
      </c>
      <c r="Z2300" s="131">
        <v>0</v>
      </c>
      <c r="AA2300" s="131">
        <v>0</v>
      </c>
      <c r="AB2300" s="131">
        <v>0</v>
      </c>
      <c r="AC2300" s="131">
        <v>0</v>
      </c>
      <c r="AD2300" s="131">
        <v>0</v>
      </c>
      <c r="AE2300" s="131">
        <v>0</v>
      </c>
      <c r="AF2300" s="131">
        <v>0</v>
      </c>
      <c r="AG2300" s="131">
        <v>0</v>
      </c>
      <c r="AH2300" s="43">
        <v>0</v>
      </c>
    </row>
    <row r="2301" spans="4:34">
      <c r="D2301" s="62">
        <v>1998</v>
      </c>
      <c r="E2301" s="62">
        <v>4</v>
      </c>
      <c r="F2301" s="62">
        <v>1998</v>
      </c>
      <c r="G2301" s="62">
        <v>1998</v>
      </c>
      <c r="H2301" s="131">
        <v>0</v>
      </c>
      <c r="I2301" s="131">
        <v>0</v>
      </c>
      <c r="J2301" s="131">
        <v>0</v>
      </c>
      <c r="K2301" s="131">
        <v>0</v>
      </c>
      <c r="L2301" s="131">
        <v>0</v>
      </c>
      <c r="M2301" s="131">
        <v>0</v>
      </c>
      <c r="N2301" s="131">
        <v>0</v>
      </c>
      <c r="O2301" s="131">
        <v>0</v>
      </c>
      <c r="P2301" s="131">
        <v>0</v>
      </c>
      <c r="Q2301" s="131">
        <v>0</v>
      </c>
      <c r="R2301" s="131">
        <v>0</v>
      </c>
      <c r="S2301" s="131">
        <v>0</v>
      </c>
      <c r="T2301" s="131">
        <v>0</v>
      </c>
      <c r="U2301" s="131">
        <v>0</v>
      </c>
      <c r="V2301" s="131">
        <v>0</v>
      </c>
      <c r="W2301" s="131">
        <v>0</v>
      </c>
      <c r="X2301" s="131">
        <v>0</v>
      </c>
      <c r="Y2301" s="131">
        <v>0</v>
      </c>
      <c r="Z2301" s="131">
        <v>0</v>
      </c>
      <c r="AA2301" s="131">
        <v>0</v>
      </c>
      <c r="AB2301" s="131">
        <v>0</v>
      </c>
      <c r="AC2301" s="131">
        <v>0</v>
      </c>
      <c r="AD2301" s="131">
        <v>0</v>
      </c>
      <c r="AE2301" s="131">
        <v>0</v>
      </c>
      <c r="AF2301" s="131">
        <v>0</v>
      </c>
      <c r="AG2301" s="131">
        <v>0</v>
      </c>
      <c r="AH2301" s="43">
        <v>0</v>
      </c>
    </row>
    <row r="2302" spans="4:34">
      <c r="D2302" s="62">
        <v>1998</v>
      </c>
      <c r="E2302" s="62">
        <v>5</v>
      </c>
      <c r="F2302" s="62">
        <v>1998</v>
      </c>
      <c r="G2302" s="62">
        <v>1999</v>
      </c>
      <c r="H2302" s="131">
        <v>0</v>
      </c>
      <c r="I2302" s="131">
        <v>0</v>
      </c>
      <c r="J2302" s="131">
        <v>0</v>
      </c>
      <c r="K2302" s="131">
        <v>0</v>
      </c>
      <c r="L2302" s="131">
        <v>0</v>
      </c>
      <c r="M2302" s="131">
        <v>0</v>
      </c>
      <c r="N2302" s="131">
        <v>0</v>
      </c>
      <c r="O2302" s="131">
        <v>0</v>
      </c>
      <c r="P2302" s="131">
        <v>0</v>
      </c>
      <c r="Q2302" s="131">
        <v>0</v>
      </c>
      <c r="R2302" s="131">
        <v>0</v>
      </c>
      <c r="S2302" s="131">
        <v>0</v>
      </c>
      <c r="T2302" s="131">
        <v>0</v>
      </c>
      <c r="U2302" s="131">
        <v>0</v>
      </c>
      <c r="V2302" s="131">
        <v>0</v>
      </c>
      <c r="W2302" s="131">
        <v>0</v>
      </c>
      <c r="X2302" s="131">
        <v>0</v>
      </c>
      <c r="Y2302" s="131">
        <v>0</v>
      </c>
      <c r="Z2302" s="131">
        <v>0</v>
      </c>
      <c r="AA2302" s="131">
        <v>0</v>
      </c>
      <c r="AB2302" s="131">
        <v>0</v>
      </c>
      <c r="AC2302" s="131">
        <v>0</v>
      </c>
      <c r="AD2302" s="131">
        <v>0</v>
      </c>
      <c r="AE2302" s="131">
        <v>0</v>
      </c>
      <c r="AF2302" s="131">
        <v>0</v>
      </c>
      <c r="AG2302" s="131">
        <v>0</v>
      </c>
      <c r="AH2302" s="43">
        <v>0</v>
      </c>
    </row>
    <row r="2303" spans="4:34">
      <c r="D2303" s="62">
        <v>1998</v>
      </c>
      <c r="E2303" s="62">
        <v>6</v>
      </c>
      <c r="F2303" s="62">
        <v>1998</v>
      </c>
      <c r="G2303" s="62">
        <v>1999</v>
      </c>
      <c r="H2303" s="131">
        <v>0</v>
      </c>
      <c r="I2303" s="131">
        <v>0</v>
      </c>
      <c r="J2303" s="131">
        <v>0</v>
      </c>
      <c r="K2303" s="131">
        <v>0</v>
      </c>
      <c r="L2303" s="131">
        <v>0</v>
      </c>
      <c r="M2303" s="131">
        <v>0</v>
      </c>
      <c r="N2303" s="131">
        <v>0</v>
      </c>
      <c r="O2303" s="131">
        <v>0</v>
      </c>
      <c r="P2303" s="131">
        <v>0</v>
      </c>
      <c r="Q2303" s="131">
        <v>0</v>
      </c>
      <c r="R2303" s="131">
        <v>0</v>
      </c>
      <c r="S2303" s="131">
        <v>0</v>
      </c>
      <c r="T2303" s="131">
        <v>0</v>
      </c>
      <c r="U2303" s="131">
        <v>0</v>
      </c>
      <c r="V2303" s="131">
        <v>0</v>
      </c>
      <c r="W2303" s="131">
        <v>0</v>
      </c>
      <c r="X2303" s="131">
        <v>0</v>
      </c>
      <c r="Y2303" s="131">
        <v>0</v>
      </c>
      <c r="Z2303" s="131">
        <v>0</v>
      </c>
      <c r="AA2303" s="131">
        <v>0</v>
      </c>
      <c r="AB2303" s="131">
        <v>0</v>
      </c>
      <c r="AC2303" s="131">
        <v>0</v>
      </c>
      <c r="AD2303" s="131">
        <v>0</v>
      </c>
      <c r="AE2303" s="131">
        <v>0</v>
      </c>
      <c r="AF2303" s="131">
        <v>0</v>
      </c>
      <c r="AG2303" s="131">
        <v>0</v>
      </c>
      <c r="AH2303" s="43">
        <v>0</v>
      </c>
    </row>
    <row r="2304" spans="4:34">
      <c r="D2304" s="62">
        <v>1998</v>
      </c>
      <c r="E2304" s="62">
        <v>7</v>
      </c>
      <c r="F2304" s="62">
        <v>1999</v>
      </c>
      <c r="G2304" s="62">
        <v>1999</v>
      </c>
      <c r="H2304" s="131">
        <v>0</v>
      </c>
      <c r="I2304" s="131">
        <v>0</v>
      </c>
      <c r="J2304" s="131">
        <v>0</v>
      </c>
      <c r="K2304" s="131">
        <v>0</v>
      </c>
      <c r="L2304" s="131">
        <v>0</v>
      </c>
      <c r="M2304" s="131">
        <v>0</v>
      </c>
      <c r="N2304" s="131">
        <v>0</v>
      </c>
      <c r="O2304" s="131">
        <v>0</v>
      </c>
      <c r="P2304" s="131">
        <v>0</v>
      </c>
      <c r="Q2304" s="131">
        <v>0</v>
      </c>
      <c r="R2304" s="131">
        <v>0</v>
      </c>
      <c r="S2304" s="131">
        <v>0</v>
      </c>
      <c r="T2304" s="131">
        <v>0</v>
      </c>
      <c r="U2304" s="131">
        <v>0</v>
      </c>
      <c r="V2304" s="131">
        <v>0</v>
      </c>
      <c r="W2304" s="131">
        <v>0</v>
      </c>
      <c r="X2304" s="131">
        <v>0</v>
      </c>
      <c r="Y2304" s="131">
        <v>0</v>
      </c>
      <c r="Z2304" s="131">
        <v>0</v>
      </c>
      <c r="AA2304" s="131">
        <v>0</v>
      </c>
      <c r="AB2304" s="131">
        <v>0</v>
      </c>
      <c r="AC2304" s="131">
        <v>0</v>
      </c>
      <c r="AD2304" s="131">
        <v>0</v>
      </c>
      <c r="AE2304" s="131">
        <v>0</v>
      </c>
      <c r="AF2304" s="131">
        <v>0</v>
      </c>
      <c r="AG2304" s="131">
        <v>0</v>
      </c>
      <c r="AH2304" s="43">
        <v>0</v>
      </c>
    </row>
    <row r="2305" spans="4:34">
      <c r="D2305" s="62">
        <v>1998</v>
      </c>
      <c r="E2305" s="62">
        <v>8</v>
      </c>
      <c r="F2305" s="62">
        <v>1999</v>
      </c>
      <c r="G2305" s="62">
        <v>1999</v>
      </c>
      <c r="H2305" s="131">
        <v>0</v>
      </c>
      <c r="I2305" s="131">
        <v>0</v>
      </c>
      <c r="J2305" s="131">
        <v>0</v>
      </c>
      <c r="K2305" s="131">
        <v>0</v>
      </c>
      <c r="L2305" s="131">
        <v>0</v>
      </c>
      <c r="M2305" s="131">
        <v>0</v>
      </c>
      <c r="N2305" s="131">
        <v>0</v>
      </c>
      <c r="O2305" s="131">
        <v>0</v>
      </c>
      <c r="P2305" s="131">
        <v>0</v>
      </c>
      <c r="Q2305" s="131">
        <v>0</v>
      </c>
      <c r="R2305" s="131">
        <v>0</v>
      </c>
      <c r="S2305" s="131">
        <v>0</v>
      </c>
      <c r="T2305" s="131">
        <v>0</v>
      </c>
      <c r="U2305" s="131">
        <v>0</v>
      </c>
      <c r="V2305" s="131">
        <v>0</v>
      </c>
      <c r="W2305" s="131">
        <v>0</v>
      </c>
      <c r="X2305" s="131">
        <v>0</v>
      </c>
      <c r="Y2305" s="131">
        <v>0</v>
      </c>
      <c r="Z2305" s="131">
        <v>0</v>
      </c>
      <c r="AA2305" s="131">
        <v>0</v>
      </c>
      <c r="AB2305" s="131">
        <v>0</v>
      </c>
      <c r="AC2305" s="131">
        <v>0</v>
      </c>
      <c r="AD2305" s="131">
        <v>0</v>
      </c>
      <c r="AE2305" s="131">
        <v>0</v>
      </c>
      <c r="AF2305" s="131">
        <v>0</v>
      </c>
      <c r="AG2305" s="131">
        <v>0</v>
      </c>
      <c r="AH2305" s="43">
        <v>0</v>
      </c>
    </row>
    <row r="2306" spans="4:34">
      <c r="D2306" s="62">
        <v>1998</v>
      </c>
      <c r="E2306" s="62">
        <v>9</v>
      </c>
      <c r="F2306" s="62">
        <v>1999</v>
      </c>
      <c r="G2306" s="62">
        <v>1999</v>
      </c>
      <c r="H2306" s="131">
        <v>0</v>
      </c>
      <c r="I2306" s="131">
        <v>0</v>
      </c>
      <c r="J2306" s="131">
        <v>0</v>
      </c>
      <c r="K2306" s="131">
        <v>0</v>
      </c>
      <c r="L2306" s="131">
        <v>0</v>
      </c>
      <c r="M2306" s="131">
        <v>0</v>
      </c>
      <c r="N2306" s="131">
        <v>0</v>
      </c>
      <c r="O2306" s="131">
        <v>0</v>
      </c>
      <c r="P2306" s="131">
        <v>0</v>
      </c>
      <c r="Q2306" s="131">
        <v>0</v>
      </c>
      <c r="R2306" s="131">
        <v>0</v>
      </c>
      <c r="S2306" s="131">
        <v>0</v>
      </c>
      <c r="T2306" s="131">
        <v>0</v>
      </c>
      <c r="U2306" s="131">
        <v>0</v>
      </c>
      <c r="V2306" s="131">
        <v>0</v>
      </c>
      <c r="W2306" s="131">
        <v>0</v>
      </c>
      <c r="X2306" s="131">
        <v>0</v>
      </c>
      <c r="Y2306" s="131">
        <v>0</v>
      </c>
      <c r="Z2306" s="131">
        <v>0</v>
      </c>
      <c r="AA2306" s="131">
        <v>0</v>
      </c>
      <c r="AB2306" s="131">
        <v>0</v>
      </c>
      <c r="AC2306" s="131">
        <v>0</v>
      </c>
      <c r="AD2306" s="131">
        <v>0</v>
      </c>
      <c r="AE2306" s="131">
        <v>0</v>
      </c>
      <c r="AF2306" s="131">
        <v>0</v>
      </c>
      <c r="AG2306" s="131">
        <v>0</v>
      </c>
      <c r="AH2306" s="43">
        <v>0</v>
      </c>
    </row>
    <row r="2307" spans="4:34">
      <c r="D2307" s="62">
        <v>1998</v>
      </c>
      <c r="E2307" s="62">
        <v>10</v>
      </c>
      <c r="F2307" s="62">
        <v>1999</v>
      </c>
      <c r="G2307" s="62">
        <v>1999</v>
      </c>
      <c r="H2307" s="131">
        <v>0</v>
      </c>
      <c r="I2307" s="131">
        <v>0</v>
      </c>
      <c r="J2307" s="131">
        <v>0</v>
      </c>
      <c r="K2307" s="131">
        <v>0</v>
      </c>
      <c r="L2307" s="131">
        <v>0</v>
      </c>
      <c r="M2307" s="131">
        <v>0</v>
      </c>
      <c r="N2307" s="131">
        <v>0</v>
      </c>
      <c r="O2307" s="131">
        <v>0</v>
      </c>
      <c r="P2307" s="131">
        <v>0</v>
      </c>
      <c r="Q2307" s="131">
        <v>0</v>
      </c>
      <c r="R2307" s="131">
        <v>0</v>
      </c>
      <c r="S2307" s="131">
        <v>0</v>
      </c>
      <c r="T2307" s="131">
        <v>0</v>
      </c>
      <c r="U2307" s="131">
        <v>0</v>
      </c>
      <c r="V2307" s="131">
        <v>0</v>
      </c>
      <c r="W2307" s="131">
        <v>0</v>
      </c>
      <c r="X2307" s="131">
        <v>0</v>
      </c>
      <c r="Y2307" s="131">
        <v>0</v>
      </c>
      <c r="Z2307" s="131">
        <v>0</v>
      </c>
      <c r="AA2307" s="131">
        <v>0</v>
      </c>
      <c r="AB2307" s="131">
        <v>0</v>
      </c>
      <c r="AC2307" s="131">
        <v>0</v>
      </c>
      <c r="AD2307" s="131">
        <v>0</v>
      </c>
      <c r="AE2307" s="131">
        <v>0</v>
      </c>
      <c r="AF2307" s="131">
        <v>0</v>
      </c>
      <c r="AG2307" s="131">
        <v>0</v>
      </c>
      <c r="AH2307" s="43">
        <v>0</v>
      </c>
    </row>
    <row r="2308" spans="4:34">
      <c r="D2308" s="62">
        <v>1998</v>
      </c>
      <c r="E2308" s="62">
        <v>11</v>
      </c>
      <c r="F2308" s="62">
        <v>1999</v>
      </c>
      <c r="G2308" s="62">
        <v>1999</v>
      </c>
      <c r="H2308" s="131">
        <v>0</v>
      </c>
      <c r="I2308" s="131">
        <v>0</v>
      </c>
      <c r="J2308" s="131">
        <v>0</v>
      </c>
      <c r="K2308" s="131">
        <v>0</v>
      </c>
      <c r="L2308" s="131">
        <v>0</v>
      </c>
      <c r="M2308" s="131">
        <v>0</v>
      </c>
      <c r="N2308" s="131">
        <v>0</v>
      </c>
      <c r="O2308" s="131">
        <v>0</v>
      </c>
      <c r="P2308" s="131">
        <v>0</v>
      </c>
      <c r="Q2308" s="131">
        <v>0</v>
      </c>
      <c r="R2308" s="131">
        <v>0</v>
      </c>
      <c r="S2308" s="131">
        <v>0</v>
      </c>
      <c r="T2308" s="131">
        <v>0</v>
      </c>
      <c r="U2308" s="131">
        <v>0</v>
      </c>
      <c r="V2308" s="131">
        <v>0</v>
      </c>
      <c r="W2308" s="131">
        <v>0</v>
      </c>
      <c r="X2308" s="131">
        <v>0</v>
      </c>
      <c r="Y2308" s="131">
        <v>0</v>
      </c>
      <c r="Z2308" s="131">
        <v>0</v>
      </c>
      <c r="AA2308" s="131">
        <v>0</v>
      </c>
      <c r="AB2308" s="131">
        <v>0</v>
      </c>
      <c r="AC2308" s="131">
        <v>0</v>
      </c>
      <c r="AD2308" s="131">
        <v>0</v>
      </c>
      <c r="AE2308" s="131">
        <v>0</v>
      </c>
      <c r="AF2308" s="131">
        <v>0</v>
      </c>
      <c r="AG2308" s="131">
        <v>0</v>
      </c>
      <c r="AH2308" s="43">
        <v>0</v>
      </c>
    </row>
    <row r="2309" spans="4:34">
      <c r="D2309" s="62">
        <v>1998</v>
      </c>
      <c r="E2309" s="62">
        <v>12</v>
      </c>
      <c r="F2309" s="62">
        <v>1999</v>
      </c>
      <c r="G2309" s="62">
        <v>1999</v>
      </c>
      <c r="H2309" s="131">
        <v>0</v>
      </c>
      <c r="I2309" s="131">
        <v>0</v>
      </c>
      <c r="J2309" s="131">
        <v>0</v>
      </c>
      <c r="K2309" s="131">
        <v>0</v>
      </c>
      <c r="L2309" s="131">
        <v>0</v>
      </c>
      <c r="M2309" s="131">
        <v>0</v>
      </c>
      <c r="N2309" s="131">
        <v>0</v>
      </c>
      <c r="O2309" s="131">
        <v>0</v>
      </c>
      <c r="P2309" s="131">
        <v>0</v>
      </c>
      <c r="Q2309" s="131">
        <v>0</v>
      </c>
      <c r="R2309" s="131">
        <v>0</v>
      </c>
      <c r="S2309" s="131">
        <v>0</v>
      </c>
      <c r="T2309" s="131">
        <v>0</v>
      </c>
      <c r="U2309" s="131">
        <v>0</v>
      </c>
      <c r="V2309" s="131">
        <v>0</v>
      </c>
      <c r="W2309" s="131">
        <v>0</v>
      </c>
      <c r="X2309" s="131">
        <v>0</v>
      </c>
      <c r="Y2309" s="131">
        <v>0</v>
      </c>
      <c r="Z2309" s="131">
        <v>0</v>
      </c>
      <c r="AA2309" s="131">
        <v>0</v>
      </c>
      <c r="AB2309" s="131">
        <v>0</v>
      </c>
      <c r="AC2309" s="131">
        <v>0</v>
      </c>
      <c r="AD2309" s="131">
        <v>0</v>
      </c>
      <c r="AE2309" s="131">
        <v>0</v>
      </c>
      <c r="AF2309" s="131">
        <v>0</v>
      </c>
      <c r="AG2309" s="131">
        <v>0</v>
      </c>
      <c r="AH2309" s="43">
        <v>0</v>
      </c>
    </row>
    <row r="2310" spans="4:34">
      <c r="D2310" s="62">
        <v>1999</v>
      </c>
      <c r="E2310" s="62">
        <v>1</v>
      </c>
      <c r="F2310" s="62">
        <v>1999</v>
      </c>
      <c r="G2310" s="62">
        <v>1999</v>
      </c>
      <c r="H2310" s="131">
        <v>0</v>
      </c>
      <c r="I2310" s="131">
        <v>0</v>
      </c>
      <c r="J2310" s="131">
        <v>0</v>
      </c>
      <c r="K2310" s="131">
        <v>0</v>
      </c>
      <c r="L2310" s="131">
        <v>0</v>
      </c>
      <c r="M2310" s="131">
        <v>0</v>
      </c>
      <c r="N2310" s="131">
        <v>0</v>
      </c>
      <c r="O2310" s="131">
        <v>0</v>
      </c>
      <c r="P2310" s="131">
        <v>0</v>
      </c>
      <c r="Q2310" s="131">
        <v>0</v>
      </c>
      <c r="R2310" s="131">
        <v>0</v>
      </c>
      <c r="S2310" s="131">
        <v>0</v>
      </c>
      <c r="T2310" s="131">
        <v>0</v>
      </c>
      <c r="U2310" s="131">
        <v>0</v>
      </c>
      <c r="V2310" s="131">
        <v>0</v>
      </c>
      <c r="W2310" s="131">
        <v>0</v>
      </c>
      <c r="X2310" s="131">
        <v>0</v>
      </c>
      <c r="Y2310" s="131">
        <v>0</v>
      </c>
      <c r="Z2310" s="131">
        <v>0</v>
      </c>
      <c r="AA2310" s="131">
        <v>0</v>
      </c>
      <c r="AB2310" s="131">
        <v>0</v>
      </c>
      <c r="AC2310" s="131">
        <v>0</v>
      </c>
      <c r="AD2310" s="131">
        <v>0</v>
      </c>
      <c r="AE2310" s="131">
        <v>0</v>
      </c>
      <c r="AF2310" s="131">
        <v>0</v>
      </c>
      <c r="AG2310" s="131">
        <v>0</v>
      </c>
      <c r="AH2310" s="43">
        <v>0</v>
      </c>
    </row>
    <row r="2311" spans="4:34">
      <c r="D2311" s="62">
        <v>1999</v>
      </c>
      <c r="E2311" s="62">
        <v>2</v>
      </c>
      <c r="F2311" s="62">
        <v>1999</v>
      </c>
      <c r="G2311" s="62">
        <v>1999</v>
      </c>
      <c r="H2311" s="131">
        <v>0</v>
      </c>
      <c r="I2311" s="131">
        <v>0</v>
      </c>
      <c r="J2311" s="131">
        <v>0</v>
      </c>
      <c r="K2311" s="131">
        <v>0</v>
      </c>
      <c r="L2311" s="131">
        <v>0</v>
      </c>
      <c r="M2311" s="131">
        <v>0</v>
      </c>
      <c r="N2311" s="131">
        <v>0</v>
      </c>
      <c r="O2311" s="131">
        <v>0</v>
      </c>
      <c r="P2311" s="131">
        <v>0</v>
      </c>
      <c r="Q2311" s="131">
        <v>0</v>
      </c>
      <c r="R2311" s="131">
        <v>0</v>
      </c>
      <c r="S2311" s="131">
        <v>0</v>
      </c>
      <c r="T2311" s="131">
        <v>0</v>
      </c>
      <c r="U2311" s="131">
        <v>0</v>
      </c>
      <c r="V2311" s="131">
        <v>0</v>
      </c>
      <c r="W2311" s="131">
        <v>0</v>
      </c>
      <c r="X2311" s="131">
        <v>0</v>
      </c>
      <c r="Y2311" s="131">
        <v>0</v>
      </c>
      <c r="Z2311" s="131">
        <v>0</v>
      </c>
      <c r="AA2311" s="131">
        <v>0</v>
      </c>
      <c r="AB2311" s="131">
        <v>0</v>
      </c>
      <c r="AC2311" s="131">
        <v>0</v>
      </c>
      <c r="AD2311" s="131">
        <v>0</v>
      </c>
      <c r="AE2311" s="131">
        <v>0</v>
      </c>
      <c r="AF2311" s="131">
        <v>0</v>
      </c>
      <c r="AG2311" s="131">
        <v>0</v>
      </c>
      <c r="AH2311" s="43">
        <v>0</v>
      </c>
    </row>
    <row r="2312" spans="4:34">
      <c r="D2312" s="62">
        <v>1999</v>
      </c>
      <c r="E2312" s="62">
        <v>3</v>
      </c>
      <c r="F2312" s="62">
        <v>1999</v>
      </c>
      <c r="G2312" s="62">
        <v>1999</v>
      </c>
      <c r="H2312" s="131">
        <v>0</v>
      </c>
      <c r="I2312" s="131">
        <v>0</v>
      </c>
      <c r="J2312" s="131">
        <v>0</v>
      </c>
      <c r="K2312" s="131">
        <v>0</v>
      </c>
      <c r="L2312" s="131">
        <v>0</v>
      </c>
      <c r="M2312" s="131">
        <v>0</v>
      </c>
      <c r="N2312" s="131">
        <v>0</v>
      </c>
      <c r="O2312" s="131">
        <v>0</v>
      </c>
      <c r="P2312" s="131">
        <v>0</v>
      </c>
      <c r="Q2312" s="131">
        <v>0</v>
      </c>
      <c r="R2312" s="131">
        <v>0</v>
      </c>
      <c r="S2312" s="131">
        <v>0</v>
      </c>
      <c r="T2312" s="131">
        <v>0</v>
      </c>
      <c r="U2312" s="131">
        <v>0</v>
      </c>
      <c r="V2312" s="131">
        <v>0</v>
      </c>
      <c r="W2312" s="131">
        <v>0</v>
      </c>
      <c r="X2312" s="131">
        <v>0</v>
      </c>
      <c r="Y2312" s="131">
        <v>0</v>
      </c>
      <c r="Z2312" s="131">
        <v>0</v>
      </c>
      <c r="AA2312" s="131">
        <v>0</v>
      </c>
      <c r="AB2312" s="131">
        <v>0</v>
      </c>
      <c r="AC2312" s="131">
        <v>0</v>
      </c>
      <c r="AD2312" s="131">
        <v>0</v>
      </c>
      <c r="AE2312" s="131">
        <v>0</v>
      </c>
      <c r="AF2312" s="131">
        <v>0</v>
      </c>
      <c r="AG2312" s="131">
        <v>0</v>
      </c>
      <c r="AH2312" s="43">
        <v>0</v>
      </c>
    </row>
    <row r="2313" spans="4:34">
      <c r="D2313" s="62">
        <v>1999</v>
      </c>
      <c r="E2313" s="62">
        <v>4</v>
      </c>
      <c r="F2313" s="62">
        <v>1999</v>
      </c>
      <c r="G2313" s="62">
        <v>1999</v>
      </c>
      <c r="H2313" s="131">
        <v>0</v>
      </c>
      <c r="I2313" s="131">
        <v>0</v>
      </c>
      <c r="J2313" s="131">
        <v>0</v>
      </c>
      <c r="K2313" s="131">
        <v>0</v>
      </c>
      <c r="L2313" s="131">
        <v>0</v>
      </c>
      <c r="M2313" s="131">
        <v>0</v>
      </c>
      <c r="N2313" s="131">
        <v>0</v>
      </c>
      <c r="O2313" s="131">
        <v>0</v>
      </c>
      <c r="P2313" s="131">
        <v>0</v>
      </c>
      <c r="Q2313" s="131">
        <v>0</v>
      </c>
      <c r="R2313" s="131">
        <v>0</v>
      </c>
      <c r="S2313" s="131">
        <v>0</v>
      </c>
      <c r="T2313" s="131">
        <v>0</v>
      </c>
      <c r="U2313" s="131">
        <v>0</v>
      </c>
      <c r="V2313" s="131">
        <v>0</v>
      </c>
      <c r="W2313" s="131">
        <v>0</v>
      </c>
      <c r="X2313" s="131">
        <v>0</v>
      </c>
      <c r="Y2313" s="131">
        <v>0</v>
      </c>
      <c r="Z2313" s="131">
        <v>0</v>
      </c>
      <c r="AA2313" s="131">
        <v>0</v>
      </c>
      <c r="AB2313" s="131">
        <v>0</v>
      </c>
      <c r="AC2313" s="131">
        <v>0</v>
      </c>
      <c r="AD2313" s="131">
        <v>0</v>
      </c>
      <c r="AE2313" s="131">
        <v>0</v>
      </c>
      <c r="AF2313" s="131">
        <v>0</v>
      </c>
      <c r="AG2313" s="131">
        <v>0</v>
      </c>
      <c r="AH2313" s="43">
        <v>0</v>
      </c>
    </row>
    <row r="2314" spans="4:34">
      <c r="D2314" s="62">
        <v>1999</v>
      </c>
      <c r="E2314" s="62">
        <v>5</v>
      </c>
      <c r="F2314" s="62">
        <v>1999</v>
      </c>
      <c r="G2314" s="62">
        <v>2000</v>
      </c>
      <c r="H2314" s="131">
        <v>0</v>
      </c>
      <c r="I2314" s="131">
        <v>0</v>
      </c>
      <c r="J2314" s="131">
        <v>0</v>
      </c>
      <c r="K2314" s="131">
        <v>0</v>
      </c>
      <c r="L2314" s="131">
        <v>0</v>
      </c>
      <c r="M2314" s="131">
        <v>0</v>
      </c>
      <c r="N2314" s="131">
        <v>0</v>
      </c>
      <c r="O2314" s="131">
        <v>0</v>
      </c>
      <c r="P2314" s="131">
        <v>0</v>
      </c>
      <c r="Q2314" s="131">
        <v>0</v>
      </c>
      <c r="R2314" s="131">
        <v>0</v>
      </c>
      <c r="S2314" s="131">
        <v>0</v>
      </c>
      <c r="T2314" s="131">
        <v>0</v>
      </c>
      <c r="U2314" s="131">
        <v>0</v>
      </c>
      <c r="V2314" s="131">
        <v>0</v>
      </c>
      <c r="W2314" s="131">
        <v>0</v>
      </c>
      <c r="X2314" s="131">
        <v>0</v>
      </c>
      <c r="Y2314" s="131">
        <v>0</v>
      </c>
      <c r="Z2314" s="131">
        <v>0</v>
      </c>
      <c r="AA2314" s="131">
        <v>0</v>
      </c>
      <c r="AB2314" s="131">
        <v>0</v>
      </c>
      <c r="AC2314" s="131">
        <v>0</v>
      </c>
      <c r="AD2314" s="131">
        <v>0</v>
      </c>
      <c r="AE2314" s="131">
        <v>0</v>
      </c>
      <c r="AF2314" s="131">
        <v>0</v>
      </c>
      <c r="AG2314" s="131">
        <v>0</v>
      </c>
      <c r="AH2314" s="43">
        <v>0</v>
      </c>
    </row>
    <row r="2315" spans="4:34">
      <c r="D2315" s="62">
        <v>1999</v>
      </c>
      <c r="E2315" s="62">
        <v>6</v>
      </c>
      <c r="F2315" s="62">
        <v>1999</v>
      </c>
      <c r="G2315" s="62">
        <v>2000</v>
      </c>
      <c r="H2315" s="131">
        <v>0</v>
      </c>
      <c r="I2315" s="131">
        <v>0</v>
      </c>
      <c r="J2315" s="131">
        <v>0</v>
      </c>
      <c r="K2315" s="131">
        <v>0</v>
      </c>
      <c r="L2315" s="131">
        <v>0</v>
      </c>
      <c r="M2315" s="131">
        <v>0</v>
      </c>
      <c r="N2315" s="131">
        <v>0</v>
      </c>
      <c r="O2315" s="131">
        <v>0</v>
      </c>
      <c r="P2315" s="131">
        <v>0</v>
      </c>
      <c r="Q2315" s="131">
        <v>0</v>
      </c>
      <c r="R2315" s="131">
        <v>0</v>
      </c>
      <c r="S2315" s="131">
        <v>0</v>
      </c>
      <c r="T2315" s="131">
        <v>0</v>
      </c>
      <c r="U2315" s="131">
        <v>0</v>
      </c>
      <c r="V2315" s="131">
        <v>0</v>
      </c>
      <c r="W2315" s="131">
        <v>0</v>
      </c>
      <c r="X2315" s="131">
        <v>0</v>
      </c>
      <c r="Y2315" s="131">
        <v>0</v>
      </c>
      <c r="Z2315" s="131">
        <v>0</v>
      </c>
      <c r="AA2315" s="131">
        <v>0</v>
      </c>
      <c r="AB2315" s="131">
        <v>0</v>
      </c>
      <c r="AC2315" s="131">
        <v>0</v>
      </c>
      <c r="AD2315" s="131">
        <v>0</v>
      </c>
      <c r="AE2315" s="131">
        <v>0</v>
      </c>
      <c r="AF2315" s="131">
        <v>0</v>
      </c>
      <c r="AG2315" s="131">
        <v>0</v>
      </c>
      <c r="AH2315" s="43">
        <v>0</v>
      </c>
    </row>
    <row r="2316" spans="4:34">
      <c r="D2316" s="62">
        <v>1999</v>
      </c>
      <c r="E2316" s="62">
        <v>7</v>
      </c>
      <c r="F2316" s="62">
        <v>2000</v>
      </c>
      <c r="G2316" s="62">
        <v>2000</v>
      </c>
      <c r="H2316" s="131">
        <v>0</v>
      </c>
      <c r="I2316" s="131">
        <v>0</v>
      </c>
      <c r="J2316" s="131">
        <v>0</v>
      </c>
      <c r="K2316" s="131">
        <v>0</v>
      </c>
      <c r="L2316" s="131">
        <v>0</v>
      </c>
      <c r="M2316" s="131">
        <v>0</v>
      </c>
      <c r="N2316" s="131">
        <v>0</v>
      </c>
      <c r="O2316" s="131">
        <v>0</v>
      </c>
      <c r="P2316" s="131">
        <v>0</v>
      </c>
      <c r="Q2316" s="131">
        <v>0</v>
      </c>
      <c r="R2316" s="131">
        <v>0</v>
      </c>
      <c r="S2316" s="131">
        <v>0</v>
      </c>
      <c r="T2316" s="131">
        <v>0</v>
      </c>
      <c r="U2316" s="131">
        <v>0</v>
      </c>
      <c r="V2316" s="131">
        <v>0</v>
      </c>
      <c r="W2316" s="131">
        <v>0</v>
      </c>
      <c r="X2316" s="131">
        <v>0</v>
      </c>
      <c r="Y2316" s="131">
        <v>0</v>
      </c>
      <c r="Z2316" s="131">
        <v>0</v>
      </c>
      <c r="AA2316" s="131">
        <v>0</v>
      </c>
      <c r="AB2316" s="131">
        <v>0</v>
      </c>
      <c r="AC2316" s="131">
        <v>0</v>
      </c>
      <c r="AD2316" s="131">
        <v>0</v>
      </c>
      <c r="AE2316" s="131">
        <v>0</v>
      </c>
      <c r="AF2316" s="131">
        <v>0</v>
      </c>
      <c r="AG2316" s="131">
        <v>0</v>
      </c>
      <c r="AH2316" s="43">
        <v>0</v>
      </c>
    </row>
    <row r="2317" spans="4:34">
      <c r="D2317" s="62">
        <v>1999</v>
      </c>
      <c r="E2317" s="62">
        <v>8</v>
      </c>
      <c r="F2317" s="62">
        <v>2000</v>
      </c>
      <c r="G2317" s="62">
        <v>2000</v>
      </c>
      <c r="H2317" s="131">
        <v>0</v>
      </c>
      <c r="I2317" s="131">
        <v>0</v>
      </c>
      <c r="J2317" s="131">
        <v>0</v>
      </c>
      <c r="K2317" s="131">
        <v>0</v>
      </c>
      <c r="L2317" s="131">
        <v>0</v>
      </c>
      <c r="M2317" s="131">
        <v>0</v>
      </c>
      <c r="N2317" s="131">
        <v>0</v>
      </c>
      <c r="O2317" s="131">
        <v>0</v>
      </c>
      <c r="P2317" s="131">
        <v>0</v>
      </c>
      <c r="Q2317" s="131">
        <v>0</v>
      </c>
      <c r="R2317" s="131">
        <v>0</v>
      </c>
      <c r="S2317" s="131">
        <v>0</v>
      </c>
      <c r="T2317" s="131">
        <v>0</v>
      </c>
      <c r="U2317" s="131">
        <v>0</v>
      </c>
      <c r="V2317" s="131">
        <v>0</v>
      </c>
      <c r="W2317" s="131">
        <v>0</v>
      </c>
      <c r="X2317" s="131">
        <v>0</v>
      </c>
      <c r="Y2317" s="131">
        <v>0</v>
      </c>
      <c r="Z2317" s="131">
        <v>0</v>
      </c>
      <c r="AA2317" s="131">
        <v>0</v>
      </c>
      <c r="AB2317" s="131">
        <v>0</v>
      </c>
      <c r="AC2317" s="131">
        <v>0</v>
      </c>
      <c r="AD2317" s="131">
        <v>0</v>
      </c>
      <c r="AE2317" s="131">
        <v>0</v>
      </c>
      <c r="AF2317" s="131">
        <v>0</v>
      </c>
      <c r="AG2317" s="131">
        <v>0</v>
      </c>
      <c r="AH2317" s="43">
        <v>0</v>
      </c>
    </row>
    <row r="2318" spans="4:34">
      <c r="D2318" s="62">
        <v>1999</v>
      </c>
      <c r="E2318" s="62">
        <v>9</v>
      </c>
      <c r="F2318" s="62">
        <v>2000</v>
      </c>
      <c r="G2318" s="62">
        <v>2000</v>
      </c>
      <c r="H2318" s="131">
        <v>0</v>
      </c>
      <c r="I2318" s="131">
        <v>0</v>
      </c>
      <c r="J2318" s="131">
        <v>0</v>
      </c>
      <c r="K2318" s="131">
        <v>0</v>
      </c>
      <c r="L2318" s="131">
        <v>0</v>
      </c>
      <c r="M2318" s="131">
        <v>0</v>
      </c>
      <c r="N2318" s="131">
        <v>0</v>
      </c>
      <c r="O2318" s="131">
        <v>0</v>
      </c>
      <c r="P2318" s="131">
        <v>0</v>
      </c>
      <c r="Q2318" s="131">
        <v>0</v>
      </c>
      <c r="R2318" s="131">
        <v>0</v>
      </c>
      <c r="S2318" s="131">
        <v>0</v>
      </c>
      <c r="T2318" s="131">
        <v>0</v>
      </c>
      <c r="U2318" s="131">
        <v>0</v>
      </c>
      <c r="V2318" s="131">
        <v>0</v>
      </c>
      <c r="W2318" s="131">
        <v>0</v>
      </c>
      <c r="X2318" s="131">
        <v>0</v>
      </c>
      <c r="Y2318" s="131">
        <v>0</v>
      </c>
      <c r="Z2318" s="131">
        <v>0</v>
      </c>
      <c r="AA2318" s="131">
        <v>0</v>
      </c>
      <c r="AB2318" s="131">
        <v>0</v>
      </c>
      <c r="AC2318" s="131">
        <v>0</v>
      </c>
      <c r="AD2318" s="131">
        <v>0</v>
      </c>
      <c r="AE2318" s="131">
        <v>0</v>
      </c>
      <c r="AF2318" s="131">
        <v>0</v>
      </c>
      <c r="AG2318" s="131">
        <v>0</v>
      </c>
      <c r="AH2318" s="43">
        <v>0</v>
      </c>
    </row>
    <row r="2319" spans="4:34">
      <c r="D2319" s="62">
        <v>1999</v>
      </c>
      <c r="E2319" s="62">
        <v>10</v>
      </c>
      <c r="F2319" s="62">
        <v>2000</v>
      </c>
      <c r="G2319" s="62">
        <v>2000</v>
      </c>
      <c r="H2319" s="131">
        <v>0</v>
      </c>
      <c r="I2319" s="131">
        <v>0</v>
      </c>
      <c r="J2319" s="131">
        <v>0</v>
      </c>
      <c r="K2319" s="131">
        <v>0</v>
      </c>
      <c r="L2319" s="131">
        <v>0</v>
      </c>
      <c r="M2319" s="131">
        <v>0</v>
      </c>
      <c r="N2319" s="131">
        <v>0</v>
      </c>
      <c r="O2319" s="131">
        <v>0</v>
      </c>
      <c r="P2319" s="131">
        <v>0</v>
      </c>
      <c r="Q2319" s="131">
        <v>0</v>
      </c>
      <c r="R2319" s="131">
        <v>0</v>
      </c>
      <c r="S2319" s="131">
        <v>0</v>
      </c>
      <c r="T2319" s="131">
        <v>0</v>
      </c>
      <c r="U2319" s="131">
        <v>0</v>
      </c>
      <c r="V2319" s="131">
        <v>0</v>
      </c>
      <c r="W2319" s="131">
        <v>0</v>
      </c>
      <c r="X2319" s="131">
        <v>0</v>
      </c>
      <c r="Y2319" s="131">
        <v>0</v>
      </c>
      <c r="Z2319" s="131">
        <v>0</v>
      </c>
      <c r="AA2319" s="131">
        <v>0</v>
      </c>
      <c r="AB2319" s="131">
        <v>0</v>
      </c>
      <c r="AC2319" s="131">
        <v>0</v>
      </c>
      <c r="AD2319" s="131">
        <v>0</v>
      </c>
      <c r="AE2319" s="131">
        <v>0</v>
      </c>
      <c r="AF2319" s="131">
        <v>0</v>
      </c>
      <c r="AG2319" s="131">
        <v>0</v>
      </c>
      <c r="AH2319" s="43">
        <v>0</v>
      </c>
    </row>
    <row r="2320" spans="4:34">
      <c r="D2320" s="62">
        <v>1999</v>
      </c>
      <c r="E2320" s="62">
        <v>11</v>
      </c>
      <c r="F2320" s="62">
        <v>2000</v>
      </c>
      <c r="G2320" s="62">
        <v>2000</v>
      </c>
      <c r="H2320" s="131">
        <v>0</v>
      </c>
      <c r="I2320" s="131">
        <v>0</v>
      </c>
      <c r="J2320" s="131">
        <v>0</v>
      </c>
      <c r="K2320" s="131">
        <v>0</v>
      </c>
      <c r="L2320" s="131">
        <v>0</v>
      </c>
      <c r="M2320" s="131">
        <v>0</v>
      </c>
      <c r="N2320" s="131">
        <v>0</v>
      </c>
      <c r="O2320" s="131">
        <v>0</v>
      </c>
      <c r="P2320" s="131">
        <v>0</v>
      </c>
      <c r="Q2320" s="131">
        <v>0</v>
      </c>
      <c r="R2320" s="131">
        <v>0</v>
      </c>
      <c r="S2320" s="131">
        <v>0</v>
      </c>
      <c r="T2320" s="131">
        <v>0</v>
      </c>
      <c r="U2320" s="131">
        <v>0</v>
      </c>
      <c r="V2320" s="131">
        <v>0</v>
      </c>
      <c r="W2320" s="131">
        <v>0</v>
      </c>
      <c r="X2320" s="131">
        <v>0</v>
      </c>
      <c r="Y2320" s="131">
        <v>0</v>
      </c>
      <c r="Z2320" s="131">
        <v>0</v>
      </c>
      <c r="AA2320" s="131">
        <v>0</v>
      </c>
      <c r="AB2320" s="131">
        <v>0</v>
      </c>
      <c r="AC2320" s="131">
        <v>0</v>
      </c>
      <c r="AD2320" s="131">
        <v>0</v>
      </c>
      <c r="AE2320" s="131">
        <v>0</v>
      </c>
      <c r="AF2320" s="131">
        <v>0</v>
      </c>
      <c r="AG2320" s="131">
        <v>0</v>
      </c>
      <c r="AH2320" s="43">
        <v>0</v>
      </c>
    </row>
    <row r="2321" spans="4:34">
      <c r="D2321" s="62">
        <v>1999</v>
      </c>
      <c r="E2321" s="62">
        <v>12</v>
      </c>
      <c r="F2321" s="62">
        <v>2000</v>
      </c>
      <c r="G2321" s="62">
        <v>2000</v>
      </c>
      <c r="H2321" s="131">
        <v>0</v>
      </c>
      <c r="I2321" s="131">
        <v>0</v>
      </c>
      <c r="J2321" s="131">
        <v>0</v>
      </c>
      <c r="K2321" s="131">
        <v>0</v>
      </c>
      <c r="L2321" s="131">
        <v>0</v>
      </c>
      <c r="M2321" s="131">
        <v>0</v>
      </c>
      <c r="N2321" s="131">
        <v>0</v>
      </c>
      <c r="O2321" s="131">
        <v>0</v>
      </c>
      <c r="P2321" s="131">
        <v>0</v>
      </c>
      <c r="Q2321" s="131">
        <v>0</v>
      </c>
      <c r="R2321" s="131">
        <v>0</v>
      </c>
      <c r="S2321" s="131">
        <v>0</v>
      </c>
      <c r="T2321" s="131">
        <v>0</v>
      </c>
      <c r="U2321" s="131">
        <v>0</v>
      </c>
      <c r="V2321" s="131">
        <v>0</v>
      </c>
      <c r="W2321" s="131">
        <v>0</v>
      </c>
      <c r="X2321" s="131">
        <v>0</v>
      </c>
      <c r="Y2321" s="131">
        <v>0</v>
      </c>
      <c r="Z2321" s="131">
        <v>0</v>
      </c>
      <c r="AA2321" s="131">
        <v>0</v>
      </c>
      <c r="AB2321" s="131">
        <v>0</v>
      </c>
      <c r="AC2321" s="131">
        <v>0</v>
      </c>
      <c r="AD2321" s="131">
        <v>0</v>
      </c>
      <c r="AE2321" s="131">
        <v>0</v>
      </c>
      <c r="AF2321" s="131">
        <v>0</v>
      </c>
      <c r="AG2321" s="131">
        <v>0</v>
      </c>
      <c r="AH2321" s="43">
        <v>0</v>
      </c>
    </row>
    <row r="2322" spans="4:34">
      <c r="D2322" s="62">
        <v>2000</v>
      </c>
      <c r="E2322" s="62">
        <v>1</v>
      </c>
      <c r="F2322" s="62">
        <v>2000</v>
      </c>
      <c r="G2322" s="62">
        <v>2000</v>
      </c>
      <c r="H2322" s="131">
        <v>0</v>
      </c>
      <c r="I2322" s="131">
        <v>0</v>
      </c>
      <c r="J2322" s="131">
        <v>0</v>
      </c>
      <c r="K2322" s="131">
        <v>0</v>
      </c>
      <c r="L2322" s="131">
        <v>0</v>
      </c>
      <c r="M2322" s="131">
        <v>0</v>
      </c>
      <c r="N2322" s="131">
        <v>0</v>
      </c>
      <c r="O2322" s="131">
        <v>0</v>
      </c>
      <c r="P2322" s="131">
        <v>0</v>
      </c>
      <c r="Q2322" s="131">
        <v>0</v>
      </c>
      <c r="R2322" s="131">
        <v>0</v>
      </c>
      <c r="S2322" s="131">
        <v>0</v>
      </c>
      <c r="T2322" s="131">
        <v>0</v>
      </c>
      <c r="U2322" s="131">
        <v>0</v>
      </c>
      <c r="V2322" s="131">
        <v>0</v>
      </c>
      <c r="W2322" s="131">
        <v>0</v>
      </c>
      <c r="X2322" s="131">
        <v>0</v>
      </c>
      <c r="Y2322" s="131">
        <v>0</v>
      </c>
      <c r="Z2322" s="131">
        <v>0</v>
      </c>
      <c r="AA2322" s="131">
        <v>0</v>
      </c>
      <c r="AB2322" s="131">
        <v>0</v>
      </c>
      <c r="AC2322" s="131">
        <v>0</v>
      </c>
      <c r="AD2322" s="131">
        <v>0</v>
      </c>
      <c r="AE2322" s="131">
        <v>0</v>
      </c>
      <c r="AF2322" s="131">
        <v>0</v>
      </c>
      <c r="AG2322" s="131">
        <v>0</v>
      </c>
      <c r="AH2322" s="43">
        <v>0</v>
      </c>
    </row>
    <row r="2323" spans="4:34">
      <c r="D2323" s="62">
        <v>2000</v>
      </c>
      <c r="E2323" s="62">
        <v>2</v>
      </c>
      <c r="F2323" s="62">
        <v>2000</v>
      </c>
      <c r="G2323" s="62">
        <v>2000</v>
      </c>
      <c r="H2323" s="131">
        <v>0</v>
      </c>
      <c r="I2323" s="131">
        <v>0</v>
      </c>
      <c r="J2323" s="131">
        <v>0</v>
      </c>
      <c r="K2323" s="131">
        <v>0</v>
      </c>
      <c r="L2323" s="131">
        <v>0</v>
      </c>
      <c r="M2323" s="131">
        <v>0</v>
      </c>
      <c r="N2323" s="131">
        <v>0</v>
      </c>
      <c r="O2323" s="131">
        <v>0</v>
      </c>
      <c r="P2323" s="131">
        <v>0</v>
      </c>
      <c r="Q2323" s="131">
        <v>0</v>
      </c>
      <c r="R2323" s="131">
        <v>0</v>
      </c>
      <c r="S2323" s="131">
        <v>0</v>
      </c>
      <c r="T2323" s="131">
        <v>0</v>
      </c>
      <c r="U2323" s="131">
        <v>0</v>
      </c>
      <c r="V2323" s="131">
        <v>0</v>
      </c>
      <c r="W2323" s="131">
        <v>0</v>
      </c>
      <c r="X2323" s="131">
        <v>0</v>
      </c>
      <c r="Y2323" s="131">
        <v>0</v>
      </c>
      <c r="Z2323" s="131">
        <v>0</v>
      </c>
      <c r="AA2323" s="131">
        <v>0</v>
      </c>
      <c r="AB2323" s="131">
        <v>0</v>
      </c>
      <c r="AC2323" s="131">
        <v>0</v>
      </c>
      <c r="AD2323" s="131">
        <v>0</v>
      </c>
      <c r="AE2323" s="131">
        <v>0</v>
      </c>
      <c r="AF2323" s="131">
        <v>0</v>
      </c>
      <c r="AG2323" s="131">
        <v>0</v>
      </c>
      <c r="AH2323" s="43">
        <v>0</v>
      </c>
    </row>
    <row r="2324" spans="4:34">
      <c r="D2324" s="62">
        <v>2000</v>
      </c>
      <c r="E2324" s="62">
        <v>3</v>
      </c>
      <c r="F2324" s="62">
        <v>2000</v>
      </c>
      <c r="G2324" s="62">
        <v>2000</v>
      </c>
      <c r="H2324" s="131">
        <v>0</v>
      </c>
      <c r="I2324" s="131">
        <v>0</v>
      </c>
      <c r="J2324" s="131">
        <v>0</v>
      </c>
      <c r="K2324" s="131">
        <v>0</v>
      </c>
      <c r="L2324" s="131">
        <v>0</v>
      </c>
      <c r="M2324" s="131">
        <v>0</v>
      </c>
      <c r="N2324" s="131">
        <v>0</v>
      </c>
      <c r="O2324" s="131">
        <v>0</v>
      </c>
      <c r="P2324" s="131">
        <v>0</v>
      </c>
      <c r="Q2324" s="131">
        <v>0</v>
      </c>
      <c r="R2324" s="131">
        <v>0</v>
      </c>
      <c r="S2324" s="131">
        <v>0</v>
      </c>
      <c r="T2324" s="131">
        <v>0</v>
      </c>
      <c r="U2324" s="131">
        <v>0</v>
      </c>
      <c r="V2324" s="131">
        <v>0</v>
      </c>
      <c r="W2324" s="131">
        <v>0</v>
      </c>
      <c r="X2324" s="131">
        <v>0</v>
      </c>
      <c r="Y2324" s="131">
        <v>0</v>
      </c>
      <c r="Z2324" s="131">
        <v>0</v>
      </c>
      <c r="AA2324" s="131">
        <v>0</v>
      </c>
      <c r="AB2324" s="131">
        <v>0</v>
      </c>
      <c r="AC2324" s="131">
        <v>0</v>
      </c>
      <c r="AD2324" s="131">
        <v>0</v>
      </c>
      <c r="AE2324" s="131">
        <v>0</v>
      </c>
      <c r="AF2324" s="131">
        <v>0</v>
      </c>
      <c r="AG2324" s="131">
        <v>0</v>
      </c>
      <c r="AH2324" s="43">
        <v>0</v>
      </c>
    </row>
    <row r="2325" spans="4:34">
      <c r="D2325" s="62">
        <v>2000</v>
      </c>
      <c r="E2325" s="62">
        <v>4</v>
      </c>
      <c r="F2325" s="62">
        <v>2000</v>
      </c>
      <c r="G2325" s="62">
        <v>2000</v>
      </c>
      <c r="H2325" s="131">
        <v>0</v>
      </c>
      <c r="I2325" s="131">
        <v>0</v>
      </c>
      <c r="J2325" s="131">
        <v>0</v>
      </c>
      <c r="K2325" s="131">
        <v>0</v>
      </c>
      <c r="L2325" s="131">
        <v>0</v>
      </c>
      <c r="M2325" s="131">
        <v>0</v>
      </c>
      <c r="N2325" s="131">
        <v>0</v>
      </c>
      <c r="O2325" s="131">
        <v>0</v>
      </c>
      <c r="P2325" s="131">
        <v>0</v>
      </c>
      <c r="Q2325" s="131">
        <v>0</v>
      </c>
      <c r="R2325" s="131">
        <v>0</v>
      </c>
      <c r="S2325" s="131">
        <v>0</v>
      </c>
      <c r="T2325" s="131">
        <v>0</v>
      </c>
      <c r="U2325" s="131">
        <v>0</v>
      </c>
      <c r="V2325" s="131">
        <v>0</v>
      </c>
      <c r="W2325" s="131">
        <v>0</v>
      </c>
      <c r="X2325" s="131">
        <v>0</v>
      </c>
      <c r="Y2325" s="131">
        <v>0</v>
      </c>
      <c r="Z2325" s="131">
        <v>0</v>
      </c>
      <c r="AA2325" s="131">
        <v>0</v>
      </c>
      <c r="AB2325" s="131">
        <v>0</v>
      </c>
      <c r="AC2325" s="131">
        <v>0</v>
      </c>
      <c r="AD2325" s="131">
        <v>0</v>
      </c>
      <c r="AE2325" s="131">
        <v>0</v>
      </c>
      <c r="AF2325" s="131">
        <v>0</v>
      </c>
      <c r="AG2325" s="131">
        <v>0</v>
      </c>
      <c r="AH2325" s="43">
        <v>0</v>
      </c>
    </row>
    <row r="2326" spans="4:34">
      <c r="D2326" s="62">
        <v>2000</v>
      </c>
      <c r="E2326" s="62">
        <v>5</v>
      </c>
      <c r="F2326" s="62">
        <v>2000</v>
      </c>
      <c r="G2326" s="62">
        <v>2001</v>
      </c>
      <c r="H2326" s="131">
        <v>0</v>
      </c>
      <c r="I2326" s="131">
        <v>0</v>
      </c>
      <c r="J2326" s="131">
        <v>0</v>
      </c>
      <c r="K2326" s="131">
        <v>0</v>
      </c>
      <c r="L2326" s="131">
        <v>0</v>
      </c>
      <c r="M2326" s="131">
        <v>0</v>
      </c>
      <c r="N2326" s="131">
        <v>0</v>
      </c>
      <c r="O2326" s="131">
        <v>0</v>
      </c>
      <c r="P2326" s="131">
        <v>0</v>
      </c>
      <c r="Q2326" s="131">
        <v>0</v>
      </c>
      <c r="R2326" s="131">
        <v>0</v>
      </c>
      <c r="S2326" s="131">
        <v>0</v>
      </c>
      <c r="T2326" s="131">
        <v>0</v>
      </c>
      <c r="U2326" s="131">
        <v>0</v>
      </c>
      <c r="V2326" s="131">
        <v>0</v>
      </c>
      <c r="W2326" s="131">
        <v>0</v>
      </c>
      <c r="X2326" s="131">
        <v>0</v>
      </c>
      <c r="Y2326" s="131">
        <v>0</v>
      </c>
      <c r="Z2326" s="131">
        <v>0</v>
      </c>
      <c r="AA2326" s="131">
        <v>0</v>
      </c>
      <c r="AB2326" s="131">
        <v>0</v>
      </c>
      <c r="AC2326" s="131">
        <v>0</v>
      </c>
      <c r="AD2326" s="131">
        <v>0</v>
      </c>
      <c r="AE2326" s="131">
        <v>0</v>
      </c>
      <c r="AF2326" s="131">
        <v>0</v>
      </c>
      <c r="AG2326" s="131">
        <v>0</v>
      </c>
      <c r="AH2326" s="43">
        <v>0</v>
      </c>
    </row>
    <row r="2327" spans="4:34">
      <c r="D2327" s="62">
        <v>2000</v>
      </c>
      <c r="E2327" s="62">
        <v>6</v>
      </c>
      <c r="F2327" s="62">
        <v>2000</v>
      </c>
      <c r="G2327" s="62">
        <v>2001</v>
      </c>
      <c r="H2327" s="131">
        <v>0</v>
      </c>
      <c r="I2327" s="131">
        <v>0</v>
      </c>
      <c r="J2327" s="131">
        <v>0</v>
      </c>
      <c r="K2327" s="131">
        <v>0</v>
      </c>
      <c r="L2327" s="131">
        <v>0</v>
      </c>
      <c r="M2327" s="131">
        <v>0</v>
      </c>
      <c r="N2327" s="131">
        <v>0</v>
      </c>
      <c r="O2327" s="131">
        <v>0</v>
      </c>
      <c r="P2327" s="131">
        <v>0</v>
      </c>
      <c r="Q2327" s="131">
        <v>0</v>
      </c>
      <c r="R2327" s="131">
        <v>0</v>
      </c>
      <c r="S2327" s="131">
        <v>0</v>
      </c>
      <c r="T2327" s="131">
        <v>0</v>
      </c>
      <c r="U2327" s="131">
        <v>0</v>
      </c>
      <c r="V2327" s="131">
        <v>0</v>
      </c>
      <c r="W2327" s="131">
        <v>0</v>
      </c>
      <c r="X2327" s="131">
        <v>0</v>
      </c>
      <c r="Y2327" s="131">
        <v>0</v>
      </c>
      <c r="Z2327" s="131">
        <v>0</v>
      </c>
      <c r="AA2327" s="131">
        <v>0</v>
      </c>
      <c r="AB2327" s="131">
        <v>0</v>
      </c>
      <c r="AC2327" s="131">
        <v>0</v>
      </c>
      <c r="AD2327" s="131">
        <v>0</v>
      </c>
      <c r="AE2327" s="131">
        <v>0</v>
      </c>
      <c r="AF2327" s="131">
        <v>0</v>
      </c>
      <c r="AG2327" s="131">
        <v>0</v>
      </c>
      <c r="AH2327" s="43">
        <v>0</v>
      </c>
    </row>
    <row r="2328" spans="4:34">
      <c r="D2328" s="62">
        <v>2000</v>
      </c>
      <c r="E2328" s="62">
        <v>7</v>
      </c>
      <c r="F2328" s="62">
        <v>2001</v>
      </c>
      <c r="G2328" s="62">
        <v>2001</v>
      </c>
      <c r="H2328" s="131">
        <v>0</v>
      </c>
      <c r="I2328" s="131">
        <v>0</v>
      </c>
      <c r="J2328" s="131">
        <v>0</v>
      </c>
      <c r="K2328" s="131">
        <v>0</v>
      </c>
      <c r="L2328" s="131">
        <v>0</v>
      </c>
      <c r="M2328" s="131">
        <v>0</v>
      </c>
      <c r="N2328" s="131">
        <v>0</v>
      </c>
      <c r="O2328" s="131">
        <v>0</v>
      </c>
      <c r="P2328" s="131">
        <v>0</v>
      </c>
      <c r="Q2328" s="131">
        <v>0</v>
      </c>
      <c r="R2328" s="131">
        <v>0</v>
      </c>
      <c r="S2328" s="131">
        <v>0</v>
      </c>
      <c r="T2328" s="131">
        <v>0</v>
      </c>
      <c r="U2328" s="131">
        <v>0</v>
      </c>
      <c r="V2328" s="131">
        <v>0</v>
      </c>
      <c r="W2328" s="131">
        <v>0</v>
      </c>
      <c r="X2328" s="131">
        <v>0</v>
      </c>
      <c r="Y2328" s="131">
        <v>0</v>
      </c>
      <c r="Z2328" s="131">
        <v>0</v>
      </c>
      <c r="AA2328" s="131">
        <v>0</v>
      </c>
      <c r="AB2328" s="131">
        <v>0</v>
      </c>
      <c r="AC2328" s="131">
        <v>0</v>
      </c>
      <c r="AD2328" s="131">
        <v>0</v>
      </c>
      <c r="AE2328" s="131">
        <v>0</v>
      </c>
      <c r="AF2328" s="131">
        <v>0</v>
      </c>
      <c r="AG2328" s="131">
        <v>0</v>
      </c>
      <c r="AH2328" s="43">
        <v>0</v>
      </c>
    </row>
    <row r="2329" spans="4:34">
      <c r="D2329" s="62">
        <v>2000</v>
      </c>
      <c r="E2329" s="62">
        <v>8</v>
      </c>
      <c r="F2329" s="62">
        <v>2001</v>
      </c>
      <c r="G2329" s="62">
        <v>2001</v>
      </c>
      <c r="H2329" s="131">
        <v>0</v>
      </c>
      <c r="I2329" s="131">
        <v>0</v>
      </c>
      <c r="J2329" s="131">
        <v>0</v>
      </c>
      <c r="K2329" s="131">
        <v>0</v>
      </c>
      <c r="L2329" s="131">
        <v>0</v>
      </c>
      <c r="M2329" s="131">
        <v>0</v>
      </c>
      <c r="N2329" s="131">
        <v>0</v>
      </c>
      <c r="O2329" s="131">
        <v>0</v>
      </c>
      <c r="P2329" s="131">
        <v>0</v>
      </c>
      <c r="Q2329" s="131">
        <v>0</v>
      </c>
      <c r="R2329" s="131">
        <v>0</v>
      </c>
      <c r="S2329" s="131">
        <v>0</v>
      </c>
      <c r="T2329" s="131">
        <v>0</v>
      </c>
      <c r="U2329" s="131">
        <v>0</v>
      </c>
      <c r="V2329" s="131">
        <v>0</v>
      </c>
      <c r="W2329" s="131">
        <v>0</v>
      </c>
      <c r="X2329" s="131">
        <v>0</v>
      </c>
      <c r="Y2329" s="131">
        <v>0</v>
      </c>
      <c r="Z2329" s="131">
        <v>0</v>
      </c>
      <c r="AA2329" s="131">
        <v>0</v>
      </c>
      <c r="AB2329" s="131">
        <v>0</v>
      </c>
      <c r="AC2329" s="131">
        <v>0</v>
      </c>
      <c r="AD2329" s="131">
        <v>0</v>
      </c>
      <c r="AE2329" s="131">
        <v>0</v>
      </c>
      <c r="AF2329" s="131">
        <v>0</v>
      </c>
      <c r="AG2329" s="131">
        <v>0</v>
      </c>
      <c r="AH2329" s="43">
        <v>0</v>
      </c>
    </row>
    <row r="2330" spans="4:34">
      <c r="D2330" s="62">
        <v>2000</v>
      </c>
      <c r="E2330" s="62">
        <v>9</v>
      </c>
      <c r="F2330" s="62">
        <v>2001</v>
      </c>
      <c r="G2330" s="62">
        <v>2001</v>
      </c>
      <c r="H2330" s="131">
        <v>0</v>
      </c>
      <c r="I2330" s="131">
        <v>0</v>
      </c>
      <c r="J2330" s="131">
        <v>0</v>
      </c>
      <c r="K2330" s="131">
        <v>0</v>
      </c>
      <c r="L2330" s="131">
        <v>0</v>
      </c>
      <c r="M2330" s="131">
        <v>0</v>
      </c>
      <c r="N2330" s="131">
        <v>0</v>
      </c>
      <c r="O2330" s="131">
        <v>0</v>
      </c>
      <c r="P2330" s="131">
        <v>0</v>
      </c>
      <c r="Q2330" s="131">
        <v>0</v>
      </c>
      <c r="R2330" s="131">
        <v>0</v>
      </c>
      <c r="S2330" s="131">
        <v>0</v>
      </c>
      <c r="T2330" s="131">
        <v>0</v>
      </c>
      <c r="U2330" s="131">
        <v>0</v>
      </c>
      <c r="V2330" s="131">
        <v>0</v>
      </c>
      <c r="W2330" s="131">
        <v>0</v>
      </c>
      <c r="X2330" s="131">
        <v>0</v>
      </c>
      <c r="Y2330" s="131">
        <v>0</v>
      </c>
      <c r="Z2330" s="131">
        <v>0</v>
      </c>
      <c r="AA2330" s="131">
        <v>0</v>
      </c>
      <c r="AB2330" s="131">
        <v>0</v>
      </c>
      <c r="AC2330" s="131">
        <v>0</v>
      </c>
      <c r="AD2330" s="131">
        <v>0</v>
      </c>
      <c r="AE2330" s="131">
        <v>0</v>
      </c>
      <c r="AF2330" s="131">
        <v>0</v>
      </c>
      <c r="AG2330" s="131">
        <v>0</v>
      </c>
      <c r="AH2330" s="43">
        <v>0</v>
      </c>
    </row>
    <row r="2331" spans="4:34">
      <c r="D2331" s="62">
        <v>2000</v>
      </c>
      <c r="E2331" s="62">
        <v>10</v>
      </c>
      <c r="F2331" s="62">
        <v>2001</v>
      </c>
      <c r="G2331" s="62">
        <v>2001</v>
      </c>
      <c r="H2331" s="131">
        <v>0</v>
      </c>
      <c r="I2331" s="131">
        <v>0</v>
      </c>
      <c r="J2331" s="131">
        <v>0</v>
      </c>
      <c r="K2331" s="131">
        <v>0</v>
      </c>
      <c r="L2331" s="131">
        <v>0</v>
      </c>
      <c r="M2331" s="131">
        <v>0</v>
      </c>
      <c r="N2331" s="131">
        <v>0</v>
      </c>
      <c r="O2331" s="131">
        <v>0</v>
      </c>
      <c r="P2331" s="131">
        <v>0</v>
      </c>
      <c r="Q2331" s="131">
        <v>0</v>
      </c>
      <c r="R2331" s="131">
        <v>0</v>
      </c>
      <c r="S2331" s="131">
        <v>0</v>
      </c>
      <c r="T2331" s="131">
        <v>0</v>
      </c>
      <c r="U2331" s="131">
        <v>0</v>
      </c>
      <c r="V2331" s="131">
        <v>0</v>
      </c>
      <c r="W2331" s="131">
        <v>0</v>
      </c>
      <c r="X2331" s="131">
        <v>0</v>
      </c>
      <c r="Y2331" s="131">
        <v>0</v>
      </c>
      <c r="Z2331" s="131">
        <v>0</v>
      </c>
      <c r="AA2331" s="131">
        <v>0</v>
      </c>
      <c r="AB2331" s="131">
        <v>0</v>
      </c>
      <c r="AC2331" s="131">
        <v>0</v>
      </c>
      <c r="AD2331" s="131">
        <v>0</v>
      </c>
      <c r="AE2331" s="131">
        <v>0</v>
      </c>
      <c r="AF2331" s="131">
        <v>0</v>
      </c>
      <c r="AG2331" s="131">
        <v>0</v>
      </c>
      <c r="AH2331" s="43">
        <v>0</v>
      </c>
    </row>
    <row r="2332" spans="4:34">
      <c r="D2332" s="62">
        <v>2000</v>
      </c>
      <c r="E2332" s="62">
        <v>11</v>
      </c>
      <c r="F2332" s="62">
        <v>2001</v>
      </c>
      <c r="G2332" s="62">
        <v>2001</v>
      </c>
      <c r="H2332" s="131">
        <v>0</v>
      </c>
      <c r="I2332" s="131">
        <v>0</v>
      </c>
      <c r="J2332" s="131">
        <v>0</v>
      </c>
      <c r="K2332" s="131">
        <v>0</v>
      </c>
      <c r="L2332" s="131">
        <v>0</v>
      </c>
      <c r="M2332" s="131">
        <v>0</v>
      </c>
      <c r="N2332" s="131">
        <v>0</v>
      </c>
      <c r="O2332" s="131">
        <v>0</v>
      </c>
      <c r="P2332" s="131">
        <v>0</v>
      </c>
      <c r="Q2332" s="131">
        <v>0</v>
      </c>
      <c r="R2332" s="131">
        <v>0</v>
      </c>
      <c r="S2332" s="131">
        <v>0</v>
      </c>
      <c r="T2332" s="131">
        <v>0</v>
      </c>
      <c r="U2332" s="131">
        <v>0</v>
      </c>
      <c r="V2332" s="131">
        <v>0</v>
      </c>
      <c r="W2332" s="131">
        <v>0</v>
      </c>
      <c r="X2332" s="131">
        <v>0</v>
      </c>
      <c r="Y2332" s="131">
        <v>0</v>
      </c>
      <c r="Z2332" s="131">
        <v>0</v>
      </c>
      <c r="AA2332" s="131">
        <v>0</v>
      </c>
      <c r="AB2332" s="131">
        <v>0</v>
      </c>
      <c r="AC2332" s="131">
        <v>0</v>
      </c>
      <c r="AD2332" s="131">
        <v>0</v>
      </c>
      <c r="AE2332" s="131">
        <v>0</v>
      </c>
      <c r="AF2332" s="131">
        <v>0</v>
      </c>
      <c r="AG2332" s="131">
        <v>0</v>
      </c>
      <c r="AH2332" s="43">
        <v>0</v>
      </c>
    </row>
    <row r="2333" spans="4:34">
      <c r="D2333" s="62">
        <v>2000</v>
      </c>
      <c r="E2333" s="62">
        <v>12</v>
      </c>
      <c r="F2333" s="62">
        <v>2001</v>
      </c>
      <c r="G2333" s="62">
        <v>2001</v>
      </c>
      <c r="H2333" s="131">
        <v>0</v>
      </c>
      <c r="I2333" s="131">
        <v>0</v>
      </c>
      <c r="J2333" s="131">
        <v>0</v>
      </c>
      <c r="K2333" s="131">
        <v>0</v>
      </c>
      <c r="L2333" s="131">
        <v>0</v>
      </c>
      <c r="M2333" s="131">
        <v>0</v>
      </c>
      <c r="N2333" s="131">
        <v>0</v>
      </c>
      <c r="O2333" s="131">
        <v>0</v>
      </c>
      <c r="P2333" s="131">
        <v>0</v>
      </c>
      <c r="Q2333" s="131">
        <v>0</v>
      </c>
      <c r="R2333" s="131">
        <v>0</v>
      </c>
      <c r="S2333" s="131">
        <v>0</v>
      </c>
      <c r="T2333" s="131">
        <v>0</v>
      </c>
      <c r="U2333" s="131">
        <v>0</v>
      </c>
      <c r="V2333" s="131">
        <v>0</v>
      </c>
      <c r="W2333" s="131">
        <v>0</v>
      </c>
      <c r="X2333" s="131">
        <v>0</v>
      </c>
      <c r="Y2333" s="131">
        <v>0</v>
      </c>
      <c r="Z2333" s="131">
        <v>0</v>
      </c>
      <c r="AA2333" s="131">
        <v>0</v>
      </c>
      <c r="AB2333" s="131">
        <v>0</v>
      </c>
      <c r="AC2333" s="131">
        <v>0</v>
      </c>
      <c r="AD2333" s="131">
        <v>0</v>
      </c>
      <c r="AE2333" s="131">
        <v>0</v>
      </c>
      <c r="AF2333" s="131">
        <v>0</v>
      </c>
      <c r="AG2333" s="131">
        <v>0</v>
      </c>
      <c r="AH2333" s="43">
        <v>0</v>
      </c>
    </row>
    <row r="2334" spans="4:34">
      <c r="D2334" s="62">
        <v>2001</v>
      </c>
      <c r="E2334" s="62">
        <v>1</v>
      </c>
      <c r="F2334" s="62">
        <v>2001</v>
      </c>
      <c r="G2334" s="62">
        <v>2001</v>
      </c>
      <c r="H2334" s="131">
        <v>0</v>
      </c>
      <c r="I2334" s="131">
        <v>0</v>
      </c>
      <c r="J2334" s="131">
        <v>0</v>
      </c>
      <c r="K2334" s="131">
        <v>0</v>
      </c>
      <c r="L2334" s="131">
        <v>0</v>
      </c>
      <c r="M2334" s="131">
        <v>0</v>
      </c>
      <c r="N2334" s="131">
        <v>0</v>
      </c>
      <c r="O2334" s="131">
        <v>0</v>
      </c>
      <c r="P2334" s="131">
        <v>0</v>
      </c>
      <c r="Q2334" s="131">
        <v>0</v>
      </c>
      <c r="R2334" s="131">
        <v>0</v>
      </c>
      <c r="S2334" s="131">
        <v>0</v>
      </c>
      <c r="T2334" s="131">
        <v>0</v>
      </c>
      <c r="U2334" s="131">
        <v>0</v>
      </c>
      <c r="V2334" s="131">
        <v>0</v>
      </c>
      <c r="W2334" s="131">
        <v>0</v>
      </c>
      <c r="X2334" s="131">
        <v>0</v>
      </c>
      <c r="Y2334" s="131">
        <v>0</v>
      </c>
      <c r="Z2334" s="131">
        <v>0</v>
      </c>
      <c r="AA2334" s="131">
        <v>0</v>
      </c>
      <c r="AB2334" s="131">
        <v>0</v>
      </c>
      <c r="AC2334" s="131">
        <v>0</v>
      </c>
      <c r="AD2334" s="131">
        <v>0</v>
      </c>
      <c r="AE2334" s="131">
        <v>0</v>
      </c>
      <c r="AF2334" s="131">
        <v>0</v>
      </c>
      <c r="AG2334" s="131">
        <v>0</v>
      </c>
      <c r="AH2334" s="43">
        <v>0</v>
      </c>
    </row>
    <row r="2335" spans="4:34">
      <c r="D2335" s="62">
        <v>2001</v>
      </c>
      <c r="E2335" s="62">
        <v>2</v>
      </c>
      <c r="F2335" s="62">
        <v>2001</v>
      </c>
      <c r="G2335" s="62">
        <v>2001</v>
      </c>
      <c r="H2335" s="131">
        <v>0</v>
      </c>
      <c r="I2335" s="131">
        <v>0</v>
      </c>
      <c r="J2335" s="131">
        <v>0</v>
      </c>
      <c r="K2335" s="131">
        <v>0</v>
      </c>
      <c r="L2335" s="131">
        <v>0</v>
      </c>
      <c r="M2335" s="131">
        <v>0</v>
      </c>
      <c r="N2335" s="131">
        <v>0</v>
      </c>
      <c r="O2335" s="131">
        <v>0</v>
      </c>
      <c r="P2335" s="131">
        <v>0</v>
      </c>
      <c r="Q2335" s="131">
        <v>0</v>
      </c>
      <c r="R2335" s="131">
        <v>0</v>
      </c>
      <c r="S2335" s="131">
        <v>0</v>
      </c>
      <c r="T2335" s="131">
        <v>0</v>
      </c>
      <c r="U2335" s="131">
        <v>0</v>
      </c>
      <c r="V2335" s="131">
        <v>0</v>
      </c>
      <c r="W2335" s="131">
        <v>0</v>
      </c>
      <c r="X2335" s="131">
        <v>0</v>
      </c>
      <c r="Y2335" s="131">
        <v>0</v>
      </c>
      <c r="Z2335" s="131">
        <v>0</v>
      </c>
      <c r="AA2335" s="131">
        <v>0</v>
      </c>
      <c r="AB2335" s="131">
        <v>0</v>
      </c>
      <c r="AC2335" s="131">
        <v>0</v>
      </c>
      <c r="AD2335" s="131">
        <v>0</v>
      </c>
      <c r="AE2335" s="131">
        <v>0</v>
      </c>
      <c r="AF2335" s="131">
        <v>0</v>
      </c>
      <c r="AG2335" s="131">
        <v>0</v>
      </c>
      <c r="AH2335" s="43">
        <v>0</v>
      </c>
    </row>
    <row r="2336" spans="4:34">
      <c r="D2336" s="62">
        <v>2001</v>
      </c>
      <c r="E2336" s="62">
        <v>3</v>
      </c>
      <c r="F2336" s="62">
        <v>2001</v>
      </c>
      <c r="G2336" s="62">
        <v>2001</v>
      </c>
      <c r="H2336" s="131">
        <v>0</v>
      </c>
      <c r="I2336" s="131">
        <v>0</v>
      </c>
      <c r="J2336" s="131">
        <v>0</v>
      </c>
      <c r="K2336" s="131">
        <v>0</v>
      </c>
      <c r="L2336" s="131">
        <v>0</v>
      </c>
      <c r="M2336" s="131">
        <v>0</v>
      </c>
      <c r="N2336" s="131">
        <v>0</v>
      </c>
      <c r="O2336" s="131">
        <v>0</v>
      </c>
      <c r="P2336" s="131">
        <v>0</v>
      </c>
      <c r="Q2336" s="131">
        <v>0</v>
      </c>
      <c r="R2336" s="131">
        <v>0</v>
      </c>
      <c r="S2336" s="131">
        <v>0</v>
      </c>
      <c r="T2336" s="131">
        <v>0</v>
      </c>
      <c r="U2336" s="131">
        <v>0</v>
      </c>
      <c r="V2336" s="131">
        <v>0</v>
      </c>
      <c r="W2336" s="131">
        <v>0</v>
      </c>
      <c r="X2336" s="131">
        <v>0</v>
      </c>
      <c r="Y2336" s="131">
        <v>0</v>
      </c>
      <c r="Z2336" s="131">
        <v>0</v>
      </c>
      <c r="AA2336" s="131">
        <v>0</v>
      </c>
      <c r="AB2336" s="131">
        <v>0</v>
      </c>
      <c r="AC2336" s="131">
        <v>0</v>
      </c>
      <c r="AD2336" s="131">
        <v>0</v>
      </c>
      <c r="AE2336" s="131">
        <v>0</v>
      </c>
      <c r="AF2336" s="131">
        <v>0</v>
      </c>
      <c r="AG2336" s="131">
        <v>0</v>
      </c>
      <c r="AH2336" s="43">
        <v>0</v>
      </c>
    </row>
    <row r="2337" spans="4:34">
      <c r="D2337" s="62">
        <v>2001</v>
      </c>
      <c r="E2337" s="62">
        <v>4</v>
      </c>
      <c r="F2337" s="62">
        <v>2001</v>
      </c>
      <c r="G2337" s="62">
        <v>2001</v>
      </c>
      <c r="H2337" s="131">
        <v>0</v>
      </c>
      <c r="I2337" s="131">
        <v>0</v>
      </c>
      <c r="J2337" s="131">
        <v>0</v>
      </c>
      <c r="K2337" s="131">
        <v>0</v>
      </c>
      <c r="L2337" s="131">
        <v>0</v>
      </c>
      <c r="M2337" s="131">
        <v>0</v>
      </c>
      <c r="N2337" s="131">
        <v>0</v>
      </c>
      <c r="O2337" s="131">
        <v>0</v>
      </c>
      <c r="P2337" s="131">
        <v>0</v>
      </c>
      <c r="Q2337" s="131">
        <v>0</v>
      </c>
      <c r="R2337" s="131">
        <v>0</v>
      </c>
      <c r="S2337" s="131">
        <v>0</v>
      </c>
      <c r="T2337" s="131">
        <v>0</v>
      </c>
      <c r="U2337" s="131">
        <v>0</v>
      </c>
      <c r="V2337" s="131">
        <v>0</v>
      </c>
      <c r="W2337" s="131">
        <v>0</v>
      </c>
      <c r="X2337" s="131">
        <v>0</v>
      </c>
      <c r="Y2337" s="131">
        <v>0</v>
      </c>
      <c r="Z2337" s="131">
        <v>0</v>
      </c>
      <c r="AA2337" s="131">
        <v>0</v>
      </c>
      <c r="AB2337" s="131">
        <v>0</v>
      </c>
      <c r="AC2337" s="131">
        <v>0</v>
      </c>
      <c r="AD2337" s="131">
        <v>0</v>
      </c>
      <c r="AE2337" s="131">
        <v>0</v>
      </c>
      <c r="AF2337" s="131">
        <v>0</v>
      </c>
      <c r="AG2337" s="131">
        <v>0</v>
      </c>
      <c r="AH2337" s="43">
        <v>0</v>
      </c>
    </row>
    <row r="2338" spans="4:34">
      <c r="D2338" s="62">
        <v>2001</v>
      </c>
      <c r="E2338" s="62">
        <v>5</v>
      </c>
      <c r="F2338" s="62">
        <v>2001</v>
      </c>
      <c r="G2338" s="62">
        <v>2002</v>
      </c>
      <c r="H2338" s="131">
        <v>0</v>
      </c>
      <c r="I2338" s="131">
        <v>0</v>
      </c>
      <c r="J2338" s="131">
        <v>0</v>
      </c>
      <c r="K2338" s="131">
        <v>0</v>
      </c>
      <c r="L2338" s="131">
        <v>0</v>
      </c>
      <c r="M2338" s="131">
        <v>0</v>
      </c>
      <c r="N2338" s="131">
        <v>0</v>
      </c>
      <c r="O2338" s="131">
        <v>0</v>
      </c>
      <c r="P2338" s="131">
        <v>0</v>
      </c>
      <c r="Q2338" s="131">
        <v>0</v>
      </c>
      <c r="R2338" s="131">
        <v>0</v>
      </c>
      <c r="S2338" s="131">
        <v>0</v>
      </c>
      <c r="T2338" s="131">
        <v>0</v>
      </c>
      <c r="U2338" s="131">
        <v>0</v>
      </c>
      <c r="V2338" s="131">
        <v>0</v>
      </c>
      <c r="W2338" s="131">
        <v>0</v>
      </c>
      <c r="X2338" s="131">
        <v>0</v>
      </c>
      <c r="Y2338" s="131">
        <v>0</v>
      </c>
      <c r="Z2338" s="131">
        <v>0</v>
      </c>
      <c r="AA2338" s="131">
        <v>0</v>
      </c>
      <c r="AB2338" s="131">
        <v>0</v>
      </c>
      <c r="AC2338" s="131">
        <v>0</v>
      </c>
      <c r="AD2338" s="131">
        <v>0</v>
      </c>
      <c r="AE2338" s="131">
        <v>0</v>
      </c>
      <c r="AF2338" s="131">
        <v>0</v>
      </c>
      <c r="AG2338" s="131">
        <v>0</v>
      </c>
      <c r="AH2338" s="43">
        <v>0</v>
      </c>
    </row>
    <row r="2339" spans="4:34">
      <c r="D2339" s="62">
        <v>2001</v>
      </c>
      <c r="E2339" s="62">
        <v>6</v>
      </c>
      <c r="F2339" s="62">
        <v>2001</v>
      </c>
      <c r="G2339" s="62">
        <v>2002</v>
      </c>
      <c r="H2339" s="131">
        <v>0</v>
      </c>
      <c r="I2339" s="131">
        <v>0</v>
      </c>
      <c r="J2339" s="131">
        <v>0</v>
      </c>
      <c r="K2339" s="131">
        <v>0</v>
      </c>
      <c r="L2339" s="131">
        <v>0</v>
      </c>
      <c r="M2339" s="131">
        <v>0</v>
      </c>
      <c r="N2339" s="131">
        <v>0</v>
      </c>
      <c r="O2339" s="131">
        <v>0</v>
      </c>
      <c r="P2339" s="131">
        <v>0</v>
      </c>
      <c r="Q2339" s="131">
        <v>0</v>
      </c>
      <c r="R2339" s="131">
        <v>0</v>
      </c>
      <c r="S2339" s="131">
        <v>0</v>
      </c>
      <c r="T2339" s="131">
        <v>0</v>
      </c>
      <c r="U2339" s="131">
        <v>0</v>
      </c>
      <c r="V2339" s="131">
        <v>0</v>
      </c>
      <c r="W2339" s="131">
        <v>0</v>
      </c>
      <c r="X2339" s="131">
        <v>0</v>
      </c>
      <c r="Y2339" s="131">
        <v>0</v>
      </c>
      <c r="Z2339" s="131">
        <v>0</v>
      </c>
      <c r="AA2339" s="131">
        <v>0</v>
      </c>
      <c r="AB2339" s="131">
        <v>0</v>
      </c>
      <c r="AC2339" s="131">
        <v>0</v>
      </c>
      <c r="AD2339" s="131">
        <v>0</v>
      </c>
      <c r="AE2339" s="131">
        <v>0</v>
      </c>
      <c r="AF2339" s="131">
        <v>0</v>
      </c>
      <c r="AG2339" s="131">
        <v>0</v>
      </c>
      <c r="AH2339" s="43">
        <v>0</v>
      </c>
    </row>
    <row r="2340" spans="4:34">
      <c r="D2340" s="62">
        <v>2001</v>
      </c>
      <c r="E2340" s="62">
        <v>7</v>
      </c>
      <c r="F2340" s="62">
        <v>2002</v>
      </c>
      <c r="G2340" s="62">
        <v>2002</v>
      </c>
      <c r="H2340" s="131">
        <v>0</v>
      </c>
      <c r="I2340" s="131">
        <v>0</v>
      </c>
      <c r="J2340" s="131">
        <v>0</v>
      </c>
      <c r="K2340" s="131">
        <v>0</v>
      </c>
      <c r="L2340" s="131">
        <v>0</v>
      </c>
      <c r="M2340" s="131">
        <v>0</v>
      </c>
      <c r="N2340" s="131">
        <v>0</v>
      </c>
      <c r="O2340" s="131">
        <v>0</v>
      </c>
      <c r="P2340" s="131">
        <v>0</v>
      </c>
      <c r="Q2340" s="131">
        <v>0</v>
      </c>
      <c r="R2340" s="131">
        <v>0</v>
      </c>
      <c r="S2340" s="131">
        <v>0</v>
      </c>
      <c r="T2340" s="131">
        <v>0</v>
      </c>
      <c r="U2340" s="131">
        <v>0</v>
      </c>
      <c r="V2340" s="131">
        <v>0</v>
      </c>
      <c r="W2340" s="131">
        <v>0</v>
      </c>
      <c r="X2340" s="131">
        <v>0</v>
      </c>
      <c r="Y2340" s="131">
        <v>0</v>
      </c>
      <c r="Z2340" s="131">
        <v>0</v>
      </c>
      <c r="AA2340" s="131">
        <v>0</v>
      </c>
      <c r="AB2340" s="131">
        <v>0</v>
      </c>
      <c r="AC2340" s="131">
        <v>0</v>
      </c>
      <c r="AD2340" s="131">
        <v>0</v>
      </c>
      <c r="AE2340" s="131">
        <v>0</v>
      </c>
      <c r="AF2340" s="131">
        <v>0</v>
      </c>
      <c r="AG2340" s="131">
        <v>0</v>
      </c>
      <c r="AH2340" s="43">
        <v>0</v>
      </c>
    </row>
    <row r="2341" spans="4:34">
      <c r="D2341" s="62">
        <v>2001</v>
      </c>
      <c r="E2341" s="62">
        <v>8</v>
      </c>
      <c r="F2341" s="62">
        <v>2002</v>
      </c>
      <c r="G2341" s="62">
        <v>2002</v>
      </c>
      <c r="H2341" s="131">
        <v>0</v>
      </c>
      <c r="I2341" s="131">
        <v>0</v>
      </c>
      <c r="J2341" s="131">
        <v>0</v>
      </c>
      <c r="K2341" s="131">
        <v>0</v>
      </c>
      <c r="L2341" s="131">
        <v>0</v>
      </c>
      <c r="M2341" s="131">
        <v>0</v>
      </c>
      <c r="N2341" s="131">
        <v>0</v>
      </c>
      <c r="O2341" s="131">
        <v>0</v>
      </c>
      <c r="P2341" s="131">
        <v>0</v>
      </c>
      <c r="Q2341" s="131">
        <v>0</v>
      </c>
      <c r="R2341" s="131">
        <v>0</v>
      </c>
      <c r="S2341" s="131">
        <v>0</v>
      </c>
      <c r="T2341" s="131">
        <v>0</v>
      </c>
      <c r="U2341" s="131">
        <v>0</v>
      </c>
      <c r="V2341" s="131">
        <v>0</v>
      </c>
      <c r="W2341" s="131">
        <v>0</v>
      </c>
      <c r="X2341" s="131">
        <v>0</v>
      </c>
      <c r="Y2341" s="131">
        <v>0</v>
      </c>
      <c r="Z2341" s="131">
        <v>0</v>
      </c>
      <c r="AA2341" s="131">
        <v>0</v>
      </c>
      <c r="AB2341" s="131">
        <v>0</v>
      </c>
      <c r="AC2341" s="131">
        <v>0</v>
      </c>
      <c r="AD2341" s="131">
        <v>0</v>
      </c>
      <c r="AE2341" s="131">
        <v>0</v>
      </c>
      <c r="AF2341" s="131">
        <v>0</v>
      </c>
      <c r="AG2341" s="131">
        <v>0</v>
      </c>
      <c r="AH2341" s="43">
        <v>0</v>
      </c>
    </row>
    <row r="2342" spans="4:34">
      <c r="D2342" s="62">
        <v>2001</v>
      </c>
      <c r="E2342" s="62">
        <v>9</v>
      </c>
      <c r="F2342" s="62">
        <v>2002</v>
      </c>
      <c r="G2342" s="62">
        <v>2002</v>
      </c>
      <c r="H2342" s="131">
        <v>0</v>
      </c>
      <c r="I2342" s="131">
        <v>0</v>
      </c>
      <c r="J2342" s="131">
        <v>0</v>
      </c>
      <c r="K2342" s="131">
        <v>0</v>
      </c>
      <c r="L2342" s="131">
        <v>0</v>
      </c>
      <c r="M2342" s="131">
        <v>0</v>
      </c>
      <c r="N2342" s="131">
        <v>0</v>
      </c>
      <c r="O2342" s="131">
        <v>0</v>
      </c>
      <c r="P2342" s="131">
        <v>0</v>
      </c>
      <c r="Q2342" s="131">
        <v>0</v>
      </c>
      <c r="R2342" s="131">
        <v>0</v>
      </c>
      <c r="S2342" s="131">
        <v>0</v>
      </c>
      <c r="T2342" s="131">
        <v>0</v>
      </c>
      <c r="U2342" s="131">
        <v>0</v>
      </c>
      <c r="V2342" s="131">
        <v>0</v>
      </c>
      <c r="W2342" s="131">
        <v>0</v>
      </c>
      <c r="X2342" s="131">
        <v>0</v>
      </c>
      <c r="Y2342" s="131">
        <v>0</v>
      </c>
      <c r="Z2342" s="131">
        <v>0</v>
      </c>
      <c r="AA2342" s="131">
        <v>0</v>
      </c>
      <c r="AB2342" s="131">
        <v>0</v>
      </c>
      <c r="AC2342" s="131">
        <v>0</v>
      </c>
      <c r="AD2342" s="131">
        <v>0</v>
      </c>
      <c r="AE2342" s="131">
        <v>0</v>
      </c>
      <c r="AF2342" s="131">
        <v>0</v>
      </c>
      <c r="AG2342" s="131">
        <v>0</v>
      </c>
      <c r="AH2342" s="43">
        <v>0</v>
      </c>
    </row>
    <row r="2343" spans="4:34">
      <c r="D2343" s="62">
        <v>2001</v>
      </c>
      <c r="E2343" s="62">
        <v>10</v>
      </c>
      <c r="F2343" s="62">
        <v>2002</v>
      </c>
      <c r="G2343" s="62">
        <v>2002</v>
      </c>
      <c r="H2343" s="131">
        <v>0</v>
      </c>
      <c r="I2343" s="131">
        <v>0</v>
      </c>
      <c r="J2343" s="131">
        <v>0</v>
      </c>
      <c r="K2343" s="131">
        <v>0</v>
      </c>
      <c r="L2343" s="131">
        <v>0</v>
      </c>
      <c r="M2343" s="131">
        <v>0</v>
      </c>
      <c r="N2343" s="131">
        <v>0</v>
      </c>
      <c r="O2343" s="131">
        <v>0</v>
      </c>
      <c r="P2343" s="131">
        <v>0</v>
      </c>
      <c r="Q2343" s="131">
        <v>0</v>
      </c>
      <c r="R2343" s="131">
        <v>0</v>
      </c>
      <c r="S2343" s="131">
        <v>0</v>
      </c>
      <c r="T2343" s="131">
        <v>0</v>
      </c>
      <c r="U2343" s="131">
        <v>0</v>
      </c>
      <c r="V2343" s="131">
        <v>0</v>
      </c>
      <c r="W2343" s="131">
        <v>0</v>
      </c>
      <c r="X2343" s="131">
        <v>0</v>
      </c>
      <c r="Y2343" s="131">
        <v>0</v>
      </c>
      <c r="Z2343" s="131">
        <v>0</v>
      </c>
      <c r="AA2343" s="131">
        <v>0</v>
      </c>
      <c r="AB2343" s="131">
        <v>0</v>
      </c>
      <c r="AC2343" s="131">
        <v>0</v>
      </c>
      <c r="AD2343" s="131">
        <v>0</v>
      </c>
      <c r="AE2343" s="131">
        <v>0</v>
      </c>
      <c r="AF2343" s="131">
        <v>0</v>
      </c>
      <c r="AG2343" s="131">
        <v>0</v>
      </c>
      <c r="AH2343" s="43">
        <v>0</v>
      </c>
    </row>
    <row r="2344" spans="4:34">
      <c r="D2344" s="62">
        <v>2001</v>
      </c>
      <c r="E2344" s="62">
        <v>11</v>
      </c>
      <c r="F2344" s="62">
        <v>2002</v>
      </c>
      <c r="G2344" s="62">
        <v>2002</v>
      </c>
      <c r="H2344" s="131">
        <v>0</v>
      </c>
      <c r="I2344" s="131">
        <v>0</v>
      </c>
      <c r="J2344" s="131">
        <v>0</v>
      </c>
      <c r="K2344" s="131">
        <v>0</v>
      </c>
      <c r="L2344" s="131">
        <v>0</v>
      </c>
      <c r="M2344" s="131">
        <v>0</v>
      </c>
      <c r="N2344" s="131">
        <v>0</v>
      </c>
      <c r="O2344" s="131">
        <v>0</v>
      </c>
      <c r="P2344" s="131">
        <v>0</v>
      </c>
      <c r="Q2344" s="131">
        <v>0</v>
      </c>
      <c r="R2344" s="131">
        <v>0</v>
      </c>
      <c r="S2344" s="131">
        <v>0</v>
      </c>
      <c r="T2344" s="131">
        <v>0</v>
      </c>
      <c r="U2344" s="131">
        <v>0</v>
      </c>
      <c r="V2344" s="131">
        <v>0</v>
      </c>
      <c r="W2344" s="131">
        <v>0</v>
      </c>
      <c r="X2344" s="131">
        <v>0</v>
      </c>
      <c r="Y2344" s="131">
        <v>0</v>
      </c>
      <c r="Z2344" s="131">
        <v>0</v>
      </c>
      <c r="AA2344" s="131">
        <v>0</v>
      </c>
      <c r="AB2344" s="131">
        <v>0</v>
      </c>
      <c r="AC2344" s="131">
        <v>0</v>
      </c>
      <c r="AD2344" s="131">
        <v>0</v>
      </c>
      <c r="AE2344" s="131">
        <v>0</v>
      </c>
      <c r="AF2344" s="131">
        <v>0</v>
      </c>
      <c r="AG2344" s="131">
        <v>0</v>
      </c>
      <c r="AH2344" s="43">
        <v>0</v>
      </c>
    </row>
    <row r="2345" spans="4:34">
      <c r="D2345" s="62">
        <v>2001</v>
      </c>
      <c r="E2345" s="62">
        <v>12</v>
      </c>
      <c r="F2345" s="62">
        <v>2002</v>
      </c>
      <c r="G2345" s="62">
        <v>2002</v>
      </c>
      <c r="H2345" s="131">
        <v>0</v>
      </c>
      <c r="I2345" s="131">
        <v>0</v>
      </c>
      <c r="J2345" s="131">
        <v>0</v>
      </c>
      <c r="K2345" s="131">
        <v>0</v>
      </c>
      <c r="L2345" s="131">
        <v>0</v>
      </c>
      <c r="M2345" s="131">
        <v>0</v>
      </c>
      <c r="N2345" s="131">
        <v>0</v>
      </c>
      <c r="O2345" s="131">
        <v>0</v>
      </c>
      <c r="P2345" s="131">
        <v>0</v>
      </c>
      <c r="Q2345" s="131">
        <v>0</v>
      </c>
      <c r="R2345" s="131">
        <v>0</v>
      </c>
      <c r="S2345" s="131">
        <v>0</v>
      </c>
      <c r="T2345" s="131">
        <v>0</v>
      </c>
      <c r="U2345" s="131">
        <v>0</v>
      </c>
      <c r="V2345" s="131">
        <v>0</v>
      </c>
      <c r="W2345" s="131">
        <v>0</v>
      </c>
      <c r="X2345" s="131">
        <v>0</v>
      </c>
      <c r="Y2345" s="131">
        <v>0</v>
      </c>
      <c r="Z2345" s="131">
        <v>0</v>
      </c>
      <c r="AA2345" s="131">
        <v>0</v>
      </c>
      <c r="AB2345" s="131">
        <v>0</v>
      </c>
      <c r="AC2345" s="131">
        <v>0</v>
      </c>
      <c r="AD2345" s="131">
        <v>0</v>
      </c>
      <c r="AE2345" s="131">
        <v>0</v>
      </c>
      <c r="AF2345" s="131">
        <v>0</v>
      </c>
      <c r="AG2345" s="131">
        <v>0</v>
      </c>
      <c r="AH2345" s="43">
        <v>0</v>
      </c>
    </row>
    <row r="2346" spans="4:34">
      <c r="D2346" s="62">
        <v>2002</v>
      </c>
      <c r="E2346" s="62">
        <v>1</v>
      </c>
      <c r="F2346" s="62">
        <v>2002</v>
      </c>
      <c r="G2346" s="62">
        <v>2002</v>
      </c>
      <c r="H2346" s="131">
        <v>0</v>
      </c>
      <c r="I2346" s="131">
        <v>0</v>
      </c>
      <c r="J2346" s="131">
        <v>0</v>
      </c>
      <c r="K2346" s="131">
        <v>0</v>
      </c>
      <c r="L2346" s="131">
        <v>0</v>
      </c>
      <c r="M2346" s="131">
        <v>0</v>
      </c>
      <c r="N2346" s="131">
        <v>0</v>
      </c>
      <c r="O2346" s="131">
        <v>0</v>
      </c>
      <c r="P2346" s="131">
        <v>0</v>
      </c>
      <c r="Q2346" s="131">
        <v>0</v>
      </c>
      <c r="R2346" s="131">
        <v>0</v>
      </c>
      <c r="S2346" s="131">
        <v>0</v>
      </c>
      <c r="T2346" s="131">
        <v>0</v>
      </c>
      <c r="U2346" s="131">
        <v>0</v>
      </c>
      <c r="V2346" s="131">
        <v>0</v>
      </c>
      <c r="W2346" s="131">
        <v>0</v>
      </c>
      <c r="X2346" s="131">
        <v>0</v>
      </c>
      <c r="Y2346" s="131">
        <v>0</v>
      </c>
      <c r="Z2346" s="131">
        <v>0</v>
      </c>
      <c r="AA2346" s="131">
        <v>0</v>
      </c>
      <c r="AB2346" s="131">
        <v>0</v>
      </c>
      <c r="AC2346" s="131">
        <v>0</v>
      </c>
      <c r="AD2346" s="131">
        <v>0</v>
      </c>
      <c r="AE2346" s="131">
        <v>0</v>
      </c>
      <c r="AF2346" s="131">
        <v>0</v>
      </c>
      <c r="AG2346" s="131">
        <v>0</v>
      </c>
      <c r="AH2346" s="43">
        <v>0</v>
      </c>
    </row>
    <row r="2347" spans="4:34">
      <c r="D2347" s="62">
        <v>2002</v>
      </c>
      <c r="E2347" s="62">
        <v>2</v>
      </c>
      <c r="F2347" s="62">
        <v>2002</v>
      </c>
      <c r="G2347" s="62">
        <v>2002</v>
      </c>
      <c r="H2347" s="131">
        <v>0</v>
      </c>
      <c r="I2347" s="131">
        <v>0</v>
      </c>
      <c r="J2347" s="131">
        <v>0</v>
      </c>
      <c r="K2347" s="131">
        <v>0</v>
      </c>
      <c r="L2347" s="131">
        <v>0</v>
      </c>
      <c r="M2347" s="131">
        <v>0</v>
      </c>
      <c r="N2347" s="131">
        <v>0</v>
      </c>
      <c r="O2347" s="131">
        <v>0</v>
      </c>
      <c r="P2347" s="131">
        <v>0</v>
      </c>
      <c r="Q2347" s="131">
        <v>0</v>
      </c>
      <c r="R2347" s="131">
        <v>0</v>
      </c>
      <c r="S2347" s="131">
        <v>0</v>
      </c>
      <c r="T2347" s="131">
        <v>0</v>
      </c>
      <c r="U2347" s="131">
        <v>0</v>
      </c>
      <c r="V2347" s="131">
        <v>0</v>
      </c>
      <c r="W2347" s="131">
        <v>0</v>
      </c>
      <c r="X2347" s="131">
        <v>0</v>
      </c>
      <c r="Y2347" s="131">
        <v>0</v>
      </c>
      <c r="Z2347" s="131">
        <v>0</v>
      </c>
      <c r="AA2347" s="131">
        <v>0</v>
      </c>
      <c r="AB2347" s="131">
        <v>0</v>
      </c>
      <c r="AC2347" s="131">
        <v>0</v>
      </c>
      <c r="AD2347" s="131">
        <v>0</v>
      </c>
      <c r="AE2347" s="131">
        <v>0</v>
      </c>
      <c r="AF2347" s="131">
        <v>0</v>
      </c>
      <c r="AG2347" s="131">
        <v>0</v>
      </c>
      <c r="AH2347" s="43">
        <v>0</v>
      </c>
    </row>
    <row r="2348" spans="4:34">
      <c r="D2348" s="62">
        <v>2002</v>
      </c>
      <c r="E2348" s="62">
        <v>3</v>
      </c>
      <c r="F2348" s="62">
        <v>2002</v>
      </c>
      <c r="G2348" s="62">
        <v>2002</v>
      </c>
      <c r="H2348" s="131">
        <v>0</v>
      </c>
      <c r="I2348" s="131">
        <v>0</v>
      </c>
      <c r="J2348" s="131">
        <v>0</v>
      </c>
      <c r="K2348" s="131">
        <v>0</v>
      </c>
      <c r="L2348" s="131">
        <v>0</v>
      </c>
      <c r="M2348" s="131">
        <v>0</v>
      </c>
      <c r="N2348" s="131">
        <v>0</v>
      </c>
      <c r="O2348" s="131">
        <v>0</v>
      </c>
      <c r="P2348" s="131">
        <v>0</v>
      </c>
      <c r="Q2348" s="131">
        <v>0</v>
      </c>
      <c r="R2348" s="131">
        <v>0</v>
      </c>
      <c r="S2348" s="131">
        <v>0</v>
      </c>
      <c r="T2348" s="131">
        <v>0</v>
      </c>
      <c r="U2348" s="131">
        <v>0</v>
      </c>
      <c r="V2348" s="131">
        <v>0</v>
      </c>
      <c r="W2348" s="131">
        <v>0</v>
      </c>
      <c r="X2348" s="131">
        <v>0</v>
      </c>
      <c r="Y2348" s="131">
        <v>0</v>
      </c>
      <c r="Z2348" s="131">
        <v>0</v>
      </c>
      <c r="AA2348" s="131">
        <v>0</v>
      </c>
      <c r="AB2348" s="131">
        <v>0</v>
      </c>
      <c r="AC2348" s="131">
        <v>0</v>
      </c>
      <c r="AD2348" s="131">
        <v>0</v>
      </c>
      <c r="AE2348" s="131">
        <v>0</v>
      </c>
      <c r="AF2348" s="131">
        <v>0</v>
      </c>
      <c r="AG2348" s="131">
        <v>0</v>
      </c>
      <c r="AH2348" s="43">
        <v>0</v>
      </c>
    </row>
    <row r="2349" spans="4:34">
      <c r="D2349" s="62">
        <v>2002</v>
      </c>
      <c r="E2349" s="62">
        <v>4</v>
      </c>
      <c r="F2349" s="62">
        <v>2002</v>
      </c>
      <c r="G2349" s="62">
        <v>2002</v>
      </c>
      <c r="H2349" s="131">
        <v>0</v>
      </c>
      <c r="I2349" s="131">
        <v>0</v>
      </c>
      <c r="J2349" s="131">
        <v>0</v>
      </c>
      <c r="K2349" s="131">
        <v>0</v>
      </c>
      <c r="L2349" s="131">
        <v>0</v>
      </c>
      <c r="M2349" s="131">
        <v>0</v>
      </c>
      <c r="N2349" s="131">
        <v>0</v>
      </c>
      <c r="O2349" s="131">
        <v>0</v>
      </c>
      <c r="P2349" s="131">
        <v>0</v>
      </c>
      <c r="Q2349" s="131">
        <v>0</v>
      </c>
      <c r="R2349" s="131">
        <v>0</v>
      </c>
      <c r="S2349" s="131">
        <v>0</v>
      </c>
      <c r="T2349" s="131">
        <v>0</v>
      </c>
      <c r="U2349" s="131">
        <v>0</v>
      </c>
      <c r="V2349" s="131">
        <v>0</v>
      </c>
      <c r="W2349" s="131">
        <v>0</v>
      </c>
      <c r="X2349" s="131">
        <v>0</v>
      </c>
      <c r="Y2349" s="131">
        <v>0</v>
      </c>
      <c r="Z2349" s="131">
        <v>0</v>
      </c>
      <c r="AA2349" s="131">
        <v>0</v>
      </c>
      <c r="AB2349" s="131">
        <v>0</v>
      </c>
      <c r="AC2349" s="131">
        <v>0</v>
      </c>
      <c r="AD2349" s="131">
        <v>0</v>
      </c>
      <c r="AE2349" s="131">
        <v>0</v>
      </c>
      <c r="AF2349" s="131">
        <v>0</v>
      </c>
      <c r="AG2349" s="131">
        <v>0</v>
      </c>
      <c r="AH2349" s="43">
        <v>0</v>
      </c>
    </row>
    <row r="2350" spans="4:34">
      <c r="D2350" s="62">
        <v>2002</v>
      </c>
      <c r="E2350" s="62">
        <v>5</v>
      </c>
      <c r="F2350" s="62">
        <v>2002</v>
      </c>
      <c r="G2350" s="62">
        <v>2003</v>
      </c>
      <c r="H2350" s="131">
        <v>0</v>
      </c>
      <c r="I2350" s="131">
        <v>0</v>
      </c>
      <c r="J2350" s="131">
        <v>0</v>
      </c>
      <c r="K2350" s="131">
        <v>0</v>
      </c>
      <c r="L2350" s="131">
        <v>0</v>
      </c>
      <c r="M2350" s="131">
        <v>0</v>
      </c>
      <c r="N2350" s="131">
        <v>0</v>
      </c>
      <c r="O2350" s="131">
        <v>0</v>
      </c>
      <c r="P2350" s="131">
        <v>0</v>
      </c>
      <c r="Q2350" s="131">
        <v>0</v>
      </c>
      <c r="R2350" s="131">
        <v>0</v>
      </c>
      <c r="S2350" s="131">
        <v>0</v>
      </c>
      <c r="T2350" s="131">
        <v>0</v>
      </c>
      <c r="U2350" s="131">
        <v>0</v>
      </c>
      <c r="V2350" s="131">
        <v>0</v>
      </c>
      <c r="W2350" s="131">
        <v>0</v>
      </c>
      <c r="X2350" s="131">
        <v>0</v>
      </c>
      <c r="Y2350" s="131">
        <v>0</v>
      </c>
      <c r="Z2350" s="131">
        <v>0</v>
      </c>
      <c r="AA2350" s="131">
        <v>0</v>
      </c>
      <c r="AB2350" s="131">
        <v>0</v>
      </c>
      <c r="AC2350" s="131">
        <v>0</v>
      </c>
      <c r="AD2350" s="131">
        <v>0</v>
      </c>
      <c r="AE2350" s="131">
        <v>0</v>
      </c>
      <c r="AF2350" s="131">
        <v>0</v>
      </c>
      <c r="AG2350" s="131">
        <v>0</v>
      </c>
      <c r="AH2350" s="43">
        <v>0</v>
      </c>
    </row>
    <row r="2351" spans="4:34">
      <c r="D2351" s="62">
        <v>2002</v>
      </c>
      <c r="E2351" s="62">
        <v>6</v>
      </c>
      <c r="F2351" s="62">
        <v>2002</v>
      </c>
      <c r="G2351" s="62">
        <v>2003</v>
      </c>
      <c r="H2351" s="131">
        <v>0</v>
      </c>
      <c r="I2351" s="131">
        <v>0</v>
      </c>
      <c r="J2351" s="131">
        <v>0</v>
      </c>
      <c r="K2351" s="131">
        <v>0</v>
      </c>
      <c r="L2351" s="131">
        <v>0</v>
      </c>
      <c r="M2351" s="131">
        <v>0</v>
      </c>
      <c r="N2351" s="131">
        <v>0</v>
      </c>
      <c r="O2351" s="131">
        <v>0</v>
      </c>
      <c r="P2351" s="131">
        <v>0</v>
      </c>
      <c r="Q2351" s="131">
        <v>0</v>
      </c>
      <c r="R2351" s="131">
        <v>0</v>
      </c>
      <c r="S2351" s="131">
        <v>0</v>
      </c>
      <c r="T2351" s="131">
        <v>0</v>
      </c>
      <c r="U2351" s="131">
        <v>0</v>
      </c>
      <c r="V2351" s="131">
        <v>0</v>
      </c>
      <c r="W2351" s="131">
        <v>0</v>
      </c>
      <c r="X2351" s="131">
        <v>0</v>
      </c>
      <c r="Y2351" s="131">
        <v>0</v>
      </c>
      <c r="Z2351" s="131">
        <v>0</v>
      </c>
      <c r="AA2351" s="131">
        <v>0</v>
      </c>
      <c r="AB2351" s="131">
        <v>0</v>
      </c>
      <c r="AC2351" s="131">
        <v>0</v>
      </c>
      <c r="AD2351" s="131">
        <v>0</v>
      </c>
      <c r="AE2351" s="131">
        <v>0</v>
      </c>
      <c r="AF2351" s="131">
        <v>0</v>
      </c>
      <c r="AG2351" s="131">
        <v>0</v>
      </c>
      <c r="AH2351" s="43">
        <v>0</v>
      </c>
    </row>
    <row r="2352" spans="4:34">
      <c r="D2352" s="62">
        <v>2002</v>
      </c>
      <c r="E2352" s="62">
        <v>7</v>
      </c>
      <c r="F2352" s="62">
        <v>2003</v>
      </c>
      <c r="G2352" s="62">
        <v>2003</v>
      </c>
      <c r="H2352" s="131">
        <v>0</v>
      </c>
      <c r="I2352" s="131">
        <v>0</v>
      </c>
      <c r="J2352" s="131">
        <v>0</v>
      </c>
      <c r="K2352" s="131">
        <v>0</v>
      </c>
      <c r="L2352" s="131">
        <v>0</v>
      </c>
      <c r="M2352" s="131">
        <v>0</v>
      </c>
      <c r="N2352" s="131">
        <v>0</v>
      </c>
      <c r="O2352" s="131">
        <v>0</v>
      </c>
      <c r="P2352" s="131">
        <v>0</v>
      </c>
      <c r="Q2352" s="131">
        <v>0</v>
      </c>
      <c r="R2352" s="131">
        <v>0</v>
      </c>
      <c r="S2352" s="131">
        <v>0</v>
      </c>
      <c r="T2352" s="131">
        <v>0</v>
      </c>
      <c r="U2352" s="131">
        <v>0</v>
      </c>
      <c r="V2352" s="131">
        <v>0</v>
      </c>
      <c r="W2352" s="131">
        <v>0</v>
      </c>
      <c r="X2352" s="131">
        <v>0</v>
      </c>
      <c r="Y2352" s="131">
        <v>0</v>
      </c>
      <c r="Z2352" s="131">
        <v>0</v>
      </c>
      <c r="AA2352" s="131">
        <v>0</v>
      </c>
      <c r="AB2352" s="131">
        <v>0</v>
      </c>
      <c r="AC2352" s="131">
        <v>0</v>
      </c>
      <c r="AD2352" s="131">
        <v>0</v>
      </c>
      <c r="AE2352" s="131">
        <v>0</v>
      </c>
      <c r="AF2352" s="131">
        <v>0</v>
      </c>
      <c r="AG2352" s="131">
        <v>0</v>
      </c>
      <c r="AH2352" s="43">
        <v>0</v>
      </c>
    </row>
    <row r="2353" spans="4:34">
      <c r="D2353" s="62">
        <v>2002</v>
      </c>
      <c r="E2353" s="62">
        <v>8</v>
      </c>
      <c r="F2353" s="62">
        <v>2003</v>
      </c>
      <c r="G2353" s="62">
        <v>2003</v>
      </c>
      <c r="H2353" s="131">
        <v>0</v>
      </c>
      <c r="I2353" s="131">
        <v>0</v>
      </c>
      <c r="J2353" s="131">
        <v>0</v>
      </c>
      <c r="K2353" s="131">
        <v>0</v>
      </c>
      <c r="L2353" s="131">
        <v>0</v>
      </c>
      <c r="M2353" s="131">
        <v>0</v>
      </c>
      <c r="N2353" s="131">
        <v>0</v>
      </c>
      <c r="O2353" s="131">
        <v>0</v>
      </c>
      <c r="P2353" s="131">
        <v>0</v>
      </c>
      <c r="Q2353" s="131">
        <v>0</v>
      </c>
      <c r="R2353" s="131">
        <v>0</v>
      </c>
      <c r="S2353" s="131">
        <v>0</v>
      </c>
      <c r="T2353" s="131">
        <v>0</v>
      </c>
      <c r="U2353" s="131">
        <v>0</v>
      </c>
      <c r="V2353" s="131">
        <v>0</v>
      </c>
      <c r="W2353" s="131">
        <v>0</v>
      </c>
      <c r="X2353" s="131">
        <v>0</v>
      </c>
      <c r="Y2353" s="131">
        <v>0</v>
      </c>
      <c r="Z2353" s="131">
        <v>0</v>
      </c>
      <c r="AA2353" s="131">
        <v>0</v>
      </c>
      <c r="AB2353" s="131">
        <v>0</v>
      </c>
      <c r="AC2353" s="131">
        <v>0</v>
      </c>
      <c r="AD2353" s="131">
        <v>0</v>
      </c>
      <c r="AE2353" s="131">
        <v>0</v>
      </c>
      <c r="AF2353" s="131">
        <v>0</v>
      </c>
      <c r="AG2353" s="131">
        <v>0</v>
      </c>
      <c r="AH2353" s="43">
        <v>0</v>
      </c>
    </row>
    <row r="2354" spans="4:34">
      <c r="D2354" s="62">
        <v>2002</v>
      </c>
      <c r="E2354" s="62">
        <v>9</v>
      </c>
      <c r="F2354" s="62">
        <v>2003</v>
      </c>
      <c r="G2354" s="62">
        <v>2003</v>
      </c>
      <c r="H2354" s="131">
        <v>0</v>
      </c>
      <c r="I2354" s="131">
        <v>0</v>
      </c>
      <c r="J2354" s="131">
        <v>0</v>
      </c>
      <c r="K2354" s="131">
        <v>0</v>
      </c>
      <c r="L2354" s="131">
        <v>0</v>
      </c>
      <c r="M2354" s="131">
        <v>0</v>
      </c>
      <c r="N2354" s="131">
        <v>0</v>
      </c>
      <c r="O2354" s="131">
        <v>0</v>
      </c>
      <c r="P2354" s="131">
        <v>0</v>
      </c>
      <c r="Q2354" s="131">
        <v>0</v>
      </c>
      <c r="R2354" s="131">
        <v>0</v>
      </c>
      <c r="S2354" s="131">
        <v>0</v>
      </c>
      <c r="T2354" s="131">
        <v>0</v>
      </c>
      <c r="U2354" s="131">
        <v>0</v>
      </c>
      <c r="V2354" s="131">
        <v>0</v>
      </c>
      <c r="W2354" s="131">
        <v>0</v>
      </c>
      <c r="X2354" s="131">
        <v>0</v>
      </c>
      <c r="Y2354" s="131">
        <v>0</v>
      </c>
      <c r="Z2354" s="131">
        <v>0</v>
      </c>
      <c r="AA2354" s="131">
        <v>0</v>
      </c>
      <c r="AB2354" s="131">
        <v>0</v>
      </c>
      <c r="AC2354" s="131">
        <v>0</v>
      </c>
      <c r="AD2354" s="131">
        <v>0</v>
      </c>
      <c r="AE2354" s="131">
        <v>0</v>
      </c>
      <c r="AF2354" s="131">
        <v>0</v>
      </c>
      <c r="AG2354" s="131">
        <v>0</v>
      </c>
      <c r="AH2354" s="43">
        <v>0</v>
      </c>
    </row>
    <row r="2355" spans="4:34">
      <c r="D2355" s="62">
        <v>2002</v>
      </c>
      <c r="E2355" s="62">
        <v>10</v>
      </c>
      <c r="F2355" s="62">
        <v>2003</v>
      </c>
      <c r="G2355" s="62">
        <v>2003</v>
      </c>
      <c r="H2355" s="131">
        <v>0</v>
      </c>
      <c r="I2355" s="131">
        <v>0</v>
      </c>
      <c r="J2355" s="131">
        <v>0</v>
      </c>
      <c r="K2355" s="131">
        <v>0</v>
      </c>
      <c r="L2355" s="131">
        <v>0</v>
      </c>
      <c r="M2355" s="131">
        <v>0</v>
      </c>
      <c r="N2355" s="131">
        <v>0</v>
      </c>
      <c r="O2355" s="131">
        <v>0</v>
      </c>
      <c r="P2355" s="131">
        <v>0</v>
      </c>
      <c r="Q2355" s="131">
        <v>0</v>
      </c>
      <c r="R2355" s="131">
        <v>0</v>
      </c>
      <c r="S2355" s="131">
        <v>0</v>
      </c>
      <c r="T2355" s="131">
        <v>0</v>
      </c>
      <c r="U2355" s="131">
        <v>0</v>
      </c>
      <c r="V2355" s="131">
        <v>0</v>
      </c>
      <c r="W2355" s="131">
        <v>0</v>
      </c>
      <c r="X2355" s="131">
        <v>0</v>
      </c>
      <c r="Y2355" s="131">
        <v>0</v>
      </c>
      <c r="Z2355" s="131">
        <v>0</v>
      </c>
      <c r="AA2355" s="131">
        <v>0</v>
      </c>
      <c r="AB2355" s="131">
        <v>0</v>
      </c>
      <c r="AC2355" s="131">
        <v>0</v>
      </c>
      <c r="AD2355" s="131">
        <v>0</v>
      </c>
      <c r="AE2355" s="131">
        <v>0</v>
      </c>
      <c r="AF2355" s="131">
        <v>0</v>
      </c>
      <c r="AG2355" s="131">
        <v>0</v>
      </c>
      <c r="AH2355" s="43">
        <v>0</v>
      </c>
    </row>
    <row r="2356" spans="4:34">
      <c r="D2356" s="62">
        <v>2002</v>
      </c>
      <c r="E2356" s="62">
        <v>11</v>
      </c>
      <c r="F2356" s="62">
        <v>2003</v>
      </c>
      <c r="G2356" s="62">
        <v>2003</v>
      </c>
      <c r="H2356" s="131">
        <v>0</v>
      </c>
      <c r="I2356" s="131">
        <v>0</v>
      </c>
      <c r="J2356" s="131">
        <v>0</v>
      </c>
      <c r="K2356" s="131">
        <v>0</v>
      </c>
      <c r="L2356" s="131">
        <v>0</v>
      </c>
      <c r="M2356" s="131">
        <v>0</v>
      </c>
      <c r="N2356" s="131">
        <v>0</v>
      </c>
      <c r="O2356" s="131">
        <v>0</v>
      </c>
      <c r="P2356" s="131">
        <v>0</v>
      </c>
      <c r="Q2356" s="131">
        <v>0</v>
      </c>
      <c r="R2356" s="131">
        <v>0</v>
      </c>
      <c r="S2356" s="131">
        <v>0</v>
      </c>
      <c r="T2356" s="131">
        <v>0</v>
      </c>
      <c r="U2356" s="131">
        <v>0</v>
      </c>
      <c r="V2356" s="131">
        <v>0</v>
      </c>
      <c r="W2356" s="131">
        <v>0</v>
      </c>
      <c r="X2356" s="131">
        <v>0</v>
      </c>
      <c r="Y2356" s="131">
        <v>0</v>
      </c>
      <c r="Z2356" s="131">
        <v>0</v>
      </c>
      <c r="AA2356" s="131">
        <v>0</v>
      </c>
      <c r="AB2356" s="131">
        <v>0</v>
      </c>
      <c r="AC2356" s="131">
        <v>0</v>
      </c>
      <c r="AD2356" s="131">
        <v>0</v>
      </c>
      <c r="AE2356" s="131">
        <v>0</v>
      </c>
      <c r="AF2356" s="131">
        <v>0</v>
      </c>
      <c r="AG2356" s="131">
        <v>0</v>
      </c>
      <c r="AH2356" s="43">
        <v>0</v>
      </c>
    </row>
    <row r="2357" spans="4:34">
      <c r="D2357" s="62">
        <v>2002</v>
      </c>
      <c r="E2357" s="62">
        <v>12</v>
      </c>
      <c r="F2357" s="62">
        <v>2003</v>
      </c>
      <c r="G2357" s="62">
        <v>2003</v>
      </c>
      <c r="H2357" s="131">
        <v>0</v>
      </c>
      <c r="I2357" s="131">
        <v>0</v>
      </c>
      <c r="J2357" s="131">
        <v>0</v>
      </c>
      <c r="K2357" s="131">
        <v>0</v>
      </c>
      <c r="L2357" s="131">
        <v>0</v>
      </c>
      <c r="M2357" s="131">
        <v>0</v>
      </c>
      <c r="N2357" s="131">
        <v>0</v>
      </c>
      <c r="O2357" s="131">
        <v>0</v>
      </c>
      <c r="P2357" s="131">
        <v>0</v>
      </c>
      <c r="Q2357" s="131">
        <v>0</v>
      </c>
      <c r="R2357" s="131">
        <v>0</v>
      </c>
      <c r="S2357" s="131">
        <v>0</v>
      </c>
      <c r="T2357" s="131">
        <v>0</v>
      </c>
      <c r="U2357" s="131">
        <v>0</v>
      </c>
      <c r="V2357" s="131">
        <v>0</v>
      </c>
      <c r="W2357" s="131">
        <v>0</v>
      </c>
      <c r="X2357" s="131">
        <v>0</v>
      </c>
      <c r="Y2357" s="131">
        <v>0</v>
      </c>
      <c r="Z2357" s="131">
        <v>0</v>
      </c>
      <c r="AA2357" s="131">
        <v>0</v>
      </c>
      <c r="AB2357" s="131">
        <v>0</v>
      </c>
      <c r="AC2357" s="131">
        <v>0</v>
      </c>
      <c r="AD2357" s="131">
        <v>0</v>
      </c>
      <c r="AE2357" s="131">
        <v>0</v>
      </c>
      <c r="AF2357" s="131">
        <v>0</v>
      </c>
      <c r="AG2357" s="131">
        <v>0</v>
      </c>
      <c r="AH2357" s="43">
        <v>0</v>
      </c>
    </row>
    <row r="2358" spans="4:34">
      <c r="D2358" s="62">
        <v>2003</v>
      </c>
      <c r="E2358" s="62">
        <v>1</v>
      </c>
      <c r="F2358" s="62">
        <v>2003</v>
      </c>
      <c r="G2358" s="62">
        <v>2003</v>
      </c>
      <c r="H2358" s="131">
        <v>0</v>
      </c>
      <c r="I2358" s="131">
        <v>0</v>
      </c>
      <c r="J2358" s="131">
        <v>0</v>
      </c>
      <c r="K2358" s="131">
        <v>0</v>
      </c>
      <c r="L2358" s="131">
        <v>0</v>
      </c>
      <c r="M2358" s="131">
        <v>0</v>
      </c>
      <c r="N2358" s="131">
        <v>0</v>
      </c>
      <c r="O2358" s="131">
        <v>0</v>
      </c>
      <c r="P2358" s="131">
        <v>0</v>
      </c>
      <c r="Q2358" s="131">
        <v>0</v>
      </c>
      <c r="R2358" s="131">
        <v>0</v>
      </c>
      <c r="S2358" s="131">
        <v>0</v>
      </c>
      <c r="T2358" s="131">
        <v>0</v>
      </c>
      <c r="U2358" s="131">
        <v>0</v>
      </c>
      <c r="V2358" s="131">
        <v>0</v>
      </c>
      <c r="W2358" s="131">
        <v>0</v>
      </c>
      <c r="X2358" s="131">
        <v>0</v>
      </c>
      <c r="Y2358" s="131">
        <v>0</v>
      </c>
      <c r="Z2358" s="131">
        <v>0</v>
      </c>
      <c r="AA2358" s="131">
        <v>0</v>
      </c>
      <c r="AB2358" s="131">
        <v>0</v>
      </c>
      <c r="AC2358" s="131">
        <v>0</v>
      </c>
      <c r="AD2358" s="131">
        <v>0</v>
      </c>
      <c r="AE2358" s="131">
        <v>0</v>
      </c>
      <c r="AF2358" s="131">
        <v>0</v>
      </c>
      <c r="AG2358" s="131">
        <v>0</v>
      </c>
      <c r="AH2358" s="43">
        <v>0</v>
      </c>
    </row>
    <row r="2359" spans="4:34">
      <c r="D2359" s="62">
        <v>2003</v>
      </c>
      <c r="E2359" s="62">
        <v>2</v>
      </c>
      <c r="F2359" s="62">
        <v>2003</v>
      </c>
      <c r="G2359" s="62">
        <v>2003</v>
      </c>
      <c r="H2359" s="131">
        <v>0</v>
      </c>
      <c r="I2359" s="131">
        <v>0</v>
      </c>
      <c r="J2359" s="131">
        <v>0</v>
      </c>
      <c r="K2359" s="131">
        <v>0</v>
      </c>
      <c r="L2359" s="131">
        <v>0</v>
      </c>
      <c r="M2359" s="131">
        <v>0</v>
      </c>
      <c r="N2359" s="131">
        <v>0</v>
      </c>
      <c r="O2359" s="131">
        <v>0</v>
      </c>
      <c r="P2359" s="131">
        <v>0</v>
      </c>
      <c r="Q2359" s="131">
        <v>0</v>
      </c>
      <c r="R2359" s="131">
        <v>0</v>
      </c>
      <c r="S2359" s="131">
        <v>0</v>
      </c>
      <c r="T2359" s="131">
        <v>0</v>
      </c>
      <c r="U2359" s="131">
        <v>0</v>
      </c>
      <c r="V2359" s="131">
        <v>0</v>
      </c>
      <c r="W2359" s="131">
        <v>0</v>
      </c>
      <c r="X2359" s="131">
        <v>0</v>
      </c>
      <c r="Y2359" s="131">
        <v>0</v>
      </c>
      <c r="Z2359" s="131">
        <v>0</v>
      </c>
      <c r="AA2359" s="131">
        <v>0</v>
      </c>
      <c r="AB2359" s="131">
        <v>0</v>
      </c>
      <c r="AC2359" s="131">
        <v>0</v>
      </c>
      <c r="AD2359" s="131">
        <v>0</v>
      </c>
      <c r="AE2359" s="131">
        <v>0</v>
      </c>
      <c r="AF2359" s="131">
        <v>0</v>
      </c>
      <c r="AG2359" s="131">
        <v>0</v>
      </c>
      <c r="AH2359" s="43">
        <v>0</v>
      </c>
    </row>
    <row r="2360" spans="4:34">
      <c r="D2360" s="62">
        <v>2003</v>
      </c>
      <c r="E2360" s="62">
        <v>3</v>
      </c>
      <c r="F2360" s="62">
        <v>2003</v>
      </c>
      <c r="G2360" s="62">
        <v>2003</v>
      </c>
      <c r="H2360" s="131">
        <v>0</v>
      </c>
      <c r="I2360" s="131">
        <v>0</v>
      </c>
      <c r="J2360" s="131">
        <v>0</v>
      </c>
      <c r="K2360" s="131">
        <v>0</v>
      </c>
      <c r="L2360" s="131">
        <v>0</v>
      </c>
      <c r="M2360" s="131">
        <v>0</v>
      </c>
      <c r="N2360" s="131">
        <v>0</v>
      </c>
      <c r="O2360" s="131">
        <v>0</v>
      </c>
      <c r="P2360" s="131">
        <v>0</v>
      </c>
      <c r="Q2360" s="131">
        <v>0</v>
      </c>
      <c r="R2360" s="131">
        <v>0</v>
      </c>
      <c r="S2360" s="131">
        <v>0</v>
      </c>
      <c r="T2360" s="131">
        <v>0</v>
      </c>
      <c r="U2360" s="131">
        <v>0</v>
      </c>
      <c r="V2360" s="131">
        <v>0</v>
      </c>
      <c r="W2360" s="131">
        <v>0</v>
      </c>
      <c r="X2360" s="131">
        <v>0</v>
      </c>
      <c r="Y2360" s="131">
        <v>0</v>
      </c>
      <c r="Z2360" s="131">
        <v>0</v>
      </c>
      <c r="AA2360" s="131">
        <v>0</v>
      </c>
      <c r="AB2360" s="131">
        <v>0</v>
      </c>
      <c r="AC2360" s="131">
        <v>0</v>
      </c>
      <c r="AD2360" s="131">
        <v>0</v>
      </c>
      <c r="AE2360" s="131">
        <v>0</v>
      </c>
      <c r="AF2360" s="131">
        <v>0</v>
      </c>
      <c r="AG2360" s="131">
        <v>0</v>
      </c>
      <c r="AH2360" s="43">
        <v>0</v>
      </c>
    </row>
    <row r="2361" spans="4:34">
      <c r="D2361" s="62">
        <v>2003</v>
      </c>
      <c r="E2361" s="62">
        <v>4</v>
      </c>
      <c r="F2361" s="62">
        <v>2003</v>
      </c>
      <c r="G2361" s="62">
        <v>2003</v>
      </c>
      <c r="H2361" s="131">
        <v>0</v>
      </c>
      <c r="I2361" s="131">
        <v>0</v>
      </c>
      <c r="J2361" s="131">
        <v>0</v>
      </c>
      <c r="K2361" s="131">
        <v>0</v>
      </c>
      <c r="L2361" s="131">
        <v>0</v>
      </c>
      <c r="M2361" s="131">
        <v>0</v>
      </c>
      <c r="N2361" s="131">
        <v>0</v>
      </c>
      <c r="O2361" s="131">
        <v>0</v>
      </c>
      <c r="P2361" s="131">
        <v>0</v>
      </c>
      <c r="Q2361" s="131">
        <v>0</v>
      </c>
      <c r="R2361" s="131">
        <v>0</v>
      </c>
      <c r="S2361" s="131">
        <v>0</v>
      </c>
      <c r="T2361" s="131">
        <v>0</v>
      </c>
      <c r="U2361" s="131">
        <v>0</v>
      </c>
      <c r="V2361" s="131">
        <v>0</v>
      </c>
      <c r="W2361" s="131">
        <v>0</v>
      </c>
      <c r="X2361" s="131">
        <v>0</v>
      </c>
      <c r="Y2361" s="131">
        <v>0</v>
      </c>
      <c r="Z2361" s="131">
        <v>0</v>
      </c>
      <c r="AA2361" s="131">
        <v>0</v>
      </c>
      <c r="AB2361" s="131">
        <v>0</v>
      </c>
      <c r="AC2361" s="131">
        <v>0</v>
      </c>
      <c r="AD2361" s="131">
        <v>0</v>
      </c>
      <c r="AE2361" s="131">
        <v>0</v>
      </c>
      <c r="AF2361" s="131">
        <v>0</v>
      </c>
      <c r="AG2361" s="131">
        <v>0</v>
      </c>
      <c r="AH2361" s="43">
        <v>0</v>
      </c>
    </row>
    <row r="2362" spans="4:34">
      <c r="D2362" s="62">
        <v>2003</v>
      </c>
      <c r="E2362" s="62">
        <v>5</v>
      </c>
      <c r="F2362" s="62">
        <v>2003</v>
      </c>
      <c r="G2362" s="62">
        <v>2004</v>
      </c>
      <c r="H2362" s="131">
        <v>0</v>
      </c>
      <c r="I2362" s="131">
        <v>0</v>
      </c>
      <c r="J2362" s="131">
        <v>0</v>
      </c>
      <c r="K2362" s="131">
        <v>0</v>
      </c>
      <c r="L2362" s="131">
        <v>0</v>
      </c>
      <c r="M2362" s="131">
        <v>0</v>
      </c>
      <c r="N2362" s="131">
        <v>0</v>
      </c>
      <c r="O2362" s="131">
        <v>0</v>
      </c>
      <c r="P2362" s="131">
        <v>0</v>
      </c>
      <c r="Q2362" s="131">
        <v>0</v>
      </c>
      <c r="R2362" s="131">
        <v>0</v>
      </c>
      <c r="S2362" s="131">
        <v>0</v>
      </c>
      <c r="T2362" s="131">
        <v>0</v>
      </c>
      <c r="U2362" s="131">
        <v>0</v>
      </c>
      <c r="V2362" s="131">
        <v>0</v>
      </c>
      <c r="W2362" s="131">
        <v>0</v>
      </c>
      <c r="X2362" s="131">
        <v>0</v>
      </c>
      <c r="Y2362" s="131">
        <v>0</v>
      </c>
      <c r="Z2362" s="131">
        <v>0</v>
      </c>
      <c r="AA2362" s="131">
        <v>0</v>
      </c>
      <c r="AB2362" s="131">
        <v>0</v>
      </c>
      <c r="AC2362" s="131">
        <v>0</v>
      </c>
      <c r="AD2362" s="131">
        <v>0</v>
      </c>
      <c r="AE2362" s="131">
        <v>0</v>
      </c>
      <c r="AF2362" s="131">
        <v>0</v>
      </c>
      <c r="AG2362" s="131">
        <v>0</v>
      </c>
      <c r="AH2362" s="43">
        <v>0</v>
      </c>
    </row>
    <row r="2363" spans="4:34">
      <c r="D2363" s="62">
        <v>2003</v>
      </c>
      <c r="E2363" s="62">
        <v>6</v>
      </c>
      <c r="F2363" s="62">
        <v>2003</v>
      </c>
      <c r="G2363" s="62">
        <v>2004</v>
      </c>
      <c r="H2363" s="131">
        <v>0</v>
      </c>
      <c r="I2363" s="131">
        <v>0</v>
      </c>
      <c r="J2363" s="131">
        <v>0</v>
      </c>
      <c r="K2363" s="131">
        <v>0</v>
      </c>
      <c r="L2363" s="131">
        <v>0</v>
      </c>
      <c r="M2363" s="131">
        <v>0</v>
      </c>
      <c r="N2363" s="131">
        <v>0</v>
      </c>
      <c r="O2363" s="131">
        <v>0</v>
      </c>
      <c r="P2363" s="131">
        <v>0</v>
      </c>
      <c r="Q2363" s="131">
        <v>0</v>
      </c>
      <c r="R2363" s="131">
        <v>0</v>
      </c>
      <c r="S2363" s="131">
        <v>0</v>
      </c>
      <c r="T2363" s="131">
        <v>0</v>
      </c>
      <c r="U2363" s="131">
        <v>0</v>
      </c>
      <c r="V2363" s="131">
        <v>0</v>
      </c>
      <c r="W2363" s="131">
        <v>0</v>
      </c>
      <c r="X2363" s="131">
        <v>0</v>
      </c>
      <c r="Y2363" s="131">
        <v>0</v>
      </c>
      <c r="Z2363" s="131">
        <v>0</v>
      </c>
      <c r="AA2363" s="131">
        <v>0</v>
      </c>
      <c r="AB2363" s="131">
        <v>0</v>
      </c>
      <c r="AC2363" s="131">
        <v>0</v>
      </c>
      <c r="AD2363" s="131">
        <v>0</v>
      </c>
      <c r="AE2363" s="131">
        <v>0</v>
      </c>
      <c r="AF2363" s="131">
        <v>0</v>
      </c>
      <c r="AG2363" s="131">
        <v>0</v>
      </c>
      <c r="AH2363" s="43">
        <v>0</v>
      </c>
    </row>
    <row r="2364" spans="4:34">
      <c r="D2364" s="62">
        <v>2003</v>
      </c>
      <c r="E2364" s="62">
        <v>7</v>
      </c>
      <c r="F2364" s="62">
        <v>2004</v>
      </c>
      <c r="G2364" s="62">
        <v>2004</v>
      </c>
      <c r="H2364" s="131">
        <v>0</v>
      </c>
      <c r="I2364" s="131">
        <v>0</v>
      </c>
      <c r="J2364" s="131">
        <v>0</v>
      </c>
      <c r="K2364" s="131">
        <v>0</v>
      </c>
      <c r="L2364" s="131">
        <v>0</v>
      </c>
      <c r="M2364" s="131">
        <v>0</v>
      </c>
      <c r="N2364" s="131">
        <v>0</v>
      </c>
      <c r="O2364" s="131">
        <v>0</v>
      </c>
      <c r="P2364" s="131">
        <v>0</v>
      </c>
      <c r="Q2364" s="131">
        <v>0</v>
      </c>
      <c r="R2364" s="131">
        <v>0</v>
      </c>
      <c r="S2364" s="131">
        <v>0</v>
      </c>
      <c r="T2364" s="131">
        <v>0</v>
      </c>
      <c r="U2364" s="131">
        <v>0</v>
      </c>
      <c r="V2364" s="131">
        <v>0</v>
      </c>
      <c r="W2364" s="131">
        <v>0</v>
      </c>
      <c r="X2364" s="131">
        <v>0</v>
      </c>
      <c r="Y2364" s="131">
        <v>0</v>
      </c>
      <c r="Z2364" s="131">
        <v>0</v>
      </c>
      <c r="AA2364" s="131">
        <v>0</v>
      </c>
      <c r="AB2364" s="131">
        <v>0</v>
      </c>
      <c r="AC2364" s="131">
        <v>0</v>
      </c>
      <c r="AD2364" s="131">
        <v>0</v>
      </c>
      <c r="AE2364" s="131">
        <v>0</v>
      </c>
      <c r="AF2364" s="131">
        <v>0</v>
      </c>
      <c r="AG2364" s="131">
        <v>0</v>
      </c>
      <c r="AH2364" s="43">
        <v>0</v>
      </c>
    </row>
    <row r="2365" spans="4:34">
      <c r="D2365" s="62">
        <v>2003</v>
      </c>
      <c r="E2365" s="62">
        <v>8</v>
      </c>
      <c r="F2365" s="62">
        <v>2004</v>
      </c>
      <c r="G2365" s="62">
        <v>2004</v>
      </c>
      <c r="H2365" s="131">
        <v>0</v>
      </c>
      <c r="I2365" s="131">
        <v>0</v>
      </c>
      <c r="J2365" s="131">
        <v>0</v>
      </c>
      <c r="K2365" s="131">
        <v>0</v>
      </c>
      <c r="L2365" s="131">
        <v>0</v>
      </c>
      <c r="M2365" s="131">
        <v>0</v>
      </c>
      <c r="N2365" s="131">
        <v>0</v>
      </c>
      <c r="O2365" s="131">
        <v>0</v>
      </c>
      <c r="P2365" s="131">
        <v>0</v>
      </c>
      <c r="Q2365" s="131">
        <v>0</v>
      </c>
      <c r="R2365" s="131">
        <v>0</v>
      </c>
      <c r="S2365" s="131">
        <v>0</v>
      </c>
      <c r="T2365" s="131">
        <v>0</v>
      </c>
      <c r="U2365" s="131">
        <v>0</v>
      </c>
      <c r="V2365" s="131">
        <v>0</v>
      </c>
      <c r="W2365" s="131">
        <v>0</v>
      </c>
      <c r="X2365" s="131">
        <v>0</v>
      </c>
      <c r="Y2365" s="131">
        <v>0</v>
      </c>
      <c r="Z2365" s="131">
        <v>0</v>
      </c>
      <c r="AA2365" s="131">
        <v>0</v>
      </c>
      <c r="AB2365" s="131">
        <v>0</v>
      </c>
      <c r="AC2365" s="131">
        <v>0</v>
      </c>
      <c r="AD2365" s="131">
        <v>0</v>
      </c>
      <c r="AE2365" s="131">
        <v>0</v>
      </c>
      <c r="AF2365" s="131">
        <v>0</v>
      </c>
      <c r="AG2365" s="131">
        <v>0</v>
      </c>
      <c r="AH2365" s="43">
        <v>0</v>
      </c>
    </row>
    <row r="2366" spans="4:34">
      <c r="D2366" s="62">
        <v>2003</v>
      </c>
      <c r="E2366" s="62">
        <v>9</v>
      </c>
      <c r="F2366" s="62">
        <v>2004</v>
      </c>
      <c r="G2366" s="62">
        <v>2004</v>
      </c>
      <c r="H2366" s="131">
        <v>0</v>
      </c>
      <c r="I2366" s="131">
        <v>0</v>
      </c>
      <c r="J2366" s="131">
        <v>0</v>
      </c>
      <c r="K2366" s="131">
        <v>0</v>
      </c>
      <c r="L2366" s="131">
        <v>0</v>
      </c>
      <c r="M2366" s="131">
        <v>0</v>
      </c>
      <c r="N2366" s="131">
        <v>0</v>
      </c>
      <c r="O2366" s="131">
        <v>0</v>
      </c>
      <c r="P2366" s="131">
        <v>0</v>
      </c>
      <c r="Q2366" s="131">
        <v>0</v>
      </c>
      <c r="R2366" s="131">
        <v>0</v>
      </c>
      <c r="S2366" s="131">
        <v>0</v>
      </c>
      <c r="T2366" s="131">
        <v>0</v>
      </c>
      <c r="U2366" s="131">
        <v>0</v>
      </c>
      <c r="V2366" s="131">
        <v>0</v>
      </c>
      <c r="W2366" s="131">
        <v>0</v>
      </c>
      <c r="X2366" s="131">
        <v>0</v>
      </c>
      <c r="Y2366" s="131">
        <v>0</v>
      </c>
      <c r="Z2366" s="131">
        <v>0</v>
      </c>
      <c r="AA2366" s="131">
        <v>0</v>
      </c>
      <c r="AB2366" s="131">
        <v>0</v>
      </c>
      <c r="AC2366" s="131">
        <v>0</v>
      </c>
      <c r="AD2366" s="131">
        <v>0</v>
      </c>
      <c r="AE2366" s="131">
        <v>0</v>
      </c>
      <c r="AF2366" s="131">
        <v>0</v>
      </c>
      <c r="AG2366" s="131">
        <v>0</v>
      </c>
      <c r="AH2366" s="43">
        <v>0</v>
      </c>
    </row>
    <row r="2367" spans="4:34">
      <c r="D2367" s="62">
        <v>2003</v>
      </c>
      <c r="E2367" s="62">
        <v>10</v>
      </c>
      <c r="F2367" s="62">
        <v>2004</v>
      </c>
      <c r="G2367" s="62">
        <v>2004</v>
      </c>
      <c r="H2367" s="131">
        <v>0</v>
      </c>
      <c r="I2367" s="131">
        <v>0</v>
      </c>
      <c r="J2367" s="131">
        <v>0</v>
      </c>
      <c r="K2367" s="131">
        <v>0</v>
      </c>
      <c r="L2367" s="131">
        <v>0</v>
      </c>
      <c r="M2367" s="131">
        <v>0</v>
      </c>
      <c r="N2367" s="131">
        <v>0</v>
      </c>
      <c r="O2367" s="131">
        <v>0</v>
      </c>
      <c r="P2367" s="131">
        <v>0</v>
      </c>
      <c r="Q2367" s="131">
        <v>0</v>
      </c>
      <c r="R2367" s="131">
        <v>0</v>
      </c>
      <c r="S2367" s="131">
        <v>0</v>
      </c>
      <c r="T2367" s="131">
        <v>0</v>
      </c>
      <c r="U2367" s="131">
        <v>0</v>
      </c>
      <c r="V2367" s="131">
        <v>0</v>
      </c>
      <c r="W2367" s="131">
        <v>0</v>
      </c>
      <c r="X2367" s="131">
        <v>0</v>
      </c>
      <c r="Y2367" s="131">
        <v>0</v>
      </c>
      <c r="Z2367" s="131">
        <v>0</v>
      </c>
      <c r="AA2367" s="131">
        <v>0</v>
      </c>
      <c r="AB2367" s="131">
        <v>0</v>
      </c>
      <c r="AC2367" s="131">
        <v>0</v>
      </c>
      <c r="AD2367" s="131">
        <v>0</v>
      </c>
      <c r="AE2367" s="131">
        <v>0</v>
      </c>
      <c r="AF2367" s="131">
        <v>0</v>
      </c>
      <c r="AG2367" s="131">
        <v>0</v>
      </c>
      <c r="AH2367" s="43">
        <v>0</v>
      </c>
    </row>
    <row r="2368" spans="4:34">
      <c r="D2368" s="62">
        <v>2003</v>
      </c>
      <c r="E2368" s="62">
        <v>11</v>
      </c>
      <c r="F2368" s="62">
        <v>2004</v>
      </c>
      <c r="G2368" s="62">
        <v>2004</v>
      </c>
      <c r="H2368" s="131">
        <v>0</v>
      </c>
      <c r="I2368" s="131">
        <v>0</v>
      </c>
      <c r="J2368" s="131">
        <v>0</v>
      </c>
      <c r="K2368" s="131">
        <v>0</v>
      </c>
      <c r="L2368" s="131">
        <v>0</v>
      </c>
      <c r="M2368" s="131">
        <v>0</v>
      </c>
      <c r="N2368" s="131">
        <v>0</v>
      </c>
      <c r="O2368" s="131">
        <v>0</v>
      </c>
      <c r="P2368" s="131">
        <v>0</v>
      </c>
      <c r="Q2368" s="131">
        <v>0</v>
      </c>
      <c r="R2368" s="131">
        <v>0</v>
      </c>
      <c r="S2368" s="131">
        <v>0</v>
      </c>
      <c r="T2368" s="131">
        <v>0</v>
      </c>
      <c r="U2368" s="131">
        <v>0</v>
      </c>
      <c r="V2368" s="131">
        <v>0</v>
      </c>
      <c r="W2368" s="131">
        <v>0</v>
      </c>
      <c r="X2368" s="131">
        <v>0</v>
      </c>
      <c r="Y2368" s="131">
        <v>0</v>
      </c>
      <c r="Z2368" s="131">
        <v>0</v>
      </c>
      <c r="AA2368" s="131">
        <v>0</v>
      </c>
      <c r="AB2368" s="131">
        <v>0</v>
      </c>
      <c r="AC2368" s="131">
        <v>0</v>
      </c>
      <c r="AD2368" s="131">
        <v>0</v>
      </c>
      <c r="AE2368" s="131">
        <v>0</v>
      </c>
      <c r="AF2368" s="131">
        <v>0</v>
      </c>
      <c r="AG2368" s="131">
        <v>0</v>
      </c>
      <c r="AH2368" s="43">
        <v>0</v>
      </c>
    </row>
    <row r="2369" spans="4:34">
      <c r="D2369" s="62">
        <v>2003</v>
      </c>
      <c r="E2369" s="62">
        <v>12</v>
      </c>
      <c r="F2369" s="62">
        <v>2004</v>
      </c>
      <c r="G2369" s="62">
        <v>2004</v>
      </c>
      <c r="H2369" s="131">
        <v>0</v>
      </c>
      <c r="I2369" s="131">
        <v>0</v>
      </c>
      <c r="J2369" s="131">
        <v>0</v>
      </c>
      <c r="K2369" s="131">
        <v>0</v>
      </c>
      <c r="L2369" s="131">
        <v>0</v>
      </c>
      <c r="M2369" s="131">
        <v>0</v>
      </c>
      <c r="N2369" s="131">
        <v>0</v>
      </c>
      <c r="O2369" s="131">
        <v>0</v>
      </c>
      <c r="P2369" s="131">
        <v>0</v>
      </c>
      <c r="Q2369" s="131">
        <v>0</v>
      </c>
      <c r="R2369" s="131">
        <v>0</v>
      </c>
      <c r="S2369" s="131">
        <v>0</v>
      </c>
      <c r="T2369" s="131">
        <v>0</v>
      </c>
      <c r="U2369" s="131">
        <v>0</v>
      </c>
      <c r="V2369" s="131">
        <v>0</v>
      </c>
      <c r="W2369" s="131">
        <v>0</v>
      </c>
      <c r="X2369" s="131">
        <v>0</v>
      </c>
      <c r="Y2369" s="131">
        <v>0</v>
      </c>
      <c r="Z2369" s="131">
        <v>0</v>
      </c>
      <c r="AA2369" s="131">
        <v>0</v>
      </c>
      <c r="AB2369" s="131">
        <v>0</v>
      </c>
      <c r="AC2369" s="131">
        <v>0</v>
      </c>
      <c r="AD2369" s="131">
        <v>0</v>
      </c>
      <c r="AE2369" s="131">
        <v>0</v>
      </c>
      <c r="AF2369" s="131">
        <v>0</v>
      </c>
      <c r="AG2369" s="131">
        <v>0</v>
      </c>
      <c r="AH2369" s="43">
        <v>0</v>
      </c>
    </row>
    <row r="2370" spans="4:34">
      <c r="D2370" s="62">
        <v>2004</v>
      </c>
      <c r="E2370" s="62">
        <v>1</v>
      </c>
      <c r="F2370" s="62">
        <v>2004</v>
      </c>
      <c r="G2370" s="62">
        <v>2004</v>
      </c>
      <c r="H2370" s="131">
        <v>0</v>
      </c>
      <c r="I2370" s="131">
        <v>0</v>
      </c>
      <c r="J2370" s="131">
        <v>0</v>
      </c>
      <c r="K2370" s="131">
        <v>0</v>
      </c>
      <c r="L2370" s="131">
        <v>0</v>
      </c>
      <c r="M2370" s="131">
        <v>0</v>
      </c>
      <c r="N2370" s="131">
        <v>0</v>
      </c>
      <c r="O2370" s="131">
        <v>0</v>
      </c>
      <c r="P2370" s="131">
        <v>0</v>
      </c>
      <c r="Q2370" s="131">
        <v>0</v>
      </c>
      <c r="R2370" s="131">
        <v>0</v>
      </c>
      <c r="S2370" s="131">
        <v>0</v>
      </c>
      <c r="T2370" s="131">
        <v>0</v>
      </c>
      <c r="U2370" s="131">
        <v>0</v>
      </c>
      <c r="V2370" s="131">
        <v>0</v>
      </c>
      <c r="W2370" s="131">
        <v>0</v>
      </c>
      <c r="X2370" s="131">
        <v>0</v>
      </c>
      <c r="Y2370" s="131">
        <v>0</v>
      </c>
      <c r="Z2370" s="131">
        <v>0</v>
      </c>
      <c r="AA2370" s="131">
        <v>0</v>
      </c>
      <c r="AB2370" s="131">
        <v>0</v>
      </c>
      <c r="AC2370" s="131">
        <v>0</v>
      </c>
      <c r="AD2370" s="131">
        <v>0</v>
      </c>
      <c r="AE2370" s="131">
        <v>0</v>
      </c>
      <c r="AF2370" s="131">
        <v>0</v>
      </c>
      <c r="AG2370" s="131">
        <v>0</v>
      </c>
      <c r="AH2370" s="43">
        <v>0</v>
      </c>
    </row>
    <row r="2371" spans="4:34">
      <c r="D2371" s="62">
        <v>2004</v>
      </c>
      <c r="E2371" s="62">
        <v>2</v>
      </c>
      <c r="F2371" s="62">
        <v>2004</v>
      </c>
      <c r="G2371" s="62">
        <v>2004</v>
      </c>
      <c r="H2371" s="131">
        <v>0</v>
      </c>
      <c r="I2371" s="131">
        <v>0</v>
      </c>
      <c r="J2371" s="131">
        <v>0</v>
      </c>
      <c r="K2371" s="131">
        <v>0</v>
      </c>
      <c r="L2371" s="131">
        <v>0</v>
      </c>
      <c r="M2371" s="131">
        <v>0</v>
      </c>
      <c r="N2371" s="131">
        <v>0</v>
      </c>
      <c r="O2371" s="131">
        <v>0</v>
      </c>
      <c r="P2371" s="131">
        <v>0</v>
      </c>
      <c r="Q2371" s="131">
        <v>0</v>
      </c>
      <c r="R2371" s="131">
        <v>0</v>
      </c>
      <c r="S2371" s="131">
        <v>0</v>
      </c>
      <c r="T2371" s="131">
        <v>0</v>
      </c>
      <c r="U2371" s="131">
        <v>0</v>
      </c>
      <c r="V2371" s="131">
        <v>0</v>
      </c>
      <c r="W2371" s="131">
        <v>0</v>
      </c>
      <c r="X2371" s="131">
        <v>0</v>
      </c>
      <c r="Y2371" s="131">
        <v>0</v>
      </c>
      <c r="Z2371" s="131">
        <v>0</v>
      </c>
      <c r="AA2371" s="131">
        <v>0</v>
      </c>
      <c r="AB2371" s="131">
        <v>0</v>
      </c>
      <c r="AC2371" s="131">
        <v>0</v>
      </c>
      <c r="AD2371" s="131">
        <v>0</v>
      </c>
      <c r="AE2371" s="131">
        <v>0</v>
      </c>
      <c r="AF2371" s="131">
        <v>0</v>
      </c>
      <c r="AG2371" s="131">
        <v>0</v>
      </c>
      <c r="AH2371" s="43">
        <v>0</v>
      </c>
    </row>
    <row r="2372" spans="4:34">
      <c r="D2372" s="62">
        <v>2004</v>
      </c>
      <c r="E2372" s="62">
        <v>3</v>
      </c>
      <c r="F2372" s="62">
        <v>2004</v>
      </c>
      <c r="G2372" s="62">
        <v>2004</v>
      </c>
      <c r="H2372" s="131">
        <v>0</v>
      </c>
      <c r="I2372" s="131">
        <v>0</v>
      </c>
      <c r="J2372" s="131">
        <v>0</v>
      </c>
      <c r="K2372" s="131">
        <v>0</v>
      </c>
      <c r="L2372" s="131">
        <v>0</v>
      </c>
      <c r="M2372" s="131">
        <v>0</v>
      </c>
      <c r="N2372" s="131">
        <v>0</v>
      </c>
      <c r="O2372" s="131">
        <v>0</v>
      </c>
      <c r="P2372" s="131">
        <v>0</v>
      </c>
      <c r="Q2372" s="131">
        <v>0</v>
      </c>
      <c r="R2372" s="131">
        <v>0</v>
      </c>
      <c r="S2372" s="131">
        <v>0</v>
      </c>
      <c r="T2372" s="131">
        <v>0</v>
      </c>
      <c r="U2372" s="131">
        <v>0</v>
      </c>
      <c r="V2372" s="131">
        <v>0</v>
      </c>
      <c r="W2372" s="131">
        <v>0</v>
      </c>
      <c r="X2372" s="131">
        <v>0</v>
      </c>
      <c r="Y2372" s="131">
        <v>0</v>
      </c>
      <c r="Z2372" s="131">
        <v>0</v>
      </c>
      <c r="AA2372" s="131">
        <v>0</v>
      </c>
      <c r="AB2372" s="131">
        <v>0</v>
      </c>
      <c r="AC2372" s="131">
        <v>0</v>
      </c>
      <c r="AD2372" s="131">
        <v>0</v>
      </c>
      <c r="AE2372" s="131">
        <v>0</v>
      </c>
      <c r="AF2372" s="131">
        <v>0</v>
      </c>
      <c r="AG2372" s="131">
        <v>0</v>
      </c>
      <c r="AH2372" s="43">
        <v>0</v>
      </c>
    </row>
    <row r="2373" spans="4:34">
      <c r="D2373" s="62">
        <v>2004</v>
      </c>
      <c r="E2373" s="62">
        <v>4</v>
      </c>
      <c r="F2373" s="62">
        <v>2004</v>
      </c>
      <c r="G2373" s="62">
        <v>2004</v>
      </c>
      <c r="H2373" s="131">
        <v>0</v>
      </c>
      <c r="I2373" s="131">
        <v>0</v>
      </c>
      <c r="J2373" s="131">
        <v>0</v>
      </c>
      <c r="K2373" s="131">
        <v>0</v>
      </c>
      <c r="L2373" s="131">
        <v>0</v>
      </c>
      <c r="M2373" s="131">
        <v>0</v>
      </c>
      <c r="N2373" s="131">
        <v>0</v>
      </c>
      <c r="O2373" s="131">
        <v>0</v>
      </c>
      <c r="P2373" s="131">
        <v>0</v>
      </c>
      <c r="Q2373" s="131">
        <v>0</v>
      </c>
      <c r="R2373" s="131">
        <v>0</v>
      </c>
      <c r="S2373" s="131">
        <v>0</v>
      </c>
      <c r="T2373" s="131">
        <v>0</v>
      </c>
      <c r="U2373" s="131">
        <v>0</v>
      </c>
      <c r="V2373" s="131">
        <v>0</v>
      </c>
      <c r="W2373" s="131">
        <v>0</v>
      </c>
      <c r="X2373" s="131">
        <v>0</v>
      </c>
      <c r="Y2373" s="131">
        <v>0</v>
      </c>
      <c r="Z2373" s="131">
        <v>0</v>
      </c>
      <c r="AA2373" s="131">
        <v>0</v>
      </c>
      <c r="AB2373" s="131">
        <v>0</v>
      </c>
      <c r="AC2373" s="131">
        <v>0</v>
      </c>
      <c r="AD2373" s="131">
        <v>0</v>
      </c>
      <c r="AE2373" s="131">
        <v>0</v>
      </c>
      <c r="AF2373" s="131">
        <v>0</v>
      </c>
      <c r="AG2373" s="131">
        <v>0</v>
      </c>
      <c r="AH2373" s="43">
        <v>0</v>
      </c>
    </row>
    <row r="2374" spans="4:34">
      <c r="D2374" s="62">
        <v>2004</v>
      </c>
      <c r="E2374" s="62">
        <v>5</v>
      </c>
      <c r="F2374" s="62">
        <v>2004</v>
      </c>
      <c r="G2374" s="62">
        <v>2005</v>
      </c>
      <c r="H2374" s="131">
        <v>0</v>
      </c>
      <c r="I2374" s="131">
        <v>0</v>
      </c>
      <c r="J2374" s="131">
        <v>0</v>
      </c>
      <c r="K2374" s="131">
        <v>0</v>
      </c>
      <c r="L2374" s="131">
        <v>0</v>
      </c>
      <c r="M2374" s="131">
        <v>0</v>
      </c>
      <c r="N2374" s="131">
        <v>0</v>
      </c>
      <c r="O2374" s="131">
        <v>0</v>
      </c>
      <c r="P2374" s="131">
        <v>0</v>
      </c>
      <c r="Q2374" s="131">
        <v>0</v>
      </c>
      <c r="R2374" s="131">
        <v>0</v>
      </c>
      <c r="S2374" s="131">
        <v>0</v>
      </c>
      <c r="T2374" s="131">
        <v>0</v>
      </c>
      <c r="U2374" s="131">
        <v>0</v>
      </c>
      <c r="V2374" s="131">
        <v>0</v>
      </c>
      <c r="W2374" s="131">
        <v>0</v>
      </c>
      <c r="X2374" s="131">
        <v>0</v>
      </c>
      <c r="Y2374" s="131">
        <v>0</v>
      </c>
      <c r="Z2374" s="131">
        <v>0</v>
      </c>
      <c r="AA2374" s="131">
        <v>0</v>
      </c>
      <c r="AB2374" s="131">
        <v>0</v>
      </c>
      <c r="AC2374" s="131">
        <v>0</v>
      </c>
      <c r="AD2374" s="131">
        <v>0</v>
      </c>
      <c r="AE2374" s="131">
        <v>0</v>
      </c>
      <c r="AF2374" s="131">
        <v>0</v>
      </c>
      <c r="AG2374" s="131">
        <v>0</v>
      </c>
      <c r="AH2374" s="43">
        <v>0</v>
      </c>
    </row>
    <row r="2375" spans="4:34">
      <c r="D2375" s="62">
        <v>2004</v>
      </c>
      <c r="E2375" s="62">
        <v>6</v>
      </c>
      <c r="F2375" s="62">
        <v>2004</v>
      </c>
      <c r="G2375" s="62">
        <v>2005</v>
      </c>
      <c r="H2375" s="131">
        <v>0</v>
      </c>
      <c r="I2375" s="131">
        <v>0</v>
      </c>
      <c r="J2375" s="131">
        <v>0</v>
      </c>
      <c r="K2375" s="131">
        <v>0</v>
      </c>
      <c r="L2375" s="131">
        <v>0</v>
      </c>
      <c r="M2375" s="131">
        <v>0</v>
      </c>
      <c r="N2375" s="131">
        <v>0</v>
      </c>
      <c r="O2375" s="131">
        <v>0</v>
      </c>
      <c r="P2375" s="131">
        <v>0</v>
      </c>
      <c r="Q2375" s="131">
        <v>0</v>
      </c>
      <c r="R2375" s="131">
        <v>0</v>
      </c>
      <c r="S2375" s="131">
        <v>0</v>
      </c>
      <c r="T2375" s="131">
        <v>0</v>
      </c>
      <c r="U2375" s="131">
        <v>0</v>
      </c>
      <c r="V2375" s="131">
        <v>0</v>
      </c>
      <c r="W2375" s="131">
        <v>0</v>
      </c>
      <c r="X2375" s="131">
        <v>0</v>
      </c>
      <c r="Y2375" s="131">
        <v>0</v>
      </c>
      <c r="Z2375" s="131">
        <v>0</v>
      </c>
      <c r="AA2375" s="131">
        <v>0</v>
      </c>
      <c r="AB2375" s="131">
        <v>0</v>
      </c>
      <c r="AC2375" s="131">
        <v>0</v>
      </c>
      <c r="AD2375" s="131">
        <v>0</v>
      </c>
      <c r="AE2375" s="131">
        <v>0</v>
      </c>
      <c r="AF2375" s="131">
        <v>0</v>
      </c>
      <c r="AG2375" s="131">
        <v>0</v>
      </c>
      <c r="AH2375" s="43">
        <v>0</v>
      </c>
    </row>
    <row r="2376" spans="4:34">
      <c r="D2376" s="62">
        <v>2004</v>
      </c>
      <c r="E2376" s="62">
        <v>7</v>
      </c>
      <c r="F2376" s="62">
        <v>2005</v>
      </c>
      <c r="G2376" s="62">
        <v>2005</v>
      </c>
      <c r="H2376" s="131">
        <v>0</v>
      </c>
      <c r="I2376" s="131">
        <v>0</v>
      </c>
      <c r="J2376" s="131">
        <v>0</v>
      </c>
      <c r="K2376" s="131">
        <v>0</v>
      </c>
      <c r="L2376" s="131">
        <v>0</v>
      </c>
      <c r="M2376" s="131">
        <v>0</v>
      </c>
      <c r="N2376" s="131">
        <v>0</v>
      </c>
      <c r="O2376" s="131">
        <v>0</v>
      </c>
      <c r="P2376" s="131">
        <v>0</v>
      </c>
      <c r="Q2376" s="131">
        <v>0</v>
      </c>
      <c r="R2376" s="131">
        <v>0</v>
      </c>
      <c r="S2376" s="131">
        <v>0</v>
      </c>
      <c r="T2376" s="131">
        <v>0</v>
      </c>
      <c r="U2376" s="131">
        <v>0</v>
      </c>
      <c r="V2376" s="131">
        <v>0</v>
      </c>
      <c r="W2376" s="131">
        <v>0</v>
      </c>
      <c r="X2376" s="131">
        <v>0</v>
      </c>
      <c r="Y2376" s="131">
        <v>0</v>
      </c>
      <c r="Z2376" s="131">
        <v>0</v>
      </c>
      <c r="AA2376" s="131">
        <v>0</v>
      </c>
      <c r="AB2376" s="131">
        <v>0</v>
      </c>
      <c r="AC2376" s="131">
        <v>0</v>
      </c>
      <c r="AD2376" s="131">
        <v>0</v>
      </c>
      <c r="AE2376" s="131">
        <v>0</v>
      </c>
      <c r="AF2376" s="131">
        <v>0</v>
      </c>
      <c r="AG2376" s="131">
        <v>0</v>
      </c>
      <c r="AH2376" s="43">
        <v>0</v>
      </c>
    </row>
    <row r="2377" spans="4:34">
      <c r="D2377" s="62">
        <v>2004</v>
      </c>
      <c r="E2377" s="62">
        <v>8</v>
      </c>
      <c r="F2377" s="62">
        <v>2005</v>
      </c>
      <c r="G2377" s="62">
        <v>2005</v>
      </c>
      <c r="H2377" s="131">
        <v>0</v>
      </c>
      <c r="I2377" s="131">
        <v>0</v>
      </c>
      <c r="J2377" s="131">
        <v>0</v>
      </c>
      <c r="K2377" s="131">
        <v>0</v>
      </c>
      <c r="L2377" s="131">
        <v>0</v>
      </c>
      <c r="M2377" s="131">
        <v>0</v>
      </c>
      <c r="N2377" s="131">
        <v>0</v>
      </c>
      <c r="O2377" s="131">
        <v>0</v>
      </c>
      <c r="P2377" s="131">
        <v>0</v>
      </c>
      <c r="Q2377" s="131">
        <v>0</v>
      </c>
      <c r="R2377" s="131">
        <v>0</v>
      </c>
      <c r="S2377" s="131">
        <v>0</v>
      </c>
      <c r="T2377" s="131">
        <v>0</v>
      </c>
      <c r="U2377" s="131">
        <v>0</v>
      </c>
      <c r="V2377" s="131">
        <v>0</v>
      </c>
      <c r="W2377" s="131">
        <v>0</v>
      </c>
      <c r="X2377" s="131">
        <v>0</v>
      </c>
      <c r="Y2377" s="131">
        <v>0</v>
      </c>
      <c r="Z2377" s="131">
        <v>0</v>
      </c>
      <c r="AA2377" s="131">
        <v>0</v>
      </c>
      <c r="AB2377" s="131">
        <v>0</v>
      </c>
      <c r="AC2377" s="131">
        <v>0</v>
      </c>
      <c r="AD2377" s="131">
        <v>0</v>
      </c>
      <c r="AE2377" s="131">
        <v>0</v>
      </c>
      <c r="AF2377" s="131">
        <v>0</v>
      </c>
      <c r="AG2377" s="131">
        <v>0</v>
      </c>
      <c r="AH2377" s="43">
        <v>0</v>
      </c>
    </row>
    <row r="2378" spans="4:34">
      <c r="D2378" s="62">
        <v>2004</v>
      </c>
      <c r="E2378" s="62">
        <v>9</v>
      </c>
      <c r="F2378" s="62">
        <v>2005</v>
      </c>
      <c r="G2378" s="62">
        <v>2005</v>
      </c>
      <c r="H2378" s="131">
        <v>0</v>
      </c>
      <c r="I2378" s="131">
        <v>0</v>
      </c>
      <c r="J2378" s="131">
        <v>0</v>
      </c>
      <c r="K2378" s="131">
        <v>0</v>
      </c>
      <c r="L2378" s="131">
        <v>0</v>
      </c>
      <c r="M2378" s="131">
        <v>0</v>
      </c>
      <c r="N2378" s="131">
        <v>0</v>
      </c>
      <c r="O2378" s="131">
        <v>0</v>
      </c>
      <c r="P2378" s="131">
        <v>0</v>
      </c>
      <c r="Q2378" s="131">
        <v>0</v>
      </c>
      <c r="R2378" s="131">
        <v>0</v>
      </c>
      <c r="S2378" s="131">
        <v>0</v>
      </c>
      <c r="T2378" s="131">
        <v>0</v>
      </c>
      <c r="U2378" s="131">
        <v>0</v>
      </c>
      <c r="V2378" s="131">
        <v>0</v>
      </c>
      <c r="W2378" s="131">
        <v>0</v>
      </c>
      <c r="X2378" s="131">
        <v>0</v>
      </c>
      <c r="Y2378" s="131">
        <v>0</v>
      </c>
      <c r="Z2378" s="131">
        <v>0</v>
      </c>
      <c r="AA2378" s="131">
        <v>0</v>
      </c>
      <c r="AB2378" s="131">
        <v>0</v>
      </c>
      <c r="AC2378" s="131">
        <v>0</v>
      </c>
      <c r="AD2378" s="131">
        <v>0</v>
      </c>
      <c r="AE2378" s="131">
        <v>0</v>
      </c>
      <c r="AF2378" s="131">
        <v>0</v>
      </c>
      <c r="AG2378" s="131">
        <v>0</v>
      </c>
      <c r="AH2378" s="43">
        <v>0</v>
      </c>
    </row>
    <row r="2379" spans="4:34">
      <c r="D2379" s="62">
        <v>2004</v>
      </c>
      <c r="E2379" s="62">
        <v>10</v>
      </c>
      <c r="F2379" s="62">
        <v>2005</v>
      </c>
      <c r="G2379" s="62">
        <v>2005</v>
      </c>
      <c r="H2379" s="131">
        <v>0</v>
      </c>
      <c r="I2379" s="131">
        <v>0</v>
      </c>
      <c r="J2379" s="131">
        <v>0</v>
      </c>
      <c r="K2379" s="131">
        <v>0</v>
      </c>
      <c r="L2379" s="131">
        <v>0</v>
      </c>
      <c r="M2379" s="131">
        <v>0</v>
      </c>
      <c r="N2379" s="131">
        <v>0</v>
      </c>
      <c r="O2379" s="131">
        <v>0</v>
      </c>
      <c r="P2379" s="131">
        <v>0</v>
      </c>
      <c r="Q2379" s="131">
        <v>0</v>
      </c>
      <c r="R2379" s="131">
        <v>0</v>
      </c>
      <c r="S2379" s="131">
        <v>0</v>
      </c>
      <c r="T2379" s="131">
        <v>0</v>
      </c>
      <c r="U2379" s="131">
        <v>0</v>
      </c>
      <c r="V2379" s="131">
        <v>0</v>
      </c>
      <c r="W2379" s="131">
        <v>0</v>
      </c>
      <c r="X2379" s="131">
        <v>0</v>
      </c>
      <c r="Y2379" s="131">
        <v>0</v>
      </c>
      <c r="Z2379" s="131">
        <v>0</v>
      </c>
      <c r="AA2379" s="131">
        <v>0</v>
      </c>
      <c r="AB2379" s="131">
        <v>0</v>
      </c>
      <c r="AC2379" s="131">
        <v>0</v>
      </c>
      <c r="AD2379" s="131">
        <v>0</v>
      </c>
      <c r="AE2379" s="131">
        <v>0</v>
      </c>
      <c r="AF2379" s="131">
        <v>0</v>
      </c>
      <c r="AG2379" s="131">
        <v>0</v>
      </c>
      <c r="AH2379" s="43">
        <v>0</v>
      </c>
    </row>
    <row r="2380" spans="4:34">
      <c r="D2380" s="62">
        <v>2004</v>
      </c>
      <c r="E2380" s="62">
        <v>11</v>
      </c>
      <c r="F2380" s="62">
        <v>2005</v>
      </c>
      <c r="G2380" s="62">
        <v>2005</v>
      </c>
      <c r="H2380" s="131">
        <v>0</v>
      </c>
      <c r="I2380" s="131">
        <v>0</v>
      </c>
      <c r="J2380" s="131">
        <v>0</v>
      </c>
      <c r="K2380" s="131">
        <v>0</v>
      </c>
      <c r="L2380" s="131">
        <v>0</v>
      </c>
      <c r="M2380" s="131">
        <v>0</v>
      </c>
      <c r="N2380" s="131">
        <v>0</v>
      </c>
      <c r="O2380" s="131">
        <v>0</v>
      </c>
      <c r="P2380" s="131">
        <v>0</v>
      </c>
      <c r="Q2380" s="131">
        <v>0</v>
      </c>
      <c r="R2380" s="131">
        <v>0</v>
      </c>
      <c r="S2380" s="131">
        <v>0</v>
      </c>
      <c r="T2380" s="131">
        <v>0</v>
      </c>
      <c r="U2380" s="131">
        <v>0</v>
      </c>
      <c r="V2380" s="131">
        <v>0</v>
      </c>
      <c r="W2380" s="131">
        <v>0</v>
      </c>
      <c r="X2380" s="131">
        <v>0</v>
      </c>
      <c r="Y2380" s="131">
        <v>0</v>
      </c>
      <c r="Z2380" s="131">
        <v>0</v>
      </c>
      <c r="AA2380" s="131">
        <v>0</v>
      </c>
      <c r="AB2380" s="131">
        <v>0</v>
      </c>
      <c r="AC2380" s="131">
        <v>0</v>
      </c>
      <c r="AD2380" s="131">
        <v>0</v>
      </c>
      <c r="AE2380" s="131">
        <v>0</v>
      </c>
      <c r="AF2380" s="131">
        <v>0</v>
      </c>
      <c r="AG2380" s="131">
        <v>0</v>
      </c>
      <c r="AH2380" s="43">
        <v>0</v>
      </c>
    </row>
    <row r="2381" spans="4:34">
      <c r="D2381" s="62">
        <v>2004</v>
      </c>
      <c r="E2381" s="62">
        <v>12</v>
      </c>
      <c r="F2381" s="62">
        <v>2005</v>
      </c>
      <c r="G2381" s="62">
        <v>2005</v>
      </c>
      <c r="H2381" s="131">
        <v>0</v>
      </c>
      <c r="I2381" s="131">
        <v>0</v>
      </c>
      <c r="J2381" s="131">
        <v>0</v>
      </c>
      <c r="K2381" s="131">
        <v>0</v>
      </c>
      <c r="L2381" s="131">
        <v>0</v>
      </c>
      <c r="M2381" s="131">
        <v>0</v>
      </c>
      <c r="N2381" s="131">
        <v>0</v>
      </c>
      <c r="O2381" s="131">
        <v>0</v>
      </c>
      <c r="P2381" s="131">
        <v>0</v>
      </c>
      <c r="Q2381" s="131">
        <v>0</v>
      </c>
      <c r="R2381" s="131">
        <v>0</v>
      </c>
      <c r="S2381" s="131">
        <v>0</v>
      </c>
      <c r="T2381" s="131">
        <v>0</v>
      </c>
      <c r="U2381" s="131">
        <v>0</v>
      </c>
      <c r="V2381" s="131">
        <v>0</v>
      </c>
      <c r="W2381" s="131">
        <v>0</v>
      </c>
      <c r="X2381" s="131">
        <v>0</v>
      </c>
      <c r="Y2381" s="131">
        <v>0</v>
      </c>
      <c r="Z2381" s="131">
        <v>0</v>
      </c>
      <c r="AA2381" s="131">
        <v>0</v>
      </c>
      <c r="AB2381" s="131">
        <v>0</v>
      </c>
      <c r="AC2381" s="131">
        <v>0</v>
      </c>
      <c r="AD2381" s="131">
        <v>0</v>
      </c>
      <c r="AE2381" s="131">
        <v>0</v>
      </c>
      <c r="AF2381" s="131">
        <v>0</v>
      </c>
      <c r="AG2381" s="131">
        <v>0</v>
      </c>
      <c r="AH2381" s="43">
        <v>0</v>
      </c>
    </row>
    <row r="2382" spans="4:34">
      <c r="D2382" s="62">
        <v>2005</v>
      </c>
      <c r="E2382" s="62">
        <v>1</v>
      </c>
      <c r="F2382" s="62">
        <v>2005</v>
      </c>
      <c r="G2382" s="62">
        <v>2005</v>
      </c>
      <c r="H2382" s="131">
        <v>0</v>
      </c>
      <c r="I2382" s="131">
        <v>0</v>
      </c>
      <c r="J2382" s="131">
        <v>0</v>
      </c>
      <c r="K2382" s="131">
        <v>0</v>
      </c>
      <c r="L2382" s="131">
        <v>0</v>
      </c>
      <c r="M2382" s="131">
        <v>0</v>
      </c>
      <c r="N2382" s="131">
        <v>0</v>
      </c>
      <c r="O2382" s="131">
        <v>0</v>
      </c>
      <c r="P2382" s="131">
        <v>0</v>
      </c>
      <c r="Q2382" s="131">
        <v>0</v>
      </c>
      <c r="R2382" s="131">
        <v>0</v>
      </c>
      <c r="S2382" s="131">
        <v>0</v>
      </c>
      <c r="T2382" s="131">
        <v>0</v>
      </c>
      <c r="U2382" s="131">
        <v>0</v>
      </c>
      <c r="V2382" s="131">
        <v>0</v>
      </c>
      <c r="W2382" s="131">
        <v>0</v>
      </c>
      <c r="X2382" s="131">
        <v>0</v>
      </c>
      <c r="Y2382" s="131">
        <v>0</v>
      </c>
      <c r="Z2382" s="131">
        <v>0</v>
      </c>
      <c r="AA2382" s="131">
        <v>0</v>
      </c>
      <c r="AB2382" s="131">
        <v>0</v>
      </c>
      <c r="AC2382" s="131">
        <v>0</v>
      </c>
      <c r="AD2382" s="131">
        <v>0</v>
      </c>
      <c r="AE2382" s="131">
        <v>0</v>
      </c>
      <c r="AF2382" s="131">
        <v>0</v>
      </c>
      <c r="AG2382" s="131">
        <v>0</v>
      </c>
      <c r="AH2382" s="43">
        <v>0</v>
      </c>
    </row>
    <row r="2383" spans="4:34">
      <c r="D2383" s="62">
        <v>2005</v>
      </c>
      <c r="E2383" s="62">
        <v>2</v>
      </c>
      <c r="F2383" s="62">
        <v>2005</v>
      </c>
      <c r="G2383" s="62">
        <v>2005</v>
      </c>
      <c r="H2383" s="131">
        <v>0</v>
      </c>
      <c r="I2383" s="131">
        <v>0</v>
      </c>
      <c r="J2383" s="131">
        <v>0</v>
      </c>
      <c r="K2383" s="131">
        <v>0</v>
      </c>
      <c r="L2383" s="131">
        <v>0</v>
      </c>
      <c r="M2383" s="131">
        <v>0</v>
      </c>
      <c r="N2383" s="131">
        <v>0</v>
      </c>
      <c r="O2383" s="131">
        <v>0</v>
      </c>
      <c r="P2383" s="131">
        <v>0</v>
      </c>
      <c r="Q2383" s="131">
        <v>0</v>
      </c>
      <c r="R2383" s="131">
        <v>0</v>
      </c>
      <c r="S2383" s="131">
        <v>0</v>
      </c>
      <c r="T2383" s="131">
        <v>0</v>
      </c>
      <c r="U2383" s="131">
        <v>0</v>
      </c>
      <c r="V2383" s="131">
        <v>0</v>
      </c>
      <c r="W2383" s="131">
        <v>0</v>
      </c>
      <c r="X2383" s="131">
        <v>0</v>
      </c>
      <c r="Y2383" s="131">
        <v>0</v>
      </c>
      <c r="Z2383" s="131">
        <v>0</v>
      </c>
      <c r="AA2383" s="131">
        <v>0</v>
      </c>
      <c r="AB2383" s="131">
        <v>0</v>
      </c>
      <c r="AC2383" s="131">
        <v>0</v>
      </c>
      <c r="AD2383" s="131">
        <v>0</v>
      </c>
      <c r="AE2383" s="131">
        <v>0</v>
      </c>
      <c r="AF2383" s="131">
        <v>0</v>
      </c>
      <c r="AG2383" s="131">
        <v>0</v>
      </c>
      <c r="AH2383" s="43">
        <v>0</v>
      </c>
    </row>
    <row r="2384" spans="4:34">
      <c r="D2384" s="62">
        <v>2005</v>
      </c>
      <c r="E2384" s="62">
        <v>3</v>
      </c>
      <c r="F2384" s="62">
        <v>2005</v>
      </c>
      <c r="G2384" s="62">
        <v>2005</v>
      </c>
      <c r="H2384" s="131">
        <v>0</v>
      </c>
      <c r="I2384" s="131">
        <v>0</v>
      </c>
      <c r="J2384" s="131">
        <v>0</v>
      </c>
      <c r="K2384" s="131">
        <v>0</v>
      </c>
      <c r="L2384" s="131">
        <v>0</v>
      </c>
      <c r="M2384" s="131">
        <v>0</v>
      </c>
      <c r="N2384" s="131">
        <v>0</v>
      </c>
      <c r="O2384" s="131">
        <v>0</v>
      </c>
      <c r="P2384" s="131">
        <v>0</v>
      </c>
      <c r="Q2384" s="131">
        <v>0</v>
      </c>
      <c r="R2384" s="131">
        <v>0</v>
      </c>
      <c r="S2384" s="131">
        <v>0</v>
      </c>
      <c r="T2384" s="131">
        <v>0</v>
      </c>
      <c r="U2384" s="131">
        <v>0</v>
      </c>
      <c r="V2384" s="131">
        <v>0</v>
      </c>
      <c r="W2384" s="131">
        <v>0</v>
      </c>
      <c r="X2384" s="131">
        <v>0</v>
      </c>
      <c r="Y2384" s="131">
        <v>0</v>
      </c>
      <c r="Z2384" s="131">
        <v>0</v>
      </c>
      <c r="AA2384" s="131">
        <v>0</v>
      </c>
      <c r="AB2384" s="131">
        <v>0</v>
      </c>
      <c r="AC2384" s="131">
        <v>0</v>
      </c>
      <c r="AD2384" s="131">
        <v>0</v>
      </c>
      <c r="AE2384" s="131">
        <v>0</v>
      </c>
      <c r="AF2384" s="131">
        <v>0</v>
      </c>
      <c r="AG2384" s="131">
        <v>0</v>
      </c>
      <c r="AH2384" s="43">
        <v>0</v>
      </c>
    </row>
    <row r="2385" spans="4:34">
      <c r="D2385" s="62">
        <v>2005</v>
      </c>
      <c r="E2385" s="62">
        <v>4</v>
      </c>
      <c r="F2385" s="62">
        <v>2005</v>
      </c>
      <c r="G2385" s="62">
        <v>2005</v>
      </c>
      <c r="H2385" s="131">
        <v>0</v>
      </c>
      <c r="I2385" s="131">
        <v>0</v>
      </c>
      <c r="J2385" s="131">
        <v>0</v>
      </c>
      <c r="K2385" s="131">
        <v>0</v>
      </c>
      <c r="L2385" s="131">
        <v>0</v>
      </c>
      <c r="M2385" s="131">
        <v>0</v>
      </c>
      <c r="N2385" s="131">
        <v>0</v>
      </c>
      <c r="O2385" s="131">
        <v>0</v>
      </c>
      <c r="P2385" s="131">
        <v>0</v>
      </c>
      <c r="Q2385" s="131">
        <v>0</v>
      </c>
      <c r="R2385" s="131">
        <v>0</v>
      </c>
      <c r="S2385" s="131">
        <v>0</v>
      </c>
      <c r="T2385" s="131">
        <v>0</v>
      </c>
      <c r="U2385" s="131">
        <v>0</v>
      </c>
      <c r="V2385" s="131">
        <v>0</v>
      </c>
      <c r="W2385" s="131">
        <v>0</v>
      </c>
      <c r="X2385" s="131">
        <v>0</v>
      </c>
      <c r="Y2385" s="131">
        <v>0</v>
      </c>
      <c r="Z2385" s="131">
        <v>0</v>
      </c>
      <c r="AA2385" s="131">
        <v>0</v>
      </c>
      <c r="AB2385" s="131">
        <v>0</v>
      </c>
      <c r="AC2385" s="131">
        <v>0</v>
      </c>
      <c r="AD2385" s="131">
        <v>0</v>
      </c>
      <c r="AE2385" s="131">
        <v>0</v>
      </c>
      <c r="AF2385" s="131">
        <v>0</v>
      </c>
      <c r="AG2385" s="131">
        <v>0</v>
      </c>
      <c r="AH2385" s="43">
        <v>0</v>
      </c>
    </row>
    <row r="2386" spans="4:34">
      <c r="D2386" s="62">
        <v>2005</v>
      </c>
      <c r="E2386" s="62">
        <v>5</v>
      </c>
      <c r="F2386" s="62">
        <v>2005</v>
      </c>
      <c r="G2386" s="62">
        <v>2006</v>
      </c>
      <c r="H2386" s="131">
        <v>0</v>
      </c>
      <c r="I2386" s="131">
        <v>0</v>
      </c>
      <c r="J2386" s="131">
        <v>0</v>
      </c>
      <c r="K2386" s="131">
        <v>0</v>
      </c>
      <c r="L2386" s="131">
        <v>0</v>
      </c>
      <c r="M2386" s="131">
        <v>0</v>
      </c>
      <c r="N2386" s="131">
        <v>0</v>
      </c>
      <c r="O2386" s="131">
        <v>0</v>
      </c>
      <c r="P2386" s="131">
        <v>0</v>
      </c>
      <c r="Q2386" s="131">
        <v>0</v>
      </c>
      <c r="R2386" s="131">
        <v>0</v>
      </c>
      <c r="S2386" s="131">
        <v>0</v>
      </c>
      <c r="T2386" s="131">
        <v>0</v>
      </c>
      <c r="U2386" s="131">
        <v>0</v>
      </c>
      <c r="V2386" s="131">
        <v>0</v>
      </c>
      <c r="W2386" s="131">
        <v>0</v>
      </c>
      <c r="X2386" s="131">
        <v>0</v>
      </c>
      <c r="Y2386" s="131">
        <v>0</v>
      </c>
      <c r="Z2386" s="131">
        <v>0</v>
      </c>
      <c r="AA2386" s="131">
        <v>0</v>
      </c>
      <c r="AB2386" s="131">
        <v>0</v>
      </c>
      <c r="AC2386" s="131">
        <v>0</v>
      </c>
      <c r="AD2386" s="131">
        <v>0</v>
      </c>
      <c r="AE2386" s="131">
        <v>0</v>
      </c>
      <c r="AF2386" s="131">
        <v>0</v>
      </c>
      <c r="AG2386" s="131">
        <v>0</v>
      </c>
      <c r="AH2386" s="43">
        <v>0</v>
      </c>
    </row>
    <row r="2387" spans="4:34">
      <c r="D2387" s="62">
        <v>2005</v>
      </c>
      <c r="E2387" s="62">
        <v>6</v>
      </c>
      <c r="F2387" s="62">
        <v>2005</v>
      </c>
      <c r="G2387" s="62">
        <v>2006</v>
      </c>
      <c r="H2387" s="131">
        <v>0</v>
      </c>
      <c r="I2387" s="131">
        <v>0</v>
      </c>
      <c r="J2387" s="131">
        <v>0</v>
      </c>
      <c r="K2387" s="131">
        <v>0</v>
      </c>
      <c r="L2387" s="131">
        <v>0</v>
      </c>
      <c r="M2387" s="131">
        <v>0</v>
      </c>
      <c r="N2387" s="131">
        <v>0</v>
      </c>
      <c r="O2387" s="131">
        <v>0</v>
      </c>
      <c r="P2387" s="131">
        <v>0</v>
      </c>
      <c r="Q2387" s="131">
        <v>0</v>
      </c>
      <c r="R2387" s="131">
        <v>0</v>
      </c>
      <c r="S2387" s="131">
        <v>0</v>
      </c>
      <c r="T2387" s="131">
        <v>0</v>
      </c>
      <c r="U2387" s="131">
        <v>0</v>
      </c>
      <c r="V2387" s="131">
        <v>0</v>
      </c>
      <c r="W2387" s="131">
        <v>0</v>
      </c>
      <c r="X2387" s="131">
        <v>0</v>
      </c>
      <c r="Y2387" s="131">
        <v>0</v>
      </c>
      <c r="Z2387" s="131">
        <v>0</v>
      </c>
      <c r="AA2387" s="131">
        <v>0</v>
      </c>
      <c r="AB2387" s="131">
        <v>0</v>
      </c>
      <c r="AC2387" s="131">
        <v>0</v>
      </c>
      <c r="AD2387" s="131">
        <v>0</v>
      </c>
      <c r="AE2387" s="131">
        <v>0</v>
      </c>
      <c r="AF2387" s="131">
        <v>0</v>
      </c>
      <c r="AG2387" s="131">
        <v>0</v>
      </c>
      <c r="AH2387" s="43">
        <v>0</v>
      </c>
    </row>
    <row r="2388" spans="4:34">
      <c r="D2388" s="62">
        <v>2005</v>
      </c>
      <c r="E2388" s="62">
        <v>7</v>
      </c>
      <c r="F2388" s="62">
        <v>2006</v>
      </c>
      <c r="G2388" s="62">
        <v>2006</v>
      </c>
      <c r="H2388" s="131">
        <v>0</v>
      </c>
      <c r="I2388" s="131">
        <v>0</v>
      </c>
      <c r="J2388" s="131">
        <v>0</v>
      </c>
      <c r="K2388" s="131">
        <v>0</v>
      </c>
      <c r="L2388" s="131">
        <v>0</v>
      </c>
      <c r="M2388" s="131">
        <v>0</v>
      </c>
      <c r="N2388" s="131">
        <v>0</v>
      </c>
      <c r="O2388" s="131">
        <v>0</v>
      </c>
      <c r="P2388" s="131">
        <v>0</v>
      </c>
      <c r="Q2388" s="131">
        <v>0</v>
      </c>
      <c r="R2388" s="131">
        <v>0</v>
      </c>
      <c r="S2388" s="131">
        <v>0</v>
      </c>
      <c r="T2388" s="131">
        <v>0</v>
      </c>
      <c r="U2388" s="131">
        <v>0</v>
      </c>
      <c r="V2388" s="131">
        <v>0</v>
      </c>
      <c r="W2388" s="131">
        <v>0</v>
      </c>
      <c r="X2388" s="131">
        <v>0</v>
      </c>
      <c r="Y2388" s="131">
        <v>0</v>
      </c>
      <c r="Z2388" s="131">
        <v>0</v>
      </c>
      <c r="AA2388" s="131">
        <v>0</v>
      </c>
      <c r="AB2388" s="131">
        <v>0</v>
      </c>
      <c r="AC2388" s="131">
        <v>0</v>
      </c>
      <c r="AD2388" s="131">
        <v>0</v>
      </c>
      <c r="AE2388" s="131">
        <v>0</v>
      </c>
      <c r="AF2388" s="131">
        <v>0</v>
      </c>
      <c r="AG2388" s="131">
        <v>0</v>
      </c>
      <c r="AH2388" s="43">
        <v>0</v>
      </c>
    </row>
    <row r="2389" spans="4:34">
      <c r="D2389" s="62">
        <v>2005</v>
      </c>
      <c r="E2389" s="62">
        <v>8</v>
      </c>
      <c r="F2389" s="62">
        <v>2006</v>
      </c>
      <c r="G2389" s="62">
        <v>2006</v>
      </c>
      <c r="H2389" s="131">
        <v>0</v>
      </c>
      <c r="I2389" s="131">
        <v>0</v>
      </c>
      <c r="J2389" s="131">
        <v>0</v>
      </c>
      <c r="K2389" s="131">
        <v>0</v>
      </c>
      <c r="L2389" s="131">
        <v>0</v>
      </c>
      <c r="M2389" s="131">
        <v>0</v>
      </c>
      <c r="N2389" s="131">
        <v>0</v>
      </c>
      <c r="O2389" s="131">
        <v>0</v>
      </c>
      <c r="P2389" s="131">
        <v>0</v>
      </c>
      <c r="Q2389" s="131">
        <v>0</v>
      </c>
      <c r="R2389" s="131">
        <v>0</v>
      </c>
      <c r="S2389" s="131">
        <v>0</v>
      </c>
      <c r="T2389" s="131">
        <v>0</v>
      </c>
      <c r="U2389" s="131">
        <v>0</v>
      </c>
      <c r="V2389" s="131">
        <v>0</v>
      </c>
      <c r="W2389" s="131">
        <v>0</v>
      </c>
      <c r="X2389" s="131">
        <v>0</v>
      </c>
      <c r="Y2389" s="131">
        <v>0</v>
      </c>
      <c r="Z2389" s="131">
        <v>0</v>
      </c>
      <c r="AA2389" s="131">
        <v>0</v>
      </c>
      <c r="AB2389" s="131">
        <v>0</v>
      </c>
      <c r="AC2389" s="131">
        <v>0</v>
      </c>
      <c r="AD2389" s="131">
        <v>0</v>
      </c>
      <c r="AE2389" s="131">
        <v>0</v>
      </c>
      <c r="AF2389" s="131">
        <v>0</v>
      </c>
      <c r="AG2389" s="131">
        <v>0</v>
      </c>
      <c r="AH2389" s="43">
        <v>0</v>
      </c>
    </row>
    <row r="2390" spans="4:34">
      <c r="D2390" s="62">
        <v>2005</v>
      </c>
      <c r="E2390" s="62">
        <v>9</v>
      </c>
      <c r="F2390" s="62">
        <v>2006</v>
      </c>
      <c r="G2390" s="62">
        <v>2006</v>
      </c>
      <c r="H2390" s="131">
        <v>0</v>
      </c>
      <c r="I2390" s="131">
        <v>0</v>
      </c>
      <c r="J2390" s="131">
        <v>0</v>
      </c>
      <c r="K2390" s="131">
        <v>0</v>
      </c>
      <c r="L2390" s="131">
        <v>0</v>
      </c>
      <c r="M2390" s="131">
        <v>0</v>
      </c>
      <c r="N2390" s="131">
        <v>0</v>
      </c>
      <c r="O2390" s="131">
        <v>0</v>
      </c>
      <c r="P2390" s="131">
        <v>0</v>
      </c>
      <c r="Q2390" s="131">
        <v>0</v>
      </c>
      <c r="R2390" s="131">
        <v>0</v>
      </c>
      <c r="S2390" s="131">
        <v>0</v>
      </c>
      <c r="T2390" s="131">
        <v>0</v>
      </c>
      <c r="U2390" s="131">
        <v>0</v>
      </c>
      <c r="V2390" s="131">
        <v>0</v>
      </c>
      <c r="W2390" s="131">
        <v>0</v>
      </c>
      <c r="X2390" s="131">
        <v>0</v>
      </c>
      <c r="Y2390" s="131">
        <v>0</v>
      </c>
      <c r="Z2390" s="131">
        <v>0</v>
      </c>
      <c r="AA2390" s="131">
        <v>0</v>
      </c>
      <c r="AB2390" s="131">
        <v>0</v>
      </c>
      <c r="AC2390" s="131">
        <v>0</v>
      </c>
      <c r="AD2390" s="131">
        <v>0</v>
      </c>
      <c r="AE2390" s="131">
        <v>0</v>
      </c>
      <c r="AF2390" s="131">
        <v>0</v>
      </c>
      <c r="AG2390" s="131">
        <v>0</v>
      </c>
      <c r="AH2390" s="43">
        <v>0</v>
      </c>
    </row>
    <row r="2391" spans="4:34">
      <c r="D2391" s="62">
        <v>2005</v>
      </c>
      <c r="E2391" s="62">
        <v>10</v>
      </c>
      <c r="F2391" s="62">
        <v>2006</v>
      </c>
      <c r="G2391" s="62">
        <v>2006</v>
      </c>
      <c r="H2391" s="131">
        <v>0</v>
      </c>
      <c r="I2391" s="131">
        <v>0</v>
      </c>
      <c r="J2391" s="131">
        <v>0</v>
      </c>
      <c r="K2391" s="131">
        <v>0</v>
      </c>
      <c r="L2391" s="131">
        <v>0</v>
      </c>
      <c r="M2391" s="131">
        <v>0</v>
      </c>
      <c r="N2391" s="131">
        <v>0</v>
      </c>
      <c r="O2391" s="131">
        <v>0</v>
      </c>
      <c r="P2391" s="131">
        <v>0</v>
      </c>
      <c r="Q2391" s="131">
        <v>0</v>
      </c>
      <c r="R2391" s="131">
        <v>0</v>
      </c>
      <c r="S2391" s="131">
        <v>0</v>
      </c>
      <c r="T2391" s="131">
        <v>0</v>
      </c>
      <c r="U2391" s="131">
        <v>0</v>
      </c>
      <c r="V2391" s="131">
        <v>0</v>
      </c>
      <c r="W2391" s="131">
        <v>0</v>
      </c>
      <c r="X2391" s="131">
        <v>0</v>
      </c>
      <c r="Y2391" s="131">
        <v>0</v>
      </c>
      <c r="Z2391" s="131">
        <v>0</v>
      </c>
      <c r="AA2391" s="131">
        <v>0</v>
      </c>
      <c r="AB2391" s="131">
        <v>0</v>
      </c>
      <c r="AC2391" s="131">
        <v>0</v>
      </c>
      <c r="AD2391" s="131">
        <v>0</v>
      </c>
      <c r="AE2391" s="131">
        <v>0</v>
      </c>
      <c r="AF2391" s="131">
        <v>0</v>
      </c>
      <c r="AG2391" s="131">
        <v>0</v>
      </c>
      <c r="AH2391" s="43">
        <v>0</v>
      </c>
    </row>
    <row r="2392" spans="4:34">
      <c r="D2392" s="62">
        <v>2005</v>
      </c>
      <c r="E2392" s="62">
        <v>11</v>
      </c>
      <c r="F2392" s="62">
        <v>2006</v>
      </c>
      <c r="G2392" s="62">
        <v>2006</v>
      </c>
      <c r="H2392" s="131">
        <v>0</v>
      </c>
      <c r="I2392" s="131">
        <v>0</v>
      </c>
      <c r="J2392" s="131">
        <v>0</v>
      </c>
      <c r="K2392" s="131">
        <v>0</v>
      </c>
      <c r="L2392" s="131">
        <v>0</v>
      </c>
      <c r="M2392" s="131">
        <v>0</v>
      </c>
      <c r="N2392" s="131">
        <v>0</v>
      </c>
      <c r="O2392" s="131">
        <v>0</v>
      </c>
      <c r="P2392" s="131">
        <v>0</v>
      </c>
      <c r="Q2392" s="131">
        <v>0</v>
      </c>
      <c r="R2392" s="131">
        <v>0</v>
      </c>
      <c r="S2392" s="131">
        <v>0</v>
      </c>
      <c r="T2392" s="131">
        <v>0</v>
      </c>
      <c r="U2392" s="131">
        <v>0</v>
      </c>
      <c r="V2392" s="131">
        <v>0</v>
      </c>
      <c r="W2392" s="131">
        <v>0</v>
      </c>
      <c r="X2392" s="131">
        <v>0</v>
      </c>
      <c r="Y2392" s="131">
        <v>0</v>
      </c>
      <c r="Z2392" s="131">
        <v>0</v>
      </c>
      <c r="AA2392" s="131">
        <v>0</v>
      </c>
      <c r="AB2392" s="131">
        <v>0</v>
      </c>
      <c r="AC2392" s="131">
        <v>0</v>
      </c>
      <c r="AD2392" s="131">
        <v>0</v>
      </c>
      <c r="AE2392" s="131">
        <v>0</v>
      </c>
      <c r="AF2392" s="131">
        <v>0</v>
      </c>
      <c r="AG2392" s="131">
        <v>0</v>
      </c>
      <c r="AH2392" s="43">
        <v>0</v>
      </c>
    </row>
    <row r="2393" spans="4:34">
      <c r="D2393" s="62">
        <v>2005</v>
      </c>
      <c r="E2393" s="62">
        <v>12</v>
      </c>
      <c r="F2393" s="62">
        <v>2006</v>
      </c>
      <c r="G2393" s="62">
        <v>2006</v>
      </c>
      <c r="H2393" s="131">
        <v>0</v>
      </c>
      <c r="I2393" s="131">
        <v>0</v>
      </c>
      <c r="J2393" s="131">
        <v>0</v>
      </c>
      <c r="K2393" s="131">
        <v>0</v>
      </c>
      <c r="L2393" s="131">
        <v>0</v>
      </c>
      <c r="M2393" s="131">
        <v>0</v>
      </c>
      <c r="N2393" s="131">
        <v>0</v>
      </c>
      <c r="O2393" s="131">
        <v>0</v>
      </c>
      <c r="P2393" s="131">
        <v>0</v>
      </c>
      <c r="Q2393" s="131">
        <v>0</v>
      </c>
      <c r="R2393" s="131">
        <v>0</v>
      </c>
      <c r="S2393" s="131">
        <v>0</v>
      </c>
      <c r="T2393" s="131">
        <v>0</v>
      </c>
      <c r="U2393" s="131">
        <v>0</v>
      </c>
      <c r="V2393" s="131">
        <v>0</v>
      </c>
      <c r="W2393" s="131">
        <v>0</v>
      </c>
      <c r="X2393" s="131">
        <v>0</v>
      </c>
      <c r="Y2393" s="131">
        <v>0</v>
      </c>
      <c r="Z2393" s="131">
        <v>0</v>
      </c>
      <c r="AA2393" s="131">
        <v>0</v>
      </c>
      <c r="AB2393" s="131">
        <v>0</v>
      </c>
      <c r="AC2393" s="131">
        <v>0</v>
      </c>
      <c r="AD2393" s="131">
        <v>0</v>
      </c>
      <c r="AE2393" s="131">
        <v>0</v>
      </c>
      <c r="AF2393" s="131">
        <v>0</v>
      </c>
      <c r="AG2393" s="131">
        <v>0</v>
      </c>
      <c r="AH2393" s="43">
        <v>0</v>
      </c>
    </row>
    <row r="2394" spans="4:34">
      <c r="D2394" s="62">
        <v>2006</v>
      </c>
      <c r="E2394" s="62">
        <v>1</v>
      </c>
      <c r="F2394" s="62">
        <v>2006</v>
      </c>
      <c r="G2394" s="62">
        <v>2006</v>
      </c>
      <c r="H2394" s="131">
        <v>0</v>
      </c>
      <c r="I2394" s="131">
        <v>0</v>
      </c>
      <c r="J2394" s="131">
        <v>0</v>
      </c>
      <c r="K2394" s="131">
        <v>0</v>
      </c>
      <c r="L2394" s="131">
        <v>0</v>
      </c>
      <c r="M2394" s="131">
        <v>0</v>
      </c>
      <c r="N2394" s="131">
        <v>0</v>
      </c>
      <c r="O2394" s="131">
        <v>0</v>
      </c>
      <c r="P2394" s="131">
        <v>0</v>
      </c>
      <c r="Q2394" s="131">
        <v>0</v>
      </c>
      <c r="R2394" s="131">
        <v>0</v>
      </c>
      <c r="S2394" s="131">
        <v>0</v>
      </c>
      <c r="T2394" s="131">
        <v>0</v>
      </c>
      <c r="U2394" s="131">
        <v>0</v>
      </c>
      <c r="V2394" s="131">
        <v>0</v>
      </c>
      <c r="W2394" s="131">
        <v>0</v>
      </c>
      <c r="X2394" s="131">
        <v>0</v>
      </c>
      <c r="Y2394" s="131">
        <v>0</v>
      </c>
      <c r="Z2394" s="131">
        <v>0</v>
      </c>
      <c r="AA2394" s="131">
        <v>0</v>
      </c>
      <c r="AB2394" s="131">
        <v>0</v>
      </c>
      <c r="AC2394" s="131">
        <v>0</v>
      </c>
      <c r="AD2394" s="131">
        <v>0</v>
      </c>
      <c r="AE2394" s="131">
        <v>0</v>
      </c>
      <c r="AF2394" s="131">
        <v>0</v>
      </c>
      <c r="AG2394" s="131">
        <v>0</v>
      </c>
      <c r="AH2394" s="43">
        <v>0</v>
      </c>
    </row>
    <row r="2395" spans="4:34">
      <c r="D2395" s="62">
        <v>2006</v>
      </c>
      <c r="E2395" s="62">
        <v>2</v>
      </c>
      <c r="F2395" s="62">
        <v>2006</v>
      </c>
      <c r="G2395" s="62">
        <v>2006</v>
      </c>
      <c r="H2395" s="131">
        <v>0</v>
      </c>
      <c r="I2395" s="131">
        <v>0</v>
      </c>
      <c r="J2395" s="131">
        <v>0</v>
      </c>
      <c r="K2395" s="131">
        <v>0</v>
      </c>
      <c r="L2395" s="131">
        <v>0</v>
      </c>
      <c r="M2395" s="131">
        <v>0</v>
      </c>
      <c r="N2395" s="131">
        <v>0</v>
      </c>
      <c r="O2395" s="131">
        <v>0</v>
      </c>
      <c r="P2395" s="131">
        <v>0</v>
      </c>
      <c r="Q2395" s="131">
        <v>0</v>
      </c>
      <c r="R2395" s="131">
        <v>0</v>
      </c>
      <c r="S2395" s="131">
        <v>0</v>
      </c>
      <c r="T2395" s="131">
        <v>0</v>
      </c>
      <c r="U2395" s="131">
        <v>0</v>
      </c>
      <c r="V2395" s="131">
        <v>0</v>
      </c>
      <c r="W2395" s="131">
        <v>0</v>
      </c>
      <c r="X2395" s="131">
        <v>0</v>
      </c>
      <c r="Y2395" s="131">
        <v>0</v>
      </c>
      <c r="Z2395" s="131">
        <v>0</v>
      </c>
      <c r="AA2395" s="131">
        <v>0</v>
      </c>
      <c r="AB2395" s="131">
        <v>0</v>
      </c>
      <c r="AC2395" s="131">
        <v>0</v>
      </c>
      <c r="AD2395" s="131">
        <v>0</v>
      </c>
      <c r="AE2395" s="131">
        <v>0</v>
      </c>
      <c r="AF2395" s="131">
        <v>0</v>
      </c>
      <c r="AG2395" s="131">
        <v>0</v>
      </c>
      <c r="AH2395" s="43">
        <v>0</v>
      </c>
    </row>
    <row r="2396" spans="4:34">
      <c r="D2396" s="62">
        <v>2006</v>
      </c>
      <c r="E2396" s="62">
        <v>3</v>
      </c>
      <c r="F2396" s="62">
        <v>2006</v>
      </c>
      <c r="G2396" s="62">
        <v>2006</v>
      </c>
      <c r="H2396" s="131">
        <v>0</v>
      </c>
      <c r="I2396" s="131">
        <v>0</v>
      </c>
      <c r="J2396" s="131">
        <v>0</v>
      </c>
      <c r="K2396" s="131">
        <v>0</v>
      </c>
      <c r="L2396" s="131">
        <v>0</v>
      </c>
      <c r="M2396" s="131">
        <v>0</v>
      </c>
      <c r="N2396" s="131">
        <v>0</v>
      </c>
      <c r="O2396" s="131">
        <v>0</v>
      </c>
      <c r="P2396" s="131">
        <v>0</v>
      </c>
      <c r="Q2396" s="131">
        <v>0</v>
      </c>
      <c r="R2396" s="131">
        <v>0</v>
      </c>
      <c r="S2396" s="131">
        <v>0</v>
      </c>
      <c r="T2396" s="131">
        <v>0</v>
      </c>
      <c r="U2396" s="131">
        <v>0</v>
      </c>
      <c r="V2396" s="131">
        <v>0</v>
      </c>
      <c r="W2396" s="131">
        <v>0</v>
      </c>
      <c r="X2396" s="131">
        <v>0</v>
      </c>
      <c r="Y2396" s="131">
        <v>0</v>
      </c>
      <c r="Z2396" s="131">
        <v>0</v>
      </c>
      <c r="AA2396" s="131">
        <v>0</v>
      </c>
      <c r="AB2396" s="131">
        <v>0</v>
      </c>
      <c r="AC2396" s="131">
        <v>0</v>
      </c>
      <c r="AD2396" s="131">
        <v>0</v>
      </c>
      <c r="AE2396" s="131">
        <v>0</v>
      </c>
      <c r="AF2396" s="131">
        <v>0</v>
      </c>
      <c r="AG2396" s="131">
        <v>0</v>
      </c>
      <c r="AH2396" s="43">
        <v>0</v>
      </c>
    </row>
    <row r="2397" spans="4:34">
      <c r="D2397" s="62">
        <v>2006</v>
      </c>
      <c r="E2397" s="62">
        <v>4</v>
      </c>
      <c r="F2397" s="62">
        <v>2006</v>
      </c>
      <c r="G2397" s="62">
        <v>2006</v>
      </c>
      <c r="H2397" s="131">
        <v>0</v>
      </c>
      <c r="I2397" s="131">
        <v>0</v>
      </c>
      <c r="J2397" s="131">
        <v>0</v>
      </c>
      <c r="K2397" s="131">
        <v>0</v>
      </c>
      <c r="L2397" s="131">
        <v>0</v>
      </c>
      <c r="M2397" s="131">
        <v>0</v>
      </c>
      <c r="N2397" s="131">
        <v>0</v>
      </c>
      <c r="O2397" s="131">
        <v>0</v>
      </c>
      <c r="P2397" s="131">
        <v>0</v>
      </c>
      <c r="Q2397" s="131">
        <v>0</v>
      </c>
      <c r="R2397" s="131">
        <v>0</v>
      </c>
      <c r="S2397" s="131">
        <v>0</v>
      </c>
      <c r="T2397" s="131">
        <v>0</v>
      </c>
      <c r="U2397" s="131">
        <v>0</v>
      </c>
      <c r="V2397" s="131">
        <v>0</v>
      </c>
      <c r="W2397" s="131">
        <v>0</v>
      </c>
      <c r="X2397" s="131">
        <v>0</v>
      </c>
      <c r="Y2397" s="131">
        <v>0</v>
      </c>
      <c r="Z2397" s="131">
        <v>0</v>
      </c>
      <c r="AA2397" s="131">
        <v>0</v>
      </c>
      <c r="AB2397" s="131">
        <v>0</v>
      </c>
      <c r="AC2397" s="131">
        <v>0</v>
      </c>
      <c r="AD2397" s="131">
        <v>0</v>
      </c>
      <c r="AE2397" s="131">
        <v>0</v>
      </c>
      <c r="AF2397" s="131">
        <v>0</v>
      </c>
      <c r="AG2397" s="131">
        <v>0</v>
      </c>
      <c r="AH2397" s="43">
        <v>0</v>
      </c>
    </row>
    <row r="2398" spans="4:34">
      <c r="D2398" s="62">
        <v>2006</v>
      </c>
      <c r="E2398" s="62">
        <v>5</v>
      </c>
      <c r="F2398" s="62">
        <v>2006</v>
      </c>
      <c r="G2398" s="62">
        <v>2007</v>
      </c>
      <c r="H2398" s="131">
        <v>0</v>
      </c>
      <c r="I2398" s="131">
        <v>0</v>
      </c>
      <c r="J2398" s="131">
        <v>0</v>
      </c>
      <c r="K2398" s="131">
        <v>0</v>
      </c>
      <c r="L2398" s="131">
        <v>0</v>
      </c>
      <c r="M2398" s="131">
        <v>0</v>
      </c>
      <c r="N2398" s="131">
        <v>0</v>
      </c>
      <c r="O2398" s="131">
        <v>0</v>
      </c>
      <c r="P2398" s="131">
        <v>0</v>
      </c>
      <c r="Q2398" s="131">
        <v>0</v>
      </c>
      <c r="R2398" s="131">
        <v>0</v>
      </c>
      <c r="S2398" s="131">
        <v>0</v>
      </c>
      <c r="T2398" s="131">
        <v>0</v>
      </c>
      <c r="U2398" s="131">
        <v>0</v>
      </c>
      <c r="V2398" s="131">
        <v>0</v>
      </c>
      <c r="W2398" s="131">
        <v>0</v>
      </c>
      <c r="X2398" s="131">
        <v>0</v>
      </c>
      <c r="Y2398" s="131">
        <v>0</v>
      </c>
      <c r="Z2398" s="131">
        <v>0</v>
      </c>
      <c r="AA2398" s="131">
        <v>0</v>
      </c>
      <c r="AB2398" s="131">
        <v>0</v>
      </c>
      <c r="AC2398" s="131">
        <v>0</v>
      </c>
      <c r="AD2398" s="131">
        <v>0</v>
      </c>
      <c r="AE2398" s="131">
        <v>0</v>
      </c>
      <c r="AF2398" s="131">
        <v>0</v>
      </c>
      <c r="AG2398" s="131">
        <v>0</v>
      </c>
      <c r="AH2398" s="43">
        <v>0</v>
      </c>
    </row>
    <row r="2399" spans="4:34">
      <c r="D2399" s="62">
        <v>2006</v>
      </c>
      <c r="E2399" s="62">
        <v>6</v>
      </c>
      <c r="F2399" s="62">
        <v>2006</v>
      </c>
      <c r="G2399" s="62">
        <v>2007</v>
      </c>
      <c r="H2399" s="131">
        <v>0</v>
      </c>
      <c r="I2399" s="131">
        <v>0</v>
      </c>
      <c r="J2399" s="131">
        <v>0</v>
      </c>
      <c r="K2399" s="131">
        <v>0</v>
      </c>
      <c r="L2399" s="131">
        <v>0</v>
      </c>
      <c r="M2399" s="131">
        <v>0</v>
      </c>
      <c r="N2399" s="131">
        <v>0</v>
      </c>
      <c r="O2399" s="131">
        <v>0</v>
      </c>
      <c r="P2399" s="131">
        <v>0</v>
      </c>
      <c r="Q2399" s="131">
        <v>0</v>
      </c>
      <c r="R2399" s="131">
        <v>0</v>
      </c>
      <c r="S2399" s="131">
        <v>0</v>
      </c>
      <c r="T2399" s="131">
        <v>0</v>
      </c>
      <c r="U2399" s="131">
        <v>0</v>
      </c>
      <c r="V2399" s="131">
        <v>0</v>
      </c>
      <c r="W2399" s="131">
        <v>0</v>
      </c>
      <c r="X2399" s="131">
        <v>0</v>
      </c>
      <c r="Y2399" s="131">
        <v>0</v>
      </c>
      <c r="Z2399" s="131">
        <v>0</v>
      </c>
      <c r="AA2399" s="131">
        <v>0</v>
      </c>
      <c r="AB2399" s="131">
        <v>0</v>
      </c>
      <c r="AC2399" s="131">
        <v>0</v>
      </c>
      <c r="AD2399" s="131">
        <v>0</v>
      </c>
      <c r="AE2399" s="131">
        <v>0</v>
      </c>
      <c r="AF2399" s="131">
        <v>0</v>
      </c>
      <c r="AG2399" s="131">
        <v>0</v>
      </c>
      <c r="AH2399" s="43">
        <v>0</v>
      </c>
    </row>
    <row r="2400" spans="4:34">
      <c r="D2400" s="62">
        <v>2006</v>
      </c>
      <c r="E2400" s="62">
        <v>7</v>
      </c>
      <c r="F2400" s="62">
        <v>2007</v>
      </c>
      <c r="G2400" s="62">
        <v>2007</v>
      </c>
      <c r="H2400" s="131">
        <v>0</v>
      </c>
      <c r="I2400" s="131">
        <v>0</v>
      </c>
      <c r="J2400" s="131">
        <v>0</v>
      </c>
      <c r="K2400" s="131">
        <v>0</v>
      </c>
      <c r="L2400" s="131">
        <v>0</v>
      </c>
      <c r="M2400" s="131">
        <v>0</v>
      </c>
      <c r="N2400" s="131">
        <v>0</v>
      </c>
      <c r="O2400" s="131">
        <v>0</v>
      </c>
      <c r="P2400" s="131">
        <v>0</v>
      </c>
      <c r="Q2400" s="131">
        <v>0</v>
      </c>
      <c r="R2400" s="131">
        <v>0</v>
      </c>
      <c r="S2400" s="131">
        <v>0</v>
      </c>
      <c r="T2400" s="131">
        <v>0</v>
      </c>
      <c r="U2400" s="131">
        <v>0</v>
      </c>
      <c r="V2400" s="131">
        <v>0</v>
      </c>
      <c r="W2400" s="131">
        <v>0</v>
      </c>
      <c r="X2400" s="131">
        <v>0</v>
      </c>
      <c r="Y2400" s="131">
        <v>0</v>
      </c>
      <c r="Z2400" s="131">
        <v>0</v>
      </c>
      <c r="AA2400" s="131">
        <v>0</v>
      </c>
      <c r="AB2400" s="131">
        <v>0</v>
      </c>
      <c r="AC2400" s="131">
        <v>0</v>
      </c>
      <c r="AD2400" s="131">
        <v>0</v>
      </c>
      <c r="AE2400" s="131">
        <v>0</v>
      </c>
      <c r="AF2400" s="131">
        <v>0</v>
      </c>
      <c r="AG2400" s="131">
        <v>0</v>
      </c>
      <c r="AH2400" s="43">
        <v>0</v>
      </c>
    </row>
    <row r="2401" spans="4:34">
      <c r="D2401" s="62">
        <v>2006</v>
      </c>
      <c r="E2401" s="62">
        <v>8</v>
      </c>
      <c r="F2401" s="62">
        <v>2007</v>
      </c>
      <c r="G2401" s="62">
        <v>2007</v>
      </c>
      <c r="H2401" s="131">
        <v>0</v>
      </c>
      <c r="I2401" s="131">
        <v>0</v>
      </c>
      <c r="J2401" s="131">
        <v>0</v>
      </c>
      <c r="K2401" s="131">
        <v>0</v>
      </c>
      <c r="L2401" s="131">
        <v>0</v>
      </c>
      <c r="M2401" s="131">
        <v>0</v>
      </c>
      <c r="N2401" s="131">
        <v>0</v>
      </c>
      <c r="O2401" s="131">
        <v>0</v>
      </c>
      <c r="P2401" s="131">
        <v>0</v>
      </c>
      <c r="Q2401" s="131">
        <v>0</v>
      </c>
      <c r="R2401" s="131">
        <v>0</v>
      </c>
      <c r="S2401" s="131">
        <v>0</v>
      </c>
      <c r="T2401" s="131">
        <v>0</v>
      </c>
      <c r="U2401" s="131">
        <v>0</v>
      </c>
      <c r="V2401" s="131">
        <v>0</v>
      </c>
      <c r="W2401" s="131">
        <v>0</v>
      </c>
      <c r="X2401" s="131">
        <v>0</v>
      </c>
      <c r="Y2401" s="131">
        <v>0</v>
      </c>
      <c r="Z2401" s="131">
        <v>0</v>
      </c>
      <c r="AA2401" s="131">
        <v>0</v>
      </c>
      <c r="AB2401" s="131">
        <v>0</v>
      </c>
      <c r="AC2401" s="131">
        <v>0</v>
      </c>
      <c r="AD2401" s="131">
        <v>0</v>
      </c>
      <c r="AE2401" s="131">
        <v>0</v>
      </c>
      <c r="AF2401" s="131">
        <v>0</v>
      </c>
      <c r="AG2401" s="131">
        <v>0</v>
      </c>
      <c r="AH2401" s="43">
        <v>0</v>
      </c>
    </row>
    <row r="2402" spans="4:34">
      <c r="D2402" s="62">
        <v>2006</v>
      </c>
      <c r="E2402" s="62">
        <v>9</v>
      </c>
      <c r="F2402" s="62">
        <v>2007</v>
      </c>
      <c r="G2402" s="62">
        <v>2007</v>
      </c>
      <c r="H2402" s="131">
        <v>0</v>
      </c>
      <c r="I2402" s="131">
        <v>0</v>
      </c>
      <c r="J2402" s="131">
        <v>0</v>
      </c>
      <c r="K2402" s="131">
        <v>0</v>
      </c>
      <c r="L2402" s="131">
        <v>0</v>
      </c>
      <c r="M2402" s="131">
        <v>0</v>
      </c>
      <c r="N2402" s="131">
        <v>0</v>
      </c>
      <c r="O2402" s="131">
        <v>0</v>
      </c>
      <c r="P2402" s="131">
        <v>0</v>
      </c>
      <c r="Q2402" s="131">
        <v>0</v>
      </c>
      <c r="R2402" s="131">
        <v>0</v>
      </c>
      <c r="S2402" s="131">
        <v>0</v>
      </c>
      <c r="T2402" s="131">
        <v>0</v>
      </c>
      <c r="U2402" s="131">
        <v>0</v>
      </c>
      <c r="V2402" s="131">
        <v>0</v>
      </c>
      <c r="W2402" s="131">
        <v>0</v>
      </c>
      <c r="X2402" s="131">
        <v>0</v>
      </c>
      <c r="Y2402" s="131">
        <v>0</v>
      </c>
      <c r="Z2402" s="131">
        <v>0</v>
      </c>
      <c r="AA2402" s="131">
        <v>0</v>
      </c>
      <c r="AB2402" s="131">
        <v>0</v>
      </c>
      <c r="AC2402" s="131">
        <v>0</v>
      </c>
      <c r="AD2402" s="131">
        <v>0</v>
      </c>
      <c r="AE2402" s="131">
        <v>0</v>
      </c>
      <c r="AF2402" s="131">
        <v>0</v>
      </c>
      <c r="AG2402" s="131">
        <v>0</v>
      </c>
      <c r="AH2402" s="43">
        <v>0</v>
      </c>
    </row>
    <row r="2403" spans="4:34">
      <c r="D2403" s="62">
        <v>2006</v>
      </c>
      <c r="E2403" s="62">
        <v>10</v>
      </c>
      <c r="F2403" s="62">
        <v>2007</v>
      </c>
      <c r="G2403" s="62">
        <v>2007</v>
      </c>
      <c r="H2403" s="131">
        <v>0</v>
      </c>
      <c r="I2403" s="131">
        <v>0</v>
      </c>
      <c r="J2403" s="131">
        <v>0</v>
      </c>
      <c r="K2403" s="131">
        <v>0</v>
      </c>
      <c r="L2403" s="131">
        <v>0</v>
      </c>
      <c r="M2403" s="131">
        <v>0</v>
      </c>
      <c r="N2403" s="131">
        <v>0</v>
      </c>
      <c r="O2403" s="131">
        <v>0</v>
      </c>
      <c r="P2403" s="131">
        <v>0</v>
      </c>
      <c r="Q2403" s="131">
        <v>0</v>
      </c>
      <c r="R2403" s="131">
        <v>0</v>
      </c>
      <c r="S2403" s="131">
        <v>0</v>
      </c>
      <c r="T2403" s="131">
        <v>0</v>
      </c>
      <c r="U2403" s="131">
        <v>0</v>
      </c>
      <c r="V2403" s="131">
        <v>0</v>
      </c>
      <c r="W2403" s="131">
        <v>0</v>
      </c>
      <c r="X2403" s="131">
        <v>0</v>
      </c>
      <c r="Y2403" s="131">
        <v>0</v>
      </c>
      <c r="Z2403" s="131">
        <v>0</v>
      </c>
      <c r="AA2403" s="131">
        <v>0</v>
      </c>
      <c r="AB2403" s="131">
        <v>0</v>
      </c>
      <c r="AC2403" s="131">
        <v>0</v>
      </c>
      <c r="AD2403" s="131">
        <v>0</v>
      </c>
      <c r="AE2403" s="131">
        <v>0</v>
      </c>
      <c r="AF2403" s="131">
        <v>0</v>
      </c>
      <c r="AG2403" s="131">
        <v>0</v>
      </c>
      <c r="AH2403" s="43">
        <v>0</v>
      </c>
    </row>
    <row r="2404" spans="4:34">
      <c r="D2404" s="62">
        <v>2006</v>
      </c>
      <c r="E2404" s="62">
        <v>11</v>
      </c>
      <c r="F2404" s="62">
        <v>2007</v>
      </c>
      <c r="G2404" s="62">
        <v>2007</v>
      </c>
      <c r="H2404" s="131">
        <v>0</v>
      </c>
      <c r="I2404" s="131">
        <v>0</v>
      </c>
      <c r="J2404" s="131">
        <v>0</v>
      </c>
      <c r="K2404" s="131">
        <v>0</v>
      </c>
      <c r="L2404" s="131">
        <v>0</v>
      </c>
      <c r="M2404" s="131">
        <v>0</v>
      </c>
      <c r="N2404" s="131">
        <v>0</v>
      </c>
      <c r="O2404" s="131">
        <v>0</v>
      </c>
      <c r="P2404" s="131">
        <v>0</v>
      </c>
      <c r="Q2404" s="131">
        <v>0</v>
      </c>
      <c r="R2404" s="131">
        <v>0</v>
      </c>
      <c r="S2404" s="131">
        <v>0</v>
      </c>
      <c r="T2404" s="131">
        <v>0</v>
      </c>
      <c r="U2404" s="131">
        <v>0</v>
      </c>
      <c r="V2404" s="131">
        <v>0</v>
      </c>
      <c r="W2404" s="131">
        <v>0</v>
      </c>
      <c r="X2404" s="131">
        <v>0</v>
      </c>
      <c r="Y2404" s="131">
        <v>0</v>
      </c>
      <c r="Z2404" s="131">
        <v>0</v>
      </c>
      <c r="AA2404" s="131">
        <v>0</v>
      </c>
      <c r="AB2404" s="131">
        <v>0</v>
      </c>
      <c r="AC2404" s="131">
        <v>0</v>
      </c>
      <c r="AD2404" s="131">
        <v>0</v>
      </c>
      <c r="AE2404" s="131">
        <v>0</v>
      </c>
      <c r="AF2404" s="131">
        <v>0</v>
      </c>
      <c r="AG2404" s="131">
        <v>0</v>
      </c>
      <c r="AH2404" s="43">
        <v>0</v>
      </c>
    </row>
    <row r="2405" spans="4:34">
      <c r="D2405" s="62">
        <v>2006</v>
      </c>
      <c r="E2405" s="62">
        <v>12</v>
      </c>
      <c r="F2405" s="62">
        <v>2007</v>
      </c>
      <c r="G2405" s="62">
        <v>2007</v>
      </c>
      <c r="H2405" s="131">
        <v>0</v>
      </c>
      <c r="I2405" s="131">
        <v>0</v>
      </c>
      <c r="J2405" s="131">
        <v>0</v>
      </c>
      <c r="K2405" s="131">
        <v>0</v>
      </c>
      <c r="L2405" s="131">
        <v>0</v>
      </c>
      <c r="M2405" s="131">
        <v>0</v>
      </c>
      <c r="N2405" s="131">
        <v>0</v>
      </c>
      <c r="O2405" s="131">
        <v>0</v>
      </c>
      <c r="P2405" s="131">
        <v>0</v>
      </c>
      <c r="Q2405" s="131">
        <v>0</v>
      </c>
      <c r="R2405" s="131">
        <v>0</v>
      </c>
      <c r="S2405" s="131">
        <v>0</v>
      </c>
      <c r="T2405" s="131">
        <v>0</v>
      </c>
      <c r="U2405" s="131">
        <v>0</v>
      </c>
      <c r="V2405" s="131">
        <v>0</v>
      </c>
      <c r="W2405" s="131">
        <v>0</v>
      </c>
      <c r="X2405" s="131">
        <v>0</v>
      </c>
      <c r="Y2405" s="131">
        <v>0</v>
      </c>
      <c r="Z2405" s="131">
        <v>0</v>
      </c>
      <c r="AA2405" s="131">
        <v>0</v>
      </c>
      <c r="AB2405" s="131">
        <v>0</v>
      </c>
      <c r="AC2405" s="131">
        <v>0</v>
      </c>
      <c r="AD2405" s="131">
        <v>0</v>
      </c>
      <c r="AE2405" s="131">
        <v>0</v>
      </c>
      <c r="AF2405" s="131">
        <v>0</v>
      </c>
      <c r="AG2405" s="131">
        <v>0</v>
      </c>
      <c r="AH2405" s="43">
        <v>0</v>
      </c>
    </row>
    <row r="2406" spans="4:34">
      <c r="D2406" s="62">
        <v>2007</v>
      </c>
      <c r="E2406" s="62">
        <v>1</v>
      </c>
      <c r="F2406" s="62">
        <v>2007</v>
      </c>
      <c r="G2406" s="62">
        <v>2007</v>
      </c>
      <c r="H2406" s="131">
        <v>0</v>
      </c>
      <c r="I2406" s="131">
        <v>0</v>
      </c>
      <c r="J2406" s="131">
        <v>0</v>
      </c>
      <c r="K2406" s="131">
        <v>0</v>
      </c>
      <c r="L2406" s="131">
        <v>0</v>
      </c>
      <c r="M2406" s="131">
        <v>0</v>
      </c>
      <c r="N2406" s="131">
        <v>0</v>
      </c>
      <c r="O2406" s="131">
        <v>0</v>
      </c>
      <c r="P2406" s="131">
        <v>0</v>
      </c>
      <c r="Q2406" s="131">
        <v>0</v>
      </c>
      <c r="R2406" s="131">
        <v>0</v>
      </c>
      <c r="S2406" s="131">
        <v>0</v>
      </c>
      <c r="T2406" s="131">
        <v>0</v>
      </c>
      <c r="U2406" s="131">
        <v>0</v>
      </c>
      <c r="V2406" s="131">
        <v>0</v>
      </c>
      <c r="W2406" s="131">
        <v>0</v>
      </c>
      <c r="X2406" s="131">
        <v>0</v>
      </c>
      <c r="Y2406" s="131">
        <v>0</v>
      </c>
      <c r="Z2406" s="131">
        <v>0</v>
      </c>
      <c r="AA2406" s="131">
        <v>0</v>
      </c>
      <c r="AB2406" s="131">
        <v>0</v>
      </c>
      <c r="AC2406" s="131">
        <v>0</v>
      </c>
      <c r="AD2406" s="131">
        <v>0</v>
      </c>
      <c r="AE2406" s="131">
        <v>0</v>
      </c>
      <c r="AF2406" s="131">
        <v>0</v>
      </c>
      <c r="AG2406" s="131">
        <v>0</v>
      </c>
      <c r="AH2406" s="43">
        <v>0</v>
      </c>
    </row>
    <row r="2407" spans="4:34">
      <c r="D2407" s="62">
        <v>2007</v>
      </c>
      <c r="E2407" s="62">
        <v>2</v>
      </c>
      <c r="F2407" s="62">
        <v>2007</v>
      </c>
      <c r="G2407" s="62">
        <v>2007</v>
      </c>
      <c r="H2407" s="131">
        <v>0</v>
      </c>
      <c r="I2407" s="131">
        <v>0</v>
      </c>
      <c r="J2407" s="131">
        <v>0</v>
      </c>
      <c r="K2407" s="131">
        <v>0</v>
      </c>
      <c r="L2407" s="131">
        <v>0</v>
      </c>
      <c r="M2407" s="131">
        <v>0</v>
      </c>
      <c r="N2407" s="131">
        <v>0</v>
      </c>
      <c r="O2407" s="131">
        <v>0</v>
      </c>
      <c r="P2407" s="131">
        <v>0</v>
      </c>
      <c r="Q2407" s="131">
        <v>0</v>
      </c>
      <c r="R2407" s="131">
        <v>0</v>
      </c>
      <c r="S2407" s="131">
        <v>0</v>
      </c>
      <c r="T2407" s="131">
        <v>0</v>
      </c>
      <c r="U2407" s="131">
        <v>0</v>
      </c>
      <c r="V2407" s="131">
        <v>0</v>
      </c>
      <c r="W2407" s="131">
        <v>0</v>
      </c>
      <c r="X2407" s="131">
        <v>0</v>
      </c>
      <c r="Y2407" s="131">
        <v>0</v>
      </c>
      <c r="Z2407" s="131">
        <v>0</v>
      </c>
      <c r="AA2407" s="131">
        <v>0</v>
      </c>
      <c r="AB2407" s="131">
        <v>0</v>
      </c>
      <c r="AC2407" s="131">
        <v>0</v>
      </c>
      <c r="AD2407" s="131">
        <v>0</v>
      </c>
      <c r="AE2407" s="131">
        <v>0</v>
      </c>
      <c r="AF2407" s="131">
        <v>0</v>
      </c>
      <c r="AG2407" s="131">
        <v>0</v>
      </c>
      <c r="AH2407" s="43">
        <v>0</v>
      </c>
    </row>
    <row r="2408" spans="4:34">
      <c r="D2408" s="62">
        <v>2007</v>
      </c>
      <c r="E2408" s="62">
        <v>3</v>
      </c>
      <c r="F2408" s="62">
        <v>2007</v>
      </c>
      <c r="G2408" s="62">
        <v>2007</v>
      </c>
      <c r="H2408" s="131">
        <v>0</v>
      </c>
      <c r="I2408" s="131">
        <v>0</v>
      </c>
      <c r="J2408" s="131">
        <v>0</v>
      </c>
      <c r="K2408" s="131">
        <v>0</v>
      </c>
      <c r="L2408" s="131">
        <v>0</v>
      </c>
      <c r="M2408" s="131">
        <v>0</v>
      </c>
      <c r="N2408" s="131">
        <v>0</v>
      </c>
      <c r="O2408" s="131">
        <v>0</v>
      </c>
      <c r="P2408" s="131">
        <v>0</v>
      </c>
      <c r="Q2408" s="131">
        <v>0</v>
      </c>
      <c r="R2408" s="131">
        <v>0</v>
      </c>
      <c r="S2408" s="131">
        <v>0</v>
      </c>
      <c r="T2408" s="131">
        <v>0</v>
      </c>
      <c r="U2408" s="131">
        <v>0</v>
      </c>
      <c r="V2408" s="131">
        <v>0</v>
      </c>
      <c r="W2408" s="131">
        <v>0</v>
      </c>
      <c r="X2408" s="131">
        <v>0</v>
      </c>
      <c r="Y2408" s="131">
        <v>0</v>
      </c>
      <c r="Z2408" s="131">
        <v>0</v>
      </c>
      <c r="AA2408" s="131">
        <v>0</v>
      </c>
      <c r="AB2408" s="131">
        <v>0</v>
      </c>
      <c r="AC2408" s="131">
        <v>0</v>
      </c>
      <c r="AD2408" s="131">
        <v>0</v>
      </c>
      <c r="AE2408" s="131">
        <v>0</v>
      </c>
      <c r="AF2408" s="131">
        <v>0</v>
      </c>
      <c r="AG2408" s="131">
        <v>0</v>
      </c>
      <c r="AH2408" s="43">
        <v>0</v>
      </c>
    </row>
    <row r="2409" spans="4:34">
      <c r="D2409" s="62">
        <v>2007</v>
      </c>
      <c r="E2409" s="62">
        <v>4</v>
      </c>
      <c r="F2409" s="62">
        <v>2007</v>
      </c>
      <c r="G2409" s="62">
        <v>2007</v>
      </c>
      <c r="H2409" s="131">
        <v>0</v>
      </c>
      <c r="I2409" s="131">
        <v>0</v>
      </c>
      <c r="J2409" s="131">
        <v>0</v>
      </c>
      <c r="K2409" s="131">
        <v>0</v>
      </c>
      <c r="L2409" s="131">
        <v>0</v>
      </c>
      <c r="M2409" s="131">
        <v>0</v>
      </c>
      <c r="N2409" s="131">
        <v>0</v>
      </c>
      <c r="O2409" s="131">
        <v>0</v>
      </c>
      <c r="P2409" s="131">
        <v>0</v>
      </c>
      <c r="Q2409" s="131">
        <v>0</v>
      </c>
      <c r="R2409" s="131">
        <v>0</v>
      </c>
      <c r="S2409" s="131">
        <v>0</v>
      </c>
      <c r="T2409" s="131">
        <v>0</v>
      </c>
      <c r="U2409" s="131">
        <v>0</v>
      </c>
      <c r="V2409" s="131">
        <v>0</v>
      </c>
      <c r="W2409" s="131">
        <v>0</v>
      </c>
      <c r="X2409" s="131">
        <v>0</v>
      </c>
      <c r="Y2409" s="131">
        <v>0</v>
      </c>
      <c r="Z2409" s="131">
        <v>0</v>
      </c>
      <c r="AA2409" s="131">
        <v>0</v>
      </c>
      <c r="AB2409" s="131">
        <v>0</v>
      </c>
      <c r="AC2409" s="131">
        <v>0</v>
      </c>
      <c r="AD2409" s="131">
        <v>0</v>
      </c>
      <c r="AE2409" s="131">
        <v>0</v>
      </c>
      <c r="AF2409" s="131">
        <v>0</v>
      </c>
      <c r="AG2409" s="131">
        <v>0</v>
      </c>
      <c r="AH2409" s="43">
        <v>0</v>
      </c>
    </row>
    <row r="2410" spans="4:34">
      <c r="D2410" s="62">
        <v>2007</v>
      </c>
      <c r="E2410" s="62">
        <v>5</v>
      </c>
      <c r="F2410" s="62">
        <v>2007</v>
      </c>
      <c r="G2410" s="62">
        <v>2008</v>
      </c>
      <c r="H2410" s="131">
        <v>0</v>
      </c>
      <c r="I2410" s="131">
        <v>0</v>
      </c>
      <c r="J2410" s="131">
        <v>0</v>
      </c>
      <c r="K2410" s="131">
        <v>0</v>
      </c>
      <c r="L2410" s="131">
        <v>0</v>
      </c>
      <c r="M2410" s="131">
        <v>0</v>
      </c>
      <c r="N2410" s="131">
        <v>0</v>
      </c>
      <c r="O2410" s="131">
        <v>0</v>
      </c>
      <c r="P2410" s="131">
        <v>0</v>
      </c>
      <c r="Q2410" s="131">
        <v>0</v>
      </c>
      <c r="R2410" s="131">
        <v>0</v>
      </c>
      <c r="S2410" s="131">
        <v>0</v>
      </c>
      <c r="T2410" s="131">
        <v>0</v>
      </c>
      <c r="U2410" s="131">
        <v>0</v>
      </c>
      <c r="V2410" s="131">
        <v>0</v>
      </c>
      <c r="W2410" s="131">
        <v>0</v>
      </c>
      <c r="X2410" s="131">
        <v>0</v>
      </c>
      <c r="Y2410" s="131">
        <v>0</v>
      </c>
      <c r="Z2410" s="131">
        <v>0</v>
      </c>
      <c r="AA2410" s="131">
        <v>0</v>
      </c>
      <c r="AB2410" s="131">
        <v>0</v>
      </c>
      <c r="AC2410" s="131">
        <v>0</v>
      </c>
      <c r="AD2410" s="131">
        <v>0</v>
      </c>
      <c r="AE2410" s="131">
        <v>0</v>
      </c>
      <c r="AF2410" s="131">
        <v>0</v>
      </c>
      <c r="AG2410" s="131">
        <v>0</v>
      </c>
      <c r="AH2410" s="43">
        <v>0</v>
      </c>
    </row>
    <row r="2411" spans="4:34">
      <c r="D2411" s="62">
        <v>2007</v>
      </c>
      <c r="E2411" s="62">
        <v>6</v>
      </c>
      <c r="F2411" s="62">
        <v>2007</v>
      </c>
      <c r="G2411" s="62">
        <v>2008</v>
      </c>
      <c r="H2411" s="131">
        <v>0</v>
      </c>
      <c r="I2411" s="131">
        <v>0</v>
      </c>
      <c r="J2411" s="131">
        <v>0</v>
      </c>
      <c r="K2411" s="131">
        <v>0</v>
      </c>
      <c r="L2411" s="131">
        <v>0</v>
      </c>
      <c r="M2411" s="131">
        <v>0</v>
      </c>
      <c r="N2411" s="131">
        <v>0</v>
      </c>
      <c r="O2411" s="131">
        <v>0</v>
      </c>
      <c r="P2411" s="131">
        <v>0</v>
      </c>
      <c r="Q2411" s="131">
        <v>0</v>
      </c>
      <c r="R2411" s="131">
        <v>0</v>
      </c>
      <c r="S2411" s="131">
        <v>0</v>
      </c>
      <c r="T2411" s="131">
        <v>0</v>
      </c>
      <c r="U2411" s="131">
        <v>0</v>
      </c>
      <c r="V2411" s="131">
        <v>0</v>
      </c>
      <c r="W2411" s="131">
        <v>0</v>
      </c>
      <c r="X2411" s="131">
        <v>0</v>
      </c>
      <c r="Y2411" s="131">
        <v>0</v>
      </c>
      <c r="Z2411" s="131">
        <v>0</v>
      </c>
      <c r="AA2411" s="131">
        <v>0</v>
      </c>
      <c r="AB2411" s="131">
        <v>0</v>
      </c>
      <c r="AC2411" s="131">
        <v>0</v>
      </c>
      <c r="AD2411" s="131">
        <v>0</v>
      </c>
      <c r="AE2411" s="131">
        <v>0</v>
      </c>
      <c r="AF2411" s="131">
        <v>0</v>
      </c>
      <c r="AG2411" s="131">
        <v>0</v>
      </c>
      <c r="AH2411" s="43">
        <v>0</v>
      </c>
    </row>
    <row r="2412" spans="4:34">
      <c r="D2412" s="62">
        <v>2007</v>
      </c>
      <c r="E2412" s="62">
        <v>7</v>
      </c>
      <c r="F2412" s="62">
        <v>2008</v>
      </c>
      <c r="G2412" s="62">
        <v>2008</v>
      </c>
      <c r="H2412" s="131">
        <v>0</v>
      </c>
      <c r="I2412" s="131">
        <v>0</v>
      </c>
      <c r="J2412" s="131">
        <v>0</v>
      </c>
      <c r="K2412" s="131">
        <v>0</v>
      </c>
      <c r="L2412" s="131">
        <v>0</v>
      </c>
      <c r="M2412" s="131">
        <v>0</v>
      </c>
      <c r="N2412" s="131">
        <v>0</v>
      </c>
      <c r="O2412" s="131">
        <v>0</v>
      </c>
      <c r="P2412" s="131">
        <v>0</v>
      </c>
      <c r="Q2412" s="131">
        <v>0</v>
      </c>
      <c r="R2412" s="131">
        <v>0</v>
      </c>
      <c r="S2412" s="131">
        <v>0</v>
      </c>
      <c r="T2412" s="131">
        <v>0</v>
      </c>
      <c r="U2412" s="131">
        <v>0</v>
      </c>
      <c r="V2412" s="131">
        <v>0</v>
      </c>
      <c r="W2412" s="131">
        <v>0</v>
      </c>
      <c r="X2412" s="131">
        <v>0</v>
      </c>
      <c r="Y2412" s="131">
        <v>0</v>
      </c>
      <c r="Z2412" s="131">
        <v>0</v>
      </c>
      <c r="AA2412" s="131">
        <v>0</v>
      </c>
      <c r="AB2412" s="131">
        <v>0</v>
      </c>
      <c r="AC2412" s="131">
        <v>0</v>
      </c>
      <c r="AD2412" s="131">
        <v>0</v>
      </c>
      <c r="AE2412" s="131">
        <v>0</v>
      </c>
      <c r="AF2412" s="131">
        <v>0</v>
      </c>
      <c r="AG2412" s="131">
        <v>0</v>
      </c>
      <c r="AH2412" s="43">
        <v>0</v>
      </c>
    </row>
    <row r="2413" spans="4:34">
      <c r="D2413" s="62">
        <v>2007</v>
      </c>
      <c r="E2413" s="62">
        <v>8</v>
      </c>
      <c r="F2413" s="62">
        <v>2008</v>
      </c>
      <c r="G2413" s="62">
        <v>2008</v>
      </c>
      <c r="H2413" s="131">
        <v>0</v>
      </c>
      <c r="I2413" s="131">
        <v>0</v>
      </c>
      <c r="J2413" s="131">
        <v>0</v>
      </c>
      <c r="K2413" s="131">
        <v>0</v>
      </c>
      <c r="L2413" s="131">
        <v>0</v>
      </c>
      <c r="M2413" s="131">
        <v>0</v>
      </c>
      <c r="N2413" s="131">
        <v>0</v>
      </c>
      <c r="O2413" s="131">
        <v>0</v>
      </c>
      <c r="P2413" s="131">
        <v>0</v>
      </c>
      <c r="Q2413" s="131">
        <v>0</v>
      </c>
      <c r="R2413" s="131">
        <v>0</v>
      </c>
      <c r="S2413" s="131">
        <v>0</v>
      </c>
      <c r="T2413" s="131">
        <v>0</v>
      </c>
      <c r="U2413" s="131">
        <v>0</v>
      </c>
      <c r="V2413" s="131">
        <v>0</v>
      </c>
      <c r="W2413" s="131">
        <v>0</v>
      </c>
      <c r="X2413" s="131">
        <v>0</v>
      </c>
      <c r="Y2413" s="131">
        <v>0</v>
      </c>
      <c r="Z2413" s="131">
        <v>0</v>
      </c>
      <c r="AA2413" s="131">
        <v>0</v>
      </c>
      <c r="AB2413" s="131">
        <v>0</v>
      </c>
      <c r="AC2413" s="131">
        <v>0</v>
      </c>
      <c r="AD2413" s="131">
        <v>0</v>
      </c>
      <c r="AE2413" s="131">
        <v>0</v>
      </c>
      <c r="AF2413" s="131">
        <v>0</v>
      </c>
      <c r="AG2413" s="131">
        <v>0</v>
      </c>
      <c r="AH2413" s="43">
        <v>0</v>
      </c>
    </row>
    <row r="2414" spans="4:34">
      <c r="D2414" s="62">
        <v>2007</v>
      </c>
      <c r="E2414" s="62">
        <v>9</v>
      </c>
      <c r="F2414" s="62">
        <v>2008</v>
      </c>
      <c r="G2414" s="62">
        <v>2008</v>
      </c>
      <c r="H2414" s="131">
        <v>0</v>
      </c>
      <c r="I2414" s="131">
        <v>0</v>
      </c>
      <c r="J2414" s="131">
        <v>0</v>
      </c>
      <c r="K2414" s="131">
        <v>0</v>
      </c>
      <c r="L2414" s="131">
        <v>0</v>
      </c>
      <c r="M2414" s="131">
        <v>0</v>
      </c>
      <c r="N2414" s="131">
        <v>0</v>
      </c>
      <c r="O2414" s="131">
        <v>0</v>
      </c>
      <c r="P2414" s="131">
        <v>0</v>
      </c>
      <c r="Q2414" s="131">
        <v>0</v>
      </c>
      <c r="R2414" s="131">
        <v>0</v>
      </c>
      <c r="S2414" s="131">
        <v>0</v>
      </c>
      <c r="T2414" s="131">
        <v>0</v>
      </c>
      <c r="U2414" s="131">
        <v>0</v>
      </c>
      <c r="V2414" s="131">
        <v>0</v>
      </c>
      <c r="W2414" s="131">
        <v>0</v>
      </c>
      <c r="X2414" s="131">
        <v>0</v>
      </c>
      <c r="Y2414" s="131">
        <v>0</v>
      </c>
      <c r="Z2414" s="131">
        <v>0</v>
      </c>
      <c r="AA2414" s="131">
        <v>0</v>
      </c>
      <c r="AB2414" s="131">
        <v>0</v>
      </c>
      <c r="AC2414" s="131">
        <v>0</v>
      </c>
      <c r="AD2414" s="131">
        <v>0</v>
      </c>
      <c r="AE2414" s="131">
        <v>0</v>
      </c>
      <c r="AF2414" s="131">
        <v>0</v>
      </c>
      <c r="AG2414" s="131">
        <v>0</v>
      </c>
      <c r="AH2414" s="43">
        <v>0</v>
      </c>
    </row>
    <row r="2415" spans="4:34">
      <c r="D2415" s="62">
        <v>2007</v>
      </c>
      <c r="E2415" s="62">
        <v>10</v>
      </c>
      <c r="F2415" s="62">
        <v>2008</v>
      </c>
      <c r="G2415" s="62">
        <v>2008</v>
      </c>
      <c r="H2415" s="131">
        <v>0</v>
      </c>
      <c r="I2415" s="131">
        <v>0</v>
      </c>
      <c r="J2415" s="131">
        <v>0</v>
      </c>
      <c r="K2415" s="131">
        <v>0</v>
      </c>
      <c r="L2415" s="131">
        <v>0</v>
      </c>
      <c r="M2415" s="131">
        <v>0</v>
      </c>
      <c r="N2415" s="131">
        <v>0</v>
      </c>
      <c r="O2415" s="131">
        <v>0</v>
      </c>
      <c r="P2415" s="131">
        <v>0</v>
      </c>
      <c r="Q2415" s="131">
        <v>0</v>
      </c>
      <c r="R2415" s="131">
        <v>0</v>
      </c>
      <c r="S2415" s="131">
        <v>0</v>
      </c>
      <c r="T2415" s="131">
        <v>0</v>
      </c>
      <c r="U2415" s="131">
        <v>0</v>
      </c>
      <c r="V2415" s="131">
        <v>0</v>
      </c>
      <c r="W2415" s="131">
        <v>0</v>
      </c>
      <c r="X2415" s="131">
        <v>0</v>
      </c>
      <c r="Y2415" s="131">
        <v>0</v>
      </c>
      <c r="Z2415" s="131">
        <v>0</v>
      </c>
      <c r="AA2415" s="131">
        <v>0</v>
      </c>
      <c r="AB2415" s="131">
        <v>0</v>
      </c>
      <c r="AC2415" s="131">
        <v>0</v>
      </c>
      <c r="AD2415" s="131">
        <v>0</v>
      </c>
      <c r="AE2415" s="131">
        <v>0</v>
      </c>
      <c r="AF2415" s="131">
        <v>0</v>
      </c>
      <c r="AG2415" s="131">
        <v>0</v>
      </c>
      <c r="AH2415" s="43">
        <v>0</v>
      </c>
    </row>
    <row r="2416" spans="4:34">
      <c r="D2416" s="62">
        <v>2007</v>
      </c>
      <c r="E2416" s="62">
        <v>11</v>
      </c>
      <c r="F2416" s="62">
        <v>2008</v>
      </c>
      <c r="G2416" s="62">
        <v>2008</v>
      </c>
      <c r="H2416" s="131">
        <v>0</v>
      </c>
      <c r="I2416" s="131">
        <v>0</v>
      </c>
      <c r="J2416" s="131">
        <v>0</v>
      </c>
      <c r="K2416" s="131">
        <v>0</v>
      </c>
      <c r="L2416" s="131">
        <v>0</v>
      </c>
      <c r="M2416" s="131">
        <v>0</v>
      </c>
      <c r="N2416" s="131">
        <v>0</v>
      </c>
      <c r="O2416" s="131">
        <v>0</v>
      </c>
      <c r="P2416" s="131">
        <v>0</v>
      </c>
      <c r="Q2416" s="131">
        <v>0</v>
      </c>
      <c r="R2416" s="131">
        <v>0</v>
      </c>
      <c r="S2416" s="131">
        <v>0</v>
      </c>
      <c r="T2416" s="131">
        <v>0</v>
      </c>
      <c r="U2416" s="131">
        <v>0</v>
      </c>
      <c r="V2416" s="131">
        <v>0</v>
      </c>
      <c r="W2416" s="131">
        <v>0</v>
      </c>
      <c r="X2416" s="131">
        <v>0</v>
      </c>
      <c r="Y2416" s="131">
        <v>0</v>
      </c>
      <c r="Z2416" s="131">
        <v>0</v>
      </c>
      <c r="AA2416" s="131">
        <v>0</v>
      </c>
      <c r="AB2416" s="131">
        <v>0</v>
      </c>
      <c r="AC2416" s="131">
        <v>0</v>
      </c>
      <c r="AD2416" s="131">
        <v>0</v>
      </c>
      <c r="AE2416" s="131">
        <v>0</v>
      </c>
      <c r="AF2416" s="131">
        <v>0</v>
      </c>
      <c r="AG2416" s="131">
        <v>0</v>
      </c>
      <c r="AH2416" s="43">
        <v>0</v>
      </c>
    </row>
    <row r="2417" spans="4:34">
      <c r="D2417" s="62">
        <v>2007</v>
      </c>
      <c r="E2417" s="62">
        <v>12</v>
      </c>
      <c r="F2417" s="62">
        <v>2008</v>
      </c>
      <c r="G2417" s="62">
        <v>2008</v>
      </c>
      <c r="H2417" s="131">
        <v>0</v>
      </c>
      <c r="I2417" s="131">
        <v>0</v>
      </c>
      <c r="J2417" s="131">
        <v>0</v>
      </c>
      <c r="K2417" s="131">
        <v>0</v>
      </c>
      <c r="L2417" s="131">
        <v>0</v>
      </c>
      <c r="M2417" s="131">
        <v>0</v>
      </c>
      <c r="N2417" s="131">
        <v>0</v>
      </c>
      <c r="O2417" s="131">
        <v>0</v>
      </c>
      <c r="P2417" s="131">
        <v>0</v>
      </c>
      <c r="Q2417" s="131">
        <v>0</v>
      </c>
      <c r="R2417" s="131">
        <v>0</v>
      </c>
      <c r="S2417" s="131">
        <v>0</v>
      </c>
      <c r="T2417" s="131">
        <v>0</v>
      </c>
      <c r="U2417" s="131">
        <v>0</v>
      </c>
      <c r="V2417" s="131">
        <v>0</v>
      </c>
      <c r="W2417" s="131">
        <v>0</v>
      </c>
      <c r="X2417" s="131">
        <v>0</v>
      </c>
      <c r="Y2417" s="131">
        <v>0</v>
      </c>
      <c r="Z2417" s="131">
        <v>0</v>
      </c>
      <c r="AA2417" s="131">
        <v>0</v>
      </c>
      <c r="AB2417" s="131">
        <v>0</v>
      </c>
      <c r="AC2417" s="131">
        <v>0</v>
      </c>
      <c r="AD2417" s="131">
        <v>0</v>
      </c>
      <c r="AE2417" s="131">
        <v>0</v>
      </c>
      <c r="AF2417" s="131">
        <v>0</v>
      </c>
      <c r="AG2417" s="131">
        <v>0</v>
      </c>
      <c r="AH2417" s="43">
        <v>0</v>
      </c>
    </row>
    <row r="2418" spans="4:34">
      <c r="D2418" s="62">
        <v>2008</v>
      </c>
      <c r="E2418" s="62">
        <v>1</v>
      </c>
      <c r="F2418" s="62">
        <v>2008</v>
      </c>
      <c r="G2418" s="62">
        <v>2008</v>
      </c>
      <c r="H2418" s="131">
        <v>0</v>
      </c>
      <c r="I2418" s="131">
        <v>0</v>
      </c>
      <c r="J2418" s="131">
        <v>0</v>
      </c>
      <c r="K2418" s="131">
        <v>0</v>
      </c>
      <c r="L2418" s="131">
        <v>0</v>
      </c>
      <c r="M2418" s="131">
        <v>0</v>
      </c>
      <c r="N2418" s="131">
        <v>0</v>
      </c>
      <c r="O2418" s="131">
        <v>0</v>
      </c>
      <c r="P2418" s="131">
        <v>0</v>
      </c>
      <c r="Q2418" s="131">
        <v>0</v>
      </c>
      <c r="R2418" s="131">
        <v>0</v>
      </c>
      <c r="S2418" s="131">
        <v>0</v>
      </c>
      <c r="T2418" s="131">
        <v>0</v>
      </c>
      <c r="U2418" s="131">
        <v>0</v>
      </c>
      <c r="V2418" s="131">
        <v>0</v>
      </c>
      <c r="W2418" s="131">
        <v>0</v>
      </c>
      <c r="X2418" s="131">
        <v>0</v>
      </c>
      <c r="Y2418" s="131">
        <v>0</v>
      </c>
      <c r="Z2418" s="131">
        <v>0</v>
      </c>
      <c r="AA2418" s="131">
        <v>0</v>
      </c>
      <c r="AB2418" s="131">
        <v>0</v>
      </c>
      <c r="AC2418" s="131">
        <v>0</v>
      </c>
      <c r="AD2418" s="131">
        <v>0</v>
      </c>
      <c r="AE2418" s="131">
        <v>0</v>
      </c>
      <c r="AF2418" s="131">
        <v>0</v>
      </c>
      <c r="AG2418" s="131">
        <v>0</v>
      </c>
      <c r="AH2418" s="43">
        <v>0</v>
      </c>
    </row>
    <row r="2419" spans="4:34">
      <c r="D2419" s="62">
        <v>2008</v>
      </c>
      <c r="E2419" s="62">
        <v>2</v>
      </c>
      <c r="F2419" s="62">
        <v>2008</v>
      </c>
      <c r="G2419" s="62">
        <v>2008</v>
      </c>
      <c r="H2419" s="131">
        <v>0</v>
      </c>
      <c r="I2419" s="131">
        <v>0</v>
      </c>
      <c r="J2419" s="131">
        <v>0</v>
      </c>
      <c r="K2419" s="131">
        <v>0</v>
      </c>
      <c r="L2419" s="131">
        <v>0</v>
      </c>
      <c r="M2419" s="131">
        <v>0</v>
      </c>
      <c r="N2419" s="131">
        <v>0</v>
      </c>
      <c r="O2419" s="131">
        <v>0</v>
      </c>
      <c r="P2419" s="131">
        <v>0</v>
      </c>
      <c r="Q2419" s="131">
        <v>0</v>
      </c>
      <c r="R2419" s="131">
        <v>0</v>
      </c>
      <c r="S2419" s="131">
        <v>0</v>
      </c>
      <c r="T2419" s="131">
        <v>0</v>
      </c>
      <c r="U2419" s="131">
        <v>0</v>
      </c>
      <c r="V2419" s="131">
        <v>0</v>
      </c>
      <c r="W2419" s="131">
        <v>0</v>
      </c>
      <c r="X2419" s="131">
        <v>0</v>
      </c>
      <c r="Y2419" s="131">
        <v>0</v>
      </c>
      <c r="Z2419" s="131">
        <v>0</v>
      </c>
      <c r="AA2419" s="131">
        <v>0</v>
      </c>
      <c r="AB2419" s="131">
        <v>0</v>
      </c>
      <c r="AC2419" s="131">
        <v>0</v>
      </c>
      <c r="AD2419" s="131">
        <v>0</v>
      </c>
      <c r="AE2419" s="131">
        <v>0</v>
      </c>
      <c r="AF2419" s="131">
        <v>0</v>
      </c>
      <c r="AG2419" s="131">
        <v>0</v>
      </c>
      <c r="AH2419" s="43">
        <v>0</v>
      </c>
    </row>
    <row r="2420" spans="4:34">
      <c r="D2420" s="62">
        <v>2008</v>
      </c>
      <c r="E2420" s="62">
        <v>3</v>
      </c>
      <c r="F2420" s="62">
        <v>2008</v>
      </c>
      <c r="G2420" s="62">
        <v>2008</v>
      </c>
      <c r="H2420" s="131">
        <v>0</v>
      </c>
      <c r="I2420" s="131">
        <v>0</v>
      </c>
      <c r="J2420" s="131">
        <v>0</v>
      </c>
      <c r="K2420" s="131">
        <v>0</v>
      </c>
      <c r="L2420" s="131">
        <v>0</v>
      </c>
      <c r="M2420" s="131">
        <v>0</v>
      </c>
      <c r="N2420" s="131">
        <v>0</v>
      </c>
      <c r="O2420" s="131">
        <v>0</v>
      </c>
      <c r="P2420" s="131">
        <v>0</v>
      </c>
      <c r="Q2420" s="131">
        <v>0</v>
      </c>
      <c r="R2420" s="131">
        <v>0</v>
      </c>
      <c r="S2420" s="131">
        <v>0</v>
      </c>
      <c r="T2420" s="131">
        <v>0</v>
      </c>
      <c r="U2420" s="131">
        <v>0</v>
      </c>
      <c r="V2420" s="131">
        <v>0</v>
      </c>
      <c r="W2420" s="131">
        <v>0</v>
      </c>
      <c r="X2420" s="131">
        <v>0</v>
      </c>
      <c r="Y2420" s="131">
        <v>0</v>
      </c>
      <c r="Z2420" s="131">
        <v>0</v>
      </c>
      <c r="AA2420" s="131">
        <v>0</v>
      </c>
      <c r="AB2420" s="131">
        <v>0</v>
      </c>
      <c r="AC2420" s="131">
        <v>0</v>
      </c>
      <c r="AD2420" s="131">
        <v>0</v>
      </c>
      <c r="AE2420" s="131">
        <v>0</v>
      </c>
      <c r="AF2420" s="131">
        <v>0</v>
      </c>
      <c r="AG2420" s="131">
        <v>0</v>
      </c>
      <c r="AH2420" s="43">
        <v>0</v>
      </c>
    </row>
    <row r="2421" spans="4:34">
      <c r="D2421" s="62">
        <v>2008</v>
      </c>
      <c r="E2421" s="62">
        <v>4</v>
      </c>
      <c r="F2421" s="62">
        <v>2008</v>
      </c>
      <c r="G2421" s="62">
        <v>2008</v>
      </c>
      <c r="H2421" s="131">
        <v>0</v>
      </c>
      <c r="I2421" s="131">
        <v>0</v>
      </c>
      <c r="J2421" s="131">
        <v>0</v>
      </c>
      <c r="K2421" s="131">
        <v>0</v>
      </c>
      <c r="L2421" s="131">
        <v>0</v>
      </c>
      <c r="M2421" s="131">
        <v>0</v>
      </c>
      <c r="N2421" s="131">
        <v>0</v>
      </c>
      <c r="O2421" s="131">
        <v>0</v>
      </c>
      <c r="P2421" s="131">
        <v>0</v>
      </c>
      <c r="Q2421" s="131">
        <v>0</v>
      </c>
      <c r="R2421" s="131">
        <v>0</v>
      </c>
      <c r="S2421" s="131">
        <v>0</v>
      </c>
      <c r="T2421" s="131">
        <v>0</v>
      </c>
      <c r="U2421" s="131">
        <v>0</v>
      </c>
      <c r="V2421" s="131">
        <v>0</v>
      </c>
      <c r="W2421" s="131">
        <v>0</v>
      </c>
      <c r="X2421" s="131">
        <v>0</v>
      </c>
      <c r="Y2421" s="131">
        <v>0</v>
      </c>
      <c r="Z2421" s="131">
        <v>0</v>
      </c>
      <c r="AA2421" s="131">
        <v>0</v>
      </c>
      <c r="AB2421" s="131">
        <v>0</v>
      </c>
      <c r="AC2421" s="131">
        <v>0</v>
      </c>
      <c r="AD2421" s="131">
        <v>0</v>
      </c>
      <c r="AE2421" s="131">
        <v>0</v>
      </c>
      <c r="AF2421" s="131">
        <v>0</v>
      </c>
      <c r="AG2421" s="131">
        <v>0</v>
      </c>
      <c r="AH2421" s="43">
        <v>0</v>
      </c>
    </row>
    <row r="2422" spans="4:34">
      <c r="D2422" s="62">
        <v>2008</v>
      </c>
      <c r="E2422" s="62">
        <v>5</v>
      </c>
      <c r="F2422" s="62">
        <v>2008</v>
      </c>
      <c r="G2422" s="62">
        <v>2009</v>
      </c>
      <c r="H2422" s="131">
        <v>0</v>
      </c>
      <c r="I2422" s="131">
        <v>0</v>
      </c>
      <c r="J2422" s="131">
        <v>0</v>
      </c>
      <c r="K2422" s="131">
        <v>0</v>
      </c>
      <c r="L2422" s="131">
        <v>0</v>
      </c>
      <c r="M2422" s="131">
        <v>0</v>
      </c>
      <c r="N2422" s="131">
        <v>0</v>
      </c>
      <c r="O2422" s="131">
        <v>0</v>
      </c>
      <c r="P2422" s="131">
        <v>0</v>
      </c>
      <c r="Q2422" s="131">
        <v>0</v>
      </c>
      <c r="R2422" s="131">
        <v>0</v>
      </c>
      <c r="S2422" s="131">
        <v>0</v>
      </c>
      <c r="T2422" s="131">
        <v>0</v>
      </c>
      <c r="U2422" s="131">
        <v>0</v>
      </c>
      <c r="V2422" s="131">
        <v>0</v>
      </c>
      <c r="W2422" s="131">
        <v>0</v>
      </c>
      <c r="X2422" s="131">
        <v>0</v>
      </c>
      <c r="Y2422" s="131">
        <v>0</v>
      </c>
      <c r="Z2422" s="131">
        <v>0</v>
      </c>
      <c r="AA2422" s="131">
        <v>0</v>
      </c>
      <c r="AB2422" s="131">
        <v>0</v>
      </c>
      <c r="AC2422" s="131">
        <v>0</v>
      </c>
      <c r="AD2422" s="131">
        <v>0</v>
      </c>
      <c r="AE2422" s="131">
        <v>0</v>
      </c>
      <c r="AF2422" s="131">
        <v>0</v>
      </c>
      <c r="AG2422" s="131">
        <v>0</v>
      </c>
      <c r="AH2422" s="43">
        <v>0</v>
      </c>
    </row>
    <row r="2423" spans="4:34">
      <c r="D2423" s="62">
        <v>2008</v>
      </c>
      <c r="E2423" s="62">
        <v>6</v>
      </c>
      <c r="F2423" s="62">
        <v>2008</v>
      </c>
      <c r="G2423" s="62">
        <v>2009</v>
      </c>
      <c r="H2423" s="131">
        <v>0</v>
      </c>
      <c r="I2423" s="131">
        <v>0</v>
      </c>
      <c r="J2423" s="131">
        <v>0</v>
      </c>
      <c r="K2423" s="131">
        <v>0</v>
      </c>
      <c r="L2423" s="131">
        <v>0</v>
      </c>
      <c r="M2423" s="131">
        <v>0</v>
      </c>
      <c r="N2423" s="131">
        <v>0</v>
      </c>
      <c r="O2423" s="131">
        <v>0</v>
      </c>
      <c r="P2423" s="131">
        <v>0</v>
      </c>
      <c r="Q2423" s="131">
        <v>0</v>
      </c>
      <c r="R2423" s="131">
        <v>0</v>
      </c>
      <c r="S2423" s="131">
        <v>0</v>
      </c>
      <c r="T2423" s="131">
        <v>0</v>
      </c>
      <c r="U2423" s="131">
        <v>0</v>
      </c>
      <c r="V2423" s="131">
        <v>0</v>
      </c>
      <c r="W2423" s="131">
        <v>0</v>
      </c>
      <c r="X2423" s="131">
        <v>0</v>
      </c>
      <c r="Y2423" s="131">
        <v>0</v>
      </c>
      <c r="Z2423" s="131">
        <v>0</v>
      </c>
      <c r="AA2423" s="131">
        <v>0</v>
      </c>
      <c r="AB2423" s="131">
        <v>0</v>
      </c>
      <c r="AC2423" s="131">
        <v>0</v>
      </c>
      <c r="AD2423" s="131">
        <v>0</v>
      </c>
      <c r="AE2423" s="131">
        <v>0</v>
      </c>
      <c r="AF2423" s="131">
        <v>0</v>
      </c>
      <c r="AG2423" s="131">
        <v>0</v>
      </c>
      <c r="AH2423" s="43">
        <v>0</v>
      </c>
    </row>
    <row r="2424" spans="4:34">
      <c r="D2424" s="62">
        <v>2008</v>
      </c>
      <c r="E2424" s="62">
        <v>7</v>
      </c>
      <c r="F2424" s="62">
        <v>2009</v>
      </c>
      <c r="G2424" s="62">
        <v>2009</v>
      </c>
      <c r="H2424" s="131">
        <v>0</v>
      </c>
      <c r="I2424" s="131">
        <v>0</v>
      </c>
      <c r="J2424" s="131">
        <v>0</v>
      </c>
      <c r="K2424" s="131">
        <v>0</v>
      </c>
      <c r="L2424" s="131">
        <v>0</v>
      </c>
      <c r="M2424" s="131">
        <v>0</v>
      </c>
      <c r="N2424" s="131">
        <v>0</v>
      </c>
      <c r="O2424" s="131">
        <v>0</v>
      </c>
      <c r="P2424" s="131">
        <v>0</v>
      </c>
      <c r="Q2424" s="131">
        <v>0</v>
      </c>
      <c r="R2424" s="131">
        <v>0</v>
      </c>
      <c r="S2424" s="131">
        <v>0</v>
      </c>
      <c r="T2424" s="131">
        <v>0</v>
      </c>
      <c r="U2424" s="131">
        <v>0</v>
      </c>
      <c r="V2424" s="131">
        <v>0</v>
      </c>
      <c r="W2424" s="131">
        <v>0</v>
      </c>
      <c r="X2424" s="131">
        <v>0</v>
      </c>
      <c r="Y2424" s="131">
        <v>0</v>
      </c>
      <c r="Z2424" s="131">
        <v>0</v>
      </c>
      <c r="AA2424" s="131">
        <v>0</v>
      </c>
      <c r="AB2424" s="131">
        <v>0</v>
      </c>
      <c r="AC2424" s="131">
        <v>0</v>
      </c>
      <c r="AD2424" s="131">
        <v>0</v>
      </c>
      <c r="AE2424" s="131">
        <v>0</v>
      </c>
      <c r="AF2424" s="131">
        <v>0</v>
      </c>
      <c r="AG2424" s="131">
        <v>0</v>
      </c>
      <c r="AH2424" s="43">
        <v>0</v>
      </c>
    </row>
    <row r="2425" spans="4:34">
      <c r="D2425" s="62">
        <v>2008</v>
      </c>
      <c r="E2425" s="62">
        <v>8</v>
      </c>
      <c r="F2425" s="62">
        <v>2009</v>
      </c>
      <c r="G2425" s="62">
        <v>2009</v>
      </c>
      <c r="H2425" s="131">
        <v>0</v>
      </c>
      <c r="I2425" s="131">
        <v>0</v>
      </c>
      <c r="J2425" s="131">
        <v>0</v>
      </c>
      <c r="K2425" s="131">
        <v>0</v>
      </c>
      <c r="L2425" s="131">
        <v>0</v>
      </c>
      <c r="M2425" s="131">
        <v>0</v>
      </c>
      <c r="N2425" s="131">
        <v>0</v>
      </c>
      <c r="O2425" s="131">
        <v>0</v>
      </c>
      <c r="P2425" s="131">
        <v>0</v>
      </c>
      <c r="Q2425" s="131">
        <v>0</v>
      </c>
      <c r="R2425" s="131">
        <v>0</v>
      </c>
      <c r="S2425" s="131">
        <v>0</v>
      </c>
      <c r="T2425" s="131">
        <v>0</v>
      </c>
      <c r="U2425" s="131">
        <v>0</v>
      </c>
      <c r="V2425" s="131">
        <v>0</v>
      </c>
      <c r="W2425" s="131">
        <v>0</v>
      </c>
      <c r="X2425" s="131">
        <v>0</v>
      </c>
      <c r="Y2425" s="131">
        <v>0</v>
      </c>
      <c r="Z2425" s="131">
        <v>0</v>
      </c>
      <c r="AA2425" s="131">
        <v>0</v>
      </c>
      <c r="AB2425" s="131">
        <v>0</v>
      </c>
      <c r="AC2425" s="131">
        <v>0</v>
      </c>
      <c r="AD2425" s="131">
        <v>0</v>
      </c>
      <c r="AE2425" s="131">
        <v>0</v>
      </c>
      <c r="AF2425" s="131">
        <v>0</v>
      </c>
      <c r="AG2425" s="131">
        <v>0</v>
      </c>
      <c r="AH2425" s="43">
        <v>0</v>
      </c>
    </row>
    <row r="2426" spans="4:34">
      <c r="D2426" s="62">
        <v>2008</v>
      </c>
      <c r="E2426" s="62">
        <v>9</v>
      </c>
      <c r="F2426" s="62">
        <v>2009</v>
      </c>
      <c r="G2426" s="62">
        <v>2009</v>
      </c>
      <c r="H2426" s="131">
        <v>0</v>
      </c>
      <c r="I2426" s="131">
        <v>0</v>
      </c>
      <c r="J2426" s="131">
        <v>0</v>
      </c>
      <c r="K2426" s="131">
        <v>0</v>
      </c>
      <c r="L2426" s="131">
        <v>0</v>
      </c>
      <c r="M2426" s="131">
        <v>0</v>
      </c>
      <c r="N2426" s="131">
        <v>0</v>
      </c>
      <c r="O2426" s="131">
        <v>0</v>
      </c>
      <c r="P2426" s="131">
        <v>0</v>
      </c>
      <c r="Q2426" s="131">
        <v>0</v>
      </c>
      <c r="R2426" s="131">
        <v>0</v>
      </c>
      <c r="S2426" s="131">
        <v>0</v>
      </c>
      <c r="T2426" s="131">
        <v>0</v>
      </c>
      <c r="U2426" s="131">
        <v>0</v>
      </c>
      <c r="V2426" s="131">
        <v>0</v>
      </c>
      <c r="W2426" s="131">
        <v>0</v>
      </c>
      <c r="X2426" s="131">
        <v>0</v>
      </c>
      <c r="Y2426" s="131">
        <v>0</v>
      </c>
      <c r="Z2426" s="131">
        <v>0</v>
      </c>
      <c r="AA2426" s="131">
        <v>0</v>
      </c>
      <c r="AB2426" s="131">
        <v>0</v>
      </c>
      <c r="AC2426" s="131">
        <v>0</v>
      </c>
      <c r="AD2426" s="131">
        <v>0</v>
      </c>
      <c r="AE2426" s="131">
        <v>0</v>
      </c>
      <c r="AF2426" s="131">
        <v>0</v>
      </c>
      <c r="AG2426" s="131">
        <v>0</v>
      </c>
      <c r="AH2426" s="43">
        <v>0</v>
      </c>
    </row>
    <row r="2427" spans="4:34">
      <c r="D2427" s="62">
        <v>2008</v>
      </c>
      <c r="E2427" s="62">
        <v>10</v>
      </c>
      <c r="F2427" s="62">
        <v>2009</v>
      </c>
      <c r="G2427" s="62">
        <v>2009</v>
      </c>
      <c r="H2427" s="131">
        <v>0</v>
      </c>
      <c r="I2427" s="131">
        <v>0</v>
      </c>
      <c r="J2427" s="131">
        <v>0</v>
      </c>
      <c r="K2427" s="131">
        <v>0</v>
      </c>
      <c r="L2427" s="131">
        <v>0</v>
      </c>
      <c r="M2427" s="131">
        <v>0</v>
      </c>
      <c r="N2427" s="131">
        <v>0</v>
      </c>
      <c r="O2427" s="131">
        <v>0</v>
      </c>
      <c r="P2427" s="131">
        <v>0</v>
      </c>
      <c r="Q2427" s="131">
        <v>0</v>
      </c>
      <c r="R2427" s="131">
        <v>0</v>
      </c>
      <c r="S2427" s="131">
        <v>0</v>
      </c>
      <c r="T2427" s="131">
        <v>0</v>
      </c>
      <c r="U2427" s="131">
        <v>0</v>
      </c>
      <c r="V2427" s="131">
        <v>0</v>
      </c>
      <c r="W2427" s="131">
        <v>0</v>
      </c>
      <c r="X2427" s="131">
        <v>0</v>
      </c>
      <c r="Y2427" s="131">
        <v>0</v>
      </c>
      <c r="Z2427" s="131">
        <v>0</v>
      </c>
      <c r="AA2427" s="131">
        <v>0</v>
      </c>
      <c r="AB2427" s="131">
        <v>0</v>
      </c>
      <c r="AC2427" s="131">
        <v>0</v>
      </c>
      <c r="AD2427" s="131">
        <v>0</v>
      </c>
      <c r="AE2427" s="131">
        <v>0</v>
      </c>
      <c r="AF2427" s="131">
        <v>0</v>
      </c>
      <c r="AG2427" s="131">
        <v>0</v>
      </c>
      <c r="AH2427" s="43">
        <v>0</v>
      </c>
    </row>
    <row r="2428" spans="4:34">
      <c r="D2428" s="62">
        <v>2008</v>
      </c>
      <c r="E2428" s="62">
        <v>11</v>
      </c>
      <c r="F2428" s="62">
        <v>2009</v>
      </c>
      <c r="G2428" s="62">
        <v>2009</v>
      </c>
      <c r="H2428" s="131">
        <v>0</v>
      </c>
      <c r="I2428" s="131">
        <v>0</v>
      </c>
      <c r="J2428" s="131">
        <v>0</v>
      </c>
      <c r="K2428" s="131">
        <v>0</v>
      </c>
      <c r="L2428" s="131">
        <v>0</v>
      </c>
      <c r="M2428" s="131">
        <v>0</v>
      </c>
      <c r="N2428" s="131">
        <v>0</v>
      </c>
      <c r="O2428" s="131">
        <v>0</v>
      </c>
      <c r="P2428" s="131">
        <v>0</v>
      </c>
      <c r="Q2428" s="131">
        <v>0</v>
      </c>
      <c r="R2428" s="131">
        <v>0</v>
      </c>
      <c r="S2428" s="131">
        <v>0</v>
      </c>
      <c r="T2428" s="131">
        <v>0</v>
      </c>
      <c r="U2428" s="131">
        <v>0</v>
      </c>
      <c r="V2428" s="131">
        <v>0</v>
      </c>
      <c r="W2428" s="131">
        <v>0</v>
      </c>
      <c r="X2428" s="131">
        <v>0</v>
      </c>
      <c r="Y2428" s="131">
        <v>0</v>
      </c>
      <c r="Z2428" s="131">
        <v>0</v>
      </c>
      <c r="AA2428" s="131">
        <v>0</v>
      </c>
      <c r="AB2428" s="131">
        <v>0</v>
      </c>
      <c r="AC2428" s="131">
        <v>0</v>
      </c>
      <c r="AD2428" s="131">
        <v>0</v>
      </c>
      <c r="AE2428" s="131">
        <v>0</v>
      </c>
      <c r="AF2428" s="131">
        <v>0</v>
      </c>
      <c r="AG2428" s="131">
        <v>0</v>
      </c>
      <c r="AH2428" s="43">
        <v>0</v>
      </c>
    </row>
    <row r="2429" spans="4:34">
      <c r="D2429" s="62">
        <v>2008</v>
      </c>
      <c r="E2429" s="62">
        <v>12</v>
      </c>
      <c r="F2429" s="62">
        <v>2009</v>
      </c>
      <c r="G2429" s="62">
        <v>2009</v>
      </c>
      <c r="H2429" s="131">
        <v>0</v>
      </c>
      <c r="I2429" s="131">
        <v>0</v>
      </c>
      <c r="J2429" s="131">
        <v>0</v>
      </c>
      <c r="K2429" s="131">
        <v>0</v>
      </c>
      <c r="L2429" s="131">
        <v>0</v>
      </c>
      <c r="M2429" s="131">
        <v>0</v>
      </c>
      <c r="N2429" s="131">
        <v>0</v>
      </c>
      <c r="O2429" s="131">
        <v>0</v>
      </c>
      <c r="P2429" s="131">
        <v>0</v>
      </c>
      <c r="Q2429" s="131">
        <v>0</v>
      </c>
      <c r="R2429" s="131">
        <v>0</v>
      </c>
      <c r="S2429" s="131">
        <v>0</v>
      </c>
      <c r="T2429" s="131">
        <v>0</v>
      </c>
      <c r="U2429" s="131">
        <v>0</v>
      </c>
      <c r="V2429" s="131">
        <v>0</v>
      </c>
      <c r="W2429" s="131">
        <v>0</v>
      </c>
      <c r="X2429" s="131">
        <v>0</v>
      </c>
      <c r="Y2429" s="131">
        <v>0</v>
      </c>
      <c r="Z2429" s="131">
        <v>0</v>
      </c>
      <c r="AA2429" s="131">
        <v>0</v>
      </c>
      <c r="AB2429" s="131">
        <v>0</v>
      </c>
      <c r="AC2429" s="131">
        <v>0</v>
      </c>
      <c r="AD2429" s="131">
        <v>0</v>
      </c>
      <c r="AE2429" s="131">
        <v>0</v>
      </c>
      <c r="AF2429" s="131">
        <v>0</v>
      </c>
      <c r="AG2429" s="131">
        <v>0</v>
      </c>
      <c r="AH2429" s="43">
        <v>0</v>
      </c>
    </row>
    <row r="2430" spans="4:34">
      <c r="D2430" s="62">
        <v>2009</v>
      </c>
      <c r="E2430" s="62">
        <v>1</v>
      </c>
      <c r="F2430" s="62">
        <v>2009</v>
      </c>
      <c r="G2430" s="62">
        <v>2009</v>
      </c>
      <c r="H2430" s="131">
        <v>0</v>
      </c>
      <c r="I2430" s="131">
        <v>0</v>
      </c>
      <c r="J2430" s="131">
        <v>0</v>
      </c>
      <c r="K2430" s="131">
        <v>0</v>
      </c>
      <c r="L2430" s="131">
        <v>0</v>
      </c>
      <c r="M2430" s="131">
        <v>0</v>
      </c>
      <c r="N2430" s="131">
        <v>0</v>
      </c>
      <c r="O2430" s="131">
        <v>0</v>
      </c>
      <c r="P2430" s="131">
        <v>0</v>
      </c>
      <c r="Q2430" s="131">
        <v>0</v>
      </c>
      <c r="R2430" s="131">
        <v>0</v>
      </c>
      <c r="S2430" s="131">
        <v>0</v>
      </c>
      <c r="T2430" s="131">
        <v>0</v>
      </c>
      <c r="U2430" s="131">
        <v>0</v>
      </c>
      <c r="V2430" s="131">
        <v>0</v>
      </c>
      <c r="W2430" s="131">
        <v>0</v>
      </c>
      <c r="X2430" s="131">
        <v>0</v>
      </c>
      <c r="Y2430" s="131">
        <v>0</v>
      </c>
      <c r="Z2430" s="131">
        <v>0</v>
      </c>
      <c r="AA2430" s="131">
        <v>0</v>
      </c>
      <c r="AB2430" s="131">
        <v>0</v>
      </c>
      <c r="AC2430" s="131">
        <v>0</v>
      </c>
      <c r="AD2430" s="131">
        <v>0</v>
      </c>
      <c r="AE2430" s="131">
        <v>0</v>
      </c>
      <c r="AF2430" s="131">
        <v>0</v>
      </c>
      <c r="AG2430" s="131">
        <v>0</v>
      </c>
      <c r="AH2430" s="43">
        <v>0</v>
      </c>
    </row>
    <row r="2431" spans="4:34">
      <c r="D2431" s="62">
        <v>2009</v>
      </c>
      <c r="E2431" s="62">
        <v>2</v>
      </c>
      <c r="F2431" s="62">
        <v>2009</v>
      </c>
      <c r="G2431" s="62">
        <v>2009</v>
      </c>
      <c r="H2431" s="131">
        <v>0</v>
      </c>
      <c r="I2431" s="131">
        <v>0</v>
      </c>
      <c r="J2431" s="131">
        <v>0</v>
      </c>
      <c r="K2431" s="131">
        <v>0</v>
      </c>
      <c r="L2431" s="131">
        <v>0</v>
      </c>
      <c r="M2431" s="131">
        <v>0</v>
      </c>
      <c r="N2431" s="131">
        <v>0</v>
      </c>
      <c r="O2431" s="131">
        <v>0</v>
      </c>
      <c r="P2431" s="131">
        <v>0</v>
      </c>
      <c r="Q2431" s="131">
        <v>0</v>
      </c>
      <c r="R2431" s="131">
        <v>0</v>
      </c>
      <c r="S2431" s="131">
        <v>0</v>
      </c>
      <c r="T2431" s="131">
        <v>0</v>
      </c>
      <c r="U2431" s="131">
        <v>0</v>
      </c>
      <c r="V2431" s="131">
        <v>0</v>
      </c>
      <c r="W2431" s="131">
        <v>0</v>
      </c>
      <c r="X2431" s="131">
        <v>0</v>
      </c>
      <c r="Y2431" s="131">
        <v>0</v>
      </c>
      <c r="Z2431" s="131">
        <v>0</v>
      </c>
      <c r="AA2431" s="131">
        <v>0</v>
      </c>
      <c r="AB2431" s="131">
        <v>0</v>
      </c>
      <c r="AC2431" s="131">
        <v>0</v>
      </c>
      <c r="AD2431" s="131">
        <v>0</v>
      </c>
      <c r="AE2431" s="131">
        <v>0</v>
      </c>
      <c r="AF2431" s="131">
        <v>0</v>
      </c>
      <c r="AG2431" s="131">
        <v>0</v>
      </c>
      <c r="AH2431" s="43">
        <v>0</v>
      </c>
    </row>
    <row r="2432" spans="4:34">
      <c r="D2432" s="62">
        <v>2009</v>
      </c>
      <c r="E2432" s="62">
        <v>3</v>
      </c>
      <c r="F2432" s="62">
        <v>2009</v>
      </c>
      <c r="G2432" s="62">
        <v>2009</v>
      </c>
      <c r="H2432" s="131">
        <v>0</v>
      </c>
      <c r="I2432" s="131">
        <v>0</v>
      </c>
      <c r="J2432" s="131">
        <v>0</v>
      </c>
      <c r="K2432" s="131">
        <v>0</v>
      </c>
      <c r="L2432" s="131">
        <v>0</v>
      </c>
      <c r="M2432" s="131">
        <v>0</v>
      </c>
      <c r="N2432" s="131">
        <v>0</v>
      </c>
      <c r="O2432" s="131">
        <v>0</v>
      </c>
      <c r="P2432" s="131">
        <v>0</v>
      </c>
      <c r="Q2432" s="131">
        <v>0</v>
      </c>
      <c r="R2432" s="131">
        <v>0</v>
      </c>
      <c r="S2432" s="131">
        <v>0</v>
      </c>
      <c r="T2432" s="131">
        <v>0</v>
      </c>
      <c r="U2432" s="131">
        <v>0</v>
      </c>
      <c r="V2432" s="131">
        <v>0</v>
      </c>
      <c r="W2432" s="131">
        <v>0</v>
      </c>
      <c r="X2432" s="131">
        <v>0</v>
      </c>
      <c r="Y2432" s="131">
        <v>0</v>
      </c>
      <c r="Z2432" s="131">
        <v>0</v>
      </c>
      <c r="AA2432" s="131">
        <v>0</v>
      </c>
      <c r="AB2432" s="131">
        <v>0</v>
      </c>
      <c r="AC2432" s="131">
        <v>0</v>
      </c>
      <c r="AD2432" s="131">
        <v>0</v>
      </c>
      <c r="AE2432" s="131">
        <v>0</v>
      </c>
      <c r="AF2432" s="131">
        <v>0</v>
      </c>
      <c r="AG2432" s="131">
        <v>0</v>
      </c>
      <c r="AH2432" s="43">
        <v>0</v>
      </c>
    </row>
    <row r="2433" spans="4:34">
      <c r="D2433" s="62">
        <v>2009</v>
      </c>
      <c r="E2433" s="62">
        <v>4</v>
      </c>
      <c r="F2433" s="62">
        <v>2009</v>
      </c>
      <c r="G2433" s="62">
        <v>2009</v>
      </c>
      <c r="H2433" s="131">
        <v>0</v>
      </c>
      <c r="I2433" s="131">
        <v>0</v>
      </c>
      <c r="J2433" s="131">
        <v>0</v>
      </c>
      <c r="K2433" s="131">
        <v>0</v>
      </c>
      <c r="L2433" s="131">
        <v>0</v>
      </c>
      <c r="M2433" s="131">
        <v>0</v>
      </c>
      <c r="N2433" s="131">
        <v>0</v>
      </c>
      <c r="O2433" s="131">
        <v>0</v>
      </c>
      <c r="P2433" s="131">
        <v>0</v>
      </c>
      <c r="Q2433" s="131">
        <v>0</v>
      </c>
      <c r="R2433" s="131">
        <v>0</v>
      </c>
      <c r="S2433" s="131">
        <v>0</v>
      </c>
      <c r="T2433" s="131">
        <v>0</v>
      </c>
      <c r="U2433" s="131">
        <v>0</v>
      </c>
      <c r="V2433" s="131">
        <v>0</v>
      </c>
      <c r="W2433" s="131">
        <v>0</v>
      </c>
      <c r="X2433" s="131">
        <v>0</v>
      </c>
      <c r="Y2433" s="131">
        <v>0</v>
      </c>
      <c r="Z2433" s="131">
        <v>0</v>
      </c>
      <c r="AA2433" s="131">
        <v>0</v>
      </c>
      <c r="AB2433" s="131">
        <v>0</v>
      </c>
      <c r="AC2433" s="131">
        <v>0</v>
      </c>
      <c r="AD2433" s="131">
        <v>0</v>
      </c>
      <c r="AE2433" s="131">
        <v>0</v>
      </c>
      <c r="AF2433" s="131">
        <v>0</v>
      </c>
      <c r="AG2433" s="131">
        <v>0</v>
      </c>
      <c r="AH2433" s="43">
        <v>0</v>
      </c>
    </row>
    <row r="2434" spans="4:34">
      <c r="D2434" s="62">
        <v>2009</v>
      </c>
      <c r="E2434" s="62">
        <v>5</v>
      </c>
      <c r="F2434" s="62">
        <v>2009</v>
      </c>
      <c r="G2434" s="62">
        <v>2010</v>
      </c>
      <c r="H2434" s="131">
        <v>0</v>
      </c>
      <c r="I2434" s="131">
        <v>0</v>
      </c>
      <c r="J2434" s="131">
        <v>0</v>
      </c>
      <c r="K2434" s="131">
        <v>0</v>
      </c>
      <c r="L2434" s="131">
        <v>0</v>
      </c>
      <c r="M2434" s="131">
        <v>0</v>
      </c>
      <c r="N2434" s="131">
        <v>0</v>
      </c>
      <c r="O2434" s="131">
        <v>0</v>
      </c>
      <c r="P2434" s="131">
        <v>0</v>
      </c>
      <c r="Q2434" s="131">
        <v>0</v>
      </c>
      <c r="R2434" s="131">
        <v>0</v>
      </c>
      <c r="S2434" s="131">
        <v>0</v>
      </c>
      <c r="T2434" s="131">
        <v>0</v>
      </c>
      <c r="U2434" s="131">
        <v>0</v>
      </c>
      <c r="V2434" s="131">
        <v>0</v>
      </c>
      <c r="W2434" s="131">
        <v>0</v>
      </c>
      <c r="X2434" s="131">
        <v>0</v>
      </c>
      <c r="Y2434" s="131">
        <v>0</v>
      </c>
      <c r="Z2434" s="131">
        <v>0</v>
      </c>
      <c r="AA2434" s="131">
        <v>0</v>
      </c>
      <c r="AB2434" s="131">
        <v>0</v>
      </c>
      <c r="AC2434" s="131">
        <v>0</v>
      </c>
      <c r="AD2434" s="131">
        <v>0</v>
      </c>
      <c r="AE2434" s="131">
        <v>0</v>
      </c>
      <c r="AF2434" s="131">
        <v>0</v>
      </c>
      <c r="AG2434" s="131">
        <v>0</v>
      </c>
      <c r="AH2434" s="43">
        <v>0</v>
      </c>
    </row>
    <row r="2435" spans="4:34">
      <c r="D2435" s="62">
        <v>2009</v>
      </c>
      <c r="E2435" s="62">
        <v>6</v>
      </c>
      <c r="F2435" s="62">
        <v>2009</v>
      </c>
      <c r="G2435" s="62">
        <v>2010</v>
      </c>
      <c r="H2435" s="131">
        <v>0</v>
      </c>
      <c r="I2435" s="131">
        <v>0</v>
      </c>
      <c r="J2435" s="131">
        <v>0</v>
      </c>
      <c r="K2435" s="131">
        <v>0</v>
      </c>
      <c r="L2435" s="131">
        <v>0</v>
      </c>
      <c r="M2435" s="131">
        <v>0</v>
      </c>
      <c r="N2435" s="131">
        <v>0</v>
      </c>
      <c r="O2435" s="131">
        <v>0</v>
      </c>
      <c r="P2435" s="131">
        <v>0</v>
      </c>
      <c r="Q2435" s="131">
        <v>0</v>
      </c>
      <c r="R2435" s="131">
        <v>0</v>
      </c>
      <c r="S2435" s="131">
        <v>0</v>
      </c>
      <c r="T2435" s="131">
        <v>0</v>
      </c>
      <c r="U2435" s="131">
        <v>0</v>
      </c>
      <c r="V2435" s="131">
        <v>0</v>
      </c>
      <c r="W2435" s="131">
        <v>0</v>
      </c>
      <c r="X2435" s="131">
        <v>0</v>
      </c>
      <c r="Y2435" s="131">
        <v>0</v>
      </c>
      <c r="Z2435" s="131">
        <v>0</v>
      </c>
      <c r="AA2435" s="131">
        <v>0</v>
      </c>
      <c r="AB2435" s="131">
        <v>0</v>
      </c>
      <c r="AC2435" s="131">
        <v>0</v>
      </c>
      <c r="AD2435" s="131">
        <v>0</v>
      </c>
      <c r="AE2435" s="131">
        <v>0</v>
      </c>
      <c r="AF2435" s="131">
        <v>0</v>
      </c>
      <c r="AG2435" s="131">
        <v>0</v>
      </c>
      <c r="AH2435" s="43">
        <v>0</v>
      </c>
    </row>
    <row r="2436" spans="4:34">
      <c r="D2436" s="62">
        <v>2009</v>
      </c>
      <c r="E2436" s="62">
        <v>7</v>
      </c>
      <c r="F2436" s="62">
        <v>2010</v>
      </c>
      <c r="G2436" s="62">
        <v>2010</v>
      </c>
      <c r="H2436" s="131">
        <v>0</v>
      </c>
      <c r="I2436" s="131">
        <v>0</v>
      </c>
      <c r="J2436" s="131">
        <v>0</v>
      </c>
      <c r="K2436" s="131">
        <v>0</v>
      </c>
      <c r="L2436" s="131">
        <v>0</v>
      </c>
      <c r="M2436" s="131">
        <v>0</v>
      </c>
      <c r="N2436" s="131">
        <v>0</v>
      </c>
      <c r="O2436" s="131">
        <v>0</v>
      </c>
      <c r="P2436" s="131">
        <v>0</v>
      </c>
      <c r="Q2436" s="131">
        <v>0</v>
      </c>
      <c r="R2436" s="131">
        <v>0</v>
      </c>
      <c r="S2436" s="131">
        <v>0</v>
      </c>
      <c r="T2436" s="131">
        <v>0</v>
      </c>
      <c r="U2436" s="131">
        <v>0</v>
      </c>
      <c r="V2436" s="131">
        <v>0</v>
      </c>
      <c r="W2436" s="131">
        <v>0</v>
      </c>
      <c r="X2436" s="131">
        <v>0</v>
      </c>
      <c r="Y2436" s="131">
        <v>0</v>
      </c>
      <c r="Z2436" s="131">
        <v>0</v>
      </c>
      <c r="AA2436" s="131">
        <v>0</v>
      </c>
      <c r="AB2436" s="131">
        <v>0</v>
      </c>
      <c r="AC2436" s="131">
        <v>0</v>
      </c>
      <c r="AD2436" s="131">
        <v>0</v>
      </c>
      <c r="AE2436" s="131">
        <v>0</v>
      </c>
      <c r="AF2436" s="131">
        <v>0</v>
      </c>
      <c r="AG2436" s="131">
        <v>0</v>
      </c>
      <c r="AH2436" s="43">
        <v>0</v>
      </c>
    </row>
    <row r="2437" spans="4:34">
      <c r="D2437" s="62">
        <v>2009</v>
      </c>
      <c r="E2437" s="62">
        <v>8</v>
      </c>
      <c r="F2437" s="62">
        <v>2010</v>
      </c>
      <c r="G2437" s="62">
        <v>2010</v>
      </c>
      <c r="H2437" s="131">
        <v>0</v>
      </c>
      <c r="I2437" s="131">
        <v>0</v>
      </c>
      <c r="J2437" s="131">
        <v>0</v>
      </c>
      <c r="K2437" s="131">
        <v>0</v>
      </c>
      <c r="L2437" s="131">
        <v>0</v>
      </c>
      <c r="M2437" s="131">
        <v>0</v>
      </c>
      <c r="N2437" s="131">
        <v>0</v>
      </c>
      <c r="O2437" s="131">
        <v>0</v>
      </c>
      <c r="P2437" s="131">
        <v>0</v>
      </c>
      <c r="Q2437" s="131">
        <v>0</v>
      </c>
      <c r="R2437" s="131">
        <v>0</v>
      </c>
      <c r="S2437" s="131">
        <v>0</v>
      </c>
      <c r="T2437" s="131">
        <v>0</v>
      </c>
      <c r="U2437" s="131">
        <v>0</v>
      </c>
      <c r="V2437" s="131">
        <v>0</v>
      </c>
      <c r="W2437" s="131">
        <v>0</v>
      </c>
      <c r="X2437" s="131">
        <v>0</v>
      </c>
      <c r="Y2437" s="131">
        <v>0</v>
      </c>
      <c r="Z2437" s="131">
        <v>0</v>
      </c>
      <c r="AA2437" s="131">
        <v>0</v>
      </c>
      <c r="AB2437" s="131">
        <v>0</v>
      </c>
      <c r="AC2437" s="131">
        <v>0</v>
      </c>
      <c r="AD2437" s="131">
        <v>0</v>
      </c>
      <c r="AE2437" s="131">
        <v>0</v>
      </c>
      <c r="AF2437" s="131">
        <v>0</v>
      </c>
      <c r="AG2437" s="131">
        <v>0</v>
      </c>
      <c r="AH2437" s="43">
        <v>0</v>
      </c>
    </row>
    <row r="2438" spans="4:34">
      <c r="D2438" s="62">
        <v>2009</v>
      </c>
      <c r="E2438" s="62">
        <v>9</v>
      </c>
      <c r="F2438" s="62">
        <v>2010</v>
      </c>
      <c r="G2438" s="62">
        <v>2010</v>
      </c>
      <c r="H2438" s="131">
        <v>0</v>
      </c>
      <c r="I2438" s="131">
        <v>0</v>
      </c>
      <c r="J2438" s="131">
        <v>0</v>
      </c>
      <c r="K2438" s="131">
        <v>0</v>
      </c>
      <c r="L2438" s="131">
        <v>0</v>
      </c>
      <c r="M2438" s="131">
        <v>0</v>
      </c>
      <c r="N2438" s="131">
        <v>0</v>
      </c>
      <c r="O2438" s="131">
        <v>0</v>
      </c>
      <c r="P2438" s="131">
        <v>0</v>
      </c>
      <c r="Q2438" s="131">
        <v>0</v>
      </c>
      <c r="R2438" s="131">
        <v>0</v>
      </c>
      <c r="S2438" s="131">
        <v>0</v>
      </c>
      <c r="T2438" s="131">
        <v>0</v>
      </c>
      <c r="U2438" s="131">
        <v>0</v>
      </c>
      <c r="V2438" s="131">
        <v>0</v>
      </c>
      <c r="W2438" s="131">
        <v>0</v>
      </c>
      <c r="X2438" s="131">
        <v>0</v>
      </c>
      <c r="Y2438" s="131">
        <v>0</v>
      </c>
      <c r="Z2438" s="131">
        <v>0</v>
      </c>
      <c r="AA2438" s="131">
        <v>0</v>
      </c>
      <c r="AB2438" s="131">
        <v>0</v>
      </c>
      <c r="AC2438" s="131">
        <v>0</v>
      </c>
      <c r="AD2438" s="131">
        <v>0</v>
      </c>
      <c r="AE2438" s="131">
        <v>0</v>
      </c>
      <c r="AF2438" s="131">
        <v>0</v>
      </c>
      <c r="AG2438" s="131">
        <v>0</v>
      </c>
      <c r="AH2438" s="43">
        <v>0</v>
      </c>
    </row>
    <row r="2439" spans="4:34">
      <c r="D2439" s="62">
        <v>2009</v>
      </c>
      <c r="E2439" s="62">
        <v>10</v>
      </c>
      <c r="F2439" s="62">
        <v>2010</v>
      </c>
      <c r="G2439" s="62">
        <v>2010</v>
      </c>
      <c r="H2439" s="131">
        <v>0</v>
      </c>
      <c r="I2439" s="131">
        <v>0</v>
      </c>
      <c r="J2439" s="131">
        <v>0</v>
      </c>
      <c r="K2439" s="131">
        <v>0</v>
      </c>
      <c r="L2439" s="131">
        <v>0</v>
      </c>
      <c r="M2439" s="131">
        <v>0</v>
      </c>
      <c r="N2439" s="131">
        <v>0</v>
      </c>
      <c r="O2439" s="131">
        <v>0</v>
      </c>
      <c r="P2439" s="131">
        <v>0</v>
      </c>
      <c r="Q2439" s="131">
        <v>0</v>
      </c>
      <c r="R2439" s="131">
        <v>0</v>
      </c>
      <c r="S2439" s="131">
        <v>0</v>
      </c>
      <c r="T2439" s="131">
        <v>0</v>
      </c>
      <c r="U2439" s="131">
        <v>0</v>
      </c>
      <c r="V2439" s="131">
        <v>0</v>
      </c>
      <c r="W2439" s="131">
        <v>0</v>
      </c>
      <c r="X2439" s="131">
        <v>0</v>
      </c>
      <c r="Y2439" s="131">
        <v>0</v>
      </c>
      <c r="Z2439" s="131">
        <v>0</v>
      </c>
      <c r="AA2439" s="131">
        <v>0</v>
      </c>
      <c r="AB2439" s="131">
        <v>0</v>
      </c>
      <c r="AC2439" s="131">
        <v>0</v>
      </c>
      <c r="AD2439" s="131">
        <v>0</v>
      </c>
      <c r="AE2439" s="131">
        <v>0</v>
      </c>
      <c r="AF2439" s="131">
        <v>0</v>
      </c>
      <c r="AG2439" s="131">
        <v>0</v>
      </c>
      <c r="AH2439" s="43">
        <v>0</v>
      </c>
    </row>
    <row r="2440" spans="4:34">
      <c r="D2440" s="62">
        <v>2009</v>
      </c>
      <c r="E2440" s="62">
        <v>11</v>
      </c>
      <c r="F2440" s="62">
        <v>2010</v>
      </c>
      <c r="G2440" s="62">
        <v>2010</v>
      </c>
      <c r="H2440" s="131">
        <v>0</v>
      </c>
      <c r="I2440" s="131">
        <v>0</v>
      </c>
      <c r="J2440" s="131">
        <v>0</v>
      </c>
      <c r="K2440" s="131">
        <v>0</v>
      </c>
      <c r="L2440" s="131">
        <v>0</v>
      </c>
      <c r="M2440" s="131">
        <v>0</v>
      </c>
      <c r="N2440" s="131">
        <v>0</v>
      </c>
      <c r="O2440" s="131">
        <v>0</v>
      </c>
      <c r="P2440" s="131">
        <v>0</v>
      </c>
      <c r="Q2440" s="131">
        <v>0</v>
      </c>
      <c r="R2440" s="131">
        <v>0</v>
      </c>
      <c r="S2440" s="131">
        <v>0</v>
      </c>
      <c r="T2440" s="131">
        <v>0</v>
      </c>
      <c r="U2440" s="131">
        <v>0</v>
      </c>
      <c r="V2440" s="131">
        <v>0</v>
      </c>
      <c r="W2440" s="131">
        <v>0</v>
      </c>
      <c r="X2440" s="131">
        <v>0</v>
      </c>
      <c r="Y2440" s="131">
        <v>0</v>
      </c>
      <c r="Z2440" s="131">
        <v>0</v>
      </c>
      <c r="AA2440" s="131">
        <v>0</v>
      </c>
      <c r="AB2440" s="131">
        <v>0</v>
      </c>
      <c r="AC2440" s="131">
        <v>0</v>
      </c>
      <c r="AD2440" s="131">
        <v>0</v>
      </c>
      <c r="AE2440" s="131">
        <v>0</v>
      </c>
      <c r="AF2440" s="131">
        <v>0</v>
      </c>
      <c r="AG2440" s="131">
        <v>0</v>
      </c>
      <c r="AH2440" s="43">
        <v>0</v>
      </c>
    </row>
    <row r="2441" spans="4:34">
      <c r="D2441" s="62">
        <v>2009</v>
      </c>
      <c r="E2441" s="62">
        <v>12</v>
      </c>
      <c r="F2441" s="62">
        <v>2010</v>
      </c>
      <c r="G2441" s="62">
        <v>2010</v>
      </c>
      <c r="H2441" s="131">
        <v>0</v>
      </c>
      <c r="I2441" s="131">
        <v>0</v>
      </c>
      <c r="J2441" s="131">
        <v>0</v>
      </c>
      <c r="K2441" s="131">
        <v>0</v>
      </c>
      <c r="L2441" s="131">
        <v>0</v>
      </c>
      <c r="M2441" s="131">
        <v>0</v>
      </c>
      <c r="N2441" s="131">
        <v>0</v>
      </c>
      <c r="O2441" s="131">
        <v>0</v>
      </c>
      <c r="P2441" s="131">
        <v>0</v>
      </c>
      <c r="Q2441" s="131">
        <v>0</v>
      </c>
      <c r="R2441" s="131">
        <v>0</v>
      </c>
      <c r="S2441" s="131">
        <v>0</v>
      </c>
      <c r="T2441" s="131">
        <v>0</v>
      </c>
      <c r="U2441" s="131">
        <v>0</v>
      </c>
      <c r="V2441" s="131">
        <v>0</v>
      </c>
      <c r="W2441" s="131">
        <v>0</v>
      </c>
      <c r="X2441" s="131">
        <v>0</v>
      </c>
      <c r="Y2441" s="131">
        <v>0</v>
      </c>
      <c r="Z2441" s="131">
        <v>0</v>
      </c>
      <c r="AA2441" s="131">
        <v>0</v>
      </c>
      <c r="AB2441" s="131">
        <v>0</v>
      </c>
      <c r="AC2441" s="131">
        <v>0</v>
      </c>
      <c r="AD2441" s="131">
        <v>0</v>
      </c>
      <c r="AE2441" s="131">
        <v>0</v>
      </c>
      <c r="AF2441" s="131">
        <v>0</v>
      </c>
      <c r="AG2441" s="131">
        <v>0</v>
      </c>
      <c r="AH2441" s="43">
        <v>0</v>
      </c>
    </row>
    <row r="2442" spans="4:34">
      <c r="D2442" s="62">
        <v>2010</v>
      </c>
      <c r="E2442" s="62">
        <v>1</v>
      </c>
      <c r="F2442" s="62">
        <v>2010</v>
      </c>
      <c r="G2442" s="62">
        <v>2010</v>
      </c>
      <c r="H2442" s="131">
        <v>0</v>
      </c>
      <c r="I2442" s="131">
        <v>0</v>
      </c>
      <c r="J2442" s="131">
        <v>0</v>
      </c>
      <c r="K2442" s="131">
        <v>0</v>
      </c>
      <c r="L2442" s="131">
        <v>0</v>
      </c>
      <c r="M2442" s="131">
        <v>0</v>
      </c>
      <c r="N2442" s="131">
        <v>0</v>
      </c>
      <c r="O2442" s="131">
        <v>0</v>
      </c>
      <c r="P2442" s="131">
        <v>0</v>
      </c>
      <c r="Q2442" s="131">
        <v>0</v>
      </c>
      <c r="R2442" s="131">
        <v>0</v>
      </c>
      <c r="S2442" s="131">
        <v>0</v>
      </c>
      <c r="T2442" s="131">
        <v>0</v>
      </c>
      <c r="U2442" s="131">
        <v>0</v>
      </c>
      <c r="V2442" s="131">
        <v>0</v>
      </c>
      <c r="W2442" s="131">
        <v>0</v>
      </c>
      <c r="X2442" s="131">
        <v>0</v>
      </c>
      <c r="Y2442" s="131">
        <v>0</v>
      </c>
      <c r="Z2442" s="131">
        <v>0</v>
      </c>
      <c r="AA2442" s="131">
        <v>0</v>
      </c>
      <c r="AB2442" s="131">
        <v>0</v>
      </c>
      <c r="AC2442" s="131">
        <v>0</v>
      </c>
      <c r="AD2442" s="131">
        <v>0</v>
      </c>
      <c r="AE2442" s="131">
        <v>0</v>
      </c>
      <c r="AF2442" s="131">
        <v>0</v>
      </c>
      <c r="AG2442" s="131">
        <v>0</v>
      </c>
      <c r="AH2442" s="43">
        <v>0</v>
      </c>
    </row>
    <row r="2443" spans="4:34">
      <c r="D2443" s="62">
        <v>2010</v>
      </c>
      <c r="E2443" s="62">
        <v>2</v>
      </c>
      <c r="F2443" s="62">
        <v>2010</v>
      </c>
      <c r="G2443" s="62">
        <v>2010</v>
      </c>
      <c r="H2443" s="131">
        <v>0</v>
      </c>
      <c r="I2443" s="131">
        <v>0</v>
      </c>
      <c r="J2443" s="131">
        <v>0</v>
      </c>
      <c r="K2443" s="131">
        <v>0</v>
      </c>
      <c r="L2443" s="131">
        <v>0</v>
      </c>
      <c r="M2443" s="131">
        <v>0</v>
      </c>
      <c r="N2443" s="131">
        <v>0</v>
      </c>
      <c r="O2443" s="131">
        <v>0</v>
      </c>
      <c r="P2443" s="131">
        <v>0</v>
      </c>
      <c r="Q2443" s="131">
        <v>0</v>
      </c>
      <c r="R2443" s="131">
        <v>0</v>
      </c>
      <c r="S2443" s="131">
        <v>0</v>
      </c>
      <c r="T2443" s="131">
        <v>0</v>
      </c>
      <c r="U2443" s="131">
        <v>0</v>
      </c>
      <c r="V2443" s="131">
        <v>0</v>
      </c>
      <c r="W2443" s="131">
        <v>0</v>
      </c>
      <c r="X2443" s="131">
        <v>0</v>
      </c>
      <c r="Y2443" s="131">
        <v>0</v>
      </c>
      <c r="Z2443" s="131">
        <v>0</v>
      </c>
      <c r="AA2443" s="131">
        <v>0</v>
      </c>
      <c r="AB2443" s="131">
        <v>0</v>
      </c>
      <c r="AC2443" s="131">
        <v>0</v>
      </c>
      <c r="AD2443" s="131">
        <v>0</v>
      </c>
      <c r="AE2443" s="131">
        <v>0</v>
      </c>
      <c r="AF2443" s="131">
        <v>0</v>
      </c>
      <c r="AG2443" s="131">
        <v>0</v>
      </c>
      <c r="AH2443" s="43">
        <v>0</v>
      </c>
    </row>
    <row r="2444" spans="4:34">
      <c r="D2444" s="62">
        <v>2010</v>
      </c>
      <c r="E2444" s="62">
        <v>3</v>
      </c>
      <c r="F2444" s="62">
        <v>2010</v>
      </c>
      <c r="G2444" s="62">
        <v>2010</v>
      </c>
      <c r="H2444" s="131">
        <v>0</v>
      </c>
      <c r="I2444" s="131">
        <v>0</v>
      </c>
      <c r="J2444" s="131">
        <v>0</v>
      </c>
      <c r="K2444" s="131">
        <v>0</v>
      </c>
      <c r="L2444" s="131">
        <v>0</v>
      </c>
      <c r="M2444" s="131">
        <v>0</v>
      </c>
      <c r="N2444" s="131">
        <v>0</v>
      </c>
      <c r="O2444" s="131">
        <v>0</v>
      </c>
      <c r="P2444" s="131">
        <v>0</v>
      </c>
      <c r="Q2444" s="131">
        <v>0</v>
      </c>
      <c r="R2444" s="131">
        <v>0</v>
      </c>
      <c r="S2444" s="131">
        <v>0</v>
      </c>
      <c r="T2444" s="131">
        <v>0</v>
      </c>
      <c r="U2444" s="131">
        <v>0</v>
      </c>
      <c r="V2444" s="131">
        <v>0</v>
      </c>
      <c r="W2444" s="131">
        <v>0</v>
      </c>
      <c r="X2444" s="131">
        <v>0</v>
      </c>
      <c r="Y2444" s="131">
        <v>0</v>
      </c>
      <c r="Z2444" s="131">
        <v>0</v>
      </c>
      <c r="AA2444" s="131">
        <v>0</v>
      </c>
      <c r="AB2444" s="131">
        <v>0</v>
      </c>
      <c r="AC2444" s="131">
        <v>0</v>
      </c>
      <c r="AD2444" s="131">
        <v>0</v>
      </c>
      <c r="AE2444" s="131">
        <v>0</v>
      </c>
      <c r="AF2444" s="131">
        <v>0</v>
      </c>
      <c r="AG2444" s="131">
        <v>0</v>
      </c>
      <c r="AH2444" s="43">
        <v>0</v>
      </c>
    </row>
    <row r="2445" spans="4:34">
      <c r="D2445" s="62">
        <v>2010</v>
      </c>
      <c r="E2445" s="62">
        <v>4</v>
      </c>
      <c r="F2445" s="62">
        <v>2010</v>
      </c>
      <c r="G2445" s="62">
        <v>2010</v>
      </c>
      <c r="H2445" s="131">
        <v>0</v>
      </c>
      <c r="I2445" s="131">
        <v>0</v>
      </c>
      <c r="J2445" s="131">
        <v>0</v>
      </c>
      <c r="K2445" s="131">
        <v>0</v>
      </c>
      <c r="L2445" s="131">
        <v>0</v>
      </c>
      <c r="M2445" s="131">
        <v>0</v>
      </c>
      <c r="N2445" s="131">
        <v>0</v>
      </c>
      <c r="O2445" s="131">
        <v>0</v>
      </c>
      <c r="P2445" s="131">
        <v>0</v>
      </c>
      <c r="Q2445" s="131">
        <v>0</v>
      </c>
      <c r="R2445" s="131">
        <v>0</v>
      </c>
      <c r="S2445" s="131">
        <v>0</v>
      </c>
      <c r="T2445" s="131">
        <v>0</v>
      </c>
      <c r="U2445" s="131">
        <v>0</v>
      </c>
      <c r="V2445" s="131">
        <v>0</v>
      </c>
      <c r="W2445" s="131">
        <v>0</v>
      </c>
      <c r="X2445" s="131">
        <v>0</v>
      </c>
      <c r="Y2445" s="131">
        <v>0</v>
      </c>
      <c r="Z2445" s="131">
        <v>0</v>
      </c>
      <c r="AA2445" s="131">
        <v>0</v>
      </c>
      <c r="AB2445" s="131">
        <v>0</v>
      </c>
      <c r="AC2445" s="131">
        <v>0</v>
      </c>
      <c r="AD2445" s="131">
        <v>0</v>
      </c>
      <c r="AE2445" s="131">
        <v>0</v>
      </c>
      <c r="AF2445" s="131">
        <v>0</v>
      </c>
      <c r="AG2445" s="131">
        <v>0</v>
      </c>
      <c r="AH2445" s="43">
        <v>0</v>
      </c>
    </row>
    <row r="2446" spans="4:34">
      <c r="D2446" s="62">
        <v>2010</v>
      </c>
      <c r="E2446" s="62">
        <v>5</v>
      </c>
      <c r="F2446" s="62">
        <v>2010</v>
      </c>
      <c r="G2446" s="62">
        <v>2011</v>
      </c>
      <c r="H2446" s="131">
        <v>0</v>
      </c>
      <c r="I2446" s="131">
        <v>0</v>
      </c>
      <c r="J2446" s="131">
        <v>0</v>
      </c>
      <c r="K2446" s="131">
        <v>0</v>
      </c>
      <c r="L2446" s="131">
        <v>0</v>
      </c>
      <c r="M2446" s="131">
        <v>0</v>
      </c>
      <c r="N2446" s="131">
        <v>0</v>
      </c>
      <c r="O2446" s="131">
        <v>0</v>
      </c>
      <c r="P2446" s="131">
        <v>0</v>
      </c>
      <c r="Q2446" s="131">
        <v>0</v>
      </c>
      <c r="R2446" s="131">
        <v>0</v>
      </c>
      <c r="S2446" s="131">
        <v>0</v>
      </c>
      <c r="T2446" s="131">
        <v>0</v>
      </c>
      <c r="U2446" s="131">
        <v>0</v>
      </c>
      <c r="V2446" s="131">
        <v>0</v>
      </c>
      <c r="W2446" s="131">
        <v>0</v>
      </c>
      <c r="X2446" s="131">
        <v>0</v>
      </c>
      <c r="Y2446" s="131">
        <v>0</v>
      </c>
      <c r="Z2446" s="131">
        <v>0</v>
      </c>
      <c r="AA2446" s="131">
        <v>0</v>
      </c>
      <c r="AB2446" s="131">
        <v>0</v>
      </c>
      <c r="AC2446" s="131">
        <v>0</v>
      </c>
      <c r="AD2446" s="131">
        <v>0</v>
      </c>
      <c r="AE2446" s="131">
        <v>0</v>
      </c>
      <c r="AF2446" s="131">
        <v>0</v>
      </c>
      <c r="AG2446" s="131">
        <v>0</v>
      </c>
      <c r="AH2446" s="43">
        <v>0</v>
      </c>
    </row>
    <row r="2447" spans="4:34">
      <c r="D2447" s="62">
        <v>2010</v>
      </c>
      <c r="E2447" s="62">
        <v>6</v>
      </c>
      <c r="F2447" s="62">
        <v>2010</v>
      </c>
      <c r="G2447" s="62">
        <v>2011</v>
      </c>
      <c r="H2447" s="131">
        <v>0</v>
      </c>
      <c r="I2447" s="131">
        <v>0</v>
      </c>
      <c r="J2447" s="131">
        <v>0</v>
      </c>
      <c r="K2447" s="131">
        <v>0</v>
      </c>
      <c r="L2447" s="131">
        <v>0</v>
      </c>
      <c r="M2447" s="131">
        <v>0</v>
      </c>
      <c r="N2447" s="131">
        <v>0</v>
      </c>
      <c r="O2447" s="131">
        <v>0</v>
      </c>
      <c r="P2447" s="131">
        <v>0</v>
      </c>
      <c r="Q2447" s="131">
        <v>0</v>
      </c>
      <c r="R2447" s="131">
        <v>0</v>
      </c>
      <c r="S2447" s="131">
        <v>0</v>
      </c>
      <c r="T2447" s="131">
        <v>0</v>
      </c>
      <c r="U2447" s="131">
        <v>0</v>
      </c>
      <c r="V2447" s="131">
        <v>0</v>
      </c>
      <c r="W2447" s="131">
        <v>0</v>
      </c>
      <c r="X2447" s="131">
        <v>0</v>
      </c>
      <c r="Y2447" s="131">
        <v>0</v>
      </c>
      <c r="Z2447" s="131">
        <v>0</v>
      </c>
      <c r="AA2447" s="131">
        <v>0</v>
      </c>
      <c r="AB2447" s="131">
        <v>0</v>
      </c>
      <c r="AC2447" s="131">
        <v>0</v>
      </c>
      <c r="AD2447" s="131">
        <v>0</v>
      </c>
      <c r="AE2447" s="131">
        <v>0</v>
      </c>
      <c r="AF2447" s="131">
        <v>0</v>
      </c>
      <c r="AG2447" s="131">
        <v>0</v>
      </c>
      <c r="AH2447" s="43">
        <v>0</v>
      </c>
    </row>
    <row r="2448" spans="4:34">
      <c r="D2448" s="62">
        <v>2010</v>
      </c>
      <c r="E2448" s="62">
        <v>7</v>
      </c>
      <c r="F2448" s="62">
        <v>2011</v>
      </c>
      <c r="G2448" s="62">
        <v>2011</v>
      </c>
      <c r="H2448" s="131">
        <v>0</v>
      </c>
      <c r="I2448" s="131">
        <v>0</v>
      </c>
      <c r="J2448" s="131">
        <v>0</v>
      </c>
      <c r="K2448" s="131">
        <v>0</v>
      </c>
      <c r="L2448" s="131">
        <v>0</v>
      </c>
      <c r="M2448" s="131">
        <v>0</v>
      </c>
      <c r="N2448" s="131">
        <v>0</v>
      </c>
      <c r="O2448" s="131">
        <v>0</v>
      </c>
      <c r="P2448" s="131">
        <v>0</v>
      </c>
      <c r="Q2448" s="131">
        <v>0</v>
      </c>
      <c r="R2448" s="131">
        <v>0</v>
      </c>
      <c r="S2448" s="131">
        <v>0</v>
      </c>
      <c r="T2448" s="131">
        <v>0</v>
      </c>
      <c r="U2448" s="131">
        <v>0</v>
      </c>
      <c r="V2448" s="131">
        <v>0</v>
      </c>
      <c r="W2448" s="131">
        <v>0</v>
      </c>
      <c r="X2448" s="131">
        <v>0</v>
      </c>
      <c r="Y2448" s="131">
        <v>0</v>
      </c>
      <c r="Z2448" s="131">
        <v>0</v>
      </c>
      <c r="AA2448" s="131">
        <v>0</v>
      </c>
      <c r="AB2448" s="131">
        <v>0</v>
      </c>
      <c r="AC2448" s="131">
        <v>0</v>
      </c>
      <c r="AD2448" s="131">
        <v>0</v>
      </c>
      <c r="AE2448" s="131">
        <v>0</v>
      </c>
      <c r="AF2448" s="131">
        <v>0</v>
      </c>
      <c r="AG2448" s="131">
        <v>0</v>
      </c>
      <c r="AH2448" s="43">
        <v>0</v>
      </c>
    </row>
    <row r="2449" spans="4:34">
      <c r="D2449" s="62">
        <v>2010</v>
      </c>
      <c r="E2449" s="62">
        <v>8</v>
      </c>
      <c r="F2449" s="62">
        <v>2011</v>
      </c>
      <c r="G2449" s="62">
        <v>2011</v>
      </c>
      <c r="H2449" s="131">
        <v>0</v>
      </c>
      <c r="I2449" s="131">
        <v>0</v>
      </c>
      <c r="J2449" s="131">
        <v>0</v>
      </c>
      <c r="K2449" s="131">
        <v>0</v>
      </c>
      <c r="L2449" s="131">
        <v>0</v>
      </c>
      <c r="M2449" s="131">
        <v>0</v>
      </c>
      <c r="N2449" s="131">
        <v>0</v>
      </c>
      <c r="O2449" s="131">
        <v>0</v>
      </c>
      <c r="P2449" s="131">
        <v>0</v>
      </c>
      <c r="Q2449" s="131">
        <v>0</v>
      </c>
      <c r="R2449" s="131">
        <v>0</v>
      </c>
      <c r="S2449" s="131">
        <v>0</v>
      </c>
      <c r="T2449" s="131">
        <v>0</v>
      </c>
      <c r="U2449" s="131">
        <v>0</v>
      </c>
      <c r="V2449" s="131">
        <v>0</v>
      </c>
      <c r="W2449" s="131">
        <v>0</v>
      </c>
      <c r="X2449" s="131">
        <v>0</v>
      </c>
      <c r="Y2449" s="131">
        <v>0</v>
      </c>
      <c r="Z2449" s="131">
        <v>0</v>
      </c>
      <c r="AA2449" s="131">
        <v>0</v>
      </c>
      <c r="AB2449" s="131">
        <v>0</v>
      </c>
      <c r="AC2449" s="131">
        <v>0</v>
      </c>
      <c r="AD2449" s="131">
        <v>0</v>
      </c>
      <c r="AE2449" s="131">
        <v>0</v>
      </c>
      <c r="AF2449" s="131">
        <v>0</v>
      </c>
      <c r="AG2449" s="131">
        <v>0</v>
      </c>
      <c r="AH2449" s="43">
        <v>0</v>
      </c>
    </row>
    <row r="2450" spans="4:34">
      <c r="D2450" s="62">
        <v>2010</v>
      </c>
      <c r="E2450" s="62">
        <v>9</v>
      </c>
      <c r="F2450" s="62">
        <v>2011</v>
      </c>
      <c r="G2450" s="62">
        <v>2011</v>
      </c>
      <c r="H2450" s="131">
        <v>0</v>
      </c>
      <c r="I2450" s="131">
        <v>0</v>
      </c>
      <c r="J2450" s="131">
        <v>0</v>
      </c>
      <c r="K2450" s="131">
        <v>0</v>
      </c>
      <c r="L2450" s="131">
        <v>0</v>
      </c>
      <c r="M2450" s="131">
        <v>0</v>
      </c>
      <c r="N2450" s="131">
        <v>0</v>
      </c>
      <c r="O2450" s="131">
        <v>0</v>
      </c>
      <c r="P2450" s="131">
        <v>0</v>
      </c>
      <c r="Q2450" s="131">
        <v>0</v>
      </c>
      <c r="R2450" s="131">
        <v>0</v>
      </c>
      <c r="S2450" s="131">
        <v>0</v>
      </c>
      <c r="T2450" s="131">
        <v>0</v>
      </c>
      <c r="U2450" s="131">
        <v>0</v>
      </c>
      <c r="V2450" s="131">
        <v>0</v>
      </c>
      <c r="W2450" s="131">
        <v>0</v>
      </c>
      <c r="X2450" s="131">
        <v>0</v>
      </c>
      <c r="Y2450" s="131">
        <v>0</v>
      </c>
      <c r="Z2450" s="131">
        <v>0</v>
      </c>
      <c r="AA2450" s="131">
        <v>0</v>
      </c>
      <c r="AB2450" s="131">
        <v>0</v>
      </c>
      <c r="AC2450" s="131">
        <v>0</v>
      </c>
      <c r="AD2450" s="131">
        <v>0</v>
      </c>
      <c r="AE2450" s="131">
        <v>0</v>
      </c>
      <c r="AF2450" s="131">
        <v>0</v>
      </c>
      <c r="AG2450" s="131">
        <v>0</v>
      </c>
      <c r="AH2450" s="43">
        <v>0</v>
      </c>
    </row>
    <row r="2451" spans="4:34">
      <c r="D2451" s="62">
        <v>2010</v>
      </c>
      <c r="E2451" s="62">
        <v>10</v>
      </c>
      <c r="F2451" s="62">
        <v>2011</v>
      </c>
      <c r="G2451" s="62">
        <v>2011</v>
      </c>
      <c r="H2451" s="131">
        <v>0</v>
      </c>
      <c r="I2451" s="131">
        <v>0</v>
      </c>
      <c r="J2451" s="131">
        <v>0</v>
      </c>
      <c r="K2451" s="131">
        <v>0</v>
      </c>
      <c r="L2451" s="131">
        <v>0</v>
      </c>
      <c r="M2451" s="131">
        <v>0</v>
      </c>
      <c r="N2451" s="131">
        <v>0</v>
      </c>
      <c r="O2451" s="131">
        <v>0</v>
      </c>
      <c r="P2451" s="131">
        <v>0</v>
      </c>
      <c r="Q2451" s="131">
        <v>0</v>
      </c>
      <c r="R2451" s="131">
        <v>0</v>
      </c>
      <c r="S2451" s="131">
        <v>0</v>
      </c>
      <c r="T2451" s="131">
        <v>0</v>
      </c>
      <c r="U2451" s="131">
        <v>0</v>
      </c>
      <c r="V2451" s="131">
        <v>0</v>
      </c>
      <c r="W2451" s="131">
        <v>0</v>
      </c>
      <c r="X2451" s="131">
        <v>0</v>
      </c>
      <c r="Y2451" s="131">
        <v>0</v>
      </c>
      <c r="Z2451" s="131">
        <v>0</v>
      </c>
      <c r="AA2451" s="131">
        <v>0</v>
      </c>
      <c r="AB2451" s="131">
        <v>0</v>
      </c>
      <c r="AC2451" s="131">
        <v>0</v>
      </c>
      <c r="AD2451" s="131">
        <v>0</v>
      </c>
      <c r="AE2451" s="131">
        <v>0</v>
      </c>
      <c r="AF2451" s="131">
        <v>0</v>
      </c>
      <c r="AG2451" s="131">
        <v>0</v>
      </c>
      <c r="AH2451" s="43">
        <v>0</v>
      </c>
    </row>
    <row r="2452" spans="4:34">
      <c r="D2452" s="62">
        <v>2010</v>
      </c>
      <c r="E2452" s="62">
        <v>11</v>
      </c>
      <c r="F2452" s="62">
        <v>2011</v>
      </c>
      <c r="G2452" s="62">
        <v>2011</v>
      </c>
      <c r="H2452" s="131">
        <v>0</v>
      </c>
      <c r="I2452" s="131">
        <v>0</v>
      </c>
      <c r="J2452" s="131">
        <v>0</v>
      </c>
      <c r="K2452" s="131">
        <v>0</v>
      </c>
      <c r="L2452" s="131">
        <v>0</v>
      </c>
      <c r="M2452" s="131">
        <v>0</v>
      </c>
      <c r="N2452" s="131">
        <v>0</v>
      </c>
      <c r="O2452" s="131">
        <v>0</v>
      </c>
      <c r="P2452" s="131">
        <v>0</v>
      </c>
      <c r="Q2452" s="131">
        <v>0</v>
      </c>
      <c r="R2452" s="131">
        <v>0</v>
      </c>
      <c r="S2452" s="131">
        <v>0</v>
      </c>
      <c r="T2452" s="131">
        <v>0</v>
      </c>
      <c r="U2452" s="131">
        <v>0</v>
      </c>
      <c r="V2452" s="131">
        <v>0</v>
      </c>
      <c r="W2452" s="131">
        <v>0</v>
      </c>
      <c r="X2452" s="131">
        <v>0</v>
      </c>
      <c r="Y2452" s="131">
        <v>0</v>
      </c>
      <c r="Z2452" s="131">
        <v>0</v>
      </c>
      <c r="AA2452" s="131">
        <v>0</v>
      </c>
      <c r="AB2452" s="131">
        <v>0</v>
      </c>
      <c r="AC2452" s="131">
        <v>0</v>
      </c>
      <c r="AD2452" s="131">
        <v>0</v>
      </c>
      <c r="AE2452" s="131">
        <v>0</v>
      </c>
      <c r="AF2452" s="131">
        <v>0</v>
      </c>
      <c r="AG2452" s="131">
        <v>0</v>
      </c>
      <c r="AH2452" s="43">
        <v>0</v>
      </c>
    </row>
    <row r="2453" spans="4:34">
      <c r="D2453" s="62">
        <v>2010</v>
      </c>
      <c r="E2453" s="62">
        <v>12</v>
      </c>
      <c r="F2453" s="62">
        <v>2011</v>
      </c>
      <c r="G2453" s="62">
        <v>2011</v>
      </c>
      <c r="H2453" s="131">
        <v>0</v>
      </c>
      <c r="I2453" s="131">
        <v>0</v>
      </c>
      <c r="J2453" s="131">
        <v>0</v>
      </c>
      <c r="K2453" s="131">
        <v>0</v>
      </c>
      <c r="L2453" s="131">
        <v>0</v>
      </c>
      <c r="M2453" s="131">
        <v>0</v>
      </c>
      <c r="N2453" s="131">
        <v>0</v>
      </c>
      <c r="O2453" s="131">
        <v>0</v>
      </c>
      <c r="P2453" s="131">
        <v>0</v>
      </c>
      <c r="Q2453" s="131">
        <v>0</v>
      </c>
      <c r="R2453" s="131">
        <v>0</v>
      </c>
      <c r="S2453" s="131">
        <v>0</v>
      </c>
      <c r="T2453" s="131">
        <v>0</v>
      </c>
      <c r="U2453" s="131">
        <v>0</v>
      </c>
      <c r="V2453" s="131">
        <v>0</v>
      </c>
      <c r="W2453" s="131">
        <v>0</v>
      </c>
      <c r="X2453" s="131">
        <v>0</v>
      </c>
      <c r="Y2453" s="131">
        <v>0</v>
      </c>
      <c r="Z2453" s="131">
        <v>0</v>
      </c>
      <c r="AA2453" s="131">
        <v>0</v>
      </c>
      <c r="AB2453" s="131">
        <v>0</v>
      </c>
      <c r="AC2453" s="131">
        <v>0</v>
      </c>
      <c r="AD2453" s="131">
        <v>0</v>
      </c>
      <c r="AE2453" s="131">
        <v>0</v>
      </c>
      <c r="AF2453" s="131">
        <v>0</v>
      </c>
      <c r="AG2453" s="131">
        <v>0</v>
      </c>
      <c r="AH2453" s="43">
        <v>0</v>
      </c>
    </row>
    <row r="2454" spans="4:34">
      <c r="D2454" s="62">
        <v>2011</v>
      </c>
      <c r="E2454" s="62">
        <v>1</v>
      </c>
      <c r="F2454" s="62">
        <v>2011</v>
      </c>
      <c r="G2454" s="62">
        <v>2011</v>
      </c>
      <c r="H2454" s="131">
        <v>0</v>
      </c>
      <c r="I2454" s="131">
        <v>0</v>
      </c>
      <c r="J2454" s="131">
        <v>0</v>
      </c>
      <c r="K2454" s="131">
        <v>0</v>
      </c>
      <c r="L2454" s="131">
        <v>0</v>
      </c>
      <c r="M2454" s="131">
        <v>0</v>
      </c>
      <c r="N2454" s="131">
        <v>0</v>
      </c>
      <c r="O2454" s="131">
        <v>0</v>
      </c>
      <c r="P2454" s="131">
        <v>0</v>
      </c>
      <c r="Q2454" s="131">
        <v>0</v>
      </c>
      <c r="R2454" s="131">
        <v>0</v>
      </c>
      <c r="S2454" s="131">
        <v>0</v>
      </c>
      <c r="T2454" s="131">
        <v>0</v>
      </c>
      <c r="U2454" s="131">
        <v>0</v>
      </c>
      <c r="V2454" s="131">
        <v>0</v>
      </c>
      <c r="W2454" s="131">
        <v>0</v>
      </c>
      <c r="X2454" s="131">
        <v>0</v>
      </c>
      <c r="Y2454" s="131">
        <v>0</v>
      </c>
      <c r="Z2454" s="131">
        <v>0</v>
      </c>
      <c r="AA2454" s="131">
        <v>0</v>
      </c>
      <c r="AB2454" s="131">
        <v>0</v>
      </c>
      <c r="AC2454" s="131">
        <v>0</v>
      </c>
      <c r="AD2454" s="131">
        <v>0</v>
      </c>
      <c r="AE2454" s="131">
        <v>0</v>
      </c>
      <c r="AF2454" s="131">
        <v>0</v>
      </c>
      <c r="AG2454" s="131">
        <v>0</v>
      </c>
      <c r="AH2454" s="43">
        <v>0</v>
      </c>
    </row>
    <row r="2455" spans="4:34">
      <c r="D2455" s="62">
        <v>2011</v>
      </c>
      <c r="E2455" s="62">
        <v>2</v>
      </c>
      <c r="F2455" s="62">
        <v>2011</v>
      </c>
      <c r="G2455" s="62">
        <v>2011</v>
      </c>
      <c r="H2455" s="131">
        <v>0</v>
      </c>
      <c r="I2455" s="131">
        <v>0</v>
      </c>
      <c r="J2455" s="131">
        <v>0</v>
      </c>
      <c r="K2455" s="131">
        <v>0</v>
      </c>
      <c r="L2455" s="131">
        <v>0</v>
      </c>
      <c r="M2455" s="131">
        <v>0</v>
      </c>
      <c r="N2455" s="131">
        <v>0</v>
      </c>
      <c r="O2455" s="131">
        <v>0</v>
      </c>
      <c r="P2455" s="131">
        <v>0</v>
      </c>
      <c r="Q2455" s="131">
        <v>0</v>
      </c>
      <c r="R2455" s="131">
        <v>0</v>
      </c>
      <c r="S2455" s="131">
        <v>0</v>
      </c>
      <c r="T2455" s="131">
        <v>0</v>
      </c>
      <c r="U2455" s="131">
        <v>0</v>
      </c>
      <c r="V2455" s="131">
        <v>0</v>
      </c>
      <c r="W2455" s="131">
        <v>0</v>
      </c>
      <c r="X2455" s="131">
        <v>0</v>
      </c>
      <c r="Y2455" s="131">
        <v>0</v>
      </c>
      <c r="Z2455" s="131">
        <v>0</v>
      </c>
      <c r="AA2455" s="131">
        <v>0</v>
      </c>
      <c r="AB2455" s="131">
        <v>0</v>
      </c>
      <c r="AC2455" s="131">
        <v>0</v>
      </c>
      <c r="AD2455" s="131">
        <v>0</v>
      </c>
      <c r="AE2455" s="131">
        <v>0</v>
      </c>
      <c r="AF2455" s="131">
        <v>0</v>
      </c>
      <c r="AG2455" s="131">
        <v>0</v>
      </c>
      <c r="AH2455" s="43">
        <v>0</v>
      </c>
    </row>
    <row r="2456" spans="4:34">
      <c r="D2456" s="62">
        <v>2011</v>
      </c>
      <c r="E2456" s="62">
        <v>3</v>
      </c>
      <c r="F2456" s="62">
        <v>2011</v>
      </c>
      <c r="G2456" s="62">
        <v>2011</v>
      </c>
      <c r="H2456" s="131">
        <v>0</v>
      </c>
      <c r="I2456" s="131">
        <v>0</v>
      </c>
      <c r="J2456" s="131">
        <v>0</v>
      </c>
      <c r="K2456" s="131">
        <v>0</v>
      </c>
      <c r="L2456" s="131">
        <v>0</v>
      </c>
      <c r="M2456" s="131">
        <v>0</v>
      </c>
      <c r="N2456" s="131">
        <v>0</v>
      </c>
      <c r="O2456" s="131">
        <v>0</v>
      </c>
      <c r="P2456" s="131">
        <v>0</v>
      </c>
      <c r="Q2456" s="131">
        <v>0</v>
      </c>
      <c r="R2456" s="131">
        <v>0</v>
      </c>
      <c r="S2456" s="131">
        <v>0</v>
      </c>
      <c r="T2456" s="131">
        <v>0</v>
      </c>
      <c r="U2456" s="131">
        <v>0</v>
      </c>
      <c r="V2456" s="131">
        <v>0</v>
      </c>
      <c r="W2456" s="131">
        <v>0</v>
      </c>
      <c r="X2456" s="131">
        <v>0</v>
      </c>
      <c r="Y2456" s="131">
        <v>0</v>
      </c>
      <c r="Z2456" s="131">
        <v>0</v>
      </c>
      <c r="AA2456" s="131">
        <v>0</v>
      </c>
      <c r="AB2456" s="131">
        <v>0</v>
      </c>
      <c r="AC2456" s="131">
        <v>0</v>
      </c>
      <c r="AD2456" s="131">
        <v>0</v>
      </c>
      <c r="AE2456" s="131">
        <v>0</v>
      </c>
      <c r="AF2456" s="131">
        <v>0</v>
      </c>
      <c r="AG2456" s="131">
        <v>0</v>
      </c>
      <c r="AH2456" s="43">
        <v>0</v>
      </c>
    </row>
    <row r="2457" spans="4:34">
      <c r="D2457" s="62">
        <v>2011</v>
      </c>
      <c r="E2457" s="62">
        <v>4</v>
      </c>
      <c r="F2457" s="62">
        <v>2011</v>
      </c>
      <c r="G2457" s="62">
        <v>2011</v>
      </c>
      <c r="H2457" s="131">
        <v>0</v>
      </c>
      <c r="I2457" s="131">
        <v>0</v>
      </c>
      <c r="J2457" s="131">
        <v>0</v>
      </c>
      <c r="K2457" s="131">
        <v>0</v>
      </c>
      <c r="L2457" s="131">
        <v>0</v>
      </c>
      <c r="M2457" s="131">
        <v>0</v>
      </c>
      <c r="N2457" s="131">
        <v>0</v>
      </c>
      <c r="O2457" s="131">
        <v>0</v>
      </c>
      <c r="P2457" s="131">
        <v>0</v>
      </c>
      <c r="Q2457" s="131">
        <v>0</v>
      </c>
      <c r="R2457" s="131">
        <v>0</v>
      </c>
      <c r="S2457" s="131">
        <v>0</v>
      </c>
      <c r="T2457" s="131">
        <v>0</v>
      </c>
      <c r="U2457" s="131">
        <v>0</v>
      </c>
      <c r="V2457" s="131">
        <v>0</v>
      </c>
      <c r="W2457" s="131">
        <v>0</v>
      </c>
      <c r="X2457" s="131">
        <v>0</v>
      </c>
      <c r="Y2457" s="131">
        <v>0</v>
      </c>
      <c r="Z2457" s="131">
        <v>0</v>
      </c>
      <c r="AA2457" s="131">
        <v>0</v>
      </c>
      <c r="AB2457" s="131">
        <v>0</v>
      </c>
      <c r="AC2457" s="131">
        <v>0</v>
      </c>
      <c r="AD2457" s="131">
        <v>0</v>
      </c>
      <c r="AE2457" s="131">
        <v>0</v>
      </c>
      <c r="AF2457" s="131">
        <v>0</v>
      </c>
      <c r="AG2457" s="131">
        <v>0</v>
      </c>
      <c r="AH2457" s="43">
        <v>0</v>
      </c>
    </row>
    <row r="2458" spans="4:34">
      <c r="D2458" s="62">
        <v>2011</v>
      </c>
      <c r="E2458" s="62">
        <v>5</v>
      </c>
      <c r="F2458" s="62">
        <v>2011</v>
      </c>
      <c r="G2458" s="62">
        <v>2012</v>
      </c>
      <c r="H2458" s="131">
        <v>0</v>
      </c>
      <c r="I2458" s="131">
        <v>0</v>
      </c>
      <c r="J2458" s="131">
        <v>0</v>
      </c>
      <c r="K2458" s="131">
        <v>0</v>
      </c>
      <c r="L2458" s="131">
        <v>0</v>
      </c>
      <c r="M2458" s="131">
        <v>0</v>
      </c>
      <c r="N2458" s="131">
        <v>0</v>
      </c>
      <c r="O2458" s="131">
        <v>0</v>
      </c>
      <c r="P2458" s="131">
        <v>0</v>
      </c>
      <c r="Q2458" s="131">
        <v>0</v>
      </c>
      <c r="R2458" s="131">
        <v>0</v>
      </c>
      <c r="S2458" s="131">
        <v>0</v>
      </c>
      <c r="T2458" s="131">
        <v>0</v>
      </c>
      <c r="U2458" s="131">
        <v>0</v>
      </c>
      <c r="V2458" s="131">
        <v>0</v>
      </c>
      <c r="W2458" s="131">
        <v>0</v>
      </c>
      <c r="X2458" s="131">
        <v>0</v>
      </c>
      <c r="Y2458" s="131">
        <v>0</v>
      </c>
      <c r="Z2458" s="131">
        <v>0</v>
      </c>
      <c r="AA2458" s="131">
        <v>0</v>
      </c>
      <c r="AB2458" s="131">
        <v>0</v>
      </c>
      <c r="AC2458" s="131">
        <v>0</v>
      </c>
      <c r="AD2458" s="131">
        <v>0</v>
      </c>
      <c r="AE2458" s="131">
        <v>0</v>
      </c>
      <c r="AF2458" s="131">
        <v>0</v>
      </c>
      <c r="AG2458" s="131">
        <v>0</v>
      </c>
      <c r="AH2458" s="43">
        <v>0</v>
      </c>
    </row>
    <row r="2459" spans="4:34">
      <c r="D2459" s="62">
        <v>2011</v>
      </c>
      <c r="E2459" s="62">
        <v>6</v>
      </c>
      <c r="F2459" s="62">
        <v>2011</v>
      </c>
      <c r="G2459" s="62">
        <v>2012</v>
      </c>
      <c r="H2459" s="131">
        <v>0</v>
      </c>
      <c r="I2459" s="131">
        <v>0</v>
      </c>
      <c r="J2459" s="131">
        <v>0</v>
      </c>
      <c r="K2459" s="131">
        <v>0</v>
      </c>
      <c r="L2459" s="131">
        <v>0</v>
      </c>
      <c r="M2459" s="131">
        <v>0</v>
      </c>
      <c r="N2459" s="131">
        <v>0</v>
      </c>
      <c r="O2459" s="131">
        <v>0</v>
      </c>
      <c r="P2459" s="131">
        <v>0</v>
      </c>
      <c r="Q2459" s="131">
        <v>0</v>
      </c>
      <c r="R2459" s="131">
        <v>0</v>
      </c>
      <c r="S2459" s="131">
        <v>0</v>
      </c>
      <c r="T2459" s="131">
        <v>0</v>
      </c>
      <c r="U2459" s="131">
        <v>0</v>
      </c>
      <c r="V2459" s="131">
        <v>0</v>
      </c>
      <c r="W2459" s="131">
        <v>0</v>
      </c>
      <c r="X2459" s="131">
        <v>0</v>
      </c>
      <c r="Y2459" s="131">
        <v>0</v>
      </c>
      <c r="Z2459" s="131">
        <v>0</v>
      </c>
      <c r="AA2459" s="131">
        <v>0</v>
      </c>
      <c r="AB2459" s="131">
        <v>0</v>
      </c>
      <c r="AC2459" s="131">
        <v>0</v>
      </c>
      <c r="AD2459" s="131">
        <v>0</v>
      </c>
      <c r="AE2459" s="131">
        <v>0</v>
      </c>
      <c r="AF2459" s="131">
        <v>0</v>
      </c>
      <c r="AG2459" s="131">
        <v>0</v>
      </c>
      <c r="AH2459" s="43">
        <v>0</v>
      </c>
    </row>
    <row r="2460" spans="4:34">
      <c r="D2460" s="62">
        <v>2011</v>
      </c>
      <c r="E2460" s="62">
        <v>7</v>
      </c>
      <c r="F2460" s="62">
        <v>2012</v>
      </c>
      <c r="G2460" s="62">
        <v>2012</v>
      </c>
      <c r="H2460" s="131">
        <v>0</v>
      </c>
      <c r="I2460" s="131">
        <v>0</v>
      </c>
      <c r="J2460" s="131">
        <v>0</v>
      </c>
      <c r="K2460" s="131">
        <v>0</v>
      </c>
      <c r="L2460" s="131">
        <v>0</v>
      </c>
      <c r="M2460" s="131">
        <v>0</v>
      </c>
      <c r="N2460" s="131">
        <v>0</v>
      </c>
      <c r="O2460" s="131">
        <v>0</v>
      </c>
      <c r="P2460" s="131">
        <v>0</v>
      </c>
      <c r="Q2460" s="131">
        <v>0</v>
      </c>
      <c r="R2460" s="131">
        <v>0</v>
      </c>
      <c r="S2460" s="131">
        <v>0</v>
      </c>
      <c r="T2460" s="131">
        <v>0</v>
      </c>
      <c r="U2460" s="131">
        <v>0</v>
      </c>
      <c r="V2460" s="131">
        <v>0</v>
      </c>
      <c r="W2460" s="131">
        <v>0</v>
      </c>
      <c r="X2460" s="131">
        <v>0</v>
      </c>
      <c r="Y2460" s="131">
        <v>0</v>
      </c>
      <c r="Z2460" s="131">
        <v>0</v>
      </c>
      <c r="AA2460" s="131">
        <v>0</v>
      </c>
      <c r="AB2460" s="131">
        <v>0</v>
      </c>
      <c r="AC2460" s="131">
        <v>0</v>
      </c>
      <c r="AD2460" s="131">
        <v>0</v>
      </c>
      <c r="AE2460" s="131">
        <v>0</v>
      </c>
      <c r="AF2460" s="131">
        <v>0</v>
      </c>
      <c r="AG2460" s="131">
        <v>0</v>
      </c>
      <c r="AH2460" s="43">
        <v>0</v>
      </c>
    </row>
    <row r="2461" spans="4:34">
      <c r="D2461" s="62">
        <v>2011</v>
      </c>
      <c r="E2461" s="62">
        <v>8</v>
      </c>
      <c r="F2461" s="62">
        <v>2012</v>
      </c>
      <c r="G2461" s="62">
        <v>2012</v>
      </c>
      <c r="H2461" s="131">
        <v>0</v>
      </c>
      <c r="I2461" s="131">
        <v>0</v>
      </c>
      <c r="J2461" s="131">
        <v>0</v>
      </c>
      <c r="K2461" s="131">
        <v>0</v>
      </c>
      <c r="L2461" s="131">
        <v>0</v>
      </c>
      <c r="M2461" s="131">
        <v>0</v>
      </c>
      <c r="N2461" s="131">
        <v>0</v>
      </c>
      <c r="O2461" s="131">
        <v>0</v>
      </c>
      <c r="P2461" s="131">
        <v>0</v>
      </c>
      <c r="Q2461" s="131">
        <v>0</v>
      </c>
      <c r="R2461" s="131">
        <v>0</v>
      </c>
      <c r="S2461" s="131">
        <v>0</v>
      </c>
      <c r="T2461" s="131">
        <v>0</v>
      </c>
      <c r="U2461" s="131">
        <v>0</v>
      </c>
      <c r="V2461" s="131">
        <v>0</v>
      </c>
      <c r="W2461" s="131">
        <v>0</v>
      </c>
      <c r="X2461" s="131">
        <v>0</v>
      </c>
      <c r="Y2461" s="131">
        <v>0</v>
      </c>
      <c r="Z2461" s="131">
        <v>0</v>
      </c>
      <c r="AA2461" s="131">
        <v>0</v>
      </c>
      <c r="AB2461" s="131">
        <v>0</v>
      </c>
      <c r="AC2461" s="131">
        <v>0</v>
      </c>
      <c r="AD2461" s="131">
        <v>0</v>
      </c>
      <c r="AE2461" s="131">
        <v>0</v>
      </c>
      <c r="AF2461" s="131">
        <v>0</v>
      </c>
      <c r="AG2461" s="131">
        <v>0</v>
      </c>
      <c r="AH2461" s="43">
        <v>0</v>
      </c>
    </row>
    <row r="2462" spans="4:34">
      <c r="D2462" s="62">
        <v>2011</v>
      </c>
      <c r="E2462" s="62">
        <v>9</v>
      </c>
      <c r="F2462" s="62">
        <v>2012</v>
      </c>
      <c r="G2462" s="62">
        <v>2012</v>
      </c>
      <c r="H2462" s="131">
        <v>0</v>
      </c>
      <c r="I2462" s="131">
        <v>0</v>
      </c>
      <c r="J2462" s="131">
        <v>0</v>
      </c>
      <c r="K2462" s="131">
        <v>0</v>
      </c>
      <c r="L2462" s="131">
        <v>0</v>
      </c>
      <c r="M2462" s="131">
        <v>0</v>
      </c>
      <c r="N2462" s="131">
        <v>0</v>
      </c>
      <c r="O2462" s="131">
        <v>0</v>
      </c>
      <c r="P2462" s="131">
        <v>0</v>
      </c>
      <c r="Q2462" s="131">
        <v>0</v>
      </c>
      <c r="R2462" s="131">
        <v>0</v>
      </c>
      <c r="S2462" s="131">
        <v>0</v>
      </c>
      <c r="T2462" s="131">
        <v>0</v>
      </c>
      <c r="U2462" s="131">
        <v>0</v>
      </c>
      <c r="V2462" s="131">
        <v>0</v>
      </c>
      <c r="W2462" s="131">
        <v>0</v>
      </c>
      <c r="X2462" s="131">
        <v>0</v>
      </c>
      <c r="Y2462" s="131">
        <v>0</v>
      </c>
      <c r="Z2462" s="131">
        <v>0</v>
      </c>
      <c r="AA2462" s="131">
        <v>0</v>
      </c>
      <c r="AB2462" s="131">
        <v>0</v>
      </c>
      <c r="AC2462" s="131">
        <v>0</v>
      </c>
      <c r="AD2462" s="131">
        <v>0</v>
      </c>
      <c r="AE2462" s="131">
        <v>0</v>
      </c>
      <c r="AF2462" s="131">
        <v>0</v>
      </c>
      <c r="AG2462" s="131">
        <v>0</v>
      </c>
      <c r="AH2462" s="43">
        <v>0</v>
      </c>
    </row>
    <row r="2463" spans="4:34">
      <c r="D2463" s="62">
        <v>2011</v>
      </c>
      <c r="E2463" s="62">
        <v>10</v>
      </c>
      <c r="F2463" s="62">
        <v>2012</v>
      </c>
      <c r="G2463" s="62">
        <v>2012</v>
      </c>
      <c r="H2463" s="131">
        <v>0</v>
      </c>
      <c r="I2463" s="131">
        <v>0</v>
      </c>
      <c r="J2463" s="131">
        <v>0</v>
      </c>
      <c r="K2463" s="131">
        <v>0</v>
      </c>
      <c r="L2463" s="131">
        <v>0</v>
      </c>
      <c r="M2463" s="131">
        <v>0</v>
      </c>
      <c r="N2463" s="131">
        <v>0</v>
      </c>
      <c r="O2463" s="131">
        <v>0</v>
      </c>
      <c r="P2463" s="131">
        <v>0</v>
      </c>
      <c r="Q2463" s="131">
        <v>0</v>
      </c>
      <c r="R2463" s="131">
        <v>0</v>
      </c>
      <c r="S2463" s="131">
        <v>0</v>
      </c>
      <c r="T2463" s="131">
        <v>0</v>
      </c>
      <c r="U2463" s="131">
        <v>0</v>
      </c>
      <c r="V2463" s="131">
        <v>0</v>
      </c>
      <c r="W2463" s="131">
        <v>0</v>
      </c>
      <c r="X2463" s="131">
        <v>0</v>
      </c>
      <c r="Y2463" s="131">
        <v>0</v>
      </c>
      <c r="Z2463" s="131">
        <v>0</v>
      </c>
      <c r="AA2463" s="131">
        <v>0</v>
      </c>
      <c r="AB2463" s="131">
        <v>0</v>
      </c>
      <c r="AC2463" s="131">
        <v>0</v>
      </c>
      <c r="AD2463" s="131">
        <v>0</v>
      </c>
      <c r="AE2463" s="131">
        <v>0</v>
      </c>
      <c r="AF2463" s="131">
        <v>0</v>
      </c>
      <c r="AG2463" s="131">
        <v>0</v>
      </c>
      <c r="AH2463" s="43">
        <v>0</v>
      </c>
    </row>
    <row r="2464" spans="4:34">
      <c r="D2464" s="62">
        <v>2011</v>
      </c>
      <c r="E2464" s="62">
        <v>11</v>
      </c>
      <c r="F2464" s="62">
        <v>2012</v>
      </c>
      <c r="G2464" s="62">
        <v>2012</v>
      </c>
      <c r="H2464" s="131">
        <v>0</v>
      </c>
      <c r="I2464" s="131">
        <v>0</v>
      </c>
      <c r="J2464" s="131">
        <v>0</v>
      </c>
      <c r="K2464" s="131">
        <v>0</v>
      </c>
      <c r="L2464" s="131">
        <v>0</v>
      </c>
      <c r="M2464" s="131">
        <v>0</v>
      </c>
      <c r="N2464" s="131">
        <v>0</v>
      </c>
      <c r="O2464" s="131">
        <v>0</v>
      </c>
      <c r="P2464" s="131">
        <v>0</v>
      </c>
      <c r="Q2464" s="131">
        <v>0</v>
      </c>
      <c r="R2464" s="131">
        <v>0</v>
      </c>
      <c r="S2464" s="131">
        <v>0</v>
      </c>
      <c r="T2464" s="131">
        <v>0</v>
      </c>
      <c r="U2464" s="131">
        <v>0</v>
      </c>
      <c r="V2464" s="131">
        <v>0</v>
      </c>
      <c r="W2464" s="131">
        <v>0</v>
      </c>
      <c r="X2464" s="131">
        <v>0</v>
      </c>
      <c r="Y2464" s="131">
        <v>0</v>
      </c>
      <c r="Z2464" s="131">
        <v>0</v>
      </c>
      <c r="AA2464" s="131">
        <v>0</v>
      </c>
      <c r="AB2464" s="131">
        <v>0</v>
      </c>
      <c r="AC2464" s="131">
        <v>0</v>
      </c>
      <c r="AD2464" s="131">
        <v>0</v>
      </c>
      <c r="AE2464" s="131">
        <v>0</v>
      </c>
      <c r="AF2464" s="131">
        <v>0</v>
      </c>
      <c r="AG2464" s="131">
        <v>0</v>
      </c>
      <c r="AH2464" s="43">
        <v>0</v>
      </c>
    </row>
    <row r="2465" spans="4:34">
      <c r="D2465" s="62">
        <v>2011</v>
      </c>
      <c r="E2465" s="62">
        <v>12</v>
      </c>
      <c r="F2465" s="62">
        <v>2012</v>
      </c>
      <c r="G2465" s="62">
        <v>2012</v>
      </c>
      <c r="H2465" s="131">
        <v>0</v>
      </c>
      <c r="I2465" s="131">
        <v>0</v>
      </c>
      <c r="J2465" s="131">
        <v>0</v>
      </c>
      <c r="K2465" s="131">
        <v>0</v>
      </c>
      <c r="L2465" s="131">
        <v>0</v>
      </c>
      <c r="M2465" s="131">
        <v>0</v>
      </c>
      <c r="N2465" s="131">
        <v>0</v>
      </c>
      <c r="O2465" s="131">
        <v>0</v>
      </c>
      <c r="P2465" s="131">
        <v>0</v>
      </c>
      <c r="Q2465" s="131">
        <v>0</v>
      </c>
      <c r="R2465" s="131">
        <v>0</v>
      </c>
      <c r="S2465" s="131">
        <v>0</v>
      </c>
      <c r="T2465" s="131">
        <v>0</v>
      </c>
      <c r="U2465" s="131">
        <v>0</v>
      </c>
      <c r="V2465" s="131">
        <v>0</v>
      </c>
      <c r="W2465" s="131">
        <v>0</v>
      </c>
      <c r="X2465" s="131">
        <v>0</v>
      </c>
      <c r="Y2465" s="131">
        <v>0</v>
      </c>
      <c r="Z2465" s="131">
        <v>0</v>
      </c>
      <c r="AA2465" s="131">
        <v>0</v>
      </c>
      <c r="AB2465" s="131">
        <v>0</v>
      </c>
      <c r="AC2465" s="131">
        <v>0</v>
      </c>
      <c r="AD2465" s="131">
        <v>0</v>
      </c>
      <c r="AE2465" s="131">
        <v>0</v>
      </c>
      <c r="AF2465" s="131">
        <v>0</v>
      </c>
      <c r="AG2465" s="131">
        <v>0</v>
      </c>
      <c r="AH2465" s="43">
        <v>0</v>
      </c>
    </row>
    <row r="2466" spans="4:34">
      <c r="D2466" s="62">
        <v>2012</v>
      </c>
      <c r="E2466" s="62">
        <v>1</v>
      </c>
      <c r="F2466" s="62">
        <v>2012</v>
      </c>
      <c r="G2466" s="62">
        <v>2012</v>
      </c>
      <c r="H2466" s="131">
        <v>0</v>
      </c>
      <c r="I2466" s="131">
        <v>0</v>
      </c>
      <c r="J2466" s="131">
        <v>0</v>
      </c>
      <c r="K2466" s="131">
        <v>0</v>
      </c>
      <c r="L2466" s="131">
        <v>0</v>
      </c>
      <c r="M2466" s="131">
        <v>0</v>
      </c>
      <c r="N2466" s="131">
        <v>0</v>
      </c>
      <c r="O2466" s="131">
        <v>0</v>
      </c>
      <c r="P2466" s="131">
        <v>0</v>
      </c>
      <c r="Q2466" s="131">
        <v>0</v>
      </c>
      <c r="R2466" s="131">
        <v>0</v>
      </c>
      <c r="S2466" s="131">
        <v>0</v>
      </c>
      <c r="T2466" s="131">
        <v>0</v>
      </c>
      <c r="U2466" s="131">
        <v>0</v>
      </c>
      <c r="V2466" s="131">
        <v>0</v>
      </c>
      <c r="W2466" s="131">
        <v>0</v>
      </c>
      <c r="X2466" s="131">
        <v>0</v>
      </c>
      <c r="Y2466" s="131">
        <v>0</v>
      </c>
      <c r="Z2466" s="131">
        <v>0</v>
      </c>
      <c r="AA2466" s="131">
        <v>0</v>
      </c>
      <c r="AB2466" s="131">
        <v>0</v>
      </c>
      <c r="AC2466" s="131">
        <v>0</v>
      </c>
      <c r="AD2466" s="131">
        <v>0</v>
      </c>
      <c r="AE2466" s="131">
        <v>0</v>
      </c>
      <c r="AF2466" s="131">
        <v>0</v>
      </c>
      <c r="AG2466" s="131">
        <v>0</v>
      </c>
      <c r="AH2466" s="43">
        <v>0</v>
      </c>
    </row>
    <row r="2467" spans="4:34">
      <c r="D2467" s="62">
        <v>2012</v>
      </c>
      <c r="E2467" s="62">
        <v>2</v>
      </c>
      <c r="F2467" s="62">
        <v>2012</v>
      </c>
      <c r="G2467" s="62">
        <v>2012</v>
      </c>
      <c r="H2467" s="131">
        <v>0</v>
      </c>
      <c r="I2467" s="131">
        <v>0</v>
      </c>
      <c r="J2467" s="131">
        <v>0</v>
      </c>
      <c r="K2467" s="131">
        <v>0</v>
      </c>
      <c r="L2467" s="131">
        <v>0</v>
      </c>
      <c r="M2467" s="131">
        <v>0</v>
      </c>
      <c r="N2467" s="131">
        <v>0</v>
      </c>
      <c r="O2467" s="131">
        <v>0</v>
      </c>
      <c r="P2467" s="131">
        <v>0</v>
      </c>
      <c r="Q2467" s="131">
        <v>0</v>
      </c>
      <c r="R2467" s="131">
        <v>0</v>
      </c>
      <c r="S2467" s="131">
        <v>0</v>
      </c>
      <c r="T2467" s="131">
        <v>0</v>
      </c>
      <c r="U2467" s="131">
        <v>0</v>
      </c>
      <c r="V2467" s="131">
        <v>0</v>
      </c>
      <c r="W2467" s="131">
        <v>0</v>
      </c>
      <c r="X2467" s="131">
        <v>0</v>
      </c>
      <c r="Y2467" s="131">
        <v>0</v>
      </c>
      <c r="Z2467" s="131">
        <v>0</v>
      </c>
      <c r="AA2467" s="131">
        <v>0</v>
      </c>
      <c r="AB2467" s="131">
        <v>0</v>
      </c>
      <c r="AC2467" s="131">
        <v>0</v>
      </c>
      <c r="AD2467" s="131">
        <v>0</v>
      </c>
      <c r="AE2467" s="131">
        <v>0</v>
      </c>
      <c r="AF2467" s="131">
        <v>0</v>
      </c>
      <c r="AG2467" s="131">
        <v>0</v>
      </c>
      <c r="AH2467" s="43">
        <v>0</v>
      </c>
    </row>
    <row r="2468" spans="4:34">
      <c r="D2468" s="62">
        <v>2012</v>
      </c>
      <c r="E2468" s="62">
        <v>3</v>
      </c>
      <c r="F2468" s="62">
        <v>2012</v>
      </c>
      <c r="G2468" s="62">
        <v>2012</v>
      </c>
      <c r="H2468" s="131">
        <v>0</v>
      </c>
      <c r="I2468" s="131">
        <v>0</v>
      </c>
      <c r="J2468" s="131">
        <v>0</v>
      </c>
      <c r="K2468" s="131">
        <v>0</v>
      </c>
      <c r="L2468" s="131">
        <v>0</v>
      </c>
      <c r="M2468" s="131">
        <v>0</v>
      </c>
      <c r="N2468" s="131">
        <v>0</v>
      </c>
      <c r="O2468" s="131">
        <v>0</v>
      </c>
      <c r="P2468" s="131">
        <v>0</v>
      </c>
      <c r="Q2468" s="131">
        <v>0</v>
      </c>
      <c r="R2468" s="131">
        <v>0</v>
      </c>
      <c r="S2468" s="131">
        <v>0</v>
      </c>
      <c r="T2468" s="131">
        <v>0</v>
      </c>
      <c r="U2468" s="131">
        <v>0</v>
      </c>
      <c r="V2468" s="131">
        <v>0</v>
      </c>
      <c r="W2468" s="131">
        <v>0</v>
      </c>
      <c r="X2468" s="131">
        <v>0</v>
      </c>
      <c r="Y2468" s="131">
        <v>0</v>
      </c>
      <c r="Z2468" s="131">
        <v>0</v>
      </c>
      <c r="AA2468" s="131">
        <v>0</v>
      </c>
      <c r="AB2468" s="131">
        <v>0</v>
      </c>
      <c r="AC2468" s="131">
        <v>0</v>
      </c>
      <c r="AD2468" s="131">
        <v>0</v>
      </c>
      <c r="AE2468" s="131">
        <v>0</v>
      </c>
      <c r="AF2468" s="131">
        <v>0</v>
      </c>
      <c r="AG2468" s="131">
        <v>0</v>
      </c>
      <c r="AH2468" s="43">
        <v>0</v>
      </c>
    </row>
    <row r="2469" spans="4:34">
      <c r="D2469" s="62">
        <v>2012</v>
      </c>
      <c r="E2469" s="62">
        <v>4</v>
      </c>
      <c r="F2469" s="62">
        <v>2012</v>
      </c>
      <c r="G2469" s="62">
        <v>2012</v>
      </c>
      <c r="H2469" s="131">
        <v>0</v>
      </c>
      <c r="I2469" s="131">
        <v>0</v>
      </c>
      <c r="J2469" s="131">
        <v>0</v>
      </c>
      <c r="K2469" s="131">
        <v>0</v>
      </c>
      <c r="L2469" s="131">
        <v>0</v>
      </c>
      <c r="M2469" s="131">
        <v>0</v>
      </c>
      <c r="N2469" s="131">
        <v>0</v>
      </c>
      <c r="O2469" s="131">
        <v>0</v>
      </c>
      <c r="P2469" s="131">
        <v>0</v>
      </c>
      <c r="Q2469" s="131">
        <v>0</v>
      </c>
      <c r="R2469" s="131">
        <v>0</v>
      </c>
      <c r="S2469" s="131">
        <v>0</v>
      </c>
      <c r="T2469" s="131">
        <v>0</v>
      </c>
      <c r="U2469" s="131">
        <v>0</v>
      </c>
      <c r="V2469" s="131">
        <v>0</v>
      </c>
      <c r="W2469" s="131">
        <v>0</v>
      </c>
      <c r="X2469" s="131">
        <v>0</v>
      </c>
      <c r="Y2469" s="131">
        <v>0</v>
      </c>
      <c r="Z2469" s="131">
        <v>0</v>
      </c>
      <c r="AA2469" s="131">
        <v>0</v>
      </c>
      <c r="AB2469" s="131">
        <v>0</v>
      </c>
      <c r="AC2469" s="131">
        <v>0</v>
      </c>
      <c r="AD2469" s="131">
        <v>0</v>
      </c>
      <c r="AE2469" s="131">
        <v>0</v>
      </c>
      <c r="AF2469" s="131">
        <v>0</v>
      </c>
      <c r="AG2469" s="131">
        <v>0</v>
      </c>
      <c r="AH2469" s="43">
        <v>0</v>
      </c>
    </row>
    <row r="2470" spans="4:34">
      <c r="D2470" s="62">
        <v>2012</v>
      </c>
      <c r="E2470" s="62">
        <v>5</v>
      </c>
      <c r="F2470" s="62">
        <v>2012</v>
      </c>
      <c r="G2470" s="62">
        <v>2013</v>
      </c>
      <c r="H2470" s="131">
        <v>0</v>
      </c>
      <c r="I2470" s="131">
        <v>0</v>
      </c>
      <c r="J2470" s="131">
        <v>0</v>
      </c>
      <c r="K2470" s="131">
        <v>0</v>
      </c>
      <c r="L2470" s="131">
        <v>0</v>
      </c>
      <c r="M2470" s="131">
        <v>0</v>
      </c>
      <c r="N2470" s="131">
        <v>0</v>
      </c>
      <c r="O2470" s="131">
        <v>0</v>
      </c>
      <c r="P2470" s="131">
        <v>0</v>
      </c>
      <c r="Q2470" s="131">
        <v>0</v>
      </c>
      <c r="R2470" s="131">
        <v>0</v>
      </c>
      <c r="S2470" s="131">
        <v>0</v>
      </c>
      <c r="T2470" s="131">
        <v>0</v>
      </c>
      <c r="U2470" s="131">
        <v>0</v>
      </c>
      <c r="V2470" s="131">
        <v>0</v>
      </c>
      <c r="W2470" s="131">
        <v>0</v>
      </c>
      <c r="X2470" s="131">
        <v>0</v>
      </c>
      <c r="Y2470" s="131">
        <v>0</v>
      </c>
      <c r="Z2470" s="131">
        <v>0</v>
      </c>
      <c r="AA2470" s="131">
        <v>0</v>
      </c>
      <c r="AB2470" s="131">
        <v>0</v>
      </c>
      <c r="AC2470" s="131">
        <v>0</v>
      </c>
      <c r="AD2470" s="131">
        <v>0</v>
      </c>
      <c r="AE2470" s="131">
        <v>0</v>
      </c>
      <c r="AF2470" s="131">
        <v>0</v>
      </c>
      <c r="AG2470" s="131">
        <v>0</v>
      </c>
      <c r="AH2470" s="43">
        <v>0</v>
      </c>
    </row>
    <row r="2471" spans="4:34">
      <c r="D2471" s="62">
        <v>2012</v>
      </c>
      <c r="E2471" s="62">
        <v>6</v>
      </c>
      <c r="F2471" s="62">
        <v>2012</v>
      </c>
      <c r="G2471" s="62">
        <v>2013</v>
      </c>
      <c r="H2471" s="131">
        <v>0</v>
      </c>
      <c r="I2471" s="131">
        <v>0</v>
      </c>
      <c r="J2471" s="131">
        <v>0</v>
      </c>
      <c r="K2471" s="131">
        <v>0</v>
      </c>
      <c r="L2471" s="131">
        <v>0</v>
      </c>
      <c r="M2471" s="131">
        <v>0</v>
      </c>
      <c r="N2471" s="131">
        <v>0</v>
      </c>
      <c r="O2471" s="131">
        <v>0</v>
      </c>
      <c r="P2471" s="131">
        <v>0</v>
      </c>
      <c r="Q2471" s="131">
        <v>0</v>
      </c>
      <c r="R2471" s="131">
        <v>0</v>
      </c>
      <c r="S2471" s="131">
        <v>0</v>
      </c>
      <c r="T2471" s="131">
        <v>0</v>
      </c>
      <c r="U2471" s="131">
        <v>0</v>
      </c>
      <c r="V2471" s="131">
        <v>0</v>
      </c>
      <c r="W2471" s="131">
        <v>0</v>
      </c>
      <c r="X2471" s="131">
        <v>0</v>
      </c>
      <c r="Y2471" s="131">
        <v>0</v>
      </c>
      <c r="Z2471" s="131">
        <v>0</v>
      </c>
      <c r="AA2471" s="131">
        <v>0</v>
      </c>
      <c r="AB2471" s="131">
        <v>0</v>
      </c>
      <c r="AC2471" s="131">
        <v>0</v>
      </c>
      <c r="AD2471" s="131">
        <v>0</v>
      </c>
      <c r="AE2471" s="131">
        <v>0</v>
      </c>
      <c r="AF2471" s="131">
        <v>0</v>
      </c>
      <c r="AG2471" s="131">
        <v>0</v>
      </c>
      <c r="AH2471" s="43">
        <v>0</v>
      </c>
    </row>
    <row r="2472" spans="4:34">
      <c r="D2472" s="62">
        <v>2012</v>
      </c>
      <c r="E2472" s="62">
        <v>7</v>
      </c>
      <c r="F2472" s="62">
        <v>2013</v>
      </c>
      <c r="G2472" s="62">
        <v>2013</v>
      </c>
      <c r="H2472" s="131">
        <v>0</v>
      </c>
      <c r="I2472" s="131">
        <v>0</v>
      </c>
      <c r="J2472" s="131">
        <v>0</v>
      </c>
      <c r="K2472" s="131">
        <v>0</v>
      </c>
      <c r="L2472" s="131">
        <v>0</v>
      </c>
      <c r="M2472" s="131">
        <v>0</v>
      </c>
      <c r="N2472" s="131">
        <v>0</v>
      </c>
      <c r="O2472" s="131">
        <v>0</v>
      </c>
      <c r="P2472" s="131">
        <v>0</v>
      </c>
      <c r="Q2472" s="131">
        <v>0</v>
      </c>
      <c r="R2472" s="131">
        <v>0</v>
      </c>
      <c r="S2472" s="131">
        <v>0</v>
      </c>
      <c r="T2472" s="131">
        <v>0</v>
      </c>
      <c r="U2472" s="131">
        <v>0</v>
      </c>
      <c r="V2472" s="131">
        <v>0</v>
      </c>
      <c r="W2472" s="131">
        <v>0</v>
      </c>
      <c r="X2472" s="131">
        <v>0</v>
      </c>
      <c r="Y2472" s="131">
        <v>0</v>
      </c>
      <c r="Z2472" s="131">
        <v>0</v>
      </c>
      <c r="AA2472" s="131">
        <v>0</v>
      </c>
      <c r="AB2472" s="131">
        <v>0</v>
      </c>
      <c r="AC2472" s="131">
        <v>0</v>
      </c>
      <c r="AD2472" s="131">
        <v>0</v>
      </c>
      <c r="AE2472" s="131">
        <v>0</v>
      </c>
      <c r="AF2472" s="131">
        <v>0</v>
      </c>
      <c r="AG2472" s="131">
        <v>0</v>
      </c>
      <c r="AH2472" s="43">
        <v>0</v>
      </c>
    </row>
    <row r="2473" spans="4:34">
      <c r="D2473" s="62">
        <v>2012</v>
      </c>
      <c r="E2473" s="62">
        <v>8</v>
      </c>
      <c r="F2473" s="62">
        <v>2013</v>
      </c>
      <c r="G2473" s="62">
        <v>2013</v>
      </c>
      <c r="H2473" s="131">
        <v>0</v>
      </c>
      <c r="I2473" s="131">
        <v>0</v>
      </c>
      <c r="J2473" s="131">
        <v>0</v>
      </c>
      <c r="K2473" s="131">
        <v>0</v>
      </c>
      <c r="L2473" s="131">
        <v>0</v>
      </c>
      <c r="M2473" s="131">
        <v>0</v>
      </c>
      <c r="N2473" s="131">
        <v>0</v>
      </c>
      <c r="O2473" s="131">
        <v>0</v>
      </c>
      <c r="P2473" s="131">
        <v>0</v>
      </c>
      <c r="Q2473" s="131">
        <v>0</v>
      </c>
      <c r="R2473" s="131">
        <v>0</v>
      </c>
      <c r="S2473" s="131">
        <v>0</v>
      </c>
      <c r="T2473" s="131">
        <v>0</v>
      </c>
      <c r="U2473" s="131">
        <v>0</v>
      </c>
      <c r="V2473" s="131">
        <v>0</v>
      </c>
      <c r="W2473" s="131">
        <v>0</v>
      </c>
      <c r="X2473" s="131">
        <v>0</v>
      </c>
      <c r="Y2473" s="131">
        <v>0</v>
      </c>
      <c r="Z2473" s="131">
        <v>0</v>
      </c>
      <c r="AA2473" s="131">
        <v>0</v>
      </c>
      <c r="AB2473" s="131">
        <v>0</v>
      </c>
      <c r="AC2473" s="131">
        <v>0</v>
      </c>
      <c r="AD2473" s="131">
        <v>0</v>
      </c>
      <c r="AE2473" s="131">
        <v>0</v>
      </c>
      <c r="AF2473" s="131">
        <v>0</v>
      </c>
      <c r="AG2473" s="131">
        <v>0</v>
      </c>
      <c r="AH2473" s="43">
        <v>0</v>
      </c>
    </row>
    <row r="2474" spans="4:34">
      <c r="D2474" s="62">
        <v>2012</v>
      </c>
      <c r="E2474" s="62">
        <v>9</v>
      </c>
      <c r="F2474" s="62">
        <v>2013</v>
      </c>
      <c r="G2474" s="62">
        <v>2013</v>
      </c>
      <c r="H2474" s="131">
        <v>0</v>
      </c>
      <c r="I2474" s="131">
        <v>0</v>
      </c>
      <c r="J2474" s="131">
        <v>0</v>
      </c>
      <c r="K2474" s="131">
        <v>0</v>
      </c>
      <c r="L2474" s="131">
        <v>0</v>
      </c>
      <c r="M2474" s="131">
        <v>0</v>
      </c>
      <c r="N2474" s="131">
        <v>0</v>
      </c>
      <c r="O2474" s="131">
        <v>0</v>
      </c>
      <c r="P2474" s="131">
        <v>0</v>
      </c>
      <c r="Q2474" s="131">
        <v>0</v>
      </c>
      <c r="R2474" s="131">
        <v>0</v>
      </c>
      <c r="S2474" s="131">
        <v>0</v>
      </c>
      <c r="T2474" s="131">
        <v>0</v>
      </c>
      <c r="U2474" s="131">
        <v>0</v>
      </c>
      <c r="V2474" s="131">
        <v>0</v>
      </c>
      <c r="W2474" s="131">
        <v>0</v>
      </c>
      <c r="X2474" s="131">
        <v>0</v>
      </c>
      <c r="Y2474" s="131">
        <v>0</v>
      </c>
      <c r="Z2474" s="131">
        <v>0</v>
      </c>
      <c r="AA2474" s="131">
        <v>0</v>
      </c>
      <c r="AB2474" s="131">
        <v>0</v>
      </c>
      <c r="AC2474" s="131">
        <v>0</v>
      </c>
      <c r="AD2474" s="131">
        <v>0</v>
      </c>
      <c r="AE2474" s="131">
        <v>0</v>
      </c>
      <c r="AF2474" s="131">
        <v>0</v>
      </c>
      <c r="AG2474" s="131">
        <v>0</v>
      </c>
      <c r="AH2474" s="43">
        <v>0</v>
      </c>
    </row>
    <row r="2475" spans="4:34">
      <c r="D2475" s="62">
        <v>2012</v>
      </c>
      <c r="E2475" s="62">
        <v>10</v>
      </c>
      <c r="F2475" s="62">
        <v>2013</v>
      </c>
      <c r="G2475" s="62">
        <v>2013</v>
      </c>
      <c r="H2475" s="131">
        <v>0</v>
      </c>
      <c r="I2475" s="131">
        <v>0</v>
      </c>
      <c r="J2475" s="131">
        <v>0</v>
      </c>
      <c r="K2475" s="131">
        <v>0</v>
      </c>
      <c r="L2475" s="131">
        <v>0</v>
      </c>
      <c r="M2475" s="131">
        <v>0</v>
      </c>
      <c r="N2475" s="131">
        <v>0</v>
      </c>
      <c r="O2475" s="131">
        <v>0</v>
      </c>
      <c r="P2475" s="131">
        <v>0</v>
      </c>
      <c r="Q2475" s="131">
        <v>0</v>
      </c>
      <c r="R2475" s="131">
        <v>0</v>
      </c>
      <c r="S2475" s="131">
        <v>0</v>
      </c>
      <c r="T2475" s="131">
        <v>0</v>
      </c>
      <c r="U2475" s="131">
        <v>0</v>
      </c>
      <c r="V2475" s="131">
        <v>0</v>
      </c>
      <c r="W2475" s="131">
        <v>0</v>
      </c>
      <c r="X2475" s="131">
        <v>0</v>
      </c>
      <c r="Y2475" s="131">
        <v>0</v>
      </c>
      <c r="Z2475" s="131">
        <v>0</v>
      </c>
      <c r="AA2475" s="131">
        <v>0</v>
      </c>
      <c r="AB2475" s="131">
        <v>0</v>
      </c>
      <c r="AC2475" s="131">
        <v>0</v>
      </c>
      <c r="AD2475" s="131">
        <v>0</v>
      </c>
      <c r="AE2475" s="131">
        <v>0</v>
      </c>
      <c r="AF2475" s="131">
        <v>0</v>
      </c>
      <c r="AG2475" s="131">
        <v>0</v>
      </c>
      <c r="AH2475" s="43">
        <v>0</v>
      </c>
    </row>
    <row r="2476" spans="4:34">
      <c r="D2476" s="62">
        <v>2012</v>
      </c>
      <c r="E2476" s="62">
        <v>11</v>
      </c>
      <c r="F2476" s="62">
        <v>2013</v>
      </c>
      <c r="G2476" s="62">
        <v>2013</v>
      </c>
      <c r="H2476" s="131">
        <v>0</v>
      </c>
      <c r="I2476" s="131">
        <v>0</v>
      </c>
      <c r="J2476" s="131">
        <v>0</v>
      </c>
      <c r="K2476" s="131">
        <v>0</v>
      </c>
      <c r="L2476" s="131">
        <v>0</v>
      </c>
      <c r="M2476" s="131">
        <v>0</v>
      </c>
      <c r="N2476" s="131">
        <v>0</v>
      </c>
      <c r="O2476" s="131">
        <v>0</v>
      </c>
      <c r="P2476" s="131">
        <v>0</v>
      </c>
      <c r="Q2476" s="131">
        <v>0</v>
      </c>
      <c r="R2476" s="131">
        <v>0</v>
      </c>
      <c r="S2476" s="131">
        <v>0</v>
      </c>
      <c r="T2476" s="131">
        <v>0</v>
      </c>
      <c r="U2476" s="131">
        <v>0</v>
      </c>
      <c r="V2476" s="131">
        <v>0</v>
      </c>
      <c r="W2476" s="131">
        <v>0</v>
      </c>
      <c r="X2476" s="131">
        <v>0</v>
      </c>
      <c r="Y2476" s="131">
        <v>0</v>
      </c>
      <c r="Z2476" s="131">
        <v>0</v>
      </c>
      <c r="AA2476" s="131">
        <v>0</v>
      </c>
      <c r="AB2476" s="131">
        <v>0</v>
      </c>
      <c r="AC2476" s="131">
        <v>0</v>
      </c>
      <c r="AD2476" s="131">
        <v>0</v>
      </c>
      <c r="AE2476" s="131">
        <v>0</v>
      </c>
      <c r="AF2476" s="131">
        <v>0</v>
      </c>
      <c r="AG2476" s="131">
        <v>0</v>
      </c>
      <c r="AH2476" s="43">
        <v>0</v>
      </c>
    </row>
    <row r="2477" spans="4:34">
      <c r="D2477" s="62">
        <v>2012</v>
      </c>
      <c r="E2477" s="62">
        <v>12</v>
      </c>
      <c r="F2477" s="62">
        <v>2013</v>
      </c>
      <c r="G2477" s="62">
        <v>2013</v>
      </c>
      <c r="H2477" s="131">
        <v>0</v>
      </c>
      <c r="I2477" s="131">
        <v>0</v>
      </c>
      <c r="J2477" s="131">
        <v>0</v>
      </c>
      <c r="K2477" s="131">
        <v>0</v>
      </c>
      <c r="L2477" s="131">
        <v>0</v>
      </c>
      <c r="M2477" s="131">
        <v>0</v>
      </c>
      <c r="N2477" s="131">
        <v>0</v>
      </c>
      <c r="O2477" s="131">
        <v>0</v>
      </c>
      <c r="P2477" s="131">
        <v>0</v>
      </c>
      <c r="Q2477" s="131">
        <v>0</v>
      </c>
      <c r="R2477" s="131">
        <v>0</v>
      </c>
      <c r="S2477" s="131">
        <v>0</v>
      </c>
      <c r="T2477" s="131">
        <v>0</v>
      </c>
      <c r="U2477" s="131">
        <v>0</v>
      </c>
      <c r="V2477" s="131">
        <v>0</v>
      </c>
      <c r="W2477" s="131">
        <v>0</v>
      </c>
      <c r="X2477" s="131">
        <v>0</v>
      </c>
      <c r="Y2477" s="131">
        <v>0</v>
      </c>
      <c r="Z2477" s="131">
        <v>0</v>
      </c>
      <c r="AA2477" s="131">
        <v>0</v>
      </c>
      <c r="AB2477" s="131">
        <v>0</v>
      </c>
      <c r="AC2477" s="131">
        <v>0</v>
      </c>
      <c r="AD2477" s="131">
        <v>0</v>
      </c>
      <c r="AE2477" s="131">
        <v>0</v>
      </c>
      <c r="AF2477" s="131">
        <v>0</v>
      </c>
      <c r="AG2477" s="131">
        <v>0</v>
      </c>
      <c r="AH2477" s="43">
        <v>0</v>
      </c>
    </row>
    <row r="2478" spans="4:34">
      <c r="D2478" s="62">
        <v>2013</v>
      </c>
      <c r="E2478" s="62">
        <v>1</v>
      </c>
      <c r="F2478" s="62">
        <v>2013</v>
      </c>
      <c r="G2478" s="62">
        <v>2013</v>
      </c>
      <c r="H2478" s="131">
        <v>0</v>
      </c>
      <c r="I2478" s="131">
        <v>0</v>
      </c>
      <c r="J2478" s="131">
        <v>0</v>
      </c>
      <c r="K2478" s="131">
        <v>0</v>
      </c>
      <c r="L2478" s="131">
        <v>0</v>
      </c>
      <c r="M2478" s="131">
        <v>0</v>
      </c>
      <c r="N2478" s="131">
        <v>0</v>
      </c>
      <c r="O2478" s="131">
        <v>0</v>
      </c>
      <c r="P2478" s="131">
        <v>0</v>
      </c>
      <c r="Q2478" s="131">
        <v>0</v>
      </c>
      <c r="R2478" s="131">
        <v>0</v>
      </c>
      <c r="S2478" s="131">
        <v>0</v>
      </c>
      <c r="T2478" s="131">
        <v>0</v>
      </c>
      <c r="U2478" s="131">
        <v>0</v>
      </c>
      <c r="V2478" s="131">
        <v>0</v>
      </c>
      <c r="W2478" s="131">
        <v>0</v>
      </c>
      <c r="X2478" s="131">
        <v>0</v>
      </c>
      <c r="Y2478" s="131">
        <v>0</v>
      </c>
      <c r="Z2478" s="131">
        <v>0</v>
      </c>
      <c r="AA2478" s="131">
        <v>0</v>
      </c>
      <c r="AB2478" s="131">
        <v>0</v>
      </c>
      <c r="AC2478" s="131">
        <v>0</v>
      </c>
      <c r="AD2478" s="131">
        <v>0</v>
      </c>
      <c r="AE2478" s="131">
        <v>0</v>
      </c>
      <c r="AF2478" s="131">
        <v>0</v>
      </c>
      <c r="AG2478" s="131">
        <v>0</v>
      </c>
      <c r="AH2478" s="43">
        <v>0</v>
      </c>
    </row>
    <row r="2479" spans="4:34">
      <c r="D2479" s="62">
        <v>2013</v>
      </c>
      <c r="E2479" s="62">
        <v>2</v>
      </c>
      <c r="F2479" s="62">
        <v>2013</v>
      </c>
      <c r="G2479" s="62">
        <v>2013</v>
      </c>
      <c r="H2479" s="131">
        <v>0</v>
      </c>
      <c r="I2479" s="131">
        <v>0</v>
      </c>
      <c r="J2479" s="131">
        <v>0</v>
      </c>
      <c r="K2479" s="131">
        <v>0</v>
      </c>
      <c r="L2479" s="131">
        <v>0</v>
      </c>
      <c r="M2479" s="131">
        <v>0</v>
      </c>
      <c r="N2479" s="131">
        <v>0</v>
      </c>
      <c r="O2479" s="131">
        <v>0</v>
      </c>
      <c r="P2479" s="131">
        <v>0</v>
      </c>
      <c r="Q2479" s="131">
        <v>0</v>
      </c>
      <c r="R2479" s="131">
        <v>0</v>
      </c>
      <c r="S2479" s="131">
        <v>0</v>
      </c>
      <c r="T2479" s="131">
        <v>0</v>
      </c>
      <c r="U2479" s="131">
        <v>0</v>
      </c>
      <c r="V2479" s="131">
        <v>0</v>
      </c>
      <c r="W2479" s="131">
        <v>0</v>
      </c>
      <c r="X2479" s="131">
        <v>0</v>
      </c>
      <c r="Y2479" s="131">
        <v>0</v>
      </c>
      <c r="Z2479" s="131">
        <v>0</v>
      </c>
      <c r="AA2479" s="131">
        <v>0</v>
      </c>
      <c r="AB2479" s="131">
        <v>0</v>
      </c>
      <c r="AC2479" s="131">
        <v>0</v>
      </c>
      <c r="AD2479" s="131">
        <v>0</v>
      </c>
      <c r="AE2479" s="131">
        <v>0</v>
      </c>
      <c r="AF2479" s="131">
        <v>0</v>
      </c>
      <c r="AG2479" s="131">
        <v>0</v>
      </c>
      <c r="AH2479" s="43">
        <v>0</v>
      </c>
    </row>
    <row r="2480" spans="4:34">
      <c r="D2480" s="62">
        <v>2013</v>
      </c>
      <c r="E2480" s="62">
        <v>3</v>
      </c>
      <c r="F2480" s="62">
        <v>2013</v>
      </c>
      <c r="G2480" s="62">
        <v>2013</v>
      </c>
      <c r="H2480" s="131">
        <v>0</v>
      </c>
      <c r="I2480" s="131">
        <v>0</v>
      </c>
      <c r="J2480" s="131">
        <v>0</v>
      </c>
      <c r="K2480" s="131">
        <v>0</v>
      </c>
      <c r="L2480" s="131">
        <v>0</v>
      </c>
      <c r="M2480" s="131">
        <v>0</v>
      </c>
      <c r="N2480" s="131">
        <v>0</v>
      </c>
      <c r="O2480" s="131">
        <v>0</v>
      </c>
      <c r="P2480" s="131">
        <v>0</v>
      </c>
      <c r="Q2480" s="131">
        <v>0</v>
      </c>
      <c r="R2480" s="131">
        <v>0</v>
      </c>
      <c r="S2480" s="131">
        <v>0</v>
      </c>
      <c r="T2480" s="131">
        <v>0</v>
      </c>
      <c r="U2480" s="131">
        <v>0</v>
      </c>
      <c r="V2480" s="131">
        <v>0</v>
      </c>
      <c r="W2480" s="131">
        <v>0</v>
      </c>
      <c r="X2480" s="131">
        <v>0</v>
      </c>
      <c r="Y2480" s="131">
        <v>0</v>
      </c>
      <c r="Z2480" s="131">
        <v>0</v>
      </c>
      <c r="AA2480" s="131">
        <v>0</v>
      </c>
      <c r="AB2480" s="131">
        <v>0</v>
      </c>
      <c r="AC2480" s="131">
        <v>0</v>
      </c>
      <c r="AD2480" s="131">
        <v>0</v>
      </c>
      <c r="AE2480" s="131">
        <v>0</v>
      </c>
      <c r="AF2480" s="131">
        <v>0</v>
      </c>
      <c r="AG2480" s="131">
        <v>0</v>
      </c>
      <c r="AH2480" s="43">
        <v>0</v>
      </c>
    </row>
    <row r="2481" spans="4:34">
      <c r="D2481" s="62">
        <v>2013</v>
      </c>
      <c r="E2481" s="62">
        <v>4</v>
      </c>
      <c r="F2481" s="62">
        <v>2013</v>
      </c>
      <c r="G2481" s="62">
        <v>2013</v>
      </c>
      <c r="H2481" s="131">
        <v>0</v>
      </c>
      <c r="I2481" s="131">
        <v>0</v>
      </c>
      <c r="J2481" s="131">
        <v>0</v>
      </c>
      <c r="K2481" s="131">
        <v>0</v>
      </c>
      <c r="L2481" s="131">
        <v>0</v>
      </c>
      <c r="M2481" s="131">
        <v>0</v>
      </c>
      <c r="N2481" s="131">
        <v>0</v>
      </c>
      <c r="O2481" s="131">
        <v>0</v>
      </c>
      <c r="P2481" s="131">
        <v>0</v>
      </c>
      <c r="Q2481" s="131">
        <v>0</v>
      </c>
      <c r="R2481" s="131">
        <v>0</v>
      </c>
      <c r="S2481" s="131">
        <v>0</v>
      </c>
      <c r="T2481" s="131">
        <v>0</v>
      </c>
      <c r="U2481" s="131">
        <v>0</v>
      </c>
      <c r="V2481" s="131">
        <v>0</v>
      </c>
      <c r="W2481" s="131">
        <v>0</v>
      </c>
      <c r="X2481" s="131">
        <v>0</v>
      </c>
      <c r="Y2481" s="131">
        <v>0</v>
      </c>
      <c r="Z2481" s="131">
        <v>0</v>
      </c>
      <c r="AA2481" s="131">
        <v>0</v>
      </c>
      <c r="AB2481" s="131">
        <v>0</v>
      </c>
      <c r="AC2481" s="131">
        <v>0</v>
      </c>
      <c r="AD2481" s="131">
        <v>0</v>
      </c>
      <c r="AE2481" s="131">
        <v>0</v>
      </c>
      <c r="AF2481" s="131">
        <v>0</v>
      </c>
      <c r="AG2481" s="131">
        <v>0</v>
      </c>
      <c r="AH2481" s="43">
        <v>0</v>
      </c>
    </row>
    <row r="2482" spans="4:34">
      <c r="D2482" s="62">
        <v>2013</v>
      </c>
      <c r="E2482" s="62">
        <v>5</v>
      </c>
      <c r="F2482" s="62">
        <v>2013</v>
      </c>
      <c r="G2482" s="62">
        <v>2014</v>
      </c>
      <c r="H2482" s="131">
        <v>0</v>
      </c>
      <c r="I2482" s="131">
        <v>0</v>
      </c>
      <c r="J2482" s="131">
        <v>0</v>
      </c>
      <c r="K2482" s="131">
        <v>0</v>
      </c>
      <c r="L2482" s="131">
        <v>0</v>
      </c>
      <c r="M2482" s="131">
        <v>0</v>
      </c>
      <c r="N2482" s="131">
        <v>0</v>
      </c>
      <c r="O2482" s="131">
        <v>0</v>
      </c>
      <c r="P2482" s="131">
        <v>0</v>
      </c>
      <c r="Q2482" s="131">
        <v>0</v>
      </c>
      <c r="R2482" s="131">
        <v>0</v>
      </c>
      <c r="S2482" s="131">
        <v>0</v>
      </c>
      <c r="T2482" s="131">
        <v>0</v>
      </c>
      <c r="U2482" s="131">
        <v>0</v>
      </c>
      <c r="V2482" s="131">
        <v>0</v>
      </c>
      <c r="W2482" s="131">
        <v>0</v>
      </c>
      <c r="X2482" s="131">
        <v>0</v>
      </c>
      <c r="Y2482" s="131">
        <v>0</v>
      </c>
      <c r="Z2482" s="131">
        <v>0</v>
      </c>
      <c r="AA2482" s="131">
        <v>0</v>
      </c>
      <c r="AB2482" s="131">
        <v>0</v>
      </c>
      <c r="AC2482" s="131">
        <v>0</v>
      </c>
      <c r="AD2482" s="131">
        <v>0</v>
      </c>
      <c r="AE2482" s="131">
        <v>0</v>
      </c>
      <c r="AF2482" s="131">
        <v>0</v>
      </c>
      <c r="AG2482" s="131">
        <v>0</v>
      </c>
      <c r="AH2482" s="43">
        <v>0</v>
      </c>
    </row>
    <row r="2483" spans="4:34">
      <c r="D2483" s="62">
        <v>2013</v>
      </c>
      <c r="E2483" s="62">
        <v>6</v>
      </c>
      <c r="F2483" s="62">
        <v>2013</v>
      </c>
      <c r="G2483" s="62">
        <v>2014</v>
      </c>
      <c r="H2483" s="131">
        <v>0</v>
      </c>
      <c r="I2483" s="131">
        <v>0</v>
      </c>
      <c r="J2483" s="131">
        <v>0</v>
      </c>
      <c r="K2483" s="131">
        <v>0</v>
      </c>
      <c r="L2483" s="131">
        <v>0</v>
      </c>
      <c r="M2483" s="131">
        <v>0</v>
      </c>
      <c r="N2483" s="131">
        <v>0</v>
      </c>
      <c r="O2483" s="131">
        <v>0</v>
      </c>
      <c r="P2483" s="131">
        <v>0</v>
      </c>
      <c r="Q2483" s="131">
        <v>0</v>
      </c>
      <c r="R2483" s="131">
        <v>0</v>
      </c>
      <c r="S2483" s="131">
        <v>0</v>
      </c>
      <c r="T2483" s="131">
        <v>0</v>
      </c>
      <c r="U2483" s="131">
        <v>0</v>
      </c>
      <c r="V2483" s="131">
        <v>0</v>
      </c>
      <c r="W2483" s="131">
        <v>0</v>
      </c>
      <c r="X2483" s="131">
        <v>0</v>
      </c>
      <c r="Y2483" s="131">
        <v>0</v>
      </c>
      <c r="Z2483" s="131">
        <v>0</v>
      </c>
      <c r="AA2483" s="131">
        <v>0</v>
      </c>
      <c r="AB2483" s="131">
        <v>0</v>
      </c>
      <c r="AC2483" s="131">
        <v>0</v>
      </c>
      <c r="AD2483" s="131">
        <v>0</v>
      </c>
      <c r="AE2483" s="131">
        <v>0</v>
      </c>
      <c r="AF2483" s="131">
        <v>0</v>
      </c>
      <c r="AG2483" s="131">
        <v>0</v>
      </c>
      <c r="AH2483" s="43">
        <v>0</v>
      </c>
    </row>
    <row r="2484" spans="4:34">
      <c r="D2484" s="62">
        <v>2013</v>
      </c>
      <c r="E2484" s="62">
        <v>7</v>
      </c>
      <c r="F2484" s="62">
        <v>2014</v>
      </c>
      <c r="G2484" s="62">
        <v>2014</v>
      </c>
      <c r="H2484" s="131">
        <v>0</v>
      </c>
      <c r="I2484" s="131">
        <v>0</v>
      </c>
      <c r="J2484" s="131">
        <v>0</v>
      </c>
      <c r="K2484" s="131">
        <v>0</v>
      </c>
      <c r="L2484" s="131">
        <v>0</v>
      </c>
      <c r="M2484" s="131">
        <v>0</v>
      </c>
      <c r="N2484" s="131">
        <v>0</v>
      </c>
      <c r="O2484" s="131">
        <v>0</v>
      </c>
      <c r="P2484" s="131">
        <v>0</v>
      </c>
      <c r="Q2484" s="131">
        <v>0</v>
      </c>
      <c r="R2484" s="131">
        <v>0</v>
      </c>
      <c r="S2484" s="131">
        <v>0</v>
      </c>
      <c r="T2484" s="131">
        <v>0</v>
      </c>
      <c r="U2484" s="131">
        <v>0</v>
      </c>
      <c r="V2484" s="131">
        <v>0</v>
      </c>
      <c r="W2484" s="131">
        <v>0</v>
      </c>
      <c r="X2484" s="131">
        <v>0</v>
      </c>
      <c r="Y2484" s="131">
        <v>0</v>
      </c>
      <c r="Z2484" s="131">
        <v>0</v>
      </c>
      <c r="AA2484" s="131">
        <v>0</v>
      </c>
      <c r="AB2484" s="131">
        <v>0</v>
      </c>
      <c r="AC2484" s="131">
        <v>0</v>
      </c>
      <c r="AD2484" s="131">
        <v>0</v>
      </c>
      <c r="AE2484" s="131">
        <v>0</v>
      </c>
      <c r="AF2484" s="131">
        <v>0</v>
      </c>
      <c r="AG2484" s="131">
        <v>0</v>
      </c>
      <c r="AH2484" s="43">
        <v>0</v>
      </c>
    </row>
    <row r="2485" spans="4:34">
      <c r="D2485" s="62">
        <v>2013</v>
      </c>
      <c r="E2485" s="62">
        <v>8</v>
      </c>
      <c r="F2485" s="62">
        <v>2014</v>
      </c>
      <c r="G2485" s="62">
        <v>2014</v>
      </c>
      <c r="H2485" s="131">
        <v>0</v>
      </c>
      <c r="I2485" s="131">
        <v>0</v>
      </c>
      <c r="J2485" s="131">
        <v>0</v>
      </c>
      <c r="K2485" s="131">
        <v>0</v>
      </c>
      <c r="L2485" s="131">
        <v>0</v>
      </c>
      <c r="M2485" s="131">
        <v>0</v>
      </c>
      <c r="N2485" s="131">
        <v>0</v>
      </c>
      <c r="O2485" s="131">
        <v>0</v>
      </c>
      <c r="P2485" s="131">
        <v>0</v>
      </c>
      <c r="Q2485" s="131">
        <v>0</v>
      </c>
      <c r="R2485" s="131">
        <v>0</v>
      </c>
      <c r="S2485" s="131">
        <v>0</v>
      </c>
      <c r="T2485" s="131">
        <v>0</v>
      </c>
      <c r="U2485" s="131">
        <v>0</v>
      </c>
      <c r="V2485" s="131">
        <v>0</v>
      </c>
      <c r="W2485" s="131">
        <v>0</v>
      </c>
      <c r="X2485" s="131">
        <v>0</v>
      </c>
      <c r="Y2485" s="131">
        <v>0</v>
      </c>
      <c r="Z2485" s="131">
        <v>0</v>
      </c>
      <c r="AA2485" s="131">
        <v>0</v>
      </c>
      <c r="AB2485" s="131">
        <v>0</v>
      </c>
      <c r="AC2485" s="131">
        <v>0</v>
      </c>
      <c r="AD2485" s="131">
        <v>0</v>
      </c>
      <c r="AE2485" s="131">
        <v>0</v>
      </c>
      <c r="AF2485" s="131">
        <v>0</v>
      </c>
      <c r="AG2485" s="131">
        <v>0</v>
      </c>
      <c r="AH2485" s="43">
        <v>0</v>
      </c>
    </row>
    <row r="2486" spans="4:34">
      <c r="D2486" s="62">
        <v>2013</v>
      </c>
      <c r="E2486" s="62">
        <v>9</v>
      </c>
      <c r="F2486" s="62">
        <v>2014</v>
      </c>
      <c r="G2486" s="62">
        <v>2014</v>
      </c>
      <c r="H2486" s="131">
        <v>0</v>
      </c>
      <c r="I2486" s="131">
        <v>0</v>
      </c>
      <c r="J2486" s="131">
        <v>0</v>
      </c>
      <c r="K2486" s="131">
        <v>0</v>
      </c>
      <c r="L2486" s="131">
        <v>0</v>
      </c>
      <c r="M2486" s="131">
        <v>0</v>
      </c>
      <c r="N2486" s="131">
        <v>0</v>
      </c>
      <c r="O2486" s="131">
        <v>0</v>
      </c>
      <c r="P2486" s="131">
        <v>0</v>
      </c>
      <c r="Q2486" s="131">
        <v>0</v>
      </c>
      <c r="R2486" s="131">
        <v>0</v>
      </c>
      <c r="S2486" s="131">
        <v>0</v>
      </c>
      <c r="T2486" s="131">
        <v>0</v>
      </c>
      <c r="U2486" s="131">
        <v>0</v>
      </c>
      <c r="V2486" s="131">
        <v>0</v>
      </c>
      <c r="W2486" s="131">
        <v>0</v>
      </c>
      <c r="X2486" s="131">
        <v>0</v>
      </c>
      <c r="Y2486" s="131">
        <v>0</v>
      </c>
      <c r="Z2486" s="131">
        <v>0</v>
      </c>
      <c r="AA2486" s="131">
        <v>0</v>
      </c>
      <c r="AB2486" s="131">
        <v>0</v>
      </c>
      <c r="AC2486" s="131">
        <v>0</v>
      </c>
      <c r="AD2486" s="131">
        <v>0</v>
      </c>
      <c r="AE2486" s="131">
        <v>0</v>
      </c>
      <c r="AF2486" s="131">
        <v>0</v>
      </c>
      <c r="AG2486" s="131">
        <v>0</v>
      </c>
      <c r="AH2486" s="43">
        <v>0</v>
      </c>
    </row>
    <row r="2487" spans="4:34">
      <c r="D2487" s="62">
        <v>2013</v>
      </c>
      <c r="E2487" s="62">
        <v>10</v>
      </c>
      <c r="F2487" s="62">
        <v>2014</v>
      </c>
      <c r="G2487" s="62">
        <v>2014</v>
      </c>
      <c r="H2487" s="131">
        <v>0</v>
      </c>
      <c r="I2487" s="131">
        <v>0</v>
      </c>
      <c r="J2487" s="131">
        <v>0</v>
      </c>
      <c r="K2487" s="131">
        <v>0</v>
      </c>
      <c r="L2487" s="131">
        <v>0</v>
      </c>
      <c r="M2487" s="131">
        <v>0</v>
      </c>
      <c r="N2487" s="131">
        <v>0</v>
      </c>
      <c r="O2487" s="131">
        <v>0</v>
      </c>
      <c r="P2487" s="131">
        <v>0</v>
      </c>
      <c r="Q2487" s="131">
        <v>0</v>
      </c>
      <c r="R2487" s="131">
        <v>0</v>
      </c>
      <c r="S2487" s="131">
        <v>0</v>
      </c>
      <c r="T2487" s="131">
        <v>0</v>
      </c>
      <c r="U2487" s="131">
        <v>0</v>
      </c>
      <c r="V2487" s="131">
        <v>0</v>
      </c>
      <c r="W2487" s="131">
        <v>0</v>
      </c>
      <c r="X2487" s="131">
        <v>0</v>
      </c>
      <c r="Y2487" s="131">
        <v>0</v>
      </c>
      <c r="Z2487" s="131">
        <v>0</v>
      </c>
      <c r="AA2487" s="131">
        <v>0</v>
      </c>
      <c r="AB2487" s="131">
        <v>0</v>
      </c>
      <c r="AC2487" s="131">
        <v>0</v>
      </c>
      <c r="AD2487" s="131">
        <v>0</v>
      </c>
      <c r="AE2487" s="131">
        <v>0</v>
      </c>
      <c r="AF2487" s="131">
        <v>0</v>
      </c>
      <c r="AG2487" s="131">
        <v>0</v>
      </c>
      <c r="AH2487" s="43">
        <v>0</v>
      </c>
    </row>
    <row r="2488" spans="4:34">
      <c r="D2488" s="62">
        <v>2013</v>
      </c>
      <c r="E2488" s="62">
        <v>11</v>
      </c>
      <c r="F2488" s="62">
        <v>2014</v>
      </c>
      <c r="G2488" s="62">
        <v>2014</v>
      </c>
      <c r="H2488" s="131">
        <v>0</v>
      </c>
      <c r="I2488" s="131">
        <v>0</v>
      </c>
      <c r="J2488" s="131">
        <v>0</v>
      </c>
      <c r="K2488" s="131">
        <v>0</v>
      </c>
      <c r="L2488" s="131">
        <v>0</v>
      </c>
      <c r="M2488" s="131">
        <v>0</v>
      </c>
      <c r="N2488" s="131">
        <v>0</v>
      </c>
      <c r="O2488" s="131">
        <v>0</v>
      </c>
      <c r="P2488" s="131">
        <v>0</v>
      </c>
      <c r="Q2488" s="131">
        <v>0</v>
      </c>
      <c r="R2488" s="131">
        <v>0</v>
      </c>
      <c r="S2488" s="131">
        <v>0</v>
      </c>
      <c r="T2488" s="131">
        <v>0</v>
      </c>
      <c r="U2488" s="131">
        <v>0</v>
      </c>
      <c r="V2488" s="131">
        <v>0</v>
      </c>
      <c r="W2488" s="131">
        <v>0</v>
      </c>
      <c r="X2488" s="131">
        <v>0</v>
      </c>
      <c r="Y2488" s="131">
        <v>0</v>
      </c>
      <c r="Z2488" s="131">
        <v>0</v>
      </c>
      <c r="AA2488" s="131">
        <v>0</v>
      </c>
      <c r="AB2488" s="131">
        <v>0</v>
      </c>
      <c r="AC2488" s="131">
        <v>0</v>
      </c>
      <c r="AD2488" s="131">
        <v>0</v>
      </c>
      <c r="AE2488" s="131">
        <v>0</v>
      </c>
      <c r="AF2488" s="131">
        <v>0</v>
      </c>
      <c r="AG2488" s="131">
        <v>0</v>
      </c>
      <c r="AH2488" s="43">
        <v>0</v>
      </c>
    </row>
    <row r="2489" spans="4:34">
      <c r="D2489" s="62">
        <v>2013</v>
      </c>
      <c r="E2489" s="62">
        <v>12</v>
      </c>
      <c r="F2489" s="62">
        <v>2014</v>
      </c>
      <c r="G2489" s="62">
        <v>2014</v>
      </c>
      <c r="H2489" s="131">
        <v>0</v>
      </c>
      <c r="I2489" s="131">
        <v>0</v>
      </c>
      <c r="J2489" s="131">
        <v>0</v>
      </c>
      <c r="K2489" s="131">
        <v>0</v>
      </c>
      <c r="L2489" s="131">
        <v>0</v>
      </c>
      <c r="M2489" s="131">
        <v>0</v>
      </c>
      <c r="N2489" s="131">
        <v>0</v>
      </c>
      <c r="O2489" s="131">
        <v>0</v>
      </c>
      <c r="P2489" s="131">
        <v>0</v>
      </c>
      <c r="Q2489" s="131">
        <v>0</v>
      </c>
      <c r="R2489" s="131">
        <v>0</v>
      </c>
      <c r="S2489" s="131">
        <v>0</v>
      </c>
      <c r="T2489" s="131">
        <v>0</v>
      </c>
      <c r="U2489" s="131">
        <v>0</v>
      </c>
      <c r="V2489" s="131">
        <v>0</v>
      </c>
      <c r="W2489" s="131">
        <v>0</v>
      </c>
      <c r="X2489" s="131">
        <v>0</v>
      </c>
      <c r="Y2489" s="131">
        <v>0</v>
      </c>
      <c r="Z2489" s="131">
        <v>0</v>
      </c>
      <c r="AA2489" s="131">
        <v>0</v>
      </c>
      <c r="AB2489" s="131">
        <v>0</v>
      </c>
      <c r="AC2489" s="131">
        <v>0</v>
      </c>
      <c r="AD2489" s="131">
        <v>0</v>
      </c>
      <c r="AE2489" s="131">
        <v>0</v>
      </c>
      <c r="AF2489" s="131">
        <v>0</v>
      </c>
      <c r="AG2489" s="131">
        <v>0</v>
      </c>
      <c r="AH2489" s="43">
        <v>0</v>
      </c>
    </row>
    <row r="2490" spans="4:34">
      <c r="D2490" s="62">
        <v>2014</v>
      </c>
      <c r="E2490" s="62">
        <v>1</v>
      </c>
      <c r="F2490" s="62">
        <v>2014</v>
      </c>
      <c r="G2490" s="62">
        <v>2014</v>
      </c>
      <c r="H2490" s="131">
        <v>0</v>
      </c>
      <c r="I2490" s="131">
        <v>0</v>
      </c>
      <c r="J2490" s="131">
        <v>0</v>
      </c>
      <c r="K2490" s="131">
        <v>0</v>
      </c>
      <c r="L2490" s="131">
        <v>0</v>
      </c>
      <c r="M2490" s="131">
        <v>0</v>
      </c>
      <c r="N2490" s="131">
        <v>0</v>
      </c>
      <c r="O2490" s="131">
        <v>0</v>
      </c>
      <c r="P2490" s="131">
        <v>0</v>
      </c>
      <c r="Q2490" s="131">
        <v>0</v>
      </c>
      <c r="R2490" s="131">
        <v>0</v>
      </c>
      <c r="S2490" s="131">
        <v>0</v>
      </c>
      <c r="T2490" s="131">
        <v>0</v>
      </c>
      <c r="U2490" s="131">
        <v>0</v>
      </c>
      <c r="V2490" s="131">
        <v>0</v>
      </c>
      <c r="W2490" s="131">
        <v>0</v>
      </c>
      <c r="X2490" s="131">
        <v>0</v>
      </c>
      <c r="Y2490" s="131">
        <v>0</v>
      </c>
      <c r="Z2490" s="131">
        <v>0</v>
      </c>
      <c r="AA2490" s="131">
        <v>0</v>
      </c>
      <c r="AB2490" s="131">
        <v>0</v>
      </c>
      <c r="AC2490" s="131">
        <v>0</v>
      </c>
      <c r="AD2490" s="131">
        <v>0</v>
      </c>
      <c r="AE2490" s="131">
        <v>0</v>
      </c>
      <c r="AF2490" s="131">
        <v>0</v>
      </c>
      <c r="AG2490" s="131">
        <v>0</v>
      </c>
      <c r="AH2490" s="43">
        <v>0</v>
      </c>
    </row>
    <row r="2491" spans="4:34">
      <c r="D2491" s="62">
        <v>2014</v>
      </c>
      <c r="E2491" s="62">
        <v>2</v>
      </c>
      <c r="F2491" s="62">
        <v>2014</v>
      </c>
      <c r="G2491" s="62">
        <v>2014</v>
      </c>
      <c r="H2491" s="131">
        <v>0</v>
      </c>
      <c r="I2491" s="131">
        <v>0</v>
      </c>
      <c r="J2491" s="131">
        <v>0</v>
      </c>
      <c r="K2491" s="131">
        <v>0</v>
      </c>
      <c r="L2491" s="131">
        <v>0</v>
      </c>
      <c r="M2491" s="131">
        <v>0</v>
      </c>
      <c r="N2491" s="131">
        <v>0</v>
      </c>
      <c r="O2491" s="131">
        <v>0</v>
      </c>
      <c r="P2491" s="131">
        <v>0</v>
      </c>
      <c r="Q2491" s="131">
        <v>0</v>
      </c>
      <c r="R2491" s="131">
        <v>0</v>
      </c>
      <c r="S2491" s="131">
        <v>0</v>
      </c>
      <c r="T2491" s="131">
        <v>0</v>
      </c>
      <c r="U2491" s="131">
        <v>0</v>
      </c>
      <c r="V2491" s="131">
        <v>0</v>
      </c>
      <c r="W2491" s="131">
        <v>0</v>
      </c>
      <c r="X2491" s="131">
        <v>0</v>
      </c>
      <c r="Y2491" s="131">
        <v>0</v>
      </c>
      <c r="Z2491" s="131">
        <v>0</v>
      </c>
      <c r="AA2491" s="131">
        <v>0</v>
      </c>
      <c r="AB2491" s="131">
        <v>0</v>
      </c>
      <c r="AC2491" s="131">
        <v>0</v>
      </c>
      <c r="AD2491" s="131">
        <v>0</v>
      </c>
      <c r="AE2491" s="131">
        <v>0</v>
      </c>
      <c r="AF2491" s="131">
        <v>0</v>
      </c>
      <c r="AG2491" s="131">
        <v>0</v>
      </c>
      <c r="AH2491" s="43">
        <v>0</v>
      </c>
    </row>
    <row r="2492" spans="4:34">
      <c r="D2492" s="62">
        <v>2014</v>
      </c>
      <c r="E2492" s="62">
        <v>3</v>
      </c>
      <c r="F2492" s="62">
        <v>2014</v>
      </c>
      <c r="G2492" s="62">
        <v>2014</v>
      </c>
      <c r="H2492" s="131">
        <v>0</v>
      </c>
      <c r="I2492" s="131">
        <v>0</v>
      </c>
      <c r="J2492" s="131">
        <v>0</v>
      </c>
      <c r="K2492" s="131">
        <v>0</v>
      </c>
      <c r="L2492" s="131">
        <v>0</v>
      </c>
      <c r="M2492" s="131">
        <v>0</v>
      </c>
      <c r="N2492" s="131">
        <v>0</v>
      </c>
      <c r="O2492" s="131">
        <v>0</v>
      </c>
      <c r="P2492" s="131">
        <v>0</v>
      </c>
      <c r="Q2492" s="131">
        <v>0</v>
      </c>
      <c r="R2492" s="131">
        <v>0</v>
      </c>
      <c r="S2492" s="131">
        <v>0</v>
      </c>
      <c r="T2492" s="131">
        <v>0</v>
      </c>
      <c r="U2492" s="131">
        <v>0</v>
      </c>
      <c r="V2492" s="131">
        <v>0</v>
      </c>
      <c r="W2492" s="131">
        <v>0</v>
      </c>
      <c r="X2492" s="131">
        <v>0</v>
      </c>
      <c r="Y2492" s="131">
        <v>0</v>
      </c>
      <c r="Z2492" s="131">
        <v>0</v>
      </c>
      <c r="AA2492" s="131">
        <v>0</v>
      </c>
      <c r="AB2492" s="131">
        <v>0</v>
      </c>
      <c r="AC2492" s="131">
        <v>0</v>
      </c>
      <c r="AD2492" s="131">
        <v>0</v>
      </c>
      <c r="AE2492" s="131">
        <v>0</v>
      </c>
      <c r="AF2492" s="131">
        <v>0</v>
      </c>
      <c r="AG2492" s="131">
        <v>0</v>
      </c>
      <c r="AH2492" s="43">
        <v>0</v>
      </c>
    </row>
    <row r="2493" spans="4:34">
      <c r="D2493" s="62">
        <v>2014</v>
      </c>
      <c r="E2493" s="62">
        <v>4</v>
      </c>
      <c r="F2493" s="62">
        <v>2014</v>
      </c>
      <c r="G2493" s="62">
        <v>2014</v>
      </c>
      <c r="H2493" s="131">
        <v>0</v>
      </c>
      <c r="I2493" s="131">
        <v>0</v>
      </c>
      <c r="J2493" s="131">
        <v>0</v>
      </c>
      <c r="K2493" s="131">
        <v>0</v>
      </c>
      <c r="L2493" s="131">
        <v>0</v>
      </c>
      <c r="M2493" s="131">
        <v>0</v>
      </c>
      <c r="N2493" s="131">
        <v>0</v>
      </c>
      <c r="O2493" s="131">
        <v>0</v>
      </c>
      <c r="P2493" s="131">
        <v>0</v>
      </c>
      <c r="Q2493" s="131">
        <v>0</v>
      </c>
      <c r="R2493" s="131">
        <v>0</v>
      </c>
      <c r="S2493" s="131">
        <v>0</v>
      </c>
      <c r="T2493" s="131">
        <v>0</v>
      </c>
      <c r="U2493" s="131">
        <v>0</v>
      </c>
      <c r="V2493" s="131">
        <v>0</v>
      </c>
      <c r="W2493" s="131">
        <v>0</v>
      </c>
      <c r="X2493" s="131">
        <v>0</v>
      </c>
      <c r="Y2493" s="131">
        <v>0</v>
      </c>
      <c r="Z2493" s="131">
        <v>0</v>
      </c>
      <c r="AA2493" s="131">
        <v>0</v>
      </c>
      <c r="AB2493" s="131">
        <v>0</v>
      </c>
      <c r="AC2493" s="131">
        <v>0</v>
      </c>
      <c r="AD2493" s="131">
        <v>0</v>
      </c>
      <c r="AE2493" s="131">
        <v>0</v>
      </c>
      <c r="AF2493" s="131">
        <v>0</v>
      </c>
      <c r="AG2493" s="131">
        <v>0</v>
      </c>
      <c r="AH2493" s="43">
        <v>0</v>
      </c>
    </row>
    <row r="2494" spans="4:34">
      <c r="D2494" s="62">
        <v>2014</v>
      </c>
      <c r="E2494" s="62">
        <v>5</v>
      </c>
      <c r="F2494" s="62">
        <v>2014</v>
      </c>
      <c r="G2494" s="62">
        <v>2015</v>
      </c>
      <c r="H2494" s="131">
        <v>0</v>
      </c>
      <c r="I2494" s="131">
        <v>0</v>
      </c>
      <c r="J2494" s="131">
        <v>0</v>
      </c>
      <c r="K2494" s="131">
        <v>0</v>
      </c>
      <c r="L2494" s="131">
        <v>0</v>
      </c>
      <c r="M2494" s="131">
        <v>0</v>
      </c>
      <c r="N2494" s="131">
        <v>0</v>
      </c>
      <c r="O2494" s="131">
        <v>0</v>
      </c>
      <c r="P2494" s="131">
        <v>0</v>
      </c>
      <c r="Q2494" s="131">
        <v>0</v>
      </c>
      <c r="R2494" s="131">
        <v>0</v>
      </c>
      <c r="S2494" s="131">
        <v>0</v>
      </c>
      <c r="T2494" s="131">
        <v>0</v>
      </c>
      <c r="U2494" s="131">
        <v>0</v>
      </c>
      <c r="V2494" s="131">
        <v>0</v>
      </c>
      <c r="W2494" s="131">
        <v>0</v>
      </c>
      <c r="X2494" s="131">
        <v>0</v>
      </c>
      <c r="Y2494" s="131">
        <v>0</v>
      </c>
      <c r="Z2494" s="131">
        <v>0</v>
      </c>
      <c r="AA2494" s="131">
        <v>0</v>
      </c>
      <c r="AB2494" s="131">
        <v>0</v>
      </c>
      <c r="AC2494" s="131">
        <v>0</v>
      </c>
      <c r="AD2494" s="131">
        <v>0</v>
      </c>
      <c r="AE2494" s="131">
        <v>0</v>
      </c>
      <c r="AF2494" s="131">
        <v>0</v>
      </c>
      <c r="AG2494" s="131">
        <v>0</v>
      </c>
      <c r="AH2494" s="43">
        <v>0</v>
      </c>
    </row>
    <row r="2495" spans="4:34">
      <c r="D2495" s="62">
        <v>2014</v>
      </c>
      <c r="E2495" s="62">
        <v>6</v>
      </c>
      <c r="F2495" s="62">
        <v>2014</v>
      </c>
      <c r="G2495" s="62">
        <v>2015</v>
      </c>
      <c r="H2495" s="131">
        <v>0</v>
      </c>
      <c r="I2495" s="131">
        <v>0</v>
      </c>
      <c r="J2495" s="131">
        <v>0</v>
      </c>
      <c r="K2495" s="131">
        <v>0</v>
      </c>
      <c r="L2495" s="131">
        <v>0</v>
      </c>
      <c r="M2495" s="131">
        <v>0</v>
      </c>
      <c r="N2495" s="131">
        <v>0</v>
      </c>
      <c r="O2495" s="131">
        <v>0</v>
      </c>
      <c r="P2495" s="131">
        <v>0</v>
      </c>
      <c r="Q2495" s="131">
        <v>0</v>
      </c>
      <c r="R2495" s="131">
        <v>0</v>
      </c>
      <c r="S2495" s="131">
        <v>0</v>
      </c>
      <c r="T2495" s="131">
        <v>0</v>
      </c>
      <c r="U2495" s="131">
        <v>0</v>
      </c>
      <c r="V2495" s="131">
        <v>0</v>
      </c>
      <c r="W2495" s="131">
        <v>0</v>
      </c>
      <c r="X2495" s="131">
        <v>0</v>
      </c>
      <c r="Y2495" s="131">
        <v>0</v>
      </c>
      <c r="Z2495" s="131">
        <v>0</v>
      </c>
      <c r="AA2495" s="131">
        <v>0</v>
      </c>
      <c r="AB2495" s="131">
        <v>0</v>
      </c>
      <c r="AC2495" s="131">
        <v>0</v>
      </c>
      <c r="AD2495" s="131">
        <v>0</v>
      </c>
      <c r="AE2495" s="131">
        <v>0</v>
      </c>
      <c r="AF2495" s="131">
        <v>0</v>
      </c>
      <c r="AG2495" s="131">
        <v>0</v>
      </c>
      <c r="AH2495" s="43">
        <v>0</v>
      </c>
    </row>
    <row r="2496" spans="4:34">
      <c r="D2496" s="62">
        <v>2014</v>
      </c>
      <c r="E2496" s="62">
        <v>7</v>
      </c>
      <c r="F2496" s="62">
        <v>2015</v>
      </c>
      <c r="G2496" s="62">
        <v>2015</v>
      </c>
      <c r="H2496" s="131">
        <v>-68.134214387601702</v>
      </c>
      <c r="I2496" s="131">
        <v>0</v>
      </c>
      <c r="J2496" s="131">
        <v>0</v>
      </c>
      <c r="K2496" s="131">
        <v>0</v>
      </c>
      <c r="L2496" s="131">
        <v>-104.05000522506015</v>
      </c>
      <c r="M2496" s="131">
        <v>0</v>
      </c>
      <c r="N2496" s="131">
        <v>-415.8453809766977</v>
      </c>
      <c r="O2496" s="131">
        <v>0</v>
      </c>
      <c r="P2496" s="131">
        <v>0</v>
      </c>
      <c r="Q2496" s="131">
        <v>0</v>
      </c>
      <c r="R2496" s="131">
        <v>-565.58461937001812</v>
      </c>
      <c r="S2496" s="131">
        <v>0</v>
      </c>
      <c r="T2496" s="131">
        <v>0</v>
      </c>
      <c r="U2496" s="131">
        <v>-1227.3518584006076</v>
      </c>
      <c r="V2496" s="131">
        <v>-471.12560599801282</v>
      </c>
      <c r="W2496" s="131">
        <v>0</v>
      </c>
      <c r="X2496" s="131">
        <v>-1125.5910890069642</v>
      </c>
      <c r="Y2496" s="131">
        <v>0</v>
      </c>
      <c r="Z2496" s="131">
        <v>0</v>
      </c>
      <c r="AA2496" s="131">
        <v>0</v>
      </c>
      <c r="AB2496" s="131">
        <v>0</v>
      </c>
      <c r="AC2496" s="131">
        <v>-168.41675605421281</v>
      </c>
      <c r="AD2496" s="131">
        <v>0</v>
      </c>
      <c r="AE2496" s="131">
        <v>-486.46260678679306</v>
      </c>
      <c r="AF2496" s="131">
        <v>0</v>
      </c>
      <c r="AG2496" s="131">
        <v>-156.95874982032726</v>
      </c>
      <c r="AH2496" s="43">
        <v>-4789.5208860262956</v>
      </c>
    </row>
    <row r="2497" spans="4:34">
      <c r="D2497" s="62">
        <v>2014</v>
      </c>
      <c r="E2497" s="62">
        <v>8</v>
      </c>
      <c r="F2497" s="62">
        <v>2015</v>
      </c>
      <c r="G2497" s="62">
        <v>2015</v>
      </c>
      <c r="H2497" s="131">
        <v>-59.935640265536342</v>
      </c>
      <c r="I2497" s="131">
        <v>0</v>
      </c>
      <c r="J2497" s="131">
        <v>0</v>
      </c>
      <c r="K2497" s="131">
        <v>0</v>
      </c>
      <c r="L2497" s="131">
        <v>-744.183733022713</v>
      </c>
      <c r="M2497" s="131">
        <v>0</v>
      </c>
      <c r="N2497" s="131">
        <v>-419.98348655272184</v>
      </c>
      <c r="O2497" s="131">
        <v>0</v>
      </c>
      <c r="P2497" s="131">
        <v>0</v>
      </c>
      <c r="Q2497" s="131">
        <v>0</v>
      </c>
      <c r="R2497" s="131">
        <v>-630.9975880761134</v>
      </c>
      <c r="S2497" s="131">
        <v>0</v>
      </c>
      <c r="T2497" s="131">
        <v>0</v>
      </c>
      <c r="U2497" s="131">
        <v>-1277.453262555621</v>
      </c>
      <c r="V2497" s="131">
        <v>-476.09209209947284</v>
      </c>
      <c r="W2497" s="131">
        <v>0</v>
      </c>
      <c r="X2497" s="131">
        <v>-1178.1877836168871</v>
      </c>
      <c r="Y2497" s="131">
        <v>0</v>
      </c>
      <c r="Z2497" s="131">
        <v>0</v>
      </c>
      <c r="AA2497" s="131">
        <v>0</v>
      </c>
      <c r="AB2497" s="131">
        <v>0</v>
      </c>
      <c r="AC2497" s="131">
        <v>-124.47873950986694</v>
      </c>
      <c r="AD2497" s="131">
        <v>0</v>
      </c>
      <c r="AE2497" s="131">
        <v>-256.60800077251952</v>
      </c>
      <c r="AF2497" s="131">
        <v>0</v>
      </c>
      <c r="AG2497" s="131">
        <v>-149.16323828408676</v>
      </c>
      <c r="AH2497" s="43">
        <v>-5317.0835647555386</v>
      </c>
    </row>
    <row r="2498" spans="4:34">
      <c r="D2498" s="62">
        <v>2014</v>
      </c>
      <c r="E2498" s="62">
        <v>9</v>
      </c>
      <c r="F2498" s="62">
        <v>2015</v>
      </c>
      <c r="G2498" s="62">
        <v>2015</v>
      </c>
      <c r="H2498" s="131">
        <v>-60.365886137831282</v>
      </c>
      <c r="I2498" s="131">
        <v>0</v>
      </c>
      <c r="J2498" s="131">
        <v>0</v>
      </c>
      <c r="K2498" s="131">
        <v>0</v>
      </c>
      <c r="L2498" s="131">
        <v>0</v>
      </c>
      <c r="M2498" s="131">
        <v>0</v>
      </c>
      <c r="N2498" s="131">
        <v>-363.15282982921059</v>
      </c>
      <c r="O2498" s="131">
        <v>0</v>
      </c>
      <c r="P2498" s="131">
        <v>0</v>
      </c>
      <c r="Q2498" s="131">
        <v>0</v>
      </c>
      <c r="R2498" s="131">
        <v>-608.87331913003129</v>
      </c>
      <c r="S2498" s="131">
        <v>0</v>
      </c>
      <c r="T2498" s="131">
        <v>0</v>
      </c>
      <c r="U2498" s="131">
        <v>-1469.7737319443129</v>
      </c>
      <c r="V2498" s="131">
        <v>-262.50581650730834</v>
      </c>
      <c r="W2498" s="131">
        <v>0</v>
      </c>
      <c r="X2498" s="131">
        <v>-1122.4265575885247</v>
      </c>
      <c r="Y2498" s="131">
        <v>0</v>
      </c>
      <c r="Z2498" s="131">
        <v>0</v>
      </c>
      <c r="AA2498" s="131">
        <v>0</v>
      </c>
      <c r="AB2498" s="131">
        <v>0</v>
      </c>
      <c r="AC2498" s="131">
        <v>-142.66721226332086</v>
      </c>
      <c r="AD2498" s="131">
        <v>0</v>
      </c>
      <c r="AE2498" s="131">
        <v>-391.57379372762341</v>
      </c>
      <c r="AF2498" s="131">
        <v>0</v>
      </c>
      <c r="AG2498" s="131">
        <v>-139.54421527738069</v>
      </c>
      <c r="AH2498" s="43">
        <v>-4560.8833624055433</v>
      </c>
    </row>
    <row r="2499" spans="4:34">
      <c r="D2499" s="62">
        <v>2014</v>
      </c>
      <c r="E2499" s="62">
        <v>10</v>
      </c>
      <c r="F2499" s="62">
        <v>2015</v>
      </c>
      <c r="G2499" s="62">
        <v>2015</v>
      </c>
      <c r="H2499" s="131">
        <v>-58.848074310568471</v>
      </c>
      <c r="I2499" s="131">
        <v>0</v>
      </c>
      <c r="J2499" s="131">
        <v>0</v>
      </c>
      <c r="K2499" s="131">
        <v>0</v>
      </c>
      <c r="L2499" s="131">
        <v>0</v>
      </c>
      <c r="M2499" s="131">
        <v>0</v>
      </c>
      <c r="N2499" s="131">
        <v>-200.15990464643036</v>
      </c>
      <c r="O2499" s="131">
        <v>0</v>
      </c>
      <c r="P2499" s="131">
        <v>0</v>
      </c>
      <c r="Q2499" s="131">
        <v>0</v>
      </c>
      <c r="R2499" s="131">
        <v>-437.92614779392545</v>
      </c>
      <c r="S2499" s="131">
        <v>0</v>
      </c>
      <c r="T2499" s="131">
        <v>-29.123130551752791</v>
      </c>
      <c r="U2499" s="131">
        <v>-1543.9980343961854</v>
      </c>
      <c r="V2499" s="131">
        <v>-133.53768922542221</v>
      </c>
      <c r="W2499" s="131">
        <v>0</v>
      </c>
      <c r="X2499" s="131">
        <v>-1036.0021133332154</v>
      </c>
      <c r="Y2499" s="131">
        <v>0</v>
      </c>
      <c r="Z2499" s="131">
        <v>0</v>
      </c>
      <c r="AA2499" s="131">
        <v>0</v>
      </c>
      <c r="AB2499" s="131">
        <v>0</v>
      </c>
      <c r="AC2499" s="131">
        <v>-170.72404527369349</v>
      </c>
      <c r="AD2499" s="131">
        <v>0</v>
      </c>
      <c r="AE2499" s="131">
        <v>0</v>
      </c>
      <c r="AF2499" s="131">
        <v>0</v>
      </c>
      <c r="AG2499" s="131">
        <v>-116.15768066865924</v>
      </c>
      <c r="AH2499" s="43">
        <v>-3726.4768201998527</v>
      </c>
    </row>
    <row r="2500" spans="4:34">
      <c r="D2500" s="62">
        <v>2014</v>
      </c>
      <c r="E2500" s="62">
        <v>11</v>
      </c>
      <c r="F2500" s="62">
        <v>2015</v>
      </c>
      <c r="G2500" s="62">
        <v>2015</v>
      </c>
      <c r="H2500" s="131">
        <v>-53.219024148042529</v>
      </c>
      <c r="I2500" s="131">
        <v>0</v>
      </c>
      <c r="J2500" s="131">
        <v>0</v>
      </c>
      <c r="K2500" s="131">
        <v>0</v>
      </c>
      <c r="L2500" s="131">
        <v>-60.532665165009746</v>
      </c>
      <c r="M2500" s="131">
        <v>0</v>
      </c>
      <c r="N2500" s="131">
        <v>-145.8818885457278</v>
      </c>
      <c r="O2500" s="131">
        <v>0</v>
      </c>
      <c r="P2500" s="131">
        <v>0</v>
      </c>
      <c r="Q2500" s="131">
        <v>0</v>
      </c>
      <c r="R2500" s="131">
        <v>-312.37932010856582</v>
      </c>
      <c r="S2500" s="131">
        <v>0</v>
      </c>
      <c r="T2500" s="131">
        <v>-7.4530552034684927</v>
      </c>
      <c r="U2500" s="131">
        <v>-1248.0286283693426</v>
      </c>
      <c r="V2500" s="131">
        <v>-129.56397568543315</v>
      </c>
      <c r="W2500" s="131">
        <v>0</v>
      </c>
      <c r="X2500" s="131">
        <v>-852.35016929068308</v>
      </c>
      <c r="Y2500" s="131">
        <v>0</v>
      </c>
      <c r="Z2500" s="131">
        <v>0</v>
      </c>
      <c r="AA2500" s="131">
        <v>0</v>
      </c>
      <c r="AB2500" s="131">
        <v>0</v>
      </c>
      <c r="AC2500" s="131">
        <v>-149.82253943131809</v>
      </c>
      <c r="AD2500" s="131">
        <v>0</v>
      </c>
      <c r="AE2500" s="131">
        <v>0</v>
      </c>
      <c r="AF2500" s="131">
        <v>0</v>
      </c>
      <c r="AG2500" s="131">
        <v>-82.331542891522218</v>
      </c>
      <c r="AH2500" s="43">
        <v>-3041.5628088391136</v>
      </c>
    </row>
    <row r="2501" spans="4:34">
      <c r="D2501" s="62">
        <v>2014</v>
      </c>
      <c r="E2501" s="62">
        <v>12</v>
      </c>
      <c r="F2501" s="62">
        <v>2015</v>
      </c>
      <c r="G2501" s="62">
        <v>2015</v>
      </c>
      <c r="H2501" s="131">
        <v>-43.920932796778871</v>
      </c>
      <c r="I2501" s="131">
        <v>0</v>
      </c>
      <c r="J2501" s="131">
        <v>0</v>
      </c>
      <c r="K2501" s="131">
        <v>0</v>
      </c>
      <c r="L2501" s="131">
        <v>-86.379804874687082</v>
      </c>
      <c r="M2501" s="131">
        <v>0</v>
      </c>
      <c r="N2501" s="131">
        <v>-126.5968627678278</v>
      </c>
      <c r="O2501" s="131">
        <v>0</v>
      </c>
      <c r="P2501" s="131">
        <v>0</v>
      </c>
      <c r="Q2501" s="131">
        <v>0</v>
      </c>
      <c r="R2501" s="131">
        <v>-267.60287124371843</v>
      </c>
      <c r="S2501" s="131">
        <v>0</v>
      </c>
      <c r="T2501" s="131">
        <v>0</v>
      </c>
      <c r="U2501" s="131">
        <v>-769.54696434923608</v>
      </c>
      <c r="V2501" s="131">
        <v>-65.775416227713819</v>
      </c>
      <c r="W2501" s="131">
        <v>0</v>
      </c>
      <c r="X2501" s="131">
        <v>-653.42117702120242</v>
      </c>
      <c r="Y2501" s="131">
        <v>0</v>
      </c>
      <c r="Z2501" s="131">
        <v>0</v>
      </c>
      <c r="AA2501" s="131">
        <v>0</v>
      </c>
      <c r="AB2501" s="131">
        <v>0</v>
      </c>
      <c r="AC2501" s="131">
        <v>-166.97336722693774</v>
      </c>
      <c r="AD2501" s="131">
        <v>0</v>
      </c>
      <c r="AE2501" s="131">
        <v>0</v>
      </c>
      <c r="AF2501" s="131">
        <v>0</v>
      </c>
      <c r="AG2501" s="131">
        <v>-61.361160981167728</v>
      </c>
      <c r="AH2501" s="43">
        <v>-2241.5785574892698</v>
      </c>
    </row>
    <row r="2502" spans="4:34">
      <c r="D2502" s="62">
        <v>2015</v>
      </c>
      <c r="E2502" s="62">
        <v>1</v>
      </c>
      <c r="F2502" s="62">
        <v>2015</v>
      </c>
      <c r="G2502" s="62">
        <v>2015</v>
      </c>
      <c r="H2502" s="131">
        <v>-34.506719813444612</v>
      </c>
      <c r="I2502" s="131">
        <v>0</v>
      </c>
      <c r="J2502" s="131">
        <v>0</v>
      </c>
      <c r="K2502" s="131">
        <v>0</v>
      </c>
      <c r="L2502" s="131">
        <v>-35.325353978190165</v>
      </c>
      <c r="M2502" s="131">
        <v>0</v>
      </c>
      <c r="N2502" s="131">
        <v>-157.00880532330262</v>
      </c>
      <c r="O2502" s="131">
        <v>0</v>
      </c>
      <c r="P2502" s="131">
        <v>0</v>
      </c>
      <c r="Q2502" s="131">
        <v>0</v>
      </c>
      <c r="R2502" s="131">
        <v>-326.45554974087315</v>
      </c>
      <c r="S2502" s="131">
        <v>0</v>
      </c>
      <c r="T2502" s="131">
        <v>0</v>
      </c>
      <c r="U2502" s="131">
        <v>-680.03191592530072</v>
      </c>
      <c r="V2502" s="131">
        <v>-12.566721726809183</v>
      </c>
      <c r="W2502" s="131">
        <v>0</v>
      </c>
      <c r="X2502" s="131">
        <v>-663.27664588570576</v>
      </c>
      <c r="Y2502" s="131">
        <v>0</v>
      </c>
      <c r="Z2502" s="131">
        <v>0</v>
      </c>
      <c r="AA2502" s="131">
        <v>0</v>
      </c>
      <c r="AB2502" s="131">
        <v>0</v>
      </c>
      <c r="AC2502" s="131">
        <v>-58.022805917630834</v>
      </c>
      <c r="AD2502" s="131">
        <v>0</v>
      </c>
      <c r="AE2502" s="131">
        <v>0</v>
      </c>
      <c r="AF2502" s="131">
        <v>0</v>
      </c>
      <c r="AG2502" s="131">
        <v>-69.495601384291035</v>
      </c>
      <c r="AH2502" s="43">
        <v>-2036.6901196955482</v>
      </c>
    </row>
    <row r="2503" spans="4:34">
      <c r="D2503" s="62">
        <v>2015</v>
      </c>
      <c r="E2503" s="62">
        <v>2</v>
      </c>
      <c r="F2503" s="62">
        <v>2015</v>
      </c>
      <c r="G2503" s="62">
        <v>2015</v>
      </c>
      <c r="H2503" s="131">
        <v>-23.847806361347761</v>
      </c>
      <c r="I2503" s="131">
        <v>0</v>
      </c>
      <c r="J2503" s="131">
        <v>0</v>
      </c>
      <c r="K2503" s="131">
        <v>0</v>
      </c>
      <c r="L2503" s="131">
        <v>-70.226697706079491</v>
      </c>
      <c r="M2503" s="131">
        <v>0</v>
      </c>
      <c r="N2503" s="131">
        <v>-125.16117746867729</v>
      </c>
      <c r="O2503" s="131">
        <v>0</v>
      </c>
      <c r="P2503" s="131">
        <v>0</v>
      </c>
      <c r="Q2503" s="131">
        <v>0</v>
      </c>
      <c r="R2503" s="131">
        <v>-178.44071176549224</v>
      </c>
      <c r="S2503" s="131">
        <v>0</v>
      </c>
      <c r="T2503" s="131">
        <v>0</v>
      </c>
      <c r="U2503" s="131">
        <v>-417.50665755215118</v>
      </c>
      <c r="V2503" s="131">
        <v>-12.384595324971372</v>
      </c>
      <c r="W2503" s="131">
        <v>0</v>
      </c>
      <c r="X2503" s="131">
        <v>-584.08942231435049</v>
      </c>
      <c r="Y2503" s="131">
        <v>0</v>
      </c>
      <c r="Z2503" s="131">
        <v>0</v>
      </c>
      <c r="AA2503" s="131">
        <v>0</v>
      </c>
      <c r="AB2503" s="131">
        <v>0</v>
      </c>
      <c r="AC2503" s="131">
        <v>-35.658032259662491</v>
      </c>
      <c r="AD2503" s="131">
        <v>0</v>
      </c>
      <c r="AE2503" s="131">
        <v>0</v>
      </c>
      <c r="AF2503" s="131">
        <v>0</v>
      </c>
      <c r="AG2503" s="131">
        <v>-32.959135591314414</v>
      </c>
      <c r="AH2503" s="43">
        <v>-1480.2742363440466</v>
      </c>
    </row>
    <row r="2504" spans="4:34">
      <c r="D2504" s="62">
        <v>2015</v>
      </c>
      <c r="E2504" s="62">
        <v>3</v>
      </c>
      <c r="F2504" s="62">
        <v>2015</v>
      </c>
      <c r="G2504" s="62">
        <v>2015</v>
      </c>
      <c r="H2504" s="131">
        <v>-40.336672475582155</v>
      </c>
      <c r="I2504" s="131">
        <v>0</v>
      </c>
      <c r="J2504" s="131">
        <v>0</v>
      </c>
      <c r="K2504" s="131">
        <v>0</v>
      </c>
      <c r="L2504" s="131">
        <v>-46.402621767300062</v>
      </c>
      <c r="M2504" s="131">
        <v>0</v>
      </c>
      <c r="N2504" s="131">
        <v>-154.54061416456918</v>
      </c>
      <c r="O2504" s="131">
        <v>0</v>
      </c>
      <c r="P2504" s="131">
        <v>0</v>
      </c>
      <c r="Q2504" s="131">
        <v>0</v>
      </c>
      <c r="R2504" s="131">
        <v>-281.14157044848332</v>
      </c>
      <c r="S2504" s="131">
        <v>0</v>
      </c>
      <c r="T2504" s="131">
        <v>0</v>
      </c>
      <c r="U2504" s="131">
        <v>-1270.537791997881</v>
      </c>
      <c r="V2504" s="131">
        <v>-41.160566815346044</v>
      </c>
      <c r="W2504" s="131">
        <v>0</v>
      </c>
      <c r="X2504" s="131">
        <v>-773.69263368238478</v>
      </c>
      <c r="Y2504" s="131">
        <v>0</v>
      </c>
      <c r="Z2504" s="131">
        <v>0</v>
      </c>
      <c r="AA2504" s="131">
        <v>0</v>
      </c>
      <c r="AB2504" s="131">
        <v>0</v>
      </c>
      <c r="AC2504" s="131">
        <v>-66.501183450994802</v>
      </c>
      <c r="AD2504" s="131">
        <v>0</v>
      </c>
      <c r="AE2504" s="131">
        <v>0</v>
      </c>
      <c r="AF2504" s="131">
        <v>0</v>
      </c>
      <c r="AG2504" s="131">
        <v>-70.449556104734299</v>
      </c>
      <c r="AH2504" s="43">
        <v>-2744.7632109072756</v>
      </c>
    </row>
    <row r="2505" spans="4:34">
      <c r="D2505" s="62">
        <v>2015</v>
      </c>
      <c r="E2505" s="62">
        <v>4</v>
      </c>
      <c r="F2505" s="62">
        <v>2015</v>
      </c>
      <c r="G2505" s="62">
        <v>2015</v>
      </c>
      <c r="H2505" s="131">
        <v>-48.080609596610195</v>
      </c>
      <c r="I2505" s="131">
        <v>0</v>
      </c>
      <c r="J2505" s="131">
        <v>-17.559226119206304</v>
      </c>
      <c r="K2505" s="131">
        <v>0</v>
      </c>
      <c r="L2505" s="131">
        <v>-91.241705736615714</v>
      </c>
      <c r="M2505" s="131">
        <v>0</v>
      </c>
      <c r="N2505" s="131">
        <v>-189.81186201356667</v>
      </c>
      <c r="O2505" s="131">
        <v>0</v>
      </c>
      <c r="P2505" s="131">
        <v>0</v>
      </c>
      <c r="Q2505" s="131">
        <v>0</v>
      </c>
      <c r="R2505" s="131">
        <v>-381.89344077481252</v>
      </c>
      <c r="S2505" s="131">
        <v>0</v>
      </c>
      <c r="T2505" s="131">
        <v>-35.725652963684382</v>
      </c>
      <c r="U2505" s="131">
        <v>-1299.3944557868874</v>
      </c>
      <c r="V2505" s="131">
        <v>-183.12809704792221</v>
      </c>
      <c r="W2505" s="131">
        <v>0</v>
      </c>
      <c r="X2505" s="131">
        <v>-896.93472107160721</v>
      </c>
      <c r="Y2505" s="131">
        <v>0</v>
      </c>
      <c r="Z2505" s="131">
        <v>0</v>
      </c>
      <c r="AA2505" s="131">
        <v>0</v>
      </c>
      <c r="AB2505" s="131">
        <v>0</v>
      </c>
      <c r="AC2505" s="131">
        <v>-113.98707572633795</v>
      </c>
      <c r="AD2505" s="131">
        <v>0</v>
      </c>
      <c r="AE2505" s="131">
        <v>0</v>
      </c>
      <c r="AF2505" s="131">
        <v>0</v>
      </c>
      <c r="AG2505" s="131">
        <v>-93.344469395372357</v>
      </c>
      <c r="AH2505" s="43">
        <v>-3351.101316232623</v>
      </c>
    </row>
    <row r="2506" spans="4:34">
      <c r="D2506" s="62">
        <v>2015</v>
      </c>
      <c r="E2506" s="62">
        <v>5</v>
      </c>
      <c r="F2506" s="62">
        <v>2015</v>
      </c>
      <c r="G2506" s="62">
        <v>2016</v>
      </c>
      <c r="H2506" s="131">
        <v>-41.997658988757216</v>
      </c>
      <c r="I2506" s="131">
        <v>0</v>
      </c>
      <c r="J2506" s="131">
        <v>0</v>
      </c>
      <c r="K2506" s="131">
        <v>0</v>
      </c>
      <c r="L2506" s="131">
        <v>0</v>
      </c>
      <c r="M2506" s="131">
        <v>0</v>
      </c>
      <c r="N2506" s="131">
        <v>-219.66901312727779</v>
      </c>
      <c r="O2506" s="131">
        <v>0</v>
      </c>
      <c r="P2506" s="131">
        <v>0</v>
      </c>
      <c r="Q2506" s="131">
        <v>0</v>
      </c>
      <c r="R2506" s="131">
        <v>-537.20928079238024</v>
      </c>
      <c r="S2506" s="131">
        <v>0</v>
      </c>
      <c r="T2506" s="131">
        <v>0</v>
      </c>
      <c r="U2506" s="131">
        <v>-1147.6506335207985</v>
      </c>
      <c r="V2506" s="131">
        <v>-137.14118058387422</v>
      </c>
      <c r="W2506" s="131">
        <v>0</v>
      </c>
      <c r="X2506" s="131">
        <v>-1027.2032804115272</v>
      </c>
      <c r="Y2506" s="131">
        <v>0</v>
      </c>
      <c r="Z2506" s="131">
        <v>0</v>
      </c>
      <c r="AA2506" s="131">
        <v>0</v>
      </c>
      <c r="AB2506" s="131">
        <v>0</v>
      </c>
      <c r="AC2506" s="131">
        <v>-262.57769502386424</v>
      </c>
      <c r="AD2506" s="131">
        <v>0</v>
      </c>
      <c r="AE2506" s="131">
        <v>-135.32642061124832</v>
      </c>
      <c r="AF2506" s="131">
        <v>0</v>
      </c>
      <c r="AG2506" s="131">
        <v>-130.0240283964155</v>
      </c>
      <c r="AH2506" s="43">
        <v>-3638.7991914561435</v>
      </c>
    </row>
    <row r="2507" spans="4:34">
      <c r="D2507" s="62">
        <v>2015</v>
      </c>
      <c r="E2507" s="62">
        <v>6</v>
      </c>
      <c r="F2507" s="62">
        <v>2015</v>
      </c>
      <c r="G2507" s="62">
        <v>2016</v>
      </c>
      <c r="H2507" s="131">
        <v>-41.491663097326388</v>
      </c>
      <c r="I2507" s="131">
        <v>0</v>
      </c>
      <c r="J2507" s="131">
        <v>0</v>
      </c>
      <c r="K2507" s="131">
        <v>0</v>
      </c>
      <c r="L2507" s="131">
        <v>-401.46606027564906</v>
      </c>
      <c r="M2507" s="131">
        <v>0</v>
      </c>
      <c r="N2507" s="131">
        <v>-245.70444889843398</v>
      </c>
      <c r="O2507" s="131">
        <v>0</v>
      </c>
      <c r="P2507" s="131">
        <v>0</v>
      </c>
      <c r="Q2507" s="131">
        <v>0</v>
      </c>
      <c r="R2507" s="131">
        <v>-631.73818486241191</v>
      </c>
      <c r="S2507" s="131">
        <v>0</v>
      </c>
      <c r="T2507" s="131">
        <v>0</v>
      </c>
      <c r="U2507" s="131">
        <v>-1257.7282485598353</v>
      </c>
      <c r="V2507" s="131">
        <v>-343.9073424665176</v>
      </c>
      <c r="W2507" s="131">
        <v>0</v>
      </c>
      <c r="X2507" s="131">
        <v>-1108.175004795758</v>
      </c>
      <c r="Y2507" s="131">
        <v>0</v>
      </c>
      <c r="Z2507" s="131">
        <v>0</v>
      </c>
      <c r="AA2507" s="131">
        <v>0</v>
      </c>
      <c r="AB2507" s="131">
        <v>0</v>
      </c>
      <c r="AC2507" s="131">
        <v>-205.77600434847278</v>
      </c>
      <c r="AD2507" s="131">
        <v>0</v>
      </c>
      <c r="AE2507" s="131">
        <v>-360.12420565506739</v>
      </c>
      <c r="AF2507" s="131">
        <v>0</v>
      </c>
      <c r="AG2507" s="131">
        <v>-153.30052357523087</v>
      </c>
      <c r="AH2507" s="43">
        <v>-4749.4116865347032</v>
      </c>
    </row>
    <row r="2508" spans="4:34">
      <c r="D2508" s="62">
        <v>2015</v>
      </c>
      <c r="E2508" s="62">
        <v>7</v>
      </c>
      <c r="F2508" s="62">
        <v>2016</v>
      </c>
      <c r="G2508" s="62">
        <v>2016</v>
      </c>
      <c r="H2508" s="131">
        <v>-65.70913310481501</v>
      </c>
      <c r="I2508" s="131">
        <v>0</v>
      </c>
      <c r="J2508" s="131">
        <v>0</v>
      </c>
      <c r="K2508" s="131">
        <v>0</v>
      </c>
      <c r="L2508" s="131">
        <v>-109.02538881587972</v>
      </c>
      <c r="M2508" s="131">
        <v>0</v>
      </c>
      <c r="N2508" s="131">
        <v>-442.16036128498149</v>
      </c>
      <c r="O2508" s="131">
        <v>0</v>
      </c>
      <c r="P2508" s="131">
        <v>0</v>
      </c>
      <c r="Q2508" s="131">
        <v>0</v>
      </c>
      <c r="R2508" s="131">
        <v>-769.46131653416796</v>
      </c>
      <c r="S2508" s="131">
        <v>0</v>
      </c>
      <c r="T2508" s="131">
        <v>0</v>
      </c>
      <c r="U2508" s="131">
        <v>-1365.805266231798</v>
      </c>
      <c r="V2508" s="131">
        <v>-514.45977155204423</v>
      </c>
      <c r="W2508" s="131">
        <v>0</v>
      </c>
      <c r="X2508" s="131">
        <v>-1205.4564847412003</v>
      </c>
      <c r="Y2508" s="131">
        <v>0</v>
      </c>
      <c r="Z2508" s="131">
        <v>0</v>
      </c>
      <c r="AA2508" s="131">
        <v>0</v>
      </c>
      <c r="AB2508" s="131">
        <v>0</v>
      </c>
      <c r="AC2508" s="131">
        <v>-179.12517140902432</v>
      </c>
      <c r="AD2508" s="131">
        <v>0</v>
      </c>
      <c r="AE2508" s="131">
        <v>-659.64269898042721</v>
      </c>
      <c r="AF2508" s="131">
        <v>0</v>
      </c>
      <c r="AG2508" s="131">
        <v>-172.07600955981576</v>
      </c>
      <c r="AH2508" s="43">
        <v>-5482.9216022141536</v>
      </c>
    </row>
    <row r="2509" spans="4:34">
      <c r="D2509" s="62">
        <v>2015</v>
      </c>
      <c r="E2509" s="62">
        <v>8</v>
      </c>
      <c r="F2509" s="62">
        <v>2016</v>
      </c>
      <c r="G2509" s="62">
        <v>2016</v>
      </c>
      <c r="H2509" s="131">
        <v>-57.802368447754304</v>
      </c>
      <c r="I2509" s="131">
        <v>0</v>
      </c>
      <c r="J2509" s="131">
        <v>0</v>
      </c>
      <c r="K2509" s="131">
        <v>0</v>
      </c>
      <c r="L2509" s="131">
        <v>-779.76854174835728</v>
      </c>
      <c r="M2509" s="131">
        <v>0</v>
      </c>
      <c r="N2509" s="131">
        <v>-446.44186117014181</v>
      </c>
      <c r="O2509" s="131">
        <v>0</v>
      </c>
      <c r="P2509" s="131">
        <v>0</v>
      </c>
      <c r="Q2509" s="131">
        <v>0</v>
      </c>
      <c r="R2509" s="131">
        <v>-833.30416157305604</v>
      </c>
      <c r="S2509" s="131">
        <v>0</v>
      </c>
      <c r="T2509" s="131">
        <v>0</v>
      </c>
      <c r="U2509" s="131">
        <v>-1421.5584401665301</v>
      </c>
      <c r="V2509" s="131">
        <v>-511.91699458166801</v>
      </c>
      <c r="W2509" s="131">
        <v>0</v>
      </c>
      <c r="X2509" s="131">
        <v>-1261.7851348279914</v>
      </c>
      <c r="Y2509" s="131">
        <v>0</v>
      </c>
      <c r="Z2509" s="131">
        <v>0</v>
      </c>
      <c r="AA2509" s="131">
        <v>0</v>
      </c>
      <c r="AB2509" s="131">
        <v>0</v>
      </c>
      <c r="AC2509" s="131">
        <v>-133.24410854492288</v>
      </c>
      <c r="AD2509" s="131">
        <v>0</v>
      </c>
      <c r="AE2509" s="131">
        <v>-347.96013475244058</v>
      </c>
      <c r="AF2509" s="131">
        <v>0</v>
      </c>
      <c r="AG2509" s="131">
        <v>-163.5296843682012</v>
      </c>
      <c r="AH2509" s="43">
        <v>-5957.3114301810629</v>
      </c>
    </row>
    <row r="2510" spans="4:34">
      <c r="D2510" s="62">
        <v>2015</v>
      </c>
      <c r="E2510" s="62">
        <v>9</v>
      </c>
      <c r="F2510" s="62">
        <v>2016</v>
      </c>
      <c r="G2510" s="62">
        <v>2016</v>
      </c>
      <c r="H2510" s="131">
        <v>-58.217300703809968</v>
      </c>
      <c r="I2510" s="131">
        <v>0</v>
      </c>
      <c r="J2510" s="131">
        <v>0</v>
      </c>
      <c r="K2510" s="131">
        <v>0</v>
      </c>
      <c r="L2510" s="131">
        <v>0</v>
      </c>
      <c r="M2510" s="131">
        <v>0</v>
      </c>
      <c r="N2510" s="131">
        <v>-386.54350089112404</v>
      </c>
      <c r="O2510" s="131">
        <v>0</v>
      </c>
      <c r="P2510" s="131">
        <v>0</v>
      </c>
      <c r="Q2510" s="131">
        <v>0</v>
      </c>
      <c r="R2510" s="131">
        <v>-823.46651777683655</v>
      </c>
      <c r="S2510" s="131">
        <v>0</v>
      </c>
      <c r="T2510" s="131">
        <v>0</v>
      </c>
      <c r="U2510" s="131">
        <v>-1635.5739305879483</v>
      </c>
      <c r="V2510" s="131">
        <v>-285.94673061394701</v>
      </c>
      <c r="W2510" s="131">
        <v>0</v>
      </c>
      <c r="X2510" s="131">
        <v>-1202.0674165824505</v>
      </c>
      <c r="Y2510" s="131">
        <v>0</v>
      </c>
      <c r="Z2510" s="131">
        <v>0</v>
      </c>
      <c r="AA2510" s="131">
        <v>0</v>
      </c>
      <c r="AB2510" s="131">
        <v>0</v>
      </c>
      <c r="AC2510" s="131">
        <v>-152.15100607064866</v>
      </c>
      <c r="AD2510" s="131">
        <v>0</v>
      </c>
      <c r="AE2510" s="131">
        <v>-530.97358469260655</v>
      </c>
      <c r="AF2510" s="131">
        <v>0</v>
      </c>
      <c r="AG2510" s="131">
        <v>-152.98421878088752</v>
      </c>
      <c r="AH2510" s="43">
        <v>-5227.9242067002588</v>
      </c>
    </row>
    <row r="2511" spans="4:34">
      <c r="D2511" s="62">
        <v>2015</v>
      </c>
      <c r="E2511" s="62">
        <v>10</v>
      </c>
      <c r="F2511" s="62">
        <v>2016</v>
      </c>
      <c r="G2511" s="62">
        <v>2016</v>
      </c>
      <c r="H2511" s="131">
        <v>-56.753511911613664</v>
      </c>
      <c r="I2511" s="131">
        <v>0</v>
      </c>
      <c r="J2511" s="131">
        <v>0</v>
      </c>
      <c r="K2511" s="131">
        <v>0</v>
      </c>
      <c r="L2511" s="131">
        <v>0</v>
      </c>
      <c r="M2511" s="131">
        <v>0</v>
      </c>
      <c r="N2511" s="131">
        <v>-214.73912484848148</v>
      </c>
      <c r="O2511" s="131">
        <v>0</v>
      </c>
      <c r="P2511" s="131">
        <v>0</v>
      </c>
      <c r="Q2511" s="131">
        <v>0</v>
      </c>
      <c r="R2511" s="131">
        <v>-517.63681316365921</v>
      </c>
      <c r="S2511" s="131">
        <v>0</v>
      </c>
      <c r="T2511" s="131">
        <v>-29.939706973223718</v>
      </c>
      <c r="U2511" s="131">
        <v>-1718.1712253060696</v>
      </c>
      <c r="V2511" s="131">
        <v>-121.84826425792976</v>
      </c>
      <c r="W2511" s="131">
        <v>0</v>
      </c>
      <c r="X2511" s="131">
        <v>-1109.5107965228258</v>
      </c>
      <c r="Y2511" s="131">
        <v>0</v>
      </c>
      <c r="Z2511" s="131">
        <v>0</v>
      </c>
      <c r="AA2511" s="131">
        <v>0</v>
      </c>
      <c r="AB2511" s="131">
        <v>0</v>
      </c>
      <c r="AC2511" s="131">
        <v>-183.04994678275662</v>
      </c>
      <c r="AD2511" s="131">
        <v>0</v>
      </c>
      <c r="AE2511" s="131">
        <v>0</v>
      </c>
      <c r="AF2511" s="131">
        <v>0</v>
      </c>
      <c r="AG2511" s="131">
        <v>-127.34524320604429</v>
      </c>
      <c r="AH2511" s="43">
        <v>-4078.994632972604</v>
      </c>
    </row>
    <row r="2512" spans="4:34">
      <c r="D2512" s="62">
        <v>2015</v>
      </c>
      <c r="E2512" s="62">
        <v>11</v>
      </c>
      <c r="F2512" s="62">
        <v>2016</v>
      </c>
      <c r="G2512" s="62">
        <v>2016</v>
      </c>
      <c r="H2512" s="131">
        <v>-51.324814894885385</v>
      </c>
      <c r="I2512" s="131">
        <v>0</v>
      </c>
      <c r="J2512" s="131">
        <v>0</v>
      </c>
      <c r="K2512" s="131">
        <v>0</v>
      </c>
      <c r="L2512" s="131">
        <v>-65.42100280359513</v>
      </c>
      <c r="M2512" s="131">
        <v>0</v>
      </c>
      <c r="N2512" s="131">
        <v>-156.50761391443328</v>
      </c>
      <c r="O2512" s="131">
        <v>0</v>
      </c>
      <c r="P2512" s="131">
        <v>0</v>
      </c>
      <c r="Q2512" s="131">
        <v>0</v>
      </c>
      <c r="R2512" s="131">
        <v>-369.23813883641174</v>
      </c>
      <c r="S2512" s="131">
        <v>0</v>
      </c>
      <c r="T2512" s="131">
        <v>-7.6620296176805427</v>
      </c>
      <c r="U2512" s="131">
        <v>-1388.81451261756</v>
      </c>
      <c r="V2512" s="131">
        <v>-118.22239578353555</v>
      </c>
      <c r="W2512" s="131">
        <v>0</v>
      </c>
      <c r="X2512" s="131">
        <v>-912.827978896123</v>
      </c>
      <c r="Y2512" s="131">
        <v>0</v>
      </c>
      <c r="Z2512" s="131">
        <v>0</v>
      </c>
      <c r="AA2512" s="131">
        <v>0</v>
      </c>
      <c r="AB2512" s="131">
        <v>0</v>
      </c>
      <c r="AC2512" s="131">
        <v>-160.63939807538102</v>
      </c>
      <c r="AD2512" s="131">
        <v>0</v>
      </c>
      <c r="AE2512" s="131">
        <v>0</v>
      </c>
      <c r="AF2512" s="131">
        <v>0</v>
      </c>
      <c r="AG2512" s="131">
        <v>-90.261188865822604</v>
      </c>
      <c r="AH2512" s="43">
        <v>-3320.9190743054282</v>
      </c>
    </row>
    <row r="2513" spans="4:34">
      <c r="D2513" s="62">
        <v>2015</v>
      </c>
      <c r="E2513" s="62">
        <v>12</v>
      </c>
      <c r="F2513" s="62">
        <v>2016</v>
      </c>
      <c r="G2513" s="62">
        <v>2016</v>
      </c>
      <c r="H2513" s="131">
        <v>-42.357667805682397</v>
      </c>
      <c r="I2513" s="131">
        <v>0</v>
      </c>
      <c r="J2513" s="131">
        <v>0</v>
      </c>
      <c r="K2513" s="131">
        <v>0</v>
      </c>
      <c r="L2513" s="131">
        <v>-93.355437786794042</v>
      </c>
      <c r="M2513" s="131">
        <v>0</v>
      </c>
      <c r="N2513" s="131">
        <v>-135.81790802382588</v>
      </c>
      <c r="O2513" s="131">
        <v>0</v>
      </c>
      <c r="P2513" s="131">
        <v>0</v>
      </c>
      <c r="Q2513" s="131">
        <v>0</v>
      </c>
      <c r="R2513" s="131">
        <v>-316.31154741923973</v>
      </c>
      <c r="S2513" s="131">
        <v>0</v>
      </c>
      <c r="T2513" s="131">
        <v>0</v>
      </c>
      <c r="U2513" s="131">
        <v>-856.35695202395448</v>
      </c>
      <c r="V2513" s="131">
        <v>-60.017665010366329</v>
      </c>
      <c r="W2513" s="131">
        <v>0</v>
      </c>
      <c r="X2513" s="131">
        <v>-699.78414257201212</v>
      </c>
      <c r="Y2513" s="131">
        <v>0</v>
      </c>
      <c r="Z2513" s="131">
        <v>0</v>
      </c>
      <c r="AA2513" s="131">
        <v>0</v>
      </c>
      <c r="AB2513" s="131">
        <v>0</v>
      </c>
      <c r="AC2513" s="131">
        <v>-179.02847800981809</v>
      </c>
      <c r="AD2513" s="131">
        <v>0</v>
      </c>
      <c r="AE2513" s="131">
        <v>0</v>
      </c>
      <c r="AF2513" s="131">
        <v>0</v>
      </c>
      <c r="AG2513" s="131">
        <v>-67.271074315280813</v>
      </c>
      <c r="AH2513" s="43">
        <v>-2450.3008729669737</v>
      </c>
    </row>
    <row r="2514" spans="4:34">
      <c r="D2514" s="62">
        <v>2016</v>
      </c>
      <c r="E2514" s="62">
        <v>1</v>
      </c>
      <c r="F2514" s="62">
        <v>2016</v>
      </c>
      <c r="G2514" s="62">
        <v>2016</v>
      </c>
      <c r="H2514" s="131">
        <v>-35.88936563780355</v>
      </c>
      <c r="I2514" s="131">
        <v>0</v>
      </c>
      <c r="J2514" s="131">
        <v>0</v>
      </c>
      <c r="K2514" s="131">
        <v>0</v>
      </c>
      <c r="L2514" s="131">
        <v>-38.437868368504269</v>
      </c>
      <c r="M2514" s="131">
        <v>0</v>
      </c>
      <c r="N2514" s="131">
        <v>-169.6247486150844</v>
      </c>
      <c r="O2514" s="131">
        <v>0</v>
      </c>
      <c r="P2514" s="131">
        <v>0</v>
      </c>
      <c r="Q2514" s="131">
        <v>0</v>
      </c>
      <c r="R2514" s="131">
        <v>-352.60592654829202</v>
      </c>
      <c r="S2514" s="131">
        <v>0</v>
      </c>
      <c r="T2514" s="131">
        <v>0</v>
      </c>
      <c r="U2514" s="131">
        <v>-712.54241149028928</v>
      </c>
      <c r="V2514" s="131">
        <v>-12.656786945302608</v>
      </c>
      <c r="W2514" s="131">
        <v>0</v>
      </c>
      <c r="X2514" s="131">
        <v>-591.41605694884561</v>
      </c>
      <c r="Y2514" s="131">
        <v>0</v>
      </c>
      <c r="Z2514" s="131">
        <v>0</v>
      </c>
      <c r="AA2514" s="131">
        <v>0</v>
      </c>
      <c r="AB2514" s="131">
        <v>0</v>
      </c>
      <c r="AC2514" s="131">
        <v>-62.081833633587017</v>
      </c>
      <c r="AD2514" s="131">
        <v>0</v>
      </c>
      <c r="AE2514" s="131">
        <v>0</v>
      </c>
      <c r="AF2514" s="131">
        <v>0</v>
      </c>
      <c r="AG2514" s="131">
        <v>-70.482319980167432</v>
      </c>
      <c r="AH2514" s="43">
        <v>-2045.7373181678761</v>
      </c>
    </row>
    <row r="2515" spans="4:34">
      <c r="D2515" s="62">
        <v>2016</v>
      </c>
      <c r="E2515" s="62">
        <v>2</v>
      </c>
      <c r="F2515" s="62">
        <v>2016</v>
      </c>
      <c r="G2515" s="62">
        <v>2016</v>
      </c>
      <c r="H2515" s="131">
        <v>-24.803361397117662</v>
      </c>
      <c r="I2515" s="131">
        <v>0</v>
      </c>
      <c r="J2515" s="131">
        <v>0</v>
      </c>
      <c r="K2515" s="131">
        <v>0</v>
      </c>
      <c r="L2515" s="131">
        <v>-76.414366974145793</v>
      </c>
      <c r="M2515" s="131">
        <v>0</v>
      </c>
      <c r="N2515" s="131">
        <v>-135.21810589397199</v>
      </c>
      <c r="O2515" s="131">
        <v>0</v>
      </c>
      <c r="P2515" s="131">
        <v>0</v>
      </c>
      <c r="Q2515" s="131">
        <v>0</v>
      </c>
      <c r="R2515" s="131">
        <v>-192.73451640185249</v>
      </c>
      <c r="S2515" s="131">
        <v>0</v>
      </c>
      <c r="T2515" s="131">
        <v>0</v>
      </c>
      <c r="U2515" s="131">
        <v>-437.46652711244013</v>
      </c>
      <c r="V2515" s="131">
        <v>-12.473355250443156</v>
      </c>
      <c r="W2515" s="131">
        <v>0</v>
      </c>
      <c r="X2515" s="131">
        <v>-524.25369583747397</v>
      </c>
      <c r="Y2515" s="131">
        <v>0</v>
      </c>
      <c r="Z2515" s="131">
        <v>0</v>
      </c>
      <c r="AA2515" s="131">
        <v>0</v>
      </c>
      <c r="AB2515" s="131">
        <v>0</v>
      </c>
      <c r="AC2515" s="131">
        <v>-38.152515919137649</v>
      </c>
      <c r="AD2515" s="131">
        <v>0</v>
      </c>
      <c r="AE2515" s="131">
        <v>0</v>
      </c>
      <c r="AF2515" s="131">
        <v>0</v>
      </c>
      <c r="AG2515" s="131">
        <v>-33.427098906174123</v>
      </c>
      <c r="AH2515" s="43">
        <v>-1474.943543692757</v>
      </c>
    </row>
    <row r="2516" spans="4:34">
      <c r="D2516" s="62">
        <v>2016</v>
      </c>
      <c r="E2516" s="62">
        <v>3</v>
      </c>
      <c r="F2516" s="62">
        <v>2016</v>
      </c>
      <c r="G2516" s="62">
        <v>2016</v>
      </c>
      <c r="H2516" s="131">
        <v>-41.95291800887005</v>
      </c>
      <c r="I2516" s="131">
        <v>0</v>
      </c>
      <c r="J2516" s="131">
        <v>0</v>
      </c>
      <c r="K2516" s="131">
        <v>0</v>
      </c>
      <c r="L2516" s="131">
        <v>-50.491153423294065</v>
      </c>
      <c r="M2516" s="131">
        <v>0</v>
      </c>
      <c r="N2516" s="131">
        <v>-166.95823380419822</v>
      </c>
      <c r="O2516" s="131">
        <v>0</v>
      </c>
      <c r="P2516" s="131">
        <v>0</v>
      </c>
      <c r="Q2516" s="131">
        <v>0</v>
      </c>
      <c r="R2516" s="131">
        <v>-303.66211883337985</v>
      </c>
      <c r="S2516" s="131">
        <v>0</v>
      </c>
      <c r="T2516" s="131">
        <v>0</v>
      </c>
      <c r="U2516" s="131">
        <v>-1331.2787841257204</v>
      </c>
      <c r="V2516" s="131">
        <v>-41.455563038237543</v>
      </c>
      <c r="W2516" s="131">
        <v>0</v>
      </c>
      <c r="X2516" s="131">
        <v>-715.14155981562112</v>
      </c>
      <c r="Y2516" s="131">
        <v>0</v>
      </c>
      <c r="Z2516" s="131">
        <v>0</v>
      </c>
      <c r="AA2516" s="131">
        <v>0</v>
      </c>
      <c r="AB2516" s="131">
        <v>0</v>
      </c>
      <c r="AC2516" s="131">
        <v>-71.153322252325211</v>
      </c>
      <c r="AD2516" s="131">
        <v>0</v>
      </c>
      <c r="AE2516" s="131">
        <v>0</v>
      </c>
      <c r="AF2516" s="131">
        <v>0</v>
      </c>
      <c r="AG2516" s="131">
        <v>-71.44981922491921</v>
      </c>
      <c r="AH2516" s="43">
        <v>-2793.5434725265663</v>
      </c>
    </row>
    <row r="2517" spans="4:34">
      <c r="D2517" s="62">
        <v>2016</v>
      </c>
      <c r="E2517" s="62">
        <v>4</v>
      </c>
      <c r="F2517" s="62">
        <v>2016</v>
      </c>
      <c r="G2517" s="62">
        <v>2016</v>
      </c>
      <c r="H2517" s="131">
        <v>-50.007146064022621</v>
      </c>
      <c r="I2517" s="131">
        <v>0</v>
      </c>
      <c r="J2517" s="131">
        <v>-18.12682735811045</v>
      </c>
      <c r="K2517" s="131">
        <v>0</v>
      </c>
      <c r="L2517" s="131">
        <v>-99.281005846031675</v>
      </c>
      <c r="M2517" s="131">
        <v>0</v>
      </c>
      <c r="N2517" s="131">
        <v>-205.06359061783022</v>
      </c>
      <c r="O2517" s="131">
        <v>0</v>
      </c>
      <c r="P2517" s="131">
        <v>0</v>
      </c>
      <c r="Q2517" s="131">
        <v>0</v>
      </c>
      <c r="R2517" s="131">
        <v>-412.48461125566382</v>
      </c>
      <c r="S2517" s="131">
        <v>0</v>
      </c>
      <c r="T2517" s="131">
        <v>-37.518508729314689</v>
      </c>
      <c r="U2517" s="131">
        <v>-1361.5150073415159</v>
      </c>
      <c r="V2517" s="131">
        <v>-184.44056918118531</v>
      </c>
      <c r="W2517" s="131">
        <v>0</v>
      </c>
      <c r="X2517" s="131">
        <v>-834.99427099463935</v>
      </c>
      <c r="Y2517" s="131">
        <v>0</v>
      </c>
      <c r="Z2517" s="131">
        <v>0</v>
      </c>
      <c r="AA2517" s="131">
        <v>0</v>
      </c>
      <c r="AB2517" s="131">
        <v>0</v>
      </c>
      <c r="AC2517" s="131">
        <v>-121.96112476303595</v>
      </c>
      <c r="AD2517" s="131">
        <v>0</v>
      </c>
      <c r="AE2517" s="131">
        <v>0</v>
      </c>
      <c r="AF2517" s="131">
        <v>0</v>
      </c>
      <c r="AG2517" s="131">
        <v>-94.669801098962012</v>
      </c>
      <c r="AH2517" s="43">
        <v>-3420.0624632503122</v>
      </c>
    </row>
    <row r="2518" spans="4:34">
      <c r="D2518" s="62">
        <v>2016</v>
      </c>
      <c r="E2518" s="62">
        <v>5</v>
      </c>
      <c r="F2518" s="62">
        <v>2016</v>
      </c>
      <c r="G2518" s="62">
        <v>2017</v>
      </c>
      <c r="H2518" s="131">
        <v>-43.680458401381472</v>
      </c>
      <c r="I2518" s="131">
        <v>0</v>
      </c>
      <c r="J2518" s="131">
        <v>0</v>
      </c>
      <c r="K2518" s="131">
        <v>0</v>
      </c>
      <c r="L2518" s="131">
        <v>0</v>
      </c>
      <c r="M2518" s="131">
        <v>0</v>
      </c>
      <c r="N2518" s="131">
        <v>-237.31981816887333</v>
      </c>
      <c r="O2518" s="131">
        <v>0</v>
      </c>
      <c r="P2518" s="131">
        <v>0</v>
      </c>
      <c r="Q2518" s="131">
        <v>0</v>
      </c>
      <c r="R2518" s="131">
        <v>-578.89443713344235</v>
      </c>
      <c r="S2518" s="131">
        <v>0</v>
      </c>
      <c r="T2518" s="131">
        <v>0</v>
      </c>
      <c r="U2518" s="131">
        <v>-1202.5167213579653</v>
      </c>
      <c r="V2518" s="131">
        <v>-138.12406622917203</v>
      </c>
      <c r="W2518" s="131">
        <v>0</v>
      </c>
      <c r="X2518" s="131">
        <v>-945.6745808079163</v>
      </c>
      <c r="Y2518" s="131">
        <v>0</v>
      </c>
      <c r="Z2518" s="131">
        <v>0</v>
      </c>
      <c r="AA2518" s="131">
        <v>0</v>
      </c>
      <c r="AB2518" s="131">
        <v>0</v>
      </c>
      <c r="AC2518" s="131">
        <v>-277.55420457134011</v>
      </c>
      <c r="AD2518" s="131">
        <v>0</v>
      </c>
      <c r="AE2518" s="131">
        <v>-135.35202155841216</v>
      </c>
      <c r="AF2518" s="131">
        <v>0</v>
      </c>
      <c r="AG2518" s="131">
        <v>-131.87014705966817</v>
      </c>
      <c r="AH2518" s="43">
        <v>-3690.9864552881709</v>
      </c>
    </row>
    <row r="2519" spans="4:34">
      <c r="D2519" s="62">
        <v>2016</v>
      </c>
      <c r="E2519" s="62">
        <v>6</v>
      </c>
      <c r="F2519" s="62">
        <v>2016</v>
      </c>
      <c r="G2519" s="62">
        <v>2017</v>
      </c>
      <c r="H2519" s="131">
        <v>-43.15418781823228</v>
      </c>
      <c r="I2519" s="131">
        <v>0</v>
      </c>
      <c r="J2519" s="131">
        <v>0</v>
      </c>
      <c r="K2519" s="131">
        <v>0</v>
      </c>
      <c r="L2519" s="131">
        <v>-420.6630573757065</v>
      </c>
      <c r="M2519" s="131">
        <v>0</v>
      </c>
      <c r="N2519" s="131">
        <v>-265.4472485933826</v>
      </c>
      <c r="O2519" s="131">
        <v>0</v>
      </c>
      <c r="P2519" s="131">
        <v>0</v>
      </c>
      <c r="Q2519" s="131">
        <v>0</v>
      </c>
      <c r="R2519" s="131">
        <v>-680.20355922421345</v>
      </c>
      <c r="S2519" s="131">
        <v>0</v>
      </c>
      <c r="T2519" s="131">
        <v>0</v>
      </c>
      <c r="U2519" s="131">
        <v>-1317.856850893342</v>
      </c>
      <c r="V2519" s="131">
        <v>-370.89954548313631</v>
      </c>
      <c r="W2519" s="131">
        <v>0</v>
      </c>
      <c r="X2519" s="131">
        <v>-1009.3718125144522</v>
      </c>
      <c r="Y2519" s="131">
        <v>0</v>
      </c>
      <c r="Z2519" s="131">
        <v>0</v>
      </c>
      <c r="AA2519" s="131">
        <v>0</v>
      </c>
      <c r="AB2519" s="131">
        <v>0</v>
      </c>
      <c r="AC2519" s="131">
        <v>-217.91900596085344</v>
      </c>
      <c r="AD2519" s="131">
        <v>0</v>
      </c>
      <c r="AE2519" s="131">
        <v>-360.19233367263922</v>
      </c>
      <c r="AF2519" s="131">
        <v>0</v>
      </c>
      <c r="AG2519" s="131">
        <v>-155.47712863161169</v>
      </c>
      <c r="AH2519" s="43">
        <v>-4841.1847301675707</v>
      </c>
    </row>
    <row r="2520" spans="4:34">
      <c r="D2520" s="62">
        <v>2016</v>
      </c>
      <c r="E2520" s="62">
        <v>7</v>
      </c>
      <c r="F2520" s="62">
        <v>2017</v>
      </c>
      <c r="G2520" s="62">
        <v>2017</v>
      </c>
      <c r="H2520" s="131">
        <v>-44.768507672474783</v>
      </c>
      <c r="I2520" s="131">
        <v>0</v>
      </c>
      <c r="J2520" s="131">
        <v>0</v>
      </c>
      <c r="K2520" s="131">
        <v>0</v>
      </c>
      <c r="L2520" s="131">
        <v>-74.833827335060363</v>
      </c>
      <c r="M2520" s="131">
        <v>0</v>
      </c>
      <c r="N2520" s="131">
        <v>-309.37030963329465</v>
      </c>
      <c r="O2520" s="131">
        <v>0</v>
      </c>
      <c r="P2520" s="131">
        <v>0</v>
      </c>
      <c r="Q2520" s="131">
        <v>0</v>
      </c>
      <c r="R2520" s="131">
        <v>-542.28916303191886</v>
      </c>
      <c r="S2520" s="131">
        <v>0</v>
      </c>
      <c r="T2520" s="131">
        <v>0</v>
      </c>
      <c r="U2520" s="131">
        <v>-937.46482597888507</v>
      </c>
      <c r="V2520" s="131">
        <v>-369.74673256836411</v>
      </c>
      <c r="W2520" s="131">
        <v>0</v>
      </c>
      <c r="X2520" s="131">
        <v>-760.12357089445152</v>
      </c>
      <c r="Y2520" s="131">
        <v>0</v>
      </c>
      <c r="Z2520" s="131">
        <v>0</v>
      </c>
      <c r="AA2520" s="131">
        <v>0</v>
      </c>
      <c r="AB2520" s="131">
        <v>0</v>
      </c>
      <c r="AC2520" s="131">
        <v>-124.64294771039849</v>
      </c>
      <c r="AD2520" s="131">
        <v>0</v>
      </c>
      <c r="AE2520" s="131">
        <v>-432.19096857074669</v>
      </c>
      <c r="AF2520" s="131">
        <v>0</v>
      </c>
      <c r="AG2520" s="131">
        <v>-114.32151604132204</v>
      </c>
      <c r="AH2520" s="43">
        <v>-3709.7523694369165</v>
      </c>
    </row>
    <row r="2521" spans="4:34">
      <c r="D2521" s="62">
        <v>2016</v>
      </c>
      <c r="E2521" s="62">
        <v>8</v>
      </c>
      <c r="F2521" s="62">
        <v>2017</v>
      </c>
      <c r="G2521" s="62">
        <v>2017</v>
      </c>
      <c r="H2521" s="131">
        <v>-39.3815235883987</v>
      </c>
      <c r="I2521" s="131">
        <v>0</v>
      </c>
      <c r="J2521" s="131">
        <v>0</v>
      </c>
      <c r="K2521" s="131">
        <v>0</v>
      </c>
      <c r="L2521" s="131">
        <v>-535.22454767901888</v>
      </c>
      <c r="M2521" s="131">
        <v>0</v>
      </c>
      <c r="N2521" s="131">
        <v>-312.2592999414959</v>
      </c>
      <c r="O2521" s="131">
        <v>0</v>
      </c>
      <c r="P2521" s="131">
        <v>0</v>
      </c>
      <c r="Q2521" s="131">
        <v>0</v>
      </c>
      <c r="R2521" s="131">
        <v>-587.74548657487207</v>
      </c>
      <c r="S2521" s="131">
        <v>0</v>
      </c>
      <c r="T2521" s="131">
        <v>0</v>
      </c>
      <c r="U2521" s="131">
        <v>-975.73282859443714</v>
      </c>
      <c r="V2521" s="131">
        <v>-365.53235548669562</v>
      </c>
      <c r="W2521" s="131">
        <v>0</v>
      </c>
      <c r="X2521" s="131">
        <v>-790.27362698438424</v>
      </c>
      <c r="Y2521" s="131">
        <v>0</v>
      </c>
      <c r="Z2521" s="131">
        <v>0</v>
      </c>
      <c r="AA2521" s="131">
        <v>0</v>
      </c>
      <c r="AB2521" s="131">
        <v>0</v>
      </c>
      <c r="AC2521" s="131">
        <v>-93.25142551950097</v>
      </c>
      <c r="AD2521" s="131">
        <v>0</v>
      </c>
      <c r="AE2521" s="131">
        <v>-227.97982588923935</v>
      </c>
      <c r="AF2521" s="131">
        <v>0</v>
      </c>
      <c r="AG2521" s="131">
        <v>-108.64362488736732</v>
      </c>
      <c r="AH2521" s="43">
        <v>-4036.0245451454102</v>
      </c>
    </row>
    <row r="2522" spans="4:34">
      <c r="D2522" s="62">
        <v>2016</v>
      </c>
      <c r="E2522" s="62">
        <v>9</v>
      </c>
      <c r="F2522" s="62">
        <v>2017</v>
      </c>
      <c r="G2522" s="62">
        <v>2017</v>
      </c>
      <c r="H2522" s="131">
        <v>-39.664222461615545</v>
      </c>
      <c r="I2522" s="131">
        <v>0</v>
      </c>
      <c r="J2522" s="131">
        <v>0</v>
      </c>
      <c r="K2522" s="131">
        <v>0</v>
      </c>
      <c r="L2522" s="131">
        <v>0</v>
      </c>
      <c r="M2522" s="131">
        <v>0</v>
      </c>
      <c r="N2522" s="131">
        <v>-270.82568379478374</v>
      </c>
      <c r="O2522" s="131">
        <v>0</v>
      </c>
      <c r="P2522" s="131">
        <v>0</v>
      </c>
      <c r="Q2522" s="131">
        <v>0</v>
      </c>
      <c r="R2522" s="131">
        <v>-580.43993854717644</v>
      </c>
      <c r="S2522" s="131">
        <v>0</v>
      </c>
      <c r="T2522" s="131">
        <v>0</v>
      </c>
      <c r="U2522" s="131">
        <v>-1122.6293148250384</v>
      </c>
      <c r="V2522" s="131">
        <v>-205.30135890863875</v>
      </c>
      <c r="W2522" s="131">
        <v>0</v>
      </c>
      <c r="X2522" s="131">
        <v>-756.20616221455236</v>
      </c>
      <c r="Y2522" s="131">
        <v>0</v>
      </c>
      <c r="Z2522" s="131">
        <v>0</v>
      </c>
      <c r="AA2522" s="131">
        <v>0</v>
      </c>
      <c r="AB2522" s="131">
        <v>0</v>
      </c>
      <c r="AC2522" s="131">
        <v>-106.13241885939354</v>
      </c>
      <c r="AD2522" s="131">
        <v>0</v>
      </c>
      <c r="AE2522" s="131">
        <v>-347.88831621797334</v>
      </c>
      <c r="AF2522" s="131">
        <v>0</v>
      </c>
      <c r="AG2522" s="131">
        <v>-101.63757205997288</v>
      </c>
      <c r="AH2522" s="43">
        <v>-3530.7249878891448</v>
      </c>
    </row>
    <row r="2523" spans="4:34">
      <c r="D2523" s="62">
        <v>2016</v>
      </c>
      <c r="E2523" s="62">
        <v>10</v>
      </c>
      <c r="F2523" s="62">
        <v>2017</v>
      </c>
      <c r="G2523" s="62">
        <v>2017</v>
      </c>
      <c r="H2523" s="131">
        <v>-38.666923658878467</v>
      </c>
      <c r="I2523" s="131">
        <v>0</v>
      </c>
      <c r="J2523" s="131">
        <v>0</v>
      </c>
      <c r="K2523" s="131">
        <v>0</v>
      </c>
      <c r="L2523" s="131">
        <v>0</v>
      </c>
      <c r="M2523" s="131">
        <v>0</v>
      </c>
      <c r="N2523" s="131">
        <v>-151.97115437262354</v>
      </c>
      <c r="O2523" s="131">
        <v>0</v>
      </c>
      <c r="P2523" s="131">
        <v>0</v>
      </c>
      <c r="Q2523" s="131">
        <v>0</v>
      </c>
      <c r="R2523" s="131">
        <v>-366.24818566956964</v>
      </c>
      <c r="S2523" s="131">
        <v>0</v>
      </c>
      <c r="T2523" s="131">
        <v>-20.596703337975949</v>
      </c>
      <c r="U2523" s="131">
        <v>-1179.3226520332646</v>
      </c>
      <c r="V2523" s="131">
        <v>-80.390659930595874</v>
      </c>
      <c r="W2523" s="131">
        <v>0</v>
      </c>
      <c r="X2523" s="131">
        <v>-708.28785961222184</v>
      </c>
      <c r="Y2523" s="131">
        <v>0</v>
      </c>
      <c r="Z2523" s="131">
        <v>0</v>
      </c>
      <c r="AA2523" s="131">
        <v>0</v>
      </c>
      <c r="AB2523" s="131">
        <v>0</v>
      </c>
      <c r="AC2523" s="131">
        <v>-128.29809006431009</v>
      </c>
      <c r="AD2523" s="131">
        <v>0</v>
      </c>
      <c r="AE2523" s="131">
        <v>0</v>
      </c>
      <c r="AF2523" s="131">
        <v>0</v>
      </c>
      <c r="AG2523" s="131">
        <v>-84.603898598108756</v>
      </c>
      <c r="AH2523" s="43">
        <v>-2758.3861272775484</v>
      </c>
    </row>
    <row r="2524" spans="4:34">
      <c r="D2524" s="62">
        <v>2016</v>
      </c>
      <c r="E2524" s="62">
        <v>11</v>
      </c>
      <c r="F2524" s="62">
        <v>2017</v>
      </c>
      <c r="G2524" s="62">
        <v>2017</v>
      </c>
      <c r="H2524" s="131">
        <v>-34.968280067625052</v>
      </c>
      <c r="I2524" s="131">
        <v>0</v>
      </c>
      <c r="J2524" s="131">
        <v>0</v>
      </c>
      <c r="K2524" s="131">
        <v>0</v>
      </c>
      <c r="L2524" s="131">
        <v>-46.631001748749291</v>
      </c>
      <c r="M2524" s="131">
        <v>0</v>
      </c>
      <c r="N2524" s="131">
        <v>-110.76063931742105</v>
      </c>
      <c r="O2524" s="131">
        <v>0</v>
      </c>
      <c r="P2524" s="131">
        <v>0</v>
      </c>
      <c r="Q2524" s="131">
        <v>0</v>
      </c>
      <c r="R2524" s="131">
        <v>-261.25034964638115</v>
      </c>
      <c r="S2524" s="131">
        <v>0</v>
      </c>
      <c r="T2524" s="131">
        <v>-5.2710118754097843</v>
      </c>
      <c r="U2524" s="131">
        <v>-953.25796991546213</v>
      </c>
      <c r="V2524" s="131">
        <v>-77.998455484736311</v>
      </c>
      <c r="W2524" s="131">
        <v>0</v>
      </c>
      <c r="X2524" s="131">
        <v>-593.1440259137745</v>
      </c>
      <c r="Y2524" s="131">
        <v>0</v>
      </c>
      <c r="Z2524" s="131">
        <v>0</v>
      </c>
      <c r="AA2524" s="131">
        <v>0</v>
      </c>
      <c r="AB2524" s="131">
        <v>0</v>
      </c>
      <c r="AC2524" s="131">
        <v>-112.59073452018745</v>
      </c>
      <c r="AD2524" s="131">
        <v>0</v>
      </c>
      <c r="AE2524" s="131">
        <v>0</v>
      </c>
      <c r="AF2524" s="131">
        <v>0</v>
      </c>
      <c r="AG2524" s="131">
        <v>-59.9664995558024</v>
      </c>
      <c r="AH2524" s="43">
        <v>-2255.8389680455493</v>
      </c>
    </row>
    <row r="2525" spans="4:34">
      <c r="D2525" s="62">
        <v>2016</v>
      </c>
      <c r="E2525" s="62">
        <v>12</v>
      </c>
      <c r="F2525" s="62">
        <v>2017</v>
      </c>
      <c r="G2525" s="62">
        <v>2017</v>
      </c>
      <c r="H2525" s="131">
        <v>-28.858843307550419</v>
      </c>
      <c r="I2525" s="131">
        <v>0</v>
      </c>
      <c r="J2525" s="131">
        <v>0</v>
      </c>
      <c r="K2525" s="131">
        <v>0</v>
      </c>
      <c r="L2525" s="131">
        <v>-66.542201986118485</v>
      </c>
      <c r="M2525" s="131">
        <v>0</v>
      </c>
      <c r="N2525" s="131">
        <v>-96.118507893796092</v>
      </c>
      <c r="O2525" s="131">
        <v>0</v>
      </c>
      <c r="P2525" s="131">
        <v>0</v>
      </c>
      <c r="Q2525" s="131">
        <v>0</v>
      </c>
      <c r="R2525" s="131">
        <v>-223.8027269362762</v>
      </c>
      <c r="S2525" s="131">
        <v>0</v>
      </c>
      <c r="T2525" s="131">
        <v>0</v>
      </c>
      <c r="U2525" s="131">
        <v>-587.78842112671759</v>
      </c>
      <c r="V2525" s="131">
        <v>-39.597278853833046</v>
      </c>
      <c r="W2525" s="131">
        <v>0</v>
      </c>
      <c r="X2525" s="131">
        <v>-463.30990966570806</v>
      </c>
      <c r="Y2525" s="131">
        <v>0</v>
      </c>
      <c r="Z2525" s="131">
        <v>0</v>
      </c>
      <c r="AA2525" s="131">
        <v>0</v>
      </c>
      <c r="AB2525" s="131">
        <v>0</v>
      </c>
      <c r="AC2525" s="131">
        <v>-125.47947813958992</v>
      </c>
      <c r="AD2525" s="131">
        <v>0</v>
      </c>
      <c r="AE2525" s="131">
        <v>0</v>
      </c>
      <c r="AF2525" s="131">
        <v>0</v>
      </c>
      <c r="AG2525" s="131">
        <v>-44.692640311245839</v>
      </c>
      <c r="AH2525" s="43">
        <v>-1676.1900082208358</v>
      </c>
    </row>
    <row r="2526" spans="4:34">
      <c r="D2526" s="62">
        <v>2017</v>
      </c>
      <c r="E2526" s="62">
        <v>1</v>
      </c>
      <c r="F2526" s="62">
        <v>2017</v>
      </c>
      <c r="G2526" s="62">
        <v>2017</v>
      </c>
      <c r="H2526" s="131">
        <v>-24.498330528355414</v>
      </c>
      <c r="I2526" s="131">
        <v>0</v>
      </c>
      <c r="J2526" s="131">
        <v>0</v>
      </c>
      <c r="K2526" s="131">
        <v>0</v>
      </c>
      <c r="L2526" s="131">
        <v>-27.369308828694503</v>
      </c>
      <c r="M2526" s="131">
        <v>0</v>
      </c>
      <c r="N2526" s="131">
        <v>-117.52336812374746</v>
      </c>
      <c r="O2526" s="131">
        <v>0</v>
      </c>
      <c r="P2526" s="131">
        <v>0</v>
      </c>
      <c r="Q2526" s="131">
        <v>0</v>
      </c>
      <c r="R2526" s="131">
        <v>-249.26206939352392</v>
      </c>
      <c r="S2526" s="131">
        <v>0</v>
      </c>
      <c r="T2526" s="131">
        <v>0</v>
      </c>
      <c r="U2526" s="131">
        <v>-482.29767503067546</v>
      </c>
      <c r="V2526" s="131">
        <v>-8.0347318671877517</v>
      </c>
      <c r="W2526" s="131">
        <v>0</v>
      </c>
      <c r="X2526" s="131">
        <v>-417.51852141469868</v>
      </c>
      <c r="Y2526" s="131">
        <v>0</v>
      </c>
      <c r="Z2526" s="131">
        <v>0</v>
      </c>
      <c r="AA2526" s="131">
        <v>0</v>
      </c>
      <c r="AB2526" s="131">
        <v>0</v>
      </c>
      <c r="AC2526" s="131">
        <v>-42.924056249787021</v>
      </c>
      <c r="AD2526" s="131">
        <v>0</v>
      </c>
      <c r="AE2526" s="131">
        <v>0</v>
      </c>
      <c r="AF2526" s="131">
        <v>0</v>
      </c>
      <c r="AG2526" s="131">
        <v>-46.697944010656997</v>
      </c>
      <c r="AH2526" s="43">
        <v>-1416.1260054473273</v>
      </c>
    </row>
    <row r="2527" spans="4:34">
      <c r="D2527" s="62">
        <v>2017</v>
      </c>
      <c r="E2527" s="62">
        <v>2</v>
      </c>
      <c r="F2527" s="62">
        <v>2017</v>
      </c>
      <c r="G2527" s="62">
        <v>2017</v>
      </c>
      <c r="H2527" s="131">
        <v>-16.930946951059781</v>
      </c>
      <c r="I2527" s="131">
        <v>0</v>
      </c>
      <c r="J2527" s="131">
        <v>0</v>
      </c>
      <c r="K2527" s="131">
        <v>0</v>
      </c>
      <c r="L2527" s="131">
        <v>-54.410103822986073</v>
      </c>
      <c r="M2527" s="131">
        <v>0</v>
      </c>
      <c r="N2527" s="131">
        <v>-93.684956739620162</v>
      </c>
      <c r="O2527" s="131">
        <v>0</v>
      </c>
      <c r="P2527" s="131">
        <v>0</v>
      </c>
      <c r="Q2527" s="131">
        <v>0</v>
      </c>
      <c r="R2527" s="131">
        <v>-136.24672980448673</v>
      </c>
      <c r="S2527" s="131">
        <v>0</v>
      </c>
      <c r="T2527" s="131">
        <v>0</v>
      </c>
      <c r="U2527" s="131">
        <v>-296.10741133119092</v>
      </c>
      <c r="V2527" s="131">
        <v>-7.9182864778082251</v>
      </c>
      <c r="W2527" s="131">
        <v>0</v>
      </c>
      <c r="X2527" s="131">
        <v>-374.5026173561057</v>
      </c>
      <c r="Y2527" s="131">
        <v>0</v>
      </c>
      <c r="Z2527" s="131">
        <v>0</v>
      </c>
      <c r="AA2527" s="131">
        <v>0</v>
      </c>
      <c r="AB2527" s="131">
        <v>0</v>
      </c>
      <c r="AC2527" s="131">
        <v>-26.379065235888341</v>
      </c>
      <c r="AD2527" s="131">
        <v>0</v>
      </c>
      <c r="AE2527" s="131">
        <v>0</v>
      </c>
      <c r="AF2527" s="131">
        <v>0</v>
      </c>
      <c r="AG2527" s="131">
        <v>-22.147068847881933</v>
      </c>
      <c r="AH2527" s="43">
        <v>-1028.3271865670279</v>
      </c>
    </row>
    <row r="2528" spans="4:34">
      <c r="D2528" s="62">
        <v>2017</v>
      </c>
      <c r="E2528" s="62">
        <v>3</v>
      </c>
      <c r="F2528" s="62">
        <v>2017</v>
      </c>
      <c r="G2528" s="62">
        <v>2017</v>
      </c>
      <c r="H2528" s="131">
        <v>-28.637353537608906</v>
      </c>
      <c r="I2528" s="131">
        <v>0</v>
      </c>
      <c r="J2528" s="131">
        <v>0</v>
      </c>
      <c r="K2528" s="131">
        <v>0</v>
      </c>
      <c r="L2528" s="131">
        <v>-35.951732752471159</v>
      </c>
      <c r="M2528" s="131">
        <v>0</v>
      </c>
      <c r="N2528" s="131">
        <v>-115.67589124147756</v>
      </c>
      <c r="O2528" s="131">
        <v>0</v>
      </c>
      <c r="P2528" s="131">
        <v>0</v>
      </c>
      <c r="Q2528" s="131">
        <v>0</v>
      </c>
      <c r="R2528" s="131">
        <v>-214.66300602994525</v>
      </c>
      <c r="S2528" s="131">
        <v>0</v>
      </c>
      <c r="T2528" s="131">
        <v>0</v>
      </c>
      <c r="U2528" s="131">
        <v>-901.10097595257196</v>
      </c>
      <c r="V2528" s="131">
        <v>-26.316657999774389</v>
      </c>
      <c r="W2528" s="131">
        <v>0</v>
      </c>
      <c r="X2528" s="131">
        <v>-496.7617801812109</v>
      </c>
      <c r="Y2528" s="131">
        <v>0</v>
      </c>
      <c r="Z2528" s="131">
        <v>0</v>
      </c>
      <c r="AA2528" s="131">
        <v>0</v>
      </c>
      <c r="AB2528" s="131">
        <v>0</v>
      </c>
      <c r="AC2528" s="131">
        <v>-49.196182328378875</v>
      </c>
      <c r="AD2528" s="131">
        <v>0</v>
      </c>
      <c r="AE2528" s="131">
        <v>0</v>
      </c>
      <c r="AF2528" s="131">
        <v>0</v>
      </c>
      <c r="AG2528" s="131">
        <v>-47.338959027961828</v>
      </c>
      <c r="AH2528" s="43">
        <v>-1915.6425390514009</v>
      </c>
    </row>
    <row r="2529" spans="4:34">
      <c r="D2529" s="62">
        <v>2017</v>
      </c>
      <c r="E2529" s="62">
        <v>4</v>
      </c>
      <c r="F2529" s="62">
        <v>2017</v>
      </c>
      <c r="G2529" s="62">
        <v>2017</v>
      </c>
      <c r="H2529" s="131">
        <v>-34.13522561027775</v>
      </c>
      <c r="I2529" s="131">
        <v>0</v>
      </c>
      <c r="J2529" s="131">
        <v>-12.286794738406027</v>
      </c>
      <c r="K2529" s="131">
        <v>0</v>
      </c>
      <c r="L2529" s="131">
        <v>-70.692070740581528</v>
      </c>
      <c r="M2529" s="131">
        <v>0</v>
      </c>
      <c r="N2529" s="131">
        <v>-142.07693184939853</v>
      </c>
      <c r="O2529" s="131">
        <v>0</v>
      </c>
      <c r="P2529" s="131">
        <v>0</v>
      </c>
      <c r="Q2529" s="131">
        <v>0</v>
      </c>
      <c r="R2529" s="131">
        <v>-291.59115049783048</v>
      </c>
      <c r="S2529" s="131">
        <v>0</v>
      </c>
      <c r="T2529" s="131">
        <v>-26.183389597861087</v>
      </c>
      <c r="U2529" s="131">
        <v>-921.56692987128201</v>
      </c>
      <c r="V2529" s="131">
        <v>-117.08583902112009</v>
      </c>
      <c r="W2529" s="131">
        <v>0</v>
      </c>
      <c r="X2529" s="131">
        <v>-573.52460745420808</v>
      </c>
      <c r="Y2529" s="131">
        <v>0</v>
      </c>
      <c r="Z2529" s="131">
        <v>0</v>
      </c>
      <c r="AA2529" s="131">
        <v>0</v>
      </c>
      <c r="AB2529" s="131">
        <v>0</v>
      </c>
      <c r="AC2529" s="131">
        <v>-84.325250612179303</v>
      </c>
      <c r="AD2529" s="131">
        <v>0</v>
      </c>
      <c r="AE2529" s="131">
        <v>0</v>
      </c>
      <c r="AF2529" s="131">
        <v>0</v>
      </c>
      <c r="AG2529" s="131">
        <v>-62.723319443277788</v>
      </c>
      <c r="AH2529" s="43">
        <v>-2336.1915094364231</v>
      </c>
    </row>
    <row r="2530" spans="4:34">
      <c r="D2530" s="62">
        <v>2017</v>
      </c>
      <c r="E2530" s="62">
        <v>5</v>
      </c>
      <c r="F2530" s="62">
        <v>2017</v>
      </c>
      <c r="G2530" s="62">
        <v>2018</v>
      </c>
      <c r="H2530" s="131">
        <v>-29.816584621377363</v>
      </c>
      <c r="I2530" s="131">
        <v>0</v>
      </c>
      <c r="J2530" s="131">
        <v>0</v>
      </c>
      <c r="K2530" s="131">
        <v>0</v>
      </c>
      <c r="L2530" s="131">
        <v>0</v>
      </c>
      <c r="M2530" s="131">
        <v>0</v>
      </c>
      <c r="N2530" s="131">
        <v>-164.42544252201773</v>
      </c>
      <c r="O2530" s="131">
        <v>0</v>
      </c>
      <c r="P2530" s="131">
        <v>0</v>
      </c>
      <c r="Q2530" s="131">
        <v>0</v>
      </c>
      <c r="R2530" s="131">
        <v>-408.33105582035807</v>
      </c>
      <c r="S2530" s="131">
        <v>0</v>
      </c>
      <c r="T2530" s="131">
        <v>0</v>
      </c>
      <c r="U2530" s="131">
        <v>-813.94596243533351</v>
      </c>
      <c r="V2530" s="131">
        <v>-87.683378202788077</v>
      </c>
      <c r="W2530" s="131">
        <v>0</v>
      </c>
      <c r="X2530" s="131">
        <v>-644.41272855835371</v>
      </c>
      <c r="Y2530" s="131">
        <v>0</v>
      </c>
      <c r="Z2530" s="131">
        <v>0</v>
      </c>
      <c r="AA2530" s="131">
        <v>0</v>
      </c>
      <c r="AB2530" s="131">
        <v>0</v>
      </c>
      <c r="AC2530" s="131">
        <v>-191.0976946881807</v>
      </c>
      <c r="AD2530" s="131">
        <v>0</v>
      </c>
      <c r="AE2530" s="131">
        <v>-88.480131801568263</v>
      </c>
      <c r="AF2530" s="131">
        <v>0</v>
      </c>
      <c r="AG2530" s="131">
        <v>-87.370346858648546</v>
      </c>
      <c r="AH2530" s="43">
        <v>-2515.5633255086263</v>
      </c>
    </row>
    <row r="2531" spans="4:34">
      <c r="D2531" s="62">
        <v>2017</v>
      </c>
      <c r="E2531" s="62">
        <v>6</v>
      </c>
      <c r="F2531" s="62">
        <v>2017</v>
      </c>
      <c r="G2531" s="62">
        <v>2018</v>
      </c>
      <c r="H2531" s="131">
        <v>-29.45734866208365</v>
      </c>
      <c r="I2531" s="131">
        <v>0</v>
      </c>
      <c r="J2531" s="131">
        <v>0</v>
      </c>
      <c r="K2531" s="131">
        <v>0</v>
      </c>
      <c r="L2531" s="131">
        <v>-288.73849425159881</v>
      </c>
      <c r="M2531" s="131">
        <v>0</v>
      </c>
      <c r="N2531" s="131">
        <v>-183.91334382854188</v>
      </c>
      <c r="O2531" s="131">
        <v>0</v>
      </c>
      <c r="P2531" s="131">
        <v>0</v>
      </c>
      <c r="Q2531" s="131">
        <v>0</v>
      </c>
      <c r="R2531" s="131">
        <v>-479.4203886665739</v>
      </c>
      <c r="S2531" s="131">
        <v>0</v>
      </c>
      <c r="T2531" s="131">
        <v>0</v>
      </c>
      <c r="U2531" s="131">
        <v>-892.01608909109598</v>
      </c>
      <c r="V2531" s="131">
        <v>-250.01686521040514</v>
      </c>
      <c r="W2531" s="131">
        <v>0</v>
      </c>
      <c r="X2531" s="131">
        <v>-685.20929917538024</v>
      </c>
      <c r="Y2531" s="131">
        <v>0</v>
      </c>
      <c r="Z2531" s="131">
        <v>0</v>
      </c>
      <c r="AA2531" s="131">
        <v>0</v>
      </c>
      <c r="AB2531" s="131">
        <v>0</v>
      </c>
      <c r="AC2531" s="131">
        <v>-150.13625449984607</v>
      </c>
      <c r="AD2531" s="131">
        <v>0</v>
      </c>
      <c r="AE2531" s="131">
        <v>-235.45909983705735</v>
      </c>
      <c r="AF2531" s="131">
        <v>0</v>
      </c>
      <c r="AG2531" s="131">
        <v>-103.01111328088649</v>
      </c>
      <c r="AH2531" s="43">
        <v>-3297.3782965034693</v>
      </c>
    </row>
    <row r="2532" spans="4:34">
      <c r="D2532" s="62">
        <v>2017</v>
      </c>
      <c r="E2532" s="62">
        <v>7</v>
      </c>
      <c r="F2532" s="62">
        <v>2018</v>
      </c>
      <c r="G2532" s="62">
        <v>2018</v>
      </c>
      <c r="H2532" s="131">
        <v>-29.345867217725424</v>
      </c>
      <c r="I2532" s="131">
        <v>0</v>
      </c>
      <c r="J2532" s="131">
        <v>0</v>
      </c>
      <c r="K2532" s="131">
        <v>0</v>
      </c>
      <c r="L2532" s="131">
        <v>-49.325545124834704</v>
      </c>
      <c r="M2532" s="131">
        <v>0</v>
      </c>
      <c r="N2532" s="131">
        <v>-205.12601068079411</v>
      </c>
      <c r="O2532" s="131">
        <v>0</v>
      </c>
      <c r="P2532" s="131">
        <v>0</v>
      </c>
      <c r="Q2532" s="131">
        <v>0</v>
      </c>
      <c r="R2532" s="131">
        <v>-366.76448402439536</v>
      </c>
      <c r="S2532" s="131">
        <v>0</v>
      </c>
      <c r="T2532" s="131">
        <v>0</v>
      </c>
      <c r="U2532" s="131">
        <v>-609.34472182253148</v>
      </c>
      <c r="V2532" s="131">
        <v>-242.69326594376489</v>
      </c>
      <c r="W2532" s="131">
        <v>0</v>
      </c>
      <c r="X2532" s="131">
        <v>-467.65015502786162</v>
      </c>
      <c r="Y2532" s="131">
        <v>0</v>
      </c>
      <c r="Z2532" s="131">
        <v>0</v>
      </c>
      <c r="AA2532" s="131">
        <v>0</v>
      </c>
      <c r="AB2532" s="131">
        <v>0</v>
      </c>
      <c r="AC2532" s="131">
        <v>-82.551130256102482</v>
      </c>
      <c r="AD2532" s="131">
        <v>0</v>
      </c>
      <c r="AE2532" s="131">
        <v>-271.30657837185106</v>
      </c>
      <c r="AF2532" s="131">
        <v>0</v>
      </c>
      <c r="AG2532" s="131">
        <v>-72.735958642434667</v>
      </c>
      <c r="AH2532" s="43">
        <v>-2396.843717112296</v>
      </c>
    </row>
    <row r="2533" spans="4:34">
      <c r="D2533" s="62">
        <v>2017</v>
      </c>
      <c r="E2533" s="62">
        <v>8</v>
      </c>
      <c r="F2533" s="62">
        <v>2018</v>
      </c>
      <c r="G2533" s="62">
        <v>2018</v>
      </c>
      <c r="H2533" s="131">
        <v>-25.814685861584458</v>
      </c>
      <c r="I2533" s="131">
        <v>0</v>
      </c>
      <c r="J2533" s="131">
        <v>0</v>
      </c>
      <c r="K2533" s="131">
        <v>0</v>
      </c>
      <c r="L2533" s="131">
        <v>-352.78487708849178</v>
      </c>
      <c r="M2533" s="131">
        <v>0</v>
      </c>
      <c r="N2533" s="131">
        <v>-207.019997195813</v>
      </c>
      <c r="O2533" s="131">
        <v>0</v>
      </c>
      <c r="P2533" s="131">
        <v>0</v>
      </c>
      <c r="Q2533" s="131">
        <v>0</v>
      </c>
      <c r="R2533" s="131">
        <v>-397.80457268774512</v>
      </c>
      <c r="S2533" s="131">
        <v>0</v>
      </c>
      <c r="T2533" s="131">
        <v>0</v>
      </c>
      <c r="U2533" s="131">
        <v>-634.21862083429346</v>
      </c>
      <c r="V2533" s="131">
        <v>-238.67768215357754</v>
      </c>
      <c r="W2533" s="131">
        <v>0</v>
      </c>
      <c r="X2533" s="131">
        <v>-486.19378900691464</v>
      </c>
      <c r="Y2533" s="131">
        <v>0</v>
      </c>
      <c r="Z2533" s="131">
        <v>0</v>
      </c>
      <c r="AA2533" s="131">
        <v>0</v>
      </c>
      <c r="AB2533" s="131">
        <v>0</v>
      </c>
      <c r="AC2533" s="131">
        <v>-61.883378468575053</v>
      </c>
      <c r="AD2533" s="131">
        <v>0</v>
      </c>
      <c r="AE2533" s="131">
        <v>-143.11364882141211</v>
      </c>
      <c r="AF2533" s="131">
        <v>0</v>
      </c>
      <c r="AG2533" s="131">
        <v>-69.123455323277994</v>
      </c>
      <c r="AH2533" s="43">
        <v>-2616.6347074416849</v>
      </c>
    </row>
    <row r="2534" spans="4:34">
      <c r="D2534" s="62">
        <v>2017</v>
      </c>
      <c r="E2534" s="62">
        <v>9</v>
      </c>
      <c r="F2534" s="62">
        <v>2018</v>
      </c>
      <c r="G2534" s="62">
        <v>2018</v>
      </c>
      <c r="H2534" s="131">
        <v>-25.999995670361539</v>
      </c>
      <c r="I2534" s="131">
        <v>0</v>
      </c>
      <c r="J2534" s="131">
        <v>0</v>
      </c>
      <c r="K2534" s="131">
        <v>0</v>
      </c>
      <c r="L2534" s="131">
        <v>0</v>
      </c>
      <c r="M2534" s="131">
        <v>0</v>
      </c>
      <c r="N2534" s="131">
        <v>-179.64380971490019</v>
      </c>
      <c r="O2534" s="131">
        <v>0</v>
      </c>
      <c r="P2534" s="131">
        <v>0</v>
      </c>
      <c r="Q2534" s="131">
        <v>0</v>
      </c>
      <c r="R2534" s="131">
        <v>-392.62453948800095</v>
      </c>
      <c r="S2534" s="131">
        <v>0</v>
      </c>
      <c r="T2534" s="131">
        <v>0</v>
      </c>
      <c r="U2534" s="131">
        <v>-729.70017497732772</v>
      </c>
      <c r="V2534" s="131">
        <v>-134.64462519578581</v>
      </c>
      <c r="W2534" s="131">
        <v>0</v>
      </c>
      <c r="X2534" s="131">
        <v>-465.24077335076873</v>
      </c>
      <c r="Y2534" s="131">
        <v>0</v>
      </c>
      <c r="Z2534" s="131">
        <v>0</v>
      </c>
      <c r="AA2534" s="131">
        <v>0</v>
      </c>
      <c r="AB2534" s="131">
        <v>0</v>
      </c>
      <c r="AC2534" s="131">
        <v>-70.351193667089291</v>
      </c>
      <c r="AD2534" s="131">
        <v>0</v>
      </c>
      <c r="AE2534" s="131">
        <v>-218.38584235291052</v>
      </c>
      <c r="AF2534" s="131">
        <v>0</v>
      </c>
      <c r="AG2534" s="131">
        <v>-64.665921987944373</v>
      </c>
      <c r="AH2534" s="43">
        <v>-2281.2568764050893</v>
      </c>
    </row>
    <row r="2535" spans="4:34">
      <c r="D2535" s="62">
        <v>2017</v>
      </c>
      <c r="E2535" s="62">
        <v>10</v>
      </c>
      <c r="F2535" s="62">
        <v>2018</v>
      </c>
      <c r="G2535" s="62">
        <v>2018</v>
      </c>
      <c r="H2535" s="131">
        <v>-25.346263844953551</v>
      </c>
      <c r="I2535" s="131">
        <v>0</v>
      </c>
      <c r="J2535" s="131">
        <v>0</v>
      </c>
      <c r="K2535" s="131">
        <v>0</v>
      </c>
      <c r="L2535" s="131">
        <v>0</v>
      </c>
      <c r="M2535" s="131">
        <v>0</v>
      </c>
      <c r="N2535" s="131">
        <v>-101.11132404817995</v>
      </c>
      <c r="O2535" s="131">
        <v>0</v>
      </c>
      <c r="P2535" s="131">
        <v>0</v>
      </c>
      <c r="Q2535" s="131">
        <v>0</v>
      </c>
      <c r="R2535" s="131">
        <v>-248.62551359959758</v>
      </c>
      <c r="S2535" s="131">
        <v>0</v>
      </c>
      <c r="T2535" s="131">
        <v>-13.803258980434004</v>
      </c>
      <c r="U2535" s="131">
        <v>-766.55039573549345</v>
      </c>
      <c r="V2535" s="131">
        <v>-49.006889123889422</v>
      </c>
      <c r="W2535" s="131">
        <v>0</v>
      </c>
      <c r="X2535" s="131">
        <v>-435.76887247918819</v>
      </c>
      <c r="Y2535" s="131">
        <v>0</v>
      </c>
      <c r="Z2535" s="131">
        <v>0</v>
      </c>
      <c r="AA2535" s="131">
        <v>0</v>
      </c>
      <c r="AB2535" s="131">
        <v>0</v>
      </c>
      <c r="AC2535" s="131">
        <v>-85.184393088396021</v>
      </c>
      <c r="AD2535" s="131">
        <v>0</v>
      </c>
      <c r="AE2535" s="131">
        <v>0</v>
      </c>
      <c r="AF2535" s="131">
        <v>0</v>
      </c>
      <c r="AG2535" s="131">
        <v>-53.828412030474446</v>
      </c>
      <c r="AH2535" s="43">
        <v>-1779.2253229306068</v>
      </c>
    </row>
    <row r="2536" spans="4:34">
      <c r="D2536" s="62">
        <v>2017</v>
      </c>
      <c r="E2536" s="62">
        <v>11</v>
      </c>
      <c r="F2536" s="62">
        <v>2018</v>
      </c>
      <c r="G2536" s="62">
        <v>2018</v>
      </c>
      <c r="H2536" s="131">
        <v>-22.921793846786791</v>
      </c>
      <c r="I2536" s="131">
        <v>0</v>
      </c>
      <c r="J2536" s="131">
        <v>0</v>
      </c>
      <c r="K2536" s="131">
        <v>0</v>
      </c>
      <c r="L2536" s="131">
        <v>-31.884741680586146</v>
      </c>
      <c r="M2536" s="131">
        <v>0</v>
      </c>
      <c r="N2536" s="131">
        <v>-73.692635553374387</v>
      </c>
      <c r="O2536" s="131">
        <v>0</v>
      </c>
      <c r="P2536" s="131">
        <v>0</v>
      </c>
      <c r="Q2536" s="131">
        <v>0</v>
      </c>
      <c r="R2536" s="131">
        <v>-177.3483252624417</v>
      </c>
      <c r="S2536" s="131">
        <v>0</v>
      </c>
      <c r="T2536" s="131">
        <v>-3.5324654053290008</v>
      </c>
      <c r="U2536" s="131">
        <v>-619.61014046230605</v>
      </c>
      <c r="V2536" s="131">
        <v>-47.548579189114307</v>
      </c>
      <c r="W2536" s="131">
        <v>0</v>
      </c>
      <c r="X2536" s="131">
        <v>-364.95026104178424</v>
      </c>
      <c r="Y2536" s="131">
        <v>0</v>
      </c>
      <c r="Z2536" s="131">
        <v>0</v>
      </c>
      <c r="AA2536" s="131">
        <v>0</v>
      </c>
      <c r="AB2536" s="131">
        <v>0</v>
      </c>
      <c r="AC2536" s="131">
        <v>-74.755387104136616</v>
      </c>
      <c r="AD2536" s="131">
        <v>0</v>
      </c>
      <c r="AE2536" s="131">
        <v>0</v>
      </c>
      <c r="AF2536" s="131">
        <v>0</v>
      </c>
      <c r="AG2536" s="131">
        <v>-38.153105230391226</v>
      </c>
      <c r="AH2536" s="43">
        <v>-1454.3974347762505</v>
      </c>
    </row>
    <row r="2537" spans="4:34">
      <c r="D2537" s="62">
        <v>2017</v>
      </c>
      <c r="E2537" s="62">
        <v>12</v>
      </c>
      <c r="F2537" s="62">
        <v>2018</v>
      </c>
      <c r="G2537" s="62">
        <v>2018</v>
      </c>
      <c r="H2537" s="131">
        <v>-18.917042979326617</v>
      </c>
      <c r="I2537" s="131">
        <v>0</v>
      </c>
      <c r="J2537" s="131">
        <v>0</v>
      </c>
      <c r="K2537" s="131">
        <v>0</v>
      </c>
      <c r="L2537" s="131">
        <v>-45.499363977135232</v>
      </c>
      <c r="M2537" s="131">
        <v>0</v>
      </c>
      <c r="N2537" s="131">
        <v>-63.95075196209676</v>
      </c>
      <c r="O2537" s="131">
        <v>0</v>
      </c>
      <c r="P2537" s="131">
        <v>0</v>
      </c>
      <c r="Q2537" s="131">
        <v>0</v>
      </c>
      <c r="R2537" s="131">
        <v>-151.92721795412118</v>
      </c>
      <c r="S2537" s="131">
        <v>0</v>
      </c>
      <c r="T2537" s="131">
        <v>0</v>
      </c>
      <c r="U2537" s="131">
        <v>-382.05782450341434</v>
      </c>
      <c r="V2537" s="131">
        <v>-24.138867078250918</v>
      </c>
      <c r="W2537" s="131">
        <v>0</v>
      </c>
      <c r="X2537" s="131">
        <v>-285.09646831528261</v>
      </c>
      <c r="Y2537" s="131">
        <v>0</v>
      </c>
      <c r="Z2537" s="131">
        <v>0</v>
      </c>
      <c r="AA2537" s="131">
        <v>0</v>
      </c>
      <c r="AB2537" s="131">
        <v>0</v>
      </c>
      <c r="AC2537" s="131">
        <v>-83.312956451742608</v>
      </c>
      <c r="AD2537" s="131">
        <v>0</v>
      </c>
      <c r="AE2537" s="131">
        <v>0</v>
      </c>
      <c r="AF2537" s="131">
        <v>0</v>
      </c>
      <c r="AG2537" s="131">
        <v>-28.435260044355807</v>
      </c>
      <c r="AH2537" s="43">
        <v>-1083.335753265726</v>
      </c>
    </row>
    <row r="2538" spans="4:34">
      <c r="D2538" s="62">
        <v>2018</v>
      </c>
      <c r="E2538" s="62">
        <v>1</v>
      </c>
      <c r="F2538" s="62">
        <v>2018</v>
      </c>
      <c r="G2538" s="62">
        <v>2018</v>
      </c>
      <c r="H2538" s="131">
        <v>-16.068949439564321</v>
      </c>
      <c r="I2538" s="131">
        <v>0</v>
      </c>
      <c r="J2538" s="131">
        <v>0</v>
      </c>
      <c r="K2538" s="131">
        <v>0</v>
      </c>
      <c r="L2538" s="131">
        <v>-18.689943756687761</v>
      </c>
      <c r="M2538" s="131">
        <v>0</v>
      </c>
      <c r="N2538" s="131">
        <v>-79.370691709084426</v>
      </c>
      <c r="O2538" s="131">
        <v>0</v>
      </c>
      <c r="P2538" s="131">
        <v>0</v>
      </c>
      <c r="Q2538" s="131">
        <v>0</v>
      </c>
      <c r="R2538" s="131">
        <v>-169.06580160702799</v>
      </c>
      <c r="S2538" s="131">
        <v>0</v>
      </c>
      <c r="T2538" s="131">
        <v>0</v>
      </c>
      <c r="U2538" s="131">
        <v>-312.21897490861085</v>
      </c>
      <c r="V2538" s="131">
        <v>-5.2897823233464676</v>
      </c>
      <c r="W2538" s="131">
        <v>0</v>
      </c>
      <c r="X2538" s="131">
        <v>-219.74993864144488</v>
      </c>
      <c r="Y2538" s="131">
        <v>0</v>
      </c>
      <c r="Z2538" s="131">
        <v>0</v>
      </c>
      <c r="AA2538" s="131">
        <v>0</v>
      </c>
      <c r="AB2538" s="131">
        <v>0</v>
      </c>
      <c r="AC2538" s="131">
        <v>-27.912676789195867</v>
      </c>
      <c r="AD2538" s="131">
        <v>0</v>
      </c>
      <c r="AE2538" s="131">
        <v>0</v>
      </c>
      <c r="AF2538" s="131">
        <v>0</v>
      </c>
      <c r="AG2538" s="131">
        <v>-29.619988610264429</v>
      </c>
      <c r="AH2538" s="43">
        <v>-877.98674778522695</v>
      </c>
    </row>
    <row r="2539" spans="4:34">
      <c r="D2539" s="62">
        <v>2018</v>
      </c>
      <c r="E2539" s="62">
        <v>2</v>
      </c>
      <c r="F2539" s="62">
        <v>2018</v>
      </c>
      <c r="G2539" s="62">
        <v>2018</v>
      </c>
      <c r="H2539" s="131">
        <v>-11.105349819883791</v>
      </c>
      <c r="I2539" s="131">
        <v>0</v>
      </c>
      <c r="J2539" s="131">
        <v>0</v>
      </c>
      <c r="K2539" s="131">
        <v>0</v>
      </c>
      <c r="L2539" s="131">
        <v>-37.155552104443032</v>
      </c>
      <c r="M2539" s="131">
        <v>0</v>
      </c>
      <c r="N2539" s="131">
        <v>-63.271159922251876</v>
      </c>
      <c r="O2539" s="131">
        <v>0</v>
      </c>
      <c r="P2539" s="131">
        <v>0</v>
      </c>
      <c r="Q2539" s="131">
        <v>0</v>
      </c>
      <c r="R2539" s="131">
        <v>-92.4114232332943</v>
      </c>
      <c r="S2539" s="131">
        <v>0</v>
      </c>
      <c r="T2539" s="131">
        <v>0</v>
      </c>
      <c r="U2539" s="131">
        <v>-191.68732758827156</v>
      </c>
      <c r="V2539" s="131">
        <v>-5.2131188114139135</v>
      </c>
      <c r="W2539" s="131">
        <v>0</v>
      </c>
      <c r="X2539" s="131">
        <v>-197.12815974991452</v>
      </c>
      <c r="Y2539" s="131">
        <v>0</v>
      </c>
      <c r="Z2539" s="131">
        <v>0</v>
      </c>
      <c r="AA2539" s="131">
        <v>0</v>
      </c>
      <c r="AB2539" s="131">
        <v>0</v>
      </c>
      <c r="AC2539" s="131">
        <v>-17.15379174898267</v>
      </c>
      <c r="AD2539" s="131">
        <v>0</v>
      </c>
      <c r="AE2539" s="131">
        <v>0</v>
      </c>
      <c r="AF2539" s="131">
        <v>0</v>
      </c>
      <c r="AG2539" s="131">
        <v>-14.047640445911275</v>
      </c>
      <c r="AH2539" s="43">
        <v>-629.17352342436698</v>
      </c>
    </row>
    <row r="2540" spans="4:34">
      <c r="D2540" s="62">
        <v>2018</v>
      </c>
      <c r="E2540" s="62">
        <v>3</v>
      </c>
      <c r="F2540" s="62">
        <v>2018</v>
      </c>
      <c r="G2540" s="62">
        <v>2018</v>
      </c>
      <c r="H2540" s="131">
        <v>-18.783818168594919</v>
      </c>
      <c r="I2540" s="131">
        <v>0</v>
      </c>
      <c r="J2540" s="131">
        <v>0</v>
      </c>
      <c r="K2540" s="131">
        <v>0</v>
      </c>
      <c r="L2540" s="131">
        <v>-24.550706315048973</v>
      </c>
      <c r="M2540" s="131">
        <v>0</v>
      </c>
      <c r="N2540" s="131">
        <v>-78.122977995604899</v>
      </c>
      <c r="O2540" s="131">
        <v>0</v>
      </c>
      <c r="P2540" s="131">
        <v>0</v>
      </c>
      <c r="Q2540" s="131">
        <v>0</v>
      </c>
      <c r="R2540" s="131">
        <v>-145.59845899590326</v>
      </c>
      <c r="S2540" s="131">
        <v>0</v>
      </c>
      <c r="T2540" s="131">
        <v>0</v>
      </c>
      <c r="U2540" s="131">
        <v>-583.33439609296647</v>
      </c>
      <c r="V2540" s="131">
        <v>-17.32595369675801</v>
      </c>
      <c r="W2540" s="131">
        <v>0</v>
      </c>
      <c r="X2540" s="131">
        <v>-261.42344330657107</v>
      </c>
      <c r="Y2540" s="131">
        <v>0</v>
      </c>
      <c r="Z2540" s="131">
        <v>0</v>
      </c>
      <c r="AA2540" s="131">
        <v>0</v>
      </c>
      <c r="AB2540" s="131">
        <v>0</v>
      </c>
      <c r="AC2540" s="131">
        <v>-31.991318075891371</v>
      </c>
      <c r="AD2540" s="131">
        <v>0</v>
      </c>
      <c r="AE2540" s="131">
        <v>0</v>
      </c>
      <c r="AF2540" s="131">
        <v>0</v>
      </c>
      <c r="AG2540" s="131">
        <v>-30.026577335182271</v>
      </c>
      <c r="AH2540" s="43">
        <v>-1191.1576499825212</v>
      </c>
    </row>
    <row r="2541" spans="4:34">
      <c r="D2541" s="62">
        <v>2018</v>
      </c>
      <c r="E2541" s="62">
        <v>4</v>
      </c>
      <c r="F2541" s="62">
        <v>2018</v>
      </c>
      <c r="G2541" s="62">
        <v>2018</v>
      </c>
      <c r="H2541" s="131">
        <v>-22.389983423760121</v>
      </c>
      <c r="I2541" s="131">
        <v>0</v>
      </c>
      <c r="J2541" s="131">
        <v>-7.9231681549517976</v>
      </c>
      <c r="K2541" s="131">
        <v>0</v>
      </c>
      <c r="L2541" s="131">
        <v>-48.274175809659376</v>
      </c>
      <c r="M2541" s="131">
        <v>0</v>
      </c>
      <c r="N2541" s="131">
        <v>-95.953209449521907</v>
      </c>
      <c r="O2541" s="131">
        <v>0</v>
      </c>
      <c r="P2541" s="131">
        <v>0</v>
      </c>
      <c r="Q2541" s="131">
        <v>0</v>
      </c>
      <c r="R2541" s="131">
        <v>-197.77614668921655</v>
      </c>
      <c r="S2541" s="131">
        <v>0</v>
      </c>
      <c r="T2541" s="131">
        <v>-17.550173434402222</v>
      </c>
      <c r="U2541" s="131">
        <v>-596.58318306383501</v>
      </c>
      <c r="V2541" s="131">
        <v>-77.085161248186594</v>
      </c>
      <c r="W2541" s="131">
        <v>0</v>
      </c>
      <c r="X2541" s="131">
        <v>-301.7925054862979</v>
      </c>
      <c r="Y2541" s="131">
        <v>0</v>
      </c>
      <c r="Z2541" s="131">
        <v>0</v>
      </c>
      <c r="AA2541" s="131">
        <v>0</v>
      </c>
      <c r="AB2541" s="131">
        <v>0</v>
      </c>
      <c r="AC2541" s="131">
        <v>-54.835066187794929</v>
      </c>
      <c r="AD2541" s="131">
        <v>0</v>
      </c>
      <c r="AE2541" s="131">
        <v>0</v>
      </c>
      <c r="AF2541" s="131">
        <v>0</v>
      </c>
      <c r="AG2541" s="131">
        <v>-39.784706733210356</v>
      </c>
      <c r="AH2541" s="43">
        <v>-1459.9474796808365</v>
      </c>
    </row>
    <row r="2542" spans="4:34">
      <c r="D2542" s="62">
        <v>2018</v>
      </c>
      <c r="E2542" s="62">
        <v>5</v>
      </c>
      <c r="F2542" s="62">
        <v>2018</v>
      </c>
      <c r="G2542" s="62">
        <v>2019</v>
      </c>
      <c r="H2542" s="131">
        <v>-19.557299636677236</v>
      </c>
      <c r="I2542" s="131">
        <v>0</v>
      </c>
      <c r="J2542" s="131">
        <v>0</v>
      </c>
      <c r="K2542" s="131">
        <v>0</v>
      </c>
      <c r="L2542" s="131">
        <v>0</v>
      </c>
      <c r="M2542" s="131">
        <v>0</v>
      </c>
      <c r="N2542" s="131">
        <v>-111.04652049967746</v>
      </c>
      <c r="O2542" s="131">
        <v>0</v>
      </c>
      <c r="P2542" s="131">
        <v>0</v>
      </c>
      <c r="Q2542" s="131">
        <v>0</v>
      </c>
      <c r="R2542" s="131">
        <v>-276.3825560503812</v>
      </c>
      <c r="S2542" s="131">
        <v>0</v>
      </c>
      <c r="T2542" s="131">
        <v>0</v>
      </c>
      <c r="U2542" s="131">
        <v>-526.91395206580512</v>
      </c>
      <c r="V2542" s="131">
        <v>-57.727624485215806</v>
      </c>
      <c r="W2542" s="131">
        <v>0</v>
      </c>
      <c r="X2542" s="131">
        <v>-339.07209862165769</v>
      </c>
      <c r="Y2542" s="131">
        <v>0</v>
      </c>
      <c r="Z2542" s="131">
        <v>0</v>
      </c>
      <c r="AA2542" s="131">
        <v>0</v>
      </c>
      <c r="AB2542" s="131">
        <v>0</v>
      </c>
      <c r="AC2542" s="131">
        <v>-125.24284452790307</v>
      </c>
      <c r="AD2542" s="131">
        <v>0</v>
      </c>
      <c r="AE2542" s="131">
        <v>-55.404278316199445</v>
      </c>
      <c r="AF2542" s="131">
        <v>0</v>
      </c>
      <c r="AG2542" s="131">
        <v>-55.418043206301199</v>
      </c>
      <c r="AH2542" s="43">
        <v>-1566.7652174098182</v>
      </c>
    </row>
    <row r="2543" spans="4:34">
      <c r="D2543" s="62">
        <v>2018</v>
      </c>
      <c r="E2543" s="62">
        <v>6</v>
      </c>
      <c r="F2543" s="62">
        <v>2018</v>
      </c>
      <c r="G2543" s="62">
        <v>2019</v>
      </c>
      <c r="H2543" s="131">
        <v>-19.32166952057268</v>
      </c>
      <c r="I2543" s="131">
        <v>0</v>
      </c>
      <c r="J2543" s="131">
        <v>0</v>
      </c>
      <c r="K2543" s="131">
        <v>0</v>
      </c>
      <c r="L2543" s="131">
        <v>0</v>
      </c>
      <c r="M2543" s="131">
        <v>0</v>
      </c>
      <c r="N2543" s="131">
        <v>-124.207887735413</v>
      </c>
      <c r="O2543" s="131">
        <v>0</v>
      </c>
      <c r="P2543" s="131">
        <v>0</v>
      </c>
      <c r="Q2543" s="131">
        <v>0</v>
      </c>
      <c r="R2543" s="131">
        <v>-324.2624997463235</v>
      </c>
      <c r="S2543" s="131">
        <v>0</v>
      </c>
      <c r="T2543" s="131">
        <v>0</v>
      </c>
      <c r="U2543" s="131">
        <v>-577.45322724248342</v>
      </c>
      <c r="V2543" s="131">
        <v>-164.75144803247576</v>
      </c>
      <c r="W2543" s="131">
        <v>0</v>
      </c>
      <c r="X2543" s="131">
        <v>-360.52674476309409</v>
      </c>
      <c r="Y2543" s="131">
        <v>0</v>
      </c>
      <c r="Z2543" s="131">
        <v>0</v>
      </c>
      <c r="AA2543" s="131">
        <v>0</v>
      </c>
      <c r="AB2543" s="131">
        <v>0</v>
      </c>
      <c r="AC2543" s="131">
        <v>-98.278489129108607</v>
      </c>
      <c r="AD2543" s="131">
        <v>0</v>
      </c>
      <c r="AE2543" s="131">
        <v>-147.4392186565762</v>
      </c>
      <c r="AF2543" s="131">
        <v>0</v>
      </c>
      <c r="AG2543" s="131">
        <v>-65.338808094296397</v>
      </c>
      <c r="AH2543" s="43">
        <v>-1881.5799929203438</v>
      </c>
    </row>
    <row r="2544" spans="4:34">
      <c r="D2544" s="62">
        <v>2018</v>
      </c>
      <c r="E2544" s="62">
        <v>7</v>
      </c>
      <c r="F2544" s="62">
        <v>2019</v>
      </c>
      <c r="G2544" s="62">
        <v>2019</v>
      </c>
      <c r="H2544" s="131">
        <v>-10.125553682536033</v>
      </c>
      <c r="I2544" s="131">
        <v>0</v>
      </c>
      <c r="J2544" s="131">
        <v>0</v>
      </c>
      <c r="K2544" s="131">
        <v>0</v>
      </c>
      <c r="L2544" s="131">
        <v>0</v>
      </c>
      <c r="M2544" s="131">
        <v>0</v>
      </c>
      <c r="N2544" s="131">
        <v>-72.232072864823195</v>
      </c>
      <c r="O2544" s="131">
        <v>0</v>
      </c>
      <c r="P2544" s="131">
        <v>0</v>
      </c>
      <c r="Q2544" s="131">
        <v>0</v>
      </c>
      <c r="R2544" s="131">
        <v>-130.40069422976228</v>
      </c>
      <c r="S2544" s="131">
        <v>0</v>
      </c>
      <c r="T2544" s="131">
        <v>0</v>
      </c>
      <c r="U2544" s="131">
        <v>-207.50473758180473</v>
      </c>
      <c r="V2544" s="131">
        <v>-84.144604134689544</v>
      </c>
      <c r="W2544" s="131">
        <v>0</v>
      </c>
      <c r="X2544" s="131">
        <v>-129.43411253198684</v>
      </c>
      <c r="Y2544" s="131">
        <v>0</v>
      </c>
      <c r="Z2544" s="131">
        <v>0</v>
      </c>
      <c r="AA2544" s="131">
        <v>0</v>
      </c>
      <c r="AB2544" s="131">
        <v>0</v>
      </c>
      <c r="AC2544" s="131">
        <v>-28.370087575228379</v>
      </c>
      <c r="AD2544" s="131">
        <v>0</v>
      </c>
      <c r="AE2544" s="131">
        <v>-89.367313661960523</v>
      </c>
      <c r="AF2544" s="131">
        <v>0</v>
      </c>
      <c r="AG2544" s="131">
        <v>-24.269293400661756</v>
      </c>
      <c r="AH2544" s="43">
        <v>-775.84846966345333</v>
      </c>
    </row>
    <row r="2545" spans="4:34">
      <c r="D2545" s="62">
        <v>2018</v>
      </c>
      <c r="E2545" s="62">
        <v>8</v>
      </c>
      <c r="F2545" s="62">
        <v>2019</v>
      </c>
      <c r="G2545" s="62">
        <v>2019</v>
      </c>
      <c r="H2545" s="131">
        <v>-8.9071481701312383</v>
      </c>
      <c r="I2545" s="131">
        <v>0</v>
      </c>
      <c r="J2545" s="131">
        <v>0</v>
      </c>
      <c r="K2545" s="131">
        <v>0</v>
      </c>
      <c r="L2545" s="131">
        <v>0</v>
      </c>
      <c r="M2545" s="131">
        <v>0</v>
      </c>
      <c r="N2545" s="131">
        <v>-72.879391351304406</v>
      </c>
      <c r="O2545" s="131">
        <v>0</v>
      </c>
      <c r="P2545" s="131">
        <v>0</v>
      </c>
      <c r="Q2545" s="131">
        <v>0</v>
      </c>
      <c r="R2545" s="131">
        <v>-141.53704368836407</v>
      </c>
      <c r="S2545" s="131">
        <v>0</v>
      </c>
      <c r="T2545" s="131">
        <v>0</v>
      </c>
      <c r="U2545" s="131">
        <v>-215.9752333491829</v>
      </c>
      <c r="V2545" s="131">
        <v>-82.746100237402544</v>
      </c>
      <c r="W2545" s="131">
        <v>0</v>
      </c>
      <c r="X2545" s="131">
        <v>-134.56406549107146</v>
      </c>
      <c r="Y2545" s="131">
        <v>0</v>
      </c>
      <c r="Z2545" s="131">
        <v>0</v>
      </c>
      <c r="AA2545" s="131">
        <v>0</v>
      </c>
      <c r="AB2545" s="131">
        <v>0</v>
      </c>
      <c r="AC2545" s="131">
        <v>-21.188847386174224</v>
      </c>
      <c r="AD2545" s="131">
        <v>0</v>
      </c>
      <c r="AE2545" s="131">
        <v>-47.141069782691808</v>
      </c>
      <c r="AF2545" s="131">
        <v>0</v>
      </c>
      <c r="AG2545" s="131">
        <v>-23.063934942481918</v>
      </c>
      <c r="AH2545" s="43">
        <v>-748.00283439880445</v>
      </c>
    </row>
    <row r="2546" spans="4:34">
      <c r="D2546" s="62">
        <v>2018</v>
      </c>
      <c r="E2546" s="62">
        <v>9</v>
      </c>
      <c r="F2546" s="62">
        <v>2019</v>
      </c>
      <c r="G2546" s="62">
        <v>2019</v>
      </c>
      <c r="H2546" s="131">
        <v>-8.9710878180125455</v>
      </c>
      <c r="I2546" s="131">
        <v>0</v>
      </c>
      <c r="J2546" s="131">
        <v>0</v>
      </c>
      <c r="K2546" s="131">
        <v>0</v>
      </c>
      <c r="L2546" s="131">
        <v>0</v>
      </c>
      <c r="M2546" s="131">
        <v>0</v>
      </c>
      <c r="N2546" s="131">
        <v>-63.326817715891877</v>
      </c>
      <c r="O2546" s="131">
        <v>0</v>
      </c>
      <c r="P2546" s="131">
        <v>0</v>
      </c>
      <c r="Q2546" s="131">
        <v>0</v>
      </c>
      <c r="R2546" s="131">
        <v>-139.61455009929179</v>
      </c>
      <c r="S2546" s="131">
        <v>0</v>
      </c>
      <c r="T2546" s="131">
        <v>0</v>
      </c>
      <c r="U2546" s="131">
        <v>-248.49028456205528</v>
      </c>
      <c r="V2546" s="131">
        <v>-46.682319080226883</v>
      </c>
      <c r="W2546" s="131">
        <v>0</v>
      </c>
      <c r="X2546" s="131">
        <v>-128.7675757205977</v>
      </c>
      <c r="Y2546" s="131">
        <v>0</v>
      </c>
      <c r="Z2546" s="131">
        <v>0</v>
      </c>
      <c r="AA2546" s="131">
        <v>0</v>
      </c>
      <c r="AB2546" s="131">
        <v>0</v>
      </c>
      <c r="AC2546" s="131">
        <v>-24.139336984106833</v>
      </c>
      <c r="AD2546" s="131">
        <v>0</v>
      </c>
      <c r="AE2546" s="131">
        <v>-71.935432564907288</v>
      </c>
      <c r="AF2546" s="131">
        <v>0</v>
      </c>
      <c r="AG2546" s="131">
        <v>-21.576621289406233</v>
      </c>
      <c r="AH2546" s="43">
        <v>-753.50402583449647</v>
      </c>
    </row>
    <row r="2547" spans="4:34">
      <c r="D2547" s="62">
        <v>2018</v>
      </c>
      <c r="E2547" s="62">
        <v>10</v>
      </c>
      <c r="F2547" s="62">
        <v>2019</v>
      </c>
      <c r="G2547" s="62">
        <v>2019</v>
      </c>
      <c r="H2547" s="131">
        <v>-8.7455229490979676</v>
      </c>
      <c r="I2547" s="131">
        <v>0</v>
      </c>
      <c r="J2547" s="131">
        <v>0</v>
      </c>
      <c r="K2547" s="131">
        <v>0</v>
      </c>
      <c r="L2547" s="131">
        <v>0</v>
      </c>
      <c r="M2547" s="131">
        <v>0</v>
      </c>
      <c r="N2547" s="131">
        <v>-35.921674319552068</v>
      </c>
      <c r="O2547" s="131">
        <v>0</v>
      </c>
      <c r="P2547" s="131">
        <v>0</v>
      </c>
      <c r="Q2547" s="131">
        <v>0</v>
      </c>
      <c r="R2547" s="131">
        <v>-88.708677141153089</v>
      </c>
      <c r="S2547" s="131">
        <v>0</v>
      </c>
      <c r="T2547" s="131">
        <v>-4.8669627129065587</v>
      </c>
      <c r="U2547" s="131">
        <v>-261.03916718039335</v>
      </c>
      <c r="V2547" s="131">
        <v>-16.972444054563805</v>
      </c>
      <c r="W2547" s="131">
        <v>0</v>
      </c>
      <c r="X2547" s="131">
        <v>-120.61440222414069</v>
      </c>
      <c r="Y2547" s="131">
        <v>0</v>
      </c>
      <c r="Z2547" s="131">
        <v>0</v>
      </c>
      <c r="AA2547" s="131">
        <v>0</v>
      </c>
      <c r="AB2547" s="131">
        <v>0</v>
      </c>
      <c r="AC2547" s="131">
        <v>-29.139466945799199</v>
      </c>
      <c r="AD2547" s="131">
        <v>0</v>
      </c>
      <c r="AE2547" s="131">
        <v>0</v>
      </c>
      <c r="AF2547" s="131">
        <v>0</v>
      </c>
      <c r="AG2547" s="131">
        <v>-17.960545914866728</v>
      </c>
      <c r="AH2547" s="43">
        <v>-583.96886344247343</v>
      </c>
    </row>
    <row r="2548" spans="4:34">
      <c r="D2548" s="62">
        <v>2018</v>
      </c>
      <c r="E2548" s="62">
        <v>11</v>
      </c>
      <c r="F2548" s="62">
        <v>2019</v>
      </c>
      <c r="G2548" s="62">
        <v>2019</v>
      </c>
      <c r="H2548" s="131">
        <v>-7.9089792226509443</v>
      </c>
      <c r="I2548" s="131">
        <v>0</v>
      </c>
      <c r="J2548" s="131">
        <v>0</v>
      </c>
      <c r="K2548" s="131">
        <v>0</v>
      </c>
      <c r="L2548" s="131">
        <v>-11.453755420378068</v>
      </c>
      <c r="M2548" s="131">
        <v>0</v>
      </c>
      <c r="N2548" s="131">
        <v>-26.180676388298256</v>
      </c>
      <c r="O2548" s="131">
        <v>0</v>
      </c>
      <c r="P2548" s="131">
        <v>0</v>
      </c>
      <c r="Q2548" s="131">
        <v>0</v>
      </c>
      <c r="R2548" s="131">
        <v>-63.27723611087837</v>
      </c>
      <c r="S2548" s="131">
        <v>0</v>
      </c>
      <c r="T2548" s="131">
        <v>-1.245530308222039</v>
      </c>
      <c r="U2548" s="131">
        <v>-211.00049773977028</v>
      </c>
      <c r="V2548" s="131">
        <v>-16.467390903370841</v>
      </c>
      <c r="W2548" s="131">
        <v>0</v>
      </c>
      <c r="X2548" s="131">
        <v>-101.02298094652286</v>
      </c>
      <c r="Y2548" s="131">
        <v>0</v>
      </c>
      <c r="Z2548" s="131">
        <v>0</v>
      </c>
      <c r="AA2548" s="131">
        <v>0</v>
      </c>
      <c r="AB2548" s="131">
        <v>0</v>
      </c>
      <c r="AC2548" s="131">
        <v>-25.571962804042677</v>
      </c>
      <c r="AD2548" s="131">
        <v>0</v>
      </c>
      <c r="AE2548" s="131">
        <v>0</v>
      </c>
      <c r="AF2548" s="131">
        <v>0</v>
      </c>
      <c r="AG2548" s="131">
        <v>-12.730277049548404</v>
      </c>
      <c r="AH2548" s="43">
        <v>-476.85928689368285</v>
      </c>
    </row>
    <row r="2549" spans="4:34">
      <c r="D2549" s="62">
        <v>2018</v>
      </c>
      <c r="E2549" s="62">
        <v>12</v>
      </c>
      <c r="F2549" s="62">
        <v>2019</v>
      </c>
      <c r="G2549" s="62">
        <v>2019</v>
      </c>
      <c r="H2549" s="131">
        <v>-6.5271723878828185</v>
      </c>
      <c r="I2549" s="131">
        <v>0</v>
      </c>
      <c r="J2549" s="131">
        <v>0</v>
      </c>
      <c r="K2549" s="131">
        <v>0</v>
      </c>
      <c r="L2549" s="131">
        <v>-16.344450646566663</v>
      </c>
      <c r="M2549" s="131">
        <v>0</v>
      </c>
      <c r="N2549" s="131">
        <v>-22.719691449973105</v>
      </c>
      <c r="O2549" s="131">
        <v>0</v>
      </c>
      <c r="P2549" s="131">
        <v>0</v>
      </c>
      <c r="Q2549" s="131">
        <v>0</v>
      </c>
      <c r="R2549" s="131">
        <v>-54.207077670035027</v>
      </c>
      <c r="S2549" s="131">
        <v>0</v>
      </c>
      <c r="T2549" s="131">
        <v>0</v>
      </c>
      <c r="U2549" s="131">
        <v>-130.10502228941232</v>
      </c>
      <c r="V2549" s="131">
        <v>-8.359958739483659</v>
      </c>
      <c r="W2549" s="131">
        <v>0</v>
      </c>
      <c r="X2549" s="131">
        <v>-78.932046626195643</v>
      </c>
      <c r="Y2549" s="131">
        <v>0</v>
      </c>
      <c r="Z2549" s="131">
        <v>0</v>
      </c>
      <c r="AA2549" s="131">
        <v>0</v>
      </c>
      <c r="AB2549" s="131">
        <v>0</v>
      </c>
      <c r="AC2549" s="131">
        <v>-28.499294913836362</v>
      </c>
      <c r="AD2549" s="131">
        <v>0</v>
      </c>
      <c r="AE2549" s="131">
        <v>0</v>
      </c>
      <c r="AF2549" s="131">
        <v>0</v>
      </c>
      <c r="AG2549" s="131">
        <v>-9.4877923082459237</v>
      </c>
      <c r="AH2549" s="43">
        <v>-355.18250703163147</v>
      </c>
    </row>
    <row r="2550" spans="4:34">
      <c r="D2550" s="62">
        <v>2019</v>
      </c>
      <c r="E2550" s="62">
        <v>1</v>
      </c>
      <c r="F2550" s="62">
        <v>2019</v>
      </c>
      <c r="G2550" s="62">
        <v>2019</v>
      </c>
      <c r="H2550" s="131">
        <v>-5.5528750801980467</v>
      </c>
      <c r="I2550" s="131">
        <v>0</v>
      </c>
      <c r="J2550" s="131">
        <v>0</v>
      </c>
      <c r="K2550" s="131">
        <v>0</v>
      </c>
      <c r="L2550" s="131">
        <v>-6.7057438070419897</v>
      </c>
      <c r="M2550" s="131">
        <v>0</v>
      </c>
      <c r="N2550" s="131">
        <v>-28.236587018192907</v>
      </c>
      <c r="O2550" s="131">
        <v>0</v>
      </c>
      <c r="P2550" s="131">
        <v>0</v>
      </c>
      <c r="Q2550" s="131">
        <v>0</v>
      </c>
      <c r="R2550" s="131">
        <v>-57.087217266953154</v>
      </c>
      <c r="S2550" s="131">
        <v>0</v>
      </c>
      <c r="T2550" s="131">
        <v>0</v>
      </c>
      <c r="U2550" s="131">
        <v>-106.71289888060149</v>
      </c>
      <c r="V2550" s="131">
        <v>-1.8319950830345733</v>
      </c>
      <c r="W2550" s="131">
        <v>0</v>
      </c>
      <c r="X2550" s="131">
        <v>-56.845189558143538</v>
      </c>
      <c r="Y2550" s="131">
        <v>0</v>
      </c>
      <c r="Z2550" s="131">
        <v>0</v>
      </c>
      <c r="AA2550" s="131">
        <v>0</v>
      </c>
      <c r="AB2550" s="131">
        <v>0</v>
      </c>
      <c r="AC2550" s="131">
        <v>-9.53176897197811</v>
      </c>
      <c r="AD2550" s="131">
        <v>0</v>
      </c>
      <c r="AE2550" s="131">
        <v>0</v>
      </c>
      <c r="AF2550" s="131">
        <v>0</v>
      </c>
      <c r="AG2550" s="131">
        <v>-9.849651733714559</v>
      </c>
      <c r="AH2550" s="43">
        <v>-282.35392739985832</v>
      </c>
    </row>
    <row r="2551" spans="4:34">
      <c r="D2551" s="62">
        <v>2019</v>
      </c>
      <c r="E2551" s="62">
        <v>2</v>
      </c>
      <c r="F2551" s="62">
        <v>2019</v>
      </c>
      <c r="G2551" s="62">
        <v>2019</v>
      </c>
      <c r="H2551" s="131">
        <v>-3.837626131294027</v>
      </c>
      <c r="I2551" s="131">
        <v>0</v>
      </c>
      <c r="J2551" s="131">
        <v>0</v>
      </c>
      <c r="K2551" s="131">
        <v>0</v>
      </c>
      <c r="L2551" s="131">
        <v>-13.330998566137493</v>
      </c>
      <c r="M2551" s="131">
        <v>0</v>
      </c>
      <c r="N2551" s="131">
        <v>-22.509084580425586</v>
      </c>
      <c r="O2551" s="131">
        <v>0</v>
      </c>
      <c r="P2551" s="131">
        <v>0</v>
      </c>
      <c r="Q2551" s="131">
        <v>0</v>
      </c>
      <c r="R2551" s="131">
        <v>-31.203891892517007</v>
      </c>
      <c r="S2551" s="131">
        <v>0</v>
      </c>
      <c r="T2551" s="131">
        <v>0</v>
      </c>
      <c r="U2551" s="131">
        <v>-65.516551041164206</v>
      </c>
      <c r="V2551" s="131">
        <v>-1.8054444296572609</v>
      </c>
      <c r="W2551" s="131">
        <v>0</v>
      </c>
      <c r="X2551" s="131">
        <v>-50.998553620079662</v>
      </c>
      <c r="Y2551" s="131">
        <v>0</v>
      </c>
      <c r="Z2551" s="131">
        <v>0</v>
      </c>
      <c r="AA2551" s="131">
        <v>0</v>
      </c>
      <c r="AB2551" s="131">
        <v>0</v>
      </c>
      <c r="AC2551" s="131">
        <v>-5.8577678228271948</v>
      </c>
      <c r="AD2551" s="131">
        <v>0</v>
      </c>
      <c r="AE2551" s="131">
        <v>0</v>
      </c>
      <c r="AF2551" s="131">
        <v>0</v>
      </c>
      <c r="AG2551" s="131">
        <v>-4.671317328755495</v>
      </c>
      <c r="AH2551" s="43">
        <v>-199.73123541285793</v>
      </c>
    </row>
    <row r="2552" spans="4:34">
      <c r="D2552" s="62">
        <v>2019</v>
      </c>
      <c r="E2552" s="62">
        <v>3</v>
      </c>
      <c r="F2552" s="62">
        <v>2019</v>
      </c>
      <c r="G2552" s="62">
        <v>2019</v>
      </c>
      <c r="H2552" s="131">
        <v>-6.4910401399700932</v>
      </c>
      <c r="I2552" s="131">
        <v>0</v>
      </c>
      <c r="J2552" s="131">
        <v>0</v>
      </c>
      <c r="K2552" s="131">
        <v>0</v>
      </c>
      <c r="L2552" s="131">
        <v>-8.8085201846440526</v>
      </c>
      <c r="M2552" s="131">
        <v>0</v>
      </c>
      <c r="N2552" s="131">
        <v>-27.792705579265945</v>
      </c>
      <c r="O2552" s="131">
        <v>0</v>
      </c>
      <c r="P2552" s="131">
        <v>0</v>
      </c>
      <c r="Q2552" s="131">
        <v>0</v>
      </c>
      <c r="R2552" s="131">
        <v>-49.163170691092489</v>
      </c>
      <c r="S2552" s="131">
        <v>0</v>
      </c>
      <c r="T2552" s="131">
        <v>0</v>
      </c>
      <c r="U2552" s="131">
        <v>-199.37707002614567</v>
      </c>
      <c r="V2552" s="131">
        <v>-6.0004476632726638</v>
      </c>
      <c r="W2552" s="131">
        <v>0</v>
      </c>
      <c r="X2552" s="131">
        <v>-67.615775337824275</v>
      </c>
      <c r="Y2552" s="131">
        <v>0</v>
      </c>
      <c r="Z2552" s="131">
        <v>0</v>
      </c>
      <c r="AA2552" s="131">
        <v>0</v>
      </c>
      <c r="AB2552" s="131">
        <v>0</v>
      </c>
      <c r="AC2552" s="131">
        <v>-10.924565039440937</v>
      </c>
      <c r="AD2552" s="131">
        <v>0</v>
      </c>
      <c r="AE2552" s="131">
        <v>0</v>
      </c>
      <c r="AF2552" s="131">
        <v>0</v>
      </c>
      <c r="AG2552" s="131">
        <v>-9.984856287368844</v>
      </c>
      <c r="AH2552" s="43">
        <v>-386.15815094902501</v>
      </c>
    </row>
    <row r="2553" spans="4:34">
      <c r="D2553" s="62">
        <v>2019</v>
      </c>
      <c r="E2553" s="62">
        <v>4</v>
      </c>
      <c r="F2553" s="62">
        <v>2019</v>
      </c>
      <c r="G2553" s="62">
        <v>2019</v>
      </c>
      <c r="H2553" s="131">
        <v>-7.7372065589880759</v>
      </c>
      <c r="I2553" s="131">
        <v>0</v>
      </c>
      <c r="J2553" s="131">
        <v>-2.5286674936771276</v>
      </c>
      <c r="K2553" s="131">
        <v>0</v>
      </c>
      <c r="L2553" s="131">
        <v>-17.320237004985433</v>
      </c>
      <c r="M2553" s="131">
        <v>0</v>
      </c>
      <c r="N2553" s="131">
        <v>-34.135914529093256</v>
      </c>
      <c r="O2553" s="131">
        <v>0</v>
      </c>
      <c r="P2553" s="131">
        <v>0</v>
      </c>
      <c r="Q2553" s="131">
        <v>0</v>
      </c>
      <c r="R2553" s="131">
        <v>-66.781630282104075</v>
      </c>
      <c r="S2553" s="131">
        <v>0</v>
      </c>
      <c r="T2553" s="131">
        <v>-6.1861948818223294</v>
      </c>
      <c r="U2553" s="131">
        <v>-203.90535490930094</v>
      </c>
      <c r="V2553" s="131">
        <v>-26.696681970887902</v>
      </c>
      <c r="W2553" s="131">
        <v>0</v>
      </c>
      <c r="X2553" s="131">
        <v>-78.0492258130339</v>
      </c>
      <c r="Y2553" s="131">
        <v>0</v>
      </c>
      <c r="Z2553" s="131">
        <v>0</v>
      </c>
      <c r="AA2553" s="131">
        <v>0</v>
      </c>
      <c r="AB2553" s="131">
        <v>0</v>
      </c>
      <c r="AC2553" s="131">
        <v>-18.72536935144467</v>
      </c>
      <c r="AD2553" s="131">
        <v>0</v>
      </c>
      <c r="AE2553" s="131">
        <v>0</v>
      </c>
      <c r="AF2553" s="131">
        <v>0</v>
      </c>
      <c r="AG2553" s="131">
        <v>-13.229765575071637</v>
      </c>
      <c r="AH2553" s="43">
        <v>-475.29624837040933</v>
      </c>
    </row>
    <row r="2554" spans="4:34">
      <c r="D2554" s="62">
        <v>2019</v>
      </c>
      <c r="E2554" s="62">
        <v>5</v>
      </c>
      <c r="F2554" s="62">
        <v>2019</v>
      </c>
      <c r="G2554" s="62">
        <v>2020</v>
      </c>
      <c r="H2554" s="131">
        <v>-6.7583286758674195</v>
      </c>
      <c r="I2554" s="131">
        <v>0</v>
      </c>
      <c r="J2554" s="131">
        <v>0</v>
      </c>
      <c r="K2554" s="131">
        <v>0</v>
      </c>
      <c r="L2554" s="131">
        <v>0</v>
      </c>
      <c r="M2554" s="131">
        <v>0</v>
      </c>
      <c r="N2554" s="131">
        <v>-39.505448064500122</v>
      </c>
      <c r="O2554" s="131">
        <v>0</v>
      </c>
      <c r="P2554" s="131">
        <v>0</v>
      </c>
      <c r="Q2554" s="131">
        <v>0</v>
      </c>
      <c r="R2554" s="131">
        <v>-93.503522532785098</v>
      </c>
      <c r="S2554" s="131">
        <v>0</v>
      </c>
      <c r="T2554" s="131">
        <v>0</v>
      </c>
      <c r="U2554" s="131">
        <v>-180.09320318226966</v>
      </c>
      <c r="V2554" s="131">
        <v>-19.992641993116443</v>
      </c>
      <c r="W2554" s="131">
        <v>0</v>
      </c>
      <c r="X2554" s="131">
        <v>-87.684197935548937</v>
      </c>
      <c r="Y2554" s="131">
        <v>0</v>
      </c>
      <c r="Z2554" s="131">
        <v>0</v>
      </c>
      <c r="AA2554" s="131">
        <v>0</v>
      </c>
      <c r="AB2554" s="131">
        <v>0</v>
      </c>
      <c r="AC2554" s="131">
        <v>-43.149760822701523</v>
      </c>
      <c r="AD2554" s="131">
        <v>0</v>
      </c>
      <c r="AE2554" s="131">
        <v>-18.199396226790579</v>
      </c>
      <c r="AF2554" s="131">
        <v>0</v>
      </c>
      <c r="AG2554" s="131">
        <v>-18.428380663078851</v>
      </c>
      <c r="AH2554" s="43">
        <v>-507.31488009665856</v>
      </c>
    </row>
    <row r="2555" spans="4:34">
      <c r="D2555" s="62">
        <v>2019</v>
      </c>
      <c r="E2555" s="62">
        <v>6</v>
      </c>
      <c r="F2555" s="62">
        <v>2019</v>
      </c>
      <c r="G2555" s="62">
        <v>2020</v>
      </c>
      <c r="H2555" s="131">
        <v>-6.6769030291702167</v>
      </c>
      <c r="I2555" s="131">
        <v>0</v>
      </c>
      <c r="J2555" s="131">
        <v>0</v>
      </c>
      <c r="K2555" s="131">
        <v>0</v>
      </c>
      <c r="L2555" s="131">
        <v>0</v>
      </c>
      <c r="M2555" s="131">
        <v>0</v>
      </c>
      <c r="N2555" s="131">
        <v>-44.187681307374909</v>
      </c>
      <c r="O2555" s="131">
        <v>0</v>
      </c>
      <c r="P2555" s="131">
        <v>0</v>
      </c>
      <c r="Q2555" s="131">
        <v>0</v>
      </c>
      <c r="R2555" s="131">
        <v>-109.77625547395273</v>
      </c>
      <c r="S2555" s="131">
        <v>0</v>
      </c>
      <c r="T2555" s="131">
        <v>0</v>
      </c>
      <c r="U2555" s="131">
        <v>-197.36695332191579</v>
      </c>
      <c r="V2555" s="131">
        <v>-57.109709174502015</v>
      </c>
      <c r="W2555" s="131">
        <v>0</v>
      </c>
      <c r="X2555" s="131">
        <v>-93.229186495928218</v>
      </c>
      <c r="Y2555" s="131">
        <v>0</v>
      </c>
      <c r="Z2555" s="131">
        <v>0</v>
      </c>
      <c r="AA2555" s="131">
        <v>0</v>
      </c>
      <c r="AB2555" s="131">
        <v>0</v>
      </c>
      <c r="AC2555" s="131">
        <v>-33.813725016111391</v>
      </c>
      <c r="AD2555" s="131">
        <v>0</v>
      </c>
      <c r="AE2555" s="131">
        <v>-48.431363808864504</v>
      </c>
      <c r="AF2555" s="131">
        <v>0</v>
      </c>
      <c r="AG2555" s="131">
        <v>-21.727371772243355</v>
      </c>
      <c r="AH2555" s="43">
        <v>-612.31914940006311</v>
      </c>
    </row>
    <row r="2556" spans="4:34">
      <c r="D2556" s="62">
        <v>2019</v>
      </c>
      <c r="E2556" s="62">
        <v>7</v>
      </c>
      <c r="F2556" s="62">
        <v>2020</v>
      </c>
      <c r="G2556" s="62">
        <v>2020</v>
      </c>
      <c r="H2556" s="131">
        <v>22.489017068684248</v>
      </c>
      <c r="I2556" s="131">
        <v>0</v>
      </c>
      <c r="J2556" s="131">
        <v>0</v>
      </c>
      <c r="K2556" s="131">
        <v>0</v>
      </c>
      <c r="L2556" s="131">
        <v>0</v>
      </c>
      <c r="M2556" s="131">
        <v>0</v>
      </c>
      <c r="N2556" s="131">
        <v>163.6452884497827</v>
      </c>
      <c r="O2556" s="131">
        <v>0</v>
      </c>
      <c r="P2556" s="131">
        <v>0</v>
      </c>
      <c r="Q2556" s="131">
        <v>0</v>
      </c>
      <c r="R2556" s="131">
        <v>283.92156312390262</v>
      </c>
      <c r="S2556" s="131">
        <v>0</v>
      </c>
      <c r="T2556" s="131">
        <v>0</v>
      </c>
      <c r="U2556" s="131">
        <v>455.83420967703404</v>
      </c>
      <c r="V2556" s="131">
        <v>187.50639403621014</v>
      </c>
      <c r="W2556" s="131">
        <v>0</v>
      </c>
      <c r="X2556" s="131">
        <v>215.11782164949631</v>
      </c>
      <c r="Y2556" s="131">
        <v>0</v>
      </c>
      <c r="Z2556" s="131">
        <v>0</v>
      </c>
      <c r="AA2556" s="131">
        <v>0</v>
      </c>
      <c r="AB2556" s="131">
        <v>0</v>
      </c>
      <c r="AC2556" s="131">
        <v>62.596331077979023</v>
      </c>
      <c r="AD2556" s="131">
        <v>0</v>
      </c>
      <c r="AE2556" s="131">
        <v>188.67469466939164</v>
      </c>
      <c r="AF2556" s="131">
        <v>0</v>
      </c>
      <c r="AG2556" s="131">
        <v>51.86977857657611</v>
      </c>
      <c r="AH2556" s="43">
        <v>1631.655098329057</v>
      </c>
    </row>
    <row r="2557" spans="4:34">
      <c r="D2557" s="62">
        <v>2019</v>
      </c>
      <c r="E2557" s="62">
        <v>8</v>
      </c>
      <c r="F2557" s="62">
        <v>2020</v>
      </c>
      <c r="G2557" s="62">
        <v>2020</v>
      </c>
      <c r="H2557" s="131">
        <v>19.782918891326354</v>
      </c>
      <c r="I2557" s="131">
        <v>0</v>
      </c>
      <c r="J2557" s="131">
        <v>0</v>
      </c>
      <c r="K2557" s="131">
        <v>0</v>
      </c>
      <c r="L2557" s="131">
        <v>0</v>
      </c>
      <c r="M2557" s="131">
        <v>0</v>
      </c>
      <c r="N2557" s="131">
        <v>165.06518765948607</v>
      </c>
      <c r="O2557" s="131">
        <v>0</v>
      </c>
      <c r="P2557" s="131">
        <v>0</v>
      </c>
      <c r="Q2557" s="131">
        <v>0</v>
      </c>
      <c r="R2557" s="131">
        <v>307.96668837563561</v>
      </c>
      <c r="S2557" s="131">
        <v>0</v>
      </c>
      <c r="T2557" s="131">
        <v>0</v>
      </c>
      <c r="U2557" s="131">
        <v>474.44169685391512</v>
      </c>
      <c r="V2557" s="131">
        <v>184.37605000749454</v>
      </c>
      <c r="W2557" s="131">
        <v>0</v>
      </c>
      <c r="X2557" s="131">
        <v>223.63928058664521</v>
      </c>
      <c r="Y2557" s="131">
        <v>0</v>
      </c>
      <c r="Z2557" s="131">
        <v>0</v>
      </c>
      <c r="AA2557" s="131">
        <v>0</v>
      </c>
      <c r="AB2557" s="131">
        <v>0</v>
      </c>
      <c r="AC2557" s="131">
        <v>46.555519231077071</v>
      </c>
      <c r="AD2557" s="131">
        <v>0</v>
      </c>
      <c r="AE2557" s="131">
        <v>99.525504160071563</v>
      </c>
      <c r="AF2557" s="131">
        <v>0</v>
      </c>
      <c r="AG2557" s="131">
        <v>49.293614726272715</v>
      </c>
      <c r="AH2557" s="43">
        <v>1570.646460491924</v>
      </c>
    </row>
    <row r="2558" spans="4:34">
      <c r="D2558" s="62">
        <v>2019</v>
      </c>
      <c r="E2558" s="62">
        <v>9</v>
      </c>
      <c r="F2558" s="62">
        <v>2020</v>
      </c>
      <c r="G2558" s="62">
        <v>2020</v>
      </c>
      <c r="H2558" s="131">
        <v>19.924929874394703</v>
      </c>
      <c r="I2558" s="131">
        <v>0</v>
      </c>
      <c r="J2558" s="131">
        <v>0</v>
      </c>
      <c r="K2558" s="131">
        <v>0</v>
      </c>
      <c r="L2558" s="131">
        <v>0</v>
      </c>
      <c r="M2558" s="131">
        <v>0</v>
      </c>
      <c r="N2558" s="131">
        <v>143.63142997802521</v>
      </c>
      <c r="O2558" s="131">
        <v>0</v>
      </c>
      <c r="P2558" s="131">
        <v>0</v>
      </c>
      <c r="Q2558" s="131">
        <v>0</v>
      </c>
      <c r="R2558" s="131">
        <v>303.94363062425862</v>
      </c>
      <c r="S2558" s="131">
        <v>0</v>
      </c>
      <c r="T2558" s="131">
        <v>0</v>
      </c>
      <c r="U2558" s="131">
        <v>545.86885001173096</v>
      </c>
      <c r="V2558" s="131">
        <v>104.02484714446763</v>
      </c>
      <c r="W2558" s="131">
        <v>0</v>
      </c>
      <c r="X2558" s="131">
        <v>214.01062512866028</v>
      </c>
      <c r="Y2558" s="131">
        <v>0</v>
      </c>
      <c r="Z2558" s="131">
        <v>0</v>
      </c>
      <c r="AA2558" s="131">
        <v>0</v>
      </c>
      <c r="AB2558" s="131">
        <v>0</v>
      </c>
      <c r="AC2558" s="131">
        <v>53.166459152613392</v>
      </c>
      <c r="AD2558" s="131">
        <v>0</v>
      </c>
      <c r="AE2558" s="131">
        <v>151.8720348519505</v>
      </c>
      <c r="AF2558" s="131">
        <v>0</v>
      </c>
      <c r="AG2558" s="131">
        <v>46.114839448997763</v>
      </c>
      <c r="AH2558" s="43">
        <v>1582.5576462150991</v>
      </c>
    </row>
    <row r="2559" spans="4:34">
      <c r="D2559" s="62">
        <v>2019</v>
      </c>
      <c r="E2559" s="62">
        <v>10</v>
      </c>
      <c r="F2559" s="62">
        <v>2020</v>
      </c>
      <c r="G2559" s="62">
        <v>2020</v>
      </c>
      <c r="H2559" s="131">
        <v>19.423946684125848</v>
      </c>
      <c r="I2559" s="131">
        <v>0</v>
      </c>
      <c r="J2559" s="131">
        <v>0</v>
      </c>
      <c r="K2559" s="131">
        <v>0</v>
      </c>
      <c r="L2559" s="131">
        <v>0</v>
      </c>
      <c r="M2559" s="131">
        <v>0</v>
      </c>
      <c r="N2559" s="131">
        <v>82.135306515728089</v>
      </c>
      <c r="O2559" s="131">
        <v>0</v>
      </c>
      <c r="P2559" s="131">
        <v>0</v>
      </c>
      <c r="Q2559" s="131">
        <v>0</v>
      </c>
      <c r="R2559" s="131">
        <v>192.51761950254422</v>
      </c>
      <c r="S2559" s="131">
        <v>0</v>
      </c>
      <c r="T2559" s="131">
        <v>11.026088603131312</v>
      </c>
      <c r="U2559" s="131">
        <v>573.43549768118442</v>
      </c>
      <c r="V2559" s="131">
        <v>37.779148294925221</v>
      </c>
      <c r="W2559" s="131">
        <v>0</v>
      </c>
      <c r="X2559" s="131">
        <v>200.46723911486202</v>
      </c>
      <c r="Y2559" s="131">
        <v>0</v>
      </c>
      <c r="Z2559" s="131">
        <v>0</v>
      </c>
      <c r="AA2559" s="131">
        <v>0</v>
      </c>
      <c r="AB2559" s="131">
        <v>0</v>
      </c>
      <c r="AC2559" s="131">
        <v>63.955058119163525</v>
      </c>
      <c r="AD2559" s="131">
        <v>0</v>
      </c>
      <c r="AE2559" s="131">
        <v>0</v>
      </c>
      <c r="AF2559" s="131">
        <v>0</v>
      </c>
      <c r="AG2559" s="131">
        <v>38.386347898087678</v>
      </c>
      <c r="AH2559" s="43">
        <v>1219.1262524137526</v>
      </c>
    </row>
    <row r="2560" spans="4:34">
      <c r="D2560" s="62">
        <v>2019</v>
      </c>
      <c r="E2560" s="62">
        <v>11</v>
      </c>
      <c r="F2560" s="62">
        <v>2020</v>
      </c>
      <c r="G2560" s="62">
        <v>2020</v>
      </c>
      <c r="H2560" s="131">
        <v>17.565969655648335</v>
      </c>
      <c r="I2560" s="131">
        <v>0</v>
      </c>
      <c r="J2560" s="131">
        <v>0</v>
      </c>
      <c r="K2560" s="131">
        <v>0</v>
      </c>
      <c r="L2560" s="131">
        <v>26.412416807161073</v>
      </c>
      <c r="M2560" s="131">
        <v>0</v>
      </c>
      <c r="N2560" s="131">
        <v>59.86240676903882</v>
      </c>
      <c r="O2560" s="131">
        <v>0</v>
      </c>
      <c r="P2560" s="131">
        <v>0</v>
      </c>
      <c r="Q2560" s="131">
        <v>0</v>
      </c>
      <c r="R2560" s="131">
        <v>137.32571894159557</v>
      </c>
      <c r="S2560" s="131">
        <v>0</v>
      </c>
      <c r="T2560" s="131">
        <v>2.8217449663057081</v>
      </c>
      <c r="U2560" s="131">
        <v>463.51349009923888</v>
      </c>
      <c r="V2560" s="131">
        <v>36.654944978396522</v>
      </c>
      <c r="W2560" s="131">
        <v>0</v>
      </c>
      <c r="X2560" s="131">
        <v>167.92356994885901</v>
      </c>
      <c r="Y2560" s="131">
        <v>0</v>
      </c>
      <c r="Z2560" s="131">
        <v>0</v>
      </c>
      <c r="AA2560" s="131">
        <v>0</v>
      </c>
      <c r="AB2560" s="131">
        <v>0</v>
      </c>
      <c r="AC2560" s="131">
        <v>56.125129893270312</v>
      </c>
      <c r="AD2560" s="131">
        <v>0</v>
      </c>
      <c r="AE2560" s="131">
        <v>0</v>
      </c>
      <c r="AF2560" s="131">
        <v>0</v>
      </c>
      <c r="AG2560" s="131">
        <v>27.207905927765442</v>
      </c>
      <c r="AH2560" s="43">
        <v>995.41329798727975</v>
      </c>
    </row>
    <row r="2561" spans="4:34">
      <c r="D2561" s="62">
        <v>2019</v>
      </c>
      <c r="E2561" s="62">
        <v>12</v>
      </c>
      <c r="F2561" s="62">
        <v>2020</v>
      </c>
      <c r="G2561" s="62">
        <v>2020</v>
      </c>
      <c r="H2561" s="131">
        <v>14.496954521560205</v>
      </c>
      <c r="I2561" s="131">
        <v>0</v>
      </c>
      <c r="J2561" s="131">
        <v>0</v>
      </c>
      <c r="K2561" s="131">
        <v>0</v>
      </c>
      <c r="L2561" s="131">
        <v>37.690384255380103</v>
      </c>
      <c r="M2561" s="131">
        <v>0</v>
      </c>
      <c r="N2561" s="131">
        <v>51.948826343281006</v>
      </c>
      <c r="O2561" s="131">
        <v>0</v>
      </c>
      <c r="P2561" s="131">
        <v>0</v>
      </c>
      <c r="Q2561" s="131">
        <v>0</v>
      </c>
      <c r="R2561" s="131">
        <v>117.64145165437664</v>
      </c>
      <c r="S2561" s="131">
        <v>0</v>
      </c>
      <c r="T2561" s="131">
        <v>0</v>
      </c>
      <c r="U2561" s="131">
        <v>285.80706494436936</v>
      </c>
      <c r="V2561" s="131">
        <v>18.608523318330437</v>
      </c>
      <c r="W2561" s="131">
        <v>0</v>
      </c>
      <c r="X2561" s="131">
        <v>131.2279138297209</v>
      </c>
      <c r="Y2561" s="131">
        <v>0</v>
      </c>
      <c r="Z2561" s="131">
        <v>0</v>
      </c>
      <c r="AA2561" s="131">
        <v>0</v>
      </c>
      <c r="AB2561" s="131">
        <v>0</v>
      </c>
      <c r="AC2561" s="131">
        <v>62.550013902445315</v>
      </c>
      <c r="AD2561" s="131">
        <v>0</v>
      </c>
      <c r="AE2561" s="131">
        <v>0</v>
      </c>
      <c r="AF2561" s="131">
        <v>0</v>
      </c>
      <c r="AG2561" s="131">
        <v>20.277874517592625</v>
      </c>
      <c r="AH2561" s="43">
        <v>740.24900728705666</v>
      </c>
    </row>
    <row r="2562" spans="4:34">
      <c r="D2562" s="62">
        <v>2020</v>
      </c>
      <c r="E2562" s="62">
        <v>1</v>
      </c>
      <c r="F2562" s="62">
        <v>2020</v>
      </c>
      <c r="G2562" s="62">
        <v>2020</v>
      </c>
      <c r="H2562" s="131">
        <v>12.345802315137991</v>
      </c>
      <c r="I2562" s="131">
        <v>0</v>
      </c>
      <c r="J2562" s="131">
        <v>0</v>
      </c>
      <c r="K2562" s="131">
        <v>0</v>
      </c>
      <c r="L2562" s="131">
        <v>13.997722553501839</v>
      </c>
      <c r="M2562" s="131">
        <v>0</v>
      </c>
      <c r="N2562" s="131">
        <v>62.347966501039892</v>
      </c>
      <c r="O2562" s="131">
        <v>0</v>
      </c>
      <c r="P2562" s="131">
        <v>0</v>
      </c>
      <c r="Q2562" s="131">
        <v>0</v>
      </c>
      <c r="R2562" s="131">
        <v>120.91765702809704</v>
      </c>
      <c r="S2562" s="131">
        <v>0</v>
      </c>
      <c r="T2562" s="131">
        <v>0</v>
      </c>
      <c r="U2562" s="131">
        <v>180.10065762760723</v>
      </c>
      <c r="V2562" s="131">
        <v>4.0778551396071245</v>
      </c>
      <c r="W2562" s="131">
        <v>0</v>
      </c>
      <c r="X2562" s="131">
        <v>79.985526909804875</v>
      </c>
      <c r="Y2562" s="131">
        <v>0</v>
      </c>
      <c r="Z2562" s="131">
        <v>0</v>
      </c>
      <c r="AA2562" s="131">
        <v>0</v>
      </c>
      <c r="AB2562" s="131">
        <v>0</v>
      </c>
      <c r="AC2562" s="131">
        <v>20.901959645906771</v>
      </c>
      <c r="AD2562" s="131">
        <v>0</v>
      </c>
      <c r="AE2562" s="131">
        <v>0</v>
      </c>
      <c r="AF2562" s="131">
        <v>0</v>
      </c>
      <c r="AG2562" s="131">
        <v>20.973652113868891</v>
      </c>
      <c r="AH2562" s="43">
        <v>515.64879983457172</v>
      </c>
    </row>
    <row r="2563" spans="4:34">
      <c r="D2563" s="62">
        <v>2020</v>
      </c>
      <c r="E2563" s="62">
        <v>2</v>
      </c>
      <c r="F2563" s="62">
        <v>2020</v>
      </c>
      <c r="G2563" s="62">
        <v>2020</v>
      </c>
      <c r="H2563" s="131">
        <v>8.5322599359959082</v>
      </c>
      <c r="I2563" s="131">
        <v>0</v>
      </c>
      <c r="J2563" s="131">
        <v>0</v>
      </c>
      <c r="K2563" s="131">
        <v>0</v>
      </c>
      <c r="L2563" s="131">
        <v>27.827430432693081</v>
      </c>
      <c r="M2563" s="131">
        <v>0</v>
      </c>
      <c r="N2563" s="131">
        <v>49.701320151944564</v>
      </c>
      <c r="O2563" s="131">
        <v>0</v>
      </c>
      <c r="P2563" s="131">
        <v>0</v>
      </c>
      <c r="Q2563" s="131">
        <v>0</v>
      </c>
      <c r="R2563" s="131">
        <v>66.093631436916752</v>
      </c>
      <c r="S2563" s="131">
        <v>0</v>
      </c>
      <c r="T2563" s="131">
        <v>0</v>
      </c>
      <c r="U2563" s="131">
        <v>110.57308021599739</v>
      </c>
      <c r="V2563" s="131">
        <v>4.0187557897577459</v>
      </c>
      <c r="W2563" s="131">
        <v>0</v>
      </c>
      <c r="X2563" s="131">
        <v>71.766845457954602</v>
      </c>
      <c r="Y2563" s="131">
        <v>0</v>
      </c>
      <c r="Z2563" s="131">
        <v>0</v>
      </c>
      <c r="AA2563" s="131">
        <v>0</v>
      </c>
      <c r="AB2563" s="131">
        <v>0</v>
      </c>
      <c r="AC2563" s="131">
        <v>12.845341405963156</v>
      </c>
      <c r="AD2563" s="131">
        <v>0</v>
      </c>
      <c r="AE2563" s="131">
        <v>0</v>
      </c>
      <c r="AF2563" s="131">
        <v>0</v>
      </c>
      <c r="AG2563" s="131">
        <v>9.9470100279227189</v>
      </c>
      <c r="AH2563" s="43">
        <v>361.30567485514592</v>
      </c>
    </row>
    <row r="2564" spans="4:34">
      <c r="D2564" s="62">
        <v>2020</v>
      </c>
      <c r="E2564" s="62">
        <v>3</v>
      </c>
      <c r="F2564" s="62">
        <v>2020</v>
      </c>
      <c r="G2564" s="62">
        <v>2020</v>
      </c>
      <c r="H2564" s="131">
        <v>14.431640768125886</v>
      </c>
      <c r="I2564" s="131">
        <v>0</v>
      </c>
      <c r="J2564" s="131">
        <v>0</v>
      </c>
      <c r="K2564" s="131">
        <v>0</v>
      </c>
      <c r="L2564" s="131">
        <v>18.387105919866261</v>
      </c>
      <c r="M2564" s="131">
        <v>0</v>
      </c>
      <c r="N2564" s="131">
        <v>61.367851408984976</v>
      </c>
      <c r="O2564" s="131">
        <v>0</v>
      </c>
      <c r="P2564" s="131">
        <v>0</v>
      </c>
      <c r="Q2564" s="131">
        <v>0</v>
      </c>
      <c r="R2564" s="131">
        <v>104.13356433613733</v>
      </c>
      <c r="S2564" s="131">
        <v>0</v>
      </c>
      <c r="T2564" s="131">
        <v>0</v>
      </c>
      <c r="U2564" s="131">
        <v>336.49110655077277</v>
      </c>
      <c r="V2564" s="131">
        <v>13.356453065959556</v>
      </c>
      <c r="W2564" s="131">
        <v>0</v>
      </c>
      <c r="X2564" s="131">
        <v>95.125859660254292</v>
      </c>
      <c r="Y2564" s="131">
        <v>0</v>
      </c>
      <c r="Z2564" s="131">
        <v>0</v>
      </c>
      <c r="AA2564" s="131">
        <v>0</v>
      </c>
      <c r="AB2564" s="131">
        <v>0</v>
      </c>
      <c r="AC2564" s="131">
        <v>23.956184657305059</v>
      </c>
      <c r="AD2564" s="131">
        <v>0</v>
      </c>
      <c r="AE2564" s="131">
        <v>0</v>
      </c>
      <c r="AF2564" s="131">
        <v>0</v>
      </c>
      <c r="AG2564" s="131">
        <v>21.261553996008484</v>
      </c>
      <c r="AH2564" s="43">
        <v>688.5113203634146</v>
      </c>
    </row>
    <row r="2565" spans="4:34">
      <c r="D2565" s="62">
        <v>2020</v>
      </c>
      <c r="E2565" s="62">
        <v>4</v>
      </c>
      <c r="F2565" s="62">
        <v>2020</v>
      </c>
      <c r="G2565" s="62">
        <v>2020</v>
      </c>
      <c r="H2565" s="131">
        <v>17.202263920773994</v>
      </c>
      <c r="I2565" s="131">
        <v>0</v>
      </c>
      <c r="J2565" s="131">
        <v>5.1417143687557472</v>
      </c>
      <c r="K2565" s="131">
        <v>0</v>
      </c>
      <c r="L2565" s="131">
        <v>36.154657728212179</v>
      </c>
      <c r="M2565" s="131">
        <v>0</v>
      </c>
      <c r="N2565" s="131">
        <v>75.374012240608025</v>
      </c>
      <c r="O2565" s="131">
        <v>0</v>
      </c>
      <c r="P2565" s="131">
        <v>0</v>
      </c>
      <c r="Q2565" s="131">
        <v>0</v>
      </c>
      <c r="R2565" s="131">
        <v>141.45160077548869</v>
      </c>
      <c r="S2565" s="131">
        <v>0</v>
      </c>
      <c r="T2565" s="131">
        <v>14.01786334886491</v>
      </c>
      <c r="U2565" s="131">
        <v>344.13354803569541</v>
      </c>
      <c r="V2565" s="131">
        <v>59.424396273550208</v>
      </c>
      <c r="W2565" s="131">
        <v>0</v>
      </c>
      <c r="X2565" s="131">
        <v>109.79227754701581</v>
      </c>
      <c r="Y2565" s="131">
        <v>0</v>
      </c>
      <c r="Z2565" s="131">
        <v>0</v>
      </c>
      <c r="AA2565" s="131">
        <v>0</v>
      </c>
      <c r="AB2565" s="131">
        <v>0</v>
      </c>
      <c r="AC2565" s="131">
        <v>41.062358486576919</v>
      </c>
      <c r="AD2565" s="131">
        <v>0</v>
      </c>
      <c r="AE2565" s="131">
        <v>0</v>
      </c>
      <c r="AF2565" s="131">
        <v>0</v>
      </c>
      <c r="AG2565" s="131">
        <v>28.171199167358562</v>
      </c>
      <c r="AH2565" s="43">
        <v>871.92589189290049</v>
      </c>
    </row>
    <row r="2566" spans="4:34">
      <c r="D2566" s="62">
        <v>2020</v>
      </c>
      <c r="E2566" s="62">
        <v>5</v>
      </c>
      <c r="F2566" s="62">
        <v>2020</v>
      </c>
      <c r="G2566" s="62">
        <v>2021</v>
      </c>
      <c r="H2566" s="131">
        <v>15.025907950014899</v>
      </c>
      <c r="I2566" s="131">
        <v>0</v>
      </c>
      <c r="J2566" s="131">
        <v>0</v>
      </c>
      <c r="K2566" s="131">
        <v>0</v>
      </c>
      <c r="L2566" s="131">
        <v>0</v>
      </c>
      <c r="M2566" s="131">
        <v>0</v>
      </c>
      <c r="N2566" s="131">
        <v>87.230243192884913</v>
      </c>
      <c r="O2566" s="131">
        <v>0</v>
      </c>
      <c r="P2566" s="131">
        <v>0</v>
      </c>
      <c r="Q2566" s="131">
        <v>0</v>
      </c>
      <c r="R2566" s="131">
        <v>198.80909755494713</v>
      </c>
      <c r="S2566" s="131">
        <v>0</v>
      </c>
      <c r="T2566" s="131">
        <v>0</v>
      </c>
      <c r="U2566" s="131">
        <v>303.94548988571341</v>
      </c>
      <c r="V2566" s="131">
        <v>44.50181043658209</v>
      </c>
      <c r="W2566" s="131">
        <v>0</v>
      </c>
      <c r="X2566" s="131">
        <v>123.33626549346398</v>
      </c>
      <c r="Y2566" s="131">
        <v>0</v>
      </c>
      <c r="Z2566" s="131">
        <v>0</v>
      </c>
      <c r="AA2566" s="131">
        <v>0</v>
      </c>
      <c r="AB2566" s="131">
        <v>0</v>
      </c>
      <c r="AC2566" s="131">
        <v>95.519714403329544</v>
      </c>
      <c r="AD2566" s="131">
        <v>0</v>
      </c>
      <c r="AE2566" s="131">
        <v>38.304468873907233</v>
      </c>
      <c r="AF2566" s="131">
        <v>0</v>
      </c>
      <c r="AG2566" s="131">
        <v>39.241026535625672</v>
      </c>
      <c r="AH2566" s="43">
        <v>945.91402432646896</v>
      </c>
    </row>
    <row r="2567" spans="4:34">
      <c r="D2567" s="62">
        <v>2020</v>
      </c>
      <c r="E2567" s="62">
        <v>6</v>
      </c>
      <c r="F2567" s="62">
        <v>2020</v>
      </c>
      <c r="G2567" s="62">
        <v>2021</v>
      </c>
      <c r="H2567" s="131">
        <v>14.844872914472546</v>
      </c>
      <c r="I2567" s="131">
        <v>0</v>
      </c>
      <c r="J2567" s="131">
        <v>0</v>
      </c>
      <c r="K2567" s="131">
        <v>0</v>
      </c>
      <c r="L2567" s="131">
        <v>0</v>
      </c>
      <c r="M2567" s="131">
        <v>0</v>
      </c>
      <c r="N2567" s="131">
        <v>97.56887658327031</v>
      </c>
      <c r="O2567" s="131">
        <v>0</v>
      </c>
      <c r="P2567" s="131">
        <v>0</v>
      </c>
      <c r="Q2567" s="131">
        <v>0</v>
      </c>
      <c r="R2567" s="131">
        <v>233.72179919374631</v>
      </c>
      <c r="S2567" s="131">
        <v>0</v>
      </c>
      <c r="T2567" s="131">
        <v>0</v>
      </c>
      <c r="U2567" s="131">
        <v>333.09860813551478</v>
      </c>
      <c r="V2567" s="131">
        <v>127.23657506311338</v>
      </c>
      <c r="W2567" s="131">
        <v>0</v>
      </c>
      <c r="X2567" s="131">
        <v>131.13091785675138</v>
      </c>
      <c r="Y2567" s="131">
        <v>0</v>
      </c>
      <c r="Z2567" s="131">
        <v>0</v>
      </c>
      <c r="AA2567" s="131">
        <v>0</v>
      </c>
      <c r="AB2567" s="131">
        <v>0</v>
      </c>
      <c r="AC2567" s="131">
        <v>74.745249165594245</v>
      </c>
      <c r="AD2567" s="131">
        <v>0</v>
      </c>
      <c r="AE2567" s="131">
        <v>101.93402266865638</v>
      </c>
      <c r="AF2567" s="131">
        <v>0</v>
      </c>
      <c r="AG2567" s="131">
        <v>46.265832459831564</v>
      </c>
      <c r="AH2567" s="43">
        <v>1160.5467540409509</v>
      </c>
    </row>
    <row r="2568" spans="4:34">
      <c r="D2568" s="62">
        <v>2020</v>
      </c>
      <c r="E2568" s="62">
        <v>7</v>
      </c>
      <c r="F2568" s="62">
        <v>2021</v>
      </c>
      <c r="G2568" s="62">
        <v>2021</v>
      </c>
      <c r="H2568" s="131">
        <v>56.444366712328026</v>
      </c>
      <c r="I2568" s="131">
        <v>0</v>
      </c>
      <c r="J2568" s="131">
        <v>0</v>
      </c>
      <c r="K2568" s="131">
        <v>0</v>
      </c>
      <c r="L2568" s="131">
        <v>0</v>
      </c>
      <c r="M2568" s="131">
        <v>0</v>
      </c>
      <c r="N2568" s="131">
        <v>409.252053844805</v>
      </c>
      <c r="O2568" s="131">
        <v>0</v>
      </c>
      <c r="P2568" s="131">
        <v>0</v>
      </c>
      <c r="Q2568" s="131">
        <v>0</v>
      </c>
      <c r="R2568" s="131">
        <v>683.28491167432901</v>
      </c>
      <c r="S2568" s="131">
        <v>0</v>
      </c>
      <c r="T2568" s="131">
        <v>0</v>
      </c>
      <c r="U2568" s="131">
        <v>868.46838153781653</v>
      </c>
      <c r="V2568" s="131">
        <v>471.6877767469939</v>
      </c>
      <c r="W2568" s="131">
        <v>0</v>
      </c>
      <c r="X2568" s="131">
        <v>341.56198222060152</v>
      </c>
      <c r="Y2568" s="131">
        <v>0</v>
      </c>
      <c r="Z2568" s="131">
        <v>0</v>
      </c>
      <c r="AA2568" s="131">
        <v>0</v>
      </c>
      <c r="AB2568" s="131">
        <v>0</v>
      </c>
      <c r="AC2568" s="131">
        <v>155.83411552665413</v>
      </c>
      <c r="AD2568" s="131">
        <v>0</v>
      </c>
      <c r="AE2568" s="131">
        <v>448.28564895883079</v>
      </c>
      <c r="AF2568" s="131">
        <v>0</v>
      </c>
      <c r="AG2568" s="131">
        <v>124.68559868753283</v>
      </c>
      <c r="AH2568" s="43">
        <v>3559.5048359098923</v>
      </c>
    </row>
    <row r="2569" spans="4:34">
      <c r="D2569" s="62">
        <v>2020</v>
      </c>
      <c r="E2569" s="62">
        <v>8</v>
      </c>
      <c r="F2569" s="62">
        <v>2021</v>
      </c>
      <c r="G2569" s="62">
        <v>2021</v>
      </c>
      <c r="H2569" s="131">
        <v>49.652429233875651</v>
      </c>
      <c r="I2569" s="131">
        <v>0</v>
      </c>
      <c r="J2569" s="131">
        <v>0</v>
      </c>
      <c r="K2569" s="131">
        <v>0</v>
      </c>
      <c r="L2569" s="131">
        <v>0</v>
      </c>
      <c r="M2569" s="131">
        <v>0</v>
      </c>
      <c r="N2569" s="131">
        <v>412.84478078916766</v>
      </c>
      <c r="O2569" s="131">
        <v>0</v>
      </c>
      <c r="P2569" s="131">
        <v>0</v>
      </c>
      <c r="Q2569" s="131">
        <v>0</v>
      </c>
      <c r="R2569" s="131">
        <v>740.19232217568458</v>
      </c>
      <c r="S2569" s="131">
        <v>0</v>
      </c>
      <c r="T2569" s="131">
        <v>0</v>
      </c>
      <c r="U2569" s="131">
        <v>903.91989862434889</v>
      </c>
      <c r="V2569" s="131">
        <v>463.77808355539844</v>
      </c>
      <c r="W2569" s="131">
        <v>0</v>
      </c>
      <c r="X2569" s="131">
        <v>355.08453755738611</v>
      </c>
      <c r="Y2569" s="131">
        <v>0</v>
      </c>
      <c r="Z2569" s="131">
        <v>0</v>
      </c>
      <c r="AA2569" s="131">
        <v>0</v>
      </c>
      <c r="AB2569" s="131">
        <v>0</v>
      </c>
      <c r="AC2569" s="131">
        <v>115.38204140612073</v>
      </c>
      <c r="AD2569" s="131">
        <v>0</v>
      </c>
      <c r="AE2569" s="131">
        <v>236.46973590460172</v>
      </c>
      <c r="AF2569" s="131">
        <v>0</v>
      </c>
      <c r="AG2569" s="131">
        <v>118.4929651192586</v>
      </c>
      <c r="AH2569" s="43">
        <v>3395.8167943658427</v>
      </c>
    </row>
    <row r="2570" spans="4:34">
      <c r="D2570" s="62">
        <v>2020</v>
      </c>
      <c r="E2570" s="62">
        <v>9</v>
      </c>
      <c r="F2570" s="62">
        <v>2021</v>
      </c>
      <c r="G2570" s="62">
        <v>2021</v>
      </c>
      <c r="H2570" s="131">
        <v>50.00885743974198</v>
      </c>
      <c r="I2570" s="131">
        <v>0</v>
      </c>
      <c r="J2570" s="131">
        <v>0</v>
      </c>
      <c r="K2570" s="131">
        <v>0</v>
      </c>
      <c r="L2570" s="131">
        <v>0</v>
      </c>
      <c r="M2570" s="131">
        <v>0</v>
      </c>
      <c r="N2570" s="131">
        <v>359.05581426397197</v>
      </c>
      <c r="O2570" s="131">
        <v>0</v>
      </c>
      <c r="P2570" s="131">
        <v>0</v>
      </c>
      <c r="Q2570" s="131">
        <v>0</v>
      </c>
      <c r="R2570" s="131">
        <v>731.28348490790711</v>
      </c>
      <c r="S2570" s="131">
        <v>0</v>
      </c>
      <c r="T2570" s="131">
        <v>0</v>
      </c>
      <c r="U2570" s="131">
        <v>1040.004954953871</v>
      </c>
      <c r="V2570" s="131">
        <v>261.67997052857396</v>
      </c>
      <c r="W2570" s="131">
        <v>0</v>
      </c>
      <c r="X2570" s="131">
        <v>339.80499127197061</v>
      </c>
      <c r="Y2570" s="131">
        <v>0</v>
      </c>
      <c r="Z2570" s="131">
        <v>0</v>
      </c>
      <c r="AA2570" s="131">
        <v>0</v>
      </c>
      <c r="AB2570" s="131">
        <v>0</v>
      </c>
      <c r="AC2570" s="131">
        <v>132.10695191753462</v>
      </c>
      <c r="AD2570" s="131">
        <v>0</v>
      </c>
      <c r="AE2570" s="131">
        <v>360.84358753887403</v>
      </c>
      <c r="AF2570" s="131">
        <v>0</v>
      </c>
      <c r="AG2570" s="131">
        <v>110.85176229524771</v>
      </c>
      <c r="AH2570" s="43">
        <v>3385.6403751176931</v>
      </c>
    </row>
    <row r="2571" spans="4:34">
      <c r="D2571" s="62">
        <v>2020</v>
      </c>
      <c r="E2571" s="62">
        <v>10</v>
      </c>
      <c r="F2571" s="62">
        <v>2021</v>
      </c>
      <c r="G2571" s="62">
        <v>2021</v>
      </c>
      <c r="H2571" s="131">
        <v>48.751457935713695</v>
      </c>
      <c r="I2571" s="131">
        <v>0</v>
      </c>
      <c r="J2571" s="131">
        <v>0</v>
      </c>
      <c r="K2571" s="131">
        <v>0</v>
      </c>
      <c r="L2571" s="131">
        <v>0</v>
      </c>
      <c r="M2571" s="131">
        <v>0</v>
      </c>
      <c r="N2571" s="131">
        <v>204.73339546215124</v>
      </c>
      <c r="O2571" s="131">
        <v>0</v>
      </c>
      <c r="P2571" s="131">
        <v>0</v>
      </c>
      <c r="Q2571" s="131">
        <v>0</v>
      </c>
      <c r="R2571" s="131">
        <v>460.3308153019517</v>
      </c>
      <c r="S2571" s="131">
        <v>0</v>
      </c>
      <c r="T2571" s="131">
        <v>28.20515029758268</v>
      </c>
      <c r="U2571" s="131">
        <v>1092.525721007994</v>
      </c>
      <c r="V2571" s="131">
        <v>94.931068401618248</v>
      </c>
      <c r="W2571" s="131">
        <v>0</v>
      </c>
      <c r="X2571" s="131">
        <v>318.3132269896098</v>
      </c>
      <c r="Y2571" s="131">
        <v>0</v>
      </c>
      <c r="Z2571" s="131">
        <v>0</v>
      </c>
      <c r="AA2571" s="131">
        <v>0</v>
      </c>
      <c r="AB2571" s="131">
        <v>0</v>
      </c>
      <c r="AC2571" s="131">
        <v>158.32048475293948</v>
      </c>
      <c r="AD2571" s="131">
        <v>0</v>
      </c>
      <c r="AE2571" s="131">
        <v>0</v>
      </c>
      <c r="AF2571" s="131">
        <v>0</v>
      </c>
      <c r="AG2571" s="131">
        <v>92.273861590425071</v>
      </c>
      <c r="AH2571" s="43">
        <v>2498.3851817399859</v>
      </c>
    </row>
    <row r="2572" spans="4:34">
      <c r="D2572" s="62">
        <v>2020</v>
      </c>
      <c r="E2572" s="62">
        <v>11</v>
      </c>
      <c r="F2572" s="62">
        <v>2021</v>
      </c>
      <c r="G2572" s="62">
        <v>2021</v>
      </c>
      <c r="H2572" s="131">
        <v>44.088188908962849</v>
      </c>
      <c r="I2572" s="131">
        <v>0</v>
      </c>
      <c r="J2572" s="131">
        <v>0</v>
      </c>
      <c r="K2572" s="131">
        <v>0</v>
      </c>
      <c r="L2572" s="131">
        <v>62.239670055784131</v>
      </c>
      <c r="M2572" s="131">
        <v>0</v>
      </c>
      <c r="N2572" s="131">
        <v>149.21517089626875</v>
      </c>
      <c r="O2572" s="131">
        <v>0</v>
      </c>
      <c r="P2572" s="131">
        <v>0</v>
      </c>
      <c r="Q2572" s="131">
        <v>0</v>
      </c>
      <c r="R2572" s="131">
        <v>328.36090704661956</v>
      </c>
      <c r="S2572" s="131">
        <v>0</v>
      </c>
      <c r="T2572" s="131">
        <v>7.2181299952095133</v>
      </c>
      <c r="U2572" s="131">
        <v>883.09916636717833</v>
      </c>
      <c r="V2572" s="131">
        <v>92.106181479721997</v>
      </c>
      <c r="W2572" s="131">
        <v>0</v>
      </c>
      <c r="X2572" s="131">
        <v>266.67024303520697</v>
      </c>
      <c r="Y2572" s="131">
        <v>0</v>
      </c>
      <c r="Z2572" s="131">
        <v>0</v>
      </c>
      <c r="AA2572" s="131">
        <v>0</v>
      </c>
      <c r="AB2572" s="131">
        <v>0</v>
      </c>
      <c r="AC2572" s="131">
        <v>138.93752945963965</v>
      </c>
      <c r="AD2572" s="131">
        <v>0</v>
      </c>
      <c r="AE2572" s="131">
        <v>0</v>
      </c>
      <c r="AF2572" s="131">
        <v>0</v>
      </c>
      <c r="AG2572" s="131">
        <v>65.402901896510102</v>
      </c>
      <c r="AH2572" s="43">
        <v>2037.3380891411018</v>
      </c>
    </row>
    <row r="2573" spans="4:34">
      <c r="D2573" s="62">
        <v>2020</v>
      </c>
      <c r="E2573" s="62">
        <v>12</v>
      </c>
      <c r="F2573" s="62">
        <v>2021</v>
      </c>
      <c r="G2573" s="62">
        <v>2021</v>
      </c>
      <c r="H2573" s="131">
        <v>36.385379348852091</v>
      </c>
      <c r="I2573" s="131">
        <v>0</v>
      </c>
      <c r="J2573" s="131">
        <v>0</v>
      </c>
      <c r="K2573" s="131">
        <v>0</v>
      </c>
      <c r="L2573" s="131">
        <v>88.815692159399944</v>
      </c>
      <c r="M2573" s="131">
        <v>0</v>
      </c>
      <c r="N2573" s="131">
        <v>129.48949798460848</v>
      </c>
      <c r="O2573" s="131">
        <v>0</v>
      </c>
      <c r="P2573" s="131">
        <v>0</v>
      </c>
      <c r="Q2573" s="131">
        <v>0</v>
      </c>
      <c r="R2573" s="131">
        <v>281.29365765738993</v>
      </c>
      <c r="S2573" s="131">
        <v>0</v>
      </c>
      <c r="T2573" s="131">
        <v>0</v>
      </c>
      <c r="U2573" s="131">
        <v>544.52779948256637</v>
      </c>
      <c r="V2573" s="131">
        <v>46.75931247033504</v>
      </c>
      <c r="W2573" s="131">
        <v>0</v>
      </c>
      <c r="X2573" s="131">
        <v>208.438543023438</v>
      </c>
      <c r="Y2573" s="131">
        <v>0</v>
      </c>
      <c r="Z2573" s="131">
        <v>0</v>
      </c>
      <c r="AA2573" s="131">
        <v>0</v>
      </c>
      <c r="AB2573" s="131">
        <v>0</v>
      </c>
      <c r="AC2573" s="131">
        <v>154.84230354206994</v>
      </c>
      <c r="AD2573" s="131">
        <v>0</v>
      </c>
      <c r="AE2573" s="131">
        <v>0</v>
      </c>
      <c r="AF2573" s="131">
        <v>0</v>
      </c>
      <c r="AG2573" s="131">
        <v>48.744355455538525</v>
      </c>
      <c r="AH2573" s="43">
        <v>1539.2965411241983</v>
      </c>
    </row>
    <row r="2574" spans="4:34">
      <c r="D2574" s="62">
        <v>2021</v>
      </c>
      <c r="E2574" s="62">
        <v>1</v>
      </c>
      <c r="F2574" s="62">
        <v>2021</v>
      </c>
      <c r="G2574" s="62">
        <v>2021</v>
      </c>
      <c r="H2574" s="131">
        <v>31.080873117104833</v>
      </c>
      <c r="I2574" s="131">
        <v>0</v>
      </c>
      <c r="J2574" s="131">
        <v>0</v>
      </c>
      <c r="K2574" s="131">
        <v>0</v>
      </c>
      <c r="L2574" s="131">
        <v>35.010898474966879</v>
      </c>
      <c r="M2574" s="131">
        <v>0</v>
      </c>
      <c r="N2574" s="131">
        <v>159.62154066817041</v>
      </c>
      <c r="O2574" s="131">
        <v>0</v>
      </c>
      <c r="P2574" s="131">
        <v>0</v>
      </c>
      <c r="Q2574" s="131">
        <v>0</v>
      </c>
      <c r="R2574" s="131">
        <v>306.5287892503668</v>
      </c>
      <c r="S2574" s="131">
        <v>0</v>
      </c>
      <c r="T2574" s="131">
        <v>0</v>
      </c>
      <c r="U2574" s="131">
        <v>455.57399934277646</v>
      </c>
      <c r="V2574" s="131">
        <v>10.147117068545263</v>
      </c>
      <c r="W2574" s="131">
        <v>0</v>
      </c>
      <c r="X2574" s="131">
        <v>172.5224552098918</v>
      </c>
      <c r="Y2574" s="131">
        <v>0</v>
      </c>
      <c r="Z2574" s="131">
        <v>0</v>
      </c>
      <c r="AA2574" s="131">
        <v>0</v>
      </c>
      <c r="AB2574" s="131">
        <v>0</v>
      </c>
      <c r="AC2574" s="131">
        <v>52.626430109629382</v>
      </c>
      <c r="AD2574" s="131">
        <v>0</v>
      </c>
      <c r="AE2574" s="131">
        <v>0</v>
      </c>
      <c r="AF2574" s="131">
        <v>0</v>
      </c>
      <c r="AG2574" s="131">
        <v>53.213399257445083</v>
      </c>
      <c r="AH2574" s="43">
        <v>1276.3255024988971</v>
      </c>
    </row>
    <row r="2575" spans="4:34">
      <c r="D2575" s="62">
        <v>2021</v>
      </c>
      <c r="E2575" s="62">
        <v>2</v>
      </c>
      <c r="F2575" s="62">
        <v>2021</v>
      </c>
      <c r="G2575" s="62">
        <v>2021</v>
      </c>
      <c r="H2575" s="131">
        <v>21.480182632414174</v>
      </c>
      <c r="I2575" s="131">
        <v>0</v>
      </c>
      <c r="J2575" s="131">
        <v>0</v>
      </c>
      <c r="K2575" s="131">
        <v>0</v>
      </c>
      <c r="L2575" s="131">
        <v>69.601561109273973</v>
      </c>
      <c r="M2575" s="131">
        <v>0</v>
      </c>
      <c r="N2575" s="131">
        <v>127.24394621215208</v>
      </c>
      <c r="O2575" s="131">
        <v>0</v>
      </c>
      <c r="P2575" s="131">
        <v>0</v>
      </c>
      <c r="Q2575" s="131">
        <v>0</v>
      </c>
      <c r="R2575" s="131">
        <v>167.54873787217397</v>
      </c>
      <c r="S2575" s="131">
        <v>0</v>
      </c>
      <c r="T2575" s="131">
        <v>0</v>
      </c>
      <c r="U2575" s="131">
        <v>279.70036887821891</v>
      </c>
      <c r="V2575" s="131">
        <v>10.000057400885188</v>
      </c>
      <c r="W2575" s="131">
        <v>0</v>
      </c>
      <c r="X2575" s="131">
        <v>154.77625034547958</v>
      </c>
      <c r="Y2575" s="131">
        <v>0</v>
      </c>
      <c r="Z2575" s="131">
        <v>0</v>
      </c>
      <c r="AA2575" s="131">
        <v>0</v>
      </c>
      <c r="AB2575" s="131">
        <v>0</v>
      </c>
      <c r="AC2575" s="131">
        <v>32.34167863622443</v>
      </c>
      <c r="AD2575" s="131">
        <v>0</v>
      </c>
      <c r="AE2575" s="131">
        <v>0</v>
      </c>
      <c r="AF2575" s="131">
        <v>0</v>
      </c>
      <c r="AG2575" s="131">
        <v>25.237102873640723</v>
      </c>
      <c r="AH2575" s="43">
        <v>887.92988596046303</v>
      </c>
    </row>
    <row r="2576" spans="4:34">
      <c r="D2576" s="62">
        <v>2021</v>
      </c>
      <c r="E2576" s="62">
        <v>3</v>
      </c>
      <c r="F2576" s="62">
        <v>2021</v>
      </c>
      <c r="G2576" s="62">
        <v>2021</v>
      </c>
      <c r="H2576" s="131">
        <v>36.332024775397876</v>
      </c>
      <c r="I2576" s="131">
        <v>0</v>
      </c>
      <c r="J2576" s="131">
        <v>0</v>
      </c>
      <c r="K2576" s="131">
        <v>0</v>
      </c>
      <c r="L2576" s="131">
        <v>45.989559812203311</v>
      </c>
      <c r="M2576" s="131">
        <v>0</v>
      </c>
      <c r="N2576" s="131">
        <v>157.11227709782904</v>
      </c>
      <c r="O2576" s="131">
        <v>0</v>
      </c>
      <c r="P2576" s="131">
        <v>0</v>
      </c>
      <c r="Q2576" s="131">
        <v>0</v>
      </c>
      <c r="R2576" s="131">
        <v>263.98076327979356</v>
      </c>
      <c r="S2576" s="131">
        <v>0</v>
      </c>
      <c r="T2576" s="131">
        <v>0</v>
      </c>
      <c r="U2576" s="131">
        <v>851.17179011962332</v>
      </c>
      <c r="V2576" s="131">
        <v>33.235484891177229</v>
      </c>
      <c r="W2576" s="131">
        <v>0</v>
      </c>
      <c r="X2576" s="131">
        <v>205.21424990700328</v>
      </c>
      <c r="Y2576" s="131">
        <v>0</v>
      </c>
      <c r="Z2576" s="131">
        <v>0</v>
      </c>
      <c r="AA2576" s="131">
        <v>0</v>
      </c>
      <c r="AB2576" s="131">
        <v>0</v>
      </c>
      <c r="AC2576" s="131">
        <v>60.316281292215017</v>
      </c>
      <c r="AD2576" s="131">
        <v>0</v>
      </c>
      <c r="AE2576" s="131">
        <v>0</v>
      </c>
      <c r="AF2576" s="131">
        <v>0</v>
      </c>
      <c r="AG2576" s="131">
        <v>53.943850860155372</v>
      </c>
      <c r="AH2576" s="43">
        <v>1707.296282035398</v>
      </c>
    </row>
    <row r="2577" spans="4:34">
      <c r="D2577" s="62">
        <v>2021</v>
      </c>
      <c r="E2577" s="62">
        <v>4</v>
      </c>
      <c r="F2577" s="62">
        <v>2021</v>
      </c>
      <c r="G2577" s="62">
        <v>2021</v>
      </c>
      <c r="H2577" s="131">
        <v>43.307139430941952</v>
      </c>
      <c r="I2577" s="131">
        <v>0</v>
      </c>
      <c r="J2577" s="131">
        <v>12.246245309039518</v>
      </c>
      <c r="K2577" s="131">
        <v>0</v>
      </c>
      <c r="L2577" s="131">
        <v>90.42949996197369</v>
      </c>
      <c r="M2577" s="131">
        <v>0</v>
      </c>
      <c r="N2577" s="131">
        <v>192.97046295786939</v>
      </c>
      <c r="O2577" s="131">
        <v>0</v>
      </c>
      <c r="P2577" s="131">
        <v>0</v>
      </c>
      <c r="Q2577" s="131">
        <v>0</v>
      </c>
      <c r="R2577" s="131">
        <v>358.58276606502284</v>
      </c>
      <c r="S2577" s="131">
        <v>0</v>
      </c>
      <c r="T2577" s="131">
        <v>35.226253454448283</v>
      </c>
      <c r="U2577" s="131">
        <v>870.50374413851625</v>
      </c>
      <c r="V2577" s="131">
        <v>147.86849583220666</v>
      </c>
      <c r="W2577" s="131">
        <v>0</v>
      </c>
      <c r="X2577" s="131">
        <v>236.88274295791183</v>
      </c>
      <c r="Y2577" s="131">
        <v>0</v>
      </c>
      <c r="Z2577" s="131">
        <v>0</v>
      </c>
      <c r="AA2577" s="131">
        <v>0</v>
      </c>
      <c r="AB2577" s="131">
        <v>0</v>
      </c>
      <c r="AC2577" s="131">
        <v>103.38577701031824</v>
      </c>
      <c r="AD2577" s="131">
        <v>0</v>
      </c>
      <c r="AE2577" s="131">
        <v>0</v>
      </c>
      <c r="AF2577" s="131">
        <v>0</v>
      </c>
      <c r="AG2577" s="131">
        <v>71.47468932520249</v>
      </c>
      <c r="AH2577" s="43">
        <v>2162.8778164434516</v>
      </c>
    </row>
    <row r="2578" spans="4:34">
      <c r="D2578" s="62">
        <v>2021</v>
      </c>
      <c r="E2578" s="62">
        <v>5</v>
      </c>
      <c r="F2578" s="62">
        <v>2021</v>
      </c>
      <c r="G2578" s="62">
        <v>2022</v>
      </c>
      <c r="H2578" s="131">
        <v>37.828107606345554</v>
      </c>
      <c r="I2578" s="131">
        <v>0</v>
      </c>
      <c r="J2578" s="131">
        <v>0</v>
      </c>
      <c r="K2578" s="131">
        <v>0</v>
      </c>
      <c r="L2578" s="131">
        <v>0</v>
      </c>
      <c r="M2578" s="131">
        <v>0</v>
      </c>
      <c r="N2578" s="131">
        <v>223.32445776038662</v>
      </c>
      <c r="O2578" s="131">
        <v>0</v>
      </c>
      <c r="P2578" s="131">
        <v>0</v>
      </c>
      <c r="Q2578" s="131">
        <v>0</v>
      </c>
      <c r="R2578" s="131">
        <v>503.69038527762137</v>
      </c>
      <c r="S2578" s="131">
        <v>0</v>
      </c>
      <c r="T2578" s="131">
        <v>0</v>
      </c>
      <c r="U2578" s="131">
        <v>768.84595666356029</v>
      </c>
      <c r="V2578" s="131">
        <v>110.73592974803744</v>
      </c>
      <c r="W2578" s="131">
        <v>0</v>
      </c>
      <c r="X2578" s="131">
        <v>266.12762684676119</v>
      </c>
      <c r="Y2578" s="131">
        <v>0</v>
      </c>
      <c r="Z2578" s="131">
        <v>0</v>
      </c>
      <c r="AA2578" s="131">
        <v>0</v>
      </c>
      <c r="AB2578" s="131">
        <v>0</v>
      </c>
      <c r="AC2578" s="131">
        <v>240.38260158790374</v>
      </c>
      <c r="AD2578" s="131">
        <v>0</v>
      </c>
      <c r="AE2578" s="131">
        <v>90.695401961588246</v>
      </c>
      <c r="AF2578" s="131">
        <v>0</v>
      </c>
      <c r="AG2578" s="131">
        <v>99.560553449413334</v>
      </c>
      <c r="AH2578" s="43">
        <v>2341.1910209016178</v>
      </c>
    </row>
    <row r="2579" spans="4:34">
      <c r="D2579" s="62">
        <v>2021</v>
      </c>
      <c r="E2579" s="62">
        <v>6</v>
      </c>
      <c r="F2579" s="62">
        <v>2021</v>
      </c>
      <c r="G2579" s="62">
        <v>2022</v>
      </c>
      <c r="H2579" s="131">
        <v>37.37234727373896</v>
      </c>
      <c r="I2579" s="131">
        <v>0</v>
      </c>
      <c r="J2579" s="131">
        <v>0</v>
      </c>
      <c r="K2579" s="131">
        <v>0</v>
      </c>
      <c r="L2579" s="131">
        <v>0</v>
      </c>
      <c r="M2579" s="131">
        <v>0</v>
      </c>
      <c r="N2579" s="131">
        <v>249.79314122818167</v>
      </c>
      <c r="O2579" s="131">
        <v>0</v>
      </c>
      <c r="P2579" s="131">
        <v>0</v>
      </c>
      <c r="Q2579" s="131">
        <v>0</v>
      </c>
      <c r="R2579" s="131">
        <v>592.02153141568817</v>
      </c>
      <c r="S2579" s="131">
        <v>0</v>
      </c>
      <c r="T2579" s="131">
        <v>0</v>
      </c>
      <c r="U2579" s="131">
        <v>842.59028857953012</v>
      </c>
      <c r="V2579" s="131">
        <v>319.31244042456319</v>
      </c>
      <c r="W2579" s="131">
        <v>0</v>
      </c>
      <c r="X2579" s="131">
        <v>282.95824602772882</v>
      </c>
      <c r="Y2579" s="131">
        <v>0</v>
      </c>
      <c r="Z2579" s="131">
        <v>0</v>
      </c>
      <c r="AA2579" s="131">
        <v>0</v>
      </c>
      <c r="AB2579" s="131">
        <v>0</v>
      </c>
      <c r="AC2579" s="131">
        <v>188.11566905870507</v>
      </c>
      <c r="AD2579" s="131">
        <v>0</v>
      </c>
      <c r="AE2579" s="131">
        <v>241.35427095800415</v>
      </c>
      <c r="AF2579" s="131">
        <v>0</v>
      </c>
      <c r="AG2579" s="131">
        <v>117.38357255554462</v>
      </c>
      <c r="AH2579" s="43">
        <v>2870.9015075216848</v>
      </c>
    </row>
    <row r="2580" spans="4:34">
      <c r="D2580" s="62">
        <v>2021</v>
      </c>
      <c r="E2580" s="62">
        <v>7</v>
      </c>
      <c r="F2580" s="62">
        <v>2022</v>
      </c>
      <c r="G2580" s="62">
        <v>2022</v>
      </c>
      <c r="H2580" s="131">
        <v>51.82003813875815</v>
      </c>
      <c r="I2580" s="131">
        <v>0</v>
      </c>
      <c r="J2580" s="131">
        <v>0</v>
      </c>
      <c r="K2580" s="131">
        <v>0</v>
      </c>
      <c r="L2580" s="131">
        <v>0</v>
      </c>
      <c r="M2580" s="131">
        <v>0</v>
      </c>
      <c r="N2580" s="131">
        <v>379.7158468581963</v>
      </c>
      <c r="O2580" s="131">
        <v>0</v>
      </c>
      <c r="P2580" s="131">
        <v>0</v>
      </c>
      <c r="Q2580" s="131">
        <v>0</v>
      </c>
      <c r="R2580" s="131">
        <v>631.04039318763319</v>
      </c>
      <c r="S2580" s="131">
        <v>0</v>
      </c>
      <c r="T2580" s="131">
        <v>0</v>
      </c>
      <c r="U2580" s="131">
        <v>801.1260885393807</v>
      </c>
      <c r="V2580" s="131">
        <v>432.49280719751511</v>
      </c>
      <c r="W2580" s="131">
        <v>0</v>
      </c>
      <c r="X2580" s="131">
        <v>268.78175770764972</v>
      </c>
      <c r="Y2580" s="131">
        <v>0</v>
      </c>
      <c r="Z2580" s="131">
        <v>0</v>
      </c>
      <c r="AA2580" s="131">
        <v>0</v>
      </c>
      <c r="AB2580" s="131">
        <v>0</v>
      </c>
      <c r="AC2580" s="131">
        <v>143.04042323951475</v>
      </c>
      <c r="AD2580" s="131">
        <v>0</v>
      </c>
      <c r="AE2580" s="131">
        <v>387.07390403531122</v>
      </c>
      <c r="AF2580" s="131">
        <v>0</v>
      </c>
      <c r="AG2580" s="131">
        <v>115.36298077769443</v>
      </c>
      <c r="AH2580" s="43">
        <v>3210.4542396816532</v>
      </c>
    </row>
    <row r="2581" spans="4:34">
      <c r="D2581" s="62">
        <v>2021</v>
      </c>
      <c r="E2581" s="62">
        <v>8</v>
      </c>
      <c r="F2581" s="62">
        <v>2022</v>
      </c>
      <c r="G2581" s="62">
        <v>2022</v>
      </c>
      <c r="H2581" s="131">
        <v>45.584545038742704</v>
      </c>
      <c r="I2581" s="131">
        <v>0</v>
      </c>
      <c r="J2581" s="131">
        <v>0</v>
      </c>
      <c r="K2581" s="131">
        <v>0</v>
      </c>
      <c r="L2581" s="131">
        <v>0</v>
      </c>
      <c r="M2581" s="131">
        <v>0</v>
      </c>
      <c r="N2581" s="131">
        <v>382.97579399737111</v>
      </c>
      <c r="O2581" s="131">
        <v>0</v>
      </c>
      <c r="P2581" s="131">
        <v>0</v>
      </c>
      <c r="Q2581" s="131">
        <v>0</v>
      </c>
      <c r="R2581" s="131">
        <v>683.73197236547594</v>
      </c>
      <c r="S2581" s="131">
        <v>0</v>
      </c>
      <c r="T2581" s="131">
        <v>0</v>
      </c>
      <c r="U2581" s="131">
        <v>833.82864377349335</v>
      </c>
      <c r="V2581" s="131">
        <v>424.94154185745549</v>
      </c>
      <c r="W2581" s="131">
        <v>0</v>
      </c>
      <c r="X2581" s="131">
        <v>279.42969149556524</v>
      </c>
      <c r="Y2581" s="131">
        <v>0</v>
      </c>
      <c r="Z2581" s="131">
        <v>0</v>
      </c>
      <c r="AA2581" s="131">
        <v>0</v>
      </c>
      <c r="AB2581" s="131">
        <v>0</v>
      </c>
      <c r="AC2581" s="131">
        <v>105.93337003668417</v>
      </c>
      <c r="AD2581" s="131">
        <v>0</v>
      </c>
      <c r="AE2581" s="131">
        <v>204.18066934638654</v>
      </c>
      <c r="AF2581" s="131">
        <v>0</v>
      </c>
      <c r="AG2581" s="131">
        <v>109.63336424763756</v>
      </c>
      <c r="AH2581" s="43">
        <v>3070.2395921588118</v>
      </c>
    </row>
    <row r="2582" spans="4:34">
      <c r="D2582" s="62">
        <v>2021</v>
      </c>
      <c r="E2582" s="62">
        <v>9</v>
      </c>
      <c r="F2582" s="62">
        <v>2022</v>
      </c>
      <c r="G2582" s="62">
        <v>2022</v>
      </c>
      <c r="H2582" s="131">
        <v>45.911772081892231</v>
      </c>
      <c r="I2582" s="131">
        <v>0</v>
      </c>
      <c r="J2582" s="131">
        <v>0</v>
      </c>
      <c r="K2582" s="131">
        <v>0</v>
      </c>
      <c r="L2582" s="131">
        <v>0</v>
      </c>
      <c r="M2582" s="131">
        <v>0</v>
      </c>
      <c r="N2582" s="131">
        <v>333.39673145809803</v>
      </c>
      <c r="O2582" s="131">
        <v>0</v>
      </c>
      <c r="P2582" s="131">
        <v>0</v>
      </c>
      <c r="Q2582" s="131">
        <v>0</v>
      </c>
      <c r="R2582" s="131">
        <v>675.39526283776559</v>
      </c>
      <c r="S2582" s="131">
        <v>0</v>
      </c>
      <c r="T2582" s="131">
        <v>0</v>
      </c>
      <c r="U2582" s="131">
        <v>959.36146823036586</v>
      </c>
      <c r="V2582" s="131">
        <v>239.90920892608409</v>
      </c>
      <c r="W2582" s="131">
        <v>0</v>
      </c>
      <c r="X2582" s="131">
        <v>267.3982674707047</v>
      </c>
      <c r="Y2582" s="131">
        <v>0</v>
      </c>
      <c r="Z2582" s="131">
        <v>0</v>
      </c>
      <c r="AA2582" s="131">
        <v>0</v>
      </c>
      <c r="AB2582" s="131">
        <v>0</v>
      </c>
      <c r="AC2582" s="131">
        <v>121.27284747641319</v>
      </c>
      <c r="AD2582" s="131">
        <v>0</v>
      </c>
      <c r="AE2582" s="131">
        <v>311.57173221846028</v>
      </c>
      <c r="AF2582" s="131">
        <v>0</v>
      </c>
      <c r="AG2582" s="131">
        <v>102.56348654095922</v>
      </c>
      <c r="AH2582" s="43">
        <v>3056.7807772407432</v>
      </c>
    </row>
    <row r="2583" spans="4:34">
      <c r="D2583" s="62">
        <v>2021</v>
      </c>
      <c r="E2583" s="62">
        <v>10</v>
      </c>
      <c r="F2583" s="62">
        <v>2022</v>
      </c>
      <c r="G2583" s="62">
        <v>2022</v>
      </c>
      <c r="H2583" s="131">
        <v>44.757387790781564</v>
      </c>
      <c r="I2583" s="131">
        <v>0</v>
      </c>
      <c r="J2583" s="131">
        <v>0</v>
      </c>
      <c r="K2583" s="131">
        <v>0</v>
      </c>
      <c r="L2583" s="131">
        <v>0</v>
      </c>
      <c r="M2583" s="131">
        <v>0</v>
      </c>
      <c r="N2583" s="131">
        <v>191.14420058826994</v>
      </c>
      <c r="O2583" s="131">
        <v>0</v>
      </c>
      <c r="P2583" s="131">
        <v>0</v>
      </c>
      <c r="Q2583" s="131">
        <v>0</v>
      </c>
      <c r="R2583" s="131">
        <v>425.55414632947861</v>
      </c>
      <c r="S2583" s="131">
        <v>0</v>
      </c>
      <c r="T2583" s="131">
        <v>25.847365469250846</v>
      </c>
      <c r="U2583" s="131">
        <v>1007.8096982068299</v>
      </c>
      <c r="V2583" s="131">
        <v>86.143492904728504</v>
      </c>
      <c r="W2583" s="131">
        <v>0</v>
      </c>
      <c r="X2583" s="131">
        <v>250.47521725093179</v>
      </c>
      <c r="Y2583" s="131">
        <v>0</v>
      </c>
      <c r="Z2583" s="131">
        <v>0</v>
      </c>
      <c r="AA2583" s="131">
        <v>0</v>
      </c>
      <c r="AB2583" s="131">
        <v>0</v>
      </c>
      <c r="AC2583" s="131">
        <v>145.36412839376467</v>
      </c>
      <c r="AD2583" s="131">
        <v>0</v>
      </c>
      <c r="AE2583" s="131">
        <v>0</v>
      </c>
      <c r="AF2583" s="131">
        <v>0</v>
      </c>
      <c r="AG2583" s="131">
        <v>85.374636950788684</v>
      </c>
      <c r="AH2583" s="43">
        <v>2262.4702738848241</v>
      </c>
    </row>
    <row r="2584" spans="4:34">
      <c r="D2584" s="62">
        <v>2021</v>
      </c>
      <c r="E2584" s="62">
        <v>11</v>
      </c>
      <c r="F2584" s="62">
        <v>2022</v>
      </c>
      <c r="G2584" s="62">
        <v>2022</v>
      </c>
      <c r="H2584" s="131">
        <v>40.476167309575608</v>
      </c>
      <c r="I2584" s="131">
        <v>0</v>
      </c>
      <c r="J2584" s="131">
        <v>0</v>
      </c>
      <c r="K2584" s="131">
        <v>0</v>
      </c>
      <c r="L2584" s="131">
        <v>56.76967243978477</v>
      </c>
      <c r="M2584" s="131">
        <v>0</v>
      </c>
      <c r="N2584" s="131">
        <v>139.31100244894884</v>
      </c>
      <c r="O2584" s="131">
        <v>0</v>
      </c>
      <c r="P2584" s="131">
        <v>0</v>
      </c>
      <c r="Q2584" s="131">
        <v>0</v>
      </c>
      <c r="R2584" s="131">
        <v>303.55418503655636</v>
      </c>
      <c r="S2584" s="131">
        <v>0</v>
      </c>
      <c r="T2584" s="131">
        <v>6.6147367421308187</v>
      </c>
      <c r="U2584" s="131">
        <v>814.62238117568086</v>
      </c>
      <c r="V2584" s="131">
        <v>83.580100007015403</v>
      </c>
      <c r="W2584" s="131">
        <v>0</v>
      </c>
      <c r="X2584" s="131">
        <v>209.81048635787155</v>
      </c>
      <c r="Y2584" s="131">
        <v>0</v>
      </c>
      <c r="Z2584" s="131">
        <v>0</v>
      </c>
      <c r="AA2584" s="131">
        <v>0</v>
      </c>
      <c r="AB2584" s="131">
        <v>0</v>
      </c>
      <c r="AC2584" s="131">
        <v>127.56740167010224</v>
      </c>
      <c r="AD2584" s="131">
        <v>0</v>
      </c>
      <c r="AE2584" s="131">
        <v>0</v>
      </c>
      <c r="AF2584" s="131">
        <v>0</v>
      </c>
      <c r="AG2584" s="131">
        <v>60.512792124460091</v>
      </c>
      <c r="AH2584" s="43">
        <v>1842.8189253121266</v>
      </c>
    </row>
    <row r="2585" spans="4:34">
      <c r="D2585" s="62">
        <v>2021</v>
      </c>
      <c r="E2585" s="62">
        <v>12</v>
      </c>
      <c r="F2585" s="62">
        <v>2022</v>
      </c>
      <c r="G2585" s="62">
        <v>2022</v>
      </c>
      <c r="H2585" s="131">
        <v>33.404427321511392</v>
      </c>
      <c r="I2585" s="131">
        <v>0</v>
      </c>
      <c r="J2585" s="131">
        <v>0</v>
      </c>
      <c r="K2585" s="131">
        <v>0</v>
      </c>
      <c r="L2585" s="131">
        <v>81.010033422137724</v>
      </c>
      <c r="M2585" s="131">
        <v>0</v>
      </c>
      <c r="N2585" s="131">
        <v>120.89462259429045</v>
      </c>
      <c r="O2585" s="131">
        <v>0</v>
      </c>
      <c r="P2585" s="131">
        <v>0</v>
      </c>
      <c r="Q2585" s="131">
        <v>0</v>
      </c>
      <c r="R2585" s="131">
        <v>260.04273095158061</v>
      </c>
      <c r="S2585" s="131">
        <v>0</v>
      </c>
      <c r="T2585" s="131">
        <v>0</v>
      </c>
      <c r="U2585" s="131">
        <v>502.30432722026399</v>
      </c>
      <c r="V2585" s="131">
        <v>42.430898227935977</v>
      </c>
      <c r="W2585" s="131">
        <v>0</v>
      </c>
      <c r="X2585" s="131">
        <v>163.9576670762678</v>
      </c>
      <c r="Y2585" s="131">
        <v>0</v>
      </c>
      <c r="Z2585" s="131">
        <v>0</v>
      </c>
      <c r="AA2585" s="131">
        <v>0</v>
      </c>
      <c r="AB2585" s="131">
        <v>0</v>
      </c>
      <c r="AC2585" s="131">
        <v>142.17058852491823</v>
      </c>
      <c r="AD2585" s="131">
        <v>0</v>
      </c>
      <c r="AE2585" s="131">
        <v>0</v>
      </c>
      <c r="AF2585" s="131">
        <v>0</v>
      </c>
      <c r="AG2585" s="131">
        <v>45.099788593313008</v>
      </c>
      <c r="AH2585" s="43">
        <v>1391.3150839322193</v>
      </c>
    </row>
    <row r="2586" spans="4:34">
      <c r="D2586" s="62">
        <v>2022</v>
      </c>
      <c r="E2586" s="62">
        <v>1</v>
      </c>
      <c r="F2586" s="62">
        <v>2022</v>
      </c>
      <c r="G2586" s="62">
        <v>2022</v>
      </c>
      <c r="H2586" s="131">
        <v>28.535079418216046</v>
      </c>
      <c r="I2586" s="131">
        <v>0</v>
      </c>
      <c r="J2586" s="131">
        <v>0</v>
      </c>
      <c r="K2586" s="131">
        <v>0</v>
      </c>
      <c r="L2586" s="131">
        <v>31.732222431488125</v>
      </c>
      <c r="M2586" s="131">
        <v>0</v>
      </c>
      <c r="N2586" s="131">
        <v>149.23465800853475</v>
      </c>
      <c r="O2586" s="131">
        <v>0</v>
      </c>
      <c r="P2586" s="131">
        <v>0</v>
      </c>
      <c r="Q2586" s="131">
        <v>0</v>
      </c>
      <c r="R2586" s="131">
        <v>283.35490891215159</v>
      </c>
      <c r="S2586" s="131">
        <v>0</v>
      </c>
      <c r="T2586" s="131">
        <v>0</v>
      </c>
      <c r="U2586" s="131">
        <v>420.10086112811967</v>
      </c>
      <c r="V2586" s="131">
        <v>9.2119083315946355</v>
      </c>
      <c r="W2586" s="131">
        <v>0</v>
      </c>
      <c r="X2586" s="131">
        <v>177.22471326598574</v>
      </c>
      <c r="Y2586" s="131">
        <v>0</v>
      </c>
      <c r="Z2586" s="131">
        <v>0</v>
      </c>
      <c r="AA2586" s="131">
        <v>0</v>
      </c>
      <c r="AB2586" s="131">
        <v>0</v>
      </c>
      <c r="AC2586" s="131">
        <v>48.319728790573897</v>
      </c>
      <c r="AD2586" s="131">
        <v>0</v>
      </c>
      <c r="AE2586" s="131">
        <v>0</v>
      </c>
      <c r="AF2586" s="131">
        <v>0</v>
      </c>
      <c r="AG2586" s="131">
        <v>49.231415501624788</v>
      </c>
      <c r="AH2586" s="43">
        <v>1196.9454957882892</v>
      </c>
    </row>
    <row r="2587" spans="4:34">
      <c r="D2587" s="62">
        <v>2022</v>
      </c>
      <c r="E2587" s="62">
        <v>2</v>
      </c>
      <c r="F2587" s="62">
        <v>2022</v>
      </c>
      <c r="G2587" s="62">
        <v>2022</v>
      </c>
      <c r="H2587" s="131">
        <v>19.720768944434933</v>
      </c>
      <c r="I2587" s="131">
        <v>0</v>
      </c>
      <c r="J2587" s="131">
        <v>0</v>
      </c>
      <c r="K2587" s="131">
        <v>0</v>
      </c>
      <c r="L2587" s="131">
        <v>63.083562973325996</v>
      </c>
      <c r="M2587" s="131">
        <v>0</v>
      </c>
      <c r="N2587" s="131">
        <v>118.96393630294959</v>
      </c>
      <c r="O2587" s="131">
        <v>0</v>
      </c>
      <c r="P2587" s="131">
        <v>0</v>
      </c>
      <c r="Q2587" s="131">
        <v>0</v>
      </c>
      <c r="R2587" s="131">
        <v>154.88188719310963</v>
      </c>
      <c r="S2587" s="131">
        <v>0</v>
      </c>
      <c r="T2587" s="131">
        <v>0</v>
      </c>
      <c r="U2587" s="131">
        <v>257.9215802330786</v>
      </c>
      <c r="V2587" s="131">
        <v>9.0784024137454367</v>
      </c>
      <c r="W2587" s="131">
        <v>0</v>
      </c>
      <c r="X2587" s="131">
        <v>158.97521047443942</v>
      </c>
      <c r="Y2587" s="131">
        <v>0</v>
      </c>
      <c r="Z2587" s="131">
        <v>0</v>
      </c>
      <c r="AA2587" s="131">
        <v>0</v>
      </c>
      <c r="AB2587" s="131">
        <v>0</v>
      </c>
      <c r="AC2587" s="131">
        <v>29.694986665043015</v>
      </c>
      <c r="AD2587" s="131">
        <v>0</v>
      </c>
      <c r="AE2587" s="131">
        <v>0</v>
      </c>
      <c r="AF2587" s="131">
        <v>0</v>
      </c>
      <c r="AG2587" s="131">
        <v>23.34859856665939</v>
      </c>
      <c r="AH2587" s="43">
        <v>835.66893376678593</v>
      </c>
    </row>
    <row r="2588" spans="4:34">
      <c r="D2588" s="62">
        <v>2022</v>
      </c>
      <c r="E2588" s="62">
        <v>3</v>
      </c>
      <c r="F2588" s="62">
        <v>2022</v>
      </c>
      <c r="G2588" s="62">
        <v>2022</v>
      </c>
      <c r="H2588" s="131">
        <v>33.35611610666178</v>
      </c>
      <c r="I2588" s="131">
        <v>0</v>
      </c>
      <c r="J2588" s="131">
        <v>0</v>
      </c>
      <c r="K2588" s="131">
        <v>0</v>
      </c>
      <c r="L2588" s="131">
        <v>41.682761798601433</v>
      </c>
      <c r="M2588" s="131">
        <v>0</v>
      </c>
      <c r="N2588" s="131">
        <v>146.88867707635183</v>
      </c>
      <c r="O2588" s="131">
        <v>0</v>
      </c>
      <c r="P2588" s="131">
        <v>0</v>
      </c>
      <c r="Q2588" s="131">
        <v>0</v>
      </c>
      <c r="R2588" s="131">
        <v>244.0235558840468</v>
      </c>
      <c r="S2588" s="131">
        <v>0</v>
      </c>
      <c r="T2588" s="131">
        <v>0</v>
      </c>
      <c r="U2588" s="131">
        <v>784.89554389203192</v>
      </c>
      <c r="V2588" s="131">
        <v>30.17233743391866</v>
      </c>
      <c r="W2588" s="131">
        <v>0</v>
      </c>
      <c r="X2588" s="131">
        <v>210.84367591991204</v>
      </c>
      <c r="Y2588" s="131">
        <v>0</v>
      </c>
      <c r="Z2588" s="131">
        <v>0</v>
      </c>
      <c r="AA2588" s="131">
        <v>0</v>
      </c>
      <c r="AB2588" s="131">
        <v>0</v>
      </c>
      <c r="AC2588" s="131">
        <v>55.380278457506805</v>
      </c>
      <c r="AD2588" s="131">
        <v>0</v>
      </c>
      <c r="AE2588" s="131">
        <v>0</v>
      </c>
      <c r="AF2588" s="131">
        <v>0</v>
      </c>
      <c r="AG2588" s="131">
        <v>49.907207066506373</v>
      </c>
      <c r="AH2588" s="43">
        <v>1597.1501536355377</v>
      </c>
    </row>
    <row r="2589" spans="4:34">
      <c r="D2589" s="62">
        <v>2022</v>
      </c>
      <c r="E2589" s="62">
        <v>4</v>
      </c>
      <c r="F2589" s="62">
        <v>2022</v>
      </c>
      <c r="G2589" s="62">
        <v>2022</v>
      </c>
      <c r="H2589" s="131">
        <v>39.759908236219971</v>
      </c>
      <c r="I2589" s="131">
        <v>0</v>
      </c>
      <c r="J2589" s="131">
        <v>10.603315975707394</v>
      </c>
      <c r="K2589" s="131">
        <v>0</v>
      </c>
      <c r="L2589" s="131">
        <v>81.961021629117511</v>
      </c>
      <c r="M2589" s="131">
        <v>0</v>
      </c>
      <c r="N2589" s="131">
        <v>180.41350136528735</v>
      </c>
      <c r="O2589" s="131">
        <v>0</v>
      </c>
      <c r="P2589" s="131">
        <v>0</v>
      </c>
      <c r="Q2589" s="131">
        <v>0</v>
      </c>
      <c r="R2589" s="131">
        <v>331.47355347700113</v>
      </c>
      <c r="S2589" s="131">
        <v>0</v>
      </c>
      <c r="T2589" s="131">
        <v>32.281481817082657</v>
      </c>
      <c r="U2589" s="131">
        <v>802.72222088049568</v>
      </c>
      <c r="V2589" s="131">
        <v>134.24020039736817</v>
      </c>
      <c r="W2589" s="131">
        <v>0</v>
      </c>
      <c r="X2589" s="131">
        <v>243.41031519587355</v>
      </c>
      <c r="Y2589" s="131">
        <v>0</v>
      </c>
      <c r="Z2589" s="131">
        <v>0</v>
      </c>
      <c r="AA2589" s="131">
        <v>0</v>
      </c>
      <c r="AB2589" s="131">
        <v>0</v>
      </c>
      <c r="AC2589" s="131">
        <v>94.925167744320461</v>
      </c>
      <c r="AD2589" s="131">
        <v>0</v>
      </c>
      <c r="AE2589" s="131">
        <v>0</v>
      </c>
      <c r="AF2589" s="131">
        <v>0</v>
      </c>
      <c r="AG2589" s="131">
        <v>66.12620462366489</v>
      </c>
      <c r="AH2589" s="43">
        <v>2017.916891342139</v>
      </c>
    </row>
    <row r="2590" spans="4:34">
      <c r="D2590" s="62">
        <v>2022</v>
      </c>
      <c r="E2590" s="62">
        <v>5</v>
      </c>
      <c r="F2590" s="62">
        <v>2022</v>
      </c>
      <c r="G2590" s="62">
        <v>2023</v>
      </c>
      <c r="H2590" s="131">
        <v>34.72965674808691</v>
      </c>
      <c r="I2590" s="131">
        <v>0</v>
      </c>
      <c r="J2590" s="131">
        <v>0</v>
      </c>
      <c r="K2590" s="131">
        <v>0</v>
      </c>
      <c r="L2590" s="131">
        <v>0</v>
      </c>
      <c r="M2590" s="131">
        <v>0</v>
      </c>
      <c r="N2590" s="131">
        <v>208.79230296427352</v>
      </c>
      <c r="O2590" s="131">
        <v>0</v>
      </c>
      <c r="P2590" s="131">
        <v>0</v>
      </c>
      <c r="Q2590" s="131">
        <v>0</v>
      </c>
      <c r="R2590" s="131">
        <v>465.34247743607779</v>
      </c>
      <c r="S2590" s="131">
        <v>0</v>
      </c>
      <c r="T2590" s="131">
        <v>0</v>
      </c>
      <c r="U2590" s="131">
        <v>708.97998774116309</v>
      </c>
      <c r="V2590" s="131">
        <v>100.52995614044586</v>
      </c>
      <c r="W2590" s="131">
        <v>0</v>
      </c>
      <c r="X2590" s="131">
        <v>273.48460962928692</v>
      </c>
      <c r="Y2590" s="131">
        <v>0</v>
      </c>
      <c r="Z2590" s="131">
        <v>0</v>
      </c>
      <c r="AA2590" s="131">
        <v>0</v>
      </c>
      <c r="AB2590" s="131">
        <v>0</v>
      </c>
      <c r="AC2590" s="131">
        <v>220.60559828590405</v>
      </c>
      <c r="AD2590" s="131">
        <v>0</v>
      </c>
      <c r="AE2590" s="131">
        <v>85.285879200331038</v>
      </c>
      <c r="AF2590" s="131">
        <v>0</v>
      </c>
      <c r="AG2590" s="131">
        <v>92.110390293362528</v>
      </c>
      <c r="AH2590" s="43">
        <v>2189.8608584389317</v>
      </c>
    </row>
    <row r="2591" spans="4:34">
      <c r="D2591" s="62">
        <v>2022</v>
      </c>
      <c r="E2591" s="62">
        <v>6</v>
      </c>
      <c r="F2591" s="62">
        <v>2022</v>
      </c>
      <c r="G2591" s="62">
        <v>2023</v>
      </c>
      <c r="H2591" s="131">
        <v>34.311227148712348</v>
      </c>
      <c r="I2591" s="131">
        <v>0</v>
      </c>
      <c r="J2591" s="131">
        <v>0</v>
      </c>
      <c r="K2591" s="131">
        <v>0</v>
      </c>
      <c r="L2591" s="131">
        <v>0</v>
      </c>
      <c r="M2591" s="131">
        <v>0</v>
      </c>
      <c r="N2591" s="131">
        <v>233.53861795858938</v>
      </c>
      <c r="O2591" s="131">
        <v>0</v>
      </c>
      <c r="P2591" s="131">
        <v>0</v>
      </c>
      <c r="Q2591" s="131">
        <v>0</v>
      </c>
      <c r="R2591" s="131">
        <v>546.83794605468722</v>
      </c>
      <c r="S2591" s="131">
        <v>0</v>
      </c>
      <c r="T2591" s="131">
        <v>0</v>
      </c>
      <c r="U2591" s="131">
        <v>776.98223849715373</v>
      </c>
      <c r="V2591" s="131">
        <v>292.26339605214355</v>
      </c>
      <c r="W2591" s="131">
        <v>0</v>
      </c>
      <c r="X2591" s="131">
        <v>290.79255992475953</v>
      </c>
      <c r="Y2591" s="131">
        <v>0</v>
      </c>
      <c r="Z2591" s="131">
        <v>0</v>
      </c>
      <c r="AA2591" s="131">
        <v>0</v>
      </c>
      <c r="AB2591" s="131">
        <v>0</v>
      </c>
      <c r="AC2591" s="131">
        <v>172.65130796061064</v>
      </c>
      <c r="AD2591" s="131">
        <v>0</v>
      </c>
      <c r="AE2591" s="131">
        <v>226.95870741193835</v>
      </c>
      <c r="AF2591" s="131">
        <v>0</v>
      </c>
      <c r="AG2591" s="131">
        <v>108.59970447647362</v>
      </c>
      <c r="AH2591" s="43">
        <v>2682.9357054850689</v>
      </c>
    </row>
    <row r="2592" spans="4:34">
      <c r="D2592" s="62">
        <v>2022</v>
      </c>
      <c r="E2592" s="62">
        <v>7</v>
      </c>
      <c r="F2592" s="62">
        <v>2023</v>
      </c>
      <c r="G2592" s="62">
        <v>2023</v>
      </c>
      <c r="H2592" s="131">
        <v>46.021965912356258</v>
      </c>
      <c r="I2592" s="131">
        <v>0</v>
      </c>
      <c r="J2592" s="131">
        <v>0</v>
      </c>
      <c r="K2592" s="131">
        <v>0</v>
      </c>
      <c r="L2592" s="131">
        <v>0</v>
      </c>
      <c r="M2592" s="131">
        <v>0</v>
      </c>
      <c r="N2592" s="131">
        <v>341.13998077206509</v>
      </c>
      <c r="O2592" s="131">
        <v>0</v>
      </c>
      <c r="P2592" s="131">
        <v>0</v>
      </c>
      <c r="Q2592" s="131">
        <v>0</v>
      </c>
      <c r="R2592" s="131">
        <v>563.73478747992669</v>
      </c>
      <c r="S2592" s="131">
        <v>0</v>
      </c>
      <c r="T2592" s="131">
        <v>0</v>
      </c>
      <c r="U2592" s="131">
        <v>714.62314757055969</v>
      </c>
      <c r="V2592" s="131">
        <v>383.61623002438739</v>
      </c>
      <c r="W2592" s="131">
        <v>0</v>
      </c>
      <c r="X2592" s="131">
        <v>267.20957923218759</v>
      </c>
      <c r="Y2592" s="131">
        <v>0</v>
      </c>
      <c r="Z2592" s="131">
        <v>0</v>
      </c>
      <c r="AA2592" s="131">
        <v>0</v>
      </c>
      <c r="AB2592" s="131">
        <v>0</v>
      </c>
      <c r="AC2592" s="131">
        <v>127.00971619911741</v>
      </c>
      <c r="AD2592" s="131">
        <v>0</v>
      </c>
      <c r="AE2592" s="131">
        <v>352.10104716867022</v>
      </c>
      <c r="AF2592" s="131">
        <v>0</v>
      </c>
      <c r="AG2592" s="131">
        <v>103.24507693226023</v>
      </c>
      <c r="AH2592" s="43">
        <v>2898.701531291531</v>
      </c>
    </row>
    <row r="2593" spans="4:34">
      <c r="D2593" s="62">
        <v>2022</v>
      </c>
      <c r="E2593" s="62">
        <v>8</v>
      </c>
      <c r="F2593" s="62">
        <v>2023</v>
      </c>
      <c r="G2593" s="62">
        <v>2023</v>
      </c>
      <c r="H2593" s="131">
        <v>40.484153490697537</v>
      </c>
      <c r="I2593" s="131">
        <v>0</v>
      </c>
      <c r="J2593" s="131">
        <v>0</v>
      </c>
      <c r="K2593" s="131">
        <v>0</v>
      </c>
      <c r="L2593" s="131">
        <v>0</v>
      </c>
      <c r="M2593" s="131">
        <v>0</v>
      </c>
      <c r="N2593" s="131">
        <v>343.99784250064511</v>
      </c>
      <c r="O2593" s="131">
        <v>0</v>
      </c>
      <c r="P2593" s="131">
        <v>0</v>
      </c>
      <c r="Q2593" s="131">
        <v>0</v>
      </c>
      <c r="R2593" s="131">
        <v>610.92570056678107</v>
      </c>
      <c r="S2593" s="131">
        <v>0</v>
      </c>
      <c r="T2593" s="131">
        <v>0</v>
      </c>
      <c r="U2593" s="131">
        <v>743.79458923164657</v>
      </c>
      <c r="V2593" s="131">
        <v>376.6664734694229</v>
      </c>
      <c r="W2593" s="131">
        <v>0</v>
      </c>
      <c r="X2593" s="131">
        <v>277.80193235522808</v>
      </c>
      <c r="Y2593" s="131">
        <v>0</v>
      </c>
      <c r="Z2593" s="131">
        <v>0</v>
      </c>
      <c r="AA2593" s="131">
        <v>0</v>
      </c>
      <c r="AB2593" s="131">
        <v>0</v>
      </c>
      <c r="AC2593" s="131">
        <v>94.082608188504679</v>
      </c>
      <c r="AD2593" s="131">
        <v>0</v>
      </c>
      <c r="AE2593" s="131">
        <v>185.73256098893228</v>
      </c>
      <c r="AF2593" s="131">
        <v>0</v>
      </c>
      <c r="AG2593" s="131">
        <v>98.117308080846698</v>
      </c>
      <c r="AH2593" s="43">
        <v>2771.6031688727048</v>
      </c>
    </row>
    <row r="2594" spans="4:34">
      <c r="D2594" s="62">
        <v>2022</v>
      </c>
      <c r="E2594" s="62">
        <v>9</v>
      </c>
      <c r="F2594" s="62">
        <v>2023</v>
      </c>
      <c r="G2594" s="62">
        <v>2023</v>
      </c>
      <c r="H2594" s="131">
        <v>40.774767553641745</v>
      </c>
      <c r="I2594" s="131">
        <v>0</v>
      </c>
      <c r="J2594" s="131">
        <v>0</v>
      </c>
      <c r="K2594" s="131">
        <v>0</v>
      </c>
      <c r="L2594" s="131">
        <v>0</v>
      </c>
      <c r="M2594" s="131">
        <v>0</v>
      </c>
      <c r="N2594" s="131">
        <v>299.77194035448292</v>
      </c>
      <c r="O2594" s="131">
        <v>0</v>
      </c>
      <c r="P2594" s="131">
        <v>0</v>
      </c>
      <c r="Q2594" s="131">
        <v>0</v>
      </c>
      <c r="R2594" s="131">
        <v>603.38203835670265</v>
      </c>
      <c r="S2594" s="131">
        <v>0</v>
      </c>
      <c r="T2594" s="131">
        <v>0</v>
      </c>
      <c r="U2594" s="131">
        <v>855.77279518465764</v>
      </c>
      <c r="V2594" s="131">
        <v>212.77448460074149</v>
      </c>
      <c r="W2594" s="131">
        <v>0</v>
      </c>
      <c r="X2594" s="131">
        <v>265.83331061295257</v>
      </c>
      <c r="Y2594" s="131">
        <v>0</v>
      </c>
      <c r="Z2594" s="131">
        <v>0</v>
      </c>
      <c r="AA2594" s="131">
        <v>0</v>
      </c>
      <c r="AB2594" s="131">
        <v>0</v>
      </c>
      <c r="AC2594" s="131">
        <v>107.69199652126733</v>
      </c>
      <c r="AD2594" s="131">
        <v>0</v>
      </c>
      <c r="AE2594" s="131">
        <v>283.4206388975997</v>
      </c>
      <c r="AF2594" s="131">
        <v>0</v>
      </c>
      <c r="AG2594" s="131">
        <v>91.790061135535367</v>
      </c>
      <c r="AH2594" s="43">
        <v>2761.2120332175818</v>
      </c>
    </row>
    <row r="2595" spans="4:34">
      <c r="D2595" s="62">
        <v>2022</v>
      </c>
      <c r="E2595" s="62">
        <v>10</v>
      </c>
      <c r="F2595" s="62">
        <v>2023</v>
      </c>
      <c r="G2595" s="62">
        <v>2023</v>
      </c>
      <c r="H2595" s="131">
        <v>39.749545720477563</v>
      </c>
      <c r="I2595" s="131">
        <v>0</v>
      </c>
      <c r="J2595" s="131">
        <v>0</v>
      </c>
      <c r="K2595" s="131">
        <v>0</v>
      </c>
      <c r="L2595" s="131">
        <v>0</v>
      </c>
      <c r="M2595" s="131">
        <v>0</v>
      </c>
      <c r="N2595" s="131">
        <v>172.87049881191433</v>
      </c>
      <c r="O2595" s="131">
        <v>0</v>
      </c>
      <c r="P2595" s="131">
        <v>0</v>
      </c>
      <c r="Q2595" s="131">
        <v>0</v>
      </c>
      <c r="R2595" s="131">
        <v>380.53609776145271</v>
      </c>
      <c r="S2595" s="131">
        <v>0</v>
      </c>
      <c r="T2595" s="131">
        <v>22.913152885552595</v>
      </c>
      <c r="U2595" s="131">
        <v>898.98974579367689</v>
      </c>
      <c r="V2595" s="131">
        <v>75.650356154011874</v>
      </c>
      <c r="W2595" s="131">
        <v>0</v>
      </c>
      <c r="X2595" s="131">
        <v>248.99859625266768</v>
      </c>
      <c r="Y2595" s="131">
        <v>0</v>
      </c>
      <c r="Z2595" s="131">
        <v>0</v>
      </c>
      <c r="AA2595" s="131">
        <v>0</v>
      </c>
      <c r="AB2595" s="131">
        <v>0</v>
      </c>
      <c r="AC2595" s="131">
        <v>129.10985360459469</v>
      </c>
      <c r="AD2595" s="131">
        <v>0</v>
      </c>
      <c r="AE2595" s="131">
        <v>0</v>
      </c>
      <c r="AF2595" s="131">
        <v>0</v>
      </c>
      <c r="AG2595" s="131">
        <v>76.406754581295075</v>
      </c>
      <c r="AH2595" s="43">
        <v>2045.2246015656433</v>
      </c>
    </row>
    <row r="2596" spans="4:34">
      <c r="D2596" s="62">
        <v>2022</v>
      </c>
      <c r="E2596" s="62">
        <v>11</v>
      </c>
      <c r="F2596" s="62">
        <v>2023</v>
      </c>
      <c r="G2596" s="62">
        <v>2023</v>
      </c>
      <c r="H2596" s="131">
        <v>35.947345063624418</v>
      </c>
      <c r="I2596" s="131">
        <v>0</v>
      </c>
      <c r="J2596" s="131">
        <v>0</v>
      </c>
      <c r="K2596" s="131">
        <v>0</v>
      </c>
      <c r="L2596" s="131">
        <v>49.773156670896789</v>
      </c>
      <c r="M2596" s="131">
        <v>0</v>
      </c>
      <c r="N2596" s="131">
        <v>125.99264015973252</v>
      </c>
      <c r="O2596" s="131">
        <v>0</v>
      </c>
      <c r="P2596" s="131">
        <v>0</v>
      </c>
      <c r="Q2596" s="131">
        <v>0</v>
      </c>
      <c r="R2596" s="131">
        <v>271.44213263882688</v>
      </c>
      <c r="S2596" s="131">
        <v>0</v>
      </c>
      <c r="T2596" s="131">
        <v>5.8638267969876203</v>
      </c>
      <c r="U2596" s="131">
        <v>726.66215524021425</v>
      </c>
      <c r="V2596" s="131">
        <v>73.399210082083556</v>
      </c>
      <c r="W2596" s="131">
        <v>0</v>
      </c>
      <c r="X2596" s="131">
        <v>208.54612933729709</v>
      </c>
      <c r="Y2596" s="131">
        <v>0</v>
      </c>
      <c r="Z2596" s="131">
        <v>0</v>
      </c>
      <c r="AA2596" s="131">
        <v>0</v>
      </c>
      <c r="AB2596" s="131">
        <v>0</v>
      </c>
      <c r="AC2596" s="131">
        <v>113.30311498673639</v>
      </c>
      <c r="AD2596" s="131">
        <v>0</v>
      </c>
      <c r="AE2596" s="131">
        <v>0</v>
      </c>
      <c r="AF2596" s="131">
        <v>0</v>
      </c>
      <c r="AG2596" s="131">
        <v>54.156435939489349</v>
      </c>
      <c r="AH2596" s="43">
        <v>1665.0861469158888</v>
      </c>
    </row>
    <row r="2597" spans="4:34">
      <c r="D2597" s="62">
        <v>2022</v>
      </c>
      <c r="E2597" s="62">
        <v>12</v>
      </c>
      <c r="F2597" s="62">
        <v>2023</v>
      </c>
      <c r="G2597" s="62">
        <v>2023</v>
      </c>
      <c r="H2597" s="131">
        <v>29.666852258886063</v>
      </c>
      <c r="I2597" s="131">
        <v>0</v>
      </c>
      <c r="J2597" s="131">
        <v>0</v>
      </c>
      <c r="K2597" s="131">
        <v>0</v>
      </c>
      <c r="L2597" s="131">
        <v>71.026041055838306</v>
      </c>
      <c r="M2597" s="131">
        <v>0</v>
      </c>
      <c r="N2597" s="131">
        <v>109.33689668445867</v>
      </c>
      <c r="O2597" s="131">
        <v>0</v>
      </c>
      <c r="P2597" s="131">
        <v>0</v>
      </c>
      <c r="Q2597" s="131">
        <v>0</v>
      </c>
      <c r="R2597" s="131">
        <v>232.5336198485326</v>
      </c>
      <c r="S2597" s="131">
        <v>0</v>
      </c>
      <c r="T2597" s="131">
        <v>0</v>
      </c>
      <c r="U2597" s="131">
        <v>448.06717006421889</v>
      </c>
      <c r="V2597" s="131">
        <v>37.262391559023868</v>
      </c>
      <c r="W2597" s="131">
        <v>0</v>
      </c>
      <c r="X2597" s="131">
        <v>162.93265509979526</v>
      </c>
      <c r="Y2597" s="131">
        <v>0</v>
      </c>
      <c r="Z2597" s="131">
        <v>0</v>
      </c>
      <c r="AA2597" s="131">
        <v>0</v>
      </c>
      <c r="AB2597" s="131">
        <v>0</v>
      </c>
      <c r="AC2597" s="131">
        <v>126.27340784935093</v>
      </c>
      <c r="AD2597" s="131">
        <v>0</v>
      </c>
      <c r="AE2597" s="131">
        <v>0</v>
      </c>
      <c r="AF2597" s="131">
        <v>0</v>
      </c>
      <c r="AG2597" s="131">
        <v>40.3624378596637</v>
      </c>
      <c r="AH2597" s="43">
        <v>1257.4614722797683</v>
      </c>
    </row>
    <row r="2598" spans="4:34">
      <c r="D2598" s="62">
        <v>2023</v>
      </c>
      <c r="E2598" s="62">
        <v>1</v>
      </c>
      <c r="F2598" s="62">
        <v>2023</v>
      </c>
      <c r="G2598" s="62">
        <v>2023</v>
      </c>
      <c r="H2598" s="131">
        <v>25.343969132326741</v>
      </c>
      <c r="I2598" s="131">
        <v>0</v>
      </c>
      <c r="J2598" s="131">
        <v>0</v>
      </c>
      <c r="K2598" s="131">
        <v>0</v>
      </c>
      <c r="L2598" s="131">
        <v>27.817924202568992</v>
      </c>
      <c r="M2598" s="131">
        <v>0</v>
      </c>
      <c r="N2598" s="131">
        <v>135.0314383026039</v>
      </c>
      <c r="O2598" s="131">
        <v>0</v>
      </c>
      <c r="P2598" s="131">
        <v>0</v>
      </c>
      <c r="Q2598" s="131">
        <v>0</v>
      </c>
      <c r="R2598" s="131">
        <v>253.36218168006727</v>
      </c>
      <c r="S2598" s="131">
        <v>0</v>
      </c>
      <c r="T2598" s="131">
        <v>0</v>
      </c>
      <c r="U2598" s="131">
        <v>373.62402797612697</v>
      </c>
      <c r="V2598" s="131">
        <v>8.0907453313370858</v>
      </c>
      <c r="W2598" s="131">
        <v>0</v>
      </c>
      <c r="X2598" s="131">
        <v>173.79668840500364</v>
      </c>
      <c r="Y2598" s="131">
        <v>0</v>
      </c>
      <c r="Z2598" s="131">
        <v>0</v>
      </c>
      <c r="AA2598" s="131">
        <v>0</v>
      </c>
      <c r="AB2598" s="131">
        <v>0</v>
      </c>
      <c r="AC2598" s="131">
        <v>42.915870184470378</v>
      </c>
      <c r="AD2598" s="131">
        <v>0</v>
      </c>
      <c r="AE2598" s="131">
        <v>0</v>
      </c>
      <c r="AF2598" s="131">
        <v>0</v>
      </c>
      <c r="AG2598" s="131">
        <v>44.057795750851014</v>
      </c>
      <c r="AH2598" s="43">
        <v>1084.040640965356</v>
      </c>
    </row>
    <row r="2599" spans="4:34">
      <c r="D2599" s="62">
        <v>2023</v>
      </c>
      <c r="E2599" s="62">
        <v>2</v>
      </c>
      <c r="F2599" s="62">
        <v>2023</v>
      </c>
      <c r="G2599" s="62">
        <v>2023</v>
      </c>
      <c r="H2599" s="131">
        <v>17.51537299295007</v>
      </c>
      <c r="I2599" s="131">
        <v>0</v>
      </c>
      <c r="J2599" s="131">
        <v>0</v>
      </c>
      <c r="K2599" s="131">
        <v>0</v>
      </c>
      <c r="L2599" s="131">
        <v>55.301949840065895</v>
      </c>
      <c r="M2599" s="131">
        <v>0</v>
      </c>
      <c r="N2599" s="131">
        <v>107.64169422499667</v>
      </c>
      <c r="O2599" s="131">
        <v>0</v>
      </c>
      <c r="P2599" s="131">
        <v>0</v>
      </c>
      <c r="Q2599" s="131">
        <v>0</v>
      </c>
      <c r="R2599" s="131">
        <v>138.48785254021578</v>
      </c>
      <c r="S2599" s="131">
        <v>0</v>
      </c>
      <c r="T2599" s="131">
        <v>0</v>
      </c>
      <c r="U2599" s="131">
        <v>229.38705588432876</v>
      </c>
      <c r="V2599" s="131">
        <v>7.9734881526220525</v>
      </c>
      <c r="W2599" s="131">
        <v>0</v>
      </c>
      <c r="X2599" s="131">
        <v>155.88188175514026</v>
      </c>
      <c r="Y2599" s="131">
        <v>0</v>
      </c>
      <c r="Z2599" s="131">
        <v>0</v>
      </c>
      <c r="AA2599" s="131">
        <v>0</v>
      </c>
      <c r="AB2599" s="131">
        <v>0</v>
      </c>
      <c r="AC2599" s="131">
        <v>26.374034472957735</v>
      </c>
      <c r="AD2599" s="131">
        <v>0</v>
      </c>
      <c r="AE2599" s="131">
        <v>0</v>
      </c>
      <c r="AF2599" s="131">
        <v>0</v>
      </c>
      <c r="AG2599" s="131">
        <v>20.8949463718861</v>
      </c>
      <c r="AH2599" s="43">
        <v>759.45827623516345</v>
      </c>
    </row>
    <row r="2600" spans="4:34">
      <c r="D2600" s="62">
        <v>2023</v>
      </c>
      <c r="E2600" s="62">
        <v>3</v>
      </c>
      <c r="F2600" s="62">
        <v>2023</v>
      </c>
      <c r="G2600" s="62">
        <v>2023</v>
      </c>
      <c r="H2600" s="131">
        <v>29.625863821562614</v>
      </c>
      <c r="I2600" s="131">
        <v>0</v>
      </c>
      <c r="J2600" s="131">
        <v>0</v>
      </c>
      <c r="K2600" s="131">
        <v>0</v>
      </c>
      <c r="L2600" s="131">
        <v>36.541024215077492</v>
      </c>
      <c r="M2600" s="131">
        <v>0</v>
      </c>
      <c r="N2600" s="131">
        <v>132.90873313658935</v>
      </c>
      <c r="O2600" s="131">
        <v>0</v>
      </c>
      <c r="P2600" s="131">
        <v>0</v>
      </c>
      <c r="Q2600" s="131">
        <v>0</v>
      </c>
      <c r="R2600" s="131">
        <v>218.19399825283401</v>
      </c>
      <c r="S2600" s="131">
        <v>0</v>
      </c>
      <c r="T2600" s="131">
        <v>0</v>
      </c>
      <c r="U2600" s="131">
        <v>698.06054160888436</v>
      </c>
      <c r="V2600" s="131">
        <v>26.500122389596815</v>
      </c>
      <c r="W2600" s="131">
        <v>0</v>
      </c>
      <c r="X2600" s="131">
        <v>206.79907880399307</v>
      </c>
      <c r="Y2600" s="131">
        <v>0</v>
      </c>
      <c r="Z2600" s="131">
        <v>0</v>
      </c>
      <c r="AA2600" s="131">
        <v>0</v>
      </c>
      <c r="AB2600" s="131">
        <v>0</v>
      </c>
      <c r="AC2600" s="131">
        <v>49.186800103187338</v>
      </c>
      <c r="AD2600" s="131">
        <v>0</v>
      </c>
      <c r="AE2600" s="131">
        <v>0</v>
      </c>
      <c r="AF2600" s="131">
        <v>0</v>
      </c>
      <c r="AG2600" s="131">
        <v>44.662569886072056</v>
      </c>
      <c r="AH2600" s="43">
        <v>1442.4787322177972</v>
      </c>
    </row>
    <row r="2601" spans="4:34">
      <c r="D2601" s="62">
        <v>2023</v>
      </c>
      <c r="E2601" s="62">
        <v>4</v>
      </c>
      <c r="F2601" s="62">
        <v>2023</v>
      </c>
      <c r="G2601" s="62">
        <v>2023</v>
      </c>
      <c r="H2601" s="131">
        <v>35.313512616321297</v>
      </c>
      <c r="I2601" s="131">
        <v>0</v>
      </c>
      <c r="J2601" s="131">
        <v>8.8493117191596742</v>
      </c>
      <c r="K2601" s="131">
        <v>0</v>
      </c>
      <c r="L2601" s="131">
        <v>71.850797471451642</v>
      </c>
      <c r="M2601" s="131">
        <v>0</v>
      </c>
      <c r="N2601" s="131">
        <v>163.24287470253941</v>
      </c>
      <c r="O2601" s="131">
        <v>0</v>
      </c>
      <c r="P2601" s="131">
        <v>0</v>
      </c>
      <c r="Q2601" s="131">
        <v>0</v>
      </c>
      <c r="R2601" s="131">
        <v>296.38753392557106</v>
      </c>
      <c r="S2601" s="131">
        <v>0</v>
      </c>
      <c r="T2601" s="131">
        <v>28.616795907175927</v>
      </c>
      <c r="U2601" s="131">
        <v>713.91500771012784</v>
      </c>
      <c r="V2601" s="131">
        <v>117.90209319796277</v>
      </c>
      <c r="W2601" s="131">
        <v>0</v>
      </c>
      <c r="X2601" s="131">
        <v>238.76844545079021</v>
      </c>
      <c r="Y2601" s="131">
        <v>0</v>
      </c>
      <c r="Z2601" s="131">
        <v>0</v>
      </c>
      <c r="AA2601" s="131">
        <v>0</v>
      </c>
      <c r="AB2601" s="131">
        <v>0</v>
      </c>
      <c r="AC2601" s="131">
        <v>84.30916890719466</v>
      </c>
      <c r="AD2601" s="131">
        <v>0</v>
      </c>
      <c r="AE2601" s="131">
        <v>0</v>
      </c>
      <c r="AF2601" s="131">
        <v>0</v>
      </c>
      <c r="AG2601" s="131">
        <v>59.177149131376382</v>
      </c>
      <c r="AH2601" s="43">
        <v>1818.3326907396711</v>
      </c>
    </row>
    <row r="2602" spans="4:34">
      <c r="D2602" s="62">
        <v>2023</v>
      </c>
      <c r="E2602" s="62">
        <v>5</v>
      </c>
      <c r="F2602" s="62">
        <v>2023</v>
      </c>
      <c r="G2602" s="62">
        <v>2024</v>
      </c>
      <c r="H2602" s="131">
        <v>30.8457998556657</v>
      </c>
      <c r="I2602" s="131">
        <v>0</v>
      </c>
      <c r="J2602" s="131">
        <v>0</v>
      </c>
      <c r="K2602" s="131">
        <v>0</v>
      </c>
      <c r="L2602" s="131">
        <v>0</v>
      </c>
      <c r="M2602" s="131">
        <v>0</v>
      </c>
      <c r="N2602" s="131">
        <v>188.92075977529618</v>
      </c>
      <c r="O2602" s="131">
        <v>0</v>
      </c>
      <c r="P2602" s="131">
        <v>0</v>
      </c>
      <c r="Q2602" s="131">
        <v>0</v>
      </c>
      <c r="R2602" s="131">
        <v>415.85058632957936</v>
      </c>
      <c r="S2602" s="131">
        <v>0</v>
      </c>
      <c r="T2602" s="131">
        <v>0</v>
      </c>
      <c r="U2602" s="131">
        <v>630.54371767529756</v>
      </c>
      <c r="V2602" s="131">
        <v>88.294655572417668</v>
      </c>
      <c r="W2602" s="131">
        <v>0</v>
      </c>
      <c r="X2602" s="131">
        <v>268.29117689502635</v>
      </c>
      <c r="Y2602" s="131">
        <v>0</v>
      </c>
      <c r="Z2602" s="131">
        <v>0</v>
      </c>
      <c r="AA2602" s="131">
        <v>0</v>
      </c>
      <c r="AB2602" s="131">
        <v>0</v>
      </c>
      <c r="AC2602" s="131">
        <v>195.84300523194818</v>
      </c>
      <c r="AD2602" s="131">
        <v>0</v>
      </c>
      <c r="AE2602" s="131">
        <v>77.533988066721918</v>
      </c>
      <c r="AF2602" s="131">
        <v>0</v>
      </c>
      <c r="AG2602" s="131">
        <v>82.430714630624493</v>
      </c>
      <c r="AH2602" s="43">
        <v>1978.5544040325776</v>
      </c>
    </row>
    <row r="2603" spans="4:34">
      <c r="D2603" s="62">
        <v>2023</v>
      </c>
      <c r="E2603" s="62">
        <v>6</v>
      </c>
      <c r="F2603" s="62">
        <v>2023</v>
      </c>
      <c r="G2603" s="62">
        <v>2024</v>
      </c>
      <c r="H2603" s="131">
        <v>30.474163712826339</v>
      </c>
      <c r="I2603" s="131">
        <v>0</v>
      </c>
      <c r="J2603" s="131">
        <v>0</v>
      </c>
      <c r="K2603" s="131">
        <v>0</v>
      </c>
      <c r="L2603" s="131">
        <v>0</v>
      </c>
      <c r="M2603" s="131">
        <v>0</v>
      </c>
      <c r="N2603" s="131">
        <v>211.31187555874004</v>
      </c>
      <c r="O2603" s="131">
        <v>0</v>
      </c>
      <c r="P2603" s="131">
        <v>0</v>
      </c>
      <c r="Q2603" s="131">
        <v>0</v>
      </c>
      <c r="R2603" s="131">
        <v>488.58115014293008</v>
      </c>
      <c r="S2603" s="131">
        <v>0</v>
      </c>
      <c r="T2603" s="131">
        <v>0</v>
      </c>
      <c r="U2603" s="131">
        <v>691.02270543711313</v>
      </c>
      <c r="V2603" s="131">
        <v>258.78186059171782</v>
      </c>
      <c r="W2603" s="131">
        <v>0</v>
      </c>
      <c r="X2603" s="131">
        <v>285.28169913503319</v>
      </c>
      <c r="Y2603" s="131">
        <v>0</v>
      </c>
      <c r="Z2603" s="131">
        <v>0</v>
      </c>
      <c r="AA2603" s="131">
        <v>0</v>
      </c>
      <c r="AB2603" s="131">
        <v>0</v>
      </c>
      <c r="AC2603" s="131">
        <v>153.28231051309035</v>
      </c>
      <c r="AD2603" s="131">
        <v>0</v>
      </c>
      <c r="AE2603" s="131">
        <v>206.32974505406219</v>
      </c>
      <c r="AF2603" s="131">
        <v>0</v>
      </c>
      <c r="AG2603" s="131">
        <v>97.187203530017271</v>
      </c>
      <c r="AH2603" s="43">
        <v>2422.2527136755302</v>
      </c>
    </row>
    <row r="2604" spans="4:34">
      <c r="D2604" s="62">
        <v>2023</v>
      </c>
      <c r="E2604" s="62">
        <v>7</v>
      </c>
      <c r="F2604" s="62">
        <v>2024</v>
      </c>
      <c r="G2604" s="62">
        <v>2024</v>
      </c>
      <c r="H2604" s="131">
        <v>40.137672118782582</v>
      </c>
      <c r="I2604" s="131">
        <v>0</v>
      </c>
      <c r="J2604" s="131">
        <v>0</v>
      </c>
      <c r="K2604" s="131">
        <v>0</v>
      </c>
      <c r="L2604" s="131">
        <v>0</v>
      </c>
      <c r="M2604" s="131">
        <v>0</v>
      </c>
      <c r="N2604" s="131">
        <v>301.07024057283451</v>
      </c>
      <c r="O2604" s="131">
        <v>0</v>
      </c>
      <c r="P2604" s="131">
        <v>0</v>
      </c>
      <c r="Q2604" s="131">
        <v>0</v>
      </c>
      <c r="R2604" s="131">
        <v>494.49351750099697</v>
      </c>
      <c r="S2604" s="131">
        <v>0</v>
      </c>
      <c r="T2604" s="131">
        <v>0</v>
      </c>
      <c r="U2604" s="131">
        <v>624.09366620018261</v>
      </c>
      <c r="V2604" s="131">
        <v>334.12682508946</v>
      </c>
      <c r="W2604" s="131">
        <v>0</v>
      </c>
      <c r="X2604" s="131">
        <v>257.42064296265295</v>
      </c>
      <c r="Y2604" s="131">
        <v>0</v>
      </c>
      <c r="Z2604" s="131">
        <v>0</v>
      </c>
      <c r="AA2604" s="131">
        <v>0</v>
      </c>
      <c r="AB2604" s="131">
        <v>0</v>
      </c>
      <c r="AC2604" s="131">
        <v>110.73910077806379</v>
      </c>
      <c r="AD2604" s="131">
        <v>0</v>
      </c>
      <c r="AE2604" s="131">
        <v>314.3212754070762</v>
      </c>
      <c r="AF2604" s="131">
        <v>0</v>
      </c>
      <c r="AG2604" s="131">
        <v>90.727984622779871</v>
      </c>
      <c r="AH2604" s="43">
        <v>2567.1309252528295</v>
      </c>
    </row>
    <row r="2605" spans="4:34">
      <c r="D2605" s="62">
        <v>2023</v>
      </c>
      <c r="E2605" s="62">
        <v>8</v>
      </c>
      <c r="F2605" s="62">
        <v>2024</v>
      </c>
      <c r="G2605" s="62">
        <v>2024</v>
      </c>
      <c r="H2605" s="131">
        <v>35.307915396543528</v>
      </c>
      <c r="I2605" s="131">
        <v>0</v>
      </c>
      <c r="J2605" s="131">
        <v>0</v>
      </c>
      <c r="K2605" s="131">
        <v>0</v>
      </c>
      <c r="L2605" s="131">
        <v>0</v>
      </c>
      <c r="M2605" s="131">
        <v>0</v>
      </c>
      <c r="N2605" s="131">
        <v>303.52865105548636</v>
      </c>
      <c r="O2605" s="131">
        <v>0</v>
      </c>
      <c r="P2605" s="131">
        <v>0</v>
      </c>
      <c r="Q2605" s="131">
        <v>0</v>
      </c>
      <c r="R2605" s="131">
        <v>535.99129240500326</v>
      </c>
      <c r="S2605" s="131">
        <v>0</v>
      </c>
      <c r="T2605" s="131">
        <v>0</v>
      </c>
      <c r="U2605" s="131">
        <v>649.56962795219852</v>
      </c>
      <c r="V2605" s="131">
        <v>327.85871616941051</v>
      </c>
      <c r="W2605" s="131">
        <v>0</v>
      </c>
      <c r="X2605" s="131">
        <v>267.63109591479338</v>
      </c>
      <c r="Y2605" s="131">
        <v>0</v>
      </c>
      <c r="Z2605" s="131">
        <v>0</v>
      </c>
      <c r="AA2605" s="131">
        <v>0</v>
      </c>
      <c r="AB2605" s="131">
        <v>0</v>
      </c>
      <c r="AC2605" s="131">
        <v>82.048250023682002</v>
      </c>
      <c r="AD2605" s="131">
        <v>0</v>
      </c>
      <c r="AE2605" s="131">
        <v>165.80381093469987</v>
      </c>
      <c r="AF2605" s="131">
        <v>0</v>
      </c>
      <c r="AG2605" s="131">
        <v>86.221889539859362</v>
      </c>
      <c r="AH2605" s="43">
        <v>2453.9612493916766</v>
      </c>
    </row>
    <row r="2606" spans="4:34">
      <c r="D2606" s="62">
        <v>2023</v>
      </c>
      <c r="E2606" s="62">
        <v>9</v>
      </c>
      <c r="F2606" s="62">
        <v>2024</v>
      </c>
      <c r="G2606" s="62">
        <v>2024</v>
      </c>
      <c r="H2606" s="131">
        <v>35.561372017535682</v>
      </c>
      <c r="I2606" s="131">
        <v>0</v>
      </c>
      <c r="J2606" s="131">
        <v>0</v>
      </c>
      <c r="K2606" s="131">
        <v>0</v>
      </c>
      <c r="L2606" s="131">
        <v>0</v>
      </c>
      <c r="M2606" s="131">
        <v>0</v>
      </c>
      <c r="N2606" s="131">
        <v>264.78198598468157</v>
      </c>
      <c r="O2606" s="131">
        <v>0</v>
      </c>
      <c r="P2606" s="131">
        <v>0</v>
      </c>
      <c r="Q2606" s="131">
        <v>0</v>
      </c>
      <c r="R2606" s="131">
        <v>529.29109999282173</v>
      </c>
      <c r="S2606" s="131">
        <v>0</v>
      </c>
      <c r="T2606" s="131">
        <v>0</v>
      </c>
      <c r="U2606" s="131">
        <v>747.36227478335047</v>
      </c>
      <c r="V2606" s="131">
        <v>185.30595703250052</v>
      </c>
      <c r="W2606" s="131">
        <v>0</v>
      </c>
      <c r="X2606" s="131">
        <v>256.09399478325645</v>
      </c>
      <c r="Y2606" s="131">
        <v>0</v>
      </c>
      <c r="Z2606" s="131">
        <v>0</v>
      </c>
      <c r="AA2606" s="131">
        <v>0</v>
      </c>
      <c r="AB2606" s="131">
        <v>0</v>
      </c>
      <c r="AC2606" s="131">
        <v>93.904872435731377</v>
      </c>
      <c r="AD2606" s="131">
        <v>0</v>
      </c>
      <c r="AE2606" s="131">
        <v>253.01014413713742</v>
      </c>
      <c r="AF2606" s="131">
        <v>0</v>
      </c>
      <c r="AG2606" s="131">
        <v>80.66173712760073</v>
      </c>
      <c r="AH2606" s="43">
        <v>2445.9734382946158</v>
      </c>
    </row>
    <row r="2607" spans="4:34">
      <c r="D2607" s="62">
        <v>2023</v>
      </c>
      <c r="E2607" s="62">
        <v>10</v>
      </c>
      <c r="F2607" s="62">
        <v>2024</v>
      </c>
      <c r="G2607" s="62">
        <v>2024</v>
      </c>
      <c r="H2607" s="131">
        <v>34.667233382369027</v>
      </c>
      <c r="I2607" s="131">
        <v>0</v>
      </c>
      <c r="J2607" s="131">
        <v>0</v>
      </c>
      <c r="K2607" s="131">
        <v>0</v>
      </c>
      <c r="L2607" s="131">
        <v>0</v>
      </c>
      <c r="M2607" s="131">
        <v>0</v>
      </c>
      <c r="N2607" s="131">
        <v>153.59516797874525</v>
      </c>
      <c r="O2607" s="131">
        <v>0</v>
      </c>
      <c r="P2607" s="131">
        <v>0</v>
      </c>
      <c r="Q2607" s="131">
        <v>0</v>
      </c>
      <c r="R2607" s="131">
        <v>334.11685031059733</v>
      </c>
      <c r="S2607" s="131">
        <v>0</v>
      </c>
      <c r="T2607" s="131">
        <v>19.945451248383026</v>
      </c>
      <c r="U2607" s="131">
        <v>785.10444034189311</v>
      </c>
      <c r="V2607" s="131">
        <v>65.244118797453041</v>
      </c>
      <c r="W2607" s="131">
        <v>0</v>
      </c>
      <c r="X2607" s="131">
        <v>239.86624473171082</v>
      </c>
      <c r="Y2607" s="131">
        <v>0</v>
      </c>
      <c r="Z2607" s="131">
        <v>0</v>
      </c>
      <c r="AA2607" s="131">
        <v>0</v>
      </c>
      <c r="AB2607" s="131">
        <v>0</v>
      </c>
      <c r="AC2607" s="131">
        <v>112.60153029366077</v>
      </c>
      <c r="AD2607" s="131">
        <v>0</v>
      </c>
      <c r="AE2607" s="131">
        <v>0</v>
      </c>
      <c r="AF2607" s="131">
        <v>0</v>
      </c>
      <c r="AG2607" s="131">
        <v>67.143451878839144</v>
      </c>
      <c r="AH2607" s="43">
        <v>1812.2844889636515</v>
      </c>
    </row>
    <row r="2608" spans="4:34">
      <c r="D2608" s="62">
        <v>2023</v>
      </c>
      <c r="E2608" s="62">
        <v>11</v>
      </c>
      <c r="F2608" s="62">
        <v>2024</v>
      </c>
      <c r="G2608" s="62">
        <v>2024</v>
      </c>
      <c r="H2608" s="131">
        <v>31.351175924388567</v>
      </c>
      <c r="I2608" s="131">
        <v>0</v>
      </c>
      <c r="J2608" s="131">
        <v>0</v>
      </c>
      <c r="K2608" s="131">
        <v>0</v>
      </c>
      <c r="L2608" s="131">
        <v>42.846059227262742</v>
      </c>
      <c r="M2608" s="131">
        <v>0</v>
      </c>
      <c r="N2608" s="131">
        <v>111.94426384154082</v>
      </c>
      <c r="O2608" s="131">
        <v>0</v>
      </c>
      <c r="P2608" s="131">
        <v>0</v>
      </c>
      <c r="Q2608" s="131">
        <v>0</v>
      </c>
      <c r="R2608" s="131">
        <v>238.33058396401935</v>
      </c>
      <c r="S2608" s="131">
        <v>0</v>
      </c>
      <c r="T2608" s="131">
        <v>5.1043464900905509</v>
      </c>
      <c r="U2608" s="131">
        <v>634.60755517720486</v>
      </c>
      <c r="V2608" s="131">
        <v>63.302633664874186</v>
      </c>
      <c r="W2608" s="131">
        <v>0</v>
      </c>
      <c r="X2608" s="131">
        <v>200.87226431587987</v>
      </c>
      <c r="Y2608" s="131">
        <v>0</v>
      </c>
      <c r="Z2608" s="131">
        <v>0</v>
      </c>
      <c r="AA2608" s="131">
        <v>0</v>
      </c>
      <c r="AB2608" s="131">
        <v>0</v>
      </c>
      <c r="AC2608" s="131">
        <v>98.815882586448112</v>
      </c>
      <c r="AD2608" s="131">
        <v>0</v>
      </c>
      <c r="AE2608" s="131">
        <v>0</v>
      </c>
      <c r="AF2608" s="131">
        <v>0</v>
      </c>
      <c r="AG2608" s="131">
        <v>47.590688419616754</v>
      </c>
      <c r="AH2608" s="43">
        <v>1474.7654536113259</v>
      </c>
    </row>
    <row r="2609" spans="4:34">
      <c r="D2609" s="62">
        <v>2023</v>
      </c>
      <c r="E2609" s="62">
        <v>12</v>
      </c>
      <c r="F2609" s="62">
        <v>2024</v>
      </c>
      <c r="G2609" s="62">
        <v>2024</v>
      </c>
      <c r="H2609" s="131">
        <v>25.873696726280688</v>
      </c>
      <c r="I2609" s="131">
        <v>0</v>
      </c>
      <c r="J2609" s="131">
        <v>0</v>
      </c>
      <c r="K2609" s="131">
        <v>0</v>
      </c>
      <c r="L2609" s="131">
        <v>61.141108286102451</v>
      </c>
      <c r="M2609" s="131">
        <v>0</v>
      </c>
      <c r="N2609" s="131">
        <v>97.145661798522625</v>
      </c>
      <c r="O2609" s="131">
        <v>0</v>
      </c>
      <c r="P2609" s="131">
        <v>0</v>
      </c>
      <c r="Q2609" s="131">
        <v>0</v>
      </c>
      <c r="R2609" s="131">
        <v>204.16828025554958</v>
      </c>
      <c r="S2609" s="131">
        <v>0</v>
      </c>
      <c r="T2609" s="131">
        <v>0</v>
      </c>
      <c r="U2609" s="131">
        <v>391.30538077303032</v>
      </c>
      <c r="V2609" s="131">
        <v>32.136688115581798</v>
      </c>
      <c r="W2609" s="131">
        <v>0</v>
      </c>
      <c r="X2609" s="131">
        <v>156.90335322731246</v>
      </c>
      <c r="Y2609" s="131">
        <v>0</v>
      </c>
      <c r="Z2609" s="131">
        <v>0</v>
      </c>
      <c r="AA2609" s="131">
        <v>0</v>
      </c>
      <c r="AB2609" s="131">
        <v>0</v>
      </c>
      <c r="AC2609" s="131">
        <v>110.12775990574332</v>
      </c>
      <c r="AD2609" s="131">
        <v>0</v>
      </c>
      <c r="AE2609" s="131">
        <v>0</v>
      </c>
      <c r="AF2609" s="131">
        <v>0</v>
      </c>
      <c r="AG2609" s="131">
        <v>35.469029132228215</v>
      </c>
      <c r="AH2609" s="43">
        <v>1114.2709582203513</v>
      </c>
    </row>
    <row r="2610" spans="4:34">
      <c r="D2610" s="62">
        <v>2024</v>
      </c>
      <c r="E2610" s="62">
        <v>1</v>
      </c>
      <c r="F2610" s="62">
        <v>2024</v>
      </c>
      <c r="G2610" s="62">
        <v>2024</v>
      </c>
      <c r="H2610" s="131">
        <v>22.105913430985932</v>
      </c>
      <c r="I2610" s="131">
        <v>0</v>
      </c>
      <c r="J2610" s="131">
        <v>0</v>
      </c>
      <c r="K2610" s="131">
        <v>0</v>
      </c>
      <c r="L2610" s="131">
        <v>23.942690258515686</v>
      </c>
      <c r="M2610" s="131">
        <v>0</v>
      </c>
      <c r="N2610" s="131">
        <v>120.06778734075135</v>
      </c>
      <c r="O2610" s="131">
        <v>0</v>
      </c>
      <c r="P2610" s="131">
        <v>0</v>
      </c>
      <c r="Q2610" s="131">
        <v>0</v>
      </c>
      <c r="R2610" s="131">
        <v>222.44400972661018</v>
      </c>
      <c r="S2610" s="131">
        <v>0</v>
      </c>
      <c r="T2610" s="131">
        <v>0</v>
      </c>
      <c r="U2610" s="131">
        <v>327.16422973205113</v>
      </c>
      <c r="V2610" s="131">
        <v>6.9904889850489837</v>
      </c>
      <c r="W2610" s="131">
        <v>0</v>
      </c>
      <c r="X2610" s="131">
        <v>160.36197952052208</v>
      </c>
      <c r="Y2610" s="131">
        <v>0</v>
      </c>
      <c r="Z2610" s="131">
        <v>0</v>
      </c>
      <c r="AA2610" s="131">
        <v>0</v>
      </c>
      <c r="AB2610" s="131">
        <v>0</v>
      </c>
      <c r="AC2610" s="131">
        <v>37.429205246799093</v>
      </c>
      <c r="AD2610" s="131">
        <v>0</v>
      </c>
      <c r="AE2610" s="131">
        <v>0</v>
      </c>
      <c r="AF2610" s="131">
        <v>0</v>
      </c>
      <c r="AG2610" s="131">
        <v>38.713266931681744</v>
      </c>
      <c r="AH2610" s="43">
        <v>959.2195711729662</v>
      </c>
    </row>
    <row r="2611" spans="4:34">
      <c r="D2611" s="62">
        <v>2024</v>
      </c>
      <c r="E2611" s="62">
        <v>2</v>
      </c>
      <c r="F2611" s="62">
        <v>2024</v>
      </c>
      <c r="G2611" s="62">
        <v>2024</v>
      </c>
      <c r="H2611" s="131">
        <v>15.277532776020884</v>
      </c>
      <c r="I2611" s="131">
        <v>0</v>
      </c>
      <c r="J2611" s="131">
        <v>0</v>
      </c>
      <c r="K2611" s="131">
        <v>0</v>
      </c>
      <c r="L2611" s="131">
        <v>47.597996387896906</v>
      </c>
      <c r="M2611" s="131">
        <v>0</v>
      </c>
      <c r="N2611" s="131">
        <v>95.71326658197826</v>
      </c>
      <c r="O2611" s="131">
        <v>0</v>
      </c>
      <c r="P2611" s="131">
        <v>0</v>
      </c>
      <c r="Q2611" s="131">
        <v>0</v>
      </c>
      <c r="R2611" s="131">
        <v>121.58796949567291</v>
      </c>
      <c r="S2611" s="131">
        <v>0</v>
      </c>
      <c r="T2611" s="131">
        <v>0</v>
      </c>
      <c r="U2611" s="131">
        <v>200.86299014391713</v>
      </c>
      <c r="V2611" s="131">
        <v>6.8891775504830566</v>
      </c>
      <c r="W2611" s="131">
        <v>0</v>
      </c>
      <c r="X2611" s="131">
        <v>143.81483206252901</v>
      </c>
      <c r="Y2611" s="131">
        <v>0</v>
      </c>
      <c r="Z2611" s="131">
        <v>0</v>
      </c>
      <c r="AA2611" s="131">
        <v>0</v>
      </c>
      <c r="AB2611" s="131">
        <v>0</v>
      </c>
      <c r="AC2611" s="131">
        <v>23.002193482999811</v>
      </c>
      <c r="AD2611" s="131">
        <v>0</v>
      </c>
      <c r="AE2611" s="131">
        <v>0</v>
      </c>
      <c r="AF2611" s="131">
        <v>0</v>
      </c>
      <c r="AG2611" s="131">
        <v>18.360238469315107</v>
      </c>
      <c r="AH2611" s="43">
        <v>673.106196950813</v>
      </c>
    </row>
    <row r="2612" spans="4:34">
      <c r="D2612" s="62">
        <v>2024</v>
      </c>
      <c r="E2612" s="62">
        <v>3</v>
      </c>
      <c r="F2612" s="62">
        <v>2024</v>
      </c>
      <c r="G2612" s="62">
        <v>2024</v>
      </c>
      <c r="H2612" s="131">
        <v>25.840734635455938</v>
      </c>
      <c r="I2612" s="131">
        <v>0</v>
      </c>
      <c r="J2612" s="131">
        <v>0</v>
      </c>
      <c r="K2612" s="131">
        <v>0</v>
      </c>
      <c r="L2612" s="131">
        <v>31.450600632153758</v>
      </c>
      <c r="M2612" s="131">
        <v>0</v>
      </c>
      <c r="N2612" s="131">
        <v>118.18031198194645</v>
      </c>
      <c r="O2612" s="131">
        <v>0</v>
      </c>
      <c r="P2612" s="131">
        <v>0</v>
      </c>
      <c r="Q2612" s="131">
        <v>0</v>
      </c>
      <c r="R2612" s="131">
        <v>191.56745315261807</v>
      </c>
      <c r="S2612" s="131">
        <v>0</v>
      </c>
      <c r="T2612" s="131">
        <v>0</v>
      </c>
      <c r="U2612" s="131">
        <v>611.25736649999862</v>
      </c>
      <c r="V2612" s="131">
        <v>22.896384211899569</v>
      </c>
      <c r="W2612" s="131">
        <v>0</v>
      </c>
      <c r="X2612" s="131">
        <v>190.8448884947309</v>
      </c>
      <c r="Y2612" s="131">
        <v>0</v>
      </c>
      <c r="Z2612" s="131">
        <v>0</v>
      </c>
      <c r="AA2612" s="131">
        <v>0</v>
      </c>
      <c r="AB2612" s="131">
        <v>0</v>
      </c>
      <c r="AC2612" s="131">
        <v>42.898415634635676</v>
      </c>
      <c r="AD2612" s="131">
        <v>0</v>
      </c>
      <c r="AE2612" s="131">
        <v>0</v>
      </c>
      <c r="AF2612" s="131">
        <v>0</v>
      </c>
      <c r="AG2612" s="131">
        <v>39.244677596495499</v>
      </c>
      <c r="AH2612" s="43">
        <v>1274.1808328399345</v>
      </c>
    </row>
    <row r="2613" spans="4:34">
      <c r="D2613" s="62">
        <v>2024</v>
      </c>
      <c r="E2613" s="62">
        <v>4</v>
      </c>
      <c r="F2613" s="62">
        <v>2024</v>
      </c>
      <c r="G2613" s="62">
        <v>2024</v>
      </c>
      <c r="H2613" s="131">
        <v>30.801704688185932</v>
      </c>
      <c r="I2613" s="131">
        <v>0</v>
      </c>
      <c r="J2613" s="131">
        <v>7.2225096578901615</v>
      </c>
      <c r="K2613" s="131">
        <v>0</v>
      </c>
      <c r="L2613" s="131">
        <v>61.841472288124152</v>
      </c>
      <c r="M2613" s="131">
        <v>0</v>
      </c>
      <c r="N2613" s="131">
        <v>145.15294372228763</v>
      </c>
      <c r="O2613" s="131">
        <v>0</v>
      </c>
      <c r="P2613" s="131">
        <v>0</v>
      </c>
      <c r="Q2613" s="131">
        <v>0</v>
      </c>
      <c r="R2613" s="131">
        <v>260.21891287089693</v>
      </c>
      <c r="S2613" s="131">
        <v>0</v>
      </c>
      <c r="T2613" s="131">
        <v>24.91114912280624</v>
      </c>
      <c r="U2613" s="131">
        <v>625.14034457805133</v>
      </c>
      <c r="V2613" s="131">
        <v>101.86864745603992</v>
      </c>
      <c r="W2613" s="131">
        <v>0</v>
      </c>
      <c r="X2613" s="131">
        <v>220.37363722098277</v>
      </c>
      <c r="Y2613" s="131">
        <v>0</v>
      </c>
      <c r="Z2613" s="131">
        <v>0</v>
      </c>
      <c r="AA2613" s="131">
        <v>0</v>
      </c>
      <c r="AB2613" s="131">
        <v>0</v>
      </c>
      <c r="AC2613" s="131">
        <v>73.53049521424694</v>
      </c>
      <c r="AD2613" s="131">
        <v>0</v>
      </c>
      <c r="AE2613" s="131">
        <v>0</v>
      </c>
      <c r="AF2613" s="131">
        <v>0</v>
      </c>
      <c r="AG2613" s="131">
        <v>51.998533552025506</v>
      </c>
      <c r="AH2613" s="43">
        <v>1603.0603503715374</v>
      </c>
    </row>
    <row r="2614" spans="4:34">
      <c r="D2614" s="62">
        <v>2024</v>
      </c>
      <c r="E2614" s="62">
        <v>5</v>
      </c>
      <c r="F2614" s="62">
        <v>2024</v>
      </c>
      <c r="G2614" s="62">
        <v>2025</v>
      </c>
      <c r="H2614" s="131">
        <v>26.904806337106834</v>
      </c>
      <c r="I2614" s="131">
        <v>0</v>
      </c>
      <c r="J2614" s="131">
        <v>0</v>
      </c>
      <c r="K2614" s="131">
        <v>0</v>
      </c>
      <c r="L2614" s="131">
        <v>0</v>
      </c>
      <c r="M2614" s="131">
        <v>0</v>
      </c>
      <c r="N2614" s="131">
        <v>167.98530693363736</v>
      </c>
      <c r="O2614" s="131">
        <v>0</v>
      </c>
      <c r="P2614" s="131">
        <v>0</v>
      </c>
      <c r="Q2614" s="131">
        <v>0</v>
      </c>
      <c r="R2614" s="131">
        <v>371.76307122685563</v>
      </c>
      <c r="S2614" s="131">
        <v>0</v>
      </c>
      <c r="T2614" s="131">
        <v>0</v>
      </c>
      <c r="U2614" s="131">
        <v>552.13619644078108</v>
      </c>
      <c r="V2614" s="131">
        <v>76.287510228143262</v>
      </c>
      <c r="W2614" s="131">
        <v>0</v>
      </c>
      <c r="X2614" s="131">
        <v>247.6425327283888</v>
      </c>
      <c r="Y2614" s="131">
        <v>0</v>
      </c>
      <c r="Z2614" s="131">
        <v>0</v>
      </c>
      <c r="AA2614" s="131">
        <v>0</v>
      </c>
      <c r="AB2614" s="131">
        <v>0</v>
      </c>
      <c r="AC2614" s="131">
        <v>170.72391028078243</v>
      </c>
      <c r="AD2614" s="131">
        <v>0</v>
      </c>
      <c r="AE2614" s="131">
        <v>69.175501435461697</v>
      </c>
      <c r="AF2614" s="131">
        <v>0</v>
      </c>
      <c r="AG2614" s="131">
        <v>72.431273614114261</v>
      </c>
      <c r="AH2614" s="43">
        <v>1755.0501092252712</v>
      </c>
    </row>
    <row r="2615" spans="4:34">
      <c r="D2615" s="62">
        <v>2024</v>
      </c>
      <c r="E2615" s="62">
        <v>6</v>
      </c>
      <c r="F2615" s="62">
        <v>2024</v>
      </c>
      <c r="G2615" s="62">
        <v>2025</v>
      </c>
      <c r="H2615" s="131">
        <v>26.580652043888673</v>
      </c>
      <c r="I2615" s="131">
        <v>0</v>
      </c>
      <c r="J2615" s="131">
        <v>0</v>
      </c>
      <c r="K2615" s="131">
        <v>0</v>
      </c>
      <c r="L2615" s="131">
        <v>0</v>
      </c>
      <c r="M2615" s="131">
        <v>0</v>
      </c>
      <c r="N2615" s="131">
        <v>187.8951276539344</v>
      </c>
      <c r="O2615" s="131">
        <v>0</v>
      </c>
      <c r="P2615" s="131">
        <v>0</v>
      </c>
      <c r="Q2615" s="131">
        <v>0</v>
      </c>
      <c r="R2615" s="131">
        <v>439.5321099788066</v>
      </c>
      <c r="S2615" s="131">
        <v>0</v>
      </c>
      <c r="T2615" s="131">
        <v>0</v>
      </c>
      <c r="U2615" s="131">
        <v>605.09467867022977</v>
      </c>
      <c r="V2615" s="131">
        <v>225.09396440358316</v>
      </c>
      <c r="W2615" s="131">
        <v>0</v>
      </c>
      <c r="X2615" s="131">
        <v>263.33595785926246</v>
      </c>
      <c r="Y2615" s="131">
        <v>0</v>
      </c>
      <c r="Z2615" s="131">
        <v>0</v>
      </c>
      <c r="AA2615" s="131">
        <v>0</v>
      </c>
      <c r="AB2615" s="131">
        <v>0</v>
      </c>
      <c r="AC2615" s="131">
        <v>133.63174743579827</v>
      </c>
      <c r="AD2615" s="131">
        <v>0</v>
      </c>
      <c r="AE2615" s="131">
        <v>184.08653973639531</v>
      </c>
      <c r="AF2615" s="131">
        <v>0</v>
      </c>
      <c r="AG2615" s="131">
        <v>85.397693835569768</v>
      </c>
      <c r="AH2615" s="43">
        <v>2150.6484716174687</v>
      </c>
    </row>
    <row r="2616" spans="4:34">
      <c r="D2616" s="62">
        <v>2024</v>
      </c>
      <c r="E2616" s="62">
        <v>7</v>
      </c>
      <c r="F2616" s="62">
        <v>2025</v>
      </c>
      <c r="G2616" s="62">
        <v>2025</v>
      </c>
      <c r="H2616" s="131">
        <v>37.863346382172665</v>
      </c>
      <c r="I2616" s="131">
        <v>0</v>
      </c>
      <c r="J2616" s="131">
        <v>0</v>
      </c>
      <c r="K2616" s="131">
        <v>0</v>
      </c>
      <c r="L2616" s="131">
        <v>0</v>
      </c>
      <c r="M2616" s="131">
        <v>0</v>
      </c>
      <c r="N2616" s="131">
        <v>287.53701692843839</v>
      </c>
      <c r="O2616" s="131">
        <v>0</v>
      </c>
      <c r="P2616" s="131">
        <v>0</v>
      </c>
      <c r="Q2616" s="131">
        <v>0</v>
      </c>
      <c r="R2616" s="131">
        <v>484.02628121792299</v>
      </c>
      <c r="S2616" s="131">
        <v>0</v>
      </c>
      <c r="T2616" s="131">
        <v>0</v>
      </c>
      <c r="U2616" s="131">
        <v>591.03577707122952</v>
      </c>
      <c r="V2616" s="131">
        <v>314.77483106283989</v>
      </c>
      <c r="W2616" s="131">
        <v>0</v>
      </c>
      <c r="X2616" s="131">
        <v>256.99342477613146</v>
      </c>
      <c r="Y2616" s="131">
        <v>0</v>
      </c>
      <c r="Z2616" s="131">
        <v>0</v>
      </c>
      <c r="AA2616" s="131">
        <v>0</v>
      </c>
      <c r="AB2616" s="131">
        <v>0</v>
      </c>
      <c r="AC2616" s="131">
        <v>104.42467401976745</v>
      </c>
      <c r="AD2616" s="131">
        <v>0</v>
      </c>
      <c r="AE2616" s="131">
        <v>303.2961869965128</v>
      </c>
      <c r="AF2616" s="131">
        <v>0</v>
      </c>
      <c r="AG2616" s="131">
        <v>86.220651519972492</v>
      </c>
      <c r="AH2616" s="43">
        <v>2466.1721899749878</v>
      </c>
    </row>
    <row r="2617" spans="4:34">
      <c r="D2617" s="62">
        <v>2024</v>
      </c>
      <c r="E2617" s="62">
        <v>8</v>
      </c>
      <c r="F2617" s="62">
        <v>2025</v>
      </c>
      <c r="G2617" s="62">
        <v>2025</v>
      </c>
      <c r="H2617" s="131">
        <v>33.307258745236972</v>
      </c>
      <c r="I2617" s="131">
        <v>0</v>
      </c>
      <c r="J2617" s="131">
        <v>0</v>
      </c>
      <c r="K2617" s="131">
        <v>0</v>
      </c>
      <c r="L2617" s="131">
        <v>0</v>
      </c>
      <c r="M2617" s="131">
        <v>0</v>
      </c>
      <c r="N2617" s="131">
        <v>289.82197896000633</v>
      </c>
      <c r="O2617" s="131">
        <v>0</v>
      </c>
      <c r="P2617" s="131">
        <v>0</v>
      </c>
      <c r="Q2617" s="131">
        <v>0</v>
      </c>
      <c r="R2617" s="131">
        <v>521.49568455175233</v>
      </c>
      <c r="S2617" s="131">
        <v>0</v>
      </c>
      <c r="T2617" s="131">
        <v>0</v>
      </c>
      <c r="U2617" s="131">
        <v>615.16229151322932</v>
      </c>
      <c r="V2617" s="131">
        <v>308.70410318314384</v>
      </c>
      <c r="W2617" s="131">
        <v>0</v>
      </c>
      <c r="X2617" s="131">
        <v>267.19316239281733</v>
      </c>
      <c r="Y2617" s="131">
        <v>0</v>
      </c>
      <c r="Z2617" s="131">
        <v>0</v>
      </c>
      <c r="AA2617" s="131">
        <v>0</v>
      </c>
      <c r="AB2617" s="131">
        <v>0</v>
      </c>
      <c r="AC2617" s="131">
        <v>77.387267066442547</v>
      </c>
      <c r="AD2617" s="131">
        <v>0</v>
      </c>
      <c r="AE2617" s="131">
        <v>159.98810001282206</v>
      </c>
      <c r="AF2617" s="131">
        <v>0</v>
      </c>
      <c r="AG2617" s="131">
        <v>81.938417593189101</v>
      </c>
      <c r="AH2617" s="43">
        <v>2354.9982640186399</v>
      </c>
    </row>
    <row r="2618" spans="4:34">
      <c r="D2618" s="62">
        <v>2024</v>
      </c>
      <c r="E2618" s="62">
        <v>9</v>
      </c>
      <c r="F2618" s="62">
        <v>2025</v>
      </c>
      <c r="G2618" s="62">
        <v>2025</v>
      </c>
      <c r="H2618" s="131">
        <v>33.546353723268609</v>
      </c>
      <c r="I2618" s="131">
        <v>0</v>
      </c>
      <c r="J2618" s="131">
        <v>0</v>
      </c>
      <c r="K2618" s="131">
        <v>0</v>
      </c>
      <c r="L2618" s="131">
        <v>0</v>
      </c>
      <c r="M2618" s="131">
        <v>0</v>
      </c>
      <c r="N2618" s="131">
        <v>253.09782556675472</v>
      </c>
      <c r="O2618" s="131">
        <v>0</v>
      </c>
      <c r="P2618" s="131">
        <v>0</v>
      </c>
      <c r="Q2618" s="131">
        <v>0</v>
      </c>
      <c r="R2618" s="131">
        <v>517.47508906916551</v>
      </c>
      <c r="S2618" s="131">
        <v>0</v>
      </c>
      <c r="T2618" s="131">
        <v>0</v>
      </c>
      <c r="U2618" s="131">
        <v>707.77491705646491</v>
      </c>
      <c r="V2618" s="131">
        <v>174.55873844624747</v>
      </c>
      <c r="W2618" s="131">
        <v>0</v>
      </c>
      <c r="X2618" s="131">
        <v>255.66816884449696</v>
      </c>
      <c r="Y2618" s="131">
        <v>0</v>
      </c>
      <c r="Z2618" s="131">
        <v>0</v>
      </c>
      <c r="AA2618" s="131">
        <v>0</v>
      </c>
      <c r="AB2618" s="131">
        <v>0</v>
      </c>
      <c r="AC2618" s="131">
        <v>88.558819738539015</v>
      </c>
      <c r="AD2618" s="131">
        <v>0</v>
      </c>
      <c r="AE2618" s="131">
        <v>244.13559625847705</v>
      </c>
      <c r="AF2618" s="131">
        <v>0</v>
      </c>
      <c r="AG2618" s="131">
        <v>76.654491519789644</v>
      </c>
      <c r="AH2618" s="43">
        <v>2351.4700002232039</v>
      </c>
    </row>
    <row r="2619" spans="4:34">
      <c r="D2619" s="62">
        <v>2024</v>
      </c>
      <c r="E2619" s="62">
        <v>10</v>
      </c>
      <c r="F2619" s="62">
        <v>2025</v>
      </c>
      <c r="G2619" s="62">
        <v>2025</v>
      </c>
      <c r="H2619" s="131">
        <v>32.702879772990457</v>
      </c>
      <c r="I2619" s="131">
        <v>0</v>
      </c>
      <c r="J2619" s="131">
        <v>0</v>
      </c>
      <c r="K2619" s="131">
        <v>0</v>
      </c>
      <c r="L2619" s="131">
        <v>0</v>
      </c>
      <c r="M2619" s="131">
        <v>0</v>
      </c>
      <c r="N2619" s="131">
        <v>147.70736359298908</v>
      </c>
      <c r="O2619" s="131">
        <v>0</v>
      </c>
      <c r="P2619" s="131">
        <v>0</v>
      </c>
      <c r="Q2619" s="131">
        <v>0</v>
      </c>
      <c r="R2619" s="131">
        <v>317.2563206239015</v>
      </c>
      <c r="S2619" s="131">
        <v>0</v>
      </c>
      <c r="T2619" s="131">
        <v>18.778011522607009</v>
      </c>
      <c r="U2619" s="131">
        <v>743.51790141498384</v>
      </c>
      <c r="V2619" s="131">
        <v>60.966796248902249</v>
      </c>
      <c r="W2619" s="131">
        <v>0</v>
      </c>
      <c r="X2619" s="131">
        <v>239.45744896646946</v>
      </c>
      <c r="Y2619" s="131">
        <v>0</v>
      </c>
      <c r="Z2619" s="131">
        <v>0</v>
      </c>
      <c r="AA2619" s="131">
        <v>0</v>
      </c>
      <c r="AB2619" s="131">
        <v>0</v>
      </c>
      <c r="AC2619" s="131">
        <v>106.21111181323103</v>
      </c>
      <c r="AD2619" s="131">
        <v>0</v>
      </c>
      <c r="AE2619" s="131">
        <v>0</v>
      </c>
      <c r="AF2619" s="131">
        <v>0</v>
      </c>
      <c r="AG2619" s="131">
        <v>63.807789739439436</v>
      </c>
      <c r="AH2619" s="43">
        <v>1730.4056236955141</v>
      </c>
    </row>
    <row r="2620" spans="4:34">
      <c r="D2620" s="62">
        <v>2024</v>
      </c>
      <c r="E2620" s="62">
        <v>11</v>
      </c>
      <c r="F2620" s="62">
        <v>2025</v>
      </c>
      <c r="G2620" s="62">
        <v>2025</v>
      </c>
      <c r="H2620" s="131">
        <v>29.57472047707687</v>
      </c>
      <c r="I2620" s="131">
        <v>0</v>
      </c>
      <c r="J2620" s="131">
        <v>0</v>
      </c>
      <c r="K2620" s="131">
        <v>0</v>
      </c>
      <c r="L2620" s="131">
        <v>39.883392374073111</v>
      </c>
      <c r="M2620" s="131">
        <v>0</v>
      </c>
      <c r="N2620" s="131">
        <v>107.65307463109846</v>
      </c>
      <c r="O2620" s="131">
        <v>0</v>
      </c>
      <c r="P2620" s="131">
        <v>0</v>
      </c>
      <c r="Q2620" s="131">
        <v>0</v>
      </c>
      <c r="R2620" s="131">
        <v>226.30371407572306</v>
      </c>
      <c r="S2620" s="131">
        <v>0</v>
      </c>
      <c r="T2620" s="131">
        <v>4.8055807819374108</v>
      </c>
      <c r="U2620" s="131">
        <v>600.99275128538761</v>
      </c>
      <c r="V2620" s="131">
        <v>59.152592445097802</v>
      </c>
      <c r="W2620" s="131">
        <v>0</v>
      </c>
      <c r="X2620" s="131">
        <v>200.50439069021661</v>
      </c>
      <c r="Y2620" s="131">
        <v>0</v>
      </c>
      <c r="Z2620" s="131">
        <v>0</v>
      </c>
      <c r="AA2620" s="131">
        <v>0</v>
      </c>
      <c r="AB2620" s="131">
        <v>0</v>
      </c>
      <c r="AC2620" s="131">
        <v>93.207834093736238</v>
      </c>
      <c r="AD2620" s="131">
        <v>0</v>
      </c>
      <c r="AE2620" s="131">
        <v>0</v>
      </c>
      <c r="AF2620" s="131">
        <v>0</v>
      </c>
      <c r="AG2620" s="131">
        <v>45.226400419712576</v>
      </c>
      <c r="AH2620" s="43">
        <v>1407.3044512740598</v>
      </c>
    </row>
    <row r="2621" spans="4:34">
      <c r="D2621" s="62">
        <v>2024</v>
      </c>
      <c r="E2621" s="62">
        <v>12</v>
      </c>
      <c r="F2621" s="62">
        <v>2025</v>
      </c>
      <c r="G2621" s="62">
        <v>2025</v>
      </c>
      <c r="H2621" s="131">
        <v>24.40761234072702</v>
      </c>
      <c r="I2621" s="131">
        <v>0</v>
      </c>
      <c r="J2621" s="131">
        <v>0</v>
      </c>
      <c r="K2621" s="131">
        <v>0</v>
      </c>
      <c r="L2621" s="131">
        <v>56.913397776584809</v>
      </c>
      <c r="M2621" s="131">
        <v>0</v>
      </c>
      <c r="N2621" s="131">
        <v>93.421751332317868</v>
      </c>
      <c r="O2621" s="131">
        <v>0</v>
      </c>
      <c r="P2621" s="131">
        <v>0</v>
      </c>
      <c r="Q2621" s="131">
        <v>0</v>
      </c>
      <c r="R2621" s="131">
        <v>193.86534178617796</v>
      </c>
      <c r="S2621" s="131">
        <v>0</v>
      </c>
      <c r="T2621" s="131">
        <v>0</v>
      </c>
      <c r="U2621" s="131">
        <v>370.57815568850521</v>
      </c>
      <c r="V2621" s="131">
        <v>30.029847173500013</v>
      </c>
      <c r="W2621" s="131">
        <v>0</v>
      </c>
      <c r="X2621" s="131">
        <v>156.58162267033481</v>
      </c>
      <c r="Y2621" s="131">
        <v>0</v>
      </c>
      <c r="Z2621" s="131">
        <v>0</v>
      </c>
      <c r="AA2621" s="131">
        <v>0</v>
      </c>
      <c r="AB2621" s="131">
        <v>0</v>
      </c>
      <c r="AC2621" s="131">
        <v>103.87773408216351</v>
      </c>
      <c r="AD2621" s="131">
        <v>0</v>
      </c>
      <c r="AE2621" s="131">
        <v>0</v>
      </c>
      <c r="AF2621" s="131">
        <v>0</v>
      </c>
      <c r="AG2621" s="131">
        <v>33.706940733628514</v>
      </c>
      <c r="AH2621" s="43">
        <v>1063.3824035839395</v>
      </c>
    </row>
    <row r="2622" spans="4:34">
      <c r="D2622" s="62">
        <v>2025</v>
      </c>
      <c r="E2622" s="62">
        <v>1</v>
      </c>
      <c r="F2622" s="62">
        <v>2025</v>
      </c>
      <c r="G2622" s="62">
        <v>2025</v>
      </c>
      <c r="H2622" s="131">
        <v>20.854650771364305</v>
      </c>
      <c r="I2622" s="131">
        <v>0</v>
      </c>
      <c r="J2622" s="131">
        <v>0</v>
      </c>
      <c r="K2622" s="131">
        <v>0</v>
      </c>
      <c r="L2622" s="131">
        <v>22.038819680691272</v>
      </c>
      <c r="M2622" s="131">
        <v>0</v>
      </c>
      <c r="N2622" s="131">
        <v>115.43225314624912</v>
      </c>
      <c r="O2622" s="131">
        <v>0</v>
      </c>
      <c r="P2622" s="131">
        <v>0</v>
      </c>
      <c r="Q2622" s="131">
        <v>0</v>
      </c>
      <c r="R2622" s="131">
        <v>211.20919494376307</v>
      </c>
      <c r="S2622" s="131">
        <v>0</v>
      </c>
      <c r="T2622" s="131">
        <v>0</v>
      </c>
      <c r="U2622" s="131">
        <v>287.7610850026395</v>
      </c>
      <c r="V2622" s="131">
        <v>6.4015394196544859</v>
      </c>
      <c r="W2622" s="131">
        <v>0</v>
      </c>
      <c r="X2622" s="131">
        <v>159.52833675310808</v>
      </c>
      <c r="Y2622" s="131">
        <v>0</v>
      </c>
      <c r="Z2622" s="131">
        <v>0</v>
      </c>
      <c r="AA2622" s="131">
        <v>0</v>
      </c>
      <c r="AB2622" s="131">
        <v>0</v>
      </c>
      <c r="AC2622" s="131">
        <v>35.30442269476557</v>
      </c>
      <c r="AD2622" s="131">
        <v>0</v>
      </c>
      <c r="AE2622" s="131">
        <v>0</v>
      </c>
      <c r="AF2622" s="131">
        <v>0</v>
      </c>
      <c r="AG2622" s="131">
        <v>36.787111729926806</v>
      </c>
      <c r="AH2622" s="43">
        <v>895.31741414216208</v>
      </c>
    </row>
    <row r="2623" spans="4:34">
      <c r="D2623" s="62">
        <v>2025</v>
      </c>
      <c r="E2623" s="62">
        <v>2</v>
      </c>
      <c r="F2623" s="62">
        <v>2025</v>
      </c>
      <c r="G2623" s="62">
        <v>2025</v>
      </c>
      <c r="H2623" s="131">
        <v>14.412777453719423</v>
      </c>
      <c r="I2623" s="131">
        <v>0</v>
      </c>
      <c r="J2623" s="131">
        <v>0</v>
      </c>
      <c r="K2623" s="131">
        <v>0</v>
      </c>
      <c r="L2623" s="131">
        <v>43.813107392221994</v>
      </c>
      <c r="M2623" s="131">
        <v>0</v>
      </c>
      <c r="N2623" s="131">
        <v>92.018003015164112</v>
      </c>
      <c r="O2623" s="131">
        <v>0</v>
      </c>
      <c r="P2623" s="131">
        <v>0</v>
      </c>
      <c r="Q2623" s="131">
        <v>0</v>
      </c>
      <c r="R2623" s="131">
        <v>115.44701600906185</v>
      </c>
      <c r="S2623" s="131">
        <v>0</v>
      </c>
      <c r="T2623" s="131">
        <v>0</v>
      </c>
      <c r="U2623" s="131">
        <v>176.67136785713714</v>
      </c>
      <c r="V2623" s="131">
        <v>6.3087634860363062</v>
      </c>
      <c r="W2623" s="131">
        <v>0</v>
      </c>
      <c r="X2623" s="131">
        <v>143.05046885110434</v>
      </c>
      <c r="Y2623" s="131">
        <v>0</v>
      </c>
      <c r="Z2623" s="131">
        <v>0</v>
      </c>
      <c r="AA2623" s="131">
        <v>0</v>
      </c>
      <c r="AB2623" s="131">
        <v>0</v>
      </c>
      <c r="AC2623" s="131">
        <v>21.696404085418166</v>
      </c>
      <c r="AD2623" s="131">
        <v>0</v>
      </c>
      <c r="AE2623" s="131">
        <v>0</v>
      </c>
      <c r="AF2623" s="131">
        <v>0</v>
      </c>
      <c r="AG2623" s="131">
        <v>17.446735899368175</v>
      </c>
      <c r="AH2623" s="43">
        <v>630.86464404923152</v>
      </c>
    </row>
    <row r="2624" spans="4:34">
      <c r="D2624" s="62">
        <v>2025</v>
      </c>
      <c r="E2624" s="62">
        <v>3</v>
      </c>
      <c r="F2624" s="62">
        <v>2025</v>
      </c>
      <c r="G2624" s="62">
        <v>2025</v>
      </c>
      <c r="H2624" s="131">
        <v>24.378069613832576</v>
      </c>
      <c r="I2624" s="131">
        <v>0</v>
      </c>
      <c r="J2624" s="131">
        <v>0</v>
      </c>
      <c r="K2624" s="131">
        <v>0</v>
      </c>
      <c r="L2624" s="131">
        <v>28.949717375011581</v>
      </c>
      <c r="M2624" s="131">
        <v>0</v>
      </c>
      <c r="N2624" s="131">
        <v>113.61764876109004</v>
      </c>
      <c r="O2624" s="131">
        <v>0</v>
      </c>
      <c r="P2624" s="131">
        <v>0</v>
      </c>
      <c r="Q2624" s="131">
        <v>0</v>
      </c>
      <c r="R2624" s="131">
        <v>181.89209773515111</v>
      </c>
      <c r="S2624" s="131">
        <v>0</v>
      </c>
      <c r="T2624" s="131">
        <v>0</v>
      </c>
      <c r="U2624" s="131">
        <v>537.63849166504338</v>
      </c>
      <c r="V2624" s="131">
        <v>20.967360997708901</v>
      </c>
      <c r="W2624" s="131">
        <v>0</v>
      </c>
      <c r="X2624" s="131">
        <v>189.8836199595309</v>
      </c>
      <c r="Y2624" s="131">
        <v>0</v>
      </c>
      <c r="Z2624" s="131">
        <v>0</v>
      </c>
      <c r="AA2624" s="131">
        <v>0</v>
      </c>
      <c r="AB2624" s="131">
        <v>0</v>
      </c>
      <c r="AC2624" s="131">
        <v>40.463156738558745</v>
      </c>
      <c r="AD2624" s="131">
        <v>0</v>
      </c>
      <c r="AE2624" s="131">
        <v>0</v>
      </c>
      <c r="AF2624" s="131">
        <v>0</v>
      </c>
      <c r="AG2624" s="131">
        <v>37.292082378244245</v>
      </c>
      <c r="AH2624" s="43">
        <v>1175.0822452241714</v>
      </c>
    </row>
    <row r="2625" spans="4:34">
      <c r="D2625" s="62">
        <v>2025</v>
      </c>
      <c r="E2625" s="62">
        <v>4</v>
      </c>
      <c r="F2625" s="62">
        <v>2025</v>
      </c>
      <c r="G2625" s="62">
        <v>2025</v>
      </c>
      <c r="H2625" s="131">
        <v>29.058233510243294</v>
      </c>
      <c r="I2625" s="131">
        <v>0</v>
      </c>
      <c r="J2625" s="131">
        <v>6.5773925489451717</v>
      </c>
      <c r="K2625" s="131">
        <v>0</v>
      </c>
      <c r="L2625" s="131">
        <v>56.923973113743507</v>
      </c>
      <c r="M2625" s="131">
        <v>0</v>
      </c>
      <c r="N2625" s="131">
        <v>139.54893078126668</v>
      </c>
      <c r="O2625" s="131">
        <v>0</v>
      </c>
      <c r="P2625" s="131">
        <v>0</v>
      </c>
      <c r="Q2625" s="131">
        <v>0</v>
      </c>
      <c r="R2625" s="131">
        <v>247.07622904366571</v>
      </c>
      <c r="S2625" s="131">
        <v>0</v>
      </c>
      <c r="T2625" s="131">
        <v>23.452259878730057</v>
      </c>
      <c r="U2625" s="131">
        <v>549.84942572125192</v>
      </c>
      <c r="V2625" s="131">
        <v>93.286201253080975</v>
      </c>
      <c r="W2625" s="131">
        <v>0</v>
      </c>
      <c r="X2625" s="131">
        <v>219.28873779375914</v>
      </c>
      <c r="Y2625" s="131">
        <v>0</v>
      </c>
      <c r="Z2625" s="131">
        <v>0</v>
      </c>
      <c r="AA2625" s="131">
        <v>0</v>
      </c>
      <c r="AB2625" s="131">
        <v>0</v>
      </c>
      <c r="AC2625" s="131">
        <v>69.356313255441449</v>
      </c>
      <c r="AD2625" s="131">
        <v>0</v>
      </c>
      <c r="AE2625" s="131">
        <v>0</v>
      </c>
      <c r="AF2625" s="131">
        <v>0</v>
      </c>
      <c r="AG2625" s="131">
        <v>49.411377937863236</v>
      </c>
      <c r="AH2625" s="43">
        <v>1483.8290748379911</v>
      </c>
    </row>
    <row r="2626" spans="4:34">
      <c r="D2626" s="62">
        <v>2025</v>
      </c>
      <c r="E2626" s="62">
        <v>5</v>
      </c>
      <c r="F2626" s="62">
        <v>2025</v>
      </c>
      <c r="G2626" s="62">
        <v>2026</v>
      </c>
      <c r="H2626" s="131">
        <v>25.381911585932038</v>
      </c>
      <c r="I2626" s="131">
        <v>0</v>
      </c>
      <c r="J2626" s="131">
        <v>0</v>
      </c>
      <c r="K2626" s="131">
        <v>0</v>
      </c>
      <c r="L2626" s="131">
        <v>0</v>
      </c>
      <c r="M2626" s="131">
        <v>0</v>
      </c>
      <c r="N2626" s="131">
        <v>161.4997902791589</v>
      </c>
      <c r="O2626" s="131">
        <v>0</v>
      </c>
      <c r="P2626" s="131">
        <v>0</v>
      </c>
      <c r="Q2626" s="131">
        <v>0</v>
      </c>
      <c r="R2626" s="131">
        <v>365.0400157461284</v>
      </c>
      <c r="S2626" s="131">
        <v>0</v>
      </c>
      <c r="T2626" s="131">
        <v>0</v>
      </c>
      <c r="U2626" s="131">
        <v>485.63778224519149</v>
      </c>
      <c r="V2626" s="131">
        <v>69.860278014490277</v>
      </c>
      <c r="W2626" s="131">
        <v>0</v>
      </c>
      <c r="X2626" s="131">
        <v>246.44346395700052</v>
      </c>
      <c r="Y2626" s="131">
        <v>0</v>
      </c>
      <c r="Z2626" s="131">
        <v>0</v>
      </c>
      <c r="AA2626" s="131">
        <v>0</v>
      </c>
      <c r="AB2626" s="131">
        <v>0</v>
      </c>
      <c r="AC2626" s="131">
        <v>160.95731746474112</v>
      </c>
      <c r="AD2626" s="131">
        <v>0</v>
      </c>
      <c r="AE2626" s="131">
        <v>66.713011258354911</v>
      </c>
      <c r="AF2626" s="131">
        <v>0</v>
      </c>
      <c r="AG2626" s="131">
        <v>68.827499365669496</v>
      </c>
      <c r="AH2626" s="43">
        <v>1650.3610699166675</v>
      </c>
    </row>
    <row r="2627" spans="4:34">
      <c r="D2627" s="62">
        <v>2025</v>
      </c>
      <c r="E2627" s="62">
        <v>6</v>
      </c>
      <c r="F2627" s="62">
        <v>2025</v>
      </c>
      <c r="G2627" s="62">
        <v>2026</v>
      </c>
      <c r="H2627" s="131">
        <v>25.076105422246098</v>
      </c>
      <c r="I2627" s="131">
        <v>0</v>
      </c>
      <c r="J2627" s="131">
        <v>0</v>
      </c>
      <c r="K2627" s="131">
        <v>0</v>
      </c>
      <c r="L2627" s="131">
        <v>0</v>
      </c>
      <c r="M2627" s="131">
        <v>0</v>
      </c>
      <c r="N2627" s="131">
        <v>180.64093976132085</v>
      </c>
      <c r="O2627" s="131">
        <v>0</v>
      </c>
      <c r="P2627" s="131">
        <v>0</v>
      </c>
      <c r="Q2627" s="131">
        <v>0</v>
      </c>
      <c r="R2627" s="131">
        <v>436.47036250983689</v>
      </c>
      <c r="S2627" s="131">
        <v>0</v>
      </c>
      <c r="T2627" s="131">
        <v>0</v>
      </c>
      <c r="U2627" s="131">
        <v>532.21802825472685</v>
      </c>
      <c r="V2627" s="131">
        <v>210.84063003158363</v>
      </c>
      <c r="W2627" s="131">
        <v>0</v>
      </c>
      <c r="X2627" s="131">
        <v>262.07118389440927</v>
      </c>
      <c r="Y2627" s="131">
        <v>0</v>
      </c>
      <c r="Z2627" s="131">
        <v>0</v>
      </c>
      <c r="AA2627" s="131">
        <v>0</v>
      </c>
      <c r="AB2627" s="131">
        <v>0</v>
      </c>
      <c r="AC2627" s="131">
        <v>125.99598708909616</v>
      </c>
      <c r="AD2627" s="131">
        <v>0</v>
      </c>
      <c r="AE2627" s="131">
        <v>177.53347851628411</v>
      </c>
      <c r="AF2627" s="131">
        <v>0</v>
      </c>
      <c r="AG2627" s="131">
        <v>81.148783184615525</v>
      </c>
      <c r="AH2627" s="43">
        <v>2031.9954986641194</v>
      </c>
    </row>
    <row r="2628" spans="4:34">
      <c r="D2628" s="62">
        <v>2025</v>
      </c>
      <c r="E2628" s="62">
        <v>7</v>
      </c>
      <c r="F2628" s="62">
        <v>2026</v>
      </c>
      <c r="G2628" s="62">
        <v>2026</v>
      </c>
      <c r="H2628" s="131">
        <v>36.226020880762945</v>
      </c>
      <c r="I2628" s="131">
        <v>0</v>
      </c>
      <c r="J2628" s="131">
        <v>0</v>
      </c>
      <c r="K2628" s="131">
        <v>0</v>
      </c>
      <c r="L2628" s="131">
        <v>0</v>
      </c>
      <c r="M2628" s="131">
        <v>0</v>
      </c>
      <c r="N2628" s="131">
        <v>278.47369028605499</v>
      </c>
      <c r="O2628" s="131">
        <v>0</v>
      </c>
      <c r="P2628" s="131">
        <v>0</v>
      </c>
      <c r="Q2628" s="131">
        <v>0</v>
      </c>
      <c r="R2628" s="131">
        <v>492.67968479416521</v>
      </c>
      <c r="S2628" s="131">
        <v>0</v>
      </c>
      <c r="T2628" s="131">
        <v>0</v>
      </c>
      <c r="U2628" s="131">
        <v>527.21432341348748</v>
      </c>
      <c r="V2628" s="131">
        <v>300.44831879100718</v>
      </c>
      <c r="W2628" s="131">
        <v>0</v>
      </c>
      <c r="X2628" s="131">
        <v>259.38658377039559</v>
      </c>
      <c r="Y2628" s="131">
        <v>0</v>
      </c>
      <c r="Z2628" s="131">
        <v>0</v>
      </c>
      <c r="AA2628" s="131">
        <v>0</v>
      </c>
      <c r="AB2628" s="131">
        <v>0</v>
      </c>
      <c r="AC2628" s="131">
        <v>99.863749441313416</v>
      </c>
      <c r="AD2628" s="131">
        <v>0</v>
      </c>
      <c r="AE2628" s="131">
        <v>296.64180874501278</v>
      </c>
      <c r="AF2628" s="131">
        <v>0</v>
      </c>
      <c r="AG2628" s="131">
        <v>83.091069977659345</v>
      </c>
      <c r="AH2628" s="43">
        <v>2374.0252500998595</v>
      </c>
    </row>
    <row r="2629" spans="4:34">
      <c r="D2629" s="62">
        <v>2025</v>
      </c>
      <c r="E2629" s="62">
        <v>8</v>
      </c>
      <c r="F2629" s="62">
        <v>2026</v>
      </c>
      <c r="G2629" s="62">
        <v>2026</v>
      </c>
      <c r="H2629" s="131">
        <v>31.866952239436262</v>
      </c>
      <c r="I2629" s="131">
        <v>0</v>
      </c>
      <c r="J2629" s="131">
        <v>0</v>
      </c>
      <c r="K2629" s="131">
        <v>0</v>
      </c>
      <c r="L2629" s="131">
        <v>0</v>
      </c>
      <c r="M2629" s="131">
        <v>0</v>
      </c>
      <c r="N2629" s="131">
        <v>280.62691680932022</v>
      </c>
      <c r="O2629" s="131">
        <v>0</v>
      </c>
      <c r="P2629" s="131">
        <v>0</v>
      </c>
      <c r="Q2629" s="131">
        <v>0</v>
      </c>
      <c r="R2629" s="131">
        <v>525.20990899076776</v>
      </c>
      <c r="S2629" s="131">
        <v>0</v>
      </c>
      <c r="T2629" s="131">
        <v>0</v>
      </c>
      <c r="U2629" s="131">
        <v>548.7355992504522</v>
      </c>
      <c r="V2629" s="131">
        <v>294.13184175662462</v>
      </c>
      <c r="W2629" s="131">
        <v>0</v>
      </c>
      <c r="X2629" s="131">
        <v>269.68745745634948</v>
      </c>
      <c r="Y2629" s="131">
        <v>0</v>
      </c>
      <c r="Z2629" s="131">
        <v>0</v>
      </c>
      <c r="AA2629" s="131">
        <v>0</v>
      </c>
      <c r="AB2629" s="131">
        <v>0</v>
      </c>
      <c r="AC2629" s="131">
        <v>74.023610177760176</v>
      </c>
      <c r="AD2629" s="131">
        <v>0</v>
      </c>
      <c r="AE2629" s="131">
        <v>156.47792949677657</v>
      </c>
      <c r="AF2629" s="131">
        <v>0</v>
      </c>
      <c r="AG2629" s="131">
        <v>78.964269813215651</v>
      </c>
      <c r="AH2629" s="43">
        <v>2259.7244859907028</v>
      </c>
    </row>
    <row r="2630" spans="4:34">
      <c r="D2630" s="62">
        <v>2025</v>
      </c>
      <c r="E2630" s="62">
        <v>9</v>
      </c>
      <c r="F2630" s="62">
        <v>2026</v>
      </c>
      <c r="G2630" s="62">
        <v>2026</v>
      </c>
      <c r="H2630" s="131">
        <v>32.095708028193947</v>
      </c>
      <c r="I2630" s="131">
        <v>0</v>
      </c>
      <c r="J2630" s="131">
        <v>0</v>
      </c>
      <c r="K2630" s="131">
        <v>0</v>
      </c>
      <c r="L2630" s="131">
        <v>0</v>
      </c>
      <c r="M2630" s="131">
        <v>0</v>
      </c>
      <c r="N2630" s="131">
        <v>245.32675293123091</v>
      </c>
      <c r="O2630" s="131">
        <v>0</v>
      </c>
      <c r="P2630" s="131">
        <v>0</v>
      </c>
      <c r="Q2630" s="131">
        <v>0</v>
      </c>
      <c r="R2630" s="131">
        <v>525.63637234993337</v>
      </c>
      <c r="S2630" s="131">
        <v>0</v>
      </c>
      <c r="T2630" s="131">
        <v>0</v>
      </c>
      <c r="U2630" s="131">
        <v>631.34769247647478</v>
      </c>
      <c r="V2630" s="131">
        <v>166.56779342482687</v>
      </c>
      <c r="W2630" s="131">
        <v>0</v>
      </c>
      <c r="X2630" s="131">
        <v>258.04818718939003</v>
      </c>
      <c r="Y2630" s="131">
        <v>0</v>
      </c>
      <c r="Z2630" s="131">
        <v>0</v>
      </c>
      <c r="AA2630" s="131">
        <v>0</v>
      </c>
      <c r="AB2630" s="131">
        <v>0</v>
      </c>
      <c r="AC2630" s="131">
        <v>84.698800090051591</v>
      </c>
      <c r="AD2630" s="131">
        <v>0</v>
      </c>
      <c r="AE2630" s="131">
        <v>238.77921305350833</v>
      </c>
      <c r="AF2630" s="131">
        <v>0</v>
      </c>
      <c r="AG2630" s="131">
        <v>73.872136276972213</v>
      </c>
      <c r="AH2630" s="43">
        <v>2256.3726558205822</v>
      </c>
    </row>
    <row r="2631" spans="4:34">
      <c r="D2631" s="62">
        <v>2025</v>
      </c>
      <c r="E2631" s="62">
        <v>10</v>
      </c>
      <c r="F2631" s="62">
        <v>2026</v>
      </c>
      <c r="G2631" s="62">
        <v>2026</v>
      </c>
      <c r="H2631" s="131">
        <v>31.288708440076658</v>
      </c>
      <c r="I2631" s="131">
        <v>0</v>
      </c>
      <c r="J2631" s="131">
        <v>0</v>
      </c>
      <c r="K2631" s="131">
        <v>0</v>
      </c>
      <c r="L2631" s="131">
        <v>0</v>
      </c>
      <c r="M2631" s="131">
        <v>0</v>
      </c>
      <c r="N2631" s="131">
        <v>144.01575116758707</v>
      </c>
      <c r="O2631" s="131">
        <v>0</v>
      </c>
      <c r="P2631" s="131">
        <v>0</v>
      </c>
      <c r="Q2631" s="131">
        <v>0</v>
      </c>
      <c r="R2631" s="131">
        <v>305.49884409727161</v>
      </c>
      <c r="S2631" s="131">
        <v>0</v>
      </c>
      <c r="T2631" s="131">
        <v>17.928655391950617</v>
      </c>
      <c r="U2631" s="131">
        <v>663.2310640867945</v>
      </c>
      <c r="V2631" s="131">
        <v>56.620985515756878</v>
      </c>
      <c r="W2631" s="131">
        <v>0</v>
      </c>
      <c r="X2631" s="131">
        <v>241.6767290110179</v>
      </c>
      <c r="Y2631" s="131">
        <v>0</v>
      </c>
      <c r="Z2631" s="131">
        <v>0</v>
      </c>
      <c r="AA2631" s="131">
        <v>0</v>
      </c>
      <c r="AB2631" s="131">
        <v>0</v>
      </c>
      <c r="AC2631" s="131">
        <v>101.6004532965447</v>
      </c>
      <c r="AD2631" s="131">
        <v>0</v>
      </c>
      <c r="AE2631" s="131">
        <v>0</v>
      </c>
      <c r="AF2631" s="131">
        <v>0</v>
      </c>
      <c r="AG2631" s="131">
        <v>61.491735783641033</v>
      </c>
      <c r="AH2631" s="43">
        <v>1623.3529267906408</v>
      </c>
    </row>
    <row r="2632" spans="4:34">
      <c r="D2632" s="62">
        <v>2025</v>
      </c>
      <c r="E2632" s="62">
        <v>11</v>
      </c>
      <c r="F2632" s="62">
        <v>2026</v>
      </c>
      <c r="G2632" s="62">
        <v>2026</v>
      </c>
      <c r="H2632" s="131">
        <v>28.295820203830488</v>
      </c>
      <c r="I2632" s="131">
        <v>0</v>
      </c>
      <c r="J2632" s="131">
        <v>0</v>
      </c>
      <c r="K2632" s="131">
        <v>0</v>
      </c>
      <c r="L2632" s="131">
        <v>37.231853531782086</v>
      </c>
      <c r="M2632" s="131">
        <v>0</v>
      </c>
      <c r="N2632" s="131">
        <v>104.9625288229966</v>
      </c>
      <c r="O2632" s="131">
        <v>0</v>
      </c>
      <c r="P2632" s="131">
        <v>0</v>
      </c>
      <c r="Q2632" s="131">
        <v>0</v>
      </c>
      <c r="R2632" s="131">
        <v>217.91692890182358</v>
      </c>
      <c r="S2632" s="131">
        <v>0</v>
      </c>
      <c r="T2632" s="131">
        <v>4.5882175380396673</v>
      </c>
      <c r="U2632" s="131">
        <v>536.09611979064721</v>
      </c>
      <c r="V2632" s="131">
        <v>54.936101060315401</v>
      </c>
      <c r="W2632" s="131">
        <v>0</v>
      </c>
      <c r="X2632" s="131">
        <v>202.33742950503199</v>
      </c>
      <c r="Y2632" s="131">
        <v>0</v>
      </c>
      <c r="Z2632" s="131">
        <v>0</v>
      </c>
      <c r="AA2632" s="131">
        <v>0</v>
      </c>
      <c r="AB2632" s="131">
        <v>0</v>
      </c>
      <c r="AC2632" s="131">
        <v>89.161652044141675</v>
      </c>
      <c r="AD2632" s="131">
        <v>0</v>
      </c>
      <c r="AE2632" s="131">
        <v>0</v>
      </c>
      <c r="AF2632" s="131">
        <v>0</v>
      </c>
      <c r="AG2632" s="131">
        <v>43.584801736756546</v>
      </c>
      <c r="AH2632" s="43">
        <v>1319.1114531353653</v>
      </c>
    </row>
    <row r="2633" spans="4:34">
      <c r="D2633" s="62">
        <v>2025</v>
      </c>
      <c r="E2633" s="62">
        <v>12</v>
      </c>
      <c r="F2633" s="62">
        <v>2026</v>
      </c>
      <c r="G2633" s="62">
        <v>2026</v>
      </c>
      <c r="H2633" s="131">
        <v>23.352153435678645</v>
      </c>
      <c r="I2633" s="131">
        <v>0</v>
      </c>
      <c r="J2633" s="131">
        <v>0</v>
      </c>
      <c r="K2633" s="131">
        <v>0</v>
      </c>
      <c r="L2633" s="131">
        <v>53.129665353926725</v>
      </c>
      <c r="M2633" s="131">
        <v>0</v>
      </c>
      <c r="N2633" s="131">
        <v>91.08688535385852</v>
      </c>
      <c r="O2633" s="131">
        <v>0</v>
      </c>
      <c r="P2633" s="131">
        <v>0</v>
      </c>
      <c r="Q2633" s="131">
        <v>0</v>
      </c>
      <c r="R2633" s="131">
        <v>186.68071832179572</v>
      </c>
      <c r="S2633" s="131">
        <v>0</v>
      </c>
      <c r="T2633" s="131">
        <v>0</v>
      </c>
      <c r="U2633" s="131">
        <v>330.56224208841337</v>
      </c>
      <c r="V2633" s="131">
        <v>27.889271644018081</v>
      </c>
      <c r="W2633" s="131">
        <v>0</v>
      </c>
      <c r="X2633" s="131">
        <v>157.97914282027514</v>
      </c>
      <c r="Y2633" s="131">
        <v>0</v>
      </c>
      <c r="Z2633" s="131">
        <v>0</v>
      </c>
      <c r="AA2633" s="131">
        <v>0</v>
      </c>
      <c r="AB2633" s="131">
        <v>0</v>
      </c>
      <c r="AC2633" s="131">
        <v>99.368368243095546</v>
      </c>
      <c r="AD2633" s="131">
        <v>0</v>
      </c>
      <c r="AE2633" s="131">
        <v>0</v>
      </c>
      <c r="AF2633" s="131">
        <v>0</v>
      </c>
      <c r="AG2633" s="131">
        <v>32.483467961059979</v>
      </c>
      <c r="AH2633" s="43">
        <v>1002.5319152221217</v>
      </c>
    </row>
    <row r="2634" spans="4:34">
      <c r="D2634" s="62">
        <v>2026</v>
      </c>
      <c r="E2634" s="62">
        <v>1</v>
      </c>
      <c r="F2634" s="62">
        <v>2026</v>
      </c>
      <c r="G2634" s="62">
        <v>2026</v>
      </c>
      <c r="H2634" s="131">
        <v>19.939301276367978</v>
      </c>
      <c r="I2634" s="131">
        <v>0</v>
      </c>
      <c r="J2634" s="131">
        <v>0</v>
      </c>
      <c r="K2634" s="131">
        <v>0</v>
      </c>
      <c r="L2634" s="131">
        <v>21.010634207010117</v>
      </c>
      <c r="M2634" s="131">
        <v>0</v>
      </c>
      <c r="N2634" s="131">
        <v>112.57135496671037</v>
      </c>
      <c r="O2634" s="131">
        <v>0</v>
      </c>
      <c r="P2634" s="131">
        <v>0</v>
      </c>
      <c r="Q2634" s="131">
        <v>0</v>
      </c>
      <c r="R2634" s="131">
        <v>201.86197173323046</v>
      </c>
      <c r="S2634" s="131">
        <v>0</v>
      </c>
      <c r="T2634" s="131">
        <v>0</v>
      </c>
      <c r="U2634" s="131">
        <v>276.00374964883497</v>
      </c>
      <c r="V2634" s="131">
        <v>6.0599246330341296</v>
      </c>
      <c r="W2634" s="131">
        <v>0</v>
      </c>
      <c r="X2634" s="131">
        <v>157.59172061628141</v>
      </c>
      <c r="Y2634" s="131">
        <v>0</v>
      </c>
      <c r="Z2634" s="131">
        <v>0</v>
      </c>
      <c r="AA2634" s="131">
        <v>0</v>
      </c>
      <c r="AB2634" s="131">
        <v>0</v>
      </c>
      <c r="AC2634" s="131">
        <v>33.984430951964242</v>
      </c>
      <c r="AD2634" s="131">
        <v>0</v>
      </c>
      <c r="AE2634" s="131">
        <v>0</v>
      </c>
      <c r="AF2634" s="131">
        <v>0</v>
      </c>
      <c r="AG2634" s="131">
        <v>35.905692159303022</v>
      </c>
      <c r="AH2634" s="43">
        <v>864.92878019273667</v>
      </c>
    </row>
    <row r="2635" spans="4:34">
      <c r="D2635" s="62">
        <v>2026</v>
      </c>
      <c r="E2635" s="62">
        <v>2</v>
      </c>
      <c r="F2635" s="62">
        <v>2026</v>
      </c>
      <c r="G2635" s="62">
        <v>2026</v>
      </c>
      <c r="H2635" s="131">
        <v>13.780173786154213</v>
      </c>
      <c r="I2635" s="131">
        <v>0</v>
      </c>
      <c r="J2635" s="131">
        <v>0</v>
      </c>
      <c r="K2635" s="131">
        <v>0</v>
      </c>
      <c r="L2635" s="131">
        <v>41.769077755871571</v>
      </c>
      <c r="M2635" s="131">
        <v>0</v>
      </c>
      <c r="N2635" s="131">
        <v>89.737408725998336</v>
      </c>
      <c r="O2635" s="131">
        <v>0</v>
      </c>
      <c r="P2635" s="131">
        <v>0</v>
      </c>
      <c r="Q2635" s="131">
        <v>0</v>
      </c>
      <c r="R2635" s="131">
        <v>110.33782070194489</v>
      </c>
      <c r="S2635" s="131">
        <v>0</v>
      </c>
      <c r="T2635" s="131">
        <v>0</v>
      </c>
      <c r="U2635" s="131">
        <v>169.45293344202955</v>
      </c>
      <c r="V2635" s="131">
        <v>5.9720996383524767</v>
      </c>
      <c r="W2635" s="131">
        <v>0</v>
      </c>
      <c r="X2635" s="131">
        <v>141.30352022140181</v>
      </c>
      <c r="Y2635" s="131">
        <v>0</v>
      </c>
      <c r="Z2635" s="131">
        <v>0</v>
      </c>
      <c r="AA2635" s="131">
        <v>0</v>
      </c>
      <c r="AB2635" s="131">
        <v>0</v>
      </c>
      <c r="AC2635" s="131">
        <v>20.885200500846341</v>
      </c>
      <c r="AD2635" s="131">
        <v>0</v>
      </c>
      <c r="AE2635" s="131">
        <v>0</v>
      </c>
      <c r="AF2635" s="131">
        <v>0</v>
      </c>
      <c r="AG2635" s="131">
        <v>17.028711930046939</v>
      </c>
      <c r="AH2635" s="43">
        <v>610.26694670264624</v>
      </c>
    </row>
    <row r="2636" spans="4:34">
      <c r="D2636" s="62">
        <v>2026</v>
      </c>
      <c r="E2636" s="62">
        <v>3</v>
      </c>
      <c r="F2636" s="62">
        <v>2026</v>
      </c>
      <c r="G2636" s="62">
        <v>2026</v>
      </c>
      <c r="H2636" s="131">
        <v>23.308070698259865</v>
      </c>
      <c r="I2636" s="131">
        <v>0</v>
      </c>
      <c r="J2636" s="131">
        <v>0</v>
      </c>
      <c r="K2636" s="131">
        <v>0</v>
      </c>
      <c r="L2636" s="131">
        <v>27.599115151143817</v>
      </c>
      <c r="M2636" s="131">
        <v>0</v>
      </c>
      <c r="N2636" s="131">
        <v>110.8017241330552</v>
      </c>
      <c r="O2636" s="131">
        <v>0</v>
      </c>
      <c r="P2636" s="131">
        <v>0</v>
      </c>
      <c r="Q2636" s="131">
        <v>0</v>
      </c>
      <c r="R2636" s="131">
        <v>173.84232491055809</v>
      </c>
      <c r="S2636" s="131">
        <v>0</v>
      </c>
      <c r="T2636" s="131">
        <v>0</v>
      </c>
      <c r="U2636" s="131">
        <v>515.67167135797649</v>
      </c>
      <c r="V2636" s="131">
        <v>19.84844879805383</v>
      </c>
      <c r="W2636" s="131">
        <v>0</v>
      </c>
      <c r="X2636" s="131">
        <v>187.59760116162872</v>
      </c>
      <c r="Y2636" s="131">
        <v>0</v>
      </c>
      <c r="Z2636" s="131">
        <v>0</v>
      </c>
      <c r="AA2636" s="131">
        <v>0</v>
      </c>
      <c r="AB2636" s="131">
        <v>0</v>
      </c>
      <c r="AC2636" s="131">
        <v>38.950285865570564</v>
      </c>
      <c r="AD2636" s="131">
        <v>0</v>
      </c>
      <c r="AE2636" s="131">
        <v>0</v>
      </c>
      <c r="AF2636" s="131">
        <v>0</v>
      </c>
      <c r="AG2636" s="131">
        <v>36.398563705758782</v>
      </c>
      <c r="AH2636" s="43">
        <v>1134.0178057820053</v>
      </c>
    </row>
    <row r="2637" spans="4:34">
      <c r="D2637" s="62">
        <v>2026</v>
      </c>
      <c r="E2637" s="62">
        <v>4</v>
      </c>
      <c r="F2637" s="62">
        <v>2026</v>
      </c>
      <c r="G2637" s="62">
        <v>2026</v>
      </c>
      <c r="H2637" s="131">
        <v>27.782813477527647</v>
      </c>
      <c r="I2637" s="131">
        <v>0</v>
      </c>
      <c r="J2637" s="131">
        <v>6.2989865344837739</v>
      </c>
      <c r="K2637" s="131">
        <v>0</v>
      </c>
      <c r="L2637" s="131">
        <v>54.26827725036447</v>
      </c>
      <c r="M2637" s="131">
        <v>0</v>
      </c>
      <c r="N2637" s="131">
        <v>136.09031959464369</v>
      </c>
      <c r="O2637" s="131">
        <v>0</v>
      </c>
      <c r="P2637" s="131">
        <v>0</v>
      </c>
      <c r="Q2637" s="131">
        <v>0</v>
      </c>
      <c r="R2637" s="131">
        <v>236.14168301927162</v>
      </c>
      <c r="S2637" s="131">
        <v>0</v>
      </c>
      <c r="T2637" s="131">
        <v>22.47150345934503</v>
      </c>
      <c r="U2637" s="131">
        <v>527.3836913699846</v>
      </c>
      <c r="V2637" s="131">
        <v>88.308032152403158</v>
      </c>
      <c r="W2637" s="131">
        <v>0</v>
      </c>
      <c r="X2637" s="131">
        <v>216.66425315613307</v>
      </c>
      <c r="Y2637" s="131">
        <v>0</v>
      </c>
      <c r="Z2637" s="131">
        <v>0</v>
      </c>
      <c r="AA2637" s="131">
        <v>0</v>
      </c>
      <c r="AB2637" s="131">
        <v>0</v>
      </c>
      <c r="AC2637" s="131">
        <v>66.763160505151646</v>
      </c>
      <c r="AD2637" s="131">
        <v>0</v>
      </c>
      <c r="AE2637" s="131">
        <v>0</v>
      </c>
      <c r="AF2637" s="131">
        <v>0</v>
      </c>
      <c r="AG2637" s="131">
        <v>48.22748082069733</v>
      </c>
      <c r="AH2637" s="43">
        <v>1430.4002013400063</v>
      </c>
    </row>
    <row r="2638" spans="4:34">
      <c r="D2638" s="62">
        <v>2026</v>
      </c>
      <c r="E2638" s="62">
        <v>5</v>
      </c>
      <c r="F2638" s="62">
        <v>2026</v>
      </c>
      <c r="G2638" s="62">
        <v>2027</v>
      </c>
      <c r="H2638" s="131">
        <v>24.267852175063037</v>
      </c>
      <c r="I2638" s="131">
        <v>0</v>
      </c>
      <c r="J2638" s="131">
        <v>0</v>
      </c>
      <c r="K2638" s="131">
        <v>0</v>
      </c>
      <c r="L2638" s="131">
        <v>0</v>
      </c>
      <c r="M2638" s="131">
        <v>0</v>
      </c>
      <c r="N2638" s="131">
        <v>157.49714419531134</v>
      </c>
      <c r="O2638" s="131">
        <v>0</v>
      </c>
      <c r="P2638" s="131">
        <v>0</v>
      </c>
      <c r="Q2638" s="131">
        <v>0</v>
      </c>
      <c r="R2638" s="131">
        <v>360.19981556460164</v>
      </c>
      <c r="S2638" s="131">
        <v>0</v>
      </c>
      <c r="T2638" s="131">
        <v>0</v>
      </c>
      <c r="U2638" s="131">
        <v>465.79560564830291</v>
      </c>
      <c r="V2638" s="131">
        <v>66.132220995285508</v>
      </c>
      <c r="W2638" s="131">
        <v>0</v>
      </c>
      <c r="X2638" s="131">
        <v>243.50641647758869</v>
      </c>
      <c r="Y2638" s="131">
        <v>0</v>
      </c>
      <c r="Z2638" s="131">
        <v>0</v>
      </c>
      <c r="AA2638" s="131">
        <v>0</v>
      </c>
      <c r="AB2638" s="131">
        <v>0</v>
      </c>
      <c r="AC2638" s="131">
        <v>154.29911228161322</v>
      </c>
      <c r="AD2638" s="131">
        <v>0</v>
      </c>
      <c r="AE2638" s="131">
        <v>65.215611455436644</v>
      </c>
      <c r="AF2638" s="131">
        <v>0</v>
      </c>
      <c r="AG2638" s="131">
        <v>67.178391781921789</v>
      </c>
      <c r="AH2638" s="43">
        <v>1604.0921705751246</v>
      </c>
    </row>
    <row r="2639" spans="4:34">
      <c r="D2639" s="62">
        <v>2026</v>
      </c>
      <c r="E2639" s="62">
        <v>6</v>
      </c>
      <c r="F2639" s="62">
        <v>2026</v>
      </c>
      <c r="G2639" s="62">
        <v>2027</v>
      </c>
      <c r="H2639" s="131">
        <v>23.975468413917696</v>
      </c>
      <c r="I2639" s="131">
        <v>0</v>
      </c>
      <c r="J2639" s="131">
        <v>0</v>
      </c>
      <c r="K2639" s="131">
        <v>0</v>
      </c>
      <c r="L2639" s="131">
        <v>0</v>
      </c>
      <c r="M2639" s="131">
        <v>0</v>
      </c>
      <c r="N2639" s="131">
        <v>176.16389524709345</v>
      </c>
      <c r="O2639" s="131">
        <v>0</v>
      </c>
      <c r="P2639" s="131">
        <v>0</v>
      </c>
      <c r="Q2639" s="131">
        <v>0</v>
      </c>
      <c r="R2639" s="131">
        <v>435.11905777462738</v>
      </c>
      <c r="S2639" s="131">
        <v>0</v>
      </c>
      <c r="T2639" s="131">
        <v>0</v>
      </c>
      <c r="U2639" s="131">
        <v>510.47267710874388</v>
      </c>
      <c r="V2639" s="131">
        <v>201.11640879171065</v>
      </c>
      <c r="W2639" s="131">
        <v>0</v>
      </c>
      <c r="X2639" s="131">
        <v>258.95425448487214</v>
      </c>
      <c r="Y2639" s="131">
        <v>0</v>
      </c>
      <c r="Z2639" s="131">
        <v>0</v>
      </c>
      <c r="AA2639" s="131">
        <v>0</v>
      </c>
      <c r="AB2639" s="131">
        <v>0</v>
      </c>
      <c r="AC2639" s="131">
        <v>120.86010488003238</v>
      </c>
      <c r="AD2639" s="131">
        <v>0</v>
      </c>
      <c r="AE2639" s="131">
        <v>173.54866969522504</v>
      </c>
      <c r="AF2639" s="131">
        <v>0</v>
      </c>
      <c r="AG2639" s="131">
        <v>79.204457515442627</v>
      </c>
      <c r="AH2639" s="43">
        <v>1979.4149939116651</v>
      </c>
    </row>
    <row r="2640" spans="4:34">
      <c r="D2640" s="62">
        <v>2026</v>
      </c>
      <c r="E2640" s="62">
        <v>7</v>
      </c>
      <c r="F2640" s="62">
        <v>2027</v>
      </c>
      <c r="G2640" s="62">
        <v>2027</v>
      </c>
      <c r="H2640" s="131">
        <v>28.120178561947196</v>
      </c>
      <c r="I2640" s="131">
        <v>0</v>
      </c>
      <c r="J2640" s="131">
        <v>0</v>
      </c>
      <c r="K2640" s="131">
        <v>0</v>
      </c>
      <c r="L2640" s="131">
        <v>0</v>
      </c>
      <c r="M2640" s="131">
        <v>0</v>
      </c>
      <c r="N2640" s="131">
        <v>219.01069118017384</v>
      </c>
      <c r="O2640" s="131">
        <v>0</v>
      </c>
      <c r="P2640" s="131">
        <v>0</v>
      </c>
      <c r="Q2640" s="131">
        <v>0</v>
      </c>
      <c r="R2640" s="131">
        <v>402.55975792633399</v>
      </c>
      <c r="S2640" s="131">
        <v>0</v>
      </c>
      <c r="T2640" s="131">
        <v>0</v>
      </c>
      <c r="U2640" s="131">
        <v>410.54479249587121</v>
      </c>
      <c r="V2640" s="131">
        <v>233.04496277990862</v>
      </c>
      <c r="W2640" s="131">
        <v>0</v>
      </c>
      <c r="X2640" s="131">
        <v>208.0882158323237</v>
      </c>
      <c r="Y2640" s="131">
        <v>0</v>
      </c>
      <c r="Z2640" s="131">
        <v>0</v>
      </c>
      <c r="AA2640" s="131">
        <v>0</v>
      </c>
      <c r="AB2640" s="131">
        <v>0</v>
      </c>
      <c r="AC2640" s="131">
        <v>77.852791664372873</v>
      </c>
      <c r="AD2640" s="131">
        <v>0</v>
      </c>
      <c r="AE2640" s="131">
        <v>235.43109045797053</v>
      </c>
      <c r="AF2640" s="131">
        <v>0</v>
      </c>
      <c r="AG2640" s="131">
        <v>65.843421473374647</v>
      </c>
      <c r="AH2640" s="43">
        <v>1880.4959023722768</v>
      </c>
    </row>
    <row r="2641" spans="4:34">
      <c r="D2641" s="62">
        <v>2026</v>
      </c>
      <c r="E2641" s="62">
        <v>8</v>
      </c>
      <c r="F2641" s="62">
        <v>2027</v>
      </c>
      <c r="G2641" s="62">
        <v>2027</v>
      </c>
      <c r="H2641" s="131">
        <v>24.736484035812175</v>
      </c>
      <c r="I2641" s="131">
        <v>0</v>
      </c>
      <c r="J2641" s="131">
        <v>0</v>
      </c>
      <c r="K2641" s="131">
        <v>0</v>
      </c>
      <c r="L2641" s="131">
        <v>0</v>
      </c>
      <c r="M2641" s="131">
        <v>0</v>
      </c>
      <c r="N2641" s="131">
        <v>220.65697791989433</v>
      </c>
      <c r="O2641" s="131">
        <v>0</v>
      </c>
      <c r="P2641" s="131">
        <v>0</v>
      </c>
      <c r="Q2641" s="131">
        <v>0</v>
      </c>
      <c r="R2641" s="131">
        <v>425.09545460821982</v>
      </c>
      <c r="S2641" s="131">
        <v>0</v>
      </c>
      <c r="T2641" s="131">
        <v>0</v>
      </c>
      <c r="U2641" s="131">
        <v>427.30353240552955</v>
      </c>
      <c r="V2641" s="131">
        <v>228.0118484928598</v>
      </c>
      <c r="W2641" s="131">
        <v>0</v>
      </c>
      <c r="X2641" s="131">
        <v>216.35499955646489</v>
      </c>
      <c r="Y2641" s="131">
        <v>0</v>
      </c>
      <c r="Z2641" s="131">
        <v>0</v>
      </c>
      <c r="AA2641" s="131">
        <v>0</v>
      </c>
      <c r="AB2641" s="131">
        <v>0</v>
      </c>
      <c r="AC2641" s="131">
        <v>57.821608926306894</v>
      </c>
      <c r="AD2641" s="131">
        <v>0</v>
      </c>
      <c r="AE2641" s="131">
        <v>124.18940448714112</v>
      </c>
      <c r="AF2641" s="131">
        <v>0</v>
      </c>
      <c r="AG2641" s="131">
        <v>62.573242829184373</v>
      </c>
      <c r="AH2641" s="43">
        <v>1786.7435532614129</v>
      </c>
    </row>
    <row r="2642" spans="4:34">
      <c r="D2642" s="62">
        <v>2026</v>
      </c>
      <c r="E2642" s="62">
        <v>9</v>
      </c>
      <c r="F2642" s="62">
        <v>2027</v>
      </c>
      <c r="G2642" s="62">
        <v>2027</v>
      </c>
      <c r="H2642" s="131">
        <v>24.914054010944628</v>
      </c>
      <c r="I2642" s="131">
        <v>0</v>
      </c>
      <c r="J2642" s="131">
        <v>0</v>
      </c>
      <c r="K2642" s="131">
        <v>0</v>
      </c>
      <c r="L2642" s="131">
        <v>0</v>
      </c>
      <c r="M2642" s="131">
        <v>0</v>
      </c>
      <c r="N2642" s="131">
        <v>193.1049294601799</v>
      </c>
      <c r="O2642" s="131">
        <v>0</v>
      </c>
      <c r="P2642" s="131">
        <v>0</v>
      </c>
      <c r="Q2642" s="131">
        <v>0</v>
      </c>
      <c r="R2642" s="131">
        <v>428.70209613093061</v>
      </c>
      <c r="S2642" s="131">
        <v>0</v>
      </c>
      <c r="T2642" s="131">
        <v>0</v>
      </c>
      <c r="U2642" s="131">
        <v>491.63403930742066</v>
      </c>
      <c r="V2642" s="131">
        <v>129.18772059454571</v>
      </c>
      <c r="W2642" s="131">
        <v>0</v>
      </c>
      <c r="X2642" s="131">
        <v>207.0141093623655</v>
      </c>
      <c r="Y2642" s="131">
        <v>0</v>
      </c>
      <c r="Z2642" s="131">
        <v>0</v>
      </c>
      <c r="AA2642" s="131">
        <v>0</v>
      </c>
      <c r="AB2642" s="131">
        <v>0</v>
      </c>
      <c r="AC2642" s="131">
        <v>66.085416406008775</v>
      </c>
      <c r="AD2642" s="131">
        <v>0</v>
      </c>
      <c r="AE2642" s="131">
        <v>189.50818411509078</v>
      </c>
      <c r="AF2642" s="131">
        <v>0</v>
      </c>
      <c r="AG2642" s="131">
        <v>58.538110116177648</v>
      </c>
      <c r="AH2642" s="43">
        <v>1788.6886595036642</v>
      </c>
    </row>
    <row r="2643" spans="4:34">
      <c r="D2643" s="62">
        <v>2026</v>
      </c>
      <c r="E2643" s="62">
        <v>10</v>
      </c>
      <c r="F2643" s="62">
        <v>2027</v>
      </c>
      <c r="G2643" s="62">
        <v>2027</v>
      </c>
      <c r="H2643" s="131">
        <v>24.287626598671853</v>
      </c>
      <c r="I2643" s="131">
        <v>0</v>
      </c>
      <c r="J2643" s="131">
        <v>0</v>
      </c>
      <c r="K2643" s="131">
        <v>0</v>
      </c>
      <c r="L2643" s="131">
        <v>0</v>
      </c>
      <c r="M2643" s="131">
        <v>0</v>
      </c>
      <c r="N2643" s="131">
        <v>114.02527854224884</v>
      </c>
      <c r="O2643" s="131">
        <v>0</v>
      </c>
      <c r="P2643" s="131">
        <v>0</v>
      </c>
      <c r="Q2643" s="131">
        <v>0</v>
      </c>
      <c r="R2643" s="131">
        <v>237.05094356400161</v>
      </c>
      <c r="S2643" s="131">
        <v>0</v>
      </c>
      <c r="T2643" s="131">
        <v>13.947153436963958</v>
      </c>
      <c r="U2643" s="131">
        <v>516.46180213654486</v>
      </c>
      <c r="V2643" s="131">
        <v>43.5161685374744</v>
      </c>
      <c r="W2643" s="131">
        <v>0</v>
      </c>
      <c r="X2643" s="131">
        <v>193.87548557805746</v>
      </c>
      <c r="Y2643" s="131">
        <v>0</v>
      </c>
      <c r="Z2643" s="131">
        <v>0</v>
      </c>
      <c r="AA2643" s="131">
        <v>0</v>
      </c>
      <c r="AB2643" s="131">
        <v>0</v>
      </c>
      <c r="AC2643" s="131">
        <v>79.403009071958422</v>
      </c>
      <c r="AD2643" s="131">
        <v>0</v>
      </c>
      <c r="AE2643" s="131">
        <v>0</v>
      </c>
      <c r="AF2643" s="131">
        <v>0</v>
      </c>
      <c r="AG2643" s="131">
        <v>48.727574183606905</v>
      </c>
      <c r="AH2643" s="43">
        <v>1271.2950416495282</v>
      </c>
    </row>
    <row r="2644" spans="4:34">
      <c r="D2644" s="62">
        <v>2026</v>
      </c>
      <c r="E2644" s="62">
        <v>11</v>
      </c>
      <c r="F2644" s="62">
        <v>2027</v>
      </c>
      <c r="G2644" s="62">
        <v>2027</v>
      </c>
      <c r="H2644" s="131">
        <v>21.964419424022292</v>
      </c>
      <c r="I2644" s="131">
        <v>0</v>
      </c>
      <c r="J2644" s="131">
        <v>0</v>
      </c>
      <c r="K2644" s="131">
        <v>0</v>
      </c>
      <c r="L2644" s="131">
        <v>28.817474321484109</v>
      </c>
      <c r="M2644" s="131">
        <v>0</v>
      </c>
      <c r="N2644" s="131">
        <v>83.104670763503805</v>
      </c>
      <c r="O2644" s="131">
        <v>0</v>
      </c>
      <c r="P2644" s="131">
        <v>0</v>
      </c>
      <c r="Q2644" s="131">
        <v>0</v>
      </c>
      <c r="R2644" s="131">
        <v>169.09201004472183</v>
      </c>
      <c r="S2644" s="131">
        <v>0</v>
      </c>
      <c r="T2644" s="131">
        <v>3.5692902008668659</v>
      </c>
      <c r="U2644" s="131">
        <v>417.46109785541285</v>
      </c>
      <c r="V2644" s="131">
        <v>42.221247312396848</v>
      </c>
      <c r="W2644" s="131">
        <v>0</v>
      </c>
      <c r="X2644" s="131">
        <v>162.30442755036219</v>
      </c>
      <c r="Y2644" s="131">
        <v>0</v>
      </c>
      <c r="Z2644" s="131">
        <v>0</v>
      </c>
      <c r="AA2644" s="131">
        <v>0</v>
      </c>
      <c r="AB2644" s="131">
        <v>0</v>
      </c>
      <c r="AC2644" s="131">
        <v>69.681809838662943</v>
      </c>
      <c r="AD2644" s="131">
        <v>0</v>
      </c>
      <c r="AE2644" s="131">
        <v>0</v>
      </c>
      <c r="AF2644" s="131">
        <v>0</v>
      </c>
      <c r="AG2644" s="131">
        <v>34.537676207062027</v>
      </c>
      <c r="AH2644" s="43">
        <v>1032.7541235184958</v>
      </c>
    </row>
    <row r="2645" spans="4:34">
      <c r="D2645" s="62">
        <v>2026</v>
      </c>
      <c r="E2645" s="62">
        <v>12</v>
      </c>
      <c r="F2645" s="62">
        <v>2027</v>
      </c>
      <c r="G2645" s="62">
        <v>2027</v>
      </c>
      <c r="H2645" s="131">
        <v>18.126934961437655</v>
      </c>
      <c r="I2645" s="131">
        <v>0</v>
      </c>
      <c r="J2645" s="131">
        <v>0</v>
      </c>
      <c r="K2645" s="131">
        <v>0</v>
      </c>
      <c r="L2645" s="131">
        <v>41.122389078450603</v>
      </c>
      <c r="M2645" s="131">
        <v>0</v>
      </c>
      <c r="N2645" s="131">
        <v>72.11855224039671</v>
      </c>
      <c r="O2645" s="131">
        <v>0</v>
      </c>
      <c r="P2645" s="131">
        <v>0</v>
      </c>
      <c r="Q2645" s="131">
        <v>0</v>
      </c>
      <c r="R2645" s="131">
        <v>144.85436288360253</v>
      </c>
      <c r="S2645" s="131">
        <v>0</v>
      </c>
      <c r="T2645" s="131">
        <v>0</v>
      </c>
      <c r="U2645" s="131">
        <v>257.41069818909585</v>
      </c>
      <c r="V2645" s="131">
        <v>21.43435396246781</v>
      </c>
      <c r="W2645" s="131">
        <v>0</v>
      </c>
      <c r="X2645" s="131">
        <v>126.7054702603244</v>
      </c>
      <c r="Y2645" s="131">
        <v>0</v>
      </c>
      <c r="Z2645" s="131">
        <v>0</v>
      </c>
      <c r="AA2645" s="131">
        <v>0</v>
      </c>
      <c r="AB2645" s="131">
        <v>0</v>
      </c>
      <c r="AC2645" s="131">
        <v>77.658585065983729</v>
      </c>
      <c r="AD2645" s="131">
        <v>0</v>
      </c>
      <c r="AE2645" s="131">
        <v>0</v>
      </c>
      <c r="AF2645" s="131">
        <v>0</v>
      </c>
      <c r="AG2645" s="131">
        <v>25.740704415673036</v>
      </c>
      <c r="AH2645" s="43">
        <v>785.17205105743244</v>
      </c>
    </row>
    <row r="2646" spans="4:34">
      <c r="D2646" s="62">
        <v>2027</v>
      </c>
      <c r="E2646" s="62">
        <v>1</v>
      </c>
      <c r="F2646" s="62">
        <v>2027</v>
      </c>
      <c r="G2646" s="62">
        <v>2027</v>
      </c>
      <c r="H2646" s="131">
        <v>15.478421416969312</v>
      </c>
      <c r="I2646" s="131">
        <v>0</v>
      </c>
      <c r="J2646" s="131">
        <v>0</v>
      </c>
      <c r="K2646" s="131">
        <v>0</v>
      </c>
      <c r="L2646" s="131">
        <v>16.262162113350666</v>
      </c>
      <c r="M2646" s="131">
        <v>0</v>
      </c>
      <c r="N2646" s="131">
        <v>89.099098438840727</v>
      </c>
      <c r="O2646" s="131">
        <v>0</v>
      </c>
      <c r="P2646" s="131">
        <v>0</v>
      </c>
      <c r="Q2646" s="131">
        <v>0</v>
      </c>
      <c r="R2646" s="131">
        <v>156.6343890700611</v>
      </c>
      <c r="S2646" s="131">
        <v>0</v>
      </c>
      <c r="T2646" s="131">
        <v>0</v>
      </c>
      <c r="U2646" s="131">
        <v>214.32244645546317</v>
      </c>
      <c r="V2646" s="131">
        <v>4.6569029607546391</v>
      </c>
      <c r="W2646" s="131">
        <v>0</v>
      </c>
      <c r="X2646" s="131">
        <v>126.25442531630826</v>
      </c>
      <c r="Y2646" s="131">
        <v>0</v>
      </c>
      <c r="Z2646" s="131">
        <v>0</v>
      </c>
      <c r="AA2646" s="131">
        <v>0</v>
      </c>
      <c r="AB2646" s="131">
        <v>0</v>
      </c>
      <c r="AC2646" s="131">
        <v>26.558754472174328</v>
      </c>
      <c r="AD2646" s="131">
        <v>0</v>
      </c>
      <c r="AE2646" s="131">
        <v>0</v>
      </c>
      <c r="AF2646" s="131">
        <v>0</v>
      </c>
      <c r="AG2646" s="131">
        <v>28.440820580405543</v>
      </c>
      <c r="AH2646" s="43">
        <v>677.70742082432776</v>
      </c>
    </row>
    <row r="2647" spans="4:34">
      <c r="D2647" s="62">
        <v>2027</v>
      </c>
      <c r="E2647" s="62">
        <v>2</v>
      </c>
      <c r="F2647" s="62">
        <v>2027</v>
      </c>
      <c r="G2647" s="62">
        <v>2027</v>
      </c>
      <c r="H2647" s="131">
        <v>10.697232270318608</v>
      </c>
      <c r="I2647" s="131">
        <v>0</v>
      </c>
      <c r="J2647" s="131">
        <v>0</v>
      </c>
      <c r="K2647" s="131">
        <v>0</v>
      </c>
      <c r="L2647" s="131">
        <v>32.329129482655112</v>
      </c>
      <c r="M2647" s="131">
        <v>0</v>
      </c>
      <c r="N2647" s="131">
        <v>71.026258998913605</v>
      </c>
      <c r="O2647" s="131">
        <v>0</v>
      </c>
      <c r="P2647" s="131">
        <v>0</v>
      </c>
      <c r="Q2647" s="131">
        <v>0</v>
      </c>
      <c r="R2647" s="131">
        <v>85.616409017399945</v>
      </c>
      <c r="S2647" s="131">
        <v>0</v>
      </c>
      <c r="T2647" s="131">
        <v>0</v>
      </c>
      <c r="U2647" s="131">
        <v>131.58360094947298</v>
      </c>
      <c r="V2647" s="131">
        <v>4.5894116134973242</v>
      </c>
      <c r="W2647" s="131">
        <v>0</v>
      </c>
      <c r="X2647" s="131">
        <v>113.19695910703295</v>
      </c>
      <c r="Y2647" s="131">
        <v>0</v>
      </c>
      <c r="Z2647" s="131">
        <v>0</v>
      </c>
      <c r="AA2647" s="131">
        <v>0</v>
      </c>
      <c r="AB2647" s="131">
        <v>0</v>
      </c>
      <c r="AC2647" s="131">
        <v>16.321736061672979</v>
      </c>
      <c r="AD2647" s="131">
        <v>0</v>
      </c>
      <c r="AE2647" s="131">
        <v>0</v>
      </c>
      <c r="AF2647" s="131">
        <v>0</v>
      </c>
      <c r="AG2647" s="131">
        <v>13.488405642457259</v>
      </c>
      <c r="AH2647" s="43">
        <v>478.8491431434208</v>
      </c>
    </row>
    <row r="2648" spans="4:34">
      <c r="D2648" s="62">
        <v>2027</v>
      </c>
      <c r="E2648" s="62">
        <v>3</v>
      </c>
      <c r="F2648" s="62">
        <v>2027</v>
      </c>
      <c r="G2648" s="62">
        <v>2027</v>
      </c>
      <c r="H2648" s="131">
        <v>18.09351971183499</v>
      </c>
      <c r="I2648" s="131">
        <v>0</v>
      </c>
      <c r="J2648" s="131">
        <v>0</v>
      </c>
      <c r="K2648" s="131">
        <v>0</v>
      </c>
      <c r="L2648" s="131">
        <v>21.36162480155815</v>
      </c>
      <c r="M2648" s="131">
        <v>0</v>
      </c>
      <c r="N2648" s="131">
        <v>87.698453382246342</v>
      </c>
      <c r="O2648" s="131">
        <v>0</v>
      </c>
      <c r="P2648" s="131">
        <v>0</v>
      </c>
      <c r="Q2648" s="131">
        <v>0</v>
      </c>
      <c r="R2648" s="131">
        <v>134.89260073645571</v>
      </c>
      <c r="S2648" s="131">
        <v>0</v>
      </c>
      <c r="T2648" s="131">
        <v>0</v>
      </c>
      <c r="U2648" s="131">
        <v>400.42939385365554</v>
      </c>
      <c r="V2648" s="131">
        <v>15.253044480152868</v>
      </c>
      <c r="W2648" s="131">
        <v>0</v>
      </c>
      <c r="X2648" s="131">
        <v>150.30869538923716</v>
      </c>
      <c r="Y2648" s="131">
        <v>0</v>
      </c>
      <c r="Z2648" s="131">
        <v>0</v>
      </c>
      <c r="AA2648" s="131">
        <v>0</v>
      </c>
      <c r="AB2648" s="131">
        <v>0</v>
      </c>
      <c r="AC2648" s="131">
        <v>30.439558643394008</v>
      </c>
      <c r="AD2648" s="131">
        <v>0</v>
      </c>
      <c r="AE2648" s="131">
        <v>0</v>
      </c>
      <c r="AF2648" s="131">
        <v>0</v>
      </c>
      <c r="AG2648" s="131">
        <v>28.831223059203136</v>
      </c>
      <c r="AH2648" s="43">
        <v>887.30811405773784</v>
      </c>
    </row>
    <row r="2649" spans="4:34">
      <c r="D2649" s="62">
        <v>2027</v>
      </c>
      <c r="E2649" s="62">
        <v>4</v>
      </c>
      <c r="F2649" s="62">
        <v>2027</v>
      </c>
      <c r="G2649" s="62">
        <v>2027</v>
      </c>
      <c r="H2649" s="131">
        <v>21.567159711052835</v>
      </c>
      <c r="I2649" s="131">
        <v>0</v>
      </c>
      <c r="J2649" s="131">
        <v>4.8964961269859995</v>
      </c>
      <c r="K2649" s="131">
        <v>0</v>
      </c>
      <c r="L2649" s="131">
        <v>42.003468984445874</v>
      </c>
      <c r="M2649" s="131">
        <v>0</v>
      </c>
      <c r="N2649" s="131">
        <v>107.71412306196571</v>
      </c>
      <c r="O2649" s="131">
        <v>0</v>
      </c>
      <c r="P2649" s="131">
        <v>0</v>
      </c>
      <c r="Q2649" s="131">
        <v>0</v>
      </c>
      <c r="R2649" s="131">
        <v>183.23366177449606</v>
      </c>
      <c r="S2649" s="131">
        <v>0</v>
      </c>
      <c r="T2649" s="131">
        <v>17.481557754541505</v>
      </c>
      <c r="U2649" s="131">
        <v>409.52401226048045</v>
      </c>
      <c r="V2649" s="131">
        <v>67.862549667228805</v>
      </c>
      <c r="W2649" s="131">
        <v>0</v>
      </c>
      <c r="X2649" s="131">
        <v>173.61003114357359</v>
      </c>
      <c r="Y2649" s="131">
        <v>0</v>
      </c>
      <c r="Z2649" s="131">
        <v>0</v>
      </c>
      <c r="AA2649" s="131">
        <v>0</v>
      </c>
      <c r="AB2649" s="131">
        <v>0</v>
      </c>
      <c r="AC2649" s="131">
        <v>52.175256079731518</v>
      </c>
      <c r="AD2649" s="131">
        <v>0</v>
      </c>
      <c r="AE2649" s="131">
        <v>0</v>
      </c>
      <c r="AF2649" s="131">
        <v>0</v>
      </c>
      <c r="AG2649" s="131">
        <v>38.200882550345653</v>
      </c>
      <c r="AH2649" s="43">
        <v>1118.2691991148479</v>
      </c>
    </row>
    <row r="2650" spans="4:34">
      <c r="D2650" s="62">
        <v>2027</v>
      </c>
      <c r="E2650" s="62">
        <v>5</v>
      </c>
      <c r="F2650" s="62">
        <v>2027</v>
      </c>
      <c r="G2650" s="62">
        <v>2028</v>
      </c>
      <c r="H2650" s="131">
        <v>18.838576018485412</v>
      </c>
      <c r="I2650" s="131">
        <v>0</v>
      </c>
      <c r="J2650" s="131">
        <v>0</v>
      </c>
      <c r="K2650" s="131">
        <v>0</v>
      </c>
      <c r="L2650" s="131">
        <v>0</v>
      </c>
      <c r="M2650" s="131">
        <v>0</v>
      </c>
      <c r="N2650" s="131">
        <v>124.6574100368973</v>
      </c>
      <c r="O2650" s="131">
        <v>0</v>
      </c>
      <c r="P2650" s="131">
        <v>0</v>
      </c>
      <c r="Q2650" s="131">
        <v>0</v>
      </c>
      <c r="R2650" s="131">
        <v>288.1045051953372</v>
      </c>
      <c r="S2650" s="131">
        <v>0</v>
      </c>
      <c r="T2650" s="131">
        <v>0</v>
      </c>
      <c r="U2650" s="131">
        <v>361.69962863825128</v>
      </c>
      <c r="V2650" s="131">
        <v>50.82098448475714</v>
      </c>
      <c r="W2650" s="131">
        <v>0</v>
      </c>
      <c r="X2650" s="131">
        <v>195.12810140650669</v>
      </c>
      <c r="Y2650" s="131">
        <v>0</v>
      </c>
      <c r="Z2650" s="131">
        <v>0</v>
      </c>
      <c r="AA2650" s="131">
        <v>0</v>
      </c>
      <c r="AB2650" s="131">
        <v>0</v>
      </c>
      <c r="AC2650" s="131">
        <v>120.08980802803848</v>
      </c>
      <c r="AD2650" s="131">
        <v>0</v>
      </c>
      <c r="AE2650" s="131">
        <v>52.107977702697738</v>
      </c>
      <c r="AF2650" s="131">
        <v>0</v>
      </c>
      <c r="AG2650" s="131">
        <v>53.211857860113582</v>
      </c>
      <c r="AH2650" s="43">
        <v>1264.6588493710851</v>
      </c>
    </row>
    <row r="2651" spans="4:34">
      <c r="D2651" s="62">
        <v>2027</v>
      </c>
      <c r="E2651" s="62">
        <v>6</v>
      </c>
      <c r="F2651" s="62">
        <v>2027</v>
      </c>
      <c r="G2651" s="62">
        <v>2028</v>
      </c>
      <c r="H2651" s="131">
        <v>18.611605223081963</v>
      </c>
      <c r="I2651" s="131">
        <v>0</v>
      </c>
      <c r="J2651" s="131">
        <v>0</v>
      </c>
      <c r="K2651" s="131">
        <v>0</v>
      </c>
      <c r="L2651" s="131">
        <v>0</v>
      </c>
      <c r="M2651" s="131">
        <v>0</v>
      </c>
      <c r="N2651" s="131">
        <v>139.43195627903773</v>
      </c>
      <c r="O2651" s="131">
        <v>0</v>
      </c>
      <c r="P2651" s="131">
        <v>0</v>
      </c>
      <c r="Q2651" s="131">
        <v>0</v>
      </c>
      <c r="R2651" s="131">
        <v>351.29721391321533</v>
      </c>
      <c r="S2651" s="131">
        <v>0</v>
      </c>
      <c r="T2651" s="131">
        <v>0</v>
      </c>
      <c r="U2651" s="131">
        <v>396.39227056087009</v>
      </c>
      <c r="V2651" s="131">
        <v>155.75028042900297</v>
      </c>
      <c r="W2651" s="131">
        <v>0</v>
      </c>
      <c r="X2651" s="131">
        <v>207.51188954125183</v>
      </c>
      <c r="Y2651" s="131">
        <v>0</v>
      </c>
      <c r="Z2651" s="131">
        <v>0</v>
      </c>
      <c r="AA2651" s="131">
        <v>0</v>
      </c>
      <c r="AB2651" s="131">
        <v>0</v>
      </c>
      <c r="AC2651" s="131">
        <v>94.123524959130279</v>
      </c>
      <c r="AD2651" s="131">
        <v>0</v>
      </c>
      <c r="AE2651" s="131">
        <v>138.66726093630382</v>
      </c>
      <c r="AF2651" s="131">
        <v>0</v>
      </c>
      <c r="AG2651" s="131">
        <v>62.737678342775148</v>
      </c>
      <c r="AH2651" s="43">
        <v>1564.523680184669</v>
      </c>
    </row>
    <row r="2652" spans="4:34">
      <c r="D2652" s="62">
        <v>2027</v>
      </c>
      <c r="E2652" s="62">
        <v>7</v>
      </c>
      <c r="F2652" s="62">
        <v>2028</v>
      </c>
      <c r="G2652" s="62">
        <v>2028</v>
      </c>
      <c r="H2652" s="131">
        <v>20.193607150113085</v>
      </c>
      <c r="I2652" s="131">
        <v>0</v>
      </c>
      <c r="J2652" s="131">
        <v>0</v>
      </c>
      <c r="K2652" s="131">
        <v>0</v>
      </c>
      <c r="L2652" s="131">
        <v>0</v>
      </c>
      <c r="M2652" s="131">
        <v>0</v>
      </c>
      <c r="N2652" s="131">
        <v>159.3185309950924</v>
      </c>
      <c r="O2652" s="131">
        <v>0</v>
      </c>
      <c r="P2652" s="131">
        <v>0</v>
      </c>
      <c r="Q2652" s="131">
        <v>0</v>
      </c>
      <c r="R2652" s="131">
        <v>303.22603206290995</v>
      </c>
      <c r="S2652" s="131">
        <v>0</v>
      </c>
      <c r="T2652" s="131">
        <v>0</v>
      </c>
      <c r="U2652" s="131">
        <v>294.91191651491761</v>
      </c>
      <c r="V2652" s="131">
        <v>167.22013067676028</v>
      </c>
      <c r="W2652" s="131">
        <v>0</v>
      </c>
      <c r="X2652" s="131">
        <v>154.25960231437509</v>
      </c>
      <c r="Y2652" s="131">
        <v>0</v>
      </c>
      <c r="Z2652" s="131">
        <v>0</v>
      </c>
      <c r="AA2652" s="131">
        <v>0</v>
      </c>
      <c r="AB2652" s="131">
        <v>0</v>
      </c>
      <c r="AC2652" s="131">
        <v>56.145591785643965</v>
      </c>
      <c r="AD2652" s="131">
        <v>0</v>
      </c>
      <c r="AE2652" s="131">
        <v>174.01855583450356</v>
      </c>
      <c r="AF2652" s="131">
        <v>0</v>
      </c>
      <c r="AG2652" s="131">
        <v>48.24699929848007</v>
      </c>
      <c r="AH2652" s="43">
        <v>1377.540966632796</v>
      </c>
    </row>
    <row r="2653" spans="4:34">
      <c r="D2653" s="62">
        <v>2027</v>
      </c>
      <c r="E2653" s="62">
        <v>8</v>
      </c>
      <c r="F2653" s="62">
        <v>2028</v>
      </c>
      <c r="G2653" s="62">
        <v>2028</v>
      </c>
      <c r="H2653" s="131">
        <v>17.763715112755147</v>
      </c>
      <c r="I2653" s="131">
        <v>0</v>
      </c>
      <c r="J2653" s="131">
        <v>0</v>
      </c>
      <c r="K2653" s="131">
        <v>0</v>
      </c>
      <c r="L2653" s="131">
        <v>0</v>
      </c>
      <c r="M2653" s="131">
        <v>0</v>
      </c>
      <c r="N2653" s="131">
        <v>160.48261070402629</v>
      </c>
      <c r="O2653" s="131">
        <v>0</v>
      </c>
      <c r="P2653" s="131">
        <v>0</v>
      </c>
      <c r="Q2653" s="131">
        <v>0</v>
      </c>
      <c r="R2653" s="131">
        <v>317.49799821264173</v>
      </c>
      <c r="S2653" s="131">
        <v>0</v>
      </c>
      <c r="T2653" s="131">
        <v>0</v>
      </c>
      <c r="U2653" s="131">
        <v>306.95043751304269</v>
      </c>
      <c r="V2653" s="131">
        <v>163.51257666298144</v>
      </c>
      <c r="W2653" s="131">
        <v>0</v>
      </c>
      <c r="X2653" s="131">
        <v>160.3901811337474</v>
      </c>
      <c r="Y2653" s="131">
        <v>0</v>
      </c>
      <c r="Z2653" s="131">
        <v>0</v>
      </c>
      <c r="AA2653" s="131">
        <v>0</v>
      </c>
      <c r="AB2653" s="131">
        <v>0</v>
      </c>
      <c r="AC2653" s="131">
        <v>41.780918804046074</v>
      </c>
      <c r="AD2653" s="131">
        <v>0</v>
      </c>
      <c r="AE2653" s="131">
        <v>91.79442178499076</v>
      </c>
      <c r="AF2653" s="131">
        <v>0</v>
      </c>
      <c r="AG2653" s="131">
        <v>45.850764363818385</v>
      </c>
      <c r="AH2653" s="43">
        <v>1306.0236242920498</v>
      </c>
    </row>
    <row r="2654" spans="4:34">
      <c r="D2654" s="62">
        <v>2027</v>
      </c>
      <c r="E2654" s="62">
        <v>9</v>
      </c>
      <c r="F2654" s="62">
        <v>2028</v>
      </c>
      <c r="G2654" s="62">
        <v>2028</v>
      </c>
      <c r="H2654" s="131">
        <v>17.891231312966362</v>
      </c>
      <c r="I2654" s="131">
        <v>0</v>
      </c>
      <c r="J2654" s="131">
        <v>0</v>
      </c>
      <c r="K2654" s="131">
        <v>0</v>
      </c>
      <c r="L2654" s="131">
        <v>0</v>
      </c>
      <c r="M2654" s="131">
        <v>0</v>
      </c>
      <c r="N2654" s="131">
        <v>140.58946833905114</v>
      </c>
      <c r="O2654" s="131">
        <v>0</v>
      </c>
      <c r="P2654" s="131">
        <v>0</v>
      </c>
      <c r="Q2654" s="131">
        <v>0</v>
      </c>
      <c r="R2654" s="131">
        <v>322.39229875114944</v>
      </c>
      <c r="S2654" s="131">
        <v>0</v>
      </c>
      <c r="T2654" s="131">
        <v>0</v>
      </c>
      <c r="U2654" s="131">
        <v>353.16179721748591</v>
      </c>
      <c r="V2654" s="131">
        <v>92.689443140820813</v>
      </c>
      <c r="W2654" s="131">
        <v>0</v>
      </c>
      <c r="X2654" s="131">
        <v>153.4630537902803</v>
      </c>
      <c r="Y2654" s="131">
        <v>0</v>
      </c>
      <c r="Z2654" s="131">
        <v>0</v>
      </c>
      <c r="AA2654" s="131">
        <v>0</v>
      </c>
      <c r="AB2654" s="131">
        <v>0</v>
      </c>
      <c r="AC2654" s="131">
        <v>47.698693754638761</v>
      </c>
      <c r="AD2654" s="131">
        <v>0</v>
      </c>
      <c r="AE2654" s="131">
        <v>140.0747048929569</v>
      </c>
      <c r="AF2654" s="131">
        <v>0</v>
      </c>
      <c r="AG2654" s="131">
        <v>42.894006637423018</v>
      </c>
      <c r="AH2654" s="43">
        <v>1310.8546978367726</v>
      </c>
    </row>
    <row r="2655" spans="4:34">
      <c r="D2655" s="62">
        <v>2027</v>
      </c>
      <c r="E2655" s="62">
        <v>10</v>
      </c>
      <c r="F2655" s="62">
        <v>2028</v>
      </c>
      <c r="G2655" s="62">
        <v>2028</v>
      </c>
      <c r="H2655" s="131">
        <v>17.441382495554642</v>
      </c>
      <c r="I2655" s="131">
        <v>0</v>
      </c>
      <c r="J2655" s="131">
        <v>0</v>
      </c>
      <c r="K2655" s="131">
        <v>0</v>
      </c>
      <c r="L2655" s="131">
        <v>0</v>
      </c>
      <c r="M2655" s="131">
        <v>0</v>
      </c>
      <c r="N2655" s="131">
        <v>83.488307268040998</v>
      </c>
      <c r="O2655" s="131">
        <v>0</v>
      </c>
      <c r="P2655" s="131">
        <v>0</v>
      </c>
      <c r="Q2655" s="131">
        <v>0</v>
      </c>
      <c r="R2655" s="131">
        <v>170.1583998025136</v>
      </c>
      <c r="S2655" s="131">
        <v>0</v>
      </c>
      <c r="T2655" s="131">
        <v>10.037202267244762</v>
      </c>
      <c r="U2655" s="131">
        <v>370.99664314063443</v>
      </c>
      <c r="V2655" s="131">
        <v>30.935683325635182</v>
      </c>
      <c r="W2655" s="131">
        <v>0</v>
      </c>
      <c r="X2655" s="131">
        <v>143.71955845090667</v>
      </c>
      <c r="Y2655" s="131">
        <v>0</v>
      </c>
      <c r="Z2655" s="131">
        <v>0</v>
      </c>
      <c r="AA2655" s="131">
        <v>0</v>
      </c>
      <c r="AB2655" s="131">
        <v>0</v>
      </c>
      <c r="AC2655" s="131">
        <v>57.404212102989383</v>
      </c>
      <c r="AD2655" s="131">
        <v>0</v>
      </c>
      <c r="AE2655" s="131">
        <v>0</v>
      </c>
      <c r="AF2655" s="131">
        <v>0</v>
      </c>
      <c r="AG2655" s="131">
        <v>35.705301833438021</v>
      </c>
      <c r="AH2655" s="43">
        <v>919.88669068695776</v>
      </c>
    </row>
    <row r="2656" spans="4:34">
      <c r="D2656" s="62">
        <v>2027</v>
      </c>
      <c r="E2656" s="62">
        <v>11</v>
      </c>
      <c r="F2656" s="62">
        <v>2028</v>
      </c>
      <c r="G2656" s="62">
        <v>2028</v>
      </c>
      <c r="H2656" s="131">
        <v>15.77304554279139</v>
      </c>
      <c r="I2656" s="131">
        <v>0</v>
      </c>
      <c r="J2656" s="131">
        <v>0</v>
      </c>
      <c r="K2656" s="131">
        <v>0</v>
      </c>
      <c r="L2656" s="131">
        <v>20.633558662873135</v>
      </c>
      <c r="M2656" s="131">
        <v>0</v>
      </c>
      <c r="N2656" s="131">
        <v>60.848509881447121</v>
      </c>
      <c r="O2656" s="131">
        <v>0</v>
      </c>
      <c r="P2656" s="131">
        <v>0</v>
      </c>
      <c r="Q2656" s="131">
        <v>0</v>
      </c>
      <c r="R2656" s="131">
        <v>121.37655060981483</v>
      </c>
      <c r="S2656" s="131">
        <v>0</v>
      </c>
      <c r="T2656" s="131">
        <v>2.5686738056273941</v>
      </c>
      <c r="U2656" s="131">
        <v>299.8801950220801</v>
      </c>
      <c r="V2656" s="131">
        <v>30.015122662851976</v>
      </c>
      <c r="W2656" s="131">
        <v>0</v>
      </c>
      <c r="X2656" s="131">
        <v>120.30672147483497</v>
      </c>
      <c r="Y2656" s="131">
        <v>0</v>
      </c>
      <c r="Z2656" s="131">
        <v>0</v>
      </c>
      <c r="AA2656" s="131">
        <v>0</v>
      </c>
      <c r="AB2656" s="131">
        <v>0</v>
      </c>
      <c r="AC2656" s="131">
        <v>50.376294783410302</v>
      </c>
      <c r="AD2656" s="131">
        <v>0</v>
      </c>
      <c r="AE2656" s="131">
        <v>0</v>
      </c>
      <c r="AF2656" s="131">
        <v>0</v>
      </c>
      <c r="AG2656" s="131">
        <v>25.307604046777506</v>
      </c>
      <c r="AH2656" s="43">
        <v>747.08627649250866</v>
      </c>
    </row>
    <row r="2657" spans="4:34">
      <c r="D2657" s="62">
        <v>2027</v>
      </c>
      <c r="E2657" s="62">
        <v>12</v>
      </c>
      <c r="F2657" s="62">
        <v>2028</v>
      </c>
      <c r="G2657" s="62">
        <v>2028</v>
      </c>
      <c r="H2657" s="131">
        <v>13.01727877156037</v>
      </c>
      <c r="I2657" s="131">
        <v>0</v>
      </c>
      <c r="J2657" s="131">
        <v>0</v>
      </c>
      <c r="K2657" s="131">
        <v>0</v>
      </c>
      <c r="L2657" s="131">
        <v>29.443983117393664</v>
      </c>
      <c r="M2657" s="131">
        <v>0</v>
      </c>
      <c r="N2657" s="131">
        <v>52.804570408846445</v>
      </c>
      <c r="O2657" s="131">
        <v>0</v>
      </c>
      <c r="P2657" s="131">
        <v>0</v>
      </c>
      <c r="Q2657" s="131">
        <v>0</v>
      </c>
      <c r="R2657" s="131">
        <v>103.97843696425377</v>
      </c>
      <c r="S2657" s="131">
        <v>0</v>
      </c>
      <c r="T2657" s="131">
        <v>0</v>
      </c>
      <c r="U2657" s="131">
        <v>184.90913469607037</v>
      </c>
      <c r="V2657" s="131">
        <v>15.237701497121787</v>
      </c>
      <c r="W2657" s="131">
        <v>0</v>
      </c>
      <c r="X2657" s="131">
        <v>93.906827533408034</v>
      </c>
      <c r="Y2657" s="131">
        <v>0</v>
      </c>
      <c r="Z2657" s="131">
        <v>0</v>
      </c>
      <c r="AA2657" s="131">
        <v>0</v>
      </c>
      <c r="AB2657" s="131">
        <v>0</v>
      </c>
      <c r="AC2657" s="131">
        <v>56.143085014647326</v>
      </c>
      <c r="AD2657" s="131">
        <v>0</v>
      </c>
      <c r="AE2657" s="131">
        <v>0</v>
      </c>
      <c r="AF2657" s="131">
        <v>0</v>
      </c>
      <c r="AG2657" s="131">
        <v>18.86159194183972</v>
      </c>
      <c r="AH2657" s="43">
        <v>568.30260994514151</v>
      </c>
    </row>
    <row r="2658" spans="4:34">
      <c r="D2658" s="62">
        <v>2028</v>
      </c>
      <c r="E2658" s="62">
        <v>1</v>
      </c>
      <c r="F2658" s="62">
        <v>2028</v>
      </c>
      <c r="G2658" s="62">
        <v>2028</v>
      </c>
      <c r="H2658" s="131">
        <v>11.115479812406358</v>
      </c>
      <c r="I2658" s="131">
        <v>0</v>
      </c>
      <c r="J2658" s="131">
        <v>0</v>
      </c>
      <c r="K2658" s="131">
        <v>0</v>
      </c>
      <c r="L2658" s="131">
        <v>11.643758694981198</v>
      </c>
      <c r="M2658" s="131">
        <v>0</v>
      </c>
      <c r="N2658" s="131">
        <v>65.215816189055033</v>
      </c>
      <c r="O2658" s="131">
        <v>0</v>
      </c>
      <c r="P2658" s="131">
        <v>0</v>
      </c>
      <c r="Q2658" s="131">
        <v>0</v>
      </c>
      <c r="R2658" s="131">
        <v>112.43420018671988</v>
      </c>
      <c r="S2658" s="131">
        <v>0</v>
      </c>
      <c r="T2658" s="131">
        <v>0</v>
      </c>
      <c r="U2658" s="131">
        <v>154.18524194528612</v>
      </c>
      <c r="V2658" s="131">
        <v>3.3102789004901219</v>
      </c>
      <c r="W2658" s="131">
        <v>0</v>
      </c>
      <c r="X2658" s="131">
        <v>93.478573159524103</v>
      </c>
      <c r="Y2658" s="131">
        <v>0</v>
      </c>
      <c r="Z2658" s="131">
        <v>0</v>
      </c>
      <c r="AA2658" s="131">
        <v>0</v>
      </c>
      <c r="AB2658" s="131">
        <v>0</v>
      </c>
      <c r="AC2658" s="131">
        <v>19.199486283257279</v>
      </c>
      <c r="AD2658" s="131">
        <v>0</v>
      </c>
      <c r="AE2658" s="131">
        <v>0</v>
      </c>
      <c r="AF2658" s="131">
        <v>0</v>
      </c>
      <c r="AG2658" s="131">
        <v>20.831286473766241</v>
      </c>
      <c r="AH2658" s="43">
        <v>491.41412164548632</v>
      </c>
    </row>
    <row r="2659" spans="4:34">
      <c r="D2659" s="62">
        <v>2028</v>
      </c>
      <c r="E2659" s="62">
        <v>2</v>
      </c>
      <c r="F2659" s="62">
        <v>2028</v>
      </c>
      <c r="G2659" s="62">
        <v>2028</v>
      </c>
      <c r="H2659" s="131">
        <v>7.6819764849528127</v>
      </c>
      <c r="I2659" s="131">
        <v>0</v>
      </c>
      <c r="J2659" s="131">
        <v>0</v>
      </c>
      <c r="K2659" s="131">
        <v>0</v>
      </c>
      <c r="L2659" s="131">
        <v>23.147757345611531</v>
      </c>
      <c r="M2659" s="131">
        <v>0</v>
      </c>
      <c r="N2659" s="131">
        <v>51.987455907299449</v>
      </c>
      <c r="O2659" s="131">
        <v>0</v>
      </c>
      <c r="P2659" s="131">
        <v>0</v>
      </c>
      <c r="Q2659" s="131">
        <v>0</v>
      </c>
      <c r="R2659" s="131">
        <v>61.45657111366981</v>
      </c>
      <c r="S2659" s="131">
        <v>0</v>
      </c>
      <c r="T2659" s="131">
        <v>0</v>
      </c>
      <c r="U2659" s="131">
        <v>94.662270256617447</v>
      </c>
      <c r="V2659" s="131">
        <v>3.2623038439612815</v>
      </c>
      <c r="W2659" s="131">
        <v>0</v>
      </c>
      <c r="X2659" s="131">
        <v>83.80485460781199</v>
      </c>
      <c r="Y2659" s="131">
        <v>0</v>
      </c>
      <c r="Z2659" s="131">
        <v>0</v>
      </c>
      <c r="AA2659" s="131">
        <v>0</v>
      </c>
      <c r="AB2659" s="131">
        <v>0</v>
      </c>
      <c r="AC2659" s="131">
        <v>11.79908297143051</v>
      </c>
      <c r="AD2659" s="131">
        <v>0</v>
      </c>
      <c r="AE2659" s="131">
        <v>0</v>
      </c>
      <c r="AF2659" s="131">
        <v>0</v>
      </c>
      <c r="AG2659" s="131">
        <v>9.8794913887251017</v>
      </c>
      <c r="AH2659" s="43">
        <v>347.6817639200799</v>
      </c>
    </row>
    <row r="2660" spans="4:34">
      <c r="D2660" s="62">
        <v>2028</v>
      </c>
      <c r="E2660" s="62">
        <v>3</v>
      </c>
      <c r="F2660" s="62">
        <v>2028</v>
      </c>
      <c r="G2660" s="62">
        <v>2028</v>
      </c>
      <c r="H2660" s="131">
        <v>12.993453768598664</v>
      </c>
      <c r="I2660" s="131">
        <v>0</v>
      </c>
      <c r="J2660" s="131">
        <v>0</v>
      </c>
      <c r="K2660" s="131">
        <v>0</v>
      </c>
      <c r="L2660" s="131">
        <v>15.294989853647468</v>
      </c>
      <c r="M2660" s="131">
        <v>0</v>
      </c>
      <c r="N2660" s="131">
        <v>64.190618267219023</v>
      </c>
      <c r="O2660" s="131">
        <v>0</v>
      </c>
      <c r="P2660" s="131">
        <v>0</v>
      </c>
      <c r="Q2660" s="131">
        <v>0</v>
      </c>
      <c r="R2660" s="131">
        <v>96.827661951846892</v>
      </c>
      <c r="S2660" s="131">
        <v>0</v>
      </c>
      <c r="T2660" s="131">
        <v>0</v>
      </c>
      <c r="U2660" s="131">
        <v>288.07203349164831</v>
      </c>
      <c r="V2660" s="131">
        <v>10.842362775518371</v>
      </c>
      <c r="W2660" s="131">
        <v>0</v>
      </c>
      <c r="X2660" s="131">
        <v>111.29935361745814</v>
      </c>
      <c r="Y2660" s="131">
        <v>0</v>
      </c>
      <c r="Z2660" s="131">
        <v>0</v>
      </c>
      <c r="AA2660" s="131">
        <v>0</v>
      </c>
      <c r="AB2660" s="131">
        <v>0</v>
      </c>
      <c r="AC2660" s="131">
        <v>22.004943388988799</v>
      </c>
      <c r="AD2660" s="131">
        <v>0</v>
      </c>
      <c r="AE2660" s="131">
        <v>0</v>
      </c>
      <c r="AF2660" s="131">
        <v>0</v>
      </c>
      <c r="AG2660" s="131">
        <v>21.117234126117186</v>
      </c>
      <c r="AH2660" s="43">
        <v>642.64265124104281</v>
      </c>
    </row>
    <row r="2661" spans="4:34">
      <c r="D2661" s="62">
        <v>2028</v>
      </c>
      <c r="E2661" s="62">
        <v>4</v>
      </c>
      <c r="F2661" s="62">
        <v>2028</v>
      </c>
      <c r="G2661" s="62">
        <v>2028</v>
      </c>
      <c r="H2661" s="131">
        <v>15.487970117956028</v>
      </c>
      <c r="I2661" s="131">
        <v>0</v>
      </c>
      <c r="J2661" s="131">
        <v>3.5218180590516392</v>
      </c>
      <c r="K2661" s="131">
        <v>0</v>
      </c>
      <c r="L2661" s="131">
        <v>30.074614543751146</v>
      </c>
      <c r="M2661" s="131">
        <v>0</v>
      </c>
      <c r="N2661" s="131">
        <v>78.841027279263344</v>
      </c>
      <c r="O2661" s="131">
        <v>0</v>
      </c>
      <c r="P2661" s="131">
        <v>0</v>
      </c>
      <c r="Q2661" s="131">
        <v>0</v>
      </c>
      <c r="R2661" s="131">
        <v>131.5275038336853</v>
      </c>
      <c r="S2661" s="131">
        <v>0</v>
      </c>
      <c r="T2661" s="131">
        <v>12.58036234113384</v>
      </c>
      <c r="U2661" s="131">
        <v>294.61477300702501</v>
      </c>
      <c r="V2661" s="131">
        <v>48.238919339750979</v>
      </c>
      <c r="W2661" s="131">
        <v>0</v>
      </c>
      <c r="X2661" s="131">
        <v>128.56231722415541</v>
      </c>
      <c r="Y2661" s="131">
        <v>0</v>
      </c>
      <c r="Z2661" s="131">
        <v>0</v>
      </c>
      <c r="AA2661" s="131">
        <v>0</v>
      </c>
      <c r="AB2661" s="131">
        <v>0</v>
      </c>
      <c r="AC2661" s="131">
        <v>37.717812199279344</v>
      </c>
      <c r="AD2661" s="131">
        <v>0</v>
      </c>
      <c r="AE2661" s="131">
        <v>0</v>
      </c>
      <c r="AF2661" s="131">
        <v>0</v>
      </c>
      <c r="AG2661" s="131">
        <v>27.979977782539834</v>
      </c>
      <c r="AH2661" s="43">
        <v>809.14709572759193</v>
      </c>
    </row>
    <row r="2662" spans="4:34">
      <c r="D2662" s="62">
        <v>2028</v>
      </c>
      <c r="E2662" s="62">
        <v>5</v>
      </c>
      <c r="F2662" s="62">
        <v>2028</v>
      </c>
      <c r="G2662" s="62">
        <v>2029</v>
      </c>
      <c r="H2662" s="131">
        <v>13.528499178759128</v>
      </c>
      <c r="I2662" s="131">
        <v>0</v>
      </c>
      <c r="J2662" s="131">
        <v>0</v>
      </c>
      <c r="K2662" s="131">
        <v>0</v>
      </c>
      <c r="L2662" s="131">
        <v>0</v>
      </c>
      <c r="M2662" s="131">
        <v>0</v>
      </c>
      <c r="N2662" s="131">
        <v>91.242615043409174</v>
      </c>
      <c r="O2662" s="131">
        <v>0</v>
      </c>
      <c r="P2662" s="131">
        <v>0</v>
      </c>
      <c r="Q2662" s="131">
        <v>0</v>
      </c>
      <c r="R2662" s="131">
        <v>212.62722943070685</v>
      </c>
      <c r="S2662" s="131">
        <v>0</v>
      </c>
      <c r="T2662" s="131">
        <v>0</v>
      </c>
      <c r="U2662" s="131">
        <v>260.20953789689878</v>
      </c>
      <c r="V2662" s="131">
        <v>36.125217566218303</v>
      </c>
      <c r="W2662" s="131">
        <v>0</v>
      </c>
      <c r="X2662" s="131">
        <v>144.50413565687063</v>
      </c>
      <c r="Y2662" s="131">
        <v>0</v>
      </c>
      <c r="Z2662" s="131">
        <v>0</v>
      </c>
      <c r="AA2662" s="131">
        <v>0</v>
      </c>
      <c r="AB2662" s="131">
        <v>0</v>
      </c>
      <c r="AC2662" s="131">
        <v>86.461502983246348</v>
      </c>
      <c r="AD2662" s="131">
        <v>0</v>
      </c>
      <c r="AE2662" s="131">
        <v>38.483642370064629</v>
      </c>
      <c r="AF2662" s="131">
        <v>0</v>
      </c>
      <c r="AG2662" s="131">
        <v>38.974665015433615</v>
      </c>
      <c r="AH2662" s="43">
        <v>922.15704514160757</v>
      </c>
    </row>
    <row r="2663" spans="4:34">
      <c r="D2663" s="62">
        <v>2028</v>
      </c>
      <c r="E2663" s="62">
        <v>6</v>
      </c>
      <c r="F2663" s="62">
        <v>2028</v>
      </c>
      <c r="G2663" s="62">
        <v>2029</v>
      </c>
      <c r="H2663" s="131">
        <v>13.365505212749973</v>
      </c>
      <c r="I2663" s="131">
        <v>0</v>
      </c>
      <c r="J2663" s="131">
        <v>0</v>
      </c>
      <c r="K2663" s="131">
        <v>0</v>
      </c>
      <c r="L2663" s="131">
        <v>0</v>
      </c>
      <c r="M2663" s="131">
        <v>0</v>
      </c>
      <c r="N2663" s="131">
        <v>102.05679957374443</v>
      </c>
      <c r="O2663" s="131">
        <v>0</v>
      </c>
      <c r="P2663" s="131">
        <v>0</v>
      </c>
      <c r="Q2663" s="131">
        <v>0</v>
      </c>
      <c r="R2663" s="131">
        <v>261.40957272309907</v>
      </c>
      <c r="S2663" s="131">
        <v>0</v>
      </c>
      <c r="T2663" s="131">
        <v>0</v>
      </c>
      <c r="U2663" s="131">
        <v>285.16769546287145</v>
      </c>
      <c r="V2663" s="131">
        <v>111.58028683989887</v>
      </c>
      <c r="W2663" s="131">
        <v>0</v>
      </c>
      <c r="X2663" s="131">
        <v>153.67875492063399</v>
      </c>
      <c r="Y2663" s="131">
        <v>0</v>
      </c>
      <c r="Z2663" s="131">
        <v>0</v>
      </c>
      <c r="AA2663" s="131">
        <v>0</v>
      </c>
      <c r="AB2663" s="131">
        <v>0</v>
      </c>
      <c r="AC2663" s="131">
        <v>67.80867113327524</v>
      </c>
      <c r="AD2663" s="131">
        <v>0</v>
      </c>
      <c r="AE2663" s="131">
        <v>102.41083061707232</v>
      </c>
      <c r="AF2663" s="131">
        <v>0</v>
      </c>
      <c r="AG2663" s="131">
        <v>45.951787732796625</v>
      </c>
      <c r="AH2663" s="43">
        <v>1143.4299042161419</v>
      </c>
    </row>
    <row r="2664" spans="4:34">
      <c r="D2664" s="62">
        <v>2028</v>
      </c>
      <c r="E2664" s="62">
        <v>7</v>
      </c>
      <c r="F2664" s="62">
        <v>2029</v>
      </c>
      <c r="G2664" s="62">
        <v>2029</v>
      </c>
      <c r="H2664" s="131">
        <v>12.444065198790124</v>
      </c>
      <c r="I2664" s="131">
        <v>0</v>
      </c>
      <c r="J2664" s="131">
        <v>0</v>
      </c>
      <c r="K2664" s="131">
        <v>0</v>
      </c>
      <c r="L2664" s="131">
        <v>0</v>
      </c>
      <c r="M2664" s="131">
        <v>0</v>
      </c>
      <c r="N2664" s="131">
        <v>99.438197603427895</v>
      </c>
      <c r="O2664" s="131">
        <v>0</v>
      </c>
      <c r="P2664" s="131">
        <v>0</v>
      </c>
      <c r="Q2664" s="131">
        <v>0</v>
      </c>
      <c r="R2664" s="131">
        <v>195.0555806251858</v>
      </c>
      <c r="S2664" s="131">
        <v>0</v>
      </c>
      <c r="T2664" s="131">
        <v>0</v>
      </c>
      <c r="U2664" s="131">
        <v>182.05989884618532</v>
      </c>
      <c r="V2664" s="131">
        <v>102.96369938735748</v>
      </c>
      <c r="W2664" s="131">
        <v>0</v>
      </c>
      <c r="X2664" s="131">
        <v>98.033723580213689</v>
      </c>
      <c r="Y2664" s="131">
        <v>0</v>
      </c>
      <c r="Z2664" s="131">
        <v>0</v>
      </c>
      <c r="AA2664" s="131">
        <v>0</v>
      </c>
      <c r="AB2664" s="131">
        <v>0</v>
      </c>
      <c r="AC2664" s="131">
        <v>34.745020012303549</v>
      </c>
      <c r="AD2664" s="131">
        <v>0</v>
      </c>
      <c r="AE2664" s="131">
        <v>110.28446447768269</v>
      </c>
      <c r="AF2664" s="131">
        <v>0</v>
      </c>
      <c r="AG2664" s="131">
        <v>30.324322285235326</v>
      </c>
      <c r="AH2664" s="43">
        <v>865.34897201638194</v>
      </c>
    </row>
    <row r="2665" spans="4:34">
      <c r="D2665" s="62">
        <v>2028</v>
      </c>
      <c r="E2665" s="62">
        <v>8</v>
      </c>
      <c r="F2665" s="62">
        <v>2029</v>
      </c>
      <c r="G2665" s="62">
        <v>2029</v>
      </c>
      <c r="H2665" s="131">
        <v>10.946673736525605</v>
      </c>
      <c r="I2665" s="131">
        <v>0</v>
      </c>
      <c r="J2665" s="131">
        <v>0</v>
      </c>
      <c r="K2665" s="131">
        <v>0</v>
      </c>
      <c r="L2665" s="131">
        <v>0</v>
      </c>
      <c r="M2665" s="131">
        <v>0</v>
      </c>
      <c r="N2665" s="131">
        <v>100.14433418762988</v>
      </c>
      <c r="O2665" s="131">
        <v>0</v>
      </c>
      <c r="P2665" s="131">
        <v>0</v>
      </c>
      <c r="Q2665" s="131">
        <v>0</v>
      </c>
      <c r="R2665" s="131">
        <v>202.74134134425788</v>
      </c>
      <c r="S2665" s="131">
        <v>0</v>
      </c>
      <c r="T2665" s="131">
        <v>0</v>
      </c>
      <c r="U2665" s="131">
        <v>189.49171761118072</v>
      </c>
      <c r="V2665" s="131">
        <v>100.62161255049996</v>
      </c>
      <c r="W2665" s="131">
        <v>0</v>
      </c>
      <c r="X2665" s="131">
        <v>101.9311941519541</v>
      </c>
      <c r="Y2665" s="131">
        <v>0</v>
      </c>
      <c r="Z2665" s="131">
        <v>0</v>
      </c>
      <c r="AA2665" s="131">
        <v>0</v>
      </c>
      <c r="AB2665" s="131">
        <v>0</v>
      </c>
      <c r="AC2665" s="131">
        <v>25.905437149050424</v>
      </c>
      <c r="AD2665" s="131">
        <v>0</v>
      </c>
      <c r="AE2665" s="131">
        <v>58.174822794323013</v>
      </c>
      <c r="AF2665" s="131">
        <v>0</v>
      </c>
      <c r="AG2665" s="131">
        <v>28.818234829302938</v>
      </c>
      <c r="AH2665" s="43">
        <v>818.77536835472449</v>
      </c>
    </row>
    <row r="2666" spans="4:34">
      <c r="D2666" s="62">
        <v>2028</v>
      </c>
      <c r="E2666" s="62">
        <v>9</v>
      </c>
      <c r="F2666" s="62">
        <v>2029</v>
      </c>
      <c r="G2666" s="62">
        <v>2029</v>
      </c>
      <c r="H2666" s="131">
        <v>11.025254046498679</v>
      </c>
      <c r="I2666" s="131">
        <v>0</v>
      </c>
      <c r="J2666" s="131">
        <v>0</v>
      </c>
      <c r="K2666" s="131">
        <v>0</v>
      </c>
      <c r="L2666" s="131">
        <v>0</v>
      </c>
      <c r="M2666" s="131">
        <v>0</v>
      </c>
      <c r="N2666" s="131">
        <v>87.819198814648303</v>
      </c>
      <c r="O2666" s="131">
        <v>0</v>
      </c>
      <c r="P2666" s="131">
        <v>0</v>
      </c>
      <c r="Q2666" s="131">
        <v>0</v>
      </c>
      <c r="R2666" s="131">
        <v>207.09408500870416</v>
      </c>
      <c r="S2666" s="131">
        <v>0</v>
      </c>
      <c r="T2666" s="131">
        <v>0</v>
      </c>
      <c r="U2666" s="131">
        <v>218.01967800273735</v>
      </c>
      <c r="V2666" s="131">
        <v>57.067127482210374</v>
      </c>
      <c r="W2666" s="131">
        <v>0</v>
      </c>
      <c r="X2666" s="131">
        <v>97.527323691542065</v>
      </c>
      <c r="Y2666" s="131">
        <v>0</v>
      </c>
      <c r="Z2666" s="131">
        <v>0</v>
      </c>
      <c r="AA2666" s="131">
        <v>0</v>
      </c>
      <c r="AB2666" s="131">
        <v>0</v>
      </c>
      <c r="AC2666" s="131">
        <v>29.541924921250832</v>
      </c>
      <c r="AD2666" s="131">
        <v>0</v>
      </c>
      <c r="AE2666" s="131">
        <v>88.772509011514558</v>
      </c>
      <c r="AF2666" s="131">
        <v>0</v>
      </c>
      <c r="AG2666" s="131">
        <v>26.959846214088092</v>
      </c>
      <c r="AH2666" s="43">
        <v>823.82694719319431</v>
      </c>
    </row>
    <row r="2667" spans="4:34">
      <c r="D2667" s="62">
        <v>2028</v>
      </c>
      <c r="E2667" s="62">
        <v>10</v>
      </c>
      <c r="F2667" s="62">
        <v>2029</v>
      </c>
      <c r="G2667" s="62">
        <v>2029</v>
      </c>
      <c r="H2667" s="131">
        <v>10.748040175204821</v>
      </c>
      <c r="I2667" s="131">
        <v>0</v>
      </c>
      <c r="J2667" s="131">
        <v>0</v>
      </c>
      <c r="K2667" s="131">
        <v>0</v>
      </c>
      <c r="L2667" s="131">
        <v>0</v>
      </c>
      <c r="M2667" s="131">
        <v>0</v>
      </c>
      <c r="N2667" s="131">
        <v>52.438723010503359</v>
      </c>
      <c r="O2667" s="131">
        <v>0</v>
      </c>
      <c r="P2667" s="131">
        <v>0</v>
      </c>
      <c r="Q2667" s="131">
        <v>0</v>
      </c>
      <c r="R2667" s="131">
        <v>104.81212765553924</v>
      </c>
      <c r="S2667" s="131">
        <v>0</v>
      </c>
      <c r="T2667" s="131">
        <v>6.1982990185849598</v>
      </c>
      <c r="U2667" s="131">
        <v>229.02977987680484</v>
      </c>
      <c r="V2667" s="131">
        <v>18.870088545137921</v>
      </c>
      <c r="W2667" s="131">
        <v>0</v>
      </c>
      <c r="X2667" s="131">
        <v>91.332967910469748</v>
      </c>
      <c r="Y2667" s="131">
        <v>0</v>
      </c>
      <c r="Z2667" s="131">
        <v>0</v>
      </c>
      <c r="AA2667" s="131">
        <v>0</v>
      </c>
      <c r="AB2667" s="131">
        <v>0</v>
      </c>
      <c r="AC2667" s="131">
        <v>35.610042500806998</v>
      </c>
      <c r="AD2667" s="131">
        <v>0</v>
      </c>
      <c r="AE2667" s="131">
        <v>0</v>
      </c>
      <c r="AF2667" s="131">
        <v>0</v>
      </c>
      <c r="AG2667" s="131">
        <v>22.441583846290907</v>
      </c>
      <c r="AH2667" s="43">
        <v>571.4816525393428</v>
      </c>
    </row>
    <row r="2668" spans="4:34">
      <c r="D2668" s="62">
        <v>2028</v>
      </c>
      <c r="E2668" s="62">
        <v>11</v>
      </c>
      <c r="F2668" s="62">
        <v>2029</v>
      </c>
      <c r="G2668" s="62">
        <v>2029</v>
      </c>
      <c r="H2668" s="131">
        <v>9.7199477863905521</v>
      </c>
      <c r="I2668" s="131">
        <v>0</v>
      </c>
      <c r="J2668" s="131">
        <v>0</v>
      </c>
      <c r="K2668" s="131">
        <v>0</v>
      </c>
      <c r="L2668" s="131">
        <v>12.677565835547982</v>
      </c>
      <c r="M2668" s="131">
        <v>0</v>
      </c>
      <c r="N2668" s="131">
        <v>38.218742955596085</v>
      </c>
      <c r="O2668" s="131">
        <v>0</v>
      </c>
      <c r="P2668" s="131">
        <v>0</v>
      </c>
      <c r="Q2668" s="131">
        <v>0</v>
      </c>
      <c r="R2668" s="131">
        <v>74.764070017523863</v>
      </c>
      <c r="S2668" s="131">
        <v>0</v>
      </c>
      <c r="T2668" s="131">
        <v>1.5862396616677574</v>
      </c>
      <c r="U2668" s="131">
        <v>185.12699865396112</v>
      </c>
      <c r="V2668" s="131">
        <v>18.308566724687463</v>
      </c>
      <c r="W2668" s="131">
        <v>0</v>
      </c>
      <c r="X2668" s="131">
        <v>76.448428325586434</v>
      </c>
      <c r="Y2668" s="131">
        <v>0</v>
      </c>
      <c r="Z2668" s="131">
        <v>0</v>
      </c>
      <c r="AA2668" s="131">
        <v>0</v>
      </c>
      <c r="AB2668" s="131">
        <v>0</v>
      </c>
      <c r="AC2668" s="131">
        <v>31.250354852915088</v>
      </c>
      <c r="AD2668" s="131">
        <v>0</v>
      </c>
      <c r="AE2668" s="131">
        <v>0</v>
      </c>
      <c r="AF2668" s="131">
        <v>0</v>
      </c>
      <c r="AG2668" s="131">
        <v>15.906397341601803</v>
      </c>
      <c r="AH2668" s="43">
        <v>464.00731215547819</v>
      </c>
    </row>
    <row r="2669" spans="4:34">
      <c r="D2669" s="62">
        <v>2028</v>
      </c>
      <c r="E2669" s="62">
        <v>12</v>
      </c>
      <c r="F2669" s="62">
        <v>2029</v>
      </c>
      <c r="G2669" s="62">
        <v>2029</v>
      </c>
      <c r="H2669" s="131">
        <v>8.0217399764170789</v>
      </c>
      <c r="I2669" s="131">
        <v>0</v>
      </c>
      <c r="J2669" s="131">
        <v>0</v>
      </c>
      <c r="K2669" s="131">
        <v>0</v>
      </c>
      <c r="L2669" s="131">
        <v>18.090821875684338</v>
      </c>
      <c r="M2669" s="131">
        <v>0</v>
      </c>
      <c r="N2669" s="131">
        <v>33.16637181860893</v>
      </c>
      <c r="O2669" s="131">
        <v>0</v>
      </c>
      <c r="P2669" s="131">
        <v>0</v>
      </c>
      <c r="Q2669" s="131">
        <v>0</v>
      </c>
      <c r="R2669" s="131">
        <v>64.04738891038761</v>
      </c>
      <c r="S2669" s="131">
        <v>0</v>
      </c>
      <c r="T2669" s="131">
        <v>0</v>
      </c>
      <c r="U2669" s="131">
        <v>114.15116335863416</v>
      </c>
      <c r="V2669" s="131">
        <v>9.2946638174563461</v>
      </c>
      <c r="W2669" s="131">
        <v>0</v>
      </c>
      <c r="X2669" s="131">
        <v>59.664889158184586</v>
      </c>
      <c r="Y2669" s="131">
        <v>0</v>
      </c>
      <c r="Z2669" s="131">
        <v>0</v>
      </c>
      <c r="AA2669" s="131">
        <v>0</v>
      </c>
      <c r="AB2669" s="131">
        <v>0</v>
      </c>
      <c r="AC2669" s="131">
        <v>34.827716821739926</v>
      </c>
      <c r="AD2669" s="131">
        <v>0</v>
      </c>
      <c r="AE2669" s="131">
        <v>0</v>
      </c>
      <c r="AF2669" s="131">
        <v>0</v>
      </c>
      <c r="AG2669" s="131">
        <v>11.854934009853833</v>
      </c>
      <c r="AH2669" s="43">
        <v>353.1196897469668</v>
      </c>
    </row>
    <row r="2670" spans="4:34">
      <c r="D2670" s="62">
        <v>2029</v>
      </c>
      <c r="E2670" s="62">
        <v>1</v>
      </c>
      <c r="F2670" s="62">
        <v>2029</v>
      </c>
      <c r="G2670" s="62">
        <v>2029</v>
      </c>
      <c r="H2670" s="131">
        <v>6.8499150252882997</v>
      </c>
      <c r="I2670" s="131">
        <v>0</v>
      </c>
      <c r="J2670" s="131">
        <v>0</v>
      </c>
      <c r="K2670" s="131">
        <v>0</v>
      </c>
      <c r="L2670" s="131">
        <v>7.1540536112809585</v>
      </c>
      <c r="M2670" s="131">
        <v>0</v>
      </c>
      <c r="N2670" s="131">
        <v>40.962987234278465</v>
      </c>
      <c r="O2670" s="131">
        <v>0</v>
      </c>
      <c r="P2670" s="131">
        <v>0</v>
      </c>
      <c r="Q2670" s="131">
        <v>0</v>
      </c>
      <c r="R2670" s="131">
        <v>69.255920258160756</v>
      </c>
      <c r="S2670" s="131">
        <v>0</v>
      </c>
      <c r="T2670" s="131">
        <v>0</v>
      </c>
      <c r="U2670" s="131">
        <v>95.05031218029734</v>
      </c>
      <c r="V2670" s="131">
        <v>2.0191109870147432</v>
      </c>
      <c r="W2670" s="131">
        <v>0</v>
      </c>
      <c r="X2670" s="131">
        <v>59.336673608697815</v>
      </c>
      <c r="Y2670" s="131">
        <v>0</v>
      </c>
      <c r="Z2670" s="131">
        <v>0</v>
      </c>
      <c r="AA2670" s="131">
        <v>0</v>
      </c>
      <c r="AB2670" s="131">
        <v>0</v>
      </c>
      <c r="AC2670" s="131">
        <v>11.909531943237759</v>
      </c>
      <c r="AD2670" s="131">
        <v>0</v>
      </c>
      <c r="AE2670" s="131">
        <v>0</v>
      </c>
      <c r="AF2670" s="131">
        <v>0</v>
      </c>
      <c r="AG2670" s="131">
        <v>13.087774902429572</v>
      </c>
      <c r="AH2670" s="43">
        <v>305.62627975068574</v>
      </c>
    </row>
    <row r="2671" spans="4:34">
      <c r="D2671" s="62">
        <v>2029</v>
      </c>
      <c r="E2671" s="62">
        <v>2</v>
      </c>
      <c r="F2671" s="62">
        <v>2029</v>
      </c>
      <c r="G2671" s="62">
        <v>2029</v>
      </c>
      <c r="H2671" s="131">
        <v>4.7340184172218791</v>
      </c>
      <c r="I2671" s="131">
        <v>0</v>
      </c>
      <c r="J2671" s="131">
        <v>0</v>
      </c>
      <c r="K2671" s="131">
        <v>0</v>
      </c>
      <c r="L2671" s="131">
        <v>14.222237111698835</v>
      </c>
      <c r="M2671" s="131">
        <v>0</v>
      </c>
      <c r="N2671" s="131">
        <v>32.654064874384247</v>
      </c>
      <c r="O2671" s="131">
        <v>0</v>
      </c>
      <c r="P2671" s="131">
        <v>0</v>
      </c>
      <c r="Q2671" s="131">
        <v>0</v>
      </c>
      <c r="R2671" s="131">
        <v>37.855308983565173</v>
      </c>
      <c r="S2671" s="131">
        <v>0</v>
      </c>
      <c r="T2671" s="131">
        <v>0</v>
      </c>
      <c r="U2671" s="131">
        <v>58.35628770994866</v>
      </c>
      <c r="V2671" s="131">
        <v>1.9898485089420668</v>
      </c>
      <c r="W2671" s="131">
        <v>0</v>
      </c>
      <c r="X2671" s="131">
        <v>53.192405088805131</v>
      </c>
      <c r="Y2671" s="131">
        <v>0</v>
      </c>
      <c r="Z2671" s="131">
        <v>0</v>
      </c>
      <c r="AA2671" s="131">
        <v>0</v>
      </c>
      <c r="AB2671" s="131">
        <v>0</v>
      </c>
      <c r="AC2671" s="131">
        <v>7.3190268466560395</v>
      </c>
      <c r="AD2671" s="131">
        <v>0</v>
      </c>
      <c r="AE2671" s="131">
        <v>0</v>
      </c>
      <c r="AF2671" s="131">
        <v>0</v>
      </c>
      <c r="AG2671" s="131">
        <v>6.2070366901707814</v>
      </c>
      <c r="AH2671" s="43">
        <v>216.5302342313928</v>
      </c>
    </row>
    <row r="2672" spans="4:34">
      <c r="D2672" s="62">
        <v>2029</v>
      </c>
      <c r="E2672" s="62">
        <v>3</v>
      </c>
      <c r="F2672" s="62">
        <v>2029</v>
      </c>
      <c r="G2672" s="62">
        <v>2029</v>
      </c>
      <c r="H2672" s="131">
        <v>8.0072165756238913</v>
      </c>
      <c r="I2672" s="131">
        <v>0</v>
      </c>
      <c r="J2672" s="131">
        <v>0</v>
      </c>
      <c r="K2672" s="131">
        <v>0</v>
      </c>
      <c r="L2672" s="131">
        <v>9.3974102575791143</v>
      </c>
      <c r="M2672" s="131">
        <v>0</v>
      </c>
      <c r="N2672" s="131">
        <v>40.319045751386668</v>
      </c>
      <c r="O2672" s="131">
        <v>0</v>
      </c>
      <c r="P2672" s="131">
        <v>0</v>
      </c>
      <c r="Q2672" s="131">
        <v>0</v>
      </c>
      <c r="R2672" s="131">
        <v>59.64278505814741</v>
      </c>
      <c r="S2672" s="131">
        <v>0</v>
      </c>
      <c r="T2672" s="131">
        <v>0</v>
      </c>
      <c r="U2672" s="131">
        <v>177.58727338840063</v>
      </c>
      <c r="V2672" s="131">
        <v>6.6133200444251026</v>
      </c>
      <c r="W2672" s="131">
        <v>0</v>
      </c>
      <c r="X2672" s="131">
        <v>70.655553704524436</v>
      </c>
      <c r="Y2672" s="131">
        <v>0</v>
      </c>
      <c r="Z2672" s="131">
        <v>0</v>
      </c>
      <c r="AA2672" s="131">
        <v>0</v>
      </c>
      <c r="AB2672" s="131">
        <v>0</v>
      </c>
      <c r="AC2672" s="131">
        <v>13.649770224781225</v>
      </c>
      <c r="AD2672" s="131">
        <v>0</v>
      </c>
      <c r="AE2672" s="131">
        <v>0</v>
      </c>
      <c r="AF2672" s="131">
        <v>0</v>
      </c>
      <c r="AG2672" s="131">
        <v>13.267428641653037</v>
      </c>
      <c r="AH2672" s="43">
        <v>399.13980364652156</v>
      </c>
    </row>
    <row r="2673" spans="4:34">
      <c r="D2673" s="62">
        <v>2029</v>
      </c>
      <c r="E2673" s="62">
        <v>4</v>
      </c>
      <c r="F2673" s="62">
        <v>2029</v>
      </c>
      <c r="G2673" s="62">
        <v>2029</v>
      </c>
      <c r="H2673" s="131">
        <v>9.544462408522504</v>
      </c>
      <c r="I2673" s="131">
        <v>0</v>
      </c>
      <c r="J2673" s="131">
        <v>2.1732498753015537</v>
      </c>
      <c r="K2673" s="131">
        <v>0</v>
      </c>
      <c r="L2673" s="131">
        <v>18.478174481350589</v>
      </c>
      <c r="M2673" s="131">
        <v>0</v>
      </c>
      <c r="N2673" s="131">
        <v>49.521177264969481</v>
      </c>
      <c r="O2673" s="131">
        <v>0</v>
      </c>
      <c r="P2673" s="131">
        <v>0</v>
      </c>
      <c r="Q2673" s="131">
        <v>0</v>
      </c>
      <c r="R2673" s="131">
        <v>81.016792952083989</v>
      </c>
      <c r="S2673" s="131">
        <v>0</v>
      </c>
      <c r="T2673" s="131">
        <v>7.7687222016930182</v>
      </c>
      <c r="U2673" s="131">
        <v>181.62066481811738</v>
      </c>
      <c r="V2673" s="131">
        <v>29.423421702077171</v>
      </c>
      <c r="W2673" s="131">
        <v>0</v>
      </c>
      <c r="X2673" s="131">
        <v>81.620136070827655</v>
      </c>
      <c r="Y2673" s="131">
        <v>0</v>
      </c>
      <c r="Z2673" s="131">
        <v>0</v>
      </c>
      <c r="AA2673" s="131">
        <v>0</v>
      </c>
      <c r="AB2673" s="131">
        <v>0</v>
      </c>
      <c r="AC2673" s="131">
        <v>23.396536896306536</v>
      </c>
      <c r="AD2673" s="131">
        <v>0</v>
      </c>
      <c r="AE2673" s="131">
        <v>0</v>
      </c>
      <c r="AF2673" s="131">
        <v>0</v>
      </c>
      <c r="AG2673" s="131">
        <v>17.579118383016251</v>
      </c>
      <c r="AH2673" s="43">
        <v>502.14245705426612</v>
      </c>
    </row>
    <row r="2674" spans="4:34">
      <c r="D2674" s="62">
        <v>2029</v>
      </c>
      <c r="E2674" s="62">
        <v>5</v>
      </c>
      <c r="F2674" s="62">
        <v>2029</v>
      </c>
      <c r="G2674" s="62">
        <v>2030</v>
      </c>
      <c r="H2674" s="131">
        <v>8.3369383380779993</v>
      </c>
      <c r="I2674" s="131">
        <v>0</v>
      </c>
      <c r="J2674" s="131">
        <v>0</v>
      </c>
      <c r="K2674" s="131">
        <v>0</v>
      </c>
      <c r="L2674" s="131">
        <v>0</v>
      </c>
      <c r="M2674" s="131">
        <v>0</v>
      </c>
      <c r="N2674" s="131">
        <v>57.310791977370322</v>
      </c>
      <c r="O2674" s="131">
        <v>0</v>
      </c>
      <c r="P2674" s="131">
        <v>0</v>
      </c>
      <c r="Q2674" s="131">
        <v>0</v>
      </c>
      <c r="R2674" s="131">
        <v>134.35085858857704</v>
      </c>
      <c r="S2674" s="131">
        <v>0</v>
      </c>
      <c r="T2674" s="131">
        <v>0</v>
      </c>
      <c r="U2674" s="131">
        <v>160.41092842185134</v>
      </c>
      <c r="V2674" s="131">
        <v>22.034645988726115</v>
      </c>
      <c r="W2674" s="131">
        <v>0</v>
      </c>
      <c r="X2674" s="131">
        <v>91.745592235628081</v>
      </c>
      <c r="Y2674" s="131">
        <v>0</v>
      </c>
      <c r="Z2674" s="131">
        <v>0</v>
      </c>
      <c r="AA2674" s="131">
        <v>0</v>
      </c>
      <c r="AB2674" s="131">
        <v>0</v>
      </c>
      <c r="AC2674" s="131">
        <v>53.417240739095575</v>
      </c>
      <c r="AD2674" s="131">
        <v>0</v>
      </c>
      <c r="AE2674" s="131">
        <v>24.369970791365578</v>
      </c>
      <c r="AF2674" s="131">
        <v>0</v>
      </c>
      <c r="AG2674" s="131">
        <v>24.486804656158554</v>
      </c>
      <c r="AH2674" s="43">
        <v>576.46377173685062</v>
      </c>
    </row>
    <row r="2675" spans="4:34">
      <c r="D2675" s="62">
        <v>2029</v>
      </c>
      <c r="E2675" s="62">
        <v>6</v>
      </c>
      <c r="F2675" s="62">
        <v>2029</v>
      </c>
      <c r="G2675" s="62">
        <v>2030</v>
      </c>
      <c r="H2675" s="131">
        <v>8.2364932978601857</v>
      </c>
      <c r="I2675" s="131">
        <v>0</v>
      </c>
      <c r="J2675" s="131">
        <v>0</v>
      </c>
      <c r="K2675" s="131">
        <v>0</v>
      </c>
      <c r="L2675" s="131">
        <v>0</v>
      </c>
      <c r="M2675" s="131">
        <v>0</v>
      </c>
      <c r="N2675" s="131">
        <v>64.103336006583831</v>
      </c>
      <c r="O2675" s="131">
        <v>0</v>
      </c>
      <c r="P2675" s="131">
        <v>0</v>
      </c>
      <c r="Q2675" s="131">
        <v>0</v>
      </c>
      <c r="R2675" s="131">
        <v>166.38529035107783</v>
      </c>
      <c r="S2675" s="131">
        <v>0</v>
      </c>
      <c r="T2675" s="131">
        <v>0</v>
      </c>
      <c r="U2675" s="131">
        <v>175.79684109520943</v>
      </c>
      <c r="V2675" s="131">
        <v>68.595567010302787</v>
      </c>
      <c r="W2675" s="131">
        <v>0</v>
      </c>
      <c r="X2675" s="131">
        <v>97.572857523841947</v>
      </c>
      <c r="Y2675" s="131">
        <v>0</v>
      </c>
      <c r="Z2675" s="131">
        <v>0</v>
      </c>
      <c r="AA2675" s="131">
        <v>0</v>
      </c>
      <c r="AB2675" s="131">
        <v>0</v>
      </c>
      <c r="AC2675" s="131">
        <v>41.919138799070545</v>
      </c>
      <c r="AD2675" s="131">
        <v>0</v>
      </c>
      <c r="AE2675" s="131">
        <v>64.852202056604497</v>
      </c>
      <c r="AF2675" s="131">
        <v>0</v>
      </c>
      <c r="AG2675" s="131">
        <v>28.870355893211148</v>
      </c>
      <c r="AH2675" s="43">
        <v>716.33208203376216</v>
      </c>
    </row>
    <row r="2676" spans="4:34">
      <c r="D2676" s="62">
        <v>2029</v>
      </c>
      <c r="E2676" s="62">
        <v>7</v>
      </c>
      <c r="F2676" s="62">
        <v>2030</v>
      </c>
      <c r="G2676" s="62">
        <v>2030</v>
      </c>
      <c r="H2676" s="131">
        <v>4.953959692704001</v>
      </c>
      <c r="I2676" s="131">
        <v>0</v>
      </c>
      <c r="J2676" s="131">
        <v>0</v>
      </c>
      <c r="K2676" s="131">
        <v>0</v>
      </c>
      <c r="L2676" s="131">
        <v>0</v>
      </c>
      <c r="M2676" s="131">
        <v>0</v>
      </c>
      <c r="N2676" s="131">
        <v>40.097520398913417</v>
      </c>
      <c r="O2676" s="131">
        <v>0</v>
      </c>
      <c r="P2676" s="131">
        <v>0</v>
      </c>
      <c r="Q2676" s="131">
        <v>0</v>
      </c>
      <c r="R2676" s="131">
        <v>80.719610055652097</v>
      </c>
      <c r="S2676" s="131">
        <v>0</v>
      </c>
      <c r="T2676" s="131">
        <v>0</v>
      </c>
      <c r="U2676" s="131">
        <v>72.503380991930129</v>
      </c>
      <c r="V2676" s="131">
        <v>40.955663157836156</v>
      </c>
      <c r="W2676" s="131">
        <v>0</v>
      </c>
      <c r="X2676" s="131">
        <v>40.20957240145281</v>
      </c>
      <c r="Y2676" s="131">
        <v>0</v>
      </c>
      <c r="Z2676" s="131">
        <v>0</v>
      </c>
      <c r="AA2676" s="131">
        <v>0</v>
      </c>
      <c r="AB2676" s="131">
        <v>0</v>
      </c>
      <c r="AC2676" s="131">
        <v>13.889671720428735</v>
      </c>
      <c r="AD2676" s="131">
        <v>0</v>
      </c>
      <c r="AE2676" s="131">
        <v>45.115564765352033</v>
      </c>
      <c r="AF2676" s="131">
        <v>0</v>
      </c>
      <c r="AG2676" s="131">
        <v>12.307619188627886</v>
      </c>
      <c r="AH2676" s="43">
        <v>350.75256237289727</v>
      </c>
    </row>
    <row r="2677" spans="4:34">
      <c r="D2677" s="62">
        <v>2029</v>
      </c>
      <c r="E2677" s="62">
        <v>8</v>
      </c>
      <c r="F2677" s="62">
        <v>2030</v>
      </c>
      <c r="G2677" s="62">
        <v>2030</v>
      </c>
      <c r="H2677" s="131">
        <v>4.3578508786020977</v>
      </c>
      <c r="I2677" s="131">
        <v>0</v>
      </c>
      <c r="J2677" s="131">
        <v>0</v>
      </c>
      <c r="K2677" s="131">
        <v>0</v>
      </c>
      <c r="L2677" s="131">
        <v>0</v>
      </c>
      <c r="M2677" s="131">
        <v>0</v>
      </c>
      <c r="N2677" s="131">
        <v>40.374073612051653</v>
      </c>
      <c r="O2677" s="131">
        <v>0</v>
      </c>
      <c r="P2677" s="131">
        <v>0</v>
      </c>
      <c r="Q2677" s="131">
        <v>0</v>
      </c>
      <c r="R2677" s="131">
        <v>83.363466334349923</v>
      </c>
      <c r="S2677" s="131">
        <v>0</v>
      </c>
      <c r="T2677" s="131">
        <v>0</v>
      </c>
      <c r="U2677" s="131">
        <v>75.463022246244307</v>
      </c>
      <c r="V2677" s="131">
        <v>40.000613909001821</v>
      </c>
      <c r="W2677" s="131">
        <v>0</v>
      </c>
      <c r="X2677" s="131">
        <v>41.80873566736679</v>
      </c>
      <c r="Y2677" s="131">
        <v>0</v>
      </c>
      <c r="Z2677" s="131">
        <v>0</v>
      </c>
      <c r="AA2677" s="131">
        <v>0</v>
      </c>
      <c r="AB2677" s="131">
        <v>0</v>
      </c>
      <c r="AC2677" s="131">
        <v>10.375678368999292</v>
      </c>
      <c r="AD2677" s="131">
        <v>0</v>
      </c>
      <c r="AE2677" s="131">
        <v>23.79836541729113</v>
      </c>
      <c r="AF2677" s="131">
        <v>0</v>
      </c>
      <c r="AG2677" s="131">
        <v>11.696349109843293</v>
      </c>
      <c r="AH2677" s="43">
        <v>331.23815554375028</v>
      </c>
    </row>
    <row r="2678" spans="4:34">
      <c r="D2678" s="62">
        <v>2029</v>
      </c>
      <c r="E2678" s="62">
        <v>9</v>
      </c>
      <c r="F2678" s="62">
        <v>2030</v>
      </c>
      <c r="G2678" s="62">
        <v>2030</v>
      </c>
      <c r="H2678" s="131">
        <v>4.3891335568931602</v>
      </c>
      <c r="I2678" s="131">
        <v>0</v>
      </c>
      <c r="J2678" s="131">
        <v>0</v>
      </c>
      <c r="K2678" s="131">
        <v>0</v>
      </c>
      <c r="L2678" s="131">
        <v>0</v>
      </c>
      <c r="M2678" s="131">
        <v>0</v>
      </c>
      <c r="N2678" s="131">
        <v>35.440619336959934</v>
      </c>
      <c r="O2678" s="131">
        <v>0</v>
      </c>
      <c r="P2678" s="131">
        <v>0</v>
      </c>
      <c r="Q2678" s="131">
        <v>0</v>
      </c>
      <c r="R2678" s="131">
        <v>85.597175782038008</v>
      </c>
      <c r="S2678" s="131">
        <v>0</v>
      </c>
      <c r="T2678" s="131">
        <v>0</v>
      </c>
      <c r="U2678" s="131">
        <v>86.823973198651487</v>
      </c>
      <c r="V2678" s="131">
        <v>22.697403434434079</v>
      </c>
      <c r="W2678" s="131">
        <v>0</v>
      </c>
      <c r="X2678" s="131">
        <v>40.001792487552166</v>
      </c>
      <c r="Y2678" s="131">
        <v>0</v>
      </c>
      <c r="Z2678" s="131">
        <v>0</v>
      </c>
      <c r="AA2678" s="131">
        <v>0</v>
      </c>
      <c r="AB2678" s="131">
        <v>0</v>
      </c>
      <c r="AC2678" s="131">
        <v>11.819246628980236</v>
      </c>
      <c r="AD2678" s="131">
        <v>0</v>
      </c>
      <c r="AE2678" s="131">
        <v>36.315376772784219</v>
      </c>
      <c r="AF2678" s="131">
        <v>0</v>
      </c>
      <c r="AG2678" s="131">
        <v>10.942091878126615</v>
      </c>
      <c r="AH2678" s="43">
        <v>334.02681307641996</v>
      </c>
    </row>
    <row r="2679" spans="4:34">
      <c r="D2679" s="62">
        <v>2029</v>
      </c>
      <c r="E2679" s="62">
        <v>10</v>
      </c>
      <c r="F2679" s="62">
        <v>2030</v>
      </c>
      <c r="G2679" s="62">
        <v>2030</v>
      </c>
      <c r="H2679" s="131">
        <v>4.278775219588586</v>
      </c>
      <c r="I2679" s="131">
        <v>0</v>
      </c>
      <c r="J2679" s="131">
        <v>0</v>
      </c>
      <c r="K2679" s="131">
        <v>0</v>
      </c>
      <c r="L2679" s="131">
        <v>0</v>
      </c>
      <c r="M2679" s="131">
        <v>0</v>
      </c>
      <c r="N2679" s="131">
        <v>21.277667326299504</v>
      </c>
      <c r="O2679" s="131">
        <v>0</v>
      </c>
      <c r="P2679" s="131">
        <v>0</v>
      </c>
      <c r="Q2679" s="131">
        <v>0</v>
      </c>
      <c r="R2679" s="131">
        <v>41.706450287057741</v>
      </c>
      <c r="S2679" s="131">
        <v>0</v>
      </c>
      <c r="T2679" s="131">
        <v>2.4726473801768907</v>
      </c>
      <c r="U2679" s="131">
        <v>91.208626908746652</v>
      </c>
      <c r="V2679" s="131">
        <v>7.4353730888378058</v>
      </c>
      <c r="W2679" s="131">
        <v>0</v>
      </c>
      <c r="X2679" s="131">
        <v>37.460198897874506</v>
      </c>
      <c r="Y2679" s="131">
        <v>0</v>
      </c>
      <c r="Z2679" s="131">
        <v>0</v>
      </c>
      <c r="AA2679" s="131">
        <v>0</v>
      </c>
      <c r="AB2679" s="131">
        <v>0</v>
      </c>
      <c r="AC2679" s="131">
        <v>14.269567104954918</v>
      </c>
      <c r="AD2679" s="131">
        <v>0</v>
      </c>
      <c r="AE2679" s="131">
        <v>0</v>
      </c>
      <c r="AF2679" s="131">
        <v>0</v>
      </c>
      <c r="AG2679" s="131">
        <v>9.1082816417728303</v>
      </c>
      <c r="AH2679" s="43">
        <v>229.21758785530943</v>
      </c>
    </row>
    <row r="2680" spans="4:34">
      <c r="D2680" s="62">
        <v>2029</v>
      </c>
      <c r="E2680" s="62">
        <v>11</v>
      </c>
      <c r="F2680" s="62">
        <v>2030</v>
      </c>
      <c r="G2680" s="62">
        <v>2030</v>
      </c>
      <c r="H2680" s="131">
        <v>3.8694935119471929</v>
      </c>
      <c r="I2680" s="131">
        <v>0</v>
      </c>
      <c r="J2680" s="131">
        <v>0</v>
      </c>
      <c r="K2680" s="131">
        <v>0</v>
      </c>
      <c r="L2680" s="131">
        <v>5.031854671106907</v>
      </c>
      <c r="M2680" s="131">
        <v>0</v>
      </c>
      <c r="N2680" s="131">
        <v>15.507732674490232</v>
      </c>
      <c r="O2680" s="131">
        <v>0</v>
      </c>
      <c r="P2680" s="131">
        <v>0</v>
      </c>
      <c r="Q2680" s="131">
        <v>0</v>
      </c>
      <c r="R2680" s="131">
        <v>29.749839443118784</v>
      </c>
      <c r="S2680" s="131">
        <v>0</v>
      </c>
      <c r="T2680" s="131">
        <v>0.6327883395097772</v>
      </c>
      <c r="U2680" s="131">
        <v>73.724820239742328</v>
      </c>
      <c r="V2680" s="131">
        <v>7.2141168810258725</v>
      </c>
      <c r="W2680" s="131">
        <v>0</v>
      </c>
      <c r="X2680" s="131">
        <v>31.352953571437421</v>
      </c>
      <c r="Y2680" s="131">
        <v>0</v>
      </c>
      <c r="Z2680" s="131">
        <v>0</v>
      </c>
      <c r="AA2680" s="131">
        <v>0</v>
      </c>
      <c r="AB2680" s="131">
        <v>0</v>
      </c>
      <c r="AC2680" s="131">
        <v>12.522563982259227</v>
      </c>
      <c r="AD2680" s="131">
        <v>0</v>
      </c>
      <c r="AE2680" s="131">
        <v>0</v>
      </c>
      <c r="AF2680" s="131">
        <v>0</v>
      </c>
      <c r="AG2680" s="131">
        <v>6.4558699548829397</v>
      </c>
      <c r="AH2680" s="43">
        <v>186.06203326952064</v>
      </c>
    </row>
    <row r="2681" spans="4:34">
      <c r="D2681" s="62">
        <v>2029</v>
      </c>
      <c r="E2681" s="62">
        <v>12</v>
      </c>
      <c r="F2681" s="62">
        <v>2030</v>
      </c>
      <c r="G2681" s="62">
        <v>2030</v>
      </c>
      <c r="H2681" s="131">
        <v>3.193440075545908</v>
      </c>
      <c r="I2681" s="131">
        <v>0</v>
      </c>
      <c r="J2681" s="131">
        <v>0</v>
      </c>
      <c r="K2681" s="131">
        <v>0</v>
      </c>
      <c r="L2681" s="131">
        <v>7.1804309865286182</v>
      </c>
      <c r="M2681" s="131">
        <v>0</v>
      </c>
      <c r="N2681" s="131">
        <v>13.457669932873181</v>
      </c>
      <c r="O2681" s="131">
        <v>0</v>
      </c>
      <c r="P2681" s="131">
        <v>0</v>
      </c>
      <c r="Q2681" s="131">
        <v>0</v>
      </c>
      <c r="R2681" s="131">
        <v>25.485497731576338</v>
      </c>
      <c r="S2681" s="131">
        <v>0</v>
      </c>
      <c r="T2681" s="131">
        <v>0</v>
      </c>
      <c r="U2681" s="131">
        <v>45.459463287164823</v>
      </c>
      <c r="V2681" s="131">
        <v>3.6623724924659187</v>
      </c>
      <c r="W2681" s="131">
        <v>0</v>
      </c>
      <c r="X2681" s="131">
        <v>24.466533567872865</v>
      </c>
      <c r="Y2681" s="131">
        <v>0</v>
      </c>
      <c r="Z2681" s="131">
        <v>0</v>
      </c>
      <c r="AA2681" s="131">
        <v>0</v>
      </c>
      <c r="AB2681" s="131">
        <v>0</v>
      </c>
      <c r="AC2681" s="131">
        <v>13.956075516869237</v>
      </c>
      <c r="AD2681" s="131">
        <v>0</v>
      </c>
      <c r="AE2681" s="131">
        <v>0</v>
      </c>
      <c r="AF2681" s="131">
        <v>0</v>
      </c>
      <c r="AG2681" s="131">
        <v>4.811517696164139</v>
      </c>
      <c r="AH2681" s="43">
        <v>141.67300128706106</v>
      </c>
    </row>
    <row r="2682" spans="4:34">
      <c r="D2682" s="62">
        <v>2030</v>
      </c>
      <c r="E2682" s="62">
        <v>1</v>
      </c>
      <c r="F2682" s="62">
        <v>2030</v>
      </c>
      <c r="G2682" s="62">
        <v>2030</v>
      </c>
      <c r="H2682" s="131">
        <v>2.7269528030627002</v>
      </c>
      <c r="I2682" s="131">
        <v>0</v>
      </c>
      <c r="J2682" s="131">
        <v>0</v>
      </c>
      <c r="K2682" s="131">
        <v>0</v>
      </c>
      <c r="L2682" s="131">
        <v>2.8394977582374406</v>
      </c>
      <c r="M2682" s="131">
        <v>0</v>
      </c>
      <c r="N2682" s="131">
        <v>16.620659695966868</v>
      </c>
      <c r="O2682" s="131">
        <v>0</v>
      </c>
      <c r="P2682" s="131">
        <v>0</v>
      </c>
      <c r="Q2682" s="131">
        <v>0</v>
      </c>
      <c r="R2682" s="131">
        <v>27.558053367026734</v>
      </c>
      <c r="S2682" s="131">
        <v>0</v>
      </c>
      <c r="T2682" s="131">
        <v>0</v>
      </c>
      <c r="U2682" s="131">
        <v>37.85608574091637</v>
      </c>
      <c r="V2682" s="131">
        <v>0.79579260208848079</v>
      </c>
      <c r="W2682" s="131">
        <v>0</v>
      </c>
      <c r="X2682" s="131">
        <v>24.310250897438859</v>
      </c>
      <c r="Y2682" s="131">
        <v>0</v>
      </c>
      <c r="Z2682" s="131">
        <v>0</v>
      </c>
      <c r="AA2682" s="131">
        <v>0</v>
      </c>
      <c r="AB2682" s="131">
        <v>0</v>
      </c>
      <c r="AC2682" s="131">
        <v>4.7722015160593605</v>
      </c>
      <c r="AD2682" s="131">
        <v>0</v>
      </c>
      <c r="AE2682" s="131">
        <v>0</v>
      </c>
      <c r="AF2682" s="131">
        <v>0</v>
      </c>
      <c r="AG2682" s="131">
        <v>5.3099429399839151</v>
      </c>
      <c r="AH2682" s="43">
        <v>122.78943732078072</v>
      </c>
    </row>
    <row r="2683" spans="4:34">
      <c r="D2683" s="62">
        <v>2030</v>
      </c>
      <c r="E2683" s="62">
        <v>2</v>
      </c>
      <c r="F2683" s="62">
        <v>2030</v>
      </c>
      <c r="G2683" s="62">
        <v>2030</v>
      </c>
      <c r="H2683" s="131">
        <v>1.8846138594325583</v>
      </c>
      <c r="I2683" s="131">
        <v>0</v>
      </c>
      <c r="J2683" s="131">
        <v>0</v>
      </c>
      <c r="K2683" s="131">
        <v>0</v>
      </c>
      <c r="L2683" s="131">
        <v>5.6449130227526032</v>
      </c>
      <c r="M2683" s="131">
        <v>0</v>
      </c>
      <c r="N2683" s="131">
        <v>13.249329128833629</v>
      </c>
      <c r="O2683" s="131">
        <v>0</v>
      </c>
      <c r="P2683" s="131">
        <v>0</v>
      </c>
      <c r="Q2683" s="131">
        <v>0</v>
      </c>
      <c r="R2683" s="131">
        <v>15.063241110733015</v>
      </c>
      <c r="S2683" s="131">
        <v>0</v>
      </c>
      <c r="T2683" s="131">
        <v>0</v>
      </c>
      <c r="U2683" s="131">
        <v>23.241803003013448</v>
      </c>
      <c r="V2683" s="131">
        <v>0.78425937597125683</v>
      </c>
      <c r="W2683" s="131">
        <v>0</v>
      </c>
      <c r="X2683" s="131">
        <v>21.791422067890164</v>
      </c>
      <c r="Y2683" s="131">
        <v>0</v>
      </c>
      <c r="Z2683" s="131">
        <v>0</v>
      </c>
      <c r="AA2683" s="131">
        <v>0</v>
      </c>
      <c r="AB2683" s="131">
        <v>0</v>
      </c>
      <c r="AC2683" s="131">
        <v>2.9327660549685297</v>
      </c>
      <c r="AD2683" s="131">
        <v>0</v>
      </c>
      <c r="AE2683" s="131">
        <v>0</v>
      </c>
      <c r="AF2683" s="131">
        <v>0</v>
      </c>
      <c r="AG2683" s="131">
        <v>2.5183051280225706</v>
      </c>
      <c r="AH2683" s="43">
        <v>87.110652751617778</v>
      </c>
    </row>
    <row r="2684" spans="4:34">
      <c r="D2684" s="62">
        <v>2030</v>
      </c>
      <c r="E2684" s="62">
        <v>3</v>
      </c>
      <c r="F2684" s="62">
        <v>2030</v>
      </c>
      <c r="G2684" s="62">
        <v>2030</v>
      </c>
      <c r="H2684" s="131">
        <v>3.1876748258944545</v>
      </c>
      <c r="I2684" s="131">
        <v>0</v>
      </c>
      <c r="J2684" s="131">
        <v>0</v>
      </c>
      <c r="K2684" s="131">
        <v>0</v>
      </c>
      <c r="L2684" s="131">
        <v>3.7299029067320038</v>
      </c>
      <c r="M2684" s="131">
        <v>0</v>
      </c>
      <c r="N2684" s="131">
        <v>16.359381577014037</v>
      </c>
      <c r="O2684" s="131">
        <v>0</v>
      </c>
      <c r="P2684" s="131">
        <v>0</v>
      </c>
      <c r="Q2684" s="131">
        <v>0</v>
      </c>
      <c r="R2684" s="131">
        <v>23.732831033991676</v>
      </c>
      <c r="S2684" s="131">
        <v>0</v>
      </c>
      <c r="T2684" s="131">
        <v>0</v>
      </c>
      <c r="U2684" s="131">
        <v>70.728426805529097</v>
      </c>
      <c r="V2684" s="131">
        <v>2.6065091024927054</v>
      </c>
      <c r="W2684" s="131">
        <v>0</v>
      </c>
      <c r="X2684" s="131">
        <v>28.950399909687924</v>
      </c>
      <c r="Y2684" s="131">
        <v>0</v>
      </c>
      <c r="Z2684" s="131">
        <v>0</v>
      </c>
      <c r="AA2684" s="131">
        <v>0</v>
      </c>
      <c r="AB2684" s="131">
        <v>0</v>
      </c>
      <c r="AC2684" s="131">
        <v>5.4695226034931688</v>
      </c>
      <c r="AD2684" s="131">
        <v>0</v>
      </c>
      <c r="AE2684" s="131">
        <v>0</v>
      </c>
      <c r="AF2684" s="131">
        <v>0</v>
      </c>
      <c r="AG2684" s="131">
        <v>5.3828316557009188</v>
      </c>
      <c r="AH2684" s="43">
        <v>160.147480420536</v>
      </c>
    </row>
    <row r="2685" spans="4:34">
      <c r="D2685" s="62">
        <v>2030</v>
      </c>
      <c r="E2685" s="62">
        <v>4</v>
      </c>
      <c r="F2685" s="62">
        <v>2030</v>
      </c>
      <c r="G2685" s="62">
        <v>2030</v>
      </c>
      <c r="H2685" s="131">
        <v>3.7996527581087145</v>
      </c>
      <c r="I2685" s="131">
        <v>0</v>
      </c>
      <c r="J2685" s="131">
        <v>0.86648407181892984</v>
      </c>
      <c r="K2685" s="131">
        <v>0</v>
      </c>
      <c r="L2685" s="131">
        <v>7.3341266178630997</v>
      </c>
      <c r="M2685" s="131">
        <v>0</v>
      </c>
      <c r="N2685" s="131">
        <v>20.093130180114091</v>
      </c>
      <c r="O2685" s="131">
        <v>0</v>
      </c>
      <c r="P2685" s="131">
        <v>0</v>
      </c>
      <c r="Q2685" s="131">
        <v>0</v>
      </c>
      <c r="R2685" s="131">
        <v>32.2378952655069</v>
      </c>
      <c r="S2685" s="131">
        <v>0</v>
      </c>
      <c r="T2685" s="131">
        <v>3.0991911574424553</v>
      </c>
      <c r="U2685" s="131">
        <v>72.334822495218191</v>
      </c>
      <c r="V2685" s="131">
        <v>11.5966588608691</v>
      </c>
      <c r="W2685" s="131">
        <v>0</v>
      </c>
      <c r="X2685" s="131">
        <v>33.445305377896226</v>
      </c>
      <c r="Y2685" s="131">
        <v>0</v>
      </c>
      <c r="Z2685" s="131">
        <v>0</v>
      </c>
      <c r="AA2685" s="131">
        <v>0</v>
      </c>
      <c r="AB2685" s="131">
        <v>0</v>
      </c>
      <c r="AC2685" s="131">
        <v>9.3750946199434289</v>
      </c>
      <c r="AD2685" s="131">
        <v>0</v>
      </c>
      <c r="AE2685" s="131">
        <v>0</v>
      </c>
      <c r="AF2685" s="131">
        <v>0</v>
      </c>
      <c r="AG2685" s="131">
        <v>7.1321608329090695</v>
      </c>
      <c r="AH2685" s="43">
        <v>201.31452223769026</v>
      </c>
    </row>
    <row r="2686" spans="4:34">
      <c r="D2686" s="62">
        <v>2030</v>
      </c>
      <c r="E2686" s="62">
        <v>5</v>
      </c>
      <c r="F2686" s="62">
        <v>2030</v>
      </c>
      <c r="G2686" s="62">
        <v>2031</v>
      </c>
      <c r="H2686" s="131">
        <v>3.3189371380597295</v>
      </c>
      <c r="I2686" s="131">
        <v>0</v>
      </c>
      <c r="J2686" s="131">
        <v>0</v>
      </c>
      <c r="K2686" s="131">
        <v>0</v>
      </c>
      <c r="L2686" s="131">
        <v>0</v>
      </c>
      <c r="M2686" s="131">
        <v>0</v>
      </c>
      <c r="N2686" s="131">
        <v>23.253752586801522</v>
      </c>
      <c r="O2686" s="131">
        <v>0</v>
      </c>
      <c r="P2686" s="131">
        <v>0</v>
      </c>
      <c r="Q2686" s="131">
        <v>0</v>
      </c>
      <c r="R2686" s="131">
        <v>54.699389466302286</v>
      </c>
      <c r="S2686" s="131">
        <v>0</v>
      </c>
      <c r="T2686" s="131">
        <v>0</v>
      </c>
      <c r="U2686" s="131">
        <v>63.887531990414224</v>
      </c>
      <c r="V2686" s="131">
        <v>8.6845192662699464</v>
      </c>
      <c r="W2686" s="131">
        <v>0</v>
      </c>
      <c r="X2686" s="131">
        <v>37.596212978639606</v>
      </c>
      <c r="Y2686" s="131">
        <v>0</v>
      </c>
      <c r="Z2686" s="131">
        <v>0</v>
      </c>
      <c r="AA2686" s="131">
        <v>0</v>
      </c>
      <c r="AB2686" s="131">
        <v>0</v>
      </c>
      <c r="AC2686" s="131">
        <v>21.319274193073777</v>
      </c>
      <c r="AD2686" s="131">
        <v>0</v>
      </c>
      <c r="AE2686" s="131">
        <v>9.9619735332205028</v>
      </c>
      <c r="AF2686" s="131">
        <v>0</v>
      </c>
      <c r="AG2686" s="131">
        <v>9.9347319522279722</v>
      </c>
      <c r="AH2686" s="43">
        <v>232.65632310500956</v>
      </c>
    </row>
    <row r="2687" spans="4:34">
      <c r="D2687" s="62">
        <v>2030</v>
      </c>
      <c r="E2687" s="62">
        <v>6</v>
      </c>
      <c r="F2687" s="62">
        <v>2030</v>
      </c>
      <c r="G2687" s="62">
        <v>2031</v>
      </c>
      <c r="H2687" s="131">
        <v>3.2789499436252738</v>
      </c>
      <c r="I2687" s="131">
        <v>0</v>
      </c>
      <c r="J2687" s="131">
        <v>0</v>
      </c>
      <c r="K2687" s="131">
        <v>0</v>
      </c>
      <c r="L2687" s="131">
        <v>0</v>
      </c>
      <c r="M2687" s="131">
        <v>0</v>
      </c>
      <c r="N2687" s="131">
        <v>26.009815325432943</v>
      </c>
      <c r="O2687" s="131">
        <v>0</v>
      </c>
      <c r="P2687" s="131">
        <v>0</v>
      </c>
      <c r="Q2687" s="131">
        <v>0</v>
      </c>
      <c r="R2687" s="131">
        <v>68.174607337506202</v>
      </c>
      <c r="S2687" s="131">
        <v>0</v>
      </c>
      <c r="T2687" s="131">
        <v>0</v>
      </c>
      <c r="U2687" s="131">
        <v>70.015343840837872</v>
      </c>
      <c r="V2687" s="131">
        <v>27.243785954704457</v>
      </c>
      <c r="W2687" s="131">
        <v>0</v>
      </c>
      <c r="X2687" s="131">
        <v>39.985087058257115</v>
      </c>
      <c r="Y2687" s="131">
        <v>0</v>
      </c>
      <c r="Z2687" s="131">
        <v>0</v>
      </c>
      <c r="AA2687" s="131">
        <v>0</v>
      </c>
      <c r="AB2687" s="131">
        <v>0</v>
      </c>
      <c r="AC2687" s="131">
        <v>16.740584777561608</v>
      </c>
      <c r="AD2687" s="131">
        <v>0</v>
      </c>
      <c r="AE2687" s="131">
        <v>26.510328058655904</v>
      </c>
      <c r="AF2687" s="131">
        <v>0</v>
      </c>
      <c r="AG2687" s="131">
        <v>11.713216615722924</v>
      </c>
      <c r="AH2687" s="43">
        <v>289.67171891230424</v>
      </c>
    </row>
    <row r="2688" spans="4:34">
      <c r="D2688" s="62">
        <v>2030</v>
      </c>
      <c r="E2688" s="62">
        <v>7</v>
      </c>
      <c r="F2688" s="62">
        <v>2031</v>
      </c>
      <c r="G2688" s="62">
        <v>2031</v>
      </c>
      <c r="H2688" s="131">
        <v>0</v>
      </c>
      <c r="I2688" s="131">
        <v>0</v>
      </c>
      <c r="J2688" s="131">
        <v>0</v>
      </c>
      <c r="K2688" s="131">
        <v>0</v>
      </c>
      <c r="L2688" s="131">
        <v>0</v>
      </c>
      <c r="M2688" s="131">
        <v>0</v>
      </c>
      <c r="N2688" s="131">
        <v>0</v>
      </c>
      <c r="O2688" s="131">
        <v>0</v>
      </c>
      <c r="P2688" s="131">
        <v>0</v>
      </c>
      <c r="Q2688" s="131">
        <v>0</v>
      </c>
      <c r="R2688" s="131">
        <v>0</v>
      </c>
      <c r="S2688" s="131">
        <v>0</v>
      </c>
      <c r="T2688" s="131">
        <v>0</v>
      </c>
      <c r="U2688" s="131">
        <v>0</v>
      </c>
      <c r="V2688" s="131">
        <v>0</v>
      </c>
      <c r="W2688" s="131">
        <v>0</v>
      </c>
      <c r="X2688" s="131">
        <v>0</v>
      </c>
      <c r="Y2688" s="131">
        <v>0</v>
      </c>
      <c r="Z2688" s="131">
        <v>0</v>
      </c>
      <c r="AA2688" s="131">
        <v>0</v>
      </c>
      <c r="AB2688" s="131">
        <v>0</v>
      </c>
      <c r="AC2688" s="131">
        <v>0</v>
      </c>
      <c r="AD2688" s="131">
        <v>0</v>
      </c>
      <c r="AE2688" s="131">
        <v>0</v>
      </c>
      <c r="AF2688" s="131">
        <v>0</v>
      </c>
      <c r="AG2688" s="131">
        <v>0</v>
      </c>
      <c r="AH2688" s="43">
        <v>0</v>
      </c>
    </row>
    <row r="2689" spans="4:34">
      <c r="D2689" s="62">
        <v>2030</v>
      </c>
      <c r="E2689" s="62">
        <v>8</v>
      </c>
      <c r="F2689" s="62">
        <v>2031</v>
      </c>
      <c r="G2689" s="62">
        <v>2031</v>
      </c>
      <c r="H2689" s="131">
        <v>0</v>
      </c>
      <c r="I2689" s="131">
        <v>0</v>
      </c>
      <c r="J2689" s="131">
        <v>0</v>
      </c>
      <c r="K2689" s="131">
        <v>0</v>
      </c>
      <c r="L2689" s="131">
        <v>0</v>
      </c>
      <c r="M2689" s="131">
        <v>0</v>
      </c>
      <c r="N2689" s="131">
        <v>0</v>
      </c>
      <c r="O2689" s="131">
        <v>0</v>
      </c>
      <c r="P2689" s="131">
        <v>0</v>
      </c>
      <c r="Q2689" s="131">
        <v>0</v>
      </c>
      <c r="R2689" s="131">
        <v>0</v>
      </c>
      <c r="S2689" s="131">
        <v>0</v>
      </c>
      <c r="T2689" s="131">
        <v>0</v>
      </c>
      <c r="U2689" s="131">
        <v>0</v>
      </c>
      <c r="V2689" s="131">
        <v>0</v>
      </c>
      <c r="W2689" s="131">
        <v>0</v>
      </c>
      <c r="X2689" s="131">
        <v>0</v>
      </c>
      <c r="Y2689" s="131">
        <v>0</v>
      </c>
      <c r="Z2689" s="131">
        <v>0</v>
      </c>
      <c r="AA2689" s="131">
        <v>0</v>
      </c>
      <c r="AB2689" s="131">
        <v>0</v>
      </c>
      <c r="AC2689" s="131">
        <v>0</v>
      </c>
      <c r="AD2689" s="131">
        <v>0</v>
      </c>
      <c r="AE2689" s="131">
        <v>0</v>
      </c>
      <c r="AF2689" s="131">
        <v>0</v>
      </c>
      <c r="AG2689" s="131">
        <v>0</v>
      </c>
      <c r="AH2689" s="43">
        <v>0</v>
      </c>
    </row>
    <row r="2690" spans="4:34">
      <c r="D2690" s="62">
        <v>2030</v>
      </c>
      <c r="E2690" s="62">
        <v>9</v>
      </c>
      <c r="F2690" s="62">
        <v>2031</v>
      </c>
      <c r="G2690" s="62">
        <v>2031</v>
      </c>
      <c r="H2690" s="131">
        <v>0</v>
      </c>
      <c r="I2690" s="131">
        <v>0</v>
      </c>
      <c r="J2690" s="131">
        <v>0</v>
      </c>
      <c r="K2690" s="131">
        <v>0</v>
      </c>
      <c r="L2690" s="131">
        <v>0</v>
      </c>
      <c r="M2690" s="131">
        <v>0</v>
      </c>
      <c r="N2690" s="131">
        <v>0</v>
      </c>
      <c r="O2690" s="131">
        <v>0</v>
      </c>
      <c r="P2690" s="131">
        <v>0</v>
      </c>
      <c r="Q2690" s="131">
        <v>0</v>
      </c>
      <c r="R2690" s="131">
        <v>0</v>
      </c>
      <c r="S2690" s="131">
        <v>0</v>
      </c>
      <c r="T2690" s="131">
        <v>0</v>
      </c>
      <c r="U2690" s="131">
        <v>0</v>
      </c>
      <c r="V2690" s="131">
        <v>0</v>
      </c>
      <c r="W2690" s="131">
        <v>0</v>
      </c>
      <c r="X2690" s="131">
        <v>0</v>
      </c>
      <c r="Y2690" s="131">
        <v>0</v>
      </c>
      <c r="Z2690" s="131">
        <v>0</v>
      </c>
      <c r="AA2690" s="131">
        <v>0</v>
      </c>
      <c r="AB2690" s="131">
        <v>0</v>
      </c>
      <c r="AC2690" s="131">
        <v>0</v>
      </c>
      <c r="AD2690" s="131">
        <v>0</v>
      </c>
      <c r="AE2690" s="131">
        <v>0</v>
      </c>
      <c r="AF2690" s="131">
        <v>0</v>
      </c>
      <c r="AG2690" s="131">
        <v>0</v>
      </c>
      <c r="AH2690" s="43">
        <v>0</v>
      </c>
    </row>
    <row r="2691" spans="4:34">
      <c r="D2691" s="62">
        <v>2030</v>
      </c>
      <c r="E2691" s="62">
        <v>10</v>
      </c>
      <c r="F2691" s="62">
        <v>2031</v>
      </c>
      <c r="G2691" s="62">
        <v>2031</v>
      </c>
      <c r="H2691" s="131">
        <v>0</v>
      </c>
      <c r="I2691" s="131">
        <v>0</v>
      </c>
      <c r="J2691" s="131">
        <v>0</v>
      </c>
      <c r="K2691" s="131">
        <v>0</v>
      </c>
      <c r="L2691" s="131">
        <v>0</v>
      </c>
      <c r="M2691" s="131">
        <v>0</v>
      </c>
      <c r="N2691" s="131">
        <v>0</v>
      </c>
      <c r="O2691" s="131">
        <v>0</v>
      </c>
      <c r="P2691" s="131">
        <v>0</v>
      </c>
      <c r="Q2691" s="131">
        <v>0</v>
      </c>
      <c r="R2691" s="131">
        <v>0</v>
      </c>
      <c r="S2691" s="131">
        <v>0</v>
      </c>
      <c r="T2691" s="131">
        <v>0</v>
      </c>
      <c r="U2691" s="131">
        <v>0</v>
      </c>
      <c r="V2691" s="131">
        <v>0</v>
      </c>
      <c r="W2691" s="131">
        <v>0</v>
      </c>
      <c r="X2691" s="131">
        <v>0</v>
      </c>
      <c r="Y2691" s="131">
        <v>0</v>
      </c>
      <c r="Z2691" s="131">
        <v>0</v>
      </c>
      <c r="AA2691" s="131">
        <v>0</v>
      </c>
      <c r="AB2691" s="131">
        <v>0</v>
      </c>
      <c r="AC2691" s="131">
        <v>0</v>
      </c>
      <c r="AD2691" s="131">
        <v>0</v>
      </c>
      <c r="AE2691" s="131">
        <v>0</v>
      </c>
      <c r="AF2691" s="131">
        <v>0</v>
      </c>
      <c r="AG2691" s="131">
        <v>0</v>
      </c>
      <c r="AH2691" s="43">
        <v>0</v>
      </c>
    </row>
    <row r="2692" spans="4:34">
      <c r="D2692" s="62">
        <v>2030</v>
      </c>
      <c r="E2692" s="62">
        <v>11</v>
      </c>
      <c r="F2692" s="62">
        <v>2031</v>
      </c>
      <c r="G2692" s="62">
        <v>2031</v>
      </c>
      <c r="H2692" s="131">
        <v>0</v>
      </c>
      <c r="I2692" s="131">
        <v>0</v>
      </c>
      <c r="J2692" s="131">
        <v>0</v>
      </c>
      <c r="K2692" s="131">
        <v>0</v>
      </c>
      <c r="L2692" s="131">
        <v>0</v>
      </c>
      <c r="M2692" s="131">
        <v>0</v>
      </c>
      <c r="N2692" s="131">
        <v>0</v>
      </c>
      <c r="O2692" s="131">
        <v>0</v>
      </c>
      <c r="P2692" s="131">
        <v>0</v>
      </c>
      <c r="Q2692" s="131">
        <v>0</v>
      </c>
      <c r="R2692" s="131">
        <v>0</v>
      </c>
      <c r="S2692" s="131">
        <v>0</v>
      </c>
      <c r="T2692" s="131">
        <v>0</v>
      </c>
      <c r="U2692" s="131">
        <v>0</v>
      </c>
      <c r="V2692" s="131">
        <v>0</v>
      </c>
      <c r="W2692" s="131">
        <v>0</v>
      </c>
      <c r="X2692" s="131">
        <v>0</v>
      </c>
      <c r="Y2692" s="131">
        <v>0</v>
      </c>
      <c r="Z2692" s="131">
        <v>0</v>
      </c>
      <c r="AA2692" s="131">
        <v>0</v>
      </c>
      <c r="AB2692" s="131">
        <v>0</v>
      </c>
      <c r="AC2692" s="131">
        <v>0</v>
      </c>
      <c r="AD2692" s="131">
        <v>0</v>
      </c>
      <c r="AE2692" s="131">
        <v>0</v>
      </c>
      <c r="AF2692" s="131">
        <v>0</v>
      </c>
      <c r="AG2692" s="131">
        <v>0</v>
      </c>
      <c r="AH2692" s="43">
        <v>0</v>
      </c>
    </row>
    <row r="2693" spans="4:34">
      <c r="D2693" s="62">
        <v>2030</v>
      </c>
      <c r="E2693" s="62">
        <v>12</v>
      </c>
      <c r="F2693" s="62">
        <v>2031</v>
      </c>
      <c r="G2693" s="62">
        <v>2031</v>
      </c>
      <c r="H2693" s="131">
        <v>0</v>
      </c>
      <c r="I2693" s="131">
        <v>0</v>
      </c>
      <c r="J2693" s="131">
        <v>0</v>
      </c>
      <c r="K2693" s="131">
        <v>0</v>
      </c>
      <c r="L2693" s="131">
        <v>0</v>
      </c>
      <c r="M2693" s="131">
        <v>0</v>
      </c>
      <c r="N2693" s="131">
        <v>0</v>
      </c>
      <c r="O2693" s="131">
        <v>0</v>
      </c>
      <c r="P2693" s="131">
        <v>0</v>
      </c>
      <c r="Q2693" s="131">
        <v>0</v>
      </c>
      <c r="R2693" s="131">
        <v>0</v>
      </c>
      <c r="S2693" s="131">
        <v>0</v>
      </c>
      <c r="T2693" s="131">
        <v>0</v>
      </c>
      <c r="U2693" s="131">
        <v>0</v>
      </c>
      <c r="V2693" s="131">
        <v>0</v>
      </c>
      <c r="W2693" s="131">
        <v>0</v>
      </c>
      <c r="X2693" s="131">
        <v>0</v>
      </c>
      <c r="Y2693" s="131">
        <v>0</v>
      </c>
      <c r="Z2693" s="131">
        <v>0</v>
      </c>
      <c r="AA2693" s="131">
        <v>0</v>
      </c>
      <c r="AB2693" s="131">
        <v>0</v>
      </c>
      <c r="AC2693" s="131">
        <v>0</v>
      </c>
      <c r="AD2693" s="131">
        <v>0</v>
      </c>
      <c r="AE2693" s="131">
        <v>0</v>
      </c>
      <c r="AF2693" s="131">
        <v>0</v>
      </c>
      <c r="AG2693" s="131">
        <v>0</v>
      </c>
      <c r="AH2693" s="43">
        <v>0</v>
      </c>
    </row>
    <row r="2697" spans="4:34" ht="15.75">
      <c r="D2697" s="54" t="s">
        <v>96</v>
      </c>
      <c r="X2697" s="53"/>
    </row>
    <row r="2698" spans="4:34" ht="15.75">
      <c r="D2698" s="60" t="s">
        <v>45</v>
      </c>
      <c r="E2698" s="60" t="s">
        <v>46</v>
      </c>
      <c r="F2698" s="60" t="s">
        <v>157</v>
      </c>
      <c r="G2698" s="60" t="s">
        <v>47</v>
      </c>
      <c r="H2698" s="61" t="s">
        <v>48</v>
      </c>
      <c r="I2698" s="61" t="s">
        <v>49</v>
      </c>
      <c r="J2698" s="61" t="s">
        <v>50</v>
      </c>
      <c r="K2698" s="61" t="s">
        <v>51</v>
      </c>
      <c r="L2698" s="61" t="s">
        <v>52</v>
      </c>
      <c r="M2698" s="61" t="s">
        <v>53</v>
      </c>
      <c r="N2698" s="61" t="s">
        <v>54</v>
      </c>
      <c r="O2698" s="61" t="s">
        <v>55</v>
      </c>
      <c r="P2698" s="61" t="s">
        <v>56</v>
      </c>
      <c r="Q2698" s="61" t="s">
        <v>57</v>
      </c>
      <c r="R2698" s="61" t="s">
        <v>58</v>
      </c>
      <c r="S2698" s="61" t="s">
        <v>59</v>
      </c>
      <c r="T2698" s="61" t="s">
        <v>60</v>
      </c>
      <c r="U2698" s="61" t="s">
        <v>61</v>
      </c>
      <c r="V2698" s="61" t="s">
        <v>62</v>
      </c>
      <c r="W2698" s="61" t="s">
        <v>63</v>
      </c>
      <c r="X2698" s="61" t="s">
        <v>64</v>
      </c>
      <c r="Y2698" s="61" t="s">
        <v>65</v>
      </c>
      <c r="Z2698" s="61" t="s">
        <v>66</v>
      </c>
      <c r="AA2698" s="61" t="s">
        <v>67</v>
      </c>
      <c r="AB2698" s="61" t="s">
        <v>68</v>
      </c>
      <c r="AC2698" s="61" t="s">
        <v>69</v>
      </c>
      <c r="AD2698" s="61" t="s">
        <v>70</v>
      </c>
      <c r="AE2698" s="61" t="s">
        <v>71</v>
      </c>
      <c r="AF2698" s="61" t="s">
        <v>72</v>
      </c>
      <c r="AG2698" s="61" t="s">
        <v>73</v>
      </c>
      <c r="AH2698" s="61" t="s">
        <v>74</v>
      </c>
    </row>
    <row r="2699" spans="4:34">
      <c r="D2699" s="62">
        <v>1989</v>
      </c>
      <c r="E2699" s="62">
        <v>1</v>
      </c>
      <c r="F2699" s="62">
        <v>1989</v>
      </c>
      <c r="G2699" s="62">
        <v>1989</v>
      </c>
      <c r="H2699" s="131">
        <v>0</v>
      </c>
      <c r="I2699" s="131">
        <v>0</v>
      </c>
      <c r="J2699" s="131">
        <v>0</v>
      </c>
      <c r="K2699" s="131">
        <v>0</v>
      </c>
      <c r="L2699" s="131">
        <v>0</v>
      </c>
      <c r="M2699" s="131">
        <v>0</v>
      </c>
      <c r="N2699" s="131">
        <v>0</v>
      </c>
      <c r="O2699" s="131">
        <v>0</v>
      </c>
      <c r="P2699" s="131">
        <v>0</v>
      </c>
      <c r="Q2699" s="131">
        <v>0</v>
      </c>
      <c r="R2699" s="131">
        <v>0</v>
      </c>
      <c r="S2699" s="131">
        <v>0</v>
      </c>
      <c r="T2699" s="131">
        <v>0</v>
      </c>
      <c r="U2699" s="131">
        <v>0</v>
      </c>
      <c r="V2699" s="131">
        <v>0</v>
      </c>
      <c r="W2699" s="131">
        <v>0</v>
      </c>
      <c r="X2699" s="131">
        <v>0</v>
      </c>
      <c r="Y2699" s="131">
        <v>0</v>
      </c>
      <c r="Z2699" s="131">
        <v>0</v>
      </c>
      <c r="AA2699" s="131">
        <v>0</v>
      </c>
      <c r="AB2699" s="131">
        <v>0</v>
      </c>
      <c r="AC2699" s="131">
        <v>0</v>
      </c>
      <c r="AD2699" s="131">
        <v>0</v>
      </c>
      <c r="AE2699" s="131">
        <v>0</v>
      </c>
      <c r="AF2699" s="131">
        <v>0</v>
      </c>
      <c r="AG2699" s="131">
        <v>0</v>
      </c>
      <c r="AH2699" s="43">
        <v>0</v>
      </c>
    </row>
    <row r="2700" spans="4:34">
      <c r="D2700" s="62">
        <v>1989</v>
      </c>
      <c r="E2700" s="62">
        <v>2</v>
      </c>
      <c r="F2700" s="62">
        <v>1989</v>
      </c>
      <c r="G2700" s="62">
        <v>1989</v>
      </c>
      <c r="H2700" s="131">
        <v>0</v>
      </c>
      <c r="I2700" s="131">
        <v>0</v>
      </c>
      <c r="J2700" s="131">
        <v>0</v>
      </c>
      <c r="K2700" s="131">
        <v>0</v>
      </c>
      <c r="L2700" s="131">
        <v>0</v>
      </c>
      <c r="M2700" s="131">
        <v>0</v>
      </c>
      <c r="N2700" s="131">
        <v>0</v>
      </c>
      <c r="O2700" s="131">
        <v>0</v>
      </c>
      <c r="P2700" s="131">
        <v>0</v>
      </c>
      <c r="Q2700" s="131">
        <v>0</v>
      </c>
      <c r="R2700" s="131">
        <v>0</v>
      </c>
      <c r="S2700" s="131">
        <v>0</v>
      </c>
      <c r="T2700" s="131">
        <v>0</v>
      </c>
      <c r="U2700" s="131">
        <v>0</v>
      </c>
      <c r="V2700" s="131">
        <v>0</v>
      </c>
      <c r="W2700" s="131">
        <v>0</v>
      </c>
      <c r="X2700" s="131">
        <v>0</v>
      </c>
      <c r="Y2700" s="131">
        <v>0</v>
      </c>
      <c r="Z2700" s="131">
        <v>0</v>
      </c>
      <c r="AA2700" s="131">
        <v>0</v>
      </c>
      <c r="AB2700" s="131">
        <v>0</v>
      </c>
      <c r="AC2700" s="131">
        <v>0</v>
      </c>
      <c r="AD2700" s="131">
        <v>0</v>
      </c>
      <c r="AE2700" s="131">
        <v>0</v>
      </c>
      <c r="AF2700" s="131">
        <v>0</v>
      </c>
      <c r="AG2700" s="131">
        <v>0</v>
      </c>
      <c r="AH2700" s="43">
        <v>0</v>
      </c>
    </row>
    <row r="2701" spans="4:34">
      <c r="D2701" s="62">
        <v>1989</v>
      </c>
      <c r="E2701" s="62">
        <v>3</v>
      </c>
      <c r="F2701" s="62">
        <v>1989</v>
      </c>
      <c r="G2701" s="62">
        <v>1989</v>
      </c>
      <c r="H2701" s="131">
        <v>0</v>
      </c>
      <c r="I2701" s="131">
        <v>0</v>
      </c>
      <c r="J2701" s="131">
        <v>0</v>
      </c>
      <c r="K2701" s="131">
        <v>0</v>
      </c>
      <c r="L2701" s="131">
        <v>0</v>
      </c>
      <c r="M2701" s="131">
        <v>0</v>
      </c>
      <c r="N2701" s="131">
        <v>0</v>
      </c>
      <c r="O2701" s="131">
        <v>0</v>
      </c>
      <c r="P2701" s="131">
        <v>0</v>
      </c>
      <c r="Q2701" s="131">
        <v>0</v>
      </c>
      <c r="R2701" s="131">
        <v>0</v>
      </c>
      <c r="S2701" s="131">
        <v>0</v>
      </c>
      <c r="T2701" s="131">
        <v>0</v>
      </c>
      <c r="U2701" s="131">
        <v>0</v>
      </c>
      <c r="V2701" s="131">
        <v>0</v>
      </c>
      <c r="W2701" s="131">
        <v>0</v>
      </c>
      <c r="X2701" s="131">
        <v>0</v>
      </c>
      <c r="Y2701" s="131">
        <v>0</v>
      </c>
      <c r="Z2701" s="131">
        <v>0</v>
      </c>
      <c r="AA2701" s="131">
        <v>0</v>
      </c>
      <c r="AB2701" s="131">
        <v>0</v>
      </c>
      <c r="AC2701" s="131">
        <v>0</v>
      </c>
      <c r="AD2701" s="131">
        <v>0</v>
      </c>
      <c r="AE2701" s="131">
        <v>0</v>
      </c>
      <c r="AF2701" s="131">
        <v>0</v>
      </c>
      <c r="AG2701" s="131">
        <v>0</v>
      </c>
      <c r="AH2701" s="43">
        <v>0</v>
      </c>
    </row>
    <row r="2702" spans="4:34">
      <c r="D2702" s="62">
        <v>1989</v>
      </c>
      <c r="E2702" s="62">
        <v>4</v>
      </c>
      <c r="F2702" s="62">
        <v>1989</v>
      </c>
      <c r="G2702" s="62">
        <v>1989</v>
      </c>
      <c r="H2702" s="131">
        <v>0</v>
      </c>
      <c r="I2702" s="131">
        <v>0</v>
      </c>
      <c r="J2702" s="131">
        <v>0</v>
      </c>
      <c r="K2702" s="131">
        <v>0</v>
      </c>
      <c r="L2702" s="131">
        <v>0</v>
      </c>
      <c r="M2702" s="131">
        <v>0</v>
      </c>
      <c r="N2702" s="131">
        <v>0</v>
      </c>
      <c r="O2702" s="131">
        <v>0</v>
      </c>
      <c r="P2702" s="131">
        <v>0</v>
      </c>
      <c r="Q2702" s="131">
        <v>0</v>
      </c>
      <c r="R2702" s="131">
        <v>0</v>
      </c>
      <c r="S2702" s="131">
        <v>0</v>
      </c>
      <c r="T2702" s="131">
        <v>0</v>
      </c>
      <c r="U2702" s="131">
        <v>0</v>
      </c>
      <c r="V2702" s="131">
        <v>0</v>
      </c>
      <c r="W2702" s="131">
        <v>0</v>
      </c>
      <c r="X2702" s="131">
        <v>0</v>
      </c>
      <c r="Y2702" s="131">
        <v>0</v>
      </c>
      <c r="Z2702" s="131">
        <v>0</v>
      </c>
      <c r="AA2702" s="131">
        <v>0</v>
      </c>
      <c r="AB2702" s="131">
        <v>0</v>
      </c>
      <c r="AC2702" s="131">
        <v>0</v>
      </c>
      <c r="AD2702" s="131">
        <v>0</v>
      </c>
      <c r="AE2702" s="131">
        <v>0</v>
      </c>
      <c r="AF2702" s="131">
        <v>0</v>
      </c>
      <c r="AG2702" s="131">
        <v>0</v>
      </c>
      <c r="AH2702" s="43">
        <v>0</v>
      </c>
    </row>
    <row r="2703" spans="4:34">
      <c r="D2703" s="62">
        <v>1989</v>
      </c>
      <c r="E2703" s="62">
        <v>5</v>
      </c>
      <c r="F2703" s="62">
        <v>1989</v>
      </c>
      <c r="G2703" s="62">
        <v>1990</v>
      </c>
      <c r="H2703" s="131">
        <v>0</v>
      </c>
      <c r="I2703" s="131">
        <v>0</v>
      </c>
      <c r="J2703" s="131">
        <v>0</v>
      </c>
      <c r="K2703" s="131">
        <v>0</v>
      </c>
      <c r="L2703" s="131">
        <v>0</v>
      </c>
      <c r="M2703" s="131">
        <v>0</v>
      </c>
      <c r="N2703" s="131">
        <v>0</v>
      </c>
      <c r="O2703" s="131">
        <v>0</v>
      </c>
      <c r="P2703" s="131">
        <v>0</v>
      </c>
      <c r="Q2703" s="131">
        <v>0</v>
      </c>
      <c r="R2703" s="131">
        <v>0</v>
      </c>
      <c r="S2703" s="131">
        <v>0</v>
      </c>
      <c r="T2703" s="131">
        <v>0</v>
      </c>
      <c r="U2703" s="131">
        <v>0</v>
      </c>
      <c r="V2703" s="131">
        <v>0</v>
      </c>
      <c r="W2703" s="131">
        <v>0</v>
      </c>
      <c r="X2703" s="131">
        <v>0</v>
      </c>
      <c r="Y2703" s="131">
        <v>0</v>
      </c>
      <c r="Z2703" s="131">
        <v>0</v>
      </c>
      <c r="AA2703" s="131">
        <v>0</v>
      </c>
      <c r="AB2703" s="131">
        <v>0</v>
      </c>
      <c r="AC2703" s="131">
        <v>0</v>
      </c>
      <c r="AD2703" s="131">
        <v>0</v>
      </c>
      <c r="AE2703" s="131">
        <v>0</v>
      </c>
      <c r="AF2703" s="131">
        <v>0</v>
      </c>
      <c r="AG2703" s="131">
        <v>0</v>
      </c>
      <c r="AH2703" s="43">
        <v>0</v>
      </c>
    </row>
    <row r="2704" spans="4:34">
      <c r="D2704" s="62">
        <v>1989</v>
      </c>
      <c r="E2704" s="62">
        <v>6</v>
      </c>
      <c r="F2704" s="62">
        <v>1989</v>
      </c>
      <c r="G2704" s="62">
        <v>1990</v>
      </c>
      <c r="H2704" s="131">
        <v>0</v>
      </c>
      <c r="I2704" s="131">
        <v>0</v>
      </c>
      <c r="J2704" s="131">
        <v>0</v>
      </c>
      <c r="K2704" s="131">
        <v>0</v>
      </c>
      <c r="L2704" s="131">
        <v>0</v>
      </c>
      <c r="M2704" s="131">
        <v>0</v>
      </c>
      <c r="N2704" s="131">
        <v>0</v>
      </c>
      <c r="O2704" s="131">
        <v>0</v>
      </c>
      <c r="P2704" s="131">
        <v>0</v>
      </c>
      <c r="Q2704" s="131">
        <v>0</v>
      </c>
      <c r="R2704" s="131">
        <v>0</v>
      </c>
      <c r="S2704" s="131">
        <v>0</v>
      </c>
      <c r="T2704" s="131">
        <v>0</v>
      </c>
      <c r="U2704" s="131">
        <v>0</v>
      </c>
      <c r="V2704" s="131">
        <v>0</v>
      </c>
      <c r="W2704" s="131">
        <v>0</v>
      </c>
      <c r="X2704" s="131">
        <v>0</v>
      </c>
      <c r="Y2704" s="131">
        <v>0</v>
      </c>
      <c r="Z2704" s="131">
        <v>0</v>
      </c>
      <c r="AA2704" s="131">
        <v>0</v>
      </c>
      <c r="AB2704" s="131">
        <v>0</v>
      </c>
      <c r="AC2704" s="131">
        <v>0</v>
      </c>
      <c r="AD2704" s="131">
        <v>0</v>
      </c>
      <c r="AE2704" s="131">
        <v>0</v>
      </c>
      <c r="AF2704" s="131">
        <v>0</v>
      </c>
      <c r="AG2704" s="131">
        <v>0</v>
      </c>
      <c r="AH2704" s="43">
        <v>0</v>
      </c>
    </row>
    <row r="2705" spans="4:34">
      <c r="D2705" s="62">
        <v>1989</v>
      </c>
      <c r="E2705" s="62">
        <v>7</v>
      </c>
      <c r="F2705" s="62">
        <v>1990</v>
      </c>
      <c r="G2705" s="62">
        <v>1990</v>
      </c>
      <c r="H2705" s="131">
        <v>0</v>
      </c>
      <c r="I2705" s="131">
        <v>0</v>
      </c>
      <c r="J2705" s="131">
        <v>0</v>
      </c>
      <c r="K2705" s="131">
        <v>0</v>
      </c>
      <c r="L2705" s="131">
        <v>0</v>
      </c>
      <c r="M2705" s="131">
        <v>0</v>
      </c>
      <c r="N2705" s="131">
        <v>0</v>
      </c>
      <c r="O2705" s="131">
        <v>0</v>
      </c>
      <c r="P2705" s="131">
        <v>0</v>
      </c>
      <c r="Q2705" s="131">
        <v>0</v>
      </c>
      <c r="R2705" s="131">
        <v>0</v>
      </c>
      <c r="S2705" s="131">
        <v>0</v>
      </c>
      <c r="T2705" s="131">
        <v>0</v>
      </c>
      <c r="U2705" s="131">
        <v>0</v>
      </c>
      <c r="V2705" s="131">
        <v>0</v>
      </c>
      <c r="W2705" s="131">
        <v>0</v>
      </c>
      <c r="X2705" s="131">
        <v>0</v>
      </c>
      <c r="Y2705" s="131">
        <v>0</v>
      </c>
      <c r="Z2705" s="131">
        <v>0</v>
      </c>
      <c r="AA2705" s="131">
        <v>0</v>
      </c>
      <c r="AB2705" s="131">
        <v>0</v>
      </c>
      <c r="AC2705" s="131">
        <v>0</v>
      </c>
      <c r="AD2705" s="131">
        <v>0</v>
      </c>
      <c r="AE2705" s="131">
        <v>0</v>
      </c>
      <c r="AF2705" s="131">
        <v>0</v>
      </c>
      <c r="AG2705" s="131">
        <v>0</v>
      </c>
      <c r="AH2705" s="43">
        <v>0</v>
      </c>
    </row>
    <row r="2706" spans="4:34">
      <c r="D2706" s="62">
        <v>1989</v>
      </c>
      <c r="E2706" s="62">
        <v>8</v>
      </c>
      <c r="F2706" s="62">
        <v>1990</v>
      </c>
      <c r="G2706" s="62">
        <v>1990</v>
      </c>
      <c r="H2706" s="131">
        <v>0</v>
      </c>
      <c r="I2706" s="131">
        <v>0</v>
      </c>
      <c r="J2706" s="131">
        <v>0</v>
      </c>
      <c r="K2706" s="131">
        <v>0</v>
      </c>
      <c r="L2706" s="131">
        <v>0</v>
      </c>
      <c r="M2706" s="131">
        <v>0</v>
      </c>
      <c r="N2706" s="131">
        <v>0</v>
      </c>
      <c r="O2706" s="131">
        <v>0</v>
      </c>
      <c r="P2706" s="131">
        <v>0</v>
      </c>
      <c r="Q2706" s="131">
        <v>0</v>
      </c>
      <c r="R2706" s="131">
        <v>0</v>
      </c>
      <c r="S2706" s="131">
        <v>0</v>
      </c>
      <c r="T2706" s="131">
        <v>0</v>
      </c>
      <c r="U2706" s="131">
        <v>0</v>
      </c>
      <c r="V2706" s="131">
        <v>0</v>
      </c>
      <c r="W2706" s="131">
        <v>0</v>
      </c>
      <c r="X2706" s="131">
        <v>0</v>
      </c>
      <c r="Y2706" s="131">
        <v>0</v>
      </c>
      <c r="Z2706" s="131">
        <v>0</v>
      </c>
      <c r="AA2706" s="131">
        <v>0</v>
      </c>
      <c r="AB2706" s="131">
        <v>0</v>
      </c>
      <c r="AC2706" s="131">
        <v>0</v>
      </c>
      <c r="AD2706" s="131">
        <v>0</v>
      </c>
      <c r="AE2706" s="131">
        <v>0</v>
      </c>
      <c r="AF2706" s="131">
        <v>0</v>
      </c>
      <c r="AG2706" s="131">
        <v>0</v>
      </c>
      <c r="AH2706" s="43">
        <v>0</v>
      </c>
    </row>
    <row r="2707" spans="4:34">
      <c r="D2707" s="62">
        <v>1989</v>
      </c>
      <c r="E2707" s="62">
        <v>9</v>
      </c>
      <c r="F2707" s="62">
        <v>1990</v>
      </c>
      <c r="G2707" s="62">
        <v>1990</v>
      </c>
      <c r="H2707" s="131">
        <v>0</v>
      </c>
      <c r="I2707" s="131">
        <v>0</v>
      </c>
      <c r="J2707" s="131">
        <v>0</v>
      </c>
      <c r="K2707" s="131">
        <v>0</v>
      </c>
      <c r="L2707" s="131">
        <v>0</v>
      </c>
      <c r="M2707" s="131">
        <v>0</v>
      </c>
      <c r="N2707" s="131">
        <v>0</v>
      </c>
      <c r="O2707" s="131">
        <v>0</v>
      </c>
      <c r="P2707" s="131">
        <v>0</v>
      </c>
      <c r="Q2707" s="131">
        <v>0</v>
      </c>
      <c r="R2707" s="131">
        <v>0</v>
      </c>
      <c r="S2707" s="131">
        <v>0</v>
      </c>
      <c r="T2707" s="131">
        <v>0</v>
      </c>
      <c r="U2707" s="131">
        <v>0</v>
      </c>
      <c r="V2707" s="131">
        <v>0</v>
      </c>
      <c r="W2707" s="131">
        <v>0</v>
      </c>
      <c r="X2707" s="131">
        <v>0</v>
      </c>
      <c r="Y2707" s="131">
        <v>0</v>
      </c>
      <c r="Z2707" s="131">
        <v>0</v>
      </c>
      <c r="AA2707" s="131">
        <v>0</v>
      </c>
      <c r="AB2707" s="131">
        <v>0</v>
      </c>
      <c r="AC2707" s="131">
        <v>0</v>
      </c>
      <c r="AD2707" s="131">
        <v>0</v>
      </c>
      <c r="AE2707" s="131">
        <v>0</v>
      </c>
      <c r="AF2707" s="131">
        <v>0</v>
      </c>
      <c r="AG2707" s="131">
        <v>0</v>
      </c>
      <c r="AH2707" s="43">
        <v>0</v>
      </c>
    </row>
    <row r="2708" spans="4:34">
      <c r="D2708" s="62">
        <v>1989</v>
      </c>
      <c r="E2708" s="62">
        <v>10</v>
      </c>
      <c r="F2708" s="62">
        <v>1990</v>
      </c>
      <c r="G2708" s="62">
        <v>1990</v>
      </c>
      <c r="H2708" s="131">
        <v>0</v>
      </c>
      <c r="I2708" s="131">
        <v>0</v>
      </c>
      <c r="J2708" s="131">
        <v>0</v>
      </c>
      <c r="K2708" s="131">
        <v>0</v>
      </c>
      <c r="L2708" s="131">
        <v>0</v>
      </c>
      <c r="M2708" s="131">
        <v>0</v>
      </c>
      <c r="N2708" s="131">
        <v>0</v>
      </c>
      <c r="O2708" s="131">
        <v>0</v>
      </c>
      <c r="P2708" s="131">
        <v>0</v>
      </c>
      <c r="Q2708" s="131">
        <v>0</v>
      </c>
      <c r="R2708" s="131">
        <v>0</v>
      </c>
      <c r="S2708" s="131">
        <v>0</v>
      </c>
      <c r="T2708" s="131">
        <v>0</v>
      </c>
      <c r="U2708" s="131">
        <v>0</v>
      </c>
      <c r="V2708" s="131">
        <v>0</v>
      </c>
      <c r="W2708" s="131">
        <v>0</v>
      </c>
      <c r="X2708" s="131">
        <v>0</v>
      </c>
      <c r="Y2708" s="131">
        <v>0</v>
      </c>
      <c r="Z2708" s="131">
        <v>0</v>
      </c>
      <c r="AA2708" s="131">
        <v>0</v>
      </c>
      <c r="AB2708" s="131">
        <v>0</v>
      </c>
      <c r="AC2708" s="131">
        <v>0</v>
      </c>
      <c r="AD2708" s="131">
        <v>0</v>
      </c>
      <c r="AE2708" s="131">
        <v>0</v>
      </c>
      <c r="AF2708" s="131">
        <v>0</v>
      </c>
      <c r="AG2708" s="131">
        <v>0</v>
      </c>
      <c r="AH2708" s="43">
        <v>0</v>
      </c>
    </row>
    <row r="2709" spans="4:34">
      <c r="D2709" s="62">
        <v>1989</v>
      </c>
      <c r="E2709" s="62">
        <v>11</v>
      </c>
      <c r="F2709" s="62">
        <v>1990</v>
      </c>
      <c r="G2709" s="62">
        <v>1990</v>
      </c>
      <c r="H2709" s="131">
        <v>0</v>
      </c>
      <c r="I2709" s="131">
        <v>0</v>
      </c>
      <c r="J2709" s="131">
        <v>0</v>
      </c>
      <c r="K2709" s="131">
        <v>0</v>
      </c>
      <c r="L2709" s="131">
        <v>0</v>
      </c>
      <c r="M2709" s="131">
        <v>0</v>
      </c>
      <c r="N2709" s="131">
        <v>0</v>
      </c>
      <c r="O2709" s="131">
        <v>0</v>
      </c>
      <c r="P2709" s="131">
        <v>0</v>
      </c>
      <c r="Q2709" s="131">
        <v>0</v>
      </c>
      <c r="R2709" s="131">
        <v>0</v>
      </c>
      <c r="S2709" s="131">
        <v>0</v>
      </c>
      <c r="T2709" s="131">
        <v>0</v>
      </c>
      <c r="U2709" s="131">
        <v>0</v>
      </c>
      <c r="V2709" s="131">
        <v>0</v>
      </c>
      <c r="W2709" s="131">
        <v>0</v>
      </c>
      <c r="X2709" s="131">
        <v>0</v>
      </c>
      <c r="Y2709" s="131">
        <v>0</v>
      </c>
      <c r="Z2709" s="131">
        <v>0</v>
      </c>
      <c r="AA2709" s="131">
        <v>0</v>
      </c>
      <c r="AB2709" s="131">
        <v>0</v>
      </c>
      <c r="AC2709" s="131">
        <v>0</v>
      </c>
      <c r="AD2709" s="131">
        <v>0</v>
      </c>
      <c r="AE2709" s="131">
        <v>0</v>
      </c>
      <c r="AF2709" s="131">
        <v>0</v>
      </c>
      <c r="AG2709" s="131">
        <v>0</v>
      </c>
      <c r="AH2709" s="43">
        <v>0</v>
      </c>
    </row>
    <row r="2710" spans="4:34">
      <c r="D2710" s="62">
        <v>1989</v>
      </c>
      <c r="E2710" s="62">
        <v>12</v>
      </c>
      <c r="F2710" s="62">
        <v>1990</v>
      </c>
      <c r="G2710" s="62">
        <v>1990</v>
      </c>
      <c r="H2710" s="131">
        <v>0</v>
      </c>
      <c r="I2710" s="131">
        <v>0</v>
      </c>
      <c r="J2710" s="131">
        <v>0</v>
      </c>
      <c r="K2710" s="131">
        <v>0</v>
      </c>
      <c r="L2710" s="131">
        <v>0</v>
      </c>
      <c r="M2710" s="131">
        <v>0</v>
      </c>
      <c r="N2710" s="131">
        <v>0</v>
      </c>
      <c r="O2710" s="131">
        <v>0</v>
      </c>
      <c r="P2710" s="131">
        <v>0</v>
      </c>
      <c r="Q2710" s="131">
        <v>0</v>
      </c>
      <c r="R2710" s="131">
        <v>0</v>
      </c>
      <c r="S2710" s="131">
        <v>0</v>
      </c>
      <c r="T2710" s="131">
        <v>0</v>
      </c>
      <c r="U2710" s="131">
        <v>0</v>
      </c>
      <c r="V2710" s="131">
        <v>0</v>
      </c>
      <c r="W2710" s="131">
        <v>0</v>
      </c>
      <c r="X2710" s="131">
        <v>0</v>
      </c>
      <c r="Y2710" s="131">
        <v>0</v>
      </c>
      <c r="Z2710" s="131">
        <v>0</v>
      </c>
      <c r="AA2710" s="131">
        <v>0</v>
      </c>
      <c r="AB2710" s="131">
        <v>0</v>
      </c>
      <c r="AC2710" s="131">
        <v>0</v>
      </c>
      <c r="AD2710" s="131">
        <v>0</v>
      </c>
      <c r="AE2710" s="131">
        <v>0</v>
      </c>
      <c r="AF2710" s="131">
        <v>0</v>
      </c>
      <c r="AG2710" s="131">
        <v>0</v>
      </c>
      <c r="AH2710" s="43">
        <v>0</v>
      </c>
    </row>
    <row r="2711" spans="4:34">
      <c r="D2711" s="62">
        <v>1990</v>
      </c>
      <c r="E2711" s="62">
        <v>1</v>
      </c>
      <c r="F2711" s="62">
        <v>1990</v>
      </c>
      <c r="G2711" s="62">
        <v>1990</v>
      </c>
      <c r="H2711" s="131">
        <v>0</v>
      </c>
      <c r="I2711" s="131">
        <v>0</v>
      </c>
      <c r="J2711" s="131">
        <v>0</v>
      </c>
      <c r="K2711" s="131">
        <v>0</v>
      </c>
      <c r="L2711" s="131">
        <v>0</v>
      </c>
      <c r="M2711" s="131">
        <v>0</v>
      </c>
      <c r="N2711" s="131">
        <v>0</v>
      </c>
      <c r="O2711" s="131">
        <v>0</v>
      </c>
      <c r="P2711" s="131">
        <v>0</v>
      </c>
      <c r="Q2711" s="131">
        <v>0</v>
      </c>
      <c r="R2711" s="131">
        <v>0</v>
      </c>
      <c r="S2711" s="131">
        <v>0</v>
      </c>
      <c r="T2711" s="131">
        <v>0</v>
      </c>
      <c r="U2711" s="131">
        <v>0</v>
      </c>
      <c r="V2711" s="131">
        <v>0</v>
      </c>
      <c r="W2711" s="131">
        <v>0</v>
      </c>
      <c r="X2711" s="131">
        <v>0</v>
      </c>
      <c r="Y2711" s="131">
        <v>0</v>
      </c>
      <c r="Z2711" s="131">
        <v>0</v>
      </c>
      <c r="AA2711" s="131">
        <v>0</v>
      </c>
      <c r="AB2711" s="131">
        <v>0</v>
      </c>
      <c r="AC2711" s="131">
        <v>0</v>
      </c>
      <c r="AD2711" s="131">
        <v>0</v>
      </c>
      <c r="AE2711" s="131">
        <v>0</v>
      </c>
      <c r="AF2711" s="131">
        <v>0</v>
      </c>
      <c r="AG2711" s="131">
        <v>0</v>
      </c>
      <c r="AH2711" s="43">
        <v>0</v>
      </c>
    </row>
    <row r="2712" spans="4:34">
      <c r="D2712" s="62">
        <v>1990</v>
      </c>
      <c r="E2712" s="62">
        <v>2</v>
      </c>
      <c r="F2712" s="62">
        <v>1990</v>
      </c>
      <c r="G2712" s="62">
        <v>1990</v>
      </c>
      <c r="H2712" s="131">
        <v>0</v>
      </c>
      <c r="I2712" s="131">
        <v>0</v>
      </c>
      <c r="J2712" s="131">
        <v>0</v>
      </c>
      <c r="K2712" s="131">
        <v>0</v>
      </c>
      <c r="L2712" s="131">
        <v>0</v>
      </c>
      <c r="M2712" s="131">
        <v>0</v>
      </c>
      <c r="N2712" s="131">
        <v>0</v>
      </c>
      <c r="O2712" s="131">
        <v>0</v>
      </c>
      <c r="P2712" s="131">
        <v>0</v>
      </c>
      <c r="Q2712" s="131">
        <v>0</v>
      </c>
      <c r="R2712" s="131">
        <v>0</v>
      </c>
      <c r="S2712" s="131">
        <v>0</v>
      </c>
      <c r="T2712" s="131">
        <v>0</v>
      </c>
      <c r="U2712" s="131">
        <v>0</v>
      </c>
      <c r="V2712" s="131">
        <v>0</v>
      </c>
      <c r="W2712" s="131">
        <v>0</v>
      </c>
      <c r="X2712" s="131">
        <v>0</v>
      </c>
      <c r="Y2712" s="131">
        <v>0</v>
      </c>
      <c r="Z2712" s="131">
        <v>0</v>
      </c>
      <c r="AA2712" s="131">
        <v>0</v>
      </c>
      <c r="AB2712" s="131">
        <v>0</v>
      </c>
      <c r="AC2712" s="131">
        <v>0</v>
      </c>
      <c r="AD2712" s="131">
        <v>0</v>
      </c>
      <c r="AE2712" s="131">
        <v>0</v>
      </c>
      <c r="AF2712" s="131">
        <v>0</v>
      </c>
      <c r="AG2712" s="131">
        <v>0</v>
      </c>
      <c r="AH2712" s="43">
        <v>0</v>
      </c>
    </row>
    <row r="2713" spans="4:34">
      <c r="D2713" s="62">
        <v>1990</v>
      </c>
      <c r="E2713" s="62">
        <v>3</v>
      </c>
      <c r="F2713" s="62">
        <v>1990</v>
      </c>
      <c r="G2713" s="62">
        <v>1990</v>
      </c>
      <c r="H2713" s="131">
        <v>0</v>
      </c>
      <c r="I2713" s="131">
        <v>0</v>
      </c>
      <c r="J2713" s="131">
        <v>0</v>
      </c>
      <c r="K2713" s="131">
        <v>0</v>
      </c>
      <c r="L2713" s="131">
        <v>0</v>
      </c>
      <c r="M2713" s="131">
        <v>0</v>
      </c>
      <c r="N2713" s="131">
        <v>0</v>
      </c>
      <c r="O2713" s="131">
        <v>0</v>
      </c>
      <c r="P2713" s="131">
        <v>0</v>
      </c>
      <c r="Q2713" s="131">
        <v>0</v>
      </c>
      <c r="R2713" s="131">
        <v>0</v>
      </c>
      <c r="S2713" s="131">
        <v>0</v>
      </c>
      <c r="T2713" s="131">
        <v>0</v>
      </c>
      <c r="U2713" s="131">
        <v>0</v>
      </c>
      <c r="V2713" s="131">
        <v>0</v>
      </c>
      <c r="W2713" s="131">
        <v>0</v>
      </c>
      <c r="X2713" s="131">
        <v>0</v>
      </c>
      <c r="Y2713" s="131">
        <v>0</v>
      </c>
      <c r="Z2713" s="131">
        <v>0</v>
      </c>
      <c r="AA2713" s="131">
        <v>0</v>
      </c>
      <c r="AB2713" s="131">
        <v>0</v>
      </c>
      <c r="AC2713" s="131">
        <v>0</v>
      </c>
      <c r="AD2713" s="131">
        <v>0</v>
      </c>
      <c r="AE2713" s="131">
        <v>0</v>
      </c>
      <c r="AF2713" s="131">
        <v>0</v>
      </c>
      <c r="AG2713" s="131">
        <v>0</v>
      </c>
      <c r="AH2713" s="43">
        <v>0</v>
      </c>
    </row>
    <row r="2714" spans="4:34">
      <c r="D2714" s="62">
        <v>1990</v>
      </c>
      <c r="E2714" s="62">
        <v>4</v>
      </c>
      <c r="F2714" s="62">
        <v>1990</v>
      </c>
      <c r="G2714" s="62">
        <v>1990</v>
      </c>
      <c r="H2714" s="131">
        <v>0</v>
      </c>
      <c r="I2714" s="131">
        <v>0</v>
      </c>
      <c r="J2714" s="131">
        <v>0</v>
      </c>
      <c r="K2714" s="131">
        <v>0</v>
      </c>
      <c r="L2714" s="131">
        <v>0</v>
      </c>
      <c r="M2714" s="131">
        <v>0</v>
      </c>
      <c r="N2714" s="131">
        <v>0</v>
      </c>
      <c r="O2714" s="131">
        <v>0</v>
      </c>
      <c r="P2714" s="131">
        <v>0</v>
      </c>
      <c r="Q2714" s="131">
        <v>0</v>
      </c>
      <c r="R2714" s="131">
        <v>0</v>
      </c>
      <c r="S2714" s="131">
        <v>0</v>
      </c>
      <c r="T2714" s="131">
        <v>0</v>
      </c>
      <c r="U2714" s="131">
        <v>0</v>
      </c>
      <c r="V2714" s="131">
        <v>0</v>
      </c>
      <c r="W2714" s="131">
        <v>0</v>
      </c>
      <c r="X2714" s="131">
        <v>0</v>
      </c>
      <c r="Y2714" s="131">
        <v>0</v>
      </c>
      <c r="Z2714" s="131">
        <v>0</v>
      </c>
      <c r="AA2714" s="131">
        <v>0</v>
      </c>
      <c r="AB2714" s="131">
        <v>0</v>
      </c>
      <c r="AC2714" s="131">
        <v>0</v>
      </c>
      <c r="AD2714" s="131">
        <v>0</v>
      </c>
      <c r="AE2714" s="131">
        <v>0</v>
      </c>
      <c r="AF2714" s="131">
        <v>0</v>
      </c>
      <c r="AG2714" s="131">
        <v>0</v>
      </c>
      <c r="AH2714" s="43">
        <v>0</v>
      </c>
    </row>
    <row r="2715" spans="4:34">
      <c r="D2715" s="62">
        <v>1990</v>
      </c>
      <c r="E2715" s="62">
        <v>5</v>
      </c>
      <c r="F2715" s="62">
        <v>1990</v>
      </c>
      <c r="G2715" s="62">
        <v>1991</v>
      </c>
      <c r="H2715" s="131">
        <v>0</v>
      </c>
      <c r="I2715" s="131">
        <v>0</v>
      </c>
      <c r="J2715" s="131">
        <v>0</v>
      </c>
      <c r="K2715" s="131">
        <v>0</v>
      </c>
      <c r="L2715" s="131">
        <v>0</v>
      </c>
      <c r="M2715" s="131">
        <v>0</v>
      </c>
      <c r="N2715" s="131">
        <v>0</v>
      </c>
      <c r="O2715" s="131">
        <v>0</v>
      </c>
      <c r="P2715" s="131">
        <v>0</v>
      </c>
      <c r="Q2715" s="131">
        <v>0</v>
      </c>
      <c r="R2715" s="131">
        <v>0</v>
      </c>
      <c r="S2715" s="131">
        <v>0</v>
      </c>
      <c r="T2715" s="131">
        <v>0</v>
      </c>
      <c r="U2715" s="131">
        <v>0</v>
      </c>
      <c r="V2715" s="131">
        <v>0</v>
      </c>
      <c r="W2715" s="131">
        <v>0</v>
      </c>
      <c r="X2715" s="131">
        <v>0</v>
      </c>
      <c r="Y2715" s="131">
        <v>0</v>
      </c>
      <c r="Z2715" s="131">
        <v>0</v>
      </c>
      <c r="AA2715" s="131">
        <v>0</v>
      </c>
      <c r="AB2715" s="131">
        <v>0</v>
      </c>
      <c r="AC2715" s="131">
        <v>0</v>
      </c>
      <c r="AD2715" s="131">
        <v>0</v>
      </c>
      <c r="AE2715" s="131">
        <v>0</v>
      </c>
      <c r="AF2715" s="131">
        <v>0</v>
      </c>
      <c r="AG2715" s="131">
        <v>0</v>
      </c>
      <c r="AH2715" s="43">
        <v>0</v>
      </c>
    </row>
    <row r="2716" spans="4:34">
      <c r="D2716" s="62">
        <v>1990</v>
      </c>
      <c r="E2716" s="62">
        <v>6</v>
      </c>
      <c r="F2716" s="62">
        <v>1990</v>
      </c>
      <c r="G2716" s="62">
        <v>1991</v>
      </c>
      <c r="H2716" s="131">
        <v>0</v>
      </c>
      <c r="I2716" s="131">
        <v>0</v>
      </c>
      <c r="J2716" s="131">
        <v>0</v>
      </c>
      <c r="K2716" s="131">
        <v>0</v>
      </c>
      <c r="L2716" s="131">
        <v>0</v>
      </c>
      <c r="M2716" s="131">
        <v>0</v>
      </c>
      <c r="N2716" s="131">
        <v>0</v>
      </c>
      <c r="O2716" s="131">
        <v>0</v>
      </c>
      <c r="P2716" s="131">
        <v>0</v>
      </c>
      <c r="Q2716" s="131">
        <v>0</v>
      </c>
      <c r="R2716" s="131">
        <v>0</v>
      </c>
      <c r="S2716" s="131">
        <v>0</v>
      </c>
      <c r="T2716" s="131">
        <v>0</v>
      </c>
      <c r="U2716" s="131">
        <v>0</v>
      </c>
      <c r="V2716" s="131">
        <v>0</v>
      </c>
      <c r="W2716" s="131">
        <v>0</v>
      </c>
      <c r="X2716" s="131">
        <v>0</v>
      </c>
      <c r="Y2716" s="131">
        <v>0</v>
      </c>
      <c r="Z2716" s="131">
        <v>0</v>
      </c>
      <c r="AA2716" s="131">
        <v>0</v>
      </c>
      <c r="AB2716" s="131">
        <v>0</v>
      </c>
      <c r="AC2716" s="131">
        <v>0</v>
      </c>
      <c r="AD2716" s="131">
        <v>0</v>
      </c>
      <c r="AE2716" s="131">
        <v>0</v>
      </c>
      <c r="AF2716" s="131">
        <v>0</v>
      </c>
      <c r="AG2716" s="131">
        <v>0</v>
      </c>
      <c r="AH2716" s="43">
        <v>0</v>
      </c>
    </row>
    <row r="2717" spans="4:34">
      <c r="D2717" s="62">
        <v>1990</v>
      </c>
      <c r="E2717" s="62">
        <v>7</v>
      </c>
      <c r="F2717" s="62">
        <v>1991</v>
      </c>
      <c r="G2717" s="62">
        <v>1991</v>
      </c>
      <c r="H2717" s="131">
        <v>0</v>
      </c>
      <c r="I2717" s="131">
        <v>0</v>
      </c>
      <c r="J2717" s="131">
        <v>0</v>
      </c>
      <c r="K2717" s="131">
        <v>0</v>
      </c>
      <c r="L2717" s="131">
        <v>0</v>
      </c>
      <c r="M2717" s="131">
        <v>0</v>
      </c>
      <c r="N2717" s="131">
        <v>0</v>
      </c>
      <c r="O2717" s="131">
        <v>0</v>
      </c>
      <c r="P2717" s="131">
        <v>0</v>
      </c>
      <c r="Q2717" s="131">
        <v>0</v>
      </c>
      <c r="R2717" s="131">
        <v>0</v>
      </c>
      <c r="S2717" s="131">
        <v>0</v>
      </c>
      <c r="T2717" s="131">
        <v>0</v>
      </c>
      <c r="U2717" s="131">
        <v>0</v>
      </c>
      <c r="V2717" s="131">
        <v>0</v>
      </c>
      <c r="W2717" s="131">
        <v>0</v>
      </c>
      <c r="X2717" s="131">
        <v>0</v>
      </c>
      <c r="Y2717" s="131">
        <v>0</v>
      </c>
      <c r="Z2717" s="131">
        <v>0</v>
      </c>
      <c r="AA2717" s="131">
        <v>0</v>
      </c>
      <c r="AB2717" s="131">
        <v>0</v>
      </c>
      <c r="AC2717" s="131">
        <v>0</v>
      </c>
      <c r="AD2717" s="131">
        <v>0</v>
      </c>
      <c r="AE2717" s="131">
        <v>0</v>
      </c>
      <c r="AF2717" s="131">
        <v>0</v>
      </c>
      <c r="AG2717" s="131">
        <v>0</v>
      </c>
      <c r="AH2717" s="43">
        <v>0</v>
      </c>
    </row>
    <row r="2718" spans="4:34">
      <c r="D2718" s="62">
        <v>1990</v>
      </c>
      <c r="E2718" s="62">
        <v>8</v>
      </c>
      <c r="F2718" s="62">
        <v>1991</v>
      </c>
      <c r="G2718" s="62">
        <v>1991</v>
      </c>
      <c r="H2718" s="131">
        <v>0</v>
      </c>
      <c r="I2718" s="131">
        <v>0</v>
      </c>
      <c r="J2718" s="131">
        <v>0</v>
      </c>
      <c r="K2718" s="131">
        <v>0</v>
      </c>
      <c r="L2718" s="131">
        <v>0</v>
      </c>
      <c r="M2718" s="131">
        <v>0</v>
      </c>
      <c r="N2718" s="131">
        <v>0</v>
      </c>
      <c r="O2718" s="131">
        <v>0</v>
      </c>
      <c r="P2718" s="131">
        <v>0</v>
      </c>
      <c r="Q2718" s="131">
        <v>0</v>
      </c>
      <c r="R2718" s="131">
        <v>0</v>
      </c>
      <c r="S2718" s="131">
        <v>0</v>
      </c>
      <c r="T2718" s="131">
        <v>0</v>
      </c>
      <c r="U2718" s="131">
        <v>0</v>
      </c>
      <c r="V2718" s="131">
        <v>0</v>
      </c>
      <c r="W2718" s="131">
        <v>0</v>
      </c>
      <c r="X2718" s="131">
        <v>0</v>
      </c>
      <c r="Y2718" s="131">
        <v>0</v>
      </c>
      <c r="Z2718" s="131">
        <v>0</v>
      </c>
      <c r="AA2718" s="131">
        <v>0</v>
      </c>
      <c r="AB2718" s="131">
        <v>0</v>
      </c>
      <c r="AC2718" s="131">
        <v>0</v>
      </c>
      <c r="AD2718" s="131">
        <v>0</v>
      </c>
      <c r="AE2718" s="131">
        <v>0</v>
      </c>
      <c r="AF2718" s="131">
        <v>0</v>
      </c>
      <c r="AG2718" s="131">
        <v>0</v>
      </c>
      <c r="AH2718" s="43">
        <v>0</v>
      </c>
    </row>
    <row r="2719" spans="4:34">
      <c r="D2719" s="62">
        <v>1990</v>
      </c>
      <c r="E2719" s="62">
        <v>9</v>
      </c>
      <c r="F2719" s="62">
        <v>1991</v>
      </c>
      <c r="G2719" s="62">
        <v>1991</v>
      </c>
      <c r="H2719" s="131">
        <v>0</v>
      </c>
      <c r="I2719" s="131">
        <v>0</v>
      </c>
      <c r="J2719" s="131">
        <v>0</v>
      </c>
      <c r="K2719" s="131">
        <v>0</v>
      </c>
      <c r="L2719" s="131">
        <v>0</v>
      </c>
      <c r="M2719" s="131">
        <v>0</v>
      </c>
      <c r="N2719" s="131">
        <v>0</v>
      </c>
      <c r="O2719" s="131">
        <v>0</v>
      </c>
      <c r="P2719" s="131">
        <v>0</v>
      </c>
      <c r="Q2719" s="131">
        <v>0</v>
      </c>
      <c r="R2719" s="131">
        <v>0</v>
      </c>
      <c r="S2719" s="131">
        <v>0</v>
      </c>
      <c r="T2719" s="131">
        <v>0</v>
      </c>
      <c r="U2719" s="131">
        <v>0</v>
      </c>
      <c r="V2719" s="131">
        <v>0</v>
      </c>
      <c r="W2719" s="131">
        <v>0</v>
      </c>
      <c r="X2719" s="131">
        <v>0</v>
      </c>
      <c r="Y2719" s="131">
        <v>0</v>
      </c>
      <c r="Z2719" s="131">
        <v>0</v>
      </c>
      <c r="AA2719" s="131">
        <v>0</v>
      </c>
      <c r="AB2719" s="131">
        <v>0</v>
      </c>
      <c r="AC2719" s="131">
        <v>0</v>
      </c>
      <c r="AD2719" s="131">
        <v>0</v>
      </c>
      <c r="AE2719" s="131">
        <v>0</v>
      </c>
      <c r="AF2719" s="131">
        <v>0</v>
      </c>
      <c r="AG2719" s="131">
        <v>0</v>
      </c>
      <c r="AH2719" s="43">
        <v>0</v>
      </c>
    </row>
    <row r="2720" spans="4:34">
      <c r="D2720" s="62">
        <v>1990</v>
      </c>
      <c r="E2720" s="62">
        <v>10</v>
      </c>
      <c r="F2720" s="62">
        <v>1991</v>
      </c>
      <c r="G2720" s="62">
        <v>1991</v>
      </c>
      <c r="H2720" s="131">
        <v>0</v>
      </c>
      <c r="I2720" s="131">
        <v>0</v>
      </c>
      <c r="J2720" s="131">
        <v>0</v>
      </c>
      <c r="K2720" s="131">
        <v>0</v>
      </c>
      <c r="L2720" s="131">
        <v>0</v>
      </c>
      <c r="M2720" s="131">
        <v>0</v>
      </c>
      <c r="N2720" s="131">
        <v>0</v>
      </c>
      <c r="O2720" s="131">
        <v>0</v>
      </c>
      <c r="P2720" s="131">
        <v>0</v>
      </c>
      <c r="Q2720" s="131">
        <v>0</v>
      </c>
      <c r="R2720" s="131">
        <v>0</v>
      </c>
      <c r="S2720" s="131">
        <v>0</v>
      </c>
      <c r="T2720" s="131">
        <v>0</v>
      </c>
      <c r="U2720" s="131">
        <v>0</v>
      </c>
      <c r="V2720" s="131">
        <v>0</v>
      </c>
      <c r="W2720" s="131">
        <v>0</v>
      </c>
      <c r="X2720" s="131">
        <v>0</v>
      </c>
      <c r="Y2720" s="131">
        <v>0</v>
      </c>
      <c r="Z2720" s="131">
        <v>0</v>
      </c>
      <c r="AA2720" s="131">
        <v>0</v>
      </c>
      <c r="AB2720" s="131">
        <v>0</v>
      </c>
      <c r="AC2720" s="131">
        <v>0</v>
      </c>
      <c r="AD2720" s="131">
        <v>0</v>
      </c>
      <c r="AE2720" s="131">
        <v>0</v>
      </c>
      <c r="AF2720" s="131">
        <v>0</v>
      </c>
      <c r="AG2720" s="131">
        <v>0</v>
      </c>
      <c r="AH2720" s="43">
        <v>0</v>
      </c>
    </row>
    <row r="2721" spans="4:34">
      <c r="D2721" s="62">
        <v>1990</v>
      </c>
      <c r="E2721" s="62">
        <v>11</v>
      </c>
      <c r="F2721" s="62">
        <v>1991</v>
      </c>
      <c r="G2721" s="62">
        <v>1991</v>
      </c>
      <c r="H2721" s="131">
        <v>0</v>
      </c>
      <c r="I2721" s="131">
        <v>0</v>
      </c>
      <c r="J2721" s="131">
        <v>0</v>
      </c>
      <c r="K2721" s="131">
        <v>0</v>
      </c>
      <c r="L2721" s="131">
        <v>0</v>
      </c>
      <c r="M2721" s="131">
        <v>0</v>
      </c>
      <c r="N2721" s="131">
        <v>0</v>
      </c>
      <c r="O2721" s="131">
        <v>0</v>
      </c>
      <c r="P2721" s="131">
        <v>0</v>
      </c>
      <c r="Q2721" s="131">
        <v>0</v>
      </c>
      <c r="R2721" s="131">
        <v>0</v>
      </c>
      <c r="S2721" s="131">
        <v>0</v>
      </c>
      <c r="T2721" s="131">
        <v>0</v>
      </c>
      <c r="U2721" s="131">
        <v>0</v>
      </c>
      <c r="V2721" s="131">
        <v>0</v>
      </c>
      <c r="W2721" s="131">
        <v>0</v>
      </c>
      <c r="X2721" s="131">
        <v>0</v>
      </c>
      <c r="Y2721" s="131">
        <v>0</v>
      </c>
      <c r="Z2721" s="131">
        <v>0</v>
      </c>
      <c r="AA2721" s="131">
        <v>0</v>
      </c>
      <c r="AB2721" s="131">
        <v>0</v>
      </c>
      <c r="AC2721" s="131">
        <v>0</v>
      </c>
      <c r="AD2721" s="131">
        <v>0</v>
      </c>
      <c r="AE2721" s="131">
        <v>0</v>
      </c>
      <c r="AF2721" s="131">
        <v>0</v>
      </c>
      <c r="AG2721" s="131">
        <v>0</v>
      </c>
      <c r="AH2721" s="43">
        <v>0</v>
      </c>
    </row>
    <row r="2722" spans="4:34">
      <c r="D2722" s="62">
        <v>1990</v>
      </c>
      <c r="E2722" s="62">
        <v>12</v>
      </c>
      <c r="F2722" s="62">
        <v>1991</v>
      </c>
      <c r="G2722" s="62">
        <v>1991</v>
      </c>
      <c r="H2722" s="131">
        <v>0</v>
      </c>
      <c r="I2722" s="131">
        <v>0</v>
      </c>
      <c r="J2722" s="131">
        <v>0</v>
      </c>
      <c r="K2722" s="131">
        <v>0</v>
      </c>
      <c r="L2722" s="131">
        <v>0</v>
      </c>
      <c r="M2722" s="131">
        <v>0</v>
      </c>
      <c r="N2722" s="131">
        <v>0</v>
      </c>
      <c r="O2722" s="131">
        <v>0</v>
      </c>
      <c r="P2722" s="131">
        <v>0</v>
      </c>
      <c r="Q2722" s="131">
        <v>0</v>
      </c>
      <c r="R2722" s="131">
        <v>0</v>
      </c>
      <c r="S2722" s="131">
        <v>0</v>
      </c>
      <c r="T2722" s="131">
        <v>0</v>
      </c>
      <c r="U2722" s="131">
        <v>0</v>
      </c>
      <c r="V2722" s="131">
        <v>0</v>
      </c>
      <c r="W2722" s="131">
        <v>0</v>
      </c>
      <c r="X2722" s="131">
        <v>0</v>
      </c>
      <c r="Y2722" s="131">
        <v>0</v>
      </c>
      <c r="Z2722" s="131">
        <v>0</v>
      </c>
      <c r="AA2722" s="131">
        <v>0</v>
      </c>
      <c r="AB2722" s="131">
        <v>0</v>
      </c>
      <c r="AC2722" s="131">
        <v>0</v>
      </c>
      <c r="AD2722" s="131">
        <v>0</v>
      </c>
      <c r="AE2722" s="131">
        <v>0</v>
      </c>
      <c r="AF2722" s="131">
        <v>0</v>
      </c>
      <c r="AG2722" s="131">
        <v>0</v>
      </c>
      <c r="AH2722" s="43">
        <v>0</v>
      </c>
    </row>
    <row r="2723" spans="4:34">
      <c r="D2723" s="62">
        <v>1991</v>
      </c>
      <c r="E2723" s="62">
        <v>1</v>
      </c>
      <c r="F2723" s="62">
        <v>1991</v>
      </c>
      <c r="G2723" s="62">
        <v>1991</v>
      </c>
      <c r="H2723" s="131">
        <v>0</v>
      </c>
      <c r="I2723" s="131">
        <v>0</v>
      </c>
      <c r="J2723" s="131">
        <v>0</v>
      </c>
      <c r="K2723" s="131">
        <v>0</v>
      </c>
      <c r="L2723" s="131">
        <v>0</v>
      </c>
      <c r="M2723" s="131">
        <v>0</v>
      </c>
      <c r="N2723" s="131">
        <v>0</v>
      </c>
      <c r="O2723" s="131">
        <v>0</v>
      </c>
      <c r="P2723" s="131">
        <v>0</v>
      </c>
      <c r="Q2723" s="131">
        <v>0</v>
      </c>
      <c r="R2723" s="131">
        <v>0</v>
      </c>
      <c r="S2723" s="131">
        <v>0</v>
      </c>
      <c r="T2723" s="131">
        <v>0</v>
      </c>
      <c r="U2723" s="131">
        <v>0</v>
      </c>
      <c r="V2723" s="131">
        <v>0</v>
      </c>
      <c r="W2723" s="131">
        <v>0</v>
      </c>
      <c r="X2723" s="131">
        <v>0</v>
      </c>
      <c r="Y2723" s="131">
        <v>0</v>
      </c>
      <c r="Z2723" s="131">
        <v>0</v>
      </c>
      <c r="AA2723" s="131">
        <v>0</v>
      </c>
      <c r="AB2723" s="131">
        <v>0</v>
      </c>
      <c r="AC2723" s="131">
        <v>0</v>
      </c>
      <c r="AD2723" s="131">
        <v>0</v>
      </c>
      <c r="AE2723" s="131">
        <v>0</v>
      </c>
      <c r="AF2723" s="131">
        <v>0</v>
      </c>
      <c r="AG2723" s="131">
        <v>0</v>
      </c>
      <c r="AH2723" s="43">
        <v>0</v>
      </c>
    </row>
    <row r="2724" spans="4:34">
      <c r="D2724" s="62">
        <v>1991</v>
      </c>
      <c r="E2724" s="62">
        <v>2</v>
      </c>
      <c r="F2724" s="62">
        <v>1991</v>
      </c>
      <c r="G2724" s="62">
        <v>1991</v>
      </c>
      <c r="H2724" s="131">
        <v>0</v>
      </c>
      <c r="I2724" s="131">
        <v>0</v>
      </c>
      <c r="J2724" s="131">
        <v>0</v>
      </c>
      <c r="K2724" s="131">
        <v>0</v>
      </c>
      <c r="L2724" s="131">
        <v>0</v>
      </c>
      <c r="M2724" s="131">
        <v>0</v>
      </c>
      <c r="N2724" s="131">
        <v>0</v>
      </c>
      <c r="O2724" s="131">
        <v>0</v>
      </c>
      <c r="P2724" s="131">
        <v>0</v>
      </c>
      <c r="Q2724" s="131">
        <v>0</v>
      </c>
      <c r="R2724" s="131">
        <v>0</v>
      </c>
      <c r="S2724" s="131">
        <v>0</v>
      </c>
      <c r="T2724" s="131">
        <v>0</v>
      </c>
      <c r="U2724" s="131">
        <v>0</v>
      </c>
      <c r="V2724" s="131">
        <v>0</v>
      </c>
      <c r="W2724" s="131">
        <v>0</v>
      </c>
      <c r="X2724" s="131">
        <v>0</v>
      </c>
      <c r="Y2724" s="131">
        <v>0</v>
      </c>
      <c r="Z2724" s="131">
        <v>0</v>
      </c>
      <c r="AA2724" s="131">
        <v>0</v>
      </c>
      <c r="AB2724" s="131">
        <v>0</v>
      </c>
      <c r="AC2724" s="131">
        <v>0</v>
      </c>
      <c r="AD2724" s="131">
        <v>0</v>
      </c>
      <c r="AE2724" s="131">
        <v>0</v>
      </c>
      <c r="AF2724" s="131">
        <v>0</v>
      </c>
      <c r="AG2724" s="131">
        <v>0</v>
      </c>
      <c r="AH2724" s="43">
        <v>0</v>
      </c>
    </row>
    <row r="2725" spans="4:34">
      <c r="D2725" s="62">
        <v>1991</v>
      </c>
      <c r="E2725" s="62">
        <v>3</v>
      </c>
      <c r="F2725" s="62">
        <v>1991</v>
      </c>
      <c r="G2725" s="62">
        <v>1991</v>
      </c>
      <c r="H2725" s="131">
        <v>0</v>
      </c>
      <c r="I2725" s="131">
        <v>0</v>
      </c>
      <c r="J2725" s="131">
        <v>0</v>
      </c>
      <c r="K2725" s="131">
        <v>0</v>
      </c>
      <c r="L2725" s="131">
        <v>0</v>
      </c>
      <c r="M2725" s="131">
        <v>0</v>
      </c>
      <c r="N2725" s="131">
        <v>0</v>
      </c>
      <c r="O2725" s="131">
        <v>0</v>
      </c>
      <c r="P2725" s="131">
        <v>0</v>
      </c>
      <c r="Q2725" s="131">
        <v>0</v>
      </c>
      <c r="R2725" s="131">
        <v>0</v>
      </c>
      <c r="S2725" s="131">
        <v>0</v>
      </c>
      <c r="T2725" s="131">
        <v>0</v>
      </c>
      <c r="U2725" s="131">
        <v>0</v>
      </c>
      <c r="V2725" s="131">
        <v>0</v>
      </c>
      <c r="W2725" s="131">
        <v>0</v>
      </c>
      <c r="X2725" s="131">
        <v>0</v>
      </c>
      <c r="Y2725" s="131">
        <v>0</v>
      </c>
      <c r="Z2725" s="131">
        <v>0</v>
      </c>
      <c r="AA2725" s="131">
        <v>0</v>
      </c>
      <c r="AB2725" s="131">
        <v>0</v>
      </c>
      <c r="AC2725" s="131">
        <v>0</v>
      </c>
      <c r="AD2725" s="131">
        <v>0</v>
      </c>
      <c r="AE2725" s="131">
        <v>0</v>
      </c>
      <c r="AF2725" s="131">
        <v>0</v>
      </c>
      <c r="AG2725" s="131">
        <v>0</v>
      </c>
      <c r="AH2725" s="43">
        <v>0</v>
      </c>
    </row>
    <row r="2726" spans="4:34">
      <c r="D2726" s="62">
        <v>1991</v>
      </c>
      <c r="E2726" s="62">
        <v>4</v>
      </c>
      <c r="F2726" s="62">
        <v>1991</v>
      </c>
      <c r="G2726" s="62">
        <v>1991</v>
      </c>
      <c r="H2726" s="131">
        <v>0</v>
      </c>
      <c r="I2726" s="131">
        <v>0</v>
      </c>
      <c r="J2726" s="131">
        <v>0</v>
      </c>
      <c r="K2726" s="131">
        <v>0</v>
      </c>
      <c r="L2726" s="131">
        <v>0</v>
      </c>
      <c r="M2726" s="131">
        <v>0</v>
      </c>
      <c r="N2726" s="131">
        <v>0</v>
      </c>
      <c r="O2726" s="131">
        <v>0</v>
      </c>
      <c r="P2726" s="131">
        <v>0</v>
      </c>
      <c r="Q2726" s="131">
        <v>0</v>
      </c>
      <c r="R2726" s="131">
        <v>0</v>
      </c>
      <c r="S2726" s="131">
        <v>0</v>
      </c>
      <c r="T2726" s="131">
        <v>0</v>
      </c>
      <c r="U2726" s="131">
        <v>0</v>
      </c>
      <c r="V2726" s="131">
        <v>0</v>
      </c>
      <c r="W2726" s="131">
        <v>0</v>
      </c>
      <c r="X2726" s="131">
        <v>0</v>
      </c>
      <c r="Y2726" s="131">
        <v>0</v>
      </c>
      <c r="Z2726" s="131">
        <v>0</v>
      </c>
      <c r="AA2726" s="131">
        <v>0</v>
      </c>
      <c r="AB2726" s="131">
        <v>0</v>
      </c>
      <c r="AC2726" s="131">
        <v>0</v>
      </c>
      <c r="AD2726" s="131">
        <v>0</v>
      </c>
      <c r="AE2726" s="131">
        <v>0</v>
      </c>
      <c r="AF2726" s="131">
        <v>0</v>
      </c>
      <c r="AG2726" s="131">
        <v>0</v>
      </c>
      <c r="AH2726" s="43">
        <v>0</v>
      </c>
    </row>
    <row r="2727" spans="4:34">
      <c r="D2727" s="62">
        <v>1991</v>
      </c>
      <c r="E2727" s="62">
        <v>5</v>
      </c>
      <c r="F2727" s="62">
        <v>1991</v>
      </c>
      <c r="G2727" s="62">
        <v>1992</v>
      </c>
      <c r="H2727" s="131">
        <v>0</v>
      </c>
      <c r="I2727" s="131">
        <v>0</v>
      </c>
      <c r="J2727" s="131">
        <v>0</v>
      </c>
      <c r="K2727" s="131">
        <v>0</v>
      </c>
      <c r="L2727" s="131">
        <v>0</v>
      </c>
      <c r="M2727" s="131">
        <v>0</v>
      </c>
      <c r="N2727" s="131">
        <v>0</v>
      </c>
      <c r="O2727" s="131">
        <v>0</v>
      </c>
      <c r="P2727" s="131">
        <v>0</v>
      </c>
      <c r="Q2727" s="131">
        <v>0</v>
      </c>
      <c r="R2727" s="131">
        <v>0</v>
      </c>
      <c r="S2727" s="131">
        <v>0</v>
      </c>
      <c r="T2727" s="131">
        <v>0</v>
      </c>
      <c r="U2727" s="131">
        <v>0</v>
      </c>
      <c r="V2727" s="131">
        <v>0</v>
      </c>
      <c r="W2727" s="131">
        <v>0</v>
      </c>
      <c r="X2727" s="131">
        <v>0</v>
      </c>
      <c r="Y2727" s="131">
        <v>0</v>
      </c>
      <c r="Z2727" s="131">
        <v>0</v>
      </c>
      <c r="AA2727" s="131">
        <v>0</v>
      </c>
      <c r="AB2727" s="131">
        <v>0</v>
      </c>
      <c r="AC2727" s="131">
        <v>0</v>
      </c>
      <c r="AD2727" s="131">
        <v>0</v>
      </c>
      <c r="AE2727" s="131">
        <v>0</v>
      </c>
      <c r="AF2727" s="131">
        <v>0</v>
      </c>
      <c r="AG2727" s="131">
        <v>0</v>
      </c>
      <c r="AH2727" s="43">
        <v>0</v>
      </c>
    </row>
    <row r="2728" spans="4:34">
      <c r="D2728" s="62">
        <v>1991</v>
      </c>
      <c r="E2728" s="62">
        <v>6</v>
      </c>
      <c r="F2728" s="62">
        <v>1991</v>
      </c>
      <c r="G2728" s="62">
        <v>1992</v>
      </c>
      <c r="H2728" s="131">
        <v>0</v>
      </c>
      <c r="I2728" s="131">
        <v>0</v>
      </c>
      <c r="J2728" s="131">
        <v>0</v>
      </c>
      <c r="K2728" s="131">
        <v>0</v>
      </c>
      <c r="L2728" s="131">
        <v>0</v>
      </c>
      <c r="M2728" s="131">
        <v>0</v>
      </c>
      <c r="N2728" s="131">
        <v>0</v>
      </c>
      <c r="O2728" s="131">
        <v>0</v>
      </c>
      <c r="P2728" s="131">
        <v>0</v>
      </c>
      <c r="Q2728" s="131">
        <v>0</v>
      </c>
      <c r="R2728" s="131">
        <v>0</v>
      </c>
      <c r="S2728" s="131">
        <v>0</v>
      </c>
      <c r="T2728" s="131">
        <v>0</v>
      </c>
      <c r="U2728" s="131">
        <v>0</v>
      </c>
      <c r="V2728" s="131">
        <v>0</v>
      </c>
      <c r="W2728" s="131">
        <v>0</v>
      </c>
      <c r="X2728" s="131">
        <v>0</v>
      </c>
      <c r="Y2728" s="131">
        <v>0</v>
      </c>
      <c r="Z2728" s="131">
        <v>0</v>
      </c>
      <c r="AA2728" s="131">
        <v>0</v>
      </c>
      <c r="AB2728" s="131">
        <v>0</v>
      </c>
      <c r="AC2728" s="131">
        <v>0</v>
      </c>
      <c r="AD2728" s="131">
        <v>0</v>
      </c>
      <c r="AE2728" s="131">
        <v>0</v>
      </c>
      <c r="AF2728" s="131">
        <v>0</v>
      </c>
      <c r="AG2728" s="131">
        <v>0</v>
      </c>
      <c r="AH2728" s="43">
        <v>0</v>
      </c>
    </row>
    <row r="2729" spans="4:34">
      <c r="D2729" s="62">
        <v>1991</v>
      </c>
      <c r="E2729" s="62">
        <v>7</v>
      </c>
      <c r="F2729" s="62">
        <v>1992</v>
      </c>
      <c r="G2729" s="62">
        <v>1992</v>
      </c>
      <c r="H2729" s="131">
        <v>0</v>
      </c>
      <c r="I2729" s="131">
        <v>0</v>
      </c>
      <c r="J2729" s="131">
        <v>0</v>
      </c>
      <c r="K2729" s="131">
        <v>0</v>
      </c>
      <c r="L2729" s="131">
        <v>0</v>
      </c>
      <c r="M2729" s="131">
        <v>0</v>
      </c>
      <c r="N2729" s="131">
        <v>0</v>
      </c>
      <c r="O2729" s="131">
        <v>0</v>
      </c>
      <c r="P2729" s="131">
        <v>0</v>
      </c>
      <c r="Q2729" s="131">
        <v>0</v>
      </c>
      <c r="R2729" s="131">
        <v>0</v>
      </c>
      <c r="S2729" s="131">
        <v>0</v>
      </c>
      <c r="T2729" s="131">
        <v>0</v>
      </c>
      <c r="U2729" s="131">
        <v>0</v>
      </c>
      <c r="V2729" s="131">
        <v>0</v>
      </c>
      <c r="W2729" s="131">
        <v>0</v>
      </c>
      <c r="X2729" s="131">
        <v>0</v>
      </c>
      <c r="Y2729" s="131">
        <v>0</v>
      </c>
      <c r="Z2729" s="131">
        <v>0</v>
      </c>
      <c r="AA2729" s="131">
        <v>0</v>
      </c>
      <c r="AB2729" s="131">
        <v>0</v>
      </c>
      <c r="AC2729" s="131">
        <v>0</v>
      </c>
      <c r="AD2729" s="131">
        <v>0</v>
      </c>
      <c r="AE2729" s="131">
        <v>0</v>
      </c>
      <c r="AF2729" s="131">
        <v>0</v>
      </c>
      <c r="AG2729" s="131">
        <v>0</v>
      </c>
      <c r="AH2729" s="43">
        <v>0</v>
      </c>
    </row>
    <row r="2730" spans="4:34">
      <c r="D2730" s="62">
        <v>1991</v>
      </c>
      <c r="E2730" s="62">
        <v>8</v>
      </c>
      <c r="F2730" s="62">
        <v>1992</v>
      </c>
      <c r="G2730" s="62">
        <v>1992</v>
      </c>
      <c r="H2730" s="131">
        <v>0</v>
      </c>
      <c r="I2730" s="131">
        <v>0</v>
      </c>
      <c r="J2730" s="131">
        <v>0</v>
      </c>
      <c r="K2730" s="131">
        <v>0</v>
      </c>
      <c r="L2730" s="131">
        <v>0</v>
      </c>
      <c r="M2730" s="131">
        <v>0</v>
      </c>
      <c r="N2730" s="131">
        <v>0</v>
      </c>
      <c r="O2730" s="131">
        <v>0</v>
      </c>
      <c r="P2730" s="131">
        <v>0</v>
      </c>
      <c r="Q2730" s="131">
        <v>0</v>
      </c>
      <c r="R2730" s="131">
        <v>0</v>
      </c>
      <c r="S2730" s="131">
        <v>0</v>
      </c>
      <c r="T2730" s="131">
        <v>0</v>
      </c>
      <c r="U2730" s="131">
        <v>0</v>
      </c>
      <c r="V2730" s="131">
        <v>0</v>
      </c>
      <c r="W2730" s="131">
        <v>0</v>
      </c>
      <c r="X2730" s="131">
        <v>0</v>
      </c>
      <c r="Y2730" s="131">
        <v>0</v>
      </c>
      <c r="Z2730" s="131">
        <v>0</v>
      </c>
      <c r="AA2730" s="131">
        <v>0</v>
      </c>
      <c r="AB2730" s="131">
        <v>0</v>
      </c>
      <c r="AC2730" s="131">
        <v>0</v>
      </c>
      <c r="AD2730" s="131">
        <v>0</v>
      </c>
      <c r="AE2730" s="131">
        <v>0</v>
      </c>
      <c r="AF2730" s="131">
        <v>0</v>
      </c>
      <c r="AG2730" s="131">
        <v>0</v>
      </c>
      <c r="AH2730" s="43">
        <v>0</v>
      </c>
    </row>
    <row r="2731" spans="4:34">
      <c r="D2731" s="62">
        <v>1991</v>
      </c>
      <c r="E2731" s="62">
        <v>9</v>
      </c>
      <c r="F2731" s="62">
        <v>1992</v>
      </c>
      <c r="G2731" s="62">
        <v>1992</v>
      </c>
      <c r="H2731" s="131">
        <v>0</v>
      </c>
      <c r="I2731" s="131">
        <v>0</v>
      </c>
      <c r="J2731" s="131">
        <v>0</v>
      </c>
      <c r="K2731" s="131">
        <v>0</v>
      </c>
      <c r="L2731" s="131">
        <v>0</v>
      </c>
      <c r="M2731" s="131">
        <v>0</v>
      </c>
      <c r="N2731" s="131">
        <v>0</v>
      </c>
      <c r="O2731" s="131">
        <v>0</v>
      </c>
      <c r="P2731" s="131">
        <v>0</v>
      </c>
      <c r="Q2731" s="131">
        <v>0</v>
      </c>
      <c r="R2731" s="131">
        <v>0</v>
      </c>
      <c r="S2731" s="131">
        <v>0</v>
      </c>
      <c r="T2731" s="131">
        <v>0</v>
      </c>
      <c r="U2731" s="131">
        <v>0</v>
      </c>
      <c r="V2731" s="131">
        <v>0</v>
      </c>
      <c r="W2731" s="131">
        <v>0</v>
      </c>
      <c r="X2731" s="131">
        <v>0</v>
      </c>
      <c r="Y2731" s="131">
        <v>0</v>
      </c>
      <c r="Z2731" s="131">
        <v>0</v>
      </c>
      <c r="AA2731" s="131">
        <v>0</v>
      </c>
      <c r="AB2731" s="131">
        <v>0</v>
      </c>
      <c r="AC2731" s="131">
        <v>0</v>
      </c>
      <c r="AD2731" s="131">
        <v>0</v>
      </c>
      <c r="AE2731" s="131">
        <v>0</v>
      </c>
      <c r="AF2731" s="131">
        <v>0</v>
      </c>
      <c r="AG2731" s="131">
        <v>0</v>
      </c>
      <c r="AH2731" s="43">
        <v>0</v>
      </c>
    </row>
    <row r="2732" spans="4:34">
      <c r="D2732" s="62">
        <v>1991</v>
      </c>
      <c r="E2732" s="62">
        <v>10</v>
      </c>
      <c r="F2732" s="62">
        <v>1992</v>
      </c>
      <c r="G2732" s="62">
        <v>1992</v>
      </c>
      <c r="H2732" s="131">
        <v>0</v>
      </c>
      <c r="I2732" s="131">
        <v>0</v>
      </c>
      <c r="J2732" s="131">
        <v>0</v>
      </c>
      <c r="K2732" s="131">
        <v>0</v>
      </c>
      <c r="L2732" s="131">
        <v>0</v>
      </c>
      <c r="M2732" s="131">
        <v>0</v>
      </c>
      <c r="N2732" s="131">
        <v>0</v>
      </c>
      <c r="O2732" s="131">
        <v>0</v>
      </c>
      <c r="P2732" s="131">
        <v>0</v>
      </c>
      <c r="Q2732" s="131">
        <v>0</v>
      </c>
      <c r="R2732" s="131">
        <v>0</v>
      </c>
      <c r="S2732" s="131">
        <v>0</v>
      </c>
      <c r="T2732" s="131">
        <v>0</v>
      </c>
      <c r="U2732" s="131">
        <v>0</v>
      </c>
      <c r="V2732" s="131">
        <v>0</v>
      </c>
      <c r="W2732" s="131">
        <v>0</v>
      </c>
      <c r="X2732" s="131">
        <v>0</v>
      </c>
      <c r="Y2732" s="131">
        <v>0</v>
      </c>
      <c r="Z2732" s="131">
        <v>0</v>
      </c>
      <c r="AA2732" s="131">
        <v>0</v>
      </c>
      <c r="AB2732" s="131">
        <v>0</v>
      </c>
      <c r="AC2732" s="131">
        <v>0</v>
      </c>
      <c r="AD2732" s="131">
        <v>0</v>
      </c>
      <c r="AE2732" s="131">
        <v>0</v>
      </c>
      <c r="AF2732" s="131">
        <v>0</v>
      </c>
      <c r="AG2732" s="131">
        <v>0</v>
      </c>
      <c r="AH2732" s="43">
        <v>0</v>
      </c>
    </row>
    <row r="2733" spans="4:34">
      <c r="D2733" s="62">
        <v>1991</v>
      </c>
      <c r="E2733" s="62">
        <v>11</v>
      </c>
      <c r="F2733" s="62">
        <v>1992</v>
      </c>
      <c r="G2733" s="62">
        <v>1992</v>
      </c>
      <c r="H2733" s="131">
        <v>0</v>
      </c>
      <c r="I2733" s="131">
        <v>0</v>
      </c>
      <c r="J2733" s="131">
        <v>0</v>
      </c>
      <c r="K2733" s="131">
        <v>0</v>
      </c>
      <c r="L2733" s="131">
        <v>0</v>
      </c>
      <c r="M2733" s="131">
        <v>0</v>
      </c>
      <c r="N2733" s="131">
        <v>0</v>
      </c>
      <c r="O2733" s="131">
        <v>0</v>
      </c>
      <c r="P2733" s="131">
        <v>0</v>
      </c>
      <c r="Q2733" s="131">
        <v>0</v>
      </c>
      <c r="R2733" s="131">
        <v>0</v>
      </c>
      <c r="S2733" s="131">
        <v>0</v>
      </c>
      <c r="T2733" s="131">
        <v>0</v>
      </c>
      <c r="U2733" s="131">
        <v>0</v>
      </c>
      <c r="V2733" s="131">
        <v>0</v>
      </c>
      <c r="W2733" s="131">
        <v>0</v>
      </c>
      <c r="X2733" s="131">
        <v>0</v>
      </c>
      <c r="Y2733" s="131">
        <v>0</v>
      </c>
      <c r="Z2733" s="131">
        <v>0</v>
      </c>
      <c r="AA2733" s="131">
        <v>0</v>
      </c>
      <c r="AB2733" s="131">
        <v>0</v>
      </c>
      <c r="AC2733" s="131">
        <v>0</v>
      </c>
      <c r="AD2733" s="131">
        <v>0</v>
      </c>
      <c r="AE2733" s="131">
        <v>0</v>
      </c>
      <c r="AF2733" s="131">
        <v>0</v>
      </c>
      <c r="AG2733" s="131">
        <v>0</v>
      </c>
      <c r="AH2733" s="43">
        <v>0</v>
      </c>
    </row>
    <row r="2734" spans="4:34">
      <c r="D2734" s="62">
        <v>1991</v>
      </c>
      <c r="E2734" s="62">
        <v>12</v>
      </c>
      <c r="F2734" s="62">
        <v>1992</v>
      </c>
      <c r="G2734" s="62">
        <v>1992</v>
      </c>
      <c r="H2734" s="131">
        <v>0</v>
      </c>
      <c r="I2734" s="131">
        <v>0</v>
      </c>
      <c r="J2734" s="131">
        <v>0</v>
      </c>
      <c r="K2734" s="131">
        <v>0</v>
      </c>
      <c r="L2734" s="131">
        <v>0</v>
      </c>
      <c r="M2734" s="131">
        <v>0</v>
      </c>
      <c r="N2734" s="131">
        <v>0</v>
      </c>
      <c r="O2734" s="131">
        <v>0</v>
      </c>
      <c r="P2734" s="131">
        <v>0</v>
      </c>
      <c r="Q2734" s="131">
        <v>0</v>
      </c>
      <c r="R2734" s="131">
        <v>0</v>
      </c>
      <c r="S2734" s="131">
        <v>0</v>
      </c>
      <c r="T2734" s="131">
        <v>0</v>
      </c>
      <c r="U2734" s="131">
        <v>0</v>
      </c>
      <c r="V2734" s="131">
        <v>0</v>
      </c>
      <c r="W2734" s="131">
        <v>0</v>
      </c>
      <c r="X2734" s="131">
        <v>0</v>
      </c>
      <c r="Y2734" s="131">
        <v>0</v>
      </c>
      <c r="Z2734" s="131">
        <v>0</v>
      </c>
      <c r="AA2734" s="131">
        <v>0</v>
      </c>
      <c r="AB2734" s="131">
        <v>0</v>
      </c>
      <c r="AC2734" s="131">
        <v>0</v>
      </c>
      <c r="AD2734" s="131">
        <v>0</v>
      </c>
      <c r="AE2734" s="131">
        <v>0</v>
      </c>
      <c r="AF2734" s="131">
        <v>0</v>
      </c>
      <c r="AG2734" s="131">
        <v>0</v>
      </c>
      <c r="AH2734" s="43">
        <v>0</v>
      </c>
    </row>
    <row r="2735" spans="4:34">
      <c r="D2735" s="62">
        <v>1992</v>
      </c>
      <c r="E2735" s="62">
        <v>1</v>
      </c>
      <c r="F2735" s="62">
        <v>1992</v>
      </c>
      <c r="G2735" s="62">
        <v>1992</v>
      </c>
      <c r="H2735" s="131">
        <v>0</v>
      </c>
      <c r="I2735" s="131">
        <v>0</v>
      </c>
      <c r="J2735" s="131">
        <v>0</v>
      </c>
      <c r="K2735" s="131">
        <v>0</v>
      </c>
      <c r="L2735" s="131">
        <v>0</v>
      </c>
      <c r="M2735" s="131">
        <v>0</v>
      </c>
      <c r="N2735" s="131">
        <v>0</v>
      </c>
      <c r="O2735" s="131">
        <v>0</v>
      </c>
      <c r="P2735" s="131">
        <v>0</v>
      </c>
      <c r="Q2735" s="131">
        <v>0</v>
      </c>
      <c r="R2735" s="131">
        <v>0</v>
      </c>
      <c r="S2735" s="131">
        <v>0</v>
      </c>
      <c r="T2735" s="131">
        <v>0</v>
      </c>
      <c r="U2735" s="131">
        <v>0</v>
      </c>
      <c r="V2735" s="131">
        <v>0</v>
      </c>
      <c r="W2735" s="131">
        <v>0</v>
      </c>
      <c r="X2735" s="131">
        <v>0</v>
      </c>
      <c r="Y2735" s="131">
        <v>0</v>
      </c>
      <c r="Z2735" s="131">
        <v>0</v>
      </c>
      <c r="AA2735" s="131">
        <v>0</v>
      </c>
      <c r="AB2735" s="131">
        <v>0</v>
      </c>
      <c r="AC2735" s="131">
        <v>0</v>
      </c>
      <c r="AD2735" s="131">
        <v>0</v>
      </c>
      <c r="AE2735" s="131">
        <v>0</v>
      </c>
      <c r="AF2735" s="131">
        <v>0</v>
      </c>
      <c r="AG2735" s="131">
        <v>0</v>
      </c>
      <c r="AH2735" s="43">
        <v>0</v>
      </c>
    </row>
    <row r="2736" spans="4:34">
      <c r="D2736" s="62">
        <v>1992</v>
      </c>
      <c r="E2736" s="62">
        <v>2</v>
      </c>
      <c r="F2736" s="62">
        <v>1992</v>
      </c>
      <c r="G2736" s="62">
        <v>1992</v>
      </c>
      <c r="H2736" s="131">
        <v>0</v>
      </c>
      <c r="I2736" s="131">
        <v>0</v>
      </c>
      <c r="J2736" s="131">
        <v>0</v>
      </c>
      <c r="K2736" s="131">
        <v>0</v>
      </c>
      <c r="L2736" s="131">
        <v>0</v>
      </c>
      <c r="M2736" s="131">
        <v>0</v>
      </c>
      <c r="N2736" s="131">
        <v>0</v>
      </c>
      <c r="O2736" s="131">
        <v>0</v>
      </c>
      <c r="P2736" s="131">
        <v>0</v>
      </c>
      <c r="Q2736" s="131">
        <v>0</v>
      </c>
      <c r="R2736" s="131">
        <v>0</v>
      </c>
      <c r="S2736" s="131">
        <v>0</v>
      </c>
      <c r="T2736" s="131">
        <v>0</v>
      </c>
      <c r="U2736" s="131">
        <v>0</v>
      </c>
      <c r="V2736" s="131">
        <v>0</v>
      </c>
      <c r="W2736" s="131">
        <v>0</v>
      </c>
      <c r="X2736" s="131">
        <v>0</v>
      </c>
      <c r="Y2736" s="131">
        <v>0</v>
      </c>
      <c r="Z2736" s="131">
        <v>0</v>
      </c>
      <c r="AA2736" s="131">
        <v>0</v>
      </c>
      <c r="AB2736" s="131">
        <v>0</v>
      </c>
      <c r="AC2736" s="131">
        <v>0</v>
      </c>
      <c r="AD2736" s="131">
        <v>0</v>
      </c>
      <c r="AE2736" s="131">
        <v>0</v>
      </c>
      <c r="AF2736" s="131">
        <v>0</v>
      </c>
      <c r="AG2736" s="131">
        <v>0</v>
      </c>
      <c r="AH2736" s="43">
        <v>0</v>
      </c>
    </row>
    <row r="2737" spans="4:34">
      <c r="D2737" s="62">
        <v>1992</v>
      </c>
      <c r="E2737" s="62">
        <v>3</v>
      </c>
      <c r="F2737" s="62">
        <v>1992</v>
      </c>
      <c r="G2737" s="62">
        <v>1992</v>
      </c>
      <c r="H2737" s="131">
        <v>0</v>
      </c>
      <c r="I2737" s="131">
        <v>0</v>
      </c>
      <c r="J2737" s="131">
        <v>0</v>
      </c>
      <c r="K2737" s="131">
        <v>0</v>
      </c>
      <c r="L2737" s="131">
        <v>0</v>
      </c>
      <c r="M2737" s="131">
        <v>0</v>
      </c>
      <c r="N2737" s="131">
        <v>0</v>
      </c>
      <c r="O2737" s="131">
        <v>0</v>
      </c>
      <c r="P2737" s="131">
        <v>0</v>
      </c>
      <c r="Q2737" s="131">
        <v>0</v>
      </c>
      <c r="R2737" s="131">
        <v>0</v>
      </c>
      <c r="S2737" s="131">
        <v>0</v>
      </c>
      <c r="T2737" s="131">
        <v>0</v>
      </c>
      <c r="U2737" s="131">
        <v>0</v>
      </c>
      <c r="V2737" s="131">
        <v>0</v>
      </c>
      <c r="W2737" s="131">
        <v>0</v>
      </c>
      <c r="X2737" s="131">
        <v>0</v>
      </c>
      <c r="Y2737" s="131">
        <v>0</v>
      </c>
      <c r="Z2737" s="131">
        <v>0</v>
      </c>
      <c r="AA2737" s="131">
        <v>0</v>
      </c>
      <c r="AB2737" s="131">
        <v>0</v>
      </c>
      <c r="AC2737" s="131">
        <v>0</v>
      </c>
      <c r="AD2737" s="131">
        <v>0</v>
      </c>
      <c r="AE2737" s="131">
        <v>0</v>
      </c>
      <c r="AF2737" s="131">
        <v>0</v>
      </c>
      <c r="AG2737" s="131">
        <v>0</v>
      </c>
      <c r="AH2737" s="43">
        <v>0</v>
      </c>
    </row>
    <row r="2738" spans="4:34">
      <c r="D2738" s="62">
        <v>1992</v>
      </c>
      <c r="E2738" s="62">
        <v>4</v>
      </c>
      <c r="F2738" s="62">
        <v>1992</v>
      </c>
      <c r="G2738" s="62">
        <v>1992</v>
      </c>
      <c r="H2738" s="131">
        <v>0</v>
      </c>
      <c r="I2738" s="131">
        <v>0</v>
      </c>
      <c r="J2738" s="131">
        <v>0</v>
      </c>
      <c r="K2738" s="131">
        <v>0</v>
      </c>
      <c r="L2738" s="131">
        <v>0</v>
      </c>
      <c r="M2738" s="131">
        <v>0</v>
      </c>
      <c r="N2738" s="131">
        <v>0</v>
      </c>
      <c r="O2738" s="131">
        <v>0</v>
      </c>
      <c r="P2738" s="131">
        <v>0</v>
      </c>
      <c r="Q2738" s="131">
        <v>0</v>
      </c>
      <c r="R2738" s="131">
        <v>0</v>
      </c>
      <c r="S2738" s="131">
        <v>0</v>
      </c>
      <c r="T2738" s="131">
        <v>0</v>
      </c>
      <c r="U2738" s="131">
        <v>0</v>
      </c>
      <c r="V2738" s="131">
        <v>0</v>
      </c>
      <c r="W2738" s="131">
        <v>0</v>
      </c>
      <c r="X2738" s="131">
        <v>0</v>
      </c>
      <c r="Y2738" s="131">
        <v>0</v>
      </c>
      <c r="Z2738" s="131">
        <v>0</v>
      </c>
      <c r="AA2738" s="131">
        <v>0</v>
      </c>
      <c r="AB2738" s="131">
        <v>0</v>
      </c>
      <c r="AC2738" s="131">
        <v>0</v>
      </c>
      <c r="AD2738" s="131">
        <v>0</v>
      </c>
      <c r="AE2738" s="131">
        <v>0</v>
      </c>
      <c r="AF2738" s="131">
        <v>0</v>
      </c>
      <c r="AG2738" s="131">
        <v>0</v>
      </c>
      <c r="AH2738" s="43">
        <v>0</v>
      </c>
    </row>
    <row r="2739" spans="4:34">
      <c r="D2739" s="62">
        <v>1992</v>
      </c>
      <c r="E2739" s="62">
        <v>5</v>
      </c>
      <c r="F2739" s="62">
        <v>1992</v>
      </c>
      <c r="G2739" s="62">
        <v>1993</v>
      </c>
      <c r="H2739" s="131">
        <v>0</v>
      </c>
      <c r="I2739" s="131">
        <v>0</v>
      </c>
      <c r="J2739" s="131">
        <v>0</v>
      </c>
      <c r="K2739" s="131">
        <v>0</v>
      </c>
      <c r="L2739" s="131">
        <v>0</v>
      </c>
      <c r="M2739" s="131">
        <v>0</v>
      </c>
      <c r="N2739" s="131">
        <v>0</v>
      </c>
      <c r="O2739" s="131">
        <v>0</v>
      </c>
      <c r="P2739" s="131">
        <v>0</v>
      </c>
      <c r="Q2739" s="131">
        <v>0</v>
      </c>
      <c r="R2739" s="131">
        <v>0</v>
      </c>
      <c r="S2739" s="131">
        <v>0</v>
      </c>
      <c r="T2739" s="131">
        <v>0</v>
      </c>
      <c r="U2739" s="131">
        <v>0</v>
      </c>
      <c r="V2739" s="131">
        <v>0</v>
      </c>
      <c r="W2739" s="131">
        <v>0</v>
      </c>
      <c r="X2739" s="131">
        <v>0</v>
      </c>
      <c r="Y2739" s="131">
        <v>0</v>
      </c>
      <c r="Z2739" s="131">
        <v>0</v>
      </c>
      <c r="AA2739" s="131">
        <v>0</v>
      </c>
      <c r="AB2739" s="131">
        <v>0</v>
      </c>
      <c r="AC2739" s="131">
        <v>0</v>
      </c>
      <c r="AD2739" s="131">
        <v>0</v>
      </c>
      <c r="AE2739" s="131">
        <v>0</v>
      </c>
      <c r="AF2739" s="131">
        <v>0</v>
      </c>
      <c r="AG2739" s="131">
        <v>0</v>
      </c>
      <c r="AH2739" s="43">
        <v>0</v>
      </c>
    </row>
    <row r="2740" spans="4:34">
      <c r="D2740" s="62">
        <v>1992</v>
      </c>
      <c r="E2740" s="62">
        <v>6</v>
      </c>
      <c r="F2740" s="62">
        <v>1992</v>
      </c>
      <c r="G2740" s="62">
        <v>1993</v>
      </c>
      <c r="H2740" s="131">
        <v>0</v>
      </c>
      <c r="I2740" s="131">
        <v>0</v>
      </c>
      <c r="J2740" s="131">
        <v>0</v>
      </c>
      <c r="K2740" s="131">
        <v>0</v>
      </c>
      <c r="L2740" s="131">
        <v>0</v>
      </c>
      <c r="M2740" s="131">
        <v>0</v>
      </c>
      <c r="N2740" s="131">
        <v>0</v>
      </c>
      <c r="O2740" s="131">
        <v>0</v>
      </c>
      <c r="P2740" s="131">
        <v>0</v>
      </c>
      <c r="Q2740" s="131">
        <v>0</v>
      </c>
      <c r="R2740" s="131">
        <v>0</v>
      </c>
      <c r="S2740" s="131">
        <v>0</v>
      </c>
      <c r="T2740" s="131">
        <v>0</v>
      </c>
      <c r="U2740" s="131">
        <v>0</v>
      </c>
      <c r="V2740" s="131">
        <v>0</v>
      </c>
      <c r="W2740" s="131">
        <v>0</v>
      </c>
      <c r="X2740" s="131">
        <v>0</v>
      </c>
      <c r="Y2740" s="131">
        <v>0</v>
      </c>
      <c r="Z2740" s="131">
        <v>0</v>
      </c>
      <c r="AA2740" s="131">
        <v>0</v>
      </c>
      <c r="AB2740" s="131">
        <v>0</v>
      </c>
      <c r="AC2740" s="131">
        <v>0</v>
      </c>
      <c r="AD2740" s="131">
        <v>0</v>
      </c>
      <c r="AE2740" s="131">
        <v>0</v>
      </c>
      <c r="AF2740" s="131">
        <v>0</v>
      </c>
      <c r="AG2740" s="131">
        <v>0</v>
      </c>
      <c r="AH2740" s="43">
        <v>0</v>
      </c>
    </row>
    <row r="2741" spans="4:34">
      <c r="D2741" s="62">
        <v>1992</v>
      </c>
      <c r="E2741" s="62">
        <v>7</v>
      </c>
      <c r="F2741" s="62">
        <v>1993</v>
      </c>
      <c r="G2741" s="62">
        <v>1993</v>
      </c>
      <c r="H2741" s="131">
        <v>0</v>
      </c>
      <c r="I2741" s="131">
        <v>0</v>
      </c>
      <c r="J2741" s="131">
        <v>0</v>
      </c>
      <c r="K2741" s="131">
        <v>0</v>
      </c>
      <c r="L2741" s="131">
        <v>0</v>
      </c>
      <c r="M2741" s="131">
        <v>0</v>
      </c>
      <c r="N2741" s="131">
        <v>0</v>
      </c>
      <c r="O2741" s="131">
        <v>0</v>
      </c>
      <c r="P2741" s="131">
        <v>0</v>
      </c>
      <c r="Q2741" s="131">
        <v>0</v>
      </c>
      <c r="R2741" s="131">
        <v>0</v>
      </c>
      <c r="S2741" s="131">
        <v>0</v>
      </c>
      <c r="T2741" s="131">
        <v>0</v>
      </c>
      <c r="U2741" s="131">
        <v>0</v>
      </c>
      <c r="V2741" s="131">
        <v>0</v>
      </c>
      <c r="W2741" s="131">
        <v>0</v>
      </c>
      <c r="X2741" s="131">
        <v>0</v>
      </c>
      <c r="Y2741" s="131">
        <v>0</v>
      </c>
      <c r="Z2741" s="131">
        <v>0</v>
      </c>
      <c r="AA2741" s="131">
        <v>0</v>
      </c>
      <c r="AB2741" s="131">
        <v>0</v>
      </c>
      <c r="AC2741" s="131">
        <v>0</v>
      </c>
      <c r="AD2741" s="131">
        <v>0</v>
      </c>
      <c r="AE2741" s="131">
        <v>0</v>
      </c>
      <c r="AF2741" s="131">
        <v>0</v>
      </c>
      <c r="AG2741" s="131">
        <v>0</v>
      </c>
      <c r="AH2741" s="43">
        <v>0</v>
      </c>
    </row>
    <row r="2742" spans="4:34">
      <c r="D2742" s="62">
        <v>1992</v>
      </c>
      <c r="E2742" s="62">
        <v>8</v>
      </c>
      <c r="F2742" s="62">
        <v>1993</v>
      </c>
      <c r="G2742" s="62">
        <v>1993</v>
      </c>
      <c r="H2742" s="131">
        <v>0</v>
      </c>
      <c r="I2742" s="131">
        <v>0</v>
      </c>
      <c r="J2742" s="131">
        <v>0</v>
      </c>
      <c r="K2742" s="131">
        <v>0</v>
      </c>
      <c r="L2742" s="131">
        <v>0</v>
      </c>
      <c r="M2742" s="131">
        <v>0</v>
      </c>
      <c r="N2742" s="131">
        <v>0</v>
      </c>
      <c r="O2742" s="131">
        <v>0</v>
      </c>
      <c r="P2742" s="131">
        <v>0</v>
      </c>
      <c r="Q2742" s="131">
        <v>0</v>
      </c>
      <c r="R2742" s="131">
        <v>0</v>
      </c>
      <c r="S2742" s="131">
        <v>0</v>
      </c>
      <c r="T2742" s="131">
        <v>0</v>
      </c>
      <c r="U2742" s="131">
        <v>0</v>
      </c>
      <c r="V2742" s="131">
        <v>0</v>
      </c>
      <c r="W2742" s="131">
        <v>0</v>
      </c>
      <c r="X2742" s="131">
        <v>0</v>
      </c>
      <c r="Y2742" s="131">
        <v>0</v>
      </c>
      <c r="Z2742" s="131">
        <v>0</v>
      </c>
      <c r="AA2742" s="131">
        <v>0</v>
      </c>
      <c r="AB2742" s="131">
        <v>0</v>
      </c>
      <c r="AC2742" s="131">
        <v>0</v>
      </c>
      <c r="AD2742" s="131">
        <v>0</v>
      </c>
      <c r="AE2742" s="131">
        <v>0</v>
      </c>
      <c r="AF2742" s="131">
        <v>0</v>
      </c>
      <c r="AG2742" s="131">
        <v>0</v>
      </c>
      <c r="AH2742" s="43">
        <v>0</v>
      </c>
    </row>
    <row r="2743" spans="4:34">
      <c r="D2743" s="62">
        <v>1992</v>
      </c>
      <c r="E2743" s="62">
        <v>9</v>
      </c>
      <c r="F2743" s="62">
        <v>1993</v>
      </c>
      <c r="G2743" s="62">
        <v>1993</v>
      </c>
      <c r="H2743" s="131">
        <v>0</v>
      </c>
      <c r="I2743" s="131">
        <v>0</v>
      </c>
      <c r="J2743" s="131">
        <v>0</v>
      </c>
      <c r="K2743" s="131">
        <v>0</v>
      </c>
      <c r="L2743" s="131">
        <v>0</v>
      </c>
      <c r="M2743" s="131">
        <v>0</v>
      </c>
      <c r="N2743" s="131">
        <v>0</v>
      </c>
      <c r="O2743" s="131">
        <v>0</v>
      </c>
      <c r="P2743" s="131">
        <v>0</v>
      </c>
      <c r="Q2743" s="131">
        <v>0</v>
      </c>
      <c r="R2743" s="131">
        <v>0</v>
      </c>
      <c r="S2743" s="131">
        <v>0</v>
      </c>
      <c r="T2743" s="131">
        <v>0</v>
      </c>
      <c r="U2743" s="131">
        <v>0</v>
      </c>
      <c r="V2743" s="131">
        <v>0</v>
      </c>
      <c r="W2743" s="131">
        <v>0</v>
      </c>
      <c r="X2743" s="131">
        <v>0</v>
      </c>
      <c r="Y2743" s="131">
        <v>0</v>
      </c>
      <c r="Z2743" s="131">
        <v>0</v>
      </c>
      <c r="AA2743" s="131">
        <v>0</v>
      </c>
      <c r="AB2743" s="131">
        <v>0</v>
      </c>
      <c r="AC2743" s="131">
        <v>0</v>
      </c>
      <c r="AD2743" s="131">
        <v>0</v>
      </c>
      <c r="AE2743" s="131">
        <v>0</v>
      </c>
      <c r="AF2743" s="131">
        <v>0</v>
      </c>
      <c r="AG2743" s="131">
        <v>0</v>
      </c>
      <c r="AH2743" s="43">
        <v>0</v>
      </c>
    </row>
    <row r="2744" spans="4:34">
      <c r="D2744" s="62">
        <v>1992</v>
      </c>
      <c r="E2744" s="62">
        <v>10</v>
      </c>
      <c r="F2744" s="62">
        <v>1993</v>
      </c>
      <c r="G2744" s="62">
        <v>1993</v>
      </c>
      <c r="H2744" s="131">
        <v>0</v>
      </c>
      <c r="I2744" s="131">
        <v>0</v>
      </c>
      <c r="J2744" s="131">
        <v>0</v>
      </c>
      <c r="K2744" s="131">
        <v>0</v>
      </c>
      <c r="L2744" s="131">
        <v>0</v>
      </c>
      <c r="M2744" s="131">
        <v>0</v>
      </c>
      <c r="N2744" s="131">
        <v>0</v>
      </c>
      <c r="O2744" s="131">
        <v>0</v>
      </c>
      <c r="P2744" s="131">
        <v>0</v>
      </c>
      <c r="Q2744" s="131">
        <v>0</v>
      </c>
      <c r="R2744" s="131">
        <v>0</v>
      </c>
      <c r="S2744" s="131">
        <v>0</v>
      </c>
      <c r="T2744" s="131">
        <v>0</v>
      </c>
      <c r="U2744" s="131">
        <v>0</v>
      </c>
      <c r="V2744" s="131">
        <v>0</v>
      </c>
      <c r="W2744" s="131">
        <v>0</v>
      </c>
      <c r="X2744" s="131">
        <v>0</v>
      </c>
      <c r="Y2744" s="131">
        <v>0</v>
      </c>
      <c r="Z2744" s="131">
        <v>0</v>
      </c>
      <c r="AA2744" s="131">
        <v>0</v>
      </c>
      <c r="AB2744" s="131">
        <v>0</v>
      </c>
      <c r="AC2744" s="131">
        <v>0</v>
      </c>
      <c r="AD2744" s="131">
        <v>0</v>
      </c>
      <c r="AE2744" s="131">
        <v>0</v>
      </c>
      <c r="AF2744" s="131">
        <v>0</v>
      </c>
      <c r="AG2744" s="131">
        <v>0</v>
      </c>
      <c r="AH2744" s="43">
        <v>0</v>
      </c>
    </row>
    <row r="2745" spans="4:34">
      <c r="D2745" s="62">
        <v>1992</v>
      </c>
      <c r="E2745" s="62">
        <v>11</v>
      </c>
      <c r="F2745" s="62">
        <v>1993</v>
      </c>
      <c r="G2745" s="62">
        <v>1993</v>
      </c>
      <c r="H2745" s="131">
        <v>0</v>
      </c>
      <c r="I2745" s="131">
        <v>0</v>
      </c>
      <c r="J2745" s="131">
        <v>0</v>
      </c>
      <c r="K2745" s="131">
        <v>0</v>
      </c>
      <c r="L2745" s="131">
        <v>0</v>
      </c>
      <c r="M2745" s="131">
        <v>0</v>
      </c>
      <c r="N2745" s="131">
        <v>0</v>
      </c>
      <c r="O2745" s="131">
        <v>0</v>
      </c>
      <c r="P2745" s="131">
        <v>0</v>
      </c>
      <c r="Q2745" s="131">
        <v>0</v>
      </c>
      <c r="R2745" s="131">
        <v>0</v>
      </c>
      <c r="S2745" s="131">
        <v>0</v>
      </c>
      <c r="T2745" s="131">
        <v>0</v>
      </c>
      <c r="U2745" s="131">
        <v>0</v>
      </c>
      <c r="V2745" s="131">
        <v>0</v>
      </c>
      <c r="W2745" s="131">
        <v>0</v>
      </c>
      <c r="X2745" s="131">
        <v>0</v>
      </c>
      <c r="Y2745" s="131">
        <v>0</v>
      </c>
      <c r="Z2745" s="131">
        <v>0</v>
      </c>
      <c r="AA2745" s="131">
        <v>0</v>
      </c>
      <c r="AB2745" s="131">
        <v>0</v>
      </c>
      <c r="AC2745" s="131">
        <v>0</v>
      </c>
      <c r="AD2745" s="131">
        <v>0</v>
      </c>
      <c r="AE2745" s="131">
        <v>0</v>
      </c>
      <c r="AF2745" s="131">
        <v>0</v>
      </c>
      <c r="AG2745" s="131">
        <v>0</v>
      </c>
      <c r="AH2745" s="43">
        <v>0</v>
      </c>
    </row>
    <row r="2746" spans="4:34">
      <c r="D2746" s="62">
        <v>1992</v>
      </c>
      <c r="E2746" s="62">
        <v>12</v>
      </c>
      <c r="F2746" s="62">
        <v>1993</v>
      </c>
      <c r="G2746" s="62">
        <v>1993</v>
      </c>
      <c r="H2746" s="131">
        <v>0</v>
      </c>
      <c r="I2746" s="131">
        <v>0</v>
      </c>
      <c r="J2746" s="131">
        <v>0</v>
      </c>
      <c r="K2746" s="131">
        <v>0</v>
      </c>
      <c r="L2746" s="131">
        <v>0</v>
      </c>
      <c r="M2746" s="131">
        <v>0</v>
      </c>
      <c r="N2746" s="131">
        <v>0</v>
      </c>
      <c r="O2746" s="131">
        <v>0</v>
      </c>
      <c r="P2746" s="131">
        <v>0</v>
      </c>
      <c r="Q2746" s="131">
        <v>0</v>
      </c>
      <c r="R2746" s="131">
        <v>0</v>
      </c>
      <c r="S2746" s="131">
        <v>0</v>
      </c>
      <c r="T2746" s="131">
        <v>0</v>
      </c>
      <c r="U2746" s="131">
        <v>0</v>
      </c>
      <c r="V2746" s="131">
        <v>0</v>
      </c>
      <c r="W2746" s="131">
        <v>0</v>
      </c>
      <c r="X2746" s="131">
        <v>0</v>
      </c>
      <c r="Y2746" s="131">
        <v>0</v>
      </c>
      <c r="Z2746" s="131">
        <v>0</v>
      </c>
      <c r="AA2746" s="131">
        <v>0</v>
      </c>
      <c r="AB2746" s="131">
        <v>0</v>
      </c>
      <c r="AC2746" s="131">
        <v>0</v>
      </c>
      <c r="AD2746" s="131">
        <v>0</v>
      </c>
      <c r="AE2746" s="131">
        <v>0</v>
      </c>
      <c r="AF2746" s="131">
        <v>0</v>
      </c>
      <c r="AG2746" s="131">
        <v>0</v>
      </c>
      <c r="AH2746" s="43">
        <v>0</v>
      </c>
    </row>
    <row r="2747" spans="4:34">
      <c r="D2747" s="62">
        <v>1993</v>
      </c>
      <c r="E2747" s="62">
        <v>1</v>
      </c>
      <c r="F2747" s="62">
        <v>1993</v>
      </c>
      <c r="G2747" s="62">
        <v>1993</v>
      </c>
      <c r="H2747" s="131">
        <v>0</v>
      </c>
      <c r="I2747" s="131">
        <v>0</v>
      </c>
      <c r="J2747" s="131">
        <v>0</v>
      </c>
      <c r="K2747" s="131">
        <v>0</v>
      </c>
      <c r="L2747" s="131">
        <v>0</v>
      </c>
      <c r="M2747" s="131">
        <v>0</v>
      </c>
      <c r="N2747" s="131">
        <v>0</v>
      </c>
      <c r="O2747" s="131">
        <v>0</v>
      </c>
      <c r="P2747" s="131">
        <v>0</v>
      </c>
      <c r="Q2747" s="131">
        <v>0</v>
      </c>
      <c r="R2747" s="131">
        <v>0</v>
      </c>
      <c r="S2747" s="131">
        <v>0</v>
      </c>
      <c r="T2747" s="131">
        <v>0</v>
      </c>
      <c r="U2747" s="131">
        <v>0</v>
      </c>
      <c r="V2747" s="131">
        <v>0</v>
      </c>
      <c r="W2747" s="131">
        <v>0</v>
      </c>
      <c r="X2747" s="131">
        <v>0</v>
      </c>
      <c r="Y2747" s="131">
        <v>0</v>
      </c>
      <c r="Z2747" s="131">
        <v>0</v>
      </c>
      <c r="AA2747" s="131">
        <v>0</v>
      </c>
      <c r="AB2747" s="131">
        <v>0</v>
      </c>
      <c r="AC2747" s="131">
        <v>0</v>
      </c>
      <c r="AD2747" s="131">
        <v>0</v>
      </c>
      <c r="AE2747" s="131">
        <v>0</v>
      </c>
      <c r="AF2747" s="131">
        <v>0</v>
      </c>
      <c r="AG2747" s="131">
        <v>0</v>
      </c>
      <c r="AH2747" s="43">
        <v>0</v>
      </c>
    </row>
    <row r="2748" spans="4:34">
      <c r="D2748" s="62">
        <v>1993</v>
      </c>
      <c r="E2748" s="62">
        <v>2</v>
      </c>
      <c r="F2748" s="62">
        <v>1993</v>
      </c>
      <c r="G2748" s="62">
        <v>1993</v>
      </c>
      <c r="H2748" s="131">
        <v>0</v>
      </c>
      <c r="I2748" s="131">
        <v>0</v>
      </c>
      <c r="J2748" s="131">
        <v>0</v>
      </c>
      <c r="K2748" s="131">
        <v>0</v>
      </c>
      <c r="L2748" s="131">
        <v>0</v>
      </c>
      <c r="M2748" s="131">
        <v>0</v>
      </c>
      <c r="N2748" s="131">
        <v>0</v>
      </c>
      <c r="O2748" s="131">
        <v>0</v>
      </c>
      <c r="P2748" s="131">
        <v>0</v>
      </c>
      <c r="Q2748" s="131">
        <v>0</v>
      </c>
      <c r="R2748" s="131">
        <v>0</v>
      </c>
      <c r="S2748" s="131">
        <v>0</v>
      </c>
      <c r="T2748" s="131">
        <v>0</v>
      </c>
      <c r="U2748" s="131">
        <v>0</v>
      </c>
      <c r="V2748" s="131">
        <v>0</v>
      </c>
      <c r="W2748" s="131">
        <v>0</v>
      </c>
      <c r="X2748" s="131">
        <v>0</v>
      </c>
      <c r="Y2748" s="131">
        <v>0</v>
      </c>
      <c r="Z2748" s="131">
        <v>0</v>
      </c>
      <c r="AA2748" s="131">
        <v>0</v>
      </c>
      <c r="AB2748" s="131">
        <v>0</v>
      </c>
      <c r="AC2748" s="131">
        <v>0</v>
      </c>
      <c r="AD2748" s="131">
        <v>0</v>
      </c>
      <c r="AE2748" s="131">
        <v>0</v>
      </c>
      <c r="AF2748" s="131">
        <v>0</v>
      </c>
      <c r="AG2748" s="131">
        <v>0</v>
      </c>
      <c r="AH2748" s="43">
        <v>0</v>
      </c>
    </row>
    <row r="2749" spans="4:34">
      <c r="D2749" s="62">
        <v>1993</v>
      </c>
      <c r="E2749" s="62">
        <v>3</v>
      </c>
      <c r="F2749" s="62">
        <v>1993</v>
      </c>
      <c r="G2749" s="62">
        <v>1993</v>
      </c>
      <c r="H2749" s="131">
        <v>0</v>
      </c>
      <c r="I2749" s="131">
        <v>0</v>
      </c>
      <c r="J2749" s="131">
        <v>0</v>
      </c>
      <c r="K2749" s="131">
        <v>0</v>
      </c>
      <c r="L2749" s="131">
        <v>0</v>
      </c>
      <c r="M2749" s="131">
        <v>0</v>
      </c>
      <c r="N2749" s="131">
        <v>0</v>
      </c>
      <c r="O2749" s="131">
        <v>0</v>
      </c>
      <c r="P2749" s="131">
        <v>0</v>
      </c>
      <c r="Q2749" s="131">
        <v>0</v>
      </c>
      <c r="R2749" s="131">
        <v>0</v>
      </c>
      <c r="S2749" s="131">
        <v>0</v>
      </c>
      <c r="T2749" s="131">
        <v>0</v>
      </c>
      <c r="U2749" s="131">
        <v>0</v>
      </c>
      <c r="V2749" s="131">
        <v>0</v>
      </c>
      <c r="W2749" s="131">
        <v>0</v>
      </c>
      <c r="X2749" s="131">
        <v>0</v>
      </c>
      <c r="Y2749" s="131">
        <v>0</v>
      </c>
      <c r="Z2749" s="131">
        <v>0</v>
      </c>
      <c r="AA2749" s="131">
        <v>0</v>
      </c>
      <c r="AB2749" s="131">
        <v>0</v>
      </c>
      <c r="AC2749" s="131">
        <v>0</v>
      </c>
      <c r="AD2749" s="131">
        <v>0</v>
      </c>
      <c r="AE2749" s="131">
        <v>0</v>
      </c>
      <c r="AF2749" s="131">
        <v>0</v>
      </c>
      <c r="AG2749" s="131">
        <v>0</v>
      </c>
      <c r="AH2749" s="43">
        <v>0</v>
      </c>
    </row>
    <row r="2750" spans="4:34">
      <c r="D2750" s="62">
        <v>1993</v>
      </c>
      <c r="E2750" s="62">
        <v>4</v>
      </c>
      <c r="F2750" s="62">
        <v>1993</v>
      </c>
      <c r="G2750" s="62">
        <v>1993</v>
      </c>
      <c r="H2750" s="131">
        <v>0</v>
      </c>
      <c r="I2750" s="131">
        <v>0</v>
      </c>
      <c r="J2750" s="131">
        <v>0</v>
      </c>
      <c r="K2750" s="131">
        <v>0</v>
      </c>
      <c r="L2750" s="131">
        <v>0</v>
      </c>
      <c r="M2750" s="131">
        <v>0</v>
      </c>
      <c r="N2750" s="131">
        <v>0</v>
      </c>
      <c r="O2750" s="131">
        <v>0</v>
      </c>
      <c r="P2750" s="131">
        <v>0</v>
      </c>
      <c r="Q2750" s="131">
        <v>0</v>
      </c>
      <c r="R2750" s="131">
        <v>0</v>
      </c>
      <c r="S2750" s="131">
        <v>0</v>
      </c>
      <c r="T2750" s="131">
        <v>0</v>
      </c>
      <c r="U2750" s="131">
        <v>0</v>
      </c>
      <c r="V2750" s="131">
        <v>0</v>
      </c>
      <c r="W2750" s="131">
        <v>0</v>
      </c>
      <c r="X2750" s="131">
        <v>0</v>
      </c>
      <c r="Y2750" s="131">
        <v>0</v>
      </c>
      <c r="Z2750" s="131">
        <v>0</v>
      </c>
      <c r="AA2750" s="131">
        <v>0</v>
      </c>
      <c r="AB2750" s="131">
        <v>0</v>
      </c>
      <c r="AC2750" s="131">
        <v>0</v>
      </c>
      <c r="AD2750" s="131">
        <v>0</v>
      </c>
      <c r="AE2750" s="131">
        <v>0</v>
      </c>
      <c r="AF2750" s="131">
        <v>0</v>
      </c>
      <c r="AG2750" s="131">
        <v>0</v>
      </c>
      <c r="AH2750" s="43">
        <v>0</v>
      </c>
    </row>
    <row r="2751" spans="4:34">
      <c r="D2751" s="62">
        <v>1993</v>
      </c>
      <c r="E2751" s="62">
        <v>5</v>
      </c>
      <c r="F2751" s="62">
        <v>1993</v>
      </c>
      <c r="G2751" s="62">
        <v>1994</v>
      </c>
      <c r="H2751" s="131">
        <v>0</v>
      </c>
      <c r="I2751" s="131">
        <v>0</v>
      </c>
      <c r="J2751" s="131">
        <v>0</v>
      </c>
      <c r="K2751" s="131">
        <v>0</v>
      </c>
      <c r="L2751" s="131">
        <v>0</v>
      </c>
      <c r="M2751" s="131">
        <v>0</v>
      </c>
      <c r="N2751" s="131">
        <v>0</v>
      </c>
      <c r="O2751" s="131">
        <v>0</v>
      </c>
      <c r="P2751" s="131">
        <v>0</v>
      </c>
      <c r="Q2751" s="131">
        <v>0</v>
      </c>
      <c r="R2751" s="131">
        <v>0</v>
      </c>
      <c r="S2751" s="131">
        <v>0</v>
      </c>
      <c r="T2751" s="131">
        <v>0</v>
      </c>
      <c r="U2751" s="131">
        <v>0</v>
      </c>
      <c r="V2751" s="131">
        <v>0</v>
      </c>
      <c r="W2751" s="131">
        <v>0</v>
      </c>
      <c r="X2751" s="131">
        <v>0</v>
      </c>
      <c r="Y2751" s="131">
        <v>0</v>
      </c>
      <c r="Z2751" s="131">
        <v>0</v>
      </c>
      <c r="AA2751" s="131">
        <v>0</v>
      </c>
      <c r="AB2751" s="131">
        <v>0</v>
      </c>
      <c r="AC2751" s="131">
        <v>0</v>
      </c>
      <c r="AD2751" s="131">
        <v>0</v>
      </c>
      <c r="AE2751" s="131">
        <v>0</v>
      </c>
      <c r="AF2751" s="131">
        <v>0</v>
      </c>
      <c r="AG2751" s="131">
        <v>0</v>
      </c>
      <c r="AH2751" s="43">
        <v>0</v>
      </c>
    </row>
    <row r="2752" spans="4:34">
      <c r="D2752" s="62">
        <v>1993</v>
      </c>
      <c r="E2752" s="62">
        <v>6</v>
      </c>
      <c r="F2752" s="62">
        <v>1993</v>
      </c>
      <c r="G2752" s="62">
        <v>1994</v>
      </c>
      <c r="H2752" s="131">
        <v>0</v>
      </c>
      <c r="I2752" s="131">
        <v>0</v>
      </c>
      <c r="J2752" s="131">
        <v>0</v>
      </c>
      <c r="K2752" s="131">
        <v>0</v>
      </c>
      <c r="L2752" s="131">
        <v>0</v>
      </c>
      <c r="M2752" s="131">
        <v>0</v>
      </c>
      <c r="N2752" s="131">
        <v>0</v>
      </c>
      <c r="O2752" s="131">
        <v>0</v>
      </c>
      <c r="P2752" s="131">
        <v>0</v>
      </c>
      <c r="Q2752" s="131">
        <v>0</v>
      </c>
      <c r="R2752" s="131">
        <v>0</v>
      </c>
      <c r="S2752" s="131">
        <v>0</v>
      </c>
      <c r="T2752" s="131">
        <v>0</v>
      </c>
      <c r="U2752" s="131">
        <v>0</v>
      </c>
      <c r="V2752" s="131">
        <v>0</v>
      </c>
      <c r="W2752" s="131">
        <v>0</v>
      </c>
      <c r="X2752" s="131">
        <v>0</v>
      </c>
      <c r="Y2752" s="131">
        <v>0</v>
      </c>
      <c r="Z2752" s="131">
        <v>0</v>
      </c>
      <c r="AA2752" s="131">
        <v>0</v>
      </c>
      <c r="AB2752" s="131">
        <v>0</v>
      </c>
      <c r="AC2752" s="131">
        <v>0</v>
      </c>
      <c r="AD2752" s="131">
        <v>0</v>
      </c>
      <c r="AE2752" s="131">
        <v>0</v>
      </c>
      <c r="AF2752" s="131">
        <v>0</v>
      </c>
      <c r="AG2752" s="131">
        <v>0</v>
      </c>
      <c r="AH2752" s="43">
        <v>0</v>
      </c>
    </row>
    <row r="2753" spans="4:34">
      <c r="D2753" s="62">
        <v>1993</v>
      </c>
      <c r="E2753" s="62">
        <v>7</v>
      </c>
      <c r="F2753" s="62">
        <v>1994</v>
      </c>
      <c r="G2753" s="62">
        <v>1994</v>
      </c>
      <c r="H2753" s="131">
        <v>0</v>
      </c>
      <c r="I2753" s="131">
        <v>0</v>
      </c>
      <c r="J2753" s="131">
        <v>0</v>
      </c>
      <c r="K2753" s="131">
        <v>0</v>
      </c>
      <c r="L2753" s="131">
        <v>0</v>
      </c>
      <c r="M2753" s="131">
        <v>0</v>
      </c>
      <c r="N2753" s="131">
        <v>0</v>
      </c>
      <c r="O2753" s="131">
        <v>0</v>
      </c>
      <c r="P2753" s="131">
        <v>0</v>
      </c>
      <c r="Q2753" s="131">
        <v>0</v>
      </c>
      <c r="R2753" s="131">
        <v>0</v>
      </c>
      <c r="S2753" s="131">
        <v>0</v>
      </c>
      <c r="T2753" s="131">
        <v>0</v>
      </c>
      <c r="U2753" s="131">
        <v>0</v>
      </c>
      <c r="V2753" s="131">
        <v>0</v>
      </c>
      <c r="W2753" s="131">
        <v>0</v>
      </c>
      <c r="X2753" s="131">
        <v>0</v>
      </c>
      <c r="Y2753" s="131">
        <v>0</v>
      </c>
      <c r="Z2753" s="131">
        <v>0</v>
      </c>
      <c r="AA2753" s="131">
        <v>0</v>
      </c>
      <c r="AB2753" s="131">
        <v>0</v>
      </c>
      <c r="AC2753" s="131">
        <v>0</v>
      </c>
      <c r="AD2753" s="131">
        <v>0</v>
      </c>
      <c r="AE2753" s="131">
        <v>0</v>
      </c>
      <c r="AF2753" s="131">
        <v>0</v>
      </c>
      <c r="AG2753" s="131">
        <v>0</v>
      </c>
      <c r="AH2753" s="43">
        <v>0</v>
      </c>
    </row>
    <row r="2754" spans="4:34">
      <c r="D2754" s="62">
        <v>1993</v>
      </c>
      <c r="E2754" s="62">
        <v>8</v>
      </c>
      <c r="F2754" s="62">
        <v>1994</v>
      </c>
      <c r="G2754" s="62">
        <v>1994</v>
      </c>
      <c r="H2754" s="131">
        <v>0</v>
      </c>
      <c r="I2754" s="131">
        <v>0</v>
      </c>
      <c r="J2754" s="131">
        <v>0</v>
      </c>
      <c r="K2754" s="131">
        <v>0</v>
      </c>
      <c r="L2754" s="131">
        <v>0</v>
      </c>
      <c r="M2754" s="131">
        <v>0</v>
      </c>
      <c r="N2754" s="131">
        <v>0</v>
      </c>
      <c r="O2754" s="131">
        <v>0</v>
      </c>
      <c r="P2754" s="131">
        <v>0</v>
      </c>
      <c r="Q2754" s="131">
        <v>0</v>
      </c>
      <c r="R2754" s="131">
        <v>0</v>
      </c>
      <c r="S2754" s="131">
        <v>0</v>
      </c>
      <c r="T2754" s="131">
        <v>0</v>
      </c>
      <c r="U2754" s="131">
        <v>0</v>
      </c>
      <c r="V2754" s="131">
        <v>0</v>
      </c>
      <c r="W2754" s="131">
        <v>0</v>
      </c>
      <c r="X2754" s="131">
        <v>0</v>
      </c>
      <c r="Y2754" s="131">
        <v>0</v>
      </c>
      <c r="Z2754" s="131">
        <v>0</v>
      </c>
      <c r="AA2754" s="131">
        <v>0</v>
      </c>
      <c r="AB2754" s="131">
        <v>0</v>
      </c>
      <c r="AC2754" s="131">
        <v>0</v>
      </c>
      <c r="AD2754" s="131">
        <v>0</v>
      </c>
      <c r="AE2754" s="131">
        <v>0</v>
      </c>
      <c r="AF2754" s="131">
        <v>0</v>
      </c>
      <c r="AG2754" s="131">
        <v>0</v>
      </c>
      <c r="AH2754" s="43">
        <v>0</v>
      </c>
    </row>
    <row r="2755" spans="4:34">
      <c r="D2755" s="62">
        <v>1993</v>
      </c>
      <c r="E2755" s="62">
        <v>9</v>
      </c>
      <c r="F2755" s="62">
        <v>1994</v>
      </c>
      <c r="G2755" s="62">
        <v>1994</v>
      </c>
      <c r="H2755" s="131">
        <v>0</v>
      </c>
      <c r="I2755" s="131">
        <v>0</v>
      </c>
      <c r="J2755" s="131">
        <v>0</v>
      </c>
      <c r="K2755" s="131">
        <v>0</v>
      </c>
      <c r="L2755" s="131">
        <v>0</v>
      </c>
      <c r="M2755" s="131">
        <v>0</v>
      </c>
      <c r="N2755" s="131">
        <v>0</v>
      </c>
      <c r="O2755" s="131">
        <v>0</v>
      </c>
      <c r="P2755" s="131">
        <v>0</v>
      </c>
      <c r="Q2755" s="131">
        <v>0</v>
      </c>
      <c r="R2755" s="131">
        <v>0</v>
      </c>
      <c r="S2755" s="131">
        <v>0</v>
      </c>
      <c r="T2755" s="131">
        <v>0</v>
      </c>
      <c r="U2755" s="131">
        <v>0</v>
      </c>
      <c r="V2755" s="131">
        <v>0</v>
      </c>
      <c r="W2755" s="131">
        <v>0</v>
      </c>
      <c r="X2755" s="131">
        <v>0</v>
      </c>
      <c r="Y2755" s="131">
        <v>0</v>
      </c>
      <c r="Z2755" s="131">
        <v>0</v>
      </c>
      <c r="AA2755" s="131">
        <v>0</v>
      </c>
      <c r="AB2755" s="131">
        <v>0</v>
      </c>
      <c r="AC2755" s="131">
        <v>0</v>
      </c>
      <c r="AD2755" s="131">
        <v>0</v>
      </c>
      <c r="AE2755" s="131">
        <v>0</v>
      </c>
      <c r="AF2755" s="131">
        <v>0</v>
      </c>
      <c r="AG2755" s="131">
        <v>0</v>
      </c>
      <c r="AH2755" s="43">
        <v>0</v>
      </c>
    </row>
    <row r="2756" spans="4:34">
      <c r="D2756" s="62">
        <v>1993</v>
      </c>
      <c r="E2756" s="62">
        <v>10</v>
      </c>
      <c r="F2756" s="62">
        <v>1994</v>
      </c>
      <c r="G2756" s="62">
        <v>1994</v>
      </c>
      <c r="H2756" s="131">
        <v>0</v>
      </c>
      <c r="I2756" s="131">
        <v>0</v>
      </c>
      <c r="J2756" s="131">
        <v>0</v>
      </c>
      <c r="K2756" s="131">
        <v>0</v>
      </c>
      <c r="L2756" s="131">
        <v>0</v>
      </c>
      <c r="M2756" s="131">
        <v>0</v>
      </c>
      <c r="N2756" s="131">
        <v>0</v>
      </c>
      <c r="O2756" s="131">
        <v>0</v>
      </c>
      <c r="P2756" s="131">
        <v>0</v>
      </c>
      <c r="Q2756" s="131">
        <v>0</v>
      </c>
      <c r="R2756" s="131">
        <v>0</v>
      </c>
      <c r="S2756" s="131">
        <v>0</v>
      </c>
      <c r="T2756" s="131">
        <v>0</v>
      </c>
      <c r="U2756" s="131">
        <v>0</v>
      </c>
      <c r="V2756" s="131">
        <v>0</v>
      </c>
      <c r="W2756" s="131">
        <v>0</v>
      </c>
      <c r="X2756" s="131">
        <v>0</v>
      </c>
      <c r="Y2756" s="131">
        <v>0</v>
      </c>
      <c r="Z2756" s="131">
        <v>0</v>
      </c>
      <c r="AA2756" s="131">
        <v>0</v>
      </c>
      <c r="AB2756" s="131">
        <v>0</v>
      </c>
      <c r="AC2756" s="131">
        <v>0</v>
      </c>
      <c r="AD2756" s="131">
        <v>0</v>
      </c>
      <c r="AE2756" s="131">
        <v>0</v>
      </c>
      <c r="AF2756" s="131">
        <v>0</v>
      </c>
      <c r="AG2756" s="131">
        <v>0</v>
      </c>
      <c r="AH2756" s="43">
        <v>0</v>
      </c>
    </row>
    <row r="2757" spans="4:34">
      <c r="D2757" s="62">
        <v>1993</v>
      </c>
      <c r="E2757" s="62">
        <v>11</v>
      </c>
      <c r="F2757" s="62">
        <v>1994</v>
      </c>
      <c r="G2757" s="62">
        <v>1994</v>
      </c>
      <c r="H2757" s="131">
        <v>0</v>
      </c>
      <c r="I2757" s="131">
        <v>0</v>
      </c>
      <c r="J2757" s="131">
        <v>0</v>
      </c>
      <c r="K2757" s="131">
        <v>0</v>
      </c>
      <c r="L2757" s="131">
        <v>0</v>
      </c>
      <c r="M2757" s="131">
        <v>0</v>
      </c>
      <c r="N2757" s="131">
        <v>0</v>
      </c>
      <c r="O2757" s="131">
        <v>0</v>
      </c>
      <c r="P2757" s="131">
        <v>0</v>
      </c>
      <c r="Q2757" s="131">
        <v>0</v>
      </c>
      <c r="R2757" s="131">
        <v>0</v>
      </c>
      <c r="S2757" s="131">
        <v>0</v>
      </c>
      <c r="T2757" s="131">
        <v>0</v>
      </c>
      <c r="U2757" s="131">
        <v>0</v>
      </c>
      <c r="V2757" s="131">
        <v>0</v>
      </c>
      <c r="W2757" s="131">
        <v>0</v>
      </c>
      <c r="X2757" s="131">
        <v>0</v>
      </c>
      <c r="Y2757" s="131">
        <v>0</v>
      </c>
      <c r="Z2757" s="131">
        <v>0</v>
      </c>
      <c r="AA2757" s="131">
        <v>0</v>
      </c>
      <c r="AB2757" s="131">
        <v>0</v>
      </c>
      <c r="AC2757" s="131">
        <v>0</v>
      </c>
      <c r="AD2757" s="131">
        <v>0</v>
      </c>
      <c r="AE2757" s="131">
        <v>0</v>
      </c>
      <c r="AF2757" s="131">
        <v>0</v>
      </c>
      <c r="AG2757" s="131">
        <v>0</v>
      </c>
      <c r="AH2757" s="43">
        <v>0</v>
      </c>
    </row>
    <row r="2758" spans="4:34">
      <c r="D2758" s="62">
        <v>1993</v>
      </c>
      <c r="E2758" s="62">
        <v>12</v>
      </c>
      <c r="F2758" s="62">
        <v>1994</v>
      </c>
      <c r="G2758" s="62">
        <v>1994</v>
      </c>
      <c r="H2758" s="131">
        <v>0</v>
      </c>
      <c r="I2758" s="131">
        <v>0</v>
      </c>
      <c r="J2758" s="131">
        <v>0</v>
      </c>
      <c r="K2758" s="131">
        <v>0</v>
      </c>
      <c r="L2758" s="131">
        <v>0</v>
      </c>
      <c r="M2758" s="131">
        <v>0</v>
      </c>
      <c r="N2758" s="131">
        <v>0</v>
      </c>
      <c r="O2758" s="131">
        <v>0</v>
      </c>
      <c r="P2758" s="131">
        <v>0</v>
      </c>
      <c r="Q2758" s="131">
        <v>0</v>
      </c>
      <c r="R2758" s="131">
        <v>0</v>
      </c>
      <c r="S2758" s="131">
        <v>0</v>
      </c>
      <c r="T2758" s="131">
        <v>0</v>
      </c>
      <c r="U2758" s="131">
        <v>0</v>
      </c>
      <c r="V2758" s="131">
        <v>0</v>
      </c>
      <c r="W2758" s="131">
        <v>0</v>
      </c>
      <c r="X2758" s="131">
        <v>0</v>
      </c>
      <c r="Y2758" s="131">
        <v>0</v>
      </c>
      <c r="Z2758" s="131">
        <v>0</v>
      </c>
      <c r="AA2758" s="131">
        <v>0</v>
      </c>
      <c r="AB2758" s="131">
        <v>0</v>
      </c>
      <c r="AC2758" s="131">
        <v>0</v>
      </c>
      <c r="AD2758" s="131">
        <v>0</v>
      </c>
      <c r="AE2758" s="131">
        <v>0</v>
      </c>
      <c r="AF2758" s="131">
        <v>0</v>
      </c>
      <c r="AG2758" s="131">
        <v>0</v>
      </c>
      <c r="AH2758" s="43">
        <v>0</v>
      </c>
    </row>
    <row r="2759" spans="4:34">
      <c r="D2759" s="62">
        <v>1994</v>
      </c>
      <c r="E2759" s="62">
        <v>1</v>
      </c>
      <c r="F2759" s="62">
        <v>1994</v>
      </c>
      <c r="G2759" s="62">
        <v>1994</v>
      </c>
      <c r="H2759" s="131">
        <v>0</v>
      </c>
      <c r="I2759" s="131">
        <v>0</v>
      </c>
      <c r="J2759" s="131">
        <v>0</v>
      </c>
      <c r="K2759" s="131">
        <v>0</v>
      </c>
      <c r="L2759" s="131">
        <v>0</v>
      </c>
      <c r="M2759" s="131">
        <v>0</v>
      </c>
      <c r="N2759" s="131">
        <v>0</v>
      </c>
      <c r="O2759" s="131">
        <v>0</v>
      </c>
      <c r="P2759" s="131">
        <v>0</v>
      </c>
      <c r="Q2759" s="131">
        <v>0</v>
      </c>
      <c r="R2759" s="131">
        <v>0</v>
      </c>
      <c r="S2759" s="131">
        <v>0</v>
      </c>
      <c r="T2759" s="131">
        <v>0</v>
      </c>
      <c r="U2759" s="131">
        <v>0</v>
      </c>
      <c r="V2759" s="131">
        <v>0</v>
      </c>
      <c r="W2759" s="131">
        <v>0</v>
      </c>
      <c r="X2759" s="131">
        <v>0</v>
      </c>
      <c r="Y2759" s="131">
        <v>0</v>
      </c>
      <c r="Z2759" s="131">
        <v>0</v>
      </c>
      <c r="AA2759" s="131">
        <v>0</v>
      </c>
      <c r="AB2759" s="131">
        <v>0</v>
      </c>
      <c r="AC2759" s="131">
        <v>0</v>
      </c>
      <c r="AD2759" s="131">
        <v>0</v>
      </c>
      <c r="AE2759" s="131">
        <v>0</v>
      </c>
      <c r="AF2759" s="131">
        <v>0</v>
      </c>
      <c r="AG2759" s="131">
        <v>0</v>
      </c>
      <c r="AH2759" s="43">
        <v>0</v>
      </c>
    </row>
    <row r="2760" spans="4:34">
      <c r="D2760" s="62">
        <v>1994</v>
      </c>
      <c r="E2760" s="62">
        <v>2</v>
      </c>
      <c r="F2760" s="62">
        <v>1994</v>
      </c>
      <c r="G2760" s="62">
        <v>1994</v>
      </c>
      <c r="H2760" s="131">
        <v>0</v>
      </c>
      <c r="I2760" s="131">
        <v>0</v>
      </c>
      <c r="J2760" s="131">
        <v>0</v>
      </c>
      <c r="K2760" s="131">
        <v>0</v>
      </c>
      <c r="L2760" s="131">
        <v>0</v>
      </c>
      <c r="M2760" s="131">
        <v>0</v>
      </c>
      <c r="N2760" s="131">
        <v>0</v>
      </c>
      <c r="O2760" s="131">
        <v>0</v>
      </c>
      <c r="P2760" s="131">
        <v>0</v>
      </c>
      <c r="Q2760" s="131">
        <v>0</v>
      </c>
      <c r="R2760" s="131">
        <v>0</v>
      </c>
      <c r="S2760" s="131">
        <v>0</v>
      </c>
      <c r="T2760" s="131">
        <v>0</v>
      </c>
      <c r="U2760" s="131">
        <v>0</v>
      </c>
      <c r="V2760" s="131">
        <v>0</v>
      </c>
      <c r="W2760" s="131">
        <v>0</v>
      </c>
      <c r="X2760" s="131">
        <v>0</v>
      </c>
      <c r="Y2760" s="131">
        <v>0</v>
      </c>
      <c r="Z2760" s="131">
        <v>0</v>
      </c>
      <c r="AA2760" s="131">
        <v>0</v>
      </c>
      <c r="AB2760" s="131">
        <v>0</v>
      </c>
      <c r="AC2760" s="131">
        <v>0</v>
      </c>
      <c r="AD2760" s="131">
        <v>0</v>
      </c>
      <c r="AE2760" s="131">
        <v>0</v>
      </c>
      <c r="AF2760" s="131">
        <v>0</v>
      </c>
      <c r="AG2760" s="131">
        <v>0</v>
      </c>
      <c r="AH2760" s="43">
        <v>0</v>
      </c>
    </row>
    <row r="2761" spans="4:34">
      <c r="D2761" s="62">
        <v>1994</v>
      </c>
      <c r="E2761" s="62">
        <v>3</v>
      </c>
      <c r="F2761" s="62">
        <v>1994</v>
      </c>
      <c r="G2761" s="62">
        <v>1994</v>
      </c>
      <c r="H2761" s="131">
        <v>0</v>
      </c>
      <c r="I2761" s="131">
        <v>0</v>
      </c>
      <c r="J2761" s="131">
        <v>0</v>
      </c>
      <c r="K2761" s="131">
        <v>0</v>
      </c>
      <c r="L2761" s="131">
        <v>0</v>
      </c>
      <c r="M2761" s="131">
        <v>0</v>
      </c>
      <c r="N2761" s="131">
        <v>0</v>
      </c>
      <c r="O2761" s="131">
        <v>0</v>
      </c>
      <c r="P2761" s="131">
        <v>0</v>
      </c>
      <c r="Q2761" s="131">
        <v>0</v>
      </c>
      <c r="R2761" s="131">
        <v>0</v>
      </c>
      <c r="S2761" s="131">
        <v>0</v>
      </c>
      <c r="T2761" s="131">
        <v>0</v>
      </c>
      <c r="U2761" s="131">
        <v>0</v>
      </c>
      <c r="V2761" s="131">
        <v>0</v>
      </c>
      <c r="W2761" s="131">
        <v>0</v>
      </c>
      <c r="X2761" s="131">
        <v>0</v>
      </c>
      <c r="Y2761" s="131">
        <v>0</v>
      </c>
      <c r="Z2761" s="131">
        <v>0</v>
      </c>
      <c r="AA2761" s="131">
        <v>0</v>
      </c>
      <c r="AB2761" s="131">
        <v>0</v>
      </c>
      <c r="AC2761" s="131">
        <v>0</v>
      </c>
      <c r="AD2761" s="131">
        <v>0</v>
      </c>
      <c r="AE2761" s="131">
        <v>0</v>
      </c>
      <c r="AF2761" s="131">
        <v>0</v>
      </c>
      <c r="AG2761" s="131">
        <v>0</v>
      </c>
      <c r="AH2761" s="43">
        <v>0</v>
      </c>
    </row>
    <row r="2762" spans="4:34">
      <c r="D2762" s="62">
        <v>1994</v>
      </c>
      <c r="E2762" s="62">
        <v>4</v>
      </c>
      <c r="F2762" s="62">
        <v>1994</v>
      </c>
      <c r="G2762" s="62">
        <v>1994</v>
      </c>
      <c r="H2762" s="131">
        <v>0</v>
      </c>
      <c r="I2762" s="131">
        <v>0</v>
      </c>
      <c r="J2762" s="131">
        <v>0</v>
      </c>
      <c r="K2762" s="131">
        <v>0</v>
      </c>
      <c r="L2762" s="131">
        <v>0</v>
      </c>
      <c r="M2762" s="131">
        <v>0</v>
      </c>
      <c r="N2762" s="131">
        <v>0</v>
      </c>
      <c r="O2762" s="131">
        <v>0</v>
      </c>
      <c r="P2762" s="131">
        <v>0</v>
      </c>
      <c r="Q2762" s="131">
        <v>0</v>
      </c>
      <c r="R2762" s="131">
        <v>0</v>
      </c>
      <c r="S2762" s="131">
        <v>0</v>
      </c>
      <c r="T2762" s="131">
        <v>0</v>
      </c>
      <c r="U2762" s="131">
        <v>0</v>
      </c>
      <c r="V2762" s="131">
        <v>0</v>
      </c>
      <c r="W2762" s="131">
        <v>0</v>
      </c>
      <c r="X2762" s="131">
        <v>0</v>
      </c>
      <c r="Y2762" s="131">
        <v>0</v>
      </c>
      <c r="Z2762" s="131">
        <v>0</v>
      </c>
      <c r="AA2762" s="131">
        <v>0</v>
      </c>
      <c r="AB2762" s="131">
        <v>0</v>
      </c>
      <c r="AC2762" s="131">
        <v>0</v>
      </c>
      <c r="AD2762" s="131">
        <v>0</v>
      </c>
      <c r="AE2762" s="131">
        <v>0</v>
      </c>
      <c r="AF2762" s="131">
        <v>0</v>
      </c>
      <c r="AG2762" s="131">
        <v>0</v>
      </c>
      <c r="AH2762" s="43">
        <v>0</v>
      </c>
    </row>
    <row r="2763" spans="4:34">
      <c r="D2763" s="62">
        <v>1994</v>
      </c>
      <c r="E2763" s="62">
        <v>5</v>
      </c>
      <c r="F2763" s="62">
        <v>1994</v>
      </c>
      <c r="G2763" s="62">
        <v>1995</v>
      </c>
      <c r="H2763" s="131">
        <v>0</v>
      </c>
      <c r="I2763" s="131">
        <v>0</v>
      </c>
      <c r="J2763" s="131">
        <v>0</v>
      </c>
      <c r="K2763" s="131">
        <v>0</v>
      </c>
      <c r="L2763" s="131">
        <v>0</v>
      </c>
      <c r="M2763" s="131">
        <v>0</v>
      </c>
      <c r="N2763" s="131">
        <v>0</v>
      </c>
      <c r="O2763" s="131">
        <v>0</v>
      </c>
      <c r="P2763" s="131">
        <v>0</v>
      </c>
      <c r="Q2763" s="131">
        <v>0</v>
      </c>
      <c r="R2763" s="131">
        <v>0</v>
      </c>
      <c r="S2763" s="131">
        <v>0</v>
      </c>
      <c r="T2763" s="131">
        <v>0</v>
      </c>
      <c r="U2763" s="131">
        <v>0</v>
      </c>
      <c r="V2763" s="131">
        <v>0</v>
      </c>
      <c r="W2763" s="131">
        <v>0</v>
      </c>
      <c r="X2763" s="131">
        <v>0</v>
      </c>
      <c r="Y2763" s="131">
        <v>0</v>
      </c>
      <c r="Z2763" s="131">
        <v>0</v>
      </c>
      <c r="AA2763" s="131">
        <v>0</v>
      </c>
      <c r="AB2763" s="131">
        <v>0</v>
      </c>
      <c r="AC2763" s="131">
        <v>0</v>
      </c>
      <c r="AD2763" s="131">
        <v>0</v>
      </c>
      <c r="AE2763" s="131">
        <v>0</v>
      </c>
      <c r="AF2763" s="131">
        <v>0</v>
      </c>
      <c r="AG2763" s="131">
        <v>0</v>
      </c>
      <c r="AH2763" s="43">
        <v>0</v>
      </c>
    </row>
    <row r="2764" spans="4:34">
      <c r="D2764" s="62">
        <v>1994</v>
      </c>
      <c r="E2764" s="62">
        <v>6</v>
      </c>
      <c r="F2764" s="62">
        <v>1994</v>
      </c>
      <c r="G2764" s="62">
        <v>1995</v>
      </c>
      <c r="H2764" s="131">
        <v>0</v>
      </c>
      <c r="I2764" s="131">
        <v>0</v>
      </c>
      <c r="J2764" s="131">
        <v>0</v>
      </c>
      <c r="K2764" s="131">
        <v>0</v>
      </c>
      <c r="L2764" s="131">
        <v>0</v>
      </c>
      <c r="M2764" s="131">
        <v>0</v>
      </c>
      <c r="N2764" s="131">
        <v>0</v>
      </c>
      <c r="O2764" s="131">
        <v>0</v>
      </c>
      <c r="P2764" s="131">
        <v>0</v>
      </c>
      <c r="Q2764" s="131">
        <v>0</v>
      </c>
      <c r="R2764" s="131">
        <v>0</v>
      </c>
      <c r="S2764" s="131">
        <v>0</v>
      </c>
      <c r="T2764" s="131">
        <v>0</v>
      </c>
      <c r="U2764" s="131">
        <v>0</v>
      </c>
      <c r="V2764" s="131">
        <v>0</v>
      </c>
      <c r="W2764" s="131">
        <v>0</v>
      </c>
      <c r="X2764" s="131">
        <v>0</v>
      </c>
      <c r="Y2764" s="131">
        <v>0</v>
      </c>
      <c r="Z2764" s="131">
        <v>0</v>
      </c>
      <c r="AA2764" s="131">
        <v>0</v>
      </c>
      <c r="AB2764" s="131">
        <v>0</v>
      </c>
      <c r="AC2764" s="131">
        <v>0</v>
      </c>
      <c r="AD2764" s="131">
        <v>0</v>
      </c>
      <c r="AE2764" s="131">
        <v>0</v>
      </c>
      <c r="AF2764" s="131">
        <v>0</v>
      </c>
      <c r="AG2764" s="131">
        <v>0</v>
      </c>
      <c r="AH2764" s="43">
        <v>0</v>
      </c>
    </row>
    <row r="2765" spans="4:34">
      <c r="D2765" s="62">
        <v>1994</v>
      </c>
      <c r="E2765" s="62">
        <v>7</v>
      </c>
      <c r="F2765" s="62">
        <v>1995</v>
      </c>
      <c r="G2765" s="62">
        <v>1995</v>
      </c>
      <c r="H2765" s="131">
        <v>0</v>
      </c>
      <c r="I2765" s="131">
        <v>0</v>
      </c>
      <c r="J2765" s="131">
        <v>0</v>
      </c>
      <c r="K2765" s="131">
        <v>0</v>
      </c>
      <c r="L2765" s="131">
        <v>0</v>
      </c>
      <c r="M2765" s="131">
        <v>0</v>
      </c>
      <c r="N2765" s="131">
        <v>0</v>
      </c>
      <c r="O2765" s="131">
        <v>0</v>
      </c>
      <c r="P2765" s="131">
        <v>0</v>
      </c>
      <c r="Q2765" s="131">
        <v>0</v>
      </c>
      <c r="R2765" s="131">
        <v>0</v>
      </c>
      <c r="S2765" s="131">
        <v>0</v>
      </c>
      <c r="T2765" s="131">
        <v>0</v>
      </c>
      <c r="U2765" s="131">
        <v>0</v>
      </c>
      <c r="V2765" s="131">
        <v>0</v>
      </c>
      <c r="W2765" s="131">
        <v>0</v>
      </c>
      <c r="X2765" s="131">
        <v>0</v>
      </c>
      <c r="Y2765" s="131">
        <v>0</v>
      </c>
      <c r="Z2765" s="131">
        <v>0</v>
      </c>
      <c r="AA2765" s="131">
        <v>0</v>
      </c>
      <c r="AB2765" s="131">
        <v>0</v>
      </c>
      <c r="AC2765" s="131">
        <v>0</v>
      </c>
      <c r="AD2765" s="131">
        <v>0</v>
      </c>
      <c r="AE2765" s="131">
        <v>0</v>
      </c>
      <c r="AF2765" s="131">
        <v>0</v>
      </c>
      <c r="AG2765" s="131">
        <v>0</v>
      </c>
      <c r="AH2765" s="43">
        <v>0</v>
      </c>
    </row>
    <row r="2766" spans="4:34">
      <c r="D2766" s="62">
        <v>1994</v>
      </c>
      <c r="E2766" s="62">
        <v>8</v>
      </c>
      <c r="F2766" s="62">
        <v>1995</v>
      </c>
      <c r="G2766" s="62">
        <v>1995</v>
      </c>
      <c r="H2766" s="131">
        <v>0</v>
      </c>
      <c r="I2766" s="131">
        <v>0</v>
      </c>
      <c r="J2766" s="131">
        <v>0</v>
      </c>
      <c r="K2766" s="131">
        <v>0</v>
      </c>
      <c r="L2766" s="131">
        <v>0</v>
      </c>
      <c r="M2766" s="131">
        <v>0</v>
      </c>
      <c r="N2766" s="131">
        <v>0</v>
      </c>
      <c r="O2766" s="131">
        <v>0</v>
      </c>
      <c r="P2766" s="131">
        <v>0</v>
      </c>
      <c r="Q2766" s="131">
        <v>0</v>
      </c>
      <c r="R2766" s="131">
        <v>0</v>
      </c>
      <c r="S2766" s="131">
        <v>0</v>
      </c>
      <c r="T2766" s="131">
        <v>0</v>
      </c>
      <c r="U2766" s="131">
        <v>0</v>
      </c>
      <c r="V2766" s="131">
        <v>0</v>
      </c>
      <c r="W2766" s="131">
        <v>0</v>
      </c>
      <c r="X2766" s="131">
        <v>0</v>
      </c>
      <c r="Y2766" s="131">
        <v>0</v>
      </c>
      <c r="Z2766" s="131">
        <v>0</v>
      </c>
      <c r="AA2766" s="131">
        <v>0</v>
      </c>
      <c r="AB2766" s="131">
        <v>0</v>
      </c>
      <c r="AC2766" s="131">
        <v>0</v>
      </c>
      <c r="AD2766" s="131">
        <v>0</v>
      </c>
      <c r="AE2766" s="131">
        <v>0</v>
      </c>
      <c r="AF2766" s="131">
        <v>0</v>
      </c>
      <c r="AG2766" s="131">
        <v>0</v>
      </c>
      <c r="AH2766" s="43">
        <v>0</v>
      </c>
    </row>
    <row r="2767" spans="4:34">
      <c r="D2767" s="62">
        <v>1994</v>
      </c>
      <c r="E2767" s="62">
        <v>9</v>
      </c>
      <c r="F2767" s="62">
        <v>1995</v>
      </c>
      <c r="G2767" s="62">
        <v>1995</v>
      </c>
      <c r="H2767" s="131">
        <v>0</v>
      </c>
      <c r="I2767" s="131">
        <v>0</v>
      </c>
      <c r="J2767" s="131">
        <v>0</v>
      </c>
      <c r="K2767" s="131">
        <v>0</v>
      </c>
      <c r="L2767" s="131">
        <v>0</v>
      </c>
      <c r="M2767" s="131">
        <v>0</v>
      </c>
      <c r="N2767" s="131">
        <v>0</v>
      </c>
      <c r="O2767" s="131">
        <v>0</v>
      </c>
      <c r="P2767" s="131">
        <v>0</v>
      </c>
      <c r="Q2767" s="131">
        <v>0</v>
      </c>
      <c r="R2767" s="131">
        <v>0</v>
      </c>
      <c r="S2767" s="131">
        <v>0</v>
      </c>
      <c r="T2767" s="131">
        <v>0</v>
      </c>
      <c r="U2767" s="131">
        <v>0</v>
      </c>
      <c r="V2767" s="131">
        <v>0</v>
      </c>
      <c r="W2767" s="131">
        <v>0</v>
      </c>
      <c r="X2767" s="131">
        <v>0</v>
      </c>
      <c r="Y2767" s="131">
        <v>0</v>
      </c>
      <c r="Z2767" s="131">
        <v>0</v>
      </c>
      <c r="AA2767" s="131">
        <v>0</v>
      </c>
      <c r="AB2767" s="131">
        <v>0</v>
      </c>
      <c r="AC2767" s="131">
        <v>0</v>
      </c>
      <c r="AD2767" s="131">
        <v>0</v>
      </c>
      <c r="AE2767" s="131">
        <v>0</v>
      </c>
      <c r="AF2767" s="131">
        <v>0</v>
      </c>
      <c r="AG2767" s="131">
        <v>0</v>
      </c>
      <c r="AH2767" s="43">
        <v>0</v>
      </c>
    </row>
    <row r="2768" spans="4:34">
      <c r="D2768" s="62">
        <v>1994</v>
      </c>
      <c r="E2768" s="62">
        <v>10</v>
      </c>
      <c r="F2768" s="62">
        <v>1995</v>
      </c>
      <c r="G2768" s="62">
        <v>1995</v>
      </c>
      <c r="H2768" s="131">
        <v>0</v>
      </c>
      <c r="I2768" s="131">
        <v>0</v>
      </c>
      <c r="J2768" s="131">
        <v>0</v>
      </c>
      <c r="K2768" s="131">
        <v>0</v>
      </c>
      <c r="L2768" s="131">
        <v>0</v>
      </c>
      <c r="M2768" s="131">
        <v>0</v>
      </c>
      <c r="N2768" s="131">
        <v>0</v>
      </c>
      <c r="O2768" s="131">
        <v>0</v>
      </c>
      <c r="P2768" s="131">
        <v>0</v>
      </c>
      <c r="Q2768" s="131">
        <v>0</v>
      </c>
      <c r="R2768" s="131">
        <v>0</v>
      </c>
      <c r="S2768" s="131">
        <v>0</v>
      </c>
      <c r="T2768" s="131">
        <v>0</v>
      </c>
      <c r="U2768" s="131">
        <v>0</v>
      </c>
      <c r="V2768" s="131">
        <v>0</v>
      </c>
      <c r="W2768" s="131">
        <v>0</v>
      </c>
      <c r="X2768" s="131">
        <v>0</v>
      </c>
      <c r="Y2768" s="131">
        <v>0</v>
      </c>
      <c r="Z2768" s="131">
        <v>0</v>
      </c>
      <c r="AA2768" s="131">
        <v>0</v>
      </c>
      <c r="AB2768" s="131">
        <v>0</v>
      </c>
      <c r="AC2768" s="131">
        <v>0</v>
      </c>
      <c r="AD2768" s="131">
        <v>0</v>
      </c>
      <c r="AE2768" s="131">
        <v>0</v>
      </c>
      <c r="AF2768" s="131">
        <v>0</v>
      </c>
      <c r="AG2768" s="131">
        <v>0</v>
      </c>
      <c r="AH2768" s="43">
        <v>0</v>
      </c>
    </row>
    <row r="2769" spans="4:34">
      <c r="D2769" s="62">
        <v>1994</v>
      </c>
      <c r="E2769" s="62">
        <v>11</v>
      </c>
      <c r="F2769" s="62">
        <v>1995</v>
      </c>
      <c r="G2769" s="62">
        <v>1995</v>
      </c>
      <c r="H2769" s="131">
        <v>0</v>
      </c>
      <c r="I2769" s="131">
        <v>0</v>
      </c>
      <c r="J2769" s="131">
        <v>0</v>
      </c>
      <c r="K2769" s="131">
        <v>0</v>
      </c>
      <c r="L2769" s="131">
        <v>0</v>
      </c>
      <c r="M2769" s="131">
        <v>0</v>
      </c>
      <c r="N2769" s="131">
        <v>0</v>
      </c>
      <c r="O2769" s="131">
        <v>0</v>
      </c>
      <c r="P2769" s="131">
        <v>0</v>
      </c>
      <c r="Q2769" s="131">
        <v>0</v>
      </c>
      <c r="R2769" s="131">
        <v>0</v>
      </c>
      <c r="S2769" s="131">
        <v>0</v>
      </c>
      <c r="T2769" s="131">
        <v>0</v>
      </c>
      <c r="U2769" s="131">
        <v>0</v>
      </c>
      <c r="V2769" s="131">
        <v>0</v>
      </c>
      <c r="W2769" s="131">
        <v>0</v>
      </c>
      <c r="X2769" s="131">
        <v>0</v>
      </c>
      <c r="Y2769" s="131">
        <v>0</v>
      </c>
      <c r="Z2769" s="131">
        <v>0</v>
      </c>
      <c r="AA2769" s="131">
        <v>0</v>
      </c>
      <c r="AB2769" s="131">
        <v>0</v>
      </c>
      <c r="AC2769" s="131">
        <v>0</v>
      </c>
      <c r="AD2769" s="131">
        <v>0</v>
      </c>
      <c r="AE2769" s="131">
        <v>0</v>
      </c>
      <c r="AF2769" s="131">
        <v>0</v>
      </c>
      <c r="AG2769" s="131">
        <v>0</v>
      </c>
      <c r="AH2769" s="43">
        <v>0</v>
      </c>
    </row>
    <row r="2770" spans="4:34">
      <c r="D2770" s="62">
        <v>1994</v>
      </c>
      <c r="E2770" s="62">
        <v>12</v>
      </c>
      <c r="F2770" s="62">
        <v>1995</v>
      </c>
      <c r="G2770" s="62">
        <v>1995</v>
      </c>
      <c r="H2770" s="131">
        <v>0</v>
      </c>
      <c r="I2770" s="131">
        <v>0</v>
      </c>
      <c r="J2770" s="131">
        <v>0</v>
      </c>
      <c r="K2770" s="131">
        <v>0</v>
      </c>
      <c r="L2770" s="131">
        <v>0</v>
      </c>
      <c r="M2770" s="131">
        <v>0</v>
      </c>
      <c r="N2770" s="131">
        <v>0</v>
      </c>
      <c r="O2770" s="131">
        <v>0</v>
      </c>
      <c r="P2770" s="131">
        <v>0</v>
      </c>
      <c r="Q2770" s="131">
        <v>0</v>
      </c>
      <c r="R2770" s="131">
        <v>0</v>
      </c>
      <c r="S2770" s="131">
        <v>0</v>
      </c>
      <c r="T2770" s="131">
        <v>0</v>
      </c>
      <c r="U2770" s="131">
        <v>0</v>
      </c>
      <c r="V2770" s="131">
        <v>0</v>
      </c>
      <c r="W2770" s="131">
        <v>0</v>
      </c>
      <c r="X2770" s="131">
        <v>0</v>
      </c>
      <c r="Y2770" s="131">
        <v>0</v>
      </c>
      <c r="Z2770" s="131">
        <v>0</v>
      </c>
      <c r="AA2770" s="131">
        <v>0</v>
      </c>
      <c r="AB2770" s="131">
        <v>0</v>
      </c>
      <c r="AC2770" s="131">
        <v>0</v>
      </c>
      <c r="AD2770" s="131">
        <v>0</v>
      </c>
      <c r="AE2770" s="131">
        <v>0</v>
      </c>
      <c r="AF2770" s="131">
        <v>0</v>
      </c>
      <c r="AG2770" s="131">
        <v>0</v>
      </c>
      <c r="AH2770" s="43">
        <v>0</v>
      </c>
    </row>
    <row r="2771" spans="4:34">
      <c r="D2771" s="62">
        <v>1995</v>
      </c>
      <c r="E2771" s="62">
        <v>1</v>
      </c>
      <c r="F2771" s="62">
        <v>1995</v>
      </c>
      <c r="G2771" s="62">
        <v>1995</v>
      </c>
      <c r="H2771" s="131">
        <v>0</v>
      </c>
      <c r="I2771" s="131">
        <v>0</v>
      </c>
      <c r="J2771" s="131">
        <v>0</v>
      </c>
      <c r="K2771" s="131">
        <v>0</v>
      </c>
      <c r="L2771" s="131">
        <v>0</v>
      </c>
      <c r="M2771" s="131">
        <v>0</v>
      </c>
      <c r="N2771" s="131">
        <v>0</v>
      </c>
      <c r="O2771" s="131">
        <v>0</v>
      </c>
      <c r="P2771" s="131">
        <v>0</v>
      </c>
      <c r="Q2771" s="131">
        <v>0</v>
      </c>
      <c r="R2771" s="131">
        <v>0</v>
      </c>
      <c r="S2771" s="131">
        <v>0</v>
      </c>
      <c r="T2771" s="131">
        <v>0</v>
      </c>
      <c r="U2771" s="131">
        <v>0</v>
      </c>
      <c r="V2771" s="131">
        <v>0</v>
      </c>
      <c r="W2771" s="131">
        <v>0</v>
      </c>
      <c r="X2771" s="131">
        <v>0</v>
      </c>
      <c r="Y2771" s="131">
        <v>0</v>
      </c>
      <c r="Z2771" s="131">
        <v>0</v>
      </c>
      <c r="AA2771" s="131">
        <v>0</v>
      </c>
      <c r="AB2771" s="131">
        <v>0</v>
      </c>
      <c r="AC2771" s="131">
        <v>0</v>
      </c>
      <c r="AD2771" s="131">
        <v>0</v>
      </c>
      <c r="AE2771" s="131">
        <v>0</v>
      </c>
      <c r="AF2771" s="131">
        <v>0</v>
      </c>
      <c r="AG2771" s="131">
        <v>0</v>
      </c>
      <c r="AH2771" s="43">
        <v>0</v>
      </c>
    </row>
    <row r="2772" spans="4:34">
      <c r="D2772" s="62">
        <v>1995</v>
      </c>
      <c r="E2772" s="62">
        <v>2</v>
      </c>
      <c r="F2772" s="62">
        <v>1995</v>
      </c>
      <c r="G2772" s="62">
        <v>1995</v>
      </c>
      <c r="H2772" s="131">
        <v>0</v>
      </c>
      <c r="I2772" s="131">
        <v>0</v>
      </c>
      <c r="J2772" s="131">
        <v>0</v>
      </c>
      <c r="K2772" s="131">
        <v>0</v>
      </c>
      <c r="L2772" s="131">
        <v>0</v>
      </c>
      <c r="M2772" s="131">
        <v>0</v>
      </c>
      <c r="N2772" s="131">
        <v>0</v>
      </c>
      <c r="O2772" s="131">
        <v>0</v>
      </c>
      <c r="P2772" s="131">
        <v>0</v>
      </c>
      <c r="Q2772" s="131">
        <v>0</v>
      </c>
      <c r="R2772" s="131">
        <v>0</v>
      </c>
      <c r="S2772" s="131">
        <v>0</v>
      </c>
      <c r="T2772" s="131">
        <v>0</v>
      </c>
      <c r="U2772" s="131">
        <v>0</v>
      </c>
      <c r="V2772" s="131">
        <v>0</v>
      </c>
      <c r="W2772" s="131">
        <v>0</v>
      </c>
      <c r="X2772" s="131">
        <v>0</v>
      </c>
      <c r="Y2772" s="131">
        <v>0</v>
      </c>
      <c r="Z2772" s="131">
        <v>0</v>
      </c>
      <c r="AA2772" s="131">
        <v>0</v>
      </c>
      <c r="AB2772" s="131">
        <v>0</v>
      </c>
      <c r="AC2772" s="131">
        <v>0</v>
      </c>
      <c r="AD2772" s="131">
        <v>0</v>
      </c>
      <c r="AE2772" s="131">
        <v>0</v>
      </c>
      <c r="AF2772" s="131">
        <v>0</v>
      </c>
      <c r="AG2772" s="131">
        <v>0</v>
      </c>
      <c r="AH2772" s="43">
        <v>0</v>
      </c>
    </row>
    <row r="2773" spans="4:34">
      <c r="D2773" s="62">
        <v>1995</v>
      </c>
      <c r="E2773" s="62">
        <v>3</v>
      </c>
      <c r="F2773" s="62">
        <v>1995</v>
      </c>
      <c r="G2773" s="62">
        <v>1995</v>
      </c>
      <c r="H2773" s="131">
        <v>0</v>
      </c>
      <c r="I2773" s="131">
        <v>0</v>
      </c>
      <c r="J2773" s="131">
        <v>0</v>
      </c>
      <c r="K2773" s="131">
        <v>0</v>
      </c>
      <c r="L2773" s="131">
        <v>0</v>
      </c>
      <c r="M2773" s="131">
        <v>0</v>
      </c>
      <c r="N2773" s="131">
        <v>0</v>
      </c>
      <c r="O2773" s="131">
        <v>0</v>
      </c>
      <c r="P2773" s="131">
        <v>0</v>
      </c>
      <c r="Q2773" s="131">
        <v>0</v>
      </c>
      <c r="R2773" s="131">
        <v>0</v>
      </c>
      <c r="S2773" s="131">
        <v>0</v>
      </c>
      <c r="T2773" s="131">
        <v>0</v>
      </c>
      <c r="U2773" s="131">
        <v>0</v>
      </c>
      <c r="V2773" s="131">
        <v>0</v>
      </c>
      <c r="W2773" s="131">
        <v>0</v>
      </c>
      <c r="X2773" s="131">
        <v>0</v>
      </c>
      <c r="Y2773" s="131">
        <v>0</v>
      </c>
      <c r="Z2773" s="131">
        <v>0</v>
      </c>
      <c r="AA2773" s="131">
        <v>0</v>
      </c>
      <c r="AB2773" s="131">
        <v>0</v>
      </c>
      <c r="AC2773" s="131">
        <v>0</v>
      </c>
      <c r="AD2773" s="131">
        <v>0</v>
      </c>
      <c r="AE2773" s="131">
        <v>0</v>
      </c>
      <c r="AF2773" s="131">
        <v>0</v>
      </c>
      <c r="AG2773" s="131">
        <v>0</v>
      </c>
      <c r="AH2773" s="43">
        <v>0</v>
      </c>
    </row>
    <row r="2774" spans="4:34">
      <c r="D2774" s="62">
        <v>1995</v>
      </c>
      <c r="E2774" s="62">
        <v>4</v>
      </c>
      <c r="F2774" s="62">
        <v>1995</v>
      </c>
      <c r="G2774" s="62">
        <v>1995</v>
      </c>
      <c r="H2774" s="131">
        <v>0</v>
      </c>
      <c r="I2774" s="131">
        <v>0</v>
      </c>
      <c r="J2774" s="131">
        <v>0</v>
      </c>
      <c r="K2774" s="131">
        <v>0</v>
      </c>
      <c r="L2774" s="131">
        <v>0</v>
      </c>
      <c r="M2774" s="131">
        <v>0</v>
      </c>
      <c r="N2774" s="131">
        <v>0</v>
      </c>
      <c r="O2774" s="131">
        <v>0</v>
      </c>
      <c r="P2774" s="131">
        <v>0</v>
      </c>
      <c r="Q2774" s="131">
        <v>0</v>
      </c>
      <c r="R2774" s="131">
        <v>0</v>
      </c>
      <c r="S2774" s="131">
        <v>0</v>
      </c>
      <c r="T2774" s="131">
        <v>0</v>
      </c>
      <c r="U2774" s="131">
        <v>0</v>
      </c>
      <c r="V2774" s="131">
        <v>0</v>
      </c>
      <c r="W2774" s="131">
        <v>0</v>
      </c>
      <c r="X2774" s="131">
        <v>0</v>
      </c>
      <c r="Y2774" s="131">
        <v>0</v>
      </c>
      <c r="Z2774" s="131">
        <v>0</v>
      </c>
      <c r="AA2774" s="131">
        <v>0</v>
      </c>
      <c r="AB2774" s="131">
        <v>0</v>
      </c>
      <c r="AC2774" s="131">
        <v>0</v>
      </c>
      <c r="AD2774" s="131">
        <v>0</v>
      </c>
      <c r="AE2774" s="131">
        <v>0</v>
      </c>
      <c r="AF2774" s="131">
        <v>0</v>
      </c>
      <c r="AG2774" s="131">
        <v>0</v>
      </c>
      <c r="AH2774" s="43">
        <v>0</v>
      </c>
    </row>
    <row r="2775" spans="4:34">
      <c r="D2775" s="62">
        <v>1995</v>
      </c>
      <c r="E2775" s="62">
        <v>5</v>
      </c>
      <c r="F2775" s="62">
        <v>1995</v>
      </c>
      <c r="G2775" s="62">
        <v>1996</v>
      </c>
      <c r="H2775" s="131">
        <v>0</v>
      </c>
      <c r="I2775" s="131">
        <v>0</v>
      </c>
      <c r="J2775" s="131">
        <v>0</v>
      </c>
      <c r="K2775" s="131">
        <v>0</v>
      </c>
      <c r="L2775" s="131">
        <v>0</v>
      </c>
      <c r="M2775" s="131">
        <v>0</v>
      </c>
      <c r="N2775" s="131">
        <v>0</v>
      </c>
      <c r="O2775" s="131">
        <v>0</v>
      </c>
      <c r="P2775" s="131">
        <v>0</v>
      </c>
      <c r="Q2775" s="131">
        <v>0</v>
      </c>
      <c r="R2775" s="131">
        <v>0</v>
      </c>
      <c r="S2775" s="131">
        <v>0</v>
      </c>
      <c r="T2775" s="131">
        <v>0</v>
      </c>
      <c r="U2775" s="131">
        <v>0</v>
      </c>
      <c r="V2775" s="131">
        <v>0</v>
      </c>
      <c r="W2775" s="131">
        <v>0</v>
      </c>
      <c r="X2775" s="131">
        <v>0</v>
      </c>
      <c r="Y2775" s="131">
        <v>0</v>
      </c>
      <c r="Z2775" s="131">
        <v>0</v>
      </c>
      <c r="AA2775" s="131">
        <v>0</v>
      </c>
      <c r="AB2775" s="131">
        <v>0</v>
      </c>
      <c r="AC2775" s="131">
        <v>0</v>
      </c>
      <c r="AD2775" s="131">
        <v>0</v>
      </c>
      <c r="AE2775" s="131">
        <v>0</v>
      </c>
      <c r="AF2775" s="131">
        <v>0</v>
      </c>
      <c r="AG2775" s="131">
        <v>0</v>
      </c>
      <c r="AH2775" s="43">
        <v>0</v>
      </c>
    </row>
    <row r="2776" spans="4:34">
      <c r="D2776" s="62">
        <v>1995</v>
      </c>
      <c r="E2776" s="62">
        <v>6</v>
      </c>
      <c r="F2776" s="62">
        <v>1995</v>
      </c>
      <c r="G2776" s="62">
        <v>1996</v>
      </c>
      <c r="H2776" s="131">
        <v>0</v>
      </c>
      <c r="I2776" s="131">
        <v>0</v>
      </c>
      <c r="J2776" s="131">
        <v>0</v>
      </c>
      <c r="K2776" s="131">
        <v>0</v>
      </c>
      <c r="L2776" s="131">
        <v>0</v>
      </c>
      <c r="M2776" s="131">
        <v>0</v>
      </c>
      <c r="N2776" s="131">
        <v>0</v>
      </c>
      <c r="O2776" s="131">
        <v>0</v>
      </c>
      <c r="P2776" s="131">
        <v>0</v>
      </c>
      <c r="Q2776" s="131">
        <v>0</v>
      </c>
      <c r="R2776" s="131">
        <v>0</v>
      </c>
      <c r="S2776" s="131">
        <v>0</v>
      </c>
      <c r="T2776" s="131">
        <v>0</v>
      </c>
      <c r="U2776" s="131">
        <v>0</v>
      </c>
      <c r="V2776" s="131">
        <v>0</v>
      </c>
      <c r="W2776" s="131">
        <v>0</v>
      </c>
      <c r="X2776" s="131">
        <v>0</v>
      </c>
      <c r="Y2776" s="131">
        <v>0</v>
      </c>
      <c r="Z2776" s="131">
        <v>0</v>
      </c>
      <c r="AA2776" s="131">
        <v>0</v>
      </c>
      <c r="AB2776" s="131">
        <v>0</v>
      </c>
      <c r="AC2776" s="131">
        <v>0</v>
      </c>
      <c r="AD2776" s="131">
        <v>0</v>
      </c>
      <c r="AE2776" s="131">
        <v>0</v>
      </c>
      <c r="AF2776" s="131">
        <v>0</v>
      </c>
      <c r="AG2776" s="131">
        <v>0</v>
      </c>
      <c r="AH2776" s="43">
        <v>0</v>
      </c>
    </row>
    <row r="2777" spans="4:34">
      <c r="D2777" s="62">
        <v>1995</v>
      </c>
      <c r="E2777" s="62">
        <v>7</v>
      </c>
      <c r="F2777" s="62">
        <v>1996</v>
      </c>
      <c r="G2777" s="62">
        <v>1996</v>
      </c>
      <c r="H2777" s="131">
        <v>0</v>
      </c>
      <c r="I2777" s="131">
        <v>0</v>
      </c>
      <c r="J2777" s="131">
        <v>0</v>
      </c>
      <c r="K2777" s="131">
        <v>0</v>
      </c>
      <c r="L2777" s="131">
        <v>0</v>
      </c>
      <c r="M2777" s="131">
        <v>0</v>
      </c>
      <c r="N2777" s="131">
        <v>0</v>
      </c>
      <c r="O2777" s="131">
        <v>0</v>
      </c>
      <c r="P2777" s="131">
        <v>0</v>
      </c>
      <c r="Q2777" s="131">
        <v>0</v>
      </c>
      <c r="R2777" s="131">
        <v>0</v>
      </c>
      <c r="S2777" s="131">
        <v>0</v>
      </c>
      <c r="T2777" s="131">
        <v>0</v>
      </c>
      <c r="U2777" s="131">
        <v>0</v>
      </c>
      <c r="V2777" s="131">
        <v>0</v>
      </c>
      <c r="W2777" s="131">
        <v>0</v>
      </c>
      <c r="X2777" s="131">
        <v>0</v>
      </c>
      <c r="Y2777" s="131">
        <v>0</v>
      </c>
      <c r="Z2777" s="131">
        <v>0</v>
      </c>
      <c r="AA2777" s="131">
        <v>0</v>
      </c>
      <c r="AB2777" s="131">
        <v>0</v>
      </c>
      <c r="AC2777" s="131">
        <v>0</v>
      </c>
      <c r="AD2777" s="131">
        <v>0</v>
      </c>
      <c r="AE2777" s="131">
        <v>0</v>
      </c>
      <c r="AF2777" s="131">
        <v>0</v>
      </c>
      <c r="AG2777" s="131">
        <v>0</v>
      </c>
      <c r="AH2777" s="43">
        <v>0</v>
      </c>
    </row>
    <row r="2778" spans="4:34">
      <c r="D2778" s="62">
        <v>1995</v>
      </c>
      <c r="E2778" s="62">
        <v>8</v>
      </c>
      <c r="F2778" s="62">
        <v>1996</v>
      </c>
      <c r="G2778" s="62">
        <v>1996</v>
      </c>
      <c r="H2778" s="131">
        <v>0</v>
      </c>
      <c r="I2778" s="131">
        <v>0</v>
      </c>
      <c r="J2778" s="131">
        <v>0</v>
      </c>
      <c r="K2778" s="131">
        <v>0</v>
      </c>
      <c r="L2778" s="131">
        <v>0</v>
      </c>
      <c r="M2778" s="131">
        <v>0</v>
      </c>
      <c r="N2778" s="131">
        <v>0</v>
      </c>
      <c r="O2778" s="131">
        <v>0</v>
      </c>
      <c r="P2778" s="131">
        <v>0</v>
      </c>
      <c r="Q2778" s="131">
        <v>0</v>
      </c>
      <c r="R2778" s="131">
        <v>0</v>
      </c>
      <c r="S2778" s="131">
        <v>0</v>
      </c>
      <c r="T2778" s="131">
        <v>0</v>
      </c>
      <c r="U2778" s="131">
        <v>0</v>
      </c>
      <c r="V2778" s="131">
        <v>0</v>
      </c>
      <c r="W2778" s="131">
        <v>0</v>
      </c>
      <c r="X2778" s="131">
        <v>0</v>
      </c>
      <c r="Y2778" s="131">
        <v>0</v>
      </c>
      <c r="Z2778" s="131">
        <v>0</v>
      </c>
      <c r="AA2778" s="131">
        <v>0</v>
      </c>
      <c r="AB2778" s="131">
        <v>0</v>
      </c>
      <c r="AC2778" s="131">
        <v>0</v>
      </c>
      <c r="AD2778" s="131">
        <v>0</v>
      </c>
      <c r="AE2778" s="131">
        <v>0</v>
      </c>
      <c r="AF2778" s="131">
        <v>0</v>
      </c>
      <c r="AG2778" s="131">
        <v>0</v>
      </c>
      <c r="AH2778" s="43">
        <v>0</v>
      </c>
    </row>
    <row r="2779" spans="4:34">
      <c r="D2779" s="62">
        <v>1995</v>
      </c>
      <c r="E2779" s="62">
        <v>9</v>
      </c>
      <c r="F2779" s="62">
        <v>1996</v>
      </c>
      <c r="G2779" s="62">
        <v>1996</v>
      </c>
      <c r="H2779" s="131">
        <v>0</v>
      </c>
      <c r="I2779" s="131">
        <v>0</v>
      </c>
      <c r="J2779" s="131">
        <v>0</v>
      </c>
      <c r="K2779" s="131">
        <v>0</v>
      </c>
      <c r="L2779" s="131">
        <v>0</v>
      </c>
      <c r="M2779" s="131">
        <v>0</v>
      </c>
      <c r="N2779" s="131">
        <v>0</v>
      </c>
      <c r="O2779" s="131">
        <v>0</v>
      </c>
      <c r="P2779" s="131">
        <v>0</v>
      </c>
      <c r="Q2779" s="131">
        <v>0</v>
      </c>
      <c r="R2779" s="131">
        <v>0</v>
      </c>
      <c r="S2779" s="131">
        <v>0</v>
      </c>
      <c r="T2779" s="131">
        <v>0</v>
      </c>
      <c r="U2779" s="131">
        <v>0</v>
      </c>
      <c r="V2779" s="131">
        <v>0</v>
      </c>
      <c r="W2779" s="131">
        <v>0</v>
      </c>
      <c r="X2779" s="131">
        <v>0</v>
      </c>
      <c r="Y2779" s="131">
        <v>0</v>
      </c>
      <c r="Z2779" s="131">
        <v>0</v>
      </c>
      <c r="AA2779" s="131">
        <v>0</v>
      </c>
      <c r="AB2779" s="131">
        <v>0</v>
      </c>
      <c r="AC2779" s="131">
        <v>0</v>
      </c>
      <c r="AD2779" s="131">
        <v>0</v>
      </c>
      <c r="AE2779" s="131">
        <v>0</v>
      </c>
      <c r="AF2779" s="131">
        <v>0</v>
      </c>
      <c r="AG2779" s="131">
        <v>0</v>
      </c>
      <c r="AH2779" s="43">
        <v>0</v>
      </c>
    </row>
    <row r="2780" spans="4:34">
      <c r="D2780" s="62">
        <v>1995</v>
      </c>
      <c r="E2780" s="62">
        <v>10</v>
      </c>
      <c r="F2780" s="62">
        <v>1996</v>
      </c>
      <c r="G2780" s="62">
        <v>1996</v>
      </c>
      <c r="H2780" s="131">
        <v>0</v>
      </c>
      <c r="I2780" s="131">
        <v>0</v>
      </c>
      <c r="J2780" s="131">
        <v>0</v>
      </c>
      <c r="K2780" s="131">
        <v>0</v>
      </c>
      <c r="L2780" s="131">
        <v>0</v>
      </c>
      <c r="M2780" s="131">
        <v>0</v>
      </c>
      <c r="N2780" s="131">
        <v>0</v>
      </c>
      <c r="O2780" s="131">
        <v>0</v>
      </c>
      <c r="P2780" s="131">
        <v>0</v>
      </c>
      <c r="Q2780" s="131">
        <v>0</v>
      </c>
      <c r="R2780" s="131">
        <v>0</v>
      </c>
      <c r="S2780" s="131">
        <v>0</v>
      </c>
      <c r="T2780" s="131">
        <v>0</v>
      </c>
      <c r="U2780" s="131">
        <v>0</v>
      </c>
      <c r="V2780" s="131">
        <v>0</v>
      </c>
      <c r="W2780" s="131">
        <v>0</v>
      </c>
      <c r="X2780" s="131">
        <v>0</v>
      </c>
      <c r="Y2780" s="131">
        <v>0</v>
      </c>
      <c r="Z2780" s="131">
        <v>0</v>
      </c>
      <c r="AA2780" s="131">
        <v>0</v>
      </c>
      <c r="AB2780" s="131">
        <v>0</v>
      </c>
      <c r="AC2780" s="131">
        <v>0</v>
      </c>
      <c r="AD2780" s="131">
        <v>0</v>
      </c>
      <c r="AE2780" s="131">
        <v>0</v>
      </c>
      <c r="AF2780" s="131">
        <v>0</v>
      </c>
      <c r="AG2780" s="131">
        <v>0</v>
      </c>
      <c r="AH2780" s="43">
        <v>0</v>
      </c>
    </row>
    <row r="2781" spans="4:34">
      <c r="D2781" s="62">
        <v>1995</v>
      </c>
      <c r="E2781" s="62">
        <v>11</v>
      </c>
      <c r="F2781" s="62">
        <v>1996</v>
      </c>
      <c r="G2781" s="62">
        <v>1996</v>
      </c>
      <c r="H2781" s="131">
        <v>0</v>
      </c>
      <c r="I2781" s="131">
        <v>0</v>
      </c>
      <c r="J2781" s="131">
        <v>0</v>
      </c>
      <c r="K2781" s="131">
        <v>0</v>
      </c>
      <c r="L2781" s="131">
        <v>0</v>
      </c>
      <c r="M2781" s="131">
        <v>0</v>
      </c>
      <c r="N2781" s="131">
        <v>0</v>
      </c>
      <c r="O2781" s="131">
        <v>0</v>
      </c>
      <c r="P2781" s="131">
        <v>0</v>
      </c>
      <c r="Q2781" s="131">
        <v>0</v>
      </c>
      <c r="R2781" s="131">
        <v>0</v>
      </c>
      <c r="S2781" s="131">
        <v>0</v>
      </c>
      <c r="T2781" s="131">
        <v>0</v>
      </c>
      <c r="U2781" s="131">
        <v>0</v>
      </c>
      <c r="V2781" s="131">
        <v>0</v>
      </c>
      <c r="W2781" s="131">
        <v>0</v>
      </c>
      <c r="X2781" s="131">
        <v>0</v>
      </c>
      <c r="Y2781" s="131">
        <v>0</v>
      </c>
      <c r="Z2781" s="131">
        <v>0</v>
      </c>
      <c r="AA2781" s="131">
        <v>0</v>
      </c>
      <c r="AB2781" s="131">
        <v>0</v>
      </c>
      <c r="AC2781" s="131">
        <v>0</v>
      </c>
      <c r="AD2781" s="131">
        <v>0</v>
      </c>
      <c r="AE2781" s="131">
        <v>0</v>
      </c>
      <c r="AF2781" s="131">
        <v>0</v>
      </c>
      <c r="AG2781" s="131">
        <v>0</v>
      </c>
      <c r="AH2781" s="43">
        <v>0</v>
      </c>
    </row>
    <row r="2782" spans="4:34">
      <c r="D2782" s="62">
        <v>1995</v>
      </c>
      <c r="E2782" s="62">
        <v>12</v>
      </c>
      <c r="F2782" s="62">
        <v>1996</v>
      </c>
      <c r="G2782" s="62">
        <v>1996</v>
      </c>
      <c r="H2782" s="131">
        <v>0</v>
      </c>
      <c r="I2782" s="131">
        <v>0</v>
      </c>
      <c r="J2782" s="131">
        <v>0</v>
      </c>
      <c r="K2782" s="131">
        <v>0</v>
      </c>
      <c r="L2782" s="131">
        <v>0</v>
      </c>
      <c r="M2782" s="131">
        <v>0</v>
      </c>
      <c r="N2782" s="131">
        <v>0</v>
      </c>
      <c r="O2782" s="131">
        <v>0</v>
      </c>
      <c r="P2782" s="131">
        <v>0</v>
      </c>
      <c r="Q2782" s="131">
        <v>0</v>
      </c>
      <c r="R2782" s="131">
        <v>0</v>
      </c>
      <c r="S2782" s="131">
        <v>0</v>
      </c>
      <c r="T2782" s="131">
        <v>0</v>
      </c>
      <c r="U2782" s="131">
        <v>0</v>
      </c>
      <c r="V2782" s="131">
        <v>0</v>
      </c>
      <c r="W2782" s="131">
        <v>0</v>
      </c>
      <c r="X2782" s="131">
        <v>0</v>
      </c>
      <c r="Y2782" s="131">
        <v>0</v>
      </c>
      <c r="Z2782" s="131">
        <v>0</v>
      </c>
      <c r="AA2782" s="131">
        <v>0</v>
      </c>
      <c r="AB2782" s="131">
        <v>0</v>
      </c>
      <c r="AC2782" s="131">
        <v>0</v>
      </c>
      <c r="AD2782" s="131">
        <v>0</v>
      </c>
      <c r="AE2782" s="131">
        <v>0</v>
      </c>
      <c r="AF2782" s="131">
        <v>0</v>
      </c>
      <c r="AG2782" s="131">
        <v>0</v>
      </c>
      <c r="AH2782" s="43">
        <v>0</v>
      </c>
    </row>
    <row r="2783" spans="4:34">
      <c r="D2783" s="62">
        <v>1996</v>
      </c>
      <c r="E2783" s="62">
        <v>1</v>
      </c>
      <c r="F2783" s="62">
        <v>1996</v>
      </c>
      <c r="G2783" s="62">
        <v>1996</v>
      </c>
      <c r="H2783" s="131">
        <v>0</v>
      </c>
      <c r="I2783" s="131">
        <v>0</v>
      </c>
      <c r="J2783" s="131">
        <v>0</v>
      </c>
      <c r="K2783" s="131">
        <v>0</v>
      </c>
      <c r="L2783" s="131">
        <v>0</v>
      </c>
      <c r="M2783" s="131">
        <v>0</v>
      </c>
      <c r="N2783" s="131">
        <v>0</v>
      </c>
      <c r="O2783" s="131">
        <v>0</v>
      </c>
      <c r="P2783" s="131">
        <v>0</v>
      </c>
      <c r="Q2783" s="131">
        <v>0</v>
      </c>
      <c r="R2783" s="131">
        <v>0</v>
      </c>
      <c r="S2783" s="131">
        <v>0</v>
      </c>
      <c r="T2783" s="131">
        <v>0</v>
      </c>
      <c r="U2783" s="131">
        <v>0</v>
      </c>
      <c r="V2783" s="131">
        <v>0</v>
      </c>
      <c r="W2783" s="131">
        <v>0</v>
      </c>
      <c r="X2783" s="131">
        <v>0</v>
      </c>
      <c r="Y2783" s="131">
        <v>0</v>
      </c>
      <c r="Z2783" s="131">
        <v>0</v>
      </c>
      <c r="AA2783" s="131">
        <v>0</v>
      </c>
      <c r="AB2783" s="131">
        <v>0</v>
      </c>
      <c r="AC2783" s="131">
        <v>0</v>
      </c>
      <c r="AD2783" s="131">
        <v>0</v>
      </c>
      <c r="AE2783" s="131">
        <v>0</v>
      </c>
      <c r="AF2783" s="131">
        <v>0</v>
      </c>
      <c r="AG2783" s="131">
        <v>0</v>
      </c>
      <c r="AH2783" s="43">
        <v>0</v>
      </c>
    </row>
    <row r="2784" spans="4:34">
      <c r="D2784" s="62">
        <v>1996</v>
      </c>
      <c r="E2784" s="62">
        <v>2</v>
      </c>
      <c r="F2784" s="62">
        <v>1996</v>
      </c>
      <c r="G2784" s="62">
        <v>1996</v>
      </c>
      <c r="H2784" s="131">
        <v>0</v>
      </c>
      <c r="I2784" s="131">
        <v>0</v>
      </c>
      <c r="J2784" s="131">
        <v>0</v>
      </c>
      <c r="K2784" s="131">
        <v>0</v>
      </c>
      <c r="L2784" s="131">
        <v>0</v>
      </c>
      <c r="M2784" s="131">
        <v>0</v>
      </c>
      <c r="N2784" s="131">
        <v>0</v>
      </c>
      <c r="O2784" s="131">
        <v>0</v>
      </c>
      <c r="P2784" s="131">
        <v>0</v>
      </c>
      <c r="Q2784" s="131">
        <v>0</v>
      </c>
      <c r="R2784" s="131">
        <v>0</v>
      </c>
      <c r="S2784" s="131">
        <v>0</v>
      </c>
      <c r="T2784" s="131">
        <v>0</v>
      </c>
      <c r="U2784" s="131">
        <v>0</v>
      </c>
      <c r="V2784" s="131">
        <v>0</v>
      </c>
      <c r="W2784" s="131">
        <v>0</v>
      </c>
      <c r="X2784" s="131">
        <v>0</v>
      </c>
      <c r="Y2784" s="131">
        <v>0</v>
      </c>
      <c r="Z2784" s="131">
        <v>0</v>
      </c>
      <c r="AA2784" s="131">
        <v>0</v>
      </c>
      <c r="AB2784" s="131">
        <v>0</v>
      </c>
      <c r="AC2784" s="131">
        <v>0</v>
      </c>
      <c r="AD2784" s="131">
        <v>0</v>
      </c>
      <c r="AE2784" s="131">
        <v>0</v>
      </c>
      <c r="AF2784" s="131">
        <v>0</v>
      </c>
      <c r="AG2784" s="131">
        <v>0</v>
      </c>
      <c r="AH2784" s="43">
        <v>0</v>
      </c>
    </row>
    <row r="2785" spans="4:34">
      <c r="D2785" s="62">
        <v>1996</v>
      </c>
      <c r="E2785" s="62">
        <v>3</v>
      </c>
      <c r="F2785" s="62">
        <v>1996</v>
      </c>
      <c r="G2785" s="62">
        <v>1996</v>
      </c>
      <c r="H2785" s="131">
        <v>0</v>
      </c>
      <c r="I2785" s="131">
        <v>0</v>
      </c>
      <c r="J2785" s="131">
        <v>0</v>
      </c>
      <c r="K2785" s="131">
        <v>0</v>
      </c>
      <c r="L2785" s="131">
        <v>0</v>
      </c>
      <c r="M2785" s="131">
        <v>0</v>
      </c>
      <c r="N2785" s="131">
        <v>0</v>
      </c>
      <c r="O2785" s="131">
        <v>0</v>
      </c>
      <c r="P2785" s="131">
        <v>0</v>
      </c>
      <c r="Q2785" s="131">
        <v>0</v>
      </c>
      <c r="R2785" s="131">
        <v>0</v>
      </c>
      <c r="S2785" s="131">
        <v>0</v>
      </c>
      <c r="T2785" s="131">
        <v>0</v>
      </c>
      <c r="U2785" s="131">
        <v>0</v>
      </c>
      <c r="V2785" s="131">
        <v>0</v>
      </c>
      <c r="W2785" s="131">
        <v>0</v>
      </c>
      <c r="X2785" s="131">
        <v>0</v>
      </c>
      <c r="Y2785" s="131">
        <v>0</v>
      </c>
      <c r="Z2785" s="131">
        <v>0</v>
      </c>
      <c r="AA2785" s="131">
        <v>0</v>
      </c>
      <c r="AB2785" s="131">
        <v>0</v>
      </c>
      <c r="AC2785" s="131">
        <v>0</v>
      </c>
      <c r="AD2785" s="131">
        <v>0</v>
      </c>
      <c r="AE2785" s="131">
        <v>0</v>
      </c>
      <c r="AF2785" s="131">
        <v>0</v>
      </c>
      <c r="AG2785" s="131">
        <v>0</v>
      </c>
      <c r="AH2785" s="43">
        <v>0</v>
      </c>
    </row>
    <row r="2786" spans="4:34">
      <c r="D2786" s="62">
        <v>1996</v>
      </c>
      <c r="E2786" s="62">
        <v>4</v>
      </c>
      <c r="F2786" s="62">
        <v>1996</v>
      </c>
      <c r="G2786" s="62">
        <v>1996</v>
      </c>
      <c r="H2786" s="131">
        <v>0</v>
      </c>
      <c r="I2786" s="131">
        <v>0</v>
      </c>
      <c r="J2786" s="131">
        <v>0</v>
      </c>
      <c r="K2786" s="131">
        <v>0</v>
      </c>
      <c r="L2786" s="131">
        <v>0</v>
      </c>
      <c r="M2786" s="131">
        <v>0</v>
      </c>
      <c r="N2786" s="131">
        <v>0</v>
      </c>
      <c r="O2786" s="131">
        <v>0</v>
      </c>
      <c r="P2786" s="131">
        <v>0</v>
      </c>
      <c r="Q2786" s="131">
        <v>0</v>
      </c>
      <c r="R2786" s="131">
        <v>0</v>
      </c>
      <c r="S2786" s="131">
        <v>0</v>
      </c>
      <c r="T2786" s="131">
        <v>0</v>
      </c>
      <c r="U2786" s="131">
        <v>0</v>
      </c>
      <c r="V2786" s="131">
        <v>0</v>
      </c>
      <c r="W2786" s="131">
        <v>0</v>
      </c>
      <c r="X2786" s="131">
        <v>0</v>
      </c>
      <c r="Y2786" s="131">
        <v>0</v>
      </c>
      <c r="Z2786" s="131">
        <v>0</v>
      </c>
      <c r="AA2786" s="131">
        <v>0</v>
      </c>
      <c r="AB2786" s="131">
        <v>0</v>
      </c>
      <c r="AC2786" s="131">
        <v>0</v>
      </c>
      <c r="AD2786" s="131">
        <v>0</v>
      </c>
      <c r="AE2786" s="131">
        <v>0</v>
      </c>
      <c r="AF2786" s="131">
        <v>0</v>
      </c>
      <c r="AG2786" s="131">
        <v>0</v>
      </c>
      <c r="AH2786" s="43">
        <v>0</v>
      </c>
    </row>
    <row r="2787" spans="4:34">
      <c r="D2787" s="62">
        <v>1996</v>
      </c>
      <c r="E2787" s="62">
        <v>5</v>
      </c>
      <c r="F2787" s="62">
        <v>1996</v>
      </c>
      <c r="G2787" s="62">
        <v>1997</v>
      </c>
      <c r="H2787" s="131">
        <v>0</v>
      </c>
      <c r="I2787" s="131">
        <v>0</v>
      </c>
      <c r="J2787" s="131">
        <v>0</v>
      </c>
      <c r="K2787" s="131">
        <v>0</v>
      </c>
      <c r="L2787" s="131">
        <v>0</v>
      </c>
      <c r="M2787" s="131">
        <v>0</v>
      </c>
      <c r="N2787" s="131">
        <v>0</v>
      </c>
      <c r="O2787" s="131">
        <v>0</v>
      </c>
      <c r="P2787" s="131">
        <v>0</v>
      </c>
      <c r="Q2787" s="131">
        <v>0</v>
      </c>
      <c r="R2787" s="131">
        <v>0</v>
      </c>
      <c r="S2787" s="131">
        <v>0</v>
      </c>
      <c r="T2787" s="131">
        <v>0</v>
      </c>
      <c r="U2787" s="131">
        <v>0</v>
      </c>
      <c r="V2787" s="131">
        <v>0</v>
      </c>
      <c r="W2787" s="131">
        <v>0</v>
      </c>
      <c r="X2787" s="131">
        <v>0</v>
      </c>
      <c r="Y2787" s="131">
        <v>0</v>
      </c>
      <c r="Z2787" s="131">
        <v>0</v>
      </c>
      <c r="AA2787" s="131">
        <v>0</v>
      </c>
      <c r="AB2787" s="131">
        <v>0</v>
      </c>
      <c r="AC2787" s="131">
        <v>0</v>
      </c>
      <c r="AD2787" s="131">
        <v>0</v>
      </c>
      <c r="AE2787" s="131">
        <v>0</v>
      </c>
      <c r="AF2787" s="131">
        <v>0</v>
      </c>
      <c r="AG2787" s="131">
        <v>0</v>
      </c>
      <c r="AH2787" s="43">
        <v>0</v>
      </c>
    </row>
    <row r="2788" spans="4:34">
      <c r="D2788" s="62">
        <v>1996</v>
      </c>
      <c r="E2788" s="62">
        <v>6</v>
      </c>
      <c r="F2788" s="62">
        <v>1996</v>
      </c>
      <c r="G2788" s="62">
        <v>1997</v>
      </c>
      <c r="H2788" s="131">
        <v>0</v>
      </c>
      <c r="I2788" s="131">
        <v>0</v>
      </c>
      <c r="J2788" s="131">
        <v>0</v>
      </c>
      <c r="K2788" s="131">
        <v>0</v>
      </c>
      <c r="L2788" s="131">
        <v>0</v>
      </c>
      <c r="M2788" s="131">
        <v>0</v>
      </c>
      <c r="N2788" s="131">
        <v>0</v>
      </c>
      <c r="O2788" s="131">
        <v>0</v>
      </c>
      <c r="P2788" s="131">
        <v>0</v>
      </c>
      <c r="Q2788" s="131">
        <v>0</v>
      </c>
      <c r="R2788" s="131">
        <v>0</v>
      </c>
      <c r="S2788" s="131">
        <v>0</v>
      </c>
      <c r="T2788" s="131">
        <v>0</v>
      </c>
      <c r="U2788" s="131">
        <v>0</v>
      </c>
      <c r="V2788" s="131">
        <v>0</v>
      </c>
      <c r="W2788" s="131">
        <v>0</v>
      </c>
      <c r="X2788" s="131">
        <v>0</v>
      </c>
      <c r="Y2788" s="131">
        <v>0</v>
      </c>
      <c r="Z2788" s="131">
        <v>0</v>
      </c>
      <c r="AA2788" s="131">
        <v>0</v>
      </c>
      <c r="AB2788" s="131">
        <v>0</v>
      </c>
      <c r="AC2788" s="131">
        <v>0</v>
      </c>
      <c r="AD2788" s="131">
        <v>0</v>
      </c>
      <c r="AE2788" s="131">
        <v>0</v>
      </c>
      <c r="AF2788" s="131">
        <v>0</v>
      </c>
      <c r="AG2788" s="131">
        <v>0</v>
      </c>
      <c r="AH2788" s="43">
        <v>0</v>
      </c>
    </row>
    <row r="2789" spans="4:34">
      <c r="D2789" s="62">
        <v>1996</v>
      </c>
      <c r="E2789" s="62">
        <v>7</v>
      </c>
      <c r="F2789" s="62">
        <v>1997</v>
      </c>
      <c r="G2789" s="62">
        <v>1997</v>
      </c>
      <c r="H2789" s="131">
        <v>0</v>
      </c>
      <c r="I2789" s="131">
        <v>0</v>
      </c>
      <c r="J2789" s="131">
        <v>0</v>
      </c>
      <c r="K2789" s="131">
        <v>0</v>
      </c>
      <c r="L2789" s="131">
        <v>0</v>
      </c>
      <c r="M2789" s="131">
        <v>0</v>
      </c>
      <c r="N2789" s="131">
        <v>0</v>
      </c>
      <c r="O2789" s="131">
        <v>0</v>
      </c>
      <c r="P2789" s="131">
        <v>0</v>
      </c>
      <c r="Q2789" s="131">
        <v>0</v>
      </c>
      <c r="R2789" s="131">
        <v>0</v>
      </c>
      <c r="S2789" s="131">
        <v>0</v>
      </c>
      <c r="T2789" s="131">
        <v>0</v>
      </c>
      <c r="U2789" s="131">
        <v>0</v>
      </c>
      <c r="V2789" s="131">
        <v>0</v>
      </c>
      <c r="W2789" s="131">
        <v>0</v>
      </c>
      <c r="X2789" s="131">
        <v>0</v>
      </c>
      <c r="Y2789" s="131">
        <v>0</v>
      </c>
      <c r="Z2789" s="131">
        <v>0</v>
      </c>
      <c r="AA2789" s="131">
        <v>0</v>
      </c>
      <c r="AB2789" s="131">
        <v>0</v>
      </c>
      <c r="AC2789" s="131">
        <v>0</v>
      </c>
      <c r="AD2789" s="131">
        <v>0</v>
      </c>
      <c r="AE2789" s="131">
        <v>0</v>
      </c>
      <c r="AF2789" s="131">
        <v>0</v>
      </c>
      <c r="AG2789" s="131">
        <v>0</v>
      </c>
      <c r="AH2789" s="43">
        <v>0</v>
      </c>
    </row>
    <row r="2790" spans="4:34">
      <c r="D2790" s="62">
        <v>1996</v>
      </c>
      <c r="E2790" s="62">
        <v>8</v>
      </c>
      <c r="F2790" s="62">
        <v>1997</v>
      </c>
      <c r="G2790" s="62">
        <v>1997</v>
      </c>
      <c r="H2790" s="131">
        <v>0</v>
      </c>
      <c r="I2790" s="131">
        <v>0</v>
      </c>
      <c r="J2790" s="131">
        <v>0</v>
      </c>
      <c r="K2790" s="131">
        <v>0</v>
      </c>
      <c r="L2790" s="131">
        <v>0</v>
      </c>
      <c r="M2790" s="131">
        <v>0</v>
      </c>
      <c r="N2790" s="131">
        <v>0</v>
      </c>
      <c r="O2790" s="131">
        <v>0</v>
      </c>
      <c r="P2790" s="131">
        <v>0</v>
      </c>
      <c r="Q2790" s="131">
        <v>0</v>
      </c>
      <c r="R2790" s="131">
        <v>0</v>
      </c>
      <c r="S2790" s="131">
        <v>0</v>
      </c>
      <c r="T2790" s="131">
        <v>0</v>
      </c>
      <c r="U2790" s="131">
        <v>0</v>
      </c>
      <c r="V2790" s="131">
        <v>0</v>
      </c>
      <c r="W2790" s="131">
        <v>0</v>
      </c>
      <c r="X2790" s="131">
        <v>0</v>
      </c>
      <c r="Y2790" s="131">
        <v>0</v>
      </c>
      <c r="Z2790" s="131">
        <v>0</v>
      </c>
      <c r="AA2790" s="131">
        <v>0</v>
      </c>
      <c r="AB2790" s="131">
        <v>0</v>
      </c>
      <c r="AC2790" s="131">
        <v>0</v>
      </c>
      <c r="AD2790" s="131">
        <v>0</v>
      </c>
      <c r="AE2790" s="131">
        <v>0</v>
      </c>
      <c r="AF2790" s="131">
        <v>0</v>
      </c>
      <c r="AG2790" s="131">
        <v>0</v>
      </c>
      <c r="AH2790" s="43">
        <v>0</v>
      </c>
    </row>
    <row r="2791" spans="4:34">
      <c r="D2791" s="62">
        <v>1996</v>
      </c>
      <c r="E2791" s="62">
        <v>9</v>
      </c>
      <c r="F2791" s="62">
        <v>1997</v>
      </c>
      <c r="G2791" s="62">
        <v>1997</v>
      </c>
      <c r="H2791" s="131">
        <v>0</v>
      </c>
      <c r="I2791" s="131">
        <v>0</v>
      </c>
      <c r="J2791" s="131">
        <v>0</v>
      </c>
      <c r="K2791" s="131">
        <v>0</v>
      </c>
      <c r="L2791" s="131">
        <v>0</v>
      </c>
      <c r="M2791" s="131">
        <v>0</v>
      </c>
      <c r="N2791" s="131">
        <v>0</v>
      </c>
      <c r="O2791" s="131">
        <v>0</v>
      </c>
      <c r="P2791" s="131">
        <v>0</v>
      </c>
      <c r="Q2791" s="131">
        <v>0</v>
      </c>
      <c r="R2791" s="131">
        <v>0</v>
      </c>
      <c r="S2791" s="131">
        <v>0</v>
      </c>
      <c r="T2791" s="131">
        <v>0</v>
      </c>
      <c r="U2791" s="131">
        <v>0</v>
      </c>
      <c r="V2791" s="131">
        <v>0</v>
      </c>
      <c r="W2791" s="131">
        <v>0</v>
      </c>
      <c r="X2791" s="131">
        <v>0</v>
      </c>
      <c r="Y2791" s="131">
        <v>0</v>
      </c>
      <c r="Z2791" s="131">
        <v>0</v>
      </c>
      <c r="AA2791" s="131">
        <v>0</v>
      </c>
      <c r="AB2791" s="131">
        <v>0</v>
      </c>
      <c r="AC2791" s="131">
        <v>0</v>
      </c>
      <c r="AD2791" s="131">
        <v>0</v>
      </c>
      <c r="AE2791" s="131">
        <v>0</v>
      </c>
      <c r="AF2791" s="131">
        <v>0</v>
      </c>
      <c r="AG2791" s="131">
        <v>0</v>
      </c>
      <c r="AH2791" s="43">
        <v>0</v>
      </c>
    </row>
    <row r="2792" spans="4:34">
      <c r="D2792" s="62">
        <v>1996</v>
      </c>
      <c r="E2792" s="62">
        <v>10</v>
      </c>
      <c r="F2792" s="62">
        <v>1997</v>
      </c>
      <c r="G2792" s="62">
        <v>1997</v>
      </c>
      <c r="H2792" s="131">
        <v>0</v>
      </c>
      <c r="I2792" s="131">
        <v>0</v>
      </c>
      <c r="J2792" s="131">
        <v>0</v>
      </c>
      <c r="K2792" s="131">
        <v>0</v>
      </c>
      <c r="L2792" s="131">
        <v>0</v>
      </c>
      <c r="M2792" s="131">
        <v>0</v>
      </c>
      <c r="N2792" s="131">
        <v>0</v>
      </c>
      <c r="O2792" s="131">
        <v>0</v>
      </c>
      <c r="P2792" s="131">
        <v>0</v>
      </c>
      <c r="Q2792" s="131">
        <v>0</v>
      </c>
      <c r="R2792" s="131">
        <v>0</v>
      </c>
      <c r="S2792" s="131">
        <v>0</v>
      </c>
      <c r="T2792" s="131">
        <v>0</v>
      </c>
      <c r="U2792" s="131">
        <v>0</v>
      </c>
      <c r="V2792" s="131">
        <v>0</v>
      </c>
      <c r="W2792" s="131">
        <v>0</v>
      </c>
      <c r="X2792" s="131">
        <v>0</v>
      </c>
      <c r="Y2792" s="131">
        <v>0</v>
      </c>
      <c r="Z2792" s="131">
        <v>0</v>
      </c>
      <c r="AA2792" s="131">
        <v>0</v>
      </c>
      <c r="AB2792" s="131">
        <v>0</v>
      </c>
      <c r="AC2792" s="131">
        <v>0</v>
      </c>
      <c r="AD2792" s="131">
        <v>0</v>
      </c>
      <c r="AE2792" s="131">
        <v>0</v>
      </c>
      <c r="AF2792" s="131">
        <v>0</v>
      </c>
      <c r="AG2792" s="131">
        <v>0</v>
      </c>
      <c r="AH2792" s="43">
        <v>0</v>
      </c>
    </row>
    <row r="2793" spans="4:34">
      <c r="D2793" s="62">
        <v>1996</v>
      </c>
      <c r="E2793" s="62">
        <v>11</v>
      </c>
      <c r="F2793" s="62">
        <v>1997</v>
      </c>
      <c r="G2793" s="62">
        <v>1997</v>
      </c>
      <c r="H2793" s="131">
        <v>0</v>
      </c>
      <c r="I2793" s="131">
        <v>0</v>
      </c>
      <c r="J2793" s="131">
        <v>0</v>
      </c>
      <c r="K2793" s="131">
        <v>0</v>
      </c>
      <c r="L2793" s="131">
        <v>0</v>
      </c>
      <c r="M2793" s="131">
        <v>0</v>
      </c>
      <c r="N2793" s="131">
        <v>0</v>
      </c>
      <c r="O2793" s="131">
        <v>0</v>
      </c>
      <c r="P2793" s="131">
        <v>0</v>
      </c>
      <c r="Q2793" s="131">
        <v>0</v>
      </c>
      <c r="R2793" s="131">
        <v>0</v>
      </c>
      <c r="S2793" s="131">
        <v>0</v>
      </c>
      <c r="T2793" s="131">
        <v>0</v>
      </c>
      <c r="U2793" s="131">
        <v>0</v>
      </c>
      <c r="V2793" s="131">
        <v>0</v>
      </c>
      <c r="W2793" s="131">
        <v>0</v>
      </c>
      <c r="X2793" s="131">
        <v>0</v>
      </c>
      <c r="Y2793" s="131">
        <v>0</v>
      </c>
      <c r="Z2793" s="131">
        <v>0</v>
      </c>
      <c r="AA2793" s="131">
        <v>0</v>
      </c>
      <c r="AB2793" s="131">
        <v>0</v>
      </c>
      <c r="AC2793" s="131">
        <v>0</v>
      </c>
      <c r="AD2793" s="131">
        <v>0</v>
      </c>
      <c r="AE2793" s="131">
        <v>0</v>
      </c>
      <c r="AF2793" s="131">
        <v>0</v>
      </c>
      <c r="AG2793" s="131">
        <v>0</v>
      </c>
      <c r="AH2793" s="43">
        <v>0</v>
      </c>
    </row>
    <row r="2794" spans="4:34">
      <c r="D2794" s="62">
        <v>1996</v>
      </c>
      <c r="E2794" s="62">
        <v>12</v>
      </c>
      <c r="F2794" s="62">
        <v>1997</v>
      </c>
      <c r="G2794" s="62">
        <v>1997</v>
      </c>
      <c r="H2794" s="131">
        <v>0</v>
      </c>
      <c r="I2794" s="131">
        <v>0</v>
      </c>
      <c r="J2794" s="131">
        <v>0</v>
      </c>
      <c r="K2794" s="131">
        <v>0</v>
      </c>
      <c r="L2794" s="131">
        <v>0</v>
      </c>
      <c r="M2794" s="131">
        <v>0</v>
      </c>
      <c r="N2794" s="131">
        <v>0</v>
      </c>
      <c r="O2794" s="131">
        <v>0</v>
      </c>
      <c r="P2794" s="131">
        <v>0</v>
      </c>
      <c r="Q2794" s="131">
        <v>0</v>
      </c>
      <c r="R2794" s="131">
        <v>0</v>
      </c>
      <c r="S2794" s="131">
        <v>0</v>
      </c>
      <c r="T2794" s="131">
        <v>0</v>
      </c>
      <c r="U2794" s="131">
        <v>0</v>
      </c>
      <c r="V2794" s="131">
        <v>0</v>
      </c>
      <c r="W2794" s="131">
        <v>0</v>
      </c>
      <c r="X2794" s="131">
        <v>0</v>
      </c>
      <c r="Y2794" s="131">
        <v>0</v>
      </c>
      <c r="Z2794" s="131">
        <v>0</v>
      </c>
      <c r="AA2794" s="131">
        <v>0</v>
      </c>
      <c r="AB2794" s="131">
        <v>0</v>
      </c>
      <c r="AC2794" s="131">
        <v>0</v>
      </c>
      <c r="AD2794" s="131">
        <v>0</v>
      </c>
      <c r="AE2794" s="131">
        <v>0</v>
      </c>
      <c r="AF2794" s="131">
        <v>0</v>
      </c>
      <c r="AG2794" s="131">
        <v>0</v>
      </c>
      <c r="AH2794" s="43">
        <v>0</v>
      </c>
    </row>
    <row r="2795" spans="4:34">
      <c r="D2795" s="62">
        <v>1997</v>
      </c>
      <c r="E2795" s="62">
        <v>1</v>
      </c>
      <c r="F2795" s="62">
        <v>1997</v>
      </c>
      <c r="G2795" s="62">
        <v>1997</v>
      </c>
      <c r="H2795" s="131">
        <v>0</v>
      </c>
      <c r="I2795" s="131">
        <v>0</v>
      </c>
      <c r="J2795" s="131">
        <v>0</v>
      </c>
      <c r="K2795" s="131">
        <v>0</v>
      </c>
      <c r="L2795" s="131">
        <v>0</v>
      </c>
      <c r="M2795" s="131">
        <v>0</v>
      </c>
      <c r="N2795" s="131">
        <v>0</v>
      </c>
      <c r="O2795" s="131">
        <v>0</v>
      </c>
      <c r="P2795" s="131">
        <v>0</v>
      </c>
      <c r="Q2795" s="131">
        <v>0</v>
      </c>
      <c r="R2795" s="131">
        <v>0</v>
      </c>
      <c r="S2795" s="131">
        <v>0</v>
      </c>
      <c r="T2795" s="131">
        <v>0</v>
      </c>
      <c r="U2795" s="131">
        <v>0</v>
      </c>
      <c r="V2795" s="131">
        <v>0</v>
      </c>
      <c r="W2795" s="131">
        <v>0</v>
      </c>
      <c r="X2795" s="131">
        <v>0</v>
      </c>
      <c r="Y2795" s="131">
        <v>0</v>
      </c>
      <c r="Z2795" s="131">
        <v>0</v>
      </c>
      <c r="AA2795" s="131">
        <v>0</v>
      </c>
      <c r="AB2795" s="131">
        <v>0</v>
      </c>
      <c r="AC2795" s="131">
        <v>0</v>
      </c>
      <c r="AD2795" s="131">
        <v>0</v>
      </c>
      <c r="AE2795" s="131">
        <v>0</v>
      </c>
      <c r="AF2795" s="131">
        <v>0</v>
      </c>
      <c r="AG2795" s="131">
        <v>0</v>
      </c>
      <c r="AH2795" s="43">
        <v>0</v>
      </c>
    </row>
    <row r="2796" spans="4:34">
      <c r="D2796" s="62">
        <v>1997</v>
      </c>
      <c r="E2796" s="62">
        <v>2</v>
      </c>
      <c r="F2796" s="62">
        <v>1997</v>
      </c>
      <c r="G2796" s="62">
        <v>1997</v>
      </c>
      <c r="H2796" s="131">
        <v>0</v>
      </c>
      <c r="I2796" s="131">
        <v>0</v>
      </c>
      <c r="J2796" s="131">
        <v>0</v>
      </c>
      <c r="K2796" s="131">
        <v>0</v>
      </c>
      <c r="L2796" s="131">
        <v>0</v>
      </c>
      <c r="M2796" s="131">
        <v>0</v>
      </c>
      <c r="N2796" s="131">
        <v>0</v>
      </c>
      <c r="O2796" s="131">
        <v>0</v>
      </c>
      <c r="P2796" s="131">
        <v>0</v>
      </c>
      <c r="Q2796" s="131">
        <v>0</v>
      </c>
      <c r="R2796" s="131">
        <v>0</v>
      </c>
      <c r="S2796" s="131">
        <v>0</v>
      </c>
      <c r="T2796" s="131">
        <v>0</v>
      </c>
      <c r="U2796" s="131">
        <v>0</v>
      </c>
      <c r="V2796" s="131">
        <v>0</v>
      </c>
      <c r="W2796" s="131">
        <v>0</v>
      </c>
      <c r="X2796" s="131">
        <v>0</v>
      </c>
      <c r="Y2796" s="131">
        <v>0</v>
      </c>
      <c r="Z2796" s="131">
        <v>0</v>
      </c>
      <c r="AA2796" s="131">
        <v>0</v>
      </c>
      <c r="AB2796" s="131">
        <v>0</v>
      </c>
      <c r="AC2796" s="131">
        <v>0</v>
      </c>
      <c r="AD2796" s="131">
        <v>0</v>
      </c>
      <c r="AE2796" s="131">
        <v>0</v>
      </c>
      <c r="AF2796" s="131">
        <v>0</v>
      </c>
      <c r="AG2796" s="131">
        <v>0</v>
      </c>
      <c r="AH2796" s="43">
        <v>0</v>
      </c>
    </row>
    <row r="2797" spans="4:34">
      <c r="D2797" s="62">
        <v>1997</v>
      </c>
      <c r="E2797" s="62">
        <v>3</v>
      </c>
      <c r="F2797" s="62">
        <v>1997</v>
      </c>
      <c r="G2797" s="62">
        <v>1997</v>
      </c>
      <c r="H2797" s="131">
        <v>0</v>
      </c>
      <c r="I2797" s="131">
        <v>0</v>
      </c>
      <c r="J2797" s="131">
        <v>0</v>
      </c>
      <c r="K2797" s="131">
        <v>0</v>
      </c>
      <c r="L2797" s="131">
        <v>0</v>
      </c>
      <c r="M2797" s="131">
        <v>0</v>
      </c>
      <c r="N2797" s="131">
        <v>0</v>
      </c>
      <c r="O2797" s="131">
        <v>0</v>
      </c>
      <c r="P2797" s="131">
        <v>0</v>
      </c>
      <c r="Q2797" s="131">
        <v>0</v>
      </c>
      <c r="R2797" s="131">
        <v>0</v>
      </c>
      <c r="S2797" s="131">
        <v>0</v>
      </c>
      <c r="T2797" s="131">
        <v>0</v>
      </c>
      <c r="U2797" s="131">
        <v>0</v>
      </c>
      <c r="V2797" s="131">
        <v>0</v>
      </c>
      <c r="W2797" s="131">
        <v>0</v>
      </c>
      <c r="X2797" s="131">
        <v>0</v>
      </c>
      <c r="Y2797" s="131">
        <v>0</v>
      </c>
      <c r="Z2797" s="131">
        <v>0</v>
      </c>
      <c r="AA2797" s="131">
        <v>0</v>
      </c>
      <c r="AB2797" s="131">
        <v>0</v>
      </c>
      <c r="AC2797" s="131">
        <v>0</v>
      </c>
      <c r="AD2797" s="131">
        <v>0</v>
      </c>
      <c r="AE2797" s="131">
        <v>0</v>
      </c>
      <c r="AF2797" s="131">
        <v>0</v>
      </c>
      <c r="AG2797" s="131">
        <v>0</v>
      </c>
      <c r="AH2797" s="43">
        <v>0</v>
      </c>
    </row>
    <row r="2798" spans="4:34">
      <c r="D2798" s="62">
        <v>1997</v>
      </c>
      <c r="E2798" s="62">
        <v>4</v>
      </c>
      <c r="F2798" s="62">
        <v>1997</v>
      </c>
      <c r="G2798" s="62">
        <v>1997</v>
      </c>
      <c r="H2798" s="131">
        <v>0</v>
      </c>
      <c r="I2798" s="131">
        <v>0</v>
      </c>
      <c r="J2798" s="131">
        <v>0</v>
      </c>
      <c r="K2798" s="131">
        <v>0</v>
      </c>
      <c r="L2798" s="131">
        <v>0</v>
      </c>
      <c r="M2798" s="131">
        <v>0</v>
      </c>
      <c r="N2798" s="131">
        <v>0</v>
      </c>
      <c r="O2798" s="131">
        <v>0</v>
      </c>
      <c r="P2798" s="131">
        <v>0</v>
      </c>
      <c r="Q2798" s="131">
        <v>0</v>
      </c>
      <c r="R2798" s="131">
        <v>0</v>
      </c>
      <c r="S2798" s="131">
        <v>0</v>
      </c>
      <c r="T2798" s="131">
        <v>0</v>
      </c>
      <c r="U2798" s="131">
        <v>0</v>
      </c>
      <c r="V2798" s="131">
        <v>0</v>
      </c>
      <c r="W2798" s="131">
        <v>0</v>
      </c>
      <c r="X2798" s="131">
        <v>0</v>
      </c>
      <c r="Y2798" s="131">
        <v>0</v>
      </c>
      <c r="Z2798" s="131">
        <v>0</v>
      </c>
      <c r="AA2798" s="131">
        <v>0</v>
      </c>
      <c r="AB2798" s="131">
        <v>0</v>
      </c>
      <c r="AC2798" s="131">
        <v>0</v>
      </c>
      <c r="AD2798" s="131">
        <v>0</v>
      </c>
      <c r="AE2798" s="131">
        <v>0</v>
      </c>
      <c r="AF2798" s="131">
        <v>0</v>
      </c>
      <c r="AG2798" s="131">
        <v>0</v>
      </c>
      <c r="AH2798" s="43">
        <v>0</v>
      </c>
    </row>
    <row r="2799" spans="4:34">
      <c r="D2799" s="62">
        <v>1997</v>
      </c>
      <c r="E2799" s="62">
        <v>5</v>
      </c>
      <c r="F2799" s="62">
        <v>1997</v>
      </c>
      <c r="G2799" s="62">
        <v>1998</v>
      </c>
      <c r="H2799" s="131">
        <v>0</v>
      </c>
      <c r="I2799" s="131">
        <v>0</v>
      </c>
      <c r="J2799" s="131">
        <v>0</v>
      </c>
      <c r="K2799" s="131">
        <v>0</v>
      </c>
      <c r="L2799" s="131">
        <v>0</v>
      </c>
      <c r="M2799" s="131">
        <v>0</v>
      </c>
      <c r="N2799" s="131">
        <v>0</v>
      </c>
      <c r="O2799" s="131">
        <v>0</v>
      </c>
      <c r="P2799" s="131">
        <v>0</v>
      </c>
      <c r="Q2799" s="131">
        <v>0</v>
      </c>
      <c r="R2799" s="131">
        <v>0</v>
      </c>
      <c r="S2799" s="131">
        <v>0</v>
      </c>
      <c r="T2799" s="131">
        <v>0</v>
      </c>
      <c r="U2799" s="131">
        <v>0</v>
      </c>
      <c r="V2799" s="131">
        <v>0</v>
      </c>
      <c r="W2799" s="131">
        <v>0</v>
      </c>
      <c r="X2799" s="131">
        <v>0</v>
      </c>
      <c r="Y2799" s="131">
        <v>0</v>
      </c>
      <c r="Z2799" s="131">
        <v>0</v>
      </c>
      <c r="AA2799" s="131">
        <v>0</v>
      </c>
      <c r="AB2799" s="131">
        <v>0</v>
      </c>
      <c r="AC2799" s="131">
        <v>0</v>
      </c>
      <c r="AD2799" s="131">
        <v>0</v>
      </c>
      <c r="AE2799" s="131">
        <v>0</v>
      </c>
      <c r="AF2799" s="131">
        <v>0</v>
      </c>
      <c r="AG2799" s="131">
        <v>0</v>
      </c>
      <c r="AH2799" s="43">
        <v>0</v>
      </c>
    </row>
    <row r="2800" spans="4:34">
      <c r="D2800" s="62">
        <v>1997</v>
      </c>
      <c r="E2800" s="62">
        <v>6</v>
      </c>
      <c r="F2800" s="62">
        <v>1997</v>
      </c>
      <c r="G2800" s="62">
        <v>1998</v>
      </c>
      <c r="H2800" s="131">
        <v>0</v>
      </c>
      <c r="I2800" s="131">
        <v>0</v>
      </c>
      <c r="J2800" s="131">
        <v>0</v>
      </c>
      <c r="K2800" s="131">
        <v>0</v>
      </c>
      <c r="L2800" s="131">
        <v>0</v>
      </c>
      <c r="M2800" s="131">
        <v>0</v>
      </c>
      <c r="N2800" s="131">
        <v>0</v>
      </c>
      <c r="O2800" s="131">
        <v>0</v>
      </c>
      <c r="P2800" s="131">
        <v>0</v>
      </c>
      <c r="Q2800" s="131">
        <v>0</v>
      </c>
      <c r="R2800" s="131">
        <v>0</v>
      </c>
      <c r="S2800" s="131">
        <v>0</v>
      </c>
      <c r="T2800" s="131">
        <v>0</v>
      </c>
      <c r="U2800" s="131">
        <v>0</v>
      </c>
      <c r="V2800" s="131">
        <v>0</v>
      </c>
      <c r="W2800" s="131">
        <v>0</v>
      </c>
      <c r="X2800" s="131">
        <v>0</v>
      </c>
      <c r="Y2800" s="131">
        <v>0</v>
      </c>
      <c r="Z2800" s="131">
        <v>0</v>
      </c>
      <c r="AA2800" s="131">
        <v>0</v>
      </c>
      <c r="AB2800" s="131">
        <v>0</v>
      </c>
      <c r="AC2800" s="131">
        <v>0</v>
      </c>
      <c r="AD2800" s="131">
        <v>0</v>
      </c>
      <c r="AE2800" s="131">
        <v>0</v>
      </c>
      <c r="AF2800" s="131">
        <v>0</v>
      </c>
      <c r="AG2800" s="131">
        <v>0</v>
      </c>
      <c r="AH2800" s="43">
        <v>0</v>
      </c>
    </row>
    <row r="2801" spans="4:34">
      <c r="D2801" s="62">
        <v>1997</v>
      </c>
      <c r="E2801" s="62">
        <v>7</v>
      </c>
      <c r="F2801" s="62">
        <v>1998</v>
      </c>
      <c r="G2801" s="62">
        <v>1998</v>
      </c>
      <c r="H2801" s="131">
        <v>0</v>
      </c>
      <c r="I2801" s="131">
        <v>0</v>
      </c>
      <c r="J2801" s="131">
        <v>0</v>
      </c>
      <c r="K2801" s="131">
        <v>0</v>
      </c>
      <c r="L2801" s="131">
        <v>0</v>
      </c>
      <c r="M2801" s="131">
        <v>0</v>
      </c>
      <c r="N2801" s="131">
        <v>0</v>
      </c>
      <c r="O2801" s="131">
        <v>0</v>
      </c>
      <c r="P2801" s="131">
        <v>0</v>
      </c>
      <c r="Q2801" s="131">
        <v>0</v>
      </c>
      <c r="R2801" s="131">
        <v>0</v>
      </c>
      <c r="S2801" s="131">
        <v>0</v>
      </c>
      <c r="T2801" s="131">
        <v>0</v>
      </c>
      <c r="U2801" s="131">
        <v>0</v>
      </c>
      <c r="V2801" s="131">
        <v>0</v>
      </c>
      <c r="W2801" s="131">
        <v>0</v>
      </c>
      <c r="X2801" s="131">
        <v>0</v>
      </c>
      <c r="Y2801" s="131">
        <v>0</v>
      </c>
      <c r="Z2801" s="131">
        <v>0</v>
      </c>
      <c r="AA2801" s="131">
        <v>0</v>
      </c>
      <c r="AB2801" s="131">
        <v>0</v>
      </c>
      <c r="AC2801" s="131">
        <v>0</v>
      </c>
      <c r="AD2801" s="131">
        <v>0</v>
      </c>
      <c r="AE2801" s="131">
        <v>0</v>
      </c>
      <c r="AF2801" s="131">
        <v>0</v>
      </c>
      <c r="AG2801" s="131">
        <v>0</v>
      </c>
      <c r="AH2801" s="43">
        <v>0</v>
      </c>
    </row>
    <row r="2802" spans="4:34">
      <c r="D2802" s="62">
        <v>1997</v>
      </c>
      <c r="E2802" s="62">
        <v>8</v>
      </c>
      <c r="F2802" s="62">
        <v>1998</v>
      </c>
      <c r="G2802" s="62">
        <v>1998</v>
      </c>
      <c r="H2802" s="131">
        <v>0</v>
      </c>
      <c r="I2802" s="131">
        <v>0</v>
      </c>
      <c r="J2802" s="131">
        <v>0</v>
      </c>
      <c r="K2802" s="131">
        <v>0</v>
      </c>
      <c r="L2802" s="131">
        <v>0</v>
      </c>
      <c r="M2802" s="131">
        <v>0</v>
      </c>
      <c r="N2802" s="131">
        <v>0</v>
      </c>
      <c r="O2802" s="131">
        <v>0</v>
      </c>
      <c r="P2802" s="131">
        <v>0</v>
      </c>
      <c r="Q2802" s="131">
        <v>0</v>
      </c>
      <c r="R2802" s="131">
        <v>0</v>
      </c>
      <c r="S2802" s="131">
        <v>0</v>
      </c>
      <c r="T2802" s="131">
        <v>0</v>
      </c>
      <c r="U2802" s="131">
        <v>0</v>
      </c>
      <c r="V2802" s="131">
        <v>0</v>
      </c>
      <c r="W2802" s="131">
        <v>0</v>
      </c>
      <c r="X2802" s="131">
        <v>0</v>
      </c>
      <c r="Y2802" s="131">
        <v>0</v>
      </c>
      <c r="Z2802" s="131">
        <v>0</v>
      </c>
      <c r="AA2802" s="131">
        <v>0</v>
      </c>
      <c r="AB2802" s="131">
        <v>0</v>
      </c>
      <c r="AC2802" s="131">
        <v>0</v>
      </c>
      <c r="AD2802" s="131">
        <v>0</v>
      </c>
      <c r="AE2802" s="131">
        <v>0</v>
      </c>
      <c r="AF2802" s="131">
        <v>0</v>
      </c>
      <c r="AG2802" s="131">
        <v>0</v>
      </c>
      <c r="AH2802" s="43">
        <v>0</v>
      </c>
    </row>
    <row r="2803" spans="4:34">
      <c r="D2803" s="62">
        <v>1997</v>
      </c>
      <c r="E2803" s="62">
        <v>9</v>
      </c>
      <c r="F2803" s="62">
        <v>1998</v>
      </c>
      <c r="G2803" s="62">
        <v>1998</v>
      </c>
      <c r="H2803" s="131">
        <v>0</v>
      </c>
      <c r="I2803" s="131">
        <v>0</v>
      </c>
      <c r="J2803" s="131">
        <v>0</v>
      </c>
      <c r="K2803" s="131">
        <v>0</v>
      </c>
      <c r="L2803" s="131">
        <v>0</v>
      </c>
      <c r="M2803" s="131">
        <v>0</v>
      </c>
      <c r="N2803" s="131">
        <v>0</v>
      </c>
      <c r="O2803" s="131">
        <v>0</v>
      </c>
      <c r="P2803" s="131">
        <v>0</v>
      </c>
      <c r="Q2803" s="131">
        <v>0</v>
      </c>
      <c r="R2803" s="131">
        <v>0</v>
      </c>
      <c r="S2803" s="131">
        <v>0</v>
      </c>
      <c r="T2803" s="131">
        <v>0</v>
      </c>
      <c r="U2803" s="131">
        <v>0</v>
      </c>
      <c r="V2803" s="131">
        <v>0</v>
      </c>
      <c r="W2803" s="131">
        <v>0</v>
      </c>
      <c r="X2803" s="131">
        <v>0</v>
      </c>
      <c r="Y2803" s="131">
        <v>0</v>
      </c>
      <c r="Z2803" s="131">
        <v>0</v>
      </c>
      <c r="AA2803" s="131">
        <v>0</v>
      </c>
      <c r="AB2803" s="131">
        <v>0</v>
      </c>
      <c r="AC2803" s="131">
        <v>0</v>
      </c>
      <c r="AD2803" s="131">
        <v>0</v>
      </c>
      <c r="AE2803" s="131">
        <v>0</v>
      </c>
      <c r="AF2803" s="131">
        <v>0</v>
      </c>
      <c r="AG2803" s="131">
        <v>0</v>
      </c>
      <c r="AH2803" s="43">
        <v>0</v>
      </c>
    </row>
    <row r="2804" spans="4:34">
      <c r="D2804" s="62">
        <v>1997</v>
      </c>
      <c r="E2804" s="62">
        <v>10</v>
      </c>
      <c r="F2804" s="62">
        <v>1998</v>
      </c>
      <c r="G2804" s="62">
        <v>1998</v>
      </c>
      <c r="H2804" s="131">
        <v>0</v>
      </c>
      <c r="I2804" s="131">
        <v>0</v>
      </c>
      <c r="J2804" s="131">
        <v>0</v>
      </c>
      <c r="K2804" s="131">
        <v>0</v>
      </c>
      <c r="L2804" s="131">
        <v>0</v>
      </c>
      <c r="M2804" s="131">
        <v>0</v>
      </c>
      <c r="N2804" s="131">
        <v>0</v>
      </c>
      <c r="O2804" s="131">
        <v>0</v>
      </c>
      <c r="P2804" s="131">
        <v>0</v>
      </c>
      <c r="Q2804" s="131">
        <v>0</v>
      </c>
      <c r="R2804" s="131">
        <v>0</v>
      </c>
      <c r="S2804" s="131">
        <v>0</v>
      </c>
      <c r="T2804" s="131">
        <v>0</v>
      </c>
      <c r="U2804" s="131">
        <v>0</v>
      </c>
      <c r="V2804" s="131">
        <v>0</v>
      </c>
      <c r="W2804" s="131">
        <v>0</v>
      </c>
      <c r="X2804" s="131">
        <v>0</v>
      </c>
      <c r="Y2804" s="131">
        <v>0</v>
      </c>
      <c r="Z2804" s="131">
        <v>0</v>
      </c>
      <c r="AA2804" s="131">
        <v>0</v>
      </c>
      <c r="AB2804" s="131">
        <v>0</v>
      </c>
      <c r="AC2804" s="131">
        <v>0</v>
      </c>
      <c r="AD2804" s="131">
        <v>0</v>
      </c>
      <c r="AE2804" s="131">
        <v>0</v>
      </c>
      <c r="AF2804" s="131">
        <v>0</v>
      </c>
      <c r="AG2804" s="131">
        <v>0</v>
      </c>
      <c r="AH2804" s="43">
        <v>0</v>
      </c>
    </row>
    <row r="2805" spans="4:34">
      <c r="D2805" s="62">
        <v>1997</v>
      </c>
      <c r="E2805" s="62">
        <v>11</v>
      </c>
      <c r="F2805" s="62">
        <v>1998</v>
      </c>
      <c r="G2805" s="62">
        <v>1998</v>
      </c>
      <c r="H2805" s="131">
        <v>0</v>
      </c>
      <c r="I2805" s="131">
        <v>0</v>
      </c>
      <c r="J2805" s="131">
        <v>0</v>
      </c>
      <c r="K2805" s="131">
        <v>0</v>
      </c>
      <c r="L2805" s="131">
        <v>0</v>
      </c>
      <c r="M2805" s="131">
        <v>0</v>
      </c>
      <c r="N2805" s="131">
        <v>0</v>
      </c>
      <c r="O2805" s="131">
        <v>0</v>
      </c>
      <c r="P2805" s="131">
        <v>0</v>
      </c>
      <c r="Q2805" s="131">
        <v>0</v>
      </c>
      <c r="R2805" s="131">
        <v>0</v>
      </c>
      <c r="S2805" s="131">
        <v>0</v>
      </c>
      <c r="T2805" s="131">
        <v>0</v>
      </c>
      <c r="U2805" s="131">
        <v>0</v>
      </c>
      <c r="V2805" s="131">
        <v>0</v>
      </c>
      <c r="W2805" s="131">
        <v>0</v>
      </c>
      <c r="X2805" s="131">
        <v>0</v>
      </c>
      <c r="Y2805" s="131">
        <v>0</v>
      </c>
      <c r="Z2805" s="131">
        <v>0</v>
      </c>
      <c r="AA2805" s="131">
        <v>0</v>
      </c>
      <c r="AB2805" s="131">
        <v>0</v>
      </c>
      <c r="AC2805" s="131">
        <v>0</v>
      </c>
      <c r="AD2805" s="131">
        <v>0</v>
      </c>
      <c r="AE2805" s="131">
        <v>0</v>
      </c>
      <c r="AF2805" s="131">
        <v>0</v>
      </c>
      <c r="AG2805" s="131">
        <v>0</v>
      </c>
      <c r="AH2805" s="43">
        <v>0</v>
      </c>
    </row>
    <row r="2806" spans="4:34">
      <c r="D2806" s="62">
        <v>1997</v>
      </c>
      <c r="E2806" s="62">
        <v>12</v>
      </c>
      <c r="F2806" s="62">
        <v>1998</v>
      </c>
      <c r="G2806" s="62">
        <v>1998</v>
      </c>
      <c r="H2806" s="131">
        <v>0</v>
      </c>
      <c r="I2806" s="131">
        <v>0</v>
      </c>
      <c r="J2806" s="131">
        <v>0</v>
      </c>
      <c r="K2806" s="131">
        <v>0</v>
      </c>
      <c r="L2806" s="131">
        <v>0</v>
      </c>
      <c r="M2806" s="131">
        <v>0</v>
      </c>
      <c r="N2806" s="131">
        <v>0</v>
      </c>
      <c r="O2806" s="131">
        <v>0</v>
      </c>
      <c r="P2806" s="131">
        <v>0</v>
      </c>
      <c r="Q2806" s="131">
        <v>0</v>
      </c>
      <c r="R2806" s="131">
        <v>0</v>
      </c>
      <c r="S2806" s="131">
        <v>0</v>
      </c>
      <c r="T2806" s="131">
        <v>0</v>
      </c>
      <c r="U2806" s="131">
        <v>0</v>
      </c>
      <c r="V2806" s="131">
        <v>0</v>
      </c>
      <c r="W2806" s="131">
        <v>0</v>
      </c>
      <c r="X2806" s="131">
        <v>0</v>
      </c>
      <c r="Y2806" s="131">
        <v>0</v>
      </c>
      <c r="Z2806" s="131">
        <v>0</v>
      </c>
      <c r="AA2806" s="131">
        <v>0</v>
      </c>
      <c r="AB2806" s="131">
        <v>0</v>
      </c>
      <c r="AC2806" s="131">
        <v>0</v>
      </c>
      <c r="AD2806" s="131">
        <v>0</v>
      </c>
      <c r="AE2806" s="131">
        <v>0</v>
      </c>
      <c r="AF2806" s="131">
        <v>0</v>
      </c>
      <c r="AG2806" s="131">
        <v>0</v>
      </c>
      <c r="AH2806" s="43">
        <v>0</v>
      </c>
    </row>
    <row r="2807" spans="4:34">
      <c r="D2807" s="62">
        <v>1998</v>
      </c>
      <c r="E2807" s="62">
        <v>1</v>
      </c>
      <c r="F2807" s="62">
        <v>1998</v>
      </c>
      <c r="G2807" s="62">
        <v>1998</v>
      </c>
      <c r="H2807" s="131">
        <v>0</v>
      </c>
      <c r="I2807" s="131">
        <v>0</v>
      </c>
      <c r="J2807" s="131">
        <v>0</v>
      </c>
      <c r="K2807" s="131">
        <v>0</v>
      </c>
      <c r="L2807" s="131">
        <v>0</v>
      </c>
      <c r="M2807" s="131">
        <v>0</v>
      </c>
      <c r="N2807" s="131">
        <v>0</v>
      </c>
      <c r="O2807" s="131">
        <v>0</v>
      </c>
      <c r="P2807" s="131">
        <v>0</v>
      </c>
      <c r="Q2807" s="131">
        <v>0</v>
      </c>
      <c r="R2807" s="131">
        <v>0</v>
      </c>
      <c r="S2807" s="131">
        <v>0</v>
      </c>
      <c r="T2807" s="131">
        <v>0</v>
      </c>
      <c r="U2807" s="131">
        <v>0</v>
      </c>
      <c r="V2807" s="131">
        <v>0</v>
      </c>
      <c r="W2807" s="131">
        <v>0</v>
      </c>
      <c r="X2807" s="131">
        <v>0</v>
      </c>
      <c r="Y2807" s="131">
        <v>0</v>
      </c>
      <c r="Z2807" s="131">
        <v>0</v>
      </c>
      <c r="AA2807" s="131">
        <v>0</v>
      </c>
      <c r="AB2807" s="131">
        <v>0</v>
      </c>
      <c r="AC2807" s="131">
        <v>0</v>
      </c>
      <c r="AD2807" s="131">
        <v>0</v>
      </c>
      <c r="AE2807" s="131">
        <v>0</v>
      </c>
      <c r="AF2807" s="131">
        <v>0</v>
      </c>
      <c r="AG2807" s="131">
        <v>0</v>
      </c>
      <c r="AH2807" s="43">
        <v>0</v>
      </c>
    </row>
    <row r="2808" spans="4:34">
      <c r="D2808" s="62">
        <v>1998</v>
      </c>
      <c r="E2808" s="62">
        <v>2</v>
      </c>
      <c r="F2808" s="62">
        <v>1998</v>
      </c>
      <c r="G2808" s="62">
        <v>1998</v>
      </c>
      <c r="H2808" s="131">
        <v>0</v>
      </c>
      <c r="I2808" s="131">
        <v>0</v>
      </c>
      <c r="J2808" s="131">
        <v>0</v>
      </c>
      <c r="K2808" s="131">
        <v>0</v>
      </c>
      <c r="L2808" s="131">
        <v>0</v>
      </c>
      <c r="M2808" s="131">
        <v>0</v>
      </c>
      <c r="N2808" s="131">
        <v>0</v>
      </c>
      <c r="O2808" s="131">
        <v>0</v>
      </c>
      <c r="P2808" s="131">
        <v>0</v>
      </c>
      <c r="Q2808" s="131">
        <v>0</v>
      </c>
      <c r="R2808" s="131">
        <v>0</v>
      </c>
      <c r="S2808" s="131">
        <v>0</v>
      </c>
      <c r="T2808" s="131">
        <v>0</v>
      </c>
      <c r="U2808" s="131">
        <v>0</v>
      </c>
      <c r="V2808" s="131">
        <v>0</v>
      </c>
      <c r="W2808" s="131">
        <v>0</v>
      </c>
      <c r="X2808" s="131">
        <v>0</v>
      </c>
      <c r="Y2808" s="131">
        <v>0</v>
      </c>
      <c r="Z2808" s="131">
        <v>0</v>
      </c>
      <c r="AA2808" s="131">
        <v>0</v>
      </c>
      <c r="AB2808" s="131">
        <v>0</v>
      </c>
      <c r="AC2808" s="131">
        <v>0</v>
      </c>
      <c r="AD2808" s="131">
        <v>0</v>
      </c>
      <c r="AE2808" s="131">
        <v>0</v>
      </c>
      <c r="AF2808" s="131">
        <v>0</v>
      </c>
      <c r="AG2808" s="131">
        <v>0</v>
      </c>
      <c r="AH2808" s="43">
        <v>0</v>
      </c>
    </row>
    <row r="2809" spans="4:34">
      <c r="D2809" s="62">
        <v>1998</v>
      </c>
      <c r="E2809" s="62">
        <v>3</v>
      </c>
      <c r="F2809" s="62">
        <v>1998</v>
      </c>
      <c r="G2809" s="62">
        <v>1998</v>
      </c>
      <c r="H2809" s="131">
        <v>0</v>
      </c>
      <c r="I2809" s="131">
        <v>0</v>
      </c>
      <c r="J2809" s="131">
        <v>0</v>
      </c>
      <c r="K2809" s="131">
        <v>0</v>
      </c>
      <c r="L2809" s="131">
        <v>0</v>
      </c>
      <c r="M2809" s="131">
        <v>0</v>
      </c>
      <c r="N2809" s="131">
        <v>0</v>
      </c>
      <c r="O2809" s="131">
        <v>0</v>
      </c>
      <c r="P2809" s="131">
        <v>0</v>
      </c>
      <c r="Q2809" s="131">
        <v>0</v>
      </c>
      <c r="R2809" s="131">
        <v>0</v>
      </c>
      <c r="S2809" s="131">
        <v>0</v>
      </c>
      <c r="T2809" s="131">
        <v>0</v>
      </c>
      <c r="U2809" s="131">
        <v>0</v>
      </c>
      <c r="V2809" s="131">
        <v>0</v>
      </c>
      <c r="W2809" s="131">
        <v>0</v>
      </c>
      <c r="X2809" s="131">
        <v>0</v>
      </c>
      <c r="Y2809" s="131">
        <v>0</v>
      </c>
      <c r="Z2809" s="131">
        <v>0</v>
      </c>
      <c r="AA2809" s="131">
        <v>0</v>
      </c>
      <c r="AB2809" s="131">
        <v>0</v>
      </c>
      <c r="AC2809" s="131">
        <v>0</v>
      </c>
      <c r="AD2809" s="131">
        <v>0</v>
      </c>
      <c r="AE2809" s="131">
        <v>0</v>
      </c>
      <c r="AF2809" s="131">
        <v>0</v>
      </c>
      <c r="AG2809" s="131">
        <v>0</v>
      </c>
      <c r="AH2809" s="43">
        <v>0</v>
      </c>
    </row>
    <row r="2810" spans="4:34">
      <c r="D2810" s="62">
        <v>1998</v>
      </c>
      <c r="E2810" s="62">
        <v>4</v>
      </c>
      <c r="F2810" s="62">
        <v>1998</v>
      </c>
      <c r="G2810" s="62">
        <v>1998</v>
      </c>
      <c r="H2810" s="131">
        <v>0</v>
      </c>
      <c r="I2810" s="131">
        <v>0</v>
      </c>
      <c r="J2810" s="131">
        <v>0</v>
      </c>
      <c r="K2810" s="131">
        <v>0</v>
      </c>
      <c r="L2810" s="131">
        <v>0</v>
      </c>
      <c r="M2810" s="131">
        <v>0</v>
      </c>
      <c r="N2810" s="131">
        <v>0</v>
      </c>
      <c r="O2810" s="131">
        <v>0</v>
      </c>
      <c r="P2810" s="131">
        <v>0</v>
      </c>
      <c r="Q2810" s="131">
        <v>0</v>
      </c>
      <c r="R2810" s="131">
        <v>0</v>
      </c>
      <c r="S2810" s="131">
        <v>0</v>
      </c>
      <c r="T2810" s="131">
        <v>0</v>
      </c>
      <c r="U2810" s="131">
        <v>0</v>
      </c>
      <c r="V2810" s="131">
        <v>0</v>
      </c>
      <c r="W2810" s="131">
        <v>0</v>
      </c>
      <c r="X2810" s="131">
        <v>0</v>
      </c>
      <c r="Y2810" s="131">
        <v>0</v>
      </c>
      <c r="Z2810" s="131">
        <v>0</v>
      </c>
      <c r="AA2810" s="131">
        <v>0</v>
      </c>
      <c r="AB2810" s="131">
        <v>0</v>
      </c>
      <c r="AC2810" s="131">
        <v>0</v>
      </c>
      <c r="AD2810" s="131">
        <v>0</v>
      </c>
      <c r="AE2810" s="131">
        <v>0</v>
      </c>
      <c r="AF2810" s="131">
        <v>0</v>
      </c>
      <c r="AG2810" s="131">
        <v>0</v>
      </c>
      <c r="AH2810" s="43">
        <v>0</v>
      </c>
    </row>
    <row r="2811" spans="4:34">
      <c r="D2811" s="62">
        <v>1998</v>
      </c>
      <c r="E2811" s="62">
        <v>5</v>
      </c>
      <c r="F2811" s="62">
        <v>1998</v>
      </c>
      <c r="G2811" s="62">
        <v>1999</v>
      </c>
      <c r="H2811" s="131">
        <v>0</v>
      </c>
      <c r="I2811" s="131">
        <v>0</v>
      </c>
      <c r="J2811" s="131">
        <v>0</v>
      </c>
      <c r="K2811" s="131">
        <v>0</v>
      </c>
      <c r="L2811" s="131">
        <v>0</v>
      </c>
      <c r="M2811" s="131">
        <v>0</v>
      </c>
      <c r="N2811" s="131">
        <v>0</v>
      </c>
      <c r="O2811" s="131">
        <v>0</v>
      </c>
      <c r="P2811" s="131">
        <v>0</v>
      </c>
      <c r="Q2811" s="131">
        <v>0</v>
      </c>
      <c r="R2811" s="131">
        <v>0</v>
      </c>
      <c r="S2811" s="131">
        <v>0</v>
      </c>
      <c r="T2811" s="131">
        <v>0</v>
      </c>
      <c r="U2811" s="131">
        <v>0</v>
      </c>
      <c r="V2811" s="131">
        <v>0</v>
      </c>
      <c r="W2811" s="131">
        <v>0</v>
      </c>
      <c r="X2811" s="131">
        <v>0</v>
      </c>
      <c r="Y2811" s="131">
        <v>0</v>
      </c>
      <c r="Z2811" s="131">
        <v>0</v>
      </c>
      <c r="AA2811" s="131">
        <v>0</v>
      </c>
      <c r="AB2811" s="131">
        <v>0</v>
      </c>
      <c r="AC2811" s="131">
        <v>0</v>
      </c>
      <c r="AD2811" s="131">
        <v>0</v>
      </c>
      <c r="AE2811" s="131">
        <v>0</v>
      </c>
      <c r="AF2811" s="131">
        <v>0</v>
      </c>
      <c r="AG2811" s="131">
        <v>0</v>
      </c>
      <c r="AH2811" s="43">
        <v>0</v>
      </c>
    </row>
    <row r="2812" spans="4:34">
      <c r="D2812" s="62">
        <v>1998</v>
      </c>
      <c r="E2812" s="62">
        <v>6</v>
      </c>
      <c r="F2812" s="62">
        <v>1998</v>
      </c>
      <c r="G2812" s="62">
        <v>1999</v>
      </c>
      <c r="H2812" s="131">
        <v>0</v>
      </c>
      <c r="I2812" s="131">
        <v>0</v>
      </c>
      <c r="J2812" s="131">
        <v>0</v>
      </c>
      <c r="K2812" s="131">
        <v>0</v>
      </c>
      <c r="L2812" s="131">
        <v>0</v>
      </c>
      <c r="M2812" s="131">
        <v>0</v>
      </c>
      <c r="N2812" s="131">
        <v>0</v>
      </c>
      <c r="O2812" s="131">
        <v>0</v>
      </c>
      <c r="P2812" s="131">
        <v>0</v>
      </c>
      <c r="Q2812" s="131">
        <v>0</v>
      </c>
      <c r="R2812" s="131">
        <v>0</v>
      </c>
      <c r="S2812" s="131">
        <v>0</v>
      </c>
      <c r="T2812" s="131">
        <v>0</v>
      </c>
      <c r="U2812" s="131">
        <v>0</v>
      </c>
      <c r="V2812" s="131">
        <v>0</v>
      </c>
      <c r="W2812" s="131">
        <v>0</v>
      </c>
      <c r="X2812" s="131">
        <v>0</v>
      </c>
      <c r="Y2812" s="131">
        <v>0</v>
      </c>
      <c r="Z2812" s="131">
        <v>0</v>
      </c>
      <c r="AA2812" s="131">
        <v>0</v>
      </c>
      <c r="AB2812" s="131">
        <v>0</v>
      </c>
      <c r="AC2812" s="131">
        <v>0</v>
      </c>
      <c r="AD2812" s="131">
        <v>0</v>
      </c>
      <c r="AE2812" s="131">
        <v>0</v>
      </c>
      <c r="AF2812" s="131">
        <v>0</v>
      </c>
      <c r="AG2812" s="131">
        <v>0</v>
      </c>
      <c r="AH2812" s="43">
        <v>0</v>
      </c>
    </row>
    <row r="2813" spans="4:34">
      <c r="D2813" s="62">
        <v>1998</v>
      </c>
      <c r="E2813" s="62">
        <v>7</v>
      </c>
      <c r="F2813" s="62">
        <v>1999</v>
      </c>
      <c r="G2813" s="62">
        <v>1999</v>
      </c>
      <c r="H2813" s="131">
        <v>0</v>
      </c>
      <c r="I2813" s="131">
        <v>0</v>
      </c>
      <c r="J2813" s="131">
        <v>0</v>
      </c>
      <c r="K2813" s="131">
        <v>0</v>
      </c>
      <c r="L2813" s="131">
        <v>0</v>
      </c>
      <c r="M2813" s="131">
        <v>0</v>
      </c>
      <c r="N2813" s="131">
        <v>0</v>
      </c>
      <c r="O2813" s="131">
        <v>0</v>
      </c>
      <c r="P2813" s="131">
        <v>0</v>
      </c>
      <c r="Q2813" s="131">
        <v>0</v>
      </c>
      <c r="R2813" s="131">
        <v>0</v>
      </c>
      <c r="S2813" s="131">
        <v>0</v>
      </c>
      <c r="T2813" s="131">
        <v>0</v>
      </c>
      <c r="U2813" s="131">
        <v>0</v>
      </c>
      <c r="V2813" s="131">
        <v>0</v>
      </c>
      <c r="W2813" s="131">
        <v>0</v>
      </c>
      <c r="X2813" s="131">
        <v>0</v>
      </c>
      <c r="Y2813" s="131">
        <v>0</v>
      </c>
      <c r="Z2813" s="131">
        <v>0</v>
      </c>
      <c r="AA2813" s="131">
        <v>0</v>
      </c>
      <c r="AB2813" s="131">
        <v>0</v>
      </c>
      <c r="AC2813" s="131">
        <v>0</v>
      </c>
      <c r="AD2813" s="131">
        <v>0</v>
      </c>
      <c r="AE2813" s="131">
        <v>0</v>
      </c>
      <c r="AF2813" s="131">
        <v>0</v>
      </c>
      <c r="AG2813" s="131">
        <v>0</v>
      </c>
      <c r="AH2813" s="43">
        <v>0</v>
      </c>
    </row>
    <row r="2814" spans="4:34">
      <c r="D2814" s="62">
        <v>1998</v>
      </c>
      <c r="E2814" s="62">
        <v>8</v>
      </c>
      <c r="F2814" s="62">
        <v>1999</v>
      </c>
      <c r="G2814" s="62">
        <v>1999</v>
      </c>
      <c r="H2814" s="131">
        <v>0</v>
      </c>
      <c r="I2814" s="131">
        <v>0</v>
      </c>
      <c r="J2814" s="131">
        <v>0</v>
      </c>
      <c r="K2814" s="131">
        <v>0</v>
      </c>
      <c r="L2814" s="131">
        <v>0</v>
      </c>
      <c r="M2814" s="131">
        <v>0</v>
      </c>
      <c r="N2814" s="131">
        <v>0</v>
      </c>
      <c r="O2814" s="131">
        <v>0</v>
      </c>
      <c r="P2814" s="131">
        <v>0</v>
      </c>
      <c r="Q2814" s="131">
        <v>0</v>
      </c>
      <c r="R2814" s="131">
        <v>0</v>
      </c>
      <c r="S2814" s="131">
        <v>0</v>
      </c>
      <c r="T2814" s="131">
        <v>0</v>
      </c>
      <c r="U2814" s="131">
        <v>0</v>
      </c>
      <c r="V2814" s="131">
        <v>0</v>
      </c>
      <c r="W2814" s="131">
        <v>0</v>
      </c>
      <c r="X2814" s="131">
        <v>0</v>
      </c>
      <c r="Y2814" s="131">
        <v>0</v>
      </c>
      <c r="Z2814" s="131">
        <v>0</v>
      </c>
      <c r="AA2814" s="131">
        <v>0</v>
      </c>
      <c r="AB2814" s="131">
        <v>0</v>
      </c>
      <c r="AC2814" s="131">
        <v>0</v>
      </c>
      <c r="AD2814" s="131">
        <v>0</v>
      </c>
      <c r="AE2814" s="131">
        <v>0</v>
      </c>
      <c r="AF2814" s="131">
        <v>0</v>
      </c>
      <c r="AG2814" s="131">
        <v>0</v>
      </c>
      <c r="AH2814" s="43">
        <v>0</v>
      </c>
    </row>
    <row r="2815" spans="4:34">
      <c r="D2815" s="62">
        <v>1998</v>
      </c>
      <c r="E2815" s="62">
        <v>9</v>
      </c>
      <c r="F2815" s="62">
        <v>1999</v>
      </c>
      <c r="G2815" s="62">
        <v>1999</v>
      </c>
      <c r="H2815" s="131">
        <v>0</v>
      </c>
      <c r="I2815" s="131">
        <v>0</v>
      </c>
      <c r="J2815" s="131">
        <v>0</v>
      </c>
      <c r="K2815" s="131">
        <v>0</v>
      </c>
      <c r="L2815" s="131">
        <v>0</v>
      </c>
      <c r="M2815" s="131">
        <v>0</v>
      </c>
      <c r="N2815" s="131">
        <v>0</v>
      </c>
      <c r="O2815" s="131">
        <v>0</v>
      </c>
      <c r="P2815" s="131">
        <v>0</v>
      </c>
      <c r="Q2815" s="131">
        <v>0</v>
      </c>
      <c r="R2815" s="131">
        <v>0</v>
      </c>
      <c r="S2815" s="131">
        <v>0</v>
      </c>
      <c r="T2815" s="131">
        <v>0</v>
      </c>
      <c r="U2815" s="131">
        <v>0</v>
      </c>
      <c r="V2815" s="131">
        <v>0</v>
      </c>
      <c r="W2815" s="131">
        <v>0</v>
      </c>
      <c r="X2815" s="131">
        <v>0</v>
      </c>
      <c r="Y2815" s="131">
        <v>0</v>
      </c>
      <c r="Z2815" s="131">
        <v>0</v>
      </c>
      <c r="AA2815" s="131">
        <v>0</v>
      </c>
      <c r="AB2815" s="131">
        <v>0</v>
      </c>
      <c r="AC2815" s="131">
        <v>0</v>
      </c>
      <c r="AD2815" s="131">
        <v>0</v>
      </c>
      <c r="AE2815" s="131">
        <v>0</v>
      </c>
      <c r="AF2815" s="131">
        <v>0</v>
      </c>
      <c r="AG2815" s="131">
        <v>0</v>
      </c>
      <c r="AH2815" s="43">
        <v>0</v>
      </c>
    </row>
    <row r="2816" spans="4:34">
      <c r="D2816" s="62">
        <v>1998</v>
      </c>
      <c r="E2816" s="62">
        <v>10</v>
      </c>
      <c r="F2816" s="62">
        <v>1999</v>
      </c>
      <c r="G2816" s="62">
        <v>1999</v>
      </c>
      <c r="H2816" s="131">
        <v>0</v>
      </c>
      <c r="I2816" s="131">
        <v>0</v>
      </c>
      <c r="J2816" s="131">
        <v>0</v>
      </c>
      <c r="K2816" s="131">
        <v>0</v>
      </c>
      <c r="L2816" s="131">
        <v>0</v>
      </c>
      <c r="M2816" s="131">
        <v>0</v>
      </c>
      <c r="N2816" s="131">
        <v>0</v>
      </c>
      <c r="O2816" s="131">
        <v>0</v>
      </c>
      <c r="P2816" s="131">
        <v>0</v>
      </c>
      <c r="Q2816" s="131">
        <v>0</v>
      </c>
      <c r="R2816" s="131">
        <v>0</v>
      </c>
      <c r="S2816" s="131">
        <v>0</v>
      </c>
      <c r="T2816" s="131">
        <v>0</v>
      </c>
      <c r="U2816" s="131">
        <v>0</v>
      </c>
      <c r="V2816" s="131">
        <v>0</v>
      </c>
      <c r="W2816" s="131">
        <v>0</v>
      </c>
      <c r="X2816" s="131">
        <v>0</v>
      </c>
      <c r="Y2816" s="131">
        <v>0</v>
      </c>
      <c r="Z2816" s="131">
        <v>0</v>
      </c>
      <c r="AA2816" s="131">
        <v>0</v>
      </c>
      <c r="AB2816" s="131">
        <v>0</v>
      </c>
      <c r="AC2816" s="131">
        <v>0</v>
      </c>
      <c r="AD2816" s="131">
        <v>0</v>
      </c>
      <c r="AE2816" s="131">
        <v>0</v>
      </c>
      <c r="AF2816" s="131">
        <v>0</v>
      </c>
      <c r="AG2816" s="131">
        <v>0</v>
      </c>
      <c r="AH2816" s="43">
        <v>0</v>
      </c>
    </row>
    <row r="2817" spans="4:34">
      <c r="D2817" s="62">
        <v>1998</v>
      </c>
      <c r="E2817" s="62">
        <v>11</v>
      </c>
      <c r="F2817" s="62">
        <v>1999</v>
      </c>
      <c r="G2817" s="62">
        <v>1999</v>
      </c>
      <c r="H2817" s="131">
        <v>0</v>
      </c>
      <c r="I2817" s="131">
        <v>0</v>
      </c>
      <c r="J2817" s="131">
        <v>0</v>
      </c>
      <c r="K2817" s="131">
        <v>0</v>
      </c>
      <c r="L2817" s="131">
        <v>0</v>
      </c>
      <c r="M2817" s="131">
        <v>0</v>
      </c>
      <c r="N2817" s="131">
        <v>0</v>
      </c>
      <c r="O2817" s="131">
        <v>0</v>
      </c>
      <c r="P2817" s="131">
        <v>0</v>
      </c>
      <c r="Q2817" s="131">
        <v>0</v>
      </c>
      <c r="R2817" s="131">
        <v>0</v>
      </c>
      <c r="S2817" s="131">
        <v>0</v>
      </c>
      <c r="T2817" s="131">
        <v>0</v>
      </c>
      <c r="U2817" s="131">
        <v>0</v>
      </c>
      <c r="V2817" s="131">
        <v>0</v>
      </c>
      <c r="W2817" s="131">
        <v>0</v>
      </c>
      <c r="X2817" s="131">
        <v>0</v>
      </c>
      <c r="Y2817" s="131">
        <v>0</v>
      </c>
      <c r="Z2817" s="131">
        <v>0</v>
      </c>
      <c r="AA2817" s="131">
        <v>0</v>
      </c>
      <c r="AB2817" s="131">
        <v>0</v>
      </c>
      <c r="AC2817" s="131">
        <v>0</v>
      </c>
      <c r="AD2817" s="131">
        <v>0</v>
      </c>
      <c r="AE2817" s="131">
        <v>0</v>
      </c>
      <c r="AF2817" s="131">
        <v>0</v>
      </c>
      <c r="AG2817" s="131">
        <v>0</v>
      </c>
      <c r="AH2817" s="43">
        <v>0</v>
      </c>
    </row>
    <row r="2818" spans="4:34">
      <c r="D2818" s="62">
        <v>1998</v>
      </c>
      <c r="E2818" s="62">
        <v>12</v>
      </c>
      <c r="F2818" s="62">
        <v>1999</v>
      </c>
      <c r="G2818" s="62">
        <v>1999</v>
      </c>
      <c r="H2818" s="131">
        <v>0</v>
      </c>
      <c r="I2818" s="131">
        <v>0</v>
      </c>
      <c r="J2818" s="131">
        <v>0</v>
      </c>
      <c r="K2818" s="131">
        <v>0</v>
      </c>
      <c r="L2818" s="131">
        <v>0</v>
      </c>
      <c r="M2818" s="131">
        <v>0</v>
      </c>
      <c r="N2818" s="131">
        <v>0</v>
      </c>
      <c r="O2818" s="131">
        <v>0</v>
      </c>
      <c r="P2818" s="131">
        <v>0</v>
      </c>
      <c r="Q2818" s="131">
        <v>0</v>
      </c>
      <c r="R2818" s="131">
        <v>0</v>
      </c>
      <c r="S2818" s="131">
        <v>0</v>
      </c>
      <c r="T2818" s="131">
        <v>0</v>
      </c>
      <c r="U2818" s="131">
        <v>0</v>
      </c>
      <c r="V2818" s="131">
        <v>0</v>
      </c>
      <c r="W2818" s="131">
        <v>0</v>
      </c>
      <c r="X2818" s="131">
        <v>0</v>
      </c>
      <c r="Y2818" s="131">
        <v>0</v>
      </c>
      <c r="Z2818" s="131">
        <v>0</v>
      </c>
      <c r="AA2818" s="131">
        <v>0</v>
      </c>
      <c r="AB2818" s="131">
        <v>0</v>
      </c>
      <c r="AC2818" s="131">
        <v>0</v>
      </c>
      <c r="AD2818" s="131">
        <v>0</v>
      </c>
      <c r="AE2818" s="131">
        <v>0</v>
      </c>
      <c r="AF2818" s="131">
        <v>0</v>
      </c>
      <c r="AG2818" s="131">
        <v>0</v>
      </c>
      <c r="AH2818" s="43">
        <v>0</v>
      </c>
    </row>
    <row r="2819" spans="4:34">
      <c r="D2819" s="62">
        <v>1999</v>
      </c>
      <c r="E2819" s="62">
        <v>1</v>
      </c>
      <c r="F2819" s="62">
        <v>1999</v>
      </c>
      <c r="G2819" s="62">
        <v>1999</v>
      </c>
      <c r="H2819" s="131">
        <v>0</v>
      </c>
      <c r="I2819" s="131">
        <v>0</v>
      </c>
      <c r="J2819" s="131">
        <v>0</v>
      </c>
      <c r="K2819" s="131">
        <v>0</v>
      </c>
      <c r="L2819" s="131">
        <v>0</v>
      </c>
      <c r="M2819" s="131">
        <v>0</v>
      </c>
      <c r="N2819" s="131">
        <v>0</v>
      </c>
      <c r="O2819" s="131">
        <v>0</v>
      </c>
      <c r="P2819" s="131">
        <v>0</v>
      </c>
      <c r="Q2819" s="131">
        <v>0</v>
      </c>
      <c r="R2819" s="131">
        <v>0</v>
      </c>
      <c r="S2819" s="131">
        <v>0</v>
      </c>
      <c r="T2819" s="131">
        <v>0</v>
      </c>
      <c r="U2819" s="131">
        <v>0</v>
      </c>
      <c r="V2819" s="131">
        <v>0</v>
      </c>
      <c r="W2819" s="131">
        <v>0</v>
      </c>
      <c r="X2819" s="131">
        <v>0</v>
      </c>
      <c r="Y2819" s="131">
        <v>0</v>
      </c>
      <c r="Z2819" s="131">
        <v>0</v>
      </c>
      <c r="AA2819" s="131">
        <v>0</v>
      </c>
      <c r="AB2819" s="131">
        <v>0</v>
      </c>
      <c r="AC2819" s="131">
        <v>0</v>
      </c>
      <c r="AD2819" s="131">
        <v>0</v>
      </c>
      <c r="AE2819" s="131">
        <v>0</v>
      </c>
      <c r="AF2819" s="131">
        <v>0</v>
      </c>
      <c r="AG2819" s="131">
        <v>0</v>
      </c>
      <c r="AH2819" s="43">
        <v>0</v>
      </c>
    </row>
    <row r="2820" spans="4:34">
      <c r="D2820" s="62">
        <v>1999</v>
      </c>
      <c r="E2820" s="62">
        <v>2</v>
      </c>
      <c r="F2820" s="62">
        <v>1999</v>
      </c>
      <c r="G2820" s="62">
        <v>1999</v>
      </c>
      <c r="H2820" s="131">
        <v>0</v>
      </c>
      <c r="I2820" s="131">
        <v>0</v>
      </c>
      <c r="J2820" s="131">
        <v>0</v>
      </c>
      <c r="K2820" s="131">
        <v>0</v>
      </c>
      <c r="L2820" s="131">
        <v>0</v>
      </c>
      <c r="M2820" s="131">
        <v>0</v>
      </c>
      <c r="N2820" s="131">
        <v>0</v>
      </c>
      <c r="O2820" s="131">
        <v>0</v>
      </c>
      <c r="P2820" s="131">
        <v>0</v>
      </c>
      <c r="Q2820" s="131">
        <v>0</v>
      </c>
      <c r="R2820" s="131">
        <v>0</v>
      </c>
      <c r="S2820" s="131">
        <v>0</v>
      </c>
      <c r="T2820" s="131">
        <v>0</v>
      </c>
      <c r="U2820" s="131">
        <v>0</v>
      </c>
      <c r="V2820" s="131">
        <v>0</v>
      </c>
      <c r="W2820" s="131">
        <v>0</v>
      </c>
      <c r="X2820" s="131">
        <v>0</v>
      </c>
      <c r="Y2820" s="131">
        <v>0</v>
      </c>
      <c r="Z2820" s="131">
        <v>0</v>
      </c>
      <c r="AA2820" s="131">
        <v>0</v>
      </c>
      <c r="AB2820" s="131">
        <v>0</v>
      </c>
      <c r="AC2820" s="131">
        <v>0</v>
      </c>
      <c r="AD2820" s="131">
        <v>0</v>
      </c>
      <c r="AE2820" s="131">
        <v>0</v>
      </c>
      <c r="AF2820" s="131">
        <v>0</v>
      </c>
      <c r="AG2820" s="131">
        <v>0</v>
      </c>
      <c r="AH2820" s="43">
        <v>0</v>
      </c>
    </row>
    <row r="2821" spans="4:34">
      <c r="D2821" s="62">
        <v>1999</v>
      </c>
      <c r="E2821" s="62">
        <v>3</v>
      </c>
      <c r="F2821" s="62">
        <v>1999</v>
      </c>
      <c r="G2821" s="62">
        <v>1999</v>
      </c>
      <c r="H2821" s="131">
        <v>0</v>
      </c>
      <c r="I2821" s="131">
        <v>0</v>
      </c>
      <c r="J2821" s="131">
        <v>0</v>
      </c>
      <c r="K2821" s="131">
        <v>0</v>
      </c>
      <c r="L2821" s="131">
        <v>0</v>
      </c>
      <c r="M2821" s="131">
        <v>0</v>
      </c>
      <c r="N2821" s="131">
        <v>0</v>
      </c>
      <c r="O2821" s="131">
        <v>0</v>
      </c>
      <c r="P2821" s="131">
        <v>0</v>
      </c>
      <c r="Q2821" s="131">
        <v>0</v>
      </c>
      <c r="R2821" s="131">
        <v>0</v>
      </c>
      <c r="S2821" s="131">
        <v>0</v>
      </c>
      <c r="T2821" s="131">
        <v>0</v>
      </c>
      <c r="U2821" s="131">
        <v>0</v>
      </c>
      <c r="V2821" s="131">
        <v>0</v>
      </c>
      <c r="W2821" s="131">
        <v>0</v>
      </c>
      <c r="X2821" s="131">
        <v>0</v>
      </c>
      <c r="Y2821" s="131">
        <v>0</v>
      </c>
      <c r="Z2821" s="131">
        <v>0</v>
      </c>
      <c r="AA2821" s="131">
        <v>0</v>
      </c>
      <c r="AB2821" s="131">
        <v>0</v>
      </c>
      <c r="AC2821" s="131">
        <v>0</v>
      </c>
      <c r="AD2821" s="131">
        <v>0</v>
      </c>
      <c r="AE2821" s="131">
        <v>0</v>
      </c>
      <c r="AF2821" s="131">
        <v>0</v>
      </c>
      <c r="AG2821" s="131">
        <v>0</v>
      </c>
      <c r="AH2821" s="43">
        <v>0</v>
      </c>
    </row>
    <row r="2822" spans="4:34">
      <c r="D2822" s="62">
        <v>1999</v>
      </c>
      <c r="E2822" s="62">
        <v>4</v>
      </c>
      <c r="F2822" s="62">
        <v>1999</v>
      </c>
      <c r="G2822" s="62">
        <v>1999</v>
      </c>
      <c r="H2822" s="131">
        <v>0</v>
      </c>
      <c r="I2822" s="131">
        <v>0</v>
      </c>
      <c r="J2822" s="131">
        <v>0</v>
      </c>
      <c r="K2822" s="131">
        <v>0</v>
      </c>
      <c r="L2822" s="131">
        <v>0</v>
      </c>
      <c r="M2822" s="131">
        <v>0</v>
      </c>
      <c r="N2822" s="131">
        <v>0</v>
      </c>
      <c r="O2822" s="131">
        <v>0</v>
      </c>
      <c r="P2822" s="131">
        <v>0</v>
      </c>
      <c r="Q2822" s="131">
        <v>0</v>
      </c>
      <c r="R2822" s="131">
        <v>0</v>
      </c>
      <c r="S2822" s="131">
        <v>0</v>
      </c>
      <c r="T2822" s="131">
        <v>0</v>
      </c>
      <c r="U2822" s="131">
        <v>0</v>
      </c>
      <c r="V2822" s="131">
        <v>0</v>
      </c>
      <c r="W2822" s="131">
        <v>0</v>
      </c>
      <c r="X2822" s="131">
        <v>0</v>
      </c>
      <c r="Y2822" s="131">
        <v>0</v>
      </c>
      <c r="Z2822" s="131">
        <v>0</v>
      </c>
      <c r="AA2822" s="131">
        <v>0</v>
      </c>
      <c r="AB2822" s="131">
        <v>0</v>
      </c>
      <c r="AC2822" s="131">
        <v>0</v>
      </c>
      <c r="AD2822" s="131">
        <v>0</v>
      </c>
      <c r="AE2822" s="131">
        <v>0</v>
      </c>
      <c r="AF2822" s="131">
        <v>0</v>
      </c>
      <c r="AG2822" s="131">
        <v>0</v>
      </c>
      <c r="AH2822" s="43">
        <v>0</v>
      </c>
    </row>
    <row r="2823" spans="4:34">
      <c r="D2823" s="62">
        <v>1999</v>
      </c>
      <c r="E2823" s="62">
        <v>5</v>
      </c>
      <c r="F2823" s="62">
        <v>1999</v>
      </c>
      <c r="G2823" s="62">
        <v>2000</v>
      </c>
      <c r="H2823" s="131">
        <v>0</v>
      </c>
      <c r="I2823" s="131">
        <v>0</v>
      </c>
      <c r="J2823" s="131">
        <v>0</v>
      </c>
      <c r="K2823" s="131">
        <v>0</v>
      </c>
      <c r="L2823" s="131">
        <v>0</v>
      </c>
      <c r="M2823" s="131">
        <v>0</v>
      </c>
      <c r="N2823" s="131">
        <v>0</v>
      </c>
      <c r="O2823" s="131">
        <v>0</v>
      </c>
      <c r="P2823" s="131">
        <v>0</v>
      </c>
      <c r="Q2823" s="131">
        <v>0</v>
      </c>
      <c r="R2823" s="131">
        <v>0</v>
      </c>
      <c r="S2823" s="131">
        <v>0</v>
      </c>
      <c r="T2823" s="131">
        <v>0</v>
      </c>
      <c r="U2823" s="131">
        <v>0</v>
      </c>
      <c r="V2823" s="131">
        <v>0</v>
      </c>
      <c r="W2823" s="131">
        <v>0</v>
      </c>
      <c r="X2823" s="131">
        <v>0</v>
      </c>
      <c r="Y2823" s="131">
        <v>0</v>
      </c>
      <c r="Z2823" s="131">
        <v>0</v>
      </c>
      <c r="AA2823" s="131">
        <v>0</v>
      </c>
      <c r="AB2823" s="131">
        <v>0</v>
      </c>
      <c r="AC2823" s="131">
        <v>0</v>
      </c>
      <c r="AD2823" s="131">
        <v>0</v>
      </c>
      <c r="AE2823" s="131">
        <v>0</v>
      </c>
      <c r="AF2823" s="131">
        <v>0</v>
      </c>
      <c r="AG2823" s="131">
        <v>0</v>
      </c>
      <c r="AH2823" s="43">
        <v>0</v>
      </c>
    </row>
    <row r="2824" spans="4:34">
      <c r="D2824" s="62">
        <v>1999</v>
      </c>
      <c r="E2824" s="62">
        <v>6</v>
      </c>
      <c r="F2824" s="62">
        <v>1999</v>
      </c>
      <c r="G2824" s="62">
        <v>2000</v>
      </c>
      <c r="H2824" s="131">
        <v>0</v>
      </c>
      <c r="I2824" s="131">
        <v>0</v>
      </c>
      <c r="J2824" s="131">
        <v>0</v>
      </c>
      <c r="K2824" s="131">
        <v>0</v>
      </c>
      <c r="L2824" s="131">
        <v>0</v>
      </c>
      <c r="M2824" s="131">
        <v>0</v>
      </c>
      <c r="N2824" s="131">
        <v>0</v>
      </c>
      <c r="O2824" s="131">
        <v>0</v>
      </c>
      <c r="P2824" s="131">
        <v>0</v>
      </c>
      <c r="Q2824" s="131">
        <v>0</v>
      </c>
      <c r="R2824" s="131">
        <v>0</v>
      </c>
      <c r="S2824" s="131">
        <v>0</v>
      </c>
      <c r="T2824" s="131">
        <v>0</v>
      </c>
      <c r="U2824" s="131">
        <v>0</v>
      </c>
      <c r="V2824" s="131">
        <v>0</v>
      </c>
      <c r="W2824" s="131">
        <v>0</v>
      </c>
      <c r="X2824" s="131">
        <v>0</v>
      </c>
      <c r="Y2824" s="131">
        <v>0</v>
      </c>
      <c r="Z2824" s="131">
        <v>0</v>
      </c>
      <c r="AA2824" s="131">
        <v>0</v>
      </c>
      <c r="AB2824" s="131">
        <v>0</v>
      </c>
      <c r="AC2824" s="131">
        <v>0</v>
      </c>
      <c r="AD2824" s="131">
        <v>0</v>
      </c>
      <c r="AE2824" s="131">
        <v>0</v>
      </c>
      <c r="AF2824" s="131">
        <v>0</v>
      </c>
      <c r="AG2824" s="131">
        <v>0</v>
      </c>
      <c r="AH2824" s="43">
        <v>0</v>
      </c>
    </row>
    <row r="2825" spans="4:34">
      <c r="D2825" s="62">
        <v>1999</v>
      </c>
      <c r="E2825" s="62">
        <v>7</v>
      </c>
      <c r="F2825" s="62">
        <v>2000</v>
      </c>
      <c r="G2825" s="62">
        <v>2000</v>
      </c>
      <c r="H2825" s="131">
        <v>0</v>
      </c>
      <c r="I2825" s="131">
        <v>0</v>
      </c>
      <c r="J2825" s="131">
        <v>0</v>
      </c>
      <c r="K2825" s="131">
        <v>0</v>
      </c>
      <c r="L2825" s="131">
        <v>0</v>
      </c>
      <c r="M2825" s="131">
        <v>0</v>
      </c>
      <c r="N2825" s="131">
        <v>0</v>
      </c>
      <c r="O2825" s="131">
        <v>0</v>
      </c>
      <c r="P2825" s="131">
        <v>0</v>
      </c>
      <c r="Q2825" s="131">
        <v>0</v>
      </c>
      <c r="R2825" s="131">
        <v>0</v>
      </c>
      <c r="S2825" s="131">
        <v>0</v>
      </c>
      <c r="T2825" s="131">
        <v>0</v>
      </c>
      <c r="U2825" s="131">
        <v>0</v>
      </c>
      <c r="V2825" s="131">
        <v>0</v>
      </c>
      <c r="W2825" s="131">
        <v>0</v>
      </c>
      <c r="X2825" s="131">
        <v>0</v>
      </c>
      <c r="Y2825" s="131">
        <v>0</v>
      </c>
      <c r="Z2825" s="131">
        <v>0</v>
      </c>
      <c r="AA2825" s="131">
        <v>0</v>
      </c>
      <c r="AB2825" s="131">
        <v>0</v>
      </c>
      <c r="AC2825" s="131">
        <v>0</v>
      </c>
      <c r="AD2825" s="131">
        <v>0</v>
      </c>
      <c r="AE2825" s="131">
        <v>0</v>
      </c>
      <c r="AF2825" s="131">
        <v>0</v>
      </c>
      <c r="AG2825" s="131">
        <v>0</v>
      </c>
      <c r="AH2825" s="43">
        <v>0</v>
      </c>
    </row>
    <row r="2826" spans="4:34">
      <c r="D2826" s="62">
        <v>1999</v>
      </c>
      <c r="E2826" s="62">
        <v>8</v>
      </c>
      <c r="F2826" s="62">
        <v>2000</v>
      </c>
      <c r="G2826" s="62">
        <v>2000</v>
      </c>
      <c r="H2826" s="131">
        <v>0</v>
      </c>
      <c r="I2826" s="131">
        <v>0</v>
      </c>
      <c r="J2826" s="131">
        <v>0</v>
      </c>
      <c r="K2826" s="131">
        <v>0</v>
      </c>
      <c r="L2826" s="131">
        <v>0</v>
      </c>
      <c r="M2826" s="131">
        <v>0</v>
      </c>
      <c r="N2826" s="131">
        <v>0</v>
      </c>
      <c r="O2826" s="131">
        <v>0</v>
      </c>
      <c r="P2826" s="131">
        <v>0</v>
      </c>
      <c r="Q2826" s="131">
        <v>0</v>
      </c>
      <c r="R2826" s="131">
        <v>0</v>
      </c>
      <c r="S2826" s="131">
        <v>0</v>
      </c>
      <c r="T2826" s="131">
        <v>0</v>
      </c>
      <c r="U2826" s="131">
        <v>0</v>
      </c>
      <c r="V2826" s="131">
        <v>0</v>
      </c>
      <c r="W2826" s="131">
        <v>0</v>
      </c>
      <c r="X2826" s="131">
        <v>0</v>
      </c>
      <c r="Y2826" s="131">
        <v>0</v>
      </c>
      <c r="Z2826" s="131">
        <v>0</v>
      </c>
      <c r="AA2826" s="131">
        <v>0</v>
      </c>
      <c r="AB2826" s="131">
        <v>0</v>
      </c>
      <c r="AC2826" s="131">
        <v>0</v>
      </c>
      <c r="AD2826" s="131">
        <v>0</v>
      </c>
      <c r="AE2826" s="131">
        <v>0</v>
      </c>
      <c r="AF2826" s="131">
        <v>0</v>
      </c>
      <c r="AG2826" s="131">
        <v>0</v>
      </c>
      <c r="AH2826" s="43">
        <v>0</v>
      </c>
    </row>
    <row r="2827" spans="4:34">
      <c r="D2827" s="62">
        <v>1999</v>
      </c>
      <c r="E2827" s="62">
        <v>9</v>
      </c>
      <c r="F2827" s="62">
        <v>2000</v>
      </c>
      <c r="G2827" s="62">
        <v>2000</v>
      </c>
      <c r="H2827" s="131">
        <v>0</v>
      </c>
      <c r="I2827" s="131">
        <v>0</v>
      </c>
      <c r="J2827" s="131">
        <v>0</v>
      </c>
      <c r="K2827" s="131">
        <v>0</v>
      </c>
      <c r="L2827" s="131">
        <v>0</v>
      </c>
      <c r="M2827" s="131">
        <v>0</v>
      </c>
      <c r="N2827" s="131">
        <v>0</v>
      </c>
      <c r="O2827" s="131">
        <v>0</v>
      </c>
      <c r="P2827" s="131">
        <v>0</v>
      </c>
      <c r="Q2827" s="131">
        <v>0</v>
      </c>
      <c r="R2827" s="131">
        <v>0</v>
      </c>
      <c r="S2827" s="131">
        <v>0</v>
      </c>
      <c r="T2827" s="131">
        <v>0</v>
      </c>
      <c r="U2827" s="131">
        <v>0</v>
      </c>
      <c r="V2827" s="131">
        <v>0</v>
      </c>
      <c r="W2827" s="131">
        <v>0</v>
      </c>
      <c r="X2827" s="131">
        <v>0</v>
      </c>
      <c r="Y2827" s="131">
        <v>0</v>
      </c>
      <c r="Z2827" s="131">
        <v>0</v>
      </c>
      <c r="AA2827" s="131">
        <v>0</v>
      </c>
      <c r="AB2827" s="131">
        <v>0</v>
      </c>
      <c r="AC2827" s="131">
        <v>0</v>
      </c>
      <c r="AD2827" s="131">
        <v>0</v>
      </c>
      <c r="AE2827" s="131">
        <v>0</v>
      </c>
      <c r="AF2827" s="131">
        <v>0</v>
      </c>
      <c r="AG2827" s="131">
        <v>0</v>
      </c>
      <c r="AH2827" s="43">
        <v>0</v>
      </c>
    </row>
    <row r="2828" spans="4:34">
      <c r="D2828" s="62">
        <v>1999</v>
      </c>
      <c r="E2828" s="62">
        <v>10</v>
      </c>
      <c r="F2828" s="62">
        <v>2000</v>
      </c>
      <c r="G2828" s="62">
        <v>2000</v>
      </c>
      <c r="H2828" s="131">
        <v>0</v>
      </c>
      <c r="I2828" s="131">
        <v>0</v>
      </c>
      <c r="J2828" s="131">
        <v>0</v>
      </c>
      <c r="K2828" s="131">
        <v>0</v>
      </c>
      <c r="L2828" s="131">
        <v>0</v>
      </c>
      <c r="M2828" s="131">
        <v>0</v>
      </c>
      <c r="N2828" s="131">
        <v>0</v>
      </c>
      <c r="O2828" s="131">
        <v>0</v>
      </c>
      <c r="P2828" s="131">
        <v>0</v>
      </c>
      <c r="Q2828" s="131">
        <v>0</v>
      </c>
      <c r="R2828" s="131">
        <v>0</v>
      </c>
      <c r="S2828" s="131">
        <v>0</v>
      </c>
      <c r="T2828" s="131">
        <v>0</v>
      </c>
      <c r="U2828" s="131">
        <v>0</v>
      </c>
      <c r="V2828" s="131">
        <v>0</v>
      </c>
      <c r="W2828" s="131">
        <v>0</v>
      </c>
      <c r="X2828" s="131">
        <v>0</v>
      </c>
      <c r="Y2828" s="131">
        <v>0</v>
      </c>
      <c r="Z2828" s="131">
        <v>0</v>
      </c>
      <c r="AA2828" s="131">
        <v>0</v>
      </c>
      <c r="AB2828" s="131">
        <v>0</v>
      </c>
      <c r="AC2828" s="131">
        <v>0</v>
      </c>
      <c r="AD2828" s="131">
        <v>0</v>
      </c>
      <c r="AE2828" s="131">
        <v>0</v>
      </c>
      <c r="AF2828" s="131">
        <v>0</v>
      </c>
      <c r="AG2828" s="131">
        <v>0</v>
      </c>
      <c r="AH2828" s="43">
        <v>0</v>
      </c>
    </row>
    <row r="2829" spans="4:34">
      <c r="D2829" s="62">
        <v>1999</v>
      </c>
      <c r="E2829" s="62">
        <v>11</v>
      </c>
      <c r="F2829" s="62">
        <v>2000</v>
      </c>
      <c r="G2829" s="62">
        <v>2000</v>
      </c>
      <c r="H2829" s="131">
        <v>0</v>
      </c>
      <c r="I2829" s="131">
        <v>0</v>
      </c>
      <c r="J2829" s="131">
        <v>0</v>
      </c>
      <c r="K2829" s="131">
        <v>0</v>
      </c>
      <c r="L2829" s="131">
        <v>0</v>
      </c>
      <c r="M2829" s="131">
        <v>0</v>
      </c>
      <c r="N2829" s="131">
        <v>0</v>
      </c>
      <c r="O2829" s="131">
        <v>0</v>
      </c>
      <c r="P2829" s="131">
        <v>0</v>
      </c>
      <c r="Q2829" s="131">
        <v>0</v>
      </c>
      <c r="R2829" s="131">
        <v>0</v>
      </c>
      <c r="S2829" s="131">
        <v>0</v>
      </c>
      <c r="T2829" s="131">
        <v>0</v>
      </c>
      <c r="U2829" s="131">
        <v>0</v>
      </c>
      <c r="V2829" s="131">
        <v>0</v>
      </c>
      <c r="W2829" s="131">
        <v>0</v>
      </c>
      <c r="X2829" s="131">
        <v>0</v>
      </c>
      <c r="Y2829" s="131">
        <v>0</v>
      </c>
      <c r="Z2829" s="131">
        <v>0</v>
      </c>
      <c r="AA2829" s="131">
        <v>0</v>
      </c>
      <c r="AB2829" s="131">
        <v>0</v>
      </c>
      <c r="AC2829" s="131">
        <v>0</v>
      </c>
      <c r="AD2829" s="131">
        <v>0</v>
      </c>
      <c r="AE2829" s="131">
        <v>0</v>
      </c>
      <c r="AF2829" s="131">
        <v>0</v>
      </c>
      <c r="AG2829" s="131">
        <v>0</v>
      </c>
      <c r="AH2829" s="43">
        <v>0</v>
      </c>
    </row>
    <row r="2830" spans="4:34">
      <c r="D2830" s="62">
        <v>1999</v>
      </c>
      <c r="E2830" s="62">
        <v>12</v>
      </c>
      <c r="F2830" s="62">
        <v>2000</v>
      </c>
      <c r="G2830" s="62">
        <v>2000</v>
      </c>
      <c r="H2830" s="131">
        <v>0</v>
      </c>
      <c r="I2830" s="131">
        <v>0</v>
      </c>
      <c r="J2830" s="131">
        <v>0</v>
      </c>
      <c r="K2830" s="131">
        <v>0</v>
      </c>
      <c r="L2830" s="131">
        <v>0</v>
      </c>
      <c r="M2830" s="131">
        <v>0</v>
      </c>
      <c r="N2830" s="131">
        <v>0</v>
      </c>
      <c r="O2830" s="131">
        <v>0</v>
      </c>
      <c r="P2830" s="131">
        <v>0</v>
      </c>
      <c r="Q2830" s="131">
        <v>0</v>
      </c>
      <c r="R2830" s="131">
        <v>0</v>
      </c>
      <c r="S2830" s="131">
        <v>0</v>
      </c>
      <c r="T2830" s="131">
        <v>0</v>
      </c>
      <c r="U2830" s="131">
        <v>0</v>
      </c>
      <c r="V2830" s="131">
        <v>0</v>
      </c>
      <c r="W2830" s="131">
        <v>0</v>
      </c>
      <c r="X2830" s="131">
        <v>0</v>
      </c>
      <c r="Y2830" s="131">
        <v>0</v>
      </c>
      <c r="Z2830" s="131">
        <v>0</v>
      </c>
      <c r="AA2830" s="131">
        <v>0</v>
      </c>
      <c r="AB2830" s="131">
        <v>0</v>
      </c>
      <c r="AC2830" s="131">
        <v>0</v>
      </c>
      <c r="AD2830" s="131">
        <v>0</v>
      </c>
      <c r="AE2830" s="131">
        <v>0</v>
      </c>
      <c r="AF2830" s="131">
        <v>0</v>
      </c>
      <c r="AG2830" s="131">
        <v>0</v>
      </c>
      <c r="AH2830" s="43">
        <v>0</v>
      </c>
    </row>
    <row r="2831" spans="4:34">
      <c r="D2831" s="62">
        <v>2000</v>
      </c>
      <c r="E2831" s="62">
        <v>1</v>
      </c>
      <c r="F2831" s="62">
        <v>2000</v>
      </c>
      <c r="G2831" s="62">
        <v>2000</v>
      </c>
      <c r="H2831" s="131">
        <v>0</v>
      </c>
      <c r="I2831" s="131">
        <v>0</v>
      </c>
      <c r="J2831" s="131">
        <v>0</v>
      </c>
      <c r="K2831" s="131">
        <v>0</v>
      </c>
      <c r="L2831" s="131">
        <v>0</v>
      </c>
      <c r="M2831" s="131">
        <v>0</v>
      </c>
      <c r="N2831" s="131">
        <v>0</v>
      </c>
      <c r="O2831" s="131">
        <v>0</v>
      </c>
      <c r="P2831" s="131">
        <v>0</v>
      </c>
      <c r="Q2831" s="131">
        <v>0</v>
      </c>
      <c r="R2831" s="131">
        <v>0</v>
      </c>
      <c r="S2831" s="131">
        <v>0</v>
      </c>
      <c r="T2831" s="131">
        <v>0</v>
      </c>
      <c r="U2831" s="131">
        <v>0</v>
      </c>
      <c r="V2831" s="131">
        <v>0</v>
      </c>
      <c r="W2831" s="131">
        <v>0</v>
      </c>
      <c r="X2831" s="131">
        <v>0</v>
      </c>
      <c r="Y2831" s="131">
        <v>0</v>
      </c>
      <c r="Z2831" s="131">
        <v>0</v>
      </c>
      <c r="AA2831" s="131">
        <v>0</v>
      </c>
      <c r="AB2831" s="131">
        <v>0</v>
      </c>
      <c r="AC2831" s="131">
        <v>0</v>
      </c>
      <c r="AD2831" s="131">
        <v>0</v>
      </c>
      <c r="AE2831" s="131">
        <v>0</v>
      </c>
      <c r="AF2831" s="131">
        <v>0</v>
      </c>
      <c r="AG2831" s="131">
        <v>0</v>
      </c>
      <c r="AH2831" s="43">
        <v>0</v>
      </c>
    </row>
    <row r="2832" spans="4:34">
      <c r="D2832" s="62">
        <v>2000</v>
      </c>
      <c r="E2832" s="62">
        <v>2</v>
      </c>
      <c r="F2832" s="62">
        <v>2000</v>
      </c>
      <c r="G2832" s="62">
        <v>2000</v>
      </c>
      <c r="H2832" s="131">
        <v>0</v>
      </c>
      <c r="I2832" s="131">
        <v>0</v>
      </c>
      <c r="J2832" s="131">
        <v>0</v>
      </c>
      <c r="K2832" s="131">
        <v>0</v>
      </c>
      <c r="L2832" s="131">
        <v>0</v>
      </c>
      <c r="M2832" s="131">
        <v>0</v>
      </c>
      <c r="N2832" s="131">
        <v>0</v>
      </c>
      <c r="O2832" s="131">
        <v>0</v>
      </c>
      <c r="P2832" s="131">
        <v>0</v>
      </c>
      <c r="Q2832" s="131">
        <v>0</v>
      </c>
      <c r="R2832" s="131">
        <v>0</v>
      </c>
      <c r="S2832" s="131">
        <v>0</v>
      </c>
      <c r="T2832" s="131">
        <v>0</v>
      </c>
      <c r="U2832" s="131">
        <v>0</v>
      </c>
      <c r="V2832" s="131">
        <v>0</v>
      </c>
      <c r="W2832" s="131">
        <v>0</v>
      </c>
      <c r="X2832" s="131">
        <v>0</v>
      </c>
      <c r="Y2832" s="131">
        <v>0</v>
      </c>
      <c r="Z2832" s="131">
        <v>0</v>
      </c>
      <c r="AA2832" s="131">
        <v>0</v>
      </c>
      <c r="AB2832" s="131">
        <v>0</v>
      </c>
      <c r="AC2832" s="131">
        <v>0</v>
      </c>
      <c r="AD2832" s="131">
        <v>0</v>
      </c>
      <c r="AE2832" s="131">
        <v>0</v>
      </c>
      <c r="AF2832" s="131">
        <v>0</v>
      </c>
      <c r="AG2832" s="131">
        <v>0</v>
      </c>
      <c r="AH2832" s="43">
        <v>0</v>
      </c>
    </row>
    <row r="2833" spans="4:34">
      <c r="D2833" s="62">
        <v>2000</v>
      </c>
      <c r="E2833" s="62">
        <v>3</v>
      </c>
      <c r="F2833" s="62">
        <v>2000</v>
      </c>
      <c r="G2833" s="62">
        <v>2000</v>
      </c>
      <c r="H2833" s="131">
        <v>0</v>
      </c>
      <c r="I2833" s="131">
        <v>0</v>
      </c>
      <c r="J2833" s="131">
        <v>0</v>
      </c>
      <c r="K2833" s="131">
        <v>0</v>
      </c>
      <c r="L2833" s="131">
        <v>0</v>
      </c>
      <c r="M2833" s="131">
        <v>0</v>
      </c>
      <c r="N2833" s="131">
        <v>0</v>
      </c>
      <c r="O2833" s="131">
        <v>0</v>
      </c>
      <c r="P2833" s="131">
        <v>0</v>
      </c>
      <c r="Q2833" s="131">
        <v>0</v>
      </c>
      <c r="R2833" s="131">
        <v>0</v>
      </c>
      <c r="S2833" s="131">
        <v>0</v>
      </c>
      <c r="T2833" s="131">
        <v>0</v>
      </c>
      <c r="U2833" s="131">
        <v>0</v>
      </c>
      <c r="V2833" s="131">
        <v>0</v>
      </c>
      <c r="W2833" s="131">
        <v>0</v>
      </c>
      <c r="X2833" s="131">
        <v>0</v>
      </c>
      <c r="Y2833" s="131">
        <v>0</v>
      </c>
      <c r="Z2833" s="131">
        <v>0</v>
      </c>
      <c r="AA2833" s="131">
        <v>0</v>
      </c>
      <c r="AB2833" s="131">
        <v>0</v>
      </c>
      <c r="AC2833" s="131">
        <v>0</v>
      </c>
      <c r="AD2833" s="131">
        <v>0</v>
      </c>
      <c r="AE2833" s="131">
        <v>0</v>
      </c>
      <c r="AF2833" s="131">
        <v>0</v>
      </c>
      <c r="AG2833" s="131">
        <v>0</v>
      </c>
      <c r="AH2833" s="43">
        <v>0</v>
      </c>
    </row>
    <row r="2834" spans="4:34">
      <c r="D2834" s="62">
        <v>2000</v>
      </c>
      <c r="E2834" s="62">
        <v>4</v>
      </c>
      <c r="F2834" s="62">
        <v>2000</v>
      </c>
      <c r="G2834" s="62">
        <v>2000</v>
      </c>
      <c r="H2834" s="131">
        <v>0</v>
      </c>
      <c r="I2834" s="131">
        <v>0</v>
      </c>
      <c r="J2834" s="131">
        <v>0</v>
      </c>
      <c r="K2834" s="131">
        <v>0</v>
      </c>
      <c r="L2834" s="131">
        <v>0</v>
      </c>
      <c r="M2834" s="131">
        <v>0</v>
      </c>
      <c r="N2834" s="131">
        <v>0</v>
      </c>
      <c r="O2834" s="131">
        <v>0</v>
      </c>
      <c r="P2834" s="131">
        <v>0</v>
      </c>
      <c r="Q2834" s="131">
        <v>0</v>
      </c>
      <c r="R2834" s="131">
        <v>0</v>
      </c>
      <c r="S2834" s="131">
        <v>0</v>
      </c>
      <c r="T2834" s="131">
        <v>0</v>
      </c>
      <c r="U2834" s="131">
        <v>0</v>
      </c>
      <c r="V2834" s="131">
        <v>0</v>
      </c>
      <c r="W2834" s="131">
        <v>0</v>
      </c>
      <c r="X2834" s="131">
        <v>0</v>
      </c>
      <c r="Y2834" s="131">
        <v>0</v>
      </c>
      <c r="Z2834" s="131">
        <v>0</v>
      </c>
      <c r="AA2834" s="131">
        <v>0</v>
      </c>
      <c r="AB2834" s="131">
        <v>0</v>
      </c>
      <c r="AC2834" s="131">
        <v>0</v>
      </c>
      <c r="AD2834" s="131">
        <v>0</v>
      </c>
      <c r="AE2834" s="131">
        <v>0</v>
      </c>
      <c r="AF2834" s="131">
        <v>0</v>
      </c>
      <c r="AG2834" s="131">
        <v>0</v>
      </c>
      <c r="AH2834" s="43">
        <v>0</v>
      </c>
    </row>
    <row r="2835" spans="4:34">
      <c r="D2835" s="62">
        <v>2000</v>
      </c>
      <c r="E2835" s="62">
        <v>5</v>
      </c>
      <c r="F2835" s="62">
        <v>2000</v>
      </c>
      <c r="G2835" s="62">
        <v>2001</v>
      </c>
      <c r="H2835" s="131">
        <v>0</v>
      </c>
      <c r="I2835" s="131">
        <v>0</v>
      </c>
      <c r="J2835" s="131">
        <v>0</v>
      </c>
      <c r="K2835" s="131">
        <v>0</v>
      </c>
      <c r="L2835" s="131">
        <v>0</v>
      </c>
      <c r="M2835" s="131">
        <v>0</v>
      </c>
      <c r="N2835" s="131">
        <v>0</v>
      </c>
      <c r="O2835" s="131">
        <v>0</v>
      </c>
      <c r="P2835" s="131">
        <v>0</v>
      </c>
      <c r="Q2835" s="131">
        <v>0</v>
      </c>
      <c r="R2835" s="131">
        <v>0</v>
      </c>
      <c r="S2835" s="131">
        <v>0</v>
      </c>
      <c r="T2835" s="131">
        <v>0</v>
      </c>
      <c r="U2835" s="131">
        <v>0</v>
      </c>
      <c r="V2835" s="131">
        <v>0</v>
      </c>
      <c r="W2835" s="131">
        <v>0</v>
      </c>
      <c r="X2835" s="131">
        <v>0</v>
      </c>
      <c r="Y2835" s="131">
        <v>0</v>
      </c>
      <c r="Z2835" s="131">
        <v>0</v>
      </c>
      <c r="AA2835" s="131">
        <v>0</v>
      </c>
      <c r="AB2835" s="131">
        <v>0</v>
      </c>
      <c r="AC2835" s="131">
        <v>0</v>
      </c>
      <c r="AD2835" s="131">
        <v>0</v>
      </c>
      <c r="AE2835" s="131">
        <v>0</v>
      </c>
      <c r="AF2835" s="131">
        <v>0</v>
      </c>
      <c r="AG2835" s="131">
        <v>0</v>
      </c>
      <c r="AH2835" s="43">
        <v>0</v>
      </c>
    </row>
    <row r="2836" spans="4:34">
      <c r="D2836" s="62">
        <v>2000</v>
      </c>
      <c r="E2836" s="62">
        <v>6</v>
      </c>
      <c r="F2836" s="62">
        <v>2000</v>
      </c>
      <c r="G2836" s="62">
        <v>2001</v>
      </c>
      <c r="H2836" s="131">
        <v>0</v>
      </c>
      <c r="I2836" s="131">
        <v>0</v>
      </c>
      <c r="J2836" s="131">
        <v>0</v>
      </c>
      <c r="K2836" s="131">
        <v>0</v>
      </c>
      <c r="L2836" s="131">
        <v>0</v>
      </c>
      <c r="M2836" s="131">
        <v>0</v>
      </c>
      <c r="N2836" s="131">
        <v>0</v>
      </c>
      <c r="O2836" s="131">
        <v>0</v>
      </c>
      <c r="P2836" s="131">
        <v>0</v>
      </c>
      <c r="Q2836" s="131">
        <v>0</v>
      </c>
      <c r="R2836" s="131">
        <v>0</v>
      </c>
      <c r="S2836" s="131">
        <v>0</v>
      </c>
      <c r="T2836" s="131">
        <v>0</v>
      </c>
      <c r="U2836" s="131">
        <v>0</v>
      </c>
      <c r="V2836" s="131">
        <v>0</v>
      </c>
      <c r="W2836" s="131">
        <v>0</v>
      </c>
      <c r="X2836" s="131">
        <v>0</v>
      </c>
      <c r="Y2836" s="131">
        <v>0</v>
      </c>
      <c r="Z2836" s="131">
        <v>0</v>
      </c>
      <c r="AA2836" s="131">
        <v>0</v>
      </c>
      <c r="AB2836" s="131">
        <v>0</v>
      </c>
      <c r="AC2836" s="131">
        <v>0</v>
      </c>
      <c r="AD2836" s="131">
        <v>0</v>
      </c>
      <c r="AE2836" s="131">
        <v>0</v>
      </c>
      <c r="AF2836" s="131">
        <v>0</v>
      </c>
      <c r="AG2836" s="131">
        <v>0</v>
      </c>
      <c r="AH2836" s="43">
        <v>0</v>
      </c>
    </row>
    <row r="2837" spans="4:34">
      <c r="D2837" s="62">
        <v>2000</v>
      </c>
      <c r="E2837" s="62">
        <v>7</v>
      </c>
      <c r="F2837" s="62">
        <v>2001</v>
      </c>
      <c r="G2837" s="62">
        <v>2001</v>
      </c>
      <c r="H2837" s="131">
        <v>0</v>
      </c>
      <c r="I2837" s="131">
        <v>0</v>
      </c>
      <c r="J2837" s="131">
        <v>0</v>
      </c>
      <c r="K2837" s="131">
        <v>0</v>
      </c>
      <c r="L2837" s="131">
        <v>0</v>
      </c>
      <c r="M2837" s="131">
        <v>0</v>
      </c>
      <c r="N2837" s="131">
        <v>0</v>
      </c>
      <c r="O2837" s="131">
        <v>0</v>
      </c>
      <c r="P2837" s="131">
        <v>0</v>
      </c>
      <c r="Q2837" s="131">
        <v>0</v>
      </c>
      <c r="R2837" s="131">
        <v>0</v>
      </c>
      <c r="S2837" s="131">
        <v>0</v>
      </c>
      <c r="T2837" s="131">
        <v>0</v>
      </c>
      <c r="U2837" s="131">
        <v>0</v>
      </c>
      <c r="V2837" s="131">
        <v>0</v>
      </c>
      <c r="W2837" s="131">
        <v>0</v>
      </c>
      <c r="X2837" s="131">
        <v>0</v>
      </c>
      <c r="Y2837" s="131">
        <v>0</v>
      </c>
      <c r="Z2837" s="131">
        <v>0</v>
      </c>
      <c r="AA2837" s="131">
        <v>0</v>
      </c>
      <c r="AB2837" s="131">
        <v>0</v>
      </c>
      <c r="AC2837" s="131">
        <v>0</v>
      </c>
      <c r="AD2837" s="131">
        <v>0</v>
      </c>
      <c r="AE2837" s="131">
        <v>0</v>
      </c>
      <c r="AF2837" s="131">
        <v>0</v>
      </c>
      <c r="AG2837" s="131">
        <v>0</v>
      </c>
      <c r="AH2837" s="43">
        <v>0</v>
      </c>
    </row>
    <row r="2838" spans="4:34">
      <c r="D2838" s="62">
        <v>2000</v>
      </c>
      <c r="E2838" s="62">
        <v>8</v>
      </c>
      <c r="F2838" s="62">
        <v>2001</v>
      </c>
      <c r="G2838" s="62">
        <v>2001</v>
      </c>
      <c r="H2838" s="131">
        <v>0</v>
      </c>
      <c r="I2838" s="131">
        <v>0</v>
      </c>
      <c r="J2838" s="131">
        <v>0</v>
      </c>
      <c r="K2838" s="131">
        <v>0</v>
      </c>
      <c r="L2838" s="131">
        <v>0</v>
      </c>
      <c r="M2838" s="131">
        <v>0</v>
      </c>
      <c r="N2838" s="131">
        <v>0</v>
      </c>
      <c r="O2838" s="131">
        <v>0</v>
      </c>
      <c r="P2838" s="131">
        <v>0</v>
      </c>
      <c r="Q2838" s="131">
        <v>0</v>
      </c>
      <c r="R2838" s="131">
        <v>0</v>
      </c>
      <c r="S2838" s="131">
        <v>0</v>
      </c>
      <c r="T2838" s="131">
        <v>0</v>
      </c>
      <c r="U2838" s="131">
        <v>0</v>
      </c>
      <c r="V2838" s="131">
        <v>0</v>
      </c>
      <c r="W2838" s="131">
        <v>0</v>
      </c>
      <c r="X2838" s="131">
        <v>0</v>
      </c>
      <c r="Y2838" s="131">
        <v>0</v>
      </c>
      <c r="Z2838" s="131">
        <v>0</v>
      </c>
      <c r="AA2838" s="131">
        <v>0</v>
      </c>
      <c r="AB2838" s="131">
        <v>0</v>
      </c>
      <c r="AC2838" s="131">
        <v>0</v>
      </c>
      <c r="AD2838" s="131">
        <v>0</v>
      </c>
      <c r="AE2838" s="131">
        <v>0</v>
      </c>
      <c r="AF2838" s="131">
        <v>0</v>
      </c>
      <c r="AG2838" s="131">
        <v>0</v>
      </c>
      <c r="AH2838" s="43">
        <v>0</v>
      </c>
    </row>
    <row r="2839" spans="4:34">
      <c r="D2839" s="62">
        <v>2000</v>
      </c>
      <c r="E2839" s="62">
        <v>9</v>
      </c>
      <c r="F2839" s="62">
        <v>2001</v>
      </c>
      <c r="G2839" s="62">
        <v>2001</v>
      </c>
      <c r="H2839" s="131">
        <v>0</v>
      </c>
      <c r="I2839" s="131">
        <v>0</v>
      </c>
      <c r="J2839" s="131">
        <v>0</v>
      </c>
      <c r="K2839" s="131">
        <v>0</v>
      </c>
      <c r="L2839" s="131">
        <v>0</v>
      </c>
      <c r="M2839" s="131">
        <v>0</v>
      </c>
      <c r="N2839" s="131">
        <v>0</v>
      </c>
      <c r="O2839" s="131">
        <v>0</v>
      </c>
      <c r="P2839" s="131">
        <v>0</v>
      </c>
      <c r="Q2839" s="131">
        <v>0</v>
      </c>
      <c r="R2839" s="131">
        <v>0</v>
      </c>
      <c r="S2839" s="131">
        <v>0</v>
      </c>
      <c r="T2839" s="131">
        <v>0</v>
      </c>
      <c r="U2839" s="131">
        <v>0</v>
      </c>
      <c r="V2839" s="131">
        <v>0</v>
      </c>
      <c r="W2839" s="131">
        <v>0</v>
      </c>
      <c r="X2839" s="131">
        <v>0</v>
      </c>
      <c r="Y2839" s="131">
        <v>0</v>
      </c>
      <c r="Z2839" s="131">
        <v>0</v>
      </c>
      <c r="AA2839" s="131">
        <v>0</v>
      </c>
      <c r="AB2839" s="131">
        <v>0</v>
      </c>
      <c r="AC2839" s="131">
        <v>0</v>
      </c>
      <c r="AD2839" s="131">
        <v>0</v>
      </c>
      <c r="AE2839" s="131">
        <v>0</v>
      </c>
      <c r="AF2839" s="131">
        <v>0</v>
      </c>
      <c r="AG2839" s="131">
        <v>0</v>
      </c>
      <c r="AH2839" s="43">
        <v>0</v>
      </c>
    </row>
    <row r="2840" spans="4:34">
      <c r="D2840" s="62">
        <v>2000</v>
      </c>
      <c r="E2840" s="62">
        <v>10</v>
      </c>
      <c r="F2840" s="62">
        <v>2001</v>
      </c>
      <c r="G2840" s="62">
        <v>2001</v>
      </c>
      <c r="H2840" s="131">
        <v>0</v>
      </c>
      <c r="I2840" s="131">
        <v>0</v>
      </c>
      <c r="J2840" s="131">
        <v>0</v>
      </c>
      <c r="K2840" s="131">
        <v>0</v>
      </c>
      <c r="L2840" s="131">
        <v>0</v>
      </c>
      <c r="M2840" s="131">
        <v>0</v>
      </c>
      <c r="N2840" s="131">
        <v>0</v>
      </c>
      <c r="O2840" s="131">
        <v>0</v>
      </c>
      <c r="P2840" s="131">
        <v>0</v>
      </c>
      <c r="Q2840" s="131">
        <v>0</v>
      </c>
      <c r="R2840" s="131">
        <v>0</v>
      </c>
      <c r="S2840" s="131">
        <v>0</v>
      </c>
      <c r="T2840" s="131">
        <v>0</v>
      </c>
      <c r="U2840" s="131">
        <v>0</v>
      </c>
      <c r="V2840" s="131">
        <v>0</v>
      </c>
      <c r="W2840" s="131">
        <v>0</v>
      </c>
      <c r="X2840" s="131">
        <v>0</v>
      </c>
      <c r="Y2840" s="131">
        <v>0</v>
      </c>
      <c r="Z2840" s="131">
        <v>0</v>
      </c>
      <c r="AA2840" s="131">
        <v>0</v>
      </c>
      <c r="AB2840" s="131">
        <v>0</v>
      </c>
      <c r="AC2840" s="131">
        <v>0</v>
      </c>
      <c r="AD2840" s="131">
        <v>0</v>
      </c>
      <c r="AE2840" s="131">
        <v>0</v>
      </c>
      <c r="AF2840" s="131">
        <v>0</v>
      </c>
      <c r="AG2840" s="131">
        <v>0</v>
      </c>
      <c r="AH2840" s="43">
        <v>0</v>
      </c>
    </row>
    <row r="2841" spans="4:34">
      <c r="D2841" s="62">
        <v>2000</v>
      </c>
      <c r="E2841" s="62">
        <v>11</v>
      </c>
      <c r="F2841" s="62">
        <v>2001</v>
      </c>
      <c r="G2841" s="62">
        <v>2001</v>
      </c>
      <c r="H2841" s="131">
        <v>0</v>
      </c>
      <c r="I2841" s="131">
        <v>0</v>
      </c>
      <c r="J2841" s="131">
        <v>0</v>
      </c>
      <c r="K2841" s="131">
        <v>0</v>
      </c>
      <c r="L2841" s="131">
        <v>0</v>
      </c>
      <c r="M2841" s="131">
        <v>0</v>
      </c>
      <c r="N2841" s="131">
        <v>0</v>
      </c>
      <c r="O2841" s="131">
        <v>0</v>
      </c>
      <c r="P2841" s="131">
        <v>0</v>
      </c>
      <c r="Q2841" s="131">
        <v>0</v>
      </c>
      <c r="R2841" s="131">
        <v>0</v>
      </c>
      <c r="S2841" s="131">
        <v>0</v>
      </c>
      <c r="T2841" s="131">
        <v>0</v>
      </c>
      <c r="U2841" s="131">
        <v>0</v>
      </c>
      <c r="V2841" s="131">
        <v>0</v>
      </c>
      <c r="W2841" s="131">
        <v>0</v>
      </c>
      <c r="X2841" s="131">
        <v>0</v>
      </c>
      <c r="Y2841" s="131">
        <v>0</v>
      </c>
      <c r="Z2841" s="131">
        <v>0</v>
      </c>
      <c r="AA2841" s="131">
        <v>0</v>
      </c>
      <c r="AB2841" s="131">
        <v>0</v>
      </c>
      <c r="AC2841" s="131">
        <v>0</v>
      </c>
      <c r="AD2841" s="131">
        <v>0</v>
      </c>
      <c r="AE2841" s="131">
        <v>0</v>
      </c>
      <c r="AF2841" s="131">
        <v>0</v>
      </c>
      <c r="AG2841" s="131">
        <v>0</v>
      </c>
      <c r="AH2841" s="43">
        <v>0</v>
      </c>
    </row>
    <row r="2842" spans="4:34">
      <c r="D2842" s="62">
        <v>2000</v>
      </c>
      <c r="E2842" s="62">
        <v>12</v>
      </c>
      <c r="F2842" s="62">
        <v>2001</v>
      </c>
      <c r="G2842" s="62">
        <v>2001</v>
      </c>
      <c r="H2842" s="131">
        <v>0</v>
      </c>
      <c r="I2842" s="131">
        <v>0</v>
      </c>
      <c r="J2842" s="131">
        <v>0</v>
      </c>
      <c r="K2842" s="131">
        <v>0</v>
      </c>
      <c r="L2842" s="131">
        <v>0</v>
      </c>
      <c r="M2842" s="131">
        <v>0</v>
      </c>
      <c r="N2842" s="131">
        <v>0</v>
      </c>
      <c r="O2842" s="131">
        <v>0</v>
      </c>
      <c r="P2842" s="131">
        <v>0</v>
      </c>
      <c r="Q2842" s="131">
        <v>0</v>
      </c>
      <c r="R2842" s="131">
        <v>0</v>
      </c>
      <c r="S2842" s="131">
        <v>0</v>
      </c>
      <c r="T2842" s="131">
        <v>0</v>
      </c>
      <c r="U2842" s="131">
        <v>0</v>
      </c>
      <c r="V2842" s="131">
        <v>0</v>
      </c>
      <c r="W2842" s="131">
        <v>0</v>
      </c>
      <c r="X2842" s="131">
        <v>0</v>
      </c>
      <c r="Y2842" s="131">
        <v>0</v>
      </c>
      <c r="Z2842" s="131">
        <v>0</v>
      </c>
      <c r="AA2842" s="131">
        <v>0</v>
      </c>
      <c r="AB2842" s="131">
        <v>0</v>
      </c>
      <c r="AC2842" s="131">
        <v>0</v>
      </c>
      <c r="AD2842" s="131">
        <v>0</v>
      </c>
      <c r="AE2842" s="131">
        <v>0</v>
      </c>
      <c r="AF2842" s="131">
        <v>0</v>
      </c>
      <c r="AG2842" s="131">
        <v>0</v>
      </c>
      <c r="AH2842" s="43">
        <v>0</v>
      </c>
    </row>
    <row r="2843" spans="4:34">
      <c r="D2843" s="62">
        <v>2001</v>
      </c>
      <c r="E2843" s="62">
        <v>1</v>
      </c>
      <c r="F2843" s="62">
        <v>2001</v>
      </c>
      <c r="G2843" s="62">
        <v>2001</v>
      </c>
      <c r="H2843" s="131">
        <v>0</v>
      </c>
      <c r="I2843" s="131">
        <v>0</v>
      </c>
      <c r="J2843" s="131">
        <v>0</v>
      </c>
      <c r="K2843" s="131">
        <v>0</v>
      </c>
      <c r="L2843" s="131">
        <v>0</v>
      </c>
      <c r="M2843" s="131">
        <v>0</v>
      </c>
      <c r="N2843" s="131">
        <v>0</v>
      </c>
      <c r="O2843" s="131">
        <v>0</v>
      </c>
      <c r="P2843" s="131">
        <v>0</v>
      </c>
      <c r="Q2843" s="131">
        <v>0</v>
      </c>
      <c r="R2843" s="131">
        <v>0</v>
      </c>
      <c r="S2843" s="131">
        <v>0</v>
      </c>
      <c r="T2843" s="131">
        <v>0</v>
      </c>
      <c r="U2843" s="131">
        <v>0</v>
      </c>
      <c r="V2843" s="131">
        <v>0</v>
      </c>
      <c r="W2843" s="131">
        <v>0</v>
      </c>
      <c r="X2843" s="131">
        <v>0</v>
      </c>
      <c r="Y2843" s="131">
        <v>0</v>
      </c>
      <c r="Z2843" s="131">
        <v>0</v>
      </c>
      <c r="AA2843" s="131">
        <v>0</v>
      </c>
      <c r="AB2843" s="131">
        <v>0</v>
      </c>
      <c r="AC2843" s="131">
        <v>0</v>
      </c>
      <c r="AD2843" s="131">
        <v>0</v>
      </c>
      <c r="AE2843" s="131">
        <v>0</v>
      </c>
      <c r="AF2843" s="131">
        <v>0</v>
      </c>
      <c r="AG2843" s="131">
        <v>0</v>
      </c>
      <c r="AH2843" s="43">
        <v>0</v>
      </c>
    </row>
    <row r="2844" spans="4:34">
      <c r="D2844" s="62">
        <v>2001</v>
      </c>
      <c r="E2844" s="62">
        <v>2</v>
      </c>
      <c r="F2844" s="62">
        <v>2001</v>
      </c>
      <c r="G2844" s="62">
        <v>2001</v>
      </c>
      <c r="H2844" s="131">
        <v>0</v>
      </c>
      <c r="I2844" s="131">
        <v>0</v>
      </c>
      <c r="J2844" s="131">
        <v>0</v>
      </c>
      <c r="K2844" s="131">
        <v>0</v>
      </c>
      <c r="L2844" s="131">
        <v>0</v>
      </c>
      <c r="M2844" s="131">
        <v>0</v>
      </c>
      <c r="N2844" s="131">
        <v>0</v>
      </c>
      <c r="O2844" s="131">
        <v>0</v>
      </c>
      <c r="P2844" s="131">
        <v>0</v>
      </c>
      <c r="Q2844" s="131">
        <v>0</v>
      </c>
      <c r="R2844" s="131">
        <v>0</v>
      </c>
      <c r="S2844" s="131">
        <v>0</v>
      </c>
      <c r="T2844" s="131">
        <v>0</v>
      </c>
      <c r="U2844" s="131">
        <v>0</v>
      </c>
      <c r="V2844" s="131">
        <v>0</v>
      </c>
      <c r="W2844" s="131">
        <v>0</v>
      </c>
      <c r="X2844" s="131">
        <v>0</v>
      </c>
      <c r="Y2844" s="131">
        <v>0</v>
      </c>
      <c r="Z2844" s="131">
        <v>0</v>
      </c>
      <c r="AA2844" s="131">
        <v>0</v>
      </c>
      <c r="AB2844" s="131">
        <v>0</v>
      </c>
      <c r="AC2844" s="131">
        <v>0</v>
      </c>
      <c r="AD2844" s="131">
        <v>0</v>
      </c>
      <c r="AE2844" s="131">
        <v>0</v>
      </c>
      <c r="AF2844" s="131">
        <v>0</v>
      </c>
      <c r="AG2844" s="131">
        <v>0</v>
      </c>
      <c r="AH2844" s="43">
        <v>0</v>
      </c>
    </row>
    <row r="2845" spans="4:34">
      <c r="D2845" s="62">
        <v>2001</v>
      </c>
      <c r="E2845" s="62">
        <v>3</v>
      </c>
      <c r="F2845" s="62">
        <v>2001</v>
      </c>
      <c r="G2845" s="62">
        <v>2001</v>
      </c>
      <c r="H2845" s="131">
        <v>0</v>
      </c>
      <c r="I2845" s="131">
        <v>0</v>
      </c>
      <c r="J2845" s="131">
        <v>0</v>
      </c>
      <c r="K2845" s="131">
        <v>0</v>
      </c>
      <c r="L2845" s="131">
        <v>0</v>
      </c>
      <c r="M2845" s="131">
        <v>0</v>
      </c>
      <c r="N2845" s="131">
        <v>0</v>
      </c>
      <c r="O2845" s="131">
        <v>0</v>
      </c>
      <c r="P2845" s="131">
        <v>0</v>
      </c>
      <c r="Q2845" s="131">
        <v>0</v>
      </c>
      <c r="R2845" s="131">
        <v>0</v>
      </c>
      <c r="S2845" s="131">
        <v>0</v>
      </c>
      <c r="T2845" s="131">
        <v>0</v>
      </c>
      <c r="U2845" s="131">
        <v>0</v>
      </c>
      <c r="V2845" s="131">
        <v>0</v>
      </c>
      <c r="W2845" s="131">
        <v>0</v>
      </c>
      <c r="X2845" s="131">
        <v>0</v>
      </c>
      <c r="Y2845" s="131">
        <v>0</v>
      </c>
      <c r="Z2845" s="131">
        <v>0</v>
      </c>
      <c r="AA2845" s="131">
        <v>0</v>
      </c>
      <c r="AB2845" s="131">
        <v>0</v>
      </c>
      <c r="AC2845" s="131">
        <v>0</v>
      </c>
      <c r="AD2845" s="131">
        <v>0</v>
      </c>
      <c r="AE2845" s="131">
        <v>0</v>
      </c>
      <c r="AF2845" s="131">
        <v>0</v>
      </c>
      <c r="AG2845" s="131">
        <v>0</v>
      </c>
      <c r="AH2845" s="43">
        <v>0</v>
      </c>
    </row>
    <row r="2846" spans="4:34">
      <c r="D2846" s="62">
        <v>2001</v>
      </c>
      <c r="E2846" s="62">
        <v>4</v>
      </c>
      <c r="F2846" s="62">
        <v>2001</v>
      </c>
      <c r="G2846" s="62">
        <v>2001</v>
      </c>
      <c r="H2846" s="131">
        <v>0</v>
      </c>
      <c r="I2846" s="131">
        <v>0</v>
      </c>
      <c r="J2846" s="131">
        <v>0</v>
      </c>
      <c r="K2846" s="131">
        <v>0</v>
      </c>
      <c r="L2846" s="131">
        <v>0</v>
      </c>
      <c r="M2846" s="131">
        <v>0</v>
      </c>
      <c r="N2846" s="131">
        <v>0</v>
      </c>
      <c r="O2846" s="131">
        <v>0</v>
      </c>
      <c r="P2846" s="131">
        <v>0</v>
      </c>
      <c r="Q2846" s="131">
        <v>0</v>
      </c>
      <c r="R2846" s="131">
        <v>0</v>
      </c>
      <c r="S2846" s="131">
        <v>0</v>
      </c>
      <c r="T2846" s="131">
        <v>0</v>
      </c>
      <c r="U2846" s="131">
        <v>0</v>
      </c>
      <c r="V2846" s="131">
        <v>0</v>
      </c>
      <c r="W2846" s="131">
        <v>0</v>
      </c>
      <c r="X2846" s="131">
        <v>0</v>
      </c>
      <c r="Y2846" s="131">
        <v>0</v>
      </c>
      <c r="Z2846" s="131">
        <v>0</v>
      </c>
      <c r="AA2846" s="131">
        <v>0</v>
      </c>
      <c r="AB2846" s="131">
        <v>0</v>
      </c>
      <c r="AC2846" s="131">
        <v>0</v>
      </c>
      <c r="AD2846" s="131">
        <v>0</v>
      </c>
      <c r="AE2846" s="131">
        <v>0</v>
      </c>
      <c r="AF2846" s="131">
        <v>0</v>
      </c>
      <c r="AG2846" s="131">
        <v>0</v>
      </c>
      <c r="AH2846" s="43">
        <v>0</v>
      </c>
    </row>
    <row r="2847" spans="4:34">
      <c r="D2847" s="62">
        <v>2001</v>
      </c>
      <c r="E2847" s="62">
        <v>5</v>
      </c>
      <c r="F2847" s="62">
        <v>2001</v>
      </c>
      <c r="G2847" s="62">
        <v>2002</v>
      </c>
      <c r="H2847" s="131">
        <v>0</v>
      </c>
      <c r="I2847" s="131">
        <v>0</v>
      </c>
      <c r="J2847" s="131">
        <v>0</v>
      </c>
      <c r="K2847" s="131">
        <v>0</v>
      </c>
      <c r="L2847" s="131">
        <v>0</v>
      </c>
      <c r="M2847" s="131">
        <v>0</v>
      </c>
      <c r="N2847" s="131">
        <v>0</v>
      </c>
      <c r="O2847" s="131">
        <v>0</v>
      </c>
      <c r="P2847" s="131">
        <v>0</v>
      </c>
      <c r="Q2847" s="131">
        <v>0</v>
      </c>
      <c r="R2847" s="131">
        <v>0</v>
      </c>
      <c r="S2847" s="131">
        <v>0</v>
      </c>
      <c r="T2847" s="131">
        <v>0</v>
      </c>
      <c r="U2847" s="131">
        <v>0</v>
      </c>
      <c r="V2847" s="131">
        <v>0</v>
      </c>
      <c r="W2847" s="131">
        <v>0</v>
      </c>
      <c r="X2847" s="131">
        <v>0</v>
      </c>
      <c r="Y2847" s="131">
        <v>0</v>
      </c>
      <c r="Z2847" s="131">
        <v>0</v>
      </c>
      <c r="AA2847" s="131">
        <v>0</v>
      </c>
      <c r="AB2847" s="131">
        <v>0</v>
      </c>
      <c r="AC2847" s="131">
        <v>0</v>
      </c>
      <c r="AD2847" s="131">
        <v>0</v>
      </c>
      <c r="AE2847" s="131">
        <v>0</v>
      </c>
      <c r="AF2847" s="131">
        <v>0</v>
      </c>
      <c r="AG2847" s="131">
        <v>0</v>
      </c>
      <c r="AH2847" s="43">
        <v>0</v>
      </c>
    </row>
    <row r="2848" spans="4:34">
      <c r="D2848" s="62">
        <v>2001</v>
      </c>
      <c r="E2848" s="62">
        <v>6</v>
      </c>
      <c r="F2848" s="62">
        <v>2001</v>
      </c>
      <c r="G2848" s="62">
        <v>2002</v>
      </c>
      <c r="H2848" s="131">
        <v>0</v>
      </c>
      <c r="I2848" s="131">
        <v>0</v>
      </c>
      <c r="J2848" s="131">
        <v>0</v>
      </c>
      <c r="K2848" s="131">
        <v>0</v>
      </c>
      <c r="L2848" s="131">
        <v>0</v>
      </c>
      <c r="M2848" s="131">
        <v>0</v>
      </c>
      <c r="N2848" s="131">
        <v>0</v>
      </c>
      <c r="O2848" s="131">
        <v>0</v>
      </c>
      <c r="P2848" s="131">
        <v>0</v>
      </c>
      <c r="Q2848" s="131">
        <v>0</v>
      </c>
      <c r="R2848" s="131">
        <v>0</v>
      </c>
      <c r="S2848" s="131">
        <v>0</v>
      </c>
      <c r="T2848" s="131">
        <v>0</v>
      </c>
      <c r="U2848" s="131">
        <v>0</v>
      </c>
      <c r="V2848" s="131">
        <v>0</v>
      </c>
      <c r="W2848" s="131">
        <v>0</v>
      </c>
      <c r="X2848" s="131">
        <v>0</v>
      </c>
      <c r="Y2848" s="131">
        <v>0</v>
      </c>
      <c r="Z2848" s="131">
        <v>0</v>
      </c>
      <c r="AA2848" s="131">
        <v>0</v>
      </c>
      <c r="AB2848" s="131">
        <v>0</v>
      </c>
      <c r="AC2848" s="131">
        <v>0</v>
      </c>
      <c r="AD2848" s="131">
        <v>0</v>
      </c>
      <c r="AE2848" s="131">
        <v>0</v>
      </c>
      <c r="AF2848" s="131">
        <v>0</v>
      </c>
      <c r="AG2848" s="131">
        <v>0</v>
      </c>
      <c r="AH2848" s="43">
        <v>0</v>
      </c>
    </row>
    <row r="2849" spans="4:34">
      <c r="D2849" s="62">
        <v>2001</v>
      </c>
      <c r="E2849" s="62">
        <v>7</v>
      </c>
      <c r="F2849" s="62">
        <v>2002</v>
      </c>
      <c r="G2849" s="62">
        <v>2002</v>
      </c>
      <c r="H2849" s="131">
        <v>0</v>
      </c>
      <c r="I2849" s="131">
        <v>0</v>
      </c>
      <c r="J2849" s="131">
        <v>0</v>
      </c>
      <c r="K2849" s="131">
        <v>0</v>
      </c>
      <c r="L2849" s="131">
        <v>0</v>
      </c>
      <c r="M2849" s="131">
        <v>0</v>
      </c>
      <c r="N2849" s="131">
        <v>0</v>
      </c>
      <c r="O2849" s="131">
        <v>0</v>
      </c>
      <c r="P2849" s="131">
        <v>0</v>
      </c>
      <c r="Q2849" s="131">
        <v>0</v>
      </c>
      <c r="R2849" s="131">
        <v>0</v>
      </c>
      <c r="S2849" s="131">
        <v>0</v>
      </c>
      <c r="T2849" s="131">
        <v>0</v>
      </c>
      <c r="U2849" s="131">
        <v>0</v>
      </c>
      <c r="V2849" s="131">
        <v>0</v>
      </c>
      <c r="W2849" s="131">
        <v>0</v>
      </c>
      <c r="X2849" s="131">
        <v>0</v>
      </c>
      <c r="Y2849" s="131">
        <v>0</v>
      </c>
      <c r="Z2849" s="131">
        <v>0</v>
      </c>
      <c r="AA2849" s="131">
        <v>0</v>
      </c>
      <c r="AB2849" s="131">
        <v>0</v>
      </c>
      <c r="AC2849" s="131">
        <v>0</v>
      </c>
      <c r="AD2849" s="131">
        <v>0</v>
      </c>
      <c r="AE2849" s="131">
        <v>0</v>
      </c>
      <c r="AF2849" s="131">
        <v>0</v>
      </c>
      <c r="AG2849" s="131">
        <v>0</v>
      </c>
      <c r="AH2849" s="43">
        <v>0</v>
      </c>
    </row>
    <row r="2850" spans="4:34">
      <c r="D2850" s="62">
        <v>2001</v>
      </c>
      <c r="E2850" s="62">
        <v>8</v>
      </c>
      <c r="F2850" s="62">
        <v>2002</v>
      </c>
      <c r="G2850" s="62">
        <v>2002</v>
      </c>
      <c r="H2850" s="131">
        <v>0</v>
      </c>
      <c r="I2850" s="131">
        <v>0</v>
      </c>
      <c r="J2850" s="131">
        <v>0</v>
      </c>
      <c r="K2850" s="131">
        <v>0</v>
      </c>
      <c r="L2850" s="131">
        <v>0</v>
      </c>
      <c r="M2850" s="131">
        <v>0</v>
      </c>
      <c r="N2850" s="131">
        <v>0</v>
      </c>
      <c r="O2850" s="131">
        <v>0</v>
      </c>
      <c r="P2850" s="131">
        <v>0</v>
      </c>
      <c r="Q2850" s="131">
        <v>0</v>
      </c>
      <c r="R2850" s="131">
        <v>0</v>
      </c>
      <c r="S2850" s="131">
        <v>0</v>
      </c>
      <c r="T2850" s="131">
        <v>0</v>
      </c>
      <c r="U2850" s="131">
        <v>0</v>
      </c>
      <c r="V2850" s="131">
        <v>0</v>
      </c>
      <c r="W2850" s="131">
        <v>0</v>
      </c>
      <c r="X2850" s="131">
        <v>0</v>
      </c>
      <c r="Y2850" s="131">
        <v>0</v>
      </c>
      <c r="Z2850" s="131">
        <v>0</v>
      </c>
      <c r="AA2850" s="131">
        <v>0</v>
      </c>
      <c r="AB2850" s="131">
        <v>0</v>
      </c>
      <c r="AC2850" s="131">
        <v>0</v>
      </c>
      <c r="AD2850" s="131">
        <v>0</v>
      </c>
      <c r="AE2850" s="131">
        <v>0</v>
      </c>
      <c r="AF2850" s="131">
        <v>0</v>
      </c>
      <c r="AG2850" s="131">
        <v>0</v>
      </c>
      <c r="AH2850" s="43">
        <v>0</v>
      </c>
    </row>
    <row r="2851" spans="4:34">
      <c r="D2851" s="62">
        <v>2001</v>
      </c>
      <c r="E2851" s="62">
        <v>9</v>
      </c>
      <c r="F2851" s="62">
        <v>2002</v>
      </c>
      <c r="G2851" s="62">
        <v>2002</v>
      </c>
      <c r="H2851" s="131">
        <v>0</v>
      </c>
      <c r="I2851" s="131">
        <v>0</v>
      </c>
      <c r="J2851" s="131">
        <v>0</v>
      </c>
      <c r="K2851" s="131">
        <v>0</v>
      </c>
      <c r="L2851" s="131">
        <v>0</v>
      </c>
      <c r="M2851" s="131">
        <v>0</v>
      </c>
      <c r="N2851" s="131">
        <v>0</v>
      </c>
      <c r="O2851" s="131">
        <v>0</v>
      </c>
      <c r="P2851" s="131">
        <v>0</v>
      </c>
      <c r="Q2851" s="131">
        <v>0</v>
      </c>
      <c r="R2851" s="131">
        <v>0</v>
      </c>
      <c r="S2851" s="131">
        <v>0</v>
      </c>
      <c r="T2851" s="131">
        <v>0</v>
      </c>
      <c r="U2851" s="131">
        <v>0</v>
      </c>
      <c r="V2851" s="131">
        <v>0</v>
      </c>
      <c r="W2851" s="131">
        <v>0</v>
      </c>
      <c r="X2851" s="131">
        <v>0</v>
      </c>
      <c r="Y2851" s="131">
        <v>0</v>
      </c>
      <c r="Z2851" s="131">
        <v>0</v>
      </c>
      <c r="AA2851" s="131">
        <v>0</v>
      </c>
      <c r="AB2851" s="131">
        <v>0</v>
      </c>
      <c r="AC2851" s="131">
        <v>0</v>
      </c>
      <c r="AD2851" s="131">
        <v>0</v>
      </c>
      <c r="AE2851" s="131">
        <v>0</v>
      </c>
      <c r="AF2851" s="131">
        <v>0</v>
      </c>
      <c r="AG2851" s="131">
        <v>0</v>
      </c>
      <c r="AH2851" s="43">
        <v>0</v>
      </c>
    </row>
    <row r="2852" spans="4:34">
      <c r="D2852" s="62">
        <v>2001</v>
      </c>
      <c r="E2852" s="62">
        <v>10</v>
      </c>
      <c r="F2852" s="62">
        <v>2002</v>
      </c>
      <c r="G2852" s="62">
        <v>2002</v>
      </c>
      <c r="H2852" s="131">
        <v>0</v>
      </c>
      <c r="I2852" s="131">
        <v>0</v>
      </c>
      <c r="J2852" s="131">
        <v>0</v>
      </c>
      <c r="K2852" s="131">
        <v>0</v>
      </c>
      <c r="L2852" s="131">
        <v>0</v>
      </c>
      <c r="M2852" s="131">
        <v>0</v>
      </c>
      <c r="N2852" s="131">
        <v>0</v>
      </c>
      <c r="O2852" s="131">
        <v>0</v>
      </c>
      <c r="P2852" s="131">
        <v>0</v>
      </c>
      <c r="Q2852" s="131">
        <v>0</v>
      </c>
      <c r="R2852" s="131">
        <v>0</v>
      </c>
      <c r="S2852" s="131">
        <v>0</v>
      </c>
      <c r="T2852" s="131">
        <v>0</v>
      </c>
      <c r="U2852" s="131">
        <v>0</v>
      </c>
      <c r="V2852" s="131">
        <v>0</v>
      </c>
      <c r="W2852" s="131">
        <v>0</v>
      </c>
      <c r="X2852" s="131">
        <v>0</v>
      </c>
      <c r="Y2852" s="131">
        <v>0</v>
      </c>
      <c r="Z2852" s="131">
        <v>0</v>
      </c>
      <c r="AA2852" s="131">
        <v>0</v>
      </c>
      <c r="AB2852" s="131">
        <v>0</v>
      </c>
      <c r="AC2852" s="131">
        <v>0</v>
      </c>
      <c r="AD2852" s="131">
        <v>0</v>
      </c>
      <c r="AE2852" s="131">
        <v>0</v>
      </c>
      <c r="AF2852" s="131">
        <v>0</v>
      </c>
      <c r="AG2852" s="131">
        <v>0</v>
      </c>
      <c r="AH2852" s="43">
        <v>0</v>
      </c>
    </row>
    <row r="2853" spans="4:34">
      <c r="D2853" s="62">
        <v>2001</v>
      </c>
      <c r="E2853" s="62">
        <v>11</v>
      </c>
      <c r="F2853" s="62">
        <v>2002</v>
      </c>
      <c r="G2853" s="62">
        <v>2002</v>
      </c>
      <c r="H2853" s="131">
        <v>0</v>
      </c>
      <c r="I2853" s="131">
        <v>0</v>
      </c>
      <c r="J2853" s="131">
        <v>0</v>
      </c>
      <c r="K2853" s="131">
        <v>0</v>
      </c>
      <c r="L2853" s="131">
        <v>0</v>
      </c>
      <c r="M2853" s="131">
        <v>0</v>
      </c>
      <c r="N2853" s="131">
        <v>0</v>
      </c>
      <c r="O2853" s="131">
        <v>0</v>
      </c>
      <c r="P2853" s="131">
        <v>0</v>
      </c>
      <c r="Q2853" s="131">
        <v>0</v>
      </c>
      <c r="R2853" s="131">
        <v>0</v>
      </c>
      <c r="S2853" s="131">
        <v>0</v>
      </c>
      <c r="T2853" s="131">
        <v>0</v>
      </c>
      <c r="U2853" s="131">
        <v>0</v>
      </c>
      <c r="V2853" s="131">
        <v>0</v>
      </c>
      <c r="W2853" s="131">
        <v>0</v>
      </c>
      <c r="X2853" s="131">
        <v>0</v>
      </c>
      <c r="Y2853" s="131">
        <v>0</v>
      </c>
      <c r="Z2853" s="131">
        <v>0</v>
      </c>
      <c r="AA2853" s="131">
        <v>0</v>
      </c>
      <c r="AB2853" s="131">
        <v>0</v>
      </c>
      <c r="AC2853" s="131">
        <v>0</v>
      </c>
      <c r="AD2853" s="131">
        <v>0</v>
      </c>
      <c r="AE2853" s="131">
        <v>0</v>
      </c>
      <c r="AF2853" s="131">
        <v>0</v>
      </c>
      <c r="AG2853" s="131">
        <v>0</v>
      </c>
      <c r="AH2853" s="43">
        <v>0</v>
      </c>
    </row>
    <row r="2854" spans="4:34">
      <c r="D2854" s="62">
        <v>2001</v>
      </c>
      <c r="E2854" s="62">
        <v>12</v>
      </c>
      <c r="F2854" s="62">
        <v>2002</v>
      </c>
      <c r="G2854" s="62">
        <v>2002</v>
      </c>
      <c r="H2854" s="131">
        <v>0</v>
      </c>
      <c r="I2854" s="131">
        <v>0</v>
      </c>
      <c r="J2854" s="131">
        <v>0</v>
      </c>
      <c r="K2854" s="131">
        <v>0</v>
      </c>
      <c r="L2854" s="131">
        <v>0</v>
      </c>
      <c r="M2854" s="131">
        <v>0</v>
      </c>
      <c r="N2854" s="131">
        <v>0</v>
      </c>
      <c r="O2854" s="131">
        <v>0</v>
      </c>
      <c r="P2854" s="131">
        <v>0</v>
      </c>
      <c r="Q2854" s="131">
        <v>0</v>
      </c>
      <c r="R2854" s="131">
        <v>0</v>
      </c>
      <c r="S2854" s="131">
        <v>0</v>
      </c>
      <c r="T2854" s="131">
        <v>0</v>
      </c>
      <c r="U2854" s="131">
        <v>0</v>
      </c>
      <c r="V2854" s="131">
        <v>0</v>
      </c>
      <c r="W2854" s="131">
        <v>0</v>
      </c>
      <c r="X2854" s="131">
        <v>0</v>
      </c>
      <c r="Y2854" s="131">
        <v>0</v>
      </c>
      <c r="Z2854" s="131">
        <v>0</v>
      </c>
      <c r="AA2854" s="131">
        <v>0</v>
      </c>
      <c r="AB2854" s="131">
        <v>0</v>
      </c>
      <c r="AC2854" s="131">
        <v>0</v>
      </c>
      <c r="AD2854" s="131">
        <v>0</v>
      </c>
      <c r="AE2854" s="131">
        <v>0</v>
      </c>
      <c r="AF2854" s="131">
        <v>0</v>
      </c>
      <c r="AG2854" s="131">
        <v>0</v>
      </c>
      <c r="AH2854" s="43">
        <v>0</v>
      </c>
    </row>
    <row r="2855" spans="4:34">
      <c r="D2855" s="62">
        <v>2002</v>
      </c>
      <c r="E2855" s="62">
        <v>1</v>
      </c>
      <c r="F2855" s="62">
        <v>2002</v>
      </c>
      <c r="G2855" s="62">
        <v>2002</v>
      </c>
      <c r="H2855" s="131">
        <v>0</v>
      </c>
      <c r="I2855" s="131">
        <v>0</v>
      </c>
      <c r="J2855" s="131">
        <v>0</v>
      </c>
      <c r="K2855" s="131">
        <v>0</v>
      </c>
      <c r="L2855" s="131">
        <v>0</v>
      </c>
      <c r="M2855" s="131">
        <v>0</v>
      </c>
      <c r="N2855" s="131">
        <v>0</v>
      </c>
      <c r="O2855" s="131">
        <v>0</v>
      </c>
      <c r="P2855" s="131">
        <v>0</v>
      </c>
      <c r="Q2855" s="131">
        <v>0</v>
      </c>
      <c r="R2855" s="131">
        <v>0</v>
      </c>
      <c r="S2855" s="131">
        <v>0</v>
      </c>
      <c r="T2855" s="131">
        <v>0</v>
      </c>
      <c r="U2855" s="131">
        <v>0</v>
      </c>
      <c r="V2855" s="131">
        <v>0</v>
      </c>
      <c r="W2855" s="131">
        <v>0</v>
      </c>
      <c r="X2855" s="131">
        <v>0</v>
      </c>
      <c r="Y2855" s="131">
        <v>0</v>
      </c>
      <c r="Z2855" s="131">
        <v>0</v>
      </c>
      <c r="AA2855" s="131">
        <v>0</v>
      </c>
      <c r="AB2855" s="131">
        <v>0</v>
      </c>
      <c r="AC2855" s="131">
        <v>0</v>
      </c>
      <c r="AD2855" s="131">
        <v>0</v>
      </c>
      <c r="AE2855" s="131">
        <v>0</v>
      </c>
      <c r="AF2855" s="131">
        <v>0</v>
      </c>
      <c r="AG2855" s="131">
        <v>0</v>
      </c>
      <c r="AH2855" s="43">
        <v>0</v>
      </c>
    </row>
    <row r="2856" spans="4:34">
      <c r="D2856" s="62">
        <v>2002</v>
      </c>
      <c r="E2856" s="62">
        <v>2</v>
      </c>
      <c r="F2856" s="62">
        <v>2002</v>
      </c>
      <c r="G2856" s="62">
        <v>2002</v>
      </c>
      <c r="H2856" s="131">
        <v>0</v>
      </c>
      <c r="I2856" s="131">
        <v>0</v>
      </c>
      <c r="J2856" s="131">
        <v>0</v>
      </c>
      <c r="K2856" s="131">
        <v>0</v>
      </c>
      <c r="L2856" s="131">
        <v>0</v>
      </c>
      <c r="M2856" s="131">
        <v>0</v>
      </c>
      <c r="N2856" s="131">
        <v>0</v>
      </c>
      <c r="O2856" s="131">
        <v>0</v>
      </c>
      <c r="P2856" s="131">
        <v>0</v>
      </c>
      <c r="Q2856" s="131">
        <v>0</v>
      </c>
      <c r="R2856" s="131">
        <v>0</v>
      </c>
      <c r="S2856" s="131">
        <v>0</v>
      </c>
      <c r="T2856" s="131">
        <v>0</v>
      </c>
      <c r="U2856" s="131">
        <v>0</v>
      </c>
      <c r="V2856" s="131">
        <v>0</v>
      </c>
      <c r="W2856" s="131">
        <v>0</v>
      </c>
      <c r="X2856" s="131">
        <v>0</v>
      </c>
      <c r="Y2856" s="131">
        <v>0</v>
      </c>
      <c r="Z2856" s="131">
        <v>0</v>
      </c>
      <c r="AA2856" s="131">
        <v>0</v>
      </c>
      <c r="AB2856" s="131">
        <v>0</v>
      </c>
      <c r="AC2856" s="131">
        <v>0</v>
      </c>
      <c r="AD2856" s="131">
        <v>0</v>
      </c>
      <c r="AE2856" s="131">
        <v>0</v>
      </c>
      <c r="AF2856" s="131">
        <v>0</v>
      </c>
      <c r="AG2856" s="131">
        <v>0</v>
      </c>
      <c r="AH2856" s="43">
        <v>0</v>
      </c>
    </row>
    <row r="2857" spans="4:34">
      <c r="D2857" s="62">
        <v>2002</v>
      </c>
      <c r="E2857" s="62">
        <v>3</v>
      </c>
      <c r="F2857" s="62">
        <v>2002</v>
      </c>
      <c r="G2857" s="62">
        <v>2002</v>
      </c>
      <c r="H2857" s="131">
        <v>0</v>
      </c>
      <c r="I2857" s="131">
        <v>0</v>
      </c>
      <c r="J2857" s="131">
        <v>0</v>
      </c>
      <c r="K2857" s="131">
        <v>0</v>
      </c>
      <c r="L2857" s="131">
        <v>0</v>
      </c>
      <c r="M2857" s="131">
        <v>0</v>
      </c>
      <c r="N2857" s="131">
        <v>0</v>
      </c>
      <c r="O2857" s="131">
        <v>0</v>
      </c>
      <c r="P2857" s="131">
        <v>0</v>
      </c>
      <c r="Q2857" s="131">
        <v>0</v>
      </c>
      <c r="R2857" s="131">
        <v>0</v>
      </c>
      <c r="S2857" s="131">
        <v>0</v>
      </c>
      <c r="T2857" s="131">
        <v>0</v>
      </c>
      <c r="U2857" s="131">
        <v>0</v>
      </c>
      <c r="V2857" s="131">
        <v>0</v>
      </c>
      <c r="W2857" s="131">
        <v>0</v>
      </c>
      <c r="X2857" s="131">
        <v>0</v>
      </c>
      <c r="Y2857" s="131">
        <v>0</v>
      </c>
      <c r="Z2857" s="131">
        <v>0</v>
      </c>
      <c r="AA2857" s="131">
        <v>0</v>
      </c>
      <c r="AB2857" s="131">
        <v>0</v>
      </c>
      <c r="AC2857" s="131">
        <v>0</v>
      </c>
      <c r="AD2857" s="131">
        <v>0</v>
      </c>
      <c r="AE2857" s="131">
        <v>0</v>
      </c>
      <c r="AF2857" s="131">
        <v>0</v>
      </c>
      <c r="AG2857" s="131">
        <v>0</v>
      </c>
      <c r="AH2857" s="43">
        <v>0</v>
      </c>
    </row>
    <row r="2858" spans="4:34">
      <c r="D2858" s="62">
        <v>2002</v>
      </c>
      <c r="E2858" s="62">
        <v>4</v>
      </c>
      <c r="F2858" s="62">
        <v>2002</v>
      </c>
      <c r="G2858" s="62">
        <v>2002</v>
      </c>
      <c r="H2858" s="131">
        <v>0</v>
      </c>
      <c r="I2858" s="131">
        <v>0</v>
      </c>
      <c r="J2858" s="131">
        <v>0</v>
      </c>
      <c r="K2858" s="131">
        <v>0</v>
      </c>
      <c r="L2858" s="131">
        <v>0</v>
      </c>
      <c r="M2858" s="131">
        <v>0</v>
      </c>
      <c r="N2858" s="131">
        <v>0</v>
      </c>
      <c r="O2858" s="131">
        <v>0</v>
      </c>
      <c r="P2858" s="131">
        <v>0</v>
      </c>
      <c r="Q2858" s="131">
        <v>0</v>
      </c>
      <c r="R2858" s="131">
        <v>0</v>
      </c>
      <c r="S2858" s="131">
        <v>0</v>
      </c>
      <c r="T2858" s="131">
        <v>0</v>
      </c>
      <c r="U2858" s="131">
        <v>0</v>
      </c>
      <c r="V2858" s="131">
        <v>0</v>
      </c>
      <c r="W2858" s="131">
        <v>0</v>
      </c>
      <c r="X2858" s="131">
        <v>0</v>
      </c>
      <c r="Y2858" s="131">
        <v>0</v>
      </c>
      <c r="Z2858" s="131">
        <v>0</v>
      </c>
      <c r="AA2858" s="131">
        <v>0</v>
      </c>
      <c r="AB2858" s="131">
        <v>0</v>
      </c>
      <c r="AC2858" s="131">
        <v>0</v>
      </c>
      <c r="AD2858" s="131">
        <v>0</v>
      </c>
      <c r="AE2858" s="131">
        <v>0</v>
      </c>
      <c r="AF2858" s="131">
        <v>0</v>
      </c>
      <c r="AG2858" s="131">
        <v>0</v>
      </c>
      <c r="AH2858" s="43">
        <v>0</v>
      </c>
    </row>
    <row r="2859" spans="4:34">
      <c r="D2859" s="62">
        <v>2002</v>
      </c>
      <c r="E2859" s="62">
        <v>5</v>
      </c>
      <c r="F2859" s="62">
        <v>2002</v>
      </c>
      <c r="G2859" s="62">
        <v>2003</v>
      </c>
      <c r="H2859" s="131">
        <v>0</v>
      </c>
      <c r="I2859" s="131">
        <v>0</v>
      </c>
      <c r="J2859" s="131">
        <v>0</v>
      </c>
      <c r="K2859" s="131">
        <v>0</v>
      </c>
      <c r="L2859" s="131">
        <v>0</v>
      </c>
      <c r="M2859" s="131">
        <v>0</v>
      </c>
      <c r="N2859" s="131">
        <v>0</v>
      </c>
      <c r="O2859" s="131">
        <v>0</v>
      </c>
      <c r="P2859" s="131">
        <v>0</v>
      </c>
      <c r="Q2859" s="131">
        <v>0</v>
      </c>
      <c r="R2859" s="131">
        <v>0</v>
      </c>
      <c r="S2859" s="131">
        <v>0</v>
      </c>
      <c r="T2859" s="131">
        <v>0</v>
      </c>
      <c r="U2859" s="131">
        <v>0</v>
      </c>
      <c r="V2859" s="131">
        <v>0</v>
      </c>
      <c r="W2859" s="131">
        <v>0</v>
      </c>
      <c r="X2859" s="131">
        <v>0</v>
      </c>
      <c r="Y2859" s="131">
        <v>0</v>
      </c>
      <c r="Z2859" s="131">
        <v>0</v>
      </c>
      <c r="AA2859" s="131">
        <v>0</v>
      </c>
      <c r="AB2859" s="131">
        <v>0</v>
      </c>
      <c r="AC2859" s="131">
        <v>0</v>
      </c>
      <c r="AD2859" s="131">
        <v>0</v>
      </c>
      <c r="AE2859" s="131">
        <v>0</v>
      </c>
      <c r="AF2859" s="131">
        <v>0</v>
      </c>
      <c r="AG2859" s="131">
        <v>0</v>
      </c>
      <c r="AH2859" s="43">
        <v>0</v>
      </c>
    </row>
    <row r="2860" spans="4:34">
      <c r="D2860" s="62">
        <v>2002</v>
      </c>
      <c r="E2860" s="62">
        <v>6</v>
      </c>
      <c r="F2860" s="62">
        <v>2002</v>
      </c>
      <c r="G2860" s="62">
        <v>2003</v>
      </c>
      <c r="H2860" s="131">
        <v>0</v>
      </c>
      <c r="I2860" s="131">
        <v>0</v>
      </c>
      <c r="J2860" s="131">
        <v>0</v>
      </c>
      <c r="K2860" s="131">
        <v>0</v>
      </c>
      <c r="L2860" s="131">
        <v>0</v>
      </c>
      <c r="M2860" s="131">
        <v>0</v>
      </c>
      <c r="N2860" s="131">
        <v>0</v>
      </c>
      <c r="O2860" s="131">
        <v>0</v>
      </c>
      <c r="P2860" s="131">
        <v>0</v>
      </c>
      <c r="Q2860" s="131">
        <v>0</v>
      </c>
      <c r="R2860" s="131">
        <v>0</v>
      </c>
      <c r="S2860" s="131">
        <v>0</v>
      </c>
      <c r="T2860" s="131">
        <v>0</v>
      </c>
      <c r="U2860" s="131">
        <v>0</v>
      </c>
      <c r="V2860" s="131">
        <v>0</v>
      </c>
      <c r="W2860" s="131">
        <v>0</v>
      </c>
      <c r="X2860" s="131">
        <v>0</v>
      </c>
      <c r="Y2860" s="131">
        <v>0</v>
      </c>
      <c r="Z2860" s="131">
        <v>0</v>
      </c>
      <c r="AA2860" s="131">
        <v>0</v>
      </c>
      <c r="AB2860" s="131">
        <v>0</v>
      </c>
      <c r="AC2860" s="131">
        <v>0</v>
      </c>
      <c r="AD2860" s="131">
        <v>0</v>
      </c>
      <c r="AE2860" s="131">
        <v>0</v>
      </c>
      <c r="AF2860" s="131">
        <v>0</v>
      </c>
      <c r="AG2860" s="131">
        <v>0</v>
      </c>
      <c r="AH2860" s="43">
        <v>0</v>
      </c>
    </row>
    <row r="2861" spans="4:34">
      <c r="D2861" s="62">
        <v>2002</v>
      </c>
      <c r="E2861" s="62">
        <v>7</v>
      </c>
      <c r="F2861" s="62">
        <v>2003</v>
      </c>
      <c r="G2861" s="62">
        <v>2003</v>
      </c>
      <c r="H2861" s="131">
        <v>0</v>
      </c>
      <c r="I2861" s="131">
        <v>0</v>
      </c>
      <c r="J2861" s="131">
        <v>0</v>
      </c>
      <c r="K2861" s="131">
        <v>0</v>
      </c>
      <c r="L2861" s="131">
        <v>0</v>
      </c>
      <c r="M2861" s="131">
        <v>0</v>
      </c>
      <c r="N2861" s="131">
        <v>0</v>
      </c>
      <c r="O2861" s="131">
        <v>0</v>
      </c>
      <c r="P2861" s="131">
        <v>0</v>
      </c>
      <c r="Q2861" s="131">
        <v>0</v>
      </c>
      <c r="R2861" s="131">
        <v>0</v>
      </c>
      <c r="S2861" s="131">
        <v>0</v>
      </c>
      <c r="T2861" s="131">
        <v>0</v>
      </c>
      <c r="U2861" s="131">
        <v>0</v>
      </c>
      <c r="V2861" s="131">
        <v>0</v>
      </c>
      <c r="W2861" s="131">
        <v>0</v>
      </c>
      <c r="X2861" s="131">
        <v>0</v>
      </c>
      <c r="Y2861" s="131">
        <v>0</v>
      </c>
      <c r="Z2861" s="131">
        <v>0</v>
      </c>
      <c r="AA2861" s="131">
        <v>0</v>
      </c>
      <c r="AB2861" s="131">
        <v>0</v>
      </c>
      <c r="AC2861" s="131">
        <v>0</v>
      </c>
      <c r="AD2861" s="131">
        <v>0</v>
      </c>
      <c r="AE2861" s="131">
        <v>0</v>
      </c>
      <c r="AF2861" s="131">
        <v>0</v>
      </c>
      <c r="AG2861" s="131">
        <v>0</v>
      </c>
      <c r="AH2861" s="43">
        <v>0</v>
      </c>
    </row>
    <row r="2862" spans="4:34">
      <c r="D2862" s="62">
        <v>2002</v>
      </c>
      <c r="E2862" s="62">
        <v>8</v>
      </c>
      <c r="F2862" s="62">
        <v>2003</v>
      </c>
      <c r="G2862" s="62">
        <v>2003</v>
      </c>
      <c r="H2862" s="131">
        <v>0</v>
      </c>
      <c r="I2862" s="131">
        <v>0</v>
      </c>
      <c r="J2862" s="131">
        <v>0</v>
      </c>
      <c r="K2862" s="131">
        <v>0</v>
      </c>
      <c r="L2862" s="131">
        <v>0</v>
      </c>
      <c r="M2862" s="131">
        <v>0</v>
      </c>
      <c r="N2862" s="131">
        <v>0</v>
      </c>
      <c r="O2862" s="131">
        <v>0</v>
      </c>
      <c r="P2862" s="131">
        <v>0</v>
      </c>
      <c r="Q2862" s="131">
        <v>0</v>
      </c>
      <c r="R2862" s="131">
        <v>0</v>
      </c>
      <c r="S2862" s="131">
        <v>0</v>
      </c>
      <c r="T2862" s="131">
        <v>0</v>
      </c>
      <c r="U2862" s="131">
        <v>0</v>
      </c>
      <c r="V2862" s="131">
        <v>0</v>
      </c>
      <c r="W2862" s="131">
        <v>0</v>
      </c>
      <c r="X2862" s="131">
        <v>0</v>
      </c>
      <c r="Y2862" s="131">
        <v>0</v>
      </c>
      <c r="Z2862" s="131">
        <v>0</v>
      </c>
      <c r="AA2862" s="131">
        <v>0</v>
      </c>
      <c r="AB2862" s="131">
        <v>0</v>
      </c>
      <c r="AC2862" s="131">
        <v>0</v>
      </c>
      <c r="AD2862" s="131">
        <v>0</v>
      </c>
      <c r="AE2862" s="131">
        <v>0</v>
      </c>
      <c r="AF2862" s="131">
        <v>0</v>
      </c>
      <c r="AG2862" s="131">
        <v>0</v>
      </c>
      <c r="AH2862" s="43">
        <v>0</v>
      </c>
    </row>
    <row r="2863" spans="4:34">
      <c r="D2863" s="62">
        <v>2002</v>
      </c>
      <c r="E2863" s="62">
        <v>9</v>
      </c>
      <c r="F2863" s="62">
        <v>2003</v>
      </c>
      <c r="G2863" s="62">
        <v>2003</v>
      </c>
      <c r="H2863" s="131">
        <v>0</v>
      </c>
      <c r="I2863" s="131">
        <v>0</v>
      </c>
      <c r="J2863" s="131">
        <v>0</v>
      </c>
      <c r="K2863" s="131">
        <v>0</v>
      </c>
      <c r="L2863" s="131">
        <v>0</v>
      </c>
      <c r="M2863" s="131">
        <v>0</v>
      </c>
      <c r="N2863" s="131">
        <v>0</v>
      </c>
      <c r="O2863" s="131">
        <v>0</v>
      </c>
      <c r="P2863" s="131">
        <v>0</v>
      </c>
      <c r="Q2863" s="131">
        <v>0</v>
      </c>
      <c r="R2863" s="131">
        <v>0</v>
      </c>
      <c r="S2863" s="131">
        <v>0</v>
      </c>
      <c r="T2863" s="131">
        <v>0</v>
      </c>
      <c r="U2863" s="131">
        <v>0</v>
      </c>
      <c r="V2863" s="131">
        <v>0</v>
      </c>
      <c r="W2863" s="131">
        <v>0</v>
      </c>
      <c r="X2863" s="131">
        <v>0</v>
      </c>
      <c r="Y2863" s="131">
        <v>0</v>
      </c>
      <c r="Z2863" s="131">
        <v>0</v>
      </c>
      <c r="AA2863" s="131">
        <v>0</v>
      </c>
      <c r="AB2863" s="131">
        <v>0</v>
      </c>
      <c r="AC2863" s="131">
        <v>0</v>
      </c>
      <c r="AD2863" s="131">
        <v>0</v>
      </c>
      <c r="AE2863" s="131">
        <v>0</v>
      </c>
      <c r="AF2863" s="131">
        <v>0</v>
      </c>
      <c r="AG2863" s="131">
        <v>0</v>
      </c>
      <c r="AH2863" s="43">
        <v>0</v>
      </c>
    </row>
    <row r="2864" spans="4:34">
      <c r="D2864" s="62">
        <v>2002</v>
      </c>
      <c r="E2864" s="62">
        <v>10</v>
      </c>
      <c r="F2864" s="62">
        <v>2003</v>
      </c>
      <c r="G2864" s="62">
        <v>2003</v>
      </c>
      <c r="H2864" s="131">
        <v>0</v>
      </c>
      <c r="I2864" s="131">
        <v>0</v>
      </c>
      <c r="J2864" s="131">
        <v>0</v>
      </c>
      <c r="K2864" s="131">
        <v>0</v>
      </c>
      <c r="L2864" s="131">
        <v>0</v>
      </c>
      <c r="M2864" s="131">
        <v>0</v>
      </c>
      <c r="N2864" s="131">
        <v>0</v>
      </c>
      <c r="O2864" s="131">
        <v>0</v>
      </c>
      <c r="P2864" s="131">
        <v>0</v>
      </c>
      <c r="Q2864" s="131">
        <v>0</v>
      </c>
      <c r="R2864" s="131">
        <v>0</v>
      </c>
      <c r="S2864" s="131">
        <v>0</v>
      </c>
      <c r="T2864" s="131">
        <v>0</v>
      </c>
      <c r="U2864" s="131">
        <v>0</v>
      </c>
      <c r="V2864" s="131">
        <v>0</v>
      </c>
      <c r="W2864" s="131">
        <v>0</v>
      </c>
      <c r="X2864" s="131">
        <v>0</v>
      </c>
      <c r="Y2864" s="131">
        <v>0</v>
      </c>
      <c r="Z2864" s="131">
        <v>0</v>
      </c>
      <c r="AA2864" s="131">
        <v>0</v>
      </c>
      <c r="AB2864" s="131">
        <v>0</v>
      </c>
      <c r="AC2864" s="131">
        <v>0</v>
      </c>
      <c r="AD2864" s="131">
        <v>0</v>
      </c>
      <c r="AE2864" s="131">
        <v>0</v>
      </c>
      <c r="AF2864" s="131">
        <v>0</v>
      </c>
      <c r="AG2864" s="131">
        <v>0</v>
      </c>
      <c r="AH2864" s="43">
        <v>0</v>
      </c>
    </row>
    <row r="2865" spans="4:34">
      <c r="D2865" s="62">
        <v>2002</v>
      </c>
      <c r="E2865" s="62">
        <v>11</v>
      </c>
      <c r="F2865" s="62">
        <v>2003</v>
      </c>
      <c r="G2865" s="62">
        <v>2003</v>
      </c>
      <c r="H2865" s="131">
        <v>0</v>
      </c>
      <c r="I2865" s="131">
        <v>0</v>
      </c>
      <c r="J2865" s="131">
        <v>0</v>
      </c>
      <c r="K2865" s="131">
        <v>0</v>
      </c>
      <c r="L2865" s="131">
        <v>0</v>
      </c>
      <c r="M2865" s="131">
        <v>0</v>
      </c>
      <c r="N2865" s="131">
        <v>0</v>
      </c>
      <c r="O2865" s="131">
        <v>0</v>
      </c>
      <c r="P2865" s="131">
        <v>0</v>
      </c>
      <c r="Q2865" s="131">
        <v>0</v>
      </c>
      <c r="R2865" s="131">
        <v>0</v>
      </c>
      <c r="S2865" s="131">
        <v>0</v>
      </c>
      <c r="T2865" s="131">
        <v>0</v>
      </c>
      <c r="U2865" s="131">
        <v>0</v>
      </c>
      <c r="V2865" s="131">
        <v>0</v>
      </c>
      <c r="W2865" s="131">
        <v>0</v>
      </c>
      <c r="X2865" s="131">
        <v>0</v>
      </c>
      <c r="Y2865" s="131">
        <v>0</v>
      </c>
      <c r="Z2865" s="131">
        <v>0</v>
      </c>
      <c r="AA2865" s="131">
        <v>0</v>
      </c>
      <c r="AB2865" s="131">
        <v>0</v>
      </c>
      <c r="AC2865" s="131">
        <v>0</v>
      </c>
      <c r="AD2865" s="131">
        <v>0</v>
      </c>
      <c r="AE2865" s="131">
        <v>0</v>
      </c>
      <c r="AF2865" s="131">
        <v>0</v>
      </c>
      <c r="AG2865" s="131">
        <v>0</v>
      </c>
      <c r="AH2865" s="43">
        <v>0</v>
      </c>
    </row>
    <row r="2866" spans="4:34">
      <c r="D2866" s="62">
        <v>2002</v>
      </c>
      <c r="E2866" s="62">
        <v>12</v>
      </c>
      <c r="F2866" s="62">
        <v>2003</v>
      </c>
      <c r="G2866" s="62">
        <v>2003</v>
      </c>
      <c r="H2866" s="131">
        <v>0</v>
      </c>
      <c r="I2866" s="131">
        <v>0</v>
      </c>
      <c r="J2866" s="131">
        <v>0</v>
      </c>
      <c r="K2866" s="131">
        <v>0</v>
      </c>
      <c r="L2866" s="131">
        <v>0</v>
      </c>
      <c r="M2866" s="131">
        <v>0</v>
      </c>
      <c r="N2866" s="131">
        <v>0</v>
      </c>
      <c r="O2866" s="131">
        <v>0</v>
      </c>
      <c r="P2866" s="131">
        <v>0</v>
      </c>
      <c r="Q2866" s="131">
        <v>0</v>
      </c>
      <c r="R2866" s="131">
        <v>0</v>
      </c>
      <c r="S2866" s="131">
        <v>0</v>
      </c>
      <c r="T2866" s="131">
        <v>0</v>
      </c>
      <c r="U2866" s="131">
        <v>0</v>
      </c>
      <c r="V2866" s="131">
        <v>0</v>
      </c>
      <c r="W2866" s="131">
        <v>0</v>
      </c>
      <c r="X2866" s="131">
        <v>0</v>
      </c>
      <c r="Y2866" s="131">
        <v>0</v>
      </c>
      <c r="Z2866" s="131">
        <v>0</v>
      </c>
      <c r="AA2866" s="131">
        <v>0</v>
      </c>
      <c r="AB2866" s="131">
        <v>0</v>
      </c>
      <c r="AC2866" s="131">
        <v>0</v>
      </c>
      <c r="AD2866" s="131">
        <v>0</v>
      </c>
      <c r="AE2866" s="131">
        <v>0</v>
      </c>
      <c r="AF2866" s="131">
        <v>0</v>
      </c>
      <c r="AG2866" s="131">
        <v>0</v>
      </c>
      <c r="AH2866" s="43">
        <v>0</v>
      </c>
    </row>
    <row r="2867" spans="4:34">
      <c r="D2867" s="62">
        <v>2003</v>
      </c>
      <c r="E2867" s="62">
        <v>1</v>
      </c>
      <c r="F2867" s="62">
        <v>2003</v>
      </c>
      <c r="G2867" s="62">
        <v>2003</v>
      </c>
      <c r="H2867" s="131">
        <v>0</v>
      </c>
      <c r="I2867" s="131">
        <v>0</v>
      </c>
      <c r="J2867" s="131">
        <v>0</v>
      </c>
      <c r="K2867" s="131">
        <v>0</v>
      </c>
      <c r="L2867" s="131">
        <v>0</v>
      </c>
      <c r="M2867" s="131">
        <v>0</v>
      </c>
      <c r="N2867" s="131">
        <v>0</v>
      </c>
      <c r="O2867" s="131">
        <v>0</v>
      </c>
      <c r="P2867" s="131">
        <v>0</v>
      </c>
      <c r="Q2867" s="131">
        <v>0</v>
      </c>
      <c r="R2867" s="131">
        <v>0</v>
      </c>
      <c r="S2867" s="131">
        <v>0</v>
      </c>
      <c r="T2867" s="131">
        <v>0</v>
      </c>
      <c r="U2867" s="131">
        <v>0</v>
      </c>
      <c r="V2867" s="131">
        <v>0</v>
      </c>
      <c r="W2867" s="131">
        <v>0</v>
      </c>
      <c r="X2867" s="131">
        <v>0</v>
      </c>
      <c r="Y2867" s="131">
        <v>0</v>
      </c>
      <c r="Z2867" s="131">
        <v>0</v>
      </c>
      <c r="AA2867" s="131">
        <v>0</v>
      </c>
      <c r="AB2867" s="131">
        <v>0</v>
      </c>
      <c r="AC2867" s="131">
        <v>0</v>
      </c>
      <c r="AD2867" s="131">
        <v>0</v>
      </c>
      <c r="AE2867" s="131">
        <v>0</v>
      </c>
      <c r="AF2867" s="131">
        <v>0</v>
      </c>
      <c r="AG2867" s="131">
        <v>0</v>
      </c>
      <c r="AH2867" s="43">
        <v>0</v>
      </c>
    </row>
    <row r="2868" spans="4:34">
      <c r="D2868" s="62">
        <v>2003</v>
      </c>
      <c r="E2868" s="62">
        <v>2</v>
      </c>
      <c r="F2868" s="62">
        <v>2003</v>
      </c>
      <c r="G2868" s="62">
        <v>2003</v>
      </c>
      <c r="H2868" s="131">
        <v>0</v>
      </c>
      <c r="I2868" s="131">
        <v>0</v>
      </c>
      <c r="J2868" s="131">
        <v>0</v>
      </c>
      <c r="K2868" s="131">
        <v>0</v>
      </c>
      <c r="L2868" s="131">
        <v>0</v>
      </c>
      <c r="M2868" s="131">
        <v>0</v>
      </c>
      <c r="N2868" s="131">
        <v>0</v>
      </c>
      <c r="O2868" s="131">
        <v>0</v>
      </c>
      <c r="P2868" s="131">
        <v>0</v>
      </c>
      <c r="Q2868" s="131">
        <v>0</v>
      </c>
      <c r="R2868" s="131">
        <v>0</v>
      </c>
      <c r="S2868" s="131">
        <v>0</v>
      </c>
      <c r="T2868" s="131">
        <v>0</v>
      </c>
      <c r="U2868" s="131">
        <v>0</v>
      </c>
      <c r="V2868" s="131">
        <v>0</v>
      </c>
      <c r="W2868" s="131">
        <v>0</v>
      </c>
      <c r="X2868" s="131">
        <v>0</v>
      </c>
      <c r="Y2868" s="131">
        <v>0</v>
      </c>
      <c r="Z2868" s="131">
        <v>0</v>
      </c>
      <c r="AA2868" s="131">
        <v>0</v>
      </c>
      <c r="AB2868" s="131">
        <v>0</v>
      </c>
      <c r="AC2868" s="131">
        <v>0</v>
      </c>
      <c r="AD2868" s="131">
        <v>0</v>
      </c>
      <c r="AE2868" s="131">
        <v>0</v>
      </c>
      <c r="AF2868" s="131">
        <v>0</v>
      </c>
      <c r="AG2868" s="131">
        <v>0</v>
      </c>
      <c r="AH2868" s="43">
        <v>0</v>
      </c>
    </row>
    <row r="2869" spans="4:34">
      <c r="D2869" s="62">
        <v>2003</v>
      </c>
      <c r="E2869" s="62">
        <v>3</v>
      </c>
      <c r="F2869" s="62">
        <v>2003</v>
      </c>
      <c r="G2869" s="62">
        <v>2003</v>
      </c>
      <c r="H2869" s="131">
        <v>0</v>
      </c>
      <c r="I2869" s="131">
        <v>0</v>
      </c>
      <c r="J2869" s="131">
        <v>0</v>
      </c>
      <c r="K2869" s="131">
        <v>0</v>
      </c>
      <c r="L2869" s="131">
        <v>0</v>
      </c>
      <c r="M2869" s="131">
        <v>0</v>
      </c>
      <c r="N2869" s="131">
        <v>0</v>
      </c>
      <c r="O2869" s="131">
        <v>0</v>
      </c>
      <c r="P2869" s="131">
        <v>0</v>
      </c>
      <c r="Q2869" s="131">
        <v>0</v>
      </c>
      <c r="R2869" s="131">
        <v>0</v>
      </c>
      <c r="S2869" s="131">
        <v>0</v>
      </c>
      <c r="T2869" s="131">
        <v>0</v>
      </c>
      <c r="U2869" s="131">
        <v>0</v>
      </c>
      <c r="V2869" s="131">
        <v>0</v>
      </c>
      <c r="W2869" s="131">
        <v>0</v>
      </c>
      <c r="X2869" s="131">
        <v>0</v>
      </c>
      <c r="Y2869" s="131">
        <v>0</v>
      </c>
      <c r="Z2869" s="131">
        <v>0</v>
      </c>
      <c r="AA2869" s="131">
        <v>0</v>
      </c>
      <c r="AB2869" s="131">
        <v>0</v>
      </c>
      <c r="AC2869" s="131">
        <v>0</v>
      </c>
      <c r="AD2869" s="131">
        <v>0</v>
      </c>
      <c r="AE2869" s="131">
        <v>0</v>
      </c>
      <c r="AF2869" s="131">
        <v>0</v>
      </c>
      <c r="AG2869" s="131">
        <v>0</v>
      </c>
      <c r="AH2869" s="43">
        <v>0</v>
      </c>
    </row>
    <row r="2870" spans="4:34">
      <c r="D2870" s="62">
        <v>2003</v>
      </c>
      <c r="E2870" s="62">
        <v>4</v>
      </c>
      <c r="F2870" s="62">
        <v>2003</v>
      </c>
      <c r="G2870" s="62">
        <v>2003</v>
      </c>
      <c r="H2870" s="131">
        <v>0</v>
      </c>
      <c r="I2870" s="131">
        <v>0</v>
      </c>
      <c r="J2870" s="131">
        <v>0</v>
      </c>
      <c r="K2870" s="131">
        <v>0</v>
      </c>
      <c r="L2870" s="131">
        <v>0</v>
      </c>
      <c r="M2870" s="131">
        <v>0</v>
      </c>
      <c r="N2870" s="131">
        <v>0</v>
      </c>
      <c r="O2870" s="131">
        <v>0</v>
      </c>
      <c r="P2870" s="131">
        <v>0</v>
      </c>
      <c r="Q2870" s="131">
        <v>0</v>
      </c>
      <c r="R2870" s="131">
        <v>0</v>
      </c>
      <c r="S2870" s="131">
        <v>0</v>
      </c>
      <c r="T2870" s="131">
        <v>0</v>
      </c>
      <c r="U2870" s="131">
        <v>0</v>
      </c>
      <c r="V2870" s="131">
        <v>0</v>
      </c>
      <c r="W2870" s="131">
        <v>0</v>
      </c>
      <c r="X2870" s="131">
        <v>0</v>
      </c>
      <c r="Y2870" s="131">
        <v>0</v>
      </c>
      <c r="Z2870" s="131">
        <v>0</v>
      </c>
      <c r="AA2870" s="131">
        <v>0</v>
      </c>
      <c r="AB2870" s="131">
        <v>0</v>
      </c>
      <c r="AC2870" s="131">
        <v>0</v>
      </c>
      <c r="AD2870" s="131">
        <v>0</v>
      </c>
      <c r="AE2870" s="131">
        <v>0</v>
      </c>
      <c r="AF2870" s="131">
        <v>0</v>
      </c>
      <c r="AG2870" s="131">
        <v>0</v>
      </c>
      <c r="AH2870" s="43">
        <v>0</v>
      </c>
    </row>
    <row r="2871" spans="4:34">
      <c r="D2871" s="62">
        <v>2003</v>
      </c>
      <c r="E2871" s="62">
        <v>5</v>
      </c>
      <c r="F2871" s="62">
        <v>2003</v>
      </c>
      <c r="G2871" s="62">
        <v>2004</v>
      </c>
      <c r="H2871" s="131">
        <v>0</v>
      </c>
      <c r="I2871" s="131">
        <v>0</v>
      </c>
      <c r="J2871" s="131">
        <v>0</v>
      </c>
      <c r="K2871" s="131">
        <v>0</v>
      </c>
      <c r="L2871" s="131">
        <v>0</v>
      </c>
      <c r="M2871" s="131">
        <v>0</v>
      </c>
      <c r="N2871" s="131">
        <v>0</v>
      </c>
      <c r="O2871" s="131">
        <v>0</v>
      </c>
      <c r="P2871" s="131">
        <v>0</v>
      </c>
      <c r="Q2871" s="131">
        <v>0</v>
      </c>
      <c r="R2871" s="131">
        <v>0</v>
      </c>
      <c r="S2871" s="131">
        <v>0</v>
      </c>
      <c r="T2871" s="131">
        <v>0</v>
      </c>
      <c r="U2871" s="131">
        <v>0</v>
      </c>
      <c r="V2871" s="131">
        <v>0</v>
      </c>
      <c r="W2871" s="131">
        <v>0</v>
      </c>
      <c r="X2871" s="131">
        <v>0</v>
      </c>
      <c r="Y2871" s="131">
        <v>0</v>
      </c>
      <c r="Z2871" s="131">
        <v>0</v>
      </c>
      <c r="AA2871" s="131">
        <v>0</v>
      </c>
      <c r="AB2871" s="131">
        <v>0</v>
      </c>
      <c r="AC2871" s="131">
        <v>0</v>
      </c>
      <c r="AD2871" s="131">
        <v>0</v>
      </c>
      <c r="AE2871" s="131">
        <v>0</v>
      </c>
      <c r="AF2871" s="131">
        <v>0</v>
      </c>
      <c r="AG2871" s="131">
        <v>0</v>
      </c>
      <c r="AH2871" s="43">
        <v>0</v>
      </c>
    </row>
    <row r="2872" spans="4:34">
      <c r="D2872" s="62">
        <v>2003</v>
      </c>
      <c r="E2872" s="62">
        <v>6</v>
      </c>
      <c r="F2872" s="62">
        <v>2003</v>
      </c>
      <c r="G2872" s="62">
        <v>2004</v>
      </c>
      <c r="H2872" s="131">
        <v>0</v>
      </c>
      <c r="I2872" s="131">
        <v>0</v>
      </c>
      <c r="J2872" s="131">
        <v>0</v>
      </c>
      <c r="K2872" s="131">
        <v>0</v>
      </c>
      <c r="L2872" s="131">
        <v>0</v>
      </c>
      <c r="M2872" s="131">
        <v>0</v>
      </c>
      <c r="N2872" s="131">
        <v>0</v>
      </c>
      <c r="O2872" s="131">
        <v>0</v>
      </c>
      <c r="P2872" s="131">
        <v>0</v>
      </c>
      <c r="Q2872" s="131">
        <v>0</v>
      </c>
      <c r="R2872" s="131">
        <v>0</v>
      </c>
      <c r="S2872" s="131">
        <v>0</v>
      </c>
      <c r="T2872" s="131">
        <v>0</v>
      </c>
      <c r="U2872" s="131">
        <v>0</v>
      </c>
      <c r="V2872" s="131">
        <v>0</v>
      </c>
      <c r="W2872" s="131">
        <v>0</v>
      </c>
      <c r="X2872" s="131">
        <v>0</v>
      </c>
      <c r="Y2872" s="131">
        <v>0</v>
      </c>
      <c r="Z2872" s="131">
        <v>0</v>
      </c>
      <c r="AA2872" s="131">
        <v>0</v>
      </c>
      <c r="AB2872" s="131">
        <v>0</v>
      </c>
      <c r="AC2872" s="131">
        <v>0</v>
      </c>
      <c r="AD2872" s="131">
        <v>0</v>
      </c>
      <c r="AE2872" s="131">
        <v>0</v>
      </c>
      <c r="AF2872" s="131">
        <v>0</v>
      </c>
      <c r="AG2872" s="131">
        <v>0</v>
      </c>
      <c r="AH2872" s="43">
        <v>0</v>
      </c>
    </row>
    <row r="2873" spans="4:34">
      <c r="D2873" s="62">
        <v>2003</v>
      </c>
      <c r="E2873" s="62">
        <v>7</v>
      </c>
      <c r="F2873" s="62">
        <v>2004</v>
      </c>
      <c r="G2873" s="62">
        <v>2004</v>
      </c>
      <c r="H2873" s="131">
        <v>0</v>
      </c>
      <c r="I2873" s="131">
        <v>0</v>
      </c>
      <c r="J2873" s="131">
        <v>0</v>
      </c>
      <c r="K2873" s="131">
        <v>0</v>
      </c>
      <c r="L2873" s="131">
        <v>0</v>
      </c>
      <c r="M2873" s="131">
        <v>0</v>
      </c>
      <c r="N2873" s="131">
        <v>0</v>
      </c>
      <c r="O2873" s="131">
        <v>0</v>
      </c>
      <c r="P2873" s="131">
        <v>0</v>
      </c>
      <c r="Q2873" s="131">
        <v>0</v>
      </c>
      <c r="R2873" s="131">
        <v>0</v>
      </c>
      <c r="S2873" s="131">
        <v>0</v>
      </c>
      <c r="T2873" s="131">
        <v>0</v>
      </c>
      <c r="U2873" s="131">
        <v>0</v>
      </c>
      <c r="V2873" s="131">
        <v>0</v>
      </c>
      <c r="W2873" s="131">
        <v>0</v>
      </c>
      <c r="X2873" s="131">
        <v>0</v>
      </c>
      <c r="Y2873" s="131">
        <v>0</v>
      </c>
      <c r="Z2873" s="131">
        <v>0</v>
      </c>
      <c r="AA2873" s="131">
        <v>0</v>
      </c>
      <c r="AB2873" s="131">
        <v>0</v>
      </c>
      <c r="AC2873" s="131">
        <v>0</v>
      </c>
      <c r="AD2873" s="131">
        <v>0</v>
      </c>
      <c r="AE2873" s="131">
        <v>0</v>
      </c>
      <c r="AF2873" s="131">
        <v>0</v>
      </c>
      <c r="AG2873" s="131">
        <v>0</v>
      </c>
      <c r="AH2873" s="43">
        <v>0</v>
      </c>
    </row>
    <row r="2874" spans="4:34">
      <c r="D2874" s="62">
        <v>2003</v>
      </c>
      <c r="E2874" s="62">
        <v>8</v>
      </c>
      <c r="F2874" s="62">
        <v>2004</v>
      </c>
      <c r="G2874" s="62">
        <v>2004</v>
      </c>
      <c r="H2874" s="131">
        <v>0</v>
      </c>
      <c r="I2874" s="131">
        <v>0</v>
      </c>
      <c r="J2874" s="131">
        <v>0</v>
      </c>
      <c r="K2874" s="131">
        <v>0</v>
      </c>
      <c r="L2874" s="131">
        <v>0</v>
      </c>
      <c r="M2874" s="131">
        <v>0</v>
      </c>
      <c r="N2874" s="131">
        <v>0</v>
      </c>
      <c r="O2874" s="131">
        <v>0</v>
      </c>
      <c r="P2874" s="131">
        <v>0</v>
      </c>
      <c r="Q2874" s="131">
        <v>0</v>
      </c>
      <c r="R2874" s="131">
        <v>0</v>
      </c>
      <c r="S2874" s="131">
        <v>0</v>
      </c>
      <c r="T2874" s="131">
        <v>0</v>
      </c>
      <c r="U2874" s="131">
        <v>0</v>
      </c>
      <c r="V2874" s="131">
        <v>0</v>
      </c>
      <c r="W2874" s="131">
        <v>0</v>
      </c>
      <c r="X2874" s="131">
        <v>0</v>
      </c>
      <c r="Y2874" s="131">
        <v>0</v>
      </c>
      <c r="Z2874" s="131">
        <v>0</v>
      </c>
      <c r="AA2874" s="131">
        <v>0</v>
      </c>
      <c r="AB2874" s="131">
        <v>0</v>
      </c>
      <c r="AC2874" s="131">
        <v>0</v>
      </c>
      <c r="AD2874" s="131">
        <v>0</v>
      </c>
      <c r="AE2874" s="131">
        <v>0</v>
      </c>
      <c r="AF2874" s="131">
        <v>0</v>
      </c>
      <c r="AG2874" s="131">
        <v>0</v>
      </c>
      <c r="AH2874" s="43">
        <v>0</v>
      </c>
    </row>
    <row r="2875" spans="4:34">
      <c r="D2875" s="62">
        <v>2003</v>
      </c>
      <c r="E2875" s="62">
        <v>9</v>
      </c>
      <c r="F2875" s="62">
        <v>2004</v>
      </c>
      <c r="G2875" s="62">
        <v>2004</v>
      </c>
      <c r="H2875" s="131">
        <v>0</v>
      </c>
      <c r="I2875" s="131">
        <v>0</v>
      </c>
      <c r="J2875" s="131">
        <v>0</v>
      </c>
      <c r="K2875" s="131">
        <v>0</v>
      </c>
      <c r="L2875" s="131">
        <v>0</v>
      </c>
      <c r="M2875" s="131">
        <v>0</v>
      </c>
      <c r="N2875" s="131">
        <v>0</v>
      </c>
      <c r="O2875" s="131">
        <v>0</v>
      </c>
      <c r="P2875" s="131">
        <v>0</v>
      </c>
      <c r="Q2875" s="131">
        <v>0</v>
      </c>
      <c r="R2875" s="131">
        <v>0</v>
      </c>
      <c r="S2875" s="131">
        <v>0</v>
      </c>
      <c r="T2875" s="131">
        <v>0</v>
      </c>
      <c r="U2875" s="131">
        <v>0</v>
      </c>
      <c r="V2875" s="131">
        <v>0</v>
      </c>
      <c r="W2875" s="131">
        <v>0</v>
      </c>
      <c r="X2875" s="131">
        <v>0</v>
      </c>
      <c r="Y2875" s="131">
        <v>0</v>
      </c>
      <c r="Z2875" s="131">
        <v>0</v>
      </c>
      <c r="AA2875" s="131">
        <v>0</v>
      </c>
      <c r="AB2875" s="131">
        <v>0</v>
      </c>
      <c r="AC2875" s="131">
        <v>0</v>
      </c>
      <c r="AD2875" s="131">
        <v>0</v>
      </c>
      <c r="AE2875" s="131">
        <v>0</v>
      </c>
      <c r="AF2875" s="131">
        <v>0</v>
      </c>
      <c r="AG2875" s="131">
        <v>0</v>
      </c>
      <c r="AH2875" s="43">
        <v>0</v>
      </c>
    </row>
    <row r="2876" spans="4:34">
      <c r="D2876" s="62">
        <v>2003</v>
      </c>
      <c r="E2876" s="62">
        <v>10</v>
      </c>
      <c r="F2876" s="62">
        <v>2004</v>
      </c>
      <c r="G2876" s="62">
        <v>2004</v>
      </c>
      <c r="H2876" s="131">
        <v>0</v>
      </c>
      <c r="I2876" s="131">
        <v>0</v>
      </c>
      <c r="J2876" s="131">
        <v>0</v>
      </c>
      <c r="K2876" s="131">
        <v>0</v>
      </c>
      <c r="L2876" s="131">
        <v>0</v>
      </c>
      <c r="M2876" s="131">
        <v>0</v>
      </c>
      <c r="N2876" s="131">
        <v>0</v>
      </c>
      <c r="O2876" s="131">
        <v>0</v>
      </c>
      <c r="P2876" s="131">
        <v>0</v>
      </c>
      <c r="Q2876" s="131">
        <v>0</v>
      </c>
      <c r="R2876" s="131">
        <v>0</v>
      </c>
      <c r="S2876" s="131">
        <v>0</v>
      </c>
      <c r="T2876" s="131">
        <v>0</v>
      </c>
      <c r="U2876" s="131">
        <v>0</v>
      </c>
      <c r="V2876" s="131">
        <v>0</v>
      </c>
      <c r="W2876" s="131">
        <v>0</v>
      </c>
      <c r="X2876" s="131">
        <v>0</v>
      </c>
      <c r="Y2876" s="131">
        <v>0</v>
      </c>
      <c r="Z2876" s="131">
        <v>0</v>
      </c>
      <c r="AA2876" s="131">
        <v>0</v>
      </c>
      <c r="AB2876" s="131">
        <v>0</v>
      </c>
      <c r="AC2876" s="131">
        <v>0</v>
      </c>
      <c r="AD2876" s="131">
        <v>0</v>
      </c>
      <c r="AE2876" s="131">
        <v>0</v>
      </c>
      <c r="AF2876" s="131">
        <v>0</v>
      </c>
      <c r="AG2876" s="131">
        <v>0</v>
      </c>
      <c r="AH2876" s="43">
        <v>0</v>
      </c>
    </row>
    <row r="2877" spans="4:34">
      <c r="D2877" s="62">
        <v>2003</v>
      </c>
      <c r="E2877" s="62">
        <v>11</v>
      </c>
      <c r="F2877" s="62">
        <v>2004</v>
      </c>
      <c r="G2877" s="62">
        <v>2004</v>
      </c>
      <c r="H2877" s="131">
        <v>0</v>
      </c>
      <c r="I2877" s="131">
        <v>0</v>
      </c>
      <c r="J2877" s="131">
        <v>0</v>
      </c>
      <c r="K2877" s="131">
        <v>0</v>
      </c>
      <c r="L2877" s="131">
        <v>0</v>
      </c>
      <c r="M2877" s="131">
        <v>0</v>
      </c>
      <c r="N2877" s="131">
        <v>0</v>
      </c>
      <c r="O2877" s="131">
        <v>0</v>
      </c>
      <c r="P2877" s="131">
        <v>0</v>
      </c>
      <c r="Q2877" s="131">
        <v>0</v>
      </c>
      <c r="R2877" s="131">
        <v>0</v>
      </c>
      <c r="S2877" s="131">
        <v>0</v>
      </c>
      <c r="T2877" s="131">
        <v>0</v>
      </c>
      <c r="U2877" s="131">
        <v>0</v>
      </c>
      <c r="V2877" s="131">
        <v>0</v>
      </c>
      <c r="W2877" s="131">
        <v>0</v>
      </c>
      <c r="X2877" s="131">
        <v>0</v>
      </c>
      <c r="Y2877" s="131">
        <v>0</v>
      </c>
      <c r="Z2877" s="131">
        <v>0</v>
      </c>
      <c r="AA2877" s="131">
        <v>0</v>
      </c>
      <c r="AB2877" s="131">
        <v>0</v>
      </c>
      <c r="AC2877" s="131">
        <v>0</v>
      </c>
      <c r="AD2877" s="131">
        <v>0</v>
      </c>
      <c r="AE2877" s="131">
        <v>0</v>
      </c>
      <c r="AF2877" s="131">
        <v>0</v>
      </c>
      <c r="AG2877" s="131">
        <v>0</v>
      </c>
      <c r="AH2877" s="43">
        <v>0</v>
      </c>
    </row>
    <row r="2878" spans="4:34">
      <c r="D2878" s="62">
        <v>2003</v>
      </c>
      <c r="E2878" s="62">
        <v>12</v>
      </c>
      <c r="F2878" s="62">
        <v>2004</v>
      </c>
      <c r="G2878" s="62">
        <v>2004</v>
      </c>
      <c r="H2878" s="131">
        <v>0</v>
      </c>
      <c r="I2878" s="131">
        <v>0</v>
      </c>
      <c r="J2878" s="131">
        <v>0</v>
      </c>
      <c r="K2878" s="131">
        <v>0</v>
      </c>
      <c r="L2878" s="131">
        <v>0</v>
      </c>
      <c r="M2878" s="131">
        <v>0</v>
      </c>
      <c r="N2878" s="131">
        <v>0</v>
      </c>
      <c r="O2878" s="131">
        <v>0</v>
      </c>
      <c r="P2878" s="131">
        <v>0</v>
      </c>
      <c r="Q2878" s="131">
        <v>0</v>
      </c>
      <c r="R2878" s="131">
        <v>0</v>
      </c>
      <c r="S2878" s="131">
        <v>0</v>
      </c>
      <c r="T2878" s="131">
        <v>0</v>
      </c>
      <c r="U2878" s="131">
        <v>0</v>
      </c>
      <c r="V2878" s="131">
        <v>0</v>
      </c>
      <c r="W2878" s="131">
        <v>0</v>
      </c>
      <c r="X2878" s="131">
        <v>0</v>
      </c>
      <c r="Y2878" s="131">
        <v>0</v>
      </c>
      <c r="Z2878" s="131">
        <v>0</v>
      </c>
      <c r="AA2878" s="131">
        <v>0</v>
      </c>
      <c r="AB2878" s="131">
        <v>0</v>
      </c>
      <c r="AC2878" s="131">
        <v>0</v>
      </c>
      <c r="AD2878" s="131">
        <v>0</v>
      </c>
      <c r="AE2878" s="131">
        <v>0</v>
      </c>
      <c r="AF2878" s="131">
        <v>0</v>
      </c>
      <c r="AG2878" s="131">
        <v>0</v>
      </c>
      <c r="AH2878" s="43">
        <v>0</v>
      </c>
    </row>
    <row r="2879" spans="4:34">
      <c r="D2879" s="62">
        <v>2004</v>
      </c>
      <c r="E2879" s="62">
        <v>1</v>
      </c>
      <c r="F2879" s="62">
        <v>2004</v>
      </c>
      <c r="G2879" s="62">
        <v>2004</v>
      </c>
      <c r="H2879" s="131">
        <v>0</v>
      </c>
      <c r="I2879" s="131">
        <v>0</v>
      </c>
      <c r="J2879" s="131">
        <v>0</v>
      </c>
      <c r="K2879" s="131">
        <v>0</v>
      </c>
      <c r="L2879" s="131">
        <v>0</v>
      </c>
      <c r="M2879" s="131">
        <v>0</v>
      </c>
      <c r="N2879" s="131">
        <v>0</v>
      </c>
      <c r="O2879" s="131">
        <v>0</v>
      </c>
      <c r="P2879" s="131">
        <v>0</v>
      </c>
      <c r="Q2879" s="131">
        <v>0</v>
      </c>
      <c r="R2879" s="131">
        <v>0</v>
      </c>
      <c r="S2879" s="131">
        <v>0</v>
      </c>
      <c r="T2879" s="131">
        <v>0</v>
      </c>
      <c r="U2879" s="131">
        <v>0</v>
      </c>
      <c r="V2879" s="131">
        <v>0</v>
      </c>
      <c r="W2879" s="131">
        <v>0</v>
      </c>
      <c r="X2879" s="131">
        <v>0</v>
      </c>
      <c r="Y2879" s="131">
        <v>0</v>
      </c>
      <c r="Z2879" s="131">
        <v>0</v>
      </c>
      <c r="AA2879" s="131">
        <v>0</v>
      </c>
      <c r="AB2879" s="131">
        <v>0</v>
      </c>
      <c r="AC2879" s="131">
        <v>0</v>
      </c>
      <c r="AD2879" s="131">
        <v>0</v>
      </c>
      <c r="AE2879" s="131">
        <v>0</v>
      </c>
      <c r="AF2879" s="131">
        <v>0</v>
      </c>
      <c r="AG2879" s="131">
        <v>0</v>
      </c>
      <c r="AH2879" s="43">
        <v>0</v>
      </c>
    </row>
    <row r="2880" spans="4:34">
      <c r="D2880" s="62">
        <v>2004</v>
      </c>
      <c r="E2880" s="62">
        <v>2</v>
      </c>
      <c r="F2880" s="62">
        <v>2004</v>
      </c>
      <c r="G2880" s="62">
        <v>2004</v>
      </c>
      <c r="H2880" s="131">
        <v>0</v>
      </c>
      <c r="I2880" s="131">
        <v>0</v>
      </c>
      <c r="J2880" s="131">
        <v>0</v>
      </c>
      <c r="K2880" s="131">
        <v>0</v>
      </c>
      <c r="L2880" s="131">
        <v>0</v>
      </c>
      <c r="M2880" s="131">
        <v>0</v>
      </c>
      <c r="N2880" s="131">
        <v>0</v>
      </c>
      <c r="O2880" s="131">
        <v>0</v>
      </c>
      <c r="P2880" s="131">
        <v>0</v>
      </c>
      <c r="Q2880" s="131">
        <v>0</v>
      </c>
      <c r="R2880" s="131">
        <v>0</v>
      </c>
      <c r="S2880" s="131">
        <v>0</v>
      </c>
      <c r="T2880" s="131">
        <v>0</v>
      </c>
      <c r="U2880" s="131">
        <v>0</v>
      </c>
      <c r="V2880" s="131">
        <v>0</v>
      </c>
      <c r="W2880" s="131">
        <v>0</v>
      </c>
      <c r="X2880" s="131">
        <v>0</v>
      </c>
      <c r="Y2880" s="131">
        <v>0</v>
      </c>
      <c r="Z2880" s="131">
        <v>0</v>
      </c>
      <c r="AA2880" s="131">
        <v>0</v>
      </c>
      <c r="AB2880" s="131">
        <v>0</v>
      </c>
      <c r="AC2880" s="131">
        <v>0</v>
      </c>
      <c r="AD2880" s="131">
        <v>0</v>
      </c>
      <c r="AE2880" s="131">
        <v>0</v>
      </c>
      <c r="AF2880" s="131">
        <v>0</v>
      </c>
      <c r="AG2880" s="131">
        <v>0</v>
      </c>
      <c r="AH2880" s="43">
        <v>0</v>
      </c>
    </row>
    <row r="2881" spans="4:34">
      <c r="D2881" s="62">
        <v>2004</v>
      </c>
      <c r="E2881" s="62">
        <v>3</v>
      </c>
      <c r="F2881" s="62">
        <v>2004</v>
      </c>
      <c r="G2881" s="62">
        <v>2004</v>
      </c>
      <c r="H2881" s="131">
        <v>0</v>
      </c>
      <c r="I2881" s="131">
        <v>0</v>
      </c>
      <c r="J2881" s="131">
        <v>0</v>
      </c>
      <c r="K2881" s="131">
        <v>0</v>
      </c>
      <c r="L2881" s="131">
        <v>0</v>
      </c>
      <c r="M2881" s="131">
        <v>0</v>
      </c>
      <c r="N2881" s="131">
        <v>0</v>
      </c>
      <c r="O2881" s="131">
        <v>0</v>
      </c>
      <c r="P2881" s="131">
        <v>0</v>
      </c>
      <c r="Q2881" s="131">
        <v>0</v>
      </c>
      <c r="R2881" s="131">
        <v>0</v>
      </c>
      <c r="S2881" s="131">
        <v>0</v>
      </c>
      <c r="T2881" s="131">
        <v>0</v>
      </c>
      <c r="U2881" s="131">
        <v>0</v>
      </c>
      <c r="V2881" s="131">
        <v>0</v>
      </c>
      <c r="W2881" s="131">
        <v>0</v>
      </c>
      <c r="X2881" s="131">
        <v>0</v>
      </c>
      <c r="Y2881" s="131">
        <v>0</v>
      </c>
      <c r="Z2881" s="131">
        <v>0</v>
      </c>
      <c r="AA2881" s="131">
        <v>0</v>
      </c>
      <c r="AB2881" s="131">
        <v>0</v>
      </c>
      <c r="AC2881" s="131">
        <v>0</v>
      </c>
      <c r="AD2881" s="131">
        <v>0</v>
      </c>
      <c r="AE2881" s="131">
        <v>0</v>
      </c>
      <c r="AF2881" s="131">
        <v>0</v>
      </c>
      <c r="AG2881" s="131">
        <v>0</v>
      </c>
      <c r="AH2881" s="43">
        <v>0</v>
      </c>
    </row>
    <row r="2882" spans="4:34">
      <c r="D2882" s="62">
        <v>2004</v>
      </c>
      <c r="E2882" s="62">
        <v>4</v>
      </c>
      <c r="F2882" s="62">
        <v>2004</v>
      </c>
      <c r="G2882" s="62">
        <v>2004</v>
      </c>
      <c r="H2882" s="131">
        <v>0</v>
      </c>
      <c r="I2882" s="131">
        <v>0</v>
      </c>
      <c r="J2882" s="131">
        <v>0</v>
      </c>
      <c r="K2882" s="131">
        <v>0</v>
      </c>
      <c r="L2882" s="131">
        <v>0</v>
      </c>
      <c r="M2882" s="131">
        <v>0</v>
      </c>
      <c r="N2882" s="131">
        <v>0</v>
      </c>
      <c r="O2882" s="131">
        <v>0</v>
      </c>
      <c r="P2882" s="131">
        <v>0</v>
      </c>
      <c r="Q2882" s="131">
        <v>0</v>
      </c>
      <c r="R2882" s="131">
        <v>0</v>
      </c>
      <c r="S2882" s="131">
        <v>0</v>
      </c>
      <c r="T2882" s="131">
        <v>0</v>
      </c>
      <c r="U2882" s="131">
        <v>0</v>
      </c>
      <c r="V2882" s="131">
        <v>0</v>
      </c>
      <c r="W2882" s="131">
        <v>0</v>
      </c>
      <c r="X2882" s="131">
        <v>0</v>
      </c>
      <c r="Y2882" s="131">
        <v>0</v>
      </c>
      <c r="Z2882" s="131">
        <v>0</v>
      </c>
      <c r="AA2882" s="131">
        <v>0</v>
      </c>
      <c r="AB2882" s="131">
        <v>0</v>
      </c>
      <c r="AC2882" s="131">
        <v>0</v>
      </c>
      <c r="AD2882" s="131">
        <v>0</v>
      </c>
      <c r="AE2882" s="131">
        <v>0</v>
      </c>
      <c r="AF2882" s="131">
        <v>0</v>
      </c>
      <c r="AG2882" s="131">
        <v>0</v>
      </c>
      <c r="AH2882" s="43">
        <v>0</v>
      </c>
    </row>
    <row r="2883" spans="4:34">
      <c r="D2883" s="62">
        <v>2004</v>
      </c>
      <c r="E2883" s="62">
        <v>5</v>
      </c>
      <c r="F2883" s="62">
        <v>2004</v>
      </c>
      <c r="G2883" s="62">
        <v>2005</v>
      </c>
      <c r="H2883" s="131">
        <v>0</v>
      </c>
      <c r="I2883" s="131">
        <v>0</v>
      </c>
      <c r="J2883" s="131">
        <v>0</v>
      </c>
      <c r="K2883" s="131">
        <v>0</v>
      </c>
      <c r="L2883" s="131">
        <v>0</v>
      </c>
      <c r="M2883" s="131">
        <v>0</v>
      </c>
      <c r="N2883" s="131">
        <v>0</v>
      </c>
      <c r="O2883" s="131">
        <v>0</v>
      </c>
      <c r="P2883" s="131">
        <v>0</v>
      </c>
      <c r="Q2883" s="131">
        <v>0</v>
      </c>
      <c r="R2883" s="131">
        <v>0</v>
      </c>
      <c r="S2883" s="131">
        <v>0</v>
      </c>
      <c r="T2883" s="131">
        <v>0</v>
      </c>
      <c r="U2883" s="131">
        <v>0</v>
      </c>
      <c r="V2883" s="131">
        <v>0</v>
      </c>
      <c r="W2883" s="131">
        <v>0</v>
      </c>
      <c r="X2883" s="131">
        <v>0</v>
      </c>
      <c r="Y2883" s="131">
        <v>0</v>
      </c>
      <c r="Z2883" s="131">
        <v>0</v>
      </c>
      <c r="AA2883" s="131">
        <v>0</v>
      </c>
      <c r="AB2883" s="131">
        <v>0</v>
      </c>
      <c r="AC2883" s="131">
        <v>0</v>
      </c>
      <c r="AD2883" s="131">
        <v>0</v>
      </c>
      <c r="AE2883" s="131">
        <v>0</v>
      </c>
      <c r="AF2883" s="131">
        <v>0</v>
      </c>
      <c r="AG2883" s="131">
        <v>0</v>
      </c>
      <c r="AH2883" s="43">
        <v>0</v>
      </c>
    </row>
    <row r="2884" spans="4:34">
      <c r="D2884" s="62">
        <v>2004</v>
      </c>
      <c r="E2884" s="62">
        <v>6</v>
      </c>
      <c r="F2884" s="62">
        <v>2004</v>
      </c>
      <c r="G2884" s="62">
        <v>2005</v>
      </c>
      <c r="H2884" s="131">
        <v>0</v>
      </c>
      <c r="I2884" s="131">
        <v>0</v>
      </c>
      <c r="J2884" s="131">
        <v>0</v>
      </c>
      <c r="K2884" s="131">
        <v>0</v>
      </c>
      <c r="L2884" s="131">
        <v>0</v>
      </c>
      <c r="M2884" s="131">
        <v>0</v>
      </c>
      <c r="N2884" s="131">
        <v>0</v>
      </c>
      <c r="O2884" s="131">
        <v>0</v>
      </c>
      <c r="P2884" s="131">
        <v>0</v>
      </c>
      <c r="Q2884" s="131">
        <v>0</v>
      </c>
      <c r="R2884" s="131">
        <v>0</v>
      </c>
      <c r="S2884" s="131">
        <v>0</v>
      </c>
      <c r="T2884" s="131">
        <v>0</v>
      </c>
      <c r="U2884" s="131">
        <v>0</v>
      </c>
      <c r="V2884" s="131">
        <v>0</v>
      </c>
      <c r="W2884" s="131">
        <v>0</v>
      </c>
      <c r="X2884" s="131">
        <v>0</v>
      </c>
      <c r="Y2884" s="131">
        <v>0</v>
      </c>
      <c r="Z2884" s="131">
        <v>0</v>
      </c>
      <c r="AA2884" s="131">
        <v>0</v>
      </c>
      <c r="AB2884" s="131">
        <v>0</v>
      </c>
      <c r="AC2884" s="131">
        <v>0</v>
      </c>
      <c r="AD2884" s="131">
        <v>0</v>
      </c>
      <c r="AE2884" s="131">
        <v>0</v>
      </c>
      <c r="AF2884" s="131">
        <v>0</v>
      </c>
      <c r="AG2884" s="131">
        <v>0</v>
      </c>
      <c r="AH2884" s="43">
        <v>0</v>
      </c>
    </row>
    <row r="2885" spans="4:34">
      <c r="D2885" s="62">
        <v>2004</v>
      </c>
      <c r="E2885" s="62">
        <v>7</v>
      </c>
      <c r="F2885" s="62">
        <v>2005</v>
      </c>
      <c r="G2885" s="62">
        <v>2005</v>
      </c>
      <c r="H2885" s="131">
        <v>0</v>
      </c>
      <c r="I2885" s="131">
        <v>0</v>
      </c>
      <c r="J2885" s="131">
        <v>0</v>
      </c>
      <c r="K2885" s="131">
        <v>0</v>
      </c>
      <c r="L2885" s="131">
        <v>0</v>
      </c>
      <c r="M2885" s="131">
        <v>0</v>
      </c>
      <c r="N2885" s="131">
        <v>0</v>
      </c>
      <c r="O2885" s="131">
        <v>0</v>
      </c>
      <c r="P2885" s="131">
        <v>0</v>
      </c>
      <c r="Q2885" s="131">
        <v>0</v>
      </c>
      <c r="R2885" s="131">
        <v>0</v>
      </c>
      <c r="S2885" s="131">
        <v>0</v>
      </c>
      <c r="T2885" s="131">
        <v>0</v>
      </c>
      <c r="U2885" s="131">
        <v>0</v>
      </c>
      <c r="V2885" s="131">
        <v>0</v>
      </c>
      <c r="W2885" s="131">
        <v>0</v>
      </c>
      <c r="X2885" s="131">
        <v>0</v>
      </c>
      <c r="Y2885" s="131">
        <v>0</v>
      </c>
      <c r="Z2885" s="131">
        <v>0</v>
      </c>
      <c r="AA2885" s="131">
        <v>0</v>
      </c>
      <c r="AB2885" s="131">
        <v>0</v>
      </c>
      <c r="AC2885" s="131">
        <v>0</v>
      </c>
      <c r="AD2885" s="131">
        <v>0</v>
      </c>
      <c r="AE2885" s="131">
        <v>0</v>
      </c>
      <c r="AF2885" s="131">
        <v>0</v>
      </c>
      <c r="AG2885" s="131">
        <v>0</v>
      </c>
      <c r="AH2885" s="43">
        <v>0</v>
      </c>
    </row>
    <row r="2886" spans="4:34">
      <c r="D2886" s="62">
        <v>2004</v>
      </c>
      <c r="E2886" s="62">
        <v>8</v>
      </c>
      <c r="F2886" s="62">
        <v>2005</v>
      </c>
      <c r="G2886" s="62">
        <v>2005</v>
      </c>
      <c r="H2886" s="131">
        <v>0</v>
      </c>
      <c r="I2886" s="131">
        <v>0</v>
      </c>
      <c r="J2886" s="131">
        <v>0</v>
      </c>
      <c r="K2886" s="131">
        <v>0</v>
      </c>
      <c r="L2886" s="131">
        <v>0</v>
      </c>
      <c r="M2886" s="131">
        <v>0</v>
      </c>
      <c r="N2886" s="131">
        <v>0</v>
      </c>
      <c r="O2886" s="131">
        <v>0</v>
      </c>
      <c r="P2886" s="131">
        <v>0</v>
      </c>
      <c r="Q2886" s="131">
        <v>0</v>
      </c>
      <c r="R2886" s="131">
        <v>0</v>
      </c>
      <c r="S2886" s="131">
        <v>0</v>
      </c>
      <c r="T2886" s="131">
        <v>0</v>
      </c>
      <c r="U2886" s="131">
        <v>0</v>
      </c>
      <c r="V2886" s="131">
        <v>0</v>
      </c>
      <c r="W2886" s="131">
        <v>0</v>
      </c>
      <c r="X2886" s="131">
        <v>0</v>
      </c>
      <c r="Y2886" s="131">
        <v>0</v>
      </c>
      <c r="Z2886" s="131">
        <v>0</v>
      </c>
      <c r="AA2886" s="131">
        <v>0</v>
      </c>
      <c r="AB2886" s="131">
        <v>0</v>
      </c>
      <c r="AC2886" s="131">
        <v>0</v>
      </c>
      <c r="AD2886" s="131">
        <v>0</v>
      </c>
      <c r="AE2886" s="131">
        <v>0</v>
      </c>
      <c r="AF2886" s="131">
        <v>0</v>
      </c>
      <c r="AG2886" s="131">
        <v>0</v>
      </c>
      <c r="AH2886" s="43">
        <v>0</v>
      </c>
    </row>
    <row r="2887" spans="4:34">
      <c r="D2887" s="62">
        <v>2004</v>
      </c>
      <c r="E2887" s="62">
        <v>9</v>
      </c>
      <c r="F2887" s="62">
        <v>2005</v>
      </c>
      <c r="G2887" s="62">
        <v>2005</v>
      </c>
      <c r="H2887" s="131">
        <v>0</v>
      </c>
      <c r="I2887" s="131">
        <v>0</v>
      </c>
      <c r="J2887" s="131">
        <v>0</v>
      </c>
      <c r="K2887" s="131">
        <v>0</v>
      </c>
      <c r="L2887" s="131">
        <v>0</v>
      </c>
      <c r="M2887" s="131">
        <v>0</v>
      </c>
      <c r="N2887" s="131">
        <v>0</v>
      </c>
      <c r="O2887" s="131">
        <v>0</v>
      </c>
      <c r="P2887" s="131">
        <v>0</v>
      </c>
      <c r="Q2887" s="131">
        <v>0</v>
      </c>
      <c r="R2887" s="131">
        <v>0</v>
      </c>
      <c r="S2887" s="131">
        <v>0</v>
      </c>
      <c r="T2887" s="131">
        <v>0</v>
      </c>
      <c r="U2887" s="131">
        <v>0</v>
      </c>
      <c r="V2887" s="131">
        <v>0</v>
      </c>
      <c r="W2887" s="131">
        <v>0</v>
      </c>
      <c r="X2887" s="131">
        <v>0</v>
      </c>
      <c r="Y2887" s="131">
        <v>0</v>
      </c>
      <c r="Z2887" s="131">
        <v>0</v>
      </c>
      <c r="AA2887" s="131">
        <v>0</v>
      </c>
      <c r="AB2887" s="131">
        <v>0</v>
      </c>
      <c r="AC2887" s="131">
        <v>0</v>
      </c>
      <c r="AD2887" s="131">
        <v>0</v>
      </c>
      <c r="AE2887" s="131">
        <v>0</v>
      </c>
      <c r="AF2887" s="131">
        <v>0</v>
      </c>
      <c r="AG2887" s="131">
        <v>0</v>
      </c>
      <c r="AH2887" s="43">
        <v>0</v>
      </c>
    </row>
    <row r="2888" spans="4:34">
      <c r="D2888" s="62">
        <v>2004</v>
      </c>
      <c r="E2888" s="62">
        <v>10</v>
      </c>
      <c r="F2888" s="62">
        <v>2005</v>
      </c>
      <c r="G2888" s="62">
        <v>2005</v>
      </c>
      <c r="H2888" s="131">
        <v>0</v>
      </c>
      <c r="I2888" s="131">
        <v>0</v>
      </c>
      <c r="J2888" s="131">
        <v>0</v>
      </c>
      <c r="K2888" s="131">
        <v>0</v>
      </c>
      <c r="L2888" s="131">
        <v>0</v>
      </c>
      <c r="M2888" s="131">
        <v>0</v>
      </c>
      <c r="N2888" s="131">
        <v>0</v>
      </c>
      <c r="O2888" s="131">
        <v>0</v>
      </c>
      <c r="P2888" s="131">
        <v>0</v>
      </c>
      <c r="Q2888" s="131">
        <v>0</v>
      </c>
      <c r="R2888" s="131">
        <v>0</v>
      </c>
      <c r="S2888" s="131">
        <v>0</v>
      </c>
      <c r="T2888" s="131">
        <v>0</v>
      </c>
      <c r="U2888" s="131">
        <v>0</v>
      </c>
      <c r="V2888" s="131">
        <v>0</v>
      </c>
      <c r="W2888" s="131">
        <v>0</v>
      </c>
      <c r="X2888" s="131">
        <v>0</v>
      </c>
      <c r="Y2888" s="131">
        <v>0</v>
      </c>
      <c r="Z2888" s="131">
        <v>0</v>
      </c>
      <c r="AA2888" s="131">
        <v>0</v>
      </c>
      <c r="AB2888" s="131">
        <v>0</v>
      </c>
      <c r="AC2888" s="131">
        <v>0</v>
      </c>
      <c r="AD2888" s="131">
        <v>0</v>
      </c>
      <c r="AE2888" s="131">
        <v>0</v>
      </c>
      <c r="AF2888" s="131">
        <v>0</v>
      </c>
      <c r="AG2888" s="131">
        <v>0</v>
      </c>
      <c r="AH2888" s="43">
        <v>0</v>
      </c>
    </row>
    <row r="2889" spans="4:34">
      <c r="D2889" s="62">
        <v>2004</v>
      </c>
      <c r="E2889" s="62">
        <v>11</v>
      </c>
      <c r="F2889" s="62">
        <v>2005</v>
      </c>
      <c r="G2889" s="62">
        <v>2005</v>
      </c>
      <c r="H2889" s="131">
        <v>0</v>
      </c>
      <c r="I2889" s="131">
        <v>0</v>
      </c>
      <c r="J2889" s="131">
        <v>0</v>
      </c>
      <c r="K2889" s="131">
        <v>0</v>
      </c>
      <c r="L2889" s="131">
        <v>0</v>
      </c>
      <c r="M2889" s="131">
        <v>0</v>
      </c>
      <c r="N2889" s="131">
        <v>0</v>
      </c>
      <c r="O2889" s="131">
        <v>0</v>
      </c>
      <c r="P2889" s="131">
        <v>0</v>
      </c>
      <c r="Q2889" s="131">
        <v>0</v>
      </c>
      <c r="R2889" s="131">
        <v>0</v>
      </c>
      <c r="S2889" s="131">
        <v>0</v>
      </c>
      <c r="T2889" s="131">
        <v>0</v>
      </c>
      <c r="U2889" s="131">
        <v>0</v>
      </c>
      <c r="V2889" s="131">
        <v>0</v>
      </c>
      <c r="W2889" s="131">
        <v>0</v>
      </c>
      <c r="X2889" s="131">
        <v>0</v>
      </c>
      <c r="Y2889" s="131">
        <v>0</v>
      </c>
      <c r="Z2889" s="131">
        <v>0</v>
      </c>
      <c r="AA2889" s="131">
        <v>0</v>
      </c>
      <c r="AB2889" s="131">
        <v>0</v>
      </c>
      <c r="AC2889" s="131">
        <v>0</v>
      </c>
      <c r="AD2889" s="131">
        <v>0</v>
      </c>
      <c r="AE2889" s="131">
        <v>0</v>
      </c>
      <c r="AF2889" s="131">
        <v>0</v>
      </c>
      <c r="AG2889" s="131">
        <v>0</v>
      </c>
      <c r="AH2889" s="43">
        <v>0</v>
      </c>
    </row>
    <row r="2890" spans="4:34">
      <c r="D2890" s="62">
        <v>2004</v>
      </c>
      <c r="E2890" s="62">
        <v>12</v>
      </c>
      <c r="F2890" s="62">
        <v>2005</v>
      </c>
      <c r="G2890" s="62">
        <v>2005</v>
      </c>
      <c r="H2890" s="131">
        <v>0</v>
      </c>
      <c r="I2890" s="131">
        <v>0</v>
      </c>
      <c r="J2890" s="131">
        <v>0</v>
      </c>
      <c r="K2890" s="131">
        <v>0</v>
      </c>
      <c r="L2890" s="131">
        <v>0</v>
      </c>
      <c r="M2890" s="131">
        <v>0</v>
      </c>
      <c r="N2890" s="131">
        <v>0</v>
      </c>
      <c r="O2890" s="131">
        <v>0</v>
      </c>
      <c r="P2890" s="131">
        <v>0</v>
      </c>
      <c r="Q2890" s="131">
        <v>0</v>
      </c>
      <c r="R2890" s="131">
        <v>0</v>
      </c>
      <c r="S2890" s="131">
        <v>0</v>
      </c>
      <c r="T2890" s="131">
        <v>0</v>
      </c>
      <c r="U2890" s="131">
        <v>0</v>
      </c>
      <c r="V2890" s="131">
        <v>0</v>
      </c>
      <c r="W2890" s="131">
        <v>0</v>
      </c>
      <c r="X2890" s="131">
        <v>0</v>
      </c>
      <c r="Y2890" s="131">
        <v>0</v>
      </c>
      <c r="Z2890" s="131">
        <v>0</v>
      </c>
      <c r="AA2890" s="131">
        <v>0</v>
      </c>
      <c r="AB2890" s="131">
        <v>0</v>
      </c>
      <c r="AC2890" s="131">
        <v>0</v>
      </c>
      <c r="AD2890" s="131">
        <v>0</v>
      </c>
      <c r="AE2890" s="131">
        <v>0</v>
      </c>
      <c r="AF2890" s="131">
        <v>0</v>
      </c>
      <c r="AG2890" s="131">
        <v>0</v>
      </c>
      <c r="AH2890" s="43">
        <v>0</v>
      </c>
    </row>
    <row r="2891" spans="4:34">
      <c r="D2891" s="62">
        <v>2005</v>
      </c>
      <c r="E2891" s="62">
        <v>1</v>
      </c>
      <c r="F2891" s="62">
        <v>2005</v>
      </c>
      <c r="G2891" s="62">
        <v>2005</v>
      </c>
      <c r="H2891" s="131">
        <v>0</v>
      </c>
      <c r="I2891" s="131">
        <v>0</v>
      </c>
      <c r="J2891" s="131">
        <v>0</v>
      </c>
      <c r="K2891" s="131">
        <v>0</v>
      </c>
      <c r="L2891" s="131">
        <v>0</v>
      </c>
      <c r="M2891" s="131">
        <v>0</v>
      </c>
      <c r="N2891" s="131">
        <v>0</v>
      </c>
      <c r="O2891" s="131">
        <v>0</v>
      </c>
      <c r="P2891" s="131">
        <v>0</v>
      </c>
      <c r="Q2891" s="131">
        <v>0</v>
      </c>
      <c r="R2891" s="131">
        <v>0</v>
      </c>
      <c r="S2891" s="131">
        <v>0</v>
      </c>
      <c r="T2891" s="131">
        <v>0</v>
      </c>
      <c r="U2891" s="131">
        <v>0</v>
      </c>
      <c r="V2891" s="131">
        <v>0</v>
      </c>
      <c r="W2891" s="131">
        <v>0</v>
      </c>
      <c r="X2891" s="131">
        <v>0</v>
      </c>
      <c r="Y2891" s="131">
        <v>0</v>
      </c>
      <c r="Z2891" s="131">
        <v>0</v>
      </c>
      <c r="AA2891" s="131">
        <v>0</v>
      </c>
      <c r="AB2891" s="131">
        <v>0</v>
      </c>
      <c r="AC2891" s="131">
        <v>0</v>
      </c>
      <c r="AD2891" s="131">
        <v>0</v>
      </c>
      <c r="AE2891" s="131">
        <v>0</v>
      </c>
      <c r="AF2891" s="131">
        <v>0</v>
      </c>
      <c r="AG2891" s="131">
        <v>0</v>
      </c>
      <c r="AH2891" s="43">
        <v>0</v>
      </c>
    </row>
    <row r="2892" spans="4:34">
      <c r="D2892" s="62">
        <v>2005</v>
      </c>
      <c r="E2892" s="62">
        <v>2</v>
      </c>
      <c r="F2892" s="62">
        <v>2005</v>
      </c>
      <c r="G2892" s="62">
        <v>2005</v>
      </c>
      <c r="H2892" s="131">
        <v>0</v>
      </c>
      <c r="I2892" s="131">
        <v>0</v>
      </c>
      <c r="J2892" s="131">
        <v>0</v>
      </c>
      <c r="K2892" s="131">
        <v>0</v>
      </c>
      <c r="L2892" s="131">
        <v>0</v>
      </c>
      <c r="M2892" s="131">
        <v>0</v>
      </c>
      <c r="N2892" s="131">
        <v>0</v>
      </c>
      <c r="O2892" s="131">
        <v>0</v>
      </c>
      <c r="P2892" s="131">
        <v>0</v>
      </c>
      <c r="Q2892" s="131">
        <v>0</v>
      </c>
      <c r="R2892" s="131">
        <v>0</v>
      </c>
      <c r="S2892" s="131">
        <v>0</v>
      </c>
      <c r="T2892" s="131">
        <v>0</v>
      </c>
      <c r="U2892" s="131">
        <v>0</v>
      </c>
      <c r="V2892" s="131">
        <v>0</v>
      </c>
      <c r="W2892" s="131">
        <v>0</v>
      </c>
      <c r="X2892" s="131">
        <v>0</v>
      </c>
      <c r="Y2892" s="131">
        <v>0</v>
      </c>
      <c r="Z2892" s="131">
        <v>0</v>
      </c>
      <c r="AA2892" s="131">
        <v>0</v>
      </c>
      <c r="AB2892" s="131">
        <v>0</v>
      </c>
      <c r="AC2892" s="131">
        <v>0</v>
      </c>
      <c r="AD2892" s="131">
        <v>0</v>
      </c>
      <c r="AE2892" s="131">
        <v>0</v>
      </c>
      <c r="AF2892" s="131">
        <v>0</v>
      </c>
      <c r="AG2892" s="131">
        <v>0</v>
      </c>
      <c r="AH2892" s="43">
        <v>0</v>
      </c>
    </row>
    <row r="2893" spans="4:34">
      <c r="D2893" s="62">
        <v>2005</v>
      </c>
      <c r="E2893" s="62">
        <v>3</v>
      </c>
      <c r="F2893" s="62">
        <v>2005</v>
      </c>
      <c r="G2893" s="62">
        <v>2005</v>
      </c>
      <c r="H2893" s="131">
        <v>0</v>
      </c>
      <c r="I2893" s="131">
        <v>0</v>
      </c>
      <c r="J2893" s="131">
        <v>0</v>
      </c>
      <c r="K2893" s="131">
        <v>0</v>
      </c>
      <c r="L2893" s="131">
        <v>0</v>
      </c>
      <c r="M2893" s="131">
        <v>0</v>
      </c>
      <c r="N2893" s="131">
        <v>0</v>
      </c>
      <c r="O2893" s="131">
        <v>0</v>
      </c>
      <c r="P2893" s="131">
        <v>0</v>
      </c>
      <c r="Q2893" s="131">
        <v>0</v>
      </c>
      <c r="R2893" s="131">
        <v>0</v>
      </c>
      <c r="S2893" s="131">
        <v>0</v>
      </c>
      <c r="T2893" s="131">
        <v>0</v>
      </c>
      <c r="U2893" s="131">
        <v>0</v>
      </c>
      <c r="V2893" s="131">
        <v>0</v>
      </c>
      <c r="W2893" s="131">
        <v>0</v>
      </c>
      <c r="X2893" s="131">
        <v>0</v>
      </c>
      <c r="Y2893" s="131">
        <v>0</v>
      </c>
      <c r="Z2893" s="131">
        <v>0</v>
      </c>
      <c r="AA2893" s="131">
        <v>0</v>
      </c>
      <c r="AB2893" s="131">
        <v>0</v>
      </c>
      <c r="AC2893" s="131">
        <v>0</v>
      </c>
      <c r="AD2893" s="131">
        <v>0</v>
      </c>
      <c r="AE2893" s="131">
        <v>0</v>
      </c>
      <c r="AF2893" s="131">
        <v>0</v>
      </c>
      <c r="AG2893" s="131">
        <v>0</v>
      </c>
      <c r="AH2893" s="43">
        <v>0</v>
      </c>
    </row>
    <row r="2894" spans="4:34">
      <c r="D2894" s="62">
        <v>2005</v>
      </c>
      <c r="E2894" s="62">
        <v>4</v>
      </c>
      <c r="F2894" s="62">
        <v>2005</v>
      </c>
      <c r="G2894" s="62">
        <v>2005</v>
      </c>
      <c r="H2894" s="131">
        <v>0</v>
      </c>
      <c r="I2894" s="131">
        <v>0</v>
      </c>
      <c r="J2894" s="131">
        <v>0</v>
      </c>
      <c r="K2894" s="131">
        <v>0</v>
      </c>
      <c r="L2894" s="131">
        <v>0</v>
      </c>
      <c r="M2894" s="131">
        <v>0</v>
      </c>
      <c r="N2894" s="131">
        <v>0</v>
      </c>
      <c r="O2894" s="131">
        <v>0</v>
      </c>
      <c r="P2894" s="131">
        <v>0</v>
      </c>
      <c r="Q2894" s="131">
        <v>0</v>
      </c>
      <c r="R2894" s="131">
        <v>0</v>
      </c>
      <c r="S2894" s="131">
        <v>0</v>
      </c>
      <c r="T2894" s="131">
        <v>0</v>
      </c>
      <c r="U2894" s="131">
        <v>0</v>
      </c>
      <c r="V2894" s="131">
        <v>0</v>
      </c>
      <c r="W2894" s="131">
        <v>0</v>
      </c>
      <c r="X2894" s="131">
        <v>0</v>
      </c>
      <c r="Y2894" s="131">
        <v>0</v>
      </c>
      <c r="Z2894" s="131">
        <v>0</v>
      </c>
      <c r="AA2894" s="131">
        <v>0</v>
      </c>
      <c r="AB2894" s="131">
        <v>0</v>
      </c>
      <c r="AC2894" s="131">
        <v>0</v>
      </c>
      <c r="AD2894" s="131">
        <v>0</v>
      </c>
      <c r="AE2894" s="131">
        <v>0</v>
      </c>
      <c r="AF2894" s="131">
        <v>0</v>
      </c>
      <c r="AG2894" s="131">
        <v>0</v>
      </c>
      <c r="AH2894" s="43">
        <v>0</v>
      </c>
    </row>
    <row r="2895" spans="4:34">
      <c r="D2895" s="62">
        <v>2005</v>
      </c>
      <c r="E2895" s="62">
        <v>5</v>
      </c>
      <c r="F2895" s="62">
        <v>2005</v>
      </c>
      <c r="G2895" s="62">
        <v>2006</v>
      </c>
      <c r="H2895" s="131">
        <v>0</v>
      </c>
      <c r="I2895" s="131">
        <v>0</v>
      </c>
      <c r="J2895" s="131">
        <v>0</v>
      </c>
      <c r="K2895" s="131">
        <v>0</v>
      </c>
      <c r="L2895" s="131">
        <v>0</v>
      </c>
      <c r="M2895" s="131">
        <v>0</v>
      </c>
      <c r="N2895" s="131">
        <v>0</v>
      </c>
      <c r="O2895" s="131">
        <v>0</v>
      </c>
      <c r="P2895" s="131">
        <v>0</v>
      </c>
      <c r="Q2895" s="131">
        <v>0</v>
      </c>
      <c r="R2895" s="131">
        <v>0</v>
      </c>
      <c r="S2895" s="131">
        <v>0</v>
      </c>
      <c r="T2895" s="131">
        <v>0</v>
      </c>
      <c r="U2895" s="131">
        <v>0</v>
      </c>
      <c r="V2895" s="131">
        <v>0</v>
      </c>
      <c r="W2895" s="131">
        <v>0</v>
      </c>
      <c r="X2895" s="131">
        <v>0</v>
      </c>
      <c r="Y2895" s="131">
        <v>0</v>
      </c>
      <c r="Z2895" s="131">
        <v>0</v>
      </c>
      <c r="AA2895" s="131">
        <v>0</v>
      </c>
      <c r="AB2895" s="131">
        <v>0</v>
      </c>
      <c r="AC2895" s="131">
        <v>0</v>
      </c>
      <c r="AD2895" s="131">
        <v>0</v>
      </c>
      <c r="AE2895" s="131">
        <v>0</v>
      </c>
      <c r="AF2895" s="131">
        <v>0</v>
      </c>
      <c r="AG2895" s="131">
        <v>0</v>
      </c>
      <c r="AH2895" s="43">
        <v>0</v>
      </c>
    </row>
    <row r="2896" spans="4:34">
      <c r="D2896" s="62">
        <v>2005</v>
      </c>
      <c r="E2896" s="62">
        <v>6</v>
      </c>
      <c r="F2896" s="62">
        <v>2005</v>
      </c>
      <c r="G2896" s="62">
        <v>2006</v>
      </c>
      <c r="H2896" s="131">
        <v>0</v>
      </c>
      <c r="I2896" s="131">
        <v>0</v>
      </c>
      <c r="J2896" s="131">
        <v>0</v>
      </c>
      <c r="K2896" s="131">
        <v>0</v>
      </c>
      <c r="L2896" s="131">
        <v>0</v>
      </c>
      <c r="M2896" s="131">
        <v>0</v>
      </c>
      <c r="N2896" s="131">
        <v>0</v>
      </c>
      <c r="O2896" s="131">
        <v>0</v>
      </c>
      <c r="P2896" s="131">
        <v>0</v>
      </c>
      <c r="Q2896" s="131">
        <v>0</v>
      </c>
      <c r="R2896" s="131">
        <v>0</v>
      </c>
      <c r="S2896" s="131">
        <v>0</v>
      </c>
      <c r="T2896" s="131">
        <v>0</v>
      </c>
      <c r="U2896" s="131">
        <v>0</v>
      </c>
      <c r="V2896" s="131">
        <v>0</v>
      </c>
      <c r="W2896" s="131">
        <v>0</v>
      </c>
      <c r="X2896" s="131">
        <v>0</v>
      </c>
      <c r="Y2896" s="131">
        <v>0</v>
      </c>
      <c r="Z2896" s="131">
        <v>0</v>
      </c>
      <c r="AA2896" s="131">
        <v>0</v>
      </c>
      <c r="AB2896" s="131">
        <v>0</v>
      </c>
      <c r="AC2896" s="131">
        <v>0</v>
      </c>
      <c r="AD2896" s="131">
        <v>0</v>
      </c>
      <c r="AE2896" s="131">
        <v>0</v>
      </c>
      <c r="AF2896" s="131">
        <v>0</v>
      </c>
      <c r="AG2896" s="131">
        <v>0</v>
      </c>
      <c r="AH2896" s="43">
        <v>0</v>
      </c>
    </row>
    <row r="2897" spans="4:34">
      <c r="D2897" s="62">
        <v>2005</v>
      </c>
      <c r="E2897" s="62">
        <v>7</v>
      </c>
      <c r="F2897" s="62">
        <v>2006</v>
      </c>
      <c r="G2897" s="62">
        <v>2006</v>
      </c>
      <c r="H2897" s="131">
        <v>0</v>
      </c>
      <c r="I2897" s="131">
        <v>0</v>
      </c>
      <c r="J2897" s="131">
        <v>0</v>
      </c>
      <c r="K2897" s="131">
        <v>0</v>
      </c>
      <c r="L2897" s="131">
        <v>0</v>
      </c>
      <c r="M2897" s="131">
        <v>0</v>
      </c>
      <c r="N2897" s="131">
        <v>0</v>
      </c>
      <c r="O2897" s="131">
        <v>0</v>
      </c>
      <c r="P2897" s="131">
        <v>0</v>
      </c>
      <c r="Q2897" s="131">
        <v>0</v>
      </c>
      <c r="R2897" s="131">
        <v>0</v>
      </c>
      <c r="S2897" s="131">
        <v>0</v>
      </c>
      <c r="T2897" s="131">
        <v>0</v>
      </c>
      <c r="U2897" s="131">
        <v>0</v>
      </c>
      <c r="V2897" s="131">
        <v>0</v>
      </c>
      <c r="W2897" s="131">
        <v>0</v>
      </c>
      <c r="X2897" s="131">
        <v>0</v>
      </c>
      <c r="Y2897" s="131">
        <v>0</v>
      </c>
      <c r="Z2897" s="131">
        <v>0</v>
      </c>
      <c r="AA2897" s="131">
        <v>0</v>
      </c>
      <c r="AB2897" s="131">
        <v>0</v>
      </c>
      <c r="AC2897" s="131">
        <v>0</v>
      </c>
      <c r="AD2897" s="131">
        <v>0</v>
      </c>
      <c r="AE2897" s="131">
        <v>0</v>
      </c>
      <c r="AF2897" s="131">
        <v>0</v>
      </c>
      <c r="AG2897" s="131">
        <v>0</v>
      </c>
      <c r="AH2897" s="43">
        <v>0</v>
      </c>
    </row>
    <row r="2898" spans="4:34">
      <c r="D2898" s="62">
        <v>2005</v>
      </c>
      <c r="E2898" s="62">
        <v>8</v>
      </c>
      <c r="F2898" s="62">
        <v>2006</v>
      </c>
      <c r="G2898" s="62">
        <v>2006</v>
      </c>
      <c r="H2898" s="131">
        <v>0</v>
      </c>
      <c r="I2898" s="131">
        <v>0</v>
      </c>
      <c r="J2898" s="131">
        <v>0</v>
      </c>
      <c r="K2898" s="131">
        <v>0</v>
      </c>
      <c r="L2898" s="131">
        <v>0</v>
      </c>
      <c r="M2898" s="131">
        <v>0</v>
      </c>
      <c r="N2898" s="131">
        <v>0</v>
      </c>
      <c r="O2898" s="131">
        <v>0</v>
      </c>
      <c r="P2898" s="131">
        <v>0</v>
      </c>
      <c r="Q2898" s="131">
        <v>0</v>
      </c>
      <c r="R2898" s="131">
        <v>0</v>
      </c>
      <c r="S2898" s="131">
        <v>0</v>
      </c>
      <c r="T2898" s="131">
        <v>0</v>
      </c>
      <c r="U2898" s="131">
        <v>0</v>
      </c>
      <c r="V2898" s="131">
        <v>0</v>
      </c>
      <c r="W2898" s="131">
        <v>0</v>
      </c>
      <c r="X2898" s="131">
        <v>0</v>
      </c>
      <c r="Y2898" s="131">
        <v>0</v>
      </c>
      <c r="Z2898" s="131">
        <v>0</v>
      </c>
      <c r="AA2898" s="131">
        <v>0</v>
      </c>
      <c r="AB2898" s="131">
        <v>0</v>
      </c>
      <c r="AC2898" s="131">
        <v>0</v>
      </c>
      <c r="AD2898" s="131">
        <v>0</v>
      </c>
      <c r="AE2898" s="131">
        <v>0</v>
      </c>
      <c r="AF2898" s="131">
        <v>0</v>
      </c>
      <c r="AG2898" s="131">
        <v>0</v>
      </c>
      <c r="AH2898" s="43">
        <v>0</v>
      </c>
    </row>
    <row r="2899" spans="4:34">
      <c r="D2899" s="62">
        <v>2005</v>
      </c>
      <c r="E2899" s="62">
        <v>9</v>
      </c>
      <c r="F2899" s="62">
        <v>2006</v>
      </c>
      <c r="G2899" s="62">
        <v>2006</v>
      </c>
      <c r="H2899" s="131">
        <v>0</v>
      </c>
      <c r="I2899" s="131">
        <v>0</v>
      </c>
      <c r="J2899" s="131">
        <v>0</v>
      </c>
      <c r="K2899" s="131">
        <v>0</v>
      </c>
      <c r="L2899" s="131">
        <v>0</v>
      </c>
      <c r="M2899" s="131">
        <v>0</v>
      </c>
      <c r="N2899" s="131">
        <v>0</v>
      </c>
      <c r="O2899" s="131">
        <v>0</v>
      </c>
      <c r="P2899" s="131">
        <v>0</v>
      </c>
      <c r="Q2899" s="131">
        <v>0</v>
      </c>
      <c r="R2899" s="131">
        <v>0</v>
      </c>
      <c r="S2899" s="131">
        <v>0</v>
      </c>
      <c r="T2899" s="131">
        <v>0</v>
      </c>
      <c r="U2899" s="131">
        <v>0</v>
      </c>
      <c r="V2899" s="131">
        <v>0</v>
      </c>
      <c r="W2899" s="131">
        <v>0</v>
      </c>
      <c r="X2899" s="131">
        <v>0</v>
      </c>
      <c r="Y2899" s="131">
        <v>0</v>
      </c>
      <c r="Z2899" s="131">
        <v>0</v>
      </c>
      <c r="AA2899" s="131">
        <v>0</v>
      </c>
      <c r="AB2899" s="131">
        <v>0</v>
      </c>
      <c r="AC2899" s="131">
        <v>0</v>
      </c>
      <c r="AD2899" s="131">
        <v>0</v>
      </c>
      <c r="AE2899" s="131">
        <v>0</v>
      </c>
      <c r="AF2899" s="131">
        <v>0</v>
      </c>
      <c r="AG2899" s="131">
        <v>0</v>
      </c>
      <c r="AH2899" s="43">
        <v>0</v>
      </c>
    </row>
    <row r="2900" spans="4:34">
      <c r="D2900" s="62">
        <v>2005</v>
      </c>
      <c r="E2900" s="62">
        <v>10</v>
      </c>
      <c r="F2900" s="62">
        <v>2006</v>
      </c>
      <c r="G2900" s="62">
        <v>2006</v>
      </c>
      <c r="H2900" s="131">
        <v>0</v>
      </c>
      <c r="I2900" s="131">
        <v>0</v>
      </c>
      <c r="J2900" s="131">
        <v>0</v>
      </c>
      <c r="K2900" s="131">
        <v>0</v>
      </c>
      <c r="L2900" s="131">
        <v>0</v>
      </c>
      <c r="M2900" s="131">
        <v>0</v>
      </c>
      <c r="N2900" s="131">
        <v>0</v>
      </c>
      <c r="O2900" s="131">
        <v>0</v>
      </c>
      <c r="P2900" s="131">
        <v>0</v>
      </c>
      <c r="Q2900" s="131">
        <v>0</v>
      </c>
      <c r="R2900" s="131">
        <v>0</v>
      </c>
      <c r="S2900" s="131">
        <v>0</v>
      </c>
      <c r="T2900" s="131">
        <v>0</v>
      </c>
      <c r="U2900" s="131">
        <v>0</v>
      </c>
      <c r="V2900" s="131">
        <v>0</v>
      </c>
      <c r="W2900" s="131">
        <v>0</v>
      </c>
      <c r="X2900" s="131">
        <v>0</v>
      </c>
      <c r="Y2900" s="131">
        <v>0</v>
      </c>
      <c r="Z2900" s="131">
        <v>0</v>
      </c>
      <c r="AA2900" s="131">
        <v>0</v>
      </c>
      <c r="AB2900" s="131">
        <v>0</v>
      </c>
      <c r="AC2900" s="131">
        <v>0</v>
      </c>
      <c r="AD2900" s="131">
        <v>0</v>
      </c>
      <c r="AE2900" s="131">
        <v>0</v>
      </c>
      <c r="AF2900" s="131">
        <v>0</v>
      </c>
      <c r="AG2900" s="131">
        <v>0</v>
      </c>
      <c r="AH2900" s="43">
        <v>0</v>
      </c>
    </row>
    <row r="2901" spans="4:34">
      <c r="D2901" s="62">
        <v>2005</v>
      </c>
      <c r="E2901" s="62">
        <v>11</v>
      </c>
      <c r="F2901" s="62">
        <v>2006</v>
      </c>
      <c r="G2901" s="62">
        <v>2006</v>
      </c>
      <c r="H2901" s="131">
        <v>0</v>
      </c>
      <c r="I2901" s="131">
        <v>0</v>
      </c>
      <c r="J2901" s="131">
        <v>0</v>
      </c>
      <c r="K2901" s="131">
        <v>0</v>
      </c>
      <c r="L2901" s="131">
        <v>0</v>
      </c>
      <c r="M2901" s="131">
        <v>0</v>
      </c>
      <c r="N2901" s="131">
        <v>0</v>
      </c>
      <c r="O2901" s="131">
        <v>0</v>
      </c>
      <c r="P2901" s="131">
        <v>0</v>
      </c>
      <c r="Q2901" s="131">
        <v>0</v>
      </c>
      <c r="R2901" s="131">
        <v>0</v>
      </c>
      <c r="S2901" s="131">
        <v>0</v>
      </c>
      <c r="T2901" s="131">
        <v>0</v>
      </c>
      <c r="U2901" s="131">
        <v>0</v>
      </c>
      <c r="V2901" s="131">
        <v>0</v>
      </c>
      <c r="W2901" s="131">
        <v>0</v>
      </c>
      <c r="X2901" s="131">
        <v>0</v>
      </c>
      <c r="Y2901" s="131">
        <v>0</v>
      </c>
      <c r="Z2901" s="131">
        <v>0</v>
      </c>
      <c r="AA2901" s="131">
        <v>0</v>
      </c>
      <c r="AB2901" s="131">
        <v>0</v>
      </c>
      <c r="AC2901" s="131">
        <v>0</v>
      </c>
      <c r="AD2901" s="131">
        <v>0</v>
      </c>
      <c r="AE2901" s="131">
        <v>0</v>
      </c>
      <c r="AF2901" s="131">
        <v>0</v>
      </c>
      <c r="AG2901" s="131">
        <v>0</v>
      </c>
      <c r="AH2901" s="43">
        <v>0</v>
      </c>
    </row>
    <row r="2902" spans="4:34">
      <c r="D2902" s="62">
        <v>2005</v>
      </c>
      <c r="E2902" s="62">
        <v>12</v>
      </c>
      <c r="F2902" s="62">
        <v>2006</v>
      </c>
      <c r="G2902" s="62">
        <v>2006</v>
      </c>
      <c r="H2902" s="131">
        <v>0</v>
      </c>
      <c r="I2902" s="131">
        <v>0</v>
      </c>
      <c r="J2902" s="131">
        <v>0</v>
      </c>
      <c r="K2902" s="131">
        <v>0</v>
      </c>
      <c r="L2902" s="131">
        <v>0</v>
      </c>
      <c r="M2902" s="131">
        <v>0</v>
      </c>
      <c r="N2902" s="131">
        <v>0</v>
      </c>
      <c r="O2902" s="131">
        <v>0</v>
      </c>
      <c r="P2902" s="131">
        <v>0</v>
      </c>
      <c r="Q2902" s="131">
        <v>0</v>
      </c>
      <c r="R2902" s="131">
        <v>0</v>
      </c>
      <c r="S2902" s="131">
        <v>0</v>
      </c>
      <c r="T2902" s="131">
        <v>0</v>
      </c>
      <c r="U2902" s="131">
        <v>0</v>
      </c>
      <c r="V2902" s="131">
        <v>0</v>
      </c>
      <c r="W2902" s="131">
        <v>0</v>
      </c>
      <c r="X2902" s="131">
        <v>0</v>
      </c>
      <c r="Y2902" s="131">
        <v>0</v>
      </c>
      <c r="Z2902" s="131">
        <v>0</v>
      </c>
      <c r="AA2902" s="131">
        <v>0</v>
      </c>
      <c r="AB2902" s="131">
        <v>0</v>
      </c>
      <c r="AC2902" s="131">
        <v>0</v>
      </c>
      <c r="AD2902" s="131">
        <v>0</v>
      </c>
      <c r="AE2902" s="131">
        <v>0</v>
      </c>
      <c r="AF2902" s="131">
        <v>0</v>
      </c>
      <c r="AG2902" s="131">
        <v>0</v>
      </c>
      <c r="AH2902" s="43">
        <v>0</v>
      </c>
    </row>
    <row r="2903" spans="4:34">
      <c r="D2903" s="62">
        <v>2006</v>
      </c>
      <c r="E2903" s="62">
        <v>1</v>
      </c>
      <c r="F2903" s="62">
        <v>2006</v>
      </c>
      <c r="G2903" s="62">
        <v>2006</v>
      </c>
      <c r="H2903" s="131">
        <v>0</v>
      </c>
      <c r="I2903" s="131">
        <v>0</v>
      </c>
      <c r="J2903" s="131">
        <v>0</v>
      </c>
      <c r="K2903" s="131">
        <v>0</v>
      </c>
      <c r="L2903" s="131">
        <v>0</v>
      </c>
      <c r="M2903" s="131">
        <v>0</v>
      </c>
      <c r="N2903" s="131">
        <v>0</v>
      </c>
      <c r="O2903" s="131">
        <v>0</v>
      </c>
      <c r="P2903" s="131">
        <v>0</v>
      </c>
      <c r="Q2903" s="131">
        <v>0</v>
      </c>
      <c r="R2903" s="131">
        <v>0</v>
      </c>
      <c r="S2903" s="131">
        <v>0</v>
      </c>
      <c r="T2903" s="131">
        <v>0</v>
      </c>
      <c r="U2903" s="131">
        <v>0</v>
      </c>
      <c r="V2903" s="131">
        <v>0</v>
      </c>
      <c r="W2903" s="131">
        <v>0</v>
      </c>
      <c r="X2903" s="131">
        <v>0</v>
      </c>
      <c r="Y2903" s="131">
        <v>0</v>
      </c>
      <c r="Z2903" s="131">
        <v>0</v>
      </c>
      <c r="AA2903" s="131">
        <v>0</v>
      </c>
      <c r="AB2903" s="131">
        <v>0</v>
      </c>
      <c r="AC2903" s="131">
        <v>0</v>
      </c>
      <c r="AD2903" s="131">
        <v>0</v>
      </c>
      <c r="AE2903" s="131">
        <v>0</v>
      </c>
      <c r="AF2903" s="131">
        <v>0</v>
      </c>
      <c r="AG2903" s="131">
        <v>0</v>
      </c>
      <c r="AH2903" s="43">
        <v>0</v>
      </c>
    </row>
    <row r="2904" spans="4:34">
      <c r="D2904" s="62">
        <v>2006</v>
      </c>
      <c r="E2904" s="62">
        <v>2</v>
      </c>
      <c r="F2904" s="62">
        <v>2006</v>
      </c>
      <c r="G2904" s="62">
        <v>2006</v>
      </c>
      <c r="H2904" s="131">
        <v>0</v>
      </c>
      <c r="I2904" s="131">
        <v>0</v>
      </c>
      <c r="J2904" s="131">
        <v>0</v>
      </c>
      <c r="K2904" s="131">
        <v>0</v>
      </c>
      <c r="L2904" s="131">
        <v>0</v>
      </c>
      <c r="M2904" s="131">
        <v>0</v>
      </c>
      <c r="N2904" s="131">
        <v>0</v>
      </c>
      <c r="O2904" s="131">
        <v>0</v>
      </c>
      <c r="P2904" s="131">
        <v>0</v>
      </c>
      <c r="Q2904" s="131">
        <v>0</v>
      </c>
      <c r="R2904" s="131">
        <v>0</v>
      </c>
      <c r="S2904" s="131">
        <v>0</v>
      </c>
      <c r="T2904" s="131">
        <v>0</v>
      </c>
      <c r="U2904" s="131">
        <v>0</v>
      </c>
      <c r="V2904" s="131">
        <v>0</v>
      </c>
      <c r="W2904" s="131">
        <v>0</v>
      </c>
      <c r="X2904" s="131">
        <v>0</v>
      </c>
      <c r="Y2904" s="131">
        <v>0</v>
      </c>
      <c r="Z2904" s="131">
        <v>0</v>
      </c>
      <c r="AA2904" s="131">
        <v>0</v>
      </c>
      <c r="AB2904" s="131">
        <v>0</v>
      </c>
      <c r="AC2904" s="131">
        <v>0</v>
      </c>
      <c r="AD2904" s="131">
        <v>0</v>
      </c>
      <c r="AE2904" s="131">
        <v>0</v>
      </c>
      <c r="AF2904" s="131">
        <v>0</v>
      </c>
      <c r="AG2904" s="131">
        <v>0</v>
      </c>
      <c r="AH2904" s="43">
        <v>0</v>
      </c>
    </row>
    <row r="2905" spans="4:34">
      <c r="D2905" s="62">
        <v>2006</v>
      </c>
      <c r="E2905" s="62">
        <v>3</v>
      </c>
      <c r="F2905" s="62">
        <v>2006</v>
      </c>
      <c r="G2905" s="62">
        <v>2006</v>
      </c>
      <c r="H2905" s="131">
        <v>0</v>
      </c>
      <c r="I2905" s="131">
        <v>0</v>
      </c>
      <c r="J2905" s="131">
        <v>0</v>
      </c>
      <c r="K2905" s="131">
        <v>0</v>
      </c>
      <c r="L2905" s="131">
        <v>0</v>
      </c>
      <c r="M2905" s="131">
        <v>0</v>
      </c>
      <c r="N2905" s="131">
        <v>0</v>
      </c>
      <c r="O2905" s="131">
        <v>0</v>
      </c>
      <c r="P2905" s="131">
        <v>0</v>
      </c>
      <c r="Q2905" s="131">
        <v>0</v>
      </c>
      <c r="R2905" s="131">
        <v>0</v>
      </c>
      <c r="S2905" s="131">
        <v>0</v>
      </c>
      <c r="T2905" s="131">
        <v>0</v>
      </c>
      <c r="U2905" s="131">
        <v>0</v>
      </c>
      <c r="V2905" s="131">
        <v>0</v>
      </c>
      <c r="W2905" s="131">
        <v>0</v>
      </c>
      <c r="X2905" s="131">
        <v>0</v>
      </c>
      <c r="Y2905" s="131">
        <v>0</v>
      </c>
      <c r="Z2905" s="131">
        <v>0</v>
      </c>
      <c r="AA2905" s="131">
        <v>0</v>
      </c>
      <c r="AB2905" s="131">
        <v>0</v>
      </c>
      <c r="AC2905" s="131">
        <v>0</v>
      </c>
      <c r="AD2905" s="131">
        <v>0</v>
      </c>
      <c r="AE2905" s="131">
        <v>0</v>
      </c>
      <c r="AF2905" s="131">
        <v>0</v>
      </c>
      <c r="AG2905" s="131">
        <v>0</v>
      </c>
      <c r="AH2905" s="43">
        <v>0</v>
      </c>
    </row>
    <row r="2906" spans="4:34">
      <c r="D2906" s="62">
        <v>2006</v>
      </c>
      <c r="E2906" s="62">
        <v>4</v>
      </c>
      <c r="F2906" s="62">
        <v>2006</v>
      </c>
      <c r="G2906" s="62">
        <v>2006</v>
      </c>
      <c r="H2906" s="131">
        <v>0</v>
      </c>
      <c r="I2906" s="131">
        <v>0</v>
      </c>
      <c r="J2906" s="131">
        <v>0</v>
      </c>
      <c r="K2906" s="131">
        <v>0</v>
      </c>
      <c r="L2906" s="131">
        <v>0</v>
      </c>
      <c r="M2906" s="131">
        <v>0</v>
      </c>
      <c r="N2906" s="131">
        <v>0</v>
      </c>
      <c r="O2906" s="131">
        <v>0</v>
      </c>
      <c r="P2906" s="131">
        <v>0</v>
      </c>
      <c r="Q2906" s="131">
        <v>0</v>
      </c>
      <c r="R2906" s="131">
        <v>0</v>
      </c>
      <c r="S2906" s="131">
        <v>0</v>
      </c>
      <c r="T2906" s="131">
        <v>0</v>
      </c>
      <c r="U2906" s="131">
        <v>0</v>
      </c>
      <c r="V2906" s="131">
        <v>0</v>
      </c>
      <c r="W2906" s="131">
        <v>0</v>
      </c>
      <c r="X2906" s="131">
        <v>0</v>
      </c>
      <c r="Y2906" s="131">
        <v>0</v>
      </c>
      <c r="Z2906" s="131">
        <v>0</v>
      </c>
      <c r="AA2906" s="131">
        <v>0</v>
      </c>
      <c r="AB2906" s="131">
        <v>0</v>
      </c>
      <c r="AC2906" s="131">
        <v>0</v>
      </c>
      <c r="AD2906" s="131">
        <v>0</v>
      </c>
      <c r="AE2906" s="131">
        <v>0</v>
      </c>
      <c r="AF2906" s="131">
        <v>0</v>
      </c>
      <c r="AG2906" s="131">
        <v>0</v>
      </c>
      <c r="AH2906" s="43">
        <v>0</v>
      </c>
    </row>
    <row r="2907" spans="4:34">
      <c r="D2907" s="62">
        <v>2006</v>
      </c>
      <c r="E2907" s="62">
        <v>5</v>
      </c>
      <c r="F2907" s="62">
        <v>2006</v>
      </c>
      <c r="G2907" s="62">
        <v>2007</v>
      </c>
      <c r="H2907" s="131">
        <v>0</v>
      </c>
      <c r="I2907" s="131">
        <v>0</v>
      </c>
      <c r="J2907" s="131">
        <v>0</v>
      </c>
      <c r="K2907" s="131">
        <v>0</v>
      </c>
      <c r="L2907" s="131">
        <v>0</v>
      </c>
      <c r="M2907" s="131">
        <v>0</v>
      </c>
      <c r="N2907" s="131">
        <v>0</v>
      </c>
      <c r="O2907" s="131">
        <v>0</v>
      </c>
      <c r="P2907" s="131">
        <v>0</v>
      </c>
      <c r="Q2907" s="131">
        <v>0</v>
      </c>
      <c r="R2907" s="131">
        <v>0</v>
      </c>
      <c r="S2907" s="131">
        <v>0</v>
      </c>
      <c r="T2907" s="131">
        <v>0</v>
      </c>
      <c r="U2907" s="131">
        <v>0</v>
      </c>
      <c r="V2907" s="131">
        <v>0</v>
      </c>
      <c r="W2907" s="131">
        <v>0</v>
      </c>
      <c r="X2907" s="131">
        <v>0</v>
      </c>
      <c r="Y2907" s="131">
        <v>0</v>
      </c>
      <c r="Z2907" s="131">
        <v>0</v>
      </c>
      <c r="AA2907" s="131">
        <v>0</v>
      </c>
      <c r="AB2907" s="131">
        <v>0</v>
      </c>
      <c r="AC2907" s="131">
        <v>0</v>
      </c>
      <c r="AD2907" s="131">
        <v>0</v>
      </c>
      <c r="AE2907" s="131">
        <v>0</v>
      </c>
      <c r="AF2907" s="131">
        <v>0</v>
      </c>
      <c r="AG2907" s="131">
        <v>0</v>
      </c>
      <c r="AH2907" s="43">
        <v>0</v>
      </c>
    </row>
    <row r="2908" spans="4:34">
      <c r="D2908" s="62">
        <v>2006</v>
      </c>
      <c r="E2908" s="62">
        <v>6</v>
      </c>
      <c r="F2908" s="62">
        <v>2006</v>
      </c>
      <c r="G2908" s="62">
        <v>2007</v>
      </c>
      <c r="H2908" s="131">
        <v>0</v>
      </c>
      <c r="I2908" s="131">
        <v>0</v>
      </c>
      <c r="J2908" s="131">
        <v>0</v>
      </c>
      <c r="K2908" s="131">
        <v>0</v>
      </c>
      <c r="L2908" s="131">
        <v>0</v>
      </c>
      <c r="M2908" s="131">
        <v>0</v>
      </c>
      <c r="N2908" s="131">
        <v>0</v>
      </c>
      <c r="O2908" s="131">
        <v>0</v>
      </c>
      <c r="P2908" s="131">
        <v>0</v>
      </c>
      <c r="Q2908" s="131">
        <v>0</v>
      </c>
      <c r="R2908" s="131">
        <v>0</v>
      </c>
      <c r="S2908" s="131">
        <v>0</v>
      </c>
      <c r="T2908" s="131">
        <v>0</v>
      </c>
      <c r="U2908" s="131">
        <v>0</v>
      </c>
      <c r="V2908" s="131">
        <v>0</v>
      </c>
      <c r="W2908" s="131">
        <v>0</v>
      </c>
      <c r="X2908" s="131">
        <v>0</v>
      </c>
      <c r="Y2908" s="131">
        <v>0</v>
      </c>
      <c r="Z2908" s="131">
        <v>0</v>
      </c>
      <c r="AA2908" s="131">
        <v>0</v>
      </c>
      <c r="AB2908" s="131">
        <v>0</v>
      </c>
      <c r="AC2908" s="131">
        <v>0</v>
      </c>
      <c r="AD2908" s="131">
        <v>0</v>
      </c>
      <c r="AE2908" s="131">
        <v>0</v>
      </c>
      <c r="AF2908" s="131">
        <v>0</v>
      </c>
      <c r="AG2908" s="131">
        <v>0</v>
      </c>
      <c r="AH2908" s="43">
        <v>0</v>
      </c>
    </row>
    <row r="2909" spans="4:34">
      <c r="D2909" s="62">
        <v>2006</v>
      </c>
      <c r="E2909" s="62">
        <v>7</v>
      </c>
      <c r="F2909" s="62">
        <v>2007</v>
      </c>
      <c r="G2909" s="62">
        <v>2007</v>
      </c>
      <c r="H2909" s="131">
        <v>0</v>
      </c>
      <c r="I2909" s="131">
        <v>0</v>
      </c>
      <c r="J2909" s="131">
        <v>0</v>
      </c>
      <c r="K2909" s="131">
        <v>0</v>
      </c>
      <c r="L2909" s="131">
        <v>0</v>
      </c>
      <c r="M2909" s="131">
        <v>0</v>
      </c>
      <c r="N2909" s="131">
        <v>0</v>
      </c>
      <c r="O2909" s="131">
        <v>0</v>
      </c>
      <c r="P2909" s="131">
        <v>0</v>
      </c>
      <c r="Q2909" s="131">
        <v>0</v>
      </c>
      <c r="R2909" s="131">
        <v>0</v>
      </c>
      <c r="S2909" s="131">
        <v>0</v>
      </c>
      <c r="T2909" s="131">
        <v>0</v>
      </c>
      <c r="U2909" s="131">
        <v>0</v>
      </c>
      <c r="V2909" s="131">
        <v>0</v>
      </c>
      <c r="W2909" s="131">
        <v>0</v>
      </c>
      <c r="X2909" s="131">
        <v>0</v>
      </c>
      <c r="Y2909" s="131">
        <v>0</v>
      </c>
      <c r="Z2909" s="131">
        <v>0</v>
      </c>
      <c r="AA2909" s="131">
        <v>0</v>
      </c>
      <c r="AB2909" s="131">
        <v>0</v>
      </c>
      <c r="AC2909" s="131">
        <v>0</v>
      </c>
      <c r="AD2909" s="131">
        <v>0</v>
      </c>
      <c r="AE2909" s="131">
        <v>0</v>
      </c>
      <c r="AF2909" s="131">
        <v>0</v>
      </c>
      <c r="AG2909" s="131">
        <v>0</v>
      </c>
      <c r="AH2909" s="43">
        <v>0</v>
      </c>
    </row>
    <row r="2910" spans="4:34">
      <c r="D2910" s="62">
        <v>2006</v>
      </c>
      <c r="E2910" s="62">
        <v>8</v>
      </c>
      <c r="F2910" s="62">
        <v>2007</v>
      </c>
      <c r="G2910" s="62">
        <v>2007</v>
      </c>
      <c r="H2910" s="131">
        <v>0</v>
      </c>
      <c r="I2910" s="131">
        <v>0</v>
      </c>
      <c r="J2910" s="131">
        <v>0</v>
      </c>
      <c r="K2910" s="131">
        <v>0</v>
      </c>
      <c r="L2910" s="131">
        <v>0</v>
      </c>
      <c r="M2910" s="131">
        <v>0</v>
      </c>
      <c r="N2910" s="131">
        <v>0</v>
      </c>
      <c r="O2910" s="131">
        <v>0</v>
      </c>
      <c r="P2910" s="131">
        <v>0</v>
      </c>
      <c r="Q2910" s="131">
        <v>0</v>
      </c>
      <c r="R2910" s="131">
        <v>0</v>
      </c>
      <c r="S2910" s="131">
        <v>0</v>
      </c>
      <c r="T2910" s="131">
        <v>0</v>
      </c>
      <c r="U2910" s="131">
        <v>0</v>
      </c>
      <c r="V2910" s="131">
        <v>0</v>
      </c>
      <c r="W2910" s="131">
        <v>0</v>
      </c>
      <c r="X2910" s="131">
        <v>0</v>
      </c>
      <c r="Y2910" s="131">
        <v>0</v>
      </c>
      <c r="Z2910" s="131">
        <v>0</v>
      </c>
      <c r="AA2910" s="131">
        <v>0</v>
      </c>
      <c r="AB2910" s="131">
        <v>0</v>
      </c>
      <c r="AC2910" s="131">
        <v>0</v>
      </c>
      <c r="AD2910" s="131">
        <v>0</v>
      </c>
      <c r="AE2910" s="131">
        <v>0</v>
      </c>
      <c r="AF2910" s="131">
        <v>0</v>
      </c>
      <c r="AG2910" s="131">
        <v>0</v>
      </c>
      <c r="AH2910" s="43">
        <v>0</v>
      </c>
    </row>
    <row r="2911" spans="4:34">
      <c r="D2911" s="62">
        <v>2006</v>
      </c>
      <c r="E2911" s="62">
        <v>9</v>
      </c>
      <c r="F2911" s="62">
        <v>2007</v>
      </c>
      <c r="G2911" s="62">
        <v>2007</v>
      </c>
      <c r="H2911" s="131">
        <v>0</v>
      </c>
      <c r="I2911" s="131">
        <v>0</v>
      </c>
      <c r="J2911" s="131">
        <v>0</v>
      </c>
      <c r="K2911" s="131">
        <v>0</v>
      </c>
      <c r="L2911" s="131">
        <v>0</v>
      </c>
      <c r="M2911" s="131">
        <v>0</v>
      </c>
      <c r="N2911" s="131">
        <v>0</v>
      </c>
      <c r="O2911" s="131">
        <v>0</v>
      </c>
      <c r="P2911" s="131">
        <v>0</v>
      </c>
      <c r="Q2911" s="131">
        <v>0</v>
      </c>
      <c r="R2911" s="131">
        <v>0</v>
      </c>
      <c r="S2911" s="131">
        <v>0</v>
      </c>
      <c r="T2911" s="131">
        <v>0</v>
      </c>
      <c r="U2911" s="131">
        <v>0</v>
      </c>
      <c r="V2911" s="131">
        <v>0</v>
      </c>
      <c r="W2911" s="131">
        <v>0</v>
      </c>
      <c r="X2911" s="131">
        <v>0</v>
      </c>
      <c r="Y2911" s="131">
        <v>0</v>
      </c>
      <c r="Z2911" s="131">
        <v>0</v>
      </c>
      <c r="AA2911" s="131">
        <v>0</v>
      </c>
      <c r="AB2911" s="131">
        <v>0</v>
      </c>
      <c r="AC2911" s="131">
        <v>0</v>
      </c>
      <c r="AD2911" s="131">
        <v>0</v>
      </c>
      <c r="AE2911" s="131">
        <v>0</v>
      </c>
      <c r="AF2911" s="131">
        <v>0</v>
      </c>
      <c r="AG2911" s="131">
        <v>0</v>
      </c>
      <c r="AH2911" s="43">
        <v>0</v>
      </c>
    </row>
    <row r="2912" spans="4:34">
      <c r="D2912" s="62">
        <v>2006</v>
      </c>
      <c r="E2912" s="62">
        <v>10</v>
      </c>
      <c r="F2912" s="62">
        <v>2007</v>
      </c>
      <c r="G2912" s="62">
        <v>2007</v>
      </c>
      <c r="H2912" s="131">
        <v>0</v>
      </c>
      <c r="I2912" s="131">
        <v>0</v>
      </c>
      <c r="J2912" s="131">
        <v>0</v>
      </c>
      <c r="K2912" s="131">
        <v>0</v>
      </c>
      <c r="L2912" s="131">
        <v>0</v>
      </c>
      <c r="M2912" s="131">
        <v>0</v>
      </c>
      <c r="N2912" s="131">
        <v>0</v>
      </c>
      <c r="O2912" s="131">
        <v>0</v>
      </c>
      <c r="P2912" s="131">
        <v>0</v>
      </c>
      <c r="Q2912" s="131">
        <v>0</v>
      </c>
      <c r="R2912" s="131">
        <v>0</v>
      </c>
      <c r="S2912" s="131">
        <v>0</v>
      </c>
      <c r="T2912" s="131">
        <v>0</v>
      </c>
      <c r="U2912" s="131">
        <v>0</v>
      </c>
      <c r="V2912" s="131">
        <v>0</v>
      </c>
      <c r="W2912" s="131">
        <v>0</v>
      </c>
      <c r="X2912" s="131">
        <v>0</v>
      </c>
      <c r="Y2912" s="131">
        <v>0</v>
      </c>
      <c r="Z2912" s="131">
        <v>0</v>
      </c>
      <c r="AA2912" s="131">
        <v>0</v>
      </c>
      <c r="AB2912" s="131">
        <v>0</v>
      </c>
      <c r="AC2912" s="131">
        <v>0</v>
      </c>
      <c r="AD2912" s="131">
        <v>0</v>
      </c>
      <c r="AE2912" s="131">
        <v>0</v>
      </c>
      <c r="AF2912" s="131">
        <v>0</v>
      </c>
      <c r="AG2912" s="131">
        <v>0</v>
      </c>
      <c r="AH2912" s="43">
        <v>0</v>
      </c>
    </row>
    <row r="2913" spans="4:34">
      <c r="D2913" s="62">
        <v>2006</v>
      </c>
      <c r="E2913" s="62">
        <v>11</v>
      </c>
      <c r="F2913" s="62">
        <v>2007</v>
      </c>
      <c r="G2913" s="62">
        <v>2007</v>
      </c>
      <c r="H2913" s="131">
        <v>0</v>
      </c>
      <c r="I2913" s="131">
        <v>0</v>
      </c>
      <c r="J2913" s="131">
        <v>0</v>
      </c>
      <c r="K2913" s="131">
        <v>0</v>
      </c>
      <c r="L2913" s="131">
        <v>0</v>
      </c>
      <c r="M2913" s="131">
        <v>0</v>
      </c>
      <c r="N2913" s="131">
        <v>0</v>
      </c>
      <c r="O2913" s="131">
        <v>0</v>
      </c>
      <c r="P2913" s="131">
        <v>0</v>
      </c>
      <c r="Q2913" s="131">
        <v>0</v>
      </c>
      <c r="R2913" s="131">
        <v>0</v>
      </c>
      <c r="S2913" s="131">
        <v>0</v>
      </c>
      <c r="T2913" s="131">
        <v>0</v>
      </c>
      <c r="U2913" s="131">
        <v>0</v>
      </c>
      <c r="V2913" s="131">
        <v>0</v>
      </c>
      <c r="W2913" s="131">
        <v>0</v>
      </c>
      <c r="X2913" s="131">
        <v>0</v>
      </c>
      <c r="Y2913" s="131">
        <v>0</v>
      </c>
      <c r="Z2913" s="131">
        <v>0</v>
      </c>
      <c r="AA2913" s="131">
        <v>0</v>
      </c>
      <c r="AB2913" s="131">
        <v>0</v>
      </c>
      <c r="AC2913" s="131">
        <v>0</v>
      </c>
      <c r="AD2913" s="131">
        <v>0</v>
      </c>
      <c r="AE2913" s="131">
        <v>0</v>
      </c>
      <c r="AF2913" s="131">
        <v>0</v>
      </c>
      <c r="AG2913" s="131">
        <v>0</v>
      </c>
      <c r="AH2913" s="43">
        <v>0</v>
      </c>
    </row>
    <row r="2914" spans="4:34">
      <c r="D2914" s="62">
        <v>2006</v>
      </c>
      <c r="E2914" s="62">
        <v>12</v>
      </c>
      <c r="F2914" s="62">
        <v>2007</v>
      </c>
      <c r="G2914" s="62">
        <v>2007</v>
      </c>
      <c r="H2914" s="131">
        <v>0</v>
      </c>
      <c r="I2914" s="131">
        <v>0</v>
      </c>
      <c r="J2914" s="131">
        <v>0</v>
      </c>
      <c r="K2914" s="131">
        <v>0</v>
      </c>
      <c r="L2914" s="131">
        <v>0</v>
      </c>
      <c r="M2914" s="131">
        <v>0</v>
      </c>
      <c r="N2914" s="131">
        <v>0</v>
      </c>
      <c r="O2914" s="131">
        <v>0</v>
      </c>
      <c r="P2914" s="131">
        <v>0</v>
      </c>
      <c r="Q2914" s="131">
        <v>0</v>
      </c>
      <c r="R2914" s="131">
        <v>0</v>
      </c>
      <c r="S2914" s="131">
        <v>0</v>
      </c>
      <c r="T2914" s="131">
        <v>0</v>
      </c>
      <c r="U2914" s="131">
        <v>0</v>
      </c>
      <c r="V2914" s="131">
        <v>0</v>
      </c>
      <c r="W2914" s="131">
        <v>0</v>
      </c>
      <c r="X2914" s="131">
        <v>0</v>
      </c>
      <c r="Y2914" s="131">
        <v>0</v>
      </c>
      <c r="Z2914" s="131">
        <v>0</v>
      </c>
      <c r="AA2914" s="131">
        <v>0</v>
      </c>
      <c r="AB2914" s="131">
        <v>0</v>
      </c>
      <c r="AC2914" s="131">
        <v>0</v>
      </c>
      <c r="AD2914" s="131">
        <v>0</v>
      </c>
      <c r="AE2914" s="131">
        <v>0</v>
      </c>
      <c r="AF2914" s="131">
        <v>0</v>
      </c>
      <c r="AG2914" s="131">
        <v>0</v>
      </c>
      <c r="AH2914" s="43">
        <v>0</v>
      </c>
    </row>
    <row r="2915" spans="4:34">
      <c r="D2915" s="62">
        <v>2007</v>
      </c>
      <c r="E2915" s="62">
        <v>1</v>
      </c>
      <c r="F2915" s="62">
        <v>2007</v>
      </c>
      <c r="G2915" s="62">
        <v>2007</v>
      </c>
      <c r="H2915" s="131">
        <v>0</v>
      </c>
      <c r="I2915" s="131">
        <v>0</v>
      </c>
      <c r="J2915" s="131">
        <v>0</v>
      </c>
      <c r="K2915" s="131">
        <v>0</v>
      </c>
      <c r="L2915" s="131">
        <v>0</v>
      </c>
      <c r="M2915" s="131">
        <v>0</v>
      </c>
      <c r="N2915" s="131">
        <v>0</v>
      </c>
      <c r="O2915" s="131">
        <v>0</v>
      </c>
      <c r="P2915" s="131">
        <v>0</v>
      </c>
      <c r="Q2915" s="131">
        <v>0</v>
      </c>
      <c r="R2915" s="131">
        <v>0</v>
      </c>
      <c r="S2915" s="131">
        <v>0</v>
      </c>
      <c r="T2915" s="131">
        <v>0</v>
      </c>
      <c r="U2915" s="131">
        <v>0</v>
      </c>
      <c r="V2915" s="131">
        <v>0</v>
      </c>
      <c r="W2915" s="131">
        <v>0</v>
      </c>
      <c r="X2915" s="131">
        <v>0</v>
      </c>
      <c r="Y2915" s="131">
        <v>0</v>
      </c>
      <c r="Z2915" s="131">
        <v>0</v>
      </c>
      <c r="AA2915" s="131">
        <v>0</v>
      </c>
      <c r="AB2915" s="131">
        <v>0</v>
      </c>
      <c r="AC2915" s="131">
        <v>0</v>
      </c>
      <c r="AD2915" s="131">
        <v>0</v>
      </c>
      <c r="AE2915" s="131">
        <v>0</v>
      </c>
      <c r="AF2915" s="131">
        <v>0</v>
      </c>
      <c r="AG2915" s="131">
        <v>0</v>
      </c>
      <c r="AH2915" s="43">
        <v>0</v>
      </c>
    </row>
    <row r="2916" spans="4:34">
      <c r="D2916" s="62">
        <v>2007</v>
      </c>
      <c r="E2916" s="62">
        <v>2</v>
      </c>
      <c r="F2916" s="62">
        <v>2007</v>
      </c>
      <c r="G2916" s="62">
        <v>2007</v>
      </c>
      <c r="H2916" s="131">
        <v>0</v>
      </c>
      <c r="I2916" s="131">
        <v>0</v>
      </c>
      <c r="J2916" s="131">
        <v>0</v>
      </c>
      <c r="K2916" s="131">
        <v>0</v>
      </c>
      <c r="L2916" s="131">
        <v>0</v>
      </c>
      <c r="M2916" s="131">
        <v>0</v>
      </c>
      <c r="N2916" s="131">
        <v>0</v>
      </c>
      <c r="O2916" s="131">
        <v>0</v>
      </c>
      <c r="P2916" s="131">
        <v>0</v>
      </c>
      <c r="Q2916" s="131">
        <v>0</v>
      </c>
      <c r="R2916" s="131">
        <v>0</v>
      </c>
      <c r="S2916" s="131">
        <v>0</v>
      </c>
      <c r="T2916" s="131">
        <v>0</v>
      </c>
      <c r="U2916" s="131">
        <v>0</v>
      </c>
      <c r="V2916" s="131">
        <v>0</v>
      </c>
      <c r="W2916" s="131">
        <v>0</v>
      </c>
      <c r="X2916" s="131">
        <v>0</v>
      </c>
      <c r="Y2916" s="131">
        <v>0</v>
      </c>
      <c r="Z2916" s="131">
        <v>0</v>
      </c>
      <c r="AA2916" s="131">
        <v>0</v>
      </c>
      <c r="AB2916" s="131">
        <v>0</v>
      </c>
      <c r="AC2916" s="131">
        <v>0</v>
      </c>
      <c r="AD2916" s="131">
        <v>0</v>
      </c>
      <c r="AE2916" s="131">
        <v>0</v>
      </c>
      <c r="AF2916" s="131">
        <v>0</v>
      </c>
      <c r="AG2916" s="131">
        <v>0</v>
      </c>
      <c r="AH2916" s="43">
        <v>0</v>
      </c>
    </row>
    <row r="2917" spans="4:34">
      <c r="D2917" s="62">
        <v>2007</v>
      </c>
      <c r="E2917" s="62">
        <v>3</v>
      </c>
      <c r="F2917" s="62">
        <v>2007</v>
      </c>
      <c r="G2917" s="62">
        <v>2007</v>
      </c>
      <c r="H2917" s="131">
        <v>0</v>
      </c>
      <c r="I2917" s="131">
        <v>0</v>
      </c>
      <c r="J2917" s="131">
        <v>0</v>
      </c>
      <c r="K2917" s="131">
        <v>0</v>
      </c>
      <c r="L2917" s="131">
        <v>0</v>
      </c>
      <c r="M2917" s="131">
        <v>0</v>
      </c>
      <c r="N2917" s="131">
        <v>0</v>
      </c>
      <c r="O2917" s="131">
        <v>0</v>
      </c>
      <c r="P2917" s="131">
        <v>0</v>
      </c>
      <c r="Q2917" s="131">
        <v>0</v>
      </c>
      <c r="R2917" s="131">
        <v>0</v>
      </c>
      <c r="S2917" s="131">
        <v>0</v>
      </c>
      <c r="T2917" s="131">
        <v>0</v>
      </c>
      <c r="U2917" s="131">
        <v>0</v>
      </c>
      <c r="V2917" s="131">
        <v>0</v>
      </c>
      <c r="W2917" s="131">
        <v>0</v>
      </c>
      <c r="X2917" s="131">
        <v>0</v>
      </c>
      <c r="Y2917" s="131">
        <v>0</v>
      </c>
      <c r="Z2917" s="131">
        <v>0</v>
      </c>
      <c r="AA2917" s="131">
        <v>0</v>
      </c>
      <c r="AB2917" s="131">
        <v>0</v>
      </c>
      <c r="AC2917" s="131">
        <v>0</v>
      </c>
      <c r="AD2917" s="131">
        <v>0</v>
      </c>
      <c r="AE2917" s="131">
        <v>0</v>
      </c>
      <c r="AF2917" s="131">
        <v>0</v>
      </c>
      <c r="AG2917" s="131">
        <v>0</v>
      </c>
      <c r="AH2917" s="43">
        <v>0</v>
      </c>
    </row>
    <row r="2918" spans="4:34">
      <c r="D2918" s="62">
        <v>2007</v>
      </c>
      <c r="E2918" s="62">
        <v>4</v>
      </c>
      <c r="F2918" s="62">
        <v>2007</v>
      </c>
      <c r="G2918" s="62">
        <v>2007</v>
      </c>
      <c r="H2918" s="131">
        <v>0</v>
      </c>
      <c r="I2918" s="131">
        <v>0</v>
      </c>
      <c r="J2918" s="131">
        <v>0</v>
      </c>
      <c r="K2918" s="131">
        <v>0</v>
      </c>
      <c r="L2918" s="131">
        <v>0</v>
      </c>
      <c r="M2918" s="131">
        <v>0</v>
      </c>
      <c r="N2918" s="131">
        <v>0</v>
      </c>
      <c r="O2918" s="131">
        <v>0</v>
      </c>
      <c r="P2918" s="131">
        <v>0</v>
      </c>
      <c r="Q2918" s="131">
        <v>0</v>
      </c>
      <c r="R2918" s="131">
        <v>0</v>
      </c>
      <c r="S2918" s="131">
        <v>0</v>
      </c>
      <c r="T2918" s="131">
        <v>0</v>
      </c>
      <c r="U2918" s="131">
        <v>0</v>
      </c>
      <c r="V2918" s="131">
        <v>0</v>
      </c>
      <c r="W2918" s="131">
        <v>0</v>
      </c>
      <c r="X2918" s="131">
        <v>0</v>
      </c>
      <c r="Y2918" s="131">
        <v>0</v>
      </c>
      <c r="Z2918" s="131">
        <v>0</v>
      </c>
      <c r="AA2918" s="131">
        <v>0</v>
      </c>
      <c r="AB2918" s="131">
        <v>0</v>
      </c>
      <c r="AC2918" s="131">
        <v>0</v>
      </c>
      <c r="AD2918" s="131">
        <v>0</v>
      </c>
      <c r="AE2918" s="131">
        <v>0</v>
      </c>
      <c r="AF2918" s="131">
        <v>0</v>
      </c>
      <c r="AG2918" s="131">
        <v>0</v>
      </c>
      <c r="AH2918" s="43">
        <v>0</v>
      </c>
    </row>
    <row r="2919" spans="4:34">
      <c r="D2919" s="62">
        <v>2007</v>
      </c>
      <c r="E2919" s="62">
        <v>5</v>
      </c>
      <c r="F2919" s="62">
        <v>2007</v>
      </c>
      <c r="G2919" s="62">
        <v>2008</v>
      </c>
      <c r="H2919" s="131">
        <v>0</v>
      </c>
      <c r="I2919" s="131">
        <v>0</v>
      </c>
      <c r="J2919" s="131">
        <v>0</v>
      </c>
      <c r="K2919" s="131">
        <v>0</v>
      </c>
      <c r="L2919" s="131">
        <v>0</v>
      </c>
      <c r="M2919" s="131">
        <v>0</v>
      </c>
      <c r="N2919" s="131">
        <v>0</v>
      </c>
      <c r="O2919" s="131">
        <v>0</v>
      </c>
      <c r="P2919" s="131">
        <v>0</v>
      </c>
      <c r="Q2919" s="131">
        <v>0</v>
      </c>
      <c r="R2919" s="131">
        <v>0</v>
      </c>
      <c r="S2919" s="131">
        <v>0</v>
      </c>
      <c r="T2919" s="131">
        <v>0</v>
      </c>
      <c r="U2919" s="131">
        <v>0</v>
      </c>
      <c r="V2919" s="131">
        <v>0</v>
      </c>
      <c r="W2919" s="131">
        <v>0</v>
      </c>
      <c r="X2919" s="131">
        <v>0</v>
      </c>
      <c r="Y2919" s="131">
        <v>0</v>
      </c>
      <c r="Z2919" s="131">
        <v>0</v>
      </c>
      <c r="AA2919" s="131">
        <v>0</v>
      </c>
      <c r="AB2919" s="131">
        <v>0</v>
      </c>
      <c r="AC2919" s="131">
        <v>0</v>
      </c>
      <c r="AD2919" s="131">
        <v>0</v>
      </c>
      <c r="AE2919" s="131">
        <v>0</v>
      </c>
      <c r="AF2919" s="131">
        <v>0</v>
      </c>
      <c r="AG2919" s="131">
        <v>0</v>
      </c>
      <c r="AH2919" s="43">
        <v>0</v>
      </c>
    </row>
    <row r="2920" spans="4:34">
      <c r="D2920" s="62">
        <v>2007</v>
      </c>
      <c r="E2920" s="62">
        <v>6</v>
      </c>
      <c r="F2920" s="62">
        <v>2007</v>
      </c>
      <c r="G2920" s="62">
        <v>2008</v>
      </c>
      <c r="H2920" s="131">
        <v>0</v>
      </c>
      <c r="I2920" s="131">
        <v>0</v>
      </c>
      <c r="J2920" s="131">
        <v>0</v>
      </c>
      <c r="K2920" s="131">
        <v>0</v>
      </c>
      <c r="L2920" s="131">
        <v>0</v>
      </c>
      <c r="M2920" s="131">
        <v>0</v>
      </c>
      <c r="N2920" s="131">
        <v>0</v>
      </c>
      <c r="O2920" s="131">
        <v>0</v>
      </c>
      <c r="P2920" s="131">
        <v>0</v>
      </c>
      <c r="Q2920" s="131">
        <v>0</v>
      </c>
      <c r="R2920" s="131">
        <v>0</v>
      </c>
      <c r="S2920" s="131">
        <v>0</v>
      </c>
      <c r="T2920" s="131">
        <v>0</v>
      </c>
      <c r="U2920" s="131">
        <v>0</v>
      </c>
      <c r="V2920" s="131">
        <v>0</v>
      </c>
      <c r="W2920" s="131">
        <v>0</v>
      </c>
      <c r="X2920" s="131">
        <v>0</v>
      </c>
      <c r="Y2920" s="131">
        <v>0</v>
      </c>
      <c r="Z2920" s="131">
        <v>0</v>
      </c>
      <c r="AA2920" s="131">
        <v>0</v>
      </c>
      <c r="AB2920" s="131">
        <v>0</v>
      </c>
      <c r="AC2920" s="131">
        <v>0</v>
      </c>
      <c r="AD2920" s="131">
        <v>0</v>
      </c>
      <c r="AE2920" s="131">
        <v>0</v>
      </c>
      <c r="AF2920" s="131">
        <v>0</v>
      </c>
      <c r="AG2920" s="131">
        <v>0</v>
      </c>
      <c r="AH2920" s="43">
        <v>0</v>
      </c>
    </row>
    <row r="2921" spans="4:34">
      <c r="D2921" s="62">
        <v>2007</v>
      </c>
      <c r="E2921" s="62">
        <v>7</v>
      </c>
      <c r="F2921" s="62">
        <v>2008</v>
      </c>
      <c r="G2921" s="62">
        <v>2008</v>
      </c>
      <c r="H2921" s="131">
        <v>0</v>
      </c>
      <c r="I2921" s="131">
        <v>0</v>
      </c>
      <c r="J2921" s="131">
        <v>0</v>
      </c>
      <c r="K2921" s="131">
        <v>0</v>
      </c>
      <c r="L2921" s="131">
        <v>0</v>
      </c>
      <c r="M2921" s="131">
        <v>0</v>
      </c>
      <c r="N2921" s="131">
        <v>0</v>
      </c>
      <c r="O2921" s="131">
        <v>0</v>
      </c>
      <c r="P2921" s="131">
        <v>0</v>
      </c>
      <c r="Q2921" s="131">
        <v>0</v>
      </c>
      <c r="R2921" s="131">
        <v>0</v>
      </c>
      <c r="S2921" s="131">
        <v>0</v>
      </c>
      <c r="T2921" s="131">
        <v>0</v>
      </c>
      <c r="U2921" s="131">
        <v>0</v>
      </c>
      <c r="V2921" s="131">
        <v>0</v>
      </c>
      <c r="W2921" s="131">
        <v>0</v>
      </c>
      <c r="X2921" s="131">
        <v>0</v>
      </c>
      <c r="Y2921" s="131">
        <v>0</v>
      </c>
      <c r="Z2921" s="131">
        <v>0</v>
      </c>
      <c r="AA2921" s="131">
        <v>0</v>
      </c>
      <c r="AB2921" s="131">
        <v>0</v>
      </c>
      <c r="AC2921" s="131">
        <v>0</v>
      </c>
      <c r="AD2921" s="131">
        <v>0</v>
      </c>
      <c r="AE2921" s="131">
        <v>0</v>
      </c>
      <c r="AF2921" s="131">
        <v>0</v>
      </c>
      <c r="AG2921" s="131">
        <v>0</v>
      </c>
      <c r="AH2921" s="43">
        <v>0</v>
      </c>
    </row>
    <row r="2922" spans="4:34">
      <c r="D2922" s="62">
        <v>2007</v>
      </c>
      <c r="E2922" s="62">
        <v>8</v>
      </c>
      <c r="F2922" s="62">
        <v>2008</v>
      </c>
      <c r="G2922" s="62">
        <v>2008</v>
      </c>
      <c r="H2922" s="131">
        <v>0</v>
      </c>
      <c r="I2922" s="131">
        <v>0</v>
      </c>
      <c r="J2922" s="131">
        <v>0</v>
      </c>
      <c r="K2922" s="131">
        <v>0</v>
      </c>
      <c r="L2922" s="131">
        <v>0</v>
      </c>
      <c r="M2922" s="131">
        <v>0</v>
      </c>
      <c r="N2922" s="131">
        <v>0</v>
      </c>
      <c r="O2922" s="131">
        <v>0</v>
      </c>
      <c r="P2922" s="131">
        <v>0</v>
      </c>
      <c r="Q2922" s="131">
        <v>0</v>
      </c>
      <c r="R2922" s="131">
        <v>0</v>
      </c>
      <c r="S2922" s="131">
        <v>0</v>
      </c>
      <c r="T2922" s="131">
        <v>0</v>
      </c>
      <c r="U2922" s="131">
        <v>0</v>
      </c>
      <c r="V2922" s="131">
        <v>0</v>
      </c>
      <c r="W2922" s="131">
        <v>0</v>
      </c>
      <c r="X2922" s="131">
        <v>0</v>
      </c>
      <c r="Y2922" s="131">
        <v>0</v>
      </c>
      <c r="Z2922" s="131">
        <v>0</v>
      </c>
      <c r="AA2922" s="131">
        <v>0</v>
      </c>
      <c r="AB2922" s="131">
        <v>0</v>
      </c>
      <c r="AC2922" s="131">
        <v>0</v>
      </c>
      <c r="AD2922" s="131">
        <v>0</v>
      </c>
      <c r="AE2922" s="131">
        <v>0</v>
      </c>
      <c r="AF2922" s="131">
        <v>0</v>
      </c>
      <c r="AG2922" s="131">
        <v>0</v>
      </c>
      <c r="AH2922" s="43">
        <v>0</v>
      </c>
    </row>
    <row r="2923" spans="4:34">
      <c r="D2923" s="62">
        <v>2007</v>
      </c>
      <c r="E2923" s="62">
        <v>9</v>
      </c>
      <c r="F2923" s="62">
        <v>2008</v>
      </c>
      <c r="G2923" s="62">
        <v>2008</v>
      </c>
      <c r="H2923" s="131">
        <v>0</v>
      </c>
      <c r="I2923" s="131">
        <v>0</v>
      </c>
      <c r="J2923" s="131">
        <v>0</v>
      </c>
      <c r="K2923" s="131">
        <v>0</v>
      </c>
      <c r="L2923" s="131">
        <v>0</v>
      </c>
      <c r="M2923" s="131">
        <v>0</v>
      </c>
      <c r="N2923" s="131">
        <v>0</v>
      </c>
      <c r="O2923" s="131">
        <v>0</v>
      </c>
      <c r="P2923" s="131">
        <v>0</v>
      </c>
      <c r="Q2923" s="131">
        <v>0</v>
      </c>
      <c r="R2923" s="131">
        <v>0</v>
      </c>
      <c r="S2923" s="131">
        <v>0</v>
      </c>
      <c r="T2923" s="131">
        <v>0</v>
      </c>
      <c r="U2923" s="131">
        <v>0</v>
      </c>
      <c r="V2923" s="131">
        <v>0</v>
      </c>
      <c r="W2923" s="131">
        <v>0</v>
      </c>
      <c r="X2923" s="131">
        <v>0</v>
      </c>
      <c r="Y2923" s="131">
        <v>0</v>
      </c>
      <c r="Z2923" s="131">
        <v>0</v>
      </c>
      <c r="AA2923" s="131">
        <v>0</v>
      </c>
      <c r="AB2923" s="131">
        <v>0</v>
      </c>
      <c r="AC2923" s="131">
        <v>0</v>
      </c>
      <c r="AD2923" s="131">
        <v>0</v>
      </c>
      <c r="AE2923" s="131">
        <v>0</v>
      </c>
      <c r="AF2923" s="131">
        <v>0</v>
      </c>
      <c r="AG2923" s="131">
        <v>0</v>
      </c>
      <c r="AH2923" s="43">
        <v>0</v>
      </c>
    </row>
    <row r="2924" spans="4:34">
      <c r="D2924" s="62">
        <v>2007</v>
      </c>
      <c r="E2924" s="62">
        <v>10</v>
      </c>
      <c r="F2924" s="62">
        <v>2008</v>
      </c>
      <c r="G2924" s="62">
        <v>2008</v>
      </c>
      <c r="H2924" s="131">
        <v>0</v>
      </c>
      <c r="I2924" s="131">
        <v>0</v>
      </c>
      <c r="J2924" s="131">
        <v>0</v>
      </c>
      <c r="K2924" s="131">
        <v>0</v>
      </c>
      <c r="L2924" s="131">
        <v>0</v>
      </c>
      <c r="M2924" s="131">
        <v>0</v>
      </c>
      <c r="N2924" s="131">
        <v>0</v>
      </c>
      <c r="O2924" s="131">
        <v>0</v>
      </c>
      <c r="P2924" s="131">
        <v>0</v>
      </c>
      <c r="Q2924" s="131">
        <v>0</v>
      </c>
      <c r="R2924" s="131">
        <v>0</v>
      </c>
      <c r="S2924" s="131">
        <v>0</v>
      </c>
      <c r="T2924" s="131">
        <v>0</v>
      </c>
      <c r="U2924" s="131">
        <v>0</v>
      </c>
      <c r="V2924" s="131">
        <v>0</v>
      </c>
      <c r="W2924" s="131">
        <v>0</v>
      </c>
      <c r="X2924" s="131">
        <v>0</v>
      </c>
      <c r="Y2924" s="131">
        <v>0</v>
      </c>
      <c r="Z2924" s="131">
        <v>0</v>
      </c>
      <c r="AA2924" s="131">
        <v>0</v>
      </c>
      <c r="AB2924" s="131">
        <v>0</v>
      </c>
      <c r="AC2924" s="131">
        <v>0</v>
      </c>
      <c r="AD2924" s="131">
        <v>0</v>
      </c>
      <c r="AE2924" s="131">
        <v>0</v>
      </c>
      <c r="AF2924" s="131">
        <v>0</v>
      </c>
      <c r="AG2924" s="131">
        <v>0</v>
      </c>
      <c r="AH2924" s="43">
        <v>0</v>
      </c>
    </row>
    <row r="2925" spans="4:34">
      <c r="D2925" s="62">
        <v>2007</v>
      </c>
      <c r="E2925" s="62">
        <v>11</v>
      </c>
      <c r="F2925" s="62">
        <v>2008</v>
      </c>
      <c r="G2925" s="62">
        <v>2008</v>
      </c>
      <c r="H2925" s="131">
        <v>0</v>
      </c>
      <c r="I2925" s="131">
        <v>0</v>
      </c>
      <c r="J2925" s="131">
        <v>0</v>
      </c>
      <c r="K2925" s="131">
        <v>0</v>
      </c>
      <c r="L2925" s="131">
        <v>0</v>
      </c>
      <c r="M2925" s="131">
        <v>0</v>
      </c>
      <c r="N2925" s="131">
        <v>0</v>
      </c>
      <c r="O2925" s="131">
        <v>0</v>
      </c>
      <c r="P2925" s="131">
        <v>0</v>
      </c>
      <c r="Q2925" s="131">
        <v>0</v>
      </c>
      <c r="R2925" s="131">
        <v>0</v>
      </c>
      <c r="S2925" s="131">
        <v>0</v>
      </c>
      <c r="T2925" s="131">
        <v>0</v>
      </c>
      <c r="U2925" s="131">
        <v>0</v>
      </c>
      <c r="V2925" s="131">
        <v>0</v>
      </c>
      <c r="W2925" s="131">
        <v>0</v>
      </c>
      <c r="X2925" s="131">
        <v>0</v>
      </c>
      <c r="Y2925" s="131">
        <v>0</v>
      </c>
      <c r="Z2925" s="131">
        <v>0</v>
      </c>
      <c r="AA2925" s="131">
        <v>0</v>
      </c>
      <c r="AB2925" s="131">
        <v>0</v>
      </c>
      <c r="AC2925" s="131">
        <v>0</v>
      </c>
      <c r="AD2925" s="131">
        <v>0</v>
      </c>
      <c r="AE2925" s="131">
        <v>0</v>
      </c>
      <c r="AF2925" s="131">
        <v>0</v>
      </c>
      <c r="AG2925" s="131">
        <v>0</v>
      </c>
      <c r="AH2925" s="43">
        <v>0</v>
      </c>
    </row>
    <row r="2926" spans="4:34">
      <c r="D2926" s="62">
        <v>2007</v>
      </c>
      <c r="E2926" s="62">
        <v>12</v>
      </c>
      <c r="F2926" s="62">
        <v>2008</v>
      </c>
      <c r="G2926" s="62">
        <v>2008</v>
      </c>
      <c r="H2926" s="131">
        <v>0</v>
      </c>
      <c r="I2926" s="131">
        <v>0</v>
      </c>
      <c r="J2926" s="131">
        <v>0</v>
      </c>
      <c r="K2926" s="131">
        <v>0</v>
      </c>
      <c r="L2926" s="131">
        <v>0</v>
      </c>
      <c r="M2926" s="131">
        <v>0</v>
      </c>
      <c r="N2926" s="131">
        <v>0</v>
      </c>
      <c r="O2926" s="131">
        <v>0</v>
      </c>
      <c r="P2926" s="131">
        <v>0</v>
      </c>
      <c r="Q2926" s="131">
        <v>0</v>
      </c>
      <c r="R2926" s="131">
        <v>0</v>
      </c>
      <c r="S2926" s="131">
        <v>0</v>
      </c>
      <c r="T2926" s="131">
        <v>0</v>
      </c>
      <c r="U2926" s="131">
        <v>0</v>
      </c>
      <c r="V2926" s="131">
        <v>0</v>
      </c>
      <c r="W2926" s="131">
        <v>0</v>
      </c>
      <c r="X2926" s="131">
        <v>0</v>
      </c>
      <c r="Y2926" s="131">
        <v>0</v>
      </c>
      <c r="Z2926" s="131">
        <v>0</v>
      </c>
      <c r="AA2926" s="131">
        <v>0</v>
      </c>
      <c r="AB2926" s="131">
        <v>0</v>
      </c>
      <c r="AC2926" s="131">
        <v>0</v>
      </c>
      <c r="AD2926" s="131">
        <v>0</v>
      </c>
      <c r="AE2926" s="131">
        <v>0</v>
      </c>
      <c r="AF2926" s="131">
        <v>0</v>
      </c>
      <c r="AG2926" s="131">
        <v>0</v>
      </c>
      <c r="AH2926" s="43">
        <v>0</v>
      </c>
    </row>
    <row r="2927" spans="4:34">
      <c r="D2927" s="62">
        <v>2008</v>
      </c>
      <c r="E2927" s="62">
        <v>1</v>
      </c>
      <c r="F2927" s="62">
        <v>2008</v>
      </c>
      <c r="G2927" s="62">
        <v>2008</v>
      </c>
      <c r="H2927" s="131">
        <v>0</v>
      </c>
      <c r="I2927" s="131">
        <v>0</v>
      </c>
      <c r="J2927" s="131">
        <v>0</v>
      </c>
      <c r="K2927" s="131">
        <v>0</v>
      </c>
      <c r="L2927" s="131">
        <v>0</v>
      </c>
      <c r="M2927" s="131">
        <v>0</v>
      </c>
      <c r="N2927" s="131">
        <v>0</v>
      </c>
      <c r="O2927" s="131">
        <v>0</v>
      </c>
      <c r="P2927" s="131">
        <v>0</v>
      </c>
      <c r="Q2927" s="131">
        <v>0</v>
      </c>
      <c r="R2927" s="131">
        <v>0</v>
      </c>
      <c r="S2927" s="131">
        <v>0</v>
      </c>
      <c r="T2927" s="131">
        <v>0</v>
      </c>
      <c r="U2927" s="131">
        <v>0</v>
      </c>
      <c r="V2927" s="131">
        <v>0</v>
      </c>
      <c r="W2927" s="131">
        <v>0</v>
      </c>
      <c r="X2927" s="131">
        <v>0</v>
      </c>
      <c r="Y2927" s="131">
        <v>0</v>
      </c>
      <c r="Z2927" s="131">
        <v>0</v>
      </c>
      <c r="AA2927" s="131">
        <v>0</v>
      </c>
      <c r="AB2927" s="131">
        <v>0</v>
      </c>
      <c r="AC2927" s="131">
        <v>0</v>
      </c>
      <c r="AD2927" s="131">
        <v>0</v>
      </c>
      <c r="AE2927" s="131">
        <v>0</v>
      </c>
      <c r="AF2927" s="131">
        <v>0</v>
      </c>
      <c r="AG2927" s="131">
        <v>0</v>
      </c>
      <c r="AH2927" s="43">
        <v>0</v>
      </c>
    </row>
    <row r="2928" spans="4:34">
      <c r="D2928" s="62">
        <v>2008</v>
      </c>
      <c r="E2928" s="62">
        <v>2</v>
      </c>
      <c r="F2928" s="62">
        <v>2008</v>
      </c>
      <c r="G2928" s="62">
        <v>2008</v>
      </c>
      <c r="H2928" s="131">
        <v>0</v>
      </c>
      <c r="I2928" s="131">
        <v>0</v>
      </c>
      <c r="J2928" s="131">
        <v>0</v>
      </c>
      <c r="K2928" s="131">
        <v>0</v>
      </c>
      <c r="L2928" s="131">
        <v>0</v>
      </c>
      <c r="M2928" s="131">
        <v>0</v>
      </c>
      <c r="N2928" s="131">
        <v>0</v>
      </c>
      <c r="O2928" s="131">
        <v>0</v>
      </c>
      <c r="P2928" s="131">
        <v>0</v>
      </c>
      <c r="Q2928" s="131">
        <v>0</v>
      </c>
      <c r="R2928" s="131">
        <v>0</v>
      </c>
      <c r="S2928" s="131">
        <v>0</v>
      </c>
      <c r="T2928" s="131">
        <v>0</v>
      </c>
      <c r="U2928" s="131">
        <v>0</v>
      </c>
      <c r="V2928" s="131">
        <v>0</v>
      </c>
      <c r="W2928" s="131">
        <v>0</v>
      </c>
      <c r="X2928" s="131">
        <v>0</v>
      </c>
      <c r="Y2928" s="131">
        <v>0</v>
      </c>
      <c r="Z2928" s="131">
        <v>0</v>
      </c>
      <c r="AA2928" s="131">
        <v>0</v>
      </c>
      <c r="AB2928" s="131">
        <v>0</v>
      </c>
      <c r="AC2928" s="131">
        <v>0</v>
      </c>
      <c r="AD2928" s="131">
        <v>0</v>
      </c>
      <c r="AE2928" s="131">
        <v>0</v>
      </c>
      <c r="AF2928" s="131">
        <v>0</v>
      </c>
      <c r="AG2928" s="131">
        <v>0</v>
      </c>
      <c r="AH2928" s="43">
        <v>0</v>
      </c>
    </row>
    <row r="2929" spans="4:34">
      <c r="D2929" s="62">
        <v>2008</v>
      </c>
      <c r="E2929" s="62">
        <v>3</v>
      </c>
      <c r="F2929" s="62">
        <v>2008</v>
      </c>
      <c r="G2929" s="62">
        <v>2008</v>
      </c>
      <c r="H2929" s="131">
        <v>0</v>
      </c>
      <c r="I2929" s="131">
        <v>0</v>
      </c>
      <c r="J2929" s="131">
        <v>0</v>
      </c>
      <c r="K2929" s="131">
        <v>0</v>
      </c>
      <c r="L2929" s="131">
        <v>0</v>
      </c>
      <c r="M2929" s="131">
        <v>0</v>
      </c>
      <c r="N2929" s="131">
        <v>0</v>
      </c>
      <c r="O2929" s="131">
        <v>0</v>
      </c>
      <c r="P2929" s="131">
        <v>0</v>
      </c>
      <c r="Q2929" s="131">
        <v>0</v>
      </c>
      <c r="R2929" s="131">
        <v>0</v>
      </c>
      <c r="S2929" s="131">
        <v>0</v>
      </c>
      <c r="T2929" s="131">
        <v>0</v>
      </c>
      <c r="U2929" s="131">
        <v>0</v>
      </c>
      <c r="V2929" s="131">
        <v>0</v>
      </c>
      <c r="W2929" s="131">
        <v>0</v>
      </c>
      <c r="X2929" s="131">
        <v>0</v>
      </c>
      <c r="Y2929" s="131">
        <v>0</v>
      </c>
      <c r="Z2929" s="131">
        <v>0</v>
      </c>
      <c r="AA2929" s="131">
        <v>0</v>
      </c>
      <c r="AB2929" s="131">
        <v>0</v>
      </c>
      <c r="AC2929" s="131">
        <v>0</v>
      </c>
      <c r="AD2929" s="131">
        <v>0</v>
      </c>
      <c r="AE2929" s="131">
        <v>0</v>
      </c>
      <c r="AF2929" s="131">
        <v>0</v>
      </c>
      <c r="AG2929" s="131">
        <v>0</v>
      </c>
      <c r="AH2929" s="43">
        <v>0</v>
      </c>
    </row>
    <row r="2930" spans="4:34">
      <c r="D2930" s="62">
        <v>2008</v>
      </c>
      <c r="E2930" s="62">
        <v>4</v>
      </c>
      <c r="F2930" s="62">
        <v>2008</v>
      </c>
      <c r="G2930" s="62">
        <v>2008</v>
      </c>
      <c r="H2930" s="131">
        <v>0</v>
      </c>
      <c r="I2930" s="131">
        <v>0</v>
      </c>
      <c r="J2930" s="131">
        <v>0</v>
      </c>
      <c r="K2930" s="131">
        <v>0</v>
      </c>
      <c r="L2930" s="131">
        <v>0</v>
      </c>
      <c r="M2930" s="131">
        <v>0</v>
      </c>
      <c r="N2930" s="131">
        <v>0</v>
      </c>
      <c r="O2930" s="131">
        <v>0</v>
      </c>
      <c r="P2930" s="131">
        <v>0</v>
      </c>
      <c r="Q2930" s="131">
        <v>0</v>
      </c>
      <c r="R2930" s="131">
        <v>0</v>
      </c>
      <c r="S2930" s="131">
        <v>0</v>
      </c>
      <c r="T2930" s="131">
        <v>0</v>
      </c>
      <c r="U2930" s="131">
        <v>0</v>
      </c>
      <c r="V2930" s="131">
        <v>0</v>
      </c>
      <c r="W2930" s="131">
        <v>0</v>
      </c>
      <c r="X2930" s="131">
        <v>0</v>
      </c>
      <c r="Y2930" s="131">
        <v>0</v>
      </c>
      <c r="Z2930" s="131">
        <v>0</v>
      </c>
      <c r="AA2930" s="131">
        <v>0</v>
      </c>
      <c r="AB2930" s="131">
        <v>0</v>
      </c>
      <c r="AC2930" s="131">
        <v>0</v>
      </c>
      <c r="AD2930" s="131">
        <v>0</v>
      </c>
      <c r="AE2930" s="131">
        <v>0</v>
      </c>
      <c r="AF2930" s="131">
        <v>0</v>
      </c>
      <c r="AG2930" s="131">
        <v>0</v>
      </c>
      <c r="AH2930" s="43">
        <v>0</v>
      </c>
    </row>
    <row r="2931" spans="4:34">
      <c r="D2931" s="62">
        <v>2008</v>
      </c>
      <c r="E2931" s="62">
        <v>5</v>
      </c>
      <c r="F2931" s="62">
        <v>2008</v>
      </c>
      <c r="G2931" s="62">
        <v>2009</v>
      </c>
      <c r="H2931" s="131">
        <v>0</v>
      </c>
      <c r="I2931" s="131">
        <v>0</v>
      </c>
      <c r="J2931" s="131">
        <v>0</v>
      </c>
      <c r="K2931" s="131">
        <v>0</v>
      </c>
      <c r="L2931" s="131">
        <v>0</v>
      </c>
      <c r="M2931" s="131">
        <v>0</v>
      </c>
      <c r="N2931" s="131">
        <v>0</v>
      </c>
      <c r="O2931" s="131">
        <v>0</v>
      </c>
      <c r="P2931" s="131">
        <v>0</v>
      </c>
      <c r="Q2931" s="131">
        <v>0</v>
      </c>
      <c r="R2931" s="131">
        <v>0</v>
      </c>
      <c r="S2931" s="131">
        <v>0</v>
      </c>
      <c r="T2931" s="131">
        <v>0</v>
      </c>
      <c r="U2931" s="131">
        <v>0</v>
      </c>
      <c r="V2931" s="131">
        <v>0</v>
      </c>
      <c r="W2931" s="131">
        <v>0</v>
      </c>
      <c r="X2931" s="131">
        <v>0</v>
      </c>
      <c r="Y2931" s="131">
        <v>0</v>
      </c>
      <c r="Z2931" s="131">
        <v>0</v>
      </c>
      <c r="AA2931" s="131">
        <v>0</v>
      </c>
      <c r="AB2931" s="131">
        <v>0</v>
      </c>
      <c r="AC2931" s="131">
        <v>0</v>
      </c>
      <c r="AD2931" s="131">
        <v>0</v>
      </c>
      <c r="AE2931" s="131">
        <v>0</v>
      </c>
      <c r="AF2931" s="131">
        <v>0</v>
      </c>
      <c r="AG2931" s="131">
        <v>0</v>
      </c>
      <c r="AH2931" s="43">
        <v>0</v>
      </c>
    </row>
    <row r="2932" spans="4:34">
      <c r="D2932" s="62">
        <v>2008</v>
      </c>
      <c r="E2932" s="62">
        <v>6</v>
      </c>
      <c r="F2932" s="62">
        <v>2008</v>
      </c>
      <c r="G2932" s="62">
        <v>2009</v>
      </c>
      <c r="H2932" s="131">
        <v>0</v>
      </c>
      <c r="I2932" s="131">
        <v>0</v>
      </c>
      <c r="J2932" s="131">
        <v>0</v>
      </c>
      <c r="K2932" s="131">
        <v>0</v>
      </c>
      <c r="L2932" s="131">
        <v>0</v>
      </c>
      <c r="M2932" s="131">
        <v>0</v>
      </c>
      <c r="N2932" s="131">
        <v>0</v>
      </c>
      <c r="O2932" s="131">
        <v>0</v>
      </c>
      <c r="P2932" s="131">
        <v>0</v>
      </c>
      <c r="Q2932" s="131">
        <v>0</v>
      </c>
      <c r="R2932" s="131">
        <v>0</v>
      </c>
      <c r="S2932" s="131">
        <v>0</v>
      </c>
      <c r="T2932" s="131">
        <v>0</v>
      </c>
      <c r="U2932" s="131">
        <v>0</v>
      </c>
      <c r="V2932" s="131">
        <v>0</v>
      </c>
      <c r="W2932" s="131">
        <v>0</v>
      </c>
      <c r="X2932" s="131">
        <v>0</v>
      </c>
      <c r="Y2932" s="131">
        <v>0</v>
      </c>
      <c r="Z2932" s="131">
        <v>0</v>
      </c>
      <c r="AA2932" s="131">
        <v>0</v>
      </c>
      <c r="AB2932" s="131">
        <v>0</v>
      </c>
      <c r="AC2932" s="131">
        <v>0</v>
      </c>
      <c r="AD2932" s="131">
        <v>0</v>
      </c>
      <c r="AE2932" s="131">
        <v>0</v>
      </c>
      <c r="AF2932" s="131">
        <v>0</v>
      </c>
      <c r="AG2932" s="131">
        <v>0</v>
      </c>
      <c r="AH2932" s="43">
        <v>0</v>
      </c>
    </row>
    <row r="2933" spans="4:34">
      <c r="D2933" s="62">
        <v>2008</v>
      </c>
      <c r="E2933" s="62">
        <v>7</v>
      </c>
      <c r="F2933" s="62">
        <v>2009</v>
      </c>
      <c r="G2933" s="62">
        <v>2009</v>
      </c>
      <c r="H2933" s="131">
        <v>0</v>
      </c>
      <c r="I2933" s="131">
        <v>0</v>
      </c>
      <c r="J2933" s="131">
        <v>0</v>
      </c>
      <c r="K2933" s="131">
        <v>0</v>
      </c>
      <c r="L2933" s="131">
        <v>0</v>
      </c>
      <c r="M2933" s="131">
        <v>0</v>
      </c>
      <c r="N2933" s="131">
        <v>0</v>
      </c>
      <c r="O2933" s="131">
        <v>0</v>
      </c>
      <c r="P2933" s="131">
        <v>0</v>
      </c>
      <c r="Q2933" s="131">
        <v>0</v>
      </c>
      <c r="R2933" s="131">
        <v>0</v>
      </c>
      <c r="S2933" s="131">
        <v>0</v>
      </c>
      <c r="T2933" s="131">
        <v>0</v>
      </c>
      <c r="U2933" s="131">
        <v>0</v>
      </c>
      <c r="V2933" s="131">
        <v>0</v>
      </c>
      <c r="W2933" s="131">
        <v>0</v>
      </c>
      <c r="X2933" s="131">
        <v>0</v>
      </c>
      <c r="Y2933" s="131">
        <v>0</v>
      </c>
      <c r="Z2933" s="131">
        <v>0</v>
      </c>
      <c r="AA2933" s="131">
        <v>0</v>
      </c>
      <c r="AB2933" s="131">
        <v>0</v>
      </c>
      <c r="AC2933" s="131">
        <v>0</v>
      </c>
      <c r="AD2933" s="131">
        <v>0</v>
      </c>
      <c r="AE2933" s="131">
        <v>0</v>
      </c>
      <c r="AF2933" s="131">
        <v>0</v>
      </c>
      <c r="AG2933" s="131">
        <v>0</v>
      </c>
      <c r="AH2933" s="43">
        <v>0</v>
      </c>
    </row>
    <row r="2934" spans="4:34">
      <c r="D2934" s="62">
        <v>2008</v>
      </c>
      <c r="E2934" s="62">
        <v>8</v>
      </c>
      <c r="F2934" s="62">
        <v>2009</v>
      </c>
      <c r="G2934" s="62">
        <v>2009</v>
      </c>
      <c r="H2934" s="131">
        <v>0</v>
      </c>
      <c r="I2934" s="131">
        <v>0</v>
      </c>
      <c r="J2934" s="131">
        <v>0</v>
      </c>
      <c r="K2934" s="131">
        <v>0</v>
      </c>
      <c r="L2934" s="131">
        <v>0</v>
      </c>
      <c r="M2934" s="131">
        <v>0</v>
      </c>
      <c r="N2934" s="131">
        <v>0</v>
      </c>
      <c r="O2934" s="131">
        <v>0</v>
      </c>
      <c r="P2934" s="131">
        <v>0</v>
      </c>
      <c r="Q2934" s="131">
        <v>0</v>
      </c>
      <c r="R2934" s="131">
        <v>0</v>
      </c>
      <c r="S2934" s="131">
        <v>0</v>
      </c>
      <c r="T2934" s="131">
        <v>0</v>
      </c>
      <c r="U2934" s="131">
        <v>0</v>
      </c>
      <c r="V2934" s="131">
        <v>0</v>
      </c>
      <c r="W2934" s="131">
        <v>0</v>
      </c>
      <c r="X2934" s="131">
        <v>0</v>
      </c>
      <c r="Y2934" s="131">
        <v>0</v>
      </c>
      <c r="Z2934" s="131">
        <v>0</v>
      </c>
      <c r="AA2934" s="131">
        <v>0</v>
      </c>
      <c r="AB2934" s="131">
        <v>0</v>
      </c>
      <c r="AC2934" s="131">
        <v>0</v>
      </c>
      <c r="AD2934" s="131">
        <v>0</v>
      </c>
      <c r="AE2934" s="131">
        <v>0</v>
      </c>
      <c r="AF2934" s="131">
        <v>0</v>
      </c>
      <c r="AG2934" s="131">
        <v>0</v>
      </c>
      <c r="AH2934" s="43">
        <v>0</v>
      </c>
    </row>
    <row r="2935" spans="4:34">
      <c r="D2935" s="62">
        <v>2008</v>
      </c>
      <c r="E2935" s="62">
        <v>9</v>
      </c>
      <c r="F2935" s="62">
        <v>2009</v>
      </c>
      <c r="G2935" s="62">
        <v>2009</v>
      </c>
      <c r="H2935" s="131">
        <v>0</v>
      </c>
      <c r="I2935" s="131">
        <v>0</v>
      </c>
      <c r="J2935" s="131">
        <v>0</v>
      </c>
      <c r="K2935" s="131">
        <v>0</v>
      </c>
      <c r="L2935" s="131">
        <v>0</v>
      </c>
      <c r="M2935" s="131">
        <v>0</v>
      </c>
      <c r="N2935" s="131">
        <v>0</v>
      </c>
      <c r="O2935" s="131">
        <v>0</v>
      </c>
      <c r="P2935" s="131">
        <v>0</v>
      </c>
      <c r="Q2935" s="131">
        <v>0</v>
      </c>
      <c r="R2935" s="131">
        <v>0</v>
      </c>
      <c r="S2935" s="131">
        <v>0</v>
      </c>
      <c r="T2935" s="131">
        <v>0</v>
      </c>
      <c r="U2935" s="131">
        <v>0</v>
      </c>
      <c r="V2935" s="131">
        <v>0</v>
      </c>
      <c r="W2935" s="131">
        <v>0</v>
      </c>
      <c r="X2935" s="131">
        <v>0</v>
      </c>
      <c r="Y2935" s="131">
        <v>0</v>
      </c>
      <c r="Z2935" s="131">
        <v>0</v>
      </c>
      <c r="AA2935" s="131">
        <v>0</v>
      </c>
      <c r="AB2935" s="131">
        <v>0</v>
      </c>
      <c r="AC2935" s="131">
        <v>0</v>
      </c>
      <c r="AD2935" s="131">
        <v>0</v>
      </c>
      <c r="AE2935" s="131">
        <v>0</v>
      </c>
      <c r="AF2935" s="131">
        <v>0</v>
      </c>
      <c r="AG2935" s="131">
        <v>0</v>
      </c>
      <c r="AH2935" s="43">
        <v>0</v>
      </c>
    </row>
    <row r="2936" spans="4:34">
      <c r="D2936" s="62">
        <v>2008</v>
      </c>
      <c r="E2936" s="62">
        <v>10</v>
      </c>
      <c r="F2936" s="62">
        <v>2009</v>
      </c>
      <c r="G2936" s="62">
        <v>2009</v>
      </c>
      <c r="H2936" s="131">
        <v>0</v>
      </c>
      <c r="I2936" s="131">
        <v>0</v>
      </c>
      <c r="J2936" s="131">
        <v>0</v>
      </c>
      <c r="K2936" s="131">
        <v>0</v>
      </c>
      <c r="L2936" s="131">
        <v>0</v>
      </c>
      <c r="M2936" s="131">
        <v>0</v>
      </c>
      <c r="N2936" s="131">
        <v>0</v>
      </c>
      <c r="O2936" s="131">
        <v>0</v>
      </c>
      <c r="P2936" s="131">
        <v>0</v>
      </c>
      <c r="Q2936" s="131">
        <v>0</v>
      </c>
      <c r="R2936" s="131">
        <v>0</v>
      </c>
      <c r="S2936" s="131">
        <v>0</v>
      </c>
      <c r="T2936" s="131">
        <v>0</v>
      </c>
      <c r="U2936" s="131">
        <v>0</v>
      </c>
      <c r="V2936" s="131">
        <v>0</v>
      </c>
      <c r="W2936" s="131">
        <v>0</v>
      </c>
      <c r="X2936" s="131">
        <v>0</v>
      </c>
      <c r="Y2936" s="131">
        <v>0</v>
      </c>
      <c r="Z2936" s="131">
        <v>0</v>
      </c>
      <c r="AA2936" s="131">
        <v>0</v>
      </c>
      <c r="AB2936" s="131">
        <v>0</v>
      </c>
      <c r="AC2936" s="131">
        <v>0</v>
      </c>
      <c r="AD2936" s="131">
        <v>0</v>
      </c>
      <c r="AE2936" s="131">
        <v>0</v>
      </c>
      <c r="AF2936" s="131">
        <v>0</v>
      </c>
      <c r="AG2936" s="131">
        <v>0</v>
      </c>
      <c r="AH2936" s="43">
        <v>0</v>
      </c>
    </row>
    <row r="2937" spans="4:34">
      <c r="D2937" s="62">
        <v>2008</v>
      </c>
      <c r="E2937" s="62">
        <v>11</v>
      </c>
      <c r="F2937" s="62">
        <v>2009</v>
      </c>
      <c r="G2937" s="62">
        <v>2009</v>
      </c>
      <c r="H2937" s="131">
        <v>0</v>
      </c>
      <c r="I2937" s="131">
        <v>0</v>
      </c>
      <c r="J2937" s="131">
        <v>0</v>
      </c>
      <c r="K2937" s="131">
        <v>0</v>
      </c>
      <c r="L2937" s="131">
        <v>0</v>
      </c>
      <c r="M2937" s="131">
        <v>0</v>
      </c>
      <c r="N2937" s="131">
        <v>0</v>
      </c>
      <c r="O2937" s="131">
        <v>0</v>
      </c>
      <c r="P2937" s="131">
        <v>0</v>
      </c>
      <c r="Q2937" s="131">
        <v>0</v>
      </c>
      <c r="R2937" s="131">
        <v>0</v>
      </c>
      <c r="S2937" s="131">
        <v>0</v>
      </c>
      <c r="T2937" s="131">
        <v>0</v>
      </c>
      <c r="U2937" s="131">
        <v>0</v>
      </c>
      <c r="V2937" s="131">
        <v>0</v>
      </c>
      <c r="W2937" s="131">
        <v>0</v>
      </c>
      <c r="X2937" s="131">
        <v>0</v>
      </c>
      <c r="Y2937" s="131">
        <v>0</v>
      </c>
      <c r="Z2937" s="131">
        <v>0</v>
      </c>
      <c r="AA2937" s="131">
        <v>0</v>
      </c>
      <c r="AB2937" s="131">
        <v>0</v>
      </c>
      <c r="AC2937" s="131">
        <v>0</v>
      </c>
      <c r="AD2937" s="131">
        <v>0</v>
      </c>
      <c r="AE2937" s="131">
        <v>0</v>
      </c>
      <c r="AF2937" s="131">
        <v>0</v>
      </c>
      <c r="AG2937" s="131">
        <v>0</v>
      </c>
      <c r="AH2937" s="43">
        <v>0</v>
      </c>
    </row>
    <row r="2938" spans="4:34">
      <c r="D2938" s="62">
        <v>2008</v>
      </c>
      <c r="E2938" s="62">
        <v>12</v>
      </c>
      <c r="F2938" s="62">
        <v>2009</v>
      </c>
      <c r="G2938" s="62">
        <v>2009</v>
      </c>
      <c r="H2938" s="131">
        <v>0</v>
      </c>
      <c r="I2938" s="131">
        <v>0</v>
      </c>
      <c r="J2938" s="131">
        <v>0</v>
      </c>
      <c r="K2938" s="131">
        <v>0</v>
      </c>
      <c r="L2938" s="131">
        <v>0</v>
      </c>
      <c r="M2938" s="131">
        <v>0</v>
      </c>
      <c r="N2938" s="131">
        <v>0</v>
      </c>
      <c r="O2938" s="131">
        <v>0</v>
      </c>
      <c r="P2938" s="131">
        <v>0</v>
      </c>
      <c r="Q2938" s="131">
        <v>0</v>
      </c>
      <c r="R2938" s="131">
        <v>0</v>
      </c>
      <c r="S2938" s="131">
        <v>0</v>
      </c>
      <c r="T2938" s="131">
        <v>0</v>
      </c>
      <c r="U2938" s="131">
        <v>0</v>
      </c>
      <c r="V2938" s="131">
        <v>0</v>
      </c>
      <c r="W2938" s="131">
        <v>0</v>
      </c>
      <c r="X2938" s="131">
        <v>0</v>
      </c>
      <c r="Y2938" s="131">
        <v>0</v>
      </c>
      <c r="Z2938" s="131">
        <v>0</v>
      </c>
      <c r="AA2938" s="131">
        <v>0</v>
      </c>
      <c r="AB2938" s="131">
        <v>0</v>
      </c>
      <c r="AC2938" s="131">
        <v>0</v>
      </c>
      <c r="AD2938" s="131">
        <v>0</v>
      </c>
      <c r="AE2938" s="131">
        <v>0</v>
      </c>
      <c r="AF2938" s="131">
        <v>0</v>
      </c>
      <c r="AG2938" s="131">
        <v>0</v>
      </c>
      <c r="AH2938" s="43">
        <v>0</v>
      </c>
    </row>
    <row r="2939" spans="4:34">
      <c r="D2939" s="62">
        <v>2009</v>
      </c>
      <c r="E2939" s="62">
        <v>1</v>
      </c>
      <c r="F2939" s="62">
        <v>2009</v>
      </c>
      <c r="G2939" s="62">
        <v>2009</v>
      </c>
      <c r="H2939" s="131">
        <v>0</v>
      </c>
      <c r="I2939" s="131">
        <v>0</v>
      </c>
      <c r="J2939" s="131">
        <v>0</v>
      </c>
      <c r="K2939" s="131">
        <v>0</v>
      </c>
      <c r="L2939" s="131">
        <v>0</v>
      </c>
      <c r="M2939" s="131">
        <v>0</v>
      </c>
      <c r="N2939" s="131">
        <v>0</v>
      </c>
      <c r="O2939" s="131">
        <v>0</v>
      </c>
      <c r="P2939" s="131">
        <v>0</v>
      </c>
      <c r="Q2939" s="131">
        <v>0</v>
      </c>
      <c r="R2939" s="131">
        <v>0</v>
      </c>
      <c r="S2939" s="131">
        <v>0</v>
      </c>
      <c r="T2939" s="131">
        <v>0</v>
      </c>
      <c r="U2939" s="131">
        <v>0</v>
      </c>
      <c r="V2939" s="131">
        <v>0</v>
      </c>
      <c r="W2939" s="131">
        <v>0</v>
      </c>
      <c r="X2939" s="131">
        <v>0</v>
      </c>
      <c r="Y2939" s="131">
        <v>0</v>
      </c>
      <c r="Z2939" s="131">
        <v>0</v>
      </c>
      <c r="AA2939" s="131">
        <v>0</v>
      </c>
      <c r="AB2939" s="131">
        <v>0</v>
      </c>
      <c r="AC2939" s="131">
        <v>0</v>
      </c>
      <c r="AD2939" s="131">
        <v>0</v>
      </c>
      <c r="AE2939" s="131">
        <v>0</v>
      </c>
      <c r="AF2939" s="131">
        <v>0</v>
      </c>
      <c r="AG2939" s="131">
        <v>0</v>
      </c>
      <c r="AH2939" s="43">
        <v>0</v>
      </c>
    </row>
    <row r="2940" spans="4:34">
      <c r="D2940" s="62">
        <v>2009</v>
      </c>
      <c r="E2940" s="62">
        <v>2</v>
      </c>
      <c r="F2940" s="62">
        <v>2009</v>
      </c>
      <c r="G2940" s="62">
        <v>2009</v>
      </c>
      <c r="H2940" s="131">
        <v>0</v>
      </c>
      <c r="I2940" s="131">
        <v>0</v>
      </c>
      <c r="J2940" s="131">
        <v>0</v>
      </c>
      <c r="K2940" s="131">
        <v>0</v>
      </c>
      <c r="L2940" s="131">
        <v>0</v>
      </c>
      <c r="M2940" s="131">
        <v>0</v>
      </c>
      <c r="N2940" s="131">
        <v>0</v>
      </c>
      <c r="O2940" s="131">
        <v>0</v>
      </c>
      <c r="P2940" s="131">
        <v>0</v>
      </c>
      <c r="Q2940" s="131">
        <v>0</v>
      </c>
      <c r="R2940" s="131">
        <v>0</v>
      </c>
      <c r="S2940" s="131">
        <v>0</v>
      </c>
      <c r="T2940" s="131">
        <v>0</v>
      </c>
      <c r="U2940" s="131">
        <v>0</v>
      </c>
      <c r="V2940" s="131">
        <v>0</v>
      </c>
      <c r="W2940" s="131">
        <v>0</v>
      </c>
      <c r="X2940" s="131">
        <v>0</v>
      </c>
      <c r="Y2940" s="131">
        <v>0</v>
      </c>
      <c r="Z2940" s="131">
        <v>0</v>
      </c>
      <c r="AA2940" s="131">
        <v>0</v>
      </c>
      <c r="AB2940" s="131">
        <v>0</v>
      </c>
      <c r="AC2940" s="131">
        <v>0</v>
      </c>
      <c r="AD2940" s="131">
        <v>0</v>
      </c>
      <c r="AE2940" s="131">
        <v>0</v>
      </c>
      <c r="AF2940" s="131">
        <v>0</v>
      </c>
      <c r="AG2940" s="131">
        <v>0</v>
      </c>
      <c r="AH2940" s="43">
        <v>0</v>
      </c>
    </row>
    <row r="2941" spans="4:34">
      <c r="D2941" s="62">
        <v>2009</v>
      </c>
      <c r="E2941" s="62">
        <v>3</v>
      </c>
      <c r="F2941" s="62">
        <v>2009</v>
      </c>
      <c r="G2941" s="62">
        <v>2009</v>
      </c>
      <c r="H2941" s="131">
        <v>0</v>
      </c>
      <c r="I2941" s="131">
        <v>0</v>
      </c>
      <c r="J2941" s="131">
        <v>0</v>
      </c>
      <c r="K2941" s="131">
        <v>0</v>
      </c>
      <c r="L2941" s="131">
        <v>0</v>
      </c>
      <c r="M2941" s="131">
        <v>0</v>
      </c>
      <c r="N2941" s="131">
        <v>0</v>
      </c>
      <c r="O2941" s="131">
        <v>0</v>
      </c>
      <c r="P2941" s="131">
        <v>0</v>
      </c>
      <c r="Q2941" s="131">
        <v>0</v>
      </c>
      <c r="R2941" s="131">
        <v>0</v>
      </c>
      <c r="S2941" s="131">
        <v>0</v>
      </c>
      <c r="T2941" s="131">
        <v>0</v>
      </c>
      <c r="U2941" s="131">
        <v>0</v>
      </c>
      <c r="V2941" s="131">
        <v>0</v>
      </c>
      <c r="W2941" s="131">
        <v>0</v>
      </c>
      <c r="X2941" s="131">
        <v>0</v>
      </c>
      <c r="Y2941" s="131">
        <v>0</v>
      </c>
      <c r="Z2941" s="131">
        <v>0</v>
      </c>
      <c r="AA2941" s="131">
        <v>0</v>
      </c>
      <c r="AB2941" s="131">
        <v>0</v>
      </c>
      <c r="AC2941" s="131">
        <v>0</v>
      </c>
      <c r="AD2941" s="131">
        <v>0</v>
      </c>
      <c r="AE2941" s="131">
        <v>0</v>
      </c>
      <c r="AF2941" s="131">
        <v>0</v>
      </c>
      <c r="AG2941" s="131">
        <v>0</v>
      </c>
      <c r="AH2941" s="43">
        <v>0</v>
      </c>
    </row>
    <row r="2942" spans="4:34">
      <c r="D2942" s="62">
        <v>2009</v>
      </c>
      <c r="E2942" s="62">
        <v>4</v>
      </c>
      <c r="F2942" s="62">
        <v>2009</v>
      </c>
      <c r="G2942" s="62">
        <v>2009</v>
      </c>
      <c r="H2942" s="131">
        <v>0</v>
      </c>
      <c r="I2942" s="131">
        <v>0</v>
      </c>
      <c r="J2942" s="131">
        <v>0</v>
      </c>
      <c r="K2942" s="131">
        <v>0</v>
      </c>
      <c r="L2942" s="131">
        <v>0</v>
      </c>
      <c r="M2942" s="131">
        <v>0</v>
      </c>
      <c r="N2942" s="131">
        <v>0</v>
      </c>
      <c r="O2942" s="131">
        <v>0</v>
      </c>
      <c r="P2942" s="131">
        <v>0</v>
      </c>
      <c r="Q2942" s="131">
        <v>0</v>
      </c>
      <c r="R2942" s="131">
        <v>0</v>
      </c>
      <c r="S2942" s="131">
        <v>0</v>
      </c>
      <c r="T2942" s="131">
        <v>0</v>
      </c>
      <c r="U2942" s="131">
        <v>0</v>
      </c>
      <c r="V2942" s="131">
        <v>0</v>
      </c>
      <c r="W2942" s="131">
        <v>0</v>
      </c>
      <c r="X2942" s="131">
        <v>0</v>
      </c>
      <c r="Y2942" s="131">
        <v>0</v>
      </c>
      <c r="Z2942" s="131">
        <v>0</v>
      </c>
      <c r="AA2942" s="131">
        <v>0</v>
      </c>
      <c r="AB2942" s="131">
        <v>0</v>
      </c>
      <c r="AC2942" s="131">
        <v>0</v>
      </c>
      <c r="AD2942" s="131">
        <v>0</v>
      </c>
      <c r="AE2942" s="131">
        <v>0</v>
      </c>
      <c r="AF2942" s="131">
        <v>0</v>
      </c>
      <c r="AG2942" s="131">
        <v>0</v>
      </c>
      <c r="AH2942" s="43">
        <v>0</v>
      </c>
    </row>
    <row r="2943" spans="4:34">
      <c r="D2943" s="62">
        <v>2009</v>
      </c>
      <c r="E2943" s="62">
        <v>5</v>
      </c>
      <c r="F2943" s="62">
        <v>2009</v>
      </c>
      <c r="G2943" s="62">
        <v>2010</v>
      </c>
      <c r="H2943" s="131">
        <v>0</v>
      </c>
      <c r="I2943" s="131">
        <v>0</v>
      </c>
      <c r="J2943" s="131">
        <v>0</v>
      </c>
      <c r="K2943" s="131">
        <v>0</v>
      </c>
      <c r="L2943" s="131">
        <v>0</v>
      </c>
      <c r="M2943" s="131">
        <v>0</v>
      </c>
      <c r="N2943" s="131">
        <v>0</v>
      </c>
      <c r="O2943" s="131">
        <v>0</v>
      </c>
      <c r="P2943" s="131">
        <v>0</v>
      </c>
      <c r="Q2943" s="131">
        <v>0</v>
      </c>
      <c r="R2943" s="131">
        <v>0</v>
      </c>
      <c r="S2943" s="131">
        <v>0</v>
      </c>
      <c r="T2943" s="131">
        <v>0</v>
      </c>
      <c r="U2943" s="131">
        <v>0</v>
      </c>
      <c r="V2943" s="131">
        <v>0</v>
      </c>
      <c r="W2943" s="131">
        <v>0</v>
      </c>
      <c r="X2943" s="131">
        <v>0</v>
      </c>
      <c r="Y2943" s="131">
        <v>0</v>
      </c>
      <c r="Z2943" s="131">
        <v>0</v>
      </c>
      <c r="AA2943" s="131">
        <v>0</v>
      </c>
      <c r="AB2943" s="131">
        <v>0</v>
      </c>
      <c r="AC2943" s="131">
        <v>0</v>
      </c>
      <c r="AD2943" s="131">
        <v>0</v>
      </c>
      <c r="AE2943" s="131">
        <v>0</v>
      </c>
      <c r="AF2943" s="131">
        <v>0</v>
      </c>
      <c r="AG2943" s="131">
        <v>0</v>
      </c>
      <c r="AH2943" s="43">
        <v>0</v>
      </c>
    </row>
    <row r="2944" spans="4:34">
      <c r="D2944" s="62">
        <v>2009</v>
      </c>
      <c r="E2944" s="62">
        <v>6</v>
      </c>
      <c r="F2944" s="62">
        <v>2009</v>
      </c>
      <c r="G2944" s="62">
        <v>2010</v>
      </c>
      <c r="H2944" s="131">
        <v>0</v>
      </c>
      <c r="I2944" s="131">
        <v>0</v>
      </c>
      <c r="J2944" s="131">
        <v>0</v>
      </c>
      <c r="K2944" s="131">
        <v>0</v>
      </c>
      <c r="L2944" s="131">
        <v>0</v>
      </c>
      <c r="M2944" s="131">
        <v>0</v>
      </c>
      <c r="N2944" s="131">
        <v>0</v>
      </c>
      <c r="O2944" s="131">
        <v>0</v>
      </c>
      <c r="P2944" s="131">
        <v>0</v>
      </c>
      <c r="Q2944" s="131">
        <v>0</v>
      </c>
      <c r="R2944" s="131">
        <v>0</v>
      </c>
      <c r="S2944" s="131">
        <v>0</v>
      </c>
      <c r="T2944" s="131">
        <v>0</v>
      </c>
      <c r="U2944" s="131">
        <v>0</v>
      </c>
      <c r="V2944" s="131">
        <v>0</v>
      </c>
      <c r="W2944" s="131">
        <v>0</v>
      </c>
      <c r="X2944" s="131">
        <v>0</v>
      </c>
      <c r="Y2944" s="131">
        <v>0</v>
      </c>
      <c r="Z2944" s="131">
        <v>0</v>
      </c>
      <c r="AA2944" s="131">
        <v>0</v>
      </c>
      <c r="AB2944" s="131">
        <v>0</v>
      </c>
      <c r="AC2944" s="131">
        <v>0</v>
      </c>
      <c r="AD2944" s="131">
        <v>0</v>
      </c>
      <c r="AE2944" s="131">
        <v>0</v>
      </c>
      <c r="AF2944" s="131">
        <v>0</v>
      </c>
      <c r="AG2944" s="131">
        <v>0</v>
      </c>
      <c r="AH2944" s="43">
        <v>0</v>
      </c>
    </row>
    <row r="2945" spans="4:34">
      <c r="D2945" s="62">
        <v>2009</v>
      </c>
      <c r="E2945" s="62">
        <v>7</v>
      </c>
      <c r="F2945" s="62">
        <v>2010</v>
      </c>
      <c r="G2945" s="62">
        <v>2010</v>
      </c>
      <c r="H2945" s="131">
        <v>0</v>
      </c>
      <c r="I2945" s="131">
        <v>0</v>
      </c>
      <c r="J2945" s="131">
        <v>0</v>
      </c>
      <c r="K2945" s="131">
        <v>0</v>
      </c>
      <c r="L2945" s="131">
        <v>0</v>
      </c>
      <c r="M2945" s="131">
        <v>0</v>
      </c>
      <c r="N2945" s="131">
        <v>0</v>
      </c>
      <c r="O2945" s="131">
        <v>0</v>
      </c>
      <c r="P2945" s="131">
        <v>0</v>
      </c>
      <c r="Q2945" s="131">
        <v>0</v>
      </c>
      <c r="R2945" s="131">
        <v>0</v>
      </c>
      <c r="S2945" s="131">
        <v>0</v>
      </c>
      <c r="T2945" s="131">
        <v>0</v>
      </c>
      <c r="U2945" s="131">
        <v>0</v>
      </c>
      <c r="V2945" s="131">
        <v>0</v>
      </c>
      <c r="W2945" s="131">
        <v>0</v>
      </c>
      <c r="X2945" s="131">
        <v>0</v>
      </c>
      <c r="Y2945" s="131">
        <v>0</v>
      </c>
      <c r="Z2945" s="131">
        <v>0</v>
      </c>
      <c r="AA2945" s="131">
        <v>0</v>
      </c>
      <c r="AB2945" s="131">
        <v>0</v>
      </c>
      <c r="AC2945" s="131">
        <v>0</v>
      </c>
      <c r="AD2945" s="131">
        <v>0</v>
      </c>
      <c r="AE2945" s="131">
        <v>0</v>
      </c>
      <c r="AF2945" s="131">
        <v>0</v>
      </c>
      <c r="AG2945" s="131">
        <v>0</v>
      </c>
      <c r="AH2945" s="43">
        <v>0</v>
      </c>
    </row>
    <row r="2946" spans="4:34">
      <c r="D2946" s="62">
        <v>2009</v>
      </c>
      <c r="E2946" s="62">
        <v>8</v>
      </c>
      <c r="F2946" s="62">
        <v>2010</v>
      </c>
      <c r="G2946" s="62">
        <v>2010</v>
      </c>
      <c r="H2946" s="131">
        <v>0</v>
      </c>
      <c r="I2946" s="131">
        <v>0</v>
      </c>
      <c r="J2946" s="131">
        <v>0</v>
      </c>
      <c r="K2946" s="131">
        <v>0</v>
      </c>
      <c r="L2946" s="131">
        <v>0</v>
      </c>
      <c r="M2946" s="131">
        <v>0</v>
      </c>
      <c r="N2946" s="131">
        <v>0</v>
      </c>
      <c r="O2946" s="131">
        <v>0</v>
      </c>
      <c r="P2946" s="131">
        <v>0</v>
      </c>
      <c r="Q2946" s="131">
        <v>0</v>
      </c>
      <c r="R2946" s="131">
        <v>0</v>
      </c>
      <c r="S2946" s="131">
        <v>0</v>
      </c>
      <c r="T2946" s="131">
        <v>0</v>
      </c>
      <c r="U2946" s="131">
        <v>0</v>
      </c>
      <c r="V2946" s="131">
        <v>0</v>
      </c>
      <c r="W2946" s="131">
        <v>0</v>
      </c>
      <c r="X2946" s="131">
        <v>0</v>
      </c>
      <c r="Y2946" s="131">
        <v>0</v>
      </c>
      <c r="Z2946" s="131">
        <v>0</v>
      </c>
      <c r="AA2946" s="131">
        <v>0</v>
      </c>
      <c r="AB2946" s="131">
        <v>0</v>
      </c>
      <c r="AC2946" s="131">
        <v>0</v>
      </c>
      <c r="AD2946" s="131">
        <v>0</v>
      </c>
      <c r="AE2946" s="131">
        <v>0</v>
      </c>
      <c r="AF2946" s="131">
        <v>0</v>
      </c>
      <c r="AG2946" s="131">
        <v>0</v>
      </c>
      <c r="AH2946" s="43">
        <v>0</v>
      </c>
    </row>
    <row r="2947" spans="4:34">
      <c r="D2947" s="62">
        <v>2009</v>
      </c>
      <c r="E2947" s="62">
        <v>9</v>
      </c>
      <c r="F2947" s="62">
        <v>2010</v>
      </c>
      <c r="G2947" s="62">
        <v>2010</v>
      </c>
      <c r="H2947" s="131">
        <v>0</v>
      </c>
      <c r="I2947" s="131">
        <v>0</v>
      </c>
      <c r="J2947" s="131">
        <v>0</v>
      </c>
      <c r="K2947" s="131">
        <v>0</v>
      </c>
      <c r="L2947" s="131">
        <v>0</v>
      </c>
      <c r="M2947" s="131">
        <v>0</v>
      </c>
      <c r="N2947" s="131">
        <v>0</v>
      </c>
      <c r="O2947" s="131">
        <v>0</v>
      </c>
      <c r="P2947" s="131">
        <v>0</v>
      </c>
      <c r="Q2947" s="131">
        <v>0</v>
      </c>
      <c r="R2947" s="131">
        <v>0</v>
      </c>
      <c r="S2947" s="131">
        <v>0</v>
      </c>
      <c r="T2947" s="131">
        <v>0</v>
      </c>
      <c r="U2947" s="131">
        <v>0</v>
      </c>
      <c r="V2947" s="131">
        <v>0</v>
      </c>
      <c r="W2947" s="131">
        <v>0</v>
      </c>
      <c r="X2947" s="131">
        <v>0</v>
      </c>
      <c r="Y2947" s="131">
        <v>0</v>
      </c>
      <c r="Z2947" s="131">
        <v>0</v>
      </c>
      <c r="AA2947" s="131">
        <v>0</v>
      </c>
      <c r="AB2947" s="131">
        <v>0</v>
      </c>
      <c r="AC2947" s="131">
        <v>0</v>
      </c>
      <c r="AD2947" s="131">
        <v>0</v>
      </c>
      <c r="AE2947" s="131">
        <v>0</v>
      </c>
      <c r="AF2947" s="131">
        <v>0</v>
      </c>
      <c r="AG2947" s="131">
        <v>0</v>
      </c>
      <c r="AH2947" s="43">
        <v>0</v>
      </c>
    </row>
    <row r="2948" spans="4:34">
      <c r="D2948" s="62">
        <v>2009</v>
      </c>
      <c r="E2948" s="62">
        <v>10</v>
      </c>
      <c r="F2948" s="62">
        <v>2010</v>
      </c>
      <c r="G2948" s="62">
        <v>2010</v>
      </c>
      <c r="H2948" s="131">
        <v>0</v>
      </c>
      <c r="I2948" s="131">
        <v>0</v>
      </c>
      <c r="J2948" s="131">
        <v>0</v>
      </c>
      <c r="K2948" s="131">
        <v>0</v>
      </c>
      <c r="L2948" s="131">
        <v>0</v>
      </c>
      <c r="M2948" s="131">
        <v>0</v>
      </c>
      <c r="N2948" s="131">
        <v>0</v>
      </c>
      <c r="O2948" s="131">
        <v>0</v>
      </c>
      <c r="P2948" s="131">
        <v>0</v>
      </c>
      <c r="Q2948" s="131">
        <v>0</v>
      </c>
      <c r="R2948" s="131">
        <v>0</v>
      </c>
      <c r="S2948" s="131">
        <v>0</v>
      </c>
      <c r="T2948" s="131">
        <v>0</v>
      </c>
      <c r="U2948" s="131">
        <v>0</v>
      </c>
      <c r="V2948" s="131">
        <v>0</v>
      </c>
      <c r="W2948" s="131">
        <v>0</v>
      </c>
      <c r="X2948" s="131">
        <v>0</v>
      </c>
      <c r="Y2948" s="131">
        <v>0</v>
      </c>
      <c r="Z2948" s="131">
        <v>0</v>
      </c>
      <c r="AA2948" s="131">
        <v>0</v>
      </c>
      <c r="AB2948" s="131">
        <v>0</v>
      </c>
      <c r="AC2948" s="131">
        <v>0</v>
      </c>
      <c r="AD2948" s="131">
        <v>0</v>
      </c>
      <c r="AE2948" s="131">
        <v>0</v>
      </c>
      <c r="AF2948" s="131">
        <v>0</v>
      </c>
      <c r="AG2948" s="131">
        <v>0</v>
      </c>
      <c r="AH2948" s="43">
        <v>0</v>
      </c>
    </row>
    <row r="2949" spans="4:34">
      <c r="D2949" s="62">
        <v>2009</v>
      </c>
      <c r="E2949" s="62">
        <v>11</v>
      </c>
      <c r="F2949" s="62">
        <v>2010</v>
      </c>
      <c r="G2949" s="62">
        <v>2010</v>
      </c>
      <c r="H2949" s="131">
        <v>0</v>
      </c>
      <c r="I2949" s="131">
        <v>0</v>
      </c>
      <c r="J2949" s="131">
        <v>0</v>
      </c>
      <c r="K2949" s="131">
        <v>0</v>
      </c>
      <c r="L2949" s="131">
        <v>0</v>
      </c>
      <c r="M2949" s="131">
        <v>0</v>
      </c>
      <c r="N2949" s="131">
        <v>0</v>
      </c>
      <c r="O2949" s="131">
        <v>0</v>
      </c>
      <c r="P2949" s="131">
        <v>0</v>
      </c>
      <c r="Q2949" s="131">
        <v>0</v>
      </c>
      <c r="R2949" s="131">
        <v>0</v>
      </c>
      <c r="S2949" s="131">
        <v>0</v>
      </c>
      <c r="T2949" s="131">
        <v>0</v>
      </c>
      <c r="U2949" s="131">
        <v>0</v>
      </c>
      <c r="V2949" s="131">
        <v>0</v>
      </c>
      <c r="W2949" s="131">
        <v>0</v>
      </c>
      <c r="X2949" s="131">
        <v>0</v>
      </c>
      <c r="Y2949" s="131">
        <v>0</v>
      </c>
      <c r="Z2949" s="131">
        <v>0</v>
      </c>
      <c r="AA2949" s="131">
        <v>0</v>
      </c>
      <c r="AB2949" s="131">
        <v>0</v>
      </c>
      <c r="AC2949" s="131">
        <v>0</v>
      </c>
      <c r="AD2949" s="131">
        <v>0</v>
      </c>
      <c r="AE2949" s="131">
        <v>0</v>
      </c>
      <c r="AF2949" s="131">
        <v>0</v>
      </c>
      <c r="AG2949" s="131">
        <v>0</v>
      </c>
      <c r="AH2949" s="43">
        <v>0</v>
      </c>
    </row>
    <row r="2950" spans="4:34">
      <c r="D2950" s="62">
        <v>2009</v>
      </c>
      <c r="E2950" s="62">
        <v>12</v>
      </c>
      <c r="F2950" s="62">
        <v>2010</v>
      </c>
      <c r="G2950" s="62">
        <v>2010</v>
      </c>
      <c r="H2950" s="131">
        <v>0</v>
      </c>
      <c r="I2950" s="131">
        <v>0</v>
      </c>
      <c r="J2950" s="131">
        <v>0</v>
      </c>
      <c r="K2950" s="131">
        <v>0</v>
      </c>
      <c r="L2950" s="131">
        <v>0</v>
      </c>
      <c r="M2950" s="131">
        <v>0</v>
      </c>
      <c r="N2950" s="131">
        <v>0</v>
      </c>
      <c r="O2950" s="131">
        <v>0</v>
      </c>
      <c r="P2950" s="131">
        <v>0</v>
      </c>
      <c r="Q2950" s="131">
        <v>0</v>
      </c>
      <c r="R2950" s="131">
        <v>0</v>
      </c>
      <c r="S2950" s="131">
        <v>0</v>
      </c>
      <c r="T2950" s="131">
        <v>0</v>
      </c>
      <c r="U2950" s="131">
        <v>0</v>
      </c>
      <c r="V2950" s="131">
        <v>0</v>
      </c>
      <c r="W2950" s="131">
        <v>0</v>
      </c>
      <c r="X2950" s="131">
        <v>0</v>
      </c>
      <c r="Y2950" s="131">
        <v>0</v>
      </c>
      <c r="Z2950" s="131">
        <v>0</v>
      </c>
      <c r="AA2950" s="131">
        <v>0</v>
      </c>
      <c r="AB2950" s="131">
        <v>0</v>
      </c>
      <c r="AC2950" s="131">
        <v>0</v>
      </c>
      <c r="AD2950" s="131">
        <v>0</v>
      </c>
      <c r="AE2950" s="131">
        <v>0</v>
      </c>
      <c r="AF2950" s="131">
        <v>0</v>
      </c>
      <c r="AG2950" s="131">
        <v>0</v>
      </c>
      <c r="AH2950" s="43">
        <v>0</v>
      </c>
    </row>
    <row r="2951" spans="4:34">
      <c r="D2951" s="62">
        <v>2010</v>
      </c>
      <c r="E2951" s="62">
        <v>1</v>
      </c>
      <c r="F2951" s="62">
        <v>2010</v>
      </c>
      <c r="G2951" s="62">
        <v>2010</v>
      </c>
      <c r="H2951" s="131">
        <v>0</v>
      </c>
      <c r="I2951" s="131">
        <v>0</v>
      </c>
      <c r="J2951" s="131">
        <v>0</v>
      </c>
      <c r="K2951" s="131">
        <v>0</v>
      </c>
      <c r="L2951" s="131">
        <v>0</v>
      </c>
      <c r="M2951" s="131">
        <v>0</v>
      </c>
      <c r="N2951" s="131">
        <v>0</v>
      </c>
      <c r="O2951" s="131">
        <v>0</v>
      </c>
      <c r="P2951" s="131">
        <v>0</v>
      </c>
      <c r="Q2951" s="131">
        <v>0</v>
      </c>
      <c r="R2951" s="131">
        <v>0</v>
      </c>
      <c r="S2951" s="131">
        <v>0</v>
      </c>
      <c r="T2951" s="131">
        <v>0</v>
      </c>
      <c r="U2951" s="131">
        <v>0</v>
      </c>
      <c r="V2951" s="131">
        <v>0</v>
      </c>
      <c r="W2951" s="131">
        <v>0</v>
      </c>
      <c r="X2951" s="131">
        <v>0</v>
      </c>
      <c r="Y2951" s="131">
        <v>0</v>
      </c>
      <c r="Z2951" s="131">
        <v>0</v>
      </c>
      <c r="AA2951" s="131">
        <v>0</v>
      </c>
      <c r="AB2951" s="131">
        <v>0</v>
      </c>
      <c r="AC2951" s="131">
        <v>0</v>
      </c>
      <c r="AD2951" s="131">
        <v>0</v>
      </c>
      <c r="AE2951" s="131">
        <v>0</v>
      </c>
      <c r="AF2951" s="131">
        <v>0</v>
      </c>
      <c r="AG2951" s="131">
        <v>0</v>
      </c>
      <c r="AH2951" s="43">
        <v>0</v>
      </c>
    </row>
    <row r="2952" spans="4:34">
      <c r="D2952" s="62">
        <v>2010</v>
      </c>
      <c r="E2952" s="62">
        <v>2</v>
      </c>
      <c r="F2952" s="62">
        <v>2010</v>
      </c>
      <c r="G2952" s="62">
        <v>2010</v>
      </c>
      <c r="H2952" s="131">
        <v>0</v>
      </c>
      <c r="I2952" s="131">
        <v>0</v>
      </c>
      <c r="J2952" s="131">
        <v>0</v>
      </c>
      <c r="K2952" s="131">
        <v>0</v>
      </c>
      <c r="L2952" s="131">
        <v>0</v>
      </c>
      <c r="M2952" s="131">
        <v>0</v>
      </c>
      <c r="N2952" s="131">
        <v>0</v>
      </c>
      <c r="O2952" s="131">
        <v>0</v>
      </c>
      <c r="P2952" s="131">
        <v>0</v>
      </c>
      <c r="Q2952" s="131">
        <v>0</v>
      </c>
      <c r="R2952" s="131">
        <v>0</v>
      </c>
      <c r="S2952" s="131">
        <v>0</v>
      </c>
      <c r="T2952" s="131">
        <v>0</v>
      </c>
      <c r="U2952" s="131">
        <v>0</v>
      </c>
      <c r="V2952" s="131">
        <v>0</v>
      </c>
      <c r="W2952" s="131">
        <v>0</v>
      </c>
      <c r="X2952" s="131">
        <v>0</v>
      </c>
      <c r="Y2952" s="131">
        <v>0</v>
      </c>
      <c r="Z2952" s="131">
        <v>0</v>
      </c>
      <c r="AA2952" s="131">
        <v>0</v>
      </c>
      <c r="AB2952" s="131">
        <v>0</v>
      </c>
      <c r="AC2952" s="131">
        <v>0</v>
      </c>
      <c r="AD2952" s="131">
        <v>0</v>
      </c>
      <c r="AE2952" s="131">
        <v>0</v>
      </c>
      <c r="AF2952" s="131">
        <v>0</v>
      </c>
      <c r="AG2952" s="131">
        <v>0</v>
      </c>
      <c r="AH2952" s="43">
        <v>0</v>
      </c>
    </row>
    <row r="2953" spans="4:34">
      <c r="D2953" s="62">
        <v>2010</v>
      </c>
      <c r="E2953" s="62">
        <v>3</v>
      </c>
      <c r="F2953" s="62">
        <v>2010</v>
      </c>
      <c r="G2953" s="62">
        <v>2010</v>
      </c>
      <c r="H2953" s="131">
        <v>0</v>
      </c>
      <c r="I2953" s="131">
        <v>0</v>
      </c>
      <c r="J2953" s="131">
        <v>0</v>
      </c>
      <c r="K2953" s="131">
        <v>0</v>
      </c>
      <c r="L2953" s="131">
        <v>0</v>
      </c>
      <c r="M2953" s="131">
        <v>0</v>
      </c>
      <c r="N2953" s="131">
        <v>0</v>
      </c>
      <c r="O2953" s="131">
        <v>0</v>
      </c>
      <c r="P2953" s="131">
        <v>0</v>
      </c>
      <c r="Q2953" s="131">
        <v>0</v>
      </c>
      <c r="R2953" s="131">
        <v>0</v>
      </c>
      <c r="S2953" s="131">
        <v>0</v>
      </c>
      <c r="T2953" s="131">
        <v>0</v>
      </c>
      <c r="U2953" s="131">
        <v>0</v>
      </c>
      <c r="V2953" s="131">
        <v>0</v>
      </c>
      <c r="W2953" s="131">
        <v>0</v>
      </c>
      <c r="X2953" s="131">
        <v>0</v>
      </c>
      <c r="Y2953" s="131">
        <v>0</v>
      </c>
      <c r="Z2953" s="131">
        <v>0</v>
      </c>
      <c r="AA2953" s="131">
        <v>0</v>
      </c>
      <c r="AB2953" s="131">
        <v>0</v>
      </c>
      <c r="AC2953" s="131">
        <v>0</v>
      </c>
      <c r="AD2953" s="131">
        <v>0</v>
      </c>
      <c r="AE2953" s="131">
        <v>0</v>
      </c>
      <c r="AF2953" s="131">
        <v>0</v>
      </c>
      <c r="AG2953" s="131">
        <v>0</v>
      </c>
      <c r="AH2953" s="43">
        <v>0</v>
      </c>
    </row>
    <row r="2954" spans="4:34">
      <c r="D2954" s="62">
        <v>2010</v>
      </c>
      <c r="E2954" s="62">
        <v>4</v>
      </c>
      <c r="F2954" s="62">
        <v>2010</v>
      </c>
      <c r="G2954" s="62">
        <v>2010</v>
      </c>
      <c r="H2954" s="131">
        <v>0</v>
      </c>
      <c r="I2954" s="131">
        <v>0</v>
      </c>
      <c r="J2954" s="131">
        <v>0</v>
      </c>
      <c r="K2954" s="131">
        <v>0</v>
      </c>
      <c r="L2954" s="131">
        <v>0</v>
      </c>
      <c r="M2954" s="131">
        <v>0</v>
      </c>
      <c r="N2954" s="131">
        <v>0</v>
      </c>
      <c r="O2954" s="131">
        <v>0</v>
      </c>
      <c r="P2954" s="131">
        <v>0</v>
      </c>
      <c r="Q2954" s="131">
        <v>0</v>
      </c>
      <c r="R2954" s="131">
        <v>0</v>
      </c>
      <c r="S2954" s="131">
        <v>0</v>
      </c>
      <c r="T2954" s="131">
        <v>0</v>
      </c>
      <c r="U2954" s="131">
        <v>0</v>
      </c>
      <c r="V2954" s="131">
        <v>0</v>
      </c>
      <c r="W2954" s="131">
        <v>0</v>
      </c>
      <c r="X2954" s="131">
        <v>0</v>
      </c>
      <c r="Y2954" s="131">
        <v>0</v>
      </c>
      <c r="Z2954" s="131">
        <v>0</v>
      </c>
      <c r="AA2954" s="131">
        <v>0</v>
      </c>
      <c r="AB2954" s="131">
        <v>0</v>
      </c>
      <c r="AC2954" s="131">
        <v>0</v>
      </c>
      <c r="AD2954" s="131">
        <v>0</v>
      </c>
      <c r="AE2954" s="131">
        <v>0</v>
      </c>
      <c r="AF2954" s="131">
        <v>0</v>
      </c>
      <c r="AG2954" s="131">
        <v>0</v>
      </c>
      <c r="AH2954" s="43">
        <v>0</v>
      </c>
    </row>
    <row r="2955" spans="4:34">
      <c r="D2955" s="62">
        <v>2010</v>
      </c>
      <c r="E2955" s="62">
        <v>5</v>
      </c>
      <c r="F2955" s="62">
        <v>2010</v>
      </c>
      <c r="G2955" s="62">
        <v>2011</v>
      </c>
      <c r="H2955" s="131">
        <v>0</v>
      </c>
      <c r="I2955" s="131">
        <v>0</v>
      </c>
      <c r="J2955" s="131">
        <v>0</v>
      </c>
      <c r="K2955" s="131">
        <v>0</v>
      </c>
      <c r="L2955" s="131">
        <v>0</v>
      </c>
      <c r="M2955" s="131">
        <v>0</v>
      </c>
      <c r="N2955" s="131">
        <v>0</v>
      </c>
      <c r="O2955" s="131">
        <v>0</v>
      </c>
      <c r="P2955" s="131">
        <v>0</v>
      </c>
      <c r="Q2955" s="131">
        <v>0</v>
      </c>
      <c r="R2955" s="131">
        <v>0</v>
      </c>
      <c r="S2955" s="131">
        <v>0</v>
      </c>
      <c r="T2955" s="131">
        <v>0</v>
      </c>
      <c r="U2955" s="131">
        <v>0</v>
      </c>
      <c r="V2955" s="131">
        <v>0</v>
      </c>
      <c r="W2955" s="131">
        <v>0</v>
      </c>
      <c r="X2955" s="131">
        <v>0</v>
      </c>
      <c r="Y2955" s="131">
        <v>0</v>
      </c>
      <c r="Z2955" s="131">
        <v>0</v>
      </c>
      <c r="AA2955" s="131">
        <v>0</v>
      </c>
      <c r="AB2955" s="131">
        <v>0</v>
      </c>
      <c r="AC2955" s="131">
        <v>0</v>
      </c>
      <c r="AD2955" s="131">
        <v>0</v>
      </c>
      <c r="AE2955" s="131">
        <v>0</v>
      </c>
      <c r="AF2955" s="131">
        <v>0</v>
      </c>
      <c r="AG2955" s="131">
        <v>0</v>
      </c>
      <c r="AH2955" s="43">
        <v>0</v>
      </c>
    </row>
    <row r="2956" spans="4:34">
      <c r="D2956" s="62">
        <v>2010</v>
      </c>
      <c r="E2956" s="62">
        <v>6</v>
      </c>
      <c r="F2956" s="62">
        <v>2010</v>
      </c>
      <c r="G2956" s="62">
        <v>2011</v>
      </c>
      <c r="H2956" s="131">
        <v>0</v>
      </c>
      <c r="I2956" s="131">
        <v>0</v>
      </c>
      <c r="J2956" s="131">
        <v>0</v>
      </c>
      <c r="K2956" s="131">
        <v>0</v>
      </c>
      <c r="L2956" s="131">
        <v>0</v>
      </c>
      <c r="M2956" s="131">
        <v>0</v>
      </c>
      <c r="N2956" s="131">
        <v>0</v>
      </c>
      <c r="O2956" s="131">
        <v>0</v>
      </c>
      <c r="P2956" s="131">
        <v>0</v>
      </c>
      <c r="Q2956" s="131">
        <v>0</v>
      </c>
      <c r="R2956" s="131">
        <v>0</v>
      </c>
      <c r="S2956" s="131">
        <v>0</v>
      </c>
      <c r="T2956" s="131">
        <v>0</v>
      </c>
      <c r="U2956" s="131">
        <v>0</v>
      </c>
      <c r="V2956" s="131">
        <v>0</v>
      </c>
      <c r="W2956" s="131">
        <v>0</v>
      </c>
      <c r="X2956" s="131">
        <v>0</v>
      </c>
      <c r="Y2956" s="131">
        <v>0</v>
      </c>
      <c r="Z2956" s="131">
        <v>0</v>
      </c>
      <c r="AA2956" s="131">
        <v>0</v>
      </c>
      <c r="AB2956" s="131">
        <v>0</v>
      </c>
      <c r="AC2956" s="131">
        <v>0</v>
      </c>
      <c r="AD2956" s="131">
        <v>0</v>
      </c>
      <c r="AE2956" s="131">
        <v>0</v>
      </c>
      <c r="AF2956" s="131">
        <v>0</v>
      </c>
      <c r="AG2956" s="131">
        <v>0</v>
      </c>
      <c r="AH2956" s="43">
        <v>0</v>
      </c>
    </row>
    <row r="2957" spans="4:34">
      <c r="D2957" s="62">
        <v>2010</v>
      </c>
      <c r="E2957" s="62">
        <v>7</v>
      </c>
      <c r="F2957" s="62">
        <v>2011</v>
      </c>
      <c r="G2957" s="62">
        <v>2011</v>
      </c>
      <c r="H2957" s="131">
        <v>0</v>
      </c>
      <c r="I2957" s="131">
        <v>0</v>
      </c>
      <c r="J2957" s="131">
        <v>0</v>
      </c>
      <c r="K2957" s="131">
        <v>0</v>
      </c>
      <c r="L2957" s="131">
        <v>0</v>
      </c>
      <c r="M2957" s="131">
        <v>0</v>
      </c>
      <c r="N2957" s="131">
        <v>0</v>
      </c>
      <c r="O2957" s="131">
        <v>0</v>
      </c>
      <c r="P2957" s="131">
        <v>0</v>
      </c>
      <c r="Q2957" s="131">
        <v>0</v>
      </c>
      <c r="R2957" s="131">
        <v>0</v>
      </c>
      <c r="S2957" s="131">
        <v>0</v>
      </c>
      <c r="T2957" s="131">
        <v>0</v>
      </c>
      <c r="U2957" s="131">
        <v>0</v>
      </c>
      <c r="V2957" s="131">
        <v>0</v>
      </c>
      <c r="W2957" s="131">
        <v>0</v>
      </c>
      <c r="X2957" s="131">
        <v>0</v>
      </c>
      <c r="Y2957" s="131">
        <v>0</v>
      </c>
      <c r="Z2957" s="131">
        <v>0</v>
      </c>
      <c r="AA2957" s="131">
        <v>0</v>
      </c>
      <c r="AB2957" s="131">
        <v>0</v>
      </c>
      <c r="AC2957" s="131">
        <v>0</v>
      </c>
      <c r="AD2957" s="131">
        <v>0</v>
      </c>
      <c r="AE2957" s="131">
        <v>0</v>
      </c>
      <c r="AF2957" s="131">
        <v>0</v>
      </c>
      <c r="AG2957" s="131">
        <v>0</v>
      </c>
      <c r="AH2957" s="43">
        <v>0</v>
      </c>
    </row>
    <row r="2958" spans="4:34">
      <c r="D2958" s="62">
        <v>2010</v>
      </c>
      <c r="E2958" s="62">
        <v>8</v>
      </c>
      <c r="F2958" s="62">
        <v>2011</v>
      </c>
      <c r="G2958" s="62">
        <v>2011</v>
      </c>
      <c r="H2958" s="131">
        <v>0</v>
      </c>
      <c r="I2958" s="131">
        <v>0</v>
      </c>
      <c r="J2958" s="131">
        <v>0</v>
      </c>
      <c r="K2958" s="131">
        <v>0</v>
      </c>
      <c r="L2958" s="131">
        <v>0</v>
      </c>
      <c r="M2958" s="131">
        <v>0</v>
      </c>
      <c r="N2958" s="131">
        <v>0</v>
      </c>
      <c r="O2958" s="131">
        <v>0</v>
      </c>
      <c r="P2958" s="131">
        <v>0</v>
      </c>
      <c r="Q2958" s="131">
        <v>0</v>
      </c>
      <c r="R2958" s="131">
        <v>0</v>
      </c>
      <c r="S2958" s="131">
        <v>0</v>
      </c>
      <c r="T2958" s="131">
        <v>0</v>
      </c>
      <c r="U2958" s="131">
        <v>0</v>
      </c>
      <c r="V2958" s="131">
        <v>0</v>
      </c>
      <c r="W2958" s="131">
        <v>0</v>
      </c>
      <c r="X2958" s="131">
        <v>0</v>
      </c>
      <c r="Y2958" s="131">
        <v>0</v>
      </c>
      <c r="Z2958" s="131">
        <v>0</v>
      </c>
      <c r="AA2958" s="131">
        <v>0</v>
      </c>
      <c r="AB2958" s="131">
        <v>0</v>
      </c>
      <c r="AC2958" s="131">
        <v>0</v>
      </c>
      <c r="AD2958" s="131">
        <v>0</v>
      </c>
      <c r="AE2958" s="131">
        <v>0</v>
      </c>
      <c r="AF2958" s="131">
        <v>0</v>
      </c>
      <c r="AG2958" s="131">
        <v>0</v>
      </c>
      <c r="AH2958" s="43">
        <v>0</v>
      </c>
    </row>
    <row r="2959" spans="4:34">
      <c r="D2959" s="62">
        <v>2010</v>
      </c>
      <c r="E2959" s="62">
        <v>9</v>
      </c>
      <c r="F2959" s="62">
        <v>2011</v>
      </c>
      <c r="G2959" s="62">
        <v>2011</v>
      </c>
      <c r="H2959" s="131">
        <v>0</v>
      </c>
      <c r="I2959" s="131">
        <v>0</v>
      </c>
      <c r="J2959" s="131">
        <v>0</v>
      </c>
      <c r="K2959" s="131">
        <v>0</v>
      </c>
      <c r="L2959" s="131">
        <v>0</v>
      </c>
      <c r="M2959" s="131">
        <v>0</v>
      </c>
      <c r="N2959" s="131">
        <v>0</v>
      </c>
      <c r="O2959" s="131">
        <v>0</v>
      </c>
      <c r="P2959" s="131">
        <v>0</v>
      </c>
      <c r="Q2959" s="131">
        <v>0</v>
      </c>
      <c r="R2959" s="131">
        <v>0</v>
      </c>
      <c r="S2959" s="131">
        <v>0</v>
      </c>
      <c r="T2959" s="131">
        <v>0</v>
      </c>
      <c r="U2959" s="131">
        <v>0</v>
      </c>
      <c r="V2959" s="131">
        <v>0</v>
      </c>
      <c r="W2959" s="131">
        <v>0</v>
      </c>
      <c r="X2959" s="131">
        <v>0</v>
      </c>
      <c r="Y2959" s="131">
        <v>0</v>
      </c>
      <c r="Z2959" s="131">
        <v>0</v>
      </c>
      <c r="AA2959" s="131">
        <v>0</v>
      </c>
      <c r="AB2959" s="131">
        <v>0</v>
      </c>
      <c r="AC2959" s="131">
        <v>0</v>
      </c>
      <c r="AD2959" s="131">
        <v>0</v>
      </c>
      <c r="AE2959" s="131">
        <v>0</v>
      </c>
      <c r="AF2959" s="131">
        <v>0</v>
      </c>
      <c r="AG2959" s="131">
        <v>0</v>
      </c>
      <c r="AH2959" s="43">
        <v>0</v>
      </c>
    </row>
    <row r="2960" spans="4:34">
      <c r="D2960" s="62">
        <v>2010</v>
      </c>
      <c r="E2960" s="62">
        <v>10</v>
      </c>
      <c r="F2960" s="62">
        <v>2011</v>
      </c>
      <c r="G2960" s="62">
        <v>2011</v>
      </c>
      <c r="H2960" s="131">
        <v>0</v>
      </c>
      <c r="I2960" s="131">
        <v>0</v>
      </c>
      <c r="J2960" s="131">
        <v>0</v>
      </c>
      <c r="K2960" s="131">
        <v>0</v>
      </c>
      <c r="L2960" s="131">
        <v>0</v>
      </c>
      <c r="M2960" s="131">
        <v>0</v>
      </c>
      <c r="N2960" s="131">
        <v>0</v>
      </c>
      <c r="O2960" s="131">
        <v>0</v>
      </c>
      <c r="P2960" s="131">
        <v>0</v>
      </c>
      <c r="Q2960" s="131">
        <v>0</v>
      </c>
      <c r="R2960" s="131">
        <v>0</v>
      </c>
      <c r="S2960" s="131">
        <v>0</v>
      </c>
      <c r="T2960" s="131">
        <v>0</v>
      </c>
      <c r="U2960" s="131">
        <v>0</v>
      </c>
      <c r="V2960" s="131">
        <v>0</v>
      </c>
      <c r="W2960" s="131">
        <v>0</v>
      </c>
      <c r="X2960" s="131">
        <v>0</v>
      </c>
      <c r="Y2960" s="131">
        <v>0</v>
      </c>
      <c r="Z2960" s="131">
        <v>0</v>
      </c>
      <c r="AA2960" s="131">
        <v>0</v>
      </c>
      <c r="AB2960" s="131">
        <v>0</v>
      </c>
      <c r="AC2960" s="131">
        <v>0</v>
      </c>
      <c r="AD2960" s="131">
        <v>0</v>
      </c>
      <c r="AE2960" s="131">
        <v>0</v>
      </c>
      <c r="AF2960" s="131">
        <v>0</v>
      </c>
      <c r="AG2960" s="131">
        <v>0</v>
      </c>
      <c r="AH2960" s="43">
        <v>0</v>
      </c>
    </row>
    <row r="2961" spans="4:34">
      <c r="D2961" s="62">
        <v>2010</v>
      </c>
      <c r="E2961" s="62">
        <v>11</v>
      </c>
      <c r="F2961" s="62">
        <v>2011</v>
      </c>
      <c r="G2961" s="62">
        <v>2011</v>
      </c>
      <c r="H2961" s="131">
        <v>0</v>
      </c>
      <c r="I2961" s="131">
        <v>0</v>
      </c>
      <c r="J2961" s="131">
        <v>0</v>
      </c>
      <c r="K2961" s="131">
        <v>0</v>
      </c>
      <c r="L2961" s="131">
        <v>0</v>
      </c>
      <c r="M2961" s="131">
        <v>0</v>
      </c>
      <c r="N2961" s="131">
        <v>0</v>
      </c>
      <c r="O2961" s="131">
        <v>0</v>
      </c>
      <c r="P2961" s="131">
        <v>0</v>
      </c>
      <c r="Q2961" s="131">
        <v>0</v>
      </c>
      <c r="R2961" s="131">
        <v>0</v>
      </c>
      <c r="S2961" s="131">
        <v>0</v>
      </c>
      <c r="T2961" s="131">
        <v>0</v>
      </c>
      <c r="U2961" s="131">
        <v>0</v>
      </c>
      <c r="V2961" s="131">
        <v>0</v>
      </c>
      <c r="W2961" s="131">
        <v>0</v>
      </c>
      <c r="X2961" s="131">
        <v>0</v>
      </c>
      <c r="Y2961" s="131">
        <v>0</v>
      </c>
      <c r="Z2961" s="131">
        <v>0</v>
      </c>
      <c r="AA2961" s="131">
        <v>0</v>
      </c>
      <c r="AB2961" s="131">
        <v>0</v>
      </c>
      <c r="AC2961" s="131">
        <v>0</v>
      </c>
      <c r="AD2961" s="131">
        <v>0</v>
      </c>
      <c r="AE2961" s="131">
        <v>0</v>
      </c>
      <c r="AF2961" s="131">
        <v>0</v>
      </c>
      <c r="AG2961" s="131">
        <v>0</v>
      </c>
      <c r="AH2961" s="43">
        <v>0</v>
      </c>
    </row>
    <row r="2962" spans="4:34">
      <c r="D2962" s="62">
        <v>2010</v>
      </c>
      <c r="E2962" s="62">
        <v>12</v>
      </c>
      <c r="F2962" s="62">
        <v>2011</v>
      </c>
      <c r="G2962" s="62">
        <v>2011</v>
      </c>
      <c r="H2962" s="131">
        <v>0</v>
      </c>
      <c r="I2962" s="131">
        <v>0</v>
      </c>
      <c r="J2962" s="131">
        <v>0</v>
      </c>
      <c r="K2962" s="131">
        <v>0</v>
      </c>
      <c r="L2962" s="131">
        <v>0</v>
      </c>
      <c r="M2962" s="131">
        <v>0</v>
      </c>
      <c r="N2962" s="131">
        <v>0</v>
      </c>
      <c r="O2962" s="131">
        <v>0</v>
      </c>
      <c r="P2962" s="131">
        <v>0</v>
      </c>
      <c r="Q2962" s="131">
        <v>0</v>
      </c>
      <c r="R2962" s="131">
        <v>0</v>
      </c>
      <c r="S2962" s="131">
        <v>0</v>
      </c>
      <c r="T2962" s="131">
        <v>0</v>
      </c>
      <c r="U2962" s="131">
        <v>0</v>
      </c>
      <c r="V2962" s="131">
        <v>0</v>
      </c>
      <c r="W2962" s="131">
        <v>0</v>
      </c>
      <c r="X2962" s="131">
        <v>0</v>
      </c>
      <c r="Y2962" s="131">
        <v>0</v>
      </c>
      <c r="Z2962" s="131">
        <v>0</v>
      </c>
      <c r="AA2962" s="131">
        <v>0</v>
      </c>
      <c r="AB2962" s="131">
        <v>0</v>
      </c>
      <c r="AC2962" s="131">
        <v>0</v>
      </c>
      <c r="AD2962" s="131">
        <v>0</v>
      </c>
      <c r="AE2962" s="131">
        <v>0</v>
      </c>
      <c r="AF2962" s="131">
        <v>0</v>
      </c>
      <c r="AG2962" s="131">
        <v>0</v>
      </c>
      <c r="AH2962" s="43">
        <v>0</v>
      </c>
    </row>
    <row r="2963" spans="4:34">
      <c r="D2963" s="62">
        <v>2011</v>
      </c>
      <c r="E2963" s="62">
        <v>1</v>
      </c>
      <c r="F2963" s="62">
        <v>2011</v>
      </c>
      <c r="G2963" s="62">
        <v>2011</v>
      </c>
      <c r="H2963" s="131">
        <v>0</v>
      </c>
      <c r="I2963" s="131">
        <v>0</v>
      </c>
      <c r="J2963" s="131">
        <v>0</v>
      </c>
      <c r="K2963" s="131">
        <v>0</v>
      </c>
      <c r="L2963" s="131">
        <v>0</v>
      </c>
      <c r="M2963" s="131">
        <v>0</v>
      </c>
      <c r="N2963" s="131">
        <v>0</v>
      </c>
      <c r="O2963" s="131">
        <v>0</v>
      </c>
      <c r="P2963" s="131">
        <v>0</v>
      </c>
      <c r="Q2963" s="131">
        <v>0</v>
      </c>
      <c r="R2963" s="131">
        <v>0</v>
      </c>
      <c r="S2963" s="131">
        <v>0</v>
      </c>
      <c r="T2963" s="131">
        <v>0</v>
      </c>
      <c r="U2963" s="131">
        <v>0</v>
      </c>
      <c r="V2963" s="131">
        <v>0</v>
      </c>
      <c r="W2963" s="131">
        <v>0</v>
      </c>
      <c r="X2963" s="131">
        <v>0</v>
      </c>
      <c r="Y2963" s="131">
        <v>0</v>
      </c>
      <c r="Z2963" s="131">
        <v>0</v>
      </c>
      <c r="AA2963" s="131">
        <v>0</v>
      </c>
      <c r="AB2963" s="131">
        <v>0</v>
      </c>
      <c r="AC2963" s="131">
        <v>0</v>
      </c>
      <c r="AD2963" s="131">
        <v>0</v>
      </c>
      <c r="AE2963" s="131">
        <v>0</v>
      </c>
      <c r="AF2963" s="131">
        <v>0</v>
      </c>
      <c r="AG2963" s="131">
        <v>0</v>
      </c>
      <c r="AH2963" s="43">
        <v>0</v>
      </c>
    </row>
    <row r="2964" spans="4:34">
      <c r="D2964" s="62">
        <v>2011</v>
      </c>
      <c r="E2964" s="62">
        <v>2</v>
      </c>
      <c r="F2964" s="62">
        <v>2011</v>
      </c>
      <c r="G2964" s="62">
        <v>2011</v>
      </c>
      <c r="H2964" s="131">
        <v>0</v>
      </c>
      <c r="I2964" s="131">
        <v>0</v>
      </c>
      <c r="J2964" s="131">
        <v>0</v>
      </c>
      <c r="K2964" s="131">
        <v>0</v>
      </c>
      <c r="L2964" s="131">
        <v>0</v>
      </c>
      <c r="M2964" s="131">
        <v>0</v>
      </c>
      <c r="N2964" s="131">
        <v>0</v>
      </c>
      <c r="O2964" s="131">
        <v>0</v>
      </c>
      <c r="P2964" s="131">
        <v>0</v>
      </c>
      <c r="Q2964" s="131">
        <v>0</v>
      </c>
      <c r="R2964" s="131">
        <v>0</v>
      </c>
      <c r="S2964" s="131">
        <v>0</v>
      </c>
      <c r="T2964" s="131">
        <v>0</v>
      </c>
      <c r="U2964" s="131">
        <v>0</v>
      </c>
      <c r="V2964" s="131">
        <v>0</v>
      </c>
      <c r="W2964" s="131">
        <v>0</v>
      </c>
      <c r="X2964" s="131">
        <v>0</v>
      </c>
      <c r="Y2964" s="131">
        <v>0</v>
      </c>
      <c r="Z2964" s="131">
        <v>0</v>
      </c>
      <c r="AA2964" s="131">
        <v>0</v>
      </c>
      <c r="AB2964" s="131">
        <v>0</v>
      </c>
      <c r="AC2964" s="131">
        <v>0</v>
      </c>
      <c r="AD2964" s="131">
        <v>0</v>
      </c>
      <c r="AE2964" s="131">
        <v>0</v>
      </c>
      <c r="AF2964" s="131">
        <v>0</v>
      </c>
      <c r="AG2964" s="131">
        <v>0</v>
      </c>
      <c r="AH2964" s="43">
        <v>0</v>
      </c>
    </row>
    <row r="2965" spans="4:34">
      <c r="D2965" s="62">
        <v>2011</v>
      </c>
      <c r="E2965" s="62">
        <v>3</v>
      </c>
      <c r="F2965" s="62">
        <v>2011</v>
      </c>
      <c r="G2965" s="62">
        <v>2011</v>
      </c>
      <c r="H2965" s="131">
        <v>0</v>
      </c>
      <c r="I2965" s="131">
        <v>0</v>
      </c>
      <c r="J2965" s="131">
        <v>0</v>
      </c>
      <c r="K2965" s="131">
        <v>0</v>
      </c>
      <c r="L2965" s="131">
        <v>0</v>
      </c>
      <c r="M2965" s="131">
        <v>0</v>
      </c>
      <c r="N2965" s="131">
        <v>0</v>
      </c>
      <c r="O2965" s="131">
        <v>0</v>
      </c>
      <c r="P2965" s="131">
        <v>0</v>
      </c>
      <c r="Q2965" s="131">
        <v>0</v>
      </c>
      <c r="R2965" s="131">
        <v>0</v>
      </c>
      <c r="S2965" s="131">
        <v>0</v>
      </c>
      <c r="T2965" s="131">
        <v>0</v>
      </c>
      <c r="U2965" s="131">
        <v>0</v>
      </c>
      <c r="V2965" s="131">
        <v>0</v>
      </c>
      <c r="W2965" s="131">
        <v>0</v>
      </c>
      <c r="X2965" s="131">
        <v>0</v>
      </c>
      <c r="Y2965" s="131">
        <v>0</v>
      </c>
      <c r="Z2965" s="131">
        <v>0</v>
      </c>
      <c r="AA2965" s="131">
        <v>0</v>
      </c>
      <c r="AB2965" s="131">
        <v>0</v>
      </c>
      <c r="AC2965" s="131">
        <v>0</v>
      </c>
      <c r="AD2965" s="131">
        <v>0</v>
      </c>
      <c r="AE2965" s="131">
        <v>0</v>
      </c>
      <c r="AF2965" s="131">
        <v>0</v>
      </c>
      <c r="AG2965" s="131">
        <v>0</v>
      </c>
      <c r="AH2965" s="43">
        <v>0</v>
      </c>
    </row>
    <row r="2966" spans="4:34">
      <c r="D2966" s="62">
        <v>2011</v>
      </c>
      <c r="E2966" s="62">
        <v>4</v>
      </c>
      <c r="F2966" s="62">
        <v>2011</v>
      </c>
      <c r="G2966" s="62">
        <v>2011</v>
      </c>
      <c r="H2966" s="131">
        <v>0</v>
      </c>
      <c r="I2966" s="131">
        <v>0</v>
      </c>
      <c r="J2966" s="131">
        <v>0</v>
      </c>
      <c r="K2966" s="131">
        <v>0</v>
      </c>
      <c r="L2966" s="131">
        <v>0</v>
      </c>
      <c r="M2966" s="131">
        <v>0</v>
      </c>
      <c r="N2966" s="131">
        <v>0</v>
      </c>
      <c r="O2966" s="131">
        <v>0</v>
      </c>
      <c r="P2966" s="131">
        <v>0</v>
      </c>
      <c r="Q2966" s="131">
        <v>0</v>
      </c>
      <c r="R2966" s="131">
        <v>0</v>
      </c>
      <c r="S2966" s="131">
        <v>0</v>
      </c>
      <c r="T2966" s="131">
        <v>0</v>
      </c>
      <c r="U2966" s="131">
        <v>0</v>
      </c>
      <c r="V2966" s="131">
        <v>0</v>
      </c>
      <c r="W2966" s="131">
        <v>0</v>
      </c>
      <c r="X2966" s="131">
        <v>0</v>
      </c>
      <c r="Y2966" s="131">
        <v>0</v>
      </c>
      <c r="Z2966" s="131">
        <v>0</v>
      </c>
      <c r="AA2966" s="131">
        <v>0</v>
      </c>
      <c r="AB2966" s="131">
        <v>0</v>
      </c>
      <c r="AC2966" s="131">
        <v>0</v>
      </c>
      <c r="AD2966" s="131">
        <v>0</v>
      </c>
      <c r="AE2966" s="131">
        <v>0</v>
      </c>
      <c r="AF2966" s="131">
        <v>0</v>
      </c>
      <c r="AG2966" s="131">
        <v>0</v>
      </c>
      <c r="AH2966" s="43">
        <v>0</v>
      </c>
    </row>
    <row r="2967" spans="4:34">
      <c r="D2967" s="62">
        <v>2011</v>
      </c>
      <c r="E2967" s="62">
        <v>5</v>
      </c>
      <c r="F2967" s="62">
        <v>2011</v>
      </c>
      <c r="G2967" s="62">
        <v>2012</v>
      </c>
      <c r="H2967" s="131">
        <v>0</v>
      </c>
      <c r="I2967" s="131">
        <v>0</v>
      </c>
      <c r="J2967" s="131">
        <v>0</v>
      </c>
      <c r="K2967" s="131">
        <v>0</v>
      </c>
      <c r="L2967" s="131">
        <v>0</v>
      </c>
      <c r="M2967" s="131">
        <v>0</v>
      </c>
      <c r="N2967" s="131">
        <v>0</v>
      </c>
      <c r="O2967" s="131">
        <v>0</v>
      </c>
      <c r="P2967" s="131">
        <v>0</v>
      </c>
      <c r="Q2967" s="131">
        <v>0</v>
      </c>
      <c r="R2967" s="131">
        <v>0</v>
      </c>
      <c r="S2967" s="131">
        <v>0</v>
      </c>
      <c r="T2967" s="131">
        <v>0</v>
      </c>
      <c r="U2967" s="131">
        <v>0</v>
      </c>
      <c r="V2967" s="131">
        <v>0</v>
      </c>
      <c r="W2967" s="131">
        <v>0</v>
      </c>
      <c r="X2967" s="131">
        <v>0</v>
      </c>
      <c r="Y2967" s="131">
        <v>0</v>
      </c>
      <c r="Z2967" s="131">
        <v>0</v>
      </c>
      <c r="AA2967" s="131">
        <v>0</v>
      </c>
      <c r="AB2967" s="131">
        <v>0</v>
      </c>
      <c r="AC2967" s="131">
        <v>0</v>
      </c>
      <c r="AD2967" s="131">
        <v>0</v>
      </c>
      <c r="AE2967" s="131">
        <v>0</v>
      </c>
      <c r="AF2967" s="131">
        <v>0</v>
      </c>
      <c r="AG2967" s="131">
        <v>0</v>
      </c>
      <c r="AH2967" s="43">
        <v>0</v>
      </c>
    </row>
    <row r="2968" spans="4:34">
      <c r="D2968" s="62">
        <v>2011</v>
      </c>
      <c r="E2968" s="62">
        <v>6</v>
      </c>
      <c r="F2968" s="62">
        <v>2011</v>
      </c>
      <c r="G2968" s="62">
        <v>2012</v>
      </c>
      <c r="H2968" s="131">
        <v>0</v>
      </c>
      <c r="I2968" s="131">
        <v>0</v>
      </c>
      <c r="J2968" s="131">
        <v>0</v>
      </c>
      <c r="K2968" s="131">
        <v>0</v>
      </c>
      <c r="L2968" s="131">
        <v>0</v>
      </c>
      <c r="M2968" s="131">
        <v>0</v>
      </c>
      <c r="N2968" s="131">
        <v>0</v>
      </c>
      <c r="O2968" s="131">
        <v>0</v>
      </c>
      <c r="P2968" s="131">
        <v>0</v>
      </c>
      <c r="Q2968" s="131">
        <v>0</v>
      </c>
      <c r="R2968" s="131">
        <v>0</v>
      </c>
      <c r="S2968" s="131">
        <v>0</v>
      </c>
      <c r="T2968" s="131">
        <v>0</v>
      </c>
      <c r="U2968" s="131">
        <v>0</v>
      </c>
      <c r="V2968" s="131">
        <v>0</v>
      </c>
      <c r="W2968" s="131">
        <v>0</v>
      </c>
      <c r="X2968" s="131">
        <v>0</v>
      </c>
      <c r="Y2968" s="131">
        <v>0</v>
      </c>
      <c r="Z2968" s="131">
        <v>0</v>
      </c>
      <c r="AA2968" s="131">
        <v>0</v>
      </c>
      <c r="AB2968" s="131">
        <v>0</v>
      </c>
      <c r="AC2968" s="131">
        <v>0</v>
      </c>
      <c r="AD2968" s="131">
        <v>0</v>
      </c>
      <c r="AE2968" s="131">
        <v>0</v>
      </c>
      <c r="AF2968" s="131">
        <v>0</v>
      </c>
      <c r="AG2968" s="131">
        <v>0</v>
      </c>
      <c r="AH2968" s="43">
        <v>0</v>
      </c>
    </row>
    <row r="2969" spans="4:34">
      <c r="D2969" s="62">
        <v>2011</v>
      </c>
      <c r="E2969" s="62">
        <v>7</v>
      </c>
      <c r="F2969" s="62">
        <v>2012</v>
      </c>
      <c r="G2969" s="62">
        <v>2012</v>
      </c>
      <c r="H2969" s="131">
        <v>0</v>
      </c>
      <c r="I2969" s="131">
        <v>0</v>
      </c>
      <c r="J2969" s="131">
        <v>0</v>
      </c>
      <c r="K2969" s="131">
        <v>0</v>
      </c>
      <c r="L2969" s="131">
        <v>0</v>
      </c>
      <c r="M2969" s="131">
        <v>0</v>
      </c>
      <c r="N2969" s="131">
        <v>0</v>
      </c>
      <c r="O2969" s="131">
        <v>0</v>
      </c>
      <c r="P2969" s="131">
        <v>0</v>
      </c>
      <c r="Q2969" s="131">
        <v>0</v>
      </c>
      <c r="R2969" s="131">
        <v>0</v>
      </c>
      <c r="S2969" s="131">
        <v>0</v>
      </c>
      <c r="T2969" s="131">
        <v>0</v>
      </c>
      <c r="U2969" s="131">
        <v>0</v>
      </c>
      <c r="V2969" s="131">
        <v>0</v>
      </c>
      <c r="W2969" s="131">
        <v>0</v>
      </c>
      <c r="X2969" s="131">
        <v>0</v>
      </c>
      <c r="Y2969" s="131">
        <v>0</v>
      </c>
      <c r="Z2969" s="131">
        <v>0</v>
      </c>
      <c r="AA2969" s="131">
        <v>0</v>
      </c>
      <c r="AB2969" s="131">
        <v>0</v>
      </c>
      <c r="AC2969" s="131">
        <v>0</v>
      </c>
      <c r="AD2969" s="131">
        <v>0</v>
      </c>
      <c r="AE2969" s="131">
        <v>0</v>
      </c>
      <c r="AF2969" s="131">
        <v>0</v>
      </c>
      <c r="AG2969" s="131">
        <v>0</v>
      </c>
      <c r="AH2969" s="43">
        <v>0</v>
      </c>
    </row>
    <row r="2970" spans="4:34">
      <c r="D2970" s="62">
        <v>2011</v>
      </c>
      <c r="E2970" s="62">
        <v>8</v>
      </c>
      <c r="F2970" s="62">
        <v>2012</v>
      </c>
      <c r="G2970" s="62">
        <v>2012</v>
      </c>
      <c r="H2970" s="131">
        <v>0</v>
      </c>
      <c r="I2970" s="131">
        <v>0</v>
      </c>
      <c r="J2970" s="131">
        <v>0</v>
      </c>
      <c r="K2970" s="131">
        <v>0</v>
      </c>
      <c r="L2970" s="131">
        <v>0</v>
      </c>
      <c r="M2970" s="131">
        <v>0</v>
      </c>
      <c r="N2970" s="131">
        <v>0</v>
      </c>
      <c r="O2970" s="131">
        <v>0</v>
      </c>
      <c r="P2970" s="131">
        <v>0</v>
      </c>
      <c r="Q2970" s="131">
        <v>0</v>
      </c>
      <c r="R2970" s="131">
        <v>0</v>
      </c>
      <c r="S2970" s="131">
        <v>0</v>
      </c>
      <c r="T2970" s="131">
        <v>0</v>
      </c>
      <c r="U2970" s="131">
        <v>0</v>
      </c>
      <c r="V2970" s="131">
        <v>0</v>
      </c>
      <c r="W2970" s="131">
        <v>0</v>
      </c>
      <c r="X2970" s="131">
        <v>0</v>
      </c>
      <c r="Y2970" s="131">
        <v>0</v>
      </c>
      <c r="Z2970" s="131">
        <v>0</v>
      </c>
      <c r="AA2970" s="131">
        <v>0</v>
      </c>
      <c r="AB2970" s="131">
        <v>0</v>
      </c>
      <c r="AC2970" s="131">
        <v>0</v>
      </c>
      <c r="AD2970" s="131">
        <v>0</v>
      </c>
      <c r="AE2970" s="131">
        <v>0</v>
      </c>
      <c r="AF2970" s="131">
        <v>0</v>
      </c>
      <c r="AG2970" s="131">
        <v>0</v>
      </c>
      <c r="AH2970" s="43">
        <v>0</v>
      </c>
    </row>
    <row r="2971" spans="4:34">
      <c r="D2971" s="62">
        <v>2011</v>
      </c>
      <c r="E2971" s="62">
        <v>9</v>
      </c>
      <c r="F2971" s="62">
        <v>2012</v>
      </c>
      <c r="G2971" s="62">
        <v>2012</v>
      </c>
      <c r="H2971" s="131">
        <v>0</v>
      </c>
      <c r="I2971" s="131">
        <v>0</v>
      </c>
      <c r="J2971" s="131">
        <v>0</v>
      </c>
      <c r="K2971" s="131">
        <v>0</v>
      </c>
      <c r="L2971" s="131">
        <v>0</v>
      </c>
      <c r="M2971" s="131">
        <v>0</v>
      </c>
      <c r="N2971" s="131">
        <v>0</v>
      </c>
      <c r="O2971" s="131">
        <v>0</v>
      </c>
      <c r="P2971" s="131">
        <v>0</v>
      </c>
      <c r="Q2971" s="131">
        <v>0</v>
      </c>
      <c r="R2971" s="131">
        <v>0</v>
      </c>
      <c r="S2971" s="131">
        <v>0</v>
      </c>
      <c r="T2971" s="131">
        <v>0</v>
      </c>
      <c r="U2971" s="131">
        <v>0</v>
      </c>
      <c r="V2971" s="131">
        <v>0</v>
      </c>
      <c r="W2971" s="131">
        <v>0</v>
      </c>
      <c r="X2971" s="131">
        <v>0</v>
      </c>
      <c r="Y2971" s="131">
        <v>0</v>
      </c>
      <c r="Z2971" s="131">
        <v>0</v>
      </c>
      <c r="AA2971" s="131">
        <v>0</v>
      </c>
      <c r="AB2971" s="131">
        <v>0</v>
      </c>
      <c r="AC2971" s="131">
        <v>0</v>
      </c>
      <c r="AD2971" s="131">
        <v>0</v>
      </c>
      <c r="AE2971" s="131">
        <v>0</v>
      </c>
      <c r="AF2971" s="131">
        <v>0</v>
      </c>
      <c r="AG2971" s="131">
        <v>0</v>
      </c>
      <c r="AH2971" s="43">
        <v>0</v>
      </c>
    </row>
    <row r="2972" spans="4:34">
      <c r="D2972" s="62">
        <v>2011</v>
      </c>
      <c r="E2972" s="62">
        <v>10</v>
      </c>
      <c r="F2972" s="62">
        <v>2012</v>
      </c>
      <c r="G2972" s="62">
        <v>2012</v>
      </c>
      <c r="H2972" s="131">
        <v>0</v>
      </c>
      <c r="I2972" s="131">
        <v>0</v>
      </c>
      <c r="J2972" s="131">
        <v>0</v>
      </c>
      <c r="K2972" s="131">
        <v>0</v>
      </c>
      <c r="L2972" s="131">
        <v>0</v>
      </c>
      <c r="M2972" s="131">
        <v>0</v>
      </c>
      <c r="N2972" s="131">
        <v>0</v>
      </c>
      <c r="O2972" s="131">
        <v>0</v>
      </c>
      <c r="P2972" s="131">
        <v>0</v>
      </c>
      <c r="Q2972" s="131">
        <v>0</v>
      </c>
      <c r="R2972" s="131">
        <v>0</v>
      </c>
      <c r="S2972" s="131">
        <v>0</v>
      </c>
      <c r="T2972" s="131">
        <v>0</v>
      </c>
      <c r="U2972" s="131">
        <v>0</v>
      </c>
      <c r="V2972" s="131">
        <v>0</v>
      </c>
      <c r="W2972" s="131">
        <v>0</v>
      </c>
      <c r="X2972" s="131">
        <v>0</v>
      </c>
      <c r="Y2972" s="131">
        <v>0</v>
      </c>
      <c r="Z2972" s="131">
        <v>0</v>
      </c>
      <c r="AA2972" s="131">
        <v>0</v>
      </c>
      <c r="AB2972" s="131">
        <v>0</v>
      </c>
      <c r="AC2972" s="131">
        <v>0</v>
      </c>
      <c r="AD2972" s="131">
        <v>0</v>
      </c>
      <c r="AE2972" s="131">
        <v>0</v>
      </c>
      <c r="AF2972" s="131">
        <v>0</v>
      </c>
      <c r="AG2972" s="131">
        <v>0</v>
      </c>
      <c r="AH2972" s="43">
        <v>0</v>
      </c>
    </row>
    <row r="2973" spans="4:34">
      <c r="D2973" s="62">
        <v>2011</v>
      </c>
      <c r="E2973" s="62">
        <v>11</v>
      </c>
      <c r="F2973" s="62">
        <v>2012</v>
      </c>
      <c r="G2973" s="62">
        <v>2012</v>
      </c>
      <c r="H2973" s="131">
        <v>0</v>
      </c>
      <c r="I2973" s="131">
        <v>0</v>
      </c>
      <c r="J2973" s="131">
        <v>0</v>
      </c>
      <c r="K2973" s="131">
        <v>0</v>
      </c>
      <c r="L2973" s="131">
        <v>0</v>
      </c>
      <c r="M2973" s="131">
        <v>0</v>
      </c>
      <c r="N2973" s="131">
        <v>0</v>
      </c>
      <c r="O2973" s="131">
        <v>0</v>
      </c>
      <c r="P2973" s="131">
        <v>0</v>
      </c>
      <c r="Q2973" s="131">
        <v>0</v>
      </c>
      <c r="R2973" s="131">
        <v>0</v>
      </c>
      <c r="S2973" s="131">
        <v>0</v>
      </c>
      <c r="T2973" s="131">
        <v>0</v>
      </c>
      <c r="U2973" s="131">
        <v>0</v>
      </c>
      <c r="V2973" s="131">
        <v>0</v>
      </c>
      <c r="W2973" s="131">
        <v>0</v>
      </c>
      <c r="X2973" s="131">
        <v>0</v>
      </c>
      <c r="Y2973" s="131">
        <v>0</v>
      </c>
      <c r="Z2973" s="131">
        <v>0</v>
      </c>
      <c r="AA2973" s="131">
        <v>0</v>
      </c>
      <c r="AB2973" s="131">
        <v>0</v>
      </c>
      <c r="AC2973" s="131">
        <v>0</v>
      </c>
      <c r="AD2973" s="131">
        <v>0</v>
      </c>
      <c r="AE2973" s="131">
        <v>0</v>
      </c>
      <c r="AF2973" s="131">
        <v>0</v>
      </c>
      <c r="AG2973" s="131">
        <v>0</v>
      </c>
      <c r="AH2973" s="43">
        <v>0</v>
      </c>
    </row>
    <row r="2974" spans="4:34">
      <c r="D2974" s="62">
        <v>2011</v>
      </c>
      <c r="E2974" s="62">
        <v>12</v>
      </c>
      <c r="F2974" s="62">
        <v>2012</v>
      </c>
      <c r="G2974" s="62">
        <v>2012</v>
      </c>
      <c r="H2974" s="131">
        <v>0</v>
      </c>
      <c r="I2974" s="131">
        <v>0</v>
      </c>
      <c r="J2974" s="131">
        <v>0</v>
      </c>
      <c r="K2974" s="131">
        <v>0</v>
      </c>
      <c r="L2974" s="131">
        <v>0</v>
      </c>
      <c r="M2974" s="131">
        <v>0</v>
      </c>
      <c r="N2974" s="131">
        <v>0</v>
      </c>
      <c r="O2974" s="131">
        <v>0</v>
      </c>
      <c r="P2974" s="131">
        <v>0</v>
      </c>
      <c r="Q2974" s="131">
        <v>0</v>
      </c>
      <c r="R2974" s="131">
        <v>0</v>
      </c>
      <c r="S2974" s="131">
        <v>0</v>
      </c>
      <c r="T2974" s="131">
        <v>0</v>
      </c>
      <c r="U2974" s="131">
        <v>0</v>
      </c>
      <c r="V2974" s="131">
        <v>0</v>
      </c>
      <c r="W2974" s="131">
        <v>0</v>
      </c>
      <c r="X2974" s="131">
        <v>0</v>
      </c>
      <c r="Y2974" s="131">
        <v>0</v>
      </c>
      <c r="Z2974" s="131">
        <v>0</v>
      </c>
      <c r="AA2974" s="131">
        <v>0</v>
      </c>
      <c r="AB2974" s="131">
        <v>0</v>
      </c>
      <c r="AC2974" s="131">
        <v>0</v>
      </c>
      <c r="AD2974" s="131">
        <v>0</v>
      </c>
      <c r="AE2974" s="131">
        <v>0</v>
      </c>
      <c r="AF2974" s="131">
        <v>0</v>
      </c>
      <c r="AG2974" s="131">
        <v>0</v>
      </c>
      <c r="AH2974" s="43">
        <v>0</v>
      </c>
    </row>
    <row r="2975" spans="4:34">
      <c r="D2975" s="62">
        <v>2012</v>
      </c>
      <c r="E2975" s="62">
        <v>1</v>
      </c>
      <c r="F2975" s="62">
        <v>2012</v>
      </c>
      <c r="G2975" s="62">
        <v>2012</v>
      </c>
      <c r="H2975" s="131">
        <v>0</v>
      </c>
      <c r="I2975" s="131">
        <v>0</v>
      </c>
      <c r="J2975" s="131">
        <v>0</v>
      </c>
      <c r="K2975" s="131">
        <v>0</v>
      </c>
      <c r="L2975" s="131">
        <v>0</v>
      </c>
      <c r="M2975" s="131">
        <v>0</v>
      </c>
      <c r="N2975" s="131">
        <v>0</v>
      </c>
      <c r="O2975" s="131">
        <v>0</v>
      </c>
      <c r="P2975" s="131">
        <v>0</v>
      </c>
      <c r="Q2975" s="131">
        <v>0</v>
      </c>
      <c r="R2975" s="131">
        <v>0</v>
      </c>
      <c r="S2975" s="131">
        <v>0</v>
      </c>
      <c r="T2975" s="131">
        <v>0</v>
      </c>
      <c r="U2975" s="131">
        <v>0</v>
      </c>
      <c r="V2975" s="131">
        <v>0</v>
      </c>
      <c r="W2975" s="131">
        <v>0</v>
      </c>
      <c r="X2975" s="131">
        <v>0</v>
      </c>
      <c r="Y2975" s="131">
        <v>0</v>
      </c>
      <c r="Z2975" s="131">
        <v>0</v>
      </c>
      <c r="AA2975" s="131">
        <v>0</v>
      </c>
      <c r="AB2975" s="131">
        <v>0</v>
      </c>
      <c r="AC2975" s="131">
        <v>0</v>
      </c>
      <c r="AD2975" s="131">
        <v>0</v>
      </c>
      <c r="AE2975" s="131">
        <v>0</v>
      </c>
      <c r="AF2975" s="131">
        <v>0</v>
      </c>
      <c r="AG2975" s="131">
        <v>0</v>
      </c>
      <c r="AH2975" s="43">
        <v>0</v>
      </c>
    </row>
    <row r="2976" spans="4:34">
      <c r="D2976" s="62">
        <v>2012</v>
      </c>
      <c r="E2976" s="62">
        <v>2</v>
      </c>
      <c r="F2976" s="62">
        <v>2012</v>
      </c>
      <c r="G2976" s="62">
        <v>2012</v>
      </c>
      <c r="H2976" s="131">
        <v>0</v>
      </c>
      <c r="I2976" s="131">
        <v>0</v>
      </c>
      <c r="J2976" s="131">
        <v>0</v>
      </c>
      <c r="K2976" s="131">
        <v>0</v>
      </c>
      <c r="L2976" s="131">
        <v>0</v>
      </c>
      <c r="M2976" s="131">
        <v>0</v>
      </c>
      <c r="N2976" s="131">
        <v>0</v>
      </c>
      <c r="O2976" s="131">
        <v>0</v>
      </c>
      <c r="P2976" s="131">
        <v>0</v>
      </c>
      <c r="Q2976" s="131">
        <v>0</v>
      </c>
      <c r="R2976" s="131">
        <v>0</v>
      </c>
      <c r="S2976" s="131">
        <v>0</v>
      </c>
      <c r="T2976" s="131">
        <v>0</v>
      </c>
      <c r="U2976" s="131">
        <v>0</v>
      </c>
      <c r="V2976" s="131">
        <v>0</v>
      </c>
      <c r="W2976" s="131">
        <v>0</v>
      </c>
      <c r="X2976" s="131">
        <v>0</v>
      </c>
      <c r="Y2976" s="131">
        <v>0</v>
      </c>
      <c r="Z2976" s="131">
        <v>0</v>
      </c>
      <c r="AA2976" s="131">
        <v>0</v>
      </c>
      <c r="AB2976" s="131">
        <v>0</v>
      </c>
      <c r="AC2976" s="131">
        <v>0</v>
      </c>
      <c r="AD2976" s="131">
        <v>0</v>
      </c>
      <c r="AE2976" s="131">
        <v>0</v>
      </c>
      <c r="AF2976" s="131">
        <v>0</v>
      </c>
      <c r="AG2976" s="131">
        <v>0</v>
      </c>
      <c r="AH2976" s="43">
        <v>0</v>
      </c>
    </row>
    <row r="2977" spans="4:34">
      <c r="D2977" s="62">
        <v>2012</v>
      </c>
      <c r="E2977" s="62">
        <v>3</v>
      </c>
      <c r="F2977" s="62">
        <v>2012</v>
      </c>
      <c r="G2977" s="62">
        <v>2012</v>
      </c>
      <c r="H2977" s="131">
        <v>0</v>
      </c>
      <c r="I2977" s="131">
        <v>0</v>
      </c>
      <c r="J2977" s="131">
        <v>0</v>
      </c>
      <c r="K2977" s="131">
        <v>0</v>
      </c>
      <c r="L2977" s="131">
        <v>0</v>
      </c>
      <c r="M2977" s="131">
        <v>0</v>
      </c>
      <c r="N2977" s="131">
        <v>0</v>
      </c>
      <c r="O2977" s="131">
        <v>0</v>
      </c>
      <c r="P2977" s="131">
        <v>0</v>
      </c>
      <c r="Q2977" s="131">
        <v>0</v>
      </c>
      <c r="R2977" s="131">
        <v>0</v>
      </c>
      <c r="S2977" s="131">
        <v>0</v>
      </c>
      <c r="T2977" s="131">
        <v>0</v>
      </c>
      <c r="U2977" s="131">
        <v>0</v>
      </c>
      <c r="V2977" s="131">
        <v>0</v>
      </c>
      <c r="W2977" s="131">
        <v>0</v>
      </c>
      <c r="X2977" s="131">
        <v>0</v>
      </c>
      <c r="Y2977" s="131">
        <v>0</v>
      </c>
      <c r="Z2977" s="131">
        <v>0</v>
      </c>
      <c r="AA2977" s="131">
        <v>0</v>
      </c>
      <c r="AB2977" s="131">
        <v>0</v>
      </c>
      <c r="AC2977" s="131">
        <v>0</v>
      </c>
      <c r="AD2977" s="131">
        <v>0</v>
      </c>
      <c r="AE2977" s="131">
        <v>0</v>
      </c>
      <c r="AF2977" s="131">
        <v>0</v>
      </c>
      <c r="AG2977" s="131">
        <v>0</v>
      </c>
      <c r="AH2977" s="43">
        <v>0</v>
      </c>
    </row>
    <row r="2978" spans="4:34">
      <c r="D2978" s="62">
        <v>2012</v>
      </c>
      <c r="E2978" s="62">
        <v>4</v>
      </c>
      <c r="F2978" s="62">
        <v>2012</v>
      </c>
      <c r="G2978" s="62">
        <v>2012</v>
      </c>
      <c r="H2978" s="131">
        <v>0</v>
      </c>
      <c r="I2978" s="131">
        <v>0</v>
      </c>
      <c r="J2978" s="131">
        <v>0</v>
      </c>
      <c r="K2978" s="131">
        <v>0</v>
      </c>
      <c r="L2978" s="131">
        <v>0</v>
      </c>
      <c r="M2978" s="131">
        <v>0</v>
      </c>
      <c r="N2978" s="131">
        <v>0</v>
      </c>
      <c r="O2978" s="131">
        <v>0</v>
      </c>
      <c r="P2978" s="131">
        <v>0</v>
      </c>
      <c r="Q2978" s="131">
        <v>0</v>
      </c>
      <c r="R2978" s="131">
        <v>0</v>
      </c>
      <c r="S2978" s="131">
        <v>0</v>
      </c>
      <c r="T2978" s="131">
        <v>0</v>
      </c>
      <c r="U2978" s="131">
        <v>0</v>
      </c>
      <c r="V2978" s="131">
        <v>0</v>
      </c>
      <c r="W2978" s="131">
        <v>0</v>
      </c>
      <c r="X2978" s="131">
        <v>0</v>
      </c>
      <c r="Y2978" s="131">
        <v>0</v>
      </c>
      <c r="Z2978" s="131">
        <v>0</v>
      </c>
      <c r="AA2978" s="131">
        <v>0</v>
      </c>
      <c r="AB2978" s="131">
        <v>0</v>
      </c>
      <c r="AC2978" s="131">
        <v>0</v>
      </c>
      <c r="AD2978" s="131">
        <v>0</v>
      </c>
      <c r="AE2978" s="131">
        <v>0</v>
      </c>
      <c r="AF2978" s="131">
        <v>0</v>
      </c>
      <c r="AG2978" s="131">
        <v>0</v>
      </c>
      <c r="AH2978" s="43">
        <v>0</v>
      </c>
    </row>
    <row r="2979" spans="4:34">
      <c r="D2979" s="62">
        <v>2012</v>
      </c>
      <c r="E2979" s="62">
        <v>5</v>
      </c>
      <c r="F2979" s="62">
        <v>2012</v>
      </c>
      <c r="G2979" s="62">
        <v>2013</v>
      </c>
      <c r="H2979" s="131">
        <v>0</v>
      </c>
      <c r="I2979" s="131">
        <v>0</v>
      </c>
      <c r="J2979" s="131">
        <v>0</v>
      </c>
      <c r="K2979" s="131">
        <v>0</v>
      </c>
      <c r="L2979" s="131">
        <v>0</v>
      </c>
      <c r="M2979" s="131">
        <v>0</v>
      </c>
      <c r="N2979" s="131">
        <v>0</v>
      </c>
      <c r="O2979" s="131">
        <v>0</v>
      </c>
      <c r="P2979" s="131">
        <v>0</v>
      </c>
      <c r="Q2979" s="131">
        <v>0</v>
      </c>
      <c r="R2979" s="131">
        <v>0</v>
      </c>
      <c r="S2979" s="131">
        <v>0</v>
      </c>
      <c r="T2979" s="131">
        <v>0</v>
      </c>
      <c r="U2979" s="131">
        <v>0</v>
      </c>
      <c r="V2979" s="131">
        <v>0</v>
      </c>
      <c r="W2979" s="131">
        <v>0</v>
      </c>
      <c r="X2979" s="131">
        <v>0</v>
      </c>
      <c r="Y2979" s="131">
        <v>0</v>
      </c>
      <c r="Z2979" s="131">
        <v>0</v>
      </c>
      <c r="AA2979" s="131">
        <v>0</v>
      </c>
      <c r="AB2979" s="131">
        <v>0</v>
      </c>
      <c r="AC2979" s="131">
        <v>0</v>
      </c>
      <c r="AD2979" s="131">
        <v>0</v>
      </c>
      <c r="AE2979" s="131">
        <v>0</v>
      </c>
      <c r="AF2979" s="131">
        <v>0</v>
      </c>
      <c r="AG2979" s="131">
        <v>0</v>
      </c>
      <c r="AH2979" s="43">
        <v>0</v>
      </c>
    </row>
    <row r="2980" spans="4:34">
      <c r="D2980" s="62">
        <v>2012</v>
      </c>
      <c r="E2980" s="62">
        <v>6</v>
      </c>
      <c r="F2980" s="62">
        <v>2012</v>
      </c>
      <c r="G2980" s="62">
        <v>2013</v>
      </c>
      <c r="H2980" s="131">
        <v>0</v>
      </c>
      <c r="I2980" s="131">
        <v>0</v>
      </c>
      <c r="J2980" s="131">
        <v>0</v>
      </c>
      <c r="K2980" s="131">
        <v>0</v>
      </c>
      <c r="L2980" s="131">
        <v>0</v>
      </c>
      <c r="M2980" s="131">
        <v>0</v>
      </c>
      <c r="N2980" s="131">
        <v>0</v>
      </c>
      <c r="O2980" s="131">
        <v>0</v>
      </c>
      <c r="P2980" s="131">
        <v>0</v>
      </c>
      <c r="Q2980" s="131">
        <v>0</v>
      </c>
      <c r="R2980" s="131">
        <v>0</v>
      </c>
      <c r="S2980" s="131">
        <v>0</v>
      </c>
      <c r="T2980" s="131">
        <v>0</v>
      </c>
      <c r="U2980" s="131">
        <v>0</v>
      </c>
      <c r="V2980" s="131">
        <v>0</v>
      </c>
      <c r="W2980" s="131">
        <v>0</v>
      </c>
      <c r="X2980" s="131">
        <v>0</v>
      </c>
      <c r="Y2980" s="131">
        <v>0</v>
      </c>
      <c r="Z2980" s="131">
        <v>0</v>
      </c>
      <c r="AA2980" s="131">
        <v>0</v>
      </c>
      <c r="AB2980" s="131">
        <v>0</v>
      </c>
      <c r="AC2980" s="131">
        <v>0</v>
      </c>
      <c r="AD2980" s="131">
        <v>0</v>
      </c>
      <c r="AE2980" s="131">
        <v>0</v>
      </c>
      <c r="AF2980" s="131">
        <v>0</v>
      </c>
      <c r="AG2980" s="131">
        <v>0</v>
      </c>
      <c r="AH2980" s="43">
        <v>0</v>
      </c>
    </row>
    <row r="2981" spans="4:34">
      <c r="D2981" s="62">
        <v>2012</v>
      </c>
      <c r="E2981" s="62">
        <v>7</v>
      </c>
      <c r="F2981" s="62">
        <v>2013</v>
      </c>
      <c r="G2981" s="62">
        <v>2013</v>
      </c>
      <c r="H2981" s="131">
        <v>0</v>
      </c>
      <c r="I2981" s="131">
        <v>0</v>
      </c>
      <c r="J2981" s="131">
        <v>0</v>
      </c>
      <c r="K2981" s="131">
        <v>0</v>
      </c>
      <c r="L2981" s="131">
        <v>0</v>
      </c>
      <c r="M2981" s="131">
        <v>0</v>
      </c>
      <c r="N2981" s="131">
        <v>0</v>
      </c>
      <c r="O2981" s="131">
        <v>0</v>
      </c>
      <c r="P2981" s="131">
        <v>0</v>
      </c>
      <c r="Q2981" s="131">
        <v>0</v>
      </c>
      <c r="R2981" s="131">
        <v>0</v>
      </c>
      <c r="S2981" s="131">
        <v>0</v>
      </c>
      <c r="T2981" s="131">
        <v>0</v>
      </c>
      <c r="U2981" s="131">
        <v>0</v>
      </c>
      <c r="V2981" s="131">
        <v>0</v>
      </c>
      <c r="W2981" s="131">
        <v>0</v>
      </c>
      <c r="X2981" s="131">
        <v>0</v>
      </c>
      <c r="Y2981" s="131">
        <v>0</v>
      </c>
      <c r="Z2981" s="131">
        <v>0</v>
      </c>
      <c r="AA2981" s="131">
        <v>0</v>
      </c>
      <c r="AB2981" s="131">
        <v>0</v>
      </c>
      <c r="AC2981" s="131">
        <v>0</v>
      </c>
      <c r="AD2981" s="131">
        <v>0</v>
      </c>
      <c r="AE2981" s="131">
        <v>0</v>
      </c>
      <c r="AF2981" s="131">
        <v>0</v>
      </c>
      <c r="AG2981" s="131">
        <v>0</v>
      </c>
      <c r="AH2981" s="43">
        <v>0</v>
      </c>
    </row>
    <row r="2982" spans="4:34">
      <c r="D2982" s="62">
        <v>2012</v>
      </c>
      <c r="E2982" s="62">
        <v>8</v>
      </c>
      <c r="F2982" s="62">
        <v>2013</v>
      </c>
      <c r="G2982" s="62">
        <v>2013</v>
      </c>
      <c r="H2982" s="131">
        <v>0</v>
      </c>
      <c r="I2982" s="131">
        <v>0</v>
      </c>
      <c r="J2982" s="131">
        <v>0</v>
      </c>
      <c r="K2982" s="131">
        <v>0</v>
      </c>
      <c r="L2982" s="131">
        <v>0</v>
      </c>
      <c r="M2982" s="131">
        <v>0</v>
      </c>
      <c r="N2982" s="131">
        <v>0</v>
      </c>
      <c r="O2982" s="131">
        <v>0</v>
      </c>
      <c r="P2982" s="131">
        <v>0</v>
      </c>
      <c r="Q2982" s="131">
        <v>0</v>
      </c>
      <c r="R2982" s="131">
        <v>0</v>
      </c>
      <c r="S2982" s="131">
        <v>0</v>
      </c>
      <c r="T2982" s="131">
        <v>0</v>
      </c>
      <c r="U2982" s="131">
        <v>0</v>
      </c>
      <c r="V2982" s="131">
        <v>0</v>
      </c>
      <c r="W2982" s="131">
        <v>0</v>
      </c>
      <c r="X2982" s="131">
        <v>0</v>
      </c>
      <c r="Y2982" s="131">
        <v>0</v>
      </c>
      <c r="Z2982" s="131">
        <v>0</v>
      </c>
      <c r="AA2982" s="131">
        <v>0</v>
      </c>
      <c r="AB2982" s="131">
        <v>0</v>
      </c>
      <c r="AC2982" s="131">
        <v>0</v>
      </c>
      <c r="AD2982" s="131">
        <v>0</v>
      </c>
      <c r="AE2982" s="131">
        <v>0</v>
      </c>
      <c r="AF2982" s="131">
        <v>0</v>
      </c>
      <c r="AG2982" s="131">
        <v>0</v>
      </c>
      <c r="AH2982" s="43">
        <v>0</v>
      </c>
    </row>
    <row r="2983" spans="4:34">
      <c r="D2983" s="62">
        <v>2012</v>
      </c>
      <c r="E2983" s="62">
        <v>9</v>
      </c>
      <c r="F2983" s="62">
        <v>2013</v>
      </c>
      <c r="G2983" s="62">
        <v>2013</v>
      </c>
      <c r="H2983" s="131">
        <v>0</v>
      </c>
      <c r="I2983" s="131">
        <v>0</v>
      </c>
      <c r="J2983" s="131">
        <v>0</v>
      </c>
      <c r="K2983" s="131">
        <v>0</v>
      </c>
      <c r="L2983" s="131">
        <v>0</v>
      </c>
      <c r="M2983" s="131">
        <v>0</v>
      </c>
      <c r="N2983" s="131">
        <v>0</v>
      </c>
      <c r="O2983" s="131">
        <v>0</v>
      </c>
      <c r="P2983" s="131">
        <v>0</v>
      </c>
      <c r="Q2983" s="131">
        <v>0</v>
      </c>
      <c r="R2983" s="131">
        <v>0</v>
      </c>
      <c r="S2983" s="131">
        <v>0</v>
      </c>
      <c r="T2983" s="131">
        <v>0</v>
      </c>
      <c r="U2983" s="131">
        <v>0</v>
      </c>
      <c r="V2983" s="131">
        <v>0</v>
      </c>
      <c r="W2983" s="131">
        <v>0</v>
      </c>
      <c r="X2983" s="131">
        <v>0</v>
      </c>
      <c r="Y2983" s="131">
        <v>0</v>
      </c>
      <c r="Z2983" s="131">
        <v>0</v>
      </c>
      <c r="AA2983" s="131">
        <v>0</v>
      </c>
      <c r="AB2983" s="131">
        <v>0</v>
      </c>
      <c r="AC2983" s="131">
        <v>0</v>
      </c>
      <c r="AD2983" s="131">
        <v>0</v>
      </c>
      <c r="AE2983" s="131">
        <v>0</v>
      </c>
      <c r="AF2983" s="131">
        <v>0</v>
      </c>
      <c r="AG2983" s="131">
        <v>0</v>
      </c>
      <c r="AH2983" s="43">
        <v>0</v>
      </c>
    </row>
    <row r="2984" spans="4:34">
      <c r="D2984" s="62">
        <v>2012</v>
      </c>
      <c r="E2984" s="62">
        <v>10</v>
      </c>
      <c r="F2984" s="62">
        <v>2013</v>
      </c>
      <c r="G2984" s="62">
        <v>2013</v>
      </c>
      <c r="H2984" s="131">
        <v>0</v>
      </c>
      <c r="I2984" s="131">
        <v>0</v>
      </c>
      <c r="J2984" s="131">
        <v>0</v>
      </c>
      <c r="K2984" s="131">
        <v>0</v>
      </c>
      <c r="L2984" s="131">
        <v>0</v>
      </c>
      <c r="M2984" s="131">
        <v>0</v>
      </c>
      <c r="N2984" s="131">
        <v>0</v>
      </c>
      <c r="O2984" s="131">
        <v>0</v>
      </c>
      <c r="P2984" s="131">
        <v>0</v>
      </c>
      <c r="Q2984" s="131">
        <v>0</v>
      </c>
      <c r="R2984" s="131">
        <v>0</v>
      </c>
      <c r="S2984" s="131">
        <v>0</v>
      </c>
      <c r="T2984" s="131">
        <v>0</v>
      </c>
      <c r="U2984" s="131">
        <v>0</v>
      </c>
      <c r="V2984" s="131">
        <v>0</v>
      </c>
      <c r="W2984" s="131">
        <v>0</v>
      </c>
      <c r="X2984" s="131">
        <v>0</v>
      </c>
      <c r="Y2984" s="131">
        <v>0</v>
      </c>
      <c r="Z2984" s="131">
        <v>0</v>
      </c>
      <c r="AA2984" s="131">
        <v>0</v>
      </c>
      <c r="AB2984" s="131">
        <v>0</v>
      </c>
      <c r="AC2984" s="131">
        <v>0</v>
      </c>
      <c r="AD2984" s="131">
        <v>0</v>
      </c>
      <c r="AE2984" s="131">
        <v>0</v>
      </c>
      <c r="AF2984" s="131">
        <v>0</v>
      </c>
      <c r="AG2984" s="131">
        <v>0</v>
      </c>
      <c r="AH2984" s="43">
        <v>0</v>
      </c>
    </row>
    <row r="2985" spans="4:34">
      <c r="D2985" s="62">
        <v>2012</v>
      </c>
      <c r="E2985" s="62">
        <v>11</v>
      </c>
      <c r="F2985" s="62">
        <v>2013</v>
      </c>
      <c r="G2985" s="62">
        <v>2013</v>
      </c>
      <c r="H2985" s="131">
        <v>0</v>
      </c>
      <c r="I2985" s="131">
        <v>0</v>
      </c>
      <c r="J2985" s="131">
        <v>0</v>
      </c>
      <c r="K2985" s="131">
        <v>0</v>
      </c>
      <c r="L2985" s="131">
        <v>0</v>
      </c>
      <c r="M2985" s="131">
        <v>0</v>
      </c>
      <c r="N2985" s="131">
        <v>0</v>
      </c>
      <c r="O2985" s="131">
        <v>0</v>
      </c>
      <c r="P2985" s="131">
        <v>0</v>
      </c>
      <c r="Q2985" s="131">
        <v>0</v>
      </c>
      <c r="R2985" s="131">
        <v>0</v>
      </c>
      <c r="S2985" s="131">
        <v>0</v>
      </c>
      <c r="T2985" s="131">
        <v>0</v>
      </c>
      <c r="U2985" s="131">
        <v>0</v>
      </c>
      <c r="V2985" s="131">
        <v>0</v>
      </c>
      <c r="W2985" s="131">
        <v>0</v>
      </c>
      <c r="X2985" s="131">
        <v>0</v>
      </c>
      <c r="Y2985" s="131">
        <v>0</v>
      </c>
      <c r="Z2985" s="131">
        <v>0</v>
      </c>
      <c r="AA2985" s="131">
        <v>0</v>
      </c>
      <c r="AB2985" s="131">
        <v>0</v>
      </c>
      <c r="AC2985" s="131">
        <v>0</v>
      </c>
      <c r="AD2985" s="131">
        <v>0</v>
      </c>
      <c r="AE2985" s="131">
        <v>0</v>
      </c>
      <c r="AF2985" s="131">
        <v>0</v>
      </c>
      <c r="AG2985" s="131">
        <v>0</v>
      </c>
      <c r="AH2985" s="43">
        <v>0</v>
      </c>
    </row>
    <row r="2986" spans="4:34">
      <c r="D2986" s="62">
        <v>2012</v>
      </c>
      <c r="E2986" s="62">
        <v>12</v>
      </c>
      <c r="F2986" s="62">
        <v>2013</v>
      </c>
      <c r="G2986" s="62">
        <v>2013</v>
      </c>
      <c r="H2986" s="131">
        <v>0</v>
      </c>
      <c r="I2986" s="131">
        <v>0</v>
      </c>
      <c r="J2986" s="131">
        <v>0</v>
      </c>
      <c r="K2986" s="131">
        <v>0</v>
      </c>
      <c r="L2986" s="131">
        <v>0</v>
      </c>
      <c r="M2986" s="131">
        <v>0</v>
      </c>
      <c r="N2986" s="131">
        <v>0</v>
      </c>
      <c r="O2986" s="131">
        <v>0</v>
      </c>
      <c r="P2986" s="131">
        <v>0</v>
      </c>
      <c r="Q2986" s="131">
        <v>0</v>
      </c>
      <c r="R2986" s="131">
        <v>0</v>
      </c>
      <c r="S2986" s="131">
        <v>0</v>
      </c>
      <c r="T2986" s="131">
        <v>0</v>
      </c>
      <c r="U2986" s="131">
        <v>0</v>
      </c>
      <c r="V2986" s="131">
        <v>0</v>
      </c>
      <c r="W2986" s="131">
        <v>0</v>
      </c>
      <c r="X2986" s="131">
        <v>0</v>
      </c>
      <c r="Y2986" s="131">
        <v>0</v>
      </c>
      <c r="Z2986" s="131">
        <v>0</v>
      </c>
      <c r="AA2986" s="131">
        <v>0</v>
      </c>
      <c r="AB2986" s="131">
        <v>0</v>
      </c>
      <c r="AC2986" s="131">
        <v>0</v>
      </c>
      <c r="AD2986" s="131">
        <v>0</v>
      </c>
      <c r="AE2986" s="131">
        <v>0</v>
      </c>
      <c r="AF2986" s="131">
        <v>0</v>
      </c>
      <c r="AG2986" s="131">
        <v>0</v>
      </c>
      <c r="AH2986" s="43">
        <v>0</v>
      </c>
    </row>
    <row r="2987" spans="4:34">
      <c r="D2987" s="62">
        <v>2013</v>
      </c>
      <c r="E2987" s="62">
        <v>1</v>
      </c>
      <c r="F2987" s="62">
        <v>2013</v>
      </c>
      <c r="G2987" s="62">
        <v>2013</v>
      </c>
      <c r="H2987" s="131">
        <v>0</v>
      </c>
      <c r="I2987" s="131">
        <v>0</v>
      </c>
      <c r="J2987" s="131">
        <v>0</v>
      </c>
      <c r="K2987" s="131">
        <v>0</v>
      </c>
      <c r="L2987" s="131">
        <v>0</v>
      </c>
      <c r="M2987" s="131">
        <v>0</v>
      </c>
      <c r="N2987" s="131">
        <v>0</v>
      </c>
      <c r="O2987" s="131">
        <v>0</v>
      </c>
      <c r="P2987" s="131">
        <v>0</v>
      </c>
      <c r="Q2987" s="131">
        <v>0</v>
      </c>
      <c r="R2987" s="131">
        <v>0</v>
      </c>
      <c r="S2987" s="131">
        <v>0</v>
      </c>
      <c r="T2987" s="131">
        <v>0</v>
      </c>
      <c r="U2987" s="131">
        <v>0</v>
      </c>
      <c r="V2987" s="131">
        <v>0</v>
      </c>
      <c r="W2987" s="131">
        <v>0</v>
      </c>
      <c r="X2987" s="131">
        <v>0</v>
      </c>
      <c r="Y2987" s="131">
        <v>0</v>
      </c>
      <c r="Z2987" s="131">
        <v>0</v>
      </c>
      <c r="AA2987" s="131">
        <v>0</v>
      </c>
      <c r="AB2987" s="131">
        <v>0</v>
      </c>
      <c r="AC2987" s="131">
        <v>0</v>
      </c>
      <c r="AD2987" s="131">
        <v>0</v>
      </c>
      <c r="AE2987" s="131">
        <v>0</v>
      </c>
      <c r="AF2987" s="131">
        <v>0</v>
      </c>
      <c r="AG2987" s="131">
        <v>0</v>
      </c>
      <c r="AH2987" s="43">
        <v>0</v>
      </c>
    </row>
    <row r="2988" spans="4:34">
      <c r="D2988" s="62">
        <v>2013</v>
      </c>
      <c r="E2988" s="62">
        <v>2</v>
      </c>
      <c r="F2988" s="62">
        <v>2013</v>
      </c>
      <c r="G2988" s="62">
        <v>2013</v>
      </c>
      <c r="H2988" s="131">
        <v>0</v>
      </c>
      <c r="I2988" s="131">
        <v>0</v>
      </c>
      <c r="J2988" s="131">
        <v>0</v>
      </c>
      <c r="K2988" s="131">
        <v>0</v>
      </c>
      <c r="L2988" s="131">
        <v>0</v>
      </c>
      <c r="M2988" s="131">
        <v>0</v>
      </c>
      <c r="N2988" s="131">
        <v>0</v>
      </c>
      <c r="O2988" s="131">
        <v>0</v>
      </c>
      <c r="P2988" s="131">
        <v>0</v>
      </c>
      <c r="Q2988" s="131">
        <v>0</v>
      </c>
      <c r="R2988" s="131">
        <v>0</v>
      </c>
      <c r="S2988" s="131">
        <v>0</v>
      </c>
      <c r="T2988" s="131">
        <v>0</v>
      </c>
      <c r="U2988" s="131">
        <v>0</v>
      </c>
      <c r="V2988" s="131">
        <v>0</v>
      </c>
      <c r="W2988" s="131">
        <v>0</v>
      </c>
      <c r="X2988" s="131">
        <v>0</v>
      </c>
      <c r="Y2988" s="131">
        <v>0</v>
      </c>
      <c r="Z2988" s="131">
        <v>0</v>
      </c>
      <c r="AA2988" s="131">
        <v>0</v>
      </c>
      <c r="AB2988" s="131">
        <v>0</v>
      </c>
      <c r="AC2988" s="131">
        <v>0</v>
      </c>
      <c r="AD2988" s="131">
        <v>0</v>
      </c>
      <c r="AE2988" s="131">
        <v>0</v>
      </c>
      <c r="AF2988" s="131">
        <v>0</v>
      </c>
      <c r="AG2988" s="131">
        <v>0</v>
      </c>
      <c r="AH2988" s="43">
        <v>0</v>
      </c>
    </row>
    <row r="2989" spans="4:34">
      <c r="D2989" s="62">
        <v>2013</v>
      </c>
      <c r="E2989" s="62">
        <v>3</v>
      </c>
      <c r="F2989" s="62">
        <v>2013</v>
      </c>
      <c r="G2989" s="62">
        <v>2013</v>
      </c>
      <c r="H2989" s="131">
        <v>0</v>
      </c>
      <c r="I2989" s="131">
        <v>0</v>
      </c>
      <c r="J2989" s="131">
        <v>0</v>
      </c>
      <c r="K2989" s="131">
        <v>0</v>
      </c>
      <c r="L2989" s="131">
        <v>0</v>
      </c>
      <c r="M2989" s="131">
        <v>0</v>
      </c>
      <c r="N2989" s="131">
        <v>0</v>
      </c>
      <c r="O2989" s="131">
        <v>0</v>
      </c>
      <c r="P2989" s="131">
        <v>0</v>
      </c>
      <c r="Q2989" s="131">
        <v>0</v>
      </c>
      <c r="R2989" s="131">
        <v>0</v>
      </c>
      <c r="S2989" s="131">
        <v>0</v>
      </c>
      <c r="T2989" s="131">
        <v>0</v>
      </c>
      <c r="U2989" s="131">
        <v>0</v>
      </c>
      <c r="V2989" s="131">
        <v>0</v>
      </c>
      <c r="W2989" s="131">
        <v>0</v>
      </c>
      <c r="X2989" s="131">
        <v>0</v>
      </c>
      <c r="Y2989" s="131">
        <v>0</v>
      </c>
      <c r="Z2989" s="131">
        <v>0</v>
      </c>
      <c r="AA2989" s="131">
        <v>0</v>
      </c>
      <c r="AB2989" s="131">
        <v>0</v>
      </c>
      <c r="AC2989" s="131">
        <v>0</v>
      </c>
      <c r="AD2989" s="131">
        <v>0</v>
      </c>
      <c r="AE2989" s="131">
        <v>0</v>
      </c>
      <c r="AF2989" s="131">
        <v>0</v>
      </c>
      <c r="AG2989" s="131">
        <v>0</v>
      </c>
      <c r="AH2989" s="43">
        <v>0</v>
      </c>
    </row>
    <row r="2990" spans="4:34">
      <c r="D2990" s="62">
        <v>2013</v>
      </c>
      <c r="E2990" s="62">
        <v>4</v>
      </c>
      <c r="F2990" s="62">
        <v>2013</v>
      </c>
      <c r="G2990" s="62">
        <v>2013</v>
      </c>
      <c r="H2990" s="131">
        <v>0</v>
      </c>
      <c r="I2990" s="131">
        <v>0</v>
      </c>
      <c r="J2990" s="131">
        <v>0</v>
      </c>
      <c r="K2990" s="131">
        <v>0</v>
      </c>
      <c r="L2990" s="131">
        <v>0</v>
      </c>
      <c r="M2990" s="131">
        <v>0</v>
      </c>
      <c r="N2990" s="131">
        <v>0</v>
      </c>
      <c r="O2990" s="131">
        <v>0</v>
      </c>
      <c r="P2990" s="131">
        <v>0</v>
      </c>
      <c r="Q2990" s="131">
        <v>0</v>
      </c>
      <c r="R2990" s="131">
        <v>0</v>
      </c>
      <c r="S2990" s="131">
        <v>0</v>
      </c>
      <c r="T2990" s="131">
        <v>0</v>
      </c>
      <c r="U2990" s="131">
        <v>0</v>
      </c>
      <c r="V2990" s="131">
        <v>0</v>
      </c>
      <c r="W2990" s="131">
        <v>0</v>
      </c>
      <c r="X2990" s="131">
        <v>0</v>
      </c>
      <c r="Y2990" s="131">
        <v>0</v>
      </c>
      <c r="Z2990" s="131">
        <v>0</v>
      </c>
      <c r="AA2990" s="131">
        <v>0</v>
      </c>
      <c r="AB2990" s="131">
        <v>0</v>
      </c>
      <c r="AC2990" s="131">
        <v>0</v>
      </c>
      <c r="AD2990" s="131">
        <v>0</v>
      </c>
      <c r="AE2990" s="131">
        <v>0</v>
      </c>
      <c r="AF2990" s="131">
        <v>0</v>
      </c>
      <c r="AG2990" s="131">
        <v>0</v>
      </c>
      <c r="AH2990" s="43">
        <v>0</v>
      </c>
    </row>
    <row r="2991" spans="4:34">
      <c r="D2991" s="62">
        <v>2013</v>
      </c>
      <c r="E2991" s="62">
        <v>5</v>
      </c>
      <c r="F2991" s="62">
        <v>2013</v>
      </c>
      <c r="G2991" s="62">
        <v>2014</v>
      </c>
      <c r="H2991" s="131">
        <v>0</v>
      </c>
      <c r="I2991" s="131">
        <v>0</v>
      </c>
      <c r="J2991" s="131">
        <v>0</v>
      </c>
      <c r="K2991" s="131">
        <v>0</v>
      </c>
      <c r="L2991" s="131">
        <v>0</v>
      </c>
      <c r="M2991" s="131">
        <v>0</v>
      </c>
      <c r="N2991" s="131">
        <v>0</v>
      </c>
      <c r="O2991" s="131">
        <v>0</v>
      </c>
      <c r="P2991" s="131">
        <v>0</v>
      </c>
      <c r="Q2991" s="131">
        <v>0</v>
      </c>
      <c r="R2991" s="131">
        <v>0</v>
      </c>
      <c r="S2991" s="131">
        <v>0</v>
      </c>
      <c r="T2991" s="131">
        <v>0</v>
      </c>
      <c r="U2991" s="131">
        <v>0</v>
      </c>
      <c r="V2991" s="131">
        <v>0</v>
      </c>
      <c r="W2991" s="131">
        <v>0</v>
      </c>
      <c r="X2991" s="131">
        <v>0</v>
      </c>
      <c r="Y2991" s="131">
        <v>0</v>
      </c>
      <c r="Z2991" s="131">
        <v>0</v>
      </c>
      <c r="AA2991" s="131">
        <v>0</v>
      </c>
      <c r="AB2991" s="131">
        <v>0</v>
      </c>
      <c r="AC2991" s="131">
        <v>0</v>
      </c>
      <c r="AD2991" s="131">
        <v>0</v>
      </c>
      <c r="AE2991" s="131">
        <v>0</v>
      </c>
      <c r="AF2991" s="131">
        <v>0</v>
      </c>
      <c r="AG2991" s="131">
        <v>0</v>
      </c>
      <c r="AH2991" s="43">
        <v>0</v>
      </c>
    </row>
    <row r="2992" spans="4:34">
      <c r="D2992" s="62">
        <v>2013</v>
      </c>
      <c r="E2992" s="62">
        <v>6</v>
      </c>
      <c r="F2992" s="62">
        <v>2013</v>
      </c>
      <c r="G2992" s="62">
        <v>2014</v>
      </c>
      <c r="H2992" s="131">
        <v>0</v>
      </c>
      <c r="I2992" s="131">
        <v>0</v>
      </c>
      <c r="J2992" s="131">
        <v>0</v>
      </c>
      <c r="K2992" s="131">
        <v>0</v>
      </c>
      <c r="L2992" s="131">
        <v>0</v>
      </c>
      <c r="M2992" s="131">
        <v>0</v>
      </c>
      <c r="N2992" s="131">
        <v>0</v>
      </c>
      <c r="O2992" s="131">
        <v>0</v>
      </c>
      <c r="P2992" s="131">
        <v>0</v>
      </c>
      <c r="Q2992" s="131">
        <v>0</v>
      </c>
      <c r="R2992" s="131">
        <v>0</v>
      </c>
      <c r="S2992" s="131">
        <v>0</v>
      </c>
      <c r="T2992" s="131">
        <v>0</v>
      </c>
      <c r="U2992" s="131">
        <v>0</v>
      </c>
      <c r="V2992" s="131">
        <v>0</v>
      </c>
      <c r="W2992" s="131">
        <v>0</v>
      </c>
      <c r="X2992" s="131">
        <v>0</v>
      </c>
      <c r="Y2992" s="131">
        <v>0</v>
      </c>
      <c r="Z2992" s="131">
        <v>0</v>
      </c>
      <c r="AA2992" s="131">
        <v>0</v>
      </c>
      <c r="AB2992" s="131">
        <v>0</v>
      </c>
      <c r="AC2992" s="131">
        <v>0</v>
      </c>
      <c r="AD2992" s="131">
        <v>0</v>
      </c>
      <c r="AE2992" s="131">
        <v>0</v>
      </c>
      <c r="AF2992" s="131">
        <v>0</v>
      </c>
      <c r="AG2992" s="131">
        <v>0</v>
      </c>
      <c r="AH2992" s="43">
        <v>0</v>
      </c>
    </row>
    <row r="2993" spans="4:34">
      <c r="D2993" s="62">
        <v>2013</v>
      </c>
      <c r="E2993" s="62">
        <v>7</v>
      </c>
      <c r="F2993" s="62">
        <v>2014</v>
      </c>
      <c r="G2993" s="62">
        <v>2014</v>
      </c>
      <c r="H2993" s="131">
        <v>0</v>
      </c>
      <c r="I2993" s="131">
        <v>0</v>
      </c>
      <c r="J2993" s="131">
        <v>0</v>
      </c>
      <c r="K2993" s="131">
        <v>0</v>
      </c>
      <c r="L2993" s="131">
        <v>0</v>
      </c>
      <c r="M2993" s="131">
        <v>0</v>
      </c>
      <c r="N2993" s="131">
        <v>0</v>
      </c>
      <c r="O2993" s="131">
        <v>0</v>
      </c>
      <c r="P2993" s="131">
        <v>0</v>
      </c>
      <c r="Q2993" s="131">
        <v>0</v>
      </c>
      <c r="R2993" s="131">
        <v>0</v>
      </c>
      <c r="S2993" s="131">
        <v>0</v>
      </c>
      <c r="T2993" s="131">
        <v>0</v>
      </c>
      <c r="U2993" s="131">
        <v>0</v>
      </c>
      <c r="V2993" s="131">
        <v>0</v>
      </c>
      <c r="W2993" s="131">
        <v>0</v>
      </c>
      <c r="X2993" s="131">
        <v>0</v>
      </c>
      <c r="Y2993" s="131">
        <v>0</v>
      </c>
      <c r="Z2993" s="131">
        <v>0</v>
      </c>
      <c r="AA2993" s="131">
        <v>0</v>
      </c>
      <c r="AB2993" s="131">
        <v>0</v>
      </c>
      <c r="AC2993" s="131">
        <v>0</v>
      </c>
      <c r="AD2993" s="131">
        <v>0</v>
      </c>
      <c r="AE2993" s="131">
        <v>0</v>
      </c>
      <c r="AF2993" s="131">
        <v>0</v>
      </c>
      <c r="AG2993" s="131">
        <v>0</v>
      </c>
      <c r="AH2993" s="43">
        <v>0</v>
      </c>
    </row>
    <row r="2994" spans="4:34">
      <c r="D2994" s="62">
        <v>2013</v>
      </c>
      <c r="E2994" s="62">
        <v>8</v>
      </c>
      <c r="F2994" s="62">
        <v>2014</v>
      </c>
      <c r="G2994" s="62">
        <v>2014</v>
      </c>
      <c r="H2994" s="131">
        <v>0</v>
      </c>
      <c r="I2994" s="131">
        <v>0</v>
      </c>
      <c r="J2994" s="131">
        <v>0</v>
      </c>
      <c r="K2994" s="131">
        <v>0</v>
      </c>
      <c r="L2994" s="131">
        <v>0</v>
      </c>
      <c r="M2994" s="131">
        <v>0</v>
      </c>
      <c r="N2994" s="131">
        <v>0</v>
      </c>
      <c r="O2994" s="131">
        <v>0</v>
      </c>
      <c r="P2994" s="131">
        <v>0</v>
      </c>
      <c r="Q2994" s="131">
        <v>0</v>
      </c>
      <c r="R2994" s="131">
        <v>0</v>
      </c>
      <c r="S2994" s="131">
        <v>0</v>
      </c>
      <c r="T2994" s="131">
        <v>0</v>
      </c>
      <c r="U2994" s="131">
        <v>0</v>
      </c>
      <c r="V2994" s="131">
        <v>0</v>
      </c>
      <c r="W2994" s="131">
        <v>0</v>
      </c>
      <c r="X2994" s="131">
        <v>0</v>
      </c>
      <c r="Y2994" s="131">
        <v>0</v>
      </c>
      <c r="Z2994" s="131">
        <v>0</v>
      </c>
      <c r="AA2994" s="131">
        <v>0</v>
      </c>
      <c r="AB2994" s="131">
        <v>0</v>
      </c>
      <c r="AC2994" s="131">
        <v>0</v>
      </c>
      <c r="AD2994" s="131">
        <v>0</v>
      </c>
      <c r="AE2994" s="131">
        <v>0</v>
      </c>
      <c r="AF2994" s="131">
        <v>0</v>
      </c>
      <c r="AG2994" s="131">
        <v>0</v>
      </c>
      <c r="AH2994" s="43">
        <v>0</v>
      </c>
    </row>
    <row r="2995" spans="4:34">
      <c r="D2995" s="62">
        <v>2013</v>
      </c>
      <c r="E2995" s="62">
        <v>9</v>
      </c>
      <c r="F2995" s="62">
        <v>2014</v>
      </c>
      <c r="G2995" s="62">
        <v>2014</v>
      </c>
      <c r="H2995" s="131">
        <v>0</v>
      </c>
      <c r="I2995" s="131">
        <v>0</v>
      </c>
      <c r="J2995" s="131">
        <v>0</v>
      </c>
      <c r="K2995" s="131">
        <v>0</v>
      </c>
      <c r="L2995" s="131">
        <v>0</v>
      </c>
      <c r="M2995" s="131">
        <v>0</v>
      </c>
      <c r="N2995" s="131">
        <v>0</v>
      </c>
      <c r="O2995" s="131">
        <v>0</v>
      </c>
      <c r="P2995" s="131">
        <v>0</v>
      </c>
      <c r="Q2995" s="131">
        <v>0</v>
      </c>
      <c r="R2995" s="131">
        <v>0</v>
      </c>
      <c r="S2995" s="131">
        <v>0</v>
      </c>
      <c r="T2995" s="131">
        <v>0</v>
      </c>
      <c r="U2995" s="131">
        <v>0</v>
      </c>
      <c r="V2995" s="131">
        <v>0</v>
      </c>
      <c r="W2995" s="131">
        <v>0</v>
      </c>
      <c r="X2995" s="131">
        <v>0</v>
      </c>
      <c r="Y2995" s="131">
        <v>0</v>
      </c>
      <c r="Z2995" s="131">
        <v>0</v>
      </c>
      <c r="AA2995" s="131">
        <v>0</v>
      </c>
      <c r="AB2995" s="131">
        <v>0</v>
      </c>
      <c r="AC2995" s="131">
        <v>0</v>
      </c>
      <c r="AD2995" s="131">
        <v>0</v>
      </c>
      <c r="AE2995" s="131">
        <v>0</v>
      </c>
      <c r="AF2995" s="131">
        <v>0</v>
      </c>
      <c r="AG2995" s="131">
        <v>0</v>
      </c>
      <c r="AH2995" s="43">
        <v>0</v>
      </c>
    </row>
    <row r="2996" spans="4:34">
      <c r="D2996" s="62">
        <v>2013</v>
      </c>
      <c r="E2996" s="62">
        <v>10</v>
      </c>
      <c r="F2996" s="62">
        <v>2014</v>
      </c>
      <c r="G2996" s="62">
        <v>2014</v>
      </c>
      <c r="H2996" s="131">
        <v>0</v>
      </c>
      <c r="I2996" s="131">
        <v>0</v>
      </c>
      <c r="J2996" s="131">
        <v>0</v>
      </c>
      <c r="K2996" s="131">
        <v>0</v>
      </c>
      <c r="L2996" s="131">
        <v>0</v>
      </c>
      <c r="M2996" s="131">
        <v>0</v>
      </c>
      <c r="N2996" s="131">
        <v>0</v>
      </c>
      <c r="O2996" s="131">
        <v>0</v>
      </c>
      <c r="P2996" s="131">
        <v>0</v>
      </c>
      <c r="Q2996" s="131">
        <v>0</v>
      </c>
      <c r="R2996" s="131">
        <v>0</v>
      </c>
      <c r="S2996" s="131">
        <v>0</v>
      </c>
      <c r="T2996" s="131">
        <v>0</v>
      </c>
      <c r="U2996" s="131">
        <v>0</v>
      </c>
      <c r="V2996" s="131">
        <v>0</v>
      </c>
      <c r="W2996" s="131">
        <v>0</v>
      </c>
      <c r="X2996" s="131">
        <v>0</v>
      </c>
      <c r="Y2996" s="131">
        <v>0</v>
      </c>
      <c r="Z2996" s="131">
        <v>0</v>
      </c>
      <c r="AA2996" s="131">
        <v>0</v>
      </c>
      <c r="AB2996" s="131">
        <v>0</v>
      </c>
      <c r="AC2996" s="131">
        <v>0</v>
      </c>
      <c r="AD2996" s="131">
        <v>0</v>
      </c>
      <c r="AE2996" s="131">
        <v>0</v>
      </c>
      <c r="AF2996" s="131">
        <v>0</v>
      </c>
      <c r="AG2996" s="131">
        <v>0</v>
      </c>
      <c r="AH2996" s="43">
        <v>0</v>
      </c>
    </row>
    <row r="2997" spans="4:34">
      <c r="D2997" s="62">
        <v>2013</v>
      </c>
      <c r="E2997" s="62">
        <v>11</v>
      </c>
      <c r="F2997" s="62">
        <v>2014</v>
      </c>
      <c r="G2997" s="62">
        <v>2014</v>
      </c>
      <c r="H2997" s="131">
        <v>0</v>
      </c>
      <c r="I2997" s="131">
        <v>0</v>
      </c>
      <c r="J2997" s="131">
        <v>0</v>
      </c>
      <c r="K2997" s="131">
        <v>0</v>
      </c>
      <c r="L2997" s="131">
        <v>0</v>
      </c>
      <c r="M2997" s="131">
        <v>0</v>
      </c>
      <c r="N2997" s="131">
        <v>0</v>
      </c>
      <c r="O2997" s="131">
        <v>0</v>
      </c>
      <c r="P2997" s="131">
        <v>0</v>
      </c>
      <c r="Q2997" s="131">
        <v>0</v>
      </c>
      <c r="R2997" s="131">
        <v>0</v>
      </c>
      <c r="S2997" s="131">
        <v>0</v>
      </c>
      <c r="T2997" s="131">
        <v>0</v>
      </c>
      <c r="U2997" s="131">
        <v>0</v>
      </c>
      <c r="V2997" s="131">
        <v>0</v>
      </c>
      <c r="W2997" s="131">
        <v>0</v>
      </c>
      <c r="X2997" s="131">
        <v>0</v>
      </c>
      <c r="Y2997" s="131">
        <v>0</v>
      </c>
      <c r="Z2997" s="131">
        <v>0</v>
      </c>
      <c r="AA2997" s="131">
        <v>0</v>
      </c>
      <c r="AB2997" s="131">
        <v>0</v>
      </c>
      <c r="AC2997" s="131">
        <v>0</v>
      </c>
      <c r="AD2997" s="131">
        <v>0</v>
      </c>
      <c r="AE2997" s="131">
        <v>0</v>
      </c>
      <c r="AF2997" s="131">
        <v>0</v>
      </c>
      <c r="AG2997" s="131">
        <v>0</v>
      </c>
      <c r="AH2997" s="43">
        <v>0</v>
      </c>
    </row>
    <row r="2998" spans="4:34">
      <c r="D2998" s="62">
        <v>2013</v>
      </c>
      <c r="E2998" s="62">
        <v>12</v>
      </c>
      <c r="F2998" s="62">
        <v>2014</v>
      </c>
      <c r="G2998" s="62">
        <v>2014</v>
      </c>
      <c r="H2998" s="131">
        <v>0</v>
      </c>
      <c r="I2998" s="131">
        <v>0</v>
      </c>
      <c r="J2998" s="131">
        <v>0</v>
      </c>
      <c r="K2998" s="131">
        <v>0</v>
      </c>
      <c r="L2998" s="131">
        <v>0</v>
      </c>
      <c r="M2998" s="131">
        <v>0</v>
      </c>
      <c r="N2998" s="131">
        <v>0</v>
      </c>
      <c r="O2998" s="131">
        <v>0</v>
      </c>
      <c r="P2998" s="131">
        <v>0</v>
      </c>
      <c r="Q2998" s="131">
        <v>0</v>
      </c>
      <c r="R2998" s="131">
        <v>0</v>
      </c>
      <c r="S2998" s="131">
        <v>0</v>
      </c>
      <c r="T2998" s="131">
        <v>0</v>
      </c>
      <c r="U2998" s="131">
        <v>0</v>
      </c>
      <c r="V2998" s="131">
        <v>0</v>
      </c>
      <c r="W2998" s="131">
        <v>0</v>
      </c>
      <c r="X2998" s="131">
        <v>0</v>
      </c>
      <c r="Y2998" s="131">
        <v>0</v>
      </c>
      <c r="Z2998" s="131">
        <v>0</v>
      </c>
      <c r="AA2998" s="131">
        <v>0</v>
      </c>
      <c r="AB2998" s="131">
        <v>0</v>
      </c>
      <c r="AC2998" s="131">
        <v>0</v>
      </c>
      <c r="AD2998" s="131">
        <v>0</v>
      </c>
      <c r="AE2998" s="131">
        <v>0</v>
      </c>
      <c r="AF2998" s="131">
        <v>0</v>
      </c>
      <c r="AG2998" s="131">
        <v>0</v>
      </c>
      <c r="AH2998" s="43">
        <v>0</v>
      </c>
    </row>
    <row r="2999" spans="4:34">
      <c r="D2999" s="62">
        <v>2014</v>
      </c>
      <c r="E2999" s="62">
        <v>1</v>
      </c>
      <c r="F2999" s="62">
        <v>2014</v>
      </c>
      <c r="G2999" s="62">
        <v>2014</v>
      </c>
      <c r="H2999" s="131">
        <v>0</v>
      </c>
      <c r="I2999" s="131">
        <v>0</v>
      </c>
      <c r="J2999" s="131">
        <v>0</v>
      </c>
      <c r="K2999" s="131">
        <v>0</v>
      </c>
      <c r="L2999" s="131">
        <v>0</v>
      </c>
      <c r="M2999" s="131">
        <v>0</v>
      </c>
      <c r="N2999" s="131">
        <v>0</v>
      </c>
      <c r="O2999" s="131">
        <v>0</v>
      </c>
      <c r="P2999" s="131">
        <v>0</v>
      </c>
      <c r="Q2999" s="131">
        <v>0</v>
      </c>
      <c r="R2999" s="131">
        <v>0</v>
      </c>
      <c r="S2999" s="131">
        <v>0</v>
      </c>
      <c r="T2999" s="131">
        <v>0</v>
      </c>
      <c r="U2999" s="131">
        <v>0</v>
      </c>
      <c r="V2999" s="131">
        <v>0</v>
      </c>
      <c r="W2999" s="131">
        <v>0</v>
      </c>
      <c r="X2999" s="131">
        <v>0</v>
      </c>
      <c r="Y2999" s="131">
        <v>0</v>
      </c>
      <c r="Z2999" s="131">
        <v>0</v>
      </c>
      <c r="AA2999" s="131">
        <v>0</v>
      </c>
      <c r="AB2999" s="131">
        <v>0</v>
      </c>
      <c r="AC2999" s="131">
        <v>0</v>
      </c>
      <c r="AD2999" s="131">
        <v>0</v>
      </c>
      <c r="AE2999" s="131">
        <v>0</v>
      </c>
      <c r="AF2999" s="131">
        <v>0</v>
      </c>
      <c r="AG2999" s="131">
        <v>0</v>
      </c>
      <c r="AH2999" s="43">
        <v>0</v>
      </c>
    </row>
    <row r="3000" spans="4:34">
      <c r="D3000" s="62">
        <v>2014</v>
      </c>
      <c r="E3000" s="62">
        <v>2</v>
      </c>
      <c r="F3000" s="62">
        <v>2014</v>
      </c>
      <c r="G3000" s="62">
        <v>2014</v>
      </c>
      <c r="H3000" s="131">
        <v>0</v>
      </c>
      <c r="I3000" s="131">
        <v>0</v>
      </c>
      <c r="J3000" s="131">
        <v>0</v>
      </c>
      <c r="K3000" s="131">
        <v>0</v>
      </c>
      <c r="L3000" s="131">
        <v>0</v>
      </c>
      <c r="M3000" s="131">
        <v>0</v>
      </c>
      <c r="N3000" s="131">
        <v>0</v>
      </c>
      <c r="O3000" s="131">
        <v>0</v>
      </c>
      <c r="P3000" s="131">
        <v>0</v>
      </c>
      <c r="Q3000" s="131">
        <v>0</v>
      </c>
      <c r="R3000" s="131">
        <v>0</v>
      </c>
      <c r="S3000" s="131">
        <v>0</v>
      </c>
      <c r="T3000" s="131">
        <v>0</v>
      </c>
      <c r="U3000" s="131">
        <v>0</v>
      </c>
      <c r="V3000" s="131">
        <v>0</v>
      </c>
      <c r="W3000" s="131">
        <v>0</v>
      </c>
      <c r="X3000" s="131">
        <v>0</v>
      </c>
      <c r="Y3000" s="131">
        <v>0</v>
      </c>
      <c r="Z3000" s="131">
        <v>0</v>
      </c>
      <c r="AA3000" s="131">
        <v>0</v>
      </c>
      <c r="AB3000" s="131">
        <v>0</v>
      </c>
      <c r="AC3000" s="131">
        <v>0</v>
      </c>
      <c r="AD3000" s="131">
        <v>0</v>
      </c>
      <c r="AE3000" s="131">
        <v>0</v>
      </c>
      <c r="AF3000" s="131">
        <v>0</v>
      </c>
      <c r="AG3000" s="131">
        <v>0</v>
      </c>
      <c r="AH3000" s="43">
        <v>0</v>
      </c>
    </row>
    <row r="3001" spans="4:34">
      <c r="D3001" s="62">
        <v>2014</v>
      </c>
      <c r="E3001" s="62">
        <v>3</v>
      </c>
      <c r="F3001" s="62">
        <v>2014</v>
      </c>
      <c r="G3001" s="62">
        <v>2014</v>
      </c>
      <c r="H3001" s="131">
        <v>0</v>
      </c>
      <c r="I3001" s="131">
        <v>0</v>
      </c>
      <c r="J3001" s="131">
        <v>0</v>
      </c>
      <c r="K3001" s="131">
        <v>0</v>
      </c>
      <c r="L3001" s="131">
        <v>0</v>
      </c>
      <c r="M3001" s="131">
        <v>0</v>
      </c>
      <c r="N3001" s="131">
        <v>0</v>
      </c>
      <c r="O3001" s="131">
        <v>0</v>
      </c>
      <c r="P3001" s="131">
        <v>0</v>
      </c>
      <c r="Q3001" s="131">
        <v>0</v>
      </c>
      <c r="R3001" s="131">
        <v>0</v>
      </c>
      <c r="S3001" s="131">
        <v>0</v>
      </c>
      <c r="T3001" s="131">
        <v>0</v>
      </c>
      <c r="U3001" s="131">
        <v>0</v>
      </c>
      <c r="V3001" s="131">
        <v>0</v>
      </c>
      <c r="W3001" s="131">
        <v>0</v>
      </c>
      <c r="X3001" s="131">
        <v>0</v>
      </c>
      <c r="Y3001" s="131">
        <v>0</v>
      </c>
      <c r="Z3001" s="131">
        <v>0</v>
      </c>
      <c r="AA3001" s="131">
        <v>0</v>
      </c>
      <c r="AB3001" s="131">
        <v>0</v>
      </c>
      <c r="AC3001" s="131">
        <v>0</v>
      </c>
      <c r="AD3001" s="131">
        <v>0</v>
      </c>
      <c r="AE3001" s="131">
        <v>0</v>
      </c>
      <c r="AF3001" s="131">
        <v>0</v>
      </c>
      <c r="AG3001" s="131">
        <v>0</v>
      </c>
      <c r="AH3001" s="43">
        <v>0</v>
      </c>
    </row>
    <row r="3002" spans="4:34">
      <c r="D3002" s="62">
        <v>2014</v>
      </c>
      <c r="E3002" s="62">
        <v>4</v>
      </c>
      <c r="F3002" s="62">
        <v>2014</v>
      </c>
      <c r="G3002" s="62">
        <v>2014</v>
      </c>
      <c r="H3002" s="131">
        <v>0</v>
      </c>
      <c r="I3002" s="131">
        <v>0</v>
      </c>
      <c r="J3002" s="131">
        <v>0</v>
      </c>
      <c r="K3002" s="131">
        <v>0</v>
      </c>
      <c r="L3002" s="131">
        <v>0</v>
      </c>
      <c r="M3002" s="131">
        <v>0</v>
      </c>
      <c r="N3002" s="131">
        <v>0</v>
      </c>
      <c r="O3002" s="131">
        <v>0</v>
      </c>
      <c r="P3002" s="131">
        <v>0</v>
      </c>
      <c r="Q3002" s="131">
        <v>0</v>
      </c>
      <c r="R3002" s="131">
        <v>0</v>
      </c>
      <c r="S3002" s="131">
        <v>0</v>
      </c>
      <c r="T3002" s="131">
        <v>0</v>
      </c>
      <c r="U3002" s="131">
        <v>0</v>
      </c>
      <c r="V3002" s="131">
        <v>0</v>
      </c>
      <c r="W3002" s="131">
        <v>0</v>
      </c>
      <c r="X3002" s="131">
        <v>0</v>
      </c>
      <c r="Y3002" s="131">
        <v>0</v>
      </c>
      <c r="Z3002" s="131">
        <v>0</v>
      </c>
      <c r="AA3002" s="131">
        <v>0</v>
      </c>
      <c r="AB3002" s="131">
        <v>0</v>
      </c>
      <c r="AC3002" s="131">
        <v>0</v>
      </c>
      <c r="AD3002" s="131">
        <v>0</v>
      </c>
      <c r="AE3002" s="131">
        <v>0</v>
      </c>
      <c r="AF3002" s="131">
        <v>0</v>
      </c>
      <c r="AG3002" s="131">
        <v>0</v>
      </c>
      <c r="AH3002" s="43">
        <v>0</v>
      </c>
    </row>
    <row r="3003" spans="4:34">
      <c r="D3003" s="62">
        <v>2014</v>
      </c>
      <c r="E3003" s="62">
        <v>5</v>
      </c>
      <c r="F3003" s="62">
        <v>2014</v>
      </c>
      <c r="G3003" s="62">
        <v>2015</v>
      </c>
      <c r="H3003" s="131">
        <v>0</v>
      </c>
      <c r="I3003" s="131">
        <v>0</v>
      </c>
      <c r="J3003" s="131">
        <v>0</v>
      </c>
      <c r="K3003" s="131">
        <v>0</v>
      </c>
      <c r="L3003" s="131">
        <v>0</v>
      </c>
      <c r="M3003" s="131">
        <v>0</v>
      </c>
      <c r="N3003" s="131">
        <v>0</v>
      </c>
      <c r="O3003" s="131">
        <v>0</v>
      </c>
      <c r="P3003" s="131">
        <v>0</v>
      </c>
      <c r="Q3003" s="131">
        <v>0</v>
      </c>
      <c r="R3003" s="131">
        <v>0</v>
      </c>
      <c r="S3003" s="131">
        <v>0</v>
      </c>
      <c r="T3003" s="131">
        <v>0</v>
      </c>
      <c r="U3003" s="131">
        <v>0</v>
      </c>
      <c r="V3003" s="131">
        <v>0</v>
      </c>
      <c r="W3003" s="131">
        <v>0</v>
      </c>
      <c r="X3003" s="131">
        <v>0</v>
      </c>
      <c r="Y3003" s="131">
        <v>0</v>
      </c>
      <c r="Z3003" s="131">
        <v>0</v>
      </c>
      <c r="AA3003" s="131">
        <v>0</v>
      </c>
      <c r="AB3003" s="131">
        <v>0</v>
      </c>
      <c r="AC3003" s="131">
        <v>0</v>
      </c>
      <c r="AD3003" s="131">
        <v>0</v>
      </c>
      <c r="AE3003" s="131">
        <v>0</v>
      </c>
      <c r="AF3003" s="131">
        <v>0</v>
      </c>
      <c r="AG3003" s="131">
        <v>0</v>
      </c>
      <c r="AH3003" s="43">
        <v>0</v>
      </c>
    </row>
    <row r="3004" spans="4:34">
      <c r="D3004" s="62">
        <v>2014</v>
      </c>
      <c r="E3004" s="62">
        <v>6</v>
      </c>
      <c r="F3004" s="62">
        <v>2014</v>
      </c>
      <c r="G3004" s="62">
        <v>2015</v>
      </c>
      <c r="H3004" s="131">
        <v>0</v>
      </c>
      <c r="I3004" s="131">
        <v>0</v>
      </c>
      <c r="J3004" s="131">
        <v>0</v>
      </c>
      <c r="K3004" s="131">
        <v>0</v>
      </c>
      <c r="L3004" s="131">
        <v>0</v>
      </c>
      <c r="M3004" s="131">
        <v>0</v>
      </c>
      <c r="N3004" s="131">
        <v>0</v>
      </c>
      <c r="O3004" s="131">
        <v>0</v>
      </c>
      <c r="P3004" s="131">
        <v>0</v>
      </c>
      <c r="Q3004" s="131">
        <v>0</v>
      </c>
      <c r="R3004" s="131">
        <v>0</v>
      </c>
      <c r="S3004" s="131">
        <v>0</v>
      </c>
      <c r="T3004" s="131">
        <v>0</v>
      </c>
      <c r="U3004" s="131">
        <v>0</v>
      </c>
      <c r="V3004" s="131">
        <v>0</v>
      </c>
      <c r="W3004" s="131">
        <v>0</v>
      </c>
      <c r="X3004" s="131">
        <v>0</v>
      </c>
      <c r="Y3004" s="131">
        <v>0</v>
      </c>
      <c r="Z3004" s="131">
        <v>0</v>
      </c>
      <c r="AA3004" s="131">
        <v>0</v>
      </c>
      <c r="AB3004" s="131">
        <v>0</v>
      </c>
      <c r="AC3004" s="131">
        <v>0</v>
      </c>
      <c r="AD3004" s="131">
        <v>0</v>
      </c>
      <c r="AE3004" s="131">
        <v>0</v>
      </c>
      <c r="AF3004" s="131">
        <v>0</v>
      </c>
      <c r="AG3004" s="131">
        <v>0</v>
      </c>
      <c r="AH3004" s="43">
        <v>0</v>
      </c>
    </row>
    <row r="3005" spans="4:34">
      <c r="D3005" s="62">
        <v>2014</v>
      </c>
      <c r="E3005" s="62">
        <v>7</v>
      </c>
      <c r="F3005" s="62">
        <v>2015</v>
      </c>
      <c r="G3005" s="62">
        <v>2015</v>
      </c>
      <c r="H3005" s="131">
        <v>-48.76119886009738</v>
      </c>
      <c r="I3005" s="131">
        <v>-63.481774948902604</v>
      </c>
      <c r="J3005" s="131">
        <v>-46.945967672496408</v>
      </c>
      <c r="K3005" s="131">
        <v>-708.55537754118416</v>
      </c>
      <c r="L3005" s="131">
        <v>-221.73043309593976</v>
      </c>
      <c r="M3005" s="131">
        <v>-14.139943802004529</v>
      </c>
      <c r="N3005" s="131">
        <v>-742.55125464986929</v>
      </c>
      <c r="O3005" s="131">
        <v>-48.412437652030299</v>
      </c>
      <c r="P3005" s="131">
        <v>-48.741579290242633</v>
      </c>
      <c r="Q3005" s="131">
        <v>-103.19383547724203</v>
      </c>
      <c r="R3005" s="131">
        <v>0</v>
      </c>
      <c r="S3005" s="131">
        <v>-140.10897320050933</v>
      </c>
      <c r="T3005" s="131">
        <v>-167.34012996984734</v>
      </c>
      <c r="U3005" s="131">
        <v>-177.82618160467598</v>
      </c>
      <c r="V3005" s="131">
        <v>-1301.2083124696153</v>
      </c>
      <c r="W3005" s="131">
        <v>-160.84699479939499</v>
      </c>
      <c r="X3005" s="131">
        <v>-826.57027870948548</v>
      </c>
      <c r="Y3005" s="131">
        <v>-0.41843416579994824</v>
      </c>
      <c r="Z3005" s="131">
        <v>-12.447915197532888</v>
      </c>
      <c r="AA3005" s="131">
        <v>-63.702408265311426</v>
      </c>
      <c r="AB3005" s="131">
        <v>-23.451432250580503</v>
      </c>
      <c r="AC3005" s="131">
        <v>-281.30085350668509</v>
      </c>
      <c r="AD3005" s="131">
        <v>-87.979649620879499</v>
      </c>
      <c r="AE3005" s="131">
        <v>0</v>
      </c>
      <c r="AF3005" s="131">
        <v>-737.74899184987692</v>
      </c>
      <c r="AG3005" s="131">
        <v>-452.13966910194762</v>
      </c>
      <c r="AH3005" s="43">
        <v>-6479.6040277021511</v>
      </c>
    </row>
    <row r="3006" spans="4:34">
      <c r="D3006" s="62">
        <v>2014</v>
      </c>
      <c r="E3006" s="62">
        <v>8</v>
      </c>
      <c r="F3006" s="62">
        <v>2015</v>
      </c>
      <c r="G3006" s="62">
        <v>2015</v>
      </c>
      <c r="H3006" s="131">
        <v>-51.856578885775107</v>
      </c>
      <c r="I3006" s="131">
        <v>-67.375358712905978</v>
      </c>
      <c r="J3006" s="131">
        <v>-70.786596196994481</v>
      </c>
      <c r="K3006" s="131">
        <v>-705.15533815597087</v>
      </c>
      <c r="L3006" s="131">
        <v>-228.95016098701257</v>
      </c>
      <c r="M3006" s="131">
        <v>-13.451148334243179</v>
      </c>
      <c r="N3006" s="131">
        <v>-733.84188816952735</v>
      </c>
      <c r="O3006" s="131">
        <v>-48.873769494926364</v>
      </c>
      <c r="P3006" s="131">
        <v>-53.005399274292643</v>
      </c>
      <c r="Q3006" s="131">
        <v>-99.22374851874747</v>
      </c>
      <c r="R3006" s="131">
        <v>0</v>
      </c>
      <c r="S3006" s="131">
        <v>-137.43139395864537</v>
      </c>
      <c r="T3006" s="131">
        <v>-173.45127255760616</v>
      </c>
      <c r="U3006" s="131">
        <v>-183.84021311128453</v>
      </c>
      <c r="V3006" s="131">
        <v>-1322.077237971451</v>
      </c>
      <c r="W3006" s="131">
        <v>-164.61387260497852</v>
      </c>
      <c r="X3006" s="131">
        <v>-865.19430918335581</v>
      </c>
      <c r="Y3006" s="131">
        <v>-1.2639934819504914</v>
      </c>
      <c r="Z3006" s="131">
        <v>-15.91179937224217</v>
      </c>
      <c r="AA3006" s="131">
        <v>-64.86540513936211</v>
      </c>
      <c r="AB3006" s="131">
        <v>-23.796271989585556</v>
      </c>
      <c r="AC3006" s="131">
        <v>-285.97215252855375</v>
      </c>
      <c r="AD3006" s="131">
        <v>-82.266118934613758</v>
      </c>
      <c r="AE3006" s="131">
        <v>0</v>
      </c>
      <c r="AF3006" s="131">
        <v>-740.39009802595001</v>
      </c>
      <c r="AG3006" s="131">
        <v>-443.93386748485256</v>
      </c>
      <c r="AH3006" s="43">
        <v>-6577.5279930748284</v>
      </c>
    </row>
    <row r="3007" spans="4:34">
      <c r="D3007" s="62">
        <v>2014</v>
      </c>
      <c r="E3007" s="62">
        <v>9</v>
      </c>
      <c r="F3007" s="62">
        <v>2015</v>
      </c>
      <c r="G3007" s="62">
        <v>2015</v>
      </c>
      <c r="H3007" s="131">
        <v>-39.068715459229956</v>
      </c>
      <c r="I3007" s="131">
        <v>-65.372944205704229</v>
      </c>
      <c r="J3007" s="131">
        <v>-86.330554764873213</v>
      </c>
      <c r="K3007" s="131">
        <v>-668.58887684329795</v>
      </c>
      <c r="L3007" s="131">
        <v>-205.44108262284297</v>
      </c>
      <c r="M3007" s="131">
        <v>-11.718586050203092</v>
      </c>
      <c r="N3007" s="131">
        <v>-649.46990039121499</v>
      </c>
      <c r="O3007" s="131">
        <v>-47.681614930610856</v>
      </c>
      <c r="P3007" s="131">
        <v>-45.188395970200951</v>
      </c>
      <c r="Q3007" s="131">
        <v>-92.856449148560515</v>
      </c>
      <c r="R3007" s="131">
        <v>0</v>
      </c>
      <c r="S3007" s="131">
        <v>-127.50314221529801</v>
      </c>
      <c r="T3007" s="131">
        <v>-161.35592506195286</v>
      </c>
      <c r="U3007" s="131">
        <v>-172.70940479864993</v>
      </c>
      <c r="V3007" s="131">
        <v>-1192.6731395431334</v>
      </c>
      <c r="W3007" s="131">
        <v>-148.32573547351799</v>
      </c>
      <c r="X3007" s="131">
        <v>-824.24642625358877</v>
      </c>
      <c r="Y3007" s="131">
        <v>-0.48089269908666704</v>
      </c>
      <c r="Z3007" s="131">
        <v>-14.682123679213344</v>
      </c>
      <c r="AA3007" s="131">
        <v>-63.016538313948196</v>
      </c>
      <c r="AB3007" s="131">
        <v>-22.188573206386295</v>
      </c>
      <c r="AC3007" s="131">
        <v>-252.42063254666533</v>
      </c>
      <c r="AD3007" s="131">
        <v>-85.249367018129604</v>
      </c>
      <c r="AE3007" s="131">
        <v>0</v>
      </c>
      <c r="AF3007" s="131">
        <v>-684.26659178438763</v>
      </c>
      <c r="AG3007" s="131">
        <v>-396.84168376007796</v>
      </c>
      <c r="AH3007" s="43">
        <v>-6057.6772967407751</v>
      </c>
    </row>
    <row r="3008" spans="4:34">
      <c r="D3008" s="62">
        <v>2014</v>
      </c>
      <c r="E3008" s="62">
        <v>10</v>
      </c>
      <c r="F3008" s="62">
        <v>2015</v>
      </c>
      <c r="G3008" s="62">
        <v>2015</v>
      </c>
      <c r="H3008" s="131">
        <v>-24.261086687744527</v>
      </c>
      <c r="I3008" s="131">
        <v>-57.834442531532915</v>
      </c>
      <c r="J3008" s="131">
        <v>-65.505113582057945</v>
      </c>
      <c r="K3008" s="131">
        <v>-576.21044826391289</v>
      </c>
      <c r="L3008" s="131">
        <v>-180.64735516773493</v>
      </c>
      <c r="M3008" s="131">
        <v>-12.354513444781015</v>
      </c>
      <c r="N3008" s="131">
        <v>-491.06829752999533</v>
      </c>
      <c r="O3008" s="131">
        <v>-38.523492702823262</v>
      </c>
      <c r="P3008" s="131">
        <v>-35.63977801013958</v>
      </c>
      <c r="Q3008" s="131">
        <v>-79.439639761380747</v>
      </c>
      <c r="R3008" s="131">
        <v>0</v>
      </c>
      <c r="S3008" s="131">
        <v>-117.34954964466509</v>
      </c>
      <c r="T3008" s="131">
        <v>-243.24886252877457</v>
      </c>
      <c r="U3008" s="131">
        <v>-169.60538853717449</v>
      </c>
      <c r="V3008" s="131">
        <v>-832.17927240086908</v>
      </c>
      <c r="W3008" s="131">
        <v>-112.25820861029993</v>
      </c>
      <c r="X3008" s="131">
        <v>-760.78121435461514</v>
      </c>
      <c r="Y3008" s="131">
        <v>-0.10170732357520845</v>
      </c>
      <c r="Z3008" s="131">
        <v>-6.384363945652721</v>
      </c>
      <c r="AA3008" s="131">
        <v>-57.976885193061726</v>
      </c>
      <c r="AB3008" s="131">
        <v>-21.226283934703254</v>
      </c>
      <c r="AC3008" s="131">
        <v>-184.49926282723314</v>
      </c>
      <c r="AD3008" s="131">
        <v>-79.998152555332695</v>
      </c>
      <c r="AE3008" s="131">
        <v>0</v>
      </c>
      <c r="AF3008" s="131">
        <v>-626.52907621300176</v>
      </c>
      <c r="AG3008" s="131">
        <v>-282.59869013540771</v>
      </c>
      <c r="AH3008" s="43">
        <v>-5056.2210858864692</v>
      </c>
    </row>
    <row r="3009" spans="4:34">
      <c r="D3009" s="62">
        <v>2014</v>
      </c>
      <c r="E3009" s="62">
        <v>11</v>
      </c>
      <c r="F3009" s="62">
        <v>2015</v>
      </c>
      <c r="G3009" s="62">
        <v>2015</v>
      </c>
      <c r="H3009" s="131">
        <v>-30.702823497938745</v>
      </c>
      <c r="I3009" s="131">
        <v>-50.43990529905588</v>
      </c>
      <c r="J3009" s="131">
        <v>-63.563574956197286</v>
      </c>
      <c r="K3009" s="131">
        <v>-477.93006452528977</v>
      </c>
      <c r="L3009" s="131">
        <v>-166.79883796742072</v>
      </c>
      <c r="M3009" s="131">
        <v>-12.007094678147002</v>
      </c>
      <c r="N3009" s="131">
        <v>-333.36655447523196</v>
      </c>
      <c r="O3009" s="131">
        <v>-33.878200779800828</v>
      </c>
      <c r="P3009" s="131">
        <v>-24.427010900185273</v>
      </c>
      <c r="Q3009" s="131">
        <v>-69.016977101848425</v>
      </c>
      <c r="R3009" s="131">
        <v>0</v>
      </c>
      <c r="S3009" s="131">
        <v>-103.36516301017716</v>
      </c>
      <c r="T3009" s="131">
        <v>-178.98212860884192</v>
      </c>
      <c r="U3009" s="131">
        <v>-157.72282628621474</v>
      </c>
      <c r="V3009" s="131">
        <v>-692.47187004756915</v>
      </c>
      <c r="W3009" s="131">
        <v>-87.123814890117046</v>
      </c>
      <c r="X3009" s="131">
        <v>-625.91763906929623</v>
      </c>
      <c r="Y3009" s="131">
        <v>-2.9138869484676058E-3</v>
      </c>
      <c r="Z3009" s="131">
        <v>-0.63652299877736429</v>
      </c>
      <c r="AA3009" s="131">
        <v>-52.126116303606587</v>
      </c>
      <c r="AB3009" s="131">
        <v>-18.905605691128677</v>
      </c>
      <c r="AC3009" s="131">
        <v>-136.01322480462619</v>
      </c>
      <c r="AD3009" s="131">
        <v>-68.745550135053676</v>
      </c>
      <c r="AE3009" s="131">
        <v>0</v>
      </c>
      <c r="AF3009" s="131">
        <v>-539.22584428168182</v>
      </c>
      <c r="AG3009" s="131">
        <v>-229.53450634485841</v>
      </c>
      <c r="AH3009" s="43">
        <v>-4152.9047705400135</v>
      </c>
    </row>
    <row r="3010" spans="4:34">
      <c r="D3010" s="62">
        <v>2014</v>
      </c>
      <c r="E3010" s="62">
        <v>12</v>
      </c>
      <c r="F3010" s="62">
        <v>2015</v>
      </c>
      <c r="G3010" s="62">
        <v>2015</v>
      </c>
      <c r="H3010" s="131">
        <v>-33.666739507081921</v>
      </c>
      <c r="I3010" s="131">
        <v>-41.71042506177767</v>
      </c>
      <c r="J3010" s="131">
        <v>-41.76489549674465</v>
      </c>
      <c r="K3010" s="131">
        <v>-354.30976461384898</v>
      </c>
      <c r="L3010" s="131">
        <v>-157.52367153084666</v>
      </c>
      <c r="M3010" s="131">
        <v>-11.966310735976924</v>
      </c>
      <c r="N3010" s="131">
        <v>-210.34675294040179</v>
      </c>
      <c r="O3010" s="131">
        <v>-27.291661003007935</v>
      </c>
      <c r="P3010" s="131">
        <v>-18.665456681231614</v>
      </c>
      <c r="Q3010" s="131">
        <v>-60.271415615713614</v>
      </c>
      <c r="R3010" s="131">
        <v>0</v>
      </c>
      <c r="S3010" s="131">
        <v>-81.188974536719044</v>
      </c>
      <c r="T3010" s="131">
        <v>-128.71480738252876</v>
      </c>
      <c r="U3010" s="131">
        <v>-159.29908454399472</v>
      </c>
      <c r="V3010" s="131">
        <v>-540.11132721167235</v>
      </c>
      <c r="W3010" s="131">
        <v>-62.632546648936241</v>
      </c>
      <c r="X3010" s="131">
        <v>-479.8354657210275</v>
      </c>
      <c r="Y3010" s="131">
        <v>-1.1630209646492445E-2</v>
      </c>
      <c r="Z3010" s="131">
        <v>-1.5511261853973439</v>
      </c>
      <c r="AA3010" s="131">
        <v>-27.393049448794624</v>
      </c>
      <c r="AB3010" s="131">
        <v>-12.227830745260446</v>
      </c>
      <c r="AC3010" s="131">
        <v>-95.846872631186855</v>
      </c>
      <c r="AD3010" s="131">
        <v>-61.688685516444572</v>
      </c>
      <c r="AE3010" s="131">
        <v>0</v>
      </c>
      <c r="AF3010" s="131">
        <v>-496.6013251622727</v>
      </c>
      <c r="AG3010" s="131">
        <v>-135.48690225559471</v>
      </c>
      <c r="AH3010" s="43">
        <v>-3240.106721386107</v>
      </c>
    </row>
    <row r="3011" spans="4:34">
      <c r="D3011" s="62">
        <v>2015</v>
      </c>
      <c r="E3011" s="62">
        <v>1</v>
      </c>
      <c r="F3011" s="62">
        <v>2015</v>
      </c>
      <c r="G3011" s="62">
        <v>2015</v>
      </c>
      <c r="H3011" s="131">
        <v>-31.613743303742346</v>
      </c>
      <c r="I3011" s="131">
        <v>-44.670973449020856</v>
      </c>
      <c r="J3011" s="131">
        <v>-26.685122460893314</v>
      </c>
      <c r="K3011" s="131">
        <v>-468.61751036408162</v>
      </c>
      <c r="L3011" s="131">
        <v>-167.80205655656431</v>
      </c>
      <c r="M3011" s="131">
        <v>-12.222660114136517</v>
      </c>
      <c r="N3011" s="131">
        <v>-226.67549125529536</v>
      </c>
      <c r="O3011" s="131">
        <v>-32.043940779745661</v>
      </c>
      <c r="P3011" s="131">
        <v>-13.549492144225821</v>
      </c>
      <c r="Q3011" s="131">
        <v>-61.828583959825288</v>
      </c>
      <c r="R3011" s="131">
        <v>0</v>
      </c>
      <c r="S3011" s="131">
        <v>-102.29061045238147</v>
      </c>
      <c r="T3011" s="131">
        <v>-100.20262823280397</v>
      </c>
      <c r="U3011" s="131">
        <v>-370.59599503896521</v>
      </c>
      <c r="V3011" s="131">
        <v>-449.22124165641355</v>
      </c>
      <c r="W3011" s="131">
        <v>-72.071350469206706</v>
      </c>
      <c r="X3011" s="131">
        <v>-483.15891358364189</v>
      </c>
      <c r="Y3011" s="131">
        <v>0</v>
      </c>
      <c r="Z3011" s="131">
        <v>-1.3045209667935877E-2</v>
      </c>
      <c r="AA3011" s="131">
        <v>-35.49051848356865</v>
      </c>
      <c r="AB3011" s="131">
        <v>-17.019785314370584</v>
      </c>
      <c r="AC3011" s="131">
        <v>-114.82444634691707</v>
      </c>
      <c r="AD3011" s="131">
        <v>-60.336131194308237</v>
      </c>
      <c r="AE3011" s="131">
        <v>0</v>
      </c>
      <c r="AF3011" s="131">
        <v>-528.43239507532326</v>
      </c>
      <c r="AG3011" s="131">
        <v>-151.58340507843303</v>
      </c>
      <c r="AH3011" s="43">
        <v>-3570.9500405235326</v>
      </c>
    </row>
    <row r="3012" spans="4:34">
      <c r="D3012" s="62">
        <v>2015</v>
      </c>
      <c r="E3012" s="62">
        <v>2</v>
      </c>
      <c r="F3012" s="62">
        <v>2015</v>
      </c>
      <c r="G3012" s="62">
        <v>2015</v>
      </c>
      <c r="H3012" s="131">
        <v>-57.661531801745774</v>
      </c>
      <c r="I3012" s="131">
        <v>-38.316829825631963</v>
      </c>
      <c r="J3012" s="131">
        <v>-29.897565831609761</v>
      </c>
      <c r="K3012" s="131">
        <v>-308.91170990933466</v>
      </c>
      <c r="L3012" s="131">
        <v>-142.46744410108806</v>
      </c>
      <c r="M3012" s="131">
        <v>-11.697529103315622</v>
      </c>
      <c r="N3012" s="131">
        <v>-203.42672292141884</v>
      </c>
      <c r="O3012" s="131">
        <v>-27.436656056280722</v>
      </c>
      <c r="P3012" s="131">
        <v>-16.44488957266455</v>
      </c>
      <c r="Q3012" s="131">
        <v>-52.991874331902281</v>
      </c>
      <c r="R3012" s="131">
        <v>0</v>
      </c>
      <c r="S3012" s="131">
        <v>-73.586886867740574</v>
      </c>
      <c r="T3012" s="131">
        <v>-69.707723262806482</v>
      </c>
      <c r="U3012" s="131">
        <v>-294.64017952748577</v>
      </c>
      <c r="V3012" s="131">
        <v>-399.78677425704115</v>
      </c>
      <c r="W3012" s="131">
        <v>-61.416635047676827</v>
      </c>
      <c r="X3012" s="131">
        <v>-425.47557263116425</v>
      </c>
      <c r="Y3012" s="131">
        <v>0</v>
      </c>
      <c r="Z3012" s="131">
        <v>-0.11181608286802179</v>
      </c>
      <c r="AA3012" s="131">
        <v>-34.735513404254419</v>
      </c>
      <c r="AB3012" s="131">
        <v>-14.761987289934412</v>
      </c>
      <c r="AC3012" s="131">
        <v>-105.89249306073944</v>
      </c>
      <c r="AD3012" s="131">
        <v>-48.864607238042041</v>
      </c>
      <c r="AE3012" s="131">
        <v>0</v>
      </c>
      <c r="AF3012" s="131">
        <v>-476.18438605035362</v>
      </c>
      <c r="AG3012" s="131">
        <v>-130.83488990879221</v>
      </c>
      <c r="AH3012" s="43">
        <v>-3025.2522180838923</v>
      </c>
    </row>
    <row r="3013" spans="4:34">
      <c r="D3013" s="62">
        <v>2015</v>
      </c>
      <c r="E3013" s="62">
        <v>3</v>
      </c>
      <c r="F3013" s="62">
        <v>2015</v>
      </c>
      <c r="G3013" s="62">
        <v>2015</v>
      </c>
      <c r="H3013" s="131">
        <v>-63.876481337798111</v>
      </c>
      <c r="I3013" s="131">
        <v>-48.977457495889631</v>
      </c>
      <c r="J3013" s="131">
        <v>-38.080506159006873</v>
      </c>
      <c r="K3013" s="131">
        <v>-496.60241243216672</v>
      </c>
      <c r="L3013" s="131">
        <v>-164.67498096059543</v>
      </c>
      <c r="M3013" s="131">
        <v>-13.172298229513213</v>
      </c>
      <c r="N3013" s="131">
        <v>-310.43475251295985</v>
      </c>
      <c r="O3013" s="131">
        <v>-34.047700703856123</v>
      </c>
      <c r="P3013" s="131">
        <v>-31.942121212622851</v>
      </c>
      <c r="Q3013" s="131">
        <v>-65.887415255734226</v>
      </c>
      <c r="R3013" s="131">
        <v>0</v>
      </c>
      <c r="S3013" s="131">
        <v>-95.154993774738998</v>
      </c>
      <c r="T3013" s="131">
        <v>-84.545967571428406</v>
      </c>
      <c r="U3013" s="131">
        <v>-186.10395954902509</v>
      </c>
      <c r="V3013" s="131">
        <v>-563.76727262635666</v>
      </c>
      <c r="W3013" s="131">
        <v>-81.642087398719809</v>
      </c>
      <c r="X3013" s="131">
        <v>-563.59061434836451</v>
      </c>
      <c r="Y3013" s="131">
        <v>0</v>
      </c>
      <c r="Z3013" s="131">
        <v>-0.27829780624929851</v>
      </c>
      <c r="AA3013" s="131">
        <v>-42.46507589457643</v>
      </c>
      <c r="AB3013" s="131">
        <v>-16.991796082662695</v>
      </c>
      <c r="AC3013" s="131">
        <v>-112.69612935294508</v>
      </c>
      <c r="AD3013" s="131">
        <v>-59.961689759534011</v>
      </c>
      <c r="AE3013" s="131">
        <v>0</v>
      </c>
      <c r="AF3013" s="131">
        <v>-558.19391920347027</v>
      </c>
      <c r="AG3013" s="131">
        <v>-179.7250693315091</v>
      </c>
      <c r="AH3013" s="43">
        <v>-3812.8129989997237</v>
      </c>
    </row>
    <row r="3014" spans="4:34">
      <c r="D3014" s="62">
        <v>2015</v>
      </c>
      <c r="E3014" s="62">
        <v>4</v>
      </c>
      <c r="F3014" s="62">
        <v>2015</v>
      </c>
      <c r="G3014" s="62">
        <v>2015</v>
      </c>
      <c r="H3014" s="131">
        <v>-67.495451952596738</v>
      </c>
      <c r="I3014" s="131">
        <v>-53.847047926301428</v>
      </c>
      <c r="J3014" s="131">
        <v>-41.671197422461084</v>
      </c>
      <c r="K3014" s="131">
        <v>-564.34836921164504</v>
      </c>
      <c r="L3014" s="131">
        <v>-177.36878782897742</v>
      </c>
      <c r="M3014" s="131">
        <v>-12.706912663037208</v>
      </c>
      <c r="N3014" s="131">
        <v>-398.97115794881825</v>
      </c>
      <c r="O3014" s="131">
        <v>-39.949932317052344</v>
      </c>
      <c r="P3014" s="131">
        <v>-38.59588967630517</v>
      </c>
      <c r="Q3014" s="131">
        <v>-73.721243491194912</v>
      </c>
      <c r="R3014" s="131">
        <v>0</v>
      </c>
      <c r="S3014" s="131">
        <v>-93.73055805377841</v>
      </c>
      <c r="T3014" s="131">
        <v>-131.16011635870578</v>
      </c>
      <c r="U3014" s="131">
        <v>-185.49338225391674</v>
      </c>
      <c r="V3014" s="131">
        <v>-646.91385884985755</v>
      </c>
      <c r="W3014" s="131">
        <v>-100.70424575833023</v>
      </c>
      <c r="X3014" s="131">
        <v>-653.36539146454516</v>
      </c>
      <c r="Y3014" s="131">
        <v>0</v>
      </c>
      <c r="Z3014" s="131">
        <v>-1.1970532871482107</v>
      </c>
      <c r="AA3014" s="131">
        <v>-34.181139045317387</v>
      </c>
      <c r="AB3014" s="131">
        <v>-19.06533166502194</v>
      </c>
      <c r="AC3014" s="131">
        <v>-137.53812443012674</v>
      </c>
      <c r="AD3014" s="131">
        <v>-68.92275409629093</v>
      </c>
      <c r="AE3014" s="131">
        <v>0</v>
      </c>
      <c r="AF3014" s="131">
        <v>-593.98123340200766</v>
      </c>
      <c r="AG3014" s="131">
        <v>-255.27828319061476</v>
      </c>
      <c r="AH3014" s="43">
        <v>-4390.2074622940518</v>
      </c>
    </row>
    <row r="3015" spans="4:34">
      <c r="D3015" s="62">
        <v>2015</v>
      </c>
      <c r="E3015" s="62">
        <v>5</v>
      </c>
      <c r="F3015" s="62">
        <v>2015</v>
      </c>
      <c r="G3015" s="62">
        <v>2016</v>
      </c>
      <c r="H3015" s="131">
        <v>-56.484541358635049</v>
      </c>
      <c r="I3015" s="131">
        <v>-58.582260697004109</v>
      </c>
      <c r="J3015" s="131">
        <v>-58.911286549777259</v>
      </c>
      <c r="K3015" s="131">
        <v>-698.12017058674758</v>
      </c>
      <c r="L3015" s="131">
        <v>-200.84835543938738</v>
      </c>
      <c r="M3015" s="131">
        <v>-13.667556518161655</v>
      </c>
      <c r="N3015" s="131">
        <v>-576.04396882053447</v>
      </c>
      <c r="O3015" s="131">
        <v>-43.584870954894484</v>
      </c>
      <c r="P3015" s="131">
        <v>-47.330473004993586</v>
      </c>
      <c r="Q3015" s="131">
        <v>-88.452246586137221</v>
      </c>
      <c r="R3015" s="131">
        <v>0</v>
      </c>
      <c r="S3015" s="131">
        <v>-131.96187528144853</v>
      </c>
      <c r="T3015" s="131">
        <v>-139.52219648466777</v>
      </c>
      <c r="U3015" s="131">
        <v>-201.51493047756006</v>
      </c>
      <c r="V3015" s="131">
        <v>-816.15845969331212</v>
      </c>
      <c r="W3015" s="131">
        <v>-126.91801831527022</v>
      </c>
      <c r="X3015" s="131">
        <v>-748.25854953848057</v>
      </c>
      <c r="Y3015" s="131">
        <v>-1.1826476326267429E-2</v>
      </c>
      <c r="Z3015" s="131">
        <v>-2.3760917609454619</v>
      </c>
      <c r="AA3015" s="131">
        <v>-44.719531620920336</v>
      </c>
      <c r="AB3015" s="131">
        <v>-21.812941244346124</v>
      </c>
      <c r="AC3015" s="131">
        <v>-196.15406787066786</v>
      </c>
      <c r="AD3015" s="131">
        <v>-79.713475443876661</v>
      </c>
      <c r="AE3015" s="131">
        <v>0</v>
      </c>
      <c r="AF3015" s="131">
        <v>-677.24001571605891</v>
      </c>
      <c r="AG3015" s="131">
        <v>-340.9911148224412</v>
      </c>
      <c r="AH3015" s="43">
        <v>-5369.3788252625964</v>
      </c>
    </row>
    <row r="3016" spans="4:34">
      <c r="D3016" s="62">
        <v>2015</v>
      </c>
      <c r="E3016" s="62">
        <v>6</v>
      </c>
      <c r="F3016" s="62">
        <v>2015</v>
      </c>
      <c r="G3016" s="62">
        <v>2016</v>
      </c>
      <c r="H3016" s="131">
        <v>-65.449468565506962</v>
      </c>
      <c r="I3016" s="131">
        <v>-56.950531971964686</v>
      </c>
      <c r="J3016" s="131">
        <v>-73.504446659959811</v>
      </c>
      <c r="K3016" s="131">
        <v>-719.55541472400466</v>
      </c>
      <c r="L3016" s="131">
        <v>-204.58494577016359</v>
      </c>
      <c r="M3016" s="131">
        <v>-15.029123749811024</v>
      </c>
      <c r="N3016" s="131">
        <v>-663.78418356002737</v>
      </c>
      <c r="O3016" s="131">
        <v>-42.853339554028764</v>
      </c>
      <c r="P3016" s="131">
        <v>-53.064811644603459</v>
      </c>
      <c r="Q3016" s="131">
        <v>-99.975921454242311</v>
      </c>
      <c r="R3016" s="131">
        <v>0</v>
      </c>
      <c r="S3016" s="131">
        <v>-130.38962075925619</v>
      </c>
      <c r="T3016" s="131">
        <v>-149.20085943897269</v>
      </c>
      <c r="U3016" s="131">
        <v>-175.67529934857455</v>
      </c>
      <c r="V3016" s="131">
        <v>-1003.1198489643076</v>
      </c>
      <c r="W3016" s="131">
        <v>-138.08828448300309</v>
      </c>
      <c r="X3016" s="131">
        <v>-807.2417967659436</v>
      </c>
      <c r="Y3016" s="131">
        <v>-8.6734041495798525E-2</v>
      </c>
      <c r="Z3016" s="131">
        <v>-7.8730946348294886</v>
      </c>
      <c r="AA3016" s="131">
        <v>-45.062715747881363</v>
      </c>
      <c r="AB3016" s="131">
        <v>-21.668330213855381</v>
      </c>
      <c r="AC3016" s="131">
        <v>-229.47444048121352</v>
      </c>
      <c r="AD3016" s="131">
        <v>-78.649721367813399</v>
      </c>
      <c r="AE3016" s="131">
        <v>0</v>
      </c>
      <c r="AF3016" s="131">
        <v>-683.41277627597105</v>
      </c>
      <c r="AG3016" s="131">
        <v>-393.26783350273126</v>
      </c>
      <c r="AH3016" s="43">
        <v>-5857.9635436801618</v>
      </c>
    </row>
    <row r="3017" spans="4:34">
      <c r="D3017" s="62">
        <v>2015</v>
      </c>
      <c r="E3017" s="62">
        <v>7</v>
      </c>
      <c r="F3017" s="62">
        <v>2016</v>
      </c>
      <c r="G3017" s="62">
        <v>2016</v>
      </c>
      <c r="H3017" s="131">
        <v>-47.025655686308646</v>
      </c>
      <c r="I3017" s="131">
        <v>-65.044386370880559</v>
      </c>
      <c r="J3017" s="131">
        <v>-48.051391043499912</v>
      </c>
      <c r="K3017" s="131">
        <v>-807.61753117972103</v>
      </c>
      <c r="L3017" s="131">
        <v>-239.63635577038454</v>
      </c>
      <c r="M3017" s="131">
        <v>-15.42158393315645</v>
      </c>
      <c r="N3017" s="131">
        <v>-796.63710302181403</v>
      </c>
      <c r="O3017" s="131">
        <v>-52.020071871461575</v>
      </c>
      <c r="P3017" s="131">
        <v>-45.790812676928141</v>
      </c>
      <c r="Q3017" s="131">
        <v>-107.96848415274664</v>
      </c>
      <c r="R3017" s="131">
        <v>0</v>
      </c>
      <c r="S3017" s="131">
        <v>-148.83241058097909</v>
      </c>
      <c r="T3017" s="131">
        <v>-172.03213944514843</v>
      </c>
      <c r="U3017" s="131">
        <v>-187.65833760217021</v>
      </c>
      <c r="V3017" s="131">
        <v>-1221.4169919269707</v>
      </c>
      <c r="W3017" s="131">
        <v>-169.7483909020456</v>
      </c>
      <c r="X3017" s="131">
        <v>-878.10576348903521</v>
      </c>
      <c r="Y3017" s="131">
        <v>-0.16996781754108481</v>
      </c>
      <c r="Z3017" s="131">
        <v>-12.703704082990274</v>
      </c>
      <c r="AA3017" s="131">
        <v>-59.089632476186573</v>
      </c>
      <c r="AB3017" s="131">
        <v>-24.598523987089589</v>
      </c>
      <c r="AC3017" s="131">
        <v>-301.61015797038988</v>
      </c>
      <c r="AD3017" s="131">
        <v>-89.936446868435425</v>
      </c>
      <c r="AE3017" s="131">
        <v>0</v>
      </c>
      <c r="AF3017" s="131">
        <v>-774.3030099995508</v>
      </c>
      <c r="AG3017" s="131">
        <v>-495.68686111363706</v>
      </c>
      <c r="AH3017" s="43">
        <v>-6761.1057139690702</v>
      </c>
    </row>
    <row r="3018" spans="4:34">
      <c r="D3018" s="62">
        <v>2015</v>
      </c>
      <c r="E3018" s="62">
        <v>8</v>
      </c>
      <c r="F3018" s="62">
        <v>2016</v>
      </c>
      <c r="G3018" s="62">
        <v>2016</v>
      </c>
      <c r="H3018" s="131">
        <v>-50.010862750709038</v>
      </c>
      <c r="I3018" s="131">
        <v>-69.033811161177809</v>
      </c>
      <c r="J3018" s="131">
        <v>-74.322016680410655</v>
      </c>
      <c r="K3018" s="131">
        <v>-803.94348313240278</v>
      </c>
      <c r="L3018" s="131">
        <v>-247.43911544262994</v>
      </c>
      <c r="M3018" s="131">
        <v>-14.670356257318476</v>
      </c>
      <c r="N3018" s="131">
        <v>-787.29336487766886</v>
      </c>
      <c r="O3018" s="131">
        <v>-52.500926729938001</v>
      </c>
      <c r="P3018" s="131">
        <v>-49.796505250308954</v>
      </c>
      <c r="Q3018" s="131">
        <v>-103.81470627560024</v>
      </c>
      <c r="R3018" s="131">
        <v>0</v>
      </c>
      <c r="S3018" s="131">
        <v>-145.98812042607298</v>
      </c>
      <c r="T3018" s="131">
        <v>-178.31463088349</v>
      </c>
      <c r="U3018" s="131">
        <v>-194.00488986254641</v>
      </c>
      <c r="V3018" s="131">
        <v>-1242.474489952624</v>
      </c>
      <c r="W3018" s="131">
        <v>-173.72373061554109</v>
      </c>
      <c r="X3018" s="131">
        <v>-919.13794749307897</v>
      </c>
      <c r="Y3018" s="131">
        <v>-0.51343372762728678</v>
      </c>
      <c r="Z3018" s="131">
        <v>-16.23876668865304</v>
      </c>
      <c r="AA3018" s="131">
        <v>-60.168415205599217</v>
      </c>
      <c r="AB3018" s="131">
        <v>-24.960231046214211</v>
      </c>
      <c r="AC3018" s="131">
        <v>-306.61871453304968</v>
      </c>
      <c r="AD3018" s="131">
        <v>-84.095838827703218</v>
      </c>
      <c r="AE3018" s="131">
        <v>0</v>
      </c>
      <c r="AF3018" s="131">
        <v>-777.07497781577831</v>
      </c>
      <c r="AG3018" s="131">
        <v>-486.6907293329902</v>
      </c>
      <c r="AH3018" s="43">
        <v>-6862.8300649691346</v>
      </c>
    </row>
    <row r="3019" spans="4:34">
      <c r="D3019" s="62">
        <v>2015</v>
      </c>
      <c r="E3019" s="62">
        <v>9</v>
      </c>
      <c r="F3019" s="62">
        <v>2016</v>
      </c>
      <c r="G3019" s="62">
        <v>2016</v>
      </c>
      <c r="H3019" s="131">
        <v>-37.678154029054582</v>
      </c>
      <c r="I3019" s="131">
        <v>-66.9821069833107</v>
      </c>
      <c r="J3019" s="131">
        <v>-91.934097052498828</v>
      </c>
      <c r="K3019" s="131">
        <v>-764.43013620841452</v>
      </c>
      <c r="L3019" s="131">
        <v>-222.0315528088058</v>
      </c>
      <c r="M3019" s="131">
        <v>-12.780755063927757</v>
      </c>
      <c r="N3019" s="131">
        <v>-696.7759016062613</v>
      </c>
      <c r="O3019" s="131">
        <v>-51.258321600607871</v>
      </c>
      <c r="P3019" s="131">
        <v>-42.452735532444123</v>
      </c>
      <c r="Q3019" s="131">
        <v>-97.152799990535016</v>
      </c>
      <c r="R3019" s="131">
        <v>0</v>
      </c>
      <c r="S3019" s="131">
        <v>-135.44171782199035</v>
      </c>
      <c r="T3019" s="131">
        <v>-165.88014486160932</v>
      </c>
      <c r="U3019" s="131">
        <v>-182.2586499935434</v>
      </c>
      <c r="V3019" s="131">
        <v>-1121.2712567093181</v>
      </c>
      <c r="W3019" s="131">
        <v>-156.53419547809202</v>
      </c>
      <c r="X3019" s="131">
        <v>-875.63702212779549</v>
      </c>
      <c r="Y3019" s="131">
        <v>-0.19533845277414616</v>
      </c>
      <c r="Z3019" s="131">
        <v>-14.983822718165493</v>
      </c>
      <c r="AA3019" s="131">
        <v>-58.45342727678937</v>
      </c>
      <c r="AB3019" s="131">
        <v>-23.273894081376472</v>
      </c>
      <c r="AC3019" s="131">
        <v>-270.64484841876316</v>
      </c>
      <c r="AD3019" s="131">
        <v>-87.145438751261096</v>
      </c>
      <c r="AE3019" s="131">
        <v>0</v>
      </c>
      <c r="AF3019" s="131">
        <v>-718.17066172094428</v>
      </c>
      <c r="AG3019" s="131">
        <v>-435.06292861405626</v>
      </c>
      <c r="AH3019" s="43">
        <v>-6328.4299079023394</v>
      </c>
    </row>
    <row r="3020" spans="4:34">
      <c r="D3020" s="62">
        <v>2015</v>
      </c>
      <c r="E3020" s="62">
        <v>10</v>
      </c>
      <c r="F3020" s="62">
        <v>2016</v>
      </c>
      <c r="G3020" s="62">
        <v>2016</v>
      </c>
      <c r="H3020" s="131">
        <v>-23.397568883138863</v>
      </c>
      <c r="I3020" s="131">
        <v>-59.258044196045986</v>
      </c>
      <c r="J3020" s="131">
        <v>-67.047543892132609</v>
      </c>
      <c r="K3020" s="131">
        <v>-664.60694397939017</v>
      </c>
      <c r="L3020" s="131">
        <v>-195.23559877422636</v>
      </c>
      <c r="M3020" s="131">
        <v>-13.474322720786938</v>
      </c>
      <c r="N3020" s="131">
        <v>-526.83666410961928</v>
      </c>
      <c r="O3020" s="131">
        <v>-41.71263851897212</v>
      </c>
      <c r="P3020" s="131">
        <v>-33.48218138340669</v>
      </c>
      <c r="Q3020" s="131">
        <v>-83.115211747004636</v>
      </c>
      <c r="R3020" s="131">
        <v>0</v>
      </c>
      <c r="S3020" s="131">
        <v>-124.65594426427694</v>
      </c>
      <c r="T3020" s="131">
        <v>-250.06925861695075</v>
      </c>
      <c r="U3020" s="131">
        <v>-178.98301011722009</v>
      </c>
      <c r="V3020" s="131">
        <v>-759.33319261128031</v>
      </c>
      <c r="W3020" s="131">
        <v>-118.47066400531997</v>
      </c>
      <c r="X3020" s="131">
        <v>-808.21484426222935</v>
      </c>
      <c r="Y3020" s="131">
        <v>-4.1313480659435291E-2</v>
      </c>
      <c r="Z3020" s="131">
        <v>-6.5155545355706606</v>
      </c>
      <c r="AA3020" s="131">
        <v>-53.778702116001291</v>
      </c>
      <c r="AB3020" s="131">
        <v>-22.264535869089539</v>
      </c>
      <c r="AC3020" s="131">
        <v>-197.81970482154904</v>
      </c>
      <c r="AD3020" s="131">
        <v>-81.777429529091918</v>
      </c>
      <c r="AE3020" s="131">
        <v>0</v>
      </c>
      <c r="AF3020" s="131">
        <v>-657.57236529397028</v>
      </c>
      <c r="AG3020" s="131">
        <v>-309.81678282349628</v>
      </c>
      <c r="AH3020" s="43">
        <v>-5277.4800205514302</v>
      </c>
    </row>
    <row r="3021" spans="4:34">
      <c r="D3021" s="62">
        <v>2015</v>
      </c>
      <c r="E3021" s="62">
        <v>11</v>
      </c>
      <c r="F3021" s="62">
        <v>2016</v>
      </c>
      <c r="G3021" s="62">
        <v>2016</v>
      </c>
      <c r="H3021" s="131">
        <v>-29.610026827972231</v>
      </c>
      <c r="I3021" s="131">
        <v>-51.681489552288156</v>
      </c>
      <c r="J3021" s="131">
        <v>-65.060288407526912</v>
      </c>
      <c r="K3021" s="131">
        <v>-558.40615891351183</v>
      </c>
      <c r="L3021" s="131">
        <v>-180.26873947408302</v>
      </c>
      <c r="M3021" s="131">
        <v>-13.095414024640593</v>
      </c>
      <c r="N3021" s="131">
        <v>-357.64826271384635</v>
      </c>
      <c r="O3021" s="131">
        <v>-36.870763359858152</v>
      </c>
      <c r="P3021" s="131">
        <v>-22.948224014800836</v>
      </c>
      <c r="Q3021" s="131">
        <v>-72.210305625618062</v>
      </c>
      <c r="R3021" s="131">
        <v>0</v>
      </c>
      <c r="S3021" s="131">
        <v>-109.80086449484148</v>
      </c>
      <c r="T3021" s="131">
        <v>-184.00056527130641</v>
      </c>
      <c r="U3021" s="131">
        <v>-166.4434512156709</v>
      </c>
      <c r="V3021" s="131">
        <v>-631.85529045889621</v>
      </c>
      <c r="W3021" s="131">
        <v>-91.945313652205556</v>
      </c>
      <c r="X3021" s="131">
        <v>-664.94271629790103</v>
      </c>
      <c r="Y3021" s="131">
        <v>-1.1836198993111758E-3</v>
      </c>
      <c r="Z3021" s="131">
        <v>-0.64960273991004214</v>
      </c>
      <c r="AA3021" s="131">
        <v>-48.351595154186931</v>
      </c>
      <c r="AB3021" s="131">
        <v>-19.830345119845493</v>
      </c>
      <c r="AC3021" s="131">
        <v>-145.83308122956188</v>
      </c>
      <c r="AD3021" s="131">
        <v>-70.274552624443771</v>
      </c>
      <c r="AE3021" s="131">
        <v>0</v>
      </c>
      <c r="AF3021" s="131">
        <v>-565.94342914644972</v>
      </c>
      <c r="AG3021" s="131">
        <v>-251.64179730864723</v>
      </c>
      <c r="AH3021" s="43">
        <v>-4339.3134612479116</v>
      </c>
    </row>
    <row r="3022" spans="4:34">
      <c r="D3022" s="62">
        <v>2015</v>
      </c>
      <c r="E3022" s="62">
        <v>12</v>
      </c>
      <c r="F3022" s="62">
        <v>2016</v>
      </c>
      <c r="G3022" s="62">
        <v>2016</v>
      </c>
      <c r="H3022" s="131">
        <v>-32.468449036355729</v>
      </c>
      <c r="I3022" s="131">
        <v>-42.737132123285505</v>
      </c>
      <c r="J3022" s="131">
        <v>-42.748321632333017</v>
      </c>
      <c r="K3022" s="131">
        <v>-424.82331764592226</v>
      </c>
      <c r="L3022" s="131">
        <v>-170.24455356062879</v>
      </c>
      <c r="M3022" s="131">
        <v>-13.05093343857124</v>
      </c>
      <c r="N3022" s="131">
        <v>-225.66796142779418</v>
      </c>
      <c r="O3022" s="131">
        <v>-30.005489043788948</v>
      </c>
      <c r="P3022" s="131">
        <v>-17.535468543808417</v>
      </c>
      <c r="Q3022" s="131">
        <v>-63.060098034672741</v>
      </c>
      <c r="R3022" s="131">
        <v>0</v>
      </c>
      <c r="S3022" s="131">
        <v>-86.243946528713025</v>
      </c>
      <c r="T3022" s="131">
        <v>-132.32381076957782</v>
      </c>
      <c r="U3022" s="131">
        <v>-168.10686209036584</v>
      </c>
      <c r="V3022" s="131">
        <v>-492.83185974331002</v>
      </c>
      <c r="W3022" s="131">
        <v>-66.09867983554156</v>
      </c>
      <c r="X3022" s="131">
        <v>-509.75252658965991</v>
      </c>
      <c r="Y3022" s="131">
        <v>-4.7241872502941703E-3</v>
      </c>
      <c r="Z3022" s="131">
        <v>-1.5829998631875981</v>
      </c>
      <c r="AA3022" s="131">
        <v>-25.40948244201152</v>
      </c>
      <c r="AB3022" s="131">
        <v>-12.825936799229625</v>
      </c>
      <c r="AC3022" s="131">
        <v>-102.76680655209286</v>
      </c>
      <c r="AD3022" s="131">
        <v>-63.0607329222264</v>
      </c>
      <c r="AE3022" s="131">
        <v>0</v>
      </c>
      <c r="AF3022" s="131">
        <v>-521.20694855677812</v>
      </c>
      <c r="AG3022" s="131">
        <v>-148.5361314004567</v>
      </c>
      <c r="AH3022" s="43">
        <v>-3393.093172767562</v>
      </c>
    </row>
    <row r="3023" spans="4:34">
      <c r="D3023" s="62">
        <v>2016</v>
      </c>
      <c r="E3023" s="62">
        <v>1</v>
      </c>
      <c r="F3023" s="62">
        <v>2016</v>
      </c>
      <c r="G3023" s="62">
        <v>2016</v>
      </c>
      <c r="H3023" s="131">
        <v>-32.880470781972335</v>
      </c>
      <c r="I3023" s="131">
        <v>-45.187539156315019</v>
      </c>
      <c r="J3023" s="131">
        <v>-27.547717911642948</v>
      </c>
      <c r="K3023" s="131">
        <v>-468.1372078751512</v>
      </c>
      <c r="L3023" s="131">
        <v>-182.58708365294007</v>
      </c>
      <c r="M3023" s="131">
        <v>-13.309500272866289</v>
      </c>
      <c r="N3023" s="131">
        <v>-244.88927956751789</v>
      </c>
      <c r="O3023" s="131">
        <v>-34.813309876984398</v>
      </c>
      <c r="P3023" s="131">
        <v>-14.273775338514872</v>
      </c>
      <c r="Q3023" s="131">
        <v>-63.6663716316814</v>
      </c>
      <c r="R3023" s="131">
        <v>0</v>
      </c>
      <c r="S3023" s="131">
        <v>-108.76364000861648</v>
      </c>
      <c r="T3023" s="131">
        <v>-105.23119579855592</v>
      </c>
      <c r="U3023" s="131">
        <v>-386.93077981964711</v>
      </c>
      <c r="V3023" s="131">
        <v>-455.91345479225413</v>
      </c>
      <c r="W3023" s="131">
        <v>-76.041919783364335</v>
      </c>
      <c r="X3023" s="131">
        <v>-453.60337536890006</v>
      </c>
      <c r="Y3023" s="131">
        <v>0</v>
      </c>
      <c r="Z3023" s="131">
        <v>-1.3329956605424288E-2</v>
      </c>
      <c r="AA3023" s="131">
        <v>-37.344733314364234</v>
      </c>
      <c r="AB3023" s="131">
        <v>-17.342383318674258</v>
      </c>
      <c r="AC3023" s="131">
        <v>-122.85707425624462</v>
      </c>
      <c r="AD3023" s="131">
        <v>-61.075466775494981</v>
      </c>
      <c r="AE3023" s="131">
        <v>0</v>
      </c>
      <c r="AF3023" s="131">
        <v>-553.68123085965112</v>
      </c>
      <c r="AG3023" s="131">
        <v>-153.73562999105832</v>
      </c>
      <c r="AH3023" s="43">
        <v>-3659.8264701090179</v>
      </c>
    </row>
    <row r="3024" spans="4:34">
      <c r="D3024" s="62">
        <v>2016</v>
      </c>
      <c r="E3024" s="62">
        <v>2</v>
      </c>
      <c r="F3024" s="62">
        <v>2016</v>
      </c>
      <c r="G3024" s="62">
        <v>2016</v>
      </c>
      <c r="H3024" s="131">
        <v>-59.971965149303706</v>
      </c>
      <c r="I3024" s="131">
        <v>-38.759917557372063</v>
      </c>
      <c r="J3024" s="131">
        <v>-30.864003377947757</v>
      </c>
      <c r="K3024" s="131">
        <v>-309.32394684176819</v>
      </c>
      <c r="L3024" s="131">
        <v>-155.02024032188973</v>
      </c>
      <c r="M3024" s="131">
        <v>-12.737674560088138</v>
      </c>
      <c r="N3024" s="131">
        <v>-219.77243038110583</v>
      </c>
      <c r="O3024" s="131">
        <v>-30.074191120798005</v>
      </c>
      <c r="P3024" s="131">
        <v>-17.32394518763801</v>
      </c>
      <c r="Q3024" s="131">
        <v>-54.567000383939927</v>
      </c>
      <c r="R3024" s="131">
        <v>0</v>
      </c>
      <c r="S3024" s="131">
        <v>-78.24352242343457</v>
      </c>
      <c r="T3024" s="131">
        <v>-73.205934861282358</v>
      </c>
      <c r="U3024" s="131">
        <v>-307.62705468197015</v>
      </c>
      <c r="V3024" s="131">
        <v>-403.99733522682197</v>
      </c>
      <c r="W3024" s="131">
        <v>-64.800212640042261</v>
      </c>
      <c r="X3024" s="131">
        <v>-402.09129121103251</v>
      </c>
      <c r="Y3024" s="131">
        <v>0</v>
      </c>
      <c r="Z3024" s="131">
        <v>-0.11425677090363678</v>
      </c>
      <c r="AA3024" s="131">
        <v>-36.550282724665593</v>
      </c>
      <c r="AB3024" s="131">
        <v>-15.041790328064868</v>
      </c>
      <c r="AC3024" s="131">
        <v>-113.30027966201837</v>
      </c>
      <c r="AD3024" s="131">
        <v>-49.463375208024267</v>
      </c>
      <c r="AE3024" s="131">
        <v>0</v>
      </c>
      <c r="AF3024" s="131">
        <v>-498.93677874711977</v>
      </c>
      <c r="AG3024" s="131">
        <v>-132.69252141770713</v>
      </c>
      <c r="AH3024" s="43">
        <v>-3104.4799507849393</v>
      </c>
    </row>
    <row r="3025" spans="4:34">
      <c r="D3025" s="62">
        <v>2016</v>
      </c>
      <c r="E3025" s="62">
        <v>3</v>
      </c>
      <c r="F3025" s="62">
        <v>2016</v>
      </c>
      <c r="G3025" s="62">
        <v>2016</v>
      </c>
      <c r="H3025" s="131">
        <v>-66.435940790157744</v>
      </c>
      <c r="I3025" s="131">
        <v>-49.543822475638898</v>
      </c>
      <c r="J3025" s="131">
        <v>-39.311456904057465</v>
      </c>
      <c r="K3025" s="131">
        <v>-495.96571219044591</v>
      </c>
      <c r="L3025" s="131">
        <v>-179.1844816518271</v>
      </c>
      <c r="M3025" s="131">
        <v>-14.34358030435731</v>
      </c>
      <c r="N3025" s="131">
        <v>-335.37874992404369</v>
      </c>
      <c r="O3025" s="131">
        <v>-36.874405904083233</v>
      </c>
      <c r="P3025" s="131">
        <v>-33.649575731064395</v>
      </c>
      <c r="Q3025" s="131">
        <v>-67.845847290440574</v>
      </c>
      <c r="R3025" s="131">
        <v>0</v>
      </c>
      <c r="S3025" s="131">
        <v>-101.17647594600811</v>
      </c>
      <c r="T3025" s="131">
        <v>-88.788821455031595</v>
      </c>
      <c r="U3025" s="131">
        <v>-194.30687638234491</v>
      </c>
      <c r="V3025" s="131">
        <v>-571.76786192253132</v>
      </c>
      <c r="W3025" s="131">
        <v>-86.139929673891771</v>
      </c>
      <c r="X3025" s="131">
        <v>-548.49817076746024</v>
      </c>
      <c r="Y3025" s="131">
        <v>0</v>
      </c>
      <c r="Z3025" s="131">
        <v>-0.28437240758238508</v>
      </c>
      <c r="AA3025" s="131">
        <v>-44.683678971650032</v>
      </c>
      <c r="AB3025" s="131">
        <v>-17.313863570856789</v>
      </c>
      <c r="AC3025" s="131">
        <v>-120.5798692943391</v>
      </c>
      <c r="AD3025" s="131">
        <v>-60.69643708041432</v>
      </c>
      <c r="AE3025" s="131">
        <v>0</v>
      </c>
      <c r="AF3025" s="131">
        <v>-584.86477953134602</v>
      </c>
      <c r="AG3025" s="131">
        <v>-182.27685771123603</v>
      </c>
      <c r="AH3025" s="43">
        <v>-3919.9115678808089</v>
      </c>
    </row>
    <row r="3026" spans="4:34">
      <c r="D3026" s="62">
        <v>2016</v>
      </c>
      <c r="E3026" s="62">
        <v>4</v>
      </c>
      <c r="F3026" s="62">
        <v>2016</v>
      </c>
      <c r="G3026" s="62">
        <v>2016</v>
      </c>
      <c r="H3026" s="131">
        <v>-70.199919526159462</v>
      </c>
      <c r="I3026" s="131">
        <v>-54.469723821858011</v>
      </c>
      <c r="J3026" s="131">
        <v>-43.018217110175932</v>
      </c>
      <c r="K3026" s="131">
        <v>-563.33306069839273</v>
      </c>
      <c r="L3026" s="131">
        <v>-192.99673892753108</v>
      </c>
      <c r="M3026" s="131">
        <v>-13.83681260680542</v>
      </c>
      <c r="N3026" s="131">
        <v>-431.02921668873614</v>
      </c>
      <c r="O3026" s="131">
        <v>-42.945525494108971</v>
      </c>
      <c r="P3026" s="131">
        <v>-40.659018977656508</v>
      </c>
      <c r="Q3026" s="131">
        <v>-75.912527582870894</v>
      </c>
      <c r="R3026" s="131">
        <v>0</v>
      </c>
      <c r="S3026" s="131">
        <v>-99.661900822398849</v>
      </c>
      <c r="T3026" s="131">
        <v>-137.74225415961547</v>
      </c>
      <c r="U3026" s="131">
        <v>-193.6693866304343</v>
      </c>
      <c r="V3026" s="131">
        <v>-652.50995969795179</v>
      </c>
      <c r="W3026" s="131">
        <v>-106.25226429010809</v>
      </c>
      <c r="X3026" s="131">
        <v>-640.42261836936052</v>
      </c>
      <c r="Y3026" s="131">
        <v>0</v>
      </c>
      <c r="Z3026" s="131">
        <v>-1.223182208507267</v>
      </c>
      <c r="AA3026" s="131">
        <v>-35.966944879082703</v>
      </c>
      <c r="AB3026" s="131">
        <v>-19.426701555001149</v>
      </c>
      <c r="AC3026" s="131">
        <v>-147.15970425953094</v>
      </c>
      <c r="AD3026" s="131">
        <v>-69.767306828594329</v>
      </c>
      <c r="AE3026" s="131">
        <v>0</v>
      </c>
      <c r="AF3026" s="131">
        <v>-622.36203435385323</v>
      </c>
      <c r="AG3026" s="131">
        <v>-258.90279789557724</v>
      </c>
      <c r="AH3026" s="43">
        <v>-4513.4678173843113</v>
      </c>
    </row>
    <row r="3027" spans="4:34">
      <c r="D3027" s="62">
        <v>2016</v>
      </c>
      <c r="E3027" s="62">
        <v>5</v>
      </c>
      <c r="F3027" s="62">
        <v>2016</v>
      </c>
      <c r="G3027" s="62">
        <v>2017</v>
      </c>
      <c r="H3027" s="131">
        <v>-58.747814010239452</v>
      </c>
      <c r="I3027" s="131">
        <v>-59.259693593477159</v>
      </c>
      <c r="J3027" s="131">
        <v>-58.263944448214581</v>
      </c>
      <c r="K3027" s="131">
        <v>-696.35725863107712</v>
      </c>
      <c r="L3027" s="131">
        <v>-218.54508954605694</v>
      </c>
      <c r="M3027" s="131">
        <v>-14.882877009522332</v>
      </c>
      <c r="N3027" s="131">
        <v>-622.33015021812162</v>
      </c>
      <c r="O3027" s="131">
        <v>-46.684475203131782</v>
      </c>
      <c r="P3027" s="131">
        <v>-49.860506294092019</v>
      </c>
      <c r="Q3027" s="131">
        <v>-91.081393784941014</v>
      </c>
      <c r="R3027" s="131">
        <v>0</v>
      </c>
      <c r="S3027" s="131">
        <v>-140.31252560228779</v>
      </c>
      <c r="T3027" s="131">
        <v>-146.52397682036144</v>
      </c>
      <c r="U3027" s="131">
        <v>-210.39711772056816</v>
      </c>
      <c r="V3027" s="131">
        <v>-826.15639964858644</v>
      </c>
      <c r="W3027" s="131">
        <v>-133.91021126927379</v>
      </c>
      <c r="X3027" s="131">
        <v>-725.31203171601328</v>
      </c>
      <c r="Y3027" s="131">
        <v>-2.9939761139516786E-3</v>
      </c>
      <c r="Z3027" s="131">
        <v>-2.4279563817022813</v>
      </c>
      <c r="AA3027" s="131">
        <v>-47.055919543687125</v>
      </c>
      <c r="AB3027" s="131">
        <v>-22.226390132416274</v>
      </c>
      <c r="AC3027" s="131">
        <v>-209.87616878414079</v>
      </c>
      <c r="AD3027" s="131">
        <v>-80.690253495918398</v>
      </c>
      <c r="AE3027" s="131">
        <v>0</v>
      </c>
      <c r="AF3027" s="131">
        <v>-709.59897421812559</v>
      </c>
      <c r="AG3027" s="131">
        <v>-345.83260503652508</v>
      </c>
      <c r="AH3027" s="43">
        <v>-5516.3367270845938</v>
      </c>
    </row>
    <row r="3028" spans="4:34">
      <c r="D3028" s="62">
        <v>2016</v>
      </c>
      <c r="E3028" s="62">
        <v>6</v>
      </c>
      <c r="F3028" s="62">
        <v>2016</v>
      </c>
      <c r="G3028" s="62">
        <v>2017</v>
      </c>
      <c r="H3028" s="131">
        <v>-68.071955863860609</v>
      </c>
      <c r="I3028" s="131">
        <v>-57.609095901905683</v>
      </c>
      <c r="J3028" s="131">
        <v>-71.155729850144127</v>
      </c>
      <c r="K3028" s="131">
        <v>-717.67270874491965</v>
      </c>
      <c r="L3028" s="131">
        <v>-222.61091058128508</v>
      </c>
      <c r="M3028" s="131">
        <v>-16.365514935468081</v>
      </c>
      <c r="N3028" s="131">
        <v>-717.12045091478672</v>
      </c>
      <c r="O3028" s="131">
        <v>-45.932011574190931</v>
      </c>
      <c r="P3028" s="131">
        <v>-55.901371928427771</v>
      </c>
      <c r="Q3028" s="131">
        <v>-102.94759740351599</v>
      </c>
      <c r="R3028" s="131">
        <v>0</v>
      </c>
      <c r="S3028" s="131">
        <v>-138.64077758849265</v>
      </c>
      <c r="T3028" s="131">
        <v>-156.68835368726741</v>
      </c>
      <c r="U3028" s="131">
        <v>-183.41855141971226</v>
      </c>
      <c r="V3028" s="131">
        <v>-1025.6772687327309</v>
      </c>
      <c r="W3028" s="131">
        <v>-145.69587198404696</v>
      </c>
      <c r="X3028" s="131">
        <v>-774.16643626634277</v>
      </c>
      <c r="Y3028" s="131">
        <v>-2.1957482629728676E-2</v>
      </c>
      <c r="Z3028" s="131">
        <v>-8.0449461912927358</v>
      </c>
      <c r="AA3028" s="131">
        <v>-47.417033448095616</v>
      </c>
      <c r="AB3028" s="131">
        <v>-22.079038102026018</v>
      </c>
      <c r="AC3028" s="131">
        <v>-245.52749236807071</v>
      </c>
      <c r="AD3028" s="131">
        <v>-79.613464589439303</v>
      </c>
      <c r="AE3028" s="131">
        <v>0</v>
      </c>
      <c r="AF3028" s="131">
        <v>-716.06667320188512</v>
      </c>
      <c r="AG3028" s="131">
        <v>-398.85156364892254</v>
      </c>
      <c r="AH3028" s="43">
        <v>-6017.2967764094601</v>
      </c>
    </row>
    <row r="3029" spans="4:34">
      <c r="D3029" s="62">
        <v>2016</v>
      </c>
      <c r="E3029" s="62">
        <v>7</v>
      </c>
      <c r="F3029" s="62">
        <v>2017</v>
      </c>
      <c r="G3029" s="62">
        <v>2017</v>
      </c>
      <c r="H3029" s="131">
        <v>-32.039205631239675</v>
      </c>
      <c r="I3029" s="131">
        <v>-43.101052047579643</v>
      </c>
      <c r="J3029" s="131">
        <v>-32.494298611820092</v>
      </c>
      <c r="K3029" s="131">
        <v>-527.55374493119405</v>
      </c>
      <c r="L3029" s="131">
        <v>-170.80880521719297</v>
      </c>
      <c r="M3029" s="131">
        <v>-11.000432786499967</v>
      </c>
      <c r="N3029" s="131">
        <v>-563.78110066207557</v>
      </c>
      <c r="O3029" s="131">
        <v>-36.323138684361773</v>
      </c>
      <c r="P3029" s="131">
        <v>-31.599409446292309</v>
      </c>
      <c r="Q3029" s="131">
        <v>-72.828703632226961</v>
      </c>
      <c r="R3029" s="131">
        <v>0</v>
      </c>
      <c r="S3029" s="131">
        <v>-103.66454714418634</v>
      </c>
      <c r="T3029" s="131">
        <v>-118.34768269168245</v>
      </c>
      <c r="U3029" s="131">
        <v>-128.3468449678823</v>
      </c>
      <c r="V3029" s="131">
        <v>-818.07429863120933</v>
      </c>
      <c r="W3029" s="131">
        <v>-117.32237730114991</v>
      </c>
      <c r="X3029" s="131">
        <v>-465.73853873329085</v>
      </c>
      <c r="Y3029" s="131">
        <v>-2.818671328850645E-2</v>
      </c>
      <c r="Z3029" s="131">
        <v>-8.5034040647575413</v>
      </c>
      <c r="AA3029" s="131">
        <v>-40.729875513968572</v>
      </c>
      <c r="AB3029" s="131">
        <v>-16.419068984661155</v>
      </c>
      <c r="AC3029" s="131">
        <v>-211.39589435401592</v>
      </c>
      <c r="AD3029" s="131">
        <v>-59.636182733848365</v>
      </c>
      <c r="AE3029" s="131">
        <v>0</v>
      </c>
      <c r="AF3029" s="131">
        <v>-531.45450278269027</v>
      </c>
      <c r="AG3029" s="131">
        <v>-329.31768692937328</v>
      </c>
      <c r="AH3029" s="43">
        <v>-4470.5089831964879</v>
      </c>
    </row>
    <row r="3030" spans="4:34">
      <c r="D3030" s="62">
        <v>2016</v>
      </c>
      <c r="E3030" s="62">
        <v>8</v>
      </c>
      <c r="F3030" s="62">
        <v>2017</v>
      </c>
      <c r="G3030" s="62">
        <v>2017</v>
      </c>
      <c r="H3030" s="131">
        <v>-34.073066969105064</v>
      </c>
      <c r="I3030" s="131">
        <v>-45.744606935561244</v>
      </c>
      <c r="J3030" s="131">
        <v>-47.726787726744227</v>
      </c>
      <c r="K3030" s="131">
        <v>-525.16045297721928</v>
      </c>
      <c r="L3030" s="131">
        <v>-176.37048242067269</v>
      </c>
      <c r="M3030" s="131">
        <v>-10.46457151626773</v>
      </c>
      <c r="N3030" s="131">
        <v>-557.16852518043834</v>
      </c>
      <c r="O3030" s="131">
        <v>-36.647143394615696</v>
      </c>
      <c r="P3030" s="131">
        <v>-34.363665250950895</v>
      </c>
      <c r="Q3030" s="131">
        <v>-70.026828063233964</v>
      </c>
      <c r="R3030" s="131">
        <v>0</v>
      </c>
      <c r="S3030" s="131">
        <v>-101.68344605401361</v>
      </c>
      <c r="T3030" s="131">
        <v>-122.66965593259027</v>
      </c>
      <c r="U3030" s="131">
        <v>-132.68749920926174</v>
      </c>
      <c r="V3030" s="131">
        <v>-832.68986450707951</v>
      </c>
      <c r="W3030" s="131">
        <v>-120.06995153904711</v>
      </c>
      <c r="X3030" s="131">
        <v>-488.8629822604272</v>
      </c>
      <c r="Y3030" s="131">
        <v>-8.5145585103375554E-2</v>
      </c>
      <c r="Z3030" s="131">
        <v>-10.869648235260092</v>
      </c>
      <c r="AA3030" s="131">
        <v>-41.47346934649584</v>
      </c>
      <c r="AB3030" s="131">
        <v>-16.660501891738157</v>
      </c>
      <c r="AC3030" s="131">
        <v>-214.90634738753127</v>
      </c>
      <c r="AD3030" s="131">
        <v>-55.763319389542332</v>
      </c>
      <c r="AE3030" s="131">
        <v>0</v>
      </c>
      <c r="AF3030" s="131">
        <v>-533.35708453489542</v>
      </c>
      <c r="AG3030" s="131">
        <v>-323.34095939889448</v>
      </c>
      <c r="AH3030" s="43">
        <v>-4532.8660057066891</v>
      </c>
    </row>
    <row r="3031" spans="4:34">
      <c r="D3031" s="62">
        <v>2016</v>
      </c>
      <c r="E3031" s="62">
        <v>9</v>
      </c>
      <c r="F3031" s="62">
        <v>2017</v>
      </c>
      <c r="G3031" s="62">
        <v>2017</v>
      </c>
      <c r="H3031" s="131">
        <v>-25.670628237382921</v>
      </c>
      <c r="I3031" s="131">
        <v>-44.385064421742108</v>
      </c>
      <c r="J3031" s="131">
        <v>-57.329716279751622</v>
      </c>
      <c r="K3031" s="131">
        <v>-499.42127535899635</v>
      </c>
      <c r="L3031" s="131">
        <v>-158.2603947296262</v>
      </c>
      <c r="M3031" s="131">
        <v>-9.1166924001353191</v>
      </c>
      <c r="N3031" s="131">
        <v>-493.10920020207919</v>
      </c>
      <c r="O3031" s="131">
        <v>-35.809863895840707</v>
      </c>
      <c r="P3031" s="131">
        <v>-29.295862942410142</v>
      </c>
      <c r="Q3031" s="131">
        <v>-65.533127866662809</v>
      </c>
      <c r="R3031" s="131">
        <v>0</v>
      </c>
      <c r="S3031" s="131">
        <v>-94.337680130551419</v>
      </c>
      <c r="T3031" s="131">
        <v>-114.11548337566001</v>
      </c>
      <c r="U3031" s="131">
        <v>-124.65378833509561</v>
      </c>
      <c r="V3031" s="131">
        <v>-751.60360276339077</v>
      </c>
      <c r="W3031" s="131">
        <v>-108.18932565322686</v>
      </c>
      <c r="X3031" s="131">
        <v>-462.73397066479947</v>
      </c>
      <c r="Y3031" s="131">
        <v>-3.2394067548901763E-2</v>
      </c>
      <c r="Z3031" s="131">
        <v>-10.029633733192531</v>
      </c>
      <c r="AA3031" s="131">
        <v>-40.291345817862748</v>
      </c>
      <c r="AB3031" s="131">
        <v>-15.534902527663021</v>
      </c>
      <c r="AC3031" s="131">
        <v>-189.69258253367039</v>
      </c>
      <c r="AD3031" s="131">
        <v>-57.785486204431876</v>
      </c>
      <c r="AE3031" s="131">
        <v>0</v>
      </c>
      <c r="AF3031" s="131">
        <v>-492.92722230053204</v>
      </c>
      <c r="AG3031" s="131">
        <v>-289.04118418231428</v>
      </c>
      <c r="AH3031" s="43">
        <v>-4168.9004286245672</v>
      </c>
    </row>
    <row r="3032" spans="4:34">
      <c r="D3032" s="62">
        <v>2016</v>
      </c>
      <c r="E3032" s="62">
        <v>10</v>
      </c>
      <c r="F3032" s="62">
        <v>2017</v>
      </c>
      <c r="G3032" s="62">
        <v>2017</v>
      </c>
      <c r="H3032" s="131">
        <v>-15.941075350837394</v>
      </c>
      <c r="I3032" s="131">
        <v>-39.266786722658352</v>
      </c>
      <c r="J3032" s="131">
        <v>-45.340267266097975</v>
      </c>
      <c r="K3032" s="131">
        <v>-434.39598453401248</v>
      </c>
      <c r="L3032" s="131">
        <v>-139.16068476038046</v>
      </c>
      <c r="M3032" s="131">
        <v>-9.6114239676085056</v>
      </c>
      <c r="N3032" s="131">
        <v>-372.84298362980491</v>
      </c>
      <c r="O3032" s="131">
        <v>-29.377889202186154</v>
      </c>
      <c r="P3032" s="131">
        <v>-23.105446198433167</v>
      </c>
      <c r="Q3032" s="131">
        <v>-56.0642595953164</v>
      </c>
      <c r="R3032" s="131">
        <v>0</v>
      </c>
      <c r="S3032" s="131">
        <v>-86.825187877718221</v>
      </c>
      <c r="T3032" s="131">
        <v>-172.03248977310668</v>
      </c>
      <c r="U3032" s="131">
        <v>-122.41345066212556</v>
      </c>
      <c r="V3032" s="131">
        <v>-500.97797316184966</v>
      </c>
      <c r="W3032" s="131">
        <v>-81.881541661096264</v>
      </c>
      <c r="X3032" s="131">
        <v>-425.98166482700657</v>
      </c>
      <c r="Y3032" s="131">
        <v>-6.8512454366031761E-3</v>
      </c>
      <c r="Z3032" s="131">
        <v>-4.3612786129130017</v>
      </c>
      <c r="AA3032" s="131">
        <v>-37.069105876911181</v>
      </c>
      <c r="AB3032" s="131">
        <v>-14.861174212644132</v>
      </c>
      <c r="AC3032" s="131">
        <v>-138.65008295146438</v>
      </c>
      <c r="AD3032" s="131">
        <v>-54.22599958874909</v>
      </c>
      <c r="AE3032" s="131">
        <v>0</v>
      </c>
      <c r="AF3032" s="131">
        <v>-451.33467121759884</v>
      </c>
      <c r="AG3032" s="131">
        <v>-205.83185534131721</v>
      </c>
      <c r="AH3032" s="43">
        <v>-3461.5601282372731</v>
      </c>
    </row>
    <row r="3033" spans="4:34">
      <c r="D3033" s="62">
        <v>2016</v>
      </c>
      <c r="E3033" s="62">
        <v>11</v>
      </c>
      <c r="F3033" s="62">
        <v>2017</v>
      </c>
      <c r="G3033" s="62">
        <v>2017</v>
      </c>
      <c r="H3033" s="131">
        <v>-20.173705702611407</v>
      </c>
      <c r="I3033" s="131">
        <v>-34.246253910189033</v>
      </c>
      <c r="J3033" s="131">
        <v>-43.996404544698322</v>
      </c>
      <c r="K3033" s="131">
        <v>-365.21630012854359</v>
      </c>
      <c r="L3033" s="131">
        <v>-128.49255660139235</v>
      </c>
      <c r="M3033" s="131">
        <v>-9.3411430637632975</v>
      </c>
      <c r="N3033" s="131">
        <v>-253.10813473016213</v>
      </c>
      <c r="O3033" s="131">
        <v>-26.115386327649144</v>
      </c>
      <c r="P3033" s="131">
        <v>-15.836153243777204</v>
      </c>
      <c r="Q3033" s="131">
        <v>-48.708500344976741</v>
      </c>
      <c r="R3033" s="131">
        <v>0</v>
      </c>
      <c r="S3033" s="131">
        <v>-76.478348025578526</v>
      </c>
      <c r="T3033" s="131">
        <v>-126.58123408830795</v>
      </c>
      <c r="U3033" s="131">
        <v>-113.83715800778761</v>
      </c>
      <c r="V3033" s="131">
        <v>-416.87310106531373</v>
      </c>
      <c r="W3033" s="131">
        <v>-63.548424359447814</v>
      </c>
      <c r="X3033" s="131">
        <v>-337.66882481385738</v>
      </c>
      <c r="Y3033" s="131">
        <v>-1.9628630423751002E-4</v>
      </c>
      <c r="Z3033" s="131">
        <v>-0.43482078478393354</v>
      </c>
      <c r="AA3033" s="131">
        <v>-33.32825690404318</v>
      </c>
      <c r="AB3033" s="131">
        <v>-13.236396000153073</v>
      </c>
      <c r="AC3033" s="131">
        <v>-102.213117888263</v>
      </c>
      <c r="AD3033" s="131">
        <v>-46.598528269428783</v>
      </c>
      <c r="AE3033" s="131">
        <v>0</v>
      </c>
      <c r="AF3033" s="131">
        <v>-388.44377440858921</v>
      </c>
      <c r="AG3033" s="131">
        <v>-167.182350644222</v>
      </c>
      <c r="AH3033" s="43">
        <v>-2831.6590701438431</v>
      </c>
    </row>
    <row r="3034" spans="4:34">
      <c r="D3034" s="62">
        <v>2016</v>
      </c>
      <c r="E3034" s="62">
        <v>12</v>
      </c>
      <c r="F3034" s="62">
        <v>2017</v>
      </c>
      <c r="G3034" s="62">
        <v>2017</v>
      </c>
      <c r="H3034" s="131">
        <v>-22.121186829216192</v>
      </c>
      <c r="I3034" s="131">
        <v>-28.319359421840272</v>
      </c>
      <c r="J3034" s="131">
        <v>-28.908148091231212</v>
      </c>
      <c r="K3034" s="131">
        <v>-278.19981719816582</v>
      </c>
      <c r="L3034" s="131">
        <v>-121.34748375279369</v>
      </c>
      <c r="M3034" s="131">
        <v>-9.3094144359205977</v>
      </c>
      <c r="N3034" s="131">
        <v>-159.70550605203837</v>
      </c>
      <c r="O3034" s="131">
        <v>-21.489497296103071</v>
      </c>
      <c r="P3034" s="131">
        <v>-12.100908849507523</v>
      </c>
      <c r="Q3034" s="131">
        <v>-42.5363496285553</v>
      </c>
      <c r="R3034" s="131">
        <v>0</v>
      </c>
      <c r="S3034" s="131">
        <v>-60.070515729247013</v>
      </c>
      <c r="T3034" s="131">
        <v>-91.030759833719344</v>
      </c>
      <c r="U3034" s="131">
        <v>-114.97482948234239</v>
      </c>
      <c r="V3034" s="131">
        <v>-325.15094639117279</v>
      </c>
      <c r="W3034" s="131">
        <v>-45.684405098415944</v>
      </c>
      <c r="X3034" s="131">
        <v>-238.08885454386663</v>
      </c>
      <c r="Y3034" s="131">
        <v>-7.83438379521888E-4</v>
      </c>
      <c r="Z3034" s="131">
        <v>-1.0596033553051367</v>
      </c>
      <c r="AA3034" s="131">
        <v>-17.514494732296377</v>
      </c>
      <c r="AB3034" s="131">
        <v>-8.5610803806757865</v>
      </c>
      <c r="AC3034" s="131">
        <v>-72.028346548986562</v>
      </c>
      <c r="AD3034" s="131">
        <v>-41.815098581576024</v>
      </c>
      <c r="AE3034" s="131">
        <v>0</v>
      </c>
      <c r="AF3034" s="131">
        <v>-357.73821890771973</v>
      </c>
      <c r="AG3034" s="131">
        <v>-98.682412336569556</v>
      </c>
      <c r="AH3034" s="43">
        <v>-2196.4380209156448</v>
      </c>
    </row>
    <row r="3035" spans="4:34">
      <c r="D3035" s="62">
        <v>2017</v>
      </c>
      <c r="E3035" s="62">
        <v>1</v>
      </c>
      <c r="F3035" s="62">
        <v>2017</v>
      </c>
      <c r="G3035" s="62">
        <v>2017</v>
      </c>
      <c r="H3035" s="131">
        <v>-22.444437978480501</v>
      </c>
      <c r="I3035" s="131">
        <v>-30.571326907505529</v>
      </c>
      <c r="J3035" s="131">
        <v>-18.672498435884638</v>
      </c>
      <c r="K3035" s="131">
        <v>-305.5734010048854</v>
      </c>
      <c r="L3035" s="131">
        <v>-130.00934996496142</v>
      </c>
      <c r="M3035" s="131">
        <v>-9.4803270083965909</v>
      </c>
      <c r="N3035" s="131">
        <v>-169.66989302652581</v>
      </c>
      <c r="O3035" s="131">
        <v>-23.486721012767255</v>
      </c>
      <c r="P3035" s="131">
        <v>-9.8495662004127915</v>
      </c>
      <c r="Q3035" s="131">
        <v>-41.108318715949011</v>
      </c>
      <c r="R3035" s="131">
        <v>0</v>
      </c>
      <c r="S3035" s="131">
        <v>-70.383065867187852</v>
      </c>
      <c r="T3035" s="131">
        <v>-73.438670425873312</v>
      </c>
      <c r="U3035" s="131">
        <v>-265.00710232708207</v>
      </c>
      <c r="V3035" s="131">
        <v>-291.4831848263355</v>
      </c>
      <c r="W3035" s="131">
        <v>-52.547446792725005</v>
      </c>
      <c r="X3035" s="131">
        <v>-224.03955060122567</v>
      </c>
      <c r="Y3035" s="131">
        <v>0</v>
      </c>
      <c r="Z3035" s="131">
        <v>-8.9078349958788688E-3</v>
      </c>
      <c r="AA3035" s="131">
        <v>-25.741127094709363</v>
      </c>
      <c r="AB3035" s="131">
        <v>-11.578893423866029</v>
      </c>
      <c r="AC3035" s="131">
        <v>-84.944719854509316</v>
      </c>
      <c r="AD3035" s="131">
        <v>-41.606780321369293</v>
      </c>
      <c r="AE3035" s="131">
        <v>0</v>
      </c>
      <c r="AF3035" s="131">
        <v>-382.94668229358899</v>
      </c>
      <c r="AG3035" s="131">
        <v>-101.85728624973773</v>
      </c>
      <c r="AH3035" s="43">
        <v>-2386.4492581689747</v>
      </c>
    </row>
    <row r="3036" spans="4:34">
      <c r="D3036" s="62">
        <v>2017</v>
      </c>
      <c r="E3036" s="62">
        <v>2</v>
      </c>
      <c r="F3036" s="62">
        <v>2017</v>
      </c>
      <c r="G3036" s="62">
        <v>2017</v>
      </c>
      <c r="H3036" s="131">
        <v>-40.937280404730259</v>
      </c>
      <c r="I3036" s="131">
        <v>-26.222762573004328</v>
      </c>
      <c r="J3036" s="131">
        <v>-20.920355604349083</v>
      </c>
      <c r="K3036" s="131">
        <v>-202.43520703576118</v>
      </c>
      <c r="L3036" s="131">
        <v>-110.38064835938607</v>
      </c>
      <c r="M3036" s="131">
        <v>-9.0730168436417049</v>
      </c>
      <c r="N3036" s="131">
        <v>-152.26785271611286</v>
      </c>
      <c r="O3036" s="131">
        <v>-20.295473918655048</v>
      </c>
      <c r="P3036" s="131">
        <v>-11.954324692048621</v>
      </c>
      <c r="Q3036" s="131">
        <v>-35.233005834434636</v>
      </c>
      <c r="R3036" s="131">
        <v>0</v>
      </c>
      <c r="S3036" s="131">
        <v>-50.632904452012689</v>
      </c>
      <c r="T3036" s="131">
        <v>-51.088904603794688</v>
      </c>
      <c r="U3036" s="131">
        <v>-210.69234759944067</v>
      </c>
      <c r="V3036" s="131">
        <v>-257.26281767373564</v>
      </c>
      <c r="W3036" s="131">
        <v>-44.779060491379369</v>
      </c>
      <c r="X3036" s="131">
        <v>-188.87631307660763</v>
      </c>
      <c r="Y3036" s="131">
        <v>0</v>
      </c>
      <c r="Z3036" s="131">
        <v>-7.6352871393247437E-2</v>
      </c>
      <c r="AA3036" s="131">
        <v>-25.193525015782924</v>
      </c>
      <c r="AB3036" s="131">
        <v>-10.042869190029881</v>
      </c>
      <c r="AC3036" s="131">
        <v>-78.33704793632208</v>
      </c>
      <c r="AD3036" s="131">
        <v>-33.696210522609654</v>
      </c>
      <c r="AE3036" s="131">
        <v>0</v>
      </c>
      <c r="AF3036" s="131">
        <v>-345.08336827457327</v>
      </c>
      <c r="AG3036" s="131">
        <v>-87.915209623357626</v>
      </c>
      <c r="AH3036" s="43">
        <v>-2013.3968593131633</v>
      </c>
    </row>
    <row r="3037" spans="4:34">
      <c r="D3037" s="62">
        <v>2017</v>
      </c>
      <c r="E3037" s="62">
        <v>3</v>
      </c>
      <c r="F3037" s="62">
        <v>2017</v>
      </c>
      <c r="G3037" s="62">
        <v>2017</v>
      </c>
      <c r="H3037" s="131">
        <v>-45.349635122142026</v>
      </c>
      <c r="I3037" s="131">
        <v>-33.518541204705258</v>
      </c>
      <c r="J3037" s="131">
        <v>-26.646240530984894</v>
      </c>
      <c r="K3037" s="131">
        <v>-323.64608370949981</v>
      </c>
      <c r="L3037" s="131">
        <v>-127.58656043623974</v>
      </c>
      <c r="M3037" s="131">
        <v>-10.216899881186848</v>
      </c>
      <c r="N3037" s="131">
        <v>-232.36491496678045</v>
      </c>
      <c r="O3037" s="131">
        <v>-24.874630251922575</v>
      </c>
      <c r="P3037" s="131">
        <v>-23.21976603377076</v>
      </c>
      <c r="Q3037" s="131">
        <v>-43.806936731119933</v>
      </c>
      <c r="R3037" s="131">
        <v>0</v>
      </c>
      <c r="S3037" s="131">
        <v>-65.473264504145689</v>
      </c>
      <c r="T3037" s="131">
        <v>-61.963878171830615</v>
      </c>
      <c r="U3037" s="131">
        <v>-133.0798813583998</v>
      </c>
      <c r="V3037" s="131">
        <v>-365.31885042600186</v>
      </c>
      <c r="W3037" s="131">
        <v>-59.525500988970919</v>
      </c>
      <c r="X3037" s="131">
        <v>-288.81674385598473</v>
      </c>
      <c r="Y3037" s="131">
        <v>0</v>
      </c>
      <c r="Z3037" s="131">
        <v>-0.19003381324541577</v>
      </c>
      <c r="AA3037" s="131">
        <v>-30.799744900735995</v>
      </c>
      <c r="AB3037" s="131">
        <v>-11.559851801132515</v>
      </c>
      <c r="AC3037" s="131">
        <v>-83.370235530253794</v>
      </c>
      <c r="AD3037" s="131">
        <v>-41.348571811617482</v>
      </c>
      <c r="AE3037" s="131">
        <v>0</v>
      </c>
      <c r="AF3037" s="131">
        <v>-404.51439281074988</v>
      </c>
      <c r="AG3037" s="131">
        <v>-120.76722926023029</v>
      </c>
      <c r="AH3037" s="43">
        <v>-2557.9583881016506</v>
      </c>
    </row>
    <row r="3038" spans="4:34">
      <c r="D3038" s="62">
        <v>2017</v>
      </c>
      <c r="E3038" s="62">
        <v>4</v>
      </c>
      <c r="F3038" s="62">
        <v>2017</v>
      </c>
      <c r="G3038" s="62">
        <v>2017</v>
      </c>
      <c r="H3038" s="131">
        <v>-47.918953178829625</v>
      </c>
      <c r="I3038" s="131">
        <v>-36.851126762162885</v>
      </c>
      <c r="J3038" s="131">
        <v>-29.15877076571962</v>
      </c>
      <c r="K3038" s="131">
        <v>-367.39650236085993</v>
      </c>
      <c r="L3038" s="131">
        <v>-137.4214433536776</v>
      </c>
      <c r="M3038" s="131">
        <v>-9.85593039385917</v>
      </c>
      <c r="N3038" s="131">
        <v>-298.63569861465425</v>
      </c>
      <c r="O3038" s="131">
        <v>-28.962825493788188</v>
      </c>
      <c r="P3038" s="131">
        <v>-28.056606578616314</v>
      </c>
      <c r="Q3038" s="131">
        <v>-49.015458214946385</v>
      </c>
      <c r="R3038" s="131">
        <v>0</v>
      </c>
      <c r="S3038" s="131">
        <v>-64.4931534975874</v>
      </c>
      <c r="T3038" s="131">
        <v>-96.127464200912243</v>
      </c>
      <c r="U3038" s="131">
        <v>-132.64326757441555</v>
      </c>
      <c r="V3038" s="131">
        <v>-414.7936602427913</v>
      </c>
      <c r="W3038" s="131">
        <v>-73.423780203040891</v>
      </c>
      <c r="X3038" s="131">
        <v>-351.56631491660812</v>
      </c>
      <c r="Y3038" s="131">
        <v>0</v>
      </c>
      <c r="Z3038" s="131">
        <v>-0.81739990652659933</v>
      </c>
      <c r="AA3038" s="131">
        <v>-24.791439573214578</v>
      </c>
      <c r="AB3038" s="131">
        <v>-12.970518685306404</v>
      </c>
      <c r="AC3038" s="131">
        <v>-101.74782305271218</v>
      </c>
      <c r="AD3038" s="131">
        <v>-47.527970919995745</v>
      </c>
      <c r="AE3038" s="131">
        <v>0</v>
      </c>
      <c r="AF3038" s="131">
        <v>-430.44889903755802</v>
      </c>
      <c r="AG3038" s="131">
        <v>-171.53561863077297</v>
      </c>
      <c r="AH3038" s="43">
        <v>-2956.1606261585566</v>
      </c>
    </row>
    <row r="3039" spans="4:34">
      <c r="D3039" s="62">
        <v>2017</v>
      </c>
      <c r="E3039" s="62">
        <v>5</v>
      </c>
      <c r="F3039" s="62">
        <v>2017</v>
      </c>
      <c r="G3039" s="62">
        <v>2018</v>
      </c>
      <c r="H3039" s="131">
        <v>-40.101666325503643</v>
      </c>
      <c r="I3039" s="131">
        <v>-40.09174872342259</v>
      </c>
      <c r="J3039" s="131">
        <v>-37.687700589371808</v>
      </c>
      <c r="K3039" s="131">
        <v>-453.78648919001029</v>
      </c>
      <c r="L3039" s="131">
        <v>-155.61289693374007</v>
      </c>
      <c r="M3039" s="131">
        <v>-10.601039707228136</v>
      </c>
      <c r="N3039" s="131">
        <v>-431.17726591040167</v>
      </c>
      <c r="O3039" s="131">
        <v>-31.480574680464482</v>
      </c>
      <c r="P3039" s="131">
        <v>-34.406059075668153</v>
      </c>
      <c r="Q3039" s="131">
        <v>-58.809743179098277</v>
      </c>
      <c r="R3039" s="131">
        <v>0</v>
      </c>
      <c r="S3039" s="131">
        <v>-90.798963060402571</v>
      </c>
      <c r="T3039" s="131">
        <v>-102.25604642750329</v>
      </c>
      <c r="U3039" s="131">
        <v>-144.10001326616245</v>
      </c>
      <c r="V3039" s="131">
        <v>-526.92069563478537</v>
      </c>
      <c r="W3039" s="131">
        <v>-92.536323671488034</v>
      </c>
      <c r="X3039" s="131">
        <v>-409.51362288585733</v>
      </c>
      <c r="Y3039" s="131">
        <v>-1.9246525730620847E-4</v>
      </c>
      <c r="Z3039" s="131">
        <v>-1.6224985171065072</v>
      </c>
      <c r="AA3039" s="131">
        <v>-32.434892367180623</v>
      </c>
      <c r="AB3039" s="131">
        <v>-14.839771316978904</v>
      </c>
      <c r="AC3039" s="131">
        <v>-145.11067001581634</v>
      </c>
      <c r="AD3039" s="131">
        <v>-54.96907070102484</v>
      </c>
      <c r="AE3039" s="131">
        <v>0</v>
      </c>
      <c r="AF3039" s="131">
        <v>-490.78523487939333</v>
      </c>
      <c r="AG3039" s="131">
        <v>-229.13081793561204</v>
      </c>
      <c r="AH3039" s="43">
        <v>-3628.7739974594779</v>
      </c>
    </row>
    <row r="3040" spans="4:34">
      <c r="D3040" s="62">
        <v>2017</v>
      </c>
      <c r="E3040" s="62">
        <v>6</v>
      </c>
      <c r="F3040" s="62">
        <v>2017</v>
      </c>
      <c r="G3040" s="62">
        <v>2018</v>
      </c>
      <c r="H3040" s="131">
        <v>-46.466390386902937</v>
      </c>
      <c r="I3040" s="131">
        <v>-38.975047912447977</v>
      </c>
      <c r="J3040" s="131">
        <v>-44.88885094740958</v>
      </c>
      <c r="K3040" s="131">
        <v>-467.62939509141717</v>
      </c>
      <c r="L3040" s="131">
        <v>-158.50792509941598</v>
      </c>
      <c r="M3040" s="131">
        <v>-11.657119355963843</v>
      </c>
      <c r="N3040" s="131">
        <v>-496.8520892736725</v>
      </c>
      <c r="O3040" s="131">
        <v>-30.973877656645882</v>
      </c>
      <c r="P3040" s="131">
        <v>-38.574536199771423</v>
      </c>
      <c r="Q3040" s="131">
        <v>-66.471553767625608</v>
      </c>
      <c r="R3040" s="131">
        <v>0</v>
      </c>
      <c r="S3040" s="131">
        <v>-89.717142421088226</v>
      </c>
      <c r="T3040" s="131">
        <v>-109.34955436636609</v>
      </c>
      <c r="U3040" s="131">
        <v>-125.62251792794886</v>
      </c>
      <c r="V3040" s="131">
        <v>-660.24167362234971</v>
      </c>
      <c r="W3040" s="131">
        <v>-100.68059963257616</v>
      </c>
      <c r="X3040" s="131">
        <v>-442.86267213151172</v>
      </c>
      <c r="Y3040" s="131">
        <v>-1.4115184568221101E-3</v>
      </c>
      <c r="Z3040" s="131">
        <v>-5.3760905113223201</v>
      </c>
      <c r="AA3040" s="131">
        <v>-32.683802403056283</v>
      </c>
      <c r="AB3040" s="131">
        <v>-14.741389599522455</v>
      </c>
      <c r="AC3040" s="131">
        <v>-169.76038361686668</v>
      </c>
      <c r="AD3040" s="131">
        <v>-54.23552379832087</v>
      </c>
      <c r="AE3040" s="131">
        <v>0</v>
      </c>
      <c r="AF3040" s="131">
        <v>-495.25853780147105</v>
      </c>
      <c r="AG3040" s="131">
        <v>-264.25844088391682</v>
      </c>
      <c r="AH3040" s="43">
        <v>-3965.786525926047</v>
      </c>
    </row>
    <row r="3041" spans="4:34">
      <c r="D3041" s="62">
        <v>2017</v>
      </c>
      <c r="E3041" s="62">
        <v>7</v>
      </c>
      <c r="F3041" s="62">
        <v>2018</v>
      </c>
      <c r="G3041" s="62">
        <v>2018</v>
      </c>
      <c r="H3041" s="131">
        <v>-21.00177832806876</v>
      </c>
      <c r="I3041" s="131">
        <v>-28.001873655012378</v>
      </c>
      <c r="J3041" s="131">
        <v>-21.15083875637357</v>
      </c>
      <c r="K3041" s="131">
        <v>-330.02761257483945</v>
      </c>
      <c r="L3041" s="131">
        <v>-116.79342984017761</v>
      </c>
      <c r="M3041" s="131">
        <v>-7.5244535035037252</v>
      </c>
      <c r="N3041" s="131">
        <v>-375.10180005286355</v>
      </c>
      <c r="O3041" s="131">
        <v>-23.517202214856582</v>
      </c>
      <c r="P3041" s="131">
        <v>-20.93923618263403</v>
      </c>
      <c r="Q3041" s="131">
        <v>-45.157076449598662</v>
      </c>
      <c r="R3041" s="131">
        <v>0</v>
      </c>
      <c r="S3041" s="131">
        <v>-64.419644583312547</v>
      </c>
      <c r="T3041" s="131">
        <v>-79.312872896291992</v>
      </c>
      <c r="U3041" s="131">
        <v>-84.413722964206315</v>
      </c>
      <c r="V3041" s="131">
        <v>-505.68020308228341</v>
      </c>
      <c r="W3041" s="131">
        <v>-77.854375172416169</v>
      </c>
      <c r="X3041" s="131">
        <v>-304.98938438681654</v>
      </c>
      <c r="Y3041" s="131">
        <v>-1.7400113213526087E-3</v>
      </c>
      <c r="Z3041" s="131">
        <v>-5.4568230023285897</v>
      </c>
      <c r="AA3041" s="131">
        <v>-26.95969048300795</v>
      </c>
      <c r="AB3041" s="131">
        <v>-10.527140652782537</v>
      </c>
      <c r="AC3041" s="131">
        <v>-140.3577477490048</v>
      </c>
      <c r="AD3041" s="131">
        <v>-39.013128172023045</v>
      </c>
      <c r="AE3041" s="131">
        <v>0</v>
      </c>
      <c r="AF3041" s="131">
        <v>-352.97847566685397</v>
      </c>
      <c r="AG3041" s="131">
        <v>-209.52519251108538</v>
      </c>
      <c r="AH3041" s="43">
        <v>-2890.7054428916636</v>
      </c>
    </row>
    <row r="3042" spans="4:34">
      <c r="D3042" s="62">
        <v>2017</v>
      </c>
      <c r="E3042" s="62">
        <v>8</v>
      </c>
      <c r="F3042" s="62">
        <v>2018</v>
      </c>
      <c r="G3042" s="62">
        <v>2018</v>
      </c>
      <c r="H3042" s="131">
        <v>-22.334979452326007</v>
      </c>
      <c r="I3042" s="131">
        <v>-29.719337300485254</v>
      </c>
      <c r="J3042" s="131">
        <v>-29.345311803843945</v>
      </c>
      <c r="K3042" s="131">
        <v>-328.53505166871616</v>
      </c>
      <c r="L3042" s="131">
        <v>-120.59632135641047</v>
      </c>
      <c r="M3042" s="131">
        <v>-7.1579167235018346</v>
      </c>
      <c r="N3042" s="131">
        <v>-370.70223972131873</v>
      </c>
      <c r="O3042" s="131">
        <v>-23.726718500970769</v>
      </c>
      <c r="P3042" s="131">
        <v>-22.770960451447994</v>
      </c>
      <c r="Q3042" s="131">
        <v>-43.419787400624116</v>
      </c>
      <c r="R3042" s="131">
        <v>0</v>
      </c>
      <c r="S3042" s="131">
        <v>-63.188540684937024</v>
      </c>
      <c r="T3042" s="131">
        <v>-82.209322632534992</v>
      </c>
      <c r="U3042" s="131">
        <v>-87.26857136119574</v>
      </c>
      <c r="V3042" s="131">
        <v>-515.00205030485961</v>
      </c>
      <c r="W3042" s="131">
        <v>-79.677647769273236</v>
      </c>
      <c r="X3042" s="131">
        <v>-320.14782916312168</v>
      </c>
      <c r="Y3042" s="131">
        <v>-5.2561744438461228E-3</v>
      </c>
      <c r="Z3042" s="131">
        <v>-6.97529437219315</v>
      </c>
      <c r="AA3042" s="131">
        <v>-27.45188593700912</v>
      </c>
      <c r="AB3042" s="131">
        <v>-10.681936163623254</v>
      </c>
      <c r="AC3042" s="131">
        <v>-142.68853701465494</v>
      </c>
      <c r="AD3042" s="131">
        <v>-36.479556988930113</v>
      </c>
      <c r="AE3042" s="131">
        <v>0</v>
      </c>
      <c r="AF3042" s="131">
        <v>-354.24212176112673</v>
      </c>
      <c r="AG3042" s="131">
        <v>-205.7225574382889</v>
      </c>
      <c r="AH3042" s="43">
        <v>-2930.0497321458374</v>
      </c>
    </row>
    <row r="3043" spans="4:34">
      <c r="D3043" s="62">
        <v>2017</v>
      </c>
      <c r="E3043" s="62">
        <v>9</v>
      </c>
      <c r="F3043" s="62">
        <v>2018</v>
      </c>
      <c r="G3043" s="62">
        <v>2018</v>
      </c>
      <c r="H3043" s="131">
        <v>-16.827160135896229</v>
      </c>
      <c r="I3043" s="131">
        <v>-28.836070282813473</v>
      </c>
      <c r="J3043" s="131">
        <v>-34.028767507065652</v>
      </c>
      <c r="K3043" s="131">
        <v>-312.48298154625724</v>
      </c>
      <c r="L3043" s="131">
        <v>-108.21324044056315</v>
      </c>
      <c r="M3043" s="131">
        <v>-6.2359481124005853</v>
      </c>
      <c r="N3043" s="131">
        <v>-328.08149900947905</v>
      </c>
      <c r="O3043" s="131">
        <v>-23.185295226952906</v>
      </c>
      <c r="P3043" s="131">
        <v>-19.412799291955711</v>
      </c>
      <c r="Q3043" s="131">
        <v>-40.633490882937011</v>
      </c>
      <c r="R3043" s="131">
        <v>0</v>
      </c>
      <c r="S3043" s="131">
        <v>-58.623704942940684</v>
      </c>
      <c r="T3043" s="131">
        <v>-76.476586804421984</v>
      </c>
      <c r="U3043" s="131">
        <v>-81.984799529670823</v>
      </c>
      <c r="V3043" s="131">
        <v>-464.93182440119557</v>
      </c>
      <c r="W3043" s="131">
        <v>-71.793740826068941</v>
      </c>
      <c r="X3043" s="131">
        <v>-303.01984167806228</v>
      </c>
      <c r="Y3043" s="131">
        <v>-1.9997380930090319E-3</v>
      </c>
      <c r="Z3043" s="131">
        <v>-6.4362384338578726</v>
      </c>
      <c r="AA3043" s="131">
        <v>-26.669421369109813</v>
      </c>
      <c r="AB3043" s="131">
        <v>-9.9602543901091032</v>
      </c>
      <c r="AC3043" s="131">
        <v>-125.94768564677371</v>
      </c>
      <c r="AD3043" s="131">
        <v>-37.802429270789332</v>
      </c>
      <c r="AE3043" s="131">
        <v>0</v>
      </c>
      <c r="AF3043" s="131">
        <v>-327.38964225783081</v>
      </c>
      <c r="AG3043" s="131">
        <v>-183.89965727051811</v>
      </c>
      <c r="AH3043" s="43">
        <v>-2692.875078995763</v>
      </c>
    </row>
    <row r="3044" spans="4:34">
      <c r="D3044" s="62">
        <v>2017</v>
      </c>
      <c r="E3044" s="62">
        <v>10</v>
      </c>
      <c r="F3044" s="62">
        <v>2018</v>
      </c>
      <c r="G3044" s="62">
        <v>2018</v>
      </c>
      <c r="H3044" s="131">
        <v>-10.449414217151855</v>
      </c>
      <c r="I3044" s="131">
        <v>-25.510829745696253</v>
      </c>
      <c r="J3044" s="131">
        <v>-29.512398269377663</v>
      </c>
      <c r="K3044" s="131">
        <v>-271.93038334215117</v>
      </c>
      <c r="L3044" s="131">
        <v>-95.153488436418129</v>
      </c>
      <c r="M3044" s="131">
        <v>-6.5743515869198781</v>
      </c>
      <c r="N3044" s="131">
        <v>-248.06449547950925</v>
      </c>
      <c r="O3044" s="131">
        <v>-19.026085784784996</v>
      </c>
      <c r="P3044" s="131">
        <v>-15.310741673082214</v>
      </c>
      <c r="Q3044" s="131">
        <v>-34.762366077810583</v>
      </c>
      <c r="R3044" s="131">
        <v>0</v>
      </c>
      <c r="S3044" s="131">
        <v>-53.955261447120733</v>
      </c>
      <c r="T3044" s="131">
        <v>-115.29073223134598</v>
      </c>
      <c r="U3044" s="131">
        <v>-80.511329389289159</v>
      </c>
      <c r="V3044" s="131">
        <v>-305.40080160368996</v>
      </c>
      <c r="W3044" s="131">
        <v>-54.336064532817225</v>
      </c>
      <c r="X3044" s="131">
        <v>-278.92811390133613</v>
      </c>
      <c r="Y3044" s="131">
        <v>-4.229384427703385E-4</v>
      </c>
      <c r="Z3044" s="131">
        <v>-2.7987292234108301</v>
      </c>
      <c r="AA3044" s="131">
        <v>-24.536574401771386</v>
      </c>
      <c r="AB3044" s="131">
        <v>-9.5282912416143972</v>
      </c>
      <c r="AC3044" s="131">
        <v>-92.057669463013937</v>
      </c>
      <c r="AD3044" s="131">
        <v>-35.473864610908507</v>
      </c>
      <c r="AE3044" s="131">
        <v>0</v>
      </c>
      <c r="AF3044" s="131">
        <v>-299.76493458581274</v>
      </c>
      <c r="AG3044" s="131">
        <v>-130.95852675702955</v>
      </c>
      <c r="AH3044" s="43">
        <v>-2239.8358709405056</v>
      </c>
    </row>
    <row r="3045" spans="4:34">
      <c r="D3045" s="62">
        <v>2017</v>
      </c>
      <c r="E3045" s="62">
        <v>11</v>
      </c>
      <c r="F3045" s="62">
        <v>2018</v>
      </c>
      <c r="G3045" s="62">
        <v>2018</v>
      </c>
      <c r="H3045" s="131">
        <v>-13.223913854119729</v>
      </c>
      <c r="I3045" s="131">
        <v>-22.24909206605869</v>
      </c>
      <c r="J3045" s="131">
        <v>-28.637665625642875</v>
      </c>
      <c r="K3045" s="131">
        <v>-228.78692469722705</v>
      </c>
      <c r="L3045" s="131">
        <v>-87.858974104569299</v>
      </c>
      <c r="M3045" s="131">
        <v>-6.3894755794627835</v>
      </c>
      <c r="N3045" s="131">
        <v>-168.40102804760983</v>
      </c>
      <c r="O3045" s="131">
        <v>-16.916401992922268</v>
      </c>
      <c r="P3045" s="131">
        <v>-10.493770573764456</v>
      </c>
      <c r="Q3045" s="131">
        <v>-30.201464039929917</v>
      </c>
      <c r="R3045" s="131">
        <v>0</v>
      </c>
      <c r="S3045" s="131">
        <v>-47.52548613629812</v>
      </c>
      <c r="T3045" s="131">
        <v>-84.830738565929977</v>
      </c>
      <c r="U3045" s="131">
        <v>-74.870701508140996</v>
      </c>
      <c r="V3045" s="131">
        <v>-254.12969442317589</v>
      </c>
      <c r="W3045" s="131">
        <v>-42.170325776784864</v>
      </c>
      <c r="X3045" s="131">
        <v>-221.0376264261665</v>
      </c>
      <c r="Y3045" s="131">
        <v>-1.2117070482956883E-5</v>
      </c>
      <c r="Z3045" s="131">
        <v>-0.27903414235404689</v>
      </c>
      <c r="AA3045" s="131">
        <v>-22.06045265625778</v>
      </c>
      <c r="AB3045" s="131">
        <v>-8.4865592902809279</v>
      </c>
      <c r="AC3045" s="131">
        <v>-67.865097669185474</v>
      </c>
      <c r="AD3045" s="131">
        <v>-30.484083196878196</v>
      </c>
      <c r="AE3045" s="131">
        <v>0</v>
      </c>
      <c r="AF3045" s="131">
        <v>-257.99441091401917</v>
      </c>
      <c r="AG3045" s="131">
        <v>-106.36815328627898</v>
      </c>
      <c r="AH3045" s="43">
        <v>-1831.2610866901284</v>
      </c>
    </row>
    <row r="3046" spans="4:34">
      <c r="D3046" s="62">
        <v>2017</v>
      </c>
      <c r="E3046" s="62">
        <v>12</v>
      </c>
      <c r="F3046" s="62">
        <v>2018</v>
      </c>
      <c r="G3046" s="62">
        <v>2018</v>
      </c>
      <c r="H3046" s="131">
        <v>-14.500492536806274</v>
      </c>
      <c r="I3046" s="131">
        <v>-18.398509707973286</v>
      </c>
      <c r="J3046" s="131">
        <v>-18.816580296968958</v>
      </c>
      <c r="K3046" s="131">
        <v>-174.51966307270442</v>
      </c>
      <c r="L3046" s="131">
        <v>-82.973408847060114</v>
      </c>
      <c r="M3046" s="131">
        <v>-6.3677727438047746</v>
      </c>
      <c r="N3046" s="131">
        <v>-106.25723836454037</v>
      </c>
      <c r="O3046" s="131">
        <v>-13.925090264440412</v>
      </c>
      <c r="P3046" s="131">
        <v>-8.0186241725506378</v>
      </c>
      <c r="Q3046" s="131">
        <v>-26.374452602690035</v>
      </c>
      <c r="R3046" s="131">
        <v>0</v>
      </c>
      <c r="S3046" s="131">
        <v>-37.32926424529699</v>
      </c>
      <c r="T3046" s="131">
        <v>-61.005935394222</v>
      </c>
      <c r="U3046" s="131">
        <v>-75.618948063803316</v>
      </c>
      <c r="V3046" s="131">
        <v>-198.21502139772025</v>
      </c>
      <c r="W3046" s="131">
        <v>-30.315877464118312</v>
      </c>
      <c r="X3046" s="131">
        <v>-155.76135379316844</v>
      </c>
      <c r="Y3046" s="131">
        <v>-4.8362916101540962E-5</v>
      </c>
      <c r="Z3046" s="131">
        <v>-0.67997097615735647</v>
      </c>
      <c r="AA3046" s="131">
        <v>-11.593096001166131</v>
      </c>
      <c r="AB3046" s="131">
        <v>-5.4889651411627165</v>
      </c>
      <c r="AC3046" s="131">
        <v>-47.823712596660933</v>
      </c>
      <c r="AD3046" s="131">
        <v>-27.354832682187862</v>
      </c>
      <c r="AE3046" s="131">
        <v>0</v>
      </c>
      <c r="AF3046" s="131">
        <v>-237.60056700367289</v>
      </c>
      <c r="AG3046" s="131">
        <v>-62.785730201950606</v>
      </c>
      <c r="AH3046" s="43">
        <v>-1421.7251559337431</v>
      </c>
    </row>
    <row r="3047" spans="4:34">
      <c r="D3047" s="62">
        <v>2018</v>
      </c>
      <c r="E3047" s="62">
        <v>1</v>
      </c>
      <c r="F3047" s="62">
        <v>2018</v>
      </c>
      <c r="G3047" s="62">
        <v>2018</v>
      </c>
      <c r="H3047" s="131">
        <v>-14.721759862705703</v>
      </c>
      <c r="I3047" s="131">
        <v>-19.863245038018633</v>
      </c>
      <c r="J3047" s="131">
        <v>-12.041004031599989</v>
      </c>
      <c r="K3047" s="131">
        <v>-190.67699027431712</v>
      </c>
      <c r="L3047" s="131">
        <v>-88.780738085031444</v>
      </c>
      <c r="M3047" s="131">
        <v>-6.4762585039107092</v>
      </c>
      <c r="N3047" s="131">
        <v>-114.58841749278061</v>
      </c>
      <c r="O3047" s="131">
        <v>-15.211824751640529</v>
      </c>
      <c r="P3047" s="131">
        <v>-6.5267108380224235</v>
      </c>
      <c r="Q3047" s="131">
        <v>-25.315095782630333</v>
      </c>
      <c r="R3047" s="131">
        <v>0</v>
      </c>
      <c r="S3047" s="131">
        <v>-42.476054467804538</v>
      </c>
      <c r="T3047" s="131">
        <v>-49.224390827964797</v>
      </c>
      <c r="U3047" s="131">
        <v>-174.51720355778218</v>
      </c>
      <c r="V3047" s="131">
        <v>-191.92331118294433</v>
      </c>
      <c r="W3047" s="131">
        <v>-34.86245804239055</v>
      </c>
      <c r="X3047" s="131">
        <v>-145.88712000293788</v>
      </c>
      <c r="Y3047" s="131">
        <v>0</v>
      </c>
      <c r="Z3047" s="131">
        <v>-5.7177141683766117E-3</v>
      </c>
      <c r="AA3047" s="131">
        <v>-17.037870417402559</v>
      </c>
      <c r="AB3047" s="131">
        <v>-7.403349233529597</v>
      </c>
      <c r="AC3047" s="131">
        <v>-55.237894956851271</v>
      </c>
      <c r="AD3047" s="131">
        <v>-27.407323729553116</v>
      </c>
      <c r="AE3047" s="131">
        <v>0</v>
      </c>
      <c r="AF3047" s="131">
        <v>-254.330789827948</v>
      </c>
      <c r="AG3047" s="131">
        <v>-64.606948389444312</v>
      </c>
      <c r="AH3047" s="43">
        <v>-1559.1224770113788</v>
      </c>
    </row>
    <row r="3048" spans="4:34">
      <c r="D3048" s="62">
        <v>2018</v>
      </c>
      <c r="E3048" s="62">
        <v>2</v>
      </c>
      <c r="F3048" s="62">
        <v>2018</v>
      </c>
      <c r="G3048" s="62">
        <v>2018</v>
      </c>
      <c r="H3048" s="131">
        <v>-26.851588448261396</v>
      </c>
      <c r="I3048" s="131">
        <v>-17.037832873177997</v>
      </c>
      <c r="J3048" s="131">
        <v>-13.490539953152155</v>
      </c>
      <c r="K3048" s="131">
        <v>-126.69613817677289</v>
      </c>
      <c r="L3048" s="131">
        <v>-75.376697401315383</v>
      </c>
      <c r="M3048" s="131">
        <v>-6.1980143129786045</v>
      </c>
      <c r="N3048" s="131">
        <v>-102.83575928839286</v>
      </c>
      <c r="O3048" s="131">
        <v>-13.148936205668466</v>
      </c>
      <c r="P3048" s="131">
        <v>-7.9214067849569751</v>
      </c>
      <c r="Q3048" s="131">
        <v>-21.696993340246745</v>
      </c>
      <c r="R3048" s="131">
        <v>0</v>
      </c>
      <c r="S3048" s="131">
        <v>-30.556867349671272</v>
      </c>
      <c r="T3048" s="131">
        <v>-34.243814499993974</v>
      </c>
      <c r="U3048" s="131">
        <v>-138.74888254389614</v>
      </c>
      <c r="V3048" s="131">
        <v>-169.38089374471986</v>
      </c>
      <c r="W3048" s="131">
        <v>-29.708543665617469</v>
      </c>
      <c r="X3048" s="131">
        <v>-122.91253545336104</v>
      </c>
      <c r="Y3048" s="131">
        <v>0</v>
      </c>
      <c r="Z3048" s="131">
        <v>-4.9008978586085251E-2</v>
      </c>
      <c r="AA3048" s="131">
        <v>-16.675416464756236</v>
      </c>
      <c r="AB3048" s="131">
        <v>-6.4212412359886004</v>
      </c>
      <c r="AC3048" s="131">
        <v>-50.941054753583593</v>
      </c>
      <c r="AD3048" s="131">
        <v>-22.196453153045688</v>
      </c>
      <c r="AE3048" s="131">
        <v>0</v>
      </c>
      <c r="AF3048" s="131">
        <v>-229.18419108400803</v>
      </c>
      <c r="AG3048" s="131">
        <v>-55.763643622481332</v>
      </c>
      <c r="AH3048" s="43">
        <v>-1318.0364533346328</v>
      </c>
    </row>
    <row r="3049" spans="4:34">
      <c r="D3049" s="62">
        <v>2018</v>
      </c>
      <c r="E3049" s="62">
        <v>3</v>
      </c>
      <c r="F3049" s="62">
        <v>2018</v>
      </c>
      <c r="G3049" s="62">
        <v>2018</v>
      </c>
      <c r="H3049" s="131">
        <v>-29.745740961284621</v>
      </c>
      <c r="I3049" s="131">
        <v>-21.778151772094908</v>
      </c>
      <c r="J3049" s="131">
        <v>-17.182890161285037</v>
      </c>
      <c r="K3049" s="131">
        <v>-201.88821663606581</v>
      </c>
      <c r="L3049" s="131">
        <v>-87.126264444154316</v>
      </c>
      <c r="M3049" s="131">
        <v>-6.9794306336202592</v>
      </c>
      <c r="N3049" s="131">
        <v>-156.93018609215014</v>
      </c>
      <c r="O3049" s="131">
        <v>-16.108998172521879</v>
      </c>
      <c r="P3049" s="131">
        <v>-15.386332305945134</v>
      </c>
      <c r="Q3049" s="131">
        <v>-26.976943692461763</v>
      </c>
      <c r="R3049" s="131">
        <v>0</v>
      </c>
      <c r="S3049" s="131">
        <v>-39.51299811961691</v>
      </c>
      <c r="T3049" s="131">
        <v>-41.533079761095287</v>
      </c>
      <c r="U3049" s="131">
        <v>-87.638137017944885</v>
      </c>
      <c r="V3049" s="131">
        <v>-240.53705847454296</v>
      </c>
      <c r="W3049" s="131">
        <v>-39.492028772891395</v>
      </c>
      <c r="X3049" s="131">
        <v>-188.21055800473832</v>
      </c>
      <c r="Y3049" s="131">
        <v>0</v>
      </c>
      <c r="Z3049" s="131">
        <v>-0.12197790225870106</v>
      </c>
      <c r="AA3049" s="131">
        <v>-20.386133854086395</v>
      </c>
      <c r="AB3049" s="131">
        <v>-7.3911743409981003</v>
      </c>
      <c r="AC3049" s="131">
        <v>-54.21403850216641</v>
      </c>
      <c r="AD3049" s="131">
        <v>-27.237235965928232</v>
      </c>
      <c r="AE3049" s="131">
        <v>0</v>
      </c>
      <c r="AF3049" s="131">
        <v>-268.6548017706985</v>
      </c>
      <c r="AG3049" s="131">
        <v>-76.601315774520529</v>
      </c>
      <c r="AH3049" s="43">
        <v>-1671.6336931330707</v>
      </c>
    </row>
    <row r="3050" spans="4:34">
      <c r="D3050" s="62">
        <v>2018</v>
      </c>
      <c r="E3050" s="62">
        <v>4</v>
      </c>
      <c r="F3050" s="62">
        <v>2018</v>
      </c>
      <c r="G3050" s="62">
        <v>2018</v>
      </c>
      <c r="H3050" s="131">
        <v>-31.431008530814967</v>
      </c>
      <c r="I3050" s="131">
        <v>-23.943447499631411</v>
      </c>
      <c r="J3050" s="131">
        <v>-18.803101125009999</v>
      </c>
      <c r="K3050" s="131">
        <v>-229.02839581911695</v>
      </c>
      <c r="L3050" s="131">
        <v>-93.842305749070647</v>
      </c>
      <c r="M3050" s="131">
        <v>-6.7328429674049861</v>
      </c>
      <c r="N3050" s="131">
        <v>-201.68688445954467</v>
      </c>
      <c r="O3050" s="131">
        <v>-18.751692670764196</v>
      </c>
      <c r="P3050" s="131">
        <v>-18.591413521045432</v>
      </c>
      <c r="Q3050" s="131">
        <v>-30.184426371576976</v>
      </c>
      <c r="R3050" s="131">
        <v>0</v>
      </c>
      <c r="S3050" s="131">
        <v>-38.921502878735758</v>
      </c>
      <c r="T3050" s="131">
        <v>-64.432210437456789</v>
      </c>
      <c r="U3050" s="131">
        <v>-87.350610321691775</v>
      </c>
      <c r="V3050" s="131">
        <v>-273.09126408467927</v>
      </c>
      <c r="W3050" s="131">
        <v>-48.712803625629327</v>
      </c>
      <c r="X3050" s="131">
        <v>-229.20920964404419</v>
      </c>
      <c r="Y3050" s="131">
        <v>0</v>
      </c>
      <c r="Z3050" s="131">
        <v>-0.52466834297436815</v>
      </c>
      <c r="AA3050" s="131">
        <v>-16.409278947078867</v>
      </c>
      <c r="AB3050" s="131">
        <v>-8.2931309627067193</v>
      </c>
      <c r="AC3050" s="131">
        <v>-66.164625317504616</v>
      </c>
      <c r="AD3050" s="131">
        <v>-31.307745399950722</v>
      </c>
      <c r="AE3050" s="131">
        <v>0</v>
      </c>
      <c r="AF3050" s="131">
        <v>-285.87898403272192</v>
      </c>
      <c r="AG3050" s="131">
        <v>-108.80314278801323</v>
      </c>
      <c r="AH3050" s="43">
        <v>-1932.094695497168</v>
      </c>
    </row>
    <row r="3051" spans="4:34">
      <c r="D3051" s="62">
        <v>2018</v>
      </c>
      <c r="E3051" s="62">
        <v>5</v>
      </c>
      <c r="F3051" s="62">
        <v>2018</v>
      </c>
      <c r="G3051" s="62">
        <v>2019</v>
      </c>
      <c r="H3051" s="131">
        <v>-26.303492308626957</v>
      </c>
      <c r="I3051" s="131">
        <v>-26.048991308273969</v>
      </c>
      <c r="J3051" s="131">
        <v>-23.150919648614178</v>
      </c>
      <c r="K3051" s="131">
        <v>-282.61964807314951</v>
      </c>
      <c r="L3051" s="131">
        <v>-106.26487901870708</v>
      </c>
      <c r="M3051" s="131">
        <v>-7.2418465621939525</v>
      </c>
      <c r="N3051" s="131">
        <v>-291.20028119433351</v>
      </c>
      <c r="O3051" s="131">
        <v>-20.379218150821046</v>
      </c>
      <c r="P3051" s="131">
        <v>-22.798811043413451</v>
      </c>
      <c r="Q3051" s="131">
        <v>-36.215888366000172</v>
      </c>
      <c r="R3051" s="131">
        <v>0</v>
      </c>
      <c r="S3051" s="131">
        <v>-54.797011938234434</v>
      </c>
      <c r="T3051" s="131">
        <v>-68.540069757262032</v>
      </c>
      <c r="U3051" s="131">
        <v>-94.895310831373223</v>
      </c>
      <c r="V3051" s="131">
        <v>-346.93112500826049</v>
      </c>
      <c r="W3051" s="131">
        <v>-61.392967656821661</v>
      </c>
      <c r="X3051" s="131">
        <v>-267.07020937217868</v>
      </c>
      <c r="Y3051" s="131">
        <v>0</v>
      </c>
      <c r="Z3051" s="131">
        <v>-1.0414407949543119</v>
      </c>
      <c r="AA3051" s="131">
        <v>-21.468426425974354</v>
      </c>
      <c r="AB3051" s="131">
        <v>-9.4882995795489684</v>
      </c>
      <c r="AC3051" s="131">
        <v>-94.362639151448761</v>
      </c>
      <c r="AD3051" s="131">
        <v>-36.209365497140183</v>
      </c>
      <c r="AE3051" s="131">
        <v>0</v>
      </c>
      <c r="AF3051" s="131">
        <v>-325.95084954170051</v>
      </c>
      <c r="AG3051" s="131">
        <v>-145.33513972188092</v>
      </c>
      <c r="AH3051" s="43">
        <v>-2369.7068309509118</v>
      </c>
    </row>
    <row r="3052" spans="4:34">
      <c r="D3052" s="62">
        <v>2018</v>
      </c>
      <c r="E3052" s="62">
        <v>6</v>
      </c>
      <c r="F3052" s="62">
        <v>2018</v>
      </c>
      <c r="G3052" s="62">
        <v>2019</v>
      </c>
      <c r="H3052" s="131">
        <v>-30.478243278740067</v>
      </c>
      <c r="I3052" s="131">
        <v>-25.323432293133621</v>
      </c>
      <c r="J3052" s="131">
        <v>-26.813433292224516</v>
      </c>
      <c r="K3052" s="131">
        <v>-291.20697039278673</v>
      </c>
      <c r="L3052" s="131">
        <v>-108.24183480992457</v>
      </c>
      <c r="M3052" s="131">
        <v>-7.963282099161626</v>
      </c>
      <c r="N3052" s="131">
        <v>-335.55449126705719</v>
      </c>
      <c r="O3052" s="131">
        <v>-20.051678647959609</v>
      </c>
      <c r="P3052" s="131">
        <v>-25.561008308790793</v>
      </c>
      <c r="Q3052" s="131">
        <v>-40.934141872234825</v>
      </c>
      <c r="R3052" s="131">
        <v>0</v>
      </c>
      <c r="S3052" s="131">
        <v>-54.144135115752448</v>
      </c>
      <c r="T3052" s="131">
        <v>-73.294698416781401</v>
      </c>
      <c r="U3052" s="131">
        <v>-82.727181045941975</v>
      </c>
      <c r="V3052" s="131">
        <v>-434.77318145955644</v>
      </c>
      <c r="W3052" s="131">
        <v>-66.796264987309513</v>
      </c>
      <c r="X3052" s="131">
        <v>-288.85945875531309</v>
      </c>
      <c r="Y3052" s="131">
        <v>0</v>
      </c>
      <c r="Z3052" s="131">
        <v>-3.4507766366669137</v>
      </c>
      <c r="AA3052" s="131">
        <v>-21.633178222631788</v>
      </c>
      <c r="AB3052" s="131">
        <v>-9.4253959681362165</v>
      </c>
      <c r="AC3052" s="131">
        <v>-110.3918672534825</v>
      </c>
      <c r="AD3052" s="131">
        <v>-35.72616162320589</v>
      </c>
      <c r="AE3052" s="131">
        <v>0</v>
      </c>
      <c r="AF3052" s="131">
        <v>-328.92175572241905</v>
      </c>
      <c r="AG3052" s="131">
        <v>-167.61620184737831</v>
      </c>
      <c r="AH3052" s="43">
        <v>-2589.8887733165889</v>
      </c>
    </row>
    <row r="3053" spans="4:34">
      <c r="D3053" s="62">
        <v>2018</v>
      </c>
      <c r="E3053" s="62">
        <v>7</v>
      </c>
      <c r="F3053" s="62">
        <v>2019</v>
      </c>
      <c r="G3053" s="62">
        <v>2019</v>
      </c>
      <c r="H3053" s="131">
        <v>-7.246493426547465</v>
      </c>
      <c r="I3053" s="131">
        <v>-9.5707030305665111</v>
      </c>
      <c r="J3053" s="131">
        <v>-7.1747818753220081</v>
      </c>
      <c r="K3053" s="131">
        <v>-108.0839019497305</v>
      </c>
      <c r="L3053" s="131">
        <v>-41.954969982114925</v>
      </c>
      <c r="M3053" s="131">
        <v>-2.7039375593352912</v>
      </c>
      <c r="N3053" s="131">
        <v>-133.26187570994659</v>
      </c>
      <c r="O3053" s="131">
        <v>-8.0071382629398915</v>
      </c>
      <c r="P3053" s="131">
        <v>-7.2989256855388529</v>
      </c>
      <c r="Q3053" s="131">
        <v>-14.628389483457354</v>
      </c>
      <c r="R3053" s="131">
        <v>0</v>
      </c>
      <c r="S3053" s="131">
        <v>-20.451028345406773</v>
      </c>
      <c r="T3053" s="131">
        <v>-27.965337431321117</v>
      </c>
      <c r="U3053" s="131">
        <v>-29.242508477831635</v>
      </c>
      <c r="V3053" s="131">
        <v>-175.16866099488354</v>
      </c>
      <c r="W3053" s="131">
        <v>-27.171289325840416</v>
      </c>
      <c r="X3053" s="131">
        <v>-104.6537763683303</v>
      </c>
      <c r="Y3053" s="131">
        <v>0</v>
      </c>
      <c r="Z3053" s="131">
        <v>-1.8425147883476345</v>
      </c>
      <c r="AA3053" s="131">
        <v>-9.3869281079762938</v>
      </c>
      <c r="AB3053" s="131">
        <v>-3.5407270060705649</v>
      </c>
      <c r="AC3053" s="131">
        <v>-48.012902397212585</v>
      </c>
      <c r="AD3053" s="131">
        <v>-13.518675149923675</v>
      </c>
      <c r="AE3053" s="131">
        <v>0</v>
      </c>
      <c r="AF3053" s="131">
        <v>-123.31891353023458</v>
      </c>
      <c r="AG3053" s="131">
        <v>-69.910790574430237</v>
      </c>
      <c r="AH3053" s="43">
        <v>-994.1151694633088</v>
      </c>
    </row>
    <row r="3054" spans="4:34">
      <c r="D3054" s="62">
        <v>2018</v>
      </c>
      <c r="E3054" s="62">
        <v>8</v>
      </c>
      <c r="F3054" s="62">
        <v>2019</v>
      </c>
      <c r="G3054" s="62">
        <v>2019</v>
      </c>
      <c r="H3054" s="131">
        <v>-7.7065036710268071</v>
      </c>
      <c r="I3054" s="131">
        <v>-10.157711411474361</v>
      </c>
      <c r="J3054" s="131">
        <v>-9.3768340435512272</v>
      </c>
      <c r="K3054" s="131">
        <v>-107.5968409032949</v>
      </c>
      <c r="L3054" s="131">
        <v>-43.321058807720277</v>
      </c>
      <c r="M3054" s="131">
        <v>-2.5722213402286909</v>
      </c>
      <c r="N3054" s="131">
        <v>-131.69885025392884</v>
      </c>
      <c r="O3054" s="131">
        <v>-8.078383191808177</v>
      </c>
      <c r="P3054" s="131">
        <v>-7.9374217222548085</v>
      </c>
      <c r="Q3054" s="131">
        <v>-14.065604138349597</v>
      </c>
      <c r="R3054" s="131">
        <v>0</v>
      </c>
      <c r="S3054" s="131">
        <v>-20.060195069553199</v>
      </c>
      <c r="T3054" s="131">
        <v>-28.986611674315817</v>
      </c>
      <c r="U3054" s="131">
        <v>-30.231481899692039</v>
      </c>
      <c r="V3054" s="131">
        <v>-178.39929594685023</v>
      </c>
      <c r="W3054" s="131">
        <v>-27.807614094221996</v>
      </c>
      <c r="X3054" s="131">
        <v>-109.86373525613321</v>
      </c>
      <c r="Y3054" s="131">
        <v>0</v>
      </c>
      <c r="Z3054" s="131">
        <v>-2.3552317948299843</v>
      </c>
      <c r="AA3054" s="131">
        <v>-9.5583026029725868</v>
      </c>
      <c r="AB3054" s="131">
        <v>-3.5927913475408531</v>
      </c>
      <c r="AC3054" s="131">
        <v>-48.810207564293577</v>
      </c>
      <c r="AD3054" s="131">
        <v>-12.640752066124346</v>
      </c>
      <c r="AE3054" s="131">
        <v>0</v>
      </c>
      <c r="AF3054" s="131">
        <v>-123.76038935432845</v>
      </c>
      <c r="AG3054" s="131">
        <v>-68.641992197398821</v>
      </c>
      <c r="AH3054" s="43">
        <v>-1007.2200303518928</v>
      </c>
    </row>
    <row r="3055" spans="4:34">
      <c r="D3055" s="62">
        <v>2018</v>
      </c>
      <c r="E3055" s="62">
        <v>9</v>
      </c>
      <c r="F3055" s="62">
        <v>2019</v>
      </c>
      <c r="G3055" s="62">
        <v>2019</v>
      </c>
      <c r="H3055" s="131">
        <v>-5.8060752478881392</v>
      </c>
      <c r="I3055" s="131">
        <v>-9.855821387007472</v>
      </c>
      <c r="J3055" s="131">
        <v>-10.439357213602074</v>
      </c>
      <c r="K3055" s="131">
        <v>-102.35863719634624</v>
      </c>
      <c r="L3055" s="131">
        <v>-38.872762453880725</v>
      </c>
      <c r="M3055" s="131">
        <v>-2.240908832958358</v>
      </c>
      <c r="N3055" s="131">
        <v>-116.55704114875635</v>
      </c>
      <c r="O3055" s="131">
        <v>-7.8942750092871625</v>
      </c>
      <c r="P3055" s="131">
        <v>-6.766845654942224</v>
      </c>
      <c r="Q3055" s="131">
        <v>-13.162998525193471</v>
      </c>
      <c r="R3055" s="131">
        <v>0</v>
      </c>
      <c r="S3055" s="131">
        <v>-18.611016239779349</v>
      </c>
      <c r="T3055" s="131">
        <v>-26.965276599901969</v>
      </c>
      <c r="U3055" s="131">
        <v>-28.401083510039069</v>
      </c>
      <c r="V3055" s="131">
        <v>-161.05514332954445</v>
      </c>
      <c r="W3055" s="131">
        <v>-25.056119189826394</v>
      </c>
      <c r="X3055" s="131">
        <v>-103.97684435506591</v>
      </c>
      <c r="Y3055" s="131">
        <v>0</v>
      </c>
      <c r="Z3055" s="131">
        <v>-2.1732177295569275</v>
      </c>
      <c r="AA3055" s="131">
        <v>-9.2858610981066878</v>
      </c>
      <c r="AB3055" s="131">
        <v>-3.3500589447401863</v>
      </c>
      <c r="AC3055" s="131">
        <v>-43.083577751098758</v>
      </c>
      <c r="AD3055" s="131">
        <v>-13.099148546520338</v>
      </c>
      <c r="AE3055" s="131">
        <v>0</v>
      </c>
      <c r="AF3055" s="131">
        <v>-114.3790280923327</v>
      </c>
      <c r="AG3055" s="131">
        <v>-61.36049928921306</v>
      </c>
      <c r="AH3055" s="43">
        <v>-924.75159734558815</v>
      </c>
    </row>
    <row r="3056" spans="4:34">
      <c r="D3056" s="62">
        <v>2018</v>
      </c>
      <c r="E3056" s="62">
        <v>10</v>
      </c>
      <c r="F3056" s="62">
        <v>2019</v>
      </c>
      <c r="G3056" s="62">
        <v>2019</v>
      </c>
      <c r="H3056" s="131">
        <v>-3.605485699973372</v>
      </c>
      <c r="I3056" s="131">
        <v>-8.7192942360732744</v>
      </c>
      <c r="J3056" s="131">
        <v>-10.011187860652026</v>
      </c>
      <c r="K3056" s="131">
        <v>-89.125280463002156</v>
      </c>
      <c r="L3056" s="131">
        <v>-34.181389796552715</v>
      </c>
      <c r="M3056" s="131">
        <v>-2.362515254545813</v>
      </c>
      <c r="N3056" s="131">
        <v>-88.129515667432528</v>
      </c>
      <c r="O3056" s="131">
        <v>-6.4799573619513895</v>
      </c>
      <c r="P3056" s="131">
        <v>-5.3369647625920331</v>
      </c>
      <c r="Q3056" s="131">
        <v>-11.26107955461449</v>
      </c>
      <c r="R3056" s="131">
        <v>0</v>
      </c>
      <c r="S3056" s="131">
        <v>-17.128945500651479</v>
      </c>
      <c r="T3056" s="131">
        <v>-40.650957553504718</v>
      </c>
      <c r="U3056" s="131">
        <v>-27.890645614885301</v>
      </c>
      <c r="V3056" s="131">
        <v>-105.76876255772807</v>
      </c>
      <c r="W3056" s="131">
        <v>-18.963364961559609</v>
      </c>
      <c r="X3056" s="131">
        <v>-95.696515264242194</v>
      </c>
      <c r="Y3056" s="131">
        <v>0</v>
      </c>
      <c r="Z3056" s="131">
        <v>-0.94500041150585767</v>
      </c>
      <c r="AA3056" s="131">
        <v>-8.543238286456095</v>
      </c>
      <c r="AB3056" s="131">
        <v>-3.2047712891508047</v>
      </c>
      <c r="AC3056" s="131">
        <v>-31.490644226826344</v>
      </c>
      <c r="AD3056" s="131">
        <v>-12.292263513776527</v>
      </c>
      <c r="AE3056" s="131">
        <v>0</v>
      </c>
      <c r="AF3056" s="131">
        <v>-104.72787604894624</v>
      </c>
      <c r="AG3056" s="131">
        <v>-43.696006328986961</v>
      </c>
      <c r="AH3056" s="43">
        <v>-770.21166221561009</v>
      </c>
    </row>
    <row r="3057" spans="4:34">
      <c r="D3057" s="62">
        <v>2018</v>
      </c>
      <c r="E3057" s="62">
        <v>11</v>
      </c>
      <c r="F3057" s="62">
        <v>2019</v>
      </c>
      <c r="G3057" s="62">
        <v>2019</v>
      </c>
      <c r="H3057" s="131">
        <v>-4.5628043168628416</v>
      </c>
      <c r="I3057" s="131">
        <v>-7.6044715967020604</v>
      </c>
      <c r="J3057" s="131">
        <v>-9.7144612868120372</v>
      </c>
      <c r="K3057" s="131">
        <v>-75.046459271694502</v>
      </c>
      <c r="L3057" s="131">
        <v>-31.5610272449467</v>
      </c>
      <c r="M3057" s="131">
        <v>-2.2960794422771325</v>
      </c>
      <c r="N3057" s="131">
        <v>-59.827590445967267</v>
      </c>
      <c r="O3057" s="131">
        <v>-5.762570305921221</v>
      </c>
      <c r="P3057" s="131">
        <v>-3.6578818305953229</v>
      </c>
      <c r="Q3057" s="131">
        <v>-9.7836001283172678</v>
      </c>
      <c r="R3057" s="131">
        <v>0</v>
      </c>
      <c r="S3057" s="131">
        <v>-15.087712302505389</v>
      </c>
      <c r="T3057" s="131">
        <v>-29.910910321536566</v>
      </c>
      <c r="U3057" s="131">
        <v>-25.936625547499926</v>
      </c>
      <c r="V3057" s="131">
        <v>-88.012157031575228</v>
      </c>
      <c r="W3057" s="131">
        <v>-14.717504573229588</v>
      </c>
      <c r="X3057" s="131">
        <v>-75.799549302934508</v>
      </c>
      <c r="Y3057" s="131">
        <v>0</v>
      </c>
      <c r="Z3057" s="131">
        <v>-9.4216824244040556E-2</v>
      </c>
      <c r="AA3057" s="131">
        <v>-7.6810927500901398</v>
      </c>
      <c r="AB3057" s="131">
        <v>-2.8543923424994095</v>
      </c>
      <c r="AC3057" s="131">
        <v>-23.214965777270425</v>
      </c>
      <c r="AD3057" s="131">
        <v>-10.56322415789694</v>
      </c>
      <c r="AE3057" s="131">
        <v>0</v>
      </c>
      <c r="AF3057" s="131">
        <v>-90.134647419174982</v>
      </c>
      <c r="AG3057" s="131">
        <v>-35.491110157517255</v>
      </c>
      <c r="AH3057" s="43">
        <v>-629.31505437807073</v>
      </c>
    </row>
    <row r="3058" spans="4:34">
      <c r="D3058" s="62">
        <v>2018</v>
      </c>
      <c r="E3058" s="62">
        <v>12</v>
      </c>
      <c r="F3058" s="62">
        <v>2019</v>
      </c>
      <c r="G3058" s="62">
        <v>2019</v>
      </c>
      <c r="H3058" s="131">
        <v>-5.0032774467118104</v>
      </c>
      <c r="I3058" s="131">
        <v>-6.2883889410195826</v>
      </c>
      <c r="J3058" s="131">
        <v>-6.3829553440074314</v>
      </c>
      <c r="K3058" s="131">
        <v>-57.337654809781995</v>
      </c>
      <c r="L3058" s="131">
        <v>-29.806016333759732</v>
      </c>
      <c r="M3058" s="131">
        <v>-2.2882804556195038</v>
      </c>
      <c r="N3058" s="131">
        <v>-37.749855879715753</v>
      </c>
      <c r="O3058" s="131">
        <v>-4.7453902323759873</v>
      </c>
      <c r="P3058" s="131">
        <v>-2.7951039581974935</v>
      </c>
      <c r="Q3058" s="131">
        <v>-8.5438605733424193</v>
      </c>
      <c r="R3058" s="131">
        <v>0</v>
      </c>
      <c r="S3058" s="131">
        <v>-11.85076145843108</v>
      </c>
      <c r="T3058" s="131">
        <v>-21.510399337615652</v>
      </c>
      <c r="U3058" s="131">
        <v>-26.195832291132618</v>
      </c>
      <c r="V3058" s="131">
        <v>-68.64735594504468</v>
      </c>
      <c r="W3058" s="131">
        <v>-10.580284999013502</v>
      </c>
      <c r="X3058" s="131">
        <v>-53.364088291885309</v>
      </c>
      <c r="Y3058" s="131">
        <v>0</v>
      </c>
      <c r="Z3058" s="131">
        <v>-0.22959450557265201</v>
      </c>
      <c r="AA3058" s="131">
        <v>-4.0365284898357014</v>
      </c>
      <c r="AB3058" s="131">
        <v>-1.8461734056491135</v>
      </c>
      <c r="AC3058" s="131">
        <v>-16.359305289522986</v>
      </c>
      <c r="AD3058" s="131">
        <v>-9.4788886238608203</v>
      </c>
      <c r="AE3058" s="131">
        <v>0</v>
      </c>
      <c r="AF3058" s="131">
        <v>-83.009718146992597</v>
      </c>
      <c r="AG3058" s="131">
        <v>-20.949270980762918</v>
      </c>
      <c r="AH3058" s="43">
        <v>-488.99898573985126</v>
      </c>
    </row>
    <row r="3059" spans="4:34">
      <c r="D3059" s="62">
        <v>2019</v>
      </c>
      <c r="E3059" s="62">
        <v>1</v>
      </c>
      <c r="F3059" s="62">
        <v>2019</v>
      </c>
      <c r="G3059" s="62">
        <v>2019</v>
      </c>
      <c r="H3059" s="131">
        <v>-5.0873327958205783</v>
      </c>
      <c r="I3059" s="131">
        <v>-6.7868564358775929</v>
      </c>
      <c r="J3059" s="131">
        <v>-3.8428687730062885</v>
      </c>
      <c r="K3059" s="131">
        <v>-62.32496212302533</v>
      </c>
      <c r="L3059" s="131">
        <v>-31.853540724823628</v>
      </c>
      <c r="M3059" s="131">
        <v>-2.3243579653284376</v>
      </c>
      <c r="N3059" s="131">
        <v>-40.765498600808932</v>
      </c>
      <c r="O3059" s="131">
        <v>-5.1804089283177222</v>
      </c>
      <c r="P3059" s="131">
        <v>-2.2749468552002994</v>
      </c>
      <c r="Q3059" s="131">
        <v>-8.2962083153515103</v>
      </c>
      <c r="R3059" s="131">
        <v>0</v>
      </c>
      <c r="S3059" s="131">
        <v>-13.363187545596835</v>
      </c>
      <c r="T3059" s="131">
        <v>-17.350921102800484</v>
      </c>
      <c r="U3059" s="131">
        <v>-60.483742952814467</v>
      </c>
      <c r="V3059" s="131">
        <v>-66.47558386291675</v>
      </c>
      <c r="W3059" s="131">
        <v>-12.164413684272448</v>
      </c>
      <c r="X3059" s="131">
        <v>-49.923630663028447</v>
      </c>
      <c r="Y3059" s="131">
        <v>0</v>
      </c>
      <c r="Z3059" s="131">
        <v>-1.9333922015021291E-3</v>
      </c>
      <c r="AA3059" s="131">
        <v>-5.9322949591405774</v>
      </c>
      <c r="AB3059" s="131">
        <v>-2.4863276491983157</v>
      </c>
      <c r="AC3059" s="131">
        <v>-18.862929456873083</v>
      </c>
      <c r="AD3059" s="131">
        <v>-9.5677625176405563</v>
      </c>
      <c r="AE3059" s="131">
        <v>0</v>
      </c>
      <c r="AF3059" s="131">
        <v>-88.849632754695619</v>
      </c>
      <c r="AG3059" s="131">
        <v>-21.484003575665657</v>
      </c>
      <c r="AH3059" s="43">
        <v>-535.68334563440499</v>
      </c>
    </row>
    <row r="3060" spans="4:34">
      <c r="D3060" s="62">
        <v>2019</v>
      </c>
      <c r="E3060" s="62">
        <v>2</v>
      </c>
      <c r="F3060" s="62">
        <v>2019</v>
      </c>
      <c r="G3060" s="62">
        <v>2019</v>
      </c>
      <c r="H3060" s="131">
        <v>-9.2789834779719733</v>
      </c>
      <c r="I3060" s="131">
        <v>-5.8214720438382779</v>
      </c>
      <c r="J3060" s="131">
        <v>-4.3054860359575358</v>
      </c>
      <c r="K3060" s="131">
        <v>-41.552658217160001</v>
      </c>
      <c r="L3060" s="131">
        <v>-27.04432011002082</v>
      </c>
      <c r="M3060" s="131">
        <v>-2.224494888351372</v>
      </c>
      <c r="N3060" s="131">
        <v>-36.584421821238784</v>
      </c>
      <c r="O3060" s="131">
        <v>-4.4793156337334281</v>
      </c>
      <c r="P3060" s="131">
        <v>-2.7610813319960785</v>
      </c>
      <c r="Q3060" s="131">
        <v>-7.1104916257511581</v>
      </c>
      <c r="R3060" s="131">
        <v>0</v>
      </c>
      <c r="S3060" s="131">
        <v>-9.6133493168271471</v>
      </c>
      <c r="T3060" s="131">
        <v>-12.070473877978031</v>
      </c>
      <c r="U3060" s="131">
        <v>-48.087246275388992</v>
      </c>
      <c r="V3060" s="131">
        <v>-58.664039262906968</v>
      </c>
      <c r="W3060" s="131">
        <v>-10.366079599620276</v>
      </c>
      <c r="X3060" s="131">
        <v>-42.032565165488322</v>
      </c>
      <c r="Y3060" s="131">
        <v>0</v>
      </c>
      <c r="Z3060" s="131">
        <v>-1.6571933155732538E-2</v>
      </c>
      <c r="AA3060" s="131">
        <v>-5.8060946944638285</v>
      </c>
      <c r="AB3060" s="131">
        <v>-2.1564982447274397</v>
      </c>
      <c r="AC3060" s="131">
        <v>-17.395621665636543</v>
      </c>
      <c r="AD3060" s="131">
        <v>-7.7486731137224343</v>
      </c>
      <c r="AE3060" s="131">
        <v>0</v>
      </c>
      <c r="AF3060" s="131">
        <v>-80.064750417247623</v>
      </c>
      <c r="AG3060" s="131">
        <v>-18.543304533684992</v>
      </c>
      <c r="AH3060" s="43">
        <v>-453.72799328686773</v>
      </c>
    </row>
    <row r="3061" spans="4:34">
      <c r="D3061" s="62">
        <v>2019</v>
      </c>
      <c r="E3061" s="62">
        <v>3</v>
      </c>
      <c r="F3061" s="62">
        <v>2019</v>
      </c>
      <c r="G3061" s="62">
        <v>2019</v>
      </c>
      <c r="H3061" s="131">
        <v>-10.279102834144078</v>
      </c>
      <c r="I3061" s="131">
        <v>-7.4411401174913472</v>
      </c>
      <c r="J3061" s="131">
        <v>-5.4838941883507575</v>
      </c>
      <c r="K3061" s="131">
        <v>-65.964848018709262</v>
      </c>
      <c r="L3061" s="131">
        <v>-31.259933996218251</v>
      </c>
      <c r="M3061" s="131">
        <v>-2.5049486793827684</v>
      </c>
      <c r="N3061" s="131">
        <v>-55.828830012137011</v>
      </c>
      <c r="O3061" s="131">
        <v>-5.4853222842463953</v>
      </c>
      <c r="P3061" s="131">
        <v>-5.3630517976314209</v>
      </c>
      <c r="Q3061" s="131">
        <v>-8.8408255100394673</v>
      </c>
      <c r="R3061" s="131">
        <v>0</v>
      </c>
      <c r="S3061" s="131">
        <v>-12.430994615130215</v>
      </c>
      <c r="T3061" s="131">
        <v>-14.639839680487901</v>
      </c>
      <c r="U3061" s="131">
        <v>-30.373409865588812</v>
      </c>
      <c r="V3061" s="131">
        <v>-83.312872705637702</v>
      </c>
      <c r="W3061" s="131">
        <v>-13.779790703240389</v>
      </c>
      <c r="X3061" s="131">
        <v>-64.460434174430247</v>
      </c>
      <c r="Y3061" s="131">
        <v>0</v>
      </c>
      <c r="Z3061" s="131">
        <v>-4.1245700298712093E-2</v>
      </c>
      <c r="AA3061" s="131">
        <v>-7.0981029985670414</v>
      </c>
      <c r="AB3061" s="131">
        <v>-2.4822388549280152</v>
      </c>
      <c r="AC3061" s="131">
        <v>-18.513297522242507</v>
      </c>
      <c r="AD3061" s="131">
        <v>-9.5083857121714157</v>
      </c>
      <c r="AE3061" s="131">
        <v>0</v>
      </c>
      <c r="AF3061" s="131">
        <v>-93.853679655773533</v>
      </c>
      <c r="AG3061" s="131">
        <v>-25.472537908467022</v>
      </c>
      <c r="AH3061" s="43">
        <v>-574.41872753531425</v>
      </c>
    </row>
    <row r="3062" spans="4:34">
      <c r="D3062" s="62">
        <v>2019</v>
      </c>
      <c r="E3062" s="62">
        <v>4</v>
      </c>
      <c r="F3062" s="62">
        <v>2019</v>
      </c>
      <c r="G3062" s="62">
        <v>2019</v>
      </c>
      <c r="H3062" s="131">
        <v>-10.861473220304477</v>
      </c>
      <c r="I3062" s="131">
        <v>-8.1809764944721284</v>
      </c>
      <c r="J3062" s="131">
        <v>-6.0009821406378885</v>
      </c>
      <c r="K3062" s="131">
        <v>-74.77629756287088</v>
      </c>
      <c r="L3062" s="131">
        <v>-33.66957486911631</v>
      </c>
      <c r="M3062" s="131">
        <v>-2.4164472698462087</v>
      </c>
      <c r="N3062" s="131">
        <v>-71.751286789130162</v>
      </c>
      <c r="O3062" s="131">
        <v>-6.3834684279002403</v>
      </c>
      <c r="P3062" s="131">
        <v>-6.4802131997387136</v>
      </c>
      <c r="Q3062" s="131">
        <v>-9.8919747809057359</v>
      </c>
      <c r="R3062" s="131">
        <v>0</v>
      </c>
      <c r="S3062" s="131">
        <v>-12.244907137485274</v>
      </c>
      <c r="T3062" s="131">
        <v>-22.711468460554876</v>
      </c>
      <c r="U3062" s="131">
        <v>-30.273759570754205</v>
      </c>
      <c r="V3062" s="131">
        <v>-94.580938639082589</v>
      </c>
      <c r="W3062" s="131">
        <v>-16.997157638809139</v>
      </c>
      <c r="X3062" s="131">
        <v>-78.542214182180217</v>
      </c>
      <c r="Y3062" s="131">
        <v>0</v>
      </c>
      <c r="Z3062" s="131">
        <v>-0.17741175106164783</v>
      </c>
      <c r="AA3062" s="131">
        <v>-5.7134301644564252</v>
      </c>
      <c r="AB3062" s="131">
        <v>-2.7851503637860806</v>
      </c>
      <c r="AC3062" s="131">
        <v>-22.594247316619182</v>
      </c>
      <c r="AD3062" s="131">
        <v>-10.929380624876005</v>
      </c>
      <c r="AE3062" s="131">
        <v>0</v>
      </c>
      <c r="AF3062" s="131">
        <v>-99.870891608427854</v>
      </c>
      <c r="AG3062" s="131">
        <v>-36.180738557886279</v>
      </c>
      <c r="AH3062" s="43">
        <v>-664.01439077090254</v>
      </c>
    </row>
    <row r="3063" spans="4:34">
      <c r="D3063" s="62">
        <v>2019</v>
      </c>
      <c r="E3063" s="62">
        <v>5</v>
      </c>
      <c r="F3063" s="62">
        <v>2019</v>
      </c>
      <c r="G3063" s="62">
        <v>2020</v>
      </c>
      <c r="H3063" s="131">
        <v>-9.0895803432632949</v>
      </c>
      <c r="I3063" s="131">
        <v>-8.9003968873312385</v>
      </c>
      <c r="J3063" s="131">
        <v>-7.0709279075246334</v>
      </c>
      <c r="K3063" s="131">
        <v>-92.175468440111814</v>
      </c>
      <c r="L3063" s="131">
        <v>-38.126655899153214</v>
      </c>
      <c r="M3063" s="131">
        <v>-2.5991309226395809</v>
      </c>
      <c r="N3063" s="131">
        <v>-103.59620034311649</v>
      </c>
      <c r="O3063" s="131">
        <v>-6.9365992323059897</v>
      </c>
      <c r="P3063" s="131">
        <v>-7.9467414403231889</v>
      </c>
      <c r="Q3063" s="131">
        <v>-11.868592431556431</v>
      </c>
      <c r="R3063" s="131">
        <v>0</v>
      </c>
      <c r="S3063" s="131">
        <v>-17.239424815785718</v>
      </c>
      <c r="T3063" s="131">
        <v>-24.159432402017284</v>
      </c>
      <c r="U3063" s="131">
        <v>-32.888583307214375</v>
      </c>
      <c r="V3063" s="131">
        <v>-120.16042161578568</v>
      </c>
      <c r="W3063" s="131">
        <v>-21.421594971148146</v>
      </c>
      <c r="X3063" s="131">
        <v>-91.54630694443911</v>
      </c>
      <c r="Y3063" s="131">
        <v>0</v>
      </c>
      <c r="Z3063" s="131">
        <v>-0.35215357955931653</v>
      </c>
      <c r="AA3063" s="131">
        <v>-7.4749387539304823</v>
      </c>
      <c r="AB3063" s="131">
        <v>-3.1865336679872058</v>
      </c>
      <c r="AC3063" s="131">
        <v>-32.22345469660911</v>
      </c>
      <c r="AD3063" s="131">
        <v>-12.640512200668411</v>
      </c>
      <c r="AE3063" s="131">
        <v>0</v>
      </c>
      <c r="AF3063" s="131">
        <v>-113.86986726008546</v>
      </c>
      <c r="AG3063" s="131">
        <v>-48.328867703723667</v>
      </c>
      <c r="AH3063" s="43">
        <v>-813.80238576627971</v>
      </c>
    </row>
    <row r="3064" spans="4:34">
      <c r="D3064" s="62">
        <v>2019</v>
      </c>
      <c r="E3064" s="62">
        <v>6</v>
      </c>
      <c r="F3064" s="62">
        <v>2019</v>
      </c>
      <c r="G3064" s="62">
        <v>2020</v>
      </c>
      <c r="H3064" s="131">
        <v>-10.532230388007115</v>
      </c>
      <c r="I3064" s="131">
        <v>-8.6524885087108654</v>
      </c>
      <c r="J3064" s="131">
        <v>-7.9692851280185248</v>
      </c>
      <c r="K3064" s="131">
        <v>-94.963466147444223</v>
      </c>
      <c r="L3064" s="131">
        <v>-38.835965634181655</v>
      </c>
      <c r="M3064" s="131">
        <v>-2.8580573437837051</v>
      </c>
      <c r="N3064" s="131">
        <v>-119.37546955916547</v>
      </c>
      <c r="O3064" s="131">
        <v>-6.8252816579193363</v>
      </c>
      <c r="P3064" s="131">
        <v>-8.9095314486847474</v>
      </c>
      <c r="Q3064" s="131">
        <v>-13.41484824304812</v>
      </c>
      <c r="R3064" s="131">
        <v>0</v>
      </c>
      <c r="S3064" s="131">
        <v>-17.034026373479527</v>
      </c>
      <c r="T3064" s="131">
        <v>-25.835373644901431</v>
      </c>
      <c r="U3064" s="131">
        <v>-28.671382829813705</v>
      </c>
      <c r="V3064" s="131">
        <v>-150.6062095324269</v>
      </c>
      <c r="W3064" s="131">
        <v>-23.306945221186705</v>
      </c>
      <c r="X3064" s="131">
        <v>-99.030246149238224</v>
      </c>
      <c r="Y3064" s="131">
        <v>0</v>
      </c>
      <c r="Z3064" s="131">
        <v>-1.1668482267541898</v>
      </c>
      <c r="AA3064" s="131">
        <v>-7.5323025106017303</v>
      </c>
      <c r="AB3064" s="131">
        <v>-3.165408230923989</v>
      </c>
      <c r="AC3064" s="131">
        <v>-37.697200558448593</v>
      </c>
      <c r="AD3064" s="131">
        <v>-12.471828094221999</v>
      </c>
      <c r="AE3064" s="131">
        <v>0</v>
      </c>
      <c r="AF3064" s="131">
        <v>-114.90774365438315</v>
      </c>
      <c r="AG3064" s="131">
        <v>-55.738077243978402</v>
      </c>
      <c r="AH3064" s="43">
        <v>-889.50021632932226</v>
      </c>
    </row>
    <row r="3065" spans="4:34">
      <c r="D3065" s="62">
        <v>2019</v>
      </c>
      <c r="E3065" s="62">
        <v>7</v>
      </c>
      <c r="F3065" s="62">
        <v>2020</v>
      </c>
      <c r="G3065" s="62">
        <v>2020</v>
      </c>
      <c r="H3065" s="131">
        <v>16.094578081079103</v>
      </c>
      <c r="I3065" s="131">
        <v>21.017622016857096</v>
      </c>
      <c r="J3065" s="131">
        <v>14.717119939081746</v>
      </c>
      <c r="K3065" s="131">
        <v>226.4701554308817</v>
      </c>
      <c r="L3065" s="131">
        <v>96.748368864940588</v>
      </c>
      <c r="M3065" s="131">
        <v>6.2373019666491034</v>
      </c>
      <c r="N3065" s="131">
        <v>304.70475599016612</v>
      </c>
      <c r="O3065" s="131">
        <v>17.513796102780887</v>
      </c>
      <c r="P3065" s="131">
        <v>16.351481217211855</v>
      </c>
      <c r="Q3065" s="131">
        <v>30.811856240649661</v>
      </c>
      <c r="R3065" s="131">
        <v>0</v>
      </c>
      <c r="S3065" s="131">
        <v>41.352552291404727</v>
      </c>
      <c r="T3065" s="131">
        <v>63.355383331068325</v>
      </c>
      <c r="U3065" s="131">
        <v>65.138283881412548</v>
      </c>
      <c r="V3065" s="131">
        <v>389.99372698295531</v>
      </c>
      <c r="W3065" s="131">
        <v>60.934702871223294</v>
      </c>
      <c r="X3065" s="131">
        <v>230.61743511973313</v>
      </c>
      <c r="Y3065" s="131">
        <v>0</v>
      </c>
      <c r="Z3065" s="131">
        <v>4.0043292374970036</v>
      </c>
      <c r="AA3065" s="131">
        <v>21.006427116242314</v>
      </c>
      <c r="AB3065" s="131">
        <v>7.6426477041770235</v>
      </c>
      <c r="AC3065" s="131">
        <v>105.37831625386434</v>
      </c>
      <c r="AD3065" s="131">
        <v>30.331868465924593</v>
      </c>
      <c r="AE3065" s="131">
        <v>0</v>
      </c>
      <c r="AF3065" s="131">
        <v>276.89024860800913</v>
      </c>
      <c r="AG3065" s="131">
        <v>149.41750331759553</v>
      </c>
      <c r="AH3065" s="43">
        <v>2196.7304610314054</v>
      </c>
    </row>
    <row r="3066" spans="4:34">
      <c r="D3066" s="62">
        <v>2019</v>
      </c>
      <c r="E3066" s="62">
        <v>8</v>
      </c>
      <c r="F3066" s="62">
        <v>2020</v>
      </c>
      <c r="G3066" s="62">
        <v>2020</v>
      </c>
      <c r="H3066" s="131">
        <v>17.116268209265204</v>
      </c>
      <c r="I3066" s="131">
        <v>22.306714388780598</v>
      </c>
      <c r="J3066" s="131">
        <v>18.210325390827126</v>
      </c>
      <c r="K3066" s="131">
        <v>225.4538147252369</v>
      </c>
      <c r="L3066" s="131">
        <v>99.898576472246305</v>
      </c>
      <c r="M3066" s="131">
        <v>5.9334658704209238</v>
      </c>
      <c r="N3066" s="131">
        <v>301.1308809591788</v>
      </c>
      <c r="O3066" s="131">
        <v>17.669419639340507</v>
      </c>
      <c r="P3066" s="131">
        <v>17.781877470226227</v>
      </c>
      <c r="Q3066" s="131">
        <v>29.626458410805558</v>
      </c>
      <c r="R3066" s="131">
        <v>0</v>
      </c>
      <c r="S3066" s="131">
        <v>40.562276457642788</v>
      </c>
      <c r="T3066" s="131">
        <v>65.669076892248412</v>
      </c>
      <c r="U3066" s="131">
        <v>67.341242343514068</v>
      </c>
      <c r="V3066" s="131">
        <v>397.18978911073668</v>
      </c>
      <c r="W3066" s="131">
        <v>62.361733448460441</v>
      </c>
      <c r="X3066" s="131">
        <v>242.11864561410653</v>
      </c>
      <c r="Y3066" s="131">
        <v>0</v>
      </c>
      <c r="Z3066" s="131">
        <v>5.1186148392209478</v>
      </c>
      <c r="AA3066" s="131">
        <v>21.389935522540156</v>
      </c>
      <c r="AB3066" s="131">
        <v>7.7550284155747553</v>
      </c>
      <c r="AC3066" s="131">
        <v>107.12823496014066</v>
      </c>
      <c r="AD3066" s="131">
        <v>28.362071336717705</v>
      </c>
      <c r="AE3066" s="131">
        <v>0</v>
      </c>
      <c r="AF3066" s="131">
        <v>277.88150248130734</v>
      </c>
      <c r="AG3066" s="131">
        <v>146.7057518962236</v>
      </c>
      <c r="AH3066" s="43">
        <v>2224.7117048547625</v>
      </c>
    </row>
    <row r="3067" spans="4:34">
      <c r="D3067" s="62">
        <v>2019</v>
      </c>
      <c r="E3067" s="62">
        <v>9</v>
      </c>
      <c r="F3067" s="62">
        <v>2020</v>
      </c>
      <c r="G3067" s="62">
        <v>2020</v>
      </c>
      <c r="H3067" s="131">
        <v>12.895386212511628</v>
      </c>
      <c r="I3067" s="131">
        <v>21.643752597505664</v>
      </c>
      <c r="J3067" s="131">
        <v>19.457319971839151</v>
      </c>
      <c r="K3067" s="131">
        <v>214.52335807962174</v>
      </c>
      <c r="L3067" s="131">
        <v>89.640783017852229</v>
      </c>
      <c r="M3067" s="131">
        <v>5.1692114792504773</v>
      </c>
      <c r="N3067" s="131">
        <v>266.50896659648834</v>
      </c>
      <c r="O3067" s="131">
        <v>17.267263767636926</v>
      </c>
      <c r="P3067" s="131">
        <v>15.159484339699864</v>
      </c>
      <c r="Q3067" s="131">
        <v>27.7252953042298</v>
      </c>
      <c r="R3067" s="131">
        <v>0</v>
      </c>
      <c r="S3067" s="131">
        <v>37.631996262159142</v>
      </c>
      <c r="T3067" s="131">
        <v>61.089748686589296</v>
      </c>
      <c r="U3067" s="131">
        <v>63.263992609221212</v>
      </c>
      <c r="V3067" s="131">
        <v>358.5755608654473</v>
      </c>
      <c r="W3067" s="131">
        <v>56.191193565703323</v>
      </c>
      <c r="X3067" s="131">
        <v>229.12307830375892</v>
      </c>
      <c r="Y3067" s="131">
        <v>0</v>
      </c>
      <c r="Z3067" s="131">
        <v>4.7230444764656969</v>
      </c>
      <c r="AA3067" s="131">
        <v>20.780255492015378</v>
      </c>
      <c r="AB3067" s="131">
        <v>7.231091315139369</v>
      </c>
      <c r="AC3067" s="131">
        <v>94.559475785134254</v>
      </c>
      <c r="AD3067" s="131">
        <v>29.390576097311218</v>
      </c>
      <c r="AE3067" s="131">
        <v>0</v>
      </c>
      <c r="AF3067" s="131">
        <v>256.81735767371737</v>
      </c>
      <c r="AG3067" s="131">
        <v>131.14331179468337</v>
      </c>
      <c r="AH3067" s="43">
        <v>2040.5115042939813</v>
      </c>
    </row>
    <row r="3068" spans="4:34">
      <c r="D3068" s="62">
        <v>2019</v>
      </c>
      <c r="E3068" s="62">
        <v>10</v>
      </c>
      <c r="F3068" s="62">
        <v>2020</v>
      </c>
      <c r="G3068" s="62">
        <v>2020</v>
      </c>
      <c r="H3068" s="131">
        <v>8.0078415452427887</v>
      </c>
      <c r="I3068" s="131">
        <v>19.147896442117609</v>
      </c>
      <c r="J3068" s="131">
        <v>20.53523787038927</v>
      </c>
      <c r="K3068" s="131">
        <v>186.90957286964672</v>
      </c>
      <c r="L3068" s="131">
        <v>78.822454402015893</v>
      </c>
      <c r="M3068" s="131">
        <v>5.449726822478687</v>
      </c>
      <c r="N3068" s="131">
        <v>201.50911447040519</v>
      </c>
      <c r="O3068" s="131">
        <v>14.177905442864189</v>
      </c>
      <c r="P3068" s="131">
        <v>11.956181338487289</v>
      </c>
      <c r="Q3068" s="131">
        <v>23.719273043945162</v>
      </c>
      <c r="R3068" s="131">
        <v>0</v>
      </c>
      <c r="S3068" s="131">
        <v>34.635207704428204</v>
      </c>
      <c r="T3068" s="131">
        <v>92.094615518308501</v>
      </c>
      <c r="U3068" s="131">
        <v>62.126981790072008</v>
      </c>
      <c r="V3068" s="131">
        <v>235.43184191935384</v>
      </c>
      <c r="W3068" s="131">
        <v>42.527500094457189</v>
      </c>
      <c r="X3068" s="131">
        <v>210.8438922512164</v>
      </c>
      <c r="Y3068" s="131">
        <v>0</v>
      </c>
      <c r="Z3068" s="131">
        <v>2.0537652132676638</v>
      </c>
      <c r="AA3068" s="131">
        <v>19.118385731391395</v>
      </c>
      <c r="AB3068" s="131">
        <v>6.9174883840092045</v>
      </c>
      <c r="AC3068" s="131">
        <v>69.115402333292124</v>
      </c>
      <c r="AD3068" s="131">
        <v>27.580167132757733</v>
      </c>
      <c r="AE3068" s="131">
        <v>0</v>
      </c>
      <c r="AF3068" s="131">
        <v>235.14744661022246</v>
      </c>
      <c r="AG3068" s="131">
        <v>93.389705894915792</v>
      </c>
      <c r="AH3068" s="43">
        <v>1701.2176048252852</v>
      </c>
    </row>
    <row r="3069" spans="4:34">
      <c r="D3069" s="62">
        <v>2019</v>
      </c>
      <c r="E3069" s="62">
        <v>11</v>
      </c>
      <c r="F3069" s="62">
        <v>2020</v>
      </c>
      <c r="G3069" s="62">
        <v>2020</v>
      </c>
      <c r="H3069" s="131">
        <v>10.134061541738259</v>
      </c>
      <c r="I3069" s="131">
        <v>16.699704206363727</v>
      </c>
      <c r="J3069" s="131">
        <v>19.926583746514602</v>
      </c>
      <c r="K3069" s="131">
        <v>157.53157360458985</v>
      </c>
      <c r="L3069" s="131">
        <v>72.779885361667922</v>
      </c>
      <c r="M3069" s="131">
        <v>5.296476159907459</v>
      </c>
      <c r="N3069" s="131">
        <v>136.79644873074062</v>
      </c>
      <c r="O3069" s="131">
        <v>12.610884287605394</v>
      </c>
      <c r="P3069" s="131">
        <v>8.1946013186931363</v>
      </c>
      <c r="Q3069" s="131">
        <v>20.607250101633653</v>
      </c>
      <c r="R3069" s="131">
        <v>0</v>
      </c>
      <c r="S3069" s="131">
        <v>30.507776988493301</v>
      </c>
      <c r="T3069" s="131">
        <v>67.763072548509371</v>
      </c>
      <c r="U3069" s="131">
        <v>57.774362248016793</v>
      </c>
      <c r="V3069" s="131">
        <v>195.90722005402881</v>
      </c>
      <c r="W3069" s="131">
        <v>33.00567585958224</v>
      </c>
      <c r="X3069" s="131">
        <v>166.92047583882939</v>
      </c>
      <c r="Y3069" s="131">
        <v>0</v>
      </c>
      <c r="Z3069" s="131">
        <v>0.20476100727683608</v>
      </c>
      <c r="AA3069" s="131">
        <v>17.18904344124687</v>
      </c>
      <c r="AB3069" s="131">
        <v>6.1611965694676929</v>
      </c>
      <c r="AC3069" s="131">
        <v>50.952012549898754</v>
      </c>
      <c r="AD3069" s="131">
        <v>23.700719351571646</v>
      </c>
      <c r="AE3069" s="131">
        <v>0</v>
      </c>
      <c r="AF3069" s="131">
        <v>202.38099913174881</v>
      </c>
      <c r="AG3069" s="131">
        <v>75.853713370043721</v>
      </c>
      <c r="AH3069" s="43">
        <v>1388.8984980181685</v>
      </c>
    </row>
    <row r="3070" spans="4:34">
      <c r="D3070" s="62">
        <v>2019</v>
      </c>
      <c r="E3070" s="62">
        <v>12</v>
      </c>
      <c r="F3070" s="62">
        <v>2020</v>
      </c>
      <c r="G3070" s="62">
        <v>2020</v>
      </c>
      <c r="H3070" s="131">
        <v>11.112359425097983</v>
      </c>
      <c r="I3070" s="131">
        <v>13.809537443093197</v>
      </c>
      <c r="J3070" s="131">
        <v>13.09290247368588</v>
      </c>
      <c r="K3070" s="131">
        <v>120.57895964651891</v>
      </c>
      <c r="L3070" s="131">
        <v>68.732821496054541</v>
      </c>
      <c r="M3070" s="131">
        <v>5.2784858647360551</v>
      </c>
      <c r="N3070" s="131">
        <v>86.315463918043704</v>
      </c>
      <c r="O3070" s="131">
        <v>10.389011617120461</v>
      </c>
      <c r="P3070" s="131">
        <v>6.2617557489553555</v>
      </c>
      <c r="Q3070" s="131">
        <v>17.99597994185773</v>
      </c>
      <c r="R3070" s="131">
        <v>0</v>
      </c>
      <c r="S3070" s="131">
        <v>23.962571692039166</v>
      </c>
      <c r="T3070" s="131">
        <v>48.731741534885444</v>
      </c>
      <c r="U3070" s="131">
        <v>58.351750554615812</v>
      </c>
      <c r="V3070" s="131">
        <v>152.80289815449387</v>
      </c>
      <c r="W3070" s="131">
        <v>23.727490991552649</v>
      </c>
      <c r="X3070" s="131">
        <v>117.39322136653895</v>
      </c>
      <c r="Y3070" s="131">
        <v>0</v>
      </c>
      <c r="Z3070" s="131">
        <v>0.49897672314355263</v>
      </c>
      <c r="AA3070" s="131">
        <v>9.0330980006460919</v>
      </c>
      <c r="AB3070" s="131">
        <v>3.9849592798331868</v>
      </c>
      <c r="AC3070" s="131">
        <v>35.905266301771235</v>
      </c>
      <c r="AD3070" s="131">
        <v>21.267794347711554</v>
      </c>
      <c r="AE3070" s="131">
        <v>0</v>
      </c>
      <c r="AF3070" s="131">
        <v>186.38326300990587</v>
      </c>
      <c r="AG3070" s="131">
        <v>44.774029023986095</v>
      </c>
      <c r="AH3070" s="43">
        <v>1080.384338556287</v>
      </c>
    </row>
    <row r="3071" spans="4:34">
      <c r="D3071" s="62">
        <v>2020</v>
      </c>
      <c r="E3071" s="62">
        <v>1</v>
      </c>
      <c r="F3071" s="62">
        <v>2020</v>
      </c>
      <c r="G3071" s="62">
        <v>2020</v>
      </c>
      <c r="H3071" s="131">
        <v>11.310754177145844</v>
      </c>
      <c r="I3071" s="131">
        <v>14.901132053695136</v>
      </c>
      <c r="J3071" s="131">
        <v>7.8139706532456117</v>
      </c>
      <c r="K3071" s="131">
        <v>133.12348356019308</v>
      </c>
      <c r="L3071" s="131">
        <v>66.49180735841982</v>
      </c>
      <c r="M3071" s="131">
        <v>5.3572559156659656</v>
      </c>
      <c r="N3071" s="131">
        <v>90.012505389685813</v>
      </c>
      <c r="O3071" s="131">
        <v>11.336484630501889</v>
      </c>
      <c r="P3071" s="131">
        <v>5.0964793400545236</v>
      </c>
      <c r="Q3071" s="131">
        <v>17.412430974218314</v>
      </c>
      <c r="R3071" s="131">
        <v>0</v>
      </c>
      <c r="S3071" s="131">
        <v>26.721381417624631</v>
      </c>
      <c r="T3071" s="131">
        <v>39.317035050202776</v>
      </c>
      <c r="U3071" s="131">
        <v>134.78907945132346</v>
      </c>
      <c r="V3071" s="131">
        <v>147.98498700352806</v>
      </c>
      <c r="W3071" s="131">
        <v>27.276553223856993</v>
      </c>
      <c r="X3071" s="131">
        <v>109.67722824989887</v>
      </c>
      <c r="Y3071" s="131">
        <v>0</v>
      </c>
      <c r="Z3071" s="131">
        <v>4.1901299574700719E-3</v>
      </c>
      <c r="AA3071" s="131">
        <v>13.275251177356992</v>
      </c>
      <c r="AB3071" s="131">
        <v>5.3608909292327196</v>
      </c>
      <c r="AC3071" s="131">
        <v>41.364010339554532</v>
      </c>
      <c r="AD3071" s="131">
        <v>21.467856318876912</v>
      </c>
      <c r="AE3071" s="131">
        <v>0</v>
      </c>
      <c r="AF3071" s="131">
        <v>196.65003033731765</v>
      </c>
      <c r="AG3071" s="131">
        <v>45.747609071980321</v>
      </c>
      <c r="AH3071" s="43">
        <v>1172.4924067535376</v>
      </c>
    </row>
    <row r="3072" spans="4:34">
      <c r="D3072" s="62">
        <v>2020</v>
      </c>
      <c r="E3072" s="62">
        <v>2</v>
      </c>
      <c r="F3072" s="62">
        <v>2020</v>
      </c>
      <c r="G3072" s="62">
        <v>2020</v>
      </c>
      <c r="H3072" s="131">
        <v>20.630122963325842</v>
      </c>
      <c r="I3072" s="131">
        <v>12.781546875451436</v>
      </c>
      <c r="J3072" s="131">
        <v>8.75464230505378</v>
      </c>
      <c r="K3072" s="131">
        <v>88.981754817715782</v>
      </c>
      <c r="L3072" s="131">
        <v>56.452930568361481</v>
      </c>
      <c r="M3072" s="131">
        <v>5.1270882444757868</v>
      </c>
      <c r="N3072" s="131">
        <v>80.780453554846218</v>
      </c>
      <c r="O3072" s="131">
        <v>9.8054705468485874</v>
      </c>
      <c r="P3072" s="131">
        <v>6.1855484371256972</v>
      </c>
      <c r="Q3072" s="131">
        <v>14.92379891149147</v>
      </c>
      <c r="R3072" s="131">
        <v>0</v>
      </c>
      <c r="S3072" s="131">
        <v>19.223106232647464</v>
      </c>
      <c r="T3072" s="131">
        <v>27.351587948631831</v>
      </c>
      <c r="U3072" s="131">
        <v>107.16326970480846</v>
      </c>
      <c r="V3072" s="131">
        <v>130.58717542493812</v>
      </c>
      <c r="W3072" s="131">
        <v>23.244106067138599</v>
      </c>
      <c r="X3072" s="131">
        <v>92.271103283554979</v>
      </c>
      <c r="Y3072" s="131">
        <v>0</v>
      </c>
      <c r="Z3072" s="131">
        <v>3.591539963545775E-2</v>
      </c>
      <c r="AA3072" s="131">
        <v>12.992841043711945</v>
      </c>
      <c r="AB3072" s="131">
        <v>4.649729846664914</v>
      </c>
      <c r="AC3072" s="131">
        <v>38.146390574460042</v>
      </c>
      <c r="AD3072" s="131">
        <v>17.386238502537552</v>
      </c>
      <c r="AE3072" s="131">
        <v>0</v>
      </c>
      <c r="AF3072" s="131">
        <v>177.20653547292713</v>
      </c>
      <c r="AG3072" s="131">
        <v>39.485743135444302</v>
      </c>
      <c r="AH3072" s="43">
        <v>994.16709986179694</v>
      </c>
    </row>
    <row r="3073" spans="4:34">
      <c r="D3073" s="62">
        <v>2020</v>
      </c>
      <c r="E3073" s="62">
        <v>3</v>
      </c>
      <c r="F3073" s="62">
        <v>2020</v>
      </c>
      <c r="G3073" s="62">
        <v>2020</v>
      </c>
      <c r="H3073" s="131">
        <v>22.853705465095992</v>
      </c>
      <c r="I3073" s="131">
        <v>16.337668634720316</v>
      </c>
      <c r="J3073" s="131">
        <v>11.150781040007908</v>
      </c>
      <c r="K3073" s="131">
        <v>140.85834323627739</v>
      </c>
      <c r="L3073" s="131">
        <v>65.252699135379132</v>
      </c>
      <c r="M3073" s="131">
        <v>5.773487273147599</v>
      </c>
      <c r="N3073" s="131">
        <v>123.2731852878065</v>
      </c>
      <c r="O3073" s="131">
        <v>12.002339868067081</v>
      </c>
      <c r="P3073" s="131">
        <v>12.014646682313064</v>
      </c>
      <c r="Q3073" s="131">
        <v>18.555496450567151</v>
      </c>
      <c r="R3073" s="131">
        <v>0</v>
      </c>
      <c r="S3073" s="131">
        <v>24.857343906752497</v>
      </c>
      <c r="T3073" s="131">
        <v>33.173748323608585</v>
      </c>
      <c r="U3073" s="131">
        <v>67.687675327473386</v>
      </c>
      <c r="V3073" s="131">
        <v>185.46556309052428</v>
      </c>
      <c r="W3073" s="131">
        <v>30.898751414259131</v>
      </c>
      <c r="X3073" s="131">
        <v>141.74253281612255</v>
      </c>
      <c r="Y3073" s="131">
        <v>0</v>
      </c>
      <c r="Z3073" s="131">
        <v>8.9389439092694867E-2</v>
      </c>
      <c r="AA3073" s="131">
        <v>15.884088845504657</v>
      </c>
      <c r="AB3073" s="131">
        <v>5.3520748827546036</v>
      </c>
      <c r="AC3073" s="131">
        <v>40.59731187990311</v>
      </c>
      <c r="AD3073" s="131">
        <v>21.334628437631423</v>
      </c>
      <c r="AE3073" s="131">
        <v>0</v>
      </c>
      <c r="AF3073" s="131">
        <v>207.72543880437564</v>
      </c>
      <c r="AG3073" s="131">
        <v>54.240714595098119</v>
      </c>
      <c r="AH3073" s="43">
        <v>1257.1216148364826</v>
      </c>
    </row>
    <row r="3074" spans="4:34">
      <c r="D3074" s="62">
        <v>2020</v>
      </c>
      <c r="E3074" s="62">
        <v>4</v>
      </c>
      <c r="F3074" s="62">
        <v>2020</v>
      </c>
      <c r="G3074" s="62">
        <v>2020</v>
      </c>
      <c r="H3074" s="131">
        <v>24.148499523648891</v>
      </c>
      <c r="I3074" s="131">
        <v>17.962043579980598</v>
      </c>
      <c r="J3074" s="131">
        <v>12.202211708861482</v>
      </c>
      <c r="K3074" s="131">
        <v>159.58292079729506</v>
      </c>
      <c r="L3074" s="131">
        <v>70.282638447552728</v>
      </c>
      <c r="M3074" s="131">
        <v>5.5695063429910387</v>
      </c>
      <c r="N3074" s="131">
        <v>158.43086213829139</v>
      </c>
      <c r="O3074" s="131">
        <v>13.963668561031227</v>
      </c>
      <c r="P3074" s="131">
        <v>14.517382072518405</v>
      </c>
      <c r="Q3074" s="131">
        <v>20.761692754569108</v>
      </c>
      <c r="R3074" s="131">
        <v>0</v>
      </c>
      <c r="S3074" s="131">
        <v>24.485238490269552</v>
      </c>
      <c r="T3074" s="131">
        <v>51.463988350513986</v>
      </c>
      <c r="U3074" s="131">
        <v>67.465602901858318</v>
      </c>
      <c r="V3074" s="131">
        <v>210.53312422146013</v>
      </c>
      <c r="W3074" s="131">
        <v>38.113129578015887</v>
      </c>
      <c r="X3074" s="131">
        <v>172.80414580613817</v>
      </c>
      <c r="Y3074" s="131">
        <v>0</v>
      </c>
      <c r="Z3074" s="131">
        <v>0.38449430609737267</v>
      </c>
      <c r="AA3074" s="131">
        <v>12.785476959566971</v>
      </c>
      <c r="AB3074" s="131">
        <v>6.0051969926748292</v>
      </c>
      <c r="AC3074" s="131">
        <v>49.546316851572165</v>
      </c>
      <c r="AD3074" s="131">
        <v>24.523013868347547</v>
      </c>
      <c r="AE3074" s="131">
        <v>0</v>
      </c>
      <c r="AF3074" s="131">
        <v>221.04327565241806</v>
      </c>
      <c r="AG3074" s="131">
        <v>77.042543660553378</v>
      </c>
      <c r="AH3074" s="43">
        <v>1453.6169735662261</v>
      </c>
    </row>
    <row r="3075" spans="4:34">
      <c r="D3075" s="62">
        <v>2020</v>
      </c>
      <c r="E3075" s="62">
        <v>5</v>
      </c>
      <c r="F3075" s="62">
        <v>2020</v>
      </c>
      <c r="G3075" s="62">
        <v>2021</v>
      </c>
      <c r="H3075" s="131">
        <v>20.209019728477383</v>
      </c>
      <c r="I3075" s="131">
        <v>19.541593461048425</v>
      </c>
      <c r="J3075" s="131">
        <v>13.611606122334392</v>
      </c>
      <c r="K3075" s="131">
        <v>196.55664719219521</v>
      </c>
      <c r="L3075" s="131">
        <v>79.586451037502187</v>
      </c>
      <c r="M3075" s="131">
        <v>5.9905615738209681</v>
      </c>
      <c r="N3075" s="131">
        <v>228.74621583926131</v>
      </c>
      <c r="O3075" s="131">
        <v>15.171569218745859</v>
      </c>
      <c r="P3075" s="131">
        <v>17.8027910756607</v>
      </c>
      <c r="Q3075" s="131">
        <v>24.910301021877117</v>
      </c>
      <c r="R3075" s="131">
        <v>0</v>
      </c>
      <c r="S3075" s="131">
        <v>34.472407451533606</v>
      </c>
      <c r="T3075" s="131">
        <v>54.745061943126814</v>
      </c>
      <c r="U3075" s="131">
        <v>73.292783349997833</v>
      </c>
      <c r="V3075" s="131">
        <v>267.48575764006091</v>
      </c>
      <c r="W3075" s="131">
        <v>48.034150312225037</v>
      </c>
      <c r="X3075" s="131">
        <v>201.48859453671389</v>
      </c>
      <c r="Y3075" s="131">
        <v>0</v>
      </c>
      <c r="Z3075" s="131">
        <v>0.7632022422534771</v>
      </c>
      <c r="AA3075" s="131">
        <v>16.727369454360868</v>
      </c>
      <c r="AB3075" s="131">
        <v>6.8706388886096166</v>
      </c>
      <c r="AC3075" s="131">
        <v>70.661946560004722</v>
      </c>
      <c r="AD3075" s="131">
        <v>28.362399173331472</v>
      </c>
      <c r="AE3075" s="131">
        <v>0</v>
      </c>
      <c r="AF3075" s="131">
        <v>252.02707267260732</v>
      </c>
      <c r="AG3075" s="131">
        <v>102.91052777079521</v>
      </c>
      <c r="AH3075" s="43">
        <v>1779.9686682665442</v>
      </c>
    </row>
    <row r="3076" spans="4:34">
      <c r="D3076" s="62">
        <v>2020</v>
      </c>
      <c r="E3076" s="62">
        <v>6</v>
      </c>
      <c r="F3076" s="62">
        <v>2020</v>
      </c>
      <c r="G3076" s="62">
        <v>2021</v>
      </c>
      <c r="H3076" s="131">
        <v>23.416488292977661</v>
      </c>
      <c r="I3076" s="131">
        <v>18.997289110139899</v>
      </c>
      <c r="J3076" s="131">
        <v>14.785767135372852</v>
      </c>
      <c r="K3076" s="131">
        <v>202.48122056111092</v>
      </c>
      <c r="L3076" s="131">
        <v>81.067080354864331</v>
      </c>
      <c r="M3076" s="131">
        <v>6.5873436194817261</v>
      </c>
      <c r="N3076" s="131">
        <v>263.58772653101886</v>
      </c>
      <c r="O3076" s="131">
        <v>14.92847921138079</v>
      </c>
      <c r="P3076" s="131">
        <v>19.959693939219481</v>
      </c>
      <c r="Q3076" s="131">
        <v>28.155647758923472</v>
      </c>
      <c r="R3076" s="131">
        <v>0</v>
      </c>
      <c r="S3076" s="131">
        <v>34.061687322019417</v>
      </c>
      <c r="T3076" s="131">
        <v>58.542730101385054</v>
      </c>
      <c r="U3076" s="131">
        <v>63.894678297968021</v>
      </c>
      <c r="V3076" s="131">
        <v>335.30817297273853</v>
      </c>
      <c r="W3076" s="131">
        <v>52.26171587975243</v>
      </c>
      <c r="X3076" s="131">
        <v>217.99667967171374</v>
      </c>
      <c r="Y3076" s="131">
        <v>0</v>
      </c>
      <c r="Z3076" s="131">
        <v>2.5288431943321754</v>
      </c>
      <c r="AA3076" s="131">
        <v>16.855737696926798</v>
      </c>
      <c r="AB3076" s="131">
        <v>6.8250893151393637</v>
      </c>
      <c r="AC3076" s="131">
        <v>82.665176543072022</v>
      </c>
      <c r="AD3076" s="131">
        <v>27.983910874338569</v>
      </c>
      <c r="AE3076" s="131">
        <v>0</v>
      </c>
      <c r="AF3076" s="131">
        <v>254.32419442873805</v>
      </c>
      <c r="AG3076" s="131">
        <v>118.68755091204456</v>
      </c>
      <c r="AH3076" s="43">
        <v>1945.9029037246589</v>
      </c>
    </row>
    <row r="3077" spans="4:34">
      <c r="D3077" s="62">
        <v>2020</v>
      </c>
      <c r="E3077" s="62">
        <v>7</v>
      </c>
      <c r="F3077" s="62">
        <v>2021</v>
      </c>
      <c r="G3077" s="62">
        <v>2021</v>
      </c>
      <c r="H3077" s="131">
        <v>40.395196664848072</v>
      </c>
      <c r="I3077" s="131">
        <v>52.093422817573718</v>
      </c>
      <c r="J3077" s="131">
        <v>33.782187362881935</v>
      </c>
      <c r="K3077" s="131">
        <v>544.9945011928088</v>
      </c>
      <c r="L3077" s="131">
        <v>227.9831717238612</v>
      </c>
      <c r="M3077" s="131">
        <v>16.228742367521264</v>
      </c>
      <c r="N3077" s="131">
        <v>759.51794610259572</v>
      </c>
      <c r="O3077" s="131">
        <v>43.234763838510943</v>
      </c>
      <c r="P3077" s="131">
        <v>41.352791129594799</v>
      </c>
      <c r="Q3077" s="131">
        <v>73.003946434585771</v>
      </c>
      <c r="R3077" s="131">
        <v>0</v>
      </c>
      <c r="S3077" s="131">
        <v>93.346895232927949</v>
      </c>
      <c r="T3077" s="131">
        <v>162.06545887054358</v>
      </c>
      <c r="U3077" s="131">
        <v>163.87061227392837</v>
      </c>
      <c r="V3077" s="131">
        <v>980.18353650504605</v>
      </c>
      <c r="W3077" s="131">
        <v>154.24522290897758</v>
      </c>
      <c r="X3077" s="131">
        <v>573.1403446012016</v>
      </c>
      <c r="Y3077" s="131">
        <v>0</v>
      </c>
      <c r="Z3077" s="131">
        <v>9.7968401984141806</v>
      </c>
      <c r="AA3077" s="131">
        <v>53.066557803886539</v>
      </c>
      <c r="AB3077" s="131">
        <v>18.602493784906695</v>
      </c>
      <c r="AC3077" s="131">
        <v>260.86359081520857</v>
      </c>
      <c r="AD3077" s="131">
        <v>76.829175479419021</v>
      </c>
      <c r="AE3077" s="131">
        <v>0</v>
      </c>
      <c r="AF3077" s="131">
        <v>691.82261965875909</v>
      </c>
      <c r="AG3077" s="131">
        <v>359.17274695990432</v>
      </c>
      <c r="AH3077" s="43">
        <v>5429.5927647279059</v>
      </c>
    </row>
    <row r="3078" spans="4:34">
      <c r="D3078" s="62">
        <v>2020</v>
      </c>
      <c r="E3078" s="62">
        <v>8</v>
      </c>
      <c r="F3078" s="62">
        <v>2021</v>
      </c>
      <c r="G3078" s="62">
        <v>2021</v>
      </c>
      <c r="H3078" s="131">
        <v>42.959499590386116</v>
      </c>
      <c r="I3078" s="131">
        <v>55.28851472319753</v>
      </c>
      <c r="J3078" s="131">
        <v>39.013128035978696</v>
      </c>
      <c r="K3078" s="131">
        <v>542.55639450760816</v>
      </c>
      <c r="L3078" s="131">
        <v>235.40649400131258</v>
      </c>
      <c r="M3078" s="131">
        <v>15.438195789208086</v>
      </c>
      <c r="N3078" s="131">
        <v>750.6095776908777</v>
      </c>
      <c r="O3078" s="131">
        <v>43.618406917965537</v>
      </c>
      <c r="P3078" s="131">
        <v>44.970254079752173</v>
      </c>
      <c r="Q3078" s="131">
        <v>70.195328901201151</v>
      </c>
      <c r="R3078" s="131">
        <v>0</v>
      </c>
      <c r="S3078" s="131">
        <v>91.562971596499182</v>
      </c>
      <c r="T3078" s="131">
        <v>167.98397421941354</v>
      </c>
      <c r="U3078" s="131">
        <v>169.41267034619548</v>
      </c>
      <c r="V3078" s="131">
        <v>998.27820632707255</v>
      </c>
      <c r="W3078" s="131">
        <v>157.85749373516097</v>
      </c>
      <c r="X3078" s="131">
        <v>601.77940178273832</v>
      </c>
      <c r="Y3078" s="131">
        <v>0</v>
      </c>
      <c r="Z3078" s="131">
        <v>12.52300913409012</v>
      </c>
      <c r="AA3078" s="131">
        <v>54.035378960309892</v>
      </c>
      <c r="AB3078" s="131">
        <v>18.876032690039956</v>
      </c>
      <c r="AC3078" s="131">
        <v>265.19550741420056</v>
      </c>
      <c r="AD3078" s="131">
        <v>71.839773343882669</v>
      </c>
      <c r="AE3078" s="131">
        <v>0</v>
      </c>
      <c r="AF3078" s="131">
        <v>694.29931161457785</v>
      </c>
      <c r="AG3078" s="131">
        <v>352.65418530908914</v>
      </c>
      <c r="AH3078" s="43">
        <v>5496.3537107107577</v>
      </c>
    </row>
    <row r="3079" spans="4:34">
      <c r="D3079" s="62">
        <v>2020</v>
      </c>
      <c r="E3079" s="62">
        <v>9</v>
      </c>
      <c r="F3079" s="62">
        <v>2021</v>
      </c>
      <c r="G3079" s="62">
        <v>2021</v>
      </c>
      <c r="H3079" s="131">
        <v>32.365661249359796</v>
      </c>
      <c r="I3079" s="131">
        <v>53.645324600305294</v>
      </c>
      <c r="J3079" s="131">
        <v>39.33643482055087</v>
      </c>
      <c r="K3079" s="131">
        <v>516.33524713846975</v>
      </c>
      <c r="L3079" s="131">
        <v>211.23446594484292</v>
      </c>
      <c r="M3079" s="131">
        <v>13.449693759986113</v>
      </c>
      <c r="N3079" s="131">
        <v>664.30975870236443</v>
      </c>
      <c r="O3079" s="131">
        <v>42.627012425513513</v>
      </c>
      <c r="P3079" s="131">
        <v>38.338238671130277</v>
      </c>
      <c r="Q3079" s="131">
        <v>65.690815816632139</v>
      </c>
      <c r="R3079" s="131">
        <v>0</v>
      </c>
      <c r="S3079" s="131">
        <v>84.948324053503612</v>
      </c>
      <c r="T3079" s="131">
        <v>156.26988004227312</v>
      </c>
      <c r="U3079" s="131">
        <v>159.1553935108299</v>
      </c>
      <c r="V3079" s="131">
        <v>901.22940090543796</v>
      </c>
      <c r="W3079" s="131">
        <v>142.23788364703034</v>
      </c>
      <c r="X3079" s="131">
        <v>569.41926060545677</v>
      </c>
      <c r="Y3079" s="131">
        <v>0</v>
      </c>
      <c r="Z3079" s="131">
        <v>11.55522167174742</v>
      </c>
      <c r="AA3079" s="131">
        <v>52.495201737277917</v>
      </c>
      <c r="AB3079" s="131">
        <v>17.600749956648439</v>
      </c>
      <c r="AC3079" s="131">
        <v>234.08159549151389</v>
      </c>
      <c r="AD3079" s="131">
        <v>74.444926825338271</v>
      </c>
      <c r="AE3079" s="131">
        <v>0</v>
      </c>
      <c r="AF3079" s="131">
        <v>641.66960755342541</v>
      </c>
      <c r="AG3079" s="131">
        <v>315.24488427969004</v>
      </c>
      <c r="AH3079" s="43">
        <v>5037.6849834093282</v>
      </c>
    </row>
    <row r="3080" spans="4:34">
      <c r="D3080" s="62">
        <v>2020</v>
      </c>
      <c r="E3080" s="62">
        <v>10</v>
      </c>
      <c r="F3080" s="62">
        <v>2021</v>
      </c>
      <c r="G3080" s="62">
        <v>2021</v>
      </c>
      <c r="H3080" s="131">
        <v>20.098590497461178</v>
      </c>
      <c r="I3080" s="131">
        <v>47.459197078828637</v>
      </c>
      <c r="J3080" s="131">
        <v>47.137296981363249</v>
      </c>
      <c r="K3080" s="131">
        <v>450.09234852169976</v>
      </c>
      <c r="L3080" s="131">
        <v>185.74156203829298</v>
      </c>
      <c r="M3080" s="131">
        <v>14.179562421104206</v>
      </c>
      <c r="N3080" s="131">
        <v>502.28880821425196</v>
      </c>
      <c r="O3080" s="131">
        <v>35.011127531389569</v>
      </c>
      <c r="P3080" s="131">
        <v>30.237105925155404</v>
      </c>
      <c r="Q3080" s="131">
        <v>56.199163245575868</v>
      </c>
      <c r="R3080" s="131">
        <v>0</v>
      </c>
      <c r="S3080" s="131">
        <v>78.183544323283911</v>
      </c>
      <c r="T3080" s="131">
        <v>235.58149818914944</v>
      </c>
      <c r="U3080" s="131">
        <v>156.29497644127261</v>
      </c>
      <c r="V3080" s="131">
        <v>591.59079274869055</v>
      </c>
      <c r="W3080" s="131">
        <v>107.65070514406246</v>
      </c>
      <c r="X3080" s="131">
        <v>523.90242958607723</v>
      </c>
      <c r="Y3080" s="131">
        <v>0</v>
      </c>
      <c r="Z3080" s="131">
        <v>5.0246641587398653</v>
      </c>
      <c r="AA3080" s="131">
        <v>48.296976726109996</v>
      </c>
      <c r="AB3080" s="131">
        <v>16.837428552459023</v>
      </c>
      <c r="AC3080" s="131">
        <v>171.09489574558722</v>
      </c>
      <c r="AD3080" s="131">
        <v>69.859247305349186</v>
      </c>
      <c r="AE3080" s="131">
        <v>0</v>
      </c>
      <c r="AF3080" s="131">
        <v>587.52636951927241</v>
      </c>
      <c r="AG3080" s="131">
        <v>224.49202040778843</v>
      </c>
      <c r="AH3080" s="43">
        <v>4204.7803113029649</v>
      </c>
    </row>
    <row r="3081" spans="4:34">
      <c r="D3081" s="62">
        <v>2020</v>
      </c>
      <c r="E3081" s="62">
        <v>11</v>
      </c>
      <c r="F3081" s="62">
        <v>2021</v>
      </c>
      <c r="G3081" s="62">
        <v>2021</v>
      </c>
      <c r="H3081" s="131">
        <v>25.435112801959409</v>
      </c>
      <c r="I3081" s="131">
        <v>41.391207409324643</v>
      </c>
      <c r="J3081" s="131">
        <v>45.74017120287975</v>
      </c>
      <c r="K3081" s="131">
        <v>379.61726471552447</v>
      </c>
      <c r="L3081" s="131">
        <v>171.50252037442723</v>
      </c>
      <c r="M3081" s="131">
        <v>13.780821822393609</v>
      </c>
      <c r="N3081" s="131">
        <v>340.98370875922382</v>
      </c>
      <c r="O3081" s="131">
        <v>31.148107612524711</v>
      </c>
      <c r="P3081" s="131">
        <v>20.724094179646521</v>
      </c>
      <c r="Q3081" s="131">
        <v>48.825704327382468</v>
      </c>
      <c r="R3081" s="131">
        <v>0</v>
      </c>
      <c r="S3081" s="131">
        <v>68.866517410252754</v>
      </c>
      <c r="T3081" s="131">
        <v>173.3404940455423</v>
      </c>
      <c r="U3081" s="131">
        <v>145.3449423468744</v>
      </c>
      <c r="V3081" s="131">
        <v>492.27371570518045</v>
      </c>
      <c r="W3081" s="131">
        <v>83.547922453675511</v>
      </c>
      <c r="X3081" s="131">
        <v>414.52913928257476</v>
      </c>
      <c r="Y3081" s="131">
        <v>0</v>
      </c>
      <c r="Z3081" s="131">
        <v>0.5009605225197189</v>
      </c>
      <c r="AA3081" s="131">
        <v>43.423061062257112</v>
      </c>
      <c r="AB3081" s="131">
        <v>14.996585650346049</v>
      </c>
      <c r="AC3081" s="131">
        <v>126.13149863780208</v>
      </c>
      <c r="AD3081" s="131">
        <v>60.032791191086787</v>
      </c>
      <c r="AE3081" s="131">
        <v>0</v>
      </c>
      <c r="AF3081" s="131">
        <v>505.65794097970172</v>
      </c>
      <c r="AG3081" s="131">
        <v>182.33865506585173</v>
      </c>
      <c r="AH3081" s="43">
        <v>3430.1329375589517</v>
      </c>
    </row>
    <row r="3082" spans="4:34">
      <c r="D3082" s="62">
        <v>2020</v>
      </c>
      <c r="E3082" s="62">
        <v>12</v>
      </c>
      <c r="F3082" s="62">
        <v>2021</v>
      </c>
      <c r="G3082" s="62">
        <v>2021</v>
      </c>
      <c r="H3082" s="131">
        <v>27.890507109038449</v>
      </c>
      <c r="I3082" s="131">
        <v>34.227757657892482</v>
      </c>
      <c r="J3082" s="131">
        <v>30.05390227985011</v>
      </c>
      <c r="K3082" s="131">
        <v>290.97138580266585</v>
      </c>
      <c r="L3082" s="131">
        <v>161.96579673684749</v>
      </c>
      <c r="M3082" s="131">
        <v>13.734013143414543</v>
      </c>
      <c r="N3082" s="131">
        <v>215.15300494371371</v>
      </c>
      <c r="O3082" s="131">
        <v>25.670748002885453</v>
      </c>
      <c r="P3082" s="131">
        <v>15.835940129908495</v>
      </c>
      <c r="Q3082" s="131">
        <v>42.63870198057112</v>
      </c>
      <c r="R3082" s="131">
        <v>0</v>
      </c>
      <c r="S3082" s="131">
        <v>54.091743926365517</v>
      </c>
      <c r="T3082" s="131">
        <v>124.65763188807084</v>
      </c>
      <c r="U3082" s="131">
        <v>146.79749789000851</v>
      </c>
      <c r="V3082" s="131">
        <v>383.96160398931738</v>
      </c>
      <c r="W3082" s="131">
        <v>60.061868928734455</v>
      </c>
      <c r="X3082" s="131">
        <v>291.20178399502907</v>
      </c>
      <c r="Y3082" s="131">
        <v>0</v>
      </c>
      <c r="Z3082" s="131">
        <v>1.2207775458596748</v>
      </c>
      <c r="AA3082" s="131">
        <v>22.819464468987071</v>
      </c>
      <c r="AB3082" s="131">
        <v>9.6995417171575138</v>
      </c>
      <c r="AC3082" s="131">
        <v>88.883339852309277</v>
      </c>
      <c r="AD3082" s="131">
        <v>53.87030824811135</v>
      </c>
      <c r="AE3082" s="131">
        <v>0</v>
      </c>
      <c r="AF3082" s="131">
        <v>465.68688469273462</v>
      </c>
      <c r="AG3082" s="131">
        <v>107.62869570123364</v>
      </c>
      <c r="AH3082" s="43">
        <v>2668.7229006307066</v>
      </c>
    </row>
    <row r="3083" spans="4:34">
      <c r="D3083" s="62">
        <v>2021</v>
      </c>
      <c r="E3083" s="62">
        <v>1</v>
      </c>
      <c r="F3083" s="62">
        <v>2021</v>
      </c>
      <c r="G3083" s="62">
        <v>2021</v>
      </c>
      <c r="H3083" s="131">
        <v>28.475112954593264</v>
      </c>
      <c r="I3083" s="131">
        <v>37.237847295399909</v>
      </c>
      <c r="J3083" s="131">
        <v>18.610874621656222</v>
      </c>
      <c r="K3083" s="131">
        <v>334.01034941887269</v>
      </c>
      <c r="L3083" s="131">
        <v>166.30833394110292</v>
      </c>
      <c r="M3083" s="131">
        <v>13.341369193119142</v>
      </c>
      <c r="N3083" s="131">
        <v>230.44752854071055</v>
      </c>
      <c r="O3083" s="131">
        <v>28.738904209976315</v>
      </c>
      <c r="P3083" s="131">
        <v>12.932987068584183</v>
      </c>
      <c r="Q3083" s="131">
        <v>43.642528340561718</v>
      </c>
      <c r="R3083" s="131">
        <v>0</v>
      </c>
      <c r="S3083" s="131">
        <v>67.35380294758842</v>
      </c>
      <c r="T3083" s="131">
        <v>98.801922039568055</v>
      </c>
      <c r="U3083" s="131">
        <v>339.0935047926622</v>
      </c>
      <c r="V3083" s="131">
        <v>368.62074551815044</v>
      </c>
      <c r="W3083" s="131">
        <v>69.05534664112821</v>
      </c>
      <c r="X3083" s="131">
        <v>280.34229079429599</v>
      </c>
      <c r="Y3083" s="131">
        <v>0</v>
      </c>
      <c r="Z3083" s="131">
        <v>1.0678338476360951E-2</v>
      </c>
      <c r="AA3083" s="131">
        <v>33.334958912913862</v>
      </c>
      <c r="AB3083" s="131">
        <v>13.470281200351408</v>
      </c>
      <c r="AC3083" s="131">
        <v>104.14526848514151</v>
      </c>
      <c r="AD3083" s="131">
        <v>53.622546013388998</v>
      </c>
      <c r="AE3083" s="131">
        <v>0</v>
      </c>
      <c r="AF3083" s="131">
        <v>493.17099334629449</v>
      </c>
      <c r="AG3083" s="131">
        <v>116.0687596706661</v>
      </c>
      <c r="AH3083" s="43">
        <v>2950.8369342852029</v>
      </c>
    </row>
    <row r="3084" spans="4:34">
      <c r="D3084" s="62">
        <v>2021</v>
      </c>
      <c r="E3084" s="62">
        <v>2</v>
      </c>
      <c r="F3084" s="62">
        <v>2021</v>
      </c>
      <c r="G3084" s="62">
        <v>2021</v>
      </c>
      <c r="H3084" s="131">
        <v>51.93686225051421</v>
      </c>
      <c r="I3084" s="131">
        <v>31.941015557205947</v>
      </c>
      <c r="J3084" s="131">
        <v>20.851313311386455</v>
      </c>
      <c r="K3084" s="131">
        <v>223.29424760032728</v>
      </c>
      <c r="L3084" s="131">
        <v>141.19924246168185</v>
      </c>
      <c r="M3084" s="131">
        <v>12.768174272807611</v>
      </c>
      <c r="N3084" s="131">
        <v>206.81188458781713</v>
      </c>
      <c r="O3084" s="131">
        <v>24.854210193809738</v>
      </c>
      <c r="P3084" s="131">
        <v>15.696643233835209</v>
      </c>
      <c r="Q3084" s="131">
        <v>37.40501931683032</v>
      </c>
      <c r="R3084" s="131">
        <v>0</v>
      </c>
      <c r="S3084" s="131">
        <v>48.45368167905864</v>
      </c>
      <c r="T3084" s="131">
        <v>68.733297327952357</v>
      </c>
      <c r="U3084" s="131">
        <v>269.59430880576451</v>
      </c>
      <c r="V3084" s="131">
        <v>325.09445432639586</v>
      </c>
      <c r="W3084" s="131">
        <v>58.846504125950375</v>
      </c>
      <c r="X3084" s="131">
        <v>236.05076117983873</v>
      </c>
      <c r="Y3084" s="131">
        <v>0</v>
      </c>
      <c r="Z3084" s="131">
        <v>9.1528615511665273E-2</v>
      </c>
      <c r="AA3084" s="131">
        <v>32.625809980371947</v>
      </c>
      <c r="AB3084" s="131">
        <v>11.683350653285464</v>
      </c>
      <c r="AC3084" s="131">
        <v>96.044026087026552</v>
      </c>
      <c r="AD3084" s="131">
        <v>43.42745545964452</v>
      </c>
      <c r="AE3084" s="131">
        <v>0</v>
      </c>
      <c r="AF3084" s="131">
        <v>444.40940576887601</v>
      </c>
      <c r="AG3084" s="131">
        <v>100.18143731171712</v>
      </c>
      <c r="AH3084" s="43">
        <v>2501.9946341076097</v>
      </c>
    </row>
    <row r="3085" spans="4:34">
      <c r="D3085" s="62">
        <v>2021</v>
      </c>
      <c r="E3085" s="62">
        <v>3</v>
      </c>
      <c r="F3085" s="62">
        <v>2021</v>
      </c>
      <c r="G3085" s="62">
        <v>2021</v>
      </c>
      <c r="H3085" s="131">
        <v>57.534788074921032</v>
      </c>
      <c r="I3085" s="131">
        <v>40.827744334478005</v>
      </c>
      <c r="J3085" s="131">
        <v>26.558301416569904</v>
      </c>
      <c r="K3085" s="131">
        <v>353.41089252957886</v>
      </c>
      <c r="L3085" s="131">
        <v>163.20909461623717</v>
      </c>
      <c r="M3085" s="131">
        <v>14.377925276556741</v>
      </c>
      <c r="N3085" s="131">
        <v>315.60060196003889</v>
      </c>
      <c r="O3085" s="131">
        <v>30.42840131168192</v>
      </c>
      <c r="P3085" s="131">
        <v>30.488747193528361</v>
      </c>
      <c r="Q3085" s="131">
        <v>46.507508395359089</v>
      </c>
      <c r="R3085" s="131">
        <v>0</v>
      </c>
      <c r="S3085" s="131">
        <v>62.655317744597177</v>
      </c>
      <c r="T3085" s="131">
        <v>83.364121720885535</v>
      </c>
      <c r="U3085" s="131">
        <v>170.28420367207571</v>
      </c>
      <c r="V3085" s="131">
        <v>461.93914136966572</v>
      </c>
      <c r="W3085" s="131">
        <v>78.225572423992588</v>
      </c>
      <c r="X3085" s="131">
        <v>361.93548798997335</v>
      </c>
      <c r="Y3085" s="131">
        <v>0</v>
      </c>
      <c r="Z3085" s="131">
        <v>0.22780455416236692</v>
      </c>
      <c r="AA3085" s="131">
        <v>39.885908142898884</v>
      </c>
      <c r="AB3085" s="131">
        <v>13.448129168776205</v>
      </c>
      <c r="AC3085" s="131">
        <v>102.21489431996567</v>
      </c>
      <c r="AD3085" s="131">
        <v>53.289768576916622</v>
      </c>
      <c r="AE3085" s="131">
        <v>0</v>
      </c>
      <c r="AF3085" s="131">
        <v>520.94658120684915</v>
      </c>
      <c r="AG3085" s="131">
        <v>137.61708195061976</v>
      </c>
      <c r="AH3085" s="43">
        <v>3164.9780179503296</v>
      </c>
    </row>
    <row r="3086" spans="4:34">
      <c r="D3086" s="62">
        <v>2021</v>
      </c>
      <c r="E3086" s="62">
        <v>4</v>
      </c>
      <c r="F3086" s="62">
        <v>2021</v>
      </c>
      <c r="G3086" s="62">
        <v>2021</v>
      </c>
      <c r="H3086" s="131">
        <v>60.794465236389826</v>
      </c>
      <c r="I3086" s="131">
        <v>44.887048415812977</v>
      </c>
      <c r="J3086" s="131">
        <v>29.062539686682982</v>
      </c>
      <c r="K3086" s="131">
        <v>400.37580067464546</v>
      </c>
      <c r="L3086" s="131">
        <v>175.78990509598896</v>
      </c>
      <c r="M3086" s="131">
        <v>13.869944149574073</v>
      </c>
      <c r="N3086" s="131">
        <v>405.61031454776986</v>
      </c>
      <c r="O3086" s="131">
        <v>35.404947196297698</v>
      </c>
      <c r="P3086" s="131">
        <v>36.839767628993826</v>
      </c>
      <c r="Q3086" s="131">
        <v>52.03712024937365</v>
      </c>
      <c r="R3086" s="131">
        <v>0</v>
      </c>
      <c r="S3086" s="131">
        <v>61.717390378275013</v>
      </c>
      <c r="T3086" s="131">
        <v>129.32666357878117</v>
      </c>
      <c r="U3086" s="131">
        <v>169.72552846317785</v>
      </c>
      <c r="V3086" s="131">
        <v>523.98517898684042</v>
      </c>
      <c r="W3086" s="131">
        <v>96.490027643454653</v>
      </c>
      <c r="X3086" s="131">
        <v>440.97469713504449</v>
      </c>
      <c r="Y3086" s="131">
        <v>0</v>
      </c>
      <c r="Z3086" s="131">
        <v>0.97986467828321666</v>
      </c>
      <c r="AA3086" s="131">
        <v>32.105106218715306</v>
      </c>
      <c r="AB3086" s="131">
        <v>15.089225507972095</v>
      </c>
      <c r="AC3086" s="131">
        <v>124.74647473972279</v>
      </c>
      <c r="AD3086" s="131">
        <v>61.253737681585001</v>
      </c>
      <c r="AE3086" s="131">
        <v>0</v>
      </c>
      <c r="AF3086" s="131">
        <v>554.34586833793583</v>
      </c>
      <c r="AG3086" s="131">
        <v>195.46884888527529</v>
      </c>
      <c r="AH3086" s="43">
        <v>3660.8804651165924</v>
      </c>
    </row>
    <row r="3087" spans="4:34">
      <c r="D3087" s="62">
        <v>2021</v>
      </c>
      <c r="E3087" s="62">
        <v>5</v>
      </c>
      <c r="F3087" s="62">
        <v>2021</v>
      </c>
      <c r="G3087" s="62">
        <v>2022</v>
      </c>
      <c r="H3087" s="131">
        <v>50.876724085538164</v>
      </c>
      <c r="I3087" s="131">
        <v>48.834334907518461</v>
      </c>
      <c r="J3087" s="131">
        <v>32.315523944751789</v>
      </c>
      <c r="K3087" s="131">
        <v>493.11314859390785</v>
      </c>
      <c r="L3087" s="131">
        <v>199.06046477252349</v>
      </c>
      <c r="M3087" s="131">
        <v>14.918513300203836</v>
      </c>
      <c r="N3087" s="131">
        <v>585.62973972323198</v>
      </c>
      <c r="O3087" s="131">
        <v>38.469794546330505</v>
      </c>
      <c r="P3087" s="131">
        <v>45.176925364277551</v>
      </c>
      <c r="Q3087" s="131">
        <v>62.435194713987961</v>
      </c>
      <c r="R3087" s="131">
        <v>0</v>
      </c>
      <c r="S3087" s="131">
        <v>86.891006955506882</v>
      </c>
      <c r="T3087" s="131">
        <v>137.57185238535024</v>
      </c>
      <c r="U3087" s="131">
        <v>184.38516594465855</v>
      </c>
      <c r="V3087" s="131">
        <v>666.05459149622368</v>
      </c>
      <c r="W3087" s="131">
        <v>121.60682008464266</v>
      </c>
      <c r="X3087" s="131">
        <v>513.96498721289095</v>
      </c>
      <c r="Y3087" s="131">
        <v>0</v>
      </c>
      <c r="Z3087" s="131">
        <v>1.9449830796228875</v>
      </c>
      <c r="AA3087" s="131">
        <v>42.003436773635862</v>
      </c>
      <c r="AB3087" s="131">
        <v>17.263816607603985</v>
      </c>
      <c r="AC3087" s="131">
        <v>177.91087797735202</v>
      </c>
      <c r="AD3087" s="131">
        <v>70.843778350834242</v>
      </c>
      <c r="AE3087" s="131">
        <v>0</v>
      </c>
      <c r="AF3087" s="131">
        <v>632.04893264906843</v>
      </c>
      <c r="AG3087" s="131">
        <v>261.09992538879533</v>
      </c>
      <c r="AH3087" s="43">
        <v>4484.4205388584578</v>
      </c>
    </row>
    <row r="3088" spans="4:34">
      <c r="D3088" s="62">
        <v>2021</v>
      </c>
      <c r="E3088" s="62">
        <v>6</v>
      </c>
      <c r="F3088" s="62">
        <v>2021</v>
      </c>
      <c r="G3088" s="62">
        <v>2022</v>
      </c>
      <c r="H3088" s="131">
        <v>58.951608239328472</v>
      </c>
      <c r="I3088" s="131">
        <v>47.474121319160488</v>
      </c>
      <c r="J3088" s="131">
        <v>35.023646507497318</v>
      </c>
      <c r="K3088" s="131">
        <v>507.97313906168273</v>
      </c>
      <c r="L3088" s="131">
        <v>202.76379311833776</v>
      </c>
      <c r="M3088" s="131">
        <v>16.404701327119351</v>
      </c>
      <c r="N3088" s="131">
        <v>674.83001244956222</v>
      </c>
      <c r="O3088" s="131">
        <v>37.852994017136396</v>
      </c>
      <c r="P3088" s="131">
        <v>50.650350248660473</v>
      </c>
      <c r="Q3088" s="131">
        <v>70.569333890545607</v>
      </c>
      <c r="R3088" s="131">
        <v>0</v>
      </c>
      <c r="S3088" s="131">
        <v>85.855747504000377</v>
      </c>
      <c r="T3088" s="131">
        <v>147.11521985508122</v>
      </c>
      <c r="U3088" s="131">
        <v>160.74203110409991</v>
      </c>
      <c r="V3088" s="131">
        <v>836.05703541837715</v>
      </c>
      <c r="W3088" s="131">
        <v>132.30963885055485</v>
      </c>
      <c r="X3088" s="131">
        <v>555.97136962417471</v>
      </c>
      <c r="Y3088" s="131">
        <v>0</v>
      </c>
      <c r="Z3088" s="131">
        <v>6.444631516638033</v>
      </c>
      <c r="AA3088" s="131">
        <v>42.325777197518562</v>
      </c>
      <c r="AB3088" s="131">
        <v>17.149364444465473</v>
      </c>
      <c r="AC3088" s="131">
        <v>208.13230957969472</v>
      </c>
      <c r="AD3088" s="131">
        <v>69.898387906310433</v>
      </c>
      <c r="AE3088" s="131">
        <v>0</v>
      </c>
      <c r="AF3088" s="131">
        <v>637.80979531644255</v>
      </c>
      <c r="AG3088" s="131">
        <v>301.12867321731943</v>
      </c>
      <c r="AH3088" s="43">
        <v>4903.4336817137082</v>
      </c>
    </row>
    <row r="3089" spans="4:34">
      <c r="D3089" s="62">
        <v>2021</v>
      </c>
      <c r="E3089" s="62">
        <v>7</v>
      </c>
      <c r="F3089" s="62">
        <v>2022</v>
      </c>
      <c r="G3089" s="62">
        <v>2022</v>
      </c>
      <c r="H3089" s="131">
        <v>37.085731556943308</v>
      </c>
      <c r="I3089" s="131">
        <v>47.473519391155172</v>
      </c>
      <c r="J3089" s="131">
        <v>29.341749534261599</v>
      </c>
      <c r="K3089" s="131">
        <v>498.59184812489724</v>
      </c>
      <c r="L3089" s="131">
        <v>207.94663546491623</v>
      </c>
      <c r="M3089" s="131">
        <v>14.738256378618919</v>
      </c>
      <c r="N3089" s="131">
        <v>709.10488400053998</v>
      </c>
      <c r="O3089" s="131">
        <v>39.981536644904423</v>
      </c>
      <c r="P3089" s="131">
        <v>38.268076624369243</v>
      </c>
      <c r="Q3089" s="131">
        <v>66.726764093901195</v>
      </c>
      <c r="R3089" s="131">
        <v>0</v>
      </c>
      <c r="S3089" s="131">
        <v>85.803761147907068</v>
      </c>
      <c r="T3089" s="131">
        <v>148.51773882331679</v>
      </c>
      <c r="U3089" s="131">
        <v>150.33810508801477</v>
      </c>
      <c r="V3089" s="131">
        <v>891.25212477173682</v>
      </c>
      <c r="W3089" s="131">
        <v>142.40419190056457</v>
      </c>
      <c r="X3089" s="131">
        <v>532.99651580475472</v>
      </c>
      <c r="Y3089" s="131">
        <v>0</v>
      </c>
      <c r="Z3089" s="131">
        <v>9.1046959199587238</v>
      </c>
      <c r="AA3089" s="131">
        <v>48.593852003813112</v>
      </c>
      <c r="AB3089" s="131">
        <v>17.045670556193389</v>
      </c>
      <c r="AC3089" s="131">
        <v>239.51549016348281</v>
      </c>
      <c r="AD3089" s="131">
        <v>69.982290831831577</v>
      </c>
      <c r="AE3089" s="131">
        <v>0</v>
      </c>
      <c r="AF3089" s="131">
        <v>632.70533495597522</v>
      </c>
      <c r="AG3089" s="131">
        <v>332.31775874329753</v>
      </c>
      <c r="AH3089" s="43">
        <v>4989.8365325253544</v>
      </c>
    </row>
    <row r="3090" spans="4:34">
      <c r="D3090" s="62">
        <v>2021</v>
      </c>
      <c r="E3090" s="62">
        <v>8</v>
      </c>
      <c r="F3090" s="62">
        <v>2022</v>
      </c>
      <c r="G3090" s="62">
        <v>2022</v>
      </c>
      <c r="H3090" s="131">
        <v>39.439948339602097</v>
      </c>
      <c r="I3090" s="131">
        <v>50.385254680067391</v>
      </c>
      <c r="J3090" s="131">
        <v>33.747364835441573</v>
      </c>
      <c r="K3090" s="131">
        <v>496.3617838225652</v>
      </c>
      <c r="L3090" s="131">
        <v>214.71755140531494</v>
      </c>
      <c r="M3090" s="131">
        <v>14.02031546326263</v>
      </c>
      <c r="N3090" s="131">
        <v>700.7878092274683</v>
      </c>
      <c r="O3090" s="131">
        <v>40.336520197141283</v>
      </c>
      <c r="P3090" s="131">
        <v>41.615694658871604</v>
      </c>
      <c r="Q3090" s="131">
        <v>64.159643154102781</v>
      </c>
      <c r="R3090" s="131">
        <v>0</v>
      </c>
      <c r="S3090" s="131">
        <v>84.163992013387031</v>
      </c>
      <c r="T3090" s="131">
        <v>153.94150106686445</v>
      </c>
      <c r="U3090" s="131">
        <v>155.42249756883137</v>
      </c>
      <c r="V3090" s="131">
        <v>907.77828243695296</v>
      </c>
      <c r="W3090" s="131">
        <v>145.73915747179768</v>
      </c>
      <c r="X3090" s="131">
        <v>559.57195986750196</v>
      </c>
      <c r="Y3090" s="131">
        <v>0</v>
      </c>
      <c r="Z3090" s="131">
        <v>11.638261710874119</v>
      </c>
      <c r="AA3090" s="131">
        <v>49.481016233823752</v>
      </c>
      <c r="AB3090" s="131">
        <v>17.296317276741483</v>
      </c>
      <c r="AC3090" s="131">
        <v>243.4928989092279</v>
      </c>
      <c r="AD3090" s="131">
        <v>65.437535676680909</v>
      </c>
      <c r="AE3090" s="131">
        <v>0</v>
      </c>
      <c r="AF3090" s="131">
        <v>634.97038985438587</v>
      </c>
      <c r="AG3090" s="131">
        <v>326.28658344850089</v>
      </c>
      <c r="AH3090" s="43">
        <v>5050.7922793194075</v>
      </c>
    </row>
    <row r="3091" spans="4:34">
      <c r="D3091" s="62">
        <v>2021</v>
      </c>
      <c r="E3091" s="62">
        <v>9</v>
      </c>
      <c r="F3091" s="62">
        <v>2022</v>
      </c>
      <c r="G3091" s="62">
        <v>2022</v>
      </c>
      <c r="H3091" s="131">
        <v>29.714033445991994</v>
      </c>
      <c r="I3091" s="131">
        <v>48.887790817198258</v>
      </c>
      <c r="J3091" s="131">
        <v>33.902696645065305</v>
      </c>
      <c r="K3091" s="131">
        <v>472.3780734012584</v>
      </c>
      <c r="L3091" s="131">
        <v>192.6699069730557</v>
      </c>
      <c r="M3091" s="131">
        <v>12.214442152048445</v>
      </c>
      <c r="N3091" s="131">
        <v>620.21614736333765</v>
      </c>
      <c r="O3091" s="131">
        <v>39.419186463143042</v>
      </c>
      <c r="P3091" s="131">
        <v>35.478394928950614</v>
      </c>
      <c r="Q3091" s="131">
        <v>60.042446801967856</v>
      </c>
      <c r="R3091" s="131">
        <v>0</v>
      </c>
      <c r="S3091" s="131">
        <v>78.083857945290319</v>
      </c>
      <c r="T3091" s="131">
        <v>143.20663632963507</v>
      </c>
      <c r="U3091" s="131">
        <v>146.01227116280364</v>
      </c>
      <c r="V3091" s="131">
        <v>819.54789820840949</v>
      </c>
      <c r="W3091" s="131">
        <v>131.31862690071645</v>
      </c>
      <c r="X3091" s="131">
        <v>529.54355787548809</v>
      </c>
      <c r="Y3091" s="131">
        <v>0</v>
      </c>
      <c r="Z3091" s="131">
        <v>10.738848187603102</v>
      </c>
      <c r="AA3091" s="131">
        <v>48.070652586114527</v>
      </c>
      <c r="AB3091" s="131">
        <v>16.127761620132098</v>
      </c>
      <c r="AC3091" s="131">
        <v>214.92523317336523</v>
      </c>
      <c r="AD3091" s="131">
        <v>67.810522337843537</v>
      </c>
      <c r="AE3091" s="131">
        <v>0</v>
      </c>
      <c r="AF3091" s="131">
        <v>586.83797326316437</v>
      </c>
      <c r="AG3091" s="131">
        <v>291.67433856225102</v>
      </c>
      <c r="AH3091" s="43">
        <v>4628.8212971448347</v>
      </c>
    </row>
    <row r="3092" spans="4:34">
      <c r="D3092" s="62">
        <v>2021</v>
      </c>
      <c r="E3092" s="62">
        <v>10</v>
      </c>
      <c r="F3092" s="62">
        <v>2022</v>
      </c>
      <c r="G3092" s="62">
        <v>2022</v>
      </c>
      <c r="H3092" s="131">
        <v>18.451969377596797</v>
      </c>
      <c r="I3092" s="131">
        <v>43.250279804043856</v>
      </c>
      <c r="J3092" s="131">
        <v>40.941421196098517</v>
      </c>
      <c r="K3092" s="131">
        <v>411.78764707374626</v>
      </c>
      <c r="L3092" s="131">
        <v>169.41747322755802</v>
      </c>
      <c r="M3092" s="131">
        <v>12.877277953287482</v>
      </c>
      <c r="N3092" s="131">
        <v>468.94934992809834</v>
      </c>
      <c r="O3092" s="131">
        <v>32.372235747945822</v>
      </c>
      <c r="P3092" s="131">
        <v>27.981566777844595</v>
      </c>
      <c r="Q3092" s="131">
        <v>51.366925917112098</v>
      </c>
      <c r="R3092" s="131">
        <v>0</v>
      </c>
      <c r="S3092" s="131">
        <v>71.865723504486439</v>
      </c>
      <c r="T3092" s="131">
        <v>215.88826924316982</v>
      </c>
      <c r="U3092" s="131">
        <v>143.38806859205951</v>
      </c>
      <c r="V3092" s="131">
        <v>536.82843894740006</v>
      </c>
      <c r="W3092" s="131">
        <v>99.386622058386621</v>
      </c>
      <c r="X3092" s="131">
        <v>487.30648320499631</v>
      </c>
      <c r="Y3092" s="131">
        <v>0</v>
      </c>
      <c r="Z3092" s="131">
        <v>4.669672908684058</v>
      </c>
      <c r="AA3092" s="131">
        <v>44.226274256068479</v>
      </c>
      <c r="AB3092" s="131">
        <v>15.428321785089096</v>
      </c>
      <c r="AC3092" s="131">
        <v>157.09312936661877</v>
      </c>
      <c r="AD3092" s="131">
        <v>63.633510729598207</v>
      </c>
      <c r="AE3092" s="131">
        <v>0</v>
      </c>
      <c r="AF3092" s="131">
        <v>537.32135645624805</v>
      </c>
      <c r="AG3092" s="131">
        <v>207.70697584691484</v>
      </c>
      <c r="AH3092" s="43">
        <v>3862.1389939030514</v>
      </c>
    </row>
    <row r="3093" spans="4:34">
      <c r="D3093" s="62">
        <v>2021</v>
      </c>
      <c r="E3093" s="62">
        <v>11</v>
      </c>
      <c r="F3093" s="62">
        <v>2022</v>
      </c>
      <c r="G3093" s="62">
        <v>2022</v>
      </c>
      <c r="H3093" s="131">
        <v>23.351285384751737</v>
      </c>
      <c r="I3093" s="131">
        <v>37.720429591487893</v>
      </c>
      <c r="J3093" s="131">
        <v>39.727938060155552</v>
      </c>
      <c r="K3093" s="131">
        <v>347.32616573086494</v>
      </c>
      <c r="L3093" s="131">
        <v>156.4298444308501</v>
      </c>
      <c r="M3093" s="131">
        <v>12.515158631945489</v>
      </c>
      <c r="N3093" s="131">
        <v>318.3508888585522</v>
      </c>
      <c r="O3093" s="131">
        <v>28.797797405125099</v>
      </c>
      <c r="P3093" s="131">
        <v>19.178178845339993</v>
      </c>
      <c r="Q3093" s="131">
        <v>44.627467602605485</v>
      </c>
      <c r="R3093" s="131">
        <v>0</v>
      </c>
      <c r="S3093" s="131">
        <v>63.301582727661291</v>
      </c>
      <c r="T3093" s="131">
        <v>158.85024731102465</v>
      </c>
      <c r="U3093" s="131">
        <v>133.34229312593047</v>
      </c>
      <c r="V3093" s="131">
        <v>446.70494128043254</v>
      </c>
      <c r="W3093" s="131">
        <v>77.134151435001826</v>
      </c>
      <c r="X3093" s="131">
        <v>385.81418406977082</v>
      </c>
      <c r="Y3093" s="131">
        <v>0</v>
      </c>
      <c r="Z3093" s="131">
        <v>0.46556778849817082</v>
      </c>
      <c r="AA3093" s="131">
        <v>39.763155745091886</v>
      </c>
      <c r="AB3093" s="131">
        <v>13.74153709815729</v>
      </c>
      <c r="AC3093" s="131">
        <v>115.80936851662216</v>
      </c>
      <c r="AD3093" s="131">
        <v>54.682771569072436</v>
      </c>
      <c r="AE3093" s="131">
        <v>0</v>
      </c>
      <c r="AF3093" s="131">
        <v>462.44870842545913</v>
      </c>
      <c r="AG3093" s="131">
        <v>168.70537560722957</v>
      </c>
      <c r="AH3093" s="43">
        <v>3148.7890392416302</v>
      </c>
    </row>
    <row r="3094" spans="4:34">
      <c r="D3094" s="62">
        <v>2021</v>
      </c>
      <c r="E3094" s="62">
        <v>12</v>
      </c>
      <c r="F3094" s="62">
        <v>2022</v>
      </c>
      <c r="G3094" s="62">
        <v>2022</v>
      </c>
      <c r="H3094" s="131">
        <v>25.605516126448322</v>
      </c>
      <c r="I3094" s="131">
        <v>31.192270137019161</v>
      </c>
      <c r="J3094" s="131">
        <v>26.103522064750859</v>
      </c>
      <c r="K3094" s="131">
        <v>266.2443938328679</v>
      </c>
      <c r="L3094" s="131">
        <v>147.73126558927015</v>
      </c>
      <c r="M3094" s="131">
        <v>12.472648972483608</v>
      </c>
      <c r="N3094" s="131">
        <v>200.87220768891618</v>
      </c>
      <c r="O3094" s="131">
        <v>23.729616392000704</v>
      </c>
      <c r="P3094" s="131">
        <v>14.654657007578887</v>
      </c>
      <c r="Q3094" s="131">
        <v>38.972449398705862</v>
      </c>
      <c r="R3094" s="131">
        <v>0</v>
      </c>
      <c r="S3094" s="131">
        <v>49.720722519482621</v>
      </c>
      <c r="T3094" s="131">
        <v>114.23698636409864</v>
      </c>
      <c r="U3094" s="131">
        <v>134.67489599388603</v>
      </c>
      <c r="V3094" s="131">
        <v>348.41906096548382</v>
      </c>
      <c r="W3094" s="131">
        <v>55.451065177437293</v>
      </c>
      <c r="X3094" s="131">
        <v>271.37329269979602</v>
      </c>
      <c r="Y3094" s="131">
        <v>0</v>
      </c>
      <c r="Z3094" s="131">
        <v>1.1345299214704931</v>
      </c>
      <c r="AA3094" s="131">
        <v>20.896129786865806</v>
      </c>
      <c r="AB3094" s="131">
        <v>8.8877972259218012</v>
      </c>
      <c r="AC3094" s="131">
        <v>81.609459739339442</v>
      </c>
      <c r="AD3094" s="131">
        <v>49.069478560649713</v>
      </c>
      <c r="AE3094" s="131">
        <v>0</v>
      </c>
      <c r="AF3094" s="131">
        <v>425.89323909278016</v>
      </c>
      <c r="AG3094" s="131">
        <v>99.581405422976417</v>
      </c>
      <c r="AH3094" s="43">
        <v>2448.5266106802296</v>
      </c>
    </row>
    <row r="3095" spans="4:34">
      <c r="D3095" s="62">
        <v>2022</v>
      </c>
      <c r="E3095" s="62">
        <v>1</v>
      </c>
      <c r="F3095" s="62">
        <v>2022</v>
      </c>
      <c r="G3095" s="62">
        <v>2022</v>
      </c>
      <c r="H3095" s="131">
        <v>26.142753665270245</v>
      </c>
      <c r="I3095" s="131">
        <v>33.934014304354328</v>
      </c>
      <c r="J3095" s="131">
        <v>16.114080619635416</v>
      </c>
      <c r="K3095" s="131">
        <v>305.61151221047771</v>
      </c>
      <c r="L3095" s="131">
        <v>150.73400782909442</v>
      </c>
      <c r="M3095" s="131">
        <v>12.118811557061372</v>
      </c>
      <c r="N3095" s="131">
        <v>215.45186173950216</v>
      </c>
      <c r="O3095" s="131">
        <v>26.5632146928004</v>
      </c>
      <c r="P3095" s="131">
        <v>11.967867949877519</v>
      </c>
      <c r="Q3095" s="131">
        <v>39.889369815707525</v>
      </c>
      <c r="R3095" s="131">
        <v>0</v>
      </c>
      <c r="S3095" s="131">
        <v>61.908016005802395</v>
      </c>
      <c r="T3095" s="131">
        <v>90.54248286544302</v>
      </c>
      <c r="U3095" s="131">
        <v>311.09101412867022</v>
      </c>
      <c r="V3095" s="131">
        <v>334.98384603059128</v>
      </c>
      <c r="W3095" s="131">
        <v>63.756928729249957</v>
      </c>
      <c r="X3095" s="131">
        <v>261.3194633099518</v>
      </c>
      <c r="Y3095" s="131">
        <v>0</v>
      </c>
      <c r="Z3095" s="131">
        <v>9.91184310808867E-3</v>
      </c>
      <c r="AA3095" s="131">
        <v>30.52530331159322</v>
      </c>
      <c r="AB3095" s="131">
        <v>12.342816712744835</v>
      </c>
      <c r="AC3095" s="131">
        <v>95.622505983029853</v>
      </c>
      <c r="AD3095" s="131">
        <v>48.844847237626695</v>
      </c>
      <c r="AE3095" s="131">
        <v>0</v>
      </c>
      <c r="AF3095" s="131">
        <v>451.03144912565278</v>
      </c>
      <c r="AG3095" s="131">
        <v>107.38327965968675</v>
      </c>
      <c r="AH3095" s="43">
        <v>2707.8893593269318</v>
      </c>
    </row>
    <row r="3096" spans="4:34">
      <c r="D3096" s="62">
        <v>2022</v>
      </c>
      <c r="E3096" s="62">
        <v>2</v>
      </c>
      <c r="F3096" s="62">
        <v>2022</v>
      </c>
      <c r="G3096" s="62">
        <v>2022</v>
      </c>
      <c r="H3096" s="131">
        <v>47.682781737420491</v>
      </c>
      <c r="I3096" s="131">
        <v>29.107130447568231</v>
      </c>
      <c r="J3096" s="131">
        <v>18.053946982909554</v>
      </c>
      <c r="K3096" s="131">
        <v>204.34251691224094</v>
      </c>
      <c r="L3096" s="131">
        <v>127.97631492249073</v>
      </c>
      <c r="M3096" s="131">
        <v>11.598142267113019</v>
      </c>
      <c r="N3096" s="131">
        <v>193.35423489442508</v>
      </c>
      <c r="O3096" s="131">
        <v>22.96952889628524</v>
      </c>
      <c r="P3096" s="131">
        <v>14.525287351071588</v>
      </c>
      <c r="Q3096" s="131">
        <v>34.188272431182533</v>
      </c>
      <c r="R3096" s="131">
        <v>0</v>
      </c>
      <c r="S3096" s="131">
        <v>44.536034635808427</v>
      </c>
      <c r="T3096" s="131">
        <v>62.987472987714042</v>
      </c>
      <c r="U3096" s="131">
        <v>247.33109229262365</v>
      </c>
      <c r="V3096" s="131">
        <v>295.26269502018351</v>
      </c>
      <c r="W3096" s="131">
        <v>54.3313813052266</v>
      </c>
      <c r="X3096" s="131">
        <v>220.21676824888567</v>
      </c>
      <c r="Y3096" s="131">
        <v>0</v>
      </c>
      <c r="Z3096" s="131">
        <v>8.495865521218858E-2</v>
      </c>
      <c r="AA3096" s="131">
        <v>29.875925392289751</v>
      </c>
      <c r="AB3096" s="131">
        <v>10.705452511300816</v>
      </c>
      <c r="AC3096" s="131">
        <v>88.184231436796011</v>
      </c>
      <c r="AD3096" s="131">
        <v>39.558125929259894</v>
      </c>
      <c r="AE3096" s="131">
        <v>0</v>
      </c>
      <c r="AF3096" s="131">
        <v>406.43634965015008</v>
      </c>
      <c r="AG3096" s="131">
        <v>92.684813123511816</v>
      </c>
      <c r="AH3096" s="43">
        <v>2295.9934580316699</v>
      </c>
    </row>
    <row r="3097" spans="4:34">
      <c r="D3097" s="62">
        <v>2022</v>
      </c>
      <c r="E3097" s="62">
        <v>3</v>
      </c>
      <c r="F3097" s="62">
        <v>2022</v>
      </c>
      <c r="G3097" s="62">
        <v>2022</v>
      </c>
      <c r="H3097" s="131">
        <v>52.822188773216524</v>
      </c>
      <c r="I3097" s="131">
        <v>37.205406888057311</v>
      </c>
      <c r="J3097" s="131">
        <v>22.995298117219789</v>
      </c>
      <c r="K3097" s="131">
        <v>323.35665927392188</v>
      </c>
      <c r="L3097" s="131">
        <v>147.92500389292366</v>
      </c>
      <c r="M3097" s="131">
        <v>13.060381171219476</v>
      </c>
      <c r="N3097" s="131">
        <v>295.063859825191</v>
      </c>
      <c r="O3097" s="131">
        <v>28.126149048089523</v>
      </c>
      <c r="P3097" s="131">
        <v>28.213536318743987</v>
      </c>
      <c r="Q3097" s="131">
        <v>42.507968079049292</v>
      </c>
      <c r="R3097" s="131">
        <v>0</v>
      </c>
      <c r="S3097" s="131">
        <v>57.589419513542644</v>
      </c>
      <c r="T3097" s="131">
        <v>76.395219917717526</v>
      </c>
      <c r="U3097" s="131">
        <v>156.22205928960452</v>
      </c>
      <c r="V3097" s="131">
        <v>419.74885954766324</v>
      </c>
      <c r="W3097" s="131">
        <v>72.223549492268489</v>
      </c>
      <c r="X3097" s="131">
        <v>337.03823691258407</v>
      </c>
      <c r="Y3097" s="131">
        <v>0</v>
      </c>
      <c r="Z3097" s="131">
        <v>0.21145265297255814</v>
      </c>
      <c r="AA3097" s="131">
        <v>36.524102132571308</v>
      </c>
      <c r="AB3097" s="131">
        <v>12.322518809421149</v>
      </c>
      <c r="AC3097" s="131">
        <v>93.850104626310113</v>
      </c>
      <c r="AD3097" s="131">
        <v>48.541719835869955</v>
      </c>
      <c r="AE3097" s="131">
        <v>0</v>
      </c>
      <c r="AF3097" s="131">
        <v>476.43372097878711</v>
      </c>
      <c r="AG3097" s="131">
        <v>127.319130823694</v>
      </c>
      <c r="AH3097" s="43">
        <v>2905.6965459206394</v>
      </c>
    </row>
    <row r="3098" spans="4:34">
      <c r="D3098" s="62">
        <v>2022</v>
      </c>
      <c r="E3098" s="62">
        <v>4</v>
      </c>
      <c r="F3098" s="62">
        <v>2022</v>
      </c>
      <c r="G3098" s="62">
        <v>2022</v>
      </c>
      <c r="H3098" s="131">
        <v>55.814870038308364</v>
      </c>
      <c r="I3098" s="131">
        <v>40.904559571858165</v>
      </c>
      <c r="J3098" s="131">
        <v>25.163573289436659</v>
      </c>
      <c r="K3098" s="131">
        <v>366.31417840623112</v>
      </c>
      <c r="L3098" s="131">
        <v>159.32765546432859</v>
      </c>
      <c r="M3098" s="131">
        <v>12.59894970467842</v>
      </c>
      <c r="N3098" s="131">
        <v>379.21646616671791</v>
      </c>
      <c r="O3098" s="131">
        <v>32.729894461968392</v>
      </c>
      <c r="P3098" s="131">
        <v>34.090614329844563</v>
      </c>
      <c r="Q3098" s="131">
        <v>47.562045846058602</v>
      </c>
      <c r="R3098" s="131">
        <v>0</v>
      </c>
      <c r="S3098" s="131">
        <v>56.727326805106614</v>
      </c>
      <c r="T3098" s="131">
        <v>118.51548005753648</v>
      </c>
      <c r="U3098" s="131">
        <v>155.70951972500609</v>
      </c>
      <c r="V3098" s="131">
        <v>475.78523872815032</v>
      </c>
      <c r="W3098" s="131">
        <v>89.086625652866132</v>
      </c>
      <c r="X3098" s="131">
        <v>410.3869006330911</v>
      </c>
      <c r="Y3098" s="131">
        <v>0</v>
      </c>
      <c r="Z3098" s="131">
        <v>0.90952960329937427</v>
      </c>
      <c r="AA3098" s="131">
        <v>29.399109437556458</v>
      </c>
      <c r="AB3098" s="131">
        <v>13.826255147317564</v>
      </c>
      <c r="AC3098" s="131">
        <v>114.537805708023</v>
      </c>
      <c r="AD3098" s="131">
        <v>55.796109700640173</v>
      </c>
      <c r="AE3098" s="131">
        <v>0</v>
      </c>
      <c r="AF3098" s="131">
        <v>506.97916886144509</v>
      </c>
      <c r="AG3098" s="131">
        <v>180.84182276231698</v>
      </c>
      <c r="AH3098" s="43">
        <v>3362.2237001017857</v>
      </c>
    </row>
    <row r="3099" spans="4:34">
      <c r="D3099" s="62">
        <v>2022</v>
      </c>
      <c r="E3099" s="62">
        <v>5</v>
      </c>
      <c r="F3099" s="62">
        <v>2022</v>
      </c>
      <c r="G3099" s="62">
        <v>2023</v>
      </c>
      <c r="H3099" s="131">
        <v>46.709478104092874</v>
      </c>
      <c r="I3099" s="131">
        <v>44.501633140862914</v>
      </c>
      <c r="J3099" s="131">
        <v>27.879405620349043</v>
      </c>
      <c r="K3099" s="131">
        <v>451.13849841163062</v>
      </c>
      <c r="L3099" s="131">
        <v>180.41899010371233</v>
      </c>
      <c r="M3099" s="131">
        <v>13.551431549464182</v>
      </c>
      <c r="N3099" s="131">
        <v>547.52167884977098</v>
      </c>
      <c r="O3099" s="131">
        <v>35.565149528252533</v>
      </c>
      <c r="P3099" s="131">
        <v>41.805614918962007</v>
      </c>
      <c r="Q3099" s="131">
        <v>57.065909473152182</v>
      </c>
      <c r="R3099" s="131">
        <v>0</v>
      </c>
      <c r="S3099" s="131">
        <v>79.865569781526446</v>
      </c>
      <c r="T3099" s="131">
        <v>126.07140458643545</v>
      </c>
      <c r="U3099" s="131">
        <v>169.1585579000693</v>
      </c>
      <c r="V3099" s="131">
        <v>605.070306587662</v>
      </c>
      <c r="W3099" s="131">
        <v>112.27627893058123</v>
      </c>
      <c r="X3099" s="131">
        <v>478.12214621172245</v>
      </c>
      <c r="Y3099" s="131">
        <v>0</v>
      </c>
      <c r="Z3099" s="131">
        <v>1.8053714232590079</v>
      </c>
      <c r="AA3099" s="131">
        <v>38.463153681820081</v>
      </c>
      <c r="AB3099" s="131">
        <v>15.818832656926096</v>
      </c>
      <c r="AC3099" s="131">
        <v>163.35148241768272</v>
      </c>
      <c r="AD3099" s="131">
        <v>64.531690278540111</v>
      </c>
      <c r="AE3099" s="131">
        <v>0</v>
      </c>
      <c r="AF3099" s="131">
        <v>578.04280839132491</v>
      </c>
      <c r="AG3099" s="131">
        <v>241.56169486692917</v>
      </c>
      <c r="AH3099" s="43">
        <v>4120.2970874147286</v>
      </c>
    </row>
    <row r="3100" spans="4:34">
      <c r="D3100" s="62">
        <v>2022</v>
      </c>
      <c r="E3100" s="62">
        <v>6</v>
      </c>
      <c r="F3100" s="62">
        <v>2022</v>
      </c>
      <c r="G3100" s="62">
        <v>2023</v>
      </c>
      <c r="H3100" s="131">
        <v>54.122959049533073</v>
      </c>
      <c r="I3100" s="131">
        <v>43.262101032624777</v>
      </c>
      <c r="J3100" s="131">
        <v>30.138418769503328</v>
      </c>
      <c r="K3100" s="131">
        <v>464.73052594958779</v>
      </c>
      <c r="L3100" s="131">
        <v>183.7755117562553</v>
      </c>
      <c r="M3100" s="131">
        <v>14.901430367114704</v>
      </c>
      <c r="N3100" s="131">
        <v>630.91751714865802</v>
      </c>
      <c r="O3100" s="131">
        <v>34.994554446162851</v>
      </c>
      <c r="P3100" s="131">
        <v>46.870587604892336</v>
      </c>
      <c r="Q3100" s="131">
        <v>64.500531115926776</v>
      </c>
      <c r="R3100" s="131">
        <v>0</v>
      </c>
      <c r="S3100" s="131">
        <v>78.914014622214992</v>
      </c>
      <c r="T3100" s="131">
        <v>134.81698531775652</v>
      </c>
      <c r="U3100" s="131">
        <v>147.46788352626325</v>
      </c>
      <c r="V3100" s="131">
        <v>760.49333155739441</v>
      </c>
      <c r="W3100" s="131">
        <v>122.15790122996056</v>
      </c>
      <c r="X3100" s="131">
        <v>517.10421664141359</v>
      </c>
      <c r="Y3100" s="131">
        <v>0</v>
      </c>
      <c r="Z3100" s="131">
        <v>5.9820333119959868</v>
      </c>
      <c r="AA3100" s="131">
        <v>38.758325463321654</v>
      </c>
      <c r="AB3100" s="131">
        <v>15.713960156420375</v>
      </c>
      <c r="AC3100" s="131">
        <v>191.09973316632858</v>
      </c>
      <c r="AD3100" s="131">
        <v>63.67053288718563</v>
      </c>
      <c r="AE3100" s="131">
        <v>0</v>
      </c>
      <c r="AF3100" s="131">
        <v>583.31142773864144</v>
      </c>
      <c r="AG3100" s="131">
        <v>278.5950726224408</v>
      </c>
      <c r="AH3100" s="43">
        <v>4506.2995554815971</v>
      </c>
    </row>
    <row r="3101" spans="4:34">
      <c r="D3101" s="62">
        <v>2022</v>
      </c>
      <c r="E3101" s="62">
        <v>7</v>
      </c>
      <c r="F3101" s="62">
        <v>2023</v>
      </c>
      <c r="G3101" s="62">
        <v>2023</v>
      </c>
      <c r="H3101" s="131">
        <v>32.936260467008246</v>
      </c>
      <c r="I3101" s="131">
        <v>41.848863057470005</v>
      </c>
      <c r="J3101" s="131">
        <v>24.575723787863453</v>
      </c>
      <c r="K3101" s="131">
        <v>441.24622331786827</v>
      </c>
      <c r="L3101" s="131">
        <v>182.31848135392173</v>
      </c>
      <c r="M3101" s="131">
        <v>12.950522771412771</v>
      </c>
      <c r="N3101" s="131">
        <v>641.31328405398995</v>
      </c>
      <c r="O3101" s="131">
        <v>35.758433667434915</v>
      </c>
      <c r="P3101" s="131">
        <v>34.255960024115851</v>
      </c>
      <c r="Q3101" s="131">
        <v>58.996860291576688</v>
      </c>
      <c r="R3101" s="131">
        <v>0</v>
      </c>
      <c r="S3101" s="131">
        <v>76.290884913678553</v>
      </c>
      <c r="T3101" s="131">
        <v>131.6578921717805</v>
      </c>
      <c r="U3101" s="131">
        <v>133.41929161455599</v>
      </c>
      <c r="V3101" s="131">
        <v>784.22355744480603</v>
      </c>
      <c r="W3101" s="131">
        <v>127.18456682620068</v>
      </c>
      <c r="X3101" s="131">
        <v>479.50112020745161</v>
      </c>
      <c r="Y3101" s="131">
        <v>0</v>
      </c>
      <c r="Z3101" s="131">
        <v>8.1751879306698374</v>
      </c>
      <c r="AA3101" s="131">
        <v>43.045023910412901</v>
      </c>
      <c r="AB3101" s="131">
        <v>15.108914771079805</v>
      </c>
      <c r="AC3101" s="131">
        <v>212.73343164328074</v>
      </c>
      <c r="AD3101" s="131">
        <v>61.665327567496483</v>
      </c>
      <c r="AE3101" s="131">
        <v>0</v>
      </c>
      <c r="AF3101" s="131">
        <v>559.74775377307333</v>
      </c>
      <c r="AG3101" s="131">
        <v>297.41059338197988</v>
      </c>
      <c r="AH3101" s="43">
        <v>4436.364158949129</v>
      </c>
    </row>
    <row r="3102" spans="4:34">
      <c r="D3102" s="62">
        <v>2022</v>
      </c>
      <c r="E3102" s="62">
        <v>8</v>
      </c>
      <c r="F3102" s="62">
        <v>2023</v>
      </c>
      <c r="G3102" s="62">
        <v>2023</v>
      </c>
      <c r="H3102" s="131">
        <v>35.027067197634409</v>
      </c>
      <c r="I3102" s="131">
        <v>44.415616332307074</v>
      </c>
      <c r="J3102" s="131">
        <v>28.136442235194547</v>
      </c>
      <c r="K3102" s="131">
        <v>439.27305259179707</v>
      </c>
      <c r="L3102" s="131">
        <v>188.25492321492422</v>
      </c>
      <c r="M3102" s="131">
        <v>12.319667266256895</v>
      </c>
      <c r="N3102" s="131">
        <v>633.79133538773749</v>
      </c>
      <c r="O3102" s="131">
        <v>36.076101383390444</v>
      </c>
      <c r="P3102" s="131">
        <v>37.252605784276575</v>
      </c>
      <c r="Q3102" s="131">
        <v>56.727125238581486</v>
      </c>
      <c r="R3102" s="131">
        <v>0</v>
      </c>
      <c r="S3102" s="131">
        <v>74.832913413909097</v>
      </c>
      <c r="T3102" s="131">
        <v>136.4659448009406</v>
      </c>
      <c r="U3102" s="131">
        <v>137.93149457656475</v>
      </c>
      <c r="V3102" s="131">
        <v>798.82734360723668</v>
      </c>
      <c r="W3102" s="131">
        <v>130.16310380532101</v>
      </c>
      <c r="X3102" s="131">
        <v>503.35789402581253</v>
      </c>
      <c r="Y3102" s="131">
        <v>0</v>
      </c>
      <c r="Z3102" s="131">
        <v>10.450099323377115</v>
      </c>
      <c r="AA3102" s="131">
        <v>43.830884753267568</v>
      </c>
      <c r="AB3102" s="131">
        <v>15.33108261868237</v>
      </c>
      <c r="AC3102" s="131">
        <v>216.26609590208434</v>
      </c>
      <c r="AD3102" s="131">
        <v>57.660688507739387</v>
      </c>
      <c r="AE3102" s="131">
        <v>0</v>
      </c>
      <c r="AF3102" s="131">
        <v>561.75162401331102</v>
      </c>
      <c r="AG3102" s="131">
        <v>292.0129419594395</v>
      </c>
      <c r="AH3102" s="43">
        <v>4490.1560479397867</v>
      </c>
    </row>
    <row r="3103" spans="4:34">
      <c r="D3103" s="62">
        <v>2022</v>
      </c>
      <c r="E3103" s="62">
        <v>9</v>
      </c>
      <c r="F3103" s="62">
        <v>2023</v>
      </c>
      <c r="G3103" s="62">
        <v>2023</v>
      </c>
      <c r="H3103" s="131">
        <v>26.389371437904327</v>
      </c>
      <c r="I3103" s="131">
        <v>43.095571790962289</v>
      </c>
      <c r="J3103" s="131">
        <v>28.148778153046823</v>
      </c>
      <c r="K3103" s="131">
        <v>418.05215987744668</v>
      </c>
      <c r="L3103" s="131">
        <v>168.92451644333215</v>
      </c>
      <c r="M3103" s="131">
        <v>10.73284431798101</v>
      </c>
      <c r="N3103" s="131">
        <v>560.92245768341445</v>
      </c>
      <c r="O3103" s="131">
        <v>35.255197681762823</v>
      </c>
      <c r="P3103" s="131">
        <v>31.758755223981915</v>
      </c>
      <c r="Q3103" s="131">
        <v>53.086881907763434</v>
      </c>
      <c r="R3103" s="131">
        <v>0</v>
      </c>
      <c r="S3103" s="131">
        <v>69.426870575655101</v>
      </c>
      <c r="T3103" s="131">
        <v>126.9497100720094</v>
      </c>
      <c r="U3103" s="131">
        <v>129.58028022349185</v>
      </c>
      <c r="V3103" s="131">
        <v>721.20361670074078</v>
      </c>
      <c r="W3103" s="131">
        <v>117.28378536947312</v>
      </c>
      <c r="X3103" s="131">
        <v>476.40140017536748</v>
      </c>
      <c r="Y3103" s="131">
        <v>0</v>
      </c>
      <c r="Z3103" s="131">
        <v>9.6425078733421987</v>
      </c>
      <c r="AA3103" s="131">
        <v>42.581567515908866</v>
      </c>
      <c r="AB3103" s="131">
        <v>14.295300085940688</v>
      </c>
      <c r="AC3103" s="131">
        <v>190.89279932790396</v>
      </c>
      <c r="AD3103" s="131">
        <v>59.751660352681242</v>
      </c>
      <c r="AE3103" s="131">
        <v>0</v>
      </c>
      <c r="AF3103" s="131">
        <v>519.16938140825948</v>
      </c>
      <c r="AG3103" s="131">
        <v>261.03642018452655</v>
      </c>
      <c r="AH3103" s="43">
        <v>4114.5818343828969</v>
      </c>
    </row>
    <row r="3104" spans="4:34">
      <c r="D3104" s="62">
        <v>2022</v>
      </c>
      <c r="E3104" s="62">
        <v>10</v>
      </c>
      <c r="F3104" s="62">
        <v>2023</v>
      </c>
      <c r="G3104" s="62">
        <v>2023</v>
      </c>
      <c r="H3104" s="131">
        <v>16.387404104908516</v>
      </c>
      <c r="I3104" s="131">
        <v>38.12599234119368</v>
      </c>
      <c r="J3104" s="131">
        <v>34.291242845728164</v>
      </c>
      <c r="K3104" s="131">
        <v>364.44148354645671</v>
      </c>
      <c r="L3104" s="131">
        <v>148.53780329077904</v>
      </c>
      <c r="M3104" s="131">
        <v>11.315278896206072</v>
      </c>
      <c r="N3104" s="131">
        <v>424.117016315944</v>
      </c>
      <c r="O3104" s="131">
        <v>28.949021736309412</v>
      </c>
      <c r="P3104" s="131">
        <v>25.047912450963725</v>
      </c>
      <c r="Q3104" s="131">
        <v>45.416369174968231</v>
      </c>
      <c r="R3104" s="131">
        <v>0</v>
      </c>
      <c r="S3104" s="131">
        <v>63.89812716563825</v>
      </c>
      <c r="T3104" s="131">
        <v>191.38046874645249</v>
      </c>
      <c r="U3104" s="131">
        <v>127.25140127535823</v>
      </c>
      <c r="V3104" s="131">
        <v>471.43738001067106</v>
      </c>
      <c r="W3104" s="131">
        <v>88.764553248836734</v>
      </c>
      <c r="X3104" s="131">
        <v>438.48518192576825</v>
      </c>
      <c r="Y3104" s="131">
        <v>0</v>
      </c>
      <c r="Z3104" s="131">
        <v>4.192941086540201</v>
      </c>
      <c r="AA3104" s="131">
        <v>39.176170530205397</v>
      </c>
      <c r="AB3104" s="131">
        <v>13.675331700401104</v>
      </c>
      <c r="AC3104" s="131">
        <v>139.52734528748996</v>
      </c>
      <c r="AD3104" s="131">
        <v>56.071060789362534</v>
      </c>
      <c r="AE3104" s="131">
        <v>0</v>
      </c>
      <c r="AF3104" s="131">
        <v>475.36255143417321</v>
      </c>
      <c r="AG3104" s="131">
        <v>185.88911760182424</v>
      </c>
      <c r="AH3104" s="43">
        <v>3431.741155506179</v>
      </c>
    </row>
    <row r="3105" spans="4:34">
      <c r="D3105" s="62">
        <v>2022</v>
      </c>
      <c r="E3105" s="62">
        <v>11</v>
      </c>
      <c r="F3105" s="62">
        <v>2023</v>
      </c>
      <c r="G3105" s="62">
        <v>2023</v>
      </c>
      <c r="H3105" s="131">
        <v>20.738542436211745</v>
      </c>
      <c r="I3105" s="131">
        <v>33.251318054528255</v>
      </c>
      <c r="J3105" s="131">
        <v>33.274867651899235</v>
      </c>
      <c r="K3105" s="131">
        <v>307.40568067209762</v>
      </c>
      <c r="L3105" s="131">
        <v>137.15082050401617</v>
      </c>
      <c r="M3105" s="131">
        <v>10.9970842335178</v>
      </c>
      <c r="N3105" s="131">
        <v>287.91601725201133</v>
      </c>
      <c r="O3105" s="131">
        <v>25.750328002381142</v>
      </c>
      <c r="P3105" s="131">
        <v>17.167492746237254</v>
      </c>
      <c r="Q3105" s="131">
        <v>39.457637532260094</v>
      </c>
      <c r="R3105" s="131">
        <v>0</v>
      </c>
      <c r="S3105" s="131">
        <v>56.283474035654237</v>
      </c>
      <c r="T3105" s="131">
        <v>140.81744643860782</v>
      </c>
      <c r="U3105" s="131">
        <v>118.33616155203492</v>
      </c>
      <c r="V3105" s="131">
        <v>392.29182337655965</v>
      </c>
      <c r="W3105" s="131">
        <v>68.890343091988569</v>
      </c>
      <c r="X3105" s="131">
        <v>347.37555383987012</v>
      </c>
      <c r="Y3105" s="131">
        <v>0</v>
      </c>
      <c r="Z3105" s="131">
        <v>0.41803748295375837</v>
      </c>
      <c r="AA3105" s="131">
        <v>35.222685982305848</v>
      </c>
      <c r="AB3105" s="131">
        <v>12.180202131400058</v>
      </c>
      <c r="AC3105" s="131">
        <v>102.85983743333902</v>
      </c>
      <c r="AD3105" s="131">
        <v>48.184061725108045</v>
      </c>
      <c r="AE3105" s="131">
        <v>0</v>
      </c>
      <c r="AF3105" s="131">
        <v>409.12350738187047</v>
      </c>
      <c r="AG3105" s="131">
        <v>150.98430506939584</v>
      </c>
      <c r="AH3105" s="43">
        <v>2796.0772286262495</v>
      </c>
    </row>
    <row r="3106" spans="4:34">
      <c r="D3106" s="62">
        <v>2022</v>
      </c>
      <c r="E3106" s="62">
        <v>12</v>
      </c>
      <c r="F3106" s="62">
        <v>2023</v>
      </c>
      <c r="G3106" s="62">
        <v>2023</v>
      </c>
      <c r="H3106" s="131">
        <v>22.740550425382871</v>
      </c>
      <c r="I3106" s="131">
        <v>27.496614073633012</v>
      </c>
      <c r="J3106" s="131">
        <v>21.863486613319967</v>
      </c>
      <c r="K3106" s="131">
        <v>235.66417144305726</v>
      </c>
      <c r="L3106" s="131">
        <v>129.5242884334755</v>
      </c>
      <c r="M3106" s="131">
        <v>10.959730947028307</v>
      </c>
      <c r="N3106" s="131">
        <v>181.66849234119218</v>
      </c>
      <c r="O3106" s="131">
        <v>21.214913681511387</v>
      </c>
      <c r="P3106" s="131">
        <v>13.118227747539059</v>
      </c>
      <c r="Q3106" s="131">
        <v>34.457719981151357</v>
      </c>
      <c r="R3106" s="131">
        <v>0</v>
      </c>
      <c r="S3106" s="131">
        <v>44.208294238058762</v>
      </c>
      <c r="T3106" s="131">
        <v>101.26871680053074</v>
      </c>
      <c r="U3106" s="131">
        <v>119.51879539288365</v>
      </c>
      <c r="V3106" s="131">
        <v>305.97814372394015</v>
      </c>
      <c r="W3106" s="131">
        <v>49.52466363889264</v>
      </c>
      <c r="X3106" s="131">
        <v>244.64197563365681</v>
      </c>
      <c r="Y3106" s="131">
        <v>0</v>
      </c>
      <c r="Z3106" s="131">
        <v>1.0187045676788977</v>
      </c>
      <c r="AA3106" s="131">
        <v>18.510045390930287</v>
      </c>
      <c r="AB3106" s="131">
        <v>7.8779517852585004</v>
      </c>
      <c r="AC3106" s="131">
        <v>72.484081981728735</v>
      </c>
      <c r="AD3106" s="131">
        <v>43.237873939850815</v>
      </c>
      <c r="AE3106" s="131">
        <v>0</v>
      </c>
      <c r="AF3106" s="131">
        <v>376.78326822692264</v>
      </c>
      <c r="AG3106" s="131">
        <v>89.12122237661265</v>
      </c>
      <c r="AH3106" s="43">
        <v>2172.8819333842366</v>
      </c>
    </row>
    <row r="3107" spans="4:34">
      <c r="D3107" s="62">
        <v>2023</v>
      </c>
      <c r="E3107" s="62">
        <v>1</v>
      </c>
      <c r="F3107" s="62">
        <v>2023</v>
      </c>
      <c r="G3107" s="62">
        <v>2023</v>
      </c>
      <c r="H3107" s="131">
        <v>23.219179880875654</v>
      </c>
      <c r="I3107" s="131">
        <v>29.908853157811301</v>
      </c>
      <c r="J3107" s="131">
        <v>13.44848373824964</v>
      </c>
      <c r="K3107" s="131">
        <v>270.49430732255041</v>
      </c>
      <c r="L3107" s="131">
        <v>132.14035712728196</v>
      </c>
      <c r="M3107" s="131">
        <v>10.647587879471342</v>
      </c>
      <c r="N3107" s="131">
        <v>194.94650347236995</v>
      </c>
      <c r="O3107" s="131">
        <v>23.752434503371632</v>
      </c>
      <c r="P3107" s="131">
        <v>10.712390433819159</v>
      </c>
      <c r="Q3107" s="131">
        <v>35.264974591311976</v>
      </c>
      <c r="R3107" s="131">
        <v>0</v>
      </c>
      <c r="S3107" s="131">
        <v>55.04507460182586</v>
      </c>
      <c r="T3107" s="131">
        <v>80.263841906979508</v>
      </c>
      <c r="U3107" s="131">
        <v>276.08132155451722</v>
      </c>
      <c r="V3107" s="131">
        <v>294.50943305732818</v>
      </c>
      <c r="W3107" s="131">
        <v>56.93792880588412</v>
      </c>
      <c r="X3107" s="131">
        <v>235.46924551895196</v>
      </c>
      <c r="Y3107" s="131">
        <v>0</v>
      </c>
      <c r="Z3107" s="131">
        <v>8.9000833545132187E-3</v>
      </c>
      <c r="AA3107" s="131">
        <v>27.039735059049615</v>
      </c>
      <c r="AB3107" s="131">
        <v>10.943412710081619</v>
      </c>
      <c r="AC3107" s="131">
        <v>84.928520010277794</v>
      </c>
      <c r="AD3107" s="131">
        <v>43.034759866832168</v>
      </c>
      <c r="AE3107" s="131">
        <v>0</v>
      </c>
      <c r="AF3107" s="131">
        <v>397.3516603985405</v>
      </c>
      <c r="AG3107" s="131">
        <v>96.098610086619431</v>
      </c>
      <c r="AH3107" s="43">
        <v>2402.2475157673557</v>
      </c>
    </row>
    <row r="3108" spans="4:34">
      <c r="D3108" s="62">
        <v>2023</v>
      </c>
      <c r="E3108" s="62">
        <v>2</v>
      </c>
      <c r="F3108" s="62">
        <v>2023</v>
      </c>
      <c r="G3108" s="62">
        <v>2023</v>
      </c>
      <c r="H3108" s="131">
        <v>42.35036219051846</v>
      </c>
      <c r="I3108" s="131">
        <v>25.654521230335796</v>
      </c>
      <c r="J3108" s="131">
        <v>15.06745672570513</v>
      </c>
      <c r="K3108" s="131">
        <v>180.89182297846014</v>
      </c>
      <c r="L3108" s="131">
        <v>112.18991786422423</v>
      </c>
      <c r="M3108" s="131">
        <v>10.190127839370568</v>
      </c>
      <c r="N3108" s="131">
        <v>174.95199029571648</v>
      </c>
      <c r="O3108" s="131">
        <v>20.536246694142207</v>
      </c>
      <c r="P3108" s="131">
        <v>13.001526246760276</v>
      </c>
      <c r="Q3108" s="131">
        <v>30.224808368161955</v>
      </c>
      <c r="R3108" s="131">
        <v>0</v>
      </c>
      <c r="S3108" s="131">
        <v>39.598900225906256</v>
      </c>
      <c r="T3108" s="131">
        <v>55.836955360714782</v>
      </c>
      <c r="U3108" s="131">
        <v>219.49684086158496</v>
      </c>
      <c r="V3108" s="131">
        <v>259.44145472388578</v>
      </c>
      <c r="W3108" s="131">
        <v>48.520472713158036</v>
      </c>
      <c r="X3108" s="131">
        <v>198.5880997253818</v>
      </c>
      <c r="Y3108" s="131">
        <v>0</v>
      </c>
      <c r="Z3108" s="131">
        <v>7.6286428752970398E-2</v>
      </c>
      <c r="AA3108" s="131">
        <v>26.46450713381245</v>
      </c>
      <c r="AB3108" s="131">
        <v>9.4916896042355141</v>
      </c>
      <c r="AC3108" s="131">
        <v>78.322108244057517</v>
      </c>
      <c r="AD3108" s="131">
        <v>34.852692687637564</v>
      </c>
      <c r="AE3108" s="131">
        <v>0</v>
      </c>
      <c r="AF3108" s="131">
        <v>358.0640744517512</v>
      </c>
      <c r="AG3108" s="131">
        <v>82.944772645562367</v>
      </c>
      <c r="AH3108" s="43">
        <v>2036.7576352398364</v>
      </c>
    </row>
    <row r="3109" spans="4:34">
      <c r="D3109" s="62">
        <v>2023</v>
      </c>
      <c r="E3109" s="62">
        <v>3</v>
      </c>
      <c r="F3109" s="62">
        <v>2023</v>
      </c>
      <c r="G3109" s="62">
        <v>2023</v>
      </c>
      <c r="H3109" s="131">
        <v>46.915023510175658</v>
      </c>
      <c r="I3109" s="131">
        <v>32.792201986805289</v>
      </c>
      <c r="J3109" s="131">
        <v>19.191407818129047</v>
      </c>
      <c r="K3109" s="131">
        <v>286.19515689900038</v>
      </c>
      <c r="L3109" s="131">
        <v>129.67785520987522</v>
      </c>
      <c r="M3109" s="131">
        <v>11.47485094600089</v>
      </c>
      <c r="N3109" s="131">
        <v>266.98153039647678</v>
      </c>
      <c r="O3109" s="131">
        <v>25.151190739929962</v>
      </c>
      <c r="P3109" s="131">
        <v>25.253822805440937</v>
      </c>
      <c r="Q3109" s="131">
        <v>37.57999740687017</v>
      </c>
      <c r="R3109" s="131">
        <v>0</v>
      </c>
      <c r="S3109" s="131">
        <v>51.205225072980674</v>
      </c>
      <c r="T3109" s="131">
        <v>67.72261660901394</v>
      </c>
      <c r="U3109" s="131">
        <v>138.64107488107379</v>
      </c>
      <c r="V3109" s="131">
        <v>368.99938522065986</v>
      </c>
      <c r="W3109" s="131">
        <v>64.499018397861406</v>
      </c>
      <c r="X3109" s="131">
        <v>303.41114383973184</v>
      </c>
      <c r="Y3109" s="131">
        <v>0</v>
      </c>
      <c r="Z3109" s="131">
        <v>0.18986844489628188</v>
      </c>
      <c r="AA3109" s="131">
        <v>32.353553864911632</v>
      </c>
      <c r="AB3109" s="131">
        <v>10.925416142653768</v>
      </c>
      <c r="AC3109" s="131">
        <v>83.354335956608139</v>
      </c>
      <c r="AD3109" s="131">
        <v>42.767689424781317</v>
      </c>
      <c r="AE3109" s="131">
        <v>0</v>
      </c>
      <c r="AF3109" s="131">
        <v>419.73066505177502</v>
      </c>
      <c r="AG3109" s="131">
        <v>113.93944707563949</v>
      </c>
      <c r="AH3109" s="43">
        <v>2578.9524777012916</v>
      </c>
    </row>
    <row r="3110" spans="4:34">
      <c r="D3110" s="62">
        <v>2023</v>
      </c>
      <c r="E3110" s="62">
        <v>4</v>
      </c>
      <c r="F3110" s="62">
        <v>2023</v>
      </c>
      <c r="G3110" s="62">
        <v>2023</v>
      </c>
      <c r="H3110" s="131">
        <v>49.573029836135362</v>
      </c>
      <c r="I3110" s="131">
        <v>36.052571167881688</v>
      </c>
      <c r="J3110" s="131">
        <v>21.001006149049445</v>
      </c>
      <c r="K3110" s="131">
        <v>324.20383294222677</v>
      </c>
      <c r="L3110" s="131">
        <v>139.67394350172111</v>
      </c>
      <c r="M3110" s="131">
        <v>11.069437257767866</v>
      </c>
      <c r="N3110" s="131">
        <v>343.12501893222532</v>
      </c>
      <c r="O3110" s="131">
        <v>29.271336661220893</v>
      </c>
      <c r="P3110" s="131">
        <v>30.514371679191413</v>
      </c>
      <c r="Q3110" s="131">
        <v>42.048153330604883</v>
      </c>
      <c r="R3110" s="131">
        <v>0</v>
      </c>
      <c r="S3110" s="131">
        <v>50.438701438220619</v>
      </c>
      <c r="T3110" s="131">
        <v>105.06126465522956</v>
      </c>
      <c r="U3110" s="131">
        <v>138.18621571151647</v>
      </c>
      <c r="V3110" s="131">
        <v>417.96011296970556</v>
      </c>
      <c r="W3110" s="131">
        <v>79.558536618346494</v>
      </c>
      <c r="X3110" s="131">
        <v>369.22636000549585</v>
      </c>
      <c r="Y3110" s="131">
        <v>0</v>
      </c>
      <c r="Z3110" s="131">
        <v>0.81668860114985564</v>
      </c>
      <c r="AA3110" s="131">
        <v>26.042136978918052</v>
      </c>
      <c r="AB3110" s="131">
        <v>12.25866184626657</v>
      </c>
      <c r="AC3110" s="131">
        <v>101.72841868140843</v>
      </c>
      <c r="AD3110" s="131">
        <v>49.159170685680358</v>
      </c>
      <c r="AE3110" s="131">
        <v>0</v>
      </c>
      <c r="AF3110" s="131">
        <v>446.64072743726916</v>
      </c>
      <c r="AG3110" s="131">
        <v>161.83755858514391</v>
      </c>
      <c r="AH3110" s="43">
        <v>2985.4472556723754</v>
      </c>
    </row>
    <row r="3111" spans="4:34">
      <c r="D3111" s="62">
        <v>2023</v>
      </c>
      <c r="E3111" s="62">
        <v>5</v>
      </c>
      <c r="F3111" s="62">
        <v>2023</v>
      </c>
      <c r="G3111" s="62">
        <v>2024</v>
      </c>
      <c r="H3111" s="131">
        <v>41.485904206087909</v>
      </c>
      <c r="I3111" s="131">
        <v>39.22296958312026</v>
      </c>
      <c r="J3111" s="131">
        <v>23.17290726903299</v>
      </c>
      <c r="K3111" s="131">
        <v>399.25612098851957</v>
      </c>
      <c r="L3111" s="131">
        <v>158.16357654258846</v>
      </c>
      <c r="M3111" s="131">
        <v>11.906287810167788</v>
      </c>
      <c r="N3111" s="131">
        <v>495.41199600372175</v>
      </c>
      <c r="O3111" s="131">
        <v>31.808762940691814</v>
      </c>
      <c r="P3111" s="131">
        <v>37.420037655278414</v>
      </c>
      <c r="Q3111" s="131">
        <v>50.450229143714701</v>
      </c>
      <c r="R3111" s="131">
        <v>0</v>
      </c>
      <c r="S3111" s="131">
        <v>71.011906540978714</v>
      </c>
      <c r="T3111" s="131">
        <v>111.75941907573393</v>
      </c>
      <c r="U3111" s="131">
        <v>150.12172032070092</v>
      </c>
      <c r="V3111" s="131">
        <v>531.781782552658</v>
      </c>
      <c r="W3111" s="131">
        <v>100.26798504499139</v>
      </c>
      <c r="X3111" s="131">
        <v>430.00469738306361</v>
      </c>
      <c r="Y3111" s="131">
        <v>0</v>
      </c>
      <c r="Z3111" s="131">
        <v>1.6210866110006212</v>
      </c>
      <c r="AA3111" s="131">
        <v>34.071192494815556</v>
      </c>
      <c r="AB3111" s="131">
        <v>14.025324882099939</v>
      </c>
      <c r="AC3111" s="131">
        <v>145.08299589722935</v>
      </c>
      <c r="AD3111" s="131">
        <v>56.855655242964332</v>
      </c>
      <c r="AE3111" s="131">
        <v>0</v>
      </c>
      <c r="AF3111" s="131">
        <v>509.24668366471263</v>
      </c>
      <c r="AG3111" s="131">
        <v>216.17651463475224</v>
      </c>
      <c r="AH3111" s="43">
        <v>3660.3257564886248</v>
      </c>
    </row>
    <row r="3112" spans="4:34">
      <c r="D3112" s="62">
        <v>2023</v>
      </c>
      <c r="E3112" s="62">
        <v>6</v>
      </c>
      <c r="F3112" s="62">
        <v>2023</v>
      </c>
      <c r="G3112" s="62">
        <v>2024</v>
      </c>
      <c r="H3112" s="131">
        <v>48.070327171611055</v>
      </c>
      <c r="I3112" s="131">
        <v>38.130467426517782</v>
      </c>
      <c r="J3112" s="131">
        <v>24.977602220122812</v>
      </c>
      <c r="K3112" s="131">
        <v>411.28230364282172</v>
      </c>
      <c r="L3112" s="131">
        <v>161.10605764728626</v>
      </c>
      <c r="M3112" s="131">
        <v>13.092396776417104</v>
      </c>
      <c r="N3112" s="131">
        <v>570.87074093752983</v>
      </c>
      <c r="O3112" s="131">
        <v>31.298105901948297</v>
      </c>
      <c r="P3112" s="131">
        <v>41.953674321019733</v>
      </c>
      <c r="Q3112" s="131">
        <v>57.022951263411422</v>
      </c>
      <c r="R3112" s="131">
        <v>0</v>
      </c>
      <c r="S3112" s="131">
        <v>70.165838000724648</v>
      </c>
      <c r="T3112" s="131">
        <v>119.51217653265799</v>
      </c>
      <c r="U3112" s="131">
        <v>130.8720802650347</v>
      </c>
      <c r="V3112" s="131">
        <v>669.2442669731812</v>
      </c>
      <c r="W3112" s="131">
        <v>109.09273740026877</v>
      </c>
      <c r="X3112" s="131">
        <v>464.98302230109277</v>
      </c>
      <c r="Y3112" s="131">
        <v>0</v>
      </c>
      <c r="Z3112" s="131">
        <v>5.3714122111952598</v>
      </c>
      <c r="AA3112" s="131">
        <v>34.332659733559709</v>
      </c>
      <c r="AB3112" s="131">
        <v>13.932342617056083</v>
      </c>
      <c r="AC3112" s="131">
        <v>169.7280085407466</v>
      </c>
      <c r="AD3112" s="131">
        <v>56.096932396228908</v>
      </c>
      <c r="AE3112" s="131">
        <v>0</v>
      </c>
      <c r="AF3112" s="131">
        <v>513.88825500019834</v>
      </c>
      <c r="AG3112" s="131">
        <v>249.31813724486398</v>
      </c>
      <c r="AH3112" s="43">
        <v>4004.3424965254949</v>
      </c>
    </row>
    <row r="3113" spans="4:34">
      <c r="D3113" s="62">
        <v>2023</v>
      </c>
      <c r="E3113" s="62">
        <v>7</v>
      </c>
      <c r="F3113" s="62">
        <v>2024</v>
      </c>
      <c r="G3113" s="62">
        <v>2024</v>
      </c>
      <c r="H3113" s="131">
        <v>28.725083712442263</v>
      </c>
      <c r="I3113" s="131">
        <v>36.219266822299581</v>
      </c>
      <c r="J3113" s="131">
        <v>20.140283358538827</v>
      </c>
      <c r="K3113" s="131">
        <v>383.4467599380207</v>
      </c>
      <c r="L3113" s="131">
        <v>156.94460574332652</v>
      </c>
      <c r="M3113" s="131">
        <v>11.17300440012442</v>
      </c>
      <c r="N3113" s="131">
        <v>569.80585043863141</v>
      </c>
      <c r="O3113" s="131">
        <v>31.406884770949578</v>
      </c>
      <c r="P3113" s="131">
        <v>30.109061352639376</v>
      </c>
      <c r="Q3113" s="131">
        <v>51.216131167084114</v>
      </c>
      <c r="R3113" s="131">
        <v>0</v>
      </c>
      <c r="S3113" s="131">
        <v>66.609427352532904</v>
      </c>
      <c r="T3113" s="131">
        <v>114.60561900378495</v>
      </c>
      <c r="U3113" s="131">
        <v>116.2678544032231</v>
      </c>
      <c r="V3113" s="131">
        <v>677.67091872733397</v>
      </c>
      <c r="W3113" s="131">
        <v>111.53217233672389</v>
      </c>
      <c r="X3113" s="131">
        <v>423.35084846926458</v>
      </c>
      <c r="Y3113" s="131">
        <v>0</v>
      </c>
      <c r="Z3113" s="131">
        <v>7.2082338752864947</v>
      </c>
      <c r="AA3113" s="131">
        <v>37.44181271349764</v>
      </c>
      <c r="AB3113" s="131">
        <v>13.154163594597776</v>
      </c>
      <c r="AC3113" s="131">
        <v>185.53277909380895</v>
      </c>
      <c r="AD3113" s="131">
        <v>53.349842330131537</v>
      </c>
      <c r="AE3113" s="131">
        <v>0</v>
      </c>
      <c r="AF3113" s="131">
        <v>484.23038296936051</v>
      </c>
      <c r="AG3113" s="131">
        <v>261.35351480939028</v>
      </c>
      <c r="AH3113" s="43">
        <v>3871.4945013829938</v>
      </c>
    </row>
    <row r="3114" spans="4:34">
      <c r="D3114" s="62">
        <v>2023</v>
      </c>
      <c r="E3114" s="62">
        <v>8</v>
      </c>
      <c r="F3114" s="62">
        <v>2024</v>
      </c>
      <c r="G3114" s="62">
        <v>2024</v>
      </c>
      <c r="H3114" s="131">
        <v>30.548563291246722</v>
      </c>
      <c r="I3114" s="131">
        <v>38.44073509972133</v>
      </c>
      <c r="J3114" s="131">
        <v>22.93904714329237</v>
      </c>
      <c r="K3114" s="131">
        <v>381.73240918434561</v>
      </c>
      <c r="L3114" s="131">
        <v>162.05485304505018</v>
      </c>
      <c r="M3114" s="131">
        <v>10.628736692993062</v>
      </c>
      <c r="N3114" s="131">
        <v>563.12261080630094</v>
      </c>
      <c r="O3114" s="131">
        <v>31.686052907643639</v>
      </c>
      <c r="P3114" s="131">
        <v>32.74294436106441</v>
      </c>
      <c r="Q3114" s="131">
        <v>49.245737359444014</v>
      </c>
      <c r="R3114" s="131">
        <v>0</v>
      </c>
      <c r="S3114" s="131">
        <v>65.336475193099446</v>
      </c>
      <c r="T3114" s="131">
        <v>118.79093473896859</v>
      </c>
      <c r="U3114" s="131">
        <v>120.20000057695823</v>
      </c>
      <c r="V3114" s="131">
        <v>690.3440047951359</v>
      </c>
      <c r="W3114" s="131">
        <v>114.14414569132518</v>
      </c>
      <c r="X3114" s="131">
        <v>444.37106997130093</v>
      </c>
      <c r="Y3114" s="131">
        <v>0</v>
      </c>
      <c r="Z3114" s="131">
        <v>9.2140707445123411</v>
      </c>
      <c r="AA3114" s="131">
        <v>38.125377312236715</v>
      </c>
      <c r="AB3114" s="131">
        <v>13.347587957439357</v>
      </c>
      <c r="AC3114" s="131">
        <v>188.61374766785161</v>
      </c>
      <c r="AD3114" s="131">
        <v>49.885223380474955</v>
      </c>
      <c r="AE3114" s="131">
        <v>0</v>
      </c>
      <c r="AF3114" s="131">
        <v>485.96390462676868</v>
      </c>
      <c r="AG3114" s="131">
        <v>256.61025682736857</v>
      </c>
      <c r="AH3114" s="43">
        <v>3918.0884893745438</v>
      </c>
    </row>
    <row r="3115" spans="4:34">
      <c r="D3115" s="62">
        <v>2023</v>
      </c>
      <c r="E3115" s="62">
        <v>9</v>
      </c>
      <c r="F3115" s="62">
        <v>2024</v>
      </c>
      <c r="G3115" s="62">
        <v>2024</v>
      </c>
      <c r="H3115" s="131">
        <v>23.015269278424871</v>
      </c>
      <c r="I3115" s="131">
        <v>37.298265699904412</v>
      </c>
      <c r="J3115" s="131">
        <v>22.840474716647769</v>
      </c>
      <c r="K3115" s="131">
        <v>363.29505202218081</v>
      </c>
      <c r="L3115" s="131">
        <v>145.4147239308968</v>
      </c>
      <c r="M3115" s="131">
        <v>9.2597124384323521</v>
      </c>
      <c r="N3115" s="131">
        <v>498.37872686809635</v>
      </c>
      <c r="O3115" s="131">
        <v>30.964638217770815</v>
      </c>
      <c r="P3115" s="131">
        <v>27.914158845618502</v>
      </c>
      <c r="Q3115" s="131">
        <v>46.085583090388802</v>
      </c>
      <c r="R3115" s="131">
        <v>0</v>
      </c>
      <c r="S3115" s="131">
        <v>60.616469413814038</v>
      </c>
      <c r="T3115" s="131">
        <v>110.50723861028158</v>
      </c>
      <c r="U3115" s="131">
        <v>112.92235906992408</v>
      </c>
      <c r="V3115" s="131">
        <v>623.2767162566098</v>
      </c>
      <c r="W3115" s="131">
        <v>102.84986369459946</v>
      </c>
      <c r="X3115" s="131">
        <v>420.61968279846633</v>
      </c>
      <c r="Y3115" s="131">
        <v>0</v>
      </c>
      <c r="Z3115" s="131">
        <v>8.502000502592356</v>
      </c>
      <c r="AA3115" s="131">
        <v>37.038684873215594</v>
      </c>
      <c r="AB3115" s="131">
        <v>12.445812211759034</v>
      </c>
      <c r="AC3115" s="131">
        <v>166.48474710684457</v>
      </c>
      <c r="AD3115" s="131">
        <v>51.694230526707884</v>
      </c>
      <c r="AE3115" s="131">
        <v>0</v>
      </c>
      <c r="AF3115" s="131">
        <v>449.12656940684423</v>
      </c>
      <c r="AG3115" s="131">
        <v>229.38922629721134</v>
      </c>
      <c r="AH3115" s="43">
        <v>3589.9402058772316</v>
      </c>
    </row>
    <row r="3116" spans="4:34">
      <c r="D3116" s="62">
        <v>2023</v>
      </c>
      <c r="E3116" s="62">
        <v>10</v>
      </c>
      <c r="F3116" s="62">
        <v>2024</v>
      </c>
      <c r="G3116" s="62">
        <v>2024</v>
      </c>
      <c r="H3116" s="131">
        <v>14.292137239278869</v>
      </c>
      <c r="I3116" s="131">
        <v>32.997204430005539</v>
      </c>
      <c r="J3116" s="131">
        <v>28.102340081251143</v>
      </c>
      <c r="K3116" s="131">
        <v>316.71646550723824</v>
      </c>
      <c r="L3116" s="131">
        <v>127.86529814383884</v>
      </c>
      <c r="M3116" s="131">
        <v>9.7622052119023266</v>
      </c>
      <c r="N3116" s="131">
        <v>376.82730605508004</v>
      </c>
      <c r="O3116" s="131">
        <v>25.422736098249622</v>
      </c>
      <c r="P3116" s="131">
        <v>22.015705652700412</v>
      </c>
      <c r="Q3116" s="131">
        <v>39.426686594879556</v>
      </c>
      <c r="R3116" s="131">
        <v>0</v>
      </c>
      <c r="S3116" s="131">
        <v>55.789333997348542</v>
      </c>
      <c r="T3116" s="131">
        <v>166.59295332864875</v>
      </c>
      <c r="U3116" s="131">
        <v>110.89286427057687</v>
      </c>
      <c r="V3116" s="131">
        <v>406.58786013322725</v>
      </c>
      <c r="W3116" s="131">
        <v>77.840446348102716</v>
      </c>
      <c r="X3116" s="131">
        <v>387.21167414673835</v>
      </c>
      <c r="Y3116" s="131">
        <v>0</v>
      </c>
      <c r="Z3116" s="131">
        <v>3.6970036937858155</v>
      </c>
      <c r="AA3116" s="131">
        <v>34.07657161201297</v>
      </c>
      <c r="AB3116" s="131">
        <v>11.906053685721389</v>
      </c>
      <c r="AC3116" s="131">
        <v>121.68701426383035</v>
      </c>
      <c r="AD3116" s="131">
        <v>48.509954789771641</v>
      </c>
      <c r="AE3116" s="131">
        <v>0</v>
      </c>
      <c r="AF3116" s="131">
        <v>411.22985984072608</v>
      </c>
      <c r="AG3116" s="131">
        <v>163.35253461417733</v>
      </c>
      <c r="AH3116" s="43">
        <v>2992.8022097390931</v>
      </c>
    </row>
    <row r="3117" spans="4:34">
      <c r="D3117" s="62">
        <v>2023</v>
      </c>
      <c r="E3117" s="62">
        <v>11</v>
      </c>
      <c r="F3117" s="62">
        <v>2024</v>
      </c>
      <c r="G3117" s="62">
        <v>2024</v>
      </c>
      <c r="H3117" s="131">
        <v>18.086946092466654</v>
      </c>
      <c r="I3117" s="131">
        <v>28.778281482969287</v>
      </c>
      <c r="J3117" s="131">
        <v>27.269400853133146</v>
      </c>
      <c r="K3117" s="131">
        <v>267.16202485384093</v>
      </c>
      <c r="L3117" s="131">
        <v>118.06308000992776</v>
      </c>
      <c r="M3117" s="131">
        <v>9.4876842192702746</v>
      </c>
      <c r="N3117" s="131">
        <v>255.81293128394753</v>
      </c>
      <c r="O3117" s="131">
        <v>22.611706444607208</v>
      </c>
      <c r="P3117" s="131">
        <v>15.089260146367478</v>
      </c>
      <c r="Q3117" s="131">
        <v>34.253815023509368</v>
      </c>
      <c r="R3117" s="131">
        <v>0</v>
      </c>
      <c r="S3117" s="131">
        <v>49.140994748822301</v>
      </c>
      <c r="T3117" s="131">
        <v>122.57883176932775</v>
      </c>
      <c r="U3117" s="131">
        <v>103.1237044918264</v>
      </c>
      <c r="V3117" s="131">
        <v>338.32933020887555</v>
      </c>
      <c r="W3117" s="131">
        <v>60.412122396668529</v>
      </c>
      <c r="X3117" s="131">
        <v>306.93491175149097</v>
      </c>
      <c r="Y3117" s="131">
        <v>0</v>
      </c>
      <c r="Z3117" s="131">
        <v>0.36859237626356095</v>
      </c>
      <c r="AA3117" s="131">
        <v>30.637715861433325</v>
      </c>
      <c r="AB3117" s="131">
        <v>10.604360000652395</v>
      </c>
      <c r="AC3117" s="131">
        <v>89.707909794570185</v>
      </c>
      <c r="AD3117" s="131">
        <v>41.686506782051033</v>
      </c>
      <c r="AE3117" s="131">
        <v>0</v>
      </c>
      <c r="AF3117" s="131">
        <v>353.92733838750985</v>
      </c>
      <c r="AG3117" s="131">
        <v>132.67946633043758</v>
      </c>
      <c r="AH3117" s="43">
        <v>2436.7469153099692</v>
      </c>
    </row>
    <row r="3118" spans="4:34">
      <c r="D3118" s="62">
        <v>2023</v>
      </c>
      <c r="E3118" s="62">
        <v>12</v>
      </c>
      <c r="F3118" s="62">
        <v>2024</v>
      </c>
      <c r="G3118" s="62">
        <v>2024</v>
      </c>
      <c r="H3118" s="131">
        <v>19.832980592634733</v>
      </c>
      <c r="I3118" s="131">
        <v>23.797712269388459</v>
      </c>
      <c r="J3118" s="131">
        <v>17.917552272268868</v>
      </c>
      <c r="K3118" s="131">
        <v>204.8308191494699</v>
      </c>
      <c r="L3118" s="131">
        <v>111.49795803155681</v>
      </c>
      <c r="M3118" s="131">
        <v>9.4554578418743382</v>
      </c>
      <c r="N3118" s="131">
        <v>161.41217147727502</v>
      </c>
      <c r="O3118" s="131">
        <v>18.625959384083725</v>
      </c>
      <c r="P3118" s="131">
        <v>11.530184055869093</v>
      </c>
      <c r="Q3118" s="131">
        <v>29.913305514077869</v>
      </c>
      <c r="R3118" s="131">
        <v>0</v>
      </c>
      <c r="S3118" s="131">
        <v>38.598178101633309</v>
      </c>
      <c r="T3118" s="131">
        <v>88.152436463899591</v>
      </c>
      <c r="U3118" s="131">
        <v>104.15430731961959</v>
      </c>
      <c r="V3118" s="131">
        <v>263.88870288868048</v>
      </c>
      <c r="W3118" s="131">
        <v>43.42974511553215</v>
      </c>
      <c r="X3118" s="131">
        <v>216.4162780907505</v>
      </c>
      <c r="Y3118" s="131">
        <v>0</v>
      </c>
      <c r="Z3118" s="131">
        <v>0.8982130852434671</v>
      </c>
      <c r="AA3118" s="131">
        <v>16.100575394915705</v>
      </c>
      <c r="AB3118" s="131">
        <v>6.858723352652671</v>
      </c>
      <c r="AC3118" s="131">
        <v>63.216077822145074</v>
      </c>
      <c r="AD3118" s="131">
        <v>37.407305667131695</v>
      </c>
      <c r="AE3118" s="131">
        <v>0</v>
      </c>
      <c r="AF3118" s="131">
        <v>325.95022497211625</v>
      </c>
      <c r="AG3118" s="131">
        <v>78.316459569823365</v>
      </c>
      <c r="AH3118" s="43">
        <v>1892.2013284326424</v>
      </c>
    </row>
    <row r="3119" spans="4:34">
      <c r="D3119" s="62">
        <v>2024</v>
      </c>
      <c r="E3119" s="62">
        <v>1</v>
      </c>
      <c r="F3119" s="62">
        <v>2024</v>
      </c>
      <c r="G3119" s="62">
        <v>2024</v>
      </c>
      <c r="H3119" s="131">
        <v>20.252596493673401</v>
      </c>
      <c r="I3119" s="131">
        <v>25.886936839679453</v>
      </c>
      <c r="J3119" s="131">
        <v>10.976198688219604</v>
      </c>
      <c r="K3119" s="131">
        <v>235.08782461536197</v>
      </c>
      <c r="L3119" s="131">
        <v>113.73226910496723</v>
      </c>
      <c r="M3119" s="131">
        <v>9.185806440425365</v>
      </c>
      <c r="N3119" s="131">
        <v>173.34330150056738</v>
      </c>
      <c r="O3119" s="131">
        <v>20.851763580237364</v>
      </c>
      <c r="P3119" s="131">
        <v>9.4149507330440567</v>
      </c>
      <c r="Q3119" s="131">
        <v>30.616127071127455</v>
      </c>
      <c r="R3119" s="131">
        <v>0</v>
      </c>
      <c r="S3119" s="131">
        <v>48.063218439694651</v>
      </c>
      <c r="T3119" s="131">
        <v>69.870314671137763</v>
      </c>
      <c r="U3119" s="131">
        <v>240.59026629135542</v>
      </c>
      <c r="V3119" s="131">
        <v>254.6721453886193</v>
      </c>
      <c r="W3119" s="131">
        <v>49.930942465854187</v>
      </c>
      <c r="X3119" s="131">
        <v>208.41814075632422</v>
      </c>
      <c r="Y3119" s="131">
        <v>0</v>
      </c>
      <c r="Z3119" s="131">
        <v>7.8453394327273711E-3</v>
      </c>
      <c r="AA3119" s="131">
        <v>23.519676891638877</v>
      </c>
      <c r="AB3119" s="131">
        <v>9.5219987972165701</v>
      </c>
      <c r="AC3119" s="131">
        <v>74.070664141440687</v>
      </c>
      <c r="AD3119" s="131">
        <v>37.229177567515023</v>
      </c>
      <c r="AE3119" s="131">
        <v>0</v>
      </c>
      <c r="AF3119" s="131">
        <v>343.00530744371014</v>
      </c>
      <c r="AG3119" s="131">
        <v>84.441154638905019</v>
      </c>
      <c r="AH3119" s="43">
        <v>2092.6886279001483</v>
      </c>
    </row>
    <row r="3120" spans="4:34">
      <c r="D3120" s="62">
        <v>2024</v>
      </c>
      <c r="E3120" s="62">
        <v>2</v>
      </c>
      <c r="F3120" s="62">
        <v>2024</v>
      </c>
      <c r="G3120" s="62">
        <v>2024</v>
      </c>
      <c r="H3120" s="131">
        <v>36.939495761947079</v>
      </c>
      <c r="I3120" s="131">
        <v>22.204695286635229</v>
      </c>
      <c r="J3120" s="131">
        <v>12.297549817985308</v>
      </c>
      <c r="K3120" s="131">
        <v>157.24012839999946</v>
      </c>
      <c r="L3120" s="131">
        <v>96.561067389182512</v>
      </c>
      <c r="M3120" s="131">
        <v>8.7911499764297307</v>
      </c>
      <c r="N3120" s="131">
        <v>155.56450134666309</v>
      </c>
      <c r="O3120" s="131">
        <v>18.025990762207257</v>
      </c>
      <c r="P3120" s="131">
        <v>11.426836038498109</v>
      </c>
      <c r="Q3120" s="131">
        <v>26.240386798069601</v>
      </c>
      <c r="R3120" s="131">
        <v>0</v>
      </c>
      <c r="S3120" s="131">
        <v>34.5762196762701</v>
      </c>
      <c r="T3120" s="131">
        <v>48.606515071292236</v>
      </c>
      <c r="U3120" s="131">
        <v>191.27988483846758</v>
      </c>
      <c r="V3120" s="131">
        <v>224.24262048421193</v>
      </c>
      <c r="W3120" s="131">
        <v>42.549368799772303</v>
      </c>
      <c r="X3120" s="131">
        <v>175.91260032776131</v>
      </c>
      <c r="Y3120" s="131">
        <v>0</v>
      </c>
      <c r="Z3120" s="131">
        <v>6.7245766566234613E-2</v>
      </c>
      <c r="AA3120" s="131">
        <v>23.019332679275848</v>
      </c>
      <c r="AB3120" s="131">
        <v>8.2588365612695149</v>
      </c>
      <c r="AC3120" s="131">
        <v>68.308862251374208</v>
      </c>
      <c r="AD3120" s="131">
        <v>30.150907982041069</v>
      </c>
      <c r="AE3120" s="131">
        <v>0</v>
      </c>
      <c r="AF3120" s="131">
        <v>309.09114062512043</v>
      </c>
      <c r="AG3120" s="131">
        <v>72.882972679205935</v>
      </c>
      <c r="AH3120" s="43">
        <v>1774.2383093202461</v>
      </c>
    </row>
    <row r="3121" spans="4:34">
      <c r="D3121" s="62">
        <v>2024</v>
      </c>
      <c r="E3121" s="62">
        <v>3</v>
      </c>
      <c r="F3121" s="62">
        <v>2024</v>
      </c>
      <c r="G3121" s="62">
        <v>2024</v>
      </c>
      <c r="H3121" s="131">
        <v>40.920956102561377</v>
      </c>
      <c r="I3121" s="131">
        <v>28.382554730111245</v>
      </c>
      <c r="J3121" s="131">
        <v>15.663379561468094</v>
      </c>
      <c r="K3121" s="131">
        <v>248.72890808640534</v>
      </c>
      <c r="L3121" s="131">
        <v>111.61281115260049</v>
      </c>
      <c r="M3121" s="131">
        <v>9.8994965729204658</v>
      </c>
      <c r="N3121" s="131">
        <v>237.39569109614067</v>
      </c>
      <c r="O3121" s="131">
        <v>22.080723947842166</v>
      </c>
      <c r="P3121" s="131">
        <v>22.19518593941725</v>
      </c>
      <c r="Q3121" s="131">
        <v>32.625969230808209</v>
      </c>
      <c r="R3121" s="131">
        <v>0</v>
      </c>
      <c r="S3121" s="131">
        <v>44.710411162832067</v>
      </c>
      <c r="T3121" s="131">
        <v>58.953078003772511</v>
      </c>
      <c r="U3121" s="131">
        <v>120.81836227363398</v>
      </c>
      <c r="V3121" s="131">
        <v>319.06212990824099</v>
      </c>
      <c r="W3121" s="131">
        <v>56.561537173352043</v>
      </c>
      <c r="X3121" s="131">
        <v>268.2993639433887</v>
      </c>
      <c r="Y3121" s="131">
        <v>0</v>
      </c>
      <c r="Z3121" s="131">
        <v>0.16736724123151733</v>
      </c>
      <c r="AA3121" s="131">
        <v>28.141737762489065</v>
      </c>
      <c r="AB3121" s="131">
        <v>9.5063397612337521</v>
      </c>
      <c r="AC3121" s="131">
        <v>72.697734784823297</v>
      </c>
      <c r="AD3121" s="131">
        <v>36.998136127039608</v>
      </c>
      <c r="AE3121" s="131">
        <v>0</v>
      </c>
      <c r="AF3121" s="131">
        <v>362.3235037327803</v>
      </c>
      <c r="AG3121" s="131">
        <v>100.11776925091067</v>
      </c>
      <c r="AH3121" s="43">
        <v>2247.8631475460033</v>
      </c>
    </row>
    <row r="3122" spans="4:34">
      <c r="D3122" s="62">
        <v>2024</v>
      </c>
      <c r="E3122" s="62">
        <v>4</v>
      </c>
      <c r="F3122" s="62">
        <v>2024</v>
      </c>
      <c r="G3122" s="62">
        <v>2024</v>
      </c>
      <c r="H3122" s="131">
        <v>43.239363982317343</v>
      </c>
      <c r="I3122" s="131">
        <v>31.204494127761446</v>
      </c>
      <c r="J3122" s="131">
        <v>17.140312665053635</v>
      </c>
      <c r="K3122" s="131">
        <v>281.75129455058556</v>
      </c>
      <c r="L3122" s="131">
        <v>120.21637351856371</v>
      </c>
      <c r="M3122" s="131">
        <v>9.5497411437506869</v>
      </c>
      <c r="N3122" s="131">
        <v>305.10125880552999</v>
      </c>
      <c r="O3122" s="131">
        <v>25.700722853780135</v>
      </c>
      <c r="P3122" s="131">
        <v>26.818599245822806</v>
      </c>
      <c r="Q3122" s="131">
        <v>36.505105147394815</v>
      </c>
      <c r="R3122" s="131">
        <v>0</v>
      </c>
      <c r="S3122" s="131">
        <v>44.041112535059135</v>
      </c>
      <c r="T3122" s="131">
        <v>91.456668990700948</v>
      </c>
      <c r="U3122" s="131">
        <v>120.42197657063649</v>
      </c>
      <c r="V3122" s="131">
        <v>361.18076609507517</v>
      </c>
      <c r="W3122" s="131">
        <v>69.767776908451438</v>
      </c>
      <c r="X3122" s="131">
        <v>326.30621605870016</v>
      </c>
      <c r="Y3122" s="131">
        <v>0</v>
      </c>
      <c r="Z3122" s="131">
        <v>0.71990328985074514</v>
      </c>
      <c r="AA3122" s="131">
        <v>22.651947068799476</v>
      </c>
      <c r="AB3122" s="131">
        <v>10.666413343627275</v>
      </c>
      <c r="AC3122" s="131">
        <v>88.722746291570672</v>
      </c>
      <c r="AD3122" s="131">
        <v>42.527377872962511</v>
      </c>
      <c r="AE3122" s="131">
        <v>0</v>
      </c>
      <c r="AF3122" s="131">
        <v>385.55303852976056</v>
      </c>
      <c r="AG3122" s="131">
        <v>142.20549390415974</v>
      </c>
      <c r="AH3122" s="43">
        <v>2603.4487034999142</v>
      </c>
    </row>
    <row r="3123" spans="4:34">
      <c r="D3123" s="62">
        <v>2024</v>
      </c>
      <c r="E3123" s="62">
        <v>5</v>
      </c>
      <c r="F3123" s="62">
        <v>2024</v>
      </c>
      <c r="G3123" s="62">
        <v>2025</v>
      </c>
      <c r="H3123" s="131">
        <v>36.185484688591885</v>
      </c>
      <c r="I3123" s="131">
        <v>33.948561347552712</v>
      </c>
      <c r="J3123" s="131">
        <v>18.825361992208055</v>
      </c>
      <c r="K3123" s="131">
        <v>346.95760844762918</v>
      </c>
      <c r="L3123" s="131">
        <v>136.13026966938517</v>
      </c>
      <c r="M3123" s="131">
        <v>10.271702519503178</v>
      </c>
      <c r="N3123" s="131">
        <v>440.51239422430842</v>
      </c>
      <c r="O3123" s="131">
        <v>27.930129416328526</v>
      </c>
      <c r="P3123" s="131">
        <v>32.88787998623156</v>
      </c>
      <c r="Q3123" s="131">
        <v>43.79956725141097</v>
      </c>
      <c r="R3123" s="131">
        <v>0</v>
      </c>
      <c r="S3123" s="131">
        <v>62.004835138964971</v>
      </c>
      <c r="T3123" s="131">
        <v>97.287465847134669</v>
      </c>
      <c r="U3123" s="131">
        <v>130.82313741729067</v>
      </c>
      <c r="V3123" s="131">
        <v>459.71938654331734</v>
      </c>
      <c r="W3123" s="131">
        <v>87.928646114208746</v>
      </c>
      <c r="X3123" s="131">
        <v>379.87376826722749</v>
      </c>
      <c r="Y3123" s="131">
        <v>0</v>
      </c>
      <c r="Z3123" s="131">
        <v>1.4289725395324857</v>
      </c>
      <c r="AA3123" s="131">
        <v>29.635772578426266</v>
      </c>
      <c r="AB3123" s="131">
        <v>12.203608709273585</v>
      </c>
      <c r="AC3123" s="131">
        <v>126.53457119513207</v>
      </c>
      <c r="AD3123" s="131">
        <v>49.185572112117519</v>
      </c>
      <c r="AE3123" s="131">
        <v>0</v>
      </c>
      <c r="AF3123" s="131">
        <v>439.59628888906025</v>
      </c>
      <c r="AG3123" s="131">
        <v>189.95274213767522</v>
      </c>
      <c r="AH3123" s="43">
        <v>3193.6237270325114</v>
      </c>
    </row>
    <row r="3124" spans="4:34">
      <c r="D3124" s="62">
        <v>2024</v>
      </c>
      <c r="E3124" s="62">
        <v>6</v>
      </c>
      <c r="F3124" s="62">
        <v>2024</v>
      </c>
      <c r="G3124" s="62">
        <v>2025</v>
      </c>
      <c r="H3124" s="131">
        <v>41.928653144522187</v>
      </c>
      <c r="I3124" s="131">
        <v>33.002970616408426</v>
      </c>
      <c r="J3124" s="131">
        <v>20.223703400973939</v>
      </c>
      <c r="K3124" s="131">
        <v>357.40609791481103</v>
      </c>
      <c r="L3124" s="131">
        <v>138.66284230738265</v>
      </c>
      <c r="M3124" s="131">
        <v>11.29497347106072</v>
      </c>
      <c r="N3124" s="131">
        <v>507.60909891472835</v>
      </c>
      <c r="O3124" s="131">
        <v>27.481461345615671</v>
      </c>
      <c r="P3124" s="131">
        <v>36.872421635751984</v>
      </c>
      <c r="Q3124" s="131">
        <v>49.505832404070972</v>
      </c>
      <c r="R3124" s="131">
        <v>0</v>
      </c>
      <c r="S3124" s="131">
        <v>61.266080993215638</v>
      </c>
      <c r="T3124" s="131">
        <v>104.03630305968773</v>
      </c>
      <c r="U3124" s="131">
        <v>114.04809446643696</v>
      </c>
      <c r="V3124" s="131">
        <v>579.17626008753166</v>
      </c>
      <c r="W3124" s="131">
        <v>95.667392699617196</v>
      </c>
      <c r="X3124" s="131">
        <v>410.7022398421168</v>
      </c>
      <c r="Y3124" s="131">
        <v>0</v>
      </c>
      <c r="Z3124" s="131">
        <v>4.7348491414469844</v>
      </c>
      <c r="AA3124" s="131">
        <v>29.863201765864005</v>
      </c>
      <c r="AB3124" s="131">
        <v>12.122703690029041</v>
      </c>
      <c r="AC3124" s="131">
        <v>148.02879308971606</v>
      </c>
      <c r="AD3124" s="131">
        <v>48.529204383494189</v>
      </c>
      <c r="AE3124" s="131">
        <v>0</v>
      </c>
      <c r="AF3124" s="131">
        <v>443.60302589716372</v>
      </c>
      <c r="AG3124" s="131">
        <v>219.07404656946878</v>
      </c>
      <c r="AH3124" s="43">
        <v>3494.8402508411154</v>
      </c>
    </row>
    <row r="3125" spans="4:34">
      <c r="D3125" s="62">
        <v>2024</v>
      </c>
      <c r="E3125" s="62">
        <v>7</v>
      </c>
      <c r="F3125" s="62">
        <v>2025</v>
      </c>
      <c r="G3125" s="62">
        <v>2025</v>
      </c>
      <c r="H3125" s="131">
        <v>27.097430843582675</v>
      </c>
      <c r="I3125" s="131">
        <v>33.904202861091662</v>
      </c>
      <c r="J3125" s="131">
        <v>17.7777663395015</v>
      </c>
      <c r="K3125" s="131">
        <v>360.37421117244804</v>
      </c>
      <c r="L3125" s="131">
        <v>146.09239227005563</v>
      </c>
      <c r="M3125" s="131">
        <v>10.424830588634046</v>
      </c>
      <c r="N3125" s="131">
        <v>547.96333137119336</v>
      </c>
      <c r="O3125" s="131">
        <v>29.827419213994197</v>
      </c>
      <c r="P3125" s="131">
        <v>28.619487669021229</v>
      </c>
      <c r="Q3125" s="131">
        <v>48.089075184981901</v>
      </c>
      <c r="R3125" s="131">
        <v>0</v>
      </c>
      <c r="S3125" s="131">
        <v>62.901798619510259</v>
      </c>
      <c r="T3125" s="131">
        <v>107.89756558568952</v>
      </c>
      <c r="U3125" s="131">
        <v>109.58059780416721</v>
      </c>
      <c r="V3125" s="131">
        <v>634.27335216900428</v>
      </c>
      <c r="W3125" s="131">
        <v>105.77943409494686</v>
      </c>
      <c r="X3125" s="131">
        <v>404.37404851251341</v>
      </c>
      <c r="Y3125" s="131">
        <v>0</v>
      </c>
      <c r="Z3125" s="131">
        <v>6.8719424366534607</v>
      </c>
      <c r="AA3125" s="131">
        <v>35.22238544833634</v>
      </c>
      <c r="AB3125" s="131">
        <v>12.37860094194231</v>
      </c>
      <c r="AC3125" s="131">
        <v>175.00332983006908</v>
      </c>
      <c r="AD3125" s="131">
        <v>49.91489687309533</v>
      </c>
      <c r="AE3125" s="131">
        <v>0</v>
      </c>
      <c r="AF3125" s="131">
        <v>452.07534588700594</v>
      </c>
      <c r="AG3125" s="131">
        <v>248.36956775343808</v>
      </c>
      <c r="AH3125" s="43">
        <v>3654.8130134708763</v>
      </c>
    </row>
    <row r="3126" spans="4:34">
      <c r="D3126" s="62">
        <v>2024</v>
      </c>
      <c r="E3126" s="62">
        <v>8</v>
      </c>
      <c r="F3126" s="62">
        <v>2025</v>
      </c>
      <c r="G3126" s="62">
        <v>2025</v>
      </c>
      <c r="H3126" s="131">
        <v>28.817586379976696</v>
      </c>
      <c r="I3126" s="131">
        <v>35.983679276136449</v>
      </c>
      <c r="J3126" s="131">
        <v>20.128855328085756</v>
      </c>
      <c r="K3126" s="131">
        <v>358.76334902706503</v>
      </c>
      <c r="L3126" s="131">
        <v>150.8492824470992</v>
      </c>
      <c r="M3126" s="131">
        <v>9.9170084811223358</v>
      </c>
      <c r="N3126" s="131">
        <v>541.53628213948616</v>
      </c>
      <c r="O3126" s="131">
        <v>30.092693203715797</v>
      </c>
      <c r="P3126" s="131">
        <v>31.123065625119064</v>
      </c>
      <c r="Q3126" s="131">
        <v>46.238985890839253</v>
      </c>
      <c r="R3126" s="131">
        <v>0</v>
      </c>
      <c r="S3126" s="131">
        <v>61.69970180577883</v>
      </c>
      <c r="T3126" s="131">
        <v>111.83790797866499</v>
      </c>
      <c r="U3126" s="131">
        <v>113.28658283831884</v>
      </c>
      <c r="V3126" s="131">
        <v>646.1764416014239</v>
      </c>
      <c r="W3126" s="131">
        <v>108.256683999904</v>
      </c>
      <c r="X3126" s="131">
        <v>424.41061277844449</v>
      </c>
      <c r="Y3126" s="131">
        <v>0</v>
      </c>
      <c r="Z3126" s="131">
        <v>8.7841994112635433</v>
      </c>
      <c r="AA3126" s="131">
        <v>35.865430590404067</v>
      </c>
      <c r="AB3126" s="131">
        <v>12.560621104824326</v>
      </c>
      <c r="AC3126" s="131">
        <v>177.90944573148965</v>
      </c>
      <c r="AD3126" s="131">
        <v>46.673348444394414</v>
      </c>
      <c r="AE3126" s="131">
        <v>0</v>
      </c>
      <c r="AF3126" s="131">
        <v>453.69375404650583</v>
      </c>
      <c r="AG3126" s="131">
        <v>243.86195309366599</v>
      </c>
      <c r="AH3126" s="43">
        <v>3698.4674712237284</v>
      </c>
    </row>
    <row r="3127" spans="4:34">
      <c r="D3127" s="62">
        <v>2024</v>
      </c>
      <c r="E3127" s="62">
        <v>9</v>
      </c>
      <c r="F3127" s="62">
        <v>2025</v>
      </c>
      <c r="G3127" s="62">
        <v>2025</v>
      </c>
      <c r="H3127" s="131">
        <v>21.711152310703806</v>
      </c>
      <c r="I3127" s="131">
        <v>34.914234262684857</v>
      </c>
      <c r="J3127" s="131">
        <v>19.933111858413678</v>
      </c>
      <c r="K3127" s="131">
        <v>341.43898255785132</v>
      </c>
      <c r="L3127" s="131">
        <v>135.35976461081864</v>
      </c>
      <c r="M3127" s="131">
        <v>8.6396576975347656</v>
      </c>
      <c r="N3127" s="131">
        <v>479.27424270732104</v>
      </c>
      <c r="O3127" s="131">
        <v>29.407183190672839</v>
      </c>
      <c r="P3127" s="131">
        <v>26.533172705606361</v>
      </c>
      <c r="Q3127" s="131">
        <v>43.271778240090207</v>
      </c>
      <c r="R3127" s="131">
        <v>0</v>
      </c>
      <c r="S3127" s="131">
        <v>57.242422036051941</v>
      </c>
      <c r="T3127" s="131">
        <v>104.03907006734568</v>
      </c>
      <c r="U3127" s="131">
        <v>106.42752182752997</v>
      </c>
      <c r="V3127" s="131">
        <v>583.41161848589172</v>
      </c>
      <c r="W3127" s="131">
        <v>97.544951832476102</v>
      </c>
      <c r="X3127" s="131">
        <v>401.77068981438748</v>
      </c>
      <c r="Y3127" s="131">
        <v>0</v>
      </c>
      <c r="Z3127" s="131">
        <v>8.1053499457786877</v>
      </c>
      <c r="AA3127" s="131">
        <v>34.843153697886137</v>
      </c>
      <c r="AB3127" s="131">
        <v>11.712013588685203</v>
      </c>
      <c r="AC3127" s="131">
        <v>157.03632130084867</v>
      </c>
      <c r="AD3127" s="131">
        <v>48.365882127777184</v>
      </c>
      <c r="AE3127" s="131">
        <v>0</v>
      </c>
      <c r="AF3127" s="131">
        <v>419.30258065713048</v>
      </c>
      <c r="AG3127" s="131">
        <v>217.99325340730783</v>
      </c>
      <c r="AH3127" s="43">
        <v>3388.2781089307941</v>
      </c>
    </row>
    <row r="3128" spans="4:34">
      <c r="D3128" s="62">
        <v>2024</v>
      </c>
      <c r="E3128" s="62">
        <v>10</v>
      </c>
      <c r="F3128" s="62">
        <v>2025</v>
      </c>
      <c r="G3128" s="62">
        <v>2025</v>
      </c>
      <c r="H3128" s="131">
        <v>13.482300150115893</v>
      </c>
      <c r="I3128" s="131">
        <v>30.888088329690564</v>
      </c>
      <c r="J3128" s="131">
        <v>24.805849384729619</v>
      </c>
      <c r="K3128" s="131">
        <v>297.67216200404812</v>
      </c>
      <c r="L3128" s="131">
        <v>119.02382503485062</v>
      </c>
      <c r="M3128" s="131">
        <v>9.1085022310050086</v>
      </c>
      <c r="N3128" s="131">
        <v>362.38228480564311</v>
      </c>
      <c r="O3128" s="131">
        <v>24.141100523427021</v>
      </c>
      <c r="P3128" s="131">
        <v>20.926531354556086</v>
      </c>
      <c r="Q3128" s="131">
        <v>37.019447833154729</v>
      </c>
      <c r="R3128" s="131">
        <v>0</v>
      </c>
      <c r="S3128" s="131">
        <v>52.683975702793184</v>
      </c>
      <c r="T3128" s="131">
        <v>156.84199661534893</v>
      </c>
      <c r="U3128" s="131">
        <v>104.51475535829039</v>
      </c>
      <c r="V3128" s="131">
        <v>379.93247028094265</v>
      </c>
      <c r="W3128" s="131">
        <v>73.825499780830754</v>
      </c>
      <c r="X3128" s="131">
        <v>369.92603431052942</v>
      </c>
      <c r="Y3128" s="131">
        <v>0</v>
      </c>
      <c r="Z3128" s="131">
        <v>3.5245244551366048</v>
      </c>
      <c r="AA3128" s="131">
        <v>32.056624748925906</v>
      </c>
      <c r="AB3128" s="131">
        <v>11.204078944967156</v>
      </c>
      <c r="AC3128" s="131">
        <v>114.78097184369749</v>
      </c>
      <c r="AD3128" s="131">
        <v>45.386626930711614</v>
      </c>
      <c r="AE3128" s="131">
        <v>0</v>
      </c>
      <c r="AF3128" s="131">
        <v>383.9223800591717</v>
      </c>
      <c r="AG3128" s="131">
        <v>155.23724042181513</v>
      </c>
      <c r="AH3128" s="43">
        <v>2823.2872711043815</v>
      </c>
    </row>
    <row r="3129" spans="4:34">
      <c r="D3129" s="62">
        <v>2024</v>
      </c>
      <c r="E3129" s="62">
        <v>11</v>
      </c>
      <c r="F3129" s="62">
        <v>2025</v>
      </c>
      <c r="G3129" s="62">
        <v>2025</v>
      </c>
      <c r="H3129" s="131">
        <v>17.062083293422479</v>
      </c>
      <c r="I3129" s="131">
        <v>26.938830600277754</v>
      </c>
      <c r="J3129" s="131">
        <v>24.070616483142416</v>
      </c>
      <c r="K3129" s="131">
        <v>251.10912791486322</v>
      </c>
      <c r="L3129" s="131">
        <v>109.8993986810198</v>
      </c>
      <c r="M3129" s="131">
        <v>8.8523638873039268</v>
      </c>
      <c r="N3129" s="131">
        <v>246.00678621722767</v>
      </c>
      <c r="O3129" s="131">
        <v>21.469975300190619</v>
      </c>
      <c r="P3129" s="131">
        <v>14.342755147222871</v>
      </c>
      <c r="Q3129" s="131">
        <v>32.162411500083365</v>
      </c>
      <c r="R3129" s="131">
        <v>0</v>
      </c>
      <c r="S3129" s="131">
        <v>46.405697789492983</v>
      </c>
      <c r="T3129" s="131">
        <v>115.40409323046772</v>
      </c>
      <c r="U3129" s="131">
        <v>97.192446218233115</v>
      </c>
      <c r="V3129" s="131">
        <v>316.14888391560731</v>
      </c>
      <c r="W3129" s="131">
        <v>57.296114526499977</v>
      </c>
      <c r="X3129" s="131">
        <v>293.40588400490833</v>
      </c>
      <c r="Y3129" s="131">
        <v>0</v>
      </c>
      <c r="Z3129" s="131">
        <v>0.35139614447815493</v>
      </c>
      <c r="AA3129" s="131">
        <v>28.821613034215879</v>
      </c>
      <c r="AB3129" s="131">
        <v>9.9791324434098243</v>
      </c>
      <c r="AC3129" s="131">
        <v>84.616761538441935</v>
      </c>
      <c r="AD3129" s="131">
        <v>39.002508651285389</v>
      </c>
      <c r="AE3129" s="131">
        <v>0</v>
      </c>
      <c r="AF3129" s="131">
        <v>330.42499923125439</v>
      </c>
      <c r="AG3129" s="131">
        <v>126.08799895528944</v>
      </c>
      <c r="AH3129" s="43">
        <v>2297.0518787083388</v>
      </c>
    </row>
    <row r="3130" spans="4:34">
      <c r="D3130" s="62">
        <v>2024</v>
      </c>
      <c r="E3130" s="62">
        <v>12</v>
      </c>
      <c r="F3130" s="62">
        <v>2025</v>
      </c>
      <c r="G3130" s="62">
        <v>2025</v>
      </c>
      <c r="H3130" s="131">
        <v>18.709182030973604</v>
      </c>
      <c r="I3130" s="131">
        <v>22.276609528563892</v>
      </c>
      <c r="J3130" s="131">
        <v>15.815768427962656</v>
      </c>
      <c r="K3130" s="131">
        <v>192.540611798767</v>
      </c>
      <c r="L3130" s="131">
        <v>103.78823372047633</v>
      </c>
      <c r="M3130" s="131">
        <v>8.8222954730433631</v>
      </c>
      <c r="N3130" s="131">
        <v>155.22471581936108</v>
      </c>
      <c r="O3130" s="131">
        <v>17.682598140006853</v>
      </c>
      <c r="P3130" s="131">
        <v>10.959755820470431</v>
      </c>
      <c r="Q3130" s="131">
        <v>28.086916467878943</v>
      </c>
      <c r="R3130" s="131">
        <v>0</v>
      </c>
      <c r="S3130" s="131">
        <v>36.449717743093686</v>
      </c>
      <c r="T3130" s="131">
        <v>82.992730876378914</v>
      </c>
      <c r="U3130" s="131">
        <v>98.163772940893537</v>
      </c>
      <c r="V3130" s="131">
        <v>246.58849070131561</v>
      </c>
      <c r="W3130" s="131">
        <v>41.189674377893638</v>
      </c>
      <c r="X3130" s="131">
        <v>207.12313858131594</v>
      </c>
      <c r="Y3130" s="131">
        <v>0</v>
      </c>
      <c r="Z3130" s="131">
        <v>0.85630803944977296</v>
      </c>
      <c r="AA3130" s="131">
        <v>15.146186346241816</v>
      </c>
      <c r="AB3130" s="131">
        <v>6.4543365865189513</v>
      </c>
      <c r="AC3130" s="131">
        <v>59.628407291190825</v>
      </c>
      <c r="AD3130" s="131">
        <v>34.998825172172346</v>
      </c>
      <c r="AE3130" s="131">
        <v>0</v>
      </c>
      <c r="AF3130" s="131">
        <v>304.30568976821235</v>
      </c>
      <c r="AG3130" s="131">
        <v>74.425726493569073</v>
      </c>
      <c r="AH3130" s="43">
        <v>1782.2296921457505</v>
      </c>
    </row>
    <row r="3131" spans="4:34">
      <c r="D3131" s="62">
        <v>2025</v>
      </c>
      <c r="E3131" s="62">
        <v>1</v>
      </c>
      <c r="F3131" s="62">
        <v>2025</v>
      </c>
      <c r="G3131" s="62">
        <v>2025</v>
      </c>
      <c r="H3131" s="131">
        <v>19.106237270290382</v>
      </c>
      <c r="I3131" s="131">
        <v>24.228570673808157</v>
      </c>
      <c r="J3131" s="131">
        <v>9.9958007517191643</v>
      </c>
      <c r="K3131" s="131">
        <v>220.96928631309964</v>
      </c>
      <c r="L3131" s="131">
        <v>104.68852679530175</v>
      </c>
      <c r="M3131" s="131">
        <v>8.5691694732060633</v>
      </c>
      <c r="N3131" s="131">
        <v>166.65092530799757</v>
      </c>
      <c r="O3131" s="131">
        <v>19.796708477180854</v>
      </c>
      <c r="P3131" s="131">
        <v>8.9484090306319164</v>
      </c>
      <c r="Q3131" s="131">
        <v>28.746677710024873</v>
      </c>
      <c r="R3131" s="131">
        <v>0</v>
      </c>
      <c r="S3131" s="131">
        <v>45.385518335752081</v>
      </c>
      <c r="T3131" s="131">
        <v>65.778450018430092</v>
      </c>
      <c r="U3131" s="131">
        <v>226.752487533129</v>
      </c>
      <c r="V3131" s="131">
        <v>233.88296207271424</v>
      </c>
      <c r="W3131" s="131">
        <v>47.351883143401793</v>
      </c>
      <c r="X3131" s="131">
        <v>199.46429259151509</v>
      </c>
      <c r="Y3131" s="131">
        <v>0</v>
      </c>
      <c r="Z3131" s="131">
        <v>7.4782608790256305E-3</v>
      </c>
      <c r="AA3131" s="131">
        <v>22.125668038819942</v>
      </c>
      <c r="AB3131" s="131">
        <v>8.9631770229855192</v>
      </c>
      <c r="AC3131" s="131">
        <v>69.865817852359257</v>
      </c>
      <c r="AD3131" s="131">
        <v>34.830664145085585</v>
      </c>
      <c r="AE3131" s="131">
        <v>0</v>
      </c>
      <c r="AF3131" s="131">
        <v>320.19924461726703</v>
      </c>
      <c r="AG3131" s="131">
        <v>80.23983601764408</v>
      </c>
      <c r="AH3131" s="43">
        <v>1966.5477914532432</v>
      </c>
    </row>
    <row r="3132" spans="4:34">
      <c r="D3132" s="62">
        <v>2025</v>
      </c>
      <c r="E3132" s="62">
        <v>2</v>
      </c>
      <c r="F3132" s="62">
        <v>2025</v>
      </c>
      <c r="G3132" s="62">
        <v>2025</v>
      </c>
      <c r="H3132" s="131">
        <v>34.848606740035528</v>
      </c>
      <c r="I3132" s="131">
        <v>20.782220483421202</v>
      </c>
      <c r="J3132" s="131">
        <v>11.199128332730671</v>
      </c>
      <c r="K3132" s="131">
        <v>147.82163281242916</v>
      </c>
      <c r="L3132" s="131">
        <v>88.882741637956741</v>
      </c>
      <c r="M3132" s="131">
        <v>8.2010060304416132</v>
      </c>
      <c r="N3132" s="131">
        <v>149.55852271230552</v>
      </c>
      <c r="O3132" s="131">
        <v>17.111711968073909</v>
      </c>
      <c r="P3132" s="131">
        <v>10.860598817534804</v>
      </c>
      <c r="Q3132" s="131">
        <v>24.638124231652544</v>
      </c>
      <c r="R3132" s="131">
        <v>0</v>
      </c>
      <c r="S3132" s="131">
        <v>32.649907830606736</v>
      </c>
      <c r="T3132" s="131">
        <v>45.759937353020078</v>
      </c>
      <c r="U3132" s="131">
        <v>180.2782397258247</v>
      </c>
      <c r="V3132" s="131">
        <v>205.60853765942497</v>
      </c>
      <c r="W3132" s="131">
        <v>40.351586405767542</v>
      </c>
      <c r="X3132" s="131">
        <v>168.48384688120129</v>
      </c>
      <c r="Y3132" s="131">
        <v>0</v>
      </c>
      <c r="Z3132" s="131">
        <v>6.4099378963076839E-2</v>
      </c>
      <c r="AA3132" s="131">
        <v>21.654979176940852</v>
      </c>
      <c r="AB3132" s="131">
        <v>7.7741465504283038</v>
      </c>
      <c r="AC3132" s="131">
        <v>64.431102151902294</v>
      </c>
      <c r="AD3132" s="131">
        <v>28.208416575610919</v>
      </c>
      <c r="AE3132" s="131">
        <v>0</v>
      </c>
      <c r="AF3132" s="131">
        <v>288.53999514947714</v>
      </c>
      <c r="AG3132" s="131">
        <v>69.256724416739331</v>
      </c>
      <c r="AH3132" s="43">
        <v>1666.9658130224886</v>
      </c>
    </row>
    <row r="3133" spans="4:34">
      <c r="D3133" s="62">
        <v>2025</v>
      </c>
      <c r="E3133" s="62">
        <v>3</v>
      </c>
      <c r="F3133" s="62">
        <v>2025</v>
      </c>
      <c r="G3133" s="62">
        <v>2025</v>
      </c>
      <c r="H3133" s="131">
        <v>38.604704185308343</v>
      </c>
      <c r="I3133" s="131">
        <v>26.564314559135898</v>
      </c>
      <c r="J3133" s="131">
        <v>14.264320976899295</v>
      </c>
      <c r="K3133" s="131">
        <v>233.78679146255439</v>
      </c>
      <c r="L3133" s="131">
        <v>102.73760352274239</v>
      </c>
      <c r="M3133" s="131">
        <v>9.2349500703010534</v>
      </c>
      <c r="N3133" s="131">
        <v>228.23040315275117</v>
      </c>
      <c r="O3133" s="131">
        <v>20.964443645342762</v>
      </c>
      <c r="P3133" s="131">
        <v>21.095341646320072</v>
      </c>
      <c r="Q3133" s="131">
        <v>30.633797027178769</v>
      </c>
      <c r="R3133" s="131">
        <v>0</v>
      </c>
      <c r="S3133" s="131">
        <v>42.219502802871865</v>
      </c>
      <c r="T3133" s="131">
        <v>55.50056720305038</v>
      </c>
      <c r="U3133" s="131">
        <v>113.86937887191492</v>
      </c>
      <c r="V3133" s="131">
        <v>292.94170044395037</v>
      </c>
      <c r="W3133" s="131">
        <v>53.639990882914411</v>
      </c>
      <c r="X3133" s="131">
        <v>256.53600896833007</v>
      </c>
      <c r="Y3133" s="131">
        <v>0</v>
      </c>
      <c r="Z3133" s="131">
        <v>0.15953623208588008</v>
      </c>
      <c r="AA3133" s="131">
        <v>26.473779832821901</v>
      </c>
      <c r="AB3133" s="131">
        <v>8.948436975805059</v>
      </c>
      <c r="AC3133" s="131">
        <v>68.570827001859769</v>
      </c>
      <c r="AD3133" s="131">
        <v>34.614507696230334</v>
      </c>
      <c r="AE3133" s="131">
        <v>0</v>
      </c>
      <c r="AF3133" s="131">
        <v>338.23299431410942</v>
      </c>
      <c r="AG3133" s="131">
        <v>95.136470143009063</v>
      </c>
      <c r="AH3133" s="43">
        <v>2112.960371617487</v>
      </c>
    </row>
    <row r="3134" spans="4:34">
      <c r="D3134" s="62">
        <v>2025</v>
      </c>
      <c r="E3134" s="62">
        <v>4</v>
      </c>
      <c r="F3134" s="62">
        <v>2025</v>
      </c>
      <c r="G3134" s="62">
        <v>2025</v>
      </c>
      <c r="H3134" s="131">
        <v>40.791883051670794</v>
      </c>
      <c r="I3134" s="131">
        <v>29.205475178354924</v>
      </c>
      <c r="J3134" s="131">
        <v>15.609333894978496</v>
      </c>
      <c r="K3134" s="131">
        <v>264.81545641064315</v>
      </c>
      <c r="L3134" s="131">
        <v>110.65702934948742</v>
      </c>
      <c r="M3134" s="131">
        <v>8.9086734862942389</v>
      </c>
      <c r="N3134" s="131">
        <v>293.32201851716741</v>
      </c>
      <c r="O3134" s="131">
        <v>24.404098936595148</v>
      </c>
      <c r="P3134" s="131">
        <v>25.489649652433947</v>
      </c>
      <c r="Q3134" s="131">
        <v>34.276069275671588</v>
      </c>
      <c r="R3134" s="131">
        <v>0</v>
      </c>
      <c r="S3134" s="131">
        <v>41.587492169189552</v>
      </c>
      <c r="T3134" s="131">
        <v>86.100627403385417</v>
      </c>
      <c r="U3134" s="131">
        <v>113.49579167089158</v>
      </c>
      <c r="V3134" s="131">
        <v>330.93556521456662</v>
      </c>
      <c r="W3134" s="131">
        <v>66.16409497183318</v>
      </c>
      <c r="X3134" s="131">
        <v>311.82129600221327</v>
      </c>
      <c r="Y3134" s="131">
        <v>0</v>
      </c>
      <c r="Z3134" s="131">
        <v>0.68621946256582833</v>
      </c>
      <c r="AA3134" s="131">
        <v>21.309368474162497</v>
      </c>
      <c r="AB3134" s="131">
        <v>10.040428804424234</v>
      </c>
      <c r="AC3134" s="131">
        <v>83.686130043755782</v>
      </c>
      <c r="AD3134" s="131">
        <v>39.787524529061784</v>
      </c>
      <c r="AE3134" s="131">
        <v>0</v>
      </c>
      <c r="AF3134" s="131">
        <v>359.91802172734958</v>
      </c>
      <c r="AG3134" s="131">
        <v>135.1301454897517</v>
      </c>
      <c r="AH3134" s="43">
        <v>2448.1423937164482</v>
      </c>
    </row>
    <row r="3135" spans="4:34">
      <c r="D3135" s="62">
        <v>2025</v>
      </c>
      <c r="E3135" s="62">
        <v>5</v>
      </c>
      <c r="F3135" s="62">
        <v>2025</v>
      </c>
      <c r="G3135" s="62">
        <v>2026</v>
      </c>
      <c r="H3135" s="131">
        <v>34.137275011461817</v>
      </c>
      <c r="I3135" s="131">
        <v>31.773752258804425</v>
      </c>
      <c r="J3135" s="131">
        <v>16.99572493269967</v>
      </c>
      <c r="K3135" s="131">
        <v>326.08494911087342</v>
      </c>
      <c r="L3135" s="131">
        <v>125.30548714175484</v>
      </c>
      <c r="M3135" s="131">
        <v>9.5821700836866892</v>
      </c>
      <c r="N3135" s="131">
        <v>423.50524924600006</v>
      </c>
      <c r="O3135" s="131">
        <v>26.522439377705169</v>
      </c>
      <c r="P3135" s="131">
        <v>31.258177616823453</v>
      </c>
      <c r="Q3135" s="131">
        <v>41.125124699467904</v>
      </c>
      <c r="R3135" s="131">
        <v>0</v>
      </c>
      <c r="S3135" s="131">
        <v>58.55041908264392</v>
      </c>
      <c r="T3135" s="131">
        <v>91.589951179781366</v>
      </c>
      <c r="U3135" s="131">
        <v>123.29871982574421</v>
      </c>
      <c r="V3135" s="131">
        <v>421.78476471207682</v>
      </c>
      <c r="W3135" s="131">
        <v>83.386909402017707</v>
      </c>
      <c r="X3135" s="131">
        <v>362.87556617125847</v>
      </c>
      <c r="Y3135" s="131">
        <v>0</v>
      </c>
      <c r="Z3135" s="131">
        <v>1.3621118029653827</v>
      </c>
      <c r="AA3135" s="131">
        <v>27.879263357453866</v>
      </c>
      <c r="AB3135" s="131">
        <v>11.487410102639515</v>
      </c>
      <c r="AC3135" s="131">
        <v>119.35145182800483</v>
      </c>
      <c r="AD3135" s="131">
        <v>46.016760373345086</v>
      </c>
      <c r="AE3135" s="131">
        <v>0</v>
      </c>
      <c r="AF3135" s="131">
        <v>410.3679931014787</v>
      </c>
      <c r="AG3135" s="131">
        <v>180.50175824107538</v>
      </c>
      <c r="AH3135" s="43">
        <v>3004.7434286597631</v>
      </c>
    </row>
    <row r="3136" spans="4:34">
      <c r="D3136" s="62">
        <v>2025</v>
      </c>
      <c r="E3136" s="62">
        <v>6</v>
      </c>
      <c r="F3136" s="62">
        <v>2025</v>
      </c>
      <c r="G3136" s="62">
        <v>2026</v>
      </c>
      <c r="H3136" s="131">
        <v>39.55536247676681</v>
      </c>
      <c r="I3136" s="131">
        <v>30.888737859460345</v>
      </c>
      <c r="J3136" s="131">
        <v>18.142995525831431</v>
      </c>
      <c r="K3136" s="131">
        <v>335.90261262960462</v>
      </c>
      <c r="L3136" s="131">
        <v>127.63667511998254</v>
      </c>
      <c r="M3136" s="131">
        <v>10.536749549057985</v>
      </c>
      <c r="N3136" s="131">
        <v>488.01150835713912</v>
      </c>
      <c r="O3136" s="131">
        <v>26.096123363931774</v>
      </c>
      <c r="P3136" s="131">
        <v>35.045272153001598</v>
      </c>
      <c r="Q3136" s="131">
        <v>46.482959963555118</v>
      </c>
      <c r="R3136" s="131">
        <v>0</v>
      </c>
      <c r="S3136" s="131">
        <v>57.852822439805934</v>
      </c>
      <c r="T3136" s="131">
        <v>97.943551465652533</v>
      </c>
      <c r="U3136" s="131">
        <v>107.48850947843628</v>
      </c>
      <c r="V3136" s="131">
        <v>533.33226120703785</v>
      </c>
      <c r="W3136" s="131">
        <v>90.725930175343905</v>
      </c>
      <c r="X3136" s="131">
        <v>392.25762773263352</v>
      </c>
      <c r="Y3136" s="131">
        <v>0</v>
      </c>
      <c r="Z3136" s="131">
        <v>4.5133084943224215</v>
      </c>
      <c r="AA3136" s="131">
        <v>28.093212840126181</v>
      </c>
      <c r="AB3136" s="131">
        <v>11.411253192207136</v>
      </c>
      <c r="AC3136" s="131">
        <v>139.62548891369403</v>
      </c>
      <c r="AD3136" s="131">
        <v>45.402679552733574</v>
      </c>
      <c r="AE3136" s="131">
        <v>0</v>
      </c>
      <c r="AF3136" s="131">
        <v>414.10832637193482</v>
      </c>
      <c r="AG3136" s="131">
        <v>208.17414976887201</v>
      </c>
      <c r="AH3136" s="43">
        <v>3289.2281186311311</v>
      </c>
    </row>
    <row r="3137" spans="4:34">
      <c r="D3137" s="62">
        <v>2025</v>
      </c>
      <c r="E3137" s="62">
        <v>7</v>
      </c>
      <c r="F3137" s="62">
        <v>2026</v>
      </c>
      <c r="G3137" s="62">
        <v>2026</v>
      </c>
      <c r="H3137" s="131">
        <v>25.925656059202435</v>
      </c>
      <c r="I3137" s="131">
        <v>32.181616128550942</v>
      </c>
      <c r="J3137" s="131">
        <v>16.419124897667867</v>
      </c>
      <c r="K3137" s="131">
        <v>343.48358960328596</v>
      </c>
      <c r="L3137" s="131">
        <v>136.3798370030897</v>
      </c>
      <c r="M3137" s="131">
        <v>9.8627410369165389</v>
      </c>
      <c r="N3137" s="131">
        <v>534.2682237370974</v>
      </c>
      <c r="O3137" s="131">
        <v>28.727287963334366</v>
      </c>
      <c r="P3137" s="131">
        <v>27.586513284783248</v>
      </c>
      <c r="Q3137" s="131">
        <v>45.792147953271915</v>
      </c>
      <c r="R3137" s="131">
        <v>0</v>
      </c>
      <c r="S3137" s="131">
        <v>60.238575968122667</v>
      </c>
      <c r="T3137" s="131">
        <v>103.01720545262782</v>
      </c>
      <c r="U3137" s="131">
        <v>104.74055107419065</v>
      </c>
      <c r="V3137" s="131">
        <v>592.33283350455724</v>
      </c>
      <c r="W3137" s="131">
        <v>101.73629388188431</v>
      </c>
      <c r="X3137" s="131">
        <v>391.64783707709415</v>
      </c>
      <c r="Y3137" s="131">
        <v>0</v>
      </c>
      <c r="Z3137" s="131">
        <v>6.6431730861157758</v>
      </c>
      <c r="AA3137" s="131">
        <v>33.604000949915694</v>
      </c>
      <c r="AB3137" s="131">
        <v>11.817145857317028</v>
      </c>
      <c r="AC3137" s="131">
        <v>167.40637900868649</v>
      </c>
      <c r="AD3137" s="131">
        <v>47.360433990293615</v>
      </c>
      <c r="AE3137" s="131">
        <v>0</v>
      </c>
      <c r="AF3137" s="131">
        <v>427.99379050624344</v>
      </c>
      <c r="AG3137" s="131">
        <v>239.35440953773602</v>
      </c>
      <c r="AH3137" s="43">
        <v>3488.5193675619853</v>
      </c>
    </row>
    <row r="3138" spans="4:34">
      <c r="D3138" s="62">
        <v>2025</v>
      </c>
      <c r="E3138" s="62">
        <v>8</v>
      </c>
      <c r="F3138" s="62">
        <v>2026</v>
      </c>
      <c r="G3138" s="62">
        <v>2026</v>
      </c>
      <c r="H3138" s="131">
        <v>27.571426872764484</v>
      </c>
      <c r="I3138" s="131">
        <v>34.155439610304157</v>
      </c>
      <c r="J3138" s="131">
        <v>18.385756073973219</v>
      </c>
      <c r="K3138" s="131">
        <v>341.94854785290244</v>
      </c>
      <c r="L3138" s="131">
        <v>140.82047827746601</v>
      </c>
      <c r="M3138" s="131">
        <v>9.3822998540478366</v>
      </c>
      <c r="N3138" s="131">
        <v>528.00180410587382</v>
      </c>
      <c r="O3138" s="131">
        <v>28.982915911058196</v>
      </c>
      <c r="P3138" s="131">
        <v>29.999728620574945</v>
      </c>
      <c r="Q3138" s="131">
        <v>44.030426348972874</v>
      </c>
      <c r="R3138" s="131">
        <v>0</v>
      </c>
      <c r="S3138" s="131">
        <v>59.087375178571016</v>
      </c>
      <c r="T3138" s="131">
        <v>106.77932056289397</v>
      </c>
      <c r="U3138" s="131">
        <v>108.28284708760938</v>
      </c>
      <c r="V3138" s="131">
        <v>603.58073506825042</v>
      </c>
      <c r="W3138" s="131">
        <v>104.11885743505452</v>
      </c>
      <c r="X3138" s="131">
        <v>411.01476366579971</v>
      </c>
      <c r="Y3138" s="131">
        <v>0</v>
      </c>
      <c r="Z3138" s="131">
        <v>8.4917703618597358</v>
      </c>
      <c r="AA3138" s="131">
        <v>34.217499703331441</v>
      </c>
      <c r="AB3138" s="131">
        <v>11.990910148115137</v>
      </c>
      <c r="AC3138" s="131">
        <v>170.18633948434589</v>
      </c>
      <c r="AD3138" s="131">
        <v>44.284776220747453</v>
      </c>
      <c r="AE3138" s="131">
        <v>0</v>
      </c>
      <c r="AF3138" s="131">
        <v>429.52598784695789</v>
      </c>
      <c r="AG3138" s="131">
        <v>235.01040936463733</v>
      </c>
      <c r="AH3138" s="43">
        <v>3529.8504156561116</v>
      </c>
    </row>
    <row r="3139" spans="4:34">
      <c r="D3139" s="62">
        <v>2025</v>
      </c>
      <c r="E3139" s="62">
        <v>9</v>
      </c>
      <c r="F3139" s="62">
        <v>2026</v>
      </c>
      <c r="G3139" s="62">
        <v>2026</v>
      </c>
      <c r="H3139" s="131">
        <v>20.772296484689353</v>
      </c>
      <c r="I3139" s="131">
        <v>33.140330391116777</v>
      </c>
      <c r="J3139" s="131">
        <v>18.01844110789505</v>
      </c>
      <c r="K3139" s="131">
        <v>325.4396082733075</v>
      </c>
      <c r="L3139" s="131">
        <v>126.36073889648961</v>
      </c>
      <c r="M3139" s="131">
        <v>8.1738217032794029</v>
      </c>
      <c r="N3139" s="131">
        <v>467.29586392839423</v>
      </c>
      <c r="O3139" s="131">
        <v>28.322332798623318</v>
      </c>
      <c r="P3139" s="131">
        <v>25.575500504956853</v>
      </c>
      <c r="Q3139" s="131">
        <v>41.204944444225937</v>
      </c>
      <c r="R3139" s="131">
        <v>0</v>
      </c>
      <c r="S3139" s="131">
        <v>54.818813835134527</v>
      </c>
      <c r="T3139" s="131">
        <v>99.333235166610606</v>
      </c>
      <c r="U3139" s="131">
        <v>101.72674277245115</v>
      </c>
      <c r="V3139" s="131">
        <v>544.99002128382403</v>
      </c>
      <c r="W3139" s="131">
        <v>93.816553011764512</v>
      </c>
      <c r="X3139" s="131">
        <v>389.13148466649682</v>
      </c>
      <c r="Y3139" s="131">
        <v>0</v>
      </c>
      <c r="Z3139" s="131">
        <v>7.8355200308646378</v>
      </c>
      <c r="AA3139" s="131">
        <v>33.242193992773061</v>
      </c>
      <c r="AB3139" s="131">
        <v>11.180792846421269</v>
      </c>
      <c r="AC3139" s="131">
        <v>150.21932409712807</v>
      </c>
      <c r="AD3139" s="131">
        <v>45.890692185915043</v>
      </c>
      <c r="AE3139" s="131">
        <v>0</v>
      </c>
      <c r="AF3139" s="131">
        <v>396.96679435677527</v>
      </c>
      <c r="AG3139" s="131">
        <v>210.08067503791014</v>
      </c>
      <c r="AH3139" s="43">
        <v>3233.5367218170477</v>
      </c>
    </row>
    <row r="3140" spans="4:34">
      <c r="D3140" s="62">
        <v>2025</v>
      </c>
      <c r="E3140" s="62">
        <v>10</v>
      </c>
      <c r="F3140" s="62">
        <v>2026</v>
      </c>
      <c r="G3140" s="62">
        <v>2026</v>
      </c>
      <c r="H3140" s="131">
        <v>12.899284754946308</v>
      </c>
      <c r="I3140" s="131">
        <v>29.31874274241142</v>
      </c>
      <c r="J3140" s="131">
        <v>22.910096322710125</v>
      </c>
      <c r="K3140" s="131">
        <v>283.73281354590949</v>
      </c>
      <c r="L3140" s="131">
        <v>111.11084982256358</v>
      </c>
      <c r="M3140" s="131">
        <v>8.6173869181647706</v>
      </c>
      <c r="N3140" s="131">
        <v>353.32535688551377</v>
      </c>
      <c r="O3140" s="131">
        <v>23.247738390838016</v>
      </c>
      <c r="P3140" s="131">
        <v>20.171221857398034</v>
      </c>
      <c r="Q3140" s="131">
        <v>35.251250430652064</v>
      </c>
      <c r="R3140" s="131">
        <v>0</v>
      </c>
      <c r="S3140" s="131">
        <v>50.453369256933762</v>
      </c>
      <c r="T3140" s="131">
        <v>149.74781035344054</v>
      </c>
      <c r="U3140" s="131">
        <v>99.898460959073688</v>
      </c>
      <c r="V3140" s="131">
        <v>352.85027622113802</v>
      </c>
      <c r="W3140" s="131">
        <v>71.003714530539085</v>
      </c>
      <c r="X3140" s="131">
        <v>358.35110250115281</v>
      </c>
      <c r="Y3140" s="131">
        <v>0</v>
      </c>
      <c r="Z3140" s="131">
        <v>3.4071918118573001</v>
      </c>
      <c r="AA3140" s="131">
        <v>30.583699394638192</v>
      </c>
      <c r="AB3140" s="131">
        <v>10.695896548450884</v>
      </c>
      <c r="AC3140" s="131">
        <v>109.79829294739427</v>
      </c>
      <c r="AD3140" s="131">
        <v>43.063904434362712</v>
      </c>
      <c r="AE3140" s="131">
        <v>0</v>
      </c>
      <c r="AF3140" s="131">
        <v>363.47125804726721</v>
      </c>
      <c r="AG3140" s="131">
        <v>149.60253929465878</v>
      </c>
      <c r="AH3140" s="43">
        <v>2693.5122579720155</v>
      </c>
    </row>
    <row r="3141" spans="4:34">
      <c r="D3141" s="62">
        <v>2025</v>
      </c>
      <c r="E3141" s="62">
        <v>11</v>
      </c>
      <c r="F3141" s="62">
        <v>2026</v>
      </c>
      <c r="G3141" s="62">
        <v>2026</v>
      </c>
      <c r="H3141" s="131">
        <v>16.324267258845801</v>
      </c>
      <c r="I3141" s="131">
        <v>25.570136802275083</v>
      </c>
      <c r="J3141" s="131">
        <v>22.231052588559368</v>
      </c>
      <c r="K3141" s="131">
        <v>239.36141804426131</v>
      </c>
      <c r="L3141" s="131">
        <v>102.59303613256759</v>
      </c>
      <c r="M3141" s="131">
        <v>8.3750591285599363</v>
      </c>
      <c r="N3141" s="131">
        <v>239.858401420142</v>
      </c>
      <c r="O3141" s="131">
        <v>20.673742125143413</v>
      </c>
      <c r="P3141" s="131">
        <v>13.825076464857238</v>
      </c>
      <c r="Q3141" s="131">
        <v>30.626205646096089</v>
      </c>
      <c r="R3141" s="131">
        <v>0</v>
      </c>
      <c r="S3141" s="131">
        <v>44.440909687740834</v>
      </c>
      <c r="T3141" s="131">
        <v>110.18420219087952</v>
      </c>
      <c r="U3141" s="131">
        <v>92.899569642238632</v>
      </c>
      <c r="V3141" s="131">
        <v>293.61328589298512</v>
      </c>
      <c r="W3141" s="131">
        <v>55.106121484124692</v>
      </c>
      <c r="X3141" s="131">
        <v>284.38831557537782</v>
      </c>
      <c r="Y3141" s="131">
        <v>0</v>
      </c>
      <c r="Z3141" s="131">
        <v>0.33969804477857996</v>
      </c>
      <c r="AA3141" s="131">
        <v>27.497328742838981</v>
      </c>
      <c r="AB3141" s="131">
        <v>9.5265098347014803</v>
      </c>
      <c r="AC3141" s="131">
        <v>80.94352071098794</v>
      </c>
      <c r="AD3141" s="131">
        <v>37.006502109607737</v>
      </c>
      <c r="AE3141" s="131">
        <v>0</v>
      </c>
      <c r="AF3141" s="131">
        <v>312.82362372920551</v>
      </c>
      <c r="AG3141" s="131">
        <v>121.51133817528751</v>
      </c>
      <c r="AH3141" s="43">
        <v>2189.7193214320623</v>
      </c>
    </row>
    <row r="3142" spans="4:34">
      <c r="D3142" s="62">
        <v>2025</v>
      </c>
      <c r="E3142" s="62">
        <v>12</v>
      </c>
      <c r="F3142" s="62">
        <v>2026</v>
      </c>
      <c r="G3142" s="62">
        <v>2026</v>
      </c>
      <c r="H3142" s="131">
        <v>17.900140470287539</v>
      </c>
      <c r="I3142" s="131">
        <v>21.144791382680513</v>
      </c>
      <c r="J3142" s="131">
        <v>14.607069989119486</v>
      </c>
      <c r="K3142" s="131">
        <v>183.54961704447263</v>
      </c>
      <c r="L3142" s="131">
        <v>96.888155349471972</v>
      </c>
      <c r="M3142" s="131">
        <v>8.3466119532585044</v>
      </c>
      <c r="N3142" s="131">
        <v>151.34522412910761</v>
      </c>
      <c r="O3142" s="131">
        <v>17.024083703185106</v>
      </c>
      <c r="P3142" s="131">
        <v>10.564181058581752</v>
      </c>
      <c r="Q3142" s="131">
        <v>26.745372613236857</v>
      </c>
      <c r="R3142" s="131">
        <v>0</v>
      </c>
      <c r="S3142" s="131">
        <v>34.906459584177036</v>
      </c>
      <c r="T3142" s="131">
        <v>79.238851788334671</v>
      </c>
      <c r="U3142" s="131">
        <v>93.827994000594089</v>
      </c>
      <c r="V3142" s="131">
        <v>229.01126874618961</v>
      </c>
      <c r="W3142" s="131">
        <v>39.615307580934477</v>
      </c>
      <c r="X3142" s="131">
        <v>200.98920710986243</v>
      </c>
      <c r="Y3142" s="131">
        <v>0</v>
      </c>
      <c r="Z3142" s="131">
        <v>0.82780124739629901</v>
      </c>
      <c r="AA3142" s="131">
        <v>14.450255253530829</v>
      </c>
      <c r="AB3142" s="131">
        <v>6.1615878250571052</v>
      </c>
      <c r="AC3142" s="131">
        <v>57.039918956777903</v>
      </c>
      <c r="AD3142" s="131">
        <v>33.207712589664503</v>
      </c>
      <c r="AE3142" s="131">
        <v>0</v>
      </c>
      <c r="AF3142" s="131">
        <v>288.09566109156339</v>
      </c>
      <c r="AG3142" s="131">
        <v>71.72426952471784</v>
      </c>
      <c r="AH3142" s="43">
        <v>1697.2115429922023</v>
      </c>
    </row>
    <row r="3143" spans="4:34">
      <c r="D3143" s="62">
        <v>2026</v>
      </c>
      <c r="E3143" s="62">
        <v>1</v>
      </c>
      <c r="F3143" s="62">
        <v>2026</v>
      </c>
      <c r="G3143" s="62">
        <v>2026</v>
      </c>
      <c r="H3143" s="131">
        <v>18.267628902863066</v>
      </c>
      <c r="I3143" s="131">
        <v>23.035692849031779</v>
      </c>
      <c r="J3143" s="131">
        <v>9.5727013201544988</v>
      </c>
      <c r="K3143" s="131">
        <v>211.46749957501615</v>
      </c>
      <c r="L3143" s="131">
        <v>99.804452962331609</v>
      </c>
      <c r="M3143" s="131">
        <v>8.1254459107656807</v>
      </c>
      <c r="N3143" s="131">
        <v>162.5206123682679</v>
      </c>
      <c r="O3143" s="131">
        <v>19.125769299596236</v>
      </c>
      <c r="P3143" s="131">
        <v>8.720646811946704</v>
      </c>
      <c r="Q3143" s="131">
        <v>27.384214701136386</v>
      </c>
      <c r="R3143" s="131">
        <v>0</v>
      </c>
      <c r="S3143" s="131">
        <v>43.421493452015284</v>
      </c>
      <c r="T3143" s="131">
        <v>63.027643168840214</v>
      </c>
      <c r="U3143" s="131">
        <v>216.73709559522305</v>
      </c>
      <c r="V3143" s="131">
        <v>221.61814282442316</v>
      </c>
      <c r="W3143" s="131">
        <v>45.429610258585008</v>
      </c>
      <c r="X3143" s="131">
        <v>192.50238156139966</v>
      </c>
      <c r="Y3143" s="131">
        <v>0</v>
      </c>
      <c r="Z3143" s="131">
        <v>7.0747902997861144E-3</v>
      </c>
      <c r="AA3143" s="131">
        <v>21.085553426892801</v>
      </c>
      <c r="AB3143" s="131">
        <v>8.5235873464276306</v>
      </c>
      <c r="AC3143" s="131">
        <v>67.253615311433748</v>
      </c>
      <c r="AD3143" s="131">
        <v>33.056355266504809</v>
      </c>
      <c r="AE3143" s="131">
        <v>0</v>
      </c>
      <c r="AF3143" s="131">
        <v>304.40615881583403</v>
      </c>
      <c r="AG3143" s="131">
        <v>78.317288731822202</v>
      </c>
      <c r="AH3143" s="43">
        <v>1883.4106652508115</v>
      </c>
    </row>
    <row r="3144" spans="4:34">
      <c r="D3144" s="62">
        <v>2026</v>
      </c>
      <c r="E3144" s="62">
        <v>2</v>
      </c>
      <c r="F3144" s="62">
        <v>2026</v>
      </c>
      <c r="G3144" s="62">
        <v>2026</v>
      </c>
      <c r="H3144" s="131">
        <v>33.319036433127401</v>
      </c>
      <c r="I3144" s="131">
        <v>19.759021455379223</v>
      </c>
      <c r="J3144" s="131">
        <v>10.725094791117396</v>
      </c>
      <c r="K3144" s="131">
        <v>141.45448707224062</v>
      </c>
      <c r="L3144" s="131">
        <v>84.736061137949207</v>
      </c>
      <c r="M3144" s="131">
        <v>7.7763464852195341</v>
      </c>
      <c r="N3144" s="131">
        <v>145.85183161254812</v>
      </c>
      <c r="O3144" s="131">
        <v>16.528688370378461</v>
      </c>
      <c r="P3144" s="131">
        <v>10.584165981880549</v>
      </c>
      <c r="Q3144" s="131">
        <v>23.470388147064249</v>
      </c>
      <c r="R3144" s="131">
        <v>0</v>
      </c>
      <c r="S3144" s="131">
        <v>31.23700711287913</v>
      </c>
      <c r="T3144" s="131">
        <v>43.846290116391351</v>
      </c>
      <c r="U3144" s="131">
        <v>172.31556091081893</v>
      </c>
      <c r="V3144" s="131">
        <v>194.72011025497153</v>
      </c>
      <c r="W3144" s="131">
        <v>38.713493995118462</v>
      </c>
      <c r="X3144" s="131">
        <v>162.68042143814108</v>
      </c>
      <c r="Y3144" s="131">
        <v>0</v>
      </c>
      <c r="Z3144" s="131">
        <v>6.0641059712452421E-2</v>
      </c>
      <c r="AA3144" s="131">
        <v>20.636991370950277</v>
      </c>
      <c r="AB3144" s="131">
        <v>7.3928716343073164</v>
      </c>
      <c r="AC3144" s="131">
        <v>62.022097377757937</v>
      </c>
      <c r="AD3144" s="131">
        <v>26.771451613578378</v>
      </c>
      <c r="AE3144" s="131">
        <v>0</v>
      </c>
      <c r="AF3144" s="131">
        <v>274.30842846983785</v>
      </c>
      <c r="AG3144" s="131">
        <v>67.597332596409146</v>
      </c>
      <c r="AH3144" s="43">
        <v>1596.5078194377788</v>
      </c>
    </row>
    <row r="3145" spans="4:34">
      <c r="D3145" s="62">
        <v>2026</v>
      </c>
      <c r="E3145" s="62">
        <v>3</v>
      </c>
      <c r="F3145" s="62">
        <v>2026</v>
      </c>
      <c r="G3145" s="62">
        <v>2026</v>
      </c>
      <c r="H3145" s="131">
        <v>36.910271760238615</v>
      </c>
      <c r="I3145" s="131">
        <v>25.25643791240358</v>
      </c>
      <c r="J3145" s="131">
        <v>13.660544826604976</v>
      </c>
      <c r="K3145" s="131">
        <v>223.73572836071372</v>
      </c>
      <c r="L3145" s="131">
        <v>97.944546858485253</v>
      </c>
      <c r="M3145" s="131">
        <v>8.7567514587593109</v>
      </c>
      <c r="N3145" s="131">
        <v>222.57389098134061</v>
      </c>
      <c r="O3145" s="131">
        <v>20.255268993664327</v>
      </c>
      <c r="P3145" s="131">
        <v>20.558405773044591</v>
      </c>
      <c r="Q3145" s="131">
        <v>29.181893064837613</v>
      </c>
      <c r="R3145" s="131">
        <v>0</v>
      </c>
      <c r="S3145" s="131">
        <v>40.392484909842423</v>
      </c>
      <c r="T3145" s="131">
        <v>53.179573923708915</v>
      </c>
      <c r="U3145" s="131">
        <v>108.83990170262251</v>
      </c>
      <c r="V3145" s="131">
        <v>277.55559199013646</v>
      </c>
      <c r="W3145" s="131">
        <v>51.462449185073567</v>
      </c>
      <c r="X3145" s="131">
        <v>247.43995301760012</v>
      </c>
      <c r="Y3145" s="131">
        <v>0</v>
      </c>
      <c r="Z3145" s="131">
        <v>0.15092885972877049</v>
      </c>
      <c r="AA3145" s="131">
        <v>25.229263048571681</v>
      </c>
      <c r="AB3145" s="131">
        <v>8.5095702095005219</v>
      </c>
      <c r="AC3145" s="131">
        <v>66.007042678800076</v>
      </c>
      <c r="AD3145" s="131">
        <v>32.851210043412266</v>
      </c>
      <c r="AE3145" s="131">
        <v>0</v>
      </c>
      <c r="AF3145" s="131">
        <v>321.55043559519908</v>
      </c>
      <c r="AG3145" s="131">
        <v>92.856999352267479</v>
      </c>
      <c r="AH3145" s="43">
        <v>2024.8591445065565</v>
      </c>
    </row>
    <row r="3146" spans="4:34">
      <c r="D3146" s="62">
        <v>2026</v>
      </c>
      <c r="E3146" s="62">
        <v>4</v>
      </c>
      <c r="F3146" s="62">
        <v>2026</v>
      </c>
      <c r="G3146" s="62">
        <v>2026</v>
      </c>
      <c r="H3146" s="131">
        <v>39.001451269299849</v>
      </c>
      <c r="I3146" s="131">
        <v>27.767562716602576</v>
      </c>
      <c r="J3146" s="131">
        <v>14.948626417697836</v>
      </c>
      <c r="K3146" s="131">
        <v>253.43470300977839</v>
      </c>
      <c r="L3146" s="131">
        <v>105.49450468681071</v>
      </c>
      <c r="M3146" s="131">
        <v>8.4473699319279962</v>
      </c>
      <c r="N3146" s="131">
        <v>286.05226153052007</v>
      </c>
      <c r="O3146" s="131">
        <v>23.582298704762831</v>
      </c>
      <c r="P3146" s="131">
        <v>24.840866261054131</v>
      </c>
      <c r="Q3146" s="131">
        <v>32.651538018554668</v>
      </c>
      <c r="R3146" s="131">
        <v>0</v>
      </c>
      <c r="S3146" s="131">
        <v>39.787824070915228</v>
      </c>
      <c r="T3146" s="131">
        <v>82.499961903531599</v>
      </c>
      <c r="U3146" s="131">
        <v>108.48281541094724</v>
      </c>
      <c r="V3146" s="131">
        <v>313.3351171634481</v>
      </c>
      <c r="W3146" s="131">
        <v>63.478131135344888</v>
      </c>
      <c r="X3146" s="131">
        <v>300.65789703118446</v>
      </c>
      <c r="Y3146" s="131">
        <v>0</v>
      </c>
      <c r="Z3146" s="131">
        <v>0.64919623369942125</v>
      </c>
      <c r="AA3146" s="131">
        <v>20.307627623579883</v>
      </c>
      <c r="AB3146" s="131">
        <v>9.5480064368506916</v>
      </c>
      <c r="AC3146" s="131">
        <v>80.557201931835877</v>
      </c>
      <c r="AD3146" s="131">
        <v>37.760708223331797</v>
      </c>
      <c r="AE3146" s="131">
        <v>0</v>
      </c>
      <c r="AF3146" s="131">
        <v>342.16589927804011</v>
      </c>
      <c r="AG3146" s="131">
        <v>131.89242583156462</v>
      </c>
      <c r="AH3146" s="43">
        <v>2347.3439948212836</v>
      </c>
    </row>
    <row r="3147" spans="4:34">
      <c r="D3147" s="62">
        <v>2026</v>
      </c>
      <c r="E3147" s="62">
        <v>5</v>
      </c>
      <c r="F3147" s="62">
        <v>2026</v>
      </c>
      <c r="G3147" s="62">
        <v>2027</v>
      </c>
      <c r="H3147" s="131">
        <v>32.638926380028522</v>
      </c>
      <c r="I3147" s="131">
        <v>30.209392355376881</v>
      </c>
      <c r="J3147" s="131">
        <v>16.174186588463495</v>
      </c>
      <c r="K3147" s="131">
        <v>312.07857677970884</v>
      </c>
      <c r="L3147" s="131">
        <v>119.45956238179268</v>
      </c>
      <c r="M3147" s="131">
        <v>9.0859919349480318</v>
      </c>
      <c r="N3147" s="131">
        <v>413.00900262887922</v>
      </c>
      <c r="O3147" s="131">
        <v>25.631277741621023</v>
      </c>
      <c r="P3147" s="131">
        <v>30.462568938041212</v>
      </c>
      <c r="Q3147" s="131">
        <v>39.175979072826955</v>
      </c>
      <c r="R3147" s="131">
        <v>0</v>
      </c>
      <c r="S3147" s="131">
        <v>56.016692813819049</v>
      </c>
      <c r="T3147" s="131">
        <v>87.759726159454019</v>
      </c>
      <c r="U3147" s="131">
        <v>117.85275970450645</v>
      </c>
      <c r="V3147" s="131">
        <v>399.53474892406604</v>
      </c>
      <c r="W3147" s="131">
        <v>80.001776979580825</v>
      </c>
      <c r="X3147" s="131">
        <v>349.80303920699464</v>
      </c>
      <c r="Y3147" s="131">
        <v>0</v>
      </c>
      <c r="Z3147" s="131">
        <v>1.2886225188896141</v>
      </c>
      <c r="AA3147" s="131">
        <v>26.568675621211252</v>
      </c>
      <c r="AB3147" s="131">
        <v>10.924022045195457</v>
      </c>
      <c r="AC3147" s="131">
        <v>114.88903837158327</v>
      </c>
      <c r="AD3147" s="131">
        <v>43.672620561544512</v>
      </c>
      <c r="AE3147" s="131">
        <v>0</v>
      </c>
      <c r="AF3147" s="131">
        <v>390.12754271265851</v>
      </c>
      <c r="AG3147" s="131">
        <v>176.1769342806158</v>
      </c>
      <c r="AH3147" s="43">
        <v>2882.5416647018064</v>
      </c>
    </row>
    <row r="3148" spans="4:34">
      <c r="D3148" s="62">
        <v>2026</v>
      </c>
      <c r="E3148" s="62">
        <v>6</v>
      </c>
      <c r="F3148" s="62">
        <v>2026</v>
      </c>
      <c r="G3148" s="62">
        <v>2027</v>
      </c>
      <c r="H3148" s="131">
        <v>37.819203887277403</v>
      </c>
      <c r="I3148" s="131">
        <v>29.367951060934384</v>
      </c>
      <c r="J3148" s="131">
        <v>17.185901893146116</v>
      </c>
      <c r="K3148" s="131">
        <v>321.47551797726442</v>
      </c>
      <c r="L3148" s="131">
        <v>121.68199255672772</v>
      </c>
      <c r="M3148" s="131">
        <v>9.9911419425018142</v>
      </c>
      <c r="N3148" s="131">
        <v>475.91652452204062</v>
      </c>
      <c r="O3148" s="131">
        <v>25.218920710453318</v>
      </c>
      <c r="P3148" s="131">
        <v>34.153271249525787</v>
      </c>
      <c r="Q3148" s="131">
        <v>44.279877084454206</v>
      </c>
      <c r="R3148" s="131">
        <v>0</v>
      </c>
      <c r="S3148" s="131">
        <v>55.349284151984321</v>
      </c>
      <c r="T3148" s="131">
        <v>93.847623510989692</v>
      </c>
      <c r="U3148" s="131">
        <v>102.74086784080893</v>
      </c>
      <c r="V3148" s="131">
        <v>505.82814597559633</v>
      </c>
      <c r="W3148" s="131">
        <v>87.042866610634434</v>
      </c>
      <c r="X3148" s="131">
        <v>378.08638530264966</v>
      </c>
      <c r="Y3148" s="131">
        <v>0</v>
      </c>
      <c r="Z3148" s="131">
        <v>4.2698043933090117</v>
      </c>
      <c r="AA3148" s="131">
        <v>26.772567464821499</v>
      </c>
      <c r="AB3148" s="131">
        <v>10.851600171072045</v>
      </c>
      <c r="AC3148" s="131">
        <v>134.40505253822542</v>
      </c>
      <c r="AD3148" s="131">
        <v>43.089821632304321</v>
      </c>
      <c r="AE3148" s="131">
        <v>0</v>
      </c>
      <c r="AF3148" s="131">
        <v>393.68339271134141</v>
      </c>
      <c r="AG3148" s="131">
        <v>203.18629502639212</v>
      </c>
      <c r="AH3148" s="43">
        <v>3156.2440102144546</v>
      </c>
    </row>
    <row r="3149" spans="4:34">
      <c r="D3149" s="62">
        <v>2026</v>
      </c>
      <c r="E3149" s="62">
        <v>7</v>
      </c>
      <c r="F3149" s="62">
        <v>2027</v>
      </c>
      <c r="G3149" s="62">
        <v>2027</v>
      </c>
      <c r="H3149" s="131">
        <v>20.124597181677753</v>
      </c>
      <c r="I3149" s="131">
        <v>24.841153706342798</v>
      </c>
      <c r="J3149" s="131">
        <v>12.766073824948563</v>
      </c>
      <c r="K3149" s="131">
        <v>266.89092356551913</v>
      </c>
      <c r="L3149" s="131">
        <v>105.5580659568795</v>
      </c>
      <c r="M3149" s="131">
        <v>7.5927050421944386</v>
      </c>
      <c r="N3149" s="131">
        <v>423.00986200463637</v>
      </c>
      <c r="O3149" s="131">
        <v>22.541723012334092</v>
      </c>
      <c r="P3149" s="131">
        <v>21.826802067682728</v>
      </c>
      <c r="Q3149" s="131">
        <v>35.41555675864965</v>
      </c>
      <c r="R3149" s="131">
        <v>0</v>
      </c>
      <c r="S3149" s="131">
        <v>46.789949952524196</v>
      </c>
      <c r="T3149" s="131">
        <v>80.139683634061939</v>
      </c>
      <c r="U3149" s="131">
        <v>81.280519529308492</v>
      </c>
      <c r="V3149" s="131">
        <v>456.09959822842194</v>
      </c>
      <c r="W3149" s="131">
        <v>79.244311373250568</v>
      </c>
      <c r="X3149" s="131">
        <v>306.465393638416</v>
      </c>
      <c r="Y3149" s="131">
        <v>0</v>
      </c>
      <c r="Z3149" s="131">
        <v>5.1024523233451031</v>
      </c>
      <c r="AA3149" s="131">
        <v>25.999801218397828</v>
      </c>
      <c r="AB3149" s="131">
        <v>9.1235417825675516</v>
      </c>
      <c r="AC3149" s="131">
        <v>130.8318004481041</v>
      </c>
      <c r="AD3149" s="131">
        <v>36.492138319016433</v>
      </c>
      <c r="AE3149" s="131">
        <v>0</v>
      </c>
      <c r="AF3149" s="131">
        <v>330.33989560052765</v>
      </c>
      <c r="AG3149" s="131">
        <v>189.67036136303494</v>
      </c>
      <c r="AH3149" s="43">
        <v>2718.1469105318415</v>
      </c>
    </row>
    <row r="3150" spans="4:34">
      <c r="D3150" s="62">
        <v>2026</v>
      </c>
      <c r="E3150" s="62">
        <v>8</v>
      </c>
      <c r="F3150" s="62">
        <v>2027</v>
      </c>
      <c r="G3150" s="62">
        <v>2027</v>
      </c>
      <c r="H3150" s="131">
        <v>21.402114502769493</v>
      </c>
      <c r="I3150" s="131">
        <v>26.364758123956854</v>
      </c>
      <c r="J3150" s="131">
        <v>14.180521656531734</v>
      </c>
      <c r="K3150" s="131">
        <v>265.69806491343127</v>
      </c>
      <c r="L3150" s="131">
        <v>108.99512465141986</v>
      </c>
      <c r="M3150" s="131">
        <v>7.2228435424357951</v>
      </c>
      <c r="N3150" s="131">
        <v>418.04838912323316</v>
      </c>
      <c r="O3150" s="131">
        <v>22.742466062305667</v>
      </c>
      <c r="P3150" s="131">
        <v>23.736168899846902</v>
      </c>
      <c r="Q3150" s="131">
        <v>34.053044750397497</v>
      </c>
      <c r="R3150" s="131">
        <v>0</v>
      </c>
      <c r="S3150" s="131">
        <v>45.895761694207252</v>
      </c>
      <c r="T3150" s="131">
        <v>83.066327910685104</v>
      </c>
      <c r="U3150" s="131">
        <v>84.029403866315008</v>
      </c>
      <c r="V3150" s="131">
        <v>464.79506633881169</v>
      </c>
      <c r="W3150" s="131">
        <v>81.100134903574727</v>
      </c>
      <c r="X3150" s="131">
        <v>321.60099417083853</v>
      </c>
      <c r="Y3150" s="131">
        <v>0</v>
      </c>
      <c r="Z3150" s="131">
        <v>6.5223128842964408</v>
      </c>
      <c r="AA3150" s="131">
        <v>26.474472245229361</v>
      </c>
      <c r="AB3150" s="131">
        <v>9.2576981843380466</v>
      </c>
      <c r="AC3150" s="131">
        <v>133.00440125554533</v>
      </c>
      <c r="AD3150" s="131">
        <v>34.122284006210968</v>
      </c>
      <c r="AE3150" s="131">
        <v>0</v>
      </c>
      <c r="AF3150" s="131">
        <v>331.52249665876337</v>
      </c>
      <c r="AG3150" s="131">
        <v>186.22806805336103</v>
      </c>
      <c r="AH3150" s="43">
        <v>2750.0629183985052</v>
      </c>
    </row>
    <row r="3151" spans="4:34">
      <c r="D3151" s="62">
        <v>2026</v>
      </c>
      <c r="E3151" s="62">
        <v>9</v>
      </c>
      <c r="F3151" s="62">
        <v>2027</v>
      </c>
      <c r="G3151" s="62">
        <v>2027</v>
      </c>
      <c r="H3151" s="131">
        <v>16.12434024188833</v>
      </c>
      <c r="I3151" s="131">
        <v>25.581190137755346</v>
      </c>
      <c r="J3151" s="131">
        <v>13.79051237596736</v>
      </c>
      <c r="K3151" s="131">
        <v>252.8692077117295</v>
      </c>
      <c r="L3151" s="131">
        <v>97.803278724357853</v>
      </c>
      <c r="M3151" s="131">
        <v>6.2925120945779804</v>
      </c>
      <c r="N3151" s="131">
        <v>369.98412058463958</v>
      </c>
      <c r="O3151" s="131">
        <v>22.223714220299893</v>
      </c>
      <c r="P3151" s="131">
        <v>20.235663040879246</v>
      </c>
      <c r="Q3151" s="131">
        <v>31.867822627377329</v>
      </c>
      <c r="R3151" s="131">
        <v>0</v>
      </c>
      <c r="S3151" s="131">
        <v>42.580182459160852</v>
      </c>
      <c r="T3151" s="131">
        <v>77.273830188110452</v>
      </c>
      <c r="U3151" s="131">
        <v>78.941751000645553</v>
      </c>
      <c r="V3151" s="131">
        <v>419.68613523133359</v>
      </c>
      <c r="W3151" s="131">
        <v>73.075476363044018</v>
      </c>
      <c r="X3151" s="131">
        <v>304.49881909127976</v>
      </c>
      <c r="Y3151" s="131">
        <v>0</v>
      </c>
      <c r="Z3151" s="131">
        <v>6.0182636923402324</v>
      </c>
      <c r="AA3151" s="131">
        <v>25.719867023086927</v>
      </c>
      <c r="AB3151" s="131">
        <v>8.632239284191833</v>
      </c>
      <c r="AC3151" s="131">
        <v>117.39973560209872</v>
      </c>
      <c r="AD3151" s="131">
        <v>35.359673586332306</v>
      </c>
      <c r="AE3151" s="131">
        <v>0</v>
      </c>
      <c r="AF3151" s="131">
        <v>306.39222417125336</v>
      </c>
      <c r="AG3151" s="131">
        <v>166.47312922617655</v>
      </c>
      <c r="AH3151" s="43">
        <v>2518.8236886785267</v>
      </c>
    </row>
    <row r="3152" spans="4:34">
      <c r="D3152" s="62">
        <v>2026</v>
      </c>
      <c r="E3152" s="62">
        <v>10</v>
      </c>
      <c r="F3152" s="62">
        <v>2027</v>
      </c>
      <c r="G3152" s="62">
        <v>2027</v>
      </c>
      <c r="H3152" s="131">
        <v>10.012973597746528</v>
      </c>
      <c r="I3152" s="131">
        <v>22.631287130879052</v>
      </c>
      <c r="J3152" s="131">
        <v>17.812884841015016</v>
      </c>
      <c r="K3152" s="131">
        <v>220.45946320216737</v>
      </c>
      <c r="L3152" s="131">
        <v>85.999856517128563</v>
      </c>
      <c r="M3152" s="131">
        <v>6.6339851020305867</v>
      </c>
      <c r="N3152" s="131">
        <v>279.74733255411877</v>
      </c>
      <c r="O3152" s="131">
        <v>18.238666545121372</v>
      </c>
      <c r="P3152" s="131">
        <v>15.959728668849115</v>
      </c>
      <c r="Q3152" s="131">
        <v>27.263247439584848</v>
      </c>
      <c r="R3152" s="131">
        <v>0</v>
      </c>
      <c r="S3152" s="131">
        <v>39.189349756830346</v>
      </c>
      <c r="T3152" s="131">
        <v>116.49260037573767</v>
      </c>
      <c r="U3152" s="131">
        <v>77.522971987997011</v>
      </c>
      <c r="V3152" s="131">
        <v>271.18376603071357</v>
      </c>
      <c r="W3152" s="131">
        <v>55.306127717291893</v>
      </c>
      <c r="X3152" s="131">
        <v>280.44339829148981</v>
      </c>
      <c r="Y3152" s="131">
        <v>0</v>
      </c>
      <c r="Z3152" s="131">
        <v>2.6169773918473371</v>
      </c>
      <c r="AA3152" s="131">
        <v>23.662959240150293</v>
      </c>
      <c r="AB3152" s="131">
        <v>8.2578704062782329</v>
      </c>
      <c r="AC3152" s="131">
        <v>85.809802693902014</v>
      </c>
      <c r="AD3152" s="131">
        <v>33.181578477463795</v>
      </c>
      <c r="AE3152" s="131">
        <v>0</v>
      </c>
      <c r="AF3152" s="131">
        <v>280.53925103704313</v>
      </c>
      <c r="AG3152" s="131">
        <v>118.548756814827</v>
      </c>
      <c r="AH3152" s="43">
        <v>2097.5148358202132</v>
      </c>
    </row>
    <row r="3153" spans="4:34">
      <c r="D3153" s="62">
        <v>2026</v>
      </c>
      <c r="E3153" s="62">
        <v>11</v>
      </c>
      <c r="F3153" s="62">
        <v>2027</v>
      </c>
      <c r="G3153" s="62">
        <v>2027</v>
      </c>
      <c r="H3153" s="131">
        <v>12.671590725424016</v>
      </c>
      <c r="I3153" s="131">
        <v>19.737719077259083</v>
      </c>
      <c r="J3153" s="131">
        <v>17.284919891934894</v>
      </c>
      <c r="K3153" s="131">
        <v>185.97909612671666</v>
      </c>
      <c r="L3153" s="131">
        <v>79.407064216924852</v>
      </c>
      <c r="M3153" s="131">
        <v>6.4474321525909168</v>
      </c>
      <c r="N3153" s="131">
        <v>189.90923430871044</v>
      </c>
      <c r="O3153" s="131">
        <v>16.21732316075401</v>
      </c>
      <c r="P3153" s="131">
        <v>10.938577284265468</v>
      </c>
      <c r="Q3153" s="131">
        <v>23.686246940593513</v>
      </c>
      <c r="R3153" s="131">
        <v>0</v>
      </c>
      <c r="S3153" s="131">
        <v>34.519208110670142</v>
      </c>
      <c r="T3153" s="131">
        <v>85.715071247094841</v>
      </c>
      <c r="U3153" s="131">
        <v>72.091708580202152</v>
      </c>
      <c r="V3153" s="131">
        <v>225.65706190693464</v>
      </c>
      <c r="W3153" s="131">
        <v>42.923193708334338</v>
      </c>
      <c r="X3153" s="131">
        <v>222.64015356673877</v>
      </c>
      <c r="Y3153" s="131">
        <v>0</v>
      </c>
      <c r="Z3153" s="131">
        <v>0.26091343027608815</v>
      </c>
      <c r="AA3153" s="131">
        <v>21.274998843628605</v>
      </c>
      <c r="AB3153" s="131">
        <v>7.3550340808497898</v>
      </c>
      <c r="AC3153" s="131">
        <v>63.259157816665116</v>
      </c>
      <c r="AD3153" s="131">
        <v>28.51423181560266</v>
      </c>
      <c r="AE3153" s="131">
        <v>0</v>
      </c>
      <c r="AF3153" s="131">
        <v>241.44771605647171</v>
      </c>
      <c r="AG3153" s="131">
        <v>96.288593412268725</v>
      </c>
      <c r="AH3153" s="43">
        <v>1704.2262464609112</v>
      </c>
    </row>
    <row r="3154" spans="4:34">
      <c r="D3154" s="62">
        <v>2026</v>
      </c>
      <c r="E3154" s="62">
        <v>12</v>
      </c>
      <c r="F3154" s="62">
        <v>2027</v>
      </c>
      <c r="G3154" s="62">
        <v>2027</v>
      </c>
      <c r="H3154" s="131">
        <v>13.894850554114251</v>
      </c>
      <c r="I3154" s="131">
        <v>16.32177236617142</v>
      </c>
      <c r="J3154" s="131">
        <v>11.357178595661722</v>
      </c>
      <c r="K3154" s="131">
        <v>142.60855607815694</v>
      </c>
      <c r="L3154" s="131">
        <v>74.991483474116819</v>
      </c>
      <c r="M3154" s="131">
        <v>6.4255324585262601</v>
      </c>
      <c r="N3154" s="131">
        <v>119.8284298588901</v>
      </c>
      <c r="O3154" s="131">
        <v>13.35126892254582</v>
      </c>
      <c r="P3154" s="131">
        <v>8.3585151408031102</v>
      </c>
      <c r="Q3154" s="131">
        <v>20.684818340076244</v>
      </c>
      <c r="R3154" s="131">
        <v>0</v>
      </c>
      <c r="S3154" s="131">
        <v>27.113381595005741</v>
      </c>
      <c r="T3154" s="131">
        <v>61.641902301102277</v>
      </c>
      <c r="U3154" s="131">
        <v>72.812182297562515</v>
      </c>
      <c r="V3154" s="131">
        <v>176.00705598751392</v>
      </c>
      <c r="W3154" s="131">
        <v>30.857107619188227</v>
      </c>
      <c r="X3154" s="131">
        <v>157.46225429022741</v>
      </c>
      <c r="Y3154" s="131">
        <v>0</v>
      </c>
      <c r="Z3154" s="131">
        <v>0.63581308860866403</v>
      </c>
      <c r="AA3154" s="131">
        <v>11.180328339678049</v>
      </c>
      <c r="AB3154" s="131">
        <v>4.7571134898077041</v>
      </c>
      <c r="AC3154" s="131">
        <v>44.577962552681278</v>
      </c>
      <c r="AD3154" s="131">
        <v>25.587190381923879</v>
      </c>
      <c r="AE3154" s="131">
        <v>0</v>
      </c>
      <c r="AF3154" s="131">
        <v>222.36184897772205</v>
      </c>
      <c r="AG3154" s="131">
        <v>56.836087313061093</v>
      </c>
      <c r="AH3154" s="43">
        <v>1319.6526340231455</v>
      </c>
    </row>
    <row r="3155" spans="4:34">
      <c r="D3155" s="62">
        <v>2027</v>
      </c>
      <c r="E3155" s="62">
        <v>1</v>
      </c>
      <c r="F3155" s="62">
        <v>2027</v>
      </c>
      <c r="G3155" s="62">
        <v>2027</v>
      </c>
      <c r="H3155" s="131">
        <v>14.180740564988762</v>
      </c>
      <c r="I3155" s="131">
        <v>17.778850861559846</v>
      </c>
      <c r="J3155" s="131">
        <v>7.4413073725949248</v>
      </c>
      <c r="K3155" s="131">
        <v>164.30133296854348</v>
      </c>
      <c r="L3155" s="131">
        <v>77.248319956291397</v>
      </c>
      <c r="M3155" s="131">
        <v>6.2570329581621591</v>
      </c>
      <c r="N3155" s="131">
        <v>128.6334347136814</v>
      </c>
      <c r="O3155" s="131">
        <v>14.999932538556738</v>
      </c>
      <c r="P3155" s="131">
        <v>6.8976617444345427</v>
      </c>
      <c r="Q3155" s="131">
        <v>21.184458380518759</v>
      </c>
      <c r="R3155" s="131">
        <v>0</v>
      </c>
      <c r="S3155" s="131">
        <v>33.729498562139618</v>
      </c>
      <c r="T3155" s="131">
        <v>49.031938881263841</v>
      </c>
      <c r="U3155" s="131">
        <v>168.19181826506593</v>
      </c>
      <c r="V3155" s="131">
        <v>170.47760197095505</v>
      </c>
      <c r="W3155" s="131">
        <v>35.38713014629252</v>
      </c>
      <c r="X3155" s="131">
        <v>150.81821407742473</v>
      </c>
      <c r="Y3155" s="131">
        <v>0</v>
      </c>
      <c r="Z3155" s="131">
        <v>5.4390286640743192E-3</v>
      </c>
      <c r="AA3155" s="131">
        <v>16.31262394061773</v>
      </c>
      <c r="AB3155" s="131">
        <v>6.580377724946544</v>
      </c>
      <c r="AC3155" s="131">
        <v>52.558545380592754</v>
      </c>
      <c r="AD3155" s="131">
        <v>25.467341190384886</v>
      </c>
      <c r="AE3155" s="131">
        <v>0</v>
      </c>
      <c r="AF3155" s="131">
        <v>234.94376548804706</v>
      </c>
      <c r="AG3155" s="131">
        <v>62.034953880939483</v>
      </c>
      <c r="AH3155" s="43">
        <v>1464.4623205966659</v>
      </c>
    </row>
    <row r="3156" spans="4:34">
      <c r="D3156" s="62">
        <v>2027</v>
      </c>
      <c r="E3156" s="62">
        <v>2</v>
      </c>
      <c r="F3156" s="62">
        <v>2027</v>
      </c>
      <c r="G3156" s="62">
        <v>2027</v>
      </c>
      <c r="H3156" s="131">
        <v>25.864802380539683</v>
      </c>
      <c r="I3156" s="131">
        <v>15.249929660366757</v>
      </c>
      <c r="J3156" s="131">
        <v>8.3371165851472764</v>
      </c>
      <c r="K3156" s="131">
        <v>109.8959100195664</v>
      </c>
      <c r="L3156" s="131">
        <v>65.585433999529783</v>
      </c>
      <c r="M3156" s="131">
        <v>5.9882075133427408</v>
      </c>
      <c r="N3156" s="131">
        <v>115.44026192253448</v>
      </c>
      <c r="O3156" s="131">
        <v>12.960728864839639</v>
      </c>
      <c r="P3156" s="131">
        <v>8.3716263672035929</v>
      </c>
      <c r="Q3156" s="131">
        <v>18.156717886654249</v>
      </c>
      <c r="R3156" s="131">
        <v>0</v>
      </c>
      <c r="S3156" s="131">
        <v>24.264678681854519</v>
      </c>
      <c r="T3156" s="131">
        <v>34.109931913492836</v>
      </c>
      <c r="U3156" s="131">
        <v>133.71992194212152</v>
      </c>
      <c r="V3156" s="131">
        <v>149.70328213251412</v>
      </c>
      <c r="W3156" s="131">
        <v>30.155650524518538</v>
      </c>
      <c r="X3156" s="131">
        <v>127.51311574146682</v>
      </c>
      <c r="Y3156" s="131">
        <v>0</v>
      </c>
      <c r="Z3156" s="131">
        <v>4.6620245692065576E-2</v>
      </c>
      <c r="AA3156" s="131">
        <v>15.965598468509981</v>
      </c>
      <c r="AB3156" s="131">
        <v>5.7074428698350914</v>
      </c>
      <c r="AC3156" s="131">
        <v>48.470126171406541</v>
      </c>
      <c r="AD3156" s="131">
        <v>20.625313556444272</v>
      </c>
      <c r="AE3156" s="131">
        <v>0</v>
      </c>
      <c r="AF3156" s="131">
        <v>211.71403147859056</v>
      </c>
      <c r="AG3156" s="131">
        <v>53.543699967091555</v>
      </c>
      <c r="AH3156" s="43">
        <v>1241.3901488932629</v>
      </c>
    </row>
    <row r="3157" spans="4:34">
      <c r="D3157" s="62">
        <v>2027</v>
      </c>
      <c r="E3157" s="62">
        <v>3</v>
      </c>
      <c r="F3157" s="62">
        <v>2027</v>
      </c>
      <c r="G3157" s="62">
        <v>2027</v>
      </c>
      <c r="H3157" s="131">
        <v>28.652595845821057</v>
      </c>
      <c r="I3157" s="131">
        <v>19.49281256186493</v>
      </c>
      <c r="J3157" s="131">
        <v>10.618978857917456</v>
      </c>
      <c r="K3157" s="131">
        <v>173.83467758636331</v>
      </c>
      <c r="L3157" s="131">
        <v>75.808758718950529</v>
      </c>
      <c r="M3157" s="131">
        <v>6.74317238532063</v>
      </c>
      <c r="N3157" s="131">
        <v>176.16500244068976</v>
      </c>
      <c r="O3157" s="131">
        <v>15.886805142214769</v>
      </c>
      <c r="P3157" s="131">
        <v>16.260826987400616</v>
      </c>
      <c r="Q3157" s="131">
        <v>22.575144324702773</v>
      </c>
      <c r="R3157" s="131">
        <v>0</v>
      </c>
      <c r="S3157" s="131">
        <v>31.376586878417051</v>
      </c>
      <c r="T3157" s="131">
        <v>41.370698431066359</v>
      </c>
      <c r="U3157" s="131">
        <v>84.461688096731109</v>
      </c>
      <c r="V3157" s="131">
        <v>213.48794828184839</v>
      </c>
      <c r="W3157" s="131">
        <v>40.086374868580819</v>
      </c>
      <c r="X3157" s="131">
        <v>193.75051966141973</v>
      </c>
      <c r="Y3157" s="131">
        <v>0</v>
      </c>
      <c r="Z3157" s="131">
        <v>0.11603261150025215</v>
      </c>
      <c r="AA3157" s="131">
        <v>19.518362742396381</v>
      </c>
      <c r="AB3157" s="131">
        <v>6.569556218478219</v>
      </c>
      <c r="AC3157" s="131">
        <v>51.58435174090382</v>
      </c>
      <c r="AD3157" s="131">
        <v>25.309292810642013</v>
      </c>
      <c r="AE3157" s="131">
        <v>0</v>
      </c>
      <c r="AF3157" s="131">
        <v>248.17589245545904</v>
      </c>
      <c r="AG3157" s="131">
        <v>73.551827005468837</v>
      </c>
      <c r="AH3157" s="43">
        <v>1575.3979066541581</v>
      </c>
    </row>
    <row r="3158" spans="4:34">
      <c r="D3158" s="62">
        <v>2027</v>
      </c>
      <c r="E3158" s="62">
        <v>4</v>
      </c>
      <c r="F3158" s="62">
        <v>2027</v>
      </c>
      <c r="G3158" s="62">
        <v>2027</v>
      </c>
      <c r="H3158" s="131">
        <v>30.275930447728271</v>
      </c>
      <c r="I3158" s="131">
        <v>21.430888124914219</v>
      </c>
      <c r="J3158" s="131">
        <v>11.620264777088739</v>
      </c>
      <c r="K3158" s="131">
        <v>196.91303429711417</v>
      </c>
      <c r="L3158" s="131">
        <v>81.652401368834262</v>
      </c>
      <c r="M3158" s="131">
        <v>6.5049318713489308</v>
      </c>
      <c r="N3158" s="131">
        <v>226.40749608368716</v>
      </c>
      <c r="O3158" s="131">
        <v>18.49915777747956</v>
      </c>
      <c r="P3158" s="131">
        <v>19.648071594042566</v>
      </c>
      <c r="Q3158" s="131">
        <v>25.25926544774325</v>
      </c>
      <c r="R3158" s="131">
        <v>0</v>
      </c>
      <c r="S3158" s="131">
        <v>30.906890760762451</v>
      </c>
      <c r="T3158" s="131">
        <v>64.180300680517945</v>
      </c>
      <c r="U3158" s="131">
        <v>84.184582820823195</v>
      </c>
      <c r="V3158" s="131">
        <v>240.8371731272558</v>
      </c>
      <c r="W3158" s="131">
        <v>49.445920296121884</v>
      </c>
      <c r="X3158" s="131">
        <v>235.33898042482846</v>
      </c>
      <c r="Y3158" s="131">
        <v>0</v>
      </c>
      <c r="Z3158" s="131">
        <v>0.49909563027005771</v>
      </c>
      <c r="AA3158" s="131">
        <v>15.710789555423865</v>
      </c>
      <c r="AB3158" s="131">
        <v>7.3712494893398741</v>
      </c>
      <c r="AC3158" s="131">
        <v>62.955267666452912</v>
      </c>
      <c r="AD3158" s="131">
        <v>29.091677898579288</v>
      </c>
      <c r="AE3158" s="131">
        <v>0</v>
      </c>
      <c r="AF3158" s="131">
        <v>264.08711673479149</v>
      </c>
      <c r="AG3158" s="131">
        <v>104.47170332623918</v>
      </c>
      <c r="AH3158" s="43">
        <v>1827.2921902013873</v>
      </c>
    </row>
    <row r="3159" spans="4:34">
      <c r="D3159" s="62">
        <v>2027</v>
      </c>
      <c r="E3159" s="62">
        <v>5</v>
      </c>
      <c r="F3159" s="62">
        <v>2027</v>
      </c>
      <c r="G3159" s="62">
        <v>2028</v>
      </c>
      <c r="H3159" s="131">
        <v>25.336848573840427</v>
      </c>
      <c r="I3159" s="131">
        <v>23.315481970717723</v>
      </c>
      <c r="J3159" s="131">
        <v>12.494059968194899</v>
      </c>
      <c r="K3159" s="131">
        <v>242.483773817757</v>
      </c>
      <c r="L3159" s="131">
        <v>92.46131032039365</v>
      </c>
      <c r="M3159" s="131">
        <v>6.9967053647161892</v>
      </c>
      <c r="N3159" s="131">
        <v>326.89248336968188</v>
      </c>
      <c r="O3159" s="131">
        <v>20.1079969677889</v>
      </c>
      <c r="P3159" s="131">
        <v>24.094599968579839</v>
      </c>
      <c r="Q3159" s="131">
        <v>30.306580168243286</v>
      </c>
      <c r="R3159" s="131">
        <v>0</v>
      </c>
      <c r="S3159" s="131">
        <v>43.513357314793893</v>
      </c>
      <c r="T3159" s="131">
        <v>68.27209955732792</v>
      </c>
      <c r="U3159" s="131">
        <v>91.455825260646847</v>
      </c>
      <c r="V3159" s="131">
        <v>307.23512878289716</v>
      </c>
      <c r="W3159" s="131">
        <v>62.316917926367275</v>
      </c>
      <c r="X3159" s="131">
        <v>273.74465082369051</v>
      </c>
      <c r="Y3159" s="131">
        <v>0</v>
      </c>
      <c r="Z3159" s="131">
        <v>0.99068022095639385</v>
      </c>
      <c r="AA3159" s="131">
        <v>20.554585655613241</v>
      </c>
      <c r="AB3159" s="131">
        <v>8.4335607076469845</v>
      </c>
      <c r="AC3159" s="131">
        <v>89.785518726737322</v>
      </c>
      <c r="AD3159" s="131">
        <v>33.6463448420783</v>
      </c>
      <c r="AE3159" s="131">
        <v>0</v>
      </c>
      <c r="AF3159" s="131">
        <v>301.10440032510667</v>
      </c>
      <c r="AG3159" s="131">
        <v>139.54936604620394</v>
      </c>
      <c r="AH3159" s="43">
        <v>2245.0922766799804</v>
      </c>
    </row>
    <row r="3160" spans="4:34">
      <c r="D3160" s="62">
        <v>2027</v>
      </c>
      <c r="E3160" s="62">
        <v>6</v>
      </c>
      <c r="F3160" s="62">
        <v>2027</v>
      </c>
      <c r="G3160" s="62">
        <v>2028</v>
      </c>
      <c r="H3160" s="131">
        <v>29.358178970662191</v>
      </c>
      <c r="I3160" s="131">
        <v>22.66606111844759</v>
      </c>
      <c r="J3160" s="131">
        <v>13.213327260658193</v>
      </c>
      <c r="K3160" s="131">
        <v>249.78591012076797</v>
      </c>
      <c r="L3160" s="131">
        <v>94.181464002300913</v>
      </c>
      <c r="M3160" s="131">
        <v>7.6937198414036647</v>
      </c>
      <c r="N3160" s="131">
        <v>376.68315602668122</v>
      </c>
      <c r="O3160" s="131">
        <v>19.784218080739155</v>
      </c>
      <c r="P3160" s="131">
        <v>27.013788956849456</v>
      </c>
      <c r="Q3160" s="131">
        <v>34.254961240541959</v>
      </c>
      <c r="R3160" s="131">
        <v>0</v>
      </c>
      <c r="S3160" s="131">
        <v>42.994919147194018</v>
      </c>
      <c r="T3160" s="131">
        <v>73.008139108359103</v>
      </c>
      <c r="U3160" s="131">
        <v>79.728729984224046</v>
      </c>
      <c r="V3160" s="131">
        <v>389.46665329738534</v>
      </c>
      <c r="W3160" s="131">
        <v>67.801533658872287</v>
      </c>
      <c r="X3160" s="131">
        <v>295.84736168859729</v>
      </c>
      <c r="Y3160" s="131">
        <v>0</v>
      </c>
      <c r="Z3160" s="131">
        <v>3.2825832994513284</v>
      </c>
      <c r="AA3160" s="131">
        <v>20.712324506571317</v>
      </c>
      <c r="AB3160" s="131">
        <v>8.3776495908939825</v>
      </c>
      <c r="AC3160" s="131">
        <v>105.03723882350603</v>
      </c>
      <c r="AD3160" s="131">
        <v>33.197343763263341</v>
      </c>
      <c r="AE3160" s="131">
        <v>0</v>
      </c>
      <c r="AF3160" s="131">
        <v>303.84884147390312</v>
      </c>
      <c r="AG3160" s="131">
        <v>160.94342188431273</v>
      </c>
      <c r="AH3160" s="43">
        <v>2458.8815258455861</v>
      </c>
    </row>
    <row r="3161" spans="4:34">
      <c r="D3161" s="62">
        <v>2027</v>
      </c>
      <c r="E3161" s="62">
        <v>7</v>
      </c>
      <c r="F3161" s="62">
        <v>2028</v>
      </c>
      <c r="G3161" s="62">
        <v>2028</v>
      </c>
      <c r="H3161" s="131">
        <v>14.451836023936421</v>
      </c>
      <c r="I3161" s="131">
        <v>17.735901479654075</v>
      </c>
      <c r="J3161" s="131">
        <v>9.1801797497207769</v>
      </c>
      <c r="K3161" s="131">
        <v>191.83849880949995</v>
      </c>
      <c r="L3161" s="131">
        <v>75.580480161542908</v>
      </c>
      <c r="M3161" s="131">
        <v>5.4087494713332829</v>
      </c>
      <c r="N3161" s="131">
        <v>309.72410493493521</v>
      </c>
      <c r="O3161" s="131">
        <v>16.360970844459818</v>
      </c>
      <c r="P3161" s="131">
        <v>15.970643056775456</v>
      </c>
      <c r="Q3161" s="131">
        <v>25.344880349387399</v>
      </c>
      <c r="R3161" s="131">
        <v>0</v>
      </c>
      <c r="S3161" s="131">
        <v>33.623026798556573</v>
      </c>
      <c r="T3161" s="131">
        <v>57.67328924167785</v>
      </c>
      <c r="U3161" s="131">
        <v>58.349506207611043</v>
      </c>
      <c r="V3161" s="131">
        <v>324.8660793157693</v>
      </c>
      <c r="W3161" s="131">
        <v>57.102290085822112</v>
      </c>
      <c r="X3161" s="131">
        <v>221.82641616693641</v>
      </c>
      <c r="Y3161" s="131">
        <v>0</v>
      </c>
      <c r="Z3161" s="131">
        <v>3.6288233651459314</v>
      </c>
      <c r="AA3161" s="131">
        <v>18.607496482154708</v>
      </c>
      <c r="AB3161" s="131">
        <v>6.5158483921078263</v>
      </c>
      <c r="AC3161" s="131">
        <v>94.584531625656552</v>
      </c>
      <c r="AD3161" s="131">
        <v>26.008005571997217</v>
      </c>
      <c r="AE3161" s="131">
        <v>0</v>
      </c>
      <c r="AF3161" s="131">
        <v>235.85800195922036</v>
      </c>
      <c r="AG3161" s="131">
        <v>138.98162621037611</v>
      </c>
      <c r="AH3161" s="43">
        <v>1959.2211863042774</v>
      </c>
    </row>
    <row r="3162" spans="4:34">
      <c r="D3162" s="62">
        <v>2027</v>
      </c>
      <c r="E3162" s="62">
        <v>8</v>
      </c>
      <c r="F3162" s="62">
        <v>2028</v>
      </c>
      <c r="G3162" s="62">
        <v>2028</v>
      </c>
      <c r="H3162" s="131">
        <v>15.369244242122539</v>
      </c>
      <c r="I3162" s="131">
        <v>18.823713187766035</v>
      </c>
      <c r="J3162" s="131">
        <v>10.115421028105581</v>
      </c>
      <c r="K3162" s="131">
        <v>190.98100398214893</v>
      </c>
      <c r="L3162" s="131">
        <v>78.04144365231852</v>
      </c>
      <c r="M3162" s="131">
        <v>5.1452744410023366</v>
      </c>
      <c r="N3162" s="131">
        <v>306.09135807634112</v>
      </c>
      <c r="O3162" s="131">
        <v>16.506783338330244</v>
      </c>
      <c r="P3162" s="131">
        <v>17.367724317071044</v>
      </c>
      <c r="Q3162" s="131">
        <v>24.369808742887226</v>
      </c>
      <c r="R3162" s="131">
        <v>0</v>
      </c>
      <c r="S3162" s="131">
        <v>32.980467535235022</v>
      </c>
      <c r="T3162" s="131">
        <v>59.779476766000059</v>
      </c>
      <c r="U3162" s="131">
        <v>60.322870115900656</v>
      </c>
      <c r="V3162" s="131">
        <v>331.08458940394098</v>
      </c>
      <c r="W3162" s="131">
        <v>58.439569339565971</v>
      </c>
      <c r="X3162" s="131">
        <v>232.76833552188151</v>
      </c>
      <c r="Y3162" s="131">
        <v>0</v>
      </c>
      <c r="Z3162" s="131">
        <v>4.638616862922615</v>
      </c>
      <c r="AA3162" s="131">
        <v>18.947208289478002</v>
      </c>
      <c r="AB3162" s="131">
        <v>6.6116601717433907</v>
      </c>
      <c r="AC3162" s="131">
        <v>96.155208090228001</v>
      </c>
      <c r="AD3162" s="131">
        <v>24.319006598205998</v>
      </c>
      <c r="AE3162" s="131">
        <v>0</v>
      </c>
      <c r="AF3162" s="131">
        <v>236.70236234809576</v>
      </c>
      <c r="AG3162" s="131">
        <v>136.45927364757438</v>
      </c>
      <c r="AH3162" s="43">
        <v>1982.0204196988657</v>
      </c>
    </row>
    <row r="3163" spans="4:34">
      <c r="D3163" s="62">
        <v>2027</v>
      </c>
      <c r="E3163" s="62">
        <v>9</v>
      </c>
      <c r="F3163" s="62">
        <v>2028</v>
      </c>
      <c r="G3163" s="62">
        <v>2028</v>
      </c>
      <c r="H3163" s="131">
        <v>11.579179402511773</v>
      </c>
      <c r="I3163" s="131">
        <v>18.264267166451312</v>
      </c>
      <c r="J3163" s="131">
        <v>9.7603617298660303</v>
      </c>
      <c r="K3163" s="131">
        <v>181.7588898012049</v>
      </c>
      <c r="L3163" s="131">
        <v>70.027986022212843</v>
      </c>
      <c r="M3163" s="131">
        <v>4.4825422923409475</v>
      </c>
      <c r="N3163" s="131">
        <v>270.89912288371318</v>
      </c>
      <c r="O3163" s="131">
        <v>16.129980755160119</v>
      </c>
      <c r="P3163" s="131">
        <v>14.80640867319582</v>
      </c>
      <c r="Q3163" s="131">
        <v>22.805970748691259</v>
      </c>
      <c r="R3163" s="131">
        <v>0</v>
      </c>
      <c r="S3163" s="131">
        <v>30.597908682622077</v>
      </c>
      <c r="T3163" s="131">
        <v>55.610850419641245</v>
      </c>
      <c r="U3163" s="131">
        <v>56.670555463058101</v>
      </c>
      <c r="V3163" s="131">
        <v>298.95937090705883</v>
      </c>
      <c r="W3163" s="131">
        <v>52.657117932262366</v>
      </c>
      <c r="X3163" s="131">
        <v>220.40472826931011</v>
      </c>
      <c r="Y3163" s="131">
        <v>0</v>
      </c>
      <c r="Z3163" s="131">
        <v>4.2801411008689527</v>
      </c>
      <c r="AA3163" s="131">
        <v>18.407153621425579</v>
      </c>
      <c r="AB3163" s="131">
        <v>6.1649701180370435</v>
      </c>
      <c r="AC3163" s="131">
        <v>84.873853045422507</v>
      </c>
      <c r="AD3163" s="131">
        <v>25.200896138719884</v>
      </c>
      <c r="AE3163" s="131">
        <v>0</v>
      </c>
      <c r="AF3163" s="131">
        <v>218.75970408449152</v>
      </c>
      <c r="AG3163" s="131">
        <v>121.98377255105103</v>
      </c>
      <c r="AH3163" s="43">
        <v>1815.0857318093174</v>
      </c>
    </row>
    <row r="3164" spans="4:34">
      <c r="D3164" s="62">
        <v>2027</v>
      </c>
      <c r="E3164" s="62">
        <v>10</v>
      </c>
      <c r="F3164" s="62">
        <v>2028</v>
      </c>
      <c r="G3164" s="62">
        <v>2028</v>
      </c>
      <c r="H3164" s="131">
        <v>7.1904968452428752</v>
      </c>
      <c r="I3164" s="131">
        <v>16.158117439148821</v>
      </c>
      <c r="J3164" s="131">
        <v>12.809379527636645</v>
      </c>
      <c r="K3164" s="131">
        <v>158.46091713355702</v>
      </c>
      <c r="L3164" s="131">
        <v>61.576634532538598</v>
      </c>
      <c r="M3164" s="131">
        <v>4.7257944585017535</v>
      </c>
      <c r="N3164" s="131">
        <v>204.82853939303757</v>
      </c>
      <c r="O3164" s="131">
        <v>13.235386198623312</v>
      </c>
      <c r="P3164" s="131">
        <v>11.677712981626714</v>
      </c>
      <c r="Q3164" s="131">
        <v>19.510740689492597</v>
      </c>
      <c r="R3164" s="131">
        <v>0</v>
      </c>
      <c r="S3164" s="131">
        <v>28.161273060323666</v>
      </c>
      <c r="T3164" s="131">
        <v>83.835013208481456</v>
      </c>
      <c r="U3164" s="131">
        <v>55.652045058779564</v>
      </c>
      <c r="V3164" s="131">
        <v>192.78478301128004</v>
      </c>
      <c r="W3164" s="131">
        <v>39.852785565404865</v>
      </c>
      <c r="X3164" s="131">
        <v>203.0144388072743</v>
      </c>
      <c r="Y3164" s="131">
        <v>0</v>
      </c>
      <c r="Z3164" s="131">
        <v>1.8611734326541356</v>
      </c>
      <c r="AA3164" s="131">
        <v>16.935069123024618</v>
      </c>
      <c r="AB3164" s="131">
        <v>5.8976034627026603</v>
      </c>
      <c r="AC3164" s="131">
        <v>62.035987954718486</v>
      </c>
      <c r="AD3164" s="131">
        <v>23.648564257464457</v>
      </c>
      <c r="AE3164" s="131">
        <v>0</v>
      </c>
      <c r="AF3164" s="131">
        <v>200.30104780546355</v>
      </c>
      <c r="AG3164" s="131">
        <v>86.867019648933351</v>
      </c>
      <c r="AH3164" s="43">
        <v>1511.0205235959111</v>
      </c>
    </row>
    <row r="3165" spans="4:34">
      <c r="D3165" s="62">
        <v>2027</v>
      </c>
      <c r="E3165" s="62">
        <v>11</v>
      </c>
      <c r="F3165" s="62">
        <v>2028</v>
      </c>
      <c r="G3165" s="62">
        <v>2028</v>
      </c>
      <c r="H3165" s="131">
        <v>9.0996977317383738</v>
      </c>
      <c r="I3165" s="131">
        <v>14.092189321221896</v>
      </c>
      <c r="J3165" s="131">
        <v>12.4297159599205</v>
      </c>
      <c r="K3165" s="131">
        <v>133.67446287880929</v>
      </c>
      <c r="L3165" s="131">
        <v>56.85613872638897</v>
      </c>
      <c r="M3165" s="131">
        <v>4.5929013510979857</v>
      </c>
      <c r="N3165" s="131">
        <v>139.04987306064166</v>
      </c>
      <c r="O3165" s="131">
        <v>11.767155443512126</v>
      </c>
      <c r="P3165" s="131">
        <v>8.0037429585076616</v>
      </c>
      <c r="Q3165" s="131">
        <v>16.95088682994562</v>
      </c>
      <c r="R3165" s="131">
        <v>0</v>
      </c>
      <c r="S3165" s="131">
        <v>24.805332353372176</v>
      </c>
      <c r="T3165" s="131">
        <v>61.685670222730856</v>
      </c>
      <c r="U3165" s="131">
        <v>51.753059917401096</v>
      </c>
      <c r="V3165" s="131">
        <v>160.41980813027092</v>
      </c>
      <c r="W3165" s="131">
        <v>30.929824691120924</v>
      </c>
      <c r="X3165" s="131">
        <v>161.22696953061561</v>
      </c>
      <c r="Y3165" s="131">
        <v>0</v>
      </c>
      <c r="Z3165" s="131">
        <v>0.18555954902985294</v>
      </c>
      <c r="AA3165" s="131">
        <v>15.226057415413559</v>
      </c>
      <c r="AB3165" s="131">
        <v>5.2528160808308888</v>
      </c>
      <c r="AC3165" s="131">
        <v>45.733054139968964</v>
      </c>
      <c r="AD3165" s="131">
        <v>20.322138797631379</v>
      </c>
      <c r="AE3165" s="131">
        <v>0</v>
      </c>
      <c r="AF3165" s="131">
        <v>172.39024606207917</v>
      </c>
      <c r="AG3165" s="131">
        <v>70.555806409482159</v>
      </c>
      <c r="AH3165" s="43">
        <v>1227.0031075617317</v>
      </c>
    </row>
    <row r="3166" spans="4:34">
      <c r="D3166" s="62">
        <v>2027</v>
      </c>
      <c r="E3166" s="62">
        <v>12</v>
      </c>
      <c r="F3166" s="62">
        <v>2028</v>
      </c>
      <c r="G3166" s="62">
        <v>2028</v>
      </c>
      <c r="H3166" s="131">
        <v>9.9781426665266721</v>
      </c>
      <c r="I3166" s="131">
        <v>11.653297189085151</v>
      </c>
      <c r="J3166" s="131">
        <v>8.1670325886804935</v>
      </c>
      <c r="K3166" s="131">
        <v>102.4972452881443</v>
      </c>
      <c r="L3166" s="131">
        <v>53.694545060303533</v>
      </c>
      <c r="M3166" s="131">
        <v>4.577300855881024</v>
      </c>
      <c r="N3166" s="131">
        <v>87.737323683003424</v>
      </c>
      <c r="O3166" s="131">
        <v>9.6853572636986165</v>
      </c>
      <c r="P3166" s="131">
        <v>6.1159147998171219</v>
      </c>
      <c r="Q3166" s="131">
        <v>14.802936727798469</v>
      </c>
      <c r="R3166" s="131">
        <v>0</v>
      </c>
      <c r="S3166" s="131">
        <v>19.483542019031116</v>
      </c>
      <c r="T3166" s="131">
        <v>44.361184117623459</v>
      </c>
      <c r="U3166" s="131">
        <v>52.270272232073616</v>
      </c>
      <c r="V3166" s="131">
        <v>125.12357429671546</v>
      </c>
      <c r="W3166" s="131">
        <v>22.235179786988411</v>
      </c>
      <c r="X3166" s="131">
        <v>114.10817063785861</v>
      </c>
      <c r="Y3166" s="131">
        <v>0</v>
      </c>
      <c r="Z3166" s="131">
        <v>0.45218519362785792</v>
      </c>
      <c r="AA3166" s="131">
        <v>8.0015196463380409</v>
      </c>
      <c r="AB3166" s="131">
        <v>3.3974339157259683</v>
      </c>
      <c r="AC3166" s="131">
        <v>32.227529502996454</v>
      </c>
      <c r="AD3166" s="131">
        <v>18.236031668170167</v>
      </c>
      <c r="AE3166" s="131">
        <v>0</v>
      </c>
      <c r="AF3166" s="131">
        <v>158.76320756383871</v>
      </c>
      <c r="AG3166" s="131">
        <v>41.646843425815476</v>
      </c>
      <c r="AH3166" s="43">
        <v>949.21577012974228</v>
      </c>
    </row>
    <row r="3167" spans="4:34">
      <c r="D3167" s="62">
        <v>2028</v>
      </c>
      <c r="E3167" s="62">
        <v>1</v>
      </c>
      <c r="F3167" s="62">
        <v>2028</v>
      </c>
      <c r="G3167" s="62">
        <v>2028</v>
      </c>
      <c r="H3167" s="131">
        <v>10.183579528484474</v>
      </c>
      <c r="I3167" s="131">
        <v>12.693165687939283</v>
      </c>
      <c r="J3167" s="131">
        <v>5.3521804180187047</v>
      </c>
      <c r="K3167" s="131">
        <v>118.0922598007968</v>
      </c>
      <c r="L3167" s="131">
        <v>55.310037551853675</v>
      </c>
      <c r="M3167" s="131">
        <v>4.4569095562178589</v>
      </c>
      <c r="N3167" s="131">
        <v>94.152854305395351</v>
      </c>
      <c r="O3167" s="131">
        <v>10.88016973266387</v>
      </c>
      <c r="P3167" s="131">
        <v>5.0450119999501108</v>
      </c>
      <c r="Q3167" s="131">
        <v>15.164549658957503</v>
      </c>
      <c r="R3167" s="131">
        <v>0</v>
      </c>
      <c r="S3167" s="131">
        <v>24.23800592870025</v>
      </c>
      <c r="T3167" s="131">
        <v>35.285159713777766</v>
      </c>
      <c r="U3167" s="131">
        <v>120.7412255822025</v>
      </c>
      <c r="V3167" s="131">
        <v>121.3039328421747</v>
      </c>
      <c r="W3167" s="131">
        <v>25.499062090579592</v>
      </c>
      <c r="X3167" s="131">
        <v>109.29813417821966</v>
      </c>
      <c r="Y3167" s="131">
        <v>0</v>
      </c>
      <c r="Z3167" s="131">
        <v>3.8678024824757283E-3</v>
      </c>
      <c r="AA3167" s="131">
        <v>11.675463012042028</v>
      </c>
      <c r="AB3167" s="131">
        <v>4.6995663710895226</v>
      </c>
      <c r="AC3167" s="131">
        <v>37.994894382561455</v>
      </c>
      <c r="AD3167" s="131">
        <v>18.151091912122581</v>
      </c>
      <c r="AE3167" s="131">
        <v>0</v>
      </c>
      <c r="AF3167" s="131">
        <v>167.74163384010521</v>
      </c>
      <c r="AG3167" s="131">
        <v>45.437081958564931</v>
      </c>
      <c r="AH3167" s="43">
        <v>1053.3998378549004</v>
      </c>
    </row>
    <row r="3168" spans="4:34">
      <c r="D3168" s="62">
        <v>2028</v>
      </c>
      <c r="E3168" s="62">
        <v>2</v>
      </c>
      <c r="F3168" s="62">
        <v>2028</v>
      </c>
      <c r="G3168" s="62">
        <v>2028</v>
      </c>
      <c r="H3168" s="131">
        <v>18.574225430868331</v>
      </c>
      <c r="I3168" s="131">
        <v>10.88764878088819</v>
      </c>
      <c r="J3168" s="131">
        <v>5.996493612681367</v>
      </c>
      <c r="K3168" s="131">
        <v>78.982162935003501</v>
      </c>
      <c r="L3168" s="131">
        <v>46.959374901889646</v>
      </c>
      <c r="M3168" s="131">
        <v>4.2654241186340194</v>
      </c>
      <c r="N3168" s="131">
        <v>84.496151299713759</v>
      </c>
      <c r="O3168" s="131">
        <v>9.3993756067340151</v>
      </c>
      <c r="P3168" s="131">
        <v>6.1230830166061132</v>
      </c>
      <c r="Q3168" s="131">
        <v>12.997190916575519</v>
      </c>
      <c r="R3168" s="131">
        <v>0</v>
      </c>
      <c r="S3168" s="131">
        <v>17.436589656537389</v>
      </c>
      <c r="T3168" s="131">
        <v>24.54674285486173</v>
      </c>
      <c r="U3168" s="131">
        <v>95.994605603248232</v>
      </c>
      <c r="V3168" s="131">
        <v>106.46159120858616</v>
      </c>
      <c r="W3168" s="131">
        <v>21.72939150272061</v>
      </c>
      <c r="X3168" s="131">
        <v>92.451054439853024</v>
      </c>
      <c r="Y3168" s="131">
        <v>0</v>
      </c>
      <c r="Z3168" s="131">
        <v>3.3152592706934797E-2</v>
      </c>
      <c r="AA3168" s="131">
        <v>11.427085860789123</v>
      </c>
      <c r="AB3168" s="131">
        <v>4.0761347899993954</v>
      </c>
      <c r="AC3168" s="131">
        <v>35.039351094218773</v>
      </c>
      <c r="AD3168" s="131">
        <v>14.700080360988418</v>
      </c>
      <c r="AE3168" s="131">
        <v>0</v>
      </c>
      <c r="AF3168" s="131">
        <v>151.15641597606481</v>
      </c>
      <c r="AG3168" s="131">
        <v>39.217720519931895</v>
      </c>
      <c r="AH3168" s="43">
        <v>892.95104708010103</v>
      </c>
    </row>
    <row r="3169" spans="4:34">
      <c r="D3169" s="62">
        <v>2028</v>
      </c>
      <c r="E3169" s="62">
        <v>3</v>
      </c>
      <c r="F3169" s="62">
        <v>2028</v>
      </c>
      <c r="G3169" s="62">
        <v>2028</v>
      </c>
      <c r="H3169" s="131">
        <v>20.576216535111108</v>
      </c>
      <c r="I3169" s="131">
        <v>13.916844316786605</v>
      </c>
      <c r="J3169" s="131">
        <v>7.6377292130161125</v>
      </c>
      <c r="K3169" s="131">
        <v>124.9454375034607</v>
      </c>
      <c r="L3169" s="131">
        <v>54.279307224766043</v>
      </c>
      <c r="M3169" s="131">
        <v>4.8031886110101905</v>
      </c>
      <c r="N3169" s="131">
        <v>128.94344184641253</v>
      </c>
      <c r="O3169" s="131">
        <v>11.524183746012056</v>
      </c>
      <c r="P3169" s="131">
        <v>11.89331549154905</v>
      </c>
      <c r="Q3169" s="131">
        <v>16.160049552407056</v>
      </c>
      <c r="R3169" s="131">
        <v>0</v>
      </c>
      <c r="S3169" s="131">
        <v>22.547204411603587</v>
      </c>
      <c r="T3169" s="131">
        <v>29.77185350849998</v>
      </c>
      <c r="U3169" s="131">
        <v>60.633197504704086</v>
      </c>
      <c r="V3169" s="131">
        <v>151.89434090314595</v>
      </c>
      <c r="W3169" s="131">
        <v>28.885217804735785</v>
      </c>
      <c r="X3169" s="131">
        <v>140.33357393903469</v>
      </c>
      <c r="Y3169" s="131">
        <v>0</v>
      </c>
      <c r="Z3169" s="131">
        <v>8.2513119626148809E-2</v>
      </c>
      <c r="AA3169" s="131">
        <v>13.969912080609047</v>
      </c>
      <c r="AB3169" s="131">
        <v>4.6918378804148517</v>
      </c>
      <c r="AC3169" s="131">
        <v>37.290643833386042</v>
      </c>
      <c r="AD3169" s="131">
        <v>18.03844761816865</v>
      </c>
      <c r="AE3169" s="131">
        <v>0</v>
      </c>
      <c r="AF3169" s="131">
        <v>177.18890983860936</v>
      </c>
      <c r="AG3169" s="131">
        <v>53.872537702917768</v>
      </c>
      <c r="AH3169" s="43">
        <v>1133.8799041859875</v>
      </c>
    </row>
    <row r="3170" spans="4:34">
      <c r="D3170" s="62">
        <v>2028</v>
      </c>
      <c r="E3170" s="62">
        <v>4</v>
      </c>
      <c r="F3170" s="62">
        <v>2028</v>
      </c>
      <c r="G3170" s="62">
        <v>2028</v>
      </c>
      <c r="H3170" s="131">
        <v>21.74197772678523</v>
      </c>
      <c r="I3170" s="131">
        <v>15.300528472139963</v>
      </c>
      <c r="J3170" s="131">
        <v>8.3579068136838295</v>
      </c>
      <c r="K3170" s="131">
        <v>141.53563600825456</v>
      </c>
      <c r="L3170" s="131">
        <v>58.463373552520011</v>
      </c>
      <c r="M3170" s="131">
        <v>4.633488941774214</v>
      </c>
      <c r="N3170" s="131">
        <v>165.71828342969306</v>
      </c>
      <c r="O3170" s="131">
        <v>13.421177404377817</v>
      </c>
      <c r="P3170" s="131">
        <v>14.370776741524553</v>
      </c>
      <c r="Q3170" s="131">
        <v>18.081433962141833</v>
      </c>
      <c r="R3170" s="131">
        <v>0</v>
      </c>
      <c r="S3170" s="131">
        <v>22.209680944913863</v>
      </c>
      <c r="T3170" s="131">
        <v>46.186469710576986</v>
      </c>
      <c r="U3170" s="131">
        <v>60.434269691368442</v>
      </c>
      <c r="V3170" s="131">
        <v>171.22889621736914</v>
      </c>
      <c r="W3170" s="131">
        <v>35.629467169118733</v>
      </c>
      <c r="X3170" s="131">
        <v>170.39755841903343</v>
      </c>
      <c r="Y3170" s="131">
        <v>0</v>
      </c>
      <c r="Z3170" s="131">
        <v>0.35491692303479638</v>
      </c>
      <c r="AA3170" s="131">
        <v>11.244711029449579</v>
      </c>
      <c r="AB3170" s="131">
        <v>5.2643902312300588</v>
      </c>
      <c r="AC3170" s="131">
        <v>45.510748604089102</v>
      </c>
      <c r="AD3170" s="131">
        <v>20.734230380293486</v>
      </c>
      <c r="AE3170" s="131">
        <v>0</v>
      </c>
      <c r="AF3170" s="131">
        <v>188.54896764421795</v>
      </c>
      <c r="AG3170" s="131">
        <v>76.519591769112495</v>
      </c>
      <c r="AH3170" s="43">
        <v>1315.8884817867031</v>
      </c>
    </row>
    <row r="3171" spans="4:34">
      <c r="D3171" s="62">
        <v>2028</v>
      </c>
      <c r="E3171" s="62">
        <v>5</v>
      </c>
      <c r="F3171" s="62">
        <v>2028</v>
      </c>
      <c r="G3171" s="62">
        <v>2029</v>
      </c>
      <c r="H3171" s="131">
        <v>18.195087292542741</v>
      </c>
      <c r="I3171" s="131">
        <v>16.646029490486193</v>
      </c>
      <c r="J3171" s="131">
        <v>8.9297023395234891</v>
      </c>
      <c r="K3171" s="131">
        <v>174.29479750893142</v>
      </c>
      <c r="L3171" s="131">
        <v>66.202586008448989</v>
      </c>
      <c r="M3171" s="131">
        <v>4.9837811644200976</v>
      </c>
      <c r="N3171" s="131">
        <v>239.26796659625415</v>
      </c>
      <c r="O3171" s="131">
        <v>14.58945679367158</v>
      </c>
      <c r="P3171" s="131">
        <v>17.623007691492386</v>
      </c>
      <c r="Q3171" s="131">
        <v>21.694472036969195</v>
      </c>
      <c r="R3171" s="131">
        <v>0</v>
      </c>
      <c r="S3171" s="131">
        <v>31.268683423520297</v>
      </c>
      <c r="T3171" s="131">
        <v>49.131076433850339</v>
      </c>
      <c r="U3171" s="131">
        <v>65.654135513295799</v>
      </c>
      <c r="V3171" s="131">
        <v>218.53957127733045</v>
      </c>
      <c r="W3171" s="131">
        <v>44.903979297808981</v>
      </c>
      <c r="X3171" s="131">
        <v>198.16072776025669</v>
      </c>
      <c r="Y3171" s="131">
        <v>0</v>
      </c>
      <c r="Z3171" s="131">
        <v>0.7044925950223645</v>
      </c>
      <c r="AA3171" s="131">
        <v>14.71156972805653</v>
      </c>
      <c r="AB3171" s="131">
        <v>6.0230703991269268</v>
      </c>
      <c r="AC3171" s="131">
        <v>64.906501433837846</v>
      </c>
      <c r="AD3171" s="131">
        <v>23.980434124238677</v>
      </c>
      <c r="AE3171" s="131">
        <v>0</v>
      </c>
      <c r="AF3171" s="131">
        <v>214.97801383262549</v>
      </c>
      <c r="AG3171" s="131">
        <v>102.21198833284478</v>
      </c>
      <c r="AH3171" s="43">
        <v>1617.6011310745553</v>
      </c>
    </row>
    <row r="3172" spans="4:34">
      <c r="D3172" s="62">
        <v>2028</v>
      </c>
      <c r="E3172" s="62">
        <v>6</v>
      </c>
      <c r="F3172" s="62">
        <v>2028</v>
      </c>
      <c r="G3172" s="62">
        <v>2029</v>
      </c>
      <c r="H3172" s="131">
        <v>21.082915168574331</v>
      </c>
      <c r="I3172" s="131">
        <v>16.182377112542564</v>
      </c>
      <c r="J3172" s="131">
        <v>9.3987626014652843</v>
      </c>
      <c r="K3172" s="131">
        <v>179.54404000458891</v>
      </c>
      <c r="L3172" s="131">
        <v>67.434221399290919</v>
      </c>
      <c r="M3172" s="131">
        <v>5.4802673588740038</v>
      </c>
      <c r="N3172" s="131">
        <v>275.71209917249081</v>
      </c>
      <c r="O3172" s="131">
        <v>14.354340566576218</v>
      </c>
      <c r="P3172" s="131">
        <v>19.758128841471279</v>
      </c>
      <c r="Q3172" s="131">
        <v>24.520856349839935</v>
      </c>
      <c r="R3172" s="131">
        <v>0</v>
      </c>
      <c r="S3172" s="131">
        <v>30.896133936702402</v>
      </c>
      <c r="T3172" s="131">
        <v>52.539302088022076</v>
      </c>
      <c r="U3172" s="131">
        <v>57.235510452931337</v>
      </c>
      <c r="V3172" s="131">
        <v>277.38942711072997</v>
      </c>
      <c r="W3172" s="131">
        <v>48.856053301209499</v>
      </c>
      <c r="X3172" s="131">
        <v>214.13861066841918</v>
      </c>
      <c r="Y3172" s="131">
        <v>0</v>
      </c>
      <c r="Z3172" s="131">
        <v>2.334310888709398</v>
      </c>
      <c r="AA3172" s="131">
        <v>14.824468433171484</v>
      </c>
      <c r="AB3172" s="131">
        <v>5.9831398639744657</v>
      </c>
      <c r="AC3172" s="131">
        <v>75.932063310272454</v>
      </c>
      <c r="AD3172" s="131">
        <v>23.660421925505922</v>
      </c>
      <c r="AE3172" s="131">
        <v>0</v>
      </c>
      <c r="AF3172" s="131">
        <v>216.93744885453742</v>
      </c>
      <c r="AG3172" s="131">
        <v>117.88191968167648</v>
      </c>
      <c r="AH3172" s="43">
        <v>1772.0768190915765</v>
      </c>
    </row>
    <row r="3173" spans="4:34">
      <c r="D3173" s="62">
        <v>2028</v>
      </c>
      <c r="E3173" s="62">
        <v>7</v>
      </c>
      <c r="F3173" s="62">
        <v>2029</v>
      </c>
      <c r="G3173" s="62">
        <v>2029</v>
      </c>
      <c r="H3173" s="131">
        <v>8.9057684636140735</v>
      </c>
      <c r="I3173" s="131">
        <v>10.865916340117515</v>
      </c>
      <c r="J3173" s="131">
        <v>5.6660383892612378</v>
      </c>
      <c r="K3173" s="131">
        <v>118.32826579190539</v>
      </c>
      <c r="L3173" s="131">
        <v>46.437772988446092</v>
      </c>
      <c r="M3173" s="131">
        <v>3.3060473649345736</v>
      </c>
      <c r="N3173" s="131">
        <v>194.53666123826585</v>
      </c>
      <c r="O3173" s="131">
        <v>10.18753337248987</v>
      </c>
      <c r="P3173" s="131">
        <v>10.023734175281042</v>
      </c>
      <c r="Q3173" s="131">
        <v>15.568587971778438</v>
      </c>
      <c r="R3173" s="131">
        <v>0</v>
      </c>
      <c r="S3173" s="131">
        <v>20.733405248790575</v>
      </c>
      <c r="T3173" s="131">
        <v>35.615132841533004</v>
      </c>
      <c r="U3173" s="131">
        <v>35.944688672019083</v>
      </c>
      <c r="V3173" s="131">
        <v>198.54963100267591</v>
      </c>
      <c r="W3173" s="131">
        <v>35.308495790590143</v>
      </c>
      <c r="X3173" s="131">
        <v>137.77290495769543</v>
      </c>
      <c r="Y3173" s="131">
        <v>0</v>
      </c>
      <c r="Z3173" s="131">
        <v>2.2143975715262156</v>
      </c>
      <c r="AA3173" s="131">
        <v>11.428390212154911</v>
      </c>
      <c r="AB3173" s="131">
        <v>3.9932340137498472</v>
      </c>
      <c r="AC3173" s="131">
        <v>58.674425930029471</v>
      </c>
      <c r="AD3173" s="131">
        <v>15.906441254283969</v>
      </c>
      <c r="AE3173" s="131">
        <v>0</v>
      </c>
      <c r="AF3173" s="131">
        <v>144.50217568078889</v>
      </c>
      <c r="AG3173" s="131">
        <v>87.353072444078961</v>
      </c>
      <c r="AH3173" s="43">
        <v>1211.8227217160104</v>
      </c>
    </row>
    <row r="3174" spans="4:34">
      <c r="D3174" s="62">
        <v>2028</v>
      </c>
      <c r="E3174" s="62">
        <v>8</v>
      </c>
      <c r="F3174" s="62">
        <v>2029</v>
      </c>
      <c r="G3174" s="62">
        <v>2029</v>
      </c>
      <c r="H3174" s="131">
        <v>9.4711101381424889</v>
      </c>
      <c r="I3174" s="131">
        <v>11.532365182749192</v>
      </c>
      <c r="J3174" s="131">
        <v>6.1927757422906318</v>
      </c>
      <c r="K3174" s="131">
        <v>117.79930310646102</v>
      </c>
      <c r="L3174" s="131">
        <v>47.949825619935481</v>
      </c>
      <c r="M3174" s="131">
        <v>3.145000724788205</v>
      </c>
      <c r="N3174" s="131">
        <v>192.25494524091687</v>
      </c>
      <c r="O3174" s="131">
        <v>10.278393981422214</v>
      </c>
      <c r="P3174" s="131">
        <v>10.900591238874878</v>
      </c>
      <c r="Q3174" s="131">
        <v>14.969631185425007</v>
      </c>
      <c r="R3174" s="131">
        <v>0</v>
      </c>
      <c r="S3174" s="131">
        <v>20.337175555294298</v>
      </c>
      <c r="T3174" s="131">
        <v>36.915772174822635</v>
      </c>
      <c r="U3174" s="131">
        <v>37.160327945257983</v>
      </c>
      <c r="V3174" s="131">
        <v>202.36573554628808</v>
      </c>
      <c r="W3174" s="131">
        <v>36.135385900088266</v>
      </c>
      <c r="X3174" s="131">
        <v>144.56047037517666</v>
      </c>
      <c r="Y3174" s="131">
        <v>0</v>
      </c>
      <c r="Z3174" s="131">
        <v>2.8305984841131333</v>
      </c>
      <c r="AA3174" s="131">
        <v>11.637035104147246</v>
      </c>
      <c r="AB3174" s="131">
        <v>4.0519522088849662</v>
      </c>
      <c r="AC3174" s="131">
        <v>59.648777003049346</v>
      </c>
      <c r="AD3174" s="131">
        <v>14.873453050679373</v>
      </c>
      <c r="AE3174" s="131">
        <v>0</v>
      </c>
      <c r="AF3174" s="131">
        <v>145.01948657224759</v>
      </c>
      <c r="AG3174" s="131">
        <v>85.767717227308054</v>
      </c>
      <c r="AH3174" s="43">
        <v>1225.7978293083636</v>
      </c>
    </row>
    <row r="3175" spans="4:34">
      <c r="D3175" s="62">
        <v>2028</v>
      </c>
      <c r="E3175" s="62">
        <v>9</v>
      </c>
      <c r="F3175" s="62">
        <v>2029</v>
      </c>
      <c r="G3175" s="62">
        <v>2029</v>
      </c>
      <c r="H3175" s="131">
        <v>7.135528702831941</v>
      </c>
      <c r="I3175" s="131">
        <v>11.189620063681467</v>
      </c>
      <c r="J3175" s="131">
        <v>5.9276349933997983</v>
      </c>
      <c r="K3175" s="131">
        <v>112.11045913092823</v>
      </c>
      <c r="L3175" s="131">
        <v>43.026237869712062</v>
      </c>
      <c r="M3175" s="131">
        <v>2.739911917227051</v>
      </c>
      <c r="N3175" s="131">
        <v>170.15082151659823</v>
      </c>
      <c r="O3175" s="131">
        <v>10.043595774181203</v>
      </c>
      <c r="P3175" s="131">
        <v>9.2930199556195117</v>
      </c>
      <c r="Q3175" s="131">
        <v>14.009013141440521</v>
      </c>
      <c r="R3175" s="131">
        <v>0</v>
      </c>
      <c r="S3175" s="131">
        <v>18.867987236340266</v>
      </c>
      <c r="T3175" s="131">
        <v>34.341509755522402</v>
      </c>
      <c r="U3175" s="131">
        <v>34.910414935513352</v>
      </c>
      <c r="V3175" s="131">
        <v>182.73445148445884</v>
      </c>
      <c r="W3175" s="131">
        <v>32.559878492815919</v>
      </c>
      <c r="X3175" s="131">
        <v>136.89099390577209</v>
      </c>
      <c r="Y3175" s="131">
        <v>0</v>
      </c>
      <c r="Z3175" s="131">
        <v>2.6118477274444576</v>
      </c>
      <c r="AA3175" s="131">
        <v>11.305343224569677</v>
      </c>
      <c r="AB3175" s="131">
        <v>3.7781984612955597</v>
      </c>
      <c r="AC3175" s="131">
        <v>52.650518201213124</v>
      </c>
      <c r="AD3175" s="131">
        <v>15.41281483027139</v>
      </c>
      <c r="AE3175" s="131">
        <v>0</v>
      </c>
      <c r="AF3175" s="131">
        <v>134.02663012875081</v>
      </c>
      <c r="AG3175" s="131">
        <v>76.669539788839216</v>
      </c>
      <c r="AH3175" s="43">
        <v>1122.3859712384271</v>
      </c>
    </row>
    <row r="3176" spans="4:34">
      <c r="D3176" s="62">
        <v>2028</v>
      </c>
      <c r="E3176" s="62">
        <v>10</v>
      </c>
      <c r="F3176" s="62">
        <v>2029</v>
      </c>
      <c r="G3176" s="62">
        <v>2029</v>
      </c>
      <c r="H3176" s="131">
        <v>4.4310563679256285</v>
      </c>
      <c r="I3176" s="131">
        <v>9.8992854977794664</v>
      </c>
      <c r="J3176" s="131">
        <v>7.9059929244210903</v>
      </c>
      <c r="K3176" s="131">
        <v>97.738642771687296</v>
      </c>
      <c r="L3176" s="131">
        <v>37.833601608547447</v>
      </c>
      <c r="M3176" s="131">
        <v>2.8885975213972745</v>
      </c>
      <c r="N3176" s="131">
        <v>128.65211181481297</v>
      </c>
      <c r="O3176" s="131">
        <v>8.239877745375713</v>
      </c>
      <c r="P3176" s="131">
        <v>7.3293411096176966</v>
      </c>
      <c r="Q3176" s="131">
        <v>11.984853691616054</v>
      </c>
      <c r="R3176" s="131">
        <v>0</v>
      </c>
      <c r="S3176" s="131">
        <v>17.365452854072185</v>
      </c>
      <c r="T3176" s="131">
        <v>51.77084871438273</v>
      </c>
      <c r="U3176" s="131">
        <v>34.282988213841648</v>
      </c>
      <c r="V3176" s="131">
        <v>117.5944907143364</v>
      </c>
      <c r="W3176" s="131">
        <v>24.642477723126678</v>
      </c>
      <c r="X3176" s="131">
        <v>126.10333193135298</v>
      </c>
      <c r="Y3176" s="131">
        <v>0</v>
      </c>
      <c r="Z3176" s="131">
        <v>1.1357339596750224</v>
      </c>
      <c r="AA3176" s="131">
        <v>10.40121535926953</v>
      </c>
      <c r="AB3176" s="131">
        <v>3.6143429573036387</v>
      </c>
      <c r="AC3176" s="131">
        <v>38.483311358471454</v>
      </c>
      <c r="AD3176" s="131">
        <v>14.463411931691279</v>
      </c>
      <c r="AE3176" s="131">
        <v>0</v>
      </c>
      <c r="AF3176" s="131">
        <v>122.71763925158483</v>
      </c>
      <c r="AG3176" s="131">
        <v>54.597872159794882</v>
      </c>
      <c r="AH3176" s="43">
        <v>934.07647818208397</v>
      </c>
    </row>
    <row r="3177" spans="4:34">
      <c r="D3177" s="62">
        <v>2028</v>
      </c>
      <c r="E3177" s="62">
        <v>11</v>
      </c>
      <c r="F3177" s="62">
        <v>2029</v>
      </c>
      <c r="G3177" s="62">
        <v>2029</v>
      </c>
      <c r="H3177" s="131">
        <v>5.6075782311334521</v>
      </c>
      <c r="I3177" s="131">
        <v>8.6335927378235038</v>
      </c>
      <c r="J3177" s="131">
        <v>7.6716632698466274</v>
      </c>
      <c r="K3177" s="131">
        <v>82.448627033939374</v>
      </c>
      <c r="L3177" s="131">
        <v>34.933258660601638</v>
      </c>
      <c r="M3177" s="131">
        <v>2.8073678564111666</v>
      </c>
      <c r="N3177" s="131">
        <v>87.336754291386114</v>
      </c>
      <c r="O3177" s="131">
        <v>7.324974386126244</v>
      </c>
      <c r="P3177" s="131">
        <v>5.0234290214959252</v>
      </c>
      <c r="Q3177" s="131">
        <v>10.412413441046199</v>
      </c>
      <c r="R3177" s="131">
        <v>0</v>
      </c>
      <c r="S3177" s="131">
        <v>15.296035395465362</v>
      </c>
      <c r="T3177" s="131">
        <v>38.092908663408167</v>
      </c>
      <c r="U3177" s="131">
        <v>31.881120294942331</v>
      </c>
      <c r="V3177" s="131">
        <v>97.852565658499032</v>
      </c>
      <c r="W3177" s="131">
        <v>19.125075076127079</v>
      </c>
      <c r="X3177" s="131">
        <v>100.18144636946404</v>
      </c>
      <c r="Y3177" s="131">
        <v>0</v>
      </c>
      <c r="Z3177" s="131">
        <v>0.11323301615940783</v>
      </c>
      <c r="AA3177" s="131">
        <v>9.3515710564772814</v>
      </c>
      <c r="AB3177" s="131">
        <v>3.2191853738267526</v>
      </c>
      <c r="AC3177" s="131">
        <v>28.369973943622739</v>
      </c>
      <c r="AD3177" s="131">
        <v>12.42897714901963</v>
      </c>
      <c r="AE3177" s="131">
        <v>0</v>
      </c>
      <c r="AF3177" s="131">
        <v>105.6176403394788</v>
      </c>
      <c r="AG3177" s="131">
        <v>44.345908424676118</v>
      </c>
      <c r="AH3177" s="43">
        <v>758.07529969097709</v>
      </c>
    </row>
    <row r="3178" spans="4:34">
      <c r="D3178" s="62">
        <v>2028</v>
      </c>
      <c r="E3178" s="62">
        <v>12</v>
      </c>
      <c r="F3178" s="62">
        <v>2029</v>
      </c>
      <c r="G3178" s="62">
        <v>2029</v>
      </c>
      <c r="H3178" s="131">
        <v>6.1489092553923541</v>
      </c>
      <c r="I3178" s="131">
        <v>7.1394032318223903</v>
      </c>
      <c r="J3178" s="131">
        <v>5.0407204908181438</v>
      </c>
      <c r="K3178" s="131">
        <v>63.216342225427404</v>
      </c>
      <c r="L3178" s="131">
        <v>32.990728411606355</v>
      </c>
      <c r="M3178" s="131">
        <v>2.7978322000867104</v>
      </c>
      <c r="N3178" s="131">
        <v>55.107515828831218</v>
      </c>
      <c r="O3178" s="131">
        <v>6.0277367813693807</v>
      </c>
      <c r="P3178" s="131">
        <v>3.8385620399941236</v>
      </c>
      <c r="Q3178" s="131">
        <v>9.0929931217044029</v>
      </c>
      <c r="R3178" s="131">
        <v>0</v>
      </c>
      <c r="S3178" s="131">
        <v>12.014390458736264</v>
      </c>
      <c r="T3178" s="131">
        <v>27.394474740919076</v>
      </c>
      <c r="U3178" s="131">
        <v>32.199735427041141</v>
      </c>
      <c r="V3178" s="131">
        <v>76.322636911227406</v>
      </c>
      <c r="W3178" s="131">
        <v>13.748848789285692</v>
      </c>
      <c r="X3178" s="131">
        <v>70.952394362862705</v>
      </c>
      <c r="Y3178" s="131">
        <v>0</v>
      </c>
      <c r="Z3178" s="131">
        <v>0.27593456442853698</v>
      </c>
      <c r="AA3178" s="131">
        <v>4.9143896867734762</v>
      </c>
      <c r="AB3178" s="131">
        <v>2.0821154599263991</v>
      </c>
      <c r="AC3178" s="131">
        <v>19.991977125977311</v>
      </c>
      <c r="AD3178" s="131">
        <v>11.153118436475928</v>
      </c>
      <c r="AE3178" s="131">
        <v>0</v>
      </c>
      <c r="AF3178" s="131">
        <v>97.268817341215211</v>
      </c>
      <c r="AG3178" s="131">
        <v>26.175976134684682</v>
      </c>
      <c r="AH3178" s="43">
        <v>585.89555302660642</v>
      </c>
    </row>
    <row r="3179" spans="4:34">
      <c r="D3179" s="62">
        <v>2029</v>
      </c>
      <c r="E3179" s="62">
        <v>1</v>
      </c>
      <c r="F3179" s="62">
        <v>2029</v>
      </c>
      <c r="G3179" s="62">
        <v>2029</v>
      </c>
      <c r="H3179" s="131">
        <v>6.2756314257821257</v>
      </c>
      <c r="I3179" s="131">
        <v>7.7763046175667396</v>
      </c>
      <c r="J3179" s="131">
        <v>3.3027331994494773</v>
      </c>
      <c r="K3179" s="131">
        <v>72.835497581704786</v>
      </c>
      <c r="L3179" s="131">
        <v>33.983096374066768</v>
      </c>
      <c r="M3179" s="131">
        <v>2.7231985272064412</v>
      </c>
      <c r="N3179" s="131">
        <v>59.13875489654702</v>
      </c>
      <c r="O3179" s="131">
        <v>6.7722862350224737</v>
      </c>
      <c r="P3179" s="131">
        <v>3.1654153466743953</v>
      </c>
      <c r="Q3179" s="131">
        <v>9.3150828349585417</v>
      </c>
      <c r="R3179" s="131">
        <v>0</v>
      </c>
      <c r="S3179" s="131">
        <v>14.947241491383659</v>
      </c>
      <c r="T3179" s="131">
        <v>21.789563466103118</v>
      </c>
      <c r="U3179" s="131">
        <v>74.379477145672737</v>
      </c>
      <c r="V3179" s="131">
        <v>74.065591076112824</v>
      </c>
      <c r="W3179" s="131">
        <v>15.766730313952532</v>
      </c>
      <c r="X3179" s="131">
        <v>67.964387889577864</v>
      </c>
      <c r="Y3179" s="131">
        <v>0</v>
      </c>
      <c r="Z3179" s="131">
        <v>2.3573066913405499E-3</v>
      </c>
      <c r="AA3179" s="131">
        <v>7.1699964032941192</v>
      </c>
      <c r="AB3179" s="131">
        <v>2.8808741979872621</v>
      </c>
      <c r="AC3179" s="131">
        <v>23.568412282137977</v>
      </c>
      <c r="AD3179" s="131">
        <v>11.100588086080197</v>
      </c>
      <c r="AE3179" s="131">
        <v>0</v>
      </c>
      <c r="AF3179" s="131">
        <v>102.76654834572273</v>
      </c>
      <c r="AG3179" s="131">
        <v>28.546979162608903</v>
      </c>
      <c r="AH3179" s="43">
        <v>650.23674820630401</v>
      </c>
    </row>
    <row r="3180" spans="4:34">
      <c r="D3180" s="62">
        <v>2029</v>
      </c>
      <c r="E3180" s="62">
        <v>2</v>
      </c>
      <c r="F3180" s="62">
        <v>2029</v>
      </c>
      <c r="G3180" s="62">
        <v>2029</v>
      </c>
      <c r="H3180" s="131">
        <v>11.446367409168371</v>
      </c>
      <c r="I3180" s="131">
        <v>6.6701779186348125</v>
      </c>
      <c r="J3180" s="131">
        <v>3.7003271541845622</v>
      </c>
      <c r="K3180" s="131">
        <v>48.710008654136232</v>
      </c>
      <c r="L3180" s="131">
        <v>28.852357249997315</v>
      </c>
      <c r="M3180" s="131">
        <v>2.6061997739150899</v>
      </c>
      <c r="N3180" s="131">
        <v>53.073241573824255</v>
      </c>
      <c r="O3180" s="131">
        <v>5.8495508880396789</v>
      </c>
      <c r="P3180" s="131">
        <v>3.8418344594458897</v>
      </c>
      <c r="Q3180" s="131">
        <v>7.9837458238106844</v>
      </c>
      <c r="R3180" s="131">
        <v>0</v>
      </c>
      <c r="S3180" s="131">
        <v>10.752902575777316</v>
      </c>
      <c r="T3180" s="131">
        <v>15.158293618642045</v>
      </c>
      <c r="U3180" s="131">
        <v>59.134968517555983</v>
      </c>
      <c r="V3180" s="131">
        <v>64.965903973253759</v>
      </c>
      <c r="W3180" s="131">
        <v>13.435845384927264</v>
      </c>
      <c r="X3180" s="131">
        <v>57.514171781958495</v>
      </c>
      <c r="Y3180" s="131">
        <v>0</v>
      </c>
      <c r="Z3180" s="131">
        <v>2.0205485925776142E-2</v>
      </c>
      <c r="AA3180" s="131">
        <v>7.0174659829324622</v>
      </c>
      <c r="AB3180" s="131">
        <v>2.4987053308292984</v>
      </c>
      <c r="AC3180" s="131">
        <v>21.735074833269152</v>
      </c>
      <c r="AD3180" s="131">
        <v>8.9900672482753823</v>
      </c>
      <c r="AE3180" s="131">
        <v>0</v>
      </c>
      <c r="AF3180" s="131">
        <v>92.605650574368411</v>
      </c>
      <c r="AG3180" s="131">
        <v>24.639510334498496</v>
      </c>
      <c r="AH3180" s="43">
        <v>551.20257654737077</v>
      </c>
    </row>
    <row r="3181" spans="4:34">
      <c r="D3181" s="62">
        <v>2029</v>
      </c>
      <c r="E3181" s="62">
        <v>3</v>
      </c>
      <c r="F3181" s="62">
        <v>2029</v>
      </c>
      <c r="G3181" s="62">
        <v>2029</v>
      </c>
      <c r="H3181" s="131">
        <v>12.680094533582745</v>
      </c>
      <c r="I3181" s="131">
        <v>8.5259755827038912</v>
      </c>
      <c r="J3181" s="131">
        <v>4.71310379510179</v>
      </c>
      <c r="K3181" s="131">
        <v>77.062954837861199</v>
      </c>
      <c r="L3181" s="131">
        <v>33.349804306451496</v>
      </c>
      <c r="M3181" s="131">
        <v>2.9347771110027732</v>
      </c>
      <c r="N3181" s="131">
        <v>80.991220703068777</v>
      </c>
      <c r="O3181" s="131">
        <v>7.17359421137298</v>
      </c>
      <c r="P3181" s="131">
        <v>7.462278262204733</v>
      </c>
      <c r="Q3181" s="131">
        <v>9.9265855948969115</v>
      </c>
      <c r="R3181" s="131">
        <v>0</v>
      </c>
      <c r="S3181" s="131">
        <v>13.904547687925346</v>
      </c>
      <c r="T3181" s="131">
        <v>18.384944174524509</v>
      </c>
      <c r="U3181" s="131">
        <v>37.351497024517222</v>
      </c>
      <c r="V3181" s="131">
        <v>92.734940185952453</v>
      </c>
      <c r="W3181" s="131">
        <v>17.860478066575705</v>
      </c>
      <c r="X3181" s="131">
        <v>87.215620597696244</v>
      </c>
      <c r="Y3181" s="131">
        <v>0</v>
      </c>
      <c r="Z3181" s="131">
        <v>5.0289209415265025E-2</v>
      </c>
      <c r="AA3181" s="131">
        <v>8.579036160621035</v>
      </c>
      <c r="AB3181" s="131">
        <v>2.8761365674026607</v>
      </c>
      <c r="AC3181" s="131">
        <v>23.131562343149703</v>
      </c>
      <c r="AD3181" s="131">
        <v>11.031698681878844</v>
      </c>
      <c r="AE3181" s="131">
        <v>0</v>
      </c>
      <c r="AF3181" s="131">
        <v>108.55440150662072</v>
      </c>
      <c r="AG3181" s="131">
        <v>33.846764469701171</v>
      </c>
      <c r="AH3181" s="43">
        <v>700.34230561422817</v>
      </c>
    </row>
    <row r="3182" spans="4:34">
      <c r="D3182" s="62">
        <v>2029</v>
      </c>
      <c r="E3182" s="62">
        <v>4</v>
      </c>
      <c r="F3182" s="62">
        <v>2029</v>
      </c>
      <c r="G3182" s="62">
        <v>2029</v>
      </c>
      <c r="H3182" s="131">
        <v>13.398494929923153</v>
      </c>
      <c r="I3182" s="131">
        <v>9.3736718746345975</v>
      </c>
      <c r="J3182" s="131">
        <v>5.1575122950876047</v>
      </c>
      <c r="K3182" s="131">
        <v>87.296799353946582</v>
      </c>
      <c r="L3182" s="131">
        <v>35.920540750415171</v>
      </c>
      <c r="M3182" s="131">
        <v>2.8310895931158293</v>
      </c>
      <c r="N3182" s="131">
        <v>104.09002486357475</v>
      </c>
      <c r="O3182" s="131">
        <v>8.35567825055508</v>
      </c>
      <c r="P3182" s="131">
        <v>9.0167232985180501</v>
      </c>
      <c r="Q3182" s="131">
        <v>11.106828684008716</v>
      </c>
      <c r="R3182" s="131">
        <v>0</v>
      </c>
      <c r="S3182" s="131">
        <v>13.696401655596567</v>
      </c>
      <c r="T3182" s="131">
        <v>28.521424338088096</v>
      </c>
      <c r="U3182" s="131">
        <v>37.22895274294072</v>
      </c>
      <c r="V3182" s="131">
        <v>104.46240451417565</v>
      </c>
      <c r="W3182" s="131">
        <v>22.030622071109743</v>
      </c>
      <c r="X3182" s="131">
        <v>105.86426117821286</v>
      </c>
      <c r="Y3182" s="131">
        <v>0</v>
      </c>
      <c r="Z3182" s="131">
        <v>0.21631095210539233</v>
      </c>
      <c r="AA3182" s="131">
        <v>6.9054681218277496</v>
      </c>
      <c r="AB3182" s="131">
        <v>3.227116033211991</v>
      </c>
      <c r="AC3182" s="131">
        <v>28.23053212281614</v>
      </c>
      <c r="AD3182" s="131">
        <v>12.680347377879194</v>
      </c>
      <c r="AE3182" s="131">
        <v>0</v>
      </c>
      <c r="AF3182" s="131">
        <v>115.51411629515734</v>
      </c>
      <c r="AG3182" s="131">
        <v>48.075340616199753</v>
      </c>
      <c r="AH3182" s="43">
        <v>813.2006619131007</v>
      </c>
    </row>
    <row r="3183" spans="4:34">
      <c r="D3183" s="62">
        <v>2029</v>
      </c>
      <c r="E3183" s="62">
        <v>5</v>
      </c>
      <c r="F3183" s="62">
        <v>2029</v>
      </c>
      <c r="G3183" s="62">
        <v>2030</v>
      </c>
      <c r="H3183" s="131">
        <v>11.21272351127045</v>
      </c>
      <c r="I3183" s="131">
        <v>10.19797575903503</v>
      </c>
      <c r="J3183" s="131">
        <v>5.4755841533956255</v>
      </c>
      <c r="K3183" s="131">
        <v>107.50464467770124</v>
      </c>
      <c r="L3183" s="131">
        <v>40.675598139458636</v>
      </c>
      <c r="M3183" s="131">
        <v>3.0451202465919205</v>
      </c>
      <c r="N3183" s="131">
        <v>150.28763318458655</v>
      </c>
      <c r="O3183" s="131">
        <v>9.0836745795355878</v>
      </c>
      <c r="P3183" s="131">
        <v>11.057285691642081</v>
      </c>
      <c r="Q3183" s="131">
        <v>13.326198840708107</v>
      </c>
      <c r="R3183" s="131">
        <v>0</v>
      </c>
      <c r="S3183" s="131">
        <v>19.282962617628421</v>
      </c>
      <c r="T3183" s="131">
        <v>30.339800550635754</v>
      </c>
      <c r="U3183" s="131">
        <v>40.444514691508118</v>
      </c>
      <c r="V3183" s="131">
        <v>133.389452787306</v>
      </c>
      <c r="W3183" s="131">
        <v>27.76529305654039</v>
      </c>
      <c r="X3183" s="131">
        <v>123.08570987756748</v>
      </c>
      <c r="Y3183" s="131">
        <v>0</v>
      </c>
      <c r="Z3183" s="131">
        <v>0.42936657592274285</v>
      </c>
      <c r="AA3183" s="131">
        <v>9.0344941291135381</v>
      </c>
      <c r="AB3183" s="131">
        <v>3.6921934356005042</v>
      </c>
      <c r="AC3183" s="131">
        <v>40.261809131017841</v>
      </c>
      <c r="AD3183" s="131">
        <v>14.665614753499742</v>
      </c>
      <c r="AE3183" s="131">
        <v>0</v>
      </c>
      <c r="AF3183" s="131">
        <v>131.70581415021289</v>
      </c>
      <c r="AG3183" s="131">
        <v>64.217229085428258</v>
      </c>
      <c r="AH3183" s="43">
        <v>1000.1806936259069</v>
      </c>
    </row>
    <row r="3184" spans="4:34">
      <c r="D3184" s="62">
        <v>2029</v>
      </c>
      <c r="E3184" s="62">
        <v>6</v>
      </c>
      <c r="F3184" s="62">
        <v>2029</v>
      </c>
      <c r="G3184" s="62">
        <v>2030</v>
      </c>
      <c r="H3184" s="131">
        <v>12.99234759339028</v>
      </c>
      <c r="I3184" s="131">
        <v>9.9139250961673149</v>
      </c>
      <c r="J3184" s="131">
        <v>5.7354186531919673</v>
      </c>
      <c r="K3184" s="131">
        <v>110.74269704411887</v>
      </c>
      <c r="L3184" s="131">
        <v>41.432328491439598</v>
      </c>
      <c r="M3184" s="131">
        <v>3.3484762955449381</v>
      </c>
      <c r="N3184" s="131">
        <v>173.17871428609504</v>
      </c>
      <c r="O3184" s="131">
        <v>8.93716531832826</v>
      </c>
      <c r="P3184" s="131">
        <v>12.396934686573921</v>
      </c>
      <c r="Q3184" s="131">
        <v>15.062353529763877</v>
      </c>
      <c r="R3184" s="131">
        <v>0</v>
      </c>
      <c r="S3184" s="131">
        <v>19.053216525341004</v>
      </c>
      <c r="T3184" s="131">
        <v>32.444474294520724</v>
      </c>
      <c r="U3184" s="131">
        <v>35.258440695190615</v>
      </c>
      <c r="V3184" s="131">
        <v>169.53065447432533</v>
      </c>
      <c r="W3184" s="131">
        <v>30.208962740195904</v>
      </c>
      <c r="X3184" s="131">
        <v>132.99676460785903</v>
      </c>
      <c r="Y3184" s="131">
        <v>0</v>
      </c>
      <c r="Z3184" s="131">
        <v>1.4226907145738148</v>
      </c>
      <c r="AA3184" s="131">
        <v>9.1038261383688379</v>
      </c>
      <c r="AB3184" s="131">
        <v>3.6677156775800572</v>
      </c>
      <c r="AC3184" s="131">
        <v>47.101017192227744</v>
      </c>
      <c r="AD3184" s="131">
        <v>14.469906218836828</v>
      </c>
      <c r="AE3184" s="131">
        <v>0</v>
      </c>
      <c r="AF3184" s="131">
        <v>132.90625776876951</v>
      </c>
      <c r="AG3184" s="131">
        <v>74.062253994874268</v>
      </c>
      <c r="AH3184" s="43">
        <v>1095.9665420372778</v>
      </c>
    </row>
    <row r="3185" spans="4:34">
      <c r="D3185" s="62">
        <v>2029</v>
      </c>
      <c r="E3185" s="62">
        <v>7</v>
      </c>
      <c r="F3185" s="62">
        <v>2030</v>
      </c>
      <c r="G3185" s="62">
        <v>2030</v>
      </c>
      <c r="H3185" s="131">
        <v>3.5453702063203587</v>
      </c>
      <c r="I3185" s="131">
        <v>4.3003409884784984</v>
      </c>
      <c r="J3185" s="131">
        <v>2.2586840291919392</v>
      </c>
      <c r="K3185" s="131">
        <v>47.148582383471513</v>
      </c>
      <c r="L3185" s="131">
        <v>18.43162385893574</v>
      </c>
      <c r="M3185" s="131">
        <v>1.3049316804706901</v>
      </c>
      <c r="N3185" s="131">
        <v>78.93568193427889</v>
      </c>
      <c r="O3185" s="131">
        <v>4.0979545480066957</v>
      </c>
      <c r="P3185" s="131">
        <v>4.0628544288651733</v>
      </c>
      <c r="Q3185" s="131">
        <v>6.1778825815962328</v>
      </c>
      <c r="R3185" s="131">
        <v>0</v>
      </c>
      <c r="S3185" s="131">
        <v>8.2597712742722678</v>
      </c>
      <c r="T3185" s="131">
        <v>14.207714834540688</v>
      </c>
      <c r="U3185" s="131">
        <v>14.304263074225688</v>
      </c>
      <c r="V3185" s="131">
        <v>78.389679273982551</v>
      </c>
      <c r="W3185" s="131">
        <v>14.103596355610273</v>
      </c>
      <c r="X3185" s="131">
        <v>55.273880100043684</v>
      </c>
      <c r="Y3185" s="131">
        <v>0</v>
      </c>
      <c r="Z3185" s="131">
        <v>0.87184768502109988</v>
      </c>
      <c r="AA3185" s="131">
        <v>4.5338078189131492</v>
      </c>
      <c r="AB3185" s="131">
        <v>1.581337206161725</v>
      </c>
      <c r="AC3185" s="131">
        <v>23.511869106426623</v>
      </c>
      <c r="AD3185" s="131">
        <v>6.2841924762750585</v>
      </c>
      <c r="AE3185" s="131">
        <v>0</v>
      </c>
      <c r="AF3185" s="131">
        <v>57.189790848460966</v>
      </c>
      <c r="AG3185" s="131">
        <v>35.453664569506643</v>
      </c>
      <c r="AH3185" s="43">
        <v>484.22932126305614</v>
      </c>
    </row>
    <row r="3186" spans="4:34">
      <c r="D3186" s="62">
        <v>2029</v>
      </c>
      <c r="E3186" s="62">
        <v>8</v>
      </c>
      <c r="F3186" s="62">
        <v>2030</v>
      </c>
      <c r="G3186" s="62">
        <v>2030</v>
      </c>
      <c r="H3186" s="131">
        <v>3.770431697358823</v>
      </c>
      <c r="I3186" s="131">
        <v>4.5640975999767681</v>
      </c>
      <c r="J3186" s="131">
        <v>2.4486489353355383</v>
      </c>
      <c r="K3186" s="131">
        <v>46.93779457444036</v>
      </c>
      <c r="L3186" s="131">
        <v>19.031772909267257</v>
      </c>
      <c r="M3186" s="131">
        <v>1.2413648771062376</v>
      </c>
      <c r="N3186" s="131">
        <v>78.00984714774215</v>
      </c>
      <c r="O3186" s="131">
        <v>4.1345301378415549</v>
      </c>
      <c r="P3186" s="131">
        <v>4.4182651512573683</v>
      </c>
      <c r="Q3186" s="131">
        <v>5.9402062615440023</v>
      </c>
      <c r="R3186" s="131">
        <v>0</v>
      </c>
      <c r="S3186" s="131">
        <v>8.101921340743127</v>
      </c>
      <c r="T3186" s="131">
        <v>14.726570480318784</v>
      </c>
      <c r="U3186" s="131">
        <v>14.788029233015815</v>
      </c>
      <c r="V3186" s="131">
        <v>79.902509745813163</v>
      </c>
      <c r="W3186" s="131">
        <v>14.433888657043166</v>
      </c>
      <c r="X3186" s="131">
        <v>57.993748488943375</v>
      </c>
      <c r="Y3186" s="131">
        <v>0</v>
      </c>
      <c r="Z3186" s="131">
        <v>1.1144569373318853</v>
      </c>
      <c r="AA3186" s="131">
        <v>4.6165802676247019</v>
      </c>
      <c r="AB3186" s="131">
        <v>1.6045898545980815</v>
      </c>
      <c r="AC3186" s="131">
        <v>23.902308629769713</v>
      </c>
      <c r="AD3186" s="131">
        <v>5.8760875712621523</v>
      </c>
      <c r="AE3186" s="131">
        <v>0</v>
      </c>
      <c r="AF3186" s="131">
        <v>57.394527569875486</v>
      </c>
      <c r="AG3186" s="131">
        <v>34.810222381312308</v>
      </c>
      <c r="AH3186" s="43">
        <v>489.76240044952186</v>
      </c>
    </row>
    <row r="3187" spans="4:34">
      <c r="D3187" s="62">
        <v>2029</v>
      </c>
      <c r="E3187" s="62">
        <v>9</v>
      </c>
      <c r="F3187" s="62">
        <v>2030</v>
      </c>
      <c r="G3187" s="62">
        <v>2030</v>
      </c>
      <c r="H3187" s="131">
        <v>2.8406409814855929</v>
      </c>
      <c r="I3187" s="131">
        <v>4.4284513426348013</v>
      </c>
      <c r="J3187" s="131">
        <v>2.324726354327602</v>
      </c>
      <c r="K3187" s="131">
        <v>44.670831345237573</v>
      </c>
      <c r="L3187" s="131">
        <v>17.077550912636173</v>
      </c>
      <c r="M3187" s="131">
        <v>1.0814720625031089</v>
      </c>
      <c r="N3187" s="131">
        <v>69.040822653167609</v>
      </c>
      <c r="O3187" s="131">
        <v>4.0400130195554338</v>
      </c>
      <c r="P3187" s="131">
        <v>3.7666788268716793</v>
      </c>
      <c r="Q3187" s="131">
        <v>5.5590165549208557</v>
      </c>
      <c r="R3187" s="131">
        <v>0</v>
      </c>
      <c r="S3187" s="131">
        <v>7.5166262901821135</v>
      </c>
      <c r="T3187" s="131">
        <v>13.69963660573722</v>
      </c>
      <c r="U3187" s="131">
        <v>13.892671705255029</v>
      </c>
      <c r="V3187" s="131">
        <v>72.15297268077164</v>
      </c>
      <c r="W3187" s="131">
        <v>13.005690935516251</v>
      </c>
      <c r="X3187" s="131">
        <v>54.920486527472072</v>
      </c>
      <c r="Y3187" s="131">
        <v>0</v>
      </c>
      <c r="Z3187" s="131">
        <v>1.0283308761175241</v>
      </c>
      <c r="AA3187" s="131">
        <v>4.4849932978781331</v>
      </c>
      <c r="AB3187" s="131">
        <v>1.4961822368880386</v>
      </c>
      <c r="AC3187" s="131">
        <v>21.097983878166826</v>
      </c>
      <c r="AD3187" s="131">
        <v>6.0891744071620222</v>
      </c>
      <c r="AE3187" s="131">
        <v>0</v>
      </c>
      <c r="AF3187" s="131">
        <v>53.043872239816572</v>
      </c>
      <c r="AG3187" s="131">
        <v>31.117579156841629</v>
      </c>
      <c r="AH3187" s="43">
        <v>448.37640489114551</v>
      </c>
    </row>
    <row r="3188" spans="4:34">
      <c r="D3188" s="62">
        <v>2029</v>
      </c>
      <c r="E3188" s="62">
        <v>10</v>
      </c>
      <c r="F3188" s="62">
        <v>2030</v>
      </c>
      <c r="G3188" s="62">
        <v>2030</v>
      </c>
      <c r="H3188" s="131">
        <v>1.7639954703015508</v>
      </c>
      <c r="I3188" s="131">
        <v>3.9177830797003397</v>
      </c>
      <c r="J3188" s="131">
        <v>3.1516094185204895</v>
      </c>
      <c r="K3188" s="131">
        <v>38.943766345146273</v>
      </c>
      <c r="L3188" s="131">
        <v>15.016540828757497</v>
      </c>
      <c r="M3188" s="131">
        <v>1.1401598349075703</v>
      </c>
      <c r="N3188" s="131">
        <v>52.202202473030816</v>
      </c>
      <c r="O3188" s="131">
        <v>3.3139332411505569</v>
      </c>
      <c r="P3188" s="131">
        <v>2.970753759742331</v>
      </c>
      <c r="Q3188" s="131">
        <v>4.7557953873935155</v>
      </c>
      <c r="R3188" s="131">
        <v>0</v>
      </c>
      <c r="S3188" s="131">
        <v>6.918046839274588</v>
      </c>
      <c r="T3188" s="131">
        <v>20.652610185362899</v>
      </c>
      <c r="U3188" s="131">
        <v>13.642985945879474</v>
      </c>
      <c r="V3188" s="131">
        <v>46.335707941246071</v>
      </c>
      <c r="W3188" s="131">
        <v>9.8431709204026614</v>
      </c>
      <c r="X3188" s="131">
        <v>50.597725862979566</v>
      </c>
      <c r="Y3188" s="131">
        <v>0</v>
      </c>
      <c r="Z3188" s="131">
        <v>0.44715864769489205</v>
      </c>
      <c r="AA3188" s="131">
        <v>4.126312686794753</v>
      </c>
      <c r="AB3188" s="131">
        <v>1.4312947787514467</v>
      </c>
      <c r="AC3188" s="131">
        <v>15.420936210287811</v>
      </c>
      <c r="AD3188" s="131">
        <v>5.7140917311043591</v>
      </c>
      <c r="AE3188" s="131">
        <v>0</v>
      </c>
      <c r="AF3188" s="131">
        <v>48.568100024448718</v>
      </c>
      <c r="AG3188" s="131">
        <v>22.159434025647471</v>
      </c>
      <c r="AH3188" s="43">
        <v>373.03411563852569</v>
      </c>
    </row>
    <row r="3189" spans="4:34">
      <c r="D3189" s="62">
        <v>2029</v>
      </c>
      <c r="E3189" s="62">
        <v>11</v>
      </c>
      <c r="F3189" s="62">
        <v>2030</v>
      </c>
      <c r="G3189" s="62">
        <v>2030</v>
      </c>
      <c r="H3189" s="131">
        <v>2.2323666813816114</v>
      </c>
      <c r="I3189" s="131">
        <v>3.4168671620649724</v>
      </c>
      <c r="J3189" s="131">
        <v>3.0581973002128304</v>
      </c>
      <c r="K3189" s="131">
        <v>32.850805525604699</v>
      </c>
      <c r="L3189" s="131">
        <v>13.865365248228377</v>
      </c>
      <c r="M3189" s="131">
        <v>1.1080976314562021</v>
      </c>
      <c r="N3189" s="131">
        <v>35.437979731097869</v>
      </c>
      <c r="O3189" s="131">
        <v>2.9456424009322215</v>
      </c>
      <c r="P3189" s="131">
        <v>2.036113537248939</v>
      </c>
      <c r="Q3189" s="131">
        <v>4.1318241414330128</v>
      </c>
      <c r="R3189" s="131">
        <v>0</v>
      </c>
      <c r="S3189" s="131">
        <v>6.09363258247636</v>
      </c>
      <c r="T3189" s="131">
        <v>15.196157934212895</v>
      </c>
      <c r="U3189" s="131">
        <v>12.687157648269993</v>
      </c>
      <c r="V3189" s="131">
        <v>38.556805477121323</v>
      </c>
      <c r="W3189" s="131">
        <v>7.6393041704235829</v>
      </c>
      <c r="X3189" s="131">
        <v>40.21047906917719</v>
      </c>
      <c r="Y3189" s="131">
        <v>0</v>
      </c>
      <c r="Z3189" s="131">
        <v>4.4581851188761477E-2</v>
      </c>
      <c r="AA3189" s="131">
        <v>3.7099035986612625</v>
      </c>
      <c r="AB3189" s="131">
        <v>1.2748107392743409</v>
      </c>
      <c r="AC3189" s="131">
        <v>11.36834495339828</v>
      </c>
      <c r="AD3189" s="131">
        <v>4.9103431395522241</v>
      </c>
      <c r="AE3189" s="131">
        <v>0</v>
      </c>
      <c r="AF3189" s="131">
        <v>41.800413955468194</v>
      </c>
      <c r="AG3189" s="131">
        <v>17.998507875324243</v>
      </c>
      <c r="AH3189" s="43">
        <v>302.57370235420939</v>
      </c>
    </row>
    <row r="3190" spans="4:34">
      <c r="D3190" s="62">
        <v>2029</v>
      </c>
      <c r="E3190" s="62">
        <v>12</v>
      </c>
      <c r="F3190" s="62">
        <v>2030</v>
      </c>
      <c r="G3190" s="62">
        <v>2030</v>
      </c>
      <c r="H3190" s="131">
        <v>2.4478695762755969</v>
      </c>
      <c r="I3190" s="131">
        <v>2.8255204062016253</v>
      </c>
      <c r="J3190" s="131">
        <v>2.0094101179776795</v>
      </c>
      <c r="K3190" s="131">
        <v>25.186878959510317</v>
      </c>
      <c r="L3190" s="131">
        <v>13.094355258300702</v>
      </c>
      <c r="M3190" s="131">
        <v>1.10433380757278</v>
      </c>
      <c r="N3190" s="131">
        <v>22.360563371266565</v>
      </c>
      <c r="O3190" s="131">
        <v>2.4234443757652238</v>
      </c>
      <c r="P3190" s="131">
        <v>1.5558591750291102</v>
      </c>
      <c r="Q3190" s="131">
        <v>3.6082555414134267</v>
      </c>
      <c r="R3190" s="131">
        <v>0</v>
      </c>
      <c r="S3190" s="131">
        <v>4.7862913013167114</v>
      </c>
      <c r="T3190" s="131">
        <v>10.928300812263743</v>
      </c>
      <c r="U3190" s="131">
        <v>12.813951197952852</v>
      </c>
      <c r="V3190" s="131">
        <v>30.073376667069098</v>
      </c>
      <c r="W3190" s="131">
        <v>5.4918287889818229</v>
      </c>
      <c r="X3190" s="131">
        <v>28.498006378231114</v>
      </c>
      <c r="Y3190" s="131">
        <v>0</v>
      </c>
      <c r="Z3190" s="131">
        <v>0.10864034277662112</v>
      </c>
      <c r="AA3190" s="131">
        <v>1.9496095227289678</v>
      </c>
      <c r="AB3190" s="131">
        <v>0.82452634455407148</v>
      </c>
      <c r="AC3190" s="131">
        <v>8.0111350373533607</v>
      </c>
      <c r="AD3190" s="131">
        <v>4.4062868522920109</v>
      </c>
      <c r="AE3190" s="131">
        <v>0</v>
      </c>
      <c r="AF3190" s="131">
        <v>38.496190757083561</v>
      </c>
      <c r="AG3190" s="131">
        <v>10.623945462852758</v>
      </c>
      <c r="AH3190" s="43">
        <v>233.62858005476971</v>
      </c>
    </row>
    <row r="3191" spans="4:34">
      <c r="D3191" s="62">
        <v>2030</v>
      </c>
      <c r="E3191" s="62">
        <v>1</v>
      </c>
      <c r="F3191" s="62">
        <v>2030</v>
      </c>
      <c r="G3191" s="62">
        <v>2030</v>
      </c>
      <c r="H3191" s="131">
        <v>2.4983303653178788</v>
      </c>
      <c r="I3191" s="131">
        <v>3.077497191945</v>
      </c>
      <c r="J3191" s="131">
        <v>1.3168139307466682</v>
      </c>
      <c r="K3191" s="131">
        <v>29.01998417420231</v>
      </c>
      <c r="L3191" s="131">
        <v>13.488146890592256</v>
      </c>
      <c r="M3191" s="131">
        <v>1.0751792359914589</v>
      </c>
      <c r="N3191" s="131">
        <v>23.995445311570819</v>
      </c>
      <c r="O3191" s="131">
        <v>2.7225481512839393</v>
      </c>
      <c r="P3191" s="131">
        <v>1.282550056579582</v>
      </c>
      <c r="Q3191" s="131">
        <v>3.6960151022462511</v>
      </c>
      <c r="R3191" s="131">
        <v>0</v>
      </c>
      <c r="S3191" s="131">
        <v>5.9539181442486315</v>
      </c>
      <c r="T3191" s="131">
        <v>8.6925520909939742</v>
      </c>
      <c r="U3191" s="131">
        <v>29.599466505973108</v>
      </c>
      <c r="V3191" s="131">
        <v>29.220963474479547</v>
      </c>
      <c r="W3191" s="131">
        <v>6.2975203072530483</v>
      </c>
      <c r="X3191" s="131">
        <v>27.299000639225127</v>
      </c>
      <c r="Y3191" s="131">
        <v>0</v>
      </c>
      <c r="Z3191" s="131">
        <v>9.2909623179271428E-4</v>
      </c>
      <c r="AA3191" s="131">
        <v>2.8447276975572007</v>
      </c>
      <c r="AB3191" s="131">
        <v>1.1401076972719055</v>
      </c>
      <c r="AC3191" s="131">
        <v>9.4439658384554104</v>
      </c>
      <c r="AD3191" s="131">
        <v>4.3852882711621186</v>
      </c>
      <c r="AE3191" s="131">
        <v>0</v>
      </c>
      <c r="AF3191" s="131">
        <v>40.670745048433574</v>
      </c>
      <c r="AG3191" s="131">
        <v>11.582016927432312</v>
      </c>
      <c r="AH3191" s="43">
        <v>259.30371214919393</v>
      </c>
    </row>
    <row r="3192" spans="4:34">
      <c r="D3192" s="62">
        <v>2030</v>
      </c>
      <c r="E3192" s="62">
        <v>2</v>
      </c>
      <c r="F3192" s="62">
        <v>2030</v>
      </c>
      <c r="G3192" s="62">
        <v>2030</v>
      </c>
      <c r="H3192" s="131">
        <v>4.5568015918567566</v>
      </c>
      <c r="I3192" s="131">
        <v>2.6397440460344743</v>
      </c>
      <c r="J3192" s="131">
        <v>1.4753363504392696</v>
      </c>
      <c r="K3192" s="131">
        <v>19.406172991454426</v>
      </c>
      <c r="L3192" s="131">
        <v>11.451717890686036</v>
      </c>
      <c r="M3192" s="131">
        <v>1.0289855307147484</v>
      </c>
      <c r="N3192" s="131">
        <v>21.534373997563563</v>
      </c>
      <c r="O3192" s="131">
        <v>2.3511968149536462</v>
      </c>
      <c r="P3192" s="131">
        <v>1.5566187889081948</v>
      </c>
      <c r="Q3192" s="131">
        <v>3.167770556645948</v>
      </c>
      <c r="R3192" s="131">
        <v>0</v>
      </c>
      <c r="S3192" s="131">
        <v>4.2831917706129143</v>
      </c>
      <c r="T3192" s="131">
        <v>6.0471269695515639</v>
      </c>
      <c r="U3192" s="131">
        <v>23.532882821145314</v>
      </c>
      <c r="V3192" s="131">
        <v>25.616443902264432</v>
      </c>
      <c r="W3192" s="131">
        <v>5.366522257428036</v>
      </c>
      <c r="X3192" s="131">
        <v>23.111648874809141</v>
      </c>
      <c r="Y3192" s="131">
        <v>0</v>
      </c>
      <c r="Z3192" s="131">
        <v>7.9636819867946965E-3</v>
      </c>
      <c r="AA3192" s="131">
        <v>2.7842105805160373</v>
      </c>
      <c r="AB3192" s="131">
        <v>0.9888641381436053</v>
      </c>
      <c r="AC3192" s="131">
        <v>8.7093395076609443</v>
      </c>
      <c r="AD3192" s="131">
        <v>3.5515268339933517</v>
      </c>
      <c r="AE3192" s="131">
        <v>0</v>
      </c>
      <c r="AF3192" s="131">
        <v>36.64948239658596</v>
      </c>
      <c r="AG3192" s="131">
        <v>9.9966873605874209</v>
      </c>
      <c r="AH3192" s="43">
        <v>219.81460965454264</v>
      </c>
    </row>
    <row r="3193" spans="4:34">
      <c r="D3193" s="62">
        <v>2030</v>
      </c>
      <c r="E3193" s="62">
        <v>3</v>
      </c>
      <c r="F3193" s="62">
        <v>2030</v>
      </c>
      <c r="G3193" s="62">
        <v>2030</v>
      </c>
      <c r="H3193" s="131">
        <v>5.0479486539321226</v>
      </c>
      <c r="I3193" s="131">
        <v>3.3741818517615028</v>
      </c>
      <c r="J3193" s="131">
        <v>1.8791347528403248</v>
      </c>
      <c r="K3193" s="131">
        <v>30.704591518983747</v>
      </c>
      <c r="L3193" s="131">
        <v>13.236788499390439</v>
      </c>
      <c r="M3193" s="131">
        <v>1.1587151581086237</v>
      </c>
      <c r="N3193" s="131">
        <v>32.862044703131239</v>
      </c>
      <c r="O3193" s="131">
        <v>2.8840530224098355</v>
      </c>
      <c r="P3193" s="131">
        <v>3.0235354161210926</v>
      </c>
      <c r="Q3193" s="131">
        <v>3.9386456269384675</v>
      </c>
      <c r="R3193" s="131">
        <v>0</v>
      </c>
      <c r="S3193" s="131">
        <v>5.538583076645371</v>
      </c>
      <c r="T3193" s="131">
        <v>7.3343408267761676</v>
      </c>
      <c r="U3193" s="131">
        <v>14.864105362825512</v>
      </c>
      <c r="V3193" s="131">
        <v>36.583255191939827</v>
      </c>
      <c r="W3193" s="131">
        <v>7.1338014338948641</v>
      </c>
      <c r="X3193" s="131">
        <v>35.012877789454301</v>
      </c>
      <c r="Y3193" s="131">
        <v>0</v>
      </c>
      <c r="Z3193" s="131">
        <v>1.9820719611577896E-2</v>
      </c>
      <c r="AA3193" s="131">
        <v>3.4037704360982648</v>
      </c>
      <c r="AB3193" s="131">
        <v>1.1382327771174223</v>
      </c>
      <c r="AC3193" s="131">
        <v>9.2689181580707931</v>
      </c>
      <c r="AD3193" s="131">
        <v>4.3580735061506743</v>
      </c>
      <c r="AE3193" s="131">
        <v>0</v>
      </c>
      <c r="AF3193" s="131">
        <v>42.961337698220191</v>
      </c>
      <c r="AG3193" s="131">
        <v>13.732234041083991</v>
      </c>
      <c r="AH3193" s="43">
        <v>279.45899022150633</v>
      </c>
    </row>
    <row r="3194" spans="4:34">
      <c r="D3194" s="62">
        <v>2030</v>
      </c>
      <c r="E3194" s="62">
        <v>4</v>
      </c>
      <c r="F3194" s="62">
        <v>2030</v>
      </c>
      <c r="G3194" s="62">
        <v>2030</v>
      </c>
      <c r="H3194" s="131">
        <v>5.3339440228220294</v>
      </c>
      <c r="I3194" s="131">
        <v>3.7096603452538601</v>
      </c>
      <c r="J3194" s="131">
        <v>2.0563223330605793</v>
      </c>
      <c r="K3194" s="131">
        <v>34.782695351267861</v>
      </c>
      <c r="L3194" s="131">
        <v>14.257133155201188</v>
      </c>
      <c r="M3194" s="131">
        <v>1.1177770240909406</v>
      </c>
      <c r="N3194" s="131">
        <v>42.234343679761643</v>
      </c>
      <c r="O3194" s="131">
        <v>3.3597782550459816</v>
      </c>
      <c r="P3194" s="131">
        <v>3.6533591046199945</v>
      </c>
      <c r="Q3194" s="131">
        <v>4.406939506764008</v>
      </c>
      <c r="R3194" s="131">
        <v>0</v>
      </c>
      <c r="S3194" s="131">
        <v>5.4556724981784317</v>
      </c>
      <c r="T3194" s="131">
        <v>11.378106181606457</v>
      </c>
      <c r="U3194" s="131">
        <v>14.815338612947475</v>
      </c>
      <c r="V3194" s="131">
        <v>41.179933997296828</v>
      </c>
      <c r="W3194" s="131">
        <v>8.7994331806041259</v>
      </c>
      <c r="X3194" s="131">
        <v>42.485299147501664</v>
      </c>
      <c r="Y3194" s="131">
        <v>0</v>
      </c>
      <c r="Z3194" s="131">
        <v>8.5255639936407626E-2</v>
      </c>
      <c r="AA3194" s="131">
        <v>2.7397749351361655</v>
      </c>
      <c r="AB3194" s="131">
        <v>1.2771331118953753</v>
      </c>
      <c r="AC3194" s="131">
        <v>11.312097640592901</v>
      </c>
      <c r="AD3194" s="131">
        <v>5.0093723142654438</v>
      </c>
      <c r="AE3194" s="131">
        <v>0</v>
      </c>
      <c r="AF3194" s="131">
        <v>45.715704662284615</v>
      </c>
      <c r="AG3194" s="131">
        <v>19.505020325870895</v>
      </c>
      <c r="AH3194" s="43">
        <v>324.67009502600484</v>
      </c>
    </row>
    <row r="3195" spans="4:34">
      <c r="D3195" s="62">
        <v>2030</v>
      </c>
      <c r="E3195" s="62">
        <v>5</v>
      </c>
      <c r="F3195" s="62">
        <v>2030</v>
      </c>
      <c r="G3195" s="62">
        <v>2031</v>
      </c>
      <c r="H3195" s="131">
        <v>4.4637879004548813</v>
      </c>
      <c r="I3195" s="131">
        <v>4.0358812193462947</v>
      </c>
      <c r="J3195" s="131">
        <v>2.1692985574510608</v>
      </c>
      <c r="K3195" s="131">
        <v>42.83535741071951</v>
      </c>
      <c r="L3195" s="131">
        <v>16.144451245072435</v>
      </c>
      <c r="M3195" s="131">
        <v>1.2022810777558213</v>
      </c>
      <c r="N3195" s="131">
        <v>60.978941633022444</v>
      </c>
      <c r="O3195" s="131">
        <v>3.6527576130974913</v>
      </c>
      <c r="P3195" s="131">
        <v>4.4801458375221896</v>
      </c>
      <c r="Q3195" s="131">
        <v>5.2875356068707289</v>
      </c>
      <c r="R3195" s="131">
        <v>0</v>
      </c>
      <c r="S3195" s="131">
        <v>7.6809611372203817</v>
      </c>
      <c r="T3195" s="131">
        <v>12.103514470450063</v>
      </c>
      <c r="U3195" s="131">
        <v>16.094978129747165</v>
      </c>
      <c r="V3195" s="131">
        <v>52.608025927246572</v>
      </c>
      <c r="W3195" s="131">
        <v>11.089965603436619</v>
      </c>
      <c r="X3195" s="131">
        <v>49.385851524065792</v>
      </c>
      <c r="Y3195" s="131">
        <v>0</v>
      </c>
      <c r="Z3195" s="131">
        <v>0.16922824221938715</v>
      </c>
      <c r="AA3195" s="131">
        <v>3.5844753939764171</v>
      </c>
      <c r="AB3195" s="131">
        <v>1.4611877737271284</v>
      </c>
      <c r="AC3195" s="131">
        <v>16.133082936431578</v>
      </c>
      <c r="AD3195" s="131">
        <v>5.7936523605043089</v>
      </c>
      <c r="AE3195" s="131">
        <v>0</v>
      </c>
      <c r="AF3195" s="131">
        <v>52.123708297366697</v>
      </c>
      <c r="AG3195" s="131">
        <v>26.05407143304393</v>
      </c>
      <c r="AH3195" s="43">
        <v>399.53314133074889</v>
      </c>
    </row>
    <row r="3196" spans="4:34">
      <c r="D3196" s="62">
        <v>2030</v>
      </c>
      <c r="E3196" s="62">
        <v>6</v>
      </c>
      <c r="F3196" s="62">
        <v>2030</v>
      </c>
      <c r="G3196" s="62">
        <v>2031</v>
      </c>
      <c r="H3196" s="131">
        <v>5.1722566714131473</v>
      </c>
      <c r="I3196" s="131">
        <v>3.923467269490116</v>
      </c>
      <c r="J3196" s="131">
        <v>2.2611085846810979</v>
      </c>
      <c r="K3196" s="131">
        <v>44.125694951403126</v>
      </c>
      <c r="L3196" s="131">
        <v>16.444803221000029</v>
      </c>
      <c r="M3196" s="131">
        <v>1.3220527806589082</v>
      </c>
      <c r="N3196" s="131">
        <v>70.266957345474509</v>
      </c>
      <c r="O3196" s="131">
        <v>3.5937955172896268</v>
      </c>
      <c r="P3196" s="131">
        <v>5.0229393436103322</v>
      </c>
      <c r="Q3196" s="131">
        <v>5.9764026909619199</v>
      </c>
      <c r="R3196" s="131">
        <v>0</v>
      </c>
      <c r="S3196" s="131">
        <v>7.589446630799328</v>
      </c>
      <c r="T3196" s="131">
        <v>12.943135979239253</v>
      </c>
      <c r="U3196" s="131">
        <v>14.031169274908656</v>
      </c>
      <c r="V3196" s="131">
        <v>66.947602098769252</v>
      </c>
      <c r="W3196" s="131">
        <v>12.066011945995104</v>
      </c>
      <c r="X3196" s="131">
        <v>53.357163895477015</v>
      </c>
      <c r="Y3196" s="131">
        <v>0</v>
      </c>
      <c r="Z3196" s="131">
        <v>0.56073169722575478</v>
      </c>
      <c r="AA3196" s="131">
        <v>3.6119831744496702</v>
      </c>
      <c r="AB3196" s="131">
        <v>1.451500686262299</v>
      </c>
      <c r="AC3196" s="131">
        <v>18.873583506387497</v>
      </c>
      <c r="AD3196" s="131">
        <v>5.7163376871763463</v>
      </c>
      <c r="AE3196" s="131">
        <v>0</v>
      </c>
      <c r="AF3196" s="131">
        <v>52.598794180285395</v>
      </c>
      <c r="AG3196" s="131">
        <v>30.048373054335862</v>
      </c>
      <c r="AH3196" s="43">
        <v>437.90531218729427</v>
      </c>
    </row>
    <row r="3197" spans="4:34">
      <c r="D3197" s="62">
        <v>2030</v>
      </c>
      <c r="E3197" s="62">
        <v>7</v>
      </c>
      <c r="F3197" s="62">
        <v>2031</v>
      </c>
      <c r="G3197" s="62">
        <v>2031</v>
      </c>
      <c r="H3197" s="131">
        <v>0</v>
      </c>
      <c r="I3197" s="131">
        <v>0</v>
      </c>
      <c r="J3197" s="131">
        <v>0</v>
      </c>
      <c r="K3197" s="131">
        <v>0</v>
      </c>
      <c r="L3197" s="131">
        <v>0</v>
      </c>
      <c r="M3197" s="131">
        <v>0</v>
      </c>
      <c r="N3197" s="131">
        <v>0</v>
      </c>
      <c r="O3197" s="131">
        <v>0</v>
      </c>
      <c r="P3197" s="131">
        <v>0</v>
      </c>
      <c r="Q3197" s="131">
        <v>0</v>
      </c>
      <c r="R3197" s="131">
        <v>0</v>
      </c>
      <c r="S3197" s="131">
        <v>0</v>
      </c>
      <c r="T3197" s="131">
        <v>0</v>
      </c>
      <c r="U3197" s="131">
        <v>0</v>
      </c>
      <c r="V3197" s="131">
        <v>0</v>
      </c>
      <c r="W3197" s="131">
        <v>0</v>
      </c>
      <c r="X3197" s="131">
        <v>0</v>
      </c>
      <c r="Y3197" s="131">
        <v>0</v>
      </c>
      <c r="Z3197" s="131">
        <v>0</v>
      </c>
      <c r="AA3197" s="131">
        <v>0</v>
      </c>
      <c r="AB3197" s="131">
        <v>0</v>
      </c>
      <c r="AC3197" s="131">
        <v>0</v>
      </c>
      <c r="AD3197" s="131">
        <v>0</v>
      </c>
      <c r="AE3197" s="131">
        <v>0</v>
      </c>
      <c r="AF3197" s="131">
        <v>0</v>
      </c>
      <c r="AG3197" s="131">
        <v>0</v>
      </c>
      <c r="AH3197" s="43">
        <v>0</v>
      </c>
    </row>
    <row r="3198" spans="4:34">
      <c r="D3198" s="62">
        <v>2030</v>
      </c>
      <c r="E3198" s="62">
        <v>8</v>
      </c>
      <c r="F3198" s="62">
        <v>2031</v>
      </c>
      <c r="G3198" s="62">
        <v>2031</v>
      </c>
      <c r="H3198" s="131">
        <v>0</v>
      </c>
      <c r="I3198" s="131">
        <v>0</v>
      </c>
      <c r="J3198" s="131">
        <v>0</v>
      </c>
      <c r="K3198" s="131">
        <v>0</v>
      </c>
      <c r="L3198" s="131">
        <v>0</v>
      </c>
      <c r="M3198" s="131">
        <v>0</v>
      </c>
      <c r="N3198" s="131">
        <v>0</v>
      </c>
      <c r="O3198" s="131">
        <v>0</v>
      </c>
      <c r="P3198" s="131">
        <v>0</v>
      </c>
      <c r="Q3198" s="131">
        <v>0</v>
      </c>
      <c r="R3198" s="131">
        <v>0</v>
      </c>
      <c r="S3198" s="131">
        <v>0</v>
      </c>
      <c r="T3198" s="131">
        <v>0</v>
      </c>
      <c r="U3198" s="131">
        <v>0</v>
      </c>
      <c r="V3198" s="131">
        <v>0</v>
      </c>
      <c r="W3198" s="131">
        <v>0</v>
      </c>
      <c r="X3198" s="131">
        <v>0</v>
      </c>
      <c r="Y3198" s="131">
        <v>0</v>
      </c>
      <c r="Z3198" s="131">
        <v>0</v>
      </c>
      <c r="AA3198" s="131">
        <v>0</v>
      </c>
      <c r="AB3198" s="131">
        <v>0</v>
      </c>
      <c r="AC3198" s="131">
        <v>0</v>
      </c>
      <c r="AD3198" s="131">
        <v>0</v>
      </c>
      <c r="AE3198" s="131">
        <v>0</v>
      </c>
      <c r="AF3198" s="131">
        <v>0</v>
      </c>
      <c r="AG3198" s="131">
        <v>0</v>
      </c>
      <c r="AH3198" s="43">
        <v>0</v>
      </c>
    </row>
    <row r="3199" spans="4:34">
      <c r="D3199" s="62">
        <v>2030</v>
      </c>
      <c r="E3199" s="62">
        <v>9</v>
      </c>
      <c r="F3199" s="62">
        <v>2031</v>
      </c>
      <c r="G3199" s="62">
        <v>2031</v>
      </c>
      <c r="H3199" s="131">
        <v>0</v>
      </c>
      <c r="I3199" s="131">
        <v>0</v>
      </c>
      <c r="J3199" s="131">
        <v>0</v>
      </c>
      <c r="K3199" s="131">
        <v>0</v>
      </c>
      <c r="L3199" s="131">
        <v>0</v>
      </c>
      <c r="M3199" s="131">
        <v>0</v>
      </c>
      <c r="N3199" s="131">
        <v>0</v>
      </c>
      <c r="O3199" s="131">
        <v>0</v>
      </c>
      <c r="P3199" s="131">
        <v>0</v>
      </c>
      <c r="Q3199" s="131">
        <v>0</v>
      </c>
      <c r="R3199" s="131">
        <v>0</v>
      </c>
      <c r="S3199" s="131">
        <v>0</v>
      </c>
      <c r="T3199" s="131">
        <v>0</v>
      </c>
      <c r="U3199" s="131">
        <v>0</v>
      </c>
      <c r="V3199" s="131">
        <v>0</v>
      </c>
      <c r="W3199" s="131">
        <v>0</v>
      </c>
      <c r="X3199" s="131">
        <v>0</v>
      </c>
      <c r="Y3199" s="131">
        <v>0</v>
      </c>
      <c r="Z3199" s="131">
        <v>0</v>
      </c>
      <c r="AA3199" s="131">
        <v>0</v>
      </c>
      <c r="AB3199" s="131">
        <v>0</v>
      </c>
      <c r="AC3199" s="131">
        <v>0</v>
      </c>
      <c r="AD3199" s="131">
        <v>0</v>
      </c>
      <c r="AE3199" s="131">
        <v>0</v>
      </c>
      <c r="AF3199" s="131">
        <v>0</v>
      </c>
      <c r="AG3199" s="131">
        <v>0</v>
      </c>
      <c r="AH3199" s="43">
        <v>0</v>
      </c>
    </row>
    <row r="3200" spans="4:34">
      <c r="D3200" s="62">
        <v>2030</v>
      </c>
      <c r="E3200" s="62">
        <v>10</v>
      </c>
      <c r="F3200" s="62">
        <v>2031</v>
      </c>
      <c r="G3200" s="62">
        <v>2031</v>
      </c>
      <c r="H3200" s="131">
        <v>0</v>
      </c>
      <c r="I3200" s="131">
        <v>0</v>
      </c>
      <c r="J3200" s="131">
        <v>0</v>
      </c>
      <c r="K3200" s="131">
        <v>0</v>
      </c>
      <c r="L3200" s="131">
        <v>0</v>
      </c>
      <c r="M3200" s="131">
        <v>0</v>
      </c>
      <c r="N3200" s="131">
        <v>0</v>
      </c>
      <c r="O3200" s="131">
        <v>0</v>
      </c>
      <c r="P3200" s="131">
        <v>0</v>
      </c>
      <c r="Q3200" s="131">
        <v>0</v>
      </c>
      <c r="R3200" s="131">
        <v>0</v>
      </c>
      <c r="S3200" s="131">
        <v>0</v>
      </c>
      <c r="T3200" s="131">
        <v>0</v>
      </c>
      <c r="U3200" s="131">
        <v>0</v>
      </c>
      <c r="V3200" s="131">
        <v>0</v>
      </c>
      <c r="W3200" s="131">
        <v>0</v>
      </c>
      <c r="X3200" s="131">
        <v>0</v>
      </c>
      <c r="Y3200" s="131">
        <v>0</v>
      </c>
      <c r="Z3200" s="131">
        <v>0</v>
      </c>
      <c r="AA3200" s="131">
        <v>0</v>
      </c>
      <c r="AB3200" s="131">
        <v>0</v>
      </c>
      <c r="AC3200" s="131">
        <v>0</v>
      </c>
      <c r="AD3200" s="131">
        <v>0</v>
      </c>
      <c r="AE3200" s="131">
        <v>0</v>
      </c>
      <c r="AF3200" s="131">
        <v>0</v>
      </c>
      <c r="AG3200" s="131">
        <v>0</v>
      </c>
      <c r="AH3200" s="43">
        <v>0</v>
      </c>
    </row>
    <row r="3201" spans="4:34">
      <c r="D3201" s="62">
        <v>2030</v>
      </c>
      <c r="E3201" s="62">
        <v>11</v>
      </c>
      <c r="F3201" s="62">
        <v>2031</v>
      </c>
      <c r="G3201" s="62">
        <v>2031</v>
      </c>
      <c r="H3201" s="131">
        <v>0</v>
      </c>
      <c r="I3201" s="131">
        <v>0</v>
      </c>
      <c r="J3201" s="131">
        <v>0</v>
      </c>
      <c r="K3201" s="131">
        <v>0</v>
      </c>
      <c r="L3201" s="131">
        <v>0</v>
      </c>
      <c r="M3201" s="131">
        <v>0</v>
      </c>
      <c r="N3201" s="131">
        <v>0</v>
      </c>
      <c r="O3201" s="131">
        <v>0</v>
      </c>
      <c r="P3201" s="131">
        <v>0</v>
      </c>
      <c r="Q3201" s="131">
        <v>0</v>
      </c>
      <c r="R3201" s="131">
        <v>0</v>
      </c>
      <c r="S3201" s="131">
        <v>0</v>
      </c>
      <c r="T3201" s="131">
        <v>0</v>
      </c>
      <c r="U3201" s="131">
        <v>0</v>
      </c>
      <c r="V3201" s="131">
        <v>0</v>
      </c>
      <c r="W3201" s="131">
        <v>0</v>
      </c>
      <c r="X3201" s="131">
        <v>0</v>
      </c>
      <c r="Y3201" s="131">
        <v>0</v>
      </c>
      <c r="Z3201" s="131">
        <v>0</v>
      </c>
      <c r="AA3201" s="131">
        <v>0</v>
      </c>
      <c r="AB3201" s="131">
        <v>0</v>
      </c>
      <c r="AC3201" s="131">
        <v>0</v>
      </c>
      <c r="AD3201" s="131">
        <v>0</v>
      </c>
      <c r="AE3201" s="131">
        <v>0</v>
      </c>
      <c r="AF3201" s="131">
        <v>0</v>
      </c>
      <c r="AG3201" s="131">
        <v>0</v>
      </c>
      <c r="AH3201" s="43">
        <v>0</v>
      </c>
    </row>
    <row r="3202" spans="4:34">
      <c r="D3202" s="62">
        <v>2030</v>
      </c>
      <c r="E3202" s="62">
        <v>12</v>
      </c>
      <c r="F3202" s="62">
        <v>2031</v>
      </c>
      <c r="G3202" s="62">
        <v>2031</v>
      </c>
      <c r="H3202" s="131">
        <v>0</v>
      </c>
      <c r="I3202" s="131">
        <v>0</v>
      </c>
      <c r="J3202" s="131">
        <v>0</v>
      </c>
      <c r="K3202" s="131">
        <v>0</v>
      </c>
      <c r="L3202" s="131">
        <v>0</v>
      </c>
      <c r="M3202" s="131">
        <v>0</v>
      </c>
      <c r="N3202" s="131">
        <v>0</v>
      </c>
      <c r="O3202" s="131">
        <v>0</v>
      </c>
      <c r="P3202" s="131">
        <v>0</v>
      </c>
      <c r="Q3202" s="131">
        <v>0</v>
      </c>
      <c r="R3202" s="131">
        <v>0</v>
      </c>
      <c r="S3202" s="131">
        <v>0</v>
      </c>
      <c r="T3202" s="131">
        <v>0</v>
      </c>
      <c r="U3202" s="131">
        <v>0</v>
      </c>
      <c r="V3202" s="131">
        <v>0</v>
      </c>
      <c r="W3202" s="131">
        <v>0</v>
      </c>
      <c r="X3202" s="131">
        <v>0</v>
      </c>
      <c r="Y3202" s="131">
        <v>0</v>
      </c>
      <c r="Z3202" s="131">
        <v>0</v>
      </c>
      <c r="AA3202" s="131">
        <v>0</v>
      </c>
      <c r="AB3202" s="131">
        <v>0</v>
      </c>
      <c r="AC3202" s="131">
        <v>0</v>
      </c>
      <c r="AD3202" s="131">
        <v>0</v>
      </c>
      <c r="AE3202" s="131">
        <v>0</v>
      </c>
      <c r="AF3202" s="131">
        <v>0</v>
      </c>
      <c r="AG3202" s="131">
        <v>0</v>
      </c>
      <c r="AH3202" s="43">
        <v>0</v>
      </c>
    </row>
    <row r="3203" spans="4:34">
      <c r="G3203" s="62"/>
      <c r="H3203" s="62"/>
      <c r="I3203" s="62"/>
      <c r="J3203" s="62"/>
      <c r="K3203" s="62"/>
      <c r="L3203" s="62"/>
      <c r="M3203" s="62"/>
      <c r="N3203" s="62"/>
      <c r="O3203" s="62"/>
      <c r="P3203" s="62"/>
      <c r="Q3203" s="62"/>
      <c r="R3203" s="62"/>
      <c r="S3203" s="62"/>
      <c r="T3203" s="62"/>
      <c r="U3203" s="62"/>
      <c r="V3203" s="62"/>
      <c r="W3203" s="62"/>
      <c r="X3203" s="62"/>
      <c r="Y3203" s="62"/>
      <c r="Z3203" s="62"/>
      <c r="AA3203" s="62"/>
      <c r="AB3203" s="62"/>
      <c r="AC3203" s="62"/>
      <c r="AD3203" s="62"/>
      <c r="AE3203" s="62"/>
      <c r="AF3203" s="62"/>
      <c r="AG3203" s="62"/>
      <c r="AH3203" s="43"/>
    </row>
    <row r="3204" spans="4:34">
      <c r="G3204" s="62"/>
      <c r="H3204" s="62"/>
      <c r="I3204" s="62"/>
      <c r="J3204" s="62"/>
      <c r="K3204" s="62"/>
      <c r="L3204" s="62"/>
      <c r="M3204" s="62"/>
      <c r="N3204" s="62"/>
      <c r="O3204" s="62"/>
      <c r="P3204" s="62"/>
      <c r="Q3204" s="62"/>
      <c r="R3204" s="62"/>
      <c r="S3204" s="62"/>
      <c r="T3204" s="62"/>
      <c r="U3204" s="62"/>
      <c r="V3204" s="62"/>
      <c r="W3204" s="62"/>
      <c r="X3204" s="62"/>
      <c r="Y3204" s="62"/>
      <c r="Z3204" s="62"/>
      <c r="AA3204" s="62"/>
      <c r="AB3204" s="62"/>
      <c r="AC3204" s="62"/>
      <c r="AD3204" s="62"/>
      <c r="AE3204" s="62"/>
      <c r="AF3204" s="62"/>
      <c r="AG3204" s="62"/>
      <c r="AH3204" s="43"/>
    </row>
    <row r="3206" spans="4:34" ht="15.75">
      <c r="D3206" s="54" t="s">
        <v>186</v>
      </c>
    </row>
    <row r="3207" spans="4:34" ht="15.75">
      <c r="D3207" s="60" t="s">
        <v>45</v>
      </c>
      <c r="E3207" s="60" t="s">
        <v>46</v>
      </c>
      <c r="F3207" s="60" t="s">
        <v>157</v>
      </c>
      <c r="G3207" s="60" t="s">
        <v>47</v>
      </c>
      <c r="H3207" s="61" t="s">
        <v>48</v>
      </c>
      <c r="I3207" s="61" t="s">
        <v>49</v>
      </c>
      <c r="J3207" s="61" t="s">
        <v>50</v>
      </c>
      <c r="K3207" s="61" t="s">
        <v>51</v>
      </c>
      <c r="L3207" s="61" t="s">
        <v>52</v>
      </c>
      <c r="M3207" s="61" t="s">
        <v>53</v>
      </c>
      <c r="N3207" s="61" t="s">
        <v>54</v>
      </c>
      <c r="O3207" s="61" t="s">
        <v>55</v>
      </c>
      <c r="P3207" s="61" t="s">
        <v>56</v>
      </c>
      <c r="Q3207" s="61" t="s">
        <v>57</v>
      </c>
      <c r="R3207" s="61" t="s">
        <v>58</v>
      </c>
      <c r="S3207" s="61" t="s">
        <v>59</v>
      </c>
      <c r="T3207" s="61" t="s">
        <v>60</v>
      </c>
      <c r="U3207" s="61" t="s">
        <v>61</v>
      </c>
      <c r="V3207" s="61" t="s">
        <v>62</v>
      </c>
      <c r="W3207" s="61" t="s">
        <v>63</v>
      </c>
      <c r="X3207" s="61" t="s">
        <v>64</v>
      </c>
      <c r="Y3207" s="61" t="s">
        <v>65</v>
      </c>
      <c r="Z3207" s="61" t="s">
        <v>66</v>
      </c>
      <c r="AA3207" s="61" t="s">
        <v>67</v>
      </c>
      <c r="AB3207" s="61" t="s">
        <v>68</v>
      </c>
      <c r="AC3207" s="61" t="s">
        <v>69</v>
      </c>
      <c r="AD3207" s="61" t="s">
        <v>70</v>
      </c>
      <c r="AE3207" s="61" t="s">
        <v>71</v>
      </c>
      <c r="AF3207" s="61" t="s">
        <v>72</v>
      </c>
      <c r="AG3207" s="61" t="s">
        <v>73</v>
      </c>
      <c r="AH3207" s="61" t="s">
        <v>74</v>
      </c>
    </row>
    <row r="3208" spans="4:34">
      <c r="D3208" s="62">
        <v>1989</v>
      </c>
      <c r="E3208" s="62">
        <v>1</v>
      </c>
      <c r="F3208" s="62">
        <v>1989</v>
      </c>
      <c r="G3208" s="62">
        <v>1989</v>
      </c>
      <c r="H3208" s="131"/>
      <c r="I3208" s="131"/>
      <c r="J3208" s="131"/>
      <c r="K3208" s="131"/>
      <c r="L3208" s="131"/>
      <c r="M3208" s="131"/>
      <c r="N3208" s="131"/>
      <c r="O3208" s="131"/>
      <c r="P3208" s="131"/>
      <c r="Q3208" s="131"/>
      <c r="R3208" s="131"/>
      <c r="S3208" s="131"/>
      <c r="T3208" s="131"/>
      <c r="U3208" s="131"/>
      <c r="V3208" s="131"/>
      <c r="W3208" s="131"/>
      <c r="X3208" s="131"/>
      <c r="Y3208" s="131"/>
      <c r="Z3208" s="131"/>
      <c r="AA3208" s="131"/>
      <c r="AB3208" s="131"/>
      <c r="AC3208" s="131"/>
      <c r="AD3208" s="131"/>
      <c r="AE3208" s="131"/>
      <c r="AF3208" s="131"/>
      <c r="AG3208" s="131"/>
      <c r="AH3208" s="43"/>
    </row>
    <row r="3209" spans="4:34">
      <c r="D3209" s="62">
        <v>1989</v>
      </c>
      <c r="E3209" s="62">
        <v>2</v>
      </c>
      <c r="F3209" s="62">
        <v>1989</v>
      </c>
      <c r="G3209" s="62">
        <v>1989</v>
      </c>
      <c r="H3209" s="131"/>
      <c r="I3209" s="131"/>
      <c r="J3209" s="131"/>
      <c r="K3209" s="131"/>
      <c r="L3209" s="131"/>
      <c r="M3209" s="131"/>
      <c r="N3209" s="131"/>
      <c r="O3209" s="131"/>
      <c r="P3209" s="131"/>
      <c r="Q3209" s="131"/>
      <c r="R3209" s="131"/>
      <c r="S3209" s="131"/>
      <c r="T3209" s="131"/>
      <c r="U3209" s="131"/>
      <c r="V3209" s="131"/>
      <c r="W3209" s="131"/>
      <c r="X3209" s="131"/>
      <c r="Y3209" s="131"/>
      <c r="Z3209" s="131"/>
      <c r="AA3209" s="131"/>
      <c r="AB3209" s="131"/>
      <c r="AC3209" s="131"/>
      <c r="AD3209" s="131"/>
      <c r="AE3209" s="131"/>
      <c r="AF3209" s="131"/>
      <c r="AG3209" s="131"/>
      <c r="AH3209" s="43"/>
    </row>
    <row r="3210" spans="4:34">
      <c r="D3210" s="62">
        <v>1989</v>
      </c>
      <c r="E3210" s="62">
        <v>3</v>
      </c>
      <c r="F3210" s="62">
        <v>1989</v>
      </c>
      <c r="G3210" s="62">
        <v>1989</v>
      </c>
      <c r="H3210" s="131"/>
      <c r="I3210" s="131"/>
      <c r="J3210" s="131"/>
      <c r="K3210" s="131"/>
      <c r="L3210" s="131"/>
      <c r="M3210" s="131"/>
      <c r="N3210" s="131"/>
      <c r="O3210" s="131"/>
      <c r="P3210" s="131"/>
      <c r="Q3210" s="131"/>
      <c r="R3210" s="131"/>
      <c r="S3210" s="131"/>
      <c r="T3210" s="131"/>
      <c r="U3210" s="131"/>
      <c r="V3210" s="131"/>
      <c r="W3210" s="131"/>
      <c r="X3210" s="131"/>
      <c r="Y3210" s="131"/>
      <c r="Z3210" s="131"/>
      <c r="AA3210" s="131"/>
      <c r="AB3210" s="131"/>
      <c r="AC3210" s="131"/>
      <c r="AD3210" s="131"/>
      <c r="AE3210" s="131"/>
      <c r="AF3210" s="131"/>
      <c r="AG3210" s="131"/>
      <c r="AH3210" s="43"/>
    </row>
    <row r="3211" spans="4:34">
      <c r="D3211" s="62">
        <v>1989</v>
      </c>
      <c r="E3211" s="62">
        <v>4</v>
      </c>
      <c r="F3211" s="62">
        <v>1989</v>
      </c>
      <c r="G3211" s="62">
        <v>1989</v>
      </c>
      <c r="H3211" s="131"/>
      <c r="I3211" s="131"/>
      <c r="J3211" s="131"/>
      <c r="K3211" s="131"/>
      <c r="L3211" s="131"/>
      <c r="M3211" s="131"/>
      <c r="N3211" s="131"/>
      <c r="O3211" s="131"/>
      <c r="P3211" s="131"/>
      <c r="Q3211" s="131"/>
      <c r="R3211" s="131"/>
      <c r="S3211" s="131"/>
      <c r="T3211" s="131"/>
      <c r="U3211" s="131"/>
      <c r="V3211" s="131"/>
      <c r="W3211" s="131"/>
      <c r="X3211" s="131"/>
      <c r="Y3211" s="131"/>
      <c r="Z3211" s="131"/>
      <c r="AA3211" s="131"/>
      <c r="AB3211" s="131"/>
      <c r="AC3211" s="131"/>
      <c r="AD3211" s="131"/>
      <c r="AE3211" s="131"/>
      <c r="AF3211" s="131"/>
      <c r="AG3211" s="131"/>
      <c r="AH3211" s="43"/>
    </row>
    <row r="3212" spans="4:34">
      <c r="D3212" s="62">
        <v>1989</v>
      </c>
      <c r="E3212" s="62">
        <v>5</v>
      </c>
      <c r="F3212" s="62">
        <v>1989</v>
      </c>
      <c r="G3212" s="62">
        <v>1990</v>
      </c>
      <c r="H3212" s="131"/>
      <c r="I3212" s="131"/>
      <c r="J3212" s="131"/>
      <c r="K3212" s="131"/>
      <c r="L3212" s="131"/>
      <c r="M3212" s="131"/>
      <c r="N3212" s="131"/>
      <c r="O3212" s="131"/>
      <c r="P3212" s="131"/>
      <c r="Q3212" s="131"/>
      <c r="R3212" s="131"/>
      <c r="S3212" s="131"/>
      <c r="T3212" s="131"/>
      <c r="U3212" s="131"/>
      <c r="V3212" s="131"/>
      <c r="W3212" s="131"/>
      <c r="X3212" s="131"/>
      <c r="Y3212" s="131"/>
      <c r="Z3212" s="131"/>
      <c r="AA3212" s="131"/>
      <c r="AB3212" s="131"/>
      <c r="AC3212" s="131"/>
      <c r="AD3212" s="131"/>
      <c r="AE3212" s="131"/>
      <c r="AF3212" s="131"/>
      <c r="AG3212" s="131"/>
      <c r="AH3212" s="43"/>
    </row>
    <row r="3213" spans="4:34">
      <c r="D3213" s="62">
        <v>1989</v>
      </c>
      <c r="E3213" s="62">
        <v>6</v>
      </c>
      <c r="F3213" s="62">
        <v>1989</v>
      </c>
      <c r="G3213" s="62">
        <v>1990</v>
      </c>
      <c r="H3213" s="131"/>
      <c r="I3213" s="131"/>
      <c r="J3213" s="131"/>
      <c r="K3213" s="131"/>
      <c r="L3213" s="131"/>
      <c r="M3213" s="131"/>
      <c r="N3213" s="131"/>
      <c r="O3213" s="131"/>
      <c r="P3213" s="131"/>
      <c r="Q3213" s="131"/>
      <c r="R3213" s="131"/>
      <c r="S3213" s="131"/>
      <c r="T3213" s="131"/>
      <c r="U3213" s="131"/>
      <c r="V3213" s="131"/>
      <c r="W3213" s="131"/>
      <c r="X3213" s="131"/>
      <c r="Y3213" s="131"/>
      <c r="Z3213" s="131"/>
      <c r="AA3213" s="131"/>
      <c r="AB3213" s="131"/>
      <c r="AC3213" s="131"/>
      <c r="AD3213" s="131"/>
      <c r="AE3213" s="131"/>
      <c r="AF3213" s="131"/>
      <c r="AG3213" s="131"/>
      <c r="AH3213" s="43"/>
    </row>
    <row r="3214" spans="4:34">
      <c r="D3214" s="62">
        <v>1989</v>
      </c>
      <c r="E3214" s="62">
        <v>7</v>
      </c>
      <c r="F3214" s="62">
        <v>1990</v>
      </c>
      <c r="G3214" s="62">
        <v>1990</v>
      </c>
      <c r="H3214" s="131"/>
      <c r="I3214" s="131"/>
      <c r="J3214" s="131"/>
      <c r="K3214" s="131"/>
      <c r="L3214" s="131"/>
      <c r="M3214" s="131"/>
      <c r="N3214" s="131"/>
      <c r="O3214" s="131"/>
      <c r="P3214" s="131"/>
      <c r="Q3214" s="131"/>
      <c r="R3214" s="131"/>
      <c r="S3214" s="131"/>
      <c r="T3214" s="131"/>
      <c r="U3214" s="131"/>
      <c r="V3214" s="131"/>
      <c r="W3214" s="131"/>
      <c r="X3214" s="131"/>
      <c r="Y3214" s="131"/>
      <c r="Z3214" s="131"/>
      <c r="AA3214" s="131"/>
      <c r="AB3214" s="131"/>
      <c r="AC3214" s="131"/>
      <c r="AD3214" s="131"/>
      <c r="AE3214" s="131"/>
      <c r="AF3214" s="131"/>
      <c r="AG3214" s="131"/>
      <c r="AH3214" s="43"/>
    </row>
    <row r="3215" spans="4:34">
      <c r="D3215" s="62">
        <v>1989</v>
      </c>
      <c r="E3215" s="62">
        <v>8</v>
      </c>
      <c r="F3215" s="62">
        <v>1990</v>
      </c>
      <c r="G3215" s="62">
        <v>1990</v>
      </c>
      <c r="H3215" s="131"/>
      <c r="I3215" s="131"/>
      <c r="J3215" s="131"/>
      <c r="K3215" s="131"/>
      <c r="L3215" s="131"/>
      <c r="M3215" s="131"/>
      <c r="N3215" s="131"/>
      <c r="O3215" s="131"/>
      <c r="P3215" s="131"/>
      <c r="Q3215" s="131"/>
      <c r="R3215" s="131"/>
      <c r="S3215" s="131"/>
      <c r="T3215" s="131"/>
      <c r="U3215" s="131"/>
      <c r="V3215" s="131"/>
      <c r="W3215" s="131"/>
      <c r="X3215" s="131"/>
      <c r="Y3215" s="131"/>
      <c r="Z3215" s="131"/>
      <c r="AA3215" s="131"/>
      <c r="AB3215" s="131"/>
      <c r="AC3215" s="131"/>
      <c r="AD3215" s="131"/>
      <c r="AE3215" s="131"/>
      <c r="AF3215" s="131"/>
      <c r="AG3215" s="131"/>
      <c r="AH3215" s="43"/>
    </row>
    <row r="3216" spans="4:34">
      <c r="D3216" s="62">
        <v>1989</v>
      </c>
      <c r="E3216" s="62">
        <v>9</v>
      </c>
      <c r="F3216" s="62">
        <v>1990</v>
      </c>
      <c r="G3216" s="62">
        <v>1990</v>
      </c>
      <c r="H3216" s="131"/>
      <c r="I3216" s="131"/>
      <c r="J3216" s="131"/>
      <c r="K3216" s="131"/>
      <c r="L3216" s="131"/>
      <c r="M3216" s="131"/>
      <c r="N3216" s="131"/>
      <c r="O3216" s="131"/>
      <c r="P3216" s="131"/>
      <c r="Q3216" s="131"/>
      <c r="R3216" s="131"/>
      <c r="S3216" s="131"/>
      <c r="T3216" s="131"/>
      <c r="U3216" s="131"/>
      <c r="V3216" s="131"/>
      <c r="W3216" s="131"/>
      <c r="X3216" s="131"/>
      <c r="Y3216" s="131"/>
      <c r="Z3216" s="131"/>
      <c r="AA3216" s="131"/>
      <c r="AB3216" s="131"/>
      <c r="AC3216" s="131"/>
      <c r="AD3216" s="131"/>
      <c r="AE3216" s="131"/>
      <c r="AF3216" s="131"/>
      <c r="AG3216" s="131"/>
      <c r="AH3216" s="43"/>
    </row>
    <row r="3217" spans="4:34">
      <c r="D3217" s="62">
        <v>1989</v>
      </c>
      <c r="E3217" s="62">
        <v>10</v>
      </c>
      <c r="F3217" s="62">
        <v>1990</v>
      </c>
      <c r="G3217" s="62">
        <v>1990</v>
      </c>
      <c r="H3217" s="131"/>
      <c r="I3217" s="131"/>
      <c r="J3217" s="131"/>
      <c r="K3217" s="131"/>
      <c r="L3217" s="131"/>
      <c r="M3217" s="131"/>
      <c r="N3217" s="131"/>
      <c r="O3217" s="131"/>
      <c r="P3217" s="131"/>
      <c r="Q3217" s="131"/>
      <c r="R3217" s="131"/>
      <c r="S3217" s="131"/>
      <c r="T3217" s="131"/>
      <c r="U3217" s="131"/>
      <c r="V3217" s="131"/>
      <c r="W3217" s="131"/>
      <c r="X3217" s="131"/>
      <c r="Y3217" s="131"/>
      <c r="Z3217" s="131"/>
      <c r="AA3217" s="131"/>
      <c r="AB3217" s="131"/>
      <c r="AC3217" s="131"/>
      <c r="AD3217" s="131"/>
      <c r="AE3217" s="131"/>
      <c r="AF3217" s="131"/>
      <c r="AG3217" s="131"/>
      <c r="AH3217" s="43"/>
    </row>
    <row r="3218" spans="4:34">
      <c r="D3218" s="62">
        <v>1989</v>
      </c>
      <c r="E3218" s="62">
        <v>11</v>
      </c>
      <c r="F3218" s="62">
        <v>1990</v>
      </c>
      <c r="G3218" s="62">
        <v>1990</v>
      </c>
      <c r="H3218" s="131"/>
      <c r="I3218" s="131"/>
      <c r="J3218" s="131"/>
      <c r="K3218" s="131"/>
      <c r="L3218" s="131"/>
      <c r="M3218" s="131"/>
      <c r="N3218" s="131"/>
      <c r="O3218" s="131"/>
      <c r="P3218" s="131"/>
      <c r="Q3218" s="131"/>
      <c r="R3218" s="131"/>
      <c r="S3218" s="131"/>
      <c r="T3218" s="131"/>
      <c r="U3218" s="131"/>
      <c r="V3218" s="131"/>
      <c r="W3218" s="131"/>
      <c r="X3218" s="131"/>
      <c r="Y3218" s="131"/>
      <c r="Z3218" s="131"/>
      <c r="AA3218" s="131"/>
      <c r="AB3218" s="131"/>
      <c r="AC3218" s="131"/>
      <c r="AD3218" s="131"/>
      <c r="AE3218" s="131"/>
      <c r="AF3218" s="131"/>
      <c r="AG3218" s="131"/>
      <c r="AH3218" s="43"/>
    </row>
    <row r="3219" spans="4:34">
      <c r="D3219" s="62">
        <v>1989</v>
      </c>
      <c r="E3219" s="62">
        <v>12</v>
      </c>
      <c r="F3219" s="62">
        <v>1990</v>
      </c>
      <c r="G3219" s="62">
        <v>1990</v>
      </c>
      <c r="H3219" s="131"/>
      <c r="I3219" s="131"/>
      <c r="J3219" s="131"/>
      <c r="K3219" s="131"/>
      <c r="L3219" s="131"/>
      <c r="M3219" s="131"/>
      <c r="N3219" s="131"/>
      <c r="O3219" s="131"/>
      <c r="P3219" s="131"/>
      <c r="Q3219" s="131"/>
      <c r="R3219" s="131"/>
      <c r="S3219" s="131"/>
      <c r="T3219" s="131"/>
      <c r="U3219" s="131"/>
      <c r="V3219" s="131"/>
      <c r="W3219" s="131"/>
      <c r="X3219" s="131"/>
      <c r="Y3219" s="131"/>
      <c r="Z3219" s="131"/>
      <c r="AA3219" s="131"/>
      <c r="AB3219" s="131"/>
      <c r="AC3219" s="131"/>
      <c r="AD3219" s="131"/>
      <c r="AE3219" s="131"/>
      <c r="AF3219" s="131"/>
      <c r="AG3219" s="131"/>
      <c r="AH3219" s="43"/>
    </row>
    <row r="3220" spans="4:34">
      <c r="D3220" s="62">
        <v>1990</v>
      </c>
      <c r="E3220" s="62">
        <v>1</v>
      </c>
      <c r="F3220" s="62">
        <v>1990</v>
      </c>
      <c r="G3220" s="62">
        <v>1990</v>
      </c>
      <c r="H3220" s="131"/>
      <c r="I3220" s="131"/>
      <c r="J3220" s="131"/>
      <c r="K3220" s="131"/>
      <c r="L3220" s="131"/>
      <c r="M3220" s="131"/>
      <c r="N3220" s="131"/>
      <c r="O3220" s="131"/>
      <c r="P3220" s="131"/>
      <c r="Q3220" s="131"/>
      <c r="R3220" s="131"/>
      <c r="S3220" s="131"/>
      <c r="T3220" s="131"/>
      <c r="U3220" s="131"/>
      <c r="V3220" s="131"/>
      <c r="W3220" s="131"/>
      <c r="X3220" s="131"/>
      <c r="Y3220" s="131"/>
      <c r="Z3220" s="131"/>
      <c r="AA3220" s="131"/>
      <c r="AB3220" s="131"/>
      <c r="AC3220" s="131"/>
      <c r="AD3220" s="131"/>
      <c r="AE3220" s="131"/>
      <c r="AF3220" s="131"/>
      <c r="AG3220" s="131"/>
      <c r="AH3220" s="43"/>
    </row>
    <row r="3221" spans="4:34">
      <c r="D3221" s="62">
        <v>1990</v>
      </c>
      <c r="E3221" s="62">
        <v>2</v>
      </c>
      <c r="F3221" s="62">
        <v>1990</v>
      </c>
      <c r="G3221" s="62">
        <v>1990</v>
      </c>
      <c r="H3221" s="131"/>
      <c r="I3221" s="131"/>
      <c r="J3221" s="131"/>
      <c r="K3221" s="131"/>
      <c r="L3221" s="131"/>
      <c r="M3221" s="131"/>
      <c r="N3221" s="131"/>
      <c r="O3221" s="131"/>
      <c r="P3221" s="131"/>
      <c r="Q3221" s="131"/>
      <c r="R3221" s="131"/>
      <c r="S3221" s="131"/>
      <c r="T3221" s="131"/>
      <c r="U3221" s="131"/>
      <c r="V3221" s="131"/>
      <c r="W3221" s="131"/>
      <c r="X3221" s="131"/>
      <c r="Y3221" s="131"/>
      <c r="Z3221" s="131"/>
      <c r="AA3221" s="131"/>
      <c r="AB3221" s="131"/>
      <c r="AC3221" s="131"/>
      <c r="AD3221" s="131"/>
      <c r="AE3221" s="131"/>
      <c r="AF3221" s="131"/>
      <c r="AG3221" s="131"/>
      <c r="AH3221" s="43"/>
    </row>
    <row r="3222" spans="4:34">
      <c r="D3222" s="62">
        <v>1990</v>
      </c>
      <c r="E3222" s="62">
        <v>3</v>
      </c>
      <c r="F3222" s="62">
        <v>1990</v>
      </c>
      <c r="G3222" s="62">
        <v>1990</v>
      </c>
      <c r="H3222" s="131"/>
      <c r="I3222" s="131"/>
      <c r="J3222" s="131"/>
      <c r="K3222" s="131"/>
      <c r="L3222" s="131"/>
      <c r="M3222" s="131"/>
      <c r="N3222" s="131"/>
      <c r="O3222" s="131"/>
      <c r="P3222" s="131"/>
      <c r="Q3222" s="131"/>
      <c r="R3222" s="131"/>
      <c r="S3222" s="131"/>
      <c r="T3222" s="131"/>
      <c r="U3222" s="131"/>
      <c r="V3222" s="131"/>
      <c r="W3222" s="131"/>
      <c r="X3222" s="131"/>
      <c r="Y3222" s="131"/>
      <c r="Z3222" s="131"/>
      <c r="AA3222" s="131"/>
      <c r="AB3222" s="131"/>
      <c r="AC3222" s="131"/>
      <c r="AD3222" s="131"/>
      <c r="AE3222" s="131"/>
      <c r="AF3222" s="131"/>
      <c r="AG3222" s="131"/>
      <c r="AH3222" s="43"/>
    </row>
    <row r="3223" spans="4:34">
      <c r="D3223" s="62">
        <v>1990</v>
      </c>
      <c r="E3223" s="62">
        <v>4</v>
      </c>
      <c r="F3223" s="62">
        <v>1990</v>
      </c>
      <c r="G3223" s="62">
        <v>1990</v>
      </c>
      <c r="H3223" s="131"/>
      <c r="I3223" s="131"/>
      <c r="J3223" s="131"/>
      <c r="K3223" s="131"/>
      <c r="L3223" s="131"/>
      <c r="M3223" s="131"/>
      <c r="N3223" s="131"/>
      <c r="O3223" s="131"/>
      <c r="P3223" s="131"/>
      <c r="Q3223" s="131"/>
      <c r="R3223" s="131"/>
      <c r="S3223" s="131"/>
      <c r="T3223" s="131"/>
      <c r="U3223" s="131"/>
      <c r="V3223" s="131"/>
      <c r="W3223" s="131"/>
      <c r="X3223" s="131"/>
      <c r="Y3223" s="131"/>
      <c r="Z3223" s="131"/>
      <c r="AA3223" s="131"/>
      <c r="AB3223" s="131"/>
      <c r="AC3223" s="131"/>
      <c r="AD3223" s="131"/>
      <c r="AE3223" s="131"/>
      <c r="AF3223" s="131"/>
      <c r="AG3223" s="131"/>
      <c r="AH3223" s="43"/>
    </row>
    <row r="3224" spans="4:34">
      <c r="D3224" s="62">
        <v>1990</v>
      </c>
      <c r="E3224" s="62">
        <v>5</v>
      </c>
      <c r="F3224" s="62">
        <v>1990</v>
      </c>
      <c r="G3224" s="62">
        <v>1991</v>
      </c>
      <c r="H3224" s="131"/>
      <c r="I3224" s="131"/>
      <c r="J3224" s="131"/>
      <c r="K3224" s="131"/>
      <c r="L3224" s="131"/>
      <c r="M3224" s="131"/>
      <c r="N3224" s="131"/>
      <c r="O3224" s="131"/>
      <c r="P3224" s="131"/>
      <c r="Q3224" s="131"/>
      <c r="R3224" s="131"/>
      <c r="S3224" s="131"/>
      <c r="T3224" s="131"/>
      <c r="U3224" s="131"/>
      <c r="V3224" s="131"/>
      <c r="W3224" s="131"/>
      <c r="X3224" s="131"/>
      <c r="Y3224" s="131"/>
      <c r="Z3224" s="131"/>
      <c r="AA3224" s="131"/>
      <c r="AB3224" s="131"/>
      <c r="AC3224" s="131"/>
      <c r="AD3224" s="131"/>
      <c r="AE3224" s="131"/>
      <c r="AF3224" s="131"/>
      <c r="AG3224" s="131"/>
      <c r="AH3224" s="43"/>
    </row>
    <row r="3225" spans="4:34">
      <c r="D3225" s="62">
        <v>1990</v>
      </c>
      <c r="E3225" s="62">
        <v>6</v>
      </c>
      <c r="F3225" s="62">
        <v>1990</v>
      </c>
      <c r="G3225" s="62">
        <v>1991</v>
      </c>
      <c r="H3225" s="131"/>
      <c r="I3225" s="131"/>
      <c r="J3225" s="131"/>
      <c r="K3225" s="131"/>
      <c r="L3225" s="131"/>
      <c r="M3225" s="131"/>
      <c r="N3225" s="131"/>
      <c r="O3225" s="131"/>
      <c r="P3225" s="131"/>
      <c r="Q3225" s="131"/>
      <c r="R3225" s="131"/>
      <c r="S3225" s="131"/>
      <c r="T3225" s="131"/>
      <c r="U3225" s="131"/>
      <c r="V3225" s="131"/>
      <c r="W3225" s="131"/>
      <c r="X3225" s="131"/>
      <c r="Y3225" s="131"/>
      <c r="Z3225" s="131"/>
      <c r="AA3225" s="131"/>
      <c r="AB3225" s="131"/>
      <c r="AC3225" s="131"/>
      <c r="AD3225" s="131"/>
      <c r="AE3225" s="131"/>
      <c r="AF3225" s="131"/>
      <c r="AG3225" s="131"/>
      <c r="AH3225" s="43"/>
    </row>
    <row r="3226" spans="4:34">
      <c r="D3226" s="62">
        <v>1990</v>
      </c>
      <c r="E3226" s="62">
        <v>7</v>
      </c>
      <c r="F3226" s="62">
        <v>1991</v>
      </c>
      <c r="G3226" s="62">
        <v>1991</v>
      </c>
      <c r="H3226" s="131"/>
      <c r="I3226" s="131"/>
      <c r="J3226" s="131"/>
      <c r="K3226" s="131"/>
      <c r="L3226" s="131"/>
      <c r="M3226" s="131"/>
      <c r="N3226" s="131"/>
      <c r="O3226" s="131"/>
      <c r="P3226" s="131"/>
      <c r="Q3226" s="131"/>
      <c r="R3226" s="131"/>
      <c r="S3226" s="131"/>
      <c r="T3226" s="131"/>
      <c r="U3226" s="131"/>
      <c r="V3226" s="131"/>
      <c r="W3226" s="131"/>
      <c r="X3226" s="131"/>
      <c r="Y3226" s="131"/>
      <c r="Z3226" s="131"/>
      <c r="AA3226" s="131"/>
      <c r="AB3226" s="131"/>
      <c r="AC3226" s="131"/>
      <c r="AD3226" s="131"/>
      <c r="AE3226" s="131"/>
      <c r="AF3226" s="131"/>
      <c r="AG3226" s="131"/>
      <c r="AH3226" s="43"/>
    </row>
    <row r="3227" spans="4:34">
      <c r="D3227" s="62">
        <v>1990</v>
      </c>
      <c r="E3227" s="62">
        <v>8</v>
      </c>
      <c r="F3227" s="62">
        <v>1991</v>
      </c>
      <c r="G3227" s="62">
        <v>1991</v>
      </c>
      <c r="H3227" s="131"/>
      <c r="I3227" s="131"/>
      <c r="J3227" s="131"/>
      <c r="K3227" s="131"/>
      <c r="L3227" s="131"/>
      <c r="M3227" s="131"/>
      <c r="N3227" s="131"/>
      <c r="O3227" s="131"/>
      <c r="P3227" s="131"/>
      <c r="Q3227" s="131"/>
      <c r="R3227" s="131"/>
      <c r="S3227" s="131"/>
      <c r="T3227" s="131"/>
      <c r="U3227" s="131"/>
      <c r="V3227" s="131"/>
      <c r="W3227" s="131"/>
      <c r="X3227" s="131"/>
      <c r="Y3227" s="131"/>
      <c r="Z3227" s="131"/>
      <c r="AA3227" s="131"/>
      <c r="AB3227" s="131"/>
      <c r="AC3227" s="131"/>
      <c r="AD3227" s="131"/>
      <c r="AE3227" s="131"/>
      <c r="AF3227" s="131"/>
      <c r="AG3227" s="131"/>
      <c r="AH3227" s="43"/>
    </row>
    <row r="3228" spans="4:34">
      <c r="D3228" s="62">
        <v>1990</v>
      </c>
      <c r="E3228" s="62">
        <v>9</v>
      </c>
      <c r="F3228" s="62">
        <v>1991</v>
      </c>
      <c r="G3228" s="62">
        <v>1991</v>
      </c>
      <c r="H3228" s="131"/>
      <c r="I3228" s="131"/>
      <c r="J3228" s="131"/>
      <c r="K3228" s="131"/>
      <c r="L3228" s="131"/>
      <c r="M3228" s="131"/>
      <c r="N3228" s="131"/>
      <c r="O3228" s="131"/>
      <c r="P3228" s="131"/>
      <c r="Q3228" s="131"/>
      <c r="R3228" s="131"/>
      <c r="S3228" s="131"/>
      <c r="T3228" s="131"/>
      <c r="U3228" s="131"/>
      <c r="V3228" s="131"/>
      <c r="W3228" s="131"/>
      <c r="X3228" s="131"/>
      <c r="Y3228" s="131"/>
      <c r="Z3228" s="131"/>
      <c r="AA3228" s="131"/>
      <c r="AB3228" s="131"/>
      <c r="AC3228" s="131"/>
      <c r="AD3228" s="131"/>
      <c r="AE3228" s="131"/>
      <c r="AF3228" s="131"/>
      <c r="AG3228" s="131"/>
      <c r="AH3228" s="43"/>
    </row>
    <row r="3229" spans="4:34">
      <c r="D3229" s="62">
        <v>1990</v>
      </c>
      <c r="E3229" s="62">
        <v>10</v>
      </c>
      <c r="F3229" s="62">
        <v>1991</v>
      </c>
      <c r="G3229" s="62">
        <v>1991</v>
      </c>
      <c r="H3229" s="131"/>
      <c r="I3229" s="131"/>
      <c r="J3229" s="131"/>
      <c r="K3229" s="131"/>
      <c r="L3229" s="131"/>
      <c r="M3229" s="131"/>
      <c r="N3229" s="131"/>
      <c r="O3229" s="131"/>
      <c r="P3229" s="131"/>
      <c r="Q3229" s="131"/>
      <c r="R3229" s="131"/>
      <c r="S3229" s="131"/>
      <c r="T3229" s="131"/>
      <c r="U3229" s="131"/>
      <c r="V3229" s="131"/>
      <c r="W3229" s="131"/>
      <c r="X3229" s="131"/>
      <c r="Y3229" s="131"/>
      <c r="Z3229" s="131"/>
      <c r="AA3229" s="131"/>
      <c r="AB3229" s="131"/>
      <c r="AC3229" s="131"/>
      <c r="AD3229" s="131"/>
      <c r="AE3229" s="131"/>
      <c r="AF3229" s="131"/>
      <c r="AG3229" s="131"/>
      <c r="AH3229" s="43"/>
    </row>
    <row r="3230" spans="4:34">
      <c r="D3230" s="62">
        <v>1990</v>
      </c>
      <c r="E3230" s="62">
        <v>11</v>
      </c>
      <c r="F3230" s="62">
        <v>1991</v>
      </c>
      <c r="G3230" s="62">
        <v>1991</v>
      </c>
      <c r="H3230" s="131"/>
      <c r="I3230" s="131"/>
      <c r="J3230" s="131"/>
      <c r="K3230" s="131"/>
      <c r="L3230" s="131"/>
      <c r="M3230" s="131"/>
      <c r="N3230" s="131"/>
      <c r="O3230" s="131"/>
      <c r="P3230" s="131"/>
      <c r="Q3230" s="131"/>
      <c r="R3230" s="131"/>
      <c r="S3230" s="131"/>
      <c r="T3230" s="131"/>
      <c r="U3230" s="131"/>
      <c r="V3230" s="131"/>
      <c r="W3230" s="131"/>
      <c r="X3230" s="131"/>
      <c r="Y3230" s="131"/>
      <c r="Z3230" s="131"/>
      <c r="AA3230" s="131"/>
      <c r="AB3230" s="131"/>
      <c r="AC3230" s="131"/>
      <c r="AD3230" s="131"/>
      <c r="AE3230" s="131"/>
      <c r="AF3230" s="131"/>
      <c r="AG3230" s="131"/>
      <c r="AH3230" s="43"/>
    </row>
    <row r="3231" spans="4:34">
      <c r="D3231" s="62">
        <v>1990</v>
      </c>
      <c r="E3231" s="62">
        <v>12</v>
      </c>
      <c r="F3231" s="62">
        <v>1991</v>
      </c>
      <c r="G3231" s="62">
        <v>1991</v>
      </c>
      <c r="H3231" s="131"/>
      <c r="I3231" s="131"/>
      <c r="J3231" s="131"/>
      <c r="K3231" s="131"/>
      <c r="L3231" s="131"/>
      <c r="M3231" s="131"/>
      <c r="N3231" s="131"/>
      <c r="O3231" s="131"/>
      <c r="P3231" s="131"/>
      <c r="Q3231" s="131"/>
      <c r="R3231" s="131"/>
      <c r="S3231" s="131"/>
      <c r="T3231" s="131"/>
      <c r="U3231" s="131"/>
      <c r="V3231" s="131"/>
      <c r="W3231" s="131"/>
      <c r="X3231" s="131"/>
      <c r="Y3231" s="131"/>
      <c r="Z3231" s="131"/>
      <c r="AA3231" s="131"/>
      <c r="AB3231" s="131"/>
      <c r="AC3231" s="131"/>
      <c r="AD3231" s="131"/>
      <c r="AE3231" s="131"/>
      <c r="AF3231" s="131"/>
      <c r="AG3231" s="131"/>
      <c r="AH3231" s="43"/>
    </row>
    <row r="3232" spans="4:34">
      <c r="D3232" s="62">
        <v>1991</v>
      </c>
      <c r="E3232" s="62">
        <v>1</v>
      </c>
      <c r="F3232" s="62">
        <v>1991</v>
      </c>
      <c r="G3232" s="62">
        <v>1991</v>
      </c>
      <c r="H3232" s="131"/>
      <c r="I3232" s="131"/>
      <c r="J3232" s="131"/>
      <c r="K3232" s="131"/>
      <c r="L3232" s="131"/>
      <c r="M3232" s="131"/>
      <c r="N3232" s="131"/>
      <c r="O3232" s="131"/>
      <c r="P3232" s="131"/>
      <c r="Q3232" s="131"/>
      <c r="R3232" s="131"/>
      <c r="S3232" s="131"/>
      <c r="T3232" s="131"/>
      <c r="U3232" s="131"/>
      <c r="V3232" s="131"/>
      <c r="W3232" s="131"/>
      <c r="X3232" s="131"/>
      <c r="Y3232" s="131"/>
      <c r="Z3232" s="131"/>
      <c r="AA3232" s="131"/>
      <c r="AB3232" s="131"/>
      <c r="AC3232" s="131"/>
      <c r="AD3232" s="131"/>
      <c r="AE3232" s="131"/>
      <c r="AF3232" s="131"/>
      <c r="AG3232" s="131"/>
      <c r="AH3232" s="43"/>
    </row>
    <row r="3233" spans="4:34">
      <c r="D3233" s="62">
        <v>1991</v>
      </c>
      <c r="E3233" s="62">
        <v>2</v>
      </c>
      <c r="F3233" s="62">
        <v>1991</v>
      </c>
      <c r="G3233" s="62">
        <v>1991</v>
      </c>
      <c r="H3233" s="131"/>
      <c r="I3233" s="131"/>
      <c r="J3233" s="131"/>
      <c r="K3233" s="131"/>
      <c r="L3233" s="131"/>
      <c r="M3233" s="131"/>
      <c r="N3233" s="131"/>
      <c r="O3233" s="131"/>
      <c r="P3233" s="131"/>
      <c r="Q3233" s="131"/>
      <c r="R3233" s="131"/>
      <c r="S3233" s="131"/>
      <c r="T3233" s="131"/>
      <c r="U3233" s="131"/>
      <c r="V3233" s="131"/>
      <c r="W3233" s="131"/>
      <c r="X3233" s="131"/>
      <c r="Y3233" s="131"/>
      <c r="Z3233" s="131"/>
      <c r="AA3233" s="131"/>
      <c r="AB3233" s="131"/>
      <c r="AC3233" s="131"/>
      <c r="AD3233" s="131"/>
      <c r="AE3233" s="131"/>
      <c r="AF3233" s="131"/>
      <c r="AG3233" s="131"/>
      <c r="AH3233" s="43"/>
    </row>
    <row r="3234" spans="4:34">
      <c r="D3234" s="62">
        <v>1991</v>
      </c>
      <c r="E3234" s="62">
        <v>3</v>
      </c>
      <c r="F3234" s="62">
        <v>1991</v>
      </c>
      <c r="G3234" s="62">
        <v>1991</v>
      </c>
      <c r="H3234" s="131"/>
      <c r="I3234" s="131"/>
      <c r="J3234" s="131"/>
      <c r="K3234" s="131"/>
      <c r="L3234" s="131"/>
      <c r="M3234" s="131"/>
      <c r="N3234" s="131"/>
      <c r="O3234" s="131"/>
      <c r="P3234" s="131"/>
      <c r="Q3234" s="131"/>
      <c r="R3234" s="131"/>
      <c r="S3234" s="131"/>
      <c r="T3234" s="131"/>
      <c r="U3234" s="131"/>
      <c r="V3234" s="131"/>
      <c r="W3234" s="131"/>
      <c r="X3234" s="131"/>
      <c r="Y3234" s="131"/>
      <c r="Z3234" s="131"/>
      <c r="AA3234" s="131"/>
      <c r="AB3234" s="131"/>
      <c r="AC3234" s="131"/>
      <c r="AD3234" s="131"/>
      <c r="AE3234" s="131"/>
      <c r="AF3234" s="131"/>
      <c r="AG3234" s="131"/>
      <c r="AH3234" s="43"/>
    </row>
    <row r="3235" spans="4:34">
      <c r="D3235" s="62">
        <v>1991</v>
      </c>
      <c r="E3235" s="62">
        <v>4</v>
      </c>
      <c r="F3235" s="62">
        <v>1991</v>
      </c>
      <c r="G3235" s="62">
        <v>1991</v>
      </c>
      <c r="H3235" s="131"/>
      <c r="I3235" s="131"/>
      <c r="J3235" s="131"/>
      <c r="K3235" s="131"/>
      <c r="L3235" s="131"/>
      <c r="M3235" s="131"/>
      <c r="N3235" s="131"/>
      <c r="O3235" s="131"/>
      <c r="P3235" s="131"/>
      <c r="Q3235" s="131"/>
      <c r="R3235" s="131"/>
      <c r="S3235" s="131"/>
      <c r="T3235" s="131"/>
      <c r="U3235" s="131"/>
      <c r="V3235" s="131"/>
      <c r="W3235" s="131"/>
      <c r="X3235" s="131"/>
      <c r="Y3235" s="131"/>
      <c r="Z3235" s="131"/>
      <c r="AA3235" s="131"/>
      <c r="AB3235" s="131"/>
      <c r="AC3235" s="131"/>
      <c r="AD3235" s="131"/>
      <c r="AE3235" s="131"/>
      <c r="AF3235" s="131"/>
      <c r="AG3235" s="131"/>
      <c r="AH3235" s="43"/>
    </row>
    <row r="3236" spans="4:34">
      <c r="D3236" s="62">
        <v>1991</v>
      </c>
      <c r="E3236" s="62">
        <v>5</v>
      </c>
      <c r="F3236" s="62">
        <v>1991</v>
      </c>
      <c r="G3236" s="62">
        <v>1992</v>
      </c>
      <c r="H3236" s="131"/>
      <c r="I3236" s="131"/>
      <c r="J3236" s="131"/>
      <c r="K3236" s="131"/>
      <c r="L3236" s="131"/>
      <c r="M3236" s="131"/>
      <c r="N3236" s="131"/>
      <c r="O3236" s="131"/>
      <c r="P3236" s="131"/>
      <c r="Q3236" s="131"/>
      <c r="R3236" s="131"/>
      <c r="S3236" s="131"/>
      <c r="T3236" s="131"/>
      <c r="U3236" s="131"/>
      <c r="V3236" s="131"/>
      <c r="W3236" s="131"/>
      <c r="X3236" s="131"/>
      <c r="Y3236" s="131"/>
      <c r="Z3236" s="131"/>
      <c r="AA3236" s="131"/>
      <c r="AB3236" s="131"/>
      <c r="AC3236" s="131"/>
      <c r="AD3236" s="131"/>
      <c r="AE3236" s="131"/>
      <c r="AF3236" s="131"/>
      <c r="AG3236" s="131"/>
      <c r="AH3236" s="43"/>
    </row>
    <row r="3237" spans="4:34">
      <c r="D3237" s="62">
        <v>1991</v>
      </c>
      <c r="E3237" s="62">
        <v>6</v>
      </c>
      <c r="F3237" s="62">
        <v>1991</v>
      </c>
      <c r="G3237" s="62">
        <v>1992</v>
      </c>
      <c r="H3237" s="131"/>
      <c r="I3237" s="131"/>
      <c r="J3237" s="131"/>
      <c r="K3237" s="131"/>
      <c r="L3237" s="131"/>
      <c r="M3237" s="131"/>
      <c r="N3237" s="131"/>
      <c r="O3237" s="131"/>
      <c r="P3237" s="131"/>
      <c r="Q3237" s="131"/>
      <c r="R3237" s="131"/>
      <c r="S3237" s="131"/>
      <c r="T3237" s="131"/>
      <c r="U3237" s="131"/>
      <c r="V3237" s="131"/>
      <c r="W3237" s="131"/>
      <c r="X3237" s="131"/>
      <c r="Y3237" s="131"/>
      <c r="Z3237" s="131"/>
      <c r="AA3237" s="131"/>
      <c r="AB3237" s="131"/>
      <c r="AC3237" s="131"/>
      <c r="AD3237" s="131"/>
      <c r="AE3237" s="131"/>
      <c r="AF3237" s="131"/>
      <c r="AG3237" s="131"/>
      <c r="AH3237" s="43"/>
    </row>
    <row r="3238" spans="4:34">
      <c r="D3238" s="62">
        <v>1991</v>
      </c>
      <c r="E3238" s="62">
        <v>7</v>
      </c>
      <c r="F3238" s="62">
        <v>1992</v>
      </c>
      <c r="G3238" s="62">
        <v>1992</v>
      </c>
      <c r="H3238" s="131"/>
      <c r="I3238" s="131"/>
      <c r="J3238" s="131"/>
      <c r="K3238" s="131"/>
      <c r="L3238" s="131"/>
      <c r="M3238" s="131"/>
      <c r="N3238" s="131"/>
      <c r="O3238" s="131"/>
      <c r="P3238" s="131"/>
      <c r="Q3238" s="131"/>
      <c r="R3238" s="131"/>
      <c r="S3238" s="131"/>
      <c r="T3238" s="131"/>
      <c r="U3238" s="131"/>
      <c r="V3238" s="131"/>
      <c r="W3238" s="131"/>
      <c r="X3238" s="131"/>
      <c r="Y3238" s="131"/>
      <c r="Z3238" s="131"/>
      <c r="AA3238" s="131"/>
      <c r="AB3238" s="131"/>
      <c r="AC3238" s="131"/>
      <c r="AD3238" s="131"/>
      <c r="AE3238" s="131"/>
      <c r="AF3238" s="131"/>
      <c r="AG3238" s="131"/>
      <c r="AH3238" s="43"/>
    </row>
    <row r="3239" spans="4:34">
      <c r="D3239" s="62">
        <v>1991</v>
      </c>
      <c r="E3239" s="62">
        <v>8</v>
      </c>
      <c r="F3239" s="62">
        <v>1992</v>
      </c>
      <c r="G3239" s="62">
        <v>1992</v>
      </c>
      <c r="H3239" s="131"/>
      <c r="I3239" s="131"/>
      <c r="J3239" s="131"/>
      <c r="K3239" s="131"/>
      <c r="L3239" s="131"/>
      <c r="M3239" s="131"/>
      <c r="N3239" s="131"/>
      <c r="O3239" s="131"/>
      <c r="P3239" s="131"/>
      <c r="Q3239" s="131"/>
      <c r="R3239" s="131"/>
      <c r="S3239" s="131"/>
      <c r="T3239" s="131"/>
      <c r="U3239" s="131"/>
      <c r="V3239" s="131"/>
      <c r="W3239" s="131"/>
      <c r="X3239" s="131"/>
      <c r="Y3239" s="131"/>
      <c r="Z3239" s="131"/>
      <c r="AA3239" s="131"/>
      <c r="AB3239" s="131"/>
      <c r="AC3239" s="131"/>
      <c r="AD3239" s="131"/>
      <c r="AE3239" s="131"/>
      <c r="AF3239" s="131"/>
      <c r="AG3239" s="131"/>
      <c r="AH3239" s="43"/>
    </row>
    <row r="3240" spans="4:34">
      <c r="D3240" s="62">
        <v>1991</v>
      </c>
      <c r="E3240" s="62">
        <v>9</v>
      </c>
      <c r="F3240" s="62">
        <v>1992</v>
      </c>
      <c r="G3240" s="62">
        <v>1992</v>
      </c>
      <c r="H3240" s="131"/>
      <c r="I3240" s="131"/>
      <c r="J3240" s="131"/>
      <c r="K3240" s="131"/>
      <c r="L3240" s="131"/>
      <c r="M3240" s="131"/>
      <c r="N3240" s="131"/>
      <c r="O3240" s="131"/>
      <c r="P3240" s="131"/>
      <c r="Q3240" s="131"/>
      <c r="R3240" s="131"/>
      <c r="S3240" s="131"/>
      <c r="T3240" s="131"/>
      <c r="U3240" s="131"/>
      <c r="V3240" s="131"/>
      <c r="W3240" s="131"/>
      <c r="X3240" s="131"/>
      <c r="Y3240" s="131"/>
      <c r="Z3240" s="131"/>
      <c r="AA3240" s="131"/>
      <c r="AB3240" s="131"/>
      <c r="AC3240" s="131"/>
      <c r="AD3240" s="131"/>
      <c r="AE3240" s="131"/>
      <c r="AF3240" s="131"/>
      <c r="AG3240" s="131"/>
      <c r="AH3240" s="43"/>
    </row>
    <row r="3241" spans="4:34">
      <c r="D3241" s="62">
        <v>1991</v>
      </c>
      <c r="E3241" s="62">
        <v>10</v>
      </c>
      <c r="F3241" s="62">
        <v>1992</v>
      </c>
      <c r="G3241" s="62">
        <v>1992</v>
      </c>
      <c r="H3241" s="131"/>
      <c r="I3241" s="131"/>
      <c r="J3241" s="131"/>
      <c r="K3241" s="131"/>
      <c r="L3241" s="131"/>
      <c r="M3241" s="131"/>
      <c r="N3241" s="131"/>
      <c r="O3241" s="131"/>
      <c r="P3241" s="131"/>
      <c r="Q3241" s="131"/>
      <c r="R3241" s="131"/>
      <c r="S3241" s="131"/>
      <c r="T3241" s="131"/>
      <c r="U3241" s="131"/>
      <c r="V3241" s="131"/>
      <c r="W3241" s="131"/>
      <c r="X3241" s="131"/>
      <c r="Y3241" s="131"/>
      <c r="Z3241" s="131"/>
      <c r="AA3241" s="131"/>
      <c r="AB3241" s="131"/>
      <c r="AC3241" s="131"/>
      <c r="AD3241" s="131"/>
      <c r="AE3241" s="131"/>
      <c r="AF3241" s="131"/>
      <c r="AG3241" s="131"/>
      <c r="AH3241" s="43"/>
    </row>
    <row r="3242" spans="4:34">
      <c r="D3242" s="62">
        <v>1991</v>
      </c>
      <c r="E3242" s="62">
        <v>11</v>
      </c>
      <c r="F3242" s="62">
        <v>1992</v>
      </c>
      <c r="G3242" s="62">
        <v>1992</v>
      </c>
      <c r="H3242" s="131"/>
      <c r="I3242" s="131"/>
      <c r="J3242" s="131"/>
      <c r="K3242" s="131"/>
      <c r="L3242" s="131"/>
      <c r="M3242" s="131"/>
      <c r="N3242" s="131"/>
      <c r="O3242" s="131"/>
      <c r="P3242" s="131"/>
      <c r="Q3242" s="131"/>
      <c r="R3242" s="131"/>
      <c r="S3242" s="131"/>
      <c r="T3242" s="131"/>
      <c r="U3242" s="131"/>
      <c r="V3242" s="131"/>
      <c r="W3242" s="131"/>
      <c r="X3242" s="131"/>
      <c r="Y3242" s="131"/>
      <c r="Z3242" s="131"/>
      <c r="AA3242" s="131"/>
      <c r="AB3242" s="131"/>
      <c r="AC3242" s="131"/>
      <c r="AD3242" s="131"/>
      <c r="AE3242" s="131"/>
      <c r="AF3242" s="131"/>
      <c r="AG3242" s="131"/>
      <c r="AH3242" s="43"/>
    </row>
    <row r="3243" spans="4:34">
      <c r="D3243" s="62">
        <v>1991</v>
      </c>
      <c r="E3243" s="62">
        <v>12</v>
      </c>
      <c r="F3243" s="62">
        <v>1992</v>
      </c>
      <c r="G3243" s="62">
        <v>1992</v>
      </c>
      <c r="H3243" s="131"/>
      <c r="I3243" s="131"/>
      <c r="J3243" s="131"/>
      <c r="K3243" s="131"/>
      <c r="L3243" s="131"/>
      <c r="M3243" s="131"/>
      <c r="N3243" s="131"/>
      <c r="O3243" s="131"/>
      <c r="P3243" s="131"/>
      <c r="Q3243" s="131"/>
      <c r="R3243" s="131"/>
      <c r="S3243" s="131"/>
      <c r="T3243" s="131"/>
      <c r="U3243" s="131"/>
      <c r="V3243" s="131"/>
      <c r="W3243" s="131"/>
      <c r="X3243" s="131"/>
      <c r="Y3243" s="131"/>
      <c r="Z3243" s="131"/>
      <c r="AA3243" s="131"/>
      <c r="AB3243" s="131"/>
      <c r="AC3243" s="131"/>
      <c r="AD3243" s="131"/>
      <c r="AE3243" s="131"/>
      <c r="AF3243" s="131"/>
      <c r="AG3243" s="131"/>
      <c r="AH3243" s="43"/>
    </row>
    <row r="3244" spans="4:34">
      <c r="D3244" s="62">
        <v>1992</v>
      </c>
      <c r="E3244" s="62">
        <v>1</v>
      </c>
      <c r="F3244" s="62">
        <v>1992</v>
      </c>
      <c r="G3244" s="62">
        <v>1992</v>
      </c>
      <c r="H3244" s="131"/>
      <c r="I3244" s="131"/>
      <c r="J3244" s="131"/>
      <c r="K3244" s="131"/>
      <c r="L3244" s="131"/>
      <c r="M3244" s="131"/>
      <c r="N3244" s="131"/>
      <c r="O3244" s="131"/>
      <c r="P3244" s="131"/>
      <c r="Q3244" s="131"/>
      <c r="R3244" s="131"/>
      <c r="S3244" s="131"/>
      <c r="T3244" s="131"/>
      <c r="U3244" s="131"/>
      <c r="V3244" s="131"/>
      <c r="W3244" s="131"/>
      <c r="X3244" s="131"/>
      <c r="Y3244" s="131"/>
      <c r="Z3244" s="131"/>
      <c r="AA3244" s="131"/>
      <c r="AB3244" s="131"/>
      <c r="AC3244" s="131"/>
      <c r="AD3244" s="131"/>
      <c r="AE3244" s="131"/>
      <c r="AF3244" s="131"/>
      <c r="AG3244" s="131"/>
      <c r="AH3244" s="43"/>
    </row>
    <row r="3245" spans="4:34">
      <c r="D3245" s="62">
        <v>1992</v>
      </c>
      <c r="E3245" s="62">
        <v>2</v>
      </c>
      <c r="F3245" s="62">
        <v>1992</v>
      </c>
      <c r="G3245" s="62">
        <v>1992</v>
      </c>
      <c r="H3245" s="131"/>
      <c r="I3245" s="131"/>
      <c r="J3245" s="131"/>
      <c r="K3245" s="131"/>
      <c r="L3245" s="131"/>
      <c r="M3245" s="131"/>
      <c r="N3245" s="131"/>
      <c r="O3245" s="131"/>
      <c r="P3245" s="131"/>
      <c r="Q3245" s="131"/>
      <c r="R3245" s="131"/>
      <c r="S3245" s="131"/>
      <c r="T3245" s="131"/>
      <c r="U3245" s="131"/>
      <c r="V3245" s="131"/>
      <c r="W3245" s="131"/>
      <c r="X3245" s="131"/>
      <c r="Y3245" s="131"/>
      <c r="Z3245" s="131"/>
      <c r="AA3245" s="131"/>
      <c r="AB3245" s="131"/>
      <c r="AC3245" s="131"/>
      <c r="AD3245" s="131"/>
      <c r="AE3245" s="131"/>
      <c r="AF3245" s="131"/>
      <c r="AG3245" s="131"/>
      <c r="AH3245" s="43"/>
    </row>
    <row r="3246" spans="4:34">
      <c r="D3246" s="62">
        <v>1992</v>
      </c>
      <c r="E3246" s="62">
        <v>3</v>
      </c>
      <c r="F3246" s="62">
        <v>1992</v>
      </c>
      <c r="G3246" s="62">
        <v>1992</v>
      </c>
      <c r="H3246" s="131"/>
      <c r="I3246" s="131"/>
      <c r="J3246" s="131"/>
      <c r="K3246" s="131"/>
      <c r="L3246" s="131"/>
      <c r="M3246" s="131"/>
      <c r="N3246" s="131"/>
      <c r="O3246" s="131"/>
      <c r="P3246" s="131"/>
      <c r="Q3246" s="131"/>
      <c r="R3246" s="131"/>
      <c r="S3246" s="131"/>
      <c r="T3246" s="131"/>
      <c r="U3246" s="131"/>
      <c r="V3246" s="131"/>
      <c r="W3246" s="131"/>
      <c r="X3246" s="131"/>
      <c r="Y3246" s="131"/>
      <c r="Z3246" s="131"/>
      <c r="AA3246" s="131"/>
      <c r="AB3246" s="131"/>
      <c r="AC3246" s="131"/>
      <c r="AD3246" s="131"/>
      <c r="AE3246" s="131"/>
      <c r="AF3246" s="131"/>
      <c r="AG3246" s="131"/>
      <c r="AH3246" s="43"/>
    </row>
    <row r="3247" spans="4:34">
      <c r="D3247" s="62">
        <v>1992</v>
      </c>
      <c r="E3247" s="62">
        <v>4</v>
      </c>
      <c r="F3247" s="62">
        <v>1992</v>
      </c>
      <c r="G3247" s="62">
        <v>1992</v>
      </c>
      <c r="H3247" s="131"/>
      <c r="I3247" s="131"/>
      <c r="J3247" s="131"/>
      <c r="K3247" s="131"/>
      <c r="L3247" s="131"/>
      <c r="M3247" s="131"/>
      <c r="N3247" s="131"/>
      <c r="O3247" s="131"/>
      <c r="P3247" s="131"/>
      <c r="Q3247" s="131"/>
      <c r="R3247" s="131"/>
      <c r="S3247" s="131"/>
      <c r="T3247" s="131"/>
      <c r="U3247" s="131"/>
      <c r="V3247" s="131"/>
      <c r="W3247" s="131"/>
      <c r="X3247" s="131"/>
      <c r="Y3247" s="131"/>
      <c r="Z3247" s="131"/>
      <c r="AA3247" s="131"/>
      <c r="AB3247" s="131"/>
      <c r="AC3247" s="131"/>
      <c r="AD3247" s="131"/>
      <c r="AE3247" s="131"/>
      <c r="AF3247" s="131"/>
      <c r="AG3247" s="131"/>
      <c r="AH3247" s="43"/>
    </row>
    <row r="3248" spans="4:34">
      <c r="D3248" s="62">
        <v>1992</v>
      </c>
      <c r="E3248" s="62">
        <v>5</v>
      </c>
      <c r="F3248" s="62">
        <v>1992</v>
      </c>
      <c r="G3248" s="62">
        <v>1993</v>
      </c>
      <c r="H3248" s="131"/>
      <c r="I3248" s="131"/>
      <c r="J3248" s="131"/>
      <c r="K3248" s="131"/>
      <c r="L3248" s="131"/>
      <c r="M3248" s="131"/>
      <c r="N3248" s="131"/>
      <c r="O3248" s="131"/>
      <c r="P3248" s="131"/>
      <c r="Q3248" s="131"/>
      <c r="R3248" s="131"/>
      <c r="S3248" s="131"/>
      <c r="T3248" s="131"/>
      <c r="U3248" s="131"/>
      <c r="V3248" s="131"/>
      <c r="W3248" s="131"/>
      <c r="X3248" s="131"/>
      <c r="Y3248" s="131"/>
      <c r="Z3248" s="131"/>
      <c r="AA3248" s="131"/>
      <c r="AB3248" s="131"/>
      <c r="AC3248" s="131"/>
      <c r="AD3248" s="131"/>
      <c r="AE3248" s="131"/>
      <c r="AF3248" s="131"/>
      <c r="AG3248" s="131"/>
      <c r="AH3248" s="43"/>
    </row>
    <row r="3249" spans="4:34">
      <c r="D3249" s="62">
        <v>1992</v>
      </c>
      <c r="E3249" s="62">
        <v>6</v>
      </c>
      <c r="F3249" s="62">
        <v>1992</v>
      </c>
      <c r="G3249" s="62">
        <v>1993</v>
      </c>
      <c r="H3249" s="131"/>
      <c r="I3249" s="131"/>
      <c r="J3249" s="131"/>
      <c r="K3249" s="131"/>
      <c r="L3249" s="131"/>
      <c r="M3249" s="131"/>
      <c r="N3249" s="131"/>
      <c r="O3249" s="131"/>
      <c r="P3249" s="131"/>
      <c r="Q3249" s="131"/>
      <c r="R3249" s="131"/>
      <c r="S3249" s="131"/>
      <c r="T3249" s="131"/>
      <c r="U3249" s="131"/>
      <c r="V3249" s="131"/>
      <c r="W3249" s="131"/>
      <c r="X3249" s="131"/>
      <c r="Y3249" s="131"/>
      <c r="Z3249" s="131"/>
      <c r="AA3249" s="131"/>
      <c r="AB3249" s="131"/>
      <c r="AC3249" s="131"/>
      <c r="AD3249" s="131"/>
      <c r="AE3249" s="131"/>
      <c r="AF3249" s="131"/>
      <c r="AG3249" s="131"/>
      <c r="AH3249" s="43"/>
    </row>
    <row r="3250" spans="4:34">
      <c r="D3250" s="62">
        <v>1992</v>
      </c>
      <c r="E3250" s="62">
        <v>7</v>
      </c>
      <c r="F3250" s="62">
        <v>1993</v>
      </c>
      <c r="G3250" s="62">
        <v>1993</v>
      </c>
      <c r="H3250" s="131"/>
      <c r="I3250" s="131"/>
      <c r="J3250" s="131"/>
      <c r="K3250" s="131"/>
      <c r="L3250" s="131"/>
      <c r="M3250" s="131"/>
      <c r="N3250" s="131"/>
      <c r="O3250" s="131"/>
      <c r="P3250" s="131"/>
      <c r="Q3250" s="131"/>
      <c r="R3250" s="131"/>
      <c r="S3250" s="131"/>
      <c r="T3250" s="131"/>
      <c r="U3250" s="131"/>
      <c r="V3250" s="131"/>
      <c r="W3250" s="131"/>
      <c r="X3250" s="131"/>
      <c r="Y3250" s="131"/>
      <c r="Z3250" s="131"/>
      <c r="AA3250" s="131"/>
      <c r="AB3250" s="131"/>
      <c r="AC3250" s="131"/>
      <c r="AD3250" s="131"/>
      <c r="AE3250" s="131"/>
      <c r="AF3250" s="131"/>
      <c r="AG3250" s="131"/>
      <c r="AH3250" s="43"/>
    </row>
    <row r="3251" spans="4:34">
      <c r="D3251" s="62">
        <v>1992</v>
      </c>
      <c r="E3251" s="62">
        <v>8</v>
      </c>
      <c r="F3251" s="62">
        <v>1993</v>
      </c>
      <c r="G3251" s="62">
        <v>1993</v>
      </c>
      <c r="H3251" s="131"/>
      <c r="I3251" s="131"/>
      <c r="J3251" s="131"/>
      <c r="K3251" s="131"/>
      <c r="L3251" s="131"/>
      <c r="M3251" s="131"/>
      <c r="N3251" s="131"/>
      <c r="O3251" s="131"/>
      <c r="P3251" s="131"/>
      <c r="Q3251" s="131"/>
      <c r="R3251" s="131"/>
      <c r="S3251" s="131"/>
      <c r="T3251" s="131"/>
      <c r="U3251" s="131"/>
      <c r="V3251" s="131"/>
      <c r="W3251" s="131"/>
      <c r="X3251" s="131"/>
      <c r="Y3251" s="131"/>
      <c r="Z3251" s="131"/>
      <c r="AA3251" s="131"/>
      <c r="AB3251" s="131"/>
      <c r="AC3251" s="131"/>
      <c r="AD3251" s="131"/>
      <c r="AE3251" s="131"/>
      <c r="AF3251" s="131"/>
      <c r="AG3251" s="131"/>
      <c r="AH3251" s="43"/>
    </row>
    <row r="3252" spans="4:34">
      <c r="D3252" s="62">
        <v>1992</v>
      </c>
      <c r="E3252" s="62">
        <v>9</v>
      </c>
      <c r="F3252" s="62">
        <v>1993</v>
      </c>
      <c r="G3252" s="62">
        <v>1993</v>
      </c>
      <c r="H3252" s="131"/>
      <c r="I3252" s="131"/>
      <c r="J3252" s="131"/>
      <c r="K3252" s="131"/>
      <c r="L3252" s="131"/>
      <c r="M3252" s="131"/>
      <c r="N3252" s="131"/>
      <c r="O3252" s="131"/>
      <c r="P3252" s="131"/>
      <c r="Q3252" s="131"/>
      <c r="R3252" s="131"/>
      <c r="S3252" s="131"/>
      <c r="T3252" s="131"/>
      <c r="U3252" s="131"/>
      <c r="V3252" s="131"/>
      <c r="W3252" s="131"/>
      <c r="X3252" s="131"/>
      <c r="Y3252" s="131"/>
      <c r="Z3252" s="131"/>
      <c r="AA3252" s="131"/>
      <c r="AB3252" s="131"/>
      <c r="AC3252" s="131"/>
      <c r="AD3252" s="131"/>
      <c r="AE3252" s="131"/>
      <c r="AF3252" s="131"/>
      <c r="AG3252" s="131"/>
      <c r="AH3252" s="43"/>
    </row>
    <row r="3253" spans="4:34">
      <c r="D3253" s="62">
        <v>1992</v>
      </c>
      <c r="E3253" s="62">
        <v>10</v>
      </c>
      <c r="F3253" s="62">
        <v>1993</v>
      </c>
      <c r="G3253" s="62">
        <v>1993</v>
      </c>
      <c r="H3253" s="131"/>
      <c r="I3253" s="131"/>
      <c r="J3253" s="131"/>
      <c r="K3253" s="131"/>
      <c r="L3253" s="131"/>
      <c r="M3253" s="131"/>
      <c r="N3253" s="131"/>
      <c r="O3253" s="131"/>
      <c r="P3253" s="131"/>
      <c r="Q3253" s="131"/>
      <c r="R3253" s="131"/>
      <c r="S3253" s="131"/>
      <c r="T3253" s="131"/>
      <c r="U3253" s="131"/>
      <c r="V3253" s="131"/>
      <c r="W3253" s="131"/>
      <c r="X3253" s="131"/>
      <c r="Y3253" s="131"/>
      <c r="Z3253" s="131"/>
      <c r="AA3253" s="131"/>
      <c r="AB3253" s="131"/>
      <c r="AC3253" s="131"/>
      <c r="AD3253" s="131"/>
      <c r="AE3253" s="131"/>
      <c r="AF3253" s="131"/>
      <c r="AG3253" s="131"/>
      <c r="AH3253" s="43"/>
    </row>
    <row r="3254" spans="4:34">
      <c r="D3254" s="62">
        <v>1992</v>
      </c>
      <c r="E3254" s="62">
        <v>11</v>
      </c>
      <c r="F3254" s="62">
        <v>1993</v>
      </c>
      <c r="G3254" s="62">
        <v>1993</v>
      </c>
      <c r="H3254" s="131"/>
      <c r="I3254" s="131"/>
      <c r="J3254" s="131"/>
      <c r="K3254" s="131"/>
      <c r="L3254" s="131"/>
      <c r="M3254" s="131"/>
      <c r="N3254" s="131"/>
      <c r="O3254" s="131"/>
      <c r="P3254" s="131"/>
      <c r="Q3254" s="131"/>
      <c r="R3254" s="131"/>
      <c r="S3254" s="131"/>
      <c r="T3254" s="131"/>
      <c r="U3254" s="131"/>
      <c r="V3254" s="131"/>
      <c r="W3254" s="131"/>
      <c r="X3254" s="131"/>
      <c r="Y3254" s="131"/>
      <c r="Z3254" s="131"/>
      <c r="AA3254" s="131"/>
      <c r="AB3254" s="131"/>
      <c r="AC3254" s="131"/>
      <c r="AD3254" s="131"/>
      <c r="AE3254" s="131"/>
      <c r="AF3254" s="131"/>
      <c r="AG3254" s="131"/>
      <c r="AH3254" s="43"/>
    </row>
    <row r="3255" spans="4:34">
      <c r="D3255" s="62">
        <v>1992</v>
      </c>
      <c r="E3255" s="62">
        <v>12</v>
      </c>
      <c r="F3255" s="62">
        <v>1993</v>
      </c>
      <c r="G3255" s="62">
        <v>1993</v>
      </c>
      <c r="H3255" s="131"/>
      <c r="I3255" s="131"/>
      <c r="J3255" s="131"/>
      <c r="K3255" s="131"/>
      <c r="L3255" s="131"/>
      <c r="M3255" s="131"/>
      <c r="N3255" s="131"/>
      <c r="O3255" s="131"/>
      <c r="P3255" s="131"/>
      <c r="Q3255" s="131"/>
      <c r="R3255" s="131"/>
      <c r="S3255" s="131"/>
      <c r="T3255" s="131"/>
      <c r="U3255" s="131"/>
      <c r="V3255" s="131"/>
      <c r="W3255" s="131"/>
      <c r="X3255" s="131"/>
      <c r="Y3255" s="131"/>
      <c r="Z3255" s="131"/>
      <c r="AA3255" s="131"/>
      <c r="AB3255" s="131"/>
      <c r="AC3255" s="131"/>
      <c r="AD3255" s="131"/>
      <c r="AE3255" s="131"/>
      <c r="AF3255" s="131"/>
      <c r="AG3255" s="131"/>
      <c r="AH3255" s="43"/>
    </row>
    <row r="3256" spans="4:34">
      <c r="D3256" s="62">
        <v>1993</v>
      </c>
      <c r="E3256" s="62">
        <v>1</v>
      </c>
      <c r="F3256" s="62">
        <v>1993</v>
      </c>
      <c r="G3256" s="62">
        <v>1993</v>
      </c>
      <c r="H3256" s="131"/>
      <c r="I3256" s="131"/>
      <c r="J3256" s="131"/>
      <c r="K3256" s="131"/>
      <c r="L3256" s="131"/>
      <c r="M3256" s="131"/>
      <c r="N3256" s="131"/>
      <c r="O3256" s="131"/>
      <c r="P3256" s="131"/>
      <c r="Q3256" s="131"/>
      <c r="R3256" s="131"/>
      <c r="S3256" s="131"/>
      <c r="T3256" s="131"/>
      <c r="U3256" s="131"/>
      <c r="V3256" s="131"/>
      <c r="W3256" s="131"/>
      <c r="X3256" s="131"/>
      <c r="Y3256" s="131"/>
      <c r="Z3256" s="131"/>
      <c r="AA3256" s="131"/>
      <c r="AB3256" s="131"/>
      <c r="AC3256" s="131"/>
      <c r="AD3256" s="131"/>
      <c r="AE3256" s="131"/>
      <c r="AF3256" s="131"/>
      <c r="AG3256" s="131"/>
      <c r="AH3256" s="43"/>
    </row>
    <row r="3257" spans="4:34">
      <c r="D3257" s="62">
        <v>1993</v>
      </c>
      <c r="E3257" s="62">
        <v>2</v>
      </c>
      <c r="F3257" s="62">
        <v>1993</v>
      </c>
      <c r="G3257" s="62">
        <v>1993</v>
      </c>
      <c r="H3257" s="131"/>
      <c r="I3257" s="131"/>
      <c r="J3257" s="131"/>
      <c r="K3257" s="131"/>
      <c r="L3257" s="131"/>
      <c r="M3257" s="131"/>
      <c r="N3257" s="131"/>
      <c r="O3257" s="131"/>
      <c r="P3257" s="131"/>
      <c r="Q3257" s="131"/>
      <c r="R3257" s="131"/>
      <c r="S3257" s="131"/>
      <c r="T3257" s="131"/>
      <c r="U3257" s="131"/>
      <c r="V3257" s="131"/>
      <c r="W3257" s="131"/>
      <c r="X3257" s="131"/>
      <c r="Y3257" s="131"/>
      <c r="Z3257" s="131"/>
      <c r="AA3257" s="131"/>
      <c r="AB3257" s="131"/>
      <c r="AC3257" s="131"/>
      <c r="AD3257" s="131"/>
      <c r="AE3257" s="131"/>
      <c r="AF3257" s="131"/>
      <c r="AG3257" s="131"/>
      <c r="AH3257" s="43"/>
    </row>
    <row r="3258" spans="4:34">
      <c r="D3258" s="62">
        <v>1993</v>
      </c>
      <c r="E3258" s="62">
        <v>3</v>
      </c>
      <c r="F3258" s="62">
        <v>1993</v>
      </c>
      <c r="G3258" s="62">
        <v>1993</v>
      </c>
      <c r="H3258" s="131"/>
      <c r="I3258" s="131"/>
      <c r="J3258" s="131"/>
      <c r="K3258" s="131"/>
      <c r="L3258" s="131"/>
      <c r="M3258" s="131"/>
      <c r="N3258" s="131"/>
      <c r="O3258" s="131"/>
      <c r="P3258" s="131"/>
      <c r="Q3258" s="131"/>
      <c r="R3258" s="131"/>
      <c r="S3258" s="131"/>
      <c r="T3258" s="131"/>
      <c r="U3258" s="131"/>
      <c r="V3258" s="131"/>
      <c r="W3258" s="131"/>
      <c r="X3258" s="131"/>
      <c r="Y3258" s="131"/>
      <c r="Z3258" s="131"/>
      <c r="AA3258" s="131"/>
      <c r="AB3258" s="131"/>
      <c r="AC3258" s="131"/>
      <c r="AD3258" s="131"/>
      <c r="AE3258" s="131"/>
      <c r="AF3258" s="131"/>
      <c r="AG3258" s="131"/>
      <c r="AH3258" s="43"/>
    </row>
    <row r="3259" spans="4:34">
      <c r="D3259" s="62">
        <v>1993</v>
      </c>
      <c r="E3259" s="62">
        <v>4</v>
      </c>
      <c r="F3259" s="62">
        <v>1993</v>
      </c>
      <c r="G3259" s="62">
        <v>1993</v>
      </c>
      <c r="H3259" s="131"/>
      <c r="I3259" s="131"/>
      <c r="J3259" s="131"/>
      <c r="K3259" s="131"/>
      <c r="L3259" s="131"/>
      <c r="M3259" s="131"/>
      <c r="N3259" s="131"/>
      <c r="O3259" s="131"/>
      <c r="P3259" s="131"/>
      <c r="Q3259" s="131"/>
      <c r="R3259" s="131"/>
      <c r="S3259" s="131"/>
      <c r="T3259" s="131"/>
      <c r="U3259" s="131"/>
      <c r="V3259" s="131"/>
      <c r="W3259" s="131"/>
      <c r="X3259" s="131"/>
      <c r="Y3259" s="131"/>
      <c r="Z3259" s="131"/>
      <c r="AA3259" s="131"/>
      <c r="AB3259" s="131"/>
      <c r="AC3259" s="131"/>
      <c r="AD3259" s="131"/>
      <c r="AE3259" s="131"/>
      <c r="AF3259" s="131"/>
      <c r="AG3259" s="131"/>
      <c r="AH3259" s="43"/>
    </row>
    <row r="3260" spans="4:34">
      <c r="D3260" s="62">
        <v>1993</v>
      </c>
      <c r="E3260" s="62">
        <v>5</v>
      </c>
      <c r="F3260" s="62">
        <v>1993</v>
      </c>
      <c r="G3260" s="62">
        <v>1994</v>
      </c>
      <c r="H3260" s="131"/>
      <c r="I3260" s="131"/>
      <c r="J3260" s="131"/>
      <c r="K3260" s="131"/>
      <c r="L3260" s="131"/>
      <c r="M3260" s="131"/>
      <c r="N3260" s="131"/>
      <c r="O3260" s="131"/>
      <c r="P3260" s="131"/>
      <c r="Q3260" s="131"/>
      <c r="R3260" s="131"/>
      <c r="S3260" s="131"/>
      <c r="T3260" s="131"/>
      <c r="U3260" s="131"/>
      <c r="V3260" s="131"/>
      <c r="W3260" s="131"/>
      <c r="X3260" s="131"/>
      <c r="Y3260" s="131"/>
      <c r="Z3260" s="131"/>
      <c r="AA3260" s="131"/>
      <c r="AB3260" s="131"/>
      <c r="AC3260" s="131"/>
      <c r="AD3260" s="131"/>
      <c r="AE3260" s="131"/>
      <c r="AF3260" s="131"/>
      <c r="AG3260" s="131"/>
      <c r="AH3260" s="43"/>
    </row>
    <row r="3261" spans="4:34">
      <c r="D3261" s="62">
        <v>1993</v>
      </c>
      <c r="E3261" s="62">
        <v>6</v>
      </c>
      <c r="F3261" s="62">
        <v>1993</v>
      </c>
      <c r="G3261" s="62">
        <v>1994</v>
      </c>
      <c r="H3261" s="131"/>
      <c r="I3261" s="131"/>
      <c r="J3261" s="131"/>
      <c r="K3261" s="131"/>
      <c r="L3261" s="131"/>
      <c r="M3261" s="131"/>
      <c r="N3261" s="131"/>
      <c r="O3261" s="131"/>
      <c r="P3261" s="131"/>
      <c r="Q3261" s="131"/>
      <c r="R3261" s="131"/>
      <c r="S3261" s="131"/>
      <c r="T3261" s="131"/>
      <c r="U3261" s="131"/>
      <c r="V3261" s="131"/>
      <c r="W3261" s="131"/>
      <c r="X3261" s="131"/>
      <c r="Y3261" s="131"/>
      <c r="Z3261" s="131"/>
      <c r="AA3261" s="131"/>
      <c r="AB3261" s="131"/>
      <c r="AC3261" s="131"/>
      <c r="AD3261" s="131"/>
      <c r="AE3261" s="131"/>
      <c r="AF3261" s="131"/>
      <c r="AG3261" s="131"/>
      <c r="AH3261" s="43"/>
    </row>
    <row r="3262" spans="4:34">
      <c r="D3262" s="62">
        <v>1993</v>
      </c>
      <c r="E3262" s="62">
        <v>7</v>
      </c>
      <c r="F3262" s="62">
        <v>1994</v>
      </c>
      <c r="G3262" s="62">
        <v>1994</v>
      </c>
      <c r="H3262" s="131"/>
      <c r="I3262" s="131"/>
      <c r="J3262" s="131"/>
      <c r="K3262" s="131"/>
      <c r="L3262" s="131"/>
      <c r="M3262" s="131"/>
      <c r="N3262" s="131"/>
      <c r="O3262" s="131"/>
      <c r="P3262" s="131"/>
      <c r="Q3262" s="131"/>
      <c r="R3262" s="131"/>
      <c r="S3262" s="131"/>
      <c r="T3262" s="131"/>
      <c r="U3262" s="131"/>
      <c r="V3262" s="131"/>
      <c r="W3262" s="131"/>
      <c r="X3262" s="131"/>
      <c r="Y3262" s="131"/>
      <c r="Z3262" s="131"/>
      <c r="AA3262" s="131"/>
      <c r="AB3262" s="131"/>
      <c r="AC3262" s="131"/>
      <c r="AD3262" s="131"/>
      <c r="AE3262" s="131"/>
      <c r="AF3262" s="131"/>
      <c r="AG3262" s="131"/>
      <c r="AH3262" s="43"/>
    </row>
    <row r="3263" spans="4:34">
      <c r="D3263" s="62">
        <v>1993</v>
      </c>
      <c r="E3263" s="62">
        <v>8</v>
      </c>
      <c r="F3263" s="62">
        <v>1994</v>
      </c>
      <c r="G3263" s="62">
        <v>1994</v>
      </c>
      <c r="H3263" s="131"/>
      <c r="I3263" s="131"/>
      <c r="J3263" s="131"/>
      <c r="K3263" s="131"/>
      <c r="L3263" s="131"/>
      <c r="M3263" s="131"/>
      <c r="N3263" s="131"/>
      <c r="O3263" s="131"/>
      <c r="P3263" s="131"/>
      <c r="Q3263" s="131"/>
      <c r="R3263" s="131"/>
      <c r="S3263" s="131"/>
      <c r="T3263" s="131"/>
      <c r="U3263" s="131"/>
      <c r="V3263" s="131"/>
      <c r="W3263" s="131"/>
      <c r="X3263" s="131"/>
      <c r="Y3263" s="131"/>
      <c r="Z3263" s="131"/>
      <c r="AA3263" s="131"/>
      <c r="AB3263" s="131"/>
      <c r="AC3263" s="131"/>
      <c r="AD3263" s="131"/>
      <c r="AE3263" s="131"/>
      <c r="AF3263" s="131"/>
      <c r="AG3263" s="131"/>
      <c r="AH3263" s="43"/>
    </row>
    <row r="3264" spans="4:34">
      <c r="D3264" s="62">
        <v>1993</v>
      </c>
      <c r="E3264" s="62">
        <v>9</v>
      </c>
      <c r="F3264" s="62">
        <v>1994</v>
      </c>
      <c r="G3264" s="62">
        <v>1994</v>
      </c>
      <c r="H3264" s="131"/>
      <c r="I3264" s="131"/>
      <c r="J3264" s="131"/>
      <c r="K3264" s="131"/>
      <c r="L3264" s="131"/>
      <c r="M3264" s="131"/>
      <c r="N3264" s="131"/>
      <c r="O3264" s="131"/>
      <c r="P3264" s="131"/>
      <c r="Q3264" s="131"/>
      <c r="R3264" s="131"/>
      <c r="S3264" s="131"/>
      <c r="T3264" s="131"/>
      <c r="U3264" s="131"/>
      <c r="V3264" s="131"/>
      <c r="W3264" s="131"/>
      <c r="X3264" s="131"/>
      <c r="Y3264" s="131"/>
      <c r="Z3264" s="131"/>
      <c r="AA3264" s="131"/>
      <c r="AB3264" s="131"/>
      <c r="AC3264" s="131"/>
      <c r="AD3264" s="131"/>
      <c r="AE3264" s="131"/>
      <c r="AF3264" s="131"/>
      <c r="AG3264" s="131"/>
      <c r="AH3264" s="43"/>
    </row>
    <row r="3265" spans="4:34">
      <c r="D3265" s="62">
        <v>1993</v>
      </c>
      <c r="E3265" s="62">
        <v>10</v>
      </c>
      <c r="F3265" s="62">
        <v>1994</v>
      </c>
      <c r="G3265" s="62">
        <v>1994</v>
      </c>
      <c r="H3265" s="131"/>
      <c r="I3265" s="131"/>
      <c r="J3265" s="131"/>
      <c r="K3265" s="131"/>
      <c r="L3265" s="131"/>
      <c r="M3265" s="131"/>
      <c r="N3265" s="131"/>
      <c r="O3265" s="131"/>
      <c r="P3265" s="131"/>
      <c r="Q3265" s="131"/>
      <c r="R3265" s="131"/>
      <c r="S3265" s="131"/>
      <c r="T3265" s="131"/>
      <c r="U3265" s="131"/>
      <c r="V3265" s="131"/>
      <c r="W3265" s="131"/>
      <c r="X3265" s="131"/>
      <c r="Y3265" s="131"/>
      <c r="Z3265" s="131"/>
      <c r="AA3265" s="131"/>
      <c r="AB3265" s="131"/>
      <c r="AC3265" s="131"/>
      <c r="AD3265" s="131"/>
      <c r="AE3265" s="131"/>
      <c r="AF3265" s="131"/>
      <c r="AG3265" s="131"/>
      <c r="AH3265" s="43"/>
    </row>
    <row r="3266" spans="4:34">
      <c r="D3266" s="62">
        <v>1993</v>
      </c>
      <c r="E3266" s="62">
        <v>11</v>
      </c>
      <c r="F3266" s="62">
        <v>1994</v>
      </c>
      <c r="G3266" s="62">
        <v>1994</v>
      </c>
      <c r="H3266" s="131"/>
      <c r="I3266" s="131"/>
      <c r="J3266" s="131"/>
      <c r="K3266" s="131"/>
      <c r="L3266" s="131"/>
      <c r="M3266" s="131"/>
      <c r="N3266" s="131"/>
      <c r="O3266" s="131"/>
      <c r="P3266" s="131"/>
      <c r="Q3266" s="131"/>
      <c r="R3266" s="131"/>
      <c r="S3266" s="131"/>
      <c r="T3266" s="131"/>
      <c r="U3266" s="131"/>
      <c r="V3266" s="131"/>
      <c r="W3266" s="131"/>
      <c r="X3266" s="131"/>
      <c r="Y3266" s="131"/>
      <c r="Z3266" s="131"/>
      <c r="AA3266" s="131"/>
      <c r="AB3266" s="131"/>
      <c r="AC3266" s="131"/>
      <c r="AD3266" s="131"/>
      <c r="AE3266" s="131"/>
      <c r="AF3266" s="131"/>
      <c r="AG3266" s="131"/>
      <c r="AH3266" s="43"/>
    </row>
    <row r="3267" spans="4:34">
      <c r="D3267" s="62">
        <v>1993</v>
      </c>
      <c r="E3267" s="62">
        <v>12</v>
      </c>
      <c r="F3267" s="62">
        <v>1994</v>
      </c>
      <c r="G3267" s="62">
        <v>1994</v>
      </c>
      <c r="H3267" s="131"/>
      <c r="I3267" s="131"/>
      <c r="J3267" s="131"/>
      <c r="K3267" s="131"/>
      <c r="L3267" s="131"/>
      <c r="M3267" s="131"/>
      <c r="N3267" s="131"/>
      <c r="O3267" s="131"/>
      <c r="P3267" s="131"/>
      <c r="Q3267" s="131"/>
      <c r="R3267" s="131"/>
      <c r="S3267" s="131"/>
      <c r="T3267" s="131"/>
      <c r="U3267" s="131"/>
      <c r="V3267" s="131"/>
      <c r="W3267" s="131"/>
      <c r="X3267" s="131"/>
      <c r="Y3267" s="131"/>
      <c r="Z3267" s="131"/>
      <c r="AA3267" s="131"/>
      <c r="AB3267" s="131"/>
      <c r="AC3267" s="131"/>
      <c r="AD3267" s="131"/>
      <c r="AE3267" s="131"/>
      <c r="AF3267" s="131"/>
      <c r="AG3267" s="131"/>
      <c r="AH3267" s="43"/>
    </row>
    <row r="3268" spans="4:34">
      <c r="D3268" s="62">
        <v>1994</v>
      </c>
      <c r="E3268" s="62">
        <v>1</v>
      </c>
      <c r="F3268" s="62">
        <v>1994</v>
      </c>
      <c r="G3268" s="62">
        <v>1994</v>
      </c>
      <c r="H3268" s="131"/>
      <c r="I3268" s="131"/>
      <c r="J3268" s="131"/>
      <c r="K3268" s="131"/>
      <c r="L3268" s="131"/>
      <c r="M3268" s="131"/>
      <c r="N3268" s="131"/>
      <c r="O3268" s="131"/>
      <c r="P3268" s="131"/>
      <c r="Q3268" s="131"/>
      <c r="R3268" s="131"/>
      <c r="S3268" s="131"/>
      <c r="T3268" s="131"/>
      <c r="U3268" s="131"/>
      <c r="V3268" s="131"/>
      <c r="W3268" s="131"/>
      <c r="X3268" s="131"/>
      <c r="Y3268" s="131"/>
      <c r="Z3268" s="131"/>
      <c r="AA3268" s="131"/>
      <c r="AB3268" s="131"/>
      <c r="AC3268" s="131"/>
      <c r="AD3268" s="131"/>
      <c r="AE3268" s="131"/>
      <c r="AF3268" s="131"/>
      <c r="AG3268" s="131"/>
      <c r="AH3268" s="43"/>
    </row>
    <row r="3269" spans="4:34">
      <c r="D3269" s="62">
        <v>1994</v>
      </c>
      <c r="E3269" s="62">
        <v>2</v>
      </c>
      <c r="F3269" s="62">
        <v>1994</v>
      </c>
      <c r="G3269" s="62">
        <v>1994</v>
      </c>
      <c r="H3269" s="131"/>
      <c r="I3269" s="131"/>
      <c r="J3269" s="131"/>
      <c r="K3269" s="131"/>
      <c r="L3269" s="131"/>
      <c r="M3269" s="131"/>
      <c r="N3269" s="131"/>
      <c r="O3269" s="131"/>
      <c r="P3269" s="131"/>
      <c r="Q3269" s="131"/>
      <c r="R3269" s="131"/>
      <c r="S3269" s="131"/>
      <c r="T3269" s="131"/>
      <c r="U3269" s="131"/>
      <c r="V3269" s="131"/>
      <c r="W3269" s="131"/>
      <c r="X3269" s="131"/>
      <c r="Y3269" s="131"/>
      <c r="Z3269" s="131"/>
      <c r="AA3269" s="131"/>
      <c r="AB3269" s="131"/>
      <c r="AC3269" s="131"/>
      <c r="AD3269" s="131"/>
      <c r="AE3269" s="131"/>
      <c r="AF3269" s="131"/>
      <c r="AG3269" s="131"/>
      <c r="AH3269" s="43"/>
    </row>
    <row r="3270" spans="4:34">
      <c r="D3270" s="62">
        <v>1994</v>
      </c>
      <c r="E3270" s="62">
        <v>3</v>
      </c>
      <c r="F3270" s="62">
        <v>1994</v>
      </c>
      <c r="G3270" s="62">
        <v>1994</v>
      </c>
      <c r="H3270" s="131"/>
      <c r="I3270" s="131"/>
      <c r="J3270" s="131"/>
      <c r="K3270" s="131"/>
      <c r="L3270" s="131"/>
      <c r="M3270" s="131"/>
      <c r="N3270" s="131"/>
      <c r="O3270" s="131"/>
      <c r="P3270" s="131"/>
      <c r="Q3270" s="131"/>
      <c r="R3270" s="131"/>
      <c r="S3270" s="131"/>
      <c r="T3270" s="131"/>
      <c r="U3270" s="131"/>
      <c r="V3270" s="131"/>
      <c r="W3270" s="131"/>
      <c r="X3270" s="131"/>
      <c r="Y3270" s="131"/>
      <c r="Z3270" s="131"/>
      <c r="AA3270" s="131"/>
      <c r="AB3270" s="131"/>
      <c r="AC3270" s="131"/>
      <c r="AD3270" s="131"/>
      <c r="AE3270" s="131"/>
      <c r="AF3270" s="131"/>
      <c r="AG3270" s="131"/>
      <c r="AH3270" s="43"/>
    </row>
    <row r="3271" spans="4:34">
      <c r="D3271" s="62">
        <v>1994</v>
      </c>
      <c r="E3271" s="62">
        <v>4</v>
      </c>
      <c r="F3271" s="62">
        <v>1994</v>
      </c>
      <c r="G3271" s="62">
        <v>1994</v>
      </c>
      <c r="H3271" s="131"/>
      <c r="I3271" s="131"/>
      <c r="J3271" s="131"/>
      <c r="K3271" s="131"/>
      <c r="L3271" s="131"/>
      <c r="M3271" s="131"/>
      <c r="N3271" s="131"/>
      <c r="O3271" s="131"/>
      <c r="P3271" s="131"/>
      <c r="Q3271" s="131"/>
      <c r="R3271" s="131"/>
      <c r="S3271" s="131"/>
      <c r="T3271" s="131"/>
      <c r="U3271" s="131"/>
      <c r="V3271" s="131"/>
      <c r="W3271" s="131"/>
      <c r="X3271" s="131"/>
      <c r="Y3271" s="131"/>
      <c r="Z3271" s="131"/>
      <c r="AA3271" s="131"/>
      <c r="AB3271" s="131"/>
      <c r="AC3271" s="131"/>
      <c r="AD3271" s="131"/>
      <c r="AE3271" s="131"/>
      <c r="AF3271" s="131"/>
      <c r="AG3271" s="131"/>
      <c r="AH3271" s="43"/>
    </row>
    <row r="3272" spans="4:34">
      <c r="D3272" s="62">
        <v>1994</v>
      </c>
      <c r="E3272" s="62">
        <v>5</v>
      </c>
      <c r="F3272" s="62">
        <v>1994</v>
      </c>
      <c r="G3272" s="62">
        <v>1995</v>
      </c>
      <c r="H3272" s="131"/>
      <c r="I3272" s="131"/>
      <c r="J3272" s="131"/>
      <c r="K3272" s="131"/>
      <c r="L3272" s="131"/>
      <c r="M3272" s="131"/>
      <c r="N3272" s="131"/>
      <c r="O3272" s="131"/>
      <c r="P3272" s="131"/>
      <c r="Q3272" s="131"/>
      <c r="R3272" s="131"/>
      <c r="S3272" s="131"/>
      <c r="T3272" s="131"/>
      <c r="U3272" s="131"/>
      <c r="V3272" s="131"/>
      <c r="W3272" s="131"/>
      <c r="X3272" s="131"/>
      <c r="Y3272" s="131"/>
      <c r="Z3272" s="131"/>
      <c r="AA3272" s="131"/>
      <c r="AB3272" s="131"/>
      <c r="AC3272" s="131"/>
      <c r="AD3272" s="131"/>
      <c r="AE3272" s="131"/>
      <c r="AF3272" s="131"/>
      <c r="AG3272" s="131"/>
      <c r="AH3272" s="43"/>
    </row>
    <row r="3273" spans="4:34">
      <c r="D3273" s="62">
        <v>1994</v>
      </c>
      <c r="E3273" s="62">
        <v>6</v>
      </c>
      <c r="F3273" s="62">
        <v>1994</v>
      </c>
      <c r="G3273" s="62">
        <v>1995</v>
      </c>
      <c r="H3273" s="131"/>
      <c r="I3273" s="131"/>
      <c r="J3273" s="131"/>
      <c r="K3273" s="131"/>
      <c r="L3273" s="131"/>
      <c r="M3273" s="131"/>
      <c r="N3273" s="131"/>
      <c r="O3273" s="131"/>
      <c r="P3273" s="131"/>
      <c r="Q3273" s="131"/>
      <c r="R3273" s="131"/>
      <c r="S3273" s="131"/>
      <c r="T3273" s="131"/>
      <c r="U3273" s="131"/>
      <c r="V3273" s="131"/>
      <c r="W3273" s="131"/>
      <c r="X3273" s="131"/>
      <c r="Y3273" s="131"/>
      <c r="Z3273" s="131"/>
      <c r="AA3273" s="131"/>
      <c r="AB3273" s="131"/>
      <c r="AC3273" s="131"/>
      <c r="AD3273" s="131"/>
      <c r="AE3273" s="131"/>
      <c r="AF3273" s="131"/>
      <c r="AG3273" s="131"/>
      <c r="AH3273" s="43"/>
    </row>
    <row r="3274" spans="4:34">
      <c r="D3274" s="62">
        <v>1994</v>
      </c>
      <c r="E3274" s="62">
        <v>7</v>
      </c>
      <c r="F3274" s="62">
        <v>1995</v>
      </c>
      <c r="G3274" s="62">
        <v>1995</v>
      </c>
      <c r="H3274" s="131"/>
      <c r="I3274" s="131"/>
      <c r="J3274" s="131"/>
      <c r="K3274" s="131"/>
      <c r="L3274" s="131"/>
      <c r="M3274" s="131"/>
      <c r="N3274" s="131"/>
      <c r="O3274" s="131"/>
      <c r="P3274" s="131"/>
      <c r="Q3274" s="131"/>
      <c r="R3274" s="131"/>
      <c r="S3274" s="131"/>
      <c r="T3274" s="131"/>
      <c r="U3274" s="131"/>
      <c r="V3274" s="131"/>
      <c r="W3274" s="131"/>
      <c r="X3274" s="131"/>
      <c r="Y3274" s="131"/>
      <c r="Z3274" s="131"/>
      <c r="AA3274" s="131"/>
      <c r="AB3274" s="131"/>
      <c r="AC3274" s="131"/>
      <c r="AD3274" s="131"/>
      <c r="AE3274" s="131"/>
      <c r="AF3274" s="131"/>
      <c r="AG3274" s="131"/>
      <c r="AH3274" s="43"/>
    </row>
    <row r="3275" spans="4:34">
      <c r="D3275" s="62">
        <v>1994</v>
      </c>
      <c r="E3275" s="62">
        <v>8</v>
      </c>
      <c r="F3275" s="62">
        <v>1995</v>
      </c>
      <c r="G3275" s="62">
        <v>1995</v>
      </c>
      <c r="H3275" s="131"/>
      <c r="I3275" s="131"/>
      <c r="J3275" s="131"/>
      <c r="K3275" s="131"/>
      <c r="L3275" s="131"/>
      <c r="M3275" s="131"/>
      <c r="N3275" s="131"/>
      <c r="O3275" s="131"/>
      <c r="P3275" s="131"/>
      <c r="Q3275" s="131"/>
      <c r="R3275" s="131"/>
      <c r="S3275" s="131"/>
      <c r="T3275" s="131"/>
      <c r="U3275" s="131"/>
      <c r="V3275" s="131"/>
      <c r="W3275" s="131"/>
      <c r="X3275" s="131"/>
      <c r="Y3275" s="131"/>
      <c r="Z3275" s="131"/>
      <c r="AA3275" s="131"/>
      <c r="AB3275" s="131"/>
      <c r="AC3275" s="131"/>
      <c r="AD3275" s="131"/>
      <c r="AE3275" s="131"/>
      <c r="AF3275" s="131"/>
      <c r="AG3275" s="131"/>
      <c r="AH3275" s="43"/>
    </row>
    <row r="3276" spans="4:34">
      <c r="D3276" s="62">
        <v>1994</v>
      </c>
      <c r="E3276" s="62">
        <v>9</v>
      </c>
      <c r="F3276" s="62">
        <v>1995</v>
      </c>
      <c r="G3276" s="62">
        <v>1995</v>
      </c>
      <c r="H3276" s="131"/>
      <c r="I3276" s="131"/>
      <c r="J3276" s="131"/>
      <c r="K3276" s="131"/>
      <c r="L3276" s="131"/>
      <c r="M3276" s="131"/>
      <c r="N3276" s="131"/>
      <c r="O3276" s="131"/>
      <c r="P3276" s="131"/>
      <c r="Q3276" s="131"/>
      <c r="R3276" s="131"/>
      <c r="S3276" s="131"/>
      <c r="T3276" s="131"/>
      <c r="U3276" s="131"/>
      <c r="V3276" s="131"/>
      <c r="W3276" s="131"/>
      <c r="X3276" s="131"/>
      <c r="Y3276" s="131"/>
      <c r="Z3276" s="131"/>
      <c r="AA3276" s="131"/>
      <c r="AB3276" s="131"/>
      <c r="AC3276" s="131"/>
      <c r="AD3276" s="131"/>
      <c r="AE3276" s="131"/>
      <c r="AF3276" s="131"/>
      <c r="AG3276" s="131"/>
      <c r="AH3276" s="43"/>
    </row>
    <row r="3277" spans="4:34">
      <c r="D3277" s="62">
        <v>1994</v>
      </c>
      <c r="E3277" s="62">
        <v>10</v>
      </c>
      <c r="F3277" s="62">
        <v>1995</v>
      </c>
      <c r="G3277" s="62">
        <v>1995</v>
      </c>
      <c r="H3277" s="131"/>
      <c r="I3277" s="131"/>
      <c r="J3277" s="131"/>
      <c r="K3277" s="131"/>
      <c r="L3277" s="131"/>
      <c r="M3277" s="131"/>
      <c r="N3277" s="131"/>
      <c r="O3277" s="131"/>
      <c r="P3277" s="131"/>
      <c r="Q3277" s="131"/>
      <c r="R3277" s="131"/>
      <c r="S3277" s="131"/>
      <c r="T3277" s="131"/>
      <c r="U3277" s="131"/>
      <c r="V3277" s="131"/>
      <c r="W3277" s="131"/>
      <c r="X3277" s="131"/>
      <c r="Y3277" s="131"/>
      <c r="Z3277" s="131"/>
      <c r="AA3277" s="131"/>
      <c r="AB3277" s="131"/>
      <c r="AC3277" s="131"/>
      <c r="AD3277" s="131"/>
      <c r="AE3277" s="131"/>
      <c r="AF3277" s="131"/>
      <c r="AG3277" s="131"/>
      <c r="AH3277" s="43"/>
    </row>
    <row r="3278" spans="4:34">
      <c r="D3278" s="62">
        <v>1994</v>
      </c>
      <c r="E3278" s="62">
        <v>11</v>
      </c>
      <c r="F3278" s="62">
        <v>1995</v>
      </c>
      <c r="G3278" s="62">
        <v>1995</v>
      </c>
      <c r="H3278" s="131"/>
      <c r="I3278" s="131"/>
      <c r="J3278" s="131"/>
      <c r="K3278" s="131"/>
      <c r="L3278" s="131"/>
      <c r="M3278" s="131"/>
      <c r="N3278" s="131"/>
      <c r="O3278" s="131"/>
      <c r="P3278" s="131"/>
      <c r="Q3278" s="131"/>
      <c r="R3278" s="131"/>
      <c r="S3278" s="131"/>
      <c r="T3278" s="131"/>
      <c r="U3278" s="131"/>
      <c r="V3278" s="131"/>
      <c r="W3278" s="131"/>
      <c r="X3278" s="131"/>
      <c r="Y3278" s="131"/>
      <c r="Z3278" s="131"/>
      <c r="AA3278" s="131"/>
      <c r="AB3278" s="131"/>
      <c r="AC3278" s="131"/>
      <c r="AD3278" s="131"/>
      <c r="AE3278" s="131"/>
      <c r="AF3278" s="131"/>
      <c r="AG3278" s="131"/>
      <c r="AH3278" s="43"/>
    </row>
    <row r="3279" spans="4:34">
      <c r="D3279" s="62">
        <v>1994</v>
      </c>
      <c r="E3279" s="62">
        <v>12</v>
      </c>
      <c r="F3279" s="62">
        <v>1995</v>
      </c>
      <c r="G3279" s="62">
        <v>1995</v>
      </c>
      <c r="H3279" s="131"/>
      <c r="I3279" s="131"/>
      <c r="J3279" s="131"/>
      <c r="K3279" s="131"/>
      <c r="L3279" s="131"/>
      <c r="M3279" s="131"/>
      <c r="N3279" s="131"/>
      <c r="O3279" s="131"/>
      <c r="P3279" s="131"/>
      <c r="Q3279" s="131"/>
      <c r="R3279" s="131"/>
      <c r="S3279" s="131"/>
      <c r="T3279" s="131"/>
      <c r="U3279" s="131"/>
      <c r="V3279" s="131"/>
      <c r="W3279" s="131"/>
      <c r="X3279" s="131"/>
      <c r="Y3279" s="131"/>
      <c r="Z3279" s="131"/>
      <c r="AA3279" s="131"/>
      <c r="AB3279" s="131"/>
      <c r="AC3279" s="131"/>
      <c r="AD3279" s="131"/>
      <c r="AE3279" s="131"/>
      <c r="AF3279" s="131"/>
      <c r="AG3279" s="131"/>
      <c r="AH3279" s="43"/>
    </row>
    <row r="3280" spans="4:34">
      <c r="D3280" s="62">
        <v>1995</v>
      </c>
      <c r="E3280" s="62">
        <v>1</v>
      </c>
      <c r="F3280" s="62">
        <v>1995</v>
      </c>
      <c r="G3280" s="62">
        <v>1995</v>
      </c>
      <c r="H3280" s="131"/>
      <c r="I3280" s="131"/>
      <c r="J3280" s="131"/>
      <c r="K3280" s="131"/>
      <c r="L3280" s="131"/>
      <c r="M3280" s="131"/>
      <c r="N3280" s="131"/>
      <c r="O3280" s="131"/>
      <c r="P3280" s="131"/>
      <c r="Q3280" s="131"/>
      <c r="R3280" s="131"/>
      <c r="S3280" s="131"/>
      <c r="T3280" s="131"/>
      <c r="U3280" s="131"/>
      <c r="V3280" s="131"/>
      <c r="W3280" s="131"/>
      <c r="X3280" s="131"/>
      <c r="Y3280" s="131"/>
      <c r="Z3280" s="131"/>
      <c r="AA3280" s="131"/>
      <c r="AB3280" s="131"/>
      <c r="AC3280" s="131"/>
      <c r="AD3280" s="131"/>
      <c r="AE3280" s="131"/>
      <c r="AF3280" s="131"/>
      <c r="AG3280" s="131"/>
      <c r="AH3280" s="43"/>
    </row>
    <row r="3281" spans="4:34">
      <c r="D3281" s="62">
        <v>1995</v>
      </c>
      <c r="E3281" s="62">
        <v>2</v>
      </c>
      <c r="F3281" s="62">
        <v>1995</v>
      </c>
      <c r="G3281" s="62">
        <v>1995</v>
      </c>
      <c r="H3281" s="131"/>
      <c r="I3281" s="131"/>
      <c r="J3281" s="131"/>
      <c r="K3281" s="131"/>
      <c r="L3281" s="131"/>
      <c r="M3281" s="131"/>
      <c r="N3281" s="131"/>
      <c r="O3281" s="131"/>
      <c r="P3281" s="131"/>
      <c r="Q3281" s="131"/>
      <c r="R3281" s="131"/>
      <c r="S3281" s="131"/>
      <c r="T3281" s="131"/>
      <c r="U3281" s="131"/>
      <c r="V3281" s="131"/>
      <c r="W3281" s="131"/>
      <c r="X3281" s="131"/>
      <c r="Y3281" s="131"/>
      <c r="Z3281" s="131"/>
      <c r="AA3281" s="131"/>
      <c r="AB3281" s="131"/>
      <c r="AC3281" s="131"/>
      <c r="AD3281" s="131"/>
      <c r="AE3281" s="131"/>
      <c r="AF3281" s="131"/>
      <c r="AG3281" s="131"/>
      <c r="AH3281" s="43"/>
    </row>
    <row r="3282" spans="4:34">
      <c r="D3282" s="62">
        <v>1995</v>
      </c>
      <c r="E3282" s="62">
        <v>3</v>
      </c>
      <c r="F3282" s="62">
        <v>1995</v>
      </c>
      <c r="G3282" s="62">
        <v>1995</v>
      </c>
      <c r="H3282" s="131"/>
      <c r="I3282" s="131"/>
      <c r="J3282" s="131"/>
      <c r="K3282" s="131"/>
      <c r="L3282" s="131"/>
      <c r="M3282" s="131"/>
      <c r="N3282" s="131"/>
      <c r="O3282" s="131"/>
      <c r="P3282" s="131"/>
      <c r="Q3282" s="131"/>
      <c r="R3282" s="131"/>
      <c r="S3282" s="131"/>
      <c r="T3282" s="131"/>
      <c r="U3282" s="131"/>
      <c r="V3282" s="131"/>
      <c r="W3282" s="131"/>
      <c r="X3282" s="131"/>
      <c r="Y3282" s="131"/>
      <c r="Z3282" s="131"/>
      <c r="AA3282" s="131"/>
      <c r="AB3282" s="131"/>
      <c r="AC3282" s="131"/>
      <c r="AD3282" s="131"/>
      <c r="AE3282" s="131"/>
      <c r="AF3282" s="131"/>
      <c r="AG3282" s="131"/>
      <c r="AH3282" s="43"/>
    </row>
    <row r="3283" spans="4:34">
      <c r="D3283" s="62">
        <v>1995</v>
      </c>
      <c r="E3283" s="62">
        <v>4</v>
      </c>
      <c r="F3283" s="62">
        <v>1995</v>
      </c>
      <c r="G3283" s="62">
        <v>1995</v>
      </c>
      <c r="H3283" s="131"/>
      <c r="I3283" s="131"/>
      <c r="J3283" s="131"/>
      <c r="K3283" s="131"/>
      <c r="L3283" s="131"/>
      <c r="M3283" s="131"/>
      <c r="N3283" s="131"/>
      <c r="O3283" s="131"/>
      <c r="P3283" s="131"/>
      <c r="Q3283" s="131"/>
      <c r="R3283" s="131"/>
      <c r="S3283" s="131"/>
      <c r="T3283" s="131"/>
      <c r="U3283" s="131"/>
      <c r="V3283" s="131"/>
      <c r="W3283" s="131"/>
      <c r="X3283" s="131"/>
      <c r="Y3283" s="131"/>
      <c r="Z3283" s="131"/>
      <c r="AA3283" s="131"/>
      <c r="AB3283" s="131"/>
      <c r="AC3283" s="131"/>
      <c r="AD3283" s="131"/>
      <c r="AE3283" s="131"/>
      <c r="AF3283" s="131"/>
      <c r="AG3283" s="131"/>
      <c r="AH3283" s="43"/>
    </row>
    <row r="3284" spans="4:34">
      <c r="D3284" s="62">
        <v>1995</v>
      </c>
      <c r="E3284" s="62">
        <v>5</v>
      </c>
      <c r="F3284" s="62">
        <v>1995</v>
      </c>
      <c r="G3284" s="62">
        <v>1996</v>
      </c>
      <c r="H3284" s="131"/>
      <c r="I3284" s="131"/>
      <c r="J3284" s="131"/>
      <c r="K3284" s="131"/>
      <c r="L3284" s="131"/>
      <c r="M3284" s="131"/>
      <c r="N3284" s="131"/>
      <c r="O3284" s="131"/>
      <c r="P3284" s="131"/>
      <c r="Q3284" s="131"/>
      <c r="R3284" s="131"/>
      <c r="S3284" s="131"/>
      <c r="T3284" s="131"/>
      <c r="U3284" s="131"/>
      <c r="V3284" s="131"/>
      <c r="W3284" s="131"/>
      <c r="X3284" s="131"/>
      <c r="Y3284" s="131"/>
      <c r="Z3284" s="131"/>
      <c r="AA3284" s="131"/>
      <c r="AB3284" s="131"/>
      <c r="AC3284" s="131"/>
      <c r="AD3284" s="131"/>
      <c r="AE3284" s="131"/>
      <c r="AF3284" s="131"/>
      <c r="AG3284" s="131"/>
      <c r="AH3284" s="43"/>
    </row>
    <row r="3285" spans="4:34">
      <c r="D3285" s="62">
        <v>1995</v>
      </c>
      <c r="E3285" s="62">
        <v>6</v>
      </c>
      <c r="F3285" s="62">
        <v>1995</v>
      </c>
      <c r="G3285" s="62">
        <v>1996</v>
      </c>
      <c r="H3285" s="131"/>
      <c r="I3285" s="131"/>
      <c r="J3285" s="131"/>
      <c r="K3285" s="131"/>
      <c r="L3285" s="131"/>
      <c r="M3285" s="131"/>
      <c r="N3285" s="131"/>
      <c r="O3285" s="131"/>
      <c r="P3285" s="131"/>
      <c r="Q3285" s="131"/>
      <c r="R3285" s="131"/>
      <c r="S3285" s="131"/>
      <c r="T3285" s="131"/>
      <c r="U3285" s="131"/>
      <c r="V3285" s="131"/>
      <c r="W3285" s="131"/>
      <c r="X3285" s="131"/>
      <c r="Y3285" s="131"/>
      <c r="Z3285" s="131"/>
      <c r="AA3285" s="131"/>
      <c r="AB3285" s="131"/>
      <c r="AC3285" s="131"/>
      <c r="AD3285" s="131"/>
      <c r="AE3285" s="131"/>
      <c r="AF3285" s="131"/>
      <c r="AG3285" s="131"/>
      <c r="AH3285" s="43"/>
    </row>
    <row r="3286" spans="4:34">
      <c r="D3286" s="62">
        <v>1995</v>
      </c>
      <c r="E3286" s="62">
        <v>7</v>
      </c>
      <c r="F3286" s="62">
        <v>1996</v>
      </c>
      <c r="G3286" s="62">
        <v>1996</v>
      </c>
      <c r="H3286" s="131"/>
      <c r="I3286" s="131"/>
      <c r="J3286" s="131"/>
      <c r="K3286" s="131"/>
      <c r="L3286" s="131"/>
      <c r="M3286" s="131"/>
      <c r="N3286" s="131"/>
      <c r="O3286" s="131"/>
      <c r="P3286" s="131"/>
      <c r="Q3286" s="131"/>
      <c r="R3286" s="131"/>
      <c r="S3286" s="131"/>
      <c r="T3286" s="131"/>
      <c r="U3286" s="131"/>
      <c r="V3286" s="131"/>
      <c r="W3286" s="131"/>
      <c r="X3286" s="131"/>
      <c r="Y3286" s="131"/>
      <c r="Z3286" s="131"/>
      <c r="AA3286" s="131"/>
      <c r="AB3286" s="131"/>
      <c r="AC3286" s="131"/>
      <c r="AD3286" s="131"/>
      <c r="AE3286" s="131"/>
      <c r="AF3286" s="131"/>
      <c r="AG3286" s="131"/>
      <c r="AH3286" s="43"/>
    </row>
    <row r="3287" spans="4:34">
      <c r="D3287" s="62">
        <v>1995</v>
      </c>
      <c r="E3287" s="62">
        <v>8</v>
      </c>
      <c r="F3287" s="62">
        <v>1996</v>
      </c>
      <c r="G3287" s="62">
        <v>1996</v>
      </c>
      <c r="H3287" s="131"/>
      <c r="I3287" s="131"/>
      <c r="J3287" s="131"/>
      <c r="K3287" s="131"/>
      <c r="L3287" s="131"/>
      <c r="M3287" s="131"/>
      <c r="N3287" s="131"/>
      <c r="O3287" s="131"/>
      <c r="P3287" s="131"/>
      <c r="Q3287" s="131"/>
      <c r="R3287" s="131"/>
      <c r="S3287" s="131"/>
      <c r="T3287" s="131"/>
      <c r="U3287" s="131"/>
      <c r="V3287" s="131"/>
      <c r="W3287" s="131"/>
      <c r="X3287" s="131"/>
      <c r="Y3287" s="131"/>
      <c r="Z3287" s="131"/>
      <c r="AA3287" s="131"/>
      <c r="AB3287" s="131"/>
      <c r="AC3287" s="131"/>
      <c r="AD3287" s="131"/>
      <c r="AE3287" s="131"/>
      <c r="AF3287" s="131"/>
      <c r="AG3287" s="131"/>
      <c r="AH3287" s="43"/>
    </row>
    <row r="3288" spans="4:34">
      <c r="D3288" s="62">
        <v>1995</v>
      </c>
      <c r="E3288" s="62">
        <v>9</v>
      </c>
      <c r="F3288" s="62">
        <v>1996</v>
      </c>
      <c r="G3288" s="62">
        <v>1996</v>
      </c>
      <c r="H3288" s="131"/>
      <c r="I3288" s="131"/>
      <c r="J3288" s="131"/>
      <c r="K3288" s="131"/>
      <c r="L3288" s="131"/>
      <c r="M3288" s="131"/>
      <c r="N3288" s="131"/>
      <c r="O3288" s="131"/>
      <c r="P3288" s="131"/>
      <c r="Q3288" s="131"/>
      <c r="R3288" s="131"/>
      <c r="S3288" s="131"/>
      <c r="T3288" s="131"/>
      <c r="U3288" s="131"/>
      <c r="V3288" s="131"/>
      <c r="W3288" s="131"/>
      <c r="X3288" s="131"/>
      <c r="Y3288" s="131"/>
      <c r="Z3288" s="131"/>
      <c r="AA3288" s="131"/>
      <c r="AB3288" s="131"/>
      <c r="AC3288" s="131"/>
      <c r="AD3288" s="131"/>
      <c r="AE3288" s="131"/>
      <c r="AF3288" s="131"/>
      <c r="AG3288" s="131"/>
      <c r="AH3288" s="43"/>
    </row>
    <row r="3289" spans="4:34">
      <c r="D3289" s="62">
        <v>1995</v>
      </c>
      <c r="E3289" s="62">
        <v>10</v>
      </c>
      <c r="F3289" s="62">
        <v>1996</v>
      </c>
      <c r="G3289" s="62">
        <v>1996</v>
      </c>
      <c r="H3289" s="131"/>
      <c r="I3289" s="131"/>
      <c r="J3289" s="131"/>
      <c r="K3289" s="131"/>
      <c r="L3289" s="131"/>
      <c r="M3289" s="131"/>
      <c r="N3289" s="131"/>
      <c r="O3289" s="131"/>
      <c r="P3289" s="131"/>
      <c r="Q3289" s="131"/>
      <c r="R3289" s="131"/>
      <c r="S3289" s="131"/>
      <c r="T3289" s="131"/>
      <c r="U3289" s="131"/>
      <c r="V3289" s="131"/>
      <c r="W3289" s="131"/>
      <c r="X3289" s="131"/>
      <c r="Y3289" s="131"/>
      <c r="Z3289" s="131"/>
      <c r="AA3289" s="131"/>
      <c r="AB3289" s="131"/>
      <c r="AC3289" s="131"/>
      <c r="AD3289" s="131"/>
      <c r="AE3289" s="131"/>
      <c r="AF3289" s="131"/>
      <c r="AG3289" s="131"/>
      <c r="AH3289" s="43"/>
    </row>
    <row r="3290" spans="4:34">
      <c r="D3290" s="62">
        <v>1995</v>
      </c>
      <c r="E3290" s="62">
        <v>11</v>
      </c>
      <c r="F3290" s="62">
        <v>1996</v>
      </c>
      <c r="G3290" s="62">
        <v>1996</v>
      </c>
      <c r="H3290" s="131"/>
      <c r="I3290" s="131"/>
      <c r="J3290" s="131"/>
      <c r="K3290" s="131"/>
      <c r="L3290" s="131"/>
      <c r="M3290" s="131"/>
      <c r="N3290" s="131"/>
      <c r="O3290" s="131"/>
      <c r="P3290" s="131"/>
      <c r="Q3290" s="131"/>
      <c r="R3290" s="131"/>
      <c r="S3290" s="131"/>
      <c r="T3290" s="131"/>
      <c r="U3290" s="131"/>
      <c r="V3290" s="131"/>
      <c r="W3290" s="131"/>
      <c r="X3290" s="131"/>
      <c r="Y3290" s="131"/>
      <c r="Z3290" s="131"/>
      <c r="AA3290" s="131"/>
      <c r="AB3290" s="131"/>
      <c r="AC3290" s="131"/>
      <c r="AD3290" s="131"/>
      <c r="AE3290" s="131"/>
      <c r="AF3290" s="131"/>
      <c r="AG3290" s="131"/>
      <c r="AH3290" s="43"/>
    </row>
    <row r="3291" spans="4:34">
      <c r="D3291" s="62">
        <v>1995</v>
      </c>
      <c r="E3291" s="62">
        <v>12</v>
      </c>
      <c r="F3291" s="62">
        <v>1996</v>
      </c>
      <c r="G3291" s="62">
        <v>1996</v>
      </c>
      <c r="H3291" s="131"/>
      <c r="I3291" s="131"/>
      <c r="J3291" s="131"/>
      <c r="K3291" s="131"/>
      <c r="L3291" s="131"/>
      <c r="M3291" s="131"/>
      <c r="N3291" s="131"/>
      <c r="O3291" s="131"/>
      <c r="P3291" s="131"/>
      <c r="Q3291" s="131"/>
      <c r="R3291" s="131"/>
      <c r="S3291" s="131"/>
      <c r="T3291" s="131"/>
      <c r="U3291" s="131"/>
      <c r="V3291" s="131"/>
      <c r="W3291" s="131"/>
      <c r="X3291" s="131"/>
      <c r="Y3291" s="131"/>
      <c r="Z3291" s="131"/>
      <c r="AA3291" s="131"/>
      <c r="AB3291" s="131"/>
      <c r="AC3291" s="131"/>
      <c r="AD3291" s="131"/>
      <c r="AE3291" s="131"/>
      <c r="AF3291" s="131"/>
      <c r="AG3291" s="131"/>
      <c r="AH3291" s="43"/>
    </row>
    <row r="3292" spans="4:34">
      <c r="D3292" s="62">
        <v>1996</v>
      </c>
      <c r="E3292" s="62">
        <v>1</v>
      </c>
      <c r="F3292" s="62">
        <v>1996</v>
      </c>
      <c r="G3292" s="62">
        <v>1996</v>
      </c>
      <c r="H3292" s="131"/>
      <c r="I3292" s="131"/>
      <c r="J3292" s="131"/>
      <c r="K3292" s="131"/>
      <c r="L3292" s="131"/>
      <c r="M3292" s="131"/>
      <c r="N3292" s="131"/>
      <c r="O3292" s="131"/>
      <c r="P3292" s="131"/>
      <c r="Q3292" s="131"/>
      <c r="R3292" s="131"/>
      <c r="S3292" s="131"/>
      <c r="T3292" s="131"/>
      <c r="U3292" s="131"/>
      <c r="V3292" s="131"/>
      <c r="W3292" s="131"/>
      <c r="X3292" s="131"/>
      <c r="Y3292" s="131"/>
      <c r="Z3292" s="131"/>
      <c r="AA3292" s="131"/>
      <c r="AB3292" s="131"/>
      <c r="AC3292" s="131"/>
      <c r="AD3292" s="131"/>
      <c r="AE3292" s="131"/>
      <c r="AF3292" s="131"/>
      <c r="AG3292" s="131"/>
      <c r="AH3292" s="43"/>
    </row>
    <row r="3293" spans="4:34">
      <c r="D3293" s="62">
        <v>1996</v>
      </c>
      <c r="E3293" s="62">
        <v>2</v>
      </c>
      <c r="F3293" s="62">
        <v>1996</v>
      </c>
      <c r="G3293" s="62">
        <v>1996</v>
      </c>
      <c r="H3293" s="131"/>
      <c r="I3293" s="131"/>
      <c r="J3293" s="131"/>
      <c r="K3293" s="131"/>
      <c r="L3293" s="131"/>
      <c r="M3293" s="131"/>
      <c r="N3293" s="131"/>
      <c r="O3293" s="131"/>
      <c r="P3293" s="131"/>
      <c r="Q3293" s="131"/>
      <c r="R3293" s="131"/>
      <c r="S3293" s="131"/>
      <c r="T3293" s="131"/>
      <c r="U3293" s="131"/>
      <c r="V3293" s="131"/>
      <c r="W3293" s="131"/>
      <c r="X3293" s="131"/>
      <c r="Y3293" s="131"/>
      <c r="Z3293" s="131"/>
      <c r="AA3293" s="131"/>
      <c r="AB3293" s="131"/>
      <c r="AC3293" s="131"/>
      <c r="AD3293" s="131"/>
      <c r="AE3293" s="131"/>
      <c r="AF3293" s="131"/>
      <c r="AG3293" s="131"/>
      <c r="AH3293" s="43"/>
    </row>
    <row r="3294" spans="4:34">
      <c r="D3294" s="62">
        <v>1996</v>
      </c>
      <c r="E3294" s="62">
        <v>3</v>
      </c>
      <c r="F3294" s="62">
        <v>1996</v>
      </c>
      <c r="G3294" s="62">
        <v>1996</v>
      </c>
      <c r="H3294" s="131"/>
      <c r="I3294" s="131"/>
      <c r="J3294" s="131"/>
      <c r="K3294" s="131"/>
      <c r="L3294" s="131"/>
      <c r="M3294" s="131"/>
      <c r="N3294" s="131"/>
      <c r="O3294" s="131"/>
      <c r="P3294" s="131"/>
      <c r="Q3294" s="131"/>
      <c r="R3294" s="131"/>
      <c r="S3294" s="131"/>
      <c r="T3294" s="131"/>
      <c r="U3294" s="131"/>
      <c r="V3294" s="131"/>
      <c r="W3294" s="131"/>
      <c r="X3294" s="131"/>
      <c r="Y3294" s="131"/>
      <c r="Z3294" s="131"/>
      <c r="AA3294" s="131"/>
      <c r="AB3294" s="131"/>
      <c r="AC3294" s="131"/>
      <c r="AD3294" s="131"/>
      <c r="AE3294" s="131"/>
      <c r="AF3294" s="131"/>
      <c r="AG3294" s="131"/>
      <c r="AH3294" s="43"/>
    </row>
    <row r="3295" spans="4:34">
      <c r="D3295" s="62">
        <v>1996</v>
      </c>
      <c r="E3295" s="62">
        <v>4</v>
      </c>
      <c r="F3295" s="62">
        <v>1996</v>
      </c>
      <c r="G3295" s="62">
        <v>1996</v>
      </c>
      <c r="H3295" s="131"/>
      <c r="I3295" s="131"/>
      <c r="J3295" s="131"/>
      <c r="K3295" s="131"/>
      <c r="L3295" s="131"/>
      <c r="M3295" s="131"/>
      <c r="N3295" s="131"/>
      <c r="O3295" s="131"/>
      <c r="P3295" s="131"/>
      <c r="Q3295" s="131"/>
      <c r="R3295" s="131"/>
      <c r="S3295" s="131"/>
      <c r="T3295" s="131"/>
      <c r="U3295" s="131"/>
      <c r="V3295" s="131"/>
      <c r="W3295" s="131"/>
      <c r="X3295" s="131"/>
      <c r="Y3295" s="131"/>
      <c r="Z3295" s="131"/>
      <c r="AA3295" s="131"/>
      <c r="AB3295" s="131"/>
      <c r="AC3295" s="131"/>
      <c r="AD3295" s="131"/>
      <c r="AE3295" s="131"/>
      <c r="AF3295" s="131"/>
      <c r="AG3295" s="131"/>
      <c r="AH3295" s="43"/>
    </row>
    <row r="3296" spans="4:34">
      <c r="D3296" s="62">
        <v>1996</v>
      </c>
      <c r="E3296" s="62">
        <v>5</v>
      </c>
      <c r="F3296" s="62">
        <v>1996</v>
      </c>
      <c r="G3296" s="62">
        <v>1997</v>
      </c>
      <c r="H3296" s="131"/>
      <c r="I3296" s="131"/>
      <c r="J3296" s="131"/>
      <c r="K3296" s="131"/>
      <c r="L3296" s="131"/>
      <c r="M3296" s="131"/>
      <c r="N3296" s="131"/>
      <c r="O3296" s="131"/>
      <c r="P3296" s="131"/>
      <c r="Q3296" s="131"/>
      <c r="R3296" s="131"/>
      <c r="S3296" s="131"/>
      <c r="T3296" s="131"/>
      <c r="U3296" s="131"/>
      <c r="V3296" s="131"/>
      <c r="W3296" s="131"/>
      <c r="X3296" s="131"/>
      <c r="Y3296" s="131"/>
      <c r="Z3296" s="131"/>
      <c r="AA3296" s="131"/>
      <c r="AB3296" s="131"/>
      <c r="AC3296" s="131"/>
      <c r="AD3296" s="131"/>
      <c r="AE3296" s="131"/>
      <c r="AF3296" s="131"/>
      <c r="AG3296" s="131"/>
      <c r="AH3296" s="43"/>
    </row>
    <row r="3297" spans="4:34">
      <c r="D3297" s="62">
        <v>1996</v>
      </c>
      <c r="E3297" s="62">
        <v>6</v>
      </c>
      <c r="F3297" s="62">
        <v>1996</v>
      </c>
      <c r="G3297" s="62">
        <v>1997</v>
      </c>
      <c r="H3297" s="131"/>
      <c r="I3297" s="131"/>
      <c r="J3297" s="131"/>
      <c r="K3297" s="131"/>
      <c r="L3297" s="131"/>
      <c r="M3297" s="131"/>
      <c r="N3297" s="131"/>
      <c r="O3297" s="131"/>
      <c r="P3297" s="131"/>
      <c r="Q3297" s="131"/>
      <c r="R3297" s="131"/>
      <c r="S3297" s="131"/>
      <c r="T3297" s="131"/>
      <c r="U3297" s="131"/>
      <c r="V3297" s="131"/>
      <c r="W3297" s="131"/>
      <c r="X3297" s="131"/>
      <c r="Y3297" s="131"/>
      <c r="Z3297" s="131"/>
      <c r="AA3297" s="131"/>
      <c r="AB3297" s="131"/>
      <c r="AC3297" s="131"/>
      <c r="AD3297" s="131"/>
      <c r="AE3297" s="131"/>
      <c r="AF3297" s="131"/>
      <c r="AG3297" s="131"/>
      <c r="AH3297" s="43"/>
    </row>
    <row r="3298" spans="4:34">
      <c r="D3298" s="62">
        <v>1996</v>
      </c>
      <c r="E3298" s="62">
        <v>7</v>
      </c>
      <c r="F3298" s="62">
        <v>1997</v>
      </c>
      <c r="G3298" s="62">
        <v>1997</v>
      </c>
      <c r="H3298" s="131"/>
      <c r="I3298" s="131"/>
      <c r="J3298" s="131"/>
      <c r="K3298" s="131"/>
      <c r="L3298" s="131"/>
      <c r="M3298" s="131"/>
      <c r="N3298" s="131"/>
      <c r="O3298" s="131"/>
      <c r="P3298" s="131"/>
      <c r="Q3298" s="131"/>
      <c r="R3298" s="131"/>
      <c r="S3298" s="131"/>
      <c r="T3298" s="131"/>
      <c r="U3298" s="131"/>
      <c r="V3298" s="131"/>
      <c r="W3298" s="131"/>
      <c r="X3298" s="131"/>
      <c r="Y3298" s="131"/>
      <c r="Z3298" s="131"/>
      <c r="AA3298" s="131"/>
      <c r="AB3298" s="131"/>
      <c r="AC3298" s="131"/>
      <c r="AD3298" s="131"/>
      <c r="AE3298" s="131"/>
      <c r="AF3298" s="131"/>
      <c r="AG3298" s="131"/>
      <c r="AH3298" s="43"/>
    </row>
    <row r="3299" spans="4:34">
      <c r="D3299" s="62">
        <v>1996</v>
      </c>
      <c r="E3299" s="62">
        <v>8</v>
      </c>
      <c r="F3299" s="62">
        <v>1997</v>
      </c>
      <c r="G3299" s="62">
        <v>1997</v>
      </c>
      <c r="H3299" s="131"/>
      <c r="I3299" s="131"/>
      <c r="J3299" s="131"/>
      <c r="K3299" s="131"/>
      <c r="L3299" s="131"/>
      <c r="M3299" s="131"/>
      <c r="N3299" s="131"/>
      <c r="O3299" s="131"/>
      <c r="P3299" s="131"/>
      <c r="Q3299" s="131"/>
      <c r="R3299" s="131"/>
      <c r="S3299" s="131"/>
      <c r="T3299" s="131"/>
      <c r="U3299" s="131"/>
      <c r="V3299" s="131"/>
      <c r="W3299" s="131"/>
      <c r="X3299" s="131"/>
      <c r="Y3299" s="131"/>
      <c r="Z3299" s="131"/>
      <c r="AA3299" s="131"/>
      <c r="AB3299" s="131"/>
      <c r="AC3299" s="131"/>
      <c r="AD3299" s="131"/>
      <c r="AE3299" s="131"/>
      <c r="AF3299" s="131"/>
      <c r="AG3299" s="131"/>
      <c r="AH3299" s="43"/>
    </row>
    <row r="3300" spans="4:34">
      <c r="D3300" s="62">
        <v>1996</v>
      </c>
      <c r="E3300" s="62">
        <v>9</v>
      </c>
      <c r="F3300" s="62">
        <v>1997</v>
      </c>
      <c r="G3300" s="62">
        <v>1997</v>
      </c>
      <c r="H3300" s="131"/>
      <c r="I3300" s="131"/>
      <c r="J3300" s="131"/>
      <c r="K3300" s="131"/>
      <c r="L3300" s="131"/>
      <c r="M3300" s="131"/>
      <c r="N3300" s="131"/>
      <c r="O3300" s="131"/>
      <c r="P3300" s="131"/>
      <c r="Q3300" s="131"/>
      <c r="R3300" s="131"/>
      <c r="S3300" s="131"/>
      <c r="T3300" s="131"/>
      <c r="U3300" s="131"/>
      <c r="V3300" s="131"/>
      <c r="W3300" s="131"/>
      <c r="X3300" s="131"/>
      <c r="Y3300" s="131"/>
      <c r="Z3300" s="131"/>
      <c r="AA3300" s="131"/>
      <c r="AB3300" s="131"/>
      <c r="AC3300" s="131"/>
      <c r="AD3300" s="131"/>
      <c r="AE3300" s="131"/>
      <c r="AF3300" s="131"/>
      <c r="AG3300" s="131"/>
      <c r="AH3300" s="43"/>
    </row>
    <row r="3301" spans="4:34">
      <c r="D3301" s="62">
        <v>1996</v>
      </c>
      <c r="E3301" s="62">
        <v>10</v>
      </c>
      <c r="F3301" s="62">
        <v>1997</v>
      </c>
      <c r="G3301" s="62">
        <v>1997</v>
      </c>
      <c r="H3301" s="131"/>
      <c r="I3301" s="131"/>
      <c r="J3301" s="131"/>
      <c r="K3301" s="131"/>
      <c r="L3301" s="131"/>
      <c r="M3301" s="131"/>
      <c r="N3301" s="131"/>
      <c r="O3301" s="131"/>
      <c r="P3301" s="131"/>
      <c r="Q3301" s="131"/>
      <c r="R3301" s="131"/>
      <c r="S3301" s="131"/>
      <c r="T3301" s="131"/>
      <c r="U3301" s="131"/>
      <c r="V3301" s="131"/>
      <c r="W3301" s="131"/>
      <c r="X3301" s="131"/>
      <c r="Y3301" s="131"/>
      <c r="Z3301" s="131"/>
      <c r="AA3301" s="131"/>
      <c r="AB3301" s="131"/>
      <c r="AC3301" s="131"/>
      <c r="AD3301" s="131"/>
      <c r="AE3301" s="131"/>
      <c r="AF3301" s="131"/>
      <c r="AG3301" s="131"/>
      <c r="AH3301" s="43"/>
    </row>
    <row r="3302" spans="4:34">
      <c r="D3302" s="62">
        <v>1996</v>
      </c>
      <c r="E3302" s="62">
        <v>11</v>
      </c>
      <c r="F3302" s="62">
        <v>1997</v>
      </c>
      <c r="G3302" s="62">
        <v>1997</v>
      </c>
      <c r="H3302" s="131"/>
      <c r="I3302" s="131"/>
      <c r="J3302" s="131"/>
      <c r="K3302" s="131"/>
      <c r="L3302" s="131"/>
      <c r="M3302" s="131"/>
      <c r="N3302" s="131"/>
      <c r="O3302" s="131"/>
      <c r="P3302" s="131"/>
      <c r="Q3302" s="131"/>
      <c r="R3302" s="131"/>
      <c r="S3302" s="131"/>
      <c r="T3302" s="131"/>
      <c r="U3302" s="131"/>
      <c r="V3302" s="131"/>
      <c r="W3302" s="131"/>
      <c r="X3302" s="131"/>
      <c r="Y3302" s="131"/>
      <c r="Z3302" s="131"/>
      <c r="AA3302" s="131"/>
      <c r="AB3302" s="131"/>
      <c r="AC3302" s="131"/>
      <c r="AD3302" s="131"/>
      <c r="AE3302" s="131"/>
      <c r="AF3302" s="131"/>
      <c r="AG3302" s="131"/>
      <c r="AH3302" s="43"/>
    </row>
    <row r="3303" spans="4:34">
      <c r="D3303" s="62">
        <v>1996</v>
      </c>
      <c r="E3303" s="62">
        <v>12</v>
      </c>
      <c r="F3303" s="62">
        <v>1997</v>
      </c>
      <c r="G3303" s="62">
        <v>1997</v>
      </c>
      <c r="H3303" s="131"/>
      <c r="I3303" s="131"/>
      <c r="J3303" s="131"/>
      <c r="K3303" s="131"/>
      <c r="L3303" s="131"/>
      <c r="M3303" s="131"/>
      <c r="N3303" s="131"/>
      <c r="O3303" s="131"/>
      <c r="P3303" s="131"/>
      <c r="Q3303" s="131"/>
      <c r="R3303" s="131"/>
      <c r="S3303" s="131"/>
      <c r="T3303" s="131"/>
      <c r="U3303" s="131"/>
      <c r="V3303" s="131"/>
      <c r="W3303" s="131"/>
      <c r="X3303" s="131"/>
      <c r="Y3303" s="131"/>
      <c r="Z3303" s="131"/>
      <c r="AA3303" s="131"/>
      <c r="AB3303" s="131"/>
      <c r="AC3303" s="131"/>
      <c r="AD3303" s="131"/>
      <c r="AE3303" s="131"/>
      <c r="AF3303" s="131"/>
      <c r="AG3303" s="131"/>
      <c r="AH3303" s="43"/>
    </row>
    <row r="3304" spans="4:34">
      <c r="D3304" s="62">
        <v>1997</v>
      </c>
      <c r="E3304" s="62">
        <v>1</v>
      </c>
      <c r="F3304" s="62">
        <v>1997</v>
      </c>
      <c r="G3304" s="62">
        <v>1997</v>
      </c>
      <c r="H3304" s="131"/>
      <c r="I3304" s="131"/>
      <c r="J3304" s="131"/>
      <c r="K3304" s="131"/>
      <c r="L3304" s="131"/>
      <c r="M3304" s="131"/>
      <c r="N3304" s="131"/>
      <c r="O3304" s="131"/>
      <c r="P3304" s="131"/>
      <c r="Q3304" s="131"/>
      <c r="R3304" s="131"/>
      <c r="S3304" s="131"/>
      <c r="T3304" s="131"/>
      <c r="U3304" s="131"/>
      <c r="V3304" s="131"/>
      <c r="W3304" s="131"/>
      <c r="X3304" s="131"/>
      <c r="Y3304" s="131"/>
      <c r="Z3304" s="131"/>
      <c r="AA3304" s="131"/>
      <c r="AB3304" s="131"/>
      <c r="AC3304" s="131"/>
      <c r="AD3304" s="131"/>
      <c r="AE3304" s="131"/>
      <c r="AF3304" s="131"/>
      <c r="AG3304" s="131"/>
      <c r="AH3304" s="43"/>
    </row>
    <row r="3305" spans="4:34">
      <c r="D3305" s="62">
        <v>1997</v>
      </c>
      <c r="E3305" s="62">
        <v>2</v>
      </c>
      <c r="F3305" s="62">
        <v>1997</v>
      </c>
      <c r="G3305" s="62">
        <v>1997</v>
      </c>
      <c r="H3305" s="131"/>
      <c r="I3305" s="131"/>
      <c r="J3305" s="131"/>
      <c r="K3305" s="131"/>
      <c r="L3305" s="131"/>
      <c r="M3305" s="131"/>
      <c r="N3305" s="131"/>
      <c r="O3305" s="131"/>
      <c r="P3305" s="131"/>
      <c r="Q3305" s="131"/>
      <c r="R3305" s="131"/>
      <c r="S3305" s="131"/>
      <c r="T3305" s="131"/>
      <c r="U3305" s="131"/>
      <c r="V3305" s="131"/>
      <c r="W3305" s="131"/>
      <c r="X3305" s="131"/>
      <c r="Y3305" s="131"/>
      <c r="Z3305" s="131"/>
      <c r="AA3305" s="131"/>
      <c r="AB3305" s="131"/>
      <c r="AC3305" s="131"/>
      <c r="AD3305" s="131"/>
      <c r="AE3305" s="131"/>
      <c r="AF3305" s="131"/>
      <c r="AG3305" s="131"/>
      <c r="AH3305" s="43"/>
    </row>
    <row r="3306" spans="4:34">
      <c r="D3306" s="62">
        <v>1997</v>
      </c>
      <c r="E3306" s="62">
        <v>3</v>
      </c>
      <c r="F3306" s="62">
        <v>1997</v>
      </c>
      <c r="G3306" s="62">
        <v>1997</v>
      </c>
      <c r="H3306" s="131"/>
      <c r="I3306" s="131"/>
      <c r="J3306" s="131"/>
      <c r="K3306" s="131"/>
      <c r="L3306" s="131"/>
      <c r="M3306" s="131"/>
      <c r="N3306" s="131"/>
      <c r="O3306" s="131"/>
      <c r="P3306" s="131"/>
      <c r="Q3306" s="131"/>
      <c r="R3306" s="131"/>
      <c r="S3306" s="131"/>
      <c r="T3306" s="131"/>
      <c r="U3306" s="131"/>
      <c r="V3306" s="131"/>
      <c r="W3306" s="131"/>
      <c r="X3306" s="131"/>
      <c r="Y3306" s="131"/>
      <c r="Z3306" s="131"/>
      <c r="AA3306" s="131"/>
      <c r="AB3306" s="131"/>
      <c r="AC3306" s="131"/>
      <c r="AD3306" s="131"/>
      <c r="AE3306" s="131"/>
      <c r="AF3306" s="131"/>
      <c r="AG3306" s="131"/>
      <c r="AH3306" s="43"/>
    </row>
    <row r="3307" spans="4:34">
      <c r="D3307" s="62">
        <v>1997</v>
      </c>
      <c r="E3307" s="62">
        <v>4</v>
      </c>
      <c r="F3307" s="62">
        <v>1997</v>
      </c>
      <c r="G3307" s="62">
        <v>1997</v>
      </c>
      <c r="H3307" s="131"/>
      <c r="I3307" s="131"/>
      <c r="J3307" s="131"/>
      <c r="K3307" s="131"/>
      <c r="L3307" s="131"/>
      <c r="M3307" s="131"/>
      <c r="N3307" s="131"/>
      <c r="O3307" s="131"/>
      <c r="P3307" s="131"/>
      <c r="Q3307" s="131"/>
      <c r="R3307" s="131"/>
      <c r="S3307" s="131"/>
      <c r="T3307" s="131"/>
      <c r="U3307" s="131"/>
      <c r="V3307" s="131"/>
      <c r="W3307" s="131"/>
      <c r="X3307" s="131"/>
      <c r="Y3307" s="131"/>
      <c r="Z3307" s="131"/>
      <c r="AA3307" s="131"/>
      <c r="AB3307" s="131"/>
      <c r="AC3307" s="131"/>
      <c r="AD3307" s="131"/>
      <c r="AE3307" s="131"/>
      <c r="AF3307" s="131"/>
      <c r="AG3307" s="131"/>
      <c r="AH3307" s="43"/>
    </row>
    <row r="3308" spans="4:34">
      <c r="D3308" s="62">
        <v>1997</v>
      </c>
      <c r="E3308" s="62">
        <v>5</v>
      </c>
      <c r="F3308" s="62">
        <v>1997</v>
      </c>
      <c r="G3308" s="62">
        <v>1998</v>
      </c>
      <c r="H3308" s="131"/>
      <c r="I3308" s="131"/>
      <c r="J3308" s="131"/>
      <c r="K3308" s="131"/>
      <c r="L3308" s="131"/>
      <c r="M3308" s="131"/>
      <c r="N3308" s="131"/>
      <c r="O3308" s="131"/>
      <c r="P3308" s="131"/>
      <c r="Q3308" s="131"/>
      <c r="R3308" s="131"/>
      <c r="S3308" s="131"/>
      <c r="T3308" s="131"/>
      <c r="U3308" s="131"/>
      <c r="V3308" s="131"/>
      <c r="W3308" s="131"/>
      <c r="X3308" s="131"/>
      <c r="Y3308" s="131"/>
      <c r="Z3308" s="131"/>
      <c r="AA3308" s="131"/>
      <c r="AB3308" s="131"/>
      <c r="AC3308" s="131"/>
      <c r="AD3308" s="131"/>
      <c r="AE3308" s="131"/>
      <c r="AF3308" s="131"/>
      <c r="AG3308" s="131"/>
      <c r="AH3308" s="43"/>
    </row>
    <row r="3309" spans="4:34">
      <c r="D3309" s="62">
        <v>1997</v>
      </c>
      <c r="E3309" s="62">
        <v>6</v>
      </c>
      <c r="F3309" s="62">
        <v>1997</v>
      </c>
      <c r="G3309" s="62">
        <v>1998</v>
      </c>
      <c r="H3309" s="131"/>
      <c r="I3309" s="131"/>
      <c r="J3309" s="131"/>
      <c r="K3309" s="131"/>
      <c r="L3309" s="131"/>
      <c r="M3309" s="131"/>
      <c r="N3309" s="131"/>
      <c r="O3309" s="131"/>
      <c r="P3309" s="131"/>
      <c r="Q3309" s="131"/>
      <c r="R3309" s="131"/>
      <c r="S3309" s="131"/>
      <c r="T3309" s="131"/>
      <c r="U3309" s="131"/>
      <c r="V3309" s="131"/>
      <c r="W3309" s="131"/>
      <c r="X3309" s="131"/>
      <c r="Y3309" s="131"/>
      <c r="Z3309" s="131"/>
      <c r="AA3309" s="131"/>
      <c r="AB3309" s="131"/>
      <c r="AC3309" s="131"/>
      <c r="AD3309" s="131"/>
      <c r="AE3309" s="131"/>
      <c r="AF3309" s="131"/>
      <c r="AG3309" s="131"/>
      <c r="AH3309" s="43"/>
    </row>
    <row r="3310" spans="4:34">
      <c r="D3310" s="62">
        <v>1997</v>
      </c>
      <c r="E3310" s="62">
        <v>7</v>
      </c>
      <c r="F3310" s="62">
        <v>1998</v>
      </c>
      <c r="G3310" s="62">
        <v>1998</v>
      </c>
      <c r="H3310" s="131"/>
      <c r="I3310" s="131"/>
      <c r="J3310" s="131"/>
      <c r="K3310" s="131"/>
      <c r="L3310" s="131"/>
      <c r="M3310" s="131"/>
      <c r="N3310" s="131"/>
      <c r="O3310" s="131"/>
      <c r="P3310" s="131"/>
      <c r="Q3310" s="131"/>
      <c r="R3310" s="131"/>
      <c r="S3310" s="131"/>
      <c r="T3310" s="131"/>
      <c r="U3310" s="131"/>
      <c r="V3310" s="131"/>
      <c r="W3310" s="131"/>
      <c r="X3310" s="131"/>
      <c r="Y3310" s="131"/>
      <c r="Z3310" s="131"/>
      <c r="AA3310" s="131"/>
      <c r="AB3310" s="131"/>
      <c r="AC3310" s="131"/>
      <c r="AD3310" s="131"/>
      <c r="AE3310" s="131"/>
      <c r="AF3310" s="131"/>
      <c r="AG3310" s="131"/>
      <c r="AH3310" s="43"/>
    </row>
    <row r="3311" spans="4:34">
      <c r="D3311" s="62">
        <v>1997</v>
      </c>
      <c r="E3311" s="62">
        <v>8</v>
      </c>
      <c r="F3311" s="62">
        <v>1998</v>
      </c>
      <c r="G3311" s="62">
        <v>1998</v>
      </c>
      <c r="H3311" s="131"/>
      <c r="I3311" s="131"/>
      <c r="J3311" s="131"/>
      <c r="K3311" s="131"/>
      <c r="L3311" s="131"/>
      <c r="M3311" s="131"/>
      <c r="N3311" s="131"/>
      <c r="O3311" s="131"/>
      <c r="P3311" s="131"/>
      <c r="Q3311" s="131"/>
      <c r="R3311" s="131"/>
      <c r="S3311" s="131"/>
      <c r="T3311" s="131"/>
      <c r="U3311" s="131"/>
      <c r="V3311" s="131"/>
      <c r="W3311" s="131"/>
      <c r="X3311" s="131"/>
      <c r="Y3311" s="131"/>
      <c r="Z3311" s="131"/>
      <c r="AA3311" s="131"/>
      <c r="AB3311" s="131"/>
      <c r="AC3311" s="131"/>
      <c r="AD3311" s="131"/>
      <c r="AE3311" s="131"/>
      <c r="AF3311" s="131"/>
      <c r="AG3311" s="131"/>
      <c r="AH3311" s="43"/>
    </row>
    <row r="3312" spans="4:34">
      <c r="D3312" s="62">
        <v>1997</v>
      </c>
      <c r="E3312" s="62">
        <v>9</v>
      </c>
      <c r="F3312" s="62">
        <v>1998</v>
      </c>
      <c r="G3312" s="62">
        <v>1998</v>
      </c>
      <c r="H3312" s="131"/>
      <c r="I3312" s="131"/>
      <c r="J3312" s="131"/>
      <c r="K3312" s="131"/>
      <c r="L3312" s="131"/>
      <c r="M3312" s="131"/>
      <c r="N3312" s="131"/>
      <c r="O3312" s="131"/>
      <c r="P3312" s="131"/>
      <c r="Q3312" s="131"/>
      <c r="R3312" s="131"/>
      <c r="S3312" s="131"/>
      <c r="T3312" s="131"/>
      <c r="U3312" s="131"/>
      <c r="V3312" s="131"/>
      <c r="W3312" s="131"/>
      <c r="X3312" s="131"/>
      <c r="Y3312" s="131"/>
      <c r="Z3312" s="131"/>
      <c r="AA3312" s="131"/>
      <c r="AB3312" s="131"/>
      <c r="AC3312" s="131"/>
      <c r="AD3312" s="131"/>
      <c r="AE3312" s="131"/>
      <c r="AF3312" s="131"/>
      <c r="AG3312" s="131"/>
      <c r="AH3312" s="43"/>
    </row>
    <row r="3313" spans="4:34">
      <c r="D3313" s="62">
        <v>1997</v>
      </c>
      <c r="E3313" s="62">
        <v>10</v>
      </c>
      <c r="F3313" s="62">
        <v>1998</v>
      </c>
      <c r="G3313" s="62">
        <v>1998</v>
      </c>
      <c r="H3313" s="131"/>
      <c r="I3313" s="131"/>
      <c r="J3313" s="131"/>
      <c r="K3313" s="131"/>
      <c r="L3313" s="131"/>
      <c r="M3313" s="131"/>
      <c r="N3313" s="131"/>
      <c r="O3313" s="131"/>
      <c r="P3313" s="131"/>
      <c r="Q3313" s="131"/>
      <c r="R3313" s="131"/>
      <c r="S3313" s="131"/>
      <c r="T3313" s="131"/>
      <c r="U3313" s="131"/>
      <c r="V3313" s="131"/>
      <c r="W3313" s="131"/>
      <c r="X3313" s="131"/>
      <c r="Y3313" s="131"/>
      <c r="Z3313" s="131"/>
      <c r="AA3313" s="131"/>
      <c r="AB3313" s="131"/>
      <c r="AC3313" s="131"/>
      <c r="AD3313" s="131"/>
      <c r="AE3313" s="131"/>
      <c r="AF3313" s="131"/>
      <c r="AG3313" s="131"/>
      <c r="AH3313" s="43"/>
    </row>
    <row r="3314" spans="4:34">
      <c r="D3314" s="62">
        <v>1997</v>
      </c>
      <c r="E3314" s="62">
        <v>11</v>
      </c>
      <c r="F3314" s="62">
        <v>1998</v>
      </c>
      <c r="G3314" s="62">
        <v>1998</v>
      </c>
      <c r="H3314" s="131"/>
      <c r="I3314" s="131"/>
      <c r="J3314" s="131"/>
      <c r="K3314" s="131"/>
      <c r="L3314" s="131"/>
      <c r="M3314" s="131"/>
      <c r="N3314" s="131"/>
      <c r="O3314" s="131"/>
      <c r="P3314" s="131"/>
      <c r="Q3314" s="131"/>
      <c r="R3314" s="131"/>
      <c r="S3314" s="131"/>
      <c r="T3314" s="131"/>
      <c r="U3314" s="131"/>
      <c r="V3314" s="131"/>
      <c r="W3314" s="131"/>
      <c r="X3314" s="131"/>
      <c r="Y3314" s="131"/>
      <c r="Z3314" s="131"/>
      <c r="AA3314" s="131"/>
      <c r="AB3314" s="131"/>
      <c r="AC3314" s="131"/>
      <c r="AD3314" s="131"/>
      <c r="AE3314" s="131"/>
      <c r="AF3314" s="131"/>
      <c r="AG3314" s="131"/>
      <c r="AH3314" s="43"/>
    </row>
    <row r="3315" spans="4:34">
      <c r="D3315" s="62">
        <v>1997</v>
      </c>
      <c r="E3315" s="62">
        <v>12</v>
      </c>
      <c r="F3315" s="62">
        <v>1998</v>
      </c>
      <c r="G3315" s="62">
        <v>1998</v>
      </c>
      <c r="H3315" s="131"/>
      <c r="I3315" s="131"/>
      <c r="J3315" s="131"/>
      <c r="K3315" s="131"/>
      <c r="L3315" s="131"/>
      <c r="M3315" s="131"/>
      <c r="N3315" s="131"/>
      <c r="O3315" s="131"/>
      <c r="P3315" s="131"/>
      <c r="Q3315" s="131"/>
      <c r="R3315" s="131"/>
      <c r="S3315" s="131"/>
      <c r="T3315" s="131"/>
      <c r="U3315" s="131"/>
      <c r="V3315" s="131"/>
      <c r="W3315" s="131"/>
      <c r="X3315" s="131"/>
      <c r="Y3315" s="131"/>
      <c r="Z3315" s="131"/>
      <c r="AA3315" s="131"/>
      <c r="AB3315" s="131"/>
      <c r="AC3315" s="131"/>
      <c r="AD3315" s="131"/>
      <c r="AE3315" s="131"/>
      <c r="AF3315" s="131"/>
      <c r="AG3315" s="131"/>
      <c r="AH3315" s="43"/>
    </row>
    <row r="3316" spans="4:34">
      <c r="D3316" s="62">
        <v>1998</v>
      </c>
      <c r="E3316" s="62">
        <v>1</v>
      </c>
      <c r="F3316" s="62">
        <v>1998</v>
      </c>
      <c r="G3316" s="62">
        <v>1998</v>
      </c>
      <c r="H3316" s="131"/>
      <c r="I3316" s="131"/>
      <c r="J3316" s="131"/>
      <c r="K3316" s="131"/>
      <c r="L3316" s="131"/>
      <c r="M3316" s="131"/>
      <c r="N3316" s="131"/>
      <c r="O3316" s="131"/>
      <c r="P3316" s="131"/>
      <c r="Q3316" s="131"/>
      <c r="R3316" s="131"/>
      <c r="S3316" s="131"/>
      <c r="T3316" s="131"/>
      <c r="U3316" s="131"/>
      <c r="V3316" s="131"/>
      <c r="W3316" s="131"/>
      <c r="X3316" s="131"/>
      <c r="Y3316" s="131"/>
      <c r="Z3316" s="131"/>
      <c r="AA3316" s="131"/>
      <c r="AB3316" s="131"/>
      <c r="AC3316" s="131"/>
      <c r="AD3316" s="131"/>
      <c r="AE3316" s="131"/>
      <c r="AF3316" s="131"/>
      <c r="AG3316" s="131"/>
      <c r="AH3316" s="43"/>
    </row>
    <row r="3317" spans="4:34">
      <c r="D3317" s="62">
        <v>1998</v>
      </c>
      <c r="E3317" s="62">
        <v>2</v>
      </c>
      <c r="F3317" s="62">
        <v>1998</v>
      </c>
      <c r="G3317" s="62">
        <v>1998</v>
      </c>
      <c r="H3317" s="131"/>
      <c r="I3317" s="131"/>
      <c r="J3317" s="131"/>
      <c r="K3317" s="131"/>
      <c r="L3317" s="131"/>
      <c r="M3317" s="131"/>
      <c r="N3317" s="131"/>
      <c r="O3317" s="131"/>
      <c r="P3317" s="131"/>
      <c r="Q3317" s="131"/>
      <c r="R3317" s="131"/>
      <c r="S3317" s="131"/>
      <c r="T3317" s="131"/>
      <c r="U3317" s="131"/>
      <c r="V3317" s="131"/>
      <c r="W3317" s="131"/>
      <c r="X3317" s="131"/>
      <c r="Y3317" s="131"/>
      <c r="Z3317" s="131"/>
      <c r="AA3317" s="131"/>
      <c r="AB3317" s="131"/>
      <c r="AC3317" s="131"/>
      <c r="AD3317" s="131"/>
      <c r="AE3317" s="131"/>
      <c r="AF3317" s="131"/>
      <c r="AG3317" s="131"/>
      <c r="AH3317" s="43"/>
    </row>
    <row r="3318" spans="4:34">
      <c r="D3318" s="62">
        <v>1998</v>
      </c>
      <c r="E3318" s="62">
        <v>3</v>
      </c>
      <c r="F3318" s="62">
        <v>1998</v>
      </c>
      <c r="G3318" s="62">
        <v>1998</v>
      </c>
      <c r="H3318" s="131"/>
      <c r="I3318" s="131"/>
      <c r="J3318" s="131"/>
      <c r="K3318" s="131"/>
      <c r="L3318" s="131"/>
      <c r="M3318" s="131"/>
      <c r="N3318" s="131"/>
      <c r="O3318" s="131"/>
      <c r="P3318" s="131"/>
      <c r="Q3318" s="131"/>
      <c r="R3318" s="131"/>
      <c r="S3318" s="131"/>
      <c r="T3318" s="131"/>
      <c r="U3318" s="131"/>
      <c r="V3318" s="131"/>
      <c r="W3318" s="131"/>
      <c r="X3318" s="131"/>
      <c r="Y3318" s="131"/>
      <c r="Z3318" s="131"/>
      <c r="AA3318" s="131"/>
      <c r="AB3318" s="131"/>
      <c r="AC3318" s="131"/>
      <c r="AD3318" s="131"/>
      <c r="AE3318" s="131"/>
      <c r="AF3318" s="131"/>
      <c r="AG3318" s="131"/>
      <c r="AH3318" s="43"/>
    </row>
    <row r="3319" spans="4:34">
      <c r="D3319" s="62">
        <v>1998</v>
      </c>
      <c r="E3319" s="62">
        <v>4</v>
      </c>
      <c r="F3319" s="62">
        <v>1998</v>
      </c>
      <c r="G3319" s="62">
        <v>1998</v>
      </c>
      <c r="H3319" s="131"/>
      <c r="I3319" s="131"/>
      <c r="J3319" s="131"/>
      <c r="K3319" s="131"/>
      <c r="L3319" s="131"/>
      <c r="M3319" s="131"/>
      <c r="N3319" s="131"/>
      <c r="O3319" s="131"/>
      <c r="P3319" s="131"/>
      <c r="Q3319" s="131"/>
      <c r="R3319" s="131"/>
      <c r="S3319" s="131"/>
      <c r="T3319" s="131"/>
      <c r="U3319" s="131"/>
      <c r="V3319" s="131"/>
      <c r="W3319" s="131"/>
      <c r="X3319" s="131"/>
      <c r="Y3319" s="131"/>
      <c r="Z3319" s="131"/>
      <c r="AA3319" s="131"/>
      <c r="AB3319" s="131"/>
      <c r="AC3319" s="131"/>
      <c r="AD3319" s="131"/>
      <c r="AE3319" s="131"/>
      <c r="AF3319" s="131"/>
      <c r="AG3319" s="131"/>
      <c r="AH3319" s="43"/>
    </row>
    <row r="3320" spans="4:34">
      <c r="D3320" s="62">
        <v>1998</v>
      </c>
      <c r="E3320" s="62">
        <v>5</v>
      </c>
      <c r="F3320" s="62">
        <v>1998</v>
      </c>
      <c r="G3320" s="62">
        <v>1999</v>
      </c>
      <c r="H3320" s="131"/>
      <c r="I3320" s="131"/>
      <c r="J3320" s="131"/>
      <c r="K3320" s="131"/>
      <c r="L3320" s="131"/>
      <c r="M3320" s="131"/>
      <c r="N3320" s="131"/>
      <c r="O3320" s="131"/>
      <c r="P3320" s="131"/>
      <c r="Q3320" s="131"/>
      <c r="R3320" s="131"/>
      <c r="S3320" s="131"/>
      <c r="T3320" s="131"/>
      <c r="U3320" s="131"/>
      <c r="V3320" s="131"/>
      <c r="W3320" s="131"/>
      <c r="X3320" s="131"/>
      <c r="Y3320" s="131"/>
      <c r="Z3320" s="131"/>
      <c r="AA3320" s="131"/>
      <c r="AB3320" s="131"/>
      <c r="AC3320" s="131"/>
      <c r="AD3320" s="131"/>
      <c r="AE3320" s="131"/>
      <c r="AF3320" s="131"/>
      <c r="AG3320" s="131"/>
      <c r="AH3320" s="43"/>
    </row>
    <row r="3321" spans="4:34">
      <c r="D3321" s="62">
        <v>1998</v>
      </c>
      <c r="E3321" s="62">
        <v>6</v>
      </c>
      <c r="F3321" s="62">
        <v>1998</v>
      </c>
      <c r="G3321" s="62">
        <v>1999</v>
      </c>
      <c r="H3321" s="131"/>
      <c r="I3321" s="131"/>
      <c r="J3321" s="131"/>
      <c r="K3321" s="131"/>
      <c r="L3321" s="131"/>
      <c r="M3321" s="131"/>
      <c r="N3321" s="131"/>
      <c r="O3321" s="131"/>
      <c r="P3321" s="131"/>
      <c r="Q3321" s="131"/>
      <c r="R3321" s="131"/>
      <c r="S3321" s="131"/>
      <c r="T3321" s="131"/>
      <c r="U3321" s="131"/>
      <c r="V3321" s="131"/>
      <c r="W3321" s="131"/>
      <c r="X3321" s="131"/>
      <c r="Y3321" s="131"/>
      <c r="Z3321" s="131"/>
      <c r="AA3321" s="131"/>
      <c r="AB3321" s="131"/>
      <c r="AC3321" s="131"/>
      <c r="AD3321" s="131"/>
      <c r="AE3321" s="131"/>
      <c r="AF3321" s="131"/>
      <c r="AG3321" s="131"/>
      <c r="AH3321" s="43"/>
    </row>
    <row r="3322" spans="4:34">
      <c r="D3322" s="62">
        <v>1998</v>
      </c>
      <c r="E3322" s="62">
        <v>7</v>
      </c>
      <c r="F3322" s="62">
        <v>1999</v>
      </c>
      <c r="G3322" s="62">
        <v>1999</v>
      </c>
      <c r="H3322" s="131"/>
      <c r="I3322" s="131"/>
      <c r="J3322" s="131"/>
      <c r="K3322" s="131"/>
      <c r="L3322" s="131"/>
      <c r="M3322" s="131"/>
      <c r="N3322" s="131"/>
      <c r="O3322" s="131"/>
      <c r="P3322" s="131"/>
      <c r="Q3322" s="131"/>
      <c r="R3322" s="131"/>
      <c r="S3322" s="131"/>
      <c r="T3322" s="131"/>
      <c r="U3322" s="131"/>
      <c r="V3322" s="131"/>
      <c r="W3322" s="131"/>
      <c r="X3322" s="131"/>
      <c r="Y3322" s="131"/>
      <c r="Z3322" s="131"/>
      <c r="AA3322" s="131"/>
      <c r="AB3322" s="131"/>
      <c r="AC3322" s="131"/>
      <c r="AD3322" s="131"/>
      <c r="AE3322" s="131"/>
      <c r="AF3322" s="131"/>
      <c r="AG3322" s="131"/>
      <c r="AH3322" s="43"/>
    </row>
    <row r="3323" spans="4:34">
      <c r="D3323" s="62">
        <v>1998</v>
      </c>
      <c r="E3323" s="62">
        <v>8</v>
      </c>
      <c r="F3323" s="62">
        <v>1999</v>
      </c>
      <c r="G3323" s="62">
        <v>1999</v>
      </c>
      <c r="H3323" s="131"/>
      <c r="I3323" s="131"/>
      <c r="J3323" s="131"/>
      <c r="K3323" s="131"/>
      <c r="L3323" s="131"/>
      <c r="M3323" s="131"/>
      <c r="N3323" s="131"/>
      <c r="O3323" s="131"/>
      <c r="P3323" s="131"/>
      <c r="Q3323" s="131"/>
      <c r="R3323" s="131"/>
      <c r="S3323" s="131"/>
      <c r="T3323" s="131"/>
      <c r="U3323" s="131"/>
      <c r="V3323" s="131"/>
      <c r="W3323" s="131"/>
      <c r="X3323" s="131"/>
      <c r="Y3323" s="131"/>
      <c r="Z3323" s="131"/>
      <c r="AA3323" s="131"/>
      <c r="AB3323" s="131"/>
      <c r="AC3323" s="131"/>
      <c r="AD3323" s="131"/>
      <c r="AE3323" s="131"/>
      <c r="AF3323" s="131"/>
      <c r="AG3323" s="131"/>
      <c r="AH3323" s="43"/>
    </row>
    <row r="3324" spans="4:34">
      <c r="D3324" s="62">
        <v>1998</v>
      </c>
      <c r="E3324" s="62">
        <v>9</v>
      </c>
      <c r="F3324" s="62">
        <v>1999</v>
      </c>
      <c r="G3324" s="62">
        <v>1999</v>
      </c>
      <c r="H3324" s="131"/>
      <c r="I3324" s="131"/>
      <c r="J3324" s="131"/>
      <c r="K3324" s="131"/>
      <c r="L3324" s="131"/>
      <c r="M3324" s="131"/>
      <c r="N3324" s="131"/>
      <c r="O3324" s="131"/>
      <c r="P3324" s="131"/>
      <c r="Q3324" s="131"/>
      <c r="R3324" s="131"/>
      <c r="S3324" s="131"/>
      <c r="T3324" s="131"/>
      <c r="U3324" s="131"/>
      <c r="V3324" s="131"/>
      <c r="W3324" s="131"/>
      <c r="X3324" s="131"/>
      <c r="Y3324" s="131"/>
      <c r="Z3324" s="131"/>
      <c r="AA3324" s="131"/>
      <c r="AB3324" s="131"/>
      <c r="AC3324" s="131"/>
      <c r="AD3324" s="131"/>
      <c r="AE3324" s="131"/>
      <c r="AF3324" s="131"/>
      <c r="AG3324" s="131"/>
      <c r="AH3324" s="43"/>
    </row>
    <row r="3325" spans="4:34">
      <c r="D3325" s="62">
        <v>1998</v>
      </c>
      <c r="E3325" s="62">
        <v>10</v>
      </c>
      <c r="F3325" s="62">
        <v>1999</v>
      </c>
      <c r="G3325" s="62">
        <v>1999</v>
      </c>
      <c r="H3325" s="131"/>
      <c r="I3325" s="131"/>
      <c r="J3325" s="131"/>
      <c r="K3325" s="131"/>
      <c r="L3325" s="131"/>
      <c r="M3325" s="131"/>
      <c r="N3325" s="131"/>
      <c r="O3325" s="131"/>
      <c r="P3325" s="131"/>
      <c r="Q3325" s="131"/>
      <c r="R3325" s="131"/>
      <c r="S3325" s="131"/>
      <c r="T3325" s="131"/>
      <c r="U3325" s="131"/>
      <c r="V3325" s="131"/>
      <c r="W3325" s="131"/>
      <c r="X3325" s="131"/>
      <c r="Y3325" s="131"/>
      <c r="Z3325" s="131"/>
      <c r="AA3325" s="131"/>
      <c r="AB3325" s="131"/>
      <c r="AC3325" s="131"/>
      <c r="AD3325" s="131"/>
      <c r="AE3325" s="131"/>
      <c r="AF3325" s="131"/>
      <c r="AG3325" s="131"/>
      <c r="AH3325" s="43"/>
    </row>
    <row r="3326" spans="4:34">
      <c r="D3326" s="62">
        <v>1998</v>
      </c>
      <c r="E3326" s="62">
        <v>11</v>
      </c>
      <c r="F3326" s="62">
        <v>1999</v>
      </c>
      <c r="G3326" s="62">
        <v>1999</v>
      </c>
      <c r="H3326" s="131"/>
      <c r="I3326" s="131"/>
      <c r="J3326" s="131"/>
      <c r="K3326" s="131"/>
      <c r="L3326" s="131"/>
      <c r="M3326" s="131"/>
      <c r="N3326" s="131"/>
      <c r="O3326" s="131"/>
      <c r="P3326" s="131"/>
      <c r="Q3326" s="131"/>
      <c r="R3326" s="131"/>
      <c r="S3326" s="131"/>
      <c r="T3326" s="131"/>
      <c r="U3326" s="131"/>
      <c r="V3326" s="131"/>
      <c r="W3326" s="131"/>
      <c r="X3326" s="131"/>
      <c r="Y3326" s="131"/>
      <c r="Z3326" s="131"/>
      <c r="AA3326" s="131"/>
      <c r="AB3326" s="131"/>
      <c r="AC3326" s="131"/>
      <c r="AD3326" s="131"/>
      <c r="AE3326" s="131"/>
      <c r="AF3326" s="131"/>
      <c r="AG3326" s="131"/>
      <c r="AH3326" s="43"/>
    </row>
    <row r="3327" spans="4:34">
      <c r="D3327" s="62">
        <v>1998</v>
      </c>
      <c r="E3327" s="62">
        <v>12</v>
      </c>
      <c r="F3327" s="62">
        <v>1999</v>
      </c>
      <c r="G3327" s="62">
        <v>1999</v>
      </c>
      <c r="H3327" s="131"/>
      <c r="I3327" s="131"/>
      <c r="J3327" s="131"/>
      <c r="K3327" s="131"/>
      <c r="L3327" s="131"/>
      <c r="M3327" s="131"/>
      <c r="N3327" s="131"/>
      <c r="O3327" s="131"/>
      <c r="P3327" s="131"/>
      <c r="Q3327" s="131"/>
      <c r="R3327" s="131"/>
      <c r="S3327" s="131"/>
      <c r="T3327" s="131"/>
      <c r="U3327" s="131"/>
      <c r="V3327" s="131"/>
      <c r="W3327" s="131"/>
      <c r="X3327" s="131"/>
      <c r="Y3327" s="131"/>
      <c r="Z3327" s="131"/>
      <c r="AA3327" s="131"/>
      <c r="AB3327" s="131"/>
      <c r="AC3327" s="131"/>
      <c r="AD3327" s="131"/>
      <c r="AE3327" s="131"/>
      <c r="AF3327" s="131"/>
      <c r="AG3327" s="131"/>
      <c r="AH3327" s="43"/>
    </row>
    <row r="3328" spans="4:34">
      <c r="D3328" s="62">
        <v>1999</v>
      </c>
      <c r="E3328" s="62">
        <v>1</v>
      </c>
      <c r="F3328" s="62">
        <v>1999</v>
      </c>
      <c r="G3328" s="62">
        <v>1999</v>
      </c>
      <c r="H3328" s="131"/>
      <c r="I3328" s="131"/>
      <c r="J3328" s="131"/>
      <c r="K3328" s="131"/>
      <c r="L3328" s="131"/>
      <c r="M3328" s="131"/>
      <c r="N3328" s="131"/>
      <c r="O3328" s="131"/>
      <c r="P3328" s="131"/>
      <c r="Q3328" s="131"/>
      <c r="R3328" s="131"/>
      <c r="S3328" s="131"/>
      <c r="T3328" s="131"/>
      <c r="U3328" s="131"/>
      <c r="V3328" s="131"/>
      <c r="W3328" s="131"/>
      <c r="X3328" s="131"/>
      <c r="Y3328" s="131"/>
      <c r="Z3328" s="131"/>
      <c r="AA3328" s="131"/>
      <c r="AB3328" s="131"/>
      <c r="AC3328" s="131"/>
      <c r="AD3328" s="131"/>
      <c r="AE3328" s="131"/>
      <c r="AF3328" s="131"/>
      <c r="AG3328" s="131"/>
      <c r="AH3328" s="43"/>
    </row>
    <row r="3329" spans="4:34">
      <c r="D3329" s="62">
        <v>1999</v>
      </c>
      <c r="E3329" s="62">
        <v>2</v>
      </c>
      <c r="F3329" s="62">
        <v>1999</v>
      </c>
      <c r="G3329" s="62">
        <v>1999</v>
      </c>
      <c r="H3329" s="131"/>
      <c r="I3329" s="131"/>
      <c r="J3329" s="131"/>
      <c r="K3329" s="131"/>
      <c r="L3329" s="131"/>
      <c r="M3329" s="131"/>
      <c r="N3329" s="131"/>
      <c r="O3329" s="131"/>
      <c r="P3329" s="131"/>
      <c r="Q3329" s="131"/>
      <c r="R3329" s="131"/>
      <c r="S3329" s="131"/>
      <c r="T3329" s="131"/>
      <c r="U3329" s="131"/>
      <c r="V3329" s="131"/>
      <c r="W3329" s="131"/>
      <c r="X3329" s="131"/>
      <c r="Y3329" s="131"/>
      <c r="Z3329" s="131"/>
      <c r="AA3329" s="131"/>
      <c r="AB3329" s="131"/>
      <c r="AC3329" s="131"/>
      <c r="AD3329" s="131"/>
      <c r="AE3329" s="131"/>
      <c r="AF3329" s="131"/>
      <c r="AG3329" s="131"/>
      <c r="AH3329" s="43"/>
    </row>
    <row r="3330" spans="4:34">
      <c r="D3330" s="62">
        <v>1999</v>
      </c>
      <c r="E3330" s="62">
        <v>3</v>
      </c>
      <c r="F3330" s="62">
        <v>1999</v>
      </c>
      <c r="G3330" s="62">
        <v>1999</v>
      </c>
      <c r="H3330" s="131"/>
      <c r="I3330" s="131"/>
      <c r="J3330" s="131"/>
      <c r="K3330" s="131"/>
      <c r="L3330" s="131"/>
      <c r="M3330" s="131"/>
      <c r="N3330" s="131"/>
      <c r="O3330" s="131"/>
      <c r="P3330" s="131"/>
      <c r="Q3330" s="131"/>
      <c r="R3330" s="131"/>
      <c r="S3330" s="131"/>
      <c r="T3330" s="131"/>
      <c r="U3330" s="131"/>
      <c r="V3330" s="131"/>
      <c r="W3330" s="131"/>
      <c r="X3330" s="131"/>
      <c r="Y3330" s="131"/>
      <c r="Z3330" s="131"/>
      <c r="AA3330" s="131"/>
      <c r="AB3330" s="131"/>
      <c r="AC3330" s="131"/>
      <c r="AD3330" s="131"/>
      <c r="AE3330" s="131"/>
      <c r="AF3330" s="131"/>
      <c r="AG3330" s="131"/>
      <c r="AH3330" s="43"/>
    </row>
    <row r="3331" spans="4:34">
      <c r="D3331" s="62">
        <v>1999</v>
      </c>
      <c r="E3331" s="62">
        <v>4</v>
      </c>
      <c r="F3331" s="62">
        <v>1999</v>
      </c>
      <c r="G3331" s="62">
        <v>1999</v>
      </c>
      <c r="H3331" s="131"/>
      <c r="I3331" s="131"/>
      <c r="J3331" s="131"/>
      <c r="K3331" s="131"/>
      <c r="L3331" s="131"/>
      <c r="M3331" s="131"/>
      <c r="N3331" s="131"/>
      <c r="O3331" s="131"/>
      <c r="P3331" s="131"/>
      <c r="Q3331" s="131"/>
      <c r="R3331" s="131"/>
      <c r="S3331" s="131"/>
      <c r="T3331" s="131"/>
      <c r="U3331" s="131"/>
      <c r="V3331" s="131"/>
      <c r="W3331" s="131"/>
      <c r="X3331" s="131"/>
      <c r="Y3331" s="131"/>
      <c r="Z3331" s="131"/>
      <c r="AA3331" s="131"/>
      <c r="AB3331" s="131"/>
      <c r="AC3331" s="131"/>
      <c r="AD3331" s="131"/>
      <c r="AE3331" s="131"/>
      <c r="AF3331" s="131"/>
      <c r="AG3331" s="131"/>
      <c r="AH3331" s="43"/>
    </row>
    <row r="3332" spans="4:34">
      <c r="D3332" s="62">
        <v>1999</v>
      </c>
      <c r="E3332" s="62">
        <v>5</v>
      </c>
      <c r="F3332" s="62">
        <v>1999</v>
      </c>
      <c r="G3332" s="62">
        <v>2000</v>
      </c>
      <c r="H3332" s="131"/>
      <c r="I3332" s="131"/>
      <c r="J3332" s="131"/>
      <c r="K3332" s="131"/>
      <c r="L3332" s="131"/>
      <c r="M3332" s="131"/>
      <c r="N3332" s="131"/>
      <c r="O3332" s="131"/>
      <c r="P3332" s="131"/>
      <c r="Q3332" s="131"/>
      <c r="R3332" s="131"/>
      <c r="S3332" s="131"/>
      <c r="T3332" s="131"/>
      <c r="U3332" s="131"/>
      <c r="V3332" s="131"/>
      <c r="W3332" s="131"/>
      <c r="X3332" s="131"/>
      <c r="Y3332" s="131"/>
      <c r="Z3332" s="131"/>
      <c r="AA3332" s="131"/>
      <c r="AB3332" s="131"/>
      <c r="AC3332" s="131"/>
      <c r="AD3332" s="131"/>
      <c r="AE3332" s="131"/>
      <c r="AF3332" s="131"/>
      <c r="AG3332" s="131"/>
      <c r="AH3332" s="43"/>
    </row>
    <row r="3333" spans="4:34">
      <c r="D3333" s="62">
        <v>1999</v>
      </c>
      <c r="E3333" s="62">
        <v>6</v>
      </c>
      <c r="F3333" s="62">
        <v>1999</v>
      </c>
      <c r="G3333" s="62">
        <v>2000</v>
      </c>
      <c r="H3333" s="131"/>
      <c r="I3333" s="131"/>
      <c r="J3333" s="131"/>
      <c r="K3333" s="131"/>
      <c r="L3333" s="131"/>
      <c r="M3333" s="131"/>
      <c r="N3333" s="131"/>
      <c r="O3333" s="131"/>
      <c r="P3333" s="131"/>
      <c r="Q3333" s="131"/>
      <c r="R3333" s="131"/>
      <c r="S3333" s="131"/>
      <c r="T3333" s="131"/>
      <c r="U3333" s="131"/>
      <c r="V3333" s="131"/>
      <c r="W3333" s="131"/>
      <c r="X3333" s="131"/>
      <c r="Y3333" s="131"/>
      <c r="Z3333" s="131"/>
      <c r="AA3333" s="131"/>
      <c r="AB3333" s="131"/>
      <c r="AC3333" s="131"/>
      <c r="AD3333" s="131"/>
      <c r="AE3333" s="131"/>
      <c r="AF3333" s="131"/>
      <c r="AG3333" s="131"/>
      <c r="AH3333" s="43"/>
    </row>
    <row r="3334" spans="4:34">
      <c r="D3334" s="62">
        <v>1999</v>
      </c>
      <c r="E3334" s="62">
        <v>7</v>
      </c>
      <c r="F3334" s="62">
        <v>2000</v>
      </c>
      <c r="G3334" s="62">
        <v>2000</v>
      </c>
      <c r="H3334" s="131"/>
      <c r="I3334" s="131"/>
      <c r="J3334" s="131"/>
      <c r="K3334" s="131"/>
      <c r="L3334" s="131"/>
      <c r="M3334" s="131"/>
      <c r="N3334" s="131"/>
      <c r="O3334" s="131"/>
      <c r="P3334" s="131"/>
      <c r="Q3334" s="131"/>
      <c r="R3334" s="131"/>
      <c r="S3334" s="131"/>
      <c r="T3334" s="131"/>
      <c r="U3334" s="131"/>
      <c r="V3334" s="131"/>
      <c r="W3334" s="131"/>
      <c r="X3334" s="131"/>
      <c r="Y3334" s="131"/>
      <c r="Z3334" s="131"/>
      <c r="AA3334" s="131"/>
      <c r="AB3334" s="131"/>
      <c r="AC3334" s="131"/>
      <c r="AD3334" s="131"/>
      <c r="AE3334" s="131"/>
      <c r="AF3334" s="131"/>
      <c r="AG3334" s="131"/>
      <c r="AH3334" s="43"/>
    </row>
    <row r="3335" spans="4:34">
      <c r="D3335" s="62">
        <v>1999</v>
      </c>
      <c r="E3335" s="62">
        <v>8</v>
      </c>
      <c r="F3335" s="62">
        <v>2000</v>
      </c>
      <c r="G3335" s="62">
        <v>2000</v>
      </c>
      <c r="H3335" s="131"/>
      <c r="I3335" s="131"/>
      <c r="J3335" s="131"/>
      <c r="K3335" s="131"/>
      <c r="L3335" s="131"/>
      <c r="M3335" s="131"/>
      <c r="N3335" s="131"/>
      <c r="O3335" s="131"/>
      <c r="P3335" s="131"/>
      <c r="Q3335" s="131"/>
      <c r="R3335" s="131"/>
      <c r="S3335" s="131"/>
      <c r="T3335" s="131"/>
      <c r="U3335" s="131"/>
      <c r="V3335" s="131"/>
      <c r="W3335" s="131"/>
      <c r="X3335" s="131"/>
      <c r="Y3335" s="131"/>
      <c r="Z3335" s="131"/>
      <c r="AA3335" s="131"/>
      <c r="AB3335" s="131"/>
      <c r="AC3335" s="131"/>
      <c r="AD3335" s="131"/>
      <c r="AE3335" s="131"/>
      <c r="AF3335" s="131"/>
      <c r="AG3335" s="131"/>
      <c r="AH3335" s="43"/>
    </row>
    <row r="3336" spans="4:34">
      <c r="D3336" s="62">
        <v>1999</v>
      </c>
      <c r="E3336" s="62">
        <v>9</v>
      </c>
      <c r="F3336" s="62">
        <v>2000</v>
      </c>
      <c r="G3336" s="62">
        <v>2000</v>
      </c>
      <c r="H3336" s="131"/>
      <c r="I3336" s="131"/>
      <c r="J3336" s="131"/>
      <c r="K3336" s="131"/>
      <c r="L3336" s="131"/>
      <c r="M3336" s="131"/>
      <c r="N3336" s="131"/>
      <c r="O3336" s="131"/>
      <c r="P3336" s="131"/>
      <c r="Q3336" s="131"/>
      <c r="R3336" s="131"/>
      <c r="S3336" s="131"/>
      <c r="T3336" s="131"/>
      <c r="U3336" s="131"/>
      <c r="V3336" s="131"/>
      <c r="W3336" s="131"/>
      <c r="X3336" s="131"/>
      <c r="Y3336" s="131"/>
      <c r="Z3336" s="131"/>
      <c r="AA3336" s="131"/>
      <c r="AB3336" s="131"/>
      <c r="AC3336" s="131"/>
      <c r="AD3336" s="131"/>
      <c r="AE3336" s="131"/>
      <c r="AF3336" s="131"/>
      <c r="AG3336" s="131"/>
      <c r="AH3336" s="43"/>
    </row>
    <row r="3337" spans="4:34">
      <c r="D3337" s="62">
        <v>1999</v>
      </c>
      <c r="E3337" s="62">
        <v>10</v>
      </c>
      <c r="F3337" s="62">
        <v>2000</v>
      </c>
      <c r="G3337" s="62">
        <v>2000</v>
      </c>
      <c r="H3337" s="131"/>
      <c r="I3337" s="131"/>
      <c r="J3337" s="131"/>
      <c r="K3337" s="131"/>
      <c r="L3337" s="131"/>
      <c r="M3337" s="131"/>
      <c r="N3337" s="131"/>
      <c r="O3337" s="131"/>
      <c r="P3337" s="131"/>
      <c r="Q3337" s="131"/>
      <c r="R3337" s="131"/>
      <c r="S3337" s="131"/>
      <c r="T3337" s="131"/>
      <c r="U3337" s="131"/>
      <c r="V3337" s="131"/>
      <c r="W3337" s="131"/>
      <c r="X3337" s="131"/>
      <c r="Y3337" s="131"/>
      <c r="Z3337" s="131"/>
      <c r="AA3337" s="131"/>
      <c r="AB3337" s="131"/>
      <c r="AC3337" s="131"/>
      <c r="AD3337" s="131"/>
      <c r="AE3337" s="131"/>
      <c r="AF3337" s="131"/>
      <c r="AG3337" s="131"/>
      <c r="AH3337" s="43"/>
    </row>
    <row r="3338" spans="4:34">
      <c r="D3338" s="62">
        <v>1999</v>
      </c>
      <c r="E3338" s="62">
        <v>11</v>
      </c>
      <c r="F3338" s="62">
        <v>2000</v>
      </c>
      <c r="G3338" s="62">
        <v>2000</v>
      </c>
      <c r="H3338" s="131"/>
      <c r="I3338" s="131"/>
      <c r="J3338" s="131"/>
      <c r="K3338" s="131"/>
      <c r="L3338" s="131"/>
      <c r="M3338" s="131"/>
      <c r="N3338" s="131"/>
      <c r="O3338" s="131"/>
      <c r="P3338" s="131"/>
      <c r="Q3338" s="131"/>
      <c r="R3338" s="131"/>
      <c r="S3338" s="131"/>
      <c r="T3338" s="131"/>
      <c r="U3338" s="131"/>
      <c r="V3338" s="131"/>
      <c r="W3338" s="131"/>
      <c r="X3338" s="131"/>
      <c r="Y3338" s="131"/>
      <c r="Z3338" s="131"/>
      <c r="AA3338" s="131"/>
      <c r="AB3338" s="131"/>
      <c r="AC3338" s="131"/>
      <c r="AD3338" s="131"/>
      <c r="AE3338" s="131"/>
      <c r="AF3338" s="131"/>
      <c r="AG3338" s="131"/>
      <c r="AH3338" s="43"/>
    </row>
    <row r="3339" spans="4:34">
      <c r="D3339" s="62">
        <v>1999</v>
      </c>
      <c r="E3339" s="62">
        <v>12</v>
      </c>
      <c r="F3339" s="62">
        <v>2000</v>
      </c>
      <c r="G3339" s="62">
        <v>2000</v>
      </c>
      <c r="H3339" s="131"/>
      <c r="I3339" s="131"/>
      <c r="J3339" s="131"/>
      <c r="K3339" s="131"/>
      <c r="L3339" s="131"/>
      <c r="M3339" s="131"/>
      <c r="N3339" s="131"/>
      <c r="O3339" s="131"/>
      <c r="P3339" s="131"/>
      <c r="Q3339" s="131"/>
      <c r="R3339" s="131"/>
      <c r="S3339" s="131"/>
      <c r="T3339" s="131"/>
      <c r="U3339" s="131"/>
      <c r="V3339" s="131"/>
      <c r="W3339" s="131"/>
      <c r="X3339" s="131"/>
      <c r="Y3339" s="131"/>
      <c r="Z3339" s="131"/>
      <c r="AA3339" s="131"/>
      <c r="AB3339" s="131"/>
      <c r="AC3339" s="131"/>
      <c r="AD3339" s="131"/>
      <c r="AE3339" s="131"/>
      <c r="AF3339" s="131"/>
      <c r="AG3339" s="131"/>
      <c r="AH3339" s="43"/>
    </row>
    <row r="3340" spans="4:34">
      <c r="D3340" s="62">
        <v>2000</v>
      </c>
      <c r="E3340" s="62">
        <v>1</v>
      </c>
      <c r="F3340" s="62">
        <v>2000</v>
      </c>
      <c r="G3340" s="62">
        <v>2000</v>
      </c>
      <c r="H3340" s="131"/>
      <c r="I3340" s="131"/>
      <c r="J3340" s="131"/>
      <c r="K3340" s="131"/>
      <c r="L3340" s="131"/>
      <c r="M3340" s="131"/>
      <c r="N3340" s="131"/>
      <c r="O3340" s="131"/>
      <c r="P3340" s="131"/>
      <c r="Q3340" s="131"/>
      <c r="R3340" s="131"/>
      <c r="S3340" s="131"/>
      <c r="T3340" s="131"/>
      <c r="U3340" s="131"/>
      <c r="V3340" s="131"/>
      <c r="W3340" s="131"/>
      <c r="X3340" s="131"/>
      <c r="Y3340" s="131"/>
      <c r="Z3340" s="131"/>
      <c r="AA3340" s="131"/>
      <c r="AB3340" s="131"/>
      <c r="AC3340" s="131"/>
      <c r="AD3340" s="131"/>
      <c r="AE3340" s="131"/>
      <c r="AF3340" s="131"/>
      <c r="AG3340" s="131"/>
      <c r="AH3340" s="43"/>
    </row>
    <row r="3341" spans="4:34">
      <c r="D3341" s="62">
        <v>2000</v>
      </c>
      <c r="E3341" s="62">
        <v>2</v>
      </c>
      <c r="F3341" s="62">
        <v>2000</v>
      </c>
      <c r="G3341" s="62">
        <v>2000</v>
      </c>
      <c r="H3341" s="131"/>
      <c r="I3341" s="131"/>
      <c r="J3341" s="131"/>
      <c r="K3341" s="131"/>
      <c r="L3341" s="131"/>
      <c r="M3341" s="131"/>
      <c r="N3341" s="131"/>
      <c r="O3341" s="131"/>
      <c r="P3341" s="131"/>
      <c r="Q3341" s="131"/>
      <c r="R3341" s="131"/>
      <c r="S3341" s="131"/>
      <c r="T3341" s="131"/>
      <c r="U3341" s="131"/>
      <c r="V3341" s="131"/>
      <c r="W3341" s="131"/>
      <c r="X3341" s="131"/>
      <c r="Y3341" s="131"/>
      <c r="Z3341" s="131"/>
      <c r="AA3341" s="131"/>
      <c r="AB3341" s="131"/>
      <c r="AC3341" s="131"/>
      <c r="AD3341" s="131"/>
      <c r="AE3341" s="131"/>
      <c r="AF3341" s="131"/>
      <c r="AG3341" s="131"/>
      <c r="AH3341" s="43"/>
    </row>
    <row r="3342" spans="4:34">
      <c r="D3342" s="62">
        <v>2000</v>
      </c>
      <c r="E3342" s="62">
        <v>3</v>
      </c>
      <c r="F3342" s="62">
        <v>2000</v>
      </c>
      <c r="G3342" s="62">
        <v>2000</v>
      </c>
      <c r="H3342" s="131"/>
      <c r="I3342" s="131"/>
      <c r="J3342" s="131"/>
      <c r="K3342" s="131"/>
      <c r="L3342" s="131"/>
      <c r="M3342" s="131"/>
      <c r="N3342" s="131"/>
      <c r="O3342" s="131"/>
      <c r="P3342" s="131"/>
      <c r="Q3342" s="131"/>
      <c r="R3342" s="131"/>
      <c r="S3342" s="131"/>
      <c r="T3342" s="131"/>
      <c r="U3342" s="131"/>
      <c r="V3342" s="131"/>
      <c r="W3342" s="131"/>
      <c r="X3342" s="131"/>
      <c r="Y3342" s="131"/>
      <c r="Z3342" s="131"/>
      <c r="AA3342" s="131"/>
      <c r="AB3342" s="131"/>
      <c r="AC3342" s="131"/>
      <c r="AD3342" s="131"/>
      <c r="AE3342" s="131"/>
      <c r="AF3342" s="131"/>
      <c r="AG3342" s="131"/>
      <c r="AH3342" s="43"/>
    </row>
    <row r="3343" spans="4:34">
      <c r="D3343" s="62">
        <v>2000</v>
      </c>
      <c r="E3343" s="62">
        <v>4</v>
      </c>
      <c r="F3343" s="62">
        <v>2000</v>
      </c>
      <c r="G3343" s="62">
        <v>2000</v>
      </c>
      <c r="H3343" s="131"/>
      <c r="I3343" s="131"/>
      <c r="J3343" s="131"/>
      <c r="K3343" s="131"/>
      <c r="L3343" s="131"/>
      <c r="M3343" s="131"/>
      <c r="N3343" s="131"/>
      <c r="O3343" s="131"/>
      <c r="P3343" s="131"/>
      <c r="Q3343" s="131"/>
      <c r="R3343" s="131"/>
      <c r="S3343" s="131"/>
      <c r="T3343" s="131"/>
      <c r="U3343" s="131"/>
      <c r="V3343" s="131"/>
      <c r="W3343" s="131"/>
      <c r="X3343" s="131"/>
      <c r="Y3343" s="131"/>
      <c r="Z3343" s="131"/>
      <c r="AA3343" s="131"/>
      <c r="AB3343" s="131"/>
      <c r="AC3343" s="131"/>
      <c r="AD3343" s="131"/>
      <c r="AE3343" s="131"/>
      <c r="AF3343" s="131"/>
      <c r="AG3343" s="131"/>
      <c r="AH3343" s="43"/>
    </row>
    <row r="3344" spans="4:34">
      <c r="D3344" s="62">
        <v>2000</v>
      </c>
      <c r="E3344" s="62">
        <v>5</v>
      </c>
      <c r="F3344" s="62">
        <v>2000</v>
      </c>
      <c r="G3344" s="62">
        <v>2001</v>
      </c>
      <c r="H3344" s="131"/>
      <c r="I3344" s="131"/>
      <c r="J3344" s="131"/>
      <c r="K3344" s="131"/>
      <c r="L3344" s="131"/>
      <c r="M3344" s="131"/>
      <c r="N3344" s="131"/>
      <c r="O3344" s="131"/>
      <c r="P3344" s="131"/>
      <c r="Q3344" s="131"/>
      <c r="R3344" s="131"/>
      <c r="S3344" s="131"/>
      <c r="T3344" s="131"/>
      <c r="U3344" s="131"/>
      <c r="V3344" s="131"/>
      <c r="W3344" s="131"/>
      <c r="X3344" s="131"/>
      <c r="Y3344" s="131"/>
      <c r="Z3344" s="131"/>
      <c r="AA3344" s="131"/>
      <c r="AB3344" s="131"/>
      <c r="AC3344" s="131"/>
      <c r="AD3344" s="131"/>
      <c r="AE3344" s="131"/>
      <c r="AF3344" s="131"/>
      <c r="AG3344" s="131"/>
      <c r="AH3344" s="43"/>
    </row>
    <row r="3345" spans="4:34">
      <c r="D3345" s="62">
        <v>2000</v>
      </c>
      <c r="E3345" s="62">
        <v>6</v>
      </c>
      <c r="F3345" s="62">
        <v>2000</v>
      </c>
      <c r="G3345" s="62">
        <v>2001</v>
      </c>
      <c r="H3345" s="131"/>
      <c r="I3345" s="131"/>
      <c r="J3345" s="131"/>
      <c r="K3345" s="131"/>
      <c r="L3345" s="131"/>
      <c r="M3345" s="131"/>
      <c r="N3345" s="131"/>
      <c r="O3345" s="131"/>
      <c r="P3345" s="131"/>
      <c r="Q3345" s="131"/>
      <c r="R3345" s="131"/>
      <c r="S3345" s="131"/>
      <c r="T3345" s="131"/>
      <c r="U3345" s="131"/>
      <c r="V3345" s="131"/>
      <c r="W3345" s="131"/>
      <c r="X3345" s="131"/>
      <c r="Y3345" s="131"/>
      <c r="Z3345" s="131"/>
      <c r="AA3345" s="131"/>
      <c r="AB3345" s="131"/>
      <c r="AC3345" s="131"/>
      <c r="AD3345" s="131"/>
      <c r="AE3345" s="131"/>
      <c r="AF3345" s="131"/>
      <c r="AG3345" s="131"/>
      <c r="AH3345" s="43"/>
    </row>
    <row r="3346" spans="4:34">
      <c r="D3346" s="62">
        <v>2000</v>
      </c>
      <c r="E3346" s="62">
        <v>7</v>
      </c>
      <c r="F3346" s="62">
        <v>2001</v>
      </c>
      <c r="G3346" s="62">
        <v>2001</v>
      </c>
      <c r="H3346" s="131"/>
      <c r="I3346" s="131"/>
      <c r="J3346" s="131"/>
      <c r="K3346" s="131"/>
      <c r="L3346" s="131"/>
      <c r="M3346" s="131"/>
      <c r="N3346" s="131"/>
      <c r="O3346" s="131"/>
      <c r="P3346" s="131"/>
      <c r="Q3346" s="131"/>
      <c r="R3346" s="131"/>
      <c r="S3346" s="131"/>
      <c r="T3346" s="131"/>
      <c r="U3346" s="131"/>
      <c r="V3346" s="131"/>
      <c r="W3346" s="131"/>
      <c r="X3346" s="131"/>
      <c r="Y3346" s="131"/>
      <c r="Z3346" s="131"/>
      <c r="AA3346" s="131"/>
      <c r="AB3346" s="131"/>
      <c r="AC3346" s="131"/>
      <c r="AD3346" s="131"/>
      <c r="AE3346" s="131"/>
      <c r="AF3346" s="131"/>
      <c r="AG3346" s="131"/>
      <c r="AH3346" s="43"/>
    </row>
    <row r="3347" spans="4:34">
      <c r="D3347" s="62">
        <v>2000</v>
      </c>
      <c r="E3347" s="62">
        <v>8</v>
      </c>
      <c r="F3347" s="62">
        <v>2001</v>
      </c>
      <c r="G3347" s="62">
        <v>2001</v>
      </c>
      <c r="H3347" s="131"/>
      <c r="I3347" s="131"/>
      <c r="J3347" s="131"/>
      <c r="K3347" s="131"/>
      <c r="L3347" s="131"/>
      <c r="M3347" s="131"/>
      <c r="N3347" s="131"/>
      <c r="O3347" s="131"/>
      <c r="P3347" s="131"/>
      <c r="Q3347" s="131"/>
      <c r="R3347" s="131"/>
      <c r="S3347" s="131"/>
      <c r="T3347" s="131"/>
      <c r="U3347" s="131"/>
      <c r="V3347" s="131"/>
      <c r="W3347" s="131"/>
      <c r="X3347" s="131"/>
      <c r="Y3347" s="131"/>
      <c r="Z3347" s="131"/>
      <c r="AA3347" s="131"/>
      <c r="AB3347" s="131"/>
      <c r="AC3347" s="131"/>
      <c r="AD3347" s="131"/>
      <c r="AE3347" s="131"/>
      <c r="AF3347" s="131"/>
      <c r="AG3347" s="131"/>
      <c r="AH3347" s="43"/>
    </row>
    <row r="3348" spans="4:34">
      <c r="D3348" s="62">
        <v>2000</v>
      </c>
      <c r="E3348" s="62">
        <v>9</v>
      </c>
      <c r="F3348" s="62">
        <v>2001</v>
      </c>
      <c r="G3348" s="62">
        <v>2001</v>
      </c>
      <c r="H3348" s="131"/>
      <c r="I3348" s="131"/>
      <c r="J3348" s="131"/>
      <c r="K3348" s="131"/>
      <c r="L3348" s="131"/>
      <c r="M3348" s="131"/>
      <c r="N3348" s="131"/>
      <c r="O3348" s="131"/>
      <c r="P3348" s="131"/>
      <c r="Q3348" s="131"/>
      <c r="R3348" s="131"/>
      <c r="S3348" s="131"/>
      <c r="T3348" s="131"/>
      <c r="U3348" s="131"/>
      <c r="V3348" s="131"/>
      <c r="W3348" s="131"/>
      <c r="X3348" s="131"/>
      <c r="Y3348" s="131"/>
      <c r="Z3348" s="131"/>
      <c r="AA3348" s="131"/>
      <c r="AB3348" s="131"/>
      <c r="AC3348" s="131"/>
      <c r="AD3348" s="131"/>
      <c r="AE3348" s="131"/>
      <c r="AF3348" s="131"/>
      <c r="AG3348" s="131"/>
      <c r="AH3348" s="43"/>
    </row>
    <row r="3349" spans="4:34">
      <c r="D3349" s="62">
        <v>2000</v>
      </c>
      <c r="E3349" s="62">
        <v>10</v>
      </c>
      <c r="F3349" s="62">
        <v>2001</v>
      </c>
      <c r="G3349" s="62">
        <v>2001</v>
      </c>
      <c r="H3349" s="131"/>
      <c r="I3349" s="131"/>
      <c r="J3349" s="131"/>
      <c r="K3349" s="131"/>
      <c r="L3349" s="131"/>
      <c r="M3349" s="131"/>
      <c r="N3349" s="131"/>
      <c r="O3349" s="131"/>
      <c r="P3349" s="131"/>
      <c r="Q3349" s="131"/>
      <c r="R3349" s="131"/>
      <c r="S3349" s="131"/>
      <c r="T3349" s="131"/>
      <c r="U3349" s="131"/>
      <c r="V3349" s="131"/>
      <c r="W3349" s="131"/>
      <c r="X3349" s="131"/>
      <c r="Y3349" s="131"/>
      <c r="Z3349" s="131"/>
      <c r="AA3349" s="131"/>
      <c r="AB3349" s="131"/>
      <c r="AC3349" s="131"/>
      <c r="AD3349" s="131"/>
      <c r="AE3349" s="131"/>
      <c r="AF3349" s="131"/>
      <c r="AG3349" s="131"/>
      <c r="AH3349" s="43"/>
    </row>
    <row r="3350" spans="4:34">
      <c r="D3350" s="62">
        <v>2000</v>
      </c>
      <c r="E3350" s="62">
        <v>11</v>
      </c>
      <c r="F3350" s="62">
        <v>2001</v>
      </c>
      <c r="G3350" s="62">
        <v>2001</v>
      </c>
      <c r="H3350" s="131"/>
      <c r="I3350" s="131"/>
      <c r="J3350" s="131"/>
      <c r="K3350" s="131"/>
      <c r="L3350" s="131"/>
      <c r="M3350" s="131"/>
      <c r="N3350" s="131"/>
      <c r="O3350" s="131"/>
      <c r="P3350" s="131"/>
      <c r="Q3350" s="131"/>
      <c r="R3350" s="131"/>
      <c r="S3350" s="131"/>
      <c r="T3350" s="131"/>
      <c r="U3350" s="131"/>
      <c r="V3350" s="131"/>
      <c r="W3350" s="131"/>
      <c r="X3350" s="131"/>
      <c r="Y3350" s="131"/>
      <c r="Z3350" s="131"/>
      <c r="AA3350" s="131"/>
      <c r="AB3350" s="131"/>
      <c r="AC3350" s="131"/>
      <c r="AD3350" s="131"/>
      <c r="AE3350" s="131"/>
      <c r="AF3350" s="131"/>
      <c r="AG3350" s="131"/>
      <c r="AH3350" s="43"/>
    </row>
    <row r="3351" spans="4:34">
      <c r="D3351" s="62">
        <v>2000</v>
      </c>
      <c r="E3351" s="62">
        <v>12</v>
      </c>
      <c r="F3351" s="62">
        <v>2001</v>
      </c>
      <c r="G3351" s="62">
        <v>2001</v>
      </c>
      <c r="H3351" s="131"/>
      <c r="I3351" s="131"/>
      <c r="J3351" s="131"/>
      <c r="K3351" s="131"/>
      <c r="L3351" s="131"/>
      <c r="M3351" s="131"/>
      <c r="N3351" s="131"/>
      <c r="O3351" s="131"/>
      <c r="P3351" s="131"/>
      <c r="Q3351" s="131"/>
      <c r="R3351" s="131"/>
      <c r="S3351" s="131"/>
      <c r="T3351" s="131"/>
      <c r="U3351" s="131"/>
      <c r="V3351" s="131"/>
      <c r="W3351" s="131"/>
      <c r="X3351" s="131"/>
      <c r="Y3351" s="131"/>
      <c r="Z3351" s="131"/>
      <c r="AA3351" s="131"/>
      <c r="AB3351" s="131"/>
      <c r="AC3351" s="131"/>
      <c r="AD3351" s="131"/>
      <c r="AE3351" s="131"/>
      <c r="AF3351" s="131"/>
      <c r="AG3351" s="131"/>
      <c r="AH3351" s="43"/>
    </row>
    <row r="3352" spans="4:34">
      <c r="D3352" s="62">
        <v>2001</v>
      </c>
      <c r="E3352" s="62">
        <v>1</v>
      </c>
      <c r="F3352" s="62">
        <v>2001</v>
      </c>
      <c r="G3352" s="62">
        <v>2001</v>
      </c>
      <c r="H3352" s="131"/>
      <c r="I3352" s="131"/>
      <c r="J3352" s="131"/>
      <c r="K3352" s="131"/>
      <c r="L3352" s="131"/>
      <c r="M3352" s="131"/>
      <c r="N3352" s="131"/>
      <c r="O3352" s="131"/>
      <c r="P3352" s="131"/>
      <c r="Q3352" s="131"/>
      <c r="R3352" s="131"/>
      <c r="S3352" s="131"/>
      <c r="T3352" s="131"/>
      <c r="U3352" s="131"/>
      <c r="V3352" s="131"/>
      <c r="W3352" s="131"/>
      <c r="X3352" s="131"/>
      <c r="Y3352" s="131"/>
      <c r="Z3352" s="131"/>
      <c r="AA3352" s="131"/>
      <c r="AB3352" s="131"/>
      <c r="AC3352" s="131"/>
      <c r="AD3352" s="131"/>
      <c r="AE3352" s="131"/>
      <c r="AF3352" s="131"/>
      <c r="AG3352" s="131"/>
      <c r="AH3352" s="43"/>
    </row>
    <row r="3353" spans="4:34">
      <c r="D3353" s="62">
        <v>2001</v>
      </c>
      <c r="E3353" s="62">
        <v>2</v>
      </c>
      <c r="F3353" s="62">
        <v>2001</v>
      </c>
      <c r="G3353" s="62">
        <v>2001</v>
      </c>
      <c r="H3353" s="131"/>
      <c r="I3353" s="131"/>
      <c r="J3353" s="131"/>
      <c r="K3353" s="131"/>
      <c r="L3353" s="131"/>
      <c r="M3353" s="131"/>
      <c r="N3353" s="131"/>
      <c r="O3353" s="131"/>
      <c r="P3353" s="131"/>
      <c r="Q3353" s="131"/>
      <c r="R3353" s="131"/>
      <c r="S3353" s="131"/>
      <c r="T3353" s="131"/>
      <c r="U3353" s="131"/>
      <c r="V3353" s="131"/>
      <c r="W3353" s="131"/>
      <c r="X3353" s="131"/>
      <c r="Y3353" s="131"/>
      <c r="Z3353" s="131"/>
      <c r="AA3353" s="131"/>
      <c r="AB3353" s="131"/>
      <c r="AC3353" s="131"/>
      <c r="AD3353" s="131"/>
      <c r="AE3353" s="131"/>
      <c r="AF3353" s="131"/>
      <c r="AG3353" s="131"/>
      <c r="AH3353" s="43"/>
    </row>
    <row r="3354" spans="4:34">
      <c r="D3354" s="62">
        <v>2001</v>
      </c>
      <c r="E3354" s="62">
        <v>3</v>
      </c>
      <c r="F3354" s="62">
        <v>2001</v>
      </c>
      <c r="G3354" s="62">
        <v>2001</v>
      </c>
      <c r="H3354" s="131"/>
      <c r="I3354" s="131"/>
      <c r="J3354" s="131"/>
      <c r="K3354" s="131"/>
      <c r="L3354" s="131"/>
      <c r="M3354" s="131"/>
      <c r="N3354" s="131"/>
      <c r="O3354" s="131"/>
      <c r="P3354" s="131"/>
      <c r="Q3354" s="131"/>
      <c r="R3354" s="131"/>
      <c r="S3354" s="131"/>
      <c r="T3354" s="131"/>
      <c r="U3354" s="131"/>
      <c r="V3354" s="131"/>
      <c r="W3354" s="131"/>
      <c r="X3354" s="131"/>
      <c r="Y3354" s="131"/>
      <c r="Z3354" s="131"/>
      <c r="AA3354" s="131"/>
      <c r="AB3354" s="131"/>
      <c r="AC3354" s="131"/>
      <c r="AD3354" s="131"/>
      <c r="AE3354" s="131"/>
      <c r="AF3354" s="131"/>
      <c r="AG3354" s="131"/>
      <c r="AH3354" s="43"/>
    </row>
    <row r="3355" spans="4:34">
      <c r="D3355" s="62">
        <v>2001</v>
      </c>
      <c r="E3355" s="62">
        <v>4</v>
      </c>
      <c r="F3355" s="62">
        <v>2001</v>
      </c>
      <c r="G3355" s="62">
        <v>2001</v>
      </c>
      <c r="H3355" s="131"/>
      <c r="I3355" s="131"/>
      <c r="J3355" s="131"/>
      <c r="K3355" s="131"/>
      <c r="L3355" s="131"/>
      <c r="M3355" s="131"/>
      <c r="N3355" s="131"/>
      <c r="O3355" s="131"/>
      <c r="P3355" s="131"/>
      <c r="Q3355" s="131"/>
      <c r="R3355" s="131"/>
      <c r="S3355" s="131"/>
      <c r="T3355" s="131"/>
      <c r="U3355" s="131"/>
      <c r="V3355" s="131"/>
      <c r="W3355" s="131"/>
      <c r="X3355" s="131"/>
      <c r="Y3355" s="131"/>
      <c r="Z3355" s="131"/>
      <c r="AA3355" s="131"/>
      <c r="AB3355" s="131"/>
      <c r="AC3355" s="131"/>
      <c r="AD3355" s="131"/>
      <c r="AE3355" s="131"/>
      <c r="AF3355" s="131"/>
      <c r="AG3355" s="131"/>
      <c r="AH3355" s="43"/>
    </row>
    <row r="3356" spans="4:34">
      <c r="D3356" s="62">
        <v>2001</v>
      </c>
      <c r="E3356" s="62">
        <v>5</v>
      </c>
      <c r="F3356" s="62">
        <v>2001</v>
      </c>
      <c r="G3356" s="62">
        <v>2002</v>
      </c>
      <c r="H3356" s="131"/>
      <c r="I3356" s="131"/>
      <c r="J3356" s="131"/>
      <c r="K3356" s="131"/>
      <c r="L3356" s="131"/>
      <c r="M3356" s="131"/>
      <c r="N3356" s="131"/>
      <c r="O3356" s="131"/>
      <c r="P3356" s="131"/>
      <c r="Q3356" s="131"/>
      <c r="R3356" s="131"/>
      <c r="S3356" s="131"/>
      <c r="T3356" s="131"/>
      <c r="U3356" s="131"/>
      <c r="V3356" s="131"/>
      <c r="W3356" s="131"/>
      <c r="X3356" s="131"/>
      <c r="Y3356" s="131"/>
      <c r="Z3356" s="131"/>
      <c r="AA3356" s="131"/>
      <c r="AB3356" s="131"/>
      <c r="AC3356" s="131"/>
      <c r="AD3356" s="131"/>
      <c r="AE3356" s="131"/>
      <c r="AF3356" s="131"/>
      <c r="AG3356" s="131"/>
      <c r="AH3356" s="43"/>
    </row>
    <row r="3357" spans="4:34">
      <c r="D3357" s="62">
        <v>2001</v>
      </c>
      <c r="E3357" s="62">
        <v>6</v>
      </c>
      <c r="F3357" s="62">
        <v>2001</v>
      </c>
      <c r="G3357" s="62">
        <v>2002</v>
      </c>
      <c r="H3357" s="131"/>
      <c r="I3357" s="131"/>
      <c r="J3357" s="131"/>
      <c r="K3357" s="131"/>
      <c r="L3357" s="131"/>
      <c r="M3357" s="131"/>
      <c r="N3357" s="131"/>
      <c r="O3357" s="131"/>
      <c r="P3357" s="131"/>
      <c r="Q3357" s="131"/>
      <c r="R3357" s="131"/>
      <c r="S3357" s="131"/>
      <c r="T3357" s="131"/>
      <c r="U3357" s="131"/>
      <c r="V3357" s="131"/>
      <c r="W3357" s="131"/>
      <c r="X3357" s="131"/>
      <c r="Y3357" s="131"/>
      <c r="Z3357" s="131"/>
      <c r="AA3357" s="131"/>
      <c r="AB3357" s="131"/>
      <c r="AC3357" s="131"/>
      <c r="AD3357" s="131"/>
      <c r="AE3357" s="131"/>
      <c r="AF3357" s="131"/>
      <c r="AG3357" s="131"/>
      <c r="AH3357" s="43"/>
    </row>
    <row r="3358" spans="4:34">
      <c r="D3358" s="62">
        <v>2001</v>
      </c>
      <c r="E3358" s="62">
        <v>7</v>
      </c>
      <c r="F3358" s="62">
        <v>2002</v>
      </c>
      <c r="G3358" s="62">
        <v>2002</v>
      </c>
      <c r="H3358" s="131"/>
      <c r="I3358" s="131"/>
      <c r="J3358" s="131"/>
      <c r="K3358" s="131"/>
      <c r="L3358" s="131"/>
      <c r="M3358" s="131"/>
      <c r="N3358" s="131"/>
      <c r="O3358" s="131"/>
      <c r="P3358" s="131"/>
      <c r="Q3358" s="131"/>
      <c r="R3358" s="131"/>
      <c r="S3358" s="131"/>
      <c r="T3358" s="131"/>
      <c r="U3358" s="131"/>
      <c r="V3358" s="131"/>
      <c r="W3358" s="131"/>
      <c r="X3358" s="131"/>
      <c r="Y3358" s="131"/>
      <c r="Z3358" s="131"/>
      <c r="AA3358" s="131"/>
      <c r="AB3358" s="131"/>
      <c r="AC3358" s="131"/>
      <c r="AD3358" s="131"/>
      <c r="AE3358" s="131"/>
      <c r="AF3358" s="131"/>
      <c r="AG3358" s="131"/>
      <c r="AH3358" s="43"/>
    </row>
    <row r="3359" spans="4:34">
      <c r="D3359" s="62">
        <v>2001</v>
      </c>
      <c r="E3359" s="62">
        <v>8</v>
      </c>
      <c r="F3359" s="62">
        <v>2002</v>
      </c>
      <c r="G3359" s="62">
        <v>2002</v>
      </c>
      <c r="H3359" s="131"/>
      <c r="I3359" s="131"/>
      <c r="J3359" s="131"/>
      <c r="K3359" s="131"/>
      <c r="L3359" s="131"/>
      <c r="M3359" s="131"/>
      <c r="N3359" s="131"/>
      <c r="O3359" s="131"/>
      <c r="P3359" s="131"/>
      <c r="Q3359" s="131"/>
      <c r="R3359" s="131"/>
      <c r="S3359" s="131"/>
      <c r="T3359" s="131"/>
      <c r="U3359" s="131"/>
      <c r="V3359" s="131"/>
      <c r="W3359" s="131"/>
      <c r="X3359" s="131"/>
      <c r="Y3359" s="131"/>
      <c r="Z3359" s="131"/>
      <c r="AA3359" s="131"/>
      <c r="AB3359" s="131"/>
      <c r="AC3359" s="131"/>
      <c r="AD3359" s="131"/>
      <c r="AE3359" s="131"/>
      <c r="AF3359" s="131"/>
      <c r="AG3359" s="131"/>
      <c r="AH3359" s="43"/>
    </row>
    <row r="3360" spans="4:34">
      <c r="D3360" s="62">
        <v>2001</v>
      </c>
      <c r="E3360" s="62">
        <v>9</v>
      </c>
      <c r="F3360" s="62">
        <v>2002</v>
      </c>
      <c r="G3360" s="62">
        <v>2002</v>
      </c>
      <c r="H3360" s="131"/>
      <c r="I3360" s="131"/>
      <c r="J3360" s="131"/>
      <c r="K3360" s="131"/>
      <c r="L3360" s="131"/>
      <c r="M3360" s="131"/>
      <c r="N3360" s="131"/>
      <c r="O3360" s="131"/>
      <c r="P3360" s="131"/>
      <c r="Q3360" s="131"/>
      <c r="R3360" s="131"/>
      <c r="S3360" s="131"/>
      <c r="T3360" s="131"/>
      <c r="U3360" s="131"/>
      <c r="V3360" s="131"/>
      <c r="W3360" s="131"/>
      <c r="X3360" s="131"/>
      <c r="Y3360" s="131"/>
      <c r="Z3360" s="131"/>
      <c r="AA3360" s="131"/>
      <c r="AB3360" s="131"/>
      <c r="AC3360" s="131"/>
      <c r="AD3360" s="131"/>
      <c r="AE3360" s="131"/>
      <c r="AF3360" s="131"/>
      <c r="AG3360" s="131"/>
      <c r="AH3360" s="43"/>
    </row>
    <row r="3361" spans="4:34">
      <c r="D3361" s="62">
        <v>2001</v>
      </c>
      <c r="E3361" s="62">
        <v>10</v>
      </c>
      <c r="F3361" s="62">
        <v>2002</v>
      </c>
      <c r="G3361" s="62">
        <v>2002</v>
      </c>
      <c r="H3361" s="131"/>
      <c r="I3361" s="131"/>
      <c r="J3361" s="131"/>
      <c r="K3361" s="131"/>
      <c r="L3361" s="131"/>
      <c r="M3361" s="131"/>
      <c r="N3361" s="131"/>
      <c r="O3361" s="131"/>
      <c r="P3361" s="131"/>
      <c r="Q3361" s="131"/>
      <c r="R3361" s="131"/>
      <c r="S3361" s="131"/>
      <c r="T3361" s="131"/>
      <c r="U3361" s="131"/>
      <c r="V3361" s="131"/>
      <c r="W3361" s="131"/>
      <c r="X3361" s="131"/>
      <c r="Y3361" s="131"/>
      <c r="Z3361" s="131"/>
      <c r="AA3361" s="131"/>
      <c r="AB3361" s="131"/>
      <c r="AC3361" s="131"/>
      <c r="AD3361" s="131"/>
      <c r="AE3361" s="131"/>
      <c r="AF3361" s="131"/>
      <c r="AG3361" s="131"/>
      <c r="AH3361" s="43"/>
    </row>
    <row r="3362" spans="4:34">
      <c r="D3362" s="62">
        <v>2001</v>
      </c>
      <c r="E3362" s="62">
        <v>11</v>
      </c>
      <c r="F3362" s="62">
        <v>2002</v>
      </c>
      <c r="G3362" s="62">
        <v>2002</v>
      </c>
      <c r="H3362" s="131"/>
      <c r="I3362" s="131"/>
      <c r="J3362" s="131"/>
      <c r="K3362" s="131"/>
      <c r="L3362" s="131"/>
      <c r="M3362" s="131"/>
      <c r="N3362" s="131"/>
      <c r="O3362" s="131"/>
      <c r="P3362" s="131"/>
      <c r="Q3362" s="131"/>
      <c r="R3362" s="131"/>
      <c r="S3362" s="131"/>
      <c r="T3362" s="131"/>
      <c r="U3362" s="131"/>
      <c r="V3362" s="131"/>
      <c r="W3362" s="131"/>
      <c r="X3362" s="131"/>
      <c r="Y3362" s="131"/>
      <c r="Z3362" s="131"/>
      <c r="AA3362" s="131"/>
      <c r="AB3362" s="131"/>
      <c r="AC3362" s="131"/>
      <c r="AD3362" s="131"/>
      <c r="AE3362" s="131"/>
      <c r="AF3362" s="131"/>
      <c r="AG3362" s="131"/>
      <c r="AH3362" s="43"/>
    </row>
    <row r="3363" spans="4:34">
      <c r="D3363" s="62">
        <v>2001</v>
      </c>
      <c r="E3363" s="62">
        <v>12</v>
      </c>
      <c r="F3363" s="62">
        <v>2002</v>
      </c>
      <c r="G3363" s="62">
        <v>2002</v>
      </c>
      <c r="H3363" s="131"/>
      <c r="I3363" s="131"/>
      <c r="J3363" s="131"/>
      <c r="K3363" s="131"/>
      <c r="L3363" s="131"/>
      <c r="M3363" s="131"/>
      <c r="N3363" s="131"/>
      <c r="O3363" s="131"/>
      <c r="P3363" s="131"/>
      <c r="Q3363" s="131"/>
      <c r="R3363" s="131"/>
      <c r="S3363" s="131"/>
      <c r="T3363" s="131"/>
      <c r="U3363" s="131"/>
      <c r="V3363" s="131"/>
      <c r="W3363" s="131"/>
      <c r="X3363" s="131"/>
      <c r="Y3363" s="131"/>
      <c r="Z3363" s="131"/>
      <c r="AA3363" s="131"/>
      <c r="AB3363" s="131"/>
      <c r="AC3363" s="131"/>
      <c r="AD3363" s="131"/>
      <c r="AE3363" s="131"/>
      <c r="AF3363" s="131"/>
      <c r="AG3363" s="131"/>
      <c r="AH3363" s="43"/>
    </row>
    <row r="3364" spans="4:34">
      <c r="D3364" s="62">
        <v>2002</v>
      </c>
      <c r="E3364" s="62">
        <v>1</v>
      </c>
      <c r="F3364" s="62">
        <v>2002</v>
      </c>
      <c r="G3364" s="62">
        <v>2002</v>
      </c>
      <c r="H3364" s="131"/>
      <c r="I3364" s="131"/>
      <c r="J3364" s="131"/>
      <c r="K3364" s="131"/>
      <c r="L3364" s="131"/>
      <c r="M3364" s="131"/>
      <c r="N3364" s="131"/>
      <c r="O3364" s="131"/>
      <c r="P3364" s="131"/>
      <c r="Q3364" s="131"/>
      <c r="R3364" s="131"/>
      <c r="S3364" s="131"/>
      <c r="T3364" s="131"/>
      <c r="U3364" s="131"/>
      <c r="V3364" s="131"/>
      <c r="W3364" s="131"/>
      <c r="X3364" s="131"/>
      <c r="Y3364" s="131"/>
      <c r="Z3364" s="131"/>
      <c r="AA3364" s="131"/>
      <c r="AB3364" s="131"/>
      <c r="AC3364" s="131"/>
      <c r="AD3364" s="131"/>
      <c r="AE3364" s="131"/>
      <c r="AF3364" s="131"/>
      <c r="AG3364" s="131"/>
      <c r="AH3364" s="43"/>
    </row>
    <row r="3365" spans="4:34">
      <c r="D3365" s="62">
        <v>2002</v>
      </c>
      <c r="E3365" s="62">
        <v>2</v>
      </c>
      <c r="F3365" s="62">
        <v>2002</v>
      </c>
      <c r="G3365" s="62">
        <v>2002</v>
      </c>
      <c r="H3365" s="131"/>
      <c r="I3365" s="131"/>
      <c r="J3365" s="131"/>
      <c r="K3365" s="131"/>
      <c r="L3365" s="131"/>
      <c r="M3365" s="131"/>
      <c r="N3365" s="131"/>
      <c r="O3365" s="131"/>
      <c r="P3365" s="131"/>
      <c r="Q3365" s="131"/>
      <c r="R3365" s="131"/>
      <c r="S3365" s="131"/>
      <c r="T3365" s="131"/>
      <c r="U3365" s="131"/>
      <c r="V3365" s="131"/>
      <c r="W3365" s="131"/>
      <c r="X3365" s="131"/>
      <c r="Y3365" s="131"/>
      <c r="Z3365" s="131"/>
      <c r="AA3365" s="131"/>
      <c r="AB3365" s="131"/>
      <c r="AC3365" s="131"/>
      <c r="AD3365" s="131"/>
      <c r="AE3365" s="131"/>
      <c r="AF3365" s="131"/>
      <c r="AG3365" s="131"/>
      <c r="AH3365" s="43"/>
    </row>
    <row r="3366" spans="4:34">
      <c r="D3366" s="62">
        <v>2002</v>
      </c>
      <c r="E3366" s="62">
        <v>3</v>
      </c>
      <c r="F3366" s="62">
        <v>2002</v>
      </c>
      <c r="G3366" s="62">
        <v>2002</v>
      </c>
      <c r="H3366" s="131"/>
      <c r="I3366" s="131"/>
      <c r="J3366" s="131"/>
      <c r="K3366" s="131"/>
      <c r="L3366" s="131"/>
      <c r="M3366" s="131"/>
      <c r="N3366" s="131"/>
      <c r="O3366" s="131"/>
      <c r="P3366" s="131"/>
      <c r="Q3366" s="131"/>
      <c r="R3366" s="131"/>
      <c r="S3366" s="131"/>
      <c r="T3366" s="131"/>
      <c r="U3366" s="131"/>
      <c r="V3366" s="131"/>
      <c r="W3366" s="131"/>
      <c r="X3366" s="131"/>
      <c r="Y3366" s="131"/>
      <c r="Z3366" s="131"/>
      <c r="AA3366" s="131"/>
      <c r="AB3366" s="131"/>
      <c r="AC3366" s="131"/>
      <c r="AD3366" s="131"/>
      <c r="AE3366" s="131"/>
      <c r="AF3366" s="131"/>
      <c r="AG3366" s="131"/>
      <c r="AH3366" s="43"/>
    </row>
    <row r="3367" spans="4:34">
      <c r="D3367" s="62">
        <v>2002</v>
      </c>
      <c r="E3367" s="62">
        <v>4</v>
      </c>
      <c r="F3367" s="62">
        <v>2002</v>
      </c>
      <c r="G3367" s="62">
        <v>2002</v>
      </c>
      <c r="H3367" s="131"/>
      <c r="I3367" s="131"/>
      <c r="J3367" s="131"/>
      <c r="K3367" s="131"/>
      <c r="L3367" s="131"/>
      <c r="M3367" s="131"/>
      <c r="N3367" s="131"/>
      <c r="O3367" s="131"/>
      <c r="P3367" s="131"/>
      <c r="Q3367" s="131"/>
      <c r="R3367" s="131"/>
      <c r="S3367" s="131"/>
      <c r="T3367" s="131"/>
      <c r="U3367" s="131"/>
      <c r="V3367" s="131"/>
      <c r="W3367" s="131"/>
      <c r="X3367" s="131"/>
      <c r="Y3367" s="131"/>
      <c r="Z3367" s="131"/>
      <c r="AA3367" s="131"/>
      <c r="AB3367" s="131"/>
      <c r="AC3367" s="131"/>
      <c r="AD3367" s="131"/>
      <c r="AE3367" s="131"/>
      <c r="AF3367" s="131"/>
      <c r="AG3367" s="131"/>
      <c r="AH3367" s="43"/>
    </row>
    <row r="3368" spans="4:34">
      <c r="D3368" s="62">
        <v>2002</v>
      </c>
      <c r="E3368" s="62">
        <v>5</v>
      </c>
      <c r="F3368" s="62">
        <v>2002</v>
      </c>
      <c r="G3368" s="62">
        <v>2003</v>
      </c>
      <c r="H3368" s="131"/>
      <c r="I3368" s="131"/>
      <c r="J3368" s="131"/>
      <c r="K3368" s="131"/>
      <c r="L3368" s="131"/>
      <c r="M3368" s="131"/>
      <c r="N3368" s="131"/>
      <c r="O3368" s="131"/>
      <c r="P3368" s="131"/>
      <c r="Q3368" s="131"/>
      <c r="R3368" s="131"/>
      <c r="S3368" s="131"/>
      <c r="T3368" s="131"/>
      <c r="U3368" s="131"/>
      <c r="V3368" s="131"/>
      <c r="W3368" s="131"/>
      <c r="X3368" s="131"/>
      <c r="Y3368" s="131"/>
      <c r="Z3368" s="131"/>
      <c r="AA3368" s="131"/>
      <c r="AB3368" s="131"/>
      <c r="AC3368" s="131"/>
      <c r="AD3368" s="131"/>
      <c r="AE3368" s="131"/>
      <c r="AF3368" s="131"/>
      <c r="AG3368" s="131"/>
      <c r="AH3368" s="43"/>
    </row>
    <row r="3369" spans="4:34">
      <c r="D3369" s="62">
        <v>2002</v>
      </c>
      <c r="E3369" s="62">
        <v>6</v>
      </c>
      <c r="F3369" s="62">
        <v>2002</v>
      </c>
      <c r="G3369" s="62">
        <v>2003</v>
      </c>
      <c r="H3369" s="131"/>
      <c r="I3369" s="131"/>
      <c r="J3369" s="131"/>
      <c r="K3369" s="131"/>
      <c r="L3369" s="131"/>
      <c r="M3369" s="131"/>
      <c r="N3369" s="131"/>
      <c r="O3369" s="131"/>
      <c r="P3369" s="131"/>
      <c r="Q3369" s="131"/>
      <c r="R3369" s="131"/>
      <c r="S3369" s="131"/>
      <c r="T3369" s="131"/>
      <c r="U3369" s="131"/>
      <c r="V3369" s="131"/>
      <c r="W3369" s="131"/>
      <c r="X3369" s="131"/>
      <c r="Y3369" s="131"/>
      <c r="Z3369" s="131"/>
      <c r="AA3369" s="131"/>
      <c r="AB3369" s="131"/>
      <c r="AC3369" s="131"/>
      <c r="AD3369" s="131"/>
      <c r="AE3369" s="131"/>
      <c r="AF3369" s="131"/>
      <c r="AG3369" s="131"/>
      <c r="AH3369" s="43"/>
    </row>
    <row r="3370" spans="4:34">
      <c r="D3370" s="62">
        <v>2002</v>
      </c>
      <c r="E3370" s="62">
        <v>7</v>
      </c>
      <c r="F3370" s="62">
        <v>2003</v>
      </c>
      <c r="G3370" s="62">
        <v>2003</v>
      </c>
      <c r="H3370" s="131"/>
      <c r="I3370" s="131"/>
      <c r="J3370" s="131"/>
      <c r="K3370" s="131"/>
      <c r="L3370" s="131"/>
      <c r="M3370" s="131"/>
      <c r="N3370" s="131"/>
      <c r="O3370" s="131"/>
      <c r="P3370" s="131"/>
      <c r="Q3370" s="131"/>
      <c r="R3370" s="131"/>
      <c r="S3370" s="131"/>
      <c r="T3370" s="131"/>
      <c r="U3370" s="131"/>
      <c r="V3370" s="131"/>
      <c r="W3370" s="131"/>
      <c r="X3370" s="131"/>
      <c r="Y3370" s="131"/>
      <c r="Z3370" s="131"/>
      <c r="AA3370" s="131"/>
      <c r="AB3370" s="131"/>
      <c r="AC3370" s="131"/>
      <c r="AD3370" s="131"/>
      <c r="AE3370" s="131"/>
      <c r="AF3370" s="131"/>
      <c r="AG3370" s="131"/>
      <c r="AH3370" s="43"/>
    </row>
    <row r="3371" spans="4:34">
      <c r="D3371" s="62">
        <v>2002</v>
      </c>
      <c r="E3371" s="62">
        <v>8</v>
      </c>
      <c r="F3371" s="62">
        <v>2003</v>
      </c>
      <c r="G3371" s="62">
        <v>2003</v>
      </c>
      <c r="H3371" s="131"/>
      <c r="I3371" s="131"/>
      <c r="J3371" s="131"/>
      <c r="K3371" s="131"/>
      <c r="L3371" s="131"/>
      <c r="M3371" s="131"/>
      <c r="N3371" s="131"/>
      <c r="O3371" s="131"/>
      <c r="P3371" s="131"/>
      <c r="Q3371" s="131"/>
      <c r="R3371" s="131"/>
      <c r="S3371" s="131"/>
      <c r="T3371" s="131"/>
      <c r="U3371" s="131"/>
      <c r="V3371" s="131"/>
      <c r="W3371" s="131"/>
      <c r="X3371" s="131"/>
      <c r="Y3371" s="131"/>
      <c r="Z3371" s="131"/>
      <c r="AA3371" s="131"/>
      <c r="AB3371" s="131"/>
      <c r="AC3371" s="131"/>
      <c r="AD3371" s="131"/>
      <c r="AE3371" s="131"/>
      <c r="AF3371" s="131"/>
      <c r="AG3371" s="131"/>
      <c r="AH3371" s="43"/>
    </row>
    <row r="3372" spans="4:34">
      <c r="D3372" s="62">
        <v>2002</v>
      </c>
      <c r="E3372" s="62">
        <v>9</v>
      </c>
      <c r="F3372" s="62">
        <v>2003</v>
      </c>
      <c r="G3372" s="62">
        <v>2003</v>
      </c>
      <c r="H3372" s="131"/>
      <c r="I3372" s="131"/>
      <c r="J3372" s="131"/>
      <c r="K3372" s="131"/>
      <c r="L3372" s="131"/>
      <c r="M3372" s="131"/>
      <c r="N3372" s="131"/>
      <c r="O3372" s="131"/>
      <c r="P3372" s="131"/>
      <c r="Q3372" s="131"/>
      <c r="R3372" s="131"/>
      <c r="S3372" s="131"/>
      <c r="T3372" s="131"/>
      <c r="U3372" s="131"/>
      <c r="V3372" s="131"/>
      <c r="W3372" s="131"/>
      <c r="X3372" s="131"/>
      <c r="Y3372" s="131"/>
      <c r="Z3372" s="131"/>
      <c r="AA3372" s="131"/>
      <c r="AB3372" s="131"/>
      <c r="AC3372" s="131"/>
      <c r="AD3372" s="131"/>
      <c r="AE3372" s="131"/>
      <c r="AF3372" s="131"/>
      <c r="AG3372" s="131"/>
      <c r="AH3372" s="43"/>
    </row>
    <row r="3373" spans="4:34">
      <c r="D3373" s="62">
        <v>2002</v>
      </c>
      <c r="E3373" s="62">
        <v>10</v>
      </c>
      <c r="F3373" s="62">
        <v>2003</v>
      </c>
      <c r="G3373" s="62">
        <v>2003</v>
      </c>
      <c r="H3373" s="131"/>
      <c r="I3373" s="131"/>
      <c r="J3373" s="131"/>
      <c r="K3373" s="131"/>
      <c r="L3373" s="131"/>
      <c r="M3373" s="131"/>
      <c r="N3373" s="131"/>
      <c r="O3373" s="131"/>
      <c r="P3373" s="131"/>
      <c r="Q3373" s="131"/>
      <c r="R3373" s="131"/>
      <c r="S3373" s="131"/>
      <c r="T3373" s="131"/>
      <c r="U3373" s="131"/>
      <c r="V3373" s="131"/>
      <c r="W3373" s="131"/>
      <c r="X3373" s="131"/>
      <c r="Y3373" s="131"/>
      <c r="Z3373" s="131"/>
      <c r="AA3373" s="131"/>
      <c r="AB3373" s="131"/>
      <c r="AC3373" s="131"/>
      <c r="AD3373" s="131"/>
      <c r="AE3373" s="131"/>
      <c r="AF3373" s="131"/>
      <c r="AG3373" s="131"/>
      <c r="AH3373" s="43"/>
    </row>
    <row r="3374" spans="4:34">
      <c r="D3374" s="62">
        <v>2002</v>
      </c>
      <c r="E3374" s="62">
        <v>11</v>
      </c>
      <c r="F3374" s="62">
        <v>2003</v>
      </c>
      <c r="G3374" s="62">
        <v>2003</v>
      </c>
      <c r="H3374" s="131"/>
      <c r="I3374" s="131"/>
      <c r="J3374" s="131"/>
      <c r="K3374" s="131"/>
      <c r="L3374" s="131"/>
      <c r="M3374" s="131"/>
      <c r="N3374" s="131"/>
      <c r="O3374" s="131"/>
      <c r="P3374" s="131"/>
      <c r="Q3374" s="131"/>
      <c r="R3374" s="131"/>
      <c r="S3374" s="131"/>
      <c r="T3374" s="131"/>
      <c r="U3374" s="131"/>
      <c r="V3374" s="131"/>
      <c r="W3374" s="131"/>
      <c r="X3374" s="131"/>
      <c r="Y3374" s="131"/>
      <c r="Z3374" s="131"/>
      <c r="AA3374" s="131"/>
      <c r="AB3374" s="131"/>
      <c r="AC3374" s="131"/>
      <c r="AD3374" s="131"/>
      <c r="AE3374" s="131"/>
      <c r="AF3374" s="131"/>
      <c r="AG3374" s="131"/>
      <c r="AH3374" s="43"/>
    </row>
    <row r="3375" spans="4:34">
      <c r="D3375" s="62">
        <v>2002</v>
      </c>
      <c r="E3375" s="62">
        <v>12</v>
      </c>
      <c r="F3375" s="62">
        <v>2003</v>
      </c>
      <c r="G3375" s="62">
        <v>2003</v>
      </c>
      <c r="H3375" s="131"/>
      <c r="I3375" s="131"/>
      <c r="J3375" s="131"/>
      <c r="K3375" s="131"/>
      <c r="L3375" s="131"/>
      <c r="M3375" s="131"/>
      <c r="N3375" s="131"/>
      <c r="O3375" s="131"/>
      <c r="P3375" s="131"/>
      <c r="Q3375" s="131"/>
      <c r="R3375" s="131"/>
      <c r="S3375" s="131"/>
      <c r="T3375" s="131"/>
      <c r="U3375" s="131"/>
      <c r="V3375" s="131"/>
      <c r="W3375" s="131"/>
      <c r="X3375" s="131"/>
      <c r="Y3375" s="131"/>
      <c r="Z3375" s="131"/>
      <c r="AA3375" s="131"/>
      <c r="AB3375" s="131"/>
      <c r="AC3375" s="131"/>
      <c r="AD3375" s="131"/>
      <c r="AE3375" s="131"/>
      <c r="AF3375" s="131"/>
      <c r="AG3375" s="131"/>
      <c r="AH3375" s="43"/>
    </row>
    <row r="3376" spans="4:34">
      <c r="D3376" s="62">
        <v>2003</v>
      </c>
      <c r="E3376" s="62">
        <v>1</v>
      </c>
      <c r="F3376" s="62">
        <v>2003</v>
      </c>
      <c r="G3376" s="62">
        <v>2003</v>
      </c>
      <c r="H3376" s="131"/>
      <c r="I3376" s="131"/>
      <c r="J3376" s="131"/>
      <c r="K3376" s="131"/>
      <c r="L3376" s="131"/>
      <c r="M3376" s="131"/>
      <c r="N3376" s="131"/>
      <c r="O3376" s="131"/>
      <c r="P3376" s="131"/>
      <c r="Q3376" s="131"/>
      <c r="R3376" s="131"/>
      <c r="S3376" s="131"/>
      <c r="T3376" s="131"/>
      <c r="U3376" s="131"/>
      <c r="V3376" s="131"/>
      <c r="W3376" s="131"/>
      <c r="X3376" s="131"/>
      <c r="Y3376" s="131"/>
      <c r="Z3376" s="131"/>
      <c r="AA3376" s="131"/>
      <c r="AB3376" s="131"/>
      <c r="AC3376" s="131"/>
      <c r="AD3376" s="131"/>
      <c r="AE3376" s="131"/>
      <c r="AF3376" s="131"/>
      <c r="AG3376" s="131"/>
      <c r="AH3376" s="43"/>
    </row>
    <row r="3377" spans="4:34">
      <c r="D3377" s="62">
        <v>2003</v>
      </c>
      <c r="E3377" s="62">
        <v>2</v>
      </c>
      <c r="F3377" s="62">
        <v>2003</v>
      </c>
      <c r="G3377" s="62">
        <v>2003</v>
      </c>
      <c r="H3377" s="131"/>
      <c r="I3377" s="131"/>
      <c r="J3377" s="131"/>
      <c r="K3377" s="131"/>
      <c r="L3377" s="131"/>
      <c r="M3377" s="131"/>
      <c r="N3377" s="131"/>
      <c r="O3377" s="131"/>
      <c r="P3377" s="131"/>
      <c r="Q3377" s="131"/>
      <c r="R3377" s="131"/>
      <c r="S3377" s="131"/>
      <c r="T3377" s="131"/>
      <c r="U3377" s="131"/>
      <c r="V3377" s="131"/>
      <c r="W3377" s="131"/>
      <c r="X3377" s="131"/>
      <c r="Y3377" s="131"/>
      <c r="Z3377" s="131"/>
      <c r="AA3377" s="131"/>
      <c r="AB3377" s="131"/>
      <c r="AC3377" s="131"/>
      <c r="AD3377" s="131"/>
      <c r="AE3377" s="131"/>
      <c r="AF3377" s="131"/>
      <c r="AG3377" s="131"/>
      <c r="AH3377" s="43"/>
    </row>
    <row r="3378" spans="4:34">
      <c r="D3378" s="62">
        <v>2003</v>
      </c>
      <c r="E3378" s="62">
        <v>3</v>
      </c>
      <c r="F3378" s="62">
        <v>2003</v>
      </c>
      <c r="G3378" s="62">
        <v>2003</v>
      </c>
      <c r="H3378" s="131"/>
      <c r="I3378" s="131"/>
      <c r="J3378" s="131"/>
      <c r="K3378" s="131"/>
      <c r="L3378" s="131"/>
      <c r="M3378" s="131"/>
      <c r="N3378" s="131"/>
      <c r="O3378" s="131"/>
      <c r="P3378" s="131"/>
      <c r="Q3378" s="131"/>
      <c r="R3378" s="131"/>
      <c r="S3378" s="131"/>
      <c r="T3378" s="131"/>
      <c r="U3378" s="131"/>
      <c r="V3378" s="131"/>
      <c r="W3378" s="131"/>
      <c r="X3378" s="131"/>
      <c r="Y3378" s="131"/>
      <c r="Z3378" s="131"/>
      <c r="AA3378" s="131"/>
      <c r="AB3378" s="131"/>
      <c r="AC3378" s="131"/>
      <c r="AD3378" s="131"/>
      <c r="AE3378" s="131"/>
      <c r="AF3378" s="131"/>
      <c r="AG3378" s="131"/>
      <c r="AH3378" s="43"/>
    </row>
    <row r="3379" spans="4:34">
      <c r="D3379" s="62">
        <v>2003</v>
      </c>
      <c r="E3379" s="62">
        <v>4</v>
      </c>
      <c r="F3379" s="62">
        <v>2003</v>
      </c>
      <c r="G3379" s="62">
        <v>2003</v>
      </c>
      <c r="H3379" s="131"/>
      <c r="I3379" s="131"/>
      <c r="J3379" s="131"/>
      <c r="K3379" s="131"/>
      <c r="L3379" s="131"/>
      <c r="M3379" s="131"/>
      <c r="N3379" s="131"/>
      <c r="O3379" s="131"/>
      <c r="P3379" s="131"/>
      <c r="Q3379" s="131"/>
      <c r="R3379" s="131"/>
      <c r="S3379" s="131"/>
      <c r="T3379" s="131"/>
      <c r="U3379" s="131"/>
      <c r="V3379" s="131"/>
      <c r="W3379" s="131"/>
      <c r="X3379" s="131"/>
      <c r="Y3379" s="131"/>
      <c r="Z3379" s="131"/>
      <c r="AA3379" s="131"/>
      <c r="AB3379" s="131"/>
      <c r="AC3379" s="131"/>
      <c r="AD3379" s="131"/>
      <c r="AE3379" s="131"/>
      <c r="AF3379" s="131"/>
      <c r="AG3379" s="131"/>
      <c r="AH3379" s="43"/>
    </row>
    <row r="3380" spans="4:34">
      <c r="D3380" s="62">
        <v>2003</v>
      </c>
      <c r="E3380" s="62">
        <v>5</v>
      </c>
      <c r="F3380" s="62">
        <v>2003</v>
      </c>
      <c r="G3380" s="62">
        <v>2004</v>
      </c>
      <c r="H3380" s="131"/>
      <c r="I3380" s="131"/>
      <c r="J3380" s="131"/>
      <c r="K3380" s="131"/>
      <c r="L3380" s="131"/>
      <c r="M3380" s="131"/>
      <c r="N3380" s="131"/>
      <c r="O3380" s="131"/>
      <c r="P3380" s="131"/>
      <c r="Q3380" s="131"/>
      <c r="R3380" s="131"/>
      <c r="S3380" s="131"/>
      <c r="T3380" s="131"/>
      <c r="U3380" s="131"/>
      <c r="V3380" s="131"/>
      <c r="W3380" s="131"/>
      <c r="X3380" s="131"/>
      <c r="Y3380" s="131"/>
      <c r="Z3380" s="131"/>
      <c r="AA3380" s="131"/>
      <c r="AB3380" s="131"/>
      <c r="AC3380" s="131"/>
      <c r="AD3380" s="131"/>
      <c r="AE3380" s="131"/>
      <c r="AF3380" s="131"/>
      <c r="AG3380" s="131"/>
      <c r="AH3380" s="43"/>
    </row>
    <row r="3381" spans="4:34">
      <c r="D3381" s="62">
        <v>2003</v>
      </c>
      <c r="E3381" s="62">
        <v>6</v>
      </c>
      <c r="F3381" s="62">
        <v>2003</v>
      </c>
      <c r="G3381" s="62">
        <v>2004</v>
      </c>
      <c r="H3381" s="131"/>
      <c r="I3381" s="131"/>
      <c r="J3381" s="131"/>
      <c r="K3381" s="131"/>
      <c r="L3381" s="131"/>
      <c r="M3381" s="131"/>
      <c r="N3381" s="131"/>
      <c r="O3381" s="131"/>
      <c r="P3381" s="131"/>
      <c r="Q3381" s="131"/>
      <c r="R3381" s="131"/>
      <c r="S3381" s="131"/>
      <c r="T3381" s="131"/>
      <c r="U3381" s="131"/>
      <c r="V3381" s="131"/>
      <c r="W3381" s="131"/>
      <c r="X3381" s="131"/>
      <c r="Y3381" s="131"/>
      <c r="Z3381" s="131"/>
      <c r="AA3381" s="131"/>
      <c r="AB3381" s="131"/>
      <c r="AC3381" s="131"/>
      <c r="AD3381" s="131"/>
      <c r="AE3381" s="131"/>
      <c r="AF3381" s="131"/>
      <c r="AG3381" s="131"/>
      <c r="AH3381" s="43"/>
    </row>
    <row r="3382" spans="4:34">
      <c r="D3382" s="62">
        <v>2003</v>
      </c>
      <c r="E3382" s="62">
        <v>7</v>
      </c>
      <c r="F3382" s="62">
        <v>2004</v>
      </c>
      <c r="G3382" s="62">
        <v>2004</v>
      </c>
      <c r="H3382" s="131"/>
      <c r="I3382" s="131"/>
      <c r="J3382" s="131"/>
      <c r="K3382" s="131"/>
      <c r="L3382" s="131"/>
      <c r="M3382" s="131"/>
      <c r="N3382" s="131"/>
      <c r="O3382" s="131"/>
      <c r="P3382" s="131"/>
      <c r="Q3382" s="131"/>
      <c r="R3382" s="131"/>
      <c r="S3382" s="131"/>
      <c r="T3382" s="131"/>
      <c r="U3382" s="131"/>
      <c r="V3382" s="131"/>
      <c r="W3382" s="131"/>
      <c r="X3382" s="131"/>
      <c r="Y3382" s="131"/>
      <c r="Z3382" s="131"/>
      <c r="AA3382" s="131"/>
      <c r="AB3382" s="131"/>
      <c r="AC3382" s="131"/>
      <c r="AD3382" s="131"/>
      <c r="AE3382" s="131"/>
      <c r="AF3382" s="131"/>
      <c r="AG3382" s="131"/>
      <c r="AH3382" s="43"/>
    </row>
    <row r="3383" spans="4:34">
      <c r="D3383" s="62">
        <v>2003</v>
      </c>
      <c r="E3383" s="62">
        <v>8</v>
      </c>
      <c r="F3383" s="62">
        <v>2004</v>
      </c>
      <c r="G3383" s="62">
        <v>2004</v>
      </c>
      <c r="H3383" s="131"/>
      <c r="I3383" s="131"/>
      <c r="J3383" s="131"/>
      <c r="K3383" s="131"/>
      <c r="L3383" s="131"/>
      <c r="M3383" s="131"/>
      <c r="N3383" s="131"/>
      <c r="O3383" s="131"/>
      <c r="P3383" s="131"/>
      <c r="Q3383" s="131"/>
      <c r="R3383" s="131"/>
      <c r="S3383" s="131"/>
      <c r="T3383" s="131"/>
      <c r="U3383" s="131"/>
      <c r="V3383" s="131"/>
      <c r="W3383" s="131"/>
      <c r="X3383" s="131"/>
      <c r="Y3383" s="131"/>
      <c r="Z3383" s="131"/>
      <c r="AA3383" s="131"/>
      <c r="AB3383" s="131"/>
      <c r="AC3383" s="131"/>
      <c r="AD3383" s="131"/>
      <c r="AE3383" s="131"/>
      <c r="AF3383" s="131"/>
      <c r="AG3383" s="131"/>
      <c r="AH3383" s="43"/>
    </row>
    <row r="3384" spans="4:34">
      <c r="D3384" s="62">
        <v>2003</v>
      </c>
      <c r="E3384" s="62">
        <v>9</v>
      </c>
      <c r="F3384" s="62">
        <v>2004</v>
      </c>
      <c r="G3384" s="62">
        <v>2004</v>
      </c>
      <c r="H3384" s="131"/>
      <c r="I3384" s="131"/>
      <c r="J3384" s="131"/>
      <c r="K3384" s="131"/>
      <c r="L3384" s="131"/>
      <c r="M3384" s="131"/>
      <c r="N3384" s="131"/>
      <c r="O3384" s="131"/>
      <c r="P3384" s="131"/>
      <c r="Q3384" s="131"/>
      <c r="R3384" s="131"/>
      <c r="S3384" s="131"/>
      <c r="T3384" s="131"/>
      <c r="U3384" s="131"/>
      <c r="V3384" s="131"/>
      <c r="W3384" s="131"/>
      <c r="X3384" s="131"/>
      <c r="Y3384" s="131"/>
      <c r="Z3384" s="131"/>
      <c r="AA3384" s="131"/>
      <c r="AB3384" s="131"/>
      <c r="AC3384" s="131"/>
      <c r="AD3384" s="131"/>
      <c r="AE3384" s="131"/>
      <c r="AF3384" s="131"/>
      <c r="AG3384" s="131"/>
      <c r="AH3384" s="43"/>
    </row>
    <row r="3385" spans="4:34">
      <c r="D3385" s="62">
        <v>2003</v>
      </c>
      <c r="E3385" s="62">
        <v>10</v>
      </c>
      <c r="F3385" s="62">
        <v>2004</v>
      </c>
      <c r="G3385" s="62">
        <v>2004</v>
      </c>
      <c r="H3385" s="131"/>
      <c r="I3385" s="131"/>
      <c r="J3385" s="131"/>
      <c r="K3385" s="131"/>
      <c r="L3385" s="131"/>
      <c r="M3385" s="131"/>
      <c r="N3385" s="131"/>
      <c r="O3385" s="131"/>
      <c r="P3385" s="131"/>
      <c r="Q3385" s="131"/>
      <c r="R3385" s="131"/>
      <c r="S3385" s="131"/>
      <c r="T3385" s="131"/>
      <c r="U3385" s="131"/>
      <c r="V3385" s="131"/>
      <c r="W3385" s="131"/>
      <c r="X3385" s="131"/>
      <c r="Y3385" s="131"/>
      <c r="Z3385" s="131"/>
      <c r="AA3385" s="131"/>
      <c r="AB3385" s="131"/>
      <c r="AC3385" s="131"/>
      <c r="AD3385" s="131"/>
      <c r="AE3385" s="131"/>
      <c r="AF3385" s="131"/>
      <c r="AG3385" s="131"/>
      <c r="AH3385" s="43"/>
    </row>
    <row r="3386" spans="4:34">
      <c r="D3386" s="62">
        <v>2003</v>
      </c>
      <c r="E3386" s="62">
        <v>11</v>
      </c>
      <c r="F3386" s="62">
        <v>2004</v>
      </c>
      <c r="G3386" s="62">
        <v>2004</v>
      </c>
      <c r="H3386" s="131"/>
      <c r="I3386" s="131"/>
      <c r="J3386" s="131"/>
      <c r="K3386" s="131"/>
      <c r="L3386" s="131"/>
      <c r="M3386" s="131"/>
      <c r="N3386" s="131"/>
      <c r="O3386" s="131"/>
      <c r="P3386" s="131"/>
      <c r="Q3386" s="131"/>
      <c r="R3386" s="131"/>
      <c r="S3386" s="131"/>
      <c r="T3386" s="131"/>
      <c r="U3386" s="131"/>
      <c r="V3386" s="131"/>
      <c r="W3386" s="131"/>
      <c r="X3386" s="131"/>
      <c r="Y3386" s="131"/>
      <c r="Z3386" s="131"/>
      <c r="AA3386" s="131"/>
      <c r="AB3386" s="131"/>
      <c r="AC3386" s="131"/>
      <c r="AD3386" s="131"/>
      <c r="AE3386" s="131"/>
      <c r="AF3386" s="131"/>
      <c r="AG3386" s="131"/>
      <c r="AH3386" s="43"/>
    </row>
    <row r="3387" spans="4:34">
      <c r="D3387" s="62">
        <v>2003</v>
      </c>
      <c r="E3387" s="62">
        <v>12</v>
      </c>
      <c r="F3387" s="62">
        <v>2004</v>
      </c>
      <c r="G3387" s="62">
        <v>2004</v>
      </c>
      <c r="H3387" s="131"/>
      <c r="I3387" s="131"/>
      <c r="J3387" s="131"/>
      <c r="K3387" s="131"/>
      <c r="L3387" s="131"/>
      <c r="M3387" s="131"/>
      <c r="N3387" s="131"/>
      <c r="O3387" s="131"/>
      <c r="P3387" s="131"/>
      <c r="Q3387" s="131"/>
      <c r="R3387" s="131"/>
      <c r="S3387" s="131"/>
      <c r="T3387" s="131"/>
      <c r="U3387" s="131"/>
      <c r="V3387" s="131"/>
      <c r="W3387" s="131"/>
      <c r="X3387" s="131"/>
      <c r="Y3387" s="131"/>
      <c r="Z3387" s="131"/>
      <c r="AA3387" s="131"/>
      <c r="AB3387" s="131"/>
      <c r="AC3387" s="131"/>
      <c r="AD3387" s="131"/>
      <c r="AE3387" s="131"/>
      <c r="AF3387" s="131"/>
      <c r="AG3387" s="131"/>
      <c r="AH3387" s="43"/>
    </row>
    <row r="3388" spans="4:34">
      <c r="D3388" s="62">
        <v>2004</v>
      </c>
      <c r="E3388" s="62">
        <v>1</v>
      </c>
      <c r="F3388" s="62">
        <v>2004</v>
      </c>
      <c r="G3388" s="62">
        <v>2004</v>
      </c>
      <c r="H3388" s="131"/>
      <c r="I3388" s="131"/>
      <c r="J3388" s="131"/>
      <c r="K3388" s="131"/>
      <c r="L3388" s="131"/>
      <c r="M3388" s="131"/>
      <c r="N3388" s="131"/>
      <c r="O3388" s="131"/>
      <c r="P3388" s="131"/>
      <c r="Q3388" s="131"/>
      <c r="R3388" s="131"/>
      <c r="S3388" s="131"/>
      <c r="T3388" s="131"/>
      <c r="U3388" s="131"/>
      <c r="V3388" s="131"/>
      <c r="W3388" s="131"/>
      <c r="X3388" s="131"/>
      <c r="Y3388" s="131"/>
      <c r="Z3388" s="131"/>
      <c r="AA3388" s="131"/>
      <c r="AB3388" s="131"/>
      <c r="AC3388" s="131"/>
      <c r="AD3388" s="131"/>
      <c r="AE3388" s="131"/>
      <c r="AF3388" s="131"/>
      <c r="AG3388" s="131"/>
      <c r="AH3388" s="43"/>
    </row>
    <row r="3389" spans="4:34">
      <c r="D3389" s="62">
        <v>2004</v>
      </c>
      <c r="E3389" s="62">
        <v>2</v>
      </c>
      <c r="F3389" s="62">
        <v>2004</v>
      </c>
      <c r="G3389" s="62">
        <v>2004</v>
      </c>
      <c r="H3389" s="131"/>
      <c r="I3389" s="131"/>
      <c r="J3389" s="131"/>
      <c r="K3389" s="131"/>
      <c r="L3389" s="131"/>
      <c r="M3389" s="131"/>
      <c r="N3389" s="131"/>
      <c r="O3389" s="131"/>
      <c r="P3389" s="131"/>
      <c r="Q3389" s="131"/>
      <c r="R3389" s="131"/>
      <c r="S3389" s="131"/>
      <c r="T3389" s="131"/>
      <c r="U3389" s="131"/>
      <c r="V3389" s="131"/>
      <c r="W3389" s="131"/>
      <c r="X3389" s="131"/>
      <c r="Y3389" s="131"/>
      <c r="Z3389" s="131"/>
      <c r="AA3389" s="131"/>
      <c r="AB3389" s="131"/>
      <c r="AC3389" s="131"/>
      <c r="AD3389" s="131"/>
      <c r="AE3389" s="131"/>
      <c r="AF3389" s="131"/>
      <c r="AG3389" s="131"/>
      <c r="AH3389" s="43"/>
    </row>
    <row r="3390" spans="4:34">
      <c r="D3390" s="62">
        <v>2004</v>
      </c>
      <c r="E3390" s="62">
        <v>3</v>
      </c>
      <c r="F3390" s="62">
        <v>2004</v>
      </c>
      <c r="G3390" s="62">
        <v>2004</v>
      </c>
      <c r="H3390" s="131"/>
      <c r="I3390" s="131"/>
      <c r="J3390" s="131"/>
      <c r="K3390" s="131"/>
      <c r="L3390" s="131"/>
      <c r="M3390" s="131"/>
      <c r="N3390" s="131"/>
      <c r="O3390" s="131"/>
      <c r="P3390" s="131"/>
      <c r="Q3390" s="131"/>
      <c r="R3390" s="131"/>
      <c r="S3390" s="131"/>
      <c r="T3390" s="131"/>
      <c r="U3390" s="131"/>
      <c r="V3390" s="131"/>
      <c r="W3390" s="131"/>
      <c r="X3390" s="131"/>
      <c r="Y3390" s="131"/>
      <c r="Z3390" s="131"/>
      <c r="AA3390" s="131"/>
      <c r="AB3390" s="131"/>
      <c r="AC3390" s="131"/>
      <c r="AD3390" s="131"/>
      <c r="AE3390" s="131"/>
      <c r="AF3390" s="131"/>
      <c r="AG3390" s="131"/>
      <c r="AH3390" s="43"/>
    </row>
    <row r="3391" spans="4:34">
      <c r="D3391" s="62">
        <v>2004</v>
      </c>
      <c r="E3391" s="62">
        <v>4</v>
      </c>
      <c r="F3391" s="62">
        <v>2004</v>
      </c>
      <c r="G3391" s="62">
        <v>2004</v>
      </c>
      <c r="H3391" s="131"/>
      <c r="I3391" s="131"/>
      <c r="J3391" s="131"/>
      <c r="K3391" s="131"/>
      <c r="L3391" s="131"/>
      <c r="M3391" s="131"/>
      <c r="N3391" s="131"/>
      <c r="O3391" s="131"/>
      <c r="P3391" s="131"/>
      <c r="Q3391" s="131"/>
      <c r="R3391" s="131"/>
      <c r="S3391" s="131"/>
      <c r="T3391" s="131"/>
      <c r="U3391" s="131"/>
      <c r="V3391" s="131"/>
      <c r="W3391" s="131"/>
      <c r="X3391" s="131"/>
      <c r="Y3391" s="131"/>
      <c r="Z3391" s="131"/>
      <c r="AA3391" s="131"/>
      <c r="AB3391" s="131"/>
      <c r="AC3391" s="131"/>
      <c r="AD3391" s="131"/>
      <c r="AE3391" s="131"/>
      <c r="AF3391" s="131"/>
      <c r="AG3391" s="131"/>
      <c r="AH3391" s="43"/>
    </row>
    <row r="3392" spans="4:34">
      <c r="D3392" s="62">
        <v>2004</v>
      </c>
      <c r="E3392" s="62">
        <v>5</v>
      </c>
      <c r="F3392" s="62">
        <v>2004</v>
      </c>
      <c r="G3392" s="62">
        <v>2005</v>
      </c>
      <c r="H3392" s="131"/>
      <c r="I3392" s="131"/>
      <c r="J3392" s="131"/>
      <c r="K3392" s="131"/>
      <c r="L3392" s="131"/>
      <c r="M3392" s="131"/>
      <c r="N3392" s="131"/>
      <c r="O3392" s="131"/>
      <c r="P3392" s="131"/>
      <c r="Q3392" s="131"/>
      <c r="R3392" s="131"/>
      <c r="S3392" s="131"/>
      <c r="T3392" s="131"/>
      <c r="U3392" s="131"/>
      <c r="V3392" s="131"/>
      <c r="W3392" s="131"/>
      <c r="X3392" s="131"/>
      <c r="Y3392" s="131"/>
      <c r="Z3392" s="131"/>
      <c r="AA3392" s="131"/>
      <c r="AB3392" s="131"/>
      <c r="AC3392" s="131"/>
      <c r="AD3392" s="131"/>
      <c r="AE3392" s="131"/>
      <c r="AF3392" s="131"/>
      <c r="AG3392" s="131"/>
      <c r="AH3392" s="43"/>
    </row>
    <row r="3393" spans="4:34">
      <c r="D3393" s="62">
        <v>2004</v>
      </c>
      <c r="E3393" s="62">
        <v>6</v>
      </c>
      <c r="F3393" s="62">
        <v>2004</v>
      </c>
      <c r="G3393" s="62">
        <v>2005</v>
      </c>
      <c r="H3393" s="131"/>
      <c r="I3393" s="131"/>
      <c r="J3393" s="131"/>
      <c r="K3393" s="131"/>
      <c r="L3393" s="131"/>
      <c r="M3393" s="131"/>
      <c r="N3393" s="131"/>
      <c r="O3393" s="131"/>
      <c r="P3393" s="131"/>
      <c r="Q3393" s="131"/>
      <c r="R3393" s="131"/>
      <c r="S3393" s="131"/>
      <c r="T3393" s="131"/>
      <c r="U3393" s="131"/>
      <c r="V3393" s="131"/>
      <c r="W3393" s="131"/>
      <c r="X3393" s="131"/>
      <c r="Y3393" s="131"/>
      <c r="Z3393" s="131"/>
      <c r="AA3393" s="131"/>
      <c r="AB3393" s="131"/>
      <c r="AC3393" s="131"/>
      <c r="AD3393" s="131"/>
      <c r="AE3393" s="131"/>
      <c r="AF3393" s="131"/>
      <c r="AG3393" s="131"/>
      <c r="AH3393" s="43"/>
    </row>
    <row r="3394" spans="4:34">
      <c r="D3394" s="62">
        <v>2004</v>
      </c>
      <c r="E3394" s="62">
        <v>7</v>
      </c>
      <c r="F3394" s="62">
        <v>2005</v>
      </c>
      <c r="G3394" s="62">
        <v>2005</v>
      </c>
      <c r="H3394" s="131"/>
      <c r="I3394" s="131"/>
      <c r="J3394" s="131"/>
      <c r="K3394" s="131"/>
      <c r="L3394" s="131"/>
      <c r="M3394" s="131"/>
      <c r="N3394" s="131"/>
      <c r="O3394" s="131"/>
      <c r="P3394" s="131"/>
      <c r="Q3394" s="131"/>
      <c r="R3394" s="131"/>
      <c r="S3394" s="131"/>
      <c r="T3394" s="131"/>
      <c r="U3394" s="131"/>
      <c r="V3394" s="131"/>
      <c r="W3394" s="131"/>
      <c r="X3394" s="131"/>
      <c r="Y3394" s="131"/>
      <c r="Z3394" s="131"/>
      <c r="AA3394" s="131"/>
      <c r="AB3394" s="131"/>
      <c r="AC3394" s="131"/>
      <c r="AD3394" s="131"/>
      <c r="AE3394" s="131"/>
      <c r="AF3394" s="131"/>
      <c r="AG3394" s="131"/>
      <c r="AH3394" s="43"/>
    </row>
    <row r="3395" spans="4:34">
      <c r="D3395" s="62">
        <v>2004</v>
      </c>
      <c r="E3395" s="62">
        <v>8</v>
      </c>
      <c r="F3395" s="62">
        <v>2005</v>
      </c>
      <c r="G3395" s="62">
        <v>2005</v>
      </c>
      <c r="H3395" s="131"/>
      <c r="I3395" s="131"/>
      <c r="J3395" s="131"/>
      <c r="K3395" s="131"/>
      <c r="L3395" s="131"/>
      <c r="M3395" s="131"/>
      <c r="N3395" s="131"/>
      <c r="O3395" s="131"/>
      <c r="P3395" s="131"/>
      <c r="Q3395" s="131"/>
      <c r="R3395" s="131"/>
      <c r="S3395" s="131"/>
      <c r="T3395" s="131"/>
      <c r="U3395" s="131"/>
      <c r="V3395" s="131"/>
      <c r="W3395" s="131"/>
      <c r="X3395" s="131"/>
      <c r="Y3395" s="131"/>
      <c r="Z3395" s="131"/>
      <c r="AA3395" s="131"/>
      <c r="AB3395" s="131"/>
      <c r="AC3395" s="131"/>
      <c r="AD3395" s="131"/>
      <c r="AE3395" s="131"/>
      <c r="AF3395" s="131"/>
      <c r="AG3395" s="131"/>
      <c r="AH3395" s="43"/>
    </row>
    <row r="3396" spans="4:34">
      <c r="D3396" s="62">
        <v>2004</v>
      </c>
      <c r="E3396" s="62">
        <v>9</v>
      </c>
      <c r="F3396" s="62">
        <v>2005</v>
      </c>
      <c r="G3396" s="62">
        <v>2005</v>
      </c>
      <c r="H3396" s="131"/>
      <c r="I3396" s="131"/>
      <c r="J3396" s="131"/>
      <c r="K3396" s="131"/>
      <c r="L3396" s="131"/>
      <c r="M3396" s="131"/>
      <c r="N3396" s="131"/>
      <c r="O3396" s="131"/>
      <c r="P3396" s="131"/>
      <c r="Q3396" s="131"/>
      <c r="R3396" s="131"/>
      <c r="S3396" s="131"/>
      <c r="T3396" s="131"/>
      <c r="U3396" s="131"/>
      <c r="V3396" s="131"/>
      <c r="W3396" s="131"/>
      <c r="X3396" s="131"/>
      <c r="Y3396" s="131"/>
      <c r="Z3396" s="131"/>
      <c r="AA3396" s="131"/>
      <c r="AB3396" s="131"/>
      <c r="AC3396" s="131"/>
      <c r="AD3396" s="131"/>
      <c r="AE3396" s="131"/>
      <c r="AF3396" s="131"/>
      <c r="AG3396" s="131"/>
      <c r="AH3396" s="43"/>
    </row>
    <row r="3397" spans="4:34">
      <c r="D3397" s="62">
        <v>2004</v>
      </c>
      <c r="E3397" s="62">
        <v>10</v>
      </c>
      <c r="F3397" s="62">
        <v>2005</v>
      </c>
      <c r="G3397" s="62">
        <v>2005</v>
      </c>
      <c r="H3397" s="131"/>
      <c r="I3397" s="131"/>
      <c r="J3397" s="131"/>
      <c r="K3397" s="131"/>
      <c r="L3397" s="131"/>
      <c r="M3397" s="131"/>
      <c r="N3397" s="131"/>
      <c r="O3397" s="131"/>
      <c r="P3397" s="131"/>
      <c r="Q3397" s="131"/>
      <c r="R3397" s="131"/>
      <c r="S3397" s="131"/>
      <c r="T3397" s="131"/>
      <c r="U3397" s="131"/>
      <c r="V3397" s="131"/>
      <c r="W3397" s="131"/>
      <c r="X3397" s="131"/>
      <c r="Y3397" s="131"/>
      <c r="Z3397" s="131"/>
      <c r="AA3397" s="131"/>
      <c r="AB3397" s="131"/>
      <c r="AC3397" s="131"/>
      <c r="AD3397" s="131"/>
      <c r="AE3397" s="131"/>
      <c r="AF3397" s="131"/>
      <c r="AG3397" s="131"/>
      <c r="AH3397" s="43"/>
    </row>
    <row r="3398" spans="4:34">
      <c r="D3398" s="62">
        <v>2004</v>
      </c>
      <c r="E3398" s="62">
        <v>11</v>
      </c>
      <c r="F3398" s="62">
        <v>2005</v>
      </c>
      <c r="G3398" s="62">
        <v>2005</v>
      </c>
      <c r="H3398" s="131"/>
      <c r="I3398" s="131"/>
      <c r="J3398" s="131"/>
      <c r="K3398" s="131"/>
      <c r="L3398" s="131"/>
      <c r="M3398" s="131"/>
      <c r="N3398" s="131"/>
      <c r="O3398" s="131"/>
      <c r="P3398" s="131"/>
      <c r="Q3398" s="131"/>
      <c r="R3398" s="131"/>
      <c r="S3398" s="131"/>
      <c r="T3398" s="131"/>
      <c r="U3398" s="131"/>
      <c r="V3398" s="131"/>
      <c r="W3398" s="131"/>
      <c r="X3398" s="131"/>
      <c r="Y3398" s="131"/>
      <c r="Z3398" s="131"/>
      <c r="AA3398" s="131"/>
      <c r="AB3398" s="131"/>
      <c r="AC3398" s="131"/>
      <c r="AD3398" s="131"/>
      <c r="AE3398" s="131"/>
      <c r="AF3398" s="131"/>
      <c r="AG3398" s="131"/>
      <c r="AH3398" s="43"/>
    </row>
    <row r="3399" spans="4:34">
      <c r="D3399" s="62">
        <v>2004</v>
      </c>
      <c r="E3399" s="62">
        <v>12</v>
      </c>
      <c r="F3399" s="62">
        <v>2005</v>
      </c>
      <c r="G3399" s="62">
        <v>2005</v>
      </c>
      <c r="H3399" s="131"/>
      <c r="I3399" s="131"/>
      <c r="J3399" s="131"/>
      <c r="K3399" s="131"/>
      <c r="L3399" s="131"/>
      <c r="M3399" s="131"/>
      <c r="N3399" s="131"/>
      <c r="O3399" s="131"/>
      <c r="P3399" s="131"/>
      <c r="Q3399" s="131"/>
      <c r="R3399" s="131"/>
      <c r="S3399" s="131"/>
      <c r="T3399" s="131"/>
      <c r="U3399" s="131"/>
      <c r="V3399" s="131"/>
      <c r="W3399" s="131"/>
      <c r="X3399" s="131"/>
      <c r="Y3399" s="131"/>
      <c r="Z3399" s="131"/>
      <c r="AA3399" s="131"/>
      <c r="AB3399" s="131"/>
      <c r="AC3399" s="131"/>
      <c r="AD3399" s="131"/>
      <c r="AE3399" s="131"/>
      <c r="AF3399" s="131"/>
      <c r="AG3399" s="131"/>
      <c r="AH3399" s="43"/>
    </row>
    <row r="3400" spans="4:34">
      <c r="D3400" s="62">
        <v>2005</v>
      </c>
      <c r="E3400" s="62">
        <v>1</v>
      </c>
      <c r="F3400" s="62">
        <v>2005</v>
      </c>
      <c r="G3400" s="62">
        <v>2005</v>
      </c>
      <c r="H3400" s="131"/>
      <c r="I3400" s="131"/>
      <c r="J3400" s="131"/>
      <c r="K3400" s="131"/>
      <c r="L3400" s="131"/>
      <c r="M3400" s="131"/>
      <c r="N3400" s="131"/>
      <c r="O3400" s="131"/>
      <c r="P3400" s="131"/>
      <c r="Q3400" s="131"/>
      <c r="R3400" s="131"/>
      <c r="S3400" s="131"/>
      <c r="T3400" s="131"/>
      <c r="U3400" s="131"/>
      <c r="V3400" s="131"/>
      <c r="W3400" s="131"/>
      <c r="X3400" s="131"/>
      <c r="Y3400" s="131"/>
      <c r="Z3400" s="131"/>
      <c r="AA3400" s="131"/>
      <c r="AB3400" s="131"/>
      <c r="AC3400" s="131"/>
      <c r="AD3400" s="131"/>
      <c r="AE3400" s="131"/>
      <c r="AF3400" s="131"/>
      <c r="AG3400" s="131"/>
      <c r="AH3400" s="43"/>
    </row>
    <row r="3401" spans="4:34">
      <c r="D3401" s="62">
        <v>2005</v>
      </c>
      <c r="E3401" s="62">
        <v>2</v>
      </c>
      <c r="F3401" s="62">
        <v>2005</v>
      </c>
      <c r="G3401" s="62">
        <v>2005</v>
      </c>
      <c r="H3401" s="131"/>
      <c r="I3401" s="131"/>
      <c r="J3401" s="131"/>
      <c r="K3401" s="131"/>
      <c r="L3401" s="131"/>
      <c r="M3401" s="131"/>
      <c r="N3401" s="131"/>
      <c r="O3401" s="131"/>
      <c r="P3401" s="131"/>
      <c r="Q3401" s="131"/>
      <c r="R3401" s="131"/>
      <c r="S3401" s="131"/>
      <c r="T3401" s="131"/>
      <c r="U3401" s="131"/>
      <c r="V3401" s="131"/>
      <c r="W3401" s="131"/>
      <c r="X3401" s="131"/>
      <c r="Y3401" s="131"/>
      <c r="Z3401" s="131"/>
      <c r="AA3401" s="131"/>
      <c r="AB3401" s="131"/>
      <c r="AC3401" s="131"/>
      <c r="AD3401" s="131"/>
      <c r="AE3401" s="131"/>
      <c r="AF3401" s="131"/>
      <c r="AG3401" s="131"/>
      <c r="AH3401" s="43"/>
    </row>
    <row r="3402" spans="4:34">
      <c r="D3402" s="62">
        <v>2005</v>
      </c>
      <c r="E3402" s="62">
        <v>3</v>
      </c>
      <c r="F3402" s="62">
        <v>2005</v>
      </c>
      <c r="G3402" s="62">
        <v>2005</v>
      </c>
      <c r="H3402" s="131"/>
      <c r="I3402" s="131"/>
      <c r="J3402" s="131"/>
      <c r="K3402" s="131"/>
      <c r="L3402" s="131"/>
      <c r="M3402" s="131"/>
      <c r="N3402" s="131"/>
      <c r="O3402" s="131"/>
      <c r="P3402" s="131"/>
      <c r="Q3402" s="131"/>
      <c r="R3402" s="131"/>
      <c r="S3402" s="131"/>
      <c r="T3402" s="131"/>
      <c r="U3402" s="131"/>
      <c r="V3402" s="131"/>
      <c r="W3402" s="131"/>
      <c r="X3402" s="131"/>
      <c r="Y3402" s="131"/>
      <c r="Z3402" s="131"/>
      <c r="AA3402" s="131"/>
      <c r="AB3402" s="131"/>
      <c r="AC3402" s="131"/>
      <c r="AD3402" s="131"/>
      <c r="AE3402" s="131"/>
      <c r="AF3402" s="131"/>
      <c r="AG3402" s="131"/>
      <c r="AH3402" s="43"/>
    </row>
    <row r="3403" spans="4:34">
      <c r="D3403" s="62">
        <v>2005</v>
      </c>
      <c r="E3403" s="62">
        <v>4</v>
      </c>
      <c r="F3403" s="62">
        <v>2005</v>
      </c>
      <c r="G3403" s="62">
        <v>2005</v>
      </c>
      <c r="H3403" s="131"/>
      <c r="I3403" s="131"/>
      <c r="J3403" s="131"/>
      <c r="K3403" s="131"/>
      <c r="L3403" s="131"/>
      <c r="M3403" s="131"/>
      <c r="N3403" s="131"/>
      <c r="O3403" s="131"/>
      <c r="P3403" s="131"/>
      <c r="Q3403" s="131"/>
      <c r="R3403" s="131"/>
      <c r="S3403" s="131"/>
      <c r="T3403" s="131"/>
      <c r="U3403" s="131"/>
      <c r="V3403" s="131"/>
      <c r="W3403" s="131"/>
      <c r="X3403" s="131"/>
      <c r="Y3403" s="131"/>
      <c r="Z3403" s="131"/>
      <c r="AA3403" s="131"/>
      <c r="AB3403" s="131"/>
      <c r="AC3403" s="131"/>
      <c r="AD3403" s="131"/>
      <c r="AE3403" s="131"/>
      <c r="AF3403" s="131"/>
      <c r="AG3403" s="131"/>
      <c r="AH3403" s="43"/>
    </row>
    <row r="3404" spans="4:34">
      <c r="D3404" s="62">
        <v>2005</v>
      </c>
      <c r="E3404" s="62">
        <v>5</v>
      </c>
      <c r="F3404" s="62">
        <v>2005</v>
      </c>
      <c r="G3404" s="62">
        <v>2006</v>
      </c>
      <c r="H3404" s="131"/>
      <c r="I3404" s="131"/>
      <c r="J3404" s="131"/>
      <c r="K3404" s="131"/>
      <c r="L3404" s="131"/>
      <c r="M3404" s="131"/>
      <c r="N3404" s="131"/>
      <c r="O3404" s="131"/>
      <c r="P3404" s="131"/>
      <c r="Q3404" s="131"/>
      <c r="R3404" s="131"/>
      <c r="S3404" s="131"/>
      <c r="T3404" s="131"/>
      <c r="U3404" s="131"/>
      <c r="V3404" s="131"/>
      <c r="W3404" s="131"/>
      <c r="X3404" s="131"/>
      <c r="Y3404" s="131"/>
      <c r="Z3404" s="131"/>
      <c r="AA3404" s="131"/>
      <c r="AB3404" s="131"/>
      <c r="AC3404" s="131"/>
      <c r="AD3404" s="131"/>
      <c r="AE3404" s="131"/>
      <c r="AF3404" s="131"/>
      <c r="AG3404" s="131"/>
      <c r="AH3404" s="43"/>
    </row>
    <row r="3405" spans="4:34">
      <c r="D3405" s="62">
        <v>2005</v>
      </c>
      <c r="E3405" s="62">
        <v>6</v>
      </c>
      <c r="F3405" s="62">
        <v>2005</v>
      </c>
      <c r="G3405" s="62">
        <v>2006</v>
      </c>
      <c r="H3405" s="131"/>
      <c r="I3405" s="131"/>
      <c r="J3405" s="131"/>
      <c r="K3405" s="131"/>
      <c r="L3405" s="131"/>
      <c r="M3405" s="131"/>
      <c r="N3405" s="131"/>
      <c r="O3405" s="131"/>
      <c r="P3405" s="131"/>
      <c r="Q3405" s="131"/>
      <c r="R3405" s="131"/>
      <c r="S3405" s="131"/>
      <c r="T3405" s="131"/>
      <c r="U3405" s="131"/>
      <c r="V3405" s="131"/>
      <c r="W3405" s="131"/>
      <c r="X3405" s="131"/>
      <c r="Y3405" s="131"/>
      <c r="Z3405" s="131"/>
      <c r="AA3405" s="131"/>
      <c r="AB3405" s="131"/>
      <c r="AC3405" s="131"/>
      <c r="AD3405" s="131"/>
      <c r="AE3405" s="131"/>
      <c r="AF3405" s="131"/>
      <c r="AG3405" s="131"/>
      <c r="AH3405" s="43"/>
    </row>
    <row r="3406" spans="4:34">
      <c r="D3406" s="62">
        <v>2005</v>
      </c>
      <c r="E3406" s="62">
        <v>7</v>
      </c>
      <c r="F3406" s="62">
        <v>2006</v>
      </c>
      <c r="G3406" s="62">
        <v>2006</v>
      </c>
      <c r="H3406" s="131"/>
      <c r="I3406" s="131"/>
      <c r="J3406" s="131"/>
      <c r="K3406" s="131"/>
      <c r="L3406" s="131"/>
      <c r="M3406" s="131"/>
      <c r="N3406" s="131"/>
      <c r="O3406" s="131"/>
      <c r="P3406" s="131"/>
      <c r="Q3406" s="131"/>
      <c r="R3406" s="131"/>
      <c r="S3406" s="131"/>
      <c r="T3406" s="131"/>
      <c r="U3406" s="131"/>
      <c r="V3406" s="131"/>
      <c r="W3406" s="131"/>
      <c r="X3406" s="131"/>
      <c r="Y3406" s="131"/>
      <c r="Z3406" s="131"/>
      <c r="AA3406" s="131"/>
      <c r="AB3406" s="131"/>
      <c r="AC3406" s="131"/>
      <c r="AD3406" s="131"/>
      <c r="AE3406" s="131"/>
      <c r="AF3406" s="131"/>
      <c r="AG3406" s="131"/>
      <c r="AH3406" s="43"/>
    </row>
    <row r="3407" spans="4:34">
      <c r="D3407" s="62">
        <v>2005</v>
      </c>
      <c r="E3407" s="62">
        <v>8</v>
      </c>
      <c r="F3407" s="62">
        <v>2006</v>
      </c>
      <c r="G3407" s="62">
        <v>2006</v>
      </c>
      <c r="H3407" s="131"/>
      <c r="I3407" s="131"/>
      <c r="J3407" s="131"/>
      <c r="K3407" s="131"/>
      <c r="L3407" s="131"/>
      <c r="M3407" s="131"/>
      <c r="N3407" s="131"/>
      <c r="O3407" s="131"/>
      <c r="P3407" s="131"/>
      <c r="Q3407" s="131"/>
      <c r="R3407" s="131"/>
      <c r="S3407" s="131"/>
      <c r="T3407" s="131"/>
      <c r="U3407" s="131"/>
      <c r="V3407" s="131"/>
      <c r="W3407" s="131"/>
      <c r="X3407" s="131"/>
      <c r="Y3407" s="131"/>
      <c r="Z3407" s="131"/>
      <c r="AA3407" s="131"/>
      <c r="AB3407" s="131"/>
      <c r="AC3407" s="131"/>
      <c r="AD3407" s="131"/>
      <c r="AE3407" s="131"/>
      <c r="AF3407" s="131"/>
      <c r="AG3407" s="131"/>
      <c r="AH3407" s="43"/>
    </row>
    <row r="3408" spans="4:34">
      <c r="D3408" s="62">
        <v>2005</v>
      </c>
      <c r="E3408" s="62">
        <v>9</v>
      </c>
      <c r="F3408" s="62">
        <v>2006</v>
      </c>
      <c r="G3408" s="62">
        <v>2006</v>
      </c>
      <c r="H3408" s="131"/>
      <c r="I3408" s="131"/>
      <c r="J3408" s="131"/>
      <c r="K3408" s="131"/>
      <c r="L3408" s="131"/>
      <c r="M3408" s="131"/>
      <c r="N3408" s="131"/>
      <c r="O3408" s="131"/>
      <c r="P3408" s="131"/>
      <c r="Q3408" s="131"/>
      <c r="R3408" s="131"/>
      <c r="S3408" s="131"/>
      <c r="T3408" s="131"/>
      <c r="U3408" s="131"/>
      <c r="V3408" s="131"/>
      <c r="W3408" s="131"/>
      <c r="X3408" s="131"/>
      <c r="Y3408" s="131"/>
      <c r="Z3408" s="131"/>
      <c r="AA3408" s="131"/>
      <c r="AB3408" s="131"/>
      <c r="AC3408" s="131"/>
      <c r="AD3408" s="131"/>
      <c r="AE3408" s="131"/>
      <c r="AF3408" s="131"/>
      <c r="AG3408" s="131"/>
      <c r="AH3408" s="43"/>
    </row>
    <row r="3409" spans="4:34">
      <c r="D3409" s="62">
        <v>2005</v>
      </c>
      <c r="E3409" s="62">
        <v>10</v>
      </c>
      <c r="F3409" s="62">
        <v>2006</v>
      </c>
      <c r="G3409" s="62">
        <v>2006</v>
      </c>
      <c r="H3409" s="131"/>
      <c r="I3409" s="131"/>
      <c r="J3409" s="131"/>
      <c r="K3409" s="131"/>
      <c r="L3409" s="131"/>
      <c r="M3409" s="131"/>
      <c r="N3409" s="131"/>
      <c r="O3409" s="131"/>
      <c r="P3409" s="131"/>
      <c r="Q3409" s="131"/>
      <c r="R3409" s="131"/>
      <c r="S3409" s="131"/>
      <c r="T3409" s="131"/>
      <c r="U3409" s="131"/>
      <c r="V3409" s="131"/>
      <c r="W3409" s="131"/>
      <c r="X3409" s="131"/>
      <c r="Y3409" s="131"/>
      <c r="Z3409" s="131"/>
      <c r="AA3409" s="131"/>
      <c r="AB3409" s="131"/>
      <c r="AC3409" s="131"/>
      <c r="AD3409" s="131"/>
      <c r="AE3409" s="131"/>
      <c r="AF3409" s="131"/>
      <c r="AG3409" s="131"/>
      <c r="AH3409" s="43"/>
    </row>
    <row r="3410" spans="4:34">
      <c r="D3410" s="62">
        <v>2005</v>
      </c>
      <c r="E3410" s="62">
        <v>11</v>
      </c>
      <c r="F3410" s="62">
        <v>2006</v>
      </c>
      <c r="G3410" s="62">
        <v>2006</v>
      </c>
      <c r="H3410" s="131"/>
      <c r="I3410" s="131"/>
      <c r="J3410" s="131"/>
      <c r="K3410" s="131"/>
      <c r="L3410" s="131"/>
      <c r="M3410" s="131"/>
      <c r="N3410" s="131"/>
      <c r="O3410" s="131"/>
      <c r="P3410" s="131"/>
      <c r="Q3410" s="131"/>
      <c r="R3410" s="131"/>
      <c r="S3410" s="131"/>
      <c r="T3410" s="131"/>
      <c r="U3410" s="131"/>
      <c r="V3410" s="131"/>
      <c r="W3410" s="131"/>
      <c r="X3410" s="131"/>
      <c r="Y3410" s="131"/>
      <c r="Z3410" s="131"/>
      <c r="AA3410" s="131"/>
      <c r="AB3410" s="131"/>
      <c r="AC3410" s="131"/>
      <c r="AD3410" s="131"/>
      <c r="AE3410" s="131"/>
      <c r="AF3410" s="131"/>
      <c r="AG3410" s="131"/>
      <c r="AH3410" s="43"/>
    </row>
    <row r="3411" spans="4:34">
      <c r="D3411" s="62">
        <v>2005</v>
      </c>
      <c r="E3411" s="62">
        <v>12</v>
      </c>
      <c r="F3411" s="62">
        <v>2006</v>
      </c>
      <c r="G3411" s="62">
        <v>2006</v>
      </c>
      <c r="H3411" s="131"/>
      <c r="I3411" s="131"/>
      <c r="J3411" s="131"/>
      <c r="K3411" s="131"/>
      <c r="L3411" s="131"/>
      <c r="M3411" s="131"/>
      <c r="N3411" s="131"/>
      <c r="O3411" s="131"/>
      <c r="P3411" s="131"/>
      <c r="Q3411" s="131"/>
      <c r="R3411" s="131"/>
      <c r="S3411" s="131"/>
      <c r="T3411" s="131"/>
      <c r="U3411" s="131"/>
      <c r="V3411" s="131"/>
      <c r="W3411" s="131"/>
      <c r="X3411" s="131"/>
      <c r="Y3411" s="131"/>
      <c r="Z3411" s="131"/>
      <c r="AA3411" s="131"/>
      <c r="AB3411" s="131"/>
      <c r="AC3411" s="131"/>
      <c r="AD3411" s="131"/>
      <c r="AE3411" s="131"/>
      <c r="AF3411" s="131"/>
      <c r="AG3411" s="131"/>
      <c r="AH3411" s="43"/>
    </row>
    <row r="3412" spans="4:34">
      <c r="D3412" s="62">
        <v>2006</v>
      </c>
      <c r="E3412" s="62">
        <v>1</v>
      </c>
      <c r="F3412" s="62">
        <v>2006</v>
      </c>
      <c r="G3412" s="62">
        <v>2006</v>
      </c>
      <c r="H3412" s="131"/>
      <c r="I3412" s="131"/>
      <c r="J3412" s="131"/>
      <c r="K3412" s="131"/>
      <c r="L3412" s="131"/>
      <c r="M3412" s="131"/>
      <c r="N3412" s="131"/>
      <c r="O3412" s="131"/>
      <c r="P3412" s="131"/>
      <c r="Q3412" s="131"/>
      <c r="R3412" s="131"/>
      <c r="S3412" s="131"/>
      <c r="T3412" s="131"/>
      <c r="U3412" s="131"/>
      <c r="V3412" s="131"/>
      <c r="W3412" s="131"/>
      <c r="X3412" s="131"/>
      <c r="Y3412" s="131"/>
      <c r="Z3412" s="131"/>
      <c r="AA3412" s="131"/>
      <c r="AB3412" s="131"/>
      <c r="AC3412" s="131"/>
      <c r="AD3412" s="131"/>
      <c r="AE3412" s="131"/>
      <c r="AF3412" s="131"/>
      <c r="AG3412" s="131"/>
      <c r="AH3412" s="43"/>
    </row>
    <row r="3413" spans="4:34">
      <c r="D3413" s="62">
        <v>2006</v>
      </c>
      <c r="E3413" s="62">
        <v>2</v>
      </c>
      <c r="F3413" s="62">
        <v>2006</v>
      </c>
      <c r="G3413" s="62">
        <v>2006</v>
      </c>
      <c r="H3413" s="131"/>
      <c r="I3413" s="131"/>
      <c r="J3413" s="131"/>
      <c r="K3413" s="131"/>
      <c r="L3413" s="131"/>
      <c r="M3413" s="131"/>
      <c r="N3413" s="131"/>
      <c r="O3413" s="131"/>
      <c r="P3413" s="131"/>
      <c r="Q3413" s="131"/>
      <c r="R3413" s="131"/>
      <c r="S3413" s="131"/>
      <c r="T3413" s="131"/>
      <c r="U3413" s="131"/>
      <c r="V3413" s="131"/>
      <c r="W3413" s="131"/>
      <c r="X3413" s="131"/>
      <c r="Y3413" s="131"/>
      <c r="Z3413" s="131"/>
      <c r="AA3413" s="131"/>
      <c r="AB3413" s="131"/>
      <c r="AC3413" s="131"/>
      <c r="AD3413" s="131"/>
      <c r="AE3413" s="131"/>
      <c r="AF3413" s="131"/>
      <c r="AG3413" s="131"/>
      <c r="AH3413" s="43"/>
    </row>
    <row r="3414" spans="4:34">
      <c r="D3414" s="62">
        <v>2006</v>
      </c>
      <c r="E3414" s="62">
        <v>3</v>
      </c>
      <c r="F3414" s="62">
        <v>2006</v>
      </c>
      <c r="G3414" s="62">
        <v>2006</v>
      </c>
      <c r="H3414" s="131"/>
      <c r="I3414" s="131"/>
      <c r="J3414" s="131"/>
      <c r="K3414" s="131"/>
      <c r="L3414" s="131"/>
      <c r="M3414" s="131"/>
      <c r="N3414" s="131"/>
      <c r="O3414" s="131"/>
      <c r="P3414" s="131"/>
      <c r="Q3414" s="131"/>
      <c r="R3414" s="131"/>
      <c r="S3414" s="131"/>
      <c r="T3414" s="131"/>
      <c r="U3414" s="131"/>
      <c r="V3414" s="131"/>
      <c r="W3414" s="131"/>
      <c r="X3414" s="131"/>
      <c r="Y3414" s="131"/>
      <c r="Z3414" s="131"/>
      <c r="AA3414" s="131"/>
      <c r="AB3414" s="131"/>
      <c r="AC3414" s="131"/>
      <c r="AD3414" s="131"/>
      <c r="AE3414" s="131"/>
      <c r="AF3414" s="131"/>
      <c r="AG3414" s="131"/>
      <c r="AH3414" s="43"/>
    </row>
    <row r="3415" spans="4:34">
      <c r="D3415" s="62">
        <v>2006</v>
      </c>
      <c r="E3415" s="62">
        <v>4</v>
      </c>
      <c r="F3415" s="62">
        <v>2006</v>
      </c>
      <c r="G3415" s="62">
        <v>2006</v>
      </c>
      <c r="H3415" s="131"/>
      <c r="I3415" s="131"/>
      <c r="J3415" s="131"/>
      <c r="K3415" s="131"/>
      <c r="L3415" s="131"/>
      <c r="M3415" s="131"/>
      <c r="N3415" s="131"/>
      <c r="O3415" s="131"/>
      <c r="P3415" s="131"/>
      <c r="Q3415" s="131"/>
      <c r="R3415" s="131"/>
      <c r="S3415" s="131"/>
      <c r="T3415" s="131"/>
      <c r="U3415" s="131"/>
      <c r="V3415" s="131"/>
      <c r="W3415" s="131"/>
      <c r="X3415" s="131"/>
      <c r="Y3415" s="131"/>
      <c r="Z3415" s="131"/>
      <c r="AA3415" s="131"/>
      <c r="AB3415" s="131"/>
      <c r="AC3415" s="131"/>
      <c r="AD3415" s="131"/>
      <c r="AE3415" s="131"/>
      <c r="AF3415" s="131"/>
      <c r="AG3415" s="131"/>
      <c r="AH3415" s="43"/>
    </row>
    <row r="3416" spans="4:34">
      <c r="D3416" s="62">
        <v>2006</v>
      </c>
      <c r="E3416" s="62">
        <v>5</v>
      </c>
      <c r="F3416" s="62">
        <v>2006</v>
      </c>
      <c r="G3416" s="62">
        <v>2007</v>
      </c>
      <c r="H3416" s="131"/>
      <c r="I3416" s="131"/>
      <c r="J3416" s="131"/>
      <c r="K3416" s="131"/>
      <c r="L3416" s="131"/>
      <c r="M3416" s="131"/>
      <c r="N3416" s="131"/>
      <c r="O3416" s="131"/>
      <c r="P3416" s="131"/>
      <c r="Q3416" s="131"/>
      <c r="R3416" s="131"/>
      <c r="S3416" s="131"/>
      <c r="T3416" s="131"/>
      <c r="U3416" s="131"/>
      <c r="V3416" s="131"/>
      <c r="W3416" s="131"/>
      <c r="X3416" s="131"/>
      <c r="Y3416" s="131"/>
      <c r="Z3416" s="131"/>
      <c r="AA3416" s="131"/>
      <c r="AB3416" s="131"/>
      <c r="AC3416" s="131"/>
      <c r="AD3416" s="131"/>
      <c r="AE3416" s="131"/>
      <c r="AF3416" s="131"/>
      <c r="AG3416" s="131"/>
      <c r="AH3416" s="43"/>
    </row>
    <row r="3417" spans="4:34">
      <c r="D3417" s="62">
        <v>2006</v>
      </c>
      <c r="E3417" s="62">
        <v>6</v>
      </c>
      <c r="F3417" s="62">
        <v>2006</v>
      </c>
      <c r="G3417" s="62">
        <v>2007</v>
      </c>
      <c r="H3417" s="131"/>
      <c r="I3417" s="131"/>
      <c r="J3417" s="131"/>
      <c r="K3417" s="131"/>
      <c r="L3417" s="131"/>
      <c r="M3417" s="131"/>
      <c r="N3417" s="131"/>
      <c r="O3417" s="131"/>
      <c r="P3417" s="131"/>
      <c r="Q3417" s="131"/>
      <c r="R3417" s="131"/>
      <c r="S3417" s="131"/>
      <c r="T3417" s="131"/>
      <c r="U3417" s="131"/>
      <c r="V3417" s="131"/>
      <c r="W3417" s="131"/>
      <c r="X3417" s="131"/>
      <c r="Y3417" s="131"/>
      <c r="Z3417" s="131"/>
      <c r="AA3417" s="131"/>
      <c r="AB3417" s="131"/>
      <c r="AC3417" s="131"/>
      <c r="AD3417" s="131"/>
      <c r="AE3417" s="131"/>
      <c r="AF3417" s="131"/>
      <c r="AG3417" s="131"/>
      <c r="AH3417" s="43"/>
    </row>
    <row r="3418" spans="4:34">
      <c r="D3418" s="62">
        <v>2006</v>
      </c>
      <c r="E3418" s="62">
        <v>7</v>
      </c>
      <c r="F3418" s="62">
        <v>2007</v>
      </c>
      <c r="G3418" s="62">
        <v>2007</v>
      </c>
      <c r="H3418" s="131"/>
      <c r="I3418" s="131"/>
      <c r="J3418" s="131"/>
      <c r="K3418" s="131"/>
      <c r="L3418" s="131"/>
      <c r="M3418" s="131"/>
      <c r="N3418" s="131"/>
      <c r="O3418" s="131"/>
      <c r="P3418" s="131"/>
      <c r="Q3418" s="131"/>
      <c r="R3418" s="131"/>
      <c r="S3418" s="131"/>
      <c r="T3418" s="131"/>
      <c r="U3418" s="131"/>
      <c r="V3418" s="131"/>
      <c r="W3418" s="131"/>
      <c r="X3418" s="131"/>
      <c r="Y3418" s="131"/>
      <c r="Z3418" s="131"/>
      <c r="AA3418" s="131"/>
      <c r="AB3418" s="131"/>
      <c r="AC3418" s="131"/>
      <c r="AD3418" s="131"/>
      <c r="AE3418" s="131"/>
      <c r="AF3418" s="131"/>
      <c r="AG3418" s="131"/>
      <c r="AH3418" s="43"/>
    </row>
    <row r="3419" spans="4:34">
      <c r="D3419" s="62">
        <v>2006</v>
      </c>
      <c r="E3419" s="62">
        <v>8</v>
      </c>
      <c r="F3419" s="62">
        <v>2007</v>
      </c>
      <c r="G3419" s="62">
        <v>2007</v>
      </c>
      <c r="H3419" s="131"/>
      <c r="I3419" s="131"/>
      <c r="J3419" s="131"/>
      <c r="K3419" s="131"/>
      <c r="L3419" s="131"/>
      <c r="M3419" s="131"/>
      <c r="N3419" s="131"/>
      <c r="O3419" s="131"/>
      <c r="P3419" s="131"/>
      <c r="Q3419" s="131"/>
      <c r="R3419" s="131"/>
      <c r="S3419" s="131"/>
      <c r="T3419" s="131"/>
      <c r="U3419" s="131"/>
      <c r="V3419" s="131"/>
      <c r="W3419" s="131"/>
      <c r="X3419" s="131"/>
      <c r="Y3419" s="131"/>
      <c r="Z3419" s="131"/>
      <c r="AA3419" s="131"/>
      <c r="AB3419" s="131"/>
      <c r="AC3419" s="131"/>
      <c r="AD3419" s="131"/>
      <c r="AE3419" s="131"/>
      <c r="AF3419" s="131"/>
      <c r="AG3419" s="131"/>
      <c r="AH3419" s="43"/>
    </row>
    <row r="3420" spans="4:34">
      <c r="D3420" s="62">
        <v>2006</v>
      </c>
      <c r="E3420" s="62">
        <v>9</v>
      </c>
      <c r="F3420" s="62">
        <v>2007</v>
      </c>
      <c r="G3420" s="62">
        <v>2007</v>
      </c>
      <c r="H3420" s="131"/>
      <c r="I3420" s="131"/>
      <c r="J3420" s="131"/>
      <c r="K3420" s="131"/>
      <c r="L3420" s="131"/>
      <c r="M3420" s="131"/>
      <c r="N3420" s="131"/>
      <c r="O3420" s="131"/>
      <c r="P3420" s="131"/>
      <c r="Q3420" s="131"/>
      <c r="R3420" s="131"/>
      <c r="S3420" s="131"/>
      <c r="T3420" s="131"/>
      <c r="U3420" s="131"/>
      <c r="V3420" s="131"/>
      <c r="W3420" s="131"/>
      <c r="X3420" s="131"/>
      <c r="Y3420" s="131"/>
      <c r="Z3420" s="131"/>
      <c r="AA3420" s="131"/>
      <c r="AB3420" s="131"/>
      <c r="AC3420" s="131"/>
      <c r="AD3420" s="131"/>
      <c r="AE3420" s="131"/>
      <c r="AF3420" s="131"/>
      <c r="AG3420" s="131"/>
      <c r="AH3420" s="43"/>
    </row>
    <row r="3421" spans="4:34">
      <c r="D3421" s="62">
        <v>2006</v>
      </c>
      <c r="E3421" s="62">
        <v>10</v>
      </c>
      <c r="F3421" s="62">
        <v>2007</v>
      </c>
      <c r="G3421" s="62">
        <v>2007</v>
      </c>
      <c r="H3421" s="131"/>
      <c r="I3421" s="131"/>
      <c r="J3421" s="131"/>
      <c r="K3421" s="131"/>
      <c r="L3421" s="131"/>
      <c r="M3421" s="131"/>
      <c r="N3421" s="131"/>
      <c r="O3421" s="131"/>
      <c r="P3421" s="131"/>
      <c r="Q3421" s="131"/>
      <c r="R3421" s="131"/>
      <c r="S3421" s="131"/>
      <c r="T3421" s="131"/>
      <c r="U3421" s="131"/>
      <c r="V3421" s="131"/>
      <c r="W3421" s="131"/>
      <c r="X3421" s="131"/>
      <c r="Y3421" s="131"/>
      <c r="Z3421" s="131"/>
      <c r="AA3421" s="131"/>
      <c r="AB3421" s="131"/>
      <c r="AC3421" s="131"/>
      <c r="AD3421" s="131"/>
      <c r="AE3421" s="131"/>
      <c r="AF3421" s="131"/>
      <c r="AG3421" s="131"/>
      <c r="AH3421" s="43"/>
    </row>
    <row r="3422" spans="4:34">
      <c r="D3422" s="62">
        <v>2006</v>
      </c>
      <c r="E3422" s="62">
        <v>11</v>
      </c>
      <c r="F3422" s="62">
        <v>2007</v>
      </c>
      <c r="G3422" s="62">
        <v>2007</v>
      </c>
      <c r="H3422" s="131"/>
      <c r="I3422" s="131"/>
      <c r="J3422" s="131"/>
      <c r="K3422" s="131"/>
      <c r="L3422" s="131"/>
      <c r="M3422" s="131"/>
      <c r="N3422" s="131"/>
      <c r="O3422" s="131"/>
      <c r="P3422" s="131"/>
      <c r="Q3422" s="131"/>
      <c r="R3422" s="131"/>
      <c r="S3422" s="131"/>
      <c r="T3422" s="131"/>
      <c r="U3422" s="131"/>
      <c r="V3422" s="131"/>
      <c r="W3422" s="131"/>
      <c r="X3422" s="131"/>
      <c r="Y3422" s="131"/>
      <c r="Z3422" s="131"/>
      <c r="AA3422" s="131"/>
      <c r="AB3422" s="131"/>
      <c r="AC3422" s="131"/>
      <c r="AD3422" s="131"/>
      <c r="AE3422" s="131"/>
      <c r="AF3422" s="131"/>
      <c r="AG3422" s="131"/>
      <c r="AH3422" s="43"/>
    </row>
    <row r="3423" spans="4:34">
      <c r="D3423" s="62">
        <v>2006</v>
      </c>
      <c r="E3423" s="62">
        <v>12</v>
      </c>
      <c r="F3423" s="62">
        <v>2007</v>
      </c>
      <c r="G3423" s="62">
        <v>2007</v>
      </c>
      <c r="H3423" s="131"/>
      <c r="I3423" s="131"/>
      <c r="J3423" s="131"/>
      <c r="K3423" s="131"/>
      <c r="L3423" s="131"/>
      <c r="M3423" s="131"/>
      <c r="N3423" s="131"/>
      <c r="O3423" s="131"/>
      <c r="P3423" s="131"/>
      <c r="Q3423" s="131"/>
      <c r="R3423" s="131"/>
      <c r="S3423" s="131"/>
      <c r="T3423" s="131"/>
      <c r="U3423" s="131"/>
      <c r="V3423" s="131"/>
      <c r="W3423" s="131"/>
      <c r="X3423" s="131"/>
      <c r="Y3423" s="131"/>
      <c r="Z3423" s="131"/>
      <c r="AA3423" s="131"/>
      <c r="AB3423" s="131"/>
      <c r="AC3423" s="131"/>
      <c r="AD3423" s="131"/>
      <c r="AE3423" s="131"/>
      <c r="AF3423" s="131"/>
      <c r="AG3423" s="131"/>
      <c r="AH3423" s="43"/>
    </row>
    <row r="3424" spans="4:34">
      <c r="D3424" s="62">
        <v>2007</v>
      </c>
      <c r="E3424" s="62">
        <v>1</v>
      </c>
      <c r="F3424" s="62">
        <v>2007</v>
      </c>
      <c r="G3424" s="62">
        <v>2007</v>
      </c>
      <c r="H3424" s="131"/>
      <c r="I3424" s="131"/>
      <c r="J3424" s="131"/>
      <c r="K3424" s="131"/>
      <c r="L3424" s="131"/>
      <c r="M3424" s="131"/>
      <c r="N3424" s="131"/>
      <c r="O3424" s="131"/>
      <c r="P3424" s="131"/>
      <c r="Q3424" s="131"/>
      <c r="R3424" s="131"/>
      <c r="S3424" s="131"/>
      <c r="T3424" s="131"/>
      <c r="U3424" s="131"/>
      <c r="V3424" s="131"/>
      <c r="W3424" s="131"/>
      <c r="X3424" s="131"/>
      <c r="Y3424" s="131"/>
      <c r="Z3424" s="131"/>
      <c r="AA3424" s="131"/>
      <c r="AB3424" s="131"/>
      <c r="AC3424" s="131"/>
      <c r="AD3424" s="131"/>
      <c r="AE3424" s="131"/>
      <c r="AF3424" s="131"/>
      <c r="AG3424" s="131"/>
      <c r="AH3424" s="43"/>
    </row>
    <row r="3425" spans="4:34">
      <c r="D3425" s="62">
        <v>2007</v>
      </c>
      <c r="E3425" s="62">
        <v>2</v>
      </c>
      <c r="F3425" s="62">
        <v>2007</v>
      </c>
      <c r="G3425" s="62">
        <v>2007</v>
      </c>
      <c r="H3425" s="131"/>
      <c r="I3425" s="131"/>
      <c r="J3425" s="131"/>
      <c r="K3425" s="131"/>
      <c r="L3425" s="131"/>
      <c r="M3425" s="131"/>
      <c r="N3425" s="131"/>
      <c r="O3425" s="131"/>
      <c r="P3425" s="131"/>
      <c r="Q3425" s="131"/>
      <c r="R3425" s="131"/>
      <c r="S3425" s="131"/>
      <c r="T3425" s="131"/>
      <c r="U3425" s="131"/>
      <c r="V3425" s="131"/>
      <c r="W3425" s="131"/>
      <c r="X3425" s="131"/>
      <c r="Y3425" s="131"/>
      <c r="Z3425" s="131"/>
      <c r="AA3425" s="131"/>
      <c r="AB3425" s="131"/>
      <c r="AC3425" s="131"/>
      <c r="AD3425" s="131"/>
      <c r="AE3425" s="131"/>
      <c r="AF3425" s="131"/>
      <c r="AG3425" s="131"/>
      <c r="AH3425" s="43"/>
    </row>
    <row r="3426" spans="4:34">
      <c r="D3426" s="62">
        <v>2007</v>
      </c>
      <c r="E3426" s="62">
        <v>3</v>
      </c>
      <c r="F3426" s="62">
        <v>2007</v>
      </c>
      <c r="G3426" s="62">
        <v>2007</v>
      </c>
      <c r="H3426" s="131"/>
      <c r="I3426" s="131"/>
      <c r="J3426" s="131"/>
      <c r="K3426" s="131"/>
      <c r="L3426" s="131"/>
      <c r="M3426" s="131"/>
      <c r="N3426" s="131"/>
      <c r="O3426" s="131"/>
      <c r="P3426" s="131"/>
      <c r="Q3426" s="131"/>
      <c r="R3426" s="131"/>
      <c r="S3426" s="131"/>
      <c r="T3426" s="131"/>
      <c r="U3426" s="131"/>
      <c r="V3426" s="131"/>
      <c r="W3426" s="131"/>
      <c r="X3426" s="131"/>
      <c r="Y3426" s="131"/>
      <c r="Z3426" s="131"/>
      <c r="AA3426" s="131"/>
      <c r="AB3426" s="131"/>
      <c r="AC3426" s="131"/>
      <c r="AD3426" s="131"/>
      <c r="AE3426" s="131"/>
      <c r="AF3426" s="131"/>
      <c r="AG3426" s="131"/>
      <c r="AH3426" s="43"/>
    </row>
    <row r="3427" spans="4:34">
      <c r="D3427" s="62">
        <v>2007</v>
      </c>
      <c r="E3427" s="62">
        <v>4</v>
      </c>
      <c r="F3427" s="62">
        <v>2007</v>
      </c>
      <c r="G3427" s="62">
        <v>2007</v>
      </c>
      <c r="H3427" s="131"/>
      <c r="I3427" s="131"/>
      <c r="J3427" s="131"/>
      <c r="K3427" s="131"/>
      <c r="L3427" s="131"/>
      <c r="M3427" s="131"/>
      <c r="N3427" s="131"/>
      <c r="O3427" s="131"/>
      <c r="P3427" s="131"/>
      <c r="Q3427" s="131"/>
      <c r="R3427" s="131"/>
      <c r="S3427" s="131"/>
      <c r="T3427" s="131"/>
      <c r="U3427" s="131"/>
      <c r="V3427" s="131"/>
      <c r="W3427" s="131"/>
      <c r="X3427" s="131"/>
      <c r="Y3427" s="131"/>
      <c r="Z3427" s="131"/>
      <c r="AA3427" s="131"/>
      <c r="AB3427" s="131"/>
      <c r="AC3427" s="131"/>
      <c r="AD3427" s="131"/>
      <c r="AE3427" s="131"/>
      <c r="AF3427" s="131"/>
      <c r="AG3427" s="131"/>
      <c r="AH3427" s="43"/>
    </row>
    <row r="3428" spans="4:34">
      <c r="D3428" s="62">
        <v>2007</v>
      </c>
      <c r="E3428" s="62">
        <v>5</v>
      </c>
      <c r="F3428" s="62">
        <v>2007</v>
      </c>
      <c r="G3428" s="62">
        <v>2008</v>
      </c>
      <c r="H3428" s="131"/>
      <c r="I3428" s="131"/>
      <c r="J3428" s="131"/>
      <c r="K3428" s="131"/>
      <c r="L3428" s="131"/>
      <c r="M3428" s="131"/>
      <c r="N3428" s="131"/>
      <c r="O3428" s="131"/>
      <c r="P3428" s="131"/>
      <c r="Q3428" s="131"/>
      <c r="R3428" s="131"/>
      <c r="S3428" s="131"/>
      <c r="T3428" s="131"/>
      <c r="U3428" s="131"/>
      <c r="V3428" s="131"/>
      <c r="W3428" s="131"/>
      <c r="X3428" s="131"/>
      <c r="Y3428" s="131"/>
      <c r="Z3428" s="131"/>
      <c r="AA3428" s="131"/>
      <c r="AB3428" s="131"/>
      <c r="AC3428" s="131"/>
      <c r="AD3428" s="131"/>
      <c r="AE3428" s="131"/>
      <c r="AF3428" s="131"/>
      <c r="AG3428" s="131"/>
      <c r="AH3428" s="43"/>
    </row>
    <row r="3429" spans="4:34">
      <c r="D3429" s="62">
        <v>2007</v>
      </c>
      <c r="E3429" s="62">
        <v>6</v>
      </c>
      <c r="F3429" s="62">
        <v>2007</v>
      </c>
      <c r="G3429" s="62">
        <v>2008</v>
      </c>
      <c r="H3429" s="131"/>
      <c r="I3429" s="131"/>
      <c r="J3429" s="131"/>
      <c r="K3429" s="131"/>
      <c r="L3429" s="131"/>
      <c r="M3429" s="131"/>
      <c r="N3429" s="131"/>
      <c r="O3429" s="131"/>
      <c r="P3429" s="131"/>
      <c r="Q3429" s="131"/>
      <c r="R3429" s="131"/>
      <c r="S3429" s="131"/>
      <c r="T3429" s="131"/>
      <c r="U3429" s="131"/>
      <c r="V3429" s="131"/>
      <c r="W3429" s="131"/>
      <c r="X3429" s="131"/>
      <c r="Y3429" s="131"/>
      <c r="Z3429" s="131"/>
      <c r="AA3429" s="131"/>
      <c r="AB3429" s="131"/>
      <c r="AC3429" s="131"/>
      <c r="AD3429" s="131"/>
      <c r="AE3429" s="131"/>
      <c r="AF3429" s="131"/>
      <c r="AG3429" s="131"/>
      <c r="AH3429" s="43"/>
    </row>
    <row r="3430" spans="4:34">
      <c r="D3430" s="62">
        <v>2007</v>
      </c>
      <c r="E3430" s="62">
        <v>7</v>
      </c>
      <c r="F3430" s="62">
        <v>2008</v>
      </c>
      <c r="G3430" s="62">
        <v>2008</v>
      </c>
      <c r="H3430" s="131"/>
      <c r="I3430" s="131"/>
      <c r="J3430" s="131"/>
      <c r="K3430" s="131"/>
      <c r="L3430" s="131"/>
      <c r="M3430" s="131"/>
      <c r="N3430" s="131"/>
      <c r="O3430" s="131"/>
      <c r="P3430" s="131"/>
      <c r="Q3430" s="131"/>
      <c r="R3430" s="131"/>
      <c r="S3430" s="131"/>
      <c r="T3430" s="131"/>
      <c r="U3430" s="131"/>
      <c r="V3430" s="131"/>
      <c r="W3430" s="131"/>
      <c r="X3430" s="131"/>
      <c r="Y3430" s="131"/>
      <c r="Z3430" s="131"/>
      <c r="AA3430" s="131"/>
      <c r="AB3430" s="131"/>
      <c r="AC3430" s="131"/>
      <c r="AD3430" s="131"/>
      <c r="AE3430" s="131"/>
      <c r="AF3430" s="131"/>
      <c r="AG3430" s="131"/>
      <c r="AH3430" s="43"/>
    </row>
    <row r="3431" spans="4:34">
      <c r="D3431" s="62">
        <v>2007</v>
      </c>
      <c r="E3431" s="62">
        <v>8</v>
      </c>
      <c r="F3431" s="62">
        <v>2008</v>
      </c>
      <c r="G3431" s="62">
        <v>2008</v>
      </c>
      <c r="H3431" s="131"/>
      <c r="I3431" s="131"/>
      <c r="J3431" s="131"/>
      <c r="K3431" s="131"/>
      <c r="L3431" s="131"/>
      <c r="M3431" s="131"/>
      <c r="N3431" s="131"/>
      <c r="O3431" s="131"/>
      <c r="P3431" s="131"/>
      <c r="Q3431" s="131"/>
      <c r="R3431" s="131"/>
      <c r="S3431" s="131"/>
      <c r="T3431" s="131"/>
      <c r="U3431" s="131"/>
      <c r="V3431" s="131"/>
      <c r="W3431" s="131"/>
      <c r="X3431" s="131"/>
      <c r="Y3431" s="131"/>
      <c r="Z3431" s="131"/>
      <c r="AA3431" s="131"/>
      <c r="AB3431" s="131"/>
      <c r="AC3431" s="131"/>
      <c r="AD3431" s="131"/>
      <c r="AE3431" s="131"/>
      <c r="AF3431" s="131"/>
      <c r="AG3431" s="131"/>
      <c r="AH3431" s="43"/>
    </row>
    <row r="3432" spans="4:34">
      <c r="D3432" s="62">
        <v>2007</v>
      </c>
      <c r="E3432" s="62">
        <v>9</v>
      </c>
      <c r="F3432" s="62">
        <v>2008</v>
      </c>
      <c r="G3432" s="62">
        <v>2008</v>
      </c>
      <c r="H3432" s="131"/>
      <c r="I3432" s="131"/>
      <c r="J3432" s="131"/>
      <c r="K3432" s="131"/>
      <c r="L3432" s="131"/>
      <c r="M3432" s="131"/>
      <c r="N3432" s="131"/>
      <c r="O3432" s="131"/>
      <c r="P3432" s="131"/>
      <c r="Q3432" s="131"/>
      <c r="R3432" s="131"/>
      <c r="S3432" s="131"/>
      <c r="T3432" s="131"/>
      <c r="U3432" s="131"/>
      <c r="V3432" s="131"/>
      <c r="W3432" s="131"/>
      <c r="X3432" s="131"/>
      <c r="Y3432" s="131"/>
      <c r="Z3432" s="131"/>
      <c r="AA3432" s="131"/>
      <c r="AB3432" s="131"/>
      <c r="AC3432" s="131"/>
      <c r="AD3432" s="131"/>
      <c r="AE3432" s="131"/>
      <c r="AF3432" s="131"/>
      <c r="AG3432" s="131"/>
      <c r="AH3432" s="43"/>
    </row>
    <row r="3433" spans="4:34">
      <c r="D3433" s="62">
        <v>2007</v>
      </c>
      <c r="E3433" s="62">
        <v>10</v>
      </c>
      <c r="F3433" s="62">
        <v>2008</v>
      </c>
      <c r="G3433" s="62">
        <v>2008</v>
      </c>
      <c r="H3433" s="131"/>
      <c r="I3433" s="131"/>
      <c r="J3433" s="131"/>
      <c r="K3433" s="131"/>
      <c r="L3433" s="131"/>
      <c r="M3433" s="131"/>
      <c r="N3433" s="131"/>
      <c r="O3433" s="131"/>
      <c r="P3433" s="131"/>
      <c r="Q3433" s="131"/>
      <c r="R3433" s="131"/>
      <c r="S3433" s="131"/>
      <c r="T3433" s="131"/>
      <c r="U3433" s="131"/>
      <c r="V3433" s="131"/>
      <c r="W3433" s="131"/>
      <c r="X3433" s="131"/>
      <c r="Y3433" s="131"/>
      <c r="Z3433" s="131"/>
      <c r="AA3433" s="131"/>
      <c r="AB3433" s="131"/>
      <c r="AC3433" s="131"/>
      <c r="AD3433" s="131"/>
      <c r="AE3433" s="131"/>
      <c r="AF3433" s="131"/>
      <c r="AG3433" s="131"/>
      <c r="AH3433" s="43"/>
    </row>
    <row r="3434" spans="4:34">
      <c r="D3434" s="62">
        <v>2007</v>
      </c>
      <c r="E3434" s="62">
        <v>11</v>
      </c>
      <c r="F3434" s="62">
        <v>2008</v>
      </c>
      <c r="G3434" s="62">
        <v>2008</v>
      </c>
      <c r="H3434" s="131"/>
      <c r="I3434" s="131"/>
      <c r="J3434" s="131"/>
      <c r="K3434" s="131"/>
      <c r="L3434" s="131"/>
      <c r="M3434" s="131"/>
      <c r="N3434" s="131"/>
      <c r="O3434" s="131"/>
      <c r="P3434" s="131"/>
      <c r="Q3434" s="131"/>
      <c r="R3434" s="131"/>
      <c r="S3434" s="131"/>
      <c r="T3434" s="131"/>
      <c r="U3434" s="131"/>
      <c r="V3434" s="131"/>
      <c r="W3434" s="131"/>
      <c r="X3434" s="131"/>
      <c r="Y3434" s="131"/>
      <c r="Z3434" s="131"/>
      <c r="AA3434" s="131"/>
      <c r="AB3434" s="131"/>
      <c r="AC3434" s="131"/>
      <c r="AD3434" s="131"/>
      <c r="AE3434" s="131"/>
      <c r="AF3434" s="131"/>
      <c r="AG3434" s="131"/>
      <c r="AH3434" s="43"/>
    </row>
    <row r="3435" spans="4:34">
      <c r="D3435" s="62">
        <v>2007</v>
      </c>
      <c r="E3435" s="62">
        <v>12</v>
      </c>
      <c r="F3435" s="62">
        <v>2008</v>
      </c>
      <c r="G3435" s="62">
        <v>2008</v>
      </c>
      <c r="H3435" s="131"/>
      <c r="I3435" s="131"/>
      <c r="J3435" s="131"/>
      <c r="K3435" s="131"/>
      <c r="L3435" s="131"/>
      <c r="M3435" s="131"/>
      <c r="N3435" s="131"/>
      <c r="O3435" s="131"/>
      <c r="P3435" s="131"/>
      <c r="Q3435" s="131"/>
      <c r="R3435" s="131"/>
      <c r="S3435" s="131"/>
      <c r="T3435" s="131"/>
      <c r="U3435" s="131"/>
      <c r="V3435" s="131"/>
      <c r="W3435" s="131"/>
      <c r="X3435" s="131"/>
      <c r="Y3435" s="131"/>
      <c r="Z3435" s="131"/>
      <c r="AA3435" s="131"/>
      <c r="AB3435" s="131"/>
      <c r="AC3435" s="131"/>
      <c r="AD3435" s="131"/>
      <c r="AE3435" s="131"/>
      <c r="AF3435" s="131"/>
      <c r="AG3435" s="131"/>
      <c r="AH3435" s="43"/>
    </row>
    <row r="3436" spans="4:34">
      <c r="D3436" s="62">
        <v>2008</v>
      </c>
      <c r="E3436" s="62">
        <v>1</v>
      </c>
      <c r="F3436" s="62">
        <v>2008</v>
      </c>
      <c r="G3436" s="62">
        <v>2008</v>
      </c>
      <c r="H3436" s="131"/>
      <c r="I3436" s="131"/>
      <c r="J3436" s="131"/>
      <c r="K3436" s="131"/>
      <c r="L3436" s="131"/>
      <c r="M3436" s="131"/>
      <c r="N3436" s="131"/>
      <c r="O3436" s="131"/>
      <c r="P3436" s="131"/>
      <c r="Q3436" s="131"/>
      <c r="R3436" s="131"/>
      <c r="S3436" s="131"/>
      <c r="T3436" s="131"/>
      <c r="U3436" s="131"/>
      <c r="V3436" s="131"/>
      <c r="W3436" s="131"/>
      <c r="X3436" s="131"/>
      <c r="Y3436" s="131"/>
      <c r="Z3436" s="131"/>
      <c r="AA3436" s="131"/>
      <c r="AB3436" s="131"/>
      <c r="AC3436" s="131"/>
      <c r="AD3436" s="131"/>
      <c r="AE3436" s="131"/>
      <c r="AF3436" s="131"/>
      <c r="AG3436" s="131"/>
      <c r="AH3436" s="43"/>
    </row>
    <row r="3437" spans="4:34">
      <c r="D3437" s="62">
        <v>2008</v>
      </c>
      <c r="E3437" s="62">
        <v>2</v>
      </c>
      <c r="F3437" s="62">
        <v>2008</v>
      </c>
      <c r="G3437" s="62">
        <v>2008</v>
      </c>
      <c r="H3437" s="131"/>
      <c r="I3437" s="131"/>
      <c r="J3437" s="131"/>
      <c r="K3437" s="131"/>
      <c r="L3437" s="131"/>
      <c r="M3437" s="131"/>
      <c r="N3437" s="131"/>
      <c r="O3437" s="131"/>
      <c r="P3437" s="131"/>
      <c r="Q3437" s="131"/>
      <c r="R3437" s="131"/>
      <c r="S3437" s="131"/>
      <c r="T3437" s="131"/>
      <c r="U3437" s="131"/>
      <c r="V3437" s="131"/>
      <c r="W3437" s="131"/>
      <c r="X3437" s="131"/>
      <c r="Y3437" s="131"/>
      <c r="Z3437" s="131"/>
      <c r="AA3437" s="131"/>
      <c r="AB3437" s="131"/>
      <c r="AC3437" s="131"/>
      <c r="AD3437" s="131"/>
      <c r="AE3437" s="131"/>
      <c r="AF3437" s="131"/>
      <c r="AG3437" s="131"/>
      <c r="AH3437" s="43"/>
    </row>
    <row r="3438" spans="4:34">
      <c r="D3438" s="62">
        <v>2008</v>
      </c>
      <c r="E3438" s="62">
        <v>3</v>
      </c>
      <c r="F3438" s="62">
        <v>2008</v>
      </c>
      <c r="G3438" s="62">
        <v>2008</v>
      </c>
      <c r="H3438" s="131"/>
      <c r="I3438" s="131"/>
      <c r="J3438" s="131"/>
      <c r="K3438" s="131"/>
      <c r="L3438" s="131"/>
      <c r="M3438" s="131"/>
      <c r="N3438" s="131"/>
      <c r="O3438" s="131"/>
      <c r="P3438" s="131"/>
      <c r="Q3438" s="131"/>
      <c r="R3438" s="131"/>
      <c r="S3438" s="131"/>
      <c r="T3438" s="131"/>
      <c r="U3438" s="131"/>
      <c r="V3438" s="131"/>
      <c r="W3438" s="131"/>
      <c r="X3438" s="131"/>
      <c r="Y3438" s="131"/>
      <c r="Z3438" s="131"/>
      <c r="AA3438" s="131"/>
      <c r="AB3438" s="131"/>
      <c r="AC3438" s="131"/>
      <c r="AD3438" s="131"/>
      <c r="AE3438" s="131"/>
      <c r="AF3438" s="131"/>
      <c r="AG3438" s="131"/>
      <c r="AH3438" s="43"/>
    </row>
    <row r="3439" spans="4:34">
      <c r="D3439" s="62">
        <v>2008</v>
      </c>
      <c r="E3439" s="62">
        <v>4</v>
      </c>
      <c r="F3439" s="62">
        <v>2008</v>
      </c>
      <c r="G3439" s="62">
        <v>2008</v>
      </c>
      <c r="H3439" s="131"/>
      <c r="I3439" s="131"/>
      <c r="J3439" s="131"/>
      <c r="K3439" s="131"/>
      <c r="L3439" s="131"/>
      <c r="M3439" s="131"/>
      <c r="N3439" s="131"/>
      <c r="O3439" s="131"/>
      <c r="P3439" s="131"/>
      <c r="Q3439" s="131"/>
      <c r="R3439" s="131"/>
      <c r="S3439" s="131"/>
      <c r="T3439" s="131"/>
      <c r="U3439" s="131"/>
      <c r="V3439" s="131"/>
      <c r="W3439" s="131"/>
      <c r="X3439" s="131"/>
      <c r="Y3439" s="131"/>
      <c r="Z3439" s="131"/>
      <c r="AA3439" s="131"/>
      <c r="AB3439" s="131"/>
      <c r="AC3439" s="131"/>
      <c r="AD3439" s="131"/>
      <c r="AE3439" s="131"/>
      <c r="AF3439" s="131"/>
      <c r="AG3439" s="131"/>
      <c r="AH3439" s="43"/>
    </row>
    <row r="3440" spans="4:34">
      <c r="D3440" s="62">
        <v>2008</v>
      </c>
      <c r="E3440" s="62">
        <v>5</v>
      </c>
      <c r="F3440" s="62">
        <v>2008</v>
      </c>
      <c r="G3440" s="62">
        <v>2009</v>
      </c>
      <c r="H3440" s="131"/>
      <c r="I3440" s="131"/>
      <c r="J3440" s="131"/>
      <c r="K3440" s="131"/>
      <c r="L3440" s="131"/>
      <c r="M3440" s="131"/>
      <c r="N3440" s="131"/>
      <c r="O3440" s="131"/>
      <c r="P3440" s="131"/>
      <c r="Q3440" s="131"/>
      <c r="R3440" s="131"/>
      <c r="S3440" s="131"/>
      <c r="T3440" s="131"/>
      <c r="U3440" s="131"/>
      <c r="V3440" s="131"/>
      <c r="W3440" s="131"/>
      <c r="X3440" s="131"/>
      <c r="Y3440" s="131"/>
      <c r="Z3440" s="131"/>
      <c r="AA3440" s="131"/>
      <c r="AB3440" s="131"/>
      <c r="AC3440" s="131"/>
      <c r="AD3440" s="131"/>
      <c r="AE3440" s="131"/>
      <c r="AF3440" s="131"/>
      <c r="AG3440" s="131"/>
      <c r="AH3440" s="43"/>
    </row>
    <row r="3441" spans="4:34">
      <c r="D3441" s="62">
        <v>2008</v>
      </c>
      <c r="E3441" s="62">
        <v>6</v>
      </c>
      <c r="F3441" s="62">
        <v>2008</v>
      </c>
      <c r="G3441" s="62">
        <v>2009</v>
      </c>
      <c r="H3441" s="131"/>
      <c r="I3441" s="131"/>
      <c r="J3441" s="131"/>
      <c r="K3441" s="131"/>
      <c r="L3441" s="131"/>
      <c r="M3441" s="131"/>
      <c r="N3441" s="131"/>
      <c r="O3441" s="131"/>
      <c r="P3441" s="131"/>
      <c r="Q3441" s="131"/>
      <c r="R3441" s="131"/>
      <c r="S3441" s="131"/>
      <c r="T3441" s="131"/>
      <c r="U3441" s="131"/>
      <c r="V3441" s="131"/>
      <c r="W3441" s="131"/>
      <c r="X3441" s="131"/>
      <c r="Y3441" s="131"/>
      <c r="Z3441" s="131"/>
      <c r="AA3441" s="131"/>
      <c r="AB3441" s="131"/>
      <c r="AC3441" s="131"/>
      <c r="AD3441" s="131"/>
      <c r="AE3441" s="131"/>
      <c r="AF3441" s="131"/>
      <c r="AG3441" s="131"/>
      <c r="AH3441" s="43"/>
    </row>
    <row r="3442" spans="4:34">
      <c r="D3442" s="62">
        <v>2008</v>
      </c>
      <c r="E3442" s="62">
        <v>7</v>
      </c>
      <c r="F3442" s="62">
        <v>2009</v>
      </c>
      <c r="G3442" s="62">
        <v>2009</v>
      </c>
      <c r="H3442" s="131"/>
      <c r="I3442" s="131"/>
      <c r="J3442" s="131"/>
      <c r="K3442" s="131"/>
      <c r="L3442" s="131"/>
      <c r="M3442" s="131"/>
      <c r="N3442" s="131"/>
      <c r="O3442" s="131"/>
      <c r="P3442" s="131"/>
      <c r="Q3442" s="131"/>
      <c r="R3442" s="131"/>
      <c r="S3442" s="131"/>
      <c r="T3442" s="131"/>
      <c r="U3442" s="131"/>
      <c r="V3442" s="131"/>
      <c r="W3442" s="131"/>
      <c r="X3442" s="131"/>
      <c r="Y3442" s="131"/>
      <c r="Z3442" s="131"/>
      <c r="AA3442" s="131"/>
      <c r="AB3442" s="131"/>
      <c r="AC3442" s="131"/>
      <c r="AD3442" s="131"/>
      <c r="AE3442" s="131"/>
      <c r="AF3442" s="131"/>
      <c r="AG3442" s="131"/>
      <c r="AH3442" s="43"/>
    </row>
    <row r="3443" spans="4:34">
      <c r="D3443" s="62">
        <v>2008</v>
      </c>
      <c r="E3443" s="62">
        <v>8</v>
      </c>
      <c r="F3443" s="62">
        <v>2009</v>
      </c>
      <c r="G3443" s="62">
        <v>2009</v>
      </c>
      <c r="H3443" s="131"/>
      <c r="I3443" s="131"/>
      <c r="J3443" s="131"/>
      <c r="K3443" s="131"/>
      <c r="L3443" s="131"/>
      <c r="M3443" s="131"/>
      <c r="N3443" s="131"/>
      <c r="O3443" s="131"/>
      <c r="P3443" s="131"/>
      <c r="Q3443" s="131"/>
      <c r="R3443" s="131"/>
      <c r="S3443" s="131"/>
      <c r="T3443" s="131"/>
      <c r="U3443" s="131"/>
      <c r="V3443" s="131"/>
      <c r="W3443" s="131"/>
      <c r="X3443" s="131"/>
      <c r="Y3443" s="131"/>
      <c r="Z3443" s="131"/>
      <c r="AA3443" s="131"/>
      <c r="AB3443" s="131"/>
      <c r="AC3443" s="131"/>
      <c r="AD3443" s="131"/>
      <c r="AE3443" s="131"/>
      <c r="AF3443" s="131"/>
      <c r="AG3443" s="131"/>
      <c r="AH3443" s="43"/>
    </row>
    <row r="3444" spans="4:34">
      <c r="D3444" s="62">
        <v>2008</v>
      </c>
      <c r="E3444" s="62">
        <v>9</v>
      </c>
      <c r="F3444" s="62">
        <v>2009</v>
      </c>
      <c r="G3444" s="62">
        <v>2009</v>
      </c>
      <c r="H3444" s="131"/>
      <c r="I3444" s="131"/>
      <c r="J3444" s="131"/>
      <c r="K3444" s="131"/>
      <c r="L3444" s="131"/>
      <c r="M3444" s="131"/>
      <c r="N3444" s="131"/>
      <c r="O3444" s="131"/>
      <c r="P3444" s="131"/>
      <c r="Q3444" s="131"/>
      <c r="R3444" s="131"/>
      <c r="S3444" s="131"/>
      <c r="T3444" s="131"/>
      <c r="U3444" s="131"/>
      <c r="V3444" s="131"/>
      <c r="W3444" s="131"/>
      <c r="X3444" s="131"/>
      <c r="Y3444" s="131"/>
      <c r="Z3444" s="131"/>
      <c r="AA3444" s="131"/>
      <c r="AB3444" s="131"/>
      <c r="AC3444" s="131"/>
      <c r="AD3444" s="131"/>
      <c r="AE3444" s="131"/>
      <c r="AF3444" s="131"/>
      <c r="AG3444" s="131"/>
      <c r="AH3444" s="43"/>
    </row>
    <row r="3445" spans="4:34">
      <c r="D3445" s="62">
        <v>2008</v>
      </c>
      <c r="E3445" s="62">
        <v>10</v>
      </c>
      <c r="F3445" s="62">
        <v>2009</v>
      </c>
      <c r="G3445" s="62">
        <v>2009</v>
      </c>
      <c r="H3445" s="131"/>
      <c r="I3445" s="131"/>
      <c r="J3445" s="131"/>
      <c r="K3445" s="131"/>
      <c r="L3445" s="131"/>
      <c r="M3445" s="131"/>
      <c r="N3445" s="131"/>
      <c r="O3445" s="131"/>
      <c r="P3445" s="131"/>
      <c r="Q3445" s="131"/>
      <c r="R3445" s="131"/>
      <c r="S3445" s="131"/>
      <c r="T3445" s="131"/>
      <c r="U3445" s="131"/>
      <c r="V3445" s="131"/>
      <c r="W3445" s="131"/>
      <c r="X3445" s="131"/>
      <c r="Y3445" s="131"/>
      <c r="Z3445" s="131"/>
      <c r="AA3445" s="131"/>
      <c r="AB3445" s="131"/>
      <c r="AC3445" s="131"/>
      <c r="AD3445" s="131"/>
      <c r="AE3445" s="131"/>
      <c r="AF3445" s="131"/>
      <c r="AG3445" s="131"/>
      <c r="AH3445" s="43"/>
    </row>
    <row r="3446" spans="4:34">
      <c r="D3446" s="62">
        <v>2008</v>
      </c>
      <c r="E3446" s="62">
        <v>11</v>
      </c>
      <c r="F3446" s="62">
        <v>2009</v>
      </c>
      <c r="G3446" s="62">
        <v>2009</v>
      </c>
      <c r="H3446" s="131"/>
      <c r="I3446" s="131"/>
      <c r="J3446" s="131"/>
      <c r="K3446" s="131"/>
      <c r="L3446" s="131"/>
      <c r="M3446" s="131"/>
      <c r="N3446" s="131"/>
      <c r="O3446" s="131"/>
      <c r="P3446" s="131"/>
      <c r="Q3446" s="131"/>
      <c r="R3446" s="131"/>
      <c r="S3446" s="131"/>
      <c r="T3446" s="131"/>
      <c r="U3446" s="131"/>
      <c r="V3446" s="131"/>
      <c r="W3446" s="131"/>
      <c r="X3446" s="131"/>
      <c r="Y3446" s="131"/>
      <c r="Z3446" s="131"/>
      <c r="AA3446" s="131"/>
      <c r="AB3446" s="131"/>
      <c r="AC3446" s="131"/>
      <c r="AD3446" s="131"/>
      <c r="AE3446" s="131"/>
      <c r="AF3446" s="131"/>
      <c r="AG3446" s="131"/>
      <c r="AH3446" s="43"/>
    </row>
    <row r="3447" spans="4:34">
      <c r="D3447" s="62">
        <v>2008</v>
      </c>
      <c r="E3447" s="62">
        <v>12</v>
      </c>
      <c r="F3447" s="62">
        <v>2009</v>
      </c>
      <c r="G3447" s="62">
        <v>2009</v>
      </c>
      <c r="H3447" s="131"/>
      <c r="I3447" s="131"/>
      <c r="J3447" s="131"/>
      <c r="K3447" s="131"/>
      <c r="L3447" s="131"/>
      <c r="M3447" s="131"/>
      <c r="N3447" s="131"/>
      <c r="O3447" s="131"/>
      <c r="P3447" s="131"/>
      <c r="Q3447" s="131"/>
      <c r="R3447" s="131"/>
      <c r="S3447" s="131"/>
      <c r="T3447" s="131"/>
      <c r="U3447" s="131"/>
      <c r="V3447" s="131"/>
      <c r="W3447" s="131"/>
      <c r="X3447" s="131"/>
      <c r="Y3447" s="131"/>
      <c r="Z3447" s="131"/>
      <c r="AA3447" s="131"/>
      <c r="AB3447" s="131"/>
      <c r="AC3447" s="131"/>
      <c r="AD3447" s="131"/>
      <c r="AE3447" s="131"/>
      <c r="AF3447" s="131"/>
      <c r="AG3447" s="131"/>
      <c r="AH3447" s="43"/>
    </row>
    <row r="3448" spans="4:34">
      <c r="D3448" s="62">
        <v>2009</v>
      </c>
      <c r="E3448" s="62">
        <v>1</v>
      </c>
      <c r="F3448" s="62">
        <v>2009</v>
      </c>
      <c r="G3448" s="62">
        <v>2009</v>
      </c>
      <c r="H3448" s="131"/>
      <c r="I3448" s="131"/>
      <c r="J3448" s="131"/>
      <c r="K3448" s="131"/>
      <c r="L3448" s="131"/>
      <c r="M3448" s="131"/>
      <c r="N3448" s="131"/>
      <c r="O3448" s="131"/>
      <c r="P3448" s="131"/>
      <c r="Q3448" s="131"/>
      <c r="R3448" s="131"/>
      <c r="S3448" s="131"/>
      <c r="T3448" s="131"/>
      <c r="U3448" s="131"/>
      <c r="V3448" s="131"/>
      <c r="W3448" s="131"/>
      <c r="X3448" s="131"/>
      <c r="Y3448" s="131"/>
      <c r="Z3448" s="131"/>
      <c r="AA3448" s="131"/>
      <c r="AB3448" s="131"/>
      <c r="AC3448" s="131"/>
      <c r="AD3448" s="131"/>
      <c r="AE3448" s="131"/>
      <c r="AF3448" s="131"/>
      <c r="AG3448" s="131"/>
      <c r="AH3448" s="43"/>
    </row>
    <row r="3449" spans="4:34">
      <c r="D3449" s="62">
        <v>2009</v>
      </c>
      <c r="E3449" s="62">
        <v>2</v>
      </c>
      <c r="F3449" s="62">
        <v>2009</v>
      </c>
      <c r="G3449" s="62">
        <v>2009</v>
      </c>
      <c r="H3449" s="131"/>
      <c r="I3449" s="131"/>
      <c r="J3449" s="131"/>
      <c r="K3449" s="131"/>
      <c r="L3449" s="131"/>
      <c r="M3449" s="131"/>
      <c r="N3449" s="131"/>
      <c r="O3449" s="131"/>
      <c r="P3449" s="131"/>
      <c r="Q3449" s="131"/>
      <c r="R3449" s="131"/>
      <c r="S3449" s="131"/>
      <c r="T3449" s="131"/>
      <c r="U3449" s="131"/>
      <c r="V3449" s="131"/>
      <c r="W3449" s="131"/>
      <c r="X3449" s="131"/>
      <c r="Y3449" s="131"/>
      <c r="Z3449" s="131"/>
      <c r="AA3449" s="131"/>
      <c r="AB3449" s="131"/>
      <c r="AC3449" s="131"/>
      <c r="AD3449" s="131"/>
      <c r="AE3449" s="131"/>
      <c r="AF3449" s="131"/>
      <c r="AG3449" s="131"/>
      <c r="AH3449" s="43"/>
    </row>
    <row r="3450" spans="4:34">
      <c r="D3450" s="62">
        <v>2009</v>
      </c>
      <c r="E3450" s="62">
        <v>3</v>
      </c>
      <c r="F3450" s="62">
        <v>2009</v>
      </c>
      <c r="G3450" s="62">
        <v>2009</v>
      </c>
      <c r="H3450" s="131"/>
      <c r="I3450" s="131"/>
      <c r="J3450" s="131"/>
      <c r="K3450" s="131"/>
      <c r="L3450" s="131"/>
      <c r="M3450" s="131"/>
      <c r="N3450" s="131"/>
      <c r="O3450" s="131"/>
      <c r="P3450" s="131"/>
      <c r="Q3450" s="131"/>
      <c r="R3450" s="131"/>
      <c r="S3450" s="131"/>
      <c r="T3450" s="131"/>
      <c r="U3450" s="131"/>
      <c r="V3450" s="131"/>
      <c r="W3450" s="131"/>
      <c r="X3450" s="131"/>
      <c r="Y3450" s="131"/>
      <c r="Z3450" s="131"/>
      <c r="AA3450" s="131"/>
      <c r="AB3450" s="131"/>
      <c r="AC3450" s="131"/>
      <c r="AD3450" s="131"/>
      <c r="AE3450" s="131"/>
      <c r="AF3450" s="131"/>
      <c r="AG3450" s="131"/>
      <c r="AH3450" s="43"/>
    </row>
    <row r="3451" spans="4:34">
      <c r="D3451" s="62">
        <v>2009</v>
      </c>
      <c r="E3451" s="62">
        <v>4</v>
      </c>
      <c r="F3451" s="62">
        <v>2009</v>
      </c>
      <c r="G3451" s="62">
        <v>2009</v>
      </c>
      <c r="H3451" s="131"/>
      <c r="I3451" s="131"/>
      <c r="J3451" s="131"/>
      <c r="K3451" s="131"/>
      <c r="L3451" s="131"/>
      <c r="M3451" s="131"/>
      <c r="N3451" s="131"/>
      <c r="O3451" s="131"/>
      <c r="P3451" s="131"/>
      <c r="Q3451" s="131"/>
      <c r="R3451" s="131"/>
      <c r="S3451" s="131"/>
      <c r="T3451" s="131"/>
      <c r="U3451" s="131"/>
      <c r="V3451" s="131"/>
      <c r="W3451" s="131"/>
      <c r="X3451" s="131"/>
      <c r="Y3451" s="131"/>
      <c r="Z3451" s="131"/>
      <c r="AA3451" s="131"/>
      <c r="AB3451" s="131"/>
      <c r="AC3451" s="131"/>
      <c r="AD3451" s="131"/>
      <c r="AE3451" s="131"/>
      <c r="AF3451" s="131"/>
      <c r="AG3451" s="131"/>
      <c r="AH3451" s="43"/>
    </row>
    <row r="3452" spans="4:34">
      <c r="D3452" s="62">
        <v>2009</v>
      </c>
      <c r="E3452" s="62">
        <v>5</v>
      </c>
      <c r="F3452" s="62">
        <v>2009</v>
      </c>
      <c r="G3452" s="62">
        <v>2010</v>
      </c>
      <c r="H3452" s="131"/>
      <c r="I3452" s="131"/>
      <c r="J3452" s="131"/>
      <c r="K3452" s="131"/>
      <c r="L3452" s="131"/>
      <c r="M3452" s="131"/>
      <c r="N3452" s="131"/>
      <c r="O3452" s="131"/>
      <c r="P3452" s="131"/>
      <c r="Q3452" s="131"/>
      <c r="R3452" s="131"/>
      <c r="S3452" s="131"/>
      <c r="T3452" s="131"/>
      <c r="U3452" s="131"/>
      <c r="V3452" s="131"/>
      <c r="W3452" s="131"/>
      <c r="X3452" s="131"/>
      <c r="Y3452" s="131"/>
      <c r="Z3452" s="131"/>
      <c r="AA3452" s="131"/>
      <c r="AB3452" s="131"/>
      <c r="AC3452" s="131"/>
      <c r="AD3452" s="131"/>
      <c r="AE3452" s="131"/>
      <c r="AF3452" s="131"/>
      <c r="AG3452" s="131"/>
      <c r="AH3452" s="43"/>
    </row>
    <row r="3453" spans="4:34">
      <c r="D3453" s="62">
        <v>2009</v>
      </c>
      <c r="E3453" s="62">
        <v>6</v>
      </c>
      <c r="F3453" s="62">
        <v>2009</v>
      </c>
      <c r="G3453" s="62">
        <v>2010</v>
      </c>
      <c r="H3453" s="131"/>
      <c r="I3453" s="131"/>
      <c r="J3453" s="131"/>
      <c r="K3453" s="131"/>
      <c r="L3453" s="131"/>
      <c r="M3453" s="131"/>
      <c r="N3453" s="131"/>
      <c r="O3453" s="131"/>
      <c r="P3453" s="131"/>
      <c r="Q3453" s="131"/>
      <c r="R3453" s="131"/>
      <c r="S3453" s="131"/>
      <c r="T3453" s="131"/>
      <c r="U3453" s="131"/>
      <c r="V3453" s="131"/>
      <c r="W3453" s="131"/>
      <c r="X3453" s="131"/>
      <c r="Y3453" s="131"/>
      <c r="Z3453" s="131"/>
      <c r="AA3453" s="131"/>
      <c r="AB3453" s="131"/>
      <c r="AC3453" s="131"/>
      <c r="AD3453" s="131"/>
      <c r="AE3453" s="131"/>
      <c r="AF3453" s="131"/>
      <c r="AG3453" s="131"/>
      <c r="AH3453" s="43"/>
    </row>
    <row r="3454" spans="4:34">
      <c r="D3454" s="62">
        <v>2009</v>
      </c>
      <c r="E3454" s="62">
        <v>7</v>
      </c>
      <c r="F3454" s="62">
        <v>2010</v>
      </c>
      <c r="G3454" s="62">
        <v>2010</v>
      </c>
      <c r="H3454" s="131"/>
      <c r="I3454" s="131"/>
      <c r="J3454" s="131"/>
      <c r="K3454" s="131"/>
      <c r="L3454" s="131"/>
      <c r="M3454" s="131"/>
      <c r="N3454" s="131"/>
      <c r="O3454" s="131"/>
      <c r="P3454" s="131"/>
      <c r="Q3454" s="131"/>
      <c r="R3454" s="131"/>
      <c r="S3454" s="131"/>
      <c r="T3454" s="131"/>
      <c r="U3454" s="131"/>
      <c r="V3454" s="131"/>
      <c r="W3454" s="131"/>
      <c r="X3454" s="131"/>
      <c r="Y3454" s="131"/>
      <c r="Z3454" s="131"/>
      <c r="AA3454" s="131"/>
      <c r="AB3454" s="131"/>
      <c r="AC3454" s="131"/>
      <c r="AD3454" s="131"/>
      <c r="AE3454" s="131"/>
      <c r="AF3454" s="131"/>
      <c r="AG3454" s="131"/>
      <c r="AH3454" s="43"/>
    </row>
    <row r="3455" spans="4:34">
      <c r="D3455" s="62">
        <v>2009</v>
      </c>
      <c r="E3455" s="62">
        <v>8</v>
      </c>
      <c r="F3455" s="62">
        <v>2010</v>
      </c>
      <c r="G3455" s="62">
        <v>2010</v>
      </c>
      <c r="H3455" s="131"/>
      <c r="I3455" s="131"/>
      <c r="J3455" s="131"/>
      <c r="K3455" s="131"/>
      <c r="L3455" s="131"/>
      <c r="M3455" s="131"/>
      <c r="N3455" s="131"/>
      <c r="O3455" s="131"/>
      <c r="P3455" s="131"/>
      <c r="Q3455" s="131"/>
      <c r="R3455" s="131"/>
      <c r="S3455" s="131"/>
      <c r="T3455" s="131"/>
      <c r="U3455" s="131"/>
      <c r="V3455" s="131"/>
      <c r="W3455" s="131"/>
      <c r="X3455" s="131"/>
      <c r="Y3455" s="131"/>
      <c r="Z3455" s="131"/>
      <c r="AA3455" s="131"/>
      <c r="AB3455" s="131"/>
      <c r="AC3455" s="131"/>
      <c r="AD3455" s="131"/>
      <c r="AE3455" s="131"/>
      <c r="AF3455" s="131"/>
      <c r="AG3455" s="131"/>
      <c r="AH3455" s="43"/>
    </row>
    <row r="3456" spans="4:34">
      <c r="D3456" s="62">
        <v>2009</v>
      </c>
      <c r="E3456" s="62">
        <v>9</v>
      </c>
      <c r="F3456" s="62">
        <v>2010</v>
      </c>
      <c r="G3456" s="62">
        <v>2010</v>
      </c>
      <c r="H3456" s="131"/>
      <c r="I3456" s="131"/>
      <c r="J3456" s="131"/>
      <c r="K3456" s="131"/>
      <c r="L3456" s="131"/>
      <c r="M3456" s="131"/>
      <c r="N3456" s="131"/>
      <c r="O3456" s="131"/>
      <c r="P3456" s="131"/>
      <c r="Q3456" s="131"/>
      <c r="R3456" s="131"/>
      <c r="S3456" s="131"/>
      <c r="T3456" s="131"/>
      <c r="U3456" s="131"/>
      <c r="V3456" s="131"/>
      <c r="W3456" s="131"/>
      <c r="X3456" s="131"/>
      <c r="Y3456" s="131"/>
      <c r="Z3456" s="131"/>
      <c r="AA3456" s="131"/>
      <c r="AB3456" s="131"/>
      <c r="AC3456" s="131"/>
      <c r="AD3456" s="131"/>
      <c r="AE3456" s="131"/>
      <c r="AF3456" s="131"/>
      <c r="AG3456" s="131"/>
      <c r="AH3456" s="43"/>
    </row>
    <row r="3457" spans="4:34">
      <c r="D3457" s="62">
        <v>2009</v>
      </c>
      <c r="E3457" s="62">
        <v>10</v>
      </c>
      <c r="F3457" s="62">
        <v>2010</v>
      </c>
      <c r="G3457" s="62">
        <v>2010</v>
      </c>
      <c r="H3457" s="131"/>
      <c r="I3457" s="131"/>
      <c r="J3457" s="131"/>
      <c r="K3457" s="131"/>
      <c r="L3457" s="131"/>
      <c r="M3457" s="131"/>
      <c r="N3457" s="131"/>
      <c r="O3457" s="131"/>
      <c r="P3457" s="131"/>
      <c r="Q3457" s="131"/>
      <c r="R3457" s="131"/>
      <c r="S3457" s="131"/>
      <c r="T3457" s="131"/>
      <c r="U3457" s="131"/>
      <c r="V3457" s="131"/>
      <c r="W3457" s="131"/>
      <c r="X3457" s="131"/>
      <c r="Y3457" s="131"/>
      <c r="Z3457" s="131"/>
      <c r="AA3457" s="131"/>
      <c r="AB3457" s="131"/>
      <c r="AC3457" s="131"/>
      <c r="AD3457" s="131"/>
      <c r="AE3457" s="131"/>
      <c r="AF3457" s="131"/>
      <c r="AG3457" s="131"/>
      <c r="AH3457" s="43"/>
    </row>
    <row r="3458" spans="4:34">
      <c r="D3458" s="62">
        <v>2009</v>
      </c>
      <c r="E3458" s="62">
        <v>11</v>
      </c>
      <c r="F3458" s="62">
        <v>2010</v>
      </c>
      <c r="G3458" s="62">
        <v>2010</v>
      </c>
      <c r="H3458" s="131"/>
      <c r="I3458" s="131"/>
      <c r="J3458" s="131"/>
      <c r="K3458" s="131"/>
      <c r="L3458" s="131"/>
      <c r="M3458" s="131"/>
      <c r="N3458" s="131"/>
      <c r="O3458" s="131"/>
      <c r="P3458" s="131"/>
      <c r="Q3458" s="131"/>
      <c r="R3458" s="131"/>
      <c r="S3458" s="131"/>
      <c r="T3458" s="131"/>
      <c r="U3458" s="131"/>
      <c r="V3458" s="131"/>
      <c r="W3458" s="131"/>
      <c r="X3458" s="131"/>
      <c r="Y3458" s="131"/>
      <c r="Z3458" s="131"/>
      <c r="AA3458" s="131"/>
      <c r="AB3458" s="131"/>
      <c r="AC3458" s="131"/>
      <c r="AD3458" s="131"/>
      <c r="AE3458" s="131"/>
      <c r="AF3458" s="131"/>
      <c r="AG3458" s="131"/>
      <c r="AH3458" s="43"/>
    </row>
    <row r="3459" spans="4:34">
      <c r="D3459" s="62">
        <v>2009</v>
      </c>
      <c r="E3459" s="62">
        <v>12</v>
      </c>
      <c r="F3459" s="62">
        <v>2010</v>
      </c>
      <c r="G3459" s="62">
        <v>2010</v>
      </c>
      <c r="H3459" s="131"/>
      <c r="I3459" s="131"/>
      <c r="J3459" s="131"/>
      <c r="K3459" s="131"/>
      <c r="L3459" s="131"/>
      <c r="M3459" s="131"/>
      <c r="N3459" s="131"/>
      <c r="O3459" s="131"/>
      <c r="P3459" s="131"/>
      <c r="Q3459" s="131"/>
      <c r="R3459" s="131"/>
      <c r="S3459" s="131"/>
      <c r="T3459" s="131"/>
      <c r="U3459" s="131"/>
      <c r="V3459" s="131"/>
      <c r="W3459" s="131"/>
      <c r="X3459" s="131"/>
      <c r="Y3459" s="131"/>
      <c r="Z3459" s="131"/>
      <c r="AA3459" s="131"/>
      <c r="AB3459" s="131"/>
      <c r="AC3459" s="131"/>
      <c r="AD3459" s="131"/>
      <c r="AE3459" s="131"/>
      <c r="AF3459" s="131"/>
      <c r="AG3459" s="131"/>
      <c r="AH3459" s="43"/>
    </row>
    <row r="3460" spans="4:34">
      <c r="D3460" s="62">
        <v>2010</v>
      </c>
      <c r="E3460" s="62">
        <v>1</v>
      </c>
      <c r="F3460" s="62">
        <v>2010</v>
      </c>
      <c r="G3460" s="62">
        <v>2010</v>
      </c>
      <c r="H3460" s="131"/>
      <c r="I3460" s="131"/>
      <c r="J3460" s="131"/>
      <c r="K3460" s="131"/>
      <c r="L3460" s="131"/>
      <c r="M3460" s="131"/>
      <c r="N3460" s="131"/>
      <c r="O3460" s="131"/>
      <c r="P3460" s="131"/>
      <c r="Q3460" s="131"/>
      <c r="R3460" s="131"/>
      <c r="S3460" s="131"/>
      <c r="T3460" s="131"/>
      <c r="U3460" s="131"/>
      <c r="V3460" s="131"/>
      <c r="W3460" s="131"/>
      <c r="X3460" s="131"/>
      <c r="Y3460" s="131"/>
      <c r="Z3460" s="131"/>
      <c r="AA3460" s="131"/>
      <c r="AB3460" s="131"/>
      <c r="AC3460" s="131"/>
      <c r="AD3460" s="131"/>
      <c r="AE3460" s="131"/>
      <c r="AF3460" s="131"/>
      <c r="AG3460" s="131"/>
      <c r="AH3460" s="43"/>
    </row>
    <row r="3461" spans="4:34">
      <c r="D3461" s="62">
        <v>2010</v>
      </c>
      <c r="E3461" s="62">
        <v>2</v>
      </c>
      <c r="F3461" s="62">
        <v>2010</v>
      </c>
      <c r="G3461" s="62">
        <v>2010</v>
      </c>
      <c r="H3461" s="131"/>
      <c r="I3461" s="131"/>
      <c r="J3461" s="131"/>
      <c r="K3461" s="131"/>
      <c r="L3461" s="131"/>
      <c r="M3461" s="131"/>
      <c r="N3461" s="131"/>
      <c r="O3461" s="131"/>
      <c r="P3461" s="131"/>
      <c r="Q3461" s="131"/>
      <c r="R3461" s="131"/>
      <c r="S3461" s="131"/>
      <c r="T3461" s="131"/>
      <c r="U3461" s="131"/>
      <c r="V3461" s="131"/>
      <c r="W3461" s="131"/>
      <c r="X3461" s="131"/>
      <c r="Y3461" s="131"/>
      <c r="Z3461" s="131"/>
      <c r="AA3461" s="131"/>
      <c r="AB3461" s="131"/>
      <c r="AC3461" s="131"/>
      <c r="AD3461" s="131"/>
      <c r="AE3461" s="131"/>
      <c r="AF3461" s="131"/>
      <c r="AG3461" s="131"/>
      <c r="AH3461" s="43"/>
    </row>
    <row r="3462" spans="4:34">
      <c r="D3462" s="62">
        <v>2010</v>
      </c>
      <c r="E3462" s="62">
        <v>3</v>
      </c>
      <c r="F3462" s="62">
        <v>2010</v>
      </c>
      <c r="G3462" s="62">
        <v>2010</v>
      </c>
      <c r="H3462" s="131"/>
      <c r="I3462" s="131"/>
      <c r="J3462" s="131"/>
      <c r="K3462" s="131"/>
      <c r="L3462" s="131"/>
      <c r="M3462" s="131"/>
      <c r="N3462" s="131"/>
      <c r="O3462" s="131"/>
      <c r="P3462" s="131"/>
      <c r="Q3462" s="131"/>
      <c r="R3462" s="131"/>
      <c r="S3462" s="131"/>
      <c r="T3462" s="131"/>
      <c r="U3462" s="131"/>
      <c r="V3462" s="131"/>
      <c r="W3462" s="131"/>
      <c r="X3462" s="131"/>
      <c r="Y3462" s="131"/>
      <c r="Z3462" s="131"/>
      <c r="AA3462" s="131"/>
      <c r="AB3462" s="131"/>
      <c r="AC3462" s="131"/>
      <c r="AD3462" s="131"/>
      <c r="AE3462" s="131"/>
      <c r="AF3462" s="131"/>
      <c r="AG3462" s="131"/>
      <c r="AH3462" s="43"/>
    </row>
    <row r="3463" spans="4:34">
      <c r="D3463" s="62">
        <v>2010</v>
      </c>
      <c r="E3463" s="62">
        <v>4</v>
      </c>
      <c r="F3463" s="62">
        <v>2010</v>
      </c>
      <c r="G3463" s="62">
        <v>2010</v>
      </c>
      <c r="H3463" s="131"/>
      <c r="I3463" s="131"/>
      <c r="J3463" s="131"/>
      <c r="K3463" s="131"/>
      <c r="L3463" s="131"/>
      <c r="M3463" s="131"/>
      <c r="N3463" s="131"/>
      <c r="O3463" s="131"/>
      <c r="P3463" s="131"/>
      <c r="Q3463" s="131"/>
      <c r="R3463" s="131"/>
      <c r="S3463" s="131"/>
      <c r="T3463" s="131"/>
      <c r="U3463" s="131"/>
      <c r="V3463" s="131"/>
      <c r="W3463" s="131"/>
      <c r="X3463" s="131"/>
      <c r="Y3463" s="131"/>
      <c r="Z3463" s="131"/>
      <c r="AA3463" s="131"/>
      <c r="AB3463" s="131"/>
      <c r="AC3463" s="131"/>
      <c r="AD3463" s="131"/>
      <c r="AE3463" s="131"/>
      <c r="AF3463" s="131"/>
      <c r="AG3463" s="131"/>
      <c r="AH3463" s="43"/>
    </row>
    <row r="3464" spans="4:34">
      <c r="D3464" s="62">
        <v>2010</v>
      </c>
      <c r="E3464" s="62">
        <v>5</v>
      </c>
      <c r="F3464" s="62">
        <v>2010</v>
      </c>
      <c r="G3464" s="62">
        <v>2011</v>
      </c>
      <c r="H3464" s="131"/>
      <c r="I3464" s="131"/>
      <c r="J3464" s="131"/>
      <c r="K3464" s="131"/>
      <c r="L3464" s="131"/>
      <c r="M3464" s="131"/>
      <c r="N3464" s="131"/>
      <c r="O3464" s="131"/>
      <c r="P3464" s="131"/>
      <c r="Q3464" s="131"/>
      <c r="R3464" s="131"/>
      <c r="S3464" s="131"/>
      <c r="T3464" s="131"/>
      <c r="U3464" s="131"/>
      <c r="V3464" s="131"/>
      <c r="W3464" s="131"/>
      <c r="X3464" s="131"/>
      <c r="Y3464" s="131"/>
      <c r="Z3464" s="131"/>
      <c r="AA3464" s="131"/>
      <c r="AB3464" s="131"/>
      <c r="AC3464" s="131"/>
      <c r="AD3464" s="131"/>
      <c r="AE3464" s="131"/>
      <c r="AF3464" s="131"/>
      <c r="AG3464" s="131"/>
      <c r="AH3464" s="43"/>
    </row>
    <row r="3465" spans="4:34">
      <c r="D3465" s="62">
        <v>2010</v>
      </c>
      <c r="E3465" s="62">
        <v>6</v>
      </c>
      <c r="F3465" s="62">
        <v>2010</v>
      </c>
      <c r="G3465" s="62">
        <v>2011</v>
      </c>
      <c r="H3465" s="131"/>
      <c r="I3465" s="131"/>
      <c r="J3465" s="131"/>
      <c r="K3465" s="131"/>
      <c r="L3465" s="131"/>
      <c r="M3465" s="131"/>
      <c r="N3465" s="131"/>
      <c r="O3465" s="131"/>
      <c r="P3465" s="131"/>
      <c r="Q3465" s="131"/>
      <c r="R3465" s="131"/>
      <c r="S3465" s="131"/>
      <c r="T3465" s="131"/>
      <c r="U3465" s="131"/>
      <c r="V3465" s="131"/>
      <c r="W3465" s="131"/>
      <c r="X3465" s="131"/>
      <c r="Y3465" s="131"/>
      <c r="Z3465" s="131"/>
      <c r="AA3465" s="131"/>
      <c r="AB3465" s="131"/>
      <c r="AC3465" s="131"/>
      <c r="AD3465" s="131"/>
      <c r="AE3465" s="131"/>
      <c r="AF3465" s="131"/>
      <c r="AG3465" s="131"/>
      <c r="AH3465" s="43"/>
    </row>
    <row r="3466" spans="4:34">
      <c r="D3466" s="62">
        <v>2010</v>
      </c>
      <c r="E3466" s="62">
        <v>7</v>
      </c>
      <c r="F3466" s="62">
        <v>2011</v>
      </c>
      <c r="G3466" s="62">
        <v>2011</v>
      </c>
      <c r="H3466" s="131"/>
      <c r="I3466" s="131"/>
      <c r="J3466" s="131"/>
      <c r="K3466" s="131"/>
      <c r="L3466" s="131"/>
      <c r="M3466" s="131"/>
      <c r="N3466" s="131"/>
      <c r="O3466" s="131"/>
      <c r="P3466" s="131"/>
      <c r="Q3466" s="131"/>
      <c r="R3466" s="131"/>
      <c r="S3466" s="131"/>
      <c r="T3466" s="131"/>
      <c r="U3466" s="131"/>
      <c r="V3466" s="131"/>
      <c r="W3466" s="131"/>
      <c r="X3466" s="131"/>
      <c r="Y3466" s="131"/>
      <c r="Z3466" s="131"/>
      <c r="AA3466" s="131"/>
      <c r="AB3466" s="131"/>
      <c r="AC3466" s="131"/>
      <c r="AD3466" s="131"/>
      <c r="AE3466" s="131"/>
      <c r="AF3466" s="131"/>
      <c r="AG3466" s="131"/>
      <c r="AH3466" s="43"/>
    </row>
    <row r="3467" spans="4:34">
      <c r="D3467" s="62">
        <v>2010</v>
      </c>
      <c r="E3467" s="62">
        <v>8</v>
      </c>
      <c r="F3467" s="62">
        <v>2011</v>
      </c>
      <c r="G3467" s="62">
        <v>2011</v>
      </c>
      <c r="H3467" s="131"/>
      <c r="I3467" s="131"/>
      <c r="J3467" s="131"/>
      <c r="K3467" s="131"/>
      <c r="L3467" s="131"/>
      <c r="M3467" s="131"/>
      <c r="N3467" s="131"/>
      <c r="O3467" s="131"/>
      <c r="P3467" s="131"/>
      <c r="Q3467" s="131"/>
      <c r="R3467" s="131"/>
      <c r="S3467" s="131"/>
      <c r="T3467" s="131"/>
      <c r="U3467" s="131"/>
      <c r="V3467" s="131"/>
      <c r="W3467" s="131"/>
      <c r="X3467" s="131"/>
      <c r="Y3467" s="131"/>
      <c r="Z3467" s="131"/>
      <c r="AA3467" s="131"/>
      <c r="AB3467" s="131"/>
      <c r="AC3467" s="131"/>
      <c r="AD3467" s="131"/>
      <c r="AE3467" s="131"/>
      <c r="AF3467" s="131"/>
      <c r="AG3467" s="131"/>
      <c r="AH3467" s="43"/>
    </row>
    <row r="3468" spans="4:34">
      <c r="D3468" s="62">
        <v>2010</v>
      </c>
      <c r="E3468" s="62">
        <v>9</v>
      </c>
      <c r="F3468" s="62">
        <v>2011</v>
      </c>
      <c r="G3468" s="62">
        <v>2011</v>
      </c>
      <c r="H3468" s="131"/>
      <c r="I3468" s="131"/>
      <c r="J3468" s="131"/>
      <c r="K3468" s="131"/>
      <c r="L3468" s="131"/>
      <c r="M3468" s="131"/>
      <c r="N3468" s="131"/>
      <c r="O3468" s="131"/>
      <c r="P3468" s="131"/>
      <c r="Q3468" s="131"/>
      <c r="R3468" s="131"/>
      <c r="S3468" s="131"/>
      <c r="T3468" s="131"/>
      <c r="U3468" s="131"/>
      <c r="V3468" s="131"/>
      <c r="W3468" s="131"/>
      <c r="X3468" s="131"/>
      <c r="Y3468" s="131"/>
      <c r="Z3468" s="131"/>
      <c r="AA3468" s="131"/>
      <c r="AB3468" s="131"/>
      <c r="AC3468" s="131"/>
      <c r="AD3468" s="131"/>
      <c r="AE3468" s="131"/>
      <c r="AF3468" s="131"/>
      <c r="AG3468" s="131"/>
      <c r="AH3468" s="43"/>
    </row>
    <row r="3469" spans="4:34">
      <c r="D3469" s="62">
        <v>2010</v>
      </c>
      <c r="E3469" s="62">
        <v>10</v>
      </c>
      <c r="F3469" s="62">
        <v>2011</v>
      </c>
      <c r="G3469" s="62">
        <v>2011</v>
      </c>
      <c r="H3469" s="131"/>
      <c r="I3469" s="131"/>
      <c r="J3469" s="131"/>
      <c r="K3469" s="131"/>
      <c r="L3469" s="131"/>
      <c r="M3469" s="131"/>
      <c r="N3469" s="131"/>
      <c r="O3469" s="131"/>
      <c r="P3469" s="131"/>
      <c r="Q3469" s="131"/>
      <c r="R3469" s="131"/>
      <c r="S3469" s="131"/>
      <c r="T3469" s="131"/>
      <c r="U3469" s="131"/>
      <c r="V3469" s="131"/>
      <c r="W3469" s="131"/>
      <c r="X3469" s="131"/>
      <c r="Y3469" s="131"/>
      <c r="Z3469" s="131"/>
      <c r="AA3469" s="131"/>
      <c r="AB3469" s="131"/>
      <c r="AC3469" s="131"/>
      <c r="AD3469" s="131"/>
      <c r="AE3469" s="131"/>
      <c r="AF3469" s="131"/>
      <c r="AG3469" s="131"/>
      <c r="AH3469" s="43"/>
    </row>
    <row r="3470" spans="4:34">
      <c r="D3470" s="62">
        <v>2010</v>
      </c>
      <c r="E3470" s="62">
        <v>11</v>
      </c>
      <c r="F3470" s="62">
        <v>2011</v>
      </c>
      <c r="G3470" s="62">
        <v>2011</v>
      </c>
      <c r="H3470" s="131"/>
      <c r="I3470" s="131"/>
      <c r="J3470" s="131"/>
      <c r="K3470" s="131"/>
      <c r="L3470" s="131"/>
      <c r="M3470" s="131"/>
      <c r="N3470" s="131"/>
      <c r="O3470" s="131"/>
      <c r="P3470" s="131"/>
      <c r="Q3470" s="131"/>
      <c r="R3470" s="131"/>
      <c r="S3470" s="131"/>
      <c r="T3470" s="131"/>
      <c r="U3470" s="131"/>
      <c r="V3470" s="131"/>
      <c r="W3470" s="131"/>
      <c r="X3470" s="131"/>
      <c r="Y3470" s="131"/>
      <c r="Z3470" s="131"/>
      <c r="AA3470" s="131"/>
      <c r="AB3470" s="131"/>
      <c r="AC3470" s="131"/>
      <c r="AD3470" s="131"/>
      <c r="AE3470" s="131"/>
      <c r="AF3470" s="131"/>
      <c r="AG3470" s="131"/>
      <c r="AH3470" s="43"/>
    </row>
    <row r="3471" spans="4:34">
      <c r="D3471" s="62">
        <v>2010</v>
      </c>
      <c r="E3471" s="62">
        <v>12</v>
      </c>
      <c r="F3471" s="62">
        <v>2011</v>
      </c>
      <c r="G3471" s="62">
        <v>2011</v>
      </c>
      <c r="H3471" s="131"/>
      <c r="I3471" s="131"/>
      <c r="J3471" s="131"/>
      <c r="K3471" s="131"/>
      <c r="L3471" s="131"/>
      <c r="M3471" s="131"/>
      <c r="N3471" s="131"/>
      <c r="O3471" s="131"/>
      <c r="P3471" s="131"/>
      <c r="Q3471" s="131"/>
      <c r="R3471" s="131"/>
      <c r="S3471" s="131"/>
      <c r="T3471" s="131"/>
      <c r="U3471" s="131"/>
      <c r="V3471" s="131"/>
      <c r="W3471" s="131"/>
      <c r="X3471" s="131"/>
      <c r="Y3471" s="131"/>
      <c r="Z3471" s="131"/>
      <c r="AA3471" s="131"/>
      <c r="AB3471" s="131"/>
      <c r="AC3471" s="131"/>
      <c r="AD3471" s="131"/>
      <c r="AE3471" s="131"/>
      <c r="AF3471" s="131"/>
      <c r="AG3471" s="131"/>
      <c r="AH3471" s="43"/>
    </row>
    <row r="3472" spans="4:34">
      <c r="D3472" s="62">
        <v>2011</v>
      </c>
      <c r="E3472" s="62">
        <v>1</v>
      </c>
      <c r="F3472" s="62">
        <v>2011</v>
      </c>
      <c r="G3472" s="62">
        <v>2011</v>
      </c>
      <c r="H3472" s="131"/>
      <c r="I3472" s="131"/>
      <c r="J3472" s="131"/>
      <c r="K3472" s="131"/>
      <c r="L3472" s="131"/>
      <c r="M3472" s="131"/>
      <c r="N3472" s="131"/>
      <c r="O3472" s="131"/>
      <c r="P3472" s="131"/>
      <c r="Q3472" s="131"/>
      <c r="R3472" s="131"/>
      <c r="S3472" s="131"/>
      <c r="T3472" s="131"/>
      <c r="U3472" s="131"/>
      <c r="V3472" s="131"/>
      <c r="W3472" s="131"/>
      <c r="X3472" s="131"/>
      <c r="Y3472" s="131"/>
      <c r="Z3472" s="131"/>
      <c r="AA3472" s="131"/>
      <c r="AB3472" s="131"/>
      <c r="AC3472" s="131"/>
      <c r="AD3472" s="131"/>
      <c r="AE3472" s="131"/>
      <c r="AF3472" s="131"/>
      <c r="AG3472" s="131"/>
      <c r="AH3472" s="43"/>
    </row>
    <row r="3473" spans="4:34">
      <c r="D3473" s="62">
        <v>2011</v>
      </c>
      <c r="E3473" s="62">
        <v>2</v>
      </c>
      <c r="F3473" s="62">
        <v>2011</v>
      </c>
      <c r="G3473" s="62">
        <v>2011</v>
      </c>
      <c r="H3473" s="131"/>
      <c r="I3473" s="131"/>
      <c r="J3473" s="131"/>
      <c r="K3473" s="131"/>
      <c r="L3473" s="131"/>
      <c r="M3473" s="131"/>
      <c r="N3473" s="131"/>
      <c r="O3473" s="131"/>
      <c r="P3473" s="131"/>
      <c r="Q3473" s="131"/>
      <c r="R3473" s="131"/>
      <c r="S3473" s="131"/>
      <c r="T3473" s="131"/>
      <c r="U3473" s="131"/>
      <c r="V3473" s="131"/>
      <c r="W3473" s="131"/>
      <c r="X3473" s="131"/>
      <c r="Y3473" s="131"/>
      <c r="Z3473" s="131"/>
      <c r="AA3473" s="131"/>
      <c r="AB3473" s="131"/>
      <c r="AC3473" s="131"/>
      <c r="AD3473" s="131"/>
      <c r="AE3473" s="131"/>
      <c r="AF3473" s="131"/>
      <c r="AG3473" s="131"/>
      <c r="AH3473" s="43"/>
    </row>
    <row r="3474" spans="4:34">
      <c r="D3474" s="62">
        <v>2011</v>
      </c>
      <c r="E3474" s="62">
        <v>3</v>
      </c>
      <c r="F3474" s="62">
        <v>2011</v>
      </c>
      <c r="G3474" s="62">
        <v>2011</v>
      </c>
      <c r="H3474" s="131"/>
      <c r="I3474" s="131"/>
      <c r="J3474" s="131"/>
      <c r="K3474" s="131"/>
      <c r="L3474" s="131"/>
      <c r="M3474" s="131"/>
      <c r="N3474" s="131"/>
      <c r="O3474" s="131"/>
      <c r="P3474" s="131"/>
      <c r="Q3474" s="131"/>
      <c r="R3474" s="131"/>
      <c r="S3474" s="131"/>
      <c r="T3474" s="131"/>
      <c r="U3474" s="131"/>
      <c r="V3474" s="131"/>
      <c r="W3474" s="131"/>
      <c r="X3474" s="131"/>
      <c r="Y3474" s="131"/>
      <c r="Z3474" s="131"/>
      <c r="AA3474" s="131"/>
      <c r="AB3474" s="131"/>
      <c r="AC3474" s="131"/>
      <c r="AD3474" s="131"/>
      <c r="AE3474" s="131"/>
      <c r="AF3474" s="131"/>
      <c r="AG3474" s="131"/>
      <c r="AH3474" s="43"/>
    </row>
    <row r="3475" spans="4:34">
      <c r="D3475" s="62">
        <v>2011</v>
      </c>
      <c r="E3475" s="62">
        <v>4</v>
      </c>
      <c r="F3475" s="62">
        <v>2011</v>
      </c>
      <c r="G3475" s="62">
        <v>2011</v>
      </c>
      <c r="H3475" s="131"/>
      <c r="I3475" s="131"/>
      <c r="J3475" s="131"/>
      <c r="K3475" s="131"/>
      <c r="L3475" s="131"/>
      <c r="M3475" s="131"/>
      <c r="N3475" s="131"/>
      <c r="O3475" s="131"/>
      <c r="P3475" s="131"/>
      <c r="Q3475" s="131"/>
      <c r="R3475" s="131"/>
      <c r="S3475" s="131"/>
      <c r="T3475" s="131"/>
      <c r="U3475" s="131"/>
      <c r="V3475" s="131"/>
      <c r="W3475" s="131"/>
      <c r="X3475" s="131"/>
      <c r="Y3475" s="131"/>
      <c r="Z3475" s="131"/>
      <c r="AA3475" s="131"/>
      <c r="AB3475" s="131"/>
      <c r="AC3475" s="131"/>
      <c r="AD3475" s="131"/>
      <c r="AE3475" s="131"/>
      <c r="AF3475" s="131"/>
      <c r="AG3475" s="131"/>
      <c r="AH3475" s="43"/>
    </row>
    <row r="3476" spans="4:34">
      <c r="D3476" s="62">
        <v>2011</v>
      </c>
      <c r="E3476" s="62">
        <v>5</v>
      </c>
      <c r="F3476" s="62">
        <v>2011</v>
      </c>
      <c r="G3476" s="62">
        <v>2012</v>
      </c>
      <c r="H3476" s="131"/>
      <c r="I3476" s="131"/>
      <c r="J3476" s="131"/>
      <c r="K3476" s="131"/>
      <c r="L3476" s="131"/>
      <c r="M3476" s="131"/>
      <c r="N3476" s="131"/>
      <c r="O3476" s="131"/>
      <c r="P3476" s="131"/>
      <c r="Q3476" s="131"/>
      <c r="R3476" s="131"/>
      <c r="S3476" s="131"/>
      <c r="T3476" s="131"/>
      <c r="U3476" s="131"/>
      <c r="V3476" s="131"/>
      <c r="W3476" s="131"/>
      <c r="X3476" s="131"/>
      <c r="Y3476" s="131"/>
      <c r="Z3476" s="131"/>
      <c r="AA3476" s="131"/>
      <c r="AB3476" s="131"/>
      <c r="AC3476" s="131"/>
      <c r="AD3476" s="131"/>
      <c r="AE3476" s="131"/>
      <c r="AF3476" s="131"/>
      <c r="AG3476" s="131"/>
      <c r="AH3476" s="43"/>
    </row>
    <row r="3477" spans="4:34">
      <c r="D3477" s="62">
        <v>2011</v>
      </c>
      <c r="E3477" s="62">
        <v>6</v>
      </c>
      <c r="F3477" s="62">
        <v>2011</v>
      </c>
      <c r="G3477" s="62">
        <v>2012</v>
      </c>
      <c r="H3477" s="131"/>
      <c r="I3477" s="131"/>
      <c r="J3477" s="131"/>
      <c r="K3477" s="131"/>
      <c r="L3477" s="131"/>
      <c r="M3477" s="131"/>
      <c r="N3477" s="131"/>
      <c r="O3477" s="131"/>
      <c r="P3477" s="131"/>
      <c r="Q3477" s="131"/>
      <c r="R3477" s="131"/>
      <c r="S3477" s="131"/>
      <c r="T3477" s="131"/>
      <c r="U3477" s="131"/>
      <c r="V3477" s="131"/>
      <c r="W3477" s="131"/>
      <c r="X3477" s="131"/>
      <c r="Y3477" s="131"/>
      <c r="Z3477" s="131"/>
      <c r="AA3477" s="131"/>
      <c r="AB3477" s="131"/>
      <c r="AC3477" s="131"/>
      <c r="AD3477" s="131"/>
      <c r="AE3477" s="131"/>
      <c r="AF3477" s="131"/>
      <c r="AG3477" s="131"/>
      <c r="AH3477" s="43"/>
    </row>
    <row r="3478" spans="4:34">
      <c r="D3478" s="62">
        <v>2011</v>
      </c>
      <c r="E3478" s="62">
        <v>7</v>
      </c>
      <c r="F3478" s="62">
        <v>2012</v>
      </c>
      <c r="G3478" s="62">
        <v>2012</v>
      </c>
      <c r="H3478" s="131"/>
      <c r="I3478" s="131"/>
      <c r="J3478" s="131"/>
      <c r="K3478" s="131"/>
      <c r="L3478" s="131"/>
      <c r="M3478" s="131"/>
      <c r="N3478" s="131"/>
      <c r="O3478" s="131"/>
      <c r="P3478" s="131"/>
      <c r="Q3478" s="131"/>
      <c r="R3478" s="131"/>
      <c r="S3478" s="131"/>
      <c r="T3478" s="131"/>
      <c r="U3478" s="131"/>
      <c r="V3478" s="131"/>
      <c r="W3478" s="131"/>
      <c r="X3478" s="131"/>
      <c r="Y3478" s="131"/>
      <c r="Z3478" s="131"/>
      <c r="AA3478" s="131"/>
      <c r="AB3478" s="131"/>
      <c r="AC3478" s="131"/>
      <c r="AD3478" s="131"/>
      <c r="AE3478" s="131"/>
      <c r="AF3478" s="131"/>
      <c r="AG3478" s="131"/>
      <c r="AH3478" s="43"/>
    </row>
    <row r="3479" spans="4:34">
      <c r="D3479" s="62">
        <v>2011</v>
      </c>
      <c r="E3479" s="62">
        <v>8</v>
      </c>
      <c r="F3479" s="62">
        <v>2012</v>
      </c>
      <c r="G3479" s="62">
        <v>2012</v>
      </c>
      <c r="H3479" s="131"/>
      <c r="I3479" s="131"/>
      <c r="J3479" s="131"/>
      <c r="K3479" s="131"/>
      <c r="L3479" s="131"/>
      <c r="M3479" s="131"/>
      <c r="N3479" s="131"/>
      <c r="O3479" s="131"/>
      <c r="P3479" s="131"/>
      <c r="Q3479" s="131"/>
      <c r="R3479" s="131"/>
      <c r="S3479" s="131"/>
      <c r="T3479" s="131"/>
      <c r="U3479" s="131"/>
      <c r="V3479" s="131"/>
      <c r="W3479" s="131"/>
      <c r="X3479" s="131"/>
      <c r="Y3479" s="131"/>
      <c r="Z3479" s="131"/>
      <c r="AA3479" s="131"/>
      <c r="AB3479" s="131"/>
      <c r="AC3479" s="131"/>
      <c r="AD3479" s="131"/>
      <c r="AE3479" s="131"/>
      <c r="AF3479" s="131"/>
      <c r="AG3479" s="131"/>
      <c r="AH3479" s="43"/>
    </row>
    <row r="3480" spans="4:34">
      <c r="D3480" s="62">
        <v>2011</v>
      </c>
      <c r="E3480" s="62">
        <v>9</v>
      </c>
      <c r="F3480" s="62">
        <v>2012</v>
      </c>
      <c r="G3480" s="62">
        <v>2012</v>
      </c>
      <c r="H3480" s="131"/>
      <c r="I3480" s="131"/>
      <c r="J3480" s="131"/>
      <c r="K3480" s="131"/>
      <c r="L3480" s="131"/>
      <c r="M3480" s="131"/>
      <c r="N3480" s="131"/>
      <c r="O3480" s="131"/>
      <c r="P3480" s="131"/>
      <c r="Q3480" s="131"/>
      <c r="R3480" s="131"/>
      <c r="S3480" s="131"/>
      <c r="T3480" s="131"/>
      <c r="U3480" s="131"/>
      <c r="V3480" s="131"/>
      <c r="W3480" s="131"/>
      <c r="X3480" s="131"/>
      <c r="Y3480" s="131"/>
      <c r="Z3480" s="131"/>
      <c r="AA3480" s="131"/>
      <c r="AB3480" s="131"/>
      <c r="AC3480" s="131"/>
      <c r="AD3480" s="131"/>
      <c r="AE3480" s="131"/>
      <c r="AF3480" s="131"/>
      <c r="AG3480" s="131"/>
      <c r="AH3480" s="43"/>
    </row>
    <row r="3481" spans="4:34">
      <c r="D3481" s="62">
        <v>2011</v>
      </c>
      <c r="E3481" s="62">
        <v>10</v>
      </c>
      <c r="F3481" s="62">
        <v>2012</v>
      </c>
      <c r="G3481" s="62">
        <v>2012</v>
      </c>
      <c r="H3481" s="131"/>
      <c r="I3481" s="131"/>
      <c r="J3481" s="131"/>
      <c r="K3481" s="131"/>
      <c r="L3481" s="131"/>
      <c r="M3481" s="131"/>
      <c r="N3481" s="131"/>
      <c r="O3481" s="131"/>
      <c r="P3481" s="131"/>
      <c r="Q3481" s="131"/>
      <c r="R3481" s="131"/>
      <c r="S3481" s="131"/>
      <c r="T3481" s="131"/>
      <c r="U3481" s="131"/>
      <c r="V3481" s="131"/>
      <c r="W3481" s="131"/>
      <c r="X3481" s="131"/>
      <c r="Y3481" s="131"/>
      <c r="Z3481" s="131"/>
      <c r="AA3481" s="131"/>
      <c r="AB3481" s="131"/>
      <c r="AC3481" s="131"/>
      <c r="AD3481" s="131"/>
      <c r="AE3481" s="131"/>
      <c r="AF3481" s="131"/>
      <c r="AG3481" s="131"/>
      <c r="AH3481" s="43"/>
    </row>
    <row r="3482" spans="4:34">
      <c r="D3482" s="62">
        <v>2011</v>
      </c>
      <c r="E3482" s="62">
        <v>11</v>
      </c>
      <c r="F3482" s="62">
        <v>2012</v>
      </c>
      <c r="G3482" s="62">
        <v>2012</v>
      </c>
      <c r="H3482" s="131"/>
      <c r="I3482" s="131"/>
      <c r="J3482" s="131"/>
      <c r="K3482" s="131"/>
      <c r="L3482" s="131"/>
      <c r="M3482" s="131"/>
      <c r="N3482" s="131"/>
      <c r="O3482" s="131"/>
      <c r="P3482" s="131"/>
      <c r="Q3482" s="131"/>
      <c r="R3482" s="131"/>
      <c r="S3482" s="131"/>
      <c r="T3482" s="131"/>
      <c r="U3482" s="131"/>
      <c r="V3482" s="131"/>
      <c r="W3482" s="131"/>
      <c r="X3482" s="131"/>
      <c r="Y3482" s="131"/>
      <c r="Z3482" s="131"/>
      <c r="AA3482" s="131"/>
      <c r="AB3482" s="131"/>
      <c r="AC3482" s="131"/>
      <c r="AD3482" s="131"/>
      <c r="AE3482" s="131"/>
      <c r="AF3482" s="131"/>
      <c r="AG3482" s="131"/>
      <c r="AH3482" s="43"/>
    </row>
    <row r="3483" spans="4:34">
      <c r="D3483" s="62">
        <v>2011</v>
      </c>
      <c r="E3483" s="62">
        <v>12</v>
      </c>
      <c r="F3483" s="62">
        <v>2012</v>
      </c>
      <c r="G3483" s="62">
        <v>2012</v>
      </c>
      <c r="H3483" s="131"/>
      <c r="I3483" s="131"/>
      <c r="J3483" s="131"/>
      <c r="K3483" s="131"/>
      <c r="L3483" s="131"/>
      <c r="M3483" s="131"/>
      <c r="N3483" s="131"/>
      <c r="O3483" s="131"/>
      <c r="P3483" s="131"/>
      <c r="Q3483" s="131"/>
      <c r="R3483" s="131"/>
      <c r="S3483" s="131"/>
      <c r="T3483" s="131"/>
      <c r="U3483" s="131"/>
      <c r="V3483" s="131"/>
      <c r="W3483" s="131"/>
      <c r="X3483" s="131"/>
      <c r="Y3483" s="131"/>
      <c r="Z3483" s="131"/>
      <c r="AA3483" s="131"/>
      <c r="AB3483" s="131"/>
      <c r="AC3483" s="131"/>
      <c r="AD3483" s="131"/>
      <c r="AE3483" s="131"/>
      <c r="AF3483" s="131"/>
      <c r="AG3483" s="131"/>
      <c r="AH3483" s="43"/>
    </row>
    <row r="3484" spans="4:34">
      <c r="D3484" s="62">
        <v>2012</v>
      </c>
      <c r="E3484" s="62">
        <v>1</v>
      </c>
      <c r="F3484" s="62">
        <v>2012</v>
      </c>
      <c r="G3484" s="62">
        <v>2012</v>
      </c>
      <c r="H3484" s="131"/>
      <c r="I3484" s="131"/>
      <c r="J3484" s="131"/>
      <c r="K3484" s="131"/>
      <c r="L3484" s="131"/>
      <c r="M3484" s="131"/>
      <c r="N3484" s="131"/>
      <c r="O3484" s="131"/>
      <c r="P3484" s="131"/>
      <c r="Q3484" s="131"/>
      <c r="R3484" s="131"/>
      <c r="S3484" s="131"/>
      <c r="T3484" s="131"/>
      <c r="U3484" s="131"/>
      <c r="V3484" s="131"/>
      <c r="W3484" s="131"/>
      <c r="X3484" s="131"/>
      <c r="Y3484" s="131"/>
      <c r="Z3484" s="131"/>
      <c r="AA3484" s="131"/>
      <c r="AB3484" s="131"/>
      <c r="AC3484" s="131"/>
      <c r="AD3484" s="131"/>
      <c r="AE3484" s="131"/>
      <c r="AF3484" s="131"/>
      <c r="AG3484" s="131"/>
      <c r="AH3484" s="43"/>
    </row>
    <row r="3485" spans="4:34">
      <c r="D3485" s="62">
        <v>2012</v>
      </c>
      <c r="E3485" s="62">
        <v>2</v>
      </c>
      <c r="F3485" s="62">
        <v>2012</v>
      </c>
      <c r="G3485" s="62">
        <v>2012</v>
      </c>
      <c r="H3485" s="131"/>
      <c r="I3485" s="131"/>
      <c r="J3485" s="131"/>
      <c r="K3485" s="131"/>
      <c r="L3485" s="131"/>
      <c r="M3485" s="131"/>
      <c r="N3485" s="131"/>
      <c r="O3485" s="131"/>
      <c r="P3485" s="131"/>
      <c r="Q3485" s="131"/>
      <c r="R3485" s="131"/>
      <c r="S3485" s="131"/>
      <c r="T3485" s="131"/>
      <c r="U3485" s="131"/>
      <c r="V3485" s="131"/>
      <c r="W3485" s="131"/>
      <c r="X3485" s="131"/>
      <c r="Y3485" s="131"/>
      <c r="Z3485" s="131"/>
      <c r="AA3485" s="131"/>
      <c r="AB3485" s="131"/>
      <c r="AC3485" s="131"/>
      <c r="AD3485" s="131"/>
      <c r="AE3485" s="131"/>
      <c r="AF3485" s="131"/>
      <c r="AG3485" s="131"/>
      <c r="AH3485" s="43"/>
    </row>
    <row r="3486" spans="4:34">
      <c r="D3486" s="62">
        <v>2012</v>
      </c>
      <c r="E3486" s="62">
        <v>3</v>
      </c>
      <c r="F3486" s="62">
        <v>2012</v>
      </c>
      <c r="G3486" s="62">
        <v>2012</v>
      </c>
      <c r="H3486" s="131"/>
      <c r="I3486" s="131"/>
      <c r="J3486" s="131"/>
      <c r="K3486" s="131"/>
      <c r="L3486" s="131"/>
      <c r="M3486" s="131"/>
      <c r="N3486" s="131"/>
      <c r="O3486" s="131"/>
      <c r="P3486" s="131"/>
      <c r="Q3486" s="131"/>
      <c r="R3486" s="131"/>
      <c r="S3486" s="131"/>
      <c r="T3486" s="131"/>
      <c r="U3486" s="131"/>
      <c r="V3486" s="131"/>
      <c r="W3486" s="131"/>
      <c r="X3486" s="131"/>
      <c r="Y3486" s="131"/>
      <c r="Z3486" s="131"/>
      <c r="AA3486" s="131"/>
      <c r="AB3486" s="131"/>
      <c r="AC3486" s="131"/>
      <c r="AD3486" s="131"/>
      <c r="AE3486" s="131"/>
      <c r="AF3486" s="131"/>
      <c r="AG3486" s="131"/>
      <c r="AH3486" s="43"/>
    </row>
    <row r="3487" spans="4:34">
      <c r="D3487" s="62">
        <v>2012</v>
      </c>
      <c r="E3487" s="62">
        <v>4</v>
      </c>
      <c r="F3487" s="62">
        <v>2012</v>
      </c>
      <c r="G3487" s="62">
        <v>2012</v>
      </c>
      <c r="H3487" s="131"/>
      <c r="I3487" s="131"/>
      <c r="J3487" s="131"/>
      <c r="K3487" s="131"/>
      <c r="L3487" s="131"/>
      <c r="M3487" s="131"/>
      <c r="N3487" s="131"/>
      <c r="O3487" s="131"/>
      <c r="P3487" s="131"/>
      <c r="Q3487" s="131"/>
      <c r="R3487" s="131"/>
      <c r="S3487" s="131"/>
      <c r="T3487" s="131"/>
      <c r="U3487" s="131"/>
      <c r="V3487" s="131"/>
      <c r="W3487" s="131"/>
      <c r="X3487" s="131"/>
      <c r="Y3487" s="131"/>
      <c r="Z3487" s="131"/>
      <c r="AA3487" s="131"/>
      <c r="AB3487" s="131"/>
      <c r="AC3487" s="131"/>
      <c r="AD3487" s="131"/>
      <c r="AE3487" s="131"/>
      <c r="AF3487" s="131"/>
      <c r="AG3487" s="131"/>
      <c r="AH3487" s="43"/>
    </row>
    <row r="3488" spans="4:34">
      <c r="D3488" s="62">
        <v>2012</v>
      </c>
      <c r="E3488" s="62">
        <v>5</v>
      </c>
      <c r="F3488" s="62">
        <v>2012</v>
      </c>
      <c r="G3488" s="62">
        <v>2013</v>
      </c>
      <c r="H3488" s="131"/>
      <c r="I3488" s="131"/>
      <c r="J3488" s="131"/>
      <c r="K3488" s="131"/>
      <c r="L3488" s="131"/>
      <c r="M3488" s="131"/>
      <c r="N3488" s="131"/>
      <c r="O3488" s="131"/>
      <c r="P3488" s="131"/>
      <c r="Q3488" s="131"/>
      <c r="R3488" s="131"/>
      <c r="S3488" s="131"/>
      <c r="T3488" s="131"/>
      <c r="U3488" s="131"/>
      <c r="V3488" s="131"/>
      <c r="W3488" s="131"/>
      <c r="X3488" s="131"/>
      <c r="Y3488" s="131"/>
      <c r="Z3488" s="131"/>
      <c r="AA3488" s="131"/>
      <c r="AB3488" s="131"/>
      <c r="AC3488" s="131"/>
      <c r="AD3488" s="131"/>
      <c r="AE3488" s="131"/>
      <c r="AF3488" s="131"/>
      <c r="AG3488" s="131"/>
      <c r="AH3488" s="43"/>
    </row>
    <row r="3489" spans="4:34">
      <c r="D3489" s="62">
        <v>2012</v>
      </c>
      <c r="E3489" s="62">
        <v>6</v>
      </c>
      <c r="F3489" s="62">
        <v>2012</v>
      </c>
      <c r="G3489" s="62">
        <v>2013</v>
      </c>
      <c r="H3489" s="131"/>
      <c r="I3489" s="131"/>
      <c r="J3489" s="131"/>
      <c r="K3489" s="131"/>
      <c r="L3489" s="131"/>
      <c r="M3489" s="131"/>
      <c r="N3489" s="131"/>
      <c r="O3489" s="131"/>
      <c r="P3489" s="131"/>
      <c r="Q3489" s="131"/>
      <c r="R3489" s="131"/>
      <c r="S3489" s="131"/>
      <c r="T3489" s="131"/>
      <c r="U3489" s="131"/>
      <c r="V3489" s="131"/>
      <c r="W3489" s="131"/>
      <c r="X3489" s="131"/>
      <c r="Y3489" s="131"/>
      <c r="Z3489" s="131"/>
      <c r="AA3489" s="131"/>
      <c r="AB3489" s="131"/>
      <c r="AC3489" s="131"/>
      <c r="AD3489" s="131"/>
      <c r="AE3489" s="131"/>
      <c r="AF3489" s="131"/>
      <c r="AG3489" s="131"/>
      <c r="AH3489" s="43"/>
    </row>
    <row r="3490" spans="4:34">
      <c r="D3490" s="62">
        <v>2012</v>
      </c>
      <c r="E3490" s="62">
        <v>7</v>
      </c>
      <c r="F3490" s="62">
        <v>2013</v>
      </c>
      <c r="G3490" s="62">
        <v>2013</v>
      </c>
      <c r="H3490" s="131"/>
      <c r="I3490" s="131"/>
      <c r="J3490" s="131"/>
      <c r="K3490" s="131"/>
      <c r="L3490" s="131"/>
      <c r="M3490" s="131"/>
      <c r="N3490" s="131"/>
      <c r="O3490" s="131"/>
      <c r="P3490" s="131"/>
      <c r="Q3490" s="131"/>
      <c r="R3490" s="131"/>
      <c r="S3490" s="131"/>
      <c r="T3490" s="131"/>
      <c r="U3490" s="131"/>
      <c r="V3490" s="131"/>
      <c r="W3490" s="131"/>
      <c r="X3490" s="131"/>
      <c r="Y3490" s="131"/>
      <c r="Z3490" s="131"/>
      <c r="AA3490" s="131"/>
      <c r="AB3490" s="131"/>
      <c r="AC3490" s="131"/>
      <c r="AD3490" s="131"/>
      <c r="AE3490" s="131"/>
      <c r="AF3490" s="131"/>
      <c r="AG3490" s="131"/>
      <c r="AH3490" s="43"/>
    </row>
    <row r="3491" spans="4:34">
      <c r="D3491" s="62">
        <v>2012</v>
      </c>
      <c r="E3491" s="62">
        <v>8</v>
      </c>
      <c r="F3491" s="62">
        <v>2013</v>
      </c>
      <c r="G3491" s="62">
        <v>2013</v>
      </c>
      <c r="H3491" s="131"/>
      <c r="I3491" s="131"/>
      <c r="J3491" s="131"/>
      <c r="K3491" s="131"/>
      <c r="L3491" s="131"/>
      <c r="M3491" s="131"/>
      <c r="N3491" s="131"/>
      <c r="O3491" s="131"/>
      <c r="P3491" s="131"/>
      <c r="Q3491" s="131"/>
      <c r="R3491" s="131"/>
      <c r="S3491" s="131"/>
      <c r="T3491" s="131"/>
      <c r="U3491" s="131"/>
      <c r="V3491" s="131"/>
      <c r="W3491" s="131"/>
      <c r="X3491" s="131"/>
      <c r="Y3491" s="131"/>
      <c r="Z3491" s="131"/>
      <c r="AA3491" s="131"/>
      <c r="AB3491" s="131"/>
      <c r="AC3491" s="131"/>
      <c r="AD3491" s="131"/>
      <c r="AE3491" s="131"/>
      <c r="AF3491" s="131"/>
      <c r="AG3491" s="131"/>
      <c r="AH3491" s="43"/>
    </row>
    <row r="3492" spans="4:34">
      <c r="D3492" s="62">
        <v>2012</v>
      </c>
      <c r="E3492" s="62">
        <v>9</v>
      </c>
      <c r="F3492" s="62">
        <v>2013</v>
      </c>
      <c r="G3492" s="62">
        <v>2013</v>
      </c>
      <c r="H3492" s="131"/>
      <c r="I3492" s="131"/>
      <c r="J3492" s="131"/>
      <c r="K3492" s="131"/>
      <c r="L3492" s="131"/>
      <c r="M3492" s="131"/>
      <c r="N3492" s="131"/>
      <c r="O3492" s="131"/>
      <c r="P3492" s="131"/>
      <c r="Q3492" s="131"/>
      <c r="R3492" s="131"/>
      <c r="S3492" s="131"/>
      <c r="T3492" s="131"/>
      <c r="U3492" s="131"/>
      <c r="V3492" s="131"/>
      <c r="W3492" s="131"/>
      <c r="X3492" s="131"/>
      <c r="Y3492" s="131"/>
      <c r="Z3492" s="131"/>
      <c r="AA3492" s="131"/>
      <c r="AB3492" s="131"/>
      <c r="AC3492" s="131"/>
      <c r="AD3492" s="131"/>
      <c r="AE3492" s="131"/>
      <c r="AF3492" s="131"/>
      <c r="AG3492" s="131"/>
      <c r="AH3492" s="43"/>
    </row>
    <row r="3493" spans="4:34">
      <c r="D3493" s="62">
        <v>2012</v>
      </c>
      <c r="E3493" s="62">
        <v>10</v>
      </c>
      <c r="F3493" s="62">
        <v>2013</v>
      </c>
      <c r="G3493" s="62">
        <v>2013</v>
      </c>
      <c r="H3493" s="131"/>
      <c r="I3493" s="131"/>
      <c r="J3493" s="131"/>
      <c r="K3493" s="131"/>
      <c r="L3493" s="131"/>
      <c r="M3493" s="131"/>
      <c r="N3493" s="131"/>
      <c r="O3493" s="131"/>
      <c r="P3493" s="131"/>
      <c r="Q3493" s="131"/>
      <c r="R3493" s="131"/>
      <c r="S3493" s="131"/>
      <c r="T3493" s="131"/>
      <c r="U3493" s="131"/>
      <c r="V3493" s="131"/>
      <c r="W3493" s="131"/>
      <c r="X3493" s="131"/>
      <c r="Y3493" s="131"/>
      <c r="Z3493" s="131"/>
      <c r="AA3493" s="131"/>
      <c r="AB3493" s="131"/>
      <c r="AC3493" s="131"/>
      <c r="AD3493" s="131"/>
      <c r="AE3493" s="131"/>
      <c r="AF3493" s="131"/>
      <c r="AG3493" s="131"/>
      <c r="AH3493" s="43"/>
    </row>
    <row r="3494" spans="4:34">
      <c r="D3494" s="62">
        <v>2012</v>
      </c>
      <c r="E3494" s="62">
        <v>11</v>
      </c>
      <c r="F3494" s="62">
        <v>2013</v>
      </c>
      <c r="G3494" s="62">
        <v>2013</v>
      </c>
      <c r="H3494" s="131"/>
      <c r="I3494" s="131"/>
      <c r="J3494" s="131"/>
      <c r="K3494" s="131"/>
      <c r="L3494" s="131"/>
      <c r="M3494" s="131"/>
      <c r="N3494" s="131"/>
      <c r="O3494" s="131"/>
      <c r="P3494" s="131"/>
      <c r="Q3494" s="131"/>
      <c r="R3494" s="131"/>
      <c r="S3494" s="131"/>
      <c r="T3494" s="131"/>
      <c r="U3494" s="131"/>
      <c r="V3494" s="131"/>
      <c r="W3494" s="131"/>
      <c r="X3494" s="131"/>
      <c r="Y3494" s="131"/>
      <c r="Z3494" s="131"/>
      <c r="AA3494" s="131"/>
      <c r="AB3494" s="131"/>
      <c r="AC3494" s="131"/>
      <c r="AD3494" s="131"/>
      <c r="AE3494" s="131"/>
      <c r="AF3494" s="131"/>
      <c r="AG3494" s="131"/>
      <c r="AH3494" s="43"/>
    </row>
    <row r="3495" spans="4:34">
      <c r="D3495" s="62">
        <v>2012</v>
      </c>
      <c r="E3495" s="62">
        <v>12</v>
      </c>
      <c r="F3495" s="62">
        <v>2013</v>
      </c>
      <c r="G3495" s="62">
        <v>2013</v>
      </c>
      <c r="H3495" s="131"/>
      <c r="I3495" s="131"/>
      <c r="J3495" s="131"/>
      <c r="K3495" s="131"/>
      <c r="L3495" s="131"/>
      <c r="M3495" s="131"/>
      <c r="N3495" s="131"/>
      <c r="O3495" s="131"/>
      <c r="P3495" s="131"/>
      <c r="Q3495" s="131"/>
      <c r="R3495" s="131"/>
      <c r="S3495" s="131"/>
      <c r="T3495" s="131"/>
      <c r="U3495" s="131"/>
      <c r="V3495" s="131"/>
      <c r="W3495" s="131"/>
      <c r="X3495" s="131"/>
      <c r="Y3495" s="131"/>
      <c r="Z3495" s="131"/>
      <c r="AA3495" s="131"/>
      <c r="AB3495" s="131"/>
      <c r="AC3495" s="131"/>
      <c r="AD3495" s="131"/>
      <c r="AE3495" s="131"/>
      <c r="AF3495" s="131"/>
      <c r="AG3495" s="131"/>
      <c r="AH3495" s="43"/>
    </row>
    <row r="3496" spans="4:34">
      <c r="D3496" s="62">
        <v>2013</v>
      </c>
      <c r="E3496" s="62">
        <v>1</v>
      </c>
      <c r="F3496" s="62">
        <v>2013</v>
      </c>
      <c r="G3496" s="62">
        <v>2013</v>
      </c>
      <c r="H3496" s="131"/>
      <c r="I3496" s="131"/>
      <c r="J3496" s="131"/>
      <c r="K3496" s="131"/>
      <c r="L3496" s="131"/>
      <c r="M3496" s="131"/>
      <c r="N3496" s="131"/>
      <c r="O3496" s="131"/>
      <c r="P3496" s="131"/>
      <c r="Q3496" s="131"/>
      <c r="R3496" s="131"/>
      <c r="S3496" s="131"/>
      <c r="T3496" s="131"/>
      <c r="U3496" s="131"/>
      <c r="V3496" s="131"/>
      <c r="W3496" s="131"/>
      <c r="X3496" s="131"/>
      <c r="Y3496" s="131"/>
      <c r="Z3496" s="131"/>
      <c r="AA3496" s="131"/>
      <c r="AB3496" s="131"/>
      <c r="AC3496" s="131"/>
      <c r="AD3496" s="131"/>
      <c r="AE3496" s="131"/>
      <c r="AF3496" s="131"/>
      <c r="AG3496" s="131"/>
      <c r="AH3496" s="43"/>
    </row>
    <row r="3497" spans="4:34">
      <c r="D3497" s="62">
        <v>2013</v>
      </c>
      <c r="E3497" s="62">
        <v>2</v>
      </c>
      <c r="F3497" s="62">
        <v>2013</v>
      </c>
      <c r="G3497" s="62">
        <v>2013</v>
      </c>
      <c r="H3497" s="131"/>
      <c r="I3497" s="131"/>
      <c r="J3497" s="131"/>
      <c r="K3497" s="131"/>
      <c r="L3497" s="131"/>
      <c r="M3497" s="131"/>
      <c r="N3497" s="131"/>
      <c r="O3497" s="131"/>
      <c r="P3497" s="131"/>
      <c r="Q3497" s="131"/>
      <c r="R3497" s="131"/>
      <c r="S3497" s="131"/>
      <c r="T3497" s="131"/>
      <c r="U3497" s="131"/>
      <c r="V3497" s="131"/>
      <c r="W3497" s="131"/>
      <c r="X3497" s="131"/>
      <c r="Y3497" s="131"/>
      <c r="Z3497" s="131"/>
      <c r="AA3497" s="131"/>
      <c r="AB3497" s="131"/>
      <c r="AC3497" s="131"/>
      <c r="AD3497" s="131"/>
      <c r="AE3497" s="131"/>
      <c r="AF3497" s="131"/>
      <c r="AG3497" s="131"/>
      <c r="AH3497" s="43"/>
    </row>
    <row r="3498" spans="4:34">
      <c r="D3498" s="62">
        <v>2013</v>
      </c>
      <c r="E3498" s="62">
        <v>3</v>
      </c>
      <c r="F3498" s="62">
        <v>2013</v>
      </c>
      <c r="G3498" s="62">
        <v>2013</v>
      </c>
      <c r="H3498" s="131"/>
      <c r="I3498" s="131"/>
      <c r="J3498" s="131"/>
      <c r="K3498" s="131"/>
      <c r="L3498" s="131"/>
      <c r="M3498" s="131"/>
      <c r="N3498" s="131"/>
      <c r="O3498" s="131"/>
      <c r="P3498" s="131"/>
      <c r="Q3498" s="131"/>
      <c r="R3498" s="131"/>
      <c r="S3498" s="131"/>
      <c r="T3498" s="131"/>
      <c r="U3498" s="131"/>
      <c r="V3498" s="131"/>
      <c r="W3498" s="131"/>
      <c r="X3498" s="131"/>
      <c r="Y3498" s="131"/>
      <c r="Z3498" s="131"/>
      <c r="AA3498" s="131"/>
      <c r="AB3498" s="131"/>
      <c r="AC3498" s="131"/>
      <c r="AD3498" s="131"/>
      <c r="AE3498" s="131"/>
      <c r="AF3498" s="131"/>
      <c r="AG3498" s="131"/>
      <c r="AH3498" s="43"/>
    </row>
    <row r="3499" spans="4:34">
      <c r="D3499" s="62">
        <v>2013</v>
      </c>
      <c r="E3499" s="62">
        <v>4</v>
      </c>
      <c r="F3499" s="62">
        <v>2013</v>
      </c>
      <c r="G3499" s="62">
        <v>2013</v>
      </c>
      <c r="H3499" s="131"/>
      <c r="I3499" s="131"/>
      <c r="J3499" s="131"/>
      <c r="K3499" s="131"/>
      <c r="L3499" s="131"/>
      <c r="M3499" s="131"/>
      <c r="N3499" s="131"/>
      <c r="O3499" s="131"/>
      <c r="P3499" s="131"/>
      <c r="Q3499" s="131"/>
      <c r="R3499" s="131"/>
      <c r="S3499" s="131"/>
      <c r="T3499" s="131"/>
      <c r="U3499" s="131"/>
      <c r="V3499" s="131"/>
      <c r="W3499" s="131"/>
      <c r="X3499" s="131"/>
      <c r="Y3499" s="131"/>
      <c r="Z3499" s="131"/>
      <c r="AA3499" s="131"/>
      <c r="AB3499" s="131"/>
      <c r="AC3499" s="131"/>
      <c r="AD3499" s="131"/>
      <c r="AE3499" s="131"/>
      <c r="AF3499" s="131"/>
      <c r="AG3499" s="131"/>
      <c r="AH3499" s="43"/>
    </row>
    <row r="3500" spans="4:34">
      <c r="D3500" s="62">
        <v>2013</v>
      </c>
      <c r="E3500" s="62">
        <v>5</v>
      </c>
      <c r="F3500" s="62">
        <v>2013</v>
      </c>
      <c r="G3500" s="62">
        <v>2014</v>
      </c>
      <c r="H3500" s="131"/>
      <c r="I3500" s="131"/>
      <c r="J3500" s="131"/>
      <c r="K3500" s="131"/>
      <c r="L3500" s="131"/>
      <c r="M3500" s="131"/>
      <c r="N3500" s="131"/>
      <c r="O3500" s="131"/>
      <c r="P3500" s="131"/>
      <c r="Q3500" s="131"/>
      <c r="R3500" s="131"/>
      <c r="S3500" s="131"/>
      <c r="T3500" s="131"/>
      <c r="U3500" s="131"/>
      <c r="V3500" s="131"/>
      <c r="W3500" s="131"/>
      <c r="X3500" s="131"/>
      <c r="Y3500" s="131"/>
      <c r="Z3500" s="131"/>
      <c r="AA3500" s="131"/>
      <c r="AB3500" s="131"/>
      <c r="AC3500" s="131"/>
      <c r="AD3500" s="131"/>
      <c r="AE3500" s="131"/>
      <c r="AF3500" s="131"/>
      <c r="AG3500" s="131"/>
      <c r="AH3500" s="43"/>
    </row>
    <row r="3501" spans="4:34">
      <c r="D3501" s="62">
        <v>2013</v>
      </c>
      <c r="E3501" s="62">
        <v>6</v>
      </c>
      <c r="F3501" s="62">
        <v>2013</v>
      </c>
      <c r="G3501" s="62">
        <v>2014</v>
      </c>
      <c r="H3501" s="131"/>
      <c r="I3501" s="131"/>
      <c r="J3501" s="131"/>
      <c r="K3501" s="131"/>
      <c r="L3501" s="131"/>
      <c r="M3501" s="131"/>
      <c r="N3501" s="131"/>
      <c r="O3501" s="131"/>
      <c r="P3501" s="131"/>
      <c r="Q3501" s="131"/>
      <c r="R3501" s="131"/>
      <c r="S3501" s="131"/>
      <c r="T3501" s="131"/>
      <c r="U3501" s="131"/>
      <c r="V3501" s="131"/>
      <c r="W3501" s="131"/>
      <c r="X3501" s="131"/>
      <c r="Y3501" s="131"/>
      <c r="Z3501" s="131"/>
      <c r="AA3501" s="131"/>
      <c r="AB3501" s="131"/>
      <c r="AC3501" s="131"/>
      <c r="AD3501" s="131"/>
      <c r="AE3501" s="131"/>
      <c r="AF3501" s="131"/>
      <c r="AG3501" s="131"/>
      <c r="AH3501" s="43"/>
    </row>
    <row r="3502" spans="4:34">
      <c r="D3502" s="62">
        <v>2013</v>
      </c>
      <c r="E3502" s="62">
        <v>7</v>
      </c>
      <c r="F3502" s="62">
        <v>2014</v>
      </c>
      <c r="G3502" s="62">
        <v>2014</v>
      </c>
      <c r="H3502" s="131"/>
      <c r="I3502" s="131"/>
      <c r="J3502" s="131"/>
      <c r="K3502" s="131"/>
      <c r="L3502" s="131"/>
      <c r="M3502" s="131"/>
      <c r="N3502" s="131"/>
      <c r="O3502" s="131"/>
      <c r="P3502" s="131"/>
      <c r="Q3502" s="131"/>
      <c r="R3502" s="131"/>
      <c r="S3502" s="131"/>
      <c r="T3502" s="131"/>
      <c r="U3502" s="131"/>
      <c r="V3502" s="131"/>
      <c r="W3502" s="131"/>
      <c r="X3502" s="131"/>
      <c r="Y3502" s="131"/>
      <c r="Z3502" s="131"/>
      <c r="AA3502" s="131"/>
      <c r="AB3502" s="131"/>
      <c r="AC3502" s="131"/>
      <c r="AD3502" s="131"/>
      <c r="AE3502" s="131"/>
      <c r="AF3502" s="131"/>
      <c r="AG3502" s="131"/>
      <c r="AH3502" s="43"/>
    </row>
    <row r="3503" spans="4:34">
      <c r="D3503" s="62">
        <v>2013</v>
      </c>
      <c r="E3503" s="62">
        <v>8</v>
      </c>
      <c r="F3503" s="62">
        <v>2014</v>
      </c>
      <c r="G3503" s="62">
        <v>2014</v>
      </c>
      <c r="H3503" s="131"/>
      <c r="I3503" s="131"/>
      <c r="J3503" s="131"/>
      <c r="K3503" s="131"/>
      <c r="L3503" s="131"/>
      <c r="M3503" s="131"/>
      <c r="N3503" s="131"/>
      <c r="O3503" s="131"/>
      <c r="P3503" s="131"/>
      <c r="Q3503" s="131"/>
      <c r="R3503" s="131"/>
      <c r="S3503" s="131"/>
      <c r="T3503" s="131"/>
      <c r="U3503" s="131"/>
      <c r="V3503" s="131"/>
      <c r="W3503" s="131"/>
      <c r="X3503" s="131"/>
      <c r="Y3503" s="131"/>
      <c r="Z3503" s="131"/>
      <c r="AA3503" s="131"/>
      <c r="AB3503" s="131"/>
      <c r="AC3503" s="131"/>
      <c r="AD3503" s="131"/>
      <c r="AE3503" s="131"/>
      <c r="AF3503" s="131"/>
      <c r="AG3503" s="131"/>
      <c r="AH3503" s="43"/>
    </row>
    <row r="3504" spans="4:34">
      <c r="D3504" s="62">
        <v>2013</v>
      </c>
      <c r="E3504" s="62">
        <v>9</v>
      </c>
      <c r="F3504" s="62">
        <v>2014</v>
      </c>
      <c r="G3504" s="62">
        <v>2014</v>
      </c>
      <c r="H3504" s="131"/>
      <c r="I3504" s="131"/>
      <c r="J3504" s="131"/>
      <c r="K3504" s="131"/>
      <c r="L3504" s="131"/>
      <c r="M3504" s="131"/>
      <c r="N3504" s="131"/>
      <c r="O3504" s="131"/>
      <c r="P3504" s="131"/>
      <c r="Q3504" s="131"/>
      <c r="R3504" s="131"/>
      <c r="S3504" s="131"/>
      <c r="T3504" s="131"/>
      <c r="U3504" s="131"/>
      <c r="V3504" s="131"/>
      <c r="W3504" s="131"/>
      <c r="X3504" s="131"/>
      <c r="Y3504" s="131"/>
      <c r="Z3504" s="131"/>
      <c r="AA3504" s="131"/>
      <c r="AB3504" s="131"/>
      <c r="AC3504" s="131"/>
      <c r="AD3504" s="131"/>
      <c r="AE3504" s="131"/>
      <c r="AF3504" s="131"/>
      <c r="AG3504" s="131"/>
      <c r="AH3504" s="43"/>
    </row>
    <row r="3505" spans="4:34">
      <c r="D3505" s="62">
        <v>2013</v>
      </c>
      <c r="E3505" s="62">
        <v>10</v>
      </c>
      <c r="F3505" s="62">
        <v>2014</v>
      </c>
      <c r="G3505" s="62">
        <v>2014</v>
      </c>
      <c r="H3505" s="131"/>
      <c r="I3505" s="131"/>
      <c r="J3505" s="131"/>
      <c r="K3505" s="131"/>
      <c r="L3505" s="131"/>
      <c r="M3505" s="131"/>
      <c r="N3505" s="131"/>
      <c r="O3505" s="131"/>
      <c r="P3505" s="131"/>
      <c r="Q3505" s="131"/>
      <c r="R3505" s="131"/>
      <c r="S3505" s="131"/>
      <c r="T3505" s="131"/>
      <c r="U3505" s="131"/>
      <c r="V3505" s="131"/>
      <c r="W3505" s="131"/>
      <c r="X3505" s="131"/>
      <c r="Y3505" s="131"/>
      <c r="Z3505" s="131"/>
      <c r="AA3505" s="131"/>
      <c r="AB3505" s="131"/>
      <c r="AC3505" s="131"/>
      <c r="AD3505" s="131"/>
      <c r="AE3505" s="131"/>
      <c r="AF3505" s="131"/>
      <c r="AG3505" s="131"/>
      <c r="AH3505" s="43"/>
    </row>
    <row r="3506" spans="4:34">
      <c r="D3506" s="62">
        <v>2013</v>
      </c>
      <c r="E3506" s="62">
        <v>11</v>
      </c>
      <c r="F3506" s="62">
        <v>2014</v>
      </c>
      <c r="G3506" s="62">
        <v>2014</v>
      </c>
      <c r="H3506" s="131"/>
      <c r="I3506" s="131"/>
      <c r="J3506" s="131"/>
      <c r="K3506" s="131"/>
      <c r="L3506" s="131"/>
      <c r="M3506" s="131"/>
      <c r="N3506" s="131"/>
      <c r="O3506" s="131"/>
      <c r="P3506" s="131"/>
      <c r="Q3506" s="131"/>
      <c r="R3506" s="131"/>
      <c r="S3506" s="131"/>
      <c r="T3506" s="131"/>
      <c r="U3506" s="131"/>
      <c r="V3506" s="131"/>
      <c r="W3506" s="131"/>
      <c r="X3506" s="131"/>
      <c r="Y3506" s="131"/>
      <c r="Z3506" s="131"/>
      <c r="AA3506" s="131"/>
      <c r="AB3506" s="131"/>
      <c r="AC3506" s="131"/>
      <c r="AD3506" s="131"/>
      <c r="AE3506" s="131"/>
      <c r="AF3506" s="131"/>
      <c r="AG3506" s="131"/>
      <c r="AH3506" s="43"/>
    </row>
    <row r="3507" spans="4:34">
      <c r="D3507" s="62">
        <v>2013</v>
      </c>
      <c r="E3507" s="62">
        <v>12</v>
      </c>
      <c r="F3507" s="62">
        <v>2014</v>
      </c>
      <c r="G3507" s="62">
        <v>2014</v>
      </c>
      <c r="H3507" s="131"/>
      <c r="I3507" s="131"/>
      <c r="J3507" s="131"/>
      <c r="K3507" s="131"/>
      <c r="L3507" s="131"/>
      <c r="M3507" s="131"/>
      <c r="N3507" s="131"/>
      <c r="O3507" s="131"/>
      <c r="P3507" s="131"/>
      <c r="Q3507" s="131"/>
      <c r="R3507" s="131"/>
      <c r="S3507" s="131"/>
      <c r="T3507" s="131"/>
      <c r="U3507" s="131"/>
      <c r="V3507" s="131"/>
      <c r="W3507" s="131"/>
      <c r="X3507" s="131"/>
      <c r="Y3507" s="131"/>
      <c r="Z3507" s="131"/>
      <c r="AA3507" s="131"/>
      <c r="AB3507" s="131"/>
      <c r="AC3507" s="131"/>
      <c r="AD3507" s="131"/>
      <c r="AE3507" s="131"/>
      <c r="AF3507" s="131"/>
      <c r="AG3507" s="131"/>
      <c r="AH3507" s="43"/>
    </row>
    <row r="3508" spans="4:34">
      <c r="D3508" s="62">
        <v>2014</v>
      </c>
      <c r="E3508" s="62">
        <v>1</v>
      </c>
      <c r="F3508" s="62">
        <v>2014</v>
      </c>
      <c r="G3508" s="62">
        <v>2014</v>
      </c>
      <c r="H3508" s="131"/>
      <c r="I3508" s="131"/>
      <c r="J3508" s="131"/>
      <c r="K3508" s="131"/>
      <c r="L3508" s="131"/>
      <c r="M3508" s="131"/>
      <c r="N3508" s="131"/>
      <c r="O3508" s="131"/>
      <c r="P3508" s="131"/>
      <c r="Q3508" s="131"/>
      <c r="R3508" s="131"/>
      <c r="S3508" s="131"/>
      <c r="T3508" s="131"/>
      <c r="U3508" s="131"/>
      <c r="V3508" s="131"/>
      <c r="W3508" s="131"/>
      <c r="X3508" s="131"/>
      <c r="Y3508" s="131"/>
      <c r="Z3508" s="131"/>
      <c r="AA3508" s="131"/>
      <c r="AB3508" s="131"/>
      <c r="AC3508" s="131"/>
      <c r="AD3508" s="131"/>
      <c r="AE3508" s="131"/>
      <c r="AF3508" s="131"/>
      <c r="AG3508" s="131"/>
      <c r="AH3508" s="43"/>
    </row>
    <row r="3509" spans="4:34">
      <c r="D3509" s="62">
        <v>2014</v>
      </c>
      <c r="E3509" s="62">
        <v>2</v>
      </c>
      <c r="F3509" s="62">
        <v>2014</v>
      </c>
      <c r="G3509" s="62">
        <v>2014</v>
      </c>
      <c r="H3509" s="131"/>
      <c r="I3509" s="131"/>
      <c r="J3509" s="131"/>
      <c r="K3509" s="131"/>
      <c r="L3509" s="131"/>
      <c r="M3509" s="131"/>
      <c r="N3509" s="131"/>
      <c r="O3509" s="131"/>
      <c r="P3509" s="131"/>
      <c r="Q3509" s="131"/>
      <c r="R3509" s="131"/>
      <c r="S3509" s="131"/>
      <c r="T3509" s="131"/>
      <c r="U3509" s="131"/>
      <c r="V3509" s="131"/>
      <c r="W3509" s="131"/>
      <c r="X3509" s="131"/>
      <c r="Y3509" s="131"/>
      <c r="Z3509" s="131"/>
      <c r="AA3509" s="131"/>
      <c r="AB3509" s="131"/>
      <c r="AC3509" s="131"/>
      <c r="AD3509" s="131"/>
      <c r="AE3509" s="131"/>
      <c r="AF3509" s="131"/>
      <c r="AG3509" s="131"/>
      <c r="AH3509" s="43"/>
    </row>
    <row r="3510" spans="4:34">
      <c r="D3510" s="62">
        <v>2014</v>
      </c>
      <c r="E3510" s="62">
        <v>3</v>
      </c>
      <c r="F3510" s="62">
        <v>2014</v>
      </c>
      <c r="G3510" s="62">
        <v>2014</v>
      </c>
      <c r="H3510" s="131"/>
      <c r="I3510" s="131"/>
      <c r="J3510" s="131"/>
      <c r="K3510" s="131"/>
      <c r="L3510" s="131"/>
      <c r="M3510" s="131"/>
      <c r="N3510" s="131"/>
      <c r="O3510" s="131"/>
      <c r="P3510" s="131"/>
      <c r="Q3510" s="131"/>
      <c r="R3510" s="131"/>
      <c r="S3510" s="131"/>
      <c r="T3510" s="131"/>
      <c r="U3510" s="131"/>
      <c r="V3510" s="131"/>
      <c r="W3510" s="131"/>
      <c r="X3510" s="131"/>
      <c r="Y3510" s="131"/>
      <c r="Z3510" s="131"/>
      <c r="AA3510" s="131"/>
      <c r="AB3510" s="131"/>
      <c r="AC3510" s="131"/>
      <c r="AD3510" s="131"/>
      <c r="AE3510" s="131"/>
      <c r="AF3510" s="131"/>
      <c r="AG3510" s="131"/>
      <c r="AH3510" s="43"/>
    </row>
    <row r="3511" spans="4:34">
      <c r="D3511" s="62">
        <v>2014</v>
      </c>
      <c r="E3511" s="62">
        <v>4</v>
      </c>
      <c r="F3511" s="62">
        <v>2014</v>
      </c>
      <c r="G3511" s="62">
        <v>2014</v>
      </c>
      <c r="H3511" s="131"/>
      <c r="I3511" s="131"/>
      <c r="J3511" s="131"/>
      <c r="K3511" s="131"/>
      <c r="L3511" s="131"/>
      <c r="M3511" s="131"/>
      <c r="N3511" s="131"/>
      <c r="O3511" s="131"/>
      <c r="P3511" s="131"/>
      <c r="Q3511" s="131"/>
      <c r="R3511" s="131"/>
      <c r="S3511" s="131"/>
      <c r="T3511" s="131"/>
      <c r="U3511" s="131"/>
      <c r="V3511" s="131"/>
      <c r="W3511" s="131"/>
      <c r="X3511" s="131"/>
      <c r="Y3511" s="131"/>
      <c r="Z3511" s="131"/>
      <c r="AA3511" s="131"/>
      <c r="AB3511" s="131"/>
      <c r="AC3511" s="131"/>
      <c r="AD3511" s="131"/>
      <c r="AE3511" s="131"/>
      <c r="AF3511" s="131"/>
      <c r="AG3511" s="131"/>
      <c r="AH3511" s="43"/>
    </row>
    <row r="3512" spans="4:34">
      <c r="D3512" s="62">
        <v>2014</v>
      </c>
      <c r="E3512" s="62">
        <v>5</v>
      </c>
      <c r="F3512" s="62">
        <v>2014</v>
      </c>
      <c r="G3512" s="62">
        <v>2015</v>
      </c>
      <c r="H3512" s="131"/>
      <c r="I3512" s="131"/>
      <c r="J3512" s="131"/>
      <c r="K3512" s="131"/>
      <c r="L3512" s="131"/>
      <c r="M3512" s="131"/>
      <c r="N3512" s="131"/>
      <c r="O3512" s="131"/>
      <c r="P3512" s="131"/>
      <c r="Q3512" s="131"/>
      <c r="R3512" s="131"/>
      <c r="S3512" s="131"/>
      <c r="T3512" s="131"/>
      <c r="U3512" s="131"/>
      <c r="V3512" s="131"/>
      <c r="W3512" s="131"/>
      <c r="X3512" s="131"/>
      <c r="Y3512" s="131"/>
      <c r="Z3512" s="131"/>
      <c r="AA3512" s="131"/>
      <c r="AB3512" s="131"/>
      <c r="AC3512" s="131"/>
      <c r="AD3512" s="131"/>
      <c r="AE3512" s="131"/>
      <c r="AF3512" s="131"/>
      <c r="AG3512" s="131"/>
      <c r="AH3512" s="43"/>
    </row>
    <row r="3513" spans="4:34">
      <c r="D3513" s="62">
        <v>2014</v>
      </c>
      <c r="E3513" s="62">
        <v>6</v>
      </c>
      <c r="F3513" s="62">
        <v>2014</v>
      </c>
      <c r="G3513" s="62">
        <v>2015</v>
      </c>
      <c r="H3513" s="131"/>
      <c r="I3513" s="131"/>
      <c r="J3513" s="131"/>
      <c r="K3513" s="131"/>
      <c r="L3513" s="131"/>
      <c r="M3513" s="131"/>
      <c r="N3513" s="131"/>
      <c r="O3513" s="131"/>
      <c r="P3513" s="131"/>
      <c r="Q3513" s="131"/>
      <c r="R3513" s="131"/>
      <c r="S3513" s="131"/>
      <c r="T3513" s="131"/>
      <c r="U3513" s="131"/>
      <c r="V3513" s="131"/>
      <c r="W3513" s="131"/>
      <c r="X3513" s="131"/>
      <c r="Y3513" s="131"/>
      <c r="Z3513" s="131"/>
      <c r="AA3513" s="131"/>
      <c r="AB3513" s="131"/>
      <c r="AC3513" s="131"/>
      <c r="AD3513" s="131"/>
      <c r="AE3513" s="131"/>
      <c r="AF3513" s="131"/>
      <c r="AG3513" s="131"/>
      <c r="AH3513" s="43"/>
    </row>
    <row r="3514" spans="4:34">
      <c r="D3514" s="62">
        <v>2014</v>
      </c>
      <c r="E3514" s="62">
        <v>7</v>
      </c>
      <c r="F3514" s="62">
        <v>2015</v>
      </c>
      <c r="G3514" s="62">
        <v>2015</v>
      </c>
      <c r="H3514" s="131"/>
      <c r="I3514" s="131"/>
      <c r="J3514" s="131"/>
      <c r="K3514" s="131"/>
      <c r="L3514" s="131"/>
      <c r="M3514" s="131"/>
      <c r="N3514" s="131"/>
      <c r="O3514" s="131"/>
      <c r="P3514" s="131"/>
      <c r="Q3514" s="131"/>
      <c r="R3514" s="131"/>
      <c r="S3514" s="131"/>
      <c r="T3514" s="131"/>
      <c r="U3514" s="131"/>
      <c r="V3514" s="131"/>
      <c r="W3514" s="131"/>
      <c r="X3514" s="131"/>
      <c r="Y3514" s="131"/>
      <c r="Z3514" s="131"/>
      <c r="AA3514" s="131"/>
      <c r="AB3514" s="131"/>
      <c r="AC3514" s="131"/>
      <c r="AD3514" s="131"/>
      <c r="AE3514" s="131"/>
      <c r="AF3514" s="131"/>
      <c r="AG3514" s="131"/>
      <c r="AH3514" s="43"/>
    </row>
    <row r="3515" spans="4:34">
      <c r="D3515" s="62">
        <v>2014</v>
      </c>
      <c r="E3515" s="62">
        <v>8</v>
      </c>
      <c r="F3515" s="62">
        <v>2015</v>
      </c>
      <c r="G3515" s="62">
        <v>2015</v>
      </c>
      <c r="H3515" s="131"/>
      <c r="I3515" s="131"/>
      <c r="J3515" s="131"/>
      <c r="K3515" s="131"/>
      <c r="L3515" s="131"/>
      <c r="M3515" s="131"/>
      <c r="N3515" s="131"/>
      <c r="O3515" s="131"/>
      <c r="P3515" s="131"/>
      <c r="Q3515" s="131"/>
      <c r="R3515" s="131"/>
      <c r="S3515" s="131"/>
      <c r="T3515" s="131"/>
      <c r="U3515" s="131"/>
      <c r="V3515" s="131"/>
      <c r="W3515" s="131"/>
      <c r="X3515" s="131"/>
      <c r="Y3515" s="131"/>
      <c r="Z3515" s="131"/>
      <c r="AA3515" s="131"/>
      <c r="AB3515" s="131"/>
      <c r="AC3515" s="131"/>
      <c r="AD3515" s="131"/>
      <c r="AE3515" s="131"/>
      <c r="AF3515" s="131"/>
      <c r="AG3515" s="131"/>
      <c r="AH3515" s="43"/>
    </row>
    <row r="3516" spans="4:34">
      <c r="D3516" s="62">
        <v>2014</v>
      </c>
      <c r="E3516" s="62">
        <v>9</v>
      </c>
      <c r="F3516" s="62">
        <v>2015</v>
      </c>
      <c r="G3516" s="62">
        <v>2015</v>
      </c>
      <c r="H3516" s="131"/>
      <c r="I3516" s="131"/>
      <c r="J3516" s="131"/>
      <c r="K3516" s="131"/>
      <c r="L3516" s="131"/>
      <c r="M3516" s="131"/>
      <c r="N3516" s="131"/>
      <c r="O3516" s="131"/>
      <c r="P3516" s="131"/>
      <c r="Q3516" s="131"/>
      <c r="R3516" s="131"/>
      <c r="S3516" s="131"/>
      <c r="T3516" s="131"/>
      <c r="U3516" s="131"/>
      <c r="V3516" s="131"/>
      <c r="W3516" s="131"/>
      <c r="X3516" s="131"/>
      <c r="Y3516" s="131"/>
      <c r="Z3516" s="131"/>
      <c r="AA3516" s="131"/>
      <c r="AB3516" s="131"/>
      <c r="AC3516" s="131"/>
      <c r="AD3516" s="131"/>
      <c r="AE3516" s="131"/>
      <c r="AF3516" s="131"/>
      <c r="AG3516" s="131"/>
      <c r="AH3516" s="43"/>
    </row>
    <row r="3517" spans="4:34">
      <c r="D3517" s="62">
        <v>2014</v>
      </c>
      <c r="E3517" s="62">
        <v>10</v>
      </c>
      <c r="F3517" s="62">
        <v>2015</v>
      </c>
      <c r="G3517" s="62">
        <v>2015</v>
      </c>
      <c r="H3517" s="131"/>
      <c r="I3517" s="131"/>
      <c r="J3517" s="131"/>
      <c r="K3517" s="131"/>
      <c r="L3517" s="131"/>
      <c r="M3517" s="131"/>
      <c r="N3517" s="131"/>
      <c r="O3517" s="131"/>
      <c r="P3517" s="131"/>
      <c r="Q3517" s="131"/>
      <c r="R3517" s="131"/>
      <c r="S3517" s="131"/>
      <c r="T3517" s="131"/>
      <c r="U3517" s="131"/>
      <c r="V3517" s="131"/>
      <c r="W3517" s="131"/>
      <c r="X3517" s="131"/>
      <c r="Y3517" s="131"/>
      <c r="Z3517" s="131"/>
      <c r="AA3517" s="131"/>
      <c r="AB3517" s="131"/>
      <c r="AC3517" s="131"/>
      <c r="AD3517" s="131"/>
      <c r="AE3517" s="131"/>
      <c r="AF3517" s="131"/>
      <c r="AG3517" s="131"/>
      <c r="AH3517" s="43"/>
    </row>
    <row r="3518" spans="4:34">
      <c r="D3518" s="62">
        <v>2014</v>
      </c>
      <c r="E3518" s="62">
        <v>11</v>
      </c>
      <c r="F3518" s="62">
        <v>2015</v>
      </c>
      <c r="G3518" s="62">
        <v>2015</v>
      </c>
      <c r="H3518" s="131"/>
      <c r="I3518" s="131"/>
      <c r="J3518" s="131"/>
      <c r="K3518" s="131"/>
      <c r="L3518" s="131"/>
      <c r="M3518" s="131"/>
      <c r="N3518" s="131"/>
      <c r="O3518" s="131"/>
      <c r="P3518" s="131"/>
      <c r="Q3518" s="131"/>
      <c r="R3518" s="131"/>
      <c r="S3518" s="131"/>
      <c r="T3518" s="131"/>
      <c r="U3518" s="131"/>
      <c r="V3518" s="131"/>
      <c r="W3518" s="131"/>
      <c r="X3518" s="131"/>
      <c r="Y3518" s="131"/>
      <c r="Z3518" s="131"/>
      <c r="AA3518" s="131"/>
      <c r="AB3518" s="131"/>
      <c r="AC3518" s="131"/>
      <c r="AD3518" s="131"/>
      <c r="AE3518" s="131"/>
      <c r="AF3518" s="131"/>
      <c r="AG3518" s="131"/>
      <c r="AH3518" s="43"/>
    </row>
    <row r="3519" spans="4:34">
      <c r="D3519" s="62">
        <v>2014</v>
      </c>
      <c r="E3519" s="62">
        <v>12</v>
      </c>
      <c r="F3519" s="62">
        <v>2015</v>
      </c>
      <c r="G3519" s="62">
        <v>2015</v>
      </c>
      <c r="H3519" s="131"/>
      <c r="I3519" s="131"/>
      <c r="J3519" s="131"/>
      <c r="K3519" s="131"/>
      <c r="L3519" s="131"/>
      <c r="M3519" s="131"/>
      <c r="N3519" s="131"/>
      <c r="O3519" s="131"/>
      <c r="P3519" s="131"/>
      <c r="Q3519" s="131"/>
      <c r="R3519" s="131"/>
      <c r="S3519" s="131"/>
      <c r="T3519" s="131"/>
      <c r="U3519" s="131"/>
      <c r="V3519" s="131"/>
      <c r="W3519" s="131"/>
      <c r="X3519" s="131"/>
      <c r="Y3519" s="131"/>
      <c r="Z3519" s="131"/>
      <c r="AA3519" s="131"/>
      <c r="AB3519" s="131"/>
      <c r="AC3519" s="131"/>
      <c r="AD3519" s="131"/>
      <c r="AE3519" s="131"/>
      <c r="AF3519" s="131"/>
      <c r="AG3519" s="131"/>
      <c r="AH3519" s="43"/>
    </row>
    <row r="3520" spans="4:34">
      <c r="D3520" s="62">
        <v>2015</v>
      </c>
      <c r="E3520" s="62">
        <v>1</v>
      </c>
      <c r="F3520" s="62">
        <v>2015</v>
      </c>
      <c r="G3520" s="62">
        <v>2015</v>
      </c>
      <c r="H3520" s="131"/>
      <c r="I3520" s="131"/>
      <c r="J3520" s="131"/>
      <c r="K3520" s="131"/>
      <c r="L3520" s="131"/>
      <c r="M3520" s="131"/>
      <c r="N3520" s="131"/>
      <c r="O3520" s="131"/>
      <c r="P3520" s="131"/>
      <c r="Q3520" s="131"/>
      <c r="R3520" s="131"/>
      <c r="S3520" s="131"/>
      <c r="T3520" s="131"/>
      <c r="U3520" s="131"/>
      <c r="V3520" s="131"/>
      <c r="W3520" s="131"/>
      <c r="X3520" s="131"/>
      <c r="Y3520" s="131"/>
      <c r="Z3520" s="131"/>
      <c r="AA3520" s="131"/>
      <c r="AB3520" s="131"/>
      <c r="AC3520" s="131"/>
      <c r="AD3520" s="131"/>
      <c r="AE3520" s="131"/>
      <c r="AF3520" s="131"/>
      <c r="AG3520" s="131"/>
      <c r="AH3520" s="43"/>
    </row>
    <row r="3521" spans="4:34">
      <c r="D3521" s="62">
        <v>2015</v>
      </c>
      <c r="E3521" s="62">
        <v>2</v>
      </c>
      <c r="F3521" s="62">
        <v>2015</v>
      </c>
      <c r="G3521" s="62">
        <v>2015</v>
      </c>
      <c r="H3521" s="131"/>
      <c r="I3521" s="131"/>
      <c r="J3521" s="131"/>
      <c r="K3521" s="131"/>
      <c r="L3521" s="131"/>
      <c r="M3521" s="131"/>
      <c r="N3521" s="131"/>
      <c r="O3521" s="131"/>
      <c r="P3521" s="131"/>
      <c r="Q3521" s="131"/>
      <c r="R3521" s="131"/>
      <c r="S3521" s="131"/>
      <c r="T3521" s="131"/>
      <c r="U3521" s="131"/>
      <c r="V3521" s="131"/>
      <c r="W3521" s="131"/>
      <c r="X3521" s="131"/>
      <c r="Y3521" s="131"/>
      <c r="Z3521" s="131"/>
      <c r="AA3521" s="131"/>
      <c r="AB3521" s="131"/>
      <c r="AC3521" s="131"/>
      <c r="AD3521" s="131"/>
      <c r="AE3521" s="131"/>
      <c r="AF3521" s="131"/>
      <c r="AG3521" s="131"/>
      <c r="AH3521" s="43"/>
    </row>
    <row r="3522" spans="4:34">
      <c r="D3522" s="62">
        <v>2015</v>
      </c>
      <c r="E3522" s="62">
        <v>3</v>
      </c>
      <c r="F3522" s="62">
        <v>2015</v>
      </c>
      <c r="G3522" s="62">
        <v>2015</v>
      </c>
      <c r="H3522" s="131"/>
      <c r="I3522" s="131"/>
      <c r="J3522" s="131"/>
      <c r="K3522" s="131"/>
      <c r="L3522" s="131"/>
      <c r="M3522" s="131"/>
      <c r="N3522" s="131"/>
      <c r="O3522" s="131"/>
      <c r="P3522" s="131"/>
      <c r="Q3522" s="131"/>
      <c r="R3522" s="131"/>
      <c r="S3522" s="131"/>
      <c r="T3522" s="131"/>
      <c r="U3522" s="131"/>
      <c r="V3522" s="131"/>
      <c r="W3522" s="131"/>
      <c r="X3522" s="131"/>
      <c r="Y3522" s="131"/>
      <c r="Z3522" s="131"/>
      <c r="AA3522" s="131"/>
      <c r="AB3522" s="131"/>
      <c r="AC3522" s="131"/>
      <c r="AD3522" s="131"/>
      <c r="AE3522" s="131"/>
      <c r="AF3522" s="131"/>
      <c r="AG3522" s="131"/>
      <c r="AH3522" s="43"/>
    </row>
    <row r="3523" spans="4:34">
      <c r="D3523" s="62">
        <v>2015</v>
      </c>
      <c r="E3523" s="62">
        <v>4</v>
      </c>
      <c r="F3523" s="62">
        <v>2015</v>
      </c>
      <c r="G3523" s="62">
        <v>2015</v>
      </c>
      <c r="H3523" s="131"/>
      <c r="I3523" s="131"/>
      <c r="J3523" s="131"/>
      <c r="K3523" s="131"/>
      <c r="L3523" s="131"/>
      <c r="M3523" s="131"/>
      <c r="N3523" s="131"/>
      <c r="O3523" s="131"/>
      <c r="P3523" s="131"/>
      <c r="Q3523" s="131"/>
      <c r="R3523" s="131"/>
      <c r="S3523" s="131"/>
      <c r="T3523" s="131"/>
      <c r="U3523" s="131"/>
      <c r="V3523" s="131"/>
      <c r="W3523" s="131"/>
      <c r="X3523" s="131"/>
      <c r="Y3523" s="131"/>
      <c r="Z3523" s="131"/>
      <c r="AA3523" s="131"/>
      <c r="AB3523" s="131"/>
      <c r="AC3523" s="131"/>
      <c r="AD3523" s="131"/>
      <c r="AE3523" s="131"/>
      <c r="AF3523" s="131"/>
      <c r="AG3523" s="131"/>
      <c r="AH3523" s="43"/>
    </row>
    <row r="3524" spans="4:34">
      <c r="D3524" s="62">
        <v>2015</v>
      </c>
      <c r="E3524" s="62">
        <v>5</v>
      </c>
      <c r="F3524" s="62">
        <v>2015</v>
      </c>
      <c r="G3524" s="62">
        <v>2016</v>
      </c>
      <c r="H3524" s="131"/>
      <c r="I3524" s="131"/>
      <c r="J3524" s="131"/>
      <c r="K3524" s="131"/>
      <c r="L3524" s="131"/>
      <c r="M3524" s="131"/>
      <c r="N3524" s="131"/>
      <c r="O3524" s="131"/>
      <c r="P3524" s="131"/>
      <c r="Q3524" s="131"/>
      <c r="R3524" s="131"/>
      <c r="S3524" s="131"/>
      <c r="T3524" s="131"/>
      <c r="U3524" s="131"/>
      <c r="V3524" s="131"/>
      <c r="W3524" s="131"/>
      <c r="X3524" s="131"/>
      <c r="Y3524" s="131"/>
      <c r="Z3524" s="131"/>
      <c r="AA3524" s="131"/>
      <c r="AB3524" s="131"/>
      <c r="AC3524" s="131"/>
      <c r="AD3524" s="131"/>
      <c r="AE3524" s="131"/>
      <c r="AF3524" s="131"/>
      <c r="AG3524" s="131"/>
      <c r="AH3524" s="43"/>
    </row>
    <row r="3525" spans="4:34">
      <c r="D3525" s="62">
        <v>2015</v>
      </c>
      <c r="E3525" s="62">
        <v>6</v>
      </c>
      <c r="F3525" s="62">
        <v>2015</v>
      </c>
      <c r="G3525" s="62">
        <v>2016</v>
      </c>
      <c r="H3525" s="131"/>
      <c r="I3525" s="131"/>
      <c r="J3525" s="131"/>
      <c r="K3525" s="131"/>
      <c r="L3525" s="131"/>
      <c r="M3525" s="131"/>
      <c r="N3525" s="131"/>
      <c r="O3525" s="131"/>
      <c r="P3525" s="131"/>
      <c r="Q3525" s="131"/>
      <c r="R3525" s="131"/>
      <c r="S3525" s="131"/>
      <c r="T3525" s="131"/>
      <c r="U3525" s="131"/>
      <c r="V3525" s="131"/>
      <c r="W3525" s="131"/>
      <c r="X3525" s="131"/>
      <c r="Y3525" s="131"/>
      <c r="Z3525" s="131"/>
      <c r="AA3525" s="131"/>
      <c r="AB3525" s="131"/>
      <c r="AC3525" s="131"/>
      <c r="AD3525" s="131"/>
      <c r="AE3525" s="131"/>
      <c r="AF3525" s="131"/>
      <c r="AG3525" s="131"/>
      <c r="AH3525" s="43"/>
    </row>
    <row r="3526" spans="4:34">
      <c r="D3526" s="62">
        <v>2015</v>
      </c>
      <c r="E3526" s="62">
        <v>7</v>
      </c>
      <c r="F3526" s="62">
        <v>2016</v>
      </c>
      <c r="G3526" s="62">
        <v>2016</v>
      </c>
      <c r="H3526" s="131"/>
      <c r="I3526" s="131"/>
      <c r="J3526" s="131"/>
      <c r="K3526" s="131"/>
      <c r="L3526" s="131"/>
      <c r="M3526" s="131"/>
      <c r="N3526" s="131"/>
      <c r="O3526" s="131"/>
      <c r="P3526" s="131"/>
      <c r="Q3526" s="131"/>
      <c r="R3526" s="131"/>
      <c r="S3526" s="131"/>
      <c r="T3526" s="131"/>
      <c r="U3526" s="131"/>
      <c r="V3526" s="131"/>
      <c r="W3526" s="131"/>
      <c r="X3526" s="131"/>
      <c r="Y3526" s="131"/>
      <c r="Z3526" s="131"/>
      <c r="AA3526" s="131"/>
      <c r="AB3526" s="131"/>
      <c r="AC3526" s="131"/>
      <c r="AD3526" s="131"/>
      <c r="AE3526" s="131"/>
      <c r="AF3526" s="131"/>
      <c r="AG3526" s="131"/>
      <c r="AH3526" s="43"/>
    </row>
    <row r="3527" spans="4:34">
      <c r="D3527" s="62">
        <v>2015</v>
      </c>
      <c r="E3527" s="62">
        <v>8</v>
      </c>
      <c r="F3527" s="62">
        <v>2016</v>
      </c>
      <c r="G3527" s="62">
        <v>2016</v>
      </c>
      <c r="H3527" s="131"/>
      <c r="I3527" s="131"/>
      <c r="J3527" s="131"/>
      <c r="K3527" s="131"/>
      <c r="L3527" s="131"/>
      <c r="M3527" s="131"/>
      <c r="N3527" s="131"/>
      <c r="O3527" s="131"/>
      <c r="P3527" s="131"/>
      <c r="Q3527" s="131"/>
      <c r="R3527" s="131"/>
      <c r="S3527" s="131"/>
      <c r="T3527" s="131"/>
      <c r="U3527" s="131"/>
      <c r="V3527" s="131"/>
      <c r="W3527" s="131"/>
      <c r="X3527" s="131"/>
      <c r="Y3527" s="131"/>
      <c r="Z3527" s="131"/>
      <c r="AA3527" s="131"/>
      <c r="AB3527" s="131"/>
      <c r="AC3527" s="131"/>
      <c r="AD3527" s="131"/>
      <c r="AE3527" s="131"/>
      <c r="AF3527" s="131"/>
      <c r="AG3527" s="131"/>
      <c r="AH3527" s="43"/>
    </row>
    <row r="3528" spans="4:34">
      <c r="D3528" s="62">
        <v>2015</v>
      </c>
      <c r="E3528" s="62">
        <v>9</v>
      </c>
      <c r="F3528" s="62">
        <v>2016</v>
      </c>
      <c r="G3528" s="62">
        <v>2016</v>
      </c>
      <c r="H3528" s="131"/>
      <c r="I3528" s="131"/>
      <c r="J3528" s="131"/>
      <c r="K3528" s="131"/>
      <c r="L3528" s="131"/>
      <c r="M3528" s="131"/>
      <c r="N3528" s="131"/>
      <c r="O3528" s="131"/>
      <c r="P3528" s="131"/>
      <c r="Q3528" s="131"/>
      <c r="R3528" s="131"/>
      <c r="S3528" s="131"/>
      <c r="T3528" s="131"/>
      <c r="U3528" s="131"/>
      <c r="V3528" s="131"/>
      <c r="W3528" s="131"/>
      <c r="X3528" s="131"/>
      <c r="Y3528" s="131"/>
      <c r="Z3528" s="131"/>
      <c r="AA3528" s="131"/>
      <c r="AB3528" s="131"/>
      <c r="AC3528" s="131"/>
      <c r="AD3528" s="131"/>
      <c r="AE3528" s="131"/>
      <c r="AF3528" s="131"/>
      <c r="AG3528" s="131"/>
      <c r="AH3528" s="43"/>
    </row>
    <row r="3529" spans="4:34">
      <c r="D3529" s="62">
        <v>2015</v>
      </c>
      <c r="E3529" s="62">
        <v>10</v>
      </c>
      <c r="F3529" s="62">
        <v>2016</v>
      </c>
      <c r="G3529" s="62">
        <v>2016</v>
      </c>
      <c r="H3529" s="131"/>
      <c r="I3529" s="131"/>
      <c r="J3529" s="131"/>
      <c r="K3529" s="131"/>
      <c r="L3529" s="131"/>
      <c r="M3529" s="131"/>
      <c r="N3529" s="131"/>
      <c r="O3529" s="131"/>
      <c r="P3529" s="131"/>
      <c r="Q3529" s="131"/>
      <c r="R3529" s="131"/>
      <c r="S3529" s="131"/>
      <c r="T3529" s="131"/>
      <c r="U3529" s="131"/>
      <c r="V3529" s="131"/>
      <c r="W3529" s="131"/>
      <c r="X3529" s="131"/>
      <c r="Y3529" s="131"/>
      <c r="Z3529" s="131"/>
      <c r="AA3529" s="131"/>
      <c r="AB3529" s="131"/>
      <c r="AC3529" s="131"/>
      <c r="AD3529" s="131"/>
      <c r="AE3529" s="131"/>
      <c r="AF3529" s="131"/>
      <c r="AG3529" s="131"/>
      <c r="AH3529" s="43"/>
    </row>
    <row r="3530" spans="4:34">
      <c r="D3530" s="62">
        <v>2015</v>
      </c>
      <c r="E3530" s="62">
        <v>11</v>
      </c>
      <c r="F3530" s="62">
        <v>2016</v>
      </c>
      <c r="G3530" s="62">
        <v>2016</v>
      </c>
      <c r="H3530" s="131"/>
      <c r="I3530" s="131"/>
      <c r="J3530" s="131"/>
      <c r="K3530" s="131"/>
      <c r="L3530" s="131"/>
      <c r="M3530" s="131"/>
      <c r="N3530" s="131"/>
      <c r="O3530" s="131"/>
      <c r="P3530" s="131"/>
      <c r="Q3530" s="131"/>
      <c r="R3530" s="131"/>
      <c r="S3530" s="131"/>
      <c r="T3530" s="131"/>
      <c r="U3530" s="131"/>
      <c r="V3530" s="131"/>
      <c r="W3530" s="131"/>
      <c r="X3530" s="131"/>
      <c r="Y3530" s="131"/>
      <c r="Z3530" s="131"/>
      <c r="AA3530" s="131"/>
      <c r="AB3530" s="131"/>
      <c r="AC3530" s="131"/>
      <c r="AD3530" s="131"/>
      <c r="AE3530" s="131"/>
      <c r="AF3530" s="131"/>
      <c r="AG3530" s="131"/>
      <c r="AH3530" s="43"/>
    </row>
    <row r="3531" spans="4:34">
      <c r="D3531" s="62">
        <v>2015</v>
      </c>
      <c r="E3531" s="62">
        <v>12</v>
      </c>
      <c r="F3531" s="62">
        <v>2016</v>
      </c>
      <c r="G3531" s="62">
        <v>2016</v>
      </c>
      <c r="H3531" s="131"/>
      <c r="I3531" s="131"/>
      <c r="J3531" s="131"/>
      <c r="K3531" s="131"/>
      <c r="L3531" s="131"/>
      <c r="M3531" s="131"/>
      <c r="N3531" s="131"/>
      <c r="O3531" s="131"/>
      <c r="P3531" s="131"/>
      <c r="Q3531" s="131"/>
      <c r="R3531" s="131"/>
      <c r="S3531" s="131"/>
      <c r="T3531" s="131"/>
      <c r="U3531" s="131"/>
      <c r="V3531" s="131"/>
      <c r="W3531" s="131"/>
      <c r="X3531" s="131"/>
      <c r="Y3531" s="131"/>
      <c r="Z3531" s="131"/>
      <c r="AA3531" s="131"/>
      <c r="AB3531" s="131"/>
      <c r="AC3531" s="131"/>
      <c r="AD3531" s="131"/>
      <c r="AE3531" s="131"/>
      <c r="AF3531" s="131"/>
      <c r="AG3531" s="131"/>
      <c r="AH3531" s="43"/>
    </row>
    <row r="3532" spans="4:34">
      <c r="D3532" s="62">
        <v>2016</v>
      </c>
      <c r="E3532" s="62">
        <v>1</v>
      </c>
      <c r="F3532" s="62">
        <v>2016</v>
      </c>
      <c r="G3532" s="62">
        <v>2016</v>
      </c>
      <c r="H3532" s="131"/>
      <c r="I3532" s="131"/>
      <c r="J3532" s="131"/>
      <c r="K3532" s="131"/>
      <c r="L3532" s="131"/>
      <c r="M3532" s="131"/>
      <c r="N3532" s="131"/>
      <c r="O3532" s="131"/>
      <c r="P3532" s="131"/>
      <c r="Q3532" s="131"/>
      <c r="R3532" s="131"/>
      <c r="S3532" s="131"/>
      <c r="T3532" s="131"/>
      <c r="U3532" s="131"/>
      <c r="V3532" s="131"/>
      <c r="W3532" s="131"/>
      <c r="X3532" s="131"/>
      <c r="Y3532" s="131"/>
      <c r="Z3532" s="131"/>
      <c r="AA3532" s="131"/>
      <c r="AB3532" s="131"/>
      <c r="AC3532" s="131"/>
      <c r="AD3532" s="131"/>
      <c r="AE3532" s="131"/>
      <c r="AF3532" s="131"/>
      <c r="AG3532" s="131"/>
      <c r="AH3532" s="43"/>
    </row>
    <row r="3533" spans="4:34">
      <c r="D3533" s="62">
        <v>2016</v>
      </c>
      <c r="E3533" s="62">
        <v>2</v>
      </c>
      <c r="F3533" s="62">
        <v>2016</v>
      </c>
      <c r="G3533" s="62">
        <v>2016</v>
      </c>
      <c r="H3533" s="131"/>
      <c r="I3533" s="131"/>
      <c r="J3533" s="131"/>
      <c r="K3533" s="131"/>
      <c r="L3533" s="131"/>
      <c r="M3533" s="131"/>
      <c r="N3533" s="131"/>
      <c r="O3533" s="131"/>
      <c r="P3533" s="131"/>
      <c r="Q3533" s="131"/>
      <c r="R3533" s="131"/>
      <c r="S3533" s="131"/>
      <c r="T3533" s="131"/>
      <c r="U3533" s="131"/>
      <c r="V3533" s="131"/>
      <c r="W3533" s="131"/>
      <c r="X3533" s="131"/>
      <c r="Y3533" s="131"/>
      <c r="Z3533" s="131"/>
      <c r="AA3533" s="131"/>
      <c r="AB3533" s="131"/>
      <c r="AC3533" s="131"/>
      <c r="AD3533" s="131"/>
      <c r="AE3533" s="131"/>
      <c r="AF3533" s="131"/>
      <c r="AG3533" s="131"/>
      <c r="AH3533" s="43"/>
    </row>
    <row r="3534" spans="4:34">
      <c r="D3534" s="62">
        <v>2016</v>
      </c>
      <c r="E3534" s="62">
        <v>3</v>
      </c>
      <c r="F3534" s="62">
        <v>2016</v>
      </c>
      <c r="G3534" s="62">
        <v>2016</v>
      </c>
      <c r="H3534" s="131"/>
      <c r="I3534" s="131"/>
      <c r="J3534" s="131"/>
      <c r="K3534" s="131"/>
      <c r="L3534" s="131"/>
      <c r="M3534" s="131"/>
      <c r="N3534" s="131"/>
      <c r="O3534" s="131"/>
      <c r="P3534" s="131"/>
      <c r="Q3534" s="131"/>
      <c r="R3534" s="131"/>
      <c r="S3534" s="131"/>
      <c r="T3534" s="131"/>
      <c r="U3534" s="131"/>
      <c r="V3534" s="131"/>
      <c r="W3534" s="131"/>
      <c r="X3534" s="131"/>
      <c r="Y3534" s="131"/>
      <c r="Z3534" s="131"/>
      <c r="AA3534" s="131"/>
      <c r="AB3534" s="131"/>
      <c r="AC3534" s="131"/>
      <c r="AD3534" s="131"/>
      <c r="AE3534" s="131"/>
      <c r="AF3534" s="131"/>
      <c r="AG3534" s="131"/>
      <c r="AH3534" s="43"/>
    </row>
    <row r="3535" spans="4:34">
      <c r="D3535" s="62">
        <v>2016</v>
      </c>
      <c r="E3535" s="62">
        <v>4</v>
      </c>
      <c r="F3535" s="62">
        <v>2016</v>
      </c>
      <c r="G3535" s="62">
        <v>2016</v>
      </c>
      <c r="H3535" s="131"/>
      <c r="I3535" s="131"/>
      <c r="J3535" s="131"/>
      <c r="K3535" s="131"/>
      <c r="L3535" s="131"/>
      <c r="M3535" s="131"/>
      <c r="N3535" s="131"/>
      <c r="O3535" s="131"/>
      <c r="P3535" s="131"/>
      <c r="Q3535" s="131"/>
      <c r="R3535" s="131"/>
      <c r="S3535" s="131"/>
      <c r="T3535" s="131"/>
      <c r="U3535" s="131"/>
      <c r="V3535" s="131"/>
      <c r="W3535" s="131"/>
      <c r="X3535" s="131"/>
      <c r="Y3535" s="131"/>
      <c r="Z3535" s="131"/>
      <c r="AA3535" s="131"/>
      <c r="AB3535" s="131"/>
      <c r="AC3535" s="131"/>
      <c r="AD3535" s="131"/>
      <c r="AE3535" s="131"/>
      <c r="AF3535" s="131"/>
      <c r="AG3535" s="131"/>
      <c r="AH3535" s="43"/>
    </row>
    <row r="3536" spans="4:34">
      <c r="D3536" s="62">
        <v>2016</v>
      </c>
      <c r="E3536" s="62">
        <v>5</v>
      </c>
      <c r="F3536" s="62">
        <v>2016</v>
      </c>
      <c r="G3536" s="62">
        <v>2017</v>
      </c>
      <c r="H3536" s="131"/>
      <c r="I3536" s="131"/>
      <c r="J3536" s="131"/>
      <c r="K3536" s="131"/>
      <c r="L3536" s="131"/>
      <c r="M3536" s="131"/>
      <c r="N3536" s="131"/>
      <c r="O3536" s="131"/>
      <c r="P3536" s="131"/>
      <c r="Q3536" s="131"/>
      <c r="R3536" s="131"/>
      <c r="S3536" s="131"/>
      <c r="T3536" s="131"/>
      <c r="U3536" s="131"/>
      <c r="V3536" s="131"/>
      <c r="W3536" s="131"/>
      <c r="X3536" s="131"/>
      <c r="Y3536" s="131"/>
      <c r="Z3536" s="131"/>
      <c r="AA3536" s="131"/>
      <c r="AB3536" s="131"/>
      <c r="AC3536" s="131"/>
      <c r="AD3536" s="131"/>
      <c r="AE3536" s="131"/>
      <c r="AF3536" s="131"/>
      <c r="AG3536" s="131"/>
      <c r="AH3536" s="43"/>
    </row>
    <row r="3537" spans="4:34">
      <c r="D3537" s="62">
        <v>2016</v>
      </c>
      <c r="E3537" s="62">
        <v>6</v>
      </c>
      <c r="F3537" s="62">
        <v>2016</v>
      </c>
      <c r="G3537" s="62">
        <v>2017</v>
      </c>
      <c r="H3537" s="131"/>
      <c r="I3537" s="131"/>
      <c r="J3537" s="131"/>
      <c r="K3537" s="131"/>
      <c r="L3537" s="131"/>
      <c r="M3537" s="131"/>
      <c r="N3537" s="131"/>
      <c r="O3537" s="131"/>
      <c r="P3537" s="131"/>
      <c r="Q3537" s="131"/>
      <c r="R3537" s="131"/>
      <c r="S3537" s="131"/>
      <c r="T3537" s="131"/>
      <c r="U3537" s="131"/>
      <c r="V3537" s="131"/>
      <c r="W3537" s="131"/>
      <c r="X3537" s="131"/>
      <c r="Y3537" s="131"/>
      <c r="Z3537" s="131"/>
      <c r="AA3537" s="131"/>
      <c r="AB3537" s="131"/>
      <c r="AC3537" s="131"/>
      <c r="AD3537" s="131"/>
      <c r="AE3537" s="131"/>
      <c r="AF3537" s="131"/>
      <c r="AG3537" s="131"/>
      <c r="AH3537" s="43"/>
    </row>
    <row r="3538" spans="4:34">
      <c r="D3538" s="62">
        <v>2016</v>
      </c>
      <c r="E3538" s="62">
        <v>7</v>
      </c>
      <c r="F3538" s="62">
        <v>2017</v>
      </c>
      <c r="G3538" s="62">
        <v>2017</v>
      </c>
      <c r="H3538" s="131"/>
      <c r="I3538" s="131"/>
      <c r="J3538" s="131"/>
      <c r="K3538" s="131"/>
      <c r="L3538" s="131"/>
      <c r="M3538" s="131"/>
      <c r="N3538" s="131"/>
      <c r="O3538" s="131"/>
      <c r="P3538" s="131"/>
      <c r="Q3538" s="131"/>
      <c r="R3538" s="131"/>
      <c r="S3538" s="131"/>
      <c r="T3538" s="131"/>
      <c r="U3538" s="131"/>
      <c r="V3538" s="131"/>
      <c r="W3538" s="131"/>
      <c r="X3538" s="131"/>
      <c r="Y3538" s="131"/>
      <c r="Z3538" s="131"/>
      <c r="AA3538" s="131"/>
      <c r="AB3538" s="131"/>
      <c r="AC3538" s="131"/>
      <c r="AD3538" s="131"/>
      <c r="AE3538" s="131"/>
      <c r="AF3538" s="131"/>
      <c r="AG3538" s="131"/>
      <c r="AH3538" s="43"/>
    </row>
    <row r="3539" spans="4:34">
      <c r="D3539" s="62">
        <v>2016</v>
      </c>
      <c r="E3539" s="62">
        <v>8</v>
      </c>
      <c r="F3539" s="62">
        <v>2017</v>
      </c>
      <c r="G3539" s="62">
        <v>2017</v>
      </c>
      <c r="H3539" s="131"/>
      <c r="I3539" s="131"/>
      <c r="J3539" s="131"/>
      <c r="K3539" s="131"/>
      <c r="L3539" s="131"/>
      <c r="M3539" s="131"/>
      <c r="N3539" s="131"/>
      <c r="O3539" s="131"/>
      <c r="P3539" s="131"/>
      <c r="Q3539" s="131"/>
      <c r="R3539" s="131"/>
      <c r="S3539" s="131"/>
      <c r="T3539" s="131"/>
      <c r="U3539" s="131"/>
      <c r="V3539" s="131"/>
      <c r="W3539" s="131"/>
      <c r="X3539" s="131"/>
      <c r="Y3539" s="131"/>
      <c r="Z3539" s="131"/>
      <c r="AA3539" s="131"/>
      <c r="AB3539" s="131"/>
      <c r="AC3539" s="131"/>
      <c r="AD3539" s="131"/>
      <c r="AE3539" s="131"/>
      <c r="AF3539" s="131"/>
      <c r="AG3539" s="131"/>
      <c r="AH3539" s="43"/>
    </row>
    <row r="3540" spans="4:34">
      <c r="D3540" s="62">
        <v>2016</v>
      </c>
      <c r="E3540" s="62">
        <v>9</v>
      </c>
      <c r="F3540" s="62">
        <v>2017</v>
      </c>
      <c r="G3540" s="62">
        <v>2017</v>
      </c>
      <c r="H3540" s="131"/>
      <c r="I3540" s="131"/>
      <c r="J3540" s="131"/>
      <c r="K3540" s="131"/>
      <c r="L3540" s="131"/>
      <c r="M3540" s="131"/>
      <c r="N3540" s="131"/>
      <c r="O3540" s="131"/>
      <c r="P3540" s="131"/>
      <c r="Q3540" s="131"/>
      <c r="R3540" s="131"/>
      <c r="S3540" s="131"/>
      <c r="T3540" s="131"/>
      <c r="U3540" s="131"/>
      <c r="V3540" s="131"/>
      <c r="W3540" s="131"/>
      <c r="X3540" s="131"/>
      <c r="Y3540" s="131"/>
      <c r="Z3540" s="131"/>
      <c r="AA3540" s="131"/>
      <c r="AB3540" s="131"/>
      <c r="AC3540" s="131"/>
      <c r="AD3540" s="131"/>
      <c r="AE3540" s="131"/>
      <c r="AF3540" s="131"/>
      <c r="AG3540" s="131"/>
      <c r="AH3540" s="43"/>
    </row>
    <row r="3541" spans="4:34">
      <c r="D3541" s="62">
        <v>2016</v>
      </c>
      <c r="E3541" s="62">
        <v>10</v>
      </c>
      <c r="F3541" s="62">
        <v>2017</v>
      </c>
      <c r="G3541" s="62">
        <v>2017</v>
      </c>
      <c r="H3541" s="131"/>
      <c r="I3541" s="131"/>
      <c r="J3541" s="131"/>
      <c r="K3541" s="131"/>
      <c r="L3541" s="131"/>
      <c r="M3541" s="131"/>
      <c r="N3541" s="131"/>
      <c r="O3541" s="131"/>
      <c r="P3541" s="131"/>
      <c r="Q3541" s="131"/>
      <c r="R3541" s="131"/>
      <c r="S3541" s="131"/>
      <c r="T3541" s="131"/>
      <c r="U3541" s="131"/>
      <c r="V3541" s="131"/>
      <c r="W3541" s="131"/>
      <c r="X3541" s="131"/>
      <c r="Y3541" s="131"/>
      <c r="Z3541" s="131"/>
      <c r="AA3541" s="131"/>
      <c r="AB3541" s="131"/>
      <c r="AC3541" s="131"/>
      <c r="AD3541" s="131"/>
      <c r="AE3541" s="131"/>
      <c r="AF3541" s="131"/>
      <c r="AG3541" s="131"/>
      <c r="AH3541" s="43"/>
    </row>
    <row r="3542" spans="4:34">
      <c r="D3542" s="62">
        <v>2016</v>
      </c>
      <c r="E3542" s="62">
        <v>11</v>
      </c>
      <c r="F3542" s="62">
        <v>2017</v>
      </c>
      <c r="G3542" s="62">
        <v>2017</v>
      </c>
      <c r="H3542" s="131"/>
      <c r="I3542" s="131"/>
      <c r="J3542" s="131"/>
      <c r="K3542" s="131"/>
      <c r="L3542" s="131"/>
      <c r="M3542" s="131"/>
      <c r="N3542" s="131"/>
      <c r="O3542" s="131"/>
      <c r="P3542" s="131"/>
      <c r="Q3542" s="131"/>
      <c r="R3542" s="131"/>
      <c r="S3542" s="131"/>
      <c r="T3542" s="131"/>
      <c r="U3542" s="131"/>
      <c r="V3542" s="131"/>
      <c r="W3542" s="131"/>
      <c r="X3542" s="131"/>
      <c r="Y3542" s="131"/>
      <c r="Z3542" s="131"/>
      <c r="AA3542" s="131"/>
      <c r="AB3542" s="131"/>
      <c r="AC3542" s="131"/>
      <c r="AD3542" s="131"/>
      <c r="AE3542" s="131"/>
      <c r="AF3542" s="131"/>
      <c r="AG3542" s="131"/>
      <c r="AH3542" s="43"/>
    </row>
    <row r="3543" spans="4:34">
      <c r="D3543" s="62">
        <v>2016</v>
      </c>
      <c r="E3543" s="62">
        <v>12</v>
      </c>
      <c r="F3543" s="62">
        <v>2017</v>
      </c>
      <c r="G3543" s="62">
        <v>2017</v>
      </c>
      <c r="H3543" s="131"/>
      <c r="I3543" s="131"/>
      <c r="J3543" s="131"/>
      <c r="K3543" s="131"/>
      <c r="L3543" s="131"/>
      <c r="M3543" s="131"/>
      <c r="N3543" s="131"/>
      <c r="O3543" s="131"/>
      <c r="P3543" s="131"/>
      <c r="Q3543" s="131"/>
      <c r="R3543" s="131"/>
      <c r="S3543" s="131"/>
      <c r="T3543" s="131"/>
      <c r="U3543" s="131"/>
      <c r="V3543" s="131"/>
      <c r="W3543" s="131"/>
      <c r="X3543" s="131"/>
      <c r="Y3543" s="131"/>
      <c r="Z3543" s="131"/>
      <c r="AA3543" s="131"/>
      <c r="AB3543" s="131"/>
      <c r="AC3543" s="131"/>
      <c r="AD3543" s="131"/>
      <c r="AE3543" s="131"/>
      <c r="AF3543" s="131"/>
      <c r="AG3543" s="131"/>
      <c r="AH3543" s="43"/>
    </row>
    <row r="3544" spans="4:34">
      <c r="D3544" s="62">
        <v>2017</v>
      </c>
      <c r="E3544" s="62">
        <v>1</v>
      </c>
      <c r="F3544" s="62">
        <v>2017</v>
      </c>
      <c r="G3544" s="62">
        <v>2017</v>
      </c>
      <c r="H3544" s="131"/>
      <c r="I3544" s="131"/>
      <c r="J3544" s="131"/>
      <c r="K3544" s="131"/>
      <c r="L3544" s="131"/>
      <c r="M3544" s="131"/>
      <c r="N3544" s="131"/>
      <c r="O3544" s="131"/>
      <c r="P3544" s="131"/>
      <c r="Q3544" s="131"/>
      <c r="R3544" s="131"/>
      <c r="S3544" s="131"/>
      <c r="T3544" s="131"/>
      <c r="U3544" s="131"/>
      <c r="V3544" s="131"/>
      <c r="W3544" s="131"/>
      <c r="X3544" s="131"/>
      <c r="Y3544" s="131"/>
      <c r="Z3544" s="131"/>
      <c r="AA3544" s="131"/>
      <c r="AB3544" s="131"/>
      <c r="AC3544" s="131"/>
      <c r="AD3544" s="131"/>
      <c r="AE3544" s="131"/>
      <c r="AF3544" s="131"/>
      <c r="AG3544" s="131"/>
      <c r="AH3544" s="43"/>
    </row>
    <row r="3545" spans="4:34">
      <c r="D3545" s="62">
        <v>2017</v>
      </c>
      <c r="E3545" s="62">
        <v>2</v>
      </c>
      <c r="F3545" s="62">
        <v>2017</v>
      </c>
      <c r="G3545" s="62">
        <v>2017</v>
      </c>
      <c r="H3545" s="131"/>
      <c r="I3545" s="131"/>
      <c r="J3545" s="131"/>
      <c r="K3545" s="131"/>
      <c r="L3545" s="131"/>
      <c r="M3545" s="131"/>
      <c r="N3545" s="131"/>
      <c r="O3545" s="131"/>
      <c r="P3545" s="131"/>
      <c r="Q3545" s="131"/>
      <c r="R3545" s="131"/>
      <c r="S3545" s="131"/>
      <c r="T3545" s="131"/>
      <c r="U3545" s="131"/>
      <c r="V3545" s="131"/>
      <c r="W3545" s="131"/>
      <c r="X3545" s="131"/>
      <c r="Y3545" s="131"/>
      <c r="Z3545" s="131"/>
      <c r="AA3545" s="131"/>
      <c r="AB3545" s="131"/>
      <c r="AC3545" s="131"/>
      <c r="AD3545" s="131"/>
      <c r="AE3545" s="131"/>
      <c r="AF3545" s="131"/>
      <c r="AG3545" s="131"/>
      <c r="AH3545" s="43"/>
    </row>
    <row r="3546" spans="4:34">
      <c r="D3546" s="62">
        <v>2017</v>
      </c>
      <c r="E3546" s="62">
        <v>3</v>
      </c>
      <c r="F3546" s="62">
        <v>2017</v>
      </c>
      <c r="G3546" s="62">
        <v>2017</v>
      </c>
      <c r="H3546" s="131"/>
      <c r="I3546" s="131"/>
      <c r="J3546" s="131"/>
      <c r="K3546" s="131"/>
      <c r="L3546" s="131"/>
      <c r="M3546" s="131"/>
      <c r="N3546" s="131"/>
      <c r="O3546" s="131"/>
      <c r="P3546" s="131"/>
      <c r="Q3546" s="131"/>
      <c r="R3546" s="131"/>
      <c r="S3546" s="131"/>
      <c r="T3546" s="131"/>
      <c r="U3546" s="131"/>
      <c r="V3546" s="131"/>
      <c r="W3546" s="131"/>
      <c r="X3546" s="131"/>
      <c r="Y3546" s="131"/>
      <c r="Z3546" s="131"/>
      <c r="AA3546" s="131"/>
      <c r="AB3546" s="131"/>
      <c r="AC3546" s="131"/>
      <c r="AD3546" s="131"/>
      <c r="AE3546" s="131"/>
      <c r="AF3546" s="131"/>
      <c r="AG3546" s="131"/>
      <c r="AH3546" s="43"/>
    </row>
    <row r="3547" spans="4:34">
      <c r="D3547" s="62">
        <v>2017</v>
      </c>
      <c r="E3547" s="62">
        <v>4</v>
      </c>
      <c r="F3547" s="62">
        <v>2017</v>
      </c>
      <c r="G3547" s="62">
        <v>2017</v>
      </c>
      <c r="H3547" s="131"/>
      <c r="I3547" s="131"/>
      <c r="J3547" s="131"/>
      <c r="K3547" s="131"/>
      <c r="L3547" s="131"/>
      <c r="M3547" s="131"/>
      <c r="N3547" s="131"/>
      <c r="O3547" s="131"/>
      <c r="P3547" s="131"/>
      <c r="Q3547" s="131"/>
      <c r="R3547" s="131"/>
      <c r="S3547" s="131"/>
      <c r="T3547" s="131"/>
      <c r="U3547" s="131"/>
      <c r="V3547" s="131"/>
      <c r="W3547" s="131"/>
      <c r="X3547" s="131"/>
      <c r="Y3547" s="131"/>
      <c r="Z3547" s="131"/>
      <c r="AA3547" s="131"/>
      <c r="AB3547" s="131"/>
      <c r="AC3547" s="131"/>
      <c r="AD3547" s="131"/>
      <c r="AE3547" s="131"/>
      <c r="AF3547" s="131"/>
      <c r="AG3547" s="131"/>
      <c r="AH3547" s="43"/>
    </row>
    <row r="3548" spans="4:34">
      <c r="D3548" s="62">
        <v>2017</v>
      </c>
      <c r="E3548" s="62">
        <v>5</v>
      </c>
      <c r="F3548" s="62">
        <v>2017</v>
      </c>
      <c r="G3548" s="62">
        <v>2018</v>
      </c>
      <c r="H3548" s="131"/>
      <c r="I3548" s="131"/>
      <c r="J3548" s="131"/>
      <c r="K3548" s="131"/>
      <c r="L3548" s="131"/>
      <c r="M3548" s="131"/>
      <c r="N3548" s="131"/>
      <c r="O3548" s="131"/>
      <c r="P3548" s="131"/>
      <c r="Q3548" s="131"/>
      <c r="R3548" s="131"/>
      <c r="S3548" s="131"/>
      <c r="T3548" s="131"/>
      <c r="U3548" s="131"/>
      <c r="V3548" s="131"/>
      <c r="W3548" s="131"/>
      <c r="X3548" s="131"/>
      <c r="Y3548" s="131"/>
      <c r="Z3548" s="131"/>
      <c r="AA3548" s="131"/>
      <c r="AB3548" s="131"/>
      <c r="AC3548" s="131"/>
      <c r="AD3548" s="131"/>
      <c r="AE3548" s="131"/>
      <c r="AF3548" s="131"/>
      <c r="AG3548" s="131"/>
      <c r="AH3548" s="43"/>
    </row>
    <row r="3549" spans="4:34">
      <c r="D3549" s="62">
        <v>2017</v>
      </c>
      <c r="E3549" s="62">
        <v>6</v>
      </c>
      <c r="F3549" s="62">
        <v>2017</v>
      </c>
      <c r="G3549" s="62">
        <v>2018</v>
      </c>
      <c r="H3549" s="131"/>
      <c r="I3549" s="131"/>
      <c r="J3549" s="131"/>
      <c r="K3549" s="131"/>
      <c r="L3549" s="131"/>
      <c r="M3549" s="131"/>
      <c r="N3549" s="131"/>
      <c r="O3549" s="131"/>
      <c r="P3549" s="131"/>
      <c r="Q3549" s="131"/>
      <c r="R3549" s="131"/>
      <c r="S3549" s="131"/>
      <c r="T3549" s="131"/>
      <c r="U3549" s="131"/>
      <c r="V3549" s="131"/>
      <c r="W3549" s="131"/>
      <c r="X3549" s="131"/>
      <c r="Y3549" s="131"/>
      <c r="Z3549" s="131"/>
      <c r="AA3549" s="131"/>
      <c r="AB3549" s="131"/>
      <c r="AC3549" s="131"/>
      <c r="AD3549" s="131"/>
      <c r="AE3549" s="131"/>
      <c r="AF3549" s="131"/>
      <c r="AG3549" s="131"/>
      <c r="AH3549" s="43"/>
    </row>
    <row r="3550" spans="4:34">
      <c r="D3550" s="62">
        <v>2017</v>
      </c>
      <c r="E3550" s="62">
        <v>7</v>
      </c>
      <c r="F3550" s="62">
        <v>2018</v>
      </c>
      <c r="G3550" s="62">
        <v>2018</v>
      </c>
      <c r="H3550" s="131"/>
      <c r="I3550" s="131"/>
      <c r="J3550" s="131"/>
      <c r="K3550" s="131"/>
      <c r="L3550" s="131"/>
      <c r="M3550" s="131"/>
      <c r="N3550" s="131"/>
      <c r="O3550" s="131"/>
      <c r="P3550" s="131"/>
      <c r="Q3550" s="131"/>
      <c r="R3550" s="131"/>
      <c r="S3550" s="131"/>
      <c r="T3550" s="131"/>
      <c r="U3550" s="131"/>
      <c r="V3550" s="131"/>
      <c r="W3550" s="131"/>
      <c r="X3550" s="131"/>
      <c r="Y3550" s="131"/>
      <c r="Z3550" s="131"/>
      <c r="AA3550" s="131"/>
      <c r="AB3550" s="131"/>
      <c r="AC3550" s="131"/>
      <c r="AD3550" s="131"/>
      <c r="AE3550" s="131"/>
      <c r="AF3550" s="131"/>
      <c r="AG3550" s="131"/>
      <c r="AH3550" s="43"/>
    </row>
    <row r="3551" spans="4:34">
      <c r="D3551" s="62">
        <v>2017</v>
      </c>
      <c r="E3551" s="62">
        <v>8</v>
      </c>
      <c r="F3551" s="62">
        <v>2018</v>
      </c>
      <c r="G3551" s="62">
        <v>2018</v>
      </c>
      <c r="H3551" s="131"/>
      <c r="I3551" s="131"/>
      <c r="J3551" s="131"/>
      <c r="K3551" s="131"/>
      <c r="L3551" s="131"/>
      <c r="M3551" s="131"/>
      <c r="N3551" s="131"/>
      <c r="O3551" s="131"/>
      <c r="P3551" s="131"/>
      <c r="Q3551" s="131"/>
      <c r="R3551" s="131"/>
      <c r="S3551" s="131"/>
      <c r="T3551" s="131"/>
      <c r="U3551" s="131"/>
      <c r="V3551" s="131"/>
      <c r="W3551" s="131"/>
      <c r="X3551" s="131"/>
      <c r="Y3551" s="131"/>
      <c r="Z3551" s="131"/>
      <c r="AA3551" s="131"/>
      <c r="AB3551" s="131"/>
      <c r="AC3551" s="131"/>
      <c r="AD3551" s="131"/>
      <c r="AE3551" s="131"/>
      <c r="AF3551" s="131"/>
      <c r="AG3551" s="131"/>
      <c r="AH3551" s="43"/>
    </row>
    <row r="3552" spans="4:34">
      <c r="D3552" s="62">
        <v>2017</v>
      </c>
      <c r="E3552" s="62">
        <v>9</v>
      </c>
      <c r="F3552" s="62">
        <v>2018</v>
      </c>
      <c r="G3552" s="62">
        <v>2018</v>
      </c>
      <c r="H3552" s="131"/>
      <c r="I3552" s="131"/>
      <c r="J3552" s="131"/>
      <c r="K3552" s="131"/>
      <c r="L3552" s="131"/>
      <c r="M3552" s="131"/>
      <c r="N3552" s="131"/>
      <c r="O3552" s="131"/>
      <c r="P3552" s="131"/>
      <c r="Q3552" s="131"/>
      <c r="R3552" s="131"/>
      <c r="S3552" s="131"/>
      <c r="T3552" s="131"/>
      <c r="U3552" s="131"/>
      <c r="V3552" s="131"/>
      <c r="W3552" s="131"/>
      <c r="X3552" s="131"/>
      <c r="Y3552" s="131"/>
      <c r="Z3552" s="131"/>
      <c r="AA3552" s="131"/>
      <c r="AB3552" s="131"/>
      <c r="AC3552" s="131"/>
      <c r="AD3552" s="131"/>
      <c r="AE3552" s="131"/>
      <c r="AF3552" s="131"/>
      <c r="AG3552" s="131"/>
      <c r="AH3552" s="43"/>
    </row>
    <row r="3553" spans="4:34">
      <c r="D3553" s="62">
        <v>2017</v>
      </c>
      <c r="E3553" s="62">
        <v>10</v>
      </c>
      <c r="F3553" s="62">
        <v>2018</v>
      </c>
      <c r="G3553" s="62">
        <v>2018</v>
      </c>
      <c r="H3553" s="131"/>
      <c r="I3553" s="131"/>
      <c r="J3553" s="131"/>
      <c r="K3553" s="131"/>
      <c r="L3553" s="131"/>
      <c r="M3553" s="131"/>
      <c r="N3553" s="131"/>
      <c r="O3553" s="131"/>
      <c r="P3553" s="131"/>
      <c r="Q3553" s="131"/>
      <c r="R3553" s="131"/>
      <c r="S3553" s="131"/>
      <c r="T3553" s="131"/>
      <c r="U3553" s="131"/>
      <c r="V3553" s="131"/>
      <c r="W3553" s="131"/>
      <c r="X3553" s="131"/>
      <c r="Y3553" s="131"/>
      <c r="Z3553" s="131"/>
      <c r="AA3553" s="131"/>
      <c r="AB3553" s="131"/>
      <c r="AC3553" s="131"/>
      <c r="AD3553" s="131"/>
      <c r="AE3553" s="131"/>
      <c r="AF3553" s="131"/>
      <c r="AG3553" s="131"/>
      <c r="AH3553" s="43"/>
    </row>
    <row r="3554" spans="4:34">
      <c r="D3554" s="62">
        <v>2017</v>
      </c>
      <c r="E3554" s="62">
        <v>11</v>
      </c>
      <c r="F3554" s="62">
        <v>2018</v>
      </c>
      <c r="G3554" s="62">
        <v>2018</v>
      </c>
      <c r="H3554" s="131"/>
      <c r="I3554" s="131"/>
      <c r="J3554" s="131"/>
      <c r="K3554" s="131"/>
      <c r="L3554" s="131"/>
      <c r="M3554" s="131"/>
      <c r="N3554" s="131"/>
      <c r="O3554" s="131"/>
      <c r="P3554" s="131"/>
      <c r="Q3554" s="131"/>
      <c r="R3554" s="131"/>
      <c r="S3554" s="131"/>
      <c r="T3554" s="131"/>
      <c r="U3554" s="131"/>
      <c r="V3554" s="131"/>
      <c r="W3554" s="131"/>
      <c r="X3554" s="131"/>
      <c r="Y3554" s="131"/>
      <c r="Z3554" s="131"/>
      <c r="AA3554" s="131"/>
      <c r="AB3554" s="131"/>
      <c r="AC3554" s="131"/>
      <c r="AD3554" s="131"/>
      <c r="AE3554" s="131"/>
      <c r="AF3554" s="131"/>
      <c r="AG3554" s="131"/>
      <c r="AH3554" s="43"/>
    </row>
    <row r="3555" spans="4:34">
      <c r="D3555" s="62">
        <v>2017</v>
      </c>
      <c r="E3555" s="62">
        <v>12</v>
      </c>
      <c r="F3555" s="62">
        <v>2018</v>
      </c>
      <c r="G3555" s="62">
        <v>2018</v>
      </c>
      <c r="H3555" s="131"/>
      <c r="I3555" s="131"/>
      <c r="J3555" s="131"/>
      <c r="K3555" s="131"/>
      <c r="L3555" s="131"/>
      <c r="M3555" s="131"/>
      <c r="N3555" s="131"/>
      <c r="O3555" s="131"/>
      <c r="P3555" s="131"/>
      <c r="Q3555" s="131"/>
      <c r="R3555" s="131"/>
      <c r="S3555" s="131"/>
      <c r="T3555" s="131"/>
      <c r="U3555" s="131"/>
      <c r="V3555" s="131"/>
      <c r="W3555" s="131"/>
      <c r="X3555" s="131"/>
      <c r="Y3555" s="131"/>
      <c r="Z3555" s="131"/>
      <c r="AA3555" s="131"/>
      <c r="AB3555" s="131"/>
      <c r="AC3555" s="131"/>
      <c r="AD3555" s="131"/>
      <c r="AE3555" s="131"/>
      <c r="AF3555" s="131"/>
      <c r="AG3555" s="131"/>
      <c r="AH3555" s="43"/>
    </row>
    <row r="3556" spans="4:34">
      <c r="D3556" s="62">
        <v>2018</v>
      </c>
      <c r="E3556" s="62">
        <v>1</v>
      </c>
      <c r="F3556" s="62">
        <v>2018</v>
      </c>
      <c r="G3556" s="62">
        <v>2018</v>
      </c>
      <c r="H3556" s="131"/>
      <c r="I3556" s="131"/>
      <c r="J3556" s="131"/>
      <c r="K3556" s="131"/>
      <c r="L3556" s="131"/>
      <c r="M3556" s="131"/>
      <c r="N3556" s="131"/>
      <c r="O3556" s="131"/>
      <c r="P3556" s="131"/>
      <c r="Q3556" s="131"/>
      <c r="R3556" s="131"/>
      <c r="S3556" s="131"/>
      <c r="T3556" s="131"/>
      <c r="U3556" s="131"/>
      <c r="V3556" s="131"/>
      <c r="W3556" s="131"/>
      <c r="X3556" s="131"/>
      <c r="Y3556" s="131"/>
      <c r="Z3556" s="131"/>
      <c r="AA3556" s="131"/>
      <c r="AB3556" s="131"/>
      <c r="AC3556" s="131"/>
      <c r="AD3556" s="131"/>
      <c r="AE3556" s="131"/>
      <c r="AF3556" s="131"/>
      <c r="AG3556" s="131"/>
      <c r="AH3556" s="43"/>
    </row>
    <row r="3557" spans="4:34">
      <c r="D3557" s="62">
        <v>2018</v>
      </c>
      <c r="E3557" s="62">
        <v>2</v>
      </c>
      <c r="F3557" s="62">
        <v>2018</v>
      </c>
      <c r="G3557" s="62">
        <v>2018</v>
      </c>
      <c r="H3557" s="131"/>
      <c r="I3557" s="131"/>
      <c r="J3557" s="131"/>
      <c r="K3557" s="131"/>
      <c r="L3557" s="131"/>
      <c r="M3557" s="131"/>
      <c r="N3557" s="131"/>
      <c r="O3557" s="131"/>
      <c r="P3557" s="131"/>
      <c r="Q3557" s="131"/>
      <c r="R3557" s="131"/>
      <c r="S3557" s="131"/>
      <c r="T3557" s="131"/>
      <c r="U3557" s="131"/>
      <c r="V3557" s="131"/>
      <c r="W3557" s="131"/>
      <c r="X3557" s="131"/>
      <c r="Y3557" s="131"/>
      <c r="Z3557" s="131"/>
      <c r="AA3557" s="131"/>
      <c r="AB3557" s="131"/>
      <c r="AC3557" s="131"/>
      <c r="AD3557" s="131"/>
      <c r="AE3557" s="131"/>
      <c r="AF3557" s="131"/>
      <c r="AG3557" s="131"/>
      <c r="AH3557" s="43"/>
    </row>
    <row r="3558" spans="4:34">
      <c r="D3558" s="62">
        <v>2018</v>
      </c>
      <c r="E3558" s="62">
        <v>3</v>
      </c>
      <c r="F3558" s="62">
        <v>2018</v>
      </c>
      <c r="G3558" s="62">
        <v>2018</v>
      </c>
      <c r="H3558" s="131"/>
      <c r="I3558" s="131"/>
      <c r="J3558" s="131"/>
      <c r="K3558" s="131"/>
      <c r="L3558" s="131"/>
      <c r="M3558" s="131"/>
      <c r="N3558" s="131"/>
      <c r="O3558" s="131"/>
      <c r="P3558" s="131"/>
      <c r="Q3558" s="131"/>
      <c r="R3558" s="131"/>
      <c r="S3558" s="131"/>
      <c r="T3558" s="131"/>
      <c r="U3558" s="131"/>
      <c r="V3558" s="131"/>
      <c r="W3558" s="131"/>
      <c r="X3558" s="131"/>
      <c r="Y3558" s="131"/>
      <c r="Z3558" s="131"/>
      <c r="AA3558" s="131"/>
      <c r="AB3558" s="131"/>
      <c r="AC3558" s="131"/>
      <c r="AD3558" s="131"/>
      <c r="AE3558" s="131"/>
      <c r="AF3558" s="131"/>
      <c r="AG3558" s="131"/>
      <c r="AH3558" s="43"/>
    </row>
    <row r="3559" spans="4:34">
      <c r="D3559" s="62">
        <v>2018</v>
      </c>
      <c r="E3559" s="62">
        <v>4</v>
      </c>
      <c r="F3559" s="62">
        <v>2018</v>
      </c>
      <c r="G3559" s="62">
        <v>2018</v>
      </c>
      <c r="H3559" s="131"/>
      <c r="I3559" s="131"/>
      <c r="J3559" s="131"/>
      <c r="K3559" s="131"/>
      <c r="L3559" s="131"/>
      <c r="M3559" s="131"/>
      <c r="N3559" s="131"/>
      <c r="O3559" s="131"/>
      <c r="P3559" s="131"/>
      <c r="Q3559" s="131"/>
      <c r="R3559" s="131"/>
      <c r="S3559" s="131"/>
      <c r="T3559" s="131"/>
      <c r="U3559" s="131"/>
      <c r="V3559" s="131"/>
      <c r="W3559" s="131"/>
      <c r="X3559" s="131"/>
      <c r="Y3559" s="131"/>
      <c r="Z3559" s="131"/>
      <c r="AA3559" s="131"/>
      <c r="AB3559" s="131"/>
      <c r="AC3559" s="131"/>
      <c r="AD3559" s="131"/>
      <c r="AE3559" s="131"/>
      <c r="AF3559" s="131"/>
      <c r="AG3559" s="131"/>
      <c r="AH3559" s="43"/>
    </row>
    <row r="3560" spans="4:34">
      <c r="D3560" s="62">
        <v>2018</v>
      </c>
      <c r="E3560" s="62">
        <v>5</v>
      </c>
      <c r="F3560" s="62">
        <v>2018</v>
      </c>
      <c r="G3560" s="62">
        <v>2019</v>
      </c>
      <c r="H3560" s="131"/>
      <c r="I3560" s="131"/>
      <c r="J3560" s="131"/>
      <c r="K3560" s="131"/>
      <c r="L3560" s="131"/>
      <c r="M3560" s="131"/>
      <c r="N3560" s="131"/>
      <c r="O3560" s="131"/>
      <c r="P3560" s="131"/>
      <c r="Q3560" s="131"/>
      <c r="R3560" s="131"/>
      <c r="S3560" s="131"/>
      <c r="T3560" s="131"/>
      <c r="U3560" s="131"/>
      <c r="V3560" s="131"/>
      <c r="W3560" s="131"/>
      <c r="X3560" s="131"/>
      <c r="Y3560" s="131"/>
      <c r="Z3560" s="131"/>
      <c r="AA3560" s="131"/>
      <c r="AB3560" s="131"/>
      <c r="AC3560" s="131"/>
      <c r="AD3560" s="131"/>
      <c r="AE3560" s="131"/>
      <c r="AF3560" s="131"/>
      <c r="AG3560" s="131"/>
      <c r="AH3560" s="43"/>
    </row>
    <row r="3561" spans="4:34">
      <c r="D3561" s="62">
        <v>2018</v>
      </c>
      <c r="E3561" s="62">
        <v>6</v>
      </c>
      <c r="F3561" s="62">
        <v>2018</v>
      </c>
      <c r="G3561" s="62">
        <v>2019</v>
      </c>
      <c r="H3561" s="131"/>
      <c r="I3561" s="131"/>
      <c r="J3561" s="131"/>
      <c r="K3561" s="131"/>
      <c r="L3561" s="131"/>
      <c r="M3561" s="131"/>
      <c r="N3561" s="131"/>
      <c r="O3561" s="131"/>
      <c r="P3561" s="131"/>
      <c r="Q3561" s="131"/>
      <c r="R3561" s="131"/>
      <c r="S3561" s="131"/>
      <c r="T3561" s="131"/>
      <c r="U3561" s="131"/>
      <c r="V3561" s="131"/>
      <c r="W3561" s="131"/>
      <c r="X3561" s="131"/>
      <c r="Y3561" s="131"/>
      <c r="Z3561" s="131"/>
      <c r="AA3561" s="131"/>
      <c r="AB3561" s="131"/>
      <c r="AC3561" s="131"/>
      <c r="AD3561" s="131"/>
      <c r="AE3561" s="131"/>
      <c r="AF3561" s="131"/>
      <c r="AG3561" s="131"/>
      <c r="AH3561" s="43"/>
    </row>
    <row r="3562" spans="4:34">
      <c r="D3562" s="62">
        <v>2018</v>
      </c>
      <c r="E3562" s="62">
        <v>7</v>
      </c>
      <c r="F3562" s="62">
        <v>2019</v>
      </c>
      <c r="G3562" s="62">
        <v>2019</v>
      </c>
      <c r="H3562" s="131"/>
      <c r="I3562" s="131"/>
      <c r="J3562" s="131"/>
      <c r="K3562" s="131"/>
      <c r="L3562" s="131"/>
      <c r="M3562" s="131"/>
      <c r="N3562" s="131"/>
      <c r="O3562" s="131"/>
      <c r="P3562" s="131"/>
      <c r="Q3562" s="131"/>
      <c r="R3562" s="131"/>
      <c r="S3562" s="131"/>
      <c r="T3562" s="131"/>
      <c r="U3562" s="131"/>
      <c r="V3562" s="131"/>
      <c r="W3562" s="131"/>
      <c r="X3562" s="131"/>
      <c r="Y3562" s="131"/>
      <c r="Z3562" s="131"/>
      <c r="AA3562" s="131"/>
      <c r="AB3562" s="131"/>
      <c r="AC3562" s="131"/>
      <c r="AD3562" s="131"/>
      <c r="AE3562" s="131"/>
      <c r="AF3562" s="131"/>
      <c r="AG3562" s="131"/>
      <c r="AH3562" s="43"/>
    </row>
    <row r="3563" spans="4:34">
      <c r="D3563" s="62">
        <v>2018</v>
      </c>
      <c r="E3563" s="62">
        <v>8</v>
      </c>
      <c r="F3563" s="62">
        <v>2019</v>
      </c>
      <c r="G3563" s="62">
        <v>2019</v>
      </c>
      <c r="H3563" s="131"/>
      <c r="I3563" s="131"/>
      <c r="J3563" s="131"/>
      <c r="K3563" s="131"/>
      <c r="L3563" s="131"/>
      <c r="M3563" s="131"/>
      <c r="N3563" s="131"/>
      <c r="O3563" s="131"/>
      <c r="P3563" s="131"/>
      <c r="Q3563" s="131"/>
      <c r="R3563" s="131"/>
      <c r="S3563" s="131"/>
      <c r="T3563" s="131"/>
      <c r="U3563" s="131"/>
      <c r="V3563" s="131"/>
      <c r="W3563" s="131"/>
      <c r="X3563" s="131"/>
      <c r="Y3563" s="131"/>
      <c r="Z3563" s="131"/>
      <c r="AA3563" s="131"/>
      <c r="AB3563" s="131"/>
      <c r="AC3563" s="131"/>
      <c r="AD3563" s="131"/>
      <c r="AE3563" s="131"/>
      <c r="AF3563" s="131"/>
      <c r="AG3563" s="131"/>
      <c r="AH3563" s="43"/>
    </row>
    <row r="3564" spans="4:34">
      <c r="D3564" s="62">
        <v>2018</v>
      </c>
      <c r="E3564" s="62">
        <v>9</v>
      </c>
      <c r="F3564" s="62">
        <v>2019</v>
      </c>
      <c r="G3564" s="62">
        <v>2019</v>
      </c>
      <c r="H3564" s="131"/>
      <c r="I3564" s="131"/>
      <c r="J3564" s="131"/>
      <c r="K3564" s="131"/>
      <c r="L3564" s="131"/>
      <c r="M3564" s="131"/>
      <c r="N3564" s="131"/>
      <c r="O3564" s="131"/>
      <c r="P3564" s="131"/>
      <c r="Q3564" s="131"/>
      <c r="R3564" s="131"/>
      <c r="S3564" s="131"/>
      <c r="T3564" s="131"/>
      <c r="U3564" s="131"/>
      <c r="V3564" s="131"/>
      <c r="W3564" s="131"/>
      <c r="X3564" s="131"/>
      <c r="Y3564" s="131"/>
      <c r="Z3564" s="131"/>
      <c r="AA3564" s="131"/>
      <c r="AB3564" s="131"/>
      <c r="AC3564" s="131"/>
      <c r="AD3564" s="131"/>
      <c r="AE3564" s="131"/>
      <c r="AF3564" s="131"/>
      <c r="AG3564" s="131"/>
      <c r="AH3564" s="43"/>
    </row>
    <row r="3565" spans="4:34">
      <c r="D3565" s="62">
        <v>2018</v>
      </c>
      <c r="E3565" s="62">
        <v>10</v>
      </c>
      <c r="F3565" s="62">
        <v>2019</v>
      </c>
      <c r="G3565" s="62">
        <v>2019</v>
      </c>
      <c r="H3565" s="131"/>
      <c r="I3565" s="131"/>
      <c r="J3565" s="131"/>
      <c r="K3565" s="131"/>
      <c r="L3565" s="131"/>
      <c r="M3565" s="131"/>
      <c r="N3565" s="131"/>
      <c r="O3565" s="131"/>
      <c r="P3565" s="131"/>
      <c r="Q3565" s="131"/>
      <c r="R3565" s="131"/>
      <c r="S3565" s="131"/>
      <c r="T3565" s="131"/>
      <c r="U3565" s="131"/>
      <c r="V3565" s="131"/>
      <c r="W3565" s="131"/>
      <c r="X3565" s="131"/>
      <c r="Y3565" s="131"/>
      <c r="Z3565" s="131"/>
      <c r="AA3565" s="131"/>
      <c r="AB3565" s="131"/>
      <c r="AC3565" s="131"/>
      <c r="AD3565" s="131"/>
      <c r="AE3565" s="131"/>
      <c r="AF3565" s="131"/>
      <c r="AG3565" s="131"/>
      <c r="AH3565" s="43"/>
    </row>
    <row r="3566" spans="4:34">
      <c r="D3566" s="62">
        <v>2018</v>
      </c>
      <c r="E3566" s="62">
        <v>11</v>
      </c>
      <c r="F3566" s="62">
        <v>2019</v>
      </c>
      <c r="G3566" s="62">
        <v>2019</v>
      </c>
      <c r="H3566" s="131"/>
      <c r="I3566" s="131"/>
      <c r="J3566" s="131"/>
      <c r="K3566" s="131"/>
      <c r="L3566" s="131"/>
      <c r="M3566" s="131"/>
      <c r="N3566" s="131"/>
      <c r="O3566" s="131"/>
      <c r="P3566" s="131"/>
      <c r="Q3566" s="131"/>
      <c r="R3566" s="131"/>
      <c r="S3566" s="131"/>
      <c r="T3566" s="131"/>
      <c r="U3566" s="131"/>
      <c r="V3566" s="131"/>
      <c r="W3566" s="131"/>
      <c r="X3566" s="131"/>
      <c r="Y3566" s="131"/>
      <c r="Z3566" s="131"/>
      <c r="AA3566" s="131"/>
      <c r="AB3566" s="131"/>
      <c r="AC3566" s="131"/>
      <c r="AD3566" s="131"/>
      <c r="AE3566" s="131"/>
      <c r="AF3566" s="131"/>
      <c r="AG3566" s="131"/>
      <c r="AH3566" s="43"/>
    </row>
    <row r="3567" spans="4:34">
      <c r="D3567" s="62">
        <v>2018</v>
      </c>
      <c r="E3567" s="62">
        <v>12</v>
      </c>
      <c r="F3567" s="62">
        <v>2019</v>
      </c>
      <c r="G3567" s="62">
        <v>2019</v>
      </c>
      <c r="H3567" s="131"/>
      <c r="I3567" s="131"/>
      <c r="J3567" s="131"/>
      <c r="K3567" s="131"/>
      <c r="L3567" s="131"/>
      <c r="M3567" s="131"/>
      <c r="N3567" s="131"/>
      <c r="O3567" s="131"/>
      <c r="P3567" s="131"/>
      <c r="Q3567" s="131"/>
      <c r="R3567" s="131"/>
      <c r="S3567" s="131"/>
      <c r="T3567" s="131"/>
      <c r="U3567" s="131"/>
      <c r="V3567" s="131"/>
      <c r="W3567" s="131"/>
      <c r="X3567" s="131"/>
      <c r="Y3567" s="131"/>
      <c r="Z3567" s="131"/>
      <c r="AA3567" s="131"/>
      <c r="AB3567" s="131"/>
      <c r="AC3567" s="131"/>
      <c r="AD3567" s="131"/>
      <c r="AE3567" s="131"/>
      <c r="AF3567" s="131"/>
      <c r="AG3567" s="131"/>
      <c r="AH3567" s="43"/>
    </row>
    <row r="3568" spans="4:34">
      <c r="D3568" s="62">
        <v>2019</v>
      </c>
      <c r="E3568" s="62">
        <v>1</v>
      </c>
      <c r="F3568" s="62">
        <v>2019</v>
      </c>
      <c r="G3568" s="62">
        <v>2019</v>
      </c>
      <c r="H3568" s="131"/>
      <c r="I3568" s="131"/>
      <c r="J3568" s="131"/>
      <c r="K3568" s="131"/>
      <c r="L3568" s="131"/>
      <c r="M3568" s="131"/>
      <c r="N3568" s="131"/>
      <c r="O3568" s="131"/>
      <c r="P3568" s="131"/>
      <c r="Q3568" s="131"/>
      <c r="R3568" s="131"/>
      <c r="S3568" s="131"/>
      <c r="T3568" s="131"/>
      <c r="U3568" s="131"/>
      <c r="V3568" s="131"/>
      <c r="W3568" s="131"/>
      <c r="X3568" s="131"/>
      <c r="Y3568" s="131"/>
      <c r="Z3568" s="131"/>
      <c r="AA3568" s="131"/>
      <c r="AB3568" s="131"/>
      <c r="AC3568" s="131"/>
      <c r="AD3568" s="131"/>
      <c r="AE3568" s="131"/>
      <c r="AF3568" s="131"/>
      <c r="AG3568" s="131"/>
      <c r="AH3568" s="43"/>
    </row>
    <row r="3569" spans="4:34">
      <c r="D3569" s="62">
        <v>2019</v>
      </c>
      <c r="E3569" s="62">
        <v>2</v>
      </c>
      <c r="F3569" s="62">
        <v>2019</v>
      </c>
      <c r="G3569" s="62">
        <v>2019</v>
      </c>
      <c r="H3569" s="131"/>
      <c r="I3569" s="131"/>
      <c r="J3569" s="131"/>
      <c r="K3569" s="131"/>
      <c r="L3569" s="131"/>
      <c r="M3569" s="131"/>
      <c r="N3569" s="131"/>
      <c r="O3569" s="131"/>
      <c r="P3569" s="131"/>
      <c r="Q3569" s="131"/>
      <c r="R3569" s="131"/>
      <c r="S3569" s="131"/>
      <c r="T3569" s="131"/>
      <c r="U3569" s="131"/>
      <c r="V3569" s="131"/>
      <c r="W3569" s="131"/>
      <c r="X3569" s="131"/>
      <c r="Y3569" s="131"/>
      <c r="Z3569" s="131"/>
      <c r="AA3569" s="131"/>
      <c r="AB3569" s="131"/>
      <c r="AC3569" s="131"/>
      <c r="AD3569" s="131"/>
      <c r="AE3569" s="131"/>
      <c r="AF3569" s="131"/>
      <c r="AG3569" s="131"/>
      <c r="AH3569" s="43"/>
    </row>
    <row r="3570" spans="4:34">
      <c r="D3570" s="62">
        <v>2019</v>
      </c>
      <c r="E3570" s="62">
        <v>3</v>
      </c>
      <c r="F3570" s="62">
        <v>2019</v>
      </c>
      <c r="G3570" s="62">
        <v>2019</v>
      </c>
      <c r="H3570" s="131"/>
      <c r="I3570" s="131"/>
      <c r="J3570" s="131"/>
      <c r="K3570" s="131"/>
      <c r="L3570" s="131"/>
      <c r="M3570" s="131"/>
      <c r="N3570" s="131"/>
      <c r="O3570" s="131"/>
      <c r="P3570" s="131"/>
      <c r="Q3570" s="131"/>
      <c r="R3570" s="131"/>
      <c r="S3570" s="131"/>
      <c r="T3570" s="131"/>
      <c r="U3570" s="131"/>
      <c r="V3570" s="131"/>
      <c r="W3570" s="131"/>
      <c r="X3570" s="131"/>
      <c r="Y3570" s="131"/>
      <c r="Z3570" s="131"/>
      <c r="AA3570" s="131"/>
      <c r="AB3570" s="131"/>
      <c r="AC3570" s="131"/>
      <c r="AD3570" s="131"/>
      <c r="AE3570" s="131"/>
      <c r="AF3570" s="131"/>
      <c r="AG3570" s="131"/>
      <c r="AH3570" s="43"/>
    </row>
    <row r="3571" spans="4:34">
      <c r="D3571" s="62">
        <v>2019</v>
      </c>
      <c r="E3571" s="62">
        <v>4</v>
      </c>
      <c r="F3571" s="62">
        <v>2019</v>
      </c>
      <c r="G3571" s="62">
        <v>2019</v>
      </c>
      <c r="H3571" s="131"/>
      <c r="I3571" s="131"/>
      <c r="J3571" s="131"/>
      <c r="K3571" s="131"/>
      <c r="L3571" s="131"/>
      <c r="M3571" s="131"/>
      <c r="N3571" s="131"/>
      <c r="O3571" s="131"/>
      <c r="P3571" s="131"/>
      <c r="Q3571" s="131"/>
      <c r="R3571" s="131"/>
      <c r="S3571" s="131"/>
      <c r="T3571" s="131"/>
      <c r="U3571" s="131"/>
      <c r="V3571" s="131"/>
      <c r="W3571" s="131"/>
      <c r="X3571" s="131"/>
      <c r="Y3571" s="131"/>
      <c r="Z3571" s="131"/>
      <c r="AA3571" s="131"/>
      <c r="AB3571" s="131"/>
      <c r="AC3571" s="131"/>
      <c r="AD3571" s="131"/>
      <c r="AE3571" s="131"/>
      <c r="AF3571" s="131"/>
      <c r="AG3571" s="131"/>
      <c r="AH3571" s="43"/>
    </row>
    <row r="3572" spans="4:34">
      <c r="D3572" s="62">
        <v>2019</v>
      </c>
      <c r="E3572" s="62">
        <v>5</v>
      </c>
      <c r="F3572" s="62">
        <v>2019</v>
      </c>
      <c r="G3572" s="62">
        <v>2020</v>
      </c>
      <c r="H3572" s="131"/>
      <c r="I3572" s="131"/>
      <c r="J3572" s="131"/>
      <c r="K3572" s="131"/>
      <c r="L3572" s="131"/>
      <c r="M3572" s="131"/>
      <c r="N3572" s="131"/>
      <c r="O3572" s="131"/>
      <c r="P3572" s="131"/>
      <c r="Q3572" s="131"/>
      <c r="R3572" s="131"/>
      <c r="S3572" s="131"/>
      <c r="T3572" s="131"/>
      <c r="U3572" s="131"/>
      <c r="V3572" s="131"/>
      <c r="W3572" s="131"/>
      <c r="X3572" s="131"/>
      <c r="Y3572" s="131"/>
      <c r="Z3572" s="131"/>
      <c r="AA3572" s="131"/>
      <c r="AB3572" s="131"/>
      <c r="AC3572" s="131"/>
      <c r="AD3572" s="131"/>
      <c r="AE3572" s="131"/>
      <c r="AF3572" s="131"/>
      <c r="AG3572" s="131"/>
      <c r="AH3572" s="43"/>
    </row>
    <row r="3573" spans="4:34">
      <c r="D3573" s="62">
        <v>2019</v>
      </c>
      <c r="E3573" s="62">
        <v>6</v>
      </c>
      <c r="F3573" s="62">
        <v>2019</v>
      </c>
      <c r="G3573" s="62">
        <v>2020</v>
      </c>
      <c r="H3573" s="131"/>
      <c r="I3573" s="131"/>
      <c r="J3573" s="131"/>
      <c r="K3573" s="131"/>
      <c r="L3573" s="131"/>
      <c r="M3573" s="131"/>
      <c r="N3573" s="131"/>
      <c r="O3573" s="131"/>
      <c r="P3573" s="131"/>
      <c r="Q3573" s="131"/>
      <c r="R3573" s="131"/>
      <c r="S3573" s="131"/>
      <c r="T3573" s="131"/>
      <c r="U3573" s="131"/>
      <c r="V3573" s="131"/>
      <c r="W3573" s="131"/>
      <c r="X3573" s="131"/>
      <c r="Y3573" s="131"/>
      <c r="Z3573" s="131"/>
      <c r="AA3573" s="131"/>
      <c r="AB3573" s="131"/>
      <c r="AC3573" s="131"/>
      <c r="AD3573" s="131"/>
      <c r="AE3573" s="131"/>
      <c r="AF3573" s="131"/>
      <c r="AG3573" s="131"/>
      <c r="AH3573" s="43"/>
    </row>
    <row r="3574" spans="4:34">
      <c r="D3574" s="62">
        <v>2019</v>
      </c>
      <c r="E3574" s="62">
        <v>7</v>
      </c>
      <c r="F3574" s="62">
        <v>2020</v>
      </c>
      <c r="G3574" s="62">
        <v>2020</v>
      </c>
      <c r="H3574" s="131"/>
      <c r="I3574" s="131"/>
      <c r="J3574" s="131"/>
      <c r="K3574" s="131"/>
      <c r="L3574" s="131"/>
      <c r="M3574" s="131"/>
      <c r="N3574" s="131"/>
      <c r="O3574" s="131"/>
      <c r="P3574" s="131"/>
      <c r="Q3574" s="131"/>
      <c r="R3574" s="131"/>
      <c r="S3574" s="131"/>
      <c r="T3574" s="131"/>
      <c r="U3574" s="131"/>
      <c r="V3574" s="131"/>
      <c r="W3574" s="131"/>
      <c r="X3574" s="131"/>
      <c r="Y3574" s="131"/>
      <c r="Z3574" s="131"/>
      <c r="AA3574" s="131"/>
      <c r="AB3574" s="131"/>
      <c r="AC3574" s="131"/>
      <c r="AD3574" s="131"/>
      <c r="AE3574" s="131"/>
      <c r="AF3574" s="131"/>
      <c r="AG3574" s="131"/>
      <c r="AH3574" s="43"/>
    </row>
    <row r="3575" spans="4:34">
      <c r="D3575" s="62">
        <v>2019</v>
      </c>
      <c r="E3575" s="62">
        <v>8</v>
      </c>
      <c r="F3575" s="62">
        <v>2020</v>
      </c>
      <c r="G3575" s="62">
        <v>2020</v>
      </c>
      <c r="H3575" s="131"/>
      <c r="I3575" s="131"/>
      <c r="J3575" s="131"/>
      <c r="K3575" s="131"/>
      <c r="L3575" s="131"/>
      <c r="M3575" s="131"/>
      <c r="N3575" s="131"/>
      <c r="O3575" s="131"/>
      <c r="P3575" s="131"/>
      <c r="Q3575" s="131"/>
      <c r="R3575" s="131"/>
      <c r="S3575" s="131"/>
      <c r="T3575" s="131"/>
      <c r="U3575" s="131"/>
      <c r="V3575" s="131"/>
      <c r="W3575" s="131"/>
      <c r="X3575" s="131"/>
      <c r="Y3575" s="131"/>
      <c r="Z3575" s="131"/>
      <c r="AA3575" s="131"/>
      <c r="AB3575" s="131"/>
      <c r="AC3575" s="131"/>
      <c r="AD3575" s="131"/>
      <c r="AE3575" s="131"/>
      <c r="AF3575" s="131"/>
      <c r="AG3575" s="131"/>
      <c r="AH3575" s="43"/>
    </row>
    <row r="3576" spans="4:34">
      <c r="D3576" s="62">
        <v>2019</v>
      </c>
      <c r="E3576" s="62">
        <v>9</v>
      </c>
      <c r="F3576" s="62">
        <v>2020</v>
      </c>
      <c r="G3576" s="62">
        <v>2020</v>
      </c>
      <c r="H3576" s="131"/>
      <c r="I3576" s="131"/>
      <c r="J3576" s="131"/>
      <c r="K3576" s="131"/>
      <c r="L3576" s="131"/>
      <c r="M3576" s="131"/>
      <c r="N3576" s="131"/>
      <c r="O3576" s="131"/>
      <c r="P3576" s="131"/>
      <c r="Q3576" s="131"/>
      <c r="R3576" s="131"/>
      <c r="S3576" s="131"/>
      <c r="T3576" s="131"/>
      <c r="U3576" s="131"/>
      <c r="V3576" s="131"/>
      <c r="W3576" s="131"/>
      <c r="X3576" s="131"/>
      <c r="Y3576" s="131"/>
      <c r="Z3576" s="131"/>
      <c r="AA3576" s="131"/>
      <c r="AB3576" s="131"/>
      <c r="AC3576" s="131"/>
      <c r="AD3576" s="131"/>
      <c r="AE3576" s="131"/>
      <c r="AF3576" s="131"/>
      <c r="AG3576" s="131"/>
      <c r="AH3576" s="43"/>
    </row>
    <row r="3577" spans="4:34">
      <c r="D3577" s="62">
        <v>2019</v>
      </c>
      <c r="E3577" s="62">
        <v>10</v>
      </c>
      <c r="F3577" s="62">
        <v>2020</v>
      </c>
      <c r="G3577" s="62">
        <v>2020</v>
      </c>
      <c r="H3577" s="131"/>
      <c r="I3577" s="131"/>
      <c r="J3577" s="131"/>
      <c r="K3577" s="131"/>
      <c r="L3577" s="131"/>
      <c r="M3577" s="131"/>
      <c r="N3577" s="131"/>
      <c r="O3577" s="131"/>
      <c r="P3577" s="131"/>
      <c r="Q3577" s="131"/>
      <c r="R3577" s="131"/>
      <c r="S3577" s="131"/>
      <c r="T3577" s="131"/>
      <c r="U3577" s="131"/>
      <c r="V3577" s="131"/>
      <c r="W3577" s="131"/>
      <c r="X3577" s="131"/>
      <c r="Y3577" s="131"/>
      <c r="Z3577" s="131"/>
      <c r="AA3577" s="131"/>
      <c r="AB3577" s="131"/>
      <c r="AC3577" s="131"/>
      <c r="AD3577" s="131"/>
      <c r="AE3577" s="131"/>
      <c r="AF3577" s="131"/>
      <c r="AG3577" s="131"/>
      <c r="AH3577" s="43"/>
    </row>
    <row r="3578" spans="4:34">
      <c r="D3578" s="62">
        <v>2019</v>
      </c>
      <c r="E3578" s="62">
        <v>11</v>
      </c>
      <c r="F3578" s="62">
        <v>2020</v>
      </c>
      <c r="G3578" s="62">
        <v>2020</v>
      </c>
      <c r="H3578" s="131"/>
      <c r="I3578" s="131"/>
      <c r="J3578" s="131"/>
      <c r="K3578" s="131"/>
      <c r="L3578" s="131"/>
      <c r="M3578" s="131"/>
      <c r="N3578" s="131"/>
      <c r="O3578" s="131"/>
      <c r="P3578" s="131"/>
      <c r="Q3578" s="131"/>
      <c r="R3578" s="131"/>
      <c r="S3578" s="131"/>
      <c r="T3578" s="131"/>
      <c r="U3578" s="131"/>
      <c r="V3578" s="131"/>
      <c r="W3578" s="131"/>
      <c r="X3578" s="131"/>
      <c r="Y3578" s="131"/>
      <c r="Z3578" s="131"/>
      <c r="AA3578" s="131"/>
      <c r="AB3578" s="131"/>
      <c r="AC3578" s="131"/>
      <c r="AD3578" s="131"/>
      <c r="AE3578" s="131"/>
      <c r="AF3578" s="131"/>
      <c r="AG3578" s="131"/>
      <c r="AH3578" s="43"/>
    </row>
    <row r="3579" spans="4:34">
      <c r="D3579" s="62">
        <v>2019</v>
      </c>
      <c r="E3579" s="62">
        <v>12</v>
      </c>
      <c r="F3579" s="62">
        <v>2020</v>
      </c>
      <c r="G3579" s="62">
        <v>2020</v>
      </c>
      <c r="H3579" s="131"/>
      <c r="I3579" s="131"/>
      <c r="J3579" s="131"/>
      <c r="K3579" s="131"/>
      <c r="L3579" s="131"/>
      <c r="M3579" s="131"/>
      <c r="N3579" s="131"/>
      <c r="O3579" s="131"/>
      <c r="P3579" s="131"/>
      <c r="Q3579" s="131"/>
      <c r="R3579" s="131"/>
      <c r="S3579" s="131"/>
      <c r="T3579" s="131"/>
      <c r="U3579" s="131"/>
      <c r="V3579" s="131"/>
      <c r="W3579" s="131"/>
      <c r="X3579" s="131"/>
      <c r="Y3579" s="131"/>
      <c r="Z3579" s="131"/>
      <c r="AA3579" s="131"/>
      <c r="AB3579" s="131"/>
      <c r="AC3579" s="131"/>
      <c r="AD3579" s="131"/>
      <c r="AE3579" s="131"/>
      <c r="AF3579" s="131"/>
      <c r="AG3579" s="131"/>
      <c r="AH3579" s="43"/>
    </row>
    <row r="3580" spans="4:34">
      <c r="D3580" s="62">
        <v>2020</v>
      </c>
      <c r="E3580" s="62">
        <v>1</v>
      </c>
      <c r="F3580" s="62">
        <v>2020</v>
      </c>
      <c r="G3580" s="62">
        <v>2020</v>
      </c>
      <c r="H3580" s="131"/>
      <c r="I3580" s="131"/>
      <c r="J3580" s="131"/>
      <c r="K3580" s="131"/>
      <c r="L3580" s="131"/>
      <c r="M3580" s="131"/>
      <c r="N3580" s="131"/>
      <c r="O3580" s="131"/>
      <c r="P3580" s="131"/>
      <c r="Q3580" s="131"/>
      <c r="R3580" s="131"/>
      <c r="S3580" s="131"/>
      <c r="T3580" s="131"/>
      <c r="U3580" s="131"/>
      <c r="V3580" s="131"/>
      <c r="W3580" s="131"/>
      <c r="X3580" s="131"/>
      <c r="Y3580" s="131"/>
      <c r="Z3580" s="131"/>
      <c r="AA3580" s="131"/>
      <c r="AB3580" s="131"/>
      <c r="AC3580" s="131"/>
      <c r="AD3580" s="131"/>
      <c r="AE3580" s="131"/>
      <c r="AF3580" s="131"/>
      <c r="AG3580" s="131"/>
      <c r="AH3580" s="43"/>
    </row>
    <row r="3581" spans="4:34">
      <c r="D3581" s="62">
        <v>2020</v>
      </c>
      <c r="E3581" s="62">
        <v>2</v>
      </c>
      <c r="F3581" s="62">
        <v>2020</v>
      </c>
      <c r="G3581" s="62">
        <v>2020</v>
      </c>
      <c r="H3581" s="131"/>
      <c r="I3581" s="131"/>
      <c r="J3581" s="131"/>
      <c r="K3581" s="131"/>
      <c r="L3581" s="131"/>
      <c r="M3581" s="131"/>
      <c r="N3581" s="131"/>
      <c r="O3581" s="131"/>
      <c r="P3581" s="131"/>
      <c r="Q3581" s="131"/>
      <c r="R3581" s="131"/>
      <c r="S3581" s="131"/>
      <c r="T3581" s="131"/>
      <c r="U3581" s="131"/>
      <c r="V3581" s="131"/>
      <c r="W3581" s="131"/>
      <c r="X3581" s="131"/>
      <c r="Y3581" s="131"/>
      <c r="Z3581" s="131"/>
      <c r="AA3581" s="131"/>
      <c r="AB3581" s="131"/>
      <c r="AC3581" s="131"/>
      <c r="AD3581" s="131"/>
      <c r="AE3581" s="131"/>
      <c r="AF3581" s="131"/>
      <c r="AG3581" s="131"/>
      <c r="AH3581" s="43"/>
    </row>
    <row r="3582" spans="4:34">
      <c r="D3582" s="62">
        <v>2020</v>
      </c>
      <c r="E3582" s="62">
        <v>3</v>
      </c>
      <c r="F3582" s="62">
        <v>2020</v>
      </c>
      <c r="G3582" s="62">
        <v>2020</v>
      </c>
      <c r="H3582" s="131"/>
      <c r="I3582" s="131"/>
      <c r="J3582" s="131"/>
      <c r="K3582" s="131"/>
      <c r="L3582" s="131"/>
      <c r="M3582" s="131"/>
      <c r="N3582" s="131"/>
      <c r="O3582" s="131"/>
      <c r="P3582" s="131"/>
      <c r="Q3582" s="131"/>
      <c r="R3582" s="131"/>
      <c r="S3582" s="131"/>
      <c r="T3582" s="131"/>
      <c r="U3582" s="131"/>
      <c r="V3582" s="131"/>
      <c r="W3582" s="131"/>
      <c r="X3582" s="131"/>
      <c r="Y3582" s="131"/>
      <c r="Z3582" s="131"/>
      <c r="AA3582" s="131"/>
      <c r="AB3582" s="131"/>
      <c r="AC3582" s="131"/>
      <c r="AD3582" s="131"/>
      <c r="AE3582" s="131"/>
      <c r="AF3582" s="131"/>
      <c r="AG3582" s="131"/>
      <c r="AH3582" s="43"/>
    </row>
    <row r="3583" spans="4:34">
      <c r="D3583" s="62">
        <v>2020</v>
      </c>
      <c r="E3583" s="62">
        <v>4</v>
      </c>
      <c r="F3583" s="62">
        <v>2020</v>
      </c>
      <c r="G3583" s="62">
        <v>2020</v>
      </c>
      <c r="H3583" s="131"/>
      <c r="I3583" s="131"/>
      <c r="J3583" s="131"/>
      <c r="K3583" s="131"/>
      <c r="L3583" s="131"/>
      <c r="M3583" s="131"/>
      <c r="N3583" s="131"/>
      <c r="O3583" s="131"/>
      <c r="P3583" s="131"/>
      <c r="Q3583" s="131"/>
      <c r="R3583" s="131"/>
      <c r="S3583" s="131"/>
      <c r="T3583" s="131"/>
      <c r="U3583" s="131"/>
      <c r="V3583" s="131"/>
      <c r="W3583" s="131"/>
      <c r="X3583" s="131"/>
      <c r="Y3583" s="131"/>
      <c r="Z3583" s="131"/>
      <c r="AA3583" s="131"/>
      <c r="AB3583" s="131"/>
      <c r="AC3583" s="131"/>
      <c r="AD3583" s="131"/>
      <c r="AE3583" s="131"/>
      <c r="AF3583" s="131"/>
      <c r="AG3583" s="131"/>
      <c r="AH3583" s="43"/>
    </row>
    <row r="3584" spans="4:34">
      <c r="D3584" s="62">
        <v>2020</v>
      </c>
      <c r="E3584" s="62">
        <v>5</v>
      </c>
      <c r="F3584" s="62">
        <v>2020</v>
      </c>
      <c r="G3584" s="62">
        <v>2021</v>
      </c>
      <c r="H3584" s="131"/>
      <c r="I3584" s="131"/>
      <c r="J3584" s="131"/>
      <c r="K3584" s="131"/>
      <c r="L3584" s="131"/>
      <c r="M3584" s="131"/>
      <c r="N3584" s="131"/>
      <c r="O3584" s="131"/>
      <c r="P3584" s="131"/>
      <c r="Q3584" s="131"/>
      <c r="R3584" s="131"/>
      <c r="S3584" s="131"/>
      <c r="T3584" s="131"/>
      <c r="U3584" s="131"/>
      <c r="V3584" s="131"/>
      <c r="W3584" s="131"/>
      <c r="X3584" s="131"/>
      <c r="Y3584" s="131"/>
      <c r="Z3584" s="131"/>
      <c r="AA3584" s="131"/>
      <c r="AB3584" s="131"/>
      <c r="AC3584" s="131"/>
      <c r="AD3584" s="131"/>
      <c r="AE3584" s="131"/>
      <c r="AF3584" s="131"/>
      <c r="AG3584" s="131"/>
      <c r="AH3584" s="43"/>
    </row>
    <row r="3585" spans="4:34">
      <c r="D3585" s="62">
        <v>2020</v>
      </c>
      <c r="E3585" s="62">
        <v>6</v>
      </c>
      <c r="F3585" s="62">
        <v>2020</v>
      </c>
      <c r="G3585" s="62">
        <v>2021</v>
      </c>
      <c r="H3585" s="131"/>
      <c r="I3585" s="131"/>
      <c r="J3585" s="131"/>
      <c r="K3585" s="131"/>
      <c r="L3585" s="131"/>
      <c r="M3585" s="131"/>
      <c r="N3585" s="131"/>
      <c r="O3585" s="131"/>
      <c r="P3585" s="131"/>
      <c r="Q3585" s="131"/>
      <c r="R3585" s="131"/>
      <c r="S3585" s="131"/>
      <c r="T3585" s="131"/>
      <c r="U3585" s="131"/>
      <c r="V3585" s="131"/>
      <c r="W3585" s="131"/>
      <c r="X3585" s="131"/>
      <c r="Y3585" s="131"/>
      <c r="Z3585" s="131"/>
      <c r="AA3585" s="131"/>
      <c r="AB3585" s="131"/>
      <c r="AC3585" s="131"/>
      <c r="AD3585" s="131"/>
      <c r="AE3585" s="131"/>
      <c r="AF3585" s="131"/>
      <c r="AG3585" s="131"/>
      <c r="AH3585" s="43"/>
    </row>
    <row r="3586" spans="4:34">
      <c r="D3586" s="62">
        <v>2020</v>
      </c>
      <c r="E3586" s="62">
        <v>7</v>
      </c>
      <c r="F3586" s="62">
        <v>2021</v>
      </c>
      <c r="G3586" s="62">
        <v>2021</v>
      </c>
      <c r="H3586" s="131"/>
      <c r="I3586" s="131"/>
      <c r="J3586" s="131"/>
      <c r="K3586" s="131"/>
      <c r="L3586" s="131"/>
      <c r="M3586" s="131"/>
      <c r="N3586" s="131"/>
      <c r="O3586" s="131"/>
      <c r="P3586" s="131"/>
      <c r="Q3586" s="131"/>
      <c r="R3586" s="131"/>
      <c r="S3586" s="131"/>
      <c r="T3586" s="131"/>
      <c r="U3586" s="131"/>
      <c r="V3586" s="131"/>
      <c r="W3586" s="131"/>
      <c r="X3586" s="131"/>
      <c r="Y3586" s="131"/>
      <c r="Z3586" s="131"/>
      <c r="AA3586" s="131"/>
      <c r="AB3586" s="131"/>
      <c r="AC3586" s="131"/>
      <c r="AD3586" s="131"/>
      <c r="AE3586" s="131"/>
      <c r="AF3586" s="131"/>
      <c r="AG3586" s="131"/>
      <c r="AH3586" s="43"/>
    </row>
    <row r="3587" spans="4:34">
      <c r="D3587" s="62">
        <v>2020</v>
      </c>
      <c r="E3587" s="62">
        <v>8</v>
      </c>
      <c r="F3587" s="62">
        <v>2021</v>
      </c>
      <c r="G3587" s="62">
        <v>2021</v>
      </c>
      <c r="H3587" s="131"/>
      <c r="I3587" s="131"/>
      <c r="J3587" s="131"/>
      <c r="K3587" s="131"/>
      <c r="L3587" s="131"/>
      <c r="M3587" s="131"/>
      <c r="N3587" s="131"/>
      <c r="O3587" s="131"/>
      <c r="P3587" s="131"/>
      <c r="Q3587" s="131"/>
      <c r="R3587" s="131"/>
      <c r="S3587" s="131"/>
      <c r="T3587" s="131"/>
      <c r="U3587" s="131"/>
      <c r="V3587" s="131"/>
      <c r="W3587" s="131"/>
      <c r="X3587" s="131"/>
      <c r="Y3587" s="131"/>
      <c r="Z3587" s="131"/>
      <c r="AA3587" s="131"/>
      <c r="AB3587" s="131"/>
      <c r="AC3587" s="131"/>
      <c r="AD3587" s="131"/>
      <c r="AE3587" s="131"/>
      <c r="AF3587" s="131"/>
      <c r="AG3587" s="131"/>
      <c r="AH3587" s="43"/>
    </row>
    <row r="3588" spans="4:34">
      <c r="D3588" s="62">
        <v>2020</v>
      </c>
      <c r="E3588" s="62">
        <v>9</v>
      </c>
      <c r="F3588" s="62">
        <v>2021</v>
      </c>
      <c r="G3588" s="62">
        <v>2021</v>
      </c>
      <c r="H3588" s="131"/>
      <c r="I3588" s="131"/>
      <c r="J3588" s="131"/>
      <c r="K3588" s="131"/>
      <c r="L3588" s="131"/>
      <c r="M3588" s="131"/>
      <c r="N3588" s="131"/>
      <c r="O3588" s="131"/>
      <c r="P3588" s="131"/>
      <c r="Q3588" s="131"/>
      <c r="R3588" s="131"/>
      <c r="S3588" s="131"/>
      <c r="T3588" s="131"/>
      <c r="U3588" s="131"/>
      <c r="V3588" s="131"/>
      <c r="W3588" s="131"/>
      <c r="X3588" s="131"/>
      <c r="Y3588" s="131"/>
      <c r="Z3588" s="131"/>
      <c r="AA3588" s="131"/>
      <c r="AB3588" s="131"/>
      <c r="AC3588" s="131"/>
      <c r="AD3588" s="131"/>
      <c r="AE3588" s="131"/>
      <c r="AF3588" s="131"/>
      <c r="AG3588" s="131"/>
      <c r="AH3588" s="43"/>
    </row>
    <row r="3589" spans="4:34">
      <c r="D3589" s="62">
        <v>2020</v>
      </c>
      <c r="E3589" s="62">
        <v>10</v>
      </c>
      <c r="F3589" s="62">
        <v>2021</v>
      </c>
      <c r="G3589" s="62">
        <v>2021</v>
      </c>
      <c r="H3589" s="131"/>
      <c r="I3589" s="131"/>
      <c r="J3589" s="131"/>
      <c r="K3589" s="131"/>
      <c r="L3589" s="131"/>
      <c r="M3589" s="131"/>
      <c r="N3589" s="131"/>
      <c r="O3589" s="131"/>
      <c r="P3589" s="131"/>
      <c r="Q3589" s="131"/>
      <c r="R3589" s="131"/>
      <c r="S3589" s="131"/>
      <c r="T3589" s="131"/>
      <c r="U3589" s="131"/>
      <c r="V3589" s="131"/>
      <c r="W3589" s="131"/>
      <c r="X3589" s="131"/>
      <c r="Y3589" s="131"/>
      <c r="Z3589" s="131"/>
      <c r="AA3589" s="131"/>
      <c r="AB3589" s="131"/>
      <c r="AC3589" s="131"/>
      <c r="AD3589" s="131"/>
      <c r="AE3589" s="131"/>
      <c r="AF3589" s="131"/>
      <c r="AG3589" s="131"/>
      <c r="AH3589" s="43"/>
    </row>
    <row r="3590" spans="4:34">
      <c r="D3590" s="62">
        <v>2020</v>
      </c>
      <c r="E3590" s="62">
        <v>11</v>
      </c>
      <c r="F3590" s="62">
        <v>2021</v>
      </c>
      <c r="G3590" s="62">
        <v>2021</v>
      </c>
      <c r="H3590" s="131"/>
      <c r="I3590" s="131"/>
      <c r="J3590" s="131"/>
      <c r="K3590" s="131"/>
      <c r="L3590" s="131"/>
      <c r="M3590" s="131"/>
      <c r="N3590" s="131"/>
      <c r="O3590" s="131"/>
      <c r="P3590" s="131"/>
      <c r="Q3590" s="131"/>
      <c r="R3590" s="131"/>
      <c r="S3590" s="131"/>
      <c r="T3590" s="131"/>
      <c r="U3590" s="131"/>
      <c r="V3590" s="131"/>
      <c r="W3590" s="131"/>
      <c r="X3590" s="131"/>
      <c r="Y3590" s="131"/>
      <c r="Z3590" s="131"/>
      <c r="AA3590" s="131"/>
      <c r="AB3590" s="131"/>
      <c r="AC3590" s="131"/>
      <c r="AD3590" s="131"/>
      <c r="AE3590" s="131"/>
      <c r="AF3590" s="131"/>
      <c r="AG3590" s="131"/>
      <c r="AH3590" s="43"/>
    </row>
    <row r="3591" spans="4:34">
      <c r="D3591" s="62">
        <v>2020</v>
      </c>
      <c r="E3591" s="62">
        <v>12</v>
      </c>
      <c r="F3591" s="62">
        <v>2021</v>
      </c>
      <c r="G3591" s="62">
        <v>2021</v>
      </c>
      <c r="H3591" s="131"/>
      <c r="I3591" s="131"/>
      <c r="J3591" s="131"/>
      <c r="K3591" s="131"/>
      <c r="L3591" s="131"/>
      <c r="M3591" s="131"/>
      <c r="N3591" s="131"/>
      <c r="O3591" s="131"/>
      <c r="P3591" s="131"/>
      <c r="Q3591" s="131"/>
      <c r="R3591" s="131"/>
      <c r="S3591" s="131"/>
      <c r="T3591" s="131"/>
      <c r="U3591" s="131"/>
      <c r="V3591" s="131"/>
      <c r="W3591" s="131"/>
      <c r="X3591" s="131"/>
      <c r="Y3591" s="131"/>
      <c r="Z3591" s="131"/>
      <c r="AA3591" s="131"/>
      <c r="AB3591" s="131"/>
      <c r="AC3591" s="131"/>
      <c r="AD3591" s="131"/>
      <c r="AE3591" s="131"/>
      <c r="AF3591" s="131"/>
      <c r="AG3591" s="131"/>
      <c r="AH3591" s="43"/>
    </row>
    <row r="3592" spans="4:34">
      <c r="D3592" s="62">
        <v>2021</v>
      </c>
      <c r="E3592" s="62">
        <v>1</v>
      </c>
      <c r="F3592" s="62">
        <v>2021</v>
      </c>
      <c r="G3592" s="62">
        <v>2021</v>
      </c>
      <c r="H3592" s="131"/>
      <c r="I3592" s="131"/>
      <c r="J3592" s="131"/>
      <c r="K3592" s="131"/>
      <c r="L3592" s="131"/>
      <c r="M3592" s="131"/>
      <c r="N3592" s="131"/>
      <c r="O3592" s="131"/>
      <c r="P3592" s="131"/>
      <c r="Q3592" s="131"/>
      <c r="R3592" s="131"/>
      <c r="S3592" s="131"/>
      <c r="T3592" s="131"/>
      <c r="U3592" s="131"/>
      <c r="V3592" s="131"/>
      <c r="W3592" s="131"/>
      <c r="X3592" s="131"/>
      <c r="Y3592" s="131"/>
      <c r="Z3592" s="131"/>
      <c r="AA3592" s="131"/>
      <c r="AB3592" s="131"/>
      <c r="AC3592" s="131"/>
      <c r="AD3592" s="131"/>
      <c r="AE3592" s="131"/>
      <c r="AF3592" s="131"/>
      <c r="AG3592" s="131"/>
      <c r="AH3592" s="43"/>
    </row>
    <row r="3593" spans="4:34">
      <c r="D3593" s="62">
        <v>2021</v>
      </c>
      <c r="E3593" s="62">
        <v>2</v>
      </c>
      <c r="F3593" s="62">
        <v>2021</v>
      </c>
      <c r="G3593" s="62">
        <v>2021</v>
      </c>
      <c r="H3593" s="131"/>
      <c r="I3593" s="131"/>
      <c r="J3593" s="131"/>
      <c r="K3593" s="131"/>
      <c r="L3593" s="131"/>
      <c r="M3593" s="131"/>
      <c r="N3593" s="131"/>
      <c r="O3593" s="131"/>
      <c r="P3593" s="131"/>
      <c r="Q3593" s="131"/>
      <c r="R3593" s="131"/>
      <c r="S3593" s="131"/>
      <c r="T3593" s="131"/>
      <c r="U3593" s="131"/>
      <c r="V3593" s="131"/>
      <c r="W3593" s="131"/>
      <c r="X3593" s="131"/>
      <c r="Y3593" s="131"/>
      <c r="Z3593" s="131"/>
      <c r="AA3593" s="131"/>
      <c r="AB3593" s="131"/>
      <c r="AC3593" s="131"/>
      <c r="AD3593" s="131"/>
      <c r="AE3593" s="131"/>
      <c r="AF3593" s="131"/>
      <c r="AG3593" s="131"/>
      <c r="AH3593" s="43"/>
    </row>
    <row r="3594" spans="4:34">
      <c r="D3594" s="62">
        <v>2021</v>
      </c>
      <c r="E3594" s="62">
        <v>3</v>
      </c>
      <c r="F3594" s="62">
        <v>2021</v>
      </c>
      <c r="G3594" s="62">
        <v>2021</v>
      </c>
      <c r="H3594" s="131"/>
      <c r="I3594" s="131"/>
      <c r="J3594" s="131"/>
      <c r="K3594" s="131"/>
      <c r="L3594" s="131"/>
      <c r="M3594" s="131"/>
      <c r="N3594" s="131"/>
      <c r="O3594" s="131"/>
      <c r="P3594" s="131"/>
      <c r="Q3594" s="131"/>
      <c r="R3594" s="131"/>
      <c r="S3594" s="131"/>
      <c r="T3594" s="131"/>
      <c r="U3594" s="131"/>
      <c r="V3594" s="131"/>
      <c r="W3594" s="131"/>
      <c r="X3594" s="131"/>
      <c r="Y3594" s="131"/>
      <c r="Z3594" s="131"/>
      <c r="AA3594" s="131"/>
      <c r="AB3594" s="131"/>
      <c r="AC3594" s="131"/>
      <c r="AD3594" s="131"/>
      <c r="AE3594" s="131"/>
      <c r="AF3594" s="131"/>
      <c r="AG3594" s="131"/>
      <c r="AH3594" s="43"/>
    </row>
    <row r="3595" spans="4:34">
      <c r="D3595" s="62">
        <v>2021</v>
      </c>
      <c r="E3595" s="62">
        <v>4</v>
      </c>
      <c r="F3595" s="62">
        <v>2021</v>
      </c>
      <c r="G3595" s="62">
        <v>2021</v>
      </c>
      <c r="H3595" s="131"/>
      <c r="I3595" s="131"/>
      <c r="J3595" s="131"/>
      <c r="K3595" s="131"/>
      <c r="L3595" s="131"/>
      <c r="M3595" s="131"/>
      <c r="N3595" s="131"/>
      <c r="O3595" s="131"/>
      <c r="P3595" s="131"/>
      <c r="Q3595" s="131"/>
      <c r="R3595" s="131"/>
      <c r="S3595" s="131"/>
      <c r="T3595" s="131"/>
      <c r="U3595" s="131"/>
      <c r="V3595" s="131"/>
      <c r="W3595" s="131"/>
      <c r="X3595" s="131"/>
      <c r="Y3595" s="131"/>
      <c r="Z3595" s="131"/>
      <c r="AA3595" s="131"/>
      <c r="AB3595" s="131"/>
      <c r="AC3595" s="131"/>
      <c r="AD3595" s="131"/>
      <c r="AE3595" s="131"/>
      <c r="AF3595" s="131"/>
      <c r="AG3595" s="131"/>
      <c r="AH3595" s="43"/>
    </row>
    <row r="3596" spans="4:34">
      <c r="D3596" s="62">
        <v>2021</v>
      </c>
      <c r="E3596" s="62">
        <v>5</v>
      </c>
      <c r="F3596" s="62">
        <v>2021</v>
      </c>
      <c r="G3596" s="62">
        <v>2022</v>
      </c>
      <c r="H3596" s="131"/>
      <c r="I3596" s="131"/>
      <c r="J3596" s="131"/>
      <c r="K3596" s="131"/>
      <c r="L3596" s="131"/>
      <c r="M3596" s="131"/>
      <c r="N3596" s="131"/>
      <c r="O3596" s="131"/>
      <c r="P3596" s="131"/>
      <c r="Q3596" s="131"/>
      <c r="R3596" s="131"/>
      <c r="S3596" s="131"/>
      <c r="T3596" s="131"/>
      <c r="U3596" s="131"/>
      <c r="V3596" s="131"/>
      <c r="W3596" s="131"/>
      <c r="X3596" s="131"/>
      <c r="Y3596" s="131"/>
      <c r="Z3596" s="131"/>
      <c r="AA3596" s="131"/>
      <c r="AB3596" s="131"/>
      <c r="AC3596" s="131"/>
      <c r="AD3596" s="131"/>
      <c r="AE3596" s="131"/>
      <c r="AF3596" s="131"/>
      <c r="AG3596" s="131"/>
      <c r="AH3596" s="43"/>
    </row>
    <row r="3597" spans="4:34">
      <c r="D3597" s="62">
        <v>2021</v>
      </c>
      <c r="E3597" s="62">
        <v>6</v>
      </c>
      <c r="F3597" s="62">
        <v>2021</v>
      </c>
      <c r="G3597" s="62">
        <v>2022</v>
      </c>
      <c r="H3597" s="131"/>
      <c r="I3597" s="131"/>
      <c r="J3597" s="131"/>
      <c r="K3597" s="131"/>
      <c r="L3597" s="131"/>
      <c r="M3597" s="131"/>
      <c r="N3597" s="131"/>
      <c r="O3597" s="131"/>
      <c r="P3597" s="131"/>
      <c r="Q3597" s="131"/>
      <c r="R3597" s="131"/>
      <c r="S3597" s="131"/>
      <c r="T3597" s="131"/>
      <c r="U3597" s="131"/>
      <c r="V3597" s="131"/>
      <c r="W3597" s="131"/>
      <c r="X3597" s="131"/>
      <c r="Y3597" s="131"/>
      <c r="Z3597" s="131"/>
      <c r="AA3597" s="131"/>
      <c r="AB3597" s="131"/>
      <c r="AC3597" s="131"/>
      <c r="AD3597" s="131"/>
      <c r="AE3597" s="131"/>
      <c r="AF3597" s="131"/>
      <c r="AG3597" s="131"/>
      <c r="AH3597" s="43"/>
    </row>
    <row r="3598" spans="4:34">
      <c r="D3598" s="62">
        <v>2021</v>
      </c>
      <c r="E3598" s="62">
        <v>7</v>
      </c>
      <c r="F3598" s="62">
        <v>2022</v>
      </c>
      <c r="G3598" s="62">
        <v>2022</v>
      </c>
      <c r="H3598" s="131"/>
      <c r="I3598" s="131"/>
      <c r="J3598" s="131"/>
      <c r="K3598" s="131"/>
      <c r="L3598" s="131"/>
      <c r="M3598" s="131"/>
      <c r="N3598" s="131"/>
      <c r="O3598" s="131"/>
      <c r="P3598" s="131"/>
      <c r="Q3598" s="131"/>
      <c r="R3598" s="131"/>
      <c r="S3598" s="131"/>
      <c r="T3598" s="131"/>
      <c r="U3598" s="131"/>
      <c r="V3598" s="131"/>
      <c r="W3598" s="131"/>
      <c r="X3598" s="131"/>
      <c r="Y3598" s="131"/>
      <c r="Z3598" s="131"/>
      <c r="AA3598" s="131"/>
      <c r="AB3598" s="131"/>
      <c r="AC3598" s="131"/>
      <c r="AD3598" s="131"/>
      <c r="AE3598" s="131"/>
      <c r="AF3598" s="131"/>
      <c r="AG3598" s="131"/>
      <c r="AH3598" s="43"/>
    </row>
    <row r="3599" spans="4:34">
      <c r="D3599" s="62">
        <v>2021</v>
      </c>
      <c r="E3599" s="62">
        <v>8</v>
      </c>
      <c r="F3599" s="62">
        <v>2022</v>
      </c>
      <c r="G3599" s="62">
        <v>2022</v>
      </c>
      <c r="H3599" s="131"/>
      <c r="I3599" s="131"/>
      <c r="J3599" s="131"/>
      <c r="K3599" s="131"/>
      <c r="L3599" s="131"/>
      <c r="M3599" s="131"/>
      <c r="N3599" s="131"/>
      <c r="O3599" s="131"/>
      <c r="P3599" s="131"/>
      <c r="Q3599" s="131"/>
      <c r="R3599" s="131"/>
      <c r="S3599" s="131"/>
      <c r="T3599" s="131"/>
      <c r="U3599" s="131"/>
      <c r="V3599" s="131"/>
      <c r="W3599" s="131"/>
      <c r="X3599" s="131"/>
      <c r="Y3599" s="131"/>
      <c r="Z3599" s="131"/>
      <c r="AA3599" s="131"/>
      <c r="AB3599" s="131"/>
      <c r="AC3599" s="131"/>
      <c r="AD3599" s="131"/>
      <c r="AE3599" s="131"/>
      <c r="AF3599" s="131"/>
      <c r="AG3599" s="131"/>
      <c r="AH3599" s="43"/>
    </row>
    <row r="3600" spans="4:34">
      <c r="D3600" s="62">
        <v>2021</v>
      </c>
      <c r="E3600" s="62">
        <v>9</v>
      </c>
      <c r="F3600" s="62">
        <v>2022</v>
      </c>
      <c r="G3600" s="62">
        <v>2022</v>
      </c>
      <c r="H3600" s="131"/>
      <c r="I3600" s="131"/>
      <c r="J3600" s="131"/>
      <c r="K3600" s="131"/>
      <c r="L3600" s="131"/>
      <c r="M3600" s="131"/>
      <c r="N3600" s="131"/>
      <c r="O3600" s="131"/>
      <c r="P3600" s="131"/>
      <c r="Q3600" s="131"/>
      <c r="R3600" s="131"/>
      <c r="S3600" s="131"/>
      <c r="T3600" s="131"/>
      <c r="U3600" s="131"/>
      <c r="V3600" s="131"/>
      <c r="W3600" s="131"/>
      <c r="X3600" s="131"/>
      <c r="Y3600" s="131"/>
      <c r="Z3600" s="131"/>
      <c r="AA3600" s="131"/>
      <c r="AB3600" s="131"/>
      <c r="AC3600" s="131"/>
      <c r="AD3600" s="131"/>
      <c r="AE3600" s="131"/>
      <c r="AF3600" s="131"/>
      <c r="AG3600" s="131"/>
      <c r="AH3600" s="43"/>
    </row>
    <row r="3601" spans="4:34">
      <c r="D3601" s="62">
        <v>2021</v>
      </c>
      <c r="E3601" s="62">
        <v>10</v>
      </c>
      <c r="F3601" s="62">
        <v>2022</v>
      </c>
      <c r="G3601" s="62">
        <v>2022</v>
      </c>
      <c r="H3601" s="131"/>
      <c r="I3601" s="131"/>
      <c r="J3601" s="131"/>
      <c r="K3601" s="131"/>
      <c r="L3601" s="131"/>
      <c r="M3601" s="131"/>
      <c r="N3601" s="131"/>
      <c r="O3601" s="131"/>
      <c r="P3601" s="131"/>
      <c r="Q3601" s="131"/>
      <c r="R3601" s="131"/>
      <c r="S3601" s="131"/>
      <c r="T3601" s="131"/>
      <c r="U3601" s="131"/>
      <c r="V3601" s="131"/>
      <c r="W3601" s="131"/>
      <c r="X3601" s="131"/>
      <c r="Y3601" s="131"/>
      <c r="Z3601" s="131"/>
      <c r="AA3601" s="131"/>
      <c r="AB3601" s="131"/>
      <c r="AC3601" s="131"/>
      <c r="AD3601" s="131"/>
      <c r="AE3601" s="131"/>
      <c r="AF3601" s="131"/>
      <c r="AG3601" s="131"/>
      <c r="AH3601" s="43"/>
    </row>
    <row r="3602" spans="4:34">
      <c r="D3602" s="62">
        <v>2021</v>
      </c>
      <c r="E3602" s="62">
        <v>11</v>
      </c>
      <c r="F3602" s="62">
        <v>2022</v>
      </c>
      <c r="G3602" s="62">
        <v>2022</v>
      </c>
      <c r="H3602" s="131"/>
      <c r="I3602" s="131"/>
      <c r="J3602" s="131"/>
      <c r="K3602" s="131"/>
      <c r="L3602" s="131"/>
      <c r="M3602" s="131"/>
      <c r="N3602" s="131"/>
      <c r="O3602" s="131"/>
      <c r="P3602" s="131"/>
      <c r="Q3602" s="131"/>
      <c r="R3602" s="131"/>
      <c r="S3602" s="131"/>
      <c r="T3602" s="131"/>
      <c r="U3602" s="131"/>
      <c r="V3602" s="131"/>
      <c r="W3602" s="131"/>
      <c r="X3602" s="131"/>
      <c r="Y3602" s="131"/>
      <c r="Z3602" s="131"/>
      <c r="AA3602" s="131"/>
      <c r="AB3602" s="131"/>
      <c r="AC3602" s="131"/>
      <c r="AD3602" s="131"/>
      <c r="AE3602" s="131"/>
      <c r="AF3602" s="131"/>
      <c r="AG3602" s="131"/>
      <c r="AH3602" s="43"/>
    </row>
    <row r="3603" spans="4:34">
      <c r="D3603" s="62">
        <v>2021</v>
      </c>
      <c r="E3603" s="62">
        <v>12</v>
      </c>
      <c r="F3603" s="62">
        <v>2022</v>
      </c>
      <c r="G3603" s="62">
        <v>2022</v>
      </c>
      <c r="H3603" s="131"/>
      <c r="I3603" s="131"/>
      <c r="J3603" s="131"/>
      <c r="K3603" s="131"/>
      <c r="L3603" s="131"/>
      <c r="M3603" s="131"/>
      <c r="N3603" s="131"/>
      <c r="O3603" s="131"/>
      <c r="P3603" s="131"/>
      <c r="Q3603" s="131"/>
      <c r="R3603" s="131"/>
      <c r="S3603" s="131"/>
      <c r="T3603" s="131"/>
      <c r="U3603" s="131"/>
      <c r="V3603" s="131"/>
      <c r="W3603" s="131"/>
      <c r="X3603" s="131"/>
      <c r="Y3603" s="131"/>
      <c r="Z3603" s="131"/>
      <c r="AA3603" s="131"/>
      <c r="AB3603" s="131"/>
      <c r="AC3603" s="131"/>
      <c r="AD3603" s="131"/>
      <c r="AE3603" s="131"/>
      <c r="AF3603" s="131"/>
      <c r="AG3603" s="131"/>
      <c r="AH3603" s="43"/>
    </row>
    <row r="3604" spans="4:34">
      <c r="D3604" s="62">
        <v>2022</v>
      </c>
      <c r="E3604" s="62">
        <v>1</v>
      </c>
      <c r="F3604" s="62">
        <v>2022</v>
      </c>
      <c r="G3604" s="62">
        <v>2022</v>
      </c>
      <c r="H3604" s="131"/>
      <c r="I3604" s="131"/>
      <c r="J3604" s="131"/>
      <c r="K3604" s="131"/>
      <c r="L3604" s="131"/>
      <c r="M3604" s="131"/>
      <c r="N3604" s="131"/>
      <c r="O3604" s="131"/>
      <c r="P3604" s="131"/>
      <c r="Q3604" s="131"/>
      <c r="R3604" s="131"/>
      <c r="S3604" s="131"/>
      <c r="T3604" s="131"/>
      <c r="U3604" s="131"/>
      <c r="V3604" s="131"/>
      <c r="W3604" s="131"/>
      <c r="X3604" s="131"/>
      <c r="Y3604" s="131"/>
      <c r="Z3604" s="131"/>
      <c r="AA3604" s="131"/>
      <c r="AB3604" s="131"/>
      <c r="AC3604" s="131"/>
      <c r="AD3604" s="131"/>
      <c r="AE3604" s="131"/>
      <c r="AF3604" s="131"/>
      <c r="AG3604" s="131"/>
      <c r="AH3604" s="43"/>
    </row>
    <row r="3605" spans="4:34">
      <c r="D3605" s="62">
        <v>2022</v>
      </c>
      <c r="E3605" s="62">
        <v>2</v>
      </c>
      <c r="F3605" s="62">
        <v>2022</v>
      </c>
      <c r="G3605" s="62">
        <v>2022</v>
      </c>
      <c r="H3605" s="131"/>
      <c r="I3605" s="131"/>
      <c r="J3605" s="131"/>
      <c r="K3605" s="131"/>
      <c r="L3605" s="131"/>
      <c r="M3605" s="131"/>
      <c r="N3605" s="131"/>
      <c r="O3605" s="131"/>
      <c r="P3605" s="131"/>
      <c r="Q3605" s="131"/>
      <c r="R3605" s="131"/>
      <c r="S3605" s="131"/>
      <c r="T3605" s="131"/>
      <c r="U3605" s="131"/>
      <c r="V3605" s="131"/>
      <c r="W3605" s="131"/>
      <c r="X3605" s="131"/>
      <c r="Y3605" s="131"/>
      <c r="Z3605" s="131"/>
      <c r="AA3605" s="131"/>
      <c r="AB3605" s="131"/>
      <c r="AC3605" s="131"/>
      <c r="AD3605" s="131"/>
      <c r="AE3605" s="131"/>
      <c r="AF3605" s="131"/>
      <c r="AG3605" s="131"/>
      <c r="AH3605" s="43"/>
    </row>
    <row r="3606" spans="4:34">
      <c r="D3606" s="62">
        <v>2022</v>
      </c>
      <c r="E3606" s="62">
        <v>3</v>
      </c>
      <c r="F3606" s="62">
        <v>2022</v>
      </c>
      <c r="G3606" s="62">
        <v>2022</v>
      </c>
      <c r="H3606" s="131"/>
      <c r="I3606" s="131"/>
      <c r="J3606" s="131"/>
      <c r="K3606" s="131"/>
      <c r="L3606" s="131"/>
      <c r="M3606" s="131"/>
      <c r="N3606" s="131"/>
      <c r="O3606" s="131"/>
      <c r="P3606" s="131"/>
      <c r="Q3606" s="131"/>
      <c r="R3606" s="131"/>
      <c r="S3606" s="131"/>
      <c r="T3606" s="131"/>
      <c r="U3606" s="131"/>
      <c r="V3606" s="131"/>
      <c r="W3606" s="131"/>
      <c r="X3606" s="131"/>
      <c r="Y3606" s="131"/>
      <c r="Z3606" s="131"/>
      <c r="AA3606" s="131"/>
      <c r="AB3606" s="131"/>
      <c r="AC3606" s="131"/>
      <c r="AD3606" s="131"/>
      <c r="AE3606" s="131"/>
      <c r="AF3606" s="131"/>
      <c r="AG3606" s="131"/>
      <c r="AH3606" s="43"/>
    </row>
    <row r="3607" spans="4:34">
      <c r="D3607" s="62">
        <v>2022</v>
      </c>
      <c r="E3607" s="62">
        <v>4</v>
      </c>
      <c r="F3607" s="62">
        <v>2022</v>
      </c>
      <c r="G3607" s="62">
        <v>2022</v>
      </c>
      <c r="H3607" s="131"/>
      <c r="I3607" s="131"/>
      <c r="J3607" s="131"/>
      <c r="K3607" s="131"/>
      <c r="L3607" s="131"/>
      <c r="M3607" s="131"/>
      <c r="N3607" s="131"/>
      <c r="O3607" s="131"/>
      <c r="P3607" s="131"/>
      <c r="Q3607" s="131"/>
      <c r="R3607" s="131"/>
      <c r="S3607" s="131"/>
      <c r="T3607" s="131"/>
      <c r="U3607" s="131"/>
      <c r="V3607" s="131"/>
      <c r="W3607" s="131"/>
      <c r="X3607" s="131"/>
      <c r="Y3607" s="131"/>
      <c r="Z3607" s="131"/>
      <c r="AA3607" s="131"/>
      <c r="AB3607" s="131"/>
      <c r="AC3607" s="131"/>
      <c r="AD3607" s="131"/>
      <c r="AE3607" s="131"/>
      <c r="AF3607" s="131"/>
      <c r="AG3607" s="131"/>
      <c r="AH3607" s="43"/>
    </row>
    <row r="3608" spans="4:34">
      <c r="D3608" s="62">
        <v>2022</v>
      </c>
      <c r="E3608" s="62">
        <v>5</v>
      </c>
      <c r="F3608" s="62">
        <v>2022</v>
      </c>
      <c r="G3608" s="62">
        <v>2023</v>
      </c>
      <c r="H3608" s="131"/>
      <c r="I3608" s="131"/>
      <c r="J3608" s="131"/>
      <c r="K3608" s="131"/>
      <c r="L3608" s="131"/>
      <c r="M3608" s="131"/>
      <c r="N3608" s="131"/>
      <c r="O3608" s="131"/>
      <c r="P3608" s="131"/>
      <c r="Q3608" s="131"/>
      <c r="R3608" s="131"/>
      <c r="S3608" s="131"/>
      <c r="T3608" s="131"/>
      <c r="U3608" s="131"/>
      <c r="V3608" s="131"/>
      <c r="W3608" s="131"/>
      <c r="X3608" s="131"/>
      <c r="Y3608" s="131"/>
      <c r="Z3608" s="131"/>
      <c r="AA3608" s="131"/>
      <c r="AB3608" s="131"/>
      <c r="AC3608" s="131"/>
      <c r="AD3608" s="131"/>
      <c r="AE3608" s="131"/>
      <c r="AF3608" s="131"/>
      <c r="AG3608" s="131"/>
      <c r="AH3608" s="43"/>
    </row>
    <row r="3609" spans="4:34">
      <c r="D3609" s="62">
        <v>2022</v>
      </c>
      <c r="E3609" s="62">
        <v>6</v>
      </c>
      <c r="F3609" s="62">
        <v>2022</v>
      </c>
      <c r="G3609" s="62">
        <v>2023</v>
      </c>
      <c r="H3609" s="131"/>
      <c r="I3609" s="131"/>
      <c r="J3609" s="131"/>
      <c r="K3609" s="131"/>
      <c r="L3609" s="131"/>
      <c r="M3609" s="131"/>
      <c r="N3609" s="131"/>
      <c r="O3609" s="131"/>
      <c r="P3609" s="131"/>
      <c r="Q3609" s="131"/>
      <c r="R3609" s="131"/>
      <c r="S3609" s="131"/>
      <c r="T3609" s="131"/>
      <c r="U3609" s="131"/>
      <c r="V3609" s="131"/>
      <c r="W3609" s="131"/>
      <c r="X3609" s="131"/>
      <c r="Y3609" s="131"/>
      <c r="Z3609" s="131"/>
      <c r="AA3609" s="131"/>
      <c r="AB3609" s="131"/>
      <c r="AC3609" s="131"/>
      <c r="AD3609" s="131"/>
      <c r="AE3609" s="131"/>
      <c r="AF3609" s="131"/>
      <c r="AG3609" s="131"/>
      <c r="AH3609" s="43"/>
    </row>
    <row r="3610" spans="4:34">
      <c r="D3610" s="62">
        <v>2022</v>
      </c>
      <c r="E3610" s="62">
        <v>7</v>
      </c>
      <c r="F3610" s="62">
        <v>2023</v>
      </c>
      <c r="G3610" s="62">
        <v>2023</v>
      </c>
      <c r="H3610" s="131"/>
      <c r="I3610" s="131"/>
      <c r="J3610" s="131"/>
      <c r="K3610" s="131"/>
      <c r="L3610" s="131"/>
      <c r="M3610" s="131"/>
      <c r="N3610" s="131"/>
      <c r="O3610" s="131"/>
      <c r="P3610" s="131"/>
      <c r="Q3610" s="131"/>
      <c r="R3610" s="131"/>
      <c r="S3610" s="131"/>
      <c r="T3610" s="131"/>
      <c r="U3610" s="131"/>
      <c r="V3610" s="131"/>
      <c r="W3610" s="131"/>
      <c r="X3610" s="131"/>
      <c r="Y3610" s="131"/>
      <c r="Z3610" s="131"/>
      <c r="AA3610" s="131"/>
      <c r="AB3610" s="131"/>
      <c r="AC3610" s="131"/>
      <c r="AD3610" s="131"/>
      <c r="AE3610" s="131"/>
      <c r="AF3610" s="131"/>
      <c r="AG3610" s="131"/>
      <c r="AH3610" s="43"/>
    </row>
    <row r="3611" spans="4:34">
      <c r="D3611" s="62">
        <v>2022</v>
      </c>
      <c r="E3611" s="62">
        <v>8</v>
      </c>
      <c r="F3611" s="62">
        <v>2023</v>
      </c>
      <c r="G3611" s="62">
        <v>2023</v>
      </c>
      <c r="H3611" s="131"/>
      <c r="I3611" s="131"/>
      <c r="J3611" s="131"/>
      <c r="K3611" s="131"/>
      <c r="L3611" s="131"/>
      <c r="M3611" s="131"/>
      <c r="N3611" s="131"/>
      <c r="O3611" s="131"/>
      <c r="P3611" s="131"/>
      <c r="Q3611" s="131"/>
      <c r="R3611" s="131"/>
      <c r="S3611" s="131"/>
      <c r="T3611" s="131"/>
      <c r="U3611" s="131"/>
      <c r="V3611" s="131"/>
      <c r="W3611" s="131"/>
      <c r="X3611" s="131"/>
      <c r="Y3611" s="131"/>
      <c r="Z3611" s="131"/>
      <c r="AA3611" s="131"/>
      <c r="AB3611" s="131"/>
      <c r="AC3611" s="131"/>
      <c r="AD3611" s="131"/>
      <c r="AE3611" s="131"/>
      <c r="AF3611" s="131"/>
      <c r="AG3611" s="131"/>
      <c r="AH3611" s="43"/>
    </row>
    <row r="3612" spans="4:34">
      <c r="D3612" s="62">
        <v>2022</v>
      </c>
      <c r="E3612" s="62">
        <v>9</v>
      </c>
      <c r="F3612" s="62">
        <v>2023</v>
      </c>
      <c r="G3612" s="62">
        <v>2023</v>
      </c>
      <c r="H3612" s="131"/>
      <c r="I3612" s="131"/>
      <c r="J3612" s="131"/>
      <c r="K3612" s="131"/>
      <c r="L3612" s="131"/>
      <c r="M3612" s="131"/>
      <c r="N3612" s="131"/>
      <c r="O3612" s="131"/>
      <c r="P3612" s="131"/>
      <c r="Q3612" s="131"/>
      <c r="R3612" s="131"/>
      <c r="S3612" s="131"/>
      <c r="T3612" s="131"/>
      <c r="U3612" s="131"/>
      <c r="V3612" s="131"/>
      <c r="W3612" s="131"/>
      <c r="X3612" s="131"/>
      <c r="Y3612" s="131"/>
      <c r="Z3612" s="131"/>
      <c r="AA3612" s="131"/>
      <c r="AB3612" s="131"/>
      <c r="AC3612" s="131"/>
      <c r="AD3612" s="131"/>
      <c r="AE3612" s="131"/>
      <c r="AF3612" s="131"/>
      <c r="AG3612" s="131"/>
      <c r="AH3612" s="43"/>
    </row>
    <row r="3613" spans="4:34">
      <c r="D3613" s="62">
        <v>2022</v>
      </c>
      <c r="E3613" s="62">
        <v>10</v>
      </c>
      <c r="F3613" s="62">
        <v>2023</v>
      </c>
      <c r="G3613" s="62">
        <v>2023</v>
      </c>
      <c r="H3613" s="131"/>
      <c r="I3613" s="131"/>
      <c r="J3613" s="131"/>
      <c r="K3613" s="131"/>
      <c r="L3613" s="131"/>
      <c r="M3613" s="131"/>
      <c r="N3613" s="131"/>
      <c r="O3613" s="131"/>
      <c r="P3613" s="131"/>
      <c r="Q3613" s="131"/>
      <c r="R3613" s="131"/>
      <c r="S3613" s="131"/>
      <c r="T3613" s="131"/>
      <c r="U3613" s="131"/>
      <c r="V3613" s="131"/>
      <c r="W3613" s="131"/>
      <c r="X3613" s="131"/>
      <c r="Y3613" s="131"/>
      <c r="Z3613" s="131"/>
      <c r="AA3613" s="131"/>
      <c r="AB3613" s="131"/>
      <c r="AC3613" s="131"/>
      <c r="AD3613" s="131"/>
      <c r="AE3613" s="131"/>
      <c r="AF3613" s="131"/>
      <c r="AG3613" s="131"/>
      <c r="AH3613" s="43"/>
    </row>
    <row r="3614" spans="4:34">
      <c r="D3614" s="62">
        <v>2022</v>
      </c>
      <c r="E3614" s="62">
        <v>11</v>
      </c>
      <c r="F3614" s="62">
        <v>2023</v>
      </c>
      <c r="G3614" s="62">
        <v>2023</v>
      </c>
      <c r="H3614" s="131"/>
      <c r="I3614" s="131"/>
      <c r="J3614" s="131"/>
      <c r="K3614" s="131"/>
      <c r="L3614" s="131"/>
      <c r="M3614" s="131"/>
      <c r="N3614" s="131"/>
      <c r="O3614" s="131"/>
      <c r="P3614" s="131"/>
      <c r="Q3614" s="131"/>
      <c r="R3614" s="131"/>
      <c r="S3614" s="131"/>
      <c r="T3614" s="131"/>
      <c r="U3614" s="131"/>
      <c r="V3614" s="131"/>
      <c r="W3614" s="131"/>
      <c r="X3614" s="131"/>
      <c r="Y3614" s="131"/>
      <c r="Z3614" s="131"/>
      <c r="AA3614" s="131"/>
      <c r="AB3614" s="131"/>
      <c r="AC3614" s="131"/>
      <c r="AD3614" s="131"/>
      <c r="AE3614" s="131"/>
      <c r="AF3614" s="131"/>
      <c r="AG3614" s="131"/>
      <c r="AH3614" s="43"/>
    </row>
    <row r="3615" spans="4:34">
      <c r="D3615" s="62">
        <v>2022</v>
      </c>
      <c r="E3615" s="62">
        <v>12</v>
      </c>
      <c r="F3615" s="62">
        <v>2023</v>
      </c>
      <c r="G3615" s="62">
        <v>2023</v>
      </c>
      <c r="H3615" s="131"/>
      <c r="I3615" s="131"/>
      <c r="J3615" s="131"/>
      <c r="K3615" s="131"/>
      <c r="L3615" s="131"/>
      <c r="M3615" s="131"/>
      <c r="N3615" s="131"/>
      <c r="O3615" s="131"/>
      <c r="P3615" s="131"/>
      <c r="Q3615" s="131"/>
      <c r="R3615" s="131"/>
      <c r="S3615" s="131"/>
      <c r="T3615" s="131"/>
      <c r="U3615" s="131"/>
      <c r="V3615" s="131"/>
      <c r="W3615" s="131"/>
      <c r="X3615" s="131"/>
      <c r="Y3615" s="131"/>
      <c r="Z3615" s="131"/>
      <c r="AA3615" s="131"/>
      <c r="AB3615" s="131"/>
      <c r="AC3615" s="131"/>
      <c r="AD3615" s="131"/>
      <c r="AE3615" s="131"/>
      <c r="AF3615" s="131"/>
      <c r="AG3615" s="131"/>
      <c r="AH3615" s="43"/>
    </row>
    <row r="3616" spans="4:34">
      <c r="D3616" s="62">
        <v>2023</v>
      </c>
      <c r="E3616" s="62">
        <v>1</v>
      </c>
      <c r="F3616" s="62">
        <v>2023</v>
      </c>
      <c r="G3616" s="62">
        <v>2023</v>
      </c>
      <c r="H3616" s="131"/>
      <c r="I3616" s="131"/>
      <c r="J3616" s="131"/>
      <c r="K3616" s="131"/>
      <c r="L3616" s="131"/>
      <c r="M3616" s="131"/>
      <c r="N3616" s="131"/>
      <c r="O3616" s="131"/>
      <c r="P3616" s="131"/>
      <c r="Q3616" s="131"/>
      <c r="R3616" s="131"/>
      <c r="S3616" s="131"/>
      <c r="T3616" s="131"/>
      <c r="U3616" s="131"/>
      <c r="V3616" s="131"/>
      <c r="W3616" s="131"/>
      <c r="X3616" s="131"/>
      <c r="Y3616" s="131"/>
      <c r="Z3616" s="131"/>
      <c r="AA3616" s="131"/>
      <c r="AB3616" s="131"/>
      <c r="AC3616" s="131"/>
      <c r="AD3616" s="131"/>
      <c r="AE3616" s="131"/>
      <c r="AF3616" s="131"/>
      <c r="AG3616" s="131"/>
      <c r="AH3616" s="43"/>
    </row>
    <row r="3617" spans="4:34">
      <c r="D3617" s="62">
        <v>2023</v>
      </c>
      <c r="E3617" s="62">
        <v>2</v>
      </c>
      <c r="F3617" s="62">
        <v>2023</v>
      </c>
      <c r="G3617" s="62">
        <v>2023</v>
      </c>
      <c r="H3617" s="131"/>
      <c r="I3617" s="131"/>
      <c r="J3617" s="131"/>
      <c r="K3617" s="131"/>
      <c r="L3617" s="131"/>
      <c r="M3617" s="131"/>
      <c r="N3617" s="131"/>
      <c r="O3617" s="131"/>
      <c r="P3617" s="131"/>
      <c r="Q3617" s="131"/>
      <c r="R3617" s="131"/>
      <c r="S3617" s="131"/>
      <c r="T3617" s="131"/>
      <c r="U3617" s="131"/>
      <c r="V3617" s="131"/>
      <c r="W3617" s="131"/>
      <c r="X3617" s="131"/>
      <c r="Y3617" s="131"/>
      <c r="Z3617" s="131"/>
      <c r="AA3617" s="131"/>
      <c r="AB3617" s="131"/>
      <c r="AC3617" s="131"/>
      <c r="AD3617" s="131"/>
      <c r="AE3617" s="131"/>
      <c r="AF3617" s="131"/>
      <c r="AG3617" s="131"/>
      <c r="AH3617" s="43"/>
    </row>
    <row r="3618" spans="4:34">
      <c r="D3618" s="62">
        <v>2023</v>
      </c>
      <c r="E3618" s="62">
        <v>3</v>
      </c>
      <c r="F3618" s="62">
        <v>2023</v>
      </c>
      <c r="G3618" s="62">
        <v>2023</v>
      </c>
      <c r="H3618" s="131"/>
      <c r="I3618" s="131"/>
      <c r="J3618" s="131"/>
      <c r="K3618" s="131"/>
      <c r="L3618" s="131"/>
      <c r="M3618" s="131"/>
      <c r="N3618" s="131"/>
      <c r="O3618" s="131"/>
      <c r="P3618" s="131"/>
      <c r="Q3618" s="131"/>
      <c r="R3618" s="131"/>
      <c r="S3618" s="131"/>
      <c r="T3618" s="131"/>
      <c r="U3618" s="131"/>
      <c r="V3618" s="131"/>
      <c r="W3618" s="131"/>
      <c r="X3618" s="131"/>
      <c r="Y3618" s="131"/>
      <c r="Z3618" s="131"/>
      <c r="AA3618" s="131"/>
      <c r="AB3618" s="131"/>
      <c r="AC3618" s="131"/>
      <c r="AD3618" s="131"/>
      <c r="AE3618" s="131"/>
      <c r="AF3618" s="131"/>
      <c r="AG3618" s="131"/>
      <c r="AH3618" s="43"/>
    </row>
    <row r="3619" spans="4:34">
      <c r="D3619" s="62">
        <v>2023</v>
      </c>
      <c r="E3619" s="62">
        <v>4</v>
      </c>
      <c r="F3619" s="62">
        <v>2023</v>
      </c>
      <c r="G3619" s="62">
        <v>2023</v>
      </c>
      <c r="H3619" s="131"/>
      <c r="I3619" s="131"/>
      <c r="J3619" s="131"/>
      <c r="K3619" s="131"/>
      <c r="L3619" s="131"/>
      <c r="M3619" s="131"/>
      <c r="N3619" s="131"/>
      <c r="O3619" s="131"/>
      <c r="P3619" s="131"/>
      <c r="Q3619" s="131"/>
      <c r="R3619" s="131"/>
      <c r="S3619" s="131"/>
      <c r="T3619" s="131"/>
      <c r="U3619" s="131"/>
      <c r="V3619" s="131"/>
      <c r="W3619" s="131"/>
      <c r="X3619" s="131"/>
      <c r="Y3619" s="131"/>
      <c r="Z3619" s="131"/>
      <c r="AA3619" s="131"/>
      <c r="AB3619" s="131"/>
      <c r="AC3619" s="131"/>
      <c r="AD3619" s="131"/>
      <c r="AE3619" s="131"/>
      <c r="AF3619" s="131"/>
      <c r="AG3619" s="131"/>
      <c r="AH3619" s="43"/>
    </row>
    <row r="3620" spans="4:34">
      <c r="D3620" s="62">
        <v>2023</v>
      </c>
      <c r="E3620" s="62">
        <v>5</v>
      </c>
      <c r="F3620" s="62">
        <v>2023</v>
      </c>
      <c r="G3620" s="62">
        <v>2024</v>
      </c>
      <c r="H3620" s="131"/>
      <c r="I3620" s="131"/>
      <c r="J3620" s="131"/>
      <c r="K3620" s="131"/>
      <c r="L3620" s="131"/>
      <c r="M3620" s="131"/>
      <c r="N3620" s="131"/>
      <c r="O3620" s="131"/>
      <c r="P3620" s="131"/>
      <c r="Q3620" s="131"/>
      <c r="R3620" s="131"/>
      <c r="S3620" s="131"/>
      <c r="T3620" s="131"/>
      <c r="U3620" s="131"/>
      <c r="V3620" s="131"/>
      <c r="W3620" s="131"/>
      <c r="X3620" s="131"/>
      <c r="Y3620" s="131"/>
      <c r="Z3620" s="131"/>
      <c r="AA3620" s="131"/>
      <c r="AB3620" s="131"/>
      <c r="AC3620" s="131"/>
      <c r="AD3620" s="131"/>
      <c r="AE3620" s="131"/>
      <c r="AF3620" s="131"/>
      <c r="AG3620" s="131"/>
      <c r="AH3620" s="43"/>
    </row>
    <row r="3621" spans="4:34">
      <c r="D3621" s="62">
        <v>2023</v>
      </c>
      <c r="E3621" s="62">
        <v>6</v>
      </c>
      <c r="F3621" s="62">
        <v>2023</v>
      </c>
      <c r="G3621" s="62">
        <v>2024</v>
      </c>
      <c r="H3621" s="131"/>
      <c r="I3621" s="131"/>
      <c r="J3621" s="131"/>
      <c r="K3621" s="131"/>
      <c r="L3621" s="131"/>
      <c r="M3621" s="131"/>
      <c r="N3621" s="131"/>
      <c r="O3621" s="131"/>
      <c r="P3621" s="131"/>
      <c r="Q3621" s="131"/>
      <c r="R3621" s="131"/>
      <c r="S3621" s="131"/>
      <c r="T3621" s="131"/>
      <c r="U3621" s="131"/>
      <c r="V3621" s="131"/>
      <c r="W3621" s="131"/>
      <c r="X3621" s="131"/>
      <c r="Y3621" s="131"/>
      <c r="Z3621" s="131"/>
      <c r="AA3621" s="131"/>
      <c r="AB3621" s="131"/>
      <c r="AC3621" s="131"/>
      <c r="AD3621" s="131"/>
      <c r="AE3621" s="131"/>
      <c r="AF3621" s="131"/>
      <c r="AG3621" s="131"/>
      <c r="AH3621" s="43"/>
    </row>
    <row r="3622" spans="4:34">
      <c r="D3622" s="62">
        <v>2023</v>
      </c>
      <c r="E3622" s="62">
        <v>7</v>
      </c>
      <c r="F3622" s="62">
        <v>2024</v>
      </c>
      <c r="G3622" s="62">
        <v>2024</v>
      </c>
      <c r="H3622" s="131"/>
      <c r="I3622" s="131"/>
      <c r="J3622" s="131"/>
      <c r="K3622" s="131"/>
      <c r="L3622" s="131"/>
      <c r="M3622" s="131"/>
      <c r="N3622" s="131"/>
      <c r="O3622" s="131"/>
      <c r="P3622" s="131"/>
      <c r="Q3622" s="131"/>
      <c r="R3622" s="131"/>
      <c r="S3622" s="131"/>
      <c r="T3622" s="131"/>
      <c r="U3622" s="131"/>
      <c r="V3622" s="131"/>
      <c r="W3622" s="131"/>
      <c r="X3622" s="131"/>
      <c r="Y3622" s="131"/>
      <c r="Z3622" s="131"/>
      <c r="AA3622" s="131"/>
      <c r="AB3622" s="131"/>
      <c r="AC3622" s="131"/>
      <c r="AD3622" s="131"/>
      <c r="AE3622" s="131"/>
      <c r="AF3622" s="131"/>
      <c r="AG3622" s="131"/>
      <c r="AH3622" s="43"/>
    </row>
    <row r="3623" spans="4:34">
      <c r="D3623" s="62">
        <v>2023</v>
      </c>
      <c r="E3623" s="62">
        <v>8</v>
      </c>
      <c r="F3623" s="62">
        <v>2024</v>
      </c>
      <c r="G3623" s="62">
        <v>2024</v>
      </c>
      <c r="H3623" s="131"/>
      <c r="I3623" s="131"/>
      <c r="J3623" s="131"/>
      <c r="K3623" s="131"/>
      <c r="L3623" s="131"/>
      <c r="M3623" s="131"/>
      <c r="N3623" s="131"/>
      <c r="O3623" s="131"/>
      <c r="P3623" s="131"/>
      <c r="Q3623" s="131"/>
      <c r="R3623" s="131"/>
      <c r="S3623" s="131"/>
      <c r="T3623" s="131"/>
      <c r="U3623" s="131"/>
      <c r="V3623" s="131"/>
      <c r="W3623" s="131"/>
      <c r="X3623" s="131"/>
      <c r="Y3623" s="131"/>
      <c r="Z3623" s="131"/>
      <c r="AA3623" s="131"/>
      <c r="AB3623" s="131"/>
      <c r="AC3623" s="131"/>
      <c r="AD3623" s="131"/>
      <c r="AE3623" s="131"/>
      <c r="AF3623" s="131"/>
      <c r="AG3623" s="131"/>
      <c r="AH3623" s="43"/>
    </row>
    <row r="3624" spans="4:34">
      <c r="D3624" s="62">
        <v>2023</v>
      </c>
      <c r="E3624" s="62">
        <v>9</v>
      </c>
      <c r="F3624" s="62">
        <v>2024</v>
      </c>
      <c r="G3624" s="62">
        <v>2024</v>
      </c>
      <c r="H3624" s="131"/>
      <c r="I3624" s="131"/>
      <c r="J3624" s="131"/>
      <c r="K3624" s="131"/>
      <c r="L3624" s="131"/>
      <c r="M3624" s="131"/>
      <c r="N3624" s="131"/>
      <c r="O3624" s="131"/>
      <c r="P3624" s="131"/>
      <c r="Q3624" s="131"/>
      <c r="R3624" s="131"/>
      <c r="S3624" s="131"/>
      <c r="T3624" s="131"/>
      <c r="U3624" s="131"/>
      <c r="V3624" s="131"/>
      <c r="W3624" s="131"/>
      <c r="X3624" s="131"/>
      <c r="Y3624" s="131"/>
      <c r="Z3624" s="131"/>
      <c r="AA3624" s="131"/>
      <c r="AB3624" s="131"/>
      <c r="AC3624" s="131"/>
      <c r="AD3624" s="131"/>
      <c r="AE3624" s="131"/>
      <c r="AF3624" s="131"/>
      <c r="AG3624" s="131"/>
      <c r="AH3624" s="43"/>
    </row>
    <row r="3625" spans="4:34">
      <c r="D3625" s="62">
        <v>2023</v>
      </c>
      <c r="E3625" s="62">
        <v>10</v>
      </c>
      <c r="F3625" s="62">
        <v>2024</v>
      </c>
      <c r="G3625" s="62">
        <v>2024</v>
      </c>
      <c r="H3625" s="131"/>
      <c r="I3625" s="131"/>
      <c r="J3625" s="131"/>
      <c r="K3625" s="131"/>
      <c r="L3625" s="131"/>
      <c r="M3625" s="131"/>
      <c r="N3625" s="131"/>
      <c r="O3625" s="131"/>
      <c r="P3625" s="131"/>
      <c r="Q3625" s="131"/>
      <c r="R3625" s="131"/>
      <c r="S3625" s="131"/>
      <c r="T3625" s="131"/>
      <c r="U3625" s="131"/>
      <c r="V3625" s="131"/>
      <c r="W3625" s="131"/>
      <c r="X3625" s="131"/>
      <c r="Y3625" s="131"/>
      <c r="Z3625" s="131"/>
      <c r="AA3625" s="131"/>
      <c r="AB3625" s="131"/>
      <c r="AC3625" s="131"/>
      <c r="AD3625" s="131"/>
      <c r="AE3625" s="131"/>
      <c r="AF3625" s="131"/>
      <c r="AG3625" s="131"/>
      <c r="AH3625" s="43"/>
    </row>
    <row r="3626" spans="4:34">
      <c r="D3626" s="62">
        <v>2023</v>
      </c>
      <c r="E3626" s="62">
        <v>11</v>
      </c>
      <c r="F3626" s="62">
        <v>2024</v>
      </c>
      <c r="G3626" s="62">
        <v>2024</v>
      </c>
      <c r="H3626" s="131"/>
      <c r="I3626" s="131"/>
      <c r="J3626" s="131"/>
      <c r="K3626" s="131"/>
      <c r="L3626" s="131"/>
      <c r="M3626" s="131"/>
      <c r="N3626" s="131"/>
      <c r="O3626" s="131"/>
      <c r="P3626" s="131"/>
      <c r="Q3626" s="131"/>
      <c r="R3626" s="131"/>
      <c r="S3626" s="131"/>
      <c r="T3626" s="131"/>
      <c r="U3626" s="131"/>
      <c r="V3626" s="131"/>
      <c r="W3626" s="131"/>
      <c r="X3626" s="131"/>
      <c r="Y3626" s="131"/>
      <c r="Z3626" s="131"/>
      <c r="AA3626" s="131"/>
      <c r="AB3626" s="131"/>
      <c r="AC3626" s="131"/>
      <c r="AD3626" s="131"/>
      <c r="AE3626" s="131"/>
      <c r="AF3626" s="131"/>
      <c r="AG3626" s="131"/>
      <c r="AH3626" s="43"/>
    </row>
    <row r="3627" spans="4:34">
      <c r="D3627" s="62">
        <v>2023</v>
      </c>
      <c r="E3627" s="62">
        <v>12</v>
      </c>
      <c r="F3627" s="62">
        <v>2024</v>
      </c>
      <c r="G3627" s="62">
        <v>2024</v>
      </c>
      <c r="H3627" s="131"/>
      <c r="I3627" s="131"/>
      <c r="J3627" s="131"/>
      <c r="K3627" s="131"/>
      <c r="L3627" s="131"/>
      <c r="M3627" s="131"/>
      <c r="N3627" s="131"/>
      <c r="O3627" s="131"/>
      <c r="P3627" s="131"/>
      <c r="Q3627" s="131"/>
      <c r="R3627" s="131"/>
      <c r="S3627" s="131"/>
      <c r="T3627" s="131"/>
      <c r="U3627" s="131"/>
      <c r="V3627" s="131"/>
      <c r="W3627" s="131"/>
      <c r="X3627" s="131"/>
      <c r="Y3627" s="131"/>
      <c r="Z3627" s="131"/>
      <c r="AA3627" s="131"/>
      <c r="AB3627" s="131"/>
      <c r="AC3627" s="131"/>
      <c r="AD3627" s="131"/>
      <c r="AE3627" s="131"/>
      <c r="AF3627" s="131"/>
      <c r="AG3627" s="131"/>
      <c r="AH3627" s="43"/>
    </row>
    <row r="3628" spans="4:34">
      <c r="D3628" s="62">
        <v>2024</v>
      </c>
      <c r="E3628" s="62">
        <v>1</v>
      </c>
      <c r="F3628" s="62">
        <v>2024</v>
      </c>
      <c r="G3628" s="62">
        <v>2024</v>
      </c>
      <c r="H3628" s="131"/>
      <c r="I3628" s="131"/>
      <c r="J3628" s="131"/>
      <c r="K3628" s="131"/>
      <c r="L3628" s="131"/>
      <c r="M3628" s="131"/>
      <c r="N3628" s="131"/>
      <c r="O3628" s="131"/>
      <c r="P3628" s="131"/>
      <c r="Q3628" s="131"/>
      <c r="R3628" s="131"/>
      <c r="S3628" s="131"/>
      <c r="T3628" s="131"/>
      <c r="U3628" s="131"/>
      <c r="V3628" s="131"/>
      <c r="W3628" s="131"/>
      <c r="X3628" s="131"/>
      <c r="Y3628" s="131"/>
      <c r="Z3628" s="131"/>
      <c r="AA3628" s="131"/>
      <c r="AB3628" s="131"/>
      <c r="AC3628" s="131"/>
      <c r="AD3628" s="131"/>
      <c r="AE3628" s="131"/>
      <c r="AF3628" s="131"/>
      <c r="AG3628" s="131"/>
      <c r="AH3628" s="43"/>
    </row>
    <row r="3629" spans="4:34">
      <c r="D3629" s="62">
        <v>2024</v>
      </c>
      <c r="E3629" s="62">
        <v>2</v>
      </c>
      <c r="F3629" s="62">
        <v>2024</v>
      </c>
      <c r="G3629" s="62">
        <v>2024</v>
      </c>
      <c r="H3629" s="131"/>
      <c r="I3629" s="131"/>
      <c r="J3629" s="131"/>
      <c r="K3629" s="131"/>
      <c r="L3629" s="131"/>
      <c r="M3629" s="131"/>
      <c r="N3629" s="131"/>
      <c r="O3629" s="131"/>
      <c r="P3629" s="131"/>
      <c r="Q3629" s="131"/>
      <c r="R3629" s="131"/>
      <c r="S3629" s="131"/>
      <c r="T3629" s="131"/>
      <c r="U3629" s="131"/>
      <c r="V3629" s="131"/>
      <c r="W3629" s="131"/>
      <c r="X3629" s="131"/>
      <c r="Y3629" s="131"/>
      <c r="Z3629" s="131"/>
      <c r="AA3629" s="131"/>
      <c r="AB3629" s="131"/>
      <c r="AC3629" s="131"/>
      <c r="AD3629" s="131"/>
      <c r="AE3629" s="131"/>
      <c r="AF3629" s="131"/>
      <c r="AG3629" s="131"/>
      <c r="AH3629" s="43"/>
    </row>
    <row r="3630" spans="4:34">
      <c r="D3630" s="62">
        <v>2024</v>
      </c>
      <c r="E3630" s="62">
        <v>3</v>
      </c>
      <c r="F3630" s="62">
        <v>2024</v>
      </c>
      <c r="G3630" s="62">
        <v>2024</v>
      </c>
      <c r="H3630" s="131"/>
      <c r="I3630" s="131"/>
      <c r="J3630" s="131"/>
      <c r="K3630" s="131"/>
      <c r="L3630" s="131"/>
      <c r="M3630" s="131"/>
      <c r="N3630" s="131"/>
      <c r="O3630" s="131"/>
      <c r="P3630" s="131"/>
      <c r="Q3630" s="131"/>
      <c r="R3630" s="131"/>
      <c r="S3630" s="131"/>
      <c r="T3630" s="131"/>
      <c r="U3630" s="131"/>
      <c r="V3630" s="131"/>
      <c r="W3630" s="131"/>
      <c r="X3630" s="131"/>
      <c r="Y3630" s="131"/>
      <c r="Z3630" s="131"/>
      <c r="AA3630" s="131"/>
      <c r="AB3630" s="131"/>
      <c r="AC3630" s="131"/>
      <c r="AD3630" s="131"/>
      <c r="AE3630" s="131"/>
      <c r="AF3630" s="131"/>
      <c r="AG3630" s="131"/>
      <c r="AH3630" s="43"/>
    </row>
    <row r="3631" spans="4:34">
      <c r="D3631" s="62">
        <v>2024</v>
      </c>
      <c r="E3631" s="62">
        <v>4</v>
      </c>
      <c r="F3631" s="62">
        <v>2024</v>
      </c>
      <c r="G3631" s="62">
        <v>2024</v>
      </c>
      <c r="H3631" s="131"/>
      <c r="I3631" s="131"/>
      <c r="J3631" s="131"/>
      <c r="K3631" s="131"/>
      <c r="L3631" s="131"/>
      <c r="M3631" s="131"/>
      <c r="N3631" s="131"/>
      <c r="O3631" s="131"/>
      <c r="P3631" s="131"/>
      <c r="Q3631" s="131"/>
      <c r="R3631" s="131"/>
      <c r="S3631" s="131"/>
      <c r="T3631" s="131"/>
      <c r="U3631" s="131"/>
      <c r="V3631" s="131"/>
      <c r="W3631" s="131"/>
      <c r="X3631" s="131"/>
      <c r="Y3631" s="131"/>
      <c r="Z3631" s="131"/>
      <c r="AA3631" s="131"/>
      <c r="AB3631" s="131"/>
      <c r="AC3631" s="131"/>
      <c r="AD3631" s="131"/>
      <c r="AE3631" s="131"/>
      <c r="AF3631" s="131"/>
      <c r="AG3631" s="131"/>
      <c r="AH3631" s="43"/>
    </row>
    <row r="3632" spans="4:34">
      <c r="D3632" s="62">
        <v>2024</v>
      </c>
      <c r="E3632" s="62">
        <v>5</v>
      </c>
      <c r="F3632" s="62">
        <v>2024</v>
      </c>
      <c r="G3632" s="62">
        <v>2025</v>
      </c>
      <c r="H3632" s="131"/>
      <c r="I3632" s="131"/>
      <c r="J3632" s="131"/>
      <c r="K3632" s="131"/>
      <c r="L3632" s="131"/>
      <c r="M3632" s="131"/>
      <c r="N3632" s="131"/>
      <c r="O3632" s="131"/>
      <c r="P3632" s="131"/>
      <c r="Q3632" s="131"/>
      <c r="R3632" s="131"/>
      <c r="S3632" s="131"/>
      <c r="T3632" s="131"/>
      <c r="U3632" s="131"/>
      <c r="V3632" s="131"/>
      <c r="W3632" s="131"/>
      <c r="X3632" s="131"/>
      <c r="Y3632" s="131"/>
      <c r="Z3632" s="131"/>
      <c r="AA3632" s="131"/>
      <c r="AB3632" s="131"/>
      <c r="AC3632" s="131"/>
      <c r="AD3632" s="131"/>
      <c r="AE3632" s="131"/>
      <c r="AF3632" s="131"/>
      <c r="AG3632" s="131"/>
      <c r="AH3632" s="43"/>
    </row>
    <row r="3633" spans="4:34">
      <c r="D3633" s="62">
        <v>2024</v>
      </c>
      <c r="E3633" s="62">
        <v>6</v>
      </c>
      <c r="F3633" s="62">
        <v>2024</v>
      </c>
      <c r="G3633" s="62">
        <v>2025</v>
      </c>
      <c r="H3633" s="131"/>
      <c r="I3633" s="131"/>
      <c r="J3633" s="131"/>
      <c r="K3633" s="131"/>
      <c r="L3633" s="131"/>
      <c r="M3633" s="131"/>
      <c r="N3633" s="131"/>
      <c r="O3633" s="131"/>
      <c r="P3633" s="131"/>
      <c r="Q3633" s="131"/>
      <c r="R3633" s="131"/>
      <c r="S3633" s="131"/>
      <c r="T3633" s="131"/>
      <c r="U3633" s="131"/>
      <c r="V3633" s="131"/>
      <c r="W3633" s="131"/>
      <c r="X3633" s="131"/>
      <c r="Y3633" s="131"/>
      <c r="Z3633" s="131"/>
      <c r="AA3633" s="131"/>
      <c r="AB3633" s="131"/>
      <c r="AC3633" s="131"/>
      <c r="AD3633" s="131"/>
      <c r="AE3633" s="131"/>
      <c r="AF3633" s="131"/>
      <c r="AG3633" s="131"/>
      <c r="AH3633" s="43"/>
    </row>
    <row r="3634" spans="4:34">
      <c r="D3634" s="62">
        <v>2024</v>
      </c>
      <c r="E3634" s="62">
        <v>7</v>
      </c>
      <c r="F3634" s="62">
        <v>2025</v>
      </c>
      <c r="G3634" s="62">
        <v>2025</v>
      </c>
      <c r="H3634" s="131"/>
      <c r="I3634" s="131"/>
      <c r="J3634" s="131"/>
      <c r="K3634" s="131"/>
      <c r="L3634" s="131"/>
      <c r="M3634" s="131"/>
      <c r="N3634" s="131"/>
      <c r="O3634" s="131"/>
      <c r="P3634" s="131"/>
      <c r="Q3634" s="131"/>
      <c r="R3634" s="131"/>
      <c r="S3634" s="131"/>
      <c r="T3634" s="131"/>
      <c r="U3634" s="131"/>
      <c r="V3634" s="131"/>
      <c r="W3634" s="131"/>
      <c r="X3634" s="131"/>
      <c r="Y3634" s="131"/>
      <c r="Z3634" s="131"/>
      <c r="AA3634" s="131"/>
      <c r="AB3634" s="131"/>
      <c r="AC3634" s="131"/>
      <c r="AD3634" s="131"/>
      <c r="AE3634" s="131"/>
      <c r="AF3634" s="131"/>
      <c r="AG3634" s="131"/>
      <c r="AH3634" s="43"/>
    </row>
    <row r="3635" spans="4:34">
      <c r="D3635" s="62">
        <v>2024</v>
      </c>
      <c r="E3635" s="62">
        <v>8</v>
      </c>
      <c r="F3635" s="62">
        <v>2025</v>
      </c>
      <c r="G3635" s="62">
        <v>2025</v>
      </c>
      <c r="H3635" s="131"/>
      <c r="I3635" s="131"/>
      <c r="J3635" s="131"/>
      <c r="K3635" s="131"/>
      <c r="L3635" s="131"/>
      <c r="M3635" s="131"/>
      <c r="N3635" s="131"/>
      <c r="O3635" s="131"/>
      <c r="P3635" s="131"/>
      <c r="Q3635" s="131"/>
      <c r="R3635" s="131"/>
      <c r="S3635" s="131"/>
      <c r="T3635" s="131"/>
      <c r="U3635" s="131"/>
      <c r="V3635" s="131"/>
      <c r="W3635" s="131"/>
      <c r="X3635" s="131"/>
      <c r="Y3635" s="131"/>
      <c r="Z3635" s="131"/>
      <c r="AA3635" s="131"/>
      <c r="AB3635" s="131"/>
      <c r="AC3635" s="131"/>
      <c r="AD3635" s="131"/>
      <c r="AE3635" s="131"/>
      <c r="AF3635" s="131"/>
      <c r="AG3635" s="131"/>
      <c r="AH3635" s="43"/>
    </row>
    <row r="3636" spans="4:34">
      <c r="D3636" s="62">
        <v>2024</v>
      </c>
      <c r="E3636" s="62">
        <v>9</v>
      </c>
      <c r="F3636" s="62">
        <v>2025</v>
      </c>
      <c r="G3636" s="62">
        <v>2025</v>
      </c>
      <c r="H3636" s="131"/>
      <c r="I3636" s="131"/>
      <c r="J3636" s="131"/>
      <c r="K3636" s="131"/>
      <c r="L3636" s="131"/>
      <c r="M3636" s="131"/>
      <c r="N3636" s="131"/>
      <c r="O3636" s="131"/>
      <c r="P3636" s="131"/>
      <c r="Q3636" s="131"/>
      <c r="R3636" s="131"/>
      <c r="S3636" s="131"/>
      <c r="T3636" s="131"/>
      <c r="U3636" s="131"/>
      <c r="V3636" s="131"/>
      <c r="W3636" s="131"/>
      <c r="X3636" s="131"/>
      <c r="Y3636" s="131"/>
      <c r="Z3636" s="131"/>
      <c r="AA3636" s="131"/>
      <c r="AB3636" s="131"/>
      <c r="AC3636" s="131"/>
      <c r="AD3636" s="131"/>
      <c r="AE3636" s="131"/>
      <c r="AF3636" s="131"/>
      <c r="AG3636" s="131"/>
      <c r="AH3636" s="43"/>
    </row>
    <row r="3637" spans="4:34">
      <c r="D3637" s="62">
        <v>2024</v>
      </c>
      <c r="E3637" s="62">
        <v>10</v>
      </c>
      <c r="F3637" s="62">
        <v>2025</v>
      </c>
      <c r="G3637" s="62">
        <v>2025</v>
      </c>
      <c r="H3637" s="131"/>
      <c r="I3637" s="131"/>
      <c r="J3637" s="131"/>
      <c r="K3637" s="131"/>
      <c r="L3637" s="131"/>
      <c r="M3637" s="131"/>
      <c r="N3637" s="131"/>
      <c r="O3637" s="131"/>
      <c r="P3637" s="131"/>
      <c r="Q3637" s="131"/>
      <c r="R3637" s="131"/>
      <c r="S3637" s="131"/>
      <c r="T3637" s="131"/>
      <c r="U3637" s="131"/>
      <c r="V3637" s="131"/>
      <c r="W3637" s="131"/>
      <c r="X3637" s="131"/>
      <c r="Y3637" s="131"/>
      <c r="Z3637" s="131"/>
      <c r="AA3637" s="131"/>
      <c r="AB3637" s="131"/>
      <c r="AC3637" s="131"/>
      <c r="AD3637" s="131"/>
      <c r="AE3637" s="131"/>
      <c r="AF3637" s="131"/>
      <c r="AG3637" s="131"/>
      <c r="AH3637" s="43"/>
    </row>
    <row r="3638" spans="4:34">
      <c r="D3638" s="62">
        <v>2024</v>
      </c>
      <c r="E3638" s="62">
        <v>11</v>
      </c>
      <c r="F3638" s="62">
        <v>2025</v>
      </c>
      <c r="G3638" s="62">
        <v>2025</v>
      </c>
      <c r="H3638" s="131"/>
      <c r="I3638" s="131"/>
      <c r="J3638" s="131"/>
      <c r="K3638" s="131"/>
      <c r="L3638" s="131"/>
      <c r="M3638" s="131"/>
      <c r="N3638" s="131"/>
      <c r="O3638" s="131"/>
      <c r="P3638" s="131"/>
      <c r="Q3638" s="131"/>
      <c r="R3638" s="131"/>
      <c r="S3638" s="131"/>
      <c r="T3638" s="131"/>
      <c r="U3638" s="131"/>
      <c r="V3638" s="131"/>
      <c r="W3638" s="131"/>
      <c r="X3638" s="131"/>
      <c r="Y3638" s="131"/>
      <c r="Z3638" s="131"/>
      <c r="AA3638" s="131"/>
      <c r="AB3638" s="131"/>
      <c r="AC3638" s="131"/>
      <c r="AD3638" s="131"/>
      <c r="AE3638" s="131"/>
      <c r="AF3638" s="131"/>
      <c r="AG3638" s="131"/>
      <c r="AH3638" s="43"/>
    </row>
    <row r="3639" spans="4:34">
      <c r="D3639" s="62">
        <v>2024</v>
      </c>
      <c r="E3639" s="62">
        <v>12</v>
      </c>
      <c r="F3639" s="62">
        <v>2025</v>
      </c>
      <c r="G3639" s="62">
        <v>2025</v>
      </c>
      <c r="H3639" s="131"/>
      <c r="I3639" s="131"/>
      <c r="J3639" s="131"/>
      <c r="K3639" s="131"/>
      <c r="L3639" s="131"/>
      <c r="M3639" s="131"/>
      <c r="N3639" s="131"/>
      <c r="O3639" s="131"/>
      <c r="P3639" s="131"/>
      <c r="Q3639" s="131"/>
      <c r="R3639" s="131"/>
      <c r="S3639" s="131"/>
      <c r="T3639" s="131"/>
      <c r="U3639" s="131"/>
      <c r="V3639" s="131"/>
      <c r="W3639" s="131"/>
      <c r="X3639" s="131"/>
      <c r="Y3639" s="131"/>
      <c r="Z3639" s="131"/>
      <c r="AA3639" s="131"/>
      <c r="AB3639" s="131"/>
      <c r="AC3639" s="131"/>
      <c r="AD3639" s="131"/>
      <c r="AE3639" s="131"/>
      <c r="AF3639" s="131"/>
      <c r="AG3639" s="131"/>
      <c r="AH3639" s="43"/>
    </row>
    <row r="3640" spans="4:34">
      <c r="D3640" s="62">
        <v>2025</v>
      </c>
      <c r="E3640" s="62">
        <v>1</v>
      </c>
      <c r="F3640" s="62">
        <v>2025</v>
      </c>
      <c r="G3640" s="62">
        <v>2025</v>
      </c>
      <c r="H3640" s="131"/>
      <c r="I3640" s="131"/>
      <c r="J3640" s="131"/>
      <c r="K3640" s="131"/>
      <c r="L3640" s="131"/>
      <c r="M3640" s="131"/>
      <c r="N3640" s="131"/>
      <c r="O3640" s="131"/>
      <c r="P3640" s="131"/>
      <c r="Q3640" s="131"/>
      <c r="R3640" s="131"/>
      <c r="S3640" s="131"/>
      <c r="T3640" s="131"/>
      <c r="U3640" s="131"/>
      <c r="V3640" s="131"/>
      <c r="W3640" s="131"/>
      <c r="X3640" s="131"/>
      <c r="Y3640" s="131"/>
      <c r="Z3640" s="131"/>
      <c r="AA3640" s="131"/>
      <c r="AB3640" s="131"/>
      <c r="AC3640" s="131"/>
      <c r="AD3640" s="131"/>
      <c r="AE3640" s="131"/>
      <c r="AF3640" s="131"/>
      <c r="AG3640" s="131"/>
      <c r="AH3640" s="43"/>
    </row>
    <row r="3641" spans="4:34">
      <c r="D3641" s="62">
        <v>2025</v>
      </c>
      <c r="E3641" s="62">
        <v>2</v>
      </c>
      <c r="F3641" s="62">
        <v>2025</v>
      </c>
      <c r="G3641" s="62">
        <v>2025</v>
      </c>
      <c r="H3641" s="131"/>
      <c r="I3641" s="131"/>
      <c r="J3641" s="131"/>
      <c r="K3641" s="131"/>
      <c r="L3641" s="131"/>
      <c r="M3641" s="131"/>
      <c r="N3641" s="131"/>
      <c r="O3641" s="131"/>
      <c r="P3641" s="131"/>
      <c r="Q3641" s="131"/>
      <c r="R3641" s="131"/>
      <c r="S3641" s="131"/>
      <c r="T3641" s="131"/>
      <c r="U3641" s="131"/>
      <c r="V3641" s="131"/>
      <c r="W3641" s="131"/>
      <c r="X3641" s="131"/>
      <c r="Y3641" s="131"/>
      <c r="Z3641" s="131"/>
      <c r="AA3641" s="131"/>
      <c r="AB3641" s="131"/>
      <c r="AC3641" s="131"/>
      <c r="AD3641" s="131"/>
      <c r="AE3641" s="131"/>
      <c r="AF3641" s="131"/>
      <c r="AG3641" s="131"/>
      <c r="AH3641" s="43"/>
    </row>
    <row r="3642" spans="4:34">
      <c r="D3642" s="62">
        <v>2025</v>
      </c>
      <c r="E3642" s="62">
        <v>3</v>
      </c>
      <c r="F3642" s="62">
        <v>2025</v>
      </c>
      <c r="G3642" s="62">
        <v>2025</v>
      </c>
      <c r="H3642" s="131"/>
      <c r="I3642" s="131"/>
      <c r="J3642" s="131"/>
      <c r="K3642" s="131"/>
      <c r="L3642" s="131"/>
      <c r="M3642" s="131"/>
      <c r="N3642" s="131"/>
      <c r="O3642" s="131"/>
      <c r="P3642" s="131"/>
      <c r="Q3642" s="131"/>
      <c r="R3642" s="131"/>
      <c r="S3642" s="131"/>
      <c r="T3642" s="131"/>
      <c r="U3642" s="131"/>
      <c r="V3642" s="131"/>
      <c r="W3642" s="131"/>
      <c r="X3642" s="131"/>
      <c r="Y3642" s="131"/>
      <c r="Z3642" s="131"/>
      <c r="AA3642" s="131"/>
      <c r="AB3642" s="131"/>
      <c r="AC3642" s="131"/>
      <c r="AD3642" s="131"/>
      <c r="AE3642" s="131"/>
      <c r="AF3642" s="131"/>
      <c r="AG3642" s="131"/>
      <c r="AH3642" s="43"/>
    </row>
    <row r="3643" spans="4:34">
      <c r="D3643" s="62">
        <v>2025</v>
      </c>
      <c r="E3643" s="62">
        <v>4</v>
      </c>
      <c r="F3643" s="62">
        <v>2025</v>
      </c>
      <c r="G3643" s="62">
        <v>2025</v>
      </c>
      <c r="H3643" s="131"/>
      <c r="I3643" s="131"/>
      <c r="J3643" s="131"/>
      <c r="K3643" s="131"/>
      <c r="L3643" s="131"/>
      <c r="M3643" s="131"/>
      <c r="N3643" s="131"/>
      <c r="O3643" s="131"/>
      <c r="P3643" s="131"/>
      <c r="Q3643" s="131"/>
      <c r="R3643" s="131"/>
      <c r="S3643" s="131"/>
      <c r="T3643" s="131"/>
      <c r="U3643" s="131"/>
      <c r="V3643" s="131"/>
      <c r="W3643" s="131"/>
      <c r="X3643" s="131"/>
      <c r="Y3643" s="131"/>
      <c r="Z3643" s="131"/>
      <c r="AA3643" s="131"/>
      <c r="AB3643" s="131"/>
      <c r="AC3643" s="131"/>
      <c r="AD3643" s="131"/>
      <c r="AE3643" s="131"/>
      <c r="AF3643" s="131"/>
      <c r="AG3643" s="131"/>
      <c r="AH3643" s="43"/>
    </row>
    <row r="3644" spans="4:34">
      <c r="D3644" s="62">
        <v>2025</v>
      </c>
      <c r="E3644" s="62">
        <v>5</v>
      </c>
      <c r="F3644" s="62">
        <v>2025</v>
      </c>
      <c r="G3644" s="62">
        <v>2026</v>
      </c>
      <c r="H3644" s="131"/>
      <c r="I3644" s="131"/>
      <c r="J3644" s="131"/>
      <c r="K3644" s="131"/>
      <c r="L3644" s="131"/>
      <c r="M3644" s="131"/>
      <c r="N3644" s="131"/>
      <c r="O3644" s="131"/>
      <c r="P3644" s="131"/>
      <c r="Q3644" s="131"/>
      <c r="R3644" s="131"/>
      <c r="S3644" s="131"/>
      <c r="T3644" s="131"/>
      <c r="U3644" s="131"/>
      <c r="V3644" s="131"/>
      <c r="W3644" s="131"/>
      <c r="X3644" s="131"/>
      <c r="Y3644" s="131"/>
      <c r="Z3644" s="131"/>
      <c r="AA3644" s="131"/>
      <c r="AB3644" s="131"/>
      <c r="AC3644" s="131"/>
      <c r="AD3644" s="131"/>
      <c r="AE3644" s="131"/>
      <c r="AF3644" s="131"/>
      <c r="AG3644" s="131"/>
      <c r="AH3644" s="43"/>
    </row>
    <row r="3645" spans="4:34">
      <c r="D3645" s="62">
        <v>2025</v>
      </c>
      <c r="E3645" s="62">
        <v>6</v>
      </c>
      <c r="F3645" s="62">
        <v>2025</v>
      </c>
      <c r="G3645" s="62">
        <v>2026</v>
      </c>
      <c r="H3645" s="131"/>
      <c r="I3645" s="131"/>
      <c r="J3645" s="131"/>
      <c r="K3645" s="131"/>
      <c r="L3645" s="131"/>
      <c r="M3645" s="131"/>
      <c r="N3645" s="131"/>
      <c r="O3645" s="131"/>
      <c r="P3645" s="131"/>
      <c r="Q3645" s="131"/>
      <c r="R3645" s="131"/>
      <c r="S3645" s="131"/>
      <c r="T3645" s="131"/>
      <c r="U3645" s="131"/>
      <c r="V3645" s="131"/>
      <c r="W3645" s="131"/>
      <c r="X3645" s="131"/>
      <c r="Y3645" s="131"/>
      <c r="Z3645" s="131"/>
      <c r="AA3645" s="131"/>
      <c r="AB3645" s="131"/>
      <c r="AC3645" s="131"/>
      <c r="AD3645" s="131"/>
      <c r="AE3645" s="131"/>
      <c r="AF3645" s="131"/>
      <c r="AG3645" s="131"/>
      <c r="AH3645" s="43"/>
    </row>
    <row r="3646" spans="4:34">
      <c r="D3646" s="62">
        <v>2025</v>
      </c>
      <c r="E3646" s="62">
        <v>7</v>
      </c>
      <c r="F3646" s="62">
        <v>2026</v>
      </c>
      <c r="G3646" s="62">
        <v>2026</v>
      </c>
      <c r="H3646" s="131"/>
      <c r="I3646" s="131"/>
      <c r="J3646" s="131"/>
      <c r="K3646" s="131"/>
      <c r="L3646" s="131"/>
      <c r="M3646" s="131"/>
      <c r="N3646" s="131"/>
      <c r="O3646" s="131"/>
      <c r="P3646" s="131"/>
      <c r="Q3646" s="131"/>
      <c r="R3646" s="131"/>
      <c r="S3646" s="131"/>
      <c r="T3646" s="131"/>
      <c r="U3646" s="131"/>
      <c r="V3646" s="131"/>
      <c r="W3646" s="131"/>
      <c r="X3646" s="131"/>
      <c r="Y3646" s="131"/>
      <c r="Z3646" s="131"/>
      <c r="AA3646" s="131"/>
      <c r="AB3646" s="131"/>
      <c r="AC3646" s="131"/>
      <c r="AD3646" s="131"/>
      <c r="AE3646" s="131"/>
      <c r="AF3646" s="131"/>
      <c r="AG3646" s="131"/>
      <c r="AH3646" s="43"/>
    </row>
    <row r="3647" spans="4:34">
      <c r="D3647" s="62">
        <v>2025</v>
      </c>
      <c r="E3647" s="62">
        <v>8</v>
      </c>
      <c r="F3647" s="62">
        <v>2026</v>
      </c>
      <c r="G3647" s="62">
        <v>2026</v>
      </c>
      <c r="H3647" s="131"/>
      <c r="I3647" s="131"/>
      <c r="J3647" s="131"/>
      <c r="K3647" s="131"/>
      <c r="L3647" s="131"/>
      <c r="M3647" s="131"/>
      <c r="N3647" s="131"/>
      <c r="O3647" s="131"/>
      <c r="P3647" s="131"/>
      <c r="Q3647" s="131"/>
      <c r="R3647" s="131"/>
      <c r="S3647" s="131"/>
      <c r="T3647" s="131"/>
      <c r="U3647" s="131"/>
      <c r="V3647" s="131"/>
      <c r="W3647" s="131"/>
      <c r="X3647" s="131"/>
      <c r="Y3647" s="131"/>
      <c r="Z3647" s="131"/>
      <c r="AA3647" s="131"/>
      <c r="AB3647" s="131"/>
      <c r="AC3647" s="131"/>
      <c r="AD3647" s="131"/>
      <c r="AE3647" s="131"/>
      <c r="AF3647" s="131"/>
      <c r="AG3647" s="131"/>
      <c r="AH3647" s="43"/>
    </row>
    <row r="3648" spans="4:34">
      <c r="D3648" s="62">
        <v>2025</v>
      </c>
      <c r="E3648" s="62">
        <v>9</v>
      </c>
      <c r="F3648" s="62">
        <v>2026</v>
      </c>
      <c r="G3648" s="62">
        <v>2026</v>
      </c>
      <c r="H3648" s="131"/>
      <c r="I3648" s="131"/>
      <c r="J3648" s="131"/>
      <c r="K3648" s="131"/>
      <c r="L3648" s="131"/>
      <c r="M3648" s="131"/>
      <c r="N3648" s="131"/>
      <c r="O3648" s="131"/>
      <c r="P3648" s="131"/>
      <c r="Q3648" s="131"/>
      <c r="R3648" s="131"/>
      <c r="S3648" s="131"/>
      <c r="T3648" s="131"/>
      <c r="U3648" s="131"/>
      <c r="V3648" s="131"/>
      <c r="W3648" s="131"/>
      <c r="X3648" s="131"/>
      <c r="Y3648" s="131"/>
      <c r="Z3648" s="131"/>
      <c r="AA3648" s="131"/>
      <c r="AB3648" s="131"/>
      <c r="AC3648" s="131"/>
      <c r="AD3648" s="131"/>
      <c r="AE3648" s="131"/>
      <c r="AF3648" s="131"/>
      <c r="AG3648" s="131"/>
      <c r="AH3648" s="43"/>
    </row>
    <row r="3649" spans="4:34">
      <c r="D3649" s="62">
        <v>2025</v>
      </c>
      <c r="E3649" s="62">
        <v>10</v>
      </c>
      <c r="F3649" s="62">
        <v>2026</v>
      </c>
      <c r="G3649" s="62">
        <v>2026</v>
      </c>
      <c r="H3649" s="131"/>
      <c r="I3649" s="131"/>
      <c r="J3649" s="131"/>
      <c r="K3649" s="131"/>
      <c r="L3649" s="131"/>
      <c r="M3649" s="131"/>
      <c r="N3649" s="131"/>
      <c r="O3649" s="131"/>
      <c r="P3649" s="131"/>
      <c r="Q3649" s="131"/>
      <c r="R3649" s="131"/>
      <c r="S3649" s="131"/>
      <c r="T3649" s="131"/>
      <c r="U3649" s="131"/>
      <c r="V3649" s="131"/>
      <c r="W3649" s="131"/>
      <c r="X3649" s="131"/>
      <c r="Y3649" s="131"/>
      <c r="Z3649" s="131"/>
      <c r="AA3649" s="131"/>
      <c r="AB3649" s="131"/>
      <c r="AC3649" s="131"/>
      <c r="AD3649" s="131"/>
      <c r="AE3649" s="131"/>
      <c r="AF3649" s="131"/>
      <c r="AG3649" s="131"/>
      <c r="AH3649" s="43"/>
    </row>
    <row r="3650" spans="4:34">
      <c r="D3650" s="62">
        <v>2025</v>
      </c>
      <c r="E3650" s="62">
        <v>11</v>
      </c>
      <c r="F3650" s="62">
        <v>2026</v>
      </c>
      <c r="G3650" s="62">
        <v>2026</v>
      </c>
      <c r="H3650" s="131"/>
      <c r="I3650" s="131"/>
      <c r="J3650" s="131"/>
      <c r="K3650" s="131"/>
      <c r="L3650" s="131"/>
      <c r="M3650" s="131"/>
      <c r="N3650" s="131"/>
      <c r="O3650" s="131"/>
      <c r="P3650" s="131"/>
      <c r="Q3650" s="131"/>
      <c r="R3650" s="131"/>
      <c r="S3650" s="131"/>
      <c r="T3650" s="131"/>
      <c r="U3650" s="131"/>
      <c r="V3650" s="131"/>
      <c r="W3650" s="131"/>
      <c r="X3650" s="131"/>
      <c r="Y3650" s="131"/>
      <c r="Z3650" s="131"/>
      <c r="AA3650" s="131"/>
      <c r="AB3650" s="131"/>
      <c r="AC3650" s="131"/>
      <c r="AD3650" s="131"/>
      <c r="AE3650" s="131"/>
      <c r="AF3650" s="131"/>
      <c r="AG3650" s="131"/>
      <c r="AH3650" s="43"/>
    </row>
    <row r="3651" spans="4:34">
      <c r="D3651" s="62">
        <v>2025</v>
      </c>
      <c r="E3651" s="62">
        <v>12</v>
      </c>
      <c r="F3651" s="62">
        <v>2026</v>
      </c>
      <c r="G3651" s="62">
        <v>2026</v>
      </c>
      <c r="H3651" s="131"/>
      <c r="I3651" s="131"/>
      <c r="J3651" s="131"/>
      <c r="K3651" s="131"/>
      <c r="L3651" s="131"/>
      <c r="M3651" s="131"/>
      <c r="N3651" s="131"/>
      <c r="O3651" s="131"/>
      <c r="P3651" s="131"/>
      <c r="Q3651" s="131"/>
      <c r="R3651" s="131"/>
      <c r="S3651" s="131"/>
      <c r="T3651" s="131"/>
      <c r="U3651" s="131"/>
      <c r="V3651" s="131"/>
      <c r="W3651" s="131"/>
      <c r="X3651" s="131"/>
      <c r="Y3651" s="131"/>
      <c r="Z3651" s="131"/>
      <c r="AA3651" s="131"/>
      <c r="AB3651" s="131"/>
      <c r="AC3651" s="131"/>
      <c r="AD3651" s="131"/>
      <c r="AE3651" s="131"/>
      <c r="AF3651" s="131"/>
      <c r="AG3651" s="131"/>
      <c r="AH3651" s="43"/>
    </row>
    <row r="3652" spans="4:34">
      <c r="D3652" s="62">
        <v>2026</v>
      </c>
      <c r="E3652" s="62">
        <v>1</v>
      </c>
      <c r="F3652" s="62">
        <v>2026</v>
      </c>
      <c r="G3652" s="62">
        <v>2026</v>
      </c>
      <c r="H3652" s="131"/>
      <c r="I3652" s="131"/>
      <c r="J3652" s="131"/>
      <c r="K3652" s="131"/>
      <c r="L3652" s="131"/>
      <c r="M3652" s="131"/>
      <c r="N3652" s="131"/>
      <c r="O3652" s="131"/>
      <c r="P3652" s="131"/>
      <c r="Q3652" s="131"/>
      <c r="R3652" s="131"/>
      <c r="S3652" s="131"/>
      <c r="T3652" s="131"/>
      <c r="U3652" s="131"/>
      <c r="V3652" s="131"/>
      <c r="W3652" s="131"/>
      <c r="X3652" s="131"/>
      <c r="Y3652" s="131"/>
      <c r="Z3652" s="131"/>
      <c r="AA3652" s="131"/>
      <c r="AB3652" s="131"/>
      <c r="AC3652" s="131"/>
      <c r="AD3652" s="131"/>
      <c r="AE3652" s="131"/>
      <c r="AF3652" s="131"/>
      <c r="AG3652" s="131"/>
      <c r="AH3652" s="43"/>
    </row>
    <row r="3653" spans="4:34">
      <c r="D3653" s="62">
        <v>2026</v>
      </c>
      <c r="E3653" s="62">
        <v>2</v>
      </c>
      <c r="F3653" s="62">
        <v>2026</v>
      </c>
      <c r="G3653" s="62">
        <v>2026</v>
      </c>
      <c r="H3653" s="131"/>
      <c r="I3653" s="131"/>
      <c r="J3653" s="131"/>
      <c r="K3653" s="131"/>
      <c r="L3653" s="131"/>
      <c r="M3653" s="131"/>
      <c r="N3653" s="131"/>
      <c r="O3653" s="131"/>
      <c r="P3653" s="131"/>
      <c r="Q3653" s="131"/>
      <c r="R3653" s="131"/>
      <c r="S3653" s="131"/>
      <c r="T3653" s="131"/>
      <c r="U3653" s="131"/>
      <c r="V3653" s="131"/>
      <c r="W3653" s="131"/>
      <c r="X3653" s="131"/>
      <c r="Y3653" s="131"/>
      <c r="Z3653" s="131"/>
      <c r="AA3653" s="131"/>
      <c r="AB3653" s="131"/>
      <c r="AC3653" s="131"/>
      <c r="AD3653" s="131"/>
      <c r="AE3653" s="131"/>
      <c r="AF3653" s="131"/>
      <c r="AG3653" s="131"/>
      <c r="AH3653" s="43"/>
    </row>
    <row r="3654" spans="4:34">
      <c r="D3654" s="62">
        <v>2026</v>
      </c>
      <c r="E3654" s="62">
        <v>3</v>
      </c>
      <c r="F3654" s="62">
        <v>2026</v>
      </c>
      <c r="G3654" s="62">
        <v>2026</v>
      </c>
      <c r="H3654" s="131"/>
      <c r="I3654" s="131"/>
      <c r="J3654" s="131"/>
      <c r="K3654" s="131"/>
      <c r="L3654" s="131"/>
      <c r="M3654" s="131"/>
      <c r="N3654" s="131"/>
      <c r="O3654" s="131"/>
      <c r="P3654" s="131"/>
      <c r="Q3654" s="131"/>
      <c r="R3654" s="131"/>
      <c r="S3654" s="131"/>
      <c r="T3654" s="131"/>
      <c r="U3654" s="131"/>
      <c r="V3654" s="131"/>
      <c r="W3654" s="131"/>
      <c r="X3654" s="131"/>
      <c r="Y3654" s="131"/>
      <c r="Z3654" s="131"/>
      <c r="AA3654" s="131"/>
      <c r="AB3654" s="131"/>
      <c r="AC3654" s="131"/>
      <c r="AD3654" s="131"/>
      <c r="AE3654" s="131"/>
      <c r="AF3654" s="131"/>
      <c r="AG3654" s="131"/>
      <c r="AH3654" s="43"/>
    </row>
    <row r="3655" spans="4:34">
      <c r="D3655" s="62">
        <v>2026</v>
      </c>
      <c r="E3655" s="62">
        <v>4</v>
      </c>
      <c r="F3655" s="62">
        <v>2026</v>
      </c>
      <c r="G3655" s="62">
        <v>2026</v>
      </c>
      <c r="H3655" s="131"/>
      <c r="I3655" s="131"/>
      <c r="J3655" s="131"/>
      <c r="K3655" s="131"/>
      <c r="L3655" s="131"/>
      <c r="M3655" s="131"/>
      <c r="N3655" s="131"/>
      <c r="O3655" s="131"/>
      <c r="P3655" s="131"/>
      <c r="Q3655" s="131"/>
      <c r="R3655" s="131"/>
      <c r="S3655" s="131"/>
      <c r="T3655" s="131"/>
      <c r="U3655" s="131"/>
      <c r="V3655" s="131"/>
      <c r="W3655" s="131"/>
      <c r="X3655" s="131"/>
      <c r="Y3655" s="131"/>
      <c r="Z3655" s="131"/>
      <c r="AA3655" s="131"/>
      <c r="AB3655" s="131"/>
      <c r="AC3655" s="131"/>
      <c r="AD3655" s="131"/>
      <c r="AE3655" s="131"/>
      <c r="AF3655" s="131"/>
      <c r="AG3655" s="131"/>
      <c r="AH3655" s="43"/>
    </row>
    <row r="3656" spans="4:34">
      <c r="D3656" s="62">
        <v>2026</v>
      </c>
      <c r="E3656" s="62">
        <v>5</v>
      </c>
      <c r="F3656" s="62">
        <v>2026</v>
      </c>
      <c r="G3656" s="62">
        <v>2027</v>
      </c>
      <c r="H3656" s="131"/>
      <c r="I3656" s="131"/>
      <c r="J3656" s="131"/>
      <c r="K3656" s="131"/>
      <c r="L3656" s="131"/>
      <c r="M3656" s="131"/>
      <c r="N3656" s="131"/>
      <c r="O3656" s="131"/>
      <c r="P3656" s="131"/>
      <c r="Q3656" s="131"/>
      <c r="R3656" s="131"/>
      <c r="S3656" s="131"/>
      <c r="T3656" s="131"/>
      <c r="U3656" s="131"/>
      <c r="V3656" s="131"/>
      <c r="W3656" s="131"/>
      <c r="X3656" s="131"/>
      <c r="Y3656" s="131"/>
      <c r="Z3656" s="131"/>
      <c r="AA3656" s="131"/>
      <c r="AB3656" s="131"/>
      <c r="AC3656" s="131"/>
      <c r="AD3656" s="131"/>
      <c r="AE3656" s="131"/>
      <c r="AF3656" s="131"/>
      <c r="AG3656" s="131"/>
      <c r="AH3656" s="43"/>
    </row>
    <row r="3657" spans="4:34">
      <c r="D3657" s="62">
        <v>2026</v>
      </c>
      <c r="E3657" s="62">
        <v>6</v>
      </c>
      <c r="F3657" s="62">
        <v>2026</v>
      </c>
      <c r="G3657" s="62">
        <v>2027</v>
      </c>
      <c r="H3657" s="131"/>
      <c r="I3657" s="131"/>
      <c r="J3657" s="131"/>
      <c r="K3657" s="131"/>
      <c r="L3657" s="131"/>
      <c r="M3657" s="131"/>
      <c r="N3657" s="131"/>
      <c r="O3657" s="131"/>
      <c r="P3657" s="131"/>
      <c r="Q3657" s="131"/>
      <c r="R3657" s="131"/>
      <c r="S3657" s="131"/>
      <c r="T3657" s="131"/>
      <c r="U3657" s="131"/>
      <c r="V3657" s="131"/>
      <c r="W3657" s="131"/>
      <c r="X3657" s="131"/>
      <c r="Y3657" s="131"/>
      <c r="Z3657" s="131"/>
      <c r="AA3657" s="131"/>
      <c r="AB3657" s="131"/>
      <c r="AC3657" s="131"/>
      <c r="AD3657" s="131"/>
      <c r="AE3657" s="131"/>
      <c r="AF3657" s="131"/>
      <c r="AG3657" s="131"/>
      <c r="AH3657" s="43"/>
    </row>
    <row r="3658" spans="4:34">
      <c r="D3658" s="62">
        <v>2026</v>
      </c>
      <c r="E3658" s="62">
        <v>7</v>
      </c>
      <c r="F3658" s="62">
        <v>2027</v>
      </c>
      <c r="G3658" s="62">
        <v>2027</v>
      </c>
      <c r="H3658" s="131"/>
      <c r="I3658" s="131"/>
      <c r="J3658" s="131"/>
      <c r="K3658" s="131"/>
      <c r="L3658" s="131"/>
      <c r="M3658" s="131"/>
      <c r="N3658" s="131"/>
      <c r="O3658" s="131"/>
      <c r="P3658" s="131"/>
      <c r="Q3658" s="131"/>
      <c r="R3658" s="131"/>
      <c r="S3658" s="131"/>
      <c r="T3658" s="131"/>
      <c r="U3658" s="131"/>
      <c r="V3658" s="131"/>
      <c r="W3658" s="131"/>
      <c r="X3658" s="131"/>
      <c r="Y3658" s="131"/>
      <c r="Z3658" s="131"/>
      <c r="AA3658" s="131"/>
      <c r="AB3658" s="131"/>
      <c r="AC3658" s="131"/>
      <c r="AD3658" s="131"/>
      <c r="AE3658" s="131"/>
      <c r="AF3658" s="131"/>
      <c r="AG3658" s="131"/>
      <c r="AH3658" s="43"/>
    </row>
    <row r="3659" spans="4:34">
      <c r="D3659" s="62">
        <v>2026</v>
      </c>
      <c r="E3659" s="62">
        <v>8</v>
      </c>
      <c r="F3659" s="62">
        <v>2027</v>
      </c>
      <c r="G3659" s="62">
        <v>2027</v>
      </c>
      <c r="H3659" s="131"/>
      <c r="I3659" s="131"/>
      <c r="J3659" s="131"/>
      <c r="K3659" s="131"/>
      <c r="L3659" s="131"/>
      <c r="M3659" s="131"/>
      <c r="N3659" s="131"/>
      <c r="O3659" s="131"/>
      <c r="P3659" s="131"/>
      <c r="Q3659" s="131"/>
      <c r="R3659" s="131"/>
      <c r="S3659" s="131"/>
      <c r="T3659" s="131"/>
      <c r="U3659" s="131"/>
      <c r="V3659" s="131"/>
      <c r="W3659" s="131"/>
      <c r="X3659" s="131"/>
      <c r="Y3659" s="131"/>
      <c r="Z3659" s="131"/>
      <c r="AA3659" s="131"/>
      <c r="AB3659" s="131"/>
      <c r="AC3659" s="131"/>
      <c r="AD3659" s="131"/>
      <c r="AE3659" s="131"/>
      <c r="AF3659" s="131"/>
      <c r="AG3659" s="131"/>
      <c r="AH3659" s="43"/>
    </row>
    <row r="3660" spans="4:34">
      <c r="D3660" s="62">
        <v>2026</v>
      </c>
      <c r="E3660" s="62">
        <v>9</v>
      </c>
      <c r="F3660" s="62">
        <v>2027</v>
      </c>
      <c r="G3660" s="62">
        <v>2027</v>
      </c>
      <c r="H3660" s="131"/>
      <c r="I3660" s="131"/>
      <c r="J3660" s="131"/>
      <c r="K3660" s="131"/>
      <c r="L3660" s="131"/>
      <c r="M3660" s="131"/>
      <c r="N3660" s="131"/>
      <c r="O3660" s="131"/>
      <c r="P3660" s="131"/>
      <c r="Q3660" s="131"/>
      <c r="R3660" s="131"/>
      <c r="S3660" s="131"/>
      <c r="T3660" s="131"/>
      <c r="U3660" s="131"/>
      <c r="V3660" s="131"/>
      <c r="W3660" s="131"/>
      <c r="X3660" s="131"/>
      <c r="Y3660" s="131"/>
      <c r="Z3660" s="131"/>
      <c r="AA3660" s="131"/>
      <c r="AB3660" s="131"/>
      <c r="AC3660" s="131"/>
      <c r="AD3660" s="131"/>
      <c r="AE3660" s="131"/>
      <c r="AF3660" s="131"/>
      <c r="AG3660" s="131"/>
      <c r="AH3660" s="43"/>
    </row>
    <row r="3661" spans="4:34">
      <c r="D3661" s="62">
        <v>2026</v>
      </c>
      <c r="E3661" s="62">
        <v>10</v>
      </c>
      <c r="F3661" s="62">
        <v>2027</v>
      </c>
      <c r="G3661" s="62">
        <v>2027</v>
      </c>
      <c r="H3661" s="131"/>
      <c r="I3661" s="131"/>
      <c r="J3661" s="131"/>
      <c r="K3661" s="131"/>
      <c r="L3661" s="131"/>
      <c r="M3661" s="131"/>
      <c r="N3661" s="131"/>
      <c r="O3661" s="131"/>
      <c r="P3661" s="131"/>
      <c r="Q3661" s="131"/>
      <c r="R3661" s="131"/>
      <c r="S3661" s="131"/>
      <c r="T3661" s="131"/>
      <c r="U3661" s="131"/>
      <c r="V3661" s="131"/>
      <c r="W3661" s="131"/>
      <c r="X3661" s="131"/>
      <c r="Y3661" s="131"/>
      <c r="Z3661" s="131"/>
      <c r="AA3661" s="131"/>
      <c r="AB3661" s="131"/>
      <c r="AC3661" s="131"/>
      <c r="AD3661" s="131"/>
      <c r="AE3661" s="131"/>
      <c r="AF3661" s="131"/>
      <c r="AG3661" s="131"/>
      <c r="AH3661" s="43"/>
    </row>
    <row r="3662" spans="4:34">
      <c r="D3662" s="62">
        <v>2026</v>
      </c>
      <c r="E3662" s="62">
        <v>11</v>
      </c>
      <c r="F3662" s="62">
        <v>2027</v>
      </c>
      <c r="G3662" s="62">
        <v>2027</v>
      </c>
      <c r="H3662" s="131"/>
      <c r="I3662" s="131"/>
      <c r="J3662" s="131"/>
      <c r="K3662" s="131"/>
      <c r="L3662" s="131"/>
      <c r="M3662" s="131"/>
      <c r="N3662" s="131"/>
      <c r="O3662" s="131"/>
      <c r="P3662" s="131"/>
      <c r="Q3662" s="131"/>
      <c r="R3662" s="131"/>
      <c r="S3662" s="131"/>
      <c r="T3662" s="131"/>
      <c r="U3662" s="131"/>
      <c r="V3662" s="131"/>
      <c r="W3662" s="131"/>
      <c r="X3662" s="131"/>
      <c r="Y3662" s="131"/>
      <c r="Z3662" s="131"/>
      <c r="AA3662" s="131"/>
      <c r="AB3662" s="131"/>
      <c r="AC3662" s="131"/>
      <c r="AD3662" s="131"/>
      <c r="AE3662" s="131"/>
      <c r="AF3662" s="131"/>
      <c r="AG3662" s="131"/>
      <c r="AH3662" s="43"/>
    </row>
    <row r="3663" spans="4:34">
      <c r="D3663" s="62">
        <v>2026</v>
      </c>
      <c r="E3663" s="62">
        <v>12</v>
      </c>
      <c r="F3663" s="62">
        <v>2027</v>
      </c>
      <c r="G3663" s="62">
        <v>2027</v>
      </c>
      <c r="H3663" s="131"/>
      <c r="I3663" s="131"/>
      <c r="J3663" s="131"/>
      <c r="K3663" s="131"/>
      <c r="L3663" s="131"/>
      <c r="M3663" s="131"/>
      <c r="N3663" s="131"/>
      <c r="O3663" s="131"/>
      <c r="P3663" s="131"/>
      <c r="Q3663" s="131"/>
      <c r="R3663" s="131"/>
      <c r="S3663" s="131"/>
      <c r="T3663" s="131"/>
      <c r="U3663" s="131"/>
      <c r="V3663" s="131"/>
      <c r="W3663" s="131"/>
      <c r="X3663" s="131"/>
      <c r="Y3663" s="131"/>
      <c r="Z3663" s="131"/>
      <c r="AA3663" s="131"/>
      <c r="AB3663" s="131"/>
      <c r="AC3663" s="131"/>
      <c r="AD3663" s="131"/>
      <c r="AE3663" s="131"/>
      <c r="AF3663" s="131"/>
      <c r="AG3663" s="131"/>
      <c r="AH3663" s="43"/>
    </row>
    <row r="3664" spans="4:34">
      <c r="D3664" s="62">
        <v>2027</v>
      </c>
      <c r="E3664" s="62">
        <v>1</v>
      </c>
      <c r="F3664" s="62">
        <v>2027</v>
      </c>
      <c r="G3664" s="62">
        <v>2027</v>
      </c>
      <c r="H3664" s="131"/>
      <c r="I3664" s="131"/>
      <c r="J3664" s="131"/>
      <c r="K3664" s="131"/>
      <c r="L3664" s="131"/>
      <c r="M3664" s="131"/>
      <c r="N3664" s="131"/>
      <c r="O3664" s="131"/>
      <c r="P3664" s="131"/>
      <c r="Q3664" s="131"/>
      <c r="R3664" s="131"/>
      <c r="S3664" s="131"/>
      <c r="T3664" s="131"/>
      <c r="U3664" s="131"/>
      <c r="V3664" s="131"/>
      <c r="W3664" s="131"/>
      <c r="X3664" s="131"/>
      <c r="Y3664" s="131"/>
      <c r="Z3664" s="131"/>
      <c r="AA3664" s="131"/>
      <c r="AB3664" s="131"/>
      <c r="AC3664" s="131"/>
      <c r="AD3664" s="131"/>
      <c r="AE3664" s="131"/>
      <c r="AF3664" s="131"/>
      <c r="AG3664" s="131"/>
      <c r="AH3664" s="43"/>
    </row>
    <row r="3665" spans="4:34">
      <c r="D3665" s="62">
        <v>2027</v>
      </c>
      <c r="E3665" s="62">
        <v>2</v>
      </c>
      <c r="F3665" s="62">
        <v>2027</v>
      </c>
      <c r="G3665" s="62">
        <v>2027</v>
      </c>
      <c r="H3665" s="131"/>
      <c r="I3665" s="131"/>
      <c r="J3665" s="131"/>
      <c r="K3665" s="131"/>
      <c r="L3665" s="131"/>
      <c r="M3665" s="131"/>
      <c r="N3665" s="131"/>
      <c r="O3665" s="131"/>
      <c r="P3665" s="131"/>
      <c r="Q3665" s="131"/>
      <c r="R3665" s="131"/>
      <c r="S3665" s="131"/>
      <c r="T3665" s="131"/>
      <c r="U3665" s="131"/>
      <c r="V3665" s="131"/>
      <c r="W3665" s="131"/>
      <c r="X3665" s="131"/>
      <c r="Y3665" s="131"/>
      <c r="Z3665" s="131"/>
      <c r="AA3665" s="131"/>
      <c r="AB3665" s="131"/>
      <c r="AC3665" s="131"/>
      <c r="AD3665" s="131"/>
      <c r="AE3665" s="131"/>
      <c r="AF3665" s="131"/>
      <c r="AG3665" s="131"/>
      <c r="AH3665" s="43"/>
    </row>
    <row r="3666" spans="4:34">
      <c r="D3666" s="62">
        <v>2027</v>
      </c>
      <c r="E3666" s="62">
        <v>3</v>
      </c>
      <c r="F3666" s="62">
        <v>2027</v>
      </c>
      <c r="G3666" s="62">
        <v>2027</v>
      </c>
      <c r="H3666" s="131"/>
      <c r="I3666" s="131"/>
      <c r="J3666" s="131"/>
      <c r="K3666" s="131"/>
      <c r="L3666" s="131"/>
      <c r="M3666" s="131"/>
      <c r="N3666" s="131"/>
      <c r="O3666" s="131"/>
      <c r="P3666" s="131"/>
      <c r="Q3666" s="131"/>
      <c r="R3666" s="131"/>
      <c r="S3666" s="131"/>
      <c r="T3666" s="131"/>
      <c r="U3666" s="131"/>
      <c r="V3666" s="131"/>
      <c r="W3666" s="131"/>
      <c r="X3666" s="131"/>
      <c r="Y3666" s="131"/>
      <c r="Z3666" s="131"/>
      <c r="AA3666" s="131"/>
      <c r="AB3666" s="131"/>
      <c r="AC3666" s="131"/>
      <c r="AD3666" s="131"/>
      <c r="AE3666" s="131"/>
      <c r="AF3666" s="131"/>
      <c r="AG3666" s="131"/>
      <c r="AH3666" s="43"/>
    </row>
    <row r="3667" spans="4:34">
      <c r="D3667" s="62">
        <v>2027</v>
      </c>
      <c r="E3667" s="62">
        <v>4</v>
      </c>
      <c r="F3667" s="62">
        <v>2027</v>
      </c>
      <c r="G3667" s="62">
        <v>2027</v>
      </c>
      <c r="H3667" s="131"/>
      <c r="I3667" s="131"/>
      <c r="J3667" s="131"/>
      <c r="K3667" s="131"/>
      <c r="L3667" s="131"/>
      <c r="M3667" s="131"/>
      <c r="N3667" s="131"/>
      <c r="O3667" s="131"/>
      <c r="P3667" s="131"/>
      <c r="Q3667" s="131"/>
      <c r="R3667" s="131"/>
      <c r="S3667" s="131"/>
      <c r="T3667" s="131"/>
      <c r="U3667" s="131"/>
      <c r="V3667" s="131"/>
      <c r="W3667" s="131"/>
      <c r="X3667" s="131"/>
      <c r="Y3667" s="131"/>
      <c r="Z3667" s="131"/>
      <c r="AA3667" s="131"/>
      <c r="AB3667" s="131"/>
      <c r="AC3667" s="131"/>
      <c r="AD3667" s="131"/>
      <c r="AE3667" s="131"/>
      <c r="AF3667" s="131"/>
      <c r="AG3667" s="131"/>
      <c r="AH3667" s="43"/>
    </row>
    <row r="3668" spans="4:34">
      <c r="D3668" s="62">
        <v>2027</v>
      </c>
      <c r="E3668" s="62">
        <v>5</v>
      </c>
      <c r="F3668" s="62">
        <v>2027</v>
      </c>
      <c r="G3668" s="62">
        <v>2028</v>
      </c>
      <c r="H3668" s="131"/>
      <c r="I3668" s="131"/>
      <c r="J3668" s="131"/>
      <c r="K3668" s="131"/>
      <c r="L3668" s="131"/>
      <c r="M3668" s="131"/>
      <c r="N3668" s="131"/>
      <c r="O3668" s="131"/>
      <c r="P3668" s="131"/>
      <c r="Q3668" s="131"/>
      <c r="R3668" s="131"/>
      <c r="S3668" s="131"/>
      <c r="T3668" s="131"/>
      <c r="U3668" s="131"/>
      <c r="V3668" s="131"/>
      <c r="W3668" s="131"/>
      <c r="X3668" s="131"/>
      <c r="Y3668" s="131"/>
      <c r="Z3668" s="131"/>
      <c r="AA3668" s="131"/>
      <c r="AB3668" s="131"/>
      <c r="AC3668" s="131"/>
      <c r="AD3668" s="131"/>
      <c r="AE3668" s="131"/>
      <c r="AF3668" s="131"/>
      <c r="AG3668" s="131"/>
      <c r="AH3668" s="43"/>
    </row>
    <row r="3669" spans="4:34">
      <c r="D3669" s="62">
        <v>2027</v>
      </c>
      <c r="E3669" s="62">
        <v>6</v>
      </c>
      <c r="F3669" s="62">
        <v>2027</v>
      </c>
      <c r="G3669" s="62">
        <v>2028</v>
      </c>
      <c r="H3669" s="131"/>
      <c r="I3669" s="131"/>
      <c r="J3669" s="131"/>
      <c r="K3669" s="131"/>
      <c r="L3669" s="131"/>
      <c r="M3669" s="131"/>
      <c r="N3669" s="131"/>
      <c r="O3669" s="131"/>
      <c r="P3669" s="131"/>
      <c r="Q3669" s="131"/>
      <c r="R3669" s="131"/>
      <c r="S3669" s="131"/>
      <c r="T3669" s="131"/>
      <c r="U3669" s="131"/>
      <c r="V3669" s="131"/>
      <c r="W3669" s="131"/>
      <c r="X3669" s="131"/>
      <c r="Y3669" s="131"/>
      <c r="Z3669" s="131"/>
      <c r="AA3669" s="131"/>
      <c r="AB3669" s="131"/>
      <c r="AC3669" s="131"/>
      <c r="AD3669" s="131"/>
      <c r="AE3669" s="131"/>
      <c r="AF3669" s="131"/>
      <c r="AG3669" s="131"/>
      <c r="AH3669" s="43"/>
    </row>
    <row r="3670" spans="4:34">
      <c r="D3670" s="62">
        <v>2027</v>
      </c>
      <c r="E3670" s="62">
        <v>7</v>
      </c>
      <c r="F3670" s="62">
        <v>2028</v>
      </c>
      <c r="G3670" s="62">
        <v>2028</v>
      </c>
      <c r="H3670" s="131"/>
      <c r="I3670" s="131"/>
      <c r="J3670" s="131"/>
      <c r="K3670" s="131"/>
      <c r="L3670" s="131"/>
      <c r="M3670" s="131"/>
      <c r="N3670" s="131"/>
      <c r="O3670" s="131"/>
      <c r="P3670" s="131"/>
      <c r="Q3670" s="131"/>
      <c r="R3670" s="131"/>
      <c r="S3670" s="131"/>
      <c r="T3670" s="131"/>
      <c r="U3670" s="131"/>
      <c r="V3670" s="131"/>
      <c r="W3670" s="131"/>
      <c r="X3670" s="131"/>
      <c r="Y3670" s="131"/>
      <c r="Z3670" s="131"/>
      <c r="AA3670" s="131"/>
      <c r="AB3670" s="131"/>
      <c r="AC3670" s="131"/>
      <c r="AD3670" s="131"/>
      <c r="AE3670" s="131"/>
      <c r="AF3670" s="131"/>
      <c r="AG3670" s="131"/>
      <c r="AH3670" s="43"/>
    </row>
    <row r="3671" spans="4:34">
      <c r="D3671" s="62">
        <v>2027</v>
      </c>
      <c r="E3671" s="62">
        <v>8</v>
      </c>
      <c r="F3671" s="62">
        <v>2028</v>
      </c>
      <c r="G3671" s="62">
        <v>2028</v>
      </c>
      <c r="H3671" s="131"/>
      <c r="I3671" s="131"/>
      <c r="J3671" s="131"/>
      <c r="K3671" s="131"/>
      <c r="L3671" s="131"/>
      <c r="M3671" s="131"/>
      <c r="N3671" s="131"/>
      <c r="O3671" s="131"/>
      <c r="P3671" s="131"/>
      <c r="Q3671" s="131"/>
      <c r="R3671" s="131"/>
      <c r="S3671" s="131"/>
      <c r="T3671" s="131"/>
      <c r="U3671" s="131"/>
      <c r="V3671" s="131"/>
      <c r="W3671" s="131"/>
      <c r="X3671" s="131"/>
      <c r="Y3671" s="131"/>
      <c r="Z3671" s="131"/>
      <c r="AA3671" s="131"/>
      <c r="AB3671" s="131"/>
      <c r="AC3671" s="131"/>
      <c r="AD3671" s="131"/>
      <c r="AE3671" s="131"/>
      <c r="AF3671" s="131"/>
      <c r="AG3671" s="131"/>
      <c r="AH3671" s="43"/>
    </row>
    <row r="3672" spans="4:34">
      <c r="D3672" s="62">
        <v>2027</v>
      </c>
      <c r="E3672" s="62">
        <v>9</v>
      </c>
      <c r="F3672" s="62">
        <v>2028</v>
      </c>
      <c r="G3672" s="62">
        <v>2028</v>
      </c>
      <c r="H3672" s="131"/>
      <c r="I3672" s="131"/>
      <c r="J3672" s="131"/>
      <c r="K3672" s="131"/>
      <c r="L3672" s="131"/>
      <c r="M3672" s="131"/>
      <c r="N3672" s="131"/>
      <c r="O3672" s="131"/>
      <c r="P3672" s="131"/>
      <c r="Q3672" s="131"/>
      <c r="R3672" s="131"/>
      <c r="S3672" s="131"/>
      <c r="T3672" s="131"/>
      <c r="U3672" s="131"/>
      <c r="V3672" s="131"/>
      <c r="W3672" s="131"/>
      <c r="X3672" s="131"/>
      <c r="Y3672" s="131"/>
      <c r="Z3672" s="131"/>
      <c r="AA3672" s="131"/>
      <c r="AB3672" s="131"/>
      <c r="AC3672" s="131"/>
      <c r="AD3672" s="131"/>
      <c r="AE3672" s="131"/>
      <c r="AF3672" s="131"/>
      <c r="AG3672" s="131"/>
      <c r="AH3672" s="43"/>
    </row>
    <row r="3673" spans="4:34">
      <c r="D3673" s="62">
        <v>2027</v>
      </c>
      <c r="E3673" s="62">
        <v>10</v>
      </c>
      <c r="F3673" s="62">
        <v>2028</v>
      </c>
      <c r="G3673" s="62">
        <v>2028</v>
      </c>
      <c r="H3673" s="131"/>
      <c r="I3673" s="131"/>
      <c r="J3673" s="131"/>
      <c r="K3673" s="131"/>
      <c r="L3673" s="131"/>
      <c r="M3673" s="131"/>
      <c r="N3673" s="131"/>
      <c r="O3673" s="131"/>
      <c r="P3673" s="131"/>
      <c r="Q3673" s="131"/>
      <c r="R3673" s="131"/>
      <c r="S3673" s="131"/>
      <c r="T3673" s="131"/>
      <c r="U3673" s="131"/>
      <c r="V3673" s="131"/>
      <c r="W3673" s="131"/>
      <c r="X3673" s="131"/>
      <c r="Y3673" s="131"/>
      <c r="Z3673" s="131"/>
      <c r="AA3673" s="131"/>
      <c r="AB3673" s="131"/>
      <c r="AC3673" s="131"/>
      <c r="AD3673" s="131"/>
      <c r="AE3673" s="131"/>
      <c r="AF3673" s="131"/>
      <c r="AG3673" s="131"/>
      <c r="AH3673" s="43"/>
    </row>
    <row r="3674" spans="4:34">
      <c r="D3674" s="62">
        <v>2027</v>
      </c>
      <c r="E3674" s="62">
        <v>11</v>
      </c>
      <c r="F3674" s="62">
        <v>2028</v>
      </c>
      <c r="G3674" s="62">
        <v>2028</v>
      </c>
      <c r="H3674" s="131"/>
      <c r="I3674" s="131"/>
      <c r="J3674" s="131"/>
      <c r="K3674" s="131"/>
      <c r="L3674" s="131"/>
      <c r="M3674" s="131"/>
      <c r="N3674" s="131"/>
      <c r="O3674" s="131"/>
      <c r="P3674" s="131"/>
      <c r="Q3674" s="131"/>
      <c r="R3674" s="131"/>
      <c r="S3674" s="131"/>
      <c r="T3674" s="131"/>
      <c r="U3674" s="131"/>
      <c r="V3674" s="131"/>
      <c r="W3674" s="131"/>
      <c r="X3674" s="131"/>
      <c r="Y3674" s="131"/>
      <c r="Z3674" s="131"/>
      <c r="AA3674" s="131"/>
      <c r="AB3674" s="131"/>
      <c r="AC3674" s="131"/>
      <c r="AD3674" s="131"/>
      <c r="AE3674" s="131"/>
      <c r="AF3674" s="131"/>
      <c r="AG3674" s="131"/>
      <c r="AH3674" s="43"/>
    </row>
    <row r="3675" spans="4:34">
      <c r="D3675" s="62">
        <v>2027</v>
      </c>
      <c r="E3675" s="62">
        <v>12</v>
      </c>
      <c r="F3675" s="62">
        <v>2028</v>
      </c>
      <c r="G3675" s="62">
        <v>2028</v>
      </c>
      <c r="H3675" s="131"/>
      <c r="I3675" s="131"/>
      <c r="J3675" s="131"/>
      <c r="K3675" s="131"/>
      <c r="L3675" s="131"/>
      <c r="M3675" s="131"/>
      <c r="N3675" s="131"/>
      <c r="O3675" s="131"/>
      <c r="P3675" s="131"/>
      <c r="Q3675" s="131"/>
      <c r="R3675" s="131"/>
      <c r="S3675" s="131"/>
      <c r="T3675" s="131"/>
      <c r="U3675" s="131"/>
      <c r="V3675" s="131"/>
      <c r="W3675" s="131"/>
      <c r="X3675" s="131"/>
      <c r="Y3675" s="131"/>
      <c r="Z3675" s="131"/>
      <c r="AA3675" s="131"/>
      <c r="AB3675" s="131"/>
      <c r="AC3675" s="131"/>
      <c r="AD3675" s="131"/>
      <c r="AE3675" s="131"/>
      <c r="AF3675" s="131"/>
      <c r="AG3675" s="131"/>
      <c r="AH3675" s="43"/>
    </row>
    <row r="3676" spans="4:34">
      <c r="D3676" s="62">
        <v>2028</v>
      </c>
      <c r="E3676" s="62">
        <v>1</v>
      </c>
      <c r="F3676" s="62">
        <v>2028</v>
      </c>
      <c r="G3676" s="62">
        <v>2028</v>
      </c>
      <c r="H3676" s="131"/>
      <c r="I3676" s="131"/>
      <c r="J3676" s="131"/>
      <c r="K3676" s="131"/>
      <c r="L3676" s="131"/>
      <c r="M3676" s="131"/>
      <c r="N3676" s="131"/>
      <c r="O3676" s="131"/>
      <c r="P3676" s="131"/>
      <c r="Q3676" s="131"/>
      <c r="R3676" s="131"/>
      <c r="S3676" s="131"/>
      <c r="T3676" s="131"/>
      <c r="U3676" s="131"/>
      <c r="V3676" s="131"/>
      <c r="W3676" s="131"/>
      <c r="X3676" s="131"/>
      <c r="Y3676" s="131"/>
      <c r="Z3676" s="131"/>
      <c r="AA3676" s="131"/>
      <c r="AB3676" s="131"/>
      <c r="AC3676" s="131"/>
      <c r="AD3676" s="131"/>
      <c r="AE3676" s="131"/>
      <c r="AF3676" s="131"/>
      <c r="AG3676" s="131"/>
      <c r="AH3676" s="43"/>
    </row>
    <row r="3677" spans="4:34">
      <c r="D3677" s="62">
        <v>2028</v>
      </c>
      <c r="E3677" s="62">
        <v>2</v>
      </c>
      <c r="F3677" s="62">
        <v>2028</v>
      </c>
      <c r="G3677" s="62">
        <v>2028</v>
      </c>
      <c r="H3677" s="131"/>
      <c r="I3677" s="131"/>
      <c r="J3677" s="131"/>
      <c r="K3677" s="131"/>
      <c r="L3677" s="131"/>
      <c r="M3677" s="131"/>
      <c r="N3677" s="131"/>
      <c r="O3677" s="131"/>
      <c r="P3677" s="131"/>
      <c r="Q3677" s="131"/>
      <c r="R3677" s="131"/>
      <c r="S3677" s="131"/>
      <c r="T3677" s="131"/>
      <c r="U3677" s="131"/>
      <c r="V3677" s="131"/>
      <c r="W3677" s="131"/>
      <c r="X3677" s="131"/>
      <c r="Y3677" s="131"/>
      <c r="Z3677" s="131"/>
      <c r="AA3677" s="131"/>
      <c r="AB3677" s="131"/>
      <c r="AC3677" s="131"/>
      <c r="AD3677" s="131"/>
      <c r="AE3677" s="131"/>
      <c r="AF3677" s="131"/>
      <c r="AG3677" s="131"/>
      <c r="AH3677" s="43"/>
    </row>
    <row r="3678" spans="4:34">
      <c r="D3678" s="62">
        <v>2028</v>
      </c>
      <c r="E3678" s="62">
        <v>3</v>
      </c>
      <c r="F3678" s="62">
        <v>2028</v>
      </c>
      <c r="G3678" s="62">
        <v>2028</v>
      </c>
      <c r="H3678" s="131"/>
      <c r="I3678" s="131"/>
      <c r="J3678" s="131"/>
      <c r="K3678" s="131"/>
      <c r="L3678" s="131"/>
      <c r="M3678" s="131"/>
      <c r="N3678" s="131"/>
      <c r="O3678" s="131"/>
      <c r="P3678" s="131"/>
      <c r="Q3678" s="131"/>
      <c r="R3678" s="131"/>
      <c r="S3678" s="131"/>
      <c r="T3678" s="131"/>
      <c r="U3678" s="131"/>
      <c r="V3678" s="131"/>
      <c r="W3678" s="131"/>
      <c r="X3678" s="131"/>
      <c r="Y3678" s="131"/>
      <c r="Z3678" s="131"/>
      <c r="AA3678" s="131"/>
      <c r="AB3678" s="131"/>
      <c r="AC3678" s="131"/>
      <c r="AD3678" s="131"/>
      <c r="AE3678" s="131"/>
      <c r="AF3678" s="131"/>
      <c r="AG3678" s="131"/>
      <c r="AH3678" s="43"/>
    </row>
    <row r="3679" spans="4:34">
      <c r="D3679" s="62">
        <v>2028</v>
      </c>
      <c r="E3679" s="62">
        <v>4</v>
      </c>
      <c r="F3679" s="62">
        <v>2028</v>
      </c>
      <c r="G3679" s="62">
        <v>2028</v>
      </c>
      <c r="H3679" s="131"/>
      <c r="I3679" s="131"/>
      <c r="J3679" s="131"/>
      <c r="K3679" s="131"/>
      <c r="L3679" s="131"/>
      <c r="M3679" s="131"/>
      <c r="N3679" s="131"/>
      <c r="O3679" s="131"/>
      <c r="P3679" s="131"/>
      <c r="Q3679" s="131"/>
      <c r="R3679" s="131"/>
      <c r="S3679" s="131"/>
      <c r="T3679" s="131"/>
      <c r="U3679" s="131"/>
      <c r="V3679" s="131"/>
      <c r="W3679" s="131"/>
      <c r="X3679" s="131"/>
      <c r="Y3679" s="131"/>
      <c r="Z3679" s="131"/>
      <c r="AA3679" s="131"/>
      <c r="AB3679" s="131"/>
      <c r="AC3679" s="131"/>
      <c r="AD3679" s="131"/>
      <c r="AE3679" s="131"/>
      <c r="AF3679" s="131"/>
      <c r="AG3679" s="131"/>
      <c r="AH3679" s="43"/>
    </row>
    <row r="3680" spans="4:34">
      <c r="D3680" s="62">
        <v>2028</v>
      </c>
      <c r="E3680" s="62">
        <v>5</v>
      </c>
      <c r="F3680" s="62">
        <v>2028</v>
      </c>
      <c r="G3680" s="62">
        <v>2029</v>
      </c>
      <c r="H3680" s="131"/>
      <c r="I3680" s="131"/>
      <c r="J3680" s="131"/>
      <c r="K3680" s="131"/>
      <c r="L3680" s="131"/>
      <c r="M3680" s="131"/>
      <c r="N3680" s="131"/>
      <c r="O3680" s="131"/>
      <c r="P3680" s="131"/>
      <c r="Q3680" s="131"/>
      <c r="R3680" s="131"/>
      <c r="S3680" s="131"/>
      <c r="T3680" s="131"/>
      <c r="U3680" s="131"/>
      <c r="V3680" s="131"/>
      <c r="W3680" s="131"/>
      <c r="X3680" s="131"/>
      <c r="Y3680" s="131"/>
      <c r="Z3680" s="131"/>
      <c r="AA3680" s="131"/>
      <c r="AB3680" s="131"/>
      <c r="AC3680" s="131"/>
      <c r="AD3680" s="131"/>
      <c r="AE3680" s="131"/>
      <c r="AF3680" s="131"/>
      <c r="AG3680" s="131"/>
      <c r="AH3680" s="43"/>
    </row>
    <row r="3681" spans="4:34">
      <c r="D3681" s="62">
        <v>2028</v>
      </c>
      <c r="E3681" s="62">
        <v>6</v>
      </c>
      <c r="F3681" s="62">
        <v>2028</v>
      </c>
      <c r="G3681" s="62">
        <v>2029</v>
      </c>
      <c r="H3681" s="131"/>
      <c r="I3681" s="131"/>
      <c r="J3681" s="131"/>
      <c r="K3681" s="131"/>
      <c r="L3681" s="131"/>
      <c r="M3681" s="131"/>
      <c r="N3681" s="131"/>
      <c r="O3681" s="131"/>
      <c r="P3681" s="131"/>
      <c r="Q3681" s="131"/>
      <c r="R3681" s="131"/>
      <c r="S3681" s="131"/>
      <c r="T3681" s="131"/>
      <c r="U3681" s="131"/>
      <c r="V3681" s="131"/>
      <c r="W3681" s="131"/>
      <c r="X3681" s="131"/>
      <c r="Y3681" s="131"/>
      <c r="Z3681" s="131"/>
      <c r="AA3681" s="131"/>
      <c r="AB3681" s="131"/>
      <c r="AC3681" s="131"/>
      <c r="AD3681" s="131"/>
      <c r="AE3681" s="131"/>
      <c r="AF3681" s="131"/>
      <c r="AG3681" s="131"/>
      <c r="AH3681" s="43"/>
    </row>
    <row r="3682" spans="4:34">
      <c r="D3682" s="62">
        <v>2028</v>
      </c>
      <c r="E3682" s="62">
        <v>7</v>
      </c>
      <c r="F3682" s="62">
        <v>2029</v>
      </c>
      <c r="G3682" s="62">
        <v>2029</v>
      </c>
      <c r="H3682" s="131"/>
      <c r="I3682" s="131"/>
      <c r="J3682" s="131"/>
      <c r="K3682" s="131"/>
      <c r="L3682" s="131"/>
      <c r="M3682" s="131"/>
      <c r="N3682" s="131"/>
      <c r="O3682" s="131"/>
      <c r="P3682" s="131"/>
      <c r="Q3682" s="131"/>
      <c r="R3682" s="131"/>
      <c r="S3682" s="131"/>
      <c r="T3682" s="131"/>
      <c r="U3682" s="131"/>
      <c r="V3682" s="131"/>
      <c r="W3682" s="131"/>
      <c r="X3682" s="131"/>
      <c r="Y3682" s="131"/>
      <c r="Z3682" s="131"/>
      <c r="AA3682" s="131"/>
      <c r="AB3682" s="131"/>
      <c r="AC3682" s="131"/>
      <c r="AD3682" s="131"/>
      <c r="AE3682" s="131"/>
      <c r="AF3682" s="131"/>
      <c r="AG3682" s="131"/>
      <c r="AH3682" s="43"/>
    </row>
    <row r="3683" spans="4:34">
      <c r="D3683" s="62">
        <v>2028</v>
      </c>
      <c r="E3683" s="62">
        <v>8</v>
      </c>
      <c r="F3683" s="62">
        <v>2029</v>
      </c>
      <c r="G3683" s="62">
        <v>2029</v>
      </c>
      <c r="H3683" s="131"/>
      <c r="I3683" s="131"/>
      <c r="J3683" s="131"/>
      <c r="K3683" s="131"/>
      <c r="L3683" s="131"/>
      <c r="M3683" s="131"/>
      <c r="N3683" s="131"/>
      <c r="O3683" s="131"/>
      <c r="P3683" s="131"/>
      <c r="Q3683" s="131"/>
      <c r="R3683" s="131"/>
      <c r="S3683" s="131"/>
      <c r="T3683" s="131"/>
      <c r="U3683" s="131"/>
      <c r="V3683" s="131"/>
      <c r="W3683" s="131"/>
      <c r="X3683" s="131"/>
      <c r="Y3683" s="131"/>
      <c r="Z3683" s="131"/>
      <c r="AA3683" s="131"/>
      <c r="AB3683" s="131"/>
      <c r="AC3683" s="131"/>
      <c r="AD3683" s="131"/>
      <c r="AE3683" s="131"/>
      <c r="AF3683" s="131"/>
      <c r="AG3683" s="131"/>
      <c r="AH3683" s="43"/>
    </row>
    <row r="3684" spans="4:34">
      <c r="D3684" s="62">
        <v>2028</v>
      </c>
      <c r="E3684" s="62">
        <v>9</v>
      </c>
      <c r="F3684" s="62">
        <v>2029</v>
      </c>
      <c r="G3684" s="62">
        <v>2029</v>
      </c>
      <c r="H3684" s="131"/>
      <c r="I3684" s="131"/>
      <c r="J3684" s="131"/>
      <c r="K3684" s="131"/>
      <c r="L3684" s="131"/>
      <c r="M3684" s="131"/>
      <c r="N3684" s="131"/>
      <c r="O3684" s="131"/>
      <c r="P3684" s="131"/>
      <c r="Q3684" s="131"/>
      <c r="R3684" s="131"/>
      <c r="S3684" s="131"/>
      <c r="T3684" s="131"/>
      <c r="U3684" s="131"/>
      <c r="V3684" s="131"/>
      <c r="W3684" s="131"/>
      <c r="X3684" s="131"/>
      <c r="Y3684" s="131"/>
      <c r="Z3684" s="131"/>
      <c r="AA3684" s="131"/>
      <c r="AB3684" s="131"/>
      <c r="AC3684" s="131"/>
      <c r="AD3684" s="131"/>
      <c r="AE3684" s="131"/>
      <c r="AF3684" s="131"/>
      <c r="AG3684" s="131"/>
      <c r="AH3684" s="43"/>
    </row>
    <row r="3685" spans="4:34">
      <c r="D3685" s="62">
        <v>2028</v>
      </c>
      <c r="E3685" s="62">
        <v>10</v>
      </c>
      <c r="F3685" s="62">
        <v>2029</v>
      </c>
      <c r="G3685" s="62">
        <v>2029</v>
      </c>
      <c r="H3685" s="131"/>
      <c r="I3685" s="131"/>
      <c r="J3685" s="131"/>
      <c r="K3685" s="131"/>
      <c r="L3685" s="131"/>
      <c r="M3685" s="131"/>
      <c r="N3685" s="131"/>
      <c r="O3685" s="131"/>
      <c r="P3685" s="131"/>
      <c r="Q3685" s="131"/>
      <c r="R3685" s="131"/>
      <c r="S3685" s="131"/>
      <c r="T3685" s="131"/>
      <c r="U3685" s="131"/>
      <c r="V3685" s="131"/>
      <c r="W3685" s="131"/>
      <c r="X3685" s="131"/>
      <c r="Y3685" s="131"/>
      <c r="Z3685" s="131"/>
      <c r="AA3685" s="131"/>
      <c r="AB3685" s="131"/>
      <c r="AC3685" s="131"/>
      <c r="AD3685" s="131"/>
      <c r="AE3685" s="131"/>
      <c r="AF3685" s="131"/>
      <c r="AG3685" s="131"/>
      <c r="AH3685" s="43"/>
    </row>
    <row r="3686" spans="4:34">
      <c r="D3686" s="62">
        <v>2028</v>
      </c>
      <c r="E3686" s="62">
        <v>11</v>
      </c>
      <c r="F3686" s="62">
        <v>2029</v>
      </c>
      <c r="G3686" s="62">
        <v>2029</v>
      </c>
      <c r="H3686" s="131"/>
      <c r="I3686" s="131"/>
      <c r="J3686" s="131"/>
      <c r="K3686" s="131"/>
      <c r="L3686" s="131"/>
      <c r="M3686" s="131"/>
      <c r="N3686" s="131"/>
      <c r="O3686" s="131"/>
      <c r="P3686" s="131"/>
      <c r="Q3686" s="131"/>
      <c r="R3686" s="131"/>
      <c r="S3686" s="131"/>
      <c r="T3686" s="131"/>
      <c r="U3686" s="131"/>
      <c r="V3686" s="131"/>
      <c r="W3686" s="131"/>
      <c r="X3686" s="131"/>
      <c r="Y3686" s="131"/>
      <c r="Z3686" s="131"/>
      <c r="AA3686" s="131"/>
      <c r="AB3686" s="131"/>
      <c r="AC3686" s="131"/>
      <c r="AD3686" s="131"/>
      <c r="AE3686" s="131"/>
      <c r="AF3686" s="131"/>
      <c r="AG3686" s="131"/>
      <c r="AH3686" s="43"/>
    </row>
    <row r="3687" spans="4:34">
      <c r="D3687" s="62">
        <v>2028</v>
      </c>
      <c r="E3687" s="62">
        <v>12</v>
      </c>
      <c r="F3687" s="62">
        <v>2029</v>
      </c>
      <c r="G3687" s="62">
        <v>2029</v>
      </c>
      <c r="H3687" s="131"/>
      <c r="I3687" s="131"/>
      <c r="J3687" s="131"/>
      <c r="K3687" s="131"/>
      <c r="L3687" s="131"/>
      <c r="M3687" s="131"/>
      <c r="N3687" s="131"/>
      <c r="O3687" s="131"/>
      <c r="P3687" s="131"/>
      <c r="Q3687" s="131"/>
      <c r="R3687" s="131"/>
      <c r="S3687" s="131"/>
      <c r="T3687" s="131"/>
      <c r="U3687" s="131"/>
      <c r="V3687" s="131"/>
      <c r="W3687" s="131"/>
      <c r="X3687" s="131"/>
      <c r="Y3687" s="131"/>
      <c r="Z3687" s="131"/>
      <c r="AA3687" s="131"/>
      <c r="AB3687" s="131"/>
      <c r="AC3687" s="131"/>
      <c r="AD3687" s="131"/>
      <c r="AE3687" s="131"/>
      <c r="AF3687" s="131"/>
      <c r="AG3687" s="131"/>
      <c r="AH3687" s="43"/>
    </row>
    <row r="3688" spans="4:34">
      <c r="D3688" s="62">
        <v>2029</v>
      </c>
      <c r="E3688" s="62">
        <v>1</v>
      </c>
      <c r="F3688" s="62">
        <v>2029</v>
      </c>
      <c r="G3688" s="62">
        <v>2029</v>
      </c>
      <c r="H3688" s="131"/>
      <c r="I3688" s="131"/>
      <c r="J3688" s="131"/>
      <c r="K3688" s="131"/>
      <c r="L3688" s="131"/>
      <c r="M3688" s="131"/>
      <c r="N3688" s="131"/>
      <c r="O3688" s="131"/>
      <c r="P3688" s="131"/>
      <c r="Q3688" s="131"/>
      <c r="R3688" s="131"/>
      <c r="S3688" s="131"/>
      <c r="T3688" s="131"/>
      <c r="U3688" s="131"/>
      <c r="V3688" s="131"/>
      <c r="W3688" s="131"/>
      <c r="X3688" s="131"/>
      <c r="Y3688" s="131"/>
      <c r="Z3688" s="131"/>
      <c r="AA3688" s="131"/>
      <c r="AB3688" s="131"/>
      <c r="AC3688" s="131"/>
      <c r="AD3688" s="131"/>
      <c r="AE3688" s="131"/>
      <c r="AF3688" s="131"/>
      <c r="AG3688" s="131"/>
      <c r="AH3688" s="43"/>
    </row>
    <row r="3689" spans="4:34">
      <c r="D3689" s="62">
        <v>2029</v>
      </c>
      <c r="E3689" s="62">
        <v>2</v>
      </c>
      <c r="F3689" s="62">
        <v>2029</v>
      </c>
      <c r="G3689" s="62">
        <v>2029</v>
      </c>
      <c r="H3689" s="131"/>
      <c r="I3689" s="131"/>
      <c r="J3689" s="131"/>
      <c r="K3689" s="131"/>
      <c r="L3689" s="131"/>
      <c r="M3689" s="131"/>
      <c r="N3689" s="131"/>
      <c r="O3689" s="131"/>
      <c r="P3689" s="131"/>
      <c r="Q3689" s="131"/>
      <c r="R3689" s="131"/>
      <c r="S3689" s="131"/>
      <c r="T3689" s="131"/>
      <c r="U3689" s="131"/>
      <c r="V3689" s="131"/>
      <c r="W3689" s="131"/>
      <c r="X3689" s="131"/>
      <c r="Y3689" s="131"/>
      <c r="Z3689" s="131"/>
      <c r="AA3689" s="131"/>
      <c r="AB3689" s="131"/>
      <c r="AC3689" s="131"/>
      <c r="AD3689" s="131"/>
      <c r="AE3689" s="131"/>
      <c r="AF3689" s="131"/>
      <c r="AG3689" s="131"/>
      <c r="AH3689" s="43"/>
    </row>
    <row r="3690" spans="4:34">
      <c r="D3690" s="62">
        <v>2029</v>
      </c>
      <c r="E3690" s="62">
        <v>3</v>
      </c>
      <c r="F3690" s="62">
        <v>2029</v>
      </c>
      <c r="G3690" s="62">
        <v>2029</v>
      </c>
      <c r="H3690" s="131"/>
      <c r="I3690" s="131"/>
      <c r="J3690" s="131"/>
      <c r="K3690" s="131"/>
      <c r="L3690" s="131"/>
      <c r="M3690" s="131"/>
      <c r="N3690" s="131"/>
      <c r="O3690" s="131"/>
      <c r="P3690" s="131"/>
      <c r="Q3690" s="131"/>
      <c r="R3690" s="131"/>
      <c r="S3690" s="131"/>
      <c r="T3690" s="131"/>
      <c r="U3690" s="131"/>
      <c r="V3690" s="131"/>
      <c r="W3690" s="131"/>
      <c r="X3690" s="131"/>
      <c r="Y3690" s="131"/>
      <c r="Z3690" s="131"/>
      <c r="AA3690" s="131"/>
      <c r="AB3690" s="131"/>
      <c r="AC3690" s="131"/>
      <c r="AD3690" s="131"/>
      <c r="AE3690" s="131"/>
      <c r="AF3690" s="131"/>
      <c r="AG3690" s="131"/>
      <c r="AH3690" s="43"/>
    </row>
    <row r="3691" spans="4:34">
      <c r="D3691" s="62">
        <v>2029</v>
      </c>
      <c r="E3691" s="62">
        <v>4</v>
      </c>
      <c r="F3691" s="62">
        <v>2029</v>
      </c>
      <c r="G3691" s="62">
        <v>2029</v>
      </c>
      <c r="H3691" s="131"/>
      <c r="I3691" s="131"/>
      <c r="J3691" s="131"/>
      <c r="K3691" s="131"/>
      <c r="L3691" s="131"/>
      <c r="M3691" s="131"/>
      <c r="N3691" s="131"/>
      <c r="O3691" s="131"/>
      <c r="P3691" s="131"/>
      <c r="Q3691" s="131"/>
      <c r="R3691" s="131"/>
      <c r="S3691" s="131"/>
      <c r="T3691" s="131"/>
      <c r="U3691" s="131"/>
      <c r="V3691" s="131"/>
      <c r="W3691" s="131"/>
      <c r="X3691" s="131"/>
      <c r="Y3691" s="131"/>
      <c r="Z3691" s="131"/>
      <c r="AA3691" s="131"/>
      <c r="AB3691" s="131"/>
      <c r="AC3691" s="131"/>
      <c r="AD3691" s="131"/>
      <c r="AE3691" s="131"/>
      <c r="AF3691" s="131"/>
      <c r="AG3691" s="131"/>
      <c r="AH3691" s="43"/>
    </row>
    <row r="3692" spans="4:34">
      <c r="D3692" s="62">
        <v>2029</v>
      </c>
      <c r="E3692" s="62">
        <v>5</v>
      </c>
      <c r="F3692" s="62">
        <v>2029</v>
      </c>
      <c r="G3692" s="62">
        <v>2030</v>
      </c>
      <c r="H3692" s="131"/>
      <c r="I3692" s="131"/>
      <c r="J3692" s="131"/>
      <c r="K3692" s="131"/>
      <c r="L3692" s="131"/>
      <c r="M3692" s="131"/>
      <c r="N3692" s="131"/>
      <c r="O3692" s="131"/>
      <c r="P3692" s="131"/>
      <c r="Q3692" s="131"/>
      <c r="R3692" s="131"/>
      <c r="S3692" s="131"/>
      <c r="T3692" s="131"/>
      <c r="U3692" s="131"/>
      <c r="V3692" s="131"/>
      <c r="W3692" s="131"/>
      <c r="X3692" s="131"/>
      <c r="Y3692" s="131"/>
      <c r="Z3692" s="131"/>
      <c r="AA3692" s="131"/>
      <c r="AB3692" s="131"/>
      <c r="AC3692" s="131"/>
      <c r="AD3692" s="131"/>
      <c r="AE3692" s="131"/>
      <c r="AF3692" s="131"/>
      <c r="AG3692" s="131"/>
      <c r="AH3692" s="43"/>
    </row>
    <row r="3693" spans="4:34">
      <c r="D3693" s="62">
        <v>2029</v>
      </c>
      <c r="E3693" s="62">
        <v>6</v>
      </c>
      <c r="F3693" s="62">
        <v>2029</v>
      </c>
      <c r="G3693" s="62">
        <v>2030</v>
      </c>
      <c r="H3693" s="131"/>
      <c r="I3693" s="131"/>
      <c r="J3693" s="131"/>
      <c r="K3693" s="131"/>
      <c r="L3693" s="131"/>
      <c r="M3693" s="131"/>
      <c r="N3693" s="131"/>
      <c r="O3693" s="131"/>
      <c r="P3693" s="131"/>
      <c r="Q3693" s="131"/>
      <c r="R3693" s="131"/>
      <c r="S3693" s="131"/>
      <c r="T3693" s="131"/>
      <c r="U3693" s="131"/>
      <c r="V3693" s="131"/>
      <c r="W3693" s="131"/>
      <c r="X3693" s="131"/>
      <c r="Y3693" s="131"/>
      <c r="Z3693" s="131"/>
      <c r="AA3693" s="131"/>
      <c r="AB3693" s="131"/>
      <c r="AC3693" s="131"/>
      <c r="AD3693" s="131"/>
      <c r="AE3693" s="131"/>
      <c r="AF3693" s="131"/>
      <c r="AG3693" s="131"/>
      <c r="AH3693" s="43"/>
    </row>
    <row r="3694" spans="4:34">
      <c r="D3694" s="62">
        <v>2029</v>
      </c>
      <c r="E3694" s="62">
        <v>7</v>
      </c>
      <c r="F3694" s="62">
        <v>2030</v>
      </c>
      <c r="G3694" s="62">
        <v>2030</v>
      </c>
      <c r="H3694" s="131"/>
      <c r="I3694" s="131"/>
      <c r="J3694" s="131"/>
      <c r="K3694" s="131"/>
      <c r="L3694" s="131"/>
      <c r="M3694" s="131"/>
      <c r="N3694" s="131"/>
      <c r="O3694" s="131"/>
      <c r="P3694" s="131"/>
      <c r="Q3694" s="131"/>
      <c r="R3694" s="131"/>
      <c r="S3694" s="131"/>
      <c r="T3694" s="131"/>
      <c r="U3694" s="131"/>
      <c r="V3694" s="131"/>
      <c r="W3694" s="131"/>
      <c r="X3694" s="131"/>
      <c r="Y3694" s="131"/>
      <c r="Z3694" s="131"/>
      <c r="AA3694" s="131"/>
      <c r="AB3694" s="131"/>
      <c r="AC3694" s="131"/>
      <c r="AD3694" s="131"/>
      <c r="AE3694" s="131"/>
      <c r="AF3694" s="131"/>
      <c r="AG3694" s="131"/>
      <c r="AH3694" s="43"/>
    </row>
    <row r="3695" spans="4:34">
      <c r="D3695" s="62">
        <v>2029</v>
      </c>
      <c r="E3695" s="62">
        <v>8</v>
      </c>
      <c r="F3695" s="62">
        <v>2030</v>
      </c>
      <c r="G3695" s="62">
        <v>2030</v>
      </c>
      <c r="H3695" s="131"/>
      <c r="I3695" s="131"/>
      <c r="J3695" s="131"/>
      <c r="K3695" s="131"/>
      <c r="L3695" s="131"/>
      <c r="M3695" s="131"/>
      <c r="N3695" s="131"/>
      <c r="O3695" s="131"/>
      <c r="P3695" s="131"/>
      <c r="Q3695" s="131"/>
      <c r="R3695" s="131"/>
      <c r="S3695" s="131"/>
      <c r="T3695" s="131"/>
      <c r="U3695" s="131"/>
      <c r="V3695" s="131"/>
      <c r="W3695" s="131"/>
      <c r="X3695" s="131"/>
      <c r="Y3695" s="131"/>
      <c r="Z3695" s="131"/>
      <c r="AA3695" s="131"/>
      <c r="AB3695" s="131"/>
      <c r="AC3695" s="131"/>
      <c r="AD3695" s="131"/>
      <c r="AE3695" s="131"/>
      <c r="AF3695" s="131"/>
      <c r="AG3695" s="131"/>
      <c r="AH3695" s="43"/>
    </row>
    <row r="3696" spans="4:34">
      <c r="D3696" s="62">
        <v>2029</v>
      </c>
      <c r="E3696" s="62">
        <v>9</v>
      </c>
      <c r="F3696" s="62">
        <v>2030</v>
      </c>
      <c r="G3696" s="62">
        <v>2030</v>
      </c>
      <c r="H3696" s="131"/>
      <c r="I3696" s="131"/>
      <c r="J3696" s="131"/>
      <c r="K3696" s="131"/>
      <c r="L3696" s="131"/>
      <c r="M3696" s="131"/>
      <c r="N3696" s="131"/>
      <c r="O3696" s="131"/>
      <c r="P3696" s="131"/>
      <c r="Q3696" s="131"/>
      <c r="R3696" s="131"/>
      <c r="S3696" s="131"/>
      <c r="T3696" s="131"/>
      <c r="U3696" s="131"/>
      <c r="V3696" s="131"/>
      <c r="W3696" s="131"/>
      <c r="X3696" s="131"/>
      <c r="Y3696" s="131"/>
      <c r="Z3696" s="131"/>
      <c r="AA3696" s="131"/>
      <c r="AB3696" s="131"/>
      <c r="AC3696" s="131"/>
      <c r="AD3696" s="131"/>
      <c r="AE3696" s="131"/>
      <c r="AF3696" s="131"/>
      <c r="AG3696" s="131"/>
      <c r="AH3696" s="43"/>
    </row>
    <row r="3697" spans="4:34">
      <c r="D3697" s="62">
        <v>2029</v>
      </c>
      <c r="E3697" s="62">
        <v>10</v>
      </c>
      <c r="F3697" s="62">
        <v>2030</v>
      </c>
      <c r="G3697" s="62">
        <v>2030</v>
      </c>
      <c r="H3697" s="131"/>
      <c r="I3697" s="131"/>
      <c r="J3697" s="131"/>
      <c r="K3697" s="131"/>
      <c r="L3697" s="131"/>
      <c r="M3697" s="131"/>
      <c r="N3697" s="131"/>
      <c r="O3697" s="131"/>
      <c r="P3697" s="131"/>
      <c r="Q3697" s="131"/>
      <c r="R3697" s="131"/>
      <c r="S3697" s="131"/>
      <c r="T3697" s="131"/>
      <c r="U3697" s="131"/>
      <c r="V3697" s="131"/>
      <c r="W3697" s="131"/>
      <c r="X3697" s="131"/>
      <c r="Y3697" s="131"/>
      <c r="Z3697" s="131"/>
      <c r="AA3697" s="131"/>
      <c r="AB3697" s="131"/>
      <c r="AC3697" s="131"/>
      <c r="AD3697" s="131"/>
      <c r="AE3697" s="131"/>
      <c r="AF3697" s="131"/>
      <c r="AG3697" s="131"/>
      <c r="AH3697" s="43"/>
    </row>
    <row r="3698" spans="4:34">
      <c r="D3698" s="62">
        <v>2029</v>
      </c>
      <c r="E3698" s="62">
        <v>11</v>
      </c>
      <c r="F3698" s="62">
        <v>2030</v>
      </c>
      <c r="G3698" s="62">
        <v>2030</v>
      </c>
      <c r="H3698" s="131"/>
      <c r="I3698" s="131"/>
      <c r="J3698" s="131"/>
      <c r="K3698" s="131"/>
      <c r="L3698" s="131"/>
      <c r="M3698" s="131"/>
      <c r="N3698" s="131"/>
      <c r="O3698" s="131"/>
      <c r="P3698" s="131"/>
      <c r="Q3698" s="131"/>
      <c r="R3698" s="131"/>
      <c r="S3698" s="131"/>
      <c r="T3698" s="131"/>
      <c r="U3698" s="131"/>
      <c r="V3698" s="131"/>
      <c r="W3698" s="131"/>
      <c r="X3698" s="131"/>
      <c r="Y3698" s="131"/>
      <c r="Z3698" s="131"/>
      <c r="AA3698" s="131"/>
      <c r="AB3698" s="131"/>
      <c r="AC3698" s="131"/>
      <c r="AD3698" s="131"/>
      <c r="AE3698" s="131"/>
      <c r="AF3698" s="131"/>
      <c r="AG3698" s="131"/>
      <c r="AH3698" s="43"/>
    </row>
    <row r="3699" spans="4:34">
      <c r="D3699" s="62">
        <v>2029</v>
      </c>
      <c r="E3699" s="62">
        <v>12</v>
      </c>
      <c r="F3699" s="62">
        <v>2030</v>
      </c>
      <c r="G3699" s="62">
        <v>2030</v>
      </c>
      <c r="H3699" s="131"/>
      <c r="I3699" s="131"/>
      <c r="J3699" s="131"/>
      <c r="K3699" s="131"/>
      <c r="L3699" s="131"/>
      <c r="M3699" s="131"/>
      <c r="N3699" s="131"/>
      <c r="O3699" s="131"/>
      <c r="P3699" s="131"/>
      <c r="Q3699" s="131"/>
      <c r="R3699" s="131"/>
      <c r="S3699" s="131"/>
      <c r="T3699" s="131"/>
      <c r="U3699" s="131"/>
      <c r="V3699" s="131"/>
      <c r="W3699" s="131"/>
      <c r="X3699" s="131"/>
      <c r="Y3699" s="131"/>
      <c r="Z3699" s="131"/>
      <c r="AA3699" s="131"/>
      <c r="AB3699" s="131"/>
      <c r="AC3699" s="131"/>
      <c r="AD3699" s="131"/>
      <c r="AE3699" s="131"/>
      <c r="AF3699" s="131"/>
      <c r="AG3699" s="131"/>
      <c r="AH3699" s="43"/>
    </row>
    <row r="3700" spans="4:34">
      <c r="D3700" s="62">
        <v>2030</v>
      </c>
      <c r="E3700" s="62">
        <v>1</v>
      </c>
      <c r="F3700" s="62">
        <v>2030</v>
      </c>
      <c r="G3700" s="62">
        <v>2030</v>
      </c>
      <c r="H3700" s="131"/>
      <c r="I3700" s="131"/>
      <c r="J3700" s="131"/>
      <c r="K3700" s="131"/>
      <c r="L3700" s="131"/>
      <c r="M3700" s="131"/>
      <c r="N3700" s="131"/>
      <c r="O3700" s="131"/>
      <c r="P3700" s="131"/>
      <c r="Q3700" s="131"/>
      <c r="R3700" s="131"/>
      <c r="S3700" s="131"/>
      <c r="T3700" s="131"/>
      <c r="U3700" s="131"/>
      <c r="V3700" s="131"/>
      <c r="W3700" s="131"/>
      <c r="X3700" s="131"/>
      <c r="Y3700" s="131"/>
      <c r="Z3700" s="131"/>
      <c r="AA3700" s="131"/>
      <c r="AB3700" s="131"/>
      <c r="AC3700" s="131"/>
      <c r="AD3700" s="131"/>
      <c r="AE3700" s="131"/>
      <c r="AF3700" s="131"/>
      <c r="AG3700" s="131"/>
      <c r="AH3700" s="43"/>
    </row>
    <row r="3701" spans="4:34">
      <c r="D3701" s="62">
        <v>2030</v>
      </c>
      <c r="E3701" s="62">
        <v>2</v>
      </c>
      <c r="F3701" s="62">
        <v>2030</v>
      </c>
      <c r="G3701" s="62">
        <v>2030</v>
      </c>
      <c r="H3701" s="131"/>
      <c r="I3701" s="131"/>
      <c r="J3701" s="131"/>
      <c r="K3701" s="131"/>
      <c r="L3701" s="131"/>
      <c r="M3701" s="131"/>
      <c r="N3701" s="131"/>
      <c r="O3701" s="131"/>
      <c r="P3701" s="131"/>
      <c r="Q3701" s="131"/>
      <c r="R3701" s="131"/>
      <c r="S3701" s="131"/>
      <c r="T3701" s="131"/>
      <c r="U3701" s="131"/>
      <c r="V3701" s="131"/>
      <c r="W3701" s="131"/>
      <c r="X3701" s="131"/>
      <c r="Y3701" s="131"/>
      <c r="Z3701" s="131"/>
      <c r="AA3701" s="131"/>
      <c r="AB3701" s="131"/>
      <c r="AC3701" s="131"/>
      <c r="AD3701" s="131"/>
      <c r="AE3701" s="131"/>
      <c r="AF3701" s="131"/>
      <c r="AG3701" s="131"/>
      <c r="AH3701" s="43"/>
    </row>
    <row r="3702" spans="4:34">
      <c r="D3702" s="62">
        <v>2030</v>
      </c>
      <c r="E3702" s="62">
        <v>3</v>
      </c>
      <c r="F3702" s="62">
        <v>2030</v>
      </c>
      <c r="G3702" s="62">
        <v>2030</v>
      </c>
      <c r="H3702" s="131"/>
      <c r="I3702" s="131"/>
      <c r="J3702" s="131"/>
      <c r="K3702" s="131"/>
      <c r="L3702" s="131"/>
      <c r="M3702" s="131"/>
      <c r="N3702" s="131"/>
      <c r="O3702" s="131"/>
      <c r="P3702" s="131"/>
      <c r="Q3702" s="131"/>
      <c r="R3702" s="131"/>
      <c r="S3702" s="131"/>
      <c r="T3702" s="131"/>
      <c r="U3702" s="131"/>
      <c r="V3702" s="131"/>
      <c r="W3702" s="131"/>
      <c r="X3702" s="131"/>
      <c r="Y3702" s="131"/>
      <c r="Z3702" s="131"/>
      <c r="AA3702" s="131"/>
      <c r="AB3702" s="131"/>
      <c r="AC3702" s="131"/>
      <c r="AD3702" s="131"/>
      <c r="AE3702" s="131"/>
      <c r="AF3702" s="131"/>
      <c r="AG3702" s="131"/>
      <c r="AH3702" s="43"/>
    </row>
    <row r="3703" spans="4:34">
      <c r="D3703" s="62">
        <v>2030</v>
      </c>
      <c r="E3703" s="62">
        <v>4</v>
      </c>
      <c r="F3703" s="62">
        <v>2030</v>
      </c>
      <c r="G3703" s="62">
        <v>2030</v>
      </c>
      <c r="H3703" s="131"/>
      <c r="I3703" s="131"/>
      <c r="J3703" s="131"/>
      <c r="K3703" s="131"/>
      <c r="L3703" s="131"/>
      <c r="M3703" s="131"/>
      <c r="N3703" s="131"/>
      <c r="O3703" s="131"/>
      <c r="P3703" s="131"/>
      <c r="Q3703" s="131"/>
      <c r="R3703" s="131"/>
      <c r="S3703" s="131"/>
      <c r="T3703" s="131"/>
      <c r="U3703" s="131"/>
      <c r="V3703" s="131"/>
      <c r="W3703" s="131"/>
      <c r="X3703" s="131"/>
      <c r="Y3703" s="131"/>
      <c r="Z3703" s="131"/>
      <c r="AA3703" s="131"/>
      <c r="AB3703" s="131"/>
      <c r="AC3703" s="131"/>
      <c r="AD3703" s="131"/>
      <c r="AE3703" s="131"/>
      <c r="AF3703" s="131"/>
      <c r="AG3703" s="131"/>
      <c r="AH3703" s="43"/>
    </row>
    <row r="3704" spans="4:34">
      <c r="D3704" s="62">
        <v>2030</v>
      </c>
      <c r="E3704" s="62">
        <v>5</v>
      </c>
      <c r="F3704" s="62">
        <v>2030</v>
      </c>
      <c r="G3704" s="62">
        <v>2031</v>
      </c>
      <c r="H3704" s="131"/>
      <c r="I3704" s="131"/>
      <c r="J3704" s="131"/>
      <c r="K3704" s="131"/>
      <c r="L3704" s="131"/>
      <c r="M3704" s="131"/>
      <c r="N3704" s="131"/>
      <c r="O3704" s="131"/>
      <c r="P3704" s="131"/>
      <c r="Q3704" s="131"/>
      <c r="R3704" s="131"/>
      <c r="S3704" s="131"/>
      <c r="T3704" s="131"/>
      <c r="U3704" s="131"/>
      <c r="V3704" s="131"/>
      <c r="W3704" s="131"/>
      <c r="X3704" s="131"/>
      <c r="Y3704" s="131"/>
      <c r="Z3704" s="131"/>
      <c r="AA3704" s="131"/>
      <c r="AB3704" s="131"/>
      <c r="AC3704" s="131"/>
      <c r="AD3704" s="131"/>
      <c r="AE3704" s="131"/>
      <c r="AF3704" s="131"/>
      <c r="AG3704" s="131"/>
      <c r="AH3704" s="43"/>
    </row>
    <row r="3705" spans="4:34">
      <c r="D3705" s="62">
        <v>2030</v>
      </c>
      <c r="E3705" s="62">
        <v>6</v>
      </c>
      <c r="F3705" s="62">
        <v>2030</v>
      </c>
      <c r="G3705" s="62">
        <v>2031</v>
      </c>
      <c r="H3705" s="131"/>
      <c r="I3705" s="131"/>
      <c r="J3705" s="131"/>
      <c r="K3705" s="131"/>
      <c r="L3705" s="131"/>
      <c r="M3705" s="131"/>
      <c r="N3705" s="131"/>
      <c r="O3705" s="131"/>
      <c r="P3705" s="131"/>
      <c r="Q3705" s="131"/>
      <c r="R3705" s="131"/>
      <c r="S3705" s="131"/>
      <c r="T3705" s="131"/>
      <c r="U3705" s="131"/>
      <c r="V3705" s="131"/>
      <c r="W3705" s="131"/>
      <c r="X3705" s="131"/>
      <c r="Y3705" s="131"/>
      <c r="Z3705" s="131"/>
      <c r="AA3705" s="131"/>
      <c r="AB3705" s="131"/>
      <c r="AC3705" s="131"/>
      <c r="AD3705" s="131"/>
      <c r="AE3705" s="131"/>
      <c r="AF3705" s="131"/>
      <c r="AG3705" s="131"/>
      <c r="AH3705" s="43"/>
    </row>
    <row r="3706" spans="4:34">
      <c r="D3706" s="62">
        <v>2030</v>
      </c>
      <c r="E3706" s="62">
        <v>7</v>
      </c>
      <c r="F3706" s="62">
        <v>2031</v>
      </c>
      <c r="G3706" s="62">
        <v>2031</v>
      </c>
      <c r="H3706" s="131"/>
      <c r="I3706" s="131"/>
      <c r="J3706" s="131"/>
      <c r="K3706" s="131"/>
      <c r="L3706" s="131"/>
      <c r="M3706" s="131"/>
      <c r="N3706" s="131"/>
      <c r="O3706" s="131"/>
      <c r="P3706" s="131"/>
      <c r="Q3706" s="131"/>
      <c r="R3706" s="131"/>
      <c r="S3706" s="131"/>
      <c r="T3706" s="131"/>
      <c r="U3706" s="131"/>
      <c r="V3706" s="131"/>
      <c r="W3706" s="131"/>
      <c r="X3706" s="131"/>
      <c r="Y3706" s="131"/>
      <c r="Z3706" s="131"/>
      <c r="AA3706" s="131"/>
      <c r="AB3706" s="131"/>
      <c r="AC3706" s="131"/>
      <c r="AD3706" s="131"/>
      <c r="AE3706" s="131"/>
      <c r="AF3706" s="131"/>
      <c r="AG3706" s="131"/>
      <c r="AH3706" s="43"/>
    </row>
    <row r="3707" spans="4:34">
      <c r="D3707" s="62">
        <v>2030</v>
      </c>
      <c r="E3707" s="62">
        <v>8</v>
      </c>
      <c r="F3707" s="62">
        <v>2031</v>
      </c>
      <c r="G3707" s="62">
        <v>2031</v>
      </c>
      <c r="H3707" s="131"/>
      <c r="I3707" s="131"/>
      <c r="J3707" s="131"/>
      <c r="K3707" s="131"/>
      <c r="L3707" s="131"/>
      <c r="M3707" s="131"/>
      <c r="N3707" s="131"/>
      <c r="O3707" s="131"/>
      <c r="P3707" s="131"/>
      <c r="Q3707" s="131"/>
      <c r="R3707" s="131"/>
      <c r="S3707" s="131"/>
      <c r="T3707" s="131"/>
      <c r="U3707" s="131"/>
      <c r="V3707" s="131"/>
      <c r="W3707" s="131"/>
      <c r="X3707" s="131"/>
      <c r="Y3707" s="131"/>
      <c r="Z3707" s="131"/>
      <c r="AA3707" s="131"/>
      <c r="AB3707" s="131"/>
      <c r="AC3707" s="131"/>
      <c r="AD3707" s="131"/>
      <c r="AE3707" s="131"/>
      <c r="AF3707" s="131"/>
      <c r="AG3707" s="131"/>
      <c r="AH3707" s="43"/>
    </row>
    <row r="3708" spans="4:34">
      <c r="D3708" s="62">
        <v>2030</v>
      </c>
      <c r="E3708" s="62">
        <v>9</v>
      </c>
      <c r="F3708" s="62">
        <v>2031</v>
      </c>
      <c r="G3708" s="62">
        <v>2031</v>
      </c>
      <c r="H3708" s="131"/>
      <c r="I3708" s="131"/>
      <c r="J3708" s="131"/>
      <c r="K3708" s="131"/>
      <c r="L3708" s="131"/>
      <c r="M3708" s="131"/>
      <c r="N3708" s="131"/>
      <c r="O3708" s="131"/>
      <c r="P3708" s="131"/>
      <c r="Q3708" s="131"/>
      <c r="R3708" s="131"/>
      <c r="S3708" s="131"/>
      <c r="T3708" s="131"/>
      <c r="U3708" s="131"/>
      <c r="V3708" s="131"/>
      <c r="W3708" s="131"/>
      <c r="X3708" s="131"/>
      <c r="Y3708" s="131"/>
      <c r="Z3708" s="131"/>
      <c r="AA3708" s="131"/>
      <c r="AB3708" s="131"/>
      <c r="AC3708" s="131"/>
      <c r="AD3708" s="131"/>
      <c r="AE3708" s="131"/>
      <c r="AF3708" s="131"/>
      <c r="AG3708" s="131"/>
      <c r="AH3708" s="43"/>
    </row>
    <row r="3709" spans="4:34">
      <c r="D3709" s="62">
        <v>2030</v>
      </c>
      <c r="E3709" s="62">
        <v>10</v>
      </c>
      <c r="F3709" s="62">
        <v>2031</v>
      </c>
      <c r="G3709" s="62">
        <v>2031</v>
      </c>
      <c r="H3709" s="131"/>
      <c r="I3709" s="131"/>
      <c r="J3709" s="131"/>
      <c r="K3709" s="131"/>
      <c r="L3709" s="131"/>
      <c r="M3709" s="131"/>
      <c r="N3709" s="131"/>
      <c r="O3709" s="131"/>
      <c r="P3709" s="131"/>
      <c r="Q3709" s="131"/>
      <c r="R3709" s="131"/>
      <c r="S3709" s="131"/>
      <c r="T3709" s="131"/>
      <c r="U3709" s="131"/>
      <c r="V3709" s="131"/>
      <c r="W3709" s="131"/>
      <c r="X3709" s="131"/>
      <c r="Y3709" s="131"/>
      <c r="Z3709" s="131"/>
      <c r="AA3709" s="131"/>
      <c r="AB3709" s="131"/>
      <c r="AC3709" s="131"/>
      <c r="AD3709" s="131"/>
      <c r="AE3709" s="131"/>
      <c r="AF3709" s="131"/>
      <c r="AG3709" s="131"/>
      <c r="AH3709" s="43"/>
    </row>
    <row r="3710" spans="4:34">
      <c r="D3710" s="62">
        <v>2030</v>
      </c>
      <c r="E3710" s="62">
        <v>11</v>
      </c>
      <c r="F3710" s="62">
        <v>2031</v>
      </c>
      <c r="G3710" s="62">
        <v>2031</v>
      </c>
      <c r="H3710" s="131"/>
      <c r="I3710" s="131"/>
      <c r="J3710" s="131"/>
      <c r="K3710" s="131"/>
      <c r="L3710" s="131"/>
      <c r="M3710" s="131"/>
      <c r="N3710" s="131"/>
      <c r="O3710" s="131"/>
      <c r="P3710" s="131"/>
      <c r="Q3710" s="131"/>
      <c r="R3710" s="131"/>
      <c r="S3710" s="131"/>
      <c r="T3710" s="131"/>
      <c r="U3710" s="131"/>
      <c r="V3710" s="131"/>
      <c r="W3710" s="131"/>
      <c r="X3710" s="131"/>
      <c r="Y3710" s="131"/>
      <c r="Z3710" s="131"/>
      <c r="AA3710" s="131"/>
      <c r="AB3710" s="131"/>
      <c r="AC3710" s="131"/>
      <c r="AD3710" s="131"/>
      <c r="AE3710" s="131"/>
      <c r="AF3710" s="131"/>
      <c r="AG3710" s="131"/>
      <c r="AH3710" s="43"/>
    </row>
    <row r="3711" spans="4:34">
      <c r="D3711" s="62">
        <v>2030</v>
      </c>
      <c r="E3711" s="62">
        <v>12</v>
      </c>
      <c r="F3711" s="62">
        <v>2031</v>
      </c>
      <c r="G3711" s="62">
        <v>2031</v>
      </c>
      <c r="H3711" s="131"/>
      <c r="I3711" s="131"/>
      <c r="J3711" s="131"/>
      <c r="K3711" s="131"/>
      <c r="L3711" s="131"/>
      <c r="M3711" s="131"/>
      <c r="N3711" s="131"/>
      <c r="O3711" s="131"/>
      <c r="P3711" s="131"/>
      <c r="Q3711" s="131"/>
      <c r="R3711" s="131"/>
      <c r="S3711" s="131"/>
      <c r="T3711" s="131"/>
      <c r="U3711" s="131"/>
      <c r="V3711" s="131"/>
      <c r="W3711" s="131"/>
      <c r="X3711" s="131"/>
      <c r="Y3711" s="131"/>
      <c r="Z3711" s="131"/>
      <c r="AA3711" s="131"/>
      <c r="AB3711" s="131"/>
      <c r="AC3711" s="131"/>
      <c r="AD3711" s="131"/>
      <c r="AE3711" s="131"/>
      <c r="AF3711" s="131"/>
      <c r="AG3711" s="131"/>
      <c r="AH3711" s="43"/>
    </row>
    <row r="3715" spans="4:34" ht="15.75">
      <c r="D3715" s="54" t="s">
        <v>88</v>
      </c>
    </row>
    <row r="3716" spans="4:34" ht="15.75">
      <c r="D3716" s="60" t="s">
        <v>45</v>
      </c>
      <c r="E3716" s="60" t="s">
        <v>46</v>
      </c>
      <c r="F3716" s="60" t="s">
        <v>157</v>
      </c>
      <c r="G3716" s="60" t="s">
        <v>47</v>
      </c>
      <c r="H3716" s="61" t="s">
        <v>48</v>
      </c>
      <c r="I3716" s="61" t="s">
        <v>49</v>
      </c>
      <c r="J3716" s="61" t="s">
        <v>50</v>
      </c>
      <c r="K3716" s="61" t="s">
        <v>51</v>
      </c>
      <c r="L3716" s="61" t="s">
        <v>52</v>
      </c>
      <c r="M3716" s="61" t="s">
        <v>53</v>
      </c>
      <c r="N3716" s="61" t="s">
        <v>54</v>
      </c>
      <c r="O3716" s="61" t="s">
        <v>55</v>
      </c>
      <c r="P3716" s="61" t="s">
        <v>56</v>
      </c>
      <c r="Q3716" s="61" t="s">
        <v>57</v>
      </c>
      <c r="R3716" s="61" t="s">
        <v>58</v>
      </c>
      <c r="S3716" s="61" t="s">
        <v>59</v>
      </c>
      <c r="T3716" s="61" t="s">
        <v>60</v>
      </c>
      <c r="U3716" s="61" t="s">
        <v>61</v>
      </c>
      <c r="V3716" s="61" t="s">
        <v>62</v>
      </c>
      <c r="W3716" s="61" t="s">
        <v>63</v>
      </c>
      <c r="X3716" s="61" t="s">
        <v>64</v>
      </c>
      <c r="Y3716" s="61" t="s">
        <v>65</v>
      </c>
      <c r="Z3716" s="61" t="s">
        <v>66</v>
      </c>
      <c r="AA3716" s="61" t="s">
        <v>67</v>
      </c>
      <c r="AB3716" s="61" t="s">
        <v>68</v>
      </c>
      <c r="AC3716" s="61" t="s">
        <v>69</v>
      </c>
      <c r="AD3716" s="61" t="s">
        <v>70</v>
      </c>
      <c r="AE3716" s="61" t="s">
        <v>71</v>
      </c>
      <c r="AF3716" s="61" t="s">
        <v>72</v>
      </c>
      <c r="AG3716" s="61" t="s">
        <v>73</v>
      </c>
      <c r="AH3716" s="61" t="s">
        <v>74</v>
      </c>
    </row>
    <row r="3717" spans="4:34">
      <c r="D3717" s="62">
        <v>1989</v>
      </c>
      <c r="E3717" s="62">
        <v>1</v>
      </c>
      <c r="F3717" s="62">
        <v>1989</v>
      </c>
      <c r="G3717" s="62">
        <v>1989</v>
      </c>
      <c r="H3717" s="131"/>
      <c r="I3717" s="131"/>
      <c r="J3717" s="131"/>
      <c r="K3717" s="131"/>
      <c r="L3717" s="131"/>
      <c r="M3717" s="131"/>
      <c r="N3717" s="131"/>
      <c r="O3717" s="131"/>
      <c r="P3717" s="131"/>
      <c r="Q3717" s="131"/>
      <c r="R3717" s="131"/>
      <c r="S3717" s="131"/>
      <c r="T3717" s="131"/>
      <c r="U3717" s="131"/>
      <c r="V3717" s="131"/>
      <c r="W3717" s="131"/>
      <c r="X3717" s="131"/>
      <c r="Y3717" s="131"/>
      <c r="Z3717" s="131"/>
      <c r="AA3717" s="131"/>
      <c r="AB3717" s="131"/>
      <c r="AC3717" s="131"/>
      <c r="AD3717" s="131"/>
      <c r="AE3717" s="131"/>
      <c r="AF3717" s="131"/>
      <c r="AG3717" s="131"/>
      <c r="AH3717" s="43"/>
    </row>
    <row r="3718" spans="4:34">
      <c r="D3718" s="62">
        <v>1989</v>
      </c>
      <c r="E3718" s="62">
        <v>2</v>
      </c>
      <c r="F3718" s="62">
        <v>1989</v>
      </c>
      <c r="G3718" s="62">
        <v>1989</v>
      </c>
      <c r="H3718" s="131"/>
      <c r="I3718" s="131"/>
      <c r="J3718" s="131"/>
      <c r="K3718" s="131"/>
      <c r="L3718" s="131"/>
      <c r="M3718" s="131"/>
      <c r="N3718" s="131"/>
      <c r="O3718" s="131"/>
      <c r="P3718" s="131"/>
      <c r="Q3718" s="131"/>
      <c r="R3718" s="131"/>
      <c r="S3718" s="131"/>
      <c r="T3718" s="131"/>
      <c r="U3718" s="131"/>
      <c r="V3718" s="131"/>
      <c r="W3718" s="131"/>
      <c r="X3718" s="131"/>
      <c r="Y3718" s="131"/>
      <c r="Z3718" s="131"/>
      <c r="AA3718" s="131"/>
      <c r="AB3718" s="131"/>
      <c r="AC3718" s="131"/>
      <c r="AD3718" s="131"/>
      <c r="AE3718" s="131"/>
      <c r="AF3718" s="131"/>
      <c r="AG3718" s="131"/>
      <c r="AH3718" s="43"/>
    </row>
    <row r="3719" spans="4:34">
      <c r="D3719" s="62">
        <v>1989</v>
      </c>
      <c r="E3719" s="62">
        <v>3</v>
      </c>
      <c r="F3719" s="62">
        <v>1989</v>
      </c>
      <c r="G3719" s="62">
        <v>1989</v>
      </c>
      <c r="H3719" s="131"/>
      <c r="I3719" s="131"/>
      <c r="J3719" s="131"/>
      <c r="K3719" s="131"/>
      <c r="L3719" s="131"/>
      <c r="M3719" s="131"/>
      <c r="N3719" s="131"/>
      <c r="O3719" s="131"/>
      <c r="P3719" s="131"/>
      <c r="Q3719" s="131"/>
      <c r="R3719" s="131"/>
      <c r="S3719" s="131"/>
      <c r="T3719" s="131"/>
      <c r="U3719" s="131"/>
      <c r="V3719" s="131"/>
      <c r="W3719" s="131"/>
      <c r="X3719" s="131"/>
      <c r="Y3719" s="131"/>
      <c r="Z3719" s="131"/>
      <c r="AA3719" s="131"/>
      <c r="AB3719" s="131"/>
      <c r="AC3719" s="131"/>
      <c r="AD3719" s="131"/>
      <c r="AE3719" s="131"/>
      <c r="AF3719" s="131"/>
      <c r="AG3719" s="131"/>
      <c r="AH3719" s="43"/>
    </row>
    <row r="3720" spans="4:34">
      <c r="D3720" s="62">
        <v>1989</v>
      </c>
      <c r="E3720" s="62">
        <v>4</v>
      </c>
      <c r="F3720" s="62">
        <v>1989</v>
      </c>
      <c r="G3720" s="62">
        <v>1989</v>
      </c>
      <c r="H3720" s="131"/>
      <c r="I3720" s="131"/>
      <c r="J3720" s="131"/>
      <c r="K3720" s="131"/>
      <c r="L3720" s="131"/>
      <c r="M3720" s="131"/>
      <c r="N3720" s="131"/>
      <c r="O3720" s="131"/>
      <c r="P3720" s="131"/>
      <c r="Q3720" s="131"/>
      <c r="R3720" s="131"/>
      <c r="S3720" s="131"/>
      <c r="T3720" s="131"/>
      <c r="U3720" s="131"/>
      <c r="V3720" s="131"/>
      <c r="W3720" s="131"/>
      <c r="X3720" s="131"/>
      <c r="Y3720" s="131"/>
      <c r="Z3720" s="131"/>
      <c r="AA3720" s="131"/>
      <c r="AB3720" s="131"/>
      <c r="AC3720" s="131"/>
      <c r="AD3720" s="131"/>
      <c r="AE3720" s="131"/>
      <c r="AF3720" s="131"/>
      <c r="AG3720" s="131"/>
      <c r="AH3720" s="43"/>
    </row>
    <row r="3721" spans="4:34">
      <c r="D3721" s="62">
        <v>1989</v>
      </c>
      <c r="E3721" s="62">
        <v>5</v>
      </c>
      <c r="F3721" s="62">
        <v>1989</v>
      </c>
      <c r="G3721" s="62">
        <v>1990</v>
      </c>
      <c r="H3721" s="131"/>
      <c r="I3721" s="131"/>
      <c r="J3721" s="131"/>
      <c r="K3721" s="131"/>
      <c r="L3721" s="131"/>
      <c r="M3721" s="131"/>
      <c r="N3721" s="131"/>
      <c r="O3721" s="131"/>
      <c r="P3721" s="131"/>
      <c r="Q3721" s="131"/>
      <c r="R3721" s="131"/>
      <c r="S3721" s="131"/>
      <c r="T3721" s="131"/>
      <c r="U3721" s="131"/>
      <c r="V3721" s="131"/>
      <c r="W3721" s="131"/>
      <c r="X3721" s="131"/>
      <c r="Y3721" s="131"/>
      <c r="Z3721" s="131"/>
      <c r="AA3721" s="131"/>
      <c r="AB3721" s="131"/>
      <c r="AC3721" s="131"/>
      <c r="AD3721" s="131"/>
      <c r="AE3721" s="131"/>
      <c r="AF3721" s="131"/>
      <c r="AG3721" s="131"/>
      <c r="AH3721" s="43"/>
    </row>
    <row r="3722" spans="4:34">
      <c r="D3722" s="62">
        <v>1989</v>
      </c>
      <c r="E3722" s="62">
        <v>6</v>
      </c>
      <c r="F3722" s="62">
        <v>1989</v>
      </c>
      <c r="G3722" s="62">
        <v>1990</v>
      </c>
      <c r="H3722" s="131"/>
      <c r="I3722" s="131"/>
      <c r="J3722" s="131"/>
      <c r="K3722" s="131"/>
      <c r="L3722" s="131"/>
      <c r="M3722" s="131"/>
      <c r="N3722" s="131"/>
      <c r="O3722" s="131"/>
      <c r="P3722" s="131"/>
      <c r="Q3722" s="131"/>
      <c r="R3722" s="131"/>
      <c r="S3722" s="131"/>
      <c r="T3722" s="131"/>
      <c r="U3722" s="131"/>
      <c r="V3722" s="131"/>
      <c r="W3722" s="131"/>
      <c r="X3722" s="131"/>
      <c r="Y3722" s="131"/>
      <c r="Z3722" s="131"/>
      <c r="AA3722" s="131"/>
      <c r="AB3722" s="131"/>
      <c r="AC3722" s="131"/>
      <c r="AD3722" s="131"/>
      <c r="AE3722" s="131"/>
      <c r="AF3722" s="131"/>
      <c r="AG3722" s="131"/>
      <c r="AH3722" s="43"/>
    </row>
    <row r="3723" spans="4:34">
      <c r="D3723" s="62">
        <v>1989</v>
      </c>
      <c r="E3723" s="62">
        <v>7</v>
      </c>
      <c r="F3723" s="62">
        <v>1990</v>
      </c>
      <c r="G3723" s="62">
        <v>1990</v>
      </c>
      <c r="H3723" s="131"/>
      <c r="I3723" s="131"/>
      <c r="J3723" s="131"/>
      <c r="K3723" s="131"/>
      <c r="L3723" s="131"/>
      <c r="M3723" s="131"/>
      <c r="N3723" s="131"/>
      <c r="O3723" s="131"/>
      <c r="P3723" s="131"/>
      <c r="Q3723" s="131"/>
      <c r="R3723" s="131"/>
      <c r="S3723" s="131"/>
      <c r="T3723" s="131"/>
      <c r="U3723" s="131"/>
      <c r="V3723" s="131"/>
      <c r="W3723" s="131"/>
      <c r="X3723" s="131"/>
      <c r="Y3723" s="131"/>
      <c r="Z3723" s="131"/>
      <c r="AA3723" s="131"/>
      <c r="AB3723" s="131"/>
      <c r="AC3723" s="131"/>
      <c r="AD3723" s="131"/>
      <c r="AE3723" s="131"/>
      <c r="AF3723" s="131"/>
      <c r="AG3723" s="131"/>
      <c r="AH3723" s="43"/>
    </row>
    <row r="3724" spans="4:34">
      <c r="D3724" s="62">
        <v>1989</v>
      </c>
      <c r="E3724" s="62">
        <v>8</v>
      </c>
      <c r="F3724" s="62">
        <v>1990</v>
      </c>
      <c r="G3724" s="62">
        <v>1990</v>
      </c>
      <c r="H3724" s="131"/>
      <c r="I3724" s="131"/>
      <c r="J3724" s="131"/>
      <c r="K3724" s="131"/>
      <c r="L3724" s="131"/>
      <c r="M3724" s="131"/>
      <c r="N3724" s="131"/>
      <c r="O3724" s="131"/>
      <c r="P3724" s="131"/>
      <c r="Q3724" s="131"/>
      <c r="R3724" s="131"/>
      <c r="S3724" s="131"/>
      <c r="T3724" s="131"/>
      <c r="U3724" s="131"/>
      <c r="V3724" s="131"/>
      <c r="W3724" s="131"/>
      <c r="X3724" s="131"/>
      <c r="Y3724" s="131"/>
      <c r="Z3724" s="131"/>
      <c r="AA3724" s="131"/>
      <c r="AB3724" s="131"/>
      <c r="AC3724" s="131"/>
      <c r="AD3724" s="131"/>
      <c r="AE3724" s="131"/>
      <c r="AF3724" s="131"/>
      <c r="AG3724" s="131"/>
      <c r="AH3724" s="43"/>
    </row>
    <row r="3725" spans="4:34">
      <c r="D3725" s="62">
        <v>1989</v>
      </c>
      <c r="E3725" s="62">
        <v>9</v>
      </c>
      <c r="F3725" s="62">
        <v>1990</v>
      </c>
      <c r="G3725" s="62">
        <v>1990</v>
      </c>
      <c r="H3725" s="131"/>
      <c r="I3725" s="131"/>
      <c r="J3725" s="131"/>
      <c r="K3725" s="131"/>
      <c r="L3725" s="131"/>
      <c r="M3725" s="131"/>
      <c r="N3725" s="131"/>
      <c r="O3725" s="131"/>
      <c r="P3725" s="131"/>
      <c r="Q3725" s="131"/>
      <c r="R3725" s="131"/>
      <c r="S3725" s="131"/>
      <c r="T3725" s="131"/>
      <c r="U3725" s="131"/>
      <c r="V3725" s="131"/>
      <c r="W3725" s="131"/>
      <c r="X3725" s="131"/>
      <c r="Y3725" s="131"/>
      <c r="Z3725" s="131"/>
      <c r="AA3725" s="131"/>
      <c r="AB3725" s="131"/>
      <c r="AC3725" s="131"/>
      <c r="AD3725" s="131"/>
      <c r="AE3725" s="131"/>
      <c r="AF3725" s="131"/>
      <c r="AG3725" s="131"/>
      <c r="AH3725" s="43"/>
    </row>
    <row r="3726" spans="4:34">
      <c r="D3726" s="62">
        <v>1989</v>
      </c>
      <c r="E3726" s="62">
        <v>10</v>
      </c>
      <c r="F3726" s="62">
        <v>1990</v>
      </c>
      <c r="G3726" s="62">
        <v>1990</v>
      </c>
      <c r="H3726" s="131"/>
      <c r="I3726" s="131"/>
      <c r="J3726" s="131"/>
      <c r="K3726" s="131"/>
      <c r="L3726" s="131"/>
      <c r="M3726" s="131"/>
      <c r="N3726" s="131"/>
      <c r="O3726" s="131"/>
      <c r="P3726" s="131"/>
      <c r="Q3726" s="131"/>
      <c r="R3726" s="131"/>
      <c r="S3726" s="131"/>
      <c r="T3726" s="131"/>
      <c r="U3726" s="131"/>
      <c r="V3726" s="131"/>
      <c r="W3726" s="131"/>
      <c r="X3726" s="131"/>
      <c r="Y3726" s="131"/>
      <c r="Z3726" s="131"/>
      <c r="AA3726" s="131"/>
      <c r="AB3726" s="131"/>
      <c r="AC3726" s="131"/>
      <c r="AD3726" s="131"/>
      <c r="AE3726" s="131"/>
      <c r="AF3726" s="131"/>
      <c r="AG3726" s="131"/>
      <c r="AH3726" s="43"/>
    </row>
    <row r="3727" spans="4:34">
      <c r="D3727" s="62">
        <v>1989</v>
      </c>
      <c r="E3727" s="62">
        <v>11</v>
      </c>
      <c r="F3727" s="62">
        <v>1990</v>
      </c>
      <c r="G3727" s="62">
        <v>1990</v>
      </c>
      <c r="H3727" s="131"/>
      <c r="I3727" s="131"/>
      <c r="J3727" s="131"/>
      <c r="K3727" s="131"/>
      <c r="L3727" s="131"/>
      <c r="M3727" s="131"/>
      <c r="N3727" s="131"/>
      <c r="O3727" s="131"/>
      <c r="P3727" s="131"/>
      <c r="Q3727" s="131"/>
      <c r="R3727" s="131"/>
      <c r="S3727" s="131"/>
      <c r="T3727" s="131"/>
      <c r="U3727" s="131"/>
      <c r="V3727" s="131"/>
      <c r="W3727" s="131"/>
      <c r="X3727" s="131"/>
      <c r="Y3727" s="131"/>
      <c r="Z3727" s="131"/>
      <c r="AA3727" s="131"/>
      <c r="AB3727" s="131"/>
      <c r="AC3727" s="131"/>
      <c r="AD3727" s="131"/>
      <c r="AE3727" s="131"/>
      <c r="AF3727" s="131"/>
      <c r="AG3727" s="131"/>
      <c r="AH3727" s="43"/>
    </row>
    <row r="3728" spans="4:34">
      <c r="D3728" s="62">
        <v>1989</v>
      </c>
      <c r="E3728" s="62">
        <v>12</v>
      </c>
      <c r="F3728" s="62">
        <v>1990</v>
      </c>
      <c r="G3728" s="62">
        <v>1990</v>
      </c>
      <c r="H3728" s="131"/>
      <c r="I3728" s="131"/>
      <c r="J3728" s="131"/>
      <c r="K3728" s="131"/>
      <c r="L3728" s="131"/>
      <c r="M3728" s="131"/>
      <c r="N3728" s="131"/>
      <c r="O3728" s="131"/>
      <c r="P3728" s="131"/>
      <c r="Q3728" s="131"/>
      <c r="R3728" s="131"/>
      <c r="S3728" s="131"/>
      <c r="T3728" s="131"/>
      <c r="U3728" s="131"/>
      <c r="V3728" s="131"/>
      <c r="W3728" s="131"/>
      <c r="X3728" s="131"/>
      <c r="Y3728" s="131"/>
      <c r="Z3728" s="131"/>
      <c r="AA3728" s="131"/>
      <c r="AB3728" s="131"/>
      <c r="AC3728" s="131"/>
      <c r="AD3728" s="131"/>
      <c r="AE3728" s="131"/>
      <c r="AF3728" s="131"/>
      <c r="AG3728" s="131"/>
      <c r="AH3728" s="43"/>
    </row>
    <row r="3729" spans="4:34">
      <c r="D3729" s="62">
        <v>1990</v>
      </c>
      <c r="E3729" s="62">
        <v>1</v>
      </c>
      <c r="F3729" s="62">
        <v>1990</v>
      </c>
      <c r="G3729" s="62">
        <v>1990</v>
      </c>
      <c r="H3729" s="131"/>
      <c r="I3729" s="131"/>
      <c r="J3729" s="131"/>
      <c r="K3729" s="131"/>
      <c r="L3729" s="131"/>
      <c r="M3729" s="131"/>
      <c r="N3729" s="131"/>
      <c r="O3729" s="131"/>
      <c r="P3729" s="131"/>
      <c r="Q3729" s="131"/>
      <c r="R3729" s="131"/>
      <c r="S3729" s="131"/>
      <c r="T3729" s="131"/>
      <c r="U3729" s="131"/>
      <c r="V3729" s="131"/>
      <c r="W3729" s="131"/>
      <c r="X3729" s="131"/>
      <c r="Y3729" s="131"/>
      <c r="Z3729" s="131"/>
      <c r="AA3729" s="131"/>
      <c r="AB3729" s="131"/>
      <c r="AC3729" s="131"/>
      <c r="AD3729" s="131"/>
      <c r="AE3729" s="131"/>
      <c r="AF3729" s="131"/>
      <c r="AG3729" s="131"/>
      <c r="AH3729" s="43">
        <v>0</v>
      </c>
    </row>
    <row r="3730" spans="4:34">
      <c r="D3730" s="62">
        <v>1990</v>
      </c>
      <c r="E3730" s="62">
        <v>2</v>
      </c>
      <c r="F3730" s="62">
        <v>1990</v>
      </c>
      <c r="G3730" s="62">
        <v>1990</v>
      </c>
      <c r="H3730" s="131"/>
      <c r="I3730" s="131"/>
      <c r="J3730" s="131"/>
      <c r="K3730" s="131"/>
      <c r="L3730" s="131"/>
      <c r="M3730" s="131"/>
      <c r="N3730" s="131"/>
      <c r="O3730" s="131"/>
      <c r="P3730" s="131"/>
      <c r="Q3730" s="131"/>
      <c r="R3730" s="131"/>
      <c r="S3730" s="131"/>
      <c r="T3730" s="131"/>
      <c r="U3730" s="131"/>
      <c r="V3730" s="131"/>
      <c r="W3730" s="131"/>
      <c r="X3730" s="131"/>
      <c r="Y3730" s="131"/>
      <c r="Z3730" s="131"/>
      <c r="AA3730" s="131"/>
      <c r="AB3730" s="131"/>
      <c r="AC3730" s="131"/>
      <c r="AD3730" s="131"/>
      <c r="AE3730" s="131"/>
      <c r="AF3730" s="131"/>
      <c r="AG3730" s="131"/>
      <c r="AH3730" s="43">
        <v>0</v>
      </c>
    </row>
    <row r="3731" spans="4:34">
      <c r="D3731" s="62">
        <v>1990</v>
      </c>
      <c r="E3731" s="62">
        <v>3</v>
      </c>
      <c r="F3731" s="62">
        <v>1990</v>
      </c>
      <c r="G3731" s="62">
        <v>1990</v>
      </c>
      <c r="H3731" s="131"/>
      <c r="I3731" s="131"/>
      <c r="J3731" s="131"/>
      <c r="K3731" s="131"/>
      <c r="L3731" s="131"/>
      <c r="M3731" s="131"/>
      <c r="N3731" s="131"/>
      <c r="O3731" s="131"/>
      <c r="P3731" s="131"/>
      <c r="Q3731" s="131"/>
      <c r="R3731" s="131"/>
      <c r="S3731" s="131"/>
      <c r="T3731" s="131"/>
      <c r="U3731" s="131"/>
      <c r="V3731" s="131"/>
      <c r="W3731" s="131"/>
      <c r="X3731" s="131"/>
      <c r="Y3731" s="131"/>
      <c r="Z3731" s="131"/>
      <c r="AA3731" s="131"/>
      <c r="AB3731" s="131"/>
      <c r="AC3731" s="131"/>
      <c r="AD3731" s="131"/>
      <c r="AE3731" s="131"/>
      <c r="AF3731" s="131"/>
      <c r="AG3731" s="131"/>
      <c r="AH3731" s="43">
        <v>0</v>
      </c>
    </row>
    <row r="3732" spans="4:34">
      <c r="D3732" s="62">
        <v>1990</v>
      </c>
      <c r="E3732" s="62">
        <v>4</v>
      </c>
      <c r="F3732" s="62">
        <v>1990</v>
      </c>
      <c r="G3732" s="62">
        <v>1990</v>
      </c>
      <c r="H3732" s="131"/>
      <c r="I3732" s="131"/>
      <c r="J3732" s="131"/>
      <c r="K3732" s="131"/>
      <c r="L3732" s="131"/>
      <c r="M3732" s="131"/>
      <c r="N3732" s="131"/>
      <c r="O3732" s="131"/>
      <c r="P3732" s="131"/>
      <c r="Q3732" s="131"/>
      <c r="R3732" s="131"/>
      <c r="S3732" s="131"/>
      <c r="T3732" s="131"/>
      <c r="U3732" s="131"/>
      <c r="V3732" s="131"/>
      <c r="W3732" s="131"/>
      <c r="X3732" s="131"/>
      <c r="Y3732" s="131"/>
      <c r="Z3732" s="131"/>
      <c r="AA3732" s="131"/>
      <c r="AB3732" s="131"/>
      <c r="AC3732" s="131"/>
      <c r="AD3732" s="131"/>
      <c r="AE3732" s="131"/>
      <c r="AF3732" s="131"/>
      <c r="AG3732" s="131"/>
      <c r="AH3732" s="43">
        <v>0</v>
      </c>
    </row>
    <row r="3733" spans="4:34">
      <c r="D3733" s="62">
        <v>1990</v>
      </c>
      <c r="E3733" s="62">
        <v>5</v>
      </c>
      <c r="F3733" s="62">
        <v>1990</v>
      </c>
      <c r="G3733" s="62">
        <v>1991</v>
      </c>
      <c r="H3733" s="131"/>
      <c r="I3733" s="131"/>
      <c r="J3733" s="131"/>
      <c r="K3733" s="131"/>
      <c r="L3733" s="131"/>
      <c r="M3733" s="131"/>
      <c r="N3733" s="131"/>
      <c r="O3733" s="131"/>
      <c r="P3733" s="131"/>
      <c r="Q3733" s="131"/>
      <c r="R3733" s="131"/>
      <c r="S3733" s="131"/>
      <c r="T3733" s="131"/>
      <c r="U3733" s="131"/>
      <c r="V3733" s="131"/>
      <c r="W3733" s="131"/>
      <c r="X3733" s="131"/>
      <c r="Y3733" s="131"/>
      <c r="Z3733" s="131"/>
      <c r="AA3733" s="131"/>
      <c r="AB3733" s="131"/>
      <c r="AC3733" s="131"/>
      <c r="AD3733" s="131"/>
      <c r="AE3733" s="131"/>
      <c r="AF3733" s="131"/>
      <c r="AG3733" s="131"/>
      <c r="AH3733" s="43">
        <v>0</v>
      </c>
    </row>
    <row r="3734" spans="4:34">
      <c r="D3734" s="62">
        <v>1990</v>
      </c>
      <c r="E3734" s="62">
        <v>6</v>
      </c>
      <c r="F3734" s="62">
        <v>1990</v>
      </c>
      <c r="G3734" s="62">
        <v>1991</v>
      </c>
      <c r="H3734" s="131"/>
      <c r="I3734" s="131"/>
      <c r="J3734" s="131"/>
      <c r="K3734" s="131"/>
      <c r="L3734" s="131"/>
      <c r="M3734" s="131"/>
      <c r="N3734" s="131"/>
      <c r="O3734" s="131"/>
      <c r="P3734" s="131"/>
      <c r="Q3734" s="131"/>
      <c r="R3734" s="131"/>
      <c r="S3734" s="131"/>
      <c r="T3734" s="131"/>
      <c r="U3734" s="131"/>
      <c r="V3734" s="131"/>
      <c r="W3734" s="131"/>
      <c r="X3734" s="131"/>
      <c r="Y3734" s="131"/>
      <c r="Z3734" s="131"/>
      <c r="AA3734" s="131"/>
      <c r="AB3734" s="131"/>
      <c r="AC3734" s="131"/>
      <c r="AD3734" s="131"/>
      <c r="AE3734" s="131"/>
      <c r="AF3734" s="131"/>
      <c r="AG3734" s="131"/>
      <c r="AH3734" s="43">
        <v>0</v>
      </c>
    </row>
    <row r="3735" spans="4:34">
      <c r="D3735" s="62">
        <v>1990</v>
      </c>
      <c r="E3735" s="62">
        <v>7</v>
      </c>
      <c r="F3735" s="62">
        <v>1991</v>
      </c>
      <c r="G3735" s="62">
        <v>1991</v>
      </c>
      <c r="H3735" s="131"/>
      <c r="I3735" s="131"/>
      <c r="J3735" s="131"/>
      <c r="K3735" s="131"/>
      <c r="L3735" s="131"/>
      <c r="M3735" s="131"/>
      <c r="N3735" s="131"/>
      <c r="O3735" s="131"/>
      <c r="P3735" s="131"/>
      <c r="Q3735" s="131"/>
      <c r="R3735" s="131"/>
      <c r="S3735" s="131"/>
      <c r="T3735" s="131"/>
      <c r="U3735" s="131"/>
      <c r="V3735" s="131"/>
      <c r="W3735" s="131"/>
      <c r="X3735" s="131"/>
      <c r="Y3735" s="131"/>
      <c r="Z3735" s="131"/>
      <c r="AA3735" s="131"/>
      <c r="AB3735" s="131"/>
      <c r="AC3735" s="131"/>
      <c r="AD3735" s="131"/>
      <c r="AE3735" s="131"/>
      <c r="AF3735" s="131"/>
      <c r="AG3735" s="131"/>
      <c r="AH3735" s="43">
        <v>0</v>
      </c>
    </row>
    <row r="3736" spans="4:34">
      <c r="D3736" s="62">
        <v>1990</v>
      </c>
      <c r="E3736" s="62">
        <v>8</v>
      </c>
      <c r="F3736" s="62">
        <v>1991</v>
      </c>
      <c r="G3736" s="62">
        <v>1991</v>
      </c>
      <c r="H3736" s="131"/>
      <c r="I3736" s="131"/>
      <c r="J3736" s="131"/>
      <c r="K3736" s="131"/>
      <c r="L3736" s="131"/>
      <c r="M3736" s="131"/>
      <c r="N3736" s="131"/>
      <c r="O3736" s="131"/>
      <c r="P3736" s="131"/>
      <c r="Q3736" s="131"/>
      <c r="R3736" s="131"/>
      <c r="S3736" s="131"/>
      <c r="T3736" s="131"/>
      <c r="U3736" s="131"/>
      <c r="V3736" s="131"/>
      <c r="W3736" s="131"/>
      <c r="X3736" s="131"/>
      <c r="Y3736" s="131"/>
      <c r="Z3736" s="131"/>
      <c r="AA3736" s="131"/>
      <c r="AB3736" s="131"/>
      <c r="AC3736" s="131"/>
      <c r="AD3736" s="131"/>
      <c r="AE3736" s="131"/>
      <c r="AF3736" s="131"/>
      <c r="AG3736" s="131"/>
      <c r="AH3736" s="43">
        <v>0</v>
      </c>
    </row>
    <row r="3737" spans="4:34">
      <c r="D3737" s="62">
        <v>1990</v>
      </c>
      <c r="E3737" s="62">
        <v>9</v>
      </c>
      <c r="F3737" s="62">
        <v>1991</v>
      </c>
      <c r="G3737" s="62">
        <v>1991</v>
      </c>
      <c r="H3737" s="131"/>
      <c r="I3737" s="131"/>
      <c r="J3737" s="131"/>
      <c r="K3737" s="131"/>
      <c r="L3737" s="131"/>
      <c r="M3737" s="131"/>
      <c r="N3737" s="131"/>
      <c r="O3737" s="131"/>
      <c r="P3737" s="131"/>
      <c r="Q3737" s="131"/>
      <c r="R3737" s="131"/>
      <c r="S3737" s="131"/>
      <c r="T3737" s="131"/>
      <c r="U3737" s="131"/>
      <c r="V3737" s="131"/>
      <c r="W3737" s="131"/>
      <c r="X3737" s="131"/>
      <c r="Y3737" s="131"/>
      <c r="Z3737" s="131"/>
      <c r="AA3737" s="131"/>
      <c r="AB3737" s="131"/>
      <c r="AC3737" s="131"/>
      <c r="AD3737" s="131"/>
      <c r="AE3737" s="131"/>
      <c r="AF3737" s="131"/>
      <c r="AG3737" s="131"/>
      <c r="AH3737" s="43">
        <v>0</v>
      </c>
    </row>
    <row r="3738" spans="4:34">
      <c r="D3738" s="62">
        <v>1990</v>
      </c>
      <c r="E3738" s="62">
        <v>10</v>
      </c>
      <c r="F3738" s="62">
        <v>1991</v>
      </c>
      <c r="G3738" s="62">
        <v>1991</v>
      </c>
      <c r="H3738" s="131"/>
      <c r="I3738" s="131"/>
      <c r="J3738" s="131"/>
      <c r="K3738" s="131"/>
      <c r="L3738" s="131"/>
      <c r="M3738" s="131"/>
      <c r="N3738" s="131"/>
      <c r="O3738" s="131"/>
      <c r="P3738" s="131"/>
      <c r="Q3738" s="131"/>
      <c r="R3738" s="131"/>
      <c r="S3738" s="131"/>
      <c r="T3738" s="131"/>
      <c r="U3738" s="131"/>
      <c r="V3738" s="131"/>
      <c r="W3738" s="131"/>
      <c r="X3738" s="131"/>
      <c r="Y3738" s="131"/>
      <c r="Z3738" s="131"/>
      <c r="AA3738" s="131"/>
      <c r="AB3738" s="131"/>
      <c r="AC3738" s="131"/>
      <c r="AD3738" s="131"/>
      <c r="AE3738" s="131"/>
      <c r="AF3738" s="131"/>
      <c r="AG3738" s="131"/>
      <c r="AH3738" s="43">
        <v>0</v>
      </c>
    </row>
    <row r="3739" spans="4:34">
      <c r="D3739" s="62">
        <v>1990</v>
      </c>
      <c r="E3739" s="62">
        <v>11</v>
      </c>
      <c r="F3739" s="62">
        <v>1991</v>
      </c>
      <c r="G3739" s="62">
        <v>1991</v>
      </c>
      <c r="H3739" s="131"/>
      <c r="I3739" s="131"/>
      <c r="J3739" s="131"/>
      <c r="K3739" s="131"/>
      <c r="L3739" s="131"/>
      <c r="M3739" s="131"/>
      <c r="N3739" s="131"/>
      <c r="O3739" s="131"/>
      <c r="P3739" s="131"/>
      <c r="Q3739" s="131"/>
      <c r="R3739" s="131"/>
      <c r="S3739" s="131"/>
      <c r="T3739" s="131"/>
      <c r="U3739" s="131"/>
      <c r="V3739" s="131"/>
      <c r="W3739" s="131"/>
      <c r="X3739" s="131"/>
      <c r="Y3739" s="131"/>
      <c r="Z3739" s="131"/>
      <c r="AA3739" s="131"/>
      <c r="AB3739" s="131"/>
      <c r="AC3739" s="131"/>
      <c r="AD3739" s="131"/>
      <c r="AE3739" s="131"/>
      <c r="AF3739" s="131"/>
      <c r="AG3739" s="131"/>
      <c r="AH3739" s="43">
        <v>0</v>
      </c>
    </row>
    <row r="3740" spans="4:34">
      <c r="D3740" s="62">
        <v>1990</v>
      </c>
      <c r="E3740" s="62">
        <v>12</v>
      </c>
      <c r="F3740" s="62">
        <v>1991</v>
      </c>
      <c r="G3740" s="62">
        <v>1991</v>
      </c>
      <c r="H3740" s="131"/>
      <c r="I3740" s="131"/>
      <c r="J3740" s="131"/>
      <c r="K3740" s="131"/>
      <c r="L3740" s="131"/>
      <c r="M3740" s="131"/>
      <c r="N3740" s="131"/>
      <c r="O3740" s="131"/>
      <c r="P3740" s="131"/>
      <c r="Q3740" s="131"/>
      <c r="R3740" s="131"/>
      <c r="S3740" s="131"/>
      <c r="T3740" s="131"/>
      <c r="U3740" s="131"/>
      <c r="V3740" s="131"/>
      <c r="W3740" s="131"/>
      <c r="X3740" s="131"/>
      <c r="Y3740" s="131"/>
      <c r="Z3740" s="131"/>
      <c r="AA3740" s="131"/>
      <c r="AB3740" s="131"/>
      <c r="AC3740" s="131"/>
      <c r="AD3740" s="131"/>
      <c r="AE3740" s="131"/>
      <c r="AF3740" s="131"/>
      <c r="AG3740" s="131"/>
      <c r="AH3740" s="43">
        <v>0</v>
      </c>
    </row>
    <row r="3741" spans="4:34">
      <c r="D3741" s="62">
        <v>1991</v>
      </c>
      <c r="E3741" s="62">
        <v>1</v>
      </c>
      <c r="F3741" s="62">
        <v>1991</v>
      </c>
      <c r="G3741" s="62">
        <v>1991</v>
      </c>
      <c r="H3741" s="131"/>
      <c r="I3741" s="131"/>
      <c r="J3741" s="131"/>
      <c r="K3741" s="131"/>
      <c r="L3741" s="131"/>
      <c r="M3741" s="131"/>
      <c r="N3741" s="131"/>
      <c r="O3741" s="131"/>
      <c r="P3741" s="131"/>
      <c r="Q3741" s="131"/>
      <c r="R3741" s="131"/>
      <c r="S3741" s="131"/>
      <c r="T3741" s="131"/>
      <c r="U3741" s="131"/>
      <c r="V3741" s="131"/>
      <c r="W3741" s="131"/>
      <c r="X3741" s="131"/>
      <c r="Y3741" s="131"/>
      <c r="Z3741" s="131"/>
      <c r="AA3741" s="131"/>
      <c r="AB3741" s="131"/>
      <c r="AC3741" s="131"/>
      <c r="AD3741" s="131"/>
      <c r="AE3741" s="131"/>
      <c r="AF3741" s="131"/>
      <c r="AG3741" s="131"/>
      <c r="AH3741" s="43">
        <v>0</v>
      </c>
    </row>
    <row r="3742" spans="4:34">
      <c r="D3742" s="62">
        <v>1991</v>
      </c>
      <c r="E3742" s="62">
        <v>2</v>
      </c>
      <c r="F3742" s="62">
        <v>1991</v>
      </c>
      <c r="G3742" s="62">
        <v>1991</v>
      </c>
      <c r="H3742" s="131"/>
      <c r="I3742" s="131"/>
      <c r="J3742" s="131"/>
      <c r="K3742" s="131"/>
      <c r="L3742" s="131"/>
      <c r="M3742" s="131"/>
      <c r="N3742" s="131"/>
      <c r="O3742" s="131"/>
      <c r="P3742" s="131"/>
      <c r="Q3742" s="131"/>
      <c r="R3742" s="131"/>
      <c r="S3742" s="131"/>
      <c r="T3742" s="131"/>
      <c r="U3742" s="131"/>
      <c r="V3742" s="131"/>
      <c r="W3742" s="131"/>
      <c r="X3742" s="131"/>
      <c r="Y3742" s="131"/>
      <c r="Z3742" s="131"/>
      <c r="AA3742" s="131"/>
      <c r="AB3742" s="131"/>
      <c r="AC3742" s="131"/>
      <c r="AD3742" s="131"/>
      <c r="AE3742" s="131"/>
      <c r="AF3742" s="131"/>
      <c r="AG3742" s="131"/>
      <c r="AH3742" s="43">
        <v>0</v>
      </c>
    </row>
    <row r="3743" spans="4:34">
      <c r="D3743" s="62">
        <v>1991</v>
      </c>
      <c r="E3743" s="62">
        <v>3</v>
      </c>
      <c r="F3743" s="62">
        <v>1991</v>
      </c>
      <c r="G3743" s="62">
        <v>1991</v>
      </c>
      <c r="H3743" s="131"/>
      <c r="I3743" s="131"/>
      <c r="J3743" s="131"/>
      <c r="K3743" s="131"/>
      <c r="L3743" s="131"/>
      <c r="M3743" s="131"/>
      <c r="N3743" s="131"/>
      <c r="O3743" s="131"/>
      <c r="P3743" s="131"/>
      <c r="Q3743" s="131"/>
      <c r="R3743" s="131"/>
      <c r="S3743" s="131"/>
      <c r="T3743" s="131"/>
      <c r="U3743" s="131"/>
      <c r="V3743" s="131"/>
      <c r="W3743" s="131"/>
      <c r="X3743" s="131"/>
      <c r="Y3743" s="131"/>
      <c r="Z3743" s="131"/>
      <c r="AA3743" s="131"/>
      <c r="AB3743" s="131"/>
      <c r="AC3743" s="131"/>
      <c r="AD3743" s="131"/>
      <c r="AE3743" s="131"/>
      <c r="AF3743" s="131"/>
      <c r="AG3743" s="131"/>
      <c r="AH3743" s="43">
        <v>0</v>
      </c>
    </row>
    <row r="3744" spans="4:34">
      <c r="D3744" s="62">
        <v>1991</v>
      </c>
      <c r="E3744" s="62">
        <v>4</v>
      </c>
      <c r="F3744" s="62">
        <v>1991</v>
      </c>
      <c r="G3744" s="62">
        <v>1991</v>
      </c>
      <c r="H3744" s="131"/>
      <c r="I3744" s="131"/>
      <c r="J3744" s="131"/>
      <c r="K3744" s="131"/>
      <c r="L3744" s="131"/>
      <c r="M3744" s="131"/>
      <c r="N3744" s="131"/>
      <c r="O3744" s="131"/>
      <c r="P3744" s="131"/>
      <c r="Q3744" s="131"/>
      <c r="R3744" s="131"/>
      <c r="S3744" s="131"/>
      <c r="T3744" s="131"/>
      <c r="U3744" s="131"/>
      <c r="V3744" s="131"/>
      <c r="W3744" s="131"/>
      <c r="X3744" s="131"/>
      <c r="Y3744" s="131"/>
      <c r="Z3744" s="131"/>
      <c r="AA3744" s="131"/>
      <c r="AB3744" s="131"/>
      <c r="AC3744" s="131"/>
      <c r="AD3744" s="131"/>
      <c r="AE3744" s="131"/>
      <c r="AF3744" s="131"/>
      <c r="AG3744" s="131"/>
      <c r="AH3744" s="43">
        <v>0</v>
      </c>
    </row>
    <row r="3745" spans="4:34">
      <c r="D3745" s="62">
        <v>1991</v>
      </c>
      <c r="E3745" s="62">
        <v>5</v>
      </c>
      <c r="F3745" s="62">
        <v>1991</v>
      </c>
      <c r="G3745" s="62">
        <v>1992</v>
      </c>
      <c r="H3745" s="131"/>
      <c r="I3745" s="131"/>
      <c r="J3745" s="131"/>
      <c r="K3745" s="131"/>
      <c r="L3745" s="131"/>
      <c r="M3745" s="131"/>
      <c r="N3745" s="131"/>
      <c r="O3745" s="131"/>
      <c r="P3745" s="131"/>
      <c r="Q3745" s="131"/>
      <c r="R3745" s="131"/>
      <c r="S3745" s="131"/>
      <c r="T3745" s="131"/>
      <c r="U3745" s="131"/>
      <c r="V3745" s="131"/>
      <c r="W3745" s="131"/>
      <c r="X3745" s="131"/>
      <c r="Y3745" s="131"/>
      <c r="Z3745" s="131"/>
      <c r="AA3745" s="131"/>
      <c r="AB3745" s="131"/>
      <c r="AC3745" s="131"/>
      <c r="AD3745" s="131"/>
      <c r="AE3745" s="131"/>
      <c r="AF3745" s="131"/>
      <c r="AG3745" s="131"/>
      <c r="AH3745" s="43">
        <v>0</v>
      </c>
    </row>
    <row r="3746" spans="4:34">
      <c r="D3746" s="62">
        <v>1991</v>
      </c>
      <c r="E3746" s="62">
        <v>6</v>
      </c>
      <c r="F3746" s="62">
        <v>1991</v>
      </c>
      <c r="G3746" s="62">
        <v>1992</v>
      </c>
      <c r="H3746" s="131"/>
      <c r="I3746" s="131"/>
      <c r="J3746" s="131"/>
      <c r="K3746" s="131"/>
      <c r="L3746" s="131"/>
      <c r="M3746" s="131"/>
      <c r="N3746" s="131"/>
      <c r="O3746" s="131"/>
      <c r="P3746" s="131"/>
      <c r="Q3746" s="131"/>
      <c r="R3746" s="131"/>
      <c r="S3746" s="131"/>
      <c r="T3746" s="131"/>
      <c r="U3746" s="131"/>
      <c r="V3746" s="131"/>
      <c r="W3746" s="131"/>
      <c r="X3746" s="131"/>
      <c r="Y3746" s="131"/>
      <c r="Z3746" s="131"/>
      <c r="AA3746" s="131"/>
      <c r="AB3746" s="131"/>
      <c r="AC3746" s="131"/>
      <c r="AD3746" s="131"/>
      <c r="AE3746" s="131"/>
      <c r="AF3746" s="131"/>
      <c r="AG3746" s="131"/>
      <c r="AH3746" s="43">
        <v>0</v>
      </c>
    </row>
    <row r="3747" spans="4:34">
      <c r="D3747" s="62">
        <v>1991</v>
      </c>
      <c r="E3747" s="62">
        <v>7</v>
      </c>
      <c r="F3747" s="62">
        <v>1992</v>
      </c>
      <c r="G3747" s="62">
        <v>1992</v>
      </c>
      <c r="H3747" s="131"/>
      <c r="I3747" s="131"/>
      <c r="J3747" s="131"/>
      <c r="K3747" s="131"/>
      <c r="L3747" s="131"/>
      <c r="M3747" s="131"/>
      <c r="N3747" s="131"/>
      <c r="O3747" s="131"/>
      <c r="P3747" s="131"/>
      <c r="Q3747" s="131"/>
      <c r="R3747" s="131"/>
      <c r="S3747" s="131"/>
      <c r="T3747" s="131"/>
      <c r="U3747" s="131"/>
      <c r="V3747" s="131"/>
      <c r="W3747" s="131"/>
      <c r="X3747" s="131"/>
      <c r="Y3747" s="131"/>
      <c r="Z3747" s="131"/>
      <c r="AA3747" s="131"/>
      <c r="AB3747" s="131"/>
      <c r="AC3747" s="131"/>
      <c r="AD3747" s="131"/>
      <c r="AE3747" s="131"/>
      <c r="AF3747" s="131"/>
      <c r="AG3747" s="131"/>
      <c r="AH3747" s="43">
        <v>0</v>
      </c>
    </row>
    <row r="3748" spans="4:34">
      <c r="D3748" s="62">
        <v>1991</v>
      </c>
      <c r="E3748" s="62">
        <v>8</v>
      </c>
      <c r="F3748" s="62">
        <v>1992</v>
      </c>
      <c r="G3748" s="62">
        <v>1992</v>
      </c>
      <c r="H3748" s="131"/>
      <c r="I3748" s="131"/>
      <c r="J3748" s="131"/>
      <c r="K3748" s="131"/>
      <c r="L3748" s="131"/>
      <c r="M3748" s="131"/>
      <c r="N3748" s="131"/>
      <c r="O3748" s="131"/>
      <c r="P3748" s="131"/>
      <c r="Q3748" s="131"/>
      <c r="R3748" s="131"/>
      <c r="S3748" s="131"/>
      <c r="T3748" s="131"/>
      <c r="U3748" s="131"/>
      <c r="V3748" s="131"/>
      <c r="W3748" s="131"/>
      <c r="X3748" s="131"/>
      <c r="Y3748" s="131"/>
      <c r="Z3748" s="131"/>
      <c r="AA3748" s="131"/>
      <c r="AB3748" s="131"/>
      <c r="AC3748" s="131"/>
      <c r="AD3748" s="131"/>
      <c r="AE3748" s="131"/>
      <c r="AF3748" s="131"/>
      <c r="AG3748" s="131"/>
      <c r="AH3748" s="43">
        <v>0</v>
      </c>
    </row>
    <row r="3749" spans="4:34">
      <c r="D3749" s="62">
        <v>1991</v>
      </c>
      <c r="E3749" s="62">
        <v>9</v>
      </c>
      <c r="F3749" s="62">
        <v>1992</v>
      </c>
      <c r="G3749" s="62">
        <v>1992</v>
      </c>
      <c r="H3749" s="131"/>
      <c r="I3749" s="131"/>
      <c r="J3749" s="131"/>
      <c r="K3749" s="131"/>
      <c r="L3749" s="131"/>
      <c r="M3749" s="131"/>
      <c r="N3749" s="131"/>
      <c r="O3749" s="131"/>
      <c r="P3749" s="131"/>
      <c r="Q3749" s="131"/>
      <c r="R3749" s="131"/>
      <c r="S3749" s="131"/>
      <c r="T3749" s="131"/>
      <c r="U3749" s="131"/>
      <c r="V3749" s="131"/>
      <c r="W3749" s="131"/>
      <c r="X3749" s="131"/>
      <c r="Y3749" s="131"/>
      <c r="Z3749" s="131"/>
      <c r="AA3749" s="131"/>
      <c r="AB3749" s="131"/>
      <c r="AC3749" s="131"/>
      <c r="AD3749" s="131"/>
      <c r="AE3749" s="131"/>
      <c r="AF3749" s="131"/>
      <c r="AG3749" s="131"/>
      <c r="AH3749" s="43">
        <v>0</v>
      </c>
    </row>
    <row r="3750" spans="4:34">
      <c r="D3750" s="62">
        <v>1991</v>
      </c>
      <c r="E3750" s="62">
        <v>10</v>
      </c>
      <c r="F3750" s="62">
        <v>1992</v>
      </c>
      <c r="G3750" s="62">
        <v>1992</v>
      </c>
      <c r="H3750" s="131"/>
      <c r="I3750" s="131"/>
      <c r="J3750" s="131"/>
      <c r="K3750" s="131"/>
      <c r="L3750" s="131"/>
      <c r="M3750" s="131"/>
      <c r="N3750" s="131"/>
      <c r="O3750" s="131"/>
      <c r="P3750" s="131"/>
      <c r="Q3750" s="131"/>
      <c r="R3750" s="131"/>
      <c r="S3750" s="131"/>
      <c r="T3750" s="131"/>
      <c r="U3750" s="131"/>
      <c r="V3750" s="131"/>
      <c r="W3750" s="131"/>
      <c r="X3750" s="131"/>
      <c r="Y3750" s="131"/>
      <c r="Z3750" s="131"/>
      <c r="AA3750" s="131"/>
      <c r="AB3750" s="131"/>
      <c r="AC3750" s="131"/>
      <c r="AD3750" s="131"/>
      <c r="AE3750" s="131"/>
      <c r="AF3750" s="131"/>
      <c r="AG3750" s="131"/>
      <c r="AH3750" s="43">
        <v>0</v>
      </c>
    </row>
    <row r="3751" spans="4:34">
      <c r="D3751" s="62">
        <v>1991</v>
      </c>
      <c r="E3751" s="62">
        <v>11</v>
      </c>
      <c r="F3751" s="62">
        <v>1992</v>
      </c>
      <c r="G3751" s="62">
        <v>1992</v>
      </c>
      <c r="H3751" s="131"/>
      <c r="I3751" s="131"/>
      <c r="J3751" s="131"/>
      <c r="K3751" s="131"/>
      <c r="L3751" s="131"/>
      <c r="M3751" s="131"/>
      <c r="N3751" s="131"/>
      <c r="O3751" s="131"/>
      <c r="P3751" s="131"/>
      <c r="Q3751" s="131"/>
      <c r="R3751" s="131"/>
      <c r="S3751" s="131"/>
      <c r="T3751" s="131"/>
      <c r="U3751" s="131"/>
      <c r="V3751" s="131"/>
      <c r="W3751" s="131"/>
      <c r="X3751" s="131"/>
      <c r="Y3751" s="131"/>
      <c r="Z3751" s="131"/>
      <c r="AA3751" s="131"/>
      <c r="AB3751" s="131"/>
      <c r="AC3751" s="131"/>
      <c r="AD3751" s="131"/>
      <c r="AE3751" s="131"/>
      <c r="AF3751" s="131"/>
      <c r="AG3751" s="131"/>
      <c r="AH3751" s="43">
        <v>0</v>
      </c>
    </row>
    <row r="3752" spans="4:34">
      <c r="D3752" s="62">
        <v>1991</v>
      </c>
      <c r="E3752" s="62">
        <v>12</v>
      </c>
      <c r="F3752" s="62">
        <v>1992</v>
      </c>
      <c r="G3752" s="62">
        <v>1992</v>
      </c>
      <c r="H3752" s="131"/>
      <c r="I3752" s="131"/>
      <c r="J3752" s="131"/>
      <c r="K3752" s="131"/>
      <c r="L3752" s="131"/>
      <c r="M3752" s="131"/>
      <c r="N3752" s="131"/>
      <c r="O3752" s="131"/>
      <c r="P3752" s="131"/>
      <c r="Q3752" s="131"/>
      <c r="R3752" s="131"/>
      <c r="S3752" s="131"/>
      <c r="T3752" s="131"/>
      <c r="U3752" s="131"/>
      <c r="V3752" s="131"/>
      <c r="W3752" s="131"/>
      <c r="X3752" s="131"/>
      <c r="Y3752" s="131"/>
      <c r="Z3752" s="131"/>
      <c r="AA3752" s="131"/>
      <c r="AB3752" s="131"/>
      <c r="AC3752" s="131"/>
      <c r="AD3752" s="131"/>
      <c r="AE3752" s="131"/>
      <c r="AF3752" s="131"/>
      <c r="AG3752" s="131"/>
      <c r="AH3752" s="43">
        <v>0</v>
      </c>
    </row>
    <row r="3753" spans="4:34">
      <c r="D3753" s="62">
        <v>1992</v>
      </c>
      <c r="E3753" s="62">
        <v>1</v>
      </c>
      <c r="F3753" s="62">
        <v>1992</v>
      </c>
      <c r="G3753" s="62">
        <v>1992</v>
      </c>
      <c r="H3753" s="131"/>
      <c r="I3753" s="131"/>
      <c r="J3753" s="131"/>
      <c r="K3753" s="131"/>
      <c r="L3753" s="131"/>
      <c r="M3753" s="131"/>
      <c r="N3753" s="131"/>
      <c r="O3753" s="131"/>
      <c r="P3753" s="131"/>
      <c r="Q3753" s="131"/>
      <c r="R3753" s="131"/>
      <c r="S3753" s="131"/>
      <c r="T3753" s="131"/>
      <c r="U3753" s="131"/>
      <c r="V3753" s="131"/>
      <c r="W3753" s="131"/>
      <c r="X3753" s="131"/>
      <c r="Y3753" s="131"/>
      <c r="Z3753" s="131"/>
      <c r="AA3753" s="131"/>
      <c r="AB3753" s="131"/>
      <c r="AC3753" s="131"/>
      <c r="AD3753" s="131"/>
      <c r="AE3753" s="131"/>
      <c r="AF3753" s="131"/>
      <c r="AG3753" s="131"/>
      <c r="AH3753" s="43">
        <v>0</v>
      </c>
    </row>
    <row r="3754" spans="4:34">
      <c r="D3754" s="62">
        <v>1992</v>
      </c>
      <c r="E3754" s="62">
        <v>2</v>
      </c>
      <c r="F3754" s="62">
        <v>1992</v>
      </c>
      <c r="G3754" s="62">
        <v>1992</v>
      </c>
      <c r="H3754" s="131"/>
      <c r="I3754" s="131"/>
      <c r="J3754" s="131"/>
      <c r="K3754" s="131"/>
      <c r="L3754" s="131"/>
      <c r="M3754" s="131"/>
      <c r="N3754" s="131"/>
      <c r="O3754" s="131"/>
      <c r="P3754" s="131"/>
      <c r="Q3754" s="131"/>
      <c r="R3754" s="131"/>
      <c r="S3754" s="131"/>
      <c r="T3754" s="131"/>
      <c r="U3754" s="131"/>
      <c r="V3754" s="131"/>
      <c r="W3754" s="131"/>
      <c r="X3754" s="131"/>
      <c r="Y3754" s="131"/>
      <c r="Z3754" s="131"/>
      <c r="AA3754" s="131"/>
      <c r="AB3754" s="131"/>
      <c r="AC3754" s="131"/>
      <c r="AD3754" s="131"/>
      <c r="AE3754" s="131"/>
      <c r="AF3754" s="131"/>
      <c r="AG3754" s="131"/>
      <c r="AH3754" s="43">
        <v>0</v>
      </c>
    </row>
    <row r="3755" spans="4:34">
      <c r="D3755" s="62">
        <v>1992</v>
      </c>
      <c r="E3755" s="62">
        <v>3</v>
      </c>
      <c r="F3755" s="62">
        <v>1992</v>
      </c>
      <c r="G3755" s="62">
        <v>1992</v>
      </c>
      <c r="H3755" s="131"/>
      <c r="I3755" s="131"/>
      <c r="J3755" s="131"/>
      <c r="K3755" s="131"/>
      <c r="L3755" s="131"/>
      <c r="M3755" s="131"/>
      <c r="N3755" s="131"/>
      <c r="O3755" s="131"/>
      <c r="P3755" s="131"/>
      <c r="Q3755" s="131"/>
      <c r="R3755" s="131"/>
      <c r="S3755" s="131"/>
      <c r="T3755" s="131"/>
      <c r="U3755" s="131"/>
      <c r="V3755" s="131"/>
      <c r="W3755" s="131"/>
      <c r="X3755" s="131"/>
      <c r="Y3755" s="131"/>
      <c r="Z3755" s="131"/>
      <c r="AA3755" s="131"/>
      <c r="AB3755" s="131"/>
      <c r="AC3755" s="131"/>
      <c r="AD3755" s="131"/>
      <c r="AE3755" s="131"/>
      <c r="AF3755" s="131"/>
      <c r="AG3755" s="131"/>
      <c r="AH3755" s="43">
        <v>0</v>
      </c>
    </row>
    <row r="3756" spans="4:34">
      <c r="D3756" s="62">
        <v>1992</v>
      </c>
      <c r="E3756" s="62">
        <v>4</v>
      </c>
      <c r="F3756" s="62">
        <v>1992</v>
      </c>
      <c r="G3756" s="62">
        <v>1992</v>
      </c>
      <c r="H3756" s="131"/>
      <c r="I3756" s="131"/>
      <c r="J3756" s="131"/>
      <c r="K3756" s="131"/>
      <c r="L3756" s="131"/>
      <c r="M3756" s="131"/>
      <c r="N3756" s="131"/>
      <c r="O3756" s="131"/>
      <c r="P3756" s="131"/>
      <c r="Q3756" s="131"/>
      <c r="R3756" s="131"/>
      <c r="S3756" s="131"/>
      <c r="T3756" s="131"/>
      <c r="U3756" s="131"/>
      <c r="V3756" s="131"/>
      <c r="W3756" s="131"/>
      <c r="X3756" s="131"/>
      <c r="Y3756" s="131"/>
      <c r="Z3756" s="131"/>
      <c r="AA3756" s="131"/>
      <c r="AB3756" s="131"/>
      <c r="AC3756" s="131"/>
      <c r="AD3756" s="131"/>
      <c r="AE3756" s="131"/>
      <c r="AF3756" s="131"/>
      <c r="AG3756" s="131"/>
      <c r="AH3756" s="43">
        <v>0</v>
      </c>
    </row>
    <row r="3757" spans="4:34">
      <c r="D3757" s="62">
        <v>1992</v>
      </c>
      <c r="E3757" s="62">
        <v>5</v>
      </c>
      <c r="F3757" s="62">
        <v>1992</v>
      </c>
      <c r="G3757" s="62">
        <v>1993</v>
      </c>
      <c r="H3757" s="131"/>
      <c r="I3757" s="131"/>
      <c r="J3757" s="131"/>
      <c r="K3757" s="131"/>
      <c r="L3757" s="131"/>
      <c r="M3757" s="131"/>
      <c r="N3757" s="131"/>
      <c r="O3757" s="131"/>
      <c r="P3757" s="131"/>
      <c r="Q3757" s="131"/>
      <c r="R3757" s="131"/>
      <c r="S3757" s="131"/>
      <c r="T3757" s="131"/>
      <c r="U3757" s="131"/>
      <c r="V3757" s="131"/>
      <c r="W3757" s="131"/>
      <c r="X3757" s="131"/>
      <c r="Y3757" s="131"/>
      <c r="Z3757" s="131"/>
      <c r="AA3757" s="131"/>
      <c r="AB3757" s="131"/>
      <c r="AC3757" s="131"/>
      <c r="AD3757" s="131"/>
      <c r="AE3757" s="131"/>
      <c r="AF3757" s="131"/>
      <c r="AG3757" s="131"/>
      <c r="AH3757" s="43">
        <v>0</v>
      </c>
    </row>
    <row r="3758" spans="4:34">
      <c r="D3758" s="62">
        <v>1992</v>
      </c>
      <c r="E3758" s="62">
        <v>6</v>
      </c>
      <c r="F3758" s="62">
        <v>1992</v>
      </c>
      <c r="G3758" s="62">
        <v>1993</v>
      </c>
      <c r="H3758" s="131"/>
      <c r="I3758" s="131"/>
      <c r="J3758" s="131"/>
      <c r="K3758" s="131"/>
      <c r="L3758" s="131"/>
      <c r="M3758" s="131"/>
      <c r="N3758" s="131"/>
      <c r="O3758" s="131"/>
      <c r="P3758" s="131"/>
      <c r="Q3758" s="131"/>
      <c r="R3758" s="131"/>
      <c r="S3758" s="131"/>
      <c r="T3758" s="131"/>
      <c r="U3758" s="131"/>
      <c r="V3758" s="131"/>
      <c r="W3758" s="131"/>
      <c r="X3758" s="131"/>
      <c r="Y3758" s="131"/>
      <c r="Z3758" s="131"/>
      <c r="AA3758" s="131"/>
      <c r="AB3758" s="131"/>
      <c r="AC3758" s="131"/>
      <c r="AD3758" s="131"/>
      <c r="AE3758" s="131"/>
      <c r="AF3758" s="131"/>
      <c r="AG3758" s="131"/>
      <c r="AH3758" s="43">
        <v>0</v>
      </c>
    </row>
    <row r="3759" spans="4:34">
      <c r="D3759" s="62">
        <v>1992</v>
      </c>
      <c r="E3759" s="62">
        <v>7</v>
      </c>
      <c r="F3759" s="62">
        <v>1993</v>
      </c>
      <c r="G3759" s="62">
        <v>1993</v>
      </c>
      <c r="H3759" s="131"/>
      <c r="I3759" s="131"/>
      <c r="J3759" s="131"/>
      <c r="K3759" s="131"/>
      <c r="L3759" s="131"/>
      <c r="M3759" s="131"/>
      <c r="N3759" s="131"/>
      <c r="O3759" s="131"/>
      <c r="P3759" s="131"/>
      <c r="Q3759" s="131"/>
      <c r="R3759" s="131"/>
      <c r="S3759" s="131"/>
      <c r="T3759" s="131"/>
      <c r="U3759" s="131"/>
      <c r="V3759" s="131"/>
      <c r="W3759" s="131"/>
      <c r="X3759" s="131"/>
      <c r="Y3759" s="131"/>
      <c r="Z3759" s="131"/>
      <c r="AA3759" s="131"/>
      <c r="AB3759" s="131"/>
      <c r="AC3759" s="131"/>
      <c r="AD3759" s="131"/>
      <c r="AE3759" s="131"/>
      <c r="AF3759" s="131"/>
      <c r="AG3759" s="131"/>
      <c r="AH3759" s="43">
        <v>0</v>
      </c>
    </row>
    <row r="3760" spans="4:34">
      <c r="D3760" s="62">
        <v>1992</v>
      </c>
      <c r="E3760" s="62">
        <v>8</v>
      </c>
      <c r="F3760" s="62">
        <v>1993</v>
      </c>
      <c r="G3760" s="62">
        <v>1993</v>
      </c>
      <c r="H3760" s="131"/>
      <c r="I3760" s="131"/>
      <c r="J3760" s="131"/>
      <c r="K3760" s="131"/>
      <c r="L3760" s="131"/>
      <c r="M3760" s="131"/>
      <c r="N3760" s="131"/>
      <c r="O3760" s="131"/>
      <c r="P3760" s="131"/>
      <c r="Q3760" s="131"/>
      <c r="R3760" s="131"/>
      <c r="S3760" s="131"/>
      <c r="T3760" s="131"/>
      <c r="U3760" s="131"/>
      <c r="V3760" s="131"/>
      <c r="W3760" s="131"/>
      <c r="X3760" s="131"/>
      <c r="Y3760" s="131"/>
      <c r="Z3760" s="131"/>
      <c r="AA3760" s="131"/>
      <c r="AB3760" s="131"/>
      <c r="AC3760" s="131"/>
      <c r="AD3760" s="131"/>
      <c r="AE3760" s="131"/>
      <c r="AF3760" s="131"/>
      <c r="AG3760" s="131"/>
      <c r="AH3760" s="43">
        <v>0</v>
      </c>
    </row>
    <row r="3761" spans="4:34">
      <c r="D3761" s="62">
        <v>1992</v>
      </c>
      <c r="E3761" s="62">
        <v>9</v>
      </c>
      <c r="F3761" s="62">
        <v>1993</v>
      </c>
      <c r="G3761" s="62">
        <v>1993</v>
      </c>
      <c r="H3761" s="131"/>
      <c r="I3761" s="131"/>
      <c r="J3761" s="131"/>
      <c r="K3761" s="131"/>
      <c r="L3761" s="131"/>
      <c r="M3761" s="131"/>
      <c r="N3761" s="131"/>
      <c r="O3761" s="131"/>
      <c r="P3761" s="131"/>
      <c r="Q3761" s="131"/>
      <c r="R3761" s="131"/>
      <c r="S3761" s="131"/>
      <c r="T3761" s="131"/>
      <c r="U3761" s="131"/>
      <c r="V3761" s="131"/>
      <c r="W3761" s="131"/>
      <c r="X3761" s="131"/>
      <c r="Y3761" s="131"/>
      <c r="Z3761" s="131"/>
      <c r="AA3761" s="131"/>
      <c r="AB3761" s="131"/>
      <c r="AC3761" s="131"/>
      <c r="AD3761" s="131"/>
      <c r="AE3761" s="131"/>
      <c r="AF3761" s="131"/>
      <c r="AG3761" s="131"/>
      <c r="AH3761" s="43">
        <v>0</v>
      </c>
    </row>
    <row r="3762" spans="4:34">
      <c r="D3762" s="62">
        <v>1992</v>
      </c>
      <c r="E3762" s="62">
        <v>10</v>
      </c>
      <c r="F3762" s="62">
        <v>1993</v>
      </c>
      <c r="G3762" s="62">
        <v>1993</v>
      </c>
      <c r="H3762" s="131"/>
      <c r="I3762" s="131"/>
      <c r="J3762" s="131"/>
      <c r="K3762" s="131"/>
      <c r="L3762" s="131"/>
      <c r="M3762" s="131"/>
      <c r="N3762" s="131"/>
      <c r="O3762" s="131"/>
      <c r="P3762" s="131"/>
      <c r="Q3762" s="131"/>
      <c r="R3762" s="131"/>
      <c r="S3762" s="131"/>
      <c r="T3762" s="131"/>
      <c r="U3762" s="131"/>
      <c r="V3762" s="131"/>
      <c r="W3762" s="131"/>
      <c r="X3762" s="131"/>
      <c r="Y3762" s="131"/>
      <c r="Z3762" s="131"/>
      <c r="AA3762" s="131"/>
      <c r="AB3762" s="131"/>
      <c r="AC3762" s="131"/>
      <c r="AD3762" s="131"/>
      <c r="AE3762" s="131"/>
      <c r="AF3762" s="131"/>
      <c r="AG3762" s="131"/>
      <c r="AH3762" s="43">
        <v>0</v>
      </c>
    </row>
    <row r="3763" spans="4:34">
      <c r="D3763" s="62">
        <v>1992</v>
      </c>
      <c r="E3763" s="62">
        <v>11</v>
      </c>
      <c r="F3763" s="62">
        <v>1993</v>
      </c>
      <c r="G3763" s="62">
        <v>1993</v>
      </c>
      <c r="H3763" s="131"/>
      <c r="I3763" s="131"/>
      <c r="J3763" s="131"/>
      <c r="K3763" s="131"/>
      <c r="L3763" s="131"/>
      <c r="M3763" s="131"/>
      <c r="N3763" s="131"/>
      <c r="O3763" s="131"/>
      <c r="P3763" s="131"/>
      <c r="Q3763" s="131"/>
      <c r="R3763" s="131"/>
      <c r="S3763" s="131"/>
      <c r="T3763" s="131"/>
      <c r="U3763" s="131"/>
      <c r="V3763" s="131"/>
      <c r="W3763" s="131"/>
      <c r="X3763" s="131"/>
      <c r="Y3763" s="131"/>
      <c r="Z3763" s="131"/>
      <c r="AA3763" s="131"/>
      <c r="AB3763" s="131"/>
      <c r="AC3763" s="131"/>
      <c r="AD3763" s="131"/>
      <c r="AE3763" s="131"/>
      <c r="AF3763" s="131"/>
      <c r="AG3763" s="131"/>
      <c r="AH3763" s="43">
        <v>0</v>
      </c>
    </row>
    <row r="3764" spans="4:34">
      <c r="D3764" s="62">
        <v>1992</v>
      </c>
      <c r="E3764" s="62">
        <v>12</v>
      </c>
      <c r="F3764" s="62">
        <v>1993</v>
      </c>
      <c r="G3764" s="62">
        <v>1993</v>
      </c>
      <c r="H3764" s="131"/>
      <c r="I3764" s="131"/>
      <c r="J3764" s="131"/>
      <c r="K3764" s="131"/>
      <c r="L3764" s="131"/>
      <c r="M3764" s="131"/>
      <c r="N3764" s="131"/>
      <c r="O3764" s="131"/>
      <c r="P3764" s="131"/>
      <c r="Q3764" s="131"/>
      <c r="R3764" s="131"/>
      <c r="S3764" s="131"/>
      <c r="T3764" s="131"/>
      <c r="U3764" s="131"/>
      <c r="V3764" s="131"/>
      <c r="W3764" s="131"/>
      <c r="X3764" s="131"/>
      <c r="Y3764" s="131"/>
      <c r="Z3764" s="131"/>
      <c r="AA3764" s="131"/>
      <c r="AB3764" s="131"/>
      <c r="AC3764" s="131"/>
      <c r="AD3764" s="131"/>
      <c r="AE3764" s="131"/>
      <c r="AF3764" s="131"/>
      <c r="AG3764" s="131"/>
      <c r="AH3764" s="43">
        <v>0</v>
      </c>
    </row>
    <row r="3765" spans="4:34">
      <c r="D3765" s="62">
        <v>1993</v>
      </c>
      <c r="E3765" s="62">
        <v>1</v>
      </c>
      <c r="F3765" s="62">
        <v>1993</v>
      </c>
      <c r="G3765" s="62">
        <v>1993</v>
      </c>
      <c r="H3765" s="131"/>
      <c r="I3765" s="131"/>
      <c r="J3765" s="131"/>
      <c r="K3765" s="131"/>
      <c r="L3765" s="131"/>
      <c r="M3765" s="131"/>
      <c r="N3765" s="131"/>
      <c r="O3765" s="131"/>
      <c r="P3765" s="131"/>
      <c r="Q3765" s="131"/>
      <c r="R3765" s="131"/>
      <c r="S3765" s="131"/>
      <c r="T3765" s="131"/>
      <c r="U3765" s="131"/>
      <c r="V3765" s="131"/>
      <c r="W3765" s="131"/>
      <c r="X3765" s="131"/>
      <c r="Y3765" s="131"/>
      <c r="Z3765" s="131"/>
      <c r="AA3765" s="131"/>
      <c r="AB3765" s="131"/>
      <c r="AC3765" s="131"/>
      <c r="AD3765" s="131"/>
      <c r="AE3765" s="131"/>
      <c r="AF3765" s="131"/>
      <c r="AG3765" s="131"/>
      <c r="AH3765" s="43">
        <v>0</v>
      </c>
    </row>
    <row r="3766" spans="4:34">
      <c r="D3766" s="62">
        <v>1993</v>
      </c>
      <c r="E3766" s="62">
        <v>2</v>
      </c>
      <c r="F3766" s="62">
        <v>1993</v>
      </c>
      <c r="G3766" s="62">
        <v>1993</v>
      </c>
      <c r="H3766" s="131"/>
      <c r="I3766" s="131"/>
      <c r="J3766" s="131"/>
      <c r="K3766" s="131"/>
      <c r="L3766" s="131"/>
      <c r="M3766" s="131"/>
      <c r="N3766" s="131"/>
      <c r="O3766" s="131"/>
      <c r="P3766" s="131"/>
      <c r="Q3766" s="131"/>
      <c r="R3766" s="131"/>
      <c r="S3766" s="131"/>
      <c r="T3766" s="131"/>
      <c r="U3766" s="131"/>
      <c r="V3766" s="131"/>
      <c r="W3766" s="131"/>
      <c r="X3766" s="131"/>
      <c r="Y3766" s="131"/>
      <c r="Z3766" s="131"/>
      <c r="AA3766" s="131"/>
      <c r="AB3766" s="131"/>
      <c r="AC3766" s="131"/>
      <c r="AD3766" s="131"/>
      <c r="AE3766" s="131"/>
      <c r="AF3766" s="131"/>
      <c r="AG3766" s="131"/>
      <c r="AH3766" s="43">
        <v>0</v>
      </c>
    </row>
    <row r="3767" spans="4:34">
      <c r="D3767" s="62">
        <v>1993</v>
      </c>
      <c r="E3767" s="62">
        <v>3</v>
      </c>
      <c r="F3767" s="62">
        <v>1993</v>
      </c>
      <c r="G3767" s="62">
        <v>1993</v>
      </c>
      <c r="H3767" s="131"/>
      <c r="I3767" s="131"/>
      <c r="J3767" s="131"/>
      <c r="K3767" s="131"/>
      <c r="L3767" s="131"/>
      <c r="M3767" s="131"/>
      <c r="N3767" s="131"/>
      <c r="O3767" s="131"/>
      <c r="P3767" s="131"/>
      <c r="Q3767" s="131"/>
      <c r="R3767" s="131"/>
      <c r="S3767" s="131"/>
      <c r="T3767" s="131"/>
      <c r="U3767" s="131"/>
      <c r="V3767" s="131"/>
      <c r="W3767" s="131"/>
      <c r="X3767" s="131"/>
      <c r="Y3767" s="131"/>
      <c r="Z3767" s="131"/>
      <c r="AA3767" s="131"/>
      <c r="AB3767" s="131"/>
      <c r="AC3767" s="131"/>
      <c r="AD3767" s="131"/>
      <c r="AE3767" s="131"/>
      <c r="AF3767" s="131"/>
      <c r="AG3767" s="131"/>
      <c r="AH3767" s="43">
        <v>0</v>
      </c>
    </row>
    <row r="3768" spans="4:34">
      <c r="D3768" s="62">
        <v>1993</v>
      </c>
      <c r="E3768" s="62">
        <v>4</v>
      </c>
      <c r="F3768" s="62">
        <v>1993</v>
      </c>
      <c r="G3768" s="62">
        <v>1993</v>
      </c>
      <c r="H3768" s="131"/>
      <c r="I3768" s="131"/>
      <c r="J3768" s="131"/>
      <c r="K3768" s="131"/>
      <c r="L3768" s="131"/>
      <c r="M3768" s="131"/>
      <c r="N3768" s="131"/>
      <c r="O3768" s="131"/>
      <c r="P3768" s="131"/>
      <c r="Q3768" s="131"/>
      <c r="R3768" s="131"/>
      <c r="S3768" s="131"/>
      <c r="T3768" s="131"/>
      <c r="U3768" s="131"/>
      <c r="V3768" s="131"/>
      <c r="W3768" s="131"/>
      <c r="X3768" s="131"/>
      <c r="Y3768" s="131"/>
      <c r="Z3768" s="131"/>
      <c r="AA3768" s="131"/>
      <c r="AB3768" s="131"/>
      <c r="AC3768" s="131"/>
      <c r="AD3768" s="131"/>
      <c r="AE3768" s="131"/>
      <c r="AF3768" s="131"/>
      <c r="AG3768" s="131"/>
      <c r="AH3768" s="43">
        <v>0</v>
      </c>
    </row>
    <row r="3769" spans="4:34">
      <c r="D3769" s="62">
        <v>1993</v>
      </c>
      <c r="E3769" s="62">
        <v>5</v>
      </c>
      <c r="F3769" s="62">
        <v>1993</v>
      </c>
      <c r="G3769" s="62">
        <v>1994</v>
      </c>
      <c r="H3769" s="131"/>
      <c r="I3769" s="131"/>
      <c r="J3769" s="131"/>
      <c r="K3769" s="131"/>
      <c r="L3769" s="131"/>
      <c r="M3769" s="131"/>
      <c r="N3769" s="131"/>
      <c r="O3769" s="131"/>
      <c r="P3769" s="131"/>
      <c r="Q3769" s="131"/>
      <c r="R3769" s="131"/>
      <c r="S3769" s="131"/>
      <c r="T3769" s="131"/>
      <c r="U3769" s="131"/>
      <c r="V3769" s="131"/>
      <c r="W3769" s="131"/>
      <c r="X3769" s="131"/>
      <c r="Y3769" s="131"/>
      <c r="Z3769" s="131"/>
      <c r="AA3769" s="131"/>
      <c r="AB3769" s="131"/>
      <c r="AC3769" s="131"/>
      <c r="AD3769" s="131"/>
      <c r="AE3769" s="131"/>
      <c r="AF3769" s="131"/>
      <c r="AG3769" s="131"/>
      <c r="AH3769" s="43">
        <v>0</v>
      </c>
    </row>
    <row r="3770" spans="4:34">
      <c r="D3770" s="62">
        <v>1993</v>
      </c>
      <c r="E3770" s="62">
        <v>6</v>
      </c>
      <c r="F3770" s="62">
        <v>1993</v>
      </c>
      <c r="G3770" s="62">
        <v>1994</v>
      </c>
      <c r="H3770" s="131"/>
      <c r="I3770" s="131"/>
      <c r="J3770" s="131"/>
      <c r="K3770" s="131"/>
      <c r="L3770" s="131"/>
      <c r="M3770" s="131"/>
      <c r="N3770" s="131"/>
      <c r="O3770" s="131"/>
      <c r="P3770" s="131"/>
      <c r="Q3770" s="131"/>
      <c r="R3770" s="131"/>
      <c r="S3770" s="131"/>
      <c r="T3770" s="131"/>
      <c r="U3770" s="131"/>
      <c r="V3770" s="131"/>
      <c r="W3770" s="131"/>
      <c r="X3770" s="131"/>
      <c r="Y3770" s="131"/>
      <c r="Z3770" s="131"/>
      <c r="AA3770" s="131"/>
      <c r="AB3770" s="131"/>
      <c r="AC3770" s="131"/>
      <c r="AD3770" s="131"/>
      <c r="AE3770" s="131"/>
      <c r="AF3770" s="131"/>
      <c r="AG3770" s="131"/>
      <c r="AH3770" s="43">
        <v>0</v>
      </c>
    </row>
    <row r="3771" spans="4:34">
      <c r="D3771" s="62">
        <v>1993</v>
      </c>
      <c r="E3771" s="62">
        <v>7</v>
      </c>
      <c r="F3771" s="62">
        <v>1994</v>
      </c>
      <c r="G3771" s="62">
        <v>1994</v>
      </c>
      <c r="H3771" s="131"/>
      <c r="I3771" s="131"/>
      <c r="J3771" s="131"/>
      <c r="K3771" s="131"/>
      <c r="L3771" s="131"/>
      <c r="M3771" s="131"/>
      <c r="N3771" s="131"/>
      <c r="O3771" s="131"/>
      <c r="P3771" s="131"/>
      <c r="Q3771" s="131"/>
      <c r="R3771" s="131"/>
      <c r="S3771" s="131"/>
      <c r="T3771" s="131"/>
      <c r="U3771" s="131"/>
      <c r="V3771" s="131"/>
      <c r="W3771" s="131"/>
      <c r="X3771" s="131"/>
      <c r="Y3771" s="131"/>
      <c r="Z3771" s="131"/>
      <c r="AA3771" s="131"/>
      <c r="AB3771" s="131"/>
      <c r="AC3771" s="131"/>
      <c r="AD3771" s="131"/>
      <c r="AE3771" s="131"/>
      <c r="AF3771" s="131"/>
      <c r="AG3771" s="131"/>
      <c r="AH3771" s="43">
        <v>0</v>
      </c>
    </row>
    <row r="3772" spans="4:34">
      <c r="D3772" s="62">
        <v>1993</v>
      </c>
      <c r="E3772" s="62">
        <v>8</v>
      </c>
      <c r="F3772" s="62">
        <v>1994</v>
      </c>
      <c r="G3772" s="62">
        <v>1994</v>
      </c>
      <c r="H3772" s="131"/>
      <c r="I3772" s="131"/>
      <c r="J3772" s="131"/>
      <c r="K3772" s="131"/>
      <c r="L3772" s="131"/>
      <c r="M3772" s="131"/>
      <c r="N3772" s="131"/>
      <c r="O3772" s="131"/>
      <c r="P3772" s="131"/>
      <c r="Q3772" s="131"/>
      <c r="R3772" s="131"/>
      <c r="S3772" s="131"/>
      <c r="T3772" s="131"/>
      <c r="U3772" s="131"/>
      <c r="V3772" s="131"/>
      <c r="W3772" s="131"/>
      <c r="X3772" s="131"/>
      <c r="Y3772" s="131"/>
      <c r="Z3772" s="131"/>
      <c r="AA3772" s="131"/>
      <c r="AB3772" s="131"/>
      <c r="AC3772" s="131"/>
      <c r="AD3772" s="131"/>
      <c r="AE3772" s="131"/>
      <c r="AF3772" s="131"/>
      <c r="AG3772" s="131"/>
      <c r="AH3772" s="43">
        <v>0</v>
      </c>
    </row>
    <row r="3773" spans="4:34">
      <c r="D3773" s="62">
        <v>1993</v>
      </c>
      <c r="E3773" s="62">
        <v>9</v>
      </c>
      <c r="F3773" s="62">
        <v>1994</v>
      </c>
      <c r="G3773" s="62">
        <v>1994</v>
      </c>
      <c r="H3773" s="131"/>
      <c r="I3773" s="131"/>
      <c r="J3773" s="131"/>
      <c r="K3773" s="131"/>
      <c r="L3773" s="131"/>
      <c r="M3773" s="131"/>
      <c r="N3773" s="131"/>
      <c r="O3773" s="131"/>
      <c r="P3773" s="131"/>
      <c r="Q3773" s="131"/>
      <c r="R3773" s="131"/>
      <c r="S3773" s="131"/>
      <c r="T3773" s="131"/>
      <c r="U3773" s="131"/>
      <c r="V3773" s="131"/>
      <c r="W3773" s="131"/>
      <c r="X3773" s="131"/>
      <c r="Y3773" s="131"/>
      <c r="Z3773" s="131"/>
      <c r="AA3773" s="131"/>
      <c r="AB3773" s="131"/>
      <c r="AC3773" s="131"/>
      <c r="AD3773" s="131"/>
      <c r="AE3773" s="131"/>
      <c r="AF3773" s="131"/>
      <c r="AG3773" s="131"/>
      <c r="AH3773" s="43">
        <v>0</v>
      </c>
    </row>
    <row r="3774" spans="4:34">
      <c r="D3774" s="62">
        <v>1993</v>
      </c>
      <c r="E3774" s="62">
        <v>10</v>
      </c>
      <c r="F3774" s="62">
        <v>1994</v>
      </c>
      <c r="G3774" s="62">
        <v>1994</v>
      </c>
      <c r="H3774" s="131"/>
      <c r="I3774" s="131"/>
      <c r="J3774" s="131"/>
      <c r="K3774" s="131"/>
      <c r="L3774" s="131"/>
      <c r="M3774" s="131"/>
      <c r="N3774" s="131"/>
      <c r="O3774" s="131"/>
      <c r="P3774" s="131"/>
      <c r="Q3774" s="131"/>
      <c r="R3774" s="131"/>
      <c r="S3774" s="131"/>
      <c r="T3774" s="131"/>
      <c r="U3774" s="131"/>
      <c r="V3774" s="131"/>
      <c r="W3774" s="131"/>
      <c r="X3774" s="131"/>
      <c r="Y3774" s="131"/>
      <c r="Z3774" s="131"/>
      <c r="AA3774" s="131"/>
      <c r="AB3774" s="131"/>
      <c r="AC3774" s="131"/>
      <c r="AD3774" s="131"/>
      <c r="AE3774" s="131"/>
      <c r="AF3774" s="131"/>
      <c r="AG3774" s="131"/>
      <c r="AH3774" s="43">
        <v>0</v>
      </c>
    </row>
    <row r="3775" spans="4:34">
      <c r="D3775" s="62">
        <v>1993</v>
      </c>
      <c r="E3775" s="62">
        <v>11</v>
      </c>
      <c r="F3775" s="62">
        <v>1994</v>
      </c>
      <c r="G3775" s="62">
        <v>1994</v>
      </c>
      <c r="H3775" s="131"/>
      <c r="I3775" s="131"/>
      <c r="J3775" s="131"/>
      <c r="K3775" s="131"/>
      <c r="L3775" s="131"/>
      <c r="M3775" s="131"/>
      <c r="N3775" s="131"/>
      <c r="O3775" s="131"/>
      <c r="P3775" s="131"/>
      <c r="Q3775" s="131"/>
      <c r="R3775" s="131"/>
      <c r="S3775" s="131"/>
      <c r="T3775" s="131"/>
      <c r="U3775" s="131"/>
      <c r="V3775" s="131"/>
      <c r="W3775" s="131"/>
      <c r="X3775" s="131"/>
      <c r="Y3775" s="131"/>
      <c r="Z3775" s="131"/>
      <c r="AA3775" s="131"/>
      <c r="AB3775" s="131"/>
      <c r="AC3775" s="131"/>
      <c r="AD3775" s="131"/>
      <c r="AE3775" s="131"/>
      <c r="AF3775" s="131"/>
      <c r="AG3775" s="131"/>
      <c r="AH3775" s="43">
        <v>0</v>
      </c>
    </row>
    <row r="3776" spans="4:34">
      <c r="D3776" s="62">
        <v>1993</v>
      </c>
      <c r="E3776" s="62">
        <v>12</v>
      </c>
      <c r="F3776" s="62">
        <v>1994</v>
      </c>
      <c r="G3776" s="62">
        <v>1994</v>
      </c>
      <c r="H3776" s="131"/>
      <c r="I3776" s="131"/>
      <c r="J3776" s="131"/>
      <c r="K3776" s="131"/>
      <c r="L3776" s="131"/>
      <c r="M3776" s="131"/>
      <c r="N3776" s="131"/>
      <c r="O3776" s="131"/>
      <c r="P3776" s="131"/>
      <c r="Q3776" s="131"/>
      <c r="R3776" s="131"/>
      <c r="S3776" s="131"/>
      <c r="T3776" s="131"/>
      <c r="U3776" s="131"/>
      <c r="V3776" s="131"/>
      <c r="W3776" s="131"/>
      <c r="X3776" s="131"/>
      <c r="Y3776" s="131"/>
      <c r="Z3776" s="131"/>
      <c r="AA3776" s="131"/>
      <c r="AB3776" s="131"/>
      <c r="AC3776" s="131"/>
      <c r="AD3776" s="131"/>
      <c r="AE3776" s="131"/>
      <c r="AF3776" s="131"/>
      <c r="AG3776" s="131"/>
      <c r="AH3776" s="43">
        <v>0</v>
      </c>
    </row>
    <row r="3777" spans="4:34">
      <c r="D3777" s="62">
        <v>1994</v>
      </c>
      <c r="E3777" s="62">
        <v>1</v>
      </c>
      <c r="F3777" s="62">
        <v>1994</v>
      </c>
      <c r="G3777" s="62">
        <v>1994</v>
      </c>
      <c r="H3777" s="131"/>
      <c r="I3777" s="131"/>
      <c r="J3777" s="131"/>
      <c r="K3777" s="131"/>
      <c r="L3777" s="131"/>
      <c r="M3777" s="131"/>
      <c r="N3777" s="131"/>
      <c r="O3777" s="131"/>
      <c r="P3777" s="131"/>
      <c r="Q3777" s="131"/>
      <c r="R3777" s="131"/>
      <c r="S3777" s="131"/>
      <c r="T3777" s="131"/>
      <c r="U3777" s="131"/>
      <c r="V3777" s="131"/>
      <c r="W3777" s="131"/>
      <c r="X3777" s="131"/>
      <c r="Y3777" s="131"/>
      <c r="Z3777" s="131"/>
      <c r="AA3777" s="131"/>
      <c r="AB3777" s="131"/>
      <c r="AC3777" s="131"/>
      <c r="AD3777" s="131"/>
      <c r="AE3777" s="131"/>
      <c r="AF3777" s="131"/>
      <c r="AG3777" s="131"/>
      <c r="AH3777" s="43">
        <v>0</v>
      </c>
    </row>
    <row r="3778" spans="4:34">
      <c r="D3778" s="62">
        <v>1994</v>
      </c>
      <c r="E3778" s="62">
        <v>2</v>
      </c>
      <c r="F3778" s="62">
        <v>1994</v>
      </c>
      <c r="G3778" s="62">
        <v>1994</v>
      </c>
      <c r="H3778" s="131"/>
      <c r="I3778" s="131"/>
      <c r="J3778" s="131"/>
      <c r="K3778" s="131"/>
      <c r="L3778" s="131"/>
      <c r="M3778" s="131"/>
      <c r="N3778" s="131"/>
      <c r="O3778" s="131"/>
      <c r="P3778" s="131"/>
      <c r="Q3778" s="131"/>
      <c r="R3778" s="131"/>
      <c r="S3778" s="131"/>
      <c r="T3778" s="131"/>
      <c r="U3778" s="131"/>
      <c r="V3778" s="131"/>
      <c r="W3778" s="131"/>
      <c r="X3778" s="131"/>
      <c r="Y3778" s="131"/>
      <c r="Z3778" s="131"/>
      <c r="AA3778" s="131"/>
      <c r="AB3778" s="131"/>
      <c r="AC3778" s="131"/>
      <c r="AD3778" s="131"/>
      <c r="AE3778" s="131"/>
      <c r="AF3778" s="131"/>
      <c r="AG3778" s="131"/>
      <c r="AH3778" s="43">
        <v>0</v>
      </c>
    </row>
    <row r="3779" spans="4:34">
      <c r="D3779" s="62">
        <v>1994</v>
      </c>
      <c r="E3779" s="62">
        <v>3</v>
      </c>
      <c r="F3779" s="62">
        <v>1994</v>
      </c>
      <c r="G3779" s="62">
        <v>1994</v>
      </c>
      <c r="H3779" s="131"/>
      <c r="I3779" s="131"/>
      <c r="J3779" s="131"/>
      <c r="K3779" s="131"/>
      <c r="L3779" s="131"/>
      <c r="M3779" s="131"/>
      <c r="N3779" s="131"/>
      <c r="O3779" s="131"/>
      <c r="P3779" s="131"/>
      <c r="Q3779" s="131"/>
      <c r="R3779" s="131"/>
      <c r="S3779" s="131"/>
      <c r="T3779" s="131"/>
      <c r="U3779" s="131"/>
      <c r="V3779" s="131"/>
      <c r="W3779" s="131"/>
      <c r="X3779" s="131"/>
      <c r="Y3779" s="131"/>
      <c r="Z3779" s="131"/>
      <c r="AA3779" s="131"/>
      <c r="AB3779" s="131"/>
      <c r="AC3779" s="131"/>
      <c r="AD3779" s="131"/>
      <c r="AE3779" s="131"/>
      <c r="AF3779" s="131"/>
      <c r="AG3779" s="131"/>
      <c r="AH3779" s="43">
        <v>0</v>
      </c>
    </row>
    <row r="3780" spans="4:34">
      <c r="D3780" s="62">
        <v>1994</v>
      </c>
      <c r="E3780" s="62">
        <v>4</v>
      </c>
      <c r="F3780" s="62">
        <v>1994</v>
      </c>
      <c r="G3780" s="62">
        <v>1994</v>
      </c>
      <c r="H3780" s="131"/>
      <c r="I3780" s="131"/>
      <c r="J3780" s="131"/>
      <c r="K3780" s="131"/>
      <c r="L3780" s="131"/>
      <c r="M3780" s="131"/>
      <c r="N3780" s="131"/>
      <c r="O3780" s="131"/>
      <c r="P3780" s="131"/>
      <c r="Q3780" s="131"/>
      <c r="R3780" s="131"/>
      <c r="S3780" s="131"/>
      <c r="T3780" s="131"/>
      <c r="U3780" s="131"/>
      <c r="V3780" s="131"/>
      <c r="W3780" s="131"/>
      <c r="X3780" s="131"/>
      <c r="Y3780" s="131"/>
      <c r="Z3780" s="131"/>
      <c r="AA3780" s="131"/>
      <c r="AB3780" s="131"/>
      <c r="AC3780" s="131"/>
      <c r="AD3780" s="131"/>
      <c r="AE3780" s="131"/>
      <c r="AF3780" s="131"/>
      <c r="AG3780" s="131"/>
      <c r="AH3780" s="43">
        <v>0</v>
      </c>
    </row>
    <row r="3781" spans="4:34">
      <c r="D3781" s="62">
        <v>1994</v>
      </c>
      <c r="E3781" s="62">
        <v>5</v>
      </c>
      <c r="F3781" s="62">
        <v>1994</v>
      </c>
      <c r="G3781" s="62">
        <v>1995</v>
      </c>
      <c r="H3781" s="131"/>
      <c r="I3781" s="131"/>
      <c r="J3781" s="131"/>
      <c r="K3781" s="131"/>
      <c r="L3781" s="131"/>
      <c r="M3781" s="131"/>
      <c r="N3781" s="131"/>
      <c r="O3781" s="131"/>
      <c r="P3781" s="131"/>
      <c r="Q3781" s="131"/>
      <c r="R3781" s="131"/>
      <c r="S3781" s="131"/>
      <c r="T3781" s="131"/>
      <c r="U3781" s="131"/>
      <c r="V3781" s="131"/>
      <c r="W3781" s="131"/>
      <c r="X3781" s="131"/>
      <c r="Y3781" s="131"/>
      <c r="Z3781" s="131"/>
      <c r="AA3781" s="131"/>
      <c r="AB3781" s="131"/>
      <c r="AC3781" s="131"/>
      <c r="AD3781" s="131"/>
      <c r="AE3781" s="131"/>
      <c r="AF3781" s="131"/>
      <c r="AG3781" s="131"/>
      <c r="AH3781" s="43">
        <v>0</v>
      </c>
    </row>
    <row r="3782" spans="4:34">
      <c r="D3782" s="62">
        <v>1994</v>
      </c>
      <c r="E3782" s="62">
        <v>6</v>
      </c>
      <c r="F3782" s="62">
        <v>1994</v>
      </c>
      <c r="G3782" s="62">
        <v>1995</v>
      </c>
      <c r="H3782" s="131"/>
      <c r="I3782" s="131"/>
      <c r="J3782" s="131"/>
      <c r="K3782" s="131"/>
      <c r="L3782" s="131"/>
      <c r="M3782" s="131"/>
      <c r="N3782" s="131"/>
      <c r="O3782" s="131"/>
      <c r="P3782" s="131"/>
      <c r="Q3782" s="131"/>
      <c r="R3782" s="131"/>
      <c r="S3782" s="131"/>
      <c r="T3782" s="131"/>
      <c r="U3782" s="131"/>
      <c r="V3782" s="131"/>
      <c r="W3782" s="131"/>
      <c r="X3782" s="131"/>
      <c r="Y3782" s="131"/>
      <c r="Z3782" s="131"/>
      <c r="AA3782" s="131"/>
      <c r="AB3782" s="131"/>
      <c r="AC3782" s="131"/>
      <c r="AD3782" s="131"/>
      <c r="AE3782" s="131"/>
      <c r="AF3782" s="131"/>
      <c r="AG3782" s="131"/>
      <c r="AH3782" s="43">
        <v>0</v>
      </c>
    </row>
    <row r="3783" spans="4:34">
      <c r="D3783" s="62">
        <v>1994</v>
      </c>
      <c r="E3783" s="62">
        <v>7</v>
      </c>
      <c r="F3783" s="62">
        <v>1995</v>
      </c>
      <c r="G3783" s="62">
        <v>1995</v>
      </c>
      <c r="H3783" s="131"/>
      <c r="I3783" s="131"/>
      <c r="J3783" s="131"/>
      <c r="K3783" s="131"/>
      <c r="L3783" s="131"/>
      <c r="M3783" s="131"/>
      <c r="N3783" s="131"/>
      <c r="O3783" s="131"/>
      <c r="P3783" s="131"/>
      <c r="Q3783" s="131"/>
      <c r="R3783" s="131"/>
      <c r="S3783" s="131"/>
      <c r="T3783" s="131"/>
      <c r="U3783" s="131"/>
      <c r="V3783" s="131"/>
      <c r="W3783" s="131"/>
      <c r="X3783" s="131"/>
      <c r="Y3783" s="131"/>
      <c r="Z3783" s="131"/>
      <c r="AA3783" s="131"/>
      <c r="AB3783" s="131"/>
      <c r="AC3783" s="131"/>
      <c r="AD3783" s="131"/>
      <c r="AE3783" s="131"/>
      <c r="AF3783" s="131"/>
      <c r="AG3783" s="131"/>
      <c r="AH3783" s="43">
        <v>0</v>
      </c>
    </row>
    <row r="3784" spans="4:34">
      <c r="D3784" s="62">
        <v>1994</v>
      </c>
      <c r="E3784" s="62">
        <v>8</v>
      </c>
      <c r="F3784" s="62">
        <v>1995</v>
      </c>
      <c r="G3784" s="62">
        <v>1995</v>
      </c>
      <c r="H3784" s="131"/>
      <c r="I3784" s="131"/>
      <c r="J3784" s="131"/>
      <c r="K3784" s="131"/>
      <c r="L3784" s="131"/>
      <c r="M3784" s="131"/>
      <c r="N3784" s="131"/>
      <c r="O3784" s="131"/>
      <c r="P3784" s="131"/>
      <c r="Q3784" s="131"/>
      <c r="R3784" s="131"/>
      <c r="S3784" s="131"/>
      <c r="T3784" s="131"/>
      <c r="U3784" s="131"/>
      <c r="V3784" s="131"/>
      <c r="W3784" s="131"/>
      <c r="X3784" s="131"/>
      <c r="Y3784" s="131"/>
      <c r="Z3784" s="131"/>
      <c r="AA3784" s="131"/>
      <c r="AB3784" s="131"/>
      <c r="AC3784" s="131"/>
      <c r="AD3784" s="131"/>
      <c r="AE3784" s="131"/>
      <c r="AF3784" s="131"/>
      <c r="AG3784" s="131"/>
      <c r="AH3784" s="43">
        <v>0</v>
      </c>
    </row>
    <row r="3785" spans="4:34">
      <c r="D3785" s="62">
        <v>1994</v>
      </c>
      <c r="E3785" s="62">
        <v>9</v>
      </c>
      <c r="F3785" s="62">
        <v>1995</v>
      </c>
      <c r="G3785" s="62">
        <v>1995</v>
      </c>
      <c r="H3785" s="131"/>
      <c r="I3785" s="131"/>
      <c r="J3785" s="131"/>
      <c r="K3785" s="131"/>
      <c r="L3785" s="131"/>
      <c r="M3785" s="131"/>
      <c r="N3785" s="131"/>
      <c r="O3785" s="131"/>
      <c r="P3785" s="131"/>
      <c r="Q3785" s="131"/>
      <c r="R3785" s="131"/>
      <c r="S3785" s="131"/>
      <c r="T3785" s="131"/>
      <c r="U3785" s="131"/>
      <c r="V3785" s="131"/>
      <c r="W3785" s="131"/>
      <c r="X3785" s="131"/>
      <c r="Y3785" s="131"/>
      <c r="Z3785" s="131"/>
      <c r="AA3785" s="131"/>
      <c r="AB3785" s="131"/>
      <c r="AC3785" s="131"/>
      <c r="AD3785" s="131"/>
      <c r="AE3785" s="131"/>
      <c r="AF3785" s="131"/>
      <c r="AG3785" s="131"/>
      <c r="AH3785" s="43">
        <v>0</v>
      </c>
    </row>
    <row r="3786" spans="4:34">
      <c r="D3786" s="62">
        <v>1994</v>
      </c>
      <c r="E3786" s="62">
        <v>10</v>
      </c>
      <c r="F3786" s="62">
        <v>1995</v>
      </c>
      <c r="G3786" s="62">
        <v>1995</v>
      </c>
      <c r="H3786" s="131"/>
      <c r="I3786" s="131"/>
      <c r="J3786" s="131"/>
      <c r="K3786" s="131"/>
      <c r="L3786" s="131"/>
      <c r="M3786" s="131"/>
      <c r="N3786" s="131"/>
      <c r="O3786" s="131"/>
      <c r="P3786" s="131"/>
      <c r="Q3786" s="131"/>
      <c r="R3786" s="131"/>
      <c r="S3786" s="131"/>
      <c r="T3786" s="131"/>
      <c r="U3786" s="131"/>
      <c r="V3786" s="131"/>
      <c r="W3786" s="131"/>
      <c r="X3786" s="131"/>
      <c r="Y3786" s="131"/>
      <c r="Z3786" s="131"/>
      <c r="AA3786" s="131"/>
      <c r="AB3786" s="131"/>
      <c r="AC3786" s="131"/>
      <c r="AD3786" s="131"/>
      <c r="AE3786" s="131"/>
      <c r="AF3786" s="131"/>
      <c r="AG3786" s="131"/>
      <c r="AH3786" s="43">
        <v>0</v>
      </c>
    </row>
    <row r="3787" spans="4:34">
      <c r="D3787" s="62">
        <v>1994</v>
      </c>
      <c r="E3787" s="62">
        <v>11</v>
      </c>
      <c r="F3787" s="62">
        <v>1995</v>
      </c>
      <c r="G3787" s="62">
        <v>1995</v>
      </c>
      <c r="H3787" s="131"/>
      <c r="I3787" s="131"/>
      <c r="J3787" s="131"/>
      <c r="K3787" s="131"/>
      <c r="L3787" s="131"/>
      <c r="M3787" s="131"/>
      <c r="N3787" s="131"/>
      <c r="O3787" s="131"/>
      <c r="P3787" s="131"/>
      <c r="Q3787" s="131"/>
      <c r="R3787" s="131"/>
      <c r="S3787" s="131"/>
      <c r="T3787" s="131"/>
      <c r="U3787" s="131"/>
      <c r="V3787" s="131"/>
      <c r="W3787" s="131"/>
      <c r="X3787" s="131"/>
      <c r="Y3787" s="131"/>
      <c r="Z3787" s="131"/>
      <c r="AA3787" s="131"/>
      <c r="AB3787" s="131"/>
      <c r="AC3787" s="131"/>
      <c r="AD3787" s="131"/>
      <c r="AE3787" s="131"/>
      <c r="AF3787" s="131"/>
      <c r="AG3787" s="131"/>
      <c r="AH3787" s="43">
        <v>0</v>
      </c>
    </row>
    <row r="3788" spans="4:34">
      <c r="D3788" s="62">
        <v>1994</v>
      </c>
      <c r="E3788" s="62">
        <v>12</v>
      </c>
      <c r="F3788" s="62">
        <v>1995</v>
      </c>
      <c r="G3788" s="62">
        <v>1995</v>
      </c>
      <c r="H3788" s="131"/>
      <c r="I3788" s="131"/>
      <c r="J3788" s="131"/>
      <c r="K3788" s="131"/>
      <c r="L3788" s="131"/>
      <c r="M3788" s="131"/>
      <c r="N3788" s="131"/>
      <c r="O3788" s="131"/>
      <c r="P3788" s="131"/>
      <c r="Q3788" s="131"/>
      <c r="R3788" s="131"/>
      <c r="S3788" s="131"/>
      <c r="T3788" s="131"/>
      <c r="U3788" s="131"/>
      <c r="V3788" s="131"/>
      <c r="W3788" s="131"/>
      <c r="X3788" s="131"/>
      <c r="Y3788" s="131"/>
      <c r="Z3788" s="131"/>
      <c r="AA3788" s="131"/>
      <c r="AB3788" s="131"/>
      <c r="AC3788" s="131"/>
      <c r="AD3788" s="131"/>
      <c r="AE3788" s="131"/>
      <c r="AF3788" s="131"/>
      <c r="AG3788" s="131"/>
      <c r="AH3788" s="43">
        <v>0</v>
      </c>
    </row>
    <row r="3789" spans="4:34">
      <c r="D3789" s="62">
        <v>1995</v>
      </c>
      <c r="E3789" s="62">
        <v>1</v>
      </c>
      <c r="F3789" s="62">
        <v>1995</v>
      </c>
      <c r="G3789" s="62">
        <v>1995</v>
      </c>
      <c r="H3789" s="131"/>
      <c r="I3789" s="131"/>
      <c r="J3789" s="131"/>
      <c r="K3789" s="131"/>
      <c r="L3789" s="131"/>
      <c r="M3789" s="131"/>
      <c r="N3789" s="131"/>
      <c r="O3789" s="131"/>
      <c r="P3789" s="131"/>
      <c r="Q3789" s="131"/>
      <c r="R3789" s="131"/>
      <c r="S3789" s="131"/>
      <c r="T3789" s="131"/>
      <c r="U3789" s="131"/>
      <c r="V3789" s="131"/>
      <c r="W3789" s="131"/>
      <c r="X3789" s="131"/>
      <c r="Y3789" s="131"/>
      <c r="Z3789" s="131"/>
      <c r="AA3789" s="131"/>
      <c r="AB3789" s="131"/>
      <c r="AC3789" s="131"/>
      <c r="AD3789" s="131"/>
      <c r="AE3789" s="131"/>
      <c r="AF3789" s="131"/>
      <c r="AG3789" s="131"/>
      <c r="AH3789" s="43">
        <v>0</v>
      </c>
    </row>
    <row r="3790" spans="4:34">
      <c r="D3790" s="62">
        <v>1995</v>
      </c>
      <c r="E3790" s="62">
        <v>2</v>
      </c>
      <c r="F3790" s="62">
        <v>1995</v>
      </c>
      <c r="G3790" s="62">
        <v>1995</v>
      </c>
      <c r="H3790" s="131"/>
      <c r="I3790" s="131"/>
      <c r="J3790" s="131"/>
      <c r="K3790" s="131"/>
      <c r="L3790" s="131"/>
      <c r="M3790" s="131"/>
      <c r="N3790" s="131"/>
      <c r="O3790" s="131"/>
      <c r="P3790" s="131"/>
      <c r="Q3790" s="131"/>
      <c r="R3790" s="131"/>
      <c r="S3790" s="131"/>
      <c r="T3790" s="131"/>
      <c r="U3790" s="131"/>
      <c r="V3790" s="131"/>
      <c r="W3790" s="131"/>
      <c r="X3790" s="131"/>
      <c r="Y3790" s="131"/>
      <c r="Z3790" s="131"/>
      <c r="AA3790" s="131"/>
      <c r="AB3790" s="131"/>
      <c r="AC3790" s="131"/>
      <c r="AD3790" s="131"/>
      <c r="AE3790" s="131"/>
      <c r="AF3790" s="131"/>
      <c r="AG3790" s="131"/>
      <c r="AH3790" s="43">
        <v>0</v>
      </c>
    </row>
    <row r="3791" spans="4:34">
      <c r="D3791" s="62">
        <v>1995</v>
      </c>
      <c r="E3791" s="62">
        <v>3</v>
      </c>
      <c r="F3791" s="62">
        <v>1995</v>
      </c>
      <c r="G3791" s="62">
        <v>1995</v>
      </c>
      <c r="H3791" s="131"/>
      <c r="I3791" s="131"/>
      <c r="J3791" s="131"/>
      <c r="K3791" s="131"/>
      <c r="L3791" s="131"/>
      <c r="M3791" s="131"/>
      <c r="N3791" s="131"/>
      <c r="O3791" s="131"/>
      <c r="P3791" s="131"/>
      <c r="Q3791" s="131"/>
      <c r="R3791" s="131"/>
      <c r="S3791" s="131"/>
      <c r="T3791" s="131"/>
      <c r="U3791" s="131"/>
      <c r="V3791" s="131"/>
      <c r="W3791" s="131"/>
      <c r="X3791" s="131"/>
      <c r="Y3791" s="131"/>
      <c r="Z3791" s="131"/>
      <c r="AA3791" s="131"/>
      <c r="AB3791" s="131"/>
      <c r="AC3791" s="131"/>
      <c r="AD3791" s="131"/>
      <c r="AE3791" s="131"/>
      <c r="AF3791" s="131"/>
      <c r="AG3791" s="131"/>
      <c r="AH3791" s="43">
        <v>0</v>
      </c>
    </row>
    <row r="3792" spans="4:34">
      <c r="D3792" s="62">
        <v>1995</v>
      </c>
      <c r="E3792" s="62">
        <v>4</v>
      </c>
      <c r="F3792" s="62">
        <v>1995</v>
      </c>
      <c r="G3792" s="62">
        <v>1995</v>
      </c>
      <c r="H3792" s="131"/>
      <c r="I3792" s="131"/>
      <c r="J3792" s="131"/>
      <c r="K3792" s="131"/>
      <c r="L3792" s="131"/>
      <c r="M3792" s="131"/>
      <c r="N3792" s="131"/>
      <c r="O3792" s="131"/>
      <c r="P3792" s="131"/>
      <c r="Q3792" s="131"/>
      <c r="R3792" s="131"/>
      <c r="S3792" s="131"/>
      <c r="T3792" s="131"/>
      <c r="U3792" s="131"/>
      <c r="V3792" s="131"/>
      <c r="W3792" s="131"/>
      <c r="X3792" s="131"/>
      <c r="Y3792" s="131"/>
      <c r="Z3792" s="131"/>
      <c r="AA3792" s="131"/>
      <c r="AB3792" s="131"/>
      <c r="AC3792" s="131"/>
      <c r="AD3792" s="131"/>
      <c r="AE3792" s="131"/>
      <c r="AF3792" s="131"/>
      <c r="AG3792" s="131"/>
      <c r="AH3792" s="43">
        <v>0</v>
      </c>
    </row>
    <row r="3793" spans="4:34">
      <c r="D3793" s="62">
        <v>1995</v>
      </c>
      <c r="E3793" s="62">
        <v>5</v>
      </c>
      <c r="F3793" s="62">
        <v>1995</v>
      </c>
      <c r="G3793" s="62">
        <v>1996</v>
      </c>
      <c r="H3793" s="131"/>
      <c r="I3793" s="131"/>
      <c r="J3793" s="131"/>
      <c r="K3793" s="131"/>
      <c r="L3793" s="131"/>
      <c r="M3793" s="131"/>
      <c r="N3793" s="131"/>
      <c r="O3793" s="131"/>
      <c r="P3793" s="131"/>
      <c r="Q3793" s="131"/>
      <c r="R3793" s="131"/>
      <c r="S3793" s="131"/>
      <c r="T3793" s="131"/>
      <c r="U3793" s="131"/>
      <c r="V3793" s="131"/>
      <c r="W3793" s="131"/>
      <c r="X3793" s="131"/>
      <c r="Y3793" s="131"/>
      <c r="Z3793" s="131"/>
      <c r="AA3793" s="131"/>
      <c r="AB3793" s="131"/>
      <c r="AC3793" s="131"/>
      <c r="AD3793" s="131"/>
      <c r="AE3793" s="131"/>
      <c r="AF3793" s="131"/>
      <c r="AG3793" s="131"/>
      <c r="AH3793" s="43">
        <v>0</v>
      </c>
    </row>
    <row r="3794" spans="4:34">
      <c r="D3794" s="62">
        <v>1995</v>
      </c>
      <c r="E3794" s="62">
        <v>6</v>
      </c>
      <c r="F3794" s="62">
        <v>1995</v>
      </c>
      <c r="G3794" s="62">
        <v>1996</v>
      </c>
      <c r="H3794" s="131"/>
      <c r="I3794" s="131"/>
      <c r="J3794" s="131"/>
      <c r="K3794" s="131"/>
      <c r="L3794" s="131"/>
      <c r="M3794" s="131"/>
      <c r="N3794" s="131"/>
      <c r="O3794" s="131"/>
      <c r="P3794" s="131"/>
      <c r="Q3794" s="131"/>
      <c r="R3794" s="131"/>
      <c r="S3794" s="131"/>
      <c r="T3794" s="131"/>
      <c r="U3794" s="131"/>
      <c r="V3794" s="131"/>
      <c r="W3794" s="131"/>
      <c r="X3794" s="131"/>
      <c r="Y3794" s="131"/>
      <c r="Z3794" s="131"/>
      <c r="AA3794" s="131"/>
      <c r="AB3794" s="131"/>
      <c r="AC3794" s="131"/>
      <c r="AD3794" s="131"/>
      <c r="AE3794" s="131"/>
      <c r="AF3794" s="131"/>
      <c r="AG3794" s="131"/>
      <c r="AH3794" s="43">
        <v>0</v>
      </c>
    </row>
    <row r="3795" spans="4:34">
      <c r="D3795" s="62">
        <v>1995</v>
      </c>
      <c r="E3795" s="62">
        <v>7</v>
      </c>
      <c r="F3795" s="62">
        <v>1996</v>
      </c>
      <c r="G3795" s="62">
        <v>1996</v>
      </c>
      <c r="H3795" s="131"/>
      <c r="I3795" s="131"/>
      <c r="J3795" s="131"/>
      <c r="K3795" s="131"/>
      <c r="L3795" s="131"/>
      <c r="M3795" s="131"/>
      <c r="N3795" s="131"/>
      <c r="O3795" s="131"/>
      <c r="P3795" s="131"/>
      <c r="Q3795" s="131"/>
      <c r="R3795" s="131"/>
      <c r="S3795" s="131"/>
      <c r="T3795" s="131"/>
      <c r="U3795" s="131"/>
      <c r="V3795" s="131"/>
      <c r="W3795" s="131"/>
      <c r="X3795" s="131"/>
      <c r="Y3795" s="131"/>
      <c r="Z3795" s="131"/>
      <c r="AA3795" s="131"/>
      <c r="AB3795" s="131"/>
      <c r="AC3795" s="131"/>
      <c r="AD3795" s="131"/>
      <c r="AE3795" s="131"/>
      <c r="AF3795" s="131"/>
      <c r="AG3795" s="131"/>
      <c r="AH3795" s="43">
        <v>0</v>
      </c>
    </row>
    <row r="3796" spans="4:34">
      <c r="D3796" s="62">
        <v>1995</v>
      </c>
      <c r="E3796" s="62">
        <v>8</v>
      </c>
      <c r="F3796" s="62">
        <v>1996</v>
      </c>
      <c r="G3796" s="62">
        <v>1996</v>
      </c>
      <c r="H3796" s="131"/>
      <c r="I3796" s="131"/>
      <c r="J3796" s="131"/>
      <c r="K3796" s="131"/>
      <c r="L3796" s="131"/>
      <c r="M3796" s="131"/>
      <c r="N3796" s="131"/>
      <c r="O3796" s="131"/>
      <c r="P3796" s="131"/>
      <c r="Q3796" s="131"/>
      <c r="R3796" s="131"/>
      <c r="S3796" s="131"/>
      <c r="T3796" s="131"/>
      <c r="U3796" s="131"/>
      <c r="V3796" s="131"/>
      <c r="W3796" s="131"/>
      <c r="X3796" s="131"/>
      <c r="Y3796" s="131"/>
      <c r="Z3796" s="131"/>
      <c r="AA3796" s="131"/>
      <c r="AB3796" s="131"/>
      <c r="AC3796" s="131"/>
      <c r="AD3796" s="131"/>
      <c r="AE3796" s="131"/>
      <c r="AF3796" s="131"/>
      <c r="AG3796" s="131"/>
      <c r="AH3796" s="43">
        <v>0</v>
      </c>
    </row>
    <row r="3797" spans="4:34">
      <c r="D3797" s="62">
        <v>1995</v>
      </c>
      <c r="E3797" s="62">
        <v>9</v>
      </c>
      <c r="F3797" s="62">
        <v>1996</v>
      </c>
      <c r="G3797" s="62">
        <v>1996</v>
      </c>
      <c r="H3797" s="131"/>
      <c r="I3797" s="131"/>
      <c r="J3797" s="131"/>
      <c r="K3797" s="131"/>
      <c r="L3797" s="131"/>
      <c r="M3797" s="131"/>
      <c r="N3797" s="131"/>
      <c r="O3797" s="131"/>
      <c r="P3797" s="131"/>
      <c r="Q3797" s="131"/>
      <c r="R3797" s="131"/>
      <c r="S3797" s="131"/>
      <c r="T3797" s="131"/>
      <c r="U3797" s="131"/>
      <c r="V3797" s="131"/>
      <c r="W3797" s="131"/>
      <c r="X3797" s="131"/>
      <c r="Y3797" s="131"/>
      <c r="Z3797" s="131"/>
      <c r="AA3797" s="131"/>
      <c r="AB3797" s="131"/>
      <c r="AC3797" s="131"/>
      <c r="AD3797" s="131"/>
      <c r="AE3797" s="131"/>
      <c r="AF3797" s="131"/>
      <c r="AG3797" s="131"/>
      <c r="AH3797" s="43">
        <v>0</v>
      </c>
    </row>
    <row r="3798" spans="4:34">
      <c r="D3798" s="62">
        <v>1995</v>
      </c>
      <c r="E3798" s="62">
        <v>10</v>
      </c>
      <c r="F3798" s="62">
        <v>1996</v>
      </c>
      <c r="G3798" s="62">
        <v>1996</v>
      </c>
      <c r="H3798" s="131"/>
      <c r="I3798" s="131"/>
      <c r="J3798" s="131"/>
      <c r="K3798" s="131"/>
      <c r="L3798" s="131"/>
      <c r="M3798" s="131"/>
      <c r="N3798" s="131"/>
      <c r="O3798" s="131"/>
      <c r="P3798" s="131"/>
      <c r="Q3798" s="131"/>
      <c r="R3798" s="131"/>
      <c r="S3798" s="131"/>
      <c r="T3798" s="131"/>
      <c r="U3798" s="131"/>
      <c r="V3798" s="131"/>
      <c r="W3798" s="131"/>
      <c r="X3798" s="131"/>
      <c r="Y3798" s="131"/>
      <c r="Z3798" s="131"/>
      <c r="AA3798" s="131"/>
      <c r="AB3798" s="131"/>
      <c r="AC3798" s="131"/>
      <c r="AD3798" s="131"/>
      <c r="AE3798" s="131"/>
      <c r="AF3798" s="131"/>
      <c r="AG3798" s="131"/>
      <c r="AH3798" s="43">
        <v>0</v>
      </c>
    </row>
    <row r="3799" spans="4:34">
      <c r="D3799" s="62">
        <v>1995</v>
      </c>
      <c r="E3799" s="62">
        <v>11</v>
      </c>
      <c r="F3799" s="62">
        <v>1996</v>
      </c>
      <c r="G3799" s="62">
        <v>1996</v>
      </c>
      <c r="H3799" s="131"/>
      <c r="I3799" s="131"/>
      <c r="J3799" s="131"/>
      <c r="K3799" s="131"/>
      <c r="L3799" s="131"/>
      <c r="M3799" s="131"/>
      <c r="N3799" s="131"/>
      <c r="O3799" s="131"/>
      <c r="P3799" s="131"/>
      <c r="Q3799" s="131"/>
      <c r="R3799" s="131"/>
      <c r="S3799" s="131"/>
      <c r="T3799" s="131"/>
      <c r="U3799" s="131"/>
      <c r="V3799" s="131"/>
      <c r="W3799" s="131"/>
      <c r="X3799" s="131"/>
      <c r="Y3799" s="131"/>
      <c r="Z3799" s="131"/>
      <c r="AA3799" s="131"/>
      <c r="AB3799" s="131"/>
      <c r="AC3799" s="131"/>
      <c r="AD3799" s="131"/>
      <c r="AE3799" s="131"/>
      <c r="AF3799" s="131"/>
      <c r="AG3799" s="131"/>
      <c r="AH3799" s="43">
        <v>0</v>
      </c>
    </row>
    <row r="3800" spans="4:34">
      <c r="D3800" s="62">
        <v>1995</v>
      </c>
      <c r="E3800" s="62">
        <v>12</v>
      </c>
      <c r="F3800" s="62">
        <v>1996</v>
      </c>
      <c r="G3800" s="62">
        <v>1996</v>
      </c>
      <c r="H3800" s="131"/>
      <c r="I3800" s="131"/>
      <c r="J3800" s="131"/>
      <c r="K3800" s="131"/>
      <c r="L3800" s="131"/>
      <c r="M3800" s="131"/>
      <c r="N3800" s="131"/>
      <c r="O3800" s="131"/>
      <c r="P3800" s="131"/>
      <c r="Q3800" s="131"/>
      <c r="R3800" s="131"/>
      <c r="S3800" s="131"/>
      <c r="T3800" s="131"/>
      <c r="U3800" s="131"/>
      <c r="V3800" s="131"/>
      <c r="W3800" s="131"/>
      <c r="X3800" s="131"/>
      <c r="Y3800" s="131"/>
      <c r="Z3800" s="131"/>
      <c r="AA3800" s="131"/>
      <c r="AB3800" s="131"/>
      <c r="AC3800" s="131"/>
      <c r="AD3800" s="131"/>
      <c r="AE3800" s="131"/>
      <c r="AF3800" s="131"/>
      <c r="AG3800" s="131"/>
      <c r="AH3800" s="43">
        <v>0</v>
      </c>
    </row>
    <row r="3801" spans="4:34">
      <c r="D3801" s="62">
        <v>1996</v>
      </c>
      <c r="E3801" s="62">
        <v>1</v>
      </c>
      <c r="F3801" s="62">
        <v>1996</v>
      </c>
      <c r="G3801" s="62">
        <v>1996</v>
      </c>
      <c r="H3801" s="131"/>
      <c r="I3801" s="131"/>
      <c r="J3801" s="131"/>
      <c r="K3801" s="131"/>
      <c r="L3801" s="131"/>
      <c r="M3801" s="131"/>
      <c r="N3801" s="131"/>
      <c r="O3801" s="131"/>
      <c r="P3801" s="131"/>
      <c r="Q3801" s="131"/>
      <c r="R3801" s="131"/>
      <c r="S3801" s="131"/>
      <c r="T3801" s="131"/>
      <c r="U3801" s="131"/>
      <c r="V3801" s="131"/>
      <c r="W3801" s="131"/>
      <c r="X3801" s="131"/>
      <c r="Y3801" s="131"/>
      <c r="Z3801" s="131"/>
      <c r="AA3801" s="131"/>
      <c r="AB3801" s="131"/>
      <c r="AC3801" s="131"/>
      <c r="AD3801" s="131"/>
      <c r="AE3801" s="131"/>
      <c r="AF3801" s="131"/>
      <c r="AG3801" s="131"/>
      <c r="AH3801" s="43">
        <v>0</v>
      </c>
    </row>
    <row r="3802" spans="4:34">
      <c r="D3802" s="62">
        <v>1996</v>
      </c>
      <c r="E3802" s="62">
        <v>2</v>
      </c>
      <c r="F3802" s="62">
        <v>1996</v>
      </c>
      <c r="G3802" s="62">
        <v>1996</v>
      </c>
      <c r="H3802" s="131"/>
      <c r="I3802" s="131"/>
      <c r="J3802" s="131"/>
      <c r="K3802" s="131"/>
      <c r="L3802" s="131"/>
      <c r="M3802" s="131"/>
      <c r="N3802" s="131"/>
      <c r="O3802" s="131"/>
      <c r="P3802" s="131"/>
      <c r="Q3802" s="131"/>
      <c r="R3802" s="131"/>
      <c r="S3802" s="131"/>
      <c r="T3802" s="131"/>
      <c r="U3802" s="131"/>
      <c r="V3802" s="131"/>
      <c r="W3802" s="131"/>
      <c r="X3802" s="131"/>
      <c r="Y3802" s="131"/>
      <c r="Z3802" s="131"/>
      <c r="AA3802" s="131"/>
      <c r="AB3802" s="131"/>
      <c r="AC3802" s="131"/>
      <c r="AD3802" s="131"/>
      <c r="AE3802" s="131"/>
      <c r="AF3802" s="131"/>
      <c r="AG3802" s="131"/>
      <c r="AH3802" s="43">
        <v>0</v>
      </c>
    </row>
    <row r="3803" spans="4:34">
      <c r="D3803" s="62">
        <v>1996</v>
      </c>
      <c r="E3803" s="62">
        <v>3</v>
      </c>
      <c r="F3803" s="62">
        <v>1996</v>
      </c>
      <c r="G3803" s="62">
        <v>1996</v>
      </c>
      <c r="H3803" s="131"/>
      <c r="I3803" s="131"/>
      <c r="J3803" s="131"/>
      <c r="K3803" s="131"/>
      <c r="L3803" s="131"/>
      <c r="M3803" s="131"/>
      <c r="N3803" s="131"/>
      <c r="O3803" s="131"/>
      <c r="P3803" s="131"/>
      <c r="Q3803" s="131"/>
      <c r="R3803" s="131"/>
      <c r="S3803" s="131"/>
      <c r="T3803" s="131"/>
      <c r="U3803" s="131"/>
      <c r="V3803" s="131"/>
      <c r="W3803" s="131"/>
      <c r="X3803" s="131"/>
      <c r="Y3803" s="131"/>
      <c r="Z3803" s="131"/>
      <c r="AA3803" s="131"/>
      <c r="AB3803" s="131"/>
      <c r="AC3803" s="131"/>
      <c r="AD3803" s="131"/>
      <c r="AE3803" s="131"/>
      <c r="AF3803" s="131"/>
      <c r="AG3803" s="131"/>
      <c r="AH3803" s="43">
        <v>0</v>
      </c>
    </row>
    <row r="3804" spans="4:34">
      <c r="D3804" s="62">
        <v>1996</v>
      </c>
      <c r="E3804" s="62">
        <v>4</v>
      </c>
      <c r="F3804" s="62">
        <v>1996</v>
      </c>
      <c r="G3804" s="62">
        <v>1996</v>
      </c>
      <c r="H3804" s="131"/>
      <c r="I3804" s="131"/>
      <c r="J3804" s="131"/>
      <c r="K3804" s="131"/>
      <c r="L3804" s="131"/>
      <c r="M3804" s="131"/>
      <c r="N3804" s="131"/>
      <c r="O3804" s="131"/>
      <c r="P3804" s="131"/>
      <c r="Q3804" s="131"/>
      <c r="R3804" s="131"/>
      <c r="S3804" s="131"/>
      <c r="T3804" s="131"/>
      <c r="U3804" s="131"/>
      <c r="V3804" s="131"/>
      <c r="W3804" s="131"/>
      <c r="X3804" s="131"/>
      <c r="Y3804" s="131"/>
      <c r="Z3804" s="131"/>
      <c r="AA3804" s="131"/>
      <c r="AB3804" s="131"/>
      <c r="AC3804" s="131"/>
      <c r="AD3804" s="131"/>
      <c r="AE3804" s="131"/>
      <c r="AF3804" s="131"/>
      <c r="AG3804" s="131"/>
      <c r="AH3804" s="43">
        <v>0</v>
      </c>
    </row>
    <row r="3805" spans="4:34">
      <c r="D3805" s="62">
        <v>1996</v>
      </c>
      <c r="E3805" s="62">
        <v>5</v>
      </c>
      <c r="F3805" s="62">
        <v>1996</v>
      </c>
      <c r="G3805" s="62">
        <v>1997</v>
      </c>
      <c r="H3805" s="131"/>
      <c r="I3805" s="131"/>
      <c r="J3805" s="131"/>
      <c r="K3805" s="131"/>
      <c r="L3805" s="131"/>
      <c r="M3805" s="131"/>
      <c r="N3805" s="131"/>
      <c r="O3805" s="131"/>
      <c r="P3805" s="131"/>
      <c r="Q3805" s="131"/>
      <c r="R3805" s="131"/>
      <c r="S3805" s="131"/>
      <c r="T3805" s="131"/>
      <c r="U3805" s="131"/>
      <c r="V3805" s="131"/>
      <c r="W3805" s="131"/>
      <c r="X3805" s="131"/>
      <c r="Y3805" s="131"/>
      <c r="Z3805" s="131"/>
      <c r="AA3805" s="131"/>
      <c r="AB3805" s="131"/>
      <c r="AC3805" s="131"/>
      <c r="AD3805" s="131"/>
      <c r="AE3805" s="131"/>
      <c r="AF3805" s="131"/>
      <c r="AG3805" s="131"/>
      <c r="AH3805" s="43">
        <v>0</v>
      </c>
    </row>
    <row r="3806" spans="4:34">
      <c r="D3806" s="62">
        <v>1996</v>
      </c>
      <c r="E3806" s="62">
        <v>6</v>
      </c>
      <c r="F3806" s="62">
        <v>1996</v>
      </c>
      <c r="G3806" s="62">
        <v>1997</v>
      </c>
      <c r="H3806" s="131"/>
      <c r="I3806" s="131"/>
      <c r="J3806" s="131"/>
      <c r="K3806" s="131"/>
      <c r="L3806" s="131"/>
      <c r="M3806" s="131"/>
      <c r="N3806" s="131"/>
      <c r="O3806" s="131"/>
      <c r="P3806" s="131"/>
      <c r="Q3806" s="131"/>
      <c r="R3806" s="131"/>
      <c r="S3806" s="131"/>
      <c r="T3806" s="131"/>
      <c r="U3806" s="131"/>
      <c r="V3806" s="131"/>
      <c r="W3806" s="131"/>
      <c r="X3806" s="131"/>
      <c r="Y3806" s="131"/>
      <c r="Z3806" s="131"/>
      <c r="AA3806" s="131"/>
      <c r="AB3806" s="131"/>
      <c r="AC3806" s="131"/>
      <c r="AD3806" s="131"/>
      <c r="AE3806" s="131"/>
      <c r="AF3806" s="131"/>
      <c r="AG3806" s="131"/>
      <c r="AH3806" s="43">
        <v>0</v>
      </c>
    </row>
    <row r="3807" spans="4:34">
      <c r="D3807" s="62">
        <v>1996</v>
      </c>
      <c r="E3807" s="62">
        <v>7</v>
      </c>
      <c r="F3807" s="62">
        <v>1997</v>
      </c>
      <c r="G3807" s="62">
        <v>1997</v>
      </c>
      <c r="H3807" s="131"/>
      <c r="I3807" s="131"/>
      <c r="J3807" s="131"/>
      <c r="K3807" s="131"/>
      <c r="L3807" s="131"/>
      <c r="M3807" s="131"/>
      <c r="N3807" s="131"/>
      <c r="O3807" s="131"/>
      <c r="P3807" s="131"/>
      <c r="Q3807" s="131"/>
      <c r="R3807" s="131"/>
      <c r="S3807" s="131"/>
      <c r="T3807" s="131"/>
      <c r="U3807" s="131"/>
      <c r="V3807" s="131"/>
      <c r="W3807" s="131"/>
      <c r="X3807" s="131"/>
      <c r="Y3807" s="131"/>
      <c r="Z3807" s="131"/>
      <c r="AA3807" s="131"/>
      <c r="AB3807" s="131"/>
      <c r="AC3807" s="131"/>
      <c r="AD3807" s="131"/>
      <c r="AE3807" s="131"/>
      <c r="AF3807" s="131"/>
      <c r="AG3807" s="131"/>
      <c r="AH3807" s="43">
        <v>0</v>
      </c>
    </row>
    <row r="3808" spans="4:34">
      <c r="D3808" s="62">
        <v>1996</v>
      </c>
      <c r="E3808" s="62">
        <v>8</v>
      </c>
      <c r="F3808" s="62">
        <v>1997</v>
      </c>
      <c r="G3808" s="62">
        <v>1997</v>
      </c>
      <c r="H3808" s="131"/>
      <c r="I3808" s="131"/>
      <c r="J3808" s="131"/>
      <c r="K3808" s="131"/>
      <c r="L3808" s="131"/>
      <c r="M3808" s="131"/>
      <c r="N3808" s="131"/>
      <c r="O3808" s="131"/>
      <c r="P3808" s="131"/>
      <c r="Q3808" s="131"/>
      <c r="R3808" s="131"/>
      <c r="S3808" s="131"/>
      <c r="T3808" s="131"/>
      <c r="U3808" s="131"/>
      <c r="V3808" s="131"/>
      <c r="W3808" s="131"/>
      <c r="X3808" s="131"/>
      <c r="Y3808" s="131"/>
      <c r="Z3808" s="131"/>
      <c r="AA3808" s="131"/>
      <c r="AB3808" s="131"/>
      <c r="AC3808" s="131"/>
      <c r="AD3808" s="131"/>
      <c r="AE3808" s="131"/>
      <c r="AF3808" s="131"/>
      <c r="AG3808" s="131"/>
      <c r="AH3808" s="43">
        <v>0</v>
      </c>
    </row>
    <row r="3809" spans="4:34">
      <c r="D3809" s="62">
        <v>1996</v>
      </c>
      <c r="E3809" s="62">
        <v>9</v>
      </c>
      <c r="F3809" s="62">
        <v>1997</v>
      </c>
      <c r="G3809" s="62">
        <v>1997</v>
      </c>
      <c r="H3809" s="131"/>
      <c r="I3809" s="131"/>
      <c r="J3809" s="131"/>
      <c r="K3809" s="131"/>
      <c r="L3809" s="131"/>
      <c r="M3809" s="131"/>
      <c r="N3809" s="131"/>
      <c r="O3809" s="131"/>
      <c r="P3809" s="131"/>
      <c r="Q3809" s="131"/>
      <c r="R3809" s="131"/>
      <c r="S3809" s="131"/>
      <c r="T3809" s="131"/>
      <c r="U3809" s="131"/>
      <c r="V3809" s="131"/>
      <c r="W3809" s="131"/>
      <c r="X3809" s="131"/>
      <c r="Y3809" s="131"/>
      <c r="Z3809" s="131"/>
      <c r="AA3809" s="131"/>
      <c r="AB3809" s="131"/>
      <c r="AC3809" s="131"/>
      <c r="AD3809" s="131"/>
      <c r="AE3809" s="131"/>
      <c r="AF3809" s="131"/>
      <c r="AG3809" s="131"/>
      <c r="AH3809" s="43">
        <v>0</v>
      </c>
    </row>
    <row r="3810" spans="4:34">
      <c r="D3810" s="62">
        <v>1996</v>
      </c>
      <c r="E3810" s="62">
        <v>10</v>
      </c>
      <c r="F3810" s="62">
        <v>1997</v>
      </c>
      <c r="G3810" s="62">
        <v>1997</v>
      </c>
      <c r="H3810" s="131"/>
      <c r="I3810" s="131"/>
      <c r="J3810" s="131"/>
      <c r="K3810" s="131"/>
      <c r="L3810" s="131"/>
      <c r="M3810" s="131"/>
      <c r="N3810" s="131"/>
      <c r="O3810" s="131"/>
      <c r="P3810" s="131"/>
      <c r="Q3810" s="131"/>
      <c r="R3810" s="131"/>
      <c r="S3810" s="131"/>
      <c r="T3810" s="131"/>
      <c r="U3810" s="131"/>
      <c r="V3810" s="131"/>
      <c r="W3810" s="131"/>
      <c r="X3810" s="131"/>
      <c r="Y3810" s="131"/>
      <c r="Z3810" s="131"/>
      <c r="AA3810" s="131"/>
      <c r="AB3810" s="131"/>
      <c r="AC3810" s="131"/>
      <c r="AD3810" s="131"/>
      <c r="AE3810" s="131"/>
      <c r="AF3810" s="131"/>
      <c r="AG3810" s="131"/>
      <c r="AH3810" s="43">
        <v>0</v>
      </c>
    </row>
    <row r="3811" spans="4:34">
      <c r="D3811" s="62">
        <v>1996</v>
      </c>
      <c r="E3811" s="62">
        <v>11</v>
      </c>
      <c r="F3811" s="62">
        <v>1997</v>
      </c>
      <c r="G3811" s="62">
        <v>1997</v>
      </c>
      <c r="H3811" s="131"/>
      <c r="I3811" s="131"/>
      <c r="J3811" s="131"/>
      <c r="K3811" s="131"/>
      <c r="L3811" s="131"/>
      <c r="M3811" s="131"/>
      <c r="N3811" s="131"/>
      <c r="O3811" s="131"/>
      <c r="P3811" s="131"/>
      <c r="Q3811" s="131"/>
      <c r="R3811" s="131"/>
      <c r="S3811" s="131"/>
      <c r="T3811" s="131"/>
      <c r="U3811" s="131"/>
      <c r="V3811" s="131"/>
      <c r="W3811" s="131"/>
      <c r="X3811" s="131"/>
      <c r="Y3811" s="131"/>
      <c r="Z3811" s="131"/>
      <c r="AA3811" s="131"/>
      <c r="AB3811" s="131"/>
      <c r="AC3811" s="131"/>
      <c r="AD3811" s="131"/>
      <c r="AE3811" s="131"/>
      <c r="AF3811" s="131"/>
      <c r="AG3811" s="131"/>
      <c r="AH3811" s="43">
        <v>0</v>
      </c>
    </row>
    <row r="3812" spans="4:34">
      <c r="D3812" s="62">
        <v>1996</v>
      </c>
      <c r="E3812" s="62">
        <v>12</v>
      </c>
      <c r="F3812" s="62">
        <v>1997</v>
      </c>
      <c r="G3812" s="62">
        <v>1997</v>
      </c>
      <c r="H3812" s="131"/>
      <c r="I3812" s="131"/>
      <c r="J3812" s="131"/>
      <c r="K3812" s="131"/>
      <c r="L3812" s="131"/>
      <c r="M3812" s="131"/>
      <c r="N3812" s="131"/>
      <c r="O3812" s="131"/>
      <c r="P3812" s="131"/>
      <c r="Q3812" s="131"/>
      <c r="R3812" s="131"/>
      <c r="S3812" s="131"/>
      <c r="T3812" s="131"/>
      <c r="U3812" s="131"/>
      <c r="V3812" s="131"/>
      <c r="W3812" s="131"/>
      <c r="X3812" s="131"/>
      <c r="Y3812" s="131"/>
      <c r="Z3812" s="131"/>
      <c r="AA3812" s="131"/>
      <c r="AB3812" s="131"/>
      <c r="AC3812" s="131"/>
      <c r="AD3812" s="131"/>
      <c r="AE3812" s="131"/>
      <c r="AF3812" s="131"/>
      <c r="AG3812" s="131"/>
      <c r="AH3812" s="43">
        <v>0</v>
      </c>
    </row>
    <row r="3813" spans="4:34">
      <c r="D3813" s="62">
        <v>1997</v>
      </c>
      <c r="E3813" s="62">
        <v>1</v>
      </c>
      <c r="F3813" s="62">
        <v>1997</v>
      </c>
      <c r="G3813" s="62">
        <v>1997</v>
      </c>
      <c r="H3813" s="131"/>
      <c r="I3813" s="131"/>
      <c r="J3813" s="131"/>
      <c r="K3813" s="131"/>
      <c r="L3813" s="131"/>
      <c r="M3813" s="131"/>
      <c r="N3813" s="131"/>
      <c r="O3813" s="131"/>
      <c r="P3813" s="131"/>
      <c r="Q3813" s="131"/>
      <c r="R3813" s="131"/>
      <c r="S3813" s="131"/>
      <c r="T3813" s="131"/>
      <c r="U3813" s="131"/>
      <c r="V3813" s="131"/>
      <c r="W3813" s="131"/>
      <c r="X3813" s="131"/>
      <c r="Y3813" s="131"/>
      <c r="Z3813" s="131"/>
      <c r="AA3813" s="131"/>
      <c r="AB3813" s="131"/>
      <c r="AC3813" s="131"/>
      <c r="AD3813" s="131"/>
      <c r="AE3813" s="131"/>
      <c r="AF3813" s="131"/>
      <c r="AG3813" s="131"/>
      <c r="AH3813" s="43">
        <v>0</v>
      </c>
    </row>
    <row r="3814" spans="4:34">
      <c r="D3814" s="62">
        <v>1997</v>
      </c>
      <c r="E3814" s="62">
        <v>2</v>
      </c>
      <c r="F3814" s="62">
        <v>1997</v>
      </c>
      <c r="G3814" s="62">
        <v>1997</v>
      </c>
      <c r="H3814" s="131"/>
      <c r="I3814" s="131"/>
      <c r="J3814" s="131"/>
      <c r="K3814" s="131"/>
      <c r="L3814" s="131"/>
      <c r="M3814" s="131"/>
      <c r="N3814" s="131"/>
      <c r="O3814" s="131"/>
      <c r="P3814" s="131"/>
      <c r="Q3814" s="131"/>
      <c r="R3814" s="131"/>
      <c r="S3814" s="131"/>
      <c r="T3814" s="131"/>
      <c r="U3814" s="131"/>
      <c r="V3814" s="131"/>
      <c r="W3814" s="131"/>
      <c r="X3814" s="131"/>
      <c r="Y3814" s="131"/>
      <c r="Z3814" s="131"/>
      <c r="AA3814" s="131"/>
      <c r="AB3814" s="131"/>
      <c r="AC3814" s="131"/>
      <c r="AD3814" s="131"/>
      <c r="AE3814" s="131"/>
      <c r="AF3814" s="131"/>
      <c r="AG3814" s="131"/>
      <c r="AH3814" s="43">
        <v>0</v>
      </c>
    </row>
    <row r="3815" spans="4:34">
      <c r="D3815" s="62">
        <v>1997</v>
      </c>
      <c r="E3815" s="62">
        <v>3</v>
      </c>
      <c r="F3815" s="62">
        <v>1997</v>
      </c>
      <c r="G3815" s="62">
        <v>1997</v>
      </c>
      <c r="H3815" s="131"/>
      <c r="I3815" s="131"/>
      <c r="J3815" s="131"/>
      <c r="K3815" s="131"/>
      <c r="L3815" s="131"/>
      <c r="M3815" s="131"/>
      <c r="N3815" s="131"/>
      <c r="O3815" s="131"/>
      <c r="P3815" s="131"/>
      <c r="Q3815" s="131"/>
      <c r="R3815" s="131"/>
      <c r="S3815" s="131"/>
      <c r="T3815" s="131"/>
      <c r="U3815" s="131"/>
      <c r="V3815" s="131"/>
      <c r="W3815" s="131"/>
      <c r="X3815" s="131"/>
      <c r="Y3815" s="131"/>
      <c r="Z3815" s="131"/>
      <c r="AA3815" s="131"/>
      <c r="AB3815" s="131"/>
      <c r="AC3815" s="131"/>
      <c r="AD3815" s="131"/>
      <c r="AE3815" s="131"/>
      <c r="AF3815" s="131"/>
      <c r="AG3815" s="131"/>
      <c r="AH3815" s="43">
        <v>0</v>
      </c>
    </row>
    <row r="3816" spans="4:34">
      <c r="D3816" s="62">
        <v>1997</v>
      </c>
      <c r="E3816" s="62">
        <v>4</v>
      </c>
      <c r="F3816" s="62">
        <v>1997</v>
      </c>
      <c r="G3816" s="62">
        <v>1997</v>
      </c>
      <c r="H3816" s="131"/>
      <c r="I3816" s="131"/>
      <c r="J3816" s="131"/>
      <c r="K3816" s="131"/>
      <c r="L3816" s="131"/>
      <c r="M3816" s="131"/>
      <c r="N3816" s="131"/>
      <c r="O3816" s="131"/>
      <c r="P3816" s="131"/>
      <c r="Q3816" s="131"/>
      <c r="R3816" s="131"/>
      <c r="S3816" s="131"/>
      <c r="T3816" s="131"/>
      <c r="U3816" s="131"/>
      <c r="V3816" s="131"/>
      <c r="W3816" s="131"/>
      <c r="X3816" s="131"/>
      <c r="Y3816" s="131"/>
      <c r="Z3816" s="131"/>
      <c r="AA3816" s="131"/>
      <c r="AB3816" s="131"/>
      <c r="AC3816" s="131"/>
      <c r="AD3816" s="131"/>
      <c r="AE3816" s="131"/>
      <c r="AF3816" s="131"/>
      <c r="AG3816" s="131"/>
      <c r="AH3816" s="43">
        <v>0</v>
      </c>
    </row>
    <row r="3817" spans="4:34">
      <c r="D3817" s="62">
        <v>1997</v>
      </c>
      <c r="E3817" s="62">
        <v>5</v>
      </c>
      <c r="F3817" s="62">
        <v>1997</v>
      </c>
      <c r="G3817" s="62">
        <v>1998</v>
      </c>
      <c r="H3817" s="131"/>
      <c r="I3817" s="131"/>
      <c r="J3817" s="131"/>
      <c r="K3817" s="131"/>
      <c r="L3817" s="131"/>
      <c r="M3817" s="131"/>
      <c r="N3817" s="131"/>
      <c r="O3817" s="131"/>
      <c r="P3817" s="131"/>
      <c r="Q3817" s="131"/>
      <c r="R3817" s="131"/>
      <c r="S3817" s="131"/>
      <c r="T3817" s="131"/>
      <c r="U3817" s="131"/>
      <c r="V3817" s="131"/>
      <c r="W3817" s="131"/>
      <c r="X3817" s="131"/>
      <c r="Y3817" s="131"/>
      <c r="Z3817" s="131"/>
      <c r="AA3817" s="131"/>
      <c r="AB3817" s="131"/>
      <c r="AC3817" s="131"/>
      <c r="AD3817" s="131"/>
      <c r="AE3817" s="131"/>
      <c r="AF3817" s="131"/>
      <c r="AG3817" s="131"/>
      <c r="AH3817" s="43">
        <v>0</v>
      </c>
    </row>
    <row r="3818" spans="4:34">
      <c r="D3818" s="62">
        <v>1997</v>
      </c>
      <c r="E3818" s="62">
        <v>6</v>
      </c>
      <c r="F3818" s="62">
        <v>1997</v>
      </c>
      <c r="G3818" s="62">
        <v>1998</v>
      </c>
      <c r="H3818" s="131"/>
      <c r="I3818" s="131"/>
      <c r="J3818" s="131"/>
      <c r="K3818" s="131"/>
      <c r="L3818" s="131"/>
      <c r="M3818" s="131"/>
      <c r="N3818" s="131"/>
      <c r="O3818" s="131"/>
      <c r="P3818" s="131"/>
      <c r="Q3818" s="131"/>
      <c r="R3818" s="131"/>
      <c r="S3818" s="131"/>
      <c r="T3818" s="131"/>
      <c r="U3818" s="131"/>
      <c r="V3818" s="131"/>
      <c r="W3818" s="131"/>
      <c r="X3818" s="131"/>
      <c r="Y3818" s="131"/>
      <c r="Z3818" s="131"/>
      <c r="AA3818" s="131"/>
      <c r="AB3818" s="131"/>
      <c r="AC3818" s="131"/>
      <c r="AD3818" s="131"/>
      <c r="AE3818" s="131"/>
      <c r="AF3818" s="131"/>
      <c r="AG3818" s="131"/>
      <c r="AH3818" s="43">
        <v>0</v>
      </c>
    </row>
    <row r="3819" spans="4:34">
      <c r="D3819" s="62">
        <v>1997</v>
      </c>
      <c r="E3819" s="62">
        <v>7</v>
      </c>
      <c r="F3819" s="62">
        <v>1998</v>
      </c>
      <c r="G3819" s="62">
        <v>1998</v>
      </c>
      <c r="H3819" s="131"/>
      <c r="I3819" s="131"/>
      <c r="J3819" s="131"/>
      <c r="K3819" s="131"/>
      <c r="L3819" s="131"/>
      <c r="M3819" s="131"/>
      <c r="N3819" s="131"/>
      <c r="O3819" s="131"/>
      <c r="P3819" s="131"/>
      <c r="Q3819" s="131"/>
      <c r="R3819" s="131"/>
      <c r="S3819" s="131"/>
      <c r="T3819" s="131"/>
      <c r="U3819" s="131"/>
      <c r="V3819" s="131"/>
      <c r="W3819" s="131"/>
      <c r="X3819" s="131"/>
      <c r="Y3819" s="131"/>
      <c r="Z3819" s="131"/>
      <c r="AA3819" s="131"/>
      <c r="AB3819" s="131"/>
      <c r="AC3819" s="131"/>
      <c r="AD3819" s="131"/>
      <c r="AE3819" s="131"/>
      <c r="AF3819" s="131"/>
      <c r="AG3819" s="131"/>
      <c r="AH3819" s="43">
        <v>0</v>
      </c>
    </row>
    <row r="3820" spans="4:34">
      <c r="D3820" s="62">
        <v>1997</v>
      </c>
      <c r="E3820" s="62">
        <v>8</v>
      </c>
      <c r="F3820" s="62">
        <v>1998</v>
      </c>
      <c r="G3820" s="62">
        <v>1998</v>
      </c>
      <c r="H3820" s="131"/>
      <c r="I3820" s="131"/>
      <c r="J3820" s="131"/>
      <c r="K3820" s="131"/>
      <c r="L3820" s="131"/>
      <c r="M3820" s="131"/>
      <c r="N3820" s="131"/>
      <c r="O3820" s="131"/>
      <c r="P3820" s="131"/>
      <c r="Q3820" s="131"/>
      <c r="R3820" s="131"/>
      <c r="S3820" s="131"/>
      <c r="T3820" s="131"/>
      <c r="U3820" s="131"/>
      <c r="V3820" s="131"/>
      <c r="W3820" s="131"/>
      <c r="X3820" s="131"/>
      <c r="Y3820" s="131"/>
      <c r="Z3820" s="131"/>
      <c r="AA3820" s="131"/>
      <c r="AB3820" s="131"/>
      <c r="AC3820" s="131"/>
      <c r="AD3820" s="131"/>
      <c r="AE3820" s="131"/>
      <c r="AF3820" s="131"/>
      <c r="AG3820" s="131"/>
      <c r="AH3820" s="43">
        <v>0</v>
      </c>
    </row>
    <row r="3821" spans="4:34">
      <c r="D3821" s="62">
        <v>1997</v>
      </c>
      <c r="E3821" s="62">
        <v>9</v>
      </c>
      <c r="F3821" s="62">
        <v>1998</v>
      </c>
      <c r="G3821" s="62">
        <v>1998</v>
      </c>
      <c r="H3821" s="131"/>
      <c r="I3821" s="131"/>
      <c r="J3821" s="131"/>
      <c r="K3821" s="131"/>
      <c r="L3821" s="131"/>
      <c r="M3821" s="131"/>
      <c r="N3821" s="131"/>
      <c r="O3821" s="131"/>
      <c r="P3821" s="131"/>
      <c r="Q3821" s="131"/>
      <c r="R3821" s="131"/>
      <c r="S3821" s="131"/>
      <c r="T3821" s="131"/>
      <c r="U3821" s="131"/>
      <c r="V3821" s="131"/>
      <c r="W3821" s="131"/>
      <c r="X3821" s="131"/>
      <c r="Y3821" s="131"/>
      <c r="Z3821" s="131"/>
      <c r="AA3821" s="131"/>
      <c r="AB3821" s="131"/>
      <c r="AC3821" s="131"/>
      <c r="AD3821" s="131"/>
      <c r="AE3821" s="131"/>
      <c r="AF3821" s="131"/>
      <c r="AG3821" s="131"/>
      <c r="AH3821" s="43">
        <v>0</v>
      </c>
    </row>
    <row r="3822" spans="4:34">
      <c r="D3822" s="62">
        <v>1997</v>
      </c>
      <c r="E3822" s="62">
        <v>10</v>
      </c>
      <c r="F3822" s="62">
        <v>1998</v>
      </c>
      <c r="G3822" s="62">
        <v>1998</v>
      </c>
      <c r="H3822" s="131"/>
      <c r="I3822" s="131"/>
      <c r="J3822" s="131"/>
      <c r="K3822" s="131"/>
      <c r="L3822" s="131"/>
      <c r="M3822" s="131"/>
      <c r="N3822" s="131"/>
      <c r="O3822" s="131"/>
      <c r="P3822" s="131"/>
      <c r="Q3822" s="131"/>
      <c r="R3822" s="131"/>
      <c r="S3822" s="131"/>
      <c r="T3822" s="131"/>
      <c r="U3822" s="131"/>
      <c r="V3822" s="131"/>
      <c r="W3822" s="131"/>
      <c r="X3822" s="131"/>
      <c r="Y3822" s="131"/>
      <c r="Z3822" s="131"/>
      <c r="AA3822" s="131"/>
      <c r="AB3822" s="131"/>
      <c r="AC3822" s="131"/>
      <c r="AD3822" s="131"/>
      <c r="AE3822" s="131"/>
      <c r="AF3822" s="131"/>
      <c r="AG3822" s="131"/>
      <c r="AH3822" s="43">
        <v>0</v>
      </c>
    </row>
    <row r="3823" spans="4:34">
      <c r="D3823" s="62">
        <v>1997</v>
      </c>
      <c r="E3823" s="62">
        <v>11</v>
      </c>
      <c r="F3823" s="62">
        <v>1998</v>
      </c>
      <c r="G3823" s="62">
        <v>1998</v>
      </c>
      <c r="H3823" s="131"/>
      <c r="I3823" s="131"/>
      <c r="J3823" s="131"/>
      <c r="K3823" s="131"/>
      <c r="L3823" s="131"/>
      <c r="M3823" s="131"/>
      <c r="N3823" s="131"/>
      <c r="O3823" s="131"/>
      <c r="P3823" s="131"/>
      <c r="Q3823" s="131"/>
      <c r="R3823" s="131"/>
      <c r="S3823" s="131"/>
      <c r="T3823" s="131"/>
      <c r="U3823" s="131"/>
      <c r="V3823" s="131"/>
      <c r="W3823" s="131"/>
      <c r="X3823" s="131"/>
      <c r="Y3823" s="131"/>
      <c r="Z3823" s="131"/>
      <c r="AA3823" s="131"/>
      <c r="AB3823" s="131"/>
      <c r="AC3823" s="131"/>
      <c r="AD3823" s="131"/>
      <c r="AE3823" s="131"/>
      <c r="AF3823" s="131"/>
      <c r="AG3823" s="131"/>
      <c r="AH3823" s="43">
        <v>0</v>
      </c>
    </row>
    <row r="3824" spans="4:34">
      <c r="D3824" s="62">
        <v>1997</v>
      </c>
      <c r="E3824" s="62">
        <v>12</v>
      </c>
      <c r="F3824" s="62">
        <v>1998</v>
      </c>
      <c r="G3824" s="62">
        <v>1998</v>
      </c>
      <c r="H3824" s="131"/>
      <c r="I3824" s="131"/>
      <c r="J3824" s="131"/>
      <c r="K3824" s="131"/>
      <c r="L3824" s="131"/>
      <c r="M3824" s="131"/>
      <c r="N3824" s="131"/>
      <c r="O3824" s="131"/>
      <c r="P3824" s="131"/>
      <c r="Q3824" s="131"/>
      <c r="R3824" s="131"/>
      <c r="S3824" s="131"/>
      <c r="T3824" s="131"/>
      <c r="U3824" s="131"/>
      <c r="V3824" s="131"/>
      <c r="W3824" s="131"/>
      <c r="X3824" s="131"/>
      <c r="Y3824" s="131"/>
      <c r="Z3824" s="131"/>
      <c r="AA3824" s="131"/>
      <c r="AB3824" s="131"/>
      <c r="AC3824" s="131"/>
      <c r="AD3824" s="131"/>
      <c r="AE3824" s="131"/>
      <c r="AF3824" s="131"/>
      <c r="AG3824" s="131"/>
      <c r="AH3824" s="43">
        <v>0</v>
      </c>
    </row>
    <row r="3825" spans="4:34">
      <c r="D3825" s="62">
        <v>1998</v>
      </c>
      <c r="E3825" s="62">
        <v>1</v>
      </c>
      <c r="F3825" s="62">
        <v>1998</v>
      </c>
      <c r="G3825" s="62">
        <v>1998</v>
      </c>
      <c r="H3825" s="131"/>
      <c r="I3825" s="131"/>
      <c r="J3825" s="131"/>
      <c r="K3825" s="131"/>
      <c r="L3825" s="131"/>
      <c r="M3825" s="131"/>
      <c r="N3825" s="131"/>
      <c r="O3825" s="131"/>
      <c r="P3825" s="131"/>
      <c r="Q3825" s="131"/>
      <c r="R3825" s="131"/>
      <c r="S3825" s="131"/>
      <c r="T3825" s="131"/>
      <c r="U3825" s="131"/>
      <c r="V3825" s="131"/>
      <c r="W3825" s="131"/>
      <c r="X3825" s="131"/>
      <c r="Y3825" s="131"/>
      <c r="Z3825" s="131"/>
      <c r="AA3825" s="131"/>
      <c r="AB3825" s="131"/>
      <c r="AC3825" s="131"/>
      <c r="AD3825" s="131"/>
      <c r="AE3825" s="131"/>
      <c r="AF3825" s="131"/>
      <c r="AG3825" s="131"/>
      <c r="AH3825" s="43">
        <v>0</v>
      </c>
    </row>
    <row r="3826" spans="4:34">
      <c r="D3826" s="62">
        <v>1998</v>
      </c>
      <c r="E3826" s="62">
        <v>2</v>
      </c>
      <c r="F3826" s="62">
        <v>1998</v>
      </c>
      <c r="G3826" s="62">
        <v>1998</v>
      </c>
      <c r="H3826" s="131"/>
      <c r="I3826" s="131"/>
      <c r="J3826" s="131"/>
      <c r="K3826" s="131"/>
      <c r="L3826" s="131"/>
      <c r="M3826" s="131"/>
      <c r="N3826" s="131"/>
      <c r="O3826" s="131"/>
      <c r="P3826" s="131"/>
      <c r="Q3826" s="131"/>
      <c r="R3826" s="131"/>
      <c r="S3826" s="131"/>
      <c r="T3826" s="131"/>
      <c r="U3826" s="131"/>
      <c r="V3826" s="131"/>
      <c r="W3826" s="131"/>
      <c r="X3826" s="131"/>
      <c r="Y3826" s="131"/>
      <c r="Z3826" s="131"/>
      <c r="AA3826" s="131"/>
      <c r="AB3826" s="131"/>
      <c r="AC3826" s="131"/>
      <c r="AD3826" s="131"/>
      <c r="AE3826" s="131"/>
      <c r="AF3826" s="131"/>
      <c r="AG3826" s="131"/>
      <c r="AH3826" s="43">
        <v>0</v>
      </c>
    </row>
    <row r="3827" spans="4:34">
      <c r="D3827" s="62">
        <v>1998</v>
      </c>
      <c r="E3827" s="62">
        <v>3</v>
      </c>
      <c r="F3827" s="62">
        <v>1998</v>
      </c>
      <c r="G3827" s="62">
        <v>1998</v>
      </c>
      <c r="H3827" s="131"/>
      <c r="I3827" s="131"/>
      <c r="J3827" s="131"/>
      <c r="K3827" s="131"/>
      <c r="L3827" s="131"/>
      <c r="M3827" s="131"/>
      <c r="N3827" s="131"/>
      <c r="O3827" s="131"/>
      <c r="P3827" s="131"/>
      <c r="Q3827" s="131"/>
      <c r="R3827" s="131"/>
      <c r="S3827" s="131"/>
      <c r="T3827" s="131"/>
      <c r="U3827" s="131"/>
      <c r="V3827" s="131"/>
      <c r="W3827" s="131"/>
      <c r="X3827" s="131"/>
      <c r="Y3827" s="131"/>
      <c r="Z3827" s="131"/>
      <c r="AA3827" s="131"/>
      <c r="AB3827" s="131"/>
      <c r="AC3827" s="131"/>
      <c r="AD3827" s="131"/>
      <c r="AE3827" s="131"/>
      <c r="AF3827" s="131"/>
      <c r="AG3827" s="131"/>
      <c r="AH3827" s="43">
        <v>0</v>
      </c>
    </row>
    <row r="3828" spans="4:34">
      <c r="D3828" s="62">
        <v>1998</v>
      </c>
      <c r="E3828" s="62">
        <v>4</v>
      </c>
      <c r="F3828" s="62">
        <v>1998</v>
      </c>
      <c r="G3828" s="62">
        <v>1998</v>
      </c>
      <c r="H3828" s="131"/>
      <c r="I3828" s="131"/>
      <c r="J3828" s="131"/>
      <c r="K3828" s="131"/>
      <c r="L3828" s="131"/>
      <c r="M3828" s="131"/>
      <c r="N3828" s="131"/>
      <c r="O3828" s="131"/>
      <c r="P3828" s="131"/>
      <c r="Q3828" s="131"/>
      <c r="R3828" s="131"/>
      <c r="S3828" s="131"/>
      <c r="T3828" s="131"/>
      <c r="U3828" s="131"/>
      <c r="V3828" s="131"/>
      <c r="W3828" s="131"/>
      <c r="X3828" s="131"/>
      <c r="Y3828" s="131"/>
      <c r="Z3828" s="131"/>
      <c r="AA3828" s="131"/>
      <c r="AB3828" s="131"/>
      <c r="AC3828" s="131"/>
      <c r="AD3828" s="131"/>
      <c r="AE3828" s="131"/>
      <c r="AF3828" s="131"/>
      <c r="AG3828" s="131"/>
      <c r="AH3828" s="43">
        <v>0</v>
      </c>
    </row>
    <row r="3829" spans="4:34">
      <c r="D3829" s="62">
        <v>1998</v>
      </c>
      <c r="E3829" s="62">
        <v>5</v>
      </c>
      <c r="F3829" s="62">
        <v>1998</v>
      </c>
      <c r="G3829" s="62">
        <v>1999</v>
      </c>
      <c r="H3829" s="131"/>
      <c r="I3829" s="131"/>
      <c r="J3829" s="131"/>
      <c r="K3829" s="131"/>
      <c r="L3829" s="131"/>
      <c r="M3829" s="131"/>
      <c r="N3829" s="131"/>
      <c r="O3829" s="131"/>
      <c r="P3829" s="131"/>
      <c r="Q3829" s="131"/>
      <c r="R3829" s="131"/>
      <c r="S3829" s="131"/>
      <c r="T3829" s="131"/>
      <c r="U3829" s="131"/>
      <c r="V3829" s="131"/>
      <c r="W3829" s="131"/>
      <c r="X3829" s="131"/>
      <c r="Y3829" s="131"/>
      <c r="Z3829" s="131"/>
      <c r="AA3829" s="131"/>
      <c r="AB3829" s="131"/>
      <c r="AC3829" s="131"/>
      <c r="AD3829" s="131"/>
      <c r="AE3829" s="131"/>
      <c r="AF3829" s="131"/>
      <c r="AG3829" s="131"/>
      <c r="AH3829" s="43">
        <v>0</v>
      </c>
    </row>
    <row r="3830" spans="4:34">
      <c r="D3830" s="62">
        <v>1998</v>
      </c>
      <c r="E3830" s="62">
        <v>6</v>
      </c>
      <c r="F3830" s="62">
        <v>1998</v>
      </c>
      <c r="G3830" s="62">
        <v>1999</v>
      </c>
      <c r="H3830" s="131"/>
      <c r="I3830" s="131"/>
      <c r="J3830" s="131"/>
      <c r="K3830" s="131"/>
      <c r="L3830" s="131"/>
      <c r="M3830" s="131"/>
      <c r="N3830" s="131"/>
      <c r="O3830" s="131"/>
      <c r="P3830" s="131"/>
      <c r="Q3830" s="131"/>
      <c r="R3830" s="131"/>
      <c r="S3830" s="131"/>
      <c r="T3830" s="131"/>
      <c r="U3830" s="131"/>
      <c r="V3830" s="131"/>
      <c r="W3830" s="131"/>
      <c r="X3830" s="131"/>
      <c r="Y3830" s="131"/>
      <c r="Z3830" s="131"/>
      <c r="AA3830" s="131"/>
      <c r="AB3830" s="131"/>
      <c r="AC3830" s="131"/>
      <c r="AD3830" s="131"/>
      <c r="AE3830" s="131"/>
      <c r="AF3830" s="131"/>
      <c r="AG3830" s="131"/>
      <c r="AH3830" s="43">
        <v>0</v>
      </c>
    </row>
    <row r="3831" spans="4:34">
      <c r="D3831" s="62">
        <v>1998</v>
      </c>
      <c r="E3831" s="62">
        <v>7</v>
      </c>
      <c r="F3831" s="62">
        <v>1999</v>
      </c>
      <c r="G3831" s="62">
        <v>1999</v>
      </c>
      <c r="H3831" s="131"/>
      <c r="I3831" s="131"/>
      <c r="J3831" s="131"/>
      <c r="K3831" s="131"/>
      <c r="L3831" s="131"/>
      <c r="M3831" s="131"/>
      <c r="N3831" s="131"/>
      <c r="O3831" s="131"/>
      <c r="P3831" s="131"/>
      <c r="Q3831" s="131"/>
      <c r="R3831" s="131"/>
      <c r="S3831" s="131"/>
      <c r="T3831" s="131"/>
      <c r="U3831" s="131"/>
      <c r="V3831" s="131"/>
      <c r="W3831" s="131"/>
      <c r="X3831" s="131"/>
      <c r="Y3831" s="131"/>
      <c r="Z3831" s="131"/>
      <c r="AA3831" s="131"/>
      <c r="AB3831" s="131"/>
      <c r="AC3831" s="131"/>
      <c r="AD3831" s="131"/>
      <c r="AE3831" s="131"/>
      <c r="AF3831" s="131"/>
      <c r="AG3831" s="131"/>
      <c r="AH3831" s="43">
        <v>0</v>
      </c>
    </row>
    <row r="3832" spans="4:34">
      <c r="D3832" s="62">
        <v>1998</v>
      </c>
      <c r="E3832" s="62">
        <v>8</v>
      </c>
      <c r="F3832" s="62">
        <v>1999</v>
      </c>
      <c r="G3832" s="62">
        <v>1999</v>
      </c>
      <c r="H3832" s="131"/>
      <c r="I3832" s="131"/>
      <c r="J3832" s="131"/>
      <c r="K3832" s="131"/>
      <c r="L3832" s="131"/>
      <c r="M3832" s="131"/>
      <c r="N3832" s="131"/>
      <c r="O3832" s="131"/>
      <c r="P3832" s="131"/>
      <c r="Q3832" s="131"/>
      <c r="R3832" s="131"/>
      <c r="S3832" s="131"/>
      <c r="T3832" s="131"/>
      <c r="U3832" s="131"/>
      <c r="V3832" s="131"/>
      <c r="W3832" s="131"/>
      <c r="X3832" s="131"/>
      <c r="Y3832" s="131"/>
      <c r="Z3832" s="131"/>
      <c r="AA3832" s="131"/>
      <c r="AB3832" s="131"/>
      <c r="AC3832" s="131"/>
      <c r="AD3832" s="131"/>
      <c r="AE3832" s="131"/>
      <c r="AF3832" s="131"/>
      <c r="AG3832" s="131"/>
      <c r="AH3832" s="43">
        <v>0</v>
      </c>
    </row>
    <row r="3833" spans="4:34">
      <c r="D3833" s="62">
        <v>1998</v>
      </c>
      <c r="E3833" s="62">
        <v>9</v>
      </c>
      <c r="F3833" s="62">
        <v>1999</v>
      </c>
      <c r="G3833" s="62">
        <v>1999</v>
      </c>
      <c r="H3833" s="131"/>
      <c r="I3833" s="131"/>
      <c r="J3833" s="131"/>
      <c r="K3833" s="131"/>
      <c r="L3833" s="131"/>
      <c r="M3833" s="131"/>
      <c r="N3833" s="131"/>
      <c r="O3833" s="131"/>
      <c r="P3833" s="131"/>
      <c r="Q3833" s="131"/>
      <c r="R3833" s="131"/>
      <c r="S3833" s="131"/>
      <c r="T3833" s="131"/>
      <c r="U3833" s="131"/>
      <c r="V3833" s="131"/>
      <c r="W3833" s="131"/>
      <c r="X3833" s="131"/>
      <c r="Y3833" s="131"/>
      <c r="Z3833" s="131"/>
      <c r="AA3833" s="131"/>
      <c r="AB3833" s="131"/>
      <c r="AC3833" s="131"/>
      <c r="AD3833" s="131"/>
      <c r="AE3833" s="131"/>
      <c r="AF3833" s="131"/>
      <c r="AG3833" s="131"/>
      <c r="AH3833" s="43">
        <v>0</v>
      </c>
    </row>
    <row r="3834" spans="4:34">
      <c r="D3834" s="62">
        <v>1998</v>
      </c>
      <c r="E3834" s="62">
        <v>10</v>
      </c>
      <c r="F3834" s="62">
        <v>1999</v>
      </c>
      <c r="G3834" s="62">
        <v>1999</v>
      </c>
      <c r="H3834" s="131"/>
      <c r="I3834" s="131"/>
      <c r="J3834" s="131"/>
      <c r="K3834" s="131"/>
      <c r="L3834" s="131"/>
      <c r="M3834" s="131"/>
      <c r="N3834" s="131"/>
      <c r="O3834" s="131"/>
      <c r="P3834" s="131"/>
      <c r="Q3834" s="131"/>
      <c r="R3834" s="131"/>
      <c r="S3834" s="131"/>
      <c r="T3834" s="131"/>
      <c r="U3834" s="131"/>
      <c r="V3834" s="131"/>
      <c r="W3834" s="131"/>
      <c r="X3834" s="131"/>
      <c r="Y3834" s="131"/>
      <c r="Z3834" s="131"/>
      <c r="AA3834" s="131"/>
      <c r="AB3834" s="131"/>
      <c r="AC3834" s="131"/>
      <c r="AD3834" s="131"/>
      <c r="AE3834" s="131"/>
      <c r="AF3834" s="131"/>
      <c r="AG3834" s="131"/>
      <c r="AH3834" s="43">
        <v>0</v>
      </c>
    </row>
    <row r="3835" spans="4:34">
      <c r="D3835" s="62">
        <v>1998</v>
      </c>
      <c r="E3835" s="62">
        <v>11</v>
      </c>
      <c r="F3835" s="62">
        <v>1999</v>
      </c>
      <c r="G3835" s="62">
        <v>1999</v>
      </c>
      <c r="H3835" s="131"/>
      <c r="I3835" s="131"/>
      <c r="J3835" s="131"/>
      <c r="K3835" s="131"/>
      <c r="L3835" s="131"/>
      <c r="M3835" s="131"/>
      <c r="N3835" s="131"/>
      <c r="O3835" s="131"/>
      <c r="P3835" s="131"/>
      <c r="Q3835" s="131"/>
      <c r="R3835" s="131"/>
      <c r="S3835" s="131"/>
      <c r="T3835" s="131"/>
      <c r="U3835" s="131"/>
      <c r="V3835" s="131"/>
      <c r="W3835" s="131"/>
      <c r="X3835" s="131"/>
      <c r="Y3835" s="131"/>
      <c r="Z3835" s="131"/>
      <c r="AA3835" s="131"/>
      <c r="AB3835" s="131"/>
      <c r="AC3835" s="131"/>
      <c r="AD3835" s="131"/>
      <c r="AE3835" s="131"/>
      <c r="AF3835" s="131"/>
      <c r="AG3835" s="131"/>
      <c r="AH3835" s="43">
        <v>0</v>
      </c>
    </row>
    <row r="3836" spans="4:34">
      <c r="D3836" s="62">
        <v>1998</v>
      </c>
      <c r="E3836" s="62">
        <v>12</v>
      </c>
      <c r="F3836" s="62">
        <v>1999</v>
      </c>
      <c r="G3836" s="62">
        <v>1999</v>
      </c>
      <c r="H3836" s="131"/>
      <c r="I3836" s="131"/>
      <c r="J3836" s="131"/>
      <c r="K3836" s="131"/>
      <c r="L3836" s="131"/>
      <c r="M3836" s="131"/>
      <c r="N3836" s="131"/>
      <c r="O3836" s="131"/>
      <c r="P3836" s="131"/>
      <c r="Q3836" s="131"/>
      <c r="R3836" s="131"/>
      <c r="S3836" s="131"/>
      <c r="T3836" s="131"/>
      <c r="U3836" s="131"/>
      <c r="V3836" s="131"/>
      <c r="W3836" s="131"/>
      <c r="X3836" s="131"/>
      <c r="Y3836" s="131"/>
      <c r="Z3836" s="131"/>
      <c r="AA3836" s="131"/>
      <c r="AB3836" s="131"/>
      <c r="AC3836" s="131"/>
      <c r="AD3836" s="131"/>
      <c r="AE3836" s="131"/>
      <c r="AF3836" s="131"/>
      <c r="AG3836" s="131"/>
      <c r="AH3836" s="43">
        <v>0</v>
      </c>
    </row>
    <row r="3837" spans="4:34">
      <c r="D3837" s="62">
        <v>1999</v>
      </c>
      <c r="E3837" s="62">
        <v>1</v>
      </c>
      <c r="F3837" s="62">
        <v>1999</v>
      </c>
      <c r="G3837" s="62">
        <v>1999</v>
      </c>
      <c r="H3837" s="131"/>
      <c r="I3837" s="131"/>
      <c r="J3837" s="131"/>
      <c r="K3837" s="131"/>
      <c r="L3837" s="131"/>
      <c r="M3837" s="131"/>
      <c r="N3837" s="131"/>
      <c r="O3837" s="131"/>
      <c r="P3837" s="131"/>
      <c r="Q3837" s="131"/>
      <c r="R3837" s="131"/>
      <c r="S3837" s="131"/>
      <c r="T3837" s="131"/>
      <c r="U3837" s="131"/>
      <c r="V3837" s="131"/>
      <c r="W3837" s="131"/>
      <c r="X3837" s="131"/>
      <c r="Y3837" s="131"/>
      <c r="Z3837" s="131"/>
      <c r="AA3837" s="131"/>
      <c r="AB3837" s="131"/>
      <c r="AC3837" s="131"/>
      <c r="AD3837" s="131"/>
      <c r="AE3837" s="131"/>
      <c r="AF3837" s="131"/>
      <c r="AG3837" s="131"/>
      <c r="AH3837" s="43">
        <v>0</v>
      </c>
    </row>
    <row r="3838" spans="4:34">
      <c r="D3838" s="62">
        <v>1999</v>
      </c>
      <c r="E3838" s="62">
        <v>2</v>
      </c>
      <c r="F3838" s="62">
        <v>1999</v>
      </c>
      <c r="G3838" s="62">
        <v>1999</v>
      </c>
      <c r="H3838" s="131"/>
      <c r="I3838" s="131"/>
      <c r="J3838" s="131"/>
      <c r="K3838" s="131"/>
      <c r="L3838" s="131"/>
      <c r="M3838" s="131"/>
      <c r="N3838" s="131"/>
      <c r="O3838" s="131"/>
      <c r="P3838" s="131"/>
      <c r="Q3838" s="131"/>
      <c r="R3838" s="131"/>
      <c r="S3838" s="131"/>
      <c r="T3838" s="131"/>
      <c r="U3838" s="131"/>
      <c r="V3838" s="131"/>
      <c r="W3838" s="131"/>
      <c r="X3838" s="131"/>
      <c r="Y3838" s="131"/>
      <c r="Z3838" s="131"/>
      <c r="AA3838" s="131"/>
      <c r="AB3838" s="131"/>
      <c r="AC3838" s="131"/>
      <c r="AD3838" s="131"/>
      <c r="AE3838" s="131"/>
      <c r="AF3838" s="131"/>
      <c r="AG3838" s="131"/>
      <c r="AH3838" s="43">
        <v>0</v>
      </c>
    </row>
    <row r="3839" spans="4:34">
      <c r="D3839" s="62">
        <v>1999</v>
      </c>
      <c r="E3839" s="62">
        <v>3</v>
      </c>
      <c r="F3839" s="62">
        <v>1999</v>
      </c>
      <c r="G3839" s="62">
        <v>1999</v>
      </c>
      <c r="H3839" s="131"/>
      <c r="I3839" s="131"/>
      <c r="J3839" s="131"/>
      <c r="K3839" s="131"/>
      <c r="L3839" s="131"/>
      <c r="M3839" s="131"/>
      <c r="N3839" s="131"/>
      <c r="O3839" s="131"/>
      <c r="P3839" s="131"/>
      <c r="Q3839" s="131"/>
      <c r="R3839" s="131"/>
      <c r="S3839" s="131"/>
      <c r="T3839" s="131"/>
      <c r="U3839" s="131"/>
      <c r="V3839" s="131"/>
      <c r="W3839" s="131"/>
      <c r="X3839" s="131"/>
      <c r="Y3839" s="131"/>
      <c r="Z3839" s="131"/>
      <c r="AA3839" s="131"/>
      <c r="AB3839" s="131"/>
      <c r="AC3839" s="131"/>
      <c r="AD3839" s="131"/>
      <c r="AE3839" s="131"/>
      <c r="AF3839" s="131"/>
      <c r="AG3839" s="131"/>
      <c r="AH3839" s="43">
        <v>0</v>
      </c>
    </row>
    <row r="3840" spans="4:34">
      <c r="D3840" s="62">
        <v>1999</v>
      </c>
      <c r="E3840" s="62">
        <v>4</v>
      </c>
      <c r="F3840" s="62">
        <v>1999</v>
      </c>
      <c r="G3840" s="62">
        <v>1999</v>
      </c>
      <c r="H3840" s="131"/>
      <c r="I3840" s="131"/>
      <c r="J3840" s="131"/>
      <c r="K3840" s="131"/>
      <c r="L3840" s="131"/>
      <c r="M3840" s="131"/>
      <c r="N3840" s="131"/>
      <c r="O3840" s="131"/>
      <c r="P3840" s="131"/>
      <c r="Q3840" s="131"/>
      <c r="R3840" s="131"/>
      <c r="S3840" s="131"/>
      <c r="T3840" s="131"/>
      <c r="U3840" s="131"/>
      <c r="V3840" s="131"/>
      <c r="W3840" s="131"/>
      <c r="X3840" s="131"/>
      <c r="Y3840" s="131"/>
      <c r="Z3840" s="131"/>
      <c r="AA3840" s="131"/>
      <c r="AB3840" s="131"/>
      <c r="AC3840" s="131"/>
      <c r="AD3840" s="131"/>
      <c r="AE3840" s="131"/>
      <c r="AF3840" s="131"/>
      <c r="AG3840" s="131"/>
      <c r="AH3840" s="43">
        <v>0</v>
      </c>
    </row>
    <row r="3841" spans="4:34">
      <c r="D3841" s="62">
        <v>1999</v>
      </c>
      <c r="E3841" s="62">
        <v>5</v>
      </c>
      <c r="F3841" s="62">
        <v>1999</v>
      </c>
      <c r="G3841" s="62">
        <v>2000</v>
      </c>
      <c r="H3841" s="131"/>
      <c r="I3841" s="131"/>
      <c r="J3841" s="131"/>
      <c r="K3841" s="131"/>
      <c r="L3841" s="131"/>
      <c r="M3841" s="131"/>
      <c r="N3841" s="131"/>
      <c r="O3841" s="131"/>
      <c r="P3841" s="131"/>
      <c r="Q3841" s="131"/>
      <c r="R3841" s="131"/>
      <c r="S3841" s="131"/>
      <c r="T3841" s="131"/>
      <c r="U3841" s="131"/>
      <c r="V3841" s="131"/>
      <c r="W3841" s="131"/>
      <c r="X3841" s="131"/>
      <c r="Y3841" s="131"/>
      <c r="Z3841" s="131"/>
      <c r="AA3841" s="131"/>
      <c r="AB3841" s="131"/>
      <c r="AC3841" s="131"/>
      <c r="AD3841" s="131"/>
      <c r="AE3841" s="131"/>
      <c r="AF3841" s="131"/>
      <c r="AG3841" s="131"/>
      <c r="AH3841" s="43">
        <v>0</v>
      </c>
    </row>
    <row r="3842" spans="4:34">
      <c r="D3842" s="62">
        <v>1999</v>
      </c>
      <c r="E3842" s="62">
        <v>6</v>
      </c>
      <c r="F3842" s="62">
        <v>1999</v>
      </c>
      <c r="G3842" s="62">
        <v>2000</v>
      </c>
      <c r="H3842" s="131"/>
      <c r="I3842" s="131"/>
      <c r="J3842" s="131"/>
      <c r="K3842" s="131"/>
      <c r="L3842" s="131"/>
      <c r="M3842" s="131"/>
      <c r="N3842" s="131"/>
      <c r="O3842" s="131"/>
      <c r="P3842" s="131"/>
      <c r="Q3842" s="131"/>
      <c r="R3842" s="131"/>
      <c r="S3842" s="131"/>
      <c r="T3842" s="131"/>
      <c r="U3842" s="131"/>
      <c r="V3842" s="131"/>
      <c r="W3842" s="131"/>
      <c r="X3842" s="131"/>
      <c r="Y3842" s="131"/>
      <c r="Z3842" s="131"/>
      <c r="AA3842" s="131"/>
      <c r="AB3842" s="131"/>
      <c r="AC3842" s="131"/>
      <c r="AD3842" s="131"/>
      <c r="AE3842" s="131"/>
      <c r="AF3842" s="131"/>
      <c r="AG3842" s="131"/>
      <c r="AH3842" s="43">
        <v>0</v>
      </c>
    </row>
    <row r="3843" spans="4:34">
      <c r="D3843" s="62">
        <v>1999</v>
      </c>
      <c r="E3843" s="62">
        <v>7</v>
      </c>
      <c r="F3843" s="62">
        <v>2000</v>
      </c>
      <c r="G3843" s="62">
        <v>2000</v>
      </c>
      <c r="H3843" s="131"/>
      <c r="I3843" s="131"/>
      <c r="J3843" s="131"/>
      <c r="K3843" s="131"/>
      <c r="L3843" s="131"/>
      <c r="M3843" s="131"/>
      <c r="N3843" s="131"/>
      <c r="O3843" s="131"/>
      <c r="P3843" s="131"/>
      <c r="Q3843" s="131"/>
      <c r="R3843" s="131"/>
      <c r="S3843" s="131"/>
      <c r="T3843" s="131"/>
      <c r="U3843" s="131"/>
      <c r="V3843" s="131"/>
      <c r="W3843" s="131"/>
      <c r="X3843" s="131"/>
      <c r="Y3843" s="131"/>
      <c r="Z3843" s="131"/>
      <c r="AA3843" s="131"/>
      <c r="AB3843" s="131"/>
      <c r="AC3843" s="131"/>
      <c r="AD3843" s="131"/>
      <c r="AE3843" s="131"/>
      <c r="AF3843" s="131"/>
      <c r="AG3843" s="131"/>
      <c r="AH3843" s="43">
        <v>0</v>
      </c>
    </row>
    <row r="3844" spans="4:34">
      <c r="D3844" s="62">
        <v>1999</v>
      </c>
      <c r="E3844" s="62">
        <v>8</v>
      </c>
      <c r="F3844" s="62">
        <v>2000</v>
      </c>
      <c r="G3844" s="62">
        <v>2000</v>
      </c>
      <c r="H3844" s="131"/>
      <c r="I3844" s="131"/>
      <c r="J3844" s="131"/>
      <c r="K3844" s="131"/>
      <c r="L3844" s="131"/>
      <c r="M3844" s="131"/>
      <c r="N3844" s="131"/>
      <c r="O3844" s="131"/>
      <c r="P3844" s="131"/>
      <c r="Q3844" s="131"/>
      <c r="R3844" s="131"/>
      <c r="S3844" s="131"/>
      <c r="T3844" s="131"/>
      <c r="U3844" s="131"/>
      <c r="V3844" s="131"/>
      <c r="W3844" s="131"/>
      <c r="X3844" s="131"/>
      <c r="Y3844" s="131"/>
      <c r="Z3844" s="131"/>
      <c r="AA3844" s="131"/>
      <c r="AB3844" s="131"/>
      <c r="AC3844" s="131"/>
      <c r="AD3844" s="131"/>
      <c r="AE3844" s="131"/>
      <c r="AF3844" s="131"/>
      <c r="AG3844" s="131"/>
      <c r="AH3844" s="43">
        <v>0</v>
      </c>
    </row>
    <row r="3845" spans="4:34">
      <c r="D3845" s="62">
        <v>1999</v>
      </c>
      <c r="E3845" s="62">
        <v>9</v>
      </c>
      <c r="F3845" s="62">
        <v>2000</v>
      </c>
      <c r="G3845" s="62">
        <v>2000</v>
      </c>
      <c r="H3845" s="131"/>
      <c r="I3845" s="131"/>
      <c r="J3845" s="131"/>
      <c r="K3845" s="131"/>
      <c r="L3845" s="131"/>
      <c r="M3845" s="131"/>
      <c r="N3845" s="131"/>
      <c r="O3845" s="131"/>
      <c r="P3845" s="131"/>
      <c r="Q3845" s="131"/>
      <c r="R3845" s="131"/>
      <c r="S3845" s="131"/>
      <c r="T3845" s="131"/>
      <c r="U3845" s="131"/>
      <c r="V3845" s="131"/>
      <c r="W3845" s="131"/>
      <c r="X3845" s="131"/>
      <c r="Y3845" s="131"/>
      <c r="Z3845" s="131"/>
      <c r="AA3845" s="131"/>
      <c r="AB3845" s="131"/>
      <c r="AC3845" s="131"/>
      <c r="AD3845" s="131"/>
      <c r="AE3845" s="131"/>
      <c r="AF3845" s="131"/>
      <c r="AG3845" s="131"/>
      <c r="AH3845" s="43">
        <v>0</v>
      </c>
    </row>
    <row r="3846" spans="4:34">
      <c r="D3846" s="62">
        <v>1999</v>
      </c>
      <c r="E3846" s="62">
        <v>10</v>
      </c>
      <c r="F3846" s="62">
        <v>2000</v>
      </c>
      <c r="G3846" s="62">
        <v>2000</v>
      </c>
      <c r="H3846" s="131"/>
      <c r="I3846" s="131"/>
      <c r="J3846" s="131"/>
      <c r="K3846" s="131"/>
      <c r="L3846" s="131"/>
      <c r="M3846" s="131"/>
      <c r="N3846" s="131"/>
      <c r="O3846" s="131"/>
      <c r="P3846" s="131"/>
      <c r="Q3846" s="131"/>
      <c r="R3846" s="131"/>
      <c r="S3846" s="131"/>
      <c r="T3846" s="131"/>
      <c r="U3846" s="131"/>
      <c r="V3846" s="131"/>
      <c r="W3846" s="131"/>
      <c r="X3846" s="131"/>
      <c r="Y3846" s="131"/>
      <c r="Z3846" s="131"/>
      <c r="AA3846" s="131"/>
      <c r="AB3846" s="131"/>
      <c r="AC3846" s="131"/>
      <c r="AD3846" s="131"/>
      <c r="AE3846" s="131"/>
      <c r="AF3846" s="131"/>
      <c r="AG3846" s="131"/>
      <c r="AH3846" s="43">
        <v>0</v>
      </c>
    </row>
    <row r="3847" spans="4:34">
      <c r="D3847" s="62">
        <v>1999</v>
      </c>
      <c r="E3847" s="62">
        <v>11</v>
      </c>
      <c r="F3847" s="62">
        <v>2000</v>
      </c>
      <c r="G3847" s="62">
        <v>2000</v>
      </c>
      <c r="H3847" s="131"/>
      <c r="I3847" s="131"/>
      <c r="J3847" s="131"/>
      <c r="K3847" s="131"/>
      <c r="L3847" s="131"/>
      <c r="M3847" s="131"/>
      <c r="N3847" s="131"/>
      <c r="O3847" s="131"/>
      <c r="P3847" s="131"/>
      <c r="Q3847" s="131"/>
      <c r="R3847" s="131"/>
      <c r="S3847" s="131"/>
      <c r="T3847" s="131"/>
      <c r="U3847" s="131"/>
      <c r="V3847" s="131"/>
      <c r="W3847" s="131"/>
      <c r="X3847" s="131"/>
      <c r="Y3847" s="131"/>
      <c r="Z3847" s="131"/>
      <c r="AA3847" s="131"/>
      <c r="AB3847" s="131"/>
      <c r="AC3847" s="131"/>
      <c r="AD3847" s="131"/>
      <c r="AE3847" s="131"/>
      <c r="AF3847" s="131"/>
      <c r="AG3847" s="131"/>
      <c r="AH3847" s="43">
        <v>0</v>
      </c>
    </row>
    <row r="3848" spans="4:34">
      <c r="D3848" s="62">
        <v>1999</v>
      </c>
      <c r="E3848" s="62">
        <v>12</v>
      </c>
      <c r="F3848" s="62">
        <v>2000</v>
      </c>
      <c r="G3848" s="62">
        <v>2000</v>
      </c>
      <c r="H3848" s="131"/>
      <c r="I3848" s="131"/>
      <c r="J3848" s="131"/>
      <c r="K3848" s="131"/>
      <c r="L3848" s="131"/>
      <c r="M3848" s="131"/>
      <c r="N3848" s="131"/>
      <c r="O3848" s="131"/>
      <c r="P3848" s="131"/>
      <c r="Q3848" s="131"/>
      <c r="R3848" s="131"/>
      <c r="S3848" s="131"/>
      <c r="T3848" s="131"/>
      <c r="U3848" s="131"/>
      <c r="V3848" s="131"/>
      <c r="W3848" s="131"/>
      <c r="X3848" s="131"/>
      <c r="Y3848" s="131"/>
      <c r="Z3848" s="131"/>
      <c r="AA3848" s="131"/>
      <c r="AB3848" s="131"/>
      <c r="AC3848" s="131"/>
      <c r="AD3848" s="131"/>
      <c r="AE3848" s="131"/>
      <c r="AF3848" s="131"/>
      <c r="AG3848" s="131"/>
      <c r="AH3848" s="43">
        <v>0</v>
      </c>
    </row>
    <row r="3849" spans="4:34">
      <c r="D3849" s="62">
        <v>2000</v>
      </c>
      <c r="E3849" s="62">
        <v>1</v>
      </c>
      <c r="F3849" s="62">
        <v>2000</v>
      </c>
      <c r="G3849" s="62">
        <v>2000</v>
      </c>
      <c r="H3849" s="131"/>
      <c r="I3849" s="131"/>
      <c r="J3849" s="131"/>
      <c r="K3849" s="131"/>
      <c r="L3849" s="131"/>
      <c r="M3849" s="131"/>
      <c r="N3849" s="131"/>
      <c r="O3849" s="131"/>
      <c r="P3849" s="131"/>
      <c r="Q3849" s="131"/>
      <c r="R3849" s="131"/>
      <c r="S3849" s="131"/>
      <c r="T3849" s="131"/>
      <c r="U3849" s="131"/>
      <c r="V3849" s="131"/>
      <c r="W3849" s="131"/>
      <c r="X3849" s="131"/>
      <c r="Y3849" s="131"/>
      <c r="Z3849" s="131"/>
      <c r="AA3849" s="131"/>
      <c r="AB3849" s="131"/>
      <c r="AC3849" s="131"/>
      <c r="AD3849" s="131"/>
      <c r="AE3849" s="131"/>
      <c r="AF3849" s="131"/>
      <c r="AG3849" s="131"/>
      <c r="AH3849" s="43">
        <v>0</v>
      </c>
    </row>
    <row r="3850" spans="4:34">
      <c r="D3850" s="62">
        <v>2000</v>
      </c>
      <c r="E3850" s="62">
        <v>2</v>
      </c>
      <c r="F3850" s="62">
        <v>2000</v>
      </c>
      <c r="G3850" s="62">
        <v>2000</v>
      </c>
      <c r="H3850" s="131"/>
      <c r="I3850" s="131"/>
      <c r="J3850" s="131"/>
      <c r="K3850" s="131"/>
      <c r="L3850" s="131"/>
      <c r="M3850" s="131"/>
      <c r="N3850" s="131"/>
      <c r="O3850" s="131"/>
      <c r="P3850" s="131"/>
      <c r="Q3850" s="131"/>
      <c r="R3850" s="131"/>
      <c r="S3850" s="131"/>
      <c r="T3850" s="131"/>
      <c r="U3850" s="131"/>
      <c r="V3850" s="131"/>
      <c r="W3850" s="131"/>
      <c r="X3850" s="131"/>
      <c r="Y3850" s="131"/>
      <c r="Z3850" s="131"/>
      <c r="AA3850" s="131"/>
      <c r="AB3850" s="131"/>
      <c r="AC3850" s="131"/>
      <c r="AD3850" s="131"/>
      <c r="AE3850" s="131"/>
      <c r="AF3850" s="131"/>
      <c r="AG3850" s="131"/>
      <c r="AH3850" s="43">
        <v>0</v>
      </c>
    </row>
    <row r="3851" spans="4:34">
      <c r="D3851" s="62">
        <v>2000</v>
      </c>
      <c r="E3851" s="62">
        <v>3</v>
      </c>
      <c r="F3851" s="62">
        <v>2000</v>
      </c>
      <c r="G3851" s="62">
        <v>2000</v>
      </c>
      <c r="H3851" s="131"/>
      <c r="I3851" s="131"/>
      <c r="J3851" s="131"/>
      <c r="K3851" s="131"/>
      <c r="L3851" s="131"/>
      <c r="M3851" s="131"/>
      <c r="N3851" s="131"/>
      <c r="O3851" s="131"/>
      <c r="P3851" s="131"/>
      <c r="Q3851" s="131"/>
      <c r="R3851" s="131"/>
      <c r="S3851" s="131"/>
      <c r="T3851" s="131"/>
      <c r="U3851" s="131"/>
      <c r="V3851" s="131"/>
      <c r="W3851" s="131"/>
      <c r="X3851" s="131"/>
      <c r="Y3851" s="131"/>
      <c r="Z3851" s="131"/>
      <c r="AA3851" s="131"/>
      <c r="AB3851" s="131"/>
      <c r="AC3851" s="131"/>
      <c r="AD3851" s="131"/>
      <c r="AE3851" s="131"/>
      <c r="AF3851" s="131"/>
      <c r="AG3851" s="131"/>
      <c r="AH3851" s="43">
        <v>0</v>
      </c>
    </row>
    <row r="3852" spans="4:34">
      <c r="D3852" s="62">
        <v>2000</v>
      </c>
      <c r="E3852" s="62">
        <v>4</v>
      </c>
      <c r="F3852" s="62">
        <v>2000</v>
      </c>
      <c r="G3852" s="62">
        <v>2000</v>
      </c>
      <c r="H3852" s="131"/>
      <c r="I3852" s="131"/>
      <c r="J3852" s="131"/>
      <c r="K3852" s="131"/>
      <c r="L3852" s="131"/>
      <c r="M3852" s="131"/>
      <c r="N3852" s="131"/>
      <c r="O3852" s="131"/>
      <c r="P3852" s="131"/>
      <c r="Q3852" s="131"/>
      <c r="R3852" s="131"/>
      <c r="S3852" s="131"/>
      <c r="T3852" s="131"/>
      <c r="U3852" s="131"/>
      <c r="V3852" s="131"/>
      <c r="W3852" s="131"/>
      <c r="X3852" s="131"/>
      <c r="Y3852" s="131"/>
      <c r="Z3852" s="131"/>
      <c r="AA3852" s="131"/>
      <c r="AB3852" s="131"/>
      <c r="AC3852" s="131"/>
      <c r="AD3852" s="131"/>
      <c r="AE3852" s="131"/>
      <c r="AF3852" s="131"/>
      <c r="AG3852" s="131"/>
      <c r="AH3852" s="43">
        <v>0</v>
      </c>
    </row>
    <row r="3853" spans="4:34">
      <c r="D3853" s="62">
        <v>2000</v>
      </c>
      <c r="E3853" s="62">
        <v>5</v>
      </c>
      <c r="F3853" s="62">
        <v>2000</v>
      </c>
      <c r="G3853" s="62">
        <v>2001</v>
      </c>
      <c r="H3853" s="131"/>
      <c r="I3853" s="131"/>
      <c r="J3853" s="131"/>
      <c r="K3853" s="131"/>
      <c r="L3853" s="131"/>
      <c r="M3853" s="131"/>
      <c r="N3853" s="131"/>
      <c r="O3853" s="131"/>
      <c r="P3853" s="131"/>
      <c r="Q3853" s="131"/>
      <c r="R3853" s="131"/>
      <c r="S3853" s="131"/>
      <c r="T3853" s="131"/>
      <c r="U3853" s="131"/>
      <c r="V3853" s="131"/>
      <c r="W3853" s="131"/>
      <c r="X3853" s="131"/>
      <c r="Y3853" s="131"/>
      <c r="Z3853" s="131"/>
      <c r="AA3853" s="131"/>
      <c r="AB3853" s="131"/>
      <c r="AC3853" s="131"/>
      <c r="AD3853" s="131"/>
      <c r="AE3853" s="131"/>
      <c r="AF3853" s="131"/>
      <c r="AG3853" s="131"/>
      <c r="AH3853" s="43">
        <v>0</v>
      </c>
    </row>
    <row r="3854" spans="4:34">
      <c r="D3854" s="62">
        <v>2000</v>
      </c>
      <c r="E3854" s="62">
        <v>6</v>
      </c>
      <c r="F3854" s="62">
        <v>2000</v>
      </c>
      <c r="G3854" s="62">
        <v>2001</v>
      </c>
      <c r="H3854" s="131"/>
      <c r="I3854" s="131"/>
      <c r="J3854" s="131"/>
      <c r="K3854" s="131"/>
      <c r="L3854" s="131"/>
      <c r="M3854" s="131"/>
      <c r="N3854" s="131"/>
      <c r="O3854" s="131"/>
      <c r="P3854" s="131"/>
      <c r="Q3854" s="131"/>
      <c r="R3854" s="131"/>
      <c r="S3854" s="131"/>
      <c r="T3854" s="131"/>
      <c r="U3854" s="131"/>
      <c r="V3854" s="131"/>
      <c r="W3854" s="131"/>
      <c r="X3854" s="131"/>
      <c r="Y3854" s="131"/>
      <c r="Z3854" s="131"/>
      <c r="AA3854" s="131"/>
      <c r="AB3854" s="131"/>
      <c r="AC3854" s="131"/>
      <c r="AD3854" s="131"/>
      <c r="AE3854" s="131"/>
      <c r="AF3854" s="131"/>
      <c r="AG3854" s="131"/>
      <c r="AH3854" s="43">
        <v>0</v>
      </c>
    </row>
    <row r="3855" spans="4:34">
      <c r="D3855" s="62">
        <v>2000</v>
      </c>
      <c r="E3855" s="62">
        <v>7</v>
      </c>
      <c r="F3855" s="62">
        <v>2001</v>
      </c>
      <c r="G3855" s="62">
        <v>2001</v>
      </c>
      <c r="H3855" s="131"/>
      <c r="I3855" s="131"/>
      <c r="J3855" s="131"/>
      <c r="K3855" s="131"/>
      <c r="L3855" s="131"/>
      <c r="M3855" s="131"/>
      <c r="N3855" s="131"/>
      <c r="O3855" s="131"/>
      <c r="P3855" s="131"/>
      <c r="Q3855" s="131"/>
      <c r="R3855" s="131"/>
      <c r="S3855" s="131"/>
      <c r="T3855" s="131"/>
      <c r="U3855" s="131"/>
      <c r="V3855" s="131"/>
      <c r="W3855" s="131"/>
      <c r="X3855" s="131"/>
      <c r="Y3855" s="131"/>
      <c r="Z3855" s="131"/>
      <c r="AA3855" s="131"/>
      <c r="AB3855" s="131"/>
      <c r="AC3855" s="131"/>
      <c r="AD3855" s="131"/>
      <c r="AE3855" s="131"/>
      <c r="AF3855" s="131"/>
      <c r="AG3855" s="131"/>
      <c r="AH3855" s="43">
        <v>0</v>
      </c>
    </row>
    <row r="3856" spans="4:34">
      <c r="D3856" s="62">
        <v>2000</v>
      </c>
      <c r="E3856" s="62">
        <v>8</v>
      </c>
      <c r="F3856" s="62">
        <v>2001</v>
      </c>
      <c r="G3856" s="62">
        <v>2001</v>
      </c>
      <c r="H3856" s="131"/>
      <c r="I3856" s="131"/>
      <c r="J3856" s="131"/>
      <c r="K3856" s="131"/>
      <c r="L3856" s="131"/>
      <c r="M3856" s="131"/>
      <c r="N3856" s="131"/>
      <c r="O3856" s="131"/>
      <c r="P3856" s="131"/>
      <c r="Q3856" s="131"/>
      <c r="R3856" s="131"/>
      <c r="S3856" s="131"/>
      <c r="T3856" s="131"/>
      <c r="U3856" s="131"/>
      <c r="V3856" s="131"/>
      <c r="W3856" s="131"/>
      <c r="X3856" s="131"/>
      <c r="Y3856" s="131"/>
      <c r="Z3856" s="131"/>
      <c r="AA3856" s="131"/>
      <c r="AB3856" s="131"/>
      <c r="AC3856" s="131"/>
      <c r="AD3856" s="131"/>
      <c r="AE3856" s="131"/>
      <c r="AF3856" s="131"/>
      <c r="AG3856" s="131"/>
      <c r="AH3856" s="43">
        <v>0</v>
      </c>
    </row>
    <row r="3857" spans="4:34">
      <c r="D3857" s="62">
        <v>2000</v>
      </c>
      <c r="E3857" s="62">
        <v>9</v>
      </c>
      <c r="F3857" s="62">
        <v>2001</v>
      </c>
      <c r="G3857" s="62">
        <v>2001</v>
      </c>
      <c r="H3857" s="131"/>
      <c r="I3857" s="131"/>
      <c r="J3857" s="131"/>
      <c r="K3857" s="131"/>
      <c r="L3857" s="131"/>
      <c r="M3857" s="131"/>
      <c r="N3857" s="131"/>
      <c r="O3857" s="131"/>
      <c r="P3857" s="131"/>
      <c r="Q3857" s="131"/>
      <c r="R3857" s="131"/>
      <c r="S3857" s="131"/>
      <c r="T3857" s="131"/>
      <c r="U3857" s="131"/>
      <c r="V3857" s="131"/>
      <c r="W3857" s="131"/>
      <c r="X3857" s="131"/>
      <c r="Y3857" s="131"/>
      <c r="Z3857" s="131"/>
      <c r="AA3857" s="131"/>
      <c r="AB3857" s="131"/>
      <c r="AC3857" s="131"/>
      <c r="AD3857" s="131"/>
      <c r="AE3857" s="131"/>
      <c r="AF3857" s="131"/>
      <c r="AG3857" s="131"/>
      <c r="AH3857" s="43">
        <v>0</v>
      </c>
    </row>
    <row r="3858" spans="4:34">
      <c r="D3858" s="62">
        <v>2000</v>
      </c>
      <c r="E3858" s="62">
        <v>10</v>
      </c>
      <c r="F3858" s="62">
        <v>2001</v>
      </c>
      <c r="G3858" s="62">
        <v>2001</v>
      </c>
      <c r="H3858" s="131"/>
      <c r="I3858" s="131"/>
      <c r="J3858" s="131"/>
      <c r="K3858" s="131"/>
      <c r="L3858" s="131"/>
      <c r="M3858" s="131"/>
      <c r="N3858" s="131"/>
      <c r="O3858" s="131"/>
      <c r="P3858" s="131"/>
      <c r="Q3858" s="131"/>
      <c r="R3858" s="131"/>
      <c r="S3858" s="131"/>
      <c r="T3858" s="131"/>
      <c r="U3858" s="131"/>
      <c r="V3858" s="131"/>
      <c r="W3858" s="131"/>
      <c r="X3858" s="131"/>
      <c r="Y3858" s="131"/>
      <c r="Z3858" s="131"/>
      <c r="AA3858" s="131"/>
      <c r="AB3858" s="131"/>
      <c r="AC3858" s="131"/>
      <c r="AD3858" s="131"/>
      <c r="AE3858" s="131"/>
      <c r="AF3858" s="131"/>
      <c r="AG3858" s="131"/>
      <c r="AH3858" s="43">
        <v>0</v>
      </c>
    </row>
    <row r="3859" spans="4:34">
      <c r="D3859" s="62">
        <v>2000</v>
      </c>
      <c r="E3859" s="62">
        <v>11</v>
      </c>
      <c r="F3859" s="62">
        <v>2001</v>
      </c>
      <c r="G3859" s="62">
        <v>2001</v>
      </c>
      <c r="H3859" s="131"/>
      <c r="I3859" s="131"/>
      <c r="J3859" s="131"/>
      <c r="K3859" s="131"/>
      <c r="L3859" s="131"/>
      <c r="M3859" s="131"/>
      <c r="N3859" s="131"/>
      <c r="O3859" s="131"/>
      <c r="P3859" s="131"/>
      <c r="Q3859" s="131"/>
      <c r="R3859" s="131"/>
      <c r="S3859" s="131"/>
      <c r="T3859" s="131"/>
      <c r="U3859" s="131"/>
      <c r="V3859" s="131"/>
      <c r="W3859" s="131"/>
      <c r="X3859" s="131"/>
      <c r="Y3859" s="131"/>
      <c r="Z3859" s="131"/>
      <c r="AA3859" s="131"/>
      <c r="AB3859" s="131"/>
      <c r="AC3859" s="131"/>
      <c r="AD3859" s="131"/>
      <c r="AE3859" s="131"/>
      <c r="AF3859" s="131"/>
      <c r="AG3859" s="131"/>
      <c r="AH3859" s="43">
        <v>0</v>
      </c>
    </row>
    <row r="3860" spans="4:34">
      <c r="D3860" s="62">
        <v>2000</v>
      </c>
      <c r="E3860" s="62">
        <v>12</v>
      </c>
      <c r="F3860" s="62">
        <v>2001</v>
      </c>
      <c r="G3860" s="62">
        <v>2001</v>
      </c>
      <c r="H3860" s="131"/>
      <c r="I3860" s="131"/>
      <c r="J3860" s="131"/>
      <c r="K3860" s="131"/>
      <c r="L3860" s="131"/>
      <c r="M3860" s="131"/>
      <c r="N3860" s="131"/>
      <c r="O3860" s="131"/>
      <c r="P3860" s="131"/>
      <c r="Q3860" s="131"/>
      <c r="R3860" s="131"/>
      <c r="S3860" s="131"/>
      <c r="T3860" s="131"/>
      <c r="U3860" s="131"/>
      <c r="V3860" s="131"/>
      <c r="W3860" s="131"/>
      <c r="X3860" s="131"/>
      <c r="Y3860" s="131"/>
      <c r="Z3860" s="131"/>
      <c r="AA3860" s="131"/>
      <c r="AB3860" s="131"/>
      <c r="AC3860" s="131"/>
      <c r="AD3860" s="131"/>
      <c r="AE3860" s="131"/>
      <c r="AF3860" s="131"/>
      <c r="AG3860" s="131"/>
      <c r="AH3860" s="43">
        <v>0</v>
      </c>
    </row>
    <row r="3861" spans="4:34">
      <c r="D3861" s="62">
        <v>2001</v>
      </c>
      <c r="E3861" s="62">
        <v>1</v>
      </c>
      <c r="F3861" s="62">
        <v>2001</v>
      </c>
      <c r="G3861" s="62">
        <v>2001</v>
      </c>
      <c r="H3861" s="131"/>
      <c r="I3861" s="131"/>
      <c r="J3861" s="131"/>
      <c r="K3861" s="131"/>
      <c r="L3861" s="131"/>
      <c r="M3861" s="131"/>
      <c r="N3861" s="131"/>
      <c r="O3861" s="131"/>
      <c r="P3861" s="131"/>
      <c r="Q3861" s="131"/>
      <c r="R3861" s="131"/>
      <c r="S3861" s="131"/>
      <c r="T3861" s="131"/>
      <c r="U3861" s="131"/>
      <c r="V3861" s="131"/>
      <c r="W3861" s="131"/>
      <c r="X3861" s="131"/>
      <c r="Y3861" s="131"/>
      <c r="Z3861" s="131"/>
      <c r="AA3861" s="131"/>
      <c r="AB3861" s="131"/>
      <c r="AC3861" s="131"/>
      <c r="AD3861" s="131"/>
      <c r="AE3861" s="131"/>
      <c r="AF3861" s="131"/>
      <c r="AG3861" s="131"/>
      <c r="AH3861" s="43">
        <v>0</v>
      </c>
    </row>
    <row r="3862" spans="4:34">
      <c r="D3862" s="62">
        <v>2001</v>
      </c>
      <c r="E3862" s="62">
        <v>2</v>
      </c>
      <c r="F3862" s="62">
        <v>2001</v>
      </c>
      <c r="G3862" s="62">
        <v>2001</v>
      </c>
      <c r="H3862" s="131"/>
      <c r="I3862" s="131"/>
      <c r="J3862" s="131"/>
      <c r="K3862" s="131"/>
      <c r="L3862" s="131"/>
      <c r="M3862" s="131"/>
      <c r="N3862" s="131"/>
      <c r="O3862" s="131"/>
      <c r="P3862" s="131"/>
      <c r="Q3862" s="131"/>
      <c r="R3862" s="131"/>
      <c r="S3862" s="131"/>
      <c r="T3862" s="131"/>
      <c r="U3862" s="131"/>
      <c r="V3862" s="131"/>
      <c r="W3862" s="131"/>
      <c r="X3862" s="131"/>
      <c r="Y3862" s="131"/>
      <c r="Z3862" s="131"/>
      <c r="AA3862" s="131"/>
      <c r="AB3862" s="131"/>
      <c r="AC3862" s="131"/>
      <c r="AD3862" s="131"/>
      <c r="AE3862" s="131"/>
      <c r="AF3862" s="131"/>
      <c r="AG3862" s="131"/>
      <c r="AH3862" s="43">
        <v>0</v>
      </c>
    </row>
    <row r="3863" spans="4:34">
      <c r="D3863" s="62">
        <v>2001</v>
      </c>
      <c r="E3863" s="62">
        <v>3</v>
      </c>
      <c r="F3863" s="62">
        <v>2001</v>
      </c>
      <c r="G3863" s="62">
        <v>2001</v>
      </c>
      <c r="H3863" s="131"/>
      <c r="I3863" s="131"/>
      <c r="J3863" s="131"/>
      <c r="K3863" s="131"/>
      <c r="L3863" s="131"/>
      <c r="M3863" s="131"/>
      <c r="N3863" s="131"/>
      <c r="O3863" s="131"/>
      <c r="P3863" s="131"/>
      <c r="Q3863" s="131"/>
      <c r="R3863" s="131"/>
      <c r="S3863" s="131"/>
      <c r="T3863" s="131"/>
      <c r="U3863" s="131"/>
      <c r="V3863" s="131"/>
      <c r="W3863" s="131"/>
      <c r="X3863" s="131"/>
      <c r="Y3863" s="131"/>
      <c r="Z3863" s="131"/>
      <c r="AA3863" s="131"/>
      <c r="AB3863" s="131"/>
      <c r="AC3863" s="131"/>
      <c r="AD3863" s="131"/>
      <c r="AE3863" s="131"/>
      <c r="AF3863" s="131"/>
      <c r="AG3863" s="131"/>
      <c r="AH3863" s="43">
        <v>0</v>
      </c>
    </row>
    <row r="3864" spans="4:34">
      <c r="D3864" s="62">
        <v>2001</v>
      </c>
      <c r="E3864" s="62">
        <v>4</v>
      </c>
      <c r="F3864" s="62">
        <v>2001</v>
      </c>
      <c r="G3864" s="62">
        <v>2001</v>
      </c>
      <c r="H3864" s="131"/>
      <c r="I3864" s="131"/>
      <c r="J3864" s="131"/>
      <c r="K3864" s="131"/>
      <c r="L3864" s="131"/>
      <c r="M3864" s="131"/>
      <c r="N3864" s="131"/>
      <c r="O3864" s="131"/>
      <c r="P3864" s="131"/>
      <c r="Q3864" s="131"/>
      <c r="R3864" s="131"/>
      <c r="S3864" s="131"/>
      <c r="T3864" s="131"/>
      <c r="U3864" s="131"/>
      <c r="V3864" s="131"/>
      <c r="W3864" s="131"/>
      <c r="X3864" s="131"/>
      <c r="Y3864" s="131"/>
      <c r="Z3864" s="131"/>
      <c r="AA3864" s="131"/>
      <c r="AB3864" s="131"/>
      <c r="AC3864" s="131"/>
      <c r="AD3864" s="131"/>
      <c r="AE3864" s="131"/>
      <c r="AF3864" s="131"/>
      <c r="AG3864" s="131"/>
      <c r="AH3864" s="43">
        <v>0</v>
      </c>
    </row>
    <row r="3865" spans="4:34">
      <c r="D3865" s="62">
        <v>2001</v>
      </c>
      <c r="E3865" s="62">
        <v>5</v>
      </c>
      <c r="F3865" s="62">
        <v>2001</v>
      </c>
      <c r="G3865" s="62">
        <v>2002</v>
      </c>
      <c r="H3865" s="131"/>
      <c r="I3865" s="131"/>
      <c r="J3865" s="131"/>
      <c r="K3865" s="131"/>
      <c r="L3865" s="131"/>
      <c r="M3865" s="131"/>
      <c r="N3865" s="131"/>
      <c r="O3865" s="131"/>
      <c r="P3865" s="131"/>
      <c r="Q3865" s="131"/>
      <c r="R3865" s="131"/>
      <c r="S3865" s="131"/>
      <c r="T3865" s="131"/>
      <c r="U3865" s="131"/>
      <c r="V3865" s="131"/>
      <c r="W3865" s="131"/>
      <c r="X3865" s="131"/>
      <c r="Y3865" s="131"/>
      <c r="Z3865" s="131"/>
      <c r="AA3865" s="131"/>
      <c r="AB3865" s="131"/>
      <c r="AC3865" s="131"/>
      <c r="AD3865" s="131"/>
      <c r="AE3865" s="131"/>
      <c r="AF3865" s="131"/>
      <c r="AG3865" s="131"/>
      <c r="AH3865" s="43">
        <v>0</v>
      </c>
    </row>
    <row r="3866" spans="4:34">
      <c r="D3866" s="62">
        <v>2001</v>
      </c>
      <c r="E3866" s="62">
        <v>6</v>
      </c>
      <c r="F3866" s="62">
        <v>2001</v>
      </c>
      <c r="G3866" s="62">
        <v>2002</v>
      </c>
      <c r="H3866" s="131"/>
      <c r="I3866" s="131"/>
      <c r="J3866" s="131"/>
      <c r="K3866" s="131"/>
      <c r="L3866" s="131"/>
      <c r="M3866" s="131"/>
      <c r="N3866" s="131"/>
      <c r="O3866" s="131"/>
      <c r="P3866" s="131"/>
      <c r="Q3866" s="131"/>
      <c r="R3866" s="131"/>
      <c r="S3866" s="131"/>
      <c r="T3866" s="131"/>
      <c r="U3866" s="131"/>
      <c r="V3866" s="131"/>
      <c r="W3866" s="131"/>
      <c r="X3866" s="131"/>
      <c r="Y3866" s="131"/>
      <c r="Z3866" s="131"/>
      <c r="AA3866" s="131"/>
      <c r="AB3866" s="131"/>
      <c r="AC3866" s="131"/>
      <c r="AD3866" s="131"/>
      <c r="AE3866" s="131"/>
      <c r="AF3866" s="131"/>
      <c r="AG3866" s="131"/>
      <c r="AH3866" s="43">
        <v>0</v>
      </c>
    </row>
    <row r="3867" spans="4:34">
      <c r="D3867" s="62">
        <v>2001</v>
      </c>
      <c r="E3867" s="62">
        <v>7</v>
      </c>
      <c r="F3867" s="62">
        <v>2002</v>
      </c>
      <c r="G3867" s="62">
        <v>2002</v>
      </c>
      <c r="H3867" s="131"/>
      <c r="I3867" s="131"/>
      <c r="J3867" s="131"/>
      <c r="K3867" s="131"/>
      <c r="L3867" s="131"/>
      <c r="M3867" s="131"/>
      <c r="N3867" s="131"/>
      <c r="O3867" s="131"/>
      <c r="P3867" s="131"/>
      <c r="Q3867" s="131"/>
      <c r="R3867" s="131"/>
      <c r="S3867" s="131"/>
      <c r="T3867" s="131"/>
      <c r="U3867" s="131"/>
      <c r="V3867" s="131"/>
      <c r="W3867" s="131"/>
      <c r="X3867" s="131"/>
      <c r="Y3867" s="131"/>
      <c r="Z3867" s="131"/>
      <c r="AA3867" s="131"/>
      <c r="AB3867" s="131"/>
      <c r="AC3867" s="131"/>
      <c r="AD3867" s="131"/>
      <c r="AE3867" s="131"/>
      <c r="AF3867" s="131"/>
      <c r="AG3867" s="131"/>
      <c r="AH3867" s="43">
        <v>0</v>
      </c>
    </row>
    <row r="3868" spans="4:34">
      <c r="D3868" s="62">
        <v>2001</v>
      </c>
      <c r="E3868" s="62">
        <v>8</v>
      </c>
      <c r="F3868" s="62">
        <v>2002</v>
      </c>
      <c r="G3868" s="62">
        <v>2002</v>
      </c>
      <c r="H3868" s="131"/>
      <c r="I3868" s="131"/>
      <c r="J3868" s="131"/>
      <c r="K3868" s="131"/>
      <c r="L3868" s="131"/>
      <c r="M3868" s="131"/>
      <c r="N3868" s="131"/>
      <c r="O3868" s="131"/>
      <c r="P3868" s="131"/>
      <c r="Q3868" s="131"/>
      <c r="R3868" s="131"/>
      <c r="S3868" s="131"/>
      <c r="T3868" s="131"/>
      <c r="U3868" s="131"/>
      <c r="V3868" s="131"/>
      <c r="W3868" s="131"/>
      <c r="X3868" s="131"/>
      <c r="Y3868" s="131"/>
      <c r="Z3868" s="131"/>
      <c r="AA3868" s="131"/>
      <c r="AB3868" s="131"/>
      <c r="AC3868" s="131"/>
      <c r="AD3868" s="131"/>
      <c r="AE3868" s="131"/>
      <c r="AF3868" s="131"/>
      <c r="AG3868" s="131"/>
      <c r="AH3868" s="43">
        <v>0</v>
      </c>
    </row>
    <row r="3869" spans="4:34">
      <c r="D3869" s="62">
        <v>2001</v>
      </c>
      <c r="E3869" s="62">
        <v>9</v>
      </c>
      <c r="F3869" s="62">
        <v>2002</v>
      </c>
      <c r="G3869" s="62">
        <v>2002</v>
      </c>
      <c r="H3869" s="131"/>
      <c r="I3869" s="131"/>
      <c r="J3869" s="131"/>
      <c r="K3869" s="131"/>
      <c r="L3869" s="131"/>
      <c r="M3869" s="131"/>
      <c r="N3869" s="131"/>
      <c r="O3869" s="131"/>
      <c r="P3869" s="131"/>
      <c r="Q3869" s="131"/>
      <c r="R3869" s="131"/>
      <c r="S3869" s="131"/>
      <c r="T3869" s="131"/>
      <c r="U3869" s="131"/>
      <c r="V3869" s="131"/>
      <c r="W3869" s="131"/>
      <c r="X3869" s="131"/>
      <c r="Y3869" s="131"/>
      <c r="Z3869" s="131"/>
      <c r="AA3869" s="131"/>
      <c r="AB3869" s="131"/>
      <c r="AC3869" s="131"/>
      <c r="AD3869" s="131"/>
      <c r="AE3869" s="131"/>
      <c r="AF3869" s="131"/>
      <c r="AG3869" s="131"/>
      <c r="AH3869" s="43">
        <v>0</v>
      </c>
    </row>
    <row r="3870" spans="4:34">
      <c r="D3870" s="62">
        <v>2001</v>
      </c>
      <c r="E3870" s="62">
        <v>10</v>
      </c>
      <c r="F3870" s="62">
        <v>2002</v>
      </c>
      <c r="G3870" s="62">
        <v>2002</v>
      </c>
      <c r="H3870" s="131"/>
      <c r="I3870" s="131"/>
      <c r="J3870" s="131"/>
      <c r="K3870" s="131"/>
      <c r="L3870" s="131"/>
      <c r="M3870" s="131"/>
      <c r="N3870" s="131"/>
      <c r="O3870" s="131"/>
      <c r="P3870" s="131"/>
      <c r="Q3870" s="131"/>
      <c r="R3870" s="131"/>
      <c r="S3870" s="131"/>
      <c r="T3870" s="131"/>
      <c r="U3870" s="131"/>
      <c r="V3870" s="131"/>
      <c r="W3870" s="131"/>
      <c r="X3870" s="131"/>
      <c r="Y3870" s="131"/>
      <c r="Z3870" s="131"/>
      <c r="AA3870" s="131"/>
      <c r="AB3870" s="131"/>
      <c r="AC3870" s="131"/>
      <c r="AD3870" s="131"/>
      <c r="AE3870" s="131"/>
      <c r="AF3870" s="131"/>
      <c r="AG3870" s="131"/>
      <c r="AH3870" s="43">
        <v>0</v>
      </c>
    </row>
    <row r="3871" spans="4:34">
      <c r="D3871" s="62">
        <v>2001</v>
      </c>
      <c r="E3871" s="62">
        <v>11</v>
      </c>
      <c r="F3871" s="62">
        <v>2002</v>
      </c>
      <c r="G3871" s="62">
        <v>2002</v>
      </c>
      <c r="H3871" s="131"/>
      <c r="I3871" s="131"/>
      <c r="J3871" s="131"/>
      <c r="K3871" s="131"/>
      <c r="L3871" s="131"/>
      <c r="M3871" s="131"/>
      <c r="N3871" s="131"/>
      <c r="O3871" s="131"/>
      <c r="P3871" s="131"/>
      <c r="Q3871" s="131"/>
      <c r="R3871" s="131"/>
      <c r="S3871" s="131"/>
      <c r="T3871" s="131"/>
      <c r="U3871" s="131"/>
      <c r="V3871" s="131"/>
      <c r="W3871" s="131"/>
      <c r="X3871" s="131"/>
      <c r="Y3871" s="131"/>
      <c r="Z3871" s="131"/>
      <c r="AA3871" s="131"/>
      <c r="AB3871" s="131"/>
      <c r="AC3871" s="131"/>
      <c r="AD3871" s="131"/>
      <c r="AE3871" s="131"/>
      <c r="AF3871" s="131"/>
      <c r="AG3871" s="131"/>
      <c r="AH3871" s="43">
        <v>0</v>
      </c>
    </row>
    <row r="3872" spans="4:34">
      <c r="D3872" s="62">
        <v>2001</v>
      </c>
      <c r="E3872" s="62">
        <v>12</v>
      </c>
      <c r="F3872" s="62">
        <v>2002</v>
      </c>
      <c r="G3872" s="62">
        <v>2002</v>
      </c>
      <c r="H3872" s="131"/>
      <c r="I3872" s="131"/>
      <c r="J3872" s="131"/>
      <c r="K3872" s="131"/>
      <c r="L3872" s="131"/>
      <c r="M3872" s="131"/>
      <c r="N3872" s="131"/>
      <c r="O3872" s="131"/>
      <c r="P3872" s="131"/>
      <c r="Q3872" s="131"/>
      <c r="R3872" s="131"/>
      <c r="S3872" s="131"/>
      <c r="T3872" s="131"/>
      <c r="U3872" s="131"/>
      <c r="V3872" s="131"/>
      <c r="W3872" s="131"/>
      <c r="X3872" s="131"/>
      <c r="Y3872" s="131"/>
      <c r="Z3872" s="131"/>
      <c r="AA3872" s="131"/>
      <c r="AB3872" s="131"/>
      <c r="AC3872" s="131"/>
      <c r="AD3872" s="131"/>
      <c r="AE3872" s="131"/>
      <c r="AF3872" s="131"/>
      <c r="AG3872" s="131"/>
      <c r="AH3872" s="43">
        <v>0</v>
      </c>
    </row>
    <row r="3873" spans="4:34">
      <c r="D3873" s="62">
        <v>2002</v>
      </c>
      <c r="E3873" s="62">
        <v>1</v>
      </c>
      <c r="F3873" s="62">
        <v>2002</v>
      </c>
      <c r="G3873" s="62">
        <v>2002</v>
      </c>
      <c r="H3873" s="131"/>
      <c r="I3873" s="131"/>
      <c r="J3873" s="131"/>
      <c r="K3873" s="131"/>
      <c r="L3873" s="131"/>
      <c r="M3873" s="131"/>
      <c r="N3873" s="131"/>
      <c r="O3873" s="131"/>
      <c r="P3873" s="131"/>
      <c r="Q3873" s="131"/>
      <c r="R3873" s="131"/>
      <c r="S3873" s="131"/>
      <c r="T3873" s="131"/>
      <c r="U3873" s="131"/>
      <c r="V3873" s="131"/>
      <c r="W3873" s="131"/>
      <c r="X3873" s="131"/>
      <c r="Y3873" s="131"/>
      <c r="Z3873" s="131"/>
      <c r="AA3873" s="131"/>
      <c r="AB3873" s="131"/>
      <c r="AC3873" s="131"/>
      <c r="AD3873" s="131"/>
      <c r="AE3873" s="131"/>
      <c r="AF3873" s="131"/>
      <c r="AG3873" s="131"/>
      <c r="AH3873" s="43">
        <v>0</v>
      </c>
    </row>
    <row r="3874" spans="4:34">
      <c r="D3874" s="62">
        <v>2002</v>
      </c>
      <c r="E3874" s="62">
        <v>2</v>
      </c>
      <c r="F3874" s="62">
        <v>2002</v>
      </c>
      <c r="G3874" s="62">
        <v>2002</v>
      </c>
      <c r="H3874" s="131"/>
      <c r="I3874" s="131"/>
      <c r="J3874" s="131"/>
      <c r="K3874" s="131"/>
      <c r="L3874" s="131"/>
      <c r="M3874" s="131"/>
      <c r="N3874" s="131"/>
      <c r="O3874" s="131"/>
      <c r="P3874" s="131"/>
      <c r="Q3874" s="131"/>
      <c r="R3874" s="131"/>
      <c r="S3874" s="131"/>
      <c r="T3874" s="131"/>
      <c r="U3874" s="131"/>
      <c r="V3874" s="131"/>
      <c r="W3874" s="131"/>
      <c r="X3874" s="131"/>
      <c r="Y3874" s="131"/>
      <c r="Z3874" s="131"/>
      <c r="AA3874" s="131"/>
      <c r="AB3874" s="131"/>
      <c r="AC3874" s="131"/>
      <c r="AD3874" s="131"/>
      <c r="AE3874" s="131"/>
      <c r="AF3874" s="131"/>
      <c r="AG3874" s="131"/>
      <c r="AH3874" s="43">
        <v>0</v>
      </c>
    </row>
    <row r="3875" spans="4:34">
      <c r="D3875" s="62">
        <v>2002</v>
      </c>
      <c r="E3875" s="62">
        <v>3</v>
      </c>
      <c r="F3875" s="62">
        <v>2002</v>
      </c>
      <c r="G3875" s="62">
        <v>2002</v>
      </c>
      <c r="H3875" s="131"/>
      <c r="I3875" s="131"/>
      <c r="J3875" s="131"/>
      <c r="K3875" s="131"/>
      <c r="L3875" s="131"/>
      <c r="M3875" s="131"/>
      <c r="N3875" s="131"/>
      <c r="O3875" s="131"/>
      <c r="P3875" s="131"/>
      <c r="Q3875" s="131"/>
      <c r="R3875" s="131"/>
      <c r="S3875" s="131"/>
      <c r="T3875" s="131"/>
      <c r="U3875" s="131"/>
      <c r="V3875" s="131"/>
      <c r="W3875" s="131"/>
      <c r="X3875" s="131"/>
      <c r="Y3875" s="131"/>
      <c r="Z3875" s="131"/>
      <c r="AA3875" s="131"/>
      <c r="AB3875" s="131"/>
      <c r="AC3875" s="131"/>
      <c r="AD3875" s="131"/>
      <c r="AE3875" s="131"/>
      <c r="AF3875" s="131"/>
      <c r="AG3875" s="131"/>
      <c r="AH3875" s="43">
        <v>0</v>
      </c>
    </row>
    <row r="3876" spans="4:34">
      <c r="D3876" s="62">
        <v>2002</v>
      </c>
      <c r="E3876" s="62">
        <v>4</v>
      </c>
      <c r="F3876" s="62">
        <v>2002</v>
      </c>
      <c r="G3876" s="62">
        <v>2002</v>
      </c>
      <c r="H3876" s="131"/>
      <c r="I3876" s="131"/>
      <c r="J3876" s="131"/>
      <c r="K3876" s="131"/>
      <c r="L3876" s="131"/>
      <c r="M3876" s="131"/>
      <c r="N3876" s="131"/>
      <c r="O3876" s="131"/>
      <c r="P3876" s="131"/>
      <c r="Q3876" s="131"/>
      <c r="R3876" s="131"/>
      <c r="S3876" s="131"/>
      <c r="T3876" s="131"/>
      <c r="U3876" s="131"/>
      <c r="V3876" s="131"/>
      <c r="W3876" s="131"/>
      <c r="X3876" s="131"/>
      <c r="Y3876" s="131"/>
      <c r="Z3876" s="131"/>
      <c r="AA3876" s="131"/>
      <c r="AB3876" s="131"/>
      <c r="AC3876" s="131"/>
      <c r="AD3876" s="131"/>
      <c r="AE3876" s="131"/>
      <c r="AF3876" s="131"/>
      <c r="AG3876" s="131"/>
      <c r="AH3876" s="43">
        <v>0</v>
      </c>
    </row>
    <row r="3877" spans="4:34">
      <c r="D3877" s="62">
        <v>2002</v>
      </c>
      <c r="E3877" s="62">
        <v>5</v>
      </c>
      <c r="F3877" s="62">
        <v>2002</v>
      </c>
      <c r="G3877" s="62">
        <v>2003</v>
      </c>
      <c r="H3877" s="131"/>
      <c r="I3877" s="131"/>
      <c r="J3877" s="131"/>
      <c r="K3877" s="131"/>
      <c r="L3877" s="131"/>
      <c r="M3877" s="131"/>
      <c r="N3877" s="131"/>
      <c r="O3877" s="131"/>
      <c r="P3877" s="131"/>
      <c r="Q3877" s="131"/>
      <c r="R3877" s="131"/>
      <c r="S3877" s="131"/>
      <c r="T3877" s="131"/>
      <c r="U3877" s="131"/>
      <c r="V3877" s="131"/>
      <c r="W3877" s="131"/>
      <c r="X3877" s="131"/>
      <c r="Y3877" s="131"/>
      <c r="Z3877" s="131"/>
      <c r="AA3877" s="131"/>
      <c r="AB3877" s="131"/>
      <c r="AC3877" s="131"/>
      <c r="AD3877" s="131"/>
      <c r="AE3877" s="131"/>
      <c r="AF3877" s="131"/>
      <c r="AG3877" s="131"/>
      <c r="AH3877" s="43">
        <v>0</v>
      </c>
    </row>
    <row r="3878" spans="4:34">
      <c r="D3878" s="62">
        <v>2002</v>
      </c>
      <c r="E3878" s="62">
        <v>6</v>
      </c>
      <c r="F3878" s="62">
        <v>2002</v>
      </c>
      <c r="G3878" s="62">
        <v>2003</v>
      </c>
      <c r="H3878" s="131"/>
      <c r="I3878" s="131"/>
      <c r="J3878" s="131"/>
      <c r="K3878" s="131"/>
      <c r="L3878" s="131"/>
      <c r="M3878" s="131"/>
      <c r="N3878" s="131"/>
      <c r="O3878" s="131"/>
      <c r="P3878" s="131"/>
      <c r="Q3878" s="131"/>
      <c r="R3878" s="131"/>
      <c r="S3878" s="131"/>
      <c r="T3878" s="131"/>
      <c r="U3878" s="131"/>
      <c r="V3878" s="131"/>
      <c r="W3878" s="131"/>
      <c r="X3878" s="131"/>
      <c r="Y3878" s="131"/>
      <c r="Z3878" s="131"/>
      <c r="AA3878" s="131"/>
      <c r="AB3878" s="131"/>
      <c r="AC3878" s="131"/>
      <c r="AD3878" s="131"/>
      <c r="AE3878" s="131"/>
      <c r="AF3878" s="131"/>
      <c r="AG3878" s="131"/>
      <c r="AH3878" s="43">
        <v>0</v>
      </c>
    </row>
    <row r="3879" spans="4:34">
      <c r="D3879" s="62">
        <v>2002</v>
      </c>
      <c r="E3879" s="62">
        <v>7</v>
      </c>
      <c r="F3879" s="62">
        <v>2003</v>
      </c>
      <c r="G3879" s="62">
        <v>2003</v>
      </c>
      <c r="H3879" s="131"/>
      <c r="I3879" s="131"/>
      <c r="J3879" s="131"/>
      <c r="K3879" s="131"/>
      <c r="L3879" s="131"/>
      <c r="M3879" s="131"/>
      <c r="N3879" s="131"/>
      <c r="O3879" s="131"/>
      <c r="P3879" s="131"/>
      <c r="Q3879" s="131"/>
      <c r="R3879" s="131"/>
      <c r="S3879" s="131"/>
      <c r="T3879" s="131"/>
      <c r="U3879" s="131"/>
      <c r="V3879" s="131"/>
      <c r="W3879" s="131"/>
      <c r="X3879" s="131"/>
      <c r="Y3879" s="131"/>
      <c r="Z3879" s="131"/>
      <c r="AA3879" s="131"/>
      <c r="AB3879" s="131"/>
      <c r="AC3879" s="131"/>
      <c r="AD3879" s="131"/>
      <c r="AE3879" s="131"/>
      <c r="AF3879" s="131"/>
      <c r="AG3879" s="131"/>
      <c r="AH3879" s="43">
        <v>0</v>
      </c>
    </row>
    <row r="3880" spans="4:34">
      <c r="D3880" s="62">
        <v>2002</v>
      </c>
      <c r="E3880" s="62">
        <v>8</v>
      </c>
      <c r="F3880" s="62">
        <v>2003</v>
      </c>
      <c r="G3880" s="62">
        <v>2003</v>
      </c>
      <c r="H3880" s="131"/>
      <c r="I3880" s="131"/>
      <c r="J3880" s="131"/>
      <c r="K3880" s="131"/>
      <c r="L3880" s="131"/>
      <c r="M3880" s="131"/>
      <c r="N3880" s="131"/>
      <c r="O3880" s="131"/>
      <c r="P3880" s="131"/>
      <c r="Q3880" s="131"/>
      <c r="R3880" s="131"/>
      <c r="S3880" s="131"/>
      <c r="T3880" s="131"/>
      <c r="U3880" s="131"/>
      <c r="V3880" s="131"/>
      <c r="W3880" s="131"/>
      <c r="X3880" s="131"/>
      <c r="Y3880" s="131"/>
      <c r="Z3880" s="131"/>
      <c r="AA3880" s="131"/>
      <c r="AB3880" s="131"/>
      <c r="AC3880" s="131"/>
      <c r="AD3880" s="131"/>
      <c r="AE3880" s="131"/>
      <c r="AF3880" s="131"/>
      <c r="AG3880" s="131"/>
      <c r="AH3880" s="43">
        <v>0</v>
      </c>
    </row>
    <row r="3881" spans="4:34">
      <c r="D3881" s="62">
        <v>2002</v>
      </c>
      <c r="E3881" s="62">
        <v>9</v>
      </c>
      <c r="F3881" s="62">
        <v>2003</v>
      </c>
      <c r="G3881" s="62">
        <v>2003</v>
      </c>
      <c r="H3881" s="131"/>
      <c r="I3881" s="131"/>
      <c r="J3881" s="131"/>
      <c r="K3881" s="131"/>
      <c r="L3881" s="131"/>
      <c r="M3881" s="131"/>
      <c r="N3881" s="131"/>
      <c r="O3881" s="131"/>
      <c r="P3881" s="131"/>
      <c r="Q3881" s="131"/>
      <c r="R3881" s="131"/>
      <c r="S3881" s="131"/>
      <c r="T3881" s="131"/>
      <c r="U3881" s="131"/>
      <c r="V3881" s="131"/>
      <c r="W3881" s="131"/>
      <c r="X3881" s="131"/>
      <c r="Y3881" s="131"/>
      <c r="Z3881" s="131"/>
      <c r="AA3881" s="131"/>
      <c r="AB3881" s="131"/>
      <c r="AC3881" s="131"/>
      <c r="AD3881" s="131"/>
      <c r="AE3881" s="131"/>
      <c r="AF3881" s="131"/>
      <c r="AG3881" s="131"/>
      <c r="AH3881" s="43">
        <v>0</v>
      </c>
    </row>
    <row r="3882" spans="4:34">
      <c r="D3882" s="62">
        <v>2002</v>
      </c>
      <c r="E3882" s="62">
        <v>10</v>
      </c>
      <c r="F3882" s="62">
        <v>2003</v>
      </c>
      <c r="G3882" s="62">
        <v>2003</v>
      </c>
      <c r="H3882" s="131"/>
      <c r="I3882" s="131"/>
      <c r="J3882" s="131"/>
      <c r="K3882" s="131"/>
      <c r="L3882" s="131"/>
      <c r="M3882" s="131"/>
      <c r="N3882" s="131"/>
      <c r="O3882" s="131"/>
      <c r="P3882" s="131"/>
      <c r="Q3882" s="131"/>
      <c r="R3882" s="131"/>
      <c r="S3882" s="131"/>
      <c r="T3882" s="131"/>
      <c r="U3882" s="131"/>
      <c r="V3882" s="131"/>
      <c r="W3882" s="131"/>
      <c r="X3882" s="131"/>
      <c r="Y3882" s="131"/>
      <c r="Z3882" s="131"/>
      <c r="AA3882" s="131"/>
      <c r="AB3882" s="131"/>
      <c r="AC3882" s="131"/>
      <c r="AD3882" s="131"/>
      <c r="AE3882" s="131"/>
      <c r="AF3882" s="131"/>
      <c r="AG3882" s="131"/>
      <c r="AH3882" s="43">
        <v>0</v>
      </c>
    </row>
    <row r="3883" spans="4:34">
      <c r="D3883" s="62">
        <v>2002</v>
      </c>
      <c r="E3883" s="62">
        <v>11</v>
      </c>
      <c r="F3883" s="62">
        <v>2003</v>
      </c>
      <c r="G3883" s="62">
        <v>2003</v>
      </c>
      <c r="H3883" s="131"/>
      <c r="I3883" s="131"/>
      <c r="J3883" s="131"/>
      <c r="K3883" s="131"/>
      <c r="L3883" s="131"/>
      <c r="M3883" s="131"/>
      <c r="N3883" s="131"/>
      <c r="O3883" s="131"/>
      <c r="P3883" s="131"/>
      <c r="Q3883" s="131"/>
      <c r="R3883" s="131"/>
      <c r="S3883" s="131"/>
      <c r="T3883" s="131"/>
      <c r="U3883" s="131"/>
      <c r="V3883" s="131"/>
      <c r="W3883" s="131"/>
      <c r="X3883" s="131"/>
      <c r="Y3883" s="131"/>
      <c r="Z3883" s="131"/>
      <c r="AA3883" s="131"/>
      <c r="AB3883" s="131"/>
      <c r="AC3883" s="131"/>
      <c r="AD3883" s="131"/>
      <c r="AE3883" s="131"/>
      <c r="AF3883" s="131"/>
      <c r="AG3883" s="131"/>
      <c r="AH3883" s="43">
        <v>0</v>
      </c>
    </row>
    <row r="3884" spans="4:34">
      <c r="D3884" s="62">
        <v>2002</v>
      </c>
      <c r="E3884" s="62">
        <v>12</v>
      </c>
      <c r="F3884" s="62">
        <v>2003</v>
      </c>
      <c r="G3884" s="62">
        <v>2003</v>
      </c>
      <c r="H3884" s="131"/>
      <c r="I3884" s="131"/>
      <c r="J3884" s="131"/>
      <c r="K3884" s="131"/>
      <c r="L3884" s="131"/>
      <c r="M3884" s="131"/>
      <c r="N3884" s="131"/>
      <c r="O3884" s="131"/>
      <c r="P3884" s="131"/>
      <c r="Q3884" s="131"/>
      <c r="R3884" s="131"/>
      <c r="S3884" s="131"/>
      <c r="T3884" s="131"/>
      <c r="U3884" s="131"/>
      <c r="V3884" s="131"/>
      <c r="W3884" s="131"/>
      <c r="X3884" s="131"/>
      <c r="Y3884" s="131"/>
      <c r="Z3884" s="131"/>
      <c r="AA3884" s="131"/>
      <c r="AB3884" s="131"/>
      <c r="AC3884" s="131"/>
      <c r="AD3884" s="131"/>
      <c r="AE3884" s="131"/>
      <c r="AF3884" s="131"/>
      <c r="AG3884" s="131"/>
      <c r="AH3884" s="43">
        <v>0</v>
      </c>
    </row>
    <row r="3885" spans="4:34">
      <c r="D3885" s="62">
        <v>2003</v>
      </c>
      <c r="E3885" s="62">
        <v>1</v>
      </c>
      <c r="F3885" s="62">
        <v>2003</v>
      </c>
      <c r="G3885" s="62">
        <v>2003</v>
      </c>
      <c r="H3885" s="131"/>
      <c r="I3885" s="131"/>
      <c r="J3885" s="131"/>
      <c r="K3885" s="131"/>
      <c r="L3885" s="131"/>
      <c r="M3885" s="131"/>
      <c r="N3885" s="131"/>
      <c r="O3885" s="131"/>
      <c r="P3885" s="131"/>
      <c r="Q3885" s="131"/>
      <c r="R3885" s="131"/>
      <c r="S3885" s="131"/>
      <c r="T3885" s="131"/>
      <c r="U3885" s="131"/>
      <c r="V3885" s="131"/>
      <c r="W3885" s="131"/>
      <c r="X3885" s="131"/>
      <c r="Y3885" s="131"/>
      <c r="Z3885" s="131"/>
      <c r="AA3885" s="131"/>
      <c r="AB3885" s="131"/>
      <c r="AC3885" s="131"/>
      <c r="AD3885" s="131"/>
      <c r="AE3885" s="131"/>
      <c r="AF3885" s="131"/>
      <c r="AG3885" s="131"/>
      <c r="AH3885" s="43">
        <v>0</v>
      </c>
    </row>
    <row r="3886" spans="4:34">
      <c r="D3886" s="62">
        <v>2003</v>
      </c>
      <c r="E3886" s="62">
        <v>2</v>
      </c>
      <c r="F3886" s="62">
        <v>2003</v>
      </c>
      <c r="G3886" s="62">
        <v>2003</v>
      </c>
      <c r="H3886" s="131"/>
      <c r="I3886" s="131"/>
      <c r="J3886" s="131"/>
      <c r="K3886" s="131"/>
      <c r="L3886" s="131"/>
      <c r="M3886" s="131"/>
      <c r="N3886" s="131"/>
      <c r="O3886" s="131"/>
      <c r="P3886" s="131"/>
      <c r="Q3886" s="131"/>
      <c r="R3886" s="131"/>
      <c r="S3886" s="131"/>
      <c r="T3886" s="131"/>
      <c r="U3886" s="131"/>
      <c r="V3886" s="131"/>
      <c r="W3886" s="131"/>
      <c r="X3886" s="131"/>
      <c r="Y3886" s="131"/>
      <c r="Z3886" s="131"/>
      <c r="AA3886" s="131"/>
      <c r="AB3886" s="131"/>
      <c r="AC3886" s="131"/>
      <c r="AD3886" s="131"/>
      <c r="AE3886" s="131"/>
      <c r="AF3886" s="131"/>
      <c r="AG3886" s="131"/>
      <c r="AH3886" s="43">
        <v>0</v>
      </c>
    </row>
    <row r="3887" spans="4:34">
      <c r="D3887" s="62">
        <v>2003</v>
      </c>
      <c r="E3887" s="62">
        <v>3</v>
      </c>
      <c r="F3887" s="62">
        <v>2003</v>
      </c>
      <c r="G3887" s="62">
        <v>2003</v>
      </c>
      <c r="H3887" s="131"/>
      <c r="I3887" s="131"/>
      <c r="J3887" s="131"/>
      <c r="K3887" s="131"/>
      <c r="L3887" s="131"/>
      <c r="M3887" s="131"/>
      <c r="N3887" s="131"/>
      <c r="O3887" s="131"/>
      <c r="P3887" s="131"/>
      <c r="Q3887" s="131"/>
      <c r="R3887" s="131"/>
      <c r="S3887" s="131"/>
      <c r="T3887" s="131"/>
      <c r="U3887" s="131"/>
      <c r="V3887" s="131"/>
      <c r="W3887" s="131"/>
      <c r="X3887" s="131"/>
      <c r="Y3887" s="131"/>
      <c r="Z3887" s="131"/>
      <c r="AA3887" s="131"/>
      <c r="AB3887" s="131"/>
      <c r="AC3887" s="131"/>
      <c r="AD3887" s="131"/>
      <c r="AE3887" s="131"/>
      <c r="AF3887" s="131"/>
      <c r="AG3887" s="131"/>
      <c r="AH3887" s="43">
        <v>0</v>
      </c>
    </row>
    <row r="3888" spans="4:34">
      <c r="D3888" s="62">
        <v>2003</v>
      </c>
      <c r="E3888" s="62">
        <v>4</v>
      </c>
      <c r="F3888" s="62">
        <v>2003</v>
      </c>
      <c r="G3888" s="62">
        <v>2003</v>
      </c>
      <c r="H3888" s="131"/>
      <c r="I3888" s="131"/>
      <c r="J3888" s="131"/>
      <c r="K3888" s="131"/>
      <c r="L3888" s="131"/>
      <c r="M3888" s="131"/>
      <c r="N3888" s="131"/>
      <c r="O3888" s="131"/>
      <c r="P3888" s="131"/>
      <c r="Q3888" s="131"/>
      <c r="R3888" s="131"/>
      <c r="S3888" s="131"/>
      <c r="T3888" s="131"/>
      <c r="U3888" s="131"/>
      <c r="V3888" s="131"/>
      <c r="W3888" s="131"/>
      <c r="X3888" s="131"/>
      <c r="Y3888" s="131"/>
      <c r="Z3888" s="131"/>
      <c r="AA3888" s="131"/>
      <c r="AB3888" s="131"/>
      <c r="AC3888" s="131"/>
      <c r="AD3888" s="131"/>
      <c r="AE3888" s="131"/>
      <c r="AF3888" s="131"/>
      <c r="AG3888" s="131"/>
      <c r="AH3888" s="43">
        <v>0</v>
      </c>
    </row>
    <row r="3889" spans="4:34">
      <c r="D3889" s="62">
        <v>2003</v>
      </c>
      <c r="E3889" s="62">
        <v>5</v>
      </c>
      <c r="F3889" s="62">
        <v>2003</v>
      </c>
      <c r="G3889" s="62">
        <v>2004</v>
      </c>
      <c r="H3889" s="131"/>
      <c r="I3889" s="131"/>
      <c r="J3889" s="131"/>
      <c r="K3889" s="131"/>
      <c r="L3889" s="131"/>
      <c r="M3889" s="131"/>
      <c r="N3889" s="131"/>
      <c r="O3889" s="131"/>
      <c r="P3889" s="131"/>
      <c r="Q3889" s="131"/>
      <c r="R3889" s="131"/>
      <c r="S3889" s="131"/>
      <c r="T3889" s="131"/>
      <c r="U3889" s="131"/>
      <c r="V3889" s="131"/>
      <c r="W3889" s="131"/>
      <c r="X3889" s="131"/>
      <c r="Y3889" s="131"/>
      <c r="Z3889" s="131"/>
      <c r="AA3889" s="131"/>
      <c r="AB3889" s="131"/>
      <c r="AC3889" s="131"/>
      <c r="AD3889" s="131"/>
      <c r="AE3889" s="131"/>
      <c r="AF3889" s="131"/>
      <c r="AG3889" s="131"/>
      <c r="AH3889" s="43">
        <v>0</v>
      </c>
    </row>
    <row r="3890" spans="4:34">
      <c r="D3890" s="62">
        <v>2003</v>
      </c>
      <c r="E3890" s="62">
        <v>6</v>
      </c>
      <c r="F3890" s="62">
        <v>2003</v>
      </c>
      <c r="G3890" s="62">
        <v>2004</v>
      </c>
      <c r="H3890" s="131"/>
      <c r="I3890" s="131"/>
      <c r="J3890" s="131"/>
      <c r="K3890" s="131"/>
      <c r="L3890" s="131"/>
      <c r="M3890" s="131"/>
      <c r="N3890" s="131"/>
      <c r="O3890" s="131"/>
      <c r="P3890" s="131"/>
      <c r="Q3890" s="131"/>
      <c r="R3890" s="131"/>
      <c r="S3890" s="131"/>
      <c r="T3890" s="131"/>
      <c r="U3890" s="131"/>
      <c r="V3890" s="131"/>
      <c r="W3890" s="131"/>
      <c r="X3890" s="131"/>
      <c r="Y3890" s="131"/>
      <c r="Z3890" s="131"/>
      <c r="AA3890" s="131"/>
      <c r="AB3890" s="131"/>
      <c r="AC3890" s="131"/>
      <c r="AD3890" s="131"/>
      <c r="AE3890" s="131"/>
      <c r="AF3890" s="131"/>
      <c r="AG3890" s="131"/>
      <c r="AH3890" s="43">
        <v>0</v>
      </c>
    </row>
    <row r="3891" spans="4:34">
      <c r="D3891" s="62">
        <v>2003</v>
      </c>
      <c r="E3891" s="62">
        <v>7</v>
      </c>
      <c r="F3891" s="62">
        <v>2004</v>
      </c>
      <c r="G3891" s="62">
        <v>2004</v>
      </c>
      <c r="H3891" s="131"/>
      <c r="I3891" s="131"/>
      <c r="J3891" s="131"/>
      <c r="K3891" s="131"/>
      <c r="L3891" s="131"/>
      <c r="M3891" s="131"/>
      <c r="N3891" s="131"/>
      <c r="O3891" s="131"/>
      <c r="P3891" s="131"/>
      <c r="Q3891" s="131"/>
      <c r="R3891" s="131"/>
      <c r="S3891" s="131"/>
      <c r="T3891" s="131"/>
      <c r="U3891" s="131"/>
      <c r="V3891" s="131"/>
      <c r="W3891" s="131"/>
      <c r="X3891" s="131"/>
      <c r="Y3891" s="131"/>
      <c r="Z3891" s="131"/>
      <c r="AA3891" s="131"/>
      <c r="AB3891" s="131"/>
      <c r="AC3891" s="131"/>
      <c r="AD3891" s="131"/>
      <c r="AE3891" s="131"/>
      <c r="AF3891" s="131"/>
      <c r="AG3891" s="131"/>
      <c r="AH3891" s="43">
        <v>0</v>
      </c>
    </row>
    <row r="3892" spans="4:34">
      <c r="D3892" s="62">
        <v>2003</v>
      </c>
      <c r="E3892" s="62">
        <v>8</v>
      </c>
      <c r="F3892" s="62">
        <v>2004</v>
      </c>
      <c r="G3892" s="62">
        <v>2004</v>
      </c>
      <c r="H3892" s="131"/>
      <c r="I3892" s="131"/>
      <c r="J3892" s="131"/>
      <c r="K3892" s="131"/>
      <c r="L3892" s="131"/>
      <c r="M3892" s="131"/>
      <c r="N3892" s="131"/>
      <c r="O3892" s="131"/>
      <c r="P3892" s="131"/>
      <c r="Q3892" s="131"/>
      <c r="R3892" s="131"/>
      <c r="S3892" s="131"/>
      <c r="T3892" s="131"/>
      <c r="U3892" s="131"/>
      <c r="V3892" s="131"/>
      <c r="W3892" s="131"/>
      <c r="X3892" s="131"/>
      <c r="Y3892" s="131"/>
      <c r="Z3892" s="131"/>
      <c r="AA3892" s="131"/>
      <c r="AB3892" s="131"/>
      <c r="AC3892" s="131"/>
      <c r="AD3892" s="131"/>
      <c r="AE3892" s="131"/>
      <c r="AF3892" s="131"/>
      <c r="AG3892" s="131"/>
      <c r="AH3892" s="43">
        <v>0</v>
      </c>
    </row>
    <row r="3893" spans="4:34">
      <c r="D3893" s="62">
        <v>2003</v>
      </c>
      <c r="E3893" s="62">
        <v>9</v>
      </c>
      <c r="F3893" s="62">
        <v>2004</v>
      </c>
      <c r="G3893" s="62">
        <v>2004</v>
      </c>
      <c r="H3893" s="131"/>
      <c r="I3893" s="131"/>
      <c r="J3893" s="131"/>
      <c r="K3893" s="131"/>
      <c r="L3893" s="131"/>
      <c r="M3893" s="131"/>
      <c r="N3893" s="131"/>
      <c r="O3893" s="131"/>
      <c r="P3893" s="131"/>
      <c r="Q3893" s="131"/>
      <c r="R3893" s="131"/>
      <c r="S3893" s="131"/>
      <c r="T3893" s="131"/>
      <c r="U3893" s="131"/>
      <c r="V3893" s="131"/>
      <c r="W3893" s="131"/>
      <c r="X3893" s="131"/>
      <c r="Y3893" s="131"/>
      <c r="Z3893" s="131"/>
      <c r="AA3893" s="131"/>
      <c r="AB3893" s="131"/>
      <c r="AC3893" s="131"/>
      <c r="AD3893" s="131"/>
      <c r="AE3893" s="131"/>
      <c r="AF3893" s="131"/>
      <c r="AG3893" s="131"/>
      <c r="AH3893" s="43">
        <v>0</v>
      </c>
    </row>
    <row r="3894" spans="4:34">
      <c r="D3894" s="62">
        <v>2003</v>
      </c>
      <c r="E3894" s="62">
        <v>10</v>
      </c>
      <c r="F3894" s="62">
        <v>2004</v>
      </c>
      <c r="G3894" s="62">
        <v>2004</v>
      </c>
      <c r="H3894" s="131"/>
      <c r="I3894" s="131"/>
      <c r="J3894" s="131"/>
      <c r="K3894" s="131"/>
      <c r="L3894" s="131"/>
      <c r="M3894" s="131"/>
      <c r="N3894" s="131"/>
      <c r="O3894" s="131"/>
      <c r="P3894" s="131"/>
      <c r="Q3894" s="131"/>
      <c r="R3894" s="131"/>
      <c r="S3894" s="131"/>
      <c r="T3894" s="131"/>
      <c r="U3894" s="131"/>
      <c r="V3894" s="131"/>
      <c r="W3894" s="131"/>
      <c r="X3894" s="131"/>
      <c r="Y3894" s="131"/>
      <c r="Z3894" s="131"/>
      <c r="AA3894" s="131"/>
      <c r="AB3894" s="131"/>
      <c r="AC3894" s="131"/>
      <c r="AD3894" s="131"/>
      <c r="AE3894" s="131"/>
      <c r="AF3894" s="131"/>
      <c r="AG3894" s="131"/>
      <c r="AH3894" s="43">
        <v>0</v>
      </c>
    </row>
    <row r="3895" spans="4:34">
      <c r="D3895" s="62">
        <v>2003</v>
      </c>
      <c r="E3895" s="62">
        <v>11</v>
      </c>
      <c r="F3895" s="62">
        <v>2004</v>
      </c>
      <c r="G3895" s="62">
        <v>2004</v>
      </c>
      <c r="H3895" s="131"/>
      <c r="I3895" s="131"/>
      <c r="J3895" s="131"/>
      <c r="K3895" s="131"/>
      <c r="L3895" s="131"/>
      <c r="M3895" s="131"/>
      <c r="N3895" s="131"/>
      <c r="O3895" s="131"/>
      <c r="P3895" s="131"/>
      <c r="Q3895" s="131"/>
      <c r="R3895" s="131"/>
      <c r="S3895" s="131"/>
      <c r="T3895" s="131"/>
      <c r="U3895" s="131"/>
      <c r="V3895" s="131"/>
      <c r="W3895" s="131"/>
      <c r="X3895" s="131"/>
      <c r="Y3895" s="131"/>
      <c r="Z3895" s="131"/>
      <c r="AA3895" s="131"/>
      <c r="AB3895" s="131"/>
      <c r="AC3895" s="131"/>
      <c r="AD3895" s="131"/>
      <c r="AE3895" s="131"/>
      <c r="AF3895" s="131"/>
      <c r="AG3895" s="131"/>
      <c r="AH3895" s="43">
        <v>0</v>
      </c>
    </row>
    <row r="3896" spans="4:34">
      <c r="D3896" s="62">
        <v>2003</v>
      </c>
      <c r="E3896" s="62">
        <v>12</v>
      </c>
      <c r="F3896" s="62">
        <v>2004</v>
      </c>
      <c r="G3896" s="62">
        <v>2004</v>
      </c>
      <c r="H3896" s="131"/>
      <c r="I3896" s="131"/>
      <c r="J3896" s="131"/>
      <c r="K3896" s="131"/>
      <c r="L3896" s="131"/>
      <c r="M3896" s="131"/>
      <c r="N3896" s="131"/>
      <c r="O3896" s="131"/>
      <c r="P3896" s="131"/>
      <c r="Q3896" s="131"/>
      <c r="R3896" s="131"/>
      <c r="S3896" s="131"/>
      <c r="T3896" s="131"/>
      <c r="U3896" s="131"/>
      <c r="V3896" s="131"/>
      <c r="W3896" s="131"/>
      <c r="X3896" s="131"/>
      <c r="Y3896" s="131"/>
      <c r="Z3896" s="131"/>
      <c r="AA3896" s="131"/>
      <c r="AB3896" s="131"/>
      <c r="AC3896" s="131"/>
      <c r="AD3896" s="131"/>
      <c r="AE3896" s="131"/>
      <c r="AF3896" s="131"/>
      <c r="AG3896" s="131"/>
      <c r="AH3896" s="43">
        <v>0</v>
      </c>
    </row>
    <row r="3897" spans="4:34">
      <c r="D3897" s="62">
        <v>2004</v>
      </c>
      <c r="E3897" s="62">
        <v>1</v>
      </c>
      <c r="F3897" s="62">
        <v>2004</v>
      </c>
      <c r="G3897" s="62">
        <v>2004</v>
      </c>
      <c r="H3897" s="131"/>
      <c r="I3897" s="131"/>
      <c r="J3897" s="131"/>
      <c r="K3897" s="131"/>
      <c r="L3897" s="131"/>
      <c r="M3897" s="131"/>
      <c r="N3897" s="131"/>
      <c r="O3897" s="131"/>
      <c r="P3897" s="131"/>
      <c r="Q3897" s="131"/>
      <c r="R3897" s="131"/>
      <c r="S3897" s="131"/>
      <c r="T3897" s="131"/>
      <c r="U3897" s="131"/>
      <c r="V3897" s="131"/>
      <c r="W3897" s="131"/>
      <c r="X3897" s="131"/>
      <c r="Y3897" s="131"/>
      <c r="Z3897" s="131"/>
      <c r="AA3897" s="131"/>
      <c r="AB3897" s="131"/>
      <c r="AC3897" s="131"/>
      <c r="AD3897" s="131"/>
      <c r="AE3897" s="131"/>
      <c r="AF3897" s="131"/>
      <c r="AG3897" s="131"/>
      <c r="AH3897" s="43">
        <v>0</v>
      </c>
    </row>
    <row r="3898" spans="4:34">
      <c r="D3898" s="62">
        <v>2004</v>
      </c>
      <c r="E3898" s="62">
        <v>2</v>
      </c>
      <c r="F3898" s="62">
        <v>2004</v>
      </c>
      <c r="G3898" s="62">
        <v>2004</v>
      </c>
      <c r="H3898" s="131"/>
      <c r="I3898" s="131"/>
      <c r="J3898" s="131"/>
      <c r="K3898" s="131"/>
      <c r="L3898" s="131"/>
      <c r="M3898" s="131"/>
      <c r="N3898" s="131"/>
      <c r="O3898" s="131"/>
      <c r="P3898" s="131"/>
      <c r="Q3898" s="131"/>
      <c r="R3898" s="131"/>
      <c r="S3898" s="131"/>
      <c r="T3898" s="131"/>
      <c r="U3898" s="131"/>
      <c r="V3898" s="131"/>
      <c r="W3898" s="131"/>
      <c r="X3898" s="131"/>
      <c r="Y3898" s="131"/>
      <c r="Z3898" s="131"/>
      <c r="AA3898" s="131"/>
      <c r="AB3898" s="131"/>
      <c r="AC3898" s="131"/>
      <c r="AD3898" s="131"/>
      <c r="AE3898" s="131"/>
      <c r="AF3898" s="131"/>
      <c r="AG3898" s="131"/>
      <c r="AH3898" s="43">
        <v>0</v>
      </c>
    </row>
    <row r="3899" spans="4:34">
      <c r="D3899" s="62">
        <v>2004</v>
      </c>
      <c r="E3899" s="62">
        <v>3</v>
      </c>
      <c r="F3899" s="62">
        <v>2004</v>
      </c>
      <c r="G3899" s="62">
        <v>2004</v>
      </c>
      <c r="H3899" s="131"/>
      <c r="I3899" s="131"/>
      <c r="J3899" s="131"/>
      <c r="K3899" s="131"/>
      <c r="L3899" s="131"/>
      <c r="M3899" s="131"/>
      <c r="N3899" s="131"/>
      <c r="O3899" s="131"/>
      <c r="P3899" s="131"/>
      <c r="Q3899" s="131"/>
      <c r="R3899" s="131"/>
      <c r="S3899" s="131"/>
      <c r="T3899" s="131"/>
      <c r="U3899" s="131"/>
      <c r="V3899" s="131"/>
      <c r="W3899" s="131"/>
      <c r="X3899" s="131"/>
      <c r="Y3899" s="131"/>
      <c r="Z3899" s="131"/>
      <c r="AA3899" s="131"/>
      <c r="AB3899" s="131"/>
      <c r="AC3899" s="131"/>
      <c r="AD3899" s="131"/>
      <c r="AE3899" s="131"/>
      <c r="AF3899" s="131"/>
      <c r="AG3899" s="131"/>
      <c r="AH3899" s="43">
        <v>0</v>
      </c>
    </row>
    <row r="3900" spans="4:34">
      <c r="D3900" s="62">
        <v>2004</v>
      </c>
      <c r="E3900" s="62">
        <v>4</v>
      </c>
      <c r="F3900" s="62">
        <v>2004</v>
      </c>
      <c r="G3900" s="62">
        <v>2004</v>
      </c>
      <c r="H3900" s="131"/>
      <c r="I3900" s="131"/>
      <c r="J3900" s="131"/>
      <c r="K3900" s="131"/>
      <c r="L3900" s="131"/>
      <c r="M3900" s="131"/>
      <c r="N3900" s="131"/>
      <c r="O3900" s="131"/>
      <c r="P3900" s="131"/>
      <c r="Q3900" s="131"/>
      <c r="R3900" s="131"/>
      <c r="S3900" s="131"/>
      <c r="T3900" s="131"/>
      <c r="U3900" s="131"/>
      <c r="V3900" s="131"/>
      <c r="W3900" s="131"/>
      <c r="X3900" s="131"/>
      <c r="Y3900" s="131"/>
      <c r="Z3900" s="131"/>
      <c r="AA3900" s="131"/>
      <c r="AB3900" s="131"/>
      <c r="AC3900" s="131"/>
      <c r="AD3900" s="131"/>
      <c r="AE3900" s="131"/>
      <c r="AF3900" s="131"/>
      <c r="AG3900" s="131"/>
      <c r="AH3900" s="43">
        <v>0</v>
      </c>
    </row>
    <row r="3901" spans="4:34">
      <c r="D3901" s="62">
        <v>2004</v>
      </c>
      <c r="E3901" s="62">
        <v>5</v>
      </c>
      <c r="F3901" s="62">
        <v>2004</v>
      </c>
      <c r="G3901" s="62">
        <v>2005</v>
      </c>
      <c r="H3901" s="131"/>
      <c r="I3901" s="131"/>
      <c r="J3901" s="131"/>
      <c r="K3901" s="131"/>
      <c r="L3901" s="131"/>
      <c r="M3901" s="131"/>
      <c r="N3901" s="131"/>
      <c r="O3901" s="131"/>
      <c r="P3901" s="131"/>
      <c r="Q3901" s="131"/>
      <c r="R3901" s="131"/>
      <c r="S3901" s="131"/>
      <c r="T3901" s="131"/>
      <c r="U3901" s="131"/>
      <c r="V3901" s="131"/>
      <c r="W3901" s="131"/>
      <c r="X3901" s="131"/>
      <c r="Y3901" s="131"/>
      <c r="Z3901" s="131"/>
      <c r="AA3901" s="131"/>
      <c r="AB3901" s="131"/>
      <c r="AC3901" s="131"/>
      <c r="AD3901" s="131"/>
      <c r="AE3901" s="131"/>
      <c r="AF3901" s="131"/>
      <c r="AG3901" s="131"/>
      <c r="AH3901" s="43">
        <v>0</v>
      </c>
    </row>
    <row r="3902" spans="4:34">
      <c r="D3902" s="62">
        <v>2004</v>
      </c>
      <c r="E3902" s="62">
        <v>6</v>
      </c>
      <c r="F3902" s="62">
        <v>2004</v>
      </c>
      <c r="G3902" s="62">
        <v>2005</v>
      </c>
      <c r="H3902" s="131"/>
      <c r="I3902" s="131"/>
      <c r="J3902" s="131"/>
      <c r="K3902" s="131"/>
      <c r="L3902" s="131"/>
      <c r="M3902" s="131"/>
      <c r="N3902" s="131"/>
      <c r="O3902" s="131"/>
      <c r="P3902" s="131"/>
      <c r="Q3902" s="131"/>
      <c r="R3902" s="131"/>
      <c r="S3902" s="131"/>
      <c r="T3902" s="131"/>
      <c r="U3902" s="131"/>
      <c r="V3902" s="131"/>
      <c r="W3902" s="131"/>
      <c r="X3902" s="131"/>
      <c r="Y3902" s="131"/>
      <c r="Z3902" s="131"/>
      <c r="AA3902" s="131"/>
      <c r="AB3902" s="131"/>
      <c r="AC3902" s="131"/>
      <c r="AD3902" s="131"/>
      <c r="AE3902" s="131"/>
      <c r="AF3902" s="131"/>
      <c r="AG3902" s="131"/>
      <c r="AH3902" s="43">
        <v>0</v>
      </c>
    </row>
    <row r="3903" spans="4:34">
      <c r="D3903" s="62">
        <v>2004</v>
      </c>
      <c r="E3903" s="62">
        <v>7</v>
      </c>
      <c r="F3903" s="62">
        <v>2005</v>
      </c>
      <c r="G3903" s="62">
        <v>2005</v>
      </c>
      <c r="H3903" s="131"/>
      <c r="I3903" s="131"/>
      <c r="J3903" s="131"/>
      <c r="K3903" s="131"/>
      <c r="L3903" s="131"/>
      <c r="M3903" s="131"/>
      <c r="N3903" s="131"/>
      <c r="O3903" s="131"/>
      <c r="P3903" s="131"/>
      <c r="Q3903" s="131"/>
      <c r="R3903" s="131"/>
      <c r="S3903" s="131"/>
      <c r="T3903" s="131"/>
      <c r="U3903" s="131"/>
      <c r="V3903" s="131"/>
      <c r="W3903" s="131"/>
      <c r="X3903" s="131"/>
      <c r="Y3903" s="131"/>
      <c r="Z3903" s="131"/>
      <c r="AA3903" s="131"/>
      <c r="AB3903" s="131"/>
      <c r="AC3903" s="131"/>
      <c r="AD3903" s="131"/>
      <c r="AE3903" s="131"/>
      <c r="AF3903" s="131"/>
      <c r="AG3903" s="131"/>
      <c r="AH3903" s="43">
        <v>0</v>
      </c>
    </row>
    <row r="3904" spans="4:34">
      <c r="D3904" s="62">
        <v>2004</v>
      </c>
      <c r="E3904" s="62">
        <v>8</v>
      </c>
      <c r="F3904" s="62">
        <v>2005</v>
      </c>
      <c r="G3904" s="62">
        <v>2005</v>
      </c>
      <c r="H3904" s="131"/>
      <c r="I3904" s="131"/>
      <c r="J3904" s="131"/>
      <c r="K3904" s="131"/>
      <c r="L3904" s="131"/>
      <c r="M3904" s="131"/>
      <c r="N3904" s="131"/>
      <c r="O3904" s="131"/>
      <c r="P3904" s="131"/>
      <c r="Q3904" s="131"/>
      <c r="R3904" s="131"/>
      <c r="S3904" s="131"/>
      <c r="T3904" s="131"/>
      <c r="U3904" s="131"/>
      <c r="V3904" s="131"/>
      <c r="W3904" s="131"/>
      <c r="X3904" s="131"/>
      <c r="Y3904" s="131"/>
      <c r="Z3904" s="131"/>
      <c r="AA3904" s="131"/>
      <c r="AB3904" s="131"/>
      <c r="AC3904" s="131"/>
      <c r="AD3904" s="131"/>
      <c r="AE3904" s="131"/>
      <c r="AF3904" s="131"/>
      <c r="AG3904" s="131"/>
      <c r="AH3904" s="43">
        <v>0</v>
      </c>
    </row>
    <row r="3905" spans="4:34">
      <c r="D3905" s="62">
        <v>2004</v>
      </c>
      <c r="E3905" s="62">
        <v>9</v>
      </c>
      <c r="F3905" s="62">
        <v>2005</v>
      </c>
      <c r="G3905" s="62">
        <v>2005</v>
      </c>
      <c r="H3905" s="131"/>
      <c r="I3905" s="131"/>
      <c r="J3905" s="131"/>
      <c r="K3905" s="131"/>
      <c r="L3905" s="131"/>
      <c r="M3905" s="131"/>
      <c r="N3905" s="131"/>
      <c r="O3905" s="131"/>
      <c r="P3905" s="131"/>
      <c r="Q3905" s="131"/>
      <c r="R3905" s="131"/>
      <c r="S3905" s="131"/>
      <c r="T3905" s="131"/>
      <c r="U3905" s="131"/>
      <c r="V3905" s="131"/>
      <c r="W3905" s="131"/>
      <c r="X3905" s="131"/>
      <c r="Y3905" s="131"/>
      <c r="Z3905" s="131"/>
      <c r="AA3905" s="131"/>
      <c r="AB3905" s="131"/>
      <c r="AC3905" s="131"/>
      <c r="AD3905" s="131"/>
      <c r="AE3905" s="131"/>
      <c r="AF3905" s="131"/>
      <c r="AG3905" s="131"/>
      <c r="AH3905" s="43">
        <v>0</v>
      </c>
    </row>
    <row r="3906" spans="4:34">
      <c r="D3906" s="62">
        <v>2004</v>
      </c>
      <c r="E3906" s="62">
        <v>10</v>
      </c>
      <c r="F3906" s="62">
        <v>2005</v>
      </c>
      <c r="G3906" s="62">
        <v>2005</v>
      </c>
      <c r="H3906" s="131"/>
      <c r="I3906" s="131"/>
      <c r="J3906" s="131"/>
      <c r="K3906" s="131"/>
      <c r="L3906" s="131"/>
      <c r="M3906" s="131"/>
      <c r="N3906" s="131"/>
      <c r="O3906" s="131"/>
      <c r="P3906" s="131"/>
      <c r="Q3906" s="131"/>
      <c r="R3906" s="131"/>
      <c r="S3906" s="131"/>
      <c r="T3906" s="131"/>
      <c r="U3906" s="131"/>
      <c r="V3906" s="131"/>
      <c r="W3906" s="131"/>
      <c r="X3906" s="131"/>
      <c r="Y3906" s="131"/>
      <c r="Z3906" s="131"/>
      <c r="AA3906" s="131"/>
      <c r="AB3906" s="131"/>
      <c r="AC3906" s="131"/>
      <c r="AD3906" s="131"/>
      <c r="AE3906" s="131"/>
      <c r="AF3906" s="131"/>
      <c r="AG3906" s="131"/>
      <c r="AH3906" s="43">
        <v>0</v>
      </c>
    </row>
    <row r="3907" spans="4:34">
      <c r="D3907" s="62">
        <v>2004</v>
      </c>
      <c r="E3907" s="62">
        <v>11</v>
      </c>
      <c r="F3907" s="62">
        <v>2005</v>
      </c>
      <c r="G3907" s="62">
        <v>2005</v>
      </c>
      <c r="H3907" s="131"/>
      <c r="I3907" s="131"/>
      <c r="J3907" s="131"/>
      <c r="K3907" s="131"/>
      <c r="L3907" s="131"/>
      <c r="M3907" s="131"/>
      <c r="N3907" s="131"/>
      <c r="O3907" s="131"/>
      <c r="P3907" s="131"/>
      <c r="Q3907" s="131"/>
      <c r="R3907" s="131"/>
      <c r="S3907" s="131"/>
      <c r="T3907" s="131"/>
      <c r="U3907" s="131"/>
      <c r="V3907" s="131"/>
      <c r="W3907" s="131"/>
      <c r="X3907" s="131"/>
      <c r="Y3907" s="131"/>
      <c r="Z3907" s="131"/>
      <c r="AA3907" s="131"/>
      <c r="AB3907" s="131"/>
      <c r="AC3907" s="131"/>
      <c r="AD3907" s="131"/>
      <c r="AE3907" s="131"/>
      <c r="AF3907" s="131"/>
      <c r="AG3907" s="131"/>
      <c r="AH3907" s="43">
        <v>0</v>
      </c>
    </row>
    <row r="3908" spans="4:34">
      <c r="D3908" s="62">
        <v>2004</v>
      </c>
      <c r="E3908" s="62">
        <v>12</v>
      </c>
      <c r="F3908" s="62">
        <v>2005</v>
      </c>
      <c r="G3908" s="62">
        <v>2005</v>
      </c>
      <c r="H3908" s="131"/>
      <c r="I3908" s="131"/>
      <c r="J3908" s="131"/>
      <c r="K3908" s="131"/>
      <c r="L3908" s="131"/>
      <c r="M3908" s="131"/>
      <c r="N3908" s="131"/>
      <c r="O3908" s="131"/>
      <c r="P3908" s="131"/>
      <c r="Q3908" s="131"/>
      <c r="R3908" s="131"/>
      <c r="S3908" s="131"/>
      <c r="T3908" s="131"/>
      <c r="U3908" s="131"/>
      <c r="V3908" s="131"/>
      <c r="W3908" s="131"/>
      <c r="X3908" s="131"/>
      <c r="Y3908" s="131"/>
      <c r="Z3908" s="131"/>
      <c r="AA3908" s="131"/>
      <c r="AB3908" s="131"/>
      <c r="AC3908" s="131"/>
      <c r="AD3908" s="131"/>
      <c r="AE3908" s="131"/>
      <c r="AF3908" s="131"/>
      <c r="AG3908" s="131"/>
      <c r="AH3908" s="43">
        <v>0</v>
      </c>
    </row>
    <row r="3909" spans="4:34">
      <c r="D3909" s="62">
        <v>2005</v>
      </c>
      <c r="E3909" s="62">
        <v>1</v>
      </c>
      <c r="F3909" s="62">
        <v>2005</v>
      </c>
      <c r="G3909" s="62">
        <v>2005</v>
      </c>
      <c r="H3909" s="131"/>
      <c r="I3909" s="131"/>
      <c r="J3909" s="131"/>
      <c r="K3909" s="131"/>
      <c r="L3909" s="131"/>
      <c r="M3909" s="131"/>
      <c r="N3909" s="131"/>
      <c r="O3909" s="131"/>
      <c r="P3909" s="131"/>
      <c r="Q3909" s="131"/>
      <c r="R3909" s="131"/>
      <c r="S3909" s="131"/>
      <c r="T3909" s="131"/>
      <c r="U3909" s="131"/>
      <c r="V3909" s="131"/>
      <c r="W3909" s="131"/>
      <c r="X3909" s="131"/>
      <c r="Y3909" s="131"/>
      <c r="Z3909" s="131"/>
      <c r="AA3909" s="131"/>
      <c r="AB3909" s="131"/>
      <c r="AC3909" s="131"/>
      <c r="AD3909" s="131"/>
      <c r="AE3909" s="131"/>
      <c r="AF3909" s="131"/>
      <c r="AG3909" s="131"/>
      <c r="AH3909" s="43">
        <v>0</v>
      </c>
    </row>
    <row r="3910" spans="4:34">
      <c r="D3910" s="62">
        <v>2005</v>
      </c>
      <c r="E3910" s="62">
        <v>2</v>
      </c>
      <c r="F3910" s="62">
        <v>2005</v>
      </c>
      <c r="G3910" s="62">
        <v>2005</v>
      </c>
      <c r="H3910" s="131"/>
      <c r="I3910" s="131"/>
      <c r="J3910" s="131"/>
      <c r="K3910" s="131"/>
      <c r="L3910" s="131"/>
      <c r="M3910" s="131"/>
      <c r="N3910" s="131"/>
      <c r="O3910" s="131"/>
      <c r="P3910" s="131"/>
      <c r="Q3910" s="131"/>
      <c r="R3910" s="131"/>
      <c r="S3910" s="131"/>
      <c r="T3910" s="131"/>
      <c r="U3910" s="131"/>
      <c r="V3910" s="131"/>
      <c r="W3910" s="131"/>
      <c r="X3910" s="131"/>
      <c r="Y3910" s="131"/>
      <c r="Z3910" s="131"/>
      <c r="AA3910" s="131"/>
      <c r="AB3910" s="131"/>
      <c r="AC3910" s="131"/>
      <c r="AD3910" s="131"/>
      <c r="AE3910" s="131"/>
      <c r="AF3910" s="131"/>
      <c r="AG3910" s="131"/>
      <c r="AH3910" s="43">
        <v>0</v>
      </c>
    </row>
    <row r="3911" spans="4:34">
      <c r="D3911" s="62">
        <v>2005</v>
      </c>
      <c r="E3911" s="62">
        <v>3</v>
      </c>
      <c r="F3911" s="62">
        <v>2005</v>
      </c>
      <c r="G3911" s="62">
        <v>2005</v>
      </c>
      <c r="H3911" s="131"/>
      <c r="I3911" s="131"/>
      <c r="J3911" s="131"/>
      <c r="K3911" s="131"/>
      <c r="L3911" s="131"/>
      <c r="M3911" s="131"/>
      <c r="N3911" s="131"/>
      <c r="O3911" s="131"/>
      <c r="P3911" s="131"/>
      <c r="Q3911" s="131"/>
      <c r="R3911" s="131"/>
      <c r="S3911" s="131"/>
      <c r="T3911" s="131"/>
      <c r="U3911" s="131"/>
      <c r="V3911" s="131"/>
      <c r="W3911" s="131"/>
      <c r="X3911" s="131"/>
      <c r="Y3911" s="131"/>
      <c r="Z3911" s="131"/>
      <c r="AA3911" s="131"/>
      <c r="AB3911" s="131"/>
      <c r="AC3911" s="131"/>
      <c r="AD3911" s="131"/>
      <c r="AE3911" s="131"/>
      <c r="AF3911" s="131"/>
      <c r="AG3911" s="131"/>
      <c r="AH3911" s="43">
        <v>0</v>
      </c>
    </row>
    <row r="3912" spans="4:34">
      <c r="D3912" s="62">
        <v>2005</v>
      </c>
      <c r="E3912" s="62">
        <v>4</v>
      </c>
      <c r="F3912" s="62">
        <v>2005</v>
      </c>
      <c r="G3912" s="62">
        <v>2005</v>
      </c>
      <c r="H3912" s="131"/>
      <c r="I3912" s="131"/>
      <c r="J3912" s="131"/>
      <c r="K3912" s="131"/>
      <c r="L3912" s="131"/>
      <c r="M3912" s="131"/>
      <c r="N3912" s="131"/>
      <c r="O3912" s="131"/>
      <c r="P3912" s="131"/>
      <c r="Q3912" s="131"/>
      <c r="R3912" s="131"/>
      <c r="S3912" s="131"/>
      <c r="T3912" s="131"/>
      <c r="U3912" s="131"/>
      <c r="V3912" s="131"/>
      <c r="W3912" s="131"/>
      <c r="X3912" s="131"/>
      <c r="Y3912" s="131"/>
      <c r="Z3912" s="131"/>
      <c r="AA3912" s="131"/>
      <c r="AB3912" s="131"/>
      <c r="AC3912" s="131"/>
      <c r="AD3912" s="131"/>
      <c r="AE3912" s="131"/>
      <c r="AF3912" s="131"/>
      <c r="AG3912" s="131"/>
      <c r="AH3912" s="43">
        <v>0</v>
      </c>
    </row>
    <row r="3913" spans="4:34">
      <c r="D3913" s="62">
        <v>2005</v>
      </c>
      <c r="E3913" s="62">
        <v>5</v>
      </c>
      <c r="F3913" s="62">
        <v>2005</v>
      </c>
      <c r="G3913" s="62">
        <v>2006</v>
      </c>
      <c r="H3913" s="131"/>
      <c r="I3913" s="131"/>
      <c r="J3913" s="131"/>
      <c r="K3913" s="131"/>
      <c r="L3913" s="131"/>
      <c r="M3913" s="131"/>
      <c r="N3913" s="131"/>
      <c r="O3913" s="131"/>
      <c r="P3913" s="131"/>
      <c r="Q3913" s="131"/>
      <c r="R3913" s="131"/>
      <c r="S3913" s="131"/>
      <c r="T3913" s="131"/>
      <c r="U3913" s="131"/>
      <c r="V3913" s="131"/>
      <c r="W3913" s="131"/>
      <c r="X3913" s="131"/>
      <c r="Y3913" s="131"/>
      <c r="Z3913" s="131"/>
      <c r="AA3913" s="131"/>
      <c r="AB3913" s="131"/>
      <c r="AC3913" s="131"/>
      <c r="AD3913" s="131"/>
      <c r="AE3913" s="131"/>
      <c r="AF3913" s="131"/>
      <c r="AG3913" s="131"/>
      <c r="AH3913" s="43">
        <v>0</v>
      </c>
    </row>
    <row r="3914" spans="4:34">
      <c r="D3914" s="62">
        <v>2005</v>
      </c>
      <c r="E3914" s="62">
        <v>6</v>
      </c>
      <c r="F3914" s="62">
        <v>2005</v>
      </c>
      <c r="G3914" s="62">
        <v>2006</v>
      </c>
      <c r="H3914" s="131"/>
      <c r="I3914" s="131"/>
      <c r="J3914" s="131"/>
      <c r="K3914" s="131"/>
      <c r="L3914" s="131"/>
      <c r="M3914" s="131"/>
      <c r="N3914" s="131"/>
      <c r="O3914" s="131"/>
      <c r="P3914" s="131"/>
      <c r="Q3914" s="131"/>
      <c r="R3914" s="131"/>
      <c r="S3914" s="131"/>
      <c r="T3914" s="131"/>
      <c r="U3914" s="131"/>
      <c r="V3914" s="131"/>
      <c r="W3914" s="131"/>
      <c r="X3914" s="131"/>
      <c r="Y3914" s="131"/>
      <c r="Z3914" s="131"/>
      <c r="AA3914" s="131"/>
      <c r="AB3914" s="131"/>
      <c r="AC3914" s="131"/>
      <c r="AD3914" s="131"/>
      <c r="AE3914" s="131"/>
      <c r="AF3914" s="131"/>
      <c r="AG3914" s="131"/>
      <c r="AH3914" s="43">
        <v>0</v>
      </c>
    </row>
    <row r="3915" spans="4:34">
      <c r="D3915" s="62">
        <v>2005</v>
      </c>
      <c r="E3915" s="62">
        <v>7</v>
      </c>
      <c r="F3915" s="62">
        <v>2006</v>
      </c>
      <c r="G3915" s="62">
        <v>2006</v>
      </c>
      <c r="H3915" s="131"/>
      <c r="I3915" s="131"/>
      <c r="J3915" s="131"/>
      <c r="K3915" s="131"/>
      <c r="L3915" s="131"/>
      <c r="M3915" s="131"/>
      <c r="N3915" s="131"/>
      <c r="O3915" s="131"/>
      <c r="P3915" s="131"/>
      <c r="Q3915" s="131"/>
      <c r="R3915" s="131"/>
      <c r="S3915" s="131"/>
      <c r="T3915" s="131"/>
      <c r="U3915" s="131"/>
      <c r="V3915" s="131"/>
      <c r="W3915" s="131"/>
      <c r="X3915" s="131"/>
      <c r="Y3915" s="131"/>
      <c r="Z3915" s="131"/>
      <c r="AA3915" s="131"/>
      <c r="AB3915" s="131"/>
      <c r="AC3915" s="131"/>
      <c r="AD3915" s="131"/>
      <c r="AE3915" s="131"/>
      <c r="AF3915" s="131"/>
      <c r="AG3915" s="131"/>
      <c r="AH3915" s="43">
        <v>0</v>
      </c>
    </row>
    <row r="3916" spans="4:34">
      <c r="D3916" s="62">
        <v>2005</v>
      </c>
      <c r="E3916" s="62">
        <v>8</v>
      </c>
      <c r="F3916" s="62">
        <v>2006</v>
      </c>
      <c r="G3916" s="62">
        <v>2006</v>
      </c>
      <c r="H3916" s="131"/>
      <c r="I3916" s="131"/>
      <c r="J3916" s="131"/>
      <c r="K3916" s="131"/>
      <c r="L3916" s="131"/>
      <c r="M3916" s="131"/>
      <c r="N3916" s="131"/>
      <c r="O3916" s="131"/>
      <c r="P3916" s="131"/>
      <c r="Q3916" s="131"/>
      <c r="R3916" s="131"/>
      <c r="S3916" s="131"/>
      <c r="T3916" s="131"/>
      <c r="U3916" s="131"/>
      <c r="V3916" s="131"/>
      <c r="W3916" s="131"/>
      <c r="X3916" s="131"/>
      <c r="Y3916" s="131"/>
      <c r="Z3916" s="131"/>
      <c r="AA3916" s="131"/>
      <c r="AB3916" s="131"/>
      <c r="AC3916" s="131"/>
      <c r="AD3916" s="131"/>
      <c r="AE3916" s="131"/>
      <c r="AF3916" s="131"/>
      <c r="AG3916" s="131"/>
      <c r="AH3916" s="43">
        <v>0</v>
      </c>
    </row>
    <row r="3917" spans="4:34">
      <c r="D3917" s="62">
        <v>2005</v>
      </c>
      <c r="E3917" s="62">
        <v>9</v>
      </c>
      <c r="F3917" s="62">
        <v>2006</v>
      </c>
      <c r="G3917" s="62">
        <v>2006</v>
      </c>
      <c r="H3917" s="131"/>
      <c r="I3917" s="131"/>
      <c r="J3917" s="131"/>
      <c r="K3917" s="131"/>
      <c r="L3917" s="131"/>
      <c r="M3917" s="131"/>
      <c r="N3917" s="131"/>
      <c r="O3917" s="131"/>
      <c r="P3917" s="131"/>
      <c r="Q3917" s="131"/>
      <c r="R3917" s="131"/>
      <c r="S3917" s="131"/>
      <c r="T3917" s="131"/>
      <c r="U3917" s="131"/>
      <c r="V3917" s="131"/>
      <c r="W3917" s="131"/>
      <c r="X3917" s="131"/>
      <c r="Y3917" s="131"/>
      <c r="Z3917" s="131"/>
      <c r="AA3917" s="131"/>
      <c r="AB3917" s="131"/>
      <c r="AC3917" s="131"/>
      <c r="AD3917" s="131"/>
      <c r="AE3917" s="131"/>
      <c r="AF3917" s="131"/>
      <c r="AG3917" s="131"/>
      <c r="AH3917" s="43">
        <v>0</v>
      </c>
    </row>
    <row r="3918" spans="4:34">
      <c r="D3918" s="62">
        <v>2005</v>
      </c>
      <c r="E3918" s="62">
        <v>10</v>
      </c>
      <c r="F3918" s="62">
        <v>2006</v>
      </c>
      <c r="G3918" s="62">
        <v>2006</v>
      </c>
      <c r="H3918" s="131"/>
      <c r="I3918" s="131"/>
      <c r="J3918" s="131"/>
      <c r="K3918" s="131"/>
      <c r="L3918" s="131"/>
      <c r="M3918" s="131"/>
      <c r="N3918" s="131"/>
      <c r="O3918" s="131"/>
      <c r="P3918" s="131"/>
      <c r="Q3918" s="131"/>
      <c r="R3918" s="131"/>
      <c r="S3918" s="131"/>
      <c r="T3918" s="131"/>
      <c r="U3918" s="131"/>
      <c r="V3918" s="131"/>
      <c r="W3918" s="131"/>
      <c r="X3918" s="131"/>
      <c r="Y3918" s="131"/>
      <c r="Z3918" s="131"/>
      <c r="AA3918" s="131"/>
      <c r="AB3918" s="131"/>
      <c r="AC3918" s="131"/>
      <c r="AD3918" s="131"/>
      <c r="AE3918" s="131"/>
      <c r="AF3918" s="131"/>
      <c r="AG3918" s="131"/>
      <c r="AH3918" s="43">
        <v>0</v>
      </c>
    </row>
    <row r="3919" spans="4:34">
      <c r="D3919" s="62">
        <v>2005</v>
      </c>
      <c r="E3919" s="62">
        <v>11</v>
      </c>
      <c r="F3919" s="62">
        <v>2006</v>
      </c>
      <c r="G3919" s="62">
        <v>2006</v>
      </c>
      <c r="H3919" s="131"/>
      <c r="I3919" s="131"/>
      <c r="J3919" s="131"/>
      <c r="K3919" s="131"/>
      <c r="L3919" s="131"/>
      <c r="M3919" s="131"/>
      <c r="N3919" s="131"/>
      <c r="O3919" s="131"/>
      <c r="P3919" s="131"/>
      <c r="Q3919" s="131"/>
      <c r="R3919" s="131"/>
      <c r="S3919" s="131"/>
      <c r="T3919" s="131"/>
      <c r="U3919" s="131"/>
      <c r="V3919" s="131"/>
      <c r="W3919" s="131"/>
      <c r="X3919" s="131"/>
      <c r="Y3919" s="131"/>
      <c r="Z3919" s="131"/>
      <c r="AA3919" s="131"/>
      <c r="AB3919" s="131"/>
      <c r="AC3919" s="131"/>
      <c r="AD3919" s="131"/>
      <c r="AE3919" s="131"/>
      <c r="AF3919" s="131"/>
      <c r="AG3919" s="131"/>
      <c r="AH3919" s="43">
        <v>0</v>
      </c>
    </row>
    <row r="3920" spans="4:34">
      <c r="D3920" s="62">
        <v>2005</v>
      </c>
      <c r="E3920" s="62">
        <v>12</v>
      </c>
      <c r="F3920" s="62">
        <v>2006</v>
      </c>
      <c r="G3920" s="62">
        <v>2006</v>
      </c>
      <c r="H3920" s="131"/>
      <c r="I3920" s="131"/>
      <c r="J3920" s="131"/>
      <c r="K3920" s="131"/>
      <c r="L3920" s="131"/>
      <c r="M3920" s="131"/>
      <c r="N3920" s="131"/>
      <c r="O3920" s="131"/>
      <c r="P3920" s="131"/>
      <c r="Q3920" s="131"/>
      <c r="R3920" s="131"/>
      <c r="S3920" s="131"/>
      <c r="T3920" s="131"/>
      <c r="U3920" s="131"/>
      <c r="V3920" s="131"/>
      <c r="W3920" s="131"/>
      <c r="X3920" s="131"/>
      <c r="Y3920" s="131"/>
      <c r="Z3920" s="131"/>
      <c r="AA3920" s="131"/>
      <c r="AB3920" s="131"/>
      <c r="AC3920" s="131"/>
      <c r="AD3920" s="131"/>
      <c r="AE3920" s="131"/>
      <c r="AF3920" s="131"/>
      <c r="AG3920" s="131"/>
      <c r="AH3920" s="43">
        <v>0</v>
      </c>
    </row>
    <row r="3921" spans="4:34">
      <c r="D3921" s="62">
        <v>2006</v>
      </c>
      <c r="E3921" s="62">
        <v>1</v>
      </c>
      <c r="F3921" s="62">
        <v>2006</v>
      </c>
      <c r="G3921" s="62">
        <v>2006</v>
      </c>
      <c r="H3921" s="131"/>
      <c r="I3921" s="131"/>
      <c r="J3921" s="131"/>
      <c r="K3921" s="131"/>
      <c r="L3921" s="131"/>
      <c r="M3921" s="131"/>
      <c r="N3921" s="131"/>
      <c r="O3921" s="131"/>
      <c r="P3921" s="131"/>
      <c r="Q3921" s="131"/>
      <c r="R3921" s="131"/>
      <c r="S3921" s="131"/>
      <c r="T3921" s="131"/>
      <c r="U3921" s="131"/>
      <c r="V3921" s="131"/>
      <c r="W3921" s="131"/>
      <c r="X3921" s="131"/>
      <c r="Y3921" s="131"/>
      <c r="Z3921" s="131"/>
      <c r="AA3921" s="131"/>
      <c r="AB3921" s="131"/>
      <c r="AC3921" s="131"/>
      <c r="AD3921" s="131"/>
      <c r="AE3921" s="131"/>
      <c r="AF3921" s="131"/>
      <c r="AG3921" s="131"/>
      <c r="AH3921" s="43">
        <v>0</v>
      </c>
    </row>
    <row r="3922" spans="4:34">
      <c r="D3922" s="62">
        <v>2006</v>
      </c>
      <c r="E3922" s="62">
        <v>2</v>
      </c>
      <c r="F3922" s="62">
        <v>2006</v>
      </c>
      <c r="G3922" s="62">
        <v>2006</v>
      </c>
      <c r="H3922" s="131"/>
      <c r="I3922" s="131"/>
      <c r="J3922" s="131"/>
      <c r="K3922" s="131"/>
      <c r="L3922" s="131"/>
      <c r="M3922" s="131"/>
      <c r="N3922" s="131"/>
      <c r="O3922" s="131"/>
      <c r="P3922" s="131"/>
      <c r="Q3922" s="131"/>
      <c r="R3922" s="131"/>
      <c r="S3922" s="131"/>
      <c r="T3922" s="131"/>
      <c r="U3922" s="131"/>
      <c r="V3922" s="131"/>
      <c r="W3922" s="131"/>
      <c r="X3922" s="131"/>
      <c r="Y3922" s="131"/>
      <c r="Z3922" s="131"/>
      <c r="AA3922" s="131"/>
      <c r="AB3922" s="131"/>
      <c r="AC3922" s="131"/>
      <c r="AD3922" s="131"/>
      <c r="AE3922" s="131"/>
      <c r="AF3922" s="131"/>
      <c r="AG3922" s="131"/>
      <c r="AH3922" s="43">
        <v>0</v>
      </c>
    </row>
    <row r="3923" spans="4:34">
      <c r="D3923" s="62">
        <v>2006</v>
      </c>
      <c r="E3923" s="62">
        <v>3</v>
      </c>
      <c r="F3923" s="62">
        <v>2006</v>
      </c>
      <c r="G3923" s="62">
        <v>2006</v>
      </c>
      <c r="H3923" s="131"/>
      <c r="I3923" s="131"/>
      <c r="J3923" s="131"/>
      <c r="K3923" s="131"/>
      <c r="L3923" s="131"/>
      <c r="M3923" s="131"/>
      <c r="N3923" s="131"/>
      <c r="O3923" s="131"/>
      <c r="P3923" s="131"/>
      <c r="Q3923" s="131"/>
      <c r="R3923" s="131"/>
      <c r="S3923" s="131"/>
      <c r="T3923" s="131"/>
      <c r="U3923" s="131"/>
      <c r="V3923" s="131"/>
      <c r="W3923" s="131"/>
      <c r="X3923" s="131"/>
      <c r="Y3923" s="131"/>
      <c r="Z3923" s="131"/>
      <c r="AA3923" s="131"/>
      <c r="AB3923" s="131"/>
      <c r="AC3923" s="131"/>
      <c r="AD3923" s="131"/>
      <c r="AE3923" s="131"/>
      <c r="AF3923" s="131"/>
      <c r="AG3923" s="131"/>
      <c r="AH3923" s="43">
        <v>0</v>
      </c>
    </row>
    <row r="3924" spans="4:34">
      <c r="D3924" s="62">
        <v>2006</v>
      </c>
      <c r="E3924" s="62">
        <v>4</v>
      </c>
      <c r="F3924" s="62">
        <v>2006</v>
      </c>
      <c r="G3924" s="62">
        <v>2006</v>
      </c>
      <c r="H3924" s="131"/>
      <c r="I3924" s="131"/>
      <c r="J3924" s="131"/>
      <c r="K3924" s="131"/>
      <c r="L3924" s="131"/>
      <c r="M3924" s="131"/>
      <c r="N3924" s="131"/>
      <c r="O3924" s="131"/>
      <c r="P3924" s="131"/>
      <c r="Q3924" s="131"/>
      <c r="R3924" s="131"/>
      <c r="S3924" s="131"/>
      <c r="T3924" s="131"/>
      <c r="U3924" s="131"/>
      <c r="V3924" s="131"/>
      <c r="W3924" s="131"/>
      <c r="X3924" s="131"/>
      <c r="Y3924" s="131"/>
      <c r="Z3924" s="131"/>
      <c r="AA3924" s="131"/>
      <c r="AB3924" s="131"/>
      <c r="AC3924" s="131"/>
      <c r="AD3924" s="131"/>
      <c r="AE3924" s="131"/>
      <c r="AF3924" s="131"/>
      <c r="AG3924" s="131"/>
      <c r="AH3924" s="43">
        <v>0</v>
      </c>
    </row>
    <row r="3925" spans="4:34">
      <c r="D3925" s="62">
        <v>2006</v>
      </c>
      <c r="E3925" s="62">
        <v>5</v>
      </c>
      <c r="F3925" s="62">
        <v>2006</v>
      </c>
      <c r="G3925" s="62">
        <v>2007</v>
      </c>
      <c r="H3925" s="131"/>
      <c r="I3925" s="131"/>
      <c r="J3925" s="131"/>
      <c r="K3925" s="131"/>
      <c r="L3925" s="131"/>
      <c r="M3925" s="131"/>
      <c r="N3925" s="131"/>
      <c r="O3925" s="131"/>
      <c r="P3925" s="131"/>
      <c r="Q3925" s="131"/>
      <c r="R3925" s="131"/>
      <c r="S3925" s="131"/>
      <c r="T3925" s="131"/>
      <c r="U3925" s="131"/>
      <c r="V3925" s="131"/>
      <c r="W3925" s="131"/>
      <c r="X3925" s="131"/>
      <c r="Y3925" s="131"/>
      <c r="Z3925" s="131"/>
      <c r="AA3925" s="131"/>
      <c r="AB3925" s="131"/>
      <c r="AC3925" s="131"/>
      <c r="AD3925" s="131"/>
      <c r="AE3925" s="131"/>
      <c r="AF3925" s="131"/>
      <c r="AG3925" s="131"/>
      <c r="AH3925" s="43">
        <v>0</v>
      </c>
    </row>
    <row r="3926" spans="4:34">
      <c r="D3926" s="62">
        <v>2006</v>
      </c>
      <c r="E3926" s="62">
        <v>6</v>
      </c>
      <c r="F3926" s="62">
        <v>2006</v>
      </c>
      <c r="G3926" s="62">
        <v>2007</v>
      </c>
      <c r="H3926" s="131"/>
      <c r="I3926" s="131"/>
      <c r="J3926" s="131"/>
      <c r="K3926" s="131"/>
      <c r="L3926" s="131"/>
      <c r="M3926" s="131"/>
      <c r="N3926" s="131"/>
      <c r="O3926" s="131"/>
      <c r="P3926" s="131"/>
      <c r="Q3926" s="131"/>
      <c r="R3926" s="131"/>
      <c r="S3926" s="131"/>
      <c r="T3926" s="131"/>
      <c r="U3926" s="131"/>
      <c r="V3926" s="131"/>
      <c r="W3926" s="131"/>
      <c r="X3926" s="131"/>
      <c r="Y3926" s="131"/>
      <c r="Z3926" s="131"/>
      <c r="AA3926" s="131"/>
      <c r="AB3926" s="131"/>
      <c r="AC3926" s="131"/>
      <c r="AD3926" s="131"/>
      <c r="AE3926" s="131"/>
      <c r="AF3926" s="131"/>
      <c r="AG3926" s="131"/>
      <c r="AH3926" s="43">
        <v>0</v>
      </c>
    </row>
    <row r="3927" spans="4:34">
      <c r="D3927" s="62">
        <v>2006</v>
      </c>
      <c r="E3927" s="62">
        <v>7</v>
      </c>
      <c r="F3927" s="62">
        <v>2007</v>
      </c>
      <c r="G3927" s="62">
        <v>2007</v>
      </c>
      <c r="H3927" s="131"/>
      <c r="I3927" s="131"/>
      <c r="J3927" s="131"/>
      <c r="K3927" s="131"/>
      <c r="L3927" s="131"/>
      <c r="M3927" s="131"/>
      <c r="N3927" s="131"/>
      <c r="O3927" s="131"/>
      <c r="P3927" s="131"/>
      <c r="Q3927" s="131"/>
      <c r="R3927" s="131"/>
      <c r="S3927" s="131"/>
      <c r="T3927" s="131"/>
      <c r="U3927" s="131"/>
      <c r="V3927" s="131"/>
      <c r="W3927" s="131"/>
      <c r="X3927" s="131"/>
      <c r="Y3927" s="131"/>
      <c r="Z3927" s="131"/>
      <c r="AA3927" s="131"/>
      <c r="AB3927" s="131"/>
      <c r="AC3927" s="131"/>
      <c r="AD3927" s="131"/>
      <c r="AE3927" s="131"/>
      <c r="AF3927" s="131"/>
      <c r="AG3927" s="131"/>
      <c r="AH3927" s="43">
        <v>0</v>
      </c>
    </row>
    <row r="3928" spans="4:34">
      <c r="D3928" s="62">
        <v>2006</v>
      </c>
      <c r="E3928" s="62">
        <v>8</v>
      </c>
      <c r="F3928" s="62">
        <v>2007</v>
      </c>
      <c r="G3928" s="62">
        <v>2007</v>
      </c>
      <c r="H3928" s="131"/>
      <c r="I3928" s="131"/>
      <c r="J3928" s="131"/>
      <c r="K3928" s="131"/>
      <c r="L3928" s="131"/>
      <c r="M3928" s="131"/>
      <c r="N3928" s="131"/>
      <c r="O3928" s="131"/>
      <c r="P3928" s="131"/>
      <c r="Q3928" s="131"/>
      <c r="R3928" s="131"/>
      <c r="S3928" s="131"/>
      <c r="T3928" s="131"/>
      <c r="U3928" s="131"/>
      <c r="V3928" s="131"/>
      <c r="W3928" s="131"/>
      <c r="X3928" s="131"/>
      <c r="Y3928" s="131"/>
      <c r="Z3928" s="131"/>
      <c r="AA3928" s="131"/>
      <c r="AB3928" s="131"/>
      <c r="AC3928" s="131"/>
      <c r="AD3928" s="131"/>
      <c r="AE3928" s="131"/>
      <c r="AF3928" s="131"/>
      <c r="AG3928" s="131"/>
      <c r="AH3928" s="43">
        <v>0</v>
      </c>
    </row>
    <row r="3929" spans="4:34">
      <c r="D3929" s="62">
        <v>2006</v>
      </c>
      <c r="E3929" s="62">
        <v>9</v>
      </c>
      <c r="F3929" s="62">
        <v>2007</v>
      </c>
      <c r="G3929" s="62">
        <v>2007</v>
      </c>
      <c r="H3929" s="131"/>
      <c r="I3929" s="131"/>
      <c r="J3929" s="131"/>
      <c r="K3929" s="131"/>
      <c r="L3929" s="131"/>
      <c r="M3929" s="131"/>
      <c r="N3929" s="131"/>
      <c r="O3929" s="131"/>
      <c r="P3929" s="131"/>
      <c r="Q3929" s="131"/>
      <c r="R3929" s="131"/>
      <c r="S3929" s="131"/>
      <c r="T3929" s="131"/>
      <c r="U3929" s="131"/>
      <c r="V3929" s="131"/>
      <c r="W3929" s="131"/>
      <c r="X3929" s="131"/>
      <c r="Y3929" s="131"/>
      <c r="Z3929" s="131"/>
      <c r="AA3929" s="131"/>
      <c r="AB3929" s="131"/>
      <c r="AC3929" s="131"/>
      <c r="AD3929" s="131"/>
      <c r="AE3929" s="131"/>
      <c r="AF3929" s="131"/>
      <c r="AG3929" s="131"/>
      <c r="AH3929" s="43">
        <v>0</v>
      </c>
    </row>
    <row r="3930" spans="4:34">
      <c r="D3930" s="62">
        <v>2006</v>
      </c>
      <c r="E3930" s="62">
        <v>10</v>
      </c>
      <c r="F3930" s="62">
        <v>2007</v>
      </c>
      <c r="G3930" s="62">
        <v>2007</v>
      </c>
      <c r="H3930" s="131"/>
      <c r="I3930" s="131"/>
      <c r="J3930" s="131"/>
      <c r="K3930" s="131"/>
      <c r="L3930" s="131"/>
      <c r="M3930" s="131"/>
      <c r="N3930" s="131"/>
      <c r="O3930" s="131"/>
      <c r="P3930" s="131"/>
      <c r="Q3930" s="131"/>
      <c r="R3930" s="131"/>
      <c r="S3930" s="131"/>
      <c r="T3930" s="131"/>
      <c r="U3930" s="131"/>
      <c r="V3930" s="131"/>
      <c r="W3930" s="131"/>
      <c r="X3930" s="131"/>
      <c r="Y3930" s="131"/>
      <c r="Z3930" s="131"/>
      <c r="AA3930" s="131"/>
      <c r="AB3930" s="131"/>
      <c r="AC3930" s="131"/>
      <c r="AD3930" s="131"/>
      <c r="AE3930" s="131"/>
      <c r="AF3930" s="131"/>
      <c r="AG3930" s="131"/>
      <c r="AH3930" s="43">
        <v>0</v>
      </c>
    </row>
    <row r="3931" spans="4:34">
      <c r="D3931" s="62">
        <v>2006</v>
      </c>
      <c r="E3931" s="62">
        <v>11</v>
      </c>
      <c r="F3931" s="62">
        <v>2007</v>
      </c>
      <c r="G3931" s="62">
        <v>2007</v>
      </c>
      <c r="H3931" s="131"/>
      <c r="I3931" s="131"/>
      <c r="J3931" s="131"/>
      <c r="K3931" s="131"/>
      <c r="L3931" s="131"/>
      <c r="M3931" s="131"/>
      <c r="N3931" s="131"/>
      <c r="O3931" s="131"/>
      <c r="P3931" s="131"/>
      <c r="Q3931" s="131"/>
      <c r="R3931" s="131"/>
      <c r="S3931" s="131"/>
      <c r="T3931" s="131"/>
      <c r="U3931" s="131"/>
      <c r="V3931" s="131"/>
      <c r="W3931" s="131"/>
      <c r="X3931" s="131"/>
      <c r="Y3931" s="131"/>
      <c r="Z3931" s="131"/>
      <c r="AA3931" s="131"/>
      <c r="AB3931" s="131"/>
      <c r="AC3931" s="131"/>
      <c r="AD3931" s="131"/>
      <c r="AE3931" s="131"/>
      <c r="AF3931" s="131"/>
      <c r="AG3931" s="131"/>
      <c r="AH3931" s="43">
        <v>0</v>
      </c>
    </row>
    <row r="3932" spans="4:34">
      <c r="D3932" s="62">
        <v>2006</v>
      </c>
      <c r="E3932" s="62">
        <v>12</v>
      </c>
      <c r="F3932" s="62">
        <v>2007</v>
      </c>
      <c r="G3932" s="62">
        <v>2007</v>
      </c>
      <c r="H3932" s="131"/>
      <c r="I3932" s="131"/>
      <c r="J3932" s="131"/>
      <c r="K3932" s="131"/>
      <c r="L3932" s="131"/>
      <c r="M3932" s="131"/>
      <c r="N3932" s="131"/>
      <c r="O3932" s="131"/>
      <c r="P3932" s="131"/>
      <c r="Q3932" s="131"/>
      <c r="R3932" s="131"/>
      <c r="S3932" s="131"/>
      <c r="T3932" s="131"/>
      <c r="U3932" s="131"/>
      <c r="V3932" s="131"/>
      <c r="W3932" s="131"/>
      <c r="X3932" s="131"/>
      <c r="Y3932" s="131"/>
      <c r="Z3932" s="131"/>
      <c r="AA3932" s="131"/>
      <c r="AB3932" s="131"/>
      <c r="AC3932" s="131"/>
      <c r="AD3932" s="131"/>
      <c r="AE3932" s="131"/>
      <c r="AF3932" s="131"/>
      <c r="AG3932" s="131"/>
      <c r="AH3932" s="43">
        <v>0</v>
      </c>
    </row>
    <row r="3933" spans="4:34">
      <c r="D3933" s="62">
        <v>2007</v>
      </c>
      <c r="E3933" s="62">
        <v>1</v>
      </c>
      <c r="F3933" s="62">
        <v>2007</v>
      </c>
      <c r="G3933" s="62">
        <v>2007</v>
      </c>
      <c r="H3933" s="131"/>
      <c r="I3933" s="131"/>
      <c r="J3933" s="131"/>
      <c r="K3933" s="131"/>
      <c r="L3933" s="131"/>
      <c r="M3933" s="131"/>
      <c r="N3933" s="131"/>
      <c r="O3933" s="131"/>
      <c r="P3933" s="131"/>
      <c r="Q3933" s="131"/>
      <c r="R3933" s="131"/>
      <c r="S3933" s="131"/>
      <c r="T3933" s="131"/>
      <c r="U3933" s="131"/>
      <c r="V3933" s="131"/>
      <c r="W3933" s="131"/>
      <c r="X3933" s="131"/>
      <c r="Y3933" s="131"/>
      <c r="Z3933" s="131"/>
      <c r="AA3933" s="131"/>
      <c r="AB3933" s="131"/>
      <c r="AC3933" s="131"/>
      <c r="AD3933" s="131"/>
      <c r="AE3933" s="131"/>
      <c r="AF3933" s="131"/>
      <c r="AG3933" s="131"/>
      <c r="AH3933" s="43">
        <v>0</v>
      </c>
    </row>
    <row r="3934" spans="4:34">
      <c r="D3934" s="62">
        <v>2007</v>
      </c>
      <c r="E3934" s="62">
        <v>2</v>
      </c>
      <c r="F3934" s="62">
        <v>2007</v>
      </c>
      <c r="G3934" s="62">
        <v>2007</v>
      </c>
      <c r="H3934" s="131"/>
      <c r="I3934" s="131"/>
      <c r="J3934" s="131"/>
      <c r="K3934" s="131"/>
      <c r="L3934" s="131"/>
      <c r="M3934" s="131"/>
      <c r="N3934" s="131"/>
      <c r="O3934" s="131"/>
      <c r="P3934" s="131"/>
      <c r="Q3934" s="131"/>
      <c r="R3934" s="131"/>
      <c r="S3934" s="131"/>
      <c r="T3934" s="131"/>
      <c r="U3934" s="131"/>
      <c r="V3934" s="131"/>
      <c r="W3934" s="131"/>
      <c r="X3934" s="131"/>
      <c r="Y3934" s="131"/>
      <c r="Z3934" s="131"/>
      <c r="AA3934" s="131"/>
      <c r="AB3934" s="131"/>
      <c r="AC3934" s="131"/>
      <c r="AD3934" s="131"/>
      <c r="AE3934" s="131"/>
      <c r="AF3934" s="131"/>
      <c r="AG3934" s="131"/>
      <c r="AH3934" s="43">
        <v>0</v>
      </c>
    </row>
    <row r="3935" spans="4:34">
      <c r="D3935" s="62">
        <v>2007</v>
      </c>
      <c r="E3935" s="62">
        <v>3</v>
      </c>
      <c r="F3935" s="62">
        <v>2007</v>
      </c>
      <c r="G3935" s="62">
        <v>2007</v>
      </c>
      <c r="H3935" s="131"/>
      <c r="I3935" s="131"/>
      <c r="J3935" s="131"/>
      <c r="K3935" s="131"/>
      <c r="L3935" s="131"/>
      <c r="M3935" s="131"/>
      <c r="N3935" s="131"/>
      <c r="O3935" s="131"/>
      <c r="P3935" s="131"/>
      <c r="Q3935" s="131"/>
      <c r="R3935" s="131"/>
      <c r="S3935" s="131"/>
      <c r="T3935" s="131"/>
      <c r="U3935" s="131"/>
      <c r="V3935" s="131"/>
      <c r="W3935" s="131"/>
      <c r="X3935" s="131"/>
      <c r="Y3935" s="131"/>
      <c r="Z3935" s="131"/>
      <c r="AA3935" s="131"/>
      <c r="AB3935" s="131"/>
      <c r="AC3935" s="131"/>
      <c r="AD3935" s="131"/>
      <c r="AE3935" s="131"/>
      <c r="AF3935" s="131"/>
      <c r="AG3935" s="131"/>
      <c r="AH3935" s="43">
        <v>0</v>
      </c>
    </row>
    <row r="3936" spans="4:34">
      <c r="D3936" s="62">
        <v>2007</v>
      </c>
      <c r="E3936" s="62">
        <v>4</v>
      </c>
      <c r="F3936" s="62">
        <v>2007</v>
      </c>
      <c r="G3936" s="62">
        <v>2007</v>
      </c>
      <c r="H3936" s="131"/>
      <c r="I3936" s="131"/>
      <c r="J3936" s="131"/>
      <c r="K3936" s="131"/>
      <c r="L3936" s="131"/>
      <c r="M3936" s="131"/>
      <c r="N3936" s="131"/>
      <c r="O3936" s="131"/>
      <c r="P3936" s="131"/>
      <c r="Q3936" s="131"/>
      <c r="R3936" s="131"/>
      <c r="S3936" s="131"/>
      <c r="T3936" s="131"/>
      <c r="U3936" s="131"/>
      <c r="V3936" s="131"/>
      <c r="W3936" s="131"/>
      <c r="X3936" s="131"/>
      <c r="Y3936" s="131"/>
      <c r="Z3936" s="131"/>
      <c r="AA3936" s="131"/>
      <c r="AB3936" s="131"/>
      <c r="AC3936" s="131"/>
      <c r="AD3936" s="131"/>
      <c r="AE3936" s="131"/>
      <c r="AF3936" s="131"/>
      <c r="AG3936" s="131"/>
      <c r="AH3936" s="43">
        <v>0</v>
      </c>
    </row>
    <row r="3937" spans="4:34">
      <c r="D3937" s="62">
        <v>2007</v>
      </c>
      <c r="E3937" s="62">
        <v>5</v>
      </c>
      <c r="F3937" s="62">
        <v>2007</v>
      </c>
      <c r="G3937" s="62">
        <v>2008</v>
      </c>
      <c r="H3937" s="131"/>
      <c r="I3937" s="131"/>
      <c r="J3937" s="131"/>
      <c r="K3937" s="131"/>
      <c r="L3937" s="131"/>
      <c r="M3937" s="131"/>
      <c r="N3937" s="131"/>
      <c r="O3937" s="131"/>
      <c r="P3937" s="131"/>
      <c r="Q3937" s="131"/>
      <c r="R3937" s="131"/>
      <c r="S3937" s="131"/>
      <c r="T3937" s="131"/>
      <c r="U3937" s="131"/>
      <c r="V3937" s="131"/>
      <c r="W3937" s="131"/>
      <c r="X3937" s="131"/>
      <c r="Y3937" s="131"/>
      <c r="Z3937" s="131"/>
      <c r="AA3937" s="131"/>
      <c r="AB3937" s="131"/>
      <c r="AC3937" s="131"/>
      <c r="AD3937" s="131"/>
      <c r="AE3937" s="131"/>
      <c r="AF3937" s="131"/>
      <c r="AG3937" s="131"/>
      <c r="AH3937" s="43">
        <v>0</v>
      </c>
    </row>
    <row r="3938" spans="4:34">
      <c r="D3938" s="62">
        <v>2007</v>
      </c>
      <c r="E3938" s="62">
        <v>6</v>
      </c>
      <c r="F3938" s="62">
        <v>2007</v>
      </c>
      <c r="G3938" s="62">
        <v>2008</v>
      </c>
      <c r="H3938" s="131"/>
      <c r="I3938" s="131"/>
      <c r="J3938" s="131"/>
      <c r="K3938" s="131"/>
      <c r="L3938" s="131"/>
      <c r="M3938" s="131"/>
      <c r="N3938" s="131"/>
      <c r="O3938" s="131"/>
      <c r="P3938" s="131"/>
      <c r="Q3938" s="131"/>
      <c r="R3938" s="131"/>
      <c r="S3938" s="131"/>
      <c r="T3938" s="131"/>
      <c r="U3938" s="131"/>
      <c r="V3938" s="131"/>
      <c r="W3938" s="131"/>
      <c r="X3938" s="131"/>
      <c r="Y3938" s="131"/>
      <c r="Z3938" s="131"/>
      <c r="AA3938" s="131"/>
      <c r="AB3938" s="131"/>
      <c r="AC3938" s="131"/>
      <c r="AD3938" s="131"/>
      <c r="AE3938" s="131"/>
      <c r="AF3938" s="131"/>
      <c r="AG3938" s="131"/>
      <c r="AH3938" s="43">
        <v>0</v>
      </c>
    </row>
    <row r="3939" spans="4:34">
      <c r="D3939" s="62">
        <v>2007</v>
      </c>
      <c r="E3939" s="62">
        <v>7</v>
      </c>
      <c r="F3939" s="62">
        <v>2008</v>
      </c>
      <c r="G3939" s="62">
        <v>2008</v>
      </c>
      <c r="H3939" s="131"/>
      <c r="I3939" s="131"/>
      <c r="J3939" s="131"/>
      <c r="K3939" s="131"/>
      <c r="L3939" s="131"/>
      <c r="M3939" s="131"/>
      <c r="N3939" s="131"/>
      <c r="O3939" s="131"/>
      <c r="P3939" s="131"/>
      <c r="Q3939" s="131"/>
      <c r="R3939" s="131"/>
      <c r="S3939" s="131"/>
      <c r="T3939" s="131"/>
      <c r="U3939" s="131"/>
      <c r="V3939" s="131"/>
      <c r="W3939" s="131"/>
      <c r="X3939" s="131"/>
      <c r="Y3939" s="131"/>
      <c r="Z3939" s="131"/>
      <c r="AA3939" s="131"/>
      <c r="AB3939" s="131"/>
      <c r="AC3939" s="131"/>
      <c r="AD3939" s="131"/>
      <c r="AE3939" s="131"/>
      <c r="AF3939" s="131"/>
      <c r="AG3939" s="131"/>
      <c r="AH3939" s="43">
        <v>0</v>
      </c>
    </row>
    <row r="3940" spans="4:34">
      <c r="D3940" s="62">
        <v>2007</v>
      </c>
      <c r="E3940" s="62">
        <v>8</v>
      </c>
      <c r="F3940" s="62">
        <v>2008</v>
      </c>
      <c r="G3940" s="62">
        <v>2008</v>
      </c>
      <c r="H3940" s="131"/>
      <c r="I3940" s="131"/>
      <c r="J3940" s="131"/>
      <c r="K3940" s="131"/>
      <c r="L3940" s="131"/>
      <c r="M3940" s="131"/>
      <c r="N3940" s="131"/>
      <c r="O3940" s="131"/>
      <c r="P3940" s="131"/>
      <c r="Q3940" s="131"/>
      <c r="R3940" s="131"/>
      <c r="S3940" s="131"/>
      <c r="T3940" s="131"/>
      <c r="U3940" s="131"/>
      <c r="V3940" s="131"/>
      <c r="W3940" s="131"/>
      <c r="X3940" s="131"/>
      <c r="Y3940" s="131"/>
      <c r="Z3940" s="131"/>
      <c r="AA3940" s="131"/>
      <c r="AB3940" s="131"/>
      <c r="AC3940" s="131"/>
      <c r="AD3940" s="131"/>
      <c r="AE3940" s="131"/>
      <c r="AF3940" s="131"/>
      <c r="AG3940" s="131"/>
      <c r="AH3940" s="43">
        <v>0</v>
      </c>
    </row>
    <row r="3941" spans="4:34">
      <c r="D3941" s="62">
        <v>2007</v>
      </c>
      <c r="E3941" s="62">
        <v>9</v>
      </c>
      <c r="F3941" s="62">
        <v>2008</v>
      </c>
      <c r="G3941" s="62">
        <v>2008</v>
      </c>
      <c r="H3941" s="131"/>
      <c r="I3941" s="131"/>
      <c r="J3941" s="131"/>
      <c r="K3941" s="131"/>
      <c r="L3941" s="131"/>
      <c r="M3941" s="131"/>
      <c r="N3941" s="131"/>
      <c r="O3941" s="131"/>
      <c r="P3941" s="131"/>
      <c r="Q3941" s="131"/>
      <c r="R3941" s="131"/>
      <c r="S3941" s="131"/>
      <c r="T3941" s="131"/>
      <c r="U3941" s="131"/>
      <c r="V3941" s="131"/>
      <c r="W3941" s="131"/>
      <c r="X3941" s="131"/>
      <c r="Y3941" s="131"/>
      <c r="Z3941" s="131"/>
      <c r="AA3941" s="131"/>
      <c r="AB3941" s="131"/>
      <c r="AC3941" s="131"/>
      <c r="AD3941" s="131"/>
      <c r="AE3941" s="131"/>
      <c r="AF3941" s="131"/>
      <c r="AG3941" s="131"/>
      <c r="AH3941" s="43">
        <v>0</v>
      </c>
    </row>
    <row r="3942" spans="4:34">
      <c r="D3942" s="62">
        <v>2007</v>
      </c>
      <c r="E3942" s="62">
        <v>10</v>
      </c>
      <c r="F3942" s="62">
        <v>2008</v>
      </c>
      <c r="G3942" s="62">
        <v>2008</v>
      </c>
      <c r="H3942" s="131"/>
      <c r="I3942" s="131"/>
      <c r="J3942" s="131"/>
      <c r="K3942" s="131"/>
      <c r="L3942" s="131"/>
      <c r="M3942" s="131"/>
      <c r="N3942" s="131"/>
      <c r="O3942" s="131"/>
      <c r="P3942" s="131"/>
      <c r="Q3942" s="131"/>
      <c r="R3942" s="131"/>
      <c r="S3942" s="131"/>
      <c r="T3942" s="131"/>
      <c r="U3942" s="131"/>
      <c r="V3942" s="131"/>
      <c r="W3942" s="131"/>
      <c r="X3942" s="131"/>
      <c r="Y3942" s="131"/>
      <c r="Z3942" s="131"/>
      <c r="AA3942" s="131"/>
      <c r="AB3942" s="131"/>
      <c r="AC3942" s="131"/>
      <c r="AD3942" s="131"/>
      <c r="AE3942" s="131"/>
      <c r="AF3942" s="131"/>
      <c r="AG3942" s="131"/>
      <c r="AH3942" s="43">
        <v>0</v>
      </c>
    </row>
    <row r="3943" spans="4:34">
      <c r="D3943" s="62">
        <v>2007</v>
      </c>
      <c r="E3943" s="62">
        <v>11</v>
      </c>
      <c r="F3943" s="62">
        <v>2008</v>
      </c>
      <c r="G3943" s="62">
        <v>2008</v>
      </c>
      <c r="H3943" s="131"/>
      <c r="I3943" s="131"/>
      <c r="J3943" s="131"/>
      <c r="K3943" s="131"/>
      <c r="L3943" s="131"/>
      <c r="M3943" s="131"/>
      <c r="N3943" s="131"/>
      <c r="O3943" s="131"/>
      <c r="P3943" s="131"/>
      <c r="Q3943" s="131"/>
      <c r="R3943" s="131"/>
      <c r="S3943" s="131"/>
      <c r="T3943" s="131"/>
      <c r="U3943" s="131"/>
      <c r="V3943" s="131"/>
      <c r="W3943" s="131"/>
      <c r="X3943" s="131"/>
      <c r="Y3943" s="131"/>
      <c r="Z3943" s="131"/>
      <c r="AA3943" s="131"/>
      <c r="AB3943" s="131"/>
      <c r="AC3943" s="131"/>
      <c r="AD3943" s="131"/>
      <c r="AE3943" s="131"/>
      <c r="AF3943" s="131"/>
      <c r="AG3943" s="131"/>
      <c r="AH3943" s="43">
        <v>0</v>
      </c>
    </row>
    <row r="3944" spans="4:34">
      <c r="D3944" s="62">
        <v>2007</v>
      </c>
      <c r="E3944" s="62">
        <v>12</v>
      </c>
      <c r="F3944" s="62">
        <v>2008</v>
      </c>
      <c r="G3944" s="62">
        <v>2008</v>
      </c>
      <c r="H3944" s="131"/>
      <c r="I3944" s="131"/>
      <c r="J3944" s="131"/>
      <c r="K3944" s="131"/>
      <c r="L3944" s="131"/>
      <c r="M3944" s="131"/>
      <c r="N3944" s="131"/>
      <c r="O3944" s="131"/>
      <c r="P3944" s="131"/>
      <c r="Q3944" s="131"/>
      <c r="R3944" s="131"/>
      <c r="S3944" s="131"/>
      <c r="T3944" s="131"/>
      <c r="U3944" s="131"/>
      <c r="V3944" s="131"/>
      <c r="W3944" s="131"/>
      <c r="X3944" s="131"/>
      <c r="Y3944" s="131"/>
      <c r="Z3944" s="131"/>
      <c r="AA3944" s="131"/>
      <c r="AB3944" s="131"/>
      <c r="AC3944" s="131"/>
      <c r="AD3944" s="131"/>
      <c r="AE3944" s="131"/>
      <c r="AF3944" s="131"/>
      <c r="AG3944" s="131"/>
      <c r="AH3944" s="43">
        <v>0</v>
      </c>
    </row>
    <row r="3945" spans="4:34">
      <c r="D3945" s="62">
        <v>2008</v>
      </c>
      <c r="E3945" s="62">
        <v>1</v>
      </c>
      <c r="F3945" s="62">
        <v>2008</v>
      </c>
      <c r="G3945" s="62">
        <v>2008</v>
      </c>
      <c r="H3945" s="131"/>
      <c r="I3945" s="131"/>
      <c r="J3945" s="131"/>
      <c r="K3945" s="131"/>
      <c r="L3945" s="131"/>
      <c r="M3945" s="131"/>
      <c r="N3945" s="131"/>
      <c r="O3945" s="131"/>
      <c r="P3945" s="131"/>
      <c r="Q3945" s="131"/>
      <c r="R3945" s="131"/>
      <c r="S3945" s="131"/>
      <c r="T3945" s="131"/>
      <c r="U3945" s="131"/>
      <c r="V3945" s="131"/>
      <c r="W3945" s="131"/>
      <c r="X3945" s="131"/>
      <c r="Y3945" s="131"/>
      <c r="Z3945" s="131"/>
      <c r="AA3945" s="131"/>
      <c r="AB3945" s="131"/>
      <c r="AC3945" s="131"/>
      <c r="AD3945" s="131"/>
      <c r="AE3945" s="131"/>
      <c r="AF3945" s="131"/>
      <c r="AG3945" s="131"/>
      <c r="AH3945" s="43">
        <v>0</v>
      </c>
    </row>
    <row r="3946" spans="4:34">
      <c r="D3946" s="62">
        <v>2008</v>
      </c>
      <c r="E3946" s="62">
        <v>2</v>
      </c>
      <c r="F3946" s="62">
        <v>2008</v>
      </c>
      <c r="G3946" s="62">
        <v>2008</v>
      </c>
      <c r="H3946" s="131"/>
      <c r="I3946" s="131"/>
      <c r="J3946" s="131"/>
      <c r="K3946" s="131"/>
      <c r="L3946" s="131"/>
      <c r="M3946" s="131"/>
      <c r="N3946" s="131"/>
      <c r="O3946" s="131"/>
      <c r="P3946" s="131"/>
      <c r="Q3946" s="131"/>
      <c r="R3946" s="131"/>
      <c r="S3946" s="131"/>
      <c r="T3946" s="131"/>
      <c r="U3946" s="131"/>
      <c r="V3946" s="131"/>
      <c r="W3946" s="131"/>
      <c r="X3946" s="131"/>
      <c r="Y3946" s="131"/>
      <c r="Z3946" s="131"/>
      <c r="AA3946" s="131"/>
      <c r="AB3946" s="131"/>
      <c r="AC3946" s="131"/>
      <c r="AD3946" s="131"/>
      <c r="AE3946" s="131"/>
      <c r="AF3946" s="131"/>
      <c r="AG3946" s="131"/>
      <c r="AH3946" s="43">
        <v>0</v>
      </c>
    </row>
    <row r="3947" spans="4:34">
      <c r="D3947" s="62">
        <v>2008</v>
      </c>
      <c r="E3947" s="62">
        <v>3</v>
      </c>
      <c r="F3947" s="62">
        <v>2008</v>
      </c>
      <c r="G3947" s="62">
        <v>2008</v>
      </c>
      <c r="H3947" s="131"/>
      <c r="I3947" s="131"/>
      <c r="J3947" s="131"/>
      <c r="K3947" s="131"/>
      <c r="L3947" s="131"/>
      <c r="M3947" s="131"/>
      <c r="N3947" s="131"/>
      <c r="O3947" s="131"/>
      <c r="P3947" s="131"/>
      <c r="Q3947" s="131"/>
      <c r="R3947" s="131"/>
      <c r="S3947" s="131"/>
      <c r="T3947" s="131"/>
      <c r="U3947" s="131"/>
      <c r="V3947" s="131"/>
      <c r="W3947" s="131"/>
      <c r="X3947" s="131"/>
      <c r="Y3947" s="131"/>
      <c r="Z3947" s="131"/>
      <c r="AA3947" s="131"/>
      <c r="AB3947" s="131"/>
      <c r="AC3947" s="131"/>
      <c r="AD3947" s="131"/>
      <c r="AE3947" s="131"/>
      <c r="AF3947" s="131"/>
      <c r="AG3947" s="131"/>
      <c r="AH3947" s="43">
        <v>0</v>
      </c>
    </row>
    <row r="3948" spans="4:34">
      <c r="D3948" s="62">
        <v>2008</v>
      </c>
      <c r="E3948" s="62">
        <v>4</v>
      </c>
      <c r="F3948" s="62">
        <v>2008</v>
      </c>
      <c r="G3948" s="62">
        <v>2008</v>
      </c>
      <c r="H3948" s="131"/>
      <c r="I3948" s="131"/>
      <c r="J3948" s="131"/>
      <c r="K3948" s="131"/>
      <c r="L3948" s="131"/>
      <c r="M3948" s="131"/>
      <c r="N3948" s="131"/>
      <c r="O3948" s="131"/>
      <c r="P3948" s="131"/>
      <c r="Q3948" s="131"/>
      <c r="R3948" s="131"/>
      <c r="S3948" s="131"/>
      <c r="T3948" s="131"/>
      <c r="U3948" s="131"/>
      <c r="V3948" s="131"/>
      <c r="W3948" s="131"/>
      <c r="X3948" s="131"/>
      <c r="Y3948" s="131"/>
      <c r="Z3948" s="131"/>
      <c r="AA3948" s="131"/>
      <c r="AB3948" s="131"/>
      <c r="AC3948" s="131"/>
      <c r="AD3948" s="131"/>
      <c r="AE3948" s="131"/>
      <c r="AF3948" s="131"/>
      <c r="AG3948" s="131"/>
      <c r="AH3948" s="43">
        <v>0</v>
      </c>
    </row>
    <row r="3949" spans="4:34">
      <c r="D3949" s="62">
        <v>2008</v>
      </c>
      <c r="E3949" s="62">
        <v>5</v>
      </c>
      <c r="F3949" s="62">
        <v>2008</v>
      </c>
      <c r="G3949" s="62">
        <v>2009</v>
      </c>
      <c r="H3949" s="131"/>
      <c r="I3949" s="131"/>
      <c r="J3949" s="131"/>
      <c r="K3949" s="131"/>
      <c r="L3949" s="131"/>
      <c r="M3949" s="131"/>
      <c r="N3949" s="131"/>
      <c r="O3949" s="131"/>
      <c r="P3949" s="131"/>
      <c r="Q3949" s="131"/>
      <c r="R3949" s="131"/>
      <c r="S3949" s="131"/>
      <c r="T3949" s="131"/>
      <c r="U3949" s="131"/>
      <c r="V3949" s="131"/>
      <c r="W3949" s="131"/>
      <c r="X3949" s="131"/>
      <c r="Y3949" s="131"/>
      <c r="Z3949" s="131"/>
      <c r="AA3949" s="131"/>
      <c r="AB3949" s="131"/>
      <c r="AC3949" s="131"/>
      <c r="AD3949" s="131"/>
      <c r="AE3949" s="131"/>
      <c r="AF3949" s="131"/>
      <c r="AG3949" s="131"/>
      <c r="AH3949" s="43">
        <v>0</v>
      </c>
    </row>
    <row r="3950" spans="4:34">
      <c r="D3950" s="62">
        <v>2008</v>
      </c>
      <c r="E3950" s="62">
        <v>6</v>
      </c>
      <c r="F3950" s="62">
        <v>2008</v>
      </c>
      <c r="G3950" s="62">
        <v>2009</v>
      </c>
      <c r="H3950" s="131"/>
      <c r="I3950" s="131"/>
      <c r="J3950" s="131"/>
      <c r="K3950" s="131"/>
      <c r="L3950" s="131"/>
      <c r="M3950" s="131"/>
      <c r="N3950" s="131"/>
      <c r="O3950" s="131"/>
      <c r="P3950" s="131"/>
      <c r="Q3950" s="131"/>
      <c r="R3950" s="131"/>
      <c r="S3950" s="131"/>
      <c r="T3950" s="131"/>
      <c r="U3950" s="131"/>
      <c r="V3950" s="131"/>
      <c r="W3950" s="131"/>
      <c r="X3950" s="131"/>
      <c r="Y3950" s="131"/>
      <c r="Z3950" s="131"/>
      <c r="AA3950" s="131"/>
      <c r="AB3950" s="131"/>
      <c r="AC3950" s="131"/>
      <c r="AD3950" s="131"/>
      <c r="AE3950" s="131"/>
      <c r="AF3950" s="131"/>
      <c r="AG3950" s="131"/>
      <c r="AH3950" s="43">
        <v>0</v>
      </c>
    </row>
    <row r="3951" spans="4:34">
      <c r="D3951" s="62">
        <v>2008</v>
      </c>
      <c r="E3951" s="62">
        <v>7</v>
      </c>
      <c r="F3951" s="62">
        <v>2009</v>
      </c>
      <c r="G3951" s="62">
        <v>2009</v>
      </c>
      <c r="H3951" s="131"/>
      <c r="I3951" s="131"/>
      <c r="J3951" s="131"/>
      <c r="K3951" s="131"/>
      <c r="L3951" s="131"/>
      <c r="M3951" s="131"/>
      <c r="N3951" s="131"/>
      <c r="O3951" s="131"/>
      <c r="P3951" s="131"/>
      <c r="Q3951" s="131"/>
      <c r="R3951" s="131"/>
      <c r="S3951" s="131"/>
      <c r="T3951" s="131"/>
      <c r="U3951" s="131"/>
      <c r="V3951" s="131"/>
      <c r="W3951" s="131"/>
      <c r="X3951" s="131"/>
      <c r="Y3951" s="131"/>
      <c r="Z3951" s="131"/>
      <c r="AA3951" s="131"/>
      <c r="AB3951" s="131"/>
      <c r="AC3951" s="131"/>
      <c r="AD3951" s="131"/>
      <c r="AE3951" s="131"/>
      <c r="AF3951" s="131"/>
      <c r="AG3951" s="131"/>
      <c r="AH3951" s="43">
        <v>0</v>
      </c>
    </row>
    <row r="3952" spans="4:34">
      <c r="D3952" s="62">
        <v>2008</v>
      </c>
      <c r="E3952" s="62">
        <v>8</v>
      </c>
      <c r="F3952" s="62">
        <v>2009</v>
      </c>
      <c r="G3952" s="62">
        <v>2009</v>
      </c>
      <c r="H3952" s="131"/>
      <c r="I3952" s="131"/>
      <c r="J3952" s="131"/>
      <c r="K3952" s="131"/>
      <c r="L3952" s="131"/>
      <c r="M3952" s="131"/>
      <c r="N3952" s="131"/>
      <c r="O3952" s="131"/>
      <c r="P3952" s="131"/>
      <c r="Q3952" s="131"/>
      <c r="R3952" s="131"/>
      <c r="S3952" s="131"/>
      <c r="T3952" s="131"/>
      <c r="U3952" s="131"/>
      <c r="V3952" s="131"/>
      <c r="W3952" s="131"/>
      <c r="X3952" s="131"/>
      <c r="Y3952" s="131"/>
      <c r="Z3952" s="131"/>
      <c r="AA3952" s="131"/>
      <c r="AB3952" s="131"/>
      <c r="AC3952" s="131"/>
      <c r="AD3952" s="131"/>
      <c r="AE3952" s="131"/>
      <c r="AF3952" s="131"/>
      <c r="AG3952" s="131"/>
      <c r="AH3952" s="43">
        <v>0</v>
      </c>
    </row>
    <row r="3953" spans="4:34">
      <c r="D3953" s="62">
        <v>2008</v>
      </c>
      <c r="E3953" s="62">
        <v>9</v>
      </c>
      <c r="F3953" s="62">
        <v>2009</v>
      </c>
      <c r="G3953" s="62">
        <v>2009</v>
      </c>
      <c r="H3953" s="131"/>
      <c r="I3953" s="131"/>
      <c r="J3953" s="131"/>
      <c r="K3953" s="131"/>
      <c r="L3953" s="131"/>
      <c r="M3953" s="131"/>
      <c r="N3953" s="131"/>
      <c r="O3953" s="131"/>
      <c r="P3953" s="131"/>
      <c r="Q3953" s="131"/>
      <c r="R3953" s="131"/>
      <c r="S3953" s="131"/>
      <c r="T3953" s="131"/>
      <c r="U3953" s="131"/>
      <c r="V3953" s="131"/>
      <c r="W3953" s="131"/>
      <c r="X3953" s="131"/>
      <c r="Y3953" s="131"/>
      <c r="Z3953" s="131"/>
      <c r="AA3953" s="131"/>
      <c r="AB3953" s="131"/>
      <c r="AC3953" s="131"/>
      <c r="AD3953" s="131"/>
      <c r="AE3953" s="131"/>
      <c r="AF3953" s="131"/>
      <c r="AG3953" s="131"/>
      <c r="AH3953" s="43">
        <v>0</v>
      </c>
    </row>
    <row r="3954" spans="4:34">
      <c r="D3954" s="62">
        <v>2008</v>
      </c>
      <c r="E3954" s="62">
        <v>10</v>
      </c>
      <c r="F3954" s="62">
        <v>2009</v>
      </c>
      <c r="G3954" s="62">
        <v>2009</v>
      </c>
      <c r="H3954" s="131"/>
      <c r="I3954" s="131"/>
      <c r="J3954" s="131"/>
      <c r="K3954" s="131"/>
      <c r="L3954" s="131"/>
      <c r="M3954" s="131"/>
      <c r="N3954" s="131"/>
      <c r="O3954" s="131"/>
      <c r="P3954" s="131"/>
      <c r="Q3954" s="131"/>
      <c r="R3954" s="131"/>
      <c r="S3954" s="131"/>
      <c r="T3954" s="131"/>
      <c r="U3954" s="131"/>
      <c r="V3954" s="131"/>
      <c r="W3954" s="131"/>
      <c r="X3954" s="131"/>
      <c r="Y3954" s="131"/>
      <c r="Z3954" s="131"/>
      <c r="AA3954" s="131"/>
      <c r="AB3954" s="131"/>
      <c r="AC3954" s="131"/>
      <c r="AD3954" s="131"/>
      <c r="AE3954" s="131"/>
      <c r="AF3954" s="131"/>
      <c r="AG3954" s="131"/>
      <c r="AH3954" s="43">
        <v>0</v>
      </c>
    </row>
    <row r="3955" spans="4:34">
      <c r="D3955" s="62">
        <v>2008</v>
      </c>
      <c r="E3955" s="62">
        <v>11</v>
      </c>
      <c r="F3955" s="62">
        <v>2009</v>
      </c>
      <c r="G3955" s="62">
        <v>2009</v>
      </c>
      <c r="H3955" s="131"/>
      <c r="I3955" s="131"/>
      <c r="J3955" s="131"/>
      <c r="K3955" s="131"/>
      <c r="L3955" s="131"/>
      <c r="M3955" s="131"/>
      <c r="N3955" s="131"/>
      <c r="O3955" s="131"/>
      <c r="P3955" s="131"/>
      <c r="Q3955" s="131"/>
      <c r="R3955" s="131"/>
      <c r="S3955" s="131"/>
      <c r="T3955" s="131"/>
      <c r="U3955" s="131"/>
      <c r="V3955" s="131"/>
      <c r="W3955" s="131"/>
      <c r="X3955" s="131"/>
      <c r="Y3955" s="131"/>
      <c r="Z3955" s="131"/>
      <c r="AA3955" s="131"/>
      <c r="AB3955" s="131"/>
      <c r="AC3955" s="131"/>
      <c r="AD3955" s="131"/>
      <c r="AE3955" s="131"/>
      <c r="AF3955" s="131"/>
      <c r="AG3955" s="131"/>
      <c r="AH3955" s="43">
        <v>0</v>
      </c>
    </row>
    <row r="3956" spans="4:34">
      <c r="D3956" s="62">
        <v>2008</v>
      </c>
      <c r="E3956" s="62">
        <v>12</v>
      </c>
      <c r="F3956" s="62">
        <v>2009</v>
      </c>
      <c r="G3956" s="62">
        <v>2009</v>
      </c>
      <c r="H3956" s="131"/>
      <c r="I3956" s="131"/>
      <c r="J3956" s="131"/>
      <c r="K3956" s="131"/>
      <c r="L3956" s="131"/>
      <c r="M3956" s="131"/>
      <c r="N3956" s="131"/>
      <c r="O3956" s="131"/>
      <c r="P3956" s="131"/>
      <c r="Q3956" s="131"/>
      <c r="R3956" s="131"/>
      <c r="S3956" s="131"/>
      <c r="T3956" s="131"/>
      <c r="U3956" s="131"/>
      <c r="V3956" s="131"/>
      <c r="W3956" s="131"/>
      <c r="X3956" s="131"/>
      <c r="Y3956" s="131"/>
      <c r="Z3956" s="131"/>
      <c r="AA3956" s="131"/>
      <c r="AB3956" s="131"/>
      <c r="AC3956" s="131"/>
      <c r="AD3956" s="131"/>
      <c r="AE3956" s="131"/>
      <c r="AF3956" s="131"/>
      <c r="AG3956" s="131"/>
      <c r="AH3956" s="43">
        <v>0</v>
      </c>
    </row>
    <row r="3957" spans="4:34">
      <c r="D3957" s="62">
        <v>2009</v>
      </c>
      <c r="E3957" s="62">
        <v>1</v>
      </c>
      <c r="F3957" s="62">
        <v>2009</v>
      </c>
      <c r="G3957" s="62">
        <v>2009</v>
      </c>
      <c r="H3957" s="131"/>
      <c r="I3957" s="131"/>
      <c r="J3957" s="131"/>
      <c r="K3957" s="131"/>
      <c r="L3957" s="131"/>
      <c r="M3957" s="131"/>
      <c r="N3957" s="131"/>
      <c r="O3957" s="131"/>
      <c r="P3957" s="131"/>
      <c r="Q3957" s="131"/>
      <c r="R3957" s="131"/>
      <c r="S3957" s="131"/>
      <c r="T3957" s="131"/>
      <c r="U3957" s="131"/>
      <c r="V3957" s="131"/>
      <c r="W3957" s="131"/>
      <c r="X3957" s="131"/>
      <c r="Y3957" s="131"/>
      <c r="Z3957" s="131"/>
      <c r="AA3957" s="131"/>
      <c r="AB3957" s="131"/>
      <c r="AC3957" s="131"/>
      <c r="AD3957" s="131"/>
      <c r="AE3957" s="131"/>
      <c r="AF3957" s="131"/>
      <c r="AG3957" s="131"/>
      <c r="AH3957" s="43">
        <v>0</v>
      </c>
    </row>
    <row r="3958" spans="4:34">
      <c r="D3958" s="62">
        <v>2009</v>
      </c>
      <c r="E3958" s="62">
        <v>2</v>
      </c>
      <c r="F3958" s="62">
        <v>2009</v>
      </c>
      <c r="G3958" s="62">
        <v>2009</v>
      </c>
      <c r="H3958" s="131"/>
      <c r="I3958" s="131"/>
      <c r="J3958" s="131"/>
      <c r="K3958" s="131"/>
      <c r="L3958" s="131"/>
      <c r="M3958" s="131"/>
      <c r="N3958" s="131"/>
      <c r="O3958" s="131"/>
      <c r="P3958" s="131"/>
      <c r="Q3958" s="131"/>
      <c r="R3958" s="131"/>
      <c r="S3958" s="131"/>
      <c r="T3958" s="131"/>
      <c r="U3958" s="131"/>
      <c r="V3958" s="131"/>
      <c r="W3958" s="131"/>
      <c r="X3958" s="131"/>
      <c r="Y3958" s="131"/>
      <c r="Z3958" s="131"/>
      <c r="AA3958" s="131"/>
      <c r="AB3958" s="131"/>
      <c r="AC3958" s="131"/>
      <c r="AD3958" s="131"/>
      <c r="AE3958" s="131"/>
      <c r="AF3958" s="131"/>
      <c r="AG3958" s="131"/>
      <c r="AH3958" s="43">
        <v>0</v>
      </c>
    </row>
    <row r="3959" spans="4:34">
      <c r="D3959" s="62">
        <v>2009</v>
      </c>
      <c r="E3959" s="62">
        <v>3</v>
      </c>
      <c r="F3959" s="62">
        <v>2009</v>
      </c>
      <c r="G3959" s="62">
        <v>2009</v>
      </c>
      <c r="H3959" s="131"/>
      <c r="I3959" s="131"/>
      <c r="J3959" s="131"/>
      <c r="K3959" s="131"/>
      <c r="L3959" s="131"/>
      <c r="M3959" s="131"/>
      <c r="N3959" s="131"/>
      <c r="O3959" s="131"/>
      <c r="P3959" s="131"/>
      <c r="Q3959" s="131"/>
      <c r="R3959" s="131"/>
      <c r="S3959" s="131"/>
      <c r="T3959" s="131"/>
      <c r="U3959" s="131"/>
      <c r="V3959" s="131"/>
      <c r="W3959" s="131"/>
      <c r="X3959" s="131"/>
      <c r="Y3959" s="131"/>
      <c r="Z3959" s="131"/>
      <c r="AA3959" s="131"/>
      <c r="AB3959" s="131"/>
      <c r="AC3959" s="131"/>
      <c r="AD3959" s="131"/>
      <c r="AE3959" s="131"/>
      <c r="AF3959" s="131"/>
      <c r="AG3959" s="131"/>
      <c r="AH3959" s="43">
        <v>0</v>
      </c>
    </row>
    <row r="3960" spans="4:34">
      <c r="D3960" s="62">
        <v>2009</v>
      </c>
      <c r="E3960" s="62">
        <v>4</v>
      </c>
      <c r="F3960" s="62">
        <v>2009</v>
      </c>
      <c r="G3960" s="62">
        <v>2009</v>
      </c>
      <c r="H3960" s="131"/>
      <c r="I3960" s="131"/>
      <c r="J3960" s="131"/>
      <c r="K3960" s="131"/>
      <c r="L3960" s="131"/>
      <c r="M3960" s="131"/>
      <c r="N3960" s="131"/>
      <c r="O3960" s="131"/>
      <c r="P3960" s="131"/>
      <c r="Q3960" s="131"/>
      <c r="R3960" s="131"/>
      <c r="S3960" s="131"/>
      <c r="T3960" s="131"/>
      <c r="U3960" s="131"/>
      <c r="V3960" s="131"/>
      <c r="W3960" s="131"/>
      <c r="X3960" s="131"/>
      <c r="Y3960" s="131"/>
      <c r="Z3960" s="131"/>
      <c r="AA3960" s="131"/>
      <c r="AB3960" s="131"/>
      <c r="AC3960" s="131"/>
      <c r="AD3960" s="131"/>
      <c r="AE3960" s="131"/>
      <c r="AF3960" s="131"/>
      <c r="AG3960" s="131"/>
      <c r="AH3960" s="43">
        <v>0</v>
      </c>
    </row>
    <row r="3961" spans="4:34">
      <c r="D3961" s="62">
        <v>2009</v>
      </c>
      <c r="E3961" s="62">
        <v>5</v>
      </c>
      <c r="F3961" s="62">
        <v>2009</v>
      </c>
      <c r="G3961" s="62">
        <v>2010</v>
      </c>
      <c r="H3961" s="131"/>
      <c r="I3961" s="131"/>
      <c r="J3961" s="131"/>
      <c r="K3961" s="131"/>
      <c r="L3961" s="131"/>
      <c r="M3961" s="131"/>
      <c r="N3961" s="131"/>
      <c r="O3961" s="131"/>
      <c r="P3961" s="131"/>
      <c r="Q3961" s="131"/>
      <c r="R3961" s="131"/>
      <c r="S3961" s="131"/>
      <c r="T3961" s="131"/>
      <c r="U3961" s="131"/>
      <c r="V3961" s="131"/>
      <c r="W3961" s="131"/>
      <c r="X3961" s="131"/>
      <c r="Y3961" s="131"/>
      <c r="Z3961" s="131"/>
      <c r="AA3961" s="131"/>
      <c r="AB3961" s="131"/>
      <c r="AC3961" s="131"/>
      <c r="AD3961" s="131"/>
      <c r="AE3961" s="131"/>
      <c r="AF3961" s="131"/>
      <c r="AG3961" s="131"/>
      <c r="AH3961" s="43">
        <v>0</v>
      </c>
    </row>
    <row r="3962" spans="4:34">
      <c r="D3962" s="62">
        <v>2009</v>
      </c>
      <c r="E3962" s="62">
        <v>6</v>
      </c>
      <c r="F3962" s="62">
        <v>2009</v>
      </c>
      <c r="G3962" s="62">
        <v>2010</v>
      </c>
      <c r="H3962" s="131"/>
      <c r="I3962" s="131"/>
      <c r="J3962" s="131"/>
      <c r="K3962" s="131"/>
      <c r="L3962" s="131"/>
      <c r="M3962" s="131"/>
      <c r="N3962" s="131"/>
      <c r="O3962" s="131"/>
      <c r="P3962" s="131"/>
      <c r="Q3962" s="131"/>
      <c r="R3962" s="131"/>
      <c r="S3962" s="131"/>
      <c r="T3962" s="131"/>
      <c r="U3962" s="131"/>
      <c r="V3962" s="131"/>
      <c r="W3962" s="131"/>
      <c r="X3962" s="131"/>
      <c r="Y3962" s="131"/>
      <c r="Z3962" s="131"/>
      <c r="AA3962" s="131"/>
      <c r="AB3962" s="131"/>
      <c r="AC3962" s="131"/>
      <c r="AD3962" s="131"/>
      <c r="AE3962" s="131"/>
      <c r="AF3962" s="131"/>
      <c r="AG3962" s="131"/>
      <c r="AH3962" s="43">
        <v>0</v>
      </c>
    </row>
    <row r="3963" spans="4:34">
      <c r="D3963" s="62">
        <v>2009</v>
      </c>
      <c r="E3963" s="62">
        <v>7</v>
      </c>
      <c r="F3963" s="62">
        <v>2010</v>
      </c>
      <c r="G3963" s="62">
        <v>2010</v>
      </c>
      <c r="H3963" s="131"/>
      <c r="I3963" s="131"/>
      <c r="J3963" s="131"/>
      <c r="K3963" s="131"/>
      <c r="L3963" s="131"/>
      <c r="M3963" s="131"/>
      <c r="N3963" s="131"/>
      <c r="O3963" s="131"/>
      <c r="P3963" s="131"/>
      <c r="Q3963" s="131"/>
      <c r="R3963" s="131"/>
      <c r="S3963" s="131"/>
      <c r="T3963" s="131"/>
      <c r="U3963" s="131"/>
      <c r="V3963" s="131"/>
      <c r="W3963" s="131"/>
      <c r="X3963" s="131"/>
      <c r="Y3963" s="131"/>
      <c r="Z3963" s="131"/>
      <c r="AA3963" s="131"/>
      <c r="AB3963" s="131"/>
      <c r="AC3963" s="131"/>
      <c r="AD3963" s="131"/>
      <c r="AE3963" s="131"/>
      <c r="AF3963" s="131"/>
      <c r="AG3963" s="131"/>
      <c r="AH3963" s="43">
        <v>0</v>
      </c>
    </row>
    <row r="3964" spans="4:34">
      <c r="D3964" s="62">
        <v>2009</v>
      </c>
      <c r="E3964" s="62">
        <v>8</v>
      </c>
      <c r="F3964" s="62">
        <v>2010</v>
      </c>
      <c r="G3964" s="62">
        <v>2010</v>
      </c>
      <c r="H3964" s="131"/>
      <c r="I3964" s="131"/>
      <c r="J3964" s="131"/>
      <c r="K3964" s="131"/>
      <c r="L3964" s="131"/>
      <c r="M3964" s="131"/>
      <c r="N3964" s="131"/>
      <c r="O3964" s="131"/>
      <c r="P3964" s="131"/>
      <c r="Q3964" s="131"/>
      <c r="R3964" s="131"/>
      <c r="S3964" s="131"/>
      <c r="T3964" s="131"/>
      <c r="U3964" s="131"/>
      <c r="V3964" s="131"/>
      <c r="W3964" s="131"/>
      <c r="X3964" s="131"/>
      <c r="Y3964" s="131"/>
      <c r="Z3964" s="131"/>
      <c r="AA3964" s="131"/>
      <c r="AB3964" s="131"/>
      <c r="AC3964" s="131"/>
      <c r="AD3964" s="131"/>
      <c r="AE3964" s="131"/>
      <c r="AF3964" s="131"/>
      <c r="AG3964" s="131"/>
      <c r="AH3964" s="43">
        <v>0</v>
      </c>
    </row>
    <row r="3965" spans="4:34">
      <c r="D3965" s="62">
        <v>2009</v>
      </c>
      <c r="E3965" s="62">
        <v>9</v>
      </c>
      <c r="F3965" s="62">
        <v>2010</v>
      </c>
      <c r="G3965" s="62">
        <v>2010</v>
      </c>
      <c r="H3965" s="131"/>
      <c r="I3965" s="131"/>
      <c r="J3965" s="131"/>
      <c r="K3965" s="131"/>
      <c r="L3965" s="131"/>
      <c r="M3965" s="131"/>
      <c r="N3965" s="131"/>
      <c r="O3965" s="131"/>
      <c r="P3965" s="131"/>
      <c r="Q3965" s="131"/>
      <c r="R3965" s="131"/>
      <c r="S3965" s="131"/>
      <c r="T3965" s="131"/>
      <c r="U3965" s="131"/>
      <c r="V3965" s="131"/>
      <c r="W3965" s="131"/>
      <c r="X3965" s="131"/>
      <c r="Y3965" s="131"/>
      <c r="Z3965" s="131"/>
      <c r="AA3965" s="131"/>
      <c r="AB3965" s="131"/>
      <c r="AC3965" s="131"/>
      <c r="AD3965" s="131"/>
      <c r="AE3965" s="131"/>
      <c r="AF3965" s="131"/>
      <c r="AG3965" s="131"/>
      <c r="AH3965" s="43">
        <v>0</v>
      </c>
    </row>
    <row r="3966" spans="4:34">
      <c r="D3966" s="62">
        <v>2009</v>
      </c>
      <c r="E3966" s="62">
        <v>10</v>
      </c>
      <c r="F3966" s="62">
        <v>2010</v>
      </c>
      <c r="G3966" s="62">
        <v>2010</v>
      </c>
      <c r="H3966" s="131"/>
      <c r="I3966" s="131"/>
      <c r="J3966" s="131"/>
      <c r="K3966" s="131"/>
      <c r="L3966" s="131"/>
      <c r="M3966" s="131"/>
      <c r="N3966" s="131"/>
      <c r="O3966" s="131"/>
      <c r="P3966" s="131"/>
      <c r="Q3966" s="131"/>
      <c r="R3966" s="131"/>
      <c r="S3966" s="131"/>
      <c r="T3966" s="131"/>
      <c r="U3966" s="131"/>
      <c r="V3966" s="131"/>
      <c r="W3966" s="131"/>
      <c r="X3966" s="131"/>
      <c r="Y3966" s="131"/>
      <c r="Z3966" s="131"/>
      <c r="AA3966" s="131"/>
      <c r="AB3966" s="131"/>
      <c r="AC3966" s="131"/>
      <c r="AD3966" s="131"/>
      <c r="AE3966" s="131"/>
      <c r="AF3966" s="131"/>
      <c r="AG3966" s="131"/>
      <c r="AH3966" s="43">
        <v>0</v>
      </c>
    </row>
    <row r="3967" spans="4:34">
      <c r="D3967" s="62">
        <v>2009</v>
      </c>
      <c r="E3967" s="62">
        <v>11</v>
      </c>
      <c r="F3967" s="62">
        <v>2010</v>
      </c>
      <c r="G3967" s="62">
        <v>2010</v>
      </c>
      <c r="H3967" s="131"/>
      <c r="I3967" s="131"/>
      <c r="J3967" s="131"/>
      <c r="K3967" s="131"/>
      <c r="L3967" s="131"/>
      <c r="M3967" s="131"/>
      <c r="N3967" s="131"/>
      <c r="O3967" s="131"/>
      <c r="P3967" s="131"/>
      <c r="Q3967" s="131"/>
      <c r="R3967" s="131"/>
      <c r="S3967" s="131"/>
      <c r="T3967" s="131"/>
      <c r="U3967" s="131"/>
      <c r="V3967" s="131"/>
      <c r="W3967" s="131"/>
      <c r="X3967" s="131"/>
      <c r="Y3967" s="131"/>
      <c r="Z3967" s="131"/>
      <c r="AA3967" s="131"/>
      <c r="AB3967" s="131"/>
      <c r="AC3967" s="131"/>
      <c r="AD3967" s="131"/>
      <c r="AE3967" s="131"/>
      <c r="AF3967" s="131"/>
      <c r="AG3967" s="131"/>
      <c r="AH3967" s="43">
        <v>0</v>
      </c>
    </row>
    <row r="3968" spans="4:34">
      <c r="D3968" s="62">
        <v>2009</v>
      </c>
      <c r="E3968" s="62">
        <v>12</v>
      </c>
      <c r="F3968" s="62">
        <v>2010</v>
      </c>
      <c r="G3968" s="62">
        <v>2010</v>
      </c>
      <c r="H3968" s="131"/>
      <c r="I3968" s="131"/>
      <c r="J3968" s="131"/>
      <c r="K3968" s="131"/>
      <c r="L3968" s="131"/>
      <c r="M3968" s="131"/>
      <c r="N3968" s="131"/>
      <c r="O3968" s="131"/>
      <c r="P3968" s="131"/>
      <c r="Q3968" s="131"/>
      <c r="R3968" s="131"/>
      <c r="S3968" s="131"/>
      <c r="T3968" s="131"/>
      <c r="U3968" s="131"/>
      <c r="V3968" s="131"/>
      <c r="W3968" s="131"/>
      <c r="X3968" s="131"/>
      <c r="Y3968" s="131"/>
      <c r="Z3968" s="131"/>
      <c r="AA3968" s="131"/>
      <c r="AB3968" s="131"/>
      <c r="AC3968" s="131"/>
      <c r="AD3968" s="131"/>
      <c r="AE3968" s="131"/>
      <c r="AF3968" s="131"/>
      <c r="AG3968" s="131"/>
      <c r="AH3968" s="43">
        <v>0</v>
      </c>
    </row>
    <row r="3969" spans="4:34">
      <c r="D3969" s="62">
        <v>2010</v>
      </c>
      <c r="E3969" s="62">
        <v>1</v>
      </c>
      <c r="F3969" s="62">
        <v>2010</v>
      </c>
      <c r="G3969" s="62">
        <v>2010</v>
      </c>
      <c r="H3969" s="131"/>
      <c r="I3969" s="131"/>
      <c r="J3969" s="131"/>
      <c r="K3969" s="131"/>
      <c r="L3969" s="131"/>
      <c r="M3969" s="131"/>
      <c r="N3969" s="131"/>
      <c r="O3969" s="131"/>
      <c r="P3969" s="131"/>
      <c r="Q3969" s="131"/>
      <c r="R3969" s="131"/>
      <c r="S3969" s="131"/>
      <c r="T3969" s="131"/>
      <c r="U3969" s="131"/>
      <c r="V3969" s="131"/>
      <c r="W3969" s="131"/>
      <c r="X3969" s="131"/>
      <c r="Y3969" s="131"/>
      <c r="Z3969" s="131"/>
      <c r="AA3969" s="131"/>
      <c r="AB3969" s="131"/>
      <c r="AC3969" s="131"/>
      <c r="AD3969" s="131"/>
      <c r="AE3969" s="131"/>
      <c r="AF3969" s="131"/>
      <c r="AG3969" s="131"/>
      <c r="AH3969" s="43">
        <v>0</v>
      </c>
    </row>
    <row r="3970" spans="4:34">
      <c r="D3970" s="62">
        <v>2010</v>
      </c>
      <c r="E3970" s="62">
        <v>2</v>
      </c>
      <c r="F3970" s="62">
        <v>2010</v>
      </c>
      <c r="G3970" s="62">
        <v>2010</v>
      </c>
      <c r="H3970" s="131"/>
      <c r="I3970" s="131"/>
      <c r="J3970" s="131"/>
      <c r="K3970" s="131"/>
      <c r="L3970" s="131"/>
      <c r="M3970" s="131"/>
      <c r="N3970" s="131"/>
      <c r="O3970" s="131"/>
      <c r="P3970" s="131"/>
      <c r="Q3970" s="131"/>
      <c r="R3970" s="131"/>
      <c r="S3970" s="131"/>
      <c r="T3970" s="131"/>
      <c r="U3970" s="131"/>
      <c r="V3970" s="131"/>
      <c r="W3970" s="131"/>
      <c r="X3970" s="131"/>
      <c r="Y3970" s="131"/>
      <c r="Z3970" s="131"/>
      <c r="AA3970" s="131"/>
      <c r="AB3970" s="131"/>
      <c r="AC3970" s="131"/>
      <c r="AD3970" s="131"/>
      <c r="AE3970" s="131"/>
      <c r="AF3970" s="131"/>
      <c r="AG3970" s="131"/>
      <c r="AH3970" s="43">
        <v>0</v>
      </c>
    </row>
    <row r="3971" spans="4:34">
      <c r="D3971" s="62">
        <v>2010</v>
      </c>
      <c r="E3971" s="62">
        <v>3</v>
      </c>
      <c r="F3971" s="62">
        <v>2010</v>
      </c>
      <c r="G3971" s="62">
        <v>2010</v>
      </c>
      <c r="H3971" s="131"/>
      <c r="I3971" s="131"/>
      <c r="J3971" s="131"/>
      <c r="K3971" s="131"/>
      <c r="L3971" s="131"/>
      <c r="M3971" s="131"/>
      <c r="N3971" s="131"/>
      <c r="O3971" s="131"/>
      <c r="P3971" s="131"/>
      <c r="Q3971" s="131"/>
      <c r="R3971" s="131"/>
      <c r="S3971" s="131"/>
      <c r="T3971" s="131"/>
      <c r="U3971" s="131"/>
      <c r="V3971" s="131"/>
      <c r="W3971" s="131"/>
      <c r="X3971" s="131"/>
      <c r="Y3971" s="131"/>
      <c r="Z3971" s="131"/>
      <c r="AA3971" s="131"/>
      <c r="AB3971" s="131"/>
      <c r="AC3971" s="131"/>
      <c r="AD3971" s="131"/>
      <c r="AE3971" s="131"/>
      <c r="AF3971" s="131"/>
      <c r="AG3971" s="131"/>
      <c r="AH3971" s="43">
        <v>0</v>
      </c>
    </row>
    <row r="3972" spans="4:34">
      <c r="D3972" s="62">
        <v>2010</v>
      </c>
      <c r="E3972" s="62">
        <v>4</v>
      </c>
      <c r="F3972" s="62">
        <v>2010</v>
      </c>
      <c r="G3972" s="62">
        <v>2010</v>
      </c>
      <c r="H3972" s="131"/>
      <c r="I3972" s="131"/>
      <c r="J3972" s="131"/>
      <c r="K3972" s="131"/>
      <c r="L3972" s="131"/>
      <c r="M3972" s="131"/>
      <c r="N3972" s="131"/>
      <c r="O3972" s="131"/>
      <c r="P3972" s="131"/>
      <c r="Q3972" s="131"/>
      <c r="R3972" s="131"/>
      <c r="S3972" s="131"/>
      <c r="T3972" s="131"/>
      <c r="U3972" s="131"/>
      <c r="V3972" s="131"/>
      <c r="W3972" s="131"/>
      <c r="X3972" s="131"/>
      <c r="Y3972" s="131"/>
      <c r="Z3972" s="131"/>
      <c r="AA3972" s="131"/>
      <c r="AB3972" s="131"/>
      <c r="AC3972" s="131"/>
      <c r="AD3972" s="131"/>
      <c r="AE3972" s="131"/>
      <c r="AF3972" s="131"/>
      <c r="AG3972" s="131"/>
      <c r="AH3972" s="43">
        <v>0</v>
      </c>
    </row>
    <row r="3973" spans="4:34">
      <c r="D3973" s="62">
        <v>2010</v>
      </c>
      <c r="E3973" s="62">
        <v>5</v>
      </c>
      <c r="F3973" s="62">
        <v>2010</v>
      </c>
      <c r="G3973" s="62">
        <v>2011</v>
      </c>
      <c r="H3973" s="131"/>
      <c r="I3973" s="131"/>
      <c r="J3973" s="131"/>
      <c r="K3973" s="131"/>
      <c r="L3973" s="131"/>
      <c r="M3973" s="131"/>
      <c r="N3973" s="131"/>
      <c r="O3973" s="131"/>
      <c r="P3973" s="131"/>
      <c r="Q3973" s="131"/>
      <c r="R3973" s="131"/>
      <c r="S3973" s="131"/>
      <c r="T3973" s="131"/>
      <c r="U3973" s="131"/>
      <c r="V3973" s="131"/>
      <c r="W3973" s="131"/>
      <c r="X3973" s="131"/>
      <c r="Y3973" s="131"/>
      <c r="Z3973" s="131"/>
      <c r="AA3973" s="131"/>
      <c r="AB3973" s="131"/>
      <c r="AC3973" s="131"/>
      <c r="AD3973" s="131"/>
      <c r="AE3973" s="131"/>
      <c r="AF3973" s="131"/>
      <c r="AG3973" s="131"/>
      <c r="AH3973" s="43">
        <v>0</v>
      </c>
    </row>
    <row r="3974" spans="4:34">
      <c r="D3974" s="62">
        <v>2010</v>
      </c>
      <c r="E3974" s="62">
        <v>6</v>
      </c>
      <c r="F3974" s="62">
        <v>2010</v>
      </c>
      <c r="G3974" s="62">
        <v>2011</v>
      </c>
      <c r="H3974" s="131"/>
      <c r="I3974" s="131"/>
      <c r="J3974" s="131"/>
      <c r="K3974" s="131"/>
      <c r="L3974" s="131"/>
      <c r="M3974" s="131"/>
      <c r="N3974" s="131"/>
      <c r="O3974" s="131"/>
      <c r="P3974" s="131"/>
      <c r="Q3974" s="131"/>
      <c r="R3974" s="131"/>
      <c r="S3974" s="131"/>
      <c r="T3974" s="131"/>
      <c r="U3974" s="131"/>
      <c r="V3974" s="131"/>
      <c r="W3974" s="131"/>
      <c r="X3974" s="131"/>
      <c r="Y3974" s="131"/>
      <c r="Z3974" s="131"/>
      <c r="AA3974" s="131"/>
      <c r="AB3974" s="131"/>
      <c r="AC3974" s="131"/>
      <c r="AD3974" s="131"/>
      <c r="AE3974" s="131"/>
      <c r="AF3974" s="131"/>
      <c r="AG3974" s="131"/>
      <c r="AH3974" s="43">
        <v>0</v>
      </c>
    </row>
    <row r="3975" spans="4:34">
      <c r="D3975" s="62">
        <v>2010</v>
      </c>
      <c r="E3975" s="62">
        <v>7</v>
      </c>
      <c r="F3975" s="62">
        <v>2011</v>
      </c>
      <c r="G3975" s="62">
        <v>2011</v>
      </c>
      <c r="H3975" s="131"/>
      <c r="I3975" s="131"/>
      <c r="J3975" s="131"/>
      <c r="K3975" s="131"/>
      <c r="L3975" s="131"/>
      <c r="M3975" s="131"/>
      <c r="N3975" s="131"/>
      <c r="O3975" s="131"/>
      <c r="P3975" s="131"/>
      <c r="Q3975" s="131"/>
      <c r="R3975" s="131"/>
      <c r="S3975" s="131"/>
      <c r="T3975" s="131"/>
      <c r="U3975" s="131"/>
      <c r="V3975" s="131"/>
      <c r="W3975" s="131"/>
      <c r="X3975" s="131"/>
      <c r="Y3975" s="131"/>
      <c r="Z3975" s="131"/>
      <c r="AA3975" s="131"/>
      <c r="AB3975" s="131"/>
      <c r="AC3975" s="131"/>
      <c r="AD3975" s="131"/>
      <c r="AE3975" s="131"/>
      <c r="AF3975" s="131"/>
      <c r="AG3975" s="131"/>
      <c r="AH3975" s="43">
        <v>0</v>
      </c>
    </row>
    <row r="3976" spans="4:34">
      <c r="D3976" s="62">
        <v>2010</v>
      </c>
      <c r="E3976" s="62">
        <v>8</v>
      </c>
      <c r="F3976" s="62">
        <v>2011</v>
      </c>
      <c r="G3976" s="62">
        <v>2011</v>
      </c>
      <c r="H3976" s="131"/>
      <c r="I3976" s="131"/>
      <c r="J3976" s="131"/>
      <c r="K3976" s="131"/>
      <c r="L3976" s="131"/>
      <c r="M3976" s="131"/>
      <c r="N3976" s="131"/>
      <c r="O3976" s="131"/>
      <c r="P3976" s="131"/>
      <c r="Q3976" s="131"/>
      <c r="R3976" s="131"/>
      <c r="S3976" s="131"/>
      <c r="T3976" s="131"/>
      <c r="U3976" s="131"/>
      <c r="V3976" s="131"/>
      <c r="W3976" s="131"/>
      <c r="X3976" s="131"/>
      <c r="Y3976" s="131"/>
      <c r="Z3976" s="131"/>
      <c r="AA3976" s="131"/>
      <c r="AB3976" s="131"/>
      <c r="AC3976" s="131"/>
      <c r="AD3976" s="131"/>
      <c r="AE3976" s="131"/>
      <c r="AF3976" s="131"/>
      <c r="AG3976" s="131"/>
      <c r="AH3976" s="43">
        <v>0</v>
      </c>
    </row>
    <row r="3977" spans="4:34">
      <c r="D3977" s="62">
        <v>2010</v>
      </c>
      <c r="E3977" s="62">
        <v>9</v>
      </c>
      <c r="F3977" s="62">
        <v>2011</v>
      </c>
      <c r="G3977" s="62">
        <v>2011</v>
      </c>
      <c r="H3977" s="131"/>
      <c r="I3977" s="131"/>
      <c r="J3977" s="131"/>
      <c r="K3977" s="131"/>
      <c r="L3977" s="131"/>
      <c r="M3977" s="131"/>
      <c r="N3977" s="131"/>
      <c r="O3977" s="131"/>
      <c r="P3977" s="131"/>
      <c r="Q3977" s="131"/>
      <c r="R3977" s="131"/>
      <c r="S3977" s="131"/>
      <c r="T3977" s="131"/>
      <c r="U3977" s="131"/>
      <c r="V3977" s="131"/>
      <c r="W3977" s="131"/>
      <c r="X3977" s="131"/>
      <c r="Y3977" s="131"/>
      <c r="Z3977" s="131"/>
      <c r="AA3977" s="131"/>
      <c r="AB3977" s="131"/>
      <c r="AC3977" s="131"/>
      <c r="AD3977" s="131"/>
      <c r="AE3977" s="131"/>
      <c r="AF3977" s="131"/>
      <c r="AG3977" s="131"/>
      <c r="AH3977" s="43">
        <v>0</v>
      </c>
    </row>
    <row r="3978" spans="4:34">
      <c r="D3978" s="62">
        <v>2010</v>
      </c>
      <c r="E3978" s="62">
        <v>10</v>
      </c>
      <c r="F3978" s="62">
        <v>2011</v>
      </c>
      <c r="G3978" s="62">
        <v>2011</v>
      </c>
      <c r="H3978" s="131"/>
      <c r="I3978" s="131"/>
      <c r="J3978" s="131"/>
      <c r="K3978" s="131"/>
      <c r="L3978" s="131"/>
      <c r="M3978" s="131"/>
      <c r="N3978" s="131"/>
      <c r="O3978" s="131"/>
      <c r="P3978" s="131"/>
      <c r="Q3978" s="131"/>
      <c r="R3978" s="131"/>
      <c r="S3978" s="131"/>
      <c r="T3978" s="131"/>
      <c r="U3978" s="131"/>
      <c r="V3978" s="131"/>
      <c r="W3978" s="131"/>
      <c r="X3978" s="131"/>
      <c r="Y3978" s="131"/>
      <c r="Z3978" s="131"/>
      <c r="AA3978" s="131"/>
      <c r="AB3978" s="131"/>
      <c r="AC3978" s="131"/>
      <c r="AD3978" s="131"/>
      <c r="AE3978" s="131"/>
      <c r="AF3978" s="131"/>
      <c r="AG3978" s="131"/>
      <c r="AH3978" s="43">
        <v>0</v>
      </c>
    </row>
    <row r="3979" spans="4:34">
      <c r="D3979" s="62">
        <v>2010</v>
      </c>
      <c r="E3979" s="62">
        <v>11</v>
      </c>
      <c r="F3979" s="62">
        <v>2011</v>
      </c>
      <c r="G3979" s="62">
        <v>2011</v>
      </c>
      <c r="H3979" s="131"/>
      <c r="I3979" s="131"/>
      <c r="J3979" s="131"/>
      <c r="K3979" s="131"/>
      <c r="L3979" s="131"/>
      <c r="M3979" s="131"/>
      <c r="N3979" s="131"/>
      <c r="O3979" s="131"/>
      <c r="P3979" s="131"/>
      <c r="Q3979" s="131"/>
      <c r="R3979" s="131"/>
      <c r="S3979" s="131"/>
      <c r="T3979" s="131"/>
      <c r="U3979" s="131"/>
      <c r="V3979" s="131"/>
      <c r="W3979" s="131"/>
      <c r="X3979" s="131"/>
      <c r="Y3979" s="131"/>
      <c r="Z3979" s="131"/>
      <c r="AA3979" s="131"/>
      <c r="AB3979" s="131"/>
      <c r="AC3979" s="131"/>
      <c r="AD3979" s="131"/>
      <c r="AE3979" s="131"/>
      <c r="AF3979" s="131"/>
      <c r="AG3979" s="131"/>
      <c r="AH3979" s="43">
        <v>0</v>
      </c>
    </row>
    <row r="3980" spans="4:34">
      <c r="D3980" s="62">
        <v>2010</v>
      </c>
      <c r="E3980" s="62">
        <v>12</v>
      </c>
      <c r="F3980" s="62">
        <v>2011</v>
      </c>
      <c r="G3980" s="62">
        <v>2011</v>
      </c>
      <c r="H3980" s="131"/>
      <c r="I3980" s="131"/>
      <c r="J3980" s="131"/>
      <c r="K3980" s="131"/>
      <c r="L3980" s="131"/>
      <c r="M3980" s="131"/>
      <c r="N3980" s="131"/>
      <c r="O3980" s="131"/>
      <c r="P3980" s="131"/>
      <c r="Q3980" s="131"/>
      <c r="R3980" s="131"/>
      <c r="S3980" s="131"/>
      <c r="T3980" s="131"/>
      <c r="U3980" s="131"/>
      <c r="V3980" s="131"/>
      <c r="W3980" s="131"/>
      <c r="X3980" s="131"/>
      <c r="Y3980" s="131"/>
      <c r="Z3980" s="131"/>
      <c r="AA3980" s="131"/>
      <c r="AB3980" s="131"/>
      <c r="AC3980" s="131"/>
      <c r="AD3980" s="131"/>
      <c r="AE3980" s="131"/>
      <c r="AF3980" s="131"/>
      <c r="AG3980" s="131"/>
      <c r="AH3980" s="43">
        <v>0</v>
      </c>
    </row>
    <row r="3981" spans="4:34">
      <c r="D3981" s="62">
        <v>2011</v>
      </c>
      <c r="E3981" s="62">
        <v>1</v>
      </c>
      <c r="F3981" s="62">
        <v>2011</v>
      </c>
      <c r="G3981" s="62">
        <v>2011</v>
      </c>
      <c r="H3981" s="131"/>
      <c r="I3981" s="131"/>
      <c r="J3981" s="131"/>
      <c r="K3981" s="131"/>
      <c r="L3981" s="131"/>
      <c r="M3981" s="131"/>
      <c r="N3981" s="131"/>
      <c r="O3981" s="131"/>
      <c r="P3981" s="131"/>
      <c r="Q3981" s="131"/>
      <c r="R3981" s="131"/>
      <c r="S3981" s="131"/>
      <c r="T3981" s="131"/>
      <c r="U3981" s="131"/>
      <c r="V3981" s="131"/>
      <c r="W3981" s="131"/>
      <c r="X3981" s="131"/>
      <c r="Y3981" s="131"/>
      <c r="Z3981" s="131"/>
      <c r="AA3981" s="131"/>
      <c r="AB3981" s="131"/>
      <c r="AC3981" s="131"/>
      <c r="AD3981" s="131"/>
      <c r="AE3981" s="131"/>
      <c r="AF3981" s="131"/>
      <c r="AG3981" s="131"/>
      <c r="AH3981" s="43">
        <v>0</v>
      </c>
    </row>
    <row r="3982" spans="4:34">
      <c r="D3982" s="62">
        <v>2011</v>
      </c>
      <c r="E3982" s="62">
        <v>2</v>
      </c>
      <c r="F3982" s="62">
        <v>2011</v>
      </c>
      <c r="G3982" s="62">
        <v>2011</v>
      </c>
      <c r="H3982" s="131"/>
      <c r="I3982" s="131"/>
      <c r="J3982" s="131"/>
      <c r="K3982" s="131"/>
      <c r="L3982" s="131"/>
      <c r="M3982" s="131"/>
      <c r="N3982" s="131"/>
      <c r="O3982" s="131"/>
      <c r="P3982" s="131"/>
      <c r="Q3982" s="131"/>
      <c r="R3982" s="131"/>
      <c r="S3982" s="131"/>
      <c r="T3982" s="131"/>
      <c r="U3982" s="131"/>
      <c r="V3982" s="131"/>
      <c r="W3982" s="131"/>
      <c r="X3982" s="131"/>
      <c r="Y3982" s="131"/>
      <c r="Z3982" s="131"/>
      <c r="AA3982" s="131"/>
      <c r="AB3982" s="131"/>
      <c r="AC3982" s="131"/>
      <c r="AD3982" s="131"/>
      <c r="AE3982" s="131"/>
      <c r="AF3982" s="131"/>
      <c r="AG3982" s="131"/>
      <c r="AH3982" s="43">
        <v>0</v>
      </c>
    </row>
    <row r="3983" spans="4:34">
      <c r="D3983" s="62">
        <v>2011</v>
      </c>
      <c r="E3983" s="62">
        <v>3</v>
      </c>
      <c r="F3983" s="62">
        <v>2011</v>
      </c>
      <c r="G3983" s="62">
        <v>2011</v>
      </c>
      <c r="H3983" s="131"/>
      <c r="I3983" s="131"/>
      <c r="J3983" s="131"/>
      <c r="K3983" s="131"/>
      <c r="L3983" s="131"/>
      <c r="M3983" s="131"/>
      <c r="N3983" s="131"/>
      <c r="O3983" s="131"/>
      <c r="P3983" s="131"/>
      <c r="Q3983" s="131"/>
      <c r="R3983" s="131"/>
      <c r="S3983" s="131"/>
      <c r="T3983" s="131"/>
      <c r="U3983" s="131"/>
      <c r="V3983" s="131"/>
      <c r="W3983" s="131"/>
      <c r="X3983" s="131"/>
      <c r="Y3983" s="131"/>
      <c r="Z3983" s="131"/>
      <c r="AA3983" s="131"/>
      <c r="AB3983" s="131"/>
      <c r="AC3983" s="131"/>
      <c r="AD3983" s="131"/>
      <c r="AE3983" s="131"/>
      <c r="AF3983" s="131"/>
      <c r="AG3983" s="131"/>
      <c r="AH3983" s="43">
        <v>0</v>
      </c>
    </row>
    <row r="3984" spans="4:34">
      <c r="D3984" s="62">
        <v>2011</v>
      </c>
      <c r="E3984" s="62">
        <v>4</v>
      </c>
      <c r="F3984" s="62">
        <v>2011</v>
      </c>
      <c r="G3984" s="62">
        <v>2011</v>
      </c>
      <c r="H3984" s="131"/>
      <c r="I3984" s="131"/>
      <c r="J3984" s="131"/>
      <c r="K3984" s="131"/>
      <c r="L3984" s="131"/>
      <c r="M3984" s="131"/>
      <c r="N3984" s="131"/>
      <c r="O3984" s="131"/>
      <c r="P3984" s="131"/>
      <c r="Q3984" s="131"/>
      <c r="R3984" s="131"/>
      <c r="S3984" s="131"/>
      <c r="T3984" s="131"/>
      <c r="U3984" s="131"/>
      <c r="V3984" s="131"/>
      <c r="W3984" s="131"/>
      <c r="X3984" s="131"/>
      <c r="Y3984" s="131"/>
      <c r="Z3984" s="131"/>
      <c r="AA3984" s="131"/>
      <c r="AB3984" s="131"/>
      <c r="AC3984" s="131"/>
      <c r="AD3984" s="131"/>
      <c r="AE3984" s="131"/>
      <c r="AF3984" s="131"/>
      <c r="AG3984" s="131"/>
      <c r="AH3984" s="43">
        <v>0</v>
      </c>
    </row>
    <row r="3985" spans="4:34">
      <c r="D3985" s="62">
        <v>2011</v>
      </c>
      <c r="E3985" s="62">
        <v>5</v>
      </c>
      <c r="F3985" s="62">
        <v>2011</v>
      </c>
      <c r="G3985" s="62">
        <v>2012</v>
      </c>
      <c r="H3985" s="131"/>
      <c r="I3985" s="131"/>
      <c r="J3985" s="131"/>
      <c r="K3985" s="131"/>
      <c r="L3985" s="131"/>
      <c r="M3985" s="131"/>
      <c r="N3985" s="131"/>
      <c r="O3985" s="131"/>
      <c r="P3985" s="131"/>
      <c r="Q3985" s="131"/>
      <c r="R3985" s="131"/>
      <c r="S3985" s="131"/>
      <c r="T3985" s="131"/>
      <c r="U3985" s="131"/>
      <c r="V3985" s="131"/>
      <c r="W3985" s="131"/>
      <c r="X3985" s="131"/>
      <c r="Y3985" s="131"/>
      <c r="Z3985" s="131"/>
      <c r="AA3985" s="131"/>
      <c r="AB3985" s="131"/>
      <c r="AC3985" s="131"/>
      <c r="AD3985" s="131"/>
      <c r="AE3985" s="131"/>
      <c r="AF3985" s="131"/>
      <c r="AG3985" s="131"/>
      <c r="AH3985" s="43">
        <v>0</v>
      </c>
    </row>
    <row r="3986" spans="4:34">
      <c r="D3986" s="62">
        <v>2011</v>
      </c>
      <c r="E3986" s="62">
        <v>6</v>
      </c>
      <c r="F3986" s="62">
        <v>2011</v>
      </c>
      <c r="G3986" s="62">
        <v>2012</v>
      </c>
      <c r="H3986" s="131"/>
      <c r="I3986" s="131"/>
      <c r="J3986" s="131"/>
      <c r="K3986" s="131"/>
      <c r="L3986" s="131"/>
      <c r="M3986" s="131"/>
      <c r="N3986" s="131"/>
      <c r="O3986" s="131"/>
      <c r="P3986" s="131"/>
      <c r="Q3986" s="131"/>
      <c r="R3986" s="131"/>
      <c r="S3986" s="131"/>
      <c r="T3986" s="131"/>
      <c r="U3986" s="131"/>
      <c r="V3986" s="131"/>
      <c r="W3986" s="131"/>
      <c r="X3986" s="131"/>
      <c r="Y3986" s="131"/>
      <c r="Z3986" s="131"/>
      <c r="AA3986" s="131"/>
      <c r="AB3986" s="131"/>
      <c r="AC3986" s="131"/>
      <c r="AD3986" s="131"/>
      <c r="AE3986" s="131"/>
      <c r="AF3986" s="131"/>
      <c r="AG3986" s="131"/>
      <c r="AH3986" s="43">
        <v>0</v>
      </c>
    </row>
    <row r="3987" spans="4:34">
      <c r="D3987" s="62">
        <v>2011</v>
      </c>
      <c r="E3987" s="62">
        <v>7</v>
      </c>
      <c r="F3987" s="62">
        <v>2012</v>
      </c>
      <c r="G3987" s="62">
        <v>2012</v>
      </c>
      <c r="H3987" s="131"/>
      <c r="I3987" s="131"/>
      <c r="J3987" s="131"/>
      <c r="K3987" s="131"/>
      <c r="L3987" s="131"/>
      <c r="M3987" s="131"/>
      <c r="N3987" s="131"/>
      <c r="O3987" s="131"/>
      <c r="P3987" s="131"/>
      <c r="Q3987" s="131"/>
      <c r="R3987" s="131"/>
      <c r="S3987" s="131"/>
      <c r="T3987" s="131"/>
      <c r="U3987" s="131"/>
      <c r="V3987" s="131"/>
      <c r="W3987" s="131"/>
      <c r="X3987" s="131"/>
      <c r="Y3987" s="131"/>
      <c r="Z3987" s="131"/>
      <c r="AA3987" s="131"/>
      <c r="AB3987" s="131"/>
      <c r="AC3987" s="131"/>
      <c r="AD3987" s="131"/>
      <c r="AE3987" s="131"/>
      <c r="AF3987" s="131"/>
      <c r="AG3987" s="131"/>
      <c r="AH3987" s="43">
        <v>0</v>
      </c>
    </row>
    <row r="3988" spans="4:34">
      <c r="D3988" s="62">
        <v>2011</v>
      </c>
      <c r="E3988" s="62">
        <v>8</v>
      </c>
      <c r="F3988" s="62">
        <v>2012</v>
      </c>
      <c r="G3988" s="62">
        <v>2012</v>
      </c>
      <c r="H3988" s="131"/>
      <c r="I3988" s="131"/>
      <c r="J3988" s="131"/>
      <c r="K3988" s="131"/>
      <c r="L3988" s="131"/>
      <c r="M3988" s="131"/>
      <c r="N3988" s="131"/>
      <c r="O3988" s="131"/>
      <c r="P3988" s="131"/>
      <c r="Q3988" s="131"/>
      <c r="R3988" s="131"/>
      <c r="S3988" s="131"/>
      <c r="T3988" s="131"/>
      <c r="U3988" s="131"/>
      <c r="V3988" s="131"/>
      <c r="W3988" s="131"/>
      <c r="X3988" s="131"/>
      <c r="Y3988" s="131"/>
      <c r="Z3988" s="131"/>
      <c r="AA3988" s="131"/>
      <c r="AB3988" s="131"/>
      <c r="AC3988" s="131"/>
      <c r="AD3988" s="131"/>
      <c r="AE3988" s="131"/>
      <c r="AF3988" s="131"/>
      <c r="AG3988" s="131"/>
      <c r="AH3988" s="43">
        <v>0</v>
      </c>
    </row>
    <row r="3989" spans="4:34">
      <c r="D3989" s="62">
        <v>2011</v>
      </c>
      <c r="E3989" s="62">
        <v>9</v>
      </c>
      <c r="F3989" s="62">
        <v>2012</v>
      </c>
      <c r="G3989" s="62">
        <v>2012</v>
      </c>
      <c r="H3989" s="131"/>
      <c r="I3989" s="131"/>
      <c r="J3989" s="131"/>
      <c r="K3989" s="131"/>
      <c r="L3989" s="131"/>
      <c r="M3989" s="131"/>
      <c r="N3989" s="131"/>
      <c r="O3989" s="131"/>
      <c r="P3989" s="131"/>
      <c r="Q3989" s="131"/>
      <c r="R3989" s="131"/>
      <c r="S3989" s="131"/>
      <c r="T3989" s="131"/>
      <c r="U3989" s="131"/>
      <c r="V3989" s="131"/>
      <c r="W3989" s="131"/>
      <c r="X3989" s="131"/>
      <c r="Y3989" s="131"/>
      <c r="Z3989" s="131"/>
      <c r="AA3989" s="131"/>
      <c r="AB3989" s="131"/>
      <c r="AC3989" s="131"/>
      <c r="AD3989" s="131"/>
      <c r="AE3989" s="131"/>
      <c r="AF3989" s="131"/>
      <c r="AG3989" s="131"/>
      <c r="AH3989" s="43">
        <v>0</v>
      </c>
    </row>
    <row r="3990" spans="4:34">
      <c r="D3990" s="62">
        <v>2011</v>
      </c>
      <c r="E3990" s="62">
        <v>10</v>
      </c>
      <c r="F3990" s="62">
        <v>2012</v>
      </c>
      <c r="G3990" s="62">
        <v>2012</v>
      </c>
      <c r="H3990" s="131"/>
      <c r="I3990" s="131"/>
      <c r="J3990" s="131"/>
      <c r="K3990" s="131"/>
      <c r="L3990" s="131"/>
      <c r="M3990" s="131"/>
      <c r="N3990" s="131"/>
      <c r="O3990" s="131"/>
      <c r="P3990" s="131"/>
      <c r="Q3990" s="131"/>
      <c r="R3990" s="131"/>
      <c r="S3990" s="131"/>
      <c r="T3990" s="131"/>
      <c r="U3990" s="131"/>
      <c r="V3990" s="131"/>
      <c r="W3990" s="131"/>
      <c r="X3990" s="131"/>
      <c r="Y3990" s="131"/>
      <c r="Z3990" s="131"/>
      <c r="AA3990" s="131"/>
      <c r="AB3990" s="131"/>
      <c r="AC3990" s="131"/>
      <c r="AD3990" s="131"/>
      <c r="AE3990" s="131"/>
      <c r="AF3990" s="131"/>
      <c r="AG3990" s="131"/>
      <c r="AH3990" s="43">
        <v>0</v>
      </c>
    </row>
    <row r="3991" spans="4:34">
      <c r="D3991" s="62">
        <v>2011</v>
      </c>
      <c r="E3991" s="62">
        <v>11</v>
      </c>
      <c r="F3991" s="62">
        <v>2012</v>
      </c>
      <c r="G3991" s="62">
        <v>2012</v>
      </c>
      <c r="H3991" s="131"/>
      <c r="I3991" s="131"/>
      <c r="J3991" s="131"/>
      <c r="K3991" s="131"/>
      <c r="L3991" s="131"/>
      <c r="M3991" s="131"/>
      <c r="N3991" s="131"/>
      <c r="O3991" s="131"/>
      <c r="P3991" s="131"/>
      <c r="Q3991" s="131"/>
      <c r="R3991" s="131"/>
      <c r="S3991" s="131"/>
      <c r="T3991" s="131"/>
      <c r="U3991" s="131"/>
      <c r="V3991" s="131"/>
      <c r="W3991" s="131"/>
      <c r="X3991" s="131"/>
      <c r="Y3991" s="131"/>
      <c r="Z3991" s="131"/>
      <c r="AA3991" s="131"/>
      <c r="AB3991" s="131"/>
      <c r="AC3991" s="131"/>
      <c r="AD3991" s="131"/>
      <c r="AE3991" s="131"/>
      <c r="AF3991" s="131"/>
      <c r="AG3991" s="131"/>
      <c r="AH3991" s="43">
        <v>0</v>
      </c>
    </row>
    <row r="3992" spans="4:34">
      <c r="D3992" s="62">
        <v>2011</v>
      </c>
      <c r="E3992" s="62">
        <v>12</v>
      </c>
      <c r="F3992" s="62">
        <v>2012</v>
      </c>
      <c r="G3992" s="62">
        <v>2012</v>
      </c>
      <c r="H3992" s="131"/>
      <c r="I3992" s="131"/>
      <c r="J3992" s="131"/>
      <c r="K3992" s="131"/>
      <c r="L3992" s="131"/>
      <c r="M3992" s="131"/>
      <c r="N3992" s="131"/>
      <c r="O3992" s="131"/>
      <c r="P3992" s="131"/>
      <c r="Q3992" s="131"/>
      <c r="R3992" s="131"/>
      <c r="S3992" s="131"/>
      <c r="T3992" s="131"/>
      <c r="U3992" s="131"/>
      <c r="V3992" s="131"/>
      <c r="W3992" s="131"/>
      <c r="X3992" s="131"/>
      <c r="Y3992" s="131"/>
      <c r="Z3992" s="131"/>
      <c r="AA3992" s="131"/>
      <c r="AB3992" s="131"/>
      <c r="AC3992" s="131"/>
      <c r="AD3992" s="131"/>
      <c r="AE3992" s="131"/>
      <c r="AF3992" s="131"/>
      <c r="AG3992" s="131"/>
      <c r="AH3992" s="43">
        <v>0</v>
      </c>
    </row>
    <row r="3993" spans="4:34">
      <c r="D3993" s="62">
        <v>2012</v>
      </c>
      <c r="E3993" s="62">
        <v>1</v>
      </c>
      <c r="F3993" s="62">
        <v>2012</v>
      </c>
      <c r="G3993" s="62">
        <v>2012</v>
      </c>
      <c r="H3993" s="131"/>
      <c r="I3993" s="131"/>
      <c r="J3993" s="131"/>
      <c r="K3993" s="131"/>
      <c r="L3993" s="131"/>
      <c r="M3993" s="131"/>
      <c r="N3993" s="131"/>
      <c r="O3993" s="131"/>
      <c r="P3993" s="131"/>
      <c r="Q3993" s="131"/>
      <c r="R3993" s="131"/>
      <c r="S3993" s="131"/>
      <c r="T3993" s="131"/>
      <c r="U3993" s="131"/>
      <c r="V3993" s="131"/>
      <c r="W3993" s="131"/>
      <c r="X3993" s="131"/>
      <c r="Y3993" s="131"/>
      <c r="Z3993" s="131"/>
      <c r="AA3993" s="131"/>
      <c r="AB3993" s="131"/>
      <c r="AC3993" s="131"/>
      <c r="AD3993" s="131"/>
      <c r="AE3993" s="131"/>
      <c r="AF3993" s="131"/>
      <c r="AG3993" s="131"/>
      <c r="AH3993" s="43">
        <v>0</v>
      </c>
    </row>
    <row r="3994" spans="4:34">
      <c r="D3994" s="62">
        <v>2012</v>
      </c>
      <c r="E3994" s="62">
        <v>2</v>
      </c>
      <c r="F3994" s="62">
        <v>2012</v>
      </c>
      <c r="G3994" s="62">
        <v>2012</v>
      </c>
      <c r="H3994" s="131"/>
      <c r="I3994" s="131"/>
      <c r="J3994" s="131"/>
      <c r="K3994" s="131"/>
      <c r="L3994" s="131"/>
      <c r="M3994" s="131"/>
      <c r="N3994" s="131"/>
      <c r="O3994" s="131"/>
      <c r="P3994" s="131"/>
      <c r="Q3994" s="131"/>
      <c r="R3994" s="131"/>
      <c r="S3994" s="131"/>
      <c r="T3994" s="131"/>
      <c r="U3994" s="131"/>
      <c r="V3994" s="131"/>
      <c r="W3994" s="131"/>
      <c r="X3994" s="131"/>
      <c r="Y3994" s="131"/>
      <c r="Z3994" s="131"/>
      <c r="AA3994" s="131"/>
      <c r="AB3994" s="131"/>
      <c r="AC3994" s="131"/>
      <c r="AD3994" s="131"/>
      <c r="AE3994" s="131"/>
      <c r="AF3994" s="131"/>
      <c r="AG3994" s="131"/>
      <c r="AH3994" s="43">
        <v>0</v>
      </c>
    </row>
    <row r="3995" spans="4:34">
      <c r="D3995" s="62">
        <v>2012</v>
      </c>
      <c r="E3995" s="62">
        <v>3</v>
      </c>
      <c r="F3995" s="62">
        <v>2012</v>
      </c>
      <c r="G3995" s="62">
        <v>2012</v>
      </c>
      <c r="H3995" s="131"/>
      <c r="I3995" s="131"/>
      <c r="J3995" s="131"/>
      <c r="K3995" s="131"/>
      <c r="L3995" s="131"/>
      <c r="M3995" s="131"/>
      <c r="N3995" s="131"/>
      <c r="O3995" s="131"/>
      <c r="P3995" s="131"/>
      <c r="Q3995" s="131"/>
      <c r="R3995" s="131"/>
      <c r="S3995" s="131"/>
      <c r="T3995" s="131"/>
      <c r="U3995" s="131"/>
      <c r="V3995" s="131"/>
      <c r="W3995" s="131"/>
      <c r="X3995" s="131"/>
      <c r="Y3995" s="131"/>
      <c r="Z3995" s="131"/>
      <c r="AA3995" s="131"/>
      <c r="AB3995" s="131"/>
      <c r="AC3995" s="131"/>
      <c r="AD3995" s="131"/>
      <c r="AE3995" s="131"/>
      <c r="AF3995" s="131"/>
      <c r="AG3995" s="131"/>
      <c r="AH3995" s="43">
        <v>0</v>
      </c>
    </row>
    <row r="3996" spans="4:34">
      <c r="D3996" s="62">
        <v>2012</v>
      </c>
      <c r="E3996" s="62">
        <v>4</v>
      </c>
      <c r="F3996" s="62">
        <v>2012</v>
      </c>
      <c r="G3996" s="62">
        <v>2012</v>
      </c>
      <c r="H3996" s="131"/>
      <c r="I3996" s="131"/>
      <c r="J3996" s="131"/>
      <c r="K3996" s="131"/>
      <c r="L3996" s="131"/>
      <c r="M3996" s="131"/>
      <c r="N3996" s="131"/>
      <c r="O3996" s="131"/>
      <c r="P3996" s="131"/>
      <c r="Q3996" s="131"/>
      <c r="R3996" s="131"/>
      <c r="S3996" s="131"/>
      <c r="T3996" s="131"/>
      <c r="U3996" s="131"/>
      <c r="V3996" s="131"/>
      <c r="W3996" s="131"/>
      <c r="X3996" s="131"/>
      <c r="Y3996" s="131"/>
      <c r="Z3996" s="131"/>
      <c r="AA3996" s="131"/>
      <c r="AB3996" s="131"/>
      <c r="AC3996" s="131"/>
      <c r="AD3996" s="131"/>
      <c r="AE3996" s="131"/>
      <c r="AF3996" s="131"/>
      <c r="AG3996" s="131"/>
      <c r="AH3996" s="43">
        <v>0</v>
      </c>
    </row>
    <row r="3997" spans="4:34">
      <c r="D3997" s="62">
        <v>2012</v>
      </c>
      <c r="E3997" s="62">
        <v>5</v>
      </c>
      <c r="F3997" s="62">
        <v>2012</v>
      </c>
      <c r="G3997" s="62">
        <v>2013</v>
      </c>
      <c r="H3997" s="131"/>
      <c r="I3997" s="131"/>
      <c r="J3997" s="131"/>
      <c r="K3997" s="131"/>
      <c r="L3997" s="131"/>
      <c r="M3997" s="131"/>
      <c r="N3997" s="131"/>
      <c r="O3997" s="131"/>
      <c r="P3997" s="131"/>
      <c r="Q3997" s="131"/>
      <c r="R3997" s="131"/>
      <c r="S3997" s="131"/>
      <c r="T3997" s="131"/>
      <c r="U3997" s="131"/>
      <c r="V3997" s="131"/>
      <c r="W3997" s="131"/>
      <c r="X3997" s="131"/>
      <c r="Y3997" s="131"/>
      <c r="Z3997" s="131"/>
      <c r="AA3997" s="131"/>
      <c r="AB3997" s="131"/>
      <c r="AC3997" s="131"/>
      <c r="AD3997" s="131"/>
      <c r="AE3997" s="131"/>
      <c r="AF3997" s="131"/>
      <c r="AG3997" s="131"/>
      <c r="AH3997" s="43">
        <v>0</v>
      </c>
    </row>
    <row r="3998" spans="4:34">
      <c r="D3998" s="62">
        <v>2012</v>
      </c>
      <c r="E3998" s="62">
        <v>6</v>
      </c>
      <c r="F3998" s="62">
        <v>2012</v>
      </c>
      <c r="G3998" s="62">
        <v>2013</v>
      </c>
      <c r="H3998" s="131"/>
      <c r="I3998" s="131"/>
      <c r="J3998" s="131"/>
      <c r="K3998" s="131"/>
      <c r="L3998" s="131"/>
      <c r="M3998" s="131"/>
      <c r="N3998" s="131"/>
      <c r="O3998" s="131"/>
      <c r="P3998" s="131"/>
      <c r="Q3998" s="131"/>
      <c r="R3998" s="131"/>
      <c r="S3998" s="131"/>
      <c r="T3998" s="131"/>
      <c r="U3998" s="131"/>
      <c r="V3998" s="131"/>
      <c r="W3998" s="131"/>
      <c r="X3998" s="131"/>
      <c r="Y3998" s="131"/>
      <c r="Z3998" s="131"/>
      <c r="AA3998" s="131"/>
      <c r="AB3998" s="131"/>
      <c r="AC3998" s="131"/>
      <c r="AD3998" s="131"/>
      <c r="AE3998" s="131"/>
      <c r="AF3998" s="131"/>
      <c r="AG3998" s="131"/>
      <c r="AH3998" s="43">
        <v>0</v>
      </c>
    </row>
    <row r="3999" spans="4:34">
      <c r="D3999" s="62">
        <v>2012</v>
      </c>
      <c r="E3999" s="62">
        <v>7</v>
      </c>
      <c r="F3999" s="62">
        <v>2013</v>
      </c>
      <c r="G3999" s="62">
        <v>2013</v>
      </c>
      <c r="H3999" s="131"/>
      <c r="I3999" s="131"/>
      <c r="J3999" s="131"/>
      <c r="K3999" s="131"/>
      <c r="L3999" s="131"/>
      <c r="M3999" s="131"/>
      <c r="N3999" s="131"/>
      <c r="O3999" s="131"/>
      <c r="P3999" s="131"/>
      <c r="Q3999" s="131"/>
      <c r="R3999" s="131"/>
      <c r="S3999" s="131"/>
      <c r="T3999" s="131"/>
      <c r="U3999" s="131"/>
      <c r="V3999" s="131"/>
      <c r="W3999" s="131"/>
      <c r="X3999" s="131"/>
      <c r="Y3999" s="131"/>
      <c r="Z3999" s="131"/>
      <c r="AA3999" s="131"/>
      <c r="AB3999" s="131"/>
      <c r="AC3999" s="131"/>
      <c r="AD3999" s="131"/>
      <c r="AE3999" s="131"/>
      <c r="AF3999" s="131"/>
      <c r="AG3999" s="131"/>
      <c r="AH3999" s="43">
        <v>0</v>
      </c>
    </row>
    <row r="4000" spans="4:34">
      <c r="D4000" s="62">
        <v>2012</v>
      </c>
      <c r="E4000" s="62">
        <v>8</v>
      </c>
      <c r="F4000" s="62">
        <v>2013</v>
      </c>
      <c r="G4000" s="62">
        <v>2013</v>
      </c>
      <c r="H4000" s="131"/>
      <c r="I4000" s="131"/>
      <c r="J4000" s="131"/>
      <c r="K4000" s="131"/>
      <c r="L4000" s="131"/>
      <c r="M4000" s="131"/>
      <c r="N4000" s="131"/>
      <c r="O4000" s="131"/>
      <c r="P4000" s="131"/>
      <c r="Q4000" s="131"/>
      <c r="R4000" s="131"/>
      <c r="S4000" s="131"/>
      <c r="T4000" s="131"/>
      <c r="U4000" s="131"/>
      <c r="V4000" s="131"/>
      <c r="W4000" s="131"/>
      <c r="X4000" s="131"/>
      <c r="Y4000" s="131"/>
      <c r="Z4000" s="131"/>
      <c r="AA4000" s="131"/>
      <c r="AB4000" s="131"/>
      <c r="AC4000" s="131"/>
      <c r="AD4000" s="131"/>
      <c r="AE4000" s="131"/>
      <c r="AF4000" s="131"/>
      <c r="AG4000" s="131"/>
      <c r="AH4000" s="43">
        <v>0</v>
      </c>
    </row>
    <row r="4001" spans="4:34">
      <c r="D4001" s="62">
        <v>2012</v>
      </c>
      <c r="E4001" s="62">
        <v>9</v>
      </c>
      <c r="F4001" s="62">
        <v>2013</v>
      </c>
      <c r="G4001" s="62">
        <v>2013</v>
      </c>
      <c r="H4001" s="131"/>
      <c r="I4001" s="131"/>
      <c r="J4001" s="131"/>
      <c r="K4001" s="131"/>
      <c r="L4001" s="131"/>
      <c r="M4001" s="131"/>
      <c r="N4001" s="131"/>
      <c r="O4001" s="131"/>
      <c r="P4001" s="131"/>
      <c r="Q4001" s="131"/>
      <c r="R4001" s="131"/>
      <c r="S4001" s="131"/>
      <c r="T4001" s="131"/>
      <c r="U4001" s="131"/>
      <c r="V4001" s="131"/>
      <c r="W4001" s="131"/>
      <c r="X4001" s="131"/>
      <c r="Y4001" s="131"/>
      <c r="Z4001" s="131"/>
      <c r="AA4001" s="131"/>
      <c r="AB4001" s="131"/>
      <c r="AC4001" s="131"/>
      <c r="AD4001" s="131"/>
      <c r="AE4001" s="131"/>
      <c r="AF4001" s="131"/>
      <c r="AG4001" s="131"/>
      <c r="AH4001" s="43">
        <v>0</v>
      </c>
    </row>
    <row r="4002" spans="4:34">
      <c r="D4002" s="62">
        <v>2012</v>
      </c>
      <c r="E4002" s="62">
        <v>10</v>
      </c>
      <c r="F4002" s="62">
        <v>2013</v>
      </c>
      <c r="G4002" s="62">
        <v>2013</v>
      </c>
      <c r="H4002" s="131"/>
      <c r="I4002" s="131"/>
      <c r="J4002" s="131"/>
      <c r="K4002" s="131"/>
      <c r="L4002" s="131"/>
      <c r="M4002" s="131"/>
      <c r="N4002" s="131"/>
      <c r="O4002" s="131"/>
      <c r="P4002" s="131"/>
      <c r="Q4002" s="131"/>
      <c r="R4002" s="131"/>
      <c r="S4002" s="131"/>
      <c r="T4002" s="131"/>
      <c r="U4002" s="131"/>
      <c r="V4002" s="131"/>
      <c r="W4002" s="131"/>
      <c r="X4002" s="131"/>
      <c r="Y4002" s="131"/>
      <c r="Z4002" s="131"/>
      <c r="AA4002" s="131"/>
      <c r="AB4002" s="131"/>
      <c r="AC4002" s="131"/>
      <c r="AD4002" s="131"/>
      <c r="AE4002" s="131"/>
      <c r="AF4002" s="131"/>
      <c r="AG4002" s="131"/>
      <c r="AH4002" s="43">
        <v>0</v>
      </c>
    </row>
    <row r="4003" spans="4:34">
      <c r="D4003" s="62">
        <v>2012</v>
      </c>
      <c r="E4003" s="62">
        <v>11</v>
      </c>
      <c r="F4003" s="62">
        <v>2013</v>
      </c>
      <c r="G4003" s="62">
        <v>2013</v>
      </c>
      <c r="H4003" s="131"/>
      <c r="I4003" s="131"/>
      <c r="J4003" s="131"/>
      <c r="K4003" s="131"/>
      <c r="L4003" s="131"/>
      <c r="M4003" s="131"/>
      <c r="N4003" s="131"/>
      <c r="O4003" s="131"/>
      <c r="P4003" s="131"/>
      <c r="Q4003" s="131"/>
      <c r="R4003" s="131"/>
      <c r="S4003" s="131"/>
      <c r="T4003" s="131"/>
      <c r="U4003" s="131"/>
      <c r="V4003" s="131"/>
      <c r="W4003" s="131"/>
      <c r="X4003" s="131"/>
      <c r="Y4003" s="131"/>
      <c r="Z4003" s="131"/>
      <c r="AA4003" s="131"/>
      <c r="AB4003" s="131"/>
      <c r="AC4003" s="131"/>
      <c r="AD4003" s="131"/>
      <c r="AE4003" s="131"/>
      <c r="AF4003" s="131"/>
      <c r="AG4003" s="131"/>
      <c r="AH4003" s="43">
        <v>0</v>
      </c>
    </row>
    <row r="4004" spans="4:34">
      <c r="D4004" s="62">
        <v>2012</v>
      </c>
      <c r="E4004" s="62">
        <v>12</v>
      </c>
      <c r="F4004" s="62">
        <v>2013</v>
      </c>
      <c r="G4004" s="62">
        <v>2013</v>
      </c>
      <c r="H4004" s="131"/>
      <c r="I4004" s="131"/>
      <c r="J4004" s="131"/>
      <c r="K4004" s="131"/>
      <c r="L4004" s="131"/>
      <c r="M4004" s="131"/>
      <c r="N4004" s="131"/>
      <c r="O4004" s="131"/>
      <c r="P4004" s="131"/>
      <c r="Q4004" s="131"/>
      <c r="R4004" s="131"/>
      <c r="S4004" s="131"/>
      <c r="T4004" s="131"/>
      <c r="U4004" s="131"/>
      <c r="V4004" s="131"/>
      <c r="W4004" s="131"/>
      <c r="X4004" s="131"/>
      <c r="Y4004" s="131"/>
      <c r="Z4004" s="131"/>
      <c r="AA4004" s="131"/>
      <c r="AB4004" s="131"/>
      <c r="AC4004" s="131"/>
      <c r="AD4004" s="131"/>
      <c r="AE4004" s="131"/>
      <c r="AF4004" s="131"/>
      <c r="AG4004" s="131"/>
      <c r="AH4004" s="43">
        <v>0</v>
      </c>
    </row>
    <row r="4005" spans="4:34">
      <c r="D4005" s="62">
        <v>2013</v>
      </c>
      <c r="E4005" s="62">
        <v>1</v>
      </c>
      <c r="F4005" s="62">
        <v>2013</v>
      </c>
      <c r="G4005" s="62">
        <v>2013</v>
      </c>
      <c r="H4005" s="131"/>
      <c r="I4005" s="131"/>
      <c r="J4005" s="131"/>
      <c r="K4005" s="131"/>
      <c r="L4005" s="131"/>
      <c r="M4005" s="131"/>
      <c r="N4005" s="131"/>
      <c r="O4005" s="131"/>
      <c r="P4005" s="131"/>
      <c r="Q4005" s="131"/>
      <c r="R4005" s="131"/>
      <c r="S4005" s="131"/>
      <c r="T4005" s="131"/>
      <c r="U4005" s="131"/>
      <c r="V4005" s="131"/>
      <c r="W4005" s="131"/>
      <c r="X4005" s="131"/>
      <c r="Y4005" s="131"/>
      <c r="Z4005" s="131"/>
      <c r="AA4005" s="131"/>
      <c r="AB4005" s="131"/>
      <c r="AC4005" s="131"/>
      <c r="AD4005" s="131"/>
      <c r="AE4005" s="131"/>
      <c r="AF4005" s="131"/>
      <c r="AG4005" s="131"/>
      <c r="AH4005" s="43">
        <v>0</v>
      </c>
    </row>
    <row r="4006" spans="4:34">
      <c r="D4006" s="62">
        <v>2013</v>
      </c>
      <c r="E4006" s="62">
        <v>2</v>
      </c>
      <c r="F4006" s="62">
        <v>2013</v>
      </c>
      <c r="G4006" s="62">
        <v>2013</v>
      </c>
      <c r="H4006" s="131"/>
      <c r="I4006" s="131"/>
      <c r="J4006" s="131"/>
      <c r="K4006" s="131"/>
      <c r="L4006" s="131"/>
      <c r="M4006" s="131"/>
      <c r="N4006" s="131"/>
      <c r="O4006" s="131"/>
      <c r="P4006" s="131"/>
      <c r="Q4006" s="131"/>
      <c r="R4006" s="131"/>
      <c r="S4006" s="131"/>
      <c r="T4006" s="131"/>
      <c r="U4006" s="131"/>
      <c r="V4006" s="131"/>
      <c r="W4006" s="131"/>
      <c r="X4006" s="131"/>
      <c r="Y4006" s="131"/>
      <c r="Z4006" s="131"/>
      <c r="AA4006" s="131"/>
      <c r="AB4006" s="131"/>
      <c r="AC4006" s="131"/>
      <c r="AD4006" s="131"/>
      <c r="AE4006" s="131"/>
      <c r="AF4006" s="131"/>
      <c r="AG4006" s="131"/>
      <c r="AH4006" s="43">
        <v>0</v>
      </c>
    </row>
    <row r="4007" spans="4:34">
      <c r="D4007" s="62">
        <v>2013</v>
      </c>
      <c r="E4007" s="62">
        <v>3</v>
      </c>
      <c r="F4007" s="62">
        <v>2013</v>
      </c>
      <c r="G4007" s="62">
        <v>2013</v>
      </c>
      <c r="H4007" s="131"/>
      <c r="I4007" s="131"/>
      <c r="J4007" s="131"/>
      <c r="K4007" s="131"/>
      <c r="L4007" s="131"/>
      <c r="M4007" s="131"/>
      <c r="N4007" s="131"/>
      <c r="O4007" s="131"/>
      <c r="P4007" s="131"/>
      <c r="Q4007" s="131"/>
      <c r="R4007" s="131"/>
      <c r="S4007" s="131"/>
      <c r="T4007" s="131"/>
      <c r="U4007" s="131"/>
      <c r="V4007" s="131"/>
      <c r="W4007" s="131"/>
      <c r="X4007" s="131"/>
      <c r="Y4007" s="131"/>
      <c r="Z4007" s="131"/>
      <c r="AA4007" s="131"/>
      <c r="AB4007" s="131"/>
      <c r="AC4007" s="131"/>
      <c r="AD4007" s="131"/>
      <c r="AE4007" s="131"/>
      <c r="AF4007" s="131"/>
      <c r="AG4007" s="131"/>
      <c r="AH4007" s="43">
        <v>0</v>
      </c>
    </row>
    <row r="4008" spans="4:34">
      <c r="D4008" s="62">
        <v>2013</v>
      </c>
      <c r="E4008" s="62">
        <v>4</v>
      </c>
      <c r="F4008" s="62">
        <v>2013</v>
      </c>
      <c r="G4008" s="62">
        <v>2013</v>
      </c>
      <c r="H4008" s="131"/>
      <c r="I4008" s="131"/>
      <c r="J4008" s="131"/>
      <c r="K4008" s="131"/>
      <c r="L4008" s="131"/>
      <c r="M4008" s="131"/>
      <c r="N4008" s="131"/>
      <c r="O4008" s="131"/>
      <c r="P4008" s="131"/>
      <c r="Q4008" s="131"/>
      <c r="R4008" s="131"/>
      <c r="S4008" s="131"/>
      <c r="T4008" s="131"/>
      <c r="U4008" s="131"/>
      <c r="V4008" s="131"/>
      <c r="W4008" s="131"/>
      <c r="X4008" s="131"/>
      <c r="Y4008" s="131"/>
      <c r="Z4008" s="131"/>
      <c r="AA4008" s="131"/>
      <c r="AB4008" s="131"/>
      <c r="AC4008" s="131"/>
      <c r="AD4008" s="131"/>
      <c r="AE4008" s="131"/>
      <c r="AF4008" s="131"/>
      <c r="AG4008" s="131"/>
      <c r="AH4008" s="43">
        <v>0</v>
      </c>
    </row>
    <row r="4009" spans="4:34">
      <c r="D4009" s="62">
        <v>2013</v>
      </c>
      <c r="E4009" s="62">
        <v>5</v>
      </c>
      <c r="F4009" s="62">
        <v>2013</v>
      </c>
      <c r="G4009" s="62">
        <v>2014</v>
      </c>
      <c r="H4009" s="131"/>
      <c r="I4009" s="131"/>
      <c r="J4009" s="131"/>
      <c r="K4009" s="131"/>
      <c r="L4009" s="131"/>
      <c r="M4009" s="131"/>
      <c r="N4009" s="131"/>
      <c r="O4009" s="131"/>
      <c r="P4009" s="131"/>
      <c r="Q4009" s="131"/>
      <c r="R4009" s="131"/>
      <c r="S4009" s="131"/>
      <c r="T4009" s="131"/>
      <c r="U4009" s="131"/>
      <c r="V4009" s="131"/>
      <c r="W4009" s="131"/>
      <c r="X4009" s="131"/>
      <c r="Y4009" s="131"/>
      <c r="Z4009" s="131"/>
      <c r="AA4009" s="131"/>
      <c r="AB4009" s="131"/>
      <c r="AC4009" s="131"/>
      <c r="AD4009" s="131"/>
      <c r="AE4009" s="131"/>
      <c r="AF4009" s="131"/>
      <c r="AG4009" s="131"/>
      <c r="AH4009" s="43">
        <v>0</v>
      </c>
    </row>
    <row r="4010" spans="4:34">
      <c r="D4010" s="62">
        <v>2013</v>
      </c>
      <c r="E4010" s="62">
        <v>6</v>
      </c>
      <c r="F4010" s="62">
        <v>2013</v>
      </c>
      <c r="G4010" s="62">
        <v>2014</v>
      </c>
      <c r="H4010" s="131"/>
      <c r="I4010" s="131"/>
      <c r="J4010" s="131"/>
      <c r="K4010" s="131"/>
      <c r="L4010" s="131"/>
      <c r="M4010" s="131"/>
      <c r="N4010" s="131"/>
      <c r="O4010" s="131"/>
      <c r="P4010" s="131"/>
      <c r="Q4010" s="131"/>
      <c r="R4010" s="131"/>
      <c r="S4010" s="131"/>
      <c r="T4010" s="131"/>
      <c r="U4010" s="131"/>
      <c r="V4010" s="131"/>
      <c r="W4010" s="131"/>
      <c r="X4010" s="131"/>
      <c r="Y4010" s="131"/>
      <c r="Z4010" s="131"/>
      <c r="AA4010" s="131"/>
      <c r="AB4010" s="131"/>
      <c r="AC4010" s="131"/>
      <c r="AD4010" s="131"/>
      <c r="AE4010" s="131"/>
      <c r="AF4010" s="131"/>
      <c r="AG4010" s="131"/>
      <c r="AH4010" s="43">
        <v>0</v>
      </c>
    </row>
    <row r="4011" spans="4:34">
      <c r="D4011" s="62">
        <v>2013</v>
      </c>
      <c r="E4011" s="62">
        <v>7</v>
      </c>
      <c r="F4011" s="62">
        <v>2014</v>
      </c>
      <c r="G4011" s="62">
        <v>2014</v>
      </c>
      <c r="H4011" s="131"/>
      <c r="I4011" s="131"/>
      <c r="J4011" s="131"/>
      <c r="K4011" s="131"/>
      <c r="L4011" s="131"/>
      <c r="M4011" s="131"/>
      <c r="N4011" s="131"/>
      <c r="O4011" s="131"/>
      <c r="P4011" s="131"/>
      <c r="Q4011" s="131"/>
      <c r="R4011" s="131"/>
      <c r="S4011" s="131"/>
      <c r="T4011" s="131"/>
      <c r="U4011" s="131"/>
      <c r="V4011" s="131"/>
      <c r="W4011" s="131"/>
      <c r="X4011" s="131"/>
      <c r="Y4011" s="131"/>
      <c r="Z4011" s="131"/>
      <c r="AA4011" s="131"/>
      <c r="AB4011" s="131"/>
      <c r="AC4011" s="131"/>
      <c r="AD4011" s="131"/>
      <c r="AE4011" s="131"/>
      <c r="AF4011" s="131"/>
      <c r="AG4011" s="131"/>
      <c r="AH4011" s="43">
        <v>0</v>
      </c>
    </row>
    <row r="4012" spans="4:34">
      <c r="D4012" s="62">
        <v>2013</v>
      </c>
      <c r="E4012" s="62">
        <v>8</v>
      </c>
      <c r="F4012" s="62">
        <v>2014</v>
      </c>
      <c r="G4012" s="62">
        <v>2014</v>
      </c>
      <c r="H4012" s="131"/>
      <c r="I4012" s="131"/>
      <c r="J4012" s="131"/>
      <c r="K4012" s="131"/>
      <c r="L4012" s="131"/>
      <c r="M4012" s="131"/>
      <c r="N4012" s="131"/>
      <c r="O4012" s="131"/>
      <c r="P4012" s="131"/>
      <c r="Q4012" s="131"/>
      <c r="R4012" s="131"/>
      <c r="S4012" s="131"/>
      <c r="T4012" s="131"/>
      <c r="U4012" s="131"/>
      <c r="V4012" s="131"/>
      <c r="W4012" s="131"/>
      <c r="X4012" s="131"/>
      <c r="Y4012" s="131"/>
      <c r="Z4012" s="131"/>
      <c r="AA4012" s="131"/>
      <c r="AB4012" s="131"/>
      <c r="AC4012" s="131"/>
      <c r="AD4012" s="131"/>
      <c r="AE4012" s="131"/>
      <c r="AF4012" s="131"/>
      <c r="AG4012" s="131"/>
      <c r="AH4012" s="43">
        <v>0</v>
      </c>
    </row>
    <row r="4013" spans="4:34">
      <c r="D4013" s="62">
        <v>2013</v>
      </c>
      <c r="E4013" s="62">
        <v>9</v>
      </c>
      <c r="F4013" s="62">
        <v>2014</v>
      </c>
      <c r="G4013" s="62">
        <v>2014</v>
      </c>
      <c r="H4013" s="131"/>
      <c r="I4013" s="131"/>
      <c r="J4013" s="131"/>
      <c r="K4013" s="131"/>
      <c r="L4013" s="131"/>
      <c r="M4013" s="131"/>
      <c r="N4013" s="131"/>
      <c r="O4013" s="131"/>
      <c r="P4013" s="131"/>
      <c r="Q4013" s="131"/>
      <c r="R4013" s="131"/>
      <c r="S4013" s="131"/>
      <c r="T4013" s="131"/>
      <c r="U4013" s="131"/>
      <c r="V4013" s="131"/>
      <c r="W4013" s="131"/>
      <c r="X4013" s="131"/>
      <c r="Y4013" s="131"/>
      <c r="Z4013" s="131"/>
      <c r="AA4013" s="131"/>
      <c r="AB4013" s="131"/>
      <c r="AC4013" s="131"/>
      <c r="AD4013" s="131"/>
      <c r="AE4013" s="131"/>
      <c r="AF4013" s="131"/>
      <c r="AG4013" s="131"/>
      <c r="AH4013" s="43">
        <v>0</v>
      </c>
    </row>
    <row r="4014" spans="4:34">
      <c r="D4014" s="62">
        <v>2013</v>
      </c>
      <c r="E4014" s="62">
        <v>10</v>
      </c>
      <c r="F4014" s="62">
        <v>2014</v>
      </c>
      <c r="G4014" s="62">
        <v>2014</v>
      </c>
      <c r="H4014" s="131"/>
      <c r="I4014" s="131"/>
      <c r="J4014" s="131"/>
      <c r="K4014" s="131"/>
      <c r="L4014" s="131"/>
      <c r="M4014" s="131"/>
      <c r="N4014" s="131"/>
      <c r="O4014" s="131"/>
      <c r="P4014" s="131"/>
      <c r="Q4014" s="131"/>
      <c r="R4014" s="131"/>
      <c r="S4014" s="131"/>
      <c r="T4014" s="131"/>
      <c r="U4014" s="131"/>
      <c r="V4014" s="131"/>
      <c r="W4014" s="131"/>
      <c r="X4014" s="131"/>
      <c r="Y4014" s="131"/>
      <c r="Z4014" s="131"/>
      <c r="AA4014" s="131"/>
      <c r="AB4014" s="131"/>
      <c r="AC4014" s="131"/>
      <c r="AD4014" s="131"/>
      <c r="AE4014" s="131"/>
      <c r="AF4014" s="131"/>
      <c r="AG4014" s="131"/>
      <c r="AH4014" s="43">
        <v>0</v>
      </c>
    </row>
    <row r="4015" spans="4:34">
      <c r="D4015" s="62">
        <v>2013</v>
      </c>
      <c r="E4015" s="62">
        <v>11</v>
      </c>
      <c r="F4015" s="62">
        <v>2014</v>
      </c>
      <c r="G4015" s="62">
        <v>2014</v>
      </c>
      <c r="H4015" s="131"/>
      <c r="I4015" s="131"/>
      <c r="J4015" s="131"/>
      <c r="K4015" s="131"/>
      <c r="L4015" s="131"/>
      <c r="M4015" s="131"/>
      <c r="N4015" s="131"/>
      <c r="O4015" s="131"/>
      <c r="P4015" s="131"/>
      <c r="Q4015" s="131"/>
      <c r="R4015" s="131"/>
      <c r="S4015" s="131"/>
      <c r="T4015" s="131"/>
      <c r="U4015" s="131"/>
      <c r="V4015" s="131"/>
      <c r="W4015" s="131"/>
      <c r="X4015" s="131"/>
      <c r="Y4015" s="131"/>
      <c r="Z4015" s="131"/>
      <c r="AA4015" s="131"/>
      <c r="AB4015" s="131"/>
      <c r="AC4015" s="131"/>
      <c r="AD4015" s="131"/>
      <c r="AE4015" s="131"/>
      <c r="AF4015" s="131"/>
      <c r="AG4015" s="131"/>
      <c r="AH4015" s="43">
        <v>0</v>
      </c>
    </row>
    <row r="4016" spans="4:34">
      <c r="D4016" s="62">
        <v>2013</v>
      </c>
      <c r="E4016" s="62">
        <v>12</v>
      </c>
      <c r="F4016" s="62">
        <v>2014</v>
      </c>
      <c r="G4016" s="62">
        <v>2014</v>
      </c>
      <c r="H4016" s="131"/>
      <c r="I4016" s="131"/>
      <c r="J4016" s="131"/>
      <c r="K4016" s="131"/>
      <c r="L4016" s="131"/>
      <c r="M4016" s="131"/>
      <c r="N4016" s="131"/>
      <c r="O4016" s="131"/>
      <c r="P4016" s="131"/>
      <c r="Q4016" s="131"/>
      <c r="R4016" s="131"/>
      <c r="S4016" s="131"/>
      <c r="T4016" s="131"/>
      <c r="U4016" s="131"/>
      <c r="V4016" s="131"/>
      <c r="W4016" s="131"/>
      <c r="X4016" s="131"/>
      <c r="Y4016" s="131"/>
      <c r="Z4016" s="131"/>
      <c r="AA4016" s="131"/>
      <c r="AB4016" s="131"/>
      <c r="AC4016" s="131"/>
      <c r="AD4016" s="131"/>
      <c r="AE4016" s="131"/>
      <c r="AF4016" s="131"/>
      <c r="AG4016" s="131"/>
      <c r="AH4016" s="43">
        <v>0</v>
      </c>
    </row>
    <row r="4017" spans="4:34">
      <c r="D4017" s="62">
        <v>2014</v>
      </c>
      <c r="E4017" s="62">
        <v>1</v>
      </c>
      <c r="F4017" s="62">
        <v>2014</v>
      </c>
      <c r="G4017" s="62">
        <v>2014</v>
      </c>
      <c r="H4017" s="131"/>
      <c r="I4017" s="131"/>
      <c r="J4017" s="131"/>
      <c r="K4017" s="131"/>
      <c r="L4017" s="131"/>
      <c r="M4017" s="131"/>
      <c r="N4017" s="131"/>
      <c r="O4017" s="131"/>
      <c r="P4017" s="131"/>
      <c r="Q4017" s="131"/>
      <c r="R4017" s="131"/>
      <c r="S4017" s="131"/>
      <c r="T4017" s="131"/>
      <c r="U4017" s="131"/>
      <c r="V4017" s="131"/>
      <c r="W4017" s="131"/>
      <c r="X4017" s="131"/>
      <c r="Y4017" s="131"/>
      <c r="Z4017" s="131"/>
      <c r="AA4017" s="131"/>
      <c r="AB4017" s="131"/>
      <c r="AC4017" s="131"/>
      <c r="AD4017" s="131"/>
      <c r="AE4017" s="131"/>
      <c r="AF4017" s="131"/>
      <c r="AG4017" s="131"/>
      <c r="AH4017" s="43">
        <v>0</v>
      </c>
    </row>
    <row r="4018" spans="4:34">
      <c r="D4018" s="62">
        <v>2014</v>
      </c>
      <c r="E4018" s="62">
        <v>2</v>
      </c>
      <c r="F4018" s="62">
        <v>2014</v>
      </c>
      <c r="G4018" s="62">
        <v>2014</v>
      </c>
      <c r="H4018" s="131"/>
      <c r="I4018" s="131"/>
      <c r="J4018" s="131"/>
      <c r="K4018" s="131"/>
      <c r="L4018" s="131"/>
      <c r="M4018" s="131"/>
      <c r="N4018" s="131"/>
      <c r="O4018" s="131"/>
      <c r="P4018" s="131"/>
      <c r="Q4018" s="131"/>
      <c r="R4018" s="131"/>
      <c r="S4018" s="131"/>
      <c r="T4018" s="131"/>
      <c r="U4018" s="131"/>
      <c r="V4018" s="131"/>
      <c r="W4018" s="131"/>
      <c r="X4018" s="131"/>
      <c r="Y4018" s="131"/>
      <c r="Z4018" s="131"/>
      <c r="AA4018" s="131"/>
      <c r="AB4018" s="131"/>
      <c r="AC4018" s="131"/>
      <c r="AD4018" s="131"/>
      <c r="AE4018" s="131"/>
      <c r="AF4018" s="131"/>
      <c r="AG4018" s="131"/>
      <c r="AH4018" s="43">
        <v>0</v>
      </c>
    </row>
    <row r="4019" spans="4:34">
      <c r="D4019" s="62">
        <v>2014</v>
      </c>
      <c r="E4019" s="62">
        <v>3</v>
      </c>
      <c r="F4019" s="62">
        <v>2014</v>
      </c>
      <c r="G4019" s="62">
        <v>2014</v>
      </c>
      <c r="H4019" s="131"/>
      <c r="I4019" s="131"/>
      <c r="J4019" s="131"/>
      <c r="K4019" s="131"/>
      <c r="L4019" s="131"/>
      <c r="M4019" s="131"/>
      <c r="N4019" s="131"/>
      <c r="O4019" s="131"/>
      <c r="P4019" s="131"/>
      <c r="Q4019" s="131"/>
      <c r="R4019" s="131"/>
      <c r="S4019" s="131"/>
      <c r="T4019" s="131"/>
      <c r="U4019" s="131"/>
      <c r="V4019" s="131"/>
      <c r="W4019" s="131"/>
      <c r="X4019" s="131"/>
      <c r="Y4019" s="131"/>
      <c r="Z4019" s="131"/>
      <c r="AA4019" s="131"/>
      <c r="AB4019" s="131"/>
      <c r="AC4019" s="131"/>
      <c r="AD4019" s="131"/>
      <c r="AE4019" s="131"/>
      <c r="AF4019" s="131"/>
      <c r="AG4019" s="131"/>
      <c r="AH4019" s="43">
        <v>0</v>
      </c>
    </row>
    <row r="4020" spans="4:34">
      <c r="D4020" s="62">
        <v>2014</v>
      </c>
      <c r="E4020" s="62">
        <v>4</v>
      </c>
      <c r="F4020" s="62">
        <v>2014</v>
      </c>
      <c r="G4020" s="62">
        <v>2014</v>
      </c>
      <c r="H4020" s="131"/>
      <c r="I4020" s="131"/>
      <c r="J4020" s="131"/>
      <c r="K4020" s="131"/>
      <c r="L4020" s="131"/>
      <c r="M4020" s="131"/>
      <c r="N4020" s="131"/>
      <c r="O4020" s="131"/>
      <c r="P4020" s="131"/>
      <c r="Q4020" s="131"/>
      <c r="R4020" s="131"/>
      <c r="S4020" s="131"/>
      <c r="T4020" s="131"/>
      <c r="U4020" s="131"/>
      <c r="V4020" s="131"/>
      <c r="W4020" s="131"/>
      <c r="X4020" s="131"/>
      <c r="Y4020" s="131"/>
      <c r="Z4020" s="131"/>
      <c r="AA4020" s="131"/>
      <c r="AB4020" s="131"/>
      <c r="AC4020" s="131"/>
      <c r="AD4020" s="131"/>
      <c r="AE4020" s="131"/>
      <c r="AF4020" s="131"/>
      <c r="AG4020" s="131"/>
      <c r="AH4020" s="43">
        <v>0</v>
      </c>
    </row>
    <row r="4021" spans="4:34">
      <c r="D4021" s="62">
        <v>2014</v>
      </c>
      <c r="E4021" s="62">
        <v>5</v>
      </c>
      <c r="F4021" s="62">
        <v>2014</v>
      </c>
      <c r="G4021" s="62">
        <v>2015</v>
      </c>
      <c r="H4021" s="131"/>
      <c r="I4021" s="131"/>
      <c r="J4021" s="131"/>
      <c r="K4021" s="131"/>
      <c r="L4021" s="131"/>
      <c r="M4021" s="131"/>
      <c r="N4021" s="131"/>
      <c r="O4021" s="131"/>
      <c r="P4021" s="131"/>
      <c r="Q4021" s="131"/>
      <c r="R4021" s="131"/>
      <c r="S4021" s="131"/>
      <c r="T4021" s="131"/>
      <c r="U4021" s="131"/>
      <c r="V4021" s="131"/>
      <c r="W4021" s="131"/>
      <c r="X4021" s="131"/>
      <c r="Y4021" s="131"/>
      <c r="Z4021" s="131"/>
      <c r="AA4021" s="131"/>
      <c r="AB4021" s="131"/>
      <c r="AC4021" s="131"/>
      <c r="AD4021" s="131"/>
      <c r="AE4021" s="131"/>
      <c r="AF4021" s="131"/>
      <c r="AG4021" s="131"/>
      <c r="AH4021" s="43">
        <v>0</v>
      </c>
    </row>
    <row r="4022" spans="4:34">
      <c r="D4022" s="62">
        <v>2014</v>
      </c>
      <c r="E4022" s="62">
        <v>6</v>
      </c>
      <c r="F4022" s="62">
        <v>2014</v>
      </c>
      <c r="G4022" s="62">
        <v>2015</v>
      </c>
      <c r="H4022" s="131"/>
      <c r="I4022" s="131"/>
      <c r="J4022" s="131"/>
      <c r="K4022" s="131"/>
      <c r="L4022" s="131"/>
      <c r="M4022" s="131"/>
      <c r="N4022" s="131"/>
      <c r="O4022" s="131"/>
      <c r="P4022" s="131"/>
      <c r="Q4022" s="131"/>
      <c r="R4022" s="131"/>
      <c r="S4022" s="131"/>
      <c r="T4022" s="131"/>
      <c r="U4022" s="131"/>
      <c r="V4022" s="131"/>
      <c r="W4022" s="131"/>
      <c r="X4022" s="131"/>
      <c r="Y4022" s="131"/>
      <c r="Z4022" s="131"/>
      <c r="AA4022" s="131"/>
      <c r="AB4022" s="131"/>
      <c r="AC4022" s="131"/>
      <c r="AD4022" s="131"/>
      <c r="AE4022" s="131"/>
      <c r="AF4022" s="131"/>
      <c r="AG4022" s="131"/>
      <c r="AH4022" s="43">
        <v>0</v>
      </c>
    </row>
    <row r="4023" spans="4:34">
      <c r="D4023" s="62">
        <v>2014</v>
      </c>
      <c r="E4023" s="62">
        <v>7</v>
      </c>
      <c r="F4023" s="62">
        <v>2015</v>
      </c>
      <c r="G4023" s="62">
        <v>2015</v>
      </c>
      <c r="H4023" s="131"/>
      <c r="I4023" s="131"/>
      <c r="J4023" s="131"/>
      <c r="K4023" s="131"/>
      <c r="L4023" s="131"/>
      <c r="M4023" s="131"/>
      <c r="N4023" s="131"/>
      <c r="O4023" s="131"/>
      <c r="P4023" s="131"/>
      <c r="Q4023" s="131"/>
      <c r="R4023" s="131"/>
      <c r="S4023" s="131"/>
      <c r="T4023" s="131"/>
      <c r="U4023" s="131"/>
      <c r="V4023" s="131"/>
      <c r="W4023" s="131"/>
      <c r="X4023" s="131"/>
      <c r="Y4023" s="131"/>
      <c r="Z4023" s="131"/>
      <c r="AA4023" s="131"/>
      <c r="AB4023" s="131"/>
      <c r="AC4023" s="131"/>
      <c r="AD4023" s="131"/>
      <c r="AE4023" s="131"/>
      <c r="AF4023" s="131"/>
      <c r="AG4023" s="131"/>
      <c r="AH4023" s="43">
        <v>0</v>
      </c>
    </row>
    <row r="4024" spans="4:34">
      <c r="D4024" s="62">
        <v>2014</v>
      </c>
      <c r="E4024" s="62">
        <v>8</v>
      </c>
      <c r="F4024" s="62">
        <v>2015</v>
      </c>
      <c r="G4024" s="62">
        <v>2015</v>
      </c>
      <c r="H4024" s="131"/>
      <c r="I4024" s="131"/>
      <c r="J4024" s="131"/>
      <c r="K4024" s="131"/>
      <c r="L4024" s="131"/>
      <c r="M4024" s="131"/>
      <c r="N4024" s="131"/>
      <c r="O4024" s="131"/>
      <c r="P4024" s="131"/>
      <c r="Q4024" s="131"/>
      <c r="R4024" s="131"/>
      <c r="S4024" s="131"/>
      <c r="T4024" s="131"/>
      <c r="U4024" s="131"/>
      <c r="V4024" s="131"/>
      <c r="W4024" s="131"/>
      <c r="X4024" s="131"/>
      <c r="Y4024" s="131"/>
      <c r="Z4024" s="131"/>
      <c r="AA4024" s="131"/>
      <c r="AB4024" s="131"/>
      <c r="AC4024" s="131"/>
      <c r="AD4024" s="131"/>
      <c r="AE4024" s="131"/>
      <c r="AF4024" s="131"/>
      <c r="AG4024" s="131"/>
      <c r="AH4024" s="43">
        <v>0</v>
      </c>
    </row>
    <row r="4025" spans="4:34">
      <c r="D4025" s="62">
        <v>2014</v>
      </c>
      <c r="E4025" s="62">
        <v>9</v>
      </c>
      <c r="F4025" s="62">
        <v>2015</v>
      </c>
      <c r="G4025" s="62">
        <v>2015</v>
      </c>
      <c r="H4025" s="131"/>
      <c r="I4025" s="131"/>
      <c r="J4025" s="131"/>
      <c r="K4025" s="131"/>
      <c r="L4025" s="131"/>
      <c r="M4025" s="131"/>
      <c r="N4025" s="131"/>
      <c r="O4025" s="131"/>
      <c r="P4025" s="131"/>
      <c r="Q4025" s="131"/>
      <c r="R4025" s="131"/>
      <c r="S4025" s="131"/>
      <c r="T4025" s="131"/>
      <c r="U4025" s="131"/>
      <c r="V4025" s="131"/>
      <c r="W4025" s="131"/>
      <c r="X4025" s="131"/>
      <c r="Y4025" s="131"/>
      <c r="Z4025" s="131"/>
      <c r="AA4025" s="131"/>
      <c r="AB4025" s="131"/>
      <c r="AC4025" s="131"/>
      <c r="AD4025" s="131"/>
      <c r="AE4025" s="131"/>
      <c r="AF4025" s="131"/>
      <c r="AG4025" s="131"/>
      <c r="AH4025" s="43">
        <v>0</v>
      </c>
    </row>
    <row r="4026" spans="4:34">
      <c r="D4026" s="62">
        <v>2014</v>
      </c>
      <c r="E4026" s="62">
        <v>10</v>
      </c>
      <c r="F4026" s="62">
        <v>2015</v>
      </c>
      <c r="G4026" s="62">
        <v>2015</v>
      </c>
      <c r="H4026" s="131"/>
      <c r="I4026" s="131"/>
      <c r="J4026" s="131"/>
      <c r="K4026" s="131"/>
      <c r="L4026" s="131"/>
      <c r="M4026" s="131"/>
      <c r="N4026" s="131"/>
      <c r="O4026" s="131"/>
      <c r="P4026" s="131"/>
      <c r="Q4026" s="131"/>
      <c r="R4026" s="131"/>
      <c r="S4026" s="131"/>
      <c r="T4026" s="131"/>
      <c r="U4026" s="131"/>
      <c r="V4026" s="131"/>
      <c r="W4026" s="131"/>
      <c r="X4026" s="131"/>
      <c r="Y4026" s="131"/>
      <c r="Z4026" s="131"/>
      <c r="AA4026" s="131"/>
      <c r="AB4026" s="131"/>
      <c r="AC4026" s="131"/>
      <c r="AD4026" s="131"/>
      <c r="AE4026" s="131"/>
      <c r="AF4026" s="131"/>
      <c r="AG4026" s="131"/>
      <c r="AH4026" s="43">
        <v>0</v>
      </c>
    </row>
    <row r="4027" spans="4:34">
      <c r="D4027" s="62">
        <v>2014</v>
      </c>
      <c r="E4027" s="62">
        <v>11</v>
      </c>
      <c r="F4027" s="62">
        <v>2015</v>
      </c>
      <c r="G4027" s="62">
        <v>2015</v>
      </c>
      <c r="H4027" s="131"/>
      <c r="I4027" s="131"/>
      <c r="J4027" s="131"/>
      <c r="K4027" s="131"/>
      <c r="L4027" s="131"/>
      <c r="M4027" s="131"/>
      <c r="N4027" s="131"/>
      <c r="O4027" s="131"/>
      <c r="P4027" s="131"/>
      <c r="Q4027" s="131"/>
      <c r="R4027" s="131"/>
      <c r="S4027" s="131"/>
      <c r="T4027" s="131"/>
      <c r="U4027" s="131"/>
      <c r="V4027" s="131"/>
      <c r="W4027" s="131"/>
      <c r="X4027" s="131"/>
      <c r="Y4027" s="131"/>
      <c r="Z4027" s="131"/>
      <c r="AA4027" s="131"/>
      <c r="AB4027" s="131"/>
      <c r="AC4027" s="131"/>
      <c r="AD4027" s="131"/>
      <c r="AE4027" s="131"/>
      <c r="AF4027" s="131"/>
      <c r="AG4027" s="131"/>
      <c r="AH4027" s="43">
        <v>0</v>
      </c>
    </row>
    <row r="4028" spans="4:34">
      <c r="D4028" s="62">
        <v>2014</v>
      </c>
      <c r="E4028" s="62">
        <v>12</v>
      </c>
      <c r="F4028" s="62">
        <v>2015</v>
      </c>
      <c r="G4028" s="62">
        <v>2015</v>
      </c>
      <c r="H4028" s="131"/>
      <c r="I4028" s="131"/>
      <c r="J4028" s="131"/>
      <c r="K4028" s="131"/>
      <c r="L4028" s="131"/>
      <c r="M4028" s="131"/>
      <c r="N4028" s="131"/>
      <c r="O4028" s="131"/>
      <c r="P4028" s="131"/>
      <c r="Q4028" s="131"/>
      <c r="R4028" s="131"/>
      <c r="S4028" s="131"/>
      <c r="T4028" s="131"/>
      <c r="U4028" s="131"/>
      <c r="V4028" s="131"/>
      <c r="W4028" s="131"/>
      <c r="X4028" s="131"/>
      <c r="Y4028" s="131"/>
      <c r="Z4028" s="131"/>
      <c r="AA4028" s="131"/>
      <c r="AB4028" s="131"/>
      <c r="AC4028" s="131"/>
      <c r="AD4028" s="131"/>
      <c r="AE4028" s="131"/>
      <c r="AF4028" s="131"/>
      <c r="AG4028" s="131"/>
      <c r="AH4028" s="43">
        <v>0</v>
      </c>
    </row>
    <row r="4029" spans="4:34">
      <c r="D4029" s="62">
        <v>2015</v>
      </c>
      <c r="E4029" s="62">
        <v>1</v>
      </c>
      <c r="F4029" s="62">
        <v>2015</v>
      </c>
      <c r="G4029" s="62">
        <v>2015</v>
      </c>
      <c r="H4029" s="131"/>
      <c r="I4029" s="131"/>
      <c r="J4029" s="131"/>
      <c r="K4029" s="131"/>
      <c r="L4029" s="131"/>
      <c r="M4029" s="131"/>
      <c r="N4029" s="131"/>
      <c r="O4029" s="131"/>
      <c r="P4029" s="131"/>
      <c r="Q4029" s="131"/>
      <c r="R4029" s="131"/>
      <c r="S4029" s="131"/>
      <c r="T4029" s="131"/>
      <c r="U4029" s="131"/>
      <c r="V4029" s="131"/>
      <c r="W4029" s="131"/>
      <c r="X4029" s="131"/>
      <c r="Y4029" s="131"/>
      <c r="Z4029" s="131"/>
      <c r="AA4029" s="131"/>
      <c r="AB4029" s="131"/>
      <c r="AC4029" s="131"/>
      <c r="AD4029" s="131"/>
      <c r="AE4029" s="131"/>
      <c r="AF4029" s="131"/>
      <c r="AG4029" s="131"/>
      <c r="AH4029" s="43">
        <v>0</v>
      </c>
    </row>
    <row r="4030" spans="4:34">
      <c r="D4030" s="62">
        <v>2015</v>
      </c>
      <c r="E4030" s="62">
        <v>2</v>
      </c>
      <c r="F4030" s="62">
        <v>2015</v>
      </c>
      <c r="G4030" s="62">
        <v>2015</v>
      </c>
      <c r="H4030" s="131"/>
      <c r="I4030" s="131"/>
      <c r="J4030" s="131"/>
      <c r="K4030" s="131"/>
      <c r="L4030" s="131"/>
      <c r="M4030" s="131"/>
      <c r="N4030" s="131"/>
      <c r="O4030" s="131"/>
      <c r="P4030" s="131"/>
      <c r="Q4030" s="131"/>
      <c r="R4030" s="131"/>
      <c r="S4030" s="131"/>
      <c r="T4030" s="131"/>
      <c r="U4030" s="131"/>
      <c r="V4030" s="131"/>
      <c r="W4030" s="131"/>
      <c r="X4030" s="131"/>
      <c r="Y4030" s="131"/>
      <c r="Z4030" s="131"/>
      <c r="AA4030" s="131"/>
      <c r="AB4030" s="131"/>
      <c r="AC4030" s="131"/>
      <c r="AD4030" s="131"/>
      <c r="AE4030" s="131"/>
      <c r="AF4030" s="131"/>
      <c r="AG4030" s="131"/>
      <c r="AH4030" s="43">
        <v>0</v>
      </c>
    </row>
    <row r="4031" spans="4:34">
      <c r="D4031" s="62">
        <v>2015</v>
      </c>
      <c r="E4031" s="62">
        <v>3</v>
      </c>
      <c r="F4031" s="62">
        <v>2015</v>
      </c>
      <c r="G4031" s="62">
        <v>2015</v>
      </c>
      <c r="H4031" s="131"/>
      <c r="I4031" s="131"/>
      <c r="J4031" s="131"/>
      <c r="K4031" s="131"/>
      <c r="L4031" s="131"/>
      <c r="M4031" s="131"/>
      <c r="N4031" s="131"/>
      <c r="O4031" s="131"/>
      <c r="P4031" s="131"/>
      <c r="Q4031" s="131"/>
      <c r="R4031" s="131"/>
      <c r="S4031" s="131"/>
      <c r="T4031" s="131"/>
      <c r="U4031" s="131"/>
      <c r="V4031" s="131"/>
      <c r="W4031" s="131"/>
      <c r="X4031" s="131"/>
      <c r="Y4031" s="131"/>
      <c r="Z4031" s="131"/>
      <c r="AA4031" s="131"/>
      <c r="AB4031" s="131"/>
      <c r="AC4031" s="131"/>
      <c r="AD4031" s="131"/>
      <c r="AE4031" s="131"/>
      <c r="AF4031" s="131"/>
      <c r="AG4031" s="131"/>
      <c r="AH4031" s="43">
        <v>0</v>
      </c>
    </row>
    <row r="4032" spans="4:34">
      <c r="D4032" s="62">
        <v>2015</v>
      </c>
      <c r="E4032" s="62">
        <v>4</v>
      </c>
      <c r="F4032" s="62">
        <v>2015</v>
      </c>
      <c r="G4032" s="62">
        <v>2015</v>
      </c>
      <c r="H4032" s="131"/>
      <c r="I4032" s="131"/>
      <c r="J4032" s="131"/>
      <c r="K4032" s="131"/>
      <c r="L4032" s="131"/>
      <c r="M4032" s="131"/>
      <c r="N4032" s="131"/>
      <c r="O4032" s="131"/>
      <c r="P4032" s="131"/>
      <c r="Q4032" s="131"/>
      <c r="R4032" s="131"/>
      <c r="S4032" s="131"/>
      <c r="T4032" s="131"/>
      <c r="U4032" s="131"/>
      <c r="V4032" s="131"/>
      <c r="W4032" s="131"/>
      <c r="X4032" s="131"/>
      <c r="Y4032" s="131"/>
      <c r="Z4032" s="131"/>
      <c r="AA4032" s="131"/>
      <c r="AB4032" s="131"/>
      <c r="AC4032" s="131"/>
      <c r="AD4032" s="131"/>
      <c r="AE4032" s="131"/>
      <c r="AF4032" s="131"/>
      <c r="AG4032" s="131"/>
      <c r="AH4032" s="43">
        <v>0</v>
      </c>
    </row>
    <row r="4033" spans="4:34">
      <c r="D4033" s="62">
        <v>2015</v>
      </c>
      <c r="E4033" s="62">
        <v>5</v>
      </c>
      <c r="F4033" s="62">
        <v>2015</v>
      </c>
      <c r="G4033" s="62">
        <v>2016</v>
      </c>
      <c r="H4033" s="131"/>
      <c r="I4033" s="131"/>
      <c r="J4033" s="131"/>
      <c r="K4033" s="131"/>
      <c r="L4033" s="131"/>
      <c r="M4033" s="131"/>
      <c r="N4033" s="131"/>
      <c r="O4033" s="131"/>
      <c r="P4033" s="131"/>
      <c r="Q4033" s="131"/>
      <c r="R4033" s="131"/>
      <c r="S4033" s="131"/>
      <c r="T4033" s="131"/>
      <c r="U4033" s="131"/>
      <c r="V4033" s="131"/>
      <c r="W4033" s="131"/>
      <c r="X4033" s="131"/>
      <c r="Y4033" s="131"/>
      <c r="Z4033" s="131"/>
      <c r="AA4033" s="131"/>
      <c r="AB4033" s="131"/>
      <c r="AC4033" s="131"/>
      <c r="AD4033" s="131"/>
      <c r="AE4033" s="131"/>
      <c r="AF4033" s="131"/>
      <c r="AG4033" s="131"/>
      <c r="AH4033" s="43">
        <v>0</v>
      </c>
    </row>
    <row r="4034" spans="4:34">
      <c r="D4034" s="62">
        <v>2015</v>
      </c>
      <c r="E4034" s="62">
        <v>6</v>
      </c>
      <c r="F4034" s="62">
        <v>2015</v>
      </c>
      <c r="G4034" s="62">
        <v>2016</v>
      </c>
      <c r="H4034" s="131"/>
      <c r="I4034" s="131"/>
      <c r="J4034" s="131"/>
      <c r="K4034" s="131"/>
      <c r="L4034" s="131"/>
      <c r="M4034" s="131"/>
      <c r="N4034" s="131"/>
      <c r="O4034" s="131"/>
      <c r="P4034" s="131"/>
      <c r="Q4034" s="131"/>
      <c r="R4034" s="131"/>
      <c r="S4034" s="131"/>
      <c r="T4034" s="131"/>
      <c r="U4034" s="131"/>
      <c r="V4034" s="131"/>
      <c r="W4034" s="131"/>
      <c r="X4034" s="131"/>
      <c r="Y4034" s="131"/>
      <c r="Z4034" s="131"/>
      <c r="AA4034" s="131"/>
      <c r="AB4034" s="131"/>
      <c r="AC4034" s="131"/>
      <c r="AD4034" s="131"/>
      <c r="AE4034" s="131"/>
      <c r="AF4034" s="131"/>
      <c r="AG4034" s="131"/>
      <c r="AH4034" s="43">
        <v>0</v>
      </c>
    </row>
    <row r="4035" spans="4:34">
      <c r="D4035" s="62">
        <v>2015</v>
      </c>
      <c r="E4035" s="62">
        <v>7</v>
      </c>
      <c r="F4035" s="62">
        <v>2016</v>
      </c>
      <c r="G4035" s="62">
        <v>2016</v>
      </c>
      <c r="H4035" s="131"/>
      <c r="I4035" s="131"/>
      <c r="J4035" s="131"/>
      <c r="K4035" s="131"/>
      <c r="L4035" s="131"/>
      <c r="M4035" s="131"/>
      <c r="N4035" s="131"/>
      <c r="O4035" s="131"/>
      <c r="P4035" s="131"/>
      <c r="Q4035" s="131"/>
      <c r="R4035" s="131"/>
      <c r="S4035" s="131"/>
      <c r="T4035" s="131"/>
      <c r="U4035" s="131"/>
      <c r="V4035" s="131"/>
      <c r="W4035" s="131"/>
      <c r="X4035" s="131"/>
      <c r="Y4035" s="131"/>
      <c r="Z4035" s="131"/>
      <c r="AA4035" s="131"/>
      <c r="AB4035" s="131"/>
      <c r="AC4035" s="131"/>
      <c r="AD4035" s="131"/>
      <c r="AE4035" s="131"/>
      <c r="AF4035" s="131"/>
      <c r="AG4035" s="131"/>
      <c r="AH4035" s="43">
        <v>0</v>
      </c>
    </row>
    <row r="4036" spans="4:34">
      <c r="D4036" s="62">
        <v>2015</v>
      </c>
      <c r="E4036" s="62">
        <v>8</v>
      </c>
      <c r="F4036" s="62">
        <v>2016</v>
      </c>
      <c r="G4036" s="62">
        <v>2016</v>
      </c>
      <c r="H4036" s="131"/>
      <c r="I4036" s="131"/>
      <c r="J4036" s="131"/>
      <c r="K4036" s="131"/>
      <c r="L4036" s="131"/>
      <c r="M4036" s="131"/>
      <c r="N4036" s="131"/>
      <c r="O4036" s="131"/>
      <c r="P4036" s="131"/>
      <c r="Q4036" s="131"/>
      <c r="R4036" s="131"/>
      <c r="S4036" s="131"/>
      <c r="T4036" s="131"/>
      <c r="U4036" s="131"/>
      <c r="V4036" s="131"/>
      <c r="W4036" s="131"/>
      <c r="X4036" s="131"/>
      <c r="Y4036" s="131"/>
      <c r="Z4036" s="131"/>
      <c r="AA4036" s="131"/>
      <c r="AB4036" s="131"/>
      <c r="AC4036" s="131"/>
      <c r="AD4036" s="131"/>
      <c r="AE4036" s="131"/>
      <c r="AF4036" s="131"/>
      <c r="AG4036" s="131"/>
      <c r="AH4036" s="43">
        <v>0</v>
      </c>
    </row>
    <row r="4037" spans="4:34">
      <c r="D4037" s="62">
        <v>2015</v>
      </c>
      <c r="E4037" s="62">
        <v>9</v>
      </c>
      <c r="F4037" s="62">
        <v>2016</v>
      </c>
      <c r="G4037" s="62">
        <v>2016</v>
      </c>
      <c r="H4037" s="131"/>
      <c r="I4037" s="131"/>
      <c r="J4037" s="131"/>
      <c r="K4037" s="131"/>
      <c r="L4037" s="131"/>
      <c r="M4037" s="131"/>
      <c r="N4037" s="131"/>
      <c r="O4037" s="131"/>
      <c r="P4037" s="131"/>
      <c r="Q4037" s="131"/>
      <c r="R4037" s="131"/>
      <c r="S4037" s="131"/>
      <c r="T4037" s="131"/>
      <c r="U4037" s="131"/>
      <c r="V4037" s="131"/>
      <c r="W4037" s="131"/>
      <c r="X4037" s="131"/>
      <c r="Y4037" s="131"/>
      <c r="Z4037" s="131"/>
      <c r="AA4037" s="131"/>
      <c r="AB4037" s="131"/>
      <c r="AC4037" s="131"/>
      <c r="AD4037" s="131"/>
      <c r="AE4037" s="131"/>
      <c r="AF4037" s="131"/>
      <c r="AG4037" s="131"/>
      <c r="AH4037" s="43">
        <v>0</v>
      </c>
    </row>
    <row r="4038" spans="4:34">
      <c r="D4038" s="62">
        <v>2015</v>
      </c>
      <c r="E4038" s="62">
        <v>10</v>
      </c>
      <c r="F4038" s="62">
        <v>2016</v>
      </c>
      <c r="G4038" s="62">
        <v>2016</v>
      </c>
      <c r="H4038" s="131"/>
      <c r="I4038" s="131"/>
      <c r="J4038" s="131"/>
      <c r="K4038" s="131"/>
      <c r="L4038" s="131"/>
      <c r="M4038" s="131"/>
      <c r="N4038" s="131"/>
      <c r="O4038" s="131"/>
      <c r="P4038" s="131"/>
      <c r="Q4038" s="131"/>
      <c r="R4038" s="131"/>
      <c r="S4038" s="131"/>
      <c r="T4038" s="131"/>
      <c r="U4038" s="131"/>
      <c r="V4038" s="131"/>
      <c r="W4038" s="131"/>
      <c r="X4038" s="131"/>
      <c r="Y4038" s="131"/>
      <c r="Z4038" s="131"/>
      <c r="AA4038" s="131"/>
      <c r="AB4038" s="131"/>
      <c r="AC4038" s="131"/>
      <c r="AD4038" s="131"/>
      <c r="AE4038" s="131"/>
      <c r="AF4038" s="131"/>
      <c r="AG4038" s="131"/>
      <c r="AH4038" s="43">
        <v>0</v>
      </c>
    </row>
    <row r="4039" spans="4:34">
      <c r="D4039" s="62">
        <v>2015</v>
      </c>
      <c r="E4039" s="62">
        <v>11</v>
      </c>
      <c r="F4039" s="62">
        <v>2016</v>
      </c>
      <c r="G4039" s="62">
        <v>2016</v>
      </c>
      <c r="H4039" s="131"/>
      <c r="I4039" s="131"/>
      <c r="J4039" s="131"/>
      <c r="K4039" s="131"/>
      <c r="L4039" s="131"/>
      <c r="M4039" s="131"/>
      <c r="N4039" s="131"/>
      <c r="O4039" s="131"/>
      <c r="P4039" s="131"/>
      <c r="Q4039" s="131"/>
      <c r="R4039" s="131"/>
      <c r="S4039" s="131"/>
      <c r="T4039" s="131"/>
      <c r="U4039" s="131"/>
      <c r="V4039" s="131"/>
      <c r="W4039" s="131"/>
      <c r="X4039" s="131"/>
      <c r="Y4039" s="131"/>
      <c r="Z4039" s="131"/>
      <c r="AA4039" s="131"/>
      <c r="AB4039" s="131"/>
      <c r="AC4039" s="131"/>
      <c r="AD4039" s="131"/>
      <c r="AE4039" s="131"/>
      <c r="AF4039" s="131"/>
      <c r="AG4039" s="131"/>
      <c r="AH4039" s="43">
        <v>0</v>
      </c>
    </row>
    <row r="4040" spans="4:34">
      <c r="D4040" s="62">
        <v>2015</v>
      </c>
      <c r="E4040" s="62">
        <v>12</v>
      </c>
      <c r="F4040" s="62">
        <v>2016</v>
      </c>
      <c r="G4040" s="62">
        <v>2016</v>
      </c>
      <c r="H4040" s="131"/>
      <c r="I4040" s="131"/>
      <c r="J4040" s="131"/>
      <c r="K4040" s="131"/>
      <c r="L4040" s="131"/>
      <c r="M4040" s="131"/>
      <c r="N4040" s="131"/>
      <c r="O4040" s="131"/>
      <c r="P4040" s="131"/>
      <c r="Q4040" s="131"/>
      <c r="R4040" s="131"/>
      <c r="S4040" s="131"/>
      <c r="T4040" s="131"/>
      <c r="U4040" s="131"/>
      <c r="V4040" s="131"/>
      <c r="W4040" s="131"/>
      <c r="X4040" s="131"/>
      <c r="Y4040" s="131"/>
      <c r="Z4040" s="131"/>
      <c r="AA4040" s="131"/>
      <c r="AB4040" s="131"/>
      <c r="AC4040" s="131"/>
      <c r="AD4040" s="131"/>
      <c r="AE4040" s="131"/>
      <c r="AF4040" s="131"/>
      <c r="AG4040" s="131"/>
      <c r="AH4040" s="43">
        <v>0</v>
      </c>
    </row>
    <row r="4041" spans="4:34">
      <c r="D4041" s="62">
        <v>2016</v>
      </c>
      <c r="E4041" s="62">
        <v>1</v>
      </c>
      <c r="F4041" s="62">
        <v>2016</v>
      </c>
      <c r="G4041" s="62">
        <v>2016</v>
      </c>
      <c r="H4041" s="131"/>
      <c r="I4041" s="131"/>
      <c r="J4041" s="131"/>
      <c r="K4041" s="131"/>
      <c r="L4041" s="131"/>
      <c r="M4041" s="131"/>
      <c r="N4041" s="131"/>
      <c r="O4041" s="131"/>
      <c r="P4041" s="131"/>
      <c r="Q4041" s="131"/>
      <c r="R4041" s="131"/>
      <c r="S4041" s="131"/>
      <c r="T4041" s="131"/>
      <c r="U4041" s="131"/>
      <c r="V4041" s="131"/>
      <c r="W4041" s="131"/>
      <c r="X4041" s="131"/>
      <c r="Y4041" s="131"/>
      <c r="Z4041" s="131"/>
      <c r="AA4041" s="131"/>
      <c r="AB4041" s="131"/>
      <c r="AC4041" s="131"/>
      <c r="AD4041" s="131"/>
      <c r="AE4041" s="131"/>
      <c r="AF4041" s="131"/>
      <c r="AG4041" s="131"/>
      <c r="AH4041" s="43">
        <v>0</v>
      </c>
    </row>
    <row r="4042" spans="4:34">
      <c r="D4042" s="62">
        <v>2016</v>
      </c>
      <c r="E4042" s="62">
        <v>2</v>
      </c>
      <c r="F4042" s="62">
        <v>2016</v>
      </c>
      <c r="G4042" s="62">
        <v>2016</v>
      </c>
      <c r="H4042" s="131"/>
      <c r="I4042" s="131"/>
      <c r="J4042" s="131"/>
      <c r="K4042" s="131"/>
      <c r="L4042" s="131"/>
      <c r="M4042" s="131"/>
      <c r="N4042" s="131"/>
      <c r="O4042" s="131"/>
      <c r="P4042" s="131"/>
      <c r="Q4042" s="131"/>
      <c r="R4042" s="131"/>
      <c r="S4042" s="131"/>
      <c r="T4042" s="131"/>
      <c r="U4042" s="131"/>
      <c r="V4042" s="131"/>
      <c r="W4042" s="131"/>
      <c r="X4042" s="131"/>
      <c r="Y4042" s="131"/>
      <c r="Z4042" s="131"/>
      <c r="AA4042" s="131"/>
      <c r="AB4042" s="131"/>
      <c r="AC4042" s="131"/>
      <c r="AD4042" s="131"/>
      <c r="AE4042" s="131"/>
      <c r="AF4042" s="131"/>
      <c r="AG4042" s="131"/>
      <c r="AH4042" s="43">
        <v>0</v>
      </c>
    </row>
    <row r="4043" spans="4:34">
      <c r="D4043" s="62">
        <v>2016</v>
      </c>
      <c r="E4043" s="62">
        <v>3</v>
      </c>
      <c r="F4043" s="62">
        <v>2016</v>
      </c>
      <c r="G4043" s="62">
        <v>2016</v>
      </c>
      <c r="H4043" s="131"/>
      <c r="I4043" s="131"/>
      <c r="J4043" s="131"/>
      <c r="K4043" s="131"/>
      <c r="L4043" s="131"/>
      <c r="M4043" s="131"/>
      <c r="N4043" s="131"/>
      <c r="O4043" s="131"/>
      <c r="P4043" s="131"/>
      <c r="Q4043" s="131"/>
      <c r="R4043" s="131"/>
      <c r="S4043" s="131"/>
      <c r="T4043" s="131"/>
      <c r="U4043" s="131"/>
      <c r="V4043" s="131"/>
      <c r="W4043" s="131"/>
      <c r="X4043" s="131"/>
      <c r="Y4043" s="131"/>
      <c r="Z4043" s="131"/>
      <c r="AA4043" s="131"/>
      <c r="AB4043" s="131"/>
      <c r="AC4043" s="131"/>
      <c r="AD4043" s="131"/>
      <c r="AE4043" s="131"/>
      <c r="AF4043" s="131"/>
      <c r="AG4043" s="131"/>
      <c r="AH4043" s="43">
        <v>0</v>
      </c>
    </row>
    <row r="4044" spans="4:34">
      <c r="D4044" s="62">
        <v>2016</v>
      </c>
      <c r="E4044" s="62">
        <v>4</v>
      </c>
      <c r="F4044" s="62">
        <v>2016</v>
      </c>
      <c r="G4044" s="62">
        <v>2016</v>
      </c>
      <c r="H4044" s="131"/>
      <c r="I4044" s="131"/>
      <c r="J4044" s="131"/>
      <c r="K4044" s="131"/>
      <c r="L4044" s="131"/>
      <c r="M4044" s="131"/>
      <c r="N4044" s="131"/>
      <c r="O4044" s="131"/>
      <c r="P4044" s="131"/>
      <c r="Q4044" s="131"/>
      <c r="R4044" s="131"/>
      <c r="S4044" s="131"/>
      <c r="T4044" s="131"/>
      <c r="U4044" s="131"/>
      <c r="V4044" s="131"/>
      <c r="W4044" s="131"/>
      <c r="X4044" s="131"/>
      <c r="Y4044" s="131"/>
      <c r="Z4044" s="131"/>
      <c r="AA4044" s="131"/>
      <c r="AB4044" s="131"/>
      <c r="AC4044" s="131"/>
      <c r="AD4044" s="131"/>
      <c r="AE4044" s="131"/>
      <c r="AF4044" s="131"/>
      <c r="AG4044" s="131"/>
      <c r="AH4044" s="43">
        <v>0</v>
      </c>
    </row>
    <row r="4045" spans="4:34">
      <c r="D4045" s="62">
        <v>2016</v>
      </c>
      <c r="E4045" s="62">
        <v>5</v>
      </c>
      <c r="F4045" s="62">
        <v>2016</v>
      </c>
      <c r="G4045" s="62">
        <v>2017</v>
      </c>
      <c r="H4045" s="131"/>
      <c r="I4045" s="131"/>
      <c r="J4045" s="131"/>
      <c r="K4045" s="131"/>
      <c r="L4045" s="131"/>
      <c r="M4045" s="131"/>
      <c r="N4045" s="131"/>
      <c r="O4045" s="131"/>
      <c r="P4045" s="131"/>
      <c r="Q4045" s="131"/>
      <c r="R4045" s="131"/>
      <c r="S4045" s="131"/>
      <c r="T4045" s="131"/>
      <c r="U4045" s="131"/>
      <c r="V4045" s="131"/>
      <c r="W4045" s="131"/>
      <c r="X4045" s="131"/>
      <c r="Y4045" s="131"/>
      <c r="Z4045" s="131"/>
      <c r="AA4045" s="131"/>
      <c r="AB4045" s="131"/>
      <c r="AC4045" s="131"/>
      <c r="AD4045" s="131"/>
      <c r="AE4045" s="131"/>
      <c r="AF4045" s="131"/>
      <c r="AG4045" s="131"/>
      <c r="AH4045" s="43">
        <v>0</v>
      </c>
    </row>
    <row r="4046" spans="4:34">
      <c r="D4046" s="62">
        <v>2016</v>
      </c>
      <c r="E4046" s="62">
        <v>6</v>
      </c>
      <c r="F4046" s="62">
        <v>2016</v>
      </c>
      <c r="G4046" s="62">
        <v>2017</v>
      </c>
      <c r="H4046" s="131"/>
      <c r="I4046" s="131"/>
      <c r="J4046" s="131"/>
      <c r="K4046" s="131"/>
      <c r="L4046" s="131"/>
      <c r="M4046" s="131"/>
      <c r="N4046" s="131"/>
      <c r="O4046" s="131"/>
      <c r="P4046" s="131"/>
      <c r="Q4046" s="131"/>
      <c r="R4046" s="131"/>
      <c r="S4046" s="131"/>
      <c r="T4046" s="131"/>
      <c r="U4046" s="131"/>
      <c r="V4046" s="131"/>
      <c r="W4046" s="131"/>
      <c r="X4046" s="131"/>
      <c r="Y4046" s="131"/>
      <c r="Z4046" s="131"/>
      <c r="AA4046" s="131"/>
      <c r="AB4046" s="131"/>
      <c r="AC4046" s="131"/>
      <c r="AD4046" s="131"/>
      <c r="AE4046" s="131"/>
      <c r="AF4046" s="131"/>
      <c r="AG4046" s="131"/>
      <c r="AH4046" s="43">
        <v>0</v>
      </c>
    </row>
    <row r="4047" spans="4:34">
      <c r="D4047" s="62">
        <v>2016</v>
      </c>
      <c r="E4047" s="62">
        <v>7</v>
      </c>
      <c r="F4047" s="62">
        <v>2017</v>
      </c>
      <c r="G4047" s="62">
        <v>2017</v>
      </c>
      <c r="H4047" s="131"/>
      <c r="I4047" s="131"/>
      <c r="J4047" s="131"/>
      <c r="K4047" s="131"/>
      <c r="L4047" s="131"/>
      <c r="M4047" s="131"/>
      <c r="N4047" s="131"/>
      <c r="O4047" s="131"/>
      <c r="P4047" s="131"/>
      <c r="Q4047" s="131"/>
      <c r="R4047" s="131"/>
      <c r="S4047" s="131"/>
      <c r="T4047" s="131"/>
      <c r="U4047" s="131"/>
      <c r="V4047" s="131"/>
      <c r="W4047" s="131"/>
      <c r="X4047" s="131"/>
      <c r="Y4047" s="131"/>
      <c r="Z4047" s="131"/>
      <c r="AA4047" s="131"/>
      <c r="AB4047" s="131"/>
      <c r="AC4047" s="131"/>
      <c r="AD4047" s="131"/>
      <c r="AE4047" s="131"/>
      <c r="AF4047" s="131"/>
      <c r="AG4047" s="131"/>
      <c r="AH4047" s="43">
        <v>0</v>
      </c>
    </row>
    <row r="4048" spans="4:34">
      <c r="D4048" s="62">
        <v>2016</v>
      </c>
      <c r="E4048" s="62">
        <v>8</v>
      </c>
      <c r="F4048" s="62">
        <v>2017</v>
      </c>
      <c r="G4048" s="62">
        <v>2017</v>
      </c>
      <c r="H4048" s="131"/>
      <c r="I4048" s="131"/>
      <c r="J4048" s="131"/>
      <c r="K4048" s="131"/>
      <c r="L4048" s="131"/>
      <c r="M4048" s="131"/>
      <c r="N4048" s="131"/>
      <c r="O4048" s="131"/>
      <c r="P4048" s="131"/>
      <c r="Q4048" s="131"/>
      <c r="R4048" s="131"/>
      <c r="S4048" s="131"/>
      <c r="T4048" s="131"/>
      <c r="U4048" s="131"/>
      <c r="V4048" s="131"/>
      <c r="W4048" s="131"/>
      <c r="X4048" s="131"/>
      <c r="Y4048" s="131"/>
      <c r="Z4048" s="131"/>
      <c r="AA4048" s="131"/>
      <c r="AB4048" s="131"/>
      <c r="AC4048" s="131"/>
      <c r="AD4048" s="131"/>
      <c r="AE4048" s="131"/>
      <c r="AF4048" s="131"/>
      <c r="AG4048" s="131"/>
      <c r="AH4048" s="43">
        <v>0</v>
      </c>
    </row>
    <row r="4049" spans="4:34">
      <c r="D4049" s="62">
        <v>2016</v>
      </c>
      <c r="E4049" s="62">
        <v>9</v>
      </c>
      <c r="F4049" s="62">
        <v>2017</v>
      </c>
      <c r="G4049" s="62">
        <v>2017</v>
      </c>
      <c r="H4049" s="131"/>
      <c r="I4049" s="131"/>
      <c r="J4049" s="131"/>
      <c r="K4049" s="131"/>
      <c r="L4049" s="131"/>
      <c r="M4049" s="131"/>
      <c r="N4049" s="131"/>
      <c r="O4049" s="131"/>
      <c r="P4049" s="131"/>
      <c r="Q4049" s="131"/>
      <c r="R4049" s="131"/>
      <c r="S4049" s="131"/>
      <c r="T4049" s="131"/>
      <c r="U4049" s="131"/>
      <c r="V4049" s="131"/>
      <c r="W4049" s="131"/>
      <c r="X4049" s="131"/>
      <c r="Y4049" s="131"/>
      <c r="Z4049" s="131"/>
      <c r="AA4049" s="131"/>
      <c r="AB4049" s="131"/>
      <c r="AC4049" s="131"/>
      <c r="AD4049" s="131"/>
      <c r="AE4049" s="131"/>
      <c r="AF4049" s="131"/>
      <c r="AG4049" s="131"/>
      <c r="AH4049" s="43">
        <v>0</v>
      </c>
    </row>
    <row r="4050" spans="4:34">
      <c r="D4050" s="62">
        <v>2016</v>
      </c>
      <c r="E4050" s="62">
        <v>10</v>
      </c>
      <c r="F4050" s="62">
        <v>2017</v>
      </c>
      <c r="G4050" s="62">
        <v>2017</v>
      </c>
      <c r="H4050" s="131"/>
      <c r="I4050" s="131"/>
      <c r="J4050" s="131"/>
      <c r="K4050" s="131"/>
      <c r="L4050" s="131"/>
      <c r="M4050" s="131"/>
      <c r="N4050" s="131"/>
      <c r="O4050" s="131"/>
      <c r="P4050" s="131"/>
      <c r="Q4050" s="131"/>
      <c r="R4050" s="131"/>
      <c r="S4050" s="131"/>
      <c r="T4050" s="131"/>
      <c r="U4050" s="131"/>
      <c r="V4050" s="131"/>
      <c r="W4050" s="131"/>
      <c r="X4050" s="131"/>
      <c r="Y4050" s="131"/>
      <c r="Z4050" s="131"/>
      <c r="AA4050" s="131"/>
      <c r="AB4050" s="131"/>
      <c r="AC4050" s="131"/>
      <c r="AD4050" s="131"/>
      <c r="AE4050" s="131"/>
      <c r="AF4050" s="131"/>
      <c r="AG4050" s="131"/>
      <c r="AH4050" s="43">
        <v>0</v>
      </c>
    </row>
    <row r="4051" spans="4:34">
      <c r="D4051" s="62">
        <v>2016</v>
      </c>
      <c r="E4051" s="62">
        <v>11</v>
      </c>
      <c r="F4051" s="62">
        <v>2017</v>
      </c>
      <c r="G4051" s="62">
        <v>2017</v>
      </c>
      <c r="H4051" s="131"/>
      <c r="I4051" s="131"/>
      <c r="J4051" s="131"/>
      <c r="K4051" s="131"/>
      <c r="L4051" s="131"/>
      <c r="M4051" s="131"/>
      <c r="N4051" s="131"/>
      <c r="O4051" s="131"/>
      <c r="P4051" s="131"/>
      <c r="Q4051" s="131"/>
      <c r="R4051" s="131"/>
      <c r="S4051" s="131"/>
      <c r="T4051" s="131"/>
      <c r="U4051" s="131"/>
      <c r="V4051" s="131"/>
      <c r="W4051" s="131"/>
      <c r="X4051" s="131"/>
      <c r="Y4051" s="131"/>
      <c r="Z4051" s="131"/>
      <c r="AA4051" s="131"/>
      <c r="AB4051" s="131"/>
      <c r="AC4051" s="131"/>
      <c r="AD4051" s="131"/>
      <c r="AE4051" s="131"/>
      <c r="AF4051" s="131"/>
      <c r="AG4051" s="131"/>
      <c r="AH4051" s="43">
        <v>0</v>
      </c>
    </row>
    <row r="4052" spans="4:34">
      <c r="D4052" s="62">
        <v>2016</v>
      </c>
      <c r="E4052" s="62">
        <v>12</v>
      </c>
      <c r="F4052" s="62">
        <v>2017</v>
      </c>
      <c r="G4052" s="62">
        <v>2017</v>
      </c>
      <c r="H4052" s="131"/>
      <c r="I4052" s="131"/>
      <c r="J4052" s="131"/>
      <c r="K4052" s="131"/>
      <c r="L4052" s="131"/>
      <c r="M4052" s="131"/>
      <c r="N4052" s="131"/>
      <c r="O4052" s="131"/>
      <c r="P4052" s="131"/>
      <c r="Q4052" s="131"/>
      <c r="R4052" s="131"/>
      <c r="S4052" s="131"/>
      <c r="T4052" s="131"/>
      <c r="U4052" s="131"/>
      <c r="V4052" s="131"/>
      <c r="W4052" s="131"/>
      <c r="X4052" s="131"/>
      <c r="Y4052" s="131"/>
      <c r="Z4052" s="131"/>
      <c r="AA4052" s="131"/>
      <c r="AB4052" s="131"/>
      <c r="AC4052" s="131"/>
      <c r="AD4052" s="131"/>
      <c r="AE4052" s="131"/>
      <c r="AF4052" s="131"/>
      <c r="AG4052" s="131"/>
      <c r="AH4052" s="43">
        <v>0</v>
      </c>
    </row>
    <row r="4053" spans="4:34">
      <c r="D4053" s="62">
        <v>2017</v>
      </c>
      <c r="E4053" s="62">
        <v>1</v>
      </c>
      <c r="F4053" s="62">
        <v>2017</v>
      </c>
      <c r="G4053" s="62">
        <v>2017</v>
      </c>
      <c r="H4053" s="131"/>
      <c r="I4053" s="131"/>
      <c r="J4053" s="131"/>
      <c r="K4053" s="131"/>
      <c r="L4053" s="131"/>
      <c r="M4053" s="131"/>
      <c r="N4053" s="131"/>
      <c r="O4053" s="131"/>
      <c r="P4053" s="131"/>
      <c r="Q4053" s="131"/>
      <c r="R4053" s="131"/>
      <c r="S4053" s="131"/>
      <c r="T4053" s="131"/>
      <c r="U4053" s="131"/>
      <c r="V4053" s="131"/>
      <c r="W4053" s="131"/>
      <c r="X4053" s="131"/>
      <c r="Y4053" s="131"/>
      <c r="Z4053" s="131"/>
      <c r="AA4053" s="131"/>
      <c r="AB4053" s="131"/>
      <c r="AC4053" s="131"/>
      <c r="AD4053" s="131"/>
      <c r="AE4053" s="131"/>
      <c r="AF4053" s="131"/>
      <c r="AG4053" s="131"/>
      <c r="AH4053" s="43">
        <v>0</v>
      </c>
    </row>
    <row r="4054" spans="4:34">
      <c r="D4054" s="62">
        <v>2017</v>
      </c>
      <c r="E4054" s="62">
        <v>2</v>
      </c>
      <c r="F4054" s="62">
        <v>2017</v>
      </c>
      <c r="G4054" s="62">
        <v>2017</v>
      </c>
      <c r="H4054" s="131"/>
      <c r="I4054" s="131"/>
      <c r="J4054" s="131"/>
      <c r="K4054" s="131"/>
      <c r="L4054" s="131"/>
      <c r="M4054" s="131"/>
      <c r="N4054" s="131"/>
      <c r="O4054" s="131"/>
      <c r="P4054" s="131"/>
      <c r="Q4054" s="131"/>
      <c r="R4054" s="131"/>
      <c r="S4054" s="131"/>
      <c r="T4054" s="131"/>
      <c r="U4054" s="131"/>
      <c r="V4054" s="131"/>
      <c r="W4054" s="131"/>
      <c r="X4054" s="131"/>
      <c r="Y4054" s="131"/>
      <c r="Z4054" s="131"/>
      <c r="AA4054" s="131"/>
      <c r="AB4054" s="131"/>
      <c r="AC4054" s="131"/>
      <c r="AD4054" s="131"/>
      <c r="AE4054" s="131"/>
      <c r="AF4054" s="131"/>
      <c r="AG4054" s="131"/>
      <c r="AH4054" s="43">
        <v>0</v>
      </c>
    </row>
    <row r="4055" spans="4:34">
      <c r="D4055" s="62">
        <v>2017</v>
      </c>
      <c r="E4055" s="62">
        <v>3</v>
      </c>
      <c r="F4055" s="62">
        <v>2017</v>
      </c>
      <c r="G4055" s="62">
        <v>2017</v>
      </c>
      <c r="H4055" s="131"/>
      <c r="I4055" s="131"/>
      <c r="J4055" s="131"/>
      <c r="K4055" s="131"/>
      <c r="L4055" s="131"/>
      <c r="M4055" s="131"/>
      <c r="N4055" s="131"/>
      <c r="O4055" s="131"/>
      <c r="P4055" s="131"/>
      <c r="Q4055" s="131"/>
      <c r="R4055" s="131"/>
      <c r="S4055" s="131"/>
      <c r="T4055" s="131"/>
      <c r="U4055" s="131"/>
      <c r="V4055" s="131"/>
      <c r="W4055" s="131"/>
      <c r="X4055" s="131"/>
      <c r="Y4055" s="131"/>
      <c r="Z4055" s="131"/>
      <c r="AA4055" s="131"/>
      <c r="AB4055" s="131"/>
      <c r="AC4055" s="131"/>
      <c r="AD4055" s="131"/>
      <c r="AE4055" s="131"/>
      <c r="AF4055" s="131"/>
      <c r="AG4055" s="131"/>
      <c r="AH4055" s="43">
        <v>0</v>
      </c>
    </row>
    <row r="4056" spans="4:34">
      <c r="D4056" s="62">
        <v>2017</v>
      </c>
      <c r="E4056" s="62">
        <v>4</v>
      </c>
      <c r="F4056" s="62">
        <v>2017</v>
      </c>
      <c r="G4056" s="62">
        <v>2017</v>
      </c>
      <c r="H4056" s="131"/>
      <c r="I4056" s="131"/>
      <c r="J4056" s="131"/>
      <c r="K4056" s="131"/>
      <c r="L4056" s="131"/>
      <c r="M4056" s="131"/>
      <c r="N4056" s="131"/>
      <c r="O4056" s="131"/>
      <c r="P4056" s="131"/>
      <c r="Q4056" s="131"/>
      <c r="R4056" s="131"/>
      <c r="S4056" s="131"/>
      <c r="T4056" s="131"/>
      <c r="U4056" s="131"/>
      <c r="V4056" s="131"/>
      <c r="W4056" s="131"/>
      <c r="X4056" s="131"/>
      <c r="Y4056" s="131"/>
      <c r="Z4056" s="131"/>
      <c r="AA4056" s="131"/>
      <c r="AB4056" s="131"/>
      <c r="AC4056" s="131"/>
      <c r="AD4056" s="131"/>
      <c r="AE4056" s="131"/>
      <c r="AF4056" s="131"/>
      <c r="AG4056" s="131"/>
      <c r="AH4056" s="43">
        <v>0</v>
      </c>
    </row>
    <row r="4057" spans="4:34">
      <c r="D4057" s="62">
        <v>2017</v>
      </c>
      <c r="E4057" s="62">
        <v>5</v>
      </c>
      <c r="F4057" s="62">
        <v>2017</v>
      </c>
      <c r="G4057" s="62">
        <v>2018</v>
      </c>
      <c r="H4057" s="131"/>
      <c r="I4057" s="131"/>
      <c r="J4057" s="131"/>
      <c r="K4057" s="131"/>
      <c r="L4057" s="131"/>
      <c r="M4057" s="131"/>
      <c r="N4057" s="131"/>
      <c r="O4057" s="131"/>
      <c r="P4057" s="131"/>
      <c r="Q4057" s="131"/>
      <c r="R4057" s="131"/>
      <c r="S4057" s="131"/>
      <c r="T4057" s="131"/>
      <c r="U4057" s="131"/>
      <c r="V4057" s="131"/>
      <c r="W4057" s="131"/>
      <c r="X4057" s="131"/>
      <c r="Y4057" s="131"/>
      <c r="Z4057" s="131"/>
      <c r="AA4057" s="131"/>
      <c r="AB4057" s="131"/>
      <c r="AC4057" s="131"/>
      <c r="AD4057" s="131"/>
      <c r="AE4057" s="131"/>
      <c r="AF4057" s="131"/>
      <c r="AG4057" s="131"/>
      <c r="AH4057" s="43">
        <v>0</v>
      </c>
    </row>
    <row r="4058" spans="4:34">
      <c r="D4058" s="62">
        <v>2017</v>
      </c>
      <c r="E4058" s="62">
        <v>6</v>
      </c>
      <c r="F4058" s="62">
        <v>2017</v>
      </c>
      <c r="G4058" s="62">
        <v>2018</v>
      </c>
      <c r="H4058" s="131"/>
      <c r="I4058" s="131"/>
      <c r="J4058" s="131"/>
      <c r="K4058" s="131"/>
      <c r="L4058" s="131"/>
      <c r="M4058" s="131"/>
      <c r="N4058" s="131"/>
      <c r="O4058" s="131"/>
      <c r="P4058" s="131"/>
      <c r="Q4058" s="131"/>
      <c r="R4058" s="131"/>
      <c r="S4058" s="131"/>
      <c r="T4058" s="131"/>
      <c r="U4058" s="131"/>
      <c r="V4058" s="131"/>
      <c r="W4058" s="131"/>
      <c r="X4058" s="131"/>
      <c r="Y4058" s="131"/>
      <c r="Z4058" s="131"/>
      <c r="AA4058" s="131"/>
      <c r="AB4058" s="131"/>
      <c r="AC4058" s="131"/>
      <c r="AD4058" s="131"/>
      <c r="AE4058" s="131"/>
      <c r="AF4058" s="131"/>
      <c r="AG4058" s="131"/>
      <c r="AH4058" s="43">
        <v>0</v>
      </c>
    </row>
    <row r="4059" spans="4:34">
      <c r="D4059" s="62">
        <v>2017</v>
      </c>
      <c r="E4059" s="62">
        <v>7</v>
      </c>
      <c r="F4059" s="62">
        <v>2018</v>
      </c>
      <c r="G4059" s="62">
        <v>2018</v>
      </c>
      <c r="H4059" s="131"/>
      <c r="I4059" s="131"/>
      <c r="J4059" s="131"/>
      <c r="K4059" s="131"/>
      <c r="L4059" s="131"/>
      <c r="M4059" s="131"/>
      <c r="N4059" s="131"/>
      <c r="O4059" s="131"/>
      <c r="P4059" s="131"/>
      <c r="Q4059" s="131"/>
      <c r="R4059" s="131"/>
      <c r="S4059" s="131"/>
      <c r="T4059" s="131"/>
      <c r="U4059" s="131"/>
      <c r="V4059" s="131"/>
      <c r="W4059" s="131"/>
      <c r="X4059" s="131"/>
      <c r="Y4059" s="131"/>
      <c r="Z4059" s="131"/>
      <c r="AA4059" s="131"/>
      <c r="AB4059" s="131"/>
      <c r="AC4059" s="131"/>
      <c r="AD4059" s="131"/>
      <c r="AE4059" s="131"/>
      <c r="AF4059" s="131"/>
      <c r="AG4059" s="131"/>
      <c r="AH4059" s="43">
        <v>0</v>
      </c>
    </row>
    <row r="4060" spans="4:34">
      <c r="D4060" s="62">
        <v>2017</v>
      </c>
      <c r="E4060" s="62">
        <v>8</v>
      </c>
      <c r="F4060" s="62">
        <v>2018</v>
      </c>
      <c r="G4060" s="62">
        <v>2018</v>
      </c>
      <c r="H4060" s="131"/>
      <c r="I4060" s="131"/>
      <c r="J4060" s="131"/>
      <c r="K4060" s="131"/>
      <c r="L4060" s="131"/>
      <c r="M4060" s="131"/>
      <c r="N4060" s="131"/>
      <c r="O4060" s="131"/>
      <c r="P4060" s="131"/>
      <c r="Q4060" s="131"/>
      <c r="R4060" s="131"/>
      <c r="S4060" s="131"/>
      <c r="T4060" s="131"/>
      <c r="U4060" s="131"/>
      <c r="V4060" s="131"/>
      <c r="W4060" s="131"/>
      <c r="X4060" s="131"/>
      <c r="Y4060" s="131"/>
      <c r="Z4060" s="131"/>
      <c r="AA4060" s="131"/>
      <c r="AB4060" s="131"/>
      <c r="AC4060" s="131"/>
      <c r="AD4060" s="131"/>
      <c r="AE4060" s="131"/>
      <c r="AF4060" s="131"/>
      <c r="AG4060" s="131"/>
      <c r="AH4060" s="43">
        <v>0</v>
      </c>
    </row>
    <row r="4061" spans="4:34">
      <c r="D4061" s="62">
        <v>2017</v>
      </c>
      <c r="E4061" s="62">
        <v>9</v>
      </c>
      <c r="F4061" s="62">
        <v>2018</v>
      </c>
      <c r="G4061" s="62">
        <v>2018</v>
      </c>
      <c r="H4061" s="131"/>
      <c r="I4061" s="131"/>
      <c r="J4061" s="131"/>
      <c r="K4061" s="131"/>
      <c r="L4061" s="131"/>
      <c r="M4061" s="131"/>
      <c r="N4061" s="131"/>
      <c r="O4061" s="131"/>
      <c r="P4061" s="131"/>
      <c r="Q4061" s="131"/>
      <c r="R4061" s="131"/>
      <c r="S4061" s="131"/>
      <c r="T4061" s="131"/>
      <c r="U4061" s="131"/>
      <c r="V4061" s="131"/>
      <c r="W4061" s="131"/>
      <c r="X4061" s="131"/>
      <c r="Y4061" s="131"/>
      <c r="Z4061" s="131"/>
      <c r="AA4061" s="131"/>
      <c r="AB4061" s="131"/>
      <c r="AC4061" s="131"/>
      <c r="AD4061" s="131"/>
      <c r="AE4061" s="131"/>
      <c r="AF4061" s="131"/>
      <c r="AG4061" s="131"/>
      <c r="AH4061" s="43">
        <v>0</v>
      </c>
    </row>
    <row r="4062" spans="4:34">
      <c r="D4062" s="62">
        <v>2017</v>
      </c>
      <c r="E4062" s="62">
        <v>10</v>
      </c>
      <c r="F4062" s="62">
        <v>2018</v>
      </c>
      <c r="G4062" s="62">
        <v>2018</v>
      </c>
      <c r="H4062" s="131"/>
      <c r="I4062" s="131"/>
      <c r="J4062" s="131"/>
      <c r="K4062" s="131"/>
      <c r="L4062" s="131"/>
      <c r="M4062" s="131"/>
      <c r="N4062" s="131"/>
      <c r="O4062" s="131"/>
      <c r="P4062" s="131"/>
      <c r="Q4062" s="131"/>
      <c r="R4062" s="131"/>
      <c r="S4062" s="131"/>
      <c r="T4062" s="131"/>
      <c r="U4062" s="131"/>
      <c r="V4062" s="131"/>
      <c r="W4062" s="131"/>
      <c r="X4062" s="131"/>
      <c r="Y4062" s="131"/>
      <c r="Z4062" s="131"/>
      <c r="AA4062" s="131"/>
      <c r="AB4062" s="131"/>
      <c r="AC4062" s="131"/>
      <c r="AD4062" s="131"/>
      <c r="AE4062" s="131"/>
      <c r="AF4062" s="131"/>
      <c r="AG4062" s="131"/>
      <c r="AH4062" s="43">
        <v>0</v>
      </c>
    </row>
    <row r="4063" spans="4:34">
      <c r="D4063" s="62">
        <v>2017</v>
      </c>
      <c r="E4063" s="62">
        <v>11</v>
      </c>
      <c r="F4063" s="62">
        <v>2018</v>
      </c>
      <c r="G4063" s="62">
        <v>2018</v>
      </c>
      <c r="H4063" s="131"/>
      <c r="I4063" s="131"/>
      <c r="J4063" s="131"/>
      <c r="K4063" s="131"/>
      <c r="L4063" s="131"/>
      <c r="M4063" s="131"/>
      <c r="N4063" s="131"/>
      <c r="O4063" s="131"/>
      <c r="P4063" s="131"/>
      <c r="Q4063" s="131"/>
      <c r="R4063" s="131"/>
      <c r="S4063" s="131"/>
      <c r="T4063" s="131"/>
      <c r="U4063" s="131"/>
      <c r="V4063" s="131"/>
      <c r="W4063" s="131"/>
      <c r="X4063" s="131"/>
      <c r="Y4063" s="131"/>
      <c r="Z4063" s="131"/>
      <c r="AA4063" s="131"/>
      <c r="AB4063" s="131"/>
      <c r="AC4063" s="131"/>
      <c r="AD4063" s="131"/>
      <c r="AE4063" s="131"/>
      <c r="AF4063" s="131"/>
      <c r="AG4063" s="131"/>
      <c r="AH4063" s="43">
        <v>0</v>
      </c>
    </row>
    <row r="4064" spans="4:34">
      <c r="D4064" s="62">
        <v>2017</v>
      </c>
      <c r="E4064" s="62">
        <v>12</v>
      </c>
      <c r="F4064" s="62">
        <v>2018</v>
      </c>
      <c r="G4064" s="62">
        <v>2018</v>
      </c>
      <c r="H4064" s="131"/>
      <c r="I4064" s="131"/>
      <c r="J4064" s="131"/>
      <c r="K4064" s="131"/>
      <c r="L4064" s="131"/>
      <c r="M4064" s="131"/>
      <c r="N4064" s="131"/>
      <c r="O4064" s="131"/>
      <c r="P4064" s="131"/>
      <c r="Q4064" s="131"/>
      <c r="R4064" s="131"/>
      <c r="S4064" s="131"/>
      <c r="T4064" s="131"/>
      <c r="U4064" s="131"/>
      <c r="V4064" s="131"/>
      <c r="W4064" s="131"/>
      <c r="X4064" s="131"/>
      <c r="Y4064" s="131"/>
      <c r="Z4064" s="131"/>
      <c r="AA4064" s="131"/>
      <c r="AB4064" s="131"/>
      <c r="AC4064" s="131"/>
      <c r="AD4064" s="131"/>
      <c r="AE4064" s="131"/>
      <c r="AF4064" s="131"/>
      <c r="AG4064" s="131"/>
      <c r="AH4064" s="43">
        <v>0</v>
      </c>
    </row>
    <row r="4065" spans="4:34">
      <c r="D4065" s="62">
        <v>2018</v>
      </c>
      <c r="E4065" s="62">
        <v>1</v>
      </c>
      <c r="F4065" s="62">
        <v>2018</v>
      </c>
      <c r="G4065" s="62">
        <v>2018</v>
      </c>
      <c r="H4065" s="131"/>
      <c r="I4065" s="131"/>
      <c r="J4065" s="131"/>
      <c r="K4065" s="131"/>
      <c r="L4065" s="131"/>
      <c r="M4065" s="131"/>
      <c r="N4065" s="131"/>
      <c r="O4065" s="131"/>
      <c r="P4065" s="131"/>
      <c r="Q4065" s="131"/>
      <c r="R4065" s="131"/>
      <c r="S4065" s="131"/>
      <c r="T4065" s="131"/>
      <c r="U4065" s="131"/>
      <c r="V4065" s="131"/>
      <c r="W4065" s="131"/>
      <c r="X4065" s="131"/>
      <c r="Y4065" s="131"/>
      <c r="Z4065" s="131"/>
      <c r="AA4065" s="131"/>
      <c r="AB4065" s="131"/>
      <c r="AC4065" s="131"/>
      <c r="AD4065" s="131"/>
      <c r="AE4065" s="131"/>
      <c r="AF4065" s="131"/>
      <c r="AG4065" s="131"/>
      <c r="AH4065" s="43">
        <v>0</v>
      </c>
    </row>
    <row r="4066" spans="4:34">
      <c r="D4066" s="62">
        <v>2018</v>
      </c>
      <c r="E4066" s="62">
        <v>2</v>
      </c>
      <c r="F4066" s="62">
        <v>2018</v>
      </c>
      <c r="G4066" s="62">
        <v>2018</v>
      </c>
      <c r="H4066" s="131"/>
      <c r="I4066" s="131"/>
      <c r="J4066" s="131"/>
      <c r="K4066" s="131"/>
      <c r="L4066" s="131"/>
      <c r="M4066" s="131"/>
      <c r="N4066" s="131"/>
      <c r="O4066" s="131"/>
      <c r="P4066" s="131"/>
      <c r="Q4066" s="131"/>
      <c r="R4066" s="131"/>
      <c r="S4066" s="131"/>
      <c r="T4066" s="131"/>
      <c r="U4066" s="131"/>
      <c r="V4066" s="131"/>
      <c r="W4066" s="131"/>
      <c r="X4066" s="131"/>
      <c r="Y4066" s="131"/>
      <c r="Z4066" s="131"/>
      <c r="AA4066" s="131"/>
      <c r="AB4066" s="131"/>
      <c r="AC4066" s="131"/>
      <c r="AD4066" s="131"/>
      <c r="AE4066" s="131"/>
      <c r="AF4066" s="131"/>
      <c r="AG4066" s="131"/>
      <c r="AH4066" s="43">
        <v>0</v>
      </c>
    </row>
    <row r="4067" spans="4:34">
      <c r="D4067" s="62">
        <v>2018</v>
      </c>
      <c r="E4067" s="62">
        <v>3</v>
      </c>
      <c r="F4067" s="62">
        <v>2018</v>
      </c>
      <c r="G4067" s="62">
        <v>2018</v>
      </c>
      <c r="H4067" s="131"/>
      <c r="I4067" s="131"/>
      <c r="J4067" s="131"/>
      <c r="K4067" s="131"/>
      <c r="L4067" s="131"/>
      <c r="M4067" s="131"/>
      <c r="N4067" s="131"/>
      <c r="O4067" s="131"/>
      <c r="P4067" s="131"/>
      <c r="Q4067" s="131"/>
      <c r="R4067" s="131"/>
      <c r="S4067" s="131"/>
      <c r="T4067" s="131"/>
      <c r="U4067" s="131"/>
      <c r="V4067" s="131"/>
      <c r="W4067" s="131"/>
      <c r="X4067" s="131"/>
      <c r="Y4067" s="131"/>
      <c r="Z4067" s="131"/>
      <c r="AA4067" s="131"/>
      <c r="AB4067" s="131"/>
      <c r="AC4067" s="131"/>
      <c r="AD4067" s="131"/>
      <c r="AE4067" s="131"/>
      <c r="AF4067" s="131"/>
      <c r="AG4067" s="131"/>
      <c r="AH4067" s="43">
        <v>0</v>
      </c>
    </row>
    <row r="4068" spans="4:34">
      <c r="D4068" s="62">
        <v>2018</v>
      </c>
      <c r="E4068" s="62">
        <v>4</v>
      </c>
      <c r="F4068" s="62">
        <v>2018</v>
      </c>
      <c r="G4068" s="62">
        <v>2018</v>
      </c>
      <c r="H4068" s="131"/>
      <c r="I4068" s="131"/>
      <c r="J4068" s="131"/>
      <c r="K4068" s="131"/>
      <c r="L4068" s="131"/>
      <c r="M4068" s="131"/>
      <c r="N4068" s="131"/>
      <c r="O4068" s="131"/>
      <c r="P4068" s="131"/>
      <c r="Q4068" s="131"/>
      <c r="R4068" s="131"/>
      <c r="S4068" s="131"/>
      <c r="T4068" s="131"/>
      <c r="U4068" s="131"/>
      <c r="V4068" s="131"/>
      <c r="W4068" s="131"/>
      <c r="X4068" s="131"/>
      <c r="Y4068" s="131"/>
      <c r="Z4068" s="131"/>
      <c r="AA4068" s="131"/>
      <c r="AB4068" s="131"/>
      <c r="AC4068" s="131"/>
      <c r="AD4068" s="131"/>
      <c r="AE4068" s="131"/>
      <c r="AF4068" s="131"/>
      <c r="AG4068" s="131"/>
      <c r="AH4068" s="43">
        <v>0</v>
      </c>
    </row>
    <row r="4069" spans="4:34">
      <c r="D4069" s="62">
        <v>2018</v>
      </c>
      <c r="E4069" s="62">
        <v>5</v>
      </c>
      <c r="F4069" s="62">
        <v>2018</v>
      </c>
      <c r="G4069" s="62">
        <v>2019</v>
      </c>
      <c r="H4069" s="131"/>
      <c r="I4069" s="131"/>
      <c r="J4069" s="131"/>
      <c r="K4069" s="131"/>
      <c r="L4069" s="131"/>
      <c r="M4069" s="131"/>
      <c r="N4069" s="131"/>
      <c r="O4069" s="131"/>
      <c r="P4069" s="131"/>
      <c r="Q4069" s="131"/>
      <c r="R4069" s="131"/>
      <c r="S4069" s="131"/>
      <c r="T4069" s="131"/>
      <c r="U4069" s="131"/>
      <c r="V4069" s="131"/>
      <c r="W4069" s="131"/>
      <c r="X4069" s="131"/>
      <c r="Y4069" s="131"/>
      <c r="Z4069" s="131"/>
      <c r="AA4069" s="131"/>
      <c r="AB4069" s="131"/>
      <c r="AC4069" s="131"/>
      <c r="AD4069" s="131"/>
      <c r="AE4069" s="131"/>
      <c r="AF4069" s="131"/>
      <c r="AG4069" s="131"/>
      <c r="AH4069" s="43">
        <v>0</v>
      </c>
    </row>
    <row r="4070" spans="4:34">
      <c r="D4070" s="62">
        <v>2018</v>
      </c>
      <c r="E4070" s="62">
        <v>6</v>
      </c>
      <c r="F4070" s="62">
        <v>2018</v>
      </c>
      <c r="G4070" s="62">
        <v>2019</v>
      </c>
      <c r="H4070" s="131"/>
      <c r="I4070" s="131"/>
      <c r="J4070" s="131"/>
      <c r="K4070" s="131"/>
      <c r="L4070" s="131"/>
      <c r="M4070" s="131"/>
      <c r="N4070" s="131"/>
      <c r="O4070" s="131"/>
      <c r="P4070" s="131"/>
      <c r="Q4070" s="131"/>
      <c r="R4070" s="131"/>
      <c r="S4070" s="131"/>
      <c r="T4070" s="131"/>
      <c r="U4070" s="131"/>
      <c r="V4070" s="131"/>
      <c r="W4070" s="131"/>
      <c r="X4070" s="131"/>
      <c r="Y4070" s="131"/>
      <c r="Z4070" s="131"/>
      <c r="AA4070" s="131"/>
      <c r="AB4070" s="131"/>
      <c r="AC4070" s="131"/>
      <c r="AD4070" s="131"/>
      <c r="AE4070" s="131"/>
      <c r="AF4070" s="131"/>
      <c r="AG4070" s="131"/>
      <c r="AH4070" s="43">
        <v>0</v>
      </c>
    </row>
    <row r="4071" spans="4:34">
      <c r="D4071" s="62">
        <v>2018</v>
      </c>
      <c r="E4071" s="62">
        <v>7</v>
      </c>
      <c r="F4071" s="62">
        <v>2019</v>
      </c>
      <c r="G4071" s="62">
        <v>2019</v>
      </c>
      <c r="H4071" s="131"/>
      <c r="I4071" s="131"/>
      <c r="J4071" s="131"/>
      <c r="K4071" s="131"/>
      <c r="L4071" s="131"/>
      <c r="M4071" s="131"/>
      <c r="N4071" s="131"/>
      <c r="O4071" s="131"/>
      <c r="P4071" s="131"/>
      <c r="Q4071" s="131"/>
      <c r="R4071" s="131"/>
      <c r="S4071" s="131"/>
      <c r="T4071" s="131"/>
      <c r="U4071" s="131"/>
      <c r="V4071" s="131"/>
      <c r="W4071" s="131"/>
      <c r="X4071" s="131"/>
      <c r="Y4071" s="131"/>
      <c r="Z4071" s="131"/>
      <c r="AA4071" s="131"/>
      <c r="AB4071" s="131"/>
      <c r="AC4071" s="131"/>
      <c r="AD4071" s="131"/>
      <c r="AE4071" s="131"/>
      <c r="AF4071" s="131"/>
      <c r="AG4071" s="131"/>
      <c r="AH4071" s="43">
        <v>0</v>
      </c>
    </row>
    <row r="4072" spans="4:34">
      <c r="D4072" s="62">
        <v>2018</v>
      </c>
      <c r="E4072" s="62">
        <v>8</v>
      </c>
      <c r="F4072" s="62">
        <v>2019</v>
      </c>
      <c r="G4072" s="62">
        <v>2019</v>
      </c>
      <c r="H4072" s="131"/>
      <c r="I4072" s="131"/>
      <c r="J4072" s="131"/>
      <c r="K4072" s="131"/>
      <c r="L4072" s="131"/>
      <c r="M4072" s="131"/>
      <c r="N4072" s="131"/>
      <c r="O4072" s="131"/>
      <c r="P4072" s="131"/>
      <c r="Q4072" s="131"/>
      <c r="R4072" s="131"/>
      <c r="S4072" s="131"/>
      <c r="T4072" s="131"/>
      <c r="U4072" s="131"/>
      <c r="V4072" s="131"/>
      <c r="W4072" s="131"/>
      <c r="X4072" s="131"/>
      <c r="Y4072" s="131"/>
      <c r="Z4072" s="131"/>
      <c r="AA4072" s="131"/>
      <c r="AB4072" s="131"/>
      <c r="AC4072" s="131"/>
      <c r="AD4072" s="131"/>
      <c r="AE4072" s="131"/>
      <c r="AF4072" s="131"/>
      <c r="AG4072" s="131"/>
      <c r="AH4072" s="43">
        <v>0</v>
      </c>
    </row>
    <row r="4073" spans="4:34">
      <c r="D4073" s="62">
        <v>2018</v>
      </c>
      <c r="E4073" s="62">
        <v>9</v>
      </c>
      <c r="F4073" s="62">
        <v>2019</v>
      </c>
      <c r="G4073" s="62">
        <v>2019</v>
      </c>
      <c r="H4073" s="131"/>
      <c r="I4073" s="131"/>
      <c r="J4073" s="131"/>
      <c r="K4073" s="131"/>
      <c r="L4073" s="131"/>
      <c r="M4073" s="131"/>
      <c r="N4073" s="131"/>
      <c r="O4073" s="131"/>
      <c r="P4073" s="131"/>
      <c r="Q4073" s="131"/>
      <c r="R4073" s="131"/>
      <c r="S4073" s="131"/>
      <c r="T4073" s="131"/>
      <c r="U4073" s="131"/>
      <c r="V4073" s="131"/>
      <c r="W4073" s="131"/>
      <c r="X4073" s="131"/>
      <c r="Y4073" s="131"/>
      <c r="Z4073" s="131"/>
      <c r="AA4073" s="131"/>
      <c r="AB4073" s="131"/>
      <c r="AC4073" s="131"/>
      <c r="AD4073" s="131"/>
      <c r="AE4073" s="131"/>
      <c r="AF4073" s="131"/>
      <c r="AG4073" s="131"/>
      <c r="AH4073" s="43">
        <v>0</v>
      </c>
    </row>
    <row r="4074" spans="4:34">
      <c r="D4074" s="62">
        <v>2018</v>
      </c>
      <c r="E4074" s="62">
        <v>10</v>
      </c>
      <c r="F4074" s="62">
        <v>2019</v>
      </c>
      <c r="G4074" s="62">
        <v>2019</v>
      </c>
      <c r="H4074" s="131"/>
      <c r="I4074" s="131"/>
      <c r="J4074" s="131"/>
      <c r="K4074" s="131"/>
      <c r="L4074" s="131"/>
      <c r="M4074" s="131"/>
      <c r="N4074" s="131"/>
      <c r="O4074" s="131"/>
      <c r="P4074" s="131"/>
      <c r="Q4074" s="131"/>
      <c r="R4074" s="131"/>
      <c r="S4074" s="131"/>
      <c r="T4074" s="131"/>
      <c r="U4074" s="131"/>
      <c r="V4074" s="131"/>
      <c r="W4074" s="131"/>
      <c r="X4074" s="131"/>
      <c r="Y4074" s="131"/>
      <c r="Z4074" s="131"/>
      <c r="AA4074" s="131"/>
      <c r="AB4074" s="131"/>
      <c r="AC4074" s="131"/>
      <c r="AD4074" s="131"/>
      <c r="AE4074" s="131"/>
      <c r="AF4074" s="131"/>
      <c r="AG4074" s="131"/>
      <c r="AH4074" s="43">
        <v>0</v>
      </c>
    </row>
    <row r="4075" spans="4:34">
      <c r="D4075" s="62">
        <v>2018</v>
      </c>
      <c r="E4075" s="62">
        <v>11</v>
      </c>
      <c r="F4075" s="62">
        <v>2019</v>
      </c>
      <c r="G4075" s="62">
        <v>2019</v>
      </c>
      <c r="H4075" s="131"/>
      <c r="I4075" s="131"/>
      <c r="J4075" s="131"/>
      <c r="K4075" s="131"/>
      <c r="L4075" s="131"/>
      <c r="M4075" s="131"/>
      <c r="N4075" s="131"/>
      <c r="O4075" s="131"/>
      <c r="P4075" s="131"/>
      <c r="Q4075" s="131"/>
      <c r="R4075" s="131"/>
      <c r="S4075" s="131"/>
      <c r="T4075" s="131"/>
      <c r="U4075" s="131"/>
      <c r="V4075" s="131"/>
      <c r="W4075" s="131"/>
      <c r="X4075" s="131"/>
      <c r="Y4075" s="131"/>
      <c r="Z4075" s="131"/>
      <c r="AA4075" s="131"/>
      <c r="AB4075" s="131"/>
      <c r="AC4075" s="131"/>
      <c r="AD4075" s="131"/>
      <c r="AE4075" s="131"/>
      <c r="AF4075" s="131"/>
      <c r="AG4075" s="131"/>
      <c r="AH4075" s="43">
        <v>0</v>
      </c>
    </row>
    <row r="4076" spans="4:34">
      <c r="D4076" s="62">
        <v>2018</v>
      </c>
      <c r="E4076" s="62">
        <v>12</v>
      </c>
      <c r="F4076" s="62">
        <v>2019</v>
      </c>
      <c r="G4076" s="62">
        <v>2019</v>
      </c>
      <c r="H4076" s="131"/>
      <c r="I4076" s="131"/>
      <c r="J4076" s="131"/>
      <c r="K4076" s="131"/>
      <c r="L4076" s="131"/>
      <c r="M4076" s="131"/>
      <c r="N4076" s="131"/>
      <c r="O4076" s="131"/>
      <c r="P4076" s="131"/>
      <c r="Q4076" s="131"/>
      <c r="R4076" s="131"/>
      <c r="S4076" s="131"/>
      <c r="T4076" s="131"/>
      <c r="U4076" s="131"/>
      <c r="V4076" s="131"/>
      <c r="W4076" s="131"/>
      <c r="X4076" s="131"/>
      <c r="Y4076" s="131"/>
      <c r="Z4076" s="131"/>
      <c r="AA4076" s="131"/>
      <c r="AB4076" s="131"/>
      <c r="AC4076" s="131"/>
      <c r="AD4076" s="131"/>
      <c r="AE4076" s="131"/>
      <c r="AF4076" s="131"/>
      <c r="AG4076" s="131"/>
      <c r="AH4076" s="43">
        <v>0</v>
      </c>
    </row>
    <row r="4077" spans="4:34">
      <c r="D4077" s="62">
        <v>2019</v>
      </c>
      <c r="E4077" s="62">
        <v>1</v>
      </c>
      <c r="F4077" s="62">
        <v>2019</v>
      </c>
      <c r="G4077" s="62">
        <v>2019</v>
      </c>
      <c r="H4077" s="131"/>
      <c r="I4077" s="131"/>
      <c r="J4077" s="131"/>
      <c r="K4077" s="131"/>
      <c r="L4077" s="131"/>
      <c r="M4077" s="131"/>
      <c r="N4077" s="131"/>
      <c r="O4077" s="131"/>
      <c r="P4077" s="131"/>
      <c r="Q4077" s="131"/>
      <c r="R4077" s="131"/>
      <c r="S4077" s="131"/>
      <c r="T4077" s="131"/>
      <c r="U4077" s="131"/>
      <c r="V4077" s="131"/>
      <c r="W4077" s="131"/>
      <c r="X4077" s="131"/>
      <c r="Y4077" s="131"/>
      <c r="Z4077" s="131"/>
      <c r="AA4077" s="131"/>
      <c r="AB4077" s="131"/>
      <c r="AC4077" s="131"/>
      <c r="AD4077" s="131"/>
      <c r="AE4077" s="131"/>
      <c r="AF4077" s="131"/>
      <c r="AG4077" s="131"/>
      <c r="AH4077" s="43">
        <v>0</v>
      </c>
    </row>
    <row r="4078" spans="4:34">
      <c r="D4078" s="62">
        <v>2019</v>
      </c>
      <c r="E4078" s="62">
        <v>2</v>
      </c>
      <c r="F4078" s="62">
        <v>2019</v>
      </c>
      <c r="G4078" s="62">
        <v>2019</v>
      </c>
      <c r="H4078" s="131"/>
      <c r="I4078" s="131"/>
      <c r="J4078" s="131"/>
      <c r="K4078" s="131"/>
      <c r="L4078" s="131"/>
      <c r="M4078" s="131"/>
      <c r="N4078" s="131"/>
      <c r="O4078" s="131"/>
      <c r="P4078" s="131"/>
      <c r="Q4078" s="131"/>
      <c r="R4078" s="131"/>
      <c r="S4078" s="131"/>
      <c r="T4078" s="131"/>
      <c r="U4078" s="131"/>
      <c r="V4078" s="131"/>
      <c r="W4078" s="131"/>
      <c r="X4078" s="131"/>
      <c r="Y4078" s="131"/>
      <c r="Z4078" s="131"/>
      <c r="AA4078" s="131"/>
      <c r="AB4078" s="131"/>
      <c r="AC4078" s="131"/>
      <c r="AD4078" s="131"/>
      <c r="AE4078" s="131"/>
      <c r="AF4078" s="131"/>
      <c r="AG4078" s="131"/>
      <c r="AH4078" s="43">
        <v>0</v>
      </c>
    </row>
    <row r="4079" spans="4:34">
      <c r="D4079" s="62">
        <v>2019</v>
      </c>
      <c r="E4079" s="62">
        <v>3</v>
      </c>
      <c r="F4079" s="62">
        <v>2019</v>
      </c>
      <c r="G4079" s="62">
        <v>2019</v>
      </c>
      <c r="H4079" s="131"/>
      <c r="I4079" s="131"/>
      <c r="J4079" s="131"/>
      <c r="K4079" s="131"/>
      <c r="L4079" s="131"/>
      <c r="M4079" s="131"/>
      <c r="N4079" s="131"/>
      <c r="O4079" s="131"/>
      <c r="P4079" s="131"/>
      <c r="Q4079" s="131"/>
      <c r="R4079" s="131"/>
      <c r="S4079" s="131"/>
      <c r="T4079" s="131"/>
      <c r="U4079" s="131"/>
      <c r="V4079" s="131"/>
      <c r="W4079" s="131"/>
      <c r="X4079" s="131"/>
      <c r="Y4079" s="131"/>
      <c r="Z4079" s="131"/>
      <c r="AA4079" s="131"/>
      <c r="AB4079" s="131"/>
      <c r="AC4079" s="131"/>
      <c r="AD4079" s="131"/>
      <c r="AE4079" s="131"/>
      <c r="AF4079" s="131"/>
      <c r="AG4079" s="131"/>
      <c r="AH4079" s="43">
        <v>0</v>
      </c>
    </row>
    <row r="4080" spans="4:34">
      <c r="D4080" s="62">
        <v>2019</v>
      </c>
      <c r="E4080" s="62">
        <v>4</v>
      </c>
      <c r="F4080" s="62">
        <v>2019</v>
      </c>
      <c r="G4080" s="62">
        <v>2019</v>
      </c>
      <c r="H4080" s="131"/>
      <c r="I4080" s="131"/>
      <c r="J4080" s="131"/>
      <c r="K4080" s="131"/>
      <c r="L4080" s="131"/>
      <c r="M4080" s="131"/>
      <c r="N4080" s="131"/>
      <c r="O4080" s="131"/>
      <c r="P4080" s="131"/>
      <c r="Q4080" s="131"/>
      <c r="R4080" s="131"/>
      <c r="S4080" s="131"/>
      <c r="T4080" s="131"/>
      <c r="U4080" s="131"/>
      <c r="V4080" s="131"/>
      <c r="W4080" s="131"/>
      <c r="X4080" s="131"/>
      <c r="Y4080" s="131"/>
      <c r="Z4080" s="131"/>
      <c r="AA4080" s="131"/>
      <c r="AB4080" s="131"/>
      <c r="AC4080" s="131"/>
      <c r="AD4080" s="131"/>
      <c r="AE4080" s="131"/>
      <c r="AF4080" s="131"/>
      <c r="AG4080" s="131"/>
      <c r="AH4080" s="43">
        <v>0</v>
      </c>
    </row>
    <row r="4081" spans="4:34">
      <c r="D4081" s="62">
        <v>2019</v>
      </c>
      <c r="E4081" s="62">
        <v>5</v>
      </c>
      <c r="F4081" s="62">
        <v>2019</v>
      </c>
      <c r="G4081" s="62">
        <v>2020</v>
      </c>
      <c r="H4081" s="131"/>
      <c r="I4081" s="131"/>
      <c r="J4081" s="131"/>
      <c r="K4081" s="131"/>
      <c r="L4081" s="131"/>
      <c r="M4081" s="131"/>
      <c r="N4081" s="131"/>
      <c r="O4081" s="131"/>
      <c r="P4081" s="131"/>
      <c r="Q4081" s="131"/>
      <c r="R4081" s="131"/>
      <c r="S4081" s="131"/>
      <c r="T4081" s="131"/>
      <c r="U4081" s="131"/>
      <c r="V4081" s="131"/>
      <c r="W4081" s="131"/>
      <c r="X4081" s="131"/>
      <c r="Y4081" s="131"/>
      <c r="Z4081" s="131"/>
      <c r="AA4081" s="131"/>
      <c r="AB4081" s="131"/>
      <c r="AC4081" s="131"/>
      <c r="AD4081" s="131"/>
      <c r="AE4081" s="131"/>
      <c r="AF4081" s="131"/>
      <c r="AG4081" s="131"/>
      <c r="AH4081" s="43">
        <v>0</v>
      </c>
    </row>
    <row r="4082" spans="4:34">
      <c r="D4082" s="62">
        <v>2019</v>
      </c>
      <c r="E4082" s="62">
        <v>6</v>
      </c>
      <c r="F4082" s="62">
        <v>2019</v>
      </c>
      <c r="G4082" s="62">
        <v>2020</v>
      </c>
      <c r="H4082" s="131"/>
      <c r="I4082" s="131"/>
      <c r="J4082" s="131"/>
      <c r="K4082" s="131"/>
      <c r="L4082" s="131"/>
      <c r="M4082" s="131"/>
      <c r="N4082" s="131"/>
      <c r="O4082" s="131"/>
      <c r="P4082" s="131"/>
      <c r="Q4082" s="131"/>
      <c r="R4082" s="131"/>
      <c r="S4082" s="131"/>
      <c r="T4082" s="131"/>
      <c r="U4082" s="131"/>
      <c r="V4082" s="131"/>
      <c r="W4082" s="131"/>
      <c r="X4082" s="131"/>
      <c r="Y4082" s="131"/>
      <c r="Z4082" s="131"/>
      <c r="AA4082" s="131"/>
      <c r="AB4082" s="131"/>
      <c r="AC4082" s="131"/>
      <c r="AD4082" s="131"/>
      <c r="AE4082" s="131"/>
      <c r="AF4082" s="131"/>
      <c r="AG4082" s="131"/>
      <c r="AH4082" s="43">
        <v>0</v>
      </c>
    </row>
    <row r="4083" spans="4:34">
      <c r="D4083" s="62">
        <v>2019</v>
      </c>
      <c r="E4083" s="62">
        <v>7</v>
      </c>
      <c r="F4083" s="62">
        <v>2020</v>
      </c>
      <c r="G4083" s="62">
        <v>2020</v>
      </c>
      <c r="H4083" s="131"/>
      <c r="I4083" s="131"/>
      <c r="J4083" s="131"/>
      <c r="K4083" s="131"/>
      <c r="L4083" s="131"/>
      <c r="M4083" s="131"/>
      <c r="N4083" s="131"/>
      <c r="O4083" s="131"/>
      <c r="P4083" s="131"/>
      <c r="Q4083" s="131"/>
      <c r="R4083" s="131"/>
      <c r="S4083" s="131"/>
      <c r="T4083" s="131"/>
      <c r="U4083" s="131"/>
      <c r="V4083" s="131"/>
      <c r="W4083" s="131"/>
      <c r="X4083" s="131"/>
      <c r="Y4083" s="131"/>
      <c r="Z4083" s="131"/>
      <c r="AA4083" s="131"/>
      <c r="AB4083" s="131"/>
      <c r="AC4083" s="131"/>
      <c r="AD4083" s="131"/>
      <c r="AE4083" s="131"/>
      <c r="AF4083" s="131"/>
      <c r="AG4083" s="131"/>
      <c r="AH4083" s="43">
        <v>0</v>
      </c>
    </row>
    <row r="4084" spans="4:34">
      <c r="D4084" s="62">
        <v>2019</v>
      </c>
      <c r="E4084" s="62">
        <v>8</v>
      </c>
      <c r="F4084" s="62">
        <v>2020</v>
      </c>
      <c r="G4084" s="62">
        <v>2020</v>
      </c>
      <c r="H4084" s="131"/>
      <c r="I4084" s="131"/>
      <c r="J4084" s="131"/>
      <c r="K4084" s="131"/>
      <c r="L4084" s="131"/>
      <c r="M4084" s="131"/>
      <c r="N4084" s="131"/>
      <c r="O4084" s="131"/>
      <c r="P4084" s="131"/>
      <c r="Q4084" s="131"/>
      <c r="R4084" s="131"/>
      <c r="S4084" s="131"/>
      <c r="T4084" s="131"/>
      <c r="U4084" s="131"/>
      <c r="V4084" s="131"/>
      <c r="W4084" s="131"/>
      <c r="X4084" s="131"/>
      <c r="Y4084" s="131"/>
      <c r="Z4084" s="131"/>
      <c r="AA4084" s="131"/>
      <c r="AB4084" s="131"/>
      <c r="AC4084" s="131"/>
      <c r="AD4084" s="131"/>
      <c r="AE4084" s="131"/>
      <c r="AF4084" s="131"/>
      <c r="AG4084" s="131"/>
      <c r="AH4084" s="43">
        <v>0</v>
      </c>
    </row>
    <row r="4085" spans="4:34">
      <c r="D4085" s="62">
        <v>2019</v>
      </c>
      <c r="E4085" s="62">
        <v>9</v>
      </c>
      <c r="F4085" s="62">
        <v>2020</v>
      </c>
      <c r="G4085" s="62">
        <v>2020</v>
      </c>
      <c r="H4085" s="131"/>
      <c r="I4085" s="131"/>
      <c r="J4085" s="131"/>
      <c r="K4085" s="131"/>
      <c r="L4085" s="131"/>
      <c r="M4085" s="131"/>
      <c r="N4085" s="131"/>
      <c r="O4085" s="131"/>
      <c r="P4085" s="131"/>
      <c r="Q4085" s="131"/>
      <c r="R4085" s="131"/>
      <c r="S4085" s="131"/>
      <c r="T4085" s="131"/>
      <c r="U4085" s="131"/>
      <c r="V4085" s="131"/>
      <c r="W4085" s="131"/>
      <c r="X4085" s="131"/>
      <c r="Y4085" s="131"/>
      <c r="Z4085" s="131"/>
      <c r="AA4085" s="131"/>
      <c r="AB4085" s="131"/>
      <c r="AC4085" s="131"/>
      <c r="AD4085" s="131"/>
      <c r="AE4085" s="131"/>
      <c r="AF4085" s="131"/>
      <c r="AG4085" s="131"/>
      <c r="AH4085" s="43">
        <v>0</v>
      </c>
    </row>
    <row r="4086" spans="4:34">
      <c r="D4086" s="62">
        <v>2019</v>
      </c>
      <c r="E4086" s="62">
        <v>10</v>
      </c>
      <c r="F4086" s="62">
        <v>2020</v>
      </c>
      <c r="G4086" s="62">
        <v>2020</v>
      </c>
      <c r="H4086" s="131"/>
      <c r="I4086" s="131"/>
      <c r="J4086" s="131"/>
      <c r="K4086" s="131"/>
      <c r="L4086" s="131"/>
      <c r="M4086" s="131"/>
      <c r="N4086" s="131"/>
      <c r="O4086" s="131"/>
      <c r="P4086" s="131"/>
      <c r="Q4086" s="131"/>
      <c r="R4086" s="131"/>
      <c r="S4086" s="131"/>
      <c r="T4086" s="131"/>
      <c r="U4086" s="131"/>
      <c r="V4086" s="131"/>
      <c r="W4086" s="131"/>
      <c r="X4086" s="131"/>
      <c r="Y4086" s="131"/>
      <c r="Z4086" s="131"/>
      <c r="AA4086" s="131"/>
      <c r="AB4086" s="131"/>
      <c r="AC4086" s="131"/>
      <c r="AD4086" s="131"/>
      <c r="AE4086" s="131"/>
      <c r="AF4086" s="131"/>
      <c r="AG4086" s="131"/>
      <c r="AH4086" s="43">
        <v>0</v>
      </c>
    </row>
    <row r="4087" spans="4:34">
      <c r="D4087" s="62">
        <v>2019</v>
      </c>
      <c r="E4087" s="62">
        <v>11</v>
      </c>
      <c r="F4087" s="62">
        <v>2020</v>
      </c>
      <c r="G4087" s="62">
        <v>2020</v>
      </c>
      <c r="H4087" s="131"/>
      <c r="I4087" s="131"/>
      <c r="J4087" s="131"/>
      <c r="K4087" s="131"/>
      <c r="L4087" s="131"/>
      <c r="M4087" s="131"/>
      <c r="N4087" s="131"/>
      <c r="O4087" s="131"/>
      <c r="P4087" s="131"/>
      <c r="Q4087" s="131"/>
      <c r="R4087" s="131"/>
      <c r="S4087" s="131"/>
      <c r="T4087" s="131"/>
      <c r="U4087" s="131"/>
      <c r="V4087" s="131"/>
      <c r="W4087" s="131"/>
      <c r="X4087" s="131"/>
      <c r="Y4087" s="131"/>
      <c r="Z4087" s="131"/>
      <c r="AA4087" s="131"/>
      <c r="AB4087" s="131"/>
      <c r="AC4087" s="131"/>
      <c r="AD4087" s="131"/>
      <c r="AE4087" s="131"/>
      <c r="AF4087" s="131"/>
      <c r="AG4087" s="131"/>
      <c r="AH4087" s="43">
        <v>0</v>
      </c>
    </row>
    <row r="4088" spans="4:34">
      <c r="D4088" s="62">
        <v>2019</v>
      </c>
      <c r="E4088" s="62">
        <v>12</v>
      </c>
      <c r="F4088" s="62">
        <v>2020</v>
      </c>
      <c r="G4088" s="62">
        <v>2020</v>
      </c>
      <c r="H4088" s="131"/>
      <c r="I4088" s="131"/>
      <c r="J4088" s="131"/>
      <c r="K4088" s="131"/>
      <c r="L4088" s="131"/>
      <c r="M4088" s="131"/>
      <c r="N4088" s="131"/>
      <c r="O4088" s="131"/>
      <c r="P4088" s="131"/>
      <c r="Q4088" s="131"/>
      <c r="R4088" s="131"/>
      <c r="S4088" s="131"/>
      <c r="T4088" s="131"/>
      <c r="U4088" s="131"/>
      <c r="V4088" s="131"/>
      <c r="W4088" s="131"/>
      <c r="X4088" s="131"/>
      <c r="Y4088" s="131"/>
      <c r="Z4088" s="131"/>
      <c r="AA4088" s="131"/>
      <c r="AB4088" s="131"/>
      <c r="AC4088" s="131"/>
      <c r="AD4088" s="131"/>
      <c r="AE4088" s="131"/>
      <c r="AF4088" s="131"/>
      <c r="AG4088" s="131"/>
      <c r="AH4088" s="43">
        <v>0</v>
      </c>
    </row>
    <row r="4089" spans="4:34">
      <c r="D4089" s="62">
        <v>2020</v>
      </c>
      <c r="E4089" s="62">
        <v>1</v>
      </c>
      <c r="F4089" s="62">
        <v>2020</v>
      </c>
      <c r="G4089" s="62">
        <v>2020</v>
      </c>
      <c r="H4089" s="131"/>
      <c r="I4089" s="131"/>
      <c r="J4089" s="131"/>
      <c r="K4089" s="131"/>
      <c r="L4089" s="131"/>
      <c r="M4089" s="131"/>
      <c r="N4089" s="131"/>
      <c r="O4089" s="131"/>
      <c r="P4089" s="131"/>
      <c r="Q4089" s="131"/>
      <c r="R4089" s="131"/>
      <c r="S4089" s="131"/>
      <c r="T4089" s="131"/>
      <c r="U4089" s="131"/>
      <c r="V4089" s="131"/>
      <c r="W4089" s="131"/>
      <c r="X4089" s="131"/>
      <c r="Y4089" s="131"/>
      <c r="Z4089" s="131"/>
      <c r="AA4089" s="131"/>
      <c r="AB4089" s="131"/>
      <c r="AC4089" s="131"/>
      <c r="AD4089" s="131"/>
      <c r="AE4089" s="131"/>
      <c r="AF4089" s="131"/>
      <c r="AG4089" s="131"/>
      <c r="AH4089" s="43">
        <v>0</v>
      </c>
    </row>
    <row r="4090" spans="4:34">
      <c r="D4090" s="62">
        <v>2020</v>
      </c>
      <c r="E4090" s="62">
        <v>2</v>
      </c>
      <c r="F4090" s="62">
        <v>2020</v>
      </c>
      <c r="G4090" s="62">
        <v>2020</v>
      </c>
      <c r="H4090" s="131"/>
      <c r="I4090" s="131"/>
      <c r="J4090" s="131"/>
      <c r="K4090" s="131"/>
      <c r="L4090" s="131"/>
      <c r="M4090" s="131"/>
      <c r="N4090" s="131"/>
      <c r="O4090" s="131"/>
      <c r="P4090" s="131"/>
      <c r="Q4090" s="131"/>
      <c r="R4090" s="131"/>
      <c r="S4090" s="131"/>
      <c r="T4090" s="131"/>
      <c r="U4090" s="131"/>
      <c r="V4090" s="131"/>
      <c r="W4090" s="131"/>
      <c r="X4090" s="131"/>
      <c r="Y4090" s="131"/>
      <c r="Z4090" s="131"/>
      <c r="AA4090" s="131"/>
      <c r="AB4090" s="131"/>
      <c r="AC4090" s="131"/>
      <c r="AD4090" s="131"/>
      <c r="AE4090" s="131"/>
      <c r="AF4090" s="131"/>
      <c r="AG4090" s="131"/>
      <c r="AH4090" s="43">
        <v>0</v>
      </c>
    </row>
    <row r="4091" spans="4:34">
      <c r="D4091" s="62">
        <v>2020</v>
      </c>
      <c r="E4091" s="62">
        <v>3</v>
      </c>
      <c r="F4091" s="62">
        <v>2020</v>
      </c>
      <c r="G4091" s="62">
        <v>2020</v>
      </c>
      <c r="H4091" s="131"/>
      <c r="I4091" s="131"/>
      <c r="J4091" s="131"/>
      <c r="K4091" s="131"/>
      <c r="L4091" s="131"/>
      <c r="M4091" s="131"/>
      <c r="N4091" s="131"/>
      <c r="O4091" s="131"/>
      <c r="P4091" s="131"/>
      <c r="Q4091" s="131"/>
      <c r="R4091" s="131"/>
      <c r="S4091" s="131"/>
      <c r="T4091" s="131"/>
      <c r="U4091" s="131"/>
      <c r="V4091" s="131"/>
      <c r="W4091" s="131"/>
      <c r="X4091" s="131"/>
      <c r="Y4091" s="131"/>
      <c r="Z4091" s="131"/>
      <c r="AA4091" s="131"/>
      <c r="AB4091" s="131"/>
      <c r="AC4091" s="131"/>
      <c r="AD4091" s="131"/>
      <c r="AE4091" s="131"/>
      <c r="AF4091" s="131"/>
      <c r="AG4091" s="131"/>
      <c r="AH4091" s="43">
        <v>0</v>
      </c>
    </row>
    <row r="4092" spans="4:34">
      <c r="D4092" s="62">
        <v>2020</v>
      </c>
      <c r="E4092" s="62">
        <v>4</v>
      </c>
      <c r="F4092" s="62">
        <v>2020</v>
      </c>
      <c r="G4092" s="62">
        <v>2020</v>
      </c>
      <c r="H4092" s="131"/>
      <c r="I4092" s="131"/>
      <c r="J4092" s="131"/>
      <c r="K4092" s="131"/>
      <c r="L4092" s="131"/>
      <c r="M4092" s="131"/>
      <c r="N4092" s="131"/>
      <c r="O4092" s="131"/>
      <c r="P4092" s="131"/>
      <c r="Q4092" s="131"/>
      <c r="R4092" s="131"/>
      <c r="S4092" s="131"/>
      <c r="T4092" s="131"/>
      <c r="U4092" s="131"/>
      <c r="V4092" s="131"/>
      <c r="W4092" s="131"/>
      <c r="X4092" s="131"/>
      <c r="Y4092" s="131"/>
      <c r="Z4092" s="131"/>
      <c r="AA4092" s="131"/>
      <c r="AB4092" s="131"/>
      <c r="AC4092" s="131"/>
      <c r="AD4092" s="131"/>
      <c r="AE4092" s="131"/>
      <c r="AF4092" s="131"/>
      <c r="AG4092" s="131"/>
      <c r="AH4092" s="43">
        <v>0</v>
      </c>
    </row>
    <row r="4093" spans="4:34">
      <c r="D4093" s="62">
        <v>2020</v>
      </c>
      <c r="E4093" s="62">
        <v>5</v>
      </c>
      <c r="F4093" s="62">
        <v>2020</v>
      </c>
      <c r="G4093" s="62">
        <v>2021</v>
      </c>
      <c r="H4093" s="131"/>
      <c r="I4093" s="131"/>
      <c r="J4093" s="131"/>
      <c r="K4093" s="131"/>
      <c r="L4093" s="131"/>
      <c r="M4093" s="131"/>
      <c r="N4093" s="131"/>
      <c r="O4093" s="131"/>
      <c r="P4093" s="131"/>
      <c r="Q4093" s="131"/>
      <c r="R4093" s="131"/>
      <c r="S4093" s="131"/>
      <c r="T4093" s="131"/>
      <c r="U4093" s="131"/>
      <c r="V4093" s="131"/>
      <c r="W4093" s="131"/>
      <c r="X4093" s="131"/>
      <c r="Y4093" s="131"/>
      <c r="Z4093" s="131"/>
      <c r="AA4093" s="131"/>
      <c r="AB4093" s="131"/>
      <c r="AC4093" s="131"/>
      <c r="AD4093" s="131"/>
      <c r="AE4093" s="131"/>
      <c r="AF4093" s="131"/>
      <c r="AG4093" s="131"/>
      <c r="AH4093" s="43">
        <v>0</v>
      </c>
    </row>
    <row r="4094" spans="4:34">
      <c r="D4094" s="62">
        <v>2020</v>
      </c>
      <c r="E4094" s="62">
        <v>6</v>
      </c>
      <c r="F4094" s="62">
        <v>2020</v>
      </c>
      <c r="G4094" s="62">
        <v>2021</v>
      </c>
      <c r="H4094" s="131"/>
      <c r="I4094" s="131"/>
      <c r="J4094" s="131"/>
      <c r="K4094" s="131"/>
      <c r="L4094" s="131"/>
      <c r="M4094" s="131"/>
      <c r="N4094" s="131"/>
      <c r="O4094" s="131"/>
      <c r="P4094" s="131"/>
      <c r="Q4094" s="131"/>
      <c r="R4094" s="131"/>
      <c r="S4094" s="131"/>
      <c r="T4094" s="131"/>
      <c r="U4094" s="131"/>
      <c r="V4094" s="131"/>
      <c r="W4094" s="131"/>
      <c r="X4094" s="131"/>
      <c r="Y4094" s="131"/>
      <c r="Z4094" s="131"/>
      <c r="AA4094" s="131"/>
      <c r="AB4094" s="131"/>
      <c r="AC4094" s="131"/>
      <c r="AD4094" s="131"/>
      <c r="AE4094" s="131"/>
      <c r="AF4094" s="131"/>
      <c r="AG4094" s="131"/>
      <c r="AH4094" s="43">
        <v>0</v>
      </c>
    </row>
    <row r="4095" spans="4:34">
      <c r="D4095" s="62">
        <v>2020</v>
      </c>
      <c r="E4095" s="62">
        <v>7</v>
      </c>
      <c r="F4095" s="62">
        <v>2021</v>
      </c>
      <c r="G4095" s="62">
        <v>2021</v>
      </c>
      <c r="H4095" s="131"/>
      <c r="I4095" s="131"/>
      <c r="J4095" s="131"/>
      <c r="K4095" s="131"/>
      <c r="L4095" s="131"/>
      <c r="M4095" s="131"/>
      <c r="N4095" s="131"/>
      <c r="O4095" s="131"/>
      <c r="P4095" s="131"/>
      <c r="Q4095" s="131"/>
      <c r="R4095" s="131"/>
      <c r="S4095" s="131"/>
      <c r="T4095" s="131"/>
      <c r="U4095" s="131"/>
      <c r="V4095" s="131"/>
      <c r="W4095" s="131"/>
      <c r="X4095" s="131"/>
      <c r="Y4095" s="131"/>
      <c r="Z4095" s="131"/>
      <c r="AA4095" s="131"/>
      <c r="AB4095" s="131"/>
      <c r="AC4095" s="131"/>
      <c r="AD4095" s="131"/>
      <c r="AE4095" s="131"/>
      <c r="AF4095" s="131"/>
      <c r="AG4095" s="131"/>
      <c r="AH4095" s="43">
        <v>0</v>
      </c>
    </row>
    <row r="4096" spans="4:34">
      <c r="D4096" s="62">
        <v>2020</v>
      </c>
      <c r="E4096" s="62">
        <v>8</v>
      </c>
      <c r="F4096" s="62">
        <v>2021</v>
      </c>
      <c r="G4096" s="62">
        <v>2021</v>
      </c>
      <c r="H4096" s="131"/>
      <c r="I4096" s="131"/>
      <c r="J4096" s="131"/>
      <c r="K4096" s="131"/>
      <c r="L4096" s="131"/>
      <c r="M4096" s="131"/>
      <c r="N4096" s="131"/>
      <c r="O4096" s="131"/>
      <c r="P4096" s="131"/>
      <c r="Q4096" s="131"/>
      <c r="R4096" s="131"/>
      <c r="S4096" s="131"/>
      <c r="T4096" s="131"/>
      <c r="U4096" s="131"/>
      <c r="V4096" s="131"/>
      <c r="W4096" s="131"/>
      <c r="X4096" s="131"/>
      <c r="Y4096" s="131"/>
      <c r="Z4096" s="131"/>
      <c r="AA4096" s="131"/>
      <c r="AB4096" s="131"/>
      <c r="AC4096" s="131"/>
      <c r="AD4096" s="131"/>
      <c r="AE4096" s="131"/>
      <c r="AF4096" s="131"/>
      <c r="AG4096" s="131"/>
      <c r="AH4096" s="43">
        <v>0</v>
      </c>
    </row>
    <row r="4097" spans="4:34">
      <c r="D4097" s="62">
        <v>2020</v>
      </c>
      <c r="E4097" s="62">
        <v>9</v>
      </c>
      <c r="F4097" s="62">
        <v>2021</v>
      </c>
      <c r="G4097" s="62">
        <v>2021</v>
      </c>
      <c r="H4097" s="131"/>
      <c r="I4097" s="131"/>
      <c r="J4097" s="131"/>
      <c r="K4097" s="131"/>
      <c r="L4097" s="131"/>
      <c r="M4097" s="131"/>
      <c r="N4097" s="131"/>
      <c r="O4097" s="131"/>
      <c r="P4097" s="131"/>
      <c r="Q4097" s="131"/>
      <c r="R4097" s="131"/>
      <c r="S4097" s="131"/>
      <c r="T4097" s="131"/>
      <c r="U4097" s="131"/>
      <c r="V4097" s="131"/>
      <c r="W4097" s="131"/>
      <c r="X4097" s="131"/>
      <c r="Y4097" s="131"/>
      <c r="Z4097" s="131"/>
      <c r="AA4097" s="131"/>
      <c r="AB4097" s="131"/>
      <c r="AC4097" s="131"/>
      <c r="AD4097" s="131"/>
      <c r="AE4097" s="131"/>
      <c r="AF4097" s="131"/>
      <c r="AG4097" s="131"/>
      <c r="AH4097" s="43">
        <v>0</v>
      </c>
    </row>
    <row r="4098" spans="4:34">
      <c r="D4098" s="62">
        <v>2020</v>
      </c>
      <c r="E4098" s="62">
        <v>10</v>
      </c>
      <c r="F4098" s="62">
        <v>2021</v>
      </c>
      <c r="G4098" s="62">
        <v>2021</v>
      </c>
      <c r="H4098" s="131"/>
      <c r="I4098" s="131"/>
      <c r="J4098" s="131"/>
      <c r="K4098" s="131"/>
      <c r="L4098" s="131"/>
      <c r="M4098" s="131"/>
      <c r="N4098" s="131"/>
      <c r="O4098" s="131"/>
      <c r="P4098" s="131"/>
      <c r="Q4098" s="131"/>
      <c r="R4098" s="131"/>
      <c r="S4098" s="131"/>
      <c r="T4098" s="131"/>
      <c r="U4098" s="131"/>
      <c r="V4098" s="131"/>
      <c r="W4098" s="131"/>
      <c r="X4098" s="131"/>
      <c r="Y4098" s="131"/>
      <c r="Z4098" s="131"/>
      <c r="AA4098" s="131"/>
      <c r="AB4098" s="131"/>
      <c r="AC4098" s="131"/>
      <c r="AD4098" s="131"/>
      <c r="AE4098" s="131"/>
      <c r="AF4098" s="131"/>
      <c r="AG4098" s="131"/>
      <c r="AH4098" s="43">
        <v>0</v>
      </c>
    </row>
    <row r="4099" spans="4:34">
      <c r="D4099" s="62">
        <v>2020</v>
      </c>
      <c r="E4099" s="62">
        <v>11</v>
      </c>
      <c r="F4099" s="62">
        <v>2021</v>
      </c>
      <c r="G4099" s="62">
        <v>2021</v>
      </c>
      <c r="H4099" s="131"/>
      <c r="I4099" s="131"/>
      <c r="J4099" s="131"/>
      <c r="K4099" s="131"/>
      <c r="L4099" s="131"/>
      <c r="M4099" s="131"/>
      <c r="N4099" s="131"/>
      <c r="O4099" s="131"/>
      <c r="P4099" s="131"/>
      <c r="Q4099" s="131"/>
      <c r="R4099" s="131"/>
      <c r="S4099" s="131"/>
      <c r="T4099" s="131"/>
      <c r="U4099" s="131"/>
      <c r="V4099" s="131"/>
      <c r="W4099" s="131"/>
      <c r="X4099" s="131"/>
      <c r="Y4099" s="131"/>
      <c r="Z4099" s="131"/>
      <c r="AA4099" s="131"/>
      <c r="AB4099" s="131"/>
      <c r="AC4099" s="131"/>
      <c r="AD4099" s="131"/>
      <c r="AE4099" s="131"/>
      <c r="AF4099" s="131"/>
      <c r="AG4099" s="131"/>
      <c r="AH4099" s="43">
        <v>0</v>
      </c>
    </row>
    <row r="4100" spans="4:34">
      <c r="D4100" s="62">
        <v>2020</v>
      </c>
      <c r="E4100" s="62">
        <v>12</v>
      </c>
      <c r="F4100" s="62">
        <v>2021</v>
      </c>
      <c r="G4100" s="62">
        <v>2021</v>
      </c>
      <c r="H4100" s="131"/>
      <c r="I4100" s="131"/>
      <c r="J4100" s="131"/>
      <c r="K4100" s="131"/>
      <c r="L4100" s="131"/>
      <c r="M4100" s="131"/>
      <c r="N4100" s="131"/>
      <c r="O4100" s="131"/>
      <c r="P4100" s="131"/>
      <c r="Q4100" s="131"/>
      <c r="R4100" s="131"/>
      <c r="S4100" s="131"/>
      <c r="T4100" s="131"/>
      <c r="U4100" s="131"/>
      <c r="V4100" s="131"/>
      <c r="W4100" s="131"/>
      <c r="X4100" s="131"/>
      <c r="Y4100" s="131"/>
      <c r="Z4100" s="131"/>
      <c r="AA4100" s="131"/>
      <c r="AB4100" s="131"/>
      <c r="AC4100" s="131"/>
      <c r="AD4100" s="131"/>
      <c r="AE4100" s="131"/>
      <c r="AF4100" s="131"/>
      <c r="AG4100" s="131"/>
      <c r="AH4100" s="43">
        <v>0</v>
      </c>
    </row>
    <row r="4101" spans="4:34">
      <c r="D4101" s="62">
        <v>2021</v>
      </c>
      <c r="E4101" s="62">
        <v>1</v>
      </c>
      <c r="F4101" s="62">
        <v>2021</v>
      </c>
      <c r="G4101" s="62">
        <v>2021</v>
      </c>
      <c r="H4101" s="131"/>
      <c r="I4101" s="131"/>
      <c r="J4101" s="131"/>
      <c r="K4101" s="131"/>
      <c r="L4101" s="131"/>
      <c r="M4101" s="131"/>
      <c r="N4101" s="131"/>
      <c r="O4101" s="131"/>
      <c r="P4101" s="131"/>
      <c r="Q4101" s="131"/>
      <c r="R4101" s="131"/>
      <c r="S4101" s="131"/>
      <c r="T4101" s="131"/>
      <c r="U4101" s="131"/>
      <c r="V4101" s="131"/>
      <c r="W4101" s="131"/>
      <c r="X4101" s="131"/>
      <c r="Y4101" s="131"/>
      <c r="Z4101" s="131"/>
      <c r="AA4101" s="131"/>
      <c r="AB4101" s="131"/>
      <c r="AC4101" s="131"/>
      <c r="AD4101" s="131"/>
      <c r="AE4101" s="131"/>
      <c r="AF4101" s="131"/>
      <c r="AG4101" s="131"/>
      <c r="AH4101" s="43">
        <v>0</v>
      </c>
    </row>
    <row r="4102" spans="4:34">
      <c r="D4102" s="62">
        <v>2021</v>
      </c>
      <c r="E4102" s="62">
        <v>2</v>
      </c>
      <c r="F4102" s="62">
        <v>2021</v>
      </c>
      <c r="G4102" s="62">
        <v>2021</v>
      </c>
      <c r="H4102" s="131"/>
      <c r="I4102" s="131"/>
      <c r="J4102" s="131"/>
      <c r="K4102" s="131"/>
      <c r="L4102" s="131"/>
      <c r="M4102" s="131"/>
      <c r="N4102" s="131"/>
      <c r="O4102" s="131"/>
      <c r="P4102" s="131"/>
      <c r="Q4102" s="131"/>
      <c r="R4102" s="131"/>
      <c r="S4102" s="131"/>
      <c r="T4102" s="131"/>
      <c r="U4102" s="131"/>
      <c r="V4102" s="131"/>
      <c r="W4102" s="131"/>
      <c r="X4102" s="131"/>
      <c r="Y4102" s="131"/>
      <c r="Z4102" s="131"/>
      <c r="AA4102" s="131"/>
      <c r="AB4102" s="131"/>
      <c r="AC4102" s="131"/>
      <c r="AD4102" s="131"/>
      <c r="AE4102" s="131"/>
      <c r="AF4102" s="131"/>
      <c r="AG4102" s="131"/>
      <c r="AH4102" s="43">
        <v>0</v>
      </c>
    </row>
    <row r="4103" spans="4:34">
      <c r="D4103" s="62">
        <v>2021</v>
      </c>
      <c r="E4103" s="62">
        <v>3</v>
      </c>
      <c r="F4103" s="62">
        <v>2021</v>
      </c>
      <c r="G4103" s="62">
        <v>2021</v>
      </c>
      <c r="H4103" s="131"/>
      <c r="I4103" s="131"/>
      <c r="J4103" s="131"/>
      <c r="K4103" s="131"/>
      <c r="L4103" s="131"/>
      <c r="M4103" s="131"/>
      <c r="N4103" s="131"/>
      <c r="O4103" s="131"/>
      <c r="P4103" s="131"/>
      <c r="Q4103" s="131"/>
      <c r="R4103" s="131"/>
      <c r="S4103" s="131"/>
      <c r="T4103" s="131"/>
      <c r="U4103" s="131"/>
      <c r="V4103" s="131"/>
      <c r="W4103" s="131"/>
      <c r="X4103" s="131"/>
      <c r="Y4103" s="131"/>
      <c r="Z4103" s="131"/>
      <c r="AA4103" s="131"/>
      <c r="AB4103" s="131"/>
      <c r="AC4103" s="131"/>
      <c r="AD4103" s="131"/>
      <c r="AE4103" s="131"/>
      <c r="AF4103" s="131"/>
      <c r="AG4103" s="131"/>
      <c r="AH4103" s="43">
        <v>0</v>
      </c>
    </row>
    <row r="4104" spans="4:34">
      <c r="D4104" s="62">
        <v>2021</v>
      </c>
      <c r="E4104" s="62">
        <v>4</v>
      </c>
      <c r="F4104" s="62">
        <v>2021</v>
      </c>
      <c r="G4104" s="62">
        <v>2021</v>
      </c>
      <c r="H4104" s="131"/>
      <c r="I4104" s="131"/>
      <c r="J4104" s="131"/>
      <c r="K4104" s="131"/>
      <c r="L4104" s="131"/>
      <c r="M4104" s="131"/>
      <c r="N4104" s="131"/>
      <c r="O4104" s="131"/>
      <c r="P4104" s="131"/>
      <c r="Q4104" s="131"/>
      <c r="R4104" s="131"/>
      <c r="S4104" s="131"/>
      <c r="T4104" s="131"/>
      <c r="U4104" s="131"/>
      <c r="V4104" s="131"/>
      <c r="W4104" s="131"/>
      <c r="X4104" s="131"/>
      <c r="Y4104" s="131"/>
      <c r="Z4104" s="131"/>
      <c r="AA4104" s="131"/>
      <c r="AB4104" s="131"/>
      <c r="AC4104" s="131"/>
      <c r="AD4104" s="131"/>
      <c r="AE4104" s="131"/>
      <c r="AF4104" s="131"/>
      <c r="AG4104" s="131"/>
      <c r="AH4104" s="43">
        <v>0</v>
      </c>
    </row>
    <row r="4105" spans="4:34">
      <c r="D4105" s="62">
        <v>2021</v>
      </c>
      <c r="E4105" s="62">
        <v>5</v>
      </c>
      <c r="F4105" s="62">
        <v>2021</v>
      </c>
      <c r="G4105" s="62">
        <v>2022</v>
      </c>
      <c r="H4105" s="131"/>
      <c r="I4105" s="131"/>
      <c r="J4105" s="131"/>
      <c r="K4105" s="131"/>
      <c r="L4105" s="131"/>
      <c r="M4105" s="131"/>
      <c r="N4105" s="131"/>
      <c r="O4105" s="131"/>
      <c r="P4105" s="131"/>
      <c r="Q4105" s="131"/>
      <c r="R4105" s="131"/>
      <c r="S4105" s="131"/>
      <c r="T4105" s="131"/>
      <c r="U4105" s="131"/>
      <c r="V4105" s="131"/>
      <c r="W4105" s="131"/>
      <c r="X4105" s="131"/>
      <c r="Y4105" s="131"/>
      <c r="Z4105" s="131"/>
      <c r="AA4105" s="131"/>
      <c r="AB4105" s="131"/>
      <c r="AC4105" s="131"/>
      <c r="AD4105" s="131"/>
      <c r="AE4105" s="131"/>
      <c r="AF4105" s="131"/>
      <c r="AG4105" s="131"/>
      <c r="AH4105" s="43">
        <v>0</v>
      </c>
    </row>
    <row r="4106" spans="4:34">
      <c r="D4106" s="62">
        <v>2021</v>
      </c>
      <c r="E4106" s="62">
        <v>6</v>
      </c>
      <c r="F4106" s="62">
        <v>2021</v>
      </c>
      <c r="G4106" s="62">
        <v>2022</v>
      </c>
      <c r="H4106" s="131"/>
      <c r="I4106" s="131"/>
      <c r="J4106" s="131"/>
      <c r="K4106" s="131"/>
      <c r="L4106" s="131"/>
      <c r="M4106" s="131"/>
      <c r="N4106" s="131"/>
      <c r="O4106" s="131"/>
      <c r="P4106" s="131"/>
      <c r="Q4106" s="131"/>
      <c r="R4106" s="131"/>
      <c r="S4106" s="131"/>
      <c r="T4106" s="131"/>
      <c r="U4106" s="131"/>
      <c r="V4106" s="131"/>
      <c r="W4106" s="131"/>
      <c r="X4106" s="131"/>
      <c r="Y4106" s="131"/>
      <c r="Z4106" s="131"/>
      <c r="AA4106" s="131"/>
      <c r="AB4106" s="131"/>
      <c r="AC4106" s="131"/>
      <c r="AD4106" s="131"/>
      <c r="AE4106" s="131"/>
      <c r="AF4106" s="131"/>
      <c r="AG4106" s="131"/>
      <c r="AH4106" s="43">
        <v>0</v>
      </c>
    </row>
    <row r="4107" spans="4:34">
      <c r="D4107" s="62">
        <v>2021</v>
      </c>
      <c r="E4107" s="62">
        <v>7</v>
      </c>
      <c r="F4107" s="62">
        <v>2022</v>
      </c>
      <c r="G4107" s="62">
        <v>2022</v>
      </c>
      <c r="H4107" s="131"/>
      <c r="I4107" s="131"/>
      <c r="J4107" s="131"/>
      <c r="K4107" s="131"/>
      <c r="L4107" s="131"/>
      <c r="M4107" s="131"/>
      <c r="N4107" s="131"/>
      <c r="O4107" s="131"/>
      <c r="P4107" s="131"/>
      <c r="Q4107" s="131"/>
      <c r="R4107" s="131"/>
      <c r="S4107" s="131"/>
      <c r="T4107" s="131"/>
      <c r="U4107" s="131"/>
      <c r="V4107" s="131"/>
      <c r="W4107" s="131"/>
      <c r="X4107" s="131"/>
      <c r="Y4107" s="131"/>
      <c r="Z4107" s="131"/>
      <c r="AA4107" s="131"/>
      <c r="AB4107" s="131"/>
      <c r="AC4107" s="131"/>
      <c r="AD4107" s="131"/>
      <c r="AE4107" s="131"/>
      <c r="AF4107" s="131"/>
      <c r="AG4107" s="131"/>
      <c r="AH4107" s="43">
        <v>0</v>
      </c>
    </row>
    <row r="4108" spans="4:34">
      <c r="D4108" s="62">
        <v>2021</v>
      </c>
      <c r="E4108" s="62">
        <v>8</v>
      </c>
      <c r="F4108" s="62">
        <v>2022</v>
      </c>
      <c r="G4108" s="62">
        <v>2022</v>
      </c>
      <c r="H4108" s="131"/>
      <c r="I4108" s="131"/>
      <c r="J4108" s="131"/>
      <c r="K4108" s="131"/>
      <c r="L4108" s="131"/>
      <c r="M4108" s="131"/>
      <c r="N4108" s="131"/>
      <c r="O4108" s="131"/>
      <c r="P4108" s="131"/>
      <c r="Q4108" s="131"/>
      <c r="R4108" s="131"/>
      <c r="S4108" s="131"/>
      <c r="T4108" s="131"/>
      <c r="U4108" s="131"/>
      <c r="V4108" s="131"/>
      <c r="W4108" s="131"/>
      <c r="X4108" s="131"/>
      <c r="Y4108" s="131"/>
      <c r="Z4108" s="131"/>
      <c r="AA4108" s="131"/>
      <c r="AB4108" s="131"/>
      <c r="AC4108" s="131"/>
      <c r="AD4108" s="131"/>
      <c r="AE4108" s="131"/>
      <c r="AF4108" s="131"/>
      <c r="AG4108" s="131"/>
      <c r="AH4108" s="43">
        <v>0</v>
      </c>
    </row>
    <row r="4109" spans="4:34">
      <c r="D4109" s="62">
        <v>2021</v>
      </c>
      <c r="E4109" s="62">
        <v>9</v>
      </c>
      <c r="F4109" s="62">
        <v>2022</v>
      </c>
      <c r="G4109" s="62">
        <v>2022</v>
      </c>
      <c r="H4109" s="131"/>
      <c r="I4109" s="131"/>
      <c r="J4109" s="131"/>
      <c r="K4109" s="131"/>
      <c r="L4109" s="131"/>
      <c r="M4109" s="131"/>
      <c r="N4109" s="131"/>
      <c r="O4109" s="131"/>
      <c r="P4109" s="131"/>
      <c r="Q4109" s="131"/>
      <c r="R4109" s="131"/>
      <c r="S4109" s="131"/>
      <c r="T4109" s="131"/>
      <c r="U4109" s="131"/>
      <c r="V4109" s="131"/>
      <c r="W4109" s="131"/>
      <c r="X4109" s="131"/>
      <c r="Y4109" s="131"/>
      <c r="Z4109" s="131"/>
      <c r="AA4109" s="131"/>
      <c r="AB4109" s="131"/>
      <c r="AC4109" s="131"/>
      <c r="AD4109" s="131"/>
      <c r="AE4109" s="131"/>
      <c r="AF4109" s="131"/>
      <c r="AG4109" s="131"/>
      <c r="AH4109" s="43">
        <v>0</v>
      </c>
    </row>
    <row r="4110" spans="4:34">
      <c r="D4110" s="62">
        <v>2021</v>
      </c>
      <c r="E4110" s="62">
        <v>10</v>
      </c>
      <c r="F4110" s="62">
        <v>2022</v>
      </c>
      <c r="G4110" s="62">
        <v>2022</v>
      </c>
      <c r="H4110" s="131"/>
      <c r="I4110" s="131"/>
      <c r="J4110" s="131"/>
      <c r="K4110" s="131"/>
      <c r="L4110" s="131"/>
      <c r="M4110" s="131"/>
      <c r="N4110" s="131"/>
      <c r="O4110" s="131"/>
      <c r="P4110" s="131"/>
      <c r="Q4110" s="131"/>
      <c r="R4110" s="131"/>
      <c r="S4110" s="131"/>
      <c r="T4110" s="131"/>
      <c r="U4110" s="131"/>
      <c r="V4110" s="131"/>
      <c r="W4110" s="131"/>
      <c r="X4110" s="131"/>
      <c r="Y4110" s="131"/>
      <c r="Z4110" s="131"/>
      <c r="AA4110" s="131"/>
      <c r="AB4110" s="131"/>
      <c r="AC4110" s="131"/>
      <c r="AD4110" s="131"/>
      <c r="AE4110" s="131"/>
      <c r="AF4110" s="131"/>
      <c r="AG4110" s="131"/>
      <c r="AH4110" s="43">
        <v>0</v>
      </c>
    </row>
    <row r="4111" spans="4:34">
      <c r="D4111" s="62">
        <v>2021</v>
      </c>
      <c r="E4111" s="62">
        <v>11</v>
      </c>
      <c r="F4111" s="62">
        <v>2022</v>
      </c>
      <c r="G4111" s="62">
        <v>2022</v>
      </c>
      <c r="H4111" s="131"/>
      <c r="I4111" s="131"/>
      <c r="J4111" s="131"/>
      <c r="K4111" s="131"/>
      <c r="L4111" s="131"/>
      <c r="M4111" s="131"/>
      <c r="N4111" s="131"/>
      <c r="O4111" s="131"/>
      <c r="P4111" s="131"/>
      <c r="Q4111" s="131"/>
      <c r="R4111" s="131"/>
      <c r="S4111" s="131"/>
      <c r="T4111" s="131"/>
      <c r="U4111" s="131"/>
      <c r="V4111" s="131"/>
      <c r="W4111" s="131"/>
      <c r="X4111" s="131"/>
      <c r="Y4111" s="131"/>
      <c r="Z4111" s="131"/>
      <c r="AA4111" s="131"/>
      <c r="AB4111" s="131"/>
      <c r="AC4111" s="131"/>
      <c r="AD4111" s="131"/>
      <c r="AE4111" s="131"/>
      <c r="AF4111" s="131"/>
      <c r="AG4111" s="131"/>
      <c r="AH4111" s="43">
        <v>0</v>
      </c>
    </row>
    <row r="4112" spans="4:34">
      <c r="D4112" s="62">
        <v>2021</v>
      </c>
      <c r="E4112" s="62">
        <v>12</v>
      </c>
      <c r="F4112" s="62">
        <v>2022</v>
      </c>
      <c r="G4112" s="62">
        <v>2022</v>
      </c>
      <c r="H4112" s="131"/>
      <c r="I4112" s="131"/>
      <c r="J4112" s="131"/>
      <c r="K4112" s="131"/>
      <c r="L4112" s="131"/>
      <c r="M4112" s="131"/>
      <c r="N4112" s="131"/>
      <c r="O4112" s="131"/>
      <c r="P4112" s="131"/>
      <c r="Q4112" s="131"/>
      <c r="R4112" s="131"/>
      <c r="S4112" s="131"/>
      <c r="T4112" s="131"/>
      <c r="U4112" s="131"/>
      <c r="V4112" s="131"/>
      <c r="W4112" s="131"/>
      <c r="X4112" s="131"/>
      <c r="Y4112" s="131"/>
      <c r="Z4112" s="131"/>
      <c r="AA4112" s="131"/>
      <c r="AB4112" s="131"/>
      <c r="AC4112" s="131"/>
      <c r="AD4112" s="131"/>
      <c r="AE4112" s="131"/>
      <c r="AF4112" s="131"/>
      <c r="AG4112" s="131"/>
      <c r="AH4112" s="43">
        <v>0</v>
      </c>
    </row>
    <row r="4113" spans="4:34">
      <c r="D4113" s="62">
        <v>2022</v>
      </c>
      <c r="E4113" s="62">
        <v>1</v>
      </c>
      <c r="F4113" s="62">
        <v>2022</v>
      </c>
      <c r="G4113" s="62">
        <v>2022</v>
      </c>
      <c r="H4113" s="131"/>
      <c r="I4113" s="131"/>
      <c r="J4113" s="131"/>
      <c r="K4113" s="131"/>
      <c r="L4113" s="131"/>
      <c r="M4113" s="131"/>
      <c r="N4113" s="131"/>
      <c r="O4113" s="131"/>
      <c r="P4113" s="131"/>
      <c r="Q4113" s="131"/>
      <c r="R4113" s="131"/>
      <c r="S4113" s="131"/>
      <c r="T4113" s="131"/>
      <c r="U4113" s="131"/>
      <c r="V4113" s="131"/>
      <c r="W4113" s="131"/>
      <c r="X4113" s="131"/>
      <c r="Y4113" s="131"/>
      <c r="Z4113" s="131"/>
      <c r="AA4113" s="131"/>
      <c r="AB4113" s="131"/>
      <c r="AC4113" s="131"/>
      <c r="AD4113" s="131"/>
      <c r="AE4113" s="131"/>
      <c r="AF4113" s="131"/>
      <c r="AG4113" s="131"/>
      <c r="AH4113" s="43">
        <v>0</v>
      </c>
    </row>
    <row r="4114" spans="4:34">
      <c r="D4114" s="62">
        <v>2022</v>
      </c>
      <c r="E4114" s="62">
        <v>2</v>
      </c>
      <c r="F4114" s="62">
        <v>2022</v>
      </c>
      <c r="G4114" s="62">
        <v>2022</v>
      </c>
      <c r="H4114" s="131"/>
      <c r="I4114" s="131"/>
      <c r="J4114" s="131"/>
      <c r="K4114" s="131"/>
      <c r="L4114" s="131"/>
      <c r="M4114" s="131"/>
      <c r="N4114" s="131"/>
      <c r="O4114" s="131"/>
      <c r="P4114" s="131"/>
      <c r="Q4114" s="131"/>
      <c r="R4114" s="131"/>
      <c r="S4114" s="131"/>
      <c r="T4114" s="131"/>
      <c r="U4114" s="131"/>
      <c r="V4114" s="131"/>
      <c r="W4114" s="131"/>
      <c r="X4114" s="131"/>
      <c r="Y4114" s="131"/>
      <c r="Z4114" s="131"/>
      <c r="AA4114" s="131"/>
      <c r="AB4114" s="131"/>
      <c r="AC4114" s="131"/>
      <c r="AD4114" s="131"/>
      <c r="AE4114" s="131"/>
      <c r="AF4114" s="131"/>
      <c r="AG4114" s="131"/>
      <c r="AH4114" s="43">
        <v>0</v>
      </c>
    </row>
    <row r="4115" spans="4:34">
      <c r="D4115" s="62">
        <v>2022</v>
      </c>
      <c r="E4115" s="62">
        <v>3</v>
      </c>
      <c r="F4115" s="62">
        <v>2022</v>
      </c>
      <c r="G4115" s="62">
        <v>2022</v>
      </c>
      <c r="H4115" s="131"/>
      <c r="I4115" s="131"/>
      <c r="J4115" s="131"/>
      <c r="K4115" s="131"/>
      <c r="L4115" s="131"/>
      <c r="M4115" s="131"/>
      <c r="N4115" s="131"/>
      <c r="O4115" s="131"/>
      <c r="P4115" s="131"/>
      <c r="Q4115" s="131"/>
      <c r="R4115" s="131"/>
      <c r="S4115" s="131"/>
      <c r="T4115" s="131"/>
      <c r="U4115" s="131"/>
      <c r="V4115" s="131"/>
      <c r="W4115" s="131"/>
      <c r="X4115" s="131"/>
      <c r="Y4115" s="131"/>
      <c r="Z4115" s="131"/>
      <c r="AA4115" s="131"/>
      <c r="AB4115" s="131"/>
      <c r="AC4115" s="131"/>
      <c r="AD4115" s="131"/>
      <c r="AE4115" s="131"/>
      <c r="AF4115" s="131"/>
      <c r="AG4115" s="131"/>
      <c r="AH4115" s="43">
        <v>0</v>
      </c>
    </row>
    <row r="4116" spans="4:34">
      <c r="D4116" s="62">
        <v>2022</v>
      </c>
      <c r="E4116" s="62">
        <v>4</v>
      </c>
      <c r="F4116" s="62">
        <v>2022</v>
      </c>
      <c r="G4116" s="62">
        <v>2022</v>
      </c>
      <c r="H4116" s="131"/>
      <c r="I4116" s="131"/>
      <c r="J4116" s="131"/>
      <c r="K4116" s="131"/>
      <c r="L4116" s="131"/>
      <c r="M4116" s="131"/>
      <c r="N4116" s="131"/>
      <c r="O4116" s="131"/>
      <c r="P4116" s="131"/>
      <c r="Q4116" s="131"/>
      <c r="R4116" s="131"/>
      <c r="S4116" s="131"/>
      <c r="T4116" s="131"/>
      <c r="U4116" s="131"/>
      <c r="V4116" s="131"/>
      <c r="W4116" s="131"/>
      <c r="X4116" s="131"/>
      <c r="Y4116" s="131"/>
      <c r="Z4116" s="131"/>
      <c r="AA4116" s="131"/>
      <c r="AB4116" s="131"/>
      <c r="AC4116" s="131"/>
      <c r="AD4116" s="131"/>
      <c r="AE4116" s="131"/>
      <c r="AF4116" s="131"/>
      <c r="AG4116" s="131"/>
      <c r="AH4116" s="43">
        <v>0</v>
      </c>
    </row>
    <row r="4117" spans="4:34">
      <c r="D4117" s="62">
        <v>2022</v>
      </c>
      <c r="E4117" s="62">
        <v>5</v>
      </c>
      <c r="F4117" s="62">
        <v>2022</v>
      </c>
      <c r="G4117" s="62">
        <v>2023</v>
      </c>
      <c r="H4117" s="131"/>
      <c r="I4117" s="131"/>
      <c r="J4117" s="131"/>
      <c r="K4117" s="131"/>
      <c r="L4117" s="131"/>
      <c r="M4117" s="131"/>
      <c r="N4117" s="131"/>
      <c r="O4117" s="131"/>
      <c r="P4117" s="131"/>
      <c r="Q4117" s="131"/>
      <c r="R4117" s="131"/>
      <c r="S4117" s="131"/>
      <c r="T4117" s="131"/>
      <c r="U4117" s="131"/>
      <c r="V4117" s="131"/>
      <c r="W4117" s="131"/>
      <c r="X4117" s="131"/>
      <c r="Y4117" s="131"/>
      <c r="Z4117" s="131"/>
      <c r="AA4117" s="131"/>
      <c r="AB4117" s="131"/>
      <c r="AC4117" s="131"/>
      <c r="AD4117" s="131"/>
      <c r="AE4117" s="131"/>
      <c r="AF4117" s="131"/>
      <c r="AG4117" s="131"/>
      <c r="AH4117" s="43">
        <v>0</v>
      </c>
    </row>
    <row r="4118" spans="4:34">
      <c r="D4118" s="62">
        <v>2022</v>
      </c>
      <c r="E4118" s="62">
        <v>6</v>
      </c>
      <c r="F4118" s="62">
        <v>2022</v>
      </c>
      <c r="G4118" s="62">
        <v>2023</v>
      </c>
      <c r="H4118" s="131"/>
      <c r="I4118" s="131"/>
      <c r="J4118" s="131"/>
      <c r="K4118" s="131"/>
      <c r="L4118" s="131"/>
      <c r="M4118" s="131"/>
      <c r="N4118" s="131"/>
      <c r="O4118" s="131"/>
      <c r="P4118" s="131"/>
      <c r="Q4118" s="131"/>
      <c r="R4118" s="131"/>
      <c r="S4118" s="131"/>
      <c r="T4118" s="131"/>
      <c r="U4118" s="131"/>
      <c r="V4118" s="131"/>
      <c r="W4118" s="131"/>
      <c r="X4118" s="131"/>
      <c r="Y4118" s="131"/>
      <c r="Z4118" s="131"/>
      <c r="AA4118" s="131"/>
      <c r="AB4118" s="131"/>
      <c r="AC4118" s="131"/>
      <c r="AD4118" s="131"/>
      <c r="AE4118" s="131"/>
      <c r="AF4118" s="131"/>
      <c r="AG4118" s="131"/>
      <c r="AH4118" s="43">
        <v>0</v>
      </c>
    </row>
    <row r="4119" spans="4:34">
      <c r="D4119" s="62">
        <v>2022</v>
      </c>
      <c r="E4119" s="62">
        <v>7</v>
      </c>
      <c r="F4119" s="62">
        <v>2023</v>
      </c>
      <c r="G4119" s="62">
        <v>2023</v>
      </c>
      <c r="H4119" s="131"/>
      <c r="I4119" s="131"/>
      <c r="J4119" s="131"/>
      <c r="K4119" s="131"/>
      <c r="L4119" s="131"/>
      <c r="M4119" s="131"/>
      <c r="N4119" s="131"/>
      <c r="O4119" s="131"/>
      <c r="P4119" s="131"/>
      <c r="Q4119" s="131"/>
      <c r="R4119" s="131"/>
      <c r="S4119" s="131"/>
      <c r="T4119" s="131"/>
      <c r="U4119" s="131"/>
      <c r="V4119" s="131"/>
      <c r="W4119" s="131"/>
      <c r="X4119" s="131"/>
      <c r="Y4119" s="131"/>
      <c r="Z4119" s="131"/>
      <c r="AA4119" s="131"/>
      <c r="AB4119" s="131"/>
      <c r="AC4119" s="131"/>
      <c r="AD4119" s="131"/>
      <c r="AE4119" s="131"/>
      <c r="AF4119" s="131"/>
      <c r="AG4119" s="131"/>
      <c r="AH4119" s="43">
        <v>0</v>
      </c>
    </row>
    <row r="4120" spans="4:34">
      <c r="D4120" s="62">
        <v>2022</v>
      </c>
      <c r="E4120" s="62">
        <v>8</v>
      </c>
      <c r="F4120" s="62">
        <v>2023</v>
      </c>
      <c r="G4120" s="62">
        <v>2023</v>
      </c>
      <c r="H4120" s="131"/>
      <c r="I4120" s="131"/>
      <c r="J4120" s="131"/>
      <c r="K4120" s="131"/>
      <c r="L4120" s="131"/>
      <c r="M4120" s="131"/>
      <c r="N4120" s="131"/>
      <c r="O4120" s="131"/>
      <c r="P4120" s="131"/>
      <c r="Q4120" s="131"/>
      <c r="R4120" s="131"/>
      <c r="S4120" s="131"/>
      <c r="T4120" s="131"/>
      <c r="U4120" s="131"/>
      <c r="V4120" s="131"/>
      <c r="W4120" s="131"/>
      <c r="X4120" s="131"/>
      <c r="Y4120" s="131"/>
      <c r="Z4120" s="131"/>
      <c r="AA4120" s="131"/>
      <c r="AB4120" s="131"/>
      <c r="AC4120" s="131"/>
      <c r="AD4120" s="131"/>
      <c r="AE4120" s="131"/>
      <c r="AF4120" s="131"/>
      <c r="AG4120" s="131"/>
      <c r="AH4120" s="43">
        <v>0</v>
      </c>
    </row>
    <row r="4121" spans="4:34">
      <c r="D4121" s="62">
        <v>2022</v>
      </c>
      <c r="E4121" s="62">
        <v>9</v>
      </c>
      <c r="F4121" s="62">
        <v>2023</v>
      </c>
      <c r="G4121" s="62">
        <v>2023</v>
      </c>
      <c r="H4121" s="131"/>
      <c r="I4121" s="131"/>
      <c r="J4121" s="131"/>
      <c r="K4121" s="131"/>
      <c r="L4121" s="131"/>
      <c r="M4121" s="131"/>
      <c r="N4121" s="131"/>
      <c r="O4121" s="131"/>
      <c r="P4121" s="131"/>
      <c r="Q4121" s="131"/>
      <c r="R4121" s="131"/>
      <c r="S4121" s="131"/>
      <c r="T4121" s="131"/>
      <c r="U4121" s="131"/>
      <c r="V4121" s="131"/>
      <c r="W4121" s="131"/>
      <c r="X4121" s="131"/>
      <c r="Y4121" s="131"/>
      <c r="Z4121" s="131"/>
      <c r="AA4121" s="131"/>
      <c r="AB4121" s="131"/>
      <c r="AC4121" s="131"/>
      <c r="AD4121" s="131"/>
      <c r="AE4121" s="131"/>
      <c r="AF4121" s="131"/>
      <c r="AG4121" s="131"/>
      <c r="AH4121" s="43">
        <v>0</v>
      </c>
    </row>
    <row r="4122" spans="4:34">
      <c r="D4122" s="62">
        <v>2022</v>
      </c>
      <c r="E4122" s="62">
        <v>10</v>
      </c>
      <c r="F4122" s="62">
        <v>2023</v>
      </c>
      <c r="G4122" s="62">
        <v>2023</v>
      </c>
      <c r="H4122" s="131"/>
      <c r="I4122" s="131"/>
      <c r="J4122" s="131"/>
      <c r="K4122" s="131"/>
      <c r="L4122" s="131"/>
      <c r="M4122" s="131"/>
      <c r="N4122" s="131"/>
      <c r="O4122" s="131"/>
      <c r="P4122" s="131"/>
      <c r="Q4122" s="131"/>
      <c r="R4122" s="131"/>
      <c r="S4122" s="131"/>
      <c r="T4122" s="131"/>
      <c r="U4122" s="131"/>
      <c r="V4122" s="131"/>
      <c r="W4122" s="131"/>
      <c r="X4122" s="131"/>
      <c r="Y4122" s="131"/>
      <c r="Z4122" s="131"/>
      <c r="AA4122" s="131"/>
      <c r="AB4122" s="131"/>
      <c r="AC4122" s="131"/>
      <c r="AD4122" s="131"/>
      <c r="AE4122" s="131"/>
      <c r="AF4122" s="131"/>
      <c r="AG4122" s="131"/>
      <c r="AH4122" s="43">
        <v>0</v>
      </c>
    </row>
    <row r="4123" spans="4:34">
      <c r="D4123" s="62">
        <v>2022</v>
      </c>
      <c r="E4123" s="62">
        <v>11</v>
      </c>
      <c r="F4123" s="62">
        <v>2023</v>
      </c>
      <c r="G4123" s="62">
        <v>2023</v>
      </c>
      <c r="H4123" s="131"/>
      <c r="I4123" s="131"/>
      <c r="J4123" s="131"/>
      <c r="K4123" s="131"/>
      <c r="L4123" s="131"/>
      <c r="M4123" s="131"/>
      <c r="N4123" s="131"/>
      <c r="O4123" s="131"/>
      <c r="P4123" s="131"/>
      <c r="Q4123" s="131"/>
      <c r="R4123" s="131"/>
      <c r="S4123" s="131"/>
      <c r="T4123" s="131"/>
      <c r="U4123" s="131"/>
      <c r="V4123" s="131"/>
      <c r="W4123" s="131"/>
      <c r="X4123" s="131"/>
      <c r="Y4123" s="131"/>
      <c r="Z4123" s="131"/>
      <c r="AA4123" s="131"/>
      <c r="AB4123" s="131"/>
      <c r="AC4123" s="131"/>
      <c r="AD4123" s="131"/>
      <c r="AE4123" s="131"/>
      <c r="AF4123" s="131"/>
      <c r="AG4123" s="131"/>
      <c r="AH4123" s="43">
        <v>0</v>
      </c>
    </row>
    <row r="4124" spans="4:34">
      <c r="D4124" s="62">
        <v>2022</v>
      </c>
      <c r="E4124" s="62">
        <v>12</v>
      </c>
      <c r="F4124" s="62">
        <v>2023</v>
      </c>
      <c r="G4124" s="62">
        <v>2023</v>
      </c>
      <c r="H4124" s="131"/>
      <c r="I4124" s="131"/>
      <c r="J4124" s="131"/>
      <c r="K4124" s="131"/>
      <c r="L4124" s="131"/>
      <c r="M4124" s="131"/>
      <c r="N4124" s="131"/>
      <c r="O4124" s="131"/>
      <c r="P4124" s="131"/>
      <c r="Q4124" s="131"/>
      <c r="R4124" s="131"/>
      <c r="S4124" s="131"/>
      <c r="T4124" s="131"/>
      <c r="U4124" s="131"/>
      <c r="V4124" s="131"/>
      <c r="W4124" s="131"/>
      <c r="X4124" s="131"/>
      <c r="Y4124" s="131"/>
      <c r="Z4124" s="131"/>
      <c r="AA4124" s="131"/>
      <c r="AB4124" s="131"/>
      <c r="AC4124" s="131"/>
      <c r="AD4124" s="131"/>
      <c r="AE4124" s="131"/>
      <c r="AF4124" s="131"/>
      <c r="AG4124" s="131"/>
      <c r="AH4124" s="43">
        <v>0</v>
      </c>
    </row>
    <row r="4125" spans="4:34">
      <c r="D4125" s="62">
        <v>2023</v>
      </c>
      <c r="E4125" s="62">
        <v>1</v>
      </c>
      <c r="F4125" s="62">
        <v>2023</v>
      </c>
      <c r="G4125" s="62">
        <v>2023</v>
      </c>
      <c r="H4125" s="131"/>
      <c r="I4125" s="131"/>
      <c r="J4125" s="131"/>
      <c r="K4125" s="131"/>
      <c r="L4125" s="131"/>
      <c r="M4125" s="131"/>
      <c r="N4125" s="131"/>
      <c r="O4125" s="131"/>
      <c r="P4125" s="131"/>
      <c r="Q4125" s="131"/>
      <c r="R4125" s="131"/>
      <c r="S4125" s="131"/>
      <c r="T4125" s="131"/>
      <c r="U4125" s="131"/>
      <c r="V4125" s="131"/>
      <c r="W4125" s="131"/>
      <c r="X4125" s="131"/>
      <c r="Y4125" s="131"/>
      <c r="Z4125" s="131"/>
      <c r="AA4125" s="131"/>
      <c r="AB4125" s="131"/>
      <c r="AC4125" s="131"/>
      <c r="AD4125" s="131"/>
      <c r="AE4125" s="131"/>
      <c r="AF4125" s="131"/>
      <c r="AG4125" s="131"/>
      <c r="AH4125" s="43">
        <v>0</v>
      </c>
    </row>
    <row r="4126" spans="4:34">
      <c r="D4126" s="62">
        <v>2023</v>
      </c>
      <c r="E4126" s="62">
        <v>2</v>
      </c>
      <c r="F4126" s="62">
        <v>2023</v>
      </c>
      <c r="G4126" s="62">
        <v>2023</v>
      </c>
      <c r="H4126" s="131"/>
      <c r="I4126" s="131"/>
      <c r="J4126" s="131"/>
      <c r="K4126" s="131"/>
      <c r="L4126" s="131"/>
      <c r="M4126" s="131"/>
      <c r="N4126" s="131"/>
      <c r="O4126" s="131"/>
      <c r="P4126" s="131"/>
      <c r="Q4126" s="131"/>
      <c r="R4126" s="131"/>
      <c r="S4126" s="131"/>
      <c r="T4126" s="131"/>
      <c r="U4126" s="131"/>
      <c r="V4126" s="131"/>
      <c r="W4126" s="131"/>
      <c r="X4126" s="131"/>
      <c r="Y4126" s="131"/>
      <c r="Z4126" s="131"/>
      <c r="AA4126" s="131"/>
      <c r="AB4126" s="131"/>
      <c r="AC4126" s="131"/>
      <c r="AD4126" s="131"/>
      <c r="AE4126" s="131"/>
      <c r="AF4126" s="131"/>
      <c r="AG4126" s="131"/>
      <c r="AH4126" s="43">
        <v>0</v>
      </c>
    </row>
    <row r="4127" spans="4:34">
      <c r="D4127" s="62">
        <v>2023</v>
      </c>
      <c r="E4127" s="62">
        <v>3</v>
      </c>
      <c r="F4127" s="62">
        <v>2023</v>
      </c>
      <c r="G4127" s="62">
        <v>2023</v>
      </c>
      <c r="H4127" s="131"/>
      <c r="I4127" s="131"/>
      <c r="J4127" s="131"/>
      <c r="K4127" s="131"/>
      <c r="L4127" s="131"/>
      <c r="M4127" s="131"/>
      <c r="N4127" s="131"/>
      <c r="O4127" s="131"/>
      <c r="P4127" s="131"/>
      <c r="Q4127" s="131"/>
      <c r="R4127" s="131"/>
      <c r="S4127" s="131"/>
      <c r="T4127" s="131"/>
      <c r="U4127" s="131"/>
      <c r="V4127" s="131"/>
      <c r="W4127" s="131"/>
      <c r="X4127" s="131"/>
      <c r="Y4127" s="131"/>
      <c r="Z4127" s="131"/>
      <c r="AA4127" s="131"/>
      <c r="AB4127" s="131"/>
      <c r="AC4127" s="131"/>
      <c r="AD4127" s="131"/>
      <c r="AE4127" s="131"/>
      <c r="AF4127" s="131"/>
      <c r="AG4127" s="131"/>
      <c r="AH4127" s="43">
        <v>0</v>
      </c>
    </row>
    <row r="4128" spans="4:34">
      <c r="D4128" s="62">
        <v>2023</v>
      </c>
      <c r="E4128" s="62">
        <v>4</v>
      </c>
      <c r="F4128" s="62">
        <v>2023</v>
      </c>
      <c r="G4128" s="62">
        <v>2023</v>
      </c>
      <c r="H4128" s="131"/>
      <c r="I4128" s="131"/>
      <c r="J4128" s="131"/>
      <c r="K4128" s="131"/>
      <c r="L4128" s="131"/>
      <c r="M4128" s="131"/>
      <c r="N4128" s="131"/>
      <c r="O4128" s="131"/>
      <c r="P4128" s="131"/>
      <c r="Q4128" s="131"/>
      <c r="R4128" s="131"/>
      <c r="S4128" s="131"/>
      <c r="T4128" s="131"/>
      <c r="U4128" s="131"/>
      <c r="V4128" s="131"/>
      <c r="W4128" s="131"/>
      <c r="X4128" s="131"/>
      <c r="Y4128" s="131"/>
      <c r="Z4128" s="131"/>
      <c r="AA4128" s="131"/>
      <c r="AB4128" s="131"/>
      <c r="AC4128" s="131"/>
      <c r="AD4128" s="131"/>
      <c r="AE4128" s="131"/>
      <c r="AF4128" s="131"/>
      <c r="AG4128" s="131"/>
      <c r="AH4128" s="43">
        <v>0</v>
      </c>
    </row>
    <row r="4129" spans="4:34">
      <c r="D4129" s="62">
        <v>2023</v>
      </c>
      <c r="E4129" s="62">
        <v>5</v>
      </c>
      <c r="F4129" s="62">
        <v>2023</v>
      </c>
      <c r="G4129" s="62">
        <v>2024</v>
      </c>
      <c r="H4129" s="131"/>
      <c r="I4129" s="131"/>
      <c r="J4129" s="131"/>
      <c r="K4129" s="131"/>
      <c r="L4129" s="131"/>
      <c r="M4129" s="131"/>
      <c r="N4129" s="131"/>
      <c r="O4129" s="131"/>
      <c r="P4129" s="131"/>
      <c r="Q4129" s="131"/>
      <c r="R4129" s="131"/>
      <c r="S4129" s="131"/>
      <c r="T4129" s="131"/>
      <c r="U4129" s="131"/>
      <c r="V4129" s="131"/>
      <c r="W4129" s="131"/>
      <c r="X4129" s="131"/>
      <c r="Y4129" s="131"/>
      <c r="Z4129" s="131"/>
      <c r="AA4129" s="131"/>
      <c r="AB4129" s="131"/>
      <c r="AC4129" s="131"/>
      <c r="AD4129" s="131"/>
      <c r="AE4129" s="131"/>
      <c r="AF4129" s="131"/>
      <c r="AG4129" s="131"/>
      <c r="AH4129" s="43">
        <v>0</v>
      </c>
    </row>
    <row r="4130" spans="4:34">
      <c r="D4130" s="62">
        <v>2023</v>
      </c>
      <c r="E4130" s="62">
        <v>6</v>
      </c>
      <c r="F4130" s="62">
        <v>2023</v>
      </c>
      <c r="G4130" s="62">
        <v>2024</v>
      </c>
      <c r="H4130" s="131"/>
      <c r="I4130" s="131"/>
      <c r="J4130" s="131"/>
      <c r="K4130" s="131"/>
      <c r="L4130" s="131"/>
      <c r="M4130" s="131"/>
      <c r="N4130" s="131"/>
      <c r="O4130" s="131"/>
      <c r="P4130" s="131"/>
      <c r="Q4130" s="131"/>
      <c r="R4130" s="131"/>
      <c r="S4130" s="131"/>
      <c r="T4130" s="131"/>
      <c r="U4130" s="131"/>
      <c r="V4130" s="131"/>
      <c r="W4130" s="131"/>
      <c r="X4130" s="131"/>
      <c r="Y4130" s="131"/>
      <c r="Z4130" s="131"/>
      <c r="AA4130" s="131"/>
      <c r="AB4130" s="131"/>
      <c r="AC4130" s="131"/>
      <c r="AD4130" s="131"/>
      <c r="AE4130" s="131"/>
      <c r="AF4130" s="131"/>
      <c r="AG4130" s="131"/>
      <c r="AH4130" s="43">
        <v>0</v>
      </c>
    </row>
    <row r="4131" spans="4:34">
      <c r="D4131" s="62">
        <v>2023</v>
      </c>
      <c r="E4131" s="62">
        <v>7</v>
      </c>
      <c r="F4131" s="62">
        <v>2024</v>
      </c>
      <c r="G4131" s="62">
        <v>2024</v>
      </c>
      <c r="H4131" s="131"/>
      <c r="I4131" s="131"/>
      <c r="J4131" s="131"/>
      <c r="K4131" s="131"/>
      <c r="L4131" s="131"/>
      <c r="M4131" s="131"/>
      <c r="N4131" s="131"/>
      <c r="O4131" s="131"/>
      <c r="P4131" s="131"/>
      <c r="Q4131" s="131"/>
      <c r="R4131" s="131"/>
      <c r="S4131" s="131"/>
      <c r="T4131" s="131"/>
      <c r="U4131" s="131"/>
      <c r="V4131" s="131"/>
      <c r="W4131" s="131"/>
      <c r="X4131" s="131"/>
      <c r="Y4131" s="131"/>
      <c r="Z4131" s="131"/>
      <c r="AA4131" s="131"/>
      <c r="AB4131" s="131"/>
      <c r="AC4131" s="131"/>
      <c r="AD4131" s="131"/>
      <c r="AE4131" s="131"/>
      <c r="AF4131" s="131"/>
      <c r="AG4131" s="131"/>
      <c r="AH4131" s="43">
        <v>0</v>
      </c>
    </row>
    <row r="4132" spans="4:34">
      <c r="D4132" s="62">
        <v>2023</v>
      </c>
      <c r="E4132" s="62">
        <v>8</v>
      </c>
      <c r="F4132" s="62">
        <v>2024</v>
      </c>
      <c r="G4132" s="62">
        <v>2024</v>
      </c>
      <c r="H4132" s="131"/>
      <c r="I4132" s="131"/>
      <c r="J4132" s="131"/>
      <c r="K4132" s="131"/>
      <c r="L4132" s="131"/>
      <c r="M4132" s="131"/>
      <c r="N4132" s="131"/>
      <c r="O4132" s="131"/>
      <c r="P4132" s="131"/>
      <c r="Q4132" s="131"/>
      <c r="R4132" s="131"/>
      <c r="S4132" s="131"/>
      <c r="T4132" s="131"/>
      <c r="U4132" s="131"/>
      <c r="V4132" s="131"/>
      <c r="W4132" s="131"/>
      <c r="X4132" s="131"/>
      <c r="Y4132" s="131"/>
      <c r="Z4132" s="131"/>
      <c r="AA4132" s="131"/>
      <c r="AB4132" s="131"/>
      <c r="AC4132" s="131"/>
      <c r="AD4132" s="131"/>
      <c r="AE4132" s="131"/>
      <c r="AF4132" s="131"/>
      <c r="AG4132" s="131"/>
      <c r="AH4132" s="43">
        <v>0</v>
      </c>
    </row>
    <row r="4133" spans="4:34">
      <c r="D4133" s="62">
        <v>2023</v>
      </c>
      <c r="E4133" s="62">
        <v>9</v>
      </c>
      <c r="F4133" s="62">
        <v>2024</v>
      </c>
      <c r="G4133" s="62">
        <v>2024</v>
      </c>
      <c r="H4133" s="131"/>
      <c r="I4133" s="131"/>
      <c r="J4133" s="131"/>
      <c r="K4133" s="131"/>
      <c r="L4133" s="131"/>
      <c r="M4133" s="131"/>
      <c r="N4133" s="131"/>
      <c r="O4133" s="131"/>
      <c r="P4133" s="131"/>
      <c r="Q4133" s="131"/>
      <c r="R4133" s="131"/>
      <c r="S4133" s="131"/>
      <c r="T4133" s="131"/>
      <c r="U4133" s="131"/>
      <c r="V4133" s="131"/>
      <c r="W4133" s="131"/>
      <c r="X4133" s="131"/>
      <c r="Y4133" s="131"/>
      <c r="Z4133" s="131"/>
      <c r="AA4133" s="131"/>
      <c r="AB4133" s="131"/>
      <c r="AC4133" s="131"/>
      <c r="AD4133" s="131"/>
      <c r="AE4133" s="131"/>
      <c r="AF4133" s="131"/>
      <c r="AG4133" s="131"/>
      <c r="AH4133" s="43">
        <v>0</v>
      </c>
    </row>
    <row r="4134" spans="4:34">
      <c r="D4134" s="62">
        <v>2023</v>
      </c>
      <c r="E4134" s="62">
        <v>10</v>
      </c>
      <c r="F4134" s="62">
        <v>2024</v>
      </c>
      <c r="G4134" s="62">
        <v>2024</v>
      </c>
      <c r="H4134" s="131"/>
      <c r="I4134" s="131"/>
      <c r="J4134" s="131"/>
      <c r="K4134" s="131"/>
      <c r="L4134" s="131"/>
      <c r="M4134" s="131"/>
      <c r="N4134" s="131"/>
      <c r="O4134" s="131"/>
      <c r="P4134" s="131"/>
      <c r="Q4134" s="131"/>
      <c r="R4134" s="131"/>
      <c r="S4134" s="131"/>
      <c r="T4134" s="131"/>
      <c r="U4134" s="131"/>
      <c r="V4134" s="131"/>
      <c r="W4134" s="131"/>
      <c r="X4134" s="131"/>
      <c r="Y4134" s="131"/>
      <c r="Z4134" s="131"/>
      <c r="AA4134" s="131"/>
      <c r="AB4134" s="131"/>
      <c r="AC4134" s="131"/>
      <c r="AD4134" s="131"/>
      <c r="AE4134" s="131"/>
      <c r="AF4134" s="131"/>
      <c r="AG4134" s="131"/>
      <c r="AH4134" s="43">
        <v>0</v>
      </c>
    </row>
    <row r="4135" spans="4:34">
      <c r="D4135" s="62">
        <v>2023</v>
      </c>
      <c r="E4135" s="62">
        <v>11</v>
      </c>
      <c r="F4135" s="62">
        <v>2024</v>
      </c>
      <c r="G4135" s="62">
        <v>2024</v>
      </c>
      <c r="H4135" s="131"/>
      <c r="I4135" s="131"/>
      <c r="J4135" s="131"/>
      <c r="K4135" s="131"/>
      <c r="L4135" s="131"/>
      <c r="M4135" s="131"/>
      <c r="N4135" s="131"/>
      <c r="O4135" s="131"/>
      <c r="P4135" s="131"/>
      <c r="Q4135" s="131"/>
      <c r="R4135" s="131"/>
      <c r="S4135" s="131"/>
      <c r="T4135" s="131"/>
      <c r="U4135" s="131"/>
      <c r="V4135" s="131"/>
      <c r="W4135" s="131"/>
      <c r="X4135" s="131"/>
      <c r="Y4135" s="131"/>
      <c r="Z4135" s="131"/>
      <c r="AA4135" s="131"/>
      <c r="AB4135" s="131"/>
      <c r="AC4135" s="131"/>
      <c r="AD4135" s="131"/>
      <c r="AE4135" s="131"/>
      <c r="AF4135" s="131"/>
      <c r="AG4135" s="131"/>
      <c r="AH4135" s="43">
        <v>0</v>
      </c>
    </row>
    <row r="4136" spans="4:34">
      <c r="D4136" s="62">
        <v>2023</v>
      </c>
      <c r="E4136" s="62">
        <v>12</v>
      </c>
      <c r="F4136" s="62">
        <v>2024</v>
      </c>
      <c r="G4136" s="62">
        <v>2024</v>
      </c>
      <c r="H4136" s="131"/>
      <c r="I4136" s="131"/>
      <c r="J4136" s="131"/>
      <c r="K4136" s="131"/>
      <c r="L4136" s="131"/>
      <c r="M4136" s="131"/>
      <c r="N4136" s="131"/>
      <c r="O4136" s="131"/>
      <c r="P4136" s="131"/>
      <c r="Q4136" s="131"/>
      <c r="R4136" s="131"/>
      <c r="S4136" s="131"/>
      <c r="T4136" s="131"/>
      <c r="U4136" s="131"/>
      <c r="V4136" s="131"/>
      <c r="W4136" s="131"/>
      <c r="X4136" s="131"/>
      <c r="Y4136" s="131"/>
      <c r="Z4136" s="131"/>
      <c r="AA4136" s="131"/>
      <c r="AB4136" s="131"/>
      <c r="AC4136" s="131"/>
      <c r="AD4136" s="131"/>
      <c r="AE4136" s="131"/>
      <c r="AF4136" s="131"/>
      <c r="AG4136" s="131"/>
      <c r="AH4136" s="43">
        <v>0</v>
      </c>
    </row>
    <row r="4137" spans="4:34">
      <c r="D4137" s="62">
        <v>2024</v>
      </c>
      <c r="E4137" s="62">
        <v>1</v>
      </c>
      <c r="F4137" s="62">
        <v>2024</v>
      </c>
      <c r="G4137" s="62">
        <v>2024</v>
      </c>
      <c r="H4137" s="131"/>
      <c r="I4137" s="131"/>
      <c r="J4137" s="131"/>
      <c r="K4137" s="131"/>
      <c r="L4137" s="131"/>
      <c r="M4137" s="131"/>
      <c r="N4137" s="131"/>
      <c r="O4137" s="131"/>
      <c r="P4137" s="131"/>
      <c r="Q4137" s="131"/>
      <c r="R4137" s="131"/>
      <c r="S4137" s="131"/>
      <c r="T4137" s="131"/>
      <c r="U4137" s="131"/>
      <c r="V4137" s="131"/>
      <c r="W4137" s="131"/>
      <c r="X4137" s="131"/>
      <c r="Y4137" s="131"/>
      <c r="Z4137" s="131"/>
      <c r="AA4137" s="131"/>
      <c r="AB4137" s="131"/>
      <c r="AC4137" s="131"/>
      <c r="AD4137" s="131"/>
      <c r="AE4137" s="131"/>
      <c r="AF4137" s="131"/>
      <c r="AG4137" s="131"/>
      <c r="AH4137" s="43">
        <v>0</v>
      </c>
    </row>
    <row r="4138" spans="4:34">
      <c r="D4138" s="62">
        <v>2024</v>
      </c>
      <c r="E4138" s="62">
        <v>2</v>
      </c>
      <c r="F4138" s="62">
        <v>2024</v>
      </c>
      <c r="G4138" s="62">
        <v>2024</v>
      </c>
      <c r="H4138" s="131"/>
      <c r="I4138" s="131"/>
      <c r="J4138" s="131"/>
      <c r="K4138" s="131"/>
      <c r="L4138" s="131"/>
      <c r="M4138" s="131"/>
      <c r="N4138" s="131"/>
      <c r="O4138" s="131"/>
      <c r="P4138" s="131"/>
      <c r="Q4138" s="131"/>
      <c r="R4138" s="131"/>
      <c r="S4138" s="131"/>
      <c r="T4138" s="131"/>
      <c r="U4138" s="131"/>
      <c r="V4138" s="131"/>
      <c r="W4138" s="131"/>
      <c r="X4138" s="131"/>
      <c r="Y4138" s="131"/>
      <c r="Z4138" s="131"/>
      <c r="AA4138" s="131"/>
      <c r="AB4138" s="131"/>
      <c r="AC4138" s="131"/>
      <c r="AD4138" s="131"/>
      <c r="AE4138" s="131"/>
      <c r="AF4138" s="131"/>
      <c r="AG4138" s="131"/>
      <c r="AH4138" s="43">
        <v>0</v>
      </c>
    </row>
    <row r="4139" spans="4:34">
      <c r="D4139" s="62">
        <v>2024</v>
      </c>
      <c r="E4139" s="62">
        <v>3</v>
      </c>
      <c r="F4139" s="62">
        <v>2024</v>
      </c>
      <c r="G4139" s="62">
        <v>2024</v>
      </c>
      <c r="H4139" s="131"/>
      <c r="I4139" s="131"/>
      <c r="J4139" s="131"/>
      <c r="K4139" s="131"/>
      <c r="L4139" s="131"/>
      <c r="M4139" s="131"/>
      <c r="N4139" s="131"/>
      <c r="O4139" s="131"/>
      <c r="P4139" s="131"/>
      <c r="Q4139" s="131"/>
      <c r="R4139" s="131"/>
      <c r="S4139" s="131"/>
      <c r="T4139" s="131"/>
      <c r="U4139" s="131"/>
      <c r="V4139" s="131"/>
      <c r="W4139" s="131"/>
      <c r="X4139" s="131"/>
      <c r="Y4139" s="131"/>
      <c r="Z4139" s="131"/>
      <c r="AA4139" s="131"/>
      <c r="AB4139" s="131"/>
      <c r="AC4139" s="131"/>
      <c r="AD4139" s="131"/>
      <c r="AE4139" s="131"/>
      <c r="AF4139" s="131"/>
      <c r="AG4139" s="131"/>
      <c r="AH4139" s="43">
        <v>0</v>
      </c>
    </row>
    <row r="4140" spans="4:34">
      <c r="D4140" s="62">
        <v>2024</v>
      </c>
      <c r="E4140" s="62">
        <v>4</v>
      </c>
      <c r="F4140" s="62">
        <v>2024</v>
      </c>
      <c r="G4140" s="62">
        <v>2024</v>
      </c>
      <c r="H4140" s="131"/>
      <c r="I4140" s="131"/>
      <c r="J4140" s="131"/>
      <c r="K4140" s="131"/>
      <c r="L4140" s="131"/>
      <c r="M4140" s="131"/>
      <c r="N4140" s="131"/>
      <c r="O4140" s="131"/>
      <c r="P4140" s="131"/>
      <c r="Q4140" s="131"/>
      <c r="R4140" s="131"/>
      <c r="S4140" s="131"/>
      <c r="T4140" s="131"/>
      <c r="U4140" s="131"/>
      <c r="V4140" s="131"/>
      <c r="W4140" s="131"/>
      <c r="X4140" s="131"/>
      <c r="Y4140" s="131"/>
      <c r="Z4140" s="131"/>
      <c r="AA4140" s="131"/>
      <c r="AB4140" s="131"/>
      <c r="AC4140" s="131"/>
      <c r="AD4140" s="131"/>
      <c r="AE4140" s="131"/>
      <c r="AF4140" s="131"/>
      <c r="AG4140" s="131"/>
      <c r="AH4140" s="43">
        <v>0</v>
      </c>
    </row>
    <row r="4141" spans="4:34">
      <c r="D4141" s="62">
        <v>2024</v>
      </c>
      <c r="E4141" s="62">
        <v>5</v>
      </c>
      <c r="F4141" s="62">
        <v>2024</v>
      </c>
      <c r="G4141" s="62">
        <v>2025</v>
      </c>
      <c r="H4141" s="131"/>
      <c r="I4141" s="131"/>
      <c r="J4141" s="131"/>
      <c r="K4141" s="131"/>
      <c r="L4141" s="131"/>
      <c r="M4141" s="131"/>
      <c r="N4141" s="131"/>
      <c r="O4141" s="131"/>
      <c r="P4141" s="131"/>
      <c r="Q4141" s="131"/>
      <c r="R4141" s="131"/>
      <c r="S4141" s="131"/>
      <c r="T4141" s="131"/>
      <c r="U4141" s="131"/>
      <c r="V4141" s="131"/>
      <c r="W4141" s="131"/>
      <c r="X4141" s="131"/>
      <c r="Y4141" s="131"/>
      <c r="Z4141" s="131"/>
      <c r="AA4141" s="131"/>
      <c r="AB4141" s="131"/>
      <c r="AC4141" s="131"/>
      <c r="AD4141" s="131"/>
      <c r="AE4141" s="131"/>
      <c r="AF4141" s="131"/>
      <c r="AG4141" s="131"/>
      <c r="AH4141" s="43">
        <v>0</v>
      </c>
    </row>
    <row r="4142" spans="4:34">
      <c r="D4142" s="62">
        <v>2024</v>
      </c>
      <c r="E4142" s="62">
        <v>6</v>
      </c>
      <c r="F4142" s="62">
        <v>2024</v>
      </c>
      <c r="G4142" s="62">
        <v>2025</v>
      </c>
      <c r="H4142" s="131"/>
      <c r="I4142" s="131"/>
      <c r="J4142" s="131"/>
      <c r="K4142" s="131"/>
      <c r="L4142" s="131"/>
      <c r="M4142" s="131"/>
      <c r="N4142" s="131"/>
      <c r="O4142" s="131"/>
      <c r="P4142" s="131"/>
      <c r="Q4142" s="131"/>
      <c r="R4142" s="131"/>
      <c r="S4142" s="131"/>
      <c r="T4142" s="131"/>
      <c r="U4142" s="131"/>
      <c r="V4142" s="131"/>
      <c r="W4142" s="131"/>
      <c r="X4142" s="131"/>
      <c r="Y4142" s="131"/>
      <c r="Z4142" s="131"/>
      <c r="AA4142" s="131"/>
      <c r="AB4142" s="131"/>
      <c r="AC4142" s="131"/>
      <c r="AD4142" s="131"/>
      <c r="AE4142" s="131"/>
      <c r="AF4142" s="131"/>
      <c r="AG4142" s="131"/>
      <c r="AH4142" s="43">
        <v>0</v>
      </c>
    </row>
    <row r="4143" spans="4:34">
      <c r="D4143" s="62">
        <v>2024</v>
      </c>
      <c r="E4143" s="62">
        <v>7</v>
      </c>
      <c r="F4143" s="62">
        <v>2025</v>
      </c>
      <c r="G4143" s="62">
        <v>2025</v>
      </c>
      <c r="H4143" s="131"/>
      <c r="I4143" s="131"/>
      <c r="J4143" s="131"/>
      <c r="K4143" s="131"/>
      <c r="L4143" s="131"/>
      <c r="M4143" s="131"/>
      <c r="N4143" s="131"/>
      <c r="O4143" s="131"/>
      <c r="P4143" s="131"/>
      <c r="Q4143" s="131"/>
      <c r="R4143" s="131"/>
      <c r="S4143" s="131"/>
      <c r="T4143" s="131"/>
      <c r="U4143" s="131"/>
      <c r="V4143" s="131"/>
      <c r="W4143" s="131"/>
      <c r="X4143" s="131"/>
      <c r="Y4143" s="131"/>
      <c r="Z4143" s="131"/>
      <c r="AA4143" s="131"/>
      <c r="AB4143" s="131"/>
      <c r="AC4143" s="131"/>
      <c r="AD4143" s="131"/>
      <c r="AE4143" s="131"/>
      <c r="AF4143" s="131"/>
      <c r="AG4143" s="131"/>
      <c r="AH4143" s="43">
        <v>0</v>
      </c>
    </row>
    <row r="4144" spans="4:34">
      <c r="D4144" s="62">
        <v>2024</v>
      </c>
      <c r="E4144" s="62">
        <v>8</v>
      </c>
      <c r="F4144" s="62">
        <v>2025</v>
      </c>
      <c r="G4144" s="62">
        <v>2025</v>
      </c>
      <c r="H4144" s="131"/>
      <c r="I4144" s="131"/>
      <c r="J4144" s="131"/>
      <c r="K4144" s="131"/>
      <c r="L4144" s="131"/>
      <c r="M4144" s="131"/>
      <c r="N4144" s="131"/>
      <c r="O4144" s="131"/>
      <c r="P4144" s="131"/>
      <c r="Q4144" s="131"/>
      <c r="R4144" s="131"/>
      <c r="S4144" s="131"/>
      <c r="T4144" s="131"/>
      <c r="U4144" s="131"/>
      <c r="V4144" s="131"/>
      <c r="W4144" s="131"/>
      <c r="X4144" s="131"/>
      <c r="Y4144" s="131"/>
      <c r="Z4144" s="131"/>
      <c r="AA4144" s="131"/>
      <c r="AB4144" s="131"/>
      <c r="AC4144" s="131"/>
      <c r="AD4144" s="131"/>
      <c r="AE4144" s="131"/>
      <c r="AF4144" s="131"/>
      <c r="AG4144" s="131"/>
      <c r="AH4144" s="43">
        <v>0</v>
      </c>
    </row>
    <row r="4145" spans="4:34">
      <c r="D4145" s="62">
        <v>2024</v>
      </c>
      <c r="E4145" s="62">
        <v>9</v>
      </c>
      <c r="F4145" s="62">
        <v>2025</v>
      </c>
      <c r="G4145" s="62">
        <v>2025</v>
      </c>
      <c r="H4145" s="131"/>
      <c r="I4145" s="131"/>
      <c r="J4145" s="131"/>
      <c r="K4145" s="131"/>
      <c r="L4145" s="131"/>
      <c r="M4145" s="131"/>
      <c r="N4145" s="131"/>
      <c r="O4145" s="131"/>
      <c r="P4145" s="131"/>
      <c r="Q4145" s="131"/>
      <c r="R4145" s="131"/>
      <c r="S4145" s="131"/>
      <c r="T4145" s="131"/>
      <c r="U4145" s="131"/>
      <c r="V4145" s="131"/>
      <c r="W4145" s="131"/>
      <c r="X4145" s="131"/>
      <c r="Y4145" s="131"/>
      <c r="Z4145" s="131"/>
      <c r="AA4145" s="131"/>
      <c r="AB4145" s="131"/>
      <c r="AC4145" s="131"/>
      <c r="AD4145" s="131"/>
      <c r="AE4145" s="131"/>
      <c r="AF4145" s="131"/>
      <c r="AG4145" s="131"/>
      <c r="AH4145" s="43">
        <v>0</v>
      </c>
    </row>
    <row r="4146" spans="4:34">
      <c r="D4146" s="62">
        <v>2024</v>
      </c>
      <c r="E4146" s="62">
        <v>10</v>
      </c>
      <c r="F4146" s="62">
        <v>2025</v>
      </c>
      <c r="G4146" s="62">
        <v>2025</v>
      </c>
      <c r="H4146" s="131"/>
      <c r="I4146" s="131"/>
      <c r="J4146" s="131"/>
      <c r="K4146" s="131"/>
      <c r="L4146" s="131"/>
      <c r="M4146" s="131"/>
      <c r="N4146" s="131"/>
      <c r="O4146" s="131"/>
      <c r="P4146" s="131"/>
      <c r="Q4146" s="131"/>
      <c r="R4146" s="131"/>
      <c r="S4146" s="131"/>
      <c r="T4146" s="131"/>
      <c r="U4146" s="131"/>
      <c r="V4146" s="131"/>
      <c r="W4146" s="131"/>
      <c r="X4146" s="131"/>
      <c r="Y4146" s="131"/>
      <c r="Z4146" s="131"/>
      <c r="AA4146" s="131"/>
      <c r="AB4146" s="131"/>
      <c r="AC4146" s="131"/>
      <c r="AD4146" s="131"/>
      <c r="AE4146" s="131"/>
      <c r="AF4146" s="131"/>
      <c r="AG4146" s="131"/>
      <c r="AH4146" s="43">
        <v>0</v>
      </c>
    </row>
    <row r="4147" spans="4:34">
      <c r="D4147" s="62">
        <v>2024</v>
      </c>
      <c r="E4147" s="62">
        <v>11</v>
      </c>
      <c r="F4147" s="62">
        <v>2025</v>
      </c>
      <c r="G4147" s="62">
        <v>2025</v>
      </c>
      <c r="H4147" s="131"/>
      <c r="I4147" s="131"/>
      <c r="J4147" s="131"/>
      <c r="K4147" s="131"/>
      <c r="L4147" s="131"/>
      <c r="M4147" s="131"/>
      <c r="N4147" s="131"/>
      <c r="O4147" s="131"/>
      <c r="P4147" s="131"/>
      <c r="Q4147" s="131"/>
      <c r="R4147" s="131"/>
      <c r="S4147" s="131"/>
      <c r="T4147" s="131"/>
      <c r="U4147" s="131"/>
      <c r="V4147" s="131"/>
      <c r="W4147" s="131"/>
      <c r="X4147" s="131"/>
      <c r="Y4147" s="131"/>
      <c r="Z4147" s="131"/>
      <c r="AA4147" s="131"/>
      <c r="AB4147" s="131"/>
      <c r="AC4147" s="131"/>
      <c r="AD4147" s="131"/>
      <c r="AE4147" s="131"/>
      <c r="AF4147" s="131"/>
      <c r="AG4147" s="131"/>
      <c r="AH4147" s="43">
        <v>0</v>
      </c>
    </row>
    <row r="4148" spans="4:34">
      <c r="D4148" s="62">
        <v>2024</v>
      </c>
      <c r="E4148" s="62">
        <v>12</v>
      </c>
      <c r="F4148" s="62">
        <v>2025</v>
      </c>
      <c r="G4148" s="62">
        <v>2025</v>
      </c>
      <c r="H4148" s="131"/>
      <c r="I4148" s="131"/>
      <c r="J4148" s="131"/>
      <c r="K4148" s="131"/>
      <c r="L4148" s="131"/>
      <c r="M4148" s="131"/>
      <c r="N4148" s="131"/>
      <c r="O4148" s="131"/>
      <c r="P4148" s="131"/>
      <c r="Q4148" s="131"/>
      <c r="R4148" s="131"/>
      <c r="S4148" s="131"/>
      <c r="T4148" s="131"/>
      <c r="U4148" s="131"/>
      <c r="V4148" s="131"/>
      <c r="W4148" s="131"/>
      <c r="X4148" s="131"/>
      <c r="Y4148" s="131"/>
      <c r="Z4148" s="131"/>
      <c r="AA4148" s="131"/>
      <c r="AB4148" s="131"/>
      <c r="AC4148" s="131"/>
      <c r="AD4148" s="131"/>
      <c r="AE4148" s="131"/>
      <c r="AF4148" s="131"/>
      <c r="AG4148" s="131"/>
      <c r="AH4148" s="43">
        <v>0</v>
      </c>
    </row>
    <row r="4149" spans="4:34">
      <c r="D4149" s="62">
        <v>2025</v>
      </c>
      <c r="E4149" s="62">
        <v>1</v>
      </c>
      <c r="F4149" s="62">
        <v>2025</v>
      </c>
      <c r="G4149" s="62">
        <v>2025</v>
      </c>
      <c r="H4149" s="131"/>
      <c r="I4149" s="131"/>
      <c r="J4149" s="131"/>
      <c r="K4149" s="131"/>
      <c r="L4149" s="131"/>
      <c r="M4149" s="131"/>
      <c r="N4149" s="131"/>
      <c r="O4149" s="131"/>
      <c r="P4149" s="131"/>
      <c r="Q4149" s="131"/>
      <c r="R4149" s="131"/>
      <c r="S4149" s="131"/>
      <c r="T4149" s="131"/>
      <c r="U4149" s="131"/>
      <c r="V4149" s="131"/>
      <c r="W4149" s="131"/>
      <c r="X4149" s="131"/>
      <c r="Y4149" s="131"/>
      <c r="Z4149" s="131"/>
      <c r="AA4149" s="131"/>
      <c r="AB4149" s="131"/>
      <c r="AC4149" s="131"/>
      <c r="AD4149" s="131"/>
      <c r="AE4149" s="131"/>
      <c r="AF4149" s="131"/>
      <c r="AG4149" s="131"/>
      <c r="AH4149" s="43">
        <v>0</v>
      </c>
    </row>
    <row r="4150" spans="4:34">
      <c r="D4150" s="62">
        <v>2025</v>
      </c>
      <c r="E4150" s="62">
        <v>2</v>
      </c>
      <c r="F4150" s="62">
        <v>2025</v>
      </c>
      <c r="G4150" s="62">
        <v>2025</v>
      </c>
      <c r="H4150" s="131"/>
      <c r="I4150" s="131"/>
      <c r="J4150" s="131"/>
      <c r="K4150" s="131"/>
      <c r="L4150" s="131"/>
      <c r="M4150" s="131"/>
      <c r="N4150" s="131"/>
      <c r="O4150" s="131"/>
      <c r="P4150" s="131"/>
      <c r="Q4150" s="131"/>
      <c r="R4150" s="131"/>
      <c r="S4150" s="131"/>
      <c r="T4150" s="131"/>
      <c r="U4150" s="131"/>
      <c r="V4150" s="131"/>
      <c r="W4150" s="131"/>
      <c r="X4150" s="131"/>
      <c r="Y4150" s="131"/>
      <c r="Z4150" s="131"/>
      <c r="AA4150" s="131"/>
      <c r="AB4150" s="131"/>
      <c r="AC4150" s="131"/>
      <c r="AD4150" s="131"/>
      <c r="AE4150" s="131"/>
      <c r="AF4150" s="131"/>
      <c r="AG4150" s="131"/>
      <c r="AH4150" s="43">
        <v>0</v>
      </c>
    </row>
    <row r="4151" spans="4:34">
      <c r="D4151" s="62">
        <v>2025</v>
      </c>
      <c r="E4151" s="62">
        <v>3</v>
      </c>
      <c r="F4151" s="62">
        <v>2025</v>
      </c>
      <c r="G4151" s="62">
        <v>2025</v>
      </c>
      <c r="H4151" s="131"/>
      <c r="I4151" s="131"/>
      <c r="J4151" s="131"/>
      <c r="K4151" s="131"/>
      <c r="L4151" s="131"/>
      <c r="M4151" s="131"/>
      <c r="N4151" s="131"/>
      <c r="O4151" s="131"/>
      <c r="P4151" s="131"/>
      <c r="Q4151" s="131"/>
      <c r="R4151" s="131"/>
      <c r="S4151" s="131"/>
      <c r="T4151" s="131"/>
      <c r="U4151" s="131"/>
      <c r="V4151" s="131"/>
      <c r="W4151" s="131"/>
      <c r="X4151" s="131"/>
      <c r="Y4151" s="131"/>
      <c r="Z4151" s="131"/>
      <c r="AA4151" s="131"/>
      <c r="AB4151" s="131"/>
      <c r="AC4151" s="131"/>
      <c r="AD4151" s="131"/>
      <c r="AE4151" s="131"/>
      <c r="AF4151" s="131"/>
      <c r="AG4151" s="131"/>
      <c r="AH4151" s="43">
        <v>0</v>
      </c>
    </row>
    <row r="4152" spans="4:34">
      <c r="D4152" s="62">
        <v>2025</v>
      </c>
      <c r="E4152" s="62">
        <v>4</v>
      </c>
      <c r="F4152" s="62">
        <v>2025</v>
      </c>
      <c r="G4152" s="62">
        <v>2025</v>
      </c>
      <c r="H4152" s="131"/>
      <c r="I4152" s="131"/>
      <c r="J4152" s="131"/>
      <c r="K4152" s="131"/>
      <c r="L4152" s="131"/>
      <c r="M4152" s="131"/>
      <c r="N4152" s="131"/>
      <c r="O4152" s="131"/>
      <c r="P4152" s="131"/>
      <c r="Q4152" s="131"/>
      <c r="R4152" s="131"/>
      <c r="S4152" s="131"/>
      <c r="T4152" s="131"/>
      <c r="U4152" s="131"/>
      <c r="V4152" s="131"/>
      <c r="W4152" s="131"/>
      <c r="X4152" s="131"/>
      <c r="Y4152" s="131"/>
      <c r="Z4152" s="131"/>
      <c r="AA4152" s="131"/>
      <c r="AB4152" s="131"/>
      <c r="AC4152" s="131"/>
      <c r="AD4152" s="131"/>
      <c r="AE4152" s="131"/>
      <c r="AF4152" s="131"/>
      <c r="AG4152" s="131"/>
      <c r="AH4152" s="43">
        <v>0</v>
      </c>
    </row>
    <row r="4153" spans="4:34">
      <c r="D4153" s="62">
        <v>2025</v>
      </c>
      <c r="E4153" s="62">
        <v>5</v>
      </c>
      <c r="F4153" s="62">
        <v>2025</v>
      </c>
      <c r="G4153" s="62">
        <v>2026</v>
      </c>
      <c r="H4153" s="131"/>
      <c r="I4153" s="131"/>
      <c r="J4153" s="131"/>
      <c r="K4153" s="131"/>
      <c r="L4153" s="131"/>
      <c r="M4153" s="131"/>
      <c r="N4153" s="131"/>
      <c r="O4153" s="131"/>
      <c r="P4153" s="131"/>
      <c r="Q4153" s="131"/>
      <c r="R4153" s="131"/>
      <c r="S4153" s="131"/>
      <c r="T4153" s="131"/>
      <c r="U4153" s="131"/>
      <c r="V4153" s="131"/>
      <c r="W4153" s="131"/>
      <c r="X4153" s="131"/>
      <c r="Y4153" s="131"/>
      <c r="Z4153" s="131"/>
      <c r="AA4153" s="131"/>
      <c r="AB4153" s="131"/>
      <c r="AC4153" s="131"/>
      <c r="AD4153" s="131"/>
      <c r="AE4153" s="131"/>
      <c r="AF4153" s="131"/>
      <c r="AG4153" s="131"/>
      <c r="AH4153" s="43">
        <v>0</v>
      </c>
    </row>
    <row r="4154" spans="4:34">
      <c r="D4154" s="62">
        <v>2025</v>
      </c>
      <c r="E4154" s="62">
        <v>6</v>
      </c>
      <c r="F4154" s="62">
        <v>2025</v>
      </c>
      <c r="G4154" s="62">
        <v>2026</v>
      </c>
      <c r="H4154" s="131"/>
      <c r="I4154" s="131"/>
      <c r="J4154" s="131"/>
      <c r="K4154" s="131"/>
      <c r="L4154" s="131"/>
      <c r="M4154" s="131"/>
      <c r="N4154" s="131"/>
      <c r="O4154" s="131"/>
      <c r="P4154" s="131"/>
      <c r="Q4154" s="131"/>
      <c r="R4154" s="131"/>
      <c r="S4154" s="131"/>
      <c r="T4154" s="131"/>
      <c r="U4154" s="131"/>
      <c r="V4154" s="131"/>
      <c r="W4154" s="131"/>
      <c r="X4154" s="131"/>
      <c r="Y4154" s="131"/>
      <c r="Z4154" s="131"/>
      <c r="AA4154" s="131"/>
      <c r="AB4154" s="131"/>
      <c r="AC4154" s="131"/>
      <c r="AD4154" s="131"/>
      <c r="AE4154" s="131"/>
      <c r="AF4154" s="131"/>
      <c r="AG4154" s="131"/>
      <c r="AH4154" s="43">
        <v>0</v>
      </c>
    </row>
    <row r="4155" spans="4:34">
      <c r="D4155" s="62">
        <v>2025</v>
      </c>
      <c r="E4155" s="62">
        <v>7</v>
      </c>
      <c r="F4155" s="62">
        <v>2026</v>
      </c>
      <c r="G4155" s="62">
        <v>2026</v>
      </c>
      <c r="H4155" s="131"/>
      <c r="I4155" s="131"/>
      <c r="J4155" s="131"/>
      <c r="K4155" s="131"/>
      <c r="L4155" s="131"/>
      <c r="M4155" s="131"/>
      <c r="N4155" s="131"/>
      <c r="O4155" s="131"/>
      <c r="P4155" s="131"/>
      <c r="Q4155" s="131"/>
      <c r="R4155" s="131"/>
      <c r="S4155" s="131"/>
      <c r="T4155" s="131"/>
      <c r="U4155" s="131"/>
      <c r="V4155" s="131"/>
      <c r="W4155" s="131"/>
      <c r="X4155" s="131"/>
      <c r="Y4155" s="131"/>
      <c r="Z4155" s="131"/>
      <c r="AA4155" s="131"/>
      <c r="AB4155" s="131"/>
      <c r="AC4155" s="131"/>
      <c r="AD4155" s="131"/>
      <c r="AE4155" s="131"/>
      <c r="AF4155" s="131"/>
      <c r="AG4155" s="131"/>
      <c r="AH4155" s="43">
        <v>0</v>
      </c>
    </row>
    <row r="4156" spans="4:34">
      <c r="D4156" s="62">
        <v>2025</v>
      </c>
      <c r="E4156" s="62">
        <v>8</v>
      </c>
      <c r="F4156" s="62">
        <v>2026</v>
      </c>
      <c r="G4156" s="62">
        <v>2026</v>
      </c>
      <c r="H4156" s="131"/>
      <c r="I4156" s="131"/>
      <c r="J4156" s="131"/>
      <c r="K4156" s="131"/>
      <c r="L4156" s="131"/>
      <c r="M4156" s="131"/>
      <c r="N4156" s="131"/>
      <c r="O4156" s="131"/>
      <c r="P4156" s="131"/>
      <c r="Q4156" s="131"/>
      <c r="R4156" s="131"/>
      <c r="S4156" s="131"/>
      <c r="T4156" s="131"/>
      <c r="U4156" s="131"/>
      <c r="V4156" s="131"/>
      <c r="W4156" s="131"/>
      <c r="X4156" s="131"/>
      <c r="Y4156" s="131"/>
      <c r="Z4156" s="131"/>
      <c r="AA4156" s="131"/>
      <c r="AB4156" s="131"/>
      <c r="AC4156" s="131"/>
      <c r="AD4156" s="131"/>
      <c r="AE4156" s="131"/>
      <c r="AF4156" s="131"/>
      <c r="AG4156" s="131"/>
      <c r="AH4156" s="43">
        <v>0</v>
      </c>
    </row>
    <row r="4157" spans="4:34">
      <c r="D4157" s="62">
        <v>2025</v>
      </c>
      <c r="E4157" s="62">
        <v>9</v>
      </c>
      <c r="F4157" s="62">
        <v>2026</v>
      </c>
      <c r="G4157" s="62">
        <v>2026</v>
      </c>
      <c r="H4157" s="131"/>
      <c r="I4157" s="131"/>
      <c r="J4157" s="131"/>
      <c r="K4157" s="131"/>
      <c r="L4157" s="131"/>
      <c r="M4157" s="131"/>
      <c r="N4157" s="131"/>
      <c r="O4157" s="131"/>
      <c r="P4157" s="131"/>
      <c r="Q4157" s="131"/>
      <c r="R4157" s="131"/>
      <c r="S4157" s="131"/>
      <c r="T4157" s="131"/>
      <c r="U4157" s="131"/>
      <c r="V4157" s="131"/>
      <c r="W4157" s="131"/>
      <c r="X4157" s="131"/>
      <c r="Y4157" s="131"/>
      <c r="Z4157" s="131"/>
      <c r="AA4157" s="131"/>
      <c r="AB4157" s="131"/>
      <c r="AC4157" s="131"/>
      <c r="AD4157" s="131"/>
      <c r="AE4157" s="131"/>
      <c r="AF4157" s="131"/>
      <c r="AG4157" s="131"/>
      <c r="AH4157" s="43">
        <v>0</v>
      </c>
    </row>
    <row r="4158" spans="4:34">
      <c r="D4158" s="62">
        <v>2025</v>
      </c>
      <c r="E4158" s="62">
        <v>10</v>
      </c>
      <c r="F4158" s="62">
        <v>2026</v>
      </c>
      <c r="G4158" s="62">
        <v>2026</v>
      </c>
      <c r="H4158" s="131"/>
      <c r="I4158" s="131"/>
      <c r="J4158" s="131"/>
      <c r="K4158" s="131"/>
      <c r="L4158" s="131"/>
      <c r="M4158" s="131"/>
      <c r="N4158" s="131"/>
      <c r="O4158" s="131"/>
      <c r="P4158" s="131"/>
      <c r="Q4158" s="131"/>
      <c r="R4158" s="131"/>
      <c r="S4158" s="131"/>
      <c r="T4158" s="131"/>
      <c r="U4158" s="131"/>
      <c r="V4158" s="131"/>
      <c r="W4158" s="131"/>
      <c r="X4158" s="131"/>
      <c r="Y4158" s="131"/>
      <c r="Z4158" s="131"/>
      <c r="AA4158" s="131"/>
      <c r="AB4158" s="131"/>
      <c r="AC4158" s="131"/>
      <c r="AD4158" s="131"/>
      <c r="AE4158" s="131"/>
      <c r="AF4158" s="131"/>
      <c r="AG4158" s="131"/>
      <c r="AH4158" s="43">
        <v>0</v>
      </c>
    </row>
    <row r="4159" spans="4:34">
      <c r="D4159" s="62">
        <v>2025</v>
      </c>
      <c r="E4159" s="62">
        <v>11</v>
      </c>
      <c r="F4159" s="62">
        <v>2026</v>
      </c>
      <c r="G4159" s="62">
        <v>2026</v>
      </c>
      <c r="H4159" s="131"/>
      <c r="I4159" s="131"/>
      <c r="J4159" s="131"/>
      <c r="K4159" s="131"/>
      <c r="L4159" s="131"/>
      <c r="M4159" s="131"/>
      <c r="N4159" s="131"/>
      <c r="O4159" s="131"/>
      <c r="P4159" s="131"/>
      <c r="Q4159" s="131"/>
      <c r="R4159" s="131"/>
      <c r="S4159" s="131"/>
      <c r="T4159" s="131"/>
      <c r="U4159" s="131"/>
      <c r="V4159" s="131"/>
      <c r="W4159" s="131"/>
      <c r="X4159" s="131"/>
      <c r="Y4159" s="131"/>
      <c r="Z4159" s="131"/>
      <c r="AA4159" s="131"/>
      <c r="AB4159" s="131"/>
      <c r="AC4159" s="131"/>
      <c r="AD4159" s="131"/>
      <c r="AE4159" s="131"/>
      <c r="AF4159" s="131"/>
      <c r="AG4159" s="131"/>
      <c r="AH4159" s="43">
        <v>0</v>
      </c>
    </row>
    <row r="4160" spans="4:34">
      <c r="D4160" s="62">
        <v>2025</v>
      </c>
      <c r="E4160" s="62">
        <v>12</v>
      </c>
      <c r="F4160" s="62">
        <v>2026</v>
      </c>
      <c r="G4160" s="62">
        <v>2026</v>
      </c>
      <c r="H4160" s="131"/>
      <c r="I4160" s="131"/>
      <c r="J4160" s="131"/>
      <c r="K4160" s="131"/>
      <c r="L4160" s="131"/>
      <c r="M4160" s="131"/>
      <c r="N4160" s="131"/>
      <c r="O4160" s="131"/>
      <c r="P4160" s="131"/>
      <c r="Q4160" s="131"/>
      <c r="R4160" s="131"/>
      <c r="S4160" s="131"/>
      <c r="T4160" s="131"/>
      <c r="U4160" s="131"/>
      <c r="V4160" s="131"/>
      <c r="W4160" s="131"/>
      <c r="X4160" s="131"/>
      <c r="Y4160" s="131"/>
      <c r="Z4160" s="131"/>
      <c r="AA4160" s="131"/>
      <c r="AB4160" s="131"/>
      <c r="AC4160" s="131"/>
      <c r="AD4160" s="131"/>
      <c r="AE4160" s="131"/>
      <c r="AF4160" s="131"/>
      <c r="AG4160" s="131"/>
      <c r="AH4160" s="43">
        <v>0</v>
      </c>
    </row>
    <row r="4161" spans="4:34">
      <c r="D4161" s="62">
        <v>2026</v>
      </c>
      <c r="E4161" s="62">
        <v>1</v>
      </c>
      <c r="F4161" s="62">
        <v>2026</v>
      </c>
      <c r="G4161" s="62">
        <v>2026</v>
      </c>
      <c r="H4161" s="131"/>
      <c r="I4161" s="131"/>
      <c r="J4161" s="131"/>
      <c r="K4161" s="131"/>
      <c r="L4161" s="131"/>
      <c r="M4161" s="131"/>
      <c r="N4161" s="131"/>
      <c r="O4161" s="131"/>
      <c r="P4161" s="131"/>
      <c r="Q4161" s="131"/>
      <c r="R4161" s="131"/>
      <c r="S4161" s="131"/>
      <c r="T4161" s="131"/>
      <c r="U4161" s="131"/>
      <c r="V4161" s="131"/>
      <c r="W4161" s="131"/>
      <c r="X4161" s="131"/>
      <c r="Y4161" s="131"/>
      <c r="Z4161" s="131"/>
      <c r="AA4161" s="131"/>
      <c r="AB4161" s="131"/>
      <c r="AC4161" s="131"/>
      <c r="AD4161" s="131"/>
      <c r="AE4161" s="131"/>
      <c r="AF4161" s="131"/>
      <c r="AG4161" s="131"/>
      <c r="AH4161" s="43">
        <v>0</v>
      </c>
    </row>
    <row r="4162" spans="4:34">
      <c r="D4162" s="62">
        <v>2026</v>
      </c>
      <c r="E4162" s="62">
        <v>2</v>
      </c>
      <c r="F4162" s="62">
        <v>2026</v>
      </c>
      <c r="G4162" s="62">
        <v>2026</v>
      </c>
      <c r="H4162" s="131"/>
      <c r="I4162" s="131"/>
      <c r="J4162" s="131"/>
      <c r="K4162" s="131"/>
      <c r="L4162" s="131"/>
      <c r="M4162" s="131"/>
      <c r="N4162" s="131"/>
      <c r="O4162" s="131"/>
      <c r="P4162" s="131"/>
      <c r="Q4162" s="131"/>
      <c r="R4162" s="131"/>
      <c r="S4162" s="131"/>
      <c r="T4162" s="131"/>
      <c r="U4162" s="131"/>
      <c r="V4162" s="131"/>
      <c r="W4162" s="131"/>
      <c r="X4162" s="131"/>
      <c r="Y4162" s="131"/>
      <c r="Z4162" s="131"/>
      <c r="AA4162" s="131"/>
      <c r="AB4162" s="131"/>
      <c r="AC4162" s="131"/>
      <c r="AD4162" s="131"/>
      <c r="AE4162" s="131"/>
      <c r="AF4162" s="131"/>
      <c r="AG4162" s="131"/>
      <c r="AH4162" s="43">
        <v>0</v>
      </c>
    </row>
    <row r="4163" spans="4:34">
      <c r="D4163" s="62">
        <v>2026</v>
      </c>
      <c r="E4163" s="62">
        <v>3</v>
      </c>
      <c r="F4163" s="62">
        <v>2026</v>
      </c>
      <c r="G4163" s="62">
        <v>2026</v>
      </c>
      <c r="H4163" s="131"/>
      <c r="I4163" s="131"/>
      <c r="J4163" s="131"/>
      <c r="K4163" s="131"/>
      <c r="L4163" s="131"/>
      <c r="M4163" s="131"/>
      <c r="N4163" s="131"/>
      <c r="O4163" s="131"/>
      <c r="P4163" s="131"/>
      <c r="Q4163" s="131"/>
      <c r="R4163" s="131"/>
      <c r="S4163" s="131"/>
      <c r="T4163" s="131"/>
      <c r="U4163" s="131"/>
      <c r="V4163" s="131"/>
      <c r="W4163" s="131"/>
      <c r="X4163" s="131"/>
      <c r="Y4163" s="131"/>
      <c r="Z4163" s="131"/>
      <c r="AA4163" s="131"/>
      <c r="AB4163" s="131"/>
      <c r="AC4163" s="131"/>
      <c r="AD4163" s="131"/>
      <c r="AE4163" s="131"/>
      <c r="AF4163" s="131"/>
      <c r="AG4163" s="131"/>
      <c r="AH4163" s="43">
        <v>0</v>
      </c>
    </row>
    <row r="4164" spans="4:34">
      <c r="D4164" s="62">
        <v>2026</v>
      </c>
      <c r="E4164" s="62">
        <v>4</v>
      </c>
      <c r="F4164" s="62">
        <v>2026</v>
      </c>
      <c r="G4164" s="62">
        <v>2026</v>
      </c>
      <c r="H4164" s="131"/>
      <c r="I4164" s="131"/>
      <c r="J4164" s="131"/>
      <c r="K4164" s="131"/>
      <c r="L4164" s="131"/>
      <c r="M4164" s="131"/>
      <c r="N4164" s="131"/>
      <c r="O4164" s="131"/>
      <c r="P4164" s="131"/>
      <c r="Q4164" s="131"/>
      <c r="R4164" s="131"/>
      <c r="S4164" s="131"/>
      <c r="T4164" s="131"/>
      <c r="U4164" s="131"/>
      <c r="V4164" s="131"/>
      <c r="W4164" s="131"/>
      <c r="X4164" s="131"/>
      <c r="Y4164" s="131"/>
      <c r="Z4164" s="131"/>
      <c r="AA4164" s="131"/>
      <c r="AB4164" s="131"/>
      <c r="AC4164" s="131"/>
      <c r="AD4164" s="131"/>
      <c r="AE4164" s="131"/>
      <c r="AF4164" s="131"/>
      <c r="AG4164" s="131"/>
      <c r="AH4164" s="43">
        <v>0</v>
      </c>
    </row>
    <row r="4165" spans="4:34">
      <c r="D4165" s="62">
        <v>2026</v>
      </c>
      <c r="E4165" s="62">
        <v>5</v>
      </c>
      <c r="F4165" s="62">
        <v>2026</v>
      </c>
      <c r="G4165" s="62">
        <v>2027</v>
      </c>
      <c r="H4165" s="131"/>
      <c r="I4165" s="131"/>
      <c r="J4165" s="131"/>
      <c r="K4165" s="131"/>
      <c r="L4165" s="131"/>
      <c r="M4165" s="131"/>
      <c r="N4165" s="131"/>
      <c r="O4165" s="131"/>
      <c r="P4165" s="131"/>
      <c r="Q4165" s="131"/>
      <c r="R4165" s="131"/>
      <c r="S4165" s="131"/>
      <c r="T4165" s="131"/>
      <c r="U4165" s="131"/>
      <c r="V4165" s="131"/>
      <c r="W4165" s="131"/>
      <c r="X4165" s="131"/>
      <c r="Y4165" s="131"/>
      <c r="Z4165" s="131"/>
      <c r="AA4165" s="131"/>
      <c r="AB4165" s="131"/>
      <c r="AC4165" s="131"/>
      <c r="AD4165" s="131"/>
      <c r="AE4165" s="131"/>
      <c r="AF4165" s="131"/>
      <c r="AG4165" s="131"/>
      <c r="AH4165" s="43">
        <v>0</v>
      </c>
    </row>
    <row r="4166" spans="4:34">
      <c r="D4166" s="62">
        <v>2026</v>
      </c>
      <c r="E4166" s="62">
        <v>6</v>
      </c>
      <c r="F4166" s="62">
        <v>2026</v>
      </c>
      <c r="G4166" s="62">
        <v>2027</v>
      </c>
      <c r="H4166" s="131"/>
      <c r="I4166" s="131"/>
      <c r="J4166" s="131"/>
      <c r="K4166" s="131"/>
      <c r="L4166" s="131"/>
      <c r="M4166" s="131"/>
      <c r="N4166" s="131"/>
      <c r="O4166" s="131"/>
      <c r="P4166" s="131"/>
      <c r="Q4166" s="131"/>
      <c r="R4166" s="131"/>
      <c r="S4166" s="131"/>
      <c r="T4166" s="131"/>
      <c r="U4166" s="131"/>
      <c r="V4166" s="131"/>
      <c r="W4166" s="131"/>
      <c r="X4166" s="131"/>
      <c r="Y4166" s="131"/>
      <c r="Z4166" s="131"/>
      <c r="AA4166" s="131"/>
      <c r="AB4166" s="131"/>
      <c r="AC4166" s="131"/>
      <c r="AD4166" s="131"/>
      <c r="AE4166" s="131"/>
      <c r="AF4166" s="131"/>
      <c r="AG4166" s="131"/>
      <c r="AH4166" s="43">
        <v>0</v>
      </c>
    </row>
    <row r="4167" spans="4:34">
      <c r="D4167" s="62">
        <v>2026</v>
      </c>
      <c r="E4167" s="62">
        <v>7</v>
      </c>
      <c r="F4167" s="62">
        <v>2027</v>
      </c>
      <c r="G4167" s="62">
        <v>2027</v>
      </c>
      <c r="H4167" s="131"/>
      <c r="I4167" s="131"/>
      <c r="J4167" s="131"/>
      <c r="K4167" s="131"/>
      <c r="L4167" s="131"/>
      <c r="M4167" s="131"/>
      <c r="N4167" s="131"/>
      <c r="O4167" s="131"/>
      <c r="P4167" s="131"/>
      <c r="Q4167" s="131"/>
      <c r="R4167" s="131"/>
      <c r="S4167" s="131"/>
      <c r="T4167" s="131"/>
      <c r="U4167" s="131"/>
      <c r="V4167" s="131"/>
      <c r="W4167" s="131"/>
      <c r="X4167" s="131"/>
      <c r="Y4167" s="131"/>
      <c r="Z4167" s="131"/>
      <c r="AA4167" s="131"/>
      <c r="AB4167" s="131"/>
      <c r="AC4167" s="131"/>
      <c r="AD4167" s="131"/>
      <c r="AE4167" s="131"/>
      <c r="AF4167" s="131"/>
      <c r="AG4167" s="131"/>
      <c r="AH4167" s="43">
        <v>0</v>
      </c>
    </row>
    <row r="4168" spans="4:34">
      <c r="D4168" s="62">
        <v>2026</v>
      </c>
      <c r="E4168" s="62">
        <v>8</v>
      </c>
      <c r="F4168" s="62">
        <v>2027</v>
      </c>
      <c r="G4168" s="62">
        <v>2027</v>
      </c>
      <c r="H4168" s="131"/>
      <c r="I4168" s="131"/>
      <c r="J4168" s="131"/>
      <c r="K4168" s="131"/>
      <c r="L4168" s="131"/>
      <c r="M4168" s="131"/>
      <c r="N4168" s="131"/>
      <c r="O4168" s="131"/>
      <c r="P4168" s="131"/>
      <c r="Q4168" s="131"/>
      <c r="R4168" s="131"/>
      <c r="S4168" s="131"/>
      <c r="T4168" s="131"/>
      <c r="U4168" s="131"/>
      <c r="V4168" s="131"/>
      <c r="W4168" s="131"/>
      <c r="X4168" s="131"/>
      <c r="Y4168" s="131"/>
      <c r="Z4168" s="131"/>
      <c r="AA4168" s="131"/>
      <c r="AB4168" s="131"/>
      <c r="AC4168" s="131"/>
      <c r="AD4168" s="131"/>
      <c r="AE4168" s="131"/>
      <c r="AF4168" s="131"/>
      <c r="AG4168" s="131"/>
      <c r="AH4168" s="43">
        <v>0</v>
      </c>
    </row>
    <row r="4169" spans="4:34">
      <c r="D4169" s="62">
        <v>2026</v>
      </c>
      <c r="E4169" s="62">
        <v>9</v>
      </c>
      <c r="F4169" s="62">
        <v>2027</v>
      </c>
      <c r="G4169" s="62">
        <v>2027</v>
      </c>
      <c r="H4169" s="131"/>
      <c r="I4169" s="131"/>
      <c r="J4169" s="131"/>
      <c r="K4169" s="131"/>
      <c r="L4169" s="131"/>
      <c r="M4169" s="131"/>
      <c r="N4169" s="131"/>
      <c r="O4169" s="131"/>
      <c r="P4169" s="131"/>
      <c r="Q4169" s="131"/>
      <c r="R4169" s="131"/>
      <c r="S4169" s="131"/>
      <c r="T4169" s="131"/>
      <c r="U4169" s="131"/>
      <c r="V4169" s="131"/>
      <c r="W4169" s="131"/>
      <c r="X4169" s="131"/>
      <c r="Y4169" s="131"/>
      <c r="Z4169" s="131"/>
      <c r="AA4169" s="131"/>
      <c r="AB4169" s="131"/>
      <c r="AC4169" s="131"/>
      <c r="AD4169" s="131"/>
      <c r="AE4169" s="131"/>
      <c r="AF4169" s="131"/>
      <c r="AG4169" s="131"/>
      <c r="AH4169" s="43">
        <v>0</v>
      </c>
    </row>
    <row r="4170" spans="4:34">
      <c r="D4170" s="62">
        <v>2026</v>
      </c>
      <c r="E4170" s="62">
        <v>10</v>
      </c>
      <c r="F4170" s="62">
        <v>2027</v>
      </c>
      <c r="G4170" s="62">
        <v>2027</v>
      </c>
      <c r="H4170" s="131"/>
      <c r="I4170" s="131"/>
      <c r="J4170" s="131"/>
      <c r="K4170" s="131"/>
      <c r="L4170" s="131"/>
      <c r="M4170" s="131"/>
      <c r="N4170" s="131"/>
      <c r="O4170" s="131"/>
      <c r="P4170" s="131"/>
      <c r="Q4170" s="131"/>
      <c r="R4170" s="131"/>
      <c r="S4170" s="131"/>
      <c r="T4170" s="131"/>
      <c r="U4170" s="131"/>
      <c r="V4170" s="131"/>
      <c r="W4170" s="131"/>
      <c r="X4170" s="131"/>
      <c r="Y4170" s="131"/>
      <c r="Z4170" s="131"/>
      <c r="AA4170" s="131"/>
      <c r="AB4170" s="131"/>
      <c r="AC4170" s="131"/>
      <c r="AD4170" s="131"/>
      <c r="AE4170" s="131"/>
      <c r="AF4170" s="131"/>
      <c r="AG4170" s="131"/>
      <c r="AH4170" s="43">
        <v>0</v>
      </c>
    </row>
    <row r="4171" spans="4:34">
      <c r="D4171" s="62">
        <v>2026</v>
      </c>
      <c r="E4171" s="62">
        <v>11</v>
      </c>
      <c r="F4171" s="62">
        <v>2027</v>
      </c>
      <c r="G4171" s="62">
        <v>2027</v>
      </c>
      <c r="H4171" s="131"/>
      <c r="I4171" s="131"/>
      <c r="J4171" s="131"/>
      <c r="K4171" s="131"/>
      <c r="L4171" s="131"/>
      <c r="M4171" s="131"/>
      <c r="N4171" s="131"/>
      <c r="O4171" s="131"/>
      <c r="P4171" s="131"/>
      <c r="Q4171" s="131"/>
      <c r="R4171" s="131"/>
      <c r="S4171" s="131"/>
      <c r="T4171" s="131"/>
      <c r="U4171" s="131"/>
      <c r="V4171" s="131"/>
      <c r="W4171" s="131"/>
      <c r="X4171" s="131"/>
      <c r="Y4171" s="131"/>
      <c r="Z4171" s="131"/>
      <c r="AA4171" s="131"/>
      <c r="AB4171" s="131"/>
      <c r="AC4171" s="131"/>
      <c r="AD4171" s="131"/>
      <c r="AE4171" s="131"/>
      <c r="AF4171" s="131"/>
      <c r="AG4171" s="131"/>
      <c r="AH4171" s="43">
        <v>0</v>
      </c>
    </row>
    <row r="4172" spans="4:34">
      <c r="D4172" s="62">
        <v>2026</v>
      </c>
      <c r="E4172" s="62">
        <v>12</v>
      </c>
      <c r="F4172" s="62">
        <v>2027</v>
      </c>
      <c r="G4172" s="62">
        <v>2027</v>
      </c>
      <c r="H4172" s="131"/>
      <c r="I4172" s="131"/>
      <c r="J4172" s="131"/>
      <c r="K4172" s="131"/>
      <c r="L4172" s="131"/>
      <c r="M4172" s="131"/>
      <c r="N4172" s="131"/>
      <c r="O4172" s="131"/>
      <c r="P4172" s="131"/>
      <c r="Q4172" s="131"/>
      <c r="R4172" s="131"/>
      <c r="S4172" s="131"/>
      <c r="T4172" s="131"/>
      <c r="U4172" s="131"/>
      <c r="V4172" s="131"/>
      <c r="W4172" s="131"/>
      <c r="X4172" s="131"/>
      <c r="Y4172" s="131"/>
      <c r="Z4172" s="131"/>
      <c r="AA4172" s="131"/>
      <c r="AB4172" s="131"/>
      <c r="AC4172" s="131"/>
      <c r="AD4172" s="131"/>
      <c r="AE4172" s="131"/>
      <c r="AF4172" s="131"/>
      <c r="AG4172" s="131"/>
      <c r="AH4172" s="43">
        <v>0</v>
      </c>
    </row>
    <row r="4173" spans="4:34">
      <c r="D4173" s="62">
        <v>2027</v>
      </c>
      <c r="E4173" s="62">
        <v>1</v>
      </c>
      <c r="F4173" s="62">
        <v>2027</v>
      </c>
      <c r="G4173" s="62">
        <v>2027</v>
      </c>
      <c r="H4173" s="131"/>
      <c r="I4173" s="131"/>
      <c r="J4173" s="131"/>
      <c r="K4173" s="131"/>
      <c r="L4173" s="131"/>
      <c r="M4173" s="131"/>
      <c r="N4173" s="131"/>
      <c r="O4173" s="131"/>
      <c r="P4173" s="131"/>
      <c r="Q4173" s="131"/>
      <c r="R4173" s="131"/>
      <c r="S4173" s="131"/>
      <c r="T4173" s="131"/>
      <c r="U4173" s="131"/>
      <c r="V4173" s="131"/>
      <c r="W4173" s="131"/>
      <c r="X4173" s="131"/>
      <c r="Y4173" s="131"/>
      <c r="Z4173" s="131"/>
      <c r="AA4173" s="131"/>
      <c r="AB4173" s="131"/>
      <c r="AC4173" s="131"/>
      <c r="AD4173" s="131"/>
      <c r="AE4173" s="131"/>
      <c r="AF4173" s="131"/>
      <c r="AG4173" s="131"/>
      <c r="AH4173" s="43">
        <v>0</v>
      </c>
    </row>
    <row r="4174" spans="4:34">
      <c r="D4174" s="62">
        <v>2027</v>
      </c>
      <c r="E4174" s="62">
        <v>2</v>
      </c>
      <c r="F4174" s="62">
        <v>2027</v>
      </c>
      <c r="G4174" s="62">
        <v>2027</v>
      </c>
      <c r="H4174" s="131"/>
      <c r="I4174" s="131"/>
      <c r="J4174" s="131"/>
      <c r="K4174" s="131"/>
      <c r="L4174" s="131"/>
      <c r="M4174" s="131"/>
      <c r="N4174" s="131"/>
      <c r="O4174" s="131"/>
      <c r="P4174" s="131"/>
      <c r="Q4174" s="131"/>
      <c r="R4174" s="131"/>
      <c r="S4174" s="131"/>
      <c r="T4174" s="131"/>
      <c r="U4174" s="131"/>
      <c r="V4174" s="131"/>
      <c r="W4174" s="131"/>
      <c r="X4174" s="131"/>
      <c r="Y4174" s="131"/>
      <c r="Z4174" s="131"/>
      <c r="AA4174" s="131"/>
      <c r="AB4174" s="131"/>
      <c r="AC4174" s="131"/>
      <c r="AD4174" s="131"/>
      <c r="AE4174" s="131"/>
      <c r="AF4174" s="131"/>
      <c r="AG4174" s="131"/>
      <c r="AH4174" s="43">
        <v>0</v>
      </c>
    </row>
    <row r="4175" spans="4:34">
      <c r="D4175" s="62">
        <v>2027</v>
      </c>
      <c r="E4175" s="62">
        <v>3</v>
      </c>
      <c r="F4175" s="62">
        <v>2027</v>
      </c>
      <c r="G4175" s="62">
        <v>2027</v>
      </c>
      <c r="H4175" s="131"/>
      <c r="I4175" s="131"/>
      <c r="J4175" s="131"/>
      <c r="K4175" s="131"/>
      <c r="L4175" s="131"/>
      <c r="M4175" s="131"/>
      <c r="N4175" s="131"/>
      <c r="O4175" s="131"/>
      <c r="P4175" s="131"/>
      <c r="Q4175" s="131"/>
      <c r="R4175" s="131"/>
      <c r="S4175" s="131"/>
      <c r="T4175" s="131"/>
      <c r="U4175" s="131"/>
      <c r="V4175" s="131"/>
      <c r="W4175" s="131"/>
      <c r="X4175" s="131"/>
      <c r="Y4175" s="131"/>
      <c r="Z4175" s="131"/>
      <c r="AA4175" s="131"/>
      <c r="AB4175" s="131"/>
      <c r="AC4175" s="131"/>
      <c r="AD4175" s="131"/>
      <c r="AE4175" s="131"/>
      <c r="AF4175" s="131"/>
      <c r="AG4175" s="131"/>
      <c r="AH4175" s="43">
        <v>0</v>
      </c>
    </row>
    <row r="4176" spans="4:34">
      <c r="D4176" s="62">
        <v>2027</v>
      </c>
      <c r="E4176" s="62">
        <v>4</v>
      </c>
      <c r="F4176" s="62">
        <v>2027</v>
      </c>
      <c r="G4176" s="62">
        <v>2027</v>
      </c>
      <c r="H4176" s="131"/>
      <c r="I4176" s="131"/>
      <c r="J4176" s="131"/>
      <c r="K4176" s="131"/>
      <c r="L4176" s="131"/>
      <c r="M4176" s="131"/>
      <c r="N4176" s="131"/>
      <c r="O4176" s="131"/>
      <c r="P4176" s="131"/>
      <c r="Q4176" s="131"/>
      <c r="R4176" s="131"/>
      <c r="S4176" s="131"/>
      <c r="T4176" s="131"/>
      <c r="U4176" s="131"/>
      <c r="V4176" s="131"/>
      <c r="W4176" s="131"/>
      <c r="X4176" s="131"/>
      <c r="Y4176" s="131"/>
      <c r="Z4176" s="131"/>
      <c r="AA4176" s="131"/>
      <c r="AB4176" s="131"/>
      <c r="AC4176" s="131"/>
      <c r="AD4176" s="131"/>
      <c r="AE4176" s="131"/>
      <c r="AF4176" s="131"/>
      <c r="AG4176" s="131"/>
      <c r="AH4176" s="43">
        <v>0</v>
      </c>
    </row>
    <row r="4177" spans="4:34">
      <c r="D4177" s="62">
        <v>2027</v>
      </c>
      <c r="E4177" s="62">
        <v>5</v>
      </c>
      <c r="F4177" s="62">
        <v>2027</v>
      </c>
      <c r="G4177" s="62">
        <v>2028</v>
      </c>
      <c r="H4177" s="131"/>
      <c r="I4177" s="131"/>
      <c r="J4177" s="131"/>
      <c r="K4177" s="131"/>
      <c r="L4177" s="131"/>
      <c r="M4177" s="131"/>
      <c r="N4177" s="131"/>
      <c r="O4177" s="131"/>
      <c r="P4177" s="131"/>
      <c r="Q4177" s="131"/>
      <c r="R4177" s="131"/>
      <c r="S4177" s="131"/>
      <c r="T4177" s="131"/>
      <c r="U4177" s="131"/>
      <c r="V4177" s="131"/>
      <c r="W4177" s="131"/>
      <c r="X4177" s="131"/>
      <c r="Y4177" s="131"/>
      <c r="Z4177" s="131"/>
      <c r="AA4177" s="131"/>
      <c r="AB4177" s="131"/>
      <c r="AC4177" s="131"/>
      <c r="AD4177" s="131"/>
      <c r="AE4177" s="131"/>
      <c r="AF4177" s="131"/>
      <c r="AG4177" s="131"/>
      <c r="AH4177" s="43">
        <v>0</v>
      </c>
    </row>
    <row r="4178" spans="4:34">
      <c r="D4178" s="62">
        <v>2027</v>
      </c>
      <c r="E4178" s="62">
        <v>6</v>
      </c>
      <c r="F4178" s="62">
        <v>2027</v>
      </c>
      <c r="G4178" s="62">
        <v>2028</v>
      </c>
      <c r="H4178" s="131"/>
      <c r="I4178" s="131"/>
      <c r="J4178" s="131"/>
      <c r="K4178" s="131"/>
      <c r="L4178" s="131"/>
      <c r="M4178" s="131"/>
      <c r="N4178" s="131"/>
      <c r="O4178" s="131"/>
      <c r="P4178" s="131"/>
      <c r="Q4178" s="131"/>
      <c r="R4178" s="131"/>
      <c r="S4178" s="131"/>
      <c r="T4178" s="131"/>
      <c r="U4178" s="131"/>
      <c r="V4178" s="131"/>
      <c r="W4178" s="131"/>
      <c r="X4178" s="131"/>
      <c r="Y4178" s="131"/>
      <c r="Z4178" s="131"/>
      <c r="AA4178" s="131"/>
      <c r="AB4178" s="131"/>
      <c r="AC4178" s="131"/>
      <c r="AD4178" s="131"/>
      <c r="AE4178" s="131"/>
      <c r="AF4178" s="131"/>
      <c r="AG4178" s="131"/>
      <c r="AH4178" s="43">
        <v>0</v>
      </c>
    </row>
    <row r="4179" spans="4:34">
      <c r="D4179" s="62">
        <v>2027</v>
      </c>
      <c r="E4179" s="62">
        <v>7</v>
      </c>
      <c r="F4179" s="62">
        <v>2028</v>
      </c>
      <c r="G4179" s="62">
        <v>2028</v>
      </c>
      <c r="H4179" s="131"/>
      <c r="I4179" s="131"/>
      <c r="J4179" s="131"/>
      <c r="K4179" s="131"/>
      <c r="L4179" s="131"/>
      <c r="M4179" s="131"/>
      <c r="N4179" s="131"/>
      <c r="O4179" s="131"/>
      <c r="P4179" s="131"/>
      <c r="Q4179" s="131"/>
      <c r="R4179" s="131"/>
      <c r="S4179" s="131"/>
      <c r="T4179" s="131"/>
      <c r="U4179" s="131"/>
      <c r="V4179" s="131"/>
      <c r="W4179" s="131"/>
      <c r="X4179" s="131"/>
      <c r="Y4179" s="131"/>
      <c r="Z4179" s="131"/>
      <c r="AA4179" s="131"/>
      <c r="AB4179" s="131"/>
      <c r="AC4179" s="131"/>
      <c r="AD4179" s="131"/>
      <c r="AE4179" s="131"/>
      <c r="AF4179" s="131"/>
      <c r="AG4179" s="131"/>
      <c r="AH4179" s="43">
        <v>0</v>
      </c>
    </row>
    <row r="4180" spans="4:34">
      <c r="D4180" s="62">
        <v>2027</v>
      </c>
      <c r="E4180" s="62">
        <v>8</v>
      </c>
      <c r="F4180" s="62">
        <v>2028</v>
      </c>
      <c r="G4180" s="62">
        <v>2028</v>
      </c>
      <c r="H4180" s="131"/>
      <c r="I4180" s="131"/>
      <c r="J4180" s="131"/>
      <c r="K4180" s="131"/>
      <c r="L4180" s="131"/>
      <c r="M4180" s="131"/>
      <c r="N4180" s="131"/>
      <c r="O4180" s="131"/>
      <c r="P4180" s="131"/>
      <c r="Q4180" s="131"/>
      <c r="R4180" s="131"/>
      <c r="S4180" s="131"/>
      <c r="T4180" s="131"/>
      <c r="U4180" s="131"/>
      <c r="V4180" s="131"/>
      <c r="W4180" s="131"/>
      <c r="X4180" s="131"/>
      <c r="Y4180" s="131"/>
      <c r="Z4180" s="131"/>
      <c r="AA4180" s="131"/>
      <c r="AB4180" s="131"/>
      <c r="AC4180" s="131"/>
      <c r="AD4180" s="131"/>
      <c r="AE4180" s="131"/>
      <c r="AF4180" s="131"/>
      <c r="AG4180" s="131"/>
      <c r="AH4180" s="43">
        <v>0</v>
      </c>
    </row>
    <row r="4181" spans="4:34">
      <c r="D4181" s="62">
        <v>2027</v>
      </c>
      <c r="E4181" s="62">
        <v>9</v>
      </c>
      <c r="F4181" s="62">
        <v>2028</v>
      </c>
      <c r="G4181" s="62">
        <v>2028</v>
      </c>
      <c r="H4181" s="131"/>
      <c r="I4181" s="131"/>
      <c r="J4181" s="131"/>
      <c r="K4181" s="131"/>
      <c r="L4181" s="131"/>
      <c r="M4181" s="131"/>
      <c r="N4181" s="131"/>
      <c r="O4181" s="131"/>
      <c r="P4181" s="131"/>
      <c r="Q4181" s="131"/>
      <c r="R4181" s="131"/>
      <c r="S4181" s="131"/>
      <c r="T4181" s="131"/>
      <c r="U4181" s="131"/>
      <c r="V4181" s="131"/>
      <c r="W4181" s="131"/>
      <c r="X4181" s="131"/>
      <c r="Y4181" s="131"/>
      <c r="Z4181" s="131"/>
      <c r="AA4181" s="131"/>
      <c r="AB4181" s="131"/>
      <c r="AC4181" s="131"/>
      <c r="AD4181" s="131"/>
      <c r="AE4181" s="131"/>
      <c r="AF4181" s="131"/>
      <c r="AG4181" s="131"/>
      <c r="AH4181" s="43">
        <v>0</v>
      </c>
    </row>
    <row r="4182" spans="4:34">
      <c r="D4182" s="62">
        <v>2027</v>
      </c>
      <c r="E4182" s="62">
        <v>10</v>
      </c>
      <c r="F4182" s="62">
        <v>2028</v>
      </c>
      <c r="G4182" s="62">
        <v>2028</v>
      </c>
      <c r="H4182" s="131"/>
      <c r="I4182" s="131"/>
      <c r="J4182" s="131"/>
      <c r="K4182" s="131"/>
      <c r="L4182" s="131"/>
      <c r="M4182" s="131"/>
      <c r="N4182" s="131"/>
      <c r="O4182" s="131"/>
      <c r="P4182" s="131"/>
      <c r="Q4182" s="131"/>
      <c r="R4182" s="131"/>
      <c r="S4182" s="131"/>
      <c r="T4182" s="131"/>
      <c r="U4182" s="131"/>
      <c r="V4182" s="131"/>
      <c r="W4182" s="131"/>
      <c r="X4182" s="131"/>
      <c r="Y4182" s="131"/>
      <c r="Z4182" s="131"/>
      <c r="AA4182" s="131"/>
      <c r="AB4182" s="131"/>
      <c r="AC4182" s="131"/>
      <c r="AD4182" s="131"/>
      <c r="AE4182" s="131"/>
      <c r="AF4182" s="131"/>
      <c r="AG4182" s="131"/>
      <c r="AH4182" s="43">
        <v>0</v>
      </c>
    </row>
    <row r="4183" spans="4:34">
      <c r="D4183" s="62">
        <v>2027</v>
      </c>
      <c r="E4183" s="62">
        <v>11</v>
      </c>
      <c r="F4183" s="62">
        <v>2028</v>
      </c>
      <c r="G4183" s="62">
        <v>2028</v>
      </c>
      <c r="H4183" s="131"/>
      <c r="I4183" s="131"/>
      <c r="J4183" s="131"/>
      <c r="K4183" s="131"/>
      <c r="L4183" s="131"/>
      <c r="M4183" s="131"/>
      <c r="N4183" s="131"/>
      <c r="O4183" s="131"/>
      <c r="P4183" s="131"/>
      <c r="Q4183" s="131"/>
      <c r="R4183" s="131"/>
      <c r="S4183" s="131"/>
      <c r="T4183" s="131"/>
      <c r="U4183" s="131"/>
      <c r="V4183" s="131"/>
      <c r="W4183" s="131"/>
      <c r="X4183" s="131"/>
      <c r="Y4183" s="131"/>
      <c r="Z4183" s="131"/>
      <c r="AA4183" s="131"/>
      <c r="AB4183" s="131"/>
      <c r="AC4183" s="131"/>
      <c r="AD4183" s="131"/>
      <c r="AE4183" s="131"/>
      <c r="AF4183" s="131"/>
      <c r="AG4183" s="131"/>
      <c r="AH4183" s="43">
        <v>0</v>
      </c>
    </row>
    <row r="4184" spans="4:34">
      <c r="D4184" s="62">
        <v>2027</v>
      </c>
      <c r="E4184" s="62">
        <v>12</v>
      </c>
      <c r="F4184" s="62">
        <v>2028</v>
      </c>
      <c r="G4184" s="62">
        <v>2028</v>
      </c>
      <c r="H4184" s="131"/>
      <c r="I4184" s="131"/>
      <c r="J4184" s="131"/>
      <c r="K4184" s="131"/>
      <c r="L4184" s="131"/>
      <c r="M4184" s="131"/>
      <c r="N4184" s="131"/>
      <c r="O4184" s="131"/>
      <c r="P4184" s="131"/>
      <c r="Q4184" s="131"/>
      <c r="R4184" s="131"/>
      <c r="S4184" s="131"/>
      <c r="T4184" s="131"/>
      <c r="U4184" s="131"/>
      <c r="V4184" s="131"/>
      <c r="W4184" s="131"/>
      <c r="X4184" s="131"/>
      <c r="Y4184" s="131"/>
      <c r="Z4184" s="131"/>
      <c r="AA4184" s="131"/>
      <c r="AB4184" s="131"/>
      <c r="AC4184" s="131"/>
      <c r="AD4184" s="131"/>
      <c r="AE4184" s="131"/>
      <c r="AF4184" s="131"/>
      <c r="AG4184" s="131"/>
      <c r="AH4184" s="43">
        <v>0</v>
      </c>
    </row>
    <row r="4185" spans="4:34">
      <c r="D4185" s="62">
        <v>2028</v>
      </c>
      <c r="E4185" s="62">
        <v>1</v>
      </c>
      <c r="F4185" s="62">
        <v>2028</v>
      </c>
      <c r="G4185" s="62">
        <v>2028</v>
      </c>
      <c r="H4185" s="131"/>
      <c r="I4185" s="131"/>
      <c r="J4185" s="131"/>
      <c r="K4185" s="131"/>
      <c r="L4185" s="131"/>
      <c r="M4185" s="131"/>
      <c r="N4185" s="131"/>
      <c r="O4185" s="131"/>
      <c r="P4185" s="131"/>
      <c r="Q4185" s="131"/>
      <c r="R4185" s="131"/>
      <c r="S4185" s="131"/>
      <c r="T4185" s="131"/>
      <c r="U4185" s="131"/>
      <c r="V4185" s="131"/>
      <c r="W4185" s="131"/>
      <c r="X4185" s="131"/>
      <c r="Y4185" s="131"/>
      <c r="Z4185" s="131"/>
      <c r="AA4185" s="131"/>
      <c r="AB4185" s="131"/>
      <c r="AC4185" s="131"/>
      <c r="AD4185" s="131"/>
      <c r="AE4185" s="131"/>
      <c r="AF4185" s="131"/>
      <c r="AG4185" s="131"/>
      <c r="AH4185" s="43">
        <v>0</v>
      </c>
    </row>
    <row r="4186" spans="4:34">
      <c r="D4186" s="62">
        <v>2028</v>
      </c>
      <c r="E4186" s="62">
        <v>2</v>
      </c>
      <c r="F4186" s="62">
        <v>2028</v>
      </c>
      <c r="G4186" s="62">
        <v>2028</v>
      </c>
      <c r="H4186" s="131"/>
      <c r="I4186" s="131"/>
      <c r="J4186" s="131"/>
      <c r="K4186" s="131"/>
      <c r="L4186" s="131"/>
      <c r="M4186" s="131"/>
      <c r="N4186" s="131"/>
      <c r="O4186" s="131"/>
      <c r="P4186" s="131"/>
      <c r="Q4186" s="131"/>
      <c r="R4186" s="131"/>
      <c r="S4186" s="131"/>
      <c r="T4186" s="131"/>
      <c r="U4186" s="131"/>
      <c r="V4186" s="131"/>
      <c r="W4186" s="131"/>
      <c r="X4186" s="131"/>
      <c r="Y4186" s="131"/>
      <c r="Z4186" s="131"/>
      <c r="AA4186" s="131"/>
      <c r="AB4186" s="131"/>
      <c r="AC4186" s="131"/>
      <c r="AD4186" s="131"/>
      <c r="AE4186" s="131"/>
      <c r="AF4186" s="131"/>
      <c r="AG4186" s="131"/>
      <c r="AH4186" s="43">
        <v>0</v>
      </c>
    </row>
    <row r="4187" spans="4:34">
      <c r="D4187" s="62">
        <v>2028</v>
      </c>
      <c r="E4187" s="62">
        <v>3</v>
      </c>
      <c r="F4187" s="62">
        <v>2028</v>
      </c>
      <c r="G4187" s="62">
        <v>2028</v>
      </c>
      <c r="H4187" s="131"/>
      <c r="I4187" s="131"/>
      <c r="J4187" s="131"/>
      <c r="K4187" s="131"/>
      <c r="L4187" s="131"/>
      <c r="M4187" s="131"/>
      <c r="N4187" s="131"/>
      <c r="O4187" s="131"/>
      <c r="P4187" s="131"/>
      <c r="Q4187" s="131"/>
      <c r="R4187" s="131"/>
      <c r="S4187" s="131"/>
      <c r="T4187" s="131"/>
      <c r="U4187" s="131"/>
      <c r="V4187" s="131"/>
      <c r="W4187" s="131"/>
      <c r="X4187" s="131"/>
      <c r="Y4187" s="131"/>
      <c r="Z4187" s="131"/>
      <c r="AA4187" s="131"/>
      <c r="AB4187" s="131"/>
      <c r="AC4187" s="131"/>
      <c r="AD4187" s="131"/>
      <c r="AE4187" s="131"/>
      <c r="AF4187" s="131"/>
      <c r="AG4187" s="131"/>
      <c r="AH4187" s="43">
        <v>0</v>
      </c>
    </row>
    <row r="4188" spans="4:34">
      <c r="D4188" s="62">
        <v>2028</v>
      </c>
      <c r="E4188" s="62">
        <v>4</v>
      </c>
      <c r="F4188" s="62">
        <v>2028</v>
      </c>
      <c r="G4188" s="62">
        <v>2028</v>
      </c>
      <c r="H4188" s="131"/>
      <c r="I4188" s="131"/>
      <c r="J4188" s="131"/>
      <c r="K4188" s="131"/>
      <c r="L4188" s="131"/>
      <c r="M4188" s="131"/>
      <c r="N4188" s="131"/>
      <c r="O4188" s="131"/>
      <c r="P4188" s="131"/>
      <c r="Q4188" s="131"/>
      <c r="R4188" s="131"/>
      <c r="S4188" s="131"/>
      <c r="T4188" s="131"/>
      <c r="U4188" s="131"/>
      <c r="V4188" s="131"/>
      <c r="W4188" s="131"/>
      <c r="X4188" s="131"/>
      <c r="Y4188" s="131"/>
      <c r="Z4188" s="131"/>
      <c r="AA4188" s="131"/>
      <c r="AB4188" s="131"/>
      <c r="AC4188" s="131"/>
      <c r="AD4188" s="131"/>
      <c r="AE4188" s="131"/>
      <c r="AF4188" s="131"/>
      <c r="AG4188" s="131"/>
      <c r="AH4188" s="43">
        <v>0</v>
      </c>
    </row>
    <row r="4189" spans="4:34">
      <c r="D4189" s="62">
        <v>2028</v>
      </c>
      <c r="E4189" s="62">
        <v>5</v>
      </c>
      <c r="F4189" s="62">
        <v>2028</v>
      </c>
      <c r="G4189" s="62">
        <v>2029</v>
      </c>
      <c r="H4189" s="131"/>
      <c r="I4189" s="131"/>
      <c r="J4189" s="131"/>
      <c r="K4189" s="131"/>
      <c r="L4189" s="131"/>
      <c r="M4189" s="131"/>
      <c r="N4189" s="131"/>
      <c r="O4189" s="131"/>
      <c r="P4189" s="131"/>
      <c r="Q4189" s="131"/>
      <c r="R4189" s="131"/>
      <c r="S4189" s="131"/>
      <c r="T4189" s="131"/>
      <c r="U4189" s="131"/>
      <c r="V4189" s="131"/>
      <c r="W4189" s="131"/>
      <c r="X4189" s="131"/>
      <c r="Y4189" s="131"/>
      <c r="Z4189" s="131"/>
      <c r="AA4189" s="131"/>
      <c r="AB4189" s="131"/>
      <c r="AC4189" s="131"/>
      <c r="AD4189" s="131"/>
      <c r="AE4189" s="131"/>
      <c r="AF4189" s="131"/>
      <c r="AG4189" s="131"/>
      <c r="AH4189" s="43">
        <v>0</v>
      </c>
    </row>
    <row r="4190" spans="4:34">
      <c r="D4190" s="62">
        <v>2028</v>
      </c>
      <c r="E4190" s="62">
        <v>6</v>
      </c>
      <c r="F4190" s="62">
        <v>2028</v>
      </c>
      <c r="G4190" s="62">
        <v>2029</v>
      </c>
      <c r="H4190" s="131"/>
      <c r="I4190" s="131"/>
      <c r="J4190" s="131"/>
      <c r="K4190" s="131"/>
      <c r="L4190" s="131"/>
      <c r="M4190" s="131"/>
      <c r="N4190" s="131"/>
      <c r="O4190" s="131"/>
      <c r="P4190" s="131"/>
      <c r="Q4190" s="131"/>
      <c r="R4190" s="131"/>
      <c r="S4190" s="131"/>
      <c r="T4190" s="131"/>
      <c r="U4190" s="131"/>
      <c r="V4190" s="131"/>
      <c r="W4190" s="131"/>
      <c r="X4190" s="131"/>
      <c r="Y4190" s="131"/>
      <c r="Z4190" s="131"/>
      <c r="AA4190" s="131"/>
      <c r="AB4190" s="131"/>
      <c r="AC4190" s="131"/>
      <c r="AD4190" s="131"/>
      <c r="AE4190" s="131"/>
      <c r="AF4190" s="131"/>
      <c r="AG4190" s="131"/>
      <c r="AH4190" s="43">
        <v>0</v>
      </c>
    </row>
    <row r="4191" spans="4:34">
      <c r="D4191" s="62">
        <v>2028</v>
      </c>
      <c r="E4191" s="62">
        <v>7</v>
      </c>
      <c r="F4191" s="62">
        <v>2029</v>
      </c>
      <c r="G4191" s="62">
        <v>2029</v>
      </c>
      <c r="H4191" s="131"/>
      <c r="I4191" s="131"/>
      <c r="J4191" s="131"/>
      <c r="K4191" s="131"/>
      <c r="L4191" s="131"/>
      <c r="M4191" s="131"/>
      <c r="N4191" s="131"/>
      <c r="O4191" s="131"/>
      <c r="P4191" s="131"/>
      <c r="Q4191" s="131"/>
      <c r="R4191" s="131"/>
      <c r="S4191" s="131"/>
      <c r="T4191" s="131"/>
      <c r="U4191" s="131"/>
      <c r="V4191" s="131"/>
      <c r="W4191" s="131"/>
      <c r="X4191" s="131"/>
      <c r="Y4191" s="131"/>
      <c r="Z4191" s="131"/>
      <c r="AA4191" s="131"/>
      <c r="AB4191" s="131"/>
      <c r="AC4191" s="131"/>
      <c r="AD4191" s="131"/>
      <c r="AE4191" s="131"/>
      <c r="AF4191" s="131"/>
      <c r="AG4191" s="131"/>
      <c r="AH4191" s="43">
        <v>0</v>
      </c>
    </row>
    <row r="4192" spans="4:34">
      <c r="D4192" s="62">
        <v>2028</v>
      </c>
      <c r="E4192" s="62">
        <v>8</v>
      </c>
      <c r="F4192" s="62">
        <v>2029</v>
      </c>
      <c r="G4192" s="62">
        <v>2029</v>
      </c>
      <c r="H4192" s="131"/>
      <c r="I4192" s="131"/>
      <c r="J4192" s="131"/>
      <c r="K4192" s="131"/>
      <c r="L4192" s="131"/>
      <c r="M4192" s="131"/>
      <c r="N4192" s="131"/>
      <c r="O4192" s="131"/>
      <c r="P4192" s="131"/>
      <c r="Q4192" s="131"/>
      <c r="R4192" s="131"/>
      <c r="S4192" s="131"/>
      <c r="T4192" s="131"/>
      <c r="U4192" s="131"/>
      <c r="V4192" s="131"/>
      <c r="W4192" s="131"/>
      <c r="X4192" s="131"/>
      <c r="Y4192" s="131"/>
      <c r="Z4192" s="131"/>
      <c r="AA4192" s="131"/>
      <c r="AB4192" s="131"/>
      <c r="AC4192" s="131"/>
      <c r="AD4192" s="131"/>
      <c r="AE4192" s="131"/>
      <c r="AF4192" s="131"/>
      <c r="AG4192" s="131"/>
      <c r="AH4192" s="43">
        <v>0</v>
      </c>
    </row>
    <row r="4193" spans="4:34">
      <c r="D4193" s="62">
        <v>2028</v>
      </c>
      <c r="E4193" s="62">
        <v>9</v>
      </c>
      <c r="F4193" s="62">
        <v>2029</v>
      </c>
      <c r="G4193" s="62">
        <v>2029</v>
      </c>
      <c r="H4193" s="131"/>
      <c r="I4193" s="131"/>
      <c r="J4193" s="131"/>
      <c r="K4193" s="131"/>
      <c r="L4193" s="131"/>
      <c r="M4193" s="131"/>
      <c r="N4193" s="131"/>
      <c r="O4193" s="131"/>
      <c r="P4193" s="131"/>
      <c r="Q4193" s="131"/>
      <c r="R4193" s="131"/>
      <c r="S4193" s="131"/>
      <c r="T4193" s="131"/>
      <c r="U4193" s="131"/>
      <c r="V4193" s="131"/>
      <c r="W4193" s="131"/>
      <c r="X4193" s="131"/>
      <c r="Y4193" s="131"/>
      <c r="Z4193" s="131"/>
      <c r="AA4193" s="131"/>
      <c r="AB4193" s="131"/>
      <c r="AC4193" s="131"/>
      <c r="AD4193" s="131"/>
      <c r="AE4193" s="131"/>
      <c r="AF4193" s="131"/>
      <c r="AG4193" s="131"/>
      <c r="AH4193" s="43">
        <v>0</v>
      </c>
    </row>
    <row r="4194" spans="4:34">
      <c r="D4194" s="62">
        <v>2028</v>
      </c>
      <c r="E4194" s="62">
        <v>10</v>
      </c>
      <c r="F4194" s="62">
        <v>2029</v>
      </c>
      <c r="G4194" s="62">
        <v>2029</v>
      </c>
      <c r="H4194" s="131"/>
      <c r="I4194" s="131"/>
      <c r="J4194" s="131"/>
      <c r="K4194" s="131"/>
      <c r="L4194" s="131"/>
      <c r="M4194" s="131"/>
      <c r="N4194" s="131"/>
      <c r="O4194" s="131"/>
      <c r="P4194" s="131"/>
      <c r="Q4194" s="131"/>
      <c r="R4194" s="131"/>
      <c r="S4194" s="131"/>
      <c r="T4194" s="131"/>
      <c r="U4194" s="131"/>
      <c r="V4194" s="131"/>
      <c r="W4194" s="131"/>
      <c r="X4194" s="131"/>
      <c r="Y4194" s="131"/>
      <c r="Z4194" s="131"/>
      <c r="AA4194" s="131"/>
      <c r="AB4194" s="131"/>
      <c r="AC4194" s="131"/>
      <c r="AD4194" s="131"/>
      <c r="AE4194" s="131"/>
      <c r="AF4194" s="131"/>
      <c r="AG4194" s="131"/>
      <c r="AH4194" s="43">
        <v>0</v>
      </c>
    </row>
    <row r="4195" spans="4:34">
      <c r="D4195" s="62">
        <v>2028</v>
      </c>
      <c r="E4195" s="62">
        <v>11</v>
      </c>
      <c r="F4195" s="62">
        <v>2029</v>
      </c>
      <c r="G4195" s="62">
        <v>2029</v>
      </c>
      <c r="H4195" s="131"/>
      <c r="I4195" s="131"/>
      <c r="J4195" s="131"/>
      <c r="K4195" s="131"/>
      <c r="L4195" s="131"/>
      <c r="M4195" s="131"/>
      <c r="N4195" s="131"/>
      <c r="O4195" s="131"/>
      <c r="P4195" s="131"/>
      <c r="Q4195" s="131"/>
      <c r="R4195" s="131"/>
      <c r="S4195" s="131"/>
      <c r="T4195" s="131"/>
      <c r="U4195" s="131"/>
      <c r="V4195" s="131"/>
      <c r="W4195" s="131"/>
      <c r="X4195" s="131"/>
      <c r="Y4195" s="131"/>
      <c r="Z4195" s="131"/>
      <c r="AA4195" s="131"/>
      <c r="AB4195" s="131"/>
      <c r="AC4195" s="131"/>
      <c r="AD4195" s="131"/>
      <c r="AE4195" s="131"/>
      <c r="AF4195" s="131"/>
      <c r="AG4195" s="131"/>
      <c r="AH4195" s="43">
        <v>0</v>
      </c>
    </row>
    <row r="4196" spans="4:34">
      <c r="D4196" s="62">
        <v>2028</v>
      </c>
      <c r="E4196" s="62">
        <v>12</v>
      </c>
      <c r="F4196" s="62">
        <v>2029</v>
      </c>
      <c r="G4196" s="62">
        <v>2029</v>
      </c>
      <c r="H4196" s="131"/>
      <c r="I4196" s="131"/>
      <c r="J4196" s="131"/>
      <c r="K4196" s="131"/>
      <c r="L4196" s="131"/>
      <c r="M4196" s="131"/>
      <c r="N4196" s="131"/>
      <c r="O4196" s="131"/>
      <c r="P4196" s="131"/>
      <c r="Q4196" s="131"/>
      <c r="R4196" s="131"/>
      <c r="S4196" s="131"/>
      <c r="T4196" s="131"/>
      <c r="U4196" s="131"/>
      <c r="V4196" s="131"/>
      <c r="W4196" s="131"/>
      <c r="X4196" s="131"/>
      <c r="Y4196" s="131"/>
      <c r="Z4196" s="131"/>
      <c r="AA4196" s="131"/>
      <c r="AB4196" s="131"/>
      <c r="AC4196" s="131"/>
      <c r="AD4196" s="131"/>
      <c r="AE4196" s="131"/>
      <c r="AF4196" s="131"/>
      <c r="AG4196" s="131"/>
      <c r="AH4196" s="43">
        <v>0</v>
      </c>
    </row>
    <row r="4197" spans="4:34">
      <c r="D4197" s="62">
        <v>2029</v>
      </c>
      <c r="E4197" s="62">
        <v>1</v>
      </c>
      <c r="F4197" s="62">
        <v>2029</v>
      </c>
      <c r="G4197" s="62">
        <v>2029</v>
      </c>
      <c r="H4197" s="131"/>
      <c r="I4197" s="131"/>
      <c r="J4197" s="131"/>
      <c r="K4197" s="131"/>
      <c r="L4197" s="131"/>
      <c r="M4197" s="131"/>
      <c r="N4197" s="131"/>
      <c r="O4197" s="131"/>
      <c r="P4197" s="131"/>
      <c r="Q4197" s="131"/>
      <c r="R4197" s="131"/>
      <c r="S4197" s="131"/>
      <c r="T4197" s="131"/>
      <c r="U4197" s="131"/>
      <c r="V4197" s="131"/>
      <c r="W4197" s="131"/>
      <c r="X4197" s="131"/>
      <c r="Y4197" s="131"/>
      <c r="Z4197" s="131"/>
      <c r="AA4197" s="131"/>
      <c r="AB4197" s="131"/>
      <c r="AC4197" s="131"/>
      <c r="AD4197" s="131"/>
      <c r="AE4197" s="131"/>
      <c r="AF4197" s="131"/>
      <c r="AG4197" s="131"/>
      <c r="AH4197" s="43">
        <v>0</v>
      </c>
    </row>
    <row r="4198" spans="4:34">
      <c r="D4198" s="62">
        <v>2029</v>
      </c>
      <c r="E4198" s="62">
        <v>2</v>
      </c>
      <c r="F4198" s="62">
        <v>2029</v>
      </c>
      <c r="G4198" s="62">
        <v>2029</v>
      </c>
      <c r="H4198" s="131"/>
      <c r="I4198" s="131"/>
      <c r="J4198" s="131"/>
      <c r="K4198" s="131"/>
      <c r="L4198" s="131"/>
      <c r="M4198" s="131"/>
      <c r="N4198" s="131"/>
      <c r="O4198" s="131"/>
      <c r="P4198" s="131"/>
      <c r="Q4198" s="131"/>
      <c r="R4198" s="131"/>
      <c r="S4198" s="131"/>
      <c r="T4198" s="131"/>
      <c r="U4198" s="131"/>
      <c r="V4198" s="131"/>
      <c r="W4198" s="131"/>
      <c r="X4198" s="131"/>
      <c r="Y4198" s="131"/>
      <c r="Z4198" s="131"/>
      <c r="AA4198" s="131"/>
      <c r="AB4198" s="131"/>
      <c r="AC4198" s="131"/>
      <c r="AD4198" s="131"/>
      <c r="AE4198" s="131"/>
      <c r="AF4198" s="131"/>
      <c r="AG4198" s="131"/>
      <c r="AH4198" s="43">
        <v>0</v>
      </c>
    </row>
    <row r="4199" spans="4:34">
      <c r="D4199" s="62">
        <v>2029</v>
      </c>
      <c r="E4199" s="62">
        <v>3</v>
      </c>
      <c r="F4199" s="62">
        <v>2029</v>
      </c>
      <c r="G4199" s="62">
        <v>2029</v>
      </c>
      <c r="H4199" s="131"/>
      <c r="I4199" s="131"/>
      <c r="J4199" s="131"/>
      <c r="K4199" s="131"/>
      <c r="L4199" s="131"/>
      <c r="M4199" s="131"/>
      <c r="N4199" s="131"/>
      <c r="O4199" s="131"/>
      <c r="P4199" s="131"/>
      <c r="Q4199" s="131"/>
      <c r="R4199" s="131"/>
      <c r="S4199" s="131"/>
      <c r="T4199" s="131"/>
      <c r="U4199" s="131"/>
      <c r="V4199" s="131"/>
      <c r="W4199" s="131"/>
      <c r="X4199" s="131"/>
      <c r="Y4199" s="131"/>
      <c r="Z4199" s="131"/>
      <c r="AA4199" s="131"/>
      <c r="AB4199" s="131"/>
      <c r="AC4199" s="131"/>
      <c r="AD4199" s="131"/>
      <c r="AE4199" s="131"/>
      <c r="AF4199" s="131"/>
      <c r="AG4199" s="131"/>
      <c r="AH4199" s="43">
        <v>0</v>
      </c>
    </row>
    <row r="4200" spans="4:34">
      <c r="D4200" s="62">
        <v>2029</v>
      </c>
      <c r="E4200" s="62">
        <v>4</v>
      </c>
      <c r="F4200" s="62">
        <v>2029</v>
      </c>
      <c r="G4200" s="62">
        <v>2029</v>
      </c>
      <c r="H4200" s="131"/>
      <c r="I4200" s="131"/>
      <c r="J4200" s="131"/>
      <c r="K4200" s="131"/>
      <c r="L4200" s="131"/>
      <c r="M4200" s="131"/>
      <c r="N4200" s="131"/>
      <c r="O4200" s="131"/>
      <c r="P4200" s="131"/>
      <c r="Q4200" s="131"/>
      <c r="R4200" s="131"/>
      <c r="S4200" s="131"/>
      <c r="T4200" s="131"/>
      <c r="U4200" s="131"/>
      <c r="V4200" s="131"/>
      <c r="W4200" s="131"/>
      <c r="X4200" s="131"/>
      <c r="Y4200" s="131"/>
      <c r="Z4200" s="131"/>
      <c r="AA4200" s="131"/>
      <c r="AB4200" s="131"/>
      <c r="AC4200" s="131"/>
      <c r="AD4200" s="131"/>
      <c r="AE4200" s="131"/>
      <c r="AF4200" s="131"/>
      <c r="AG4200" s="131"/>
      <c r="AH4200" s="43">
        <v>0</v>
      </c>
    </row>
    <row r="4201" spans="4:34">
      <c r="D4201" s="62">
        <v>2029</v>
      </c>
      <c r="E4201" s="62">
        <v>5</v>
      </c>
      <c r="F4201" s="62">
        <v>2029</v>
      </c>
      <c r="G4201" s="62">
        <v>2030</v>
      </c>
      <c r="H4201" s="131"/>
      <c r="I4201" s="131"/>
      <c r="J4201" s="131"/>
      <c r="K4201" s="131"/>
      <c r="L4201" s="131"/>
      <c r="M4201" s="131"/>
      <c r="N4201" s="131"/>
      <c r="O4201" s="131"/>
      <c r="P4201" s="131"/>
      <c r="Q4201" s="131"/>
      <c r="R4201" s="131"/>
      <c r="S4201" s="131"/>
      <c r="T4201" s="131"/>
      <c r="U4201" s="131"/>
      <c r="V4201" s="131"/>
      <c r="W4201" s="131"/>
      <c r="X4201" s="131"/>
      <c r="Y4201" s="131"/>
      <c r="Z4201" s="131"/>
      <c r="AA4201" s="131"/>
      <c r="AB4201" s="131"/>
      <c r="AC4201" s="131"/>
      <c r="AD4201" s="131"/>
      <c r="AE4201" s="131"/>
      <c r="AF4201" s="131"/>
      <c r="AG4201" s="131"/>
      <c r="AH4201" s="43">
        <v>0</v>
      </c>
    </row>
    <row r="4202" spans="4:34">
      <c r="D4202" s="62">
        <v>2029</v>
      </c>
      <c r="E4202" s="62">
        <v>6</v>
      </c>
      <c r="F4202" s="62">
        <v>2029</v>
      </c>
      <c r="G4202" s="62">
        <v>2030</v>
      </c>
      <c r="H4202" s="131"/>
      <c r="I4202" s="131"/>
      <c r="J4202" s="131"/>
      <c r="K4202" s="131"/>
      <c r="L4202" s="131"/>
      <c r="M4202" s="131"/>
      <c r="N4202" s="131"/>
      <c r="O4202" s="131"/>
      <c r="P4202" s="131"/>
      <c r="Q4202" s="131"/>
      <c r="R4202" s="131"/>
      <c r="S4202" s="131"/>
      <c r="T4202" s="131"/>
      <c r="U4202" s="131"/>
      <c r="V4202" s="131"/>
      <c r="W4202" s="131"/>
      <c r="X4202" s="131"/>
      <c r="Y4202" s="131"/>
      <c r="Z4202" s="131"/>
      <c r="AA4202" s="131"/>
      <c r="AB4202" s="131"/>
      <c r="AC4202" s="131"/>
      <c r="AD4202" s="131"/>
      <c r="AE4202" s="131"/>
      <c r="AF4202" s="131"/>
      <c r="AG4202" s="131"/>
      <c r="AH4202" s="43">
        <v>0</v>
      </c>
    </row>
    <row r="4203" spans="4:34">
      <c r="D4203" s="62">
        <v>2029</v>
      </c>
      <c r="E4203" s="62">
        <v>7</v>
      </c>
      <c r="F4203" s="62">
        <v>2030</v>
      </c>
      <c r="G4203" s="62">
        <v>2030</v>
      </c>
      <c r="H4203" s="131"/>
      <c r="I4203" s="131"/>
      <c r="J4203" s="131"/>
      <c r="K4203" s="131"/>
      <c r="L4203" s="131"/>
      <c r="M4203" s="131"/>
      <c r="N4203" s="131"/>
      <c r="O4203" s="131"/>
      <c r="P4203" s="131"/>
      <c r="Q4203" s="131"/>
      <c r="R4203" s="131"/>
      <c r="S4203" s="131"/>
      <c r="T4203" s="131"/>
      <c r="U4203" s="131"/>
      <c r="V4203" s="131"/>
      <c r="W4203" s="131"/>
      <c r="X4203" s="131"/>
      <c r="Y4203" s="131"/>
      <c r="Z4203" s="131"/>
      <c r="AA4203" s="131"/>
      <c r="AB4203" s="131"/>
      <c r="AC4203" s="131"/>
      <c r="AD4203" s="131"/>
      <c r="AE4203" s="131"/>
      <c r="AF4203" s="131"/>
      <c r="AG4203" s="131"/>
      <c r="AH4203" s="43">
        <v>0</v>
      </c>
    </row>
    <row r="4204" spans="4:34">
      <c r="D4204" s="62">
        <v>2029</v>
      </c>
      <c r="E4204" s="62">
        <v>8</v>
      </c>
      <c r="F4204" s="62">
        <v>2030</v>
      </c>
      <c r="G4204" s="62">
        <v>2030</v>
      </c>
      <c r="H4204" s="131"/>
      <c r="I4204" s="131"/>
      <c r="J4204" s="131"/>
      <c r="K4204" s="131"/>
      <c r="L4204" s="131"/>
      <c r="M4204" s="131"/>
      <c r="N4204" s="131"/>
      <c r="O4204" s="131"/>
      <c r="P4204" s="131"/>
      <c r="Q4204" s="131"/>
      <c r="R4204" s="131"/>
      <c r="S4204" s="131"/>
      <c r="T4204" s="131"/>
      <c r="U4204" s="131"/>
      <c r="V4204" s="131"/>
      <c r="W4204" s="131"/>
      <c r="X4204" s="131"/>
      <c r="Y4204" s="131"/>
      <c r="Z4204" s="131"/>
      <c r="AA4204" s="131"/>
      <c r="AB4204" s="131"/>
      <c r="AC4204" s="131"/>
      <c r="AD4204" s="131"/>
      <c r="AE4204" s="131"/>
      <c r="AF4204" s="131"/>
      <c r="AG4204" s="131"/>
      <c r="AH4204" s="43">
        <v>0</v>
      </c>
    </row>
    <row r="4205" spans="4:34">
      <c r="D4205" s="62">
        <v>2029</v>
      </c>
      <c r="E4205" s="62">
        <v>9</v>
      </c>
      <c r="F4205" s="62">
        <v>2030</v>
      </c>
      <c r="G4205" s="62">
        <v>2030</v>
      </c>
      <c r="H4205" s="131"/>
      <c r="I4205" s="131"/>
      <c r="J4205" s="131"/>
      <c r="K4205" s="131"/>
      <c r="L4205" s="131"/>
      <c r="M4205" s="131"/>
      <c r="N4205" s="131"/>
      <c r="O4205" s="131"/>
      <c r="P4205" s="131"/>
      <c r="Q4205" s="131"/>
      <c r="R4205" s="131"/>
      <c r="S4205" s="131"/>
      <c r="T4205" s="131"/>
      <c r="U4205" s="131"/>
      <c r="V4205" s="131"/>
      <c r="W4205" s="131"/>
      <c r="X4205" s="131"/>
      <c r="Y4205" s="131"/>
      <c r="Z4205" s="131"/>
      <c r="AA4205" s="131"/>
      <c r="AB4205" s="131"/>
      <c r="AC4205" s="131"/>
      <c r="AD4205" s="131"/>
      <c r="AE4205" s="131"/>
      <c r="AF4205" s="131"/>
      <c r="AG4205" s="131"/>
      <c r="AH4205" s="43">
        <v>0</v>
      </c>
    </row>
    <row r="4206" spans="4:34">
      <c r="D4206" s="62">
        <v>2029</v>
      </c>
      <c r="E4206" s="62">
        <v>10</v>
      </c>
      <c r="F4206" s="62">
        <v>2030</v>
      </c>
      <c r="G4206" s="62">
        <v>2030</v>
      </c>
      <c r="H4206" s="131"/>
      <c r="I4206" s="131"/>
      <c r="J4206" s="131"/>
      <c r="K4206" s="131"/>
      <c r="L4206" s="131"/>
      <c r="M4206" s="131"/>
      <c r="N4206" s="131"/>
      <c r="O4206" s="131"/>
      <c r="P4206" s="131"/>
      <c r="Q4206" s="131"/>
      <c r="R4206" s="131"/>
      <c r="S4206" s="131"/>
      <c r="T4206" s="131"/>
      <c r="U4206" s="131"/>
      <c r="V4206" s="131"/>
      <c r="W4206" s="131"/>
      <c r="X4206" s="131"/>
      <c r="Y4206" s="131"/>
      <c r="Z4206" s="131"/>
      <c r="AA4206" s="131"/>
      <c r="AB4206" s="131"/>
      <c r="AC4206" s="131"/>
      <c r="AD4206" s="131"/>
      <c r="AE4206" s="131"/>
      <c r="AF4206" s="131"/>
      <c r="AG4206" s="131"/>
      <c r="AH4206" s="43">
        <v>0</v>
      </c>
    </row>
    <row r="4207" spans="4:34">
      <c r="D4207" s="62">
        <v>2029</v>
      </c>
      <c r="E4207" s="62">
        <v>11</v>
      </c>
      <c r="F4207" s="62">
        <v>2030</v>
      </c>
      <c r="G4207" s="62">
        <v>2030</v>
      </c>
      <c r="H4207" s="131"/>
      <c r="I4207" s="131"/>
      <c r="J4207" s="131"/>
      <c r="K4207" s="131"/>
      <c r="L4207" s="131"/>
      <c r="M4207" s="131"/>
      <c r="N4207" s="131"/>
      <c r="O4207" s="131"/>
      <c r="P4207" s="131"/>
      <c r="Q4207" s="131"/>
      <c r="R4207" s="131"/>
      <c r="S4207" s="131"/>
      <c r="T4207" s="131"/>
      <c r="U4207" s="131"/>
      <c r="V4207" s="131"/>
      <c r="W4207" s="131"/>
      <c r="X4207" s="131"/>
      <c r="Y4207" s="131"/>
      <c r="Z4207" s="131"/>
      <c r="AA4207" s="131"/>
      <c r="AB4207" s="131"/>
      <c r="AC4207" s="131"/>
      <c r="AD4207" s="131"/>
      <c r="AE4207" s="131"/>
      <c r="AF4207" s="131"/>
      <c r="AG4207" s="131"/>
      <c r="AH4207" s="43">
        <v>0</v>
      </c>
    </row>
    <row r="4208" spans="4:34">
      <c r="D4208" s="62">
        <v>2029</v>
      </c>
      <c r="E4208" s="62">
        <v>12</v>
      </c>
      <c r="F4208" s="62">
        <v>2030</v>
      </c>
      <c r="G4208" s="62">
        <v>2030</v>
      </c>
      <c r="H4208" s="131"/>
      <c r="I4208" s="131"/>
      <c r="J4208" s="131"/>
      <c r="K4208" s="131"/>
      <c r="L4208" s="131"/>
      <c r="M4208" s="131"/>
      <c r="N4208" s="131"/>
      <c r="O4208" s="131"/>
      <c r="P4208" s="131"/>
      <c r="Q4208" s="131"/>
      <c r="R4208" s="131"/>
      <c r="S4208" s="131"/>
      <c r="T4208" s="131"/>
      <c r="U4208" s="131"/>
      <c r="V4208" s="131"/>
      <c r="W4208" s="131"/>
      <c r="X4208" s="131"/>
      <c r="Y4208" s="131"/>
      <c r="Z4208" s="131"/>
      <c r="AA4208" s="131"/>
      <c r="AB4208" s="131"/>
      <c r="AC4208" s="131"/>
      <c r="AD4208" s="131"/>
      <c r="AE4208" s="131"/>
      <c r="AF4208" s="131"/>
      <c r="AG4208" s="131"/>
      <c r="AH4208" s="43">
        <v>0</v>
      </c>
    </row>
    <row r="4209" spans="4:34">
      <c r="D4209" s="62">
        <v>2030</v>
      </c>
      <c r="E4209" s="62">
        <v>1</v>
      </c>
      <c r="F4209" s="62">
        <v>2030</v>
      </c>
      <c r="G4209" s="62">
        <v>2030</v>
      </c>
      <c r="H4209" s="131"/>
      <c r="I4209" s="131"/>
      <c r="J4209" s="131"/>
      <c r="K4209" s="131"/>
      <c r="L4209" s="131"/>
      <c r="M4209" s="131"/>
      <c r="N4209" s="131"/>
      <c r="O4209" s="131"/>
      <c r="P4209" s="131"/>
      <c r="Q4209" s="131"/>
      <c r="R4209" s="131"/>
      <c r="S4209" s="131"/>
      <c r="T4209" s="131"/>
      <c r="U4209" s="131"/>
      <c r="V4209" s="131"/>
      <c r="W4209" s="131"/>
      <c r="X4209" s="131"/>
      <c r="Y4209" s="131"/>
      <c r="Z4209" s="131"/>
      <c r="AA4209" s="131"/>
      <c r="AB4209" s="131"/>
      <c r="AC4209" s="131"/>
      <c r="AD4209" s="131"/>
      <c r="AE4209" s="131"/>
      <c r="AF4209" s="131"/>
      <c r="AG4209" s="131"/>
      <c r="AH4209" s="43">
        <v>0</v>
      </c>
    </row>
    <row r="4210" spans="4:34">
      <c r="D4210" s="62">
        <v>2030</v>
      </c>
      <c r="E4210" s="62">
        <v>2</v>
      </c>
      <c r="F4210" s="62">
        <v>2030</v>
      </c>
      <c r="G4210" s="62">
        <v>2030</v>
      </c>
      <c r="H4210" s="131"/>
      <c r="I4210" s="131"/>
      <c r="J4210" s="131"/>
      <c r="K4210" s="131"/>
      <c r="L4210" s="131"/>
      <c r="M4210" s="131"/>
      <c r="N4210" s="131"/>
      <c r="O4210" s="131"/>
      <c r="P4210" s="131"/>
      <c r="Q4210" s="131"/>
      <c r="R4210" s="131"/>
      <c r="S4210" s="131"/>
      <c r="T4210" s="131"/>
      <c r="U4210" s="131"/>
      <c r="V4210" s="131"/>
      <c r="W4210" s="131"/>
      <c r="X4210" s="131"/>
      <c r="Y4210" s="131"/>
      <c r="Z4210" s="131"/>
      <c r="AA4210" s="131"/>
      <c r="AB4210" s="131"/>
      <c r="AC4210" s="131"/>
      <c r="AD4210" s="131"/>
      <c r="AE4210" s="131"/>
      <c r="AF4210" s="131"/>
      <c r="AG4210" s="131"/>
      <c r="AH4210" s="43">
        <v>0</v>
      </c>
    </row>
    <row r="4211" spans="4:34">
      <c r="D4211" s="62">
        <v>2030</v>
      </c>
      <c r="E4211" s="62">
        <v>3</v>
      </c>
      <c r="F4211" s="62">
        <v>2030</v>
      </c>
      <c r="G4211" s="62">
        <v>2030</v>
      </c>
      <c r="H4211" s="131"/>
      <c r="I4211" s="131"/>
      <c r="J4211" s="131"/>
      <c r="K4211" s="131"/>
      <c r="L4211" s="131"/>
      <c r="M4211" s="131"/>
      <c r="N4211" s="131"/>
      <c r="O4211" s="131"/>
      <c r="P4211" s="131"/>
      <c r="Q4211" s="131"/>
      <c r="R4211" s="131"/>
      <c r="S4211" s="131"/>
      <c r="T4211" s="131"/>
      <c r="U4211" s="131"/>
      <c r="V4211" s="131"/>
      <c r="W4211" s="131"/>
      <c r="X4211" s="131"/>
      <c r="Y4211" s="131"/>
      <c r="Z4211" s="131"/>
      <c r="AA4211" s="131"/>
      <c r="AB4211" s="131"/>
      <c r="AC4211" s="131"/>
      <c r="AD4211" s="131"/>
      <c r="AE4211" s="131"/>
      <c r="AF4211" s="131"/>
      <c r="AG4211" s="131"/>
      <c r="AH4211" s="43">
        <v>0</v>
      </c>
    </row>
    <row r="4212" spans="4:34">
      <c r="D4212" s="62">
        <v>2030</v>
      </c>
      <c r="E4212" s="62">
        <v>4</v>
      </c>
      <c r="F4212" s="62">
        <v>2030</v>
      </c>
      <c r="G4212" s="62">
        <v>2030</v>
      </c>
      <c r="H4212" s="131"/>
      <c r="I4212" s="131"/>
      <c r="J4212" s="131"/>
      <c r="K4212" s="131"/>
      <c r="L4212" s="131"/>
      <c r="M4212" s="131"/>
      <c r="N4212" s="131"/>
      <c r="O4212" s="131"/>
      <c r="P4212" s="131"/>
      <c r="Q4212" s="131"/>
      <c r="R4212" s="131"/>
      <c r="S4212" s="131"/>
      <c r="T4212" s="131"/>
      <c r="U4212" s="131"/>
      <c r="V4212" s="131"/>
      <c r="W4212" s="131"/>
      <c r="X4212" s="131"/>
      <c r="Y4212" s="131"/>
      <c r="Z4212" s="131"/>
      <c r="AA4212" s="131"/>
      <c r="AB4212" s="131"/>
      <c r="AC4212" s="131"/>
      <c r="AD4212" s="131"/>
      <c r="AE4212" s="131"/>
      <c r="AF4212" s="131"/>
      <c r="AG4212" s="131"/>
      <c r="AH4212" s="43">
        <v>0</v>
      </c>
    </row>
    <row r="4213" spans="4:34">
      <c r="D4213" s="62">
        <v>2030</v>
      </c>
      <c r="E4213" s="62">
        <v>5</v>
      </c>
      <c r="F4213" s="62">
        <v>2030</v>
      </c>
      <c r="G4213" s="62">
        <v>2031</v>
      </c>
      <c r="H4213" s="131"/>
      <c r="I4213" s="131"/>
      <c r="J4213" s="131"/>
      <c r="K4213" s="131"/>
      <c r="L4213" s="131"/>
      <c r="M4213" s="131"/>
      <c r="N4213" s="131"/>
      <c r="O4213" s="131"/>
      <c r="P4213" s="131"/>
      <c r="Q4213" s="131"/>
      <c r="R4213" s="131"/>
      <c r="S4213" s="131"/>
      <c r="T4213" s="131"/>
      <c r="U4213" s="131"/>
      <c r="V4213" s="131"/>
      <c r="W4213" s="131"/>
      <c r="X4213" s="131"/>
      <c r="Y4213" s="131"/>
      <c r="Z4213" s="131"/>
      <c r="AA4213" s="131"/>
      <c r="AB4213" s="131"/>
      <c r="AC4213" s="131"/>
      <c r="AD4213" s="131"/>
      <c r="AE4213" s="131"/>
      <c r="AF4213" s="131"/>
      <c r="AG4213" s="131"/>
      <c r="AH4213" s="43">
        <v>0</v>
      </c>
    </row>
    <row r="4214" spans="4:34">
      <c r="D4214" s="62">
        <v>2030</v>
      </c>
      <c r="E4214" s="62">
        <v>6</v>
      </c>
      <c r="F4214" s="62">
        <v>2030</v>
      </c>
      <c r="G4214" s="62">
        <v>2031</v>
      </c>
      <c r="H4214" s="131"/>
      <c r="I4214" s="131"/>
      <c r="J4214" s="131"/>
      <c r="K4214" s="131"/>
      <c r="L4214" s="131"/>
      <c r="M4214" s="131"/>
      <c r="N4214" s="131"/>
      <c r="O4214" s="131"/>
      <c r="P4214" s="131"/>
      <c r="Q4214" s="131"/>
      <c r="R4214" s="131"/>
      <c r="S4214" s="131"/>
      <c r="T4214" s="131"/>
      <c r="U4214" s="131"/>
      <c r="V4214" s="131"/>
      <c r="W4214" s="131"/>
      <c r="X4214" s="131"/>
      <c r="Y4214" s="131"/>
      <c r="Z4214" s="131"/>
      <c r="AA4214" s="131"/>
      <c r="AB4214" s="131"/>
      <c r="AC4214" s="131"/>
      <c r="AD4214" s="131"/>
      <c r="AE4214" s="131"/>
      <c r="AF4214" s="131"/>
      <c r="AG4214" s="131"/>
      <c r="AH4214" s="43">
        <v>0</v>
      </c>
    </row>
    <row r="4215" spans="4:34">
      <c r="D4215" s="62">
        <v>2030</v>
      </c>
      <c r="E4215" s="62">
        <v>7</v>
      </c>
      <c r="F4215" s="62">
        <v>2031</v>
      </c>
      <c r="G4215" s="62">
        <v>2031</v>
      </c>
      <c r="H4215" s="131"/>
      <c r="I4215" s="131"/>
      <c r="J4215" s="131"/>
      <c r="K4215" s="131"/>
      <c r="L4215" s="131"/>
      <c r="M4215" s="131"/>
      <c r="N4215" s="131"/>
      <c r="O4215" s="131"/>
      <c r="P4215" s="131"/>
      <c r="Q4215" s="131"/>
      <c r="R4215" s="131"/>
      <c r="S4215" s="131"/>
      <c r="T4215" s="131"/>
      <c r="U4215" s="131"/>
      <c r="V4215" s="131"/>
      <c r="W4215" s="131"/>
      <c r="X4215" s="131"/>
      <c r="Y4215" s="131"/>
      <c r="Z4215" s="131"/>
      <c r="AA4215" s="131"/>
      <c r="AB4215" s="131"/>
      <c r="AC4215" s="131"/>
      <c r="AD4215" s="131"/>
      <c r="AE4215" s="131"/>
      <c r="AF4215" s="131"/>
      <c r="AG4215" s="131"/>
      <c r="AH4215" s="43">
        <v>0</v>
      </c>
    </row>
    <row r="4216" spans="4:34">
      <c r="D4216" s="62">
        <v>2030</v>
      </c>
      <c r="E4216" s="62">
        <v>8</v>
      </c>
      <c r="F4216" s="62">
        <v>2031</v>
      </c>
      <c r="G4216" s="62">
        <v>2031</v>
      </c>
      <c r="H4216" s="131"/>
      <c r="I4216" s="131"/>
      <c r="J4216" s="131"/>
      <c r="K4216" s="131"/>
      <c r="L4216" s="131"/>
      <c r="M4216" s="131"/>
      <c r="N4216" s="131"/>
      <c r="O4216" s="131"/>
      <c r="P4216" s="131"/>
      <c r="Q4216" s="131"/>
      <c r="R4216" s="131"/>
      <c r="S4216" s="131"/>
      <c r="T4216" s="131"/>
      <c r="U4216" s="131"/>
      <c r="V4216" s="131"/>
      <c r="W4216" s="131"/>
      <c r="X4216" s="131"/>
      <c r="Y4216" s="131"/>
      <c r="Z4216" s="131"/>
      <c r="AA4216" s="131"/>
      <c r="AB4216" s="131"/>
      <c r="AC4216" s="131"/>
      <c r="AD4216" s="131"/>
      <c r="AE4216" s="131"/>
      <c r="AF4216" s="131"/>
      <c r="AG4216" s="131"/>
      <c r="AH4216" s="43">
        <v>0</v>
      </c>
    </row>
    <row r="4217" spans="4:34">
      <c r="D4217" s="62">
        <v>2030</v>
      </c>
      <c r="E4217" s="62">
        <v>9</v>
      </c>
      <c r="F4217" s="62">
        <v>2031</v>
      </c>
      <c r="G4217" s="62">
        <v>2031</v>
      </c>
      <c r="H4217" s="131"/>
      <c r="I4217" s="131"/>
      <c r="J4217" s="131"/>
      <c r="K4217" s="131"/>
      <c r="L4217" s="131"/>
      <c r="M4217" s="131"/>
      <c r="N4217" s="131"/>
      <c r="O4217" s="131"/>
      <c r="P4217" s="131"/>
      <c r="Q4217" s="131"/>
      <c r="R4217" s="131"/>
      <c r="S4217" s="131"/>
      <c r="T4217" s="131"/>
      <c r="U4217" s="131"/>
      <c r="V4217" s="131"/>
      <c r="W4217" s="131"/>
      <c r="X4217" s="131"/>
      <c r="Y4217" s="131"/>
      <c r="Z4217" s="131"/>
      <c r="AA4217" s="131"/>
      <c r="AB4217" s="131"/>
      <c r="AC4217" s="131"/>
      <c r="AD4217" s="131"/>
      <c r="AE4217" s="131"/>
      <c r="AF4217" s="131"/>
      <c r="AG4217" s="131"/>
      <c r="AH4217" s="43">
        <v>0</v>
      </c>
    </row>
    <row r="4218" spans="4:34">
      <c r="D4218" s="62">
        <v>2030</v>
      </c>
      <c r="E4218" s="62">
        <v>10</v>
      </c>
      <c r="F4218" s="62">
        <v>2031</v>
      </c>
      <c r="G4218" s="62">
        <v>2031</v>
      </c>
      <c r="H4218" s="131"/>
      <c r="I4218" s="131"/>
      <c r="J4218" s="131"/>
      <c r="K4218" s="131"/>
      <c r="L4218" s="131"/>
      <c r="M4218" s="131"/>
      <c r="N4218" s="131"/>
      <c r="O4218" s="131"/>
      <c r="P4218" s="131"/>
      <c r="Q4218" s="131"/>
      <c r="R4218" s="131"/>
      <c r="S4218" s="131"/>
      <c r="T4218" s="131"/>
      <c r="U4218" s="131"/>
      <c r="V4218" s="131"/>
      <c r="W4218" s="131"/>
      <c r="X4218" s="131"/>
      <c r="Y4218" s="131"/>
      <c r="Z4218" s="131"/>
      <c r="AA4218" s="131"/>
      <c r="AB4218" s="131"/>
      <c r="AC4218" s="131"/>
      <c r="AD4218" s="131"/>
      <c r="AE4218" s="131"/>
      <c r="AF4218" s="131"/>
      <c r="AG4218" s="131"/>
      <c r="AH4218" s="43">
        <v>0</v>
      </c>
    </row>
    <row r="4219" spans="4:34">
      <c r="D4219" s="62">
        <v>2030</v>
      </c>
      <c r="E4219" s="62">
        <v>11</v>
      </c>
      <c r="F4219" s="62">
        <v>2031</v>
      </c>
      <c r="G4219" s="62">
        <v>2031</v>
      </c>
      <c r="H4219" s="131"/>
      <c r="I4219" s="131"/>
      <c r="J4219" s="131"/>
      <c r="K4219" s="131"/>
      <c r="L4219" s="131"/>
      <c r="M4219" s="131"/>
      <c r="N4219" s="131"/>
      <c r="O4219" s="131"/>
      <c r="P4219" s="131"/>
      <c r="Q4219" s="131"/>
      <c r="R4219" s="131"/>
      <c r="S4219" s="131"/>
      <c r="T4219" s="131"/>
      <c r="U4219" s="131"/>
      <c r="V4219" s="131"/>
      <c r="W4219" s="131"/>
      <c r="X4219" s="131"/>
      <c r="Y4219" s="131"/>
      <c r="Z4219" s="131"/>
      <c r="AA4219" s="131"/>
      <c r="AB4219" s="131"/>
      <c r="AC4219" s="131"/>
      <c r="AD4219" s="131"/>
      <c r="AE4219" s="131"/>
      <c r="AF4219" s="131"/>
      <c r="AG4219" s="131"/>
      <c r="AH4219" s="43">
        <v>0</v>
      </c>
    </row>
    <row r="4220" spans="4:34">
      <c r="D4220" s="62">
        <v>2030</v>
      </c>
      <c r="E4220" s="62">
        <v>12</v>
      </c>
      <c r="F4220" s="62">
        <v>2031</v>
      </c>
      <c r="G4220" s="62">
        <v>2031</v>
      </c>
      <c r="H4220" s="131"/>
      <c r="I4220" s="131"/>
      <c r="J4220" s="131"/>
      <c r="K4220" s="131"/>
      <c r="L4220" s="131"/>
      <c r="M4220" s="131"/>
      <c r="N4220" s="131"/>
      <c r="O4220" s="131"/>
      <c r="P4220" s="131"/>
      <c r="Q4220" s="131"/>
      <c r="R4220" s="131"/>
      <c r="S4220" s="131"/>
      <c r="T4220" s="131"/>
      <c r="U4220" s="131"/>
      <c r="V4220" s="131"/>
      <c r="W4220" s="131"/>
      <c r="X4220" s="131"/>
      <c r="Y4220" s="131"/>
      <c r="Z4220" s="131"/>
      <c r="AA4220" s="131"/>
      <c r="AB4220" s="131"/>
      <c r="AC4220" s="131"/>
      <c r="AD4220" s="131"/>
      <c r="AE4220" s="131"/>
      <c r="AF4220" s="131"/>
      <c r="AG4220" s="131"/>
      <c r="AH4220" s="43">
        <v>0</v>
      </c>
    </row>
    <row r="4223" spans="4:34">
      <c r="G4223" s="62"/>
      <c r="H4223" s="62"/>
      <c r="I4223" s="62"/>
      <c r="J4223" s="62"/>
      <c r="K4223" s="62"/>
      <c r="L4223" s="62"/>
      <c r="M4223" s="62"/>
      <c r="N4223" s="62"/>
      <c r="O4223" s="62"/>
      <c r="P4223" s="62"/>
      <c r="Q4223" s="62"/>
      <c r="R4223" s="62"/>
      <c r="S4223" s="62"/>
      <c r="T4223" s="62"/>
      <c r="U4223" s="62"/>
      <c r="V4223" s="62"/>
      <c r="W4223" s="62"/>
      <c r="X4223" s="62"/>
      <c r="Y4223" s="62"/>
      <c r="Z4223" s="62"/>
      <c r="AA4223" s="62"/>
      <c r="AB4223" s="62"/>
      <c r="AC4223" s="62"/>
      <c r="AD4223" s="62"/>
      <c r="AE4223" s="62"/>
      <c r="AF4223" s="62"/>
      <c r="AG4223" s="62"/>
      <c r="AH4223" s="43"/>
    </row>
    <row r="4224" spans="4:34" ht="15.75">
      <c r="D4224" s="54" t="s">
        <v>89</v>
      </c>
      <c r="M4224" s="2"/>
      <c r="N4224" s="43"/>
      <c r="O4224" s="2"/>
      <c r="P4224" s="2"/>
      <c r="Q4224" s="2"/>
      <c r="R4224" s="2"/>
      <c r="S4224" s="2"/>
      <c r="T4224" s="2"/>
      <c r="U4224" s="2"/>
      <c r="V4224" s="2"/>
      <c r="W4224" s="2"/>
      <c r="X4224" s="2"/>
      <c r="Y4224" s="2"/>
      <c r="Z4224" s="2"/>
      <c r="AA4224" s="2"/>
      <c r="AB4224" s="2"/>
      <c r="AC4224" s="2"/>
      <c r="AD4224" s="2"/>
      <c r="AE4224" s="2"/>
      <c r="AF4224" s="2"/>
      <c r="AG4224" s="2"/>
      <c r="AH4224" s="2"/>
    </row>
    <row r="4225" spans="4:34" ht="15.75">
      <c r="D4225" s="60" t="s">
        <v>45</v>
      </c>
      <c r="E4225" s="60" t="s">
        <v>46</v>
      </c>
      <c r="F4225" s="60" t="s">
        <v>157</v>
      </c>
      <c r="G4225" s="60" t="s">
        <v>47</v>
      </c>
      <c r="H4225" s="61" t="s">
        <v>90</v>
      </c>
      <c r="I4225" s="61" t="s">
        <v>91</v>
      </c>
      <c r="J4225" s="61" t="s">
        <v>92</v>
      </c>
      <c r="K4225" s="61" t="s">
        <v>93</v>
      </c>
      <c r="L4225" s="61" t="s">
        <v>74</v>
      </c>
      <c r="M4225" s="2"/>
      <c r="N4225" s="43"/>
      <c r="O4225" s="2"/>
      <c r="P4225" s="2"/>
      <c r="Q4225" s="2"/>
      <c r="R4225" s="2"/>
      <c r="S4225" s="2"/>
      <c r="T4225" s="2"/>
      <c r="U4225" s="2"/>
      <c r="V4225" s="2"/>
      <c r="W4225" s="2"/>
      <c r="X4225" s="2"/>
      <c r="Y4225" s="2"/>
      <c r="Z4225" s="2"/>
      <c r="AA4225" s="2"/>
      <c r="AB4225" s="2"/>
      <c r="AC4225" s="2"/>
      <c r="AD4225" s="2"/>
      <c r="AE4225" s="2"/>
      <c r="AF4225" s="2"/>
      <c r="AG4225" s="2"/>
      <c r="AH4225" s="2"/>
    </row>
    <row r="4226" spans="4:34">
      <c r="D4226" s="62">
        <v>1989</v>
      </c>
      <c r="E4226" s="62">
        <v>1</v>
      </c>
      <c r="F4226" s="62">
        <v>1989</v>
      </c>
      <c r="G4226" s="62">
        <v>1989</v>
      </c>
      <c r="H4226" s="131"/>
      <c r="I4226" s="131"/>
      <c r="J4226" s="131"/>
      <c r="K4226" s="131"/>
      <c r="L4226" s="43">
        <v>0</v>
      </c>
      <c r="M4226" s="131"/>
      <c r="N4226" s="131"/>
      <c r="O4226" s="131"/>
      <c r="P4226" s="131"/>
      <c r="Q4226" s="131"/>
      <c r="R4226" s="131"/>
      <c r="S4226" s="131"/>
      <c r="T4226" s="131"/>
      <c r="U4226" s="131"/>
      <c r="V4226" s="131"/>
      <c r="W4226" s="131"/>
      <c r="X4226" s="131"/>
      <c r="Y4226" s="131"/>
      <c r="Z4226" s="131"/>
      <c r="AA4226" s="131"/>
      <c r="AB4226" s="131"/>
      <c r="AC4226" s="131"/>
      <c r="AD4226" s="131"/>
      <c r="AE4226" s="131"/>
      <c r="AF4226" s="131"/>
      <c r="AG4226" s="131"/>
      <c r="AH4226" s="43"/>
    </row>
    <row r="4227" spans="4:34">
      <c r="D4227" s="62">
        <v>1989</v>
      </c>
      <c r="E4227" s="62">
        <v>2</v>
      </c>
      <c r="F4227" s="62">
        <v>1989</v>
      </c>
      <c r="G4227" s="62">
        <v>1989</v>
      </c>
      <c r="H4227" s="131"/>
      <c r="I4227" s="131"/>
      <c r="J4227" s="131"/>
      <c r="K4227" s="131"/>
      <c r="L4227" s="43">
        <v>0</v>
      </c>
      <c r="M4227" s="131"/>
      <c r="N4227" s="131"/>
      <c r="O4227" s="131"/>
      <c r="P4227" s="131"/>
      <c r="Q4227" s="131"/>
      <c r="R4227" s="131"/>
      <c r="S4227" s="131"/>
      <c r="T4227" s="131"/>
      <c r="U4227" s="131"/>
      <c r="V4227" s="131"/>
      <c r="W4227" s="131"/>
      <c r="X4227" s="131"/>
      <c r="Y4227" s="131"/>
      <c r="Z4227" s="131"/>
      <c r="AA4227" s="131"/>
      <c r="AB4227" s="131"/>
      <c r="AC4227" s="131"/>
      <c r="AD4227" s="131"/>
      <c r="AE4227" s="131"/>
      <c r="AF4227" s="131"/>
      <c r="AG4227" s="131"/>
      <c r="AH4227" s="43"/>
    </row>
    <row r="4228" spans="4:34">
      <c r="D4228" s="62">
        <v>1989</v>
      </c>
      <c r="E4228" s="62">
        <v>3</v>
      </c>
      <c r="F4228" s="62">
        <v>1989</v>
      </c>
      <c r="G4228" s="62">
        <v>1989</v>
      </c>
      <c r="H4228" s="131"/>
      <c r="I4228" s="131"/>
      <c r="J4228" s="131"/>
      <c r="K4228" s="131"/>
      <c r="L4228" s="43">
        <v>0</v>
      </c>
      <c r="M4228" s="131"/>
      <c r="N4228" s="131"/>
      <c r="O4228" s="131"/>
      <c r="P4228" s="131"/>
      <c r="Q4228" s="131"/>
      <c r="R4228" s="131"/>
      <c r="S4228" s="131"/>
      <c r="T4228" s="131"/>
      <c r="U4228" s="131"/>
      <c r="V4228" s="131"/>
      <c r="W4228" s="131"/>
      <c r="X4228" s="131"/>
      <c r="Y4228" s="131"/>
      <c r="Z4228" s="131"/>
      <c r="AA4228" s="131"/>
      <c r="AB4228" s="131"/>
      <c r="AC4228" s="131"/>
      <c r="AD4228" s="131"/>
      <c r="AE4228" s="131"/>
      <c r="AF4228" s="131"/>
      <c r="AG4228" s="131"/>
      <c r="AH4228" s="43"/>
    </row>
    <row r="4229" spans="4:34">
      <c r="D4229" s="62">
        <v>1989</v>
      </c>
      <c r="E4229" s="62">
        <v>4</v>
      </c>
      <c r="F4229" s="62">
        <v>1989</v>
      </c>
      <c r="G4229" s="62">
        <v>1989</v>
      </c>
      <c r="H4229" s="131"/>
      <c r="I4229" s="131"/>
      <c r="J4229" s="131"/>
      <c r="K4229" s="131"/>
      <c r="L4229" s="43">
        <v>0</v>
      </c>
      <c r="M4229" s="131"/>
      <c r="N4229" s="131"/>
      <c r="O4229" s="131"/>
      <c r="P4229" s="131"/>
      <c r="Q4229" s="131"/>
      <c r="R4229" s="131"/>
      <c r="S4229" s="131"/>
      <c r="T4229" s="131"/>
      <c r="U4229" s="131"/>
      <c r="V4229" s="131"/>
      <c r="W4229" s="131"/>
      <c r="X4229" s="131"/>
      <c r="Y4229" s="131"/>
      <c r="Z4229" s="131"/>
      <c r="AA4229" s="131"/>
      <c r="AB4229" s="131"/>
      <c r="AC4229" s="131"/>
      <c r="AD4229" s="131"/>
      <c r="AE4229" s="131"/>
      <c r="AF4229" s="131"/>
      <c r="AG4229" s="131"/>
      <c r="AH4229" s="43"/>
    </row>
    <row r="4230" spans="4:34">
      <c r="D4230" s="62">
        <v>1989</v>
      </c>
      <c r="E4230" s="62">
        <v>5</v>
      </c>
      <c r="F4230" s="62">
        <v>1989</v>
      </c>
      <c r="G4230" s="62">
        <v>1990</v>
      </c>
      <c r="H4230" s="131"/>
      <c r="I4230" s="131"/>
      <c r="J4230" s="131"/>
      <c r="K4230" s="131"/>
      <c r="L4230" s="43">
        <v>0</v>
      </c>
      <c r="M4230" s="131"/>
      <c r="N4230" s="131"/>
      <c r="O4230" s="131"/>
      <c r="P4230" s="131"/>
      <c r="Q4230" s="131"/>
      <c r="R4230" s="131"/>
      <c r="S4230" s="131"/>
      <c r="T4230" s="131"/>
      <c r="U4230" s="131"/>
      <c r="V4230" s="131"/>
      <c r="W4230" s="131"/>
      <c r="X4230" s="131"/>
      <c r="Y4230" s="131"/>
      <c r="Z4230" s="131"/>
      <c r="AA4230" s="131"/>
      <c r="AB4230" s="131"/>
      <c r="AC4230" s="131"/>
      <c r="AD4230" s="131"/>
      <c r="AE4230" s="131"/>
      <c r="AF4230" s="131"/>
      <c r="AG4230" s="131"/>
      <c r="AH4230" s="43"/>
    </row>
    <row r="4231" spans="4:34">
      <c r="D4231" s="62">
        <v>1989</v>
      </c>
      <c r="E4231" s="62">
        <v>6</v>
      </c>
      <c r="F4231" s="62">
        <v>1989</v>
      </c>
      <c r="G4231" s="62">
        <v>1990</v>
      </c>
      <c r="H4231" s="131"/>
      <c r="I4231" s="131"/>
      <c r="J4231" s="131"/>
      <c r="K4231" s="131"/>
      <c r="L4231" s="43">
        <v>0</v>
      </c>
      <c r="M4231" s="131"/>
      <c r="N4231" s="131"/>
      <c r="O4231" s="131"/>
      <c r="P4231" s="131"/>
      <c r="Q4231" s="131"/>
      <c r="R4231" s="131"/>
      <c r="S4231" s="131"/>
      <c r="T4231" s="131"/>
      <c r="U4231" s="131"/>
      <c r="V4231" s="131"/>
      <c r="W4231" s="131"/>
      <c r="X4231" s="131"/>
      <c r="Y4231" s="131"/>
      <c r="Z4231" s="131"/>
      <c r="AA4231" s="131"/>
      <c r="AB4231" s="131"/>
      <c r="AC4231" s="131"/>
      <c r="AD4231" s="131"/>
      <c r="AE4231" s="131"/>
      <c r="AF4231" s="131"/>
      <c r="AG4231" s="131"/>
      <c r="AH4231" s="43"/>
    </row>
    <row r="4232" spans="4:34">
      <c r="D4232" s="62">
        <v>1989</v>
      </c>
      <c r="E4232" s="62">
        <v>7</v>
      </c>
      <c r="F4232" s="62">
        <v>1990</v>
      </c>
      <c r="G4232" s="62">
        <v>1990</v>
      </c>
      <c r="H4232" s="131"/>
      <c r="I4232" s="131"/>
      <c r="J4232" s="131"/>
      <c r="K4232" s="131"/>
      <c r="L4232" s="43">
        <v>0</v>
      </c>
      <c r="M4232" s="131"/>
      <c r="N4232" s="131"/>
      <c r="O4232" s="131"/>
      <c r="P4232" s="131"/>
      <c r="Q4232" s="131"/>
      <c r="R4232" s="131"/>
      <c r="S4232" s="131"/>
      <c r="T4232" s="131"/>
      <c r="U4232" s="131"/>
      <c r="V4232" s="131"/>
      <c r="W4232" s="131"/>
      <c r="X4232" s="131"/>
      <c r="Y4232" s="131"/>
      <c r="Z4232" s="131"/>
      <c r="AA4232" s="131"/>
      <c r="AB4232" s="131"/>
      <c r="AC4232" s="131"/>
      <c r="AD4232" s="131"/>
      <c r="AE4232" s="131"/>
      <c r="AF4232" s="131"/>
      <c r="AG4232" s="131"/>
      <c r="AH4232" s="43"/>
    </row>
    <row r="4233" spans="4:34">
      <c r="D4233" s="62">
        <v>1989</v>
      </c>
      <c r="E4233" s="62">
        <v>8</v>
      </c>
      <c r="F4233" s="62">
        <v>1990</v>
      </c>
      <c r="G4233" s="62">
        <v>1990</v>
      </c>
      <c r="H4233" s="131"/>
      <c r="I4233" s="131"/>
      <c r="J4233" s="131"/>
      <c r="K4233" s="131"/>
      <c r="L4233" s="43">
        <v>0</v>
      </c>
      <c r="M4233" s="131"/>
      <c r="N4233" s="131"/>
      <c r="O4233" s="131"/>
      <c r="P4233" s="131"/>
      <c r="Q4233" s="131"/>
      <c r="R4233" s="131"/>
      <c r="S4233" s="131"/>
      <c r="T4233" s="131"/>
      <c r="U4233" s="131"/>
      <c r="V4233" s="131"/>
      <c r="W4233" s="131"/>
      <c r="X4233" s="131"/>
      <c r="Y4233" s="131"/>
      <c r="Z4233" s="131"/>
      <c r="AA4233" s="131"/>
      <c r="AB4233" s="131"/>
      <c r="AC4233" s="131"/>
      <c r="AD4233" s="131"/>
      <c r="AE4233" s="131"/>
      <c r="AF4233" s="131"/>
      <c r="AG4233" s="131"/>
      <c r="AH4233" s="43"/>
    </row>
    <row r="4234" spans="4:34">
      <c r="D4234" s="62">
        <v>1989</v>
      </c>
      <c r="E4234" s="62">
        <v>9</v>
      </c>
      <c r="F4234" s="62">
        <v>1990</v>
      </c>
      <c r="G4234" s="62">
        <v>1990</v>
      </c>
      <c r="H4234" s="131"/>
      <c r="I4234" s="131"/>
      <c r="J4234" s="131"/>
      <c r="K4234" s="131"/>
      <c r="L4234" s="43">
        <v>0</v>
      </c>
      <c r="M4234" s="131"/>
      <c r="N4234" s="131"/>
      <c r="O4234" s="131"/>
      <c r="P4234" s="131"/>
      <c r="Q4234" s="131"/>
      <c r="R4234" s="131"/>
      <c r="S4234" s="131"/>
      <c r="T4234" s="131"/>
      <c r="U4234" s="131"/>
      <c r="V4234" s="131"/>
      <c r="W4234" s="131"/>
      <c r="X4234" s="131"/>
      <c r="Y4234" s="131"/>
      <c r="Z4234" s="131"/>
      <c r="AA4234" s="131"/>
      <c r="AB4234" s="131"/>
      <c r="AC4234" s="131"/>
      <c r="AD4234" s="131"/>
      <c r="AE4234" s="131"/>
      <c r="AF4234" s="131"/>
      <c r="AG4234" s="131"/>
      <c r="AH4234" s="43"/>
    </row>
    <row r="4235" spans="4:34">
      <c r="D4235" s="62">
        <v>1989</v>
      </c>
      <c r="E4235" s="62">
        <v>10</v>
      </c>
      <c r="F4235" s="62">
        <v>1990</v>
      </c>
      <c r="G4235" s="62">
        <v>1990</v>
      </c>
      <c r="H4235" s="131"/>
      <c r="I4235" s="131"/>
      <c r="J4235" s="131"/>
      <c r="K4235" s="131"/>
      <c r="L4235" s="43">
        <v>0</v>
      </c>
      <c r="M4235" s="131"/>
      <c r="N4235" s="131"/>
      <c r="O4235" s="131"/>
      <c r="P4235" s="131"/>
      <c r="Q4235" s="131"/>
      <c r="R4235" s="131"/>
      <c r="S4235" s="131"/>
      <c r="T4235" s="131"/>
      <c r="U4235" s="131"/>
      <c r="V4235" s="131"/>
      <c r="W4235" s="131"/>
      <c r="X4235" s="131"/>
      <c r="Y4235" s="131"/>
      <c r="Z4235" s="131"/>
      <c r="AA4235" s="131"/>
      <c r="AB4235" s="131"/>
      <c r="AC4235" s="131"/>
      <c r="AD4235" s="131"/>
      <c r="AE4235" s="131"/>
      <c r="AF4235" s="131"/>
      <c r="AG4235" s="131"/>
      <c r="AH4235" s="43"/>
    </row>
    <row r="4236" spans="4:34">
      <c r="D4236" s="62">
        <v>1989</v>
      </c>
      <c r="E4236" s="62">
        <v>11</v>
      </c>
      <c r="F4236" s="62">
        <v>1990</v>
      </c>
      <c r="G4236" s="62">
        <v>1990</v>
      </c>
      <c r="H4236" s="131"/>
      <c r="I4236" s="131"/>
      <c r="J4236" s="131"/>
      <c r="K4236" s="131"/>
      <c r="L4236" s="43">
        <v>0</v>
      </c>
      <c r="M4236" s="131"/>
      <c r="N4236" s="131"/>
      <c r="O4236" s="131"/>
      <c r="P4236" s="131"/>
      <c r="Q4236" s="131"/>
      <c r="R4236" s="131"/>
      <c r="S4236" s="131"/>
      <c r="T4236" s="131"/>
      <c r="U4236" s="131"/>
      <c r="V4236" s="131"/>
      <c r="W4236" s="131"/>
      <c r="X4236" s="131"/>
      <c r="Y4236" s="131"/>
      <c r="Z4236" s="131"/>
      <c r="AA4236" s="131"/>
      <c r="AB4236" s="131"/>
      <c r="AC4236" s="131"/>
      <c r="AD4236" s="131"/>
      <c r="AE4236" s="131"/>
      <c r="AF4236" s="131"/>
      <c r="AG4236" s="131"/>
      <c r="AH4236" s="43"/>
    </row>
    <row r="4237" spans="4:34">
      <c r="D4237" s="62">
        <v>1989</v>
      </c>
      <c r="E4237" s="62">
        <v>12</v>
      </c>
      <c r="F4237" s="62">
        <v>1990</v>
      </c>
      <c r="G4237" s="62">
        <v>1990</v>
      </c>
      <c r="H4237" s="131"/>
      <c r="I4237" s="131"/>
      <c r="J4237" s="131"/>
      <c r="K4237" s="131"/>
      <c r="L4237" s="43">
        <v>0</v>
      </c>
      <c r="M4237" s="131"/>
      <c r="N4237" s="131"/>
      <c r="O4237" s="131"/>
      <c r="P4237" s="131"/>
      <c r="Q4237" s="131"/>
      <c r="R4237" s="131"/>
      <c r="S4237" s="131"/>
      <c r="T4237" s="131"/>
      <c r="U4237" s="131"/>
      <c r="V4237" s="131"/>
      <c r="W4237" s="131"/>
      <c r="X4237" s="131"/>
      <c r="Y4237" s="131"/>
      <c r="Z4237" s="131"/>
      <c r="AA4237" s="131"/>
      <c r="AB4237" s="131"/>
      <c r="AC4237" s="131"/>
      <c r="AD4237" s="131"/>
      <c r="AE4237" s="131"/>
      <c r="AF4237" s="131"/>
      <c r="AG4237" s="131"/>
      <c r="AH4237" s="43"/>
    </row>
    <row r="4238" spans="4:34">
      <c r="D4238" s="62">
        <v>1990</v>
      </c>
      <c r="E4238" s="62">
        <v>1</v>
      </c>
      <c r="F4238" s="62">
        <v>1990</v>
      </c>
      <c r="G4238" s="62">
        <v>1990</v>
      </c>
      <c r="H4238" s="131"/>
      <c r="I4238" s="131"/>
      <c r="J4238" s="131"/>
      <c r="K4238" s="131"/>
      <c r="L4238" s="43">
        <v>0</v>
      </c>
      <c r="M4238" s="2"/>
      <c r="N4238" s="43"/>
      <c r="O4238" s="2"/>
      <c r="P4238" s="2"/>
      <c r="Q4238" s="2"/>
      <c r="R4238" s="2"/>
      <c r="S4238" s="2"/>
      <c r="T4238" s="2"/>
      <c r="U4238" s="2"/>
      <c r="V4238" s="2"/>
      <c r="W4238" s="2"/>
      <c r="X4238" s="2"/>
      <c r="Y4238" s="2"/>
      <c r="Z4238" s="2"/>
      <c r="AA4238" s="2"/>
      <c r="AB4238" s="2"/>
      <c r="AC4238" s="2"/>
      <c r="AD4238" s="2"/>
      <c r="AE4238" s="2"/>
      <c r="AF4238" s="2"/>
      <c r="AG4238" s="2"/>
      <c r="AH4238" s="2"/>
    </row>
    <row r="4239" spans="4:34">
      <c r="D4239" s="62">
        <v>1990</v>
      </c>
      <c r="E4239" s="62">
        <v>2</v>
      </c>
      <c r="F4239" s="62">
        <v>1990</v>
      </c>
      <c r="G4239" s="62">
        <v>1990</v>
      </c>
      <c r="H4239" s="131"/>
      <c r="I4239" s="131"/>
      <c r="J4239" s="131"/>
      <c r="K4239" s="131"/>
      <c r="L4239" s="43">
        <v>0</v>
      </c>
      <c r="M4239" s="2"/>
      <c r="N4239" s="43"/>
      <c r="O4239" s="2"/>
      <c r="P4239" s="2"/>
      <c r="Q4239" s="2"/>
      <c r="R4239" s="2"/>
      <c r="S4239" s="2"/>
      <c r="T4239" s="2"/>
      <c r="U4239" s="2"/>
      <c r="V4239" s="2"/>
      <c r="W4239" s="2"/>
      <c r="X4239" s="2"/>
      <c r="Y4239" s="2"/>
      <c r="Z4239" s="2"/>
      <c r="AA4239" s="2"/>
      <c r="AB4239" s="2"/>
      <c r="AC4239" s="2"/>
      <c r="AD4239" s="2"/>
      <c r="AE4239" s="2"/>
      <c r="AF4239" s="2"/>
      <c r="AG4239" s="2"/>
      <c r="AH4239" s="2"/>
    </row>
    <row r="4240" spans="4:34">
      <c r="D4240" s="62">
        <v>1990</v>
      </c>
      <c r="E4240" s="62">
        <v>3</v>
      </c>
      <c r="F4240" s="62">
        <v>1990</v>
      </c>
      <c r="G4240" s="62">
        <v>1990</v>
      </c>
      <c r="H4240" s="131"/>
      <c r="I4240" s="131"/>
      <c r="J4240" s="131"/>
      <c r="K4240" s="131"/>
      <c r="L4240" s="43">
        <v>0</v>
      </c>
      <c r="M4240" s="2"/>
      <c r="N4240" s="43"/>
      <c r="O4240" s="2"/>
      <c r="P4240" s="2"/>
      <c r="Q4240" s="2"/>
      <c r="R4240" s="2"/>
      <c r="S4240" s="2"/>
      <c r="T4240" s="2"/>
      <c r="U4240" s="2"/>
      <c r="V4240" s="2"/>
      <c r="W4240" s="2"/>
      <c r="X4240" s="2"/>
      <c r="Y4240" s="2"/>
      <c r="Z4240" s="2"/>
      <c r="AA4240" s="2"/>
      <c r="AB4240" s="2"/>
      <c r="AC4240" s="2"/>
      <c r="AD4240" s="2"/>
      <c r="AE4240" s="2"/>
      <c r="AF4240" s="2"/>
      <c r="AG4240" s="2"/>
      <c r="AH4240" s="2"/>
    </row>
    <row r="4241" spans="4:34">
      <c r="D4241" s="62">
        <v>1990</v>
      </c>
      <c r="E4241" s="62">
        <v>4</v>
      </c>
      <c r="F4241" s="62">
        <v>1990</v>
      </c>
      <c r="G4241" s="62">
        <v>1990</v>
      </c>
      <c r="H4241" s="131"/>
      <c r="I4241" s="131"/>
      <c r="J4241" s="131"/>
      <c r="K4241" s="131"/>
      <c r="L4241" s="43">
        <v>0</v>
      </c>
      <c r="M4241" s="2"/>
      <c r="N4241" s="43"/>
      <c r="O4241" s="2"/>
      <c r="P4241" s="2"/>
      <c r="Q4241" s="2"/>
      <c r="R4241" s="2"/>
      <c r="S4241" s="2"/>
      <c r="T4241" s="2"/>
      <c r="U4241" s="2"/>
      <c r="V4241" s="2"/>
      <c r="W4241" s="2"/>
      <c r="X4241" s="2"/>
      <c r="Y4241" s="2"/>
      <c r="Z4241" s="2"/>
      <c r="AA4241" s="2"/>
      <c r="AB4241" s="2"/>
      <c r="AC4241" s="2"/>
      <c r="AD4241" s="2"/>
      <c r="AE4241" s="2"/>
      <c r="AF4241" s="2"/>
      <c r="AG4241" s="2"/>
      <c r="AH4241" s="2"/>
    </row>
    <row r="4242" spans="4:34">
      <c r="D4242" s="62">
        <v>1990</v>
      </c>
      <c r="E4242" s="62">
        <v>5</v>
      </c>
      <c r="F4242" s="62">
        <v>1990</v>
      </c>
      <c r="G4242" s="62">
        <v>1991</v>
      </c>
      <c r="H4242" s="131"/>
      <c r="I4242" s="131"/>
      <c r="J4242" s="131"/>
      <c r="K4242" s="131"/>
      <c r="L4242" s="43">
        <v>0</v>
      </c>
      <c r="M4242" s="2"/>
      <c r="N4242" s="43"/>
      <c r="O4242" s="2"/>
      <c r="P4242" s="2"/>
      <c r="Q4242" s="2"/>
      <c r="R4242" s="2"/>
      <c r="S4242" s="2"/>
      <c r="T4242" s="2"/>
      <c r="U4242" s="2"/>
      <c r="V4242" s="2"/>
      <c r="W4242" s="2"/>
      <c r="X4242" s="2"/>
      <c r="Y4242" s="2"/>
      <c r="Z4242" s="2"/>
      <c r="AA4242" s="2"/>
      <c r="AB4242" s="2"/>
      <c r="AC4242" s="2"/>
      <c r="AD4242" s="2"/>
      <c r="AE4242" s="2"/>
      <c r="AF4242" s="2"/>
      <c r="AG4242" s="2"/>
      <c r="AH4242" s="2"/>
    </row>
    <row r="4243" spans="4:34">
      <c r="D4243" s="62">
        <v>1990</v>
      </c>
      <c r="E4243" s="62">
        <v>6</v>
      </c>
      <c r="F4243" s="62">
        <v>1990</v>
      </c>
      <c r="G4243" s="62">
        <v>1991</v>
      </c>
      <c r="H4243" s="131"/>
      <c r="I4243" s="131"/>
      <c r="J4243" s="131"/>
      <c r="K4243" s="131"/>
      <c r="L4243" s="43">
        <v>0</v>
      </c>
      <c r="M4243" s="2"/>
      <c r="N4243" s="43"/>
      <c r="O4243" s="2"/>
      <c r="P4243" s="2"/>
      <c r="Q4243" s="2"/>
      <c r="R4243" s="2"/>
      <c r="S4243" s="2"/>
      <c r="T4243" s="2"/>
      <c r="U4243" s="2"/>
      <c r="V4243" s="2"/>
      <c r="W4243" s="2"/>
      <c r="X4243" s="2"/>
      <c r="Y4243" s="2"/>
      <c r="Z4243" s="2"/>
      <c r="AA4243" s="2"/>
      <c r="AB4243" s="2"/>
      <c r="AC4243" s="2"/>
      <c r="AD4243" s="2"/>
      <c r="AE4243" s="2"/>
      <c r="AF4243" s="2"/>
      <c r="AG4243" s="2"/>
      <c r="AH4243" s="2"/>
    </row>
    <row r="4244" spans="4:34">
      <c r="D4244" s="62">
        <v>1990</v>
      </c>
      <c r="E4244" s="62">
        <v>7</v>
      </c>
      <c r="F4244" s="62">
        <v>1991</v>
      </c>
      <c r="G4244" s="62">
        <v>1991</v>
      </c>
      <c r="H4244" s="131"/>
      <c r="I4244" s="131"/>
      <c r="J4244" s="131"/>
      <c r="K4244" s="131"/>
      <c r="L4244" s="43">
        <v>0</v>
      </c>
      <c r="M4244" s="2"/>
      <c r="N4244" s="43"/>
      <c r="O4244" s="2"/>
      <c r="P4244" s="2"/>
      <c r="Q4244" s="2"/>
      <c r="R4244" s="2"/>
      <c r="S4244" s="2"/>
      <c r="T4244" s="2"/>
      <c r="U4244" s="2"/>
      <c r="V4244" s="2"/>
      <c r="W4244" s="2"/>
      <c r="X4244" s="2"/>
      <c r="Y4244" s="2"/>
      <c r="Z4244" s="2"/>
      <c r="AA4244" s="2"/>
      <c r="AB4244" s="2"/>
      <c r="AC4244" s="2"/>
      <c r="AD4244" s="2"/>
      <c r="AE4244" s="2"/>
      <c r="AF4244" s="2"/>
      <c r="AG4244" s="2"/>
      <c r="AH4244" s="2"/>
    </row>
    <row r="4245" spans="4:34">
      <c r="D4245" s="62">
        <v>1990</v>
      </c>
      <c r="E4245" s="62">
        <v>8</v>
      </c>
      <c r="F4245" s="62">
        <v>1991</v>
      </c>
      <c r="G4245" s="62">
        <v>1991</v>
      </c>
      <c r="H4245" s="131"/>
      <c r="I4245" s="131"/>
      <c r="J4245" s="131"/>
      <c r="K4245" s="131"/>
      <c r="L4245" s="43">
        <v>0</v>
      </c>
      <c r="M4245" s="2"/>
      <c r="N4245" s="43"/>
      <c r="O4245" s="2"/>
      <c r="P4245" s="2"/>
      <c r="Q4245" s="2"/>
      <c r="R4245" s="2"/>
      <c r="S4245" s="2"/>
      <c r="T4245" s="2"/>
      <c r="U4245" s="2"/>
      <c r="V4245" s="2"/>
      <c r="W4245" s="2"/>
      <c r="X4245" s="2"/>
      <c r="Y4245" s="2"/>
      <c r="Z4245" s="2"/>
      <c r="AA4245" s="2"/>
      <c r="AB4245" s="2"/>
      <c r="AC4245" s="2"/>
      <c r="AD4245" s="2"/>
      <c r="AE4245" s="2"/>
      <c r="AF4245" s="2"/>
      <c r="AG4245" s="2"/>
      <c r="AH4245" s="2"/>
    </row>
    <row r="4246" spans="4:34">
      <c r="D4246" s="62">
        <v>1990</v>
      </c>
      <c r="E4246" s="62">
        <v>9</v>
      </c>
      <c r="F4246" s="62">
        <v>1991</v>
      </c>
      <c r="G4246" s="62">
        <v>1991</v>
      </c>
      <c r="H4246" s="131"/>
      <c r="I4246" s="131"/>
      <c r="J4246" s="131"/>
      <c r="K4246" s="131"/>
      <c r="L4246" s="43">
        <v>0</v>
      </c>
      <c r="M4246" s="2"/>
      <c r="N4246" s="43"/>
      <c r="O4246" s="2"/>
      <c r="P4246" s="2"/>
      <c r="Q4246" s="2"/>
      <c r="R4246" s="2"/>
      <c r="S4246" s="2"/>
      <c r="T4246" s="2"/>
      <c r="U4246" s="2"/>
      <c r="V4246" s="2"/>
      <c r="W4246" s="2"/>
      <c r="X4246" s="2"/>
      <c r="Y4246" s="2"/>
      <c r="Z4246" s="2"/>
      <c r="AA4246" s="2"/>
      <c r="AB4246" s="2"/>
      <c r="AC4246" s="2"/>
      <c r="AD4246" s="2"/>
      <c r="AE4246" s="2"/>
      <c r="AF4246" s="2"/>
      <c r="AG4246" s="2"/>
      <c r="AH4246" s="2"/>
    </row>
    <row r="4247" spans="4:34">
      <c r="D4247" s="62">
        <v>1990</v>
      </c>
      <c r="E4247" s="62">
        <v>10</v>
      </c>
      <c r="F4247" s="62">
        <v>1991</v>
      </c>
      <c r="G4247" s="62">
        <v>1991</v>
      </c>
      <c r="H4247" s="131"/>
      <c r="I4247" s="131"/>
      <c r="J4247" s="131"/>
      <c r="K4247" s="131"/>
      <c r="L4247" s="43">
        <v>0</v>
      </c>
      <c r="M4247" s="2"/>
      <c r="N4247" s="43"/>
      <c r="O4247" s="2"/>
      <c r="P4247" s="2"/>
      <c r="Q4247" s="2"/>
      <c r="R4247" s="2"/>
      <c r="S4247" s="2"/>
      <c r="T4247" s="2"/>
      <c r="U4247" s="2"/>
      <c r="V4247" s="2"/>
      <c r="W4247" s="2"/>
      <c r="X4247" s="2"/>
      <c r="Y4247" s="2"/>
      <c r="Z4247" s="2"/>
      <c r="AA4247" s="2"/>
      <c r="AB4247" s="2"/>
      <c r="AC4247" s="2"/>
      <c r="AD4247" s="2"/>
      <c r="AE4247" s="2"/>
      <c r="AF4247" s="2"/>
      <c r="AG4247" s="2"/>
      <c r="AH4247" s="2"/>
    </row>
    <row r="4248" spans="4:34">
      <c r="D4248" s="62">
        <v>1990</v>
      </c>
      <c r="E4248" s="62">
        <v>11</v>
      </c>
      <c r="F4248" s="62">
        <v>1991</v>
      </c>
      <c r="G4248" s="62">
        <v>1991</v>
      </c>
      <c r="H4248" s="131"/>
      <c r="I4248" s="131"/>
      <c r="J4248" s="131"/>
      <c r="K4248" s="131"/>
      <c r="L4248" s="43">
        <v>0</v>
      </c>
      <c r="M4248" s="2"/>
      <c r="N4248" s="43"/>
      <c r="O4248" s="2"/>
      <c r="P4248" s="2"/>
      <c r="Q4248" s="2"/>
      <c r="R4248" s="2"/>
      <c r="S4248" s="2"/>
      <c r="T4248" s="2"/>
      <c r="U4248" s="2"/>
      <c r="V4248" s="2"/>
      <c r="W4248" s="2"/>
      <c r="X4248" s="2"/>
      <c r="Y4248" s="2"/>
      <c r="Z4248" s="2"/>
      <c r="AA4248" s="2"/>
      <c r="AB4248" s="2"/>
      <c r="AC4248" s="2"/>
      <c r="AD4248" s="2"/>
      <c r="AE4248" s="2"/>
      <c r="AF4248" s="2"/>
      <c r="AG4248" s="2"/>
      <c r="AH4248" s="2"/>
    </row>
    <row r="4249" spans="4:34">
      <c r="D4249" s="62">
        <v>1990</v>
      </c>
      <c r="E4249" s="62">
        <v>12</v>
      </c>
      <c r="F4249" s="62">
        <v>1991</v>
      </c>
      <c r="G4249" s="62">
        <v>1991</v>
      </c>
      <c r="H4249" s="131"/>
      <c r="I4249" s="131"/>
      <c r="J4249" s="131"/>
      <c r="K4249" s="131"/>
      <c r="L4249" s="43">
        <v>0</v>
      </c>
      <c r="M4249" s="2"/>
      <c r="N4249" s="43"/>
      <c r="O4249" s="2"/>
      <c r="P4249" s="2"/>
      <c r="Q4249" s="2"/>
      <c r="R4249" s="2"/>
      <c r="S4249" s="2"/>
      <c r="T4249" s="2"/>
      <c r="U4249" s="2"/>
      <c r="V4249" s="2"/>
      <c r="W4249" s="2"/>
      <c r="X4249" s="2"/>
      <c r="Y4249" s="2"/>
      <c r="Z4249" s="2"/>
      <c r="AA4249" s="2"/>
      <c r="AB4249" s="2"/>
      <c r="AC4249" s="2"/>
      <c r="AD4249" s="2"/>
      <c r="AE4249" s="2"/>
      <c r="AF4249" s="2"/>
      <c r="AG4249" s="2"/>
      <c r="AH4249" s="2"/>
    </row>
    <row r="4250" spans="4:34">
      <c r="D4250" s="62">
        <v>1991</v>
      </c>
      <c r="E4250" s="62">
        <v>1</v>
      </c>
      <c r="F4250" s="62">
        <v>1991</v>
      </c>
      <c r="G4250" s="62">
        <v>1991</v>
      </c>
      <c r="H4250" s="131"/>
      <c r="I4250" s="131"/>
      <c r="J4250" s="131"/>
      <c r="K4250" s="131"/>
      <c r="L4250" s="43">
        <v>0</v>
      </c>
      <c r="M4250" s="2"/>
      <c r="N4250" s="43"/>
      <c r="O4250" s="2"/>
      <c r="P4250" s="2"/>
      <c r="Q4250" s="2"/>
      <c r="R4250" s="2"/>
      <c r="S4250" s="2"/>
      <c r="T4250" s="2"/>
      <c r="U4250" s="2"/>
      <c r="V4250" s="2"/>
      <c r="W4250" s="2"/>
      <c r="X4250" s="2"/>
      <c r="Y4250" s="2"/>
      <c r="Z4250" s="2"/>
      <c r="AA4250" s="2"/>
      <c r="AB4250" s="2"/>
      <c r="AC4250" s="2"/>
      <c r="AD4250" s="2"/>
      <c r="AE4250" s="2"/>
      <c r="AF4250" s="2"/>
      <c r="AG4250" s="2"/>
      <c r="AH4250" s="2"/>
    </row>
    <row r="4251" spans="4:34">
      <c r="D4251" s="62">
        <v>1991</v>
      </c>
      <c r="E4251" s="62">
        <v>2</v>
      </c>
      <c r="F4251" s="62">
        <v>1991</v>
      </c>
      <c r="G4251" s="62">
        <v>1991</v>
      </c>
      <c r="H4251" s="131"/>
      <c r="I4251" s="131"/>
      <c r="J4251" s="131"/>
      <c r="K4251" s="131"/>
      <c r="L4251" s="43">
        <v>0</v>
      </c>
      <c r="M4251" s="2"/>
      <c r="N4251" s="43"/>
      <c r="O4251" s="2"/>
      <c r="P4251" s="2"/>
      <c r="Q4251" s="2"/>
      <c r="R4251" s="2"/>
      <c r="S4251" s="2"/>
      <c r="T4251" s="2"/>
      <c r="U4251" s="2"/>
      <c r="V4251" s="2"/>
      <c r="W4251" s="2"/>
      <c r="X4251" s="2"/>
      <c r="Y4251" s="2"/>
      <c r="Z4251" s="2"/>
      <c r="AA4251" s="2"/>
      <c r="AB4251" s="2"/>
      <c r="AC4251" s="2"/>
      <c r="AD4251" s="2"/>
      <c r="AE4251" s="2"/>
      <c r="AF4251" s="2"/>
      <c r="AG4251" s="2"/>
      <c r="AH4251" s="2"/>
    </row>
    <row r="4252" spans="4:34">
      <c r="D4252" s="62">
        <v>1991</v>
      </c>
      <c r="E4252" s="62">
        <v>3</v>
      </c>
      <c r="F4252" s="62">
        <v>1991</v>
      </c>
      <c r="G4252" s="62">
        <v>1991</v>
      </c>
      <c r="H4252" s="131"/>
      <c r="I4252" s="131"/>
      <c r="J4252" s="131"/>
      <c r="K4252" s="131"/>
      <c r="L4252" s="43">
        <v>0</v>
      </c>
      <c r="M4252" s="2"/>
      <c r="N4252" s="43"/>
      <c r="O4252" s="2"/>
      <c r="P4252" s="2"/>
      <c r="Q4252" s="2"/>
      <c r="R4252" s="2"/>
      <c r="S4252" s="2"/>
      <c r="T4252" s="2"/>
      <c r="U4252" s="2"/>
      <c r="V4252" s="2"/>
      <c r="W4252" s="2"/>
      <c r="X4252" s="2"/>
      <c r="Y4252" s="2"/>
      <c r="Z4252" s="2"/>
      <c r="AA4252" s="2"/>
      <c r="AB4252" s="2"/>
      <c r="AC4252" s="2"/>
      <c r="AD4252" s="2"/>
      <c r="AE4252" s="2"/>
      <c r="AF4252" s="2"/>
      <c r="AG4252" s="2"/>
      <c r="AH4252" s="2"/>
    </row>
    <row r="4253" spans="4:34">
      <c r="D4253" s="62">
        <v>1991</v>
      </c>
      <c r="E4253" s="62">
        <v>4</v>
      </c>
      <c r="F4253" s="62">
        <v>1991</v>
      </c>
      <c r="G4253" s="62">
        <v>1991</v>
      </c>
      <c r="H4253" s="131"/>
      <c r="I4253" s="131"/>
      <c r="J4253" s="131"/>
      <c r="K4253" s="131"/>
      <c r="L4253" s="43">
        <v>0</v>
      </c>
      <c r="M4253" s="2"/>
      <c r="N4253" s="43"/>
      <c r="O4253" s="2"/>
      <c r="P4253" s="2"/>
      <c r="Q4253" s="2"/>
      <c r="R4253" s="2"/>
      <c r="S4253" s="2"/>
      <c r="T4253" s="2"/>
      <c r="U4253" s="2"/>
      <c r="V4253" s="2"/>
      <c r="W4253" s="2"/>
      <c r="X4253" s="2"/>
      <c r="Y4253" s="2"/>
      <c r="Z4253" s="2"/>
      <c r="AA4253" s="2"/>
      <c r="AB4253" s="2"/>
      <c r="AC4253" s="2"/>
      <c r="AD4253" s="2"/>
      <c r="AE4253" s="2"/>
      <c r="AF4253" s="2"/>
      <c r="AG4253" s="2"/>
      <c r="AH4253" s="2"/>
    </row>
    <row r="4254" spans="4:34">
      <c r="D4254" s="62">
        <v>1991</v>
      </c>
      <c r="E4254" s="62">
        <v>5</v>
      </c>
      <c r="F4254" s="62">
        <v>1991</v>
      </c>
      <c r="G4254" s="62">
        <v>1992</v>
      </c>
      <c r="H4254" s="131"/>
      <c r="I4254" s="131"/>
      <c r="J4254" s="131"/>
      <c r="K4254" s="131"/>
      <c r="L4254" s="43">
        <v>0</v>
      </c>
      <c r="M4254" s="2"/>
      <c r="N4254" s="43"/>
      <c r="O4254" s="2"/>
      <c r="P4254" s="2"/>
      <c r="Q4254" s="2"/>
      <c r="R4254" s="2"/>
      <c r="S4254" s="2"/>
      <c r="T4254" s="2"/>
      <c r="U4254" s="2"/>
      <c r="V4254" s="2"/>
      <c r="W4254" s="2"/>
      <c r="X4254" s="2"/>
      <c r="Y4254" s="2"/>
      <c r="Z4254" s="2"/>
      <c r="AA4254" s="2"/>
      <c r="AB4254" s="2"/>
      <c r="AC4254" s="2"/>
      <c r="AD4254" s="2"/>
      <c r="AE4254" s="2"/>
      <c r="AF4254" s="2"/>
      <c r="AG4254" s="2"/>
      <c r="AH4254" s="2"/>
    </row>
    <row r="4255" spans="4:34">
      <c r="D4255" s="62">
        <v>1991</v>
      </c>
      <c r="E4255" s="62">
        <v>6</v>
      </c>
      <c r="F4255" s="62">
        <v>1991</v>
      </c>
      <c r="G4255" s="62">
        <v>1992</v>
      </c>
      <c r="H4255" s="131"/>
      <c r="I4255" s="131"/>
      <c r="J4255" s="131"/>
      <c r="K4255" s="131"/>
      <c r="L4255" s="43">
        <v>0</v>
      </c>
      <c r="M4255" s="2"/>
      <c r="N4255" s="43"/>
      <c r="O4255" s="2"/>
      <c r="P4255" s="2"/>
      <c r="Q4255" s="2"/>
      <c r="R4255" s="2"/>
      <c r="S4255" s="2"/>
      <c r="T4255" s="2"/>
      <c r="U4255" s="2"/>
      <c r="V4255" s="2"/>
      <c r="W4255" s="2"/>
      <c r="X4255" s="2"/>
      <c r="Y4255" s="2"/>
      <c r="Z4255" s="2"/>
      <c r="AA4255" s="2"/>
      <c r="AB4255" s="2"/>
      <c r="AC4255" s="2"/>
      <c r="AD4255" s="2"/>
      <c r="AE4255" s="2"/>
      <c r="AF4255" s="2"/>
      <c r="AG4255" s="2"/>
      <c r="AH4255" s="2"/>
    </row>
    <row r="4256" spans="4:34">
      <c r="D4256" s="62">
        <v>1991</v>
      </c>
      <c r="E4256" s="62">
        <v>7</v>
      </c>
      <c r="F4256" s="62">
        <v>1992</v>
      </c>
      <c r="G4256" s="62">
        <v>1992</v>
      </c>
      <c r="H4256" s="131"/>
      <c r="I4256" s="131"/>
      <c r="J4256" s="131"/>
      <c r="K4256" s="131"/>
      <c r="L4256" s="43">
        <v>0</v>
      </c>
      <c r="M4256" s="2"/>
      <c r="N4256" s="43"/>
      <c r="O4256" s="2"/>
      <c r="P4256" s="2"/>
      <c r="Q4256" s="2"/>
      <c r="R4256" s="2"/>
      <c r="S4256" s="2"/>
      <c r="T4256" s="2"/>
      <c r="U4256" s="2"/>
      <c r="V4256" s="2"/>
      <c r="W4256" s="2"/>
      <c r="X4256" s="2"/>
      <c r="Y4256" s="2"/>
      <c r="Z4256" s="2"/>
      <c r="AA4256" s="2"/>
      <c r="AB4256" s="2"/>
      <c r="AC4256" s="2"/>
      <c r="AD4256" s="2"/>
      <c r="AE4256" s="2"/>
      <c r="AF4256" s="2"/>
      <c r="AG4256" s="2"/>
      <c r="AH4256" s="2"/>
    </row>
    <row r="4257" spans="4:34">
      <c r="D4257" s="62">
        <v>1991</v>
      </c>
      <c r="E4257" s="62">
        <v>8</v>
      </c>
      <c r="F4257" s="62">
        <v>1992</v>
      </c>
      <c r="G4257" s="62">
        <v>1992</v>
      </c>
      <c r="H4257" s="131"/>
      <c r="I4257" s="131"/>
      <c r="J4257" s="131"/>
      <c r="K4257" s="131"/>
      <c r="L4257" s="43">
        <v>0</v>
      </c>
      <c r="M4257" s="2"/>
      <c r="N4257" s="43"/>
      <c r="O4257" s="2"/>
      <c r="P4257" s="2"/>
      <c r="Q4257" s="2"/>
      <c r="R4257" s="2"/>
      <c r="S4257" s="2"/>
      <c r="T4257" s="2"/>
      <c r="U4257" s="2"/>
      <c r="V4257" s="2"/>
      <c r="W4257" s="2"/>
      <c r="X4257" s="2"/>
      <c r="Y4257" s="2"/>
      <c r="Z4257" s="2"/>
      <c r="AA4257" s="2"/>
      <c r="AB4257" s="2"/>
      <c r="AC4257" s="2"/>
      <c r="AD4257" s="2"/>
      <c r="AE4257" s="2"/>
      <c r="AF4257" s="2"/>
      <c r="AG4257" s="2"/>
      <c r="AH4257" s="2"/>
    </row>
    <row r="4258" spans="4:34">
      <c r="D4258" s="62">
        <v>1991</v>
      </c>
      <c r="E4258" s="62">
        <v>9</v>
      </c>
      <c r="F4258" s="62">
        <v>1992</v>
      </c>
      <c r="G4258" s="62">
        <v>1992</v>
      </c>
      <c r="H4258" s="131"/>
      <c r="I4258" s="131"/>
      <c r="J4258" s="131"/>
      <c r="K4258" s="131"/>
      <c r="L4258" s="43">
        <v>0</v>
      </c>
      <c r="M4258" s="2"/>
      <c r="N4258" s="43"/>
      <c r="O4258" s="2"/>
      <c r="P4258" s="2"/>
      <c r="Q4258" s="2"/>
      <c r="R4258" s="2"/>
      <c r="S4258" s="2"/>
      <c r="T4258" s="2"/>
      <c r="U4258" s="2"/>
      <c r="V4258" s="2"/>
      <c r="W4258" s="2"/>
      <c r="X4258" s="2"/>
      <c r="Y4258" s="2"/>
      <c r="Z4258" s="2"/>
      <c r="AA4258" s="2"/>
      <c r="AB4258" s="2"/>
      <c r="AC4258" s="2"/>
      <c r="AD4258" s="2"/>
      <c r="AE4258" s="2"/>
      <c r="AF4258" s="2"/>
      <c r="AG4258" s="2"/>
      <c r="AH4258" s="2"/>
    </row>
    <row r="4259" spans="4:34">
      <c r="D4259" s="62">
        <v>1991</v>
      </c>
      <c r="E4259" s="62">
        <v>10</v>
      </c>
      <c r="F4259" s="62">
        <v>1992</v>
      </c>
      <c r="G4259" s="62">
        <v>1992</v>
      </c>
      <c r="H4259" s="131"/>
      <c r="I4259" s="131"/>
      <c r="J4259" s="131"/>
      <c r="K4259" s="131"/>
      <c r="L4259" s="43">
        <v>0</v>
      </c>
      <c r="M4259" s="2"/>
      <c r="N4259" s="43"/>
      <c r="O4259" s="2"/>
      <c r="P4259" s="2"/>
      <c r="Q4259" s="2"/>
      <c r="R4259" s="2"/>
      <c r="S4259" s="2"/>
      <c r="T4259" s="2"/>
      <c r="U4259" s="2"/>
      <c r="V4259" s="2"/>
      <c r="W4259" s="2"/>
      <c r="X4259" s="2"/>
      <c r="Y4259" s="2"/>
      <c r="Z4259" s="2"/>
      <c r="AA4259" s="2"/>
      <c r="AB4259" s="2"/>
      <c r="AC4259" s="2"/>
      <c r="AD4259" s="2"/>
      <c r="AE4259" s="2"/>
      <c r="AF4259" s="2"/>
      <c r="AG4259" s="2"/>
      <c r="AH4259" s="2"/>
    </row>
    <row r="4260" spans="4:34">
      <c r="D4260" s="62">
        <v>1991</v>
      </c>
      <c r="E4260" s="62">
        <v>11</v>
      </c>
      <c r="F4260" s="62">
        <v>1992</v>
      </c>
      <c r="G4260" s="62">
        <v>1992</v>
      </c>
      <c r="H4260" s="131"/>
      <c r="I4260" s="131"/>
      <c r="J4260" s="131"/>
      <c r="K4260" s="131"/>
      <c r="L4260" s="43">
        <v>0</v>
      </c>
      <c r="M4260" s="2"/>
      <c r="N4260" s="43"/>
      <c r="O4260" s="2"/>
      <c r="P4260" s="2"/>
      <c r="Q4260" s="2"/>
      <c r="R4260" s="2"/>
      <c r="S4260" s="2"/>
      <c r="T4260" s="2"/>
      <c r="U4260" s="2"/>
      <c r="V4260" s="2"/>
      <c r="W4260" s="2"/>
      <c r="X4260" s="2"/>
      <c r="Y4260" s="2"/>
      <c r="Z4260" s="2"/>
      <c r="AA4260" s="2"/>
      <c r="AB4260" s="2"/>
      <c r="AC4260" s="2"/>
      <c r="AD4260" s="2"/>
      <c r="AE4260" s="2"/>
      <c r="AF4260" s="2"/>
      <c r="AG4260" s="2"/>
      <c r="AH4260" s="2"/>
    </row>
    <row r="4261" spans="4:34">
      <c r="D4261" s="62">
        <v>1991</v>
      </c>
      <c r="E4261" s="62">
        <v>12</v>
      </c>
      <c r="F4261" s="62">
        <v>1992</v>
      </c>
      <c r="G4261" s="62">
        <v>1992</v>
      </c>
      <c r="H4261" s="131"/>
      <c r="I4261" s="131"/>
      <c r="J4261" s="131"/>
      <c r="K4261" s="131"/>
      <c r="L4261" s="43">
        <v>0</v>
      </c>
      <c r="M4261" s="2"/>
      <c r="N4261" s="43"/>
      <c r="O4261" s="2"/>
      <c r="P4261" s="2"/>
      <c r="Q4261" s="2"/>
      <c r="R4261" s="2"/>
      <c r="S4261" s="2"/>
      <c r="T4261" s="2"/>
      <c r="U4261" s="2"/>
      <c r="V4261" s="2"/>
      <c r="W4261" s="2"/>
      <c r="X4261" s="2"/>
      <c r="Y4261" s="2"/>
      <c r="Z4261" s="2"/>
      <c r="AA4261" s="2"/>
      <c r="AB4261" s="2"/>
      <c r="AC4261" s="2"/>
      <c r="AD4261" s="2"/>
      <c r="AE4261" s="2"/>
      <c r="AF4261" s="2"/>
      <c r="AG4261" s="2"/>
      <c r="AH4261" s="2"/>
    </row>
    <row r="4262" spans="4:34">
      <c r="D4262" s="62">
        <v>1992</v>
      </c>
      <c r="E4262" s="62">
        <v>1</v>
      </c>
      <c r="F4262" s="62">
        <v>1992</v>
      </c>
      <c r="G4262" s="62">
        <v>1992</v>
      </c>
      <c r="H4262" s="131"/>
      <c r="I4262" s="131"/>
      <c r="J4262" s="131"/>
      <c r="K4262" s="131"/>
      <c r="L4262" s="43">
        <v>0</v>
      </c>
      <c r="M4262" s="2"/>
      <c r="N4262" s="43"/>
      <c r="O4262" s="2"/>
      <c r="P4262" s="2"/>
      <c r="Q4262" s="2"/>
      <c r="R4262" s="2"/>
      <c r="S4262" s="2"/>
      <c r="T4262" s="2"/>
      <c r="U4262" s="2"/>
      <c r="V4262" s="2"/>
      <c r="W4262" s="2"/>
      <c r="X4262" s="2"/>
      <c r="Y4262" s="2"/>
      <c r="Z4262" s="2"/>
      <c r="AA4262" s="2"/>
      <c r="AB4262" s="2"/>
      <c r="AC4262" s="2"/>
      <c r="AD4262" s="2"/>
      <c r="AE4262" s="2"/>
      <c r="AF4262" s="2"/>
      <c r="AG4262" s="2"/>
      <c r="AH4262" s="2"/>
    </row>
    <row r="4263" spans="4:34">
      <c r="D4263" s="62">
        <v>1992</v>
      </c>
      <c r="E4263" s="62">
        <v>2</v>
      </c>
      <c r="F4263" s="62">
        <v>1992</v>
      </c>
      <c r="G4263" s="62">
        <v>1992</v>
      </c>
      <c r="H4263" s="131"/>
      <c r="I4263" s="131"/>
      <c r="J4263" s="131"/>
      <c r="K4263" s="131"/>
      <c r="L4263" s="43">
        <v>0</v>
      </c>
      <c r="M4263" s="2"/>
      <c r="N4263" s="43"/>
      <c r="O4263" s="2"/>
      <c r="P4263" s="2"/>
      <c r="Q4263" s="2"/>
      <c r="R4263" s="2"/>
      <c r="S4263" s="2"/>
      <c r="T4263" s="2"/>
      <c r="U4263" s="2"/>
      <c r="V4263" s="2"/>
      <c r="W4263" s="2"/>
      <c r="X4263" s="2"/>
      <c r="Y4263" s="2"/>
      <c r="Z4263" s="2"/>
      <c r="AA4263" s="2"/>
      <c r="AB4263" s="2"/>
      <c r="AC4263" s="2"/>
      <c r="AD4263" s="2"/>
      <c r="AE4263" s="2"/>
      <c r="AF4263" s="2"/>
      <c r="AG4263" s="2"/>
      <c r="AH4263" s="2"/>
    </row>
    <row r="4264" spans="4:34">
      <c r="D4264" s="62">
        <v>1992</v>
      </c>
      <c r="E4264" s="62">
        <v>3</v>
      </c>
      <c r="F4264" s="62">
        <v>1992</v>
      </c>
      <c r="G4264" s="62">
        <v>1992</v>
      </c>
      <c r="H4264" s="131"/>
      <c r="I4264" s="131"/>
      <c r="J4264" s="131"/>
      <c r="K4264" s="131"/>
      <c r="L4264" s="43">
        <v>0</v>
      </c>
      <c r="M4264" s="2"/>
      <c r="N4264" s="43"/>
      <c r="O4264" s="2"/>
      <c r="P4264" s="2"/>
      <c r="Q4264" s="2"/>
      <c r="R4264" s="2"/>
      <c r="S4264" s="2"/>
      <c r="T4264" s="2"/>
      <c r="U4264" s="2"/>
      <c r="V4264" s="2"/>
      <c r="W4264" s="2"/>
      <c r="X4264" s="2"/>
      <c r="Y4264" s="2"/>
      <c r="Z4264" s="2"/>
      <c r="AA4264" s="2"/>
      <c r="AB4264" s="2"/>
      <c r="AC4264" s="2"/>
      <c r="AD4264" s="2"/>
      <c r="AE4264" s="2"/>
      <c r="AF4264" s="2"/>
      <c r="AG4264" s="2"/>
      <c r="AH4264" s="2"/>
    </row>
    <row r="4265" spans="4:34">
      <c r="D4265" s="62">
        <v>1992</v>
      </c>
      <c r="E4265" s="62">
        <v>4</v>
      </c>
      <c r="F4265" s="62">
        <v>1992</v>
      </c>
      <c r="G4265" s="62">
        <v>1992</v>
      </c>
      <c r="H4265" s="131"/>
      <c r="I4265" s="131"/>
      <c r="J4265" s="131"/>
      <c r="K4265" s="131"/>
      <c r="L4265" s="43">
        <v>0</v>
      </c>
      <c r="M4265" s="2"/>
      <c r="N4265" s="43"/>
      <c r="O4265" s="2"/>
      <c r="P4265" s="2"/>
      <c r="Q4265" s="2"/>
      <c r="R4265" s="2"/>
      <c r="S4265" s="2"/>
      <c r="T4265" s="2"/>
      <c r="U4265" s="2"/>
      <c r="V4265" s="2"/>
      <c r="W4265" s="2"/>
      <c r="X4265" s="2"/>
      <c r="Y4265" s="2"/>
      <c r="Z4265" s="2"/>
      <c r="AA4265" s="2"/>
      <c r="AB4265" s="2"/>
      <c r="AC4265" s="2"/>
      <c r="AD4265" s="2"/>
      <c r="AE4265" s="2"/>
      <c r="AF4265" s="2"/>
      <c r="AG4265" s="2"/>
      <c r="AH4265" s="2"/>
    </row>
    <row r="4266" spans="4:34">
      <c r="D4266" s="62">
        <v>1992</v>
      </c>
      <c r="E4266" s="62">
        <v>5</v>
      </c>
      <c r="F4266" s="62">
        <v>1992</v>
      </c>
      <c r="G4266" s="62">
        <v>1993</v>
      </c>
      <c r="H4266" s="131"/>
      <c r="I4266" s="131"/>
      <c r="J4266" s="131"/>
      <c r="K4266" s="131"/>
      <c r="L4266" s="43">
        <v>0</v>
      </c>
      <c r="M4266" s="2"/>
      <c r="N4266" s="43"/>
      <c r="O4266" s="2"/>
      <c r="P4266" s="2"/>
      <c r="Q4266" s="2"/>
      <c r="R4266" s="2"/>
      <c r="S4266" s="2"/>
      <c r="T4266" s="2"/>
      <c r="U4266" s="2"/>
      <c r="V4266" s="2"/>
      <c r="W4266" s="2"/>
      <c r="X4266" s="2"/>
      <c r="Y4266" s="2"/>
      <c r="Z4266" s="2"/>
      <c r="AA4266" s="2"/>
      <c r="AB4266" s="2"/>
      <c r="AC4266" s="2"/>
      <c r="AD4266" s="2"/>
      <c r="AE4266" s="2"/>
      <c r="AF4266" s="2"/>
      <c r="AG4266" s="2"/>
      <c r="AH4266" s="2"/>
    </row>
    <row r="4267" spans="4:34">
      <c r="D4267" s="62">
        <v>1992</v>
      </c>
      <c r="E4267" s="62">
        <v>6</v>
      </c>
      <c r="F4267" s="62">
        <v>1992</v>
      </c>
      <c r="G4267" s="62">
        <v>1993</v>
      </c>
      <c r="H4267" s="131"/>
      <c r="I4267" s="131"/>
      <c r="J4267" s="131"/>
      <c r="K4267" s="131"/>
      <c r="L4267" s="43">
        <v>0</v>
      </c>
      <c r="M4267" s="2"/>
      <c r="N4267" s="43"/>
      <c r="O4267" s="2"/>
      <c r="P4267" s="2"/>
      <c r="Q4267" s="2"/>
      <c r="R4267" s="2"/>
      <c r="S4267" s="2"/>
      <c r="T4267" s="2"/>
      <c r="U4267" s="2"/>
      <c r="V4267" s="2"/>
      <c r="W4267" s="2"/>
      <c r="X4267" s="2"/>
      <c r="Y4267" s="2"/>
      <c r="Z4267" s="2"/>
      <c r="AA4267" s="2"/>
      <c r="AB4267" s="2"/>
      <c r="AC4267" s="2"/>
      <c r="AD4267" s="2"/>
      <c r="AE4267" s="2"/>
      <c r="AF4267" s="2"/>
      <c r="AG4267" s="2"/>
      <c r="AH4267" s="2"/>
    </row>
    <row r="4268" spans="4:34">
      <c r="D4268" s="62">
        <v>1992</v>
      </c>
      <c r="E4268" s="62">
        <v>7</v>
      </c>
      <c r="F4268" s="62">
        <v>1993</v>
      </c>
      <c r="G4268" s="62">
        <v>1993</v>
      </c>
      <c r="H4268" s="131"/>
      <c r="I4268" s="131"/>
      <c r="J4268" s="131"/>
      <c r="K4268" s="131"/>
      <c r="L4268" s="43">
        <v>0</v>
      </c>
      <c r="M4268" s="2"/>
      <c r="N4268" s="43"/>
      <c r="O4268" s="2"/>
      <c r="P4268" s="2"/>
      <c r="Q4268" s="2"/>
      <c r="R4268" s="2"/>
      <c r="S4268" s="2"/>
      <c r="T4268" s="2"/>
      <c r="U4268" s="2"/>
      <c r="V4268" s="2"/>
      <c r="W4268" s="2"/>
      <c r="X4268" s="2"/>
      <c r="Y4268" s="2"/>
      <c r="Z4268" s="2"/>
      <c r="AA4268" s="2"/>
      <c r="AB4268" s="2"/>
      <c r="AC4268" s="2"/>
      <c r="AD4268" s="2"/>
      <c r="AE4268" s="2"/>
      <c r="AF4268" s="2"/>
      <c r="AG4268" s="2"/>
      <c r="AH4268" s="2"/>
    </row>
    <row r="4269" spans="4:34">
      <c r="D4269" s="62">
        <v>1992</v>
      </c>
      <c r="E4269" s="62">
        <v>8</v>
      </c>
      <c r="F4269" s="62">
        <v>1993</v>
      </c>
      <c r="G4269" s="62">
        <v>1993</v>
      </c>
      <c r="H4269" s="131"/>
      <c r="I4269" s="131"/>
      <c r="J4269" s="131"/>
      <c r="K4269" s="131"/>
      <c r="L4269" s="43">
        <v>0</v>
      </c>
      <c r="M4269" s="2"/>
      <c r="N4269" s="43"/>
      <c r="O4269" s="2"/>
      <c r="P4269" s="2"/>
      <c r="Q4269" s="2"/>
      <c r="R4269" s="2"/>
      <c r="S4269" s="2"/>
      <c r="T4269" s="2"/>
      <c r="U4269" s="2"/>
      <c r="V4269" s="2"/>
      <c r="W4269" s="2"/>
      <c r="X4269" s="2"/>
      <c r="Y4269" s="2"/>
      <c r="Z4269" s="2"/>
      <c r="AA4269" s="2"/>
      <c r="AB4269" s="2"/>
      <c r="AC4269" s="2"/>
      <c r="AD4269" s="2"/>
      <c r="AE4269" s="2"/>
      <c r="AF4269" s="2"/>
      <c r="AG4269" s="2"/>
      <c r="AH4269" s="2"/>
    </row>
    <row r="4270" spans="4:34">
      <c r="D4270" s="62">
        <v>1992</v>
      </c>
      <c r="E4270" s="62">
        <v>9</v>
      </c>
      <c r="F4270" s="62">
        <v>1993</v>
      </c>
      <c r="G4270" s="62">
        <v>1993</v>
      </c>
      <c r="H4270" s="131"/>
      <c r="I4270" s="131"/>
      <c r="J4270" s="131"/>
      <c r="K4270" s="131"/>
      <c r="L4270" s="43">
        <v>0</v>
      </c>
      <c r="M4270" s="2"/>
      <c r="N4270" s="43"/>
      <c r="O4270" s="2"/>
      <c r="P4270" s="2"/>
      <c r="Q4270" s="2"/>
      <c r="R4270" s="2"/>
      <c r="S4270" s="2"/>
      <c r="T4270" s="2"/>
      <c r="U4270" s="2"/>
      <c r="V4270" s="2"/>
      <c r="W4270" s="2"/>
      <c r="X4270" s="2"/>
      <c r="Y4270" s="2"/>
      <c r="Z4270" s="2"/>
      <c r="AA4270" s="2"/>
      <c r="AB4270" s="2"/>
      <c r="AC4270" s="2"/>
      <c r="AD4270" s="2"/>
      <c r="AE4270" s="2"/>
      <c r="AF4270" s="2"/>
      <c r="AG4270" s="2"/>
      <c r="AH4270" s="2"/>
    </row>
    <row r="4271" spans="4:34">
      <c r="D4271" s="62">
        <v>1992</v>
      </c>
      <c r="E4271" s="62">
        <v>10</v>
      </c>
      <c r="F4271" s="62">
        <v>1993</v>
      </c>
      <c r="G4271" s="62">
        <v>1993</v>
      </c>
      <c r="H4271" s="131"/>
      <c r="I4271" s="131"/>
      <c r="J4271" s="131"/>
      <c r="K4271" s="131"/>
      <c r="L4271" s="43">
        <v>0</v>
      </c>
      <c r="M4271" s="2"/>
      <c r="N4271" s="43"/>
      <c r="O4271" s="2"/>
      <c r="P4271" s="2"/>
      <c r="Q4271" s="2"/>
      <c r="R4271" s="2"/>
      <c r="S4271" s="2"/>
      <c r="T4271" s="2"/>
      <c r="U4271" s="2"/>
      <c r="V4271" s="2"/>
      <c r="W4271" s="2"/>
      <c r="X4271" s="2"/>
      <c r="Y4271" s="2"/>
      <c r="Z4271" s="2"/>
      <c r="AA4271" s="2"/>
      <c r="AB4271" s="2"/>
      <c r="AC4271" s="2"/>
      <c r="AD4271" s="2"/>
      <c r="AE4271" s="2"/>
      <c r="AF4271" s="2"/>
      <c r="AG4271" s="2"/>
      <c r="AH4271" s="2"/>
    </row>
    <row r="4272" spans="4:34">
      <c r="D4272" s="62">
        <v>1992</v>
      </c>
      <c r="E4272" s="62">
        <v>11</v>
      </c>
      <c r="F4272" s="62">
        <v>1993</v>
      </c>
      <c r="G4272" s="62">
        <v>1993</v>
      </c>
      <c r="H4272" s="131"/>
      <c r="I4272" s="131"/>
      <c r="J4272" s="131"/>
      <c r="K4272" s="131"/>
      <c r="L4272" s="43">
        <v>0</v>
      </c>
      <c r="M4272" s="2"/>
      <c r="N4272" s="43"/>
      <c r="O4272" s="2"/>
      <c r="P4272" s="2"/>
      <c r="Q4272" s="2"/>
      <c r="R4272" s="2"/>
      <c r="S4272" s="2"/>
      <c r="T4272" s="2"/>
      <c r="U4272" s="2"/>
      <c r="V4272" s="2"/>
      <c r="W4272" s="2"/>
      <c r="X4272" s="2"/>
      <c r="Y4272" s="2"/>
      <c r="Z4272" s="2"/>
      <c r="AA4272" s="2"/>
      <c r="AB4272" s="2"/>
      <c r="AC4272" s="2"/>
      <c r="AD4272" s="2"/>
      <c r="AE4272" s="2"/>
      <c r="AF4272" s="2"/>
      <c r="AG4272" s="2"/>
      <c r="AH4272" s="2"/>
    </row>
    <row r="4273" spans="4:34">
      <c r="D4273" s="62">
        <v>1992</v>
      </c>
      <c r="E4273" s="62">
        <v>12</v>
      </c>
      <c r="F4273" s="62">
        <v>1993</v>
      </c>
      <c r="G4273" s="62">
        <v>1993</v>
      </c>
      <c r="H4273" s="131"/>
      <c r="I4273" s="131"/>
      <c r="J4273" s="131"/>
      <c r="K4273" s="131"/>
      <c r="L4273" s="43">
        <v>0</v>
      </c>
      <c r="M4273" s="2"/>
      <c r="N4273" s="43"/>
      <c r="O4273" s="2"/>
      <c r="P4273" s="2"/>
      <c r="Q4273" s="2"/>
      <c r="R4273" s="2"/>
      <c r="S4273" s="2"/>
      <c r="T4273" s="2"/>
      <c r="U4273" s="2"/>
      <c r="V4273" s="2"/>
      <c r="W4273" s="2"/>
      <c r="X4273" s="2"/>
      <c r="Y4273" s="2"/>
      <c r="Z4273" s="2"/>
      <c r="AA4273" s="2"/>
      <c r="AB4273" s="2"/>
      <c r="AC4273" s="2"/>
      <c r="AD4273" s="2"/>
      <c r="AE4273" s="2"/>
      <c r="AF4273" s="2"/>
      <c r="AG4273" s="2"/>
      <c r="AH4273" s="2"/>
    </row>
    <row r="4274" spans="4:34">
      <c r="D4274" s="62">
        <v>1993</v>
      </c>
      <c r="E4274" s="62">
        <v>1</v>
      </c>
      <c r="F4274" s="62">
        <v>1993</v>
      </c>
      <c r="G4274" s="62">
        <v>1993</v>
      </c>
      <c r="H4274" s="131"/>
      <c r="I4274" s="131"/>
      <c r="J4274" s="131"/>
      <c r="K4274" s="131"/>
      <c r="L4274" s="43">
        <v>0</v>
      </c>
      <c r="M4274" s="2"/>
      <c r="N4274" s="43"/>
      <c r="O4274" s="2"/>
      <c r="P4274" s="2"/>
      <c r="Q4274" s="2"/>
      <c r="R4274" s="2"/>
      <c r="S4274" s="2"/>
      <c r="T4274" s="2"/>
      <c r="U4274" s="2"/>
      <c r="V4274" s="2"/>
      <c r="W4274" s="2"/>
      <c r="X4274" s="2"/>
      <c r="Y4274" s="2"/>
      <c r="Z4274" s="2"/>
      <c r="AA4274" s="2"/>
      <c r="AB4274" s="2"/>
      <c r="AC4274" s="2"/>
      <c r="AD4274" s="2"/>
      <c r="AE4274" s="2"/>
      <c r="AF4274" s="2"/>
      <c r="AG4274" s="2"/>
      <c r="AH4274" s="2"/>
    </row>
    <row r="4275" spans="4:34">
      <c r="D4275" s="62">
        <v>1993</v>
      </c>
      <c r="E4275" s="62">
        <v>2</v>
      </c>
      <c r="F4275" s="62">
        <v>1993</v>
      </c>
      <c r="G4275" s="62">
        <v>1993</v>
      </c>
      <c r="H4275" s="131"/>
      <c r="I4275" s="131"/>
      <c r="J4275" s="131"/>
      <c r="K4275" s="131"/>
      <c r="L4275" s="43">
        <v>0</v>
      </c>
      <c r="M4275" s="2"/>
      <c r="N4275" s="43"/>
      <c r="O4275" s="2"/>
      <c r="P4275" s="2"/>
      <c r="Q4275" s="2"/>
      <c r="R4275" s="2"/>
      <c r="S4275" s="2"/>
      <c r="T4275" s="2"/>
      <c r="U4275" s="2"/>
      <c r="V4275" s="2"/>
      <c r="W4275" s="2"/>
      <c r="X4275" s="2"/>
      <c r="Y4275" s="2"/>
      <c r="Z4275" s="2"/>
      <c r="AA4275" s="2"/>
      <c r="AB4275" s="2"/>
      <c r="AC4275" s="2"/>
      <c r="AD4275" s="2"/>
      <c r="AE4275" s="2"/>
      <c r="AF4275" s="2"/>
      <c r="AG4275" s="2"/>
      <c r="AH4275" s="2"/>
    </row>
    <row r="4276" spans="4:34">
      <c r="D4276" s="62">
        <v>1993</v>
      </c>
      <c r="E4276" s="62">
        <v>3</v>
      </c>
      <c r="F4276" s="62">
        <v>1993</v>
      </c>
      <c r="G4276" s="62">
        <v>1993</v>
      </c>
      <c r="H4276" s="131"/>
      <c r="I4276" s="131"/>
      <c r="J4276" s="131"/>
      <c r="K4276" s="131"/>
      <c r="L4276" s="43">
        <v>0</v>
      </c>
      <c r="M4276" s="2"/>
      <c r="N4276" s="43"/>
      <c r="O4276" s="2"/>
      <c r="P4276" s="2"/>
      <c r="Q4276" s="2"/>
      <c r="R4276" s="2"/>
      <c r="S4276" s="2"/>
      <c r="T4276" s="2"/>
      <c r="U4276" s="2"/>
      <c r="V4276" s="2"/>
      <c r="W4276" s="2"/>
      <c r="X4276" s="2"/>
      <c r="Y4276" s="2"/>
      <c r="Z4276" s="2"/>
      <c r="AA4276" s="2"/>
      <c r="AB4276" s="2"/>
      <c r="AC4276" s="2"/>
      <c r="AD4276" s="2"/>
      <c r="AE4276" s="2"/>
      <c r="AF4276" s="2"/>
      <c r="AG4276" s="2"/>
      <c r="AH4276" s="2"/>
    </row>
    <row r="4277" spans="4:34">
      <c r="D4277" s="62">
        <v>1993</v>
      </c>
      <c r="E4277" s="62">
        <v>4</v>
      </c>
      <c r="F4277" s="62">
        <v>1993</v>
      </c>
      <c r="G4277" s="62">
        <v>1993</v>
      </c>
      <c r="H4277" s="131"/>
      <c r="I4277" s="131"/>
      <c r="J4277" s="131"/>
      <c r="K4277" s="131"/>
      <c r="L4277" s="43">
        <v>0</v>
      </c>
      <c r="M4277" s="2"/>
      <c r="N4277" s="43"/>
      <c r="O4277" s="2"/>
      <c r="P4277" s="2"/>
      <c r="Q4277" s="2"/>
      <c r="R4277" s="2"/>
      <c r="S4277" s="2"/>
      <c r="T4277" s="2"/>
      <c r="U4277" s="2"/>
      <c r="V4277" s="2"/>
      <c r="W4277" s="2"/>
      <c r="X4277" s="2"/>
      <c r="Y4277" s="2"/>
      <c r="Z4277" s="2"/>
      <c r="AA4277" s="2"/>
      <c r="AB4277" s="2"/>
      <c r="AC4277" s="2"/>
      <c r="AD4277" s="2"/>
      <c r="AE4277" s="2"/>
      <c r="AF4277" s="2"/>
      <c r="AG4277" s="2"/>
      <c r="AH4277" s="2"/>
    </row>
    <row r="4278" spans="4:34">
      <c r="D4278" s="62">
        <v>1993</v>
      </c>
      <c r="E4278" s="62">
        <v>5</v>
      </c>
      <c r="F4278" s="62">
        <v>1993</v>
      </c>
      <c r="G4278" s="62">
        <v>1994</v>
      </c>
      <c r="H4278" s="131"/>
      <c r="I4278" s="131"/>
      <c r="J4278" s="131"/>
      <c r="K4278" s="131"/>
      <c r="L4278" s="43">
        <v>0</v>
      </c>
      <c r="M4278" s="2"/>
      <c r="N4278" s="43"/>
      <c r="O4278" s="2"/>
      <c r="P4278" s="2"/>
      <c r="Q4278" s="2"/>
      <c r="R4278" s="2"/>
      <c r="S4278" s="2"/>
      <c r="T4278" s="2"/>
      <c r="U4278" s="2"/>
      <c r="V4278" s="2"/>
      <c r="W4278" s="2"/>
      <c r="X4278" s="2"/>
      <c r="Y4278" s="2"/>
      <c r="Z4278" s="2"/>
      <c r="AA4278" s="2"/>
      <c r="AB4278" s="2"/>
      <c r="AC4278" s="2"/>
      <c r="AD4278" s="2"/>
      <c r="AE4278" s="2"/>
      <c r="AF4278" s="2"/>
      <c r="AG4278" s="2"/>
      <c r="AH4278" s="2"/>
    </row>
    <row r="4279" spans="4:34">
      <c r="D4279" s="62">
        <v>1993</v>
      </c>
      <c r="E4279" s="62">
        <v>6</v>
      </c>
      <c r="F4279" s="62">
        <v>1993</v>
      </c>
      <c r="G4279" s="62">
        <v>1994</v>
      </c>
      <c r="H4279" s="131"/>
      <c r="I4279" s="131"/>
      <c r="J4279" s="131"/>
      <c r="K4279" s="131"/>
      <c r="L4279" s="43">
        <v>0</v>
      </c>
      <c r="M4279" s="2"/>
      <c r="N4279" s="43"/>
      <c r="O4279" s="2"/>
      <c r="P4279" s="2"/>
      <c r="Q4279" s="2"/>
      <c r="R4279" s="2"/>
      <c r="S4279" s="2"/>
      <c r="T4279" s="2"/>
      <c r="U4279" s="2"/>
      <c r="V4279" s="2"/>
      <c r="W4279" s="2"/>
      <c r="X4279" s="2"/>
      <c r="Y4279" s="2"/>
      <c r="Z4279" s="2"/>
      <c r="AA4279" s="2"/>
      <c r="AB4279" s="2"/>
      <c r="AC4279" s="2"/>
      <c r="AD4279" s="2"/>
      <c r="AE4279" s="2"/>
      <c r="AF4279" s="2"/>
      <c r="AG4279" s="2"/>
      <c r="AH4279" s="2"/>
    </row>
    <row r="4280" spans="4:34">
      <c r="D4280" s="62">
        <v>1993</v>
      </c>
      <c r="E4280" s="62">
        <v>7</v>
      </c>
      <c r="F4280" s="62">
        <v>1994</v>
      </c>
      <c r="G4280" s="62">
        <v>1994</v>
      </c>
      <c r="H4280" s="131"/>
      <c r="I4280" s="131"/>
      <c r="J4280" s="131"/>
      <c r="K4280" s="131"/>
      <c r="L4280" s="43">
        <v>0</v>
      </c>
      <c r="M4280" s="2"/>
      <c r="N4280" s="43"/>
      <c r="O4280" s="2"/>
      <c r="P4280" s="2"/>
      <c r="Q4280" s="2"/>
      <c r="R4280" s="2"/>
      <c r="S4280" s="2"/>
      <c r="T4280" s="2"/>
      <c r="U4280" s="2"/>
      <c r="V4280" s="2"/>
      <c r="W4280" s="2"/>
      <c r="X4280" s="2"/>
      <c r="Y4280" s="2"/>
      <c r="Z4280" s="2"/>
      <c r="AA4280" s="2"/>
      <c r="AB4280" s="2"/>
      <c r="AC4280" s="2"/>
      <c r="AD4280" s="2"/>
      <c r="AE4280" s="2"/>
      <c r="AF4280" s="2"/>
      <c r="AG4280" s="2"/>
      <c r="AH4280" s="2"/>
    </row>
    <row r="4281" spans="4:34">
      <c r="D4281" s="62">
        <v>1993</v>
      </c>
      <c r="E4281" s="62">
        <v>8</v>
      </c>
      <c r="F4281" s="62">
        <v>1994</v>
      </c>
      <c r="G4281" s="62">
        <v>1994</v>
      </c>
      <c r="H4281" s="131"/>
      <c r="I4281" s="131"/>
      <c r="J4281" s="131"/>
      <c r="K4281" s="131"/>
      <c r="L4281" s="43">
        <v>0</v>
      </c>
      <c r="M4281" s="2"/>
      <c r="N4281" s="43"/>
      <c r="O4281" s="2"/>
      <c r="P4281" s="2"/>
      <c r="Q4281" s="2"/>
      <c r="R4281" s="2"/>
      <c r="S4281" s="2"/>
      <c r="T4281" s="2"/>
      <c r="U4281" s="2"/>
      <c r="V4281" s="2"/>
      <c r="W4281" s="2"/>
      <c r="X4281" s="2"/>
      <c r="Y4281" s="2"/>
      <c r="Z4281" s="2"/>
      <c r="AA4281" s="2"/>
      <c r="AB4281" s="2"/>
      <c r="AC4281" s="2"/>
      <c r="AD4281" s="2"/>
      <c r="AE4281" s="2"/>
      <c r="AF4281" s="2"/>
      <c r="AG4281" s="2"/>
      <c r="AH4281" s="2"/>
    </row>
    <row r="4282" spans="4:34">
      <c r="D4282" s="62">
        <v>1993</v>
      </c>
      <c r="E4282" s="62">
        <v>9</v>
      </c>
      <c r="F4282" s="62">
        <v>1994</v>
      </c>
      <c r="G4282" s="62">
        <v>1994</v>
      </c>
      <c r="H4282" s="131"/>
      <c r="I4282" s="131"/>
      <c r="J4282" s="131"/>
      <c r="K4282" s="131"/>
      <c r="L4282" s="43">
        <v>0</v>
      </c>
      <c r="M4282" s="2"/>
      <c r="N4282" s="43"/>
      <c r="O4282" s="2"/>
      <c r="P4282" s="2"/>
      <c r="Q4282" s="2"/>
      <c r="R4282" s="2"/>
      <c r="S4282" s="2"/>
      <c r="T4282" s="2"/>
      <c r="U4282" s="2"/>
      <c r="V4282" s="2"/>
      <c r="W4282" s="2"/>
      <c r="X4282" s="2"/>
      <c r="Y4282" s="2"/>
      <c r="Z4282" s="2"/>
      <c r="AA4282" s="2"/>
      <c r="AB4282" s="2"/>
      <c r="AC4282" s="2"/>
      <c r="AD4282" s="2"/>
      <c r="AE4282" s="2"/>
      <c r="AF4282" s="2"/>
      <c r="AG4282" s="2"/>
      <c r="AH4282" s="2"/>
    </row>
    <row r="4283" spans="4:34">
      <c r="D4283" s="62">
        <v>1993</v>
      </c>
      <c r="E4283" s="62">
        <v>10</v>
      </c>
      <c r="F4283" s="62">
        <v>1994</v>
      </c>
      <c r="G4283" s="62">
        <v>1994</v>
      </c>
      <c r="H4283" s="131"/>
      <c r="I4283" s="131"/>
      <c r="J4283" s="131"/>
      <c r="K4283" s="131"/>
      <c r="L4283" s="43">
        <v>0</v>
      </c>
      <c r="M4283" s="2"/>
      <c r="N4283" s="43"/>
      <c r="O4283" s="2"/>
      <c r="P4283" s="2"/>
      <c r="Q4283" s="2"/>
      <c r="R4283" s="2"/>
      <c r="S4283" s="2"/>
      <c r="T4283" s="2"/>
      <c r="U4283" s="2"/>
      <c r="V4283" s="2"/>
      <c r="W4283" s="2"/>
      <c r="X4283" s="2"/>
      <c r="Y4283" s="2"/>
      <c r="Z4283" s="2"/>
      <c r="AA4283" s="2"/>
      <c r="AB4283" s="2"/>
      <c r="AC4283" s="2"/>
      <c r="AD4283" s="2"/>
      <c r="AE4283" s="2"/>
      <c r="AF4283" s="2"/>
      <c r="AG4283" s="2"/>
      <c r="AH4283" s="2"/>
    </row>
    <row r="4284" spans="4:34">
      <c r="D4284" s="62">
        <v>1993</v>
      </c>
      <c r="E4284" s="62">
        <v>11</v>
      </c>
      <c r="F4284" s="62">
        <v>1994</v>
      </c>
      <c r="G4284" s="62">
        <v>1994</v>
      </c>
      <c r="H4284" s="131"/>
      <c r="I4284" s="131"/>
      <c r="J4284" s="131"/>
      <c r="K4284" s="131"/>
      <c r="L4284" s="43">
        <v>0</v>
      </c>
      <c r="M4284" s="2"/>
      <c r="N4284" s="43"/>
      <c r="O4284" s="2"/>
      <c r="P4284" s="2"/>
      <c r="Q4284" s="2"/>
      <c r="R4284" s="2"/>
      <c r="S4284" s="2"/>
      <c r="T4284" s="2"/>
      <c r="U4284" s="2"/>
      <c r="V4284" s="2"/>
      <c r="W4284" s="2"/>
      <c r="X4284" s="2"/>
      <c r="Y4284" s="2"/>
      <c r="Z4284" s="2"/>
      <c r="AA4284" s="2"/>
      <c r="AB4284" s="2"/>
      <c r="AC4284" s="2"/>
      <c r="AD4284" s="2"/>
      <c r="AE4284" s="2"/>
      <c r="AF4284" s="2"/>
      <c r="AG4284" s="2"/>
      <c r="AH4284" s="2"/>
    </row>
    <row r="4285" spans="4:34">
      <c r="D4285" s="62">
        <v>1993</v>
      </c>
      <c r="E4285" s="62">
        <v>12</v>
      </c>
      <c r="F4285" s="62">
        <v>1994</v>
      </c>
      <c r="G4285" s="62">
        <v>1994</v>
      </c>
      <c r="H4285" s="131"/>
      <c r="I4285" s="131"/>
      <c r="J4285" s="131"/>
      <c r="K4285" s="131"/>
      <c r="L4285" s="43">
        <v>0</v>
      </c>
      <c r="M4285" s="2"/>
      <c r="N4285" s="43"/>
      <c r="O4285" s="2"/>
      <c r="P4285" s="2"/>
      <c r="Q4285" s="2"/>
      <c r="R4285" s="2"/>
      <c r="S4285" s="2"/>
      <c r="T4285" s="2"/>
      <c r="U4285" s="2"/>
      <c r="V4285" s="2"/>
      <c r="W4285" s="2"/>
      <c r="X4285" s="2"/>
      <c r="Y4285" s="2"/>
      <c r="Z4285" s="2"/>
      <c r="AA4285" s="2"/>
      <c r="AB4285" s="2"/>
      <c r="AC4285" s="2"/>
      <c r="AD4285" s="2"/>
      <c r="AE4285" s="2"/>
      <c r="AF4285" s="2"/>
      <c r="AG4285" s="2"/>
      <c r="AH4285" s="2"/>
    </row>
    <row r="4286" spans="4:34">
      <c r="D4286" s="62">
        <v>1994</v>
      </c>
      <c r="E4286" s="62">
        <v>1</v>
      </c>
      <c r="F4286" s="62">
        <v>1994</v>
      </c>
      <c r="G4286" s="62">
        <v>1994</v>
      </c>
      <c r="H4286" s="131"/>
      <c r="I4286" s="131"/>
      <c r="J4286" s="131"/>
      <c r="K4286" s="131"/>
      <c r="L4286" s="43">
        <v>0</v>
      </c>
      <c r="M4286" s="2"/>
      <c r="N4286" s="43"/>
      <c r="O4286" s="2"/>
      <c r="P4286" s="2"/>
      <c r="Q4286" s="2"/>
      <c r="R4286" s="2"/>
      <c r="S4286" s="2"/>
      <c r="T4286" s="2"/>
      <c r="U4286" s="2"/>
      <c r="V4286" s="2"/>
      <c r="W4286" s="2"/>
      <c r="X4286" s="2"/>
      <c r="Y4286" s="2"/>
      <c r="Z4286" s="2"/>
      <c r="AA4286" s="2"/>
      <c r="AB4286" s="2"/>
      <c r="AC4286" s="2"/>
      <c r="AD4286" s="2"/>
      <c r="AE4286" s="2"/>
      <c r="AF4286" s="2"/>
      <c r="AG4286" s="2"/>
      <c r="AH4286" s="2"/>
    </row>
    <row r="4287" spans="4:34">
      <c r="D4287" s="62">
        <v>1994</v>
      </c>
      <c r="E4287" s="62">
        <v>2</v>
      </c>
      <c r="F4287" s="62">
        <v>1994</v>
      </c>
      <c r="G4287" s="62">
        <v>1994</v>
      </c>
      <c r="H4287" s="131"/>
      <c r="I4287" s="131"/>
      <c r="J4287" s="131"/>
      <c r="K4287" s="131"/>
      <c r="L4287" s="43">
        <v>0</v>
      </c>
      <c r="M4287" s="2"/>
      <c r="N4287" s="43"/>
      <c r="O4287" s="2"/>
      <c r="P4287" s="2"/>
      <c r="Q4287" s="2"/>
      <c r="R4287" s="2"/>
      <c r="S4287" s="2"/>
      <c r="T4287" s="2"/>
      <c r="U4287" s="2"/>
      <c r="V4287" s="2"/>
      <c r="W4287" s="2"/>
      <c r="X4287" s="2"/>
      <c r="Y4287" s="2"/>
      <c r="Z4287" s="2"/>
      <c r="AA4287" s="2"/>
      <c r="AB4287" s="2"/>
      <c r="AC4287" s="2"/>
      <c r="AD4287" s="2"/>
      <c r="AE4287" s="2"/>
      <c r="AF4287" s="2"/>
      <c r="AG4287" s="2"/>
      <c r="AH4287" s="2"/>
    </row>
    <row r="4288" spans="4:34">
      <c r="D4288" s="62">
        <v>1994</v>
      </c>
      <c r="E4288" s="62">
        <v>3</v>
      </c>
      <c r="F4288" s="62">
        <v>1994</v>
      </c>
      <c r="G4288" s="62">
        <v>1994</v>
      </c>
      <c r="H4288" s="131"/>
      <c r="I4288" s="131"/>
      <c r="J4288" s="131"/>
      <c r="K4288" s="131"/>
      <c r="L4288" s="43">
        <v>0</v>
      </c>
      <c r="M4288" s="2"/>
      <c r="N4288" s="43"/>
      <c r="O4288" s="2"/>
      <c r="P4288" s="2"/>
      <c r="Q4288" s="2"/>
      <c r="R4288" s="2"/>
      <c r="S4288" s="2"/>
      <c r="T4288" s="2"/>
      <c r="U4288" s="2"/>
      <c r="V4288" s="2"/>
      <c r="W4288" s="2"/>
      <c r="X4288" s="2"/>
      <c r="Y4288" s="2"/>
      <c r="Z4288" s="2"/>
      <c r="AA4288" s="2"/>
      <c r="AB4288" s="2"/>
      <c r="AC4288" s="2"/>
      <c r="AD4288" s="2"/>
      <c r="AE4288" s="2"/>
      <c r="AF4288" s="2"/>
      <c r="AG4288" s="2"/>
      <c r="AH4288" s="2"/>
    </row>
    <row r="4289" spans="4:34">
      <c r="D4289" s="62">
        <v>1994</v>
      </c>
      <c r="E4289" s="62">
        <v>4</v>
      </c>
      <c r="F4289" s="62">
        <v>1994</v>
      </c>
      <c r="G4289" s="62">
        <v>1994</v>
      </c>
      <c r="H4289" s="131"/>
      <c r="I4289" s="131"/>
      <c r="J4289" s="131"/>
      <c r="K4289" s="131"/>
      <c r="L4289" s="43">
        <v>0</v>
      </c>
      <c r="M4289" s="2"/>
      <c r="N4289" s="43"/>
      <c r="O4289" s="2"/>
      <c r="P4289" s="2"/>
      <c r="Q4289" s="2"/>
      <c r="R4289" s="2"/>
      <c r="S4289" s="2"/>
      <c r="T4289" s="2"/>
      <c r="U4289" s="2"/>
      <c r="V4289" s="2"/>
      <c r="W4289" s="2"/>
      <c r="X4289" s="2"/>
      <c r="Y4289" s="2"/>
      <c r="Z4289" s="2"/>
      <c r="AA4289" s="2"/>
      <c r="AB4289" s="2"/>
      <c r="AC4289" s="2"/>
      <c r="AD4289" s="2"/>
      <c r="AE4289" s="2"/>
      <c r="AF4289" s="2"/>
      <c r="AG4289" s="2"/>
      <c r="AH4289" s="2"/>
    </row>
    <row r="4290" spans="4:34">
      <c r="D4290" s="62">
        <v>1994</v>
      </c>
      <c r="E4290" s="62">
        <v>5</v>
      </c>
      <c r="F4290" s="62">
        <v>1994</v>
      </c>
      <c r="G4290" s="62">
        <v>1995</v>
      </c>
      <c r="H4290" s="131"/>
      <c r="I4290" s="131"/>
      <c r="J4290" s="131"/>
      <c r="K4290" s="131"/>
      <c r="L4290" s="43">
        <v>0</v>
      </c>
      <c r="M4290" s="2"/>
      <c r="N4290" s="43"/>
      <c r="O4290" s="2"/>
      <c r="P4290" s="2"/>
      <c r="Q4290" s="2"/>
      <c r="R4290" s="2"/>
      <c r="S4290" s="2"/>
      <c r="T4290" s="2"/>
      <c r="U4290" s="2"/>
      <c r="V4290" s="2"/>
      <c r="W4290" s="2"/>
      <c r="X4290" s="2"/>
      <c r="Y4290" s="2"/>
      <c r="Z4290" s="2"/>
      <c r="AA4290" s="2"/>
      <c r="AB4290" s="2"/>
      <c r="AC4290" s="2"/>
      <c r="AD4290" s="2"/>
      <c r="AE4290" s="2"/>
      <c r="AF4290" s="2"/>
      <c r="AG4290" s="2"/>
      <c r="AH4290" s="2"/>
    </row>
    <row r="4291" spans="4:34">
      <c r="D4291" s="62">
        <v>1994</v>
      </c>
      <c r="E4291" s="62">
        <v>6</v>
      </c>
      <c r="F4291" s="62">
        <v>1994</v>
      </c>
      <c r="G4291" s="62">
        <v>1995</v>
      </c>
      <c r="H4291" s="131"/>
      <c r="I4291" s="131"/>
      <c r="J4291" s="131"/>
      <c r="K4291" s="131"/>
      <c r="L4291" s="43">
        <v>0</v>
      </c>
      <c r="M4291" s="2"/>
      <c r="N4291" s="43"/>
      <c r="O4291" s="2"/>
      <c r="P4291" s="2"/>
      <c r="Q4291" s="2"/>
      <c r="R4291" s="2"/>
      <c r="S4291" s="2"/>
      <c r="T4291" s="2"/>
      <c r="U4291" s="2"/>
      <c r="V4291" s="2"/>
      <c r="W4291" s="2"/>
      <c r="X4291" s="2"/>
      <c r="Y4291" s="2"/>
      <c r="Z4291" s="2"/>
      <c r="AA4291" s="2"/>
      <c r="AB4291" s="2"/>
      <c r="AC4291" s="2"/>
      <c r="AD4291" s="2"/>
      <c r="AE4291" s="2"/>
      <c r="AF4291" s="2"/>
      <c r="AG4291" s="2"/>
      <c r="AH4291" s="2"/>
    </row>
    <row r="4292" spans="4:34">
      <c r="D4292" s="62">
        <v>1994</v>
      </c>
      <c r="E4292" s="62">
        <v>7</v>
      </c>
      <c r="F4292" s="62">
        <v>1995</v>
      </c>
      <c r="G4292" s="62">
        <v>1995</v>
      </c>
      <c r="H4292" s="131"/>
      <c r="I4292" s="131"/>
      <c r="J4292" s="131"/>
      <c r="K4292" s="131"/>
      <c r="L4292" s="43">
        <v>0</v>
      </c>
      <c r="M4292" s="2"/>
      <c r="N4292" s="43"/>
      <c r="O4292" s="2"/>
      <c r="P4292" s="2"/>
      <c r="Q4292" s="2"/>
      <c r="R4292" s="2"/>
      <c r="S4292" s="2"/>
      <c r="T4292" s="2"/>
      <c r="U4292" s="2"/>
      <c r="V4292" s="2"/>
      <c r="W4292" s="2"/>
      <c r="X4292" s="2"/>
      <c r="Y4292" s="2"/>
      <c r="Z4292" s="2"/>
      <c r="AA4292" s="2"/>
      <c r="AB4292" s="2"/>
      <c r="AC4292" s="2"/>
      <c r="AD4292" s="2"/>
      <c r="AE4292" s="2"/>
      <c r="AF4292" s="2"/>
      <c r="AG4292" s="2"/>
      <c r="AH4292" s="2"/>
    </row>
    <row r="4293" spans="4:34">
      <c r="D4293" s="62">
        <v>1994</v>
      </c>
      <c r="E4293" s="62">
        <v>8</v>
      </c>
      <c r="F4293" s="62">
        <v>1995</v>
      </c>
      <c r="G4293" s="62">
        <v>1995</v>
      </c>
      <c r="H4293" s="131"/>
      <c r="I4293" s="131"/>
      <c r="J4293" s="131"/>
      <c r="K4293" s="131"/>
      <c r="L4293" s="43">
        <v>0</v>
      </c>
      <c r="M4293" s="2"/>
      <c r="N4293" s="43"/>
      <c r="O4293" s="2"/>
      <c r="P4293" s="2"/>
      <c r="Q4293" s="2"/>
      <c r="R4293" s="2"/>
      <c r="S4293" s="2"/>
      <c r="T4293" s="2"/>
      <c r="U4293" s="2"/>
      <c r="V4293" s="2"/>
      <c r="W4293" s="2"/>
      <c r="X4293" s="2"/>
      <c r="Y4293" s="2"/>
      <c r="Z4293" s="2"/>
      <c r="AA4293" s="2"/>
      <c r="AB4293" s="2"/>
      <c r="AC4293" s="2"/>
      <c r="AD4293" s="2"/>
      <c r="AE4293" s="2"/>
      <c r="AF4293" s="2"/>
      <c r="AG4293" s="2"/>
      <c r="AH4293" s="2"/>
    </row>
    <row r="4294" spans="4:34">
      <c r="D4294" s="62">
        <v>1994</v>
      </c>
      <c r="E4294" s="62">
        <v>9</v>
      </c>
      <c r="F4294" s="62">
        <v>1995</v>
      </c>
      <c r="G4294" s="62">
        <v>1995</v>
      </c>
      <c r="H4294" s="131"/>
      <c r="I4294" s="131"/>
      <c r="J4294" s="131"/>
      <c r="K4294" s="131"/>
      <c r="L4294" s="43">
        <v>0</v>
      </c>
      <c r="M4294" s="2"/>
      <c r="N4294" s="43"/>
      <c r="O4294" s="2"/>
      <c r="P4294" s="2"/>
      <c r="Q4294" s="2"/>
      <c r="R4294" s="2"/>
      <c r="S4294" s="2"/>
      <c r="T4294" s="2"/>
      <c r="U4294" s="2"/>
      <c r="V4294" s="2"/>
      <c r="W4294" s="2"/>
      <c r="X4294" s="2"/>
      <c r="Y4294" s="2"/>
      <c r="Z4294" s="2"/>
      <c r="AA4294" s="2"/>
      <c r="AB4294" s="2"/>
      <c r="AC4294" s="2"/>
      <c r="AD4294" s="2"/>
      <c r="AE4294" s="2"/>
      <c r="AF4294" s="2"/>
      <c r="AG4294" s="2"/>
      <c r="AH4294" s="2"/>
    </row>
    <row r="4295" spans="4:34">
      <c r="D4295" s="62">
        <v>1994</v>
      </c>
      <c r="E4295" s="62">
        <v>10</v>
      </c>
      <c r="F4295" s="62">
        <v>1995</v>
      </c>
      <c r="G4295" s="62">
        <v>1995</v>
      </c>
      <c r="H4295" s="131"/>
      <c r="I4295" s="131"/>
      <c r="J4295" s="131"/>
      <c r="K4295" s="131"/>
      <c r="L4295" s="43">
        <v>0</v>
      </c>
      <c r="M4295" s="2"/>
      <c r="N4295" s="43"/>
      <c r="O4295" s="2"/>
      <c r="P4295" s="2"/>
      <c r="Q4295" s="2"/>
      <c r="R4295" s="2"/>
      <c r="S4295" s="2"/>
      <c r="T4295" s="2"/>
      <c r="U4295" s="2"/>
      <c r="V4295" s="2"/>
      <c r="W4295" s="2"/>
      <c r="X4295" s="2"/>
      <c r="Y4295" s="2"/>
      <c r="Z4295" s="2"/>
      <c r="AA4295" s="2"/>
      <c r="AB4295" s="2"/>
      <c r="AC4295" s="2"/>
      <c r="AD4295" s="2"/>
      <c r="AE4295" s="2"/>
      <c r="AF4295" s="2"/>
      <c r="AG4295" s="2"/>
      <c r="AH4295" s="2"/>
    </row>
    <row r="4296" spans="4:34">
      <c r="D4296" s="62">
        <v>1994</v>
      </c>
      <c r="E4296" s="62">
        <v>11</v>
      </c>
      <c r="F4296" s="62">
        <v>1995</v>
      </c>
      <c r="G4296" s="62">
        <v>1995</v>
      </c>
      <c r="H4296" s="131"/>
      <c r="I4296" s="131"/>
      <c r="J4296" s="131"/>
      <c r="K4296" s="131"/>
      <c r="L4296" s="43">
        <v>0</v>
      </c>
      <c r="M4296" s="2"/>
      <c r="N4296" s="43"/>
      <c r="O4296" s="2"/>
      <c r="P4296" s="2"/>
      <c r="Q4296" s="2"/>
      <c r="R4296" s="2"/>
      <c r="S4296" s="2"/>
      <c r="T4296" s="2"/>
      <c r="U4296" s="2"/>
      <c r="V4296" s="2"/>
      <c r="W4296" s="2"/>
      <c r="X4296" s="2"/>
      <c r="Y4296" s="2"/>
      <c r="Z4296" s="2"/>
      <c r="AA4296" s="2"/>
      <c r="AB4296" s="2"/>
      <c r="AC4296" s="2"/>
      <c r="AD4296" s="2"/>
      <c r="AE4296" s="2"/>
      <c r="AF4296" s="2"/>
      <c r="AG4296" s="2"/>
      <c r="AH4296" s="2"/>
    </row>
    <row r="4297" spans="4:34">
      <c r="D4297" s="62">
        <v>1994</v>
      </c>
      <c r="E4297" s="62">
        <v>12</v>
      </c>
      <c r="F4297" s="62">
        <v>1995</v>
      </c>
      <c r="G4297" s="62">
        <v>1995</v>
      </c>
      <c r="H4297" s="131"/>
      <c r="I4297" s="131"/>
      <c r="J4297" s="131"/>
      <c r="K4297" s="131"/>
      <c r="L4297" s="43">
        <v>0</v>
      </c>
      <c r="M4297" s="2"/>
      <c r="N4297" s="43"/>
      <c r="O4297" s="2"/>
      <c r="P4297" s="2"/>
      <c r="Q4297" s="2"/>
      <c r="R4297" s="2"/>
      <c r="S4297" s="2"/>
      <c r="T4297" s="2"/>
      <c r="U4297" s="2"/>
      <c r="V4297" s="2"/>
      <c r="W4297" s="2"/>
      <c r="X4297" s="2"/>
      <c r="Y4297" s="2"/>
      <c r="Z4297" s="2"/>
      <c r="AA4297" s="2"/>
      <c r="AB4297" s="2"/>
      <c r="AC4297" s="2"/>
      <c r="AD4297" s="2"/>
      <c r="AE4297" s="2"/>
      <c r="AF4297" s="2"/>
      <c r="AG4297" s="2"/>
      <c r="AH4297" s="2"/>
    </row>
    <row r="4298" spans="4:34">
      <c r="D4298" s="62">
        <v>1995</v>
      </c>
      <c r="E4298" s="62">
        <v>1</v>
      </c>
      <c r="F4298" s="62">
        <v>1995</v>
      </c>
      <c r="G4298" s="62">
        <v>1995</v>
      </c>
      <c r="H4298" s="131"/>
      <c r="I4298" s="131"/>
      <c r="J4298" s="131"/>
      <c r="K4298" s="131"/>
      <c r="L4298" s="43">
        <v>0</v>
      </c>
      <c r="M4298" s="2"/>
      <c r="N4298" s="43"/>
      <c r="O4298" s="2"/>
      <c r="P4298" s="2"/>
      <c r="Q4298" s="2"/>
      <c r="R4298" s="2"/>
      <c r="S4298" s="2"/>
      <c r="T4298" s="2"/>
      <c r="U4298" s="2"/>
      <c r="V4298" s="2"/>
      <c r="W4298" s="2"/>
      <c r="X4298" s="2"/>
      <c r="Y4298" s="2"/>
      <c r="Z4298" s="2"/>
      <c r="AA4298" s="2"/>
      <c r="AB4298" s="2"/>
      <c r="AC4298" s="2"/>
      <c r="AD4298" s="2"/>
      <c r="AE4298" s="2"/>
      <c r="AF4298" s="2"/>
      <c r="AG4298" s="2"/>
      <c r="AH4298" s="2"/>
    </row>
    <row r="4299" spans="4:34">
      <c r="D4299" s="62">
        <v>1995</v>
      </c>
      <c r="E4299" s="62">
        <v>2</v>
      </c>
      <c r="F4299" s="62">
        <v>1995</v>
      </c>
      <c r="G4299" s="62">
        <v>1995</v>
      </c>
      <c r="H4299" s="131"/>
      <c r="I4299" s="131"/>
      <c r="J4299" s="131"/>
      <c r="K4299" s="131"/>
      <c r="L4299" s="43">
        <v>0</v>
      </c>
      <c r="M4299" s="2"/>
      <c r="N4299" s="43"/>
      <c r="O4299" s="2"/>
      <c r="P4299" s="2"/>
      <c r="Q4299" s="2"/>
      <c r="R4299" s="2"/>
      <c r="S4299" s="2"/>
      <c r="T4299" s="2"/>
      <c r="U4299" s="2"/>
      <c r="V4299" s="2"/>
      <c r="W4299" s="2"/>
      <c r="X4299" s="2"/>
      <c r="Y4299" s="2"/>
      <c r="Z4299" s="2"/>
      <c r="AA4299" s="2"/>
      <c r="AB4299" s="2"/>
      <c r="AC4299" s="2"/>
      <c r="AD4299" s="2"/>
      <c r="AE4299" s="2"/>
      <c r="AF4299" s="2"/>
      <c r="AG4299" s="2"/>
      <c r="AH4299" s="2"/>
    </row>
    <row r="4300" spans="4:34">
      <c r="D4300" s="62">
        <v>1995</v>
      </c>
      <c r="E4300" s="62">
        <v>3</v>
      </c>
      <c r="F4300" s="62">
        <v>1995</v>
      </c>
      <c r="G4300" s="62">
        <v>1995</v>
      </c>
      <c r="H4300" s="131"/>
      <c r="I4300" s="131"/>
      <c r="J4300" s="131"/>
      <c r="K4300" s="131"/>
      <c r="L4300" s="43">
        <v>0</v>
      </c>
      <c r="M4300" s="2"/>
      <c r="N4300" s="43"/>
      <c r="O4300" s="2"/>
      <c r="P4300" s="2"/>
      <c r="Q4300" s="2"/>
      <c r="R4300" s="2"/>
      <c r="S4300" s="2"/>
      <c r="T4300" s="2"/>
      <c r="U4300" s="2"/>
      <c r="V4300" s="2"/>
      <c r="W4300" s="2"/>
      <c r="X4300" s="2"/>
      <c r="Y4300" s="2"/>
      <c r="Z4300" s="2"/>
      <c r="AA4300" s="2"/>
      <c r="AB4300" s="2"/>
      <c r="AC4300" s="2"/>
      <c r="AD4300" s="2"/>
      <c r="AE4300" s="2"/>
      <c r="AF4300" s="2"/>
      <c r="AG4300" s="2"/>
      <c r="AH4300" s="2"/>
    </row>
    <row r="4301" spans="4:34">
      <c r="D4301" s="62">
        <v>1995</v>
      </c>
      <c r="E4301" s="62">
        <v>4</v>
      </c>
      <c r="F4301" s="62">
        <v>1995</v>
      </c>
      <c r="G4301" s="62">
        <v>1995</v>
      </c>
      <c r="H4301" s="131"/>
      <c r="I4301" s="131"/>
      <c r="J4301" s="131"/>
      <c r="K4301" s="131"/>
      <c r="L4301" s="43">
        <v>0</v>
      </c>
      <c r="M4301" s="2"/>
      <c r="N4301" s="43"/>
      <c r="O4301" s="2"/>
      <c r="P4301" s="2"/>
      <c r="Q4301" s="2"/>
      <c r="R4301" s="2"/>
      <c r="S4301" s="2"/>
      <c r="T4301" s="2"/>
      <c r="U4301" s="2"/>
      <c r="V4301" s="2"/>
      <c r="W4301" s="2"/>
      <c r="X4301" s="2"/>
      <c r="Y4301" s="2"/>
      <c r="Z4301" s="2"/>
      <c r="AA4301" s="2"/>
      <c r="AB4301" s="2"/>
      <c r="AC4301" s="2"/>
      <c r="AD4301" s="2"/>
      <c r="AE4301" s="2"/>
      <c r="AF4301" s="2"/>
      <c r="AG4301" s="2"/>
      <c r="AH4301" s="2"/>
    </row>
    <row r="4302" spans="4:34">
      <c r="D4302" s="62">
        <v>1995</v>
      </c>
      <c r="E4302" s="62">
        <v>5</v>
      </c>
      <c r="F4302" s="62">
        <v>1995</v>
      </c>
      <c r="G4302" s="62">
        <v>1996</v>
      </c>
      <c r="H4302" s="131"/>
      <c r="I4302" s="131"/>
      <c r="J4302" s="131"/>
      <c r="K4302" s="131"/>
      <c r="L4302" s="43">
        <v>0</v>
      </c>
      <c r="M4302" s="2"/>
      <c r="N4302" s="43"/>
      <c r="O4302" s="2"/>
      <c r="P4302" s="2"/>
      <c r="Q4302" s="2"/>
      <c r="R4302" s="2"/>
      <c r="S4302" s="2"/>
      <c r="T4302" s="2"/>
      <c r="U4302" s="2"/>
      <c r="V4302" s="2"/>
      <c r="W4302" s="2"/>
      <c r="X4302" s="2"/>
      <c r="Y4302" s="2"/>
      <c r="Z4302" s="2"/>
      <c r="AA4302" s="2"/>
      <c r="AB4302" s="2"/>
      <c r="AC4302" s="2"/>
      <c r="AD4302" s="2"/>
      <c r="AE4302" s="2"/>
      <c r="AF4302" s="2"/>
      <c r="AG4302" s="2"/>
      <c r="AH4302" s="2"/>
    </row>
    <row r="4303" spans="4:34">
      <c r="D4303" s="62">
        <v>1995</v>
      </c>
      <c r="E4303" s="62">
        <v>6</v>
      </c>
      <c r="F4303" s="62">
        <v>1995</v>
      </c>
      <c r="G4303" s="62">
        <v>1996</v>
      </c>
      <c r="H4303" s="131"/>
      <c r="I4303" s="131"/>
      <c r="J4303" s="131"/>
      <c r="K4303" s="131"/>
      <c r="L4303" s="43">
        <v>0</v>
      </c>
      <c r="M4303" s="2"/>
      <c r="N4303" s="43"/>
      <c r="O4303" s="2"/>
      <c r="P4303" s="2"/>
      <c r="Q4303" s="2"/>
      <c r="R4303" s="2"/>
      <c r="S4303" s="2"/>
      <c r="T4303" s="2"/>
      <c r="U4303" s="2"/>
      <c r="V4303" s="2"/>
      <c r="W4303" s="2"/>
      <c r="X4303" s="2"/>
      <c r="Y4303" s="2"/>
      <c r="Z4303" s="2"/>
      <c r="AA4303" s="2"/>
      <c r="AB4303" s="2"/>
      <c r="AC4303" s="2"/>
      <c r="AD4303" s="2"/>
      <c r="AE4303" s="2"/>
      <c r="AF4303" s="2"/>
      <c r="AG4303" s="2"/>
      <c r="AH4303" s="2"/>
    </row>
    <row r="4304" spans="4:34">
      <c r="D4304" s="62">
        <v>1995</v>
      </c>
      <c r="E4304" s="62">
        <v>7</v>
      </c>
      <c r="F4304" s="62">
        <v>1996</v>
      </c>
      <c r="G4304" s="62">
        <v>1996</v>
      </c>
      <c r="H4304" s="131"/>
      <c r="I4304" s="131"/>
      <c r="J4304" s="131"/>
      <c r="K4304" s="131"/>
      <c r="L4304" s="43">
        <v>0</v>
      </c>
      <c r="M4304" s="2"/>
      <c r="N4304" s="43"/>
      <c r="O4304" s="2"/>
      <c r="P4304" s="2"/>
      <c r="Q4304" s="2"/>
      <c r="R4304" s="2"/>
      <c r="S4304" s="2"/>
      <c r="T4304" s="2"/>
      <c r="U4304" s="2"/>
      <c r="V4304" s="2"/>
      <c r="W4304" s="2"/>
      <c r="X4304" s="2"/>
      <c r="Y4304" s="2"/>
      <c r="Z4304" s="2"/>
      <c r="AA4304" s="2"/>
      <c r="AB4304" s="2"/>
      <c r="AC4304" s="2"/>
      <c r="AD4304" s="2"/>
      <c r="AE4304" s="2"/>
      <c r="AF4304" s="2"/>
      <c r="AG4304" s="2"/>
      <c r="AH4304" s="2"/>
    </row>
    <row r="4305" spans="4:34">
      <c r="D4305" s="62">
        <v>1995</v>
      </c>
      <c r="E4305" s="62">
        <v>8</v>
      </c>
      <c r="F4305" s="62">
        <v>1996</v>
      </c>
      <c r="G4305" s="62">
        <v>1996</v>
      </c>
      <c r="H4305" s="131"/>
      <c r="I4305" s="131"/>
      <c r="J4305" s="131"/>
      <c r="K4305" s="131"/>
      <c r="L4305" s="43">
        <v>0</v>
      </c>
      <c r="M4305" s="2"/>
      <c r="N4305" s="43"/>
      <c r="O4305" s="2"/>
      <c r="P4305" s="2"/>
      <c r="Q4305" s="2"/>
      <c r="R4305" s="2"/>
      <c r="S4305" s="2"/>
      <c r="T4305" s="2"/>
      <c r="U4305" s="2"/>
      <c r="V4305" s="2"/>
      <c r="W4305" s="2"/>
      <c r="X4305" s="2"/>
      <c r="Y4305" s="2"/>
      <c r="Z4305" s="2"/>
      <c r="AA4305" s="2"/>
      <c r="AB4305" s="2"/>
      <c r="AC4305" s="2"/>
      <c r="AD4305" s="2"/>
      <c r="AE4305" s="2"/>
      <c r="AF4305" s="2"/>
      <c r="AG4305" s="2"/>
      <c r="AH4305" s="2"/>
    </row>
    <row r="4306" spans="4:34">
      <c r="D4306" s="62">
        <v>1995</v>
      </c>
      <c r="E4306" s="62">
        <v>9</v>
      </c>
      <c r="F4306" s="62">
        <v>1996</v>
      </c>
      <c r="G4306" s="62">
        <v>1996</v>
      </c>
      <c r="H4306" s="131"/>
      <c r="I4306" s="131"/>
      <c r="J4306" s="131"/>
      <c r="K4306" s="131"/>
      <c r="L4306" s="43">
        <v>0</v>
      </c>
      <c r="M4306" s="2"/>
      <c r="N4306" s="43"/>
      <c r="O4306" s="2"/>
      <c r="P4306" s="2"/>
      <c r="Q4306" s="2"/>
      <c r="R4306" s="2"/>
      <c r="S4306" s="2"/>
      <c r="T4306" s="2"/>
      <c r="U4306" s="2"/>
      <c r="V4306" s="2"/>
      <c r="W4306" s="2"/>
      <c r="X4306" s="2"/>
      <c r="Y4306" s="2"/>
      <c r="Z4306" s="2"/>
      <c r="AA4306" s="2"/>
      <c r="AB4306" s="2"/>
      <c r="AC4306" s="2"/>
      <c r="AD4306" s="2"/>
      <c r="AE4306" s="2"/>
      <c r="AF4306" s="2"/>
      <c r="AG4306" s="2"/>
      <c r="AH4306" s="2"/>
    </row>
    <row r="4307" spans="4:34">
      <c r="D4307" s="62">
        <v>1995</v>
      </c>
      <c r="E4307" s="62">
        <v>10</v>
      </c>
      <c r="F4307" s="62">
        <v>1996</v>
      </c>
      <c r="G4307" s="62">
        <v>1996</v>
      </c>
      <c r="H4307" s="131"/>
      <c r="I4307" s="131"/>
      <c r="J4307" s="131"/>
      <c r="K4307" s="131"/>
      <c r="L4307" s="43">
        <v>0</v>
      </c>
      <c r="M4307" s="2"/>
      <c r="N4307" s="43"/>
      <c r="O4307" s="2"/>
      <c r="P4307" s="2"/>
      <c r="Q4307" s="2"/>
      <c r="R4307" s="2"/>
      <c r="S4307" s="2"/>
      <c r="T4307" s="2"/>
      <c r="U4307" s="2"/>
      <c r="V4307" s="2"/>
      <c r="W4307" s="2"/>
      <c r="X4307" s="2"/>
      <c r="Y4307" s="2"/>
      <c r="Z4307" s="2"/>
      <c r="AA4307" s="2"/>
      <c r="AB4307" s="2"/>
      <c r="AC4307" s="2"/>
      <c r="AD4307" s="2"/>
      <c r="AE4307" s="2"/>
      <c r="AF4307" s="2"/>
      <c r="AG4307" s="2"/>
      <c r="AH4307" s="2"/>
    </row>
    <row r="4308" spans="4:34">
      <c r="D4308" s="62">
        <v>1995</v>
      </c>
      <c r="E4308" s="62">
        <v>11</v>
      </c>
      <c r="F4308" s="62">
        <v>1996</v>
      </c>
      <c r="G4308" s="62">
        <v>1996</v>
      </c>
      <c r="H4308" s="131"/>
      <c r="I4308" s="131"/>
      <c r="J4308" s="131"/>
      <c r="K4308" s="131"/>
      <c r="L4308" s="43">
        <v>0</v>
      </c>
      <c r="M4308" s="2"/>
      <c r="N4308" s="43"/>
      <c r="O4308" s="2"/>
      <c r="P4308" s="2"/>
      <c r="Q4308" s="2"/>
      <c r="R4308" s="2"/>
      <c r="S4308" s="2"/>
      <c r="T4308" s="2"/>
      <c r="U4308" s="2"/>
      <c r="V4308" s="2"/>
      <c r="W4308" s="2"/>
      <c r="X4308" s="2"/>
      <c r="Y4308" s="2"/>
      <c r="Z4308" s="2"/>
      <c r="AA4308" s="2"/>
      <c r="AB4308" s="2"/>
      <c r="AC4308" s="2"/>
      <c r="AD4308" s="2"/>
      <c r="AE4308" s="2"/>
      <c r="AF4308" s="2"/>
      <c r="AG4308" s="2"/>
      <c r="AH4308" s="2"/>
    </row>
    <row r="4309" spans="4:34">
      <c r="D4309" s="62">
        <v>1995</v>
      </c>
      <c r="E4309" s="62">
        <v>12</v>
      </c>
      <c r="F4309" s="62">
        <v>1996</v>
      </c>
      <c r="G4309" s="62">
        <v>1996</v>
      </c>
      <c r="H4309" s="131"/>
      <c r="I4309" s="131"/>
      <c r="J4309" s="131"/>
      <c r="K4309" s="131"/>
      <c r="L4309" s="43">
        <v>0</v>
      </c>
      <c r="M4309" s="2"/>
      <c r="N4309" s="43"/>
      <c r="O4309" s="2"/>
      <c r="P4309" s="2"/>
      <c r="Q4309" s="2"/>
      <c r="R4309" s="2"/>
      <c r="S4309" s="2"/>
      <c r="T4309" s="2"/>
      <c r="U4309" s="2"/>
      <c r="V4309" s="2"/>
      <c r="W4309" s="2"/>
      <c r="X4309" s="2"/>
      <c r="Y4309" s="2"/>
      <c r="Z4309" s="2"/>
      <c r="AA4309" s="2"/>
      <c r="AB4309" s="2"/>
      <c r="AC4309" s="2"/>
      <c r="AD4309" s="2"/>
      <c r="AE4309" s="2"/>
      <c r="AF4309" s="2"/>
      <c r="AG4309" s="2"/>
      <c r="AH4309" s="2"/>
    </row>
    <row r="4310" spans="4:34">
      <c r="D4310" s="62">
        <v>1996</v>
      </c>
      <c r="E4310" s="62">
        <v>1</v>
      </c>
      <c r="F4310" s="62">
        <v>1996</v>
      </c>
      <c r="G4310" s="62">
        <v>1996</v>
      </c>
      <c r="H4310" s="131"/>
      <c r="I4310" s="131"/>
      <c r="J4310" s="131"/>
      <c r="K4310" s="131"/>
      <c r="L4310" s="43">
        <v>0</v>
      </c>
      <c r="M4310" s="2"/>
      <c r="N4310" s="43"/>
      <c r="O4310" s="2"/>
      <c r="P4310" s="2"/>
      <c r="Q4310" s="2"/>
      <c r="R4310" s="2"/>
      <c r="S4310" s="2"/>
      <c r="T4310" s="2"/>
      <c r="U4310" s="2"/>
      <c r="V4310" s="2"/>
      <c r="W4310" s="2"/>
      <c r="X4310" s="2"/>
      <c r="Y4310" s="2"/>
      <c r="Z4310" s="2"/>
      <c r="AA4310" s="2"/>
      <c r="AB4310" s="2"/>
      <c r="AC4310" s="2"/>
      <c r="AD4310" s="2"/>
      <c r="AE4310" s="2"/>
      <c r="AF4310" s="2"/>
      <c r="AG4310" s="2"/>
      <c r="AH4310" s="2"/>
    </row>
    <row r="4311" spans="4:34">
      <c r="D4311" s="62">
        <v>1996</v>
      </c>
      <c r="E4311" s="62">
        <v>2</v>
      </c>
      <c r="F4311" s="62">
        <v>1996</v>
      </c>
      <c r="G4311" s="62">
        <v>1996</v>
      </c>
      <c r="H4311" s="131"/>
      <c r="I4311" s="131"/>
      <c r="J4311" s="131"/>
      <c r="K4311" s="131"/>
      <c r="L4311" s="43">
        <v>0</v>
      </c>
      <c r="M4311" s="2"/>
      <c r="N4311" s="43"/>
      <c r="O4311" s="2"/>
      <c r="P4311" s="2"/>
      <c r="Q4311" s="2"/>
      <c r="R4311" s="2"/>
      <c r="S4311" s="2"/>
      <c r="T4311" s="2"/>
      <c r="U4311" s="2"/>
      <c r="V4311" s="2"/>
      <c r="W4311" s="2"/>
      <c r="X4311" s="2"/>
      <c r="Y4311" s="2"/>
      <c r="Z4311" s="2"/>
      <c r="AA4311" s="2"/>
      <c r="AB4311" s="2"/>
      <c r="AC4311" s="2"/>
      <c r="AD4311" s="2"/>
      <c r="AE4311" s="2"/>
      <c r="AF4311" s="2"/>
      <c r="AG4311" s="2"/>
      <c r="AH4311" s="2"/>
    </row>
    <row r="4312" spans="4:34">
      <c r="D4312" s="62">
        <v>1996</v>
      </c>
      <c r="E4312" s="62">
        <v>3</v>
      </c>
      <c r="F4312" s="62">
        <v>1996</v>
      </c>
      <c r="G4312" s="62">
        <v>1996</v>
      </c>
      <c r="H4312" s="131"/>
      <c r="I4312" s="131"/>
      <c r="J4312" s="131"/>
      <c r="K4312" s="131"/>
      <c r="L4312" s="43">
        <v>0</v>
      </c>
      <c r="M4312" s="2"/>
      <c r="N4312" s="43"/>
      <c r="O4312" s="2"/>
      <c r="P4312" s="2"/>
      <c r="Q4312" s="2"/>
      <c r="R4312" s="2"/>
      <c r="S4312" s="2"/>
      <c r="T4312" s="2"/>
      <c r="U4312" s="2"/>
      <c r="V4312" s="2"/>
      <c r="W4312" s="2"/>
      <c r="X4312" s="2"/>
      <c r="Y4312" s="2"/>
      <c r="Z4312" s="2"/>
      <c r="AA4312" s="2"/>
      <c r="AB4312" s="2"/>
      <c r="AC4312" s="2"/>
      <c r="AD4312" s="2"/>
      <c r="AE4312" s="2"/>
      <c r="AF4312" s="2"/>
      <c r="AG4312" s="2"/>
      <c r="AH4312" s="2"/>
    </row>
    <row r="4313" spans="4:34">
      <c r="D4313" s="62">
        <v>1996</v>
      </c>
      <c r="E4313" s="62">
        <v>4</v>
      </c>
      <c r="F4313" s="62">
        <v>1996</v>
      </c>
      <c r="G4313" s="62">
        <v>1996</v>
      </c>
      <c r="H4313" s="131"/>
      <c r="I4313" s="131"/>
      <c r="J4313" s="131"/>
      <c r="K4313" s="131"/>
      <c r="L4313" s="43">
        <v>0</v>
      </c>
      <c r="M4313" s="2"/>
      <c r="N4313" s="43"/>
      <c r="O4313" s="2"/>
      <c r="P4313" s="2"/>
      <c r="Q4313" s="2"/>
      <c r="R4313" s="2"/>
      <c r="S4313" s="2"/>
      <c r="T4313" s="2"/>
      <c r="U4313" s="2"/>
      <c r="V4313" s="2"/>
      <c r="W4313" s="2"/>
      <c r="X4313" s="2"/>
      <c r="Y4313" s="2"/>
      <c r="Z4313" s="2"/>
      <c r="AA4313" s="2"/>
      <c r="AB4313" s="2"/>
      <c r="AC4313" s="2"/>
      <c r="AD4313" s="2"/>
      <c r="AE4313" s="2"/>
      <c r="AF4313" s="2"/>
      <c r="AG4313" s="2"/>
      <c r="AH4313" s="2"/>
    </row>
    <row r="4314" spans="4:34">
      <c r="D4314" s="62">
        <v>1996</v>
      </c>
      <c r="E4314" s="62">
        <v>5</v>
      </c>
      <c r="F4314" s="62">
        <v>1996</v>
      </c>
      <c r="G4314" s="62">
        <v>1997</v>
      </c>
      <c r="H4314" s="131"/>
      <c r="I4314" s="131"/>
      <c r="J4314" s="131"/>
      <c r="K4314" s="131"/>
      <c r="L4314" s="43">
        <v>0</v>
      </c>
      <c r="M4314" s="2"/>
      <c r="N4314" s="43"/>
      <c r="O4314" s="2"/>
      <c r="P4314" s="2"/>
      <c r="Q4314" s="2"/>
      <c r="R4314" s="2"/>
      <c r="S4314" s="2"/>
      <c r="T4314" s="2"/>
      <c r="U4314" s="2"/>
      <c r="V4314" s="2"/>
      <c r="W4314" s="2"/>
      <c r="X4314" s="2"/>
      <c r="Y4314" s="2"/>
      <c r="Z4314" s="2"/>
      <c r="AA4314" s="2"/>
      <c r="AB4314" s="2"/>
      <c r="AC4314" s="2"/>
      <c r="AD4314" s="2"/>
      <c r="AE4314" s="2"/>
      <c r="AF4314" s="2"/>
      <c r="AG4314" s="2"/>
      <c r="AH4314" s="2"/>
    </row>
    <row r="4315" spans="4:34">
      <c r="D4315" s="62">
        <v>1996</v>
      </c>
      <c r="E4315" s="62">
        <v>6</v>
      </c>
      <c r="F4315" s="62">
        <v>1996</v>
      </c>
      <c r="G4315" s="62">
        <v>1997</v>
      </c>
      <c r="H4315" s="131"/>
      <c r="I4315" s="131"/>
      <c r="J4315" s="131"/>
      <c r="K4315" s="131"/>
      <c r="L4315" s="43">
        <v>0</v>
      </c>
      <c r="M4315" s="2"/>
      <c r="N4315" s="43"/>
      <c r="O4315" s="2"/>
      <c r="P4315" s="2"/>
      <c r="Q4315" s="2"/>
      <c r="R4315" s="2"/>
      <c r="S4315" s="2"/>
      <c r="T4315" s="2"/>
      <c r="U4315" s="2"/>
      <c r="V4315" s="2"/>
      <c r="W4315" s="2"/>
      <c r="X4315" s="2"/>
      <c r="Y4315" s="2"/>
      <c r="Z4315" s="2"/>
      <c r="AA4315" s="2"/>
      <c r="AB4315" s="2"/>
      <c r="AC4315" s="2"/>
      <c r="AD4315" s="2"/>
      <c r="AE4315" s="2"/>
      <c r="AF4315" s="2"/>
      <c r="AG4315" s="2"/>
      <c r="AH4315" s="2"/>
    </row>
    <row r="4316" spans="4:34">
      <c r="D4316" s="62">
        <v>1996</v>
      </c>
      <c r="E4316" s="62">
        <v>7</v>
      </c>
      <c r="F4316" s="62">
        <v>1997</v>
      </c>
      <c r="G4316" s="62">
        <v>1997</v>
      </c>
      <c r="H4316" s="131"/>
      <c r="I4316" s="131"/>
      <c r="J4316" s="131"/>
      <c r="K4316" s="131"/>
      <c r="L4316" s="43">
        <v>0</v>
      </c>
      <c r="M4316" s="2"/>
      <c r="N4316" s="43"/>
      <c r="O4316" s="2"/>
      <c r="P4316" s="2"/>
      <c r="Q4316" s="2"/>
      <c r="R4316" s="2"/>
      <c r="S4316" s="2"/>
      <c r="T4316" s="2"/>
      <c r="U4316" s="2"/>
      <c r="V4316" s="2"/>
      <c r="W4316" s="2"/>
      <c r="X4316" s="2"/>
      <c r="Y4316" s="2"/>
      <c r="Z4316" s="2"/>
      <c r="AA4316" s="2"/>
      <c r="AB4316" s="2"/>
      <c r="AC4316" s="2"/>
      <c r="AD4316" s="2"/>
      <c r="AE4316" s="2"/>
      <c r="AF4316" s="2"/>
      <c r="AG4316" s="2"/>
      <c r="AH4316" s="2"/>
    </row>
    <row r="4317" spans="4:34">
      <c r="D4317" s="62">
        <v>1996</v>
      </c>
      <c r="E4317" s="62">
        <v>8</v>
      </c>
      <c r="F4317" s="62">
        <v>1997</v>
      </c>
      <c r="G4317" s="62">
        <v>1997</v>
      </c>
      <c r="H4317" s="131"/>
      <c r="I4317" s="131"/>
      <c r="J4317" s="131"/>
      <c r="K4317" s="131"/>
      <c r="L4317" s="43">
        <v>0</v>
      </c>
      <c r="M4317" s="2"/>
      <c r="N4317" s="43"/>
      <c r="O4317" s="2"/>
      <c r="P4317" s="2"/>
      <c r="Q4317" s="2"/>
      <c r="R4317" s="2"/>
      <c r="S4317" s="2"/>
      <c r="T4317" s="2"/>
      <c r="U4317" s="2"/>
      <c r="V4317" s="2"/>
      <c r="W4317" s="2"/>
      <c r="X4317" s="2"/>
      <c r="Y4317" s="2"/>
      <c r="Z4317" s="2"/>
      <c r="AA4317" s="2"/>
      <c r="AB4317" s="2"/>
      <c r="AC4317" s="2"/>
      <c r="AD4317" s="2"/>
      <c r="AE4317" s="2"/>
      <c r="AF4317" s="2"/>
      <c r="AG4317" s="2"/>
      <c r="AH4317" s="2"/>
    </row>
    <row r="4318" spans="4:34">
      <c r="D4318" s="62">
        <v>1996</v>
      </c>
      <c r="E4318" s="62">
        <v>9</v>
      </c>
      <c r="F4318" s="62">
        <v>1997</v>
      </c>
      <c r="G4318" s="62">
        <v>1997</v>
      </c>
      <c r="H4318" s="131"/>
      <c r="I4318" s="131"/>
      <c r="J4318" s="131"/>
      <c r="K4318" s="131"/>
      <c r="L4318" s="43">
        <v>0</v>
      </c>
      <c r="M4318" s="2"/>
      <c r="N4318" s="43"/>
      <c r="O4318" s="2"/>
      <c r="P4318" s="2"/>
      <c r="Q4318" s="2"/>
      <c r="R4318" s="2"/>
      <c r="S4318" s="2"/>
      <c r="T4318" s="2"/>
      <c r="U4318" s="2"/>
      <c r="V4318" s="2"/>
      <c r="W4318" s="2"/>
      <c r="X4318" s="2"/>
      <c r="Y4318" s="2"/>
      <c r="Z4318" s="2"/>
      <c r="AA4318" s="2"/>
      <c r="AB4318" s="2"/>
      <c r="AC4318" s="2"/>
      <c r="AD4318" s="2"/>
      <c r="AE4318" s="2"/>
      <c r="AF4318" s="2"/>
      <c r="AG4318" s="2"/>
      <c r="AH4318" s="2"/>
    </row>
    <row r="4319" spans="4:34">
      <c r="D4319" s="62">
        <v>1996</v>
      </c>
      <c r="E4319" s="62">
        <v>10</v>
      </c>
      <c r="F4319" s="62">
        <v>1997</v>
      </c>
      <c r="G4319" s="62">
        <v>1997</v>
      </c>
      <c r="H4319" s="131"/>
      <c r="I4319" s="131"/>
      <c r="J4319" s="131"/>
      <c r="K4319" s="131"/>
      <c r="L4319" s="43">
        <v>0</v>
      </c>
      <c r="M4319" s="2"/>
      <c r="N4319" s="43"/>
      <c r="O4319" s="2"/>
      <c r="P4319" s="2"/>
      <c r="Q4319" s="2"/>
      <c r="R4319" s="2"/>
      <c r="S4319" s="2"/>
      <c r="T4319" s="2"/>
      <c r="U4319" s="2"/>
      <c r="V4319" s="2"/>
      <c r="W4319" s="2"/>
      <c r="X4319" s="2"/>
      <c r="Y4319" s="2"/>
      <c r="Z4319" s="2"/>
      <c r="AA4319" s="2"/>
      <c r="AB4319" s="2"/>
      <c r="AC4319" s="2"/>
      <c r="AD4319" s="2"/>
      <c r="AE4319" s="2"/>
      <c r="AF4319" s="2"/>
      <c r="AG4319" s="2"/>
      <c r="AH4319" s="2"/>
    </row>
    <row r="4320" spans="4:34">
      <c r="D4320" s="62">
        <v>1996</v>
      </c>
      <c r="E4320" s="62">
        <v>11</v>
      </c>
      <c r="F4320" s="62">
        <v>1997</v>
      </c>
      <c r="G4320" s="62">
        <v>1997</v>
      </c>
      <c r="H4320" s="131"/>
      <c r="I4320" s="131"/>
      <c r="J4320" s="131"/>
      <c r="K4320" s="131"/>
      <c r="L4320" s="43">
        <v>0</v>
      </c>
      <c r="M4320" s="2"/>
      <c r="N4320" s="43"/>
      <c r="O4320" s="2"/>
      <c r="P4320" s="2"/>
      <c r="Q4320" s="2"/>
      <c r="R4320" s="2"/>
      <c r="S4320" s="2"/>
      <c r="T4320" s="2"/>
      <c r="U4320" s="2"/>
      <c r="V4320" s="2"/>
      <c r="W4320" s="2"/>
      <c r="X4320" s="2"/>
      <c r="Y4320" s="2"/>
      <c r="Z4320" s="2"/>
      <c r="AA4320" s="2"/>
      <c r="AB4320" s="2"/>
      <c r="AC4320" s="2"/>
      <c r="AD4320" s="2"/>
      <c r="AE4320" s="2"/>
      <c r="AF4320" s="2"/>
      <c r="AG4320" s="2"/>
      <c r="AH4320" s="2"/>
    </row>
    <row r="4321" spans="4:34">
      <c r="D4321" s="62">
        <v>1996</v>
      </c>
      <c r="E4321" s="62">
        <v>12</v>
      </c>
      <c r="F4321" s="62">
        <v>1997</v>
      </c>
      <c r="G4321" s="62">
        <v>1997</v>
      </c>
      <c r="H4321" s="131"/>
      <c r="I4321" s="131"/>
      <c r="J4321" s="131"/>
      <c r="K4321" s="131"/>
      <c r="L4321" s="43">
        <v>0</v>
      </c>
      <c r="M4321" s="2"/>
      <c r="N4321" s="43"/>
      <c r="O4321" s="2"/>
      <c r="P4321" s="2"/>
      <c r="Q4321" s="2"/>
      <c r="R4321" s="2"/>
      <c r="S4321" s="2"/>
      <c r="T4321" s="2"/>
      <c r="U4321" s="2"/>
      <c r="V4321" s="2"/>
      <c r="W4321" s="2"/>
      <c r="X4321" s="2"/>
      <c r="Y4321" s="2"/>
      <c r="Z4321" s="2"/>
      <c r="AA4321" s="2"/>
      <c r="AB4321" s="2"/>
      <c r="AC4321" s="2"/>
      <c r="AD4321" s="2"/>
      <c r="AE4321" s="2"/>
      <c r="AF4321" s="2"/>
      <c r="AG4321" s="2"/>
      <c r="AH4321" s="2"/>
    </row>
    <row r="4322" spans="4:34">
      <c r="D4322" s="62">
        <v>1997</v>
      </c>
      <c r="E4322" s="62">
        <v>1</v>
      </c>
      <c r="F4322" s="62">
        <v>1997</v>
      </c>
      <c r="G4322" s="62">
        <v>1997</v>
      </c>
      <c r="H4322" s="131"/>
      <c r="I4322" s="131"/>
      <c r="J4322" s="131"/>
      <c r="K4322" s="131"/>
      <c r="L4322" s="43">
        <v>0</v>
      </c>
      <c r="M4322" s="2"/>
      <c r="N4322" s="43"/>
      <c r="O4322" s="2"/>
      <c r="P4322" s="2"/>
      <c r="Q4322" s="2"/>
      <c r="R4322" s="2"/>
      <c r="S4322" s="2"/>
      <c r="T4322" s="2"/>
      <c r="U4322" s="2"/>
      <c r="V4322" s="2"/>
      <c r="W4322" s="2"/>
      <c r="X4322" s="2"/>
      <c r="Y4322" s="2"/>
      <c r="Z4322" s="2"/>
      <c r="AA4322" s="2"/>
      <c r="AB4322" s="2"/>
      <c r="AC4322" s="2"/>
      <c r="AD4322" s="2"/>
      <c r="AE4322" s="2"/>
      <c r="AF4322" s="2"/>
      <c r="AG4322" s="2"/>
      <c r="AH4322" s="2"/>
    </row>
    <row r="4323" spans="4:34">
      <c r="D4323" s="62">
        <v>1997</v>
      </c>
      <c r="E4323" s="62">
        <v>2</v>
      </c>
      <c r="F4323" s="62">
        <v>1997</v>
      </c>
      <c r="G4323" s="62">
        <v>1997</v>
      </c>
      <c r="H4323" s="131"/>
      <c r="I4323" s="131"/>
      <c r="J4323" s="131"/>
      <c r="K4323" s="131"/>
      <c r="L4323" s="43">
        <v>0</v>
      </c>
      <c r="M4323" s="2"/>
      <c r="N4323" s="43"/>
      <c r="O4323" s="2"/>
      <c r="P4323" s="2"/>
      <c r="Q4323" s="2"/>
      <c r="R4323" s="2"/>
      <c r="S4323" s="2"/>
      <c r="T4323" s="2"/>
      <c r="U4323" s="2"/>
      <c r="V4323" s="2"/>
      <c r="W4323" s="2"/>
      <c r="X4323" s="2"/>
      <c r="Y4323" s="2"/>
      <c r="Z4323" s="2"/>
      <c r="AA4323" s="2"/>
      <c r="AB4323" s="2"/>
      <c r="AC4323" s="2"/>
      <c r="AD4323" s="2"/>
      <c r="AE4323" s="2"/>
      <c r="AF4323" s="2"/>
      <c r="AG4323" s="2"/>
      <c r="AH4323" s="2"/>
    </row>
    <row r="4324" spans="4:34">
      <c r="D4324" s="62">
        <v>1997</v>
      </c>
      <c r="E4324" s="62">
        <v>3</v>
      </c>
      <c r="F4324" s="62">
        <v>1997</v>
      </c>
      <c r="G4324" s="62">
        <v>1997</v>
      </c>
      <c r="H4324" s="131"/>
      <c r="I4324" s="131"/>
      <c r="J4324" s="131"/>
      <c r="K4324" s="131"/>
      <c r="L4324" s="43">
        <v>0</v>
      </c>
      <c r="M4324" s="2"/>
      <c r="N4324" s="43"/>
      <c r="O4324" s="2"/>
      <c r="P4324" s="2"/>
      <c r="Q4324" s="2"/>
      <c r="R4324" s="2"/>
      <c r="S4324" s="2"/>
      <c r="T4324" s="2"/>
      <c r="U4324" s="2"/>
      <c r="V4324" s="2"/>
      <c r="W4324" s="2"/>
      <c r="X4324" s="2"/>
      <c r="Y4324" s="2"/>
      <c r="Z4324" s="2"/>
      <c r="AA4324" s="2"/>
      <c r="AB4324" s="2"/>
      <c r="AC4324" s="2"/>
      <c r="AD4324" s="2"/>
      <c r="AE4324" s="2"/>
      <c r="AF4324" s="2"/>
      <c r="AG4324" s="2"/>
      <c r="AH4324" s="2"/>
    </row>
    <row r="4325" spans="4:34">
      <c r="D4325" s="62">
        <v>1997</v>
      </c>
      <c r="E4325" s="62">
        <v>4</v>
      </c>
      <c r="F4325" s="62">
        <v>1997</v>
      </c>
      <c r="G4325" s="62">
        <v>1997</v>
      </c>
      <c r="H4325" s="131"/>
      <c r="I4325" s="131"/>
      <c r="J4325" s="131"/>
      <c r="K4325" s="131"/>
      <c r="L4325" s="43">
        <v>0</v>
      </c>
      <c r="M4325" s="2"/>
      <c r="N4325" s="43"/>
      <c r="O4325" s="2"/>
      <c r="P4325" s="2"/>
      <c r="Q4325" s="2"/>
      <c r="R4325" s="2"/>
      <c r="S4325" s="2"/>
      <c r="T4325" s="2"/>
      <c r="U4325" s="2"/>
      <c r="V4325" s="2"/>
      <c r="W4325" s="2"/>
      <c r="X4325" s="2"/>
      <c r="Y4325" s="2"/>
      <c r="Z4325" s="2"/>
      <c r="AA4325" s="2"/>
      <c r="AB4325" s="2"/>
      <c r="AC4325" s="2"/>
      <c r="AD4325" s="2"/>
      <c r="AE4325" s="2"/>
      <c r="AF4325" s="2"/>
      <c r="AG4325" s="2"/>
      <c r="AH4325" s="2"/>
    </row>
    <row r="4326" spans="4:34">
      <c r="D4326" s="62">
        <v>1997</v>
      </c>
      <c r="E4326" s="62">
        <v>5</v>
      </c>
      <c r="F4326" s="62">
        <v>1997</v>
      </c>
      <c r="G4326" s="62">
        <v>1998</v>
      </c>
      <c r="H4326" s="131"/>
      <c r="I4326" s="131"/>
      <c r="J4326" s="131"/>
      <c r="K4326" s="131"/>
      <c r="L4326" s="43">
        <v>0</v>
      </c>
      <c r="M4326" s="2"/>
      <c r="N4326" s="43"/>
      <c r="O4326" s="2"/>
      <c r="P4326" s="2"/>
      <c r="Q4326" s="2"/>
      <c r="R4326" s="2"/>
      <c r="S4326" s="2"/>
      <c r="T4326" s="2"/>
      <c r="U4326" s="2"/>
      <c r="V4326" s="2"/>
      <c r="W4326" s="2"/>
      <c r="X4326" s="2"/>
      <c r="Y4326" s="2"/>
      <c r="Z4326" s="2"/>
      <c r="AA4326" s="2"/>
      <c r="AB4326" s="2"/>
      <c r="AC4326" s="2"/>
      <c r="AD4326" s="2"/>
      <c r="AE4326" s="2"/>
      <c r="AF4326" s="2"/>
      <c r="AG4326" s="2"/>
      <c r="AH4326" s="2"/>
    </row>
    <row r="4327" spans="4:34">
      <c r="D4327" s="62">
        <v>1997</v>
      </c>
      <c r="E4327" s="62">
        <v>6</v>
      </c>
      <c r="F4327" s="62">
        <v>1997</v>
      </c>
      <c r="G4327" s="62">
        <v>1998</v>
      </c>
      <c r="H4327" s="131"/>
      <c r="I4327" s="131"/>
      <c r="J4327" s="131"/>
      <c r="K4327" s="131"/>
      <c r="L4327" s="43">
        <v>0</v>
      </c>
      <c r="M4327" s="2"/>
      <c r="N4327" s="43"/>
      <c r="O4327" s="2"/>
      <c r="P4327" s="2"/>
      <c r="Q4327" s="2"/>
      <c r="R4327" s="2"/>
      <c r="S4327" s="2"/>
      <c r="T4327" s="2"/>
      <c r="U4327" s="2"/>
      <c r="V4327" s="2"/>
      <c r="W4327" s="2"/>
      <c r="X4327" s="2"/>
      <c r="Y4327" s="2"/>
      <c r="Z4327" s="2"/>
      <c r="AA4327" s="2"/>
      <c r="AB4327" s="2"/>
      <c r="AC4327" s="2"/>
      <c r="AD4327" s="2"/>
      <c r="AE4327" s="2"/>
      <c r="AF4327" s="2"/>
      <c r="AG4327" s="2"/>
      <c r="AH4327" s="2"/>
    </row>
    <row r="4328" spans="4:34">
      <c r="D4328" s="62">
        <v>1997</v>
      </c>
      <c r="E4328" s="62">
        <v>7</v>
      </c>
      <c r="F4328" s="62">
        <v>1998</v>
      </c>
      <c r="G4328" s="62">
        <v>1998</v>
      </c>
      <c r="H4328" s="131"/>
      <c r="I4328" s="131"/>
      <c r="J4328" s="131"/>
      <c r="K4328" s="131"/>
      <c r="L4328" s="43">
        <v>0</v>
      </c>
      <c r="M4328" s="2"/>
      <c r="N4328" s="43"/>
      <c r="O4328" s="2"/>
      <c r="P4328" s="2"/>
      <c r="Q4328" s="2"/>
      <c r="R4328" s="2"/>
      <c r="S4328" s="2"/>
      <c r="T4328" s="2"/>
      <c r="U4328" s="2"/>
      <c r="V4328" s="2"/>
      <c r="W4328" s="2"/>
      <c r="X4328" s="2"/>
      <c r="Y4328" s="2"/>
      <c r="Z4328" s="2"/>
      <c r="AA4328" s="2"/>
      <c r="AB4328" s="2"/>
      <c r="AC4328" s="2"/>
      <c r="AD4328" s="2"/>
      <c r="AE4328" s="2"/>
      <c r="AF4328" s="2"/>
      <c r="AG4328" s="2"/>
      <c r="AH4328" s="2"/>
    </row>
    <row r="4329" spans="4:34">
      <c r="D4329" s="62">
        <v>1997</v>
      </c>
      <c r="E4329" s="62">
        <v>8</v>
      </c>
      <c r="F4329" s="62">
        <v>1998</v>
      </c>
      <c r="G4329" s="62">
        <v>1998</v>
      </c>
      <c r="H4329" s="131"/>
      <c r="I4329" s="131"/>
      <c r="J4329" s="131"/>
      <c r="K4329" s="131"/>
      <c r="L4329" s="43">
        <v>0</v>
      </c>
      <c r="M4329" s="2"/>
      <c r="N4329" s="43"/>
      <c r="O4329" s="2"/>
      <c r="P4329" s="2"/>
      <c r="Q4329" s="2"/>
      <c r="R4329" s="2"/>
      <c r="S4329" s="2"/>
      <c r="T4329" s="2"/>
      <c r="U4329" s="2"/>
      <c r="V4329" s="2"/>
      <c r="W4329" s="2"/>
      <c r="X4329" s="2"/>
      <c r="Y4329" s="2"/>
      <c r="Z4329" s="2"/>
      <c r="AA4329" s="2"/>
      <c r="AB4329" s="2"/>
      <c r="AC4329" s="2"/>
      <c r="AD4329" s="2"/>
      <c r="AE4329" s="2"/>
      <c r="AF4329" s="2"/>
      <c r="AG4329" s="2"/>
      <c r="AH4329" s="2"/>
    </row>
    <row r="4330" spans="4:34">
      <c r="D4330" s="62">
        <v>1997</v>
      </c>
      <c r="E4330" s="62">
        <v>9</v>
      </c>
      <c r="F4330" s="62">
        <v>1998</v>
      </c>
      <c r="G4330" s="62">
        <v>1998</v>
      </c>
      <c r="H4330" s="131"/>
      <c r="I4330" s="131"/>
      <c r="J4330" s="131"/>
      <c r="K4330" s="131"/>
      <c r="L4330" s="43">
        <v>0</v>
      </c>
      <c r="M4330" s="2"/>
      <c r="N4330" s="43"/>
      <c r="O4330" s="2"/>
      <c r="P4330" s="2"/>
      <c r="Q4330" s="2"/>
      <c r="R4330" s="2"/>
      <c r="S4330" s="2"/>
      <c r="T4330" s="2"/>
      <c r="U4330" s="2"/>
      <c r="V4330" s="2"/>
      <c r="W4330" s="2"/>
      <c r="X4330" s="2"/>
      <c r="Y4330" s="2"/>
      <c r="Z4330" s="2"/>
      <c r="AA4330" s="2"/>
      <c r="AB4330" s="2"/>
      <c r="AC4330" s="2"/>
      <c r="AD4330" s="2"/>
      <c r="AE4330" s="2"/>
      <c r="AF4330" s="2"/>
      <c r="AG4330" s="2"/>
      <c r="AH4330" s="2"/>
    </row>
    <row r="4331" spans="4:34">
      <c r="D4331" s="62">
        <v>1997</v>
      </c>
      <c r="E4331" s="62">
        <v>10</v>
      </c>
      <c r="F4331" s="62">
        <v>1998</v>
      </c>
      <c r="G4331" s="62">
        <v>1998</v>
      </c>
      <c r="H4331" s="131"/>
      <c r="I4331" s="131"/>
      <c r="J4331" s="131"/>
      <c r="K4331" s="131"/>
      <c r="L4331" s="43">
        <v>0</v>
      </c>
      <c r="M4331" s="2"/>
      <c r="N4331" s="43"/>
      <c r="O4331" s="2"/>
      <c r="P4331" s="2"/>
      <c r="Q4331" s="2"/>
      <c r="R4331" s="2"/>
      <c r="S4331" s="2"/>
      <c r="T4331" s="2"/>
      <c r="U4331" s="2"/>
      <c r="V4331" s="2"/>
      <c r="W4331" s="2"/>
      <c r="X4331" s="2"/>
      <c r="Y4331" s="2"/>
      <c r="Z4331" s="2"/>
      <c r="AA4331" s="2"/>
      <c r="AB4331" s="2"/>
      <c r="AC4331" s="2"/>
      <c r="AD4331" s="2"/>
      <c r="AE4331" s="2"/>
      <c r="AF4331" s="2"/>
      <c r="AG4331" s="2"/>
      <c r="AH4331" s="2"/>
    </row>
    <row r="4332" spans="4:34">
      <c r="D4332" s="62">
        <v>1997</v>
      </c>
      <c r="E4332" s="62">
        <v>11</v>
      </c>
      <c r="F4332" s="62">
        <v>1998</v>
      </c>
      <c r="G4332" s="62">
        <v>1998</v>
      </c>
      <c r="H4332" s="131"/>
      <c r="I4332" s="131"/>
      <c r="J4332" s="131"/>
      <c r="K4332" s="131"/>
      <c r="L4332" s="43">
        <v>0</v>
      </c>
      <c r="M4332" s="2"/>
      <c r="N4332" s="43"/>
      <c r="O4332" s="2"/>
      <c r="P4332" s="2"/>
      <c r="Q4332" s="2"/>
      <c r="R4332" s="2"/>
      <c r="S4332" s="2"/>
      <c r="T4332" s="2"/>
      <c r="U4332" s="2"/>
      <c r="V4332" s="2"/>
      <c r="W4332" s="2"/>
      <c r="X4332" s="2"/>
      <c r="Y4332" s="2"/>
      <c r="Z4332" s="2"/>
      <c r="AA4332" s="2"/>
      <c r="AB4332" s="2"/>
      <c r="AC4332" s="2"/>
      <c r="AD4332" s="2"/>
      <c r="AE4332" s="2"/>
      <c r="AF4332" s="2"/>
      <c r="AG4332" s="2"/>
      <c r="AH4332" s="2"/>
    </row>
    <row r="4333" spans="4:34">
      <c r="D4333" s="62">
        <v>1997</v>
      </c>
      <c r="E4333" s="62">
        <v>12</v>
      </c>
      <c r="F4333" s="62">
        <v>1998</v>
      </c>
      <c r="G4333" s="62">
        <v>1998</v>
      </c>
      <c r="H4333" s="131"/>
      <c r="I4333" s="131"/>
      <c r="J4333" s="131"/>
      <c r="K4333" s="131"/>
      <c r="L4333" s="43">
        <v>0</v>
      </c>
      <c r="M4333" s="2"/>
      <c r="N4333" s="43"/>
      <c r="O4333" s="2"/>
      <c r="P4333" s="2"/>
      <c r="Q4333" s="2"/>
      <c r="R4333" s="2"/>
      <c r="S4333" s="2"/>
      <c r="T4333" s="2"/>
      <c r="U4333" s="2"/>
      <c r="V4333" s="2"/>
      <c r="W4333" s="2"/>
      <c r="X4333" s="2"/>
      <c r="Y4333" s="2"/>
      <c r="Z4333" s="2"/>
      <c r="AA4333" s="2"/>
      <c r="AB4333" s="2"/>
      <c r="AC4333" s="2"/>
      <c r="AD4333" s="2"/>
      <c r="AE4333" s="2"/>
      <c r="AF4333" s="2"/>
      <c r="AG4333" s="2"/>
      <c r="AH4333" s="2"/>
    </row>
    <row r="4334" spans="4:34">
      <c r="D4334" s="62">
        <v>1998</v>
      </c>
      <c r="E4334" s="62">
        <v>1</v>
      </c>
      <c r="F4334" s="62">
        <v>1998</v>
      </c>
      <c r="G4334" s="62">
        <v>1998</v>
      </c>
      <c r="H4334" s="131"/>
      <c r="I4334" s="131"/>
      <c r="J4334" s="131"/>
      <c r="K4334" s="131"/>
      <c r="L4334" s="43">
        <v>0</v>
      </c>
      <c r="M4334" s="2"/>
      <c r="N4334" s="43"/>
      <c r="O4334" s="2"/>
      <c r="P4334" s="2"/>
      <c r="Q4334" s="2"/>
      <c r="R4334" s="2"/>
      <c r="S4334" s="2"/>
      <c r="T4334" s="2"/>
      <c r="U4334" s="2"/>
      <c r="V4334" s="2"/>
      <c r="W4334" s="2"/>
      <c r="X4334" s="2"/>
      <c r="Y4334" s="2"/>
      <c r="Z4334" s="2"/>
      <c r="AA4334" s="2"/>
      <c r="AB4334" s="2"/>
      <c r="AC4334" s="2"/>
      <c r="AD4334" s="2"/>
      <c r="AE4334" s="2"/>
      <c r="AF4334" s="2"/>
      <c r="AG4334" s="2"/>
      <c r="AH4334" s="2"/>
    </row>
    <row r="4335" spans="4:34">
      <c r="D4335" s="62">
        <v>1998</v>
      </c>
      <c r="E4335" s="62">
        <v>2</v>
      </c>
      <c r="F4335" s="62">
        <v>1998</v>
      </c>
      <c r="G4335" s="62">
        <v>1998</v>
      </c>
      <c r="H4335" s="131"/>
      <c r="I4335" s="131"/>
      <c r="J4335" s="131"/>
      <c r="K4335" s="131"/>
      <c r="L4335" s="43">
        <v>0</v>
      </c>
      <c r="M4335" s="2"/>
      <c r="N4335" s="43"/>
      <c r="O4335" s="2"/>
      <c r="P4335" s="2"/>
      <c r="Q4335" s="2"/>
      <c r="R4335" s="2"/>
      <c r="S4335" s="2"/>
      <c r="T4335" s="2"/>
      <c r="U4335" s="2"/>
      <c r="V4335" s="2"/>
      <c r="W4335" s="2"/>
      <c r="X4335" s="2"/>
      <c r="Y4335" s="2"/>
      <c r="Z4335" s="2"/>
      <c r="AA4335" s="2"/>
      <c r="AB4335" s="2"/>
      <c r="AC4335" s="2"/>
      <c r="AD4335" s="2"/>
      <c r="AE4335" s="2"/>
      <c r="AF4335" s="2"/>
      <c r="AG4335" s="2"/>
      <c r="AH4335" s="2"/>
    </row>
    <row r="4336" spans="4:34">
      <c r="D4336" s="62">
        <v>1998</v>
      </c>
      <c r="E4336" s="62">
        <v>3</v>
      </c>
      <c r="F4336" s="62">
        <v>1998</v>
      </c>
      <c r="G4336" s="62">
        <v>1998</v>
      </c>
      <c r="H4336" s="131"/>
      <c r="I4336" s="131"/>
      <c r="J4336" s="131"/>
      <c r="K4336" s="131"/>
      <c r="L4336" s="43">
        <v>0</v>
      </c>
      <c r="M4336" s="2"/>
      <c r="N4336" s="43"/>
      <c r="O4336" s="2"/>
      <c r="P4336" s="2"/>
      <c r="Q4336" s="2"/>
      <c r="R4336" s="2"/>
      <c r="S4336" s="2"/>
      <c r="T4336" s="2"/>
      <c r="U4336" s="2"/>
      <c r="V4336" s="2"/>
      <c r="W4336" s="2"/>
      <c r="X4336" s="2"/>
      <c r="Y4336" s="2"/>
      <c r="Z4336" s="2"/>
      <c r="AA4336" s="2"/>
      <c r="AB4336" s="2"/>
      <c r="AC4336" s="2"/>
      <c r="AD4336" s="2"/>
      <c r="AE4336" s="2"/>
      <c r="AF4336" s="2"/>
      <c r="AG4336" s="2"/>
      <c r="AH4336" s="2"/>
    </row>
    <row r="4337" spans="4:34">
      <c r="D4337" s="62">
        <v>1998</v>
      </c>
      <c r="E4337" s="62">
        <v>4</v>
      </c>
      <c r="F4337" s="62">
        <v>1998</v>
      </c>
      <c r="G4337" s="62">
        <v>1998</v>
      </c>
      <c r="H4337" s="131"/>
      <c r="I4337" s="131"/>
      <c r="J4337" s="131"/>
      <c r="K4337" s="131"/>
      <c r="L4337" s="43">
        <v>0</v>
      </c>
      <c r="M4337" s="2"/>
      <c r="N4337" s="43"/>
      <c r="O4337" s="2"/>
      <c r="P4337" s="2"/>
      <c r="Q4337" s="2"/>
      <c r="R4337" s="2"/>
      <c r="S4337" s="2"/>
      <c r="T4337" s="2"/>
      <c r="U4337" s="2"/>
      <c r="V4337" s="2"/>
      <c r="W4337" s="2"/>
      <c r="X4337" s="2"/>
      <c r="Y4337" s="2"/>
      <c r="Z4337" s="2"/>
      <c r="AA4337" s="2"/>
      <c r="AB4337" s="2"/>
      <c r="AC4337" s="2"/>
      <c r="AD4337" s="2"/>
      <c r="AE4337" s="2"/>
      <c r="AF4337" s="2"/>
      <c r="AG4337" s="2"/>
      <c r="AH4337" s="2"/>
    </row>
    <row r="4338" spans="4:34">
      <c r="D4338" s="62">
        <v>1998</v>
      </c>
      <c r="E4338" s="62">
        <v>5</v>
      </c>
      <c r="F4338" s="62">
        <v>1998</v>
      </c>
      <c r="G4338" s="62">
        <v>1999</v>
      </c>
      <c r="H4338" s="131"/>
      <c r="I4338" s="131"/>
      <c r="J4338" s="131"/>
      <c r="K4338" s="131"/>
      <c r="L4338" s="43">
        <v>0</v>
      </c>
      <c r="M4338" s="2"/>
      <c r="N4338" s="43"/>
      <c r="O4338" s="2"/>
      <c r="P4338" s="2"/>
      <c r="Q4338" s="2"/>
      <c r="R4338" s="2"/>
      <c r="S4338" s="2"/>
      <c r="T4338" s="2"/>
      <c r="U4338" s="2"/>
      <c r="V4338" s="2"/>
      <c r="W4338" s="2"/>
      <c r="X4338" s="2"/>
      <c r="Y4338" s="2"/>
      <c r="Z4338" s="2"/>
      <c r="AA4338" s="2"/>
      <c r="AB4338" s="2"/>
      <c r="AC4338" s="2"/>
      <c r="AD4338" s="2"/>
      <c r="AE4338" s="2"/>
      <c r="AF4338" s="2"/>
      <c r="AG4338" s="2"/>
      <c r="AH4338" s="2"/>
    </row>
    <row r="4339" spans="4:34">
      <c r="D4339" s="62">
        <v>1998</v>
      </c>
      <c r="E4339" s="62">
        <v>6</v>
      </c>
      <c r="F4339" s="62">
        <v>1998</v>
      </c>
      <c r="G4339" s="62">
        <v>1999</v>
      </c>
      <c r="H4339" s="131"/>
      <c r="I4339" s="131"/>
      <c r="J4339" s="131"/>
      <c r="K4339" s="131"/>
      <c r="L4339" s="43">
        <v>0</v>
      </c>
      <c r="M4339" s="2"/>
      <c r="N4339" s="43"/>
      <c r="O4339" s="2"/>
      <c r="P4339" s="2"/>
      <c r="Q4339" s="2"/>
      <c r="R4339" s="2"/>
      <c r="S4339" s="2"/>
      <c r="T4339" s="2"/>
      <c r="U4339" s="2"/>
      <c r="V4339" s="2"/>
      <c r="W4339" s="2"/>
      <c r="X4339" s="2"/>
      <c r="Y4339" s="2"/>
      <c r="Z4339" s="2"/>
      <c r="AA4339" s="2"/>
      <c r="AB4339" s="2"/>
      <c r="AC4339" s="2"/>
      <c r="AD4339" s="2"/>
      <c r="AE4339" s="2"/>
      <c r="AF4339" s="2"/>
      <c r="AG4339" s="2"/>
      <c r="AH4339" s="2"/>
    </row>
    <row r="4340" spans="4:34">
      <c r="D4340" s="62">
        <v>1998</v>
      </c>
      <c r="E4340" s="62">
        <v>7</v>
      </c>
      <c r="F4340" s="62">
        <v>1999</v>
      </c>
      <c r="G4340" s="62">
        <v>1999</v>
      </c>
      <c r="H4340" s="131"/>
      <c r="I4340" s="131"/>
      <c r="J4340" s="131"/>
      <c r="K4340" s="131"/>
      <c r="L4340" s="43">
        <v>0</v>
      </c>
      <c r="M4340" s="2"/>
      <c r="N4340" s="43"/>
      <c r="O4340" s="2"/>
      <c r="P4340" s="2"/>
      <c r="Q4340" s="2"/>
      <c r="R4340" s="2"/>
      <c r="S4340" s="2"/>
      <c r="T4340" s="2"/>
      <c r="U4340" s="2"/>
      <c r="V4340" s="2"/>
      <c r="W4340" s="2"/>
      <c r="X4340" s="2"/>
      <c r="Y4340" s="2"/>
      <c r="Z4340" s="2"/>
      <c r="AA4340" s="2"/>
      <c r="AB4340" s="2"/>
      <c r="AC4340" s="2"/>
      <c r="AD4340" s="2"/>
      <c r="AE4340" s="2"/>
      <c r="AF4340" s="2"/>
      <c r="AG4340" s="2"/>
      <c r="AH4340" s="2"/>
    </row>
    <row r="4341" spans="4:34">
      <c r="D4341" s="62">
        <v>1998</v>
      </c>
      <c r="E4341" s="62">
        <v>8</v>
      </c>
      <c r="F4341" s="62">
        <v>1999</v>
      </c>
      <c r="G4341" s="62">
        <v>1999</v>
      </c>
      <c r="H4341" s="131"/>
      <c r="I4341" s="131"/>
      <c r="J4341" s="131"/>
      <c r="K4341" s="131"/>
      <c r="L4341" s="43">
        <v>0</v>
      </c>
      <c r="M4341" s="2"/>
      <c r="N4341" s="43"/>
      <c r="O4341" s="2"/>
      <c r="P4341" s="2"/>
      <c r="Q4341" s="2"/>
      <c r="R4341" s="2"/>
      <c r="S4341" s="2"/>
      <c r="T4341" s="2"/>
      <c r="U4341" s="2"/>
      <c r="V4341" s="2"/>
      <c r="W4341" s="2"/>
      <c r="X4341" s="2"/>
      <c r="Y4341" s="2"/>
      <c r="Z4341" s="2"/>
      <c r="AA4341" s="2"/>
      <c r="AB4341" s="2"/>
      <c r="AC4341" s="2"/>
      <c r="AD4341" s="2"/>
      <c r="AE4341" s="2"/>
      <c r="AF4341" s="2"/>
      <c r="AG4341" s="2"/>
      <c r="AH4341" s="2"/>
    </row>
    <row r="4342" spans="4:34">
      <c r="D4342" s="62">
        <v>1998</v>
      </c>
      <c r="E4342" s="62">
        <v>9</v>
      </c>
      <c r="F4342" s="62">
        <v>1999</v>
      </c>
      <c r="G4342" s="62">
        <v>1999</v>
      </c>
      <c r="H4342" s="131"/>
      <c r="I4342" s="131"/>
      <c r="J4342" s="131"/>
      <c r="K4342" s="131"/>
      <c r="L4342" s="43">
        <v>0</v>
      </c>
      <c r="M4342" s="2"/>
      <c r="N4342" s="43"/>
      <c r="O4342" s="2"/>
      <c r="P4342" s="2"/>
      <c r="Q4342" s="2"/>
      <c r="R4342" s="2"/>
      <c r="S4342" s="2"/>
      <c r="T4342" s="2"/>
      <c r="U4342" s="2"/>
      <c r="V4342" s="2"/>
      <c r="W4342" s="2"/>
      <c r="X4342" s="2"/>
      <c r="Y4342" s="2"/>
      <c r="Z4342" s="2"/>
      <c r="AA4342" s="2"/>
      <c r="AB4342" s="2"/>
      <c r="AC4342" s="2"/>
      <c r="AD4342" s="2"/>
      <c r="AE4342" s="2"/>
      <c r="AF4342" s="2"/>
      <c r="AG4342" s="2"/>
      <c r="AH4342" s="2"/>
    </row>
    <row r="4343" spans="4:34">
      <c r="D4343" s="62">
        <v>1998</v>
      </c>
      <c r="E4343" s="62">
        <v>10</v>
      </c>
      <c r="F4343" s="62">
        <v>1999</v>
      </c>
      <c r="G4343" s="62">
        <v>1999</v>
      </c>
      <c r="H4343" s="131"/>
      <c r="I4343" s="131"/>
      <c r="J4343" s="131"/>
      <c r="K4343" s="131"/>
      <c r="L4343" s="43">
        <v>0</v>
      </c>
      <c r="M4343" s="2"/>
      <c r="N4343" s="43"/>
      <c r="O4343" s="2"/>
      <c r="P4343" s="2"/>
      <c r="Q4343" s="2"/>
      <c r="R4343" s="2"/>
      <c r="S4343" s="2"/>
      <c r="T4343" s="2"/>
      <c r="U4343" s="2"/>
      <c r="V4343" s="2"/>
      <c r="W4343" s="2"/>
      <c r="X4343" s="2"/>
      <c r="Y4343" s="2"/>
      <c r="Z4343" s="2"/>
      <c r="AA4343" s="2"/>
      <c r="AB4343" s="2"/>
      <c r="AC4343" s="2"/>
      <c r="AD4343" s="2"/>
      <c r="AE4343" s="2"/>
      <c r="AF4343" s="2"/>
      <c r="AG4343" s="2"/>
      <c r="AH4343" s="2"/>
    </row>
    <row r="4344" spans="4:34">
      <c r="D4344" s="62">
        <v>1998</v>
      </c>
      <c r="E4344" s="62">
        <v>11</v>
      </c>
      <c r="F4344" s="62">
        <v>1999</v>
      </c>
      <c r="G4344" s="62">
        <v>1999</v>
      </c>
      <c r="H4344" s="131"/>
      <c r="I4344" s="131"/>
      <c r="J4344" s="131"/>
      <c r="K4344" s="131"/>
      <c r="L4344" s="43">
        <v>0</v>
      </c>
      <c r="M4344" s="2"/>
      <c r="N4344" s="43"/>
      <c r="O4344" s="2"/>
      <c r="P4344" s="2"/>
      <c r="Q4344" s="2"/>
      <c r="R4344" s="2"/>
      <c r="S4344" s="2"/>
      <c r="T4344" s="2"/>
      <c r="U4344" s="2"/>
      <c r="V4344" s="2"/>
      <c r="W4344" s="2"/>
      <c r="X4344" s="2"/>
      <c r="Y4344" s="2"/>
      <c r="Z4344" s="2"/>
      <c r="AA4344" s="2"/>
      <c r="AB4344" s="2"/>
      <c r="AC4344" s="2"/>
      <c r="AD4344" s="2"/>
      <c r="AE4344" s="2"/>
      <c r="AF4344" s="2"/>
      <c r="AG4344" s="2"/>
      <c r="AH4344" s="2"/>
    </row>
    <row r="4345" spans="4:34">
      <c r="D4345" s="62">
        <v>1998</v>
      </c>
      <c r="E4345" s="62">
        <v>12</v>
      </c>
      <c r="F4345" s="62">
        <v>1999</v>
      </c>
      <c r="G4345" s="62">
        <v>1999</v>
      </c>
      <c r="H4345" s="131"/>
      <c r="I4345" s="131"/>
      <c r="J4345" s="131"/>
      <c r="K4345" s="131"/>
      <c r="L4345" s="43">
        <v>0</v>
      </c>
      <c r="M4345" s="2"/>
      <c r="N4345" s="43"/>
      <c r="O4345" s="2"/>
      <c r="P4345" s="2"/>
      <c r="Q4345" s="2"/>
      <c r="R4345" s="2"/>
      <c r="S4345" s="2"/>
      <c r="T4345" s="2"/>
      <c r="U4345" s="2"/>
      <c r="V4345" s="2"/>
      <c r="W4345" s="2"/>
      <c r="X4345" s="2"/>
      <c r="Y4345" s="2"/>
      <c r="Z4345" s="2"/>
      <c r="AA4345" s="2"/>
      <c r="AB4345" s="2"/>
      <c r="AC4345" s="2"/>
      <c r="AD4345" s="2"/>
      <c r="AE4345" s="2"/>
      <c r="AF4345" s="2"/>
      <c r="AG4345" s="2"/>
      <c r="AH4345" s="2"/>
    </row>
    <row r="4346" spans="4:34">
      <c r="D4346" s="62">
        <v>1999</v>
      </c>
      <c r="E4346" s="62">
        <v>1</v>
      </c>
      <c r="F4346" s="62">
        <v>1999</v>
      </c>
      <c r="G4346" s="62">
        <v>1999</v>
      </c>
      <c r="H4346" s="131"/>
      <c r="I4346" s="131"/>
      <c r="J4346" s="131"/>
      <c r="K4346" s="131"/>
      <c r="L4346" s="43">
        <v>0</v>
      </c>
      <c r="M4346" s="2"/>
      <c r="N4346" s="43"/>
      <c r="O4346" s="2"/>
      <c r="P4346" s="2"/>
      <c r="Q4346" s="2"/>
      <c r="R4346" s="2"/>
      <c r="S4346" s="2"/>
      <c r="T4346" s="2"/>
      <c r="U4346" s="2"/>
      <c r="V4346" s="2"/>
      <c r="W4346" s="2"/>
      <c r="X4346" s="2"/>
      <c r="Y4346" s="2"/>
      <c r="Z4346" s="2"/>
      <c r="AA4346" s="2"/>
      <c r="AB4346" s="2"/>
      <c r="AC4346" s="2"/>
      <c r="AD4346" s="2"/>
      <c r="AE4346" s="2"/>
      <c r="AF4346" s="2"/>
      <c r="AG4346" s="2"/>
      <c r="AH4346" s="2"/>
    </row>
    <row r="4347" spans="4:34">
      <c r="D4347" s="62">
        <v>1999</v>
      </c>
      <c r="E4347" s="62">
        <v>2</v>
      </c>
      <c r="F4347" s="62">
        <v>1999</v>
      </c>
      <c r="G4347" s="62">
        <v>1999</v>
      </c>
      <c r="H4347" s="131"/>
      <c r="I4347" s="131"/>
      <c r="J4347" s="131"/>
      <c r="K4347" s="131"/>
      <c r="L4347" s="43">
        <v>0</v>
      </c>
      <c r="M4347" s="2"/>
      <c r="N4347" s="43"/>
      <c r="O4347" s="2"/>
      <c r="P4347" s="2"/>
      <c r="Q4347" s="2"/>
      <c r="R4347" s="2"/>
      <c r="S4347" s="2"/>
      <c r="T4347" s="2"/>
      <c r="U4347" s="2"/>
      <c r="V4347" s="2"/>
      <c r="W4347" s="2"/>
      <c r="X4347" s="2"/>
      <c r="Y4347" s="2"/>
      <c r="Z4347" s="2"/>
      <c r="AA4347" s="2"/>
      <c r="AB4347" s="2"/>
      <c r="AC4347" s="2"/>
      <c r="AD4347" s="2"/>
      <c r="AE4347" s="2"/>
      <c r="AF4347" s="2"/>
      <c r="AG4347" s="2"/>
      <c r="AH4347" s="2"/>
    </row>
    <row r="4348" spans="4:34">
      <c r="D4348" s="62">
        <v>1999</v>
      </c>
      <c r="E4348" s="62">
        <v>3</v>
      </c>
      <c r="F4348" s="62">
        <v>1999</v>
      </c>
      <c r="G4348" s="62">
        <v>1999</v>
      </c>
      <c r="H4348" s="131"/>
      <c r="I4348" s="131"/>
      <c r="J4348" s="131"/>
      <c r="K4348" s="131"/>
      <c r="L4348" s="43">
        <v>0</v>
      </c>
      <c r="M4348" s="2"/>
      <c r="N4348" s="43"/>
      <c r="O4348" s="2"/>
      <c r="P4348" s="2"/>
      <c r="Q4348" s="2"/>
      <c r="R4348" s="2"/>
      <c r="S4348" s="2"/>
      <c r="T4348" s="2"/>
      <c r="U4348" s="2"/>
      <c r="V4348" s="2"/>
      <c r="W4348" s="2"/>
      <c r="X4348" s="2"/>
      <c r="Y4348" s="2"/>
      <c r="Z4348" s="2"/>
      <c r="AA4348" s="2"/>
      <c r="AB4348" s="2"/>
      <c r="AC4348" s="2"/>
      <c r="AD4348" s="2"/>
      <c r="AE4348" s="2"/>
      <c r="AF4348" s="2"/>
      <c r="AG4348" s="2"/>
      <c r="AH4348" s="2"/>
    </row>
    <row r="4349" spans="4:34">
      <c r="D4349" s="62">
        <v>1999</v>
      </c>
      <c r="E4349" s="62">
        <v>4</v>
      </c>
      <c r="F4349" s="62">
        <v>1999</v>
      </c>
      <c r="G4349" s="62">
        <v>1999</v>
      </c>
      <c r="H4349" s="131"/>
      <c r="I4349" s="131"/>
      <c r="J4349" s="131"/>
      <c r="K4349" s="131"/>
      <c r="L4349" s="43">
        <v>0</v>
      </c>
      <c r="M4349" s="2"/>
      <c r="N4349" s="43"/>
      <c r="O4349" s="2"/>
      <c r="P4349" s="2"/>
      <c r="Q4349" s="2"/>
      <c r="R4349" s="2"/>
      <c r="S4349" s="2"/>
      <c r="T4349" s="2"/>
      <c r="U4349" s="2"/>
      <c r="V4349" s="2"/>
      <c r="W4349" s="2"/>
      <c r="X4349" s="2"/>
      <c r="Y4349" s="2"/>
      <c r="Z4349" s="2"/>
      <c r="AA4349" s="2"/>
      <c r="AB4349" s="2"/>
      <c r="AC4349" s="2"/>
      <c r="AD4349" s="2"/>
      <c r="AE4349" s="2"/>
      <c r="AF4349" s="2"/>
      <c r="AG4349" s="2"/>
      <c r="AH4349" s="2"/>
    </row>
    <row r="4350" spans="4:34">
      <c r="D4350" s="62">
        <v>1999</v>
      </c>
      <c r="E4350" s="62">
        <v>5</v>
      </c>
      <c r="F4350" s="62">
        <v>1999</v>
      </c>
      <c r="G4350" s="62">
        <v>2000</v>
      </c>
      <c r="H4350" s="131"/>
      <c r="I4350" s="131"/>
      <c r="J4350" s="131"/>
      <c r="K4350" s="131"/>
      <c r="L4350" s="43">
        <v>0</v>
      </c>
      <c r="M4350" s="2"/>
      <c r="N4350" s="43"/>
      <c r="O4350" s="2"/>
      <c r="P4350" s="2"/>
      <c r="Q4350" s="2"/>
      <c r="R4350" s="2"/>
      <c r="S4350" s="2"/>
      <c r="T4350" s="2"/>
      <c r="U4350" s="2"/>
      <c r="V4350" s="2"/>
      <c r="W4350" s="2"/>
      <c r="X4350" s="2"/>
      <c r="Y4350" s="2"/>
      <c r="Z4350" s="2"/>
      <c r="AA4350" s="2"/>
      <c r="AB4350" s="2"/>
      <c r="AC4350" s="2"/>
      <c r="AD4350" s="2"/>
      <c r="AE4350" s="2"/>
      <c r="AF4350" s="2"/>
      <c r="AG4350" s="2"/>
      <c r="AH4350" s="2"/>
    </row>
    <row r="4351" spans="4:34">
      <c r="D4351" s="62">
        <v>1999</v>
      </c>
      <c r="E4351" s="62">
        <v>6</v>
      </c>
      <c r="F4351" s="62">
        <v>1999</v>
      </c>
      <c r="G4351" s="62">
        <v>2000</v>
      </c>
      <c r="H4351" s="131"/>
      <c r="I4351" s="131"/>
      <c r="J4351" s="131"/>
      <c r="K4351" s="131"/>
      <c r="L4351" s="43">
        <v>0</v>
      </c>
      <c r="M4351" s="2"/>
      <c r="N4351" s="43"/>
      <c r="O4351" s="2"/>
      <c r="P4351" s="2"/>
      <c r="Q4351" s="2"/>
      <c r="R4351" s="2"/>
      <c r="S4351" s="2"/>
      <c r="T4351" s="2"/>
      <c r="U4351" s="2"/>
      <c r="V4351" s="2"/>
      <c r="W4351" s="2"/>
      <c r="X4351" s="2"/>
      <c r="Y4351" s="2"/>
      <c r="Z4351" s="2"/>
      <c r="AA4351" s="2"/>
      <c r="AB4351" s="2"/>
      <c r="AC4351" s="2"/>
      <c r="AD4351" s="2"/>
      <c r="AE4351" s="2"/>
      <c r="AF4351" s="2"/>
      <c r="AG4351" s="2"/>
      <c r="AH4351" s="2"/>
    </row>
    <row r="4352" spans="4:34">
      <c r="D4352" s="62">
        <v>1999</v>
      </c>
      <c r="E4352" s="62">
        <v>7</v>
      </c>
      <c r="F4352" s="62">
        <v>2000</v>
      </c>
      <c r="G4352" s="62">
        <v>2000</v>
      </c>
      <c r="H4352" s="131"/>
      <c r="I4352" s="131"/>
      <c r="J4352" s="131"/>
      <c r="K4352" s="131"/>
      <c r="L4352" s="43">
        <v>0</v>
      </c>
      <c r="M4352" s="2"/>
      <c r="N4352" s="43"/>
      <c r="O4352" s="2"/>
      <c r="P4352" s="2"/>
      <c r="Q4352" s="2"/>
      <c r="R4352" s="2"/>
      <c r="S4352" s="2"/>
      <c r="T4352" s="2"/>
      <c r="U4352" s="2"/>
      <c r="V4352" s="2"/>
      <c r="W4352" s="2"/>
      <c r="X4352" s="2"/>
      <c r="Y4352" s="2"/>
      <c r="Z4352" s="2"/>
      <c r="AA4352" s="2"/>
      <c r="AB4352" s="2"/>
      <c r="AC4352" s="2"/>
      <c r="AD4352" s="2"/>
      <c r="AE4352" s="2"/>
      <c r="AF4352" s="2"/>
      <c r="AG4352" s="2"/>
      <c r="AH4352" s="2"/>
    </row>
    <row r="4353" spans="4:34">
      <c r="D4353" s="62">
        <v>1999</v>
      </c>
      <c r="E4353" s="62">
        <v>8</v>
      </c>
      <c r="F4353" s="62">
        <v>2000</v>
      </c>
      <c r="G4353" s="62">
        <v>2000</v>
      </c>
      <c r="H4353" s="131"/>
      <c r="I4353" s="131"/>
      <c r="J4353" s="131"/>
      <c r="K4353" s="131"/>
      <c r="L4353" s="43">
        <v>0</v>
      </c>
      <c r="M4353" s="2"/>
      <c r="N4353" s="43"/>
      <c r="O4353" s="2"/>
      <c r="P4353" s="2"/>
      <c r="Q4353" s="2"/>
      <c r="R4353" s="2"/>
      <c r="S4353" s="2"/>
      <c r="T4353" s="2"/>
      <c r="U4353" s="2"/>
      <c r="V4353" s="2"/>
      <c r="W4353" s="2"/>
      <c r="X4353" s="2"/>
      <c r="Y4353" s="2"/>
      <c r="Z4353" s="2"/>
      <c r="AA4353" s="2"/>
      <c r="AB4353" s="2"/>
      <c r="AC4353" s="2"/>
      <c r="AD4353" s="2"/>
      <c r="AE4353" s="2"/>
      <c r="AF4353" s="2"/>
      <c r="AG4353" s="2"/>
      <c r="AH4353" s="2"/>
    </row>
    <row r="4354" spans="4:34">
      <c r="D4354" s="62">
        <v>1999</v>
      </c>
      <c r="E4354" s="62">
        <v>9</v>
      </c>
      <c r="F4354" s="62">
        <v>2000</v>
      </c>
      <c r="G4354" s="62">
        <v>2000</v>
      </c>
      <c r="H4354" s="131"/>
      <c r="I4354" s="131"/>
      <c r="J4354" s="131"/>
      <c r="K4354" s="131"/>
      <c r="L4354" s="43">
        <v>0</v>
      </c>
      <c r="M4354" s="2"/>
      <c r="N4354" s="43"/>
      <c r="O4354" s="2"/>
      <c r="P4354" s="2"/>
      <c r="Q4354" s="2"/>
      <c r="R4354" s="2"/>
      <c r="S4354" s="2"/>
      <c r="T4354" s="2"/>
      <c r="U4354" s="2"/>
      <c r="V4354" s="2"/>
      <c r="W4354" s="2"/>
      <c r="X4354" s="2"/>
      <c r="Y4354" s="2"/>
      <c r="Z4354" s="2"/>
      <c r="AA4354" s="2"/>
      <c r="AB4354" s="2"/>
      <c r="AC4354" s="2"/>
      <c r="AD4354" s="2"/>
      <c r="AE4354" s="2"/>
      <c r="AF4354" s="2"/>
      <c r="AG4354" s="2"/>
      <c r="AH4354" s="2"/>
    </row>
    <row r="4355" spans="4:34">
      <c r="D4355" s="62">
        <v>1999</v>
      </c>
      <c r="E4355" s="62">
        <v>10</v>
      </c>
      <c r="F4355" s="62">
        <v>2000</v>
      </c>
      <c r="G4355" s="62">
        <v>2000</v>
      </c>
      <c r="H4355" s="131"/>
      <c r="I4355" s="131"/>
      <c r="J4355" s="131"/>
      <c r="K4355" s="131"/>
      <c r="L4355" s="43">
        <v>0</v>
      </c>
      <c r="M4355" s="2"/>
      <c r="N4355" s="43"/>
      <c r="O4355" s="2"/>
      <c r="P4355" s="2"/>
      <c r="Q4355" s="2"/>
      <c r="R4355" s="2"/>
      <c r="S4355" s="2"/>
      <c r="T4355" s="2"/>
      <c r="U4355" s="2"/>
      <c r="V4355" s="2"/>
      <c r="W4355" s="2"/>
      <c r="X4355" s="2"/>
      <c r="Y4355" s="2"/>
      <c r="Z4355" s="2"/>
      <c r="AA4355" s="2"/>
      <c r="AB4355" s="2"/>
      <c r="AC4355" s="2"/>
      <c r="AD4355" s="2"/>
      <c r="AE4355" s="2"/>
      <c r="AF4355" s="2"/>
      <c r="AG4355" s="2"/>
      <c r="AH4355" s="2"/>
    </row>
    <row r="4356" spans="4:34">
      <c r="D4356" s="62">
        <v>1999</v>
      </c>
      <c r="E4356" s="62">
        <v>11</v>
      </c>
      <c r="F4356" s="62">
        <v>2000</v>
      </c>
      <c r="G4356" s="62">
        <v>2000</v>
      </c>
      <c r="H4356" s="131"/>
      <c r="I4356" s="131"/>
      <c r="J4356" s="131"/>
      <c r="K4356" s="131"/>
      <c r="L4356" s="43">
        <v>0</v>
      </c>
      <c r="M4356" s="2"/>
      <c r="N4356" s="43"/>
      <c r="O4356" s="2"/>
      <c r="P4356" s="2"/>
      <c r="Q4356" s="2"/>
      <c r="R4356" s="2"/>
      <c r="S4356" s="2"/>
      <c r="T4356" s="2"/>
      <c r="U4356" s="2"/>
      <c r="V4356" s="2"/>
      <c r="W4356" s="2"/>
      <c r="X4356" s="2"/>
      <c r="Y4356" s="2"/>
      <c r="Z4356" s="2"/>
      <c r="AA4356" s="2"/>
      <c r="AB4356" s="2"/>
      <c r="AC4356" s="2"/>
      <c r="AD4356" s="2"/>
      <c r="AE4356" s="2"/>
      <c r="AF4356" s="2"/>
      <c r="AG4356" s="2"/>
      <c r="AH4356" s="2"/>
    </row>
    <row r="4357" spans="4:34">
      <c r="D4357" s="62">
        <v>1999</v>
      </c>
      <c r="E4357" s="62">
        <v>12</v>
      </c>
      <c r="F4357" s="62">
        <v>2000</v>
      </c>
      <c r="G4357" s="62">
        <v>2000</v>
      </c>
      <c r="H4357" s="131"/>
      <c r="I4357" s="131"/>
      <c r="J4357" s="131"/>
      <c r="K4357" s="131"/>
      <c r="L4357" s="43">
        <v>0</v>
      </c>
      <c r="M4357" s="2"/>
      <c r="N4357" s="43"/>
      <c r="O4357" s="2"/>
      <c r="P4357" s="2"/>
      <c r="Q4357" s="2"/>
      <c r="R4357" s="2"/>
      <c r="S4357" s="2"/>
      <c r="T4357" s="2"/>
      <c r="U4357" s="2"/>
      <c r="V4357" s="2"/>
      <c r="W4357" s="2"/>
      <c r="X4357" s="2"/>
      <c r="Y4357" s="2"/>
      <c r="Z4357" s="2"/>
      <c r="AA4357" s="2"/>
      <c r="AB4357" s="2"/>
      <c r="AC4357" s="2"/>
      <c r="AD4357" s="2"/>
      <c r="AE4357" s="2"/>
      <c r="AF4357" s="2"/>
      <c r="AG4357" s="2"/>
      <c r="AH4357" s="2"/>
    </row>
    <row r="4358" spans="4:34">
      <c r="D4358" s="62">
        <v>2000</v>
      </c>
      <c r="E4358" s="62">
        <v>1</v>
      </c>
      <c r="F4358" s="62">
        <v>2000</v>
      </c>
      <c r="G4358" s="62">
        <v>2000</v>
      </c>
      <c r="H4358" s="131"/>
      <c r="I4358" s="131"/>
      <c r="J4358" s="131"/>
      <c r="K4358" s="131"/>
      <c r="L4358" s="43">
        <v>0</v>
      </c>
      <c r="M4358" s="2"/>
      <c r="N4358" s="43"/>
      <c r="O4358" s="2"/>
      <c r="P4358" s="2"/>
      <c r="Q4358" s="2"/>
      <c r="R4358" s="2"/>
      <c r="S4358" s="2"/>
      <c r="T4358" s="2"/>
      <c r="U4358" s="2"/>
      <c r="V4358" s="2"/>
      <c r="W4358" s="2"/>
      <c r="X4358" s="2"/>
      <c r="Y4358" s="2"/>
      <c r="Z4358" s="2"/>
      <c r="AA4358" s="2"/>
      <c r="AB4358" s="2"/>
      <c r="AC4358" s="2"/>
      <c r="AD4358" s="2"/>
      <c r="AE4358" s="2"/>
      <c r="AF4358" s="2"/>
      <c r="AG4358" s="2"/>
      <c r="AH4358" s="2"/>
    </row>
    <row r="4359" spans="4:34">
      <c r="D4359" s="62">
        <v>2000</v>
      </c>
      <c r="E4359" s="62">
        <v>2</v>
      </c>
      <c r="F4359" s="62">
        <v>2000</v>
      </c>
      <c r="G4359" s="62">
        <v>2000</v>
      </c>
      <c r="H4359" s="131"/>
      <c r="I4359" s="131"/>
      <c r="J4359" s="131"/>
      <c r="K4359" s="131"/>
      <c r="L4359" s="43">
        <v>0</v>
      </c>
      <c r="M4359" s="2"/>
      <c r="N4359" s="43"/>
      <c r="O4359" s="2"/>
      <c r="P4359" s="2"/>
      <c r="Q4359" s="2"/>
      <c r="R4359" s="2"/>
      <c r="S4359" s="2"/>
      <c r="T4359" s="2"/>
      <c r="U4359" s="2"/>
      <c r="V4359" s="2"/>
      <c r="W4359" s="2"/>
      <c r="X4359" s="2"/>
      <c r="Y4359" s="2"/>
      <c r="Z4359" s="2"/>
      <c r="AA4359" s="2"/>
      <c r="AB4359" s="2"/>
      <c r="AC4359" s="2"/>
      <c r="AD4359" s="2"/>
      <c r="AE4359" s="2"/>
      <c r="AF4359" s="2"/>
      <c r="AG4359" s="2"/>
      <c r="AH4359" s="2"/>
    </row>
    <row r="4360" spans="4:34">
      <c r="D4360" s="62">
        <v>2000</v>
      </c>
      <c r="E4360" s="62">
        <v>3</v>
      </c>
      <c r="F4360" s="62">
        <v>2000</v>
      </c>
      <c r="G4360" s="62">
        <v>2000</v>
      </c>
      <c r="H4360" s="131"/>
      <c r="I4360" s="131"/>
      <c r="J4360" s="131"/>
      <c r="K4360" s="131"/>
      <c r="L4360" s="43">
        <v>0</v>
      </c>
      <c r="M4360" s="2"/>
      <c r="N4360" s="43"/>
      <c r="O4360" s="2"/>
      <c r="P4360" s="2"/>
      <c r="Q4360" s="2"/>
      <c r="R4360" s="2"/>
      <c r="S4360" s="2"/>
      <c r="T4360" s="2"/>
      <c r="U4360" s="2"/>
      <c r="V4360" s="2"/>
      <c r="W4360" s="2"/>
      <c r="X4360" s="2"/>
      <c r="Y4360" s="2"/>
      <c r="Z4360" s="2"/>
      <c r="AA4360" s="2"/>
      <c r="AB4360" s="2"/>
      <c r="AC4360" s="2"/>
      <c r="AD4360" s="2"/>
      <c r="AE4360" s="2"/>
      <c r="AF4360" s="2"/>
      <c r="AG4360" s="2"/>
      <c r="AH4360" s="2"/>
    </row>
    <row r="4361" spans="4:34">
      <c r="D4361" s="62">
        <v>2000</v>
      </c>
      <c r="E4361" s="62">
        <v>4</v>
      </c>
      <c r="F4361" s="62">
        <v>2000</v>
      </c>
      <c r="G4361" s="62">
        <v>2000</v>
      </c>
      <c r="H4361" s="131"/>
      <c r="I4361" s="131"/>
      <c r="J4361" s="131"/>
      <c r="K4361" s="131"/>
      <c r="L4361" s="43">
        <v>0</v>
      </c>
      <c r="M4361" s="2"/>
      <c r="N4361" s="43"/>
      <c r="O4361" s="2"/>
      <c r="P4361" s="2"/>
      <c r="Q4361" s="2"/>
      <c r="R4361" s="2"/>
      <c r="S4361" s="2"/>
      <c r="T4361" s="2"/>
      <c r="U4361" s="2"/>
      <c r="V4361" s="2"/>
      <c r="W4361" s="2"/>
      <c r="X4361" s="2"/>
      <c r="Y4361" s="2"/>
      <c r="Z4361" s="2"/>
      <c r="AA4361" s="2"/>
      <c r="AB4361" s="2"/>
      <c r="AC4361" s="2"/>
      <c r="AD4361" s="2"/>
      <c r="AE4361" s="2"/>
      <c r="AF4361" s="2"/>
      <c r="AG4361" s="2"/>
      <c r="AH4361" s="2"/>
    </row>
    <row r="4362" spans="4:34">
      <c r="D4362" s="62">
        <v>2000</v>
      </c>
      <c r="E4362" s="62">
        <v>5</v>
      </c>
      <c r="F4362" s="62">
        <v>2000</v>
      </c>
      <c r="G4362" s="62">
        <v>2001</v>
      </c>
      <c r="H4362" s="131"/>
      <c r="I4362" s="131"/>
      <c r="J4362" s="131"/>
      <c r="K4362" s="131"/>
      <c r="L4362" s="43">
        <v>0</v>
      </c>
      <c r="M4362" s="2"/>
      <c r="N4362" s="43"/>
      <c r="O4362" s="2"/>
      <c r="P4362" s="2"/>
      <c r="Q4362" s="2"/>
      <c r="R4362" s="2"/>
      <c r="S4362" s="2"/>
      <c r="T4362" s="2"/>
      <c r="U4362" s="2"/>
      <c r="V4362" s="2"/>
      <c r="W4362" s="2"/>
      <c r="X4362" s="2"/>
      <c r="Y4362" s="2"/>
      <c r="Z4362" s="2"/>
      <c r="AA4362" s="2"/>
      <c r="AB4362" s="2"/>
      <c r="AC4362" s="2"/>
      <c r="AD4362" s="2"/>
      <c r="AE4362" s="2"/>
      <c r="AF4362" s="2"/>
      <c r="AG4362" s="2"/>
      <c r="AH4362" s="2"/>
    </row>
    <row r="4363" spans="4:34">
      <c r="D4363" s="62">
        <v>2000</v>
      </c>
      <c r="E4363" s="62">
        <v>6</v>
      </c>
      <c r="F4363" s="62">
        <v>2000</v>
      </c>
      <c r="G4363" s="62">
        <v>2001</v>
      </c>
      <c r="H4363" s="131"/>
      <c r="I4363" s="131"/>
      <c r="J4363" s="131"/>
      <c r="K4363" s="131"/>
      <c r="L4363" s="43">
        <v>0</v>
      </c>
      <c r="M4363" s="2"/>
      <c r="N4363" s="43"/>
      <c r="O4363" s="2"/>
      <c r="P4363" s="2"/>
      <c r="Q4363" s="2"/>
      <c r="R4363" s="2"/>
      <c r="S4363" s="2"/>
      <c r="T4363" s="2"/>
      <c r="U4363" s="2"/>
      <c r="V4363" s="2"/>
      <c r="W4363" s="2"/>
      <c r="X4363" s="2"/>
      <c r="Y4363" s="2"/>
      <c r="Z4363" s="2"/>
      <c r="AA4363" s="2"/>
      <c r="AB4363" s="2"/>
      <c r="AC4363" s="2"/>
      <c r="AD4363" s="2"/>
      <c r="AE4363" s="2"/>
      <c r="AF4363" s="2"/>
      <c r="AG4363" s="2"/>
      <c r="AH4363" s="2"/>
    </row>
    <row r="4364" spans="4:34">
      <c r="D4364" s="62">
        <v>2000</v>
      </c>
      <c r="E4364" s="62">
        <v>7</v>
      </c>
      <c r="F4364" s="62">
        <v>2001</v>
      </c>
      <c r="G4364" s="62">
        <v>2001</v>
      </c>
      <c r="H4364" s="131"/>
      <c r="I4364" s="131"/>
      <c r="J4364" s="131"/>
      <c r="K4364" s="131"/>
      <c r="L4364" s="43">
        <v>0</v>
      </c>
      <c r="M4364" s="2"/>
      <c r="N4364" s="43"/>
      <c r="O4364" s="2"/>
      <c r="P4364" s="2"/>
      <c r="Q4364" s="2"/>
      <c r="R4364" s="2"/>
      <c r="S4364" s="2"/>
      <c r="T4364" s="2"/>
      <c r="U4364" s="2"/>
      <c r="V4364" s="2"/>
      <c r="W4364" s="2"/>
      <c r="X4364" s="2"/>
      <c r="Y4364" s="2"/>
      <c r="Z4364" s="2"/>
      <c r="AA4364" s="2"/>
      <c r="AB4364" s="2"/>
      <c r="AC4364" s="2"/>
      <c r="AD4364" s="2"/>
      <c r="AE4364" s="2"/>
      <c r="AF4364" s="2"/>
      <c r="AG4364" s="2"/>
      <c r="AH4364" s="2"/>
    </row>
    <row r="4365" spans="4:34">
      <c r="D4365" s="62">
        <v>2000</v>
      </c>
      <c r="E4365" s="62">
        <v>8</v>
      </c>
      <c r="F4365" s="62">
        <v>2001</v>
      </c>
      <c r="G4365" s="62">
        <v>2001</v>
      </c>
      <c r="H4365" s="131"/>
      <c r="I4365" s="131"/>
      <c r="J4365" s="131"/>
      <c r="K4365" s="131"/>
      <c r="L4365" s="43">
        <v>0</v>
      </c>
      <c r="M4365" s="2"/>
      <c r="N4365" s="43"/>
      <c r="O4365" s="2"/>
      <c r="P4365" s="2"/>
      <c r="Q4365" s="2"/>
      <c r="R4365" s="2"/>
      <c r="S4365" s="2"/>
      <c r="T4365" s="2"/>
      <c r="U4365" s="2"/>
      <c r="V4365" s="2"/>
      <c r="W4365" s="2"/>
      <c r="X4365" s="2"/>
      <c r="Y4365" s="2"/>
      <c r="Z4365" s="2"/>
      <c r="AA4365" s="2"/>
      <c r="AB4365" s="2"/>
      <c r="AC4365" s="2"/>
      <c r="AD4365" s="2"/>
      <c r="AE4365" s="2"/>
      <c r="AF4365" s="2"/>
      <c r="AG4365" s="2"/>
      <c r="AH4365" s="2"/>
    </row>
    <row r="4366" spans="4:34">
      <c r="D4366" s="62">
        <v>2000</v>
      </c>
      <c r="E4366" s="62">
        <v>9</v>
      </c>
      <c r="F4366" s="62">
        <v>2001</v>
      </c>
      <c r="G4366" s="62">
        <v>2001</v>
      </c>
      <c r="H4366" s="131"/>
      <c r="I4366" s="131"/>
      <c r="J4366" s="131"/>
      <c r="K4366" s="131"/>
      <c r="L4366" s="43">
        <v>0</v>
      </c>
      <c r="M4366" s="2"/>
      <c r="N4366" s="43"/>
      <c r="O4366" s="2"/>
      <c r="P4366" s="2"/>
      <c r="Q4366" s="2"/>
      <c r="R4366" s="2"/>
      <c r="S4366" s="2"/>
      <c r="T4366" s="2"/>
      <c r="U4366" s="2"/>
      <c r="V4366" s="2"/>
      <c r="W4366" s="2"/>
      <c r="X4366" s="2"/>
      <c r="Y4366" s="2"/>
      <c r="Z4366" s="2"/>
      <c r="AA4366" s="2"/>
      <c r="AB4366" s="2"/>
      <c r="AC4366" s="2"/>
      <c r="AD4366" s="2"/>
      <c r="AE4366" s="2"/>
      <c r="AF4366" s="2"/>
      <c r="AG4366" s="2"/>
      <c r="AH4366" s="2"/>
    </row>
    <row r="4367" spans="4:34">
      <c r="D4367" s="62">
        <v>2000</v>
      </c>
      <c r="E4367" s="62">
        <v>10</v>
      </c>
      <c r="F4367" s="62">
        <v>2001</v>
      </c>
      <c r="G4367" s="62">
        <v>2001</v>
      </c>
      <c r="H4367" s="131"/>
      <c r="I4367" s="131"/>
      <c r="J4367" s="131"/>
      <c r="K4367" s="131"/>
      <c r="L4367" s="43">
        <v>0</v>
      </c>
      <c r="M4367" s="2"/>
      <c r="N4367" s="43"/>
      <c r="O4367" s="2"/>
      <c r="P4367" s="2"/>
      <c r="Q4367" s="2"/>
      <c r="R4367" s="2"/>
      <c r="S4367" s="2"/>
      <c r="T4367" s="2"/>
      <c r="U4367" s="2"/>
      <c r="V4367" s="2"/>
      <c r="W4367" s="2"/>
      <c r="X4367" s="2"/>
      <c r="Y4367" s="2"/>
      <c r="Z4367" s="2"/>
      <c r="AA4367" s="2"/>
      <c r="AB4367" s="2"/>
      <c r="AC4367" s="2"/>
      <c r="AD4367" s="2"/>
      <c r="AE4367" s="2"/>
      <c r="AF4367" s="2"/>
      <c r="AG4367" s="2"/>
      <c r="AH4367" s="2"/>
    </row>
    <row r="4368" spans="4:34">
      <c r="D4368" s="62">
        <v>2000</v>
      </c>
      <c r="E4368" s="62">
        <v>11</v>
      </c>
      <c r="F4368" s="62">
        <v>2001</v>
      </c>
      <c r="G4368" s="62">
        <v>2001</v>
      </c>
      <c r="H4368" s="131"/>
      <c r="I4368" s="131"/>
      <c r="J4368" s="131"/>
      <c r="K4368" s="131"/>
      <c r="L4368" s="43">
        <v>0</v>
      </c>
      <c r="M4368" s="2"/>
      <c r="N4368" s="43"/>
      <c r="O4368" s="2"/>
      <c r="P4368" s="2"/>
      <c r="Q4368" s="2"/>
      <c r="R4368" s="2"/>
      <c r="S4368" s="2"/>
      <c r="T4368" s="2"/>
      <c r="U4368" s="2"/>
      <c r="V4368" s="2"/>
      <c r="W4368" s="2"/>
      <c r="X4368" s="2"/>
      <c r="Y4368" s="2"/>
      <c r="Z4368" s="2"/>
      <c r="AA4368" s="2"/>
      <c r="AB4368" s="2"/>
      <c r="AC4368" s="2"/>
      <c r="AD4368" s="2"/>
      <c r="AE4368" s="2"/>
      <c r="AF4368" s="2"/>
      <c r="AG4368" s="2"/>
      <c r="AH4368" s="2"/>
    </row>
    <row r="4369" spans="4:39">
      <c r="D4369" s="62">
        <v>2000</v>
      </c>
      <c r="E4369" s="62">
        <v>12</v>
      </c>
      <c r="F4369" s="62">
        <v>2001</v>
      </c>
      <c r="G4369" s="62">
        <v>2001</v>
      </c>
      <c r="H4369" s="131"/>
      <c r="I4369" s="131"/>
      <c r="J4369" s="131"/>
      <c r="K4369" s="131"/>
      <c r="L4369" s="43">
        <v>0</v>
      </c>
      <c r="M4369" s="2"/>
      <c r="N4369" s="43"/>
      <c r="O4369" s="2"/>
      <c r="P4369" s="2"/>
      <c r="Q4369" s="2"/>
      <c r="R4369" s="2"/>
      <c r="S4369" s="2"/>
      <c r="T4369" s="2"/>
      <c r="U4369" s="2"/>
      <c r="V4369" s="2"/>
      <c r="W4369" s="2"/>
      <c r="X4369" s="2"/>
      <c r="Y4369" s="2"/>
      <c r="Z4369" s="2"/>
      <c r="AA4369" s="2"/>
      <c r="AB4369" s="2"/>
      <c r="AC4369" s="2"/>
      <c r="AD4369" s="2"/>
      <c r="AE4369" s="2"/>
      <c r="AF4369" s="2"/>
      <c r="AG4369" s="2"/>
      <c r="AH4369" s="2"/>
    </row>
    <row r="4370" spans="4:39">
      <c r="D4370" s="62">
        <v>2001</v>
      </c>
      <c r="E4370" s="62">
        <v>1</v>
      </c>
      <c r="F4370" s="62">
        <v>2001</v>
      </c>
      <c r="G4370" s="62">
        <v>2001</v>
      </c>
      <c r="H4370" s="131"/>
      <c r="I4370" s="131"/>
      <c r="J4370" s="131"/>
      <c r="K4370" s="131"/>
      <c r="L4370" s="43">
        <v>0</v>
      </c>
      <c r="M4370" s="2"/>
      <c r="N4370" s="43"/>
      <c r="O4370" s="2"/>
      <c r="P4370" s="2"/>
      <c r="Q4370" s="2"/>
      <c r="R4370" s="2"/>
      <c r="S4370" s="2"/>
      <c r="T4370" s="2"/>
      <c r="U4370" s="2"/>
      <c r="V4370" s="2"/>
      <c r="W4370" s="2"/>
      <c r="X4370" s="2"/>
      <c r="Y4370" s="2"/>
      <c r="Z4370" s="2"/>
      <c r="AA4370" s="2"/>
      <c r="AB4370" s="2"/>
      <c r="AC4370" s="2"/>
      <c r="AD4370" s="2"/>
      <c r="AE4370" s="2"/>
      <c r="AF4370" s="2"/>
      <c r="AG4370" s="2"/>
      <c r="AH4370" s="2"/>
    </row>
    <row r="4371" spans="4:39">
      <c r="D4371" s="62">
        <v>2001</v>
      </c>
      <c r="E4371" s="62">
        <v>2</v>
      </c>
      <c r="F4371" s="62">
        <v>2001</v>
      </c>
      <c r="G4371" s="62">
        <v>2001</v>
      </c>
      <c r="H4371" s="131"/>
      <c r="I4371" s="131"/>
      <c r="J4371" s="131"/>
      <c r="K4371" s="131"/>
      <c r="L4371" s="43">
        <v>0</v>
      </c>
      <c r="M4371" s="2"/>
      <c r="N4371" s="43"/>
      <c r="O4371" s="2"/>
      <c r="P4371" s="2"/>
      <c r="Q4371" s="2"/>
      <c r="R4371" s="2"/>
      <c r="S4371" s="2"/>
      <c r="T4371" s="2"/>
      <c r="U4371" s="2"/>
      <c r="V4371" s="2"/>
      <c r="W4371" s="2"/>
      <c r="X4371" s="2"/>
      <c r="Y4371" s="2"/>
      <c r="Z4371" s="2"/>
      <c r="AA4371" s="2"/>
      <c r="AB4371" s="2"/>
      <c r="AC4371" s="2"/>
      <c r="AD4371" s="2"/>
      <c r="AE4371" s="2"/>
      <c r="AF4371" s="2"/>
      <c r="AG4371" s="2"/>
      <c r="AH4371" s="2"/>
    </row>
    <row r="4372" spans="4:39">
      <c r="D4372" s="62">
        <v>2001</v>
      </c>
      <c r="E4372" s="62">
        <v>3</v>
      </c>
      <c r="F4372" s="62">
        <v>2001</v>
      </c>
      <c r="G4372" s="62">
        <v>2001</v>
      </c>
      <c r="H4372" s="131"/>
      <c r="I4372" s="131"/>
      <c r="J4372" s="131"/>
      <c r="K4372" s="131"/>
      <c r="L4372" s="43">
        <v>0</v>
      </c>
      <c r="M4372" s="2"/>
      <c r="N4372" s="43"/>
      <c r="O4372" s="2"/>
      <c r="P4372" s="2"/>
      <c r="Q4372" s="2"/>
      <c r="R4372" s="2"/>
      <c r="S4372" s="2"/>
      <c r="T4372" s="2"/>
      <c r="U4372" s="2"/>
      <c r="V4372" s="2"/>
      <c r="W4372" s="2"/>
      <c r="X4372" s="2"/>
      <c r="Y4372" s="2"/>
      <c r="Z4372" s="2"/>
      <c r="AA4372" s="2"/>
      <c r="AB4372" s="2"/>
      <c r="AC4372" s="2"/>
      <c r="AD4372" s="2"/>
      <c r="AE4372" s="2"/>
      <c r="AF4372" s="2"/>
      <c r="AG4372" s="2"/>
      <c r="AH4372" s="2"/>
    </row>
    <row r="4373" spans="4:39">
      <c r="D4373" s="62">
        <v>2001</v>
      </c>
      <c r="E4373" s="62">
        <v>4</v>
      </c>
      <c r="F4373" s="62">
        <v>2001</v>
      </c>
      <c r="G4373" s="62">
        <v>2001</v>
      </c>
      <c r="H4373" s="131"/>
      <c r="I4373" s="131"/>
      <c r="J4373" s="131"/>
      <c r="K4373" s="131"/>
      <c r="L4373" s="43">
        <v>0</v>
      </c>
      <c r="M4373" s="2"/>
      <c r="N4373" s="43"/>
      <c r="O4373" s="2"/>
      <c r="P4373" s="2"/>
      <c r="Q4373" s="2"/>
      <c r="R4373" s="2"/>
      <c r="S4373" s="2"/>
      <c r="T4373" s="2"/>
      <c r="U4373" s="2"/>
      <c r="V4373" s="2"/>
      <c r="W4373" s="2"/>
      <c r="X4373" s="2"/>
      <c r="Y4373" s="2"/>
      <c r="Z4373" s="2"/>
      <c r="AA4373" s="2"/>
      <c r="AB4373" s="2"/>
      <c r="AC4373" s="2"/>
      <c r="AD4373" s="2"/>
      <c r="AE4373" s="2"/>
      <c r="AF4373" s="2"/>
      <c r="AG4373" s="2"/>
      <c r="AH4373" s="2"/>
    </row>
    <row r="4374" spans="4:39">
      <c r="D4374" s="62">
        <v>2001</v>
      </c>
      <c r="E4374" s="62">
        <v>5</v>
      </c>
      <c r="F4374" s="62">
        <v>2001</v>
      </c>
      <c r="G4374" s="62">
        <v>2002</v>
      </c>
      <c r="H4374" s="131"/>
      <c r="I4374" s="131"/>
      <c r="J4374" s="131"/>
      <c r="K4374" s="131"/>
      <c r="L4374" s="43">
        <v>0</v>
      </c>
      <c r="M4374" s="2"/>
      <c r="N4374" s="43"/>
      <c r="O4374" s="2"/>
      <c r="P4374" s="2"/>
      <c r="Q4374" s="2"/>
      <c r="R4374" s="2"/>
      <c r="S4374" s="2"/>
      <c r="T4374" s="2"/>
      <c r="U4374" s="2"/>
      <c r="V4374" s="2"/>
      <c r="W4374" s="2"/>
      <c r="X4374" s="2"/>
      <c r="Y4374" s="2"/>
      <c r="Z4374" s="2"/>
      <c r="AA4374" s="2"/>
      <c r="AB4374" s="2"/>
      <c r="AC4374" s="2"/>
      <c r="AD4374" s="2"/>
      <c r="AE4374" s="2"/>
      <c r="AF4374" s="2"/>
      <c r="AG4374" s="2"/>
      <c r="AH4374" s="2"/>
    </row>
    <row r="4375" spans="4:39">
      <c r="D4375" s="62">
        <v>2001</v>
      </c>
      <c r="E4375" s="62">
        <v>6</v>
      </c>
      <c r="F4375" s="62">
        <v>2001</v>
      </c>
      <c r="G4375" s="62">
        <v>2002</v>
      </c>
      <c r="H4375" s="131"/>
      <c r="I4375" s="131"/>
      <c r="J4375" s="131"/>
      <c r="K4375" s="131"/>
      <c r="L4375" s="43">
        <v>0</v>
      </c>
      <c r="M4375" s="2"/>
      <c r="N4375" s="43"/>
      <c r="O4375" s="2"/>
      <c r="P4375" s="2"/>
      <c r="Q4375" s="2"/>
      <c r="R4375" s="2"/>
      <c r="S4375" s="2"/>
      <c r="T4375" s="2"/>
      <c r="U4375" s="2"/>
      <c r="V4375" s="2"/>
      <c r="W4375" s="2"/>
      <c r="X4375" s="2"/>
      <c r="Y4375" s="2"/>
      <c r="Z4375" s="2"/>
      <c r="AA4375" s="2"/>
      <c r="AB4375" s="2"/>
      <c r="AC4375" s="2"/>
      <c r="AD4375" s="2"/>
      <c r="AE4375" s="2"/>
      <c r="AF4375" s="2"/>
      <c r="AG4375" s="2"/>
      <c r="AH4375" s="2"/>
    </row>
    <row r="4376" spans="4:39">
      <c r="D4376" s="62">
        <v>2001</v>
      </c>
      <c r="E4376" s="62">
        <v>7</v>
      </c>
      <c r="F4376" s="62">
        <v>2002</v>
      </c>
      <c r="G4376" s="62">
        <v>2002</v>
      </c>
      <c r="H4376" s="131"/>
      <c r="I4376" s="131"/>
      <c r="J4376" s="131"/>
      <c r="K4376" s="131"/>
      <c r="L4376" s="43">
        <v>0</v>
      </c>
      <c r="M4376" s="2"/>
      <c r="N4376" s="43"/>
      <c r="O4376" s="2"/>
      <c r="P4376" s="2"/>
      <c r="Q4376" s="2"/>
      <c r="R4376" s="2"/>
      <c r="S4376" s="2"/>
      <c r="T4376" s="2"/>
      <c r="U4376" s="2"/>
      <c r="V4376" s="2"/>
      <c r="W4376" s="2"/>
      <c r="X4376" s="2"/>
      <c r="Y4376" s="2"/>
      <c r="Z4376" s="2"/>
      <c r="AA4376" s="2"/>
      <c r="AB4376" s="2"/>
      <c r="AC4376" s="2"/>
      <c r="AD4376" s="2"/>
      <c r="AE4376" s="2"/>
      <c r="AF4376" s="2"/>
      <c r="AG4376" s="2"/>
      <c r="AH4376" s="2"/>
    </row>
    <row r="4377" spans="4:39">
      <c r="D4377" s="62">
        <v>2001</v>
      </c>
      <c r="E4377" s="62">
        <v>8</v>
      </c>
      <c r="F4377" s="62">
        <v>2002</v>
      </c>
      <c r="G4377" s="62">
        <v>2002</v>
      </c>
      <c r="H4377" s="131"/>
      <c r="I4377" s="131"/>
      <c r="J4377" s="131"/>
      <c r="K4377" s="131"/>
      <c r="L4377" s="43">
        <v>0</v>
      </c>
      <c r="M4377" s="2"/>
      <c r="N4377" s="43"/>
      <c r="O4377" s="2"/>
      <c r="P4377" s="2"/>
      <c r="Q4377" s="2"/>
      <c r="R4377" s="2"/>
      <c r="S4377" s="2"/>
      <c r="T4377" s="2"/>
      <c r="U4377" s="2"/>
      <c r="V4377" s="2"/>
      <c r="W4377" s="2"/>
      <c r="X4377" s="2"/>
      <c r="Y4377" s="2"/>
      <c r="Z4377" s="2"/>
      <c r="AA4377" s="2"/>
      <c r="AB4377" s="2"/>
      <c r="AC4377" s="2"/>
      <c r="AD4377" s="2"/>
      <c r="AE4377" s="2"/>
      <c r="AF4377" s="2"/>
      <c r="AG4377" s="2"/>
      <c r="AH4377" s="2"/>
    </row>
    <row r="4378" spans="4:39">
      <c r="D4378" s="62">
        <v>2001</v>
      </c>
      <c r="E4378" s="62">
        <v>9</v>
      </c>
      <c r="F4378" s="62">
        <v>2002</v>
      </c>
      <c r="G4378" s="62">
        <v>2002</v>
      </c>
      <c r="H4378" s="131"/>
      <c r="I4378" s="131"/>
      <c r="J4378" s="131"/>
      <c r="K4378" s="131"/>
      <c r="L4378" s="43">
        <v>0</v>
      </c>
      <c r="M4378" s="2"/>
      <c r="N4378" s="43"/>
      <c r="O4378" s="2"/>
      <c r="P4378" s="2"/>
      <c r="Q4378" s="2"/>
      <c r="R4378" s="2"/>
      <c r="S4378" s="2"/>
      <c r="T4378" s="2"/>
      <c r="U4378" s="2"/>
      <c r="V4378" s="2"/>
      <c r="W4378" s="2"/>
      <c r="X4378" s="2"/>
      <c r="Y4378" s="2"/>
      <c r="Z4378" s="2"/>
      <c r="AA4378" s="2"/>
      <c r="AB4378" s="2"/>
      <c r="AC4378" s="2"/>
      <c r="AD4378" s="2"/>
      <c r="AE4378" s="2"/>
      <c r="AF4378" s="2"/>
      <c r="AG4378" s="2"/>
      <c r="AH4378" s="2"/>
      <c r="AI4378" s="51"/>
      <c r="AJ4378" s="51"/>
      <c r="AK4378" s="51"/>
      <c r="AL4378" s="51"/>
    </row>
    <row r="4379" spans="4:39">
      <c r="D4379" s="62">
        <v>2001</v>
      </c>
      <c r="E4379" s="62">
        <v>10</v>
      </c>
      <c r="F4379" s="62">
        <v>2002</v>
      </c>
      <c r="G4379" s="62">
        <v>2002</v>
      </c>
      <c r="H4379" s="131"/>
      <c r="I4379" s="131"/>
      <c r="J4379" s="131"/>
      <c r="K4379" s="131"/>
      <c r="L4379" s="43">
        <v>0</v>
      </c>
      <c r="M4379" s="2"/>
      <c r="N4379" s="43"/>
      <c r="O4379" s="2"/>
      <c r="P4379" s="2"/>
      <c r="Q4379" s="2"/>
      <c r="R4379" s="2"/>
      <c r="S4379" s="2"/>
      <c r="T4379" s="2"/>
      <c r="U4379" s="2"/>
      <c r="V4379" s="2"/>
      <c r="W4379" s="2"/>
      <c r="X4379" s="2"/>
      <c r="Y4379" s="2"/>
      <c r="Z4379" s="2"/>
      <c r="AA4379" s="2"/>
      <c r="AB4379" s="2"/>
      <c r="AC4379" s="2"/>
      <c r="AD4379" s="2"/>
      <c r="AE4379" s="2"/>
      <c r="AF4379" s="2"/>
      <c r="AG4379" s="2"/>
      <c r="AH4379" s="2"/>
      <c r="AI4379" s="51"/>
      <c r="AJ4379" s="51"/>
      <c r="AK4379" s="51"/>
      <c r="AL4379" s="51"/>
      <c r="AM4379" s="51"/>
    </row>
    <row r="4380" spans="4:39">
      <c r="D4380" s="62">
        <v>2001</v>
      </c>
      <c r="E4380" s="62">
        <v>11</v>
      </c>
      <c r="F4380" s="62">
        <v>2002</v>
      </c>
      <c r="G4380" s="62">
        <v>2002</v>
      </c>
      <c r="H4380" s="131"/>
      <c r="I4380" s="131"/>
      <c r="J4380" s="131"/>
      <c r="K4380" s="131"/>
      <c r="L4380" s="43">
        <v>0</v>
      </c>
      <c r="M4380" s="2"/>
      <c r="N4380" s="43"/>
      <c r="O4380" s="2"/>
      <c r="P4380" s="2"/>
      <c r="Q4380" s="2"/>
      <c r="R4380" s="2"/>
      <c r="S4380" s="2"/>
      <c r="T4380" s="2"/>
      <c r="U4380" s="2"/>
      <c r="V4380" s="2"/>
      <c r="W4380" s="2"/>
      <c r="X4380" s="2"/>
      <c r="Y4380" s="2"/>
      <c r="Z4380" s="2"/>
      <c r="AA4380" s="2"/>
      <c r="AB4380" s="2"/>
      <c r="AC4380" s="2"/>
      <c r="AD4380" s="2"/>
      <c r="AE4380" s="2"/>
      <c r="AF4380" s="2"/>
      <c r="AG4380" s="2"/>
      <c r="AH4380" s="2"/>
      <c r="AI4380" s="51"/>
      <c r="AJ4380" s="51"/>
      <c r="AK4380" s="51"/>
      <c r="AL4380" s="51"/>
      <c r="AM4380" s="51"/>
    </row>
    <row r="4381" spans="4:39">
      <c r="D4381" s="62">
        <v>2001</v>
      </c>
      <c r="E4381" s="62">
        <v>12</v>
      </c>
      <c r="F4381" s="62">
        <v>2002</v>
      </c>
      <c r="G4381" s="62">
        <v>2002</v>
      </c>
      <c r="H4381" s="131"/>
      <c r="I4381" s="131"/>
      <c r="J4381" s="131"/>
      <c r="K4381" s="131"/>
      <c r="L4381" s="43">
        <v>0</v>
      </c>
      <c r="M4381" s="2"/>
      <c r="N4381" s="43"/>
      <c r="O4381" s="2"/>
      <c r="P4381" s="2"/>
      <c r="Q4381" s="2"/>
      <c r="R4381" s="2"/>
      <c r="S4381" s="2"/>
      <c r="T4381" s="2"/>
      <c r="U4381" s="2"/>
      <c r="V4381" s="2"/>
      <c r="W4381" s="2"/>
      <c r="X4381" s="2"/>
      <c r="Y4381" s="2"/>
      <c r="Z4381" s="2"/>
      <c r="AA4381" s="2"/>
      <c r="AB4381" s="2"/>
      <c r="AC4381" s="2"/>
      <c r="AD4381" s="2"/>
      <c r="AE4381" s="2"/>
      <c r="AF4381" s="2"/>
      <c r="AG4381" s="2"/>
      <c r="AH4381" s="2"/>
      <c r="AI4381" s="51"/>
      <c r="AJ4381" s="51"/>
      <c r="AK4381" s="51"/>
      <c r="AL4381" s="51"/>
      <c r="AM4381" s="51"/>
    </row>
    <row r="4382" spans="4:39">
      <c r="D4382" s="62">
        <v>2002</v>
      </c>
      <c r="E4382" s="62">
        <v>1</v>
      </c>
      <c r="F4382" s="62">
        <v>2002</v>
      </c>
      <c r="G4382" s="62">
        <v>2002</v>
      </c>
      <c r="H4382" s="131"/>
      <c r="I4382" s="131"/>
      <c r="J4382" s="131"/>
      <c r="K4382" s="131"/>
      <c r="L4382" s="43">
        <v>0</v>
      </c>
      <c r="M4382" s="2"/>
      <c r="N4382" s="43"/>
      <c r="O4382" s="2"/>
      <c r="P4382" s="2"/>
      <c r="Q4382" s="2"/>
      <c r="R4382" s="2"/>
      <c r="S4382" s="2"/>
      <c r="T4382" s="2"/>
      <c r="U4382" s="2"/>
      <c r="V4382" s="2"/>
      <c r="W4382" s="2"/>
      <c r="X4382" s="2"/>
      <c r="Y4382" s="2"/>
      <c r="Z4382" s="2"/>
      <c r="AA4382" s="2"/>
      <c r="AB4382" s="2"/>
      <c r="AC4382" s="2"/>
      <c r="AD4382" s="2"/>
      <c r="AE4382" s="2"/>
      <c r="AF4382" s="2"/>
      <c r="AG4382" s="2"/>
      <c r="AH4382" s="2"/>
      <c r="AI4382" s="51"/>
      <c r="AJ4382" s="51"/>
      <c r="AK4382" s="51"/>
      <c r="AL4382" s="51"/>
      <c r="AM4382" s="51"/>
    </row>
    <row r="4383" spans="4:39">
      <c r="D4383" s="62">
        <v>2002</v>
      </c>
      <c r="E4383" s="62">
        <v>2</v>
      </c>
      <c r="F4383" s="62">
        <v>2002</v>
      </c>
      <c r="G4383" s="62">
        <v>2002</v>
      </c>
      <c r="H4383" s="131"/>
      <c r="I4383" s="131"/>
      <c r="J4383" s="131"/>
      <c r="K4383" s="131"/>
      <c r="L4383" s="43">
        <v>0</v>
      </c>
      <c r="M4383" s="2"/>
      <c r="N4383" s="43"/>
      <c r="O4383" s="2"/>
      <c r="P4383" s="2"/>
      <c r="Q4383" s="2"/>
      <c r="R4383" s="2"/>
      <c r="S4383" s="2"/>
      <c r="T4383" s="2"/>
      <c r="U4383" s="2"/>
      <c r="V4383" s="2"/>
      <c r="W4383" s="2"/>
      <c r="X4383" s="2"/>
      <c r="Y4383" s="2"/>
      <c r="Z4383" s="2"/>
      <c r="AA4383" s="2"/>
      <c r="AB4383" s="2"/>
      <c r="AC4383" s="2"/>
      <c r="AD4383" s="2"/>
      <c r="AE4383" s="2"/>
      <c r="AF4383" s="2"/>
      <c r="AG4383" s="2"/>
      <c r="AH4383" s="2"/>
      <c r="AI4383" s="51"/>
      <c r="AJ4383" s="51"/>
      <c r="AK4383" s="51"/>
      <c r="AL4383" s="51"/>
      <c r="AM4383" s="51"/>
    </row>
    <row r="4384" spans="4:39">
      <c r="D4384" s="62">
        <v>2002</v>
      </c>
      <c r="E4384" s="62">
        <v>3</v>
      </c>
      <c r="F4384" s="62">
        <v>2002</v>
      </c>
      <c r="G4384" s="62">
        <v>2002</v>
      </c>
      <c r="H4384" s="131"/>
      <c r="I4384" s="131"/>
      <c r="J4384" s="131"/>
      <c r="K4384" s="131"/>
      <c r="L4384" s="43">
        <v>0</v>
      </c>
      <c r="M4384" s="2"/>
      <c r="N4384" s="43"/>
      <c r="O4384" s="2"/>
      <c r="P4384" s="2"/>
      <c r="Q4384" s="2"/>
      <c r="R4384" s="2"/>
      <c r="S4384" s="2"/>
      <c r="T4384" s="2"/>
      <c r="U4384" s="2"/>
      <c r="V4384" s="2"/>
      <c r="W4384" s="2"/>
      <c r="X4384" s="2"/>
      <c r="Y4384" s="2"/>
      <c r="Z4384" s="2"/>
      <c r="AA4384" s="2"/>
      <c r="AB4384" s="2"/>
      <c r="AC4384" s="2"/>
      <c r="AD4384" s="2"/>
      <c r="AE4384" s="2"/>
      <c r="AF4384" s="2"/>
      <c r="AG4384" s="2"/>
      <c r="AH4384" s="2"/>
      <c r="AI4384" s="51"/>
      <c r="AJ4384" s="51"/>
      <c r="AK4384" s="51"/>
      <c r="AL4384" s="51"/>
      <c r="AM4384" s="51"/>
    </row>
    <row r="4385" spans="4:39">
      <c r="D4385" s="62">
        <v>2002</v>
      </c>
      <c r="E4385" s="62">
        <v>4</v>
      </c>
      <c r="F4385" s="62">
        <v>2002</v>
      </c>
      <c r="G4385" s="62">
        <v>2002</v>
      </c>
      <c r="H4385" s="131"/>
      <c r="I4385" s="131"/>
      <c r="J4385" s="131"/>
      <c r="K4385" s="131"/>
      <c r="L4385" s="43">
        <v>0</v>
      </c>
      <c r="M4385" s="2"/>
      <c r="N4385" s="43"/>
      <c r="O4385" s="2"/>
      <c r="P4385" s="2"/>
      <c r="Q4385" s="2"/>
      <c r="R4385" s="2"/>
      <c r="S4385" s="2"/>
      <c r="T4385" s="2"/>
      <c r="U4385" s="2"/>
      <c r="V4385" s="2"/>
      <c r="W4385" s="2"/>
      <c r="X4385" s="2"/>
      <c r="Y4385" s="2"/>
      <c r="Z4385" s="2"/>
      <c r="AA4385" s="2"/>
      <c r="AB4385" s="2"/>
      <c r="AC4385" s="2"/>
      <c r="AD4385" s="2"/>
      <c r="AE4385" s="2"/>
      <c r="AF4385" s="2"/>
      <c r="AG4385" s="2"/>
      <c r="AH4385" s="2"/>
      <c r="AI4385" s="51"/>
      <c r="AJ4385" s="51"/>
      <c r="AK4385" s="51"/>
      <c r="AL4385" s="51"/>
      <c r="AM4385" s="51"/>
    </row>
    <row r="4386" spans="4:39">
      <c r="D4386" s="62">
        <v>2002</v>
      </c>
      <c r="E4386" s="62">
        <v>5</v>
      </c>
      <c r="F4386" s="62">
        <v>2002</v>
      </c>
      <c r="G4386" s="62">
        <v>2003</v>
      </c>
      <c r="H4386" s="131"/>
      <c r="I4386" s="131"/>
      <c r="J4386" s="131"/>
      <c r="K4386" s="131"/>
      <c r="L4386" s="43">
        <v>0</v>
      </c>
      <c r="M4386" s="2"/>
      <c r="N4386" s="43"/>
      <c r="O4386" s="2"/>
      <c r="P4386" s="2"/>
      <c r="Q4386" s="2"/>
      <c r="R4386" s="2"/>
      <c r="S4386" s="2"/>
      <c r="T4386" s="2"/>
      <c r="U4386" s="2"/>
      <c r="V4386" s="2"/>
      <c r="W4386" s="2"/>
      <c r="X4386" s="2"/>
      <c r="Y4386" s="2"/>
      <c r="Z4386" s="2"/>
      <c r="AA4386" s="2"/>
      <c r="AB4386" s="2"/>
      <c r="AC4386" s="2"/>
      <c r="AD4386" s="2"/>
      <c r="AE4386" s="2"/>
      <c r="AF4386" s="2"/>
      <c r="AG4386" s="2"/>
      <c r="AH4386" s="2"/>
      <c r="AI4386" s="51"/>
      <c r="AJ4386" s="51"/>
      <c r="AK4386" s="51"/>
      <c r="AL4386" s="51"/>
      <c r="AM4386" s="51"/>
    </row>
    <row r="4387" spans="4:39">
      <c r="D4387" s="62">
        <v>2002</v>
      </c>
      <c r="E4387" s="62">
        <v>6</v>
      </c>
      <c r="F4387" s="62">
        <v>2002</v>
      </c>
      <c r="G4387" s="62">
        <v>2003</v>
      </c>
      <c r="H4387" s="131"/>
      <c r="I4387" s="131"/>
      <c r="J4387" s="131"/>
      <c r="K4387" s="131"/>
      <c r="L4387" s="43">
        <v>0</v>
      </c>
      <c r="M4387" s="2"/>
      <c r="N4387" s="43"/>
      <c r="O4387" s="2"/>
      <c r="P4387" s="2"/>
      <c r="Q4387" s="2"/>
      <c r="R4387" s="2"/>
      <c r="S4387" s="2"/>
      <c r="T4387" s="2"/>
      <c r="U4387" s="2"/>
      <c r="V4387" s="2"/>
      <c r="W4387" s="2"/>
      <c r="X4387" s="2"/>
      <c r="Y4387" s="2"/>
      <c r="Z4387" s="2"/>
      <c r="AA4387" s="2"/>
      <c r="AB4387" s="2"/>
      <c r="AC4387" s="2"/>
      <c r="AD4387" s="2"/>
      <c r="AE4387" s="2"/>
      <c r="AF4387" s="2"/>
      <c r="AG4387" s="2"/>
      <c r="AH4387" s="2"/>
      <c r="AI4387" s="51"/>
      <c r="AJ4387" s="51"/>
      <c r="AK4387" s="51"/>
      <c r="AL4387" s="51"/>
      <c r="AM4387" s="51"/>
    </row>
    <row r="4388" spans="4:39">
      <c r="D4388" s="62">
        <v>2002</v>
      </c>
      <c r="E4388" s="62">
        <v>7</v>
      </c>
      <c r="F4388" s="62">
        <v>2003</v>
      </c>
      <c r="G4388" s="62">
        <v>2003</v>
      </c>
      <c r="H4388" s="131"/>
      <c r="I4388" s="131"/>
      <c r="J4388" s="131"/>
      <c r="K4388" s="131"/>
      <c r="L4388" s="43">
        <v>0</v>
      </c>
      <c r="M4388" s="2"/>
      <c r="N4388" s="43"/>
      <c r="O4388" s="2"/>
      <c r="P4388" s="2"/>
      <c r="Q4388" s="2"/>
      <c r="R4388" s="2"/>
      <c r="S4388" s="2"/>
      <c r="T4388" s="2"/>
      <c r="U4388" s="2"/>
      <c r="V4388" s="2"/>
      <c r="W4388" s="2"/>
      <c r="X4388" s="2"/>
      <c r="Y4388" s="2"/>
      <c r="Z4388" s="2"/>
      <c r="AA4388" s="2"/>
      <c r="AB4388" s="2"/>
      <c r="AC4388" s="2"/>
      <c r="AD4388" s="2"/>
      <c r="AE4388" s="2"/>
      <c r="AF4388" s="2"/>
      <c r="AG4388" s="2"/>
      <c r="AH4388" s="2"/>
      <c r="AI4388" s="51"/>
      <c r="AJ4388" s="51"/>
      <c r="AK4388" s="51"/>
      <c r="AL4388" s="51"/>
      <c r="AM4388" s="51"/>
    </row>
    <row r="4389" spans="4:39">
      <c r="D4389" s="62">
        <v>2002</v>
      </c>
      <c r="E4389" s="62">
        <v>8</v>
      </c>
      <c r="F4389" s="62">
        <v>2003</v>
      </c>
      <c r="G4389" s="62">
        <v>2003</v>
      </c>
      <c r="H4389" s="131"/>
      <c r="I4389" s="131"/>
      <c r="J4389" s="131"/>
      <c r="K4389" s="131"/>
      <c r="L4389" s="43">
        <v>0</v>
      </c>
      <c r="M4389" s="2"/>
      <c r="N4389" s="43"/>
      <c r="O4389" s="2"/>
      <c r="P4389" s="2"/>
      <c r="Q4389" s="2"/>
      <c r="R4389" s="2"/>
      <c r="S4389" s="2"/>
      <c r="T4389" s="2"/>
      <c r="U4389" s="2"/>
      <c r="V4389" s="2"/>
      <c r="W4389" s="2"/>
      <c r="X4389" s="2"/>
      <c r="Y4389" s="2"/>
      <c r="Z4389" s="2"/>
      <c r="AA4389" s="2"/>
      <c r="AB4389" s="2"/>
      <c r="AC4389" s="2"/>
      <c r="AD4389" s="2"/>
      <c r="AE4389" s="2"/>
      <c r="AF4389" s="2"/>
      <c r="AG4389" s="2"/>
      <c r="AH4389" s="2"/>
      <c r="AI4389" s="51"/>
      <c r="AJ4389" s="51"/>
      <c r="AK4389" s="51"/>
      <c r="AL4389" s="51"/>
      <c r="AM4389" s="51"/>
    </row>
    <row r="4390" spans="4:39">
      <c r="D4390" s="62">
        <v>2002</v>
      </c>
      <c r="E4390" s="62">
        <v>9</v>
      </c>
      <c r="F4390" s="62">
        <v>2003</v>
      </c>
      <c r="G4390" s="62">
        <v>2003</v>
      </c>
      <c r="H4390" s="131"/>
      <c r="I4390" s="131"/>
      <c r="J4390" s="131"/>
      <c r="K4390" s="131"/>
      <c r="L4390" s="43">
        <v>0</v>
      </c>
      <c r="M4390" s="2"/>
      <c r="N4390" s="43"/>
      <c r="O4390" s="2"/>
      <c r="P4390" s="2"/>
      <c r="Q4390" s="2"/>
      <c r="R4390" s="2"/>
      <c r="S4390" s="2"/>
      <c r="T4390" s="2"/>
      <c r="U4390" s="2"/>
      <c r="V4390" s="2"/>
      <c r="W4390" s="2"/>
      <c r="X4390" s="2"/>
      <c r="Y4390" s="2"/>
      <c r="Z4390" s="2"/>
      <c r="AA4390" s="2"/>
      <c r="AB4390" s="2"/>
      <c r="AC4390" s="2"/>
      <c r="AD4390" s="2"/>
      <c r="AE4390" s="2"/>
      <c r="AF4390" s="2"/>
      <c r="AG4390" s="2"/>
      <c r="AH4390" s="2"/>
      <c r="AI4390" s="51"/>
      <c r="AJ4390" s="51"/>
      <c r="AK4390" s="51"/>
      <c r="AL4390" s="51"/>
      <c r="AM4390" s="51"/>
    </row>
    <row r="4391" spans="4:39">
      <c r="D4391" s="62">
        <v>2002</v>
      </c>
      <c r="E4391" s="62">
        <v>10</v>
      </c>
      <c r="F4391" s="62">
        <v>2003</v>
      </c>
      <c r="G4391" s="62">
        <v>2003</v>
      </c>
      <c r="H4391" s="131"/>
      <c r="I4391" s="131"/>
      <c r="J4391" s="131"/>
      <c r="K4391" s="131"/>
      <c r="L4391" s="43">
        <v>0</v>
      </c>
      <c r="M4391" s="2"/>
      <c r="N4391" s="43"/>
      <c r="O4391" s="2"/>
      <c r="P4391" s="2"/>
      <c r="Q4391" s="2"/>
      <c r="R4391" s="2"/>
      <c r="S4391" s="2"/>
      <c r="T4391" s="2"/>
      <c r="U4391" s="2"/>
      <c r="V4391" s="2"/>
      <c r="W4391" s="2"/>
      <c r="X4391" s="2"/>
      <c r="Y4391" s="2"/>
      <c r="Z4391" s="2"/>
      <c r="AA4391" s="2"/>
      <c r="AB4391" s="2"/>
      <c r="AC4391" s="2"/>
      <c r="AD4391" s="2"/>
      <c r="AE4391" s="2"/>
      <c r="AF4391" s="2"/>
      <c r="AG4391" s="2"/>
      <c r="AH4391" s="2"/>
      <c r="AI4391" s="51"/>
      <c r="AJ4391" s="51"/>
      <c r="AK4391" s="51"/>
      <c r="AL4391" s="51"/>
      <c r="AM4391" s="51"/>
    </row>
    <row r="4392" spans="4:39">
      <c r="D4392" s="62">
        <v>2002</v>
      </c>
      <c r="E4392" s="62">
        <v>11</v>
      </c>
      <c r="F4392" s="62">
        <v>2003</v>
      </c>
      <c r="G4392" s="62">
        <v>2003</v>
      </c>
      <c r="H4392" s="131"/>
      <c r="I4392" s="131"/>
      <c r="J4392" s="131"/>
      <c r="K4392" s="131"/>
      <c r="L4392" s="43">
        <v>0</v>
      </c>
      <c r="M4392" s="2"/>
      <c r="N4392" s="43"/>
      <c r="O4392" s="2"/>
      <c r="P4392" s="2"/>
      <c r="Q4392" s="2"/>
      <c r="R4392" s="2"/>
      <c r="S4392" s="2"/>
      <c r="T4392" s="2"/>
      <c r="U4392" s="2"/>
      <c r="V4392" s="2"/>
      <c r="W4392" s="2"/>
      <c r="X4392" s="2"/>
      <c r="Y4392" s="2"/>
      <c r="Z4392" s="2"/>
      <c r="AA4392" s="2"/>
      <c r="AB4392" s="2"/>
      <c r="AC4392" s="2"/>
      <c r="AD4392" s="2"/>
      <c r="AE4392" s="2"/>
      <c r="AF4392" s="2"/>
      <c r="AG4392" s="2"/>
      <c r="AH4392" s="2"/>
      <c r="AI4392" s="51"/>
      <c r="AJ4392" s="51"/>
      <c r="AK4392" s="51"/>
      <c r="AL4392" s="51"/>
      <c r="AM4392" s="51"/>
    </row>
    <row r="4393" spans="4:39">
      <c r="D4393" s="62">
        <v>2002</v>
      </c>
      <c r="E4393" s="62">
        <v>12</v>
      </c>
      <c r="F4393" s="62">
        <v>2003</v>
      </c>
      <c r="G4393" s="62">
        <v>2003</v>
      </c>
      <c r="H4393" s="131"/>
      <c r="I4393" s="131"/>
      <c r="J4393" s="131"/>
      <c r="K4393" s="131"/>
      <c r="L4393" s="43">
        <v>0</v>
      </c>
      <c r="M4393" s="2"/>
      <c r="N4393" s="43"/>
      <c r="O4393" s="2"/>
      <c r="P4393" s="2"/>
      <c r="Q4393" s="2"/>
      <c r="R4393" s="2"/>
      <c r="S4393" s="2"/>
      <c r="T4393" s="2"/>
      <c r="U4393" s="2"/>
      <c r="V4393" s="2"/>
      <c r="W4393" s="2"/>
      <c r="X4393" s="2"/>
      <c r="Y4393" s="2"/>
      <c r="Z4393" s="2"/>
      <c r="AA4393" s="2"/>
      <c r="AB4393" s="2"/>
      <c r="AC4393" s="2"/>
      <c r="AD4393" s="2"/>
      <c r="AE4393" s="2"/>
      <c r="AF4393" s="2"/>
      <c r="AG4393" s="2"/>
      <c r="AH4393" s="2"/>
      <c r="AI4393" s="51"/>
      <c r="AJ4393" s="51"/>
      <c r="AK4393" s="51"/>
      <c r="AL4393" s="51"/>
      <c r="AM4393" s="51"/>
    </row>
    <row r="4394" spans="4:39">
      <c r="D4394" s="62">
        <v>2003</v>
      </c>
      <c r="E4394" s="62">
        <v>1</v>
      </c>
      <c r="F4394" s="62">
        <v>2003</v>
      </c>
      <c r="G4394" s="62">
        <v>2003</v>
      </c>
      <c r="H4394" s="131"/>
      <c r="I4394" s="131"/>
      <c r="J4394" s="131"/>
      <c r="K4394" s="131"/>
      <c r="L4394" s="43">
        <v>0</v>
      </c>
      <c r="M4394" s="2"/>
      <c r="N4394" s="43"/>
      <c r="O4394" s="2"/>
      <c r="P4394" s="2"/>
      <c r="Q4394" s="2"/>
      <c r="R4394" s="2"/>
      <c r="S4394" s="2"/>
      <c r="T4394" s="2"/>
      <c r="U4394" s="2"/>
      <c r="V4394" s="2"/>
      <c r="W4394" s="2"/>
      <c r="X4394" s="2"/>
      <c r="Y4394" s="2"/>
      <c r="Z4394" s="2"/>
      <c r="AA4394" s="2"/>
      <c r="AB4394" s="2"/>
      <c r="AC4394" s="2"/>
      <c r="AD4394" s="2"/>
      <c r="AE4394" s="2"/>
      <c r="AF4394" s="2"/>
      <c r="AG4394" s="2"/>
      <c r="AH4394" s="2"/>
      <c r="AI4394" s="51"/>
      <c r="AJ4394" s="51"/>
      <c r="AK4394" s="51"/>
      <c r="AL4394" s="51"/>
      <c r="AM4394" s="51"/>
    </row>
    <row r="4395" spans="4:39">
      <c r="D4395" s="62">
        <v>2003</v>
      </c>
      <c r="E4395" s="62">
        <v>2</v>
      </c>
      <c r="F4395" s="62">
        <v>2003</v>
      </c>
      <c r="G4395" s="62">
        <v>2003</v>
      </c>
      <c r="H4395" s="131"/>
      <c r="I4395" s="131"/>
      <c r="J4395" s="131"/>
      <c r="K4395" s="131"/>
      <c r="L4395" s="43">
        <v>0</v>
      </c>
      <c r="M4395" s="2"/>
      <c r="N4395" s="43"/>
      <c r="O4395" s="2"/>
      <c r="P4395" s="2"/>
      <c r="Q4395" s="2"/>
      <c r="R4395" s="2"/>
      <c r="S4395" s="2"/>
      <c r="T4395" s="2"/>
      <c r="U4395" s="2"/>
      <c r="V4395" s="2"/>
      <c r="W4395" s="2"/>
      <c r="X4395" s="2"/>
      <c r="Y4395" s="2"/>
      <c r="Z4395" s="2"/>
      <c r="AA4395" s="2"/>
      <c r="AB4395" s="2"/>
      <c r="AC4395" s="2"/>
      <c r="AD4395" s="2"/>
      <c r="AE4395" s="2"/>
      <c r="AF4395" s="2"/>
      <c r="AG4395" s="2"/>
      <c r="AH4395" s="2"/>
      <c r="AI4395" s="51"/>
      <c r="AJ4395" s="51"/>
      <c r="AK4395" s="51"/>
      <c r="AL4395" s="51"/>
      <c r="AM4395" s="51"/>
    </row>
    <row r="4396" spans="4:39">
      <c r="D4396" s="62">
        <v>2003</v>
      </c>
      <c r="E4396" s="62">
        <v>3</v>
      </c>
      <c r="F4396" s="62">
        <v>2003</v>
      </c>
      <c r="G4396" s="62">
        <v>2003</v>
      </c>
      <c r="H4396" s="131"/>
      <c r="I4396" s="131"/>
      <c r="J4396" s="131"/>
      <c r="K4396" s="131"/>
      <c r="L4396" s="43">
        <v>0</v>
      </c>
      <c r="M4396" s="2"/>
      <c r="N4396" s="43"/>
      <c r="O4396" s="2"/>
      <c r="P4396" s="2"/>
      <c r="Q4396" s="2"/>
      <c r="R4396" s="2"/>
      <c r="S4396" s="2"/>
      <c r="T4396" s="2"/>
      <c r="U4396" s="2"/>
      <c r="V4396" s="2"/>
      <c r="W4396" s="2"/>
      <c r="X4396" s="2"/>
      <c r="Y4396" s="2"/>
      <c r="Z4396" s="2"/>
      <c r="AA4396" s="2"/>
      <c r="AB4396" s="2"/>
      <c r="AC4396" s="2"/>
      <c r="AD4396" s="2"/>
      <c r="AE4396" s="2"/>
      <c r="AF4396" s="2"/>
      <c r="AG4396" s="2"/>
      <c r="AH4396" s="2"/>
      <c r="AI4396" s="51"/>
      <c r="AJ4396" s="51"/>
      <c r="AK4396" s="51"/>
      <c r="AL4396" s="51"/>
      <c r="AM4396" s="51"/>
    </row>
    <row r="4397" spans="4:39">
      <c r="D4397" s="62">
        <v>2003</v>
      </c>
      <c r="E4397" s="62">
        <v>4</v>
      </c>
      <c r="F4397" s="62">
        <v>2003</v>
      </c>
      <c r="G4397" s="62">
        <v>2003</v>
      </c>
      <c r="H4397" s="131"/>
      <c r="I4397" s="131"/>
      <c r="J4397" s="131"/>
      <c r="K4397" s="131"/>
      <c r="L4397" s="43">
        <v>0</v>
      </c>
      <c r="M4397" s="2"/>
      <c r="N4397" s="43"/>
      <c r="O4397" s="2"/>
      <c r="P4397" s="2"/>
      <c r="Q4397" s="2"/>
      <c r="R4397" s="2"/>
      <c r="S4397" s="2"/>
      <c r="T4397" s="2"/>
      <c r="U4397" s="2"/>
      <c r="V4397" s="2"/>
      <c r="W4397" s="2"/>
      <c r="X4397" s="2"/>
      <c r="Y4397" s="2"/>
      <c r="Z4397" s="2"/>
      <c r="AA4397" s="2"/>
      <c r="AB4397" s="2"/>
      <c r="AC4397" s="2"/>
      <c r="AD4397" s="2"/>
      <c r="AE4397" s="2"/>
      <c r="AF4397" s="2"/>
      <c r="AG4397" s="2"/>
      <c r="AH4397" s="2"/>
      <c r="AI4397" s="51"/>
      <c r="AJ4397" s="51"/>
      <c r="AK4397" s="51"/>
      <c r="AL4397" s="51"/>
      <c r="AM4397" s="51"/>
    </row>
    <row r="4398" spans="4:39">
      <c r="D4398" s="62">
        <v>2003</v>
      </c>
      <c r="E4398" s="62">
        <v>5</v>
      </c>
      <c r="F4398" s="62">
        <v>2003</v>
      </c>
      <c r="G4398" s="62">
        <v>2004</v>
      </c>
      <c r="H4398" s="131"/>
      <c r="I4398" s="131"/>
      <c r="J4398" s="131"/>
      <c r="K4398" s="131"/>
      <c r="L4398" s="43">
        <v>0</v>
      </c>
      <c r="M4398" s="2"/>
      <c r="N4398" s="43"/>
      <c r="O4398" s="2"/>
      <c r="P4398" s="2"/>
      <c r="Q4398" s="2"/>
      <c r="R4398" s="2"/>
      <c r="S4398" s="2"/>
      <c r="T4398" s="2"/>
      <c r="U4398" s="2"/>
      <c r="V4398" s="2"/>
      <c r="W4398" s="2"/>
      <c r="X4398" s="2"/>
      <c r="Y4398" s="2"/>
      <c r="Z4398" s="2"/>
      <c r="AA4398" s="2"/>
      <c r="AB4398" s="2"/>
      <c r="AC4398" s="2"/>
      <c r="AD4398" s="2"/>
      <c r="AE4398" s="2"/>
      <c r="AF4398" s="2"/>
      <c r="AG4398" s="2"/>
      <c r="AH4398" s="2"/>
      <c r="AI4398" s="51"/>
      <c r="AJ4398" s="51"/>
      <c r="AK4398" s="51"/>
      <c r="AL4398" s="51"/>
      <c r="AM4398" s="51"/>
    </row>
    <row r="4399" spans="4:39">
      <c r="D4399" s="62">
        <v>2003</v>
      </c>
      <c r="E4399" s="62">
        <v>6</v>
      </c>
      <c r="F4399" s="62">
        <v>2003</v>
      </c>
      <c r="G4399" s="62">
        <v>2004</v>
      </c>
      <c r="H4399" s="131"/>
      <c r="I4399" s="131"/>
      <c r="J4399" s="131"/>
      <c r="K4399" s="131"/>
      <c r="L4399" s="43">
        <v>0</v>
      </c>
      <c r="M4399" s="2"/>
      <c r="N4399" s="43"/>
      <c r="O4399" s="2"/>
      <c r="P4399" s="2"/>
      <c r="Q4399" s="2"/>
      <c r="R4399" s="2"/>
      <c r="S4399" s="2"/>
      <c r="T4399" s="2"/>
      <c r="U4399" s="2"/>
      <c r="V4399" s="2"/>
      <c r="W4399" s="2"/>
      <c r="X4399" s="2"/>
      <c r="Y4399" s="2"/>
      <c r="Z4399" s="2"/>
      <c r="AA4399" s="2"/>
      <c r="AB4399" s="2"/>
      <c r="AC4399" s="2"/>
      <c r="AD4399" s="2"/>
      <c r="AE4399" s="2"/>
      <c r="AF4399" s="2"/>
      <c r="AG4399" s="2"/>
      <c r="AH4399" s="2"/>
      <c r="AI4399" s="51"/>
      <c r="AJ4399" s="51"/>
      <c r="AK4399" s="51"/>
      <c r="AL4399" s="51"/>
      <c r="AM4399" s="51"/>
    </row>
    <row r="4400" spans="4:39">
      <c r="D4400" s="62">
        <v>2003</v>
      </c>
      <c r="E4400" s="62">
        <v>7</v>
      </c>
      <c r="F4400" s="62">
        <v>2004</v>
      </c>
      <c r="G4400" s="62">
        <v>2004</v>
      </c>
      <c r="H4400" s="131"/>
      <c r="I4400" s="131"/>
      <c r="J4400" s="131"/>
      <c r="K4400" s="131"/>
      <c r="L4400" s="43">
        <v>0</v>
      </c>
      <c r="M4400" s="2"/>
      <c r="N4400" s="43"/>
      <c r="O4400" s="2"/>
      <c r="P4400" s="2"/>
      <c r="Q4400" s="2"/>
      <c r="R4400" s="2"/>
      <c r="S4400" s="2"/>
      <c r="T4400" s="2"/>
      <c r="U4400" s="2"/>
      <c r="V4400" s="2"/>
      <c r="W4400" s="2"/>
      <c r="X4400" s="2"/>
      <c r="Y4400" s="2"/>
      <c r="Z4400" s="2"/>
      <c r="AA4400" s="2"/>
      <c r="AB4400" s="2"/>
      <c r="AC4400" s="2"/>
      <c r="AD4400" s="2"/>
      <c r="AE4400" s="2"/>
      <c r="AF4400" s="2"/>
      <c r="AG4400" s="2"/>
      <c r="AH4400" s="2"/>
      <c r="AI4400" s="51"/>
      <c r="AJ4400" s="51"/>
      <c r="AK4400" s="51"/>
      <c r="AL4400" s="51"/>
      <c r="AM4400" s="51"/>
    </row>
    <row r="4401" spans="4:39">
      <c r="D4401" s="62">
        <v>2003</v>
      </c>
      <c r="E4401" s="62">
        <v>8</v>
      </c>
      <c r="F4401" s="62">
        <v>2004</v>
      </c>
      <c r="G4401" s="62">
        <v>2004</v>
      </c>
      <c r="H4401" s="131"/>
      <c r="I4401" s="131"/>
      <c r="J4401" s="131"/>
      <c r="K4401" s="131"/>
      <c r="L4401" s="43">
        <v>0</v>
      </c>
      <c r="M4401" s="2"/>
      <c r="N4401" s="43"/>
      <c r="O4401" s="2"/>
      <c r="P4401" s="2"/>
      <c r="Q4401" s="2"/>
      <c r="R4401" s="2"/>
      <c r="S4401" s="2"/>
      <c r="T4401" s="2"/>
      <c r="U4401" s="2"/>
      <c r="V4401" s="2"/>
      <c r="W4401" s="2"/>
      <c r="X4401" s="2"/>
      <c r="Y4401" s="2"/>
      <c r="Z4401" s="2"/>
      <c r="AA4401" s="2"/>
      <c r="AB4401" s="2"/>
      <c r="AC4401" s="2"/>
      <c r="AD4401" s="2"/>
      <c r="AE4401" s="2"/>
      <c r="AF4401" s="2"/>
      <c r="AG4401" s="2"/>
      <c r="AH4401" s="2"/>
      <c r="AI4401" s="51"/>
      <c r="AJ4401" s="51"/>
      <c r="AK4401" s="51"/>
      <c r="AL4401" s="51"/>
      <c r="AM4401" s="51"/>
    </row>
    <row r="4402" spans="4:39">
      <c r="D4402" s="62">
        <v>2003</v>
      </c>
      <c r="E4402" s="62">
        <v>9</v>
      </c>
      <c r="F4402" s="62">
        <v>2004</v>
      </c>
      <c r="G4402" s="62">
        <v>2004</v>
      </c>
      <c r="H4402" s="131"/>
      <c r="I4402" s="131"/>
      <c r="J4402" s="131"/>
      <c r="K4402" s="131"/>
      <c r="L4402" s="43">
        <v>0</v>
      </c>
      <c r="M4402" s="2"/>
      <c r="N4402" s="43"/>
      <c r="O4402" s="2"/>
      <c r="P4402" s="2"/>
      <c r="Q4402" s="2"/>
      <c r="R4402" s="2"/>
      <c r="S4402" s="2"/>
      <c r="T4402" s="2"/>
      <c r="U4402" s="2"/>
      <c r="V4402" s="2"/>
      <c r="W4402" s="2"/>
      <c r="X4402" s="2"/>
      <c r="Y4402" s="2"/>
      <c r="Z4402" s="2"/>
      <c r="AA4402" s="2"/>
      <c r="AB4402" s="2"/>
      <c r="AC4402" s="2"/>
      <c r="AD4402" s="2"/>
      <c r="AE4402" s="2"/>
      <c r="AF4402" s="2"/>
      <c r="AG4402" s="2"/>
      <c r="AH4402" s="2"/>
      <c r="AI4402" s="51"/>
      <c r="AJ4402" s="51"/>
      <c r="AK4402" s="51"/>
      <c r="AL4402" s="51"/>
      <c r="AM4402" s="51"/>
    </row>
    <row r="4403" spans="4:39">
      <c r="D4403" s="62">
        <v>2003</v>
      </c>
      <c r="E4403" s="62">
        <v>10</v>
      </c>
      <c r="F4403" s="62">
        <v>2004</v>
      </c>
      <c r="G4403" s="62">
        <v>2004</v>
      </c>
      <c r="H4403" s="131"/>
      <c r="I4403" s="131"/>
      <c r="J4403" s="131"/>
      <c r="K4403" s="131"/>
      <c r="L4403" s="43">
        <v>0</v>
      </c>
      <c r="M4403" s="2"/>
      <c r="N4403" s="43"/>
      <c r="O4403" s="2"/>
      <c r="P4403" s="2"/>
      <c r="Q4403" s="2"/>
      <c r="R4403" s="2"/>
      <c r="S4403" s="2"/>
      <c r="T4403" s="2"/>
      <c r="U4403" s="2"/>
      <c r="V4403" s="2"/>
      <c r="W4403" s="2"/>
      <c r="X4403" s="2"/>
      <c r="Y4403" s="2"/>
      <c r="Z4403" s="2"/>
      <c r="AA4403" s="2"/>
      <c r="AB4403" s="2"/>
      <c r="AC4403" s="2"/>
      <c r="AD4403" s="2"/>
      <c r="AE4403" s="2"/>
      <c r="AF4403" s="2"/>
      <c r="AG4403" s="2"/>
      <c r="AH4403" s="2"/>
      <c r="AI4403" s="51"/>
      <c r="AJ4403" s="51"/>
      <c r="AK4403" s="51"/>
      <c r="AL4403" s="51"/>
      <c r="AM4403" s="51"/>
    </row>
    <row r="4404" spans="4:39">
      <c r="D4404" s="62">
        <v>2003</v>
      </c>
      <c r="E4404" s="62">
        <v>11</v>
      </c>
      <c r="F4404" s="62">
        <v>2004</v>
      </c>
      <c r="G4404" s="62">
        <v>2004</v>
      </c>
      <c r="H4404" s="131"/>
      <c r="I4404" s="131"/>
      <c r="J4404" s="131"/>
      <c r="K4404" s="131"/>
      <c r="L4404" s="43">
        <v>0</v>
      </c>
      <c r="M4404" s="2"/>
      <c r="N4404" s="43"/>
      <c r="O4404" s="2"/>
      <c r="P4404" s="2"/>
      <c r="Q4404" s="2"/>
      <c r="R4404" s="2"/>
      <c r="S4404" s="2"/>
      <c r="T4404" s="2"/>
      <c r="U4404" s="2"/>
      <c r="V4404" s="2"/>
      <c r="W4404" s="2"/>
      <c r="X4404" s="2"/>
      <c r="Y4404" s="2"/>
      <c r="Z4404" s="2"/>
      <c r="AA4404" s="2"/>
      <c r="AB4404" s="2"/>
      <c r="AC4404" s="2"/>
      <c r="AD4404" s="2"/>
      <c r="AE4404" s="2"/>
      <c r="AF4404" s="2"/>
      <c r="AG4404" s="2"/>
      <c r="AH4404" s="2"/>
      <c r="AI4404" s="51"/>
      <c r="AJ4404" s="51"/>
      <c r="AK4404" s="51"/>
      <c r="AL4404" s="51"/>
      <c r="AM4404" s="51"/>
    </row>
    <row r="4405" spans="4:39">
      <c r="D4405" s="62">
        <v>2003</v>
      </c>
      <c r="E4405" s="62">
        <v>12</v>
      </c>
      <c r="F4405" s="62">
        <v>2004</v>
      </c>
      <c r="G4405" s="62">
        <v>2004</v>
      </c>
      <c r="H4405" s="131"/>
      <c r="I4405" s="131"/>
      <c r="J4405" s="131"/>
      <c r="K4405" s="131"/>
      <c r="L4405" s="43">
        <v>0</v>
      </c>
      <c r="M4405" s="2"/>
      <c r="N4405" s="43"/>
      <c r="O4405" s="2"/>
      <c r="P4405" s="2"/>
      <c r="Q4405" s="2"/>
      <c r="R4405" s="2"/>
      <c r="S4405" s="2"/>
      <c r="T4405" s="2"/>
      <c r="U4405" s="2"/>
      <c r="V4405" s="2"/>
      <c r="W4405" s="2"/>
      <c r="X4405" s="2"/>
      <c r="Y4405" s="2"/>
      <c r="Z4405" s="2"/>
      <c r="AA4405" s="2"/>
      <c r="AB4405" s="2"/>
      <c r="AC4405" s="2"/>
      <c r="AD4405" s="2"/>
      <c r="AE4405" s="2"/>
      <c r="AF4405" s="2"/>
      <c r="AG4405" s="2"/>
      <c r="AH4405" s="2"/>
      <c r="AI4405" s="51"/>
      <c r="AJ4405" s="51"/>
      <c r="AK4405" s="51"/>
      <c r="AL4405" s="51"/>
      <c r="AM4405" s="51"/>
    </row>
    <row r="4406" spans="4:39">
      <c r="D4406" s="62">
        <v>2004</v>
      </c>
      <c r="E4406" s="62">
        <v>1</v>
      </c>
      <c r="F4406" s="62">
        <v>2004</v>
      </c>
      <c r="G4406" s="62">
        <v>2004</v>
      </c>
      <c r="H4406" s="131"/>
      <c r="I4406" s="131"/>
      <c r="J4406" s="131"/>
      <c r="K4406" s="131"/>
      <c r="L4406" s="43">
        <v>0</v>
      </c>
      <c r="M4406" s="2"/>
      <c r="N4406" s="43"/>
      <c r="O4406" s="2"/>
      <c r="P4406" s="2"/>
      <c r="Q4406" s="2"/>
      <c r="R4406" s="2"/>
      <c r="S4406" s="2"/>
      <c r="T4406" s="2"/>
      <c r="U4406" s="2"/>
      <c r="V4406" s="2"/>
      <c r="W4406" s="2"/>
      <c r="X4406" s="2"/>
      <c r="Y4406" s="2"/>
      <c r="Z4406" s="2"/>
      <c r="AA4406" s="2"/>
      <c r="AB4406" s="2"/>
      <c r="AC4406" s="2"/>
      <c r="AD4406" s="2"/>
      <c r="AE4406" s="2"/>
      <c r="AF4406" s="2"/>
      <c r="AG4406" s="2"/>
      <c r="AH4406" s="2"/>
      <c r="AI4406" s="51"/>
      <c r="AJ4406" s="51"/>
      <c r="AK4406" s="51"/>
      <c r="AL4406" s="51"/>
      <c r="AM4406" s="51"/>
    </row>
    <row r="4407" spans="4:39">
      <c r="D4407" s="62">
        <v>2004</v>
      </c>
      <c r="E4407" s="62">
        <v>2</v>
      </c>
      <c r="F4407" s="62">
        <v>2004</v>
      </c>
      <c r="G4407" s="62">
        <v>2004</v>
      </c>
      <c r="H4407" s="131"/>
      <c r="I4407" s="131"/>
      <c r="J4407" s="131"/>
      <c r="K4407" s="131"/>
      <c r="L4407" s="43">
        <v>0</v>
      </c>
      <c r="M4407" s="2"/>
      <c r="N4407" s="43"/>
      <c r="O4407" s="2"/>
      <c r="P4407" s="2"/>
      <c r="Q4407" s="2"/>
      <c r="R4407" s="2"/>
      <c r="S4407" s="2"/>
      <c r="T4407" s="2"/>
      <c r="U4407" s="2"/>
      <c r="V4407" s="2"/>
      <c r="W4407" s="2"/>
      <c r="X4407" s="2"/>
      <c r="Y4407" s="2"/>
      <c r="Z4407" s="2"/>
      <c r="AA4407" s="2"/>
      <c r="AB4407" s="2"/>
      <c r="AC4407" s="2"/>
      <c r="AD4407" s="2"/>
      <c r="AE4407" s="2"/>
      <c r="AF4407" s="2"/>
      <c r="AG4407" s="2"/>
      <c r="AH4407" s="2"/>
      <c r="AI4407" s="51"/>
      <c r="AJ4407" s="51"/>
      <c r="AK4407" s="51"/>
      <c r="AL4407" s="51"/>
      <c r="AM4407" s="51"/>
    </row>
    <row r="4408" spans="4:39">
      <c r="D4408" s="62">
        <v>2004</v>
      </c>
      <c r="E4408" s="62">
        <v>3</v>
      </c>
      <c r="F4408" s="62">
        <v>2004</v>
      </c>
      <c r="G4408" s="62">
        <v>2004</v>
      </c>
      <c r="H4408" s="131"/>
      <c r="I4408" s="131"/>
      <c r="J4408" s="131"/>
      <c r="K4408" s="131"/>
      <c r="L4408" s="43">
        <v>0</v>
      </c>
      <c r="M4408" s="2"/>
      <c r="N4408" s="43"/>
      <c r="O4408" s="2"/>
      <c r="P4408" s="2"/>
      <c r="Q4408" s="2"/>
      <c r="R4408" s="2"/>
      <c r="S4408" s="2"/>
      <c r="T4408" s="2"/>
      <c r="U4408" s="2"/>
      <c r="V4408" s="2"/>
      <c r="W4408" s="2"/>
      <c r="X4408" s="2"/>
      <c r="Y4408" s="2"/>
      <c r="Z4408" s="2"/>
      <c r="AA4408" s="2"/>
      <c r="AB4408" s="2"/>
      <c r="AC4408" s="2"/>
      <c r="AD4408" s="2"/>
      <c r="AE4408" s="2"/>
      <c r="AF4408" s="2"/>
      <c r="AG4408" s="2"/>
      <c r="AH4408" s="2"/>
      <c r="AI4408" s="51"/>
      <c r="AJ4408" s="51"/>
      <c r="AK4408" s="51"/>
      <c r="AL4408" s="51"/>
      <c r="AM4408" s="51"/>
    </row>
    <row r="4409" spans="4:39">
      <c r="D4409" s="62">
        <v>2004</v>
      </c>
      <c r="E4409" s="62">
        <v>4</v>
      </c>
      <c r="F4409" s="62">
        <v>2004</v>
      </c>
      <c r="G4409" s="62">
        <v>2004</v>
      </c>
      <c r="H4409" s="131"/>
      <c r="I4409" s="131"/>
      <c r="J4409" s="131"/>
      <c r="K4409" s="131"/>
      <c r="L4409" s="43">
        <v>0</v>
      </c>
      <c r="M4409" s="2"/>
      <c r="N4409" s="43"/>
      <c r="O4409" s="2"/>
      <c r="P4409" s="2"/>
      <c r="Q4409" s="2"/>
      <c r="R4409" s="2"/>
      <c r="S4409" s="2"/>
      <c r="T4409" s="2"/>
      <c r="U4409" s="2"/>
      <c r="V4409" s="2"/>
      <c r="W4409" s="2"/>
      <c r="X4409" s="2"/>
      <c r="Y4409" s="2"/>
      <c r="Z4409" s="2"/>
      <c r="AA4409" s="2"/>
      <c r="AB4409" s="2"/>
      <c r="AC4409" s="2"/>
      <c r="AD4409" s="2"/>
      <c r="AE4409" s="2"/>
      <c r="AF4409" s="2"/>
      <c r="AG4409" s="2"/>
      <c r="AH4409" s="2"/>
      <c r="AI4409" s="51"/>
      <c r="AJ4409" s="51"/>
      <c r="AK4409" s="51"/>
      <c r="AL4409" s="51"/>
    </row>
    <row r="4410" spans="4:39">
      <c r="D4410" s="62">
        <v>2004</v>
      </c>
      <c r="E4410" s="62">
        <v>5</v>
      </c>
      <c r="F4410" s="62">
        <v>2004</v>
      </c>
      <c r="G4410" s="62">
        <v>2005</v>
      </c>
      <c r="H4410" s="131"/>
      <c r="I4410" s="131"/>
      <c r="J4410" s="131"/>
      <c r="K4410" s="131"/>
      <c r="L4410" s="43">
        <v>0</v>
      </c>
      <c r="M4410" s="2"/>
      <c r="N4410" s="43"/>
      <c r="O4410" s="2"/>
      <c r="P4410" s="2"/>
      <c r="Q4410" s="2"/>
      <c r="R4410" s="2"/>
      <c r="S4410" s="2"/>
      <c r="T4410" s="2"/>
      <c r="U4410" s="2"/>
      <c r="V4410" s="2"/>
      <c r="W4410" s="2"/>
      <c r="X4410" s="2"/>
      <c r="Y4410" s="2"/>
      <c r="Z4410" s="2"/>
      <c r="AA4410" s="2"/>
      <c r="AB4410" s="2"/>
      <c r="AC4410" s="2"/>
      <c r="AD4410" s="2"/>
      <c r="AE4410" s="2"/>
      <c r="AF4410" s="2"/>
      <c r="AG4410" s="2"/>
      <c r="AH4410" s="2"/>
      <c r="AI4410" s="51"/>
      <c r="AJ4410" s="51"/>
      <c r="AK4410" s="51"/>
      <c r="AL4410" s="51"/>
    </row>
    <row r="4411" spans="4:39">
      <c r="D4411" s="62">
        <v>2004</v>
      </c>
      <c r="E4411" s="62">
        <v>6</v>
      </c>
      <c r="F4411" s="62">
        <v>2004</v>
      </c>
      <c r="G4411" s="62">
        <v>2005</v>
      </c>
      <c r="H4411" s="131"/>
      <c r="I4411" s="131"/>
      <c r="J4411" s="131"/>
      <c r="K4411" s="131"/>
      <c r="L4411" s="43">
        <v>0</v>
      </c>
      <c r="M4411" s="2"/>
      <c r="N4411" s="43"/>
      <c r="O4411" s="2"/>
      <c r="P4411" s="2"/>
      <c r="Q4411" s="2"/>
      <c r="R4411" s="2"/>
      <c r="S4411" s="2"/>
      <c r="T4411" s="2"/>
      <c r="U4411" s="2"/>
      <c r="V4411" s="2"/>
      <c r="W4411" s="2"/>
      <c r="X4411" s="2"/>
      <c r="Y4411" s="2"/>
      <c r="Z4411" s="2"/>
      <c r="AA4411" s="2"/>
      <c r="AB4411" s="2"/>
      <c r="AC4411" s="2"/>
      <c r="AD4411" s="2"/>
      <c r="AE4411" s="2"/>
      <c r="AF4411" s="2"/>
      <c r="AG4411" s="2"/>
      <c r="AH4411" s="2"/>
      <c r="AI4411" s="51"/>
      <c r="AJ4411" s="51"/>
      <c r="AK4411" s="51"/>
      <c r="AL4411" s="51"/>
    </row>
    <row r="4412" spans="4:39">
      <c r="D4412" s="62">
        <v>2004</v>
      </c>
      <c r="E4412" s="62">
        <v>7</v>
      </c>
      <c r="F4412" s="62">
        <v>2005</v>
      </c>
      <c r="G4412" s="62">
        <v>2005</v>
      </c>
      <c r="H4412" s="131"/>
      <c r="I4412" s="131"/>
      <c r="J4412" s="131"/>
      <c r="K4412" s="131"/>
      <c r="L4412" s="43">
        <v>0</v>
      </c>
      <c r="M4412" s="2"/>
      <c r="N4412" s="43"/>
      <c r="O4412" s="2"/>
      <c r="P4412" s="2"/>
      <c r="Q4412" s="2"/>
      <c r="R4412" s="2"/>
      <c r="S4412" s="2"/>
      <c r="T4412" s="2"/>
      <c r="U4412" s="2"/>
      <c r="V4412" s="2"/>
      <c r="W4412" s="2"/>
      <c r="X4412" s="2"/>
      <c r="Y4412" s="2"/>
      <c r="Z4412" s="2"/>
      <c r="AA4412" s="2"/>
      <c r="AB4412" s="2"/>
      <c r="AC4412" s="2"/>
      <c r="AD4412" s="2"/>
      <c r="AE4412" s="2"/>
      <c r="AF4412" s="2"/>
      <c r="AG4412" s="2"/>
      <c r="AH4412" s="2"/>
      <c r="AI4412" s="51"/>
      <c r="AJ4412" s="51"/>
      <c r="AK4412" s="51"/>
      <c r="AL4412" s="51"/>
    </row>
    <row r="4413" spans="4:39">
      <c r="D4413" s="62">
        <v>2004</v>
      </c>
      <c r="E4413" s="62">
        <v>8</v>
      </c>
      <c r="F4413" s="62">
        <v>2005</v>
      </c>
      <c r="G4413" s="62">
        <v>2005</v>
      </c>
      <c r="H4413" s="131"/>
      <c r="I4413" s="131"/>
      <c r="J4413" s="131"/>
      <c r="K4413" s="131"/>
      <c r="L4413" s="43">
        <v>0</v>
      </c>
      <c r="M4413" s="2"/>
      <c r="N4413" s="43"/>
      <c r="O4413" s="2"/>
      <c r="P4413" s="2"/>
      <c r="Q4413" s="2"/>
      <c r="R4413" s="2"/>
      <c r="S4413" s="2"/>
      <c r="T4413" s="2"/>
      <c r="U4413" s="2"/>
      <c r="V4413" s="2"/>
      <c r="W4413" s="2"/>
      <c r="X4413" s="2"/>
      <c r="Y4413" s="2"/>
      <c r="Z4413" s="2"/>
      <c r="AA4413" s="2"/>
      <c r="AB4413" s="2"/>
      <c r="AC4413" s="2"/>
      <c r="AD4413" s="2"/>
      <c r="AE4413" s="2"/>
      <c r="AF4413" s="2"/>
      <c r="AG4413" s="2"/>
      <c r="AH4413" s="2"/>
      <c r="AI4413" s="51"/>
      <c r="AJ4413" s="51"/>
      <c r="AK4413" s="51"/>
      <c r="AL4413" s="51"/>
    </row>
    <row r="4414" spans="4:39">
      <c r="D4414" s="62">
        <v>2004</v>
      </c>
      <c r="E4414" s="62">
        <v>9</v>
      </c>
      <c r="F4414" s="62">
        <v>2005</v>
      </c>
      <c r="G4414" s="62">
        <v>2005</v>
      </c>
      <c r="H4414" s="131"/>
      <c r="I4414" s="131"/>
      <c r="J4414" s="131"/>
      <c r="K4414" s="131"/>
      <c r="L4414" s="43">
        <v>0</v>
      </c>
      <c r="M4414" s="2"/>
      <c r="N4414" s="43"/>
      <c r="O4414" s="2"/>
      <c r="P4414" s="2"/>
      <c r="Q4414" s="2"/>
      <c r="R4414" s="2"/>
      <c r="S4414" s="2"/>
      <c r="T4414" s="2"/>
      <c r="U4414" s="2"/>
      <c r="V4414" s="2"/>
      <c r="W4414" s="2"/>
      <c r="X4414" s="2"/>
      <c r="Y4414" s="2"/>
      <c r="Z4414" s="2"/>
      <c r="AA4414" s="2"/>
      <c r="AB4414" s="2"/>
      <c r="AC4414" s="2"/>
      <c r="AD4414" s="2"/>
      <c r="AE4414" s="2"/>
      <c r="AF4414" s="2"/>
      <c r="AG4414" s="2"/>
      <c r="AH4414" s="2"/>
      <c r="AI4414" s="51"/>
      <c r="AJ4414" s="51"/>
      <c r="AK4414" s="51"/>
      <c r="AL4414" s="51"/>
    </row>
    <row r="4415" spans="4:39">
      <c r="D4415" s="62">
        <v>2004</v>
      </c>
      <c r="E4415" s="62">
        <v>10</v>
      </c>
      <c r="F4415" s="62">
        <v>2005</v>
      </c>
      <c r="G4415" s="62">
        <v>2005</v>
      </c>
      <c r="H4415" s="131"/>
      <c r="I4415" s="131"/>
      <c r="J4415" s="131"/>
      <c r="K4415" s="131"/>
      <c r="L4415" s="43">
        <v>0</v>
      </c>
      <c r="M4415" s="2"/>
      <c r="N4415" s="43"/>
      <c r="O4415" s="2"/>
      <c r="P4415" s="2"/>
      <c r="Q4415" s="2"/>
      <c r="R4415" s="2"/>
      <c r="S4415" s="2"/>
      <c r="T4415" s="2"/>
      <c r="U4415" s="2"/>
      <c r="V4415" s="2"/>
      <c r="W4415" s="2"/>
      <c r="X4415" s="2"/>
      <c r="Y4415" s="2"/>
      <c r="Z4415" s="2"/>
      <c r="AA4415" s="2"/>
      <c r="AB4415" s="2"/>
      <c r="AC4415" s="2"/>
      <c r="AD4415" s="2"/>
      <c r="AE4415" s="2"/>
      <c r="AF4415" s="2"/>
      <c r="AG4415" s="2"/>
      <c r="AH4415" s="2"/>
      <c r="AI4415" s="51"/>
      <c r="AJ4415" s="51"/>
      <c r="AK4415" s="51"/>
      <c r="AL4415" s="51"/>
    </row>
    <row r="4416" spans="4:39">
      <c r="D4416" s="62">
        <v>2004</v>
      </c>
      <c r="E4416" s="62">
        <v>11</v>
      </c>
      <c r="F4416" s="62">
        <v>2005</v>
      </c>
      <c r="G4416" s="62">
        <v>2005</v>
      </c>
      <c r="H4416" s="131"/>
      <c r="I4416" s="131"/>
      <c r="J4416" s="131"/>
      <c r="K4416" s="131"/>
      <c r="L4416" s="43">
        <v>0</v>
      </c>
      <c r="M4416" s="2"/>
      <c r="N4416" s="43"/>
      <c r="O4416" s="2"/>
      <c r="P4416" s="2"/>
      <c r="Q4416" s="2"/>
      <c r="R4416" s="2"/>
      <c r="S4416" s="2"/>
      <c r="T4416" s="2"/>
      <c r="U4416" s="2"/>
      <c r="V4416" s="2"/>
      <c r="W4416" s="2"/>
      <c r="X4416" s="2"/>
      <c r="Y4416" s="2"/>
      <c r="Z4416" s="2"/>
      <c r="AA4416" s="2"/>
      <c r="AB4416" s="2"/>
      <c r="AC4416" s="2"/>
      <c r="AD4416" s="2"/>
      <c r="AE4416" s="2"/>
      <c r="AF4416" s="2"/>
      <c r="AG4416" s="2"/>
      <c r="AH4416" s="2"/>
      <c r="AI4416" s="51"/>
      <c r="AJ4416" s="51"/>
      <c r="AK4416" s="51"/>
      <c r="AL4416" s="51"/>
    </row>
    <row r="4417" spans="1:38">
      <c r="D4417" s="62">
        <v>2004</v>
      </c>
      <c r="E4417" s="62">
        <v>12</v>
      </c>
      <c r="F4417" s="62">
        <v>2005</v>
      </c>
      <c r="G4417" s="62">
        <v>2005</v>
      </c>
      <c r="H4417" s="131"/>
      <c r="I4417" s="131"/>
      <c r="J4417" s="131"/>
      <c r="K4417" s="131"/>
      <c r="L4417" s="43">
        <v>0</v>
      </c>
      <c r="M4417" s="2"/>
      <c r="N4417" s="43"/>
      <c r="O4417" s="2"/>
      <c r="P4417" s="2"/>
      <c r="Q4417" s="2"/>
      <c r="R4417" s="2"/>
      <c r="S4417" s="2"/>
      <c r="T4417" s="2"/>
      <c r="U4417" s="2"/>
      <c r="V4417" s="2"/>
      <c r="W4417" s="2"/>
      <c r="X4417" s="2"/>
      <c r="Y4417" s="2"/>
      <c r="Z4417" s="2"/>
      <c r="AA4417" s="2"/>
      <c r="AB4417" s="2"/>
      <c r="AC4417" s="2"/>
      <c r="AD4417" s="2"/>
      <c r="AE4417" s="2"/>
      <c r="AF4417" s="2"/>
      <c r="AG4417" s="2"/>
      <c r="AH4417" s="2"/>
      <c r="AI4417" s="51"/>
      <c r="AJ4417" s="51"/>
      <c r="AK4417" s="51"/>
      <c r="AL4417" s="51"/>
    </row>
    <row r="4418" spans="1:38">
      <c r="D4418" s="62">
        <v>2005</v>
      </c>
      <c r="E4418" s="62">
        <v>1</v>
      </c>
      <c r="F4418" s="62">
        <v>2005</v>
      </c>
      <c r="G4418" s="62">
        <v>2005</v>
      </c>
      <c r="H4418" s="131"/>
      <c r="I4418" s="131"/>
      <c r="J4418" s="131"/>
      <c r="K4418" s="131"/>
      <c r="L4418" s="43">
        <v>0</v>
      </c>
      <c r="M4418" s="2"/>
      <c r="N4418" s="43"/>
      <c r="O4418" s="2"/>
      <c r="P4418" s="2"/>
      <c r="Q4418" s="2"/>
      <c r="R4418" s="2"/>
      <c r="S4418" s="2"/>
      <c r="T4418" s="2"/>
      <c r="U4418" s="2"/>
      <c r="V4418" s="2"/>
      <c r="W4418" s="2"/>
      <c r="X4418" s="2"/>
      <c r="Y4418" s="2"/>
      <c r="Z4418" s="2"/>
      <c r="AA4418" s="2"/>
      <c r="AB4418" s="2"/>
      <c r="AC4418" s="2"/>
      <c r="AD4418" s="2"/>
      <c r="AE4418" s="2"/>
      <c r="AF4418" s="2"/>
      <c r="AG4418" s="2"/>
      <c r="AH4418" s="2"/>
      <c r="AI4418" s="51"/>
      <c r="AJ4418" s="51"/>
      <c r="AK4418" s="51"/>
      <c r="AL4418" s="51"/>
    </row>
    <row r="4419" spans="1:38">
      <c r="D4419" s="62">
        <v>2005</v>
      </c>
      <c r="E4419" s="62">
        <v>2</v>
      </c>
      <c r="F4419" s="62">
        <v>2005</v>
      </c>
      <c r="G4419" s="62">
        <v>2005</v>
      </c>
      <c r="H4419" s="131"/>
      <c r="I4419" s="131"/>
      <c r="J4419" s="131"/>
      <c r="K4419" s="131"/>
      <c r="L4419" s="43">
        <v>0</v>
      </c>
      <c r="M4419" s="2"/>
      <c r="N4419" s="43"/>
      <c r="O4419" s="2"/>
      <c r="P4419" s="2"/>
      <c r="Q4419" s="2"/>
      <c r="R4419" s="2"/>
      <c r="S4419" s="2"/>
      <c r="T4419" s="2"/>
      <c r="U4419" s="2"/>
      <c r="V4419" s="2"/>
      <c r="W4419" s="2"/>
      <c r="X4419" s="2"/>
      <c r="Y4419" s="2"/>
      <c r="Z4419" s="2"/>
      <c r="AA4419" s="2"/>
      <c r="AB4419" s="2"/>
      <c r="AC4419" s="2"/>
      <c r="AD4419" s="2"/>
      <c r="AE4419" s="2"/>
      <c r="AF4419" s="2"/>
      <c r="AG4419" s="2"/>
      <c r="AH4419" s="2"/>
      <c r="AI4419" s="51"/>
      <c r="AJ4419" s="51"/>
      <c r="AK4419" s="51"/>
      <c r="AL4419" s="51"/>
    </row>
    <row r="4420" spans="1:38">
      <c r="D4420" s="62">
        <v>2005</v>
      </c>
      <c r="E4420" s="62">
        <v>3</v>
      </c>
      <c r="F4420" s="62">
        <v>2005</v>
      </c>
      <c r="G4420" s="62">
        <v>2005</v>
      </c>
      <c r="H4420" s="131"/>
      <c r="I4420" s="131"/>
      <c r="J4420" s="131"/>
      <c r="K4420" s="131"/>
      <c r="L4420" s="43">
        <v>0</v>
      </c>
      <c r="M4420" s="2"/>
      <c r="N4420" s="43"/>
      <c r="O4420" s="2"/>
      <c r="P4420" s="2"/>
      <c r="Q4420" s="2"/>
      <c r="R4420" s="2"/>
      <c r="S4420" s="2"/>
      <c r="T4420" s="2"/>
      <c r="U4420" s="2"/>
      <c r="V4420" s="2"/>
      <c r="W4420" s="2"/>
      <c r="X4420" s="2"/>
      <c r="Y4420" s="2"/>
      <c r="Z4420" s="2"/>
      <c r="AA4420" s="2"/>
      <c r="AB4420" s="2"/>
      <c r="AC4420" s="2"/>
      <c r="AD4420" s="2"/>
      <c r="AE4420" s="2"/>
      <c r="AF4420" s="2"/>
      <c r="AG4420" s="2"/>
      <c r="AH4420" s="2"/>
      <c r="AI4420" s="51"/>
      <c r="AJ4420" s="51"/>
      <c r="AK4420" s="51"/>
      <c r="AL4420" s="51"/>
    </row>
    <row r="4421" spans="1:38">
      <c r="D4421" s="62">
        <v>2005</v>
      </c>
      <c r="E4421" s="62">
        <v>4</v>
      </c>
      <c r="F4421" s="62">
        <v>2005</v>
      </c>
      <c r="G4421" s="62">
        <v>2005</v>
      </c>
      <c r="H4421" s="131"/>
      <c r="I4421" s="131"/>
      <c r="J4421" s="131"/>
      <c r="K4421" s="131"/>
      <c r="L4421" s="43">
        <v>0</v>
      </c>
      <c r="M4421" s="2"/>
      <c r="N4421" s="43"/>
      <c r="O4421" s="2"/>
      <c r="P4421" s="2"/>
      <c r="Q4421" s="2"/>
      <c r="R4421" s="2"/>
      <c r="S4421" s="2"/>
      <c r="T4421" s="2"/>
      <c r="U4421" s="2"/>
      <c r="V4421" s="2"/>
      <c r="W4421" s="2"/>
      <c r="X4421" s="2"/>
      <c r="Y4421" s="2"/>
      <c r="Z4421" s="2"/>
      <c r="AA4421" s="2"/>
      <c r="AB4421" s="2"/>
      <c r="AC4421" s="2"/>
      <c r="AD4421" s="2"/>
      <c r="AE4421" s="2"/>
      <c r="AF4421" s="2"/>
      <c r="AG4421" s="2"/>
      <c r="AH4421" s="2"/>
      <c r="AI4421" s="51"/>
      <c r="AJ4421" s="51"/>
      <c r="AK4421" s="51"/>
      <c r="AL4421" s="51"/>
    </row>
    <row r="4422" spans="1:38">
      <c r="D4422" s="62">
        <v>2005</v>
      </c>
      <c r="E4422" s="62">
        <v>5</v>
      </c>
      <c r="F4422" s="62">
        <v>2005</v>
      </c>
      <c r="G4422" s="62">
        <v>2006</v>
      </c>
      <c r="H4422" s="131"/>
      <c r="I4422" s="131"/>
      <c r="J4422" s="131"/>
      <c r="K4422" s="131"/>
      <c r="L4422" s="43">
        <v>0</v>
      </c>
      <c r="M4422" s="2"/>
      <c r="N4422" s="43"/>
      <c r="O4422" s="2"/>
      <c r="P4422" s="2"/>
      <c r="Q4422" s="2"/>
      <c r="R4422" s="2"/>
      <c r="S4422" s="2"/>
      <c r="T4422" s="2"/>
      <c r="U4422" s="2"/>
      <c r="V4422" s="2"/>
      <c r="W4422" s="2"/>
      <c r="X4422" s="2"/>
      <c r="Y4422" s="2"/>
      <c r="Z4422" s="2"/>
      <c r="AA4422" s="2"/>
      <c r="AB4422" s="2"/>
      <c r="AC4422" s="2"/>
      <c r="AD4422" s="2"/>
      <c r="AE4422" s="2"/>
      <c r="AF4422" s="2"/>
      <c r="AG4422" s="2"/>
      <c r="AH4422" s="2"/>
    </row>
    <row r="4423" spans="1:38">
      <c r="D4423" s="62">
        <v>2005</v>
      </c>
      <c r="E4423" s="62">
        <v>6</v>
      </c>
      <c r="F4423" s="62">
        <v>2005</v>
      </c>
      <c r="G4423" s="62">
        <v>2006</v>
      </c>
      <c r="H4423" s="131"/>
      <c r="I4423" s="131"/>
      <c r="J4423" s="131"/>
      <c r="K4423" s="131"/>
      <c r="L4423" s="43">
        <v>0</v>
      </c>
      <c r="M4423" s="2"/>
      <c r="N4423" s="43"/>
      <c r="O4423" s="2"/>
      <c r="P4423" s="2"/>
      <c r="Q4423" s="2"/>
      <c r="R4423" s="2"/>
      <c r="S4423" s="2"/>
      <c r="T4423" s="2"/>
      <c r="U4423" s="2"/>
      <c r="V4423" s="2"/>
      <c r="W4423" s="2"/>
      <c r="X4423" s="2"/>
      <c r="Y4423" s="2"/>
      <c r="Z4423" s="2"/>
      <c r="AA4423" s="2"/>
      <c r="AB4423" s="2"/>
      <c r="AC4423" s="2"/>
      <c r="AD4423" s="2"/>
      <c r="AE4423" s="2"/>
      <c r="AF4423" s="2"/>
      <c r="AG4423" s="2"/>
      <c r="AH4423" s="2"/>
    </row>
    <row r="4424" spans="1:38">
      <c r="D4424" s="62">
        <v>2005</v>
      </c>
      <c r="E4424" s="62">
        <v>7</v>
      </c>
      <c r="F4424" s="62">
        <v>2006</v>
      </c>
      <c r="G4424" s="62">
        <v>2006</v>
      </c>
      <c r="H4424" s="131"/>
      <c r="I4424" s="131"/>
      <c r="J4424" s="131"/>
      <c r="K4424" s="131"/>
      <c r="L4424" s="43">
        <v>0</v>
      </c>
      <c r="M4424" s="2"/>
      <c r="N4424" s="43"/>
      <c r="O4424" s="2"/>
      <c r="P4424" s="2"/>
      <c r="Q4424" s="2"/>
      <c r="R4424" s="2"/>
      <c r="S4424" s="2"/>
      <c r="T4424" s="2"/>
      <c r="U4424" s="2"/>
      <c r="V4424" s="2"/>
      <c r="W4424" s="2"/>
      <c r="X4424" s="2"/>
      <c r="Y4424" s="2"/>
      <c r="Z4424" s="2"/>
      <c r="AA4424" s="2"/>
      <c r="AB4424" s="2"/>
      <c r="AC4424" s="2"/>
      <c r="AD4424" s="2"/>
      <c r="AE4424" s="2"/>
      <c r="AF4424" s="2"/>
      <c r="AG4424" s="2"/>
      <c r="AH4424" s="2"/>
    </row>
    <row r="4425" spans="1:38">
      <c r="D4425" s="62">
        <v>2005</v>
      </c>
      <c r="E4425" s="62">
        <v>8</v>
      </c>
      <c r="F4425" s="62">
        <v>2006</v>
      </c>
      <c r="G4425" s="62">
        <v>2006</v>
      </c>
      <c r="H4425" s="131"/>
      <c r="I4425" s="131"/>
      <c r="J4425" s="131"/>
      <c r="K4425" s="131"/>
      <c r="L4425" s="43">
        <v>0</v>
      </c>
      <c r="M4425" s="2"/>
      <c r="N4425" s="43"/>
      <c r="O4425" s="2"/>
      <c r="P4425" s="2"/>
      <c r="Q4425" s="2"/>
      <c r="R4425" s="2"/>
      <c r="S4425" s="2"/>
      <c r="T4425" s="2"/>
      <c r="U4425" s="2"/>
      <c r="V4425" s="2"/>
      <c r="W4425" s="2"/>
      <c r="X4425" s="2"/>
      <c r="Y4425" s="2"/>
      <c r="Z4425" s="2"/>
      <c r="AA4425" s="2"/>
      <c r="AB4425" s="2"/>
      <c r="AC4425" s="2"/>
      <c r="AD4425" s="2"/>
      <c r="AE4425" s="2"/>
      <c r="AF4425" s="2"/>
      <c r="AG4425" s="2"/>
      <c r="AH4425" s="2"/>
    </row>
    <row r="4426" spans="1:38">
      <c r="D4426" s="62">
        <v>2005</v>
      </c>
      <c r="E4426" s="62">
        <v>9</v>
      </c>
      <c r="F4426" s="62">
        <v>2006</v>
      </c>
      <c r="G4426" s="62">
        <v>2006</v>
      </c>
      <c r="H4426" s="131"/>
      <c r="I4426" s="131"/>
      <c r="J4426" s="131"/>
      <c r="K4426" s="131"/>
      <c r="L4426" s="43">
        <v>0</v>
      </c>
      <c r="M4426" s="2"/>
      <c r="N4426" s="43"/>
      <c r="O4426" s="2"/>
      <c r="P4426" s="2"/>
      <c r="Q4426" s="2"/>
      <c r="R4426" s="2"/>
      <c r="S4426" s="2"/>
      <c r="T4426" s="2"/>
      <c r="U4426" s="2"/>
      <c r="V4426" s="2"/>
      <c r="W4426" s="2"/>
      <c r="X4426" s="2"/>
      <c r="Y4426" s="2"/>
      <c r="Z4426" s="2"/>
      <c r="AA4426" s="2"/>
      <c r="AB4426" s="2"/>
      <c r="AC4426" s="2"/>
      <c r="AD4426" s="2"/>
      <c r="AE4426" s="2"/>
      <c r="AF4426" s="2"/>
      <c r="AG4426" s="2"/>
      <c r="AH4426" s="2"/>
    </row>
    <row r="4427" spans="1:38">
      <c r="D4427" s="62">
        <v>2005</v>
      </c>
      <c r="E4427" s="62">
        <v>10</v>
      </c>
      <c r="F4427" s="62">
        <v>2006</v>
      </c>
      <c r="G4427" s="62">
        <v>2006</v>
      </c>
      <c r="H4427" s="131"/>
      <c r="I4427" s="131"/>
      <c r="J4427" s="131"/>
      <c r="K4427" s="131"/>
      <c r="L4427" s="43">
        <v>0</v>
      </c>
      <c r="M4427" s="2"/>
      <c r="N4427" s="43"/>
      <c r="O4427" s="2"/>
      <c r="P4427" s="2"/>
      <c r="Q4427" s="2"/>
      <c r="R4427" s="2"/>
      <c r="S4427" s="2"/>
      <c r="T4427" s="2"/>
      <c r="U4427" s="2"/>
      <c r="V4427" s="2"/>
      <c r="W4427" s="2"/>
      <c r="X4427" s="2"/>
      <c r="Y4427" s="2"/>
      <c r="Z4427" s="2"/>
      <c r="AA4427" s="2"/>
      <c r="AB4427" s="2"/>
      <c r="AC4427" s="2"/>
      <c r="AD4427" s="2"/>
      <c r="AE4427" s="2"/>
      <c r="AF4427" s="2"/>
      <c r="AG4427" s="2"/>
      <c r="AH4427" s="2"/>
    </row>
    <row r="4428" spans="1:38">
      <c r="D4428" s="62">
        <v>2005</v>
      </c>
      <c r="E4428" s="62">
        <v>11</v>
      </c>
      <c r="F4428" s="62">
        <v>2006</v>
      </c>
      <c r="G4428" s="62">
        <v>2006</v>
      </c>
      <c r="H4428" s="131"/>
      <c r="I4428" s="131"/>
      <c r="J4428" s="131"/>
      <c r="K4428" s="131"/>
      <c r="L4428" s="43">
        <v>0</v>
      </c>
      <c r="M4428" s="2"/>
      <c r="N4428" s="43"/>
      <c r="O4428" s="2"/>
      <c r="P4428" s="2"/>
      <c r="Q4428" s="2"/>
      <c r="R4428" s="2"/>
      <c r="S4428" s="2"/>
      <c r="T4428" s="2"/>
      <c r="U4428" s="2"/>
      <c r="V4428" s="2"/>
      <c r="W4428" s="2"/>
      <c r="X4428" s="2"/>
      <c r="Y4428" s="2"/>
      <c r="Z4428" s="2"/>
      <c r="AA4428" s="2"/>
      <c r="AB4428" s="2"/>
      <c r="AC4428" s="2"/>
      <c r="AD4428" s="2"/>
      <c r="AE4428" s="2"/>
      <c r="AF4428" s="2"/>
      <c r="AG4428" s="2"/>
      <c r="AH4428" s="2"/>
    </row>
    <row r="4429" spans="1:38">
      <c r="D4429" s="62">
        <v>2005</v>
      </c>
      <c r="E4429" s="62">
        <v>12</v>
      </c>
      <c r="F4429" s="62">
        <v>2006</v>
      </c>
      <c r="G4429" s="62">
        <v>2006</v>
      </c>
      <c r="H4429" s="131"/>
      <c r="I4429" s="131"/>
      <c r="J4429" s="131"/>
      <c r="K4429" s="131"/>
      <c r="L4429" s="43">
        <v>0</v>
      </c>
      <c r="M4429" s="2"/>
      <c r="N4429" s="43"/>
      <c r="O4429" s="2"/>
      <c r="P4429" s="2"/>
      <c r="Q4429" s="2"/>
      <c r="R4429" s="2"/>
      <c r="S4429" s="2"/>
      <c r="T4429" s="2"/>
      <c r="U4429" s="2"/>
      <c r="V4429" s="2"/>
      <c r="W4429" s="2"/>
      <c r="X4429" s="2"/>
      <c r="Y4429" s="2"/>
      <c r="Z4429" s="2"/>
      <c r="AA4429" s="2"/>
      <c r="AB4429" s="2"/>
      <c r="AC4429" s="2"/>
      <c r="AD4429" s="2"/>
      <c r="AE4429" s="2"/>
      <c r="AF4429" s="2"/>
      <c r="AG4429" s="2"/>
      <c r="AH4429" s="2"/>
    </row>
    <row r="4430" spans="1:38">
      <c r="D4430" s="62">
        <v>2006</v>
      </c>
      <c r="E4430" s="62">
        <v>1</v>
      </c>
      <c r="F4430" s="62">
        <v>2006</v>
      </c>
      <c r="G4430" s="62">
        <v>2006</v>
      </c>
      <c r="H4430" s="131"/>
      <c r="I4430" s="131"/>
      <c r="J4430" s="131"/>
      <c r="K4430" s="131"/>
      <c r="L4430" s="43">
        <v>0</v>
      </c>
      <c r="M4430" s="2"/>
      <c r="N4430" s="43"/>
      <c r="O4430" s="2"/>
      <c r="P4430" s="2"/>
      <c r="Q4430" s="2"/>
      <c r="R4430" s="2"/>
      <c r="S4430" s="2"/>
      <c r="T4430" s="2"/>
      <c r="U4430" s="2"/>
      <c r="V4430" s="2"/>
      <c r="W4430" s="2"/>
      <c r="X4430" s="2"/>
      <c r="Y4430" s="2"/>
      <c r="Z4430" s="2"/>
      <c r="AA4430" s="2"/>
      <c r="AB4430" s="2"/>
      <c r="AC4430" s="2"/>
      <c r="AD4430" s="2"/>
      <c r="AE4430" s="2"/>
      <c r="AF4430" s="2"/>
      <c r="AG4430" s="2"/>
      <c r="AH4430" s="2"/>
    </row>
    <row r="4431" spans="1:38" s="51" customFormat="1">
      <c r="A4431" s="52"/>
      <c r="B4431" s="52"/>
      <c r="C4431" s="53"/>
      <c r="D4431" s="62">
        <v>2006</v>
      </c>
      <c r="E4431" s="62">
        <v>2</v>
      </c>
      <c r="F4431" s="62">
        <v>2006</v>
      </c>
      <c r="G4431" s="62">
        <v>2006</v>
      </c>
      <c r="H4431" s="131"/>
      <c r="I4431" s="131"/>
      <c r="J4431" s="131"/>
      <c r="K4431" s="131"/>
      <c r="L4431" s="43">
        <v>0</v>
      </c>
      <c r="M4431" s="2"/>
      <c r="N4431" s="43"/>
      <c r="O4431" s="2"/>
      <c r="P4431" s="2"/>
      <c r="Q4431" s="2"/>
      <c r="R4431" s="2"/>
      <c r="S4431" s="2"/>
      <c r="T4431" s="2"/>
      <c r="U4431" s="2"/>
      <c r="V4431" s="2"/>
      <c r="W4431" s="2"/>
      <c r="X4431" s="2"/>
      <c r="Y4431" s="2"/>
      <c r="Z4431" s="2"/>
      <c r="AA4431" s="2"/>
      <c r="AB4431" s="2"/>
      <c r="AC4431" s="2"/>
      <c r="AD4431" s="2"/>
      <c r="AE4431" s="2"/>
      <c r="AF4431" s="2"/>
      <c r="AG4431" s="2"/>
      <c r="AH4431" s="2"/>
    </row>
    <row r="4432" spans="1:38" s="51" customFormat="1">
      <c r="A4432" s="52"/>
      <c r="B4432" s="52"/>
      <c r="C4432" s="53"/>
      <c r="D4432" s="62">
        <v>2006</v>
      </c>
      <c r="E4432" s="62">
        <v>3</v>
      </c>
      <c r="F4432" s="62">
        <v>2006</v>
      </c>
      <c r="G4432" s="62">
        <v>2006</v>
      </c>
      <c r="H4432" s="131"/>
      <c r="I4432" s="131"/>
      <c r="J4432" s="131"/>
      <c r="K4432" s="131"/>
      <c r="L4432" s="43">
        <v>0</v>
      </c>
      <c r="M4432" s="2"/>
      <c r="N4432" s="43"/>
      <c r="O4432" s="2"/>
      <c r="P4432" s="2"/>
      <c r="Q4432" s="2"/>
      <c r="R4432" s="2"/>
      <c r="S4432" s="2"/>
      <c r="T4432" s="2"/>
      <c r="U4432" s="2"/>
      <c r="V4432" s="2"/>
      <c r="W4432" s="2"/>
      <c r="X4432" s="2"/>
      <c r="Y4432" s="2"/>
      <c r="Z4432" s="2"/>
      <c r="AA4432" s="2"/>
      <c r="AB4432" s="2"/>
      <c r="AC4432" s="2"/>
      <c r="AD4432" s="2"/>
      <c r="AE4432" s="2"/>
      <c r="AF4432" s="2"/>
      <c r="AG4432" s="2"/>
      <c r="AH4432" s="2"/>
    </row>
    <row r="4433" spans="1:34" s="51" customFormat="1">
      <c r="A4433" s="52"/>
      <c r="B4433" s="52"/>
      <c r="C4433" s="53"/>
      <c r="D4433" s="62">
        <v>2006</v>
      </c>
      <c r="E4433" s="62">
        <v>4</v>
      </c>
      <c r="F4433" s="62">
        <v>2006</v>
      </c>
      <c r="G4433" s="62">
        <v>2006</v>
      </c>
      <c r="H4433" s="131"/>
      <c r="I4433" s="131"/>
      <c r="J4433" s="131"/>
      <c r="K4433" s="131"/>
      <c r="L4433" s="43">
        <v>0</v>
      </c>
      <c r="M4433" s="2"/>
      <c r="N4433" s="43"/>
      <c r="O4433" s="2"/>
      <c r="P4433" s="2"/>
      <c r="Q4433" s="2"/>
      <c r="R4433" s="2"/>
      <c r="S4433" s="2"/>
      <c r="T4433" s="2"/>
      <c r="U4433" s="2"/>
      <c r="V4433" s="2"/>
      <c r="W4433" s="2"/>
      <c r="X4433" s="2"/>
      <c r="Y4433" s="2"/>
      <c r="Z4433" s="2"/>
      <c r="AA4433" s="2"/>
      <c r="AB4433" s="2"/>
      <c r="AC4433" s="2"/>
      <c r="AD4433" s="2"/>
      <c r="AE4433" s="2"/>
      <c r="AF4433" s="2"/>
      <c r="AG4433" s="2"/>
      <c r="AH4433" s="2"/>
    </row>
    <row r="4434" spans="1:34" s="51" customFormat="1">
      <c r="A4434" s="52"/>
      <c r="B4434" s="52"/>
      <c r="C4434" s="53"/>
      <c r="D4434" s="62">
        <v>2006</v>
      </c>
      <c r="E4434" s="62">
        <v>5</v>
      </c>
      <c r="F4434" s="62">
        <v>2006</v>
      </c>
      <c r="G4434" s="62">
        <v>2007</v>
      </c>
      <c r="H4434" s="131"/>
      <c r="I4434" s="131"/>
      <c r="J4434" s="131"/>
      <c r="K4434" s="131"/>
      <c r="L4434" s="43">
        <v>0</v>
      </c>
      <c r="M4434" s="2"/>
      <c r="N4434" s="43"/>
      <c r="O4434" s="2"/>
      <c r="P4434" s="2"/>
      <c r="Q4434" s="2"/>
      <c r="R4434" s="2"/>
      <c r="S4434" s="2"/>
      <c r="T4434" s="2"/>
      <c r="U4434" s="2"/>
      <c r="V4434" s="2"/>
      <c r="W4434" s="2"/>
      <c r="X4434" s="2"/>
      <c r="Y4434" s="2"/>
      <c r="Z4434" s="2"/>
      <c r="AA4434" s="2"/>
      <c r="AB4434" s="2"/>
      <c r="AC4434" s="2"/>
      <c r="AD4434" s="2"/>
      <c r="AE4434" s="2"/>
      <c r="AF4434" s="2"/>
      <c r="AG4434" s="2"/>
      <c r="AH4434" s="2"/>
    </row>
    <row r="4435" spans="1:34" s="51" customFormat="1">
      <c r="A4435" s="52"/>
      <c r="B4435" s="52"/>
      <c r="C4435" s="53"/>
      <c r="D4435" s="62">
        <v>2006</v>
      </c>
      <c r="E4435" s="62">
        <v>6</v>
      </c>
      <c r="F4435" s="62">
        <v>2006</v>
      </c>
      <c r="G4435" s="62">
        <v>2007</v>
      </c>
      <c r="H4435" s="131"/>
      <c r="I4435" s="131"/>
      <c r="J4435" s="131"/>
      <c r="K4435" s="131"/>
      <c r="L4435" s="43">
        <v>0</v>
      </c>
      <c r="M4435" s="2"/>
      <c r="N4435" s="43"/>
      <c r="O4435" s="2"/>
      <c r="P4435" s="2"/>
      <c r="Q4435" s="2"/>
      <c r="R4435" s="2"/>
      <c r="S4435" s="2"/>
      <c r="T4435" s="2"/>
      <c r="U4435" s="2"/>
      <c r="V4435" s="2"/>
      <c r="W4435" s="2"/>
      <c r="X4435" s="2"/>
      <c r="Y4435" s="2"/>
      <c r="Z4435" s="2"/>
      <c r="AA4435" s="2"/>
      <c r="AB4435" s="2"/>
      <c r="AC4435" s="2"/>
      <c r="AD4435" s="2"/>
      <c r="AE4435" s="2"/>
      <c r="AF4435" s="2"/>
      <c r="AG4435" s="2"/>
      <c r="AH4435" s="2"/>
    </row>
    <row r="4436" spans="1:34" s="51" customFormat="1">
      <c r="A4436" s="52"/>
      <c r="B4436" s="52"/>
      <c r="C4436" s="53"/>
      <c r="D4436" s="62">
        <v>2006</v>
      </c>
      <c r="E4436" s="62">
        <v>7</v>
      </c>
      <c r="F4436" s="62">
        <v>2007</v>
      </c>
      <c r="G4436" s="62">
        <v>2007</v>
      </c>
      <c r="H4436" s="131"/>
      <c r="I4436" s="131"/>
      <c r="J4436" s="131"/>
      <c r="K4436" s="131"/>
      <c r="L4436" s="43">
        <v>0</v>
      </c>
      <c r="M4436" s="2"/>
      <c r="N4436" s="43"/>
      <c r="O4436" s="2"/>
      <c r="P4436" s="2"/>
      <c r="Q4436" s="2"/>
      <c r="R4436" s="2"/>
      <c r="S4436" s="2"/>
      <c r="T4436" s="2"/>
      <c r="U4436" s="2"/>
      <c r="V4436" s="2"/>
      <c r="W4436" s="2"/>
      <c r="X4436" s="2"/>
      <c r="Y4436" s="2"/>
      <c r="Z4436" s="2"/>
      <c r="AA4436" s="2"/>
      <c r="AB4436" s="2"/>
      <c r="AC4436" s="2"/>
      <c r="AD4436" s="2"/>
      <c r="AE4436" s="2"/>
      <c r="AF4436" s="2"/>
      <c r="AG4436" s="2"/>
      <c r="AH4436" s="2"/>
    </row>
    <row r="4437" spans="1:34" s="51" customFormat="1">
      <c r="A4437" s="52"/>
      <c r="B4437" s="52"/>
      <c r="C4437" s="53"/>
      <c r="D4437" s="62">
        <v>2006</v>
      </c>
      <c r="E4437" s="62">
        <v>8</v>
      </c>
      <c r="F4437" s="62">
        <v>2007</v>
      </c>
      <c r="G4437" s="62">
        <v>2007</v>
      </c>
      <c r="H4437" s="131"/>
      <c r="I4437" s="131"/>
      <c r="J4437" s="131"/>
      <c r="K4437" s="131"/>
      <c r="L4437" s="43">
        <v>0</v>
      </c>
      <c r="M4437" s="2"/>
      <c r="N4437" s="43"/>
      <c r="O4437" s="2"/>
      <c r="P4437" s="2"/>
      <c r="Q4437" s="2"/>
      <c r="R4437" s="2"/>
      <c r="S4437" s="2"/>
      <c r="T4437" s="2"/>
      <c r="U4437" s="2"/>
      <c r="V4437" s="2"/>
      <c r="W4437" s="2"/>
      <c r="X4437" s="2"/>
      <c r="Y4437" s="2"/>
      <c r="Z4437" s="2"/>
      <c r="AA4437" s="2"/>
      <c r="AB4437" s="2"/>
      <c r="AC4437" s="2"/>
      <c r="AD4437" s="2"/>
      <c r="AE4437" s="2"/>
      <c r="AF4437" s="2"/>
      <c r="AG4437" s="2"/>
      <c r="AH4437" s="2"/>
    </row>
    <row r="4438" spans="1:34" s="51" customFormat="1">
      <c r="A4438" s="52"/>
      <c r="B4438" s="52"/>
      <c r="C4438" s="53"/>
      <c r="D4438" s="62">
        <v>2006</v>
      </c>
      <c r="E4438" s="62">
        <v>9</v>
      </c>
      <c r="F4438" s="62">
        <v>2007</v>
      </c>
      <c r="G4438" s="62">
        <v>2007</v>
      </c>
      <c r="H4438" s="131"/>
      <c r="I4438" s="131"/>
      <c r="J4438" s="131"/>
      <c r="K4438" s="131"/>
      <c r="L4438" s="43">
        <v>0</v>
      </c>
      <c r="M4438" s="2"/>
      <c r="N4438" s="43"/>
      <c r="O4438" s="2"/>
      <c r="P4438" s="2"/>
      <c r="Q4438" s="2"/>
      <c r="R4438" s="2"/>
      <c r="S4438" s="2"/>
      <c r="T4438" s="2"/>
      <c r="U4438" s="2"/>
      <c r="V4438" s="2"/>
      <c r="W4438" s="2"/>
      <c r="X4438" s="2"/>
      <c r="Y4438" s="2"/>
      <c r="Z4438" s="2"/>
      <c r="AA4438" s="2"/>
      <c r="AB4438" s="2"/>
      <c r="AC4438" s="2"/>
      <c r="AD4438" s="2"/>
      <c r="AE4438" s="2"/>
      <c r="AF4438" s="2"/>
      <c r="AG4438" s="2"/>
      <c r="AH4438" s="2"/>
    </row>
    <row r="4439" spans="1:34" s="51" customFormat="1">
      <c r="A4439" s="52"/>
      <c r="B4439" s="52"/>
      <c r="C4439" s="53"/>
      <c r="D4439" s="62">
        <v>2006</v>
      </c>
      <c r="E4439" s="62">
        <v>10</v>
      </c>
      <c r="F4439" s="62">
        <v>2007</v>
      </c>
      <c r="G4439" s="62">
        <v>2007</v>
      </c>
      <c r="H4439" s="131"/>
      <c r="I4439" s="131"/>
      <c r="J4439" s="131"/>
      <c r="K4439" s="131"/>
      <c r="L4439" s="43">
        <v>0</v>
      </c>
      <c r="M4439" s="2"/>
      <c r="N4439" s="43"/>
      <c r="O4439" s="2"/>
      <c r="P4439" s="2"/>
      <c r="Q4439" s="2"/>
      <c r="R4439" s="2"/>
      <c r="S4439" s="2"/>
      <c r="T4439" s="2"/>
      <c r="U4439" s="2"/>
      <c r="V4439" s="2"/>
      <c r="W4439" s="2"/>
      <c r="X4439" s="2"/>
      <c r="Y4439" s="2"/>
      <c r="Z4439" s="2"/>
      <c r="AA4439" s="2"/>
      <c r="AB4439" s="2"/>
      <c r="AC4439" s="2"/>
      <c r="AD4439" s="2"/>
      <c r="AE4439" s="2"/>
      <c r="AF4439" s="2"/>
      <c r="AG4439" s="2"/>
      <c r="AH4439" s="2"/>
    </row>
    <row r="4440" spans="1:34" s="51" customFormat="1">
      <c r="A4440" s="52"/>
      <c r="B4440" s="52"/>
      <c r="C4440" s="53"/>
      <c r="D4440" s="62">
        <v>2006</v>
      </c>
      <c r="E4440" s="62">
        <v>11</v>
      </c>
      <c r="F4440" s="62">
        <v>2007</v>
      </c>
      <c r="G4440" s="62">
        <v>2007</v>
      </c>
      <c r="H4440" s="131"/>
      <c r="I4440" s="131"/>
      <c r="J4440" s="131"/>
      <c r="K4440" s="131"/>
      <c r="L4440" s="43">
        <v>0</v>
      </c>
      <c r="M4440" s="2"/>
      <c r="N4440" s="43"/>
      <c r="O4440" s="2"/>
      <c r="P4440" s="2"/>
      <c r="Q4440" s="2"/>
      <c r="R4440" s="2"/>
      <c r="S4440" s="2"/>
      <c r="T4440" s="2"/>
      <c r="U4440" s="2"/>
      <c r="V4440" s="2"/>
      <c r="W4440" s="2"/>
      <c r="X4440" s="2"/>
      <c r="Y4440" s="2"/>
      <c r="Z4440" s="2"/>
      <c r="AA4440" s="2"/>
      <c r="AB4440" s="2"/>
      <c r="AC4440" s="2"/>
      <c r="AD4440" s="2"/>
      <c r="AE4440" s="2"/>
      <c r="AF4440" s="2"/>
      <c r="AG4440" s="2"/>
      <c r="AH4440" s="2"/>
    </row>
    <row r="4441" spans="1:34" s="51" customFormat="1">
      <c r="A4441" s="52"/>
      <c r="B4441" s="52"/>
      <c r="C4441" s="53"/>
      <c r="D4441" s="62">
        <v>2006</v>
      </c>
      <c r="E4441" s="62">
        <v>12</v>
      </c>
      <c r="F4441" s="62">
        <v>2007</v>
      </c>
      <c r="G4441" s="62">
        <v>2007</v>
      </c>
      <c r="H4441" s="131"/>
      <c r="I4441" s="131"/>
      <c r="J4441" s="131"/>
      <c r="K4441" s="131"/>
      <c r="L4441" s="43">
        <v>0</v>
      </c>
      <c r="M4441" s="2"/>
      <c r="N4441" s="43"/>
      <c r="O4441" s="2"/>
      <c r="P4441" s="2"/>
      <c r="Q4441" s="2"/>
      <c r="R4441" s="2"/>
      <c r="S4441" s="2"/>
      <c r="T4441" s="2"/>
      <c r="U4441" s="2"/>
      <c r="V4441" s="2"/>
      <c r="W4441" s="2"/>
      <c r="X4441" s="2"/>
      <c r="Y4441" s="2"/>
      <c r="Z4441" s="2"/>
      <c r="AA4441" s="2"/>
      <c r="AB4441" s="2"/>
      <c r="AC4441" s="2"/>
      <c r="AD4441" s="2"/>
      <c r="AE4441" s="2"/>
      <c r="AF4441" s="2"/>
      <c r="AG4441" s="2"/>
      <c r="AH4441" s="2"/>
    </row>
    <row r="4442" spans="1:34" s="51" customFormat="1">
      <c r="A4442" s="52"/>
      <c r="B4442" s="52"/>
      <c r="C4442" s="53"/>
      <c r="D4442" s="62">
        <v>2007</v>
      </c>
      <c r="E4442" s="62">
        <v>1</v>
      </c>
      <c r="F4442" s="62">
        <v>2007</v>
      </c>
      <c r="G4442" s="62">
        <v>2007</v>
      </c>
      <c r="H4442" s="131"/>
      <c r="I4442" s="131"/>
      <c r="J4442" s="131"/>
      <c r="K4442" s="131"/>
      <c r="L4442" s="43">
        <v>0</v>
      </c>
      <c r="M4442" s="2"/>
      <c r="N4442" s="43"/>
      <c r="O4442" s="2"/>
      <c r="P4442" s="2"/>
      <c r="Q4442" s="2"/>
      <c r="R4442" s="2"/>
      <c r="S4442" s="2"/>
      <c r="T4442" s="2"/>
      <c r="U4442" s="2"/>
      <c r="V4442" s="2"/>
      <c r="W4442" s="2"/>
      <c r="X4442" s="2"/>
      <c r="Y4442" s="2"/>
      <c r="Z4442" s="2"/>
      <c r="AA4442" s="2"/>
      <c r="AB4442" s="2"/>
      <c r="AC4442" s="2"/>
      <c r="AD4442" s="2"/>
      <c r="AE4442" s="2"/>
      <c r="AF4442" s="2"/>
      <c r="AG4442" s="2"/>
      <c r="AH4442" s="2"/>
    </row>
    <row r="4443" spans="1:34" s="51" customFormat="1">
      <c r="A4443" s="52"/>
      <c r="B4443" s="52"/>
      <c r="C4443" s="53"/>
      <c r="D4443" s="62">
        <v>2007</v>
      </c>
      <c r="E4443" s="62">
        <v>2</v>
      </c>
      <c r="F4443" s="62">
        <v>2007</v>
      </c>
      <c r="G4443" s="62">
        <v>2007</v>
      </c>
      <c r="H4443" s="131"/>
      <c r="I4443" s="131"/>
      <c r="J4443" s="131"/>
      <c r="K4443" s="131"/>
      <c r="L4443" s="43">
        <v>0</v>
      </c>
      <c r="M4443" s="2"/>
      <c r="N4443" s="43"/>
      <c r="O4443" s="2"/>
      <c r="P4443" s="2"/>
      <c r="Q4443" s="2"/>
      <c r="R4443" s="2"/>
      <c r="S4443" s="2"/>
      <c r="T4443" s="2"/>
      <c r="U4443" s="2"/>
      <c r="V4443" s="2"/>
      <c r="W4443" s="2"/>
      <c r="X4443" s="2"/>
      <c r="Y4443" s="2"/>
      <c r="Z4443" s="2"/>
      <c r="AA4443" s="2"/>
      <c r="AB4443" s="2"/>
      <c r="AC4443" s="2"/>
      <c r="AD4443" s="2"/>
      <c r="AE4443" s="2"/>
      <c r="AF4443" s="2"/>
      <c r="AG4443" s="2"/>
      <c r="AH4443" s="2"/>
    </row>
    <row r="4444" spans="1:34" s="51" customFormat="1">
      <c r="A4444" s="52"/>
      <c r="B4444" s="52"/>
      <c r="C4444" s="53"/>
      <c r="D4444" s="62">
        <v>2007</v>
      </c>
      <c r="E4444" s="62">
        <v>3</v>
      </c>
      <c r="F4444" s="62">
        <v>2007</v>
      </c>
      <c r="G4444" s="62">
        <v>2007</v>
      </c>
      <c r="H4444" s="131"/>
      <c r="I4444" s="131"/>
      <c r="J4444" s="131"/>
      <c r="K4444" s="131"/>
      <c r="L4444" s="43">
        <v>0</v>
      </c>
      <c r="M4444" s="2"/>
      <c r="N4444" s="43"/>
      <c r="O4444" s="2"/>
      <c r="P4444" s="2"/>
      <c r="Q4444" s="2"/>
      <c r="R4444" s="2"/>
      <c r="S4444" s="2"/>
      <c r="T4444" s="2"/>
      <c r="U4444" s="2"/>
      <c r="V4444" s="2"/>
      <c r="W4444" s="2"/>
      <c r="X4444" s="2"/>
      <c r="Y4444" s="2"/>
      <c r="Z4444" s="2"/>
      <c r="AA4444" s="2"/>
      <c r="AB4444" s="2"/>
      <c r="AC4444" s="2"/>
      <c r="AD4444" s="2"/>
      <c r="AE4444" s="2"/>
      <c r="AF4444" s="2"/>
      <c r="AG4444" s="2"/>
      <c r="AH4444" s="2"/>
    </row>
    <row r="4445" spans="1:34" s="51" customFormat="1">
      <c r="A4445" s="52"/>
      <c r="B4445" s="52"/>
      <c r="C4445" s="53"/>
      <c r="D4445" s="62">
        <v>2007</v>
      </c>
      <c r="E4445" s="62">
        <v>4</v>
      </c>
      <c r="F4445" s="62">
        <v>2007</v>
      </c>
      <c r="G4445" s="62">
        <v>2007</v>
      </c>
      <c r="H4445" s="131"/>
      <c r="I4445" s="131"/>
      <c r="J4445" s="131"/>
      <c r="K4445" s="131"/>
      <c r="L4445" s="43">
        <v>0</v>
      </c>
      <c r="M4445" s="2"/>
      <c r="N4445" s="43"/>
      <c r="O4445" s="2"/>
      <c r="P4445" s="2"/>
      <c r="Q4445" s="2"/>
      <c r="R4445" s="2"/>
      <c r="S4445" s="2"/>
      <c r="T4445" s="2"/>
      <c r="U4445" s="2"/>
      <c r="V4445" s="2"/>
      <c r="W4445" s="2"/>
      <c r="X4445" s="2"/>
      <c r="Y4445" s="2"/>
      <c r="Z4445" s="2"/>
      <c r="AA4445" s="2"/>
      <c r="AB4445" s="2"/>
      <c r="AC4445" s="2"/>
      <c r="AD4445" s="2"/>
      <c r="AE4445" s="2"/>
      <c r="AF4445" s="2"/>
      <c r="AG4445" s="2"/>
      <c r="AH4445" s="2"/>
    </row>
    <row r="4446" spans="1:34" s="51" customFormat="1">
      <c r="A4446" s="52"/>
      <c r="B4446" s="52"/>
      <c r="C4446" s="53"/>
      <c r="D4446" s="62">
        <v>2007</v>
      </c>
      <c r="E4446" s="62">
        <v>5</v>
      </c>
      <c r="F4446" s="62">
        <v>2007</v>
      </c>
      <c r="G4446" s="62">
        <v>2008</v>
      </c>
      <c r="H4446" s="131"/>
      <c r="I4446" s="131"/>
      <c r="J4446" s="131"/>
      <c r="K4446" s="131"/>
      <c r="L4446" s="43">
        <v>0</v>
      </c>
      <c r="M4446" s="2"/>
      <c r="N4446" s="43"/>
      <c r="O4446" s="2"/>
      <c r="P4446" s="2"/>
      <c r="Q4446" s="2"/>
      <c r="R4446" s="2"/>
      <c r="S4446" s="2"/>
      <c r="T4446" s="2"/>
      <c r="U4446" s="2"/>
      <c r="V4446" s="2"/>
      <c r="W4446" s="2"/>
      <c r="X4446" s="2"/>
      <c r="Y4446" s="2"/>
      <c r="Z4446" s="2"/>
      <c r="AA4446" s="2"/>
      <c r="AB4446" s="2"/>
      <c r="AC4446" s="2"/>
      <c r="AD4446" s="2"/>
      <c r="AE4446" s="2"/>
      <c r="AF4446" s="2"/>
      <c r="AG4446" s="2"/>
      <c r="AH4446" s="2"/>
    </row>
    <row r="4447" spans="1:34" s="51" customFormat="1">
      <c r="A4447" s="52"/>
      <c r="B4447" s="52"/>
      <c r="C4447" s="53"/>
      <c r="D4447" s="62">
        <v>2007</v>
      </c>
      <c r="E4447" s="62">
        <v>6</v>
      </c>
      <c r="F4447" s="62">
        <v>2007</v>
      </c>
      <c r="G4447" s="62">
        <v>2008</v>
      </c>
      <c r="H4447" s="131"/>
      <c r="I4447" s="131"/>
      <c r="J4447" s="131"/>
      <c r="K4447" s="131"/>
      <c r="L4447" s="43">
        <v>0</v>
      </c>
      <c r="M4447" s="2"/>
      <c r="N4447" s="43"/>
      <c r="O4447" s="2"/>
      <c r="P4447" s="2"/>
      <c r="Q4447" s="2"/>
      <c r="R4447" s="2"/>
      <c r="S4447" s="2"/>
      <c r="T4447" s="2"/>
      <c r="U4447" s="2"/>
      <c r="V4447" s="2"/>
      <c r="W4447" s="2"/>
      <c r="X4447" s="2"/>
      <c r="Y4447" s="2"/>
      <c r="Z4447" s="2"/>
      <c r="AA4447" s="2"/>
      <c r="AB4447" s="2"/>
      <c r="AC4447" s="2"/>
      <c r="AD4447" s="2"/>
      <c r="AE4447" s="2"/>
      <c r="AF4447" s="2"/>
      <c r="AG4447" s="2"/>
      <c r="AH4447" s="2"/>
    </row>
    <row r="4448" spans="1:34" s="51" customFormat="1">
      <c r="A4448" s="52"/>
      <c r="B4448" s="52"/>
      <c r="C4448" s="53"/>
      <c r="D4448" s="62">
        <v>2007</v>
      </c>
      <c r="E4448" s="62">
        <v>7</v>
      </c>
      <c r="F4448" s="62">
        <v>2008</v>
      </c>
      <c r="G4448" s="62">
        <v>2008</v>
      </c>
      <c r="H4448" s="131"/>
      <c r="I4448" s="131"/>
      <c r="J4448" s="131"/>
      <c r="K4448" s="131"/>
      <c r="L4448" s="43">
        <v>0</v>
      </c>
      <c r="M4448" s="2"/>
      <c r="N4448" s="43"/>
      <c r="O4448" s="2"/>
      <c r="P4448" s="2"/>
      <c r="Q4448" s="2"/>
      <c r="R4448" s="2"/>
      <c r="S4448" s="2"/>
      <c r="T4448" s="2"/>
      <c r="U4448" s="2"/>
      <c r="V4448" s="2"/>
      <c r="W4448" s="2"/>
      <c r="X4448" s="2"/>
      <c r="Y4448" s="2"/>
      <c r="Z4448" s="2"/>
      <c r="AA4448" s="2"/>
      <c r="AB4448" s="2"/>
      <c r="AC4448" s="2"/>
      <c r="AD4448" s="2"/>
      <c r="AE4448" s="2"/>
      <c r="AF4448" s="2"/>
      <c r="AG4448" s="2"/>
      <c r="AH4448" s="2"/>
    </row>
    <row r="4449" spans="1:34" s="51" customFormat="1">
      <c r="A4449" s="52"/>
      <c r="B4449" s="52"/>
      <c r="C4449" s="53"/>
      <c r="D4449" s="62">
        <v>2007</v>
      </c>
      <c r="E4449" s="62">
        <v>8</v>
      </c>
      <c r="F4449" s="62">
        <v>2008</v>
      </c>
      <c r="G4449" s="62">
        <v>2008</v>
      </c>
      <c r="H4449" s="131"/>
      <c r="I4449" s="131"/>
      <c r="J4449" s="131"/>
      <c r="K4449" s="131"/>
      <c r="L4449" s="43">
        <v>0</v>
      </c>
      <c r="M4449" s="2"/>
      <c r="N4449" s="43"/>
      <c r="O4449" s="2"/>
      <c r="P4449" s="2"/>
      <c r="Q4449" s="2"/>
      <c r="R4449" s="2"/>
      <c r="S4449" s="2"/>
      <c r="T4449" s="2"/>
      <c r="U4449" s="2"/>
      <c r="V4449" s="2"/>
      <c r="W4449" s="2"/>
      <c r="X4449" s="2"/>
      <c r="Y4449" s="2"/>
      <c r="Z4449" s="2"/>
      <c r="AA4449" s="2"/>
      <c r="AB4449" s="2"/>
      <c r="AC4449" s="2"/>
      <c r="AD4449" s="2"/>
      <c r="AE4449" s="2"/>
      <c r="AF4449" s="2"/>
      <c r="AG4449" s="2"/>
      <c r="AH4449" s="2"/>
    </row>
    <row r="4450" spans="1:34" s="51" customFormat="1">
      <c r="A4450" s="52"/>
      <c r="B4450" s="52"/>
      <c r="C4450" s="53"/>
      <c r="D4450" s="62">
        <v>2007</v>
      </c>
      <c r="E4450" s="62">
        <v>9</v>
      </c>
      <c r="F4450" s="62">
        <v>2008</v>
      </c>
      <c r="G4450" s="62">
        <v>2008</v>
      </c>
      <c r="H4450" s="131"/>
      <c r="I4450" s="131"/>
      <c r="J4450" s="131"/>
      <c r="K4450" s="131"/>
      <c r="L4450" s="43">
        <v>0</v>
      </c>
      <c r="M4450" s="2"/>
      <c r="N4450" s="43"/>
      <c r="O4450" s="2"/>
      <c r="P4450" s="2"/>
      <c r="Q4450" s="2"/>
      <c r="R4450" s="2"/>
      <c r="S4450" s="2"/>
      <c r="T4450" s="2"/>
      <c r="U4450" s="2"/>
      <c r="V4450" s="2"/>
      <c r="W4450" s="2"/>
      <c r="X4450" s="2"/>
      <c r="Y4450" s="2"/>
      <c r="Z4450" s="2"/>
      <c r="AA4450" s="2"/>
      <c r="AB4450" s="2"/>
      <c r="AC4450" s="2"/>
      <c r="AD4450" s="2"/>
      <c r="AE4450" s="2"/>
      <c r="AF4450" s="2"/>
      <c r="AG4450" s="2"/>
      <c r="AH4450" s="2"/>
    </row>
    <row r="4451" spans="1:34" s="51" customFormat="1">
      <c r="A4451" s="52"/>
      <c r="B4451" s="52"/>
      <c r="C4451" s="53"/>
      <c r="D4451" s="62">
        <v>2007</v>
      </c>
      <c r="E4451" s="62">
        <v>10</v>
      </c>
      <c r="F4451" s="62">
        <v>2008</v>
      </c>
      <c r="G4451" s="62">
        <v>2008</v>
      </c>
      <c r="H4451" s="131"/>
      <c r="I4451" s="131"/>
      <c r="J4451" s="131"/>
      <c r="K4451" s="131"/>
      <c r="L4451" s="43">
        <v>0</v>
      </c>
      <c r="M4451" s="2"/>
      <c r="N4451" s="43"/>
      <c r="O4451" s="2"/>
      <c r="P4451" s="2"/>
      <c r="Q4451" s="2"/>
      <c r="R4451" s="2"/>
      <c r="S4451" s="2"/>
      <c r="T4451" s="2"/>
      <c r="U4451" s="2"/>
      <c r="V4451" s="2"/>
      <c r="W4451" s="2"/>
      <c r="X4451" s="2"/>
      <c r="Y4451" s="2"/>
      <c r="Z4451" s="2"/>
      <c r="AA4451" s="2"/>
      <c r="AB4451" s="2"/>
      <c r="AC4451" s="2"/>
      <c r="AD4451" s="2"/>
      <c r="AE4451" s="2"/>
      <c r="AF4451" s="2"/>
      <c r="AG4451" s="2"/>
      <c r="AH4451" s="2"/>
    </row>
    <row r="4452" spans="1:34" s="51" customFormat="1">
      <c r="A4452" s="52"/>
      <c r="B4452" s="52"/>
      <c r="C4452" s="53"/>
      <c r="D4452" s="62">
        <v>2007</v>
      </c>
      <c r="E4452" s="62">
        <v>11</v>
      </c>
      <c r="F4452" s="62">
        <v>2008</v>
      </c>
      <c r="G4452" s="62">
        <v>2008</v>
      </c>
      <c r="H4452" s="131"/>
      <c r="I4452" s="131"/>
      <c r="J4452" s="131"/>
      <c r="K4452" s="131"/>
      <c r="L4452" s="43">
        <v>0</v>
      </c>
      <c r="M4452" s="2"/>
      <c r="N4452" s="43"/>
      <c r="O4452" s="2"/>
      <c r="P4452" s="2"/>
      <c r="Q4452" s="2"/>
      <c r="R4452" s="2"/>
      <c r="S4452" s="2"/>
      <c r="T4452" s="2"/>
      <c r="U4452" s="2"/>
      <c r="V4452" s="2"/>
      <c r="W4452" s="2"/>
      <c r="X4452" s="2"/>
      <c r="Y4452" s="2"/>
      <c r="Z4452" s="2"/>
      <c r="AA4452" s="2"/>
      <c r="AB4452" s="2"/>
      <c r="AC4452" s="2"/>
      <c r="AD4452" s="2"/>
      <c r="AE4452" s="2"/>
      <c r="AF4452" s="2"/>
      <c r="AG4452" s="2"/>
      <c r="AH4452" s="2"/>
    </row>
    <row r="4453" spans="1:34" s="51" customFormat="1">
      <c r="A4453" s="52"/>
      <c r="B4453" s="52"/>
      <c r="C4453" s="53"/>
      <c r="D4453" s="62">
        <v>2007</v>
      </c>
      <c r="E4453" s="62">
        <v>12</v>
      </c>
      <c r="F4453" s="62">
        <v>2008</v>
      </c>
      <c r="G4453" s="62">
        <v>2008</v>
      </c>
      <c r="H4453" s="131"/>
      <c r="I4453" s="131"/>
      <c r="J4453" s="131"/>
      <c r="K4453" s="131"/>
      <c r="L4453" s="43">
        <v>0</v>
      </c>
      <c r="M4453" s="2"/>
      <c r="N4453" s="43"/>
      <c r="O4453" s="2"/>
      <c r="P4453" s="2"/>
      <c r="Q4453" s="2"/>
      <c r="R4453" s="2"/>
      <c r="S4453" s="2"/>
      <c r="T4453" s="2"/>
      <c r="U4453" s="2"/>
      <c r="V4453" s="2"/>
      <c r="W4453" s="2"/>
      <c r="X4453" s="2"/>
      <c r="Y4453" s="2"/>
      <c r="Z4453" s="2"/>
      <c r="AA4453" s="2"/>
      <c r="AB4453" s="2"/>
      <c r="AC4453" s="2"/>
      <c r="AD4453" s="2"/>
      <c r="AE4453" s="2"/>
      <c r="AF4453" s="2"/>
      <c r="AG4453" s="2"/>
      <c r="AH4453" s="2"/>
    </row>
    <row r="4454" spans="1:34" s="51" customFormat="1">
      <c r="A4454" s="52"/>
      <c r="B4454" s="52"/>
      <c r="C4454" s="53"/>
      <c r="D4454" s="62">
        <v>2008</v>
      </c>
      <c r="E4454" s="62">
        <v>1</v>
      </c>
      <c r="F4454" s="62">
        <v>2008</v>
      </c>
      <c r="G4454" s="62">
        <v>2008</v>
      </c>
      <c r="H4454" s="131"/>
      <c r="I4454" s="131"/>
      <c r="J4454" s="131"/>
      <c r="K4454" s="131"/>
      <c r="L4454" s="43">
        <v>0</v>
      </c>
      <c r="M4454" s="2"/>
      <c r="N4454" s="43"/>
      <c r="O4454" s="2"/>
      <c r="P4454" s="2"/>
      <c r="Q4454" s="2"/>
      <c r="R4454" s="2"/>
      <c r="S4454" s="2"/>
      <c r="T4454" s="2"/>
      <c r="U4454" s="2"/>
      <c r="V4454" s="2"/>
      <c r="W4454" s="2"/>
      <c r="X4454" s="2"/>
      <c r="Y4454" s="2"/>
      <c r="Z4454" s="2"/>
      <c r="AA4454" s="2"/>
      <c r="AB4454" s="2"/>
      <c r="AC4454" s="2"/>
      <c r="AD4454" s="2"/>
      <c r="AE4454" s="2"/>
      <c r="AF4454" s="2"/>
      <c r="AG4454" s="2"/>
      <c r="AH4454" s="2"/>
    </row>
    <row r="4455" spans="1:34" s="51" customFormat="1">
      <c r="A4455" s="52"/>
      <c r="B4455" s="52"/>
      <c r="C4455" s="53"/>
      <c r="D4455" s="62">
        <v>2008</v>
      </c>
      <c r="E4455" s="62">
        <v>2</v>
      </c>
      <c r="F4455" s="62">
        <v>2008</v>
      </c>
      <c r="G4455" s="62">
        <v>2008</v>
      </c>
      <c r="H4455" s="131"/>
      <c r="I4455" s="131"/>
      <c r="J4455" s="131"/>
      <c r="K4455" s="131"/>
      <c r="L4455" s="43">
        <v>0</v>
      </c>
      <c r="M4455" s="2"/>
      <c r="N4455" s="43"/>
      <c r="O4455" s="2"/>
      <c r="P4455" s="2"/>
      <c r="Q4455" s="2"/>
      <c r="R4455" s="2"/>
      <c r="S4455" s="2"/>
      <c r="T4455" s="2"/>
      <c r="U4455" s="2"/>
      <c r="V4455" s="2"/>
      <c r="W4455" s="2"/>
      <c r="X4455" s="2"/>
      <c r="Y4455" s="2"/>
      <c r="Z4455" s="2"/>
      <c r="AA4455" s="2"/>
      <c r="AB4455" s="2"/>
      <c r="AC4455" s="2"/>
      <c r="AD4455" s="2"/>
      <c r="AE4455" s="2"/>
      <c r="AF4455" s="2"/>
      <c r="AG4455" s="2"/>
      <c r="AH4455" s="2"/>
    </row>
    <row r="4456" spans="1:34" s="51" customFormat="1">
      <c r="A4456" s="52"/>
      <c r="B4456" s="52"/>
      <c r="C4456" s="53"/>
      <c r="D4456" s="62">
        <v>2008</v>
      </c>
      <c r="E4456" s="62">
        <v>3</v>
      </c>
      <c r="F4456" s="62">
        <v>2008</v>
      </c>
      <c r="G4456" s="62">
        <v>2008</v>
      </c>
      <c r="H4456" s="131"/>
      <c r="I4456" s="131"/>
      <c r="J4456" s="131"/>
      <c r="K4456" s="131"/>
      <c r="L4456" s="43">
        <v>0</v>
      </c>
      <c r="M4456" s="2"/>
      <c r="N4456" s="43"/>
      <c r="O4456" s="2"/>
      <c r="P4456" s="2"/>
      <c r="Q4456" s="2"/>
      <c r="R4456" s="2"/>
      <c r="S4456" s="2"/>
      <c r="T4456" s="2"/>
      <c r="U4456" s="2"/>
      <c r="V4456" s="2"/>
      <c r="W4456" s="2"/>
      <c r="X4456" s="2"/>
      <c r="Y4456" s="2"/>
      <c r="Z4456" s="2"/>
      <c r="AA4456" s="2"/>
      <c r="AB4456" s="2"/>
      <c r="AC4456" s="2"/>
      <c r="AD4456" s="2"/>
      <c r="AE4456" s="2"/>
      <c r="AF4456" s="2"/>
      <c r="AG4456" s="2"/>
      <c r="AH4456" s="2"/>
    </row>
    <row r="4457" spans="1:34" s="51" customFormat="1">
      <c r="A4457" s="52"/>
      <c r="B4457" s="52"/>
      <c r="C4457" s="53"/>
      <c r="D4457" s="62">
        <v>2008</v>
      </c>
      <c r="E4457" s="62">
        <v>4</v>
      </c>
      <c r="F4457" s="62">
        <v>2008</v>
      </c>
      <c r="G4457" s="62">
        <v>2008</v>
      </c>
      <c r="H4457" s="131"/>
      <c r="I4457" s="131"/>
      <c r="J4457" s="131"/>
      <c r="K4457" s="131"/>
      <c r="L4457" s="43">
        <v>0</v>
      </c>
      <c r="M4457" s="2"/>
      <c r="N4457" s="43"/>
      <c r="O4457" s="2"/>
      <c r="P4457" s="2"/>
      <c r="Q4457" s="2"/>
      <c r="R4457" s="2"/>
      <c r="S4457" s="2"/>
      <c r="T4457" s="2"/>
      <c r="U4457" s="2"/>
      <c r="V4457" s="2"/>
      <c r="W4457" s="2"/>
      <c r="X4457" s="2"/>
      <c r="Y4457" s="2"/>
      <c r="Z4457" s="2"/>
      <c r="AA4457" s="2"/>
      <c r="AB4457" s="2"/>
      <c r="AC4457" s="2"/>
      <c r="AD4457" s="2"/>
      <c r="AE4457" s="2"/>
      <c r="AF4457" s="2"/>
      <c r="AG4457" s="2"/>
      <c r="AH4457" s="2"/>
    </row>
    <row r="4458" spans="1:34" s="51" customFormat="1">
      <c r="A4458" s="52"/>
      <c r="B4458" s="52"/>
      <c r="C4458" s="53"/>
      <c r="D4458" s="62">
        <v>2008</v>
      </c>
      <c r="E4458" s="62">
        <v>5</v>
      </c>
      <c r="F4458" s="62">
        <v>2008</v>
      </c>
      <c r="G4458" s="62">
        <v>2009</v>
      </c>
      <c r="H4458" s="131"/>
      <c r="I4458" s="131"/>
      <c r="J4458" s="131"/>
      <c r="K4458" s="131"/>
      <c r="L4458" s="43">
        <v>0</v>
      </c>
      <c r="M4458" s="2"/>
      <c r="N4458" s="43"/>
      <c r="O4458" s="2"/>
      <c r="P4458" s="2"/>
      <c r="Q4458" s="2"/>
      <c r="R4458" s="2"/>
      <c r="S4458" s="2"/>
      <c r="T4458" s="2"/>
      <c r="U4458" s="2"/>
      <c r="V4458" s="2"/>
      <c r="W4458" s="2"/>
      <c r="X4458" s="2"/>
      <c r="Y4458" s="2"/>
      <c r="Z4458" s="2"/>
      <c r="AA4458" s="2"/>
      <c r="AB4458" s="2"/>
      <c r="AC4458" s="2"/>
      <c r="AD4458" s="2"/>
      <c r="AE4458" s="2"/>
      <c r="AF4458" s="2"/>
      <c r="AG4458" s="2"/>
      <c r="AH4458" s="2"/>
    </row>
    <row r="4459" spans="1:34" s="51" customFormat="1">
      <c r="A4459" s="52"/>
      <c r="B4459" s="52"/>
      <c r="C4459" s="53"/>
      <c r="D4459" s="62">
        <v>2008</v>
      </c>
      <c r="E4459" s="62">
        <v>6</v>
      </c>
      <c r="F4459" s="62">
        <v>2008</v>
      </c>
      <c r="G4459" s="62">
        <v>2009</v>
      </c>
      <c r="H4459" s="131"/>
      <c r="I4459" s="131"/>
      <c r="J4459" s="131"/>
      <c r="K4459" s="131"/>
      <c r="L4459" s="43">
        <v>0</v>
      </c>
      <c r="M4459" s="2"/>
      <c r="N4459" s="43"/>
      <c r="O4459" s="2"/>
      <c r="P4459" s="2"/>
      <c r="Q4459" s="2"/>
      <c r="R4459" s="2"/>
      <c r="S4459" s="2"/>
      <c r="T4459" s="2"/>
      <c r="U4459" s="2"/>
      <c r="V4459" s="2"/>
      <c r="W4459" s="2"/>
      <c r="X4459" s="2"/>
      <c r="Y4459" s="2"/>
      <c r="Z4459" s="2"/>
      <c r="AA4459" s="2"/>
      <c r="AB4459" s="2"/>
      <c r="AC4459" s="2"/>
      <c r="AD4459" s="2"/>
      <c r="AE4459" s="2"/>
      <c r="AF4459" s="2"/>
      <c r="AG4459" s="2"/>
      <c r="AH4459" s="2"/>
    </row>
    <row r="4460" spans="1:34" s="51" customFormat="1">
      <c r="A4460" s="52"/>
      <c r="B4460" s="52"/>
      <c r="C4460" s="53"/>
      <c r="D4460" s="62">
        <v>2008</v>
      </c>
      <c r="E4460" s="62">
        <v>7</v>
      </c>
      <c r="F4460" s="62">
        <v>2009</v>
      </c>
      <c r="G4460" s="62">
        <v>2009</v>
      </c>
      <c r="H4460" s="131"/>
      <c r="I4460" s="131"/>
      <c r="J4460" s="131"/>
      <c r="K4460" s="131"/>
      <c r="L4460" s="43">
        <v>0</v>
      </c>
      <c r="M4460" s="2"/>
      <c r="N4460" s="43"/>
      <c r="O4460" s="2"/>
      <c r="P4460" s="2"/>
      <c r="Q4460" s="2"/>
      <c r="R4460" s="2"/>
      <c r="S4460" s="2"/>
      <c r="T4460" s="2"/>
      <c r="U4460" s="2"/>
      <c r="V4460" s="2"/>
      <c r="W4460" s="2"/>
      <c r="X4460" s="2"/>
      <c r="Y4460" s="2"/>
      <c r="Z4460" s="2"/>
      <c r="AA4460" s="2"/>
      <c r="AB4460" s="2"/>
      <c r="AC4460" s="2"/>
      <c r="AD4460" s="2"/>
      <c r="AE4460" s="2"/>
      <c r="AF4460" s="2"/>
      <c r="AG4460" s="2"/>
      <c r="AH4460" s="2"/>
    </row>
    <row r="4461" spans="1:34" s="51" customFormat="1">
      <c r="A4461" s="52"/>
      <c r="B4461" s="52"/>
      <c r="C4461" s="53"/>
      <c r="D4461" s="62">
        <v>2008</v>
      </c>
      <c r="E4461" s="62">
        <v>8</v>
      </c>
      <c r="F4461" s="62">
        <v>2009</v>
      </c>
      <c r="G4461" s="62">
        <v>2009</v>
      </c>
      <c r="H4461" s="131"/>
      <c r="I4461" s="131"/>
      <c r="J4461" s="131"/>
      <c r="K4461" s="131"/>
      <c r="L4461" s="43">
        <v>0</v>
      </c>
      <c r="M4461" s="2"/>
      <c r="N4461" s="43"/>
      <c r="O4461" s="2"/>
      <c r="P4461" s="2"/>
      <c r="Q4461" s="2"/>
      <c r="R4461" s="2"/>
      <c r="S4461" s="2"/>
      <c r="T4461" s="2"/>
      <c r="U4461" s="2"/>
      <c r="V4461" s="2"/>
      <c r="W4461" s="2"/>
      <c r="X4461" s="2"/>
      <c r="Y4461" s="2"/>
      <c r="Z4461" s="2"/>
      <c r="AA4461" s="2"/>
      <c r="AB4461" s="2"/>
      <c r="AC4461" s="2"/>
      <c r="AD4461" s="2"/>
      <c r="AE4461" s="2"/>
      <c r="AF4461" s="2"/>
      <c r="AG4461" s="2"/>
      <c r="AH4461" s="2"/>
    </row>
    <row r="4462" spans="1:34" s="51" customFormat="1">
      <c r="A4462" s="52"/>
      <c r="B4462" s="52"/>
      <c r="C4462" s="53"/>
      <c r="D4462" s="62">
        <v>2008</v>
      </c>
      <c r="E4462" s="62">
        <v>9</v>
      </c>
      <c r="F4462" s="62">
        <v>2009</v>
      </c>
      <c r="G4462" s="62">
        <v>2009</v>
      </c>
      <c r="H4462" s="131"/>
      <c r="I4462" s="131"/>
      <c r="J4462" s="131"/>
      <c r="K4462" s="131"/>
      <c r="L4462" s="43">
        <v>0</v>
      </c>
      <c r="M4462" s="2"/>
      <c r="N4462" s="43"/>
      <c r="O4462" s="2"/>
      <c r="P4462" s="2"/>
      <c r="Q4462" s="2"/>
      <c r="R4462" s="2"/>
      <c r="S4462" s="2"/>
      <c r="T4462" s="2"/>
      <c r="U4462" s="2"/>
      <c r="V4462" s="2"/>
      <c r="W4462" s="2"/>
      <c r="X4462" s="2"/>
      <c r="Y4462" s="2"/>
      <c r="Z4462" s="2"/>
      <c r="AA4462" s="2"/>
      <c r="AB4462" s="2"/>
      <c r="AC4462" s="2"/>
      <c r="AD4462" s="2"/>
      <c r="AE4462" s="2"/>
      <c r="AF4462" s="2"/>
      <c r="AG4462" s="2"/>
      <c r="AH4462" s="2"/>
    </row>
    <row r="4463" spans="1:34" s="51" customFormat="1">
      <c r="A4463" s="52"/>
      <c r="B4463" s="52"/>
      <c r="C4463" s="53"/>
      <c r="D4463" s="62">
        <v>2008</v>
      </c>
      <c r="E4463" s="62">
        <v>10</v>
      </c>
      <c r="F4463" s="62">
        <v>2009</v>
      </c>
      <c r="G4463" s="62">
        <v>2009</v>
      </c>
      <c r="H4463" s="131"/>
      <c r="I4463" s="131"/>
      <c r="J4463" s="131"/>
      <c r="K4463" s="131"/>
      <c r="L4463" s="43">
        <v>0</v>
      </c>
      <c r="M4463" s="2"/>
      <c r="N4463" s="43"/>
      <c r="O4463" s="2"/>
      <c r="P4463" s="2"/>
      <c r="Q4463" s="2"/>
      <c r="R4463" s="2"/>
      <c r="S4463" s="2"/>
      <c r="T4463" s="2"/>
      <c r="U4463" s="2"/>
      <c r="V4463" s="2"/>
      <c r="W4463" s="2"/>
      <c r="X4463" s="2"/>
      <c r="Y4463" s="2"/>
      <c r="Z4463" s="2"/>
      <c r="AA4463" s="2"/>
      <c r="AB4463" s="2"/>
      <c r="AC4463" s="2"/>
      <c r="AD4463" s="2"/>
      <c r="AE4463" s="2"/>
      <c r="AF4463" s="2"/>
      <c r="AG4463" s="2"/>
      <c r="AH4463" s="2"/>
    </row>
    <row r="4464" spans="1:34" s="51" customFormat="1">
      <c r="A4464" s="52"/>
      <c r="B4464" s="52"/>
      <c r="C4464" s="53"/>
      <c r="D4464" s="62">
        <v>2008</v>
      </c>
      <c r="E4464" s="62">
        <v>11</v>
      </c>
      <c r="F4464" s="62">
        <v>2009</v>
      </c>
      <c r="G4464" s="62">
        <v>2009</v>
      </c>
      <c r="H4464" s="131"/>
      <c r="I4464" s="131"/>
      <c r="J4464" s="131"/>
      <c r="K4464" s="131"/>
      <c r="L4464" s="43">
        <v>0</v>
      </c>
      <c r="M4464" s="2"/>
      <c r="N4464" s="43"/>
      <c r="O4464" s="2"/>
      <c r="P4464" s="2"/>
      <c r="Q4464" s="2"/>
      <c r="R4464" s="2"/>
      <c r="S4464" s="2"/>
      <c r="T4464" s="2"/>
      <c r="U4464" s="2"/>
      <c r="V4464" s="2"/>
      <c r="W4464" s="2"/>
      <c r="X4464" s="2"/>
      <c r="Y4464" s="2"/>
      <c r="Z4464" s="2"/>
      <c r="AA4464" s="2"/>
      <c r="AB4464" s="2"/>
      <c r="AC4464" s="2"/>
      <c r="AD4464" s="2"/>
      <c r="AE4464" s="2"/>
      <c r="AF4464" s="2"/>
      <c r="AG4464" s="2"/>
      <c r="AH4464" s="2"/>
    </row>
    <row r="4465" spans="1:34" s="51" customFormat="1">
      <c r="A4465" s="52"/>
      <c r="B4465" s="52"/>
      <c r="C4465" s="53"/>
      <c r="D4465" s="62">
        <v>2008</v>
      </c>
      <c r="E4465" s="62">
        <v>12</v>
      </c>
      <c r="F4465" s="62">
        <v>2009</v>
      </c>
      <c r="G4465" s="62">
        <v>2009</v>
      </c>
      <c r="H4465" s="131"/>
      <c r="I4465" s="131"/>
      <c r="J4465" s="131"/>
      <c r="K4465" s="131"/>
      <c r="L4465" s="43">
        <v>0</v>
      </c>
      <c r="M4465" s="2"/>
      <c r="N4465" s="43"/>
      <c r="O4465" s="2"/>
      <c r="P4465" s="2"/>
      <c r="Q4465" s="2"/>
      <c r="R4465" s="2"/>
      <c r="S4465" s="2"/>
      <c r="T4465" s="2"/>
      <c r="U4465" s="2"/>
      <c r="V4465" s="2"/>
      <c r="W4465" s="2"/>
      <c r="X4465" s="2"/>
      <c r="Y4465" s="2"/>
      <c r="Z4465" s="2"/>
      <c r="AA4465" s="2"/>
      <c r="AB4465" s="2"/>
      <c r="AC4465" s="2"/>
      <c r="AD4465" s="2"/>
      <c r="AE4465" s="2"/>
      <c r="AF4465" s="2"/>
      <c r="AG4465" s="2"/>
      <c r="AH4465" s="2"/>
    </row>
    <row r="4466" spans="1:34" s="51" customFormat="1">
      <c r="A4466" s="52"/>
      <c r="B4466" s="52"/>
      <c r="C4466" s="53"/>
      <c r="D4466" s="62">
        <v>2009</v>
      </c>
      <c r="E4466" s="62">
        <v>1</v>
      </c>
      <c r="F4466" s="62">
        <v>2009</v>
      </c>
      <c r="G4466" s="62">
        <v>2009</v>
      </c>
      <c r="H4466" s="131"/>
      <c r="I4466" s="131"/>
      <c r="J4466" s="131"/>
      <c r="K4466" s="131"/>
      <c r="L4466" s="43">
        <v>0</v>
      </c>
      <c r="M4466" s="2"/>
      <c r="N4466" s="43"/>
      <c r="O4466" s="2"/>
      <c r="P4466" s="2"/>
      <c r="Q4466" s="2"/>
      <c r="R4466" s="2"/>
      <c r="S4466" s="2"/>
      <c r="T4466" s="2"/>
      <c r="U4466" s="2"/>
      <c r="V4466" s="2"/>
      <c r="W4466" s="2"/>
      <c r="X4466" s="2"/>
      <c r="Y4466" s="2"/>
      <c r="Z4466" s="2"/>
      <c r="AA4466" s="2"/>
      <c r="AB4466" s="2"/>
      <c r="AC4466" s="2"/>
      <c r="AD4466" s="2"/>
      <c r="AE4466" s="2"/>
      <c r="AF4466" s="2"/>
      <c r="AG4466" s="2"/>
      <c r="AH4466" s="2"/>
    </row>
    <row r="4467" spans="1:34" s="51" customFormat="1">
      <c r="A4467" s="52"/>
      <c r="B4467" s="52"/>
      <c r="C4467" s="53"/>
      <c r="D4467" s="62">
        <v>2009</v>
      </c>
      <c r="E4467" s="62">
        <v>2</v>
      </c>
      <c r="F4467" s="62">
        <v>2009</v>
      </c>
      <c r="G4467" s="62">
        <v>2009</v>
      </c>
      <c r="H4467" s="131"/>
      <c r="I4467" s="131"/>
      <c r="J4467" s="131"/>
      <c r="K4467" s="131"/>
      <c r="L4467" s="43">
        <v>0</v>
      </c>
      <c r="M4467" s="2"/>
      <c r="N4467" s="43"/>
      <c r="O4467" s="2"/>
      <c r="P4467" s="2"/>
      <c r="Q4467" s="2"/>
      <c r="R4467" s="2"/>
      <c r="S4467" s="2"/>
      <c r="T4467" s="2"/>
      <c r="U4467" s="2"/>
      <c r="V4467" s="2"/>
      <c r="W4467" s="2"/>
      <c r="X4467" s="2"/>
      <c r="Y4467" s="2"/>
      <c r="Z4467" s="2"/>
      <c r="AA4467" s="2"/>
      <c r="AB4467" s="2"/>
      <c r="AC4467" s="2"/>
      <c r="AD4467" s="2"/>
      <c r="AE4467" s="2"/>
      <c r="AF4467" s="2"/>
      <c r="AG4467" s="2"/>
      <c r="AH4467" s="2"/>
    </row>
    <row r="4468" spans="1:34" s="51" customFormat="1">
      <c r="A4468" s="52"/>
      <c r="B4468" s="52"/>
      <c r="C4468" s="53"/>
      <c r="D4468" s="62">
        <v>2009</v>
      </c>
      <c r="E4468" s="62">
        <v>3</v>
      </c>
      <c r="F4468" s="62">
        <v>2009</v>
      </c>
      <c r="G4468" s="62">
        <v>2009</v>
      </c>
      <c r="H4468" s="131"/>
      <c r="I4468" s="131"/>
      <c r="J4468" s="131"/>
      <c r="K4468" s="131"/>
      <c r="L4468" s="43">
        <v>0</v>
      </c>
      <c r="M4468" s="2"/>
      <c r="N4468" s="43"/>
      <c r="O4468" s="2"/>
      <c r="P4468" s="2"/>
      <c r="Q4468" s="2"/>
      <c r="R4468" s="2"/>
      <c r="S4468" s="2"/>
      <c r="T4468" s="2"/>
      <c r="U4468" s="2"/>
      <c r="V4468" s="2"/>
      <c r="W4468" s="2"/>
      <c r="X4468" s="2"/>
      <c r="Y4468" s="2"/>
      <c r="Z4468" s="2"/>
      <c r="AA4468" s="2"/>
      <c r="AB4468" s="2"/>
      <c r="AC4468" s="2"/>
      <c r="AD4468" s="2"/>
      <c r="AE4468" s="2"/>
      <c r="AF4468" s="2"/>
      <c r="AG4468" s="2"/>
      <c r="AH4468" s="2"/>
    </row>
    <row r="4469" spans="1:34" s="51" customFormat="1">
      <c r="A4469" s="52"/>
      <c r="B4469" s="52"/>
      <c r="C4469" s="53"/>
      <c r="D4469" s="62">
        <v>2009</v>
      </c>
      <c r="E4469" s="62">
        <v>4</v>
      </c>
      <c r="F4469" s="62">
        <v>2009</v>
      </c>
      <c r="G4469" s="62">
        <v>2009</v>
      </c>
      <c r="H4469" s="131"/>
      <c r="I4469" s="131"/>
      <c r="J4469" s="131"/>
      <c r="K4469" s="131"/>
      <c r="L4469" s="43">
        <v>0</v>
      </c>
      <c r="M4469" s="2"/>
      <c r="N4469" s="43"/>
      <c r="O4469" s="2"/>
      <c r="P4469" s="2"/>
      <c r="Q4469" s="2"/>
      <c r="R4469" s="2"/>
      <c r="S4469" s="2"/>
      <c r="T4469" s="2"/>
      <c r="U4469" s="2"/>
      <c r="V4469" s="2"/>
      <c r="W4469" s="2"/>
      <c r="X4469" s="2"/>
      <c r="Y4469" s="2"/>
      <c r="Z4469" s="2"/>
      <c r="AA4469" s="2"/>
      <c r="AB4469" s="2"/>
      <c r="AC4469" s="2"/>
      <c r="AD4469" s="2"/>
      <c r="AE4469" s="2"/>
      <c r="AF4469" s="2"/>
      <c r="AG4469" s="2"/>
      <c r="AH4469" s="2"/>
    </row>
    <row r="4470" spans="1:34" s="51" customFormat="1">
      <c r="A4470" s="52"/>
      <c r="B4470" s="52"/>
      <c r="C4470" s="53"/>
      <c r="D4470" s="62">
        <v>2009</v>
      </c>
      <c r="E4470" s="62">
        <v>5</v>
      </c>
      <c r="F4470" s="62">
        <v>2009</v>
      </c>
      <c r="G4470" s="62">
        <v>2010</v>
      </c>
      <c r="H4470" s="131"/>
      <c r="I4470" s="131"/>
      <c r="J4470" s="131"/>
      <c r="K4470" s="131"/>
      <c r="L4470" s="43">
        <v>0</v>
      </c>
      <c r="M4470" s="2"/>
      <c r="N4470" s="43"/>
      <c r="O4470" s="2"/>
      <c r="P4470" s="2"/>
      <c r="Q4470" s="2"/>
      <c r="R4470" s="2"/>
      <c r="S4470" s="2"/>
      <c r="T4470" s="2"/>
      <c r="U4470" s="2"/>
      <c r="V4470" s="2"/>
      <c r="W4470" s="2"/>
      <c r="X4470" s="2"/>
      <c r="Y4470" s="2"/>
      <c r="Z4470" s="2"/>
      <c r="AA4470" s="2"/>
      <c r="AB4470" s="2"/>
      <c r="AC4470" s="2"/>
      <c r="AD4470" s="2"/>
      <c r="AE4470" s="2"/>
      <c r="AF4470" s="2"/>
      <c r="AG4470" s="2"/>
      <c r="AH4470" s="2"/>
    </row>
    <row r="4471" spans="1:34" s="51" customFormat="1">
      <c r="A4471" s="52"/>
      <c r="B4471" s="52"/>
      <c r="C4471" s="53"/>
      <c r="D4471" s="62">
        <v>2009</v>
      </c>
      <c r="E4471" s="62">
        <v>6</v>
      </c>
      <c r="F4471" s="62">
        <v>2009</v>
      </c>
      <c r="G4471" s="62">
        <v>2010</v>
      </c>
      <c r="H4471" s="131"/>
      <c r="I4471" s="131"/>
      <c r="J4471" s="131"/>
      <c r="K4471" s="131"/>
      <c r="L4471" s="43">
        <v>0</v>
      </c>
      <c r="M4471" s="2"/>
      <c r="N4471" s="43"/>
      <c r="O4471" s="2"/>
      <c r="P4471" s="2"/>
      <c r="Q4471" s="2"/>
      <c r="R4471" s="2"/>
      <c r="S4471" s="2"/>
      <c r="T4471" s="2"/>
      <c r="U4471" s="2"/>
      <c r="V4471" s="2"/>
      <c r="W4471" s="2"/>
      <c r="X4471" s="2"/>
      <c r="Y4471" s="2"/>
      <c r="Z4471" s="2"/>
      <c r="AA4471" s="2"/>
      <c r="AB4471" s="2"/>
      <c r="AC4471" s="2"/>
      <c r="AD4471" s="2"/>
      <c r="AE4471" s="2"/>
      <c r="AF4471" s="2"/>
      <c r="AG4471" s="2"/>
      <c r="AH4471" s="2"/>
    </row>
    <row r="4472" spans="1:34" s="51" customFormat="1">
      <c r="A4472" s="52"/>
      <c r="B4472" s="52"/>
      <c r="C4472" s="53"/>
      <c r="D4472" s="62">
        <v>2009</v>
      </c>
      <c r="E4472" s="62">
        <v>7</v>
      </c>
      <c r="F4472" s="62">
        <v>2010</v>
      </c>
      <c r="G4472" s="62">
        <v>2010</v>
      </c>
      <c r="H4472" s="131"/>
      <c r="I4472" s="131"/>
      <c r="J4472" s="131"/>
      <c r="K4472" s="131"/>
      <c r="L4472" s="43">
        <v>0</v>
      </c>
      <c r="M4472" s="2"/>
      <c r="N4472" s="43"/>
      <c r="O4472" s="2"/>
      <c r="P4472" s="2"/>
      <c r="Q4472" s="2"/>
      <c r="R4472" s="2"/>
      <c r="S4472" s="2"/>
      <c r="T4472" s="2"/>
      <c r="U4472" s="2"/>
      <c r="V4472" s="2"/>
      <c r="W4472" s="2"/>
      <c r="X4472" s="2"/>
      <c r="Y4472" s="2"/>
      <c r="Z4472" s="2"/>
      <c r="AA4472" s="2"/>
      <c r="AB4472" s="2"/>
      <c r="AC4472" s="2"/>
      <c r="AD4472" s="2"/>
      <c r="AE4472" s="2"/>
      <c r="AF4472" s="2"/>
      <c r="AG4472" s="2"/>
      <c r="AH4472" s="2"/>
    </row>
    <row r="4473" spans="1:34" s="51" customFormat="1">
      <c r="A4473" s="52"/>
      <c r="B4473" s="52"/>
      <c r="C4473" s="53"/>
      <c r="D4473" s="62">
        <v>2009</v>
      </c>
      <c r="E4473" s="62">
        <v>8</v>
      </c>
      <c r="F4473" s="62">
        <v>2010</v>
      </c>
      <c r="G4473" s="62">
        <v>2010</v>
      </c>
      <c r="H4473" s="131"/>
      <c r="I4473" s="131"/>
      <c r="J4473" s="131"/>
      <c r="K4473" s="131"/>
      <c r="L4473" s="43">
        <v>0</v>
      </c>
      <c r="M4473" s="2"/>
      <c r="N4473" s="43"/>
      <c r="O4473" s="2"/>
      <c r="P4473" s="2"/>
      <c r="Q4473" s="2"/>
      <c r="R4473" s="2"/>
      <c r="S4473" s="2"/>
      <c r="T4473" s="2"/>
      <c r="U4473" s="2"/>
      <c r="V4473" s="2"/>
      <c r="W4473" s="2"/>
      <c r="X4473" s="2"/>
      <c r="Y4473" s="2"/>
      <c r="Z4473" s="2"/>
      <c r="AA4473" s="2"/>
      <c r="AB4473" s="2"/>
      <c r="AC4473" s="2"/>
      <c r="AD4473" s="2"/>
      <c r="AE4473" s="2"/>
      <c r="AF4473" s="2"/>
      <c r="AG4473" s="2"/>
      <c r="AH4473" s="2"/>
    </row>
    <row r="4474" spans="1:34" s="51" customFormat="1">
      <c r="A4474" s="52"/>
      <c r="B4474" s="52"/>
      <c r="C4474" s="53"/>
      <c r="D4474" s="62">
        <v>2009</v>
      </c>
      <c r="E4474" s="62">
        <v>9</v>
      </c>
      <c r="F4474" s="62">
        <v>2010</v>
      </c>
      <c r="G4474" s="62">
        <v>2010</v>
      </c>
      <c r="H4474" s="131"/>
      <c r="I4474" s="131"/>
      <c r="J4474" s="131"/>
      <c r="K4474" s="131"/>
      <c r="L4474" s="43">
        <v>0</v>
      </c>
      <c r="M4474" s="2"/>
      <c r="N4474" s="43"/>
      <c r="O4474" s="2"/>
      <c r="P4474" s="2"/>
      <c r="Q4474" s="2"/>
      <c r="R4474" s="2"/>
      <c r="S4474" s="2"/>
      <c r="T4474" s="2"/>
      <c r="U4474" s="2"/>
      <c r="V4474" s="2"/>
      <c r="W4474" s="2"/>
      <c r="X4474" s="2"/>
      <c r="Y4474" s="2"/>
      <c r="Z4474" s="2"/>
      <c r="AA4474" s="2"/>
      <c r="AB4474" s="2"/>
      <c r="AC4474" s="2"/>
      <c r="AD4474" s="2"/>
      <c r="AE4474" s="2"/>
      <c r="AF4474" s="2"/>
      <c r="AG4474" s="2"/>
      <c r="AH4474" s="2"/>
    </row>
    <row r="4475" spans="1:34" s="51" customFormat="1">
      <c r="A4475" s="52"/>
      <c r="B4475" s="52"/>
      <c r="C4475" s="53"/>
      <c r="D4475" s="62">
        <v>2009</v>
      </c>
      <c r="E4475" s="62">
        <v>10</v>
      </c>
      <c r="F4475" s="62">
        <v>2010</v>
      </c>
      <c r="G4475" s="62">
        <v>2010</v>
      </c>
      <c r="H4475" s="131"/>
      <c r="I4475" s="131"/>
      <c r="J4475" s="131"/>
      <c r="K4475" s="131"/>
      <c r="L4475" s="43">
        <v>0</v>
      </c>
      <c r="M4475" s="2"/>
      <c r="N4475" s="43"/>
      <c r="O4475" s="2"/>
      <c r="P4475" s="2"/>
      <c r="Q4475" s="2"/>
      <c r="R4475" s="2"/>
      <c r="S4475" s="2"/>
      <c r="T4475" s="2"/>
      <c r="U4475" s="2"/>
      <c r="V4475" s="2"/>
      <c r="W4475" s="2"/>
      <c r="X4475" s="2"/>
      <c r="Y4475" s="2"/>
      <c r="Z4475" s="2"/>
      <c r="AA4475" s="2"/>
      <c r="AB4475" s="2"/>
      <c r="AC4475" s="2"/>
      <c r="AD4475" s="2"/>
      <c r="AE4475" s="2"/>
      <c r="AF4475" s="2"/>
      <c r="AG4475" s="2"/>
      <c r="AH4475" s="2"/>
    </row>
    <row r="4476" spans="1:34" s="51" customFormat="1">
      <c r="A4476" s="52"/>
      <c r="B4476" s="52"/>
      <c r="C4476" s="53"/>
      <c r="D4476" s="62">
        <v>2009</v>
      </c>
      <c r="E4476" s="62">
        <v>11</v>
      </c>
      <c r="F4476" s="62">
        <v>2010</v>
      </c>
      <c r="G4476" s="62">
        <v>2010</v>
      </c>
      <c r="H4476" s="131"/>
      <c r="I4476" s="131"/>
      <c r="J4476" s="131"/>
      <c r="K4476" s="131"/>
      <c r="L4476" s="43">
        <v>0</v>
      </c>
      <c r="M4476" s="2"/>
      <c r="N4476" s="43"/>
      <c r="O4476" s="2"/>
      <c r="P4476" s="2"/>
      <c r="Q4476" s="2"/>
      <c r="R4476" s="2"/>
      <c r="S4476" s="2"/>
      <c r="T4476" s="2"/>
      <c r="U4476" s="2"/>
      <c r="V4476" s="2"/>
      <c r="W4476" s="2"/>
      <c r="X4476" s="2"/>
      <c r="Y4476" s="2"/>
      <c r="Z4476" s="2"/>
      <c r="AA4476" s="2"/>
      <c r="AB4476" s="2"/>
      <c r="AC4476" s="2"/>
      <c r="AD4476" s="2"/>
      <c r="AE4476" s="2"/>
      <c r="AF4476" s="2"/>
      <c r="AG4476" s="2"/>
      <c r="AH4476" s="2"/>
    </row>
    <row r="4477" spans="1:34" s="51" customFormat="1">
      <c r="A4477" s="52"/>
      <c r="B4477" s="52"/>
      <c r="C4477" s="53"/>
      <c r="D4477" s="62">
        <v>2009</v>
      </c>
      <c r="E4477" s="62">
        <v>12</v>
      </c>
      <c r="F4477" s="62">
        <v>2010</v>
      </c>
      <c r="G4477" s="62">
        <v>2010</v>
      </c>
      <c r="H4477" s="131"/>
      <c r="I4477" s="131"/>
      <c r="J4477" s="131"/>
      <c r="K4477" s="131"/>
      <c r="L4477" s="43">
        <v>0</v>
      </c>
      <c r="M4477" s="2"/>
      <c r="N4477" s="43"/>
      <c r="O4477" s="2"/>
      <c r="P4477" s="2"/>
      <c r="Q4477" s="2"/>
      <c r="R4477" s="2"/>
      <c r="S4477" s="2"/>
      <c r="T4477" s="2"/>
      <c r="U4477" s="2"/>
      <c r="V4477" s="2"/>
      <c r="W4477" s="2"/>
      <c r="X4477" s="2"/>
      <c r="Y4477" s="2"/>
      <c r="Z4477" s="2"/>
      <c r="AA4477" s="2"/>
      <c r="AB4477" s="2"/>
      <c r="AC4477" s="2"/>
      <c r="AD4477" s="2"/>
      <c r="AE4477" s="2"/>
      <c r="AF4477" s="2"/>
      <c r="AG4477" s="2"/>
      <c r="AH4477" s="2"/>
    </row>
    <row r="4478" spans="1:34" s="51" customFormat="1">
      <c r="A4478" s="52"/>
      <c r="B4478" s="52"/>
      <c r="C4478" s="53"/>
      <c r="D4478" s="62">
        <v>2010</v>
      </c>
      <c r="E4478" s="62">
        <v>1</v>
      </c>
      <c r="F4478" s="62">
        <v>2010</v>
      </c>
      <c r="G4478" s="62">
        <v>2010</v>
      </c>
      <c r="H4478" s="131"/>
      <c r="I4478" s="131"/>
      <c r="J4478" s="131"/>
      <c r="K4478" s="131"/>
      <c r="L4478" s="43">
        <v>0</v>
      </c>
      <c r="M4478" s="2"/>
      <c r="N4478" s="43"/>
      <c r="O4478" s="2"/>
      <c r="P4478" s="2"/>
      <c r="Q4478" s="2"/>
      <c r="R4478" s="2"/>
      <c r="S4478" s="2"/>
      <c r="T4478" s="2"/>
      <c r="U4478" s="2"/>
      <c r="V4478" s="2"/>
      <c r="W4478" s="2"/>
      <c r="X4478" s="2"/>
      <c r="Y4478" s="2"/>
      <c r="Z4478" s="2"/>
      <c r="AA4478" s="2"/>
      <c r="AB4478" s="2"/>
      <c r="AC4478" s="2"/>
      <c r="AD4478" s="2"/>
      <c r="AE4478" s="2"/>
      <c r="AF4478" s="2"/>
      <c r="AG4478" s="2"/>
      <c r="AH4478" s="2"/>
    </row>
    <row r="4479" spans="1:34" s="51" customFormat="1">
      <c r="A4479" s="52"/>
      <c r="B4479" s="52"/>
      <c r="C4479" s="53"/>
      <c r="D4479" s="62">
        <v>2010</v>
      </c>
      <c r="E4479" s="62">
        <v>2</v>
      </c>
      <c r="F4479" s="62">
        <v>2010</v>
      </c>
      <c r="G4479" s="62">
        <v>2010</v>
      </c>
      <c r="H4479" s="131"/>
      <c r="I4479" s="131"/>
      <c r="J4479" s="131"/>
      <c r="K4479" s="131"/>
      <c r="L4479" s="43">
        <v>0</v>
      </c>
      <c r="M4479" s="2"/>
      <c r="N4479" s="43"/>
      <c r="O4479" s="2"/>
      <c r="P4479" s="2"/>
      <c r="Q4479" s="2"/>
      <c r="R4479" s="2"/>
      <c r="S4479" s="2"/>
      <c r="T4479" s="2"/>
      <c r="U4479" s="2"/>
      <c r="V4479" s="2"/>
      <c r="W4479" s="2"/>
      <c r="X4479" s="2"/>
      <c r="Y4479" s="2"/>
      <c r="Z4479" s="2"/>
      <c r="AA4479" s="2"/>
      <c r="AB4479" s="2"/>
      <c r="AC4479" s="2"/>
      <c r="AD4479" s="2"/>
      <c r="AE4479" s="2"/>
      <c r="AF4479" s="2"/>
      <c r="AG4479" s="2"/>
      <c r="AH4479" s="2"/>
    </row>
    <row r="4480" spans="1:34" s="51" customFormat="1">
      <c r="A4480" s="52"/>
      <c r="B4480" s="52"/>
      <c r="C4480" s="53"/>
      <c r="D4480" s="62">
        <v>2010</v>
      </c>
      <c r="E4480" s="62">
        <v>3</v>
      </c>
      <c r="F4480" s="62">
        <v>2010</v>
      </c>
      <c r="G4480" s="62">
        <v>2010</v>
      </c>
      <c r="H4480" s="131"/>
      <c r="I4480" s="131"/>
      <c r="J4480" s="131"/>
      <c r="K4480" s="131"/>
      <c r="L4480" s="43">
        <v>0</v>
      </c>
      <c r="M4480" s="2"/>
      <c r="N4480" s="43"/>
      <c r="O4480" s="2"/>
      <c r="P4480" s="2"/>
      <c r="Q4480" s="2"/>
      <c r="R4480" s="2"/>
      <c r="S4480" s="2"/>
      <c r="T4480" s="2"/>
      <c r="U4480" s="2"/>
      <c r="V4480" s="2"/>
      <c r="W4480" s="2"/>
      <c r="X4480" s="2"/>
      <c r="Y4480" s="2"/>
      <c r="Z4480" s="2"/>
      <c r="AA4480" s="2"/>
      <c r="AB4480" s="2"/>
      <c r="AC4480" s="2"/>
      <c r="AD4480" s="2"/>
      <c r="AE4480" s="2"/>
      <c r="AF4480" s="2"/>
      <c r="AG4480" s="2"/>
      <c r="AH4480" s="2"/>
    </row>
    <row r="4481" spans="1:34" s="51" customFormat="1">
      <c r="A4481" s="52"/>
      <c r="B4481" s="52"/>
      <c r="C4481" s="53"/>
      <c r="D4481" s="62">
        <v>2010</v>
      </c>
      <c r="E4481" s="62">
        <v>4</v>
      </c>
      <c r="F4481" s="62">
        <v>2010</v>
      </c>
      <c r="G4481" s="62">
        <v>2010</v>
      </c>
      <c r="H4481" s="131"/>
      <c r="I4481" s="131"/>
      <c r="J4481" s="131"/>
      <c r="K4481" s="131"/>
      <c r="L4481" s="43">
        <v>0</v>
      </c>
      <c r="M4481" s="2"/>
      <c r="N4481" s="43"/>
      <c r="O4481" s="2"/>
      <c r="P4481" s="2"/>
      <c r="Q4481" s="2"/>
      <c r="R4481" s="2"/>
      <c r="S4481" s="2"/>
      <c r="T4481" s="2"/>
      <c r="U4481" s="2"/>
      <c r="V4481" s="2"/>
      <c r="W4481" s="2"/>
      <c r="X4481" s="2"/>
      <c r="Y4481" s="2"/>
      <c r="Z4481" s="2"/>
      <c r="AA4481" s="2"/>
      <c r="AB4481" s="2"/>
      <c r="AC4481" s="2"/>
      <c r="AD4481" s="2"/>
      <c r="AE4481" s="2"/>
      <c r="AF4481" s="2"/>
      <c r="AG4481" s="2"/>
      <c r="AH4481" s="2"/>
    </row>
    <row r="4482" spans="1:34" s="51" customFormat="1">
      <c r="A4482" s="52"/>
      <c r="B4482" s="52"/>
      <c r="C4482" s="53"/>
      <c r="D4482" s="62">
        <v>2010</v>
      </c>
      <c r="E4482" s="62">
        <v>5</v>
      </c>
      <c r="F4482" s="62">
        <v>2010</v>
      </c>
      <c r="G4482" s="62">
        <v>2011</v>
      </c>
      <c r="H4482" s="131"/>
      <c r="I4482" s="131"/>
      <c r="J4482" s="131"/>
      <c r="K4482" s="131"/>
      <c r="L4482" s="43">
        <v>0</v>
      </c>
      <c r="M4482" s="2"/>
      <c r="N4482" s="43"/>
      <c r="O4482" s="2"/>
      <c r="P4482" s="2"/>
      <c r="Q4482" s="2"/>
      <c r="R4482" s="2"/>
      <c r="S4482" s="2"/>
      <c r="T4482" s="2"/>
      <c r="U4482" s="2"/>
      <c r="V4482" s="2"/>
      <c r="W4482" s="2"/>
      <c r="X4482" s="2"/>
      <c r="Y4482" s="2"/>
      <c r="Z4482" s="2"/>
      <c r="AA4482" s="2"/>
      <c r="AB4482" s="2"/>
      <c r="AC4482" s="2"/>
      <c r="AD4482" s="2"/>
      <c r="AE4482" s="2"/>
      <c r="AF4482" s="2"/>
      <c r="AG4482" s="2"/>
      <c r="AH4482" s="2"/>
    </row>
    <row r="4483" spans="1:34" s="51" customFormat="1">
      <c r="A4483" s="52"/>
      <c r="B4483" s="52"/>
      <c r="C4483" s="53"/>
      <c r="D4483" s="62">
        <v>2010</v>
      </c>
      <c r="E4483" s="62">
        <v>6</v>
      </c>
      <c r="F4483" s="62">
        <v>2010</v>
      </c>
      <c r="G4483" s="62">
        <v>2011</v>
      </c>
      <c r="H4483" s="131"/>
      <c r="I4483" s="131"/>
      <c r="J4483" s="131"/>
      <c r="K4483" s="131"/>
      <c r="L4483" s="43">
        <v>0</v>
      </c>
      <c r="M4483" s="2"/>
      <c r="N4483" s="43"/>
      <c r="O4483" s="2"/>
      <c r="P4483" s="2"/>
      <c r="Q4483" s="2"/>
      <c r="R4483" s="2"/>
      <c r="S4483" s="2"/>
      <c r="T4483" s="2"/>
      <c r="U4483" s="2"/>
      <c r="V4483" s="2"/>
      <c r="W4483" s="2"/>
      <c r="X4483" s="2"/>
      <c r="Y4483" s="2"/>
      <c r="Z4483" s="2"/>
      <c r="AA4483" s="2"/>
      <c r="AB4483" s="2"/>
      <c r="AC4483" s="2"/>
      <c r="AD4483" s="2"/>
      <c r="AE4483" s="2"/>
      <c r="AF4483" s="2"/>
      <c r="AG4483" s="2"/>
      <c r="AH4483" s="2"/>
    </row>
    <row r="4484" spans="1:34" s="51" customFormat="1">
      <c r="A4484" s="52"/>
      <c r="B4484" s="52"/>
      <c r="C4484" s="53"/>
      <c r="D4484" s="62">
        <v>2010</v>
      </c>
      <c r="E4484" s="62">
        <v>7</v>
      </c>
      <c r="F4484" s="62">
        <v>2011</v>
      </c>
      <c r="G4484" s="62">
        <v>2011</v>
      </c>
      <c r="H4484" s="131"/>
      <c r="I4484" s="131"/>
      <c r="J4484" s="131"/>
      <c r="K4484" s="131"/>
      <c r="L4484" s="43">
        <v>0</v>
      </c>
      <c r="M4484" s="2"/>
      <c r="N4484" s="43"/>
      <c r="O4484" s="2"/>
      <c r="P4484" s="2"/>
      <c r="Q4484" s="2"/>
      <c r="R4484" s="2"/>
      <c r="S4484" s="2"/>
      <c r="T4484" s="2"/>
      <c r="U4484" s="2"/>
      <c r="V4484" s="2"/>
      <c r="W4484" s="2"/>
      <c r="X4484" s="2"/>
      <c r="Y4484" s="2"/>
      <c r="Z4484" s="2"/>
      <c r="AA4484" s="2"/>
      <c r="AB4484" s="2"/>
      <c r="AC4484" s="2"/>
      <c r="AD4484" s="2"/>
      <c r="AE4484" s="2"/>
      <c r="AF4484" s="2"/>
      <c r="AG4484" s="2"/>
      <c r="AH4484" s="2"/>
    </row>
    <row r="4485" spans="1:34" s="51" customFormat="1">
      <c r="A4485" s="52"/>
      <c r="B4485" s="52"/>
      <c r="C4485" s="53"/>
      <c r="D4485" s="62">
        <v>2010</v>
      </c>
      <c r="E4485" s="62">
        <v>8</v>
      </c>
      <c r="F4485" s="62">
        <v>2011</v>
      </c>
      <c r="G4485" s="62">
        <v>2011</v>
      </c>
      <c r="H4485" s="131"/>
      <c r="I4485" s="131"/>
      <c r="J4485" s="131"/>
      <c r="K4485" s="131"/>
      <c r="L4485" s="43">
        <v>0</v>
      </c>
      <c r="M4485" s="2"/>
      <c r="N4485" s="43"/>
      <c r="O4485" s="2"/>
      <c r="P4485" s="2"/>
      <c r="Q4485" s="2"/>
      <c r="R4485" s="2"/>
      <c r="S4485" s="2"/>
      <c r="T4485" s="2"/>
      <c r="U4485" s="2"/>
      <c r="V4485" s="2"/>
      <c r="W4485" s="2"/>
      <c r="X4485" s="2"/>
      <c r="Y4485" s="2"/>
      <c r="Z4485" s="2"/>
      <c r="AA4485" s="2"/>
      <c r="AB4485" s="2"/>
      <c r="AC4485" s="2"/>
      <c r="AD4485" s="2"/>
      <c r="AE4485" s="2"/>
      <c r="AF4485" s="2"/>
      <c r="AG4485" s="2"/>
      <c r="AH4485" s="2"/>
    </row>
    <row r="4486" spans="1:34" s="51" customFormat="1">
      <c r="A4486" s="52"/>
      <c r="B4486" s="52"/>
      <c r="C4486" s="53"/>
      <c r="D4486" s="62">
        <v>2010</v>
      </c>
      <c r="E4486" s="62">
        <v>9</v>
      </c>
      <c r="F4486" s="62">
        <v>2011</v>
      </c>
      <c r="G4486" s="62">
        <v>2011</v>
      </c>
      <c r="H4486" s="131"/>
      <c r="I4486" s="131"/>
      <c r="J4486" s="131"/>
      <c r="K4486" s="131"/>
      <c r="L4486" s="43">
        <v>0</v>
      </c>
      <c r="M4486" s="2"/>
      <c r="N4486" s="43"/>
      <c r="O4486" s="2"/>
      <c r="P4486" s="2"/>
      <c r="Q4486" s="2"/>
      <c r="R4486" s="2"/>
      <c r="S4486" s="2"/>
      <c r="T4486" s="2"/>
      <c r="U4486" s="2"/>
      <c r="V4486" s="2"/>
      <c r="W4486" s="2"/>
      <c r="X4486" s="2"/>
      <c r="Y4486" s="2"/>
      <c r="Z4486" s="2"/>
      <c r="AA4486" s="2"/>
      <c r="AB4486" s="2"/>
      <c r="AC4486" s="2"/>
      <c r="AD4486" s="2"/>
      <c r="AE4486" s="2"/>
      <c r="AF4486" s="2"/>
      <c r="AG4486" s="2"/>
      <c r="AH4486" s="2"/>
    </row>
    <row r="4487" spans="1:34" s="51" customFormat="1">
      <c r="A4487" s="52"/>
      <c r="B4487" s="52"/>
      <c r="C4487" s="53"/>
      <c r="D4487" s="62">
        <v>2010</v>
      </c>
      <c r="E4487" s="62">
        <v>10</v>
      </c>
      <c r="F4487" s="62">
        <v>2011</v>
      </c>
      <c r="G4487" s="62">
        <v>2011</v>
      </c>
      <c r="H4487" s="131"/>
      <c r="I4487" s="131"/>
      <c r="J4487" s="131"/>
      <c r="K4487" s="131"/>
      <c r="L4487" s="43">
        <v>0</v>
      </c>
      <c r="M4487" s="2"/>
      <c r="N4487" s="43"/>
      <c r="O4487" s="2"/>
      <c r="P4487" s="2"/>
      <c r="Q4487" s="2"/>
      <c r="R4487" s="2"/>
      <c r="S4487" s="2"/>
      <c r="T4487" s="2"/>
      <c r="U4487" s="2"/>
      <c r="V4487" s="2"/>
      <c r="W4487" s="2"/>
      <c r="X4487" s="2"/>
      <c r="Y4487" s="2"/>
      <c r="Z4487" s="2"/>
      <c r="AA4487" s="2"/>
      <c r="AB4487" s="2"/>
      <c r="AC4487" s="2"/>
      <c r="AD4487" s="2"/>
      <c r="AE4487" s="2"/>
      <c r="AF4487" s="2"/>
      <c r="AG4487" s="2"/>
      <c r="AH4487" s="2"/>
    </row>
    <row r="4488" spans="1:34" s="51" customFormat="1">
      <c r="A4488" s="52"/>
      <c r="B4488" s="52"/>
      <c r="C4488" s="53"/>
      <c r="D4488" s="62">
        <v>2010</v>
      </c>
      <c r="E4488" s="62">
        <v>11</v>
      </c>
      <c r="F4488" s="62">
        <v>2011</v>
      </c>
      <c r="G4488" s="62">
        <v>2011</v>
      </c>
      <c r="H4488" s="131"/>
      <c r="I4488" s="131"/>
      <c r="J4488" s="131"/>
      <c r="K4488" s="131"/>
      <c r="L4488" s="43">
        <v>0</v>
      </c>
      <c r="M4488" s="2"/>
      <c r="N4488" s="43"/>
      <c r="O4488" s="2"/>
      <c r="P4488" s="2"/>
      <c r="Q4488" s="2"/>
      <c r="R4488" s="2"/>
      <c r="S4488" s="2"/>
      <c r="T4488" s="2"/>
      <c r="U4488" s="2"/>
      <c r="V4488" s="2"/>
      <c r="W4488" s="2"/>
      <c r="X4488" s="2"/>
      <c r="Y4488" s="2"/>
      <c r="Z4488" s="2"/>
      <c r="AA4488" s="2"/>
      <c r="AB4488" s="2"/>
      <c r="AC4488" s="2"/>
      <c r="AD4488" s="2"/>
      <c r="AE4488" s="2"/>
      <c r="AF4488" s="2"/>
      <c r="AG4488" s="2"/>
      <c r="AH4488" s="2"/>
    </row>
    <row r="4489" spans="1:34" s="51" customFormat="1">
      <c r="A4489" s="52"/>
      <c r="B4489" s="52"/>
      <c r="C4489" s="53"/>
      <c r="D4489" s="62">
        <v>2010</v>
      </c>
      <c r="E4489" s="62">
        <v>12</v>
      </c>
      <c r="F4489" s="62">
        <v>2011</v>
      </c>
      <c r="G4489" s="62">
        <v>2011</v>
      </c>
      <c r="H4489" s="131"/>
      <c r="I4489" s="131"/>
      <c r="J4489" s="131"/>
      <c r="K4489" s="131"/>
      <c r="L4489" s="43">
        <v>0</v>
      </c>
      <c r="M4489" s="2"/>
      <c r="N4489" s="43"/>
      <c r="O4489" s="2"/>
      <c r="P4489" s="2"/>
      <c r="Q4489" s="2"/>
      <c r="R4489" s="2"/>
      <c r="S4489" s="2"/>
      <c r="T4489" s="2"/>
      <c r="U4489" s="2"/>
      <c r="V4489" s="2"/>
      <c r="W4489" s="2"/>
      <c r="X4489" s="2"/>
      <c r="Y4489" s="2"/>
      <c r="Z4489" s="2"/>
      <c r="AA4489" s="2"/>
      <c r="AB4489" s="2"/>
      <c r="AC4489" s="2"/>
      <c r="AD4489" s="2"/>
      <c r="AE4489" s="2"/>
      <c r="AF4489" s="2"/>
      <c r="AG4489" s="2"/>
      <c r="AH4489" s="2"/>
    </row>
    <row r="4490" spans="1:34" s="51" customFormat="1">
      <c r="A4490" s="52"/>
      <c r="B4490" s="52"/>
      <c r="C4490" s="53"/>
      <c r="D4490" s="62">
        <v>2011</v>
      </c>
      <c r="E4490" s="62">
        <v>1</v>
      </c>
      <c r="F4490" s="62">
        <v>2011</v>
      </c>
      <c r="G4490" s="62">
        <v>2011</v>
      </c>
      <c r="H4490" s="131"/>
      <c r="I4490" s="131"/>
      <c r="J4490" s="131"/>
      <c r="K4490" s="131"/>
      <c r="L4490" s="43">
        <v>0</v>
      </c>
      <c r="M4490" s="2"/>
      <c r="N4490" s="43"/>
      <c r="O4490" s="2"/>
      <c r="P4490" s="2"/>
      <c r="Q4490" s="2"/>
      <c r="R4490" s="2"/>
      <c r="S4490" s="2"/>
      <c r="T4490" s="2"/>
      <c r="U4490" s="2"/>
      <c r="V4490" s="2"/>
      <c r="W4490" s="2"/>
      <c r="X4490" s="2"/>
      <c r="Y4490" s="2"/>
      <c r="Z4490" s="2"/>
      <c r="AA4490" s="2"/>
      <c r="AB4490" s="2"/>
      <c r="AC4490" s="2"/>
      <c r="AD4490" s="2"/>
      <c r="AE4490" s="2"/>
      <c r="AF4490" s="2"/>
      <c r="AG4490" s="2"/>
      <c r="AH4490" s="2"/>
    </row>
    <row r="4491" spans="1:34" s="51" customFormat="1">
      <c r="A4491" s="52"/>
      <c r="B4491" s="52"/>
      <c r="C4491" s="53"/>
      <c r="D4491" s="62">
        <v>2011</v>
      </c>
      <c r="E4491" s="62">
        <v>2</v>
      </c>
      <c r="F4491" s="62">
        <v>2011</v>
      </c>
      <c r="G4491" s="62">
        <v>2011</v>
      </c>
      <c r="H4491" s="131"/>
      <c r="I4491" s="131"/>
      <c r="J4491" s="131"/>
      <c r="K4491" s="131"/>
      <c r="L4491" s="43">
        <v>0</v>
      </c>
      <c r="M4491" s="2"/>
      <c r="N4491" s="43"/>
      <c r="O4491" s="2"/>
      <c r="P4491" s="2"/>
      <c r="Q4491" s="2"/>
      <c r="R4491" s="2"/>
      <c r="S4491" s="2"/>
      <c r="T4491" s="2"/>
      <c r="U4491" s="2"/>
      <c r="V4491" s="2"/>
      <c r="W4491" s="2"/>
      <c r="X4491" s="2"/>
      <c r="Y4491" s="2"/>
      <c r="Z4491" s="2"/>
      <c r="AA4491" s="2"/>
      <c r="AB4491" s="2"/>
      <c r="AC4491" s="2"/>
      <c r="AD4491" s="2"/>
      <c r="AE4491" s="2"/>
      <c r="AF4491" s="2"/>
      <c r="AG4491" s="2"/>
      <c r="AH4491" s="2"/>
    </row>
    <row r="4492" spans="1:34" s="51" customFormat="1">
      <c r="A4492" s="52"/>
      <c r="B4492" s="52"/>
      <c r="C4492" s="53"/>
      <c r="D4492" s="62">
        <v>2011</v>
      </c>
      <c r="E4492" s="62">
        <v>3</v>
      </c>
      <c r="F4492" s="62">
        <v>2011</v>
      </c>
      <c r="G4492" s="62">
        <v>2011</v>
      </c>
      <c r="H4492" s="131"/>
      <c r="I4492" s="131"/>
      <c r="J4492" s="131"/>
      <c r="K4492" s="131"/>
      <c r="L4492" s="43">
        <v>0</v>
      </c>
      <c r="M4492" s="2"/>
      <c r="N4492" s="43"/>
      <c r="O4492" s="2"/>
      <c r="P4492" s="2"/>
      <c r="Q4492" s="2"/>
      <c r="R4492" s="2"/>
      <c r="S4492" s="2"/>
      <c r="T4492" s="2"/>
      <c r="U4492" s="2"/>
      <c r="V4492" s="2"/>
      <c r="W4492" s="2"/>
      <c r="X4492" s="2"/>
      <c r="Y4492" s="2"/>
      <c r="Z4492" s="2"/>
      <c r="AA4492" s="2"/>
      <c r="AB4492" s="2"/>
      <c r="AC4492" s="2"/>
      <c r="AD4492" s="2"/>
      <c r="AE4492" s="2"/>
      <c r="AF4492" s="2"/>
      <c r="AG4492" s="2"/>
      <c r="AH4492" s="2"/>
    </row>
    <row r="4493" spans="1:34" s="51" customFormat="1">
      <c r="A4493" s="52"/>
      <c r="B4493" s="52"/>
      <c r="C4493" s="53"/>
      <c r="D4493" s="62">
        <v>2011</v>
      </c>
      <c r="E4493" s="62">
        <v>4</v>
      </c>
      <c r="F4493" s="62">
        <v>2011</v>
      </c>
      <c r="G4493" s="62">
        <v>2011</v>
      </c>
      <c r="H4493" s="131"/>
      <c r="I4493" s="131"/>
      <c r="J4493" s="131"/>
      <c r="K4493" s="131"/>
      <c r="L4493" s="43">
        <v>0</v>
      </c>
      <c r="M4493" s="2"/>
      <c r="N4493" s="43"/>
      <c r="O4493" s="2"/>
      <c r="P4493" s="2"/>
      <c r="Q4493" s="2"/>
      <c r="R4493" s="2"/>
      <c r="S4493" s="2"/>
      <c r="T4493" s="2"/>
      <c r="U4493" s="2"/>
      <c r="V4493" s="2"/>
      <c r="W4493" s="2"/>
      <c r="X4493" s="2"/>
      <c r="Y4493" s="2"/>
      <c r="Z4493" s="2"/>
      <c r="AA4493" s="2"/>
      <c r="AB4493" s="2"/>
      <c r="AC4493" s="2"/>
      <c r="AD4493" s="2"/>
      <c r="AE4493" s="2"/>
      <c r="AF4493" s="2"/>
      <c r="AG4493" s="2"/>
      <c r="AH4493" s="2"/>
    </row>
    <row r="4494" spans="1:34" s="51" customFormat="1">
      <c r="A4494" s="52"/>
      <c r="B4494" s="52"/>
      <c r="C4494" s="53"/>
      <c r="D4494" s="62">
        <v>2011</v>
      </c>
      <c r="E4494" s="62">
        <v>5</v>
      </c>
      <c r="F4494" s="62">
        <v>2011</v>
      </c>
      <c r="G4494" s="62">
        <v>2012</v>
      </c>
      <c r="H4494" s="131"/>
      <c r="I4494" s="131"/>
      <c r="J4494" s="131"/>
      <c r="K4494" s="131"/>
      <c r="L4494" s="43">
        <v>0</v>
      </c>
      <c r="M4494" s="2"/>
      <c r="N4494" s="43"/>
      <c r="O4494" s="2"/>
      <c r="P4494" s="2"/>
      <c r="Q4494" s="2"/>
      <c r="R4494" s="2"/>
      <c r="S4494" s="2"/>
      <c r="T4494" s="2"/>
      <c r="U4494" s="2"/>
      <c r="V4494" s="2"/>
      <c r="W4494" s="2"/>
      <c r="X4494" s="2"/>
      <c r="Y4494" s="2"/>
      <c r="Z4494" s="2"/>
      <c r="AA4494" s="2"/>
      <c r="AB4494" s="2"/>
      <c r="AC4494" s="2"/>
      <c r="AD4494" s="2"/>
      <c r="AE4494" s="2"/>
      <c r="AF4494" s="2"/>
      <c r="AG4494" s="2"/>
      <c r="AH4494" s="2"/>
    </row>
    <row r="4495" spans="1:34" s="51" customFormat="1">
      <c r="A4495" s="52"/>
      <c r="B4495" s="52"/>
      <c r="C4495" s="53"/>
      <c r="D4495" s="62">
        <v>2011</v>
      </c>
      <c r="E4495" s="62">
        <v>6</v>
      </c>
      <c r="F4495" s="62">
        <v>2011</v>
      </c>
      <c r="G4495" s="62">
        <v>2012</v>
      </c>
      <c r="H4495" s="131"/>
      <c r="I4495" s="131"/>
      <c r="J4495" s="131"/>
      <c r="K4495" s="131"/>
      <c r="L4495" s="43">
        <v>0</v>
      </c>
      <c r="M4495" s="2"/>
      <c r="N4495" s="43"/>
      <c r="O4495" s="2"/>
      <c r="P4495" s="2"/>
      <c r="Q4495" s="2"/>
      <c r="R4495" s="2"/>
      <c r="S4495" s="2"/>
      <c r="T4495" s="2"/>
      <c r="U4495" s="2"/>
      <c r="V4495" s="2"/>
      <c r="W4495" s="2"/>
      <c r="X4495" s="2"/>
      <c r="Y4495" s="2"/>
      <c r="Z4495" s="2"/>
      <c r="AA4495" s="2"/>
      <c r="AB4495" s="2"/>
      <c r="AC4495" s="2"/>
      <c r="AD4495" s="2"/>
      <c r="AE4495" s="2"/>
      <c r="AF4495" s="2"/>
      <c r="AG4495" s="2"/>
      <c r="AH4495" s="2"/>
    </row>
    <row r="4496" spans="1:34" s="51" customFormat="1">
      <c r="A4496" s="52"/>
      <c r="B4496" s="52"/>
      <c r="C4496" s="53"/>
      <c r="D4496" s="62">
        <v>2011</v>
      </c>
      <c r="E4496" s="62">
        <v>7</v>
      </c>
      <c r="F4496" s="62">
        <v>2012</v>
      </c>
      <c r="G4496" s="62">
        <v>2012</v>
      </c>
      <c r="H4496" s="131"/>
      <c r="I4496" s="131"/>
      <c r="J4496" s="131"/>
      <c r="K4496" s="131"/>
      <c r="L4496" s="43">
        <v>0</v>
      </c>
      <c r="M4496" s="2"/>
      <c r="N4496" s="43"/>
      <c r="O4496" s="2"/>
      <c r="P4496" s="2"/>
      <c r="Q4496" s="2"/>
      <c r="R4496" s="2"/>
      <c r="S4496" s="2"/>
      <c r="T4496" s="2"/>
      <c r="U4496" s="2"/>
      <c r="V4496" s="2"/>
      <c r="W4496" s="2"/>
      <c r="X4496" s="2"/>
      <c r="Y4496" s="2"/>
      <c r="Z4496" s="2"/>
      <c r="AA4496" s="2"/>
      <c r="AB4496" s="2"/>
      <c r="AC4496" s="2"/>
      <c r="AD4496" s="2"/>
      <c r="AE4496" s="2"/>
      <c r="AF4496" s="2"/>
      <c r="AG4496" s="2"/>
      <c r="AH4496" s="2"/>
    </row>
    <row r="4497" spans="1:34" s="51" customFormat="1">
      <c r="A4497" s="52"/>
      <c r="B4497" s="52"/>
      <c r="C4497" s="53"/>
      <c r="D4497" s="62">
        <v>2011</v>
      </c>
      <c r="E4497" s="62">
        <v>8</v>
      </c>
      <c r="F4497" s="62">
        <v>2012</v>
      </c>
      <c r="G4497" s="62">
        <v>2012</v>
      </c>
      <c r="H4497" s="131"/>
      <c r="I4497" s="131"/>
      <c r="J4497" s="131"/>
      <c r="K4497" s="131"/>
      <c r="L4497" s="43">
        <v>0</v>
      </c>
      <c r="M4497" s="2"/>
      <c r="N4497" s="43"/>
      <c r="O4497" s="2"/>
      <c r="P4497" s="2"/>
      <c r="Q4497" s="2"/>
      <c r="R4497" s="2"/>
      <c r="S4497" s="2"/>
      <c r="T4497" s="2"/>
      <c r="U4497" s="2"/>
      <c r="V4497" s="2"/>
      <c r="W4497" s="2"/>
      <c r="X4497" s="2"/>
      <c r="Y4497" s="2"/>
      <c r="Z4497" s="2"/>
      <c r="AA4497" s="2"/>
      <c r="AB4497" s="2"/>
      <c r="AC4497" s="2"/>
      <c r="AD4497" s="2"/>
      <c r="AE4497" s="2"/>
      <c r="AF4497" s="2"/>
      <c r="AG4497" s="2"/>
      <c r="AH4497" s="2"/>
    </row>
    <row r="4498" spans="1:34" s="51" customFormat="1">
      <c r="A4498" s="52"/>
      <c r="B4498" s="52"/>
      <c r="C4498" s="53"/>
      <c r="D4498" s="62">
        <v>2011</v>
      </c>
      <c r="E4498" s="62">
        <v>9</v>
      </c>
      <c r="F4498" s="62">
        <v>2012</v>
      </c>
      <c r="G4498" s="62">
        <v>2012</v>
      </c>
      <c r="H4498" s="131"/>
      <c r="I4498" s="131"/>
      <c r="J4498" s="131"/>
      <c r="K4498" s="131"/>
      <c r="L4498" s="43">
        <v>0</v>
      </c>
      <c r="M4498" s="2"/>
      <c r="N4498" s="43"/>
      <c r="O4498" s="2"/>
      <c r="P4498" s="2"/>
      <c r="Q4498" s="2"/>
      <c r="R4498" s="2"/>
      <c r="S4498" s="2"/>
      <c r="T4498" s="2"/>
      <c r="U4498" s="2"/>
      <c r="V4498" s="2"/>
      <c r="W4498" s="2"/>
      <c r="X4498" s="2"/>
      <c r="Y4498" s="2"/>
      <c r="Z4498" s="2"/>
      <c r="AA4498" s="2"/>
      <c r="AB4498" s="2"/>
      <c r="AC4498" s="2"/>
      <c r="AD4498" s="2"/>
      <c r="AE4498" s="2"/>
      <c r="AF4498" s="2"/>
      <c r="AG4498" s="2"/>
      <c r="AH4498" s="2"/>
    </row>
    <row r="4499" spans="1:34" s="51" customFormat="1">
      <c r="A4499" s="52"/>
      <c r="B4499" s="52"/>
      <c r="C4499" s="53"/>
      <c r="D4499" s="62">
        <v>2011</v>
      </c>
      <c r="E4499" s="62">
        <v>10</v>
      </c>
      <c r="F4499" s="62">
        <v>2012</v>
      </c>
      <c r="G4499" s="62">
        <v>2012</v>
      </c>
      <c r="H4499" s="131"/>
      <c r="I4499" s="131"/>
      <c r="J4499" s="131"/>
      <c r="K4499" s="131"/>
      <c r="L4499" s="43">
        <v>0</v>
      </c>
      <c r="M4499" s="2"/>
      <c r="N4499" s="43"/>
      <c r="O4499" s="2"/>
      <c r="P4499" s="2"/>
      <c r="Q4499" s="2"/>
      <c r="R4499" s="2"/>
      <c r="S4499" s="2"/>
      <c r="T4499" s="2"/>
      <c r="U4499" s="2"/>
      <c r="V4499" s="2"/>
      <c r="W4499" s="2"/>
      <c r="X4499" s="2"/>
      <c r="Y4499" s="2"/>
      <c r="Z4499" s="2"/>
      <c r="AA4499" s="2"/>
      <c r="AB4499" s="2"/>
      <c r="AC4499" s="2"/>
      <c r="AD4499" s="2"/>
      <c r="AE4499" s="2"/>
      <c r="AF4499" s="2"/>
      <c r="AG4499" s="2"/>
      <c r="AH4499" s="2"/>
    </row>
    <row r="4500" spans="1:34" s="51" customFormat="1">
      <c r="A4500" s="52"/>
      <c r="B4500" s="52"/>
      <c r="C4500" s="53"/>
      <c r="D4500" s="62">
        <v>2011</v>
      </c>
      <c r="E4500" s="62">
        <v>11</v>
      </c>
      <c r="F4500" s="62">
        <v>2012</v>
      </c>
      <c r="G4500" s="62">
        <v>2012</v>
      </c>
      <c r="H4500" s="131"/>
      <c r="I4500" s="131"/>
      <c r="J4500" s="131"/>
      <c r="K4500" s="131"/>
      <c r="L4500" s="43">
        <v>0</v>
      </c>
      <c r="M4500" s="2"/>
      <c r="N4500" s="43"/>
      <c r="O4500" s="2"/>
      <c r="P4500" s="2"/>
      <c r="Q4500" s="2"/>
      <c r="R4500" s="2"/>
      <c r="S4500" s="2"/>
      <c r="T4500" s="2"/>
      <c r="U4500" s="2"/>
      <c r="V4500" s="2"/>
      <c r="W4500" s="2"/>
      <c r="X4500" s="2"/>
      <c r="Y4500" s="2"/>
      <c r="Z4500" s="2"/>
      <c r="AA4500" s="2"/>
      <c r="AB4500" s="2"/>
      <c r="AC4500" s="2"/>
      <c r="AD4500" s="2"/>
      <c r="AE4500" s="2"/>
      <c r="AF4500" s="2"/>
      <c r="AG4500" s="2"/>
      <c r="AH4500" s="2"/>
    </row>
    <row r="4501" spans="1:34" s="51" customFormat="1">
      <c r="A4501" s="52"/>
      <c r="B4501" s="52"/>
      <c r="C4501" s="53"/>
      <c r="D4501" s="62">
        <v>2011</v>
      </c>
      <c r="E4501" s="62">
        <v>12</v>
      </c>
      <c r="F4501" s="62">
        <v>2012</v>
      </c>
      <c r="G4501" s="62">
        <v>2012</v>
      </c>
      <c r="H4501" s="131"/>
      <c r="I4501" s="131"/>
      <c r="J4501" s="131"/>
      <c r="K4501" s="131"/>
      <c r="L4501" s="43">
        <v>0</v>
      </c>
      <c r="M4501" s="2"/>
      <c r="N4501" s="43"/>
      <c r="O4501" s="2"/>
      <c r="P4501" s="2"/>
      <c r="Q4501" s="2"/>
      <c r="R4501" s="2"/>
      <c r="S4501" s="2"/>
      <c r="T4501" s="2"/>
      <c r="U4501" s="2"/>
      <c r="V4501" s="2"/>
      <c r="W4501" s="2"/>
      <c r="X4501" s="2"/>
      <c r="Y4501" s="2"/>
      <c r="Z4501" s="2"/>
      <c r="AA4501" s="2"/>
      <c r="AB4501" s="2"/>
      <c r="AC4501" s="2"/>
      <c r="AD4501" s="2"/>
      <c r="AE4501" s="2"/>
      <c r="AF4501" s="2"/>
      <c r="AG4501" s="2"/>
      <c r="AH4501" s="2"/>
    </row>
    <row r="4502" spans="1:34" s="51" customFormat="1">
      <c r="A4502" s="52"/>
      <c r="B4502" s="52"/>
      <c r="C4502" s="53"/>
      <c r="D4502" s="62">
        <v>2012</v>
      </c>
      <c r="E4502" s="62">
        <v>1</v>
      </c>
      <c r="F4502" s="62">
        <v>2012</v>
      </c>
      <c r="G4502" s="62">
        <v>2012</v>
      </c>
      <c r="H4502" s="131"/>
      <c r="I4502" s="131"/>
      <c r="J4502" s="131"/>
      <c r="K4502" s="131"/>
      <c r="L4502" s="43">
        <v>0</v>
      </c>
      <c r="M4502" s="2"/>
      <c r="N4502" s="43"/>
      <c r="O4502" s="2"/>
      <c r="P4502" s="2"/>
      <c r="Q4502" s="2"/>
      <c r="R4502" s="2"/>
      <c r="S4502" s="2"/>
      <c r="T4502" s="2"/>
      <c r="U4502" s="2"/>
      <c r="V4502" s="2"/>
      <c r="W4502" s="2"/>
      <c r="X4502" s="2"/>
      <c r="Y4502" s="2"/>
      <c r="Z4502" s="2"/>
      <c r="AA4502" s="2"/>
      <c r="AB4502" s="2"/>
      <c r="AC4502" s="2"/>
      <c r="AD4502" s="2"/>
      <c r="AE4502" s="2"/>
      <c r="AF4502" s="2"/>
      <c r="AG4502" s="2"/>
      <c r="AH4502" s="2"/>
    </row>
    <row r="4503" spans="1:34" s="51" customFormat="1">
      <c r="A4503" s="52"/>
      <c r="B4503" s="52"/>
      <c r="C4503" s="53"/>
      <c r="D4503" s="62">
        <v>2012</v>
      </c>
      <c r="E4503" s="62">
        <v>2</v>
      </c>
      <c r="F4503" s="62">
        <v>2012</v>
      </c>
      <c r="G4503" s="62">
        <v>2012</v>
      </c>
      <c r="H4503" s="131"/>
      <c r="I4503" s="131"/>
      <c r="J4503" s="131"/>
      <c r="K4503" s="131"/>
      <c r="L4503" s="43">
        <v>0</v>
      </c>
      <c r="M4503" s="2"/>
      <c r="N4503" s="43"/>
      <c r="O4503" s="2"/>
      <c r="P4503" s="2"/>
      <c r="Q4503" s="2"/>
      <c r="R4503" s="2"/>
      <c r="S4503" s="2"/>
      <c r="T4503" s="2"/>
      <c r="U4503" s="2"/>
      <c r="V4503" s="2"/>
      <c r="W4503" s="2"/>
      <c r="X4503" s="2"/>
      <c r="Y4503" s="2"/>
      <c r="Z4503" s="2"/>
      <c r="AA4503" s="2"/>
      <c r="AB4503" s="2"/>
      <c r="AC4503" s="2"/>
      <c r="AD4503" s="2"/>
      <c r="AE4503" s="2"/>
      <c r="AF4503" s="2"/>
      <c r="AG4503" s="2"/>
      <c r="AH4503" s="2"/>
    </row>
    <row r="4504" spans="1:34" s="51" customFormat="1">
      <c r="A4504" s="52"/>
      <c r="B4504" s="52"/>
      <c r="C4504" s="53"/>
      <c r="D4504" s="62">
        <v>2012</v>
      </c>
      <c r="E4504" s="62">
        <v>3</v>
      </c>
      <c r="F4504" s="62">
        <v>2012</v>
      </c>
      <c r="G4504" s="62">
        <v>2012</v>
      </c>
      <c r="H4504" s="131"/>
      <c r="I4504" s="131"/>
      <c r="J4504" s="131"/>
      <c r="K4504" s="131"/>
      <c r="L4504" s="43">
        <v>0</v>
      </c>
      <c r="M4504" s="2"/>
      <c r="N4504" s="43"/>
      <c r="O4504" s="2"/>
      <c r="P4504" s="2"/>
      <c r="Q4504" s="2"/>
      <c r="R4504" s="2"/>
      <c r="S4504" s="2"/>
      <c r="T4504" s="2"/>
      <c r="U4504" s="2"/>
      <c r="V4504" s="2"/>
      <c r="W4504" s="2"/>
      <c r="X4504" s="2"/>
      <c r="Y4504" s="2"/>
      <c r="Z4504" s="2"/>
      <c r="AA4504" s="2"/>
      <c r="AB4504" s="2"/>
      <c r="AC4504" s="2"/>
      <c r="AD4504" s="2"/>
      <c r="AE4504" s="2"/>
      <c r="AF4504" s="2"/>
      <c r="AG4504" s="2"/>
      <c r="AH4504" s="2"/>
    </row>
    <row r="4505" spans="1:34" s="51" customFormat="1">
      <c r="A4505" s="52"/>
      <c r="B4505" s="52"/>
      <c r="C4505" s="53"/>
      <c r="D4505" s="62">
        <v>2012</v>
      </c>
      <c r="E4505" s="62">
        <v>4</v>
      </c>
      <c r="F4505" s="62">
        <v>2012</v>
      </c>
      <c r="G4505" s="62">
        <v>2012</v>
      </c>
      <c r="H4505" s="131"/>
      <c r="I4505" s="131"/>
      <c r="J4505" s="131"/>
      <c r="K4505" s="131"/>
      <c r="L4505" s="43">
        <v>0</v>
      </c>
      <c r="M4505" s="2"/>
      <c r="N4505" s="43"/>
      <c r="O4505" s="2"/>
      <c r="P4505" s="2"/>
      <c r="Q4505" s="2"/>
      <c r="R4505" s="2"/>
      <c r="S4505" s="2"/>
      <c r="T4505" s="2"/>
      <c r="U4505" s="2"/>
      <c r="V4505" s="2"/>
      <c r="W4505" s="2"/>
      <c r="X4505" s="2"/>
      <c r="Y4505" s="2"/>
      <c r="Z4505" s="2"/>
      <c r="AA4505" s="2"/>
      <c r="AB4505" s="2"/>
      <c r="AC4505" s="2"/>
      <c r="AD4505" s="2"/>
      <c r="AE4505" s="2"/>
      <c r="AF4505" s="2"/>
      <c r="AG4505" s="2"/>
      <c r="AH4505" s="2"/>
    </row>
    <row r="4506" spans="1:34" s="51" customFormat="1">
      <c r="A4506" s="52"/>
      <c r="B4506" s="52"/>
      <c r="C4506" s="53"/>
      <c r="D4506" s="62">
        <v>2012</v>
      </c>
      <c r="E4506" s="62">
        <v>5</v>
      </c>
      <c r="F4506" s="62">
        <v>2012</v>
      </c>
      <c r="G4506" s="62">
        <v>2013</v>
      </c>
      <c r="H4506" s="131"/>
      <c r="I4506" s="131"/>
      <c r="J4506" s="131"/>
      <c r="K4506" s="131"/>
      <c r="L4506" s="43">
        <v>0</v>
      </c>
      <c r="M4506" s="2"/>
      <c r="N4506" s="43"/>
      <c r="O4506" s="2"/>
      <c r="P4506" s="2"/>
      <c r="Q4506" s="2"/>
      <c r="R4506" s="2"/>
      <c r="S4506" s="2"/>
      <c r="T4506" s="2"/>
      <c r="U4506" s="2"/>
      <c r="V4506" s="2"/>
      <c r="W4506" s="2"/>
      <c r="X4506" s="2"/>
      <c r="Y4506" s="2"/>
      <c r="Z4506" s="2"/>
      <c r="AA4506" s="2"/>
      <c r="AB4506" s="2"/>
      <c r="AC4506" s="2"/>
      <c r="AD4506" s="2"/>
      <c r="AE4506" s="2"/>
      <c r="AF4506" s="2"/>
      <c r="AG4506" s="2"/>
      <c r="AH4506" s="2"/>
    </row>
    <row r="4507" spans="1:34" s="51" customFormat="1">
      <c r="A4507" s="52"/>
      <c r="B4507" s="52"/>
      <c r="C4507" s="53"/>
      <c r="D4507" s="62">
        <v>2012</v>
      </c>
      <c r="E4507" s="62">
        <v>6</v>
      </c>
      <c r="F4507" s="62">
        <v>2012</v>
      </c>
      <c r="G4507" s="62">
        <v>2013</v>
      </c>
      <c r="H4507" s="131"/>
      <c r="I4507" s="131"/>
      <c r="J4507" s="131"/>
      <c r="K4507" s="131"/>
      <c r="L4507" s="43">
        <v>0</v>
      </c>
      <c r="M4507" s="2"/>
      <c r="N4507" s="43"/>
      <c r="O4507" s="2"/>
      <c r="P4507" s="2"/>
      <c r="Q4507" s="2"/>
      <c r="R4507" s="2"/>
      <c r="S4507" s="2"/>
      <c r="T4507" s="2"/>
      <c r="U4507" s="2"/>
      <c r="V4507" s="2"/>
      <c r="W4507" s="2"/>
      <c r="X4507" s="2"/>
      <c r="Y4507" s="2"/>
      <c r="Z4507" s="2"/>
      <c r="AA4507" s="2"/>
      <c r="AB4507" s="2"/>
      <c r="AC4507" s="2"/>
      <c r="AD4507" s="2"/>
      <c r="AE4507" s="2"/>
      <c r="AF4507" s="2"/>
      <c r="AG4507" s="2"/>
      <c r="AH4507" s="2"/>
    </row>
    <row r="4508" spans="1:34" s="51" customFormat="1">
      <c r="A4508" s="52"/>
      <c r="B4508" s="52"/>
      <c r="C4508" s="53"/>
      <c r="D4508" s="62">
        <v>2012</v>
      </c>
      <c r="E4508" s="62">
        <v>7</v>
      </c>
      <c r="F4508" s="62">
        <v>2013</v>
      </c>
      <c r="G4508" s="62">
        <v>2013</v>
      </c>
      <c r="H4508" s="131"/>
      <c r="I4508" s="131"/>
      <c r="J4508" s="131"/>
      <c r="K4508" s="131"/>
      <c r="L4508" s="43">
        <v>0</v>
      </c>
      <c r="M4508" s="2"/>
      <c r="N4508" s="43"/>
      <c r="O4508" s="2"/>
      <c r="P4508" s="2"/>
      <c r="Q4508" s="2"/>
      <c r="R4508" s="2"/>
      <c r="S4508" s="2"/>
      <c r="T4508" s="2"/>
      <c r="U4508" s="2"/>
      <c r="V4508" s="2"/>
      <c r="W4508" s="2"/>
      <c r="X4508" s="2"/>
      <c r="Y4508" s="2"/>
      <c r="Z4508" s="2"/>
      <c r="AA4508" s="2"/>
      <c r="AB4508" s="2"/>
      <c r="AC4508" s="2"/>
      <c r="AD4508" s="2"/>
      <c r="AE4508" s="2"/>
      <c r="AF4508" s="2"/>
      <c r="AG4508" s="2"/>
      <c r="AH4508" s="2"/>
    </row>
    <row r="4509" spans="1:34" s="51" customFormat="1">
      <c r="A4509" s="52"/>
      <c r="B4509" s="52"/>
      <c r="C4509" s="53"/>
      <c r="D4509" s="62">
        <v>2012</v>
      </c>
      <c r="E4509" s="62">
        <v>8</v>
      </c>
      <c r="F4509" s="62">
        <v>2013</v>
      </c>
      <c r="G4509" s="62">
        <v>2013</v>
      </c>
      <c r="H4509" s="131"/>
      <c r="I4509" s="131"/>
      <c r="J4509" s="131"/>
      <c r="K4509" s="131"/>
      <c r="L4509" s="43">
        <v>0</v>
      </c>
      <c r="M4509" s="2"/>
      <c r="N4509" s="43"/>
      <c r="O4509" s="2"/>
      <c r="P4509" s="2"/>
      <c r="Q4509" s="2"/>
      <c r="R4509" s="2"/>
      <c r="S4509" s="2"/>
      <c r="T4509" s="2"/>
      <c r="U4509" s="2"/>
      <c r="V4509" s="2"/>
      <c r="W4509" s="2"/>
      <c r="X4509" s="2"/>
      <c r="Y4509" s="2"/>
      <c r="Z4509" s="2"/>
      <c r="AA4509" s="2"/>
      <c r="AB4509" s="2"/>
      <c r="AC4509" s="2"/>
      <c r="AD4509" s="2"/>
      <c r="AE4509" s="2"/>
      <c r="AF4509" s="2"/>
      <c r="AG4509" s="2"/>
      <c r="AH4509" s="2"/>
    </row>
    <row r="4510" spans="1:34" s="51" customFormat="1">
      <c r="A4510" s="52"/>
      <c r="B4510" s="52"/>
      <c r="C4510" s="53"/>
      <c r="D4510" s="62">
        <v>2012</v>
      </c>
      <c r="E4510" s="62">
        <v>9</v>
      </c>
      <c r="F4510" s="62">
        <v>2013</v>
      </c>
      <c r="G4510" s="62">
        <v>2013</v>
      </c>
      <c r="H4510" s="131"/>
      <c r="I4510" s="131"/>
      <c r="J4510" s="131"/>
      <c r="K4510" s="131"/>
      <c r="L4510" s="43">
        <v>0</v>
      </c>
      <c r="M4510" s="2"/>
      <c r="N4510" s="43"/>
      <c r="O4510" s="2"/>
      <c r="P4510" s="2"/>
      <c r="Q4510" s="2"/>
      <c r="R4510" s="2"/>
      <c r="S4510" s="2"/>
      <c r="T4510" s="2"/>
      <c r="U4510" s="2"/>
      <c r="V4510" s="2"/>
      <c r="W4510" s="2"/>
      <c r="X4510" s="2"/>
      <c r="Y4510" s="2"/>
      <c r="Z4510" s="2"/>
      <c r="AA4510" s="2"/>
      <c r="AB4510" s="2"/>
      <c r="AC4510" s="2"/>
      <c r="AD4510" s="2"/>
      <c r="AE4510" s="2"/>
      <c r="AF4510" s="2"/>
      <c r="AG4510" s="2"/>
      <c r="AH4510" s="2"/>
    </row>
    <row r="4511" spans="1:34" s="51" customFormat="1">
      <c r="A4511" s="52"/>
      <c r="B4511" s="52"/>
      <c r="C4511" s="53"/>
      <c r="D4511" s="62">
        <v>2012</v>
      </c>
      <c r="E4511" s="62">
        <v>10</v>
      </c>
      <c r="F4511" s="62">
        <v>2013</v>
      </c>
      <c r="G4511" s="62">
        <v>2013</v>
      </c>
      <c r="H4511" s="131"/>
      <c r="I4511" s="131"/>
      <c r="J4511" s="131"/>
      <c r="K4511" s="131"/>
      <c r="L4511" s="43">
        <v>0</v>
      </c>
      <c r="M4511" s="2"/>
      <c r="N4511" s="43"/>
      <c r="O4511" s="2"/>
      <c r="P4511" s="2"/>
      <c r="Q4511" s="2"/>
      <c r="R4511" s="2"/>
      <c r="S4511" s="2"/>
      <c r="T4511" s="2"/>
      <c r="U4511" s="2"/>
      <c r="V4511" s="2"/>
      <c r="W4511" s="2"/>
      <c r="X4511" s="2"/>
      <c r="Y4511" s="2"/>
      <c r="Z4511" s="2"/>
      <c r="AA4511" s="2"/>
      <c r="AB4511" s="2"/>
      <c r="AC4511" s="2"/>
      <c r="AD4511" s="2"/>
      <c r="AE4511" s="2"/>
      <c r="AF4511" s="2"/>
      <c r="AG4511" s="2"/>
      <c r="AH4511" s="2"/>
    </row>
    <row r="4512" spans="1:34" s="51" customFormat="1">
      <c r="A4512" s="52"/>
      <c r="B4512" s="52"/>
      <c r="C4512" s="53"/>
      <c r="D4512" s="62">
        <v>2012</v>
      </c>
      <c r="E4512" s="62">
        <v>11</v>
      </c>
      <c r="F4512" s="62">
        <v>2013</v>
      </c>
      <c r="G4512" s="62">
        <v>2013</v>
      </c>
      <c r="H4512" s="131"/>
      <c r="I4512" s="131"/>
      <c r="J4512" s="131"/>
      <c r="K4512" s="131"/>
      <c r="L4512" s="43">
        <v>0</v>
      </c>
      <c r="M4512" s="2"/>
      <c r="N4512" s="43"/>
      <c r="O4512" s="2"/>
      <c r="P4512" s="2"/>
      <c r="Q4512" s="2"/>
      <c r="R4512" s="2"/>
      <c r="S4512" s="2"/>
      <c r="T4512" s="2"/>
      <c r="U4512" s="2"/>
      <c r="V4512" s="2"/>
      <c r="W4512" s="2"/>
      <c r="X4512" s="2"/>
      <c r="Y4512" s="2"/>
      <c r="Z4512" s="2"/>
      <c r="AA4512" s="2"/>
      <c r="AB4512" s="2"/>
      <c r="AC4512" s="2"/>
      <c r="AD4512" s="2"/>
      <c r="AE4512" s="2"/>
      <c r="AF4512" s="2"/>
      <c r="AG4512" s="2"/>
      <c r="AH4512" s="2"/>
    </row>
    <row r="4513" spans="1:34" s="51" customFormat="1">
      <c r="A4513" s="52"/>
      <c r="B4513" s="52"/>
      <c r="C4513" s="53"/>
      <c r="D4513" s="62">
        <v>2012</v>
      </c>
      <c r="E4513" s="62">
        <v>12</v>
      </c>
      <c r="F4513" s="62">
        <v>2013</v>
      </c>
      <c r="G4513" s="62">
        <v>2013</v>
      </c>
      <c r="H4513" s="131"/>
      <c r="I4513" s="131"/>
      <c r="J4513" s="131"/>
      <c r="K4513" s="131"/>
      <c r="L4513" s="43">
        <v>0</v>
      </c>
      <c r="M4513" s="2"/>
      <c r="N4513" s="43"/>
      <c r="O4513" s="2"/>
      <c r="P4513" s="2"/>
      <c r="Q4513" s="2"/>
      <c r="R4513" s="2"/>
      <c r="S4513" s="2"/>
      <c r="T4513" s="2"/>
      <c r="U4513" s="2"/>
      <c r="V4513" s="2"/>
      <c r="W4513" s="2"/>
      <c r="X4513" s="2"/>
      <c r="Y4513" s="2"/>
      <c r="Z4513" s="2"/>
      <c r="AA4513" s="2"/>
      <c r="AB4513" s="2"/>
      <c r="AC4513" s="2"/>
      <c r="AD4513" s="2"/>
      <c r="AE4513" s="2"/>
      <c r="AF4513" s="2"/>
      <c r="AG4513" s="2"/>
      <c r="AH4513" s="2"/>
    </row>
    <row r="4514" spans="1:34" s="51" customFormat="1">
      <c r="A4514" s="52"/>
      <c r="B4514" s="52"/>
      <c r="C4514" s="53"/>
      <c r="D4514" s="62">
        <v>2013</v>
      </c>
      <c r="E4514" s="62">
        <v>1</v>
      </c>
      <c r="F4514" s="62">
        <v>2013</v>
      </c>
      <c r="G4514" s="62">
        <v>2013</v>
      </c>
      <c r="H4514" s="131"/>
      <c r="I4514" s="131"/>
      <c r="J4514" s="131"/>
      <c r="K4514" s="131"/>
      <c r="L4514" s="43">
        <v>0</v>
      </c>
      <c r="M4514" s="2"/>
      <c r="N4514" s="43"/>
      <c r="O4514" s="2"/>
      <c r="P4514" s="2"/>
      <c r="Q4514" s="2"/>
      <c r="R4514" s="2"/>
      <c r="S4514" s="2"/>
      <c r="T4514" s="2"/>
      <c r="U4514" s="2"/>
      <c r="V4514" s="2"/>
      <c r="W4514" s="2"/>
      <c r="X4514" s="2"/>
      <c r="Y4514" s="2"/>
      <c r="Z4514" s="2"/>
      <c r="AA4514" s="2"/>
      <c r="AB4514" s="2"/>
      <c r="AC4514" s="2"/>
      <c r="AD4514" s="2"/>
      <c r="AE4514" s="2"/>
      <c r="AF4514" s="2"/>
      <c r="AG4514" s="2"/>
      <c r="AH4514" s="2"/>
    </row>
    <row r="4515" spans="1:34" s="51" customFormat="1">
      <c r="A4515" s="52"/>
      <c r="B4515" s="52"/>
      <c r="C4515" s="53"/>
      <c r="D4515" s="62">
        <v>2013</v>
      </c>
      <c r="E4515" s="62">
        <v>2</v>
      </c>
      <c r="F4515" s="62">
        <v>2013</v>
      </c>
      <c r="G4515" s="62">
        <v>2013</v>
      </c>
      <c r="H4515" s="131"/>
      <c r="I4515" s="131"/>
      <c r="J4515" s="131"/>
      <c r="K4515" s="131"/>
      <c r="L4515" s="43">
        <v>0</v>
      </c>
      <c r="M4515" s="2"/>
      <c r="N4515" s="43"/>
      <c r="O4515" s="2"/>
      <c r="P4515" s="2"/>
      <c r="Q4515" s="2"/>
      <c r="R4515" s="2"/>
      <c r="S4515" s="2"/>
      <c r="T4515" s="2"/>
      <c r="U4515" s="2"/>
      <c r="V4515" s="2"/>
      <c r="W4515" s="2"/>
      <c r="X4515" s="2"/>
      <c r="Y4515" s="2"/>
      <c r="Z4515" s="2"/>
      <c r="AA4515" s="2"/>
      <c r="AB4515" s="2"/>
      <c r="AC4515" s="2"/>
      <c r="AD4515" s="2"/>
      <c r="AE4515" s="2"/>
      <c r="AF4515" s="2"/>
      <c r="AG4515" s="2"/>
      <c r="AH4515" s="2"/>
    </row>
    <row r="4516" spans="1:34" s="51" customFormat="1">
      <c r="A4516" s="52"/>
      <c r="B4516" s="52"/>
      <c r="C4516" s="53"/>
      <c r="D4516" s="62">
        <v>2013</v>
      </c>
      <c r="E4516" s="62">
        <v>3</v>
      </c>
      <c r="F4516" s="62">
        <v>2013</v>
      </c>
      <c r="G4516" s="62">
        <v>2013</v>
      </c>
      <c r="H4516" s="131"/>
      <c r="I4516" s="131"/>
      <c r="J4516" s="131"/>
      <c r="K4516" s="131"/>
      <c r="L4516" s="43">
        <v>0</v>
      </c>
      <c r="M4516" s="2"/>
      <c r="N4516" s="43"/>
      <c r="O4516" s="2"/>
      <c r="P4516" s="2"/>
      <c r="Q4516" s="2"/>
      <c r="R4516" s="2"/>
      <c r="S4516" s="2"/>
      <c r="T4516" s="2"/>
      <c r="U4516" s="2"/>
      <c r="V4516" s="2"/>
      <c r="W4516" s="2"/>
      <c r="X4516" s="2"/>
      <c r="Y4516" s="2"/>
      <c r="Z4516" s="2"/>
      <c r="AA4516" s="2"/>
      <c r="AB4516" s="2"/>
      <c r="AC4516" s="2"/>
      <c r="AD4516" s="2"/>
      <c r="AE4516" s="2"/>
      <c r="AF4516" s="2"/>
      <c r="AG4516" s="2"/>
      <c r="AH4516" s="2"/>
    </row>
    <row r="4517" spans="1:34" s="51" customFormat="1">
      <c r="A4517" s="52"/>
      <c r="B4517" s="52"/>
      <c r="C4517" s="53"/>
      <c r="D4517" s="62">
        <v>2013</v>
      </c>
      <c r="E4517" s="62">
        <v>4</v>
      </c>
      <c r="F4517" s="62">
        <v>2013</v>
      </c>
      <c r="G4517" s="62">
        <v>2013</v>
      </c>
      <c r="H4517" s="131"/>
      <c r="I4517" s="131"/>
      <c r="J4517" s="131"/>
      <c r="K4517" s="131"/>
      <c r="L4517" s="43">
        <v>0</v>
      </c>
      <c r="M4517" s="2"/>
      <c r="N4517" s="43"/>
      <c r="O4517" s="2"/>
      <c r="P4517" s="2"/>
      <c r="Q4517" s="2"/>
      <c r="R4517" s="2"/>
      <c r="S4517" s="2"/>
      <c r="T4517" s="2"/>
      <c r="U4517" s="2"/>
      <c r="V4517" s="2"/>
      <c r="W4517" s="2"/>
      <c r="X4517" s="2"/>
      <c r="Y4517" s="2"/>
      <c r="Z4517" s="2"/>
      <c r="AA4517" s="2"/>
      <c r="AB4517" s="2"/>
      <c r="AC4517" s="2"/>
      <c r="AD4517" s="2"/>
      <c r="AE4517" s="2"/>
      <c r="AF4517" s="2"/>
      <c r="AG4517" s="2"/>
      <c r="AH4517" s="2"/>
    </row>
    <row r="4518" spans="1:34" s="51" customFormat="1">
      <c r="A4518" s="52"/>
      <c r="B4518" s="52"/>
      <c r="C4518" s="53"/>
      <c r="D4518" s="62">
        <v>2013</v>
      </c>
      <c r="E4518" s="62">
        <v>5</v>
      </c>
      <c r="F4518" s="62">
        <v>2013</v>
      </c>
      <c r="G4518" s="62">
        <v>2014</v>
      </c>
      <c r="H4518" s="131"/>
      <c r="I4518" s="131"/>
      <c r="J4518" s="131"/>
      <c r="K4518" s="131"/>
      <c r="L4518" s="43">
        <v>0</v>
      </c>
      <c r="M4518" s="2"/>
      <c r="N4518" s="43"/>
      <c r="O4518" s="2"/>
      <c r="P4518" s="2"/>
      <c r="Q4518" s="2"/>
      <c r="R4518" s="2"/>
      <c r="S4518" s="2"/>
      <c r="T4518" s="2"/>
      <c r="U4518" s="2"/>
      <c r="V4518" s="2"/>
      <c r="W4518" s="2"/>
      <c r="X4518" s="2"/>
      <c r="Y4518" s="2"/>
      <c r="Z4518" s="2"/>
      <c r="AA4518" s="2"/>
      <c r="AB4518" s="2"/>
      <c r="AC4518" s="2"/>
      <c r="AD4518" s="2"/>
      <c r="AE4518" s="2"/>
      <c r="AF4518" s="2"/>
      <c r="AG4518" s="2"/>
      <c r="AH4518" s="2"/>
    </row>
    <row r="4519" spans="1:34" s="51" customFormat="1">
      <c r="A4519" s="52"/>
      <c r="B4519" s="52"/>
      <c r="C4519" s="53"/>
      <c r="D4519" s="62">
        <v>2013</v>
      </c>
      <c r="E4519" s="62">
        <v>6</v>
      </c>
      <c r="F4519" s="62">
        <v>2013</v>
      </c>
      <c r="G4519" s="62">
        <v>2014</v>
      </c>
      <c r="H4519" s="131"/>
      <c r="I4519" s="131"/>
      <c r="J4519" s="131"/>
      <c r="K4519" s="131"/>
      <c r="L4519" s="43">
        <v>0</v>
      </c>
      <c r="M4519" s="2"/>
      <c r="N4519" s="43"/>
      <c r="O4519" s="2"/>
      <c r="P4519" s="2"/>
      <c r="Q4519" s="2"/>
      <c r="R4519" s="2"/>
      <c r="S4519" s="2"/>
      <c r="T4519" s="2"/>
      <c r="U4519" s="2"/>
      <c r="V4519" s="2"/>
      <c r="W4519" s="2"/>
      <c r="X4519" s="2"/>
      <c r="Y4519" s="2"/>
      <c r="Z4519" s="2"/>
      <c r="AA4519" s="2"/>
      <c r="AB4519" s="2"/>
      <c r="AC4519" s="2"/>
      <c r="AD4519" s="2"/>
      <c r="AE4519" s="2"/>
      <c r="AF4519" s="2"/>
      <c r="AG4519" s="2"/>
      <c r="AH4519" s="2"/>
    </row>
    <row r="4520" spans="1:34" s="51" customFormat="1">
      <c r="A4520" s="52"/>
      <c r="B4520" s="52"/>
      <c r="C4520" s="53"/>
      <c r="D4520" s="62">
        <v>2013</v>
      </c>
      <c r="E4520" s="62">
        <v>7</v>
      </c>
      <c r="F4520" s="62">
        <v>2014</v>
      </c>
      <c r="G4520" s="62">
        <v>2014</v>
      </c>
      <c r="H4520" s="131"/>
      <c r="I4520" s="131"/>
      <c r="J4520" s="131"/>
      <c r="K4520" s="131"/>
      <c r="L4520" s="43">
        <v>0</v>
      </c>
      <c r="M4520" s="2"/>
      <c r="N4520" s="43"/>
      <c r="O4520" s="2"/>
      <c r="P4520" s="2"/>
      <c r="Q4520" s="2"/>
      <c r="R4520" s="2"/>
      <c r="S4520" s="2"/>
      <c r="T4520" s="2"/>
      <c r="U4520" s="2"/>
      <c r="V4520" s="2"/>
      <c r="W4520" s="2"/>
      <c r="X4520" s="2"/>
      <c r="Y4520" s="2"/>
      <c r="Z4520" s="2"/>
      <c r="AA4520" s="2"/>
      <c r="AB4520" s="2"/>
      <c r="AC4520" s="2"/>
      <c r="AD4520" s="2"/>
      <c r="AE4520" s="2"/>
      <c r="AF4520" s="2"/>
      <c r="AG4520" s="2"/>
      <c r="AH4520" s="2"/>
    </row>
    <row r="4521" spans="1:34" s="51" customFormat="1">
      <c r="A4521" s="52"/>
      <c r="B4521" s="52"/>
      <c r="C4521" s="53"/>
      <c r="D4521" s="62">
        <v>2013</v>
      </c>
      <c r="E4521" s="62">
        <v>8</v>
      </c>
      <c r="F4521" s="62">
        <v>2014</v>
      </c>
      <c r="G4521" s="62">
        <v>2014</v>
      </c>
      <c r="H4521" s="131"/>
      <c r="I4521" s="131"/>
      <c r="J4521" s="131"/>
      <c r="K4521" s="131"/>
      <c r="L4521" s="43">
        <v>0</v>
      </c>
      <c r="M4521" s="2"/>
      <c r="N4521" s="43"/>
      <c r="O4521" s="2"/>
      <c r="P4521" s="2"/>
      <c r="Q4521" s="2"/>
      <c r="R4521" s="2"/>
      <c r="S4521" s="2"/>
      <c r="T4521" s="2"/>
      <c r="U4521" s="2"/>
      <c r="V4521" s="2"/>
      <c r="W4521" s="2"/>
      <c r="X4521" s="2"/>
      <c r="Y4521" s="2"/>
      <c r="Z4521" s="2"/>
      <c r="AA4521" s="2"/>
      <c r="AB4521" s="2"/>
      <c r="AC4521" s="2"/>
      <c r="AD4521" s="2"/>
      <c r="AE4521" s="2"/>
      <c r="AF4521" s="2"/>
      <c r="AG4521" s="2"/>
      <c r="AH4521" s="2"/>
    </row>
    <row r="4522" spans="1:34" s="51" customFormat="1">
      <c r="A4522" s="52"/>
      <c r="B4522" s="52"/>
      <c r="C4522" s="53"/>
      <c r="D4522" s="62">
        <v>2013</v>
      </c>
      <c r="E4522" s="62">
        <v>9</v>
      </c>
      <c r="F4522" s="62">
        <v>2014</v>
      </c>
      <c r="G4522" s="62">
        <v>2014</v>
      </c>
      <c r="H4522" s="131"/>
      <c r="I4522" s="131"/>
      <c r="J4522" s="131"/>
      <c r="K4522" s="131"/>
      <c r="L4522" s="43">
        <v>0</v>
      </c>
      <c r="M4522" s="2"/>
      <c r="N4522" s="43"/>
      <c r="O4522" s="2"/>
      <c r="P4522" s="2"/>
      <c r="Q4522" s="2"/>
      <c r="R4522" s="2"/>
      <c r="S4522" s="2"/>
      <c r="T4522" s="2"/>
      <c r="U4522" s="2"/>
      <c r="V4522" s="2"/>
      <c r="W4522" s="2"/>
      <c r="X4522" s="2"/>
      <c r="Y4522" s="2"/>
      <c r="Z4522" s="2"/>
      <c r="AA4522" s="2"/>
      <c r="AB4522" s="2"/>
      <c r="AC4522" s="2"/>
      <c r="AD4522" s="2"/>
      <c r="AE4522" s="2"/>
      <c r="AF4522" s="2"/>
      <c r="AG4522" s="2"/>
      <c r="AH4522" s="2"/>
    </row>
    <row r="4523" spans="1:34" s="51" customFormat="1">
      <c r="A4523" s="52"/>
      <c r="B4523" s="52"/>
      <c r="C4523" s="53"/>
      <c r="D4523" s="62">
        <v>2013</v>
      </c>
      <c r="E4523" s="62">
        <v>10</v>
      </c>
      <c r="F4523" s="62">
        <v>2014</v>
      </c>
      <c r="G4523" s="62">
        <v>2014</v>
      </c>
      <c r="H4523" s="131"/>
      <c r="I4523" s="131"/>
      <c r="J4523" s="131"/>
      <c r="K4523" s="131"/>
      <c r="L4523" s="43">
        <v>0</v>
      </c>
      <c r="M4523" s="2"/>
      <c r="N4523" s="43"/>
      <c r="O4523" s="2"/>
      <c r="P4523" s="2"/>
      <c r="Q4523" s="2"/>
      <c r="R4523" s="2"/>
      <c r="S4523" s="2"/>
      <c r="T4523" s="2"/>
      <c r="U4523" s="2"/>
      <c r="V4523" s="2"/>
      <c r="W4523" s="2"/>
      <c r="X4523" s="2"/>
      <c r="Y4523" s="2"/>
      <c r="Z4523" s="2"/>
      <c r="AA4523" s="2"/>
      <c r="AB4523" s="2"/>
      <c r="AC4523" s="2"/>
      <c r="AD4523" s="2"/>
      <c r="AE4523" s="2"/>
      <c r="AF4523" s="2"/>
      <c r="AG4523" s="2"/>
      <c r="AH4523" s="2"/>
    </row>
    <row r="4524" spans="1:34" s="51" customFormat="1">
      <c r="A4524" s="52"/>
      <c r="B4524" s="52"/>
      <c r="C4524" s="53"/>
      <c r="D4524" s="62">
        <v>2013</v>
      </c>
      <c r="E4524" s="62">
        <v>11</v>
      </c>
      <c r="F4524" s="62">
        <v>2014</v>
      </c>
      <c r="G4524" s="62">
        <v>2014</v>
      </c>
      <c r="H4524" s="131"/>
      <c r="I4524" s="131"/>
      <c r="J4524" s="131"/>
      <c r="K4524" s="131"/>
      <c r="L4524" s="43">
        <v>0</v>
      </c>
      <c r="M4524" s="2"/>
      <c r="N4524" s="43"/>
      <c r="O4524" s="2"/>
      <c r="P4524" s="2"/>
      <c r="Q4524" s="2"/>
      <c r="R4524" s="2"/>
      <c r="S4524" s="2"/>
      <c r="T4524" s="2"/>
      <c r="U4524" s="2"/>
      <c r="V4524" s="2"/>
      <c r="W4524" s="2"/>
      <c r="X4524" s="2"/>
      <c r="Y4524" s="2"/>
      <c r="Z4524" s="2"/>
      <c r="AA4524" s="2"/>
      <c r="AB4524" s="2"/>
      <c r="AC4524" s="2"/>
      <c r="AD4524" s="2"/>
      <c r="AE4524" s="2"/>
      <c r="AF4524" s="2"/>
      <c r="AG4524" s="2"/>
      <c r="AH4524" s="2"/>
    </row>
    <row r="4525" spans="1:34" s="51" customFormat="1">
      <c r="A4525" s="52"/>
      <c r="B4525" s="52"/>
      <c r="C4525" s="53"/>
      <c r="D4525" s="62">
        <v>2013</v>
      </c>
      <c r="E4525" s="62">
        <v>12</v>
      </c>
      <c r="F4525" s="62">
        <v>2014</v>
      </c>
      <c r="G4525" s="62">
        <v>2014</v>
      </c>
      <c r="H4525" s="131"/>
      <c r="I4525" s="131"/>
      <c r="J4525" s="131"/>
      <c r="K4525" s="131"/>
      <c r="L4525" s="43">
        <v>0</v>
      </c>
      <c r="M4525" s="2"/>
      <c r="N4525" s="43"/>
      <c r="O4525" s="2"/>
      <c r="P4525" s="2"/>
      <c r="Q4525" s="2"/>
      <c r="R4525" s="2"/>
      <c r="S4525" s="2"/>
      <c r="T4525" s="2"/>
      <c r="U4525" s="2"/>
      <c r="V4525" s="2"/>
      <c r="W4525" s="2"/>
      <c r="X4525" s="2"/>
      <c r="Y4525" s="2"/>
      <c r="Z4525" s="2"/>
      <c r="AA4525" s="2"/>
      <c r="AB4525" s="2"/>
      <c r="AC4525" s="2"/>
      <c r="AD4525" s="2"/>
      <c r="AE4525" s="2"/>
      <c r="AF4525" s="2"/>
      <c r="AG4525" s="2"/>
      <c r="AH4525" s="2"/>
    </row>
    <row r="4526" spans="1:34" s="51" customFormat="1">
      <c r="A4526" s="52"/>
      <c r="B4526" s="52"/>
      <c r="C4526" s="53"/>
      <c r="D4526" s="62">
        <v>2014</v>
      </c>
      <c r="E4526" s="62">
        <v>1</v>
      </c>
      <c r="F4526" s="62">
        <v>2014</v>
      </c>
      <c r="G4526" s="62">
        <v>2014</v>
      </c>
      <c r="H4526" s="131"/>
      <c r="I4526" s="131"/>
      <c r="J4526" s="131"/>
      <c r="K4526" s="131"/>
      <c r="L4526" s="43">
        <v>0</v>
      </c>
      <c r="M4526" s="2"/>
      <c r="N4526" s="43"/>
      <c r="O4526" s="2"/>
      <c r="P4526" s="2"/>
      <c r="Q4526" s="2"/>
      <c r="R4526" s="2"/>
      <c r="S4526" s="2"/>
      <c r="T4526" s="2"/>
      <c r="U4526" s="2"/>
      <c r="V4526" s="2"/>
      <c r="W4526" s="2"/>
      <c r="X4526" s="2"/>
      <c r="Y4526" s="2"/>
      <c r="Z4526" s="2"/>
      <c r="AA4526" s="2"/>
      <c r="AB4526" s="2"/>
      <c r="AC4526" s="2"/>
      <c r="AD4526" s="2"/>
      <c r="AE4526" s="2"/>
      <c r="AF4526" s="2"/>
      <c r="AG4526" s="2"/>
      <c r="AH4526" s="2"/>
    </row>
    <row r="4527" spans="1:34" s="51" customFormat="1">
      <c r="A4527" s="52"/>
      <c r="B4527" s="52"/>
      <c r="C4527" s="53"/>
      <c r="D4527" s="62">
        <v>2014</v>
      </c>
      <c r="E4527" s="62">
        <v>2</v>
      </c>
      <c r="F4527" s="62">
        <v>2014</v>
      </c>
      <c r="G4527" s="62">
        <v>2014</v>
      </c>
      <c r="H4527" s="131"/>
      <c r="I4527" s="131"/>
      <c r="J4527" s="131"/>
      <c r="K4527" s="131"/>
      <c r="L4527" s="43">
        <v>0</v>
      </c>
      <c r="M4527" s="2"/>
      <c r="N4527" s="43"/>
      <c r="O4527" s="2"/>
      <c r="P4527" s="2"/>
      <c r="Q4527" s="2"/>
      <c r="R4527" s="2"/>
      <c r="S4527" s="2"/>
      <c r="T4527" s="2"/>
      <c r="U4527" s="2"/>
      <c r="V4527" s="2"/>
      <c r="W4527" s="2"/>
      <c r="X4527" s="2"/>
      <c r="Y4527" s="2"/>
      <c r="Z4527" s="2"/>
      <c r="AA4527" s="2"/>
      <c r="AB4527" s="2"/>
      <c r="AC4527" s="2"/>
      <c r="AD4527" s="2"/>
      <c r="AE4527" s="2"/>
      <c r="AF4527" s="2"/>
      <c r="AG4527" s="2"/>
      <c r="AH4527" s="2"/>
    </row>
    <row r="4528" spans="1:34" s="51" customFormat="1">
      <c r="A4528" s="52"/>
      <c r="B4528" s="52"/>
      <c r="C4528" s="53"/>
      <c r="D4528" s="62">
        <v>2014</v>
      </c>
      <c r="E4528" s="62">
        <v>3</v>
      </c>
      <c r="F4528" s="62">
        <v>2014</v>
      </c>
      <c r="G4528" s="62">
        <v>2014</v>
      </c>
      <c r="H4528" s="131"/>
      <c r="I4528" s="131"/>
      <c r="J4528" s="131"/>
      <c r="K4528" s="131"/>
      <c r="L4528" s="43">
        <v>0</v>
      </c>
      <c r="M4528" s="2"/>
      <c r="N4528" s="43"/>
      <c r="O4528" s="2"/>
      <c r="P4528" s="2"/>
      <c r="Q4528" s="2"/>
      <c r="R4528" s="2"/>
      <c r="S4528" s="2"/>
      <c r="T4528" s="2"/>
      <c r="U4528" s="2"/>
      <c r="V4528" s="2"/>
      <c r="W4528" s="2"/>
      <c r="X4528" s="2"/>
      <c r="Y4528" s="2"/>
      <c r="Z4528" s="2"/>
      <c r="AA4528" s="2"/>
      <c r="AB4528" s="2"/>
      <c r="AC4528" s="2"/>
      <c r="AD4528" s="2"/>
      <c r="AE4528" s="2"/>
      <c r="AF4528" s="2"/>
      <c r="AG4528" s="2"/>
      <c r="AH4528" s="2"/>
    </row>
    <row r="4529" spans="1:34" s="51" customFormat="1">
      <c r="A4529" s="52"/>
      <c r="B4529" s="52"/>
      <c r="C4529" s="53"/>
      <c r="D4529" s="62">
        <v>2014</v>
      </c>
      <c r="E4529" s="62">
        <v>4</v>
      </c>
      <c r="F4529" s="62">
        <v>2014</v>
      </c>
      <c r="G4529" s="62">
        <v>2014</v>
      </c>
      <c r="H4529" s="131"/>
      <c r="I4529" s="131"/>
      <c r="J4529" s="131"/>
      <c r="K4529" s="131"/>
      <c r="L4529" s="43">
        <v>0</v>
      </c>
      <c r="M4529" s="2"/>
      <c r="N4529" s="43"/>
      <c r="O4529" s="2"/>
      <c r="P4529" s="2"/>
      <c r="Q4529" s="2"/>
      <c r="R4529" s="2"/>
      <c r="S4529" s="2"/>
      <c r="T4529" s="2"/>
      <c r="U4529" s="2"/>
      <c r="V4529" s="2"/>
      <c r="W4529" s="2"/>
      <c r="X4529" s="2"/>
      <c r="Y4529" s="2"/>
      <c r="Z4529" s="2"/>
      <c r="AA4529" s="2"/>
      <c r="AB4529" s="2"/>
      <c r="AC4529" s="2"/>
      <c r="AD4529" s="2"/>
      <c r="AE4529" s="2"/>
      <c r="AF4529" s="2"/>
      <c r="AG4529" s="2"/>
      <c r="AH4529" s="2"/>
    </row>
    <row r="4530" spans="1:34" s="51" customFormat="1">
      <c r="A4530" s="52"/>
      <c r="B4530" s="52"/>
      <c r="C4530" s="53"/>
      <c r="D4530" s="62">
        <v>2014</v>
      </c>
      <c r="E4530" s="62">
        <v>5</v>
      </c>
      <c r="F4530" s="62">
        <v>2014</v>
      </c>
      <c r="G4530" s="62">
        <v>2015</v>
      </c>
      <c r="H4530" s="131"/>
      <c r="I4530" s="131"/>
      <c r="J4530" s="131"/>
      <c r="K4530" s="131"/>
      <c r="L4530" s="43">
        <v>0</v>
      </c>
      <c r="M4530" s="2"/>
      <c r="N4530" s="43"/>
      <c r="O4530" s="2"/>
      <c r="P4530" s="2"/>
      <c r="Q4530" s="2"/>
      <c r="R4530" s="2"/>
      <c r="S4530" s="2"/>
      <c r="T4530" s="2"/>
      <c r="U4530" s="2"/>
      <c r="V4530" s="2"/>
      <c r="W4530" s="2"/>
      <c r="X4530" s="2"/>
      <c r="Y4530" s="2"/>
      <c r="Z4530" s="2"/>
      <c r="AA4530" s="2"/>
      <c r="AB4530" s="2"/>
      <c r="AC4530" s="2"/>
      <c r="AD4530" s="2"/>
      <c r="AE4530" s="2"/>
      <c r="AF4530" s="2"/>
      <c r="AG4530" s="2"/>
      <c r="AH4530" s="2"/>
    </row>
    <row r="4531" spans="1:34" s="51" customFormat="1">
      <c r="A4531" s="52"/>
      <c r="B4531" s="52"/>
      <c r="C4531" s="53"/>
      <c r="D4531" s="62">
        <v>2014</v>
      </c>
      <c r="E4531" s="62">
        <v>6</v>
      </c>
      <c r="F4531" s="62">
        <v>2014</v>
      </c>
      <c r="G4531" s="62">
        <v>2015</v>
      </c>
      <c r="H4531" s="131"/>
      <c r="I4531" s="131"/>
      <c r="J4531" s="131"/>
      <c r="K4531" s="131"/>
      <c r="L4531" s="43">
        <v>0</v>
      </c>
      <c r="M4531" s="2"/>
      <c r="N4531" s="43"/>
      <c r="O4531" s="2"/>
      <c r="P4531" s="2"/>
      <c r="Q4531" s="2"/>
      <c r="R4531" s="2"/>
      <c r="S4531" s="2"/>
      <c r="T4531" s="2"/>
      <c r="U4531" s="2"/>
      <c r="V4531" s="2"/>
      <c r="W4531" s="2"/>
      <c r="X4531" s="2"/>
      <c r="Y4531" s="2"/>
      <c r="Z4531" s="2"/>
      <c r="AA4531" s="2"/>
      <c r="AB4531" s="2"/>
      <c r="AC4531" s="2"/>
      <c r="AD4531" s="2"/>
      <c r="AE4531" s="2"/>
      <c r="AF4531" s="2"/>
      <c r="AG4531" s="2"/>
      <c r="AH4531" s="2"/>
    </row>
    <row r="4532" spans="1:34" s="51" customFormat="1">
      <c r="A4532" s="52"/>
      <c r="B4532" s="52"/>
      <c r="C4532" s="53"/>
      <c r="D4532" s="62">
        <v>2014</v>
      </c>
      <c r="E4532" s="62">
        <v>7</v>
      </c>
      <c r="F4532" s="62">
        <v>2015</v>
      </c>
      <c r="G4532" s="62">
        <v>2015</v>
      </c>
      <c r="H4532" s="131"/>
      <c r="I4532" s="131"/>
      <c r="J4532" s="131"/>
      <c r="K4532" s="131"/>
      <c r="L4532" s="43">
        <v>0</v>
      </c>
      <c r="M4532" s="2"/>
      <c r="N4532" s="43"/>
      <c r="O4532" s="2"/>
      <c r="P4532" s="2"/>
      <c r="Q4532" s="2"/>
      <c r="R4532" s="2"/>
      <c r="S4532" s="2"/>
      <c r="T4532" s="2"/>
      <c r="U4532" s="2"/>
      <c r="V4532" s="2"/>
      <c r="W4532" s="2"/>
      <c r="X4532" s="2"/>
      <c r="Y4532" s="2"/>
      <c r="Z4532" s="2"/>
      <c r="AA4532" s="2"/>
      <c r="AB4532" s="2"/>
      <c r="AC4532" s="2"/>
      <c r="AD4532" s="2"/>
      <c r="AE4532" s="2"/>
      <c r="AF4532" s="2"/>
      <c r="AG4532" s="2"/>
      <c r="AH4532" s="2"/>
    </row>
    <row r="4533" spans="1:34" s="51" customFormat="1">
      <c r="A4533" s="52"/>
      <c r="B4533" s="52"/>
      <c r="C4533" s="53"/>
      <c r="D4533" s="62">
        <v>2014</v>
      </c>
      <c r="E4533" s="62">
        <v>8</v>
      </c>
      <c r="F4533" s="62">
        <v>2015</v>
      </c>
      <c r="G4533" s="62">
        <v>2015</v>
      </c>
      <c r="H4533" s="131"/>
      <c r="I4533" s="131"/>
      <c r="J4533" s="131"/>
      <c r="K4533" s="131"/>
      <c r="L4533" s="43">
        <v>0</v>
      </c>
      <c r="M4533" s="2"/>
      <c r="N4533" s="43"/>
      <c r="O4533" s="2"/>
      <c r="P4533" s="2"/>
      <c r="Q4533" s="2"/>
      <c r="R4533" s="2"/>
      <c r="S4533" s="2"/>
      <c r="T4533" s="2"/>
      <c r="U4533" s="2"/>
      <c r="V4533" s="2"/>
      <c r="W4533" s="2"/>
      <c r="X4533" s="2"/>
      <c r="Y4533" s="2"/>
      <c r="Z4533" s="2"/>
      <c r="AA4533" s="2"/>
      <c r="AB4533" s="2"/>
      <c r="AC4533" s="2"/>
      <c r="AD4533" s="2"/>
      <c r="AE4533" s="2"/>
      <c r="AF4533" s="2"/>
      <c r="AG4533" s="2"/>
      <c r="AH4533" s="2"/>
    </row>
    <row r="4534" spans="1:34" s="51" customFormat="1">
      <c r="A4534" s="52"/>
      <c r="B4534" s="52"/>
      <c r="C4534" s="53"/>
      <c r="D4534" s="62">
        <v>2014</v>
      </c>
      <c r="E4534" s="62">
        <v>9</v>
      </c>
      <c r="F4534" s="62">
        <v>2015</v>
      </c>
      <c r="G4534" s="62">
        <v>2015</v>
      </c>
      <c r="H4534" s="131"/>
      <c r="I4534" s="131"/>
      <c r="J4534" s="131"/>
      <c r="K4534" s="131"/>
      <c r="L4534" s="43">
        <v>0</v>
      </c>
      <c r="M4534" s="2"/>
      <c r="N4534" s="43"/>
      <c r="O4534" s="2"/>
      <c r="P4534" s="2"/>
      <c r="Q4534" s="2"/>
      <c r="R4534" s="2"/>
      <c r="S4534" s="2"/>
      <c r="T4534" s="2"/>
      <c r="U4534" s="2"/>
      <c r="V4534" s="2"/>
      <c r="W4534" s="2"/>
      <c r="X4534" s="2"/>
      <c r="Y4534" s="2"/>
      <c r="Z4534" s="2"/>
      <c r="AA4534" s="2"/>
      <c r="AB4534" s="2"/>
      <c r="AC4534" s="2"/>
      <c r="AD4534" s="2"/>
      <c r="AE4534" s="2"/>
      <c r="AF4534" s="2"/>
      <c r="AG4534" s="2"/>
      <c r="AH4534" s="2"/>
    </row>
    <row r="4535" spans="1:34" s="51" customFormat="1">
      <c r="A4535" s="52"/>
      <c r="B4535" s="52"/>
      <c r="C4535" s="53"/>
      <c r="D4535" s="62">
        <v>2014</v>
      </c>
      <c r="E4535" s="62">
        <v>10</v>
      </c>
      <c r="F4535" s="62">
        <v>2015</v>
      </c>
      <c r="G4535" s="62">
        <v>2015</v>
      </c>
      <c r="H4535" s="131"/>
      <c r="I4535" s="131"/>
      <c r="J4535" s="131"/>
      <c r="K4535" s="131"/>
      <c r="L4535" s="43">
        <v>0</v>
      </c>
      <c r="M4535" s="2"/>
      <c r="N4535" s="43"/>
      <c r="O4535" s="2"/>
      <c r="P4535" s="2"/>
      <c r="Q4535" s="2"/>
      <c r="R4535" s="2"/>
      <c r="S4535" s="2"/>
      <c r="T4535" s="2"/>
      <c r="U4535" s="2"/>
      <c r="V4535" s="2"/>
      <c r="W4535" s="2"/>
      <c r="X4535" s="2"/>
      <c r="Y4535" s="2"/>
      <c r="Z4535" s="2"/>
      <c r="AA4535" s="2"/>
      <c r="AB4535" s="2"/>
      <c r="AC4535" s="2"/>
      <c r="AD4535" s="2"/>
      <c r="AE4535" s="2"/>
      <c r="AF4535" s="2"/>
      <c r="AG4535" s="2"/>
      <c r="AH4535" s="2"/>
    </row>
    <row r="4536" spans="1:34" s="51" customFormat="1">
      <c r="A4536" s="52"/>
      <c r="B4536" s="52"/>
      <c r="C4536" s="53"/>
      <c r="D4536" s="62">
        <v>2014</v>
      </c>
      <c r="E4536" s="62">
        <v>11</v>
      </c>
      <c r="F4536" s="62">
        <v>2015</v>
      </c>
      <c r="G4536" s="62">
        <v>2015</v>
      </c>
      <c r="H4536" s="131"/>
      <c r="I4536" s="131"/>
      <c r="J4536" s="131"/>
      <c r="K4536" s="131"/>
      <c r="L4536" s="43">
        <v>0</v>
      </c>
      <c r="M4536" s="2"/>
      <c r="N4536" s="43"/>
      <c r="O4536" s="2"/>
      <c r="P4536" s="2"/>
      <c r="Q4536" s="2"/>
      <c r="R4536" s="2"/>
      <c r="S4536" s="2"/>
      <c r="T4536" s="2"/>
      <c r="U4536" s="2"/>
      <c r="V4536" s="2"/>
      <c r="W4536" s="2"/>
      <c r="X4536" s="2"/>
      <c r="Y4536" s="2"/>
      <c r="Z4536" s="2"/>
      <c r="AA4536" s="2"/>
      <c r="AB4536" s="2"/>
      <c r="AC4536" s="2"/>
      <c r="AD4536" s="2"/>
      <c r="AE4536" s="2"/>
      <c r="AF4536" s="2"/>
      <c r="AG4536" s="2"/>
      <c r="AH4536" s="2"/>
    </row>
    <row r="4537" spans="1:34" s="51" customFormat="1">
      <c r="A4537" s="52"/>
      <c r="B4537" s="52"/>
      <c r="C4537" s="53"/>
      <c r="D4537" s="62">
        <v>2014</v>
      </c>
      <c r="E4537" s="62">
        <v>12</v>
      </c>
      <c r="F4537" s="62">
        <v>2015</v>
      </c>
      <c r="G4537" s="62">
        <v>2015</v>
      </c>
      <c r="H4537" s="131"/>
      <c r="I4537" s="131"/>
      <c r="J4537" s="131"/>
      <c r="K4537" s="131"/>
      <c r="L4537" s="43">
        <v>0</v>
      </c>
      <c r="M4537" s="2"/>
      <c r="N4537" s="43"/>
      <c r="O4537" s="2"/>
      <c r="P4537" s="2"/>
      <c r="Q4537" s="2"/>
      <c r="R4537" s="2"/>
      <c r="S4537" s="2"/>
      <c r="T4537" s="2"/>
      <c r="U4537" s="2"/>
      <c r="V4537" s="2"/>
      <c r="W4537" s="2"/>
      <c r="X4537" s="2"/>
      <c r="Y4537" s="2"/>
      <c r="Z4537" s="2"/>
      <c r="AA4537" s="2"/>
      <c r="AB4537" s="2"/>
      <c r="AC4537" s="2"/>
      <c r="AD4537" s="2"/>
      <c r="AE4537" s="2"/>
      <c r="AF4537" s="2"/>
      <c r="AG4537" s="2"/>
      <c r="AH4537" s="2"/>
    </row>
    <row r="4538" spans="1:34" s="51" customFormat="1">
      <c r="A4538" s="52"/>
      <c r="B4538" s="52"/>
      <c r="C4538" s="53"/>
      <c r="D4538" s="62">
        <v>2015</v>
      </c>
      <c r="E4538" s="62">
        <v>1</v>
      </c>
      <c r="F4538" s="62">
        <v>2015</v>
      </c>
      <c r="G4538" s="62">
        <v>2015</v>
      </c>
      <c r="H4538" s="131"/>
      <c r="I4538" s="131"/>
      <c r="J4538" s="131"/>
      <c r="K4538" s="131"/>
      <c r="L4538" s="43">
        <v>0</v>
      </c>
      <c r="M4538" s="2"/>
      <c r="N4538" s="43"/>
      <c r="O4538" s="2"/>
      <c r="P4538" s="2"/>
      <c r="Q4538" s="2"/>
      <c r="R4538" s="2"/>
      <c r="S4538" s="2"/>
      <c r="T4538" s="2"/>
      <c r="U4538" s="2"/>
      <c r="V4538" s="2"/>
      <c r="W4538" s="2"/>
      <c r="X4538" s="2"/>
      <c r="Y4538" s="2"/>
      <c r="Z4538" s="2"/>
      <c r="AA4538" s="2"/>
      <c r="AB4538" s="2"/>
      <c r="AC4538" s="2"/>
      <c r="AD4538" s="2"/>
      <c r="AE4538" s="2"/>
      <c r="AF4538" s="2"/>
      <c r="AG4538" s="2"/>
      <c r="AH4538" s="2"/>
    </row>
    <row r="4539" spans="1:34" s="51" customFormat="1">
      <c r="A4539" s="52"/>
      <c r="B4539" s="52"/>
      <c r="C4539" s="53"/>
      <c r="D4539" s="62">
        <v>2015</v>
      </c>
      <c r="E4539" s="62">
        <v>2</v>
      </c>
      <c r="F4539" s="62">
        <v>2015</v>
      </c>
      <c r="G4539" s="62">
        <v>2015</v>
      </c>
      <c r="H4539" s="131"/>
      <c r="I4539" s="131"/>
      <c r="J4539" s="131"/>
      <c r="K4539" s="131"/>
      <c r="L4539" s="43">
        <v>0</v>
      </c>
      <c r="M4539" s="2"/>
      <c r="N4539" s="43"/>
      <c r="O4539" s="2"/>
      <c r="P4539" s="2"/>
      <c r="Q4539" s="2"/>
      <c r="R4539" s="2"/>
      <c r="S4539" s="2"/>
      <c r="T4539" s="2"/>
      <c r="U4539" s="2"/>
      <c r="V4539" s="2"/>
      <c r="W4539" s="2"/>
      <c r="X4539" s="2"/>
      <c r="Y4539" s="2"/>
      <c r="Z4539" s="2"/>
      <c r="AA4539" s="2"/>
      <c r="AB4539" s="2"/>
      <c r="AC4539" s="2"/>
      <c r="AD4539" s="2"/>
      <c r="AE4539" s="2"/>
      <c r="AF4539" s="2"/>
      <c r="AG4539" s="2"/>
      <c r="AH4539" s="2"/>
    </row>
    <row r="4540" spans="1:34" s="51" customFormat="1">
      <c r="A4540" s="52"/>
      <c r="B4540" s="52"/>
      <c r="C4540" s="53"/>
      <c r="D4540" s="62">
        <v>2015</v>
      </c>
      <c r="E4540" s="62">
        <v>3</v>
      </c>
      <c r="F4540" s="62">
        <v>2015</v>
      </c>
      <c r="G4540" s="62">
        <v>2015</v>
      </c>
      <c r="H4540" s="131"/>
      <c r="I4540" s="131"/>
      <c r="J4540" s="131"/>
      <c r="K4540" s="131"/>
      <c r="L4540" s="43">
        <v>0</v>
      </c>
      <c r="M4540" s="2"/>
      <c r="N4540" s="43"/>
      <c r="O4540" s="2"/>
      <c r="P4540" s="2"/>
      <c r="Q4540" s="2"/>
      <c r="R4540" s="2"/>
      <c r="S4540" s="2"/>
      <c r="T4540" s="2"/>
      <c r="U4540" s="2"/>
      <c r="V4540" s="2"/>
      <c r="W4540" s="2"/>
      <c r="X4540" s="2"/>
      <c r="Y4540" s="2"/>
      <c r="Z4540" s="2"/>
      <c r="AA4540" s="2"/>
      <c r="AB4540" s="2"/>
      <c r="AC4540" s="2"/>
      <c r="AD4540" s="2"/>
      <c r="AE4540" s="2"/>
      <c r="AF4540" s="2"/>
      <c r="AG4540" s="2"/>
      <c r="AH4540" s="2"/>
    </row>
    <row r="4541" spans="1:34" s="51" customFormat="1">
      <c r="A4541" s="52"/>
      <c r="B4541" s="52"/>
      <c r="C4541" s="53"/>
      <c r="D4541" s="62">
        <v>2015</v>
      </c>
      <c r="E4541" s="62">
        <v>4</v>
      </c>
      <c r="F4541" s="62">
        <v>2015</v>
      </c>
      <c r="G4541" s="62">
        <v>2015</v>
      </c>
      <c r="H4541" s="131"/>
      <c r="I4541" s="131"/>
      <c r="J4541" s="131"/>
      <c r="K4541" s="131"/>
      <c r="L4541" s="43">
        <v>0</v>
      </c>
      <c r="M4541" s="2"/>
      <c r="N4541" s="43"/>
      <c r="O4541" s="2"/>
      <c r="P4541" s="2"/>
      <c r="Q4541" s="2"/>
      <c r="R4541" s="2"/>
      <c r="S4541" s="2"/>
      <c r="T4541" s="2"/>
      <c r="U4541" s="2"/>
      <c r="V4541" s="2"/>
      <c r="W4541" s="2"/>
      <c r="X4541" s="2"/>
      <c r="Y4541" s="2"/>
      <c r="Z4541" s="2"/>
      <c r="AA4541" s="2"/>
      <c r="AB4541" s="2"/>
      <c r="AC4541" s="2"/>
      <c r="AD4541" s="2"/>
      <c r="AE4541" s="2"/>
      <c r="AF4541" s="2"/>
      <c r="AG4541" s="2"/>
      <c r="AH4541" s="2"/>
    </row>
    <row r="4542" spans="1:34" s="51" customFormat="1">
      <c r="A4542" s="52"/>
      <c r="B4542" s="52"/>
      <c r="C4542" s="53"/>
      <c r="D4542" s="62">
        <v>2015</v>
      </c>
      <c r="E4542" s="62">
        <v>5</v>
      </c>
      <c r="F4542" s="62">
        <v>2015</v>
      </c>
      <c r="G4542" s="62">
        <v>2016</v>
      </c>
      <c r="H4542" s="131"/>
      <c r="I4542" s="131"/>
      <c r="J4542" s="131"/>
      <c r="K4542" s="131"/>
      <c r="L4542" s="43">
        <v>0</v>
      </c>
      <c r="M4542" s="2"/>
      <c r="N4542" s="43"/>
      <c r="O4542" s="2"/>
      <c r="P4542" s="2"/>
      <c r="Q4542" s="2"/>
      <c r="R4542" s="2"/>
      <c r="S4542" s="2"/>
      <c r="T4542" s="2"/>
      <c r="U4542" s="2"/>
      <c r="V4542" s="2"/>
      <c r="W4542" s="2"/>
      <c r="X4542" s="2"/>
      <c r="Y4542" s="2"/>
      <c r="Z4542" s="2"/>
      <c r="AA4542" s="2"/>
      <c r="AB4542" s="2"/>
      <c r="AC4542" s="2"/>
      <c r="AD4542" s="2"/>
      <c r="AE4542" s="2"/>
      <c r="AF4542" s="2"/>
      <c r="AG4542" s="2"/>
      <c r="AH4542" s="2"/>
    </row>
    <row r="4543" spans="1:34" s="51" customFormat="1">
      <c r="A4543" s="52"/>
      <c r="B4543" s="52"/>
      <c r="C4543" s="53"/>
      <c r="D4543" s="62">
        <v>2015</v>
      </c>
      <c r="E4543" s="62">
        <v>6</v>
      </c>
      <c r="F4543" s="62">
        <v>2015</v>
      </c>
      <c r="G4543" s="62">
        <v>2016</v>
      </c>
      <c r="H4543" s="131"/>
      <c r="I4543" s="131"/>
      <c r="J4543" s="131"/>
      <c r="K4543" s="131"/>
      <c r="L4543" s="43">
        <v>0</v>
      </c>
      <c r="M4543" s="2"/>
      <c r="N4543" s="43"/>
      <c r="O4543" s="2"/>
      <c r="P4543" s="2"/>
      <c r="Q4543" s="2"/>
      <c r="R4543" s="2"/>
      <c r="S4543" s="2"/>
      <c r="T4543" s="2"/>
      <c r="U4543" s="2"/>
      <c r="V4543" s="2"/>
      <c r="W4543" s="2"/>
      <c r="X4543" s="2"/>
      <c r="Y4543" s="2"/>
      <c r="Z4543" s="2"/>
      <c r="AA4543" s="2"/>
      <c r="AB4543" s="2"/>
      <c r="AC4543" s="2"/>
      <c r="AD4543" s="2"/>
      <c r="AE4543" s="2"/>
      <c r="AF4543" s="2"/>
      <c r="AG4543" s="2"/>
      <c r="AH4543" s="2"/>
    </row>
    <row r="4544" spans="1:34" s="51" customFormat="1">
      <c r="A4544" s="52"/>
      <c r="B4544" s="52"/>
      <c r="C4544" s="53"/>
      <c r="D4544" s="62">
        <v>2015</v>
      </c>
      <c r="E4544" s="62">
        <v>7</v>
      </c>
      <c r="F4544" s="62">
        <v>2016</v>
      </c>
      <c r="G4544" s="62">
        <v>2016</v>
      </c>
      <c r="H4544" s="131"/>
      <c r="I4544" s="131"/>
      <c r="J4544" s="131"/>
      <c r="K4544" s="131"/>
      <c r="L4544" s="43">
        <v>0</v>
      </c>
      <c r="M4544" s="2"/>
      <c r="N4544" s="43"/>
      <c r="O4544" s="2"/>
      <c r="P4544" s="2"/>
      <c r="Q4544" s="2"/>
      <c r="R4544" s="2"/>
      <c r="S4544" s="2"/>
      <c r="T4544" s="2"/>
      <c r="U4544" s="2"/>
      <c r="V4544" s="2"/>
      <c r="W4544" s="2"/>
      <c r="X4544" s="2"/>
      <c r="Y4544" s="2"/>
      <c r="Z4544" s="2"/>
      <c r="AA4544" s="2"/>
      <c r="AB4544" s="2"/>
      <c r="AC4544" s="2"/>
      <c r="AD4544" s="2"/>
      <c r="AE4544" s="2"/>
      <c r="AF4544" s="2"/>
      <c r="AG4544" s="2"/>
      <c r="AH4544" s="2"/>
    </row>
    <row r="4545" spans="1:34" s="51" customFormat="1">
      <c r="A4545" s="52"/>
      <c r="B4545" s="52"/>
      <c r="C4545" s="53"/>
      <c r="D4545" s="62">
        <v>2015</v>
      </c>
      <c r="E4545" s="62">
        <v>8</v>
      </c>
      <c r="F4545" s="62">
        <v>2016</v>
      </c>
      <c r="G4545" s="62">
        <v>2016</v>
      </c>
      <c r="H4545" s="131"/>
      <c r="I4545" s="131"/>
      <c r="J4545" s="131"/>
      <c r="K4545" s="131"/>
      <c r="L4545" s="43">
        <v>0</v>
      </c>
      <c r="M4545" s="2"/>
      <c r="N4545" s="43"/>
      <c r="O4545" s="2"/>
      <c r="P4545" s="2"/>
      <c r="Q4545" s="2"/>
      <c r="R4545" s="2"/>
      <c r="S4545" s="2"/>
      <c r="T4545" s="2"/>
      <c r="U4545" s="2"/>
      <c r="V4545" s="2"/>
      <c r="W4545" s="2"/>
      <c r="X4545" s="2"/>
      <c r="Y4545" s="2"/>
      <c r="Z4545" s="2"/>
      <c r="AA4545" s="2"/>
      <c r="AB4545" s="2"/>
      <c r="AC4545" s="2"/>
      <c r="AD4545" s="2"/>
      <c r="AE4545" s="2"/>
      <c r="AF4545" s="2"/>
      <c r="AG4545" s="2"/>
      <c r="AH4545" s="2"/>
    </row>
    <row r="4546" spans="1:34" s="51" customFormat="1">
      <c r="A4546" s="52"/>
      <c r="B4546" s="52"/>
      <c r="C4546" s="53"/>
      <c r="D4546" s="62">
        <v>2015</v>
      </c>
      <c r="E4546" s="62">
        <v>9</v>
      </c>
      <c r="F4546" s="62">
        <v>2016</v>
      </c>
      <c r="G4546" s="62">
        <v>2016</v>
      </c>
      <c r="H4546" s="131"/>
      <c r="I4546" s="131"/>
      <c r="J4546" s="131"/>
      <c r="K4546" s="131"/>
      <c r="L4546" s="43">
        <v>0</v>
      </c>
      <c r="M4546" s="2"/>
      <c r="N4546" s="43"/>
      <c r="O4546" s="2"/>
      <c r="P4546" s="2"/>
      <c r="Q4546" s="2"/>
      <c r="R4546" s="2"/>
      <c r="S4546" s="2"/>
      <c r="T4546" s="2"/>
      <c r="U4546" s="2"/>
      <c r="V4546" s="2"/>
      <c r="W4546" s="2"/>
      <c r="X4546" s="2"/>
      <c r="Y4546" s="2"/>
      <c r="Z4546" s="2"/>
      <c r="AA4546" s="2"/>
      <c r="AB4546" s="2"/>
      <c r="AC4546" s="2"/>
      <c r="AD4546" s="2"/>
      <c r="AE4546" s="2"/>
      <c r="AF4546" s="2"/>
      <c r="AG4546" s="2"/>
      <c r="AH4546" s="2"/>
    </row>
    <row r="4547" spans="1:34" s="51" customFormat="1">
      <c r="A4547" s="52"/>
      <c r="B4547" s="52"/>
      <c r="C4547" s="53"/>
      <c r="D4547" s="62">
        <v>2015</v>
      </c>
      <c r="E4547" s="62">
        <v>10</v>
      </c>
      <c r="F4547" s="62">
        <v>2016</v>
      </c>
      <c r="G4547" s="62">
        <v>2016</v>
      </c>
      <c r="H4547" s="131"/>
      <c r="I4547" s="131"/>
      <c r="J4547" s="131"/>
      <c r="K4547" s="131"/>
      <c r="L4547" s="43">
        <v>0</v>
      </c>
      <c r="M4547" s="2"/>
      <c r="N4547" s="43"/>
      <c r="O4547" s="2"/>
      <c r="P4547" s="2"/>
      <c r="Q4547" s="2"/>
      <c r="R4547" s="2"/>
      <c r="S4547" s="2"/>
      <c r="T4547" s="2"/>
      <c r="U4547" s="2"/>
      <c r="V4547" s="2"/>
      <c r="W4547" s="2"/>
      <c r="X4547" s="2"/>
      <c r="Y4547" s="2"/>
      <c r="Z4547" s="2"/>
      <c r="AA4547" s="2"/>
      <c r="AB4547" s="2"/>
      <c r="AC4547" s="2"/>
      <c r="AD4547" s="2"/>
      <c r="AE4547" s="2"/>
      <c r="AF4547" s="2"/>
      <c r="AG4547" s="2"/>
      <c r="AH4547" s="2"/>
    </row>
    <row r="4548" spans="1:34" s="51" customFormat="1">
      <c r="A4548" s="52"/>
      <c r="B4548" s="52"/>
      <c r="C4548" s="53"/>
      <c r="D4548" s="62">
        <v>2015</v>
      </c>
      <c r="E4548" s="62">
        <v>11</v>
      </c>
      <c r="F4548" s="62">
        <v>2016</v>
      </c>
      <c r="G4548" s="62">
        <v>2016</v>
      </c>
      <c r="H4548" s="131"/>
      <c r="I4548" s="131"/>
      <c r="J4548" s="131"/>
      <c r="K4548" s="131"/>
      <c r="L4548" s="43">
        <v>0</v>
      </c>
      <c r="M4548" s="2"/>
      <c r="N4548" s="43"/>
      <c r="O4548" s="2"/>
      <c r="P4548" s="2"/>
      <c r="Q4548" s="2"/>
      <c r="R4548" s="2"/>
      <c r="S4548" s="2"/>
      <c r="T4548" s="2"/>
      <c r="U4548" s="2"/>
      <c r="V4548" s="2"/>
      <c r="W4548" s="2"/>
      <c r="X4548" s="2"/>
      <c r="Y4548" s="2"/>
      <c r="Z4548" s="2"/>
      <c r="AA4548" s="2"/>
      <c r="AB4548" s="2"/>
      <c r="AC4548" s="2"/>
      <c r="AD4548" s="2"/>
      <c r="AE4548" s="2"/>
      <c r="AF4548" s="2"/>
      <c r="AG4548" s="2"/>
      <c r="AH4548" s="2"/>
    </row>
    <row r="4549" spans="1:34" s="51" customFormat="1">
      <c r="A4549" s="52"/>
      <c r="B4549" s="52"/>
      <c r="C4549" s="53"/>
      <c r="D4549" s="62">
        <v>2015</v>
      </c>
      <c r="E4549" s="62">
        <v>12</v>
      </c>
      <c r="F4549" s="62">
        <v>2016</v>
      </c>
      <c r="G4549" s="62">
        <v>2016</v>
      </c>
      <c r="H4549" s="131"/>
      <c r="I4549" s="131"/>
      <c r="J4549" s="131"/>
      <c r="K4549" s="131"/>
      <c r="L4549" s="43">
        <v>0</v>
      </c>
      <c r="M4549" s="2"/>
      <c r="N4549" s="43"/>
      <c r="O4549" s="2"/>
      <c r="P4549" s="2"/>
      <c r="Q4549" s="2"/>
      <c r="R4549" s="2"/>
      <c r="S4549" s="2"/>
      <c r="T4549" s="2"/>
      <c r="U4549" s="2"/>
      <c r="V4549" s="2"/>
      <c r="W4549" s="2"/>
      <c r="X4549" s="2"/>
      <c r="Y4549" s="2"/>
      <c r="Z4549" s="2"/>
      <c r="AA4549" s="2"/>
      <c r="AB4549" s="2"/>
      <c r="AC4549" s="2"/>
      <c r="AD4549" s="2"/>
      <c r="AE4549" s="2"/>
      <c r="AF4549" s="2"/>
      <c r="AG4549" s="2"/>
      <c r="AH4549" s="2"/>
    </row>
    <row r="4550" spans="1:34">
      <c r="D4550" s="62">
        <v>2016</v>
      </c>
      <c r="E4550" s="62">
        <v>1</v>
      </c>
      <c r="F4550" s="62">
        <v>2016</v>
      </c>
      <c r="G4550" s="62">
        <v>2016</v>
      </c>
      <c r="H4550" s="131"/>
      <c r="I4550" s="131"/>
      <c r="J4550" s="131"/>
      <c r="K4550" s="131"/>
      <c r="L4550" s="43">
        <v>0</v>
      </c>
      <c r="M4550" s="2"/>
      <c r="N4550" s="43"/>
      <c r="O4550" s="2"/>
      <c r="P4550" s="2"/>
      <c r="Q4550" s="2"/>
      <c r="R4550" s="2"/>
      <c r="S4550" s="2"/>
      <c r="T4550" s="2"/>
      <c r="U4550" s="2"/>
      <c r="V4550" s="2"/>
      <c r="W4550" s="2"/>
      <c r="X4550" s="2"/>
      <c r="Y4550" s="2"/>
      <c r="Z4550" s="2"/>
      <c r="AA4550" s="2"/>
      <c r="AB4550" s="2"/>
      <c r="AC4550" s="2"/>
      <c r="AD4550" s="2"/>
      <c r="AE4550" s="2"/>
      <c r="AF4550" s="2"/>
      <c r="AG4550" s="2"/>
      <c r="AH4550" s="2"/>
    </row>
    <row r="4551" spans="1:34">
      <c r="D4551" s="62">
        <v>2016</v>
      </c>
      <c r="E4551" s="62">
        <v>2</v>
      </c>
      <c r="F4551" s="62">
        <v>2016</v>
      </c>
      <c r="G4551" s="62">
        <v>2016</v>
      </c>
      <c r="H4551" s="131"/>
      <c r="I4551" s="131"/>
      <c r="J4551" s="131"/>
      <c r="K4551" s="131"/>
      <c r="L4551" s="43">
        <v>0</v>
      </c>
      <c r="M4551" s="2"/>
      <c r="N4551" s="43"/>
      <c r="O4551" s="2"/>
      <c r="P4551" s="2"/>
      <c r="Q4551" s="2"/>
      <c r="R4551" s="2"/>
      <c r="S4551" s="2"/>
      <c r="T4551" s="2"/>
      <c r="U4551" s="2"/>
      <c r="V4551" s="2"/>
      <c r="W4551" s="2"/>
      <c r="X4551" s="2"/>
      <c r="Y4551" s="2"/>
      <c r="Z4551" s="2"/>
      <c r="AA4551" s="2"/>
      <c r="AB4551" s="2"/>
      <c r="AC4551" s="2"/>
      <c r="AD4551" s="2"/>
      <c r="AE4551" s="2"/>
      <c r="AF4551" s="2"/>
      <c r="AG4551" s="2"/>
      <c r="AH4551" s="2"/>
    </row>
    <row r="4552" spans="1:34">
      <c r="D4552" s="62">
        <v>2016</v>
      </c>
      <c r="E4552" s="62">
        <v>3</v>
      </c>
      <c r="F4552" s="62">
        <v>2016</v>
      </c>
      <c r="G4552" s="62">
        <v>2016</v>
      </c>
      <c r="H4552" s="131"/>
      <c r="I4552" s="131"/>
      <c r="J4552" s="131"/>
      <c r="K4552" s="131"/>
      <c r="L4552" s="43">
        <v>0</v>
      </c>
      <c r="M4552" s="2"/>
      <c r="N4552" s="43"/>
      <c r="O4552" s="2"/>
      <c r="P4552" s="2"/>
      <c r="Q4552" s="2"/>
      <c r="R4552" s="2"/>
      <c r="S4552" s="2"/>
      <c r="T4552" s="2"/>
      <c r="U4552" s="2"/>
      <c r="V4552" s="2"/>
      <c r="W4552" s="2"/>
      <c r="X4552" s="2"/>
      <c r="Y4552" s="2"/>
      <c r="Z4552" s="2"/>
      <c r="AA4552" s="2"/>
      <c r="AB4552" s="2"/>
      <c r="AC4552" s="2"/>
      <c r="AD4552" s="2"/>
      <c r="AE4552" s="2"/>
      <c r="AF4552" s="2"/>
      <c r="AG4552" s="2"/>
      <c r="AH4552" s="2"/>
    </row>
    <row r="4553" spans="1:34">
      <c r="D4553" s="62">
        <v>2016</v>
      </c>
      <c r="E4553" s="62">
        <v>4</v>
      </c>
      <c r="F4553" s="62">
        <v>2016</v>
      </c>
      <c r="G4553" s="62">
        <v>2016</v>
      </c>
      <c r="H4553" s="131"/>
      <c r="I4553" s="131"/>
      <c r="J4553" s="131"/>
      <c r="K4553" s="131"/>
      <c r="L4553" s="43">
        <v>0</v>
      </c>
      <c r="M4553" s="2"/>
      <c r="N4553" s="43"/>
      <c r="O4553" s="2"/>
      <c r="P4553" s="2"/>
      <c r="Q4553" s="2"/>
      <c r="R4553" s="2"/>
      <c r="S4553" s="2"/>
      <c r="T4553" s="2"/>
      <c r="U4553" s="2"/>
      <c r="V4553" s="2"/>
      <c r="W4553" s="2"/>
      <c r="X4553" s="2"/>
      <c r="Y4553" s="2"/>
      <c r="Z4553" s="2"/>
      <c r="AA4553" s="2"/>
      <c r="AB4553" s="2"/>
      <c r="AC4553" s="2"/>
      <c r="AD4553" s="2"/>
      <c r="AE4553" s="2"/>
      <c r="AF4553" s="2"/>
      <c r="AG4553" s="2"/>
      <c r="AH4553" s="2"/>
    </row>
    <row r="4554" spans="1:34">
      <c r="D4554" s="62">
        <v>2016</v>
      </c>
      <c r="E4554" s="62">
        <v>5</v>
      </c>
      <c r="F4554" s="62">
        <v>2016</v>
      </c>
      <c r="G4554" s="62">
        <v>2017</v>
      </c>
      <c r="H4554" s="131"/>
      <c r="I4554" s="131"/>
      <c r="J4554" s="131"/>
      <c r="K4554" s="131"/>
      <c r="L4554" s="43">
        <v>0</v>
      </c>
      <c r="M4554" s="2"/>
      <c r="N4554" s="43"/>
      <c r="O4554" s="2"/>
      <c r="P4554" s="2"/>
      <c r="Q4554" s="2"/>
      <c r="R4554" s="2"/>
      <c r="S4554" s="2"/>
      <c r="T4554" s="2"/>
      <c r="U4554" s="2"/>
      <c r="V4554" s="2"/>
      <c r="W4554" s="2"/>
      <c r="X4554" s="2"/>
      <c r="Y4554" s="2"/>
      <c r="Z4554" s="2"/>
      <c r="AA4554" s="2"/>
      <c r="AB4554" s="2"/>
      <c r="AC4554" s="2"/>
      <c r="AD4554" s="2"/>
      <c r="AE4554" s="2"/>
      <c r="AF4554" s="2"/>
      <c r="AG4554" s="2"/>
      <c r="AH4554" s="2"/>
    </row>
    <row r="4555" spans="1:34">
      <c r="D4555" s="62">
        <v>2016</v>
      </c>
      <c r="E4555" s="62">
        <v>6</v>
      </c>
      <c r="F4555" s="62">
        <v>2016</v>
      </c>
      <c r="G4555" s="62">
        <v>2017</v>
      </c>
      <c r="H4555" s="131"/>
      <c r="I4555" s="131"/>
      <c r="J4555" s="131"/>
      <c r="K4555" s="131"/>
      <c r="L4555" s="43">
        <v>0</v>
      </c>
      <c r="M4555" s="2"/>
      <c r="N4555" s="43"/>
      <c r="O4555" s="2"/>
      <c r="P4555" s="2"/>
      <c r="Q4555" s="2"/>
      <c r="R4555" s="2"/>
      <c r="S4555" s="2"/>
      <c r="T4555" s="2"/>
      <c r="U4555" s="2"/>
      <c r="V4555" s="2"/>
      <c r="W4555" s="2"/>
      <c r="X4555" s="2"/>
      <c r="Y4555" s="2"/>
      <c r="Z4555" s="2"/>
      <c r="AA4555" s="2"/>
      <c r="AB4555" s="2"/>
      <c r="AC4555" s="2"/>
      <c r="AD4555" s="2"/>
      <c r="AE4555" s="2"/>
      <c r="AF4555" s="2"/>
      <c r="AG4555" s="2"/>
      <c r="AH4555" s="2"/>
    </row>
    <row r="4556" spans="1:34">
      <c r="D4556" s="62">
        <v>2016</v>
      </c>
      <c r="E4556" s="62">
        <v>7</v>
      </c>
      <c r="F4556" s="62">
        <v>2017</v>
      </c>
      <c r="G4556" s="62">
        <v>2017</v>
      </c>
      <c r="H4556" s="131"/>
      <c r="I4556" s="131"/>
      <c r="J4556" s="131"/>
      <c r="K4556" s="131"/>
      <c r="L4556" s="43">
        <v>0</v>
      </c>
      <c r="M4556" s="2"/>
      <c r="N4556" s="43"/>
      <c r="O4556" s="2"/>
      <c r="P4556" s="2"/>
      <c r="Q4556" s="2"/>
      <c r="R4556" s="2"/>
      <c r="S4556" s="2"/>
      <c r="T4556" s="2"/>
      <c r="U4556" s="2"/>
      <c r="V4556" s="2"/>
      <c r="W4556" s="2"/>
      <c r="X4556" s="2"/>
      <c r="Y4556" s="2"/>
      <c r="Z4556" s="2"/>
      <c r="AA4556" s="2"/>
      <c r="AB4556" s="2"/>
      <c r="AC4556" s="2"/>
      <c r="AD4556" s="2"/>
      <c r="AE4556" s="2"/>
      <c r="AF4556" s="2"/>
      <c r="AG4556" s="2"/>
      <c r="AH4556" s="2"/>
    </row>
    <row r="4557" spans="1:34">
      <c r="D4557" s="62">
        <v>2016</v>
      </c>
      <c r="E4557" s="62">
        <v>8</v>
      </c>
      <c r="F4557" s="62">
        <v>2017</v>
      </c>
      <c r="G4557" s="62">
        <v>2017</v>
      </c>
      <c r="H4557" s="131"/>
      <c r="I4557" s="131"/>
      <c r="J4557" s="131"/>
      <c r="K4557" s="131"/>
      <c r="L4557" s="43">
        <v>0</v>
      </c>
      <c r="M4557" s="2"/>
      <c r="N4557" s="43"/>
      <c r="O4557" s="2"/>
      <c r="P4557" s="2"/>
      <c r="Q4557" s="2"/>
      <c r="R4557" s="2"/>
      <c r="S4557" s="2"/>
      <c r="T4557" s="2"/>
      <c r="U4557" s="2"/>
      <c r="V4557" s="2"/>
      <c r="W4557" s="2"/>
      <c r="X4557" s="2"/>
      <c r="Y4557" s="2"/>
      <c r="Z4557" s="2"/>
      <c r="AA4557" s="2"/>
      <c r="AB4557" s="2"/>
      <c r="AC4557" s="2"/>
      <c r="AD4557" s="2"/>
      <c r="AE4557" s="2"/>
      <c r="AF4557" s="2"/>
      <c r="AG4557" s="2"/>
      <c r="AH4557" s="2"/>
    </row>
    <row r="4558" spans="1:34">
      <c r="D4558" s="62">
        <v>2016</v>
      </c>
      <c r="E4558" s="62">
        <v>9</v>
      </c>
      <c r="F4558" s="62">
        <v>2017</v>
      </c>
      <c r="G4558" s="62">
        <v>2017</v>
      </c>
      <c r="H4558" s="131"/>
      <c r="I4558" s="131"/>
      <c r="J4558" s="131"/>
      <c r="K4558" s="131"/>
      <c r="L4558" s="43">
        <v>0</v>
      </c>
      <c r="M4558" s="2"/>
      <c r="N4558" s="43"/>
      <c r="O4558" s="2"/>
      <c r="P4558" s="2"/>
      <c r="Q4558" s="2"/>
      <c r="R4558" s="2"/>
      <c r="S4558" s="2"/>
      <c r="T4558" s="2"/>
      <c r="U4558" s="2"/>
      <c r="V4558" s="2"/>
      <c r="W4558" s="2"/>
      <c r="X4558" s="2"/>
      <c r="Y4558" s="2"/>
      <c r="Z4558" s="2"/>
      <c r="AA4558" s="2"/>
      <c r="AB4558" s="2"/>
      <c r="AC4558" s="2"/>
      <c r="AD4558" s="2"/>
      <c r="AE4558" s="2"/>
      <c r="AF4558" s="2"/>
      <c r="AG4558" s="2"/>
      <c r="AH4558" s="2"/>
    </row>
    <row r="4559" spans="1:34">
      <c r="D4559" s="62">
        <v>2016</v>
      </c>
      <c r="E4559" s="62">
        <v>10</v>
      </c>
      <c r="F4559" s="62">
        <v>2017</v>
      </c>
      <c r="G4559" s="62">
        <v>2017</v>
      </c>
      <c r="H4559" s="131"/>
      <c r="I4559" s="131"/>
      <c r="J4559" s="131"/>
      <c r="K4559" s="131"/>
      <c r="L4559" s="43">
        <v>0</v>
      </c>
      <c r="M4559" s="2"/>
      <c r="N4559" s="43"/>
      <c r="O4559" s="2"/>
      <c r="P4559" s="2"/>
      <c r="Q4559" s="2"/>
      <c r="R4559" s="2"/>
      <c r="S4559" s="2"/>
      <c r="T4559" s="2"/>
      <c r="U4559" s="2"/>
      <c r="V4559" s="2"/>
      <c r="W4559" s="2"/>
      <c r="X4559" s="2"/>
      <c r="Y4559" s="2"/>
      <c r="Z4559" s="2"/>
      <c r="AA4559" s="2"/>
      <c r="AB4559" s="2"/>
      <c r="AC4559" s="2"/>
      <c r="AD4559" s="2"/>
      <c r="AE4559" s="2"/>
      <c r="AF4559" s="2"/>
      <c r="AG4559" s="2"/>
      <c r="AH4559" s="2"/>
    </row>
    <row r="4560" spans="1:34">
      <c r="D4560" s="62">
        <v>2016</v>
      </c>
      <c r="E4560" s="62">
        <v>11</v>
      </c>
      <c r="F4560" s="62">
        <v>2017</v>
      </c>
      <c r="G4560" s="62">
        <v>2017</v>
      </c>
      <c r="H4560" s="131"/>
      <c r="I4560" s="131"/>
      <c r="J4560" s="131"/>
      <c r="K4560" s="131"/>
      <c r="L4560" s="43">
        <v>0</v>
      </c>
      <c r="M4560" s="2"/>
      <c r="N4560" s="43"/>
      <c r="O4560" s="2"/>
      <c r="P4560" s="2"/>
      <c r="Q4560" s="2"/>
      <c r="R4560" s="2"/>
      <c r="S4560" s="2"/>
      <c r="T4560" s="2"/>
      <c r="U4560" s="2"/>
      <c r="V4560" s="2"/>
      <c r="W4560" s="2"/>
      <c r="X4560" s="2"/>
      <c r="Y4560" s="2"/>
      <c r="Z4560" s="2"/>
      <c r="AA4560" s="2"/>
      <c r="AB4560" s="2"/>
      <c r="AC4560" s="2"/>
      <c r="AD4560" s="2"/>
      <c r="AE4560" s="2"/>
      <c r="AF4560" s="2"/>
      <c r="AG4560" s="2"/>
      <c r="AH4560" s="2"/>
    </row>
    <row r="4561" spans="4:34">
      <c r="D4561" s="62">
        <v>2016</v>
      </c>
      <c r="E4561" s="62">
        <v>12</v>
      </c>
      <c r="F4561" s="62">
        <v>2017</v>
      </c>
      <c r="G4561" s="62">
        <v>2017</v>
      </c>
      <c r="H4561" s="131"/>
      <c r="I4561" s="131"/>
      <c r="J4561" s="131"/>
      <c r="K4561" s="131"/>
      <c r="L4561" s="43">
        <v>0</v>
      </c>
      <c r="M4561" s="2"/>
      <c r="N4561" s="43"/>
      <c r="O4561" s="2"/>
      <c r="P4561" s="2"/>
      <c r="Q4561" s="2"/>
      <c r="R4561" s="2"/>
      <c r="S4561" s="2"/>
      <c r="T4561" s="2"/>
      <c r="U4561" s="2"/>
      <c r="V4561" s="2"/>
      <c r="W4561" s="2"/>
      <c r="X4561" s="2"/>
      <c r="Y4561" s="2"/>
      <c r="Z4561" s="2"/>
      <c r="AA4561" s="2"/>
      <c r="AB4561" s="2"/>
      <c r="AC4561" s="2"/>
      <c r="AD4561" s="2"/>
      <c r="AE4561" s="2"/>
      <c r="AF4561" s="2"/>
      <c r="AG4561" s="2"/>
      <c r="AH4561" s="2"/>
    </row>
    <row r="4562" spans="4:34">
      <c r="D4562" s="62">
        <v>2017</v>
      </c>
      <c r="E4562" s="62">
        <v>1</v>
      </c>
      <c r="F4562" s="62">
        <v>2017</v>
      </c>
      <c r="G4562" s="62">
        <v>2017</v>
      </c>
      <c r="H4562" s="131"/>
      <c r="I4562" s="131"/>
      <c r="J4562" s="131"/>
      <c r="K4562" s="131"/>
      <c r="L4562" s="43">
        <v>0</v>
      </c>
      <c r="M4562" s="2"/>
      <c r="N4562" s="43"/>
      <c r="O4562" s="2"/>
      <c r="P4562" s="2"/>
      <c r="Q4562" s="2"/>
      <c r="R4562" s="2"/>
      <c r="S4562" s="2"/>
      <c r="T4562" s="2"/>
      <c r="U4562" s="2"/>
      <c r="V4562" s="2"/>
      <c r="W4562" s="2"/>
      <c r="X4562" s="2"/>
      <c r="Y4562" s="2"/>
      <c r="Z4562" s="2"/>
      <c r="AA4562" s="2"/>
      <c r="AB4562" s="2"/>
      <c r="AC4562" s="2"/>
      <c r="AD4562" s="2"/>
      <c r="AE4562" s="2"/>
      <c r="AF4562" s="2"/>
      <c r="AG4562" s="2"/>
      <c r="AH4562" s="2"/>
    </row>
    <row r="4563" spans="4:34">
      <c r="D4563" s="62">
        <v>2017</v>
      </c>
      <c r="E4563" s="62">
        <v>2</v>
      </c>
      <c r="F4563" s="62">
        <v>2017</v>
      </c>
      <c r="G4563" s="62">
        <v>2017</v>
      </c>
      <c r="H4563" s="131"/>
      <c r="I4563" s="131"/>
      <c r="J4563" s="131"/>
      <c r="K4563" s="131"/>
      <c r="L4563" s="43">
        <v>0</v>
      </c>
      <c r="M4563" s="2"/>
      <c r="N4563" s="43"/>
      <c r="O4563" s="2"/>
      <c r="P4563" s="2"/>
      <c r="Q4563" s="2"/>
      <c r="R4563" s="2"/>
      <c r="S4563" s="2"/>
      <c r="T4563" s="2"/>
      <c r="U4563" s="2"/>
      <c r="V4563" s="2"/>
      <c r="W4563" s="2"/>
      <c r="X4563" s="2"/>
      <c r="Y4563" s="2"/>
      <c r="Z4563" s="2"/>
      <c r="AA4563" s="2"/>
      <c r="AB4563" s="2"/>
      <c r="AC4563" s="2"/>
      <c r="AD4563" s="2"/>
      <c r="AE4563" s="2"/>
      <c r="AF4563" s="2"/>
      <c r="AG4563" s="2"/>
      <c r="AH4563" s="2"/>
    </row>
    <row r="4564" spans="4:34">
      <c r="D4564" s="62">
        <v>2017</v>
      </c>
      <c r="E4564" s="62">
        <v>3</v>
      </c>
      <c r="F4564" s="62">
        <v>2017</v>
      </c>
      <c r="G4564" s="62">
        <v>2017</v>
      </c>
      <c r="H4564" s="131"/>
      <c r="I4564" s="131"/>
      <c r="J4564" s="131"/>
      <c r="K4564" s="131"/>
      <c r="L4564" s="43">
        <v>0</v>
      </c>
      <c r="M4564" s="2"/>
      <c r="N4564" s="43"/>
      <c r="O4564" s="2"/>
      <c r="P4564" s="2"/>
      <c r="Q4564" s="2"/>
      <c r="R4564" s="2"/>
      <c r="S4564" s="2"/>
      <c r="T4564" s="2"/>
      <c r="U4564" s="2"/>
      <c r="V4564" s="2"/>
      <c r="W4564" s="2"/>
      <c r="X4564" s="2"/>
      <c r="Y4564" s="2"/>
      <c r="Z4564" s="2"/>
      <c r="AA4564" s="2"/>
      <c r="AB4564" s="2"/>
      <c r="AC4564" s="2"/>
      <c r="AD4564" s="2"/>
      <c r="AE4564" s="2"/>
      <c r="AF4564" s="2"/>
      <c r="AG4564" s="2"/>
      <c r="AH4564" s="2"/>
    </row>
    <row r="4565" spans="4:34">
      <c r="D4565" s="62">
        <v>2017</v>
      </c>
      <c r="E4565" s="62">
        <v>4</v>
      </c>
      <c r="F4565" s="62">
        <v>2017</v>
      </c>
      <c r="G4565" s="62">
        <v>2017</v>
      </c>
      <c r="H4565" s="131"/>
      <c r="I4565" s="131"/>
      <c r="J4565" s="131"/>
      <c r="K4565" s="131"/>
      <c r="L4565" s="43">
        <v>0</v>
      </c>
      <c r="M4565" s="2"/>
      <c r="N4565" s="43"/>
      <c r="O4565" s="2"/>
      <c r="P4565" s="2"/>
      <c r="Q4565" s="2"/>
      <c r="R4565" s="2"/>
      <c r="S4565" s="2"/>
      <c r="T4565" s="2"/>
      <c r="U4565" s="2"/>
      <c r="V4565" s="2"/>
      <c r="W4565" s="2"/>
      <c r="X4565" s="2"/>
      <c r="Y4565" s="2"/>
      <c r="Z4565" s="2"/>
      <c r="AA4565" s="2"/>
      <c r="AB4565" s="2"/>
      <c r="AC4565" s="2"/>
      <c r="AD4565" s="2"/>
      <c r="AE4565" s="2"/>
      <c r="AF4565" s="2"/>
      <c r="AG4565" s="2"/>
      <c r="AH4565" s="2"/>
    </row>
    <row r="4566" spans="4:34">
      <c r="D4566" s="62">
        <v>2017</v>
      </c>
      <c r="E4566" s="62">
        <v>5</v>
      </c>
      <c r="F4566" s="62">
        <v>2017</v>
      </c>
      <c r="G4566" s="62">
        <v>2018</v>
      </c>
      <c r="H4566" s="131"/>
      <c r="I4566" s="131"/>
      <c r="J4566" s="131"/>
      <c r="K4566" s="131"/>
      <c r="L4566" s="43">
        <v>0</v>
      </c>
      <c r="M4566" s="2"/>
      <c r="N4566" s="43"/>
      <c r="O4566" s="2"/>
      <c r="P4566" s="2"/>
      <c r="Q4566" s="2"/>
      <c r="R4566" s="2"/>
      <c r="S4566" s="2"/>
      <c r="T4566" s="2"/>
      <c r="U4566" s="2"/>
      <c r="V4566" s="2"/>
      <c r="W4566" s="2"/>
      <c r="X4566" s="2"/>
      <c r="Y4566" s="2"/>
      <c r="Z4566" s="2"/>
      <c r="AA4566" s="2"/>
      <c r="AB4566" s="2"/>
      <c r="AC4566" s="2"/>
      <c r="AD4566" s="2"/>
      <c r="AE4566" s="2"/>
      <c r="AF4566" s="2"/>
      <c r="AG4566" s="2"/>
      <c r="AH4566" s="2"/>
    </row>
    <row r="4567" spans="4:34">
      <c r="D4567" s="62">
        <v>2017</v>
      </c>
      <c r="E4567" s="62">
        <v>6</v>
      </c>
      <c r="F4567" s="62">
        <v>2017</v>
      </c>
      <c r="G4567" s="62">
        <v>2018</v>
      </c>
      <c r="H4567" s="131"/>
      <c r="I4567" s="131"/>
      <c r="J4567" s="131"/>
      <c r="K4567" s="131"/>
      <c r="L4567" s="43">
        <v>0</v>
      </c>
      <c r="M4567" s="2"/>
      <c r="N4567" s="43"/>
      <c r="O4567" s="2"/>
      <c r="P4567" s="2"/>
      <c r="Q4567" s="2"/>
      <c r="R4567" s="2"/>
      <c r="S4567" s="2"/>
      <c r="T4567" s="2"/>
      <c r="U4567" s="2"/>
      <c r="V4567" s="2"/>
      <c r="W4567" s="2"/>
      <c r="X4567" s="2"/>
      <c r="Y4567" s="2"/>
      <c r="Z4567" s="2"/>
      <c r="AA4567" s="2"/>
      <c r="AB4567" s="2"/>
      <c r="AC4567" s="2"/>
      <c r="AD4567" s="2"/>
      <c r="AE4567" s="2"/>
      <c r="AF4567" s="2"/>
      <c r="AG4567" s="2"/>
      <c r="AH4567" s="2"/>
    </row>
    <row r="4568" spans="4:34">
      <c r="D4568" s="62">
        <v>2017</v>
      </c>
      <c r="E4568" s="62">
        <v>7</v>
      </c>
      <c r="F4568" s="62">
        <v>2018</v>
      </c>
      <c r="G4568" s="62">
        <v>2018</v>
      </c>
      <c r="H4568" s="131"/>
      <c r="I4568" s="131"/>
      <c r="J4568" s="131"/>
      <c r="K4568" s="131"/>
      <c r="L4568" s="43">
        <v>0</v>
      </c>
      <c r="M4568" s="2"/>
      <c r="N4568" s="43"/>
      <c r="O4568" s="2"/>
      <c r="P4568" s="2"/>
      <c r="Q4568" s="2"/>
      <c r="R4568" s="2"/>
      <c r="S4568" s="2"/>
      <c r="T4568" s="2"/>
      <c r="U4568" s="2"/>
      <c r="V4568" s="2"/>
      <c r="W4568" s="2"/>
      <c r="X4568" s="2"/>
      <c r="Y4568" s="2"/>
      <c r="Z4568" s="2"/>
      <c r="AA4568" s="2"/>
      <c r="AB4568" s="2"/>
      <c r="AC4568" s="2"/>
      <c r="AD4568" s="2"/>
      <c r="AE4568" s="2"/>
      <c r="AF4568" s="2"/>
      <c r="AG4568" s="2"/>
      <c r="AH4568" s="2"/>
    </row>
    <row r="4569" spans="4:34">
      <c r="D4569" s="62">
        <v>2017</v>
      </c>
      <c r="E4569" s="62">
        <v>8</v>
      </c>
      <c r="F4569" s="62">
        <v>2018</v>
      </c>
      <c r="G4569" s="62">
        <v>2018</v>
      </c>
      <c r="H4569" s="131"/>
      <c r="I4569" s="131"/>
      <c r="J4569" s="131"/>
      <c r="K4569" s="131"/>
      <c r="L4569" s="43">
        <v>0</v>
      </c>
      <c r="M4569" s="2"/>
      <c r="N4569" s="43"/>
      <c r="O4569" s="2"/>
      <c r="P4569" s="2"/>
      <c r="Q4569" s="2"/>
      <c r="R4569" s="2"/>
      <c r="S4569" s="2"/>
      <c r="T4569" s="2"/>
      <c r="U4569" s="2"/>
      <c r="V4569" s="2"/>
      <c r="W4569" s="2"/>
      <c r="X4569" s="2"/>
      <c r="Y4569" s="2"/>
      <c r="Z4569" s="2"/>
      <c r="AA4569" s="2"/>
      <c r="AB4569" s="2"/>
      <c r="AC4569" s="2"/>
      <c r="AD4569" s="2"/>
      <c r="AE4569" s="2"/>
      <c r="AF4569" s="2"/>
      <c r="AG4569" s="2"/>
      <c r="AH4569" s="2"/>
    </row>
    <row r="4570" spans="4:34">
      <c r="D4570" s="62">
        <v>2017</v>
      </c>
      <c r="E4570" s="62">
        <v>9</v>
      </c>
      <c r="F4570" s="62">
        <v>2018</v>
      </c>
      <c r="G4570" s="62">
        <v>2018</v>
      </c>
      <c r="H4570" s="131"/>
      <c r="I4570" s="131"/>
      <c r="J4570" s="131"/>
      <c r="K4570" s="131"/>
      <c r="L4570" s="43">
        <v>0</v>
      </c>
      <c r="M4570" s="2"/>
      <c r="N4570" s="43"/>
      <c r="O4570" s="2"/>
      <c r="P4570" s="2"/>
      <c r="Q4570" s="2"/>
      <c r="R4570" s="2"/>
      <c r="S4570" s="2"/>
      <c r="T4570" s="2"/>
      <c r="U4570" s="2"/>
      <c r="V4570" s="2"/>
      <c r="W4570" s="2"/>
      <c r="X4570" s="2"/>
      <c r="Y4570" s="2"/>
      <c r="Z4570" s="2"/>
      <c r="AA4570" s="2"/>
      <c r="AB4570" s="2"/>
      <c r="AC4570" s="2"/>
      <c r="AD4570" s="2"/>
      <c r="AE4570" s="2"/>
      <c r="AF4570" s="2"/>
      <c r="AG4570" s="2"/>
      <c r="AH4570" s="2"/>
    </row>
    <row r="4571" spans="4:34">
      <c r="D4571" s="62">
        <v>2017</v>
      </c>
      <c r="E4571" s="62">
        <v>10</v>
      </c>
      <c r="F4571" s="62">
        <v>2018</v>
      </c>
      <c r="G4571" s="62">
        <v>2018</v>
      </c>
      <c r="H4571" s="131"/>
      <c r="I4571" s="131"/>
      <c r="J4571" s="131"/>
      <c r="K4571" s="131"/>
      <c r="L4571" s="43">
        <v>0</v>
      </c>
      <c r="M4571" s="2"/>
      <c r="N4571" s="43"/>
      <c r="O4571" s="2"/>
      <c r="P4571" s="2"/>
      <c r="Q4571" s="2"/>
      <c r="R4571" s="2"/>
      <c r="S4571" s="2"/>
      <c r="T4571" s="2"/>
      <c r="U4571" s="2"/>
      <c r="V4571" s="2"/>
      <c r="W4571" s="2"/>
      <c r="X4571" s="2"/>
      <c r="Y4571" s="2"/>
      <c r="Z4571" s="2"/>
      <c r="AA4571" s="2"/>
      <c r="AB4571" s="2"/>
      <c r="AC4571" s="2"/>
      <c r="AD4571" s="2"/>
      <c r="AE4571" s="2"/>
      <c r="AF4571" s="2"/>
      <c r="AG4571" s="2"/>
      <c r="AH4571" s="2"/>
    </row>
    <row r="4572" spans="4:34">
      <c r="D4572" s="62">
        <v>2017</v>
      </c>
      <c r="E4572" s="62">
        <v>11</v>
      </c>
      <c r="F4572" s="62">
        <v>2018</v>
      </c>
      <c r="G4572" s="62">
        <v>2018</v>
      </c>
      <c r="H4572" s="131"/>
      <c r="I4572" s="131"/>
      <c r="J4572" s="131"/>
      <c r="K4572" s="131"/>
      <c r="L4572" s="43">
        <v>0</v>
      </c>
      <c r="M4572" s="2"/>
      <c r="N4572" s="43"/>
      <c r="O4572" s="2"/>
      <c r="P4572" s="2"/>
      <c r="Q4572" s="2"/>
      <c r="R4572" s="2"/>
      <c r="S4572" s="2"/>
      <c r="T4572" s="2"/>
      <c r="U4572" s="2"/>
      <c r="V4572" s="2"/>
      <c r="W4572" s="2"/>
      <c r="X4572" s="2"/>
      <c r="Y4572" s="2"/>
      <c r="Z4572" s="2"/>
      <c r="AA4572" s="2"/>
      <c r="AB4572" s="2"/>
      <c r="AC4572" s="2"/>
      <c r="AD4572" s="2"/>
      <c r="AE4572" s="2"/>
      <c r="AF4572" s="2"/>
      <c r="AG4572" s="2"/>
      <c r="AH4572" s="2"/>
    </row>
    <row r="4573" spans="4:34">
      <c r="D4573" s="62">
        <v>2017</v>
      </c>
      <c r="E4573" s="62">
        <v>12</v>
      </c>
      <c r="F4573" s="62">
        <v>2018</v>
      </c>
      <c r="G4573" s="62">
        <v>2018</v>
      </c>
      <c r="H4573" s="131"/>
      <c r="I4573" s="131"/>
      <c r="J4573" s="131"/>
      <c r="K4573" s="131"/>
      <c r="L4573" s="43">
        <v>0</v>
      </c>
      <c r="M4573" s="2"/>
      <c r="N4573" s="43"/>
      <c r="O4573" s="2"/>
      <c r="P4573" s="2"/>
      <c r="Q4573" s="2"/>
      <c r="R4573" s="2"/>
      <c r="S4573" s="2"/>
      <c r="T4573" s="2"/>
      <c r="U4573" s="2"/>
      <c r="V4573" s="2"/>
      <c r="W4573" s="2"/>
      <c r="X4573" s="2"/>
      <c r="Y4573" s="2"/>
      <c r="Z4573" s="2"/>
      <c r="AA4573" s="2"/>
      <c r="AB4573" s="2"/>
      <c r="AC4573" s="2"/>
      <c r="AD4573" s="2"/>
      <c r="AE4573" s="2"/>
      <c r="AF4573" s="2"/>
      <c r="AG4573" s="2"/>
      <c r="AH4573" s="2"/>
    </row>
    <row r="4574" spans="4:34">
      <c r="D4574" s="62">
        <v>2018</v>
      </c>
      <c r="E4574" s="62">
        <v>1</v>
      </c>
      <c r="F4574" s="62">
        <v>2018</v>
      </c>
      <c r="G4574" s="62">
        <v>2018</v>
      </c>
      <c r="H4574" s="131"/>
      <c r="I4574" s="131"/>
      <c r="J4574" s="131"/>
      <c r="K4574" s="131"/>
      <c r="L4574" s="43">
        <v>0</v>
      </c>
      <c r="M4574" s="2"/>
      <c r="N4574" s="43"/>
      <c r="O4574" s="2"/>
      <c r="P4574" s="2"/>
      <c r="Q4574" s="2"/>
      <c r="R4574" s="2"/>
      <c r="S4574" s="2"/>
      <c r="T4574" s="2"/>
      <c r="U4574" s="2"/>
      <c r="V4574" s="2"/>
      <c r="W4574" s="2"/>
      <c r="X4574" s="2"/>
      <c r="Y4574" s="2"/>
      <c r="Z4574" s="2"/>
      <c r="AA4574" s="2"/>
      <c r="AB4574" s="2"/>
      <c r="AC4574" s="2"/>
      <c r="AD4574" s="2"/>
      <c r="AE4574" s="2"/>
      <c r="AF4574" s="2"/>
      <c r="AG4574" s="2"/>
      <c r="AH4574" s="2"/>
    </row>
    <row r="4575" spans="4:34">
      <c r="D4575" s="62">
        <v>2018</v>
      </c>
      <c r="E4575" s="62">
        <v>2</v>
      </c>
      <c r="F4575" s="62">
        <v>2018</v>
      </c>
      <c r="G4575" s="62">
        <v>2018</v>
      </c>
      <c r="H4575" s="131"/>
      <c r="I4575" s="131"/>
      <c r="J4575" s="131"/>
      <c r="K4575" s="131"/>
      <c r="L4575" s="43">
        <v>0</v>
      </c>
      <c r="M4575" s="2"/>
      <c r="N4575" s="43"/>
      <c r="O4575" s="2"/>
      <c r="P4575" s="2"/>
      <c r="Q4575" s="2"/>
      <c r="R4575" s="2"/>
      <c r="S4575" s="2"/>
      <c r="T4575" s="2"/>
      <c r="U4575" s="2"/>
      <c r="V4575" s="2"/>
      <c r="W4575" s="2"/>
      <c r="X4575" s="2"/>
      <c r="Y4575" s="2"/>
      <c r="Z4575" s="2"/>
      <c r="AA4575" s="2"/>
      <c r="AB4575" s="2"/>
      <c r="AC4575" s="2"/>
      <c r="AD4575" s="2"/>
      <c r="AE4575" s="2"/>
      <c r="AF4575" s="2"/>
      <c r="AG4575" s="2"/>
      <c r="AH4575" s="2"/>
    </row>
    <row r="4576" spans="4:34">
      <c r="D4576" s="62">
        <v>2018</v>
      </c>
      <c r="E4576" s="62">
        <v>3</v>
      </c>
      <c r="F4576" s="62">
        <v>2018</v>
      </c>
      <c r="G4576" s="62">
        <v>2018</v>
      </c>
      <c r="H4576" s="131"/>
      <c r="I4576" s="131"/>
      <c r="J4576" s="131"/>
      <c r="K4576" s="131"/>
      <c r="L4576" s="43">
        <v>0</v>
      </c>
      <c r="M4576" s="2"/>
      <c r="N4576" s="43"/>
      <c r="O4576" s="2"/>
      <c r="P4576" s="2"/>
      <c r="Q4576" s="2"/>
      <c r="R4576" s="2"/>
      <c r="S4576" s="2"/>
      <c r="T4576" s="2"/>
      <c r="U4576" s="2"/>
      <c r="V4576" s="2"/>
      <c r="W4576" s="2"/>
      <c r="X4576" s="2"/>
      <c r="Y4576" s="2"/>
      <c r="Z4576" s="2"/>
      <c r="AA4576" s="2"/>
      <c r="AB4576" s="2"/>
      <c r="AC4576" s="2"/>
      <c r="AD4576" s="2"/>
      <c r="AE4576" s="2"/>
      <c r="AF4576" s="2"/>
      <c r="AG4576" s="2"/>
      <c r="AH4576" s="2"/>
    </row>
    <row r="4577" spans="4:34">
      <c r="D4577" s="62">
        <v>2018</v>
      </c>
      <c r="E4577" s="62">
        <v>4</v>
      </c>
      <c r="F4577" s="62">
        <v>2018</v>
      </c>
      <c r="G4577" s="62">
        <v>2018</v>
      </c>
      <c r="H4577" s="131"/>
      <c r="I4577" s="131"/>
      <c r="J4577" s="131"/>
      <c r="K4577" s="131"/>
      <c r="L4577" s="43">
        <v>0</v>
      </c>
      <c r="M4577" s="2"/>
      <c r="N4577" s="43"/>
      <c r="O4577" s="2"/>
      <c r="P4577" s="2"/>
      <c r="Q4577" s="2"/>
      <c r="R4577" s="2"/>
      <c r="S4577" s="2"/>
      <c r="T4577" s="2"/>
      <c r="U4577" s="2"/>
      <c r="V4577" s="2"/>
      <c r="W4577" s="2"/>
      <c r="X4577" s="2"/>
      <c r="Y4577" s="2"/>
      <c r="Z4577" s="2"/>
      <c r="AA4577" s="2"/>
      <c r="AB4577" s="2"/>
      <c r="AC4577" s="2"/>
      <c r="AD4577" s="2"/>
      <c r="AE4577" s="2"/>
      <c r="AF4577" s="2"/>
      <c r="AG4577" s="2"/>
      <c r="AH4577" s="2"/>
    </row>
    <row r="4578" spans="4:34">
      <c r="D4578" s="62">
        <v>2018</v>
      </c>
      <c r="E4578" s="62">
        <v>5</v>
      </c>
      <c r="F4578" s="62">
        <v>2018</v>
      </c>
      <c r="G4578" s="62">
        <v>2019</v>
      </c>
      <c r="H4578" s="131"/>
      <c r="I4578" s="131"/>
      <c r="J4578" s="131"/>
      <c r="K4578" s="131"/>
      <c r="L4578" s="43">
        <v>0</v>
      </c>
      <c r="M4578" s="2"/>
      <c r="N4578" s="43"/>
      <c r="O4578" s="2"/>
      <c r="P4578" s="2"/>
      <c r="Q4578" s="2"/>
      <c r="R4578" s="2"/>
      <c r="S4578" s="2"/>
      <c r="T4578" s="2"/>
      <c r="U4578" s="2"/>
      <c r="V4578" s="2"/>
      <c r="W4578" s="2"/>
      <c r="X4578" s="2"/>
      <c r="Y4578" s="2"/>
      <c r="Z4578" s="2"/>
      <c r="AA4578" s="2"/>
      <c r="AB4578" s="2"/>
      <c r="AC4578" s="2"/>
      <c r="AD4578" s="2"/>
      <c r="AE4578" s="2"/>
      <c r="AF4578" s="2"/>
      <c r="AG4578" s="2"/>
      <c r="AH4578" s="2"/>
    </row>
    <row r="4579" spans="4:34">
      <c r="D4579" s="62">
        <v>2018</v>
      </c>
      <c r="E4579" s="62">
        <v>6</v>
      </c>
      <c r="F4579" s="62">
        <v>2018</v>
      </c>
      <c r="G4579" s="62">
        <v>2019</v>
      </c>
      <c r="H4579" s="131"/>
      <c r="I4579" s="131"/>
      <c r="J4579" s="131"/>
      <c r="K4579" s="131"/>
      <c r="L4579" s="43">
        <v>0</v>
      </c>
      <c r="M4579" s="2"/>
      <c r="N4579" s="43"/>
      <c r="O4579" s="2"/>
      <c r="P4579" s="2"/>
      <c r="Q4579" s="2"/>
      <c r="R4579" s="2"/>
      <c r="S4579" s="2"/>
      <c r="T4579" s="2"/>
      <c r="U4579" s="2"/>
      <c r="V4579" s="2"/>
      <c r="W4579" s="2"/>
      <c r="X4579" s="2"/>
      <c r="Y4579" s="2"/>
      <c r="Z4579" s="2"/>
      <c r="AA4579" s="2"/>
      <c r="AB4579" s="2"/>
      <c r="AC4579" s="2"/>
      <c r="AD4579" s="2"/>
      <c r="AE4579" s="2"/>
      <c r="AF4579" s="2"/>
      <c r="AG4579" s="2"/>
      <c r="AH4579" s="2"/>
    </row>
    <row r="4580" spans="4:34">
      <c r="D4580" s="62">
        <v>2018</v>
      </c>
      <c r="E4580" s="62">
        <v>7</v>
      </c>
      <c r="F4580" s="62">
        <v>2019</v>
      </c>
      <c r="G4580" s="62">
        <v>2019</v>
      </c>
      <c r="H4580" s="131"/>
      <c r="I4580" s="131"/>
      <c r="J4580" s="131"/>
      <c r="K4580" s="131"/>
      <c r="L4580" s="43">
        <v>0</v>
      </c>
      <c r="M4580" s="2"/>
      <c r="N4580" s="43"/>
      <c r="O4580" s="2"/>
      <c r="P4580" s="2"/>
      <c r="Q4580" s="2"/>
      <c r="R4580" s="2"/>
      <c r="S4580" s="2"/>
      <c r="T4580" s="2"/>
      <c r="U4580" s="2"/>
      <c r="V4580" s="2"/>
      <c r="W4580" s="2"/>
      <c r="X4580" s="2"/>
      <c r="Y4580" s="2"/>
      <c r="Z4580" s="2"/>
      <c r="AA4580" s="2"/>
      <c r="AB4580" s="2"/>
      <c r="AC4580" s="2"/>
      <c r="AD4580" s="2"/>
      <c r="AE4580" s="2"/>
      <c r="AF4580" s="2"/>
      <c r="AG4580" s="2"/>
      <c r="AH4580" s="2"/>
    </row>
    <row r="4581" spans="4:34">
      <c r="D4581" s="62">
        <v>2018</v>
      </c>
      <c r="E4581" s="62">
        <v>8</v>
      </c>
      <c r="F4581" s="62">
        <v>2019</v>
      </c>
      <c r="G4581" s="62">
        <v>2019</v>
      </c>
      <c r="H4581" s="131"/>
      <c r="I4581" s="131"/>
      <c r="J4581" s="131"/>
      <c r="K4581" s="131"/>
      <c r="L4581" s="43">
        <v>0</v>
      </c>
      <c r="M4581" s="2"/>
      <c r="N4581" s="43"/>
      <c r="O4581" s="2"/>
      <c r="P4581" s="2"/>
      <c r="Q4581" s="2"/>
      <c r="R4581" s="2"/>
      <c r="S4581" s="2"/>
      <c r="T4581" s="2"/>
      <c r="U4581" s="2"/>
      <c r="V4581" s="2"/>
      <c r="W4581" s="2"/>
      <c r="X4581" s="2"/>
      <c r="Y4581" s="2"/>
      <c r="Z4581" s="2"/>
      <c r="AA4581" s="2"/>
      <c r="AB4581" s="2"/>
      <c r="AC4581" s="2"/>
      <c r="AD4581" s="2"/>
      <c r="AE4581" s="2"/>
      <c r="AF4581" s="2"/>
      <c r="AG4581" s="2"/>
      <c r="AH4581" s="2"/>
    </row>
    <row r="4582" spans="4:34">
      <c r="D4582" s="62">
        <v>2018</v>
      </c>
      <c r="E4582" s="62">
        <v>9</v>
      </c>
      <c r="F4582" s="62">
        <v>2019</v>
      </c>
      <c r="G4582" s="62">
        <v>2019</v>
      </c>
      <c r="H4582" s="131"/>
      <c r="I4582" s="131"/>
      <c r="J4582" s="131"/>
      <c r="K4582" s="131"/>
      <c r="L4582" s="43">
        <v>0</v>
      </c>
      <c r="M4582" s="2"/>
      <c r="N4582" s="43"/>
      <c r="O4582" s="2"/>
      <c r="P4582" s="2"/>
      <c r="Q4582" s="2"/>
      <c r="R4582" s="2"/>
      <c r="S4582" s="2"/>
      <c r="T4582" s="2"/>
      <c r="U4582" s="2"/>
      <c r="V4582" s="2"/>
      <c r="W4582" s="2"/>
      <c r="X4582" s="2"/>
      <c r="Y4582" s="2"/>
      <c r="Z4582" s="2"/>
      <c r="AA4582" s="2"/>
      <c r="AB4582" s="2"/>
      <c r="AC4582" s="2"/>
      <c r="AD4582" s="2"/>
      <c r="AE4582" s="2"/>
      <c r="AF4582" s="2"/>
      <c r="AG4582" s="2"/>
      <c r="AH4582" s="2"/>
    </row>
    <row r="4583" spans="4:34">
      <c r="D4583" s="62">
        <v>2018</v>
      </c>
      <c r="E4583" s="62">
        <v>10</v>
      </c>
      <c r="F4583" s="62">
        <v>2019</v>
      </c>
      <c r="G4583" s="62">
        <v>2019</v>
      </c>
      <c r="H4583" s="131"/>
      <c r="I4583" s="131"/>
      <c r="J4583" s="131"/>
      <c r="K4583" s="131"/>
      <c r="L4583" s="43">
        <v>0</v>
      </c>
      <c r="M4583" s="2"/>
      <c r="N4583" s="43"/>
      <c r="O4583" s="2"/>
      <c r="P4583" s="2"/>
      <c r="Q4583" s="2"/>
      <c r="R4583" s="2"/>
      <c r="S4583" s="2"/>
      <c r="T4583" s="2"/>
      <c r="U4583" s="2"/>
      <c r="V4583" s="2"/>
      <c r="W4583" s="2"/>
      <c r="X4583" s="2"/>
      <c r="Y4583" s="2"/>
      <c r="Z4583" s="2"/>
      <c r="AA4583" s="2"/>
      <c r="AB4583" s="2"/>
      <c r="AC4583" s="2"/>
      <c r="AD4583" s="2"/>
      <c r="AE4583" s="2"/>
      <c r="AF4583" s="2"/>
      <c r="AG4583" s="2"/>
      <c r="AH4583" s="2"/>
    </row>
    <row r="4584" spans="4:34">
      <c r="D4584" s="62">
        <v>2018</v>
      </c>
      <c r="E4584" s="62">
        <v>11</v>
      </c>
      <c r="F4584" s="62">
        <v>2019</v>
      </c>
      <c r="G4584" s="62">
        <v>2019</v>
      </c>
      <c r="H4584" s="131"/>
      <c r="I4584" s="131"/>
      <c r="J4584" s="131"/>
      <c r="K4584" s="131"/>
      <c r="L4584" s="43">
        <v>0</v>
      </c>
      <c r="M4584" s="2"/>
      <c r="N4584" s="43"/>
      <c r="O4584" s="2"/>
      <c r="P4584" s="2"/>
      <c r="Q4584" s="2"/>
      <c r="R4584" s="2"/>
      <c r="S4584" s="2"/>
      <c r="T4584" s="2"/>
      <c r="U4584" s="2"/>
      <c r="V4584" s="2"/>
      <c r="W4584" s="2"/>
      <c r="X4584" s="2"/>
      <c r="Y4584" s="2"/>
      <c r="Z4584" s="2"/>
      <c r="AA4584" s="2"/>
      <c r="AB4584" s="2"/>
      <c r="AC4584" s="2"/>
      <c r="AD4584" s="2"/>
      <c r="AE4584" s="2"/>
      <c r="AF4584" s="2"/>
      <c r="AG4584" s="2"/>
      <c r="AH4584" s="2"/>
    </row>
    <row r="4585" spans="4:34">
      <c r="D4585" s="62">
        <v>2018</v>
      </c>
      <c r="E4585" s="62">
        <v>12</v>
      </c>
      <c r="F4585" s="62">
        <v>2019</v>
      </c>
      <c r="G4585" s="62">
        <v>2019</v>
      </c>
      <c r="H4585" s="131"/>
      <c r="I4585" s="131"/>
      <c r="J4585" s="131"/>
      <c r="K4585" s="131"/>
      <c r="L4585" s="43">
        <v>0</v>
      </c>
      <c r="M4585" s="2"/>
      <c r="N4585" s="43"/>
      <c r="O4585" s="2"/>
      <c r="P4585" s="2"/>
      <c r="Q4585" s="2"/>
      <c r="R4585" s="2"/>
      <c r="S4585" s="2"/>
      <c r="T4585" s="2"/>
      <c r="U4585" s="2"/>
      <c r="V4585" s="2"/>
      <c r="W4585" s="2"/>
      <c r="X4585" s="2"/>
      <c r="Y4585" s="2"/>
      <c r="Z4585" s="2"/>
      <c r="AA4585" s="2"/>
      <c r="AB4585" s="2"/>
      <c r="AC4585" s="2"/>
      <c r="AD4585" s="2"/>
      <c r="AE4585" s="2"/>
      <c r="AF4585" s="2"/>
      <c r="AG4585" s="2"/>
      <c r="AH4585" s="2"/>
    </row>
    <row r="4586" spans="4:34">
      <c r="D4586" s="62">
        <v>2019</v>
      </c>
      <c r="E4586" s="62">
        <v>1</v>
      </c>
      <c r="F4586" s="62">
        <v>2019</v>
      </c>
      <c r="G4586" s="62">
        <v>2019</v>
      </c>
      <c r="H4586" s="131"/>
      <c r="I4586" s="131"/>
      <c r="J4586" s="131"/>
      <c r="K4586" s="131"/>
      <c r="L4586" s="43">
        <v>0</v>
      </c>
      <c r="M4586" s="2"/>
      <c r="N4586" s="43"/>
      <c r="O4586" s="2"/>
      <c r="P4586" s="2"/>
      <c r="Q4586" s="2"/>
      <c r="R4586" s="2"/>
      <c r="S4586" s="2"/>
      <c r="T4586" s="2"/>
      <c r="U4586" s="2"/>
      <c r="V4586" s="2"/>
      <c r="W4586" s="2"/>
      <c r="X4586" s="2"/>
      <c r="Y4586" s="2"/>
      <c r="Z4586" s="2"/>
      <c r="AA4586" s="2"/>
      <c r="AB4586" s="2"/>
      <c r="AC4586" s="2"/>
      <c r="AD4586" s="2"/>
      <c r="AE4586" s="2"/>
      <c r="AF4586" s="2"/>
      <c r="AG4586" s="2"/>
      <c r="AH4586" s="2"/>
    </row>
    <row r="4587" spans="4:34">
      <c r="D4587" s="62">
        <v>2019</v>
      </c>
      <c r="E4587" s="62">
        <v>2</v>
      </c>
      <c r="F4587" s="62">
        <v>2019</v>
      </c>
      <c r="G4587" s="62">
        <v>2019</v>
      </c>
      <c r="H4587" s="131"/>
      <c r="I4587" s="131"/>
      <c r="J4587" s="131"/>
      <c r="K4587" s="131"/>
      <c r="L4587" s="43">
        <v>0</v>
      </c>
      <c r="M4587" s="2"/>
      <c r="N4587" s="43"/>
      <c r="O4587" s="2"/>
      <c r="P4587" s="2"/>
      <c r="Q4587" s="2"/>
      <c r="R4587" s="2"/>
      <c r="S4587" s="2"/>
      <c r="T4587" s="2"/>
      <c r="U4587" s="2"/>
      <c r="V4587" s="2"/>
      <c r="W4587" s="2"/>
      <c r="X4587" s="2"/>
      <c r="Y4587" s="2"/>
      <c r="Z4587" s="2"/>
      <c r="AA4587" s="2"/>
      <c r="AB4587" s="2"/>
      <c r="AC4587" s="2"/>
      <c r="AD4587" s="2"/>
      <c r="AE4587" s="2"/>
      <c r="AF4587" s="2"/>
      <c r="AG4587" s="2"/>
      <c r="AH4587" s="2"/>
    </row>
    <row r="4588" spans="4:34">
      <c r="D4588" s="62">
        <v>2019</v>
      </c>
      <c r="E4588" s="62">
        <v>3</v>
      </c>
      <c r="F4588" s="62">
        <v>2019</v>
      </c>
      <c r="G4588" s="62">
        <v>2019</v>
      </c>
      <c r="H4588" s="131"/>
      <c r="I4588" s="131"/>
      <c r="J4588" s="131"/>
      <c r="K4588" s="131"/>
      <c r="L4588" s="43">
        <v>0</v>
      </c>
      <c r="M4588" s="2"/>
      <c r="N4588" s="43"/>
      <c r="O4588" s="2"/>
      <c r="P4588" s="2"/>
      <c r="Q4588" s="2"/>
      <c r="R4588" s="2"/>
      <c r="S4588" s="2"/>
      <c r="T4588" s="2"/>
      <c r="U4588" s="2"/>
      <c r="V4588" s="2"/>
      <c r="W4588" s="2"/>
      <c r="X4588" s="2"/>
      <c r="Y4588" s="2"/>
      <c r="Z4588" s="2"/>
      <c r="AA4588" s="2"/>
      <c r="AB4588" s="2"/>
      <c r="AC4588" s="2"/>
      <c r="AD4588" s="2"/>
      <c r="AE4588" s="2"/>
      <c r="AF4588" s="2"/>
      <c r="AG4588" s="2"/>
      <c r="AH4588" s="2"/>
    </row>
    <row r="4589" spans="4:34">
      <c r="D4589" s="62">
        <v>2019</v>
      </c>
      <c r="E4589" s="62">
        <v>4</v>
      </c>
      <c r="F4589" s="62">
        <v>2019</v>
      </c>
      <c r="G4589" s="62">
        <v>2019</v>
      </c>
      <c r="H4589" s="131"/>
      <c r="I4589" s="131"/>
      <c r="J4589" s="131"/>
      <c r="K4589" s="131"/>
      <c r="L4589" s="43">
        <v>0</v>
      </c>
      <c r="M4589" s="2"/>
      <c r="N4589" s="43"/>
      <c r="O4589" s="2"/>
      <c r="P4589" s="2"/>
      <c r="Q4589" s="2"/>
      <c r="R4589" s="2"/>
      <c r="S4589" s="2"/>
      <c r="T4589" s="2"/>
      <c r="U4589" s="2"/>
      <c r="V4589" s="2"/>
      <c r="W4589" s="2"/>
      <c r="X4589" s="2"/>
      <c r="Y4589" s="2"/>
      <c r="Z4589" s="2"/>
      <c r="AA4589" s="2"/>
      <c r="AB4589" s="2"/>
      <c r="AC4589" s="2"/>
      <c r="AD4589" s="2"/>
      <c r="AE4589" s="2"/>
      <c r="AF4589" s="2"/>
      <c r="AG4589" s="2"/>
      <c r="AH4589" s="2"/>
    </row>
    <row r="4590" spans="4:34">
      <c r="D4590" s="62">
        <v>2019</v>
      </c>
      <c r="E4590" s="62">
        <v>5</v>
      </c>
      <c r="F4590" s="62">
        <v>2019</v>
      </c>
      <c r="G4590" s="62">
        <v>2020</v>
      </c>
      <c r="H4590" s="131"/>
      <c r="I4590" s="131"/>
      <c r="J4590" s="131"/>
      <c r="K4590" s="131"/>
      <c r="L4590" s="43">
        <v>0</v>
      </c>
      <c r="M4590" s="2"/>
      <c r="N4590" s="43"/>
      <c r="O4590" s="2"/>
      <c r="P4590" s="2"/>
      <c r="Q4590" s="2"/>
      <c r="R4590" s="2"/>
      <c r="S4590" s="2"/>
      <c r="T4590" s="2"/>
      <c r="U4590" s="2"/>
      <c r="V4590" s="2"/>
      <c r="W4590" s="2"/>
      <c r="X4590" s="2"/>
      <c r="Y4590" s="2"/>
      <c r="Z4590" s="2"/>
      <c r="AA4590" s="2"/>
      <c r="AB4590" s="2"/>
      <c r="AC4590" s="2"/>
      <c r="AD4590" s="2"/>
      <c r="AE4590" s="2"/>
      <c r="AF4590" s="2"/>
      <c r="AG4590" s="2"/>
      <c r="AH4590" s="2"/>
    </row>
    <row r="4591" spans="4:34">
      <c r="D4591" s="62">
        <v>2019</v>
      </c>
      <c r="E4591" s="62">
        <v>6</v>
      </c>
      <c r="F4591" s="62">
        <v>2019</v>
      </c>
      <c r="G4591" s="62">
        <v>2020</v>
      </c>
      <c r="H4591" s="131"/>
      <c r="I4591" s="131"/>
      <c r="J4591" s="131"/>
      <c r="K4591" s="131"/>
      <c r="L4591" s="43">
        <v>0</v>
      </c>
      <c r="M4591" s="2"/>
      <c r="N4591" s="43"/>
      <c r="O4591" s="2"/>
      <c r="P4591" s="2"/>
      <c r="Q4591" s="2"/>
      <c r="R4591" s="2"/>
      <c r="S4591" s="2"/>
      <c r="T4591" s="2"/>
      <c r="U4591" s="2"/>
      <c r="V4591" s="2"/>
      <c r="W4591" s="2"/>
      <c r="X4591" s="2"/>
      <c r="Y4591" s="2"/>
      <c r="Z4591" s="2"/>
      <c r="AA4591" s="2"/>
      <c r="AB4591" s="2"/>
      <c r="AC4591" s="2"/>
      <c r="AD4591" s="2"/>
      <c r="AE4591" s="2"/>
      <c r="AF4591" s="2"/>
      <c r="AG4591" s="2"/>
      <c r="AH4591" s="2"/>
    </row>
    <row r="4592" spans="4:34">
      <c r="D4592" s="62">
        <v>2019</v>
      </c>
      <c r="E4592" s="62">
        <v>7</v>
      </c>
      <c r="F4592" s="62">
        <v>2020</v>
      </c>
      <c r="G4592" s="62">
        <v>2020</v>
      </c>
      <c r="H4592" s="131"/>
      <c r="I4592" s="131"/>
      <c r="J4592" s="131"/>
      <c r="K4592" s="131"/>
      <c r="L4592" s="43">
        <v>0</v>
      </c>
      <c r="M4592" s="2"/>
      <c r="N4592" s="43"/>
      <c r="O4592" s="2"/>
      <c r="P4592" s="2"/>
      <c r="Q4592" s="2"/>
      <c r="R4592" s="2"/>
      <c r="S4592" s="2"/>
      <c r="T4592" s="2"/>
      <c r="U4592" s="2"/>
      <c r="V4592" s="2"/>
      <c r="W4592" s="2"/>
      <c r="X4592" s="2"/>
      <c r="Y4592" s="2"/>
      <c r="Z4592" s="2"/>
      <c r="AA4592" s="2"/>
      <c r="AB4592" s="2"/>
      <c r="AC4592" s="2"/>
      <c r="AD4592" s="2"/>
      <c r="AE4592" s="2"/>
      <c r="AF4592" s="2"/>
      <c r="AG4592" s="2"/>
      <c r="AH4592" s="2"/>
    </row>
    <row r="4593" spans="4:34">
      <c r="D4593" s="62">
        <v>2019</v>
      </c>
      <c r="E4593" s="62">
        <v>8</v>
      </c>
      <c r="F4593" s="62">
        <v>2020</v>
      </c>
      <c r="G4593" s="62">
        <v>2020</v>
      </c>
      <c r="H4593" s="131"/>
      <c r="I4593" s="131"/>
      <c r="J4593" s="131"/>
      <c r="K4593" s="131"/>
      <c r="L4593" s="43">
        <v>0</v>
      </c>
      <c r="M4593" s="2"/>
      <c r="N4593" s="43"/>
      <c r="O4593" s="2"/>
      <c r="P4593" s="2"/>
      <c r="Q4593" s="2"/>
      <c r="R4593" s="2"/>
      <c r="S4593" s="2"/>
      <c r="T4593" s="2"/>
      <c r="U4593" s="2"/>
      <c r="V4593" s="2"/>
      <c r="W4593" s="2"/>
      <c r="X4593" s="2"/>
      <c r="Y4593" s="2"/>
      <c r="Z4593" s="2"/>
      <c r="AA4593" s="2"/>
      <c r="AB4593" s="2"/>
      <c r="AC4593" s="2"/>
      <c r="AD4593" s="2"/>
      <c r="AE4593" s="2"/>
      <c r="AF4593" s="2"/>
      <c r="AG4593" s="2"/>
      <c r="AH4593" s="2"/>
    </row>
    <row r="4594" spans="4:34">
      <c r="D4594" s="62">
        <v>2019</v>
      </c>
      <c r="E4594" s="62">
        <v>9</v>
      </c>
      <c r="F4594" s="62">
        <v>2020</v>
      </c>
      <c r="G4594" s="62">
        <v>2020</v>
      </c>
      <c r="H4594" s="131"/>
      <c r="I4594" s="131"/>
      <c r="J4594" s="131"/>
      <c r="K4594" s="131"/>
      <c r="L4594" s="43">
        <v>0</v>
      </c>
      <c r="M4594" s="2"/>
      <c r="N4594" s="43"/>
      <c r="O4594" s="2"/>
      <c r="P4594" s="2"/>
      <c r="Q4594" s="2"/>
      <c r="R4594" s="2"/>
      <c r="S4594" s="2"/>
      <c r="T4594" s="2"/>
      <c r="U4594" s="2"/>
      <c r="V4594" s="2"/>
      <c r="W4594" s="2"/>
      <c r="X4594" s="2"/>
      <c r="Y4594" s="2"/>
      <c r="Z4594" s="2"/>
      <c r="AA4594" s="2"/>
      <c r="AB4594" s="2"/>
      <c r="AC4594" s="2"/>
      <c r="AD4594" s="2"/>
      <c r="AE4594" s="2"/>
      <c r="AF4594" s="2"/>
      <c r="AG4594" s="2"/>
      <c r="AH4594" s="2"/>
    </row>
    <row r="4595" spans="4:34">
      <c r="D4595" s="62">
        <v>2019</v>
      </c>
      <c r="E4595" s="62">
        <v>10</v>
      </c>
      <c r="F4595" s="62">
        <v>2020</v>
      </c>
      <c r="G4595" s="62">
        <v>2020</v>
      </c>
      <c r="H4595" s="131"/>
      <c r="I4595" s="131"/>
      <c r="J4595" s="131"/>
      <c r="K4595" s="131"/>
      <c r="L4595" s="43">
        <v>0</v>
      </c>
      <c r="M4595" s="2"/>
      <c r="N4595" s="43"/>
      <c r="O4595" s="2"/>
      <c r="P4595" s="2"/>
      <c r="Q4595" s="2"/>
      <c r="R4595" s="2"/>
      <c r="S4595" s="2"/>
      <c r="T4595" s="2"/>
      <c r="U4595" s="2"/>
      <c r="V4595" s="2"/>
      <c r="W4595" s="2"/>
      <c r="X4595" s="2"/>
      <c r="Y4595" s="2"/>
      <c r="Z4595" s="2"/>
      <c r="AA4595" s="2"/>
      <c r="AB4595" s="2"/>
      <c r="AC4595" s="2"/>
      <c r="AD4595" s="2"/>
      <c r="AE4595" s="2"/>
      <c r="AF4595" s="2"/>
      <c r="AG4595" s="2"/>
      <c r="AH4595" s="2"/>
    </row>
    <row r="4596" spans="4:34">
      <c r="D4596" s="62">
        <v>2019</v>
      </c>
      <c r="E4596" s="62">
        <v>11</v>
      </c>
      <c r="F4596" s="62">
        <v>2020</v>
      </c>
      <c r="G4596" s="62">
        <v>2020</v>
      </c>
      <c r="H4596" s="131"/>
      <c r="I4596" s="131"/>
      <c r="J4596" s="131"/>
      <c r="K4596" s="131"/>
      <c r="L4596" s="43">
        <v>0</v>
      </c>
      <c r="M4596" s="2"/>
      <c r="N4596" s="43"/>
      <c r="O4596" s="2"/>
      <c r="P4596" s="2"/>
      <c r="Q4596" s="2"/>
      <c r="R4596" s="2"/>
      <c r="S4596" s="2"/>
      <c r="T4596" s="2"/>
      <c r="U4596" s="2"/>
      <c r="V4596" s="2"/>
      <c r="W4596" s="2"/>
      <c r="X4596" s="2"/>
      <c r="Y4596" s="2"/>
      <c r="Z4596" s="2"/>
      <c r="AA4596" s="2"/>
      <c r="AB4596" s="2"/>
      <c r="AC4596" s="2"/>
      <c r="AD4596" s="2"/>
      <c r="AE4596" s="2"/>
      <c r="AF4596" s="2"/>
      <c r="AG4596" s="2"/>
      <c r="AH4596" s="2"/>
    </row>
    <row r="4597" spans="4:34">
      <c r="D4597" s="62">
        <v>2019</v>
      </c>
      <c r="E4597" s="62">
        <v>12</v>
      </c>
      <c r="F4597" s="62">
        <v>2020</v>
      </c>
      <c r="G4597" s="62">
        <v>2020</v>
      </c>
      <c r="H4597" s="131"/>
      <c r="I4597" s="131"/>
      <c r="J4597" s="131"/>
      <c r="K4597" s="131"/>
      <c r="L4597" s="43">
        <v>0</v>
      </c>
      <c r="M4597" s="2"/>
      <c r="N4597" s="43"/>
      <c r="O4597" s="2"/>
      <c r="P4597" s="2"/>
      <c r="Q4597" s="2"/>
      <c r="R4597" s="2"/>
      <c r="S4597" s="2"/>
      <c r="T4597" s="2"/>
      <c r="U4597" s="2"/>
      <c r="V4597" s="2"/>
      <c r="W4597" s="2"/>
      <c r="X4597" s="2"/>
      <c r="Y4597" s="2"/>
      <c r="Z4597" s="2"/>
      <c r="AA4597" s="2"/>
      <c r="AB4597" s="2"/>
      <c r="AC4597" s="2"/>
      <c r="AD4597" s="2"/>
      <c r="AE4597" s="2"/>
      <c r="AF4597" s="2"/>
      <c r="AG4597" s="2"/>
      <c r="AH4597" s="2"/>
    </row>
    <row r="4598" spans="4:34">
      <c r="D4598" s="62">
        <v>2020</v>
      </c>
      <c r="E4598" s="62">
        <v>1</v>
      </c>
      <c r="F4598" s="62">
        <v>2020</v>
      </c>
      <c r="G4598" s="62">
        <v>2020</v>
      </c>
      <c r="H4598" s="131"/>
      <c r="I4598" s="131"/>
      <c r="J4598" s="131"/>
      <c r="K4598" s="131"/>
      <c r="L4598" s="43">
        <v>0</v>
      </c>
      <c r="M4598" s="2"/>
      <c r="N4598" s="43"/>
      <c r="O4598" s="2"/>
      <c r="P4598" s="2"/>
      <c r="Q4598" s="2"/>
      <c r="R4598" s="2"/>
      <c r="S4598" s="2"/>
      <c r="T4598" s="2"/>
      <c r="U4598" s="2"/>
      <c r="V4598" s="2"/>
      <c r="W4598" s="2"/>
      <c r="X4598" s="2"/>
      <c r="Y4598" s="2"/>
      <c r="Z4598" s="2"/>
      <c r="AA4598" s="2"/>
      <c r="AB4598" s="2"/>
      <c r="AC4598" s="2"/>
      <c r="AD4598" s="2"/>
      <c r="AE4598" s="2"/>
      <c r="AF4598" s="2"/>
      <c r="AG4598" s="2"/>
      <c r="AH4598" s="2"/>
    </row>
    <row r="4599" spans="4:34">
      <c r="D4599" s="62">
        <v>2020</v>
      </c>
      <c r="E4599" s="62">
        <v>2</v>
      </c>
      <c r="F4599" s="62">
        <v>2020</v>
      </c>
      <c r="G4599" s="62">
        <v>2020</v>
      </c>
      <c r="H4599" s="131"/>
      <c r="I4599" s="131"/>
      <c r="J4599" s="131"/>
      <c r="K4599" s="131"/>
      <c r="L4599" s="43">
        <v>0</v>
      </c>
      <c r="M4599" s="2"/>
      <c r="N4599" s="43"/>
      <c r="O4599" s="2"/>
      <c r="P4599" s="2"/>
      <c r="Q4599" s="2"/>
      <c r="R4599" s="2"/>
      <c r="S4599" s="2"/>
      <c r="T4599" s="2"/>
      <c r="U4599" s="2"/>
      <c r="V4599" s="2"/>
      <c r="W4599" s="2"/>
      <c r="X4599" s="2"/>
      <c r="Y4599" s="2"/>
      <c r="Z4599" s="2"/>
      <c r="AA4599" s="2"/>
      <c r="AB4599" s="2"/>
      <c r="AC4599" s="2"/>
      <c r="AD4599" s="2"/>
      <c r="AE4599" s="2"/>
      <c r="AF4599" s="2"/>
      <c r="AG4599" s="2"/>
      <c r="AH4599" s="2"/>
    </row>
    <row r="4600" spans="4:34">
      <c r="D4600" s="62">
        <v>2020</v>
      </c>
      <c r="E4600" s="62">
        <v>3</v>
      </c>
      <c r="F4600" s="62">
        <v>2020</v>
      </c>
      <c r="G4600" s="62">
        <v>2020</v>
      </c>
      <c r="H4600" s="131"/>
      <c r="I4600" s="131"/>
      <c r="J4600" s="131"/>
      <c r="K4600" s="131"/>
      <c r="L4600" s="43">
        <v>0</v>
      </c>
      <c r="M4600" s="2"/>
      <c r="N4600" s="43"/>
      <c r="O4600" s="2"/>
      <c r="P4600" s="2"/>
      <c r="Q4600" s="2"/>
      <c r="R4600" s="2"/>
      <c r="S4600" s="2"/>
      <c r="T4600" s="2"/>
      <c r="U4600" s="2"/>
      <c r="V4600" s="2"/>
      <c r="W4600" s="2"/>
      <c r="X4600" s="2"/>
      <c r="Y4600" s="2"/>
      <c r="Z4600" s="2"/>
      <c r="AA4600" s="2"/>
      <c r="AB4600" s="2"/>
      <c r="AC4600" s="2"/>
      <c r="AD4600" s="2"/>
      <c r="AE4600" s="2"/>
      <c r="AF4600" s="2"/>
      <c r="AG4600" s="2"/>
      <c r="AH4600" s="2"/>
    </row>
    <row r="4601" spans="4:34">
      <c r="D4601" s="62">
        <v>2020</v>
      </c>
      <c r="E4601" s="62">
        <v>4</v>
      </c>
      <c r="F4601" s="62">
        <v>2020</v>
      </c>
      <c r="G4601" s="62">
        <v>2020</v>
      </c>
      <c r="H4601" s="131"/>
      <c r="I4601" s="131"/>
      <c r="J4601" s="131"/>
      <c r="K4601" s="131"/>
      <c r="L4601" s="43">
        <v>0</v>
      </c>
      <c r="M4601" s="2"/>
      <c r="N4601" s="43"/>
      <c r="O4601" s="2"/>
      <c r="P4601" s="2"/>
      <c r="Q4601" s="2"/>
      <c r="R4601" s="2"/>
      <c r="S4601" s="2"/>
      <c r="T4601" s="2"/>
      <c r="U4601" s="2"/>
      <c r="V4601" s="2"/>
      <c r="W4601" s="2"/>
      <c r="X4601" s="2"/>
      <c r="Y4601" s="2"/>
      <c r="Z4601" s="2"/>
      <c r="AA4601" s="2"/>
      <c r="AB4601" s="2"/>
      <c r="AC4601" s="2"/>
      <c r="AD4601" s="2"/>
      <c r="AE4601" s="2"/>
      <c r="AF4601" s="2"/>
      <c r="AG4601" s="2"/>
      <c r="AH4601" s="2"/>
    </row>
    <row r="4602" spans="4:34">
      <c r="D4602" s="62">
        <v>2020</v>
      </c>
      <c r="E4602" s="62">
        <v>5</v>
      </c>
      <c r="F4602" s="62">
        <v>2020</v>
      </c>
      <c r="G4602" s="62">
        <v>2021</v>
      </c>
      <c r="H4602" s="131"/>
      <c r="I4602" s="131"/>
      <c r="J4602" s="131"/>
      <c r="K4602" s="131"/>
      <c r="L4602" s="43">
        <v>0</v>
      </c>
      <c r="M4602" s="2"/>
      <c r="N4602" s="43"/>
      <c r="O4602" s="2"/>
      <c r="P4602" s="2"/>
      <c r="Q4602" s="2"/>
      <c r="R4602" s="2"/>
      <c r="S4602" s="2"/>
      <c r="T4602" s="2"/>
      <c r="U4602" s="2"/>
      <c r="V4602" s="2"/>
      <c r="W4602" s="2"/>
      <c r="X4602" s="2"/>
      <c r="Y4602" s="2"/>
      <c r="Z4602" s="2"/>
      <c r="AA4602" s="2"/>
      <c r="AB4602" s="2"/>
      <c r="AC4602" s="2"/>
      <c r="AD4602" s="2"/>
      <c r="AE4602" s="2"/>
      <c r="AF4602" s="2"/>
      <c r="AG4602" s="2"/>
      <c r="AH4602" s="2"/>
    </row>
    <row r="4603" spans="4:34">
      <c r="D4603" s="62">
        <v>2020</v>
      </c>
      <c r="E4603" s="62">
        <v>6</v>
      </c>
      <c r="F4603" s="62">
        <v>2020</v>
      </c>
      <c r="G4603" s="62">
        <v>2021</v>
      </c>
      <c r="H4603" s="131"/>
      <c r="I4603" s="131"/>
      <c r="J4603" s="131"/>
      <c r="K4603" s="131"/>
      <c r="L4603" s="43">
        <v>0</v>
      </c>
      <c r="M4603" s="2"/>
      <c r="N4603" s="43"/>
      <c r="O4603" s="2"/>
      <c r="P4603" s="2"/>
      <c r="Q4603" s="2"/>
      <c r="R4603" s="2"/>
      <c r="S4603" s="2"/>
      <c r="T4603" s="2"/>
      <c r="U4603" s="2"/>
      <c r="V4603" s="2"/>
      <c r="W4603" s="2"/>
      <c r="X4603" s="2"/>
      <c r="Y4603" s="2"/>
      <c r="Z4603" s="2"/>
      <c r="AA4603" s="2"/>
      <c r="AB4603" s="2"/>
      <c r="AC4603" s="2"/>
      <c r="AD4603" s="2"/>
      <c r="AE4603" s="2"/>
      <c r="AF4603" s="2"/>
      <c r="AG4603" s="2"/>
      <c r="AH4603" s="2"/>
    </row>
    <row r="4604" spans="4:34">
      <c r="D4604" s="62">
        <v>2020</v>
      </c>
      <c r="E4604" s="62">
        <v>7</v>
      </c>
      <c r="F4604" s="62">
        <v>2021</v>
      </c>
      <c r="G4604" s="62">
        <v>2021</v>
      </c>
      <c r="H4604" s="131"/>
      <c r="I4604" s="131"/>
      <c r="J4604" s="131"/>
      <c r="K4604" s="131"/>
      <c r="L4604" s="43">
        <v>0</v>
      </c>
      <c r="M4604" s="2"/>
      <c r="N4604" s="43"/>
      <c r="O4604" s="2"/>
      <c r="P4604" s="2"/>
      <c r="Q4604" s="2"/>
      <c r="R4604" s="2"/>
      <c r="S4604" s="2"/>
      <c r="T4604" s="2"/>
      <c r="U4604" s="2"/>
      <c r="V4604" s="2"/>
      <c r="W4604" s="2"/>
      <c r="X4604" s="2"/>
      <c r="Y4604" s="2"/>
      <c r="Z4604" s="2"/>
      <c r="AA4604" s="2"/>
      <c r="AB4604" s="2"/>
      <c r="AC4604" s="2"/>
      <c r="AD4604" s="2"/>
      <c r="AE4604" s="2"/>
      <c r="AF4604" s="2"/>
      <c r="AG4604" s="2"/>
      <c r="AH4604" s="2"/>
    </row>
    <row r="4605" spans="4:34">
      <c r="D4605" s="62">
        <v>2020</v>
      </c>
      <c r="E4605" s="62">
        <v>8</v>
      </c>
      <c r="F4605" s="62">
        <v>2021</v>
      </c>
      <c r="G4605" s="62">
        <v>2021</v>
      </c>
      <c r="H4605" s="131"/>
      <c r="I4605" s="131"/>
      <c r="J4605" s="131"/>
      <c r="K4605" s="131"/>
      <c r="L4605" s="43">
        <v>0</v>
      </c>
      <c r="M4605" s="2"/>
      <c r="N4605" s="43"/>
      <c r="O4605" s="2"/>
      <c r="P4605" s="2"/>
      <c r="Q4605" s="2"/>
      <c r="R4605" s="2"/>
      <c r="S4605" s="2"/>
      <c r="T4605" s="2"/>
      <c r="U4605" s="2"/>
      <c r="V4605" s="2"/>
      <c r="W4605" s="2"/>
      <c r="X4605" s="2"/>
      <c r="Y4605" s="2"/>
      <c r="Z4605" s="2"/>
      <c r="AA4605" s="2"/>
      <c r="AB4605" s="2"/>
      <c r="AC4605" s="2"/>
      <c r="AD4605" s="2"/>
      <c r="AE4605" s="2"/>
      <c r="AF4605" s="2"/>
      <c r="AG4605" s="2"/>
      <c r="AH4605" s="2"/>
    </row>
    <row r="4606" spans="4:34">
      <c r="D4606" s="62">
        <v>2020</v>
      </c>
      <c r="E4606" s="62">
        <v>9</v>
      </c>
      <c r="F4606" s="62">
        <v>2021</v>
      </c>
      <c r="G4606" s="62">
        <v>2021</v>
      </c>
      <c r="H4606" s="131"/>
      <c r="I4606" s="131"/>
      <c r="J4606" s="131"/>
      <c r="K4606" s="131"/>
      <c r="L4606" s="43">
        <v>0</v>
      </c>
      <c r="M4606" s="2"/>
      <c r="N4606" s="43"/>
      <c r="O4606" s="2"/>
      <c r="P4606" s="2"/>
      <c r="Q4606" s="2"/>
      <c r="R4606" s="2"/>
      <c r="S4606" s="2"/>
      <c r="T4606" s="2"/>
      <c r="U4606" s="2"/>
      <c r="V4606" s="2"/>
      <c r="W4606" s="2"/>
      <c r="X4606" s="2"/>
      <c r="Y4606" s="2"/>
      <c r="Z4606" s="2"/>
      <c r="AA4606" s="2"/>
      <c r="AB4606" s="2"/>
      <c r="AC4606" s="2"/>
      <c r="AD4606" s="2"/>
      <c r="AE4606" s="2"/>
      <c r="AF4606" s="2"/>
      <c r="AG4606" s="2"/>
      <c r="AH4606" s="2"/>
    </row>
    <row r="4607" spans="4:34">
      <c r="D4607" s="62">
        <v>2020</v>
      </c>
      <c r="E4607" s="62">
        <v>10</v>
      </c>
      <c r="F4607" s="62">
        <v>2021</v>
      </c>
      <c r="G4607" s="62">
        <v>2021</v>
      </c>
      <c r="H4607" s="131"/>
      <c r="I4607" s="131"/>
      <c r="J4607" s="131"/>
      <c r="K4607" s="131"/>
      <c r="L4607" s="43">
        <v>0</v>
      </c>
      <c r="M4607" s="2"/>
      <c r="N4607" s="43"/>
      <c r="O4607" s="2"/>
      <c r="P4607" s="2"/>
      <c r="Q4607" s="2"/>
      <c r="R4607" s="2"/>
      <c r="S4607" s="2"/>
      <c r="T4607" s="2"/>
      <c r="U4607" s="2"/>
      <c r="V4607" s="2"/>
      <c r="W4607" s="2"/>
      <c r="X4607" s="2"/>
      <c r="Y4607" s="2"/>
      <c r="Z4607" s="2"/>
      <c r="AA4607" s="2"/>
      <c r="AB4607" s="2"/>
      <c r="AC4607" s="2"/>
      <c r="AD4607" s="2"/>
      <c r="AE4607" s="2"/>
      <c r="AF4607" s="2"/>
      <c r="AG4607" s="2"/>
      <c r="AH4607" s="2"/>
    </row>
    <row r="4608" spans="4:34">
      <c r="D4608" s="62">
        <v>2020</v>
      </c>
      <c r="E4608" s="62">
        <v>11</v>
      </c>
      <c r="F4608" s="62">
        <v>2021</v>
      </c>
      <c r="G4608" s="62">
        <v>2021</v>
      </c>
      <c r="H4608" s="131"/>
      <c r="I4608" s="131"/>
      <c r="J4608" s="131"/>
      <c r="K4608" s="131"/>
      <c r="L4608" s="43">
        <v>0</v>
      </c>
      <c r="M4608" s="2"/>
      <c r="N4608" s="43"/>
      <c r="O4608" s="2"/>
      <c r="P4608" s="2"/>
      <c r="Q4608" s="2"/>
      <c r="R4608" s="2"/>
      <c r="S4608" s="2"/>
      <c r="T4608" s="2"/>
      <c r="U4608" s="2"/>
      <c r="V4608" s="2"/>
      <c r="W4608" s="2"/>
      <c r="X4608" s="2"/>
      <c r="Y4608" s="2"/>
      <c r="Z4608" s="2"/>
      <c r="AA4608" s="2"/>
      <c r="AB4608" s="2"/>
      <c r="AC4608" s="2"/>
      <c r="AD4608" s="2"/>
      <c r="AE4608" s="2"/>
      <c r="AF4608" s="2"/>
      <c r="AG4608" s="2"/>
      <c r="AH4608" s="2"/>
    </row>
    <row r="4609" spans="4:34">
      <c r="D4609" s="62">
        <v>2020</v>
      </c>
      <c r="E4609" s="62">
        <v>12</v>
      </c>
      <c r="F4609" s="62">
        <v>2021</v>
      </c>
      <c r="G4609" s="62">
        <v>2021</v>
      </c>
      <c r="H4609" s="131"/>
      <c r="I4609" s="131"/>
      <c r="J4609" s="131"/>
      <c r="K4609" s="131"/>
      <c r="L4609" s="43">
        <v>0</v>
      </c>
      <c r="M4609" s="2"/>
      <c r="N4609" s="43"/>
      <c r="O4609" s="2"/>
      <c r="P4609" s="2"/>
      <c r="Q4609" s="2"/>
      <c r="R4609" s="2"/>
      <c r="S4609" s="2"/>
      <c r="T4609" s="2"/>
      <c r="U4609" s="2"/>
      <c r="V4609" s="2"/>
      <c r="W4609" s="2"/>
      <c r="X4609" s="2"/>
      <c r="Y4609" s="2"/>
      <c r="Z4609" s="2"/>
      <c r="AA4609" s="2"/>
      <c r="AB4609" s="2"/>
      <c r="AC4609" s="2"/>
      <c r="AD4609" s="2"/>
      <c r="AE4609" s="2"/>
      <c r="AF4609" s="2"/>
      <c r="AG4609" s="2"/>
      <c r="AH4609" s="2"/>
    </row>
    <row r="4610" spans="4:34">
      <c r="D4610" s="62">
        <v>2021</v>
      </c>
      <c r="E4610" s="62">
        <v>1</v>
      </c>
      <c r="F4610" s="62">
        <v>2021</v>
      </c>
      <c r="G4610" s="62">
        <v>2021</v>
      </c>
      <c r="H4610" s="131"/>
      <c r="I4610" s="131"/>
      <c r="J4610" s="131"/>
      <c r="K4610" s="131"/>
      <c r="L4610" s="43">
        <v>0</v>
      </c>
      <c r="M4610" s="2"/>
      <c r="N4610" s="43"/>
      <c r="O4610" s="2"/>
      <c r="P4610" s="2"/>
      <c r="Q4610" s="2"/>
      <c r="R4610" s="2"/>
      <c r="S4610" s="2"/>
      <c r="T4610" s="2"/>
      <c r="U4610" s="2"/>
      <c r="V4610" s="2"/>
      <c r="W4610" s="2"/>
      <c r="X4610" s="2"/>
      <c r="Y4610" s="2"/>
      <c r="Z4610" s="2"/>
      <c r="AA4610" s="2"/>
      <c r="AB4610" s="2"/>
      <c r="AC4610" s="2"/>
      <c r="AD4610" s="2"/>
      <c r="AE4610" s="2"/>
      <c r="AF4610" s="2"/>
      <c r="AG4610" s="2"/>
      <c r="AH4610" s="2"/>
    </row>
    <row r="4611" spans="4:34">
      <c r="D4611" s="62">
        <v>2021</v>
      </c>
      <c r="E4611" s="62">
        <v>2</v>
      </c>
      <c r="F4611" s="62">
        <v>2021</v>
      </c>
      <c r="G4611" s="62">
        <v>2021</v>
      </c>
      <c r="H4611" s="131"/>
      <c r="I4611" s="131"/>
      <c r="J4611" s="131"/>
      <c r="K4611" s="131"/>
      <c r="L4611" s="43">
        <v>0</v>
      </c>
      <c r="M4611" s="2"/>
      <c r="N4611" s="43"/>
      <c r="O4611" s="2"/>
      <c r="P4611" s="2"/>
      <c r="Q4611" s="2"/>
      <c r="R4611" s="2"/>
      <c r="S4611" s="2"/>
      <c r="T4611" s="2"/>
      <c r="U4611" s="2"/>
      <c r="V4611" s="2"/>
      <c r="W4611" s="2"/>
      <c r="X4611" s="2"/>
      <c r="Y4611" s="2"/>
      <c r="Z4611" s="2"/>
      <c r="AA4611" s="2"/>
      <c r="AB4611" s="2"/>
      <c r="AC4611" s="2"/>
      <c r="AD4611" s="2"/>
      <c r="AE4611" s="2"/>
      <c r="AF4611" s="2"/>
      <c r="AG4611" s="2"/>
      <c r="AH4611" s="2"/>
    </row>
    <row r="4612" spans="4:34">
      <c r="D4612" s="62">
        <v>2021</v>
      </c>
      <c r="E4612" s="62">
        <v>3</v>
      </c>
      <c r="F4612" s="62">
        <v>2021</v>
      </c>
      <c r="G4612" s="62">
        <v>2021</v>
      </c>
      <c r="H4612" s="131"/>
      <c r="I4612" s="131"/>
      <c r="J4612" s="131"/>
      <c r="K4612" s="131"/>
      <c r="L4612" s="43">
        <v>0</v>
      </c>
      <c r="M4612" s="2"/>
      <c r="N4612" s="43"/>
      <c r="O4612" s="2"/>
      <c r="P4612" s="2"/>
      <c r="Q4612" s="2"/>
      <c r="R4612" s="2"/>
      <c r="S4612" s="2"/>
      <c r="T4612" s="2"/>
      <c r="U4612" s="2"/>
      <c r="V4612" s="2"/>
      <c r="W4612" s="2"/>
      <c r="X4612" s="2"/>
      <c r="Y4612" s="2"/>
      <c r="Z4612" s="2"/>
      <c r="AA4612" s="2"/>
      <c r="AB4612" s="2"/>
      <c r="AC4612" s="2"/>
      <c r="AD4612" s="2"/>
      <c r="AE4612" s="2"/>
      <c r="AF4612" s="2"/>
      <c r="AG4612" s="2"/>
      <c r="AH4612" s="2"/>
    </row>
    <row r="4613" spans="4:34">
      <c r="D4613" s="62">
        <v>2021</v>
      </c>
      <c r="E4613" s="62">
        <v>4</v>
      </c>
      <c r="F4613" s="62">
        <v>2021</v>
      </c>
      <c r="G4613" s="62">
        <v>2021</v>
      </c>
      <c r="H4613" s="131"/>
      <c r="I4613" s="131"/>
      <c r="J4613" s="131"/>
      <c r="K4613" s="131"/>
      <c r="L4613" s="43">
        <v>0</v>
      </c>
      <c r="M4613" s="2"/>
      <c r="N4613" s="43"/>
      <c r="O4613" s="2"/>
      <c r="P4613" s="2"/>
      <c r="Q4613" s="2"/>
      <c r="R4613" s="2"/>
      <c r="S4613" s="2"/>
      <c r="T4613" s="2"/>
      <c r="U4613" s="2"/>
      <c r="V4613" s="2"/>
      <c r="W4613" s="2"/>
      <c r="X4613" s="2"/>
      <c r="Y4613" s="2"/>
      <c r="Z4613" s="2"/>
      <c r="AA4613" s="2"/>
      <c r="AB4613" s="2"/>
      <c r="AC4613" s="2"/>
      <c r="AD4613" s="2"/>
      <c r="AE4613" s="2"/>
      <c r="AF4613" s="2"/>
      <c r="AG4613" s="2"/>
      <c r="AH4613" s="2"/>
    </row>
    <row r="4614" spans="4:34">
      <c r="D4614" s="62">
        <v>2021</v>
      </c>
      <c r="E4614" s="62">
        <v>5</v>
      </c>
      <c r="F4614" s="62">
        <v>2021</v>
      </c>
      <c r="G4614" s="62">
        <v>2022</v>
      </c>
      <c r="H4614" s="131"/>
      <c r="I4614" s="131"/>
      <c r="J4614" s="131"/>
      <c r="K4614" s="131"/>
      <c r="L4614" s="43">
        <v>0</v>
      </c>
      <c r="M4614" s="2"/>
      <c r="N4614" s="43"/>
      <c r="O4614" s="2"/>
      <c r="P4614" s="2"/>
      <c r="Q4614" s="2"/>
      <c r="R4614" s="2"/>
      <c r="S4614" s="2"/>
      <c r="T4614" s="2"/>
      <c r="U4614" s="2"/>
      <c r="V4614" s="2"/>
      <c r="W4614" s="2"/>
      <c r="X4614" s="2"/>
      <c r="Y4614" s="2"/>
      <c r="Z4614" s="2"/>
      <c r="AA4614" s="2"/>
      <c r="AB4614" s="2"/>
      <c r="AC4614" s="2"/>
      <c r="AD4614" s="2"/>
      <c r="AE4614" s="2"/>
      <c r="AF4614" s="2"/>
      <c r="AG4614" s="2"/>
      <c r="AH4614" s="2"/>
    </row>
    <row r="4615" spans="4:34">
      <c r="D4615" s="62">
        <v>2021</v>
      </c>
      <c r="E4615" s="62">
        <v>6</v>
      </c>
      <c r="F4615" s="62">
        <v>2021</v>
      </c>
      <c r="G4615" s="62">
        <v>2022</v>
      </c>
      <c r="H4615" s="131"/>
      <c r="I4615" s="131"/>
      <c r="J4615" s="131"/>
      <c r="K4615" s="131"/>
      <c r="L4615" s="43">
        <v>0</v>
      </c>
      <c r="M4615" s="2"/>
      <c r="N4615" s="43"/>
      <c r="O4615" s="2"/>
      <c r="P4615" s="2"/>
      <c r="Q4615" s="2"/>
      <c r="R4615" s="2"/>
      <c r="S4615" s="2"/>
      <c r="T4615" s="2"/>
      <c r="U4615" s="2"/>
      <c r="V4615" s="2"/>
      <c r="W4615" s="2"/>
      <c r="X4615" s="2"/>
      <c r="Y4615" s="2"/>
      <c r="Z4615" s="2"/>
      <c r="AA4615" s="2"/>
      <c r="AB4615" s="2"/>
      <c r="AC4615" s="2"/>
      <c r="AD4615" s="2"/>
      <c r="AE4615" s="2"/>
      <c r="AF4615" s="2"/>
      <c r="AG4615" s="2"/>
      <c r="AH4615" s="2"/>
    </row>
    <row r="4616" spans="4:34">
      <c r="D4616" s="62">
        <v>2021</v>
      </c>
      <c r="E4616" s="62">
        <v>7</v>
      </c>
      <c r="F4616" s="62">
        <v>2022</v>
      </c>
      <c r="G4616" s="62">
        <v>2022</v>
      </c>
      <c r="H4616" s="131"/>
      <c r="I4616" s="131"/>
      <c r="J4616" s="131"/>
      <c r="K4616" s="131"/>
      <c r="L4616" s="43">
        <v>0</v>
      </c>
      <c r="M4616" s="2"/>
      <c r="N4616" s="43"/>
      <c r="O4616" s="2"/>
      <c r="P4616" s="2"/>
      <c r="Q4616" s="2"/>
      <c r="R4616" s="2"/>
      <c r="S4616" s="2"/>
      <c r="T4616" s="2"/>
      <c r="U4616" s="2"/>
      <c r="V4616" s="2"/>
      <c r="W4616" s="2"/>
      <c r="X4616" s="2"/>
      <c r="Y4616" s="2"/>
      <c r="Z4616" s="2"/>
      <c r="AA4616" s="2"/>
      <c r="AB4616" s="2"/>
      <c r="AC4616" s="2"/>
      <c r="AD4616" s="2"/>
      <c r="AE4616" s="2"/>
      <c r="AF4616" s="2"/>
      <c r="AG4616" s="2"/>
      <c r="AH4616" s="2"/>
    </row>
    <row r="4617" spans="4:34">
      <c r="D4617" s="62">
        <v>2021</v>
      </c>
      <c r="E4617" s="62">
        <v>8</v>
      </c>
      <c r="F4617" s="62">
        <v>2022</v>
      </c>
      <c r="G4617" s="62">
        <v>2022</v>
      </c>
      <c r="H4617" s="131"/>
      <c r="I4617" s="131"/>
      <c r="J4617" s="131"/>
      <c r="K4617" s="131"/>
      <c r="L4617" s="43">
        <v>0</v>
      </c>
      <c r="M4617" s="2"/>
      <c r="N4617" s="43"/>
      <c r="O4617" s="2"/>
      <c r="P4617" s="2"/>
      <c r="Q4617" s="2"/>
      <c r="R4617" s="2"/>
      <c r="S4617" s="2"/>
      <c r="T4617" s="2"/>
      <c r="U4617" s="2"/>
      <c r="V4617" s="2"/>
      <c r="W4617" s="2"/>
      <c r="X4617" s="2"/>
      <c r="Y4617" s="2"/>
      <c r="Z4617" s="2"/>
      <c r="AA4617" s="2"/>
      <c r="AB4617" s="2"/>
      <c r="AC4617" s="2"/>
      <c r="AD4617" s="2"/>
      <c r="AE4617" s="2"/>
      <c r="AF4617" s="2"/>
      <c r="AG4617" s="2"/>
      <c r="AH4617" s="2"/>
    </row>
    <row r="4618" spans="4:34">
      <c r="D4618" s="62">
        <v>2021</v>
      </c>
      <c r="E4618" s="62">
        <v>9</v>
      </c>
      <c r="F4618" s="62">
        <v>2022</v>
      </c>
      <c r="G4618" s="62">
        <v>2022</v>
      </c>
      <c r="H4618" s="131"/>
      <c r="I4618" s="131"/>
      <c r="J4618" s="131"/>
      <c r="K4618" s="131"/>
      <c r="L4618" s="43">
        <v>0</v>
      </c>
      <c r="M4618" s="2"/>
      <c r="N4618" s="43"/>
      <c r="O4618" s="2"/>
      <c r="P4618" s="2"/>
      <c r="Q4618" s="2"/>
      <c r="R4618" s="2"/>
      <c r="S4618" s="2"/>
      <c r="T4618" s="2"/>
      <c r="U4618" s="2"/>
      <c r="V4618" s="2"/>
      <c r="W4618" s="2"/>
      <c r="X4618" s="2"/>
      <c r="Y4618" s="2"/>
      <c r="Z4618" s="2"/>
      <c r="AA4618" s="2"/>
      <c r="AB4618" s="2"/>
      <c r="AC4618" s="2"/>
      <c r="AD4618" s="2"/>
      <c r="AE4618" s="2"/>
      <c r="AF4618" s="2"/>
      <c r="AG4618" s="2"/>
      <c r="AH4618" s="2"/>
    </row>
    <row r="4619" spans="4:34">
      <c r="D4619" s="62">
        <v>2021</v>
      </c>
      <c r="E4619" s="62">
        <v>10</v>
      </c>
      <c r="F4619" s="62">
        <v>2022</v>
      </c>
      <c r="G4619" s="62">
        <v>2022</v>
      </c>
      <c r="H4619" s="131"/>
      <c r="I4619" s="131"/>
      <c r="J4619" s="131"/>
      <c r="K4619" s="131"/>
      <c r="L4619" s="43">
        <v>0</v>
      </c>
      <c r="M4619" s="2"/>
      <c r="N4619" s="43"/>
      <c r="O4619" s="2"/>
      <c r="P4619" s="2"/>
      <c r="Q4619" s="2"/>
      <c r="R4619" s="2"/>
      <c r="S4619" s="2"/>
      <c r="T4619" s="2"/>
      <c r="U4619" s="2"/>
      <c r="V4619" s="2"/>
      <c r="W4619" s="2"/>
      <c r="X4619" s="2"/>
      <c r="Y4619" s="2"/>
      <c r="Z4619" s="2"/>
      <c r="AA4619" s="2"/>
      <c r="AB4619" s="2"/>
      <c r="AC4619" s="2"/>
      <c r="AD4619" s="2"/>
      <c r="AE4619" s="2"/>
      <c r="AF4619" s="2"/>
      <c r="AG4619" s="2"/>
      <c r="AH4619" s="2"/>
    </row>
    <row r="4620" spans="4:34">
      <c r="D4620" s="62">
        <v>2021</v>
      </c>
      <c r="E4620" s="62">
        <v>11</v>
      </c>
      <c r="F4620" s="62">
        <v>2022</v>
      </c>
      <c r="G4620" s="62">
        <v>2022</v>
      </c>
      <c r="H4620" s="131"/>
      <c r="I4620" s="131"/>
      <c r="J4620" s="131"/>
      <c r="K4620" s="131"/>
      <c r="L4620" s="43">
        <v>0</v>
      </c>
      <c r="M4620" s="2"/>
      <c r="N4620" s="43"/>
      <c r="O4620" s="2"/>
      <c r="P4620" s="2"/>
      <c r="Q4620" s="2"/>
      <c r="R4620" s="2"/>
      <c r="S4620" s="2"/>
      <c r="T4620" s="2"/>
      <c r="U4620" s="2"/>
      <c r="V4620" s="2"/>
      <c r="W4620" s="2"/>
      <c r="X4620" s="2"/>
      <c r="Y4620" s="2"/>
      <c r="Z4620" s="2"/>
      <c r="AA4620" s="2"/>
      <c r="AB4620" s="2"/>
      <c r="AC4620" s="2"/>
      <c r="AD4620" s="2"/>
      <c r="AE4620" s="2"/>
      <c r="AF4620" s="2"/>
      <c r="AG4620" s="2"/>
      <c r="AH4620" s="2"/>
    </row>
    <row r="4621" spans="4:34">
      <c r="D4621" s="62">
        <v>2021</v>
      </c>
      <c r="E4621" s="62">
        <v>12</v>
      </c>
      <c r="F4621" s="62">
        <v>2022</v>
      </c>
      <c r="G4621" s="62">
        <v>2022</v>
      </c>
      <c r="H4621" s="131"/>
      <c r="I4621" s="131"/>
      <c r="J4621" s="131"/>
      <c r="K4621" s="131"/>
      <c r="L4621" s="43">
        <v>0</v>
      </c>
      <c r="M4621" s="2"/>
      <c r="N4621" s="43"/>
      <c r="O4621" s="2"/>
      <c r="P4621" s="2"/>
      <c r="Q4621" s="2"/>
      <c r="R4621" s="2"/>
      <c r="S4621" s="2"/>
      <c r="T4621" s="2"/>
      <c r="U4621" s="2"/>
      <c r="V4621" s="2"/>
      <c r="W4621" s="2"/>
      <c r="X4621" s="2"/>
      <c r="Y4621" s="2"/>
      <c r="Z4621" s="2"/>
      <c r="AA4621" s="2"/>
      <c r="AB4621" s="2"/>
      <c r="AC4621" s="2"/>
      <c r="AD4621" s="2"/>
      <c r="AE4621" s="2"/>
      <c r="AF4621" s="2"/>
      <c r="AG4621" s="2"/>
      <c r="AH4621" s="2"/>
    </row>
    <row r="4622" spans="4:34">
      <c r="D4622" s="62">
        <v>2022</v>
      </c>
      <c r="E4622" s="62">
        <v>1</v>
      </c>
      <c r="F4622" s="62">
        <v>2022</v>
      </c>
      <c r="G4622" s="62">
        <v>2022</v>
      </c>
      <c r="H4622" s="131"/>
      <c r="I4622" s="131"/>
      <c r="J4622" s="131"/>
      <c r="K4622" s="131"/>
      <c r="L4622" s="43">
        <v>0</v>
      </c>
      <c r="M4622" s="2"/>
      <c r="N4622" s="43"/>
      <c r="O4622" s="2"/>
      <c r="P4622" s="2"/>
      <c r="Q4622" s="2"/>
      <c r="R4622" s="2"/>
      <c r="S4622" s="2"/>
      <c r="T4622" s="2"/>
      <c r="U4622" s="2"/>
      <c r="V4622" s="2"/>
      <c r="W4622" s="2"/>
      <c r="X4622" s="2"/>
      <c r="Y4622" s="2"/>
      <c r="Z4622" s="2"/>
      <c r="AA4622" s="2"/>
      <c r="AB4622" s="2"/>
      <c r="AC4622" s="2"/>
      <c r="AD4622" s="2"/>
      <c r="AE4622" s="2"/>
      <c r="AF4622" s="2"/>
      <c r="AG4622" s="2"/>
      <c r="AH4622" s="2"/>
    </row>
    <row r="4623" spans="4:34">
      <c r="D4623" s="62">
        <v>2022</v>
      </c>
      <c r="E4623" s="62">
        <v>2</v>
      </c>
      <c r="F4623" s="62">
        <v>2022</v>
      </c>
      <c r="G4623" s="62">
        <v>2022</v>
      </c>
      <c r="H4623" s="131"/>
      <c r="I4623" s="131"/>
      <c r="J4623" s="131"/>
      <c r="K4623" s="131"/>
      <c r="L4623" s="43">
        <v>0</v>
      </c>
      <c r="M4623" s="2"/>
      <c r="N4623" s="43"/>
      <c r="O4623" s="2"/>
      <c r="P4623" s="2"/>
      <c r="Q4623" s="2"/>
      <c r="R4623" s="2"/>
      <c r="S4623" s="2"/>
      <c r="T4623" s="2"/>
      <c r="U4623" s="2"/>
      <c r="V4623" s="2"/>
      <c r="W4623" s="2"/>
      <c r="X4623" s="2"/>
      <c r="Y4623" s="2"/>
      <c r="Z4623" s="2"/>
      <c r="AA4623" s="2"/>
      <c r="AB4623" s="2"/>
      <c r="AC4623" s="2"/>
      <c r="AD4623" s="2"/>
      <c r="AE4623" s="2"/>
      <c r="AF4623" s="2"/>
      <c r="AG4623" s="2"/>
      <c r="AH4623" s="2"/>
    </row>
    <row r="4624" spans="4:34">
      <c r="D4624" s="62">
        <v>2022</v>
      </c>
      <c r="E4624" s="62">
        <v>3</v>
      </c>
      <c r="F4624" s="62">
        <v>2022</v>
      </c>
      <c r="G4624" s="62">
        <v>2022</v>
      </c>
      <c r="H4624" s="131"/>
      <c r="I4624" s="131"/>
      <c r="J4624" s="131"/>
      <c r="K4624" s="131"/>
      <c r="L4624" s="43">
        <v>0</v>
      </c>
      <c r="M4624" s="2"/>
      <c r="N4624" s="43"/>
      <c r="O4624" s="2"/>
      <c r="P4624" s="2"/>
      <c r="Q4624" s="2"/>
      <c r="R4624" s="2"/>
      <c r="S4624" s="2"/>
      <c r="T4624" s="2"/>
      <c r="U4624" s="2"/>
      <c r="V4624" s="2"/>
      <c r="W4624" s="2"/>
      <c r="X4624" s="2"/>
      <c r="Y4624" s="2"/>
      <c r="Z4624" s="2"/>
      <c r="AA4624" s="2"/>
      <c r="AB4624" s="2"/>
      <c r="AC4624" s="2"/>
      <c r="AD4624" s="2"/>
      <c r="AE4624" s="2"/>
      <c r="AF4624" s="2"/>
      <c r="AG4624" s="2"/>
      <c r="AH4624" s="2"/>
    </row>
    <row r="4625" spans="4:34">
      <c r="D4625" s="62">
        <v>2022</v>
      </c>
      <c r="E4625" s="62">
        <v>4</v>
      </c>
      <c r="F4625" s="62">
        <v>2022</v>
      </c>
      <c r="G4625" s="62">
        <v>2022</v>
      </c>
      <c r="H4625" s="131"/>
      <c r="I4625" s="131"/>
      <c r="J4625" s="131"/>
      <c r="K4625" s="131"/>
      <c r="L4625" s="43">
        <v>0</v>
      </c>
      <c r="M4625" s="2"/>
      <c r="N4625" s="43"/>
      <c r="O4625" s="2"/>
      <c r="P4625" s="2"/>
      <c r="Q4625" s="2"/>
      <c r="R4625" s="2"/>
      <c r="S4625" s="2"/>
      <c r="T4625" s="2"/>
      <c r="U4625" s="2"/>
      <c r="V4625" s="2"/>
      <c r="W4625" s="2"/>
      <c r="X4625" s="2"/>
      <c r="Y4625" s="2"/>
      <c r="Z4625" s="2"/>
      <c r="AA4625" s="2"/>
      <c r="AB4625" s="2"/>
      <c r="AC4625" s="2"/>
      <c r="AD4625" s="2"/>
      <c r="AE4625" s="2"/>
      <c r="AF4625" s="2"/>
      <c r="AG4625" s="2"/>
      <c r="AH4625" s="2"/>
    </row>
    <row r="4626" spans="4:34">
      <c r="D4626" s="62">
        <v>2022</v>
      </c>
      <c r="E4626" s="62">
        <v>5</v>
      </c>
      <c r="F4626" s="62">
        <v>2022</v>
      </c>
      <c r="G4626" s="62">
        <v>2023</v>
      </c>
      <c r="H4626" s="131"/>
      <c r="I4626" s="131"/>
      <c r="J4626" s="131"/>
      <c r="K4626" s="131"/>
      <c r="L4626" s="43">
        <v>0</v>
      </c>
      <c r="M4626" s="2"/>
      <c r="N4626" s="43"/>
      <c r="O4626" s="2"/>
      <c r="P4626" s="2"/>
      <c r="Q4626" s="2"/>
      <c r="R4626" s="2"/>
      <c r="S4626" s="2"/>
      <c r="T4626" s="2"/>
      <c r="U4626" s="2"/>
      <c r="V4626" s="2"/>
      <c r="W4626" s="2"/>
      <c r="X4626" s="2"/>
      <c r="Y4626" s="2"/>
      <c r="Z4626" s="2"/>
      <c r="AA4626" s="2"/>
      <c r="AB4626" s="2"/>
      <c r="AC4626" s="2"/>
      <c r="AD4626" s="2"/>
      <c r="AE4626" s="2"/>
      <c r="AF4626" s="2"/>
      <c r="AG4626" s="2"/>
      <c r="AH4626" s="2"/>
    </row>
    <row r="4627" spans="4:34">
      <c r="D4627" s="62">
        <v>2022</v>
      </c>
      <c r="E4627" s="62">
        <v>6</v>
      </c>
      <c r="F4627" s="62">
        <v>2022</v>
      </c>
      <c r="G4627" s="62">
        <v>2023</v>
      </c>
      <c r="H4627" s="131"/>
      <c r="I4627" s="131"/>
      <c r="J4627" s="131"/>
      <c r="K4627" s="131"/>
      <c r="L4627" s="43">
        <v>0</v>
      </c>
      <c r="M4627" s="2"/>
      <c r="N4627" s="43"/>
      <c r="O4627" s="2"/>
      <c r="P4627" s="2"/>
      <c r="Q4627" s="2"/>
      <c r="R4627" s="2"/>
      <c r="S4627" s="2"/>
      <c r="T4627" s="2"/>
      <c r="U4627" s="2"/>
      <c r="V4627" s="2"/>
      <c r="W4627" s="2"/>
      <c r="X4627" s="2"/>
      <c r="Y4627" s="2"/>
      <c r="Z4627" s="2"/>
      <c r="AA4627" s="2"/>
      <c r="AB4627" s="2"/>
      <c r="AC4627" s="2"/>
      <c r="AD4627" s="2"/>
      <c r="AE4627" s="2"/>
      <c r="AF4627" s="2"/>
      <c r="AG4627" s="2"/>
      <c r="AH4627" s="2"/>
    </row>
    <row r="4628" spans="4:34">
      <c r="D4628" s="62">
        <v>2022</v>
      </c>
      <c r="E4628" s="62">
        <v>7</v>
      </c>
      <c r="F4628" s="62">
        <v>2023</v>
      </c>
      <c r="G4628" s="62">
        <v>2023</v>
      </c>
      <c r="H4628" s="131"/>
      <c r="I4628" s="131"/>
      <c r="J4628" s="131"/>
      <c r="K4628" s="131"/>
      <c r="L4628" s="43">
        <v>0</v>
      </c>
      <c r="M4628" s="2"/>
      <c r="N4628" s="43"/>
      <c r="O4628" s="2"/>
      <c r="P4628" s="2"/>
      <c r="Q4628" s="2"/>
      <c r="R4628" s="2"/>
      <c r="S4628" s="2"/>
      <c r="T4628" s="2"/>
      <c r="U4628" s="2"/>
      <c r="V4628" s="2"/>
      <c r="W4628" s="2"/>
      <c r="X4628" s="2"/>
      <c r="Y4628" s="2"/>
      <c r="Z4628" s="2"/>
      <c r="AA4628" s="2"/>
      <c r="AB4628" s="2"/>
      <c r="AC4628" s="2"/>
      <c r="AD4628" s="2"/>
      <c r="AE4628" s="2"/>
      <c r="AF4628" s="2"/>
      <c r="AG4628" s="2"/>
      <c r="AH4628" s="2"/>
    </row>
    <row r="4629" spans="4:34">
      <c r="D4629" s="62">
        <v>2022</v>
      </c>
      <c r="E4629" s="62">
        <v>8</v>
      </c>
      <c r="F4629" s="62">
        <v>2023</v>
      </c>
      <c r="G4629" s="62">
        <v>2023</v>
      </c>
      <c r="H4629" s="131"/>
      <c r="I4629" s="131"/>
      <c r="J4629" s="131"/>
      <c r="K4629" s="131"/>
      <c r="L4629" s="43">
        <v>0</v>
      </c>
      <c r="M4629" s="2"/>
      <c r="N4629" s="43"/>
      <c r="O4629" s="2"/>
      <c r="P4629" s="2"/>
      <c r="Q4629" s="2"/>
      <c r="R4629" s="2"/>
      <c r="S4629" s="2"/>
      <c r="T4629" s="2"/>
      <c r="U4629" s="2"/>
      <c r="V4629" s="2"/>
      <c r="W4629" s="2"/>
      <c r="X4629" s="2"/>
      <c r="Y4629" s="2"/>
      <c r="Z4629" s="2"/>
      <c r="AA4629" s="2"/>
      <c r="AB4629" s="2"/>
      <c r="AC4629" s="2"/>
      <c r="AD4629" s="2"/>
      <c r="AE4629" s="2"/>
      <c r="AF4629" s="2"/>
      <c r="AG4629" s="2"/>
      <c r="AH4629" s="2"/>
    </row>
    <row r="4630" spans="4:34">
      <c r="D4630" s="62">
        <v>2022</v>
      </c>
      <c r="E4630" s="62">
        <v>9</v>
      </c>
      <c r="F4630" s="62">
        <v>2023</v>
      </c>
      <c r="G4630" s="62">
        <v>2023</v>
      </c>
      <c r="H4630" s="131"/>
      <c r="I4630" s="131"/>
      <c r="J4630" s="131"/>
      <c r="K4630" s="131"/>
      <c r="L4630" s="43">
        <v>0</v>
      </c>
      <c r="M4630" s="2"/>
      <c r="N4630" s="43"/>
      <c r="O4630" s="2"/>
      <c r="P4630" s="2"/>
      <c r="Q4630" s="2"/>
      <c r="R4630" s="2"/>
      <c r="S4630" s="2"/>
      <c r="T4630" s="2"/>
      <c r="U4630" s="2"/>
      <c r="V4630" s="2"/>
      <c r="W4630" s="2"/>
      <c r="X4630" s="2"/>
      <c r="Y4630" s="2"/>
      <c r="Z4630" s="2"/>
      <c r="AA4630" s="2"/>
      <c r="AB4630" s="2"/>
      <c r="AC4630" s="2"/>
      <c r="AD4630" s="2"/>
      <c r="AE4630" s="2"/>
      <c r="AF4630" s="2"/>
      <c r="AG4630" s="2"/>
      <c r="AH4630" s="2"/>
    </row>
    <row r="4631" spans="4:34">
      <c r="D4631" s="62">
        <v>2022</v>
      </c>
      <c r="E4631" s="62">
        <v>10</v>
      </c>
      <c r="F4631" s="62">
        <v>2023</v>
      </c>
      <c r="G4631" s="62">
        <v>2023</v>
      </c>
      <c r="H4631" s="131"/>
      <c r="I4631" s="131"/>
      <c r="J4631" s="131"/>
      <c r="K4631" s="131"/>
      <c r="L4631" s="43">
        <v>0</v>
      </c>
      <c r="M4631" s="2"/>
      <c r="N4631" s="43"/>
      <c r="O4631" s="2"/>
      <c r="P4631" s="2"/>
      <c r="Q4631" s="2"/>
      <c r="R4631" s="2"/>
      <c r="S4631" s="2"/>
      <c r="T4631" s="2"/>
      <c r="U4631" s="2"/>
      <c r="V4631" s="2"/>
      <c r="W4631" s="2"/>
      <c r="X4631" s="2"/>
      <c r="Y4631" s="2"/>
      <c r="Z4631" s="2"/>
      <c r="AA4631" s="2"/>
      <c r="AB4631" s="2"/>
      <c r="AC4631" s="2"/>
      <c r="AD4631" s="2"/>
      <c r="AE4631" s="2"/>
      <c r="AF4631" s="2"/>
      <c r="AG4631" s="2"/>
      <c r="AH4631" s="2"/>
    </row>
    <row r="4632" spans="4:34">
      <c r="D4632" s="62">
        <v>2022</v>
      </c>
      <c r="E4632" s="62">
        <v>11</v>
      </c>
      <c r="F4632" s="62">
        <v>2023</v>
      </c>
      <c r="G4632" s="62">
        <v>2023</v>
      </c>
      <c r="H4632" s="131"/>
      <c r="I4632" s="131"/>
      <c r="J4632" s="131"/>
      <c r="K4632" s="131"/>
      <c r="L4632" s="43">
        <v>0</v>
      </c>
      <c r="M4632" s="2"/>
      <c r="N4632" s="43"/>
      <c r="O4632" s="2"/>
      <c r="P4632" s="2"/>
      <c r="Q4632" s="2"/>
      <c r="R4632" s="2"/>
      <c r="S4632" s="2"/>
      <c r="T4632" s="2"/>
      <c r="U4632" s="2"/>
      <c r="V4632" s="2"/>
      <c r="W4632" s="2"/>
      <c r="X4632" s="2"/>
      <c r="Y4632" s="2"/>
      <c r="Z4632" s="2"/>
      <c r="AA4632" s="2"/>
      <c r="AB4632" s="2"/>
      <c r="AC4632" s="2"/>
      <c r="AD4632" s="2"/>
      <c r="AE4632" s="2"/>
      <c r="AF4632" s="2"/>
      <c r="AG4632" s="2"/>
      <c r="AH4632" s="2"/>
    </row>
    <row r="4633" spans="4:34">
      <c r="D4633" s="62">
        <v>2022</v>
      </c>
      <c r="E4633" s="62">
        <v>12</v>
      </c>
      <c r="F4633" s="62">
        <v>2023</v>
      </c>
      <c r="G4633" s="62">
        <v>2023</v>
      </c>
      <c r="H4633" s="131"/>
      <c r="I4633" s="131"/>
      <c r="J4633" s="131"/>
      <c r="K4633" s="131"/>
      <c r="L4633" s="43">
        <v>0</v>
      </c>
      <c r="M4633" s="2"/>
      <c r="N4633" s="43"/>
      <c r="O4633" s="2"/>
      <c r="P4633" s="2"/>
      <c r="Q4633" s="2"/>
      <c r="R4633" s="2"/>
      <c r="S4633" s="2"/>
      <c r="T4633" s="2"/>
      <c r="U4633" s="2"/>
      <c r="V4633" s="2"/>
      <c r="W4633" s="2"/>
      <c r="X4633" s="2"/>
      <c r="Y4633" s="2"/>
      <c r="Z4633" s="2"/>
      <c r="AA4633" s="2"/>
      <c r="AB4633" s="2"/>
      <c r="AC4633" s="2"/>
      <c r="AD4633" s="2"/>
      <c r="AE4633" s="2"/>
      <c r="AF4633" s="2"/>
      <c r="AG4633" s="2"/>
      <c r="AH4633" s="2"/>
    </row>
    <row r="4634" spans="4:34">
      <c r="D4634" s="62">
        <v>2023</v>
      </c>
      <c r="E4634" s="62">
        <v>1</v>
      </c>
      <c r="F4634" s="62">
        <v>2023</v>
      </c>
      <c r="G4634" s="62">
        <v>2023</v>
      </c>
      <c r="H4634" s="131"/>
      <c r="I4634" s="131"/>
      <c r="J4634" s="131"/>
      <c r="K4634" s="131"/>
      <c r="L4634" s="43">
        <v>0</v>
      </c>
      <c r="M4634" s="2"/>
      <c r="N4634" s="43"/>
      <c r="O4634" s="2"/>
      <c r="P4634" s="2"/>
      <c r="Q4634" s="2"/>
      <c r="R4634" s="2"/>
      <c r="S4634" s="2"/>
      <c r="T4634" s="2"/>
      <c r="U4634" s="2"/>
      <c r="V4634" s="2"/>
      <c r="W4634" s="2"/>
      <c r="X4634" s="2"/>
      <c r="Y4634" s="2"/>
      <c r="Z4634" s="2"/>
      <c r="AA4634" s="2"/>
      <c r="AB4634" s="2"/>
      <c r="AC4634" s="2"/>
      <c r="AD4634" s="2"/>
      <c r="AE4634" s="2"/>
      <c r="AF4634" s="2"/>
      <c r="AG4634" s="2"/>
      <c r="AH4634" s="2"/>
    </row>
    <row r="4635" spans="4:34">
      <c r="D4635" s="62">
        <v>2023</v>
      </c>
      <c r="E4635" s="62">
        <v>2</v>
      </c>
      <c r="F4635" s="62">
        <v>2023</v>
      </c>
      <c r="G4635" s="62">
        <v>2023</v>
      </c>
      <c r="H4635" s="131"/>
      <c r="I4635" s="131"/>
      <c r="J4635" s="131"/>
      <c r="K4635" s="131"/>
      <c r="L4635" s="43">
        <v>0</v>
      </c>
      <c r="M4635" s="2"/>
      <c r="N4635" s="43"/>
      <c r="O4635" s="2"/>
      <c r="P4635" s="2"/>
      <c r="Q4635" s="2"/>
      <c r="R4635" s="2"/>
      <c r="S4635" s="2"/>
      <c r="T4635" s="2"/>
      <c r="U4635" s="2"/>
      <c r="V4635" s="2"/>
      <c r="W4635" s="2"/>
      <c r="X4635" s="2"/>
      <c r="Y4635" s="2"/>
      <c r="Z4635" s="2"/>
      <c r="AA4635" s="2"/>
      <c r="AB4635" s="2"/>
      <c r="AC4635" s="2"/>
      <c r="AD4635" s="2"/>
      <c r="AE4635" s="2"/>
      <c r="AF4635" s="2"/>
      <c r="AG4635" s="2"/>
      <c r="AH4635" s="2"/>
    </row>
    <row r="4636" spans="4:34">
      <c r="D4636" s="62">
        <v>2023</v>
      </c>
      <c r="E4636" s="62">
        <v>3</v>
      </c>
      <c r="F4636" s="62">
        <v>2023</v>
      </c>
      <c r="G4636" s="62">
        <v>2023</v>
      </c>
      <c r="H4636" s="131"/>
      <c r="I4636" s="131"/>
      <c r="J4636" s="131"/>
      <c r="K4636" s="131"/>
      <c r="L4636" s="43">
        <v>0</v>
      </c>
      <c r="M4636" s="2"/>
      <c r="N4636" s="43"/>
      <c r="O4636" s="2"/>
      <c r="P4636" s="2"/>
      <c r="Q4636" s="2"/>
      <c r="R4636" s="2"/>
      <c r="S4636" s="2"/>
      <c r="T4636" s="2"/>
      <c r="U4636" s="2"/>
      <c r="V4636" s="2"/>
      <c r="W4636" s="2"/>
      <c r="X4636" s="2"/>
      <c r="Y4636" s="2"/>
      <c r="Z4636" s="2"/>
      <c r="AA4636" s="2"/>
      <c r="AB4636" s="2"/>
      <c r="AC4636" s="2"/>
      <c r="AD4636" s="2"/>
      <c r="AE4636" s="2"/>
      <c r="AF4636" s="2"/>
      <c r="AG4636" s="2"/>
      <c r="AH4636" s="2"/>
    </row>
    <row r="4637" spans="4:34">
      <c r="D4637" s="62">
        <v>2023</v>
      </c>
      <c r="E4637" s="62">
        <v>4</v>
      </c>
      <c r="F4637" s="62">
        <v>2023</v>
      </c>
      <c r="G4637" s="62">
        <v>2023</v>
      </c>
      <c r="H4637" s="131"/>
      <c r="I4637" s="131"/>
      <c r="J4637" s="131"/>
      <c r="K4637" s="131"/>
      <c r="L4637" s="43">
        <v>0</v>
      </c>
      <c r="M4637" s="2"/>
      <c r="N4637" s="43"/>
      <c r="O4637" s="2"/>
      <c r="P4637" s="2"/>
      <c r="Q4637" s="2"/>
      <c r="R4637" s="2"/>
      <c r="S4637" s="2"/>
      <c r="T4637" s="2"/>
      <c r="U4637" s="2"/>
      <c r="V4637" s="2"/>
      <c r="W4637" s="2"/>
      <c r="X4637" s="2"/>
      <c r="Y4637" s="2"/>
      <c r="Z4637" s="2"/>
      <c r="AA4637" s="2"/>
      <c r="AB4637" s="2"/>
      <c r="AC4637" s="2"/>
      <c r="AD4637" s="2"/>
      <c r="AE4637" s="2"/>
      <c r="AF4637" s="2"/>
      <c r="AG4637" s="2"/>
      <c r="AH4637" s="2"/>
    </row>
    <row r="4638" spans="4:34">
      <c r="D4638" s="62">
        <v>2023</v>
      </c>
      <c r="E4638" s="62">
        <v>5</v>
      </c>
      <c r="F4638" s="62">
        <v>2023</v>
      </c>
      <c r="G4638" s="62">
        <v>2024</v>
      </c>
      <c r="H4638" s="131"/>
      <c r="I4638" s="131"/>
      <c r="J4638" s="131"/>
      <c r="K4638" s="131"/>
      <c r="L4638" s="43">
        <v>0</v>
      </c>
      <c r="M4638" s="2"/>
      <c r="N4638" s="43"/>
      <c r="O4638" s="2"/>
      <c r="P4638" s="2"/>
      <c r="Q4638" s="2"/>
      <c r="R4638" s="2"/>
      <c r="S4638" s="2"/>
      <c r="T4638" s="2"/>
      <c r="U4638" s="2"/>
      <c r="V4638" s="2"/>
      <c r="W4638" s="2"/>
      <c r="X4638" s="2"/>
      <c r="Y4638" s="2"/>
      <c r="Z4638" s="2"/>
      <c r="AA4638" s="2"/>
      <c r="AB4638" s="2"/>
      <c r="AC4638" s="2"/>
      <c r="AD4638" s="2"/>
      <c r="AE4638" s="2"/>
      <c r="AF4638" s="2"/>
      <c r="AG4638" s="2"/>
      <c r="AH4638" s="2"/>
    </row>
    <row r="4639" spans="4:34">
      <c r="D4639" s="62">
        <v>2023</v>
      </c>
      <c r="E4639" s="62">
        <v>6</v>
      </c>
      <c r="F4639" s="62">
        <v>2023</v>
      </c>
      <c r="G4639" s="62">
        <v>2024</v>
      </c>
      <c r="H4639" s="131"/>
      <c r="I4639" s="131"/>
      <c r="J4639" s="131"/>
      <c r="K4639" s="131"/>
      <c r="L4639" s="43">
        <v>0</v>
      </c>
      <c r="M4639" s="2"/>
      <c r="N4639" s="43"/>
      <c r="O4639" s="2"/>
      <c r="P4639" s="2"/>
      <c r="Q4639" s="2"/>
      <c r="R4639" s="2"/>
      <c r="S4639" s="2"/>
      <c r="T4639" s="2"/>
      <c r="U4639" s="2"/>
      <c r="V4639" s="2"/>
      <c r="W4639" s="2"/>
      <c r="X4639" s="2"/>
      <c r="Y4639" s="2"/>
      <c r="Z4639" s="2"/>
      <c r="AA4639" s="2"/>
      <c r="AB4639" s="2"/>
      <c r="AC4639" s="2"/>
      <c r="AD4639" s="2"/>
      <c r="AE4639" s="2"/>
      <c r="AF4639" s="2"/>
      <c r="AG4639" s="2"/>
      <c r="AH4639" s="2"/>
    </row>
    <row r="4640" spans="4:34">
      <c r="D4640" s="62">
        <v>2023</v>
      </c>
      <c r="E4640" s="62">
        <v>7</v>
      </c>
      <c r="F4640" s="62">
        <v>2024</v>
      </c>
      <c r="G4640" s="62">
        <v>2024</v>
      </c>
      <c r="H4640" s="131"/>
      <c r="I4640" s="131"/>
      <c r="J4640" s="131"/>
      <c r="K4640" s="131"/>
      <c r="L4640" s="43">
        <v>0</v>
      </c>
      <c r="M4640" s="2"/>
      <c r="N4640" s="43"/>
      <c r="O4640" s="2"/>
      <c r="P4640" s="2"/>
      <c r="Q4640" s="2"/>
      <c r="R4640" s="2"/>
      <c r="S4640" s="2"/>
      <c r="T4640" s="2"/>
      <c r="U4640" s="2"/>
      <c r="V4640" s="2"/>
      <c r="W4640" s="2"/>
      <c r="X4640" s="2"/>
      <c r="Y4640" s="2"/>
      <c r="Z4640" s="2"/>
      <c r="AA4640" s="2"/>
      <c r="AB4640" s="2"/>
      <c r="AC4640" s="2"/>
      <c r="AD4640" s="2"/>
      <c r="AE4640" s="2"/>
      <c r="AF4640" s="2"/>
      <c r="AG4640" s="2"/>
      <c r="AH4640" s="2"/>
    </row>
    <row r="4641" spans="4:34">
      <c r="D4641" s="62">
        <v>2023</v>
      </c>
      <c r="E4641" s="62">
        <v>8</v>
      </c>
      <c r="F4641" s="62">
        <v>2024</v>
      </c>
      <c r="G4641" s="62">
        <v>2024</v>
      </c>
      <c r="H4641" s="131"/>
      <c r="I4641" s="131"/>
      <c r="J4641" s="131"/>
      <c r="K4641" s="131"/>
      <c r="L4641" s="43">
        <v>0</v>
      </c>
      <c r="M4641" s="2"/>
      <c r="N4641" s="43"/>
      <c r="O4641" s="2"/>
      <c r="P4641" s="2"/>
      <c r="Q4641" s="2"/>
      <c r="R4641" s="2"/>
      <c r="S4641" s="2"/>
      <c r="T4641" s="2"/>
      <c r="U4641" s="2"/>
      <c r="V4641" s="2"/>
      <c r="W4641" s="2"/>
      <c r="X4641" s="2"/>
      <c r="Y4641" s="2"/>
      <c r="Z4641" s="2"/>
      <c r="AA4641" s="2"/>
      <c r="AB4641" s="2"/>
      <c r="AC4641" s="2"/>
      <c r="AD4641" s="2"/>
      <c r="AE4641" s="2"/>
      <c r="AF4641" s="2"/>
      <c r="AG4641" s="2"/>
      <c r="AH4641" s="2"/>
    </row>
    <row r="4642" spans="4:34">
      <c r="D4642" s="62">
        <v>2023</v>
      </c>
      <c r="E4642" s="62">
        <v>9</v>
      </c>
      <c r="F4642" s="62">
        <v>2024</v>
      </c>
      <c r="G4642" s="62">
        <v>2024</v>
      </c>
      <c r="H4642" s="131"/>
      <c r="I4642" s="131"/>
      <c r="J4642" s="131"/>
      <c r="K4642" s="131"/>
      <c r="L4642" s="43">
        <v>0</v>
      </c>
      <c r="M4642" s="2"/>
      <c r="N4642" s="43"/>
      <c r="O4642" s="2"/>
      <c r="P4642" s="2"/>
      <c r="Q4642" s="2"/>
      <c r="R4642" s="2"/>
      <c r="S4642" s="2"/>
      <c r="T4642" s="2"/>
      <c r="U4642" s="2"/>
      <c r="V4642" s="2"/>
      <c r="W4642" s="2"/>
      <c r="X4642" s="2"/>
      <c r="Y4642" s="2"/>
      <c r="Z4642" s="2"/>
      <c r="AA4642" s="2"/>
      <c r="AB4642" s="2"/>
      <c r="AC4642" s="2"/>
      <c r="AD4642" s="2"/>
      <c r="AE4642" s="2"/>
      <c r="AF4642" s="2"/>
      <c r="AG4642" s="2"/>
      <c r="AH4642" s="2"/>
    </row>
    <row r="4643" spans="4:34">
      <c r="D4643" s="62">
        <v>2023</v>
      </c>
      <c r="E4643" s="62">
        <v>10</v>
      </c>
      <c r="F4643" s="62">
        <v>2024</v>
      </c>
      <c r="G4643" s="62">
        <v>2024</v>
      </c>
      <c r="H4643" s="131"/>
      <c r="I4643" s="131"/>
      <c r="J4643" s="131"/>
      <c r="K4643" s="131"/>
      <c r="L4643" s="43">
        <v>0</v>
      </c>
      <c r="M4643" s="2"/>
      <c r="N4643" s="43"/>
      <c r="O4643" s="2"/>
      <c r="P4643" s="2"/>
      <c r="Q4643" s="2"/>
      <c r="R4643" s="2"/>
      <c r="S4643" s="2"/>
      <c r="T4643" s="2"/>
      <c r="U4643" s="2"/>
      <c r="V4643" s="2"/>
      <c r="W4643" s="2"/>
      <c r="X4643" s="2"/>
      <c r="Y4643" s="2"/>
      <c r="Z4643" s="2"/>
      <c r="AA4643" s="2"/>
      <c r="AB4643" s="2"/>
      <c r="AC4643" s="2"/>
      <c r="AD4643" s="2"/>
      <c r="AE4643" s="2"/>
      <c r="AF4643" s="2"/>
      <c r="AG4643" s="2"/>
      <c r="AH4643" s="2"/>
    </row>
    <row r="4644" spans="4:34">
      <c r="D4644" s="62">
        <v>2023</v>
      </c>
      <c r="E4644" s="62">
        <v>11</v>
      </c>
      <c r="F4644" s="62">
        <v>2024</v>
      </c>
      <c r="G4644" s="62">
        <v>2024</v>
      </c>
      <c r="H4644" s="131"/>
      <c r="I4644" s="131"/>
      <c r="J4644" s="131"/>
      <c r="K4644" s="131"/>
      <c r="L4644" s="43">
        <v>0</v>
      </c>
      <c r="M4644" s="2"/>
      <c r="N4644" s="43"/>
      <c r="O4644" s="2"/>
      <c r="P4644" s="2"/>
      <c r="Q4644" s="2"/>
      <c r="R4644" s="2"/>
      <c r="S4644" s="2"/>
      <c r="T4644" s="2"/>
      <c r="U4644" s="2"/>
      <c r="V4644" s="2"/>
      <c r="W4644" s="2"/>
      <c r="X4644" s="2"/>
      <c r="Y4644" s="2"/>
      <c r="Z4644" s="2"/>
      <c r="AA4644" s="2"/>
      <c r="AB4644" s="2"/>
      <c r="AC4644" s="2"/>
      <c r="AD4644" s="2"/>
      <c r="AE4644" s="2"/>
      <c r="AF4644" s="2"/>
      <c r="AG4644" s="2"/>
      <c r="AH4644" s="2"/>
    </row>
    <row r="4645" spans="4:34">
      <c r="D4645" s="62">
        <v>2023</v>
      </c>
      <c r="E4645" s="62">
        <v>12</v>
      </c>
      <c r="F4645" s="62">
        <v>2024</v>
      </c>
      <c r="G4645" s="62">
        <v>2024</v>
      </c>
      <c r="H4645" s="131"/>
      <c r="I4645" s="131"/>
      <c r="J4645" s="131"/>
      <c r="K4645" s="131"/>
      <c r="L4645" s="43">
        <v>0</v>
      </c>
      <c r="M4645" s="2"/>
      <c r="N4645" s="43"/>
      <c r="O4645" s="2"/>
      <c r="P4645" s="2"/>
      <c r="Q4645" s="2"/>
      <c r="R4645" s="2"/>
      <c r="S4645" s="2"/>
      <c r="T4645" s="2"/>
      <c r="U4645" s="2"/>
      <c r="V4645" s="2"/>
      <c r="W4645" s="2"/>
      <c r="X4645" s="2"/>
      <c r="Y4645" s="2"/>
      <c r="Z4645" s="2"/>
      <c r="AA4645" s="2"/>
      <c r="AB4645" s="2"/>
      <c r="AC4645" s="2"/>
      <c r="AD4645" s="2"/>
      <c r="AE4645" s="2"/>
      <c r="AF4645" s="2"/>
      <c r="AG4645" s="2"/>
      <c r="AH4645" s="2"/>
    </row>
    <row r="4646" spans="4:34">
      <c r="D4646" s="62">
        <v>2024</v>
      </c>
      <c r="E4646" s="62">
        <v>1</v>
      </c>
      <c r="F4646" s="62">
        <v>2024</v>
      </c>
      <c r="G4646" s="62">
        <v>2024</v>
      </c>
      <c r="H4646" s="131"/>
      <c r="I4646" s="131"/>
      <c r="J4646" s="131"/>
      <c r="K4646" s="131"/>
      <c r="L4646" s="43">
        <v>0</v>
      </c>
      <c r="M4646" s="2"/>
      <c r="N4646" s="43"/>
      <c r="O4646" s="2"/>
      <c r="P4646" s="2"/>
      <c r="Q4646" s="2"/>
      <c r="R4646" s="2"/>
      <c r="S4646" s="2"/>
      <c r="T4646" s="2"/>
      <c r="U4646" s="2"/>
      <c r="V4646" s="2"/>
      <c r="W4646" s="2"/>
      <c r="X4646" s="2"/>
      <c r="Y4646" s="2"/>
      <c r="Z4646" s="2"/>
      <c r="AA4646" s="2"/>
      <c r="AB4646" s="2"/>
      <c r="AC4646" s="2"/>
      <c r="AD4646" s="2"/>
      <c r="AE4646" s="2"/>
      <c r="AF4646" s="2"/>
      <c r="AG4646" s="2"/>
      <c r="AH4646" s="2"/>
    </row>
    <row r="4647" spans="4:34">
      <c r="D4647" s="62">
        <v>2024</v>
      </c>
      <c r="E4647" s="62">
        <v>2</v>
      </c>
      <c r="F4647" s="62">
        <v>2024</v>
      </c>
      <c r="G4647" s="62">
        <v>2024</v>
      </c>
      <c r="H4647" s="131"/>
      <c r="I4647" s="131"/>
      <c r="J4647" s="131"/>
      <c r="K4647" s="131"/>
      <c r="L4647" s="43">
        <v>0</v>
      </c>
      <c r="M4647" s="2"/>
      <c r="N4647" s="43"/>
      <c r="O4647" s="2"/>
      <c r="P4647" s="2"/>
      <c r="Q4647" s="2"/>
      <c r="R4647" s="2"/>
      <c r="S4647" s="2"/>
      <c r="T4647" s="2"/>
      <c r="U4647" s="2"/>
      <c r="V4647" s="2"/>
      <c r="W4647" s="2"/>
      <c r="X4647" s="2"/>
      <c r="Y4647" s="2"/>
      <c r="Z4647" s="2"/>
      <c r="AA4647" s="2"/>
      <c r="AB4647" s="2"/>
      <c r="AC4647" s="2"/>
      <c r="AD4647" s="2"/>
      <c r="AE4647" s="2"/>
      <c r="AF4647" s="2"/>
      <c r="AG4647" s="2"/>
      <c r="AH4647" s="2"/>
    </row>
    <row r="4648" spans="4:34">
      <c r="D4648" s="62">
        <v>2024</v>
      </c>
      <c r="E4648" s="62">
        <v>3</v>
      </c>
      <c r="F4648" s="62">
        <v>2024</v>
      </c>
      <c r="G4648" s="62">
        <v>2024</v>
      </c>
      <c r="H4648" s="131"/>
      <c r="I4648" s="131"/>
      <c r="J4648" s="131"/>
      <c r="K4648" s="131"/>
      <c r="L4648" s="43">
        <v>0</v>
      </c>
      <c r="M4648" s="2"/>
      <c r="N4648" s="43"/>
      <c r="O4648" s="2"/>
      <c r="P4648" s="2"/>
      <c r="Q4648" s="2"/>
      <c r="R4648" s="2"/>
      <c r="S4648" s="2"/>
      <c r="T4648" s="2"/>
      <c r="U4648" s="2"/>
      <c r="V4648" s="2"/>
      <c r="W4648" s="2"/>
      <c r="X4648" s="2"/>
      <c r="Y4648" s="2"/>
      <c r="Z4648" s="2"/>
      <c r="AA4648" s="2"/>
      <c r="AB4648" s="2"/>
      <c r="AC4648" s="2"/>
      <c r="AD4648" s="2"/>
      <c r="AE4648" s="2"/>
      <c r="AF4648" s="2"/>
      <c r="AG4648" s="2"/>
      <c r="AH4648" s="2"/>
    </row>
    <row r="4649" spans="4:34">
      <c r="D4649" s="62">
        <v>2024</v>
      </c>
      <c r="E4649" s="62">
        <v>4</v>
      </c>
      <c r="F4649" s="62">
        <v>2024</v>
      </c>
      <c r="G4649" s="62">
        <v>2024</v>
      </c>
      <c r="H4649" s="131"/>
      <c r="I4649" s="131"/>
      <c r="J4649" s="131"/>
      <c r="K4649" s="131"/>
      <c r="L4649" s="43">
        <v>0</v>
      </c>
      <c r="M4649" s="2"/>
      <c r="N4649" s="43"/>
      <c r="O4649" s="2"/>
      <c r="P4649" s="2"/>
      <c r="Q4649" s="2"/>
      <c r="R4649" s="2"/>
      <c r="S4649" s="2"/>
      <c r="T4649" s="2"/>
      <c r="U4649" s="2"/>
      <c r="V4649" s="2"/>
      <c r="W4649" s="2"/>
      <c r="X4649" s="2"/>
      <c r="Y4649" s="2"/>
      <c r="Z4649" s="2"/>
      <c r="AA4649" s="2"/>
      <c r="AB4649" s="2"/>
      <c r="AC4649" s="2"/>
      <c r="AD4649" s="2"/>
      <c r="AE4649" s="2"/>
      <c r="AF4649" s="2"/>
      <c r="AG4649" s="2"/>
      <c r="AH4649" s="2"/>
    </row>
    <row r="4650" spans="4:34">
      <c r="D4650" s="62">
        <v>2024</v>
      </c>
      <c r="E4650" s="62">
        <v>5</v>
      </c>
      <c r="F4650" s="62">
        <v>2024</v>
      </c>
      <c r="G4650" s="62">
        <v>2025</v>
      </c>
      <c r="H4650" s="131"/>
      <c r="I4650" s="131"/>
      <c r="J4650" s="131"/>
      <c r="K4650" s="131"/>
      <c r="L4650" s="43">
        <v>0</v>
      </c>
      <c r="M4650" s="2"/>
      <c r="N4650" s="43"/>
      <c r="O4650" s="2"/>
      <c r="P4650" s="2"/>
      <c r="Q4650" s="2"/>
      <c r="R4650" s="2"/>
      <c r="S4650" s="2"/>
      <c r="T4650" s="2"/>
      <c r="U4650" s="2"/>
      <c r="V4650" s="2"/>
      <c r="W4650" s="2"/>
      <c r="X4650" s="2"/>
      <c r="Y4650" s="2"/>
      <c r="Z4650" s="2"/>
      <c r="AA4650" s="2"/>
      <c r="AB4650" s="2"/>
      <c r="AC4650" s="2"/>
      <c r="AD4650" s="2"/>
      <c r="AE4650" s="2"/>
      <c r="AF4650" s="2"/>
      <c r="AG4650" s="2"/>
      <c r="AH4650" s="2"/>
    </row>
    <row r="4651" spans="4:34">
      <c r="D4651" s="62">
        <v>2024</v>
      </c>
      <c r="E4651" s="62">
        <v>6</v>
      </c>
      <c r="F4651" s="62">
        <v>2024</v>
      </c>
      <c r="G4651" s="62">
        <v>2025</v>
      </c>
      <c r="H4651" s="131"/>
      <c r="I4651" s="131"/>
      <c r="J4651" s="131"/>
      <c r="K4651" s="131"/>
      <c r="L4651" s="43">
        <v>0</v>
      </c>
      <c r="M4651" s="2"/>
      <c r="N4651" s="43"/>
      <c r="O4651" s="2"/>
      <c r="P4651" s="2"/>
      <c r="Q4651" s="2"/>
      <c r="R4651" s="2"/>
      <c r="S4651" s="2"/>
      <c r="T4651" s="2"/>
      <c r="U4651" s="2"/>
      <c r="V4651" s="2"/>
      <c r="W4651" s="2"/>
      <c r="X4651" s="2"/>
      <c r="Y4651" s="2"/>
      <c r="Z4651" s="2"/>
      <c r="AA4651" s="2"/>
      <c r="AB4651" s="2"/>
      <c r="AC4651" s="2"/>
      <c r="AD4651" s="2"/>
      <c r="AE4651" s="2"/>
      <c r="AF4651" s="2"/>
      <c r="AG4651" s="2"/>
      <c r="AH4651" s="2"/>
    </row>
    <row r="4652" spans="4:34">
      <c r="D4652" s="62">
        <v>2024</v>
      </c>
      <c r="E4652" s="62">
        <v>7</v>
      </c>
      <c r="F4652" s="62">
        <v>2025</v>
      </c>
      <c r="G4652" s="62">
        <v>2025</v>
      </c>
      <c r="H4652" s="131"/>
      <c r="I4652" s="131"/>
      <c r="J4652" s="131"/>
      <c r="K4652" s="131"/>
      <c r="L4652" s="43">
        <v>0</v>
      </c>
      <c r="M4652" s="2"/>
      <c r="N4652" s="43"/>
      <c r="O4652" s="2"/>
      <c r="P4652" s="2"/>
      <c r="Q4652" s="2"/>
      <c r="R4652" s="2"/>
      <c r="S4652" s="2"/>
      <c r="T4652" s="2"/>
      <c r="U4652" s="2"/>
      <c r="V4652" s="2"/>
      <c r="W4652" s="2"/>
      <c r="X4652" s="2"/>
      <c r="Y4652" s="2"/>
      <c r="Z4652" s="2"/>
      <c r="AA4652" s="2"/>
      <c r="AB4652" s="2"/>
      <c r="AC4652" s="2"/>
      <c r="AD4652" s="2"/>
      <c r="AE4652" s="2"/>
      <c r="AF4652" s="2"/>
      <c r="AG4652" s="2"/>
      <c r="AH4652" s="2"/>
    </row>
    <row r="4653" spans="4:34">
      <c r="D4653" s="62">
        <v>2024</v>
      </c>
      <c r="E4653" s="62">
        <v>8</v>
      </c>
      <c r="F4653" s="62">
        <v>2025</v>
      </c>
      <c r="G4653" s="62">
        <v>2025</v>
      </c>
      <c r="H4653" s="131"/>
      <c r="I4653" s="131"/>
      <c r="J4653" s="131"/>
      <c r="K4653" s="131"/>
      <c r="L4653" s="43">
        <v>0</v>
      </c>
      <c r="M4653" s="2"/>
      <c r="N4653" s="43"/>
      <c r="O4653" s="2"/>
      <c r="P4653" s="2"/>
      <c r="Q4653" s="2"/>
      <c r="R4653" s="2"/>
      <c r="S4653" s="2"/>
      <c r="T4653" s="2"/>
      <c r="U4653" s="2"/>
      <c r="V4653" s="2"/>
      <c r="W4653" s="2"/>
      <c r="X4653" s="2"/>
      <c r="Y4653" s="2"/>
      <c r="Z4653" s="2"/>
      <c r="AA4653" s="2"/>
      <c r="AB4653" s="2"/>
      <c r="AC4653" s="2"/>
      <c r="AD4653" s="2"/>
      <c r="AE4653" s="2"/>
      <c r="AF4653" s="2"/>
      <c r="AG4653" s="2"/>
      <c r="AH4653" s="2"/>
    </row>
    <row r="4654" spans="4:34">
      <c r="D4654" s="62">
        <v>2024</v>
      </c>
      <c r="E4654" s="62">
        <v>9</v>
      </c>
      <c r="F4654" s="62">
        <v>2025</v>
      </c>
      <c r="G4654" s="62">
        <v>2025</v>
      </c>
      <c r="H4654" s="131"/>
      <c r="I4654" s="131"/>
      <c r="J4654" s="131"/>
      <c r="K4654" s="131"/>
      <c r="L4654" s="43">
        <v>0</v>
      </c>
      <c r="M4654" s="2"/>
      <c r="N4654" s="43"/>
      <c r="O4654" s="2"/>
      <c r="P4654" s="2"/>
      <c r="Q4654" s="2"/>
      <c r="R4654" s="2"/>
      <c r="S4654" s="2"/>
      <c r="T4654" s="2"/>
      <c r="U4654" s="2"/>
      <c r="V4654" s="2"/>
      <c r="W4654" s="2"/>
      <c r="X4654" s="2"/>
      <c r="Y4654" s="2"/>
      <c r="Z4654" s="2"/>
      <c r="AA4654" s="2"/>
      <c r="AB4654" s="2"/>
      <c r="AC4654" s="2"/>
      <c r="AD4654" s="2"/>
      <c r="AE4654" s="2"/>
      <c r="AF4654" s="2"/>
      <c r="AG4654" s="2"/>
      <c r="AH4654" s="2"/>
    </row>
    <row r="4655" spans="4:34">
      <c r="D4655" s="62">
        <v>2024</v>
      </c>
      <c r="E4655" s="62">
        <v>10</v>
      </c>
      <c r="F4655" s="62">
        <v>2025</v>
      </c>
      <c r="G4655" s="62">
        <v>2025</v>
      </c>
      <c r="H4655" s="131"/>
      <c r="I4655" s="131"/>
      <c r="J4655" s="131"/>
      <c r="K4655" s="131"/>
      <c r="L4655" s="43">
        <v>0</v>
      </c>
      <c r="M4655" s="2"/>
      <c r="N4655" s="43"/>
      <c r="O4655" s="2"/>
      <c r="P4655" s="2"/>
      <c r="Q4655" s="2"/>
      <c r="R4655" s="2"/>
      <c r="S4655" s="2"/>
      <c r="T4655" s="2"/>
      <c r="U4655" s="2"/>
      <c r="V4655" s="2"/>
      <c r="W4655" s="2"/>
      <c r="X4655" s="2"/>
      <c r="Y4655" s="2"/>
      <c r="Z4655" s="2"/>
      <c r="AA4655" s="2"/>
      <c r="AB4655" s="2"/>
      <c r="AC4655" s="2"/>
      <c r="AD4655" s="2"/>
      <c r="AE4655" s="2"/>
      <c r="AF4655" s="2"/>
      <c r="AG4655" s="2"/>
      <c r="AH4655" s="2"/>
    </row>
    <row r="4656" spans="4:34">
      <c r="D4656" s="62">
        <v>2024</v>
      </c>
      <c r="E4656" s="62">
        <v>11</v>
      </c>
      <c r="F4656" s="62">
        <v>2025</v>
      </c>
      <c r="G4656" s="62">
        <v>2025</v>
      </c>
      <c r="H4656" s="131"/>
      <c r="I4656" s="131"/>
      <c r="J4656" s="131"/>
      <c r="K4656" s="131"/>
      <c r="L4656" s="43">
        <v>0</v>
      </c>
      <c r="M4656" s="2"/>
      <c r="N4656" s="43"/>
      <c r="O4656" s="2"/>
      <c r="P4656" s="2"/>
      <c r="Q4656" s="2"/>
      <c r="R4656" s="2"/>
      <c r="S4656" s="2"/>
      <c r="T4656" s="2"/>
      <c r="U4656" s="2"/>
      <c r="V4656" s="2"/>
      <c r="W4656" s="2"/>
      <c r="X4656" s="2"/>
      <c r="Y4656" s="2"/>
      <c r="Z4656" s="2"/>
      <c r="AA4656" s="2"/>
      <c r="AB4656" s="2"/>
      <c r="AC4656" s="2"/>
      <c r="AD4656" s="2"/>
      <c r="AE4656" s="2"/>
      <c r="AF4656" s="2"/>
      <c r="AG4656" s="2"/>
      <c r="AH4656" s="2"/>
    </row>
    <row r="4657" spans="4:34">
      <c r="D4657" s="62">
        <v>2024</v>
      </c>
      <c r="E4657" s="62">
        <v>12</v>
      </c>
      <c r="F4657" s="62">
        <v>2025</v>
      </c>
      <c r="G4657" s="62">
        <v>2025</v>
      </c>
      <c r="H4657" s="131"/>
      <c r="I4657" s="131"/>
      <c r="J4657" s="131"/>
      <c r="K4657" s="131"/>
      <c r="L4657" s="43">
        <v>0</v>
      </c>
      <c r="M4657" s="2"/>
      <c r="N4657" s="43"/>
      <c r="O4657" s="2"/>
      <c r="P4657" s="2"/>
      <c r="Q4657" s="2"/>
      <c r="R4657" s="2"/>
      <c r="S4657" s="2"/>
      <c r="T4657" s="2"/>
      <c r="U4657" s="2"/>
      <c r="V4657" s="2"/>
      <c r="W4657" s="2"/>
      <c r="X4657" s="2"/>
      <c r="Y4657" s="2"/>
      <c r="Z4657" s="2"/>
      <c r="AA4657" s="2"/>
      <c r="AB4657" s="2"/>
      <c r="AC4657" s="2"/>
      <c r="AD4657" s="2"/>
      <c r="AE4657" s="2"/>
      <c r="AF4657" s="2"/>
      <c r="AG4657" s="2"/>
      <c r="AH4657" s="2"/>
    </row>
    <row r="4658" spans="4:34">
      <c r="D4658" s="62">
        <v>2025</v>
      </c>
      <c r="E4658" s="62">
        <v>1</v>
      </c>
      <c r="F4658" s="62">
        <v>2025</v>
      </c>
      <c r="G4658" s="62">
        <v>2025</v>
      </c>
      <c r="H4658" s="131"/>
      <c r="I4658" s="131"/>
      <c r="J4658" s="131"/>
      <c r="K4658" s="131"/>
      <c r="L4658" s="43">
        <v>0</v>
      </c>
      <c r="M4658" s="2"/>
      <c r="N4658" s="43"/>
      <c r="O4658" s="2"/>
      <c r="P4658" s="2"/>
      <c r="Q4658" s="2"/>
      <c r="R4658" s="2"/>
      <c r="S4658" s="2"/>
      <c r="T4658" s="2"/>
      <c r="U4658" s="2"/>
      <c r="V4658" s="2"/>
      <c r="W4658" s="2"/>
      <c r="X4658" s="2"/>
      <c r="Y4658" s="2"/>
      <c r="Z4658" s="2"/>
      <c r="AA4658" s="2"/>
      <c r="AB4658" s="2"/>
      <c r="AC4658" s="2"/>
      <c r="AD4658" s="2"/>
      <c r="AE4658" s="2"/>
      <c r="AF4658" s="2"/>
      <c r="AG4658" s="2"/>
      <c r="AH4658" s="2"/>
    </row>
    <row r="4659" spans="4:34">
      <c r="D4659" s="62">
        <v>2025</v>
      </c>
      <c r="E4659" s="62">
        <v>2</v>
      </c>
      <c r="F4659" s="62">
        <v>2025</v>
      </c>
      <c r="G4659" s="62">
        <v>2025</v>
      </c>
      <c r="H4659" s="131"/>
      <c r="I4659" s="131"/>
      <c r="J4659" s="131"/>
      <c r="K4659" s="131"/>
      <c r="L4659" s="43">
        <v>0</v>
      </c>
      <c r="M4659" s="2"/>
      <c r="N4659" s="43"/>
      <c r="O4659" s="2"/>
      <c r="P4659" s="2"/>
      <c r="Q4659" s="2"/>
      <c r="R4659" s="2"/>
      <c r="S4659" s="2"/>
      <c r="T4659" s="2"/>
      <c r="U4659" s="2"/>
      <c r="V4659" s="2"/>
      <c r="W4659" s="2"/>
      <c r="X4659" s="2"/>
      <c r="Y4659" s="2"/>
      <c r="Z4659" s="2"/>
      <c r="AA4659" s="2"/>
      <c r="AB4659" s="2"/>
      <c r="AC4659" s="2"/>
      <c r="AD4659" s="2"/>
      <c r="AE4659" s="2"/>
      <c r="AF4659" s="2"/>
      <c r="AG4659" s="2"/>
      <c r="AH4659" s="2"/>
    </row>
    <row r="4660" spans="4:34">
      <c r="D4660" s="62">
        <v>2025</v>
      </c>
      <c r="E4660" s="62">
        <v>3</v>
      </c>
      <c r="F4660" s="62">
        <v>2025</v>
      </c>
      <c r="G4660" s="62">
        <v>2025</v>
      </c>
      <c r="H4660" s="131"/>
      <c r="I4660" s="131"/>
      <c r="J4660" s="131"/>
      <c r="K4660" s="131"/>
      <c r="L4660" s="43">
        <v>0</v>
      </c>
      <c r="M4660" s="2"/>
      <c r="N4660" s="43"/>
      <c r="O4660" s="2"/>
      <c r="P4660" s="2"/>
      <c r="Q4660" s="2"/>
      <c r="R4660" s="2"/>
      <c r="S4660" s="2"/>
      <c r="T4660" s="2"/>
      <c r="U4660" s="2"/>
      <c r="V4660" s="2"/>
      <c r="W4660" s="2"/>
      <c r="X4660" s="2"/>
      <c r="Y4660" s="2"/>
      <c r="Z4660" s="2"/>
      <c r="AA4660" s="2"/>
      <c r="AB4660" s="2"/>
      <c r="AC4660" s="2"/>
      <c r="AD4660" s="2"/>
      <c r="AE4660" s="2"/>
      <c r="AF4660" s="2"/>
      <c r="AG4660" s="2"/>
      <c r="AH4660" s="2"/>
    </row>
    <row r="4661" spans="4:34">
      <c r="D4661" s="62">
        <v>2025</v>
      </c>
      <c r="E4661" s="62">
        <v>4</v>
      </c>
      <c r="F4661" s="62">
        <v>2025</v>
      </c>
      <c r="G4661" s="62">
        <v>2025</v>
      </c>
      <c r="H4661" s="131"/>
      <c r="I4661" s="131"/>
      <c r="J4661" s="131"/>
      <c r="K4661" s="131"/>
      <c r="L4661" s="43">
        <v>0</v>
      </c>
      <c r="M4661" s="2"/>
      <c r="N4661" s="43"/>
      <c r="O4661" s="2"/>
      <c r="P4661" s="2"/>
      <c r="Q4661" s="2"/>
      <c r="R4661" s="2"/>
      <c r="S4661" s="2"/>
      <c r="T4661" s="2"/>
      <c r="U4661" s="2"/>
      <c r="V4661" s="2"/>
      <c r="W4661" s="2"/>
      <c r="X4661" s="2"/>
      <c r="Y4661" s="2"/>
      <c r="Z4661" s="2"/>
      <c r="AA4661" s="2"/>
      <c r="AB4661" s="2"/>
      <c r="AC4661" s="2"/>
      <c r="AD4661" s="2"/>
      <c r="AE4661" s="2"/>
      <c r="AF4661" s="2"/>
      <c r="AG4661" s="2"/>
      <c r="AH4661" s="2"/>
    </row>
    <row r="4662" spans="4:34">
      <c r="D4662" s="62">
        <v>2025</v>
      </c>
      <c r="E4662" s="62">
        <v>5</v>
      </c>
      <c r="F4662" s="62">
        <v>2025</v>
      </c>
      <c r="G4662" s="62">
        <v>2026</v>
      </c>
      <c r="H4662" s="131"/>
      <c r="I4662" s="131"/>
      <c r="J4662" s="131"/>
      <c r="K4662" s="131"/>
      <c r="L4662" s="43">
        <v>0</v>
      </c>
      <c r="M4662" s="2"/>
      <c r="N4662" s="43"/>
      <c r="O4662" s="2"/>
      <c r="P4662" s="2"/>
      <c r="Q4662" s="2"/>
      <c r="R4662" s="2"/>
      <c r="S4662" s="2"/>
      <c r="T4662" s="2"/>
      <c r="U4662" s="2"/>
      <c r="V4662" s="2"/>
      <c r="W4662" s="2"/>
      <c r="X4662" s="2"/>
      <c r="Y4662" s="2"/>
      <c r="Z4662" s="2"/>
      <c r="AA4662" s="2"/>
      <c r="AB4662" s="2"/>
      <c r="AC4662" s="2"/>
      <c r="AD4662" s="2"/>
      <c r="AE4662" s="2"/>
      <c r="AF4662" s="2"/>
      <c r="AG4662" s="2"/>
      <c r="AH4662" s="2"/>
    </row>
    <row r="4663" spans="4:34">
      <c r="D4663" s="62">
        <v>2025</v>
      </c>
      <c r="E4663" s="62">
        <v>6</v>
      </c>
      <c r="F4663" s="62">
        <v>2025</v>
      </c>
      <c r="G4663" s="62">
        <v>2026</v>
      </c>
      <c r="H4663" s="131"/>
      <c r="I4663" s="131"/>
      <c r="J4663" s="131"/>
      <c r="K4663" s="131"/>
      <c r="L4663" s="43">
        <v>0</v>
      </c>
      <c r="M4663" s="2"/>
      <c r="N4663" s="43"/>
      <c r="O4663" s="2"/>
      <c r="P4663" s="2"/>
      <c r="Q4663" s="2"/>
      <c r="R4663" s="2"/>
      <c r="S4663" s="2"/>
      <c r="T4663" s="2"/>
      <c r="U4663" s="2"/>
      <c r="V4663" s="2"/>
      <c r="W4663" s="2"/>
      <c r="X4663" s="2"/>
      <c r="Y4663" s="2"/>
      <c r="Z4663" s="2"/>
      <c r="AA4663" s="2"/>
      <c r="AB4663" s="2"/>
      <c r="AC4663" s="2"/>
      <c r="AD4663" s="2"/>
      <c r="AE4663" s="2"/>
      <c r="AF4663" s="2"/>
      <c r="AG4663" s="2"/>
      <c r="AH4663" s="2"/>
    </row>
    <row r="4664" spans="4:34">
      <c r="D4664" s="62">
        <v>2025</v>
      </c>
      <c r="E4664" s="62">
        <v>7</v>
      </c>
      <c r="F4664" s="62">
        <v>2026</v>
      </c>
      <c r="G4664" s="62">
        <v>2026</v>
      </c>
      <c r="H4664" s="131"/>
      <c r="I4664" s="131"/>
      <c r="J4664" s="131"/>
      <c r="K4664" s="131"/>
      <c r="L4664" s="43">
        <v>0</v>
      </c>
      <c r="M4664" s="2"/>
      <c r="N4664" s="43"/>
      <c r="O4664" s="2"/>
      <c r="P4664" s="2"/>
      <c r="Q4664" s="2"/>
      <c r="R4664" s="2"/>
      <c r="S4664" s="2"/>
      <c r="T4664" s="2"/>
      <c r="U4664" s="2"/>
      <c r="V4664" s="2"/>
      <c r="W4664" s="2"/>
      <c r="X4664" s="2"/>
      <c r="Y4664" s="2"/>
      <c r="Z4664" s="2"/>
      <c r="AA4664" s="2"/>
      <c r="AB4664" s="2"/>
      <c r="AC4664" s="2"/>
      <c r="AD4664" s="2"/>
      <c r="AE4664" s="2"/>
      <c r="AF4664" s="2"/>
      <c r="AG4664" s="2"/>
      <c r="AH4664" s="2"/>
    </row>
    <row r="4665" spans="4:34">
      <c r="D4665" s="62">
        <v>2025</v>
      </c>
      <c r="E4665" s="62">
        <v>8</v>
      </c>
      <c r="F4665" s="62">
        <v>2026</v>
      </c>
      <c r="G4665" s="62">
        <v>2026</v>
      </c>
      <c r="H4665" s="131"/>
      <c r="I4665" s="131"/>
      <c r="J4665" s="131"/>
      <c r="K4665" s="131"/>
      <c r="L4665" s="43">
        <v>0</v>
      </c>
      <c r="M4665" s="2"/>
      <c r="N4665" s="43"/>
      <c r="O4665" s="2"/>
      <c r="P4665" s="2"/>
      <c r="Q4665" s="2"/>
      <c r="R4665" s="2"/>
      <c r="S4665" s="2"/>
      <c r="T4665" s="2"/>
      <c r="U4665" s="2"/>
      <c r="V4665" s="2"/>
      <c r="W4665" s="2"/>
      <c r="X4665" s="2"/>
      <c r="Y4665" s="2"/>
      <c r="Z4665" s="2"/>
      <c r="AA4665" s="2"/>
      <c r="AB4665" s="2"/>
      <c r="AC4665" s="2"/>
      <c r="AD4665" s="2"/>
      <c r="AE4665" s="2"/>
      <c r="AF4665" s="2"/>
      <c r="AG4665" s="2"/>
      <c r="AH4665" s="2"/>
    </row>
    <row r="4666" spans="4:34">
      <c r="D4666" s="62">
        <v>2025</v>
      </c>
      <c r="E4666" s="62">
        <v>9</v>
      </c>
      <c r="F4666" s="62">
        <v>2026</v>
      </c>
      <c r="G4666" s="62">
        <v>2026</v>
      </c>
      <c r="H4666" s="131"/>
      <c r="I4666" s="131"/>
      <c r="J4666" s="131"/>
      <c r="K4666" s="131"/>
      <c r="L4666" s="43">
        <v>0</v>
      </c>
      <c r="M4666" s="2"/>
      <c r="N4666" s="43"/>
      <c r="O4666" s="2"/>
      <c r="P4666" s="2"/>
      <c r="Q4666" s="2"/>
      <c r="R4666" s="2"/>
      <c r="S4666" s="2"/>
      <c r="T4666" s="2"/>
      <c r="U4666" s="2"/>
      <c r="V4666" s="2"/>
      <c r="W4666" s="2"/>
      <c r="X4666" s="2"/>
      <c r="Y4666" s="2"/>
      <c r="Z4666" s="2"/>
      <c r="AA4666" s="2"/>
      <c r="AB4666" s="2"/>
      <c r="AC4666" s="2"/>
      <c r="AD4666" s="2"/>
      <c r="AE4666" s="2"/>
      <c r="AF4666" s="2"/>
      <c r="AG4666" s="2"/>
      <c r="AH4666" s="2"/>
    </row>
    <row r="4667" spans="4:34">
      <c r="D4667" s="62">
        <v>2025</v>
      </c>
      <c r="E4667" s="62">
        <v>10</v>
      </c>
      <c r="F4667" s="62">
        <v>2026</v>
      </c>
      <c r="G4667" s="62">
        <v>2026</v>
      </c>
      <c r="H4667" s="131"/>
      <c r="I4667" s="131"/>
      <c r="J4667" s="131"/>
      <c r="K4667" s="131"/>
      <c r="L4667" s="43">
        <v>0</v>
      </c>
      <c r="M4667" s="2"/>
      <c r="N4667" s="43"/>
      <c r="O4667" s="2"/>
      <c r="P4667" s="2"/>
      <c r="Q4667" s="2"/>
      <c r="R4667" s="2"/>
      <c r="S4667" s="2"/>
      <c r="T4667" s="2"/>
      <c r="U4667" s="2"/>
      <c r="V4667" s="2"/>
      <c r="W4667" s="2"/>
      <c r="X4667" s="2"/>
      <c r="Y4667" s="2"/>
      <c r="Z4667" s="2"/>
      <c r="AA4667" s="2"/>
      <c r="AB4667" s="2"/>
      <c r="AC4667" s="2"/>
      <c r="AD4667" s="2"/>
      <c r="AE4667" s="2"/>
      <c r="AF4667" s="2"/>
      <c r="AG4667" s="2"/>
      <c r="AH4667" s="2"/>
    </row>
    <row r="4668" spans="4:34">
      <c r="D4668" s="62">
        <v>2025</v>
      </c>
      <c r="E4668" s="62">
        <v>11</v>
      </c>
      <c r="F4668" s="62">
        <v>2026</v>
      </c>
      <c r="G4668" s="62">
        <v>2026</v>
      </c>
      <c r="H4668" s="131"/>
      <c r="I4668" s="131"/>
      <c r="J4668" s="131"/>
      <c r="K4668" s="131"/>
      <c r="L4668" s="43">
        <v>0</v>
      </c>
      <c r="M4668" s="2"/>
      <c r="N4668" s="43"/>
      <c r="O4668" s="2"/>
      <c r="P4668" s="2"/>
      <c r="Q4668" s="2"/>
      <c r="R4668" s="2"/>
      <c r="S4668" s="2"/>
      <c r="T4668" s="2"/>
      <c r="U4668" s="2"/>
      <c r="V4668" s="2"/>
      <c r="W4668" s="2"/>
      <c r="X4668" s="2"/>
      <c r="Y4668" s="2"/>
      <c r="Z4668" s="2"/>
      <c r="AA4668" s="2"/>
      <c r="AB4668" s="2"/>
      <c r="AC4668" s="2"/>
      <c r="AD4668" s="2"/>
      <c r="AE4668" s="2"/>
      <c r="AF4668" s="2"/>
      <c r="AG4668" s="2"/>
      <c r="AH4668" s="2"/>
    </row>
    <row r="4669" spans="4:34">
      <c r="D4669" s="62">
        <v>2025</v>
      </c>
      <c r="E4669" s="62">
        <v>12</v>
      </c>
      <c r="F4669" s="62">
        <v>2026</v>
      </c>
      <c r="G4669" s="62">
        <v>2026</v>
      </c>
      <c r="H4669" s="131"/>
      <c r="I4669" s="131"/>
      <c r="J4669" s="131"/>
      <c r="K4669" s="131"/>
      <c r="L4669" s="43">
        <v>0</v>
      </c>
      <c r="M4669" s="2"/>
      <c r="N4669" s="43"/>
      <c r="O4669" s="2"/>
      <c r="P4669" s="2"/>
      <c r="Q4669" s="2"/>
      <c r="R4669" s="2"/>
      <c r="S4669" s="2"/>
      <c r="T4669" s="2"/>
      <c r="U4669" s="2"/>
      <c r="V4669" s="2"/>
      <c r="W4669" s="2"/>
      <c r="X4669" s="2"/>
      <c r="Y4669" s="2"/>
      <c r="Z4669" s="2"/>
      <c r="AA4669" s="2"/>
      <c r="AB4669" s="2"/>
      <c r="AC4669" s="2"/>
      <c r="AD4669" s="2"/>
      <c r="AE4669" s="2"/>
      <c r="AF4669" s="2"/>
      <c r="AG4669" s="2"/>
      <c r="AH4669" s="2"/>
    </row>
    <row r="4670" spans="4:34">
      <c r="D4670" s="62">
        <v>2026</v>
      </c>
      <c r="E4670" s="62">
        <v>1</v>
      </c>
      <c r="F4670" s="62">
        <v>2026</v>
      </c>
      <c r="G4670" s="62">
        <v>2026</v>
      </c>
      <c r="H4670" s="131"/>
      <c r="I4670" s="131"/>
      <c r="J4670" s="131"/>
      <c r="K4670" s="131"/>
      <c r="L4670" s="43">
        <v>0</v>
      </c>
      <c r="M4670" s="2"/>
      <c r="N4670" s="43"/>
      <c r="O4670" s="2"/>
      <c r="P4670" s="2"/>
      <c r="Q4670" s="2"/>
      <c r="R4670" s="2"/>
      <c r="S4670" s="2"/>
      <c r="T4670" s="2"/>
      <c r="U4670" s="2"/>
      <c r="V4670" s="2"/>
      <c r="W4670" s="2"/>
      <c r="X4670" s="2"/>
      <c r="Y4670" s="2"/>
      <c r="Z4670" s="2"/>
      <c r="AA4670" s="2"/>
      <c r="AB4670" s="2"/>
      <c r="AC4670" s="2"/>
      <c r="AD4670" s="2"/>
      <c r="AE4670" s="2"/>
      <c r="AF4670" s="2"/>
      <c r="AG4670" s="2"/>
      <c r="AH4670" s="2"/>
    </row>
    <row r="4671" spans="4:34">
      <c r="D4671" s="62">
        <v>2026</v>
      </c>
      <c r="E4671" s="62">
        <v>2</v>
      </c>
      <c r="F4671" s="62">
        <v>2026</v>
      </c>
      <c r="G4671" s="62">
        <v>2026</v>
      </c>
      <c r="H4671" s="131"/>
      <c r="I4671" s="131"/>
      <c r="J4671" s="131"/>
      <c r="K4671" s="131"/>
      <c r="L4671" s="43">
        <v>0</v>
      </c>
      <c r="M4671" s="2"/>
      <c r="N4671" s="43"/>
      <c r="O4671" s="2"/>
      <c r="P4671" s="2"/>
      <c r="Q4671" s="2"/>
      <c r="R4671" s="2"/>
      <c r="S4671" s="2"/>
      <c r="T4671" s="2"/>
      <c r="U4671" s="2"/>
      <c r="V4671" s="2"/>
      <c r="W4671" s="2"/>
      <c r="X4671" s="2"/>
      <c r="Y4671" s="2"/>
      <c r="Z4671" s="2"/>
      <c r="AA4671" s="2"/>
      <c r="AB4671" s="2"/>
      <c r="AC4671" s="2"/>
      <c r="AD4671" s="2"/>
      <c r="AE4671" s="2"/>
      <c r="AF4671" s="2"/>
      <c r="AG4671" s="2"/>
      <c r="AH4671" s="2"/>
    </row>
    <row r="4672" spans="4:34">
      <c r="D4672" s="62">
        <v>2026</v>
      </c>
      <c r="E4672" s="62">
        <v>3</v>
      </c>
      <c r="F4672" s="62">
        <v>2026</v>
      </c>
      <c r="G4672" s="62">
        <v>2026</v>
      </c>
      <c r="H4672" s="131"/>
      <c r="I4672" s="131"/>
      <c r="J4672" s="131"/>
      <c r="K4672" s="131"/>
      <c r="L4672" s="43">
        <v>0</v>
      </c>
      <c r="M4672" s="2"/>
      <c r="N4672" s="43"/>
      <c r="O4672" s="2"/>
      <c r="P4672" s="2"/>
      <c r="Q4672" s="2"/>
      <c r="R4672" s="2"/>
      <c r="S4672" s="2"/>
      <c r="T4672" s="2"/>
      <c r="U4672" s="2"/>
      <c r="V4672" s="2"/>
      <c r="W4672" s="2"/>
      <c r="X4672" s="2"/>
      <c r="Y4672" s="2"/>
      <c r="Z4672" s="2"/>
      <c r="AA4672" s="2"/>
      <c r="AB4672" s="2"/>
      <c r="AC4672" s="2"/>
      <c r="AD4672" s="2"/>
      <c r="AE4672" s="2"/>
      <c r="AF4672" s="2"/>
      <c r="AG4672" s="2"/>
      <c r="AH4672" s="2"/>
    </row>
    <row r="4673" spans="4:34">
      <c r="D4673" s="62">
        <v>2026</v>
      </c>
      <c r="E4673" s="62">
        <v>4</v>
      </c>
      <c r="F4673" s="62">
        <v>2026</v>
      </c>
      <c r="G4673" s="62">
        <v>2026</v>
      </c>
      <c r="H4673" s="131"/>
      <c r="I4673" s="131"/>
      <c r="J4673" s="131"/>
      <c r="K4673" s="131"/>
      <c r="L4673" s="43">
        <v>0</v>
      </c>
      <c r="M4673" s="2"/>
      <c r="N4673" s="43"/>
      <c r="O4673" s="2"/>
      <c r="P4673" s="2"/>
      <c r="Q4673" s="2"/>
      <c r="R4673" s="2"/>
      <c r="S4673" s="2"/>
      <c r="T4673" s="2"/>
      <c r="U4673" s="2"/>
      <c r="V4673" s="2"/>
      <c r="W4673" s="2"/>
      <c r="X4673" s="2"/>
      <c r="Y4673" s="2"/>
      <c r="Z4673" s="2"/>
      <c r="AA4673" s="2"/>
      <c r="AB4673" s="2"/>
      <c r="AC4673" s="2"/>
      <c r="AD4673" s="2"/>
      <c r="AE4673" s="2"/>
      <c r="AF4673" s="2"/>
      <c r="AG4673" s="2"/>
      <c r="AH4673" s="2"/>
    </row>
    <row r="4674" spans="4:34">
      <c r="D4674" s="62">
        <v>2026</v>
      </c>
      <c r="E4674" s="62">
        <v>5</v>
      </c>
      <c r="F4674" s="62">
        <v>2026</v>
      </c>
      <c r="G4674" s="62">
        <v>2027</v>
      </c>
      <c r="H4674" s="131"/>
      <c r="I4674" s="131"/>
      <c r="J4674" s="131"/>
      <c r="K4674" s="131"/>
      <c r="L4674" s="43">
        <v>0</v>
      </c>
      <c r="M4674" s="2"/>
      <c r="N4674" s="43"/>
      <c r="O4674" s="2"/>
      <c r="P4674" s="2"/>
      <c r="Q4674" s="2"/>
      <c r="R4674" s="2"/>
      <c r="S4674" s="2"/>
      <c r="T4674" s="2"/>
      <c r="U4674" s="2"/>
      <c r="V4674" s="2"/>
      <c r="W4674" s="2"/>
      <c r="X4674" s="2"/>
      <c r="Y4674" s="2"/>
      <c r="Z4674" s="2"/>
      <c r="AA4674" s="2"/>
      <c r="AB4674" s="2"/>
      <c r="AC4674" s="2"/>
      <c r="AD4674" s="2"/>
      <c r="AE4674" s="2"/>
      <c r="AF4674" s="2"/>
      <c r="AG4674" s="2"/>
      <c r="AH4674" s="2"/>
    </row>
    <row r="4675" spans="4:34">
      <c r="D4675" s="62">
        <v>2026</v>
      </c>
      <c r="E4675" s="62">
        <v>6</v>
      </c>
      <c r="F4675" s="62">
        <v>2026</v>
      </c>
      <c r="G4675" s="62">
        <v>2027</v>
      </c>
      <c r="H4675" s="131"/>
      <c r="I4675" s="131"/>
      <c r="J4675" s="131"/>
      <c r="K4675" s="131"/>
      <c r="L4675" s="43">
        <v>0</v>
      </c>
      <c r="M4675" s="2"/>
      <c r="N4675" s="43"/>
      <c r="O4675" s="2"/>
      <c r="P4675" s="2"/>
      <c r="Q4675" s="2"/>
      <c r="R4675" s="2"/>
      <c r="S4675" s="2"/>
      <c r="T4675" s="2"/>
      <c r="U4675" s="2"/>
      <c r="V4675" s="2"/>
      <c r="W4675" s="2"/>
      <c r="X4675" s="2"/>
      <c r="Y4675" s="2"/>
      <c r="Z4675" s="2"/>
      <c r="AA4675" s="2"/>
      <c r="AB4675" s="2"/>
      <c r="AC4675" s="2"/>
      <c r="AD4675" s="2"/>
      <c r="AE4675" s="2"/>
      <c r="AF4675" s="2"/>
      <c r="AG4675" s="2"/>
      <c r="AH4675" s="2"/>
    </row>
    <row r="4676" spans="4:34">
      <c r="D4676" s="62">
        <v>2026</v>
      </c>
      <c r="E4676" s="62">
        <v>7</v>
      </c>
      <c r="F4676" s="62">
        <v>2027</v>
      </c>
      <c r="G4676" s="62">
        <v>2027</v>
      </c>
      <c r="H4676" s="131"/>
      <c r="I4676" s="131"/>
      <c r="J4676" s="131"/>
      <c r="K4676" s="131"/>
      <c r="L4676" s="43">
        <v>0</v>
      </c>
      <c r="M4676" s="2"/>
      <c r="N4676" s="43"/>
      <c r="O4676" s="2"/>
      <c r="P4676" s="2"/>
      <c r="Q4676" s="2"/>
      <c r="R4676" s="2"/>
      <c r="S4676" s="2"/>
      <c r="T4676" s="2"/>
      <c r="U4676" s="2"/>
      <c r="V4676" s="2"/>
      <c r="W4676" s="2"/>
      <c r="X4676" s="2"/>
      <c r="Y4676" s="2"/>
      <c r="Z4676" s="2"/>
      <c r="AA4676" s="2"/>
      <c r="AB4676" s="2"/>
      <c r="AC4676" s="2"/>
      <c r="AD4676" s="2"/>
      <c r="AE4676" s="2"/>
      <c r="AF4676" s="2"/>
      <c r="AG4676" s="2"/>
      <c r="AH4676" s="2"/>
    </row>
    <row r="4677" spans="4:34">
      <c r="D4677" s="62">
        <v>2026</v>
      </c>
      <c r="E4677" s="62">
        <v>8</v>
      </c>
      <c r="F4677" s="62">
        <v>2027</v>
      </c>
      <c r="G4677" s="62">
        <v>2027</v>
      </c>
      <c r="H4677" s="131"/>
      <c r="I4677" s="131"/>
      <c r="J4677" s="131"/>
      <c r="K4677" s="131"/>
      <c r="L4677" s="43">
        <v>0</v>
      </c>
      <c r="M4677" s="2"/>
      <c r="N4677" s="43"/>
      <c r="O4677" s="2"/>
      <c r="P4677" s="2"/>
      <c r="Q4677" s="2"/>
      <c r="R4677" s="2"/>
      <c r="S4677" s="2"/>
      <c r="T4677" s="2"/>
      <c r="U4677" s="2"/>
      <c r="V4677" s="2"/>
      <c r="W4677" s="2"/>
      <c r="X4677" s="2"/>
      <c r="Y4677" s="2"/>
      <c r="Z4677" s="2"/>
      <c r="AA4677" s="2"/>
      <c r="AB4677" s="2"/>
      <c r="AC4677" s="2"/>
      <c r="AD4677" s="2"/>
      <c r="AE4677" s="2"/>
      <c r="AF4677" s="2"/>
      <c r="AG4677" s="2"/>
      <c r="AH4677" s="2"/>
    </row>
    <row r="4678" spans="4:34">
      <c r="D4678" s="62">
        <v>2026</v>
      </c>
      <c r="E4678" s="62">
        <v>9</v>
      </c>
      <c r="F4678" s="62">
        <v>2027</v>
      </c>
      <c r="G4678" s="62">
        <v>2027</v>
      </c>
      <c r="H4678" s="131"/>
      <c r="I4678" s="131"/>
      <c r="J4678" s="131"/>
      <c r="K4678" s="131"/>
      <c r="L4678" s="43">
        <v>0</v>
      </c>
      <c r="M4678" s="2"/>
      <c r="N4678" s="43"/>
      <c r="O4678" s="2"/>
      <c r="P4678" s="2"/>
      <c r="Q4678" s="2"/>
      <c r="R4678" s="2"/>
      <c r="S4678" s="2"/>
      <c r="T4678" s="2"/>
      <c r="U4678" s="2"/>
      <c r="V4678" s="2"/>
      <c r="W4678" s="2"/>
      <c r="X4678" s="2"/>
      <c r="Y4678" s="2"/>
      <c r="Z4678" s="2"/>
      <c r="AA4678" s="2"/>
      <c r="AB4678" s="2"/>
      <c r="AC4678" s="2"/>
      <c r="AD4678" s="2"/>
      <c r="AE4678" s="2"/>
      <c r="AF4678" s="2"/>
      <c r="AG4678" s="2"/>
      <c r="AH4678" s="2"/>
    </row>
    <row r="4679" spans="4:34">
      <c r="D4679" s="62">
        <v>2026</v>
      </c>
      <c r="E4679" s="62">
        <v>10</v>
      </c>
      <c r="F4679" s="62">
        <v>2027</v>
      </c>
      <c r="G4679" s="62">
        <v>2027</v>
      </c>
      <c r="H4679" s="131"/>
      <c r="I4679" s="131"/>
      <c r="J4679" s="131"/>
      <c r="K4679" s="131"/>
      <c r="L4679" s="43">
        <v>0</v>
      </c>
      <c r="M4679" s="2"/>
      <c r="N4679" s="43"/>
      <c r="O4679" s="2"/>
      <c r="P4679" s="2"/>
      <c r="Q4679" s="2"/>
      <c r="R4679" s="2"/>
      <c r="S4679" s="2"/>
      <c r="T4679" s="2"/>
      <c r="U4679" s="2"/>
      <c r="V4679" s="2"/>
      <c r="W4679" s="2"/>
      <c r="X4679" s="2"/>
      <c r="Y4679" s="2"/>
      <c r="Z4679" s="2"/>
      <c r="AA4679" s="2"/>
      <c r="AB4679" s="2"/>
      <c r="AC4679" s="2"/>
      <c r="AD4679" s="2"/>
      <c r="AE4679" s="2"/>
      <c r="AF4679" s="2"/>
      <c r="AG4679" s="2"/>
      <c r="AH4679" s="2"/>
    </row>
    <row r="4680" spans="4:34">
      <c r="D4680" s="62">
        <v>2026</v>
      </c>
      <c r="E4680" s="62">
        <v>11</v>
      </c>
      <c r="F4680" s="62">
        <v>2027</v>
      </c>
      <c r="G4680" s="62">
        <v>2027</v>
      </c>
      <c r="H4680" s="131"/>
      <c r="I4680" s="131"/>
      <c r="J4680" s="131"/>
      <c r="K4680" s="131"/>
      <c r="L4680" s="43">
        <v>0</v>
      </c>
      <c r="M4680" s="2"/>
      <c r="N4680" s="43"/>
      <c r="O4680" s="2"/>
      <c r="P4680" s="2"/>
      <c r="Q4680" s="2"/>
      <c r="R4680" s="2"/>
      <c r="S4680" s="2"/>
      <c r="T4680" s="2"/>
      <c r="U4680" s="2"/>
      <c r="V4680" s="2"/>
      <c r="W4680" s="2"/>
      <c r="X4680" s="2"/>
      <c r="Y4680" s="2"/>
      <c r="Z4680" s="2"/>
      <c r="AA4680" s="2"/>
      <c r="AB4680" s="2"/>
      <c r="AC4680" s="2"/>
      <c r="AD4680" s="2"/>
      <c r="AE4680" s="2"/>
      <c r="AF4680" s="2"/>
      <c r="AG4680" s="2"/>
      <c r="AH4680" s="2"/>
    </row>
    <row r="4681" spans="4:34">
      <c r="D4681" s="62">
        <v>2026</v>
      </c>
      <c r="E4681" s="62">
        <v>12</v>
      </c>
      <c r="F4681" s="62">
        <v>2027</v>
      </c>
      <c r="G4681" s="62">
        <v>2027</v>
      </c>
      <c r="H4681" s="131"/>
      <c r="I4681" s="131"/>
      <c r="J4681" s="131"/>
      <c r="K4681" s="131"/>
      <c r="L4681" s="43">
        <v>0</v>
      </c>
      <c r="M4681" s="2"/>
      <c r="N4681" s="43"/>
      <c r="O4681" s="2"/>
      <c r="P4681" s="2"/>
      <c r="Q4681" s="2"/>
      <c r="R4681" s="2"/>
      <c r="S4681" s="2"/>
      <c r="T4681" s="2"/>
      <c r="U4681" s="2"/>
      <c r="V4681" s="2"/>
      <c r="W4681" s="2"/>
      <c r="X4681" s="2"/>
      <c r="Y4681" s="2"/>
      <c r="Z4681" s="2"/>
      <c r="AA4681" s="2"/>
      <c r="AB4681" s="2"/>
      <c r="AC4681" s="2"/>
      <c r="AD4681" s="2"/>
      <c r="AE4681" s="2"/>
      <c r="AF4681" s="2"/>
      <c r="AG4681" s="2"/>
      <c r="AH4681" s="2"/>
    </row>
    <row r="4682" spans="4:34">
      <c r="D4682" s="62">
        <v>2027</v>
      </c>
      <c r="E4682" s="62">
        <v>1</v>
      </c>
      <c r="F4682" s="62">
        <v>2027</v>
      </c>
      <c r="G4682" s="62">
        <v>2027</v>
      </c>
      <c r="H4682" s="131"/>
      <c r="I4682" s="131"/>
      <c r="J4682" s="131"/>
      <c r="K4682" s="131"/>
      <c r="L4682" s="43">
        <v>0</v>
      </c>
      <c r="M4682" s="2"/>
      <c r="N4682" s="43"/>
      <c r="O4682" s="2"/>
      <c r="P4682" s="2"/>
      <c r="Q4682" s="2"/>
      <c r="R4682" s="2"/>
      <c r="S4682" s="2"/>
      <c r="T4682" s="2"/>
      <c r="U4682" s="2"/>
      <c r="V4682" s="2"/>
      <c r="W4682" s="2"/>
      <c r="X4682" s="2"/>
      <c r="Y4682" s="2"/>
      <c r="Z4682" s="2"/>
      <c r="AA4682" s="2"/>
      <c r="AB4682" s="2"/>
      <c r="AC4682" s="2"/>
      <c r="AD4682" s="2"/>
      <c r="AE4682" s="2"/>
      <c r="AF4682" s="2"/>
      <c r="AG4682" s="2"/>
      <c r="AH4682" s="2"/>
    </row>
    <row r="4683" spans="4:34">
      <c r="D4683" s="62">
        <v>2027</v>
      </c>
      <c r="E4683" s="62">
        <v>2</v>
      </c>
      <c r="F4683" s="62">
        <v>2027</v>
      </c>
      <c r="G4683" s="62">
        <v>2027</v>
      </c>
      <c r="H4683" s="131"/>
      <c r="I4683" s="131"/>
      <c r="J4683" s="131"/>
      <c r="K4683" s="131"/>
      <c r="L4683" s="43">
        <v>0</v>
      </c>
      <c r="M4683" s="2"/>
      <c r="N4683" s="43"/>
      <c r="O4683" s="2"/>
      <c r="P4683" s="2"/>
      <c r="Q4683" s="2"/>
      <c r="R4683" s="2"/>
      <c r="S4683" s="2"/>
      <c r="T4683" s="2"/>
      <c r="U4683" s="2"/>
      <c r="V4683" s="2"/>
      <c r="W4683" s="2"/>
      <c r="X4683" s="2"/>
      <c r="Y4683" s="2"/>
      <c r="Z4683" s="2"/>
      <c r="AA4683" s="2"/>
      <c r="AB4683" s="2"/>
      <c r="AC4683" s="2"/>
      <c r="AD4683" s="2"/>
      <c r="AE4683" s="2"/>
      <c r="AF4683" s="2"/>
      <c r="AG4683" s="2"/>
      <c r="AH4683" s="2"/>
    </row>
    <row r="4684" spans="4:34">
      <c r="D4684" s="62">
        <v>2027</v>
      </c>
      <c r="E4684" s="62">
        <v>3</v>
      </c>
      <c r="F4684" s="62">
        <v>2027</v>
      </c>
      <c r="G4684" s="62">
        <v>2027</v>
      </c>
      <c r="H4684" s="131"/>
      <c r="I4684" s="131"/>
      <c r="J4684" s="131"/>
      <c r="K4684" s="131"/>
      <c r="L4684" s="43">
        <v>0</v>
      </c>
      <c r="M4684" s="2"/>
      <c r="N4684" s="43"/>
      <c r="O4684" s="2"/>
      <c r="P4684" s="2"/>
      <c r="Q4684" s="2"/>
      <c r="R4684" s="2"/>
      <c r="S4684" s="2"/>
      <c r="T4684" s="2"/>
      <c r="U4684" s="2"/>
      <c r="V4684" s="2"/>
      <c r="W4684" s="2"/>
      <c r="X4684" s="2"/>
      <c r="Y4684" s="2"/>
      <c r="Z4684" s="2"/>
      <c r="AA4684" s="2"/>
      <c r="AB4684" s="2"/>
      <c r="AC4684" s="2"/>
      <c r="AD4684" s="2"/>
      <c r="AE4684" s="2"/>
      <c r="AF4684" s="2"/>
      <c r="AG4684" s="2"/>
      <c r="AH4684" s="2"/>
    </row>
    <row r="4685" spans="4:34">
      <c r="D4685" s="62">
        <v>2027</v>
      </c>
      <c r="E4685" s="62">
        <v>4</v>
      </c>
      <c r="F4685" s="62">
        <v>2027</v>
      </c>
      <c r="G4685" s="62">
        <v>2027</v>
      </c>
      <c r="H4685" s="131"/>
      <c r="I4685" s="131"/>
      <c r="J4685" s="131"/>
      <c r="K4685" s="131"/>
      <c r="L4685" s="43">
        <v>0</v>
      </c>
      <c r="M4685" s="2"/>
      <c r="N4685" s="43"/>
      <c r="O4685" s="2"/>
      <c r="P4685" s="2"/>
      <c r="Q4685" s="2"/>
      <c r="R4685" s="2"/>
      <c r="S4685" s="2"/>
      <c r="T4685" s="2"/>
      <c r="U4685" s="2"/>
      <c r="V4685" s="2"/>
      <c r="W4685" s="2"/>
      <c r="X4685" s="2"/>
      <c r="Y4685" s="2"/>
      <c r="Z4685" s="2"/>
      <c r="AA4685" s="2"/>
      <c r="AB4685" s="2"/>
      <c r="AC4685" s="2"/>
      <c r="AD4685" s="2"/>
      <c r="AE4685" s="2"/>
      <c r="AF4685" s="2"/>
      <c r="AG4685" s="2"/>
      <c r="AH4685" s="2"/>
    </row>
    <row r="4686" spans="4:34">
      <c r="D4686" s="62">
        <v>2027</v>
      </c>
      <c r="E4686" s="62">
        <v>5</v>
      </c>
      <c r="F4686" s="62">
        <v>2027</v>
      </c>
      <c r="G4686" s="62">
        <v>2028</v>
      </c>
      <c r="H4686" s="131"/>
      <c r="I4686" s="131"/>
      <c r="J4686" s="131"/>
      <c r="K4686" s="131"/>
      <c r="L4686" s="43">
        <v>0</v>
      </c>
      <c r="M4686" s="2"/>
      <c r="N4686" s="43"/>
      <c r="O4686" s="2"/>
      <c r="P4686" s="2"/>
      <c r="Q4686" s="2"/>
      <c r="R4686" s="2"/>
      <c r="S4686" s="2"/>
      <c r="T4686" s="2"/>
      <c r="U4686" s="2"/>
      <c r="V4686" s="2"/>
      <c r="W4686" s="2"/>
      <c r="X4686" s="2"/>
      <c r="Y4686" s="2"/>
      <c r="Z4686" s="2"/>
      <c r="AA4686" s="2"/>
      <c r="AB4686" s="2"/>
      <c r="AC4686" s="2"/>
      <c r="AD4686" s="2"/>
      <c r="AE4686" s="2"/>
      <c r="AF4686" s="2"/>
      <c r="AG4686" s="2"/>
      <c r="AH4686" s="2"/>
    </row>
    <row r="4687" spans="4:34">
      <c r="D4687" s="62">
        <v>2027</v>
      </c>
      <c r="E4687" s="62">
        <v>6</v>
      </c>
      <c r="F4687" s="62">
        <v>2027</v>
      </c>
      <c r="G4687" s="62">
        <v>2028</v>
      </c>
      <c r="H4687" s="131"/>
      <c r="I4687" s="131"/>
      <c r="J4687" s="131"/>
      <c r="K4687" s="131"/>
      <c r="L4687" s="43">
        <v>0</v>
      </c>
      <c r="M4687" s="2"/>
      <c r="N4687" s="43"/>
      <c r="O4687" s="2"/>
      <c r="P4687" s="2"/>
      <c r="Q4687" s="2"/>
      <c r="R4687" s="2"/>
      <c r="S4687" s="2"/>
      <c r="T4687" s="2"/>
      <c r="U4687" s="2"/>
      <c r="V4687" s="2"/>
      <c r="W4687" s="2"/>
      <c r="X4687" s="2"/>
      <c r="Y4687" s="2"/>
      <c r="Z4687" s="2"/>
      <c r="AA4687" s="2"/>
      <c r="AB4687" s="2"/>
      <c r="AC4687" s="2"/>
      <c r="AD4687" s="2"/>
      <c r="AE4687" s="2"/>
      <c r="AF4687" s="2"/>
      <c r="AG4687" s="2"/>
      <c r="AH4687" s="2"/>
    </row>
    <row r="4688" spans="4:34">
      <c r="D4688" s="62">
        <v>2027</v>
      </c>
      <c r="E4688" s="62">
        <v>7</v>
      </c>
      <c r="F4688" s="62">
        <v>2028</v>
      </c>
      <c r="G4688" s="62">
        <v>2028</v>
      </c>
      <c r="H4688" s="131"/>
      <c r="I4688" s="131"/>
      <c r="J4688" s="131"/>
      <c r="K4688" s="131"/>
      <c r="L4688" s="43">
        <v>0</v>
      </c>
      <c r="M4688" s="2"/>
      <c r="N4688" s="43"/>
      <c r="O4688" s="2"/>
      <c r="P4688" s="2"/>
      <c r="Q4688" s="2"/>
      <c r="R4688" s="2"/>
      <c r="S4688" s="2"/>
      <c r="T4688" s="2"/>
      <c r="U4688" s="2"/>
      <c r="V4688" s="2"/>
      <c r="W4688" s="2"/>
      <c r="X4688" s="2"/>
      <c r="Y4688" s="2"/>
      <c r="Z4688" s="2"/>
      <c r="AA4688" s="2"/>
      <c r="AB4688" s="2"/>
      <c r="AC4688" s="2"/>
      <c r="AD4688" s="2"/>
      <c r="AE4688" s="2"/>
      <c r="AF4688" s="2"/>
      <c r="AG4688" s="2"/>
      <c r="AH4688" s="2"/>
    </row>
    <row r="4689" spans="4:34">
      <c r="D4689" s="62">
        <v>2027</v>
      </c>
      <c r="E4689" s="62">
        <v>8</v>
      </c>
      <c r="F4689" s="62">
        <v>2028</v>
      </c>
      <c r="G4689" s="62">
        <v>2028</v>
      </c>
      <c r="H4689" s="131"/>
      <c r="I4689" s="131"/>
      <c r="J4689" s="131"/>
      <c r="K4689" s="131"/>
      <c r="L4689" s="43">
        <v>0</v>
      </c>
      <c r="M4689" s="2"/>
      <c r="N4689" s="43"/>
      <c r="O4689" s="2"/>
      <c r="P4689" s="2"/>
      <c r="Q4689" s="2"/>
      <c r="R4689" s="2"/>
      <c r="S4689" s="2"/>
      <c r="T4689" s="2"/>
      <c r="U4689" s="2"/>
      <c r="V4689" s="2"/>
      <c r="W4689" s="2"/>
      <c r="X4689" s="2"/>
      <c r="Y4689" s="2"/>
      <c r="Z4689" s="2"/>
      <c r="AA4689" s="2"/>
      <c r="AB4689" s="2"/>
      <c r="AC4689" s="2"/>
      <c r="AD4689" s="2"/>
      <c r="AE4689" s="2"/>
      <c r="AF4689" s="2"/>
      <c r="AG4689" s="2"/>
      <c r="AH4689" s="2"/>
    </row>
    <row r="4690" spans="4:34">
      <c r="D4690" s="62">
        <v>2027</v>
      </c>
      <c r="E4690" s="62">
        <v>9</v>
      </c>
      <c r="F4690" s="62">
        <v>2028</v>
      </c>
      <c r="G4690" s="62">
        <v>2028</v>
      </c>
      <c r="H4690" s="131"/>
      <c r="I4690" s="131"/>
      <c r="J4690" s="131"/>
      <c r="K4690" s="131"/>
      <c r="L4690" s="43">
        <v>0</v>
      </c>
      <c r="M4690" s="2"/>
      <c r="N4690" s="43"/>
      <c r="O4690" s="2"/>
      <c r="P4690" s="2"/>
      <c r="Q4690" s="2"/>
      <c r="R4690" s="2"/>
      <c r="S4690" s="2"/>
      <c r="T4690" s="2"/>
      <c r="U4690" s="2"/>
      <c r="V4690" s="2"/>
      <c r="W4690" s="2"/>
      <c r="X4690" s="2"/>
      <c r="Y4690" s="2"/>
      <c r="Z4690" s="2"/>
      <c r="AA4690" s="2"/>
      <c r="AB4690" s="2"/>
      <c r="AC4690" s="2"/>
      <c r="AD4690" s="2"/>
      <c r="AE4690" s="2"/>
      <c r="AF4690" s="2"/>
      <c r="AG4690" s="2"/>
      <c r="AH4690" s="2"/>
    </row>
    <row r="4691" spans="4:34">
      <c r="D4691" s="62">
        <v>2027</v>
      </c>
      <c r="E4691" s="62">
        <v>10</v>
      </c>
      <c r="F4691" s="62">
        <v>2028</v>
      </c>
      <c r="G4691" s="62">
        <v>2028</v>
      </c>
      <c r="H4691" s="131"/>
      <c r="I4691" s="131"/>
      <c r="J4691" s="131"/>
      <c r="K4691" s="131"/>
      <c r="L4691" s="43">
        <v>0</v>
      </c>
      <c r="M4691" s="2"/>
      <c r="N4691" s="43"/>
      <c r="O4691" s="2"/>
      <c r="P4691" s="2"/>
      <c r="Q4691" s="2"/>
      <c r="R4691" s="2"/>
      <c r="S4691" s="2"/>
      <c r="T4691" s="2"/>
      <c r="U4691" s="2"/>
      <c r="V4691" s="2"/>
      <c r="W4691" s="2"/>
      <c r="X4691" s="2"/>
      <c r="Y4691" s="2"/>
      <c r="Z4691" s="2"/>
      <c r="AA4691" s="2"/>
      <c r="AB4691" s="2"/>
      <c r="AC4691" s="2"/>
      <c r="AD4691" s="2"/>
      <c r="AE4691" s="2"/>
      <c r="AF4691" s="2"/>
      <c r="AG4691" s="2"/>
      <c r="AH4691" s="2"/>
    </row>
    <row r="4692" spans="4:34">
      <c r="D4692" s="62">
        <v>2027</v>
      </c>
      <c r="E4692" s="62">
        <v>11</v>
      </c>
      <c r="F4692" s="62">
        <v>2028</v>
      </c>
      <c r="G4692" s="62">
        <v>2028</v>
      </c>
      <c r="H4692" s="131"/>
      <c r="I4692" s="131"/>
      <c r="J4692" s="131"/>
      <c r="K4692" s="131"/>
      <c r="L4692" s="43">
        <v>0</v>
      </c>
      <c r="M4692" s="2"/>
      <c r="N4692" s="43"/>
      <c r="O4692" s="2"/>
      <c r="P4692" s="2"/>
      <c r="Q4692" s="2"/>
      <c r="R4692" s="2"/>
      <c r="S4692" s="2"/>
      <c r="T4692" s="2"/>
      <c r="U4692" s="2"/>
      <c r="V4692" s="2"/>
      <c r="W4692" s="2"/>
      <c r="X4692" s="2"/>
      <c r="Y4692" s="2"/>
      <c r="Z4692" s="2"/>
      <c r="AA4692" s="2"/>
      <c r="AB4692" s="2"/>
      <c r="AC4692" s="2"/>
      <c r="AD4692" s="2"/>
      <c r="AE4692" s="2"/>
      <c r="AF4692" s="2"/>
      <c r="AG4692" s="2"/>
      <c r="AH4692" s="2"/>
    </row>
    <row r="4693" spans="4:34">
      <c r="D4693" s="62">
        <v>2027</v>
      </c>
      <c r="E4693" s="62">
        <v>12</v>
      </c>
      <c r="F4693" s="62">
        <v>2028</v>
      </c>
      <c r="G4693" s="62">
        <v>2028</v>
      </c>
      <c r="H4693" s="131"/>
      <c r="I4693" s="131"/>
      <c r="J4693" s="131"/>
      <c r="K4693" s="131"/>
      <c r="L4693" s="43">
        <v>0</v>
      </c>
      <c r="M4693" s="2"/>
      <c r="N4693" s="43"/>
      <c r="O4693" s="2"/>
      <c r="P4693" s="2"/>
      <c r="Q4693" s="2"/>
      <c r="R4693" s="2"/>
      <c r="S4693" s="2"/>
      <c r="T4693" s="2"/>
      <c r="U4693" s="2"/>
      <c r="V4693" s="2"/>
      <c r="W4693" s="2"/>
      <c r="X4693" s="2"/>
      <c r="Y4693" s="2"/>
      <c r="Z4693" s="2"/>
      <c r="AA4693" s="2"/>
      <c r="AB4693" s="2"/>
      <c r="AC4693" s="2"/>
      <c r="AD4693" s="2"/>
      <c r="AE4693" s="2"/>
      <c r="AF4693" s="2"/>
      <c r="AG4693" s="2"/>
      <c r="AH4693" s="2"/>
    </row>
    <row r="4694" spans="4:34">
      <c r="D4694" s="62">
        <v>2028</v>
      </c>
      <c r="E4694" s="62">
        <v>1</v>
      </c>
      <c r="F4694" s="62">
        <v>2028</v>
      </c>
      <c r="G4694" s="62">
        <v>2028</v>
      </c>
      <c r="H4694" s="131"/>
      <c r="I4694" s="131"/>
      <c r="J4694" s="131"/>
      <c r="K4694" s="131"/>
      <c r="L4694" s="43">
        <v>0</v>
      </c>
      <c r="M4694" s="2"/>
      <c r="N4694" s="43"/>
      <c r="O4694" s="2"/>
      <c r="P4694" s="2"/>
      <c r="Q4694" s="2"/>
      <c r="R4694" s="2"/>
      <c r="S4694" s="2"/>
      <c r="T4694" s="2"/>
      <c r="U4694" s="2"/>
      <c r="V4694" s="2"/>
      <c r="W4694" s="2"/>
      <c r="X4694" s="2"/>
      <c r="Y4694" s="2"/>
      <c r="Z4694" s="2"/>
      <c r="AA4694" s="2"/>
      <c r="AB4694" s="2"/>
      <c r="AC4694" s="2"/>
      <c r="AD4694" s="2"/>
      <c r="AE4694" s="2"/>
      <c r="AF4694" s="2"/>
      <c r="AG4694" s="2"/>
      <c r="AH4694" s="2"/>
    </row>
    <row r="4695" spans="4:34">
      <c r="D4695" s="62">
        <v>2028</v>
      </c>
      <c r="E4695" s="62">
        <v>2</v>
      </c>
      <c r="F4695" s="62">
        <v>2028</v>
      </c>
      <c r="G4695" s="62">
        <v>2028</v>
      </c>
      <c r="H4695" s="131"/>
      <c r="I4695" s="131"/>
      <c r="J4695" s="131"/>
      <c r="K4695" s="131"/>
      <c r="L4695" s="43">
        <v>0</v>
      </c>
      <c r="M4695" s="2"/>
      <c r="N4695" s="43"/>
      <c r="O4695" s="2"/>
      <c r="P4695" s="2"/>
      <c r="Q4695" s="2"/>
      <c r="R4695" s="2"/>
      <c r="S4695" s="2"/>
      <c r="T4695" s="2"/>
      <c r="U4695" s="2"/>
      <c r="V4695" s="2"/>
      <c r="W4695" s="2"/>
      <c r="X4695" s="2"/>
      <c r="Y4695" s="2"/>
      <c r="Z4695" s="2"/>
      <c r="AA4695" s="2"/>
      <c r="AB4695" s="2"/>
      <c r="AC4695" s="2"/>
      <c r="AD4695" s="2"/>
      <c r="AE4695" s="2"/>
      <c r="AF4695" s="2"/>
      <c r="AG4695" s="2"/>
      <c r="AH4695" s="2"/>
    </row>
    <row r="4696" spans="4:34">
      <c r="D4696" s="62">
        <v>2028</v>
      </c>
      <c r="E4696" s="62">
        <v>3</v>
      </c>
      <c r="F4696" s="62">
        <v>2028</v>
      </c>
      <c r="G4696" s="62">
        <v>2028</v>
      </c>
      <c r="H4696" s="131"/>
      <c r="I4696" s="131"/>
      <c r="J4696" s="131"/>
      <c r="K4696" s="131"/>
      <c r="L4696" s="43">
        <v>0</v>
      </c>
      <c r="M4696" s="2"/>
      <c r="N4696" s="43"/>
      <c r="O4696" s="2"/>
      <c r="P4696" s="2"/>
      <c r="Q4696" s="2"/>
      <c r="R4696" s="2"/>
      <c r="S4696" s="2"/>
      <c r="T4696" s="2"/>
      <c r="U4696" s="2"/>
      <c r="V4696" s="2"/>
      <c r="W4696" s="2"/>
      <c r="X4696" s="2"/>
      <c r="Y4696" s="2"/>
      <c r="Z4696" s="2"/>
      <c r="AA4696" s="2"/>
      <c r="AB4696" s="2"/>
      <c r="AC4696" s="2"/>
      <c r="AD4696" s="2"/>
      <c r="AE4696" s="2"/>
      <c r="AF4696" s="2"/>
      <c r="AG4696" s="2"/>
      <c r="AH4696" s="2"/>
    </row>
    <row r="4697" spans="4:34">
      <c r="D4697" s="62">
        <v>2028</v>
      </c>
      <c r="E4697" s="62">
        <v>4</v>
      </c>
      <c r="F4697" s="62">
        <v>2028</v>
      </c>
      <c r="G4697" s="62">
        <v>2028</v>
      </c>
      <c r="H4697" s="131"/>
      <c r="I4697" s="131"/>
      <c r="J4697" s="131"/>
      <c r="K4697" s="131"/>
      <c r="L4697" s="43">
        <v>0</v>
      </c>
      <c r="M4697" s="2"/>
      <c r="N4697" s="43"/>
      <c r="O4697" s="2"/>
      <c r="P4697" s="2"/>
      <c r="Q4697" s="2"/>
      <c r="R4697" s="2"/>
      <c r="S4697" s="2"/>
      <c r="T4697" s="2"/>
      <c r="U4697" s="2"/>
      <c r="V4697" s="2"/>
      <c r="W4697" s="2"/>
      <c r="X4697" s="2"/>
      <c r="Y4697" s="2"/>
      <c r="Z4697" s="2"/>
      <c r="AA4697" s="2"/>
      <c r="AB4697" s="2"/>
      <c r="AC4697" s="2"/>
      <c r="AD4697" s="2"/>
      <c r="AE4697" s="2"/>
      <c r="AF4697" s="2"/>
      <c r="AG4697" s="2"/>
      <c r="AH4697" s="2"/>
    </row>
    <row r="4698" spans="4:34">
      <c r="D4698" s="62">
        <v>2028</v>
      </c>
      <c r="E4698" s="62">
        <v>5</v>
      </c>
      <c r="F4698" s="62">
        <v>2028</v>
      </c>
      <c r="G4698" s="62">
        <v>2029</v>
      </c>
      <c r="H4698" s="131"/>
      <c r="I4698" s="131"/>
      <c r="J4698" s="131"/>
      <c r="K4698" s="131"/>
      <c r="L4698" s="43">
        <v>0</v>
      </c>
      <c r="M4698" s="2"/>
      <c r="N4698" s="43"/>
      <c r="O4698" s="2"/>
      <c r="P4698" s="2"/>
      <c r="Q4698" s="2"/>
      <c r="R4698" s="2"/>
      <c r="S4698" s="2"/>
      <c r="T4698" s="2"/>
      <c r="U4698" s="2"/>
      <c r="V4698" s="2"/>
      <c r="W4698" s="2"/>
      <c r="X4698" s="2"/>
      <c r="Y4698" s="2"/>
      <c r="Z4698" s="2"/>
      <c r="AA4698" s="2"/>
      <c r="AB4698" s="2"/>
      <c r="AC4698" s="2"/>
      <c r="AD4698" s="2"/>
      <c r="AE4698" s="2"/>
      <c r="AF4698" s="2"/>
      <c r="AG4698" s="2"/>
      <c r="AH4698" s="2"/>
    </row>
    <row r="4699" spans="4:34">
      <c r="D4699" s="62">
        <v>2028</v>
      </c>
      <c r="E4699" s="62">
        <v>6</v>
      </c>
      <c r="F4699" s="62">
        <v>2028</v>
      </c>
      <c r="G4699" s="62">
        <v>2029</v>
      </c>
      <c r="H4699" s="131"/>
      <c r="I4699" s="131"/>
      <c r="J4699" s="131"/>
      <c r="K4699" s="131"/>
      <c r="L4699" s="43">
        <v>0</v>
      </c>
      <c r="M4699" s="2"/>
      <c r="N4699" s="43"/>
      <c r="O4699" s="2"/>
      <c r="P4699" s="2"/>
      <c r="Q4699" s="2"/>
      <c r="R4699" s="2"/>
      <c r="S4699" s="2"/>
      <c r="T4699" s="2"/>
      <c r="U4699" s="2"/>
      <c r="V4699" s="2"/>
      <c r="W4699" s="2"/>
      <c r="X4699" s="2"/>
      <c r="Y4699" s="2"/>
      <c r="Z4699" s="2"/>
      <c r="AA4699" s="2"/>
      <c r="AB4699" s="2"/>
      <c r="AC4699" s="2"/>
      <c r="AD4699" s="2"/>
      <c r="AE4699" s="2"/>
      <c r="AF4699" s="2"/>
      <c r="AG4699" s="2"/>
      <c r="AH4699" s="2"/>
    </row>
    <row r="4700" spans="4:34">
      <c r="D4700" s="62">
        <v>2028</v>
      </c>
      <c r="E4700" s="62">
        <v>7</v>
      </c>
      <c r="F4700" s="62">
        <v>2029</v>
      </c>
      <c r="G4700" s="62">
        <v>2029</v>
      </c>
      <c r="H4700" s="131"/>
      <c r="I4700" s="131"/>
      <c r="J4700" s="131"/>
      <c r="K4700" s="131"/>
      <c r="L4700" s="43">
        <v>0</v>
      </c>
      <c r="M4700" s="2"/>
      <c r="N4700" s="43"/>
      <c r="O4700" s="2"/>
      <c r="P4700" s="2"/>
      <c r="Q4700" s="2"/>
      <c r="R4700" s="2"/>
      <c r="S4700" s="2"/>
      <c r="T4700" s="2"/>
      <c r="U4700" s="2"/>
      <c r="V4700" s="2"/>
      <c r="W4700" s="2"/>
      <c r="X4700" s="2"/>
      <c r="Y4700" s="2"/>
      <c r="Z4700" s="2"/>
      <c r="AA4700" s="2"/>
      <c r="AB4700" s="2"/>
      <c r="AC4700" s="2"/>
      <c r="AD4700" s="2"/>
      <c r="AE4700" s="2"/>
      <c r="AF4700" s="2"/>
      <c r="AG4700" s="2"/>
      <c r="AH4700" s="2"/>
    </row>
    <row r="4701" spans="4:34">
      <c r="D4701" s="62">
        <v>2028</v>
      </c>
      <c r="E4701" s="62">
        <v>8</v>
      </c>
      <c r="F4701" s="62">
        <v>2029</v>
      </c>
      <c r="G4701" s="62">
        <v>2029</v>
      </c>
      <c r="H4701" s="131"/>
      <c r="I4701" s="131"/>
      <c r="J4701" s="131"/>
      <c r="K4701" s="131"/>
      <c r="L4701" s="43">
        <v>0</v>
      </c>
      <c r="M4701" s="2"/>
      <c r="N4701" s="43"/>
      <c r="O4701" s="2"/>
      <c r="P4701" s="2"/>
      <c r="Q4701" s="2"/>
      <c r="R4701" s="2"/>
      <c r="S4701" s="2"/>
      <c r="T4701" s="2"/>
      <c r="U4701" s="2"/>
      <c r="V4701" s="2"/>
      <c r="W4701" s="2"/>
      <c r="X4701" s="2"/>
      <c r="Y4701" s="2"/>
      <c r="Z4701" s="2"/>
      <c r="AA4701" s="2"/>
      <c r="AB4701" s="2"/>
      <c r="AC4701" s="2"/>
      <c r="AD4701" s="2"/>
      <c r="AE4701" s="2"/>
      <c r="AF4701" s="2"/>
      <c r="AG4701" s="2"/>
      <c r="AH4701" s="2"/>
    </row>
    <row r="4702" spans="4:34">
      <c r="D4702" s="62">
        <v>2028</v>
      </c>
      <c r="E4702" s="62">
        <v>9</v>
      </c>
      <c r="F4702" s="62">
        <v>2029</v>
      </c>
      <c r="G4702" s="62">
        <v>2029</v>
      </c>
      <c r="H4702" s="131"/>
      <c r="I4702" s="131"/>
      <c r="J4702" s="131"/>
      <c r="K4702" s="131"/>
      <c r="L4702" s="43">
        <v>0</v>
      </c>
      <c r="M4702" s="2"/>
      <c r="N4702" s="43"/>
      <c r="O4702" s="2"/>
      <c r="P4702" s="2"/>
      <c r="Q4702" s="2"/>
      <c r="R4702" s="2"/>
      <c r="S4702" s="2"/>
      <c r="T4702" s="2"/>
      <c r="U4702" s="2"/>
      <c r="V4702" s="2"/>
      <c r="W4702" s="2"/>
      <c r="X4702" s="2"/>
      <c r="Y4702" s="2"/>
      <c r="Z4702" s="2"/>
      <c r="AA4702" s="2"/>
      <c r="AB4702" s="2"/>
      <c r="AC4702" s="2"/>
      <c r="AD4702" s="2"/>
      <c r="AE4702" s="2"/>
      <c r="AF4702" s="2"/>
      <c r="AG4702" s="2"/>
      <c r="AH4702" s="2"/>
    </row>
    <row r="4703" spans="4:34">
      <c r="D4703" s="62">
        <v>2028</v>
      </c>
      <c r="E4703" s="62">
        <v>10</v>
      </c>
      <c r="F4703" s="62">
        <v>2029</v>
      </c>
      <c r="G4703" s="62">
        <v>2029</v>
      </c>
      <c r="H4703" s="131"/>
      <c r="I4703" s="131"/>
      <c r="J4703" s="131"/>
      <c r="K4703" s="131"/>
      <c r="L4703" s="43">
        <v>0</v>
      </c>
      <c r="M4703" s="2"/>
      <c r="N4703" s="43"/>
      <c r="O4703" s="2"/>
      <c r="P4703" s="2"/>
      <c r="Q4703" s="2"/>
      <c r="R4703" s="2"/>
      <c r="S4703" s="2"/>
      <c r="T4703" s="2"/>
      <c r="U4703" s="2"/>
      <c r="V4703" s="2"/>
      <c r="W4703" s="2"/>
      <c r="X4703" s="2"/>
      <c r="Y4703" s="2"/>
      <c r="Z4703" s="2"/>
      <c r="AA4703" s="2"/>
      <c r="AB4703" s="2"/>
      <c r="AC4703" s="2"/>
      <c r="AD4703" s="2"/>
      <c r="AE4703" s="2"/>
      <c r="AF4703" s="2"/>
      <c r="AG4703" s="2"/>
      <c r="AH4703" s="2"/>
    </row>
    <row r="4704" spans="4:34">
      <c r="D4704" s="62">
        <v>2028</v>
      </c>
      <c r="E4704" s="62">
        <v>11</v>
      </c>
      <c r="F4704" s="62">
        <v>2029</v>
      </c>
      <c r="G4704" s="62">
        <v>2029</v>
      </c>
      <c r="H4704" s="131"/>
      <c r="I4704" s="131"/>
      <c r="J4704" s="131"/>
      <c r="K4704" s="131"/>
      <c r="L4704" s="43">
        <v>0</v>
      </c>
      <c r="M4704" s="2"/>
      <c r="N4704" s="43"/>
      <c r="O4704" s="2"/>
      <c r="P4704" s="2"/>
      <c r="Q4704" s="2"/>
      <c r="R4704" s="2"/>
      <c r="S4704" s="2"/>
      <c r="T4704" s="2"/>
      <c r="U4704" s="2"/>
      <c r="V4704" s="2"/>
      <c r="W4704" s="2"/>
      <c r="X4704" s="2"/>
      <c r="Y4704" s="2"/>
      <c r="Z4704" s="2"/>
      <c r="AA4704" s="2"/>
      <c r="AB4704" s="2"/>
      <c r="AC4704" s="2"/>
      <c r="AD4704" s="2"/>
      <c r="AE4704" s="2"/>
      <c r="AF4704" s="2"/>
      <c r="AG4704" s="2"/>
      <c r="AH4704" s="2"/>
    </row>
    <row r="4705" spans="4:34">
      <c r="D4705" s="62">
        <v>2028</v>
      </c>
      <c r="E4705" s="62">
        <v>12</v>
      </c>
      <c r="F4705" s="62">
        <v>2029</v>
      </c>
      <c r="G4705" s="62">
        <v>2029</v>
      </c>
      <c r="H4705" s="131"/>
      <c r="I4705" s="131"/>
      <c r="J4705" s="131"/>
      <c r="K4705" s="131"/>
      <c r="L4705" s="43">
        <v>0</v>
      </c>
      <c r="M4705" s="2"/>
      <c r="N4705" s="43"/>
      <c r="O4705" s="2"/>
      <c r="P4705" s="2"/>
      <c r="Q4705" s="2"/>
      <c r="R4705" s="2"/>
      <c r="S4705" s="2"/>
      <c r="T4705" s="2"/>
      <c r="U4705" s="2"/>
      <c r="V4705" s="2"/>
      <c r="W4705" s="2"/>
      <c r="X4705" s="2"/>
      <c r="Y4705" s="2"/>
      <c r="Z4705" s="2"/>
      <c r="AA4705" s="2"/>
      <c r="AB4705" s="2"/>
      <c r="AC4705" s="2"/>
      <c r="AD4705" s="2"/>
      <c r="AE4705" s="2"/>
      <c r="AF4705" s="2"/>
      <c r="AG4705" s="2"/>
      <c r="AH4705" s="2"/>
    </row>
    <row r="4706" spans="4:34">
      <c r="D4706" s="62">
        <v>2029</v>
      </c>
      <c r="E4706" s="62">
        <v>1</v>
      </c>
      <c r="F4706" s="62">
        <v>2029</v>
      </c>
      <c r="G4706" s="62">
        <v>2029</v>
      </c>
      <c r="H4706" s="131"/>
      <c r="I4706" s="131"/>
      <c r="J4706" s="131"/>
      <c r="K4706" s="131"/>
      <c r="L4706" s="43">
        <v>0</v>
      </c>
      <c r="M4706" s="2"/>
      <c r="N4706" s="43"/>
      <c r="O4706" s="2"/>
      <c r="P4706" s="2"/>
      <c r="Q4706" s="2"/>
      <c r="R4706" s="2"/>
      <c r="S4706" s="2"/>
      <c r="T4706" s="2"/>
      <c r="U4706" s="2"/>
      <c r="V4706" s="2"/>
      <c r="W4706" s="2"/>
      <c r="X4706" s="2"/>
      <c r="Y4706" s="2"/>
      <c r="Z4706" s="2"/>
      <c r="AA4706" s="2"/>
      <c r="AB4706" s="2"/>
      <c r="AC4706" s="2"/>
      <c r="AD4706" s="2"/>
      <c r="AE4706" s="2"/>
      <c r="AF4706" s="2"/>
      <c r="AG4706" s="2"/>
      <c r="AH4706" s="2"/>
    </row>
    <row r="4707" spans="4:34">
      <c r="D4707" s="62">
        <v>2029</v>
      </c>
      <c r="E4707" s="62">
        <v>2</v>
      </c>
      <c r="F4707" s="62">
        <v>2029</v>
      </c>
      <c r="G4707" s="62">
        <v>2029</v>
      </c>
      <c r="H4707" s="131"/>
      <c r="I4707" s="131"/>
      <c r="J4707" s="131"/>
      <c r="K4707" s="131"/>
      <c r="L4707" s="43">
        <v>0</v>
      </c>
      <c r="M4707" s="2"/>
      <c r="N4707" s="43"/>
      <c r="O4707" s="2"/>
      <c r="P4707" s="2"/>
      <c r="Q4707" s="2"/>
      <c r="R4707" s="2"/>
      <c r="S4707" s="2"/>
      <c r="T4707" s="2"/>
      <c r="U4707" s="2"/>
      <c r="V4707" s="2"/>
      <c r="W4707" s="2"/>
      <c r="X4707" s="2"/>
      <c r="Y4707" s="2"/>
      <c r="Z4707" s="2"/>
      <c r="AA4707" s="2"/>
      <c r="AB4707" s="2"/>
      <c r="AC4707" s="2"/>
      <c r="AD4707" s="2"/>
      <c r="AE4707" s="2"/>
      <c r="AF4707" s="2"/>
      <c r="AG4707" s="2"/>
      <c r="AH4707" s="2"/>
    </row>
    <row r="4708" spans="4:34">
      <c r="D4708" s="62">
        <v>2029</v>
      </c>
      <c r="E4708" s="62">
        <v>3</v>
      </c>
      <c r="F4708" s="62">
        <v>2029</v>
      </c>
      <c r="G4708" s="62">
        <v>2029</v>
      </c>
      <c r="H4708" s="131"/>
      <c r="I4708" s="131"/>
      <c r="J4708" s="131"/>
      <c r="K4708" s="131"/>
      <c r="L4708" s="43">
        <v>0</v>
      </c>
      <c r="M4708" s="2"/>
      <c r="N4708" s="43"/>
      <c r="O4708" s="2"/>
      <c r="P4708" s="2"/>
      <c r="Q4708" s="2"/>
      <c r="R4708" s="2"/>
      <c r="S4708" s="2"/>
      <c r="T4708" s="2"/>
      <c r="U4708" s="2"/>
      <c r="V4708" s="2"/>
      <c r="W4708" s="2"/>
      <c r="X4708" s="2"/>
      <c r="Y4708" s="2"/>
      <c r="Z4708" s="2"/>
      <c r="AA4708" s="2"/>
      <c r="AB4708" s="2"/>
      <c r="AC4708" s="2"/>
      <c r="AD4708" s="2"/>
      <c r="AE4708" s="2"/>
      <c r="AF4708" s="2"/>
      <c r="AG4708" s="2"/>
      <c r="AH4708" s="2"/>
    </row>
    <row r="4709" spans="4:34">
      <c r="D4709" s="62">
        <v>2029</v>
      </c>
      <c r="E4709" s="62">
        <v>4</v>
      </c>
      <c r="F4709" s="62">
        <v>2029</v>
      </c>
      <c r="G4709" s="62">
        <v>2029</v>
      </c>
      <c r="H4709" s="131"/>
      <c r="I4709" s="131"/>
      <c r="J4709" s="131"/>
      <c r="K4709" s="131"/>
      <c r="L4709" s="43">
        <v>0</v>
      </c>
      <c r="M4709" s="2"/>
      <c r="N4709" s="43"/>
      <c r="O4709" s="2"/>
      <c r="P4709" s="2"/>
      <c r="Q4709" s="2"/>
      <c r="R4709" s="2"/>
      <c r="S4709" s="2"/>
      <c r="T4709" s="2"/>
      <c r="U4709" s="2"/>
      <c r="V4709" s="2"/>
      <c r="W4709" s="2"/>
      <c r="X4709" s="2"/>
      <c r="Y4709" s="2"/>
      <c r="Z4709" s="2"/>
      <c r="AA4709" s="2"/>
      <c r="AB4709" s="2"/>
      <c r="AC4709" s="2"/>
      <c r="AD4709" s="2"/>
      <c r="AE4709" s="2"/>
      <c r="AF4709" s="2"/>
      <c r="AG4709" s="2"/>
      <c r="AH4709" s="2"/>
    </row>
    <row r="4710" spans="4:34">
      <c r="D4710" s="62">
        <v>2029</v>
      </c>
      <c r="E4710" s="62">
        <v>5</v>
      </c>
      <c r="F4710" s="62">
        <v>2029</v>
      </c>
      <c r="G4710" s="62">
        <v>2030</v>
      </c>
      <c r="H4710" s="131"/>
      <c r="I4710" s="131"/>
      <c r="J4710" s="131"/>
      <c r="K4710" s="131"/>
      <c r="L4710" s="43">
        <v>0</v>
      </c>
      <c r="M4710" s="2"/>
      <c r="N4710" s="43"/>
      <c r="O4710" s="2"/>
      <c r="P4710" s="2"/>
      <c r="Q4710" s="2"/>
      <c r="R4710" s="2"/>
      <c r="S4710" s="2"/>
      <c r="T4710" s="2"/>
      <c r="U4710" s="2"/>
      <c r="V4710" s="2"/>
      <c r="W4710" s="2"/>
      <c r="X4710" s="2"/>
      <c r="Y4710" s="2"/>
      <c r="Z4710" s="2"/>
      <c r="AA4710" s="2"/>
      <c r="AB4710" s="2"/>
      <c r="AC4710" s="2"/>
      <c r="AD4710" s="2"/>
      <c r="AE4710" s="2"/>
      <c r="AF4710" s="2"/>
      <c r="AG4710" s="2"/>
      <c r="AH4710" s="2"/>
    </row>
    <row r="4711" spans="4:34">
      <c r="D4711" s="62">
        <v>2029</v>
      </c>
      <c r="E4711" s="62">
        <v>6</v>
      </c>
      <c r="F4711" s="62">
        <v>2029</v>
      </c>
      <c r="G4711" s="62">
        <v>2030</v>
      </c>
      <c r="H4711" s="131"/>
      <c r="I4711" s="131"/>
      <c r="J4711" s="131"/>
      <c r="K4711" s="131"/>
      <c r="L4711" s="43">
        <v>0</v>
      </c>
      <c r="M4711" s="2"/>
      <c r="N4711" s="43"/>
      <c r="O4711" s="2"/>
      <c r="P4711" s="2"/>
      <c r="Q4711" s="2"/>
      <c r="R4711" s="2"/>
      <c r="S4711" s="2"/>
      <c r="T4711" s="2"/>
      <c r="U4711" s="2"/>
      <c r="V4711" s="2"/>
      <c r="W4711" s="2"/>
      <c r="X4711" s="2"/>
      <c r="Y4711" s="2"/>
      <c r="Z4711" s="2"/>
      <c r="AA4711" s="2"/>
      <c r="AB4711" s="2"/>
      <c r="AC4711" s="2"/>
      <c r="AD4711" s="2"/>
      <c r="AE4711" s="2"/>
      <c r="AF4711" s="2"/>
      <c r="AG4711" s="2"/>
      <c r="AH4711" s="2"/>
    </row>
    <row r="4712" spans="4:34">
      <c r="D4712" s="62">
        <v>2029</v>
      </c>
      <c r="E4712" s="62">
        <v>7</v>
      </c>
      <c r="F4712" s="62">
        <v>2030</v>
      </c>
      <c r="G4712" s="62">
        <v>2030</v>
      </c>
      <c r="H4712" s="131"/>
      <c r="I4712" s="131"/>
      <c r="J4712" s="131"/>
      <c r="K4712" s="131"/>
      <c r="L4712" s="43">
        <v>0</v>
      </c>
      <c r="M4712" s="2"/>
      <c r="N4712" s="43"/>
      <c r="O4712" s="2"/>
      <c r="P4712" s="2"/>
      <c r="Q4712" s="2"/>
      <c r="R4712" s="2"/>
      <c r="S4712" s="2"/>
      <c r="T4712" s="2"/>
      <c r="U4712" s="2"/>
      <c r="V4712" s="2"/>
      <c r="W4712" s="2"/>
      <c r="X4712" s="2"/>
      <c r="Y4712" s="2"/>
      <c r="Z4712" s="2"/>
      <c r="AA4712" s="2"/>
      <c r="AB4712" s="2"/>
      <c r="AC4712" s="2"/>
      <c r="AD4712" s="2"/>
      <c r="AE4712" s="2"/>
      <c r="AF4712" s="2"/>
      <c r="AG4712" s="2"/>
      <c r="AH4712" s="2"/>
    </row>
    <row r="4713" spans="4:34">
      <c r="D4713" s="62">
        <v>2029</v>
      </c>
      <c r="E4713" s="62">
        <v>8</v>
      </c>
      <c r="F4713" s="62">
        <v>2030</v>
      </c>
      <c r="G4713" s="62">
        <v>2030</v>
      </c>
      <c r="H4713" s="131"/>
      <c r="I4713" s="131"/>
      <c r="J4713" s="131"/>
      <c r="K4713" s="131"/>
      <c r="L4713" s="43">
        <v>0</v>
      </c>
      <c r="M4713" s="2"/>
      <c r="N4713" s="43"/>
      <c r="O4713" s="2"/>
      <c r="P4713" s="2"/>
      <c r="Q4713" s="2"/>
      <c r="R4713" s="2"/>
      <c r="S4713" s="2"/>
      <c r="T4713" s="2"/>
      <c r="U4713" s="2"/>
      <c r="V4713" s="2"/>
      <c r="W4713" s="2"/>
      <c r="X4713" s="2"/>
      <c r="Y4713" s="2"/>
      <c r="Z4713" s="2"/>
      <c r="AA4713" s="2"/>
      <c r="AB4713" s="2"/>
      <c r="AC4713" s="2"/>
      <c r="AD4713" s="2"/>
      <c r="AE4713" s="2"/>
      <c r="AF4713" s="2"/>
      <c r="AG4713" s="2"/>
      <c r="AH4713" s="2"/>
    </row>
    <row r="4714" spans="4:34">
      <c r="D4714" s="62">
        <v>2029</v>
      </c>
      <c r="E4714" s="62">
        <v>9</v>
      </c>
      <c r="F4714" s="62">
        <v>2030</v>
      </c>
      <c r="G4714" s="62">
        <v>2030</v>
      </c>
      <c r="H4714" s="131"/>
      <c r="I4714" s="131"/>
      <c r="J4714" s="131"/>
      <c r="K4714" s="131"/>
      <c r="L4714" s="43">
        <v>0</v>
      </c>
      <c r="M4714" s="2"/>
      <c r="N4714" s="43"/>
      <c r="O4714" s="2"/>
      <c r="P4714" s="2"/>
      <c r="Q4714" s="2"/>
      <c r="R4714" s="2"/>
      <c r="S4714" s="2"/>
      <c r="T4714" s="2"/>
      <c r="U4714" s="2"/>
      <c r="V4714" s="2"/>
      <c r="W4714" s="2"/>
      <c r="X4714" s="2"/>
      <c r="Y4714" s="2"/>
      <c r="Z4714" s="2"/>
      <c r="AA4714" s="2"/>
      <c r="AB4714" s="2"/>
      <c r="AC4714" s="2"/>
      <c r="AD4714" s="2"/>
      <c r="AE4714" s="2"/>
      <c r="AF4714" s="2"/>
      <c r="AG4714" s="2"/>
      <c r="AH4714" s="2"/>
    </row>
    <row r="4715" spans="4:34">
      <c r="D4715" s="62">
        <v>2029</v>
      </c>
      <c r="E4715" s="62">
        <v>10</v>
      </c>
      <c r="F4715" s="62">
        <v>2030</v>
      </c>
      <c r="G4715" s="62">
        <v>2030</v>
      </c>
      <c r="H4715" s="131"/>
      <c r="I4715" s="131"/>
      <c r="J4715" s="131"/>
      <c r="K4715" s="131"/>
      <c r="L4715" s="43">
        <v>0</v>
      </c>
      <c r="M4715" s="2"/>
      <c r="N4715" s="43"/>
      <c r="O4715" s="2"/>
      <c r="P4715" s="2"/>
      <c r="Q4715" s="2"/>
      <c r="R4715" s="2"/>
      <c r="S4715" s="2"/>
      <c r="T4715" s="2"/>
      <c r="U4715" s="2"/>
      <c r="V4715" s="2"/>
      <c r="W4715" s="2"/>
      <c r="X4715" s="2"/>
      <c r="Y4715" s="2"/>
      <c r="Z4715" s="2"/>
      <c r="AA4715" s="2"/>
      <c r="AB4715" s="2"/>
      <c r="AC4715" s="2"/>
      <c r="AD4715" s="2"/>
      <c r="AE4715" s="2"/>
      <c r="AF4715" s="2"/>
      <c r="AG4715" s="2"/>
      <c r="AH4715" s="2"/>
    </row>
    <row r="4716" spans="4:34">
      <c r="D4716" s="62">
        <v>2029</v>
      </c>
      <c r="E4716" s="62">
        <v>11</v>
      </c>
      <c r="F4716" s="62">
        <v>2030</v>
      </c>
      <c r="G4716" s="62">
        <v>2030</v>
      </c>
      <c r="H4716" s="131"/>
      <c r="I4716" s="131"/>
      <c r="J4716" s="131"/>
      <c r="K4716" s="131"/>
      <c r="L4716" s="43">
        <v>0</v>
      </c>
      <c r="M4716" s="2"/>
      <c r="N4716" s="43"/>
      <c r="O4716" s="2"/>
      <c r="P4716" s="2"/>
      <c r="Q4716" s="2"/>
      <c r="R4716" s="2"/>
      <c r="S4716" s="2"/>
      <c r="T4716" s="2"/>
      <c r="U4716" s="2"/>
      <c r="V4716" s="2"/>
      <c r="W4716" s="2"/>
      <c r="X4716" s="2"/>
      <c r="Y4716" s="2"/>
      <c r="Z4716" s="2"/>
      <c r="AA4716" s="2"/>
      <c r="AB4716" s="2"/>
      <c r="AC4716" s="2"/>
      <c r="AD4716" s="2"/>
      <c r="AE4716" s="2"/>
      <c r="AF4716" s="2"/>
      <c r="AG4716" s="2"/>
      <c r="AH4716" s="2"/>
    </row>
    <row r="4717" spans="4:34">
      <c r="D4717" s="62">
        <v>2029</v>
      </c>
      <c r="E4717" s="62">
        <v>12</v>
      </c>
      <c r="F4717" s="62">
        <v>2030</v>
      </c>
      <c r="G4717" s="62">
        <v>2030</v>
      </c>
      <c r="H4717" s="131"/>
      <c r="I4717" s="131"/>
      <c r="J4717" s="131"/>
      <c r="K4717" s="131"/>
      <c r="L4717" s="43">
        <v>0</v>
      </c>
      <c r="M4717" s="2"/>
      <c r="N4717" s="43"/>
      <c r="O4717" s="2"/>
      <c r="P4717" s="2"/>
      <c r="Q4717" s="2"/>
      <c r="R4717" s="2"/>
      <c r="S4717" s="2"/>
      <c r="T4717" s="2"/>
      <c r="U4717" s="2"/>
      <c r="V4717" s="2"/>
      <c r="W4717" s="2"/>
      <c r="X4717" s="2"/>
      <c r="Y4717" s="2"/>
      <c r="Z4717" s="2"/>
      <c r="AA4717" s="2"/>
      <c r="AB4717" s="2"/>
      <c r="AC4717" s="2"/>
      <c r="AD4717" s="2"/>
      <c r="AE4717" s="2"/>
      <c r="AF4717" s="2"/>
      <c r="AG4717" s="2"/>
      <c r="AH4717" s="2"/>
    </row>
    <row r="4718" spans="4:34">
      <c r="D4718" s="62">
        <v>2030</v>
      </c>
      <c r="E4718" s="62">
        <v>1</v>
      </c>
      <c r="F4718" s="62">
        <v>2030</v>
      </c>
      <c r="G4718" s="62">
        <v>2030</v>
      </c>
      <c r="H4718" s="131"/>
      <c r="I4718" s="131"/>
      <c r="J4718" s="131"/>
      <c r="K4718" s="131"/>
      <c r="L4718" s="43">
        <v>0</v>
      </c>
      <c r="M4718" s="2"/>
      <c r="N4718" s="43"/>
      <c r="O4718" s="2"/>
      <c r="P4718" s="2"/>
      <c r="Q4718" s="2"/>
      <c r="R4718" s="2"/>
      <c r="S4718" s="2"/>
      <c r="T4718" s="2"/>
      <c r="U4718" s="2"/>
      <c r="V4718" s="2"/>
      <c r="W4718" s="2"/>
      <c r="X4718" s="2"/>
      <c r="Y4718" s="2"/>
      <c r="Z4718" s="2"/>
      <c r="AA4718" s="2"/>
      <c r="AB4718" s="2"/>
      <c r="AC4718" s="2"/>
      <c r="AD4718" s="2"/>
      <c r="AE4718" s="2"/>
      <c r="AF4718" s="2"/>
      <c r="AG4718" s="2"/>
      <c r="AH4718" s="2"/>
    </row>
    <row r="4719" spans="4:34">
      <c r="D4719" s="62">
        <v>2030</v>
      </c>
      <c r="E4719" s="62">
        <v>2</v>
      </c>
      <c r="F4719" s="62">
        <v>2030</v>
      </c>
      <c r="G4719" s="62">
        <v>2030</v>
      </c>
      <c r="H4719" s="131"/>
      <c r="I4719" s="131"/>
      <c r="J4719" s="131"/>
      <c r="K4719" s="131"/>
      <c r="L4719" s="43">
        <v>0</v>
      </c>
      <c r="M4719" s="2"/>
      <c r="N4719" s="43"/>
      <c r="O4719" s="2"/>
      <c r="P4719" s="2"/>
      <c r="Q4719" s="2"/>
      <c r="R4719" s="2"/>
      <c r="S4719" s="2"/>
      <c r="T4719" s="2"/>
      <c r="U4719" s="2"/>
      <c r="V4719" s="2"/>
      <c r="W4719" s="2"/>
      <c r="X4719" s="2"/>
      <c r="Y4719" s="2"/>
      <c r="Z4719" s="2"/>
      <c r="AA4719" s="2"/>
      <c r="AB4719" s="2"/>
      <c r="AC4719" s="2"/>
      <c r="AD4719" s="2"/>
      <c r="AE4719" s="2"/>
      <c r="AF4719" s="2"/>
      <c r="AG4719" s="2"/>
      <c r="AH4719" s="2"/>
    </row>
    <row r="4720" spans="4:34">
      <c r="D4720" s="62">
        <v>2030</v>
      </c>
      <c r="E4720" s="62">
        <v>3</v>
      </c>
      <c r="F4720" s="62">
        <v>2030</v>
      </c>
      <c r="G4720" s="62">
        <v>2030</v>
      </c>
      <c r="H4720" s="131"/>
      <c r="I4720" s="131"/>
      <c r="J4720" s="131"/>
      <c r="K4720" s="131"/>
      <c r="L4720" s="43">
        <v>0</v>
      </c>
      <c r="M4720" s="2"/>
      <c r="N4720" s="43"/>
      <c r="O4720" s="2"/>
      <c r="P4720" s="2"/>
      <c r="Q4720" s="2"/>
      <c r="R4720" s="2"/>
      <c r="S4720" s="2"/>
      <c r="T4720" s="2"/>
      <c r="U4720" s="2"/>
      <c r="V4720" s="2"/>
      <c r="W4720" s="2"/>
      <c r="X4720" s="2"/>
      <c r="Y4720" s="2"/>
      <c r="Z4720" s="2"/>
      <c r="AA4720" s="2"/>
      <c r="AB4720" s="2"/>
      <c r="AC4720" s="2"/>
      <c r="AD4720" s="2"/>
      <c r="AE4720" s="2"/>
      <c r="AF4720" s="2"/>
      <c r="AG4720" s="2"/>
      <c r="AH4720" s="2"/>
    </row>
    <row r="4721" spans="4:34">
      <c r="D4721" s="62">
        <v>2030</v>
      </c>
      <c r="E4721" s="62">
        <v>4</v>
      </c>
      <c r="F4721" s="62">
        <v>2030</v>
      </c>
      <c r="G4721" s="62">
        <v>2030</v>
      </c>
      <c r="H4721" s="131"/>
      <c r="I4721" s="131"/>
      <c r="J4721" s="131"/>
      <c r="K4721" s="131"/>
      <c r="L4721" s="43">
        <v>0</v>
      </c>
      <c r="M4721" s="2"/>
      <c r="N4721" s="43"/>
      <c r="O4721" s="2"/>
      <c r="P4721" s="2"/>
      <c r="Q4721" s="2"/>
      <c r="R4721" s="2"/>
      <c r="S4721" s="2"/>
      <c r="T4721" s="2"/>
      <c r="U4721" s="2"/>
      <c r="V4721" s="2"/>
      <c r="W4721" s="2"/>
      <c r="X4721" s="2"/>
      <c r="Y4721" s="2"/>
      <c r="Z4721" s="2"/>
      <c r="AA4721" s="2"/>
      <c r="AB4721" s="2"/>
      <c r="AC4721" s="2"/>
      <c r="AD4721" s="2"/>
      <c r="AE4721" s="2"/>
      <c r="AF4721" s="2"/>
      <c r="AG4721" s="2"/>
      <c r="AH4721" s="2"/>
    </row>
    <row r="4722" spans="4:34">
      <c r="D4722" s="62">
        <v>2030</v>
      </c>
      <c r="E4722" s="62">
        <v>5</v>
      </c>
      <c r="F4722" s="62">
        <v>2030</v>
      </c>
      <c r="G4722" s="62">
        <v>2031</v>
      </c>
      <c r="H4722" s="131"/>
      <c r="I4722" s="131"/>
      <c r="J4722" s="131"/>
      <c r="K4722" s="131"/>
      <c r="L4722" s="43">
        <v>0</v>
      </c>
      <c r="M4722" s="2"/>
      <c r="N4722" s="43"/>
      <c r="O4722" s="2"/>
      <c r="P4722" s="2"/>
      <c r="Q4722" s="2"/>
      <c r="R4722" s="2"/>
      <c r="S4722" s="2"/>
      <c r="T4722" s="2"/>
      <c r="U4722" s="2"/>
      <c r="V4722" s="2"/>
      <c r="W4722" s="2"/>
      <c r="X4722" s="2"/>
      <c r="Y4722" s="2"/>
      <c r="Z4722" s="2"/>
      <c r="AA4722" s="2"/>
      <c r="AB4722" s="2"/>
      <c r="AC4722" s="2"/>
      <c r="AD4722" s="2"/>
      <c r="AE4722" s="2"/>
      <c r="AF4722" s="2"/>
      <c r="AG4722" s="2"/>
      <c r="AH4722" s="2"/>
    </row>
    <row r="4723" spans="4:34">
      <c r="D4723" s="62">
        <v>2030</v>
      </c>
      <c r="E4723" s="62">
        <v>6</v>
      </c>
      <c r="F4723" s="62">
        <v>2030</v>
      </c>
      <c r="G4723" s="62">
        <v>2031</v>
      </c>
      <c r="H4723" s="131"/>
      <c r="I4723" s="131"/>
      <c r="J4723" s="131"/>
      <c r="K4723" s="131"/>
      <c r="L4723" s="43">
        <v>0</v>
      </c>
      <c r="M4723" s="2"/>
      <c r="N4723" s="43"/>
      <c r="O4723" s="2"/>
      <c r="P4723" s="2"/>
      <c r="Q4723" s="2"/>
      <c r="R4723" s="2"/>
      <c r="S4723" s="2"/>
      <c r="T4723" s="2"/>
      <c r="U4723" s="2"/>
      <c r="V4723" s="2"/>
      <c r="W4723" s="2"/>
      <c r="X4723" s="2"/>
      <c r="Y4723" s="2"/>
      <c r="Z4723" s="2"/>
      <c r="AA4723" s="2"/>
      <c r="AB4723" s="2"/>
      <c r="AC4723" s="2"/>
      <c r="AD4723" s="2"/>
      <c r="AE4723" s="2"/>
      <c r="AF4723" s="2"/>
      <c r="AG4723" s="2"/>
      <c r="AH4723" s="2"/>
    </row>
    <row r="4724" spans="4:34">
      <c r="D4724" s="62">
        <v>2030</v>
      </c>
      <c r="E4724" s="62">
        <v>7</v>
      </c>
      <c r="F4724" s="62">
        <v>2031</v>
      </c>
      <c r="G4724" s="62">
        <v>2031</v>
      </c>
      <c r="H4724" s="131"/>
      <c r="I4724" s="131"/>
      <c r="J4724" s="131"/>
      <c r="K4724" s="131"/>
      <c r="L4724" s="43">
        <v>0</v>
      </c>
      <c r="M4724" s="2"/>
      <c r="N4724" s="43"/>
      <c r="O4724" s="2"/>
      <c r="P4724" s="2"/>
      <c r="Q4724" s="2"/>
      <c r="R4724" s="2"/>
      <c r="S4724" s="2"/>
      <c r="T4724" s="2"/>
      <c r="U4724" s="2"/>
      <c r="V4724" s="2"/>
      <c r="W4724" s="2"/>
      <c r="X4724" s="2"/>
      <c r="Y4724" s="2"/>
      <c r="Z4724" s="2"/>
      <c r="AA4724" s="2"/>
      <c r="AB4724" s="2"/>
      <c r="AC4724" s="2"/>
      <c r="AD4724" s="2"/>
      <c r="AE4724" s="2"/>
      <c r="AF4724" s="2"/>
      <c r="AG4724" s="2"/>
      <c r="AH4724" s="2"/>
    </row>
    <row r="4725" spans="4:34">
      <c r="D4725" s="62">
        <v>2030</v>
      </c>
      <c r="E4725" s="62">
        <v>8</v>
      </c>
      <c r="F4725" s="62">
        <v>2031</v>
      </c>
      <c r="G4725" s="62">
        <v>2031</v>
      </c>
      <c r="H4725" s="131"/>
      <c r="I4725" s="131"/>
      <c r="J4725" s="131"/>
      <c r="K4725" s="131"/>
      <c r="L4725" s="43">
        <v>0</v>
      </c>
      <c r="M4725" s="2"/>
      <c r="N4725" s="43"/>
      <c r="O4725" s="2"/>
      <c r="P4725" s="2"/>
      <c r="Q4725" s="2"/>
      <c r="R4725" s="2"/>
      <c r="S4725" s="2"/>
      <c r="T4725" s="2"/>
      <c r="U4725" s="2"/>
      <c r="V4725" s="2"/>
      <c r="W4725" s="2"/>
      <c r="X4725" s="2"/>
      <c r="Y4725" s="2"/>
      <c r="Z4725" s="2"/>
      <c r="AA4725" s="2"/>
      <c r="AB4725" s="2"/>
      <c r="AC4725" s="2"/>
      <c r="AD4725" s="2"/>
      <c r="AE4725" s="2"/>
      <c r="AF4725" s="2"/>
      <c r="AG4725" s="2"/>
      <c r="AH4725" s="2"/>
    </row>
    <row r="4726" spans="4:34">
      <c r="D4726" s="62">
        <v>2030</v>
      </c>
      <c r="E4726" s="62">
        <v>9</v>
      </c>
      <c r="F4726" s="62">
        <v>2031</v>
      </c>
      <c r="G4726" s="62">
        <v>2031</v>
      </c>
      <c r="H4726" s="131"/>
      <c r="I4726" s="131"/>
      <c r="J4726" s="131"/>
      <c r="K4726" s="131"/>
      <c r="L4726" s="43">
        <v>0</v>
      </c>
      <c r="M4726" s="2"/>
      <c r="N4726" s="43"/>
      <c r="O4726" s="2"/>
      <c r="P4726" s="2"/>
      <c r="Q4726" s="2"/>
      <c r="R4726" s="2"/>
      <c r="S4726" s="2"/>
      <c r="T4726" s="2"/>
      <c r="U4726" s="2"/>
      <c r="V4726" s="2"/>
      <c r="W4726" s="2"/>
      <c r="X4726" s="2"/>
      <c r="Y4726" s="2"/>
      <c r="Z4726" s="2"/>
      <c r="AA4726" s="2"/>
      <c r="AB4726" s="2"/>
      <c r="AC4726" s="2"/>
      <c r="AD4726" s="2"/>
      <c r="AE4726" s="2"/>
      <c r="AF4726" s="2"/>
      <c r="AG4726" s="2"/>
      <c r="AH4726" s="2"/>
    </row>
    <row r="4727" spans="4:34">
      <c r="D4727" s="62">
        <v>2030</v>
      </c>
      <c r="E4727" s="62">
        <v>10</v>
      </c>
      <c r="F4727" s="62">
        <v>2031</v>
      </c>
      <c r="G4727" s="62">
        <v>2031</v>
      </c>
      <c r="H4727" s="131"/>
      <c r="I4727" s="131"/>
      <c r="J4727" s="131"/>
      <c r="K4727" s="131"/>
      <c r="L4727" s="43">
        <v>0</v>
      </c>
      <c r="M4727" s="2"/>
      <c r="N4727" s="43"/>
      <c r="O4727" s="2"/>
      <c r="P4727" s="2"/>
      <c r="Q4727" s="2"/>
      <c r="R4727" s="2"/>
      <c r="S4727" s="2"/>
      <c r="T4727" s="2"/>
      <c r="U4727" s="2"/>
      <c r="V4727" s="2"/>
      <c r="W4727" s="2"/>
      <c r="X4727" s="2"/>
      <c r="Y4727" s="2"/>
      <c r="Z4727" s="2"/>
      <c r="AA4727" s="2"/>
      <c r="AB4727" s="2"/>
      <c r="AC4727" s="2"/>
      <c r="AD4727" s="2"/>
      <c r="AE4727" s="2"/>
      <c r="AF4727" s="2"/>
      <c r="AG4727" s="2"/>
      <c r="AH4727" s="2"/>
    </row>
    <row r="4728" spans="4:34">
      <c r="D4728" s="62">
        <v>2030</v>
      </c>
      <c r="E4728" s="62">
        <v>11</v>
      </c>
      <c r="F4728" s="62">
        <v>2031</v>
      </c>
      <c r="G4728" s="62">
        <v>2031</v>
      </c>
      <c r="H4728" s="131"/>
      <c r="I4728" s="131"/>
      <c r="J4728" s="131"/>
      <c r="K4728" s="131"/>
      <c r="L4728" s="43">
        <v>0</v>
      </c>
      <c r="M4728" s="2"/>
      <c r="N4728" s="43"/>
      <c r="O4728" s="2"/>
      <c r="P4728" s="2"/>
      <c r="Q4728" s="2"/>
      <c r="R4728" s="2"/>
      <c r="S4728" s="2"/>
      <c r="T4728" s="2"/>
      <c r="U4728" s="2"/>
      <c r="V4728" s="2"/>
      <c r="W4728" s="2"/>
      <c r="X4728" s="2"/>
      <c r="Y4728" s="2"/>
      <c r="Z4728" s="2"/>
      <c r="AA4728" s="2"/>
      <c r="AB4728" s="2"/>
      <c r="AC4728" s="2"/>
      <c r="AD4728" s="2"/>
      <c r="AE4728" s="2"/>
      <c r="AF4728" s="2"/>
      <c r="AG4728" s="2"/>
      <c r="AH4728" s="2"/>
    </row>
    <row r="4729" spans="4:34">
      <c r="D4729" s="62">
        <v>2030</v>
      </c>
      <c r="E4729" s="62">
        <v>12</v>
      </c>
      <c r="F4729" s="62">
        <v>2031</v>
      </c>
      <c r="G4729" s="62">
        <v>2031</v>
      </c>
      <c r="H4729" s="131"/>
      <c r="I4729" s="131"/>
      <c r="J4729" s="131"/>
      <c r="K4729" s="131"/>
      <c r="L4729" s="43">
        <v>0</v>
      </c>
      <c r="M4729" s="2"/>
      <c r="N4729" s="43"/>
      <c r="O4729" s="2"/>
      <c r="P4729" s="2"/>
      <c r="Q4729" s="2"/>
      <c r="R4729" s="2"/>
      <c r="S4729" s="2"/>
      <c r="T4729" s="2"/>
      <c r="U4729" s="2"/>
      <c r="V4729" s="2"/>
      <c r="W4729" s="2"/>
      <c r="X4729" s="2"/>
      <c r="Y4729" s="2"/>
      <c r="Z4729" s="2"/>
      <c r="AA4729" s="2"/>
      <c r="AB4729" s="2"/>
      <c r="AC4729" s="2"/>
      <c r="AD4729" s="2"/>
      <c r="AE4729" s="2"/>
      <c r="AF4729" s="2"/>
      <c r="AG4729" s="2"/>
      <c r="AH4729" s="2"/>
    </row>
    <row r="4730" spans="4:34">
      <c r="G4730" s="62"/>
      <c r="H4730" s="82"/>
      <c r="I4730" s="82"/>
      <c r="J4730" s="82"/>
      <c r="K4730" s="82"/>
      <c r="L4730" s="82"/>
      <c r="M4730" s="82"/>
      <c r="N4730" s="82"/>
      <c r="X4730" s="53"/>
    </row>
    <row r="4731" spans="4:34">
      <c r="G4731" s="62"/>
      <c r="H4731" s="82"/>
      <c r="I4731" s="82"/>
      <c r="J4731" s="82"/>
      <c r="K4731" s="82"/>
      <c r="L4731" s="82"/>
      <c r="M4731" s="82"/>
      <c r="N4731" s="82"/>
      <c r="X4731" s="53"/>
    </row>
    <row r="4732" spans="4:34">
      <c r="G4732" s="62"/>
      <c r="H4732" s="82"/>
      <c r="I4732" s="82"/>
      <c r="J4732" s="82"/>
      <c r="K4732" s="82"/>
      <c r="L4732" s="82"/>
      <c r="M4732" s="82"/>
      <c r="N4732" s="82"/>
      <c r="X4732" s="53"/>
    </row>
    <row r="4733" spans="4:34">
      <c r="G4733" s="62"/>
      <c r="H4733" s="82"/>
      <c r="I4733" s="82"/>
      <c r="J4733" s="82"/>
      <c r="K4733" s="82"/>
      <c r="L4733" s="82"/>
      <c r="M4733" s="82"/>
      <c r="N4733" s="82"/>
      <c r="X4733" s="53"/>
    </row>
    <row r="4734" spans="4:34">
      <c r="G4734" s="62"/>
      <c r="H4734" s="82"/>
      <c r="I4734" s="82"/>
      <c r="J4734" s="82"/>
      <c r="K4734" s="82"/>
      <c r="L4734" s="82"/>
      <c r="M4734" s="82"/>
      <c r="N4734" s="82"/>
      <c r="X4734" s="53"/>
    </row>
    <row r="4737" spans="4:36" ht="15.75">
      <c r="D4737" s="54" t="s">
        <v>114</v>
      </c>
    </row>
    <row r="4738" spans="4:36" ht="15.75">
      <c r="D4738" s="60" t="s">
        <v>45</v>
      </c>
      <c r="E4738" s="60" t="s">
        <v>46</v>
      </c>
      <c r="F4738" s="60" t="s">
        <v>157</v>
      </c>
      <c r="G4738" s="60" t="s">
        <v>47</v>
      </c>
      <c r="H4738" s="61" t="s">
        <v>48</v>
      </c>
      <c r="I4738" s="61" t="s">
        <v>49</v>
      </c>
      <c r="J4738" s="61" t="s">
        <v>50</v>
      </c>
      <c r="K4738" s="61" t="s">
        <v>51</v>
      </c>
      <c r="L4738" s="61" t="s">
        <v>52</v>
      </c>
      <c r="M4738" s="61" t="s">
        <v>53</v>
      </c>
      <c r="N4738" s="61" t="s">
        <v>54</v>
      </c>
      <c r="O4738" s="61" t="s">
        <v>55</v>
      </c>
      <c r="P4738" s="61" t="s">
        <v>56</v>
      </c>
      <c r="Q4738" s="61" t="s">
        <v>57</v>
      </c>
      <c r="R4738" s="61" t="s">
        <v>58</v>
      </c>
      <c r="S4738" s="61" t="s">
        <v>59</v>
      </c>
      <c r="T4738" s="61" t="s">
        <v>60</v>
      </c>
      <c r="U4738" s="61" t="s">
        <v>61</v>
      </c>
      <c r="V4738" s="61" t="s">
        <v>62</v>
      </c>
      <c r="W4738" s="61" t="s">
        <v>63</v>
      </c>
      <c r="X4738" s="61" t="s">
        <v>64</v>
      </c>
      <c r="Y4738" s="61" t="s">
        <v>65</v>
      </c>
      <c r="Z4738" s="61" t="s">
        <v>66</v>
      </c>
      <c r="AA4738" s="61" t="s">
        <v>67</v>
      </c>
      <c r="AB4738" s="61" t="s">
        <v>68</v>
      </c>
      <c r="AC4738" s="61" t="s">
        <v>69</v>
      </c>
      <c r="AD4738" s="61" t="s">
        <v>70</v>
      </c>
      <c r="AE4738" s="61" t="s">
        <v>71</v>
      </c>
      <c r="AF4738" s="61" t="s">
        <v>72</v>
      </c>
      <c r="AG4738" s="61" t="s">
        <v>73</v>
      </c>
      <c r="AH4738" s="61" t="s">
        <v>74</v>
      </c>
    </row>
    <row r="4739" spans="4:36">
      <c r="D4739" s="62">
        <v>1989</v>
      </c>
      <c r="E4739" s="62">
        <v>1</v>
      </c>
      <c r="F4739" s="62">
        <v>1989</v>
      </c>
      <c r="G4739" s="62">
        <v>1989</v>
      </c>
      <c r="H4739" s="131">
        <v>0</v>
      </c>
      <c r="I4739" s="131">
        <v>0</v>
      </c>
      <c r="J4739" s="131">
        <v>0</v>
      </c>
      <c r="K4739" s="131">
        <v>0</v>
      </c>
      <c r="L4739" s="131">
        <v>0</v>
      </c>
      <c r="M4739" s="131">
        <v>0</v>
      </c>
      <c r="N4739" s="131">
        <v>0</v>
      </c>
      <c r="O4739" s="131">
        <v>0</v>
      </c>
      <c r="P4739" s="131">
        <v>0</v>
      </c>
      <c r="Q4739" s="131">
        <v>0</v>
      </c>
      <c r="R4739" s="131">
        <v>0</v>
      </c>
      <c r="S4739" s="131">
        <v>0</v>
      </c>
      <c r="T4739" s="131">
        <v>0</v>
      </c>
      <c r="U4739" s="131">
        <v>0</v>
      </c>
      <c r="V4739" s="131">
        <v>0</v>
      </c>
      <c r="W4739" s="131">
        <v>0</v>
      </c>
      <c r="X4739" s="132">
        <v>0</v>
      </c>
      <c r="Y4739" s="131">
        <v>0</v>
      </c>
      <c r="Z4739" s="131">
        <v>0</v>
      </c>
      <c r="AA4739" s="131">
        <v>0</v>
      </c>
      <c r="AB4739" s="131">
        <v>0</v>
      </c>
      <c r="AC4739" s="131">
        <v>0</v>
      </c>
      <c r="AD4739" s="131">
        <v>0</v>
      </c>
      <c r="AE4739" s="131">
        <v>0</v>
      </c>
      <c r="AF4739" s="131">
        <v>0</v>
      </c>
      <c r="AG4739" s="131">
        <v>0</v>
      </c>
      <c r="AH4739" s="43">
        <v>0</v>
      </c>
    </row>
    <row r="4740" spans="4:36">
      <c r="D4740" s="62">
        <v>1989</v>
      </c>
      <c r="E4740" s="62">
        <v>2</v>
      </c>
      <c r="F4740" s="62">
        <v>1989</v>
      </c>
      <c r="G4740" s="62">
        <v>1989</v>
      </c>
      <c r="H4740" s="131">
        <v>0</v>
      </c>
      <c r="I4740" s="131">
        <v>0</v>
      </c>
      <c r="J4740" s="131">
        <v>0</v>
      </c>
      <c r="K4740" s="131">
        <v>0</v>
      </c>
      <c r="L4740" s="131">
        <v>0</v>
      </c>
      <c r="M4740" s="131">
        <v>0</v>
      </c>
      <c r="N4740" s="131">
        <v>0</v>
      </c>
      <c r="O4740" s="131">
        <v>0</v>
      </c>
      <c r="P4740" s="131">
        <v>0</v>
      </c>
      <c r="Q4740" s="131">
        <v>0</v>
      </c>
      <c r="R4740" s="131">
        <v>0</v>
      </c>
      <c r="S4740" s="131">
        <v>0</v>
      </c>
      <c r="T4740" s="131">
        <v>0</v>
      </c>
      <c r="U4740" s="131">
        <v>0</v>
      </c>
      <c r="V4740" s="131">
        <v>0</v>
      </c>
      <c r="W4740" s="131">
        <v>0</v>
      </c>
      <c r="X4740" s="132">
        <v>0</v>
      </c>
      <c r="Y4740" s="131">
        <v>0</v>
      </c>
      <c r="Z4740" s="131">
        <v>0</v>
      </c>
      <c r="AA4740" s="131">
        <v>0</v>
      </c>
      <c r="AB4740" s="131">
        <v>0</v>
      </c>
      <c r="AC4740" s="131">
        <v>0</v>
      </c>
      <c r="AD4740" s="131">
        <v>0</v>
      </c>
      <c r="AE4740" s="131">
        <v>0</v>
      </c>
      <c r="AF4740" s="131">
        <v>0</v>
      </c>
      <c r="AG4740" s="131">
        <v>0</v>
      </c>
      <c r="AH4740" s="43">
        <v>0</v>
      </c>
    </row>
    <row r="4741" spans="4:36">
      <c r="D4741" s="62">
        <v>1989</v>
      </c>
      <c r="E4741" s="62">
        <v>3</v>
      </c>
      <c r="F4741" s="62">
        <v>1989</v>
      </c>
      <c r="G4741" s="62">
        <v>1989</v>
      </c>
      <c r="H4741" s="131">
        <v>0</v>
      </c>
      <c r="I4741" s="131">
        <v>0</v>
      </c>
      <c r="J4741" s="131">
        <v>0</v>
      </c>
      <c r="K4741" s="131">
        <v>0</v>
      </c>
      <c r="L4741" s="131">
        <v>0</v>
      </c>
      <c r="M4741" s="131">
        <v>0</v>
      </c>
      <c r="N4741" s="131">
        <v>0</v>
      </c>
      <c r="O4741" s="131">
        <v>0</v>
      </c>
      <c r="P4741" s="131">
        <v>0</v>
      </c>
      <c r="Q4741" s="131">
        <v>0</v>
      </c>
      <c r="R4741" s="131">
        <v>0</v>
      </c>
      <c r="S4741" s="131">
        <v>0</v>
      </c>
      <c r="T4741" s="131">
        <v>0</v>
      </c>
      <c r="U4741" s="131">
        <v>0</v>
      </c>
      <c r="V4741" s="131">
        <v>0</v>
      </c>
      <c r="W4741" s="131">
        <v>0</v>
      </c>
      <c r="X4741" s="132">
        <v>0</v>
      </c>
      <c r="Y4741" s="131">
        <v>0</v>
      </c>
      <c r="Z4741" s="131">
        <v>0</v>
      </c>
      <c r="AA4741" s="131">
        <v>0</v>
      </c>
      <c r="AB4741" s="131">
        <v>0</v>
      </c>
      <c r="AC4741" s="131">
        <v>0</v>
      </c>
      <c r="AD4741" s="131">
        <v>0</v>
      </c>
      <c r="AE4741" s="131">
        <v>0</v>
      </c>
      <c r="AF4741" s="131">
        <v>0</v>
      </c>
      <c r="AG4741" s="131">
        <v>0</v>
      </c>
      <c r="AH4741" s="43">
        <v>0</v>
      </c>
    </row>
    <row r="4742" spans="4:36">
      <c r="D4742" s="62">
        <v>1989</v>
      </c>
      <c r="E4742" s="62">
        <v>4</v>
      </c>
      <c r="F4742" s="62">
        <v>1989</v>
      </c>
      <c r="G4742" s="62">
        <v>1989</v>
      </c>
      <c r="H4742" s="131">
        <v>0</v>
      </c>
      <c r="I4742" s="131">
        <v>0</v>
      </c>
      <c r="J4742" s="131">
        <v>0</v>
      </c>
      <c r="K4742" s="131">
        <v>0</v>
      </c>
      <c r="L4742" s="131">
        <v>0</v>
      </c>
      <c r="M4742" s="131">
        <v>0</v>
      </c>
      <c r="N4742" s="131">
        <v>0</v>
      </c>
      <c r="O4742" s="131">
        <v>0</v>
      </c>
      <c r="P4742" s="131">
        <v>0</v>
      </c>
      <c r="Q4742" s="131">
        <v>0</v>
      </c>
      <c r="R4742" s="131">
        <v>0</v>
      </c>
      <c r="S4742" s="131">
        <v>0</v>
      </c>
      <c r="T4742" s="131">
        <v>0</v>
      </c>
      <c r="U4742" s="131">
        <v>0</v>
      </c>
      <c r="V4742" s="131">
        <v>0</v>
      </c>
      <c r="W4742" s="131">
        <v>0</v>
      </c>
      <c r="X4742" s="132">
        <v>0</v>
      </c>
      <c r="Y4742" s="131">
        <v>0</v>
      </c>
      <c r="Z4742" s="131">
        <v>0</v>
      </c>
      <c r="AA4742" s="131">
        <v>0</v>
      </c>
      <c r="AB4742" s="131">
        <v>0</v>
      </c>
      <c r="AC4742" s="131">
        <v>0</v>
      </c>
      <c r="AD4742" s="131">
        <v>0</v>
      </c>
      <c r="AE4742" s="131">
        <v>0</v>
      </c>
      <c r="AF4742" s="131">
        <v>0</v>
      </c>
      <c r="AG4742" s="131">
        <v>0</v>
      </c>
      <c r="AH4742" s="43">
        <v>0</v>
      </c>
    </row>
    <row r="4743" spans="4:36">
      <c r="D4743" s="62">
        <v>1989</v>
      </c>
      <c r="E4743" s="62">
        <v>5</v>
      </c>
      <c r="F4743" s="62">
        <v>1989</v>
      </c>
      <c r="G4743" s="62">
        <v>1990</v>
      </c>
      <c r="H4743" s="131">
        <v>0</v>
      </c>
      <c r="I4743" s="131">
        <v>0</v>
      </c>
      <c r="J4743" s="131">
        <v>0</v>
      </c>
      <c r="K4743" s="131">
        <v>0</v>
      </c>
      <c r="L4743" s="131">
        <v>0</v>
      </c>
      <c r="M4743" s="131">
        <v>0</v>
      </c>
      <c r="N4743" s="131">
        <v>0</v>
      </c>
      <c r="O4743" s="131">
        <v>0</v>
      </c>
      <c r="P4743" s="131">
        <v>0</v>
      </c>
      <c r="Q4743" s="131">
        <v>0</v>
      </c>
      <c r="R4743" s="131">
        <v>0</v>
      </c>
      <c r="S4743" s="131">
        <v>0</v>
      </c>
      <c r="T4743" s="131">
        <v>0</v>
      </c>
      <c r="U4743" s="131">
        <v>0</v>
      </c>
      <c r="V4743" s="131">
        <v>0</v>
      </c>
      <c r="W4743" s="131">
        <v>0</v>
      </c>
      <c r="X4743" s="132">
        <v>0</v>
      </c>
      <c r="Y4743" s="131">
        <v>0</v>
      </c>
      <c r="Z4743" s="131">
        <v>0</v>
      </c>
      <c r="AA4743" s="131">
        <v>0</v>
      </c>
      <c r="AB4743" s="131">
        <v>0</v>
      </c>
      <c r="AC4743" s="131">
        <v>0</v>
      </c>
      <c r="AD4743" s="131">
        <v>0</v>
      </c>
      <c r="AE4743" s="131">
        <v>0</v>
      </c>
      <c r="AF4743" s="131">
        <v>0</v>
      </c>
      <c r="AG4743" s="131">
        <v>0</v>
      </c>
      <c r="AH4743" s="43">
        <v>0</v>
      </c>
    </row>
    <row r="4744" spans="4:36">
      <c r="D4744" s="62">
        <v>1989</v>
      </c>
      <c r="E4744" s="62">
        <v>6</v>
      </c>
      <c r="F4744" s="62">
        <v>1989</v>
      </c>
      <c r="G4744" s="62">
        <v>1990</v>
      </c>
      <c r="H4744" s="131">
        <v>0</v>
      </c>
      <c r="I4744" s="131">
        <v>0</v>
      </c>
      <c r="J4744" s="131">
        <v>0</v>
      </c>
      <c r="K4744" s="131">
        <v>0</v>
      </c>
      <c r="L4744" s="131">
        <v>0</v>
      </c>
      <c r="M4744" s="131">
        <v>0</v>
      </c>
      <c r="N4744" s="131">
        <v>0</v>
      </c>
      <c r="O4744" s="131">
        <v>0</v>
      </c>
      <c r="P4744" s="131">
        <v>0</v>
      </c>
      <c r="Q4744" s="131">
        <v>0</v>
      </c>
      <c r="R4744" s="131">
        <v>0</v>
      </c>
      <c r="S4744" s="131">
        <v>0</v>
      </c>
      <c r="T4744" s="131">
        <v>0</v>
      </c>
      <c r="U4744" s="131">
        <v>0</v>
      </c>
      <c r="V4744" s="131">
        <v>0</v>
      </c>
      <c r="W4744" s="131">
        <v>0</v>
      </c>
      <c r="X4744" s="132">
        <v>0</v>
      </c>
      <c r="Y4744" s="131">
        <v>0</v>
      </c>
      <c r="Z4744" s="131">
        <v>0</v>
      </c>
      <c r="AA4744" s="131">
        <v>0</v>
      </c>
      <c r="AB4744" s="131">
        <v>0</v>
      </c>
      <c r="AC4744" s="131">
        <v>0</v>
      </c>
      <c r="AD4744" s="131">
        <v>0</v>
      </c>
      <c r="AE4744" s="131">
        <v>0</v>
      </c>
      <c r="AF4744" s="131">
        <v>0</v>
      </c>
      <c r="AG4744" s="131">
        <v>0</v>
      </c>
      <c r="AH4744" s="43">
        <v>0</v>
      </c>
    </row>
    <row r="4745" spans="4:36">
      <c r="D4745" s="62">
        <v>1989</v>
      </c>
      <c r="E4745" s="62">
        <v>7</v>
      </c>
      <c r="F4745" s="62">
        <v>1990</v>
      </c>
      <c r="G4745" s="62">
        <v>1990</v>
      </c>
      <c r="H4745" s="131">
        <v>0</v>
      </c>
      <c r="I4745" s="131">
        <v>0</v>
      </c>
      <c r="J4745" s="131">
        <v>0</v>
      </c>
      <c r="K4745" s="131">
        <v>0</v>
      </c>
      <c r="L4745" s="131">
        <v>0</v>
      </c>
      <c r="M4745" s="131">
        <v>0</v>
      </c>
      <c r="N4745" s="131">
        <v>0</v>
      </c>
      <c r="O4745" s="131">
        <v>0</v>
      </c>
      <c r="P4745" s="131">
        <v>0</v>
      </c>
      <c r="Q4745" s="131">
        <v>0</v>
      </c>
      <c r="R4745" s="131">
        <v>0</v>
      </c>
      <c r="S4745" s="131">
        <v>0</v>
      </c>
      <c r="T4745" s="131">
        <v>0</v>
      </c>
      <c r="U4745" s="131">
        <v>0</v>
      </c>
      <c r="V4745" s="131">
        <v>0</v>
      </c>
      <c r="W4745" s="131">
        <v>0</v>
      </c>
      <c r="X4745" s="132">
        <v>0</v>
      </c>
      <c r="Y4745" s="131">
        <v>0</v>
      </c>
      <c r="Z4745" s="131">
        <v>0</v>
      </c>
      <c r="AA4745" s="131">
        <v>0</v>
      </c>
      <c r="AB4745" s="131">
        <v>0</v>
      </c>
      <c r="AC4745" s="131">
        <v>0</v>
      </c>
      <c r="AD4745" s="131">
        <v>0</v>
      </c>
      <c r="AE4745" s="131">
        <v>0</v>
      </c>
      <c r="AF4745" s="131">
        <v>0</v>
      </c>
      <c r="AG4745" s="131">
        <v>0</v>
      </c>
      <c r="AH4745" s="43">
        <v>0</v>
      </c>
    </row>
    <row r="4746" spans="4:36">
      <c r="D4746" s="62">
        <v>1989</v>
      </c>
      <c r="E4746" s="62">
        <v>8</v>
      </c>
      <c r="F4746" s="62">
        <v>1990</v>
      </c>
      <c r="G4746" s="62">
        <v>1990</v>
      </c>
      <c r="H4746" s="131">
        <v>0</v>
      </c>
      <c r="I4746" s="131">
        <v>0</v>
      </c>
      <c r="J4746" s="131">
        <v>0</v>
      </c>
      <c r="K4746" s="131">
        <v>0</v>
      </c>
      <c r="L4746" s="131">
        <v>0</v>
      </c>
      <c r="M4746" s="131">
        <v>0</v>
      </c>
      <c r="N4746" s="131">
        <v>0</v>
      </c>
      <c r="O4746" s="131">
        <v>0</v>
      </c>
      <c r="P4746" s="131">
        <v>0</v>
      </c>
      <c r="Q4746" s="131">
        <v>0</v>
      </c>
      <c r="R4746" s="131">
        <v>0</v>
      </c>
      <c r="S4746" s="131">
        <v>0</v>
      </c>
      <c r="T4746" s="131">
        <v>0</v>
      </c>
      <c r="U4746" s="131">
        <v>0</v>
      </c>
      <c r="V4746" s="131">
        <v>0</v>
      </c>
      <c r="W4746" s="131">
        <v>0</v>
      </c>
      <c r="X4746" s="132">
        <v>0</v>
      </c>
      <c r="Y4746" s="131">
        <v>0</v>
      </c>
      <c r="Z4746" s="131">
        <v>0</v>
      </c>
      <c r="AA4746" s="131">
        <v>0</v>
      </c>
      <c r="AB4746" s="131">
        <v>0</v>
      </c>
      <c r="AC4746" s="131">
        <v>0</v>
      </c>
      <c r="AD4746" s="131">
        <v>0</v>
      </c>
      <c r="AE4746" s="131">
        <v>0</v>
      </c>
      <c r="AF4746" s="131">
        <v>0</v>
      </c>
      <c r="AG4746" s="131">
        <v>0</v>
      </c>
      <c r="AH4746" s="43">
        <v>0</v>
      </c>
    </row>
    <row r="4747" spans="4:36">
      <c r="D4747" s="62">
        <v>1989</v>
      </c>
      <c r="E4747" s="62">
        <v>9</v>
      </c>
      <c r="F4747" s="62">
        <v>1990</v>
      </c>
      <c r="G4747" s="62">
        <v>1990</v>
      </c>
      <c r="H4747" s="131">
        <v>0</v>
      </c>
      <c r="I4747" s="131">
        <v>0</v>
      </c>
      <c r="J4747" s="131">
        <v>0</v>
      </c>
      <c r="K4747" s="131">
        <v>0</v>
      </c>
      <c r="L4747" s="131">
        <v>0</v>
      </c>
      <c r="M4747" s="131">
        <v>0</v>
      </c>
      <c r="N4747" s="131">
        <v>0</v>
      </c>
      <c r="O4747" s="131">
        <v>0</v>
      </c>
      <c r="P4747" s="131">
        <v>0</v>
      </c>
      <c r="Q4747" s="131">
        <v>0</v>
      </c>
      <c r="R4747" s="131">
        <v>0</v>
      </c>
      <c r="S4747" s="131">
        <v>0</v>
      </c>
      <c r="T4747" s="131">
        <v>0</v>
      </c>
      <c r="U4747" s="131">
        <v>0</v>
      </c>
      <c r="V4747" s="131">
        <v>0</v>
      </c>
      <c r="W4747" s="131">
        <v>0</v>
      </c>
      <c r="X4747" s="132">
        <v>0</v>
      </c>
      <c r="Y4747" s="131">
        <v>0</v>
      </c>
      <c r="Z4747" s="131">
        <v>0</v>
      </c>
      <c r="AA4747" s="131">
        <v>0</v>
      </c>
      <c r="AB4747" s="131">
        <v>0</v>
      </c>
      <c r="AC4747" s="131">
        <v>0</v>
      </c>
      <c r="AD4747" s="131">
        <v>0</v>
      </c>
      <c r="AE4747" s="131">
        <v>0</v>
      </c>
      <c r="AF4747" s="131">
        <v>0</v>
      </c>
      <c r="AG4747" s="131">
        <v>0</v>
      </c>
      <c r="AH4747" s="43">
        <v>0</v>
      </c>
    </row>
    <row r="4748" spans="4:36">
      <c r="D4748" s="62">
        <v>1989</v>
      </c>
      <c r="E4748" s="62">
        <v>10</v>
      </c>
      <c r="F4748" s="62">
        <v>1990</v>
      </c>
      <c r="G4748" s="62">
        <v>1990</v>
      </c>
      <c r="H4748" s="131">
        <v>0</v>
      </c>
      <c r="I4748" s="131">
        <v>0</v>
      </c>
      <c r="J4748" s="131">
        <v>0</v>
      </c>
      <c r="K4748" s="131">
        <v>0</v>
      </c>
      <c r="L4748" s="131">
        <v>0</v>
      </c>
      <c r="M4748" s="131">
        <v>0</v>
      </c>
      <c r="N4748" s="131">
        <v>0</v>
      </c>
      <c r="O4748" s="131">
        <v>0</v>
      </c>
      <c r="P4748" s="131">
        <v>0</v>
      </c>
      <c r="Q4748" s="131">
        <v>0</v>
      </c>
      <c r="R4748" s="131">
        <v>0</v>
      </c>
      <c r="S4748" s="131">
        <v>0</v>
      </c>
      <c r="T4748" s="131">
        <v>0</v>
      </c>
      <c r="U4748" s="131">
        <v>0</v>
      </c>
      <c r="V4748" s="131">
        <v>0</v>
      </c>
      <c r="W4748" s="131">
        <v>0</v>
      </c>
      <c r="X4748" s="132">
        <v>0</v>
      </c>
      <c r="Y4748" s="131">
        <v>0</v>
      </c>
      <c r="Z4748" s="131">
        <v>0</v>
      </c>
      <c r="AA4748" s="131">
        <v>0</v>
      </c>
      <c r="AB4748" s="131">
        <v>0</v>
      </c>
      <c r="AC4748" s="131">
        <v>0</v>
      </c>
      <c r="AD4748" s="131">
        <v>0</v>
      </c>
      <c r="AE4748" s="131">
        <v>0</v>
      </c>
      <c r="AF4748" s="131">
        <v>0</v>
      </c>
      <c r="AG4748" s="131">
        <v>0</v>
      </c>
      <c r="AH4748" s="43">
        <v>0</v>
      </c>
    </row>
    <row r="4749" spans="4:36">
      <c r="D4749" s="62">
        <v>1989</v>
      </c>
      <c r="E4749" s="62">
        <v>11</v>
      </c>
      <c r="F4749" s="62">
        <v>1990</v>
      </c>
      <c r="G4749" s="62">
        <v>1990</v>
      </c>
      <c r="H4749" s="131">
        <v>0</v>
      </c>
      <c r="I4749" s="131">
        <v>0</v>
      </c>
      <c r="J4749" s="131">
        <v>0</v>
      </c>
      <c r="K4749" s="131">
        <v>0</v>
      </c>
      <c r="L4749" s="131">
        <v>0</v>
      </c>
      <c r="M4749" s="131">
        <v>0</v>
      </c>
      <c r="N4749" s="131">
        <v>0</v>
      </c>
      <c r="O4749" s="131">
        <v>0</v>
      </c>
      <c r="P4749" s="131">
        <v>0</v>
      </c>
      <c r="Q4749" s="131">
        <v>0</v>
      </c>
      <c r="R4749" s="131">
        <v>0</v>
      </c>
      <c r="S4749" s="131">
        <v>0</v>
      </c>
      <c r="T4749" s="131">
        <v>0</v>
      </c>
      <c r="U4749" s="131">
        <v>0</v>
      </c>
      <c r="V4749" s="131">
        <v>0</v>
      </c>
      <c r="W4749" s="131">
        <v>0</v>
      </c>
      <c r="X4749" s="132">
        <v>0</v>
      </c>
      <c r="Y4749" s="131">
        <v>0</v>
      </c>
      <c r="Z4749" s="131">
        <v>0</v>
      </c>
      <c r="AA4749" s="131">
        <v>0</v>
      </c>
      <c r="AB4749" s="131">
        <v>0</v>
      </c>
      <c r="AC4749" s="131">
        <v>0</v>
      </c>
      <c r="AD4749" s="131">
        <v>0</v>
      </c>
      <c r="AE4749" s="131">
        <v>0</v>
      </c>
      <c r="AF4749" s="131">
        <v>0</v>
      </c>
      <c r="AG4749" s="131">
        <v>0</v>
      </c>
      <c r="AH4749" s="43">
        <v>0</v>
      </c>
    </row>
    <row r="4750" spans="4:36">
      <c r="D4750" s="62">
        <v>1989</v>
      </c>
      <c r="E4750" s="62">
        <v>12</v>
      </c>
      <c r="F4750" s="62">
        <v>1990</v>
      </c>
      <c r="G4750" s="62">
        <v>1990</v>
      </c>
      <c r="H4750" s="131">
        <v>0</v>
      </c>
      <c r="I4750" s="131">
        <v>0</v>
      </c>
      <c r="J4750" s="131">
        <v>0</v>
      </c>
      <c r="K4750" s="131">
        <v>0</v>
      </c>
      <c r="L4750" s="131">
        <v>0</v>
      </c>
      <c r="M4750" s="131">
        <v>0</v>
      </c>
      <c r="N4750" s="131">
        <v>0</v>
      </c>
      <c r="O4750" s="131">
        <v>0</v>
      </c>
      <c r="P4750" s="131">
        <v>0</v>
      </c>
      <c r="Q4750" s="131">
        <v>0</v>
      </c>
      <c r="R4750" s="131">
        <v>0</v>
      </c>
      <c r="S4750" s="131">
        <v>0</v>
      </c>
      <c r="T4750" s="131">
        <v>0</v>
      </c>
      <c r="U4750" s="131">
        <v>0</v>
      </c>
      <c r="V4750" s="131">
        <v>0</v>
      </c>
      <c r="W4750" s="131">
        <v>0</v>
      </c>
      <c r="X4750" s="132">
        <v>0</v>
      </c>
      <c r="Y4750" s="131">
        <v>0</v>
      </c>
      <c r="Z4750" s="131">
        <v>0</v>
      </c>
      <c r="AA4750" s="131">
        <v>0</v>
      </c>
      <c r="AB4750" s="131">
        <v>0</v>
      </c>
      <c r="AC4750" s="131">
        <v>0</v>
      </c>
      <c r="AD4750" s="131">
        <v>0</v>
      </c>
      <c r="AE4750" s="131">
        <v>0</v>
      </c>
      <c r="AF4750" s="131">
        <v>0</v>
      </c>
      <c r="AG4750" s="131">
        <v>0</v>
      </c>
      <c r="AH4750" s="43">
        <v>0</v>
      </c>
    </row>
    <row r="4751" spans="4:36">
      <c r="D4751" s="62">
        <v>1990</v>
      </c>
      <c r="E4751" s="62">
        <v>1</v>
      </c>
      <c r="F4751" s="62">
        <v>1990</v>
      </c>
      <c r="G4751" s="62">
        <v>1990</v>
      </c>
      <c r="H4751" s="131">
        <v>0</v>
      </c>
      <c r="I4751" s="131">
        <v>0</v>
      </c>
      <c r="J4751" s="131">
        <v>0</v>
      </c>
      <c r="K4751" s="131">
        <v>0</v>
      </c>
      <c r="L4751" s="131">
        <v>0</v>
      </c>
      <c r="M4751" s="131">
        <v>0</v>
      </c>
      <c r="N4751" s="131">
        <v>0</v>
      </c>
      <c r="O4751" s="131">
        <v>0</v>
      </c>
      <c r="P4751" s="131">
        <v>0</v>
      </c>
      <c r="Q4751" s="131">
        <v>0</v>
      </c>
      <c r="R4751" s="131">
        <v>0</v>
      </c>
      <c r="S4751" s="131">
        <v>0</v>
      </c>
      <c r="T4751" s="131">
        <v>0</v>
      </c>
      <c r="U4751" s="131">
        <v>0</v>
      </c>
      <c r="V4751" s="131">
        <v>0</v>
      </c>
      <c r="W4751" s="131">
        <v>0</v>
      </c>
      <c r="X4751" s="132">
        <v>0</v>
      </c>
      <c r="Y4751" s="131">
        <v>0</v>
      </c>
      <c r="Z4751" s="131">
        <v>0</v>
      </c>
      <c r="AA4751" s="131">
        <v>0</v>
      </c>
      <c r="AB4751" s="131">
        <v>0</v>
      </c>
      <c r="AC4751" s="131">
        <v>0</v>
      </c>
      <c r="AD4751" s="131">
        <v>0</v>
      </c>
      <c r="AE4751" s="131">
        <v>0</v>
      </c>
      <c r="AF4751" s="131">
        <v>0</v>
      </c>
      <c r="AG4751" s="131">
        <v>0</v>
      </c>
      <c r="AH4751" s="43">
        <v>0</v>
      </c>
      <c r="AJ4751" s="69"/>
    </row>
    <row r="4752" spans="4:36">
      <c r="D4752" s="62">
        <v>1990</v>
      </c>
      <c r="E4752" s="62">
        <v>2</v>
      </c>
      <c r="F4752" s="62">
        <v>1990</v>
      </c>
      <c r="G4752" s="62">
        <v>1990</v>
      </c>
      <c r="H4752" s="131">
        <v>0</v>
      </c>
      <c r="I4752" s="131">
        <v>0</v>
      </c>
      <c r="J4752" s="131">
        <v>0</v>
      </c>
      <c r="K4752" s="131">
        <v>0</v>
      </c>
      <c r="L4752" s="131">
        <v>0</v>
      </c>
      <c r="M4752" s="131">
        <v>0</v>
      </c>
      <c r="N4752" s="131">
        <v>0</v>
      </c>
      <c r="O4752" s="131">
        <v>0</v>
      </c>
      <c r="P4752" s="131">
        <v>0</v>
      </c>
      <c r="Q4752" s="131">
        <v>0</v>
      </c>
      <c r="R4752" s="131">
        <v>0</v>
      </c>
      <c r="S4752" s="131">
        <v>0</v>
      </c>
      <c r="T4752" s="131">
        <v>0</v>
      </c>
      <c r="U4752" s="131">
        <v>0</v>
      </c>
      <c r="V4752" s="131">
        <v>0</v>
      </c>
      <c r="W4752" s="131">
        <v>0</v>
      </c>
      <c r="X4752" s="132">
        <v>0</v>
      </c>
      <c r="Y4752" s="131">
        <v>0</v>
      </c>
      <c r="Z4752" s="131">
        <v>0</v>
      </c>
      <c r="AA4752" s="131">
        <v>0</v>
      </c>
      <c r="AB4752" s="131">
        <v>0</v>
      </c>
      <c r="AC4752" s="131">
        <v>0</v>
      </c>
      <c r="AD4752" s="131">
        <v>0</v>
      </c>
      <c r="AE4752" s="131">
        <v>0</v>
      </c>
      <c r="AF4752" s="131">
        <v>0</v>
      </c>
      <c r="AG4752" s="131">
        <v>0</v>
      </c>
      <c r="AH4752" s="43">
        <v>0</v>
      </c>
      <c r="AJ4752" s="69"/>
    </row>
    <row r="4753" spans="4:36">
      <c r="D4753" s="62">
        <v>1990</v>
      </c>
      <c r="E4753" s="62">
        <v>3</v>
      </c>
      <c r="F4753" s="62">
        <v>1990</v>
      </c>
      <c r="G4753" s="62">
        <v>1990</v>
      </c>
      <c r="H4753" s="131">
        <v>0</v>
      </c>
      <c r="I4753" s="131">
        <v>0</v>
      </c>
      <c r="J4753" s="131">
        <v>0</v>
      </c>
      <c r="K4753" s="131">
        <v>0</v>
      </c>
      <c r="L4753" s="131">
        <v>0</v>
      </c>
      <c r="M4753" s="131">
        <v>0</v>
      </c>
      <c r="N4753" s="131">
        <v>0</v>
      </c>
      <c r="O4753" s="131">
        <v>0</v>
      </c>
      <c r="P4753" s="131">
        <v>0</v>
      </c>
      <c r="Q4753" s="131">
        <v>0</v>
      </c>
      <c r="R4753" s="131">
        <v>0</v>
      </c>
      <c r="S4753" s="131">
        <v>0</v>
      </c>
      <c r="T4753" s="131">
        <v>0</v>
      </c>
      <c r="U4753" s="131">
        <v>0</v>
      </c>
      <c r="V4753" s="131">
        <v>0</v>
      </c>
      <c r="W4753" s="131">
        <v>0</v>
      </c>
      <c r="X4753" s="132">
        <v>0</v>
      </c>
      <c r="Y4753" s="131">
        <v>0</v>
      </c>
      <c r="Z4753" s="131">
        <v>0</v>
      </c>
      <c r="AA4753" s="131">
        <v>0</v>
      </c>
      <c r="AB4753" s="131">
        <v>0</v>
      </c>
      <c r="AC4753" s="131">
        <v>0</v>
      </c>
      <c r="AD4753" s="131">
        <v>0</v>
      </c>
      <c r="AE4753" s="131">
        <v>0</v>
      </c>
      <c r="AF4753" s="131">
        <v>0</v>
      </c>
      <c r="AG4753" s="131">
        <v>0</v>
      </c>
      <c r="AH4753" s="43">
        <v>0</v>
      </c>
      <c r="AJ4753" s="69"/>
    </row>
    <row r="4754" spans="4:36">
      <c r="D4754" s="62">
        <v>1990</v>
      </c>
      <c r="E4754" s="62">
        <v>4</v>
      </c>
      <c r="F4754" s="62">
        <v>1990</v>
      </c>
      <c r="G4754" s="62">
        <v>1990</v>
      </c>
      <c r="H4754" s="131">
        <v>0</v>
      </c>
      <c r="I4754" s="131">
        <v>0</v>
      </c>
      <c r="J4754" s="131">
        <v>0</v>
      </c>
      <c r="K4754" s="131">
        <v>0</v>
      </c>
      <c r="L4754" s="131">
        <v>0</v>
      </c>
      <c r="M4754" s="131">
        <v>0</v>
      </c>
      <c r="N4754" s="131">
        <v>0</v>
      </c>
      <c r="O4754" s="131">
        <v>0</v>
      </c>
      <c r="P4754" s="131">
        <v>0</v>
      </c>
      <c r="Q4754" s="131">
        <v>0</v>
      </c>
      <c r="R4754" s="131">
        <v>0</v>
      </c>
      <c r="S4754" s="131">
        <v>0</v>
      </c>
      <c r="T4754" s="131">
        <v>0</v>
      </c>
      <c r="U4754" s="131">
        <v>0</v>
      </c>
      <c r="V4754" s="131">
        <v>0</v>
      </c>
      <c r="W4754" s="131">
        <v>0</v>
      </c>
      <c r="X4754" s="132">
        <v>0</v>
      </c>
      <c r="Y4754" s="131">
        <v>0</v>
      </c>
      <c r="Z4754" s="131">
        <v>0</v>
      </c>
      <c r="AA4754" s="131">
        <v>0</v>
      </c>
      <c r="AB4754" s="131">
        <v>0</v>
      </c>
      <c r="AC4754" s="131">
        <v>0</v>
      </c>
      <c r="AD4754" s="131">
        <v>0</v>
      </c>
      <c r="AE4754" s="131">
        <v>0</v>
      </c>
      <c r="AF4754" s="131">
        <v>0</v>
      </c>
      <c r="AG4754" s="131">
        <v>0</v>
      </c>
      <c r="AH4754" s="43">
        <v>0</v>
      </c>
      <c r="AJ4754" s="69"/>
    </row>
    <row r="4755" spans="4:36">
      <c r="D4755" s="62">
        <v>1990</v>
      </c>
      <c r="E4755" s="62">
        <v>5</v>
      </c>
      <c r="F4755" s="62">
        <v>1990</v>
      </c>
      <c r="G4755" s="62">
        <v>1991</v>
      </c>
      <c r="H4755" s="131">
        <v>0</v>
      </c>
      <c r="I4755" s="131">
        <v>0</v>
      </c>
      <c r="J4755" s="131">
        <v>0</v>
      </c>
      <c r="K4755" s="131">
        <v>0</v>
      </c>
      <c r="L4755" s="131">
        <v>0</v>
      </c>
      <c r="M4755" s="131">
        <v>0</v>
      </c>
      <c r="N4755" s="131">
        <v>0</v>
      </c>
      <c r="O4755" s="131">
        <v>0</v>
      </c>
      <c r="P4755" s="131">
        <v>0</v>
      </c>
      <c r="Q4755" s="131">
        <v>0</v>
      </c>
      <c r="R4755" s="131">
        <v>0</v>
      </c>
      <c r="S4755" s="131">
        <v>0</v>
      </c>
      <c r="T4755" s="131">
        <v>0</v>
      </c>
      <c r="U4755" s="131">
        <v>0</v>
      </c>
      <c r="V4755" s="131">
        <v>0</v>
      </c>
      <c r="W4755" s="131">
        <v>0</v>
      </c>
      <c r="X4755" s="132">
        <v>0</v>
      </c>
      <c r="Y4755" s="131">
        <v>0</v>
      </c>
      <c r="Z4755" s="131">
        <v>0</v>
      </c>
      <c r="AA4755" s="131">
        <v>0</v>
      </c>
      <c r="AB4755" s="131">
        <v>0</v>
      </c>
      <c r="AC4755" s="131">
        <v>0</v>
      </c>
      <c r="AD4755" s="131">
        <v>0</v>
      </c>
      <c r="AE4755" s="131">
        <v>0</v>
      </c>
      <c r="AF4755" s="131">
        <v>0</v>
      </c>
      <c r="AG4755" s="131">
        <v>0</v>
      </c>
      <c r="AH4755" s="43">
        <v>0</v>
      </c>
      <c r="AJ4755" s="69"/>
    </row>
    <row r="4756" spans="4:36">
      <c r="D4756" s="62">
        <v>1990</v>
      </c>
      <c r="E4756" s="62">
        <v>6</v>
      </c>
      <c r="F4756" s="62">
        <v>1990</v>
      </c>
      <c r="G4756" s="62">
        <v>1991</v>
      </c>
      <c r="H4756" s="131">
        <v>0</v>
      </c>
      <c r="I4756" s="131">
        <v>0</v>
      </c>
      <c r="J4756" s="131">
        <v>0</v>
      </c>
      <c r="K4756" s="131">
        <v>0</v>
      </c>
      <c r="L4756" s="131">
        <v>0</v>
      </c>
      <c r="M4756" s="131">
        <v>0</v>
      </c>
      <c r="N4756" s="131">
        <v>0</v>
      </c>
      <c r="O4756" s="131">
        <v>0</v>
      </c>
      <c r="P4756" s="131">
        <v>0</v>
      </c>
      <c r="Q4756" s="131">
        <v>0</v>
      </c>
      <c r="R4756" s="131">
        <v>0</v>
      </c>
      <c r="S4756" s="131">
        <v>0</v>
      </c>
      <c r="T4756" s="131">
        <v>0</v>
      </c>
      <c r="U4756" s="131">
        <v>0</v>
      </c>
      <c r="V4756" s="131">
        <v>0</v>
      </c>
      <c r="W4756" s="131">
        <v>0</v>
      </c>
      <c r="X4756" s="132">
        <v>0</v>
      </c>
      <c r="Y4756" s="131">
        <v>0</v>
      </c>
      <c r="Z4756" s="131">
        <v>0</v>
      </c>
      <c r="AA4756" s="131">
        <v>0</v>
      </c>
      <c r="AB4756" s="131">
        <v>0</v>
      </c>
      <c r="AC4756" s="131">
        <v>0</v>
      </c>
      <c r="AD4756" s="131">
        <v>0</v>
      </c>
      <c r="AE4756" s="131">
        <v>0</v>
      </c>
      <c r="AF4756" s="131">
        <v>0</v>
      </c>
      <c r="AG4756" s="131">
        <v>0</v>
      </c>
      <c r="AH4756" s="43">
        <v>0</v>
      </c>
      <c r="AJ4756" s="69"/>
    </row>
    <row r="4757" spans="4:36">
      <c r="D4757" s="62">
        <v>1990</v>
      </c>
      <c r="E4757" s="62">
        <v>7</v>
      </c>
      <c r="F4757" s="62">
        <v>1991</v>
      </c>
      <c r="G4757" s="62">
        <v>1991</v>
      </c>
      <c r="H4757" s="131">
        <v>0</v>
      </c>
      <c r="I4757" s="131">
        <v>0</v>
      </c>
      <c r="J4757" s="131">
        <v>0</v>
      </c>
      <c r="K4757" s="131">
        <v>0</v>
      </c>
      <c r="L4757" s="131">
        <v>0</v>
      </c>
      <c r="M4757" s="131">
        <v>0</v>
      </c>
      <c r="N4757" s="131">
        <v>0</v>
      </c>
      <c r="O4757" s="131">
        <v>0</v>
      </c>
      <c r="P4757" s="131">
        <v>0</v>
      </c>
      <c r="Q4757" s="131">
        <v>0</v>
      </c>
      <c r="R4757" s="131">
        <v>0</v>
      </c>
      <c r="S4757" s="131">
        <v>0</v>
      </c>
      <c r="T4757" s="131">
        <v>0</v>
      </c>
      <c r="U4757" s="131">
        <v>0</v>
      </c>
      <c r="V4757" s="131">
        <v>0</v>
      </c>
      <c r="W4757" s="131">
        <v>0</v>
      </c>
      <c r="X4757" s="132">
        <v>0</v>
      </c>
      <c r="Y4757" s="131">
        <v>0</v>
      </c>
      <c r="Z4757" s="131">
        <v>0</v>
      </c>
      <c r="AA4757" s="131">
        <v>0</v>
      </c>
      <c r="AB4757" s="131">
        <v>0</v>
      </c>
      <c r="AC4757" s="131">
        <v>0</v>
      </c>
      <c r="AD4757" s="131">
        <v>0</v>
      </c>
      <c r="AE4757" s="131">
        <v>0</v>
      </c>
      <c r="AF4757" s="131">
        <v>0</v>
      </c>
      <c r="AG4757" s="131">
        <v>0</v>
      </c>
      <c r="AH4757" s="43">
        <v>0</v>
      </c>
      <c r="AJ4757" s="69"/>
    </row>
    <row r="4758" spans="4:36">
      <c r="D4758" s="62">
        <v>1990</v>
      </c>
      <c r="E4758" s="62">
        <v>8</v>
      </c>
      <c r="F4758" s="62">
        <v>1991</v>
      </c>
      <c r="G4758" s="62">
        <v>1991</v>
      </c>
      <c r="H4758" s="131">
        <v>0</v>
      </c>
      <c r="I4758" s="131">
        <v>0</v>
      </c>
      <c r="J4758" s="131">
        <v>0</v>
      </c>
      <c r="K4758" s="131">
        <v>0</v>
      </c>
      <c r="L4758" s="131">
        <v>0</v>
      </c>
      <c r="M4758" s="131">
        <v>0</v>
      </c>
      <c r="N4758" s="131">
        <v>0</v>
      </c>
      <c r="O4758" s="131">
        <v>0</v>
      </c>
      <c r="P4758" s="131">
        <v>0</v>
      </c>
      <c r="Q4758" s="131">
        <v>0</v>
      </c>
      <c r="R4758" s="131">
        <v>0</v>
      </c>
      <c r="S4758" s="131">
        <v>0</v>
      </c>
      <c r="T4758" s="131">
        <v>0</v>
      </c>
      <c r="U4758" s="131">
        <v>0</v>
      </c>
      <c r="V4758" s="131">
        <v>0</v>
      </c>
      <c r="W4758" s="131">
        <v>0</v>
      </c>
      <c r="X4758" s="132">
        <v>0</v>
      </c>
      <c r="Y4758" s="131">
        <v>0</v>
      </c>
      <c r="Z4758" s="131">
        <v>0</v>
      </c>
      <c r="AA4758" s="131">
        <v>0</v>
      </c>
      <c r="AB4758" s="131">
        <v>0</v>
      </c>
      <c r="AC4758" s="131">
        <v>0</v>
      </c>
      <c r="AD4758" s="131">
        <v>0</v>
      </c>
      <c r="AE4758" s="131">
        <v>0</v>
      </c>
      <c r="AF4758" s="131">
        <v>0</v>
      </c>
      <c r="AG4758" s="131">
        <v>0</v>
      </c>
      <c r="AH4758" s="43">
        <v>0</v>
      </c>
      <c r="AJ4758" s="69"/>
    </row>
    <row r="4759" spans="4:36">
      <c r="D4759" s="62">
        <v>1990</v>
      </c>
      <c r="E4759" s="62">
        <v>9</v>
      </c>
      <c r="F4759" s="62">
        <v>1991</v>
      </c>
      <c r="G4759" s="62">
        <v>1991</v>
      </c>
      <c r="H4759" s="131">
        <v>0</v>
      </c>
      <c r="I4759" s="131">
        <v>0</v>
      </c>
      <c r="J4759" s="131">
        <v>0</v>
      </c>
      <c r="K4759" s="131">
        <v>0</v>
      </c>
      <c r="L4759" s="131">
        <v>0</v>
      </c>
      <c r="M4759" s="131">
        <v>0</v>
      </c>
      <c r="N4759" s="131">
        <v>0</v>
      </c>
      <c r="O4759" s="131">
        <v>0</v>
      </c>
      <c r="P4759" s="131">
        <v>0</v>
      </c>
      <c r="Q4759" s="131">
        <v>0</v>
      </c>
      <c r="R4759" s="131">
        <v>0</v>
      </c>
      <c r="S4759" s="131">
        <v>0</v>
      </c>
      <c r="T4759" s="131">
        <v>0</v>
      </c>
      <c r="U4759" s="131">
        <v>0</v>
      </c>
      <c r="V4759" s="131">
        <v>0</v>
      </c>
      <c r="W4759" s="131">
        <v>0</v>
      </c>
      <c r="X4759" s="132">
        <v>0</v>
      </c>
      <c r="Y4759" s="131">
        <v>0</v>
      </c>
      <c r="Z4759" s="131">
        <v>0</v>
      </c>
      <c r="AA4759" s="131">
        <v>0</v>
      </c>
      <c r="AB4759" s="131">
        <v>0</v>
      </c>
      <c r="AC4759" s="131">
        <v>0</v>
      </c>
      <c r="AD4759" s="131">
        <v>0</v>
      </c>
      <c r="AE4759" s="131">
        <v>0</v>
      </c>
      <c r="AF4759" s="131">
        <v>0</v>
      </c>
      <c r="AG4759" s="131">
        <v>0</v>
      </c>
      <c r="AH4759" s="43">
        <v>0</v>
      </c>
      <c r="AJ4759" s="69"/>
    </row>
    <row r="4760" spans="4:36">
      <c r="D4760" s="62">
        <v>1990</v>
      </c>
      <c r="E4760" s="62">
        <v>10</v>
      </c>
      <c r="F4760" s="62">
        <v>1991</v>
      </c>
      <c r="G4760" s="62">
        <v>1991</v>
      </c>
      <c r="H4760" s="131">
        <v>0</v>
      </c>
      <c r="I4760" s="131">
        <v>0</v>
      </c>
      <c r="J4760" s="131">
        <v>0</v>
      </c>
      <c r="K4760" s="131">
        <v>0</v>
      </c>
      <c r="L4760" s="131">
        <v>0</v>
      </c>
      <c r="M4760" s="131">
        <v>0</v>
      </c>
      <c r="N4760" s="131">
        <v>0</v>
      </c>
      <c r="O4760" s="131">
        <v>0</v>
      </c>
      <c r="P4760" s="131">
        <v>0</v>
      </c>
      <c r="Q4760" s="131">
        <v>0</v>
      </c>
      <c r="R4760" s="131">
        <v>0</v>
      </c>
      <c r="S4760" s="131">
        <v>0</v>
      </c>
      <c r="T4760" s="131">
        <v>0</v>
      </c>
      <c r="U4760" s="131">
        <v>0</v>
      </c>
      <c r="V4760" s="131">
        <v>0</v>
      </c>
      <c r="W4760" s="131">
        <v>0</v>
      </c>
      <c r="X4760" s="132">
        <v>0</v>
      </c>
      <c r="Y4760" s="131">
        <v>0</v>
      </c>
      <c r="Z4760" s="131">
        <v>0</v>
      </c>
      <c r="AA4760" s="131">
        <v>0</v>
      </c>
      <c r="AB4760" s="131">
        <v>0</v>
      </c>
      <c r="AC4760" s="131">
        <v>0</v>
      </c>
      <c r="AD4760" s="131">
        <v>0</v>
      </c>
      <c r="AE4760" s="131">
        <v>0</v>
      </c>
      <c r="AF4760" s="131">
        <v>0</v>
      </c>
      <c r="AG4760" s="131">
        <v>0</v>
      </c>
      <c r="AH4760" s="43">
        <v>0</v>
      </c>
      <c r="AJ4760" s="69"/>
    </row>
    <row r="4761" spans="4:36">
      <c r="D4761" s="62">
        <v>1990</v>
      </c>
      <c r="E4761" s="62">
        <v>11</v>
      </c>
      <c r="F4761" s="62">
        <v>1991</v>
      </c>
      <c r="G4761" s="62">
        <v>1991</v>
      </c>
      <c r="H4761" s="131">
        <v>0</v>
      </c>
      <c r="I4761" s="131">
        <v>0</v>
      </c>
      <c r="J4761" s="131">
        <v>0</v>
      </c>
      <c r="K4761" s="131">
        <v>0</v>
      </c>
      <c r="L4761" s="131">
        <v>0</v>
      </c>
      <c r="M4761" s="131">
        <v>0</v>
      </c>
      <c r="N4761" s="131">
        <v>0</v>
      </c>
      <c r="O4761" s="131">
        <v>0</v>
      </c>
      <c r="P4761" s="131">
        <v>0</v>
      </c>
      <c r="Q4761" s="131">
        <v>0</v>
      </c>
      <c r="R4761" s="131">
        <v>0</v>
      </c>
      <c r="S4761" s="131">
        <v>0</v>
      </c>
      <c r="T4761" s="131">
        <v>0</v>
      </c>
      <c r="U4761" s="131">
        <v>0</v>
      </c>
      <c r="V4761" s="131">
        <v>0</v>
      </c>
      <c r="W4761" s="131">
        <v>0</v>
      </c>
      <c r="X4761" s="132">
        <v>0</v>
      </c>
      <c r="Y4761" s="131">
        <v>0</v>
      </c>
      <c r="Z4761" s="131">
        <v>0</v>
      </c>
      <c r="AA4761" s="131">
        <v>0</v>
      </c>
      <c r="AB4761" s="131">
        <v>0</v>
      </c>
      <c r="AC4761" s="131">
        <v>0</v>
      </c>
      <c r="AD4761" s="131">
        <v>0</v>
      </c>
      <c r="AE4761" s="131">
        <v>0</v>
      </c>
      <c r="AF4761" s="131">
        <v>0</v>
      </c>
      <c r="AG4761" s="131">
        <v>0</v>
      </c>
      <c r="AH4761" s="43">
        <v>0</v>
      </c>
      <c r="AJ4761" s="69"/>
    </row>
    <row r="4762" spans="4:36">
      <c r="D4762" s="62">
        <v>1990</v>
      </c>
      <c r="E4762" s="62">
        <v>12</v>
      </c>
      <c r="F4762" s="62">
        <v>1991</v>
      </c>
      <c r="G4762" s="62">
        <v>1991</v>
      </c>
      <c r="H4762" s="131">
        <v>0</v>
      </c>
      <c r="I4762" s="131">
        <v>0</v>
      </c>
      <c r="J4762" s="131">
        <v>0</v>
      </c>
      <c r="K4762" s="131">
        <v>0</v>
      </c>
      <c r="L4762" s="131">
        <v>0</v>
      </c>
      <c r="M4762" s="131">
        <v>0</v>
      </c>
      <c r="N4762" s="131">
        <v>0</v>
      </c>
      <c r="O4762" s="131">
        <v>0</v>
      </c>
      <c r="P4762" s="131">
        <v>0</v>
      </c>
      <c r="Q4762" s="131">
        <v>0</v>
      </c>
      <c r="R4762" s="131">
        <v>0</v>
      </c>
      <c r="S4762" s="131">
        <v>0</v>
      </c>
      <c r="T4762" s="131">
        <v>0</v>
      </c>
      <c r="U4762" s="131">
        <v>0</v>
      </c>
      <c r="V4762" s="131">
        <v>0</v>
      </c>
      <c r="W4762" s="131">
        <v>0</v>
      </c>
      <c r="X4762" s="132">
        <v>0</v>
      </c>
      <c r="Y4762" s="131">
        <v>0</v>
      </c>
      <c r="Z4762" s="131">
        <v>0</v>
      </c>
      <c r="AA4762" s="131">
        <v>0</v>
      </c>
      <c r="AB4762" s="131">
        <v>0</v>
      </c>
      <c r="AC4762" s="131">
        <v>0</v>
      </c>
      <c r="AD4762" s="131">
        <v>0</v>
      </c>
      <c r="AE4762" s="131">
        <v>0</v>
      </c>
      <c r="AF4762" s="131">
        <v>0</v>
      </c>
      <c r="AG4762" s="131">
        <v>0</v>
      </c>
      <c r="AH4762" s="43">
        <v>0</v>
      </c>
      <c r="AJ4762" s="69"/>
    </row>
    <row r="4763" spans="4:36">
      <c r="D4763" s="62">
        <v>1991</v>
      </c>
      <c r="E4763" s="62">
        <v>1</v>
      </c>
      <c r="F4763" s="62">
        <v>1991</v>
      </c>
      <c r="G4763" s="62">
        <v>1991</v>
      </c>
      <c r="H4763" s="131">
        <v>0</v>
      </c>
      <c r="I4763" s="131">
        <v>0</v>
      </c>
      <c r="J4763" s="131">
        <v>0</v>
      </c>
      <c r="K4763" s="131">
        <v>0</v>
      </c>
      <c r="L4763" s="131">
        <v>0</v>
      </c>
      <c r="M4763" s="131">
        <v>0</v>
      </c>
      <c r="N4763" s="131">
        <v>0</v>
      </c>
      <c r="O4763" s="131">
        <v>0</v>
      </c>
      <c r="P4763" s="131">
        <v>0</v>
      </c>
      <c r="Q4763" s="131">
        <v>0</v>
      </c>
      <c r="R4763" s="131">
        <v>0</v>
      </c>
      <c r="S4763" s="131">
        <v>0</v>
      </c>
      <c r="T4763" s="131">
        <v>0</v>
      </c>
      <c r="U4763" s="131">
        <v>0</v>
      </c>
      <c r="V4763" s="131">
        <v>0</v>
      </c>
      <c r="W4763" s="131">
        <v>0</v>
      </c>
      <c r="X4763" s="132">
        <v>0</v>
      </c>
      <c r="Y4763" s="131">
        <v>0</v>
      </c>
      <c r="Z4763" s="131">
        <v>0</v>
      </c>
      <c r="AA4763" s="131">
        <v>0</v>
      </c>
      <c r="AB4763" s="131">
        <v>0</v>
      </c>
      <c r="AC4763" s="131">
        <v>0</v>
      </c>
      <c r="AD4763" s="131">
        <v>0</v>
      </c>
      <c r="AE4763" s="131">
        <v>0</v>
      </c>
      <c r="AF4763" s="131">
        <v>0</v>
      </c>
      <c r="AG4763" s="131">
        <v>0</v>
      </c>
      <c r="AH4763" s="43">
        <v>0</v>
      </c>
      <c r="AJ4763" s="69"/>
    </row>
    <row r="4764" spans="4:36">
      <c r="D4764" s="62">
        <v>1991</v>
      </c>
      <c r="E4764" s="62">
        <v>2</v>
      </c>
      <c r="F4764" s="62">
        <v>1991</v>
      </c>
      <c r="G4764" s="62">
        <v>1991</v>
      </c>
      <c r="H4764" s="131">
        <v>0</v>
      </c>
      <c r="I4764" s="131">
        <v>0</v>
      </c>
      <c r="J4764" s="131">
        <v>0</v>
      </c>
      <c r="K4764" s="131">
        <v>0</v>
      </c>
      <c r="L4764" s="131">
        <v>0</v>
      </c>
      <c r="M4764" s="131">
        <v>0</v>
      </c>
      <c r="N4764" s="131">
        <v>0</v>
      </c>
      <c r="O4764" s="131">
        <v>0</v>
      </c>
      <c r="P4764" s="131">
        <v>0</v>
      </c>
      <c r="Q4764" s="131">
        <v>0</v>
      </c>
      <c r="R4764" s="131">
        <v>0</v>
      </c>
      <c r="S4764" s="131">
        <v>0</v>
      </c>
      <c r="T4764" s="131">
        <v>0</v>
      </c>
      <c r="U4764" s="131">
        <v>0</v>
      </c>
      <c r="V4764" s="131">
        <v>0</v>
      </c>
      <c r="W4764" s="131">
        <v>0</v>
      </c>
      <c r="X4764" s="132">
        <v>0</v>
      </c>
      <c r="Y4764" s="131">
        <v>0</v>
      </c>
      <c r="Z4764" s="131">
        <v>0</v>
      </c>
      <c r="AA4764" s="131">
        <v>0</v>
      </c>
      <c r="AB4764" s="131">
        <v>0</v>
      </c>
      <c r="AC4764" s="131">
        <v>0</v>
      </c>
      <c r="AD4764" s="131">
        <v>0</v>
      </c>
      <c r="AE4764" s="131">
        <v>0</v>
      </c>
      <c r="AF4764" s="131">
        <v>0</v>
      </c>
      <c r="AG4764" s="131">
        <v>0</v>
      </c>
      <c r="AH4764" s="43">
        <v>0</v>
      </c>
      <c r="AJ4764" s="69"/>
    </row>
    <row r="4765" spans="4:36">
      <c r="D4765" s="62">
        <v>1991</v>
      </c>
      <c r="E4765" s="62">
        <v>3</v>
      </c>
      <c r="F4765" s="62">
        <v>1991</v>
      </c>
      <c r="G4765" s="62">
        <v>1991</v>
      </c>
      <c r="H4765" s="131">
        <v>0</v>
      </c>
      <c r="I4765" s="131">
        <v>0</v>
      </c>
      <c r="J4765" s="131">
        <v>0</v>
      </c>
      <c r="K4765" s="131">
        <v>0</v>
      </c>
      <c r="L4765" s="131">
        <v>0</v>
      </c>
      <c r="M4765" s="131">
        <v>0</v>
      </c>
      <c r="N4765" s="131">
        <v>0</v>
      </c>
      <c r="O4765" s="131">
        <v>0</v>
      </c>
      <c r="P4765" s="131">
        <v>0</v>
      </c>
      <c r="Q4765" s="131">
        <v>0</v>
      </c>
      <c r="R4765" s="131">
        <v>0</v>
      </c>
      <c r="S4765" s="131">
        <v>0</v>
      </c>
      <c r="T4765" s="131">
        <v>0</v>
      </c>
      <c r="U4765" s="131">
        <v>0</v>
      </c>
      <c r="V4765" s="131">
        <v>0</v>
      </c>
      <c r="W4765" s="131">
        <v>0</v>
      </c>
      <c r="X4765" s="132">
        <v>0</v>
      </c>
      <c r="Y4765" s="131">
        <v>0</v>
      </c>
      <c r="Z4765" s="131">
        <v>0</v>
      </c>
      <c r="AA4765" s="131">
        <v>0</v>
      </c>
      <c r="AB4765" s="131">
        <v>0</v>
      </c>
      <c r="AC4765" s="131">
        <v>0</v>
      </c>
      <c r="AD4765" s="131">
        <v>0</v>
      </c>
      <c r="AE4765" s="131">
        <v>0</v>
      </c>
      <c r="AF4765" s="131">
        <v>0</v>
      </c>
      <c r="AG4765" s="131">
        <v>0</v>
      </c>
      <c r="AH4765" s="43">
        <v>0</v>
      </c>
      <c r="AJ4765" s="69"/>
    </row>
    <row r="4766" spans="4:36">
      <c r="D4766" s="62">
        <v>1991</v>
      </c>
      <c r="E4766" s="62">
        <v>4</v>
      </c>
      <c r="F4766" s="62">
        <v>1991</v>
      </c>
      <c r="G4766" s="62">
        <v>1991</v>
      </c>
      <c r="H4766" s="131">
        <v>0</v>
      </c>
      <c r="I4766" s="131">
        <v>0</v>
      </c>
      <c r="J4766" s="131">
        <v>0</v>
      </c>
      <c r="K4766" s="131">
        <v>0</v>
      </c>
      <c r="L4766" s="131">
        <v>0</v>
      </c>
      <c r="M4766" s="131">
        <v>0</v>
      </c>
      <c r="N4766" s="131">
        <v>0</v>
      </c>
      <c r="O4766" s="131">
        <v>0</v>
      </c>
      <c r="P4766" s="131">
        <v>0</v>
      </c>
      <c r="Q4766" s="131">
        <v>0</v>
      </c>
      <c r="R4766" s="131">
        <v>0</v>
      </c>
      <c r="S4766" s="131">
        <v>0</v>
      </c>
      <c r="T4766" s="131">
        <v>0</v>
      </c>
      <c r="U4766" s="131">
        <v>0</v>
      </c>
      <c r="V4766" s="131">
        <v>0</v>
      </c>
      <c r="W4766" s="131">
        <v>0</v>
      </c>
      <c r="X4766" s="132">
        <v>0</v>
      </c>
      <c r="Y4766" s="131">
        <v>0</v>
      </c>
      <c r="Z4766" s="131">
        <v>0</v>
      </c>
      <c r="AA4766" s="131">
        <v>0</v>
      </c>
      <c r="AB4766" s="131">
        <v>0</v>
      </c>
      <c r="AC4766" s="131">
        <v>0</v>
      </c>
      <c r="AD4766" s="131">
        <v>0</v>
      </c>
      <c r="AE4766" s="131">
        <v>0</v>
      </c>
      <c r="AF4766" s="131">
        <v>0</v>
      </c>
      <c r="AG4766" s="131">
        <v>0</v>
      </c>
      <c r="AH4766" s="43">
        <v>0</v>
      </c>
      <c r="AJ4766" s="69"/>
    </row>
    <row r="4767" spans="4:36">
      <c r="D4767" s="62">
        <v>1991</v>
      </c>
      <c r="E4767" s="62">
        <v>5</v>
      </c>
      <c r="F4767" s="62">
        <v>1991</v>
      </c>
      <c r="G4767" s="62">
        <v>1992</v>
      </c>
      <c r="H4767" s="131">
        <v>0</v>
      </c>
      <c r="I4767" s="131">
        <v>0</v>
      </c>
      <c r="J4767" s="131">
        <v>0</v>
      </c>
      <c r="K4767" s="131">
        <v>0</v>
      </c>
      <c r="L4767" s="131">
        <v>0</v>
      </c>
      <c r="M4767" s="131">
        <v>0</v>
      </c>
      <c r="N4767" s="131">
        <v>0</v>
      </c>
      <c r="O4767" s="131">
        <v>0</v>
      </c>
      <c r="P4767" s="131">
        <v>0</v>
      </c>
      <c r="Q4767" s="131">
        <v>0</v>
      </c>
      <c r="R4767" s="131">
        <v>0</v>
      </c>
      <c r="S4767" s="131">
        <v>0</v>
      </c>
      <c r="T4767" s="131">
        <v>0</v>
      </c>
      <c r="U4767" s="131">
        <v>0</v>
      </c>
      <c r="V4767" s="131">
        <v>0</v>
      </c>
      <c r="W4767" s="131">
        <v>0</v>
      </c>
      <c r="X4767" s="132">
        <v>0</v>
      </c>
      <c r="Y4767" s="131">
        <v>0</v>
      </c>
      <c r="Z4767" s="131">
        <v>0</v>
      </c>
      <c r="AA4767" s="131">
        <v>0</v>
      </c>
      <c r="AB4767" s="131">
        <v>0</v>
      </c>
      <c r="AC4767" s="131">
        <v>0</v>
      </c>
      <c r="AD4767" s="131">
        <v>0</v>
      </c>
      <c r="AE4767" s="131">
        <v>0</v>
      </c>
      <c r="AF4767" s="131">
        <v>0</v>
      </c>
      <c r="AG4767" s="131">
        <v>0</v>
      </c>
      <c r="AH4767" s="43">
        <v>0</v>
      </c>
      <c r="AJ4767" s="69"/>
    </row>
    <row r="4768" spans="4:36">
      <c r="D4768" s="62">
        <v>1991</v>
      </c>
      <c r="E4768" s="62">
        <v>6</v>
      </c>
      <c r="F4768" s="62">
        <v>1991</v>
      </c>
      <c r="G4768" s="62">
        <v>1992</v>
      </c>
      <c r="H4768" s="131">
        <v>0</v>
      </c>
      <c r="I4768" s="131">
        <v>0</v>
      </c>
      <c r="J4768" s="131">
        <v>0</v>
      </c>
      <c r="K4768" s="131">
        <v>0</v>
      </c>
      <c r="L4768" s="131">
        <v>0</v>
      </c>
      <c r="M4768" s="131">
        <v>0</v>
      </c>
      <c r="N4768" s="131">
        <v>0</v>
      </c>
      <c r="O4768" s="131">
        <v>0</v>
      </c>
      <c r="P4768" s="131">
        <v>0</v>
      </c>
      <c r="Q4768" s="131">
        <v>0</v>
      </c>
      <c r="R4768" s="131">
        <v>0</v>
      </c>
      <c r="S4768" s="131">
        <v>0</v>
      </c>
      <c r="T4768" s="131">
        <v>0</v>
      </c>
      <c r="U4768" s="131">
        <v>0</v>
      </c>
      <c r="V4768" s="131">
        <v>0</v>
      </c>
      <c r="W4768" s="131">
        <v>0</v>
      </c>
      <c r="X4768" s="132">
        <v>0</v>
      </c>
      <c r="Y4768" s="131">
        <v>0</v>
      </c>
      <c r="Z4768" s="131">
        <v>0</v>
      </c>
      <c r="AA4768" s="131">
        <v>0</v>
      </c>
      <c r="AB4768" s="131">
        <v>0</v>
      </c>
      <c r="AC4768" s="131">
        <v>0</v>
      </c>
      <c r="AD4768" s="131">
        <v>0</v>
      </c>
      <c r="AE4768" s="131">
        <v>0</v>
      </c>
      <c r="AF4768" s="131">
        <v>0</v>
      </c>
      <c r="AG4768" s="131">
        <v>0</v>
      </c>
      <c r="AH4768" s="43">
        <v>0</v>
      </c>
      <c r="AJ4768" s="69"/>
    </row>
    <row r="4769" spans="4:36">
      <c r="D4769" s="62">
        <v>1991</v>
      </c>
      <c r="E4769" s="62">
        <v>7</v>
      </c>
      <c r="F4769" s="62">
        <v>1992</v>
      </c>
      <c r="G4769" s="62">
        <v>1992</v>
      </c>
      <c r="H4769" s="131">
        <v>0</v>
      </c>
      <c r="I4769" s="131">
        <v>0</v>
      </c>
      <c r="J4769" s="131">
        <v>0</v>
      </c>
      <c r="K4769" s="131">
        <v>0</v>
      </c>
      <c r="L4769" s="131">
        <v>0</v>
      </c>
      <c r="M4769" s="131">
        <v>0</v>
      </c>
      <c r="N4769" s="131">
        <v>0</v>
      </c>
      <c r="O4769" s="131">
        <v>0</v>
      </c>
      <c r="P4769" s="131">
        <v>0</v>
      </c>
      <c r="Q4769" s="131">
        <v>0</v>
      </c>
      <c r="R4769" s="131">
        <v>0</v>
      </c>
      <c r="S4769" s="131">
        <v>0</v>
      </c>
      <c r="T4769" s="131">
        <v>0</v>
      </c>
      <c r="U4769" s="131">
        <v>0</v>
      </c>
      <c r="V4769" s="131">
        <v>0</v>
      </c>
      <c r="W4769" s="131">
        <v>0</v>
      </c>
      <c r="X4769" s="132">
        <v>0</v>
      </c>
      <c r="Y4769" s="131">
        <v>0</v>
      </c>
      <c r="Z4769" s="131">
        <v>0</v>
      </c>
      <c r="AA4769" s="131">
        <v>0</v>
      </c>
      <c r="AB4769" s="131">
        <v>0</v>
      </c>
      <c r="AC4769" s="131">
        <v>0</v>
      </c>
      <c r="AD4769" s="131">
        <v>0</v>
      </c>
      <c r="AE4769" s="131">
        <v>0</v>
      </c>
      <c r="AF4769" s="131">
        <v>0</v>
      </c>
      <c r="AG4769" s="131">
        <v>0</v>
      </c>
      <c r="AH4769" s="43">
        <v>0</v>
      </c>
      <c r="AJ4769" s="69"/>
    </row>
    <row r="4770" spans="4:36">
      <c r="D4770" s="62">
        <v>1991</v>
      </c>
      <c r="E4770" s="62">
        <v>8</v>
      </c>
      <c r="F4770" s="62">
        <v>1992</v>
      </c>
      <c r="G4770" s="62">
        <v>1992</v>
      </c>
      <c r="H4770" s="131">
        <v>0</v>
      </c>
      <c r="I4770" s="131">
        <v>0</v>
      </c>
      <c r="J4770" s="131">
        <v>0</v>
      </c>
      <c r="K4770" s="131">
        <v>0</v>
      </c>
      <c r="L4770" s="131">
        <v>0</v>
      </c>
      <c r="M4770" s="131">
        <v>0</v>
      </c>
      <c r="N4770" s="131">
        <v>0</v>
      </c>
      <c r="O4770" s="131">
        <v>0</v>
      </c>
      <c r="P4770" s="131">
        <v>0</v>
      </c>
      <c r="Q4770" s="131">
        <v>0</v>
      </c>
      <c r="R4770" s="131">
        <v>0</v>
      </c>
      <c r="S4770" s="131">
        <v>0</v>
      </c>
      <c r="T4770" s="131">
        <v>0</v>
      </c>
      <c r="U4770" s="131">
        <v>0</v>
      </c>
      <c r="V4770" s="131">
        <v>0</v>
      </c>
      <c r="W4770" s="131">
        <v>0</v>
      </c>
      <c r="X4770" s="132">
        <v>0</v>
      </c>
      <c r="Y4770" s="131">
        <v>0</v>
      </c>
      <c r="Z4770" s="131">
        <v>0</v>
      </c>
      <c r="AA4770" s="131">
        <v>0</v>
      </c>
      <c r="AB4770" s="131">
        <v>0</v>
      </c>
      <c r="AC4770" s="131">
        <v>0</v>
      </c>
      <c r="AD4770" s="131">
        <v>0</v>
      </c>
      <c r="AE4770" s="131">
        <v>0</v>
      </c>
      <c r="AF4770" s="131">
        <v>0</v>
      </c>
      <c r="AG4770" s="131">
        <v>0</v>
      </c>
      <c r="AH4770" s="43">
        <v>0</v>
      </c>
      <c r="AJ4770" s="69"/>
    </row>
    <row r="4771" spans="4:36">
      <c r="D4771" s="62">
        <v>1991</v>
      </c>
      <c r="E4771" s="62">
        <v>9</v>
      </c>
      <c r="F4771" s="62">
        <v>1992</v>
      </c>
      <c r="G4771" s="62">
        <v>1992</v>
      </c>
      <c r="H4771" s="131">
        <v>0</v>
      </c>
      <c r="I4771" s="131">
        <v>0</v>
      </c>
      <c r="J4771" s="131">
        <v>0</v>
      </c>
      <c r="K4771" s="131">
        <v>0</v>
      </c>
      <c r="L4771" s="131">
        <v>0</v>
      </c>
      <c r="M4771" s="131">
        <v>0</v>
      </c>
      <c r="N4771" s="131">
        <v>0</v>
      </c>
      <c r="O4771" s="131">
        <v>0</v>
      </c>
      <c r="P4771" s="131">
        <v>0</v>
      </c>
      <c r="Q4771" s="131">
        <v>0</v>
      </c>
      <c r="R4771" s="131">
        <v>0</v>
      </c>
      <c r="S4771" s="131">
        <v>0</v>
      </c>
      <c r="T4771" s="131">
        <v>0</v>
      </c>
      <c r="U4771" s="131">
        <v>0</v>
      </c>
      <c r="V4771" s="131">
        <v>0</v>
      </c>
      <c r="W4771" s="131">
        <v>0</v>
      </c>
      <c r="X4771" s="132">
        <v>0</v>
      </c>
      <c r="Y4771" s="131">
        <v>0</v>
      </c>
      <c r="Z4771" s="131">
        <v>0</v>
      </c>
      <c r="AA4771" s="131">
        <v>0</v>
      </c>
      <c r="AB4771" s="131">
        <v>0</v>
      </c>
      <c r="AC4771" s="131">
        <v>0</v>
      </c>
      <c r="AD4771" s="131">
        <v>0</v>
      </c>
      <c r="AE4771" s="131">
        <v>0</v>
      </c>
      <c r="AF4771" s="131">
        <v>0</v>
      </c>
      <c r="AG4771" s="131">
        <v>0</v>
      </c>
      <c r="AH4771" s="43">
        <v>0</v>
      </c>
      <c r="AJ4771" s="69"/>
    </row>
    <row r="4772" spans="4:36">
      <c r="D4772" s="62">
        <v>1991</v>
      </c>
      <c r="E4772" s="62">
        <v>10</v>
      </c>
      <c r="F4772" s="62">
        <v>1992</v>
      </c>
      <c r="G4772" s="62">
        <v>1992</v>
      </c>
      <c r="H4772" s="131">
        <v>0</v>
      </c>
      <c r="I4772" s="131">
        <v>0</v>
      </c>
      <c r="J4772" s="131">
        <v>0</v>
      </c>
      <c r="K4772" s="131">
        <v>0</v>
      </c>
      <c r="L4772" s="131">
        <v>0</v>
      </c>
      <c r="M4772" s="131">
        <v>0</v>
      </c>
      <c r="N4772" s="131">
        <v>0</v>
      </c>
      <c r="O4772" s="131">
        <v>0</v>
      </c>
      <c r="P4772" s="131">
        <v>0</v>
      </c>
      <c r="Q4772" s="131">
        <v>0</v>
      </c>
      <c r="R4772" s="131">
        <v>0</v>
      </c>
      <c r="S4772" s="131">
        <v>0</v>
      </c>
      <c r="T4772" s="131">
        <v>0</v>
      </c>
      <c r="U4772" s="131">
        <v>0</v>
      </c>
      <c r="V4772" s="131">
        <v>0</v>
      </c>
      <c r="W4772" s="131">
        <v>0</v>
      </c>
      <c r="X4772" s="132">
        <v>0</v>
      </c>
      <c r="Y4772" s="131">
        <v>0</v>
      </c>
      <c r="Z4772" s="131">
        <v>0</v>
      </c>
      <c r="AA4772" s="131">
        <v>0</v>
      </c>
      <c r="AB4772" s="131">
        <v>0</v>
      </c>
      <c r="AC4772" s="131">
        <v>0</v>
      </c>
      <c r="AD4772" s="131">
        <v>0</v>
      </c>
      <c r="AE4772" s="131">
        <v>0</v>
      </c>
      <c r="AF4772" s="131">
        <v>0</v>
      </c>
      <c r="AG4772" s="131">
        <v>0</v>
      </c>
      <c r="AH4772" s="43">
        <v>0</v>
      </c>
      <c r="AJ4772" s="69"/>
    </row>
    <row r="4773" spans="4:36">
      <c r="D4773" s="62">
        <v>1991</v>
      </c>
      <c r="E4773" s="62">
        <v>11</v>
      </c>
      <c r="F4773" s="62">
        <v>1992</v>
      </c>
      <c r="G4773" s="62">
        <v>1992</v>
      </c>
      <c r="H4773" s="131">
        <v>0</v>
      </c>
      <c r="I4773" s="131">
        <v>0</v>
      </c>
      <c r="J4773" s="131">
        <v>0</v>
      </c>
      <c r="K4773" s="131">
        <v>0</v>
      </c>
      <c r="L4773" s="131">
        <v>0</v>
      </c>
      <c r="M4773" s="131">
        <v>0</v>
      </c>
      <c r="N4773" s="131">
        <v>0</v>
      </c>
      <c r="O4773" s="131">
        <v>0</v>
      </c>
      <c r="P4773" s="131">
        <v>0</v>
      </c>
      <c r="Q4773" s="131">
        <v>0</v>
      </c>
      <c r="R4773" s="131">
        <v>0</v>
      </c>
      <c r="S4773" s="131">
        <v>0</v>
      </c>
      <c r="T4773" s="131">
        <v>0</v>
      </c>
      <c r="U4773" s="131">
        <v>0</v>
      </c>
      <c r="V4773" s="131">
        <v>0</v>
      </c>
      <c r="W4773" s="131">
        <v>0</v>
      </c>
      <c r="X4773" s="132">
        <v>0</v>
      </c>
      <c r="Y4773" s="131">
        <v>0</v>
      </c>
      <c r="Z4773" s="131">
        <v>0</v>
      </c>
      <c r="AA4773" s="131">
        <v>0</v>
      </c>
      <c r="AB4773" s="131">
        <v>0</v>
      </c>
      <c r="AC4773" s="131">
        <v>0</v>
      </c>
      <c r="AD4773" s="131">
        <v>0</v>
      </c>
      <c r="AE4773" s="131">
        <v>0</v>
      </c>
      <c r="AF4773" s="131">
        <v>0</v>
      </c>
      <c r="AG4773" s="131">
        <v>0</v>
      </c>
      <c r="AH4773" s="43">
        <v>0</v>
      </c>
      <c r="AJ4773" s="69"/>
    </row>
    <row r="4774" spans="4:36">
      <c r="D4774" s="62">
        <v>1991</v>
      </c>
      <c r="E4774" s="62">
        <v>12</v>
      </c>
      <c r="F4774" s="62">
        <v>1992</v>
      </c>
      <c r="G4774" s="62">
        <v>1992</v>
      </c>
      <c r="H4774" s="131">
        <v>0</v>
      </c>
      <c r="I4774" s="131">
        <v>0</v>
      </c>
      <c r="J4774" s="131">
        <v>0</v>
      </c>
      <c r="K4774" s="131">
        <v>0</v>
      </c>
      <c r="L4774" s="131">
        <v>0</v>
      </c>
      <c r="M4774" s="131">
        <v>0</v>
      </c>
      <c r="N4774" s="131">
        <v>0</v>
      </c>
      <c r="O4774" s="131">
        <v>0</v>
      </c>
      <c r="P4774" s="131">
        <v>0</v>
      </c>
      <c r="Q4774" s="131">
        <v>0</v>
      </c>
      <c r="R4774" s="131">
        <v>0</v>
      </c>
      <c r="S4774" s="131">
        <v>0</v>
      </c>
      <c r="T4774" s="131">
        <v>0</v>
      </c>
      <c r="U4774" s="131">
        <v>0</v>
      </c>
      <c r="V4774" s="131">
        <v>0</v>
      </c>
      <c r="W4774" s="131">
        <v>0</v>
      </c>
      <c r="X4774" s="132">
        <v>0</v>
      </c>
      <c r="Y4774" s="131">
        <v>0</v>
      </c>
      <c r="Z4774" s="131">
        <v>0</v>
      </c>
      <c r="AA4774" s="131">
        <v>0</v>
      </c>
      <c r="AB4774" s="131">
        <v>0</v>
      </c>
      <c r="AC4774" s="131">
        <v>0</v>
      </c>
      <c r="AD4774" s="131">
        <v>0</v>
      </c>
      <c r="AE4774" s="131">
        <v>0</v>
      </c>
      <c r="AF4774" s="131">
        <v>0</v>
      </c>
      <c r="AG4774" s="131">
        <v>0</v>
      </c>
      <c r="AH4774" s="43">
        <v>0</v>
      </c>
      <c r="AJ4774" s="69"/>
    </row>
    <row r="4775" spans="4:36">
      <c r="D4775" s="62">
        <v>1992</v>
      </c>
      <c r="E4775" s="62">
        <v>1</v>
      </c>
      <c r="F4775" s="62">
        <v>1992</v>
      </c>
      <c r="G4775" s="62">
        <v>1992</v>
      </c>
      <c r="H4775" s="131">
        <v>0</v>
      </c>
      <c r="I4775" s="131">
        <v>0</v>
      </c>
      <c r="J4775" s="131">
        <v>0</v>
      </c>
      <c r="K4775" s="131">
        <v>0</v>
      </c>
      <c r="L4775" s="131">
        <v>0</v>
      </c>
      <c r="M4775" s="131">
        <v>0</v>
      </c>
      <c r="N4775" s="131">
        <v>0</v>
      </c>
      <c r="O4775" s="131">
        <v>0</v>
      </c>
      <c r="P4775" s="131">
        <v>0</v>
      </c>
      <c r="Q4775" s="131">
        <v>0</v>
      </c>
      <c r="R4775" s="131">
        <v>0</v>
      </c>
      <c r="S4775" s="131">
        <v>0</v>
      </c>
      <c r="T4775" s="131">
        <v>0</v>
      </c>
      <c r="U4775" s="131">
        <v>0</v>
      </c>
      <c r="V4775" s="131">
        <v>0</v>
      </c>
      <c r="W4775" s="131">
        <v>0</v>
      </c>
      <c r="X4775" s="132">
        <v>0</v>
      </c>
      <c r="Y4775" s="131">
        <v>0</v>
      </c>
      <c r="Z4775" s="131">
        <v>0</v>
      </c>
      <c r="AA4775" s="131">
        <v>0</v>
      </c>
      <c r="AB4775" s="131">
        <v>0</v>
      </c>
      <c r="AC4775" s="131">
        <v>0</v>
      </c>
      <c r="AD4775" s="131">
        <v>0</v>
      </c>
      <c r="AE4775" s="131">
        <v>0</v>
      </c>
      <c r="AF4775" s="131">
        <v>0</v>
      </c>
      <c r="AG4775" s="131">
        <v>0</v>
      </c>
      <c r="AH4775" s="43">
        <v>0</v>
      </c>
      <c r="AJ4775" s="69"/>
    </row>
    <row r="4776" spans="4:36">
      <c r="D4776" s="62">
        <v>1992</v>
      </c>
      <c r="E4776" s="62">
        <v>2</v>
      </c>
      <c r="F4776" s="62">
        <v>1992</v>
      </c>
      <c r="G4776" s="62">
        <v>1992</v>
      </c>
      <c r="H4776" s="131">
        <v>0</v>
      </c>
      <c r="I4776" s="131">
        <v>0</v>
      </c>
      <c r="J4776" s="131">
        <v>0</v>
      </c>
      <c r="K4776" s="131">
        <v>0</v>
      </c>
      <c r="L4776" s="131">
        <v>0</v>
      </c>
      <c r="M4776" s="131">
        <v>0</v>
      </c>
      <c r="N4776" s="131">
        <v>0</v>
      </c>
      <c r="O4776" s="131">
        <v>0</v>
      </c>
      <c r="P4776" s="131">
        <v>0</v>
      </c>
      <c r="Q4776" s="131">
        <v>0</v>
      </c>
      <c r="R4776" s="131">
        <v>0</v>
      </c>
      <c r="S4776" s="131">
        <v>0</v>
      </c>
      <c r="T4776" s="131">
        <v>0</v>
      </c>
      <c r="U4776" s="131">
        <v>0</v>
      </c>
      <c r="V4776" s="131">
        <v>0</v>
      </c>
      <c r="W4776" s="131">
        <v>0</v>
      </c>
      <c r="X4776" s="132">
        <v>0</v>
      </c>
      <c r="Y4776" s="131">
        <v>0</v>
      </c>
      <c r="Z4776" s="131">
        <v>0</v>
      </c>
      <c r="AA4776" s="131">
        <v>0</v>
      </c>
      <c r="AB4776" s="131">
        <v>0</v>
      </c>
      <c r="AC4776" s="131">
        <v>0</v>
      </c>
      <c r="AD4776" s="131">
        <v>0</v>
      </c>
      <c r="AE4776" s="131">
        <v>0</v>
      </c>
      <c r="AF4776" s="131">
        <v>0</v>
      </c>
      <c r="AG4776" s="131">
        <v>0</v>
      </c>
      <c r="AH4776" s="43">
        <v>0</v>
      </c>
      <c r="AJ4776" s="69"/>
    </row>
    <row r="4777" spans="4:36">
      <c r="D4777" s="62">
        <v>1992</v>
      </c>
      <c r="E4777" s="62">
        <v>3</v>
      </c>
      <c r="F4777" s="62">
        <v>1992</v>
      </c>
      <c r="G4777" s="62">
        <v>1992</v>
      </c>
      <c r="H4777" s="131">
        <v>0</v>
      </c>
      <c r="I4777" s="131">
        <v>0</v>
      </c>
      <c r="J4777" s="131">
        <v>0</v>
      </c>
      <c r="K4777" s="131">
        <v>0</v>
      </c>
      <c r="L4777" s="131">
        <v>0</v>
      </c>
      <c r="M4777" s="131">
        <v>0</v>
      </c>
      <c r="N4777" s="131">
        <v>0</v>
      </c>
      <c r="O4777" s="131">
        <v>0</v>
      </c>
      <c r="P4777" s="131">
        <v>0</v>
      </c>
      <c r="Q4777" s="131">
        <v>0</v>
      </c>
      <c r="R4777" s="131">
        <v>0</v>
      </c>
      <c r="S4777" s="131">
        <v>0</v>
      </c>
      <c r="T4777" s="131">
        <v>0</v>
      </c>
      <c r="U4777" s="131">
        <v>0</v>
      </c>
      <c r="V4777" s="131">
        <v>0</v>
      </c>
      <c r="W4777" s="131">
        <v>0</v>
      </c>
      <c r="X4777" s="132">
        <v>0</v>
      </c>
      <c r="Y4777" s="131">
        <v>0</v>
      </c>
      <c r="Z4777" s="131">
        <v>0</v>
      </c>
      <c r="AA4777" s="131">
        <v>0</v>
      </c>
      <c r="AB4777" s="131">
        <v>0</v>
      </c>
      <c r="AC4777" s="131">
        <v>0</v>
      </c>
      <c r="AD4777" s="131">
        <v>0</v>
      </c>
      <c r="AE4777" s="131">
        <v>0</v>
      </c>
      <c r="AF4777" s="131">
        <v>0</v>
      </c>
      <c r="AG4777" s="131">
        <v>0</v>
      </c>
      <c r="AH4777" s="43">
        <v>0</v>
      </c>
      <c r="AJ4777" s="69"/>
    </row>
    <row r="4778" spans="4:36">
      <c r="D4778" s="62">
        <v>1992</v>
      </c>
      <c r="E4778" s="62">
        <v>4</v>
      </c>
      <c r="F4778" s="62">
        <v>1992</v>
      </c>
      <c r="G4778" s="62">
        <v>1992</v>
      </c>
      <c r="H4778" s="131">
        <v>0</v>
      </c>
      <c r="I4778" s="131">
        <v>0</v>
      </c>
      <c r="J4778" s="131">
        <v>0</v>
      </c>
      <c r="K4778" s="131">
        <v>0</v>
      </c>
      <c r="L4778" s="131">
        <v>0</v>
      </c>
      <c r="M4778" s="131">
        <v>0</v>
      </c>
      <c r="N4778" s="131">
        <v>0</v>
      </c>
      <c r="O4778" s="131">
        <v>0</v>
      </c>
      <c r="P4778" s="131">
        <v>0</v>
      </c>
      <c r="Q4778" s="131">
        <v>0</v>
      </c>
      <c r="R4778" s="131">
        <v>0</v>
      </c>
      <c r="S4778" s="131">
        <v>0</v>
      </c>
      <c r="T4778" s="131">
        <v>0</v>
      </c>
      <c r="U4778" s="131">
        <v>0</v>
      </c>
      <c r="V4778" s="131">
        <v>0</v>
      </c>
      <c r="W4778" s="131">
        <v>0</v>
      </c>
      <c r="X4778" s="132">
        <v>0</v>
      </c>
      <c r="Y4778" s="131">
        <v>0</v>
      </c>
      <c r="Z4778" s="131">
        <v>0</v>
      </c>
      <c r="AA4778" s="131">
        <v>0</v>
      </c>
      <c r="AB4778" s="131">
        <v>0</v>
      </c>
      <c r="AC4778" s="131">
        <v>0</v>
      </c>
      <c r="AD4778" s="131">
        <v>0</v>
      </c>
      <c r="AE4778" s="131">
        <v>0</v>
      </c>
      <c r="AF4778" s="131">
        <v>0</v>
      </c>
      <c r="AG4778" s="131">
        <v>0</v>
      </c>
      <c r="AH4778" s="43">
        <v>0</v>
      </c>
      <c r="AJ4778" s="69"/>
    </row>
    <row r="4779" spans="4:36">
      <c r="D4779" s="62">
        <v>1992</v>
      </c>
      <c r="E4779" s="62">
        <v>5</v>
      </c>
      <c r="F4779" s="62">
        <v>1992</v>
      </c>
      <c r="G4779" s="62">
        <v>1993</v>
      </c>
      <c r="H4779" s="131">
        <v>0</v>
      </c>
      <c r="I4779" s="131">
        <v>0</v>
      </c>
      <c r="J4779" s="131">
        <v>0</v>
      </c>
      <c r="K4779" s="131">
        <v>0</v>
      </c>
      <c r="L4779" s="131">
        <v>0</v>
      </c>
      <c r="M4779" s="131">
        <v>0</v>
      </c>
      <c r="N4779" s="131">
        <v>0</v>
      </c>
      <c r="O4779" s="131">
        <v>0</v>
      </c>
      <c r="P4779" s="131">
        <v>0</v>
      </c>
      <c r="Q4779" s="131">
        <v>0</v>
      </c>
      <c r="R4779" s="131">
        <v>0</v>
      </c>
      <c r="S4779" s="131">
        <v>0</v>
      </c>
      <c r="T4779" s="131">
        <v>0</v>
      </c>
      <c r="U4779" s="131">
        <v>0</v>
      </c>
      <c r="V4779" s="131">
        <v>0</v>
      </c>
      <c r="W4779" s="131">
        <v>0</v>
      </c>
      <c r="X4779" s="132">
        <v>0</v>
      </c>
      <c r="Y4779" s="131">
        <v>0</v>
      </c>
      <c r="Z4779" s="131">
        <v>0</v>
      </c>
      <c r="AA4779" s="131">
        <v>0</v>
      </c>
      <c r="AB4779" s="131">
        <v>0</v>
      </c>
      <c r="AC4779" s="131">
        <v>0</v>
      </c>
      <c r="AD4779" s="131">
        <v>0</v>
      </c>
      <c r="AE4779" s="131">
        <v>0</v>
      </c>
      <c r="AF4779" s="131">
        <v>0</v>
      </c>
      <c r="AG4779" s="131">
        <v>0</v>
      </c>
      <c r="AH4779" s="43">
        <v>0</v>
      </c>
      <c r="AJ4779" s="69"/>
    </row>
    <row r="4780" spans="4:36">
      <c r="D4780" s="62">
        <v>1992</v>
      </c>
      <c r="E4780" s="62">
        <v>6</v>
      </c>
      <c r="F4780" s="62">
        <v>1992</v>
      </c>
      <c r="G4780" s="62">
        <v>1993</v>
      </c>
      <c r="H4780" s="131">
        <v>0</v>
      </c>
      <c r="I4780" s="131">
        <v>0</v>
      </c>
      <c r="J4780" s="131">
        <v>0</v>
      </c>
      <c r="K4780" s="131">
        <v>0</v>
      </c>
      <c r="L4780" s="131">
        <v>0</v>
      </c>
      <c r="M4780" s="131">
        <v>0</v>
      </c>
      <c r="N4780" s="131">
        <v>0</v>
      </c>
      <c r="O4780" s="131">
        <v>0</v>
      </c>
      <c r="P4780" s="131">
        <v>0</v>
      </c>
      <c r="Q4780" s="131">
        <v>0</v>
      </c>
      <c r="R4780" s="131">
        <v>0</v>
      </c>
      <c r="S4780" s="131">
        <v>0</v>
      </c>
      <c r="T4780" s="131">
        <v>0</v>
      </c>
      <c r="U4780" s="131">
        <v>0</v>
      </c>
      <c r="V4780" s="131">
        <v>0</v>
      </c>
      <c r="W4780" s="131">
        <v>0</v>
      </c>
      <c r="X4780" s="132">
        <v>0</v>
      </c>
      <c r="Y4780" s="131">
        <v>0</v>
      </c>
      <c r="Z4780" s="131">
        <v>0</v>
      </c>
      <c r="AA4780" s="131">
        <v>0</v>
      </c>
      <c r="AB4780" s="131">
        <v>0</v>
      </c>
      <c r="AC4780" s="131">
        <v>0</v>
      </c>
      <c r="AD4780" s="131">
        <v>0</v>
      </c>
      <c r="AE4780" s="131">
        <v>0</v>
      </c>
      <c r="AF4780" s="131">
        <v>0</v>
      </c>
      <c r="AG4780" s="131">
        <v>0</v>
      </c>
      <c r="AH4780" s="43">
        <v>0</v>
      </c>
      <c r="AJ4780" s="69"/>
    </row>
    <row r="4781" spans="4:36">
      <c r="D4781" s="62">
        <v>1992</v>
      </c>
      <c r="E4781" s="62">
        <v>7</v>
      </c>
      <c r="F4781" s="62">
        <v>1993</v>
      </c>
      <c r="G4781" s="62">
        <v>1993</v>
      </c>
      <c r="H4781" s="131">
        <v>0</v>
      </c>
      <c r="I4781" s="131">
        <v>0</v>
      </c>
      <c r="J4781" s="131">
        <v>0</v>
      </c>
      <c r="K4781" s="131">
        <v>0</v>
      </c>
      <c r="L4781" s="131">
        <v>0</v>
      </c>
      <c r="M4781" s="131">
        <v>0</v>
      </c>
      <c r="N4781" s="131">
        <v>0</v>
      </c>
      <c r="O4781" s="131">
        <v>0</v>
      </c>
      <c r="P4781" s="131">
        <v>0</v>
      </c>
      <c r="Q4781" s="131">
        <v>0</v>
      </c>
      <c r="R4781" s="131">
        <v>0</v>
      </c>
      <c r="S4781" s="131">
        <v>0</v>
      </c>
      <c r="T4781" s="131">
        <v>0</v>
      </c>
      <c r="U4781" s="131">
        <v>0</v>
      </c>
      <c r="V4781" s="131">
        <v>0</v>
      </c>
      <c r="W4781" s="131">
        <v>0</v>
      </c>
      <c r="X4781" s="132">
        <v>0</v>
      </c>
      <c r="Y4781" s="131">
        <v>0</v>
      </c>
      <c r="Z4781" s="131">
        <v>0</v>
      </c>
      <c r="AA4781" s="131">
        <v>0</v>
      </c>
      <c r="AB4781" s="131">
        <v>0</v>
      </c>
      <c r="AC4781" s="131">
        <v>0</v>
      </c>
      <c r="AD4781" s="131">
        <v>0</v>
      </c>
      <c r="AE4781" s="131">
        <v>0</v>
      </c>
      <c r="AF4781" s="131">
        <v>0</v>
      </c>
      <c r="AG4781" s="131">
        <v>0</v>
      </c>
      <c r="AH4781" s="43">
        <v>0</v>
      </c>
      <c r="AJ4781" s="69"/>
    </row>
    <row r="4782" spans="4:36">
      <c r="D4782" s="62">
        <v>1992</v>
      </c>
      <c r="E4782" s="62">
        <v>8</v>
      </c>
      <c r="F4782" s="62">
        <v>1993</v>
      </c>
      <c r="G4782" s="62">
        <v>1993</v>
      </c>
      <c r="H4782" s="131">
        <v>0</v>
      </c>
      <c r="I4782" s="131">
        <v>0</v>
      </c>
      <c r="J4782" s="131">
        <v>0</v>
      </c>
      <c r="K4782" s="131">
        <v>0</v>
      </c>
      <c r="L4782" s="131">
        <v>0</v>
      </c>
      <c r="M4782" s="131">
        <v>0</v>
      </c>
      <c r="N4782" s="131">
        <v>0</v>
      </c>
      <c r="O4782" s="131">
        <v>0</v>
      </c>
      <c r="P4782" s="131">
        <v>0</v>
      </c>
      <c r="Q4782" s="131">
        <v>0</v>
      </c>
      <c r="R4782" s="131">
        <v>0</v>
      </c>
      <c r="S4782" s="131">
        <v>0</v>
      </c>
      <c r="T4782" s="131">
        <v>0</v>
      </c>
      <c r="U4782" s="131">
        <v>0</v>
      </c>
      <c r="V4782" s="131">
        <v>0</v>
      </c>
      <c r="W4782" s="131">
        <v>0</v>
      </c>
      <c r="X4782" s="132">
        <v>0</v>
      </c>
      <c r="Y4782" s="131">
        <v>0</v>
      </c>
      <c r="Z4782" s="131">
        <v>0</v>
      </c>
      <c r="AA4782" s="131">
        <v>0</v>
      </c>
      <c r="AB4782" s="131">
        <v>0</v>
      </c>
      <c r="AC4782" s="131">
        <v>0</v>
      </c>
      <c r="AD4782" s="131">
        <v>0</v>
      </c>
      <c r="AE4782" s="131">
        <v>0</v>
      </c>
      <c r="AF4782" s="131">
        <v>0</v>
      </c>
      <c r="AG4782" s="131">
        <v>0</v>
      </c>
      <c r="AH4782" s="43">
        <v>0</v>
      </c>
      <c r="AJ4782" s="69"/>
    </row>
    <row r="4783" spans="4:36">
      <c r="D4783" s="62">
        <v>1992</v>
      </c>
      <c r="E4783" s="62">
        <v>9</v>
      </c>
      <c r="F4783" s="62">
        <v>1993</v>
      </c>
      <c r="G4783" s="62">
        <v>1993</v>
      </c>
      <c r="H4783" s="131">
        <v>0</v>
      </c>
      <c r="I4783" s="131">
        <v>0</v>
      </c>
      <c r="J4783" s="131">
        <v>0</v>
      </c>
      <c r="K4783" s="131">
        <v>0</v>
      </c>
      <c r="L4783" s="131">
        <v>0</v>
      </c>
      <c r="M4783" s="131">
        <v>0</v>
      </c>
      <c r="N4783" s="131">
        <v>0</v>
      </c>
      <c r="O4783" s="131">
        <v>0</v>
      </c>
      <c r="P4783" s="131">
        <v>0</v>
      </c>
      <c r="Q4783" s="131">
        <v>0</v>
      </c>
      <c r="R4783" s="131">
        <v>0</v>
      </c>
      <c r="S4783" s="131">
        <v>0</v>
      </c>
      <c r="T4783" s="131">
        <v>0</v>
      </c>
      <c r="U4783" s="131">
        <v>0</v>
      </c>
      <c r="V4783" s="131">
        <v>0</v>
      </c>
      <c r="W4783" s="131">
        <v>0</v>
      </c>
      <c r="X4783" s="132">
        <v>0</v>
      </c>
      <c r="Y4783" s="131">
        <v>0</v>
      </c>
      <c r="Z4783" s="131">
        <v>0</v>
      </c>
      <c r="AA4783" s="131">
        <v>0</v>
      </c>
      <c r="AB4783" s="131">
        <v>0</v>
      </c>
      <c r="AC4783" s="131">
        <v>0</v>
      </c>
      <c r="AD4783" s="131">
        <v>0</v>
      </c>
      <c r="AE4783" s="131">
        <v>0</v>
      </c>
      <c r="AF4783" s="131">
        <v>0</v>
      </c>
      <c r="AG4783" s="131">
        <v>0</v>
      </c>
      <c r="AH4783" s="43">
        <v>0</v>
      </c>
      <c r="AJ4783" s="69"/>
    </row>
    <row r="4784" spans="4:36">
      <c r="D4784" s="62">
        <v>1992</v>
      </c>
      <c r="E4784" s="62">
        <v>10</v>
      </c>
      <c r="F4784" s="62">
        <v>1993</v>
      </c>
      <c r="G4784" s="62">
        <v>1993</v>
      </c>
      <c r="H4784" s="131">
        <v>0</v>
      </c>
      <c r="I4784" s="131">
        <v>0</v>
      </c>
      <c r="J4784" s="131">
        <v>0</v>
      </c>
      <c r="K4784" s="131">
        <v>0</v>
      </c>
      <c r="L4784" s="131">
        <v>0</v>
      </c>
      <c r="M4784" s="131">
        <v>0</v>
      </c>
      <c r="N4784" s="131">
        <v>0</v>
      </c>
      <c r="O4784" s="131">
        <v>0</v>
      </c>
      <c r="P4784" s="131">
        <v>0</v>
      </c>
      <c r="Q4784" s="131">
        <v>0</v>
      </c>
      <c r="R4784" s="131">
        <v>0</v>
      </c>
      <c r="S4784" s="131">
        <v>0</v>
      </c>
      <c r="T4784" s="131">
        <v>0</v>
      </c>
      <c r="U4784" s="131">
        <v>0</v>
      </c>
      <c r="V4784" s="131">
        <v>0</v>
      </c>
      <c r="W4784" s="131">
        <v>0</v>
      </c>
      <c r="X4784" s="132">
        <v>0</v>
      </c>
      <c r="Y4784" s="131">
        <v>0</v>
      </c>
      <c r="Z4784" s="131">
        <v>0</v>
      </c>
      <c r="AA4784" s="131">
        <v>0</v>
      </c>
      <c r="AB4784" s="131">
        <v>0</v>
      </c>
      <c r="AC4784" s="131">
        <v>0</v>
      </c>
      <c r="AD4784" s="131">
        <v>0</v>
      </c>
      <c r="AE4784" s="131">
        <v>0</v>
      </c>
      <c r="AF4784" s="131">
        <v>0</v>
      </c>
      <c r="AG4784" s="131">
        <v>0</v>
      </c>
      <c r="AH4784" s="43">
        <v>0</v>
      </c>
      <c r="AJ4784" s="69"/>
    </row>
    <row r="4785" spans="4:36">
      <c r="D4785" s="62">
        <v>1992</v>
      </c>
      <c r="E4785" s="62">
        <v>11</v>
      </c>
      <c r="F4785" s="62">
        <v>1993</v>
      </c>
      <c r="G4785" s="62">
        <v>1993</v>
      </c>
      <c r="H4785" s="131">
        <v>0</v>
      </c>
      <c r="I4785" s="131">
        <v>0</v>
      </c>
      <c r="J4785" s="131">
        <v>0</v>
      </c>
      <c r="K4785" s="131">
        <v>0</v>
      </c>
      <c r="L4785" s="131">
        <v>0</v>
      </c>
      <c r="M4785" s="131">
        <v>0</v>
      </c>
      <c r="N4785" s="131">
        <v>0</v>
      </c>
      <c r="O4785" s="131">
        <v>0</v>
      </c>
      <c r="P4785" s="131">
        <v>0</v>
      </c>
      <c r="Q4785" s="131">
        <v>0</v>
      </c>
      <c r="R4785" s="131">
        <v>0</v>
      </c>
      <c r="S4785" s="131">
        <v>0</v>
      </c>
      <c r="T4785" s="131">
        <v>0</v>
      </c>
      <c r="U4785" s="131">
        <v>0</v>
      </c>
      <c r="V4785" s="131">
        <v>0</v>
      </c>
      <c r="W4785" s="131">
        <v>0</v>
      </c>
      <c r="X4785" s="132">
        <v>0</v>
      </c>
      <c r="Y4785" s="131">
        <v>0</v>
      </c>
      <c r="Z4785" s="131">
        <v>0</v>
      </c>
      <c r="AA4785" s="131">
        <v>0</v>
      </c>
      <c r="AB4785" s="131">
        <v>0</v>
      </c>
      <c r="AC4785" s="131">
        <v>0</v>
      </c>
      <c r="AD4785" s="131">
        <v>0</v>
      </c>
      <c r="AE4785" s="131">
        <v>0</v>
      </c>
      <c r="AF4785" s="131">
        <v>0</v>
      </c>
      <c r="AG4785" s="131">
        <v>0</v>
      </c>
      <c r="AH4785" s="43">
        <v>0</v>
      </c>
      <c r="AJ4785" s="69"/>
    </row>
    <row r="4786" spans="4:36">
      <c r="D4786" s="62">
        <v>1992</v>
      </c>
      <c r="E4786" s="62">
        <v>12</v>
      </c>
      <c r="F4786" s="62">
        <v>1993</v>
      </c>
      <c r="G4786" s="62">
        <v>1993</v>
      </c>
      <c r="H4786" s="131">
        <v>0</v>
      </c>
      <c r="I4786" s="131">
        <v>0</v>
      </c>
      <c r="J4786" s="131">
        <v>0</v>
      </c>
      <c r="K4786" s="131">
        <v>0</v>
      </c>
      <c r="L4786" s="131">
        <v>0</v>
      </c>
      <c r="M4786" s="131">
        <v>0</v>
      </c>
      <c r="N4786" s="131">
        <v>0</v>
      </c>
      <c r="O4786" s="131">
        <v>0</v>
      </c>
      <c r="P4786" s="131">
        <v>0</v>
      </c>
      <c r="Q4786" s="131">
        <v>0</v>
      </c>
      <c r="R4786" s="131">
        <v>0</v>
      </c>
      <c r="S4786" s="131">
        <v>0</v>
      </c>
      <c r="T4786" s="131">
        <v>0</v>
      </c>
      <c r="U4786" s="131">
        <v>0</v>
      </c>
      <c r="V4786" s="131">
        <v>0</v>
      </c>
      <c r="W4786" s="131">
        <v>0</v>
      </c>
      <c r="X4786" s="132">
        <v>0</v>
      </c>
      <c r="Y4786" s="131">
        <v>0</v>
      </c>
      <c r="Z4786" s="131">
        <v>0</v>
      </c>
      <c r="AA4786" s="131">
        <v>0</v>
      </c>
      <c r="AB4786" s="131">
        <v>0</v>
      </c>
      <c r="AC4786" s="131">
        <v>0</v>
      </c>
      <c r="AD4786" s="131">
        <v>0</v>
      </c>
      <c r="AE4786" s="131">
        <v>0</v>
      </c>
      <c r="AF4786" s="131">
        <v>0</v>
      </c>
      <c r="AG4786" s="131">
        <v>0</v>
      </c>
      <c r="AH4786" s="43">
        <v>0</v>
      </c>
      <c r="AJ4786" s="69"/>
    </row>
    <row r="4787" spans="4:36">
      <c r="D4787" s="62">
        <v>1993</v>
      </c>
      <c r="E4787" s="62">
        <v>1</v>
      </c>
      <c r="F4787" s="62">
        <v>1993</v>
      </c>
      <c r="G4787" s="62">
        <v>1993</v>
      </c>
      <c r="H4787" s="131">
        <v>0</v>
      </c>
      <c r="I4787" s="131">
        <v>0</v>
      </c>
      <c r="J4787" s="131">
        <v>0</v>
      </c>
      <c r="K4787" s="131">
        <v>0</v>
      </c>
      <c r="L4787" s="131">
        <v>0</v>
      </c>
      <c r="M4787" s="131">
        <v>0</v>
      </c>
      <c r="N4787" s="131">
        <v>0</v>
      </c>
      <c r="O4787" s="131">
        <v>0</v>
      </c>
      <c r="P4787" s="131">
        <v>0</v>
      </c>
      <c r="Q4787" s="131">
        <v>0</v>
      </c>
      <c r="R4787" s="131">
        <v>0</v>
      </c>
      <c r="S4787" s="131">
        <v>0</v>
      </c>
      <c r="T4787" s="131">
        <v>0</v>
      </c>
      <c r="U4787" s="131">
        <v>0</v>
      </c>
      <c r="V4787" s="131">
        <v>0</v>
      </c>
      <c r="W4787" s="131">
        <v>0</v>
      </c>
      <c r="X4787" s="132">
        <v>0</v>
      </c>
      <c r="Y4787" s="131">
        <v>0</v>
      </c>
      <c r="Z4787" s="131">
        <v>0</v>
      </c>
      <c r="AA4787" s="131">
        <v>0</v>
      </c>
      <c r="AB4787" s="131">
        <v>0</v>
      </c>
      <c r="AC4787" s="131">
        <v>0</v>
      </c>
      <c r="AD4787" s="131">
        <v>0</v>
      </c>
      <c r="AE4787" s="131">
        <v>0</v>
      </c>
      <c r="AF4787" s="131">
        <v>0</v>
      </c>
      <c r="AG4787" s="131">
        <v>0</v>
      </c>
      <c r="AH4787" s="43">
        <v>0</v>
      </c>
      <c r="AJ4787" s="69"/>
    </row>
    <row r="4788" spans="4:36">
      <c r="D4788" s="62">
        <v>1993</v>
      </c>
      <c r="E4788" s="62">
        <v>2</v>
      </c>
      <c r="F4788" s="62">
        <v>1993</v>
      </c>
      <c r="G4788" s="62">
        <v>1993</v>
      </c>
      <c r="H4788" s="131">
        <v>0</v>
      </c>
      <c r="I4788" s="131">
        <v>0</v>
      </c>
      <c r="J4788" s="131">
        <v>0</v>
      </c>
      <c r="K4788" s="131">
        <v>0</v>
      </c>
      <c r="L4788" s="131">
        <v>0</v>
      </c>
      <c r="M4788" s="131">
        <v>0</v>
      </c>
      <c r="N4788" s="131">
        <v>0</v>
      </c>
      <c r="O4788" s="131">
        <v>0</v>
      </c>
      <c r="P4788" s="131">
        <v>0</v>
      </c>
      <c r="Q4788" s="131">
        <v>0</v>
      </c>
      <c r="R4788" s="131">
        <v>0</v>
      </c>
      <c r="S4788" s="131">
        <v>0</v>
      </c>
      <c r="T4788" s="131">
        <v>0</v>
      </c>
      <c r="U4788" s="131">
        <v>0</v>
      </c>
      <c r="V4788" s="131">
        <v>0</v>
      </c>
      <c r="W4788" s="131">
        <v>0</v>
      </c>
      <c r="X4788" s="132">
        <v>0</v>
      </c>
      <c r="Y4788" s="131">
        <v>0</v>
      </c>
      <c r="Z4788" s="131">
        <v>0</v>
      </c>
      <c r="AA4788" s="131">
        <v>0</v>
      </c>
      <c r="AB4788" s="131">
        <v>0</v>
      </c>
      <c r="AC4788" s="131">
        <v>0</v>
      </c>
      <c r="AD4788" s="131">
        <v>0</v>
      </c>
      <c r="AE4788" s="131">
        <v>0</v>
      </c>
      <c r="AF4788" s="131">
        <v>0</v>
      </c>
      <c r="AG4788" s="131">
        <v>0</v>
      </c>
      <c r="AH4788" s="43">
        <v>0</v>
      </c>
      <c r="AJ4788" s="69"/>
    </row>
    <row r="4789" spans="4:36">
      <c r="D4789" s="62">
        <v>1993</v>
      </c>
      <c r="E4789" s="62">
        <v>3</v>
      </c>
      <c r="F4789" s="62">
        <v>1993</v>
      </c>
      <c r="G4789" s="62">
        <v>1993</v>
      </c>
      <c r="H4789" s="131">
        <v>0</v>
      </c>
      <c r="I4789" s="131">
        <v>0</v>
      </c>
      <c r="J4789" s="131">
        <v>0</v>
      </c>
      <c r="K4789" s="131">
        <v>0</v>
      </c>
      <c r="L4789" s="131">
        <v>0</v>
      </c>
      <c r="M4789" s="131">
        <v>0</v>
      </c>
      <c r="N4789" s="131">
        <v>0</v>
      </c>
      <c r="O4789" s="131">
        <v>0</v>
      </c>
      <c r="P4789" s="131">
        <v>0</v>
      </c>
      <c r="Q4789" s="131">
        <v>0</v>
      </c>
      <c r="R4789" s="131">
        <v>0</v>
      </c>
      <c r="S4789" s="131">
        <v>0</v>
      </c>
      <c r="T4789" s="131">
        <v>0</v>
      </c>
      <c r="U4789" s="131">
        <v>0</v>
      </c>
      <c r="V4789" s="131">
        <v>0</v>
      </c>
      <c r="W4789" s="131">
        <v>0</v>
      </c>
      <c r="X4789" s="132">
        <v>0</v>
      </c>
      <c r="Y4789" s="131">
        <v>0</v>
      </c>
      <c r="Z4789" s="131">
        <v>0</v>
      </c>
      <c r="AA4789" s="131">
        <v>0</v>
      </c>
      <c r="AB4789" s="131">
        <v>0</v>
      </c>
      <c r="AC4789" s="131">
        <v>0</v>
      </c>
      <c r="AD4789" s="131">
        <v>0</v>
      </c>
      <c r="AE4789" s="131">
        <v>0</v>
      </c>
      <c r="AF4789" s="131">
        <v>0</v>
      </c>
      <c r="AG4789" s="131">
        <v>0</v>
      </c>
      <c r="AH4789" s="43">
        <v>0</v>
      </c>
      <c r="AJ4789" s="69"/>
    </row>
    <row r="4790" spans="4:36">
      <c r="D4790" s="62">
        <v>1993</v>
      </c>
      <c r="E4790" s="62">
        <v>4</v>
      </c>
      <c r="F4790" s="62">
        <v>1993</v>
      </c>
      <c r="G4790" s="62">
        <v>1993</v>
      </c>
      <c r="H4790" s="131">
        <v>0</v>
      </c>
      <c r="I4790" s="131">
        <v>0</v>
      </c>
      <c r="J4790" s="131">
        <v>0</v>
      </c>
      <c r="K4790" s="131">
        <v>0</v>
      </c>
      <c r="L4790" s="131">
        <v>0</v>
      </c>
      <c r="M4790" s="131">
        <v>0</v>
      </c>
      <c r="N4790" s="131">
        <v>0</v>
      </c>
      <c r="O4790" s="131">
        <v>0</v>
      </c>
      <c r="P4790" s="131">
        <v>0</v>
      </c>
      <c r="Q4790" s="131">
        <v>0</v>
      </c>
      <c r="R4790" s="131">
        <v>0</v>
      </c>
      <c r="S4790" s="131">
        <v>0</v>
      </c>
      <c r="T4790" s="131">
        <v>0</v>
      </c>
      <c r="U4790" s="131">
        <v>0</v>
      </c>
      <c r="V4790" s="131">
        <v>0</v>
      </c>
      <c r="W4790" s="131">
        <v>0</v>
      </c>
      <c r="X4790" s="132">
        <v>0</v>
      </c>
      <c r="Y4790" s="131">
        <v>0</v>
      </c>
      <c r="Z4790" s="131">
        <v>0</v>
      </c>
      <c r="AA4790" s="131">
        <v>0</v>
      </c>
      <c r="AB4790" s="131">
        <v>0</v>
      </c>
      <c r="AC4790" s="131">
        <v>0</v>
      </c>
      <c r="AD4790" s="131">
        <v>0</v>
      </c>
      <c r="AE4790" s="131">
        <v>0</v>
      </c>
      <c r="AF4790" s="131">
        <v>0</v>
      </c>
      <c r="AG4790" s="131">
        <v>0</v>
      </c>
      <c r="AH4790" s="43">
        <v>0</v>
      </c>
      <c r="AJ4790" s="69"/>
    </row>
    <row r="4791" spans="4:36">
      <c r="D4791" s="62">
        <v>1993</v>
      </c>
      <c r="E4791" s="62">
        <v>5</v>
      </c>
      <c r="F4791" s="62">
        <v>1993</v>
      </c>
      <c r="G4791" s="62">
        <v>1994</v>
      </c>
      <c r="H4791" s="131">
        <v>0</v>
      </c>
      <c r="I4791" s="131">
        <v>0</v>
      </c>
      <c r="J4791" s="131">
        <v>0</v>
      </c>
      <c r="K4791" s="131">
        <v>0</v>
      </c>
      <c r="L4791" s="131">
        <v>0</v>
      </c>
      <c r="M4791" s="131">
        <v>0</v>
      </c>
      <c r="N4791" s="131">
        <v>0</v>
      </c>
      <c r="O4791" s="131">
        <v>0</v>
      </c>
      <c r="P4791" s="131">
        <v>0</v>
      </c>
      <c r="Q4791" s="131">
        <v>0</v>
      </c>
      <c r="R4791" s="131">
        <v>0</v>
      </c>
      <c r="S4791" s="131">
        <v>0</v>
      </c>
      <c r="T4791" s="131">
        <v>0</v>
      </c>
      <c r="U4791" s="131">
        <v>0</v>
      </c>
      <c r="V4791" s="131">
        <v>0</v>
      </c>
      <c r="W4791" s="131">
        <v>0</v>
      </c>
      <c r="X4791" s="132">
        <v>0</v>
      </c>
      <c r="Y4791" s="131">
        <v>0</v>
      </c>
      <c r="Z4791" s="131">
        <v>0</v>
      </c>
      <c r="AA4791" s="131">
        <v>0</v>
      </c>
      <c r="AB4791" s="131">
        <v>0</v>
      </c>
      <c r="AC4791" s="131">
        <v>0</v>
      </c>
      <c r="AD4791" s="131">
        <v>0</v>
      </c>
      <c r="AE4791" s="131">
        <v>0</v>
      </c>
      <c r="AF4791" s="131">
        <v>0</v>
      </c>
      <c r="AG4791" s="131">
        <v>0</v>
      </c>
      <c r="AH4791" s="43">
        <v>0</v>
      </c>
      <c r="AJ4791" s="69"/>
    </row>
    <row r="4792" spans="4:36">
      <c r="D4792" s="62">
        <v>1993</v>
      </c>
      <c r="E4792" s="62">
        <v>6</v>
      </c>
      <c r="F4792" s="62">
        <v>1993</v>
      </c>
      <c r="G4792" s="62">
        <v>1994</v>
      </c>
      <c r="H4792" s="131">
        <v>0</v>
      </c>
      <c r="I4792" s="131">
        <v>0</v>
      </c>
      <c r="J4792" s="131">
        <v>0</v>
      </c>
      <c r="K4792" s="131">
        <v>0</v>
      </c>
      <c r="L4792" s="131">
        <v>0</v>
      </c>
      <c r="M4792" s="131">
        <v>0</v>
      </c>
      <c r="N4792" s="131">
        <v>0</v>
      </c>
      <c r="O4792" s="131">
        <v>0</v>
      </c>
      <c r="P4792" s="131">
        <v>0</v>
      </c>
      <c r="Q4792" s="131">
        <v>0</v>
      </c>
      <c r="R4792" s="131">
        <v>0</v>
      </c>
      <c r="S4792" s="131">
        <v>0</v>
      </c>
      <c r="T4792" s="131">
        <v>0</v>
      </c>
      <c r="U4792" s="131">
        <v>0</v>
      </c>
      <c r="V4792" s="131">
        <v>0</v>
      </c>
      <c r="W4792" s="131">
        <v>0</v>
      </c>
      <c r="X4792" s="132">
        <v>0</v>
      </c>
      <c r="Y4792" s="131">
        <v>0</v>
      </c>
      <c r="Z4792" s="131">
        <v>0</v>
      </c>
      <c r="AA4792" s="131">
        <v>0</v>
      </c>
      <c r="AB4792" s="131">
        <v>0</v>
      </c>
      <c r="AC4792" s="131">
        <v>0</v>
      </c>
      <c r="AD4792" s="131">
        <v>0</v>
      </c>
      <c r="AE4792" s="131">
        <v>0</v>
      </c>
      <c r="AF4792" s="131">
        <v>0</v>
      </c>
      <c r="AG4792" s="131">
        <v>0</v>
      </c>
      <c r="AH4792" s="43">
        <v>0</v>
      </c>
      <c r="AJ4792" s="69"/>
    </row>
    <row r="4793" spans="4:36">
      <c r="D4793" s="62">
        <v>1993</v>
      </c>
      <c r="E4793" s="62">
        <v>7</v>
      </c>
      <c r="F4793" s="62">
        <v>1994</v>
      </c>
      <c r="G4793" s="62">
        <v>1994</v>
      </c>
      <c r="H4793" s="131">
        <v>0</v>
      </c>
      <c r="I4793" s="131">
        <v>0</v>
      </c>
      <c r="J4793" s="131">
        <v>0</v>
      </c>
      <c r="K4793" s="131">
        <v>0</v>
      </c>
      <c r="L4793" s="131">
        <v>0</v>
      </c>
      <c r="M4793" s="131">
        <v>0</v>
      </c>
      <c r="N4793" s="131">
        <v>0</v>
      </c>
      <c r="O4793" s="131">
        <v>0</v>
      </c>
      <c r="P4793" s="131">
        <v>0</v>
      </c>
      <c r="Q4793" s="131">
        <v>0</v>
      </c>
      <c r="R4793" s="131">
        <v>0</v>
      </c>
      <c r="S4793" s="131">
        <v>0</v>
      </c>
      <c r="T4793" s="131">
        <v>0</v>
      </c>
      <c r="U4793" s="131">
        <v>0</v>
      </c>
      <c r="V4793" s="131">
        <v>0</v>
      </c>
      <c r="W4793" s="131">
        <v>0</v>
      </c>
      <c r="X4793" s="132">
        <v>0</v>
      </c>
      <c r="Y4793" s="131">
        <v>0</v>
      </c>
      <c r="Z4793" s="131">
        <v>0</v>
      </c>
      <c r="AA4793" s="131">
        <v>0</v>
      </c>
      <c r="AB4793" s="131">
        <v>0</v>
      </c>
      <c r="AC4793" s="131">
        <v>0</v>
      </c>
      <c r="AD4793" s="131">
        <v>0</v>
      </c>
      <c r="AE4793" s="131">
        <v>0</v>
      </c>
      <c r="AF4793" s="131">
        <v>0</v>
      </c>
      <c r="AG4793" s="131">
        <v>0</v>
      </c>
      <c r="AH4793" s="43">
        <v>0</v>
      </c>
      <c r="AJ4793" s="69"/>
    </row>
    <row r="4794" spans="4:36">
      <c r="D4794" s="62">
        <v>1993</v>
      </c>
      <c r="E4794" s="62">
        <v>8</v>
      </c>
      <c r="F4794" s="62">
        <v>1994</v>
      </c>
      <c r="G4794" s="62">
        <v>1994</v>
      </c>
      <c r="H4794" s="131">
        <v>0</v>
      </c>
      <c r="I4794" s="131">
        <v>0</v>
      </c>
      <c r="J4794" s="131">
        <v>0</v>
      </c>
      <c r="K4794" s="131">
        <v>0</v>
      </c>
      <c r="L4794" s="131">
        <v>0</v>
      </c>
      <c r="M4794" s="131">
        <v>0</v>
      </c>
      <c r="N4794" s="131">
        <v>0</v>
      </c>
      <c r="O4794" s="131">
        <v>0</v>
      </c>
      <c r="P4794" s="131">
        <v>0</v>
      </c>
      <c r="Q4794" s="131">
        <v>0</v>
      </c>
      <c r="R4794" s="131">
        <v>0</v>
      </c>
      <c r="S4794" s="131">
        <v>0</v>
      </c>
      <c r="T4794" s="131">
        <v>0</v>
      </c>
      <c r="U4794" s="131">
        <v>0</v>
      </c>
      <c r="V4794" s="131">
        <v>0</v>
      </c>
      <c r="W4794" s="131">
        <v>0</v>
      </c>
      <c r="X4794" s="132">
        <v>0</v>
      </c>
      <c r="Y4794" s="131">
        <v>0</v>
      </c>
      <c r="Z4794" s="131">
        <v>0</v>
      </c>
      <c r="AA4794" s="131">
        <v>0</v>
      </c>
      <c r="AB4794" s="131">
        <v>0</v>
      </c>
      <c r="AC4794" s="131">
        <v>0</v>
      </c>
      <c r="AD4794" s="131">
        <v>0</v>
      </c>
      <c r="AE4794" s="131">
        <v>0</v>
      </c>
      <c r="AF4794" s="131">
        <v>0</v>
      </c>
      <c r="AG4794" s="131">
        <v>0</v>
      </c>
      <c r="AH4794" s="43">
        <v>0</v>
      </c>
      <c r="AJ4794" s="69"/>
    </row>
    <row r="4795" spans="4:36">
      <c r="D4795" s="62">
        <v>1993</v>
      </c>
      <c r="E4795" s="62">
        <v>9</v>
      </c>
      <c r="F4795" s="62">
        <v>1994</v>
      </c>
      <c r="G4795" s="62">
        <v>1994</v>
      </c>
      <c r="H4795" s="131">
        <v>0</v>
      </c>
      <c r="I4795" s="131">
        <v>0</v>
      </c>
      <c r="J4795" s="131">
        <v>0</v>
      </c>
      <c r="K4795" s="131">
        <v>0</v>
      </c>
      <c r="L4795" s="131">
        <v>0</v>
      </c>
      <c r="M4795" s="131">
        <v>0</v>
      </c>
      <c r="N4795" s="131">
        <v>0</v>
      </c>
      <c r="O4795" s="131">
        <v>0</v>
      </c>
      <c r="P4795" s="131">
        <v>0</v>
      </c>
      <c r="Q4795" s="131">
        <v>0</v>
      </c>
      <c r="R4795" s="131">
        <v>0</v>
      </c>
      <c r="S4795" s="131">
        <v>0</v>
      </c>
      <c r="T4795" s="131">
        <v>0</v>
      </c>
      <c r="U4795" s="131">
        <v>0</v>
      </c>
      <c r="V4795" s="131">
        <v>0</v>
      </c>
      <c r="W4795" s="131">
        <v>0</v>
      </c>
      <c r="X4795" s="132">
        <v>0</v>
      </c>
      <c r="Y4795" s="131">
        <v>0</v>
      </c>
      <c r="Z4795" s="131">
        <v>0</v>
      </c>
      <c r="AA4795" s="131">
        <v>0</v>
      </c>
      <c r="AB4795" s="131">
        <v>0</v>
      </c>
      <c r="AC4795" s="131">
        <v>0</v>
      </c>
      <c r="AD4795" s="131">
        <v>0</v>
      </c>
      <c r="AE4795" s="131">
        <v>0</v>
      </c>
      <c r="AF4795" s="131">
        <v>0</v>
      </c>
      <c r="AG4795" s="131">
        <v>0</v>
      </c>
      <c r="AH4795" s="43">
        <v>0</v>
      </c>
      <c r="AJ4795" s="69"/>
    </row>
    <row r="4796" spans="4:36">
      <c r="D4796" s="62">
        <v>1993</v>
      </c>
      <c r="E4796" s="62">
        <v>10</v>
      </c>
      <c r="F4796" s="62">
        <v>1994</v>
      </c>
      <c r="G4796" s="62">
        <v>1994</v>
      </c>
      <c r="H4796" s="131">
        <v>0</v>
      </c>
      <c r="I4796" s="131">
        <v>0</v>
      </c>
      <c r="J4796" s="131">
        <v>0</v>
      </c>
      <c r="K4796" s="131">
        <v>0</v>
      </c>
      <c r="L4796" s="131">
        <v>0</v>
      </c>
      <c r="M4796" s="131">
        <v>0</v>
      </c>
      <c r="N4796" s="131">
        <v>0</v>
      </c>
      <c r="O4796" s="131">
        <v>0</v>
      </c>
      <c r="P4796" s="131">
        <v>0</v>
      </c>
      <c r="Q4796" s="131">
        <v>0</v>
      </c>
      <c r="R4796" s="131">
        <v>0</v>
      </c>
      <c r="S4796" s="131">
        <v>0</v>
      </c>
      <c r="T4796" s="131">
        <v>0</v>
      </c>
      <c r="U4796" s="131">
        <v>0</v>
      </c>
      <c r="V4796" s="131">
        <v>0</v>
      </c>
      <c r="W4796" s="131">
        <v>0</v>
      </c>
      <c r="X4796" s="132">
        <v>0</v>
      </c>
      <c r="Y4796" s="131">
        <v>0</v>
      </c>
      <c r="Z4796" s="131">
        <v>0</v>
      </c>
      <c r="AA4796" s="131">
        <v>0</v>
      </c>
      <c r="AB4796" s="131">
        <v>0</v>
      </c>
      <c r="AC4796" s="131">
        <v>0</v>
      </c>
      <c r="AD4796" s="131">
        <v>0</v>
      </c>
      <c r="AE4796" s="131">
        <v>0</v>
      </c>
      <c r="AF4796" s="131">
        <v>0</v>
      </c>
      <c r="AG4796" s="131">
        <v>0</v>
      </c>
      <c r="AH4796" s="43">
        <v>0</v>
      </c>
      <c r="AJ4796" s="69"/>
    </row>
    <row r="4797" spans="4:36">
      <c r="D4797" s="62">
        <v>1993</v>
      </c>
      <c r="E4797" s="62">
        <v>11</v>
      </c>
      <c r="F4797" s="62">
        <v>1994</v>
      </c>
      <c r="G4797" s="62">
        <v>1994</v>
      </c>
      <c r="H4797" s="131">
        <v>0</v>
      </c>
      <c r="I4797" s="131">
        <v>0</v>
      </c>
      <c r="J4797" s="131">
        <v>0</v>
      </c>
      <c r="K4797" s="131">
        <v>0</v>
      </c>
      <c r="L4797" s="131">
        <v>0</v>
      </c>
      <c r="M4797" s="131">
        <v>0</v>
      </c>
      <c r="N4797" s="131">
        <v>0</v>
      </c>
      <c r="O4797" s="131">
        <v>0</v>
      </c>
      <c r="P4797" s="131">
        <v>0</v>
      </c>
      <c r="Q4797" s="131">
        <v>0</v>
      </c>
      <c r="R4797" s="131">
        <v>0</v>
      </c>
      <c r="S4797" s="131">
        <v>0</v>
      </c>
      <c r="T4797" s="131">
        <v>0</v>
      </c>
      <c r="U4797" s="131">
        <v>0</v>
      </c>
      <c r="V4797" s="131">
        <v>0</v>
      </c>
      <c r="W4797" s="131">
        <v>0</v>
      </c>
      <c r="X4797" s="132">
        <v>0</v>
      </c>
      <c r="Y4797" s="131">
        <v>0</v>
      </c>
      <c r="Z4797" s="131">
        <v>0</v>
      </c>
      <c r="AA4797" s="131">
        <v>0</v>
      </c>
      <c r="AB4797" s="131">
        <v>0</v>
      </c>
      <c r="AC4797" s="131">
        <v>0</v>
      </c>
      <c r="AD4797" s="131">
        <v>0</v>
      </c>
      <c r="AE4797" s="131">
        <v>0</v>
      </c>
      <c r="AF4797" s="131">
        <v>0</v>
      </c>
      <c r="AG4797" s="131">
        <v>0</v>
      </c>
      <c r="AH4797" s="43">
        <v>0</v>
      </c>
      <c r="AJ4797" s="69"/>
    </row>
    <row r="4798" spans="4:36">
      <c r="D4798" s="62">
        <v>1993</v>
      </c>
      <c r="E4798" s="62">
        <v>12</v>
      </c>
      <c r="F4798" s="62">
        <v>1994</v>
      </c>
      <c r="G4798" s="62">
        <v>1994</v>
      </c>
      <c r="H4798" s="131">
        <v>0</v>
      </c>
      <c r="I4798" s="131">
        <v>0</v>
      </c>
      <c r="J4798" s="131">
        <v>0</v>
      </c>
      <c r="K4798" s="131">
        <v>0</v>
      </c>
      <c r="L4798" s="131">
        <v>0</v>
      </c>
      <c r="M4798" s="131">
        <v>0</v>
      </c>
      <c r="N4798" s="131">
        <v>0</v>
      </c>
      <c r="O4798" s="131">
        <v>0</v>
      </c>
      <c r="P4798" s="131">
        <v>0</v>
      </c>
      <c r="Q4798" s="131">
        <v>0</v>
      </c>
      <c r="R4798" s="131">
        <v>0</v>
      </c>
      <c r="S4798" s="131">
        <v>0</v>
      </c>
      <c r="T4798" s="131">
        <v>0</v>
      </c>
      <c r="U4798" s="131">
        <v>0</v>
      </c>
      <c r="V4798" s="131">
        <v>0</v>
      </c>
      <c r="W4798" s="131">
        <v>0</v>
      </c>
      <c r="X4798" s="132">
        <v>0</v>
      </c>
      <c r="Y4798" s="131">
        <v>0</v>
      </c>
      <c r="Z4798" s="131">
        <v>0</v>
      </c>
      <c r="AA4798" s="131">
        <v>0</v>
      </c>
      <c r="AB4798" s="131">
        <v>0</v>
      </c>
      <c r="AC4798" s="131">
        <v>0</v>
      </c>
      <c r="AD4798" s="131">
        <v>0</v>
      </c>
      <c r="AE4798" s="131">
        <v>0</v>
      </c>
      <c r="AF4798" s="131">
        <v>0</v>
      </c>
      <c r="AG4798" s="131">
        <v>0</v>
      </c>
      <c r="AH4798" s="43">
        <v>0</v>
      </c>
      <c r="AJ4798" s="69"/>
    </row>
    <row r="4799" spans="4:36">
      <c r="D4799" s="62">
        <v>1994</v>
      </c>
      <c r="E4799" s="62">
        <v>1</v>
      </c>
      <c r="F4799" s="62">
        <v>1994</v>
      </c>
      <c r="G4799" s="62">
        <v>1994</v>
      </c>
      <c r="H4799" s="131">
        <v>0</v>
      </c>
      <c r="I4799" s="131">
        <v>0</v>
      </c>
      <c r="J4799" s="131">
        <v>0</v>
      </c>
      <c r="K4799" s="131">
        <v>0</v>
      </c>
      <c r="L4799" s="131">
        <v>0</v>
      </c>
      <c r="M4799" s="131">
        <v>0</v>
      </c>
      <c r="N4799" s="131">
        <v>0</v>
      </c>
      <c r="O4799" s="131">
        <v>0</v>
      </c>
      <c r="P4799" s="131">
        <v>0</v>
      </c>
      <c r="Q4799" s="131">
        <v>0</v>
      </c>
      <c r="R4799" s="131">
        <v>0</v>
      </c>
      <c r="S4799" s="131">
        <v>0</v>
      </c>
      <c r="T4799" s="131">
        <v>0</v>
      </c>
      <c r="U4799" s="131">
        <v>0</v>
      </c>
      <c r="V4799" s="131">
        <v>0</v>
      </c>
      <c r="W4799" s="131">
        <v>0</v>
      </c>
      <c r="X4799" s="132">
        <v>0</v>
      </c>
      <c r="Y4799" s="131">
        <v>0</v>
      </c>
      <c r="Z4799" s="131">
        <v>0</v>
      </c>
      <c r="AA4799" s="131">
        <v>0</v>
      </c>
      <c r="AB4799" s="131">
        <v>0</v>
      </c>
      <c r="AC4799" s="131">
        <v>0</v>
      </c>
      <c r="AD4799" s="131">
        <v>0</v>
      </c>
      <c r="AE4799" s="131">
        <v>0</v>
      </c>
      <c r="AF4799" s="131">
        <v>0</v>
      </c>
      <c r="AG4799" s="131">
        <v>0</v>
      </c>
      <c r="AH4799" s="43">
        <v>0</v>
      </c>
      <c r="AJ4799" s="69"/>
    </row>
    <row r="4800" spans="4:36">
      <c r="D4800" s="62">
        <v>1994</v>
      </c>
      <c r="E4800" s="62">
        <v>2</v>
      </c>
      <c r="F4800" s="62">
        <v>1994</v>
      </c>
      <c r="G4800" s="62">
        <v>1994</v>
      </c>
      <c r="H4800" s="131">
        <v>0</v>
      </c>
      <c r="I4800" s="131">
        <v>0</v>
      </c>
      <c r="J4800" s="131">
        <v>0</v>
      </c>
      <c r="K4800" s="131">
        <v>0</v>
      </c>
      <c r="L4800" s="131">
        <v>0</v>
      </c>
      <c r="M4800" s="131">
        <v>0</v>
      </c>
      <c r="N4800" s="131">
        <v>0</v>
      </c>
      <c r="O4800" s="131">
        <v>0</v>
      </c>
      <c r="P4800" s="131">
        <v>0</v>
      </c>
      <c r="Q4800" s="131">
        <v>0</v>
      </c>
      <c r="R4800" s="131">
        <v>0</v>
      </c>
      <c r="S4800" s="131">
        <v>0</v>
      </c>
      <c r="T4800" s="131">
        <v>0</v>
      </c>
      <c r="U4800" s="131">
        <v>0</v>
      </c>
      <c r="V4800" s="131">
        <v>0</v>
      </c>
      <c r="W4800" s="131">
        <v>0</v>
      </c>
      <c r="X4800" s="132">
        <v>0</v>
      </c>
      <c r="Y4800" s="131">
        <v>0</v>
      </c>
      <c r="Z4800" s="131">
        <v>0</v>
      </c>
      <c r="AA4800" s="131">
        <v>0</v>
      </c>
      <c r="AB4800" s="131">
        <v>0</v>
      </c>
      <c r="AC4800" s="131">
        <v>0</v>
      </c>
      <c r="AD4800" s="131">
        <v>0</v>
      </c>
      <c r="AE4800" s="131">
        <v>0</v>
      </c>
      <c r="AF4800" s="131">
        <v>0</v>
      </c>
      <c r="AG4800" s="131">
        <v>0</v>
      </c>
      <c r="AH4800" s="43">
        <v>0</v>
      </c>
      <c r="AJ4800" s="69"/>
    </row>
    <row r="4801" spans="4:36">
      <c r="D4801" s="62">
        <v>1994</v>
      </c>
      <c r="E4801" s="62">
        <v>3</v>
      </c>
      <c r="F4801" s="62">
        <v>1994</v>
      </c>
      <c r="G4801" s="62">
        <v>1994</v>
      </c>
      <c r="H4801" s="131">
        <v>0</v>
      </c>
      <c r="I4801" s="131">
        <v>0</v>
      </c>
      <c r="J4801" s="131">
        <v>0</v>
      </c>
      <c r="K4801" s="131">
        <v>0</v>
      </c>
      <c r="L4801" s="131">
        <v>0</v>
      </c>
      <c r="M4801" s="131">
        <v>0</v>
      </c>
      <c r="N4801" s="131">
        <v>0</v>
      </c>
      <c r="O4801" s="131">
        <v>0</v>
      </c>
      <c r="P4801" s="131">
        <v>0</v>
      </c>
      <c r="Q4801" s="131">
        <v>0</v>
      </c>
      <c r="R4801" s="131">
        <v>0</v>
      </c>
      <c r="S4801" s="131">
        <v>0</v>
      </c>
      <c r="T4801" s="131">
        <v>0</v>
      </c>
      <c r="U4801" s="131">
        <v>0</v>
      </c>
      <c r="V4801" s="131">
        <v>0</v>
      </c>
      <c r="W4801" s="131">
        <v>0</v>
      </c>
      <c r="X4801" s="132">
        <v>0</v>
      </c>
      <c r="Y4801" s="131">
        <v>0</v>
      </c>
      <c r="Z4801" s="131">
        <v>0</v>
      </c>
      <c r="AA4801" s="131">
        <v>0</v>
      </c>
      <c r="AB4801" s="131">
        <v>0</v>
      </c>
      <c r="AC4801" s="131">
        <v>0</v>
      </c>
      <c r="AD4801" s="131">
        <v>0</v>
      </c>
      <c r="AE4801" s="131">
        <v>0</v>
      </c>
      <c r="AF4801" s="131">
        <v>0</v>
      </c>
      <c r="AG4801" s="131">
        <v>0</v>
      </c>
      <c r="AH4801" s="43">
        <v>0</v>
      </c>
      <c r="AJ4801" s="69"/>
    </row>
    <row r="4802" spans="4:36">
      <c r="D4802" s="62">
        <v>1994</v>
      </c>
      <c r="E4802" s="62">
        <v>4</v>
      </c>
      <c r="F4802" s="62">
        <v>1994</v>
      </c>
      <c r="G4802" s="62">
        <v>1994</v>
      </c>
      <c r="H4802" s="131">
        <v>0</v>
      </c>
      <c r="I4802" s="131">
        <v>0</v>
      </c>
      <c r="J4802" s="131">
        <v>0</v>
      </c>
      <c r="K4802" s="131">
        <v>0</v>
      </c>
      <c r="L4802" s="131">
        <v>0</v>
      </c>
      <c r="M4802" s="131">
        <v>0</v>
      </c>
      <c r="N4802" s="131">
        <v>0</v>
      </c>
      <c r="O4802" s="131">
        <v>0</v>
      </c>
      <c r="P4802" s="131">
        <v>0</v>
      </c>
      <c r="Q4802" s="131">
        <v>0</v>
      </c>
      <c r="R4802" s="131">
        <v>0</v>
      </c>
      <c r="S4802" s="131">
        <v>0</v>
      </c>
      <c r="T4802" s="131">
        <v>0</v>
      </c>
      <c r="U4802" s="131">
        <v>0</v>
      </c>
      <c r="V4802" s="131">
        <v>0</v>
      </c>
      <c r="W4802" s="131">
        <v>0</v>
      </c>
      <c r="X4802" s="132">
        <v>0</v>
      </c>
      <c r="Y4802" s="131">
        <v>0</v>
      </c>
      <c r="Z4802" s="131">
        <v>0</v>
      </c>
      <c r="AA4802" s="131">
        <v>0</v>
      </c>
      <c r="AB4802" s="131">
        <v>0</v>
      </c>
      <c r="AC4802" s="131">
        <v>0</v>
      </c>
      <c r="AD4802" s="131">
        <v>0</v>
      </c>
      <c r="AE4802" s="131">
        <v>0</v>
      </c>
      <c r="AF4802" s="131">
        <v>0</v>
      </c>
      <c r="AG4802" s="131">
        <v>0</v>
      </c>
      <c r="AH4802" s="43">
        <v>0</v>
      </c>
      <c r="AJ4802" s="69"/>
    </row>
    <row r="4803" spans="4:36">
      <c r="D4803" s="62">
        <v>1994</v>
      </c>
      <c r="E4803" s="62">
        <v>5</v>
      </c>
      <c r="F4803" s="62">
        <v>1994</v>
      </c>
      <c r="G4803" s="62">
        <v>1995</v>
      </c>
      <c r="H4803" s="131">
        <v>0</v>
      </c>
      <c r="I4803" s="131">
        <v>0</v>
      </c>
      <c r="J4803" s="131">
        <v>0</v>
      </c>
      <c r="K4803" s="131">
        <v>0</v>
      </c>
      <c r="L4803" s="131">
        <v>0</v>
      </c>
      <c r="M4803" s="131">
        <v>0</v>
      </c>
      <c r="N4803" s="131">
        <v>0</v>
      </c>
      <c r="O4803" s="131">
        <v>0</v>
      </c>
      <c r="P4803" s="131">
        <v>0</v>
      </c>
      <c r="Q4803" s="131">
        <v>0</v>
      </c>
      <c r="R4803" s="131">
        <v>0</v>
      </c>
      <c r="S4803" s="131">
        <v>0</v>
      </c>
      <c r="T4803" s="131">
        <v>0</v>
      </c>
      <c r="U4803" s="131">
        <v>0</v>
      </c>
      <c r="V4803" s="131">
        <v>0</v>
      </c>
      <c r="W4803" s="131">
        <v>0</v>
      </c>
      <c r="X4803" s="132">
        <v>0</v>
      </c>
      <c r="Y4803" s="131">
        <v>0</v>
      </c>
      <c r="Z4803" s="131">
        <v>0</v>
      </c>
      <c r="AA4803" s="131">
        <v>0</v>
      </c>
      <c r="AB4803" s="131">
        <v>0</v>
      </c>
      <c r="AC4803" s="131">
        <v>0</v>
      </c>
      <c r="AD4803" s="131">
        <v>0</v>
      </c>
      <c r="AE4803" s="131">
        <v>0</v>
      </c>
      <c r="AF4803" s="131">
        <v>0</v>
      </c>
      <c r="AG4803" s="131">
        <v>0</v>
      </c>
      <c r="AH4803" s="43">
        <v>0</v>
      </c>
      <c r="AJ4803" s="69"/>
    </row>
    <row r="4804" spans="4:36">
      <c r="D4804" s="62">
        <v>1994</v>
      </c>
      <c r="E4804" s="62">
        <v>6</v>
      </c>
      <c r="F4804" s="62">
        <v>1994</v>
      </c>
      <c r="G4804" s="62">
        <v>1995</v>
      </c>
      <c r="H4804" s="131">
        <v>0</v>
      </c>
      <c r="I4804" s="131">
        <v>0</v>
      </c>
      <c r="J4804" s="131">
        <v>0</v>
      </c>
      <c r="K4804" s="131">
        <v>0</v>
      </c>
      <c r="L4804" s="131">
        <v>0</v>
      </c>
      <c r="M4804" s="131">
        <v>0</v>
      </c>
      <c r="N4804" s="131">
        <v>0</v>
      </c>
      <c r="O4804" s="131">
        <v>0</v>
      </c>
      <c r="P4804" s="131">
        <v>0</v>
      </c>
      <c r="Q4804" s="131">
        <v>0</v>
      </c>
      <c r="R4804" s="131">
        <v>0</v>
      </c>
      <c r="S4804" s="131">
        <v>0</v>
      </c>
      <c r="T4804" s="131">
        <v>0</v>
      </c>
      <c r="U4804" s="131">
        <v>0</v>
      </c>
      <c r="V4804" s="131">
        <v>0</v>
      </c>
      <c r="W4804" s="131">
        <v>0</v>
      </c>
      <c r="X4804" s="132">
        <v>0</v>
      </c>
      <c r="Y4804" s="131">
        <v>0</v>
      </c>
      <c r="Z4804" s="131">
        <v>0</v>
      </c>
      <c r="AA4804" s="131">
        <v>0</v>
      </c>
      <c r="AB4804" s="131">
        <v>0</v>
      </c>
      <c r="AC4804" s="131">
        <v>0</v>
      </c>
      <c r="AD4804" s="131">
        <v>0</v>
      </c>
      <c r="AE4804" s="131">
        <v>0</v>
      </c>
      <c r="AF4804" s="131">
        <v>0</v>
      </c>
      <c r="AG4804" s="131">
        <v>0</v>
      </c>
      <c r="AH4804" s="43">
        <v>0</v>
      </c>
      <c r="AJ4804" s="69"/>
    </row>
    <row r="4805" spans="4:36">
      <c r="D4805" s="62">
        <v>1994</v>
      </c>
      <c r="E4805" s="62">
        <v>7</v>
      </c>
      <c r="F4805" s="62">
        <v>1995</v>
      </c>
      <c r="G4805" s="62">
        <v>1995</v>
      </c>
      <c r="H4805" s="131">
        <v>0</v>
      </c>
      <c r="I4805" s="131">
        <v>0</v>
      </c>
      <c r="J4805" s="131">
        <v>0</v>
      </c>
      <c r="K4805" s="131">
        <v>0</v>
      </c>
      <c r="L4805" s="131">
        <v>0</v>
      </c>
      <c r="M4805" s="131">
        <v>0</v>
      </c>
      <c r="N4805" s="131">
        <v>0</v>
      </c>
      <c r="O4805" s="131">
        <v>0</v>
      </c>
      <c r="P4805" s="131">
        <v>0</v>
      </c>
      <c r="Q4805" s="131">
        <v>0</v>
      </c>
      <c r="R4805" s="131">
        <v>0</v>
      </c>
      <c r="S4805" s="131">
        <v>0</v>
      </c>
      <c r="T4805" s="131">
        <v>0</v>
      </c>
      <c r="U4805" s="131">
        <v>0</v>
      </c>
      <c r="V4805" s="131">
        <v>0</v>
      </c>
      <c r="W4805" s="131">
        <v>0</v>
      </c>
      <c r="X4805" s="132">
        <v>0</v>
      </c>
      <c r="Y4805" s="131">
        <v>0</v>
      </c>
      <c r="Z4805" s="131">
        <v>0</v>
      </c>
      <c r="AA4805" s="131">
        <v>0</v>
      </c>
      <c r="AB4805" s="131">
        <v>0</v>
      </c>
      <c r="AC4805" s="131">
        <v>0</v>
      </c>
      <c r="AD4805" s="131">
        <v>0</v>
      </c>
      <c r="AE4805" s="131">
        <v>0</v>
      </c>
      <c r="AF4805" s="131">
        <v>0</v>
      </c>
      <c r="AG4805" s="131">
        <v>0</v>
      </c>
      <c r="AH4805" s="43">
        <v>0</v>
      </c>
      <c r="AJ4805" s="69"/>
    </row>
    <row r="4806" spans="4:36">
      <c r="D4806" s="62">
        <v>1994</v>
      </c>
      <c r="E4806" s="62">
        <v>8</v>
      </c>
      <c r="F4806" s="62">
        <v>1995</v>
      </c>
      <c r="G4806" s="62">
        <v>1995</v>
      </c>
      <c r="H4806" s="131">
        <v>0</v>
      </c>
      <c r="I4806" s="131">
        <v>0</v>
      </c>
      <c r="J4806" s="131">
        <v>0</v>
      </c>
      <c r="K4806" s="131">
        <v>0</v>
      </c>
      <c r="L4806" s="131">
        <v>0</v>
      </c>
      <c r="M4806" s="131">
        <v>0</v>
      </c>
      <c r="N4806" s="131">
        <v>0</v>
      </c>
      <c r="O4806" s="131">
        <v>0</v>
      </c>
      <c r="P4806" s="131">
        <v>0</v>
      </c>
      <c r="Q4806" s="131">
        <v>0</v>
      </c>
      <c r="R4806" s="131">
        <v>0</v>
      </c>
      <c r="S4806" s="131">
        <v>0</v>
      </c>
      <c r="T4806" s="131">
        <v>0</v>
      </c>
      <c r="U4806" s="131">
        <v>0</v>
      </c>
      <c r="V4806" s="131">
        <v>0</v>
      </c>
      <c r="W4806" s="131">
        <v>0</v>
      </c>
      <c r="X4806" s="132">
        <v>0</v>
      </c>
      <c r="Y4806" s="131">
        <v>0</v>
      </c>
      <c r="Z4806" s="131">
        <v>0</v>
      </c>
      <c r="AA4806" s="131">
        <v>0</v>
      </c>
      <c r="AB4806" s="131">
        <v>0</v>
      </c>
      <c r="AC4806" s="131">
        <v>0</v>
      </c>
      <c r="AD4806" s="131">
        <v>0</v>
      </c>
      <c r="AE4806" s="131">
        <v>0</v>
      </c>
      <c r="AF4806" s="131">
        <v>0</v>
      </c>
      <c r="AG4806" s="131">
        <v>0</v>
      </c>
      <c r="AH4806" s="43">
        <v>0</v>
      </c>
      <c r="AJ4806" s="69"/>
    </row>
    <row r="4807" spans="4:36">
      <c r="D4807" s="62">
        <v>1994</v>
      </c>
      <c r="E4807" s="62">
        <v>9</v>
      </c>
      <c r="F4807" s="62">
        <v>1995</v>
      </c>
      <c r="G4807" s="62">
        <v>1995</v>
      </c>
      <c r="H4807" s="131">
        <v>0</v>
      </c>
      <c r="I4807" s="131">
        <v>0</v>
      </c>
      <c r="J4807" s="131">
        <v>0</v>
      </c>
      <c r="K4807" s="131">
        <v>0</v>
      </c>
      <c r="L4807" s="131">
        <v>0</v>
      </c>
      <c r="M4807" s="131">
        <v>0</v>
      </c>
      <c r="N4807" s="131">
        <v>0</v>
      </c>
      <c r="O4807" s="131">
        <v>0</v>
      </c>
      <c r="P4807" s="131">
        <v>0</v>
      </c>
      <c r="Q4807" s="131">
        <v>0</v>
      </c>
      <c r="R4807" s="131">
        <v>0</v>
      </c>
      <c r="S4807" s="131">
        <v>0</v>
      </c>
      <c r="T4807" s="131">
        <v>0</v>
      </c>
      <c r="U4807" s="131">
        <v>0</v>
      </c>
      <c r="V4807" s="131">
        <v>0</v>
      </c>
      <c r="W4807" s="131">
        <v>0</v>
      </c>
      <c r="X4807" s="132">
        <v>0</v>
      </c>
      <c r="Y4807" s="131">
        <v>0</v>
      </c>
      <c r="Z4807" s="131">
        <v>0</v>
      </c>
      <c r="AA4807" s="131">
        <v>0</v>
      </c>
      <c r="AB4807" s="131">
        <v>0</v>
      </c>
      <c r="AC4807" s="131">
        <v>0</v>
      </c>
      <c r="AD4807" s="131">
        <v>0</v>
      </c>
      <c r="AE4807" s="131">
        <v>0</v>
      </c>
      <c r="AF4807" s="131">
        <v>0</v>
      </c>
      <c r="AG4807" s="131">
        <v>0</v>
      </c>
      <c r="AH4807" s="43">
        <v>0</v>
      </c>
      <c r="AJ4807" s="69"/>
    </row>
    <row r="4808" spans="4:36">
      <c r="D4808" s="62">
        <v>1994</v>
      </c>
      <c r="E4808" s="62">
        <v>10</v>
      </c>
      <c r="F4808" s="62">
        <v>1995</v>
      </c>
      <c r="G4808" s="62">
        <v>1995</v>
      </c>
      <c r="H4808" s="131">
        <v>0</v>
      </c>
      <c r="I4808" s="131">
        <v>0</v>
      </c>
      <c r="J4808" s="131">
        <v>0</v>
      </c>
      <c r="K4808" s="131">
        <v>0</v>
      </c>
      <c r="L4808" s="131">
        <v>0</v>
      </c>
      <c r="M4808" s="131">
        <v>0</v>
      </c>
      <c r="N4808" s="131">
        <v>0</v>
      </c>
      <c r="O4808" s="131">
        <v>0</v>
      </c>
      <c r="P4808" s="131">
        <v>0</v>
      </c>
      <c r="Q4808" s="131">
        <v>0</v>
      </c>
      <c r="R4808" s="131">
        <v>0</v>
      </c>
      <c r="S4808" s="131">
        <v>0</v>
      </c>
      <c r="T4808" s="131">
        <v>0</v>
      </c>
      <c r="U4808" s="131">
        <v>0</v>
      </c>
      <c r="V4808" s="131">
        <v>0</v>
      </c>
      <c r="W4808" s="131">
        <v>0</v>
      </c>
      <c r="X4808" s="132">
        <v>0</v>
      </c>
      <c r="Y4808" s="131">
        <v>0</v>
      </c>
      <c r="Z4808" s="131">
        <v>0</v>
      </c>
      <c r="AA4808" s="131">
        <v>0</v>
      </c>
      <c r="AB4808" s="131">
        <v>0</v>
      </c>
      <c r="AC4808" s="131">
        <v>0</v>
      </c>
      <c r="AD4808" s="131">
        <v>0</v>
      </c>
      <c r="AE4808" s="131">
        <v>0</v>
      </c>
      <c r="AF4808" s="131">
        <v>0</v>
      </c>
      <c r="AG4808" s="131">
        <v>0</v>
      </c>
      <c r="AH4808" s="43">
        <v>0</v>
      </c>
      <c r="AJ4808" s="69"/>
    </row>
    <row r="4809" spans="4:36">
      <c r="D4809" s="62">
        <v>1994</v>
      </c>
      <c r="E4809" s="62">
        <v>11</v>
      </c>
      <c r="F4809" s="62">
        <v>1995</v>
      </c>
      <c r="G4809" s="62">
        <v>1995</v>
      </c>
      <c r="H4809" s="131">
        <v>0</v>
      </c>
      <c r="I4809" s="131">
        <v>0</v>
      </c>
      <c r="J4809" s="131">
        <v>0</v>
      </c>
      <c r="K4809" s="131">
        <v>0</v>
      </c>
      <c r="L4809" s="131">
        <v>0</v>
      </c>
      <c r="M4809" s="131">
        <v>0</v>
      </c>
      <c r="N4809" s="131">
        <v>0</v>
      </c>
      <c r="O4809" s="131">
        <v>0</v>
      </c>
      <c r="P4809" s="131">
        <v>0</v>
      </c>
      <c r="Q4809" s="131">
        <v>0</v>
      </c>
      <c r="R4809" s="131">
        <v>0</v>
      </c>
      <c r="S4809" s="131">
        <v>0</v>
      </c>
      <c r="T4809" s="131">
        <v>0</v>
      </c>
      <c r="U4809" s="131">
        <v>0</v>
      </c>
      <c r="V4809" s="131">
        <v>0</v>
      </c>
      <c r="W4809" s="131">
        <v>0</v>
      </c>
      <c r="X4809" s="132">
        <v>0</v>
      </c>
      <c r="Y4809" s="131">
        <v>0</v>
      </c>
      <c r="Z4809" s="131">
        <v>0</v>
      </c>
      <c r="AA4809" s="131">
        <v>0</v>
      </c>
      <c r="AB4809" s="131">
        <v>0</v>
      </c>
      <c r="AC4809" s="131">
        <v>0</v>
      </c>
      <c r="AD4809" s="131">
        <v>0</v>
      </c>
      <c r="AE4809" s="131">
        <v>0</v>
      </c>
      <c r="AF4809" s="131">
        <v>0</v>
      </c>
      <c r="AG4809" s="131">
        <v>0</v>
      </c>
      <c r="AH4809" s="43">
        <v>0</v>
      </c>
      <c r="AJ4809" s="69"/>
    </row>
    <row r="4810" spans="4:36">
      <c r="D4810" s="62">
        <v>1994</v>
      </c>
      <c r="E4810" s="62">
        <v>12</v>
      </c>
      <c r="F4810" s="62">
        <v>1995</v>
      </c>
      <c r="G4810" s="62">
        <v>1995</v>
      </c>
      <c r="H4810" s="131">
        <v>0</v>
      </c>
      <c r="I4810" s="131">
        <v>0</v>
      </c>
      <c r="J4810" s="131">
        <v>0</v>
      </c>
      <c r="K4810" s="131">
        <v>0</v>
      </c>
      <c r="L4810" s="131">
        <v>0</v>
      </c>
      <c r="M4810" s="131">
        <v>0</v>
      </c>
      <c r="N4810" s="131">
        <v>0</v>
      </c>
      <c r="O4810" s="131">
        <v>0</v>
      </c>
      <c r="P4810" s="131">
        <v>0</v>
      </c>
      <c r="Q4810" s="131">
        <v>0</v>
      </c>
      <c r="R4810" s="131">
        <v>0</v>
      </c>
      <c r="S4810" s="131">
        <v>0</v>
      </c>
      <c r="T4810" s="131">
        <v>0</v>
      </c>
      <c r="U4810" s="131">
        <v>0</v>
      </c>
      <c r="V4810" s="131">
        <v>0</v>
      </c>
      <c r="W4810" s="131">
        <v>0</v>
      </c>
      <c r="X4810" s="132">
        <v>0</v>
      </c>
      <c r="Y4810" s="131">
        <v>0</v>
      </c>
      <c r="Z4810" s="131">
        <v>0</v>
      </c>
      <c r="AA4810" s="131">
        <v>0</v>
      </c>
      <c r="AB4810" s="131">
        <v>0</v>
      </c>
      <c r="AC4810" s="131">
        <v>0</v>
      </c>
      <c r="AD4810" s="131">
        <v>0</v>
      </c>
      <c r="AE4810" s="131">
        <v>0</v>
      </c>
      <c r="AF4810" s="131">
        <v>0</v>
      </c>
      <c r="AG4810" s="131">
        <v>0</v>
      </c>
      <c r="AH4810" s="43">
        <v>0</v>
      </c>
      <c r="AJ4810" s="69"/>
    </row>
    <row r="4811" spans="4:36">
      <c r="D4811" s="62">
        <v>1995</v>
      </c>
      <c r="E4811" s="62">
        <v>1</v>
      </c>
      <c r="F4811" s="62">
        <v>1995</v>
      </c>
      <c r="G4811" s="62">
        <v>1995</v>
      </c>
      <c r="H4811" s="131">
        <v>0</v>
      </c>
      <c r="I4811" s="131">
        <v>0</v>
      </c>
      <c r="J4811" s="131">
        <v>0</v>
      </c>
      <c r="K4811" s="131">
        <v>0</v>
      </c>
      <c r="L4811" s="131">
        <v>0</v>
      </c>
      <c r="M4811" s="131">
        <v>0</v>
      </c>
      <c r="N4811" s="131">
        <v>0</v>
      </c>
      <c r="O4811" s="131">
        <v>0</v>
      </c>
      <c r="P4811" s="131">
        <v>0</v>
      </c>
      <c r="Q4811" s="131">
        <v>0</v>
      </c>
      <c r="R4811" s="131">
        <v>0</v>
      </c>
      <c r="S4811" s="131">
        <v>0</v>
      </c>
      <c r="T4811" s="131">
        <v>0</v>
      </c>
      <c r="U4811" s="131">
        <v>0</v>
      </c>
      <c r="V4811" s="131">
        <v>0</v>
      </c>
      <c r="W4811" s="131">
        <v>0</v>
      </c>
      <c r="X4811" s="132">
        <v>0</v>
      </c>
      <c r="Y4811" s="131">
        <v>0</v>
      </c>
      <c r="Z4811" s="131">
        <v>0</v>
      </c>
      <c r="AA4811" s="131">
        <v>0</v>
      </c>
      <c r="AB4811" s="131">
        <v>0</v>
      </c>
      <c r="AC4811" s="131">
        <v>0</v>
      </c>
      <c r="AD4811" s="131">
        <v>0</v>
      </c>
      <c r="AE4811" s="131">
        <v>0</v>
      </c>
      <c r="AF4811" s="131">
        <v>0</v>
      </c>
      <c r="AG4811" s="131">
        <v>0</v>
      </c>
      <c r="AH4811" s="43">
        <v>0</v>
      </c>
      <c r="AJ4811" s="69"/>
    </row>
    <row r="4812" spans="4:36">
      <c r="D4812" s="62">
        <v>1995</v>
      </c>
      <c r="E4812" s="62">
        <v>2</v>
      </c>
      <c r="F4812" s="62">
        <v>1995</v>
      </c>
      <c r="G4812" s="62">
        <v>1995</v>
      </c>
      <c r="H4812" s="131">
        <v>0</v>
      </c>
      <c r="I4812" s="131">
        <v>0</v>
      </c>
      <c r="J4812" s="131">
        <v>0</v>
      </c>
      <c r="K4812" s="131">
        <v>0</v>
      </c>
      <c r="L4812" s="131">
        <v>0</v>
      </c>
      <c r="M4812" s="131">
        <v>0</v>
      </c>
      <c r="N4812" s="131">
        <v>0</v>
      </c>
      <c r="O4812" s="131">
        <v>0</v>
      </c>
      <c r="P4812" s="131">
        <v>0</v>
      </c>
      <c r="Q4812" s="131">
        <v>0</v>
      </c>
      <c r="R4812" s="131">
        <v>0</v>
      </c>
      <c r="S4812" s="131">
        <v>0</v>
      </c>
      <c r="T4812" s="131">
        <v>0</v>
      </c>
      <c r="U4812" s="131">
        <v>0</v>
      </c>
      <c r="V4812" s="131">
        <v>0</v>
      </c>
      <c r="W4812" s="131">
        <v>0</v>
      </c>
      <c r="X4812" s="132">
        <v>0</v>
      </c>
      <c r="Y4812" s="131">
        <v>0</v>
      </c>
      <c r="Z4812" s="131">
        <v>0</v>
      </c>
      <c r="AA4812" s="131">
        <v>0</v>
      </c>
      <c r="AB4812" s="131">
        <v>0</v>
      </c>
      <c r="AC4812" s="131">
        <v>0</v>
      </c>
      <c r="AD4812" s="131">
        <v>0</v>
      </c>
      <c r="AE4812" s="131">
        <v>0</v>
      </c>
      <c r="AF4812" s="131">
        <v>0</v>
      </c>
      <c r="AG4812" s="131">
        <v>0</v>
      </c>
      <c r="AH4812" s="43">
        <v>0</v>
      </c>
      <c r="AJ4812" s="69"/>
    </row>
    <row r="4813" spans="4:36">
      <c r="D4813" s="62">
        <v>1995</v>
      </c>
      <c r="E4813" s="62">
        <v>3</v>
      </c>
      <c r="F4813" s="62">
        <v>1995</v>
      </c>
      <c r="G4813" s="62">
        <v>1995</v>
      </c>
      <c r="H4813" s="131">
        <v>0</v>
      </c>
      <c r="I4813" s="131">
        <v>0</v>
      </c>
      <c r="J4813" s="131">
        <v>0</v>
      </c>
      <c r="K4813" s="131">
        <v>0</v>
      </c>
      <c r="L4813" s="131">
        <v>0</v>
      </c>
      <c r="M4813" s="131">
        <v>0</v>
      </c>
      <c r="N4813" s="131">
        <v>0</v>
      </c>
      <c r="O4813" s="131">
        <v>0</v>
      </c>
      <c r="P4813" s="131">
        <v>0</v>
      </c>
      <c r="Q4813" s="131">
        <v>0</v>
      </c>
      <c r="R4813" s="131">
        <v>0</v>
      </c>
      <c r="S4813" s="131">
        <v>0</v>
      </c>
      <c r="T4813" s="131">
        <v>0</v>
      </c>
      <c r="U4813" s="131">
        <v>0</v>
      </c>
      <c r="V4813" s="131">
        <v>0</v>
      </c>
      <c r="W4813" s="131">
        <v>0</v>
      </c>
      <c r="X4813" s="132">
        <v>0</v>
      </c>
      <c r="Y4813" s="131">
        <v>0</v>
      </c>
      <c r="Z4813" s="131">
        <v>0</v>
      </c>
      <c r="AA4813" s="131">
        <v>0</v>
      </c>
      <c r="AB4813" s="131">
        <v>0</v>
      </c>
      <c r="AC4813" s="131">
        <v>0</v>
      </c>
      <c r="AD4813" s="131">
        <v>0</v>
      </c>
      <c r="AE4813" s="131">
        <v>0</v>
      </c>
      <c r="AF4813" s="131">
        <v>0</v>
      </c>
      <c r="AG4813" s="131">
        <v>0</v>
      </c>
      <c r="AH4813" s="43">
        <v>0</v>
      </c>
      <c r="AJ4813" s="69"/>
    </row>
    <row r="4814" spans="4:36">
      <c r="D4814" s="62">
        <v>1995</v>
      </c>
      <c r="E4814" s="62">
        <v>4</v>
      </c>
      <c r="F4814" s="62">
        <v>1995</v>
      </c>
      <c r="G4814" s="62">
        <v>1995</v>
      </c>
      <c r="H4814" s="131">
        <v>0</v>
      </c>
      <c r="I4814" s="131">
        <v>0</v>
      </c>
      <c r="J4814" s="131">
        <v>0</v>
      </c>
      <c r="K4814" s="131">
        <v>0</v>
      </c>
      <c r="L4814" s="131">
        <v>0</v>
      </c>
      <c r="M4814" s="131">
        <v>0</v>
      </c>
      <c r="N4814" s="131">
        <v>0</v>
      </c>
      <c r="O4814" s="131">
        <v>0</v>
      </c>
      <c r="P4814" s="131">
        <v>0</v>
      </c>
      <c r="Q4814" s="131">
        <v>0</v>
      </c>
      <c r="R4814" s="131">
        <v>0</v>
      </c>
      <c r="S4814" s="131">
        <v>0</v>
      </c>
      <c r="T4814" s="131">
        <v>0</v>
      </c>
      <c r="U4814" s="131">
        <v>0</v>
      </c>
      <c r="V4814" s="131">
        <v>0</v>
      </c>
      <c r="W4814" s="131">
        <v>0</v>
      </c>
      <c r="X4814" s="132">
        <v>0</v>
      </c>
      <c r="Y4814" s="131">
        <v>0</v>
      </c>
      <c r="Z4814" s="131">
        <v>0</v>
      </c>
      <c r="AA4814" s="131">
        <v>0</v>
      </c>
      <c r="AB4814" s="131">
        <v>0</v>
      </c>
      <c r="AC4814" s="131">
        <v>0</v>
      </c>
      <c r="AD4814" s="131">
        <v>0</v>
      </c>
      <c r="AE4814" s="131">
        <v>0</v>
      </c>
      <c r="AF4814" s="131">
        <v>0</v>
      </c>
      <c r="AG4814" s="131">
        <v>0</v>
      </c>
      <c r="AH4814" s="43">
        <v>0</v>
      </c>
      <c r="AJ4814" s="69"/>
    </row>
    <row r="4815" spans="4:36">
      <c r="D4815" s="62">
        <v>1995</v>
      </c>
      <c r="E4815" s="62">
        <v>5</v>
      </c>
      <c r="F4815" s="62">
        <v>1995</v>
      </c>
      <c r="G4815" s="62">
        <v>1996</v>
      </c>
      <c r="H4815" s="131">
        <v>0</v>
      </c>
      <c r="I4815" s="131">
        <v>0</v>
      </c>
      <c r="J4815" s="131">
        <v>0</v>
      </c>
      <c r="K4815" s="131">
        <v>0</v>
      </c>
      <c r="L4815" s="131">
        <v>0</v>
      </c>
      <c r="M4815" s="131">
        <v>0</v>
      </c>
      <c r="N4815" s="131">
        <v>0</v>
      </c>
      <c r="O4815" s="131">
        <v>0</v>
      </c>
      <c r="P4815" s="131">
        <v>0</v>
      </c>
      <c r="Q4815" s="131">
        <v>0</v>
      </c>
      <c r="R4815" s="131">
        <v>0</v>
      </c>
      <c r="S4815" s="131">
        <v>0</v>
      </c>
      <c r="T4815" s="131">
        <v>0</v>
      </c>
      <c r="U4815" s="131">
        <v>0</v>
      </c>
      <c r="V4815" s="131">
        <v>0</v>
      </c>
      <c r="W4815" s="131">
        <v>0</v>
      </c>
      <c r="X4815" s="132">
        <v>0</v>
      </c>
      <c r="Y4815" s="131">
        <v>0</v>
      </c>
      <c r="Z4815" s="131">
        <v>0</v>
      </c>
      <c r="AA4815" s="131">
        <v>0</v>
      </c>
      <c r="AB4815" s="131">
        <v>0</v>
      </c>
      <c r="AC4815" s="131">
        <v>0</v>
      </c>
      <c r="AD4815" s="131">
        <v>0</v>
      </c>
      <c r="AE4815" s="131">
        <v>0</v>
      </c>
      <c r="AF4815" s="131">
        <v>0</v>
      </c>
      <c r="AG4815" s="131">
        <v>0</v>
      </c>
      <c r="AH4815" s="43">
        <v>0</v>
      </c>
      <c r="AJ4815" s="69"/>
    </row>
    <row r="4816" spans="4:36">
      <c r="D4816" s="62">
        <v>1995</v>
      </c>
      <c r="E4816" s="62">
        <v>6</v>
      </c>
      <c r="F4816" s="62">
        <v>1995</v>
      </c>
      <c r="G4816" s="62">
        <v>1996</v>
      </c>
      <c r="H4816" s="131">
        <v>0</v>
      </c>
      <c r="I4816" s="131">
        <v>0</v>
      </c>
      <c r="J4816" s="131">
        <v>0</v>
      </c>
      <c r="K4816" s="131">
        <v>0</v>
      </c>
      <c r="L4816" s="131">
        <v>0</v>
      </c>
      <c r="M4816" s="131">
        <v>0</v>
      </c>
      <c r="N4816" s="131">
        <v>0</v>
      </c>
      <c r="O4816" s="131">
        <v>0</v>
      </c>
      <c r="P4816" s="131">
        <v>0</v>
      </c>
      <c r="Q4816" s="131">
        <v>0</v>
      </c>
      <c r="R4816" s="131">
        <v>0</v>
      </c>
      <c r="S4816" s="131">
        <v>0</v>
      </c>
      <c r="T4816" s="131">
        <v>0</v>
      </c>
      <c r="U4816" s="131">
        <v>0</v>
      </c>
      <c r="V4816" s="131">
        <v>0</v>
      </c>
      <c r="W4816" s="131">
        <v>0</v>
      </c>
      <c r="X4816" s="132">
        <v>0</v>
      </c>
      <c r="Y4816" s="131">
        <v>0</v>
      </c>
      <c r="Z4816" s="131">
        <v>0</v>
      </c>
      <c r="AA4816" s="131">
        <v>0</v>
      </c>
      <c r="AB4816" s="131">
        <v>0</v>
      </c>
      <c r="AC4816" s="131">
        <v>0</v>
      </c>
      <c r="AD4816" s="131">
        <v>0</v>
      </c>
      <c r="AE4816" s="131">
        <v>0</v>
      </c>
      <c r="AF4816" s="131">
        <v>0</v>
      </c>
      <c r="AG4816" s="131">
        <v>0</v>
      </c>
      <c r="AH4816" s="43">
        <v>0</v>
      </c>
      <c r="AJ4816" s="69"/>
    </row>
    <row r="4817" spans="4:36">
      <c r="D4817" s="62">
        <v>1995</v>
      </c>
      <c r="E4817" s="62">
        <v>7</v>
      </c>
      <c r="F4817" s="62">
        <v>1996</v>
      </c>
      <c r="G4817" s="62">
        <v>1996</v>
      </c>
      <c r="H4817" s="131">
        <v>0</v>
      </c>
      <c r="I4817" s="131">
        <v>0</v>
      </c>
      <c r="J4817" s="131">
        <v>0</v>
      </c>
      <c r="K4817" s="131">
        <v>0</v>
      </c>
      <c r="L4817" s="131">
        <v>0</v>
      </c>
      <c r="M4817" s="131">
        <v>0</v>
      </c>
      <c r="N4817" s="131">
        <v>0</v>
      </c>
      <c r="O4817" s="131">
        <v>0</v>
      </c>
      <c r="P4817" s="131">
        <v>0</v>
      </c>
      <c r="Q4817" s="131">
        <v>0</v>
      </c>
      <c r="R4817" s="131">
        <v>0</v>
      </c>
      <c r="S4817" s="131">
        <v>0</v>
      </c>
      <c r="T4817" s="131">
        <v>0</v>
      </c>
      <c r="U4817" s="131">
        <v>0</v>
      </c>
      <c r="V4817" s="131">
        <v>0</v>
      </c>
      <c r="W4817" s="131">
        <v>0</v>
      </c>
      <c r="X4817" s="132">
        <v>0</v>
      </c>
      <c r="Y4817" s="131">
        <v>0</v>
      </c>
      <c r="Z4817" s="131">
        <v>0</v>
      </c>
      <c r="AA4817" s="131">
        <v>0</v>
      </c>
      <c r="AB4817" s="131">
        <v>0</v>
      </c>
      <c r="AC4817" s="131">
        <v>0</v>
      </c>
      <c r="AD4817" s="131">
        <v>0</v>
      </c>
      <c r="AE4817" s="131">
        <v>0</v>
      </c>
      <c r="AF4817" s="131">
        <v>0</v>
      </c>
      <c r="AG4817" s="131">
        <v>0</v>
      </c>
      <c r="AH4817" s="43">
        <v>0</v>
      </c>
      <c r="AJ4817" s="69"/>
    </row>
    <row r="4818" spans="4:36">
      <c r="D4818" s="62">
        <v>1995</v>
      </c>
      <c r="E4818" s="62">
        <v>8</v>
      </c>
      <c r="F4818" s="62">
        <v>1996</v>
      </c>
      <c r="G4818" s="62">
        <v>1996</v>
      </c>
      <c r="H4818" s="131">
        <v>0</v>
      </c>
      <c r="I4818" s="131">
        <v>0</v>
      </c>
      <c r="J4818" s="131">
        <v>0</v>
      </c>
      <c r="K4818" s="131">
        <v>0</v>
      </c>
      <c r="L4818" s="131">
        <v>0</v>
      </c>
      <c r="M4818" s="131">
        <v>0</v>
      </c>
      <c r="N4818" s="131">
        <v>0</v>
      </c>
      <c r="O4818" s="131">
        <v>0</v>
      </c>
      <c r="P4818" s="131">
        <v>0</v>
      </c>
      <c r="Q4818" s="131">
        <v>0</v>
      </c>
      <c r="R4818" s="131">
        <v>0</v>
      </c>
      <c r="S4818" s="131">
        <v>0</v>
      </c>
      <c r="T4818" s="131">
        <v>0</v>
      </c>
      <c r="U4818" s="131">
        <v>0</v>
      </c>
      <c r="V4818" s="131">
        <v>0</v>
      </c>
      <c r="W4818" s="131">
        <v>0</v>
      </c>
      <c r="X4818" s="132">
        <v>0</v>
      </c>
      <c r="Y4818" s="131">
        <v>0</v>
      </c>
      <c r="Z4818" s="131">
        <v>0</v>
      </c>
      <c r="AA4818" s="131">
        <v>0</v>
      </c>
      <c r="AB4818" s="131">
        <v>0</v>
      </c>
      <c r="AC4818" s="131">
        <v>0</v>
      </c>
      <c r="AD4818" s="131">
        <v>0</v>
      </c>
      <c r="AE4818" s="131">
        <v>0</v>
      </c>
      <c r="AF4818" s="131">
        <v>0</v>
      </c>
      <c r="AG4818" s="131">
        <v>0</v>
      </c>
      <c r="AH4818" s="43">
        <v>0</v>
      </c>
      <c r="AJ4818" s="69"/>
    </row>
    <row r="4819" spans="4:36">
      <c r="D4819" s="62">
        <v>1995</v>
      </c>
      <c r="E4819" s="62">
        <v>9</v>
      </c>
      <c r="F4819" s="62">
        <v>1996</v>
      </c>
      <c r="G4819" s="62">
        <v>1996</v>
      </c>
      <c r="H4819" s="131">
        <v>0</v>
      </c>
      <c r="I4819" s="131">
        <v>0</v>
      </c>
      <c r="J4819" s="131">
        <v>0</v>
      </c>
      <c r="K4819" s="131">
        <v>0</v>
      </c>
      <c r="L4819" s="131">
        <v>0</v>
      </c>
      <c r="M4819" s="131">
        <v>0</v>
      </c>
      <c r="N4819" s="131">
        <v>0</v>
      </c>
      <c r="O4819" s="131">
        <v>0</v>
      </c>
      <c r="P4819" s="131">
        <v>0</v>
      </c>
      <c r="Q4819" s="131">
        <v>0</v>
      </c>
      <c r="R4819" s="131">
        <v>0</v>
      </c>
      <c r="S4819" s="131">
        <v>0</v>
      </c>
      <c r="T4819" s="131">
        <v>0</v>
      </c>
      <c r="U4819" s="131">
        <v>0</v>
      </c>
      <c r="V4819" s="131">
        <v>0</v>
      </c>
      <c r="W4819" s="131">
        <v>0</v>
      </c>
      <c r="X4819" s="132">
        <v>0</v>
      </c>
      <c r="Y4819" s="131">
        <v>0</v>
      </c>
      <c r="Z4819" s="131">
        <v>0</v>
      </c>
      <c r="AA4819" s="131">
        <v>0</v>
      </c>
      <c r="AB4819" s="131">
        <v>0</v>
      </c>
      <c r="AC4819" s="131">
        <v>0</v>
      </c>
      <c r="AD4819" s="131">
        <v>0</v>
      </c>
      <c r="AE4819" s="131">
        <v>0</v>
      </c>
      <c r="AF4819" s="131">
        <v>0</v>
      </c>
      <c r="AG4819" s="131">
        <v>0</v>
      </c>
      <c r="AH4819" s="43">
        <v>0</v>
      </c>
      <c r="AJ4819" s="69"/>
    </row>
    <row r="4820" spans="4:36">
      <c r="D4820" s="62">
        <v>1995</v>
      </c>
      <c r="E4820" s="62">
        <v>10</v>
      </c>
      <c r="F4820" s="62">
        <v>1996</v>
      </c>
      <c r="G4820" s="62">
        <v>1996</v>
      </c>
      <c r="H4820" s="131">
        <v>0</v>
      </c>
      <c r="I4820" s="131">
        <v>0</v>
      </c>
      <c r="J4820" s="131">
        <v>0</v>
      </c>
      <c r="K4820" s="131">
        <v>0</v>
      </c>
      <c r="L4820" s="131">
        <v>0</v>
      </c>
      <c r="M4820" s="131">
        <v>0</v>
      </c>
      <c r="N4820" s="131">
        <v>0</v>
      </c>
      <c r="O4820" s="131">
        <v>0</v>
      </c>
      <c r="P4820" s="131">
        <v>0</v>
      </c>
      <c r="Q4820" s="131">
        <v>0</v>
      </c>
      <c r="R4820" s="131">
        <v>0</v>
      </c>
      <c r="S4820" s="131">
        <v>0</v>
      </c>
      <c r="T4820" s="131">
        <v>0</v>
      </c>
      <c r="U4820" s="131">
        <v>0</v>
      </c>
      <c r="V4820" s="131">
        <v>0</v>
      </c>
      <c r="W4820" s="131">
        <v>0</v>
      </c>
      <c r="X4820" s="132">
        <v>0</v>
      </c>
      <c r="Y4820" s="131">
        <v>0</v>
      </c>
      <c r="Z4820" s="131">
        <v>0</v>
      </c>
      <c r="AA4820" s="131">
        <v>0</v>
      </c>
      <c r="AB4820" s="131">
        <v>0</v>
      </c>
      <c r="AC4820" s="131">
        <v>0</v>
      </c>
      <c r="AD4820" s="131">
        <v>0</v>
      </c>
      <c r="AE4820" s="131">
        <v>0</v>
      </c>
      <c r="AF4820" s="131">
        <v>0</v>
      </c>
      <c r="AG4820" s="131">
        <v>0</v>
      </c>
      <c r="AH4820" s="43">
        <v>0</v>
      </c>
      <c r="AJ4820" s="69"/>
    </row>
    <row r="4821" spans="4:36">
      <c r="D4821" s="62">
        <v>1995</v>
      </c>
      <c r="E4821" s="62">
        <v>11</v>
      </c>
      <c r="F4821" s="62">
        <v>1996</v>
      </c>
      <c r="G4821" s="62">
        <v>1996</v>
      </c>
      <c r="H4821" s="131">
        <v>0</v>
      </c>
      <c r="I4821" s="131">
        <v>0</v>
      </c>
      <c r="J4821" s="131">
        <v>0</v>
      </c>
      <c r="K4821" s="131">
        <v>0</v>
      </c>
      <c r="L4821" s="131">
        <v>0</v>
      </c>
      <c r="M4821" s="131">
        <v>0</v>
      </c>
      <c r="N4821" s="131">
        <v>0</v>
      </c>
      <c r="O4821" s="131">
        <v>0</v>
      </c>
      <c r="P4821" s="131">
        <v>0</v>
      </c>
      <c r="Q4821" s="131">
        <v>0</v>
      </c>
      <c r="R4821" s="131">
        <v>0</v>
      </c>
      <c r="S4821" s="131">
        <v>0</v>
      </c>
      <c r="T4821" s="131">
        <v>0</v>
      </c>
      <c r="U4821" s="131">
        <v>0</v>
      </c>
      <c r="V4821" s="131">
        <v>0</v>
      </c>
      <c r="W4821" s="131">
        <v>0</v>
      </c>
      <c r="X4821" s="132">
        <v>0</v>
      </c>
      <c r="Y4821" s="131">
        <v>0</v>
      </c>
      <c r="Z4821" s="131">
        <v>0</v>
      </c>
      <c r="AA4821" s="131">
        <v>0</v>
      </c>
      <c r="AB4821" s="131">
        <v>0</v>
      </c>
      <c r="AC4821" s="131">
        <v>0</v>
      </c>
      <c r="AD4821" s="131">
        <v>0</v>
      </c>
      <c r="AE4821" s="131">
        <v>0</v>
      </c>
      <c r="AF4821" s="131">
        <v>0</v>
      </c>
      <c r="AG4821" s="131">
        <v>0</v>
      </c>
      <c r="AH4821" s="43">
        <v>0</v>
      </c>
      <c r="AJ4821" s="69"/>
    </row>
    <row r="4822" spans="4:36">
      <c r="D4822" s="62">
        <v>1995</v>
      </c>
      <c r="E4822" s="62">
        <v>12</v>
      </c>
      <c r="F4822" s="62">
        <v>1996</v>
      </c>
      <c r="G4822" s="62">
        <v>1996</v>
      </c>
      <c r="H4822" s="131">
        <v>0</v>
      </c>
      <c r="I4822" s="131">
        <v>0</v>
      </c>
      <c r="J4822" s="131">
        <v>0</v>
      </c>
      <c r="K4822" s="131">
        <v>0</v>
      </c>
      <c r="L4822" s="131">
        <v>0</v>
      </c>
      <c r="M4822" s="131">
        <v>0</v>
      </c>
      <c r="N4822" s="131">
        <v>0</v>
      </c>
      <c r="O4822" s="131">
        <v>0</v>
      </c>
      <c r="P4822" s="131">
        <v>0</v>
      </c>
      <c r="Q4822" s="131">
        <v>0</v>
      </c>
      <c r="R4822" s="131">
        <v>0</v>
      </c>
      <c r="S4822" s="131">
        <v>0</v>
      </c>
      <c r="T4822" s="131">
        <v>0</v>
      </c>
      <c r="U4822" s="131">
        <v>0</v>
      </c>
      <c r="V4822" s="131">
        <v>0</v>
      </c>
      <c r="W4822" s="131">
        <v>0</v>
      </c>
      <c r="X4822" s="132">
        <v>0</v>
      </c>
      <c r="Y4822" s="131">
        <v>0</v>
      </c>
      <c r="Z4822" s="131">
        <v>0</v>
      </c>
      <c r="AA4822" s="131">
        <v>0</v>
      </c>
      <c r="AB4822" s="131">
        <v>0</v>
      </c>
      <c r="AC4822" s="131">
        <v>0</v>
      </c>
      <c r="AD4822" s="131">
        <v>0</v>
      </c>
      <c r="AE4822" s="131">
        <v>0</v>
      </c>
      <c r="AF4822" s="131">
        <v>0</v>
      </c>
      <c r="AG4822" s="131">
        <v>0</v>
      </c>
      <c r="AH4822" s="43">
        <v>0</v>
      </c>
      <c r="AJ4822" s="69"/>
    </row>
    <row r="4823" spans="4:36">
      <c r="D4823" s="62">
        <v>1996</v>
      </c>
      <c r="E4823" s="62">
        <v>1</v>
      </c>
      <c r="F4823" s="62">
        <v>1996</v>
      </c>
      <c r="G4823" s="62">
        <v>1996</v>
      </c>
      <c r="H4823" s="131">
        <v>0</v>
      </c>
      <c r="I4823" s="131">
        <v>0</v>
      </c>
      <c r="J4823" s="131">
        <v>0</v>
      </c>
      <c r="K4823" s="131">
        <v>0</v>
      </c>
      <c r="L4823" s="131">
        <v>0</v>
      </c>
      <c r="M4823" s="131">
        <v>0</v>
      </c>
      <c r="N4823" s="131">
        <v>0</v>
      </c>
      <c r="O4823" s="131">
        <v>0</v>
      </c>
      <c r="P4823" s="131">
        <v>0</v>
      </c>
      <c r="Q4823" s="131">
        <v>0</v>
      </c>
      <c r="R4823" s="131">
        <v>0</v>
      </c>
      <c r="S4823" s="131">
        <v>0</v>
      </c>
      <c r="T4823" s="131">
        <v>0</v>
      </c>
      <c r="U4823" s="131">
        <v>0</v>
      </c>
      <c r="V4823" s="131">
        <v>0</v>
      </c>
      <c r="W4823" s="131">
        <v>0</v>
      </c>
      <c r="X4823" s="132">
        <v>0</v>
      </c>
      <c r="Y4823" s="131">
        <v>0</v>
      </c>
      <c r="Z4823" s="131">
        <v>0</v>
      </c>
      <c r="AA4823" s="131">
        <v>0</v>
      </c>
      <c r="AB4823" s="131">
        <v>0</v>
      </c>
      <c r="AC4823" s="131">
        <v>0</v>
      </c>
      <c r="AD4823" s="131">
        <v>0</v>
      </c>
      <c r="AE4823" s="131">
        <v>0</v>
      </c>
      <c r="AF4823" s="131">
        <v>0</v>
      </c>
      <c r="AG4823" s="131">
        <v>0</v>
      </c>
      <c r="AH4823" s="43">
        <v>0</v>
      </c>
      <c r="AJ4823" s="69"/>
    </row>
    <row r="4824" spans="4:36">
      <c r="D4824" s="62">
        <v>1996</v>
      </c>
      <c r="E4824" s="62">
        <v>2</v>
      </c>
      <c r="F4824" s="62">
        <v>1996</v>
      </c>
      <c r="G4824" s="62">
        <v>1996</v>
      </c>
      <c r="H4824" s="131">
        <v>0</v>
      </c>
      <c r="I4824" s="131">
        <v>0</v>
      </c>
      <c r="J4824" s="131">
        <v>0</v>
      </c>
      <c r="K4824" s="131">
        <v>0</v>
      </c>
      <c r="L4824" s="131">
        <v>0</v>
      </c>
      <c r="M4824" s="131">
        <v>0</v>
      </c>
      <c r="N4824" s="131">
        <v>0</v>
      </c>
      <c r="O4824" s="131">
        <v>0</v>
      </c>
      <c r="P4824" s="131">
        <v>0</v>
      </c>
      <c r="Q4824" s="131">
        <v>0</v>
      </c>
      <c r="R4824" s="131">
        <v>0</v>
      </c>
      <c r="S4824" s="131">
        <v>0</v>
      </c>
      <c r="T4824" s="131">
        <v>0</v>
      </c>
      <c r="U4824" s="131">
        <v>0</v>
      </c>
      <c r="V4824" s="131">
        <v>0</v>
      </c>
      <c r="W4824" s="131">
        <v>0</v>
      </c>
      <c r="X4824" s="132">
        <v>0</v>
      </c>
      <c r="Y4824" s="131">
        <v>0</v>
      </c>
      <c r="Z4824" s="131">
        <v>0</v>
      </c>
      <c r="AA4824" s="131">
        <v>0</v>
      </c>
      <c r="AB4824" s="131">
        <v>0</v>
      </c>
      <c r="AC4824" s="131">
        <v>0</v>
      </c>
      <c r="AD4824" s="131">
        <v>0</v>
      </c>
      <c r="AE4824" s="131">
        <v>0</v>
      </c>
      <c r="AF4824" s="131">
        <v>0</v>
      </c>
      <c r="AG4824" s="131">
        <v>0</v>
      </c>
      <c r="AH4824" s="43">
        <v>0</v>
      </c>
      <c r="AJ4824" s="69"/>
    </row>
    <row r="4825" spans="4:36">
      <c r="D4825" s="62">
        <v>1996</v>
      </c>
      <c r="E4825" s="62">
        <v>3</v>
      </c>
      <c r="F4825" s="62">
        <v>1996</v>
      </c>
      <c r="G4825" s="62">
        <v>1996</v>
      </c>
      <c r="H4825" s="131">
        <v>0</v>
      </c>
      <c r="I4825" s="131">
        <v>0</v>
      </c>
      <c r="J4825" s="131">
        <v>0</v>
      </c>
      <c r="K4825" s="131">
        <v>0</v>
      </c>
      <c r="L4825" s="131">
        <v>0</v>
      </c>
      <c r="M4825" s="131">
        <v>0</v>
      </c>
      <c r="N4825" s="131">
        <v>0</v>
      </c>
      <c r="O4825" s="131">
        <v>0</v>
      </c>
      <c r="P4825" s="131">
        <v>0</v>
      </c>
      <c r="Q4825" s="131">
        <v>0</v>
      </c>
      <c r="R4825" s="131">
        <v>0</v>
      </c>
      <c r="S4825" s="131">
        <v>0</v>
      </c>
      <c r="T4825" s="131">
        <v>0</v>
      </c>
      <c r="U4825" s="131">
        <v>0</v>
      </c>
      <c r="V4825" s="131">
        <v>0</v>
      </c>
      <c r="W4825" s="131">
        <v>0</v>
      </c>
      <c r="X4825" s="132">
        <v>0</v>
      </c>
      <c r="Y4825" s="131">
        <v>0</v>
      </c>
      <c r="Z4825" s="131">
        <v>0</v>
      </c>
      <c r="AA4825" s="131">
        <v>0</v>
      </c>
      <c r="AB4825" s="131">
        <v>0</v>
      </c>
      <c r="AC4825" s="131">
        <v>0</v>
      </c>
      <c r="AD4825" s="131">
        <v>0</v>
      </c>
      <c r="AE4825" s="131">
        <v>0</v>
      </c>
      <c r="AF4825" s="131">
        <v>0</v>
      </c>
      <c r="AG4825" s="131">
        <v>0</v>
      </c>
      <c r="AH4825" s="43">
        <v>0</v>
      </c>
      <c r="AJ4825" s="69"/>
    </row>
    <row r="4826" spans="4:36">
      <c r="D4826" s="62">
        <v>1996</v>
      </c>
      <c r="E4826" s="62">
        <v>4</v>
      </c>
      <c r="F4826" s="62">
        <v>1996</v>
      </c>
      <c r="G4826" s="62">
        <v>1996</v>
      </c>
      <c r="H4826" s="131">
        <v>0</v>
      </c>
      <c r="I4826" s="131">
        <v>0</v>
      </c>
      <c r="J4826" s="131">
        <v>0</v>
      </c>
      <c r="K4826" s="131">
        <v>0</v>
      </c>
      <c r="L4826" s="131">
        <v>0</v>
      </c>
      <c r="M4826" s="131">
        <v>0</v>
      </c>
      <c r="N4826" s="131">
        <v>0</v>
      </c>
      <c r="O4826" s="131">
        <v>0</v>
      </c>
      <c r="P4826" s="131">
        <v>0</v>
      </c>
      <c r="Q4826" s="131">
        <v>0</v>
      </c>
      <c r="R4826" s="131">
        <v>0</v>
      </c>
      <c r="S4826" s="131">
        <v>0</v>
      </c>
      <c r="T4826" s="131">
        <v>0</v>
      </c>
      <c r="U4826" s="131">
        <v>0</v>
      </c>
      <c r="V4826" s="131">
        <v>0</v>
      </c>
      <c r="W4826" s="131">
        <v>0</v>
      </c>
      <c r="X4826" s="132">
        <v>0</v>
      </c>
      <c r="Y4826" s="131">
        <v>0</v>
      </c>
      <c r="Z4826" s="131">
        <v>0</v>
      </c>
      <c r="AA4826" s="131">
        <v>0</v>
      </c>
      <c r="AB4826" s="131">
        <v>0</v>
      </c>
      <c r="AC4826" s="131">
        <v>0</v>
      </c>
      <c r="AD4826" s="131">
        <v>0</v>
      </c>
      <c r="AE4826" s="131">
        <v>0</v>
      </c>
      <c r="AF4826" s="131">
        <v>0</v>
      </c>
      <c r="AG4826" s="131">
        <v>0</v>
      </c>
      <c r="AH4826" s="43">
        <v>0</v>
      </c>
      <c r="AJ4826" s="69"/>
    </row>
    <row r="4827" spans="4:36">
      <c r="D4827" s="62">
        <v>1996</v>
      </c>
      <c r="E4827" s="62">
        <v>5</v>
      </c>
      <c r="F4827" s="62">
        <v>1996</v>
      </c>
      <c r="G4827" s="62">
        <v>1997</v>
      </c>
      <c r="H4827" s="131">
        <v>0</v>
      </c>
      <c r="I4827" s="131">
        <v>0</v>
      </c>
      <c r="J4827" s="131">
        <v>0</v>
      </c>
      <c r="K4827" s="131">
        <v>0</v>
      </c>
      <c r="L4827" s="131">
        <v>0</v>
      </c>
      <c r="M4827" s="131">
        <v>0</v>
      </c>
      <c r="N4827" s="131">
        <v>0</v>
      </c>
      <c r="O4827" s="131">
        <v>0</v>
      </c>
      <c r="P4827" s="131">
        <v>0</v>
      </c>
      <c r="Q4827" s="131">
        <v>0</v>
      </c>
      <c r="R4827" s="131">
        <v>0</v>
      </c>
      <c r="S4827" s="131">
        <v>0</v>
      </c>
      <c r="T4827" s="131">
        <v>0</v>
      </c>
      <c r="U4827" s="131">
        <v>0</v>
      </c>
      <c r="V4827" s="131">
        <v>0</v>
      </c>
      <c r="W4827" s="131">
        <v>0</v>
      </c>
      <c r="X4827" s="132">
        <v>0</v>
      </c>
      <c r="Y4827" s="131">
        <v>0</v>
      </c>
      <c r="Z4827" s="131">
        <v>0</v>
      </c>
      <c r="AA4827" s="131">
        <v>0</v>
      </c>
      <c r="AB4827" s="131">
        <v>0</v>
      </c>
      <c r="AC4827" s="131">
        <v>0</v>
      </c>
      <c r="AD4827" s="131">
        <v>0</v>
      </c>
      <c r="AE4827" s="131">
        <v>0</v>
      </c>
      <c r="AF4827" s="131">
        <v>0</v>
      </c>
      <c r="AG4827" s="131">
        <v>0</v>
      </c>
      <c r="AH4827" s="43">
        <v>0</v>
      </c>
      <c r="AJ4827" s="69"/>
    </row>
    <row r="4828" spans="4:36">
      <c r="D4828" s="62">
        <v>1996</v>
      </c>
      <c r="E4828" s="62">
        <v>6</v>
      </c>
      <c r="F4828" s="62">
        <v>1996</v>
      </c>
      <c r="G4828" s="62">
        <v>1997</v>
      </c>
      <c r="H4828" s="131">
        <v>0</v>
      </c>
      <c r="I4828" s="131">
        <v>0</v>
      </c>
      <c r="J4828" s="131">
        <v>0</v>
      </c>
      <c r="K4828" s="131">
        <v>0</v>
      </c>
      <c r="L4828" s="131">
        <v>0</v>
      </c>
      <c r="M4828" s="131">
        <v>0</v>
      </c>
      <c r="N4828" s="131">
        <v>0</v>
      </c>
      <c r="O4828" s="131">
        <v>0</v>
      </c>
      <c r="P4828" s="131">
        <v>0</v>
      </c>
      <c r="Q4828" s="131">
        <v>0</v>
      </c>
      <c r="R4828" s="131">
        <v>0</v>
      </c>
      <c r="S4828" s="131">
        <v>0</v>
      </c>
      <c r="T4828" s="131">
        <v>0</v>
      </c>
      <c r="U4828" s="131">
        <v>0</v>
      </c>
      <c r="V4828" s="131">
        <v>0</v>
      </c>
      <c r="W4828" s="131">
        <v>0</v>
      </c>
      <c r="X4828" s="132">
        <v>0</v>
      </c>
      <c r="Y4828" s="131">
        <v>0</v>
      </c>
      <c r="Z4828" s="131">
        <v>0</v>
      </c>
      <c r="AA4828" s="131">
        <v>0</v>
      </c>
      <c r="AB4828" s="131">
        <v>0</v>
      </c>
      <c r="AC4828" s="131">
        <v>0</v>
      </c>
      <c r="AD4828" s="131">
        <v>0</v>
      </c>
      <c r="AE4828" s="131">
        <v>0</v>
      </c>
      <c r="AF4828" s="131">
        <v>0</v>
      </c>
      <c r="AG4828" s="131">
        <v>0</v>
      </c>
      <c r="AH4828" s="43">
        <v>0</v>
      </c>
      <c r="AJ4828" s="69"/>
    </row>
    <row r="4829" spans="4:36">
      <c r="D4829" s="62">
        <v>1996</v>
      </c>
      <c r="E4829" s="62">
        <v>7</v>
      </c>
      <c r="F4829" s="62">
        <v>1997</v>
      </c>
      <c r="G4829" s="62">
        <v>1997</v>
      </c>
      <c r="H4829" s="131">
        <v>0</v>
      </c>
      <c r="I4829" s="131">
        <v>0</v>
      </c>
      <c r="J4829" s="131">
        <v>0</v>
      </c>
      <c r="K4829" s="131">
        <v>0</v>
      </c>
      <c r="L4829" s="131">
        <v>0</v>
      </c>
      <c r="M4829" s="131">
        <v>0</v>
      </c>
      <c r="N4829" s="131">
        <v>0</v>
      </c>
      <c r="O4829" s="131">
        <v>0</v>
      </c>
      <c r="P4829" s="131">
        <v>0</v>
      </c>
      <c r="Q4829" s="131">
        <v>0</v>
      </c>
      <c r="R4829" s="131">
        <v>0</v>
      </c>
      <c r="S4829" s="131">
        <v>0</v>
      </c>
      <c r="T4829" s="131">
        <v>0</v>
      </c>
      <c r="U4829" s="131">
        <v>0</v>
      </c>
      <c r="V4829" s="131">
        <v>0</v>
      </c>
      <c r="W4829" s="131">
        <v>0</v>
      </c>
      <c r="X4829" s="132">
        <v>0</v>
      </c>
      <c r="Y4829" s="131">
        <v>0</v>
      </c>
      <c r="Z4829" s="131">
        <v>0</v>
      </c>
      <c r="AA4829" s="131">
        <v>0</v>
      </c>
      <c r="AB4829" s="131">
        <v>0</v>
      </c>
      <c r="AC4829" s="131">
        <v>0</v>
      </c>
      <c r="AD4829" s="131">
        <v>0</v>
      </c>
      <c r="AE4829" s="131">
        <v>0</v>
      </c>
      <c r="AF4829" s="131">
        <v>0</v>
      </c>
      <c r="AG4829" s="131">
        <v>0</v>
      </c>
      <c r="AH4829" s="43">
        <v>0</v>
      </c>
      <c r="AJ4829" s="69"/>
    </row>
    <row r="4830" spans="4:36">
      <c r="D4830" s="62">
        <v>1996</v>
      </c>
      <c r="E4830" s="62">
        <v>8</v>
      </c>
      <c r="F4830" s="62">
        <v>1997</v>
      </c>
      <c r="G4830" s="62">
        <v>1997</v>
      </c>
      <c r="H4830" s="131">
        <v>0</v>
      </c>
      <c r="I4830" s="131">
        <v>0</v>
      </c>
      <c r="J4830" s="131">
        <v>0</v>
      </c>
      <c r="K4830" s="131">
        <v>0</v>
      </c>
      <c r="L4830" s="131">
        <v>0</v>
      </c>
      <c r="M4830" s="131">
        <v>0</v>
      </c>
      <c r="N4830" s="131">
        <v>0</v>
      </c>
      <c r="O4830" s="131">
        <v>0</v>
      </c>
      <c r="P4830" s="131">
        <v>0</v>
      </c>
      <c r="Q4830" s="131">
        <v>0</v>
      </c>
      <c r="R4830" s="131">
        <v>0</v>
      </c>
      <c r="S4830" s="131">
        <v>0</v>
      </c>
      <c r="T4830" s="131">
        <v>0</v>
      </c>
      <c r="U4830" s="131">
        <v>0</v>
      </c>
      <c r="V4830" s="131">
        <v>0</v>
      </c>
      <c r="W4830" s="131">
        <v>0</v>
      </c>
      <c r="X4830" s="132">
        <v>0</v>
      </c>
      <c r="Y4830" s="131">
        <v>0</v>
      </c>
      <c r="Z4830" s="131">
        <v>0</v>
      </c>
      <c r="AA4830" s="131">
        <v>0</v>
      </c>
      <c r="AB4830" s="131">
        <v>0</v>
      </c>
      <c r="AC4830" s="131">
        <v>0</v>
      </c>
      <c r="AD4830" s="131">
        <v>0</v>
      </c>
      <c r="AE4830" s="131">
        <v>0</v>
      </c>
      <c r="AF4830" s="131">
        <v>0</v>
      </c>
      <c r="AG4830" s="131">
        <v>0</v>
      </c>
      <c r="AH4830" s="43">
        <v>0</v>
      </c>
      <c r="AJ4830" s="69"/>
    </row>
    <row r="4831" spans="4:36">
      <c r="D4831" s="62">
        <v>1996</v>
      </c>
      <c r="E4831" s="62">
        <v>9</v>
      </c>
      <c r="F4831" s="62">
        <v>1997</v>
      </c>
      <c r="G4831" s="62">
        <v>1997</v>
      </c>
      <c r="H4831" s="131">
        <v>0</v>
      </c>
      <c r="I4831" s="131">
        <v>0</v>
      </c>
      <c r="J4831" s="131">
        <v>0</v>
      </c>
      <c r="K4831" s="131">
        <v>0</v>
      </c>
      <c r="L4831" s="131">
        <v>0</v>
      </c>
      <c r="M4831" s="131">
        <v>0</v>
      </c>
      <c r="N4831" s="131">
        <v>0</v>
      </c>
      <c r="O4831" s="131">
        <v>0</v>
      </c>
      <c r="P4831" s="131">
        <v>0</v>
      </c>
      <c r="Q4831" s="131">
        <v>0</v>
      </c>
      <c r="R4831" s="131">
        <v>0</v>
      </c>
      <c r="S4831" s="131">
        <v>0</v>
      </c>
      <c r="T4831" s="131">
        <v>0</v>
      </c>
      <c r="U4831" s="131">
        <v>0</v>
      </c>
      <c r="V4831" s="131">
        <v>0</v>
      </c>
      <c r="W4831" s="131">
        <v>0</v>
      </c>
      <c r="X4831" s="132">
        <v>0</v>
      </c>
      <c r="Y4831" s="131">
        <v>0</v>
      </c>
      <c r="Z4831" s="131">
        <v>0</v>
      </c>
      <c r="AA4831" s="131">
        <v>0</v>
      </c>
      <c r="AB4831" s="131">
        <v>0</v>
      </c>
      <c r="AC4831" s="131">
        <v>0</v>
      </c>
      <c r="AD4831" s="131">
        <v>0</v>
      </c>
      <c r="AE4831" s="131">
        <v>0</v>
      </c>
      <c r="AF4831" s="131">
        <v>0</v>
      </c>
      <c r="AG4831" s="131">
        <v>0</v>
      </c>
      <c r="AH4831" s="43">
        <v>0</v>
      </c>
      <c r="AJ4831" s="69"/>
    </row>
    <row r="4832" spans="4:36">
      <c r="D4832" s="62">
        <v>1996</v>
      </c>
      <c r="E4832" s="62">
        <v>10</v>
      </c>
      <c r="F4832" s="62">
        <v>1997</v>
      </c>
      <c r="G4832" s="62">
        <v>1997</v>
      </c>
      <c r="H4832" s="131">
        <v>0</v>
      </c>
      <c r="I4832" s="131">
        <v>0</v>
      </c>
      <c r="J4832" s="131">
        <v>0</v>
      </c>
      <c r="K4832" s="131">
        <v>0</v>
      </c>
      <c r="L4832" s="131">
        <v>0</v>
      </c>
      <c r="M4832" s="131">
        <v>0</v>
      </c>
      <c r="N4832" s="131">
        <v>0</v>
      </c>
      <c r="O4832" s="131">
        <v>0</v>
      </c>
      <c r="P4832" s="131">
        <v>0</v>
      </c>
      <c r="Q4832" s="131">
        <v>0</v>
      </c>
      <c r="R4832" s="131">
        <v>0</v>
      </c>
      <c r="S4832" s="131">
        <v>0</v>
      </c>
      <c r="T4832" s="131">
        <v>0</v>
      </c>
      <c r="U4832" s="131">
        <v>0</v>
      </c>
      <c r="V4832" s="131">
        <v>0</v>
      </c>
      <c r="W4832" s="131">
        <v>0</v>
      </c>
      <c r="X4832" s="132">
        <v>0</v>
      </c>
      <c r="Y4832" s="131">
        <v>0</v>
      </c>
      <c r="Z4832" s="131">
        <v>0</v>
      </c>
      <c r="AA4832" s="131">
        <v>0</v>
      </c>
      <c r="AB4832" s="131">
        <v>0</v>
      </c>
      <c r="AC4832" s="131">
        <v>0</v>
      </c>
      <c r="AD4832" s="131">
        <v>0</v>
      </c>
      <c r="AE4832" s="131">
        <v>0</v>
      </c>
      <c r="AF4832" s="131">
        <v>0</v>
      </c>
      <c r="AG4832" s="131">
        <v>0</v>
      </c>
      <c r="AH4832" s="43">
        <v>0</v>
      </c>
      <c r="AJ4832" s="69"/>
    </row>
    <row r="4833" spans="4:36">
      <c r="D4833" s="62">
        <v>1996</v>
      </c>
      <c r="E4833" s="62">
        <v>11</v>
      </c>
      <c r="F4833" s="62">
        <v>1997</v>
      </c>
      <c r="G4833" s="62">
        <v>1997</v>
      </c>
      <c r="H4833" s="131">
        <v>0</v>
      </c>
      <c r="I4833" s="131">
        <v>0</v>
      </c>
      <c r="J4833" s="131">
        <v>0</v>
      </c>
      <c r="K4833" s="131">
        <v>0</v>
      </c>
      <c r="L4833" s="131">
        <v>0</v>
      </c>
      <c r="M4833" s="131">
        <v>0</v>
      </c>
      <c r="N4833" s="131">
        <v>0</v>
      </c>
      <c r="O4833" s="131">
        <v>0</v>
      </c>
      <c r="P4833" s="131">
        <v>0</v>
      </c>
      <c r="Q4833" s="131">
        <v>0</v>
      </c>
      <c r="R4833" s="131">
        <v>0</v>
      </c>
      <c r="S4833" s="131">
        <v>0</v>
      </c>
      <c r="T4833" s="131">
        <v>0</v>
      </c>
      <c r="U4833" s="131">
        <v>0</v>
      </c>
      <c r="V4833" s="131">
        <v>0</v>
      </c>
      <c r="W4833" s="131">
        <v>0</v>
      </c>
      <c r="X4833" s="132">
        <v>0</v>
      </c>
      <c r="Y4833" s="131">
        <v>0</v>
      </c>
      <c r="Z4833" s="131">
        <v>0</v>
      </c>
      <c r="AA4833" s="131">
        <v>0</v>
      </c>
      <c r="AB4833" s="131">
        <v>0</v>
      </c>
      <c r="AC4833" s="131">
        <v>0</v>
      </c>
      <c r="AD4833" s="131">
        <v>0</v>
      </c>
      <c r="AE4833" s="131">
        <v>0</v>
      </c>
      <c r="AF4833" s="131">
        <v>0</v>
      </c>
      <c r="AG4833" s="131">
        <v>0</v>
      </c>
      <c r="AH4833" s="43">
        <v>0</v>
      </c>
      <c r="AJ4833" s="69"/>
    </row>
    <row r="4834" spans="4:36">
      <c r="D4834" s="62">
        <v>1996</v>
      </c>
      <c r="E4834" s="62">
        <v>12</v>
      </c>
      <c r="F4834" s="62">
        <v>1997</v>
      </c>
      <c r="G4834" s="62">
        <v>1997</v>
      </c>
      <c r="H4834" s="131">
        <v>0</v>
      </c>
      <c r="I4834" s="131">
        <v>0</v>
      </c>
      <c r="J4834" s="131">
        <v>0</v>
      </c>
      <c r="K4834" s="131">
        <v>0</v>
      </c>
      <c r="L4834" s="131">
        <v>0</v>
      </c>
      <c r="M4834" s="131">
        <v>0</v>
      </c>
      <c r="N4834" s="131">
        <v>0</v>
      </c>
      <c r="O4834" s="131">
        <v>0</v>
      </c>
      <c r="P4834" s="131">
        <v>0</v>
      </c>
      <c r="Q4834" s="131">
        <v>0</v>
      </c>
      <c r="R4834" s="131">
        <v>0</v>
      </c>
      <c r="S4834" s="131">
        <v>0</v>
      </c>
      <c r="T4834" s="131">
        <v>0</v>
      </c>
      <c r="U4834" s="131">
        <v>0</v>
      </c>
      <c r="V4834" s="131">
        <v>0</v>
      </c>
      <c r="W4834" s="131">
        <v>0</v>
      </c>
      <c r="X4834" s="132">
        <v>0</v>
      </c>
      <c r="Y4834" s="131">
        <v>0</v>
      </c>
      <c r="Z4834" s="131">
        <v>0</v>
      </c>
      <c r="AA4834" s="131">
        <v>0</v>
      </c>
      <c r="AB4834" s="131">
        <v>0</v>
      </c>
      <c r="AC4834" s="131">
        <v>0</v>
      </c>
      <c r="AD4834" s="131">
        <v>0</v>
      </c>
      <c r="AE4834" s="131">
        <v>0</v>
      </c>
      <c r="AF4834" s="131">
        <v>0</v>
      </c>
      <c r="AG4834" s="131">
        <v>0</v>
      </c>
      <c r="AH4834" s="43">
        <v>0</v>
      </c>
      <c r="AJ4834" s="69"/>
    </row>
    <row r="4835" spans="4:36">
      <c r="D4835" s="62">
        <v>1997</v>
      </c>
      <c r="E4835" s="62">
        <v>1</v>
      </c>
      <c r="F4835" s="62">
        <v>1997</v>
      </c>
      <c r="G4835" s="62">
        <v>1997</v>
      </c>
      <c r="H4835" s="131">
        <v>0</v>
      </c>
      <c r="I4835" s="131">
        <v>0</v>
      </c>
      <c r="J4835" s="131">
        <v>0</v>
      </c>
      <c r="K4835" s="131">
        <v>0</v>
      </c>
      <c r="L4835" s="131">
        <v>0</v>
      </c>
      <c r="M4835" s="131">
        <v>0</v>
      </c>
      <c r="N4835" s="131">
        <v>0</v>
      </c>
      <c r="O4835" s="131">
        <v>0</v>
      </c>
      <c r="P4835" s="131">
        <v>0</v>
      </c>
      <c r="Q4835" s="131">
        <v>0</v>
      </c>
      <c r="R4835" s="131">
        <v>0</v>
      </c>
      <c r="S4835" s="131">
        <v>0</v>
      </c>
      <c r="T4835" s="131">
        <v>0</v>
      </c>
      <c r="U4835" s="131">
        <v>0</v>
      </c>
      <c r="V4835" s="131">
        <v>0</v>
      </c>
      <c r="W4835" s="131">
        <v>0</v>
      </c>
      <c r="X4835" s="132">
        <v>0</v>
      </c>
      <c r="Y4835" s="131">
        <v>0</v>
      </c>
      <c r="Z4835" s="131">
        <v>0</v>
      </c>
      <c r="AA4835" s="131">
        <v>0</v>
      </c>
      <c r="AB4835" s="131">
        <v>0</v>
      </c>
      <c r="AC4835" s="131">
        <v>0</v>
      </c>
      <c r="AD4835" s="131">
        <v>0</v>
      </c>
      <c r="AE4835" s="131">
        <v>0</v>
      </c>
      <c r="AF4835" s="131">
        <v>0</v>
      </c>
      <c r="AG4835" s="131">
        <v>0</v>
      </c>
      <c r="AH4835" s="43">
        <v>0</v>
      </c>
      <c r="AJ4835" s="69"/>
    </row>
    <row r="4836" spans="4:36">
      <c r="D4836" s="62">
        <v>1997</v>
      </c>
      <c r="E4836" s="62">
        <v>2</v>
      </c>
      <c r="F4836" s="62">
        <v>1997</v>
      </c>
      <c r="G4836" s="62">
        <v>1997</v>
      </c>
      <c r="H4836" s="131">
        <v>0</v>
      </c>
      <c r="I4836" s="131">
        <v>0</v>
      </c>
      <c r="J4836" s="131">
        <v>0</v>
      </c>
      <c r="K4836" s="131">
        <v>0</v>
      </c>
      <c r="L4836" s="131">
        <v>0</v>
      </c>
      <c r="M4836" s="131">
        <v>0</v>
      </c>
      <c r="N4836" s="131">
        <v>0</v>
      </c>
      <c r="O4836" s="131">
        <v>0</v>
      </c>
      <c r="P4836" s="131">
        <v>0</v>
      </c>
      <c r="Q4836" s="131">
        <v>0</v>
      </c>
      <c r="R4836" s="131">
        <v>0</v>
      </c>
      <c r="S4836" s="131">
        <v>0</v>
      </c>
      <c r="T4836" s="131">
        <v>0</v>
      </c>
      <c r="U4836" s="131">
        <v>0</v>
      </c>
      <c r="V4836" s="131">
        <v>0</v>
      </c>
      <c r="W4836" s="131">
        <v>0</v>
      </c>
      <c r="X4836" s="132">
        <v>0</v>
      </c>
      <c r="Y4836" s="131">
        <v>0</v>
      </c>
      <c r="Z4836" s="131">
        <v>0</v>
      </c>
      <c r="AA4836" s="131">
        <v>0</v>
      </c>
      <c r="AB4836" s="131">
        <v>0</v>
      </c>
      <c r="AC4836" s="131">
        <v>0</v>
      </c>
      <c r="AD4836" s="131">
        <v>0</v>
      </c>
      <c r="AE4836" s="131">
        <v>0</v>
      </c>
      <c r="AF4836" s="131">
        <v>0</v>
      </c>
      <c r="AG4836" s="131">
        <v>0</v>
      </c>
      <c r="AH4836" s="43">
        <v>0</v>
      </c>
      <c r="AJ4836" s="69"/>
    </row>
    <row r="4837" spans="4:36">
      <c r="D4837" s="62">
        <v>1997</v>
      </c>
      <c r="E4837" s="62">
        <v>3</v>
      </c>
      <c r="F4837" s="62">
        <v>1997</v>
      </c>
      <c r="G4837" s="62">
        <v>1997</v>
      </c>
      <c r="H4837" s="131">
        <v>0</v>
      </c>
      <c r="I4837" s="131">
        <v>0</v>
      </c>
      <c r="J4837" s="131">
        <v>0</v>
      </c>
      <c r="K4837" s="131">
        <v>0</v>
      </c>
      <c r="L4837" s="131">
        <v>0</v>
      </c>
      <c r="M4837" s="131">
        <v>0</v>
      </c>
      <c r="N4837" s="131">
        <v>0</v>
      </c>
      <c r="O4837" s="131">
        <v>0</v>
      </c>
      <c r="P4837" s="131">
        <v>0</v>
      </c>
      <c r="Q4837" s="131">
        <v>0</v>
      </c>
      <c r="R4837" s="131">
        <v>0</v>
      </c>
      <c r="S4837" s="131">
        <v>0</v>
      </c>
      <c r="T4837" s="131">
        <v>0</v>
      </c>
      <c r="U4837" s="131">
        <v>0</v>
      </c>
      <c r="V4837" s="131">
        <v>0</v>
      </c>
      <c r="W4837" s="131">
        <v>0</v>
      </c>
      <c r="X4837" s="132">
        <v>0</v>
      </c>
      <c r="Y4837" s="131">
        <v>0</v>
      </c>
      <c r="Z4837" s="131">
        <v>0</v>
      </c>
      <c r="AA4837" s="131">
        <v>0</v>
      </c>
      <c r="AB4837" s="131">
        <v>0</v>
      </c>
      <c r="AC4837" s="131">
        <v>0</v>
      </c>
      <c r="AD4837" s="131">
        <v>0</v>
      </c>
      <c r="AE4837" s="131">
        <v>0</v>
      </c>
      <c r="AF4837" s="131">
        <v>0</v>
      </c>
      <c r="AG4837" s="131">
        <v>0</v>
      </c>
      <c r="AH4837" s="43">
        <v>0</v>
      </c>
      <c r="AJ4837" s="69"/>
    </row>
    <row r="4838" spans="4:36">
      <c r="D4838" s="62">
        <v>1997</v>
      </c>
      <c r="E4838" s="62">
        <v>4</v>
      </c>
      <c r="F4838" s="62">
        <v>1997</v>
      </c>
      <c r="G4838" s="62">
        <v>1997</v>
      </c>
      <c r="H4838" s="131">
        <v>0</v>
      </c>
      <c r="I4838" s="131">
        <v>0</v>
      </c>
      <c r="J4838" s="131">
        <v>0</v>
      </c>
      <c r="K4838" s="131">
        <v>0</v>
      </c>
      <c r="L4838" s="131">
        <v>0</v>
      </c>
      <c r="M4838" s="131">
        <v>0</v>
      </c>
      <c r="N4838" s="131">
        <v>0</v>
      </c>
      <c r="O4838" s="131">
        <v>0</v>
      </c>
      <c r="P4838" s="131">
        <v>0</v>
      </c>
      <c r="Q4838" s="131">
        <v>0</v>
      </c>
      <c r="R4838" s="131">
        <v>0</v>
      </c>
      <c r="S4838" s="131">
        <v>0</v>
      </c>
      <c r="T4838" s="131">
        <v>0</v>
      </c>
      <c r="U4838" s="131">
        <v>0</v>
      </c>
      <c r="V4838" s="131">
        <v>0</v>
      </c>
      <c r="W4838" s="131">
        <v>0</v>
      </c>
      <c r="X4838" s="132">
        <v>0</v>
      </c>
      <c r="Y4838" s="131">
        <v>0</v>
      </c>
      <c r="Z4838" s="131">
        <v>0</v>
      </c>
      <c r="AA4838" s="131">
        <v>0</v>
      </c>
      <c r="AB4838" s="131">
        <v>0</v>
      </c>
      <c r="AC4838" s="131">
        <v>0</v>
      </c>
      <c r="AD4838" s="131">
        <v>0</v>
      </c>
      <c r="AE4838" s="131">
        <v>0</v>
      </c>
      <c r="AF4838" s="131">
        <v>0</v>
      </c>
      <c r="AG4838" s="131">
        <v>0</v>
      </c>
      <c r="AH4838" s="43">
        <v>0</v>
      </c>
      <c r="AJ4838" s="69"/>
    </row>
    <row r="4839" spans="4:36">
      <c r="D4839" s="62">
        <v>1997</v>
      </c>
      <c r="E4839" s="62">
        <v>5</v>
      </c>
      <c r="F4839" s="62">
        <v>1997</v>
      </c>
      <c r="G4839" s="62">
        <v>1998</v>
      </c>
      <c r="H4839" s="131">
        <v>0</v>
      </c>
      <c r="I4839" s="131">
        <v>0</v>
      </c>
      <c r="J4839" s="131">
        <v>0</v>
      </c>
      <c r="K4839" s="131">
        <v>0</v>
      </c>
      <c r="L4839" s="131">
        <v>0</v>
      </c>
      <c r="M4839" s="131">
        <v>0</v>
      </c>
      <c r="N4839" s="131">
        <v>0</v>
      </c>
      <c r="O4839" s="131">
        <v>0</v>
      </c>
      <c r="P4839" s="131">
        <v>0</v>
      </c>
      <c r="Q4839" s="131">
        <v>0</v>
      </c>
      <c r="R4839" s="131">
        <v>0</v>
      </c>
      <c r="S4839" s="131">
        <v>0</v>
      </c>
      <c r="T4839" s="131">
        <v>0</v>
      </c>
      <c r="U4839" s="131">
        <v>0</v>
      </c>
      <c r="V4839" s="131">
        <v>0</v>
      </c>
      <c r="W4839" s="131">
        <v>0</v>
      </c>
      <c r="X4839" s="132">
        <v>0</v>
      </c>
      <c r="Y4839" s="131">
        <v>0</v>
      </c>
      <c r="Z4839" s="131">
        <v>0</v>
      </c>
      <c r="AA4839" s="131">
        <v>0</v>
      </c>
      <c r="AB4839" s="131">
        <v>0</v>
      </c>
      <c r="AC4839" s="131">
        <v>0</v>
      </c>
      <c r="AD4839" s="131">
        <v>0</v>
      </c>
      <c r="AE4839" s="131">
        <v>0</v>
      </c>
      <c r="AF4839" s="131">
        <v>0</v>
      </c>
      <c r="AG4839" s="131">
        <v>0</v>
      </c>
      <c r="AH4839" s="43">
        <v>0</v>
      </c>
      <c r="AJ4839" s="69"/>
    </row>
    <row r="4840" spans="4:36">
      <c r="D4840" s="62">
        <v>1997</v>
      </c>
      <c r="E4840" s="62">
        <v>6</v>
      </c>
      <c r="F4840" s="62">
        <v>1997</v>
      </c>
      <c r="G4840" s="62">
        <v>1998</v>
      </c>
      <c r="H4840" s="131">
        <v>0</v>
      </c>
      <c r="I4840" s="131">
        <v>0</v>
      </c>
      <c r="J4840" s="131">
        <v>0</v>
      </c>
      <c r="K4840" s="131">
        <v>0</v>
      </c>
      <c r="L4840" s="131">
        <v>0</v>
      </c>
      <c r="M4840" s="131">
        <v>0</v>
      </c>
      <c r="N4840" s="131">
        <v>0</v>
      </c>
      <c r="O4840" s="131">
        <v>0</v>
      </c>
      <c r="P4840" s="131">
        <v>0</v>
      </c>
      <c r="Q4840" s="131">
        <v>0</v>
      </c>
      <c r="R4840" s="131">
        <v>0</v>
      </c>
      <c r="S4840" s="131">
        <v>0</v>
      </c>
      <c r="T4840" s="131">
        <v>0</v>
      </c>
      <c r="U4840" s="131">
        <v>0</v>
      </c>
      <c r="V4840" s="131">
        <v>0</v>
      </c>
      <c r="W4840" s="131">
        <v>0</v>
      </c>
      <c r="X4840" s="132">
        <v>0</v>
      </c>
      <c r="Y4840" s="131">
        <v>0</v>
      </c>
      <c r="Z4840" s="131">
        <v>0</v>
      </c>
      <c r="AA4840" s="131">
        <v>0</v>
      </c>
      <c r="AB4840" s="131">
        <v>0</v>
      </c>
      <c r="AC4840" s="131">
        <v>0</v>
      </c>
      <c r="AD4840" s="131">
        <v>0</v>
      </c>
      <c r="AE4840" s="131">
        <v>0</v>
      </c>
      <c r="AF4840" s="131">
        <v>0</v>
      </c>
      <c r="AG4840" s="131">
        <v>0</v>
      </c>
      <c r="AH4840" s="43">
        <v>0</v>
      </c>
      <c r="AJ4840" s="69"/>
    </row>
    <row r="4841" spans="4:36">
      <c r="D4841" s="62">
        <v>1997</v>
      </c>
      <c r="E4841" s="62">
        <v>7</v>
      </c>
      <c r="F4841" s="62">
        <v>1998</v>
      </c>
      <c r="G4841" s="62">
        <v>1998</v>
      </c>
      <c r="H4841" s="131">
        <v>0</v>
      </c>
      <c r="I4841" s="131">
        <v>0</v>
      </c>
      <c r="J4841" s="131">
        <v>0</v>
      </c>
      <c r="K4841" s="131">
        <v>0</v>
      </c>
      <c r="L4841" s="131">
        <v>0</v>
      </c>
      <c r="M4841" s="131">
        <v>0</v>
      </c>
      <c r="N4841" s="131">
        <v>0</v>
      </c>
      <c r="O4841" s="131">
        <v>0</v>
      </c>
      <c r="P4841" s="131">
        <v>0</v>
      </c>
      <c r="Q4841" s="131">
        <v>0</v>
      </c>
      <c r="R4841" s="131">
        <v>0</v>
      </c>
      <c r="S4841" s="131">
        <v>0</v>
      </c>
      <c r="T4841" s="131">
        <v>0</v>
      </c>
      <c r="U4841" s="131">
        <v>0</v>
      </c>
      <c r="V4841" s="131">
        <v>0</v>
      </c>
      <c r="W4841" s="131">
        <v>0</v>
      </c>
      <c r="X4841" s="132">
        <v>0</v>
      </c>
      <c r="Y4841" s="131">
        <v>0</v>
      </c>
      <c r="Z4841" s="131">
        <v>0</v>
      </c>
      <c r="AA4841" s="131">
        <v>0</v>
      </c>
      <c r="AB4841" s="131">
        <v>0</v>
      </c>
      <c r="AC4841" s="131">
        <v>0</v>
      </c>
      <c r="AD4841" s="131">
        <v>0</v>
      </c>
      <c r="AE4841" s="131">
        <v>0</v>
      </c>
      <c r="AF4841" s="131">
        <v>0</v>
      </c>
      <c r="AG4841" s="131">
        <v>0</v>
      </c>
      <c r="AH4841" s="43">
        <v>0</v>
      </c>
      <c r="AJ4841" s="69"/>
    </row>
    <row r="4842" spans="4:36">
      <c r="D4842" s="62">
        <v>1997</v>
      </c>
      <c r="E4842" s="62">
        <v>8</v>
      </c>
      <c r="F4842" s="62">
        <v>1998</v>
      </c>
      <c r="G4842" s="62">
        <v>1998</v>
      </c>
      <c r="H4842" s="131">
        <v>0</v>
      </c>
      <c r="I4842" s="131">
        <v>0</v>
      </c>
      <c r="J4842" s="131">
        <v>0</v>
      </c>
      <c r="K4842" s="131">
        <v>0</v>
      </c>
      <c r="L4842" s="131">
        <v>0</v>
      </c>
      <c r="M4842" s="131">
        <v>0</v>
      </c>
      <c r="N4842" s="131">
        <v>0</v>
      </c>
      <c r="O4842" s="131">
        <v>0</v>
      </c>
      <c r="P4842" s="131">
        <v>0</v>
      </c>
      <c r="Q4842" s="131">
        <v>0</v>
      </c>
      <c r="R4842" s="131">
        <v>0</v>
      </c>
      <c r="S4842" s="131">
        <v>0</v>
      </c>
      <c r="T4842" s="131">
        <v>0</v>
      </c>
      <c r="U4842" s="131">
        <v>0</v>
      </c>
      <c r="V4842" s="131">
        <v>0</v>
      </c>
      <c r="W4842" s="131">
        <v>0</v>
      </c>
      <c r="X4842" s="132">
        <v>0</v>
      </c>
      <c r="Y4842" s="131">
        <v>0</v>
      </c>
      <c r="Z4842" s="131">
        <v>0</v>
      </c>
      <c r="AA4842" s="131">
        <v>0</v>
      </c>
      <c r="AB4842" s="131">
        <v>0</v>
      </c>
      <c r="AC4842" s="131">
        <v>0</v>
      </c>
      <c r="AD4842" s="131">
        <v>0</v>
      </c>
      <c r="AE4842" s="131">
        <v>0</v>
      </c>
      <c r="AF4842" s="131">
        <v>0</v>
      </c>
      <c r="AG4842" s="131">
        <v>0</v>
      </c>
      <c r="AH4842" s="43">
        <v>0</v>
      </c>
      <c r="AJ4842" s="69"/>
    </row>
    <row r="4843" spans="4:36">
      <c r="D4843" s="62">
        <v>1997</v>
      </c>
      <c r="E4843" s="62">
        <v>9</v>
      </c>
      <c r="F4843" s="62">
        <v>1998</v>
      </c>
      <c r="G4843" s="62">
        <v>1998</v>
      </c>
      <c r="H4843" s="131">
        <v>0</v>
      </c>
      <c r="I4843" s="131">
        <v>0</v>
      </c>
      <c r="J4843" s="131">
        <v>0</v>
      </c>
      <c r="K4843" s="131">
        <v>0</v>
      </c>
      <c r="L4843" s="131">
        <v>0</v>
      </c>
      <c r="M4843" s="131">
        <v>0</v>
      </c>
      <c r="N4843" s="131">
        <v>0</v>
      </c>
      <c r="O4843" s="131">
        <v>0</v>
      </c>
      <c r="P4843" s="131">
        <v>0</v>
      </c>
      <c r="Q4843" s="131">
        <v>0</v>
      </c>
      <c r="R4843" s="131">
        <v>0</v>
      </c>
      <c r="S4843" s="131">
        <v>0</v>
      </c>
      <c r="T4843" s="131">
        <v>0</v>
      </c>
      <c r="U4843" s="131">
        <v>0</v>
      </c>
      <c r="V4843" s="131">
        <v>0</v>
      </c>
      <c r="W4843" s="131">
        <v>0</v>
      </c>
      <c r="X4843" s="132">
        <v>0</v>
      </c>
      <c r="Y4843" s="131">
        <v>0</v>
      </c>
      <c r="Z4843" s="131">
        <v>0</v>
      </c>
      <c r="AA4843" s="131">
        <v>0</v>
      </c>
      <c r="AB4843" s="131">
        <v>0</v>
      </c>
      <c r="AC4843" s="131">
        <v>0</v>
      </c>
      <c r="AD4843" s="131">
        <v>0</v>
      </c>
      <c r="AE4843" s="131">
        <v>0</v>
      </c>
      <c r="AF4843" s="131">
        <v>0</v>
      </c>
      <c r="AG4843" s="131">
        <v>0</v>
      </c>
      <c r="AH4843" s="43">
        <v>0</v>
      </c>
      <c r="AJ4843" s="69"/>
    </row>
    <row r="4844" spans="4:36">
      <c r="D4844" s="62">
        <v>1997</v>
      </c>
      <c r="E4844" s="62">
        <v>10</v>
      </c>
      <c r="F4844" s="62">
        <v>1998</v>
      </c>
      <c r="G4844" s="62">
        <v>1998</v>
      </c>
      <c r="H4844" s="131">
        <v>0</v>
      </c>
      <c r="I4844" s="131">
        <v>0</v>
      </c>
      <c r="J4844" s="131">
        <v>0</v>
      </c>
      <c r="K4844" s="131">
        <v>0</v>
      </c>
      <c r="L4844" s="131">
        <v>0</v>
      </c>
      <c r="M4844" s="131">
        <v>0</v>
      </c>
      <c r="N4844" s="131">
        <v>0</v>
      </c>
      <c r="O4844" s="131">
        <v>0</v>
      </c>
      <c r="P4844" s="131">
        <v>0</v>
      </c>
      <c r="Q4844" s="131">
        <v>0</v>
      </c>
      <c r="R4844" s="131">
        <v>0</v>
      </c>
      <c r="S4844" s="131">
        <v>0</v>
      </c>
      <c r="T4844" s="131">
        <v>0</v>
      </c>
      <c r="U4844" s="131">
        <v>0</v>
      </c>
      <c r="V4844" s="131">
        <v>0</v>
      </c>
      <c r="W4844" s="131">
        <v>0</v>
      </c>
      <c r="X4844" s="132">
        <v>0</v>
      </c>
      <c r="Y4844" s="131">
        <v>0</v>
      </c>
      <c r="Z4844" s="131">
        <v>0</v>
      </c>
      <c r="AA4844" s="131">
        <v>0</v>
      </c>
      <c r="AB4844" s="131">
        <v>0</v>
      </c>
      <c r="AC4844" s="131">
        <v>0</v>
      </c>
      <c r="AD4844" s="131">
        <v>0</v>
      </c>
      <c r="AE4844" s="131">
        <v>0</v>
      </c>
      <c r="AF4844" s="131">
        <v>0</v>
      </c>
      <c r="AG4844" s="131">
        <v>0</v>
      </c>
      <c r="AH4844" s="43">
        <v>0</v>
      </c>
      <c r="AJ4844" s="69"/>
    </row>
    <row r="4845" spans="4:36">
      <c r="D4845" s="62">
        <v>1997</v>
      </c>
      <c r="E4845" s="62">
        <v>11</v>
      </c>
      <c r="F4845" s="62">
        <v>1998</v>
      </c>
      <c r="G4845" s="62">
        <v>1998</v>
      </c>
      <c r="H4845" s="131">
        <v>0</v>
      </c>
      <c r="I4845" s="131">
        <v>0</v>
      </c>
      <c r="J4845" s="131">
        <v>0</v>
      </c>
      <c r="K4845" s="131">
        <v>0</v>
      </c>
      <c r="L4845" s="131">
        <v>0</v>
      </c>
      <c r="M4845" s="131">
        <v>0</v>
      </c>
      <c r="N4845" s="131">
        <v>0</v>
      </c>
      <c r="O4845" s="131">
        <v>0</v>
      </c>
      <c r="P4845" s="131">
        <v>0</v>
      </c>
      <c r="Q4845" s="131">
        <v>0</v>
      </c>
      <c r="R4845" s="131">
        <v>0</v>
      </c>
      <c r="S4845" s="131">
        <v>0</v>
      </c>
      <c r="T4845" s="131">
        <v>0</v>
      </c>
      <c r="U4845" s="131">
        <v>0</v>
      </c>
      <c r="V4845" s="131">
        <v>0</v>
      </c>
      <c r="W4845" s="131">
        <v>0</v>
      </c>
      <c r="X4845" s="132">
        <v>0</v>
      </c>
      <c r="Y4845" s="131">
        <v>0</v>
      </c>
      <c r="Z4845" s="131">
        <v>0</v>
      </c>
      <c r="AA4845" s="131">
        <v>0</v>
      </c>
      <c r="AB4845" s="131">
        <v>0</v>
      </c>
      <c r="AC4845" s="131">
        <v>0</v>
      </c>
      <c r="AD4845" s="131">
        <v>0</v>
      </c>
      <c r="AE4845" s="131">
        <v>0</v>
      </c>
      <c r="AF4845" s="131">
        <v>0</v>
      </c>
      <c r="AG4845" s="131">
        <v>0</v>
      </c>
      <c r="AH4845" s="43">
        <v>0</v>
      </c>
      <c r="AJ4845" s="69"/>
    </row>
    <row r="4846" spans="4:36">
      <c r="D4846" s="62">
        <v>1997</v>
      </c>
      <c r="E4846" s="62">
        <v>12</v>
      </c>
      <c r="F4846" s="62">
        <v>1998</v>
      </c>
      <c r="G4846" s="62">
        <v>1998</v>
      </c>
      <c r="H4846" s="131">
        <v>0</v>
      </c>
      <c r="I4846" s="131">
        <v>0</v>
      </c>
      <c r="J4846" s="131">
        <v>0</v>
      </c>
      <c r="K4846" s="131">
        <v>0</v>
      </c>
      <c r="L4846" s="131">
        <v>0</v>
      </c>
      <c r="M4846" s="131">
        <v>0</v>
      </c>
      <c r="N4846" s="131">
        <v>0</v>
      </c>
      <c r="O4846" s="131">
        <v>0</v>
      </c>
      <c r="P4846" s="131">
        <v>0</v>
      </c>
      <c r="Q4846" s="131">
        <v>0</v>
      </c>
      <c r="R4846" s="131">
        <v>0</v>
      </c>
      <c r="S4846" s="131">
        <v>0</v>
      </c>
      <c r="T4846" s="131">
        <v>0</v>
      </c>
      <c r="U4846" s="131">
        <v>0</v>
      </c>
      <c r="V4846" s="131">
        <v>0</v>
      </c>
      <c r="W4846" s="131">
        <v>0</v>
      </c>
      <c r="X4846" s="132">
        <v>0</v>
      </c>
      <c r="Y4846" s="131">
        <v>0</v>
      </c>
      <c r="Z4846" s="131">
        <v>0</v>
      </c>
      <c r="AA4846" s="131">
        <v>0</v>
      </c>
      <c r="AB4846" s="131">
        <v>0</v>
      </c>
      <c r="AC4846" s="131">
        <v>0</v>
      </c>
      <c r="AD4846" s="131">
        <v>0</v>
      </c>
      <c r="AE4846" s="131">
        <v>0</v>
      </c>
      <c r="AF4846" s="131">
        <v>0</v>
      </c>
      <c r="AG4846" s="131">
        <v>0</v>
      </c>
      <c r="AH4846" s="43">
        <v>0</v>
      </c>
      <c r="AJ4846" s="69"/>
    </row>
    <row r="4847" spans="4:36">
      <c r="D4847" s="62">
        <v>1998</v>
      </c>
      <c r="E4847" s="62">
        <v>1</v>
      </c>
      <c r="F4847" s="62">
        <v>1998</v>
      </c>
      <c r="G4847" s="62">
        <v>1998</v>
      </c>
      <c r="H4847" s="131">
        <v>0</v>
      </c>
      <c r="I4847" s="131">
        <v>0</v>
      </c>
      <c r="J4847" s="131">
        <v>0</v>
      </c>
      <c r="K4847" s="131">
        <v>0</v>
      </c>
      <c r="L4847" s="131">
        <v>0</v>
      </c>
      <c r="M4847" s="131">
        <v>0</v>
      </c>
      <c r="N4847" s="131">
        <v>0</v>
      </c>
      <c r="O4847" s="131">
        <v>0</v>
      </c>
      <c r="P4847" s="131">
        <v>0</v>
      </c>
      <c r="Q4847" s="131">
        <v>0</v>
      </c>
      <c r="R4847" s="131">
        <v>0</v>
      </c>
      <c r="S4847" s="131">
        <v>0</v>
      </c>
      <c r="T4847" s="131">
        <v>0</v>
      </c>
      <c r="U4847" s="131">
        <v>0</v>
      </c>
      <c r="V4847" s="131">
        <v>0</v>
      </c>
      <c r="W4847" s="131">
        <v>0</v>
      </c>
      <c r="X4847" s="132">
        <v>0</v>
      </c>
      <c r="Y4847" s="131">
        <v>0</v>
      </c>
      <c r="Z4847" s="131">
        <v>0</v>
      </c>
      <c r="AA4847" s="131">
        <v>0</v>
      </c>
      <c r="AB4847" s="131">
        <v>0</v>
      </c>
      <c r="AC4847" s="131">
        <v>0</v>
      </c>
      <c r="AD4847" s="131">
        <v>0</v>
      </c>
      <c r="AE4847" s="131">
        <v>0</v>
      </c>
      <c r="AF4847" s="131">
        <v>0</v>
      </c>
      <c r="AG4847" s="131">
        <v>0</v>
      </c>
      <c r="AH4847" s="43">
        <v>0</v>
      </c>
      <c r="AJ4847" s="69"/>
    </row>
    <row r="4848" spans="4:36">
      <c r="D4848" s="62">
        <v>1998</v>
      </c>
      <c r="E4848" s="62">
        <v>2</v>
      </c>
      <c r="F4848" s="62">
        <v>1998</v>
      </c>
      <c r="G4848" s="62">
        <v>1998</v>
      </c>
      <c r="H4848" s="131">
        <v>0</v>
      </c>
      <c r="I4848" s="131">
        <v>0</v>
      </c>
      <c r="J4848" s="131">
        <v>0</v>
      </c>
      <c r="K4848" s="131">
        <v>0</v>
      </c>
      <c r="L4848" s="131">
        <v>0</v>
      </c>
      <c r="M4848" s="131">
        <v>0</v>
      </c>
      <c r="N4848" s="131">
        <v>0</v>
      </c>
      <c r="O4848" s="131">
        <v>0</v>
      </c>
      <c r="P4848" s="131">
        <v>0</v>
      </c>
      <c r="Q4848" s="131">
        <v>0</v>
      </c>
      <c r="R4848" s="131">
        <v>0</v>
      </c>
      <c r="S4848" s="131">
        <v>0</v>
      </c>
      <c r="T4848" s="131">
        <v>0</v>
      </c>
      <c r="U4848" s="131">
        <v>0</v>
      </c>
      <c r="V4848" s="131">
        <v>0</v>
      </c>
      <c r="W4848" s="131">
        <v>0</v>
      </c>
      <c r="X4848" s="132">
        <v>0</v>
      </c>
      <c r="Y4848" s="131">
        <v>0</v>
      </c>
      <c r="Z4848" s="131">
        <v>0</v>
      </c>
      <c r="AA4848" s="131">
        <v>0</v>
      </c>
      <c r="AB4848" s="131">
        <v>0</v>
      </c>
      <c r="AC4848" s="131">
        <v>0</v>
      </c>
      <c r="AD4848" s="131">
        <v>0</v>
      </c>
      <c r="AE4848" s="131">
        <v>0</v>
      </c>
      <c r="AF4848" s="131">
        <v>0</v>
      </c>
      <c r="AG4848" s="131">
        <v>0</v>
      </c>
      <c r="AH4848" s="43">
        <v>0</v>
      </c>
      <c r="AJ4848" s="69"/>
    </row>
    <row r="4849" spans="4:36">
      <c r="D4849" s="62">
        <v>1998</v>
      </c>
      <c r="E4849" s="62">
        <v>3</v>
      </c>
      <c r="F4849" s="62">
        <v>1998</v>
      </c>
      <c r="G4849" s="62">
        <v>1998</v>
      </c>
      <c r="H4849" s="131">
        <v>0</v>
      </c>
      <c r="I4849" s="131">
        <v>0</v>
      </c>
      <c r="J4849" s="131">
        <v>0</v>
      </c>
      <c r="K4849" s="131">
        <v>0</v>
      </c>
      <c r="L4849" s="131">
        <v>0</v>
      </c>
      <c r="M4849" s="131">
        <v>0</v>
      </c>
      <c r="N4849" s="131">
        <v>0</v>
      </c>
      <c r="O4849" s="131">
        <v>0</v>
      </c>
      <c r="P4849" s="131">
        <v>0</v>
      </c>
      <c r="Q4849" s="131">
        <v>0</v>
      </c>
      <c r="R4849" s="131">
        <v>0</v>
      </c>
      <c r="S4849" s="131">
        <v>0</v>
      </c>
      <c r="T4849" s="131">
        <v>0</v>
      </c>
      <c r="U4849" s="131">
        <v>0</v>
      </c>
      <c r="V4849" s="131">
        <v>0</v>
      </c>
      <c r="W4849" s="131">
        <v>0</v>
      </c>
      <c r="X4849" s="132">
        <v>0</v>
      </c>
      <c r="Y4849" s="131">
        <v>0</v>
      </c>
      <c r="Z4849" s="131">
        <v>0</v>
      </c>
      <c r="AA4849" s="131">
        <v>0</v>
      </c>
      <c r="AB4849" s="131">
        <v>0</v>
      </c>
      <c r="AC4849" s="131">
        <v>0</v>
      </c>
      <c r="AD4849" s="131">
        <v>0</v>
      </c>
      <c r="AE4849" s="131">
        <v>0</v>
      </c>
      <c r="AF4849" s="131">
        <v>0</v>
      </c>
      <c r="AG4849" s="131">
        <v>0</v>
      </c>
      <c r="AH4849" s="43">
        <v>0</v>
      </c>
      <c r="AJ4849" s="69"/>
    </row>
    <row r="4850" spans="4:36">
      <c r="D4850" s="62">
        <v>1998</v>
      </c>
      <c r="E4850" s="62">
        <v>4</v>
      </c>
      <c r="F4850" s="62">
        <v>1998</v>
      </c>
      <c r="G4850" s="62">
        <v>1998</v>
      </c>
      <c r="H4850" s="131">
        <v>0</v>
      </c>
      <c r="I4850" s="131">
        <v>0</v>
      </c>
      <c r="J4850" s="131">
        <v>0</v>
      </c>
      <c r="K4850" s="131">
        <v>0</v>
      </c>
      <c r="L4850" s="131">
        <v>0</v>
      </c>
      <c r="M4850" s="131">
        <v>0</v>
      </c>
      <c r="N4850" s="131">
        <v>0</v>
      </c>
      <c r="O4850" s="131">
        <v>0</v>
      </c>
      <c r="P4850" s="131">
        <v>0</v>
      </c>
      <c r="Q4850" s="131">
        <v>0</v>
      </c>
      <c r="R4850" s="131">
        <v>0</v>
      </c>
      <c r="S4850" s="131">
        <v>0</v>
      </c>
      <c r="T4850" s="131">
        <v>0</v>
      </c>
      <c r="U4850" s="131">
        <v>0</v>
      </c>
      <c r="V4850" s="131">
        <v>0</v>
      </c>
      <c r="W4850" s="131">
        <v>0</v>
      </c>
      <c r="X4850" s="132">
        <v>0</v>
      </c>
      <c r="Y4850" s="131">
        <v>0</v>
      </c>
      <c r="Z4850" s="131">
        <v>0</v>
      </c>
      <c r="AA4850" s="131">
        <v>0</v>
      </c>
      <c r="AB4850" s="131">
        <v>0</v>
      </c>
      <c r="AC4850" s="131">
        <v>0</v>
      </c>
      <c r="AD4850" s="131">
        <v>0</v>
      </c>
      <c r="AE4850" s="131">
        <v>0</v>
      </c>
      <c r="AF4850" s="131">
        <v>0</v>
      </c>
      <c r="AG4850" s="131">
        <v>0</v>
      </c>
      <c r="AH4850" s="43">
        <v>0</v>
      </c>
      <c r="AJ4850" s="69"/>
    </row>
    <row r="4851" spans="4:36">
      <c r="D4851" s="62">
        <v>1998</v>
      </c>
      <c r="E4851" s="62">
        <v>5</v>
      </c>
      <c r="F4851" s="62">
        <v>1998</v>
      </c>
      <c r="G4851" s="62">
        <v>1999</v>
      </c>
      <c r="H4851" s="131">
        <v>0</v>
      </c>
      <c r="I4851" s="131">
        <v>0</v>
      </c>
      <c r="J4851" s="131">
        <v>0</v>
      </c>
      <c r="K4851" s="131">
        <v>0</v>
      </c>
      <c r="L4851" s="131">
        <v>0</v>
      </c>
      <c r="M4851" s="131">
        <v>0</v>
      </c>
      <c r="N4851" s="131">
        <v>0</v>
      </c>
      <c r="O4851" s="131">
        <v>0</v>
      </c>
      <c r="P4851" s="131">
        <v>0</v>
      </c>
      <c r="Q4851" s="131">
        <v>0</v>
      </c>
      <c r="R4851" s="131">
        <v>0</v>
      </c>
      <c r="S4851" s="131">
        <v>0</v>
      </c>
      <c r="T4851" s="131">
        <v>0</v>
      </c>
      <c r="U4851" s="131">
        <v>0</v>
      </c>
      <c r="V4851" s="131">
        <v>0</v>
      </c>
      <c r="W4851" s="131">
        <v>0</v>
      </c>
      <c r="X4851" s="132">
        <v>0</v>
      </c>
      <c r="Y4851" s="131">
        <v>0</v>
      </c>
      <c r="Z4851" s="131">
        <v>0</v>
      </c>
      <c r="AA4851" s="131">
        <v>0</v>
      </c>
      <c r="AB4851" s="131">
        <v>0</v>
      </c>
      <c r="AC4851" s="131">
        <v>0</v>
      </c>
      <c r="AD4851" s="131">
        <v>0</v>
      </c>
      <c r="AE4851" s="131">
        <v>0</v>
      </c>
      <c r="AF4851" s="131">
        <v>0</v>
      </c>
      <c r="AG4851" s="131">
        <v>0</v>
      </c>
      <c r="AH4851" s="43">
        <v>0</v>
      </c>
      <c r="AJ4851" s="69"/>
    </row>
    <row r="4852" spans="4:36">
      <c r="D4852" s="62">
        <v>1998</v>
      </c>
      <c r="E4852" s="62">
        <v>6</v>
      </c>
      <c r="F4852" s="62">
        <v>1998</v>
      </c>
      <c r="G4852" s="62">
        <v>1999</v>
      </c>
      <c r="H4852" s="131">
        <v>0</v>
      </c>
      <c r="I4852" s="131">
        <v>0</v>
      </c>
      <c r="J4852" s="131">
        <v>0</v>
      </c>
      <c r="K4852" s="131">
        <v>0</v>
      </c>
      <c r="L4852" s="131">
        <v>0</v>
      </c>
      <c r="M4852" s="131">
        <v>0</v>
      </c>
      <c r="N4852" s="131">
        <v>0</v>
      </c>
      <c r="O4852" s="131">
        <v>0</v>
      </c>
      <c r="P4852" s="131">
        <v>0</v>
      </c>
      <c r="Q4852" s="131">
        <v>0</v>
      </c>
      <c r="R4852" s="131">
        <v>0</v>
      </c>
      <c r="S4852" s="131">
        <v>0</v>
      </c>
      <c r="T4852" s="131">
        <v>0</v>
      </c>
      <c r="U4852" s="131">
        <v>0</v>
      </c>
      <c r="V4852" s="131">
        <v>0</v>
      </c>
      <c r="W4852" s="131">
        <v>0</v>
      </c>
      <c r="X4852" s="132">
        <v>0</v>
      </c>
      <c r="Y4852" s="131">
        <v>0</v>
      </c>
      <c r="Z4852" s="131">
        <v>0</v>
      </c>
      <c r="AA4852" s="131">
        <v>0</v>
      </c>
      <c r="AB4852" s="131">
        <v>0</v>
      </c>
      <c r="AC4852" s="131">
        <v>0</v>
      </c>
      <c r="AD4852" s="131">
        <v>0</v>
      </c>
      <c r="AE4852" s="131">
        <v>0</v>
      </c>
      <c r="AF4852" s="131">
        <v>0</v>
      </c>
      <c r="AG4852" s="131">
        <v>0</v>
      </c>
      <c r="AH4852" s="43">
        <v>0</v>
      </c>
      <c r="AJ4852" s="69"/>
    </row>
    <row r="4853" spans="4:36">
      <c r="D4853" s="62">
        <v>1998</v>
      </c>
      <c r="E4853" s="62">
        <v>7</v>
      </c>
      <c r="F4853" s="62">
        <v>1999</v>
      </c>
      <c r="G4853" s="62">
        <v>1999</v>
      </c>
      <c r="H4853" s="131">
        <v>0</v>
      </c>
      <c r="I4853" s="131">
        <v>0</v>
      </c>
      <c r="J4853" s="131">
        <v>0</v>
      </c>
      <c r="K4853" s="131">
        <v>0</v>
      </c>
      <c r="L4853" s="131">
        <v>0</v>
      </c>
      <c r="M4853" s="131">
        <v>0</v>
      </c>
      <c r="N4853" s="131">
        <v>0</v>
      </c>
      <c r="O4853" s="131">
        <v>0</v>
      </c>
      <c r="P4853" s="131">
        <v>0</v>
      </c>
      <c r="Q4853" s="131">
        <v>0</v>
      </c>
      <c r="R4853" s="131">
        <v>0</v>
      </c>
      <c r="S4853" s="131">
        <v>0</v>
      </c>
      <c r="T4853" s="131">
        <v>0</v>
      </c>
      <c r="U4853" s="131">
        <v>0</v>
      </c>
      <c r="V4853" s="131">
        <v>0</v>
      </c>
      <c r="W4853" s="131">
        <v>0</v>
      </c>
      <c r="X4853" s="132">
        <v>0</v>
      </c>
      <c r="Y4853" s="131">
        <v>0</v>
      </c>
      <c r="Z4853" s="131">
        <v>0</v>
      </c>
      <c r="AA4853" s="131">
        <v>0</v>
      </c>
      <c r="AB4853" s="131">
        <v>0</v>
      </c>
      <c r="AC4853" s="131">
        <v>0</v>
      </c>
      <c r="AD4853" s="131">
        <v>0</v>
      </c>
      <c r="AE4853" s="131">
        <v>0</v>
      </c>
      <c r="AF4853" s="131">
        <v>0</v>
      </c>
      <c r="AG4853" s="131">
        <v>0</v>
      </c>
      <c r="AH4853" s="43">
        <v>0</v>
      </c>
      <c r="AJ4853" s="69"/>
    </row>
    <row r="4854" spans="4:36">
      <c r="D4854" s="62">
        <v>1998</v>
      </c>
      <c r="E4854" s="62">
        <v>8</v>
      </c>
      <c r="F4854" s="62">
        <v>1999</v>
      </c>
      <c r="G4854" s="62">
        <v>1999</v>
      </c>
      <c r="H4854" s="131">
        <v>0</v>
      </c>
      <c r="I4854" s="131">
        <v>0</v>
      </c>
      <c r="J4854" s="131">
        <v>0</v>
      </c>
      <c r="K4854" s="131">
        <v>0</v>
      </c>
      <c r="L4854" s="131">
        <v>0</v>
      </c>
      <c r="M4854" s="131">
        <v>0</v>
      </c>
      <c r="N4854" s="131">
        <v>0</v>
      </c>
      <c r="O4854" s="131">
        <v>0</v>
      </c>
      <c r="P4854" s="131">
        <v>0</v>
      </c>
      <c r="Q4854" s="131">
        <v>0</v>
      </c>
      <c r="R4854" s="131">
        <v>0</v>
      </c>
      <c r="S4854" s="131">
        <v>0</v>
      </c>
      <c r="T4854" s="131">
        <v>0</v>
      </c>
      <c r="U4854" s="131">
        <v>0</v>
      </c>
      <c r="V4854" s="131">
        <v>0</v>
      </c>
      <c r="W4854" s="131">
        <v>0</v>
      </c>
      <c r="X4854" s="132">
        <v>0</v>
      </c>
      <c r="Y4854" s="131">
        <v>0</v>
      </c>
      <c r="Z4854" s="131">
        <v>0</v>
      </c>
      <c r="AA4854" s="131">
        <v>0</v>
      </c>
      <c r="AB4854" s="131">
        <v>0</v>
      </c>
      <c r="AC4854" s="131">
        <v>0</v>
      </c>
      <c r="AD4854" s="131">
        <v>0</v>
      </c>
      <c r="AE4854" s="131">
        <v>0</v>
      </c>
      <c r="AF4854" s="131">
        <v>0</v>
      </c>
      <c r="AG4854" s="131">
        <v>0</v>
      </c>
      <c r="AH4854" s="43">
        <v>0</v>
      </c>
      <c r="AJ4854" s="69"/>
    </row>
    <row r="4855" spans="4:36">
      <c r="D4855" s="62">
        <v>1998</v>
      </c>
      <c r="E4855" s="62">
        <v>9</v>
      </c>
      <c r="F4855" s="62">
        <v>1999</v>
      </c>
      <c r="G4855" s="62">
        <v>1999</v>
      </c>
      <c r="H4855" s="131">
        <v>0</v>
      </c>
      <c r="I4855" s="131">
        <v>0</v>
      </c>
      <c r="J4855" s="131">
        <v>0</v>
      </c>
      <c r="K4855" s="131">
        <v>0</v>
      </c>
      <c r="L4855" s="131">
        <v>0</v>
      </c>
      <c r="M4855" s="131">
        <v>0</v>
      </c>
      <c r="N4855" s="131">
        <v>0</v>
      </c>
      <c r="O4855" s="131">
        <v>0</v>
      </c>
      <c r="P4855" s="131">
        <v>0</v>
      </c>
      <c r="Q4855" s="131">
        <v>0</v>
      </c>
      <c r="R4855" s="131">
        <v>0</v>
      </c>
      <c r="S4855" s="131">
        <v>0</v>
      </c>
      <c r="T4855" s="131">
        <v>0</v>
      </c>
      <c r="U4855" s="131">
        <v>0</v>
      </c>
      <c r="V4855" s="131">
        <v>0</v>
      </c>
      <c r="W4855" s="131">
        <v>0</v>
      </c>
      <c r="X4855" s="132">
        <v>0</v>
      </c>
      <c r="Y4855" s="131">
        <v>0</v>
      </c>
      <c r="Z4855" s="131">
        <v>0</v>
      </c>
      <c r="AA4855" s="131">
        <v>0</v>
      </c>
      <c r="AB4855" s="131">
        <v>0</v>
      </c>
      <c r="AC4855" s="131">
        <v>0</v>
      </c>
      <c r="AD4855" s="131">
        <v>0</v>
      </c>
      <c r="AE4855" s="131">
        <v>0</v>
      </c>
      <c r="AF4855" s="131">
        <v>0</v>
      </c>
      <c r="AG4855" s="131">
        <v>0</v>
      </c>
      <c r="AH4855" s="43">
        <v>0</v>
      </c>
      <c r="AJ4855" s="69"/>
    </row>
    <row r="4856" spans="4:36">
      <c r="D4856" s="62">
        <v>1998</v>
      </c>
      <c r="E4856" s="62">
        <v>10</v>
      </c>
      <c r="F4856" s="62">
        <v>1999</v>
      </c>
      <c r="G4856" s="62">
        <v>1999</v>
      </c>
      <c r="H4856" s="131">
        <v>0</v>
      </c>
      <c r="I4856" s="131">
        <v>0</v>
      </c>
      <c r="J4856" s="131">
        <v>0</v>
      </c>
      <c r="K4856" s="131">
        <v>0</v>
      </c>
      <c r="L4856" s="131">
        <v>0</v>
      </c>
      <c r="M4856" s="131">
        <v>0</v>
      </c>
      <c r="N4856" s="131">
        <v>0</v>
      </c>
      <c r="O4856" s="131">
        <v>0</v>
      </c>
      <c r="P4856" s="131">
        <v>0</v>
      </c>
      <c r="Q4856" s="131">
        <v>0</v>
      </c>
      <c r="R4856" s="131">
        <v>0</v>
      </c>
      <c r="S4856" s="131">
        <v>0</v>
      </c>
      <c r="T4856" s="131">
        <v>0</v>
      </c>
      <c r="U4856" s="131">
        <v>0</v>
      </c>
      <c r="V4856" s="131">
        <v>0</v>
      </c>
      <c r="W4856" s="131">
        <v>0</v>
      </c>
      <c r="X4856" s="132">
        <v>0</v>
      </c>
      <c r="Y4856" s="131">
        <v>0</v>
      </c>
      <c r="Z4856" s="131">
        <v>0</v>
      </c>
      <c r="AA4856" s="131">
        <v>0</v>
      </c>
      <c r="AB4856" s="131">
        <v>0</v>
      </c>
      <c r="AC4856" s="131">
        <v>0</v>
      </c>
      <c r="AD4856" s="131">
        <v>0</v>
      </c>
      <c r="AE4856" s="131">
        <v>0</v>
      </c>
      <c r="AF4856" s="131">
        <v>0</v>
      </c>
      <c r="AG4856" s="131">
        <v>0</v>
      </c>
      <c r="AH4856" s="43">
        <v>0</v>
      </c>
      <c r="AJ4856" s="69"/>
    </row>
    <row r="4857" spans="4:36">
      <c r="D4857" s="62">
        <v>1998</v>
      </c>
      <c r="E4857" s="62">
        <v>11</v>
      </c>
      <c r="F4857" s="62">
        <v>1999</v>
      </c>
      <c r="G4857" s="62">
        <v>1999</v>
      </c>
      <c r="H4857" s="131">
        <v>0</v>
      </c>
      <c r="I4857" s="131">
        <v>0</v>
      </c>
      <c r="J4857" s="131">
        <v>0</v>
      </c>
      <c r="K4857" s="131">
        <v>0</v>
      </c>
      <c r="L4857" s="131">
        <v>0</v>
      </c>
      <c r="M4857" s="131">
        <v>0</v>
      </c>
      <c r="N4857" s="131">
        <v>0</v>
      </c>
      <c r="O4857" s="131">
        <v>0</v>
      </c>
      <c r="P4857" s="131">
        <v>0</v>
      </c>
      <c r="Q4857" s="131">
        <v>0</v>
      </c>
      <c r="R4857" s="131">
        <v>0</v>
      </c>
      <c r="S4857" s="131">
        <v>0</v>
      </c>
      <c r="T4857" s="131">
        <v>0</v>
      </c>
      <c r="U4857" s="131">
        <v>0</v>
      </c>
      <c r="V4857" s="131">
        <v>0</v>
      </c>
      <c r="W4857" s="131">
        <v>0</v>
      </c>
      <c r="X4857" s="132">
        <v>0</v>
      </c>
      <c r="Y4857" s="131">
        <v>0</v>
      </c>
      <c r="Z4857" s="131">
        <v>0</v>
      </c>
      <c r="AA4857" s="131">
        <v>0</v>
      </c>
      <c r="AB4857" s="131">
        <v>0</v>
      </c>
      <c r="AC4857" s="131">
        <v>0</v>
      </c>
      <c r="AD4857" s="131">
        <v>0</v>
      </c>
      <c r="AE4857" s="131">
        <v>0</v>
      </c>
      <c r="AF4857" s="131">
        <v>0</v>
      </c>
      <c r="AG4857" s="131">
        <v>0</v>
      </c>
      <c r="AH4857" s="43">
        <v>0</v>
      </c>
      <c r="AJ4857" s="69"/>
    </row>
    <row r="4858" spans="4:36">
      <c r="D4858" s="62">
        <v>1998</v>
      </c>
      <c r="E4858" s="62">
        <v>12</v>
      </c>
      <c r="F4858" s="62">
        <v>1999</v>
      </c>
      <c r="G4858" s="62">
        <v>1999</v>
      </c>
      <c r="H4858" s="131">
        <v>0</v>
      </c>
      <c r="I4858" s="131">
        <v>0</v>
      </c>
      <c r="J4858" s="131">
        <v>0</v>
      </c>
      <c r="K4858" s="131">
        <v>0</v>
      </c>
      <c r="L4858" s="131">
        <v>0</v>
      </c>
      <c r="M4858" s="131">
        <v>0</v>
      </c>
      <c r="N4858" s="131">
        <v>0</v>
      </c>
      <c r="O4858" s="131">
        <v>0</v>
      </c>
      <c r="P4858" s="131">
        <v>0</v>
      </c>
      <c r="Q4858" s="131">
        <v>0</v>
      </c>
      <c r="R4858" s="131">
        <v>0</v>
      </c>
      <c r="S4858" s="131">
        <v>0</v>
      </c>
      <c r="T4858" s="131">
        <v>0</v>
      </c>
      <c r="U4858" s="131">
        <v>0</v>
      </c>
      <c r="V4858" s="131">
        <v>0</v>
      </c>
      <c r="W4858" s="131">
        <v>0</v>
      </c>
      <c r="X4858" s="132">
        <v>0</v>
      </c>
      <c r="Y4858" s="131">
        <v>0</v>
      </c>
      <c r="Z4858" s="131">
        <v>0</v>
      </c>
      <c r="AA4858" s="131">
        <v>0</v>
      </c>
      <c r="AB4858" s="131">
        <v>0</v>
      </c>
      <c r="AC4858" s="131">
        <v>0</v>
      </c>
      <c r="AD4858" s="131">
        <v>0</v>
      </c>
      <c r="AE4858" s="131">
        <v>0</v>
      </c>
      <c r="AF4858" s="131">
        <v>0</v>
      </c>
      <c r="AG4858" s="131">
        <v>0</v>
      </c>
      <c r="AH4858" s="43">
        <v>0</v>
      </c>
      <c r="AJ4858" s="69"/>
    </row>
    <row r="4859" spans="4:36">
      <c r="D4859" s="62">
        <v>1999</v>
      </c>
      <c r="E4859" s="62">
        <v>1</v>
      </c>
      <c r="F4859" s="62">
        <v>1999</v>
      </c>
      <c r="G4859" s="62">
        <v>1999</v>
      </c>
      <c r="H4859" s="131">
        <v>0</v>
      </c>
      <c r="I4859" s="131">
        <v>0</v>
      </c>
      <c r="J4859" s="131">
        <v>0</v>
      </c>
      <c r="K4859" s="131">
        <v>0</v>
      </c>
      <c r="L4859" s="131">
        <v>0</v>
      </c>
      <c r="M4859" s="131">
        <v>0</v>
      </c>
      <c r="N4859" s="131">
        <v>0</v>
      </c>
      <c r="O4859" s="131">
        <v>0</v>
      </c>
      <c r="P4859" s="131">
        <v>0</v>
      </c>
      <c r="Q4859" s="131">
        <v>0</v>
      </c>
      <c r="R4859" s="131">
        <v>0</v>
      </c>
      <c r="S4859" s="131">
        <v>0</v>
      </c>
      <c r="T4859" s="131">
        <v>0</v>
      </c>
      <c r="U4859" s="131">
        <v>0</v>
      </c>
      <c r="V4859" s="131">
        <v>0</v>
      </c>
      <c r="W4859" s="131">
        <v>0</v>
      </c>
      <c r="X4859" s="132">
        <v>0</v>
      </c>
      <c r="Y4859" s="131">
        <v>0</v>
      </c>
      <c r="Z4859" s="131">
        <v>0</v>
      </c>
      <c r="AA4859" s="131">
        <v>0</v>
      </c>
      <c r="AB4859" s="131">
        <v>0</v>
      </c>
      <c r="AC4859" s="131">
        <v>0</v>
      </c>
      <c r="AD4859" s="131">
        <v>0</v>
      </c>
      <c r="AE4859" s="131">
        <v>0</v>
      </c>
      <c r="AF4859" s="131">
        <v>0</v>
      </c>
      <c r="AG4859" s="131">
        <v>0</v>
      </c>
      <c r="AH4859" s="43">
        <v>0</v>
      </c>
      <c r="AJ4859" s="69"/>
    </row>
    <row r="4860" spans="4:36">
      <c r="D4860" s="62">
        <v>1999</v>
      </c>
      <c r="E4860" s="62">
        <v>2</v>
      </c>
      <c r="F4860" s="62">
        <v>1999</v>
      </c>
      <c r="G4860" s="62">
        <v>1999</v>
      </c>
      <c r="H4860" s="131">
        <v>0</v>
      </c>
      <c r="I4860" s="131">
        <v>0</v>
      </c>
      <c r="J4860" s="131">
        <v>0</v>
      </c>
      <c r="K4860" s="131">
        <v>0</v>
      </c>
      <c r="L4860" s="131">
        <v>0</v>
      </c>
      <c r="M4860" s="131">
        <v>0</v>
      </c>
      <c r="N4860" s="131">
        <v>0</v>
      </c>
      <c r="O4860" s="131">
        <v>0</v>
      </c>
      <c r="P4860" s="131">
        <v>0</v>
      </c>
      <c r="Q4860" s="131">
        <v>0</v>
      </c>
      <c r="R4860" s="131">
        <v>0</v>
      </c>
      <c r="S4860" s="131">
        <v>0</v>
      </c>
      <c r="T4860" s="131">
        <v>0</v>
      </c>
      <c r="U4860" s="131">
        <v>0</v>
      </c>
      <c r="V4860" s="131">
        <v>0</v>
      </c>
      <c r="W4860" s="131">
        <v>0</v>
      </c>
      <c r="X4860" s="132">
        <v>0</v>
      </c>
      <c r="Y4860" s="131">
        <v>0</v>
      </c>
      <c r="Z4860" s="131">
        <v>0</v>
      </c>
      <c r="AA4860" s="131">
        <v>0</v>
      </c>
      <c r="AB4860" s="131">
        <v>0</v>
      </c>
      <c r="AC4860" s="131">
        <v>0</v>
      </c>
      <c r="AD4860" s="131">
        <v>0</v>
      </c>
      <c r="AE4860" s="131">
        <v>0</v>
      </c>
      <c r="AF4860" s="131">
        <v>0</v>
      </c>
      <c r="AG4860" s="131">
        <v>0</v>
      </c>
      <c r="AH4860" s="43">
        <v>0</v>
      </c>
      <c r="AJ4860" s="69"/>
    </row>
    <row r="4861" spans="4:36">
      <c r="D4861" s="62">
        <v>1999</v>
      </c>
      <c r="E4861" s="62">
        <v>3</v>
      </c>
      <c r="F4861" s="62">
        <v>1999</v>
      </c>
      <c r="G4861" s="62">
        <v>1999</v>
      </c>
      <c r="H4861" s="131">
        <v>0</v>
      </c>
      <c r="I4861" s="131">
        <v>0</v>
      </c>
      <c r="J4861" s="131">
        <v>0</v>
      </c>
      <c r="K4861" s="131">
        <v>0</v>
      </c>
      <c r="L4861" s="131">
        <v>0</v>
      </c>
      <c r="M4861" s="131">
        <v>0</v>
      </c>
      <c r="N4861" s="131">
        <v>0</v>
      </c>
      <c r="O4861" s="131">
        <v>0</v>
      </c>
      <c r="P4861" s="131">
        <v>0</v>
      </c>
      <c r="Q4861" s="131">
        <v>0</v>
      </c>
      <c r="R4861" s="131">
        <v>0</v>
      </c>
      <c r="S4861" s="131">
        <v>0</v>
      </c>
      <c r="T4861" s="131">
        <v>0</v>
      </c>
      <c r="U4861" s="131">
        <v>0</v>
      </c>
      <c r="V4861" s="131">
        <v>0</v>
      </c>
      <c r="W4861" s="131">
        <v>0</v>
      </c>
      <c r="X4861" s="132">
        <v>0</v>
      </c>
      <c r="Y4861" s="131">
        <v>0</v>
      </c>
      <c r="Z4861" s="131">
        <v>0</v>
      </c>
      <c r="AA4861" s="131">
        <v>0</v>
      </c>
      <c r="AB4861" s="131">
        <v>0</v>
      </c>
      <c r="AC4861" s="131">
        <v>0</v>
      </c>
      <c r="AD4861" s="131">
        <v>0</v>
      </c>
      <c r="AE4861" s="131">
        <v>0</v>
      </c>
      <c r="AF4861" s="131">
        <v>0</v>
      </c>
      <c r="AG4861" s="131">
        <v>0</v>
      </c>
      <c r="AH4861" s="43">
        <v>0</v>
      </c>
      <c r="AJ4861" s="69"/>
    </row>
    <row r="4862" spans="4:36">
      <c r="D4862" s="62">
        <v>1999</v>
      </c>
      <c r="E4862" s="62">
        <v>4</v>
      </c>
      <c r="F4862" s="62">
        <v>1999</v>
      </c>
      <c r="G4862" s="62">
        <v>1999</v>
      </c>
      <c r="H4862" s="131">
        <v>0</v>
      </c>
      <c r="I4862" s="131">
        <v>0</v>
      </c>
      <c r="J4862" s="131">
        <v>0</v>
      </c>
      <c r="K4862" s="131">
        <v>0</v>
      </c>
      <c r="L4862" s="131">
        <v>0</v>
      </c>
      <c r="M4862" s="131">
        <v>0</v>
      </c>
      <c r="N4862" s="131">
        <v>0</v>
      </c>
      <c r="O4862" s="131">
        <v>0</v>
      </c>
      <c r="P4862" s="131">
        <v>0</v>
      </c>
      <c r="Q4862" s="131">
        <v>0</v>
      </c>
      <c r="R4862" s="131">
        <v>0</v>
      </c>
      <c r="S4862" s="131">
        <v>0</v>
      </c>
      <c r="T4862" s="131">
        <v>0</v>
      </c>
      <c r="U4862" s="131">
        <v>0</v>
      </c>
      <c r="V4862" s="131">
        <v>0</v>
      </c>
      <c r="W4862" s="131">
        <v>0</v>
      </c>
      <c r="X4862" s="132">
        <v>0</v>
      </c>
      <c r="Y4862" s="131">
        <v>0</v>
      </c>
      <c r="Z4862" s="131">
        <v>0</v>
      </c>
      <c r="AA4862" s="131">
        <v>0</v>
      </c>
      <c r="AB4862" s="131">
        <v>0</v>
      </c>
      <c r="AC4862" s="131">
        <v>0</v>
      </c>
      <c r="AD4862" s="131">
        <v>0</v>
      </c>
      <c r="AE4862" s="131">
        <v>0</v>
      </c>
      <c r="AF4862" s="131">
        <v>0</v>
      </c>
      <c r="AG4862" s="131">
        <v>0</v>
      </c>
      <c r="AH4862" s="43">
        <v>0</v>
      </c>
      <c r="AJ4862" s="69"/>
    </row>
    <row r="4863" spans="4:36">
      <c r="D4863" s="62">
        <v>1999</v>
      </c>
      <c r="E4863" s="62">
        <v>5</v>
      </c>
      <c r="F4863" s="62">
        <v>1999</v>
      </c>
      <c r="G4863" s="62">
        <v>2000</v>
      </c>
      <c r="H4863" s="131">
        <v>0</v>
      </c>
      <c r="I4863" s="131">
        <v>0</v>
      </c>
      <c r="J4863" s="131">
        <v>0</v>
      </c>
      <c r="K4863" s="131">
        <v>0</v>
      </c>
      <c r="L4863" s="131">
        <v>0</v>
      </c>
      <c r="M4863" s="131">
        <v>0</v>
      </c>
      <c r="N4863" s="131">
        <v>0</v>
      </c>
      <c r="O4863" s="131">
        <v>0</v>
      </c>
      <c r="P4863" s="131">
        <v>0</v>
      </c>
      <c r="Q4863" s="131">
        <v>0</v>
      </c>
      <c r="R4863" s="131">
        <v>0</v>
      </c>
      <c r="S4863" s="131">
        <v>0</v>
      </c>
      <c r="T4863" s="131">
        <v>0</v>
      </c>
      <c r="U4863" s="131">
        <v>0</v>
      </c>
      <c r="V4863" s="131">
        <v>0</v>
      </c>
      <c r="W4863" s="131">
        <v>0</v>
      </c>
      <c r="X4863" s="132">
        <v>0</v>
      </c>
      <c r="Y4863" s="131">
        <v>0</v>
      </c>
      <c r="Z4863" s="131">
        <v>0</v>
      </c>
      <c r="AA4863" s="131">
        <v>0</v>
      </c>
      <c r="AB4863" s="131">
        <v>0</v>
      </c>
      <c r="AC4863" s="131">
        <v>0</v>
      </c>
      <c r="AD4863" s="131">
        <v>0</v>
      </c>
      <c r="AE4863" s="131">
        <v>0</v>
      </c>
      <c r="AF4863" s="131">
        <v>0</v>
      </c>
      <c r="AG4863" s="131">
        <v>0</v>
      </c>
      <c r="AH4863" s="43">
        <v>0</v>
      </c>
      <c r="AJ4863" s="69"/>
    </row>
    <row r="4864" spans="4:36">
      <c r="D4864" s="62">
        <v>1999</v>
      </c>
      <c r="E4864" s="62">
        <v>6</v>
      </c>
      <c r="F4864" s="62">
        <v>1999</v>
      </c>
      <c r="G4864" s="62">
        <v>2000</v>
      </c>
      <c r="H4864" s="131">
        <v>0</v>
      </c>
      <c r="I4864" s="131">
        <v>0</v>
      </c>
      <c r="J4864" s="131">
        <v>0</v>
      </c>
      <c r="K4864" s="131">
        <v>0</v>
      </c>
      <c r="L4864" s="131">
        <v>0</v>
      </c>
      <c r="M4864" s="131">
        <v>0</v>
      </c>
      <c r="N4864" s="131">
        <v>0</v>
      </c>
      <c r="O4864" s="131">
        <v>0</v>
      </c>
      <c r="P4864" s="131">
        <v>0</v>
      </c>
      <c r="Q4864" s="131">
        <v>0</v>
      </c>
      <c r="R4864" s="131">
        <v>0</v>
      </c>
      <c r="S4864" s="131">
        <v>0</v>
      </c>
      <c r="T4864" s="131">
        <v>0</v>
      </c>
      <c r="U4864" s="131">
        <v>0</v>
      </c>
      <c r="V4864" s="131">
        <v>0</v>
      </c>
      <c r="W4864" s="131">
        <v>0</v>
      </c>
      <c r="X4864" s="132">
        <v>0</v>
      </c>
      <c r="Y4864" s="131">
        <v>0</v>
      </c>
      <c r="Z4864" s="131">
        <v>0</v>
      </c>
      <c r="AA4864" s="131">
        <v>0</v>
      </c>
      <c r="AB4864" s="131">
        <v>0</v>
      </c>
      <c r="AC4864" s="131">
        <v>0</v>
      </c>
      <c r="AD4864" s="131">
        <v>0</v>
      </c>
      <c r="AE4864" s="131">
        <v>0</v>
      </c>
      <c r="AF4864" s="131">
        <v>0</v>
      </c>
      <c r="AG4864" s="131">
        <v>0</v>
      </c>
      <c r="AH4864" s="43">
        <v>0</v>
      </c>
      <c r="AJ4864" s="69"/>
    </row>
    <row r="4865" spans="4:36">
      <c r="D4865" s="62">
        <v>1999</v>
      </c>
      <c r="E4865" s="62">
        <v>7</v>
      </c>
      <c r="F4865" s="62">
        <v>2000</v>
      </c>
      <c r="G4865" s="62">
        <v>2000</v>
      </c>
      <c r="H4865" s="131">
        <v>0</v>
      </c>
      <c r="I4865" s="131">
        <v>0</v>
      </c>
      <c r="J4865" s="131">
        <v>0</v>
      </c>
      <c r="K4865" s="131">
        <v>0</v>
      </c>
      <c r="L4865" s="131">
        <v>0</v>
      </c>
      <c r="M4865" s="131">
        <v>0</v>
      </c>
      <c r="N4865" s="131">
        <v>0</v>
      </c>
      <c r="O4865" s="131">
        <v>0</v>
      </c>
      <c r="P4865" s="131">
        <v>0</v>
      </c>
      <c r="Q4865" s="131">
        <v>0</v>
      </c>
      <c r="R4865" s="131">
        <v>0</v>
      </c>
      <c r="S4865" s="131">
        <v>0</v>
      </c>
      <c r="T4865" s="131">
        <v>0</v>
      </c>
      <c r="U4865" s="131">
        <v>0</v>
      </c>
      <c r="V4865" s="131">
        <v>0</v>
      </c>
      <c r="W4865" s="131">
        <v>0</v>
      </c>
      <c r="X4865" s="132">
        <v>0</v>
      </c>
      <c r="Y4865" s="131">
        <v>0</v>
      </c>
      <c r="Z4865" s="131">
        <v>0</v>
      </c>
      <c r="AA4865" s="131">
        <v>0</v>
      </c>
      <c r="AB4865" s="131">
        <v>0</v>
      </c>
      <c r="AC4865" s="131">
        <v>0</v>
      </c>
      <c r="AD4865" s="131">
        <v>0</v>
      </c>
      <c r="AE4865" s="131">
        <v>0</v>
      </c>
      <c r="AF4865" s="131">
        <v>0</v>
      </c>
      <c r="AG4865" s="131">
        <v>0</v>
      </c>
      <c r="AH4865" s="43">
        <v>0</v>
      </c>
      <c r="AJ4865" s="69"/>
    </row>
    <row r="4866" spans="4:36">
      <c r="D4866" s="62">
        <v>1999</v>
      </c>
      <c r="E4866" s="62">
        <v>8</v>
      </c>
      <c r="F4866" s="62">
        <v>2000</v>
      </c>
      <c r="G4866" s="62">
        <v>2000</v>
      </c>
      <c r="H4866" s="131">
        <v>0</v>
      </c>
      <c r="I4866" s="131">
        <v>0</v>
      </c>
      <c r="J4866" s="131">
        <v>0</v>
      </c>
      <c r="K4866" s="131">
        <v>0</v>
      </c>
      <c r="L4866" s="131">
        <v>0</v>
      </c>
      <c r="M4866" s="131">
        <v>0</v>
      </c>
      <c r="N4866" s="131">
        <v>0</v>
      </c>
      <c r="O4866" s="131">
        <v>0</v>
      </c>
      <c r="P4866" s="131">
        <v>0</v>
      </c>
      <c r="Q4866" s="131">
        <v>0</v>
      </c>
      <c r="R4866" s="131">
        <v>0</v>
      </c>
      <c r="S4866" s="131">
        <v>0</v>
      </c>
      <c r="T4866" s="131">
        <v>0</v>
      </c>
      <c r="U4866" s="131">
        <v>0</v>
      </c>
      <c r="V4866" s="131">
        <v>0</v>
      </c>
      <c r="W4866" s="131">
        <v>0</v>
      </c>
      <c r="X4866" s="132">
        <v>0</v>
      </c>
      <c r="Y4866" s="131">
        <v>0</v>
      </c>
      <c r="Z4866" s="131">
        <v>0</v>
      </c>
      <c r="AA4866" s="131">
        <v>0</v>
      </c>
      <c r="AB4866" s="131">
        <v>0</v>
      </c>
      <c r="AC4866" s="131">
        <v>0</v>
      </c>
      <c r="AD4866" s="131">
        <v>0</v>
      </c>
      <c r="AE4866" s="131">
        <v>0</v>
      </c>
      <c r="AF4866" s="131">
        <v>0</v>
      </c>
      <c r="AG4866" s="131">
        <v>0</v>
      </c>
      <c r="AH4866" s="43">
        <v>0</v>
      </c>
      <c r="AJ4866" s="69"/>
    </row>
    <row r="4867" spans="4:36">
      <c r="D4867" s="62">
        <v>1999</v>
      </c>
      <c r="E4867" s="62">
        <v>9</v>
      </c>
      <c r="F4867" s="62">
        <v>2000</v>
      </c>
      <c r="G4867" s="62">
        <v>2000</v>
      </c>
      <c r="H4867" s="131">
        <v>0</v>
      </c>
      <c r="I4867" s="131">
        <v>0</v>
      </c>
      <c r="J4867" s="131">
        <v>0</v>
      </c>
      <c r="K4867" s="131">
        <v>0</v>
      </c>
      <c r="L4867" s="131">
        <v>0</v>
      </c>
      <c r="M4867" s="131">
        <v>0</v>
      </c>
      <c r="N4867" s="131">
        <v>0</v>
      </c>
      <c r="O4867" s="131">
        <v>0</v>
      </c>
      <c r="P4867" s="131">
        <v>0</v>
      </c>
      <c r="Q4867" s="131">
        <v>0</v>
      </c>
      <c r="R4867" s="131">
        <v>0</v>
      </c>
      <c r="S4867" s="131">
        <v>0</v>
      </c>
      <c r="T4867" s="131">
        <v>0</v>
      </c>
      <c r="U4867" s="131">
        <v>0</v>
      </c>
      <c r="V4867" s="131">
        <v>0</v>
      </c>
      <c r="W4867" s="131">
        <v>0</v>
      </c>
      <c r="X4867" s="132">
        <v>0</v>
      </c>
      <c r="Y4867" s="131">
        <v>0</v>
      </c>
      <c r="Z4867" s="131">
        <v>0</v>
      </c>
      <c r="AA4867" s="131">
        <v>0</v>
      </c>
      <c r="AB4867" s="131">
        <v>0</v>
      </c>
      <c r="AC4867" s="131">
        <v>0</v>
      </c>
      <c r="AD4867" s="131">
        <v>0</v>
      </c>
      <c r="AE4867" s="131">
        <v>0</v>
      </c>
      <c r="AF4867" s="131">
        <v>0</v>
      </c>
      <c r="AG4867" s="131">
        <v>0</v>
      </c>
      <c r="AH4867" s="43">
        <v>0</v>
      </c>
      <c r="AJ4867" s="69"/>
    </row>
    <row r="4868" spans="4:36">
      <c r="D4868" s="62">
        <v>1999</v>
      </c>
      <c r="E4868" s="62">
        <v>10</v>
      </c>
      <c r="F4868" s="62">
        <v>2000</v>
      </c>
      <c r="G4868" s="62">
        <v>2000</v>
      </c>
      <c r="H4868" s="131">
        <v>0</v>
      </c>
      <c r="I4868" s="131">
        <v>0</v>
      </c>
      <c r="J4868" s="131">
        <v>0</v>
      </c>
      <c r="K4868" s="131">
        <v>0</v>
      </c>
      <c r="L4868" s="131">
        <v>0</v>
      </c>
      <c r="M4868" s="131">
        <v>0</v>
      </c>
      <c r="N4868" s="131">
        <v>0</v>
      </c>
      <c r="O4868" s="131">
        <v>0</v>
      </c>
      <c r="P4868" s="131">
        <v>0</v>
      </c>
      <c r="Q4868" s="131">
        <v>0</v>
      </c>
      <c r="R4868" s="131">
        <v>0</v>
      </c>
      <c r="S4868" s="131">
        <v>0</v>
      </c>
      <c r="T4868" s="131">
        <v>0</v>
      </c>
      <c r="U4868" s="131">
        <v>0</v>
      </c>
      <c r="V4868" s="131">
        <v>0</v>
      </c>
      <c r="W4868" s="131">
        <v>0</v>
      </c>
      <c r="X4868" s="132">
        <v>0</v>
      </c>
      <c r="Y4868" s="131">
        <v>0</v>
      </c>
      <c r="Z4868" s="131">
        <v>0</v>
      </c>
      <c r="AA4868" s="131">
        <v>0</v>
      </c>
      <c r="AB4868" s="131">
        <v>0</v>
      </c>
      <c r="AC4868" s="131">
        <v>0</v>
      </c>
      <c r="AD4868" s="131">
        <v>0</v>
      </c>
      <c r="AE4868" s="131">
        <v>0</v>
      </c>
      <c r="AF4868" s="131">
        <v>0</v>
      </c>
      <c r="AG4868" s="131">
        <v>0</v>
      </c>
      <c r="AH4868" s="43">
        <v>0</v>
      </c>
      <c r="AJ4868" s="69"/>
    </row>
    <row r="4869" spans="4:36">
      <c r="D4869" s="62">
        <v>1999</v>
      </c>
      <c r="E4869" s="62">
        <v>11</v>
      </c>
      <c r="F4869" s="62">
        <v>2000</v>
      </c>
      <c r="G4869" s="62">
        <v>2000</v>
      </c>
      <c r="H4869" s="131">
        <v>0</v>
      </c>
      <c r="I4869" s="131">
        <v>0</v>
      </c>
      <c r="J4869" s="131">
        <v>0</v>
      </c>
      <c r="K4869" s="131">
        <v>0</v>
      </c>
      <c r="L4869" s="131">
        <v>0</v>
      </c>
      <c r="M4869" s="131">
        <v>0</v>
      </c>
      <c r="N4869" s="131">
        <v>0</v>
      </c>
      <c r="O4869" s="131">
        <v>0</v>
      </c>
      <c r="P4869" s="131">
        <v>0</v>
      </c>
      <c r="Q4869" s="131">
        <v>0</v>
      </c>
      <c r="R4869" s="131">
        <v>0</v>
      </c>
      <c r="S4869" s="131">
        <v>0</v>
      </c>
      <c r="T4869" s="131">
        <v>0</v>
      </c>
      <c r="U4869" s="131">
        <v>0</v>
      </c>
      <c r="V4869" s="131">
        <v>0</v>
      </c>
      <c r="W4869" s="131">
        <v>0</v>
      </c>
      <c r="X4869" s="132">
        <v>0</v>
      </c>
      <c r="Y4869" s="131">
        <v>0</v>
      </c>
      <c r="Z4869" s="131">
        <v>0</v>
      </c>
      <c r="AA4869" s="131">
        <v>0</v>
      </c>
      <c r="AB4869" s="131">
        <v>0</v>
      </c>
      <c r="AC4869" s="131">
        <v>0</v>
      </c>
      <c r="AD4869" s="131">
        <v>0</v>
      </c>
      <c r="AE4869" s="131">
        <v>0</v>
      </c>
      <c r="AF4869" s="131">
        <v>0</v>
      </c>
      <c r="AG4869" s="131">
        <v>0</v>
      </c>
      <c r="AH4869" s="43">
        <v>0</v>
      </c>
      <c r="AJ4869" s="69"/>
    </row>
    <row r="4870" spans="4:36">
      <c r="D4870" s="62">
        <v>1999</v>
      </c>
      <c r="E4870" s="62">
        <v>12</v>
      </c>
      <c r="F4870" s="62">
        <v>2000</v>
      </c>
      <c r="G4870" s="62">
        <v>2000</v>
      </c>
      <c r="H4870" s="131">
        <v>0</v>
      </c>
      <c r="I4870" s="131">
        <v>0</v>
      </c>
      <c r="J4870" s="131">
        <v>0</v>
      </c>
      <c r="K4870" s="131">
        <v>0</v>
      </c>
      <c r="L4870" s="131">
        <v>0</v>
      </c>
      <c r="M4870" s="131">
        <v>0</v>
      </c>
      <c r="N4870" s="131">
        <v>0</v>
      </c>
      <c r="O4870" s="131">
        <v>0</v>
      </c>
      <c r="P4870" s="131">
        <v>0</v>
      </c>
      <c r="Q4870" s="131">
        <v>0</v>
      </c>
      <c r="R4870" s="131">
        <v>0</v>
      </c>
      <c r="S4870" s="131">
        <v>0</v>
      </c>
      <c r="T4870" s="131">
        <v>0</v>
      </c>
      <c r="U4870" s="131">
        <v>0</v>
      </c>
      <c r="V4870" s="131">
        <v>0</v>
      </c>
      <c r="W4870" s="131">
        <v>0</v>
      </c>
      <c r="X4870" s="132">
        <v>0</v>
      </c>
      <c r="Y4870" s="131">
        <v>0</v>
      </c>
      <c r="Z4870" s="131">
        <v>0</v>
      </c>
      <c r="AA4870" s="131">
        <v>0</v>
      </c>
      <c r="AB4870" s="131">
        <v>0</v>
      </c>
      <c r="AC4870" s="131">
        <v>0</v>
      </c>
      <c r="AD4870" s="131">
        <v>0</v>
      </c>
      <c r="AE4870" s="131">
        <v>0</v>
      </c>
      <c r="AF4870" s="131">
        <v>0</v>
      </c>
      <c r="AG4870" s="131">
        <v>0</v>
      </c>
      <c r="AH4870" s="43">
        <v>0</v>
      </c>
      <c r="AJ4870" s="69"/>
    </row>
    <row r="4871" spans="4:36">
      <c r="D4871" s="62">
        <v>2000</v>
      </c>
      <c r="E4871" s="62">
        <v>1</v>
      </c>
      <c r="F4871" s="62">
        <v>2000</v>
      </c>
      <c r="G4871" s="62">
        <v>2000</v>
      </c>
      <c r="H4871" s="131">
        <v>0</v>
      </c>
      <c r="I4871" s="131">
        <v>0</v>
      </c>
      <c r="J4871" s="131">
        <v>0</v>
      </c>
      <c r="K4871" s="131">
        <v>0</v>
      </c>
      <c r="L4871" s="131">
        <v>0</v>
      </c>
      <c r="M4871" s="131">
        <v>0</v>
      </c>
      <c r="N4871" s="131">
        <v>0</v>
      </c>
      <c r="O4871" s="131">
        <v>0</v>
      </c>
      <c r="P4871" s="131">
        <v>0</v>
      </c>
      <c r="Q4871" s="131">
        <v>0</v>
      </c>
      <c r="R4871" s="131">
        <v>0</v>
      </c>
      <c r="S4871" s="131">
        <v>0</v>
      </c>
      <c r="T4871" s="131">
        <v>0</v>
      </c>
      <c r="U4871" s="131">
        <v>0</v>
      </c>
      <c r="V4871" s="131">
        <v>0</v>
      </c>
      <c r="W4871" s="131">
        <v>0</v>
      </c>
      <c r="X4871" s="132">
        <v>0</v>
      </c>
      <c r="Y4871" s="131">
        <v>0</v>
      </c>
      <c r="Z4871" s="131">
        <v>0</v>
      </c>
      <c r="AA4871" s="131">
        <v>0</v>
      </c>
      <c r="AB4871" s="131">
        <v>0</v>
      </c>
      <c r="AC4871" s="131">
        <v>0</v>
      </c>
      <c r="AD4871" s="131">
        <v>0</v>
      </c>
      <c r="AE4871" s="131">
        <v>0</v>
      </c>
      <c r="AF4871" s="131">
        <v>0</v>
      </c>
      <c r="AG4871" s="131">
        <v>0</v>
      </c>
      <c r="AH4871" s="43">
        <v>0</v>
      </c>
      <c r="AJ4871" s="69"/>
    </row>
    <row r="4872" spans="4:36">
      <c r="D4872" s="62">
        <v>2000</v>
      </c>
      <c r="E4872" s="62">
        <v>2</v>
      </c>
      <c r="F4872" s="62">
        <v>2000</v>
      </c>
      <c r="G4872" s="62">
        <v>2000</v>
      </c>
      <c r="H4872" s="131">
        <v>0</v>
      </c>
      <c r="I4872" s="131">
        <v>0</v>
      </c>
      <c r="J4872" s="131">
        <v>0</v>
      </c>
      <c r="K4872" s="131">
        <v>0</v>
      </c>
      <c r="L4872" s="131">
        <v>0</v>
      </c>
      <c r="M4872" s="131">
        <v>0</v>
      </c>
      <c r="N4872" s="131">
        <v>0</v>
      </c>
      <c r="O4872" s="131">
        <v>0</v>
      </c>
      <c r="P4872" s="131">
        <v>0</v>
      </c>
      <c r="Q4872" s="131">
        <v>0</v>
      </c>
      <c r="R4872" s="131">
        <v>0</v>
      </c>
      <c r="S4872" s="131">
        <v>0</v>
      </c>
      <c r="T4872" s="131">
        <v>0</v>
      </c>
      <c r="U4872" s="131">
        <v>0</v>
      </c>
      <c r="V4872" s="131">
        <v>0</v>
      </c>
      <c r="W4872" s="131">
        <v>0</v>
      </c>
      <c r="X4872" s="132">
        <v>0</v>
      </c>
      <c r="Y4872" s="131">
        <v>0</v>
      </c>
      <c r="Z4872" s="131">
        <v>0</v>
      </c>
      <c r="AA4872" s="131">
        <v>0</v>
      </c>
      <c r="AB4872" s="131">
        <v>0</v>
      </c>
      <c r="AC4872" s="131">
        <v>0</v>
      </c>
      <c r="AD4872" s="131">
        <v>0</v>
      </c>
      <c r="AE4872" s="131">
        <v>0</v>
      </c>
      <c r="AF4872" s="131">
        <v>0</v>
      </c>
      <c r="AG4872" s="131">
        <v>0</v>
      </c>
      <c r="AH4872" s="43">
        <v>0</v>
      </c>
      <c r="AJ4872" s="69"/>
    </row>
    <row r="4873" spans="4:36">
      <c r="D4873" s="62">
        <v>2000</v>
      </c>
      <c r="E4873" s="62">
        <v>3</v>
      </c>
      <c r="F4873" s="62">
        <v>2000</v>
      </c>
      <c r="G4873" s="62">
        <v>2000</v>
      </c>
      <c r="H4873" s="131">
        <v>0</v>
      </c>
      <c r="I4873" s="131">
        <v>0</v>
      </c>
      <c r="J4873" s="131">
        <v>0</v>
      </c>
      <c r="K4873" s="131">
        <v>0</v>
      </c>
      <c r="L4873" s="131">
        <v>0</v>
      </c>
      <c r="M4873" s="131">
        <v>0</v>
      </c>
      <c r="N4873" s="131">
        <v>0</v>
      </c>
      <c r="O4873" s="131">
        <v>0</v>
      </c>
      <c r="P4873" s="131">
        <v>0</v>
      </c>
      <c r="Q4873" s="131">
        <v>0</v>
      </c>
      <c r="R4873" s="131">
        <v>0</v>
      </c>
      <c r="S4873" s="131">
        <v>0</v>
      </c>
      <c r="T4873" s="131">
        <v>0</v>
      </c>
      <c r="U4873" s="131">
        <v>0</v>
      </c>
      <c r="V4873" s="131">
        <v>0</v>
      </c>
      <c r="W4873" s="131">
        <v>0</v>
      </c>
      <c r="X4873" s="132">
        <v>0</v>
      </c>
      <c r="Y4873" s="131">
        <v>0</v>
      </c>
      <c r="Z4873" s="131">
        <v>0</v>
      </c>
      <c r="AA4873" s="131">
        <v>0</v>
      </c>
      <c r="AB4873" s="131">
        <v>0</v>
      </c>
      <c r="AC4873" s="131">
        <v>0</v>
      </c>
      <c r="AD4873" s="131">
        <v>0</v>
      </c>
      <c r="AE4873" s="131">
        <v>0</v>
      </c>
      <c r="AF4873" s="131">
        <v>0</v>
      </c>
      <c r="AG4873" s="131">
        <v>0</v>
      </c>
      <c r="AH4873" s="43">
        <v>0</v>
      </c>
      <c r="AJ4873" s="69"/>
    </row>
    <row r="4874" spans="4:36">
      <c r="D4874" s="62">
        <v>2000</v>
      </c>
      <c r="E4874" s="62">
        <v>4</v>
      </c>
      <c r="F4874" s="62">
        <v>2000</v>
      </c>
      <c r="G4874" s="62">
        <v>2000</v>
      </c>
      <c r="H4874" s="131">
        <v>0</v>
      </c>
      <c r="I4874" s="131">
        <v>0</v>
      </c>
      <c r="J4874" s="131">
        <v>0</v>
      </c>
      <c r="K4874" s="131">
        <v>0</v>
      </c>
      <c r="L4874" s="131">
        <v>0</v>
      </c>
      <c r="M4874" s="131">
        <v>0</v>
      </c>
      <c r="N4874" s="131">
        <v>0</v>
      </c>
      <c r="O4874" s="131">
        <v>0</v>
      </c>
      <c r="P4874" s="131">
        <v>0</v>
      </c>
      <c r="Q4874" s="131">
        <v>0</v>
      </c>
      <c r="R4874" s="131">
        <v>0</v>
      </c>
      <c r="S4874" s="131">
        <v>0</v>
      </c>
      <c r="T4874" s="131">
        <v>0</v>
      </c>
      <c r="U4874" s="131">
        <v>0</v>
      </c>
      <c r="V4874" s="131">
        <v>0</v>
      </c>
      <c r="W4874" s="131">
        <v>0</v>
      </c>
      <c r="X4874" s="132">
        <v>0</v>
      </c>
      <c r="Y4874" s="131">
        <v>0</v>
      </c>
      <c r="Z4874" s="131">
        <v>0</v>
      </c>
      <c r="AA4874" s="131">
        <v>0</v>
      </c>
      <c r="AB4874" s="131">
        <v>0</v>
      </c>
      <c r="AC4874" s="131">
        <v>0</v>
      </c>
      <c r="AD4874" s="131">
        <v>0</v>
      </c>
      <c r="AE4874" s="131">
        <v>0</v>
      </c>
      <c r="AF4874" s="131">
        <v>0</v>
      </c>
      <c r="AG4874" s="131">
        <v>0</v>
      </c>
      <c r="AH4874" s="43">
        <v>0</v>
      </c>
      <c r="AJ4874" s="69"/>
    </row>
    <row r="4875" spans="4:36">
      <c r="D4875" s="62">
        <v>2000</v>
      </c>
      <c r="E4875" s="62">
        <v>5</v>
      </c>
      <c r="F4875" s="62">
        <v>2000</v>
      </c>
      <c r="G4875" s="62">
        <v>2001</v>
      </c>
      <c r="H4875" s="131">
        <v>0</v>
      </c>
      <c r="I4875" s="131">
        <v>0</v>
      </c>
      <c r="J4875" s="131">
        <v>0</v>
      </c>
      <c r="K4875" s="131">
        <v>0</v>
      </c>
      <c r="L4875" s="131">
        <v>0</v>
      </c>
      <c r="M4875" s="131">
        <v>0</v>
      </c>
      <c r="N4875" s="131">
        <v>0</v>
      </c>
      <c r="O4875" s="131">
        <v>0</v>
      </c>
      <c r="P4875" s="131">
        <v>0</v>
      </c>
      <c r="Q4875" s="131">
        <v>0</v>
      </c>
      <c r="R4875" s="131">
        <v>0</v>
      </c>
      <c r="S4875" s="131">
        <v>0</v>
      </c>
      <c r="T4875" s="131">
        <v>0</v>
      </c>
      <c r="U4875" s="131">
        <v>0</v>
      </c>
      <c r="V4875" s="131">
        <v>0</v>
      </c>
      <c r="W4875" s="131">
        <v>0</v>
      </c>
      <c r="X4875" s="132">
        <v>0</v>
      </c>
      <c r="Y4875" s="131">
        <v>0</v>
      </c>
      <c r="Z4875" s="131">
        <v>0</v>
      </c>
      <c r="AA4875" s="131">
        <v>0</v>
      </c>
      <c r="AB4875" s="131">
        <v>0</v>
      </c>
      <c r="AC4875" s="131">
        <v>0</v>
      </c>
      <c r="AD4875" s="131">
        <v>0</v>
      </c>
      <c r="AE4875" s="131">
        <v>0</v>
      </c>
      <c r="AF4875" s="131">
        <v>0</v>
      </c>
      <c r="AG4875" s="131">
        <v>0</v>
      </c>
      <c r="AH4875" s="43">
        <v>0</v>
      </c>
      <c r="AJ4875" s="69"/>
    </row>
    <row r="4876" spans="4:36">
      <c r="D4876" s="62">
        <v>2000</v>
      </c>
      <c r="E4876" s="62">
        <v>6</v>
      </c>
      <c r="F4876" s="62">
        <v>2000</v>
      </c>
      <c r="G4876" s="62">
        <v>2001</v>
      </c>
      <c r="H4876" s="131">
        <v>0</v>
      </c>
      <c r="I4876" s="131">
        <v>0</v>
      </c>
      <c r="J4876" s="131">
        <v>0</v>
      </c>
      <c r="K4876" s="131">
        <v>0</v>
      </c>
      <c r="L4876" s="131">
        <v>0</v>
      </c>
      <c r="M4876" s="131">
        <v>0</v>
      </c>
      <c r="N4876" s="131">
        <v>0</v>
      </c>
      <c r="O4876" s="131">
        <v>0</v>
      </c>
      <c r="P4876" s="131">
        <v>0</v>
      </c>
      <c r="Q4876" s="131">
        <v>0</v>
      </c>
      <c r="R4876" s="131">
        <v>0</v>
      </c>
      <c r="S4876" s="131">
        <v>0</v>
      </c>
      <c r="T4876" s="131">
        <v>0</v>
      </c>
      <c r="U4876" s="131">
        <v>0</v>
      </c>
      <c r="V4876" s="131">
        <v>0</v>
      </c>
      <c r="W4876" s="131">
        <v>0</v>
      </c>
      <c r="X4876" s="132">
        <v>0</v>
      </c>
      <c r="Y4876" s="131">
        <v>0</v>
      </c>
      <c r="Z4876" s="131">
        <v>0</v>
      </c>
      <c r="AA4876" s="131">
        <v>0</v>
      </c>
      <c r="AB4876" s="131">
        <v>0</v>
      </c>
      <c r="AC4876" s="131">
        <v>0</v>
      </c>
      <c r="AD4876" s="131">
        <v>0</v>
      </c>
      <c r="AE4876" s="131">
        <v>0</v>
      </c>
      <c r="AF4876" s="131">
        <v>0</v>
      </c>
      <c r="AG4876" s="131">
        <v>0</v>
      </c>
      <c r="AH4876" s="43">
        <v>0</v>
      </c>
      <c r="AJ4876" s="69"/>
    </row>
    <row r="4877" spans="4:36">
      <c r="D4877" s="62">
        <v>2000</v>
      </c>
      <c r="E4877" s="62">
        <v>7</v>
      </c>
      <c r="F4877" s="62">
        <v>2001</v>
      </c>
      <c r="G4877" s="62">
        <v>2001</v>
      </c>
      <c r="H4877" s="131">
        <v>0</v>
      </c>
      <c r="I4877" s="131">
        <v>0</v>
      </c>
      <c r="J4877" s="131">
        <v>0</v>
      </c>
      <c r="K4877" s="131">
        <v>0</v>
      </c>
      <c r="L4877" s="131">
        <v>0</v>
      </c>
      <c r="M4877" s="131">
        <v>0</v>
      </c>
      <c r="N4877" s="131">
        <v>0</v>
      </c>
      <c r="O4877" s="131">
        <v>0</v>
      </c>
      <c r="P4877" s="131">
        <v>0</v>
      </c>
      <c r="Q4877" s="131">
        <v>0</v>
      </c>
      <c r="R4877" s="131">
        <v>0</v>
      </c>
      <c r="S4877" s="131">
        <v>0</v>
      </c>
      <c r="T4877" s="131">
        <v>0</v>
      </c>
      <c r="U4877" s="131">
        <v>0</v>
      </c>
      <c r="V4877" s="131">
        <v>0</v>
      </c>
      <c r="W4877" s="131">
        <v>0</v>
      </c>
      <c r="X4877" s="132">
        <v>0</v>
      </c>
      <c r="Y4877" s="131">
        <v>0</v>
      </c>
      <c r="Z4877" s="131">
        <v>0</v>
      </c>
      <c r="AA4877" s="131">
        <v>0</v>
      </c>
      <c r="AB4877" s="131">
        <v>0</v>
      </c>
      <c r="AC4877" s="131">
        <v>0</v>
      </c>
      <c r="AD4877" s="131">
        <v>0</v>
      </c>
      <c r="AE4877" s="131">
        <v>0</v>
      </c>
      <c r="AF4877" s="131">
        <v>0</v>
      </c>
      <c r="AG4877" s="131">
        <v>0</v>
      </c>
      <c r="AH4877" s="43">
        <v>0</v>
      </c>
      <c r="AJ4877" s="69"/>
    </row>
    <row r="4878" spans="4:36">
      <c r="D4878" s="62">
        <v>2000</v>
      </c>
      <c r="E4878" s="62">
        <v>8</v>
      </c>
      <c r="F4878" s="62">
        <v>2001</v>
      </c>
      <c r="G4878" s="62">
        <v>2001</v>
      </c>
      <c r="H4878" s="131">
        <v>0</v>
      </c>
      <c r="I4878" s="131">
        <v>0</v>
      </c>
      <c r="J4878" s="131">
        <v>0</v>
      </c>
      <c r="K4878" s="131">
        <v>0</v>
      </c>
      <c r="L4878" s="131">
        <v>0</v>
      </c>
      <c r="M4878" s="131">
        <v>0</v>
      </c>
      <c r="N4878" s="131">
        <v>0</v>
      </c>
      <c r="O4878" s="131">
        <v>0</v>
      </c>
      <c r="P4878" s="131">
        <v>0</v>
      </c>
      <c r="Q4878" s="131">
        <v>0</v>
      </c>
      <c r="R4878" s="131">
        <v>0</v>
      </c>
      <c r="S4878" s="131">
        <v>0</v>
      </c>
      <c r="T4878" s="131">
        <v>0</v>
      </c>
      <c r="U4878" s="131">
        <v>0</v>
      </c>
      <c r="V4878" s="131">
        <v>0</v>
      </c>
      <c r="W4878" s="131">
        <v>0</v>
      </c>
      <c r="X4878" s="132">
        <v>0</v>
      </c>
      <c r="Y4878" s="131">
        <v>0</v>
      </c>
      <c r="Z4878" s="131">
        <v>0</v>
      </c>
      <c r="AA4878" s="131">
        <v>0</v>
      </c>
      <c r="AB4878" s="131">
        <v>0</v>
      </c>
      <c r="AC4878" s="131">
        <v>0</v>
      </c>
      <c r="AD4878" s="131">
        <v>0</v>
      </c>
      <c r="AE4878" s="131">
        <v>0</v>
      </c>
      <c r="AF4878" s="131">
        <v>0</v>
      </c>
      <c r="AG4878" s="131">
        <v>0</v>
      </c>
      <c r="AH4878" s="43">
        <v>0</v>
      </c>
      <c r="AJ4878" s="69"/>
    </row>
    <row r="4879" spans="4:36">
      <c r="D4879" s="62">
        <v>2000</v>
      </c>
      <c r="E4879" s="62">
        <v>9</v>
      </c>
      <c r="F4879" s="62">
        <v>2001</v>
      </c>
      <c r="G4879" s="62">
        <v>2001</v>
      </c>
      <c r="H4879" s="131">
        <v>0</v>
      </c>
      <c r="I4879" s="131">
        <v>0</v>
      </c>
      <c r="J4879" s="131">
        <v>0</v>
      </c>
      <c r="K4879" s="131">
        <v>0</v>
      </c>
      <c r="L4879" s="131">
        <v>0</v>
      </c>
      <c r="M4879" s="131">
        <v>0</v>
      </c>
      <c r="N4879" s="131">
        <v>0</v>
      </c>
      <c r="O4879" s="131">
        <v>0</v>
      </c>
      <c r="P4879" s="131">
        <v>0</v>
      </c>
      <c r="Q4879" s="131">
        <v>0</v>
      </c>
      <c r="R4879" s="131">
        <v>0</v>
      </c>
      <c r="S4879" s="131">
        <v>0</v>
      </c>
      <c r="T4879" s="131">
        <v>0</v>
      </c>
      <c r="U4879" s="131">
        <v>0</v>
      </c>
      <c r="V4879" s="131">
        <v>0</v>
      </c>
      <c r="W4879" s="131">
        <v>0</v>
      </c>
      <c r="X4879" s="132">
        <v>0</v>
      </c>
      <c r="Y4879" s="131">
        <v>0</v>
      </c>
      <c r="Z4879" s="131">
        <v>0</v>
      </c>
      <c r="AA4879" s="131">
        <v>0</v>
      </c>
      <c r="AB4879" s="131">
        <v>0</v>
      </c>
      <c r="AC4879" s="131">
        <v>0</v>
      </c>
      <c r="AD4879" s="131">
        <v>0</v>
      </c>
      <c r="AE4879" s="131">
        <v>0</v>
      </c>
      <c r="AF4879" s="131">
        <v>0</v>
      </c>
      <c r="AG4879" s="131">
        <v>0</v>
      </c>
      <c r="AH4879" s="43">
        <v>0</v>
      </c>
      <c r="AJ4879" s="69"/>
    </row>
    <row r="4880" spans="4:36">
      <c r="D4880" s="62">
        <v>2000</v>
      </c>
      <c r="E4880" s="62">
        <v>10</v>
      </c>
      <c r="F4880" s="62">
        <v>2001</v>
      </c>
      <c r="G4880" s="62">
        <v>2001</v>
      </c>
      <c r="H4880" s="131">
        <v>0</v>
      </c>
      <c r="I4880" s="131">
        <v>0</v>
      </c>
      <c r="J4880" s="131">
        <v>0</v>
      </c>
      <c r="K4880" s="131">
        <v>0</v>
      </c>
      <c r="L4880" s="131">
        <v>0</v>
      </c>
      <c r="M4880" s="131">
        <v>0</v>
      </c>
      <c r="N4880" s="131">
        <v>0</v>
      </c>
      <c r="O4880" s="131">
        <v>0</v>
      </c>
      <c r="P4880" s="131">
        <v>0</v>
      </c>
      <c r="Q4880" s="131">
        <v>0</v>
      </c>
      <c r="R4880" s="131">
        <v>0</v>
      </c>
      <c r="S4880" s="131">
        <v>0</v>
      </c>
      <c r="T4880" s="131">
        <v>0</v>
      </c>
      <c r="U4880" s="131">
        <v>0</v>
      </c>
      <c r="V4880" s="131">
        <v>0</v>
      </c>
      <c r="W4880" s="131">
        <v>0</v>
      </c>
      <c r="X4880" s="132">
        <v>0</v>
      </c>
      <c r="Y4880" s="131">
        <v>0</v>
      </c>
      <c r="Z4880" s="131">
        <v>0</v>
      </c>
      <c r="AA4880" s="131">
        <v>0</v>
      </c>
      <c r="AB4880" s="131">
        <v>0</v>
      </c>
      <c r="AC4880" s="131">
        <v>0</v>
      </c>
      <c r="AD4880" s="131">
        <v>0</v>
      </c>
      <c r="AE4880" s="131">
        <v>0</v>
      </c>
      <c r="AF4880" s="131">
        <v>0</v>
      </c>
      <c r="AG4880" s="131">
        <v>0</v>
      </c>
      <c r="AH4880" s="43">
        <v>0</v>
      </c>
      <c r="AJ4880" s="69"/>
    </row>
    <row r="4881" spans="4:36">
      <c r="D4881" s="62">
        <v>2000</v>
      </c>
      <c r="E4881" s="62">
        <v>11</v>
      </c>
      <c r="F4881" s="62">
        <v>2001</v>
      </c>
      <c r="G4881" s="62">
        <v>2001</v>
      </c>
      <c r="H4881" s="131">
        <v>0</v>
      </c>
      <c r="I4881" s="131">
        <v>0</v>
      </c>
      <c r="J4881" s="131">
        <v>0</v>
      </c>
      <c r="K4881" s="131">
        <v>0</v>
      </c>
      <c r="L4881" s="131">
        <v>0</v>
      </c>
      <c r="M4881" s="131">
        <v>0</v>
      </c>
      <c r="N4881" s="131">
        <v>0</v>
      </c>
      <c r="O4881" s="131">
        <v>0</v>
      </c>
      <c r="P4881" s="131">
        <v>0</v>
      </c>
      <c r="Q4881" s="131">
        <v>0</v>
      </c>
      <c r="R4881" s="131">
        <v>0</v>
      </c>
      <c r="S4881" s="131">
        <v>0</v>
      </c>
      <c r="T4881" s="131">
        <v>0</v>
      </c>
      <c r="U4881" s="131">
        <v>0</v>
      </c>
      <c r="V4881" s="131">
        <v>0</v>
      </c>
      <c r="W4881" s="131">
        <v>0</v>
      </c>
      <c r="X4881" s="132">
        <v>0</v>
      </c>
      <c r="Y4881" s="131">
        <v>0</v>
      </c>
      <c r="Z4881" s="131">
        <v>0</v>
      </c>
      <c r="AA4881" s="131">
        <v>0</v>
      </c>
      <c r="AB4881" s="131">
        <v>0</v>
      </c>
      <c r="AC4881" s="131">
        <v>0</v>
      </c>
      <c r="AD4881" s="131">
        <v>0</v>
      </c>
      <c r="AE4881" s="131">
        <v>0</v>
      </c>
      <c r="AF4881" s="131">
        <v>0</v>
      </c>
      <c r="AG4881" s="131">
        <v>0</v>
      </c>
      <c r="AH4881" s="43">
        <v>0</v>
      </c>
      <c r="AJ4881" s="69"/>
    </row>
    <row r="4882" spans="4:36">
      <c r="D4882" s="62">
        <v>2000</v>
      </c>
      <c r="E4882" s="62">
        <v>12</v>
      </c>
      <c r="F4882" s="62">
        <v>2001</v>
      </c>
      <c r="G4882" s="62">
        <v>2001</v>
      </c>
      <c r="H4882" s="131">
        <v>0</v>
      </c>
      <c r="I4882" s="131">
        <v>0</v>
      </c>
      <c r="J4882" s="131">
        <v>0</v>
      </c>
      <c r="K4882" s="131">
        <v>0</v>
      </c>
      <c r="L4882" s="131">
        <v>0</v>
      </c>
      <c r="M4882" s="131">
        <v>0</v>
      </c>
      <c r="N4882" s="131">
        <v>0</v>
      </c>
      <c r="O4882" s="131">
        <v>0</v>
      </c>
      <c r="P4882" s="131">
        <v>0</v>
      </c>
      <c r="Q4882" s="131">
        <v>0</v>
      </c>
      <c r="R4882" s="131">
        <v>0</v>
      </c>
      <c r="S4882" s="131">
        <v>0</v>
      </c>
      <c r="T4882" s="131">
        <v>0</v>
      </c>
      <c r="U4882" s="131">
        <v>0</v>
      </c>
      <c r="V4882" s="131">
        <v>0</v>
      </c>
      <c r="W4882" s="131">
        <v>0</v>
      </c>
      <c r="X4882" s="132">
        <v>0</v>
      </c>
      <c r="Y4882" s="131">
        <v>0</v>
      </c>
      <c r="Z4882" s="131">
        <v>0</v>
      </c>
      <c r="AA4882" s="131">
        <v>0</v>
      </c>
      <c r="AB4882" s="131">
        <v>0</v>
      </c>
      <c r="AC4882" s="131">
        <v>0</v>
      </c>
      <c r="AD4882" s="131">
        <v>0</v>
      </c>
      <c r="AE4882" s="131">
        <v>0</v>
      </c>
      <c r="AF4882" s="131">
        <v>0</v>
      </c>
      <c r="AG4882" s="131">
        <v>0</v>
      </c>
      <c r="AH4882" s="43">
        <v>0</v>
      </c>
      <c r="AJ4882" s="69"/>
    </row>
    <row r="4883" spans="4:36">
      <c r="D4883" s="62">
        <v>2001</v>
      </c>
      <c r="E4883" s="62">
        <v>1</v>
      </c>
      <c r="F4883" s="62">
        <v>2001</v>
      </c>
      <c r="G4883" s="62">
        <v>2001</v>
      </c>
      <c r="H4883" s="131">
        <v>0</v>
      </c>
      <c r="I4883" s="131">
        <v>0</v>
      </c>
      <c r="J4883" s="131">
        <v>0</v>
      </c>
      <c r="K4883" s="131">
        <v>0</v>
      </c>
      <c r="L4883" s="131">
        <v>0</v>
      </c>
      <c r="M4883" s="131">
        <v>0</v>
      </c>
      <c r="N4883" s="131">
        <v>0</v>
      </c>
      <c r="O4883" s="131">
        <v>0</v>
      </c>
      <c r="P4883" s="131">
        <v>0</v>
      </c>
      <c r="Q4883" s="131">
        <v>0</v>
      </c>
      <c r="R4883" s="131">
        <v>0</v>
      </c>
      <c r="S4883" s="131">
        <v>0</v>
      </c>
      <c r="T4883" s="131">
        <v>0</v>
      </c>
      <c r="U4883" s="131">
        <v>0</v>
      </c>
      <c r="V4883" s="131">
        <v>0</v>
      </c>
      <c r="W4883" s="131">
        <v>0</v>
      </c>
      <c r="X4883" s="132">
        <v>0</v>
      </c>
      <c r="Y4883" s="131">
        <v>0</v>
      </c>
      <c r="Z4883" s="131">
        <v>0</v>
      </c>
      <c r="AA4883" s="131">
        <v>0</v>
      </c>
      <c r="AB4883" s="131">
        <v>0</v>
      </c>
      <c r="AC4883" s="131">
        <v>0</v>
      </c>
      <c r="AD4883" s="131">
        <v>0</v>
      </c>
      <c r="AE4883" s="131">
        <v>0</v>
      </c>
      <c r="AF4883" s="131">
        <v>0</v>
      </c>
      <c r="AG4883" s="131">
        <v>0</v>
      </c>
      <c r="AH4883" s="43">
        <v>0</v>
      </c>
      <c r="AJ4883" s="69"/>
    </row>
    <row r="4884" spans="4:36">
      <c r="D4884" s="62">
        <v>2001</v>
      </c>
      <c r="E4884" s="62">
        <v>2</v>
      </c>
      <c r="F4884" s="62">
        <v>2001</v>
      </c>
      <c r="G4884" s="62">
        <v>2001</v>
      </c>
      <c r="H4884" s="131">
        <v>0</v>
      </c>
      <c r="I4884" s="131">
        <v>0</v>
      </c>
      <c r="J4884" s="131">
        <v>0</v>
      </c>
      <c r="K4884" s="131">
        <v>0</v>
      </c>
      <c r="L4884" s="131">
        <v>0</v>
      </c>
      <c r="M4884" s="131">
        <v>0</v>
      </c>
      <c r="N4884" s="131">
        <v>0</v>
      </c>
      <c r="O4884" s="131">
        <v>0</v>
      </c>
      <c r="P4884" s="131">
        <v>0</v>
      </c>
      <c r="Q4884" s="131">
        <v>0</v>
      </c>
      <c r="R4884" s="131">
        <v>0</v>
      </c>
      <c r="S4884" s="131">
        <v>0</v>
      </c>
      <c r="T4884" s="131">
        <v>0</v>
      </c>
      <c r="U4884" s="131">
        <v>0</v>
      </c>
      <c r="V4884" s="131">
        <v>0</v>
      </c>
      <c r="W4884" s="131">
        <v>0</v>
      </c>
      <c r="X4884" s="132">
        <v>0</v>
      </c>
      <c r="Y4884" s="131">
        <v>0</v>
      </c>
      <c r="Z4884" s="131">
        <v>0</v>
      </c>
      <c r="AA4884" s="131">
        <v>0</v>
      </c>
      <c r="AB4884" s="131">
        <v>0</v>
      </c>
      <c r="AC4884" s="131">
        <v>0</v>
      </c>
      <c r="AD4884" s="131">
        <v>0</v>
      </c>
      <c r="AE4884" s="131">
        <v>0</v>
      </c>
      <c r="AF4884" s="131">
        <v>0</v>
      </c>
      <c r="AG4884" s="131">
        <v>0</v>
      </c>
      <c r="AH4884" s="43">
        <v>0</v>
      </c>
      <c r="AJ4884" s="69"/>
    </row>
    <row r="4885" spans="4:36">
      <c r="D4885" s="62">
        <v>2001</v>
      </c>
      <c r="E4885" s="62">
        <v>3</v>
      </c>
      <c r="F4885" s="62">
        <v>2001</v>
      </c>
      <c r="G4885" s="62">
        <v>2001</v>
      </c>
      <c r="H4885" s="131">
        <v>0</v>
      </c>
      <c r="I4885" s="131">
        <v>0</v>
      </c>
      <c r="J4885" s="131">
        <v>0</v>
      </c>
      <c r="K4885" s="131">
        <v>0</v>
      </c>
      <c r="L4885" s="131">
        <v>0</v>
      </c>
      <c r="M4885" s="131">
        <v>0</v>
      </c>
      <c r="N4885" s="131">
        <v>0</v>
      </c>
      <c r="O4885" s="131">
        <v>0</v>
      </c>
      <c r="P4885" s="131">
        <v>0</v>
      </c>
      <c r="Q4885" s="131">
        <v>0</v>
      </c>
      <c r="R4885" s="131">
        <v>0</v>
      </c>
      <c r="S4885" s="131">
        <v>0</v>
      </c>
      <c r="T4885" s="131">
        <v>0</v>
      </c>
      <c r="U4885" s="131">
        <v>0</v>
      </c>
      <c r="V4885" s="131">
        <v>0</v>
      </c>
      <c r="W4885" s="131">
        <v>0</v>
      </c>
      <c r="X4885" s="132">
        <v>0</v>
      </c>
      <c r="Y4885" s="131">
        <v>0</v>
      </c>
      <c r="Z4885" s="131">
        <v>0</v>
      </c>
      <c r="AA4885" s="131">
        <v>0</v>
      </c>
      <c r="AB4885" s="131">
        <v>0</v>
      </c>
      <c r="AC4885" s="131">
        <v>0</v>
      </c>
      <c r="AD4885" s="131">
        <v>0</v>
      </c>
      <c r="AE4885" s="131">
        <v>0</v>
      </c>
      <c r="AF4885" s="131">
        <v>0</v>
      </c>
      <c r="AG4885" s="131">
        <v>0</v>
      </c>
      <c r="AH4885" s="43">
        <v>0</v>
      </c>
      <c r="AJ4885" s="69"/>
    </row>
    <row r="4886" spans="4:36">
      <c r="D4886" s="62">
        <v>2001</v>
      </c>
      <c r="E4886" s="62">
        <v>4</v>
      </c>
      <c r="F4886" s="62">
        <v>2001</v>
      </c>
      <c r="G4886" s="62">
        <v>2001</v>
      </c>
      <c r="H4886" s="131">
        <v>0</v>
      </c>
      <c r="I4886" s="131">
        <v>0</v>
      </c>
      <c r="J4886" s="131">
        <v>0</v>
      </c>
      <c r="K4886" s="131">
        <v>0</v>
      </c>
      <c r="L4886" s="131">
        <v>0</v>
      </c>
      <c r="M4886" s="131">
        <v>0</v>
      </c>
      <c r="N4886" s="131">
        <v>0</v>
      </c>
      <c r="O4886" s="131">
        <v>0</v>
      </c>
      <c r="P4886" s="131">
        <v>0</v>
      </c>
      <c r="Q4886" s="131">
        <v>0</v>
      </c>
      <c r="R4886" s="131">
        <v>0</v>
      </c>
      <c r="S4886" s="131">
        <v>0</v>
      </c>
      <c r="T4886" s="131">
        <v>0</v>
      </c>
      <c r="U4886" s="131">
        <v>0</v>
      </c>
      <c r="V4886" s="131">
        <v>0</v>
      </c>
      <c r="W4886" s="131">
        <v>0</v>
      </c>
      <c r="X4886" s="132">
        <v>0</v>
      </c>
      <c r="Y4886" s="131">
        <v>0</v>
      </c>
      <c r="Z4886" s="131">
        <v>0</v>
      </c>
      <c r="AA4886" s="131">
        <v>0</v>
      </c>
      <c r="AB4886" s="131">
        <v>0</v>
      </c>
      <c r="AC4886" s="131">
        <v>0</v>
      </c>
      <c r="AD4886" s="131">
        <v>0</v>
      </c>
      <c r="AE4886" s="131">
        <v>0</v>
      </c>
      <c r="AF4886" s="131">
        <v>0</v>
      </c>
      <c r="AG4886" s="131">
        <v>0</v>
      </c>
      <c r="AH4886" s="43">
        <v>0</v>
      </c>
      <c r="AJ4886" s="69"/>
    </row>
    <row r="4887" spans="4:36">
      <c r="D4887" s="62">
        <v>2001</v>
      </c>
      <c r="E4887" s="62">
        <v>5</v>
      </c>
      <c r="F4887" s="62">
        <v>2001</v>
      </c>
      <c r="G4887" s="62">
        <v>2002</v>
      </c>
      <c r="H4887" s="131">
        <v>0</v>
      </c>
      <c r="I4887" s="131">
        <v>0</v>
      </c>
      <c r="J4887" s="131">
        <v>0</v>
      </c>
      <c r="K4887" s="131">
        <v>0</v>
      </c>
      <c r="L4887" s="131">
        <v>0</v>
      </c>
      <c r="M4887" s="131">
        <v>0</v>
      </c>
      <c r="N4887" s="131">
        <v>0</v>
      </c>
      <c r="O4887" s="131">
        <v>0</v>
      </c>
      <c r="P4887" s="131">
        <v>0</v>
      </c>
      <c r="Q4887" s="131">
        <v>0</v>
      </c>
      <c r="R4887" s="131">
        <v>0</v>
      </c>
      <c r="S4887" s="131">
        <v>0</v>
      </c>
      <c r="T4887" s="131">
        <v>0</v>
      </c>
      <c r="U4887" s="131">
        <v>0</v>
      </c>
      <c r="V4887" s="131">
        <v>0</v>
      </c>
      <c r="W4887" s="131">
        <v>0</v>
      </c>
      <c r="X4887" s="132">
        <v>0</v>
      </c>
      <c r="Y4887" s="131">
        <v>0</v>
      </c>
      <c r="Z4887" s="131">
        <v>0</v>
      </c>
      <c r="AA4887" s="131">
        <v>0</v>
      </c>
      <c r="AB4887" s="131">
        <v>0</v>
      </c>
      <c r="AC4887" s="131">
        <v>0</v>
      </c>
      <c r="AD4887" s="131">
        <v>0</v>
      </c>
      <c r="AE4887" s="131">
        <v>0</v>
      </c>
      <c r="AF4887" s="131">
        <v>0</v>
      </c>
      <c r="AG4887" s="131">
        <v>0</v>
      </c>
      <c r="AH4887" s="43">
        <v>0</v>
      </c>
      <c r="AJ4887" s="69"/>
    </row>
    <row r="4888" spans="4:36">
      <c r="D4888" s="62">
        <v>2001</v>
      </c>
      <c r="E4888" s="62">
        <v>6</v>
      </c>
      <c r="F4888" s="62">
        <v>2001</v>
      </c>
      <c r="G4888" s="62">
        <v>2002</v>
      </c>
      <c r="H4888" s="131">
        <v>0</v>
      </c>
      <c r="I4888" s="131">
        <v>0</v>
      </c>
      <c r="J4888" s="131">
        <v>0</v>
      </c>
      <c r="K4888" s="131">
        <v>0</v>
      </c>
      <c r="L4888" s="131">
        <v>0</v>
      </c>
      <c r="M4888" s="131">
        <v>0</v>
      </c>
      <c r="N4888" s="131">
        <v>0</v>
      </c>
      <c r="O4888" s="131">
        <v>0</v>
      </c>
      <c r="P4888" s="131">
        <v>0</v>
      </c>
      <c r="Q4888" s="131">
        <v>0</v>
      </c>
      <c r="R4888" s="131">
        <v>0</v>
      </c>
      <c r="S4888" s="131">
        <v>0</v>
      </c>
      <c r="T4888" s="131">
        <v>0</v>
      </c>
      <c r="U4888" s="131">
        <v>0</v>
      </c>
      <c r="V4888" s="131">
        <v>0</v>
      </c>
      <c r="W4888" s="131">
        <v>0</v>
      </c>
      <c r="X4888" s="132">
        <v>0</v>
      </c>
      <c r="Y4888" s="131">
        <v>0</v>
      </c>
      <c r="Z4888" s="131">
        <v>0</v>
      </c>
      <c r="AA4888" s="131">
        <v>0</v>
      </c>
      <c r="AB4888" s="131">
        <v>0</v>
      </c>
      <c r="AC4888" s="131">
        <v>0</v>
      </c>
      <c r="AD4888" s="131">
        <v>0</v>
      </c>
      <c r="AE4888" s="131">
        <v>0</v>
      </c>
      <c r="AF4888" s="131">
        <v>0</v>
      </c>
      <c r="AG4888" s="131">
        <v>0</v>
      </c>
      <c r="AH4888" s="43">
        <v>0</v>
      </c>
      <c r="AJ4888" s="69"/>
    </row>
    <row r="4889" spans="4:36">
      <c r="D4889" s="62">
        <v>2001</v>
      </c>
      <c r="E4889" s="62">
        <v>7</v>
      </c>
      <c r="F4889" s="62">
        <v>2002</v>
      </c>
      <c r="G4889" s="62">
        <v>2002</v>
      </c>
      <c r="H4889" s="131">
        <v>0</v>
      </c>
      <c r="I4889" s="131">
        <v>0</v>
      </c>
      <c r="J4889" s="131">
        <v>0</v>
      </c>
      <c r="K4889" s="131">
        <v>0</v>
      </c>
      <c r="L4889" s="131">
        <v>0</v>
      </c>
      <c r="M4889" s="131">
        <v>0</v>
      </c>
      <c r="N4889" s="131">
        <v>0</v>
      </c>
      <c r="O4889" s="131">
        <v>0</v>
      </c>
      <c r="P4889" s="131">
        <v>0</v>
      </c>
      <c r="Q4889" s="131">
        <v>0</v>
      </c>
      <c r="R4889" s="131">
        <v>0</v>
      </c>
      <c r="S4889" s="131">
        <v>0</v>
      </c>
      <c r="T4889" s="131">
        <v>0</v>
      </c>
      <c r="U4889" s="131">
        <v>0</v>
      </c>
      <c r="V4889" s="131">
        <v>0</v>
      </c>
      <c r="W4889" s="131">
        <v>0</v>
      </c>
      <c r="X4889" s="132">
        <v>0</v>
      </c>
      <c r="Y4889" s="131">
        <v>0</v>
      </c>
      <c r="Z4889" s="131">
        <v>0</v>
      </c>
      <c r="AA4889" s="131">
        <v>0</v>
      </c>
      <c r="AB4889" s="131">
        <v>0</v>
      </c>
      <c r="AC4889" s="131">
        <v>0</v>
      </c>
      <c r="AD4889" s="131">
        <v>0</v>
      </c>
      <c r="AE4889" s="131">
        <v>0</v>
      </c>
      <c r="AF4889" s="131">
        <v>0</v>
      </c>
      <c r="AG4889" s="131">
        <v>0</v>
      </c>
      <c r="AH4889" s="43">
        <v>0</v>
      </c>
      <c r="AJ4889" s="69"/>
    </row>
    <row r="4890" spans="4:36">
      <c r="D4890" s="62">
        <v>2001</v>
      </c>
      <c r="E4890" s="62">
        <v>8</v>
      </c>
      <c r="F4890" s="62">
        <v>2002</v>
      </c>
      <c r="G4890" s="62">
        <v>2002</v>
      </c>
      <c r="H4890" s="131">
        <v>0</v>
      </c>
      <c r="I4890" s="131">
        <v>0</v>
      </c>
      <c r="J4890" s="131">
        <v>0</v>
      </c>
      <c r="K4890" s="131">
        <v>0</v>
      </c>
      <c r="L4890" s="131">
        <v>0</v>
      </c>
      <c r="M4890" s="131">
        <v>0</v>
      </c>
      <c r="N4890" s="131">
        <v>0</v>
      </c>
      <c r="O4890" s="131">
        <v>0</v>
      </c>
      <c r="P4890" s="131">
        <v>0</v>
      </c>
      <c r="Q4890" s="131">
        <v>0</v>
      </c>
      <c r="R4890" s="131">
        <v>0</v>
      </c>
      <c r="S4890" s="131">
        <v>0</v>
      </c>
      <c r="T4890" s="131">
        <v>0</v>
      </c>
      <c r="U4890" s="131">
        <v>0</v>
      </c>
      <c r="V4890" s="131">
        <v>0</v>
      </c>
      <c r="W4890" s="131">
        <v>0</v>
      </c>
      <c r="X4890" s="132">
        <v>0</v>
      </c>
      <c r="Y4890" s="131">
        <v>0</v>
      </c>
      <c r="Z4890" s="131">
        <v>0</v>
      </c>
      <c r="AA4890" s="131">
        <v>0</v>
      </c>
      <c r="AB4890" s="131">
        <v>0</v>
      </c>
      <c r="AC4890" s="131">
        <v>0</v>
      </c>
      <c r="AD4890" s="131">
        <v>0</v>
      </c>
      <c r="AE4890" s="131">
        <v>0</v>
      </c>
      <c r="AF4890" s="131">
        <v>0</v>
      </c>
      <c r="AG4890" s="131">
        <v>0</v>
      </c>
      <c r="AH4890" s="43">
        <v>0</v>
      </c>
      <c r="AJ4890" s="69"/>
    </row>
    <row r="4891" spans="4:36">
      <c r="D4891" s="62">
        <v>2001</v>
      </c>
      <c r="E4891" s="62">
        <v>9</v>
      </c>
      <c r="F4891" s="62">
        <v>2002</v>
      </c>
      <c r="G4891" s="62">
        <v>2002</v>
      </c>
      <c r="H4891" s="131">
        <v>0</v>
      </c>
      <c r="I4891" s="131">
        <v>0</v>
      </c>
      <c r="J4891" s="131">
        <v>0</v>
      </c>
      <c r="K4891" s="131">
        <v>0</v>
      </c>
      <c r="L4891" s="131">
        <v>0</v>
      </c>
      <c r="M4891" s="131">
        <v>0</v>
      </c>
      <c r="N4891" s="131">
        <v>0</v>
      </c>
      <c r="O4891" s="131">
        <v>0</v>
      </c>
      <c r="P4891" s="131">
        <v>0</v>
      </c>
      <c r="Q4891" s="131">
        <v>0</v>
      </c>
      <c r="R4891" s="131">
        <v>0</v>
      </c>
      <c r="S4891" s="131">
        <v>0</v>
      </c>
      <c r="T4891" s="131">
        <v>0</v>
      </c>
      <c r="U4891" s="131">
        <v>0</v>
      </c>
      <c r="V4891" s="131">
        <v>0</v>
      </c>
      <c r="W4891" s="131">
        <v>0</v>
      </c>
      <c r="X4891" s="132">
        <v>0</v>
      </c>
      <c r="Y4891" s="131">
        <v>0</v>
      </c>
      <c r="Z4891" s="131">
        <v>0</v>
      </c>
      <c r="AA4891" s="131">
        <v>0</v>
      </c>
      <c r="AB4891" s="131">
        <v>0</v>
      </c>
      <c r="AC4891" s="131">
        <v>0</v>
      </c>
      <c r="AD4891" s="131">
        <v>0</v>
      </c>
      <c r="AE4891" s="131">
        <v>0</v>
      </c>
      <c r="AF4891" s="131">
        <v>0</v>
      </c>
      <c r="AG4891" s="131">
        <v>0</v>
      </c>
      <c r="AH4891" s="43">
        <v>0</v>
      </c>
      <c r="AJ4891" s="69"/>
    </row>
    <row r="4892" spans="4:36">
      <c r="D4892" s="62">
        <v>2001</v>
      </c>
      <c r="E4892" s="62">
        <v>10</v>
      </c>
      <c r="F4892" s="62">
        <v>2002</v>
      </c>
      <c r="G4892" s="62">
        <v>2002</v>
      </c>
      <c r="H4892" s="131">
        <v>0</v>
      </c>
      <c r="I4892" s="131">
        <v>0</v>
      </c>
      <c r="J4892" s="131">
        <v>0</v>
      </c>
      <c r="K4892" s="131">
        <v>0</v>
      </c>
      <c r="L4892" s="131">
        <v>0</v>
      </c>
      <c r="M4892" s="131">
        <v>0</v>
      </c>
      <c r="N4892" s="131">
        <v>0</v>
      </c>
      <c r="O4892" s="131">
        <v>0</v>
      </c>
      <c r="P4892" s="131">
        <v>0</v>
      </c>
      <c r="Q4892" s="131">
        <v>0</v>
      </c>
      <c r="R4892" s="131">
        <v>0</v>
      </c>
      <c r="S4892" s="131">
        <v>0</v>
      </c>
      <c r="T4892" s="131">
        <v>0</v>
      </c>
      <c r="U4892" s="131">
        <v>0</v>
      </c>
      <c r="V4892" s="131">
        <v>0</v>
      </c>
      <c r="W4892" s="131">
        <v>0</v>
      </c>
      <c r="X4892" s="132">
        <v>0</v>
      </c>
      <c r="Y4892" s="131">
        <v>0</v>
      </c>
      <c r="Z4892" s="131">
        <v>0</v>
      </c>
      <c r="AA4892" s="131">
        <v>0</v>
      </c>
      <c r="AB4892" s="131">
        <v>0</v>
      </c>
      <c r="AC4892" s="131">
        <v>0</v>
      </c>
      <c r="AD4892" s="131">
        <v>0</v>
      </c>
      <c r="AE4892" s="131">
        <v>0</v>
      </c>
      <c r="AF4892" s="131">
        <v>0</v>
      </c>
      <c r="AG4892" s="131">
        <v>0</v>
      </c>
      <c r="AH4892" s="43">
        <v>0</v>
      </c>
      <c r="AJ4892" s="69"/>
    </row>
    <row r="4893" spans="4:36">
      <c r="D4893" s="62">
        <v>2001</v>
      </c>
      <c r="E4893" s="62">
        <v>11</v>
      </c>
      <c r="F4893" s="62">
        <v>2002</v>
      </c>
      <c r="G4893" s="62">
        <v>2002</v>
      </c>
      <c r="H4893" s="131">
        <v>0</v>
      </c>
      <c r="I4893" s="131">
        <v>0</v>
      </c>
      <c r="J4893" s="131">
        <v>0</v>
      </c>
      <c r="K4893" s="131">
        <v>0</v>
      </c>
      <c r="L4893" s="131">
        <v>0</v>
      </c>
      <c r="M4893" s="131">
        <v>0</v>
      </c>
      <c r="N4893" s="131">
        <v>0</v>
      </c>
      <c r="O4893" s="131">
        <v>0</v>
      </c>
      <c r="P4893" s="131">
        <v>0</v>
      </c>
      <c r="Q4893" s="131">
        <v>0</v>
      </c>
      <c r="R4893" s="131">
        <v>0</v>
      </c>
      <c r="S4893" s="131">
        <v>0</v>
      </c>
      <c r="T4893" s="131">
        <v>0</v>
      </c>
      <c r="U4893" s="131">
        <v>0</v>
      </c>
      <c r="V4893" s="131">
        <v>0</v>
      </c>
      <c r="W4893" s="131">
        <v>0</v>
      </c>
      <c r="X4893" s="132">
        <v>0</v>
      </c>
      <c r="Y4893" s="131">
        <v>0</v>
      </c>
      <c r="Z4893" s="131">
        <v>0</v>
      </c>
      <c r="AA4893" s="131">
        <v>0</v>
      </c>
      <c r="AB4893" s="131">
        <v>0</v>
      </c>
      <c r="AC4893" s="131">
        <v>0</v>
      </c>
      <c r="AD4893" s="131">
        <v>0</v>
      </c>
      <c r="AE4893" s="131">
        <v>0</v>
      </c>
      <c r="AF4893" s="131">
        <v>0</v>
      </c>
      <c r="AG4893" s="131">
        <v>0</v>
      </c>
      <c r="AH4893" s="43">
        <v>0</v>
      </c>
      <c r="AJ4893" s="69"/>
    </row>
    <row r="4894" spans="4:36">
      <c r="D4894" s="62">
        <v>2001</v>
      </c>
      <c r="E4894" s="62">
        <v>12</v>
      </c>
      <c r="F4894" s="62">
        <v>2002</v>
      </c>
      <c r="G4894" s="62">
        <v>2002</v>
      </c>
      <c r="H4894" s="131">
        <v>0</v>
      </c>
      <c r="I4894" s="131">
        <v>0</v>
      </c>
      <c r="J4894" s="131">
        <v>0</v>
      </c>
      <c r="K4894" s="131">
        <v>0</v>
      </c>
      <c r="L4894" s="131">
        <v>0</v>
      </c>
      <c r="M4894" s="131">
        <v>0</v>
      </c>
      <c r="N4894" s="131">
        <v>0</v>
      </c>
      <c r="O4894" s="131">
        <v>0</v>
      </c>
      <c r="P4894" s="131">
        <v>0</v>
      </c>
      <c r="Q4894" s="131">
        <v>0</v>
      </c>
      <c r="R4894" s="131">
        <v>0</v>
      </c>
      <c r="S4894" s="131">
        <v>0</v>
      </c>
      <c r="T4894" s="131">
        <v>0</v>
      </c>
      <c r="U4894" s="131">
        <v>0</v>
      </c>
      <c r="V4894" s="131">
        <v>0</v>
      </c>
      <c r="W4894" s="131">
        <v>0</v>
      </c>
      <c r="X4894" s="132">
        <v>0</v>
      </c>
      <c r="Y4894" s="131">
        <v>0</v>
      </c>
      <c r="Z4894" s="131">
        <v>0</v>
      </c>
      <c r="AA4894" s="131">
        <v>0</v>
      </c>
      <c r="AB4894" s="131">
        <v>0</v>
      </c>
      <c r="AC4894" s="131">
        <v>0</v>
      </c>
      <c r="AD4894" s="131">
        <v>0</v>
      </c>
      <c r="AE4894" s="131">
        <v>0</v>
      </c>
      <c r="AF4894" s="131">
        <v>0</v>
      </c>
      <c r="AG4894" s="131">
        <v>0</v>
      </c>
      <c r="AH4894" s="43">
        <v>0</v>
      </c>
      <c r="AJ4894" s="69"/>
    </row>
    <row r="4895" spans="4:36">
      <c r="D4895" s="62">
        <v>2002</v>
      </c>
      <c r="E4895" s="62">
        <v>1</v>
      </c>
      <c r="F4895" s="62">
        <v>2002</v>
      </c>
      <c r="G4895" s="62">
        <v>2002</v>
      </c>
      <c r="H4895" s="131">
        <v>0</v>
      </c>
      <c r="I4895" s="131">
        <v>0</v>
      </c>
      <c r="J4895" s="131">
        <v>0</v>
      </c>
      <c r="K4895" s="131">
        <v>0</v>
      </c>
      <c r="L4895" s="131">
        <v>0</v>
      </c>
      <c r="M4895" s="131">
        <v>0</v>
      </c>
      <c r="N4895" s="131">
        <v>0</v>
      </c>
      <c r="O4895" s="131">
        <v>0</v>
      </c>
      <c r="P4895" s="131">
        <v>0</v>
      </c>
      <c r="Q4895" s="131">
        <v>0</v>
      </c>
      <c r="R4895" s="131">
        <v>0</v>
      </c>
      <c r="S4895" s="131">
        <v>0</v>
      </c>
      <c r="T4895" s="131">
        <v>0</v>
      </c>
      <c r="U4895" s="131">
        <v>0</v>
      </c>
      <c r="V4895" s="131">
        <v>0</v>
      </c>
      <c r="W4895" s="131">
        <v>0</v>
      </c>
      <c r="X4895" s="132">
        <v>0</v>
      </c>
      <c r="Y4895" s="131">
        <v>0</v>
      </c>
      <c r="Z4895" s="131">
        <v>0</v>
      </c>
      <c r="AA4895" s="131">
        <v>0</v>
      </c>
      <c r="AB4895" s="131">
        <v>0</v>
      </c>
      <c r="AC4895" s="131">
        <v>0</v>
      </c>
      <c r="AD4895" s="131">
        <v>0</v>
      </c>
      <c r="AE4895" s="131">
        <v>0</v>
      </c>
      <c r="AF4895" s="131">
        <v>0</v>
      </c>
      <c r="AG4895" s="131">
        <v>0</v>
      </c>
      <c r="AH4895" s="43">
        <v>0</v>
      </c>
      <c r="AJ4895" s="69"/>
    </row>
    <row r="4896" spans="4:36">
      <c r="D4896" s="62">
        <v>2002</v>
      </c>
      <c r="E4896" s="62">
        <v>2</v>
      </c>
      <c r="F4896" s="62">
        <v>2002</v>
      </c>
      <c r="G4896" s="62">
        <v>2002</v>
      </c>
      <c r="H4896" s="131">
        <v>0</v>
      </c>
      <c r="I4896" s="131">
        <v>0</v>
      </c>
      <c r="J4896" s="131">
        <v>0</v>
      </c>
      <c r="K4896" s="131">
        <v>0</v>
      </c>
      <c r="L4896" s="131">
        <v>0</v>
      </c>
      <c r="M4896" s="131">
        <v>0</v>
      </c>
      <c r="N4896" s="131">
        <v>0</v>
      </c>
      <c r="O4896" s="131">
        <v>0</v>
      </c>
      <c r="P4896" s="131">
        <v>0</v>
      </c>
      <c r="Q4896" s="131">
        <v>0</v>
      </c>
      <c r="R4896" s="131">
        <v>0</v>
      </c>
      <c r="S4896" s="131">
        <v>0</v>
      </c>
      <c r="T4896" s="131">
        <v>0</v>
      </c>
      <c r="U4896" s="131">
        <v>0</v>
      </c>
      <c r="V4896" s="131">
        <v>0</v>
      </c>
      <c r="W4896" s="131">
        <v>0</v>
      </c>
      <c r="X4896" s="132">
        <v>0</v>
      </c>
      <c r="Y4896" s="131">
        <v>0</v>
      </c>
      <c r="Z4896" s="131">
        <v>0</v>
      </c>
      <c r="AA4896" s="131">
        <v>0</v>
      </c>
      <c r="AB4896" s="131">
        <v>0</v>
      </c>
      <c r="AC4896" s="131">
        <v>0</v>
      </c>
      <c r="AD4896" s="131">
        <v>0</v>
      </c>
      <c r="AE4896" s="131">
        <v>0</v>
      </c>
      <c r="AF4896" s="131">
        <v>0</v>
      </c>
      <c r="AG4896" s="131">
        <v>0</v>
      </c>
      <c r="AH4896" s="43">
        <v>0</v>
      </c>
      <c r="AJ4896" s="69"/>
    </row>
    <row r="4897" spans="4:36">
      <c r="D4897" s="62">
        <v>2002</v>
      </c>
      <c r="E4897" s="62">
        <v>3</v>
      </c>
      <c r="F4897" s="62">
        <v>2002</v>
      </c>
      <c r="G4897" s="62">
        <v>2002</v>
      </c>
      <c r="H4897" s="131">
        <v>0</v>
      </c>
      <c r="I4897" s="131">
        <v>0</v>
      </c>
      <c r="J4897" s="131">
        <v>0</v>
      </c>
      <c r="K4897" s="131">
        <v>0</v>
      </c>
      <c r="L4897" s="131">
        <v>0</v>
      </c>
      <c r="M4897" s="131">
        <v>0</v>
      </c>
      <c r="N4897" s="131">
        <v>0</v>
      </c>
      <c r="O4897" s="131">
        <v>0</v>
      </c>
      <c r="P4897" s="131">
        <v>0</v>
      </c>
      <c r="Q4897" s="131">
        <v>0</v>
      </c>
      <c r="R4897" s="131">
        <v>0</v>
      </c>
      <c r="S4897" s="131">
        <v>0</v>
      </c>
      <c r="T4897" s="131">
        <v>0</v>
      </c>
      <c r="U4897" s="131">
        <v>0</v>
      </c>
      <c r="V4897" s="131">
        <v>0</v>
      </c>
      <c r="W4897" s="131">
        <v>0</v>
      </c>
      <c r="X4897" s="132">
        <v>0</v>
      </c>
      <c r="Y4897" s="131">
        <v>0</v>
      </c>
      <c r="Z4897" s="131">
        <v>0</v>
      </c>
      <c r="AA4897" s="131">
        <v>0</v>
      </c>
      <c r="AB4897" s="131">
        <v>0</v>
      </c>
      <c r="AC4897" s="131">
        <v>0</v>
      </c>
      <c r="AD4897" s="131">
        <v>0</v>
      </c>
      <c r="AE4897" s="131">
        <v>0</v>
      </c>
      <c r="AF4897" s="131">
        <v>0</v>
      </c>
      <c r="AG4897" s="131">
        <v>0</v>
      </c>
      <c r="AH4897" s="43">
        <v>0</v>
      </c>
      <c r="AJ4897" s="69"/>
    </row>
    <row r="4898" spans="4:36">
      <c r="D4898" s="62">
        <v>2002</v>
      </c>
      <c r="E4898" s="62">
        <v>4</v>
      </c>
      <c r="F4898" s="62">
        <v>2002</v>
      </c>
      <c r="G4898" s="62">
        <v>2002</v>
      </c>
      <c r="H4898" s="131">
        <v>0</v>
      </c>
      <c r="I4898" s="131">
        <v>0</v>
      </c>
      <c r="J4898" s="131">
        <v>0</v>
      </c>
      <c r="K4898" s="131">
        <v>0</v>
      </c>
      <c r="L4898" s="131">
        <v>0</v>
      </c>
      <c r="M4898" s="131">
        <v>0</v>
      </c>
      <c r="N4898" s="131">
        <v>0</v>
      </c>
      <c r="O4898" s="131">
        <v>0</v>
      </c>
      <c r="P4898" s="131">
        <v>0</v>
      </c>
      <c r="Q4898" s="131">
        <v>0</v>
      </c>
      <c r="R4898" s="131">
        <v>0</v>
      </c>
      <c r="S4898" s="131">
        <v>0</v>
      </c>
      <c r="T4898" s="131">
        <v>0</v>
      </c>
      <c r="U4898" s="131">
        <v>0</v>
      </c>
      <c r="V4898" s="131">
        <v>0</v>
      </c>
      <c r="W4898" s="131">
        <v>0</v>
      </c>
      <c r="X4898" s="132">
        <v>0</v>
      </c>
      <c r="Y4898" s="131">
        <v>0</v>
      </c>
      <c r="Z4898" s="131">
        <v>0</v>
      </c>
      <c r="AA4898" s="131">
        <v>0</v>
      </c>
      <c r="AB4898" s="131">
        <v>0</v>
      </c>
      <c r="AC4898" s="131">
        <v>0</v>
      </c>
      <c r="AD4898" s="131">
        <v>0</v>
      </c>
      <c r="AE4898" s="131">
        <v>0</v>
      </c>
      <c r="AF4898" s="131">
        <v>0</v>
      </c>
      <c r="AG4898" s="131">
        <v>0</v>
      </c>
      <c r="AH4898" s="43">
        <v>0</v>
      </c>
      <c r="AJ4898" s="69"/>
    </row>
    <row r="4899" spans="4:36">
      <c r="D4899" s="62">
        <v>2002</v>
      </c>
      <c r="E4899" s="62">
        <v>5</v>
      </c>
      <c r="F4899" s="62">
        <v>2002</v>
      </c>
      <c r="G4899" s="62">
        <v>2003</v>
      </c>
      <c r="H4899" s="131">
        <v>0</v>
      </c>
      <c r="I4899" s="131">
        <v>0</v>
      </c>
      <c r="J4899" s="131">
        <v>0</v>
      </c>
      <c r="K4899" s="131">
        <v>0</v>
      </c>
      <c r="L4899" s="131">
        <v>0</v>
      </c>
      <c r="M4899" s="131">
        <v>0</v>
      </c>
      <c r="N4899" s="131">
        <v>0</v>
      </c>
      <c r="O4899" s="131">
        <v>0</v>
      </c>
      <c r="P4899" s="131">
        <v>0</v>
      </c>
      <c r="Q4899" s="131">
        <v>0</v>
      </c>
      <c r="R4899" s="131">
        <v>0</v>
      </c>
      <c r="S4899" s="131">
        <v>0</v>
      </c>
      <c r="T4899" s="131">
        <v>0</v>
      </c>
      <c r="U4899" s="131">
        <v>0</v>
      </c>
      <c r="V4899" s="131">
        <v>0</v>
      </c>
      <c r="W4899" s="131">
        <v>0</v>
      </c>
      <c r="X4899" s="132">
        <v>0</v>
      </c>
      <c r="Y4899" s="131">
        <v>0</v>
      </c>
      <c r="Z4899" s="131">
        <v>0</v>
      </c>
      <c r="AA4899" s="131">
        <v>0</v>
      </c>
      <c r="AB4899" s="131">
        <v>0</v>
      </c>
      <c r="AC4899" s="131">
        <v>0</v>
      </c>
      <c r="AD4899" s="131">
        <v>0</v>
      </c>
      <c r="AE4899" s="131">
        <v>0</v>
      </c>
      <c r="AF4899" s="131">
        <v>0</v>
      </c>
      <c r="AG4899" s="131">
        <v>0</v>
      </c>
      <c r="AH4899" s="43">
        <v>0</v>
      </c>
      <c r="AJ4899" s="69"/>
    </row>
    <row r="4900" spans="4:36">
      <c r="D4900" s="62">
        <v>2002</v>
      </c>
      <c r="E4900" s="62">
        <v>6</v>
      </c>
      <c r="F4900" s="62">
        <v>2002</v>
      </c>
      <c r="G4900" s="62">
        <v>2003</v>
      </c>
      <c r="H4900" s="131">
        <v>0</v>
      </c>
      <c r="I4900" s="131">
        <v>0</v>
      </c>
      <c r="J4900" s="131">
        <v>0</v>
      </c>
      <c r="K4900" s="131">
        <v>0</v>
      </c>
      <c r="L4900" s="131">
        <v>0</v>
      </c>
      <c r="M4900" s="131">
        <v>0</v>
      </c>
      <c r="N4900" s="131">
        <v>0</v>
      </c>
      <c r="O4900" s="131">
        <v>0</v>
      </c>
      <c r="P4900" s="131">
        <v>0</v>
      </c>
      <c r="Q4900" s="131">
        <v>0</v>
      </c>
      <c r="R4900" s="131">
        <v>0</v>
      </c>
      <c r="S4900" s="131">
        <v>0</v>
      </c>
      <c r="T4900" s="131">
        <v>0</v>
      </c>
      <c r="U4900" s="131">
        <v>0</v>
      </c>
      <c r="V4900" s="131">
        <v>0</v>
      </c>
      <c r="W4900" s="131">
        <v>0</v>
      </c>
      <c r="X4900" s="132">
        <v>0</v>
      </c>
      <c r="Y4900" s="131">
        <v>0</v>
      </c>
      <c r="Z4900" s="131">
        <v>0</v>
      </c>
      <c r="AA4900" s="131">
        <v>0</v>
      </c>
      <c r="AB4900" s="131">
        <v>0</v>
      </c>
      <c r="AC4900" s="131">
        <v>0</v>
      </c>
      <c r="AD4900" s="131">
        <v>0</v>
      </c>
      <c r="AE4900" s="131">
        <v>0</v>
      </c>
      <c r="AF4900" s="131">
        <v>0</v>
      </c>
      <c r="AG4900" s="131">
        <v>0</v>
      </c>
      <c r="AH4900" s="43">
        <v>0</v>
      </c>
      <c r="AJ4900" s="69"/>
    </row>
    <row r="4901" spans="4:36">
      <c r="D4901" s="62">
        <v>2002</v>
      </c>
      <c r="E4901" s="62">
        <v>7</v>
      </c>
      <c r="F4901" s="62">
        <v>2003</v>
      </c>
      <c r="G4901" s="62">
        <v>2003</v>
      </c>
      <c r="H4901" s="131">
        <v>0</v>
      </c>
      <c r="I4901" s="131">
        <v>0</v>
      </c>
      <c r="J4901" s="131">
        <v>0</v>
      </c>
      <c r="K4901" s="131">
        <v>0</v>
      </c>
      <c r="L4901" s="131">
        <v>0</v>
      </c>
      <c r="M4901" s="131">
        <v>0</v>
      </c>
      <c r="N4901" s="131">
        <v>0</v>
      </c>
      <c r="O4901" s="131">
        <v>0</v>
      </c>
      <c r="P4901" s="131">
        <v>0</v>
      </c>
      <c r="Q4901" s="131">
        <v>0</v>
      </c>
      <c r="R4901" s="131">
        <v>0</v>
      </c>
      <c r="S4901" s="131">
        <v>0</v>
      </c>
      <c r="T4901" s="131">
        <v>0</v>
      </c>
      <c r="U4901" s="131">
        <v>0</v>
      </c>
      <c r="V4901" s="131">
        <v>0</v>
      </c>
      <c r="W4901" s="131">
        <v>0</v>
      </c>
      <c r="X4901" s="132">
        <v>0</v>
      </c>
      <c r="Y4901" s="131">
        <v>0</v>
      </c>
      <c r="Z4901" s="131">
        <v>0</v>
      </c>
      <c r="AA4901" s="131">
        <v>0</v>
      </c>
      <c r="AB4901" s="131">
        <v>0</v>
      </c>
      <c r="AC4901" s="131">
        <v>0</v>
      </c>
      <c r="AD4901" s="131">
        <v>0</v>
      </c>
      <c r="AE4901" s="131">
        <v>0</v>
      </c>
      <c r="AF4901" s="131">
        <v>0</v>
      </c>
      <c r="AG4901" s="131">
        <v>0</v>
      </c>
      <c r="AH4901" s="43">
        <v>0</v>
      </c>
      <c r="AJ4901" s="69"/>
    </row>
    <row r="4902" spans="4:36">
      <c r="D4902" s="62">
        <v>2002</v>
      </c>
      <c r="E4902" s="62">
        <v>8</v>
      </c>
      <c r="F4902" s="62">
        <v>2003</v>
      </c>
      <c r="G4902" s="62">
        <v>2003</v>
      </c>
      <c r="H4902" s="131">
        <v>0</v>
      </c>
      <c r="I4902" s="131">
        <v>0</v>
      </c>
      <c r="J4902" s="131">
        <v>0</v>
      </c>
      <c r="K4902" s="131">
        <v>0</v>
      </c>
      <c r="L4902" s="131">
        <v>0</v>
      </c>
      <c r="M4902" s="131">
        <v>0</v>
      </c>
      <c r="N4902" s="131">
        <v>0</v>
      </c>
      <c r="O4902" s="131">
        <v>0</v>
      </c>
      <c r="P4902" s="131">
        <v>0</v>
      </c>
      <c r="Q4902" s="131">
        <v>0</v>
      </c>
      <c r="R4902" s="131">
        <v>0</v>
      </c>
      <c r="S4902" s="131">
        <v>0</v>
      </c>
      <c r="T4902" s="131">
        <v>0</v>
      </c>
      <c r="U4902" s="131">
        <v>0</v>
      </c>
      <c r="V4902" s="131">
        <v>0</v>
      </c>
      <c r="W4902" s="131">
        <v>0</v>
      </c>
      <c r="X4902" s="132">
        <v>0</v>
      </c>
      <c r="Y4902" s="131">
        <v>0</v>
      </c>
      <c r="Z4902" s="131">
        <v>0</v>
      </c>
      <c r="AA4902" s="131">
        <v>0</v>
      </c>
      <c r="AB4902" s="131">
        <v>0</v>
      </c>
      <c r="AC4902" s="131">
        <v>0</v>
      </c>
      <c r="AD4902" s="131">
        <v>0</v>
      </c>
      <c r="AE4902" s="131">
        <v>0</v>
      </c>
      <c r="AF4902" s="131">
        <v>0</v>
      </c>
      <c r="AG4902" s="131">
        <v>0</v>
      </c>
      <c r="AH4902" s="43">
        <v>0</v>
      </c>
      <c r="AJ4902" s="69"/>
    </row>
    <row r="4903" spans="4:36">
      <c r="D4903" s="62">
        <v>2002</v>
      </c>
      <c r="E4903" s="62">
        <v>9</v>
      </c>
      <c r="F4903" s="62">
        <v>2003</v>
      </c>
      <c r="G4903" s="62">
        <v>2003</v>
      </c>
      <c r="H4903" s="131">
        <v>0</v>
      </c>
      <c r="I4903" s="131">
        <v>0</v>
      </c>
      <c r="J4903" s="131">
        <v>0</v>
      </c>
      <c r="K4903" s="131">
        <v>0</v>
      </c>
      <c r="L4903" s="131">
        <v>0</v>
      </c>
      <c r="M4903" s="131">
        <v>0</v>
      </c>
      <c r="N4903" s="131">
        <v>0</v>
      </c>
      <c r="O4903" s="131">
        <v>0</v>
      </c>
      <c r="P4903" s="131">
        <v>0</v>
      </c>
      <c r="Q4903" s="131">
        <v>0</v>
      </c>
      <c r="R4903" s="131">
        <v>0</v>
      </c>
      <c r="S4903" s="131">
        <v>0</v>
      </c>
      <c r="T4903" s="131">
        <v>0</v>
      </c>
      <c r="U4903" s="131">
        <v>0</v>
      </c>
      <c r="V4903" s="131">
        <v>0</v>
      </c>
      <c r="W4903" s="131">
        <v>0</v>
      </c>
      <c r="X4903" s="132">
        <v>0</v>
      </c>
      <c r="Y4903" s="131">
        <v>0</v>
      </c>
      <c r="Z4903" s="131">
        <v>0</v>
      </c>
      <c r="AA4903" s="131">
        <v>0</v>
      </c>
      <c r="AB4903" s="131">
        <v>0</v>
      </c>
      <c r="AC4903" s="131">
        <v>0</v>
      </c>
      <c r="AD4903" s="131">
        <v>0</v>
      </c>
      <c r="AE4903" s="131">
        <v>0</v>
      </c>
      <c r="AF4903" s="131">
        <v>0</v>
      </c>
      <c r="AG4903" s="131">
        <v>0</v>
      </c>
      <c r="AH4903" s="43">
        <v>0</v>
      </c>
      <c r="AJ4903" s="69"/>
    </row>
    <row r="4904" spans="4:36">
      <c r="D4904" s="62">
        <v>2002</v>
      </c>
      <c r="E4904" s="62">
        <v>10</v>
      </c>
      <c r="F4904" s="62">
        <v>2003</v>
      </c>
      <c r="G4904" s="62">
        <v>2003</v>
      </c>
      <c r="H4904" s="131">
        <v>0</v>
      </c>
      <c r="I4904" s="131">
        <v>0</v>
      </c>
      <c r="J4904" s="131">
        <v>0</v>
      </c>
      <c r="K4904" s="131">
        <v>0</v>
      </c>
      <c r="L4904" s="131">
        <v>0</v>
      </c>
      <c r="M4904" s="131">
        <v>0</v>
      </c>
      <c r="N4904" s="131">
        <v>0</v>
      </c>
      <c r="O4904" s="131">
        <v>0</v>
      </c>
      <c r="P4904" s="131">
        <v>0</v>
      </c>
      <c r="Q4904" s="131">
        <v>0</v>
      </c>
      <c r="R4904" s="131">
        <v>0</v>
      </c>
      <c r="S4904" s="131">
        <v>0</v>
      </c>
      <c r="T4904" s="131">
        <v>0</v>
      </c>
      <c r="U4904" s="131">
        <v>0</v>
      </c>
      <c r="V4904" s="131">
        <v>0</v>
      </c>
      <c r="W4904" s="131">
        <v>0</v>
      </c>
      <c r="X4904" s="132">
        <v>0</v>
      </c>
      <c r="Y4904" s="131">
        <v>0</v>
      </c>
      <c r="Z4904" s="131">
        <v>0</v>
      </c>
      <c r="AA4904" s="131">
        <v>0</v>
      </c>
      <c r="AB4904" s="131">
        <v>0</v>
      </c>
      <c r="AC4904" s="131">
        <v>0</v>
      </c>
      <c r="AD4904" s="131">
        <v>0</v>
      </c>
      <c r="AE4904" s="131">
        <v>0</v>
      </c>
      <c r="AF4904" s="131">
        <v>0</v>
      </c>
      <c r="AG4904" s="131">
        <v>0</v>
      </c>
      <c r="AH4904" s="43">
        <v>0</v>
      </c>
      <c r="AJ4904" s="69"/>
    </row>
    <row r="4905" spans="4:36">
      <c r="D4905" s="62">
        <v>2002</v>
      </c>
      <c r="E4905" s="62">
        <v>11</v>
      </c>
      <c r="F4905" s="62">
        <v>2003</v>
      </c>
      <c r="G4905" s="62">
        <v>2003</v>
      </c>
      <c r="H4905" s="131">
        <v>0</v>
      </c>
      <c r="I4905" s="131">
        <v>0</v>
      </c>
      <c r="J4905" s="131">
        <v>0</v>
      </c>
      <c r="K4905" s="131">
        <v>0</v>
      </c>
      <c r="L4905" s="131">
        <v>0</v>
      </c>
      <c r="M4905" s="131">
        <v>0</v>
      </c>
      <c r="N4905" s="131">
        <v>0</v>
      </c>
      <c r="O4905" s="131">
        <v>0</v>
      </c>
      <c r="P4905" s="131">
        <v>0</v>
      </c>
      <c r="Q4905" s="131">
        <v>0</v>
      </c>
      <c r="R4905" s="131">
        <v>0</v>
      </c>
      <c r="S4905" s="131">
        <v>0</v>
      </c>
      <c r="T4905" s="131">
        <v>0</v>
      </c>
      <c r="U4905" s="131">
        <v>0</v>
      </c>
      <c r="V4905" s="131">
        <v>0</v>
      </c>
      <c r="W4905" s="131">
        <v>0</v>
      </c>
      <c r="X4905" s="132">
        <v>0</v>
      </c>
      <c r="Y4905" s="131">
        <v>0</v>
      </c>
      <c r="Z4905" s="131">
        <v>0</v>
      </c>
      <c r="AA4905" s="131">
        <v>0</v>
      </c>
      <c r="AB4905" s="131">
        <v>0</v>
      </c>
      <c r="AC4905" s="131">
        <v>0</v>
      </c>
      <c r="AD4905" s="131">
        <v>0</v>
      </c>
      <c r="AE4905" s="131">
        <v>0</v>
      </c>
      <c r="AF4905" s="131">
        <v>0</v>
      </c>
      <c r="AG4905" s="131">
        <v>0</v>
      </c>
      <c r="AH4905" s="43">
        <v>0</v>
      </c>
      <c r="AJ4905" s="69"/>
    </row>
    <row r="4906" spans="4:36">
      <c r="D4906" s="62">
        <v>2002</v>
      </c>
      <c r="E4906" s="62">
        <v>12</v>
      </c>
      <c r="F4906" s="62">
        <v>2003</v>
      </c>
      <c r="G4906" s="62">
        <v>2003</v>
      </c>
      <c r="H4906" s="131">
        <v>0</v>
      </c>
      <c r="I4906" s="131">
        <v>0</v>
      </c>
      <c r="J4906" s="131">
        <v>0</v>
      </c>
      <c r="K4906" s="131">
        <v>0</v>
      </c>
      <c r="L4906" s="131">
        <v>0</v>
      </c>
      <c r="M4906" s="131">
        <v>0</v>
      </c>
      <c r="N4906" s="131">
        <v>0</v>
      </c>
      <c r="O4906" s="131">
        <v>0</v>
      </c>
      <c r="P4906" s="131">
        <v>0</v>
      </c>
      <c r="Q4906" s="131">
        <v>0</v>
      </c>
      <c r="R4906" s="131">
        <v>0</v>
      </c>
      <c r="S4906" s="131">
        <v>0</v>
      </c>
      <c r="T4906" s="131">
        <v>0</v>
      </c>
      <c r="U4906" s="131">
        <v>0</v>
      </c>
      <c r="V4906" s="131">
        <v>0</v>
      </c>
      <c r="W4906" s="131">
        <v>0</v>
      </c>
      <c r="X4906" s="132">
        <v>0</v>
      </c>
      <c r="Y4906" s="131">
        <v>0</v>
      </c>
      <c r="Z4906" s="131">
        <v>0</v>
      </c>
      <c r="AA4906" s="131">
        <v>0</v>
      </c>
      <c r="AB4906" s="131">
        <v>0</v>
      </c>
      <c r="AC4906" s="131">
        <v>0</v>
      </c>
      <c r="AD4906" s="131">
        <v>0</v>
      </c>
      <c r="AE4906" s="131">
        <v>0</v>
      </c>
      <c r="AF4906" s="131">
        <v>0</v>
      </c>
      <c r="AG4906" s="131">
        <v>0</v>
      </c>
      <c r="AH4906" s="43">
        <v>0</v>
      </c>
      <c r="AJ4906" s="69"/>
    </row>
    <row r="4907" spans="4:36">
      <c r="D4907" s="62">
        <v>2003</v>
      </c>
      <c r="E4907" s="62">
        <v>1</v>
      </c>
      <c r="F4907" s="62">
        <v>2003</v>
      </c>
      <c r="G4907" s="62">
        <v>2003</v>
      </c>
      <c r="H4907" s="131">
        <v>0</v>
      </c>
      <c r="I4907" s="131">
        <v>0</v>
      </c>
      <c r="J4907" s="131">
        <v>0</v>
      </c>
      <c r="K4907" s="131">
        <v>0</v>
      </c>
      <c r="L4907" s="131">
        <v>0</v>
      </c>
      <c r="M4907" s="131">
        <v>0</v>
      </c>
      <c r="N4907" s="131">
        <v>0</v>
      </c>
      <c r="O4907" s="131">
        <v>0</v>
      </c>
      <c r="P4907" s="131">
        <v>0</v>
      </c>
      <c r="Q4907" s="131">
        <v>0</v>
      </c>
      <c r="R4907" s="131">
        <v>0</v>
      </c>
      <c r="S4907" s="131">
        <v>0</v>
      </c>
      <c r="T4907" s="131">
        <v>0</v>
      </c>
      <c r="U4907" s="131">
        <v>0</v>
      </c>
      <c r="V4907" s="131">
        <v>0</v>
      </c>
      <c r="W4907" s="131">
        <v>0</v>
      </c>
      <c r="X4907" s="132">
        <v>0</v>
      </c>
      <c r="Y4907" s="131">
        <v>0</v>
      </c>
      <c r="Z4907" s="131">
        <v>0</v>
      </c>
      <c r="AA4907" s="131">
        <v>0</v>
      </c>
      <c r="AB4907" s="131">
        <v>0</v>
      </c>
      <c r="AC4907" s="131">
        <v>0</v>
      </c>
      <c r="AD4907" s="131">
        <v>0</v>
      </c>
      <c r="AE4907" s="131">
        <v>0</v>
      </c>
      <c r="AF4907" s="131">
        <v>0</v>
      </c>
      <c r="AG4907" s="131">
        <v>0</v>
      </c>
      <c r="AH4907" s="43">
        <v>0</v>
      </c>
      <c r="AJ4907" s="69"/>
    </row>
    <row r="4908" spans="4:36">
      <c r="D4908" s="62">
        <v>2003</v>
      </c>
      <c r="E4908" s="62">
        <v>2</v>
      </c>
      <c r="F4908" s="62">
        <v>2003</v>
      </c>
      <c r="G4908" s="62">
        <v>2003</v>
      </c>
      <c r="H4908" s="131">
        <v>0</v>
      </c>
      <c r="I4908" s="131">
        <v>0</v>
      </c>
      <c r="J4908" s="131">
        <v>0</v>
      </c>
      <c r="K4908" s="131">
        <v>0</v>
      </c>
      <c r="L4908" s="131">
        <v>0</v>
      </c>
      <c r="M4908" s="131">
        <v>0</v>
      </c>
      <c r="N4908" s="131">
        <v>0</v>
      </c>
      <c r="O4908" s="131">
        <v>0</v>
      </c>
      <c r="P4908" s="131">
        <v>0</v>
      </c>
      <c r="Q4908" s="131">
        <v>0</v>
      </c>
      <c r="R4908" s="131">
        <v>0</v>
      </c>
      <c r="S4908" s="131">
        <v>0</v>
      </c>
      <c r="T4908" s="131">
        <v>0</v>
      </c>
      <c r="U4908" s="131">
        <v>0</v>
      </c>
      <c r="V4908" s="131">
        <v>0</v>
      </c>
      <c r="W4908" s="131">
        <v>0</v>
      </c>
      <c r="X4908" s="132">
        <v>0</v>
      </c>
      <c r="Y4908" s="131">
        <v>0</v>
      </c>
      <c r="Z4908" s="131">
        <v>0</v>
      </c>
      <c r="AA4908" s="131">
        <v>0</v>
      </c>
      <c r="AB4908" s="131">
        <v>0</v>
      </c>
      <c r="AC4908" s="131">
        <v>0</v>
      </c>
      <c r="AD4908" s="131">
        <v>0</v>
      </c>
      <c r="AE4908" s="131">
        <v>0</v>
      </c>
      <c r="AF4908" s="131">
        <v>0</v>
      </c>
      <c r="AG4908" s="131">
        <v>0</v>
      </c>
      <c r="AH4908" s="43">
        <v>0</v>
      </c>
      <c r="AJ4908" s="69"/>
    </row>
    <row r="4909" spans="4:36">
      <c r="D4909" s="62">
        <v>2003</v>
      </c>
      <c r="E4909" s="62">
        <v>3</v>
      </c>
      <c r="F4909" s="62">
        <v>2003</v>
      </c>
      <c r="G4909" s="62">
        <v>2003</v>
      </c>
      <c r="H4909" s="131">
        <v>0</v>
      </c>
      <c r="I4909" s="131">
        <v>0</v>
      </c>
      <c r="J4909" s="131">
        <v>0</v>
      </c>
      <c r="K4909" s="131">
        <v>0</v>
      </c>
      <c r="L4909" s="131">
        <v>0</v>
      </c>
      <c r="M4909" s="131">
        <v>0</v>
      </c>
      <c r="N4909" s="131">
        <v>0</v>
      </c>
      <c r="O4909" s="131">
        <v>0</v>
      </c>
      <c r="P4909" s="131">
        <v>0</v>
      </c>
      <c r="Q4909" s="131">
        <v>0</v>
      </c>
      <c r="R4909" s="131">
        <v>0</v>
      </c>
      <c r="S4909" s="131">
        <v>0</v>
      </c>
      <c r="T4909" s="131">
        <v>0</v>
      </c>
      <c r="U4909" s="131">
        <v>0</v>
      </c>
      <c r="V4909" s="131">
        <v>0</v>
      </c>
      <c r="W4909" s="131">
        <v>0</v>
      </c>
      <c r="X4909" s="132">
        <v>0</v>
      </c>
      <c r="Y4909" s="131">
        <v>0</v>
      </c>
      <c r="Z4909" s="131">
        <v>0</v>
      </c>
      <c r="AA4909" s="131">
        <v>0</v>
      </c>
      <c r="AB4909" s="131">
        <v>0</v>
      </c>
      <c r="AC4909" s="131">
        <v>0</v>
      </c>
      <c r="AD4909" s="131">
        <v>0</v>
      </c>
      <c r="AE4909" s="131">
        <v>0</v>
      </c>
      <c r="AF4909" s="131">
        <v>0</v>
      </c>
      <c r="AG4909" s="131">
        <v>0</v>
      </c>
      <c r="AH4909" s="43">
        <v>0</v>
      </c>
      <c r="AJ4909" s="69"/>
    </row>
    <row r="4910" spans="4:36">
      <c r="D4910" s="62">
        <v>2003</v>
      </c>
      <c r="E4910" s="62">
        <v>4</v>
      </c>
      <c r="F4910" s="62">
        <v>2003</v>
      </c>
      <c r="G4910" s="62">
        <v>2003</v>
      </c>
      <c r="H4910" s="131">
        <v>0</v>
      </c>
      <c r="I4910" s="131">
        <v>0</v>
      </c>
      <c r="J4910" s="131">
        <v>0</v>
      </c>
      <c r="K4910" s="131">
        <v>0</v>
      </c>
      <c r="L4910" s="131">
        <v>0</v>
      </c>
      <c r="M4910" s="131">
        <v>0</v>
      </c>
      <c r="N4910" s="131">
        <v>0</v>
      </c>
      <c r="O4910" s="131">
        <v>0</v>
      </c>
      <c r="P4910" s="131">
        <v>0</v>
      </c>
      <c r="Q4910" s="131">
        <v>0</v>
      </c>
      <c r="R4910" s="131">
        <v>0</v>
      </c>
      <c r="S4910" s="131">
        <v>0</v>
      </c>
      <c r="T4910" s="131">
        <v>0</v>
      </c>
      <c r="U4910" s="131">
        <v>0</v>
      </c>
      <c r="V4910" s="131">
        <v>0</v>
      </c>
      <c r="W4910" s="131">
        <v>0</v>
      </c>
      <c r="X4910" s="132">
        <v>0</v>
      </c>
      <c r="Y4910" s="131">
        <v>0</v>
      </c>
      <c r="Z4910" s="131">
        <v>0</v>
      </c>
      <c r="AA4910" s="131">
        <v>0</v>
      </c>
      <c r="AB4910" s="131">
        <v>0</v>
      </c>
      <c r="AC4910" s="131">
        <v>0</v>
      </c>
      <c r="AD4910" s="131">
        <v>0</v>
      </c>
      <c r="AE4910" s="131">
        <v>0</v>
      </c>
      <c r="AF4910" s="131">
        <v>0</v>
      </c>
      <c r="AG4910" s="131">
        <v>0</v>
      </c>
      <c r="AH4910" s="43">
        <v>0</v>
      </c>
      <c r="AJ4910" s="69"/>
    </row>
    <row r="4911" spans="4:36">
      <c r="D4911" s="62">
        <v>2003</v>
      </c>
      <c r="E4911" s="62">
        <v>5</v>
      </c>
      <c r="F4911" s="62">
        <v>2003</v>
      </c>
      <c r="G4911" s="62">
        <v>2004</v>
      </c>
      <c r="H4911" s="131">
        <v>0</v>
      </c>
      <c r="I4911" s="131">
        <v>0</v>
      </c>
      <c r="J4911" s="131">
        <v>0</v>
      </c>
      <c r="K4911" s="131">
        <v>0</v>
      </c>
      <c r="L4911" s="131">
        <v>0</v>
      </c>
      <c r="M4911" s="131">
        <v>0</v>
      </c>
      <c r="N4911" s="131">
        <v>0</v>
      </c>
      <c r="O4911" s="131">
        <v>0</v>
      </c>
      <c r="P4911" s="131">
        <v>0</v>
      </c>
      <c r="Q4911" s="131">
        <v>0</v>
      </c>
      <c r="R4911" s="131">
        <v>0</v>
      </c>
      <c r="S4911" s="131">
        <v>0</v>
      </c>
      <c r="T4911" s="131">
        <v>0</v>
      </c>
      <c r="U4911" s="131">
        <v>0</v>
      </c>
      <c r="V4911" s="131">
        <v>0</v>
      </c>
      <c r="W4911" s="131">
        <v>0</v>
      </c>
      <c r="X4911" s="132">
        <v>0</v>
      </c>
      <c r="Y4911" s="131">
        <v>0</v>
      </c>
      <c r="Z4911" s="131">
        <v>0</v>
      </c>
      <c r="AA4911" s="131">
        <v>0</v>
      </c>
      <c r="AB4911" s="131">
        <v>0</v>
      </c>
      <c r="AC4911" s="131">
        <v>0</v>
      </c>
      <c r="AD4911" s="131">
        <v>0</v>
      </c>
      <c r="AE4911" s="131">
        <v>0</v>
      </c>
      <c r="AF4911" s="131">
        <v>0</v>
      </c>
      <c r="AG4911" s="131">
        <v>0</v>
      </c>
      <c r="AH4911" s="43">
        <v>0</v>
      </c>
      <c r="AJ4911" s="69"/>
    </row>
    <row r="4912" spans="4:36">
      <c r="D4912" s="62">
        <v>2003</v>
      </c>
      <c r="E4912" s="62">
        <v>6</v>
      </c>
      <c r="F4912" s="62">
        <v>2003</v>
      </c>
      <c r="G4912" s="62">
        <v>2004</v>
      </c>
      <c r="H4912" s="131">
        <v>0</v>
      </c>
      <c r="I4912" s="131">
        <v>0</v>
      </c>
      <c r="J4912" s="131">
        <v>0</v>
      </c>
      <c r="K4912" s="131">
        <v>0</v>
      </c>
      <c r="L4912" s="131">
        <v>0</v>
      </c>
      <c r="M4912" s="131">
        <v>0</v>
      </c>
      <c r="N4912" s="131">
        <v>0</v>
      </c>
      <c r="O4912" s="131">
        <v>0</v>
      </c>
      <c r="P4912" s="131">
        <v>0</v>
      </c>
      <c r="Q4912" s="131">
        <v>0</v>
      </c>
      <c r="R4912" s="131">
        <v>0</v>
      </c>
      <c r="S4912" s="131">
        <v>0</v>
      </c>
      <c r="T4912" s="131">
        <v>0</v>
      </c>
      <c r="U4912" s="131">
        <v>0</v>
      </c>
      <c r="V4912" s="131">
        <v>0</v>
      </c>
      <c r="W4912" s="131">
        <v>0</v>
      </c>
      <c r="X4912" s="132">
        <v>0</v>
      </c>
      <c r="Y4912" s="131">
        <v>0</v>
      </c>
      <c r="Z4912" s="131">
        <v>0</v>
      </c>
      <c r="AA4912" s="131">
        <v>0</v>
      </c>
      <c r="AB4912" s="131">
        <v>0</v>
      </c>
      <c r="AC4912" s="131">
        <v>0</v>
      </c>
      <c r="AD4912" s="131">
        <v>0</v>
      </c>
      <c r="AE4912" s="131">
        <v>0</v>
      </c>
      <c r="AF4912" s="131">
        <v>0</v>
      </c>
      <c r="AG4912" s="131">
        <v>0</v>
      </c>
      <c r="AH4912" s="43">
        <v>0</v>
      </c>
      <c r="AJ4912" s="69"/>
    </row>
    <row r="4913" spans="4:36">
      <c r="D4913" s="62">
        <v>2003</v>
      </c>
      <c r="E4913" s="62">
        <v>7</v>
      </c>
      <c r="F4913" s="62">
        <v>2004</v>
      </c>
      <c r="G4913" s="62">
        <v>2004</v>
      </c>
      <c r="H4913" s="131">
        <v>0</v>
      </c>
      <c r="I4913" s="131">
        <v>0</v>
      </c>
      <c r="J4913" s="131">
        <v>0</v>
      </c>
      <c r="K4913" s="131">
        <v>0</v>
      </c>
      <c r="L4913" s="131">
        <v>0</v>
      </c>
      <c r="M4913" s="131">
        <v>0</v>
      </c>
      <c r="N4913" s="131">
        <v>0</v>
      </c>
      <c r="O4913" s="131">
        <v>0</v>
      </c>
      <c r="P4913" s="131">
        <v>0</v>
      </c>
      <c r="Q4913" s="131">
        <v>0</v>
      </c>
      <c r="R4913" s="131">
        <v>0</v>
      </c>
      <c r="S4913" s="131">
        <v>0</v>
      </c>
      <c r="T4913" s="131">
        <v>0</v>
      </c>
      <c r="U4913" s="131">
        <v>0</v>
      </c>
      <c r="V4913" s="131">
        <v>0</v>
      </c>
      <c r="W4913" s="131">
        <v>0</v>
      </c>
      <c r="X4913" s="132">
        <v>0</v>
      </c>
      <c r="Y4913" s="131">
        <v>0</v>
      </c>
      <c r="Z4913" s="131">
        <v>0</v>
      </c>
      <c r="AA4913" s="131">
        <v>0</v>
      </c>
      <c r="AB4913" s="131">
        <v>0</v>
      </c>
      <c r="AC4913" s="131">
        <v>0</v>
      </c>
      <c r="AD4913" s="131">
        <v>0</v>
      </c>
      <c r="AE4913" s="131">
        <v>0</v>
      </c>
      <c r="AF4913" s="131">
        <v>0</v>
      </c>
      <c r="AG4913" s="131">
        <v>0</v>
      </c>
      <c r="AH4913" s="43">
        <v>0</v>
      </c>
      <c r="AJ4913" s="69"/>
    </row>
    <row r="4914" spans="4:36">
      <c r="D4914" s="62">
        <v>2003</v>
      </c>
      <c r="E4914" s="62">
        <v>8</v>
      </c>
      <c r="F4914" s="62">
        <v>2004</v>
      </c>
      <c r="G4914" s="62">
        <v>2004</v>
      </c>
      <c r="H4914" s="131">
        <v>0</v>
      </c>
      <c r="I4914" s="131">
        <v>0</v>
      </c>
      <c r="J4914" s="131">
        <v>0</v>
      </c>
      <c r="K4914" s="131">
        <v>0</v>
      </c>
      <c r="L4914" s="131">
        <v>0</v>
      </c>
      <c r="M4914" s="131">
        <v>0</v>
      </c>
      <c r="N4914" s="131">
        <v>0</v>
      </c>
      <c r="O4914" s="131">
        <v>0</v>
      </c>
      <c r="P4914" s="131">
        <v>0</v>
      </c>
      <c r="Q4914" s="131">
        <v>0</v>
      </c>
      <c r="R4914" s="131">
        <v>0</v>
      </c>
      <c r="S4914" s="131">
        <v>0</v>
      </c>
      <c r="T4914" s="131">
        <v>0</v>
      </c>
      <c r="U4914" s="131">
        <v>0</v>
      </c>
      <c r="V4914" s="131">
        <v>0</v>
      </c>
      <c r="W4914" s="131">
        <v>0</v>
      </c>
      <c r="X4914" s="132">
        <v>0</v>
      </c>
      <c r="Y4914" s="131">
        <v>0</v>
      </c>
      <c r="Z4914" s="131">
        <v>0</v>
      </c>
      <c r="AA4914" s="131">
        <v>0</v>
      </c>
      <c r="AB4914" s="131">
        <v>0</v>
      </c>
      <c r="AC4914" s="131">
        <v>0</v>
      </c>
      <c r="AD4914" s="131">
        <v>0</v>
      </c>
      <c r="AE4914" s="131">
        <v>0</v>
      </c>
      <c r="AF4914" s="131">
        <v>0</v>
      </c>
      <c r="AG4914" s="131">
        <v>0</v>
      </c>
      <c r="AH4914" s="43">
        <v>0</v>
      </c>
      <c r="AJ4914" s="69"/>
    </row>
    <row r="4915" spans="4:36">
      <c r="D4915" s="62">
        <v>2003</v>
      </c>
      <c r="E4915" s="62">
        <v>9</v>
      </c>
      <c r="F4915" s="62">
        <v>2004</v>
      </c>
      <c r="G4915" s="62">
        <v>2004</v>
      </c>
      <c r="H4915" s="131">
        <v>0</v>
      </c>
      <c r="I4915" s="131">
        <v>0</v>
      </c>
      <c r="J4915" s="131">
        <v>0</v>
      </c>
      <c r="K4915" s="131">
        <v>0</v>
      </c>
      <c r="L4915" s="131">
        <v>0</v>
      </c>
      <c r="M4915" s="131">
        <v>0</v>
      </c>
      <c r="N4915" s="131">
        <v>0</v>
      </c>
      <c r="O4915" s="131">
        <v>0</v>
      </c>
      <c r="P4915" s="131">
        <v>0</v>
      </c>
      <c r="Q4915" s="131">
        <v>0</v>
      </c>
      <c r="R4915" s="131">
        <v>0</v>
      </c>
      <c r="S4915" s="131">
        <v>0</v>
      </c>
      <c r="T4915" s="131">
        <v>0</v>
      </c>
      <c r="U4915" s="131">
        <v>0</v>
      </c>
      <c r="V4915" s="131">
        <v>0</v>
      </c>
      <c r="W4915" s="131">
        <v>0</v>
      </c>
      <c r="X4915" s="132">
        <v>0</v>
      </c>
      <c r="Y4915" s="131">
        <v>0</v>
      </c>
      <c r="Z4915" s="131">
        <v>0</v>
      </c>
      <c r="AA4915" s="131">
        <v>0</v>
      </c>
      <c r="AB4915" s="131">
        <v>0</v>
      </c>
      <c r="AC4915" s="131">
        <v>0</v>
      </c>
      <c r="AD4915" s="131">
        <v>0</v>
      </c>
      <c r="AE4915" s="131">
        <v>0</v>
      </c>
      <c r="AF4915" s="131">
        <v>0</v>
      </c>
      <c r="AG4915" s="131">
        <v>0</v>
      </c>
      <c r="AH4915" s="43">
        <v>0</v>
      </c>
      <c r="AJ4915" s="69"/>
    </row>
    <row r="4916" spans="4:36">
      <c r="D4916" s="62">
        <v>2003</v>
      </c>
      <c r="E4916" s="62">
        <v>10</v>
      </c>
      <c r="F4916" s="62">
        <v>2004</v>
      </c>
      <c r="G4916" s="62">
        <v>2004</v>
      </c>
      <c r="H4916" s="131">
        <v>0</v>
      </c>
      <c r="I4916" s="131">
        <v>0</v>
      </c>
      <c r="J4916" s="131">
        <v>0</v>
      </c>
      <c r="K4916" s="131">
        <v>0</v>
      </c>
      <c r="L4916" s="131">
        <v>0</v>
      </c>
      <c r="M4916" s="131">
        <v>0</v>
      </c>
      <c r="N4916" s="131">
        <v>0</v>
      </c>
      <c r="O4916" s="131">
        <v>0</v>
      </c>
      <c r="P4916" s="131">
        <v>0</v>
      </c>
      <c r="Q4916" s="131">
        <v>0</v>
      </c>
      <c r="R4916" s="131">
        <v>0</v>
      </c>
      <c r="S4916" s="131">
        <v>0</v>
      </c>
      <c r="T4916" s="131">
        <v>0</v>
      </c>
      <c r="U4916" s="131">
        <v>0</v>
      </c>
      <c r="V4916" s="131">
        <v>0</v>
      </c>
      <c r="W4916" s="131">
        <v>0</v>
      </c>
      <c r="X4916" s="132">
        <v>0</v>
      </c>
      <c r="Y4916" s="131">
        <v>0</v>
      </c>
      <c r="Z4916" s="131">
        <v>0</v>
      </c>
      <c r="AA4916" s="131">
        <v>0</v>
      </c>
      <c r="AB4916" s="131">
        <v>0</v>
      </c>
      <c r="AC4916" s="131">
        <v>0</v>
      </c>
      <c r="AD4916" s="131">
        <v>0</v>
      </c>
      <c r="AE4916" s="131">
        <v>0</v>
      </c>
      <c r="AF4916" s="131">
        <v>0</v>
      </c>
      <c r="AG4916" s="131">
        <v>0</v>
      </c>
      <c r="AH4916" s="43">
        <v>0</v>
      </c>
      <c r="AJ4916" s="69"/>
    </row>
    <row r="4917" spans="4:36">
      <c r="D4917" s="62">
        <v>2003</v>
      </c>
      <c r="E4917" s="62">
        <v>11</v>
      </c>
      <c r="F4917" s="62">
        <v>2004</v>
      </c>
      <c r="G4917" s="62">
        <v>2004</v>
      </c>
      <c r="H4917" s="131">
        <v>0</v>
      </c>
      <c r="I4917" s="131">
        <v>0</v>
      </c>
      <c r="J4917" s="131">
        <v>0</v>
      </c>
      <c r="K4917" s="131">
        <v>0</v>
      </c>
      <c r="L4917" s="131">
        <v>0</v>
      </c>
      <c r="M4917" s="131">
        <v>0</v>
      </c>
      <c r="N4917" s="131">
        <v>0</v>
      </c>
      <c r="O4917" s="131">
        <v>0</v>
      </c>
      <c r="P4917" s="131">
        <v>0</v>
      </c>
      <c r="Q4917" s="131">
        <v>0</v>
      </c>
      <c r="R4917" s="131">
        <v>0</v>
      </c>
      <c r="S4917" s="131">
        <v>0</v>
      </c>
      <c r="T4917" s="131">
        <v>0</v>
      </c>
      <c r="U4917" s="131">
        <v>0</v>
      </c>
      <c r="V4917" s="131">
        <v>0</v>
      </c>
      <c r="W4917" s="131">
        <v>0</v>
      </c>
      <c r="X4917" s="132">
        <v>0</v>
      </c>
      <c r="Y4917" s="131">
        <v>0</v>
      </c>
      <c r="Z4917" s="131">
        <v>0</v>
      </c>
      <c r="AA4917" s="131">
        <v>0</v>
      </c>
      <c r="AB4917" s="131">
        <v>0</v>
      </c>
      <c r="AC4917" s="131">
        <v>0</v>
      </c>
      <c r="AD4917" s="131">
        <v>0</v>
      </c>
      <c r="AE4917" s="131">
        <v>0</v>
      </c>
      <c r="AF4917" s="131">
        <v>0</v>
      </c>
      <c r="AG4917" s="131">
        <v>0</v>
      </c>
      <c r="AH4917" s="43">
        <v>0</v>
      </c>
      <c r="AJ4917" s="69"/>
    </row>
    <row r="4918" spans="4:36">
      <c r="D4918" s="62">
        <v>2003</v>
      </c>
      <c r="E4918" s="62">
        <v>12</v>
      </c>
      <c r="F4918" s="62">
        <v>2004</v>
      </c>
      <c r="G4918" s="62">
        <v>2004</v>
      </c>
      <c r="H4918" s="131">
        <v>0</v>
      </c>
      <c r="I4918" s="131">
        <v>0</v>
      </c>
      <c r="J4918" s="131">
        <v>0</v>
      </c>
      <c r="K4918" s="131">
        <v>0</v>
      </c>
      <c r="L4918" s="131">
        <v>0</v>
      </c>
      <c r="M4918" s="131">
        <v>0</v>
      </c>
      <c r="N4918" s="131">
        <v>0</v>
      </c>
      <c r="O4918" s="131">
        <v>0</v>
      </c>
      <c r="P4918" s="131">
        <v>0</v>
      </c>
      <c r="Q4918" s="131">
        <v>0</v>
      </c>
      <c r="R4918" s="131">
        <v>0</v>
      </c>
      <c r="S4918" s="131">
        <v>0</v>
      </c>
      <c r="T4918" s="131">
        <v>0</v>
      </c>
      <c r="U4918" s="131">
        <v>0</v>
      </c>
      <c r="V4918" s="131">
        <v>0</v>
      </c>
      <c r="W4918" s="131">
        <v>0</v>
      </c>
      <c r="X4918" s="132">
        <v>0</v>
      </c>
      <c r="Y4918" s="131">
        <v>0</v>
      </c>
      <c r="Z4918" s="131">
        <v>0</v>
      </c>
      <c r="AA4918" s="131">
        <v>0</v>
      </c>
      <c r="AB4918" s="131">
        <v>0</v>
      </c>
      <c r="AC4918" s="131">
        <v>0</v>
      </c>
      <c r="AD4918" s="131">
        <v>0</v>
      </c>
      <c r="AE4918" s="131">
        <v>0</v>
      </c>
      <c r="AF4918" s="131">
        <v>0</v>
      </c>
      <c r="AG4918" s="131">
        <v>0</v>
      </c>
      <c r="AH4918" s="43">
        <v>0</v>
      </c>
      <c r="AJ4918" s="69"/>
    </row>
    <row r="4919" spans="4:36">
      <c r="D4919" s="62">
        <v>2004</v>
      </c>
      <c r="E4919" s="62">
        <v>1</v>
      </c>
      <c r="F4919" s="62">
        <v>2004</v>
      </c>
      <c r="G4919" s="62">
        <v>2004</v>
      </c>
      <c r="H4919" s="131">
        <v>0</v>
      </c>
      <c r="I4919" s="131">
        <v>0</v>
      </c>
      <c r="J4919" s="131">
        <v>0</v>
      </c>
      <c r="K4919" s="131">
        <v>0</v>
      </c>
      <c r="L4919" s="131">
        <v>0</v>
      </c>
      <c r="M4919" s="131">
        <v>0</v>
      </c>
      <c r="N4919" s="131">
        <v>0</v>
      </c>
      <c r="O4919" s="131">
        <v>0</v>
      </c>
      <c r="P4919" s="131">
        <v>0</v>
      </c>
      <c r="Q4919" s="131">
        <v>0</v>
      </c>
      <c r="R4919" s="131">
        <v>0</v>
      </c>
      <c r="S4919" s="131">
        <v>0</v>
      </c>
      <c r="T4919" s="131">
        <v>0</v>
      </c>
      <c r="U4919" s="131">
        <v>0</v>
      </c>
      <c r="V4919" s="131">
        <v>0</v>
      </c>
      <c r="W4919" s="131">
        <v>0</v>
      </c>
      <c r="X4919" s="132">
        <v>0</v>
      </c>
      <c r="Y4919" s="131">
        <v>0</v>
      </c>
      <c r="Z4919" s="131">
        <v>0</v>
      </c>
      <c r="AA4919" s="131">
        <v>0</v>
      </c>
      <c r="AB4919" s="131">
        <v>0</v>
      </c>
      <c r="AC4919" s="131">
        <v>0</v>
      </c>
      <c r="AD4919" s="131">
        <v>0</v>
      </c>
      <c r="AE4919" s="131">
        <v>0</v>
      </c>
      <c r="AF4919" s="131">
        <v>0</v>
      </c>
      <c r="AG4919" s="131">
        <v>0</v>
      </c>
      <c r="AH4919" s="43">
        <v>0</v>
      </c>
      <c r="AJ4919" s="69"/>
    </row>
    <row r="4920" spans="4:36">
      <c r="D4920" s="62">
        <v>2004</v>
      </c>
      <c r="E4920" s="62">
        <v>2</v>
      </c>
      <c r="F4920" s="62">
        <v>2004</v>
      </c>
      <c r="G4920" s="62">
        <v>2004</v>
      </c>
      <c r="H4920" s="131">
        <v>0</v>
      </c>
      <c r="I4920" s="131">
        <v>0</v>
      </c>
      <c r="J4920" s="131">
        <v>0</v>
      </c>
      <c r="K4920" s="131">
        <v>0</v>
      </c>
      <c r="L4920" s="131">
        <v>0</v>
      </c>
      <c r="M4920" s="131">
        <v>0</v>
      </c>
      <c r="N4920" s="131">
        <v>0</v>
      </c>
      <c r="O4920" s="131">
        <v>0</v>
      </c>
      <c r="P4920" s="131">
        <v>0</v>
      </c>
      <c r="Q4920" s="131">
        <v>0</v>
      </c>
      <c r="R4920" s="131">
        <v>0</v>
      </c>
      <c r="S4920" s="131">
        <v>0</v>
      </c>
      <c r="T4920" s="131">
        <v>0</v>
      </c>
      <c r="U4920" s="131">
        <v>0</v>
      </c>
      <c r="V4920" s="131">
        <v>0</v>
      </c>
      <c r="W4920" s="131">
        <v>0</v>
      </c>
      <c r="X4920" s="132">
        <v>0</v>
      </c>
      <c r="Y4920" s="131">
        <v>0</v>
      </c>
      <c r="Z4920" s="131">
        <v>0</v>
      </c>
      <c r="AA4920" s="131">
        <v>0</v>
      </c>
      <c r="AB4920" s="131">
        <v>0</v>
      </c>
      <c r="AC4920" s="131">
        <v>0</v>
      </c>
      <c r="AD4920" s="131">
        <v>0</v>
      </c>
      <c r="AE4920" s="131">
        <v>0</v>
      </c>
      <c r="AF4920" s="131">
        <v>0</v>
      </c>
      <c r="AG4920" s="131">
        <v>0</v>
      </c>
      <c r="AH4920" s="43">
        <v>0</v>
      </c>
      <c r="AJ4920" s="69"/>
    </row>
    <row r="4921" spans="4:36">
      <c r="D4921" s="62">
        <v>2004</v>
      </c>
      <c r="E4921" s="62">
        <v>3</v>
      </c>
      <c r="F4921" s="62">
        <v>2004</v>
      </c>
      <c r="G4921" s="62">
        <v>2004</v>
      </c>
      <c r="H4921" s="131">
        <v>0</v>
      </c>
      <c r="I4921" s="131">
        <v>0</v>
      </c>
      <c r="J4921" s="131">
        <v>0</v>
      </c>
      <c r="K4921" s="131">
        <v>0</v>
      </c>
      <c r="L4921" s="131">
        <v>0</v>
      </c>
      <c r="M4921" s="131">
        <v>0</v>
      </c>
      <c r="N4921" s="131">
        <v>0</v>
      </c>
      <c r="O4921" s="131">
        <v>0</v>
      </c>
      <c r="P4921" s="131">
        <v>0</v>
      </c>
      <c r="Q4921" s="131">
        <v>0</v>
      </c>
      <c r="R4921" s="131">
        <v>0</v>
      </c>
      <c r="S4921" s="131">
        <v>0</v>
      </c>
      <c r="T4921" s="131">
        <v>0</v>
      </c>
      <c r="U4921" s="131">
        <v>0</v>
      </c>
      <c r="V4921" s="131">
        <v>0</v>
      </c>
      <c r="W4921" s="131">
        <v>0</v>
      </c>
      <c r="X4921" s="132">
        <v>0</v>
      </c>
      <c r="Y4921" s="131">
        <v>0</v>
      </c>
      <c r="Z4921" s="131">
        <v>0</v>
      </c>
      <c r="AA4921" s="131">
        <v>0</v>
      </c>
      <c r="AB4921" s="131">
        <v>0</v>
      </c>
      <c r="AC4921" s="131">
        <v>0</v>
      </c>
      <c r="AD4921" s="131">
        <v>0</v>
      </c>
      <c r="AE4921" s="131">
        <v>0</v>
      </c>
      <c r="AF4921" s="131">
        <v>0</v>
      </c>
      <c r="AG4921" s="131">
        <v>0</v>
      </c>
      <c r="AH4921" s="43">
        <v>0</v>
      </c>
      <c r="AJ4921" s="69"/>
    </row>
    <row r="4922" spans="4:36">
      <c r="D4922" s="62">
        <v>2004</v>
      </c>
      <c r="E4922" s="62">
        <v>4</v>
      </c>
      <c r="F4922" s="62">
        <v>2004</v>
      </c>
      <c r="G4922" s="62">
        <v>2004</v>
      </c>
      <c r="H4922" s="131">
        <v>0</v>
      </c>
      <c r="I4922" s="131">
        <v>0</v>
      </c>
      <c r="J4922" s="131">
        <v>0</v>
      </c>
      <c r="K4922" s="131">
        <v>0</v>
      </c>
      <c r="L4922" s="131">
        <v>0</v>
      </c>
      <c r="M4922" s="131">
        <v>0</v>
      </c>
      <c r="N4922" s="131">
        <v>0</v>
      </c>
      <c r="O4922" s="131">
        <v>0</v>
      </c>
      <c r="P4922" s="131">
        <v>0</v>
      </c>
      <c r="Q4922" s="131">
        <v>0</v>
      </c>
      <c r="R4922" s="131">
        <v>0</v>
      </c>
      <c r="S4922" s="131">
        <v>0</v>
      </c>
      <c r="T4922" s="131">
        <v>0</v>
      </c>
      <c r="U4922" s="131">
        <v>0</v>
      </c>
      <c r="V4922" s="131">
        <v>0</v>
      </c>
      <c r="W4922" s="131">
        <v>0</v>
      </c>
      <c r="X4922" s="132">
        <v>0</v>
      </c>
      <c r="Y4922" s="131">
        <v>0</v>
      </c>
      <c r="Z4922" s="131">
        <v>0</v>
      </c>
      <c r="AA4922" s="131">
        <v>0</v>
      </c>
      <c r="AB4922" s="131">
        <v>0</v>
      </c>
      <c r="AC4922" s="131">
        <v>0</v>
      </c>
      <c r="AD4922" s="131">
        <v>0</v>
      </c>
      <c r="AE4922" s="131">
        <v>0</v>
      </c>
      <c r="AF4922" s="131">
        <v>0</v>
      </c>
      <c r="AG4922" s="131">
        <v>0</v>
      </c>
      <c r="AH4922" s="43">
        <v>0</v>
      </c>
      <c r="AJ4922" s="69"/>
    </row>
    <row r="4923" spans="4:36">
      <c r="D4923" s="62">
        <v>2004</v>
      </c>
      <c r="E4923" s="62">
        <v>5</v>
      </c>
      <c r="F4923" s="62">
        <v>2004</v>
      </c>
      <c r="G4923" s="62">
        <v>2005</v>
      </c>
      <c r="H4923" s="131">
        <v>0</v>
      </c>
      <c r="I4923" s="131">
        <v>0</v>
      </c>
      <c r="J4923" s="131">
        <v>0</v>
      </c>
      <c r="K4923" s="131">
        <v>0</v>
      </c>
      <c r="L4923" s="131">
        <v>0</v>
      </c>
      <c r="M4923" s="131">
        <v>0</v>
      </c>
      <c r="N4923" s="131">
        <v>0</v>
      </c>
      <c r="O4923" s="131">
        <v>0</v>
      </c>
      <c r="P4923" s="131">
        <v>0</v>
      </c>
      <c r="Q4923" s="131">
        <v>0</v>
      </c>
      <c r="R4923" s="131">
        <v>0</v>
      </c>
      <c r="S4923" s="131">
        <v>0</v>
      </c>
      <c r="T4923" s="131">
        <v>0</v>
      </c>
      <c r="U4923" s="131">
        <v>0</v>
      </c>
      <c r="V4923" s="131">
        <v>0</v>
      </c>
      <c r="W4923" s="131">
        <v>0</v>
      </c>
      <c r="X4923" s="132">
        <v>0</v>
      </c>
      <c r="Y4923" s="131">
        <v>0</v>
      </c>
      <c r="Z4923" s="131">
        <v>0</v>
      </c>
      <c r="AA4923" s="131">
        <v>0</v>
      </c>
      <c r="AB4923" s="131">
        <v>0</v>
      </c>
      <c r="AC4923" s="131">
        <v>0</v>
      </c>
      <c r="AD4923" s="131">
        <v>0</v>
      </c>
      <c r="AE4923" s="131">
        <v>0</v>
      </c>
      <c r="AF4923" s="131">
        <v>0</v>
      </c>
      <c r="AG4923" s="131">
        <v>0</v>
      </c>
      <c r="AH4923" s="43">
        <v>0</v>
      </c>
      <c r="AJ4923" s="69"/>
    </row>
    <row r="4924" spans="4:36">
      <c r="D4924" s="62">
        <v>2004</v>
      </c>
      <c r="E4924" s="62">
        <v>6</v>
      </c>
      <c r="F4924" s="62">
        <v>2004</v>
      </c>
      <c r="G4924" s="62">
        <v>2005</v>
      </c>
      <c r="H4924" s="131">
        <v>0</v>
      </c>
      <c r="I4924" s="131">
        <v>0</v>
      </c>
      <c r="J4924" s="131">
        <v>0</v>
      </c>
      <c r="K4924" s="131">
        <v>0</v>
      </c>
      <c r="L4924" s="131">
        <v>0</v>
      </c>
      <c r="M4924" s="131">
        <v>0</v>
      </c>
      <c r="N4924" s="131">
        <v>0</v>
      </c>
      <c r="O4924" s="131">
        <v>0</v>
      </c>
      <c r="P4924" s="131">
        <v>0</v>
      </c>
      <c r="Q4924" s="131">
        <v>0</v>
      </c>
      <c r="R4924" s="131">
        <v>0</v>
      </c>
      <c r="S4924" s="131">
        <v>0</v>
      </c>
      <c r="T4924" s="131">
        <v>0</v>
      </c>
      <c r="U4924" s="131">
        <v>0</v>
      </c>
      <c r="V4924" s="131">
        <v>0</v>
      </c>
      <c r="W4924" s="131">
        <v>0</v>
      </c>
      <c r="X4924" s="132">
        <v>0</v>
      </c>
      <c r="Y4924" s="131">
        <v>0</v>
      </c>
      <c r="Z4924" s="131">
        <v>0</v>
      </c>
      <c r="AA4924" s="131">
        <v>0</v>
      </c>
      <c r="AB4924" s="131">
        <v>0</v>
      </c>
      <c r="AC4924" s="131">
        <v>0</v>
      </c>
      <c r="AD4924" s="131">
        <v>0</v>
      </c>
      <c r="AE4924" s="131">
        <v>0</v>
      </c>
      <c r="AF4924" s="131">
        <v>0</v>
      </c>
      <c r="AG4924" s="131">
        <v>0</v>
      </c>
      <c r="AH4924" s="43">
        <v>0</v>
      </c>
      <c r="AJ4924" s="69"/>
    </row>
    <row r="4925" spans="4:36">
      <c r="D4925" s="62">
        <v>2004</v>
      </c>
      <c r="E4925" s="62">
        <v>7</v>
      </c>
      <c r="F4925" s="62">
        <v>2005</v>
      </c>
      <c r="G4925" s="62">
        <v>2005</v>
      </c>
      <c r="H4925" s="131">
        <v>0</v>
      </c>
      <c r="I4925" s="131">
        <v>0</v>
      </c>
      <c r="J4925" s="131">
        <v>0</v>
      </c>
      <c r="K4925" s="131">
        <v>0</v>
      </c>
      <c r="L4925" s="131">
        <v>0</v>
      </c>
      <c r="M4925" s="131">
        <v>0</v>
      </c>
      <c r="N4925" s="131">
        <v>0</v>
      </c>
      <c r="O4925" s="131">
        <v>0</v>
      </c>
      <c r="P4925" s="131">
        <v>0</v>
      </c>
      <c r="Q4925" s="131">
        <v>0</v>
      </c>
      <c r="R4925" s="131">
        <v>0</v>
      </c>
      <c r="S4925" s="131">
        <v>0</v>
      </c>
      <c r="T4925" s="131">
        <v>0</v>
      </c>
      <c r="U4925" s="131">
        <v>0</v>
      </c>
      <c r="V4925" s="131">
        <v>0</v>
      </c>
      <c r="W4925" s="131">
        <v>0</v>
      </c>
      <c r="X4925" s="132">
        <v>0</v>
      </c>
      <c r="Y4925" s="131">
        <v>0</v>
      </c>
      <c r="Z4925" s="131">
        <v>0</v>
      </c>
      <c r="AA4925" s="131">
        <v>0</v>
      </c>
      <c r="AB4925" s="131">
        <v>0</v>
      </c>
      <c r="AC4925" s="131">
        <v>0</v>
      </c>
      <c r="AD4925" s="131">
        <v>0</v>
      </c>
      <c r="AE4925" s="131">
        <v>0</v>
      </c>
      <c r="AF4925" s="131">
        <v>0</v>
      </c>
      <c r="AG4925" s="131">
        <v>0</v>
      </c>
      <c r="AH4925" s="43">
        <v>0</v>
      </c>
      <c r="AJ4925" s="69"/>
    </row>
    <row r="4926" spans="4:36">
      <c r="D4926" s="62">
        <v>2004</v>
      </c>
      <c r="E4926" s="62">
        <v>8</v>
      </c>
      <c r="F4926" s="62">
        <v>2005</v>
      </c>
      <c r="G4926" s="62">
        <v>2005</v>
      </c>
      <c r="H4926" s="131">
        <v>0</v>
      </c>
      <c r="I4926" s="131">
        <v>0</v>
      </c>
      <c r="J4926" s="131">
        <v>0</v>
      </c>
      <c r="K4926" s="131">
        <v>0</v>
      </c>
      <c r="L4926" s="131">
        <v>0</v>
      </c>
      <c r="M4926" s="131">
        <v>0</v>
      </c>
      <c r="N4926" s="131">
        <v>0</v>
      </c>
      <c r="O4926" s="131">
        <v>0</v>
      </c>
      <c r="P4926" s="131">
        <v>0</v>
      </c>
      <c r="Q4926" s="131">
        <v>0</v>
      </c>
      <c r="R4926" s="131">
        <v>0</v>
      </c>
      <c r="S4926" s="131">
        <v>0</v>
      </c>
      <c r="T4926" s="131">
        <v>0</v>
      </c>
      <c r="U4926" s="131">
        <v>0</v>
      </c>
      <c r="V4926" s="131">
        <v>0</v>
      </c>
      <c r="W4926" s="131">
        <v>0</v>
      </c>
      <c r="X4926" s="132">
        <v>0</v>
      </c>
      <c r="Y4926" s="131">
        <v>0</v>
      </c>
      <c r="Z4926" s="131">
        <v>0</v>
      </c>
      <c r="AA4926" s="131">
        <v>0</v>
      </c>
      <c r="AB4926" s="131">
        <v>0</v>
      </c>
      <c r="AC4926" s="131">
        <v>0</v>
      </c>
      <c r="AD4926" s="131">
        <v>0</v>
      </c>
      <c r="AE4926" s="131">
        <v>0</v>
      </c>
      <c r="AF4926" s="131">
        <v>0</v>
      </c>
      <c r="AG4926" s="131">
        <v>0</v>
      </c>
      <c r="AH4926" s="43">
        <v>0</v>
      </c>
      <c r="AJ4926" s="69"/>
    </row>
    <row r="4927" spans="4:36">
      <c r="D4927" s="62">
        <v>2004</v>
      </c>
      <c r="E4927" s="62">
        <v>9</v>
      </c>
      <c r="F4927" s="62">
        <v>2005</v>
      </c>
      <c r="G4927" s="62">
        <v>2005</v>
      </c>
      <c r="H4927" s="131">
        <v>0</v>
      </c>
      <c r="I4927" s="131">
        <v>0</v>
      </c>
      <c r="J4927" s="131">
        <v>0</v>
      </c>
      <c r="K4927" s="131">
        <v>0</v>
      </c>
      <c r="L4927" s="131">
        <v>0</v>
      </c>
      <c r="M4927" s="131">
        <v>0</v>
      </c>
      <c r="N4927" s="131">
        <v>0</v>
      </c>
      <c r="O4927" s="131">
        <v>0</v>
      </c>
      <c r="P4927" s="131">
        <v>0</v>
      </c>
      <c r="Q4927" s="131">
        <v>0</v>
      </c>
      <c r="R4927" s="131">
        <v>0</v>
      </c>
      <c r="S4927" s="131">
        <v>0</v>
      </c>
      <c r="T4927" s="131">
        <v>0</v>
      </c>
      <c r="U4927" s="131">
        <v>0</v>
      </c>
      <c r="V4927" s="131">
        <v>0</v>
      </c>
      <c r="W4927" s="131">
        <v>0</v>
      </c>
      <c r="X4927" s="132">
        <v>0</v>
      </c>
      <c r="Y4927" s="131">
        <v>0</v>
      </c>
      <c r="Z4927" s="131">
        <v>0</v>
      </c>
      <c r="AA4927" s="131">
        <v>0</v>
      </c>
      <c r="AB4927" s="131">
        <v>0</v>
      </c>
      <c r="AC4927" s="131">
        <v>0</v>
      </c>
      <c r="AD4927" s="131">
        <v>0</v>
      </c>
      <c r="AE4927" s="131">
        <v>0</v>
      </c>
      <c r="AF4927" s="131">
        <v>0</v>
      </c>
      <c r="AG4927" s="131">
        <v>0</v>
      </c>
      <c r="AH4927" s="43">
        <v>0</v>
      </c>
      <c r="AJ4927" s="69"/>
    </row>
    <row r="4928" spans="4:36">
      <c r="D4928" s="62">
        <v>2004</v>
      </c>
      <c r="E4928" s="62">
        <v>10</v>
      </c>
      <c r="F4928" s="62">
        <v>2005</v>
      </c>
      <c r="G4928" s="62">
        <v>2005</v>
      </c>
      <c r="H4928" s="131">
        <v>0</v>
      </c>
      <c r="I4928" s="131">
        <v>0</v>
      </c>
      <c r="J4928" s="131">
        <v>0</v>
      </c>
      <c r="K4928" s="131">
        <v>0</v>
      </c>
      <c r="L4928" s="131">
        <v>0</v>
      </c>
      <c r="M4928" s="131">
        <v>0</v>
      </c>
      <c r="N4928" s="131">
        <v>0</v>
      </c>
      <c r="O4928" s="131">
        <v>0</v>
      </c>
      <c r="P4928" s="131">
        <v>0</v>
      </c>
      <c r="Q4928" s="131">
        <v>0</v>
      </c>
      <c r="R4928" s="131">
        <v>0</v>
      </c>
      <c r="S4928" s="131">
        <v>0</v>
      </c>
      <c r="T4928" s="131">
        <v>0</v>
      </c>
      <c r="U4928" s="131">
        <v>0</v>
      </c>
      <c r="V4928" s="131">
        <v>0</v>
      </c>
      <c r="W4928" s="131">
        <v>0</v>
      </c>
      <c r="X4928" s="132">
        <v>0</v>
      </c>
      <c r="Y4928" s="131">
        <v>0</v>
      </c>
      <c r="Z4928" s="131">
        <v>0</v>
      </c>
      <c r="AA4928" s="131">
        <v>0</v>
      </c>
      <c r="AB4928" s="131">
        <v>0</v>
      </c>
      <c r="AC4928" s="131">
        <v>0</v>
      </c>
      <c r="AD4928" s="131">
        <v>0</v>
      </c>
      <c r="AE4928" s="131">
        <v>0</v>
      </c>
      <c r="AF4928" s="131">
        <v>0</v>
      </c>
      <c r="AG4928" s="131">
        <v>0</v>
      </c>
      <c r="AH4928" s="43">
        <v>0</v>
      </c>
      <c r="AJ4928" s="69"/>
    </row>
    <row r="4929" spans="4:36">
      <c r="D4929" s="62">
        <v>2004</v>
      </c>
      <c r="E4929" s="62">
        <v>11</v>
      </c>
      <c r="F4929" s="62">
        <v>2005</v>
      </c>
      <c r="G4929" s="62">
        <v>2005</v>
      </c>
      <c r="H4929" s="131">
        <v>0</v>
      </c>
      <c r="I4929" s="131">
        <v>0</v>
      </c>
      <c r="J4929" s="131">
        <v>0</v>
      </c>
      <c r="K4929" s="131">
        <v>0</v>
      </c>
      <c r="L4929" s="131">
        <v>0</v>
      </c>
      <c r="M4929" s="131">
        <v>0</v>
      </c>
      <c r="N4929" s="131">
        <v>0</v>
      </c>
      <c r="O4929" s="131">
        <v>0</v>
      </c>
      <c r="P4929" s="131">
        <v>0</v>
      </c>
      <c r="Q4929" s="131">
        <v>0</v>
      </c>
      <c r="R4929" s="131">
        <v>0</v>
      </c>
      <c r="S4929" s="131">
        <v>0</v>
      </c>
      <c r="T4929" s="131">
        <v>0</v>
      </c>
      <c r="U4929" s="131">
        <v>0</v>
      </c>
      <c r="V4929" s="131">
        <v>0</v>
      </c>
      <c r="W4929" s="131">
        <v>0</v>
      </c>
      <c r="X4929" s="132">
        <v>0</v>
      </c>
      <c r="Y4929" s="131">
        <v>0</v>
      </c>
      <c r="Z4929" s="131">
        <v>0</v>
      </c>
      <c r="AA4929" s="131">
        <v>0</v>
      </c>
      <c r="AB4929" s="131">
        <v>0</v>
      </c>
      <c r="AC4929" s="131">
        <v>0</v>
      </c>
      <c r="AD4929" s="131">
        <v>0</v>
      </c>
      <c r="AE4929" s="131">
        <v>0</v>
      </c>
      <c r="AF4929" s="131">
        <v>0</v>
      </c>
      <c r="AG4929" s="131">
        <v>0</v>
      </c>
      <c r="AH4929" s="43">
        <v>0</v>
      </c>
      <c r="AJ4929" s="69"/>
    </row>
    <row r="4930" spans="4:36">
      <c r="D4930" s="62">
        <v>2004</v>
      </c>
      <c r="E4930" s="62">
        <v>12</v>
      </c>
      <c r="F4930" s="62">
        <v>2005</v>
      </c>
      <c r="G4930" s="62">
        <v>2005</v>
      </c>
      <c r="H4930" s="131">
        <v>0</v>
      </c>
      <c r="I4930" s="131">
        <v>0</v>
      </c>
      <c r="J4930" s="131">
        <v>0</v>
      </c>
      <c r="K4930" s="131">
        <v>0</v>
      </c>
      <c r="L4930" s="131">
        <v>0</v>
      </c>
      <c r="M4930" s="131">
        <v>0</v>
      </c>
      <c r="N4930" s="131">
        <v>0</v>
      </c>
      <c r="O4930" s="131">
        <v>0</v>
      </c>
      <c r="P4930" s="131">
        <v>0</v>
      </c>
      <c r="Q4930" s="131">
        <v>0</v>
      </c>
      <c r="R4930" s="131">
        <v>0</v>
      </c>
      <c r="S4930" s="131">
        <v>0</v>
      </c>
      <c r="T4930" s="131">
        <v>0</v>
      </c>
      <c r="U4930" s="131">
        <v>0</v>
      </c>
      <c r="V4930" s="131">
        <v>0</v>
      </c>
      <c r="W4930" s="131">
        <v>0</v>
      </c>
      <c r="X4930" s="132">
        <v>0</v>
      </c>
      <c r="Y4930" s="131">
        <v>0</v>
      </c>
      <c r="Z4930" s="131">
        <v>0</v>
      </c>
      <c r="AA4930" s="131">
        <v>0</v>
      </c>
      <c r="AB4930" s="131">
        <v>0</v>
      </c>
      <c r="AC4930" s="131">
        <v>0</v>
      </c>
      <c r="AD4930" s="131">
        <v>0</v>
      </c>
      <c r="AE4930" s="131">
        <v>0</v>
      </c>
      <c r="AF4930" s="131">
        <v>0</v>
      </c>
      <c r="AG4930" s="131">
        <v>0</v>
      </c>
      <c r="AH4930" s="43">
        <v>0</v>
      </c>
      <c r="AJ4930" s="69"/>
    </row>
    <row r="4931" spans="4:36">
      <c r="D4931" s="62">
        <v>2005</v>
      </c>
      <c r="E4931" s="62">
        <v>1</v>
      </c>
      <c r="F4931" s="62">
        <v>2005</v>
      </c>
      <c r="G4931" s="62">
        <v>2005</v>
      </c>
      <c r="H4931" s="131">
        <v>0</v>
      </c>
      <c r="I4931" s="131">
        <v>0</v>
      </c>
      <c r="J4931" s="131">
        <v>0</v>
      </c>
      <c r="K4931" s="131">
        <v>0</v>
      </c>
      <c r="L4931" s="131">
        <v>0</v>
      </c>
      <c r="M4931" s="131">
        <v>0</v>
      </c>
      <c r="N4931" s="131">
        <v>0</v>
      </c>
      <c r="O4931" s="131">
        <v>0</v>
      </c>
      <c r="P4931" s="131">
        <v>0</v>
      </c>
      <c r="Q4931" s="131">
        <v>0</v>
      </c>
      <c r="R4931" s="131">
        <v>0</v>
      </c>
      <c r="S4931" s="131">
        <v>0</v>
      </c>
      <c r="T4931" s="131">
        <v>0</v>
      </c>
      <c r="U4931" s="131">
        <v>0</v>
      </c>
      <c r="V4931" s="131">
        <v>0</v>
      </c>
      <c r="W4931" s="131">
        <v>0</v>
      </c>
      <c r="X4931" s="132">
        <v>0</v>
      </c>
      <c r="Y4931" s="131">
        <v>0</v>
      </c>
      <c r="Z4931" s="131">
        <v>0</v>
      </c>
      <c r="AA4931" s="131">
        <v>0</v>
      </c>
      <c r="AB4931" s="131">
        <v>0</v>
      </c>
      <c r="AC4931" s="131">
        <v>0</v>
      </c>
      <c r="AD4931" s="131">
        <v>0</v>
      </c>
      <c r="AE4931" s="131">
        <v>0</v>
      </c>
      <c r="AF4931" s="131">
        <v>0</v>
      </c>
      <c r="AG4931" s="131">
        <v>0</v>
      </c>
      <c r="AH4931" s="43">
        <v>0</v>
      </c>
      <c r="AJ4931" s="69"/>
    </row>
    <row r="4932" spans="4:36">
      <c r="D4932" s="62">
        <v>2005</v>
      </c>
      <c r="E4932" s="62">
        <v>2</v>
      </c>
      <c r="F4932" s="62">
        <v>2005</v>
      </c>
      <c r="G4932" s="62">
        <v>2005</v>
      </c>
      <c r="H4932" s="131">
        <v>0</v>
      </c>
      <c r="I4932" s="131">
        <v>0</v>
      </c>
      <c r="J4932" s="131">
        <v>0</v>
      </c>
      <c r="K4932" s="131">
        <v>0</v>
      </c>
      <c r="L4932" s="131">
        <v>0</v>
      </c>
      <c r="M4932" s="131">
        <v>0</v>
      </c>
      <c r="N4932" s="131">
        <v>0</v>
      </c>
      <c r="O4932" s="131">
        <v>0</v>
      </c>
      <c r="P4932" s="131">
        <v>0</v>
      </c>
      <c r="Q4932" s="131">
        <v>0</v>
      </c>
      <c r="R4932" s="131">
        <v>0</v>
      </c>
      <c r="S4932" s="131">
        <v>0</v>
      </c>
      <c r="T4932" s="131">
        <v>0</v>
      </c>
      <c r="U4932" s="131">
        <v>0</v>
      </c>
      <c r="V4932" s="131">
        <v>0</v>
      </c>
      <c r="W4932" s="131">
        <v>0</v>
      </c>
      <c r="X4932" s="132">
        <v>0</v>
      </c>
      <c r="Y4932" s="131">
        <v>0</v>
      </c>
      <c r="Z4932" s="131">
        <v>0</v>
      </c>
      <c r="AA4932" s="131">
        <v>0</v>
      </c>
      <c r="AB4932" s="131">
        <v>0</v>
      </c>
      <c r="AC4932" s="131">
        <v>0</v>
      </c>
      <c r="AD4932" s="131">
        <v>0</v>
      </c>
      <c r="AE4932" s="131">
        <v>0</v>
      </c>
      <c r="AF4932" s="131">
        <v>0</v>
      </c>
      <c r="AG4932" s="131">
        <v>0</v>
      </c>
      <c r="AH4932" s="43">
        <v>0</v>
      </c>
      <c r="AJ4932" s="69"/>
    </row>
    <row r="4933" spans="4:36">
      <c r="D4933" s="62">
        <v>2005</v>
      </c>
      <c r="E4933" s="62">
        <v>3</v>
      </c>
      <c r="F4933" s="62">
        <v>2005</v>
      </c>
      <c r="G4933" s="62">
        <v>2005</v>
      </c>
      <c r="H4933" s="131">
        <v>0</v>
      </c>
      <c r="I4933" s="131">
        <v>0</v>
      </c>
      <c r="J4933" s="131">
        <v>0</v>
      </c>
      <c r="K4933" s="131">
        <v>0</v>
      </c>
      <c r="L4933" s="131">
        <v>0</v>
      </c>
      <c r="M4933" s="131">
        <v>0</v>
      </c>
      <c r="N4933" s="131">
        <v>0</v>
      </c>
      <c r="O4933" s="131">
        <v>0</v>
      </c>
      <c r="P4933" s="131">
        <v>0</v>
      </c>
      <c r="Q4933" s="131">
        <v>0</v>
      </c>
      <c r="R4933" s="131">
        <v>0</v>
      </c>
      <c r="S4933" s="131">
        <v>0</v>
      </c>
      <c r="T4933" s="131">
        <v>0</v>
      </c>
      <c r="U4933" s="131">
        <v>0</v>
      </c>
      <c r="V4933" s="131">
        <v>0</v>
      </c>
      <c r="W4933" s="131">
        <v>0</v>
      </c>
      <c r="X4933" s="132">
        <v>0</v>
      </c>
      <c r="Y4933" s="131">
        <v>0</v>
      </c>
      <c r="Z4933" s="131">
        <v>0</v>
      </c>
      <c r="AA4933" s="131">
        <v>0</v>
      </c>
      <c r="AB4933" s="131">
        <v>0</v>
      </c>
      <c r="AC4933" s="131">
        <v>0</v>
      </c>
      <c r="AD4933" s="131">
        <v>0</v>
      </c>
      <c r="AE4933" s="131">
        <v>0</v>
      </c>
      <c r="AF4933" s="131">
        <v>0</v>
      </c>
      <c r="AG4933" s="131">
        <v>0</v>
      </c>
      <c r="AH4933" s="43">
        <v>0</v>
      </c>
      <c r="AJ4933" s="69"/>
    </row>
    <row r="4934" spans="4:36">
      <c r="D4934" s="62">
        <v>2005</v>
      </c>
      <c r="E4934" s="62">
        <v>4</v>
      </c>
      <c r="F4934" s="62">
        <v>2005</v>
      </c>
      <c r="G4934" s="62">
        <v>2005</v>
      </c>
      <c r="H4934" s="131">
        <v>0</v>
      </c>
      <c r="I4934" s="131">
        <v>0</v>
      </c>
      <c r="J4934" s="131">
        <v>0</v>
      </c>
      <c r="K4934" s="131">
        <v>0</v>
      </c>
      <c r="L4934" s="131">
        <v>0</v>
      </c>
      <c r="M4934" s="131">
        <v>0</v>
      </c>
      <c r="N4934" s="131">
        <v>0</v>
      </c>
      <c r="O4934" s="131">
        <v>0</v>
      </c>
      <c r="P4934" s="131">
        <v>0</v>
      </c>
      <c r="Q4934" s="131">
        <v>0</v>
      </c>
      <c r="R4934" s="131">
        <v>0</v>
      </c>
      <c r="S4934" s="131">
        <v>0</v>
      </c>
      <c r="T4934" s="131">
        <v>0</v>
      </c>
      <c r="U4934" s="131">
        <v>0</v>
      </c>
      <c r="V4934" s="131">
        <v>0</v>
      </c>
      <c r="W4934" s="131">
        <v>0</v>
      </c>
      <c r="X4934" s="132">
        <v>0</v>
      </c>
      <c r="Y4934" s="131">
        <v>0</v>
      </c>
      <c r="Z4934" s="131">
        <v>0</v>
      </c>
      <c r="AA4934" s="131">
        <v>0</v>
      </c>
      <c r="AB4934" s="131">
        <v>0</v>
      </c>
      <c r="AC4934" s="131">
        <v>0</v>
      </c>
      <c r="AD4934" s="131">
        <v>0</v>
      </c>
      <c r="AE4934" s="131">
        <v>0</v>
      </c>
      <c r="AF4934" s="131">
        <v>0</v>
      </c>
      <c r="AG4934" s="131">
        <v>0</v>
      </c>
      <c r="AH4934" s="43">
        <v>0</v>
      </c>
      <c r="AJ4934" s="69"/>
    </row>
    <row r="4935" spans="4:36">
      <c r="D4935" s="62">
        <v>2005</v>
      </c>
      <c r="E4935" s="62">
        <v>5</v>
      </c>
      <c r="F4935" s="62">
        <v>2005</v>
      </c>
      <c r="G4935" s="62">
        <v>2006</v>
      </c>
      <c r="H4935" s="131">
        <v>0</v>
      </c>
      <c r="I4935" s="131">
        <v>0</v>
      </c>
      <c r="J4935" s="131">
        <v>0</v>
      </c>
      <c r="K4935" s="131">
        <v>0</v>
      </c>
      <c r="L4935" s="131">
        <v>0</v>
      </c>
      <c r="M4935" s="131">
        <v>0</v>
      </c>
      <c r="N4935" s="131">
        <v>0</v>
      </c>
      <c r="O4935" s="131">
        <v>0</v>
      </c>
      <c r="P4935" s="131">
        <v>0</v>
      </c>
      <c r="Q4935" s="131">
        <v>0</v>
      </c>
      <c r="R4935" s="131">
        <v>0</v>
      </c>
      <c r="S4935" s="131">
        <v>0</v>
      </c>
      <c r="T4935" s="131">
        <v>0</v>
      </c>
      <c r="U4935" s="131">
        <v>0</v>
      </c>
      <c r="V4935" s="131">
        <v>0</v>
      </c>
      <c r="W4935" s="131">
        <v>0</v>
      </c>
      <c r="X4935" s="132">
        <v>0</v>
      </c>
      <c r="Y4935" s="131">
        <v>0</v>
      </c>
      <c r="Z4935" s="131">
        <v>0</v>
      </c>
      <c r="AA4935" s="131">
        <v>0</v>
      </c>
      <c r="AB4935" s="131">
        <v>0</v>
      </c>
      <c r="AC4935" s="131">
        <v>0</v>
      </c>
      <c r="AD4935" s="131">
        <v>0</v>
      </c>
      <c r="AE4935" s="131">
        <v>0</v>
      </c>
      <c r="AF4935" s="131">
        <v>0</v>
      </c>
      <c r="AG4935" s="131">
        <v>0</v>
      </c>
      <c r="AH4935" s="43">
        <v>0</v>
      </c>
      <c r="AJ4935" s="69"/>
    </row>
    <row r="4936" spans="4:36">
      <c r="D4936" s="62">
        <v>2005</v>
      </c>
      <c r="E4936" s="62">
        <v>6</v>
      </c>
      <c r="F4936" s="62">
        <v>2005</v>
      </c>
      <c r="G4936" s="62">
        <v>2006</v>
      </c>
      <c r="H4936" s="131">
        <v>0</v>
      </c>
      <c r="I4936" s="131">
        <v>0</v>
      </c>
      <c r="J4936" s="131">
        <v>0</v>
      </c>
      <c r="K4936" s="131">
        <v>0</v>
      </c>
      <c r="L4936" s="131">
        <v>0</v>
      </c>
      <c r="M4936" s="131">
        <v>0</v>
      </c>
      <c r="N4936" s="131">
        <v>0</v>
      </c>
      <c r="O4936" s="131">
        <v>0</v>
      </c>
      <c r="P4936" s="131">
        <v>0</v>
      </c>
      <c r="Q4936" s="131">
        <v>0</v>
      </c>
      <c r="R4936" s="131">
        <v>0</v>
      </c>
      <c r="S4936" s="131">
        <v>0</v>
      </c>
      <c r="T4936" s="131">
        <v>0</v>
      </c>
      <c r="U4936" s="131">
        <v>0</v>
      </c>
      <c r="V4936" s="131">
        <v>0</v>
      </c>
      <c r="W4936" s="131">
        <v>0</v>
      </c>
      <c r="X4936" s="132">
        <v>0</v>
      </c>
      <c r="Y4936" s="131">
        <v>0</v>
      </c>
      <c r="Z4936" s="131">
        <v>0</v>
      </c>
      <c r="AA4936" s="131">
        <v>0</v>
      </c>
      <c r="AB4936" s="131">
        <v>0</v>
      </c>
      <c r="AC4936" s="131">
        <v>0</v>
      </c>
      <c r="AD4936" s="131">
        <v>0</v>
      </c>
      <c r="AE4936" s="131">
        <v>0</v>
      </c>
      <c r="AF4936" s="131">
        <v>0</v>
      </c>
      <c r="AG4936" s="131">
        <v>0</v>
      </c>
      <c r="AH4936" s="43">
        <v>0</v>
      </c>
      <c r="AJ4936" s="69"/>
    </row>
    <row r="4937" spans="4:36">
      <c r="D4937" s="62">
        <v>2005</v>
      </c>
      <c r="E4937" s="62">
        <v>7</v>
      </c>
      <c r="F4937" s="62">
        <v>2006</v>
      </c>
      <c r="G4937" s="62">
        <v>2006</v>
      </c>
      <c r="H4937" s="131">
        <v>0</v>
      </c>
      <c r="I4937" s="131">
        <v>0</v>
      </c>
      <c r="J4937" s="131">
        <v>0</v>
      </c>
      <c r="K4937" s="131">
        <v>0</v>
      </c>
      <c r="L4937" s="131">
        <v>0</v>
      </c>
      <c r="M4937" s="131">
        <v>0</v>
      </c>
      <c r="N4937" s="131">
        <v>0</v>
      </c>
      <c r="O4937" s="131">
        <v>0</v>
      </c>
      <c r="P4937" s="131">
        <v>0</v>
      </c>
      <c r="Q4937" s="131">
        <v>0</v>
      </c>
      <c r="R4937" s="131">
        <v>0</v>
      </c>
      <c r="S4937" s="131">
        <v>0</v>
      </c>
      <c r="T4937" s="131">
        <v>0</v>
      </c>
      <c r="U4937" s="131">
        <v>0</v>
      </c>
      <c r="V4937" s="131">
        <v>0</v>
      </c>
      <c r="W4937" s="131">
        <v>0</v>
      </c>
      <c r="X4937" s="132">
        <v>0</v>
      </c>
      <c r="Y4937" s="131">
        <v>0</v>
      </c>
      <c r="Z4937" s="131">
        <v>0</v>
      </c>
      <c r="AA4937" s="131">
        <v>0</v>
      </c>
      <c r="AB4937" s="131">
        <v>0</v>
      </c>
      <c r="AC4937" s="131">
        <v>0</v>
      </c>
      <c r="AD4937" s="131">
        <v>0</v>
      </c>
      <c r="AE4937" s="131">
        <v>0</v>
      </c>
      <c r="AF4937" s="131">
        <v>0</v>
      </c>
      <c r="AG4937" s="131">
        <v>0</v>
      </c>
      <c r="AH4937" s="43">
        <v>0</v>
      </c>
      <c r="AJ4937" s="69"/>
    </row>
    <row r="4938" spans="4:36">
      <c r="D4938" s="62">
        <v>2005</v>
      </c>
      <c r="E4938" s="62">
        <v>8</v>
      </c>
      <c r="F4938" s="62">
        <v>2006</v>
      </c>
      <c r="G4938" s="62">
        <v>2006</v>
      </c>
      <c r="H4938" s="131">
        <v>0</v>
      </c>
      <c r="I4938" s="131">
        <v>0</v>
      </c>
      <c r="J4938" s="131">
        <v>0</v>
      </c>
      <c r="K4938" s="131">
        <v>0</v>
      </c>
      <c r="L4938" s="131">
        <v>0</v>
      </c>
      <c r="M4938" s="131">
        <v>0</v>
      </c>
      <c r="N4938" s="131">
        <v>0</v>
      </c>
      <c r="O4938" s="131">
        <v>0</v>
      </c>
      <c r="P4938" s="131">
        <v>0</v>
      </c>
      <c r="Q4938" s="131">
        <v>0</v>
      </c>
      <c r="R4938" s="131">
        <v>0</v>
      </c>
      <c r="S4938" s="131">
        <v>0</v>
      </c>
      <c r="T4938" s="131">
        <v>0</v>
      </c>
      <c r="U4938" s="131">
        <v>0</v>
      </c>
      <c r="V4938" s="131">
        <v>0</v>
      </c>
      <c r="W4938" s="131">
        <v>0</v>
      </c>
      <c r="X4938" s="132">
        <v>0</v>
      </c>
      <c r="Y4938" s="131">
        <v>0</v>
      </c>
      <c r="Z4938" s="131">
        <v>0</v>
      </c>
      <c r="AA4938" s="131">
        <v>0</v>
      </c>
      <c r="AB4938" s="131">
        <v>0</v>
      </c>
      <c r="AC4938" s="131">
        <v>0</v>
      </c>
      <c r="AD4938" s="131">
        <v>0</v>
      </c>
      <c r="AE4938" s="131">
        <v>0</v>
      </c>
      <c r="AF4938" s="131">
        <v>0</v>
      </c>
      <c r="AG4938" s="131">
        <v>0</v>
      </c>
      <c r="AH4938" s="43">
        <v>0</v>
      </c>
      <c r="AJ4938" s="69"/>
    </row>
    <row r="4939" spans="4:36">
      <c r="D4939" s="62">
        <v>2005</v>
      </c>
      <c r="E4939" s="62">
        <v>9</v>
      </c>
      <c r="F4939" s="62">
        <v>2006</v>
      </c>
      <c r="G4939" s="62">
        <v>2006</v>
      </c>
      <c r="H4939" s="131">
        <v>0</v>
      </c>
      <c r="I4939" s="131">
        <v>0</v>
      </c>
      <c r="J4939" s="131">
        <v>0</v>
      </c>
      <c r="K4939" s="131">
        <v>0</v>
      </c>
      <c r="L4939" s="131">
        <v>0</v>
      </c>
      <c r="M4939" s="131">
        <v>0</v>
      </c>
      <c r="N4939" s="131">
        <v>0</v>
      </c>
      <c r="O4939" s="131">
        <v>0</v>
      </c>
      <c r="P4939" s="131">
        <v>0</v>
      </c>
      <c r="Q4939" s="131">
        <v>0</v>
      </c>
      <c r="R4939" s="131">
        <v>0</v>
      </c>
      <c r="S4939" s="131">
        <v>0</v>
      </c>
      <c r="T4939" s="131">
        <v>0</v>
      </c>
      <c r="U4939" s="131">
        <v>0</v>
      </c>
      <c r="V4939" s="131">
        <v>0</v>
      </c>
      <c r="W4939" s="131">
        <v>0</v>
      </c>
      <c r="X4939" s="132">
        <v>0</v>
      </c>
      <c r="Y4939" s="131">
        <v>0</v>
      </c>
      <c r="Z4939" s="131">
        <v>0</v>
      </c>
      <c r="AA4939" s="131">
        <v>0</v>
      </c>
      <c r="AB4939" s="131">
        <v>0</v>
      </c>
      <c r="AC4939" s="131">
        <v>0</v>
      </c>
      <c r="AD4939" s="131">
        <v>0</v>
      </c>
      <c r="AE4939" s="131">
        <v>0</v>
      </c>
      <c r="AF4939" s="131">
        <v>0</v>
      </c>
      <c r="AG4939" s="131">
        <v>0</v>
      </c>
      <c r="AH4939" s="43">
        <v>0</v>
      </c>
      <c r="AJ4939" s="69"/>
    </row>
    <row r="4940" spans="4:36">
      <c r="D4940" s="62">
        <v>2005</v>
      </c>
      <c r="E4940" s="62">
        <v>10</v>
      </c>
      <c r="F4940" s="62">
        <v>2006</v>
      </c>
      <c r="G4940" s="62">
        <v>2006</v>
      </c>
      <c r="H4940" s="131">
        <v>0</v>
      </c>
      <c r="I4940" s="131">
        <v>0</v>
      </c>
      <c r="J4940" s="131">
        <v>0</v>
      </c>
      <c r="K4940" s="131">
        <v>0</v>
      </c>
      <c r="L4940" s="131">
        <v>0</v>
      </c>
      <c r="M4940" s="131">
        <v>0</v>
      </c>
      <c r="N4940" s="131">
        <v>0</v>
      </c>
      <c r="O4940" s="131">
        <v>0</v>
      </c>
      <c r="P4940" s="131">
        <v>0</v>
      </c>
      <c r="Q4940" s="131">
        <v>0</v>
      </c>
      <c r="R4940" s="131">
        <v>0</v>
      </c>
      <c r="S4940" s="131">
        <v>0</v>
      </c>
      <c r="T4940" s="131">
        <v>0</v>
      </c>
      <c r="U4940" s="131">
        <v>0</v>
      </c>
      <c r="V4940" s="131">
        <v>0</v>
      </c>
      <c r="W4940" s="131">
        <v>0</v>
      </c>
      <c r="X4940" s="132">
        <v>0</v>
      </c>
      <c r="Y4940" s="131">
        <v>0</v>
      </c>
      <c r="Z4940" s="131">
        <v>0</v>
      </c>
      <c r="AA4940" s="131">
        <v>0</v>
      </c>
      <c r="AB4940" s="131">
        <v>0</v>
      </c>
      <c r="AC4940" s="131">
        <v>0</v>
      </c>
      <c r="AD4940" s="131">
        <v>0</v>
      </c>
      <c r="AE4940" s="131">
        <v>0</v>
      </c>
      <c r="AF4940" s="131">
        <v>0</v>
      </c>
      <c r="AG4940" s="131">
        <v>0</v>
      </c>
      <c r="AH4940" s="43">
        <v>0</v>
      </c>
      <c r="AJ4940" s="69"/>
    </row>
    <row r="4941" spans="4:36">
      <c r="D4941" s="62">
        <v>2005</v>
      </c>
      <c r="E4941" s="62">
        <v>11</v>
      </c>
      <c r="F4941" s="62">
        <v>2006</v>
      </c>
      <c r="G4941" s="62">
        <v>2006</v>
      </c>
      <c r="H4941" s="131">
        <v>0</v>
      </c>
      <c r="I4941" s="131">
        <v>0</v>
      </c>
      <c r="J4941" s="131">
        <v>0</v>
      </c>
      <c r="K4941" s="131">
        <v>0</v>
      </c>
      <c r="L4941" s="131">
        <v>0</v>
      </c>
      <c r="M4941" s="131">
        <v>0</v>
      </c>
      <c r="N4941" s="131">
        <v>0</v>
      </c>
      <c r="O4941" s="131">
        <v>0</v>
      </c>
      <c r="P4941" s="131">
        <v>0</v>
      </c>
      <c r="Q4941" s="131">
        <v>0</v>
      </c>
      <c r="R4941" s="131">
        <v>0</v>
      </c>
      <c r="S4941" s="131">
        <v>0</v>
      </c>
      <c r="T4941" s="131">
        <v>0</v>
      </c>
      <c r="U4941" s="131">
        <v>0</v>
      </c>
      <c r="V4941" s="131">
        <v>0</v>
      </c>
      <c r="W4941" s="131">
        <v>0</v>
      </c>
      <c r="X4941" s="132">
        <v>0</v>
      </c>
      <c r="Y4941" s="131">
        <v>0</v>
      </c>
      <c r="Z4941" s="131">
        <v>0</v>
      </c>
      <c r="AA4941" s="131">
        <v>0</v>
      </c>
      <c r="AB4941" s="131">
        <v>0</v>
      </c>
      <c r="AC4941" s="131">
        <v>0</v>
      </c>
      <c r="AD4941" s="131">
        <v>0</v>
      </c>
      <c r="AE4941" s="131">
        <v>0</v>
      </c>
      <c r="AF4941" s="131">
        <v>0</v>
      </c>
      <c r="AG4941" s="131">
        <v>0</v>
      </c>
      <c r="AH4941" s="43">
        <v>0</v>
      </c>
      <c r="AJ4941" s="69"/>
    </row>
    <row r="4942" spans="4:36">
      <c r="D4942" s="62">
        <v>2005</v>
      </c>
      <c r="E4942" s="62">
        <v>12</v>
      </c>
      <c r="F4942" s="62">
        <v>2006</v>
      </c>
      <c r="G4942" s="62">
        <v>2006</v>
      </c>
      <c r="H4942" s="131">
        <v>0</v>
      </c>
      <c r="I4942" s="131">
        <v>0</v>
      </c>
      <c r="J4942" s="131">
        <v>0</v>
      </c>
      <c r="K4942" s="131">
        <v>0</v>
      </c>
      <c r="L4942" s="131">
        <v>0</v>
      </c>
      <c r="M4942" s="131">
        <v>0</v>
      </c>
      <c r="N4942" s="131">
        <v>0</v>
      </c>
      <c r="O4942" s="131">
        <v>0</v>
      </c>
      <c r="P4942" s="131">
        <v>0</v>
      </c>
      <c r="Q4942" s="131">
        <v>0</v>
      </c>
      <c r="R4942" s="131">
        <v>0</v>
      </c>
      <c r="S4942" s="131">
        <v>0</v>
      </c>
      <c r="T4942" s="131">
        <v>0</v>
      </c>
      <c r="U4942" s="131">
        <v>0</v>
      </c>
      <c r="V4942" s="131">
        <v>0</v>
      </c>
      <c r="W4942" s="131">
        <v>0</v>
      </c>
      <c r="X4942" s="132">
        <v>0</v>
      </c>
      <c r="Y4942" s="131">
        <v>0</v>
      </c>
      <c r="Z4942" s="131">
        <v>0</v>
      </c>
      <c r="AA4942" s="131">
        <v>0</v>
      </c>
      <c r="AB4942" s="131">
        <v>0</v>
      </c>
      <c r="AC4942" s="131">
        <v>0</v>
      </c>
      <c r="AD4942" s="131">
        <v>0</v>
      </c>
      <c r="AE4942" s="131">
        <v>0</v>
      </c>
      <c r="AF4942" s="131">
        <v>0</v>
      </c>
      <c r="AG4942" s="131">
        <v>0</v>
      </c>
      <c r="AH4942" s="43">
        <v>0</v>
      </c>
      <c r="AJ4942" s="69"/>
    </row>
    <row r="4943" spans="4:36">
      <c r="D4943" s="62">
        <v>2006</v>
      </c>
      <c r="E4943" s="62">
        <v>1</v>
      </c>
      <c r="F4943" s="62">
        <v>2006</v>
      </c>
      <c r="G4943" s="62">
        <v>2006</v>
      </c>
      <c r="H4943" s="131">
        <v>0</v>
      </c>
      <c r="I4943" s="131">
        <v>0</v>
      </c>
      <c r="J4943" s="131">
        <v>0</v>
      </c>
      <c r="K4943" s="131">
        <v>0</v>
      </c>
      <c r="L4943" s="131">
        <v>0</v>
      </c>
      <c r="M4943" s="131">
        <v>0</v>
      </c>
      <c r="N4943" s="131">
        <v>0</v>
      </c>
      <c r="O4943" s="131">
        <v>0</v>
      </c>
      <c r="P4943" s="131">
        <v>0</v>
      </c>
      <c r="Q4943" s="131">
        <v>0</v>
      </c>
      <c r="R4943" s="131">
        <v>0</v>
      </c>
      <c r="S4943" s="131">
        <v>0</v>
      </c>
      <c r="T4943" s="131">
        <v>0</v>
      </c>
      <c r="U4943" s="131">
        <v>0</v>
      </c>
      <c r="V4943" s="131">
        <v>0</v>
      </c>
      <c r="W4943" s="131">
        <v>0</v>
      </c>
      <c r="X4943" s="132">
        <v>0</v>
      </c>
      <c r="Y4943" s="131">
        <v>0</v>
      </c>
      <c r="Z4943" s="131">
        <v>0</v>
      </c>
      <c r="AA4943" s="131">
        <v>0</v>
      </c>
      <c r="AB4943" s="131">
        <v>0</v>
      </c>
      <c r="AC4943" s="131">
        <v>0</v>
      </c>
      <c r="AD4943" s="131">
        <v>0</v>
      </c>
      <c r="AE4943" s="131">
        <v>0</v>
      </c>
      <c r="AF4943" s="131">
        <v>0</v>
      </c>
      <c r="AG4943" s="131">
        <v>0</v>
      </c>
      <c r="AH4943" s="43">
        <v>0</v>
      </c>
      <c r="AJ4943" s="69"/>
    </row>
    <row r="4944" spans="4:36">
      <c r="D4944" s="62">
        <v>2006</v>
      </c>
      <c r="E4944" s="62">
        <v>2</v>
      </c>
      <c r="F4944" s="62">
        <v>2006</v>
      </c>
      <c r="G4944" s="62">
        <v>2006</v>
      </c>
      <c r="H4944" s="131">
        <v>0</v>
      </c>
      <c r="I4944" s="131">
        <v>0</v>
      </c>
      <c r="J4944" s="131">
        <v>0</v>
      </c>
      <c r="K4944" s="131">
        <v>0</v>
      </c>
      <c r="L4944" s="131">
        <v>0</v>
      </c>
      <c r="M4944" s="131">
        <v>0</v>
      </c>
      <c r="N4944" s="131">
        <v>0</v>
      </c>
      <c r="O4944" s="131">
        <v>0</v>
      </c>
      <c r="P4944" s="131">
        <v>0</v>
      </c>
      <c r="Q4944" s="131">
        <v>0</v>
      </c>
      <c r="R4944" s="131">
        <v>0</v>
      </c>
      <c r="S4944" s="131">
        <v>0</v>
      </c>
      <c r="T4944" s="131">
        <v>0</v>
      </c>
      <c r="U4944" s="131">
        <v>0</v>
      </c>
      <c r="V4944" s="131">
        <v>0</v>
      </c>
      <c r="W4944" s="131">
        <v>0</v>
      </c>
      <c r="X4944" s="132">
        <v>0</v>
      </c>
      <c r="Y4944" s="131">
        <v>0</v>
      </c>
      <c r="Z4944" s="131">
        <v>0</v>
      </c>
      <c r="AA4944" s="131">
        <v>0</v>
      </c>
      <c r="AB4944" s="131">
        <v>0</v>
      </c>
      <c r="AC4944" s="131">
        <v>0</v>
      </c>
      <c r="AD4944" s="131">
        <v>0</v>
      </c>
      <c r="AE4944" s="131">
        <v>0</v>
      </c>
      <c r="AF4944" s="131">
        <v>0</v>
      </c>
      <c r="AG4944" s="131">
        <v>0</v>
      </c>
      <c r="AH4944" s="43">
        <v>0</v>
      </c>
      <c r="AJ4944" s="69"/>
    </row>
    <row r="4945" spans="4:36">
      <c r="D4945" s="62">
        <v>2006</v>
      </c>
      <c r="E4945" s="62">
        <v>3</v>
      </c>
      <c r="F4945" s="62">
        <v>2006</v>
      </c>
      <c r="G4945" s="62">
        <v>2006</v>
      </c>
      <c r="H4945" s="131">
        <v>0</v>
      </c>
      <c r="I4945" s="131">
        <v>0</v>
      </c>
      <c r="J4945" s="131">
        <v>0</v>
      </c>
      <c r="K4945" s="131">
        <v>0</v>
      </c>
      <c r="L4945" s="131">
        <v>0</v>
      </c>
      <c r="M4945" s="131">
        <v>0</v>
      </c>
      <c r="N4945" s="131">
        <v>0</v>
      </c>
      <c r="O4945" s="131">
        <v>0</v>
      </c>
      <c r="P4945" s="131">
        <v>0</v>
      </c>
      <c r="Q4945" s="131">
        <v>0</v>
      </c>
      <c r="R4945" s="131">
        <v>0</v>
      </c>
      <c r="S4945" s="131">
        <v>0</v>
      </c>
      <c r="T4945" s="131">
        <v>0</v>
      </c>
      <c r="U4945" s="131">
        <v>0</v>
      </c>
      <c r="V4945" s="131">
        <v>0</v>
      </c>
      <c r="W4945" s="131">
        <v>0</v>
      </c>
      <c r="X4945" s="132">
        <v>0</v>
      </c>
      <c r="Y4945" s="131">
        <v>0</v>
      </c>
      <c r="Z4945" s="131">
        <v>0</v>
      </c>
      <c r="AA4945" s="131">
        <v>0</v>
      </c>
      <c r="AB4945" s="131">
        <v>0</v>
      </c>
      <c r="AC4945" s="131">
        <v>0</v>
      </c>
      <c r="AD4945" s="131">
        <v>0</v>
      </c>
      <c r="AE4945" s="131">
        <v>0</v>
      </c>
      <c r="AF4945" s="131">
        <v>0</v>
      </c>
      <c r="AG4945" s="131">
        <v>0</v>
      </c>
      <c r="AH4945" s="43">
        <v>0</v>
      </c>
      <c r="AJ4945" s="69"/>
    </row>
    <row r="4946" spans="4:36">
      <c r="D4946" s="62">
        <v>2006</v>
      </c>
      <c r="E4946" s="62">
        <v>4</v>
      </c>
      <c r="F4946" s="62">
        <v>2006</v>
      </c>
      <c r="G4946" s="62">
        <v>2006</v>
      </c>
      <c r="H4946" s="131">
        <v>0</v>
      </c>
      <c r="I4946" s="131">
        <v>0</v>
      </c>
      <c r="J4946" s="131">
        <v>0</v>
      </c>
      <c r="K4946" s="131">
        <v>0</v>
      </c>
      <c r="L4946" s="131">
        <v>0</v>
      </c>
      <c r="M4946" s="131">
        <v>0</v>
      </c>
      <c r="N4946" s="131">
        <v>0</v>
      </c>
      <c r="O4946" s="131">
        <v>0</v>
      </c>
      <c r="P4946" s="131">
        <v>0</v>
      </c>
      <c r="Q4946" s="131">
        <v>0</v>
      </c>
      <c r="R4946" s="131">
        <v>0</v>
      </c>
      <c r="S4946" s="131">
        <v>0</v>
      </c>
      <c r="T4946" s="131">
        <v>0</v>
      </c>
      <c r="U4946" s="131">
        <v>0</v>
      </c>
      <c r="V4946" s="131">
        <v>0</v>
      </c>
      <c r="W4946" s="131">
        <v>0</v>
      </c>
      <c r="X4946" s="132">
        <v>0</v>
      </c>
      <c r="Y4946" s="131">
        <v>0</v>
      </c>
      <c r="Z4946" s="131">
        <v>0</v>
      </c>
      <c r="AA4946" s="131">
        <v>0</v>
      </c>
      <c r="AB4946" s="131">
        <v>0</v>
      </c>
      <c r="AC4946" s="131">
        <v>0</v>
      </c>
      <c r="AD4946" s="131">
        <v>0</v>
      </c>
      <c r="AE4946" s="131">
        <v>0</v>
      </c>
      <c r="AF4946" s="131">
        <v>0</v>
      </c>
      <c r="AG4946" s="131">
        <v>0</v>
      </c>
      <c r="AH4946" s="43">
        <v>0</v>
      </c>
      <c r="AJ4946" s="69"/>
    </row>
    <row r="4947" spans="4:36">
      <c r="D4947" s="62">
        <v>2006</v>
      </c>
      <c r="E4947" s="62">
        <v>5</v>
      </c>
      <c r="F4947" s="62">
        <v>2006</v>
      </c>
      <c r="G4947" s="62">
        <v>2007</v>
      </c>
      <c r="H4947" s="131">
        <v>0</v>
      </c>
      <c r="I4947" s="131">
        <v>0</v>
      </c>
      <c r="J4947" s="131">
        <v>0</v>
      </c>
      <c r="K4947" s="131">
        <v>0</v>
      </c>
      <c r="L4947" s="131">
        <v>0</v>
      </c>
      <c r="M4947" s="131">
        <v>0</v>
      </c>
      <c r="N4947" s="131">
        <v>0</v>
      </c>
      <c r="O4947" s="131">
        <v>0</v>
      </c>
      <c r="P4947" s="131">
        <v>0</v>
      </c>
      <c r="Q4947" s="131">
        <v>0</v>
      </c>
      <c r="R4947" s="131">
        <v>0</v>
      </c>
      <c r="S4947" s="131">
        <v>0</v>
      </c>
      <c r="T4947" s="131">
        <v>0</v>
      </c>
      <c r="U4947" s="131">
        <v>0</v>
      </c>
      <c r="V4947" s="131">
        <v>0</v>
      </c>
      <c r="W4947" s="131">
        <v>0</v>
      </c>
      <c r="X4947" s="132">
        <v>0</v>
      </c>
      <c r="Y4947" s="131">
        <v>0</v>
      </c>
      <c r="Z4947" s="131">
        <v>0</v>
      </c>
      <c r="AA4947" s="131">
        <v>0</v>
      </c>
      <c r="AB4947" s="131">
        <v>0</v>
      </c>
      <c r="AC4947" s="131">
        <v>0</v>
      </c>
      <c r="AD4947" s="131">
        <v>0</v>
      </c>
      <c r="AE4947" s="131">
        <v>0</v>
      </c>
      <c r="AF4947" s="131">
        <v>0</v>
      </c>
      <c r="AG4947" s="131">
        <v>0</v>
      </c>
      <c r="AH4947" s="43">
        <v>0</v>
      </c>
      <c r="AJ4947" s="69"/>
    </row>
    <row r="4948" spans="4:36">
      <c r="D4948" s="62">
        <v>2006</v>
      </c>
      <c r="E4948" s="62">
        <v>6</v>
      </c>
      <c r="F4948" s="62">
        <v>2006</v>
      </c>
      <c r="G4948" s="62">
        <v>2007</v>
      </c>
      <c r="H4948" s="131">
        <v>0</v>
      </c>
      <c r="I4948" s="131">
        <v>0</v>
      </c>
      <c r="J4948" s="131">
        <v>0</v>
      </c>
      <c r="K4948" s="131">
        <v>0</v>
      </c>
      <c r="L4948" s="131">
        <v>0</v>
      </c>
      <c r="M4948" s="131">
        <v>0</v>
      </c>
      <c r="N4948" s="131">
        <v>0</v>
      </c>
      <c r="O4948" s="131">
        <v>0</v>
      </c>
      <c r="P4948" s="131">
        <v>0</v>
      </c>
      <c r="Q4948" s="131">
        <v>0</v>
      </c>
      <c r="R4948" s="131">
        <v>0</v>
      </c>
      <c r="S4948" s="131">
        <v>0</v>
      </c>
      <c r="T4948" s="131">
        <v>0</v>
      </c>
      <c r="U4948" s="131">
        <v>0</v>
      </c>
      <c r="V4948" s="131">
        <v>0</v>
      </c>
      <c r="W4948" s="131">
        <v>0</v>
      </c>
      <c r="X4948" s="132">
        <v>0</v>
      </c>
      <c r="Y4948" s="131">
        <v>0</v>
      </c>
      <c r="Z4948" s="131">
        <v>0</v>
      </c>
      <c r="AA4948" s="131">
        <v>0</v>
      </c>
      <c r="AB4948" s="131">
        <v>0</v>
      </c>
      <c r="AC4948" s="131">
        <v>0</v>
      </c>
      <c r="AD4948" s="131">
        <v>0</v>
      </c>
      <c r="AE4948" s="131">
        <v>0</v>
      </c>
      <c r="AF4948" s="131">
        <v>0</v>
      </c>
      <c r="AG4948" s="131">
        <v>0</v>
      </c>
      <c r="AH4948" s="43">
        <v>0</v>
      </c>
      <c r="AJ4948" s="69"/>
    </row>
    <row r="4949" spans="4:36">
      <c r="D4949" s="62">
        <v>2006</v>
      </c>
      <c r="E4949" s="62">
        <v>7</v>
      </c>
      <c r="F4949" s="62">
        <v>2007</v>
      </c>
      <c r="G4949" s="62">
        <v>2007</v>
      </c>
      <c r="H4949" s="131">
        <v>0</v>
      </c>
      <c r="I4949" s="131">
        <v>0</v>
      </c>
      <c r="J4949" s="131">
        <v>0</v>
      </c>
      <c r="K4949" s="131">
        <v>0</v>
      </c>
      <c r="L4949" s="131">
        <v>0</v>
      </c>
      <c r="M4949" s="131">
        <v>0</v>
      </c>
      <c r="N4949" s="131">
        <v>0</v>
      </c>
      <c r="O4949" s="131">
        <v>0</v>
      </c>
      <c r="P4949" s="131">
        <v>0</v>
      </c>
      <c r="Q4949" s="131">
        <v>0</v>
      </c>
      <c r="R4949" s="131">
        <v>0</v>
      </c>
      <c r="S4949" s="131">
        <v>0</v>
      </c>
      <c r="T4949" s="131">
        <v>0</v>
      </c>
      <c r="U4949" s="131">
        <v>0</v>
      </c>
      <c r="V4949" s="131">
        <v>0</v>
      </c>
      <c r="W4949" s="131">
        <v>0</v>
      </c>
      <c r="X4949" s="132">
        <v>0</v>
      </c>
      <c r="Y4949" s="131">
        <v>0</v>
      </c>
      <c r="Z4949" s="131">
        <v>0</v>
      </c>
      <c r="AA4949" s="131">
        <v>0</v>
      </c>
      <c r="AB4949" s="131">
        <v>0</v>
      </c>
      <c r="AC4949" s="131">
        <v>0</v>
      </c>
      <c r="AD4949" s="131">
        <v>0</v>
      </c>
      <c r="AE4949" s="131">
        <v>0</v>
      </c>
      <c r="AF4949" s="131">
        <v>0</v>
      </c>
      <c r="AG4949" s="131">
        <v>0</v>
      </c>
      <c r="AH4949" s="43">
        <v>0</v>
      </c>
      <c r="AJ4949" s="69"/>
    </row>
    <row r="4950" spans="4:36">
      <c r="D4950" s="62">
        <v>2006</v>
      </c>
      <c r="E4950" s="62">
        <v>8</v>
      </c>
      <c r="F4950" s="62">
        <v>2007</v>
      </c>
      <c r="G4950" s="62">
        <v>2007</v>
      </c>
      <c r="H4950" s="131">
        <v>0</v>
      </c>
      <c r="I4950" s="131">
        <v>0</v>
      </c>
      <c r="J4950" s="131">
        <v>0</v>
      </c>
      <c r="K4950" s="131">
        <v>0</v>
      </c>
      <c r="L4950" s="131">
        <v>0</v>
      </c>
      <c r="M4950" s="131">
        <v>0</v>
      </c>
      <c r="N4950" s="131">
        <v>0</v>
      </c>
      <c r="O4950" s="131">
        <v>0</v>
      </c>
      <c r="P4950" s="131">
        <v>0</v>
      </c>
      <c r="Q4950" s="131">
        <v>0</v>
      </c>
      <c r="R4950" s="131">
        <v>0</v>
      </c>
      <c r="S4950" s="131">
        <v>0</v>
      </c>
      <c r="T4950" s="131">
        <v>0</v>
      </c>
      <c r="U4950" s="131">
        <v>0</v>
      </c>
      <c r="V4950" s="131">
        <v>0</v>
      </c>
      <c r="W4950" s="131">
        <v>0</v>
      </c>
      <c r="X4950" s="132">
        <v>0</v>
      </c>
      <c r="Y4950" s="131">
        <v>0</v>
      </c>
      <c r="Z4950" s="131">
        <v>0</v>
      </c>
      <c r="AA4950" s="131">
        <v>0</v>
      </c>
      <c r="AB4950" s="131">
        <v>0</v>
      </c>
      <c r="AC4950" s="131">
        <v>0</v>
      </c>
      <c r="AD4950" s="131">
        <v>0</v>
      </c>
      <c r="AE4950" s="131">
        <v>0</v>
      </c>
      <c r="AF4950" s="131">
        <v>0</v>
      </c>
      <c r="AG4950" s="131">
        <v>0</v>
      </c>
      <c r="AH4950" s="43">
        <v>0</v>
      </c>
      <c r="AJ4950" s="69"/>
    </row>
    <row r="4951" spans="4:36">
      <c r="D4951" s="62">
        <v>2006</v>
      </c>
      <c r="E4951" s="62">
        <v>9</v>
      </c>
      <c r="F4951" s="62">
        <v>2007</v>
      </c>
      <c r="G4951" s="62">
        <v>2007</v>
      </c>
      <c r="H4951" s="131">
        <v>0</v>
      </c>
      <c r="I4951" s="131">
        <v>0</v>
      </c>
      <c r="J4951" s="131">
        <v>0</v>
      </c>
      <c r="K4951" s="131">
        <v>0</v>
      </c>
      <c r="L4951" s="131">
        <v>0</v>
      </c>
      <c r="M4951" s="131">
        <v>0</v>
      </c>
      <c r="N4951" s="131">
        <v>0</v>
      </c>
      <c r="O4951" s="131">
        <v>0</v>
      </c>
      <c r="P4951" s="131">
        <v>0</v>
      </c>
      <c r="Q4951" s="131">
        <v>0</v>
      </c>
      <c r="R4951" s="131">
        <v>0</v>
      </c>
      <c r="S4951" s="131">
        <v>0</v>
      </c>
      <c r="T4951" s="131">
        <v>0</v>
      </c>
      <c r="U4951" s="131">
        <v>0</v>
      </c>
      <c r="V4951" s="131">
        <v>0</v>
      </c>
      <c r="W4951" s="131">
        <v>0</v>
      </c>
      <c r="X4951" s="132">
        <v>0</v>
      </c>
      <c r="Y4951" s="131">
        <v>0</v>
      </c>
      <c r="Z4951" s="131">
        <v>0</v>
      </c>
      <c r="AA4951" s="131">
        <v>0</v>
      </c>
      <c r="AB4951" s="131">
        <v>0</v>
      </c>
      <c r="AC4951" s="131">
        <v>0</v>
      </c>
      <c r="AD4951" s="131">
        <v>0</v>
      </c>
      <c r="AE4951" s="131">
        <v>0</v>
      </c>
      <c r="AF4951" s="131">
        <v>0</v>
      </c>
      <c r="AG4951" s="131">
        <v>0</v>
      </c>
      <c r="AH4951" s="43">
        <v>0</v>
      </c>
      <c r="AJ4951" s="69"/>
    </row>
    <row r="4952" spans="4:36">
      <c r="D4952" s="62">
        <v>2006</v>
      </c>
      <c r="E4952" s="62">
        <v>10</v>
      </c>
      <c r="F4952" s="62">
        <v>2007</v>
      </c>
      <c r="G4952" s="62">
        <v>2007</v>
      </c>
      <c r="H4952" s="131">
        <v>0</v>
      </c>
      <c r="I4952" s="131">
        <v>0</v>
      </c>
      <c r="J4952" s="131">
        <v>0</v>
      </c>
      <c r="K4952" s="131">
        <v>0</v>
      </c>
      <c r="L4952" s="131">
        <v>0</v>
      </c>
      <c r="M4952" s="131">
        <v>0</v>
      </c>
      <c r="N4952" s="131">
        <v>0</v>
      </c>
      <c r="O4952" s="131">
        <v>0</v>
      </c>
      <c r="P4952" s="131">
        <v>0</v>
      </c>
      <c r="Q4952" s="131">
        <v>0</v>
      </c>
      <c r="R4952" s="131">
        <v>0</v>
      </c>
      <c r="S4952" s="131">
        <v>0</v>
      </c>
      <c r="T4952" s="131">
        <v>0</v>
      </c>
      <c r="U4952" s="131">
        <v>0</v>
      </c>
      <c r="V4952" s="131">
        <v>0</v>
      </c>
      <c r="W4952" s="131">
        <v>0</v>
      </c>
      <c r="X4952" s="132">
        <v>0</v>
      </c>
      <c r="Y4952" s="131">
        <v>0</v>
      </c>
      <c r="Z4952" s="131">
        <v>0</v>
      </c>
      <c r="AA4952" s="131">
        <v>0</v>
      </c>
      <c r="AB4952" s="131">
        <v>0</v>
      </c>
      <c r="AC4952" s="131">
        <v>0</v>
      </c>
      <c r="AD4952" s="131">
        <v>0</v>
      </c>
      <c r="AE4952" s="131">
        <v>0</v>
      </c>
      <c r="AF4952" s="131">
        <v>0</v>
      </c>
      <c r="AG4952" s="131">
        <v>0</v>
      </c>
      <c r="AH4952" s="43">
        <v>0</v>
      </c>
      <c r="AJ4952" s="69"/>
    </row>
    <row r="4953" spans="4:36">
      <c r="D4953" s="62">
        <v>2006</v>
      </c>
      <c r="E4953" s="62">
        <v>11</v>
      </c>
      <c r="F4953" s="62">
        <v>2007</v>
      </c>
      <c r="G4953" s="62">
        <v>2007</v>
      </c>
      <c r="H4953" s="131">
        <v>0</v>
      </c>
      <c r="I4953" s="131">
        <v>0</v>
      </c>
      <c r="J4953" s="131">
        <v>0</v>
      </c>
      <c r="K4953" s="131">
        <v>0</v>
      </c>
      <c r="L4953" s="131">
        <v>0</v>
      </c>
      <c r="M4953" s="131">
        <v>0</v>
      </c>
      <c r="N4953" s="131">
        <v>0</v>
      </c>
      <c r="O4953" s="131">
        <v>0</v>
      </c>
      <c r="P4953" s="131">
        <v>0</v>
      </c>
      <c r="Q4953" s="131">
        <v>0</v>
      </c>
      <c r="R4953" s="131">
        <v>0</v>
      </c>
      <c r="S4953" s="131">
        <v>0</v>
      </c>
      <c r="T4953" s="131">
        <v>0</v>
      </c>
      <c r="U4953" s="131">
        <v>0</v>
      </c>
      <c r="V4953" s="131">
        <v>0</v>
      </c>
      <c r="W4953" s="131">
        <v>0</v>
      </c>
      <c r="X4953" s="132">
        <v>0</v>
      </c>
      <c r="Y4953" s="131">
        <v>0</v>
      </c>
      <c r="Z4953" s="131">
        <v>0</v>
      </c>
      <c r="AA4953" s="131">
        <v>0</v>
      </c>
      <c r="AB4953" s="131">
        <v>0</v>
      </c>
      <c r="AC4953" s="131">
        <v>0</v>
      </c>
      <c r="AD4953" s="131">
        <v>0</v>
      </c>
      <c r="AE4953" s="131">
        <v>0</v>
      </c>
      <c r="AF4953" s="131">
        <v>0</v>
      </c>
      <c r="AG4953" s="131">
        <v>0</v>
      </c>
      <c r="AH4953" s="43">
        <v>0</v>
      </c>
      <c r="AJ4953" s="69"/>
    </row>
    <row r="4954" spans="4:36">
      <c r="D4954" s="62">
        <v>2006</v>
      </c>
      <c r="E4954" s="62">
        <v>12</v>
      </c>
      <c r="F4954" s="62">
        <v>2007</v>
      </c>
      <c r="G4954" s="62">
        <v>2007</v>
      </c>
      <c r="H4954" s="131">
        <v>0</v>
      </c>
      <c r="I4954" s="131">
        <v>0</v>
      </c>
      <c r="J4954" s="131">
        <v>0</v>
      </c>
      <c r="K4954" s="131">
        <v>0</v>
      </c>
      <c r="L4954" s="131">
        <v>0</v>
      </c>
      <c r="M4954" s="131">
        <v>0</v>
      </c>
      <c r="N4954" s="131">
        <v>0</v>
      </c>
      <c r="O4954" s="131">
        <v>0</v>
      </c>
      <c r="P4954" s="131">
        <v>0</v>
      </c>
      <c r="Q4954" s="131">
        <v>0</v>
      </c>
      <c r="R4954" s="131">
        <v>0</v>
      </c>
      <c r="S4954" s="131">
        <v>0</v>
      </c>
      <c r="T4954" s="131">
        <v>0</v>
      </c>
      <c r="U4954" s="131">
        <v>0</v>
      </c>
      <c r="V4954" s="131">
        <v>0</v>
      </c>
      <c r="W4954" s="131">
        <v>0</v>
      </c>
      <c r="X4954" s="132">
        <v>0</v>
      </c>
      <c r="Y4954" s="131">
        <v>0</v>
      </c>
      <c r="Z4954" s="131">
        <v>0</v>
      </c>
      <c r="AA4954" s="131">
        <v>0</v>
      </c>
      <c r="AB4954" s="131">
        <v>0</v>
      </c>
      <c r="AC4954" s="131">
        <v>0</v>
      </c>
      <c r="AD4954" s="131">
        <v>0</v>
      </c>
      <c r="AE4954" s="131">
        <v>0</v>
      </c>
      <c r="AF4954" s="131">
        <v>0</v>
      </c>
      <c r="AG4954" s="131">
        <v>0</v>
      </c>
      <c r="AH4954" s="43">
        <v>0</v>
      </c>
      <c r="AJ4954" s="69"/>
    </row>
    <row r="4955" spans="4:36">
      <c r="D4955" s="62">
        <v>2007</v>
      </c>
      <c r="E4955" s="62">
        <v>1</v>
      </c>
      <c r="F4955" s="62">
        <v>2007</v>
      </c>
      <c r="G4955" s="62">
        <v>2007</v>
      </c>
      <c r="H4955" s="131">
        <v>0</v>
      </c>
      <c r="I4955" s="131">
        <v>0</v>
      </c>
      <c r="J4955" s="131">
        <v>0</v>
      </c>
      <c r="K4955" s="131">
        <v>0</v>
      </c>
      <c r="L4955" s="131">
        <v>0</v>
      </c>
      <c r="M4955" s="131">
        <v>0</v>
      </c>
      <c r="N4955" s="131">
        <v>0</v>
      </c>
      <c r="O4955" s="131">
        <v>0</v>
      </c>
      <c r="P4955" s="131">
        <v>0</v>
      </c>
      <c r="Q4955" s="131">
        <v>0</v>
      </c>
      <c r="R4955" s="131">
        <v>0</v>
      </c>
      <c r="S4955" s="131">
        <v>0</v>
      </c>
      <c r="T4955" s="131">
        <v>0</v>
      </c>
      <c r="U4955" s="131">
        <v>0</v>
      </c>
      <c r="V4955" s="131">
        <v>0</v>
      </c>
      <c r="W4955" s="131">
        <v>0</v>
      </c>
      <c r="X4955" s="132">
        <v>0</v>
      </c>
      <c r="Y4955" s="131">
        <v>0</v>
      </c>
      <c r="Z4955" s="131">
        <v>0</v>
      </c>
      <c r="AA4955" s="131">
        <v>0</v>
      </c>
      <c r="AB4955" s="131">
        <v>0</v>
      </c>
      <c r="AC4955" s="131">
        <v>0</v>
      </c>
      <c r="AD4955" s="131">
        <v>0</v>
      </c>
      <c r="AE4955" s="131">
        <v>0</v>
      </c>
      <c r="AF4955" s="131">
        <v>0</v>
      </c>
      <c r="AG4955" s="131">
        <v>0</v>
      </c>
      <c r="AH4955" s="43">
        <v>0</v>
      </c>
      <c r="AJ4955" s="69"/>
    </row>
    <row r="4956" spans="4:36">
      <c r="D4956" s="62">
        <v>2007</v>
      </c>
      <c r="E4956" s="62">
        <v>2</v>
      </c>
      <c r="F4956" s="62">
        <v>2007</v>
      </c>
      <c r="G4956" s="62">
        <v>2007</v>
      </c>
      <c r="H4956" s="131">
        <v>0</v>
      </c>
      <c r="I4956" s="131">
        <v>0</v>
      </c>
      <c r="J4956" s="131">
        <v>0</v>
      </c>
      <c r="K4956" s="131">
        <v>0</v>
      </c>
      <c r="L4956" s="131">
        <v>0</v>
      </c>
      <c r="M4956" s="131">
        <v>0</v>
      </c>
      <c r="N4956" s="131">
        <v>0</v>
      </c>
      <c r="O4956" s="131">
        <v>0</v>
      </c>
      <c r="P4956" s="131">
        <v>0</v>
      </c>
      <c r="Q4956" s="131">
        <v>0</v>
      </c>
      <c r="R4956" s="131">
        <v>0</v>
      </c>
      <c r="S4956" s="131">
        <v>0</v>
      </c>
      <c r="T4956" s="131">
        <v>0</v>
      </c>
      <c r="U4956" s="131">
        <v>0</v>
      </c>
      <c r="V4956" s="131">
        <v>0</v>
      </c>
      <c r="W4956" s="131">
        <v>0</v>
      </c>
      <c r="X4956" s="132">
        <v>0</v>
      </c>
      <c r="Y4956" s="131">
        <v>0</v>
      </c>
      <c r="Z4956" s="131">
        <v>0</v>
      </c>
      <c r="AA4956" s="131">
        <v>0</v>
      </c>
      <c r="AB4956" s="131">
        <v>0</v>
      </c>
      <c r="AC4956" s="131">
        <v>0</v>
      </c>
      <c r="AD4956" s="131">
        <v>0</v>
      </c>
      <c r="AE4956" s="131">
        <v>0</v>
      </c>
      <c r="AF4956" s="131">
        <v>0</v>
      </c>
      <c r="AG4956" s="131">
        <v>0</v>
      </c>
      <c r="AH4956" s="43">
        <v>0</v>
      </c>
      <c r="AJ4956" s="69"/>
    </row>
    <row r="4957" spans="4:36">
      <c r="D4957" s="62">
        <v>2007</v>
      </c>
      <c r="E4957" s="62">
        <v>3</v>
      </c>
      <c r="F4957" s="62">
        <v>2007</v>
      </c>
      <c r="G4957" s="62">
        <v>2007</v>
      </c>
      <c r="H4957" s="131">
        <v>0</v>
      </c>
      <c r="I4957" s="131">
        <v>0</v>
      </c>
      <c r="J4957" s="131">
        <v>0</v>
      </c>
      <c r="K4957" s="131">
        <v>0</v>
      </c>
      <c r="L4957" s="131">
        <v>0</v>
      </c>
      <c r="M4957" s="131">
        <v>0</v>
      </c>
      <c r="N4957" s="131">
        <v>0</v>
      </c>
      <c r="O4957" s="131">
        <v>0</v>
      </c>
      <c r="P4957" s="131">
        <v>0</v>
      </c>
      <c r="Q4957" s="131">
        <v>0</v>
      </c>
      <c r="R4957" s="131">
        <v>0</v>
      </c>
      <c r="S4957" s="131">
        <v>0</v>
      </c>
      <c r="T4957" s="131">
        <v>0</v>
      </c>
      <c r="U4957" s="131">
        <v>0</v>
      </c>
      <c r="V4957" s="131">
        <v>0</v>
      </c>
      <c r="W4957" s="131">
        <v>0</v>
      </c>
      <c r="X4957" s="132">
        <v>0</v>
      </c>
      <c r="Y4957" s="131">
        <v>0</v>
      </c>
      <c r="Z4957" s="131">
        <v>0</v>
      </c>
      <c r="AA4957" s="131">
        <v>0</v>
      </c>
      <c r="AB4957" s="131">
        <v>0</v>
      </c>
      <c r="AC4957" s="131">
        <v>0</v>
      </c>
      <c r="AD4957" s="131">
        <v>0</v>
      </c>
      <c r="AE4957" s="131">
        <v>0</v>
      </c>
      <c r="AF4957" s="131">
        <v>0</v>
      </c>
      <c r="AG4957" s="131">
        <v>0</v>
      </c>
      <c r="AH4957" s="43">
        <v>0</v>
      </c>
      <c r="AJ4957" s="69"/>
    </row>
    <row r="4958" spans="4:36">
      <c r="D4958" s="62">
        <v>2007</v>
      </c>
      <c r="E4958" s="62">
        <v>4</v>
      </c>
      <c r="F4958" s="62">
        <v>2007</v>
      </c>
      <c r="G4958" s="62">
        <v>2007</v>
      </c>
      <c r="H4958" s="131">
        <v>0</v>
      </c>
      <c r="I4958" s="131">
        <v>0</v>
      </c>
      <c r="J4958" s="131">
        <v>0</v>
      </c>
      <c r="K4958" s="131">
        <v>0</v>
      </c>
      <c r="L4958" s="131">
        <v>0</v>
      </c>
      <c r="M4958" s="131">
        <v>0</v>
      </c>
      <c r="N4958" s="131">
        <v>0</v>
      </c>
      <c r="O4958" s="131">
        <v>0</v>
      </c>
      <c r="P4958" s="131">
        <v>0</v>
      </c>
      <c r="Q4958" s="131">
        <v>0</v>
      </c>
      <c r="R4958" s="131">
        <v>0</v>
      </c>
      <c r="S4958" s="131">
        <v>0</v>
      </c>
      <c r="T4958" s="131">
        <v>0</v>
      </c>
      <c r="U4958" s="131">
        <v>0</v>
      </c>
      <c r="V4958" s="131">
        <v>0</v>
      </c>
      <c r="W4958" s="131">
        <v>0</v>
      </c>
      <c r="X4958" s="132">
        <v>0</v>
      </c>
      <c r="Y4958" s="131">
        <v>0</v>
      </c>
      <c r="Z4958" s="131">
        <v>0</v>
      </c>
      <c r="AA4958" s="131">
        <v>0</v>
      </c>
      <c r="AB4958" s="131">
        <v>0</v>
      </c>
      <c r="AC4958" s="131">
        <v>0</v>
      </c>
      <c r="AD4958" s="131">
        <v>0</v>
      </c>
      <c r="AE4958" s="131">
        <v>0</v>
      </c>
      <c r="AF4958" s="131">
        <v>0</v>
      </c>
      <c r="AG4958" s="131">
        <v>0</v>
      </c>
      <c r="AH4958" s="43">
        <v>0</v>
      </c>
      <c r="AJ4958" s="69"/>
    </row>
    <row r="4959" spans="4:36">
      <c r="D4959" s="62">
        <v>2007</v>
      </c>
      <c r="E4959" s="62">
        <v>5</v>
      </c>
      <c r="F4959" s="62">
        <v>2007</v>
      </c>
      <c r="G4959" s="62">
        <v>2008</v>
      </c>
      <c r="H4959" s="131">
        <v>0</v>
      </c>
      <c r="I4959" s="131">
        <v>0</v>
      </c>
      <c r="J4959" s="131">
        <v>0</v>
      </c>
      <c r="K4959" s="131">
        <v>0</v>
      </c>
      <c r="L4959" s="131">
        <v>0</v>
      </c>
      <c r="M4959" s="131">
        <v>0</v>
      </c>
      <c r="N4959" s="131">
        <v>0</v>
      </c>
      <c r="O4959" s="131">
        <v>0</v>
      </c>
      <c r="P4959" s="131">
        <v>0</v>
      </c>
      <c r="Q4959" s="131">
        <v>0</v>
      </c>
      <c r="R4959" s="131">
        <v>0</v>
      </c>
      <c r="S4959" s="131">
        <v>0</v>
      </c>
      <c r="T4959" s="131">
        <v>0</v>
      </c>
      <c r="U4959" s="131">
        <v>0</v>
      </c>
      <c r="V4959" s="131">
        <v>0</v>
      </c>
      <c r="W4959" s="131">
        <v>0</v>
      </c>
      <c r="X4959" s="132">
        <v>0</v>
      </c>
      <c r="Y4959" s="131">
        <v>0</v>
      </c>
      <c r="Z4959" s="131">
        <v>0</v>
      </c>
      <c r="AA4959" s="131">
        <v>0</v>
      </c>
      <c r="AB4959" s="131">
        <v>0</v>
      </c>
      <c r="AC4959" s="131">
        <v>0</v>
      </c>
      <c r="AD4959" s="131">
        <v>0</v>
      </c>
      <c r="AE4959" s="131">
        <v>0</v>
      </c>
      <c r="AF4959" s="131">
        <v>0</v>
      </c>
      <c r="AG4959" s="131">
        <v>0</v>
      </c>
      <c r="AH4959" s="43">
        <v>0</v>
      </c>
      <c r="AJ4959" s="69"/>
    </row>
    <row r="4960" spans="4:36">
      <c r="D4960" s="62">
        <v>2007</v>
      </c>
      <c r="E4960" s="62">
        <v>6</v>
      </c>
      <c r="F4960" s="62">
        <v>2007</v>
      </c>
      <c r="G4960" s="62">
        <v>2008</v>
      </c>
      <c r="H4960" s="131">
        <v>0</v>
      </c>
      <c r="I4960" s="131">
        <v>0</v>
      </c>
      <c r="J4960" s="131">
        <v>0</v>
      </c>
      <c r="K4960" s="131">
        <v>0</v>
      </c>
      <c r="L4960" s="131">
        <v>0</v>
      </c>
      <c r="M4960" s="131">
        <v>0</v>
      </c>
      <c r="N4960" s="131">
        <v>0</v>
      </c>
      <c r="O4960" s="131">
        <v>0</v>
      </c>
      <c r="P4960" s="131">
        <v>0</v>
      </c>
      <c r="Q4960" s="131">
        <v>0</v>
      </c>
      <c r="R4960" s="131">
        <v>0</v>
      </c>
      <c r="S4960" s="131">
        <v>0</v>
      </c>
      <c r="T4960" s="131">
        <v>0</v>
      </c>
      <c r="U4960" s="131">
        <v>0</v>
      </c>
      <c r="V4960" s="131">
        <v>0</v>
      </c>
      <c r="W4960" s="131">
        <v>0</v>
      </c>
      <c r="X4960" s="132">
        <v>0</v>
      </c>
      <c r="Y4960" s="131">
        <v>0</v>
      </c>
      <c r="Z4960" s="131">
        <v>0</v>
      </c>
      <c r="AA4960" s="131">
        <v>0</v>
      </c>
      <c r="AB4960" s="131">
        <v>0</v>
      </c>
      <c r="AC4960" s="131">
        <v>0</v>
      </c>
      <c r="AD4960" s="131">
        <v>0</v>
      </c>
      <c r="AE4960" s="131">
        <v>0</v>
      </c>
      <c r="AF4960" s="131">
        <v>0</v>
      </c>
      <c r="AG4960" s="131">
        <v>0</v>
      </c>
      <c r="AH4960" s="43">
        <v>0</v>
      </c>
      <c r="AJ4960" s="69"/>
    </row>
    <row r="4961" spans="4:36">
      <c r="D4961" s="62">
        <v>2007</v>
      </c>
      <c r="E4961" s="62">
        <v>7</v>
      </c>
      <c r="F4961" s="62">
        <v>2008</v>
      </c>
      <c r="G4961" s="62">
        <v>2008</v>
      </c>
      <c r="H4961" s="131">
        <v>0</v>
      </c>
      <c r="I4961" s="131">
        <v>0</v>
      </c>
      <c r="J4961" s="131">
        <v>0</v>
      </c>
      <c r="K4961" s="131">
        <v>0</v>
      </c>
      <c r="L4961" s="131">
        <v>0</v>
      </c>
      <c r="M4961" s="131">
        <v>0</v>
      </c>
      <c r="N4961" s="131">
        <v>0</v>
      </c>
      <c r="O4961" s="131">
        <v>0</v>
      </c>
      <c r="P4961" s="131">
        <v>0</v>
      </c>
      <c r="Q4961" s="131">
        <v>0</v>
      </c>
      <c r="R4961" s="131">
        <v>0</v>
      </c>
      <c r="S4961" s="131">
        <v>0</v>
      </c>
      <c r="T4961" s="131">
        <v>0</v>
      </c>
      <c r="U4961" s="131">
        <v>0</v>
      </c>
      <c r="V4961" s="131">
        <v>0</v>
      </c>
      <c r="W4961" s="131">
        <v>0</v>
      </c>
      <c r="X4961" s="132">
        <v>0</v>
      </c>
      <c r="Y4961" s="131">
        <v>0</v>
      </c>
      <c r="Z4961" s="131">
        <v>0</v>
      </c>
      <c r="AA4961" s="131">
        <v>0</v>
      </c>
      <c r="AB4961" s="131">
        <v>0</v>
      </c>
      <c r="AC4961" s="131">
        <v>0</v>
      </c>
      <c r="AD4961" s="131">
        <v>0</v>
      </c>
      <c r="AE4961" s="131">
        <v>0</v>
      </c>
      <c r="AF4961" s="131">
        <v>0</v>
      </c>
      <c r="AG4961" s="131">
        <v>0</v>
      </c>
      <c r="AH4961" s="43">
        <v>0</v>
      </c>
      <c r="AJ4961" s="69"/>
    </row>
    <row r="4962" spans="4:36">
      <c r="D4962" s="62">
        <v>2007</v>
      </c>
      <c r="E4962" s="62">
        <v>8</v>
      </c>
      <c r="F4962" s="62">
        <v>2008</v>
      </c>
      <c r="G4962" s="62">
        <v>2008</v>
      </c>
      <c r="H4962" s="131">
        <v>0</v>
      </c>
      <c r="I4962" s="131">
        <v>0</v>
      </c>
      <c r="J4962" s="131">
        <v>0</v>
      </c>
      <c r="K4962" s="131">
        <v>0</v>
      </c>
      <c r="L4962" s="131">
        <v>0</v>
      </c>
      <c r="M4962" s="131">
        <v>0</v>
      </c>
      <c r="N4962" s="131">
        <v>0</v>
      </c>
      <c r="O4962" s="131">
        <v>0</v>
      </c>
      <c r="P4962" s="131">
        <v>0</v>
      </c>
      <c r="Q4962" s="131">
        <v>0</v>
      </c>
      <c r="R4962" s="131">
        <v>0</v>
      </c>
      <c r="S4962" s="131">
        <v>0</v>
      </c>
      <c r="T4962" s="131">
        <v>0</v>
      </c>
      <c r="U4962" s="131">
        <v>0</v>
      </c>
      <c r="V4962" s="131">
        <v>0</v>
      </c>
      <c r="W4962" s="131">
        <v>0</v>
      </c>
      <c r="X4962" s="132">
        <v>0</v>
      </c>
      <c r="Y4962" s="131">
        <v>0</v>
      </c>
      <c r="Z4962" s="131">
        <v>0</v>
      </c>
      <c r="AA4962" s="131">
        <v>0</v>
      </c>
      <c r="AB4962" s="131">
        <v>0</v>
      </c>
      <c r="AC4962" s="131">
        <v>0</v>
      </c>
      <c r="AD4962" s="131">
        <v>0</v>
      </c>
      <c r="AE4962" s="131">
        <v>0</v>
      </c>
      <c r="AF4962" s="131">
        <v>0</v>
      </c>
      <c r="AG4962" s="131">
        <v>0</v>
      </c>
      <c r="AH4962" s="43">
        <v>0</v>
      </c>
      <c r="AJ4962" s="69"/>
    </row>
    <row r="4963" spans="4:36">
      <c r="D4963" s="62">
        <v>2007</v>
      </c>
      <c r="E4963" s="62">
        <v>9</v>
      </c>
      <c r="F4963" s="62">
        <v>2008</v>
      </c>
      <c r="G4963" s="62">
        <v>2008</v>
      </c>
      <c r="H4963" s="131">
        <v>0</v>
      </c>
      <c r="I4963" s="131">
        <v>0</v>
      </c>
      <c r="J4963" s="131">
        <v>0</v>
      </c>
      <c r="K4963" s="131">
        <v>0</v>
      </c>
      <c r="L4963" s="131">
        <v>0</v>
      </c>
      <c r="M4963" s="131">
        <v>0</v>
      </c>
      <c r="N4963" s="131">
        <v>0</v>
      </c>
      <c r="O4963" s="131">
        <v>0</v>
      </c>
      <c r="P4963" s="131">
        <v>0</v>
      </c>
      <c r="Q4963" s="131">
        <v>0</v>
      </c>
      <c r="R4963" s="131">
        <v>0</v>
      </c>
      <c r="S4963" s="131">
        <v>0</v>
      </c>
      <c r="T4963" s="131">
        <v>0</v>
      </c>
      <c r="U4963" s="131">
        <v>0</v>
      </c>
      <c r="V4963" s="131">
        <v>0</v>
      </c>
      <c r="W4963" s="131">
        <v>0</v>
      </c>
      <c r="X4963" s="132">
        <v>0</v>
      </c>
      <c r="Y4963" s="131">
        <v>0</v>
      </c>
      <c r="Z4963" s="131">
        <v>0</v>
      </c>
      <c r="AA4963" s="131">
        <v>0</v>
      </c>
      <c r="AB4963" s="131">
        <v>0</v>
      </c>
      <c r="AC4963" s="131">
        <v>0</v>
      </c>
      <c r="AD4963" s="131">
        <v>0</v>
      </c>
      <c r="AE4963" s="131">
        <v>0</v>
      </c>
      <c r="AF4963" s="131">
        <v>0</v>
      </c>
      <c r="AG4963" s="131">
        <v>0</v>
      </c>
      <c r="AH4963" s="43">
        <v>0</v>
      </c>
      <c r="AJ4963" s="69"/>
    </row>
    <row r="4964" spans="4:36">
      <c r="D4964" s="62">
        <v>2007</v>
      </c>
      <c r="E4964" s="62">
        <v>10</v>
      </c>
      <c r="F4964" s="62">
        <v>2008</v>
      </c>
      <c r="G4964" s="62">
        <v>2008</v>
      </c>
      <c r="H4964" s="131">
        <v>0</v>
      </c>
      <c r="I4964" s="131">
        <v>0</v>
      </c>
      <c r="J4964" s="131">
        <v>0</v>
      </c>
      <c r="K4964" s="131">
        <v>0</v>
      </c>
      <c r="L4964" s="131">
        <v>0</v>
      </c>
      <c r="M4964" s="131">
        <v>0</v>
      </c>
      <c r="N4964" s="131">
        <v>0</v>
      </c>
      <c r="O4964" s="131">
        <v>0</v>
      </c>
      <c r="P4964" s="131">
        <v>0</v>
      </c>
      <c r="Q4964" s="131">
        <v>0</v>
      </c>
      <c r="R4964" s="131">
        <v>0</v>
      </c>
      <c r="S4964" s="131">
        <v>0</v>
      </c>
      <c r="T4964" s="131">
        <v>0</v>
      </c>
      <c r="U4964" s="131">
        <v>0</v>
      </c>
      <c r="V4964" s="131">
        <v>0</v>
      </c>
      <c r="W4964" s="131">
        <v>0</v>
      </c>
      <c r="X4964" s="132">
        <v>0</v>
      </c>
      <c r="Y4964" s="131">
        <v>0</v>
      </c>
      <c r="Z4964" s="131">
        <v>0</v>
      </c>
      <c r="AA4964" s="131">
        <v>0</v>
      </c>
      <c r="AB4964" s="131">
        <v>0</v>
      </c>
      <c r="AC4964" s="131">
        <v>0</v>
      </c>
      <c r="AD4964" s="131">
        <v>0</v>
      </c>
      <c r="AE4964" s="131">
        <v>0</v>
      </c>
      <c r="AF4964" s="131">
        <v>0</v>
      </c>
      <c r="AG4964" s="131">
        <v>0</v>
      </c>
      <c r="AH4964" s="43">
        <v>0</v>
      </c>
      <c r="AJ4964" s="69"/>
    </row>
    <row r="4965" spans="4:36">
      <c r="D4965" s="62">
        <v>2007</v>
      </c>
      <c r="E4965" s="62">
        <v>11</v>
      </c>
      <c r="F4965" s="62">
        <v>2008</v>
      </c>
      <c r="G4965" s="62">
        <v>2008</v>
      </c>
      <c r="H4965" s="131">
        <v>0</v>
      </c>
      <c r="I4965" s="131">
        <v>0</v>
      </c>
      <c r="J4965" s="131">
        <v>0</v>
      </c>
      <c r="K4965" s="131">
        <v>0</v>
      </c>
      <c r="L4965" s="131">
        <v>0</v>
      </c>
      <c r="M4965" s="131">
        <v>0</v>
      </c>
      <c r="N4965" s="131">
        <v>0</v>
      </c>
      <c r="O4965" s="131">
        <v>0</v>
      </c>
      <c r="P4965" s="131">
        <v>0</v>
      </c>
      <c r="Q4965" s="131">
        <v>0</v>
      </c>
      <c r="R4965" s="131">
        <v>0</v>
      </c>
      <c r="S4965" s="131">
        <v>0</v>
      </c>
      <c r="T4965" s="131">
        <v>0</v>
      </c>
      <c r="U4965" s="131">
        <v>0</v>
      </c>
      <c r="V4965" s="131">
        <v>0</v>
      </c>
      <c r="W4965" s="131">
        <v>0</v>
      </c>
      <c r="X4965" s="132">
        <v>0</v>
      </c>
      <c r="Y4965" s="131">
        <v>0</v>
      </c>
      <c r="Z4965" s="131">
        <v>0</v>
      </c>
      <c r="AA4965" s="131">
        <v>0</v>
      </c>
      <c r="AB4965" s="131">
        <v>0</v>
      </c>
      <c r="AC4965" s="131">
        <v>0</v>
      </c>
      <c r="AD4965" s="131">
        <v>0</v>
      </c>
      <c r="AE4965" s="131">
        <v>0</v>
      </c>
      <c r="AF4965" s="131">
        <v>0</v>
      </c>
      <c r="AG4965" s="131">
        <v>0</v>
      </c>
      <c r="AH4965" s="43">
        <v>0</v>
      </c>
      <c r="AJ4965" s="69"/>
    </row>
    <row r="4966" spans="4:36">
      <c r="D4966" s="62">
        <v>2007</v>
      </c>
      <c r="E4966" s="62">
        <v>12</v>
      </c>
      <c r="F4966" s="62">
        <v>2008</v>
      </c>
      <c r="G4966" s="62">
        <v>2008</v>
      </c>
      <c r="H4966" s="131">
        <v>0</v>
      </c>
      <c r="I4966" s="131">
        <v>0</v>
      </c>
      <c r="J4966" s="131">
        <v>0</v>
      </c>
      <c r="K4966" s="131">
        <v>0</v>
      </c>
      <c r="L4966" s="131">
        <v>0</v>
      </c>
      <c r="M4966" s="131">
        <v>0</v>
      </c>
      <c r="N4966" s="131">
        <v>0</v>
      </c>
      <c r="O4966" s="131">
        <v>0</v>
      </c>
      <c r="P4966" s="131">
        <v>0</v>
      </c>
      <c r="Q4966" s="131">
        <v>0</v>
      </c>
      <c r="R4966" s="131">
        <v>0</v>
      </c>
      <c r="S4966" s="131">
        <v>0</v>
      </c>
      <c r="T4966" s="131">
        <v>0</v>
      </c>
      <c r="U4966" s="131">
        <v>0</v>
      </c>
      <c r="V4966" s="131">
        <v>0</v>
      </c>
      <c r="W4966" s="131">
        <v>0</v>
      </c>
      <c r="X4966" s="132">
        <v>0</v>
      </c>
      <c r="Y4966" s="131">
        <v>0</v>
      </c>
      <c r="Z4966" s="131">
        <v>0</v>
      </c>
      <c r="AA4966" s="131">
        <v>0</v>
      </c>
      <c r="AB4966" s="131">
        <v>0</v>
      </c>
      <c r="AC4966" s="131">
        <v>0</v>
      </c>
      <c r="AD4966" s="131">
        <v>0</v>
      </c>
      <c r="AE4966" s="131">
        <v>0</v>
      </c>
      <c r="AF4966" s="131">
        <v>0</v>
      </c>
      <c r="AG4966" s="131">
        <v>0</v>
      </c>
      <c r="AH4966" s="43">
        <v>0</v>
      </c>
      <c r="AJ4966" s="69"/>
    </row>
    <row r="4967" spans="4:36">
      <c r="D4967" s="62">
        <v>2008</v>
      </c>
      <c r="E4967" s="62">
        <v>1</v>
      </c>
      <c r="F4967" s="62">
        <v>2008</v>
      </c>
      <c r="G4967" s="62">
        <v>2008</v>
      </c>
      <c r="H4967" s="131">
        <v>0</v>
      </c>
      <c r="I4967" s="131">
        <v>0</v>
      </c>
      <c r="J4967" s="131">
        <v>0</v>
      </c>
      <c r="K4967" s="131">
        <v>0</v>
      </c>
      <c r="L4967" s="131">
        <v>0</v>
      </c>
      <c r="M4967" s="131">
        <v>0</v>
      </c>
      <c r="N4967" s="131">
        <v>0</v>
      </c>
      <c r="O4967" s="131">
        <v>0</v>
      </c>
      <c r="P4967" s="131">
        <v>0</v>
      </c>
      <c r="Q4967" s="131">
        <v>0</v>
      </c>
      <c r="R4967" s="131">
        <v>0</v>
      </c>
      <c r="S4967" s="131">
        <v>0</v>
      </c>
      <c r="T4967" s="131">
        <v>0</v>
      </c>
      <c r="U4967" s="131">
        <v>0</v>
      </c>
      <c r="V4967" s="131">
        <v>0</v>
      </c>
      <c r="W4967" s="131">
        <v>0</v>
      </c>
      <c r="X4967" s="132">
        <v>0</v>
      </c>
      <c r="Y4967" s="131">
        <v>0</v>
      </c>
      <c r="Z4967" s="131">
        <v>0</v>
      </c>
      <c r="AA4967" s="131">
        <v>0</v>
      </c>
      <c r="AB4967" s="131">
        <v>0</v>
      </c>
      <c r="AC4967" s="131">
        <v>0</v>
      </c>
      <c r="AD4967" s="131">
        <v>0</v>
      </c>
      <c r="AE4967" s="131">
        <v>0</v>
      </c>
      <c r="AF4967" s="131">
        <v>0</v>
      </c>
      <c r="AG4967" s="131">
        <v>0</v>
      </c>
      <c r="AH4967" s="43">
        <v>0</v>
      </c>
      <c r="AJ4967" s="69"/>
    </row>
    <row r="4968" spans="4:36">
      <c r="D4968" s="62">
        <v>2008</v>
      </c>
      <c r="E4968" s="62">
        <v>2</v>
      </c>
      <c r="F4968" s="62">
        <v>2008</v>
      </c>
      <c r="G4968" s="62">
        <v>2008</v>
      </c>
      <c r="H4968" s="131">
        <v>0</v>
      </c>
      <c r="I4968" s="131">
        <v>0</v>
      </c>
      <c r="J4968" s="131">
        <v>0</v>
      </c>
      <c r="K4968" s="131">
        <v>0</v>
      </c>
      <c r="L4968" s="131">
        <v>0</v>
      </c>
      <c r="M4968" s="131">
        <v>0</v>
      </c>
      <c r="N4968" s="131">
        <v>0</v>
      </c>
      <c r="O4968" s="131">
        <v>0</v>
      </c>
      <c r="P4968" s="131">
        <v>0</v>
      </c>
      <c r="Q4968" s="131">
        <v>0</v>
      </c>
      <c r="R4968" s="131">
        <v>0</v>
      </c>
      <c r="S4968" s="131">
        <v>0</v>
      </c>
      <c r="T4968" s="131">
        <v>0</v>
      </c>
      <c r="U4968" s="131">
        <v>0</v>
      </c>
      <c r="V4968" s="131">
        <v>0</v>
      </c>
      <c r="W4968" s="131">
        <v>0</v>
      </c>
      <c r="X4968" s="132">
        <v>0</v>
      </c>
      <c r="Y4968" s="131">
        <v>0</v>
      </c>
      <c r="Z4968" s="131">
        <v>0</v>
      </c>
      <c r="AA4968" s="131">
        <v>0</v>
      </c>
      <c r="AB4968" s="131">
        <v>0</v>
      </c>
      <c r="AC4968" s="131">
        <v>0</v>
      </c>
      <c r="AD4968" s="131">
        <v>0</v>
      </c>
      <c r="AE4968" s="131">
        <v>0</v>
      </c>
      <c r="AF4968" s="131">
        <v>0</v>
      </c>
      <c r="AG4968" s="131">
        <v>0</v>
      </c>
      <c r="AH4968" s="43">
        <v>0</v>
      </c>
      <c r="AJ4968" s="69"/>
    </row>
    <row r="4969" spans="4:36">
      <c r="D4969" s="62">
        <v>2008</v>
      </c>
      <c r="E4969" s="62">
        <v>3</v>
      </c>
      <c r="F4969" s="62">
        <v>2008</v>
      </c>
      <c r="G4969" s="62">
        <v>2008</v>
      </c>
      <c r="H4969" s="131">
        <v>0</v>
      </c>
      <c r="I4969" s="131">
        <v>0</v>
      </c>
      <c r="J4969" s="131">
        <v>0</v>
      </c>
      <c r="K4969" s="131">
        <v>0</v>
      </c>
      <c r="L4969" s="131">
        <v>0</v>
      </c>
      <c r="M4969" s="131">
        <v>0</v>
      </c>
      <c r="N4969" s="131">
        <v>0</v>
      </c>
      <c r="O4969" s="131">
        <v>0</v>
      </c>
      <c r="P4969" s="131">
        <v>0</v>
      </c>
      <c r="Q4969" s="131">
        <v>0</v>
      </c>
      <c r="R4969" s="131">
        <v>0</v>
      </c>
      <c r="S4969" s="131">
        <v>0</v>
      </c>
      <c r="T4969" s="131">
        <v>0</v>
      </c>
      <c r="U4969" s="131">
        <v>0</v>
      </c>
      <c r="V4969" s="131">
        <v>0</v>
      </c>
      <c r="W4969" s="131">
        <v>0</v>
      </c>
      <c r="X4969" s="132">
        <v>0</v>
      </c>
      <c r="Y4969" s="131">
        <v>0</v>
      </c>
      <c r="Z4969" s="131">
        <v>0</v>
      </c>
      <c r="AA4969" s="131">
        <v>0</v>
      </c>
      <c r="AB4969" s="131">
        <v>0</v>
      </c>
      <c r="AC4969" s="131">
        <v>0</v>
      </c>
      <c r="AD4969" s="131">
        <v>0</v>
      </c>
      <c r="AE4969" s="131">
        <v>0</v>
      </c>
      <c r="AF4969" s="131">
        <v>0</v>
      </c>
      <c r="AG4969" s="131">
        <v>0</v>
      </c>
      <c r="AH4969" s="43">
        <v>0</v>
      </c>
      <c r="AJ4969" s="69"/>
    </row>
    <row r="4970" spans="4:36">
      <c r="D4970" s="62">
        <v>2008</v>
      </c>
      <c r="E4970" s="62">
        <v>4</v>
      </c>
      <c r="F4970" s="62">
        <v>2008</v>
      </c>
      <c r="G4970" s="62">
        <v>2008</v>
      </c>
      <c r="H4970" s="131">
        <v>0</v>
      </c>
      <c r="I4970" s="131">
        <v>0</v>
      </c>
      <c r="J4970" s="131">
        <v>0</v>
      </c>
      <c r="K4970" s="131">
        <v>0</v>
      </c>
      <c r="L4970" s="131">
        <v>0</v>
      </c>
      <c r="M4970" s="131">
        <v>0</v>
      </c>
      <c r="N4970" s="131">
        <v>0</v>
      </c>
      <c r="O4970" s="131">
        <v>0</v>
      </c>
      <c r="P4970" s="131">
        <v>0</v>
      </c>
      <c r="Q4970" s="131">
        <v>0</v>
      </c>
      <c r="R4970" s="131">
        <v>0</v>
      </c>
      <c r="S4970" s="131">
        <v>0</v>
      </c>
      <c r="T4970" s="131">
        <v>0</v>
      </c>
      <c r="U4970" s="131">
        <v>0</v>
      </c>
      <c r="V4970" s="131">
        <v>0</v>
      </c>
      <c r="W4970" s="131">
        <v>0</v>
      </c>
      <c r="X4970" s="132">
        <v>0</v>
      </c>
      <c r="Y4970" s="131">
        <v>0</v>
      </c>
      <c r="Z4970" s="131">
        <v>0</v>
      </c>
      <c r="AA4970" s="131">
        <v>0</v>
      </c>
      <c r="AB4970" s="131">
        <v>0</v>
      </c>
      <c r="AC4970" s="131">
        <v>0</v>
      </c>
      <c r="AD4970" s="131">
        <v>0</v>
      </c>
      <c r="AE4970" s="131">
        <v>0</v>
      </c>
      <c r="AF4970" s="131">
        <v>0</v>
      </c>
      <c r="AG4970" s="131">
        <v>0</v>
      </c>
      <c r="AH4970" s="43">
        <v>0</v>
      </c>
      <c r="AJ4970" s="69"/>
    </row>
    <row r="4971" spans="4:36">
      <c r="D4971" s="62">
        <v>2008</v>
      </c>
      <c r="E4971" s="62">
        <v>5</v>
      </c>
      <c r="F4971" s="62">
        <v>2008</v>
      </c>
      <c r="G4971" s="62">
        <v>2009</v>
      </c>
      <c r="H4971" s="131">
        <v>0</v>
      </c>
      <c r="I4971" s="131">
        <v>0</v>
      </c>
      <c r="J4971" s="131">
        <v>0</v>
      </c>
      <c r="K4971" s="131">
        <v>0</v>
      </c>
      <c r="L4971" s="131">
        <v>0</v>
      </c>
      <c r="M4971" s="131">
        <v>0</v>
      </c>
      <c r="N4971" s="131">
        <v>0</v>
      </c>
      <c r="O4971" s="131">
        <v>0</v>
      </c>
      <c r="P4971" s="131">
        <v>0</v>
      </c>
      <c r="Q4971" s="131">
        <v>0</v>
      </c>
      <c r="R4971" s="131">
        <v>0</v>
      </c>
      <c r="S4971" s="131">
        <v>0</v>
      </c>
      <c r="T4971" s="131">
        <v>0</v>
      </c>
      <c r="U4971" s="131">
        <v>0</v>
      </c>
      <c r="V4971" s="131">
        <v>0</v>
      </c>
      <c r="W4971" s="131">
        <v>0</v>
      </c>
      <c r="X4971" s="132">
        <v>0</v>
      </c>
      <c r="Y4971" s="131">
        <v>0</v>
      </c>
      <c r="Z4971" s="131">
        <v>0</v>
      </c>
      <c r="AA4971" s="131">
        <v>0</v>
      </c>
      <c r="AB4971" s="131">
        <v>0</v>
      </c>
      <c r="AC4971" s="131">
        <v>0</v>
      </c>
      <c r="AD4971" s="131">
        <v>0</v>
      </c>
      <c r="AE4971" s="131">
        <v>0</v>
      </c>
      <c r="AF4971" s="131">
        <v>0</v>
      </c>
      <c r="AG4971" s="131">
        <v>0</v>
      </c>
      <c r="AH4971" s="43">
        <v>0</v>
      </c>
      <c r="AJ4971" s="69"/>
    </row>
    <row r="4972" spans="4:36">
      <c r="D4972" s="62">
        <v>2008</v>
      </c>
      <c r="E4972" s="62">
        <v>6</v>
      </c>
      <c r="F4972" s="62">
        <v>2008</v>
      </c>
      <c r="G4972" s="62">
        <v>2009</v>
      </c>
      <c r="H4972" s="131">
        <v>0</v>
      </c>
      <c r="I4972" s="131">
        <v>0</v>
      </c>
      <c r="J4972" s="131">
        <v>0</v>
      </c>
      <c r="K4972" s="131">
        <v>0</v>
      </c>
      <c r="L4972" s="131">
        <v>0</v>
      </c>
      <c r="M4972" s="131">
        <v>0</v>
      </c>
      <c r="N4972" s="131">
        <v>0</v>
      </c>
      <c r="O4972" s="131">
        <v>0</v>
      </c>
      <c r="P4972" s="131">
        <v>0</v>
      </c>
      <c r="Q4972" s="131">
        <v>0</v>
      </c>
      <c r="R4972" s="131">
        <v>0</v>
      </c>
      <c r="S4972" s="131">
        <v>0</v>
      </c>
      <c r="T4972" s="131">
        <v>0</v>
      </c>
      <c r="U4972" s="131">
        <v>0</v>
      </c>
      <c r="V4972" s="131">
        <v>0</v>
      </c>
      <c r="W4972" s="131">
        <v>0</v>
      </c>
      <c r="X4972" s="132">
        <v>0</v>
      </c>
      <c r="Y4972" s="131">
        <v>0</v>
      </c>
      <c r="Z4972" s="131">
        <v>0</v>
      </c>
      <c r="AA4972" s="131">
        <v>0</v>
      </c>
      <c r="AB4972" s="131">
        <v>0</v>
      </c>
      <c r="AC4972" s="131">
        <v>0</v>
      </c>
      <c r="AD4972" s="131">
        <v>0</v>
      </c>
      <c r="AE4972" s="131">
        <v>0</v>
      </c>
      <c r="AF4972" s="131">
        <v>0</v>
      </c>
      <c r="AG4972" s="131">
        <v>0</v>
      </c>
      <c r="AH4972" s="43">
        <v>0</v>
      </c>
      <c r="AJ4972" s="69"/>
    </row>
    <row r="4973" spans="4:36">
      <c r="D4973" s="62">
        <v>2008</v>
      </c>
      <c r="E4973" s="62">
        <v>7</v>
      </c>
      <c r="F4973" s="62">
        <v>2009</v>
      </c>
      <c r="G4973" s="62">
        <v>2009</v>
      </c>
      <c r="H4973" s="131">
        <v>0</v>
      </c>
      <c r="I4973" s="131">
        <v>0</v>
      </c>
      <c r="J4973" s="131">
        <v>0</v>
      </c>
      <c r="K4973" s="131">
        <v>0</v>
      </c>
      <c r="L4973" s="131">
        <v>0</v>
      </c>
      <c r="M4973" s="131">
        <v>0</v>
      </c>
      <c r="N4973" s="131">
        <v>0</v>
      </c>
      <c r="O4973" s="131">
        <v>0</v>
      </c>
      <c r="P4973" s="131">
        <v>0</v>
      </c>
      <c r="Q4973" s="131">
        <v>0</v>
      </c>
      <c r="R4973" s="131">
        <v>0</v>
      </c>
      <c r="S4973" s="131">
        <v>0</v>
      </c>
      <c r="T4973" s="131">
        <v>0</v>
      </c>
      <c r="U4973" s="131">
        <v>0</v>
      </c>
      <c r="V4973" s="131">
        <v>0</v>
      </c>
      <c r="W4973" s="131">
        <v>0</v>
      </c>
      <c r="X4973" s="132">
        <v>0</v>
      </c>
      <c r="Y4973" s="131">
        <v>0</v>
      </c>
      <c r="Z4973" s="131">
        <v>0</v>
      </c>
      <c r="AA4973" s="131">
        <v>0</v>
      </c>
      <c r="AB4973" s="131">
        <v>0</v>
      </c>
      <c r="AC4973" s="131">
        <v>0</v>
      </c>
      <c r="AD4973" s="131">
        <v>0</v>
      </c>
      <c r="AE4973" s="131">
        <v>0</v>
      </c>
      <c r="AF4973" s="131">
        <v>0</v>
      </c>
      <c r="AG4973" s="131">
        <v>0</v>
      </c>
      <c r="AH4973" s="43">
        <v>0</v>
      </c>
      <c r="AJ4973" s="69"/>
    </row>
    <row r="4974" spans="4:36">
      <c r="D4974" s="62">
        <v>2008</v>
      </c>
      <c r="E4974" s="62">
        <v>8</v>
      </c>
      <c r="F4974" s="62">
        <v>2009</v>
      </c>
      <c r="G4974" s="62">
        <v>2009</v>
      </c>
      <c r="H4974" s="131">
        <v>0</v>
      </c>
      <c r="I4974" s="131">
        <v>0</v>
      </c>
      <c r="J4974" s="131">
        <v>0</v>
      </c>
      <c r="K4974" s="131">
        <v>0</v>
      </c>
      <c r="L4974" s="131">
        <v>0</v>
      </c>
      <c r="M4974" s="131">
        <v>0</v>
      </c>
      <c r="N4974" s="131">
        <v>0</v>
      </c>
      <c r="O4974" s="131">
        <v>0</v>
      </c>
      <c r="P4974" s="131">
        <v>0</v>
      </c>
      <c r="Q4974" s="131">
        <v>0</v>
      </c>
      <c r="R4974" s="131">
        <v>0</v>
      </c>
      <c r="S4974" s="131">
        <v>0</v>
      </c>
      <c r="T4974" s="131">
        <v>0</v>
      </c>
      <c r="U4974" s="131">
        <v>0</v>
      </c>
      <c r="V4974" s="131">
        <v>0</v>
      </c>
      <c r="W4974" s="131">
        <v>0</v>
      </c>
      <c r="X4974" s="132">
        <v>0</v>
      </c>
      <c r="Y4974" s="131">
        <v>0</v>
      </c>
      <c r="Z4974" s="131">
        <v>0</v>
      </c>
      <c r="AA4974" s="131">
        <v>0</v>
      </c>
      <c r="AB4974" s="131">
        <v>0</v>
      </c>
      <c r="AC4974" s="131">
        <v>0</v>
      </c>
      <c r="AD4974" s="131">
        <v>0</v>
      </c>
      <c r="AE4974" s="131">
        <v>0</v>
      </c>
      <c r="AF4974" s="131">
        <v>0</v>
      </c>
      <c r="AG4974" s="131">
        <v>0</v>
      </c>
      <c r="AH4974" s="43">
        <v>0</v>
      </c>
      <c r="AJ4974" s="69"/>
    </row>
    <row r="4975" spans="4:36">
      <c r="D4975" s="62">
        <v>2008</v>
      </c>
      <c r="E4975" s="62">
        <v>9</v>
      </c>
      <c r="F4975" s="62">
        <v>2009</v>
      </c>
      <c r="G4975" s="62">
        <v>2009</v>
      </c>
      <c r="H4975" s="131">
        <v>0</v>
      </c>
      <c r="I4975" s="131">
        <v>0</v>
      </c>
      <c r="J4975" s="131">
        <v>0</v>
      </c>
      <c r="K4975" s="131">
        <v>0</v>
      </c>
      <c r="L4975" s="131">
        <v>0</v>
      </c>
      <c r="M4975" s="131">
        <v>0</v>
      </c>
      <c r="N4975" s="131">
        <v>0</v>
      </c>
      <c r="O4975" s="131">
        <v>0</v>
      </c>
      <c r="P4975" s="131">
        <v>0</v>
      </c>
      <c r="Q4975" s="131">
        <v>0</v>
      </c>
      <c r="R4975" s="131">
        <v>0</v>
      </c>
      <c r="S4975" s="131">
        <v>0</v>
      </c>
      <c r="T4975" s="131">
        <v>0</v>
      </c>
      <c r="U4975" s="131">
        <v>0</v>
      </c>
      <c r="V4975" s="131">
        <v>0</v>
      </c>
      <c r="W4975" s="131">
        <v>0</v>
      </c>
      <c r="X4975" s="132">
        <v>0</v>
      </c>
      <c r="Y4975" s="131">
        <v>0</v>
      </c>
      <c r="Z4975" s="131">
        <v>0</v>
      </c>
      <c r="AA4975" s="131">
        <v>0</v>
      </c>
      <c r="AB4975" s="131">
        <v>0</v>
      </c>
      <c r="AC4975" s="131">
        <v>0</v>
      </c>
      <c r="AD4975" s="131">
        <v>0</v>
      </c>
      <c r="AE4975" s="131">
        <v>0</v>
      </c>
      <c r="AF4975" s="131">
        <v>0</v>
      </c>
      <c r="AG4975" s="131">
        <v>0</v>
      </c>
      <c r="AH4975" s="43">
        <v>0</v>
      </c>
      <c r="AJ4975" s="69"/>
    </row>
    <row r="4976" spans="4:36">
      <c r="D4976" s="62">
        <v>2008</v>
      </c>
      <c r="E4976" s="62">
        <v>10</v>
      </c>
      <c r="F4976" s="62">
        <v>2009</v>
      </c>
      <c r="G4976" s="62">
        <v>2009</v>
      </c>
      <c r="H4976" s="131">
        <v>0</v>
      </c>
      <c r="I4976" s="131">
        <v>0</v>
      </c>
      <c r="J4976" s="131">
        <v>0</v>
      </c>
      <c r="K4976" s="131">
        <v>0</v>
      </c>
      <c r="L4976" s="131">
        <v>0</v>
      </c>
      <c r="M4976" s="131">
        <v>0</v>
      </c>
      <c r="N4976" s="131">
        <v>0</v>
      </c>
      <c r="O4976" s="131">
        <v>0</v>
      </c>
      <c r="P4976" s="131">
        <v>0</v>
      </c>
      <c r="Q4976" s="131">
        <v>0</v>
      </c>
      <c r="R4976" s="131">
        <v>0</v>
      </c>
      <c r="S4976" s="131">
        <v>0</v>
      </c>
      <c r="T4976" s="131">
        <v>0</v>
      </c>
      <c r="U4976" s="131">
        <v>0</v>
      </c>
      <c r="V4976" s="131">
        <v>0</v>
      </c>
      <c r="W4976" s="131">
        <v>0</v>
      </c>
      <c r="X4976" s="132">
        <v>0</v>
      </c>
      <c r="Y4976" s="131">
        <v>0</v>
      </c>
      <c r="Z4976" s="131">
        <v>0</v>
      </c>
      <c r="AA4976" s="131">
        <v>0</v>
      </c>
      <c r="AB4976" s="131">
        <v>0</v>
      </c>
      <c r="AC4976" s="131">
        <v>0</v>
      </c>
      <c r="AD4976" s="131">
        <v>0</v>
      </c>
      <c r="AE4976" s="131">
        <v>0</v>
      </c>
      <c r="AF4976" s="131">
        <v>0</v>
      </c>
      <c r="AG4976" s="131">
        <v>0</v>
      </c>
      <c r="AH4976" s="43">
        <v>0</v>
      </c>
      <c r="AJ4976" s="69"/>
    </row>
    <row r="4977" spans="4:36">
      <c r="D4977" s="62">
        <v>2008</v>
      </c>
      <c r="E4977" s="62">
        <v>11</v>
      </c>
      <c r="F4977" s="62">
        <v>2009</v>
      </c>
      <c r="G4977" s="62">
        <v>2009</v>
      </c>
      <c r="H4977" s="131">
        <v>0</v>
      </c>
      <c r="I4977" s="131">
        <v>0</v>
      </c>
      <c r="J4977" s="131">
        <v>0</v>
      </c>
      <c r="K4977" s="131">
        <v>0</v>
      </c>
      <c r="L4977" s="131">
        <v>0</v>
      </c>
      <c r="M4977" s="131">
        <v>0</v>
      </c>
      <c r="N4977" s="131">
        <v>0</v>
      </c>
      <c r="O4977" s="131">
        <v>0</v>
      </c>
      <c r="P4977" s="131">
        <v>0</v>
      </c>
      <c r="Q4977" s="131">
        <v>0</v>
      </c>
      <c r="R4977" s="131">
        <v>0</v>
      </c>
      <c r="S4977" s="131">
        <v>0</v>
      </c>
      <c r="T4977" s="131">
        <v>0</v>
      </c>
      <c r="U4977" s="131">
        <v>0</v>
      </c>
      <c r="V4977" s="131">
        <v>0</v>
      </c>
      <c r="W4977" s="131">
        <v>0</v>
      </c>
      <c r="X4977" s="132">
        <v>0</v>
      </c>
      <c r="Y4977" s="131">
        <v>0</v>
      </c>
      <c r="Z4977" s="131">
        <v>0</v>
      </c>
      <c r="AA4977" s="131">
        <v>0</v>
      </c>
      <c r="AB4977" s="131">
        <v>0</v>
      </c>
      <c r="AC4977" s="131">
        <v>0</v>
      </c>
      <c r="AD4977" s="131">
        <v>0</v>
      </c>
      <c r="AE4977" s="131">
        <v>0</v>
      </c>
      <c r="AF4977" s="131">
        <v>0</v>
      </c>
      <c r="AG4977" s="131">
        <v>0</v>
      </c>
      <c r="AH4977" s="43">
        <v>0</v>
      </c>
      <c r="AJ4977" s="69"/>
    </row>
    <row r="4978" spans="4:36">
      <c r="D4978" s="62">
        <v>2008</v>
      </c>
      <c r="E4978" s="62">
        <v>12</v>
      </c>
      <c r="F4978" s="62">
        <v>2009</v>
      </c>
      <c r="G4978" s="62">
        <v>2009</v>
      </c>
      <c r="H4978" s="131">
        <v>0</v>
      </c>
      <c r="I4978" s="131">
        <v>0</v>
      </c>
      <c r="J4978" s="131">
        <v>0</v>
      </c>
      <c r="K4978" s="131">
        <v>0</v>
      </c>
      <c r="L4978" s="131">
        <v>0</v>
      </c>
      <c r="M4978" s="131">
        <v>0</v>
      </c>
      <c r="N4978" s="131">
        <v>0</v>
      </c>
      <c r="O4978" s="131">
        <v>0</v>
      </c>
      <c r="P4978" s="131">
        <v>0</v>
      </c>
      <c r="Q4978" s="131">
        <v>0</v>
      </c>
      <c r="R4978" s="131">
        <v>0</v>
      </c>
      <c r="S4978" s="131">
        <v>0</v>
      </c>
      <c r="T4978" s="131">
        <v>0</v>
      </c>
      <c r="U4978" s="131">
        <v>0</v>
      </c>
      <c r="V4978" s="131">
        <v>0</v>
      </c>
      <c r="W4978" s="131">
        <v>0</v>
      </c>
      <c r="X4978" s="132">
        <v>0</v>
      </c>
      <c r="Y4978" s="131">
        <v>0</v>
      </c>
      <c r="Z4978" s="131">
        <v>0</v>
      </c>
      <c r="AA4978" s="131">
        <v>0</v>
      </c>
      <c r="AB4978" s="131">
        <v>0</v>
      </c>
      <c r="AC4978" s="131">
        <v>0</v>
      </c>
      <c r="AD4978" s="131">
        <v>0</v>
      </c>
      <c r="AE4978" s="131">
        <v>0</v>
      </c>
      <c r="AF4978" s="131">
        <v>0</v>
      </c>
      <c r="AG4978" s="131">
        <v>0</v>
      </c>
      <c r="AH4978" s="43">
        <v>0</v>
      </c>
      <c r="AJ4978" s="69"/>
    </row>
    <row r="4979" spans="4:36">
      <c r="D4979" s="62">
        <v>2009</v>
      </c>
      <c r="E4979" s="62">
        <v>1</v>
      </c>
      <c r="F4979" s="62">
        <v>2009</v>
      </c>
      <c r="G4979" s="62">
        <v>2009</v>
      </c>
      <c r="H4979" s="131">
        <v>0</v>
      </c>
      <c r="I4979" s="131">
        <v>0</v>
      </c>
      <c r="J4979" s="131">
        <v>0</v>
      </c>
      <c r="K4979" s="131">
        <v>0</v>
      </c>
      <c r="L4979" s="131">
        <v>0</v>
      </c>
      <c r="M4979" s="131">
        <v>0</v>
      </c>
      <c r="N4979" s="131">
        <v>0</v>
      </c>
      <c r="O4979" s="131">
        <v>0</v>
      </c>
      <c r="P4979" s="131">
        <v>0</v>
      </c>
      <c r="Q4979" s="131">
        <v>0</v>
      </c>
      <c r="R4979" s="131">
        <v>0</v>
      </c>
      <c r="S4979" s="131">
        <v>0</v>
      </c>
      <c r="T4979" s="131">
        <v>0</v>
      </c>
      <c r="U4979" s="131">
        <v>0</v>
      </c>
      <c r="V4979" s="131">
        <v>0</v>
      </c>
      <c r="W4979" s="131">
        <v>0</v>
      </c>
      <c r="X4979" s="132">
        <v>0</v>
      </c>
      <c r="Y4979" s="131">
        <v>0</v>
      </c>
      <c r="Z4979" s="131">
        <v>0</v>
      </c>
      <c r="AA4979" s="131">
        <v>0</v>
      </c>
      <c r="AB4979" s="131">
        <v>0</v>
      </c>
      <c r="AC4979" s="131">
        <v>0</v>
      </c>
      <c r="AD4979" s="131">
        <v>0</v>
      </c>
      <c r="AE4979" s="131">
        <v>0</v>
      </c>
      <c r="AF4979" s="131">
        <v>0</v>
      </c>
      <c r="AG4979" s="131">
        <v>0</v>
      </c>
      <c r="AH4979" s="43">
        <v>0</v>
      </c>
      <c r="AJ4979" s="69"/>
    </row>
    <row r="4980" spans="4:36">
      <c r="D4980" s="62">
        <v>2009</v>
      </c>
      <c r="E4980" s="62">
        <v>2</v>
      </c>
      <c r="F4980" s="62">
        <v>2009</v>
      </c>
      <c r="G4980" s="62">
        <v>2009</v>
      </c>
      <c r="H4980" s="131">
        <v>0</v>
      </c>
      <c r="I4980" s="131">
        <v>0</v>
      </c>
      <c r="J4980" s="131">
        <v>0</v>
      </c>
      <c r="K4980" s="131">
        <v>0</v>
      </c>
      <c r="L4980" s="131">
        <v>0</v>
      </c>
      <c r="M4980" s="131">
        <v>0</v>
      </c>
      <c r="N4980" s="131">
        <v>0</v>
      </c>
      <c r="O4980" s="131">
        <v>0</v>
      </c>
      <c r="P4980" s="131">
        <v>0</v>
      </c>
      <c r="Q4980" s="131">
        <v>0</v>
      </c>
      <c r="R4980" s="131">
        <v>0</v>
      </c>
      <c r="S4980" s="131">
        <v>0</v>
      </c>
      <c r="T4980" s="131">
        <v>0</v>
      </c>
      <c r="U4980" s="131">
        <v>0</v>
      </c>
      <c r="V4980" s="131">
        <v>0</v>
      </c>
      <c r="W4980" s="131">
        <v>0</v>
      </c>
      <c r="X4980" s="132">
        <v>0</v>
      </c>
      <c r="Y4980" s="131">
        <v>0</v>
      </c>
      <c r="Z4980" s="131">
        <v>0</v>
      </c>
      <c r="AA4980" s="131">
        <v>0</v>
      </c>
      <c r="AB4980" s="131">
        <v>0</v>
      </c>
      <c r="AC4980" s="131">
        <v>0</v>
      </c>
      <c r="AD4980" s="131">
        <v>0</v>
      </c>
      <c r="AE4980" s="131">
        <v>0</v>
      </c>
      <c r="AF4980" s="131">
        <v>0</v>
      </c>
      <c r="AG4980" s="131">
        <v>0</v>
      </c>
      <c r="AH4980" s="43">
        <v>0</v>
      </c>
      <c r="AJ4980" s="69"/>
    </row>
    <row r="4981" spans="4:36">
      <c r="D4981" s="62">
        <v>2009</v>
      </c>
      <c r="E4981" s="62">
        <v>3</v>
      </c>
      <c r="F4981" s="62">
        <v>2009</v>
      </c>
      <c r="G4981" s="62">
        <v>2009</v>
      </c>
      <c r="H4981" s="131">
        <v>0</v>
      </c>
      <c r="I4981" s="131">
        <v>0</v>
      </c>
      <c r="J4981" s="131">
        <v>0</v>
      </c>
      <c r="K4981" s="131">
        <v>0</v>
      </c>
      <c r="L4981" s="131">
        <v>0</v>
      </c>
      <c r="M4981" s="131">
        <v>0</v>
      </c>
      <c r="N4981" s="131">
        <v>0</v>
      </c>
      <c r="O4981" s="131">
        <v>0</v>
      </c>
      <c r="P4981" s="131">
        <v>0</v>
      </c>
      <c r="Q4981" s="131">
        <v>0</v>
      </c>
      <c r="R4981" s="131">
        <v>0</v>
      </c>
      <c r="S4981" s="131">
        <v>0</v>
      </c>
      <c r="T4981" s="131">
        <v>0</v>
      </c>
      <c r="U4981" s="131">
        <v>0</v>
      </c>
      <c r="V4981" s="131">
        <v>0</v>
      </c>
      <c r="W4981" s="131">
        <v>0</v>
      </c>
      <c r="X4981" s="132">
        <v>0</v>
      </c>
      <c r="Y4981" s="131">
        <v>0</v>
      </c>
      <c r="Z4981" s="131">
        <v>0</v>
      </c>
      <c r="AA4981" s="131">
        <v>0</v>
      </c>
      <c r="AB4981" s="131">
        <v>0</v>
      </c>
      <c r="AC4981" s="131">
        <v>0</v>
      </c>
      <c r="AD4981" s="131">
        <v>0</v>
      </c>
      <c r="AE4981" s="131">
        <v>0</v>
      </c>
      <c r="AF4981" s="131">
        <v>0</v>
      </c>
      <c r="AG4981" s="131">
        <v>0</v>
      </c>
      <c r="AH4981" s="43">
        <v>0</v>
      </c>
      <c r="AJ4981" s="69"/>
    </row>
    <row r="4982" spans="4:36">
      <c r="D4982" s="62">
        <v>2009</v>
      </c>
      <c r="E4982" s="62">
        <v>4</v>
      </c>
      <c r="F4982" s="62">
        <v>2009</v>
      </c>
      <c r="G4982" s="62">
        <v>2009</v>
      </c>
      <c r="H4982" s="131">
        <v>0</v>
      </c>
      <c r="I4982" s="131">
        <v>0</v>
      </c>
      <c r="J4982" s="131">
        <v>0</v>
      </c>
      <c r="K4982" s="131">
        <v>0</v>
      </c>
      <c r="L4982" s="131">
        <v>0</v>
      </c>
      <c r="M4982" s="131">
        <v>0</v>
      </c>
      <c r="N4982" s="131">
        <v>0</v>
      </c>
      <c r="O4982" s="131">
        <v>0</v>
      </c>
      <c r="P4982" s="131">
        <v>0</v>
      </c>
      <c r="Q4982" s="131">
        <v>0</v>
      </c>
      <c r="R4982" s="131">
        <v>0</v>
      </c>
      <c r="S4982" s="131">
        <v>0</v>
      </c>
      <c r="T4982" s="131">
        <v>0</v>
      </c>
      <c r="U4982" s="131">
        <v>0</v>
      </c>
      <c r="V4982" s="131">
        <v>0</v>
      </c>
      <c r="W4982" s="131">
        <v>0</v>
      </c>
      <c r="X4982" s="132">
        <v>0</v>
      </c>
      <c r="Y4982" s="131">
        <v>0</v>
      </c>
      <c r="Z4982" s="131">
        <v>0</v>
      </c>
      <c r="AA4982" s="131">
        <v>0</v>
      </c>
      <c r="AB4982" s="131">
        <v>0</v>
      </c>
      <c r="AC4982" s="131">
        <v>0</v>
      </c>
      <c r="AD4982" s="131">
        <v>0</v>
      </c>
      <c r="AE4982" s="131">
        <v>0</v>
      </c>
      <c r="AF4982" s="131">
        <v>0</v>
      </c>
      <c r="AG4982" s="131">
        <v>0</v>
      </c>
      <c r="AH4982" s="43">
        <v>0</v>
      </c>
      <c r="AJ4982" s="69"/>
    </row>
    <row r="4983" spans="4:36">
      <c r="D4983" s="62">
        <v>2009</v>
      </c>
      <c r="E4983" s="62">
        <v>5</v>
      </c>
      <c r="F4983" s="62">
        <v>2009</v>
      </c>
      <c r="G4983" s="62">
        <v>2010</v>
      </c>
      <c r="H4983" s="131">
        <v>0</v>
      </c>
      <c r="I4983" s="131">
        <v>0</v>
      </c>
      <c r="J4983" s="131">
        <v>0</v>
      </c>
      <c r="K4983" s="131">
        <v>0</v>
      </c>
      <c r="L4983" s="131">
        <v>0</v>
      </c>
      <c r="M4983" s="131">
        <v>0</v>
      </c>
      <c r="N4983" s="131">
        <v>0</v>
      </c>
      <c r="O4983" s="131">
        <v>0</v>
      </c>
      <c r="P4983" s="131">
        <v>0</v>
      </c>
      <c r="Q4983" s="131">
        <v>0</v>
      </c>
      <c r="R4983" s="131">
        <v>0</v>
      </c>
      <c r="S4983" s="131">
        <v>0</v>
      </c>
      <c r="T4983" s="131">
        <v>0</v>
      </c>
      <c r="U4983" s="131">
        <v>0</v>
      </c>
      <c r="V4983" s="131">
        <v>0</v>
      </c>
      <c r="W4983" s="131">
        <v>0</v>
      </c>
      <c r="X4983" s="132">
        <v>0</v>
      </c>
      <c r="Y4983" s="131">
        <v>0</v>
      </c>
      <c r="Z4983" s="131">
        <v>0</v>
      </c>
      <c r="AA4983" s="131">
        <v>0</v>
      </c>
      <c r="AB4983" s="131">
        <v>0</v>
      </c>
      <c r="AC4983" s="131">
        <v>0</v>
      </c>
      <c r="AD4983" s="131">
        <v>0</v>
      </c>
      <c r="AE4983" s="131">
        <v>0</v>
      </c>
      <c r="AF4983" s="131">
        <v>0</v>
      </c>
      <c r="AG4983" s="131">
        <v>0</v>
      </c>
      <c r="AH4983" s="43">
        <v>0</v>
      </c>
      <c r="AJ4983" s="69"/>
    </row>
    <row r="4984" spans="4:36">
      <c r="D4984" s="62">
        <v>2009</v>
      </c>
      <c r="E4984" s="62">
        <v>6</v>
      </c>
      <c r="F4984" s="62">
        <v>2009</v>
      </c>
      <c r="G4984" s="62">
        <v>2010</v>
      </c>
      <c r="H4984" s="131">
        <v>0</v>
      </c>
      <c r="I4984" s="131">
        <v>0</v>
      </c>
      <c r="J4984" s="131">
        <v>0</v>
      </c>
      <c r="K4984" s="131">
        <v>0</v>
      </c>
      <c r="L4984" s="131">
        <v>0</v>
      </c>
      <c r="M4984" s="131">
        <v>0</v>
      </c>
      <c r="N4984" s="131">
        <v>0</v>
      </c>
      <c r="O4984" s="131">
        <v>0</v>
      </c>
      <c r="P4984" s="131">
        <v>0</v>
      </c>
      <c r="Q4984" s="131">
        <v>0</v>
      </c>
      <c r="R4984" s="131">
        <v>0</v>
      </c>
      <c r="S4984" s="131">
        <v>0</v>
      </c>
      <c r="T4984" s="131">
        <v>0</v>
      </c>
      <c r="U4984" s="131">
        <v>0</v>
      </c>
      <c r="V4984" s="131">
        <v>0</v>
      </c>
      <c r="W4984" s="131">
        <v>0</v>
      </c>
      <c r="X4984" s="132">
        <v>0</v>
      </c>
      <c r="Y4984" s="131">
        <v>0</v>
      </c>
      <c r="Z4984" s="131">
        <v>0</v>
      </c>
      <c r="AA4984" s="131">
        <v>0</v>
      </c>
      <c r="AB4984" s="131">
        <v>0</v>
      </c>
      <c r="AC4984" s="131">
        <v>0</v>
      </c>
      <c r="AD4984" s="131">
        <v>0</v>
      </c>
      <c r="AE4984" s="131">
        <v>0</v>
      </c>
      <c r="AF4984" s="131">
        <v>0</v>
      </c>
      <c r="AG4984" s="131">
        <v>0</v>
      </c>
      <c r="AH4984" s="43">
        <v>0</v>
      </c>
      <c r="AJ4984" s="69"/>
    </row>
    <row r="4985" spans="4:36">
      <c r="D4985" s="62">
        <v>2009</v>
      </c>
      <c r="E4985" s="62">
        <v>7</v>
      </c>
      <c r="F4985" s="62">
        <v>2010</v>
      </c>
      <c r="G4985" s="62">
        <v>2010</v>
      </c>
      <c r="H4985" s="131">
        <v>0</v>
      </c>
      <c r="I4985" s="131">
        <v>0</v>
      </c>
      <c r="J4985" s="131">
        <v>0</v>
      </c>
      <c r="K4985" s="131">
        <v>0</v>
      </c>
      <c r="L4985" s="131">
        <v>0</v>
      </c>
      <c r="M4985" s="131">
        <v>0</v>
      </c>
      <c r="N4985" s="131">
        <v>0</v>
      </c>
      <c r="O4985" s="131">
        <v>0</v>
      </c>
      <c r="P4985" s="131">
        <v>0</v>
      </c>
      <c r="Q4985" s="131">
        <v>0</v>
      </c>
      <c r="R4985" s="131">
        <v>0</v>
      </c>
      <c r="S4985" s="131">
        <v>0</v>
      </c>
      <c r="T4985" s="131">
        <v>0</v>
      </c>
      <c r="U4985" s="131">
        <v>0</v>
      </c>
      <c r="V4985" s="131">
        <v>0</v>
      </c>
      <c r="W4985" s="131">
        <v>0</v>
      </c>
      <c r="X4985" s="132">
        <v>0</v>
      </c>
      <c r="Y4985" s="131">
        <v>0</v>
      </c>
      <c r="Z4985" s="131">
        <v>0</v>
      </c>
      <c r="AA4985" s="131">
        <v>0</v>
      </c>
      <c r="AB4985" s="131">
        <v>0</v>
      </c>
      <c r="AC4985" s="131">
        <v>0</v>
      </c>
      <c r="AD4985" s="131">
        <v>0</v>
      </c>
      <c r="AE4985" s="131">
        <v>0</v>
      </c>
      <c r="AF4985" s="131">
        <v>0</v>
      </c>
      <c r="AG4985" s="131">
        <v>0</v>
      </c>
      <c r="AH4985" s="43">
        <v>0</v>
      </c>
      <c r="AJ4985" s="69"/>
    </row>
    <row r="4986" spans="4:36">
      <c r="D4986" s="62">
        <v>2009</v>
      </c>
      <c r="E4986" s="62">
        <v>8</v>
      </c>
      <c r="F4986" s="62">
        <v>2010</v>
      </c>
      <c r="G4986" s="62">
        <v>2010</v>
      </c>
      <c r="H4986" s="131">
        <v>0</v>
      </c>
      <c r="I4986" s="131">
        <v>0</v>
      </c>
      <c r="J4986" s="131">
        <v>0</v>
      </c>
      <c r="K4986" s="131">
        <v>0</v>
      </c>
      <c r="L4986" s="131">
        <v>0</v>
      </c>
      <c r="M4986" s="131">
        <v>0</v>
      </c>
      <c r="N4986" s="131">
        <v>0</v>
      </c>
      <c r="O4986" s="131">
        <v>0</v>
      </c>
      <c r="P4986" s="131">
        <v>0</v>
      </c>
      <c r="Q4986" s="131">
        <v>0</v>
      </c>
      <c r="R4986" s="131">
        <v>0</v>
      </c>
      <c r="S4986" s="131">
        <v>0</v>
      </c>
      <c r="T4986" s="131">
        <v>0</v>
      </c>
      <c r="U4986" s="131">
        <v>0</v>
      </c>
      <c r="V4986" s="131">
        <v>0</v>
      </c>
      <c r="W4986" s="131">
        <v>0</v>
      </c>
      <c r="X4986" s="132">
        <v>0</v>
      </c>
      <c r="Y4986" s="131">
        <v>0</v>
      </c>
      <c r="Z4986" s="131">
        <v>0</v>
      </c>
      <c r="AA4986" s="131">
        <v>0</v>
      </c>
      <c r="AB4986" s="131">
        <v>0</v>
      </c>
      <c r="AC4986" s="131">
        <v>0</v>
      </c>
      <c r="AD4986" s="131">
        <v>0</v>
      </c>
      <c r="AE4986" s="131">
        <v>0</v>
      </c>
      <c r="AF4986" s="131">
        <v>0</v>
      </c>
      <c r="AG4986" s="131">
        <v>0</v>
      </c>
      <c r="AH4986" s="43">
        <v>0</v>
      </c>
      <c r="AJ4986" s="69"/>
    </row>
    <row r="4987" spans="4:36">
      <c r="D4987" s="62">
        <v>2009</v>
      </c>
      <c r="E4987" s="62">
        <v>9</v>
      </c>
      <c r="F4987" s="62">
        <v>2010</v>
      </c>
      <c r="G4987" s="62">
        <v>2010</v>
      </c>
      <c r="H4987" s="131">
        <v>0</v>
      </c>
      <c r="I4987" s="131">
        <v>0</v>
      </c>
      <c r="J4987" s="131">
        <v>0</v>
      </c>
      <c r="K4987" s="131">
        <v>0</v>
      </c>
      <c r="L4987" s="131">
        <v>0</v>
      </c>
      <c r="M4987" s="131">
        <v>0</v>
      </c>
      <c r="N4987" s="131">
        <v>0</v>
      </c>
      <c r="O4987" s="131">
        <v>0</v>
      </c>
      <c r="P4987" s="131">
        <v>0</v>
      </c>
      <c r="Q4987" s="131">
        <v>0</v>
      </c>
      <c r="R4987" s="131">
        <v>0</v>
      </c>
      <c r="S4987" s="131">
        <v>0</v>
      </c>
      <c r="T4987" s="131">
        <v>0</v>
      </c>
      <c r="U4987" s="131">
        <v>0</v>
      </c>
      <c r="V4987" s="131">
        <v>0</v>
      </c>
      <c r="W4987" s="131">
        <v>0</v>
      </c>
      <c r="X4987" s="132">
        <v>0</v>
      </c>
      <c r="Y4987" s="131">
        <v>0</v>
      </c>
      <c r="Z4987" s="131">
        <v>0</v>
      </c>
      <c r="AA4987" s="131">
        <v>0</v>
      </c>
      <c r="AB4987" s="131">
        <v>0</v>
      </c>
      <c r="AC4987" s="131">
        <v>0</v>
      </c>
      <c r="AD4987" s="131">
        <v>0</v>
      </c>
      <c r="AE4987" s="131">
        <v>0</v>
      </c>
      <c r="AF4987" s="131">
        <v>0</v>
      </c>
      <c r="AG4987" s="131">
        <v>0</v>
      </c>
      <c r="AH4987" s="43">
        <v>0</v>
      </c>
      <c r="AJ4987" s="69"/>
    </row>
    <row r="4988" spans="4:36">
      <c r="D4988" s="62">
        <v>2009</v>
      </c>
      <c r="E4988" s="62">
        <v>10</v>
      </c>
      <c r="F4988" s="62">
        <v>2010</v>
      </c>
      <c r="G4988" s="62">
        <v>2010</v>
      </c>
      <c r="H4988" s="131">
        <v>0</v>
      </c>
      <c r="I4988" s="131">
        <v>0</v>
      </c>
      <c r="J4988" s="131">
        <v>0</v>
      </c>
      <c r="K4988" s="131">
        <v>0</v>
      </c>
      <c r="L4988" s="131">
        <v>0</v>
      </c>
      <c r="M4988" s="131">
        <v>0</v>
      </c>
      <c r="N4988" s="131">
        <v>0</v>
      </c>
      <c r="O4988" s="131">
        <v>0</v>
      </c>
      <c r="P4988" s="131">
        <v>0</v>
      </c>
      <c r="Q4988" s="131">
        <v>0</v>
      </c>
      <c r="R4988" s="131">
        <v>0</v>
      </c>
      <c r="S4988" s="131">
        <v>0</v>
      </c>
      <c r="T4988" s="131">
        <v>0</v>
      </c>
      <c r="U4988" s="131">
        <v>0</v>
      </c>
      <c r="V4988" s="131">
        <v>0</v>
      </c>
      <c r="W4988" s="131">
        <v>0</v>
      </c>
      <c r="X4988" s="132">
        <v>0</v>
      </c>
      <c r="Y4988" s="131">
        <v>0</v>
      </c>
      <c r="Z4988" s="131">
        <v>0</v>
      </c>
      <c r="AA4988" s="131">
        <v>0</v>
      </c>
      <c r="AB4988" s="131">
        <v>0</v>
      </c>
      <c r="AC4988" s="131">
        <v>0</v>
      </c>
      <c r="AD4988" s="131">
        <v>0</v>
      </c>
      <c r="AE4988" s="131">
        <v>0</v>
      </c>
      <c r="AF4988" s="131">
        <v>0</v>
      </c>
      <c r="AG4988" s="131">
        <v>0</v>
      </c>
      <c r="AH4988" s="43">
        <v>0</v>
      </c>
      <c r="AJ4988" s="69"/>
    </row>
    <row r="4989" spans="4:36">
      <c r="D4989" s="62">
        <v>2009</v>
      </c>
      <c r="E4989" s="62">
        <v>11</v>
      </c>
      <c r="F4989" s="62">
        <v>2010</v>
      </c>
      <c r="G4989" s="62">
        <v>2010</v>
      </c>
      <c r="H4989" s="131">
        <v>0</v>
      </c>
      <c r="I4989" s="131">
        <v>0</v>
      </c>
      <c r="J4989" s="131">
        <v>0</v>
      </c>
      <c r="K4989" s="131">
        <v>0</v>
      </c>
      <c r="L4989" s="131">
        <v>0</v>
      </c>
      <c r="M4989" s="131">
        <v>0</v>
      </c>
      <c r="N4989" s="131">
        <v>0</v>
      </c>
      <c r="O4989" s="131">
        <v>0</v>
      </c>
      <c r="P4989" s="131">
        <v>0</v>
      </c>
      <c r="Q4989" s="131">
        <v>0</v>
      </c>
      <c r="R4989" s="131">
        <v>0</v>
      </c>
      <c r="S4989" s="131">
        <v>0</v>
      </c>
      <c r="T4989" s="131">
        <v>0</v>
      </c>
      <c r="U4989" s="131">
        <v>0</v>
      </c>
      <c r="V4989" s="131">
        <v>0</v>
      </c>
      <c r="W4989" s="131">
        <v>0</v>
      </c>
      <c r="X4989" s="132">
        <v>0</v>
      </c>
      <c r="Y4989" s="131">
        <v>0</v>
      </c>
      <c r="Z4989" s="131">
        <v>0</v>
      </c>
      <c r="AA4989" s="131">
        <v>0</v>
      </c>
      <c r="AB4989" s="131">
        <v>0</v>
      </c>
      <c r="AC4989" s="131">
        <v>0</v>
      </c>
      <c r="AD4989" s="131">
        <v>0</v>
      </c>
      <c r="AE4989" s="131">
        <v>0</v>
      </c>
      <c r="AF4989" s="131">
        <v>0</v>
      </c>
      <c r="AG4989" s="131">
        <v>0</v>
      </c>
      <c r="AH4989" s="43">
        <v>0</v>
      </c>
      <c r="AJ4989" s="69"/>
    </row>
    <row r="4990" spans="4:36">
      <c r="D4990" s="62">
        <v>2009</v>
      </c>
      <c r="E4990" s="62">
        <v>12</v>
      </c>
      <c r="F4990" s="62">
        <v>2010</v>
      </c>
      <c r="G4990" s="62">
        <v>2010</v>
      </c>
      <c r="H4990" s="131">
        <v>0</v>
      </c>
      <c r="I4990" s="131">
        <v>0</v>
      </c>
      <c r="J4990" s="131">
        <v>0</v>
      </c>
      <c r="K4990" s="131">
        <v>0</v>
      </c>
      <c r="L4990" s="131">
        <v>0</v>
      </c>
      <c r="M4990" s="131">
        <v>0</v>
      </c>
      <c r="N4990" s="131">
        <v>0</v>
      </c>
      <c r="O4990" s="131">
        <v>0</v>
      </c>
      <c r="P4990" s="131">
        <v>0</v>
      </c>
      <c r="Q4990" s="131">
        <v>0</v>
      </c>
      <c r="R4990" s="131">
        <v>0</v>
      </c>
      <c r="S4990" s="131">
        <v>0</v>
      </c>
      <c r="T4990" s="131">
        <v>0</v>
      </c>
      <c r="U4990" s="131">
        <v>0</v>
      </c>
      <c r="V4990" s="131">
        <v>0</v>
      </c>
      <c r="W4990" s="131">
        <v>0</v>
      </c>
      <c r="X4990" s="132">
        <v>0</v>
      </c>
      <c r="Y4990" s="131">
        <v>0</v>
      </c>
      <c r="Z4990" s="131">
        <v>0</v>
      </c>
      <c r="AA4990" s="131">
        <v>0</v>
      </c>
      <c r="AB4990" s="131">
        <v>0</v>
      </c>
      <c r="AC4990" s="131">
        <v>0</v>
      </c>
      <c r="AD4990" s="131">
        <v>0</v>
      </c>
      <c r="AE4990" s="131">
        <v>0</v>
      </c>
      <c r="AF4990" s="131">
        <v>0</v>
      </c>
      <c r="AG4990" s="131">
        <v>0</v>
      </c>
      <c r="AH4990" s="43">
        <v>0</v>
      </c>
      <c r="AJ4990" s="69"/>
    </row>
    <row r="4991" spans="4:36">
      <c r="D4991" s="62">
        <v>2010</v>
      </c>
      <c r="E4991" s="62">
        <v>1</v>
      </c>
      <c r="F4991" s="62">
        <v>2010</v>
      </c>
      <c r="G4991" s="62">
        <v>2010</v>
      </c>
      <c r="H4991" s="131">
        <v>0</v>
      </c>
      <c r="I4991" s="131">
        <v>0</v>
      </c>
      <c r="J4991" s="131">
        <v>0</v>
      </c>
      <c r="K4991" s="131">
        <v>0</v>
      </c>
      <c r="L4991" s="131">
        <v>0</v>
      </c>
      <c r="M4991" s="131">
        <v>0</v>
      </c>
      <c r="N4991" s="131">
        <v>0</v>
      </c>
      <c r="O4991" s="131">
        <v>0</v>
      </c>
      <c r="P4991" s="131">
        <v>0</v>
      </c>
      <c r="Q4991" s="131">
        <v>0</v>
      </c>
      <c r="R4991" s="131">
        <v>0</v>
      </c>
      <c r="S4991" s="131">
        <v>0</v>
      </c>
      <c r="T4991" s="131">
        <v>0</v>
      </c>
      <c r="U4991" s="131">
        <v>0</v>
      </c>
      <c r="V4991" s="131">
        <v>0</v>
      </c>
      <c r="W4991" s="131">
        <v>0</v>
      </c>
      <c r="X4991" s="132">
        <v>0</v>
      </c>
      <c r="Y4991" s="131">
        <v>0</v>
      </c>
      <c r="Z4991" s="131">
        <v>0</v>
      </c>
      <c r="AA4991" s="131">
        <v>0</v>
      </c>
      <c r="AB4991" s="131">
        <v>0</v>
      </c>
      <c r="AC4991" s="131">
        <v>0</v>
      </c>
      <c r="AD4991" s="131">
        <v>0</v>
      </c>
      <c r="AE4991" s="131">
        <v>0</v>
      </c>
      <c r="AF4991" s="131">
        <v>0</v>
      </c>
      <c r="AG4991" s="131">
        <v>0</v>
      </c>
      <c r="AH4991" s="43">
        <v>0</v>
      </c>
      <c r="AJ4991" s="69"/>
    </row>
    <row r="4992" spans="4:36">
      <c r="D4992" s="62">
        <v>2010</v>
      </c>
      <c r="E4992" s="62">
        <v>2</v>
      </c>
      <c r="F4992" s="62">
        <v>2010</v>
      </c>
      <c r="G4992" s="62">
        <v>2010</v>
      </c>
      <c r="H4992" s="131">
        <v>0</v>
      </c>
      <c r="I4992" s="131">
        <v>0</v>
      </c>
      <c r="J4992" s="131">
        <v>0</v>
      </c>
      <c r="K4992" s="131">
        <v>0</v>
      </c>
      <c r="L4992" s="131">
        <v>0</v>
      </c>
      <c r="M4992" s="131">
        <v>0</v>
      </c>
      <c r="N4992" s="131">
        <v>0</v>
      </c>
      <c r="O4992" s="131">
        <v>0</v>
      </c>
      <c r="P4992" s="131">
        <v>0</v>
      </c>
      <c r="Q4992" s="131">
        <v>0</v>
      </c>
      <c r="R4992" s="131">
        <v>0</v>
      </c>
      <c r="S4992" s="131">
        <v>0</v>
      </c>
      <c r="T4992" s="131">
        <v>0</v>
      </c>
      <c r="U4992" s="131">
        <v>0</v>
      </c>
      <c r="V4992" s="131">
        <v>0</v>
      </c>
      <c r="W4992" s="131">
        <v>0</v>
      </c>
      <c r="X4992" s="132">
        <v>0</v>
      </c>
      <c r="Y4992" s="131">
        <v>0</v>
      </c>
      <c r="Z4992" s="131">
        <v>0</v>
      </c>
      <c r="AA4992" s="131">
        <v>0</v>
      </c>
      <c r="AB4992" s="131">
        <v>0</v>
      </c>
      <c r="AC4992" s="131">
        <v>0</v>
      </c>
      <c r="AD4992" s="131">
        <v>0</v>
      </c>
      <c r="AE4992" s="131">
        <v>0</v>
      </c>
      <c r="AF4992" s="131">
        <v>0</v>
      </c>
      <c r="AG4992" s="131">
        <v>0</v>
      </c>
      <c r="AH4992" s="43">
        <v>0</v>
      </c>
      <c r="AJ4992" s="69"/>
    </row>
    <row r="4993" spans="4:36">
      <c r="D4993" s="62">
        <v>2010</v>
      </c>
      <c r="E4993" s="62">
        <v>3</v>
      </c>
      <c r="F4993" s="62">
        <v>2010</v>
      </c>
      <c r="G4993" s="62">
        <v>2010</v>
      </c>
      <c r="H4993" s="131">
        <v>0</v>
      </c>
      <c r="I4993" s="131">
        <v>0</v>
      </c>
      <c r="J4993" s="131">
        <v>0</v>
      </c>
      <c r="K4993" s="131">
        <v>0</v>
      </c>
      <c r="L4993" s="131">
        <v>0</v>
      </c>
      <c r="M4993" s="131">
        <v>0</v>
      </c>
      <c r="N4993" s="131">
        <v>0</v>
      </c>
      <c r="O4993" s="131">
        <v>0</v>
      </c>
      <c r="P4993" s="131">
        <v>0</v>
      </c>
      <c r="Q4993" s="131">
        <v>0</v>
      </c>
      <c r="R4993" s="131">
        <v>0</v>
      </c>
      <c r="S4993" s="131">
        <v>0</v>
      </c>
      <c r="T4993" s="131">
        <v>0</v>
      </c>
      <c r="U4993" s="131">
        <v>0</v>
      </c>
      <c r="V4993" s="131">
        <v>0</v>
      </c>
      <c r="W4993" s="131">
        <v>0</v>
      </c>
      <c r="X4993" s="132">
        <v>0</v>
      </c>
      <c r="Y4993" s="131">
        <v>0</v>
      </c>
      <c r="Z4993" s="131">
        <v>0</v>
      </c>
      <c r="AA4993" s="131">
        <v>0</v>
      </c>
      <c r="AB4993" s="131">
        <v>0</v>
      </c>
      <c r="AC4993" s="131">
        <v>0</v>
      </c>
      <c r="AD4993" s="131">
        <v>0</v>
      </c>
      <c r="AE4993" s="131">
        <v>0</v>
      </c>
      <c r="AF4993" s="131">
        <v>0</v>
      </c>
      <c r="AG4993" s="131">
        <v>0</v>
      </c>
      <c r="AH4993" s="43">
        <v>0</v>
      </c>
      <c r="AJ4993" s="69"/>
    </row>
    <row r="4994" spans="4:36">
      <c r="D4994" s="62">
        <v>2010</v>
      </c>
      <c r="E4994" s="62">
        <v>4</v>
      </c>
      <c r="F4994" s="62">
        <v>2010</v>
      </c>
      <c r="G4994" s="62">
        <v>2010</v>
      </c>
      <c r="H4994" s="131">
        <v>0</v>
      </c>
      <c r="I4994" s="131">
        <v>0</v>
      </c>
      <c r="J4994" s="131">
        <v>0</v>
      </c>
      <c r="K4994" s="131">
        <v>0</v>
      </c>
      <c r="L4994" s="131">
        <v>0</v>
      </c>
      <c r="M4994" s="131">
        <v>0</v>
      </c>
      <c r="N4994" s="131">
        <v>0</v>
      </c>
      <c r="O4994" s="131">
        <v>0</v>
      </c>
      <c r="P4994" s="131">
        <v>0</v>
      </c>
      <c r="Q4994" s="131">
        <v>0</v>
      </c>
      <c r="R4994" s="131">
        <v>0</v>
      </c>
      <c r="S4994" s="131">
        <v>0</v>
      </c>
      <c r="T4994" s="131">
        <v>0</v>
      </c>
      <c r="U4994" s="131">
        <v>0</v>
      </c>
      <c r="V4994" s="131">
        <v>0</v>
      </c>
      <c r="W4994" s="131">
        <v>0</v>
      </c>
      <c r="X4994" s="132">
        <v>0</v>
      </c>
      <c r="Y4994" s="131">
        <v>0</v>
      </c>
      <c r="Z4994" s="131">
        <v>0</v>
      </c>
      <c r="AA4994" s="131">
        <v>0</v>
      </c>
      <c r="AB4994" s="131">
        <v>0</v>
      </c>
      <c r="AC4994" s="131">
        <v>0</v>
      </c>
      <c r="AD4994" s="131">
        <v>0</v>
      </c>
      <c r="AE4994" s="131">
        <v>0</v>
      </c>
      <c r="AF4994" s="131">
        <v>0</v>
      </c>
      <c r="AG4994" s="131">
        <v>0</v>
      </c>
      <c r="AH4994" s="43">
        <v>0</v>
      </c>
      <c r="AJ4994" s="69"/>
    </row>
    <row r="4995" spans="4:36">
      <c r="D4995" s="62">
        <v>2010</v>
      </c>
      <c r="E4995" s="62">
        <v>5</v>
      </c>
      <c r="F4995" s="62">
        <v>2010</v>
      </c>
      <c r="G4995" s="62">
        <v>2011</v>
      </c>
      <c r="H4995" s="131">
        <v>0</v>
      </c>
      <c r="I4995" s="131">
        <v>0</v>
      </c>
      <c r="J4995" s="131">
        <v>0</v>
      </c>
      <c r="K4995" s="131">
        <v>0</v>
      </c>
      <c r="L4995" s="131">
        <v>0</v>
      </c>
      <c r="M4995" s="131">
        <v>0</v>
      </c>
      <c r="N4995" s="131">
        <v>0</v>
      </c>
      <c r="O4995" s="131">
        <v>0</v>
      </c>
      <c r="P4995" s="131">
        <v>0</v>
      </c>
      <c r="Q4995" s="131">
        <v>0</v>
      </c>
      <c r="R4995" s="131">
        <v>0</v>
      </c>
      <c r="S4995" s="131">
        <v>0</v>
      </c>
      <c r="T4995" s="131">
        <v>0</v>
      </c>
      <c r="U4995" s="131">
        <v>0</v>
      </c>
      <c r="V4995" s="131">
        <v>0</v>
      </c>
      <c r="W4995" s="131">
        <v>0</v>
      </c>
      <c r="X4995" s="132">
        <v>0</v>
      </c>
      <c r="Y4995" s="131">
        <v>0</v>
      </c>
      <c r="Z4995" s="131">
        <v>0</v>
      </c>
      <c r="AA4995" s="131">
        <v>0</v>
      </c>
      <c r="AB4995" s="131">
        <v>0</v>
      </c>
      <c r="AC4995" s="131">
        <v>0</v>
      </c>
      <c r="AD4995" s="131">
        <v>0</v>
      </c>
      <c r="AE4995" s="131">
        <v>0</v>
      </c>
      <c r="AF4995" s="131">
        <v>0</v>
      </c>
      <c r="AG4995" s="131">
        <v>0</v>
      </c>
      <c r="AH4995" s="43">
        <v>0</v>
      </c>
      <c r="AJ4995" s="69"/>
    </row>
    <row r="4996" spans="4:36">
      <c r="D4996" s="62">
        <v>2010</v>
      </c>
      <c r="E4996" s="62">
        <v>6</v>
      </c>
      <c r="F4996" s="62">
        <v>2010</v>
      </c>
      <c r="G4996" s="62">
        <v>2011</v>
      </c>
      <c r="H4996" s="131">
        <v>0</v>
      </c>
      <c r="I4996" s="131">
        <v>0</v>
      </c>
      <c r="J4996" s="131">
        <v>0</v>
      </c>
      <c r="K4996" s="131">
        <v>0</v>
      </c>
      <c r="L4996" s="131">
        <v>0</v>
      </c>
      <c r="M4996" s="131">
        <v>0</v>
      </c>
      <c r="N4996" s="131">
        <v>0</v>
      </c>
      <c r="O4996" s="131">
        <v>0</v>
      </c>
      <c r="P4996" s="131">
        <v>0</v>
      </c>
      <c r="Q4996" s="131">
        <v>0</v>
      </c>
      <c r="R4996" s="131">
        <v>0</v>
      </c>
      <c r="S4996" s="131">
        <v>0</v>
      </c>
      <c r="T4996" s="131">
        <v>0</v>
      </c>
      <c r="U4996" s="131">
        <v>0</v>
      </c>
      <c r="V4996" s="131">
        <v>0</v>
      </c>
      <c r="W4996" s="131">
        <v>0</v>
      </c>
      <c r="X4996" s="132">
        <v>0</v>
      </c>
      <c r="Y4996" s="131">
        <v>0</v>
      </c>
      <c r="Z4996" s="131">
        <v>0</v>
      </c>
      <c r="AA4996" s="131">
        <v>0</v>
      </c>
      <c r="AB4996" s="131">
        <v>0</v>
      </c>
      <c r="AC4996" s="131">
        <v>0</v>
      </c>
      <c r="AD4996" s="131">
        <v>0</v>
      </c>
      <c r="AE4996" s="131">
        <v>0</v>
      </c>
      <c r="AF4996" s="131">
        <v>0</v>
      </c>
      <c r="AG4996" s="131">
        <v>0</v>
      </c>
      <c r="AH4996" s="43">
        <v>0</v>
      </c>
      <c r="AJ4996" s="69"/>
    </row>
    <row r="4997" spans="4:36">
      <c r="D4997" s="62">
        <v>2010</v>
      </c>
      <c r="E4997" s="62">
        <v>7</v>
      </c>
      <c r="F4997" s="62">
        <v>2011</v>
      </c>
      <c r="G4997" s="62">
        <v>2011</v>
      </c>
      <c r="H4997" s="131">
        <v>0</v>
      </c>
      <c r="I4997" s="131">
        <v>0</v>
      </c>
      <c r="J4997" s="131">
        <v>0</v>
      </c>
      <c r="K4997" s="131">
        <v>0</v>
      </c>
      <c r="L4997" s="131">
        <v>0</v>
      </c>
      <c r="M4997" s="131">
        <v>0</v>
      </c>
      <c r="N4997" s="131">
        <v>0</v>
      </c>
      <c r="O4997" s="131">
        <v>0</v>
      </c>
      <c r="P4997" s="131">
        <v>0</v>
      </c>
      <c r="Q4997" s="131">
        <v>0</v>
      </c>
      <c r="R4997" s="131">
        <v>0</v>
      </c>
      <c r="S4997" s="131">
        <v>0</v>
      </c>
      <c r="T4997" s="131">
        <v>0</v>
      </c>
      <c r="U4997" s="131">
        <v>0</v>
      </c>
      <c r="V4997" s="131">
        <v>0</v>
      </c>
      <c r="W4997" s="131">
        <v>0</v>
      </c>
      <c r="X4997" s="132">
        <v>0</v>
      </c>
      <c r="Y4997" s="131">
        <v>0</v>
      </c>
      <c r="Z4997" s="131">
        <v>0</v>
      </c>
      <c r="AA4997" s="131">
        <v>0</v>
      </c>
      <c r="AB4997" s="131">
        <v>0</v>
      </c>
      <c r="AC4997" s="131">
        <v>0</v>
      </c>
      <c r="AD4997" s="131">
        <v>0</v>
      </c>
      <c r="AE4997" s="131">
        <v>0</v>
      </c>
      <c r="AF4997" s="131">
        <v>0</v>
      </c>
      <c r="AG4997" s="131">
        <v>0</v>
      </c>
      <c r="AH4997" s="43">
        <v>0</v>
      </c>
      <c r="AJ4997" s="69"/>
    </row>
    <row r="4998" spans="4:36">
      <c r="D4998" s="62">
        <v>2010</v>
      </c>
      <c r="E4998" s="62">
        <v>8</v>
      </c>
      <c r="F4998" s="62">
        <v>2011</v>
      </c>
      <c r="G4998" s="62">
        <v>2011</v>
      </c>
      <c r="H4998" s="131">
        <v>0</v>
      </c>
      <c r="I4998" s="131">
        <v>0</v>
      </c>
      <c r="J4998" s="131">
        <v>0</v>
      </c>
      <c r="K4998" s="131">
        <v>0</v>
      </c>
      <c r="L4998" s="131">
        <v>0</v>
      </c>
      <c r="M4998" s="131">
        <v>0</v>
      </c>
      <c r="N4998" s="131">
        <v>0</v>
      </c>
      <c r="O4998" s="131">
        <v>0</v>
      </c>
      <c r="P4998" s="131">
        <v>0</v>
      </c>
      <c r="Q4998" s="131">
        <v>0</v>
      </c>
      <c r="R4998" s="131">
        <v>0</v>
      </c>
      <c r="S4998" s="131">
        <v>0</v>
      </c>
      <c r="T4998" s="131">
        <v>0</v>
      </c>
      <c r="U4998" s="131">
        <v>0</v>
      </c>
      <c r="V4998" s="131">
        <v>0</v>
      </c>
      <c r="W4998" s="131">
        <v>0</v>
      </c>
      <c r="X4998" s="132">
        <v>0</v>
      </c>
      <c r="Y4998" s="131">
        <v>0</v>
      </c>
      <c r="Z4998" s="131">
        <v>0</v>
      </c>
      <c r="AA4998" s="131">
        <v>0</v>
      </c>
      <c r="AB4998" s="131">
        <v>0</v>
      </c>
      <c r="AC4998" s="131">
        <v>0</v>
      </c>
      <c r="AD4998" s="131">
        <v>0</v>
      </c>
      <c r="AE4998" s="131">
        <v>0</v>
      </c>
      <c r="AF4998" s="131">
        <v>0</v>
      </c>
      <c r="AG4998" s="131">
        <v>0</v>
      </c>
      <c r="AH4998" s="43">
        <v>0</v>
      </c>
      <c r="AJ4998" s="69"/>
    </row>
    <row r="4999" spans="4:36">
      <c r="D4999" s="62">
        <v>2010</v>
      </c>
      <c r="E4999" s="62">
        <v>9</v>
      </c>
      <c r="F4999" s="62">
        <v>2011</v>
      </c>
      <c r="G4999" s="62">
        <v>2011</v>
      </c>
      <c r="H4999" s="131">
        <v>0</v>
      </c>
      <c r="I4999" s="131">
        <v>0</v>
      </c>
      <c r="J4999" s="131">
        <v>0</v>
      </c>
      <c r="K4999" s="131">
        <v>0</v>
      </c>
      <c r="L4999" s="131">
        <v>0</v>
      </c>
      <c r="M4999" s="131">
        <v>0</v>
      </c>
      <c r="N4999" s="131">
        <v>0</v>
      </c>
      <c r="O4999" s="131">
        <v>0</v>
      </c>
      <c r="P4999" s="131">
        <v>0</v>
      </c>
      <c r="Q4999" s="131">
        <v>0</v>
      </c>
      <c r="R4999" s="131">
        <v>0</v>
      </c>
      <c r="S4999" s="131">
        <v>0</v>
      </c>
      <c r="T4999" s="131">
        <v>0</v>
      </c>
      <c r="U4999" s="131">
        <v>0</v>
      </c>
      <c r="V4999" s="131">
        <v>0</v>
      </c>
      <c r="W4999" s="131">
        <v>0</v>
      </c>
      <c r="X4999" s="132">
        <v>0</v>
      </c>
      <c r="Y4999" s="131">
        <v>0</v>
      </c>
      <c r="Z4999" s="131">
        <v>0</v>
      </c>
      <c r="AA4999" s="131">
        <v>0</v>
      </c>
      <c r="AB4999" s="131">
        <v>0</v>
      </c>
      <c r="AC4999" s="131">
        <v>0</v>
      </c>
      <c r="AD4999" s="131">
        <v>0</v>
      </c>
      <c r="AE4999" s="131">
        <v>0</v>
      </c>
      <c r="AF4999" s="131">
        <v>0</v>
      </c>
      <c r="AG4999" s="131">
        <v>0</v>
      </c>
      <c r="AH4999" s="43">
        <v>0</v>
      </c>
      <c r="AJ4999" s="69"/>
    </row>
    <row r="5000" spans="4:36">
      <c r="D5000" s="62">
        <v>2010</v>
      </c>
      <c r="E5000" s="62">
        <v>10</v>
      </c>
      <c r="F5000" s="62">
        <v>2011</v>
      </c>
      <c r="G5000" s="62">
        <v>2011</v>
      </c>
      <c r="H5000" s="131">
        <v>0</v>
      </c>
      <c r="I5000" s="131">
        <v>0</v>
      </c>
      <c r="J5000" s="131">
        <v>0</v>
      </c>
      <c r="K5000" s="131">
        <v>0</v>
      </c>
      <c r="L5000" s="131">
        <v>0</v>
      </c>
      <c r="M5000" s="131">
        <v>0</v>
      </c>
      <c r="N5000" s="131">
        <v>0</v>
      </c>
      <c r="O5000" s="131">
        <v>0</v>
      </c>
      <c r="P5000" s="131">
        <v>0</v>
      </c>
      <c r="Q5000" s="131">
        <v>0</v>
      </c>
      <c r="R5000" s="131">
        <v>0</v>
      </c>
      <c r="S5000" s="131">
        <v>0</v>
      </c>
      <c r="T5000" s="131">
        <v>0</v>
      </c>
      <c r="U5000" s="131">
        <v>0</v>
      </c>
      <c r="V5000" s="131">
        <v>0</v>
      </c>
      <c r="W5000" s="131">
        <v>0</v>
      </c>
      <c r="X5000" s="132">
        <v>0</v>
      </c>
      <c r="Y5000" s="131">
        <v>0</v>
      </c>
      <c r="Z5000" s="131">
        <v>0</v>
      </c>
      <c r="AA5000" s="131">
        <v>0</v>
      </c>
      <c r="AB5000" s="131">
        <v>0</v>
      </c>
      <c r="AC5000" s="131">
        <v>0</v>
      </c>
      <c r="AD5000" s="131">
        <v>0</v>
      </c>
      <c r="AE5000" s="131">
        <v>0</v>
      </c>
      <c r="AF5000" s="131">
        <v>0</v>
      </c>
      <c r="AG5000" s="131">
        <v>0</v>
      </c>
      <c r="AH5000" s="43">
        <v>0</v>
      </c>
      <c r="AJ5000" s="69"/>
    </row>
    <row r="5001" spans="4:36">
      <c r="D5001" s="62">
        <v>2010</v>
      </c>
      <c r="E5001" s="62">
        <v>11</v>
      </c>
      <c r="F5001" s="62">
        <v>2011</v>
      </c>
      <c r="G5001" s="62">
        <v>2011</v>
      </c>
      <c r="H5001" s="131">
        <v>0</v>
      </c>
      <c r="I5001" s="131">
        <v>0</v>
      </c>
      <c r="J5001" s="131">
        <v>0</v>
      </c>
      <c r="K5001" s="131">
        <v>0</v>
      </c>
      <c r="L5001" s="131">
        <v>0</v>
      </c>
      <c r="M5001" s="131">
        <v>0</v>
      </c>
      <c r="N5001" s="131">
        <v>0</v>
      </c>
      <c r="O5001" s="131">
        <v>0</v>
      </c>
      <c r="P5001" s="131">
        <v>0</v>
      </c>
      <c r="Q5001" s="131">
        <v>0</v>
      </c>
      <c r="R5001" s="131">
        <v>0</v>
      </c>
      <c r="S5001" s="131">
        <v>0</v>
      </c>
      <c r="T5001" s="131">
        <v>0</v>
      </c>
      <c r="U5001" s="131">
        <v>0</v>
      </c>
      <c r="V5001" s="131">
        <v>0</v>
      </c>
      <c r="W5001" s="131">
        <v>0</v>
      </c>
      <c r="X5001" s="132">
        <v>0</v>
      </c>
      <c r="Y5001" s="131">
        <v>0</v>
      </c>
      <c r="Z5001" s="131">
        <v>0</v>
      </c>
      <c r="AA5001" s="131">
        <v>0</v>
      </c>
      <c r="AB5001" s="131">
        <v>0</v>
      </c>
      <c r="AC5001" s="131">
        <v>0</v>
      </c>
      <c r="AD5001" s="131">
        <v>0</v>
      </c>
      <c r="AE5001" s="131">
        <v>0</v>
      </c>
      <c r="AF5001" s="131">
        <v>0</v>
      </c>
      <c r="AG5001" s="131">
        <v>0</v>
      </c>
      <c r="AH5001" s="43">
        <v>0</v>
      </c>
      <c r="AJ5001" s="69"/>
    </row>
    <row r="5002" spans="4:36">
      <c r="D5002" s="62">
        <v>2010</v>
      </c>
      <c r="E5002" s="62">
        <v>12</v>
      </c>
      <c r="F5002" s="62">
        <v>2011</v>
      </c>
      <c r="G5002" s="62">
        <v>2011</v>
      </c>
      <c r="H5002" s="131">
        <v>0</v>
      </c>
      <c r="I5002" s="131">
        <v>0</v>
      </c>
      <c r="J5002" s="131">
        <v>0</v>
      </c>
      <c r="K5002" s="131">
        <v>0</v>
      </c>
      <c r="L5002" s="131">
        <v>0</v>
      </c>
      <c r="M5002" s="131">
        <v>0</v>
      </c>
      <c r="N5002" s="131">
        <v>0</v>
      </c>
      <c r="O5002" s="131">
        <v>0</v>
      </c>
      <c r="P5002" s="131">
        <v>0</v>
      </c>
      <c r="Q5002" s="131">
        <v>0</v>
      </c>
      <c r="R5002" s="131">
        <v>0</v>
      </c>
      <c r="S5002" s="131">
        <v>0</v>
      </c>
      <c r="T5002" s="131">
        <v>0</v>
      </c>
      <c r="U5002" s="131">
        <v>0</v>
      </c>
      <c r="V5002" s="131">
        <v>0</v>
      </c>
      <c r="W5002" s="131">
        <v>0</v>
      </c>
      <c r="X5002" s="132">
        <v>0</v>
      </c>
      <c r="Y5002" s="131">
        <v>0</v>
      </c>
      <c r="Z5002" s="131">
        <v>0</v>
      </c>
      <c r="AA5002" s="131">
        <v>0</v>
      </c>
      <c r="AB5002" s="131">
        <v>0</v>
      </c>
      <c r="AC5002" s="131">
        <v>0</v>
      </c>
      <c r="AD5002" s="131">
        <v>0</v>
      </c>
      <c r="AE5002" s="131">
        <v>0</v>
      </c>
      <c r="AF5002" s="131">
        <v>0</v>
      </c>
      <c r="AG5002" s="131">
        <v>0</v>
      </c>
      <c r="AH5002" s="43">
        <v>0</v>
      </c>
      <c r="AJ5002" s="69"/>
    </row>
    <row r="5003" spans="4:36">
      <c r="D5003" s="62">
        <v>2011</v>
      </c>
      <c r="E5003" s="62">
        <v>1</v>
      </c>
      <c r="F5003" s="62">
        <v>2011</v>
      </c>
      <c r="G5003" s="62">
        <v>2011</v>
      </c>
      <c r="H5003" s="131">
        <v>0</v>
      </c>
      <c r="I5003" s="131">
        <v>0</v>
      </c>
      <c r="J5003" s="131">
        <v>0</v>
      </c>
      <c r="K5003" s="131">
        <v>0</v>
      </c>
      <c r="L5003" s="131">
        <v>0</v>
      </c>
      <c r="M5003" s="131">
        <v>0</v>
      </c>
      <c r="N5003" s="131">
        <v>0</v>
      </c>
      <c r="O5003" s="131">
        <v>0</v>
      </c>
      <c r="P5003" s="131">
        <v>0</v>
      </c>
      <c r="Q5003" s="131">
        <v>0</v>
      </c>
      <c r="R5003" s="131">
        <v>0</v>
      </c>
      <c r="S5003" s="131">
        <v>0</v>
      </c>
      <c r="T5003" s="131">
        <v>0</v>
      </c>
      <c r="U5003" s="131">
        <v>0</v>
      </c>
      <c r="V5003" s="131">
        <v>0</v>
      </c>
      <c r="W5003" s="131">
        <v>0</v>
      </c>
      <c r="X5003" s="132">
        <v>0</v>
      </c>
      <c r="Y5003" s="131">
        <v>0</v>
      </c>
      <c r="Z5003" s="131">
        <v>0</v>
      </c>
      <c r="AA5003" s="131">
        <v>0</v>
      </c>
      <c r="AB5003" s="131">
        <v>0</v>
      </c>
      <c r="AC5003" s="131">
        <v>0</v>
      </c>
      <c r="AD5003" s="131">
        <v>0</v>
      </c>
      <c r="AE5003" s="131">
        <v>0</v>
      </c>
      <c r="AF5003" s="131">
        <v>0</v>
      </c>
      <c r="AG5003" s="131">
        <v>0</v>
      </c>
      <c r="AH5003" s="43">
        <v>0</v>
      </c>
      <c r="AJ5003" s="69"/>
    </row>
    <row r="5004" spans="4:36">
      <c r="D5004" s="62">
        <v>2011</v>
      </c>
      <c r="E5004" s="62">
        <v>2</v>
      </c>
      <c r="F5004" s="62">
        <v>2011</v>
      </c>
      <c r="G5004" s="62">
        <v>2011</v>
      </c>
      <c r="H5004" s="131">
        <v>0</v>
      </c>
      <c r="I5004" s="131">
        <v>0</v>
      </c>
      <c r="J5004" s="131">
        <v>0</v>
      </c>
      <c r="K5004" s="131">
        <v>0</v>
      </c>
      <c r="L5004" s="131">
        <v>0</v>
      </c>
      <c r="M5004" s="131">
        <v>0</v>
      </c>
      <c r="N5004" s="131">
        <v>0</v>
      </c>
      <c r="O5004" s="131">
        <v>0</v>
      </c>
      <c r="P5004" s="131">
        <v>0</v>
      </c>
      <c r="Q5004" s="131">
        <v>0</v>
      </c>
      <c r="R5004" s="131">
        <v>0</v>
      </c>
      <c r="S5004" s="131">
        <v>0</v>
      </c>
      <c r="T5004" s="131">
        <v>0</v>
      </c>
      <c r="U5004" s="131">
        <v>0</v>
      </c>
      <c r="V5004" s="131">
        <v>0</v>
      </c>
      <c r="W5004" s="131">
        <v>0</v>
      </c>
      <c r="X5004" s="132">
        <v>0</v>
      </c>
      <c r="Y5004" s="131">
        <v>0</v>
      </c>
      <c r="Z5004" s="131">
        <v>0</v>
      </c>
      <c r="AA5004" s="131">
        <v>0</v>
      </c>
      <c r="AB5004" s="131">
        <v>0</v>
      </c>
      <c r="AC5004" s="131">
        <v>0</v>
      </c>
      <c r="AD5004" s="131">
        <v>0</v>
      </c>
      <c r="AE5004" s="131">
        <v>0</v>
      </c>
      <c r="AF5004" s="131">
        <v>0</v>
      </c>
      <c r="AG5004" s="131">
        <v>0</v>
      </c>
      <c r="AH5004" s="43">
        <v>0</v>
      </c>
      <c r="AJ5004" s="69"/>
    </row>
    <row r="5005" spans="4:36">
      <c r="D5005" s="62">
        <v>2011</v>
      </c>
      <c r="E5005" s="62">
        <v>3</v>
      </c>
      <c r="F5005" s="62">
        <v>2011</v>
      </c>
      <c r="G5005" s="62">
        <v>2011</v>
      </c>
      <c r="H5005" s="131">
        <v>0</v>
      </c>
      <c r="I5005" s="131">
        <v>0</v>
      </c>
      <c r="J5005" s="131">
        <v>0</v>
      </c>
      <c r="K5005" s="131">
        <v>0</v>
      </c>
      <c r="L5005" s="131">
        <v>0</v>
      </c>
      <c r="M5005" s="131">
        <v>0</v>
      </c>
      <c r="N5005" s="131">
        <v>0</v>
      </c>
      <c r="O5005" s="131">
        <v>0</v>
      </c>
      <c r="P5005" s="131">
        <v>0</v>
      </c>
      <c r="Q5005" s="131">
        <v>0</v>
      </c>
      <c r="R5005" s="131">
        <v>0</v>
      </c>
      <c r="S5005" s="131">
        <v>0</v>
      </c>
      <c r="T5005" s="131">
        <v>0</v>
      </c>
      <c r="U5005" s="131">
        <v>0</v>
      </c>
      <c r="V5005" s="131">
        <v>0</v>
      </c>
      <c r="W5005" s="131">
        <v>0</v>
      </c>
      <c r="X5005" s="132">
        <v>0</v>
      </c>
      <c r="Y5005" s="131">
        <v>0</v>
      </c>
      <c r="Z5005" s="131">
        <v>0</v>
      </c>
      <c r="AA5005" s="131">
        <v>0</v>
      </c>
      <c r="AB5005" s="131">
        <v>0</v>
      </c>
      <c r="AC5005" s="131">
        <v>0</v>
      </c>
      <c r="AD5005" s="131">
        <v>0</v>
      </c>
      <c r="AE5005" s="131">
        <v>0</v>
      </c>
      <c r="AF5005" s="131">
        <v>0</v>
      </c>
      <c r="AG5005" s="131">
        <v>0</v>
      </c>
      <c r="AH5005" s="43">
        <v>0</v>
      </c>
      <c r="AJ5005" s="69"/>
    </row>
    <row r="5006" spans="4:36">
      <c r="D5006" s="62">
        <v>2011</v>
      </c>
      <c r="E5006" s="62">
        <v>4</v>
      </c>
      <c r="F5006" s="62">
        <v>2011</v>
      </c>
      <c r="G5006" s="62">
        <v>2011</v>
      </c>
      <c r="H5006" s="131">
        <v>0</v>
      </c>
      <c r="I5006" s="131">
        <v>0</v>
      </c>
      <c r="J5006" s="131">
        <v>0</v>
      </c>
      <c r="K5006" s="131">
        <v>0</v>
      </c>
      <c r="L5006" s="131">
        <v>0</v>
      </c>
      <c r="M5006" s="131">
        <v>0</v>
      </c>
      <c r="N5006" s="131">
        <v>0</v>
      </c>
      <c r="O5006" s="131">
        <v>0</v>
      </c>
      <c r="P5006" s="131">
        <v>0</v>
      </c>
      <c r="Q5006" s="131">
        <v>0</v>
      </c>
      <c r="R5006" s="131">
        <v>0</v>
      </c>
      <c r="S5006" s="131">
        <v>0</v>
      </c>
      <c r="T5006" s="131">
        <v>0</v>
      </c>
      <c r="U5006" s="131">
        <v>0</v>
      </c>
      <c r="V5006" s="131">
        <v>0</v>
      </c>
      <c r="W5006" s="131">
        <v>0</v>
      </c>
      <c r="X5006" s="132">
        <v>0</v>
      </c>
      <c r="Y5006" s="131">
        <v>0</v>
      </c>
      <c r="Z5006" s="131">
        <v>0</v>
      </c>
      <c r="AA5006" s="131">
        <v>0</v>
      </c>
      <c r="AB5006" s="131">
        <v>0</v>
      </c>
      <c r="AC5006" s="131">
        <v>0</v>
      </c>
      <c r="AD5006" s="131">
        <v>0</v>
      </c>
      <c r="AE5006" s="131">
        <v>0</v>
      </c>
      <c r="AF5006" s="131">
        <v>0</v>
      </c>
      <c r="AG5006" s="131">
        <v>0</v>
      </c>
      <c r="AH5006" s="43">
        <v>0</v>
      </c>
      <c r="AJ5006" s="69"/>
    </row>
    <row r="5007" spans="4:36">
      <c r="D5007" s="62">
        <v>2011</v>
      </c>
      <c r="E5007" s="62">
        <v>5</v>
      </c>
      <c r="F5007" s="62">
        <v>2011</v>
      </c>
      <c r="G5007" s="62">
        <v>2012</v>
      </c>
      <c r="H5007" s="131">
        <v>0</v>
      </c>
      <c r="I5007" s="131">
        <v>0</v>
      </c>
      <c r="J5007" s="131">
        <v>0</v>
      </c>
      <c r="K5007" s="131">
        <v>0</v>
      </c>
      <c r="L5007" s="131">
        <v>0</v>
      </c>
      <c r="M5007" s="131">
        <v>0</v>
      </c>
      <c r="N5007" s="131">
        <v>0</v>
      </c>
      <c r="O5007" s="131">
        <v>0</v>
      </c>
      <c r="P5007" s="131">
        <v>0</v>
      </c>
      <c r="Q5007" s="131">
        <v>0</v>
      </c>
      <c r="R5007" s="131">
        <v>0</v>
      </c>
      <c r="S5007" s="131">
        <v>0</v>
      </c>
      <c r="T5007" s="131">
        <v>0</v>
      </c>
      <c r="U5007" s="131">
        <v>0</v>
      </c>
      <c r="V5007" s="131">
        <v>0</v>
      </c>
      <c r="W5007" s="131">
        <v>0</v>
      </c>
      <c r="X5007" s="132">
        <v>0</v>
      </c>
      <c r="Y5007" s="131">
        <v>0</v>
      </c>
      <c r="Z5007" s="131">
        <v>0</v>
      </c>
      <c r="AA5007" s="131">
        <v>0</v>
      </c>
      <c r="AB5007" s="131">
        <v>0</v>
      </c>
      <c r="AC5007" s="131">
        <v>0</v>
      </c>
      <c r="AD5007" s="131">
        <v>0</v>
      </c>
      <c r="AE5007" s="131">
        <v>0</v>
      </c>
      <c r="AF5007" s="131">
        <v>0</v>
      </c>
      <c r="AG5007" s="131">
        <v>0</v>
      </c>
      <c r="AH5007" s="43">
        <v>0</v>
      </c>
      <c r="AJ5007" s="69"/>
    </row>
    <row r="5008" spans="4:36">
      <c r="D5008" s="62">
        <v>2011</v>
      </c>
      <c r="E5008" s="62">
        <v>6</v>
      </c>
      <c r="F5008" s="62">
        <v>2011</v>
      </c>
      <c r="G5008" s="62">
        <v>2012</v>
      </c>
      <c r="H5008" s="131">
        <v>0</v>
      </c>
      <c r="I5008" s="131">
        <v>0</v>
      </c>
      <c r="J5008" s="131">
        <v>0</v>
      </c>
      <c r="K5008" s="131">
        <v>0</v>
      </c>
      <c r="L5008" s="131">
        <v>0</v>
      </c>
      <c r="M5008" s="131">
        <v>0</v>
      </c>
      <c r="N5008" s="131">
        <v>0</v>
      </c>
      <c r="O5008" s="131">
        <v>0</v>
      </c>
      <c r="P5008" s="131">
        <v>0</v>
      </c>
      <c r="Q5008" s="131">
        <v>0</v>
      </c>
      <c r="R5008" s="131">
        <v>0</v>
      </c>
      <c r="S5008" s="131">
        <v>0</v>
      </c>
      <c r="T5008" s="131">
        <v>0</v>
      </c>
      <c r="U5008" s="131">
        <v>0</v>
      </c>
      <c r="V5008" s="131">
        <v>0</v>
      </c>
      <c r="W5008" s="131">
        <v>0</v>
      </c>
      <c r="X5008" s="132">
        <v>0</v>
      </c>
      <c r="Y5008" s="131">
        <v>0</v>
      </c>
      <c r="Z5008" s="131">
        <v>0</v>
      </c>
      <c r="AA5008" s="131">
        <v>0</v>
      </c>
      <c r="AB5008" s="131">
        <v>0</v>
      </c>
      <c r="AC5008" s="131">
        <v>0</v>
      </c>
      <c r="AD5008" s="131">
        <v>0</v>
      </c>
      <c r="AE5008" s="131">
        <v>0</v>
      </c>
      <c r="AF5008" s="131">
        <v>0</v>
      </c>
      <c r="AG5008" s="131">
        <v>0</v>
      </c>
      <c r="AH5008" s="43">
        <v>0</v>
      </c>
      <c r="AJ5008" s="69"/>
    </row>
    <row r="5009" spans="4:36">
      <c r="D5009" s="62">
        <v>2011</v>
      </c>
      <c r="E5009" s="62">
        <v>7</v>
      </c>
      <c r="F5009" s="62">
        <v>2012</v>
      </c>
      <c r="G5009" s="62">
        <v>2012</v>
      </c>
      <c r="H5009" s="131">
        <v>0</v>
      </c>
      <c r="I5009" s="131">
        <v>0</v>
      </c>
      <c r="J5009" s="131">
        <v>0</v>
      </c>
      <c r="K5009" s="131">
        <v>0</v>
      </c>
      <c r="L5009" s="131">
        <v>0</v>
      </c>
      <c r="M5009" s="131">
        <v>0</v>
      </c>
      <c r="N5009" s="131">
        <v>0</v>
      </c>
      <c r="O5009" s="131">
        <v>0</v>
      </c>
      <c r="P5009" s="131">
        <v>0</v>
      </c>
      <c r="Q5009" s="131">
        <v>0</v>
      </c>
      <c r="R5009" s="131">
        <v>0</v>
      </c>
      <c r="S5009" s="131">
        <v>0</v>
      </c>
      <c r="T5009" s="131">
        <v>0</v>
      </c>
      <c r="U5009" s="131">
        <v>0</v>
      </c>
      <c r="V5009" s="131">
        <v>0</v>
      </c>
      <c r="W5009" s="131">
        <v>0</v>
      </c>
      <c r="X5009" s="132">
        <v>0</v>
      </c>
      <c r="Y5009" s="131">
        <v>0</v>
      </c>
      <c r="Z5009" s="131">
        <v>0</v>
      </c>
      <c r="AA5009" s="131">
        <v>0</v>
      </c>
      <c r="AB5009" s="131">
        <v>0</v>
      </c>
      <c r="AC5009" s="131">
        <v>0</v>
      </c>
      <c r="AD5009" s="131">
        <v>0</v>
      </c>
      <c r="AE5009" s="131">
        <v>0</v>
      </c>
      <c r="AF5009" s="131">
        <v>0</v>
      </c>
      <c r="AG5009" s="131">
        <v>0</v>
      </c>
      <c r="AH5009" s="43">
        <v>0</v>
      </c>
      <c r="AJ5009" s="69"/>
    </row>
    <row r="5010" spans="4:36">
      <c r="D5010" s="62">
        <v>2011</v>
      </c>
      <c r="E5010" s="62">
        <v>8</v>
      </c>
      <c r="F5010" s="62">
        <v>2012</v>
      </c>
      <c r="G5010" s="62">
        <v>2012</v>
      </c>
      <c r="H5010" s="131">
        <v>0</v>
      </c>
      <c r="I5010" s="131">
        <v>0</v>
      </c>
      <c r="J5010" s="131">
        <v>0</v>
      </c>
      <c r="K5010" s="131">
        <v>0</v>
      </c>
      <c r="L5010" s="131">
        <v>0</v>
      </c>
      <c r="M5010" s="131">
        <v>0</v>
      </c>
      <c r="N5010" s="131">
        <v>0</v>
      </c>
      <c r="O5010" s="131">
        <v>0</v>
      </c>
      <c r="P5010" s="131">
        <v>0</v>
      </c>
      <c r="Q5010" s="131">
        <v>0</v>
      </c>
      <c r="R5010" s="131">
        <v>0</v>
      </c>
      <c r="S5010" s="131">
        <v>0</v>
      </c>
      <c r="T5010" s="131">
        <v>0</v>
      </c>
      <c r="U5010" s="131">
        <v>0</v>
      </c>
      <c r="V5010" s="131">
        <v>0</v>
      </c>
      <c r="W5010" s="131">
        <v>0</v>
      </c>
      <c r="X5010" s="132">
        <v>0</v>
      </c>
      <c r="Y5010" s="131">
        <v>0</v>
      </c>
      <c r="Z5010" s="131">
        <v>0</v>
      </c>
      <c r="AA5010" s="131">
        <v>0</v>
      </c>
      <c r="AB5010" s="131">
        <v>0</v>
      </c>
      <c r="AC5010" s="131">
        <v>0</v>
      </c>
      <c r="AD5010" s="131">
        <v>0</v>
      </c>
      <c r="AE5010" s="131">
        <v>0</v>
      </c>
      <c r="AF5010" s="131">
        <v>0</v>
      </c>
      <c r="AG5010" s="131">
        <v>0</v>
      </c>
      <c r="AH5010" s="43">
        <v>0</v>
      </c>
      <c r="AJ5010" s="69"/>
    </row>
    <row r="5011" spans="4:36">
      <c r="D5011" s="62">
        <v>2011</v>
      </c>
      <c r="E5011" s="62">
        <v>9</v>
      </c>
      <c r="F5011" s="62">
        <v>2012</v>
      </c>
      <c r="G5011" s="62">
        <v>2012</v>
      </c>
      <c r="H5011" s="131">
        <v>0</v>
      </c>
      <c r="I5011" s="131">
        <v>0</v>
      </c>
      <c r="J5011" s="131">
        <v>0</v>
      </c>
      <c r="K5011" s="131">
        <v>0</v>
      </c>
      <c r="L5011" s="131">
        <v>0</v>
      </c>
      <c r="M5011" s="131">
        <v>0</v>
      </c>
      <c r="N5011" s="131">
        <v>0</v>
      </c>
      <c r="O5011" s="131">
        <v>0</v>
      </c>
      <c r="P5011" s="131">
        <v>0</v>
      </c>
      <c r="Q5011" s="131">
        <v>0</v>
      </c>
      <c r="R5011" s="131">
        <v>0</v>
      </c>
      <c r="S5011" s="131">
        <v>0</v>
      </c>
      <c r="T5011" s="131">
        <v>0</v>
      </c>
      <c r="U5011" s="131">
        <v>0</v>
      </c>
      <c r="V5011" s="131">
        <v>0</v>
      </c>
      <c r="W5011" s="131">
        <v>0</v>
      </c>
      <c r="X5011" s="132">
        <v>0</v>
      </c>
      <c r="Y5011" s="131">
        <v>0</v>
      </c>
      <c r="Z5011" s="131">
        <v>0</v>
      </c>
      <c r="AA5011" s="131">
        <v>0</v>
      </c>
      <c r="AB5011" s="131">
        <v>0</v>
      </c>
      <c r="AC5011" s="131">
        <v>0</v>
      </c>
      <c r="AD5011" s="131">
        <v>0</v>
      </c>
      <c r="AE5011" s="131">
        <v>0</v>
      </c>
      <c r="AF5011" s="131">
        <v>0</v>
      </c>
      <c r="AG5011" s="131">
        <v>0</v>
      </c>
      <c r="AH5011" s="43">
        <v>0</v>
      </c>
      <c r="AJ5011" s="69"/>
    </row>
    <row r="5012" spans="4:36">
      <c r="D5012" s="62">
        <v>2011</v>
      </c>
      <c r="E5012" s="62">
        <v>10</v>
      </c>
      <c r="F5012" s="62">
        <v>2012</v>
      </c>
      <c r="G5012" s="62">
        <v>2012</v>
      </c>
      <c r="H5012" s="131">
        <v>0</v>
      </c>
      <c r="I5012" s="131">
        <v>0</v>
      </c>
      <c r="J5012" s="131">
        <v>0</v>
      </c>
      <c r="K5012" s="131">
        <v>0</v>
      </c>
      <c r="L5012" s="131">
        <v>0</v>
      </c>
      <c r="M5012" s="131">
        <v>0</v>
      </c>
      <c r="N5012" s="131">
        <v>0</v>
      </c>
      <c r="O5012" s="131">
        <v>0</v>
      </c>
      <c r="P5012" s="131">
        <v>0</v>
      </c>
      <c r="Q5012" s="131">
        <v>0</v>
      </c>
      <c r="R5012" s="131">
        <v>0</v>
      </c>
      <c r="S5012" s="131">
        <v>0</v>
      </c>
      <c r="T5012" s="131">
        <v>0</v>
      </c>
      <c r="U5012" s="131">
        <v>0</v>
      </c>
      <c r="V5012" s="131">
        <v>0</v>
      </c>
      <c r="W5012" s="131">
        <v>0</v>
      </c>
      <c r="X5012" s="132">
        <v>0</v>
      </c>
      <c r="Y5012" s="131">
        <v>0</v>
      </c>
      <c r="Z5012" s="131">
        <v>0</v>
      </c>
      <c r="AA5012" s="131">
        <v>0</v>
      </c>
      <c r="AB5012" s="131">
        <v>0</v>
      </c>
      <c r="AC5012" s="131">
        <v>0</v>
      </c>
      <c r="AD5012" s="131">
        <v>0</v>
      </c>
      <c r="AE5012" s="131">
        <v>0</v>
      </c>
      <c r="AF5012" s="131">
        <v>0</v>
      </c>
      <c r="AG5012" s="131">
        <v>0</v>
      </c>
      <c r="AH5012" s="43">
        <v>0</v>
      </c>
      <c r="AJ5012" s="69"/>
    </row>
    <row r="5013" spans="4:36">
      <c r="D5013" s="62">
        <v>2011</v>
      </c>
      <c r="E5013" s="62">
        <v>11</v>
      </c>
      <c r="F5013" s="62">
        <v>2012</v>
      </c>
      <c r="G5013" s="62">
        <v>2012</v>
      </c>
      <c r="H5013" s="131">
        <v>0</v>
      </c>
      <c r="I5013" s="131">
        <v>0</v>
      </c>
      <c r="J5013" s="131">
        <v>0</v>
      </c>
      <c r="K5013" s="131">
        <v>0</v>
      </c>
      <c r="L5013" s="131">
        <v>0</v>
      </c>
      <c r="M5013" s="131">
        <v>0</v>
      </c>
      <c r="N5013" s="131">
        <v>0</v>
      </c>
      <c r="O5013" s="131">
        <v>0</v>
      </c>
      <c r="P5013" s="131">
        <v>0</v>
      </c>
      <c r="Q5013" s="131">
        <v>0</v>
      </c>
      <c r="R5013" s="131">
        <v>0</v>
      </c>
      <c r="S5013" s="131">
        <v>0</v>
      </c>
      <c r="T5013" s="131">
        <v>0</v>
      </c>
      <c r="U5013" s="131">
        <v>0</v>
      </c>
      <c r="V5013" s="131">
        <v>0</v>
      </c>
      <c r="W5013" s="131">
        <v>0</v>
      </c>
      <c r="X5013" s="132">
        <v>0</v>
      </c>
      <c r="Y5013" s="131">
        <v>0</v>
      </c>
      <c r="Z5013" s="131">
        <v>0</v>
      </c>
      <c r="AA5013" s="131">
        <v>0</v>
      </c>
      <c r="AB5013" s="131">
        <v>0</v>
      </c>
      <c r="AC5013" s="131">
        <v>0</v>
      </c>
      <c r="AD5013" s="131">
        <v>0</v>
      </c>
      <c r="AE5013" s="131">
        <v>0</v>
      </c>
      <c r="AF5013" s="131">
        <v>0</v>
      </c>
      <c r="AG5013" s="131">
        <v>0</v>
      </c>
      <c r="AH5013" s="43">
        <v>0</v>
      </c>
      <c r="AJ5013" s="69"/>
    </row>
    <row r="5014" spans="4:36">
      <c r="D5014" s="62">
        <v>2011</v>
      </c>
      <c r="E5014" s="62">
        <v>12</v>
      </c>
      <c r="F5014" s="62">
        <v>2012</v>
      </c>
      <c r="G5014" s="62">
        <v>2012</v>
      </c>
      <c r="H5014" s="131">
        <v>0</v>
      </c>
      <c r="I5014" s="131">
        <v>0</v>
      </c>
      <c r="J5014" s="131">
        <v>0</v>
      </c>
      <c r="K5014" s="131">
        <v>0</v>
      </c>
      <c r="L5014" s="131">
        <v>0</v>
      </c>
      <c r="M5014" s="131">
        <v>0</v>
      </c>
      <c r="N5014" s="131">
        <v>0</v>
      </c>
      <c r="O5014" s="131">
        <v>0</v>
      </c>
      <c r="P5014" s="131">
        <v>0</v>
      </c>
      <c r="Q5014" s="131">
        <v>0</v>
      </c>
      <c r="R5014" s="131">
        <v>0</v>
      </c>
      <c r="S5014" s="131">
        <v>0</v>
      </c>
      <c r="T5014" s="131">
        <v>0</v>
      </c>
      <c r="U5014" s="131">
        <v>0</v>
      </c>
      <c r="V5014" s="131">
        <v>0</v>
      </c>
      <c r="W5014" s="131">
        <v>0</v>
      </c>
      <c r="X5014" s="132">
        <v>0</v>
      </c>
      <c r="Y5014" s="131">
        <v>0</v>
      </c>
      <c r="Z5014" s="131">
        <v>0</v>
      </c>
      <c r="AA5014" s="131">
        <v>0</v>
      </c>
      <c r="AB5014" s="131">
        <v>0</v>
      </c>
      <c r="AC5014" s="131">
        <v>0</v>
      </c>
      <c r="AD5014" s="131">
        <v>0</v>
      </c>
      <c r="AE5014" s="131">
        <v>0</v>
      </c>
      <c r="AF5014" s="131">
        <v>0</v>
      </c>
      <c r="AG5014" s="131">
        <v>0</v>
      </c>
      <c r="AH5014" s="43">
        <v>0</v>
      </c>
      <c r="AJ5014" s="69"/>
    </row>
    <row r="5015" spans="4:36">
      <c r="D5015" s="62">
        <v>2012</v>
      </c>
      <c r="E5015" s="62">
        <v>1</v>
      </c>
      <c r="F5015" s="62">
        <v>2012</v>
      </c>
      <c r="G5015" s="62">
        <v>2012</v>
      </c>
      <c r="H5015" s="131">
        <v>0</v>
      </c>
      <c r="I5015" s="131">
        <v>0</v>
      </c>
      <c r="J5015" s="131">
        <v>0</v>
      </c>
      <c r="K5015" s="131">
        <v>0</v>
      </c>
      <c r="L5015" s="131">
        <v>0</v>
      </c>
      <c r="M5015" s="131">
        <v>0</v>
      </c>
      <c r="N5015" s="131">
        <v>0</v>
      </c>
      <c r="O5015" s="131">
        <v>0</v>
      </c>
      <c r="P5015" s="131">
        <v>0</v>
      </c>
      <c r="Q5015" s="131">
        <v>0</v>
      </c>
      <c r="R5015" s="131">
        <v>0</v>
      </c>
      <c r="S5015" s="131">
        <v>0</v>
      </c>
      <c r="T5015" s="131">
        <v>0</v>
      </c>
      <c r="U5015" s="131">
        <v>0</v>
      </c>
      <c r="V5015" s="131">
        <v>0</v>
      </c>
      <c r="W5015" s="131">
        <v>0</v>
      </c>
      <c r="X5015" s="132">
        <v>0</v>
      </c>
      <c r="Y5015" s="131">
        <v>0</v>
      </c>
      <c r="Z5015" s="131">
        <v>0</v>
      </c>
      <c r="AA5015" s="131">
        <v>0</v>
      </c>
      <c r="AB5015" s="131">
        <v>0</v>
      </c>
      <c r="AC5015" s="131">
        <v>0</v>
      </c>
      <c r="AD5015" s="131">
        <v>0</v>
      </c>
      <c r="AE5015" s="131">
        <v>0</v>
      </c>
      <c r="AF5015" s="131">
        <v>0</v>
      </c>
      <c r="AG5015" s="131">
        <v>0</v>
      </c>
      <c r="AH5015" s="43">
        <v>0</v>
      </c>
      <c r="AJ5015" s="69"/>
    </row>
    <row r="5016" spans="4:36">
      <c r="D5016" s="62">
        <v>2012</v>
      </c>
      <c r="E5016" s="62">
        <v>2</v>
      </c>
      <c r="F5016" s="62">
        <v>2012</v>
      </c>
      <c r="G5016" s="62">
        <v>2012</v>
      </c>
      <c r="H5016" s="131">
        <v>0</v>
      </c>
      <c r="I5016" s="131">
        <v>0</v>
      </c>
      <c r="J5016" s="131">
        <v>0</v>
      </c>
      <c r="K5016" s="131">
        <v>0</v>
      </c>
      <c r="L5016" s="131">
        <v>0</v>
      </c>
      <c r="M5016" s="131">
        <v>0</v>
      </c>
      <c r="N5016" s="131">
        <v>0</v>
      </c>
      <c r="O5016" s="131">
        <v>0</v>
      </c>
      <c r="P5016" s="131">
        <v>0</v>
      </c>
      <c r="Q5016" s="131">
        <v>0</v>
      </c>
      <c r="R5016" s="131">
        <v>0</v>
      </c>
      <c r="S5016" s="131">
        <v>0</v>
      </c>
      <c r="T5016" s="131">
        <v>0</v>
      </c>
      <c r="U5016" s="131">
        <v>0</v>
      </c>
      <c r="V5016" s="131">
        <v>0</v>
      </c>
      <c r="W5016" s="131">
        <v>0</v>
      </c>
      <c r="X5016" s="132">
        <v>0</v>
      </c>
      <c r="Y5016" s="131">
        <v>0</v>
      </c>
      <c r="Z5016" s="131">
        <v>0</v>
      </c>
      <c r="AA5016" s="131">
        <v>0</v>
      </c>
      <c r="AB5016" s="131">
        <v>0</v>
      </c>
      <c r="AC5016" s="131">
        <v>0</v>
      </c>
      <c r="AD5016" s="131">
        <v>0</v>
      </c>
      <c r="AE5016" s="131">
        <v>0</v>
      </c>
      <c r="AF5016" s="131">
        <v>0</v>
      </c>
      <c r="AG5016" s="131">
        <v>0</v>
      </c>
      <c r="AH5016" s="43">
        <v>0</v>
      </c>
      <c r="AJ5016" s="69"/>
    </row>
    <row r="5017" spans="4:36">
      <c r="D5017" s="62">
        <v>2012</v>
      </c>
      <c r="E5017" s="62">
        <v>3</v>
      </c>
      <c r="F5017" s="62">
        <v>2012</v>
      </c>
      <c r="G5017" s="62">
        <v>2012</v>
      </c>
      <c r="H5017" s="131">
        <v>0</v>
      </c>
      <c r="I5017" s="131">
        <v>0</v>
      </c>
      <c r="J5017" s="131">
        <v>0</v>
      </c>
      <c r="K5017" s="131">
        <v>0</v>
      </c>
      <c r="L5017" s="131">
        <v>0</v>
      </c>
      <c r="M5017" s="131">
        <v>0</v>
      </c>
      <c r="N5017" s="131">
        <v>0</v>
      </c>
      <c r="O5017" s="131">
        <v>0</v>
      </c>
      <c r="P5017" s="131">
        <v>0</v>
      </c>
      <c r="Q5017" s="131">
        <v>0</v>
      </c>
      <c r="R5017" s="131">
        <v>0</v>
      </c>
      <c r="S5017" s="131">
        <v>0</v>
      </c>
      <c r="T5017" s="131">
        <v>0</v>
      </c>
      <c r="U5017" s="131">
        <v>0</v>
      </c>
      <c r="V5017" s="131">
        <v>0</v>
      </c>
      <c r="W5017" s="131">
        <v>0</v>
      </c>
      <c r="X5017" s="132">
        <v>0</v>
      </c>
      <c r="Y5017" s="131">
        <v>0</v>
      </c>
      <c r="Z5017" s="131">
        <v>0</v>
      </c>
      <c r="AA5017" s="131">
        <v>0</v>
      </c>
      <c r="AB5017" s="131">
        <v>0</v>
      </c>
      <c r="AC5017" s="131">
        <v>0</v>
      </c>
      <c r="AD5017" s="131">
        <v>0</v>
      </c>
      <c r="AE5017" s="131">
        <v>0</v>
      </c>
      <c r="AF5017" s="131">
        <v>0</v>
      </c>
      <c r="AG5017" s="131">
        <v>0</v>
      </c>
      <c r="AH5017" s="43">
        <v>0</v>
      </c>
      <c r="AJ5017" s="69"/>
    </row>
    <row r="5018" spans="4:36">
      <c r="D5018" s="62">
        <v>2012</v>
      </c>
      <c r="E5018" s="62">
        <v>4</v>
      </c>
      <c r="F5018" s="62">
        <v>2012</v>
      </c>
      <c r="G5018" s="62">
        <v>2012</v>
      </c>
      <c r="H5018" s="131">
        <v>0</v>
      </c>
      <c r="I5018" s="131">
        <v>0</v>
      </c>
      <c r="J5018" s="131">
        <v>0</v>
      </c>
      <c r="K5018" s="131">
        <v>0</v>
      </c>
      <c r="L5018" s="131">
        <v>0</v>
      </c>
      <c r="M5018" s="131">
        <v>0</v>
      </c>
      <c r="N5018" s="131">
        <v>0</v>
      </c>
      <c r="O5018" s="131">
        <v>0</v>
      </c>
      <c r="P5018" s="131">
        <v>0</v>
      </c>
      <c r="Q5018" s="131">
        <v>0</v>
      </c>
      <c r="R5018" s="131">
        <v>0</v>
      </c>
      <c r="S5018" s="131">
        <v>0</v>
      </c>
      <c r="T5018" s="131">
        <v>0</v>
      </c>
      <c r="U5018" s="131">
        <v>0</v>
      </c>
      <c r="V5018" s="131">
        <v>0</v>
      </c>
      <c r="W5018" s="131">
        <v>0</v>
      </c>
      <c r="X5018" s="132">
        <v>0</v>
      </c>
      <c r="Y5018" s="131">
        <v>0</v>
      </c>
      <c r="Z5018" s="131">
        <v>0</v>
      </c>
      <c r="AA5018" s="131">
        <v>0</v>
      </c>
      <c r="AB5018" s="131">
        <v>0</v>
      </c>
      <c r="AC5018" s="131">
        <v>0</v>
      </c>
      <c r="AD5018" s="131">
        <v>0</v>
      </c>
      <c r="AE5018" s="131">
        <v>0</v>
      </c>
      <c r="AF5018" s="131">
        <v>0</v>
      </c>
      <c r="AG5018" s="131">
        <v>0</v>
      </c>
      <c r="AH5018" s="43">
        <v>0</v>
      </c>
      <c r="AJ5018" s="69"/>
    </row>
    <row r="5019" spans="4:36">
      <c r="D5019" s="62">
        <v>2012</v>
      </c>
      <c r="E5019" s="62">
        <v>5</v>
      </c>
      <c r="F5019" s="62">
        <v>2012</v>
      </c>
      <c r="G5019" s="62">
        <v>2013</v>
      </c>
      <c r="H5019" s="131">
        <v>0</v>
      </c>
      <c r="I5019" s="131">
        <v>0</v>
      </c>
      <c r="J5019" s="131">
        <v>0</v>
      </c>
      <c r="K5019" s="131">
        <v>0</v>
      </c>
      <c r="L5019" s="131">
        <v>0</v>
      </c>
      <c r="M5019" s="131">
        <v>0</v>
      </c>
      <c r="N5019" s="131">
        <v>0</v>
      </c>
      <c r="O5019" s="131">
        <v>0</v>
      </c>
      <c r="P5019" s="131">
        <v>0</v>
      </c>
      <c r="Q5019" s="131">
        <v>0</v>
      </c>
      <c r="R5019" s="131">
        <v>0</v>
      </c>
      <c r="S5019" s="131">
        <v>0</v>
      </c>
      <c r="T5019" s="131">
        <v>0</v>
      </c>
      <c r="U5019" s="131">
        <v>0</v>
      </c>
      <c r="V5019" s="131">
        <v>0</v>
      </c>
      <c r="W5019" s="131">
        <v>0</v>
      </c>
      <c r="X5019" s="132">
        <v>0</v>
      </c>
      <c r="Y5019" s="131">
        <v>0</v>
      </c>
      <c r="Z5019" s="131">
        <v>0</v>
      </c>
      <c r="AA5019" s="131">
        <v>0</v>
      </c>
      <c r="AB5019" s="131">
        <v>0</v>
      </c>
      <c r="AC5019" s="131">
        <v>0</v>
      </c>
      <c r="AD5019" s="131">
        <v>0</v>
      </c>
      <c r="AE5019" s="131">
        <v>0</v>
      </c>
      <c r="AF5019" s="131">
        <v>0</v>
      </c>
      <c r="AG5019" s="131">
        <v>0</v>
      </c>
      <c r="AH5019" s="43">
        <v>0</v>
      </c>
      <c r="AJ5019" s="69"/>
    </row>
    <row r="5020" spans="4:36">
      <c r="D5020" s="62">
        <v>2012</v>
      </c>
      <c r="E5020" s="62">
        <v>6</v>
      </c>
      <c r="F5020" s="62">
        <v>2012</v>
      </c>
      <c r="G5020" s="62">
        <v>2013</v>
      </c>
      <c r="H5020" s="131">
        <v>0</v>
      </c>
      <c r="I5020" s="131">
        <v>0</v>
      </c>
      <c r="J5020" s="131">
        <v>0</v>
      </c>
      <c r="K5020" s="131">
        <v>0</v>
      </c>
      <c r="L5020" s="131">
        <v>0</v>
      </c>
      <c r="M5020" s="131">
        <v>0</v>
      </c>
      <c r="N5020" s="131">
        <v>0</v>
      </c>
      <c r="O5020" s="131">
        <v>0</v>
      </c>
      <c r="P5020" s="131">
        <v>0</v>
      </c>
      <c r="Q5020" s="131">
        <v>0</v>
      </c>
      <c r="R5020" s="131">
        <v>0</v>
      </c>
      <c r="S5020" s="131">
        <v>0</v>
      </c>
      <c r="T5020" s="131">
        <v>0</v>
      </c>
      <c r="U5020" s="131">
        <v>0</v>
      </c>
      <c r="V5020" s="131">
        <v>0</v>
      </c>
      <c r="W5020" s="131">
        <v>0</v>
      </c>
      <c r="X5020" s="132">
        <v>0</v>
      </c>
      <c r="Y5020" s="131">
        <v>0</v>
      </c>
      <c r="Z5020" s="131">
        <v>0</v>
      </c>
      <c r="AA5020" s="131">
        <v>0</v>
      </c>
      <c r="AB5020" s="131">
        <v>0</v>
      </c>
      <c r="AC5020" s="131">
        <v>0</v>
      </c>
      <c r="AD5020" s="131">
        <v>0</v>
      </c>
      <c r="AE5020" s="131">
        <v>0</v>
      </c>
      <c r="AF5020" s="131">
        <v>0</v>
      </c>
      <c r="AG5020" s="131">
        <v>0</v>
      </c>
      <c r="AH5020" s="43">
        <v>0</v>
      </c>
      <c r="AJ5020" s="69"/>
    </row>
    <row r="5021" spans="4:36">
      <c r="D5021" s="62">
        <v>2012</v>
      </c>
      <c r="E5021" s="62">
        <v>7</v>
      </c>
      <c r="F5021" s="62">
        <v>2013</v>
      </c>
      <c r="G5021" s="62">
        <v>2013</v>
      </c>
      <c r="H5021" s="131">
        <v>0</v>
      </c>
      <c r="I5021" s="131">
        <v>0</v>
      </c>
      <c r="J5021" s="131">
        <v>0</v>
      </c>
      <c r="K5021" s="131">
        <v>0</v>
      </c>
      <c r="L5021" s="131">
        <v>0</v>
      </c>
      <c r="M5021" s="131">
        <v>0</v>
      </c>
      <c r="N5021" s="131">
        <v>0</v>
      </c>
      <c r="O5021" s="131">
        <v>0</v>
      </c>
      <c r="P5021" s="131">
        <v>0</v>
      </c>
      <c r="Q5021" s="131">
        <v>0</v>
      </c>
      <c r="R5021" s="131">
        <v>0</v>
      </c>
      <c r="S5021" s="131">
        <v>0</v>
      </c>
      <c r="T5021" s="131">
        <v>0</v>
      </c>
      <c r="U5021" s="131">
        <v>0</v>
      </c>
      <c r="V5021" s="131">
        <v>0</v>
      </c>
      <c r="W5021" s="131">
        <v>0</v>
      </c>
      <c r="X5021" s="132">
        <v>0</v>
      </c>
      <c r="Y5021" s="131">
        <v>0</v>
      </c>
      <c r="Z5021" s="131">
        <v>0</v>
      </c>
      <c r="AA5021" s="131">
        <v>0</v>
      </c>
      <c r="AB5021" s="131">
        <v>0</v>
      </c>
      <c r="AC5021" s="131">
        <v>0</v>
      </c>
      <c r="AD5021" s="131">
        <v>0</v>
      </c>
      <c r="AE5021" s="131">
        <v>0</v>
      </c>
      <c r="AF5021" s="131">
        <v>0</v>
      </c>
      <c r="AG5021" s="131">
        <v>0</v>
      </c>
      <c r="AH5021" s="43">
        <v>0</v>
      </c>
      <c r="AJ5021" s="69"/>
    </row>
    <row r="5022" spans="4:36">
      <c r="D5022" s="62">
        <v>2012</v>
      </c>
      <c r="E5022" s="62">
        <v>8</v>
      </c>
      <c r="F5022" s="62">
        <v>2013</v>
      </c>
      <c r="G5022" s="62">
        <v>2013</v>
      </c>
      <c r="H5022" s="131">
        <v>0</v>
      </c>
      <c r="I5022" s="131">
        <v>0</v>
      </c>
      <c r="J5022" s="131">
        <v>0</v>
      </c>
      <c r="K5022" s="131">
        <v>0</v>
      </c>
      <c r="L5022" s="131">
        <v>0</v>
      </c>
      <c r="M5022" s="131">
        <v>0</v>
      </c>
      <c r="N5022" s="131">
        <v>0</v>
      </c>
      <c r="O5022" s="131">
        <v>0</v>
      </c>
      <c r="P5022" s="131">
        <v>0</v>
      </c>
      <c r="Q5022" s="131">
        <v>0</v>
      </c>
      <c r="R5022" s="131">
        <v>0</v>
      </c>
      <c r="S5022" s="131">
        <v>0</v>
      </c>
      <c r="T5022" s="131">
        <v>0</v>
      </c>
      <c r="U5022" s="131">
        <v>0</v>
      </c>
      <c r="V5022" s="131">
        <v>0</v>
      </c>
      <c r="W5022" s="131">
        <v>0</v>
      </c>
      <c r="X5022" s="132">
        <v>0</v>
      </c>
      <c r="Y5022" s="131">
        <v>0</v>
      </c>
      <c r="Z5022" s="131">
        <v>0</v>
      </c>
      <c r="AA5022" s="131">
        <v>0</v>
      </c>
      <c r="AB5022" s="131">
        <v>0</v>
      </c>
      <c r="AC5022" s="131">
        <v>0</v>
      </c>
      <c r="AD5022" s="131">
        <v>0</v>
      </c>
      <c r="AE5022" s="131">
        <v>0</v>
      </c>
      <c r="AF5022" s="131">
        <v>0</v>
      </c>
      <c r="AG5022" s="131">
        <v>0</v>
      </c>
      <c r="AH5022" s="43">
        <v>0</v>
      </c>
      <c r="AJ5022" s="69"/>
    </row>
    <row r="5023" spans="4:36">
      <c r="D5023" s="62">
        <v>2012</v>
      </c>
      <c r="E5023" s="62">
        <v>9</v>
      </c>
      <c r="F5023" s="62">
        <v>2013</v>
      </c>
      <c r="G5023" s="62">
        <v>2013</v>
      </c>
      <c r="H5023" s="131">
        <v>0</v>
      </c>
      <c r="I5023" s="131">
        <v>0</v>
      </c>
      <c r="J5023" s="131">
        <v>0</v>
      </c>
      <c r="K5023" s="131">
        <v>0</v>
      </c>
      <c r="L5023" s="131">
        <v>0</v>
      </c>
      <c r="M5023" s="131">
        <v>0</v>
      </c>
      <c r="N5023" s="131">
        <v>0</v>
      </c>
      <c r="O5023" s="131">
        <v>0</v>
      </c>
      <c r="P5023" s="131">
        <v>0</v>
      </c>
      <c r="Q5023" s="131">
        <v>0</v>
      </c>
      <c r="R5023" s="131">
        <v>0</v>
      </c>
      <c r="S5023" s="131">
        <v>0</v>
      </c>
      <c r="T5023" s="131">
        <v>0</v>
      </c>
      <c r="U5023" s="131">
        <v>0</v>
      </c>
      <c r="V5023" s="131">
        <v>0</v>
      </c>
      <c r="W5023" s="131">
        <v>0</v>
      </c>
      <c r="X5023" s="132">
        <v>0</v>
      </c>
      <c r="Y5023" s="131">
        <v>0</v>
      </c>
      <c r="Z5023" s="131">
        <v>0</v>
      </c>
      <c r="AA5023" s="131">
        <v>0</v>
      </c>
      <c r="AB5023" s="131">
        <v>0</v>
      </c>
      <c r="AC5023" s="131">
        <v>0</v>
      </c>
      <c r="AD5023" s="131">
        <v>0</v>
      </c>
      <c r="AE5023" s="131">
        <v>0</v>
      </c>
      <c r="AF5023" s="131">
        <v>0</v>
      </c>
      <c r="AG5023" s="131">
        <v>0</v>
      </c>
      <c r="AH5023" s="43">
        <v>0</v>
      </c>
      <c r="AJ5023" s="69"/>
    </row>
    <row r="5024" spans="4:36">
      <c r="D5024" s="62">
        <v>2012</v>
      </c>
      <c r="E5024" s="62">
        <v>10</v>
      </c>
      <c r="F5024" s="62">
        <v>2013</v>
      </c>
      <c r="G5024" s="62">
        <v>2013</v>
      </c>
      <c r="H5024" s="131">
        <v>0</v>
      </c>
      <c r="I5024" s="131">
        <v>0</v>
      </c>
      <c r="J5024" s="131">
        <v>0</v>
      </c>
      <c r="K5024" s="131">
        <v>0</v>
      </c>
      <c r="L5024" s="131">
        <v>0</v>
      </c>
      <c r="M5024" s="131">
        <v>0</v>
      </c>
      <c r="N5024" s="131">
        <v>0</v>
      </c>
      <c r="O5024" s="131">
        <v>0</v>
      </c>
      <c r="P5024" s="131">
        <v>0</v>
      </c>
      <c r="Q5024" s="131">
        <v>0</v>
      </c>
      <c r="R5024" s="131">
        <v>0</v>
      </c>
      <c r="S5024" s="131">
        <v>0</v>
      </c>
      <c r="T5024" s="131">
        <v>0</v>
      </c>
      <c r="U5024" s="131">
        <v>0</v>
      </c>
      <c r="V5024" s="131">
        <v>0</v>
      </c>
      <c r="W5024" s="131">
        <v>0</v>
      </c>
      <c r="X5024" s="132">
        <v>0</v>
      </c>
      <c r="Y5024" s="131">
        <v>0</v>
      </c>
      <c r="Z5024" s="131">
        <v>0</v>
      </c>
      <c r="AA5024" s="131">
        <v>0</v>
      </c>
      <c r="AB5024" s="131">
        <v>0</v>
      </c>
      <c r="AC5024" s="131">
        <v>0</v>
      </c>
      <c r="AD5024" s="131">
        <v>0</v>
      </c>
      <c r="AE5024" s="131">
        <v>0</v>
      </c>
      <c r="AF5024" s="131">
        <v>0</v>
      </c>
      <c r="AG5024" s="131">
        <v>0</v>
      </c>
      <c r="AH5024" s="43">
        <v>0</v>
      </c>
      <c r="AJ5024" s="69"/>
    </row>
    <row r="5025" spans="4:36">
      <c r="D5025" s="62">
        <v>2012</v>
      </c>
      <c r="E5025" s="62">
        <v>11</v>
      </c>
      <c r="F5025" s="62">
        <v>2013</v>
      </c>
      <c r="G5025" s="62">
        <v>2013</v>
      </c>
      <c r="H5025" s="131">
        <v>0</v>
      </c>
      <c r="I5025" s="131">
        <v>0</v>
      </c>
      <c r="J5025" s="131">
        <v>0</v>
      </c>
      <c r="K5025" s="131">
        <v>0</v>
      </c>
      <c r="L5025" s="131">
        <v>0</v>
      </c>
      <c r="M5025" s="131">
        <v>0</v>
      </c>
      <c r="N5025" s="131">
        <v>0</v>
      </c>
      <c r="O5025" s="131">
        <v>0</v>
      </c>
      <c r="P5025" s="131">
        <v>0</v>
      </c>
      <c r="Q5025" s="131">
        <v>0</v>
      </c>
      <c r="R5025" s="131">
        <v>0</v>
      </c>
      <c r="S5025" s="131">
        <v>0</v>
      </c>
      <c r="T5025" s="131">
        <v>0</v>
      </c>
      <c r="U5025" s="131">
        <v>0</v>
      </c>
      <c r="V5025" s="131">
        <v>0</v>
      </c>
      <c r="W5025" s="131">
        <v>0</v>
      </c>
      <c r="X5025" s="132">
        <v>0</v>
      </c>
      <c r="Y5025" s="131">
        <v>0</v>
      </c>
      <c r="Z5025" s="131">
        <v>0</v>
      </c>
      <c r="AA5025" s="131">
        <v>0</v>
      </c>
      <c r="AB5025" s="131">
        <v>0</v>
      </c>
      <c r="AC5025" s="131">
        <v>0</v>
      </c>
      <c r="AD5025" s="131">
        <v>0</v>
      </c>
      <c r="AE5025" s="131">
        <v>0</v>
      </c>
      <c r="AF5025" s="131">
        <v>0</v>
      </c>
      <c r="AG5025" s="131">
        <v>0</v>
      </c>
      <c r="AH5025" s="43">
        <v>0</v>
      </c>
      <c r="AJ5025" s="69"/>
    </row>
    <row r="5026" spans="4:36">
      <c r="D5026" s="62">
        <v>2012</v>
      </c>
      <c r="E5026" s="62">
        <v>12</v>
      </c>
      <c r="F5026" s="62">
        <v>2013</v>
      </c>
      <c r="G5026" s="62">
        <v>2013</v>
      </c>
      <c r="H5026" s="131">
        <v>0</v>
      </c>
      <c r="I5026" s="131">
        <v>0</v>
      </c>
      <c r="J5026" s="131">
        <v>0</v>
      </c>
      <c r="K5026" s="131">
        <v>0</v>
      </c>
      <c r="L5026" s="131">
        <v>0</v>
      </c>
      <c r="M5026" s="131">
        <v>0</v>
      </c>
      <c r="N5026" s="131">
        <v>0</v>
      </c>
      <c r="O5026" s="131">
        <v>0</v>
      </c>
      <c r="P5026" s="131">
        <v>0</v>
      </c>
      <c r="Q5026" s="131">
        <v>0</v>
      </c>
      <c r="R5026" s="131">
        <v>0</v>
      </c>
      <c r="S5026" s="131">
        <v>0</v>
      </c>
      <c r="T5026" s="131">
        <v>0</v>
      </c>
      <c r="U5026" s="131">
        <v>0</v>
      </c>
      <c r="V5026" s="131">
        <v>0</v>
      </c>
      <c r="W5026" s="131">
        <v>0</v>
      </c>
      <c r="X5026" s="132">
        <v>0</v>
      </c>
      <c r="Y5026" s="131">
        <v>0</v>
      </c>
      <c r="Z5026" s="131">
        <v>0</v>
      </c>
      <c r="AA5026" s="131">
        <v>0</v>
      </c>
      <c r="AB5026" s="131">
        <v>0</v>
      </c>
      <c r="AC5026" s="131">
        <v>0</v>
      </c>
      <c r="AD5026" s="131">
        <v>0</v>
      </c>
      <c r="AE5026" s="131">
        <v>0</v>
      </c>
      <c r="AF5026" s="131">
        <v>0</v>
      </c>
      <c r="AG5026" s="131">
        <v>0</v>
      </c>
      <c r="AH5026" s="43">
        <v>0</v>
      </c>
      <c r="AJ5026" s="69"/>
    </row>
    <row r="5027" spans="4:36">
      <c r="D5027" s="62">
        <v>2013</v>
      </c>
      <c r="E5027" s="62">
        <v>1</v>
      </c>
      <c r="F5027" s="62">
        <v>2013</v>
      </c>
      <c r="G5027" s="62">
        <v>2013</v>
      </c>
      <c r="H5027" s="131">
        <v>0</v>
      </c>
      <c r="I5027" s="131">
        <v>0</v>
      </c>
      <c r="J5027" s="131">
        <v>0</v>
      </c>
      <c r="K5027" s="131">
        <v>0</v>
      </c>
      <c r="L5027" s="131">
        <v>0</v>
      </c>
      <c r="M5027" s="131">
        <v>0</v>
      </c>
      <c r="N5027" s="131">
        <v>0</v>
      </c>
      <c r="O5027" s="131">
        <v>0</v>
      </c>
      <c r="P5027" s="131">
        <v>0</v>
      </c>
      <c r="Q5027" s="131">
        <v>0</v>
      </c>
      <c r="R5027" s="131">
        <v>0</v>
      </c>
      <c r="S5027" s="131">
        <v>0</v>
      </c>
      <c r="T5027" s="131">
        <v>0</v>
      </c>
      <c r="U5027" s="131">
        <v>0</v>
      </c>
      <c r="V5027" s="131">
        <v>0</v>
      </c>
      <c r="W5027" s="131">
        <v>0</v>
      </c>
      <c r="X5027" s="132">
        <v>0</v>
      </c>
      <c r="Y5027" s="131">
        <v>0</v>
      </c>
      <c r="Z5027" s="131">
        <v>0</v>
      </c>
      <c r="AA5027" s="131">
        <v>0</v>
      </c>
      <c r="AB5027" s="131">
        <v>0</v>
      </c>
      <c r="AC5027" s="131">
        <v>0</v>
      </c>
      <c r="AD5027" s="131">
        <v>0</v>
      </c>
      <c r="AE5027" s="131">
        <v>0</v>
      </c>
      <c r="AF5027" s="131">
        <v>0</v>
      </c>
      <c r="AG5027" s="131">
        <v>0</v>
      </c>
      <c r="AH5027" s="43">
        <v>0</v>
      </c>
      <c r="AJ5027" s="69"/>
    </row>
    <row r="5028" spans="4:36">
      <c r="D5028" s="62">
        <v>2013</v>
      </c>
      <c r="E5028" s="62">
        <v>2</v>
      </c>
      <c r="F5028" s="62">
        <v>2013</v>
      </c>
      <c r="G5028" s="62">
        <v>2013</v>
      </c>
      <c r="H5028" s="131">
        <v>0</v>
      </c>
      <c r="I5028" s="131">
        <v>0</v>
      </c>
      <c r="J5028" s="131">
        <v>0</v>
      </c>
      <c r="K5028" s="131">
        <v>0</v>
      </c>
      <c r="L5028" s="131">
        <v>0</v>
      </c>
      <c r="M5028" s="131">
        <v>0</v>
      </c>
      <c r="N5028" s="131">
        <v>0</v>
      </c>
      <c r="O5028" s="131">
        <v>0</v>
      </c>
      <c r="P5028" s="131">
        <v>0</v>
      </c>
      <c r="Q5028" s="131">
        <v>0</v>
      </c>
      <c r="R5028" s="131">
        <v>0</v>
      </c>
      <c r="S5028" s="131">
        <v>0</v>
      </c>
      <c r="T5028" s="131">
        <v>0</v>
      </c>
      <c r="U5028" s="131">
        <v>0</v>
      </c>
      <c r="V5028" s="131">
        <v>0</v>
      </c>
      <c r="W5028" s="131">
        <v>0</v>
      </c>
      <c r="X5028" s="132">
        <v>0</v>
      </c>
      <c r="Y5028" s="131">
        <v>0</v>
      </c>
      <c r="Z5028" s="131">
        <v>0</v>
      </c>
      <c r="AA5028" s="131">
        <v>0</v>
      </c>
      <c r="AB5028" s="131">
        <v>0</v>
      </c>
      <c r="AC5028" s="131">
        <v>0</v>
      </c>
      <c r="AD5028" s="131">
        <v>0</v>
      </c>
      <c r="AE5028" s="131">
        <v>0</v>
      </c>
      <c r="AF5028" s="131">
        <v>0</v>
      </c>
      <c r="AG5028" s="131">
        <v>0</v>
      </c>
      <c r="AH5028" s="43">
        <v>0</v>
      </c>
      <c r="AJ5028" s="69"/>
    </row>
    <row r="5029" spans="4:36">
      <c r="D5029" s="62">
        <v>2013</v>
      </c>
      <c r="E5029" s="62">
        <v>3</v>
      </c>
      <c r="F5029" s="62">
        <v>2013</v>
      </c>
      <c r="G5029" s="62">
        <v>2013</v>
      </c>
      <c r="H5029" s="131">
        <v>0</v>
      </c>
      <c r="I5029" s="131">
        <v>0</v>
      </c>
      <c r="J5029" s="131">
        <v>0</v>
      </c>
      <c r="K5029" s="131">
        <v>0</v>
      </c>
      <c r="L5029" s="131">
        <v>0</v>
      </c>
      <c r="M5029" s="131">
        <v>0</v>
      </c>
      <c r="N5029" s="131">
        <v>0</v>
      </c>
      <c r="O5029" s="131">
        <v>0</v>
      </c>
      <c r="P5029" s="131">
        <v>0</v>
      </c>
      <c r="Q5029" s="131">
        <v>0</v>
      </c>
      <c r="R5029" s="131">
        <v>0</v>
      </c>
      <c r="S5029" s="131">
        <v>0</v>
      </c>
      <c r="T5029" s="131">
        <v>0</v>
      </c>
      <c r="U5029" s="131">
        <v>0</v>
      </c>
      <c r="V5029" s="131">
        <v>0</v>
      </c>
      <c r="W5029" s="131">
        <v>0</v>
      </c>
      <c r="X5029" s="132">
        <v>0</v>
      </c>
      <c r="Y5029" s="131">
        <v>0</v>
      </c>
      <c r="Z5029" s="131">
        <v>0</v>
      </c>
      <c r="AA5029" s="131">
        <v>0</v>
      </c>
      <c r="AB5029" s="131">
        <v>0</v>
      </c>
      <c r="AC5029" s="131">
        <v>0</v>
      </c>
      <c r="AD5029" s="131">
        <v>0</v>
      </c>
      <c r="AE5029" s="131">
        <v>0</v>
      </c>
      <c r="AF5029" s="131">
        <v>0</v>
      </c>
      <c r="AG5029" s="131">
        <v>0</v>
      </c>
      <c r="AH5029" s="43">
        <v>0</v>
      </c>
      <c r="AJ5029" s="69"/>
    </row>
    <row r="5030" spans="4:36">
      <c r="D5030" s="62">
        <v>2013</v>
      </c>
      <c r="E5030" s="62">
        <v>4</v>
      </c>
      <c r="F5030" s="62">
        <v>2013</v>
      </c>
      <c r="G5030" s="62">
        <v>2013</v>
      </c>
      <c r="H5030" s="131">
        <v>0</v>
      </c>
      <c r="I5030" s="131">
        <v>0</v>
      </c>
      <c r="J5030" s="131">
        <v>0</v>
      </c>
      <c r="K5030" s="131">
        <v>0</v>
      </c>
      <c r="L5030" s="131">
        <v>0</v>
      </c>
      <c r="M5030" s="131">
        <v>0</v>
      </c>
      <c r="N5030" s="131">
        <v>0</v>
      </c>
      <c r="O5030" s="131">
        <v>0</v>
      </c>
      <c r="P5030" s="131">
        <v>0</v>
      </c>
      <c r="Q5030" s="131">
        <v>0</v>
      </c>
      <c r="R5030" s="131">
        <v>0</v>
      </c>
      <c r="S5030" s="131">
        <v>0</v>
      </c>
      <c r="T5030" s="131">
        <v>0</v>
      </c>
      <c r="U5030" s="131">
        <v>0</v>
      </c>
      <c r="V5030" s="131">
        <v>0</v>
      </c>
      <c r="W5030" s="131">
        <v>0</v>
      </c>
      <c r="X5030" s="132">
        <v>0</v>
      </c>
      <c r="Y5030" s="131">
        <v>0</v>
      </c>
      <c r="Z5030" s="131">
        <v>0</v>
      </c>
      <c r="AA5030" s="131">
        <v>0</v>
      </c>
      <c r="AB5030" s="131">
        <v>0</v>
      </c>
      <c r="AC5030" s="131">
        <v>0</v>
      </c>
      <c r="AD5030" s="131">
        <v>0</v>
      </c>
      <c r="AE5030" s="131">
        <v>0</v>
      </c>
      <c r="AF5030" s="131">
        <v>0</v>
      </c>
      <c r="AG5030" s="131">
        <v>0</v>
      </c>
      <c r="AH5030" s="43">
        <v>0</v>
      </c>
      <c r="AJ5030" s="69"/>
    </row>
    <row r="5031" spans="4:36">
      <c r="D5031" s="62">
        <v>2013</v>
      </c>
      <c r="E5031" s="62">
        <v>5</v>
      </c>
      <c r="F5031" s="62">
        <v>2013</v>
      </c>
      <c r="G5031" s="62">
        <v>2014</v>
      </c>
      <c r="H5031" s="131">
        <v>0</v>
      </c>
      <c r="I5031" s="131">
        <v>0</v>
      </c>
      <c r="J5031" s="131">
        <v>0</v>
      </c>
      <c r="K5031" s="131">
        <v>0</v>
      </c>
      <c r="L5031" s="131">
        <v>0</v>
      </c>
      <c r="M5031" s="131">
        <v>0</v>
      </c>
      <c r="N5031" s="131">
        <v>0</v>
      </c>
      <c r="O5031" s="131">
        <v>0</v>
      </c>
      <c r="P5031" s="131">
        <v>0</v>
      </c>
      <c r="Q5031" s="131">
        <v>0</v>
      </c>
      <c r="R5031" s="131">
        <v>0</v>
      </c>
      <c r="S5031" s="131">
        <v>0</v>
      </c>
      <c r="T5031" s="131">
        <v>0</v>
      </c>
      <c r="U5031" s="131">
        <v>0</v>
      </c>
      <c r="V5031" s="131">
        <v>0</v>
      </c>
      <c r="W5031" s="131">
        <v>0</v>
      </c>
      <c r="X5031" s="132">
        <v>0</v>
      </c>
      <c r="Y5031" s="131">
        <v>0</v>
      </c>
      <c r="Z5031" s="131">
        <v>0</v>
      </c>
      <c r="AA5031" s="131">
        <v>0</v>
      </c>
      <c r="AB5031" s="131">
        <v>0</v>
      </c>
      <c r="AC5031" s="131">
        <v>0</v>
      </c>
      <c r="AD5031" s="131">
        <v>0</v>
      </c>
      <c r="AE5031" s="131">
        <v>0</v>
      </c>
      <c r="AF5031" s="131">
        <v>0</v>
      </c>
      <c r="AG5031" s="131">
        <v>0</v>
      </c>
      <c r="AH5031" s="43">
        <v>0</v>
      </c>
      <c r="AJ5031" s="69"/>
    </row>
    <row r="5032" spans="4:36">
      <c r="D5032" s="62">
        <v>2013</v>
      </c>
      <c r="E5032" s="62">
        <v>6</v>
      </c>
      <c r="F5032" s="62">
        <v>2013</v>
      </c>
      <c r="G5032" s="62">
        <v>2014</v>
      </c>
      <c r="H5032" s="131">
        <v>0</v>
      </c>
      <c r="I5032" s="131">
        <v>0</v>
      </c>
      <c r="J5032" s="131">
        <v>0</v>
      </c>
      <c r="K5032" s="131">
        <v>0</v>
      </c>
      <c r="L5032" s="131">
        <v>0</v>
      </c>
      <c r="M5032" s="131">
        <v>0</v>
      </c>
      <c r="N5032" s="131">
        <v>0</v>
      </c>
      <c r="O5032" s="131">
        <v>0</v>
      </c>
      <c r="P5032" s="131">
        <v>0</v>
      </c>
      <c r="Q5032" s="131">
        <v>0</v>
      </c>
      <c r="R5032" s="131">
        <v>0</v>
      </c>
      <c r="S5032" s="131">
        <v>0</v>
      </c>
      <c r="T5032" s="131">
        <v>0</v>
      </c>
      <c r="U5032" s="131">
        <v>0</v>
      </c>
      <c r="V5032" s="131">
        <v>0</v>
      </c>
      <c r="W5032" s="131">
        <v>0</v>
      </c>
      <c r="X5032" s="132">
        <v>0</v>
      </c>
      <c r="Y5032" s="131">
        <v>0</v>
      </c>
      <c r="Z5032" s="131">
        <v>0</v>
      </c>
      <c r="AA5032" s="131">
        <v>0</v>
      </c>
      <c r="AB5032" s="131">
        <v>0</v>
      </c>
      <c r="AC5032" s="131">
        <v>0</v>
      </c>
      <c r="AD5032" s="131">
        <v>0</v>
      </c>
      <c r="AE5032" s="131">
        <v>0</v>
      </c>
      <c r="AF5032" s="131">
        <v>0</v>
      </c>
      <c r="AG5032" s="131">
        <v>0</v>
      </c>
      <c r="AH5032" s="43">
        <v>0</v>
      </c>
      <c r="AJ5032" s="69"/>
    </row>
    <row r="5033" spans="4:36">
      <c r="D5033" s="62">
        <v>2013</v>
      </c>
      <c r="E5033" s="62">
        <v>7</v>
      </c>
      <c r="F5033" s="62">
        <v>2014</v>
      </c>
      <c r="G5033" s="62">
        <v>2014</v>
      </c>
      <c r="H5033" s="131">
        <v>0</v>
      </c>
      <c r="I5033" s="131">
        <v>0</v>
      </c>
      <c r="J5033" s="131">
        <v>0</v>
      </c>
      <c r="K5033" s="131">
        <v>0</v>
      </c>
      <c r="L5033" s="131">
        <v>0</v>
      </c>
      <c r="M5033" s="131">
        <v>0</v>
      </c>
      <c r="N5033" s="131">
        <v>0</v>
      </c>
      <c r="O5033" s="131">
        <v>0</v>
      </c>
      <c r="P5033" s="131">
        <v>0</v>
      </c>
      <c r="Q5033" s="131">
        <v>0</v>
      </c>
      <c r="R5033" s="131">
        <v>0</v>
      </c>
      <c r="S5033" s="131">
        <v>0</v>
      </c>
      <c r="T5033" s="131">
        <v>0</v>
      </c>
      <c r="U5033" s="131">
        <v>0</v>
      </c>
      <c r="V5033" s="131">
        <v>0</v>
      </c>
      <c r="W5033" s="131">
        <v>0</v>
      </c>
      <c r="X5033" s="132">
        <v>0</v>
      </c>
      <c r="Y5033" s="131">
        <v>0</v>
      </c>
      <c r="Z5033" s="131">
        <v>0</v>
      </c>
      <c r="AA5033" s="131">
        <v>0</v>
      </c>
      <c r="AB5033" s="131">
        <v>0</v>
      </c>
      <c r="AC5033" s="131">
        <v>0</v>
      </c>
      <c r="AD5033" s="131">
        <v>0</v>
      </c>
      <c r="AE5033" s="131">
        <v>0</v>
      </c>
      <c r="AF5033" s="131">
        <v>0</v>
      </c>
      <c r="AG5033" s="131">
        <v>0</v>
      </c>
      <c r="AH5033" s="43">
        <v>0</v>
      </c>
      <c r="AJ5033" s="69"/>
    </row>
    <row r="5034" spans="4:36">
      <c r="D5034" s="62">
        <v>2013</v>
      </c>
      <c r="E5034" s="62">
        <v>8</v>
      </c>
      <c r="F5034" s="62">
        <v>2014</v>
      </c>
      <c r="G5034" s="62">
        <v>2014</v>
      </c>
      <c r="H5034" s="131">
        <v>0</v>
      </c>
      <c r="I5034" s="131">
        <v>0</v>
      </c>
      <c r="J5034" s="131">
        <v>0</v>
      </c>
      <c r="K5034" s="131">
        <v>0</v>
      </c>
      <c r="L5034" s="131">
        <v>0</v>
      </c>
      <c r="M5034" s="131">
        <v>0</v>
      </c>
      <c r="N5034" s="131">
        <v>0</v>
      </c>
      <c r="O5034" s="131">
        <v>0</v>
      </c>
      <c r="P5034" s="131">
        <v>0</v>
      </c>
      <c r="Q5034" s="131">
        <v>0</v>
      </c>
      <c r="R5034" s="131">
        <v>0</v>
      </c>
      <c r="S5034" s="131">
        <v>0</v>
      </c>
      <c r="T5034" s="131">
        <v>0</v>
      </c>
      <c r="U5034" s="131">
        <v>0</v>
      </c>
      <c r="V5034" s="131">
        <v>0</v>
      </c>
      <c r="W5034" s="131">
        <v>0</v>
      </c>
      <c r="X5034" s="132">
        <v>0</v>
      </c>
      <c r="Y5034" s="131">
        <v>0</v>
      </c>
      <c r="Z5034" s="131">
        <v>0</v>
      </c>
      <c r="AA5034" s="131">
        <v>0</v>
      </c>
      <c r="AB5034" s="131">
        <v>0</v>
      </c>
      <c r="AC5034" s="131">
        <v>0</v>
      </c>
      <c r="AD5034" s="131">
        <v>0</v>
      </c>
      <c r="AE5034" s="131">
        <v>0</v>
      </c>
      <c r="AF5034" s="131">
        <v>0</v>
      </c>
      <c r="AG5034" s="131">
        <v>0</v>
      </c>
      <c r="AH5034" s="43">
        <v>0</v>
      </c>
      <c r="AJ5034" s="69"/>
    </row>
    <row r="5035" spans="4:36">
      <c r="D5035" s="62">
        <v>2013</v>
      </c>
      <c r="E5035" s="62">
        <v>9</v>
      </c>
      <c r="F5035" s="62">
        <v>2014</v>
      </c>
      <c r="G5035" s="62">
        <v>2014</v>
      </c>
      <c r="H5035" s="131">
        <v>0</v>
      </c>
      <c r="I5035" s="131">
        <v>0</v>
      </c>
      <c r="J5035" s="131">
        <v>0</v>
      </c>
      <c r="K5035" s="131">
        <v>0</v>
      </c>
      <c r="L5035" s="131">
        <v>0</v>
      </c>
      <c r="M5035" s="131">
        <v>0</v>
      </c>
      <c r="N5035" s="131">
        <v>0</v>
      </c>
      <c r="O5035" s="131">
        <v>0</v>
      </c>
      <c r="P5035" s="131">
        <v>0</v>
      </c>
      <c r="Q5035" s="131">
        <v>0</v>
      </c>
      <c r="R5035" s="131">
        <v>0</v>
      </c>
      <c r="S5035" s="131">
        <v>0</v>
      </c>
      <c r="T5035" s="131">
        <v>0</v>
      </c>
      <c r="U5035" s="131">
        <v>0</v>
      </c>
      <c r="V5035" s="131">
        <v>0</v>
      </c>
      <c r="W5035" s="131">
        <v>0</v>
      </c>
      <c r="X5035" s="132">
        <v>0</v>
      </c>
      <c r="Y5035" s="131">
        <v>0</v>
      </c>
      <c r="Z5035" s="131">
        <v>0</v>
      </c>
      <c r="AA5035" s="131">
        <v>0</v>
      </c>
      <c r="AB5035" s="131">
        <v>0</v>
      </c>
      <c r="AC5035" s="131">
        <v>0</v>
      </c>
      <c r="AD5035" s="131">
        <v>0</v>
      </c>
      <c r="AE5035" s="131">
        <v>0</v>
      </c>
      <c r="AF5035" s="131">
        <v>0</v>
      </c>
      <c r="AG5035" s="131">
        <v>0</v>
      </c>
      <c r="AH5035" s="43">
        <v>0</v>
      </c>
      <c r="AJ5035" s="69"/>
    </row>
    <row r="5036" spans="4:36">
      <c r="D5036" s="62">
        <v>2013</v>
      </c>
      <c r="E5036" s="62">
        <v>10</v>
      </c>
      <c r="F5036" s="62">
        <v>2014</v>
      </c>
      <c r="G5036" s="62">
        <v>2014</v>
      </c>
      <c r="H5036" s="131">
        <v>0</v>
      </c>
      <c r="I5036" s="131">
        <v>0</v>
      </c>
      <c r="J5036" s="131">
        <v>0</v>
      </c>
      <c r="K5036" s="131">
        <v>0</v>
      </c>
      <c r="L5036" s="131">
        <v>0</v>
      </c>
      <c r="M5036" s="131">
        <v>0</v>
      </c>
      <c r="N5036" s="131">
        <v>0</v>
      </c>
      <c r="O5036" s="131">
        <v>0</v>
      </c>
      <c r="P5036" s="131">
        <v>0</v>
      </c>
      <c r="Q5036" s="131">
        <v>0</v>
      </c>
      <c r="R5036" s="131">
        <v>0</v>
      </c>
      <c r="S5036" s="131">
        <v>0</v>
      </c>
      <c r="T5036" s="131">
        <v>0</v>
      </c>
      <c r="U5036" s="131">
        <v>0</v>
      </c>
      <c r="V5036" s="131">
        <v>0</v>
      </c>
      <c r="W5036" s="131">
        <v>0</v>
      </c>
      <c r="X5036" s="132">
        <v>0</v>
      </c>
      <c r="Y5036" s="131">
        <v>0</v>
      </c>
      <c r="Z5036" s="131">
        <v>0</v>
      </c>
      <c r="AA5036" s="131">
        <v>0</v>
      </c>
      <c r="AB5036" s="131">
        <v>0</v>
      </c>
      <c r="AC5036" s="131">
        <v>0</v>
      </c>
      <c r="AD5036" s="131">
        <v>0</v>
      </c>
      <c r="AE5036" s="131">
        <v>0</v>
      </c>
      <c r="AF5036" s="131">
        <v>0</v>
      </c>
      <c r="AG5036" s="131">
        <v>0</v>
      </c>
      <c r="AH5036" s="43">
        <v>0</v>
      </c>
      <c r="AJ5036" s="69"/>
    </row>
    <row r="5037" spans="4:36">
      <c r="D5037" s="62">
        <v>2013</v>
      </c>
      <c r="E5037" s="62">
        <v>11</v>
      </c>
      <c r="F5037" s="62">
        <v>2014</v>
      </c>
      <c r="G5037" s="62">
        <v>2014</v>
      </c>
      <c r="H5037" s="131">
        <v>0</v>
      </c>
      <c r="I5037" s="131">
        <v>0</v>
      </c>
      <c r="J5037" s="131">
        <v>0</v>
      </c>
      <c r="K5037" s="131">
        <v>0</v>
      </c>
      <c r="L5037" s="131">
        <v>0</v>
      </c>
      <c r="M5037" s="131">
        <v>0</v>
      </c>
      <c r="N5037" s="131">
        <v>0</v>
      </c>
      <c r="O5037" s="131">
        <v>0</v>
      </c>
      <c r="P5037" s="131">
        <v>0</v>
      </c>
      <c r="Q5037" s="131">
        <v>0</v>
      </c>
      <c r="R5037" s="131">
        <v>0</v>
      </c>
      <c r="S5037" s="131">
        <v>0</v>
      </c>
      <c r="T5037" s="131">
        <v>0</v>
      </c>
      <c r="U5037" s="131">
        <v>0</v>
      </c>
      <c r="V5037" s="131">
        <v>0</v>
      </c>
      <c r="W5037" s="131">
        <v>0</v>
      </c>
      <c r="X5037" s="132">
        <v>0</v>
      </c>
      <c r="Y5037" s="131">
        <v>0</v>
      </c>
      <c r="Z5037" s="131">
        <v>0</v>
      </c>
      <c r="AA5037" s="131">
        <v>0</v>
      </c>
      <c r="AB5037" s="131">
        <v>0</v>
      </c>
      <c r="AC5037" s="131">
        <v>0</v>
      </c>
      <c r="AD5037" s="131">
        <v>0</v>
      </c>
      <c r="AE5037" s="131">
        <v>0</v>
      </c>
      <c r="AF5037" s="131">
        <v>0</v>
      </c>
      <c r="AG5037" s="131">
        <v>0</v>
      </c>
      <c r="AH5037" s="43">
        <v>0</v>
      </c>
      <c r="AJ5037" s="69"/>
    </row>
    <row r="5038" spans="4:36">
      <c r="D5038" s="62">
        <v>2013</v>
      </c>
      <c r="E5038" s="62">
        <v>12</v>
      </c>
      <c r="F5038" s="62">
        <v>2014</v>
      </c>
      <c r="G5038" s="62">
        <v>2014</v>
      </c>
      <c r="H5038" s="131">
        <v>0</v>
      </c>
      <c r="I5038" s="131">
        <v>0</v>
      </c>
      <c r="J5038" s="131">
        <v>0</v>
      </c>
      <c r="K5038" s="131">
        <v>0</v>
      </c>
      <c r="L5038" s="131">
        <v>0</v>
      </c>
      <c r="M5038" s="131">
        <v>0</v>
      </c>
      <c r="N5038" s="131">
        <v>0</v>
      </c>
      <c r="O5038" s="131">
        <v>0</v>
      </c>
      <c r="P5038" s="131">
        <v>0</v>
      </c>
      <c r="Q5038" s="131">
        <v>0</v>
      </c>
      <c r="R5038" s="131">
        <v>0</v>
      </c>
      <c r="S5038" s="131">
        <v>0</v>
      </c>
      <c r="T5038" s="131">
        <v>0</v>
      </c>
      <c r="U5038" s="131">
        <v>0</v>
      </c>
      <c r="V5038" s="131">
        <v>0</v>
      </c>
      <c r="W5038" s="131">
        <v>0</v>
      </c>
      <c r="X5038" s="132">
        <v>0</v>
      </c>
      <c r="Y5038" s="131">
        <v>0</v>
      </c>
      <c r="Z5038" s="131">
        <v>0</v>
      </c>
      <c r="AA5038" s="131">
        <v>0</v>
      </c>
      <c r="AB5038" s="131">
        <v>0</v>
      </c>
      <c r="AC5038" s="131">
        <v>0</v>
      </c>
      <c r="AD5038" s="131">
        <v>0</v>
      </c>
      <c r="AE5038" s="131">
        <v>0</v>
      </c>
      <c r="AF5038" s="131">
        <v>0</v>
      </c>
      <c r="AG5038" s="131">
        <v>0</v>
      </c>
      <c r="AH5038" s="43">
        <v>0</v>
      </c>
      <c r="AJ5038" s="69"/>
    </row>
    <row r="5039" spans="4:36">
      <c r="D5039" s="62">
        <v>2014</v>
      </c>
      <c r="E5039" s="62">
        <v>1</v>
      </c>
      <c r="F5039" s="62">
        <v>2014</v>
      </c>
      <c r="G5039" s="62">
        <v>2014</v>
      </c>
      <c r="H5039" s="131">
        <v>0</v>
      </c>
      <c r="I5039" s="131">
        <v>0</v>
      </c>
      <c r="J5039" s="131">
        <v>0</v>
      </c>
      <c r="K5039" s="131">
        <v>0</v>
      </c>
      <c r="L5039" s="131">
        <v>0</v>
      </c>
      <c r="M5039" s="131">
        <v>0</v>
      </c>
      <c r="N5039" s="131">
        <v>0</v>
      </c>
      <c r="O5039" s="131">
        <v>0</v>
      </c>
      <c r="P5039" s="131">
        <v>0</v>
      </c>
      <c r="Q5039" s="131">
        <v>0</v>
      </c>
      <c r="R5039" s="131">
        <v>0</v>
      </c>
      <c r="S5039" s="131">
        <v>0</v>
      </c>
      <c r="T5039" s="131">
        <v>0</v>
      </c>
      <c r="U5039" s="131">
        <v>0</v>
      </c>
      <c r="V5039" s="131">
        <v>0</v>
      </c>
      <c r="W5039" s="131">
        <v>0</v>
      </c>
      <c r="X5039" s="132">
        <v>0</v>
      </c>
      <c r="Y5039" s="131">
        <v>0</v>
      </c>
      <c r="Z5039" s="131">
        <v>0</v>
      </c>
      <c r="AA5039" s="131">
        <v>0</v>
      </c>
      <c r="AB5039" s="131">
        <v>0</v>
      </c>
      <c r="AC5039" s="131">
        <v>0</v>
      </c>
      <c r="AD5039" s="131">
        <v>0</v>
      </c>
      <c r="AE5039" s="131">
        <v>0</v>
      </c>
      <c r="AF5039" s="131">
        <v>0</v>
      </c>
      <c r="AG5039" s="131">
        <v>0</v>
      </c>
      <c r="AH5039" s="43">
        <v>0</v>
      </c>
      <c r="AJ5039" s="69"/>
    </row>
    <row r="5040" spans="4:36">
      <c r="D5040" s="62">
        <v>2014</v>
      </c>
      <c r="E5040" s="62">
        <v>2</v>
      </c>
      <c r="F5040" s="62">
        <v>2014</v>
      </c>
      <c r="G5040" s="62">
        <v>2014</v>
      </c>
      <c r="H5040" s="131">
        <v>0</v>
      </c>
      <c r="I5040" s="131">
        <v>0</v>
      </c>
      <c r="J5040" s="131">
        <v>0</v>
      </c>
      <c r="K5040" s="131">
        <v>0</v>
      </c>
      <c r="L5040" s="131">
        <v>0</v>
      </c>
      <c r="M5040" s="131">
        <v>0</v>
      </c>
      <c r="N5040" s="131">
        <v>0</v>
      </c>
      <c r="O5040" s="131">
        <v>0</v>
      </c>
      <c r="P5040" s="131">
        <v>0</v>
      </c>
      <c r="Q5040" s="131">
        <v>0</v>
      </c>
      <c r="R5040" s="131">
        <v>0</v>
      </c>
      <c r="S5040" s="131">
        <v>0</v>
      </c>
      <c r="T5040" s="131">
        <v>0</v>
      </c>
      <c r="U5040" s="131">
        <v>0</v>
      </c>
      <c r="V5040" s="131">
        <v>0</v>
      </c>
      <c r="W5040" s="131">
        <v>0</v>
      </c>
      <c r="X5040" s="132">
        <v>0</v>
      </c>
      <c r="Y5040" s="131">
        <v>0</v>
      </c>
      <c r="Z5040" s="131">
        <v>0</v>
      </c>
      <c r="AA5040" s="131">
        <v>0</v>
      </c>
      <c r="AB5040" s="131">
        <v>0</v>
      </c>
      <c r="AC5040" s="131">
        <v>0</v>
      </c>
      <c r="AD5040" s="131">
        <v>0</v>
      </c>
      <c r="AE5040" s="131">
        <v>0</v>
      </c>
      <c r="AF5040" s="131">
        <v>0</v>
      </c>
      <c r="AG5040" s="131">
        <v>0</v>
      </c>
      <c r="AH5040" s="43">
        <v>0</v>
      </c>
      <c r="AJ5040" s="69"/>
    </row>
    <row r="5041" spans="4:36">
      <c r="D5041" s="62">
        <v>2014</v>
      </c>
      <c r="E5041" s="62">
        <v>3</v>
      </c>
      <c r="F5041" s="62">
        <v>2014</v>
      </c>
      <c r="G5041" s="62">
        <v>2014</v>
      </c>
      <c r="H5041" s="131">
        <v>0</v>
      </c>
      <c r="I5041" s="131">
        <v>0</v>
      </c>
      <c r="J5041" s="131">
        <v>0</v>
      </c>
      <c r="K5041" s="131">
        <v>0</v>
      </c>
      <c r="L5041" s="131">
        <v>0</v>
      </c>
      <c r="M5041" s="131">
        <v>0</v>
      </c>
      <c r="N5041" s="131">
        <v>0</v>
      </c>
      <c r="O5041" s="131">
        <v>0</v>
      </c>
      <c r="P5041" s="131">
        <v>0</v>
      </c>
      <c r="Q5041" s="131">
        <v>0</v>
      </c>
      <c r="R5041" s="131">
        <v>0</v>
      </c>
      <c r="S5041" s="131">
        <v>0</v>
      </c>
      <c r="T5041" s="131">
        <v>0</v>
      </c>
      <c r="U5041" s="131">
        <v>0</v>
      </c>
      <c r="V5041" s="131">
        <v>0</v>
      </c>
      <c r="W5041" s="131">
        <v>0</v>
      </c>
      <c r="X5041" s="132">
        <v>0</v>
      </c>
      <c r="Y5041" s="131">
        <v>0</v>
      </c>
      <c r="Z5041" s="131">
        <v>0</v>
      </c>
      <c r="AA5041" s="131">
        <v>0</v>
      </c>
      <c r="AB5041" s="131">
        <v>0</v>
      </c>
      <c r="AC5041" s="131">
        <v>0</v>
      </c>
      <c r="AD5041" s="131">
        <v>0</v>
      </c>
      <c r="AE5041" s="131">
        <v>0</v>
      </c>
      <c r="AF5041" s="131">
        <v>0</v>
      </c>
      <c r="AG5041" s="131">
        <v>0</v>
      </c>
      <c r="AH5041" s="43">
        <v>0</v>
      </c>
      <c r="AJ5041" s="69"/>
    </row>
    <row r="5042" spans="4:36">
      <c r="D5042" s="62">
        <v>2014</v>
      </c>
      <c r="E5042" s="62">
        <v>4</v>
      </c>
      <c r="F5042" s="62">
        <v>2014</v>
      </c>
      <c r="G5042" s="62">
        <v>2014</v>
      </c>
      <c r="H5042" s="131">
        <v>0</v>
      </c>
      <c r="I5042" s="131">
        <v>0</v>
      </c>
      <c r="J5042" s="131">
        <v>0</v>
      </c>
      <c r="K5042" s="131">
        <v>0</v>
      </c>
      <c r="L5042" s="131">
        <v>0</v>
      </c>
      <c r="M5042" s="131">
        <v>0</v>
      </c>
      <c r="N5042" s="131">
        <v>0</v>
      </c>
      <c r="O5042" s="131">
        <v>0</v>
      </c>
      <c r="P5042" s="131">
        <v>0</v>
      </c>
      <c r="Q5042" s="131">
        <v>0</v>
      </c>
      <c r="R5042" s="131">
        <v>0</v>
      </c>
      <c r="S5042" s="131">
        <v>0</v>
      </c>
      <c r="T5042" s="131">
        <v>0</v>
      </c>
      <c r="U5042" s="131">
        <v>0</v>
      </c>
      <c r="V5042" s="131">
        <v>0</v>
      </c>
      <c r="W5042" s="131">
        <v>0</v>
      </c>
      <c r="X5042" s="132">
        <v>0</v>
      </c>
      <c r="Y5042" s="131">
        <v>0</v>
      </c>
      <c r="Z5042" s="131">
        <v>0</v>
      </c>
      <c r="AA5042" s="131">
        <v>0</v>
      </c>
      <c r="AB5042" s="131">
        <v>0</v>
      </c>
      <c r="AC5042" s="131">
        <v>0</v>
      </c>
      <c r="AD5042" s="131">
        <v>0</v>
      </c>
      <c r="AE5042" s="131">
        <v>0</v>
      </c>
      <c r="AF5042" s="131">
        <v>0</v>
      </c>
      <c r="AG5042" s="131">
        <v>0</v>
      </c>
      <c r="AH5042" s="43">
        <v>0</v>
      </c>
      <c r="AJ5042" s="69"/>
    </row>
    <row r="5043" spans="4:36">
      <c r="D5043" s="62">
        <v>2014</v>
      </c>
      <c r="E5043" s="62">
        <v>5</v>
      </c>
      <c r="F5043" s="62">
        <v>2014</v>
      </c>
      <c r="G5043" s="62">
        <v>2015</v>
      </c>
      <c r="H5043" s="131">
        <v>0</v>
      </c>
      <c r="I5043" s="131">
        <v>0</v>
      </c>
      <c r="J5043" s="131">
        <v>0</v>
      </c>
      <c r="K5043" s="131">
        <v>0</v>
      </c>
      <c r="L5043" s="131">
        <v>0</v>
      </c>
      <c r="M5043" s="131">
        <v>0</v>
      </c>
      <c r="N5043" s="131">
        <v>0</v>
      </c>
      <c r="O5043" s="131">
        <v>0</v>
      </c>
      <c r="P5043" s="131">
        <v>0</v>
      </c>
      <c r="Q5043" s="131">
        <v>0</v>
      </c>
      <c r="R5043" s="131">
        <v>0</v>
      </c>
      <c r="S5043" s="131">
        <v>0</v>
      </c>
      <c r="T5043" s="131">
        <v>0</v>
      </c>
      <c r="U5043" s="131">
        <v>0</v>
      </c>
      <c r="V5043" s="131">
        <v>0</v>
      </c>
      <c r="W5043" s="131">
        <v>0</v>
      </c>
      <c r="X5043" s="132">
        <v>0</v>
      </c>
      <c r="Y5043" s="131">
        <v>0</v>
      </c>
      <c r="Z5043" s="131">
        <v>0</v>
      </c>
      <c r="AA5043" s="131">
        <v>0</v>
      </c>
      <c r="AB5043" s="131">
        <v>0</v>
      </c>
      <c r="AC5043" s="131">
        <v>0</v>
      </c>
      <c r="AD5043" s="131">
        <v>0</v>
      </c>
      <c r="AE5043" s="131">
        <v>0</v>
      </c>
      <c r="AF5043" s="131">
        <v>0</v>
      </c>
      <c r="AG5043" s="131">
        <v>0</v>
      </c>
      <c r="AH5043" s="43">
        <v>0</v>
      </c>
      <c r="AJ5043" s="69"/>
    </row>
    <row r="5044" spans="4:36">
      <c r="D5044" s="62">
        <v>2014</v>
      </c>
      <c r="E5044" s="62">
        <v>6</v>
      </c>
      <c r="F5044" s="62">
        <v>2014</v>
      </c>
      <c r="G5044" s="62">
        <v>2015</v>
      </c>
      <c r="H5044" s="131">
        <v>0</v>
      </c>
      <c r="I5044" s="131">
        <v>0</v>
      </c>
      <c r="J5044" s="131">
        <v>0</v>
      </c>
      <c r="K5044" s="131">
        <v>0</v>
      </c>
      <c r="L5044" s="131">
        <v>0</v>
      </c>
      <c r="M5044" s="131">
        <v>0</v>
      </c>
      <c r="N5044" s="131">
        <v>0</v>
      </c>
      <c r="O5044" s="131">
        <v>0</v>
      </c>
      <c r="P5044" s="131">
        <v>0</v>
      </c>
      <c r="Q5044" s="131">
        <v>0</v>
      </c>
      <c r="R5044" s="131">
        <v>0</v>
      </c>
      <c r="S5044" s="131">
        <v>0</v>
      </c>
      <c r="T5044" s="131">
        <v>0</v>
      </c>
      <c r="U5044" s="131">
        <v>0</v>
      </c>
      <c r="V5044" s="131">
        <v>0</v>
      </c>
      <c r="W5044" s="131">
        <v>0</v>
      </c>
      <c r="X5044" s="132">
        <v>0</v>
      </c>
      <c r="Y5044" s="131">
        <v>0</v>
      </c>
      <c r="Z5044" s="131">
        <v>0</v>
      </c>
      <c r="AA5044" s="131">
        <v>0</v>
      </c>
      <c r="AB5044" s="131">
        <v>0</v>
      </c>
      <c r="AC5044" s="131">
        <v>0</v>
      </c>
      <c r="AD5044" s="131">
        <v>0</v>
      </c>
      <c r="AE5044" s="131">
        <v>0</v>
      </c>
      <c r="AF5044" s="131">
        <v>0</v>
      </c>
      <c r="AG5044" s="131">
        <v>0</v>
      </c>
      <c r="AH5044" s="43">
        <v>0</v>
      </c>
      <c r="AJ5044" s="69"/>
    </row>
    <row r="5045" spans="4:36">
      <c r="D5045" s="62">
        <v>2014</v>
      </c>
      <c r="E5045" s="62">
        <v>7</v>
      </c>
      <c r="F5045" s="62">
        <v>2015</v>
      </c>
      <c r="G5045" s="62">
        <v>2015</v>
      </c>
      <c r="H5045" s="131">
        <v>-116.89541324769908</v>
      </c>
      <c r="I5045" s="131">
        <v>-63.481774948902604</v>
      </c>
      <c r="J5045" s="131">
        <v>-46.945967672496408</v>
      </c>
      <c r="K5045" s="131">
        <v>-708.55537754118416</v>
      </c>
      <c r="L5045" s="131">
        <v>-325.78043832099991</v>
      </c>
      <c r="M5045" s="131">
        <v>-14.139943802004529</v>
      </c>
      <c r="N5045" s="131">
        <v>-1158.3966356265669</v>
      </c>
      <c r="O5045" s="131">
        <v>-48.412437652030299</v>
      </c>
      <c r="P5045" s="131">
        <v>-48.741579290242633</v>
      </c>
      <c r="Q5045" s="131">
        <v>-103.19383547724203</v>
      </c>
      <c r="R5045" s="131">
        <v>-565.58461937001812</v>
      </c>
      <c r="S5045" s="131">
        <v>-140.10897320050933</v>
      </c>
      <c r="T5045" s="131">
        <v>-167.34012996984734</v>
      </c>
      <c r="U5045" s="131">
        <v>-1405.1780400052835</v>
      </c>
      <c r="V5045" s="131">
        <v>-1772.3339184676281</v>
      </c>
      <c r="W5045" s="131">
        <v>-160.84699479939499</v>
      </c>
      <c r="X5045" s="132">
        <v>-1952.1613677164496</v>
      </c>
      <c r="Y5045" s="131">
        <v>-0.41843416579994824</v>
      </c>
      <c r="Z5045" s="131">
        <v>-12.447915197532888</v>
      </c>
      <c r="AA5045" s="131">
        <v>-63.702408265311426</v>
      </c>
      <c r="AB5045" s="131">
        <v>-23.451432250580503</v>
      </c>
      <c r="AC5045" s="131">
        <v>-449.71760956089793</v>
      </c>
      <c r="AD5045" s="131">
        <v>-87.979649620879499</v>
      </c>
      <c r="AE5045" s="131">
        <v>-486.46260678679306</v>
      </c>
      <c r="AF5045" s="131">
        <v>-737.74899184987692</v>
      </c>
      <c r="AG5045" s="131">
        <v>-609.09841892227485</v>
      </c>
      <c r="AH5045" s="43">
        <v>-11269.124913728447</v>
      </c>
      <c r="AJ5045" s="69"/>
    </row>
    <row r="5046" spans="4:36">
      <c r="D5046" s="62">
        <v>2014</v>
      </c>
      <c r="E5046" s="62">
        <v>8</v>
      </c>
      <c r="F5046" s="62">
        <v>2015</v>
      </c>
      <c r="G5046" s="62">
        <v>2015</v>
      </c>
      <c r="H5046" s="131">
        <v>-111.79221915131146</v>
      </c>
      <c r="I5046" s="131">
        <v>-67.375358712905978</v>
      </c>
      <c r="J5046" s="131">
        <v>-70.786596196994481</v>
      </c>
      <c r="K5046" s="131">
        <v>-705.15533815597087</v>
      </c>
      <c r="L5046" s="131">
        <v>-973.13389400972551</v>
      </c>
      <c r="M5046" s="131">
        <v>-13.451148334243179</v>
      </c>
      <c r="N5046" s="131">
        <v>-1153.8253747222493</v>
      </c>
      <c r="O5046" s="131">
        <v>-48.873769494926364</v>
      </c>
      <c r="P5046" s="131">
        <v>-53.005399274292643</v>
      </c>
      <c r="Q5046" s="131">
        <v>-99.22374851874747</v>
      </c>
      <c r="R5046" s="131">
        <v>-630.9975880761134</v>
      </c>
      <c r="S5046" s="131">
        <v>-137.43139395864537</v>
      </c>
      <c r="T5046" s="131">
        <v>-173.45127255760616</v>
      </c>
      <c r="U5046" s="131">
        <v>-1461.2934756669056</v>
      </c>
      <c r="V5046" s="131">
        <v>-1798.1693300709239</v>
      </c>
      <c r="W5046" s="131">
        <v>-164.61387260497852</v>
      </c>
      <c r="X5046" s="132">
        <v>-2043.3820928002428</v>
      </c>
      <c r="Y5046" s="131">
        <v>-1.2639934819504914</v>
      </c>
      <c r="Z5046" s="131">
        <v>-15.91179937224217</v>
      </c>
      <c r="AA5046" s="131">
        <v>-64.86540513936211</v>
      </c>
      <c r="AB5046" s="131">
        <v>-23.796271989585556</v>
      </c>
      <c r="AC5046" s="131">
        <v>-410.4508920384207</v>
      </c>
      <c r="AD5046" s="131">
        <v>-82.266118934613758</v>
      </c>
      <c r="AE5046" s="131">
        <v>-256.60800077251952</v>
      </c>
      <c r="AF5046" s="131">
        <v>-740.39009802595001</v>
      </c>
      <c r="AG5046" s="131">
        <v>-593.09710576893929</v>
      </c>
      <c r="AH5046" s="43">
        <v>-11894.611557830369</v>
      </c>
      <c r="AJ5046" s="69"/>
    </row>
    <row r="5047" spans="4:36">
      <c r="D5047" s="62">
        <v>2014</v>
      </c>
      <c r="E5047" s="62">
        <v>9</v>
      </c>
      <c r="F5047" s="62">
        <v>2015</v>
      </c>
      <c r="G5047" s="62">
        <v>2015</v>
      </c>
      <c r="H5047" s="131">
        <v>-99.434601597061231</v>
      </c>
      <c r="I5047" s="131">
        <v>-65.372944205704229</v>
      </c>
      <c r="J5047" s="131">
        <v>-86.330554764873213</v>
      </c>
      <c r="K5047" s="131">
        <v>-668.58887684329795</v>
      </c>
      <c r="L5047" s="131">
        <v>-205.44108262284297</v>
      </c>
      <c r="M5047" s="131">
        <v>-11.718586050203092</v>
      </c>
      <c r="N5047" s="131">
        <v>-1012.6227302204256</v>
      </c>
      <c r="O5047" s="131">
        <v>-47.681614930610856</v>
      </c>
      <c r="P5047" s="131">
        <v>-45.188395970200951</v>
      </c>
      <c r="Q5047" s="131">
        <v>-92.856449148560515</v>
      </c>
      <c r="R5047" s="131">
        <v>-608.87331913003129</v>
      </c>
      <c r="S5047" s="131">
        <v>-127.50314221529801</v>
      </c>
      <c r="T5047" s="131">
        <v>-161.35592506195286</v>
      </c>
      <c r="U5047" s="131">
        <v>-1642.4831367429629</v>
      </c>
      <c r="V5047" s="131">
        <v>-1455.1789560504417</v>
      </c>
      <c r="W5047" s="131">
        <v>-148.32573547351799</v>
      </c>
      <c r="X5047" s="132">
        <v>-1946.6729838421134</v>
      </c>
      <c r="Y5047" s="131">
        <v>-0.48089269908666704</v>
      </c>
      <c r="Z5047" s="131">
        <v>-14.682123679213344</v>
      </c>
      <c r="AA5047" s="131">
        <v>-63.016538313948196</v>
      </c>
      <c r="AB5047" s="131">
        <v>-22.188573206386295</v>
      </c>
      <c r="AC5047" s="131">
        <v>-395.08784480998622</v>
      </c>
      <c r="AD5047" s="131">
        <v>-85.249367018129604</v>
      </c>
      <c r="AE5047" s="131">
        <v>-391.57379372762341</v>
      </c>
      <c r="AF5047" s="131">
        <v>-684.26659178438763</v>
      </c>
      <c r="AG5047" s="131">
        <v>-536.38589903745867</v>
      </c>
      <c r="AH5047" s="43">
        <v>-10618.560659146317</v>
      </c>
      <c r="AJ5047" s="69"/>
    </row>
    <row r="5048" spans="4:36">
      <c r="D5048" s="62">
        <v>2014</v>
      </c>
      <c r="E5048" s="62">
        <v>10</v>
      </c>
      <c r="F5048" s="62">
        <v>2015</v>
      </c>
      <c r="G5048" s="62">
        <v>2015</v>
      </c>
      <c r="H5048" s="131">
        <v>-83.109160998313001</v>
      </c>
      <c r="I5048" s="131">
        <v>-57.834442531532915</v>
      </c>
      <c r="J5048" s="131">
        <v>-65.505113582057945</v>
      </c>
      <c r="K5048" s="131">
        <v>-576.21044826391289</v>
      </c>
      <c r="L5048" s="131">
        <v>-180.64735516773493</v>
      </c>
      <c r="M5048" s="131">
        <v>-12.354513444781015</v>
      </c>
      <c r="N5048" s="131">
        <v>-691.22820217642573</v>
      </c>
      <c r="O5048" s="131">
        <v>-38.523492702823262</v>
      </c>
      <c r="P5048" s="131">
        <v>-35.63977801013958</v>
      </c>
      <c r="Q5048" s="131">
        <v>-79.439639761380747</v>
      </c>
      <c r="R5048" s="131">
        <v>-437.92614779392545</v>
      </c>
      <c r="S5048" s="131">
        <v>-117.34954964466509</v>
      </c>
      <c r="T5048" s="131">
        <v>-272.37199308052737</v>
      </c>
      <c r="U5048" s="131">
        <v>-1713.60342293336</v>
      </c>
      <c r="V5048" s="131">
        <v>-965.71696162629132</v>
      </c>
      <c r="W5048" s="131">
        <v>-112.25820861029993</v>
      </c>
      <c r="X5048" s="132">
        <v>-1796.7833276878305</v>
      </c>
      <c r="Y5048" s="131">
        <v>-0.10170732357520845</v>
      </c>
      <c r="Z5048" s="131">
        <v>-6.384363945652721</v>
      </c>
      <c r="AA5048" s="131">
        <v>-57.976885193061726</v>
      </c>
      <c r="AB5048" s="131">
        <v>-21.226283934703254</v>
      </c>
      <c r="AC5048" s="131">
        <v>-355.2233081009266</v>
      </c>
      <c r="AD5048" s="131">
        <v>-79.998152555332695</v>
      </c>
      <c r="AE5048" s="131">
        <v>0</v>
      </c>
      <c r="AF5048" s="131">
        <v>-626.52907621300176</v>
      </c>
      <c r="AG5048" s="131">
        <v>-398.75637080406693</v>
      </c>
      <c r="AH5048" s="43">
        <v>-8782.6979060863232</v>
      </c>
      <c r="AJ5048" s="69"/>
    </row>
    <row r="5049" spans="4:36">
      <c r="D5049" s="62">
        <v>2014</v>
      </c>
      <c r="E5049" s="62">
        <v>11</v>
      </c>
      <c r="F5049" s="62">
        <v>2015</v>
      </c>
      <c r="G5049" s="62">
        <v>2015</v>
      </c>
      <c r="H5049" s="131">
        <v>-83.921847645981273</v>
      </c>
      <c r="I5049" s="131">
        <v>-50.43990529905588</v>
      </c>
      <c r="J5049" s="131">
        <v>-63.563574956197286</v>
      </c>
      <c r="K5049" s="131">
        <v>-477.93006452528977</v>
      </c>
      <c r="L5049" s="131">
        <v>-227.33150313243047</v>
      </c>
      <c r="M5049" s="131">
        <v>-12.007094678147002</v>
      </c>
      <c r="N5049" s="131">
        <v>-479.24844302095977</v>
      </c>
      <c r="O5049" s="131">
        <v>-33.878200779800828</v>
      </c>
      <c r="P5049" s="131">
        <v>-24.427010900185273</v>
      </c>
      <c r="Q5049" s="131">
        <v>-69.016977101848425</v>
      </c>
      <c r="R5049" s="131">
        <v>-312.37932010856582</v>
      </c>
      <c r="S5049" s="131">
        <v>-103.36516301017716</v>
      </c>
      <c r="T5049" s="131">
        <v>-186.43518381231041</v>
      </c>
      <c r="U5049" s="131">
        <v>-1405.7514546555574</v>
      </c>
      <c r="V5049" s="131">
        <v>-822.03584573300236</v>
      </c>
      <c r="W5049" s="131">
        <v>-87.123814890117046</v>
      </c>
      <c r="X5049" s="132">
        <v>-1478.2678083599794</v>
      </c>
      <c r="Y5049" s="131">
        <v>-2.9138869484676058E-3</v>
      </c>
      <c r="Z5049" s="131">
        <v>-0.63652299877736429</v>
      </c>
      <c r="AA5049" s="131">
        <v>-52.126116303606587</v>
      </c>
      <c r="AB5049" s="131">
        <v>-18.905605691128677</v>
      </c>
      <c r="AC5049" s="131">
        <v>-285.83576423594428</v>
      </c>
      <c r="AD5049" s="131">
        <v>-68.745550135053676</v>
      </c>
      <c r="AE5049" s="131">
        <v>0</v>
      </c>
      <c r="AF5049" s="131">
        <v>-539.22584428168182</v>
      </c>
      <c r="AG5049" s="131">
        <v>-311.8660492363806</v>
      </c>
      <c r="AH5049" s="43">
        <v>-7194.4675793791266</v>
      </c>
      <c r="AJ5049" s="69"/>
    </row>
    <row r="5050" spans="4:36">
      <c r="D5050" s="62">
        <v>2014</v>
      </c>
      <c r="E5050" s="62">
        <v>12</v>
      </c>
      <c r="F5050" s="62">
        <v>2015</v>
      </c>
      <c r="G5050" s="62">
        <v>2015</v>
      </c>
      <c r="H5050" s="131">
        <v>-77.587672303860785</v>
      </c>
      <c r="I5050" s="131">
        <v>-41.71042506177767</v>
      </c>
      <c r="J5050" s="131">
        <v>-41.76489549674465</v>
      </c>
      <c r="K5050" s="131">
        <v>-354.30976461384898</v>
      </c>
      <c r="L5050" s="131">
        <v>-243.90347640553375</v>
      </c>
      <c r="M5050" s="131">
        <v>-11.966310735976924</v>
      </c>
      <c r="N5050" s="131">
        <v>-336.94361570822957</v>
      </c>
      <c r="O5050" s="131">
        <v>-27.291661003007935</v>
      </c>
      <c r="P5050" s="131">
        <v>-18.665456681231614</v>
      </c>
      <c r="Q5050" s="131">
        <v>-60.271415615713614</v>
      </c>
      <c r="R5050" s="131">
        <v>-267.60287124371843</v>
      </c>
      <c r="S5050" s="131">
        <v>-81.188974536719044</v>
      </c>
      <c r="T5050" s="131">
        <v>-128.71480738252876</v>
      </c>
      <c r="U5050" s="131">
        <v>-928.84604889323077</v>
      </c>
      <c r="V5050" s="131">
        <v>-605.88674343938612</v>
      </c>
      <c r="W5050" s="131">
        <v>-62.632546648936241</v>
      </c>
      <c r="X5050" s="132">
        <v>-1133.2566427422298</v>
      </c>
      <c r="Y5050" s="131">
        <v>-1.1630209646492445E-2</v>
      </c>
      <c r="Z5050" s="131">
        <v>-1.5511261853973439</v>
      </c>
      <c r="AA5050" s="131">
        <v>-27.393049448794624</v>
      </c>
      <c r="AB5050" s="131">
        <v>-12.227830745260446</v>
      </c>
      <c r="AC5050" s="131">
        <v>-262.82023985812458</v>
      </c>
      <c r="AD5050" s="131">
        <v>-61.688685516444572</v>
      </c>
      <c r="AE5050" s="131">
        <v>0</v>
      </c>
      <c r="AF5050" s="131">
        <v>-496.6013251622727</v>
      </c>
      <c r="AG5050" s="131">
        <v>-196.84806323676244</v>
      </c>
      <c r="AH5050" s="43">
        <v>-5481.6852788753786</v>
      </c>
      <c r="AJ5050" s="69"/>
    </row>
    <row r="5051" spans="4:36">
      <c r="D5051" s="62">
        <v>2015</v>
      </c>
      <c r="E5051" s="62">
        <v>1</v>
      </c>
      <c r="F5051" s="62">
        <v>2015</v>
      </c>
      <c r="G5051" s="62">
        <v>2015</v>
      </c>
      <c r="H5051" s="131">
        <v>-66.120463117186958</v>
      </c>
      <c r="I5051" s="131">
        <v>-44.670973449020856</v>
      </c>
      <c r="J5051" s="131">
        <v>-26.685122460893314</v>
      </c>
      <c r="K5051" s="131">
        <v>-468.61751036408162</v>
      </c>
      <c r="L5051" s="131">
        <v>-203.12741053475446</v>
      </c>
      <c r="M5051" s="131">
        <v>-12.222660114136517</v>
      </c>
      <c r="N5051" s="131">
        <v>-383.68429657859798</v>
      </c>
      <c r="O5051" s="131">
        <v>-32.043940779745661</v>
      </c>
      <c r="P5051" s="131">
        <v>-13.549492144225821</v>
      </c>
      <c r="Q5051" s="131">
        <v>-61.828583959825288</v>
      </c>
      <c r="R5051" s="131">
        <v>-326.45554974087315</v>
      </c>
      <c r="S5051" s="131">
        <v>-102.29061045238147</v>
      </c>
      <c r="T5051" s="131">
        <v>-100.20262823280397</v>
      </c>
      <c r="U5051" s="131">
        <v>-1050.627910964266</v>
      </c>
      <c r="V5051" s="131">
        <v>-461.78796338322275</v>
      </c>
      <c r="W5051" s="131">
        <v>-72.071350469206706</v>
      </c>
      <c r="X5051" s="132">
        <v>-1146.4355594693477</v>
      </c>
      <c r="Y5051" s="131">
        <v>0</v>
      </c>
      <c r="Z5051" s="131">
        <v>-1.3045209667935877E-2</v>
      </c>
      <c r="AA5051" s="131">
        <v>-35.49051848356865</v>
      </c>
      <c r="AB5051" s="131">
        <v>-17.019785314370584</v>
      </c>
      <c r="AC5051" s="131">
        <v>-172.8472522645479</v>
      </c>
      <c r="AD5051" s="131">
        <v>-60.336131194308237</v>
      </c>
      <c r="AE5051" s="131">
        <v>0</v>
      </c>
      <c r="AF5051" s="131">
        <v>-528.43239507532326</v>
      </c>
      <c r="AG5051" s="131">
        <v>-221.07900646272407</v>
      </c>
      <c r="AH5051" s="43">
        <v>-5607.6401602190817</v>
      </c>
      <c r="AJ5051" s="69"/>
    </row>
    <row r="5052" spans="4:36">
      <c r="D5052" s="62">
        <v>2015</v>
      </c>
      <c r="E5052" s="62">
        <v>2</v>
      </c>
      <c r="F5052" s="62">
        <v>2015</v>
      </c>
      <c r="G5052" s="62">
        <v>2015</v>
      </c>
      <c r="H5052" s="131">
        <v>-81.509338163093531</v>
      </c>
      <c r="I5052" s="131">
        <v>-38.316829825631963</v>
      </c>
      <c r="J5052" s="131">
        <v>-29.897565831609761</v>
      </c>
      <c r="K5052" s="131">
        <v>-308.91170990933466</v>
      </c>
      <c r="L5052" s="131">
        <v>-212.69414180716757</v>
      </c>
      <c r="M5052" s="131">
        <v>-11.697529103315622</v>
      </c>
      <c r="N5052" s="131">
        <v>-328.58790039009614</v>
      </c>
      <c r="O5052" s="131">
        <v>-27.436656056280722</v>
      </c>
      <c r="P5052" s="131">
        <v>-16.44488957266455</v>
      </c>
      <c r="Q5052" s="131">
        <v>-52.991874331902281</v>
      </c>
      <c r="R5052" s="131">
        <v>-178.44071176549224</v>
      </c>
      <c r="S5052" s="131">
        <v>-73.586886867740574</v>
      </c>
      <c r="T5052" s="131">
        <v>-69.707723262806482</v>
      </c>
      <c r="U5052" s="131">
        <v>-712.14683707963695</v>
      </c>
      <c r="V5052" s="131">
        <v>-412.17136958201252</v>
      </c>
      <c r="W5052" s="131">
        <v>-61.416635047676827</v>
      </c>
      <c r="X5052" s="132">
        <v>-1009.5649949455147</v>
      </c>
      <c r="Y5052" s="131">
        <v>0</v>
      </c>
      <c r="Z5052" s="131">
        <v>-0.11181608286802179</v>
      </c>
      <c r="AA5052" s="131">
        <v>-34.735513404254419</v>
      </c>
      <c r="AB5052" s="131">
        <v>-14.761987289934412</v>
      </c>
      <c r="AC5052" s="131">
        <v>-141.55052532040193</v>
      </c>
      <c r="AD5052" s="131">
        <v>-48.864607238042041</v>
      </c>
      <c r="AE5052" s="131">
        <v>0</v>
      </c>
      <c r="AF5052" s="131">
        <v>-476.18438605035362</v>
      </c>
      <c r="AG5052" s="131">
        <v>-163.79402550010661</v>
      </c>
      <c r="AH5052" s="43">
        <v>-4505.526454427938</v>
      </c>
      <c r="AJ5052" s="69"/>
    </row>
    <row r="5053" spans="4:36">
      <c r="D5053" s="62">
        <v>2015</v>
      </c>
      <c r="E5053" s="62">
        <v>3</v>
      </c>
      <c r="F5053" s="62">
        <v>2015</v>
      </c>
      <c r="G5053" s="62">
        <v>2015</v>
      </c>
      <c r="H5053" s="131">
        <v>-104.21315381338027</v>
      </c>
      <c r="I5053" s="131">
        <v>-48.977457495889631</v>
      </c>
      <c r="J5053" s="131">
        <v>-38.080506159006873</v>
      </c>
      <c r="K5053" s="131">
        <v>-496.60241243216672</v>
      </c>
      <c r="L5053" s="131">
        <v>-211.07760272789551</v>
      </c>
      <c r="M5053" s="131">
        <v>-13.172298229513213</v>
      </c>
      <c r="N5053" s="131">
        <v>-464.975366677529</v>
      </c>
      <c r="O5053" s="131">
        <v>-34.047700703856123</v>
      </c>
      <c r="P5053" s="131">
        <v>-31.942121212622851</v>
      </c>
      <c r="Q5053" s="131">
        <v>-65.887415255734226</v>
      </c>
      <c r="R5053" s="131">
        <v>-281.14157044848332</v>
      </c>
      <c r="S5053" s="131">
        <v>-95.154993774738998</v>
      </c>
      <c r="T5053" s="131">
        <v>-84.545967571428406</v>
      </c>
      <c r="U5053" s="131">
        <v>-1456.6417515469061</v>
      </c>
      <c r="V5053" s="131">
        <v>-604.92783944170264</v>
      </c>
      <c r="W5053" s="131">
        <v>-81.642087398719809</v>
      </c>
      <c r="X5053" s="132">
        <v>-1337.2832480307493</v>
      </c>
      <c r="Y5053" s="131">
        <v>0</v>
      </c>
      <c r="Z5053" s="131">
        <v>-0.27829780624929851</v>
      </c>
      <c r="AA5053" s="131">
        <v>-42.46507589457643</v>
      </c>
      <c r="AB5053" s="131">
        <v>-16.991796082662695</v>
      </c>
      <c r="AC5053" s="131">
        <v>-179.19731280393989</v>
      </c>
      <c r="AD5053" s="131">
        <v>-59.961689759534011</v>
      </c>
      <c r="AE5053" s="131">
        <v>0</v>
      </c>
      <c r="AF5053" s="131">
        <v>-558.19391920347027</v>
      </c>
      <c r="AG5053" s="131">
        <v>-250.17462543624339</v>
      </c>
      <c r="AH5053" s="43">
        <v>-6557.5762099069989</v>
      </c>
      <c r="AJ5053" s="69"/>
    </row>
    <row r="5054" spans="4:36">
      <c r="D5054" s="62">
        <v>2015</v>
      </c>
      <c r="E5054" s="62">
        <v>4</v>
      </c>
      <c r="F5054" s="62">
        <v>2015</v>
      </c>
      <c r="G5054" s="62">
        <v>2015</v>
      </c>
      <c r="H5054" s="131">
        <v>-115.57606154920694</v>
      </c>
      <c r="I5054" s="131">
        <v>-53.847047926301428</v>
      </c>
      <c r="J5054" s="131">
        <v>-59.230423541667392</v>
      </c>
      <c r="K5054" s="131">
        <v>-564.34836921164504</v>
      </c>
      <c r="L5054" s="131">
        <v>-268.61049356559312</v>
      </c>
      <c r="M5054" s="131">
        <v>-12.706912663037208</v>
      </c>
      <c r="N5054" s="131">
        <v>-588.78301996238497</v>
      </c>
      <c r="O5054" s="131">
        <v>-39.949932317052344</v>
      </c>
      <c r="P5054" s="131">
        <v>-38.59588967630517</v>
      </c>
      <c r="Q5054" s="131">
        <v>-73.721243491194912</v>
      </c>
      <c r="R5054" s="131">
        <v>-381.89344077481252</v>
      </c>
      <c r="S5054" s="131">
        <v>-93.73055805377841</v>
      </c>
      <c r="T5054" s="131">
        <v>-166.88576932239016</v>
      </c>
      <c r="U5054" s="131">
        <v>-1484.8878380408041</v>
      </c>
      <c r="V5054" s="131">
        <v>-830.04195589777976</v>
      </c>
      <c r="W5054" s="131">
        <v>-100.70424575833023</v>
      </c>
      <c r="X5054" s="132">
        <v>-1550.3001125361525</v>
      </c>
      <c r="Y5054" s="131">
        <v>0</v>
      </c>
      <c r="Z5054" s="131">
        <v>-1.1970532871482107</v>
      </c>
      <c r="AA5054" s="131">
        <v>-34.181139045317387</v>
      </c>
      <c r="AB5054" s="131">
        <v>-19.06533166502194</v>
      </c>
      <c r="AC5054" s="131">
        <v>-251.52520015646468</v>
      </c>
      <c r="AD5054" s="131">
        <v>-68.92275409629093</v>
      </c>
      <c r="AE5054" s="131">
        <v>0</v>
      </c>
      <c r="AF5054" s="131">
        <v>-593.98123340200766</v>
      </c>
      <c r="AG5054" s="131">
        <v>-348.62275258598709</v>
      </c>
      <c r="AH5054" s="43">
        <v>-7741.3087785266762</v>
      </c>
      <c r="AJ5054" s="69"/>
    </row>
    <row r="5055" spans="4:36">
      <c r="D5055" s="62">
        <v>2015</v>
      </c>
      <c r="E5055" s="62">
        <v>5</v>
      </c>
      <c r="F5055" s="62">
        <v>2015</v>
      </c>
      <c r="G5055" s="62">
        <v>2016</v>
      </c>
      <c r="H5055" s="131">
        <v>-98.482200347392265</v>
      </c>
      <c r="I5055" s="131">
        <v>-58.582260697004109</v>
      </c>
      <c r="J5055" s="131">
        <v>-58.911286549777259</v>
      </c>
      <c r="K5055" s="131">
        <v>-698.12017058674758</v>
      </c>
      <c r="L5055" s="131">
        <v>-200.84835543938738</v>
      </c>
      <c r="M5055" s="131">
        <v>-13.667556518161655</v>
      </c>
      <c r="N5055" s="131">
        <v>-795.7129819478123</v>
      </c>
      <c r="O5055" s="131">
        <v>-43.584870954894484</v>
      </c>
      <c r="P5055" s="131">
        <v>-47.330473004993586</v>
      </c>
      <c r="Q5055" s="131">
        <v>-88.452246586137221</v>
      </c>
      <c r="R5055" s="131">
        <v>-537.20928079238024</v>
      </c>
      <c r="S5055" s="131">
        <v>-131.96187528144853</v>
      </c>
      <c r="T5055" s="131">
        <v>-139.52219648466777</v>
      </c>
      <c r="U5055" s="131">
        <v>-1349.1655639983585</v>
      </c>
      <c r="V5055" s="131">
        <v>-953.29964027718631</v>
      </c>
      <c r="W5055" s="131">
        <v>-126.91801831527022</v>
      </c>
      <c r="X5055" s="132">
        <v>-1775.4618299500078</v>
      </c>
      <c r="Y5055" s="131">
        <v>-1.1826476326267429E-2</v>
      </c>
      <c r="Z5055" s="131">
        <v>-2.3760917609454619</v>
      </c>
      <c r="AA5055" s="131">
        <v>-44.719531620920336</v>
      </c>
      <c r="AB5055" s="131">
        <v>-21.812941244346124</v>
      </c>
      <c r="AC5055" s="131">
        <v>-458.7317628945321</v>
      </c>
      <c r="AD5055" s="131">
        <v>-79.713475443876661</v>
      </c>
      <c r="AE5055" s="131">
        <v>-135.32642061124832</v>
      </c>
      <c r="AF5055" s="131">
        <v>-677.24001571605891</v>
      </c>
      <c r="AG5055" s="131">
        <v>-471.01514321885668</v>
      </c>
      <c r="AH5055" s="43">
        <v>-9008.1780167187353</v>
      </c>
      <c r="AJ5055" s="69"/>
    </row>
    <row r="5056" spans="4:36">
      <c r="D5056" s="62">
        <v>2015</v>
      </c>
      <c r="E5056" s="62">
        <v>6</v>
      </c>
      <c r="F5056" s="62">
        <v>2015</v>
      </c>
      <c r="G5056" s="62">
        <v>2016</v>
      </c>
      <c r="H5056" s="131">
        <v>-106.94113166283336</v>
      </c>
      <c r="I5056" s="131">
        <v>-56.950531971964686</v>
      </c>
      <c r="J5056" s="131">
        <v>-73.504446659959811</v>
      </c>
      <c r="K5056" s="131">
        <v>-719.55541472400466</v>
      </c>
      <c r="L5056" s="131">
        <v>-606.05100604581264</v>
      </c>
      <c r="M5056" s="131">
        <v>-15.029123749811024</v>
      </c>
      <c r="N5056" s="131">
        <v>-909.48863245846132</v>
      </c>
      <c r="O5056" s="131">
        <v>-42.853339554028764</v>
      </c>
      <c r="P5056" s="131">
        <v>-53.064811644603459</v>
      </c>
      <c r="Q5056" s="131">
        <v>-99.975921454242311</v>
      </c>
      <c r="R5056" s="131">
        <v>-631.73818486241191</v>
      </c>
      <c r="S5056" s="131">
        <v>-130.38962075925619</v>
      </c>
      <c r="T5056" s="131">
        <v>-149.20085943897269</v>
      </c>
      <c r="U5056" s="131">
        <v>-1433.4035479084098</v>
      </c>
      <c r="V5056" s="131">
        <v>-1347.0271914308253</v>
      </c>
      <c r="W5056" s="131">
        <v>-138.08828448300309</v>
      </c>
      <c r="X5056" s="132">
        <v>-1915.4168015617015</v>
      </c>
      <c r="Y5056" s="131">
        <v>-8.6734041495798525E-2</v>
      </c>
      <c r="Z5056" s="131">
        <v>-7.8730946348294886</v>
      </c>
      <c r="AA5056" s="131">
        <v>-45.062715747881363</v>
      </c>
      <c r="AB5056" s="131">
        <v>-21.668330213855381</v>
      </c>
      <c r="AC5056" s="131">
        <v>-435.25044482968633</v>
      </c>
      <c r="AD5056" s="131">
        <v>-78.649721367813399</v>
      </c>
      <c r="AE5056" s="131">
        <v>-360.12420565506739</v>
      </c>
      <c r="AF5056" s="131">
        <v>-683.41277627597105</v>
      </c>
      <c r="AG5056" s="131">
        <v>-546.5683570779621</v>
      </c>
      <c r="AH5056" s="43">
        <v>-10607.375230214864</v>
      </c>
      <c r="AJ5056" s="69"/>
    </row>
    <row r="5057" spans="4:36">
      <c r="D5057" s="62">
        <v>2015</v>
      </c>
      <c r="E5057" s="62">
        <v>7</v>
      </c>
      <c r="F5057" s="62">
        <v>2016</v>
      </c>
      <c r="G5057" s="62">
        <v>2016</v>
      </c>
      <c r="H5057" s="131">
        <v>-112.73478879112366</v>
      </c>
      <c r="I5057" s="131">
        <v>-65.044386370880559</v>
      </c>
      <c r="J5057" s="131">
        <v>-48.051391043499912</v>
      </c>
      <c r="K5057" s="131">
        <v>-807.61753117972103</v>
      </c>
      <c r="L5057" s="131">
        <v>-348.66174458626426</v>
      </c>
      <c r="M5057" s="131">
        <v>-15.42158393315645</v>
      </c>
      <c r="N5057" s="131">
        <v>-1238.7974643067955</v>
      </c>
      <c r="O5057" s="131">
        <v>-52.020071871461575</v>
      </c>
      <c r="P5057" s="131">
        <v>-45.790812676928141</v>
      </c>
      <c r="Q5057" s="131">
        <v>-107.96848415274664</v>
      </c>
      <c r="R5057" s="131">
        <v>-769.46131653416796</v>
      </c>
      <c r="S5057" s="131">
        <v>-148.83241058097909</v>
      </c>
      <c r="T5057" s="131">
        <v>-172.03213944514843</v>
      </c>
      <c r="U5057" s="131">
        <v>-1553.4636038339681</v>
      </c>
      <c r="V5057" s="131">
        <v>-1735.8767634790149</v>
      </c>
      <c r="W5057" s="131">
        <v>-169.7483909020456</v>
      </c>
      <c r="X5057" s="132">
        <v>-2083.5622482302356</v>
      </c>
      <c r="Y5057" s="131">
        <v>-0.16996781754108481</v>
      </c>
      <c r="Z5057" s="131">
        <v>-12.703704082990274</v>
      </c>
      <c r="AA5057" s="131">
        <v>-59.089632476186573</v>
      </c>
      <c r="AB5057" s="131">
        <v>-24.598523987089589</v>
      </c>
      <c r="AC5057" s="131">
        <v>-480.73532937941422</v>
      </c>
      <c r="AD5057" s="131">
        <v>-89.936446868435425</v>
      </c>
      <c r="AE5057" s="131">
        <v>-659.64269898042721</v>
      </c>
      <c r="AF5057" s="131">
        <v>-774.3030099995508</v>
      </c>
      <c r="AG5057" s="131">
        <v>-667.76287067345288</v>
      </c>
      <c r="AH5057" s="43">
        <v>-12244.027316183227</v>
      </c>
      <c r="AJ5057" s="69"/>
    </row>
    <row r="5058" spans="4:36">
      <c r="D5058" s="62">
        <v>2015</v>
      </c>
      <c r="E5058" s="62">
        <v>8</v>
      </c>
      <c r="F5058" s="62">
        <v>2016</v>
      </c>
      <c r="G5058" s="62">
        <v>2016</v>
      </c>
      <c r="H5058" s="131">
        <v>-107.81323119846334</v>
      </c>
      <c r="I5058" s="131">
        <v>-69.033811161177809</v>
      </c>
      <c r="J5058" s="131">
        <v>-74.322016680410655</v>
      </c>
      <c r="K5058" s="131">
        <v>-803.94348313240278</v>
      </c>
      <c r="L5058" s="131">
        <v>-1027.2076571909872</v>
      </c>
      <c r="M5058" s="131">
        <v>-14.670356257318476</v>
      </c>
      <c r="N5058" s="131">
        <v>-1233.7352260478106</v>
      </c>
      <c r="O5058" s="131">
        <v>-52.500926729938001</v>
      </c>
      <c r="P5058" s="131">
        <v>-49.796505250308954</v>
      </c>
      <c r="Q5058" s="131">
        <v>-103.81470627560024</v>
      </c>
      <c r="R5058" s="131">
        <v>-833.30416157305604</v>
      </c>
      <c r="S5058" s="131">
        <v>-145.98812042607298</v>
      </c>
      <c r="T5058" s="131">
        <v>-178.31463088349</v>
      </c>
      <c r="U5058" s="131">
        <v>-1615.5633300290765</v>
      </c>
      <c r="V5058" s="131">
        <v>-1754.391484534292</v>
      </c>
      <c r="W5058" s="131">
        <v>-173.72373061554109</v>
      </c>
      <c r="X5058" s="132">
        <v>-2180.9230823210705</v>
      </c>
      <c r="Y5058" s="131">
        <v>-0.51343372762728678</v>
      </c>
      <c r="Z5058" s="131">
        <v>-16.23876668865304</v>
      </c>
      <c r="AA5058" s="131">
        <v>-60.168415205599217</v>
      </c>
      <c r="AB5058" s="131">
        <v>-24.960231046214211</v>
      </c>
      <c r="AC5058" s="131">
        <v>-439.86282307797256</v>
      </c>
      <c r="AD5058" s="131">
        <v>-84.095838827703218</v>
      </c>
      <c r="AE5058" s="131">
        <v>-347.96013475244058</v>
      </c>
      <c r="AF5058" s="131">
        <v>-777.07497781577831</v>
      </c>
      <c r="AG5058" s="131">
        <v>-650.22041370119143</v>
      </c>
      <c r="AH5058" s="43">
        <v>-12820.141495150197</v>
      </c>
      <c r="AJ5058" s="69"/>
    </row>
    <row r="5059" spans="4:36">
      <c r="D5059" s="62">
        <v>2015</v>
      </c>
      <c r="E5059" s="62">
        <v>9</v>
      </c>
      <c r="F5059" s="62">
        <v>2016</v>
      </c>
      <c r="G5059" s="62">
        <v>2016</v>
      </c>
      <c r="H5059" s="131">
        <v>-95.89545473286455</v>
      </c>
      <c r="I5059" s="131">
        <v>-66.9821069833107</v>
      </c>
      <c r="J5059" s="131">
        <v>-91.934097052498828</v>
      </c>
      <c r="K5059" s="131">
        <v>-764.43013620841452</v>
      </c>
      <c r="L5059" s="131">
        <v>-222.0315528088058</v>
      </c>
      <c r="M5059" s="131">
        <v>-12.780755063927757</v>
      </c>
      <c r="N5059" s="131">
        <v>-1083.3194024973855</v>
      </c>
      <c r="O5059" s="131">
        <v>-51.258321600607871</v>
      </c>
      <c r="P5059" s="131">
        <v>-42.452735532444123</v>
      </c>
      <c r="Q5059" s="131">
        <v>-97.152799990535016</v>
      </c>
      <c r="R5059" s="131">
        <v>-823.46651777683655</v>
      </c>
      <c r="S5059" s="131">
        <v>-135.44171782199035</v>
      </c>
      <c r="T5059" s="131">
        <v>-165.88014486160932</v>
      </c>
      <c r="U5059" s="131">
        <v>-1817.8325805814918</v>
      </c>
      <c r="V5059" s="131">
        <v>-1407.2179873232651</v>
      </c>
      <c r="W5059" s="131">
        <v>-156.53419547809202</v>
      </c>
      <c r="X5059" s="132">
        <v>-2077.704438710246</v>
      </c>
      <c r="Y5059" s="131">
        <v>-0.19533845277414616</v>
      </c>
      <c r="Z5059" s="131">
        <v>-14.983822718165493</v>
      </c>
      <c r="AA5059" s="131">
        <v>-58.45342727678937</v>
      </c>
      <c r="AB5059" s="131">
        <v>-23.273894081376472</v>
      </c>
      <c r="AC5059" s="131">
        <v>-422.79585448941179</v>
      </c>
      <c r="AD5059" s="131">
        <v>-87.145438751261096</v>
      </c>
      <c r="AE5059" s="131">
        <v>-530.97358469260655</v>
      </c>
      <c r="AF5059" s="131">
        <v>-718.17066172094428</v>
      </c>
      <c r="AG5059" s="131">
        <v>-588.04714739494375</v>
      </c>
      <c r="AH5059" s="43">
        <v>-11556.354114602596</v>
      </c>
      <c r="AJ5059" s="69"/>
    </row>
    <row r="5060" spans="4:36">
      <c r="D5060" s="62">
        <v>2015</v>
      </c>
      <c r="E5060" s="62">
        <v>10</v>
      </c>
      <c r="F5060" s="62">
        <v>2016</v>
      </c>
      <c r="G5060" s="62">
        <v>2016</v>
      </c>
      <c r="H5060" s="131">
        <v>-80.151080794752531</v>
      </c>
      <c r="I5060" s="131">
        <v>-59.258044196045986</v>
      </c>
      <c r="J5060" s="131">
        <v>-67.047543892132609</v>
      </c>
      <c r="K5060" s="131">
        <v>-664.60694397939017</v>
      </c>
      <c r="L5060" s="131">
        <v>-195.23559877422636</v>
      </c>
      <c r="M5060" s="131">
        <v>-13.474322720786938</v>
      </c>
      <c r="N5060" s="131">
        <v>-741.5757889581007</v>
      </c>
      <c r="O5060" s="131">
        <v>-41.71263851897212</v>
      </c>
      <c r="P5060" s="131">
        <v>-33.48218138340669</v>
      </c>
      <c r="Q5060" s="131">
        <v>-83.115211747004636</v>
      </c>
      <c r="R5060" s="131">
        <v>-517.63681316365921</v>
      </c>
      <c r="S5060" s="131">
        <v>-124.65594426427694</v>
      </c>
      <c r="T5060" s="131">
        <v>-280.00896559017445</v>
      </c>
      <c r="U5060" s="131">
        <v>-1897.1542354232897</v>
      </c>
      <c r="V5060" s="131">
        <v>-881.18145686921002</v>
      </c>
      <c r="W5060" s="131">
        <v>-118.47066400531997</v>
      </c>
      <c r="X5060" s="132">
        <v>-1917.725640785055</v>
      </c>
      <c r="Y5060" s="131">
        <v>-4.1313480659435291E-2</v>
      </c>
      <c r="Z5060" s="131">
        <v>-6.5155545355706606</v>
      </c>
      <c r="AA5060" s="131">
        <v>-53.778702116001291</v>
      </c>
      <c r="AB5060" s="131">
        <v>-22.264535869089539</v>
      </c>
      <c r="AC5060" s="131">
        <v>-380.86965160430566</v>
      </c>
      <c r="AD5060" s="131">
        <v>-81.777429529091918</v>
      </c>
      <c r="AE5060" s="131">
        <v>0</v>
      </c>
      <c r="AF5060" s="131">
        <v>-657.57236529397028</v>
      </c>
      <c r="AG5060" s="131">
        <v>-437.16202602954058</v>
      </c>
      <c r="AH5060" s="43">
        <v>-9356.4746535240338</v>
      </c>
      <c r="AJ5060" s="69"/>
    </row>
    <row r="5061" spans="4:36">
      <c r="D5061" s="62">
        <v>2015</v>
      </c>
      <c r="E5061" s="62">
        <v>11</v>
      </c>
      <c r="F5061" s="62">
        <v>2016</v>
      </c>
      <c r="G5061" s="62">
        <v>2016</v>
      </c>
      <c r="H5061" s="131">
        <v>-80.934841722857612</v>
      </c>
      <c r="I5061" s="131">
        <v>-51.681489552288156</v>
      </c>
      <c r="J5061" s="131">
        <v>-65.060288407526912</v>
      </c>
      <c r="K5061" s="131">
        <v>-558.40615891351183</v>
      </c>
      <c r="L5061" s="131">
        <v>-245.68974227767814</v>
      </c>
      <c r="M5061" s="131">
        <v>-13.095414024640593</v>
      </c>
      <c r="N5061" s="131">
        <v>-514.15587662827966</v>
      </c>
      <c r="O5061" s="131">
        <v>-36.870763359858152</v>
      </c>
      <c r="P5061" s="131">
        <v>-22.948224014800836</v>
      </c>
      <c r="Q5061" s="131">
        <v>-72.210305625618062</v>
      </c>
      <c r="R5061" s="131">
        <v>-369.23813883641174</v>
      </c>
      <c r="S5061" s="131">
        <v>-109.80086449484148</v>
      </c>
      <c r="T5061" s="131">
        <v>-191.66259488898694</v>
      </c>
      <c r="U5061" s="131">
        <v>-1555.2579638332309</v>
      </c>
      <c r="V5061" s="131">
        <v>-750.07768624243181</v>
      </c>
      <c r="W5061" s="131">
        <v>-91.945313652205556</v>
      </c>
      <c r="X5061" s="132">
        <v>-1577.770695194024</v>
      </c>
      <c r="Y5061" s="131">
        <v>-1.1836198993111758E-3</v>
      </c>
      <c r="Z5061" s="131">
        <v>-0.64960273991004214</v>
      </c>
      <c r="AA5061" s="131">
        <v>-48.351595154186931</v>
      </c>
      <c r="AB5061" s="131">
        <v>-19.830345119845493</v>
      </c>
      <c r="AC5061" s="131">
        <v>-306.47247930494291</v>
      </c>
      <c r="AD5061" s="131">
        <v>-70.274552624443771</v>
      </c>
      <c r="AE5061" s="131">
        <v>0</v>
      </c>
      <c r="AF5061" s="131">
        <v>-565.94342914644972</v>
      </c>
      <c r="AG5061" s="131">
        <v>-341.90298617446985</v>
      </c>
      <c r="AH5061" s="43">
        <v>-7660.2325355533394</v>
      </c>
      <c r="AJ5061" s="69"/>
    </row>
    <row r="5062" spans="4:36">
      <c r="D5062" s="62">
        <v>2015</v>
      </c>
      <c r="E5062" s="62">
        <v>12</v>
      </c>
      <c r="F5062" s="62">
        <v>2016</v>
      </c>
      <c r="G5062" s="62">
        <v>2016</v>
      </c>
      <c r="H5062" s="131">
        <v>-74.826116842038118</v>
      </c>
      <c r="I5062" s="131">
        <v>-42.737132123285505</v>
      </c>
      <c r="J5062" s="131">
        <v>-42.748321632333017</v>
      </c>
      <c r="K5062" s="131">
        <v>-424.82331764592226</v>
      </c>
      <c r="L5062" s="131">
        <v>-263.59999134742282</v>
      </c>
      <c r="M5062" s="131">
        <v>-13.05093343857124</v>
      </c>
      <c r="N5062" s="131">
        <v>-361.48586945162003</v>
      </c>
      <c r="O5062" s="131">
        <v>-30.005489043788948</v>
      </c>
      <c r="P5062" s="131">
        <v>-17.535468543808417</v>
      </c>
      <c r="Q5062" s="131">
        <v>-63.060098034672741</v>
      </c>
      <c r="R5062" s="131">
        <v>-316.31154741923973</v>
      </c>
      <c r="S5062" s="131">
        <v>-86.243946528713025</v>
      </c>
      <c r="T5062" s="131">
        <v>-132.32381076957782</v>
      </c>
      <c r="U5062" s="131">
        <v>-1024.4638141143203</v>
      </c>
      <c r="V5062" s="131">
        <v>-552.84952475367641</v>
      </c>
      <c r="W5062" s="131">
        <v>-66.09867983554156</v>
      </c>
      <c r="X5062" s="132">
        <v>-1209.5366691616721</v>
      </c>
      <c r="Y5062" s="131">
        <v>-4.7241872502941703E-3</v>
      </c>
      <c r="Z5062" s="131">
        <v>-1.5829998631875981</v>
      </c>
      <c r="AA5062" s="131">
        <v>-25.40948244201152</v>
      </c>
      <c r="AB5062" s="131">
        <v>-12.825936799229625</v>
      </c>
      <c r="AC5062" s="131">
        <v>-281.79528456191093</v>
      </c>
      <c r="AD5062" s="131">
        <v>-63.0607329222264</v>
      </c>
      <c r="AE5062" s="131">
        <v>0</v>
      </c>
      <c r="AF5062" s="131">
        <v>-521.20694855677812</v>
      </c>
      <c r="AG5062" s="131">
        <v>-215.8072057157375</v>
      </c>
      <c r="AH5062" s="43">
        <v>-5843.394045734537</v>
      </c>
      <c r="AJ5062" s="69"/>
    </row>
    <row r="5063" spans="4:36">
      <c r="D5063" s="62">
        <v>2016</v>
      </c>
      <c r="E5063" s="62">
        <v>1</v>
      </c>
      <c r="F5063" s="62">
        <v>2016</v>
      </c>
      <c r="G5063" s="62">
        <v>2016</v>
      </c>
      <c r="H5063" s="131">
        <v>-68.769836419775885</v>
      </c>
      <c r="I5063" s="131">
        <v>-45.187539156315019</v>
      </c>
      <c r="J5063" s="131">
        <v>-27.547717911642948</v>
      </c>
      <c r="K5063" s="131">
        <v>-468.1372078751512</v>
      </c>
      <c r="L5063" s="131">
        <v>-221.02495202144434</v>
      </c>
      <c r="M5063" s="131">
        <v>-13.309500272866289</v>
      </c>
      <c r="N5063" s="131">
        <v>-414.51402818260226</v>
      </c>
      <c r="O5063" s="131">
        <v>-34.813309876984398</v>
      </c>
      <c r="P5063" s="131">
        <v>-14.273775338514872</v>
      </c>
      <c r="Q5063" s="131">
        <v>-63.6663716316814</v>
      </c>
      <c r="R5063" s="131">
        <v>-352.60592654829202</v>
      </c>
      <c r="S5063" s="131">
        <v>-108.76364000861648</v>
      </c>
      <c r="T5063" s="131">
        <v>-105.23119579855592</v>
      </c>
      <c r="U5063" s="131">
        <v>-1099.4731913099363</v>
      </c>
      <c r="V5063" s="131">
        <v>-468.57024173755673</v>
      </c>
      <c r="W5063" s="131">
        <v>-76.041919783364335</v>
      </c>
      <c r="X5063" s="132">
        <v>-1045.0194323177457</v>
      </c>
      <c r="Y5063" s="131">
        <v>0</v>
      </c>
      <c r="Z5063" s="131">
        <v>-1.3329956605424288E-2</v>
      </c>
      <c r="AA5063" s="131">
        <v>-37.344733314364234</v>
      </c>
      <c r="AB5063" s="131">
        <v>-17.342383318674258</v>
      </c>
      <c r="AC5063" s="131">
        <v>-184.93890788983163</v>
      </c>
      <c r="AD5063" s="131">
        <v>-61.075466775494981</v>
      </c>
      <c r="AE5063" s="131">
        <v>0</v>
      </c>
      <c r="AF5063" s="131">
        <v>-553.68123085965112</v>
      </c>
      <c r="AG5063" s="131">
        <v>-224.21794997122575</v>
      </c>
      <c r="AH5063" s="43">
        <v>-5705.5637882768924</v>
      </c>
      <c r="AJ5063" s="69"/>
    </row>
    <row r="5064" spans="4:36">
      <c r="D5064" s="62">
        <v>2016</v>
      </c>
      <c r="E5064" s="62">
        <v>2</v>
      </c>
      <c r="F5064" s="62">
        <v>2016</v>
      </c>
      <c r="G5064" s="62">
        <v>2016</v>
      </c>
      <c r="H5064" s="131">
        <v>-84.775326546421368</v>
      </c>
      <c r="I5064" s="131">
        <v>-38.759917557372063</v>
      </c>
      <c r="J5064" s="131">
        <v>-30.864003377947757</v>
      </c>
      <c r="K5064" s="131">
        <v>-309.32394684176819</v>
      </c>
      <c r="L5064" s="131">
        <v>-231.43460729603552</v>
      </c>
      <c r="M5064" s="131">
        <v>-12.737674560088138</v>
      </c>
      <c r="N5064" s="131">
        <v>-354.99053627507783</v>
      </c>
      <c r="O5064" s="131">
        <v>-30.074191120798005</v>
      </c>
      <c r="P5064" s="131">
        <v>-17.32394518763801</v>
      </c>
      <c r="Q5064" s="131">
        <v>-54.567000383939927</v>
      </c>
      <c r="R5064" s="131">
        <v>-192.73451640185249</v>
      </c>
      <c r="S5064" s="131">
        <v>-78.24352242343457</v>
      </c>
      <c r="T5064" s="131">
        <v>-73.205934861282358</v>
      </c>
      <c r="U5064" s="131">
        <v>-745.09358179441028</v>
      </c>
      <c r="V5064" s="131">
        <v>-416.47069047726512</v>
      </c>
      <c r="W5064" s="131">
        <v>-64.800212640042261</v>
      </c>
      <c r="X5064" s="132">
        <v>-926.34498704850648</v>
      </c>
      <c r="Y5064" s="131">
        <v>0</v>
      </c>
      <c r="Z5064" s="131">
        <v>-0.11425677090363678</v>
      </c>
      <c r="AA5064" s="131">
        <v>-36.550282724665593</v>
      </c>
      <c r="AB5064" s="131">
        <v>-15.041790328064868</v>
      </c>
      <c r="AC5064" s="131">
        <v>-151.45279558115601</v>
      </c>
      <c r="AD5064" s="131">
        <v>-49.463375208024267</v>
      </c>
      <c r="AE5064" s="131">
        <v>0</v>
      </c>
      <c r="AF5064" s="131">
        <v>-498.93677874711977</v>
      </c>
      <c r="AG5064" s="131">
        <v>-166.11962032388124</v>
      </c>
      <c r="AH5064" s="43">
        <v>-4579.4234944776963</v>
      </c>
      <c r="AJ5064" s="69"/>
    </row>
    <row r="5065" spans="4:36">
      <c r="D5065" s="62">
        <v>2016</v>
      </c>
      <c r="E5065" s="62">
        <v>3</v>
      </c>
      <c r="F5065" s="62">
        <v>2016</v>
      </c>
      <c r="G5065" s="62">
        <v>2016</v>
      </c>
      <c r="H5065" s="131">
        <v>-108.38885879902779</v>
      </c>
      <c r="I5065" s="131">
        <v>-49.543822475638898</v>
      </c>
      <c r="J5065" s="131">
        <v>-39.311456904057465</v>
      </c>
      <c r="K5065" s="131">
        <v>-495.96571219044591</v>
      </c>
      <c r="L5065" s="131">
        <v>-229.67563507512116</v>
      </c>
      <c r="M5065" s="131">
        <v>-14.34358030435731</v>
      </c>
      <c r="N5065" s="131">
        <v>-502.33698372824188</v>
      </c>
      <c r="O5065" s="131">
        <v>-36.874405904083233</v>
      </c>
      <c r="P5065" s="131">
        <v>-33.649575731064395</v>
      </c>
      <c r="Q5065" s="131">
        <v>-67.845847290440574</v>
      </c>
      <c r="R5065" s="131">
        <v>-303.66211883337985</v>
      </c>
      <c r="S5065" s="131">
        <v>-101.17647594600811</v>
      </c>
      <c r="T5065" s="131">
        <v>-88.788821455031595</v>
      </c>
      <c r="U5065" s="131">
        <v>-1525.5856605080653</v>
      </c>
      <c r="V5065" s="131">
        <v>-613.22342496076885</v>
      </c>
      <c r="W5065" s="131">
        <v>-86.139929673891771</v>
      </c>
      <c r="X5065" s="132">
        <v>-1263.6397305830815</v>
      </c>
      <c r="Y5065" s="131">
        <v>0</v>
      </c>
      <c r="Z5065" s="131">
        <v>-0.28437240758238508</v>
      </c>
      <c r="AA5065" s="131">
        <v>-44.683678971650032</v>
      </c>
      <c r="AB5065" s="131">
        <v>-17.313863570856789</v>
      </c>
      <c r="AC5065" s="131">
        <v>-191.73319154666433</v>
      </c>
      <c r="AD5065" s="131">
        <v>-60.69643708041432</v>
      </c>
      <c r="AE5065" s="131">
        <v>0</v>
      </c>
      <c r="AF5065" s="131">
        <v>-584.86477953134602</v>
      </c>
      <c r="AG5065" s="131">
        <v>-253.72667693615523</v>
      </c>
      <c r="AH5065" s="43">
        <v>-6713.4550404073734</v>
      </c>
      <c r="AJ5065" s="69"/>
    </row>
    <row r="5066" spans="4:36">
      <c r="D5066" s="62">
        <v>2016</v>
      </c>
      <c r="E5066" s="62">
        <v>4</v>
      </c>
      <c r="F5066" s="62">
        <v>2016</v>
      </c>
      <c r="G5066" s="62">
        <v>2016</v>
      </c>
      <c r="H5066" s="131">
        <v>-120.20706559018208</v>
      </c>
      <c r="I5066" s="131">
        <v>-54.469723821858011</v>
      </c>
      <c r="J5066" s="131">
        <v>-61.145044468286386</v>
      </c>
      <c r="K5066" s="131">
        <v>-563.33306069839273</v>
      </c>
      <c r="L5066" s="131">
        <v>-292.27774477356274</v>
      </c>
      <c r="M5066" s="131">
        <v>-13.83681260680542</v>
      </c>
      <c r="N5066" s="131">
        <v>-636.09280730656633</v>
      </c>
      <c r="O5066" s="131">
        <v>-42.945525494108971</v>
      </c>
      <c r="P5066" s="131">
        <v>-40.659018977656508</v>
      </c>
      <c r="Q5066" s="131">
        <v>-75.912527582870894</v>
      </c>
      <c r="R5066" s="131">
        <v>-412.48461125566382</v>
      </c>
      <c r="S5066" s="131">
        <v>-99.661900822398849</v>
      </c>
      <c r="T5066" s="131">
        <v>-175.26076288893017</v>
      </c>
      <c r="U5066" s="131">
        <v>-1555.1843939719502</v>
      </c>
      <c r="V5066" s="131">
        <v>-836.9505288791371</v>
      </c>
      <c r="W5066" s="131">
        <v>-106.25226429010809</v>
      </c>
      <c r="X5066" s="132">
        <v>-1475.4168893639999</v>
      </c>
      <c r="Y5066" s="131">
        <v>0</v>
      </c>
      <c r="Z5066" s="131">
        <v>-1.223182208507267</v>
      </c>
      <c r="AA5066" s="131">
        <v>-35.966944879082703</v>
      </c>
      <c r="AB5066" s="131">
        <v>-19.426701555001149</v>
      </c>
      <c r="AC5066" s="131">
        <v>-269.12082902256691</v>
      </c>
      <c r="AD5066" s="131">
        <v>-69.767306828594329</v>
      </c>
      <c r="AE5066" s="131">
        <v>0</v>
      </c>
      <c r="AF5066" s="131">
        <v>-622.36203435385323</v>
      </c>
      <c r="AG5066" s="131">
        <v>-353.57259899453925</v>
      </c>
      <c r="AH5066" s="43">
        <v>-7933.5302806346217</v>
      </c>
      <c r="AJ5066" s="69"/>
    </row>
    <row r="5067" spans="4:36">
      <c r="D5067" s="62">
        <v>2016</v>
      </c>
      <c r="E5067" s="62">
        <v>5</v>
      </c>
      <c r="F5067" s="62">
        <v>2016</v>
      </c>
      <c r="G5067" s="62">
        <v>2017</v>
      </c>
      <c r="H5067" s="131">
        <v>-102.42827241162092</v>
      </c>
      <c r="I5067" s="131">
        <v>-59.259693593477159</v>
      </c>
      <c r="J5067" s="131">
        <v>-58.263944448214581</v>
      </c>
      <c r="K5067" s="131">
        <v>-696.35725863107712</v>
      </c>
      <c r="L5067" s="131">
        <v>-218.54508954605694</v>
      </c>
      <c r="M5067" s="131">
        <v>-14.882877009522332</v>
      </c>
      <c r="N5067" s="131">
        <v>-859.64996838699494</v>
      </c>
      <c r="O5067" s="131">
        <v>-46.684475203131782</v>
      </c>
      <c r="P5067" s="131">
        <v>-49.860506294092019</v>
      </c>
      <c r="Q5067" s="131">
        <v>-91.081393784941014</v>
      </c>
      <c r="R5067" s="131">
        <v>-578.89443713344235</v>
      </c>
      <c r="S5067" s="131">
        <v>-140.31252560228779</v>
      </c>
      <c r="T5067" s="131">
        <v>-146.52397682036144</v>
      </c>
      <c r="U5067" s="131">
        <v>-1412.9138390785333</v>
      </c>
      <c r="V5067" s="131">
        <v>-964.2804658777585</v>
      </c>
      <c r="W5067" s="131">
        <v>-133.91021126927379</v>
      </c>
      <c r="X5067" s="132">
        <v>-1670.9866125239296</v>
      </c>
      <c r="Y5067" s="131">
        <v>-2.9939761139516786E-3</v>
      </c>
      <c r="Z5067" s="131">
        <v>-2.4279563817022813</v>
      </c>
      <c r="AA5067" s="131">
        <v>-47.055919543687125</v>
      </c>
      <c r="AB5067" s="131">
        <v>-22.226390132416274</v>
      </c>
      <c r="AC5067" s="131">
        <v>-487.43037335548092</v>
      </c>
      <c r="AD5067" s="131">
        <v>-80.690253495918398</v>
      </c>
      <c r="AE5067" s="131">
        <v>-135.35202155841216</v>
      </c>
      <c r="AF5067" s="131">
        <v>-709.59897421812559</v>
      </c>
      <c r="AG5067" s="131">
        <v>-477.70275209619325</v>
      </c>
      <c r="AH5067" s="43">
        <v>-9207.3231823727656</v>
      </c>
      <c r="AJ5067" s="69"/>
    </row>
    <row r="5068" spans="4:36">
      <c r="D5068" s="62">
        <v>2016</v>
      </c>
      <c r="E5068" s="62">
        <v>6</v>
      </c>
      <c r="F5068" s="62">
        <v>2016</v>
      </c>
      <c r="G5068" s="62">
        <v>2017</v>
      </c>
      <c r="H5068" s="131">
        <v>-111.2261436820929</v>
      </c>
      <c r="I5068" s="131">
        <v>-57.609095901905683</v>
      </c>
      <c r="J5068" s="131">
        <v>-71.155729850144127</v>
      </c>
      <c r="K5068" s="131">
        <v>-717.67270874491965</v>
      </c>
      <c r="L5068" s="131">
        <v>-643.27396795699156</v>
      </c>
      <c r="M5068" s="131">
        <v>-16.365514935468081</v>
      </c>
      <c r="N5068" s="131">
        <v>-982.56769950816931</v>
      </c>
      <c r="O5068" s="131">
        <v>-45.932011574190931</v>
      </c>
      <c r="P5068" s="131">
        <v>-55.901371928427771</v>
      </c>
      <c r="Q5068" s="131">
        <v>-102.94759740351599</v>
      </c>
      <c r="R5068" s="131">
        <v>-680.20355922421345</v>
      </c>
      <c r="S5068" s="131">
        <v>-138.64077758849265</v>
      </c>
      <c r="T5068" s="131">
        <v>-156.68835368726741</v>
      </c>
      <c r="U5068" s="131">
        <v>-1501.2754023130542</v>
      </c>
      <c r="V5068" s="131">
        <v>-1396.5768142158672</v>
      </c>
      <c r="W5068" s="131">
        <v>-145.69587198404696</v>
      </c>
      <c r="X5068" s="132">
        <v>-1783.5382487807951</v>
      </c>
      <c r="Y5068" s="131">
        <v>-2.1957482629728676E-2</v>
      </c>
      <c r="Z5068" s="131">
        <v>-8.0449461912927358</v>
      </c>
      <c r="AA5068" s="131">
        <v>-47.417033448095616</v>
      </c>
      <c r="AB5068" s="131">
        <v>-22.079038102026018</v>
      </c>
      <c r="AC5068" s="131">
        <v>-463.44649832892412</v>
      </c>
      <c r="AD5068" s="131">
        <v>-79.613464589439303</v>
      </c>
      <c r="AE5068" s="131">
        <v>-360.19233367263922</v>
      </c>
      <c r="AF5068" s="131">
        <v>-716.06667320188512</v>
      </c>
      <c r="AG5068" s="131">
        <v>-554.32869228053426</v>
      </c>
      <c r="AH5068" s="43">
        <v>-10858.481506577027</v>
      </c>
      <c r="AJ5068" s="69"/>
    </row>
    <row r="5069" spans="4:36">
      <c r="D5069" s="62">
        <v>2016</v>
      </c>
      <c r="E5069" s="62">
        <v>7</v>
      </c>
      <c r="F5069" s="62">
        <v>2017</v>
      </c>
      <c r="G5069" s="62">
        <v>2017</v>
      </c>
      <c r="H5069" s="131">
        <v>-76.807713303714451</v>
      </c>
      <c r="I5069" s="131">
        <v>-43.101052047579643</v>
      </c>
      <c r="J5069" s="131">
        <v>-32.494298611820092</v>
      </c>
      <c r="K5069" s="131">
        <v>-527.55374493119405</v>
      </c>
      <c r="L5069" s="131">
        <v>-245.64263255225333</v>
      </c>
      <c r="M5069" s="131">
        <v>-11.000432786499967</v>
      </c>
      <c r="N5069" s="131">
        <v>-873.15141029537017</v>
      </c>
      <c r="O5069" s="131">
        <v>-36.323138684361773</v>
      </c>
      <c r="P5069" s="131">
        <v>-31.599409446292309</v>
      </c>
      <c r="Q5069" s="131">
        <v>-72.828703632226961</v>
      </c>
      <c r="R5069" s="131">
        <v>-542.28916303191886</v>
      </c>
      <c r="S5069" s="131">
        <v>-103.66454714418634</v>
      </c>
      <c r="T5069" s="131">
        <v>-118.34768269168245</v>
      </c>
      <c r="U5069" s="131">
        <v>-1065.8116709467674</v>
      </c>
      <c r="V5069" s="131">
        <v>-1187.8210311995736</v>
      </c>
      <c r="W5069" s="131">
        <v>-117.32237730114991</v>
      </c>
      <c r="X5069" s="132">
        <v>-1225.8621096277425</v>
      </c>
      <c r="Y5069" s="131">
        <v>-2.818671328850645E-2</v>
      </c>
      <c r="Z5069" s="131">
        <v>-8.5034040647575413</v>
      </c>
      <c r="AA5069" s="131">
        <v>-40.729875513968572</v>
      </c>
      <c r="AB5069" s="131">
        <v>-16.419068984661155</v>
      </c>
      <c r="AC5069" s="131">
        <v>-336.03884206441444</v>
      </c>
      <c r="AD5069" s="131">
        <v>-59.636182733848365</v>
      </c>
      <c r="AE5069" s="131">
        <v>-432.19096857074669</v>
      </c>
      <c r="AF5069" s="131">
        <v>-531.45450278269027</v>
      </c>
      <c r="AG5069" s="131">
        <v>-443.63920297069535</v>
      </c>
      <c r="AH5069" s="43">
        <v>-8180.2613526334062</v>
      </c>
      <c r="AJ5069" s="69"/>
    </row>
    <row r="5070" spans="4:36">
      <c r="D5070" s="62">
        <v>2016</v>
      </c>
      <c r="E5070" s="62">
        <v>8</v>
      </c>
      <c r="F5070" s="62">
        <v>2017</v>
      </c>
      <c r="G5070" s="62">
        <v>2017</v>
      </c>
      <c r="H5070" s="131">
        <v>-73.454590557503764</v>
      </c>
      <c r="I5070" s="131">
        <v>-45.744606935561244</v>
      </c>
      <c r="J5070" s="131">
        <v>-47.726787726744227</v>
      </c>
      <c r="K5070" s="131">
        <v>-525.16045297721928</v>
      </c>
      <c r="L5070" s="131">
        <v>-711.5950300996916</v>
      </c>
      <c r="M5070" s="131">
        <v>-10.46457151626773</v>
      </c>
      <c r="N5070" s="131">
        <v>-869.42782512193423</v>
      </c>
      <c r="O5070" s="131">
        <v>-36.647143394615696</v>
      </c>
      <c r="P5070" s="131">
        <v>-34.363665250950895</v>
      </c>
      <c r="Q5070" s="131">
        <v>-70.026828063233964</v>
      </c>
      <c r="R5070" s="131">
        <v>-587.74548657487207</v>
      </c>
      <c r="S5070" s="131">
        <v>-101.68344605401361</v>
      </c>
      <c r="T5070" s="131">
        <v>-122.66965593259027</v>
      </c>
      <c r="U5070" s="131">
        <v>-1108.4203278036989</v>
      </c>
      <c r="V5070" s="131">
        <v>-1198.2222199937751</v>
      </c>
      <c r="W5070" s="131">
        <v>-120.06995153904711</v>
      </c>
      <c r="X5070" s="132">
        <v>-1279.1366092448116</v>
      </c>
      <c r="Y5070" s="131">
        <v>-8.5145585103375554E-2</v>
      </c>
      <c r="Z5070" s="131">
        <v>-10.869648235260092</v>
      </c>
      <c r="AA5070" s="131">
        <v>-41.47346934649584</v>
      </c>
      <c r="AB5070" s="131">
        <v>-16.660501891738157</v>
      </c>
      <c r="AC5070" s="131">
        <v>-308.15777290703227</v>
      </c>
      <c r="AD5070" s="131">
        <v>-55.763319389542332</v>
      </c>
      <c r="AE5070" s="131">
        <v>-227.97982588923935</v>
      </c>
      <c r="AF5070" s="131">
        <v>-533.35708453489542</v>
      </c>
      <c r="AG5070" s="131">
        <v>-431.98458428626179</v>
      </c>
      <c r="AH5070" s="43">
        <v>-8568.8905508521002</v>
      </c>
      <c r="AJ5070" s="69"/>
    </row>
    <row r="5071" spans="4:36">
      <c r="D5071" s="62">
        <v>2016</v>
      </c>
      <c r="E5071" s="62">
        <v>9</v>
      </c>
      <c r="F5071" s="62">
        <v>2017</v>
      </c>
      <c r="G5071" s="62">
        <v>2017</v>
      </c>
      <c r="H5071" s="131">
        <v>-65.334850698998466</v>
      </c>
      <c r="I5071" s="131">
        <v>-44.385064421742108</v>
      </c>
      <c r="J5071" s="131">
        <v>-57.329716279751622</v>
      </c>
      <c r="K5071" s="131">
        <v>-499.42127535899635</v>
      </c>
      <c r="L5071" s="131">
        <v>-158.2603947296262</v>
      </c>
      <c r="M5071" s="131">
        <v>-9.1166924001353191</v>
      </c>
      <c r="N5071" s="131">
        <v>-763.93488399686294</v>
      </c>
      <c r="O5071" s="131">
        <v>-35.809863895840707</v>
      </c>
      <c r="P5071" s="131">
        <v>-29.295862942410142</v>
      </c>
      <c r="Q5071" s="131">
        <v>-65.533127866662809</v>
      </c>
      <c r="R5071" s="131">
        <v>-580.43993854717644</v>
      </c>
      <c r="S5071" s="131">
        <v>-94.337680130551419</v>
      </c>
      <c r="T5071" s="131">
        <v>-114.11548337566001</v>
      </c>
      <c r="U5071" s="131">
        <v>-1247.283103160134</v>
      </c>
      <c r="V5071" s="131">
        <v>-956.90496167202946</v>
      </c>
      <c r="W5071" s="131">
        <v>-108.18932565322686</v>
      </c>
      <c r="X5071" s="132">
        <v>-1218.9401328793519</v>
      </c>
      <c r="Y5071" s="131">
        <v>-3.2394067548901763E-2</v>
      </c>
      <c r="Z5071" s="131">
        <v>-10.029633733192531</v>
      </c>
      <c r="AA5071" s="131">
        <v>-40.291345817862748</v>
      </c>
      <c r="AB5071" s="131">
        <v>-15.534902527663021</v>
      </c>
      <c r="AC5071" s="131">
        <v>-295.82500139306393</v>
      </c>
      <c r="AD5071" s="131">
        <v>-57.785486204431876</v>
      </c>
      <c r="AE5071" s="131">
        <v>-347.88831621797334</v>
      </c>
      <c r="AF5071" s="131">
        <v>-492.92722230053204</v>
      </c>
      <c r="AG5071" s="131">
        <v>-390.67875624228714</v>
      </c>
      <c r="AH5071" s="43">
        <v>-7699.6254165137116</v>
      </c>
      <c r="AJ5071" s="69"/>
    </row>
    <row r="5072" spans="4:36">
      <c r="D5072" s="62">
        <v>2016</v>
      </c>
      <c r="E5072" s="62">
        <v>10</v>
      </c>
      <c r="F5072" s="62">
        <v>2017</v>
      </c>
      <c r="G5072" s="62">
        <v>2017</v>
      </c>
      <c r="H5072" s="131">
        <v>-54.607999009715861</v>
      </c>
      <c r="I5072" s="131">
        <v>-39.266786722658352</v>
      </c>
      <c r="J5072" s="131">
        <v>-45.340267266097975</v>
      </c>
      <c r="K5072" s="131">
        <v>-434.39598453401248</v>
      </c>
      <c r="L5072" s="131">
        <v>-139.16068476038046</v>
      </c>
      <c r="M5072" s="131">
        <v>-9.6114239676085056</v>
      </c>
      <c r="N5072" s="131">
        <v>-524.81413800242842</v>
      </c>
      <c r="O5072" s="131">
        <v>-29.377889202186154</v>
      </c>
      <c r="P5072" s="131">
        <v>-23.105446198433167</v>
      </c>
      <c r="Q5072" s="131">
        <v>-56.0642595953164</v>
      </c>
      <c r="R5072" s="131">
        <v>-366.24818566956964</v>
      </c>
      <c r="S5072" s="131">
        <v>-86.825187877718221</v>
      </c>
      <c r="T5072" s="131">
        <v>-192.62919311108263</v>
      </c>
      <c r="U5072" s="131">
        <v>-1301.7361026953902</v>
      </c>
      <c r="V5072" s="131">
        <v>-581.36863309244552</v>
      </c>
      <c r="W5072" s="131">
        <v>-81.881541661096264</v>
      </c>
      <c r="X5072" s="132">
        <v>-1134.2695244392285</v>
      </c>
      <c r="Y5072" s="131">
        <v>-6.8512454366031761E-3</v>
      </c>
      <c r="Z5072" s="131">
        <v>-4.3612786129130017</v>
      </c>
      <c r="AA5072" s="131">
        <v>-37.069105876911181</v>
      </c>
      <c r="AB5072" s="131">
        <v>-14.861174212644132</v>
      </c>
      <c r="AC5072" s="131">
        <v>-266.9481730157745</v>
      </c>
      <c r="AD5072" s="131">
        <v>-54.22599958874909</v>
      </c>
      <c r="AE5072" s="131">
        <v>0</v>
      </c>
      <c r="AF5072" s="131">
        <v>-451.33467121759884</v>
      </c>
      <c r="AG5072" s="131">
        <v>-290.43575393942598</v>
      </c>
      <c r="AH5072" s="43">
        <v>-6219.946255514822</v>
      </c>
      <c r="AJ5072" s="69"/>
    </row>
    <row r="5073" spans="4:36">
      <c r="D5073" s="62">
        <v>2016</v>
      </c>
      <c r="E5073" s="62">
        <v>11</v>
      </c>
      <c r="F5073" s="62">
        <v>2017</v>
      </c>
      <c r="G5073" s="62">
        <v>2017</v>
      </c>
      <c r="H5073" s="131">
        <v>-55.14198577023646</v>
      </c>
      <c r="I5073" s="131">
        <v>-34.246253910189033</v>
      </c>
      <c r="J5073" s="131">
        <v>-43.996404544698322</v>
      </c>
      <c r="K5073" s="131">
        <v>-365.21630012854359</v>
      </c>
      <c r="L5073" s="131">
        <v>-175.12355835014165</v>
      </c>
      <c r="M5073" s="131">
        <v>-9.3411430637632975</v>
      </c>
      <c r="N5073" s="131">
        <v>-363.8687740475832</v>
      </c>
      <c r="O5073" s="131">
        <v>-26.115386327649144</v>
      </c>
      <c r="P5073" s="131">
        <v>-15.836153243777204</v>
      </c>
      <c r="Q5073" s="131">
        <v>-48.708500344976741</v>
      </c>
      <c r="R5073" s="131">
        <v>-261.25034964638115</v>
      </c>
      <c r="S5073" s="131">
        <v>-76.478348025578526</v>
      </c>
      <c r="T5073" s="131">
        <v>-131.85224596371773</v>
      </c>
      <c r="U5073" s="131">
        <v>-1067.0951279232497</v>
      </c>
      <c r="V5073" s="131">
        <v>-494.87155655005006</v>
      </c>
      <c r="W5073" s="131">
        <v>-63.548424359447814</v>
      </c>
      <c r="X5073" s="132">
        <v>-930.81285072763194</v>
      </c>
      <c r="Y5073" s="131">
        <v>-1.9628630423751002E-4</v>
      </c>
      <c r="Z5073" s="131">
        <v>-0.43482078478393354</v>
      </c>
      <c r="AA5073" s="131">
        <v>-33.32825690404318</v>
      </c>
      <c r="AB5073" s="131">
        <v>-13.236396000153073</v>
      </c>
      <c r="AC5073" s="131">
        <v>-214.80385240845044</v>
      </c>
      <c r="AD5073" s="131">
        <v>-46.598528269428783</v>
      </c>
      <c r="AE5073" s="131">
        <v>0</v>
      </c>
      <c r="AF5073" s="131">
        <v>-388.44377440858921</v>
      </c>
      <c r="AG5073" s="131">
        <v>-227.14885020002441</v>
      </c>
      <c r="AH5073" s="43">
        <v>-5087.4980381893938</v>
      </c>
      <c r="AJ5073" s="69"/>
    </row>
    <row r="5074" spans="4:36">
      <c r="D5074" s="62">
        <v>2016</v>
      </c>
      <c r="E5074" s="62">
        <v>12</v>
      </c>
      <c r="F5074" s="62">
        <v>2017</v>
      </c>
      <c r="G5074" s="62">
        <v>2017</v>
      </c>
      <c r="H5074" s="131">
        <v>-50.980030136766615</v>
      </c>
      <c r="I5074" s="131">
        <v>-28.319359421840272</v>
      </c>
      <c r="J5074" s="131">
        <v>-28.908148091231212</v>
      </c>
      <c r="K5074" s="131">
        <v>-278.19981719816582</v>
      </c>
      <c r="L5074" s="131">
        <v>-187.88968573891219</v>
      </c>
      <c r="M5074" s="131">
        <v>-9.3094144359205977</v>
      </c>
      <c r="N5074" s="131">
        <v>-255.82401394583445</v>
      </c>
      <c r="O5074" s="131">
        <v>-21.489497296103071</v>
      </c>
      <c r="P5074" s="131">
        <v>-12.100908849507523</v>
      </c>
      <c r="Q5074" s="131">
        <v>-42.5363496285553</v>
      </c>
      <c r="R5074" s="131">
        <v>-223.8027269362762</v>
      </c>
      <c r="S5074" s="131">
        <v>-60.070515729247013</v>
      </c>
      <c r="T5074" s="131">
        <v>-91.030759833719344</v>
      </c>
      <c r="U5074" s="131">
        <v>-702.76325060905992</v>
      </c>
      <c r="V5074" s="131">
        <v>-364.74822524500587</v>
      </c>
      <c r="W5074" s="131">
        <v>-45.684405098415944</v>
      </c>
      <c r="X5074" s="132">
        <v>-701.39876420957467</v>
      </c>
      <c r="Y5074" s="131">
        <v>-7.83438379521888E-4</v>
      </c>
      <c r="Z5074" s="131">
        <v>-1.0596033553051367</v>
      </c>
      <c r="AA5074" s="131">
        <v>-17.514494732296377</v>
      </c>
      <c r="AB5074" s="131">
        <v>-8.5610803806757865</v>
      </c>
      <c r="AC5074" s="131">
        <v>-197.50782468857648</v>
      </c>
      <c r="AD5074" s="131">
        <v>-41.815098581576024</v>
      </c>
      <c r="AE5074" s="131">
        <v>0</v>
      </c>
      <c r="AF5074" s="131">
        <v>-357.73821890771973</v>
      </c>
      <c r="AG5074" s="131">
        <v>-143.37505264781538</v>
      </c>
      <c r="AH5074" s="43">
        <v>-3872.6280291364801</v>
      </c>
      <c r="AJ5074" s="69"/>
    </row>
    <row r="5075" spans="4:36">
      <c r="D5075" s="62">
        <v>2017</v>
      </c>
      <c r="E5075" s="62">
        <v>1</v>
      </c>
      <c r="F5075" s="62">
        <v>2017</v>
      </c>
      <c r="G5075" s="62">
        <v>2017</v>
      </c>
      <c r="H5075" s="131">
        <v>-46.942768506835918</v>
      </c>
      <c r="I5075" s="131">
        <v>-30.571326907505529</v>
      </c>
      <c r="J5075" s="131">
        <v>-18.672498435884638</v>
      </c>
      <c r="K5075" s="131">
        <v>-305.5734010048854</v>
      </c>
      <c r="L5075" s="131">
        <v>-157.37865879365592</v>
      </c>
      <c r="M5075" s="131">
        <v>-9.4803270083965909</v>
      </c>
      <c r="N5075" s="131">
        <v>-287.19326115027326</v>
      </c>
      <c r="O5075" s="131">
        <v>-23.486721012767255</v>
      </c>
      <c r="P5075" s="131">
        <v>-9.8495662004127915</v>
      </c>
      <c r="Q5075" s="131">
        <v>-41.108318715949011</v>
      </c>
      <c r="R5075" s="131">
        <v>-249.26206939352392</v>
      </c>
      <c r="S5075" s="131">
        <v>-70.383065867187852</v>
      </c>
      <c r="T5075" s="131">
        <v>-73.438670425873312</v>
      </c>
      <c r="U5075" s="131">
        <v>-747.30477735775753</v>
      </c>
      <c r="V5075" s="131">
        <v>-299.51791669352326</v>
      </c>
      <c r="W5075" s="131">
        <v>-52.547446792725005</v>
      </c>
      <c r="X5075" s="132">
        <v>-641.55807201592438</v>
      </c>
      <c r="Y5075" s="131">
        <v>0</v>
      </c>
      <c r="Z5075" s="131">
        <v>-8.9078349958788688E-3</v>
      </c>
      <c r="AA5075" s="131">
        <v>-25.741127094709363</v>
      </c>
      <c r="AB5075" s="131">
        <v>-11.578893423866029</v>
      </c>
      <c r="AC5075" s="131">
        <v>-127.86877610429633</v>
      </c>
      <c r="AD5075" s="131">
        <v>-41.606780321369293</v>
      </c>
      <c r="AE5075" s="131">
        <v>0</v>
      </c>
      <c r="AF5075" s="131">
        <v>-382.94668229358899</v>
      </c>
      <c r="AG5075" s="131">
        <v>-148.55523026039472</v>
      </c>
      <c r="AH5075" s="43">
        <v>-3802.5752636163024</v>
      </c>
      <c r="AJ5075" s="69"/>
    </row>
    <row r="5076" spans="4:36">
      <c r="D5076" s="62">
        <v>2017</v>
      </c>
      <c r="E5076" s="62">
        <v>2</v>
      </c>
      <c r="F5076" s="62">
        <v>2017</v>
      </c>
      <c r="G5076" s="62">
        <v>2017</v>
      </c>
      <c r="H5076" s="131">
        <v>-57.86822735579004</v>
      </c>
      <c r="I5076" s="131">
        <v>-26.222762573004328</v>
      </c>
      <c r="J5076" s="131">
        <v>-20.920355604349083</v>
      </c>
      <c r="K5076" s="131">
        <v>-202.43520703576118</v>
      </c>
      <c r="L5076" s="131">
        <v>-164.79075218237216</v>
      </c>
      <c r="M5076" s="131">
        <v>-9.0730168436417049</v>
      </c>
      <c r="N5076" s="131">
        <v>-245.95280945573302</v>
      </c>
      <c r="O5076" s="131">
        <v>-20.295473918655048</v>
      </c>
      <c r="P5076" s="131">
        <v>-11.954324692048621</v>
      </c>
      <c r="Q5076" s="131">
        <v>-35.233005834434636</v>
      </c>
      <c r="R5076" s="131">
        <v>-136.24672980448673</v>
      </c>
      <c r="S5076" s="131">
        <v>-50.632904452012689</v>
      </c>
      <c r="T5076" s="131">
        <v>-51.088904603794688</v>
      </c>
      <c r="U5076" s="131">
        <v>-506.79975893063158</v>
      </c>
      <c r="V5076" s="131">
        <v>-265.18110415154388</v>
      </c>
      <c r="W5076" s="131">
        <v>-44.779060491379369</v>
      </c>
      <c r="X5076" s="132">
        <v>-563.37893043271333</v>
      </c>
      <c r="Y5076" s="131">
        <v>0</v>
      </c>
      <c r="Z5076" s="131">
        <v>-7.6352871393247437E-2</v>
      </c>
      <c r="AA5076" s="131">
        <v>-25.193525015782924</v>
      </c>
      <c r="AB5076" s="131">
        <v>-10.042869190029881</v>
      </c>
      <c r="AC5076" s="131">
        <v>-104.71611317221041</v>
      </c>
      <c r="AD5076" s="131">
        <v>-33.696210522609654</v>
      </c>
      <c r="AE5076" s="131">
        <v>0</v>
      </c>
      <c r="AF5076" s="131">
        <v>-345.08336827457327</v>
      </c>
      <c r="AG5076" s="131">
        <v>-110.06227847123955</v>
      </c>
      <c r="AH5076" s="43">
        <v>-3041.7240458801912</v>
      </c>
      <c r="AJ5076" s="69"/>
    </row>
    <row r="5077" spans="4:36">
      <c r="D5077" s="62">
        <v>2017</v>
      </c>
      <c r="E5077" s="62">
        <v>3</v>
      </c>
      <c r="F5077" s="62">
        <v>2017</v>
      </c>
      <c r="G5077" s="62">
        <v>2017</v>
      </c>
      <c r="H5077" s="131">
        <v>-73.986988659750935</v>
      </c>
      <c r="I5077" s="131">
        <v>-33.518541204705258</v>
      </c>
      <c r="J5077" s="131">
        <v>-26.646240530984894</v>
      </c>
      <c r="K5077" s="131">
        <v>-323.64608370949981</v>
      </c>
      <c r="L5077" s="131">
        <v>-163.5382931887109</v>
      </c>
      <c r="M5077" s="131">
        <v>-10.216899881186848</v>
      </c>
      <c r="N5077" s="131">
        <v>-348.040806208258</v>
      </c>
      <c r="O5077" s="131">
        <v>-24.874630251922575</v>
      </c>
      <c r="P5077" s="131">
        <v>-23.21976603377076</v>
      </c>
      <c r="Q5077" s="131">
        <v>-43.806936731119933</v>
      </c>
      <c r="R5077" s="131">
        <v>-214.66300602994525</v>
      </c>
      <c r="S5077" s="131">
        <v>-65.473264504145689</v>
      </c>
      <c r="T5077" s="131">
        <v>-61.963878171830615</v>
      </c>
      <c r="U5077" s="131">
        <v>-1034.1808573109718</v>
      </c>
      <c r="V5077" s="131">
        <v>-391.63550842577627</v>
      </c>
      <c r="W5077" s="131">
        <v>-59.525500988970919</v>
      </c>
      <c r="X5077" s="132">
        <v>-785.57852403719562</v>
      </c>
      <c r="Y5077" s="131">
        <v>0</v>
      </c>
      <c r="Z5077" s="131">
        <v>-0.19003381324541577</v>
      </c>
      <c r="AA5077" s="131">
        <v>-30.799744900735995</v>
      </c>
      <c r="AB5077" s="131">
        <v>-11.559851801132515</v>
      </c>
      <c r="AC5077" s="131">
        <v>-132.56641785863266</v>
      </c>
      <c r="AD5077" s="131">
        <v>-41.348571811617482</v>
      </c>
      <c r="AE5077" s="131">
        <v>0</v>
      </c>
      <c r="AF5077" s="131">
        <v>-404.51439281074988</v>
      </c>
      <c r="AG5077" s="131">
        <v>-168.10618828819213</v>
      </c>
      <c r="AH5077" s="43">
        <v>-4473.6009271530529</v>
      </c>
      <c r="AJ5077" s="69"/>
    </row>
    <row r="5078" spans="4:36">
      <c r="D5078" s="62">
        <v>2017</v>
      </c>
      <c r="E5078" s="62">
        <v>4</v>
      </c>
      <c r="F5078" s="62">
        <v>2017</v>
      </c>
      <c r="G5078" s="62">
        <v>2017</v>
      </c>
      <c r="H5078" s="131">
        <v>-82.054178789107368</v>
      </c>
      <c r="I5078" s="131">
        <v>-36.851126762162885</v>
      </c>
      <c r="J5078" s="131">
        <v>-41.445565504125646</v>
      </c>
      <c r="K5078" s="131">
        <v>-367.39650236085993</v>
      </c>
      <c r="L5078" s="131">
        <v>-208.11351409425913</v>
      </c>
      <c r="M5078" s="131">
        <v>-9.85593039385917</v>
      </c>
      <c r="N5078" s="131">
        <v>-440.71263046405278</v>
      </c>
      <c r="O5078" s="131">
        <v>-28.962825493788188</v>
      </c>
      <c r="P5078" s="131">
        <v>-28.056606578616314</v>
      </c>
      <c r="Q5078" s="131">
        <v>-49.015458214946385</v>
      </c>
      <c r="R5078" s="131">
        <v>-291.59115049783048</v>
      </c>
      <c r="S5078" s="131">
        <v>-64.4931534975874</v>
      </c>
      <c r="T5078" s="131">
        <v>-122.31085379877334</v>
      </c>
      <c r="U5078" s="131">
        <v>-1054.2101974456975</v>
      </c>
      <c r="V5078" s="131">
        <v>-531.87949926391138</v>
      </c>
      <c r="W5078" s="131">
        <v>-73.423780203040891</v>
      </c>
      <c r="X5078" s="132">
        <v>-925.0909223708162</v>
      </c>
      <c r="Y5078" s="131">
        <v>0</v>
      </c>
      <c r="Z5078" s="131">
        <v>-0.81739990652659933</v>
      </c>
      <c r="AA5078" s="131">
        <v>-24.791439573214578</v>
      </c>
      <c r="AB5078" s="131">
        <v>-12.970518685306404</v>
      </c>
      <c r="AC5078" s="131">
        <v>-186.07307366489147</v>
      </c>
      <c r="AD5078" s="131">
        <v>-47.527970919995745</v>
      </c>
      <c r="AE5078" s="131">
        <v>0</v>
      </c>
      <c r="AF5078" s="131">
        <v>-430.44889903755802</v>
      </c>
      <c r="AG5078" s="131">
        <v>-234.25893807405077</v>
      </c>
      <c r="AH5078" s="43">
        <v>-5292.3521355949788</v>
      </c>
      <c r="AJ5078" s="69"/>
    </row>
    <row r="5079" spans="4:36">
      <c r="D5079" s="62">
        <v>2017</v>
      </c>
      <c r="E5079" s="62">
        <v>5</v>
      </c>
      <c r="F5079" s="62">
        <v>2017</v>
      </c>
      <c r="G5079" s="62">
        <v>2018</v>
      </c>
      <c r="H5079" s="131">
        <v>-69.918250946881003</v>
      </c>
      <c r="I5079" s="131">
        <v>-40.09174872342259</v>
      </c>
      <c r="J5079" s="131">
        <v>-37.687700589371808</v>
      </c>
      <c r="K5079" s="131">
        <v>-453.78648919001029</v>
      </c>
      <c r="L5079" s="131">
        <v>-155.61289693374007</v>
      </c>
      <c r="M5079" s="131">
        <v>-10.601039707228136</v>
      </c>
      <c r="N5079" s="131">
        <v>-595.60270843241938</v>
      </c>
      <c r="O5079" s="131">
        <v>-31.480574680464482</v>
      </c>
      <c r="P5079" s="131">
        <v>-34.406059075668153</v>
      </c>
      <c r="Q5079" s="131">
        <v>-58.809743179098277</v>
      </c>
      <c r="R5079" s="131">
        <v>-408.33105582035807</v>
      </c>
      <c r="S5079" s="131">
        <v>-90.798963060402571</v>
      </c>
      <c r="T5079" s="131">
        <v>-102.25604642750329</v>
      </c>
      <c r="U5079" s="131">
        <v>-958.04597570149599</v>
      </c>
      <c r="V5079" s="131">
        <v>-614.60407383757342</v>
      </c>
      <c r="W5079" s="131">
        <v>-92.536323671488034</v>
      </c>
      <c r="X5079" s="132">
        <v>-1053.9263514442109</v>
      </c>
      <c r="Y5079" s="131">
        <v>-1.9246525730620847E-4</v>
      </c>
      <c r="Z5079" s="131">
        <v>-1.6224985171065072</v>
      </c>
      <c r="AA5079" s="131">
        <v>-32.434892367180623</v>
      </c>
      <c r="AB5079" s="131">
        <v>-14.839771316978904</v>
      </c>
      <c r="AC5079" s="131">
        <v>-336.20836470399706</v>
      </c>
      <c r="AD5079" s="131">
        <v>-54.96907070102484</v>
      </c>
      <c r="AE5079" s="131">
        <v>-88.480131801568263</v>
      </c>
      <c r="AF5079" s="131">
        <v>-490.78523487939333</v>
      </c>
      <c r="AG5079" s="131">
        <v>-316.5011647942606</v>
      </c>
      <c r="AH5079" s="43">
        <v>-6144.3373229681019</v>
      </c>
      <c r="AJ5079" s="69"/>
    </row>
    <row r="5080" spans="4:36">
      <c r="D5080" s="62">
        <v>2017</v>
      </c>
      <c r="E5080" s="62">
        <v>6</v>
      </c>
      <c r="F5080" s="62">
        <v>2017</v>
      </c>
      <c r="G5080" s="62">
        <v>2018</v>
      </c>
      <c r="H5080" s="131">
        <v>-75.92373904898659</v>
      </c>
      <c r="I5080" s="131">
        <v>-38.975047912447977</v>
      </c>
      <c r="J5080" s="131">
        <v>-44.88885094740958</v>
      </c>
      <c r="K5080" s="131">
        <v>-467.62939509141717</v>
      </c>
      <c r="L5080" s="131">
        <v>-447.24641935101477</v>
      </c>
      <c r="M5080" s="131">
        <v>-11.657119355963843</v>
      </c>
      <c r="N5080" s="131">
        <v>-680.76543310221439</v>
      </c>
      <c r="O5080" s="131">
        <v>-30.973877656645882</v>
      </c>
      <c r="P5080" s="131">
        <v>-38.574536199771423</v>
      </c>
      <c r="Q5080" s="131">
        <v>-66.471553767625608</v>
      </c>
      <c r="R5080" s="131">
        <v>-479.4203886665739</v>
      </c>
      <c r="S5080" s="131">
        <v>-89.717142421088226</v>
      </c>
      <c r="T5080" s="131">
        <v>-109.34955436636609</v>
      </c>
      <c r="U5080" s="131">
        <v>-1017.6386070190448</v>
      </c>
      <c r="V5080" s="131">
        <v>-910.25853883275488</v>
      </c>
      <c r="W5080" s="131">
        <v>-100.68059963257616</v>
      </c>
      <c r="X5080" s="132">
        <v>-1128.071971306892</v>
      </c>
      <c r="Y5080" s="131">
        <v>-1.4115184568221101E-3</v>
      </c>
      <c r="Z5080" s="131">
        <v>-5.3760905113223201</v>
      </c>
      <c r="AA5080" s="131">
        <v>-32.683802403056283</v>
      </c>
      <c r="AB5080" s="131">
        <v>-14.741389599522455</v>
      </c>
      <c r="AC5080" s="131">
        <v>-319.89663811671278</v>
      </c>
      <c r="AD5080" s="131">
        <v>-54.23552379832087</v>
      </c>
      <c r="AE5080" s="131">
        <v>-235.45909983705735</v>
      </c>
      <c r="AF5080" s="131">
        <v>-495.25853780147105</v>
      </c>
      <c r="AG5080" s="131">
        <v>-367.26955416480331</v>
      </c>
      <c r="AH5080" s="43">
        <v>-7263.1648224295186</v>
      </c>
      <c r="AJ5080" s="69"/>
    </row>
    <row r="5081" spans="4:36">
      <c r="D5081" s="62">
        <v>2017</v>
      </c>
      <c r="E5081" s="62">
        <v>7</v>
      </c>
      <c r="F5081" s="62">
        <v>2018</v>
      </c>
      <c r="G5081" s="62">
        <v>2018</v>
      </c>
      <c r="H5081" s="131">
        <v>-50.34764554579418</v>
      </c>
      <c r="I5081" s="131">
        <v>-28.001873655012378</v>
      </c>
      <c r="J5081" s="131">
        <v>-21.15083875637357</v>
      </c>
      <c r="K5081" s="131">
        <v>-330.02761257483945</v>
      </c>
      <c r="L5081" s="131">
        <v>-166.11897496501231</v>
      </c>
      <c r="M5081" s="131">
        <v>-7.5244535035037252</v>
      </c>
      <c r="N5081" s="131">
        <v>-580.22781073365763</v>
      </c>
      <c r="O5081" s="131">
        <v>-23.517202214856582</v>
      </c>
      <c r="P5081" s="131">
        <v>-20.93923618263403</v>
      </c>
      <c r="Q5081" s="131">
        <v>-45.157076449598662</v>
      </c>
      <c r="R5081" s="131">
        <v>-366.76448402439536</v>
      </c>
      <c r="S5081" s="131">
        <v>-64.419644583312547</v>
      </c>
      <c r="T5081" s="131">
        <v>-79.312872896291992</v>
      </c>
      <c r="U5081" s="131">
        <v>-693.75844478673775</v>
      </c>
      <c r="V5081" s="131">
        <v>-748.37346902604827</v>
      </c>
      <c r="W5081" s="131">
        <v>-77.854375172416169</v>
      </c>
      <c r="X5081" s="132">
        <v>-772.63953941467821</v>
      </c>
      <c r="Y5081" s="131">
        <v>-1.7400113213526087E-3</v>
      </c>
      <c r="Z5081" s="131">
        <v>-5.4568230023285897</v>
      </c>
      <c r="AA5081" s="131">
        <v>-26.95969048300795</v>
      </c>
      <c r="AB5081" s="131">
        <v>-10.527140652782537</v>
      </c>
      <c r="AC5081" s="131">
        <v>-222.90887800510728</v>
      </c>
      <c r="AD5081" s="131">
        <v>-39.013128172023045</v>
      </c>
      <c r="AE5081" s="131">
        <v>-271.30657837185106</v>
      </c>
      <c r="AF5081" s="131">
        <v>-352.97847566685397</v>
      </c>
      <c r="AG5081" s="131">
        <v>-282.26115115352002</v>
      </c>
      <c r="AH5081" s="43">
        <v>-5287.5491600039586</v>
      </c>
      <c r="AJ5081" s="69"/>
    </row>
    <row r="5082" spans="4:36">
      <c r="D5082" s="62">
        <v>2017</v>
      </c>
      <c r="E5082" s="62">
        <v>8</v>
      </c>
      <c r="F5082" s="62">
        <v>2018</v>
      </c>
      <c r="G5082" s="62">
        <v>2018</v>
      </c>
      <c r="H5082" s="131">
        <v>-48.149665313910461</v>
      </c>
      <c r="I5082" s="131">
        <v>-29.719337300485254</v>
      </c>
      <c r="J5082" s="131">
        <v>-29.345311803843945</v>
      </c>
      <c r="K5082" s="131">
        <v>-328.53505166871616</v>
      </c>
      <c r="L5082" s="131">
        <v>-473.38119844490222</v>
      </c>
      <c r="M5082" s="131">
        <v>-7.1579167235018346</v>
      </c>
      <c r="N5082" s="131">
        <v>-577.7222369171318</v>
      </c>
      <c r="O5082" s="131">
        <v>-23.726718500970769</v>
      </c>
      <c r="P5082" s="131">
        <v>-22.770960451447994</v>
      </c>
      <c r="Q5082" s="131">
        <v>-43.419787400624116</v>
      </c>
      <c r="R5082" s="131">
        <v>-397.80457268774512</v>
      </c>
      <c r="S5082" s="131">
        <v>-63.188540684937024</v>
      </c>
      <c r="T5082" s="131">
        <v>-82.209322632534992</v>
      </c>
      <c r="U5082" s="131">
        <v>-721.48719219548923</v>
      </c>
      <c r="V5082" s="131">
        <v>-753.67973245843712</v>
      </c>
      <c r="W5082" s="131">
        <v>-79.677647769273236</v>
      </c>
      <c r="X5082" s="132">
        <v>-806.34161817003633</v>
      </c>
      <c r="Y5082" s="131">
        <v>-5.2561744438461228E-3</v>
      </c>
      <c r="Z5082" s="131">
        <v>-6.97529437219315</v>
      </c>
      <c r="AA5082" s="131">
        <v>-27.45188593700912</v>
      </c>
      <c r="AB5082" s="131">
        <v>-10.681936163623254</v>
      </c>
      <c r="AC5082" s="131">
        <v>-204.57191548322999</v>
      </c>
      <c r="AD5082" s="131">
        <v>-36.479556988930113</v>
      </c>
      <c r="AE5082" s="131">
        <v>-143.11364882141211</v>
      </c>
      <c r="AF5082" s="131">
        <v>-354.24212176112673</v>
      </c>
      <c r="AG5082" s="131">
        <v>-274.8460127615669</v>
      </c>
      <c r="AH5082" s="43">
        <v>-5546.6844395875232</v>
      </c>
      <c r="AJ5082" s="69"/>
    </row>
    <row r="5083" spans="4:36">
      <c r="D5083" s="62">
        <v>2017</v>
      </c>
      <c r="E5083" s="62">
        <v>9</v>
      </c>
      <c r="F5083" s="62">
        <v>2018</v>
      </c>
      <c r="G5083" s="62">
        <v>2018</v>
      </c>
      <c r="H5083" s="131">
        <v>-42.827155806257764</v>
      </c>
      <c r="I5083" s="131">
        <v>-28.836070282813473</v>
      </c>
      <c r="J5083" s="131">
        <v>-34.028767507065652</v>
      </c>
      <c r="K5083" s="131">
        <v>-312.48298154625724</v>
      </c>
      <c r="L5083" s="131">
        <v>-108.21324044056315</v>
      </c>
      <c r="M5083" s="131">
        <v>-6.2359481124005853</v>
      </c>
      <c r="N5083" s="131">
        <v>-507.72530872437926</v>
      </c>
      <c r="O5083" s="131">
        <v>-23.185295226952906</v>
      </c>
      <c r="P5083" s="131">
        <v>-19.412799291955711</v>
      </c>
      <c r="Q5083" s="131">
        <v>-40.633490882937011</v>
      </c>
      <c r="R5083" s="131">
        <v>-392.62453948800095</v>
      </c>
      <c r="S5083" s="131">
        <v>-58.623704942940684</v>
      </c>
      <c r="T5083" s="131">
        <v>-76.476586804421984</v>
      </c>
      <c r="U5083" s="131">
        <v>-811.68497450699851</v>
      </c>
      <c r="V5083" s="131">
        <v>-599.57644959698132</v>
      </c>
      <c r="W5083" s="131">
        <v>-71.793740826068941</v>
      </c>
      <c r="X5083" s="132">
        <v>-768.26061502883101</v>
      </c>
      <c r="Y5083" s="131">
        <v>-1.9997380930090319E-3</v>
      </c>
      <c r="Z5083" s="131">
        <v>-6.4362384338578726</v>
      </c>
      <c r="AA5083" s="131">
        <v>-26.669421369109813</v>
      </c>
      <c r="AB5083" s="131">
        <v>-9.9602543901091032</v>
      </c>
      <c r="AC5083" s="131">
        <v>-196.29887931386298</v>
      </c>
      <c r="AD5083" s="131">
        <v>-37.802429270789332</v>
      </c>
      <c r="AE5083" s="131">
        <v>-218.38584235291052</v>
      </c>
      <c r="AF5083" s="131">
        <v>-327.38964225783081</v>
      </c>
      <c r="AG5083" s="131">
        <v>-248.56557925846249</v>
      </c>
      <c r="AH5083" s="43">
        <v>-4974.1319554008533</v>
      </c>
      <c r="AJ5083" s="69"/>
    </row>
    <row r="5084" spans="4:36">
      <c r="D5084" s="62">
        <v>2017</v>
      </c>
      <c r="E5084" s="62">
        <v>10</v>
      </c>
      <c r="F5084" s="62">
        <v>2018</v>
      </c>
      <c r="G5084" s="62">
        <v>2018</v>
      </c>
      <c r="H5084" s="131">
        <v>-35.795678062105409</v>
      </c>
      <c r="I5084" s="131">
        <v>-25.510829745696253</v>
      </c>
      <c r="J5084" s="131">
        <v>-29.512398269377663</v>
      </c>
      <c r="K5084" s="131">
        <v>-271.93038334215117</v>
      </c>
      <c r="L5084" s="131">
        <v>-95.153488436418129</v>
      </c>
      <c r="M5084" s="131">
        <v>-6.5743515869198781</v>
      </c>
      <c r="N5084" s="131">
        <v>-349.17581952768921</v>
      </c>
      <c r="O5084" s="131">
        <v>-19.026085784784996</v>
      </c>
      <c r="P5084" s="131">
        <v>-15.310741673082214</v>
      </c>
      <c r="Q5084" s="131">
        <v>-34.762366077810583</v>
      </c>
      <c r="R5084" s="131">
        <v>-248.62551359959758</v>
      </c>
      <c r="S5084" s="131">
        <v>-53.955261447120733</v>
      </c>
      <c r="T5084" s="131">
        <v>-129.09399121177998</v>
      </c>
      <c r="U5084" s="131">
        <v>-847.06172512478258</v>
      </c>
      <c r="V5084" s="131">
        <v>-354.40769072757939</v>
      </c>
      <c r="W5084" s="131">
        <v>-54.336064532817225</v>
      </c>
      <c r="X5084" s="132">
        <v>-714.69698638052432</v>
      </c>
      <c r="Y5084" s="131">
        <v>-4.229384427703385E-4</v>
      </c>
      <c r="Z5084" s="131">
        <v>-2.7987292234108301</v>
      </c>
      <c r="AA5084" s="131">
        <v>-24.536574401771386</v>
      </c>
      <c r="AB5084" s="131">
        <v>-9.5282912416143972</v>
      </c>
      <c r="AC5084" s="131">
        <v>-177.24206255140996</v>
      </c>
      <c r="AD5084" s="131">
        <v>-35.473864610908507</v>
      </c>
      <c r="AE5084" s="131">
        <v>0</v>
      </c>
      <c r="AF5084" s="131">
        <v>-299.76493458581274</v>
      </c>
      <c r="AG5084" s="131">
        <v>-184.786938787504</v>
      </c>
      <c r="AH5084" s="43">
        <v>-4019.0611938711113</v>
      </c>
      <c r="AJ5084" s="69"/>
    </row>
    <row r="5085" spans="4:36">
      <c r="D5085" s="62">
        <v>2017</v>
      </c>
      <c r="E5085" s="62">
        <v>11</v>
      </c>
      <c r="F5085" s="62">
        <v>2018</v>
      </c>
      <c r="G5085" s="62">
        <v>2018</v>
      </c>
      <c r="H5085" s="131">
        <v>-36.14570770090652</v>
      </c>
      <c r="I5085" s="131">
        <v>-22.24909206605869</v>
      </c>
      <c r="J5085" s="131">
        <v>-28.637665625642875</v>
      </c>
      <c r="K5085" s="131">
        <v>-228.78692469722705</v>
      </c>
      <c r="L5085" s="131">
        <v>-119.74371578515544</v>
      </c>
      <c r="M5085" s="131">
        <v>-6.3894755794627835</v>
      </c>
      <c r="N5085" s="131">
        <v>-242.0936636009842</v>
      </c>
      <c r="O5085" s="131">
        <v>-16.916401992922268</v>
      </c>
      <c r="P5085" s="131">
        <v>-10.493770573764456</v>
      </c>
      <c r="Q5085" s="131">
        <v>-30.201464039929917</v>
      </c>
      <c r="R5085" s="131">
        <v>-177.3483252624417</v>
      </c>
      <c r="S5085" s="131">
        <v>-47.52548613629812</v>
      </c>
      <c r="T5085" s="131">
        <v>-88.363203971258983</v>
      </c>
      <c r="U5085" s="131">
        <v>-694.48084197044705</v>
      </c>
      <c r="V5085" s="131">
        <v>-301.67827361229018</v>
      </c>
      <c r="W5085" s="131">
        <v>-42.170325776784864</v>
      </c>
      <c r="X5085" s="132">
        <v>-585.98788746795071</v>
      </c>
      <c r="Y5085" s="131">
        <v>-1.2117070482956883E-5</v>
      </c>
      <c r="Z5085" s="131">
        <v>-0.27903414235404689</v>
      </c>
      <c r="AA5085" s="131">
        <v>-22.06045265625778</v>
      </c>
      <c r="AB5085" s="131">
        <v>-8.4865592902809279</v>
      </c>
      <c r="AC5085" s="131">
        <v>-142.62048477332209</v>
      </c>
      <c r="AD5085" s="131">
        <v>-30.484083196878196</v>
      </c>
      <c r="AE5085" s="131">
        <v>0</v>
      </c>
      <c r="AF5085" s="131">
        <v>-257.99441091401917</v>
      </c>
      <c r="AG5085" s="131">
        <v>-144.5212585166702</v>
      </c>
      <c r="AH5085" s="43">
        <v>-3285.6585214663792</v>
      </c>
      <c r="AJ5085" s="69"/>
    </row>
    <row r="5086" spans="4:36">
      <c r="D5086" s="62">
        <v>2017</v>
      </c>
      <c r="E5086" s="62">
        <v>12</v>
      </c>
      <c r="F5086" s="62">
        <v>2018</v>
      </c>
      <c r="G5086" s="62">
        <v>2018</v>
      </c>
      <c r="H5086" s="131">
        <v>-33.417535516132887</v>
      </c>
      <c r="I5086" s="131">
        <v>-18.398509707973286</v>
      </c>
      <c r="J5086" s="131">
        <v>-18.816580296968958</v>
      </c>
      <c r="K5086" s="131">
        <v>-174.51966307270442</v>
      </c>
      <c r="L5086" s="131">
        <v>-128.47277282419535</v>
      </c>
      <c r="M5086" s="131">
        <v>-6.3677727438047746</v>
      </c>
      <c r="N5086" s="131">
        <v>-170.20799032663712</v>
      </c>
      <c r="O5086" s="131">
        <v>-13.925090264440412</v>
      </c>
      <c r="P5086" s="131">
        <v>-8.0186241725506378</v>
      </c>
      <c r="Q5086" s="131">
        <v>-26.374452602690035</v>
      </c>
      <c r="R5086" s="131">
        <v>-151.92721795412118</v>
      </c>
      <c r="S5086" s="131">
        <v>-37.32926424529699</v>
      </c>
      <c r="T5086" s="131">
        <v>-61.005935394222</v>
      </c>
      <c r="U5086" s="131">
        <v>-457.67677256721765</v>
      </c>
      <c r="V5086" s="131">
        <v>-222.35388847597116</v>
      </c>
      <c r="W5086" s="131">
        <v>-30.315877464118312</v>
      </c>
      <c r="X5086" s="132">
        <v>-440.85782210845105</v>
      </c>
      <c r="Y5086" s="131">
        <v>-4.8362916101540962E-5</v>
      </c>
      <c r="Z5086" s="131">
        <v>-0.67997097615735647</v>
      </c>
      <c r="AA5086" s="131">
        <v>-11.593096001166131</v>
      </c>
      <c r="AB5086" s="131">
        <v>-5.4889651411627165</v>
      </c>
      <c r="AC5086" s="131">
        <v>-131.13666904840355</v>
      </c>
      <c r="AD5086" s="131">
        <v>-27.354832682187862</v>
      </c>
      <c r="AE5086" s="131">
        <v>0</v>
      </c>
      <c r="AF5086" s="131">
        <v>-237.60056700367289</v>
      </c>
      <c r="AG5086" s="131">
        <v>-91.220990246306414</v>
      </c>
      <c r="AH5086" s="43">
        <v>-2505.0609091994693</v>
      </c>
      <c r="AJ5086" s="69"/>
    </row>
    <row r="5087" spans="4:36">
      <c r="D5087" s="62">
        <v>2018</v>
      </c>
      <c r="E5087" s="62">
        <v>1</v>
      </c>
      <c r="F5087" s="62">
        <v>2018</v>
      </c>
      <c r="G5087" s="62">
        <v>2018</v>
      </c>
      <c r="H5087" s="131">
        <v>-30.790709302270024</v>
      </c>
      <c r="I5087" s="131">
        <v>-19.863245038018633</v>
      </c>
      <c r="J5087" s="131">
        <v>-12.041004031599989</v>
      </c>
      <c r="K5087" s="131">
        <v>-190.67699027431712</v>
      </c>
      <c r="L5087" s="131">
        <v>-107.4706818417192</v>
      </c>
      <c r="M5087" s="131">
        <v>-6.4762585039107092</v>
      </c>
      <c r="N5087" s="131">
        <v>-193.95910920186503</v>
      </c>
      <c r="O5087" s="131">
        <v>-15.211824751640529</v>
      </c>
      <c r="P5087" s="131">
        <v>-6.5267108380224235</v>
      </c>
      <c r="Q5087" s="131">
        <v>-25.315095782630333</v>
      </c>
      <c r="R5087" s="131">
        <v>-169.06580160702799</v>
      </c>
      <c r="S5087" s="131">
        <v>-42.476054467804538</v>
      </c>
      <c r="T5087" s="131">
        <v>-49.224390827964797</v>
      </c>
      <c r="U5087" s="131">
        <v>-486.73617846639303</v>
      </c>
      <c r="V5087" s="131">
        <v>-197.21309350629079</v>
      </c>
      <c r="W5087" s="131">
        <v>-34.86245804239055</v>
      </c>
      <c r="X5087" s="132">
        <v>-365.63705864438276</v>
      </c>
      <c r="Y5087" s="131">
        <v>0</v>
      </c>
      <c r="Z5087" s="131">
        <v>-5.7177141683766117E-3</v>
      </c>
      <c r="AA5087" s="131">
        <v>-17.037870417402559</v>
      </c>
      <c r="AB5087" s="131">
        <v>-7.403349233529597</v>
      </c>
      <c r="AC5087" s="131">
        <v>-83.150571746047135</v>
      </c>
      <c r="AD5087" s="131">
        <v>-27.407323729553116</v>
      </c>
      <c r="AE5087" s="131">
        <v>0</v>
      </c>
      <c r="AF5087" s="131">
        <v>-254.330789827948</v>
      </c>
      <c r="AG5087" s="131">
        <v>-94.226936999708741</v>
      </c>
      <c r="AH5087" s="43">
        <v>-2437.1092247966058</v>
      </c>
      <c r="AJ5087" s="69"/>
    </row>
    <row r="5088" spans="4:36">
      <c r="D5088" s="62">
        <v>2018</v>
      </c>
      <c r="E5088" s="62">
        <v>2</v>
      </c>
      <c r="F5088" s="62">
        <v>2018</v>
      </c>
      <c r="G5088" s="62">
        <v>2018</v>
      </c>
      <c r="H5088" s="131">
        <v>-37.956938268145187</v>
      </c>
      <c r="I5088" s="131">
        <v>-17.037832873177997</v>
      </c>
      <c r="J5088" s="131">
        <v>-13.490539953152155</v>
      </c>
      <c r="K5088" s="131">
        <v>-126.69613817677289</v>
      </c>
      <c r="L5088" s="131">
        <v>-112.53224950575841</v>
      </c>
      <c r="M5088" s="131">
        <v>-6.1980143129786045</v>
      </c>
      <c r="N5088" s="131">
        <v>-166.10691921064475</v>
      </c>
      <c r="O5088" s="131">
        <v>-13.148936205668466</v>
      </c>
      <c r="P5088" s="131">
        <v>-7.9214067849569751</v>
      </c>
      <c r="Q5088" s="131">
        <v>-21.696993340246745</v>
      </c>
      <c r="R5088" s="131">
        <v>-92.4114232332943</v>
      </c>
      <c r="S5088" s="131">
        <v>-30.556867349671272</v>
      </c>
      <c r="T5088" s="131">
        <v>-34.243814499993974</v>
      </c>
      <c r="U5088" s="131">
        <v>-330.43621013216773</v>
      </c>
      <c r="V5088" s="131">
        <v>-174.59401255613378</v>
      </c>
      <c r="W5088" s="131">
        <v>-29.708543665617469</v>
      </c>
      <c r="X5088" s="132">
        <v>-320.04069520327556</v>
      </c>
      <c r="Y5088" s="131">
        <v>0</v>
      </c>
      <c r="Z5088" s="131">
        <v>-4.9008978586085251E-2</v>
      </c>
      <c r="AA5088" s="131">
        <v>-16.675416464756236</v>
      </c>
      <c r="AB5088" s="131">
        <v>-6.4212412359886004</v>
      </c>
      <c r="AC5088" s="131">
        <v>-68.09484650256627</v>
      </c>
      <c r="AD5088" s="131">
        <v>-22.196453153045688</v>
      </c>
      <c r="AE5088" s="131">
        <v>0</v>
      </c>
      <c r="AF5088" s="131">
        <v>-229.18419108400803</v>
      </c>
      <c r="AG5088" s="131">
        <v>-69.811284068392609</v>
      </c>
      <c r="AH5088" s="43">
        <v>-1947.2099767589996</v>
      </c>
      <c r="AJ5088" s="69"/>
    </row>
    <row r="5089" spans="4:36">
      <c r="D5089" s="62">
        <v>2018</v>
      </c>
      <c r="E5089" s="62">
        <v>3</v>
      </c>
      <c r="F5089" s="62">
        <v>2018</v>
      </c>
      <c r="G5089" s="62">
        <v>2018</v>
      </c>
      <c r="H5089" s="131">
        <v>-48.529559129879544</v>
      </c>
      <c r="I5089" s="131">
        <v>-21.778151772094908</v>
      </c>
      <c r="J5089" s="131">
        <v>-17.182890161285037</v>
      </c>
      <c r="K5089" s="131">
        <v>-201.88821663606581</v>
      </c>
      <c r="L5089" s="131">
        <v>-111.67697075920329</v>
      </c>
      <c r="M5089" s="131">
        <v>-6.9794306336202592</v>
      </c>
      <c r="N5089" s="131">
        <v>-235.05316408775502</v>
      </c>
      <c r="O5089" s="131">
        <v>-16.108998172521879</v>
      </c>
      <c r="P5089" s="131">
        <v>-15.386332305945134</v>
      </c>
      <c r="Q5089" s="131">
        <v>-26.976943692461763</v>
      </c>
      <c r="R5089" s="131">
        <v>-145.59845899590326</v>
      </c>
      <c r="S5089" s="131">
        <v>-39.51299811961691</v>
      </c>
      <c r="T5089" s="131">
        <v>-41.533079761095287</v>
      </c>
      <c r="U5089" s="131">
        <v>-670.9725331109114</v>
      </c>
      <c r="V5089" s="131">
        <v>-257.86301217130097</v>
      </c>
      <c r="W5089" s="131">
        <v>-39.492028772891395</v>
      </c>
      <c r="X5089" s="132">
        <v>-449.63400131130936</v>
      </c>
      <c r="Y5089" s="131">
        <v>0</v>
      </c>
      <c r="Z5089" s="131">
        <v>-0.12197790225870106</v>
      </c>
      <c r="AA5089" s="131">
        <v>-20.386133854086395</v>
      </c>
      <c r="AB5089" s="131">
        <v>-7.3911743409981003</v>
      </c>
      <c r="AC5089" s="131">
        <v>-86.205356578057774</v>
      </c>
      <c r="AD5089" s="131">
        <v>-27.237235965928232</v>
      </c>
      <c r="AE5089" s="131">
        <v>0</v>
      </c>
      <c r="AF5089" s="131">
        <v>-268.6548017706985</v>
      </c>
      <c r="AG5089" s="131">
        <v>-106.6278931097028</v>
      </c>
      <c r="AH5089" s="43">
        <v>-2862.7913431155921</v>
      </c>
      <c r="AJ5089" s="69"/>
    </row>
    <row r="5090" spans="4:36">
      <c r="D5090" s="62">
        <v>2018</v>
      </c>
      <c r="E5090" s="62">
        <v>4</v>
      </c>
      <c r="F5090" s="62">
        <v>2018</v>
      </c>
      <c r="G5090" s="62">
        <v>2018</v>
      </c>
      <c r="H5090" s="131">
        <v>-53.820991954575092</v>
      </c>
      <c r="I5090" s="131">
        <v>-23.943447499631411</v>
      </c>
      <c r="J5090" s="131">
        <v>-26.726269279961798</v>
      </c>
      <c r="K5090" s="131">
        <v>-229.02839581911695</v>
      </c>
      <c r="L5090" s="131">
        <v>-142.11648155873002</v>
      </c>
      <c r="M5090" s="131">
        <v>-6.7328429674049861</v>
      </c>
      <c r="N5090" s="131">
        <v>-297.64009390906659</v>
      </c>
      <c r="O5090" s="131">
        <v>-18.751692670764196</v>
      </c>
      <c r="P5090" s="131">
        <v>-18.591413521045432</v>
      </c>
      <c r="Q5090" s="131">
        <v>-30.184426371576976</v>
      </c>
      <c r="R5090" s="131">
        <v>-197.77614668921655</v>
      </c>
      <c r="S5090" s="131">
        <v>-38.921502878735758</v>
      </c>
      <c r="T5090" s="131">
        <v>-81.982383871859014</v>
      </c>
      <c r="U5090" s="131">
        <v>-683.93379338552677</v>
      </c>
      <c r="V5090" s="131">
        <v>-350.17642533286585</v>
      </c>
      <c r="W5090" s="131">
        <v>-48.712803625629327</v>
      </c>
      <c r="X5090" s="132">
        <v>-531.00171513034206</v>
      </c>
      <c r="Y5090" s="131">
        <v>0</v>
      </c>
      <c r="Z5090" s="131">
        <v>-0.52466834297436815</v>
      </c>
      <c r="AA5090" s="131">
        <v>-16.409278947078867</v>
      </c>
      <c r="AB5090" s="131">
        <v>-8.2931309627067193</v>
      </c>
      <c r="AC5090" s="131">
        <v>-120.99969150529955</v>
      </c>
      <c r="AD5090" s="131">
        <v>-31.307745399950722</v>
      </c>
      <c r="AE5090" s="131">
        <v>0</v>
      </c>
      <c r="AF5090" s="131">
        <v>-285.87898403272192</v>
      </c>
      <c r="AG5090" s="131">
        <v>-148.58784952122357</v>
      </c>
      <c r="AH5090" s="43">
        <v>-3392.0421751780045</v>
      </c>
      <c r="AJ5090" s="69"/>
    </row>
    <row r="5091" spans="4:36">
      <c r="D5091" s="62">
        <v>2018</v>
      </c>
      <c r="E5091" s="62">
        <v>5</v>
      </c>
      <c r="F5091" s="62">
        <v>2018</v>
      </c>
      <c r="G5091" s="62">
        <v>2019</v>
      </c>
      <c r="H5091" s="131">
        <v>-45.860791945304193</v>
      </c>
      <c r="I5091" s="131">
        <v>-26.048991308273969</v>
      </c>
      <c r="J5091" s="131">
        <v>-23.150919648614178</v>
      </c>
      <c r="K5091" s="131">
        <v>-282.61964807314951</v>
      </c>
      <c r="L5091" s="131">
        <v>-106.26487901870708</v>
      </c>
      <c r="M5091" s="131">
        <v>-7.2418465621939525</v>
      </c>
      <c r="N5091" s="131">
        <v>-402.24680169401097</v>
      </c>
      <c r="O5091" s="131">
        <v>-20.379218150821046</v>
      </c>
      <c r="P5091" s="131">
        <v>-22.798811043413451</v>
      </c>
      <c r="Q5091" s="131">
        <v>-36.215888366000172</v>
      </c>
      <c r="R5091" s="131">
        <v>-276.3825560503812</v>
      </c>
      <c r="S5091" s="131">
        <v>-54.797011938234434</v>
      </c>
      <c r="T5091" s="131">
        <v>-68.540069757262032</v>
      </c>
      <c r="U5091" s="131">
        <v>-621.80926289717831</v>
      </c>
      <c r="V5091" s="131">
        <v>-404.65874949347631</v>
      </c>
      <c r="W5091" s="131">
        <v>-61.392967656821661</v>
      </c>
      <c r="X5091" s="132">
        <v>-606.14230799383631</v>
      </c>
      <c r="Y5091" s="131">
        <v>0</v>
      </c>
      <c r="Z5091" s="131">
        <v>-1.0414407949543119</v>
      </c>
      <c r="AA5091" s="131">
        <v>-21.468426425974354</v>
      </c>
      <c r="AB5091" s="131">
        <v>-9.4882995795489684</v>
      </c>
      <c r="AC5091" s="131">
        <v>-219.60548367935183</v>
      </c>
      <c r="AD5091" s="131">
        <v>-36.209365497140183</v>
      </c>
      <c r="AE5091" s="131">
        <v>-55.404278316199445</v>
      </c>
      <c r="AF5091" s="131">
        <v>-325.95084954170051</v>
      </c>
      <c r="AG5091" s="131">
        <v>-200.75318292818213</v>
      </c>
      <c r="AH5091" s="43">
        <v>-3936.4720483607302</v>
      </c>
      <c r="AJ5091" s="69"/>
    </row>
    <row r="5092" spans="4:36">
      <c r="D5092" s="62">
        <v>2018</v>
      </c>
      <c r="E5092" s="62">
        <v>6</v>
      </c>
      <c r="F5092" s="62">
        <v>2018</v>
      </c>
      <c r="G5092" s="62">
        <v>2019</v>
      </c>
      <c r="H5092" s="131">
        <v>-49.79991279931275</v>
      </c>
      <c r="I5092" s="131">
        <v>-25.323432293133621</v>
      </c>
      <c r="J5092" s="131">
        <v>-26.813433292224516</v>
      </c>
      <c r="K5092" s="131">
        <v>-291.20697039278673</v>
      </c>
      <c r="L5092" s="131">
        <v>-108.24183480992457</v>
      </c>
      <c r="M5092" s="131">
        <v>-7.963282099161626</v>
      </c>
      <c r="N5092" s="131">
        <v>-459.7623790024702</v>
      </c>
      <c r="O5092" s="131">
        <v>-20.051678647959609</v>
      </c>
      <c r="P5092" s="131">
        <v>-25.561008308790793</v>
      </c>
      <c r="Q5092" s="131">
        <v>-40.934141872234825</v>
      </c>
      <c r="R5092" s="131">
        <v>-324.2624997463235</v>
      </c>
      <c r="S5092" s="131">
        <v>-54.144135115752448</v>
      </c>
      <c r="T5092" s="131">
        <v>-73.294698416781401</v>
      </c>
      <c r="U5092" s="131">
        <v>-660.18040828842538</v>
      </c>
      <c r="V5092" s="131">
        <v>-599.5246294920322</v>
      </c>
      <c r="W5092" s="131">
        <v>-66.796264987309513</v>
      </c>
      <c r="X5092" s="132">
        <v>-649.38620351840723</v>
      </c>
      <c r="Y5092" s="131">
        <v>0</v>
      </c>
      <c r="Z5092" s="131">
        <v>-3.4507766366669137</v>
      </c>
      <c r="AA5092" s="131">
        <v>-21.633178222631788</v>
      </c>
      <c r="AB5092" s="131">
        <v>-9.4253959681362165</v>
      </c>
      <c r="AC5092" s="131">
        <v>-208.67035638259111</v>
      </c>
      <c r="AD5092" s="131">
        <v>-35.72616162320589</v>
      </c>
      <c r="AE5092" s="131">
        <v>-147.4392186565762</v>
      </c>
      <c r="AF5092" s="131">
        <v>-328.92175572241905</v>
      </c>
      <c r="AG5092" s="131">
        <v>-232.95500994167469</v>
      </c>
      <c r="AH5092" s="43">
        <v>-4471.4687662369324</v>
      </c>
      <c r="AJ5092" s="69"/>
    </row>
    <row r="5093" spans="4:36">
      <c r="D5093" s="62">
        <v>2018</v>
      </c>
      <c r="E5093" s="62">
        <v>7</v>
      </c>
      <c r="F5093" s="62">
        <v>2019</v>
      </c>
      <c r="G5093" s="62">
        <v>2019</v>
      </c>
      <c r="H5093" s="131">
        <v>-17.372047109083496</v>
      </c>
      <c r="I5093" s="131">
        <v>-9.5707030305665111</v>
      </c>
      <c r="J5093" s="131">
        <v>-7.1747818753220081</v>
      </c>
      <c r="K5093" s="131">
        <v>-108.0839019497305</v>
      </c>
      <c r="L5093" s="131">
        <v>-41.954969982114925</v>
      </c>
      <c r="M5093" s="131">
        <v>-2.7039375593352912</v>
      </c>
      <c r="N5093" s="131">
        <v>-205.49394857476977</v>
      </c>
      <c r="O5093" s="131">
        <v>-8.0071382629398915</v>
      </c>
      <c r="P5093" s="131">
        <v>-7.2989256855388529</v>
      </c>
      <c r="Q5093" s="131">
        <v>-14.628389483457354</v>
      </c>
      <c r="R5093" s="131">
        <v>-130.40069422976228</v>
      </c>
      <c r="S5093" s="131">
        <v>-20.451028345406773</v>
      </c>
      <c r="T5093" s="131">
        <v>-27.965337431321117</v>
      </c>
      <c r="U5093" s="131">
        <v>-236.74724605963638</v>
      </c>
      <c r="V5093" s="131">
        <v>-259.3132651295731</v>
      </c>
      <c r="W5093" s="131">
        <v>-27.171289325840416</v>
      </c>
      <c r="X5093" s="132">
        <v>-234.08788890031713</v>
      </c>
      <c r="Y5093" s="131">
        <v>0</v>
      </c>
      <c r="Z5093" s="131">
        <v>-1.8425147883476345</v>
      </c>
      <c r="AA5093" s="131">
        <v>-9.3869281079762938</v>
      </c>
      <c r="AB5093" s="131">
        <v>-3.5407270060705649</v>
      </c>
      <c r="AC5093" s="131">
        <v>-76.382989972440967</v>
      </c>
      <c r="AD5093" s="131">
        <v>-13.518675149923675</v>
      </c>
      <c r="AE5093" s="131">
        <v>-89.367313661960523</v>
      </c>
      <c r="AF5093" s="131">
        <v>-123.31891353023458</v>
      </c>
      <c r="AG5093" s="131">
        <v>-94.180083975091989</v>
      </c>
      <c r="AH5093" s="43">
        <v>-1769.9636391267618</v>
      </c>
      <c r="AJ5093" s="69"/>
    </row>
    <row r="5094" spans="4:36">
      <c r="D5094" s="62">
        <v>2018</v>
      </c>
      <c r="E5094" s="62">
        <v>8</v>
      </c>
      <c r="F5094" s="62">
        <v>2019</v>
      </c>
      <c r="G5094" s="62">
        <v>2019</v>
      </c>
      <c r="H5094" s="131">
        <v>-16.613651841158045</v>
      </c>
      <c r="I5094" s="131">
        <v>-10.157711411474361</v>
      </c>
      <c r="J5094" s="131">
        <v>-9.3768340435512272</v>
      </c>
      <c r="K5094" s="131">
        <v>-107.5968409032949</v>
      </c>
      <c r="L5094" s="131">
        <v>-43.321058807720277</v>
      </c>
      <c r="M5094" s="131">
        <v>-2.5722213402286909</v>
      </c>
      <c r="N5094" s="131">
        <v>-204.57824160523325</v>
      </c>
      <c r="O5094" s="131">
        <v>-8.078383191808177</v>
      </c>
      <c r="P5094" s="131">
        <v>-7.9374217222548085</v>
      </c>
      <c r="Q5094" s="131">
        <v>-14.065604138349597</v>
      </c>
      <c r="R5094" s="131">
        <v>-141.53704368836407</v>
      </c>
      <c r="S5094" s="131">
        <v>-20.060195069553199</v>
      </c>
      <c r="T5094" s="131">
        <v>-28.986611674315817</v>
      </c>
      <c r="U5094" s="131">
        <v>-246.20671524887493</v>
      </c>
      <c r="V5094" s="131">
        <v>-261.14539618425277</v>
      </c>
      <c r="W5094" s="131">
        <v>-27.807614094221996</v>
      </c>
      <c r="X5094" s="132">
        <v>-244.42780074720469</v>
      </c>
      <c r="Y5094" s="131">
        <v>0</v>
      </c>
      <c r="Z5094" s="131">
        <v>-2.3552317948299843</v>
      </c>
      <c r="AA5094" s="131">
        <v>-9.5583026029725868</v>
      </c>
      <c r="AB5094" s="131">
        <v>-3.5927913475408531</v>
      </c>
      <c r="AC5094" s="131">
        <v>-69.999054950467809</v>
      </c>
      <c r="AD5094" s="131">
        <v>-12.640752066124346</v>
      </c>
      <c r="AE5094" s="131">
        <v>-47.141069782691808</v>
      </c>
      <c r="AF5094" s="131">
        <v>-123.76038935432845</v>
      </c>
      <c r="AG5094" s="131">
        <v>-91.705927139880743</v>
      </c>
      <c r="AH5094" s="43">
        <v>-1755.2228647506972</v>
      </c>
      <c r="AJ5094" s="69"/>
    </row>
    <row r="5095" spans="4:36">
      <c r="D5095" s="62">
        <v>2018</v>
      </c>
      <c r="E5095" s="62">
        <v>9</v>
      </c>
      <c r="F5095" s="62">
        <v>2019</v>
      </c>
      <c r="G5095" s="62">
        <v>2019</v>
      </c>
      <c r="H5095" s="131">
        <v>-14.777163065900684</v>
      </c>
      <c r="I5095" s="131">
        <v>-9.855821387007472</v>
      </c>
      <c r="J5095" s="131">
        <v>-10.439357213602074</v>
      </c>
      <c r="K5095" s="131">
        <v>-102.35863719634624</v>
      </c>
      <c r="L5095" s="131">
        <v>-38.872762453880725</v>
      </c>
      <c r="M5095" s="131">
        <v>-2.240908832958358</v>
      </c>
      <c r="N5095" s="131">
        <v>-179.88385886464823</v>
      </c>
      <c r="O5095" s="131">
        <v>-7.8942750092871625</v>
      </c>
      <c r="P5095" s="131">
        <v>-6.766845654942224</v>
      </c>
      <c r="Q5095" s="131">
        <v>-13.162998525193471</v>
      </c>
      <c r="R5095" s="131">
        <v>-139.61455009929179</v>
      </c>
      <c r="S5095" s="131">
        <v>-18.611016239779349</v>
      </c>
      <c r="T5095" s="131">
        <v>-26.965276599901969</v>
      </c>
      <c r="U5095" s="131">
        <v>-276.89136807209434</v>
      </c>
      <c r="V5095" s="131">
        <v>-207.73746240977133</v>
      </c>
      <c r="W5095" s="131">
        <v>-25.056119189826394</v>
      </c>
      <c r="X5095" s="132">
        <v>-232.74442007566361</v>
      </c>
      <c r="Y5095" s="131">
        <v>0</v>
      </c>
      <c r="Z5095" s="131">
        <v>-2.1732177295569275</v>
      </c>
      <c r="AA5095" s="131">
        <v>-9.2858610981066878</v>
      </c>
      <c r="AB5095" s="131">
        <v>-3.3500589447401863</v>
      </c>
      <c r="AC5095" s="131">
        <v>-67.222914735205592</v>
      </c>
      <c r="AD5095" s="131">
        <v>-13.099148546520338</v>
      </c>
      <c r="AE5095" s="131">
        <v>-71.935432564907288</v>
      </c>
      <c r="AF5095" s="131">
        <v>-114.3790280923327</v>
      </c>
      <c r="AG5095" s="131">
        <v>-82.9371205786193</v>
      </c>
      <c r="AH5095" s="43">
        <v>-1678.2556231800843</v>
      </c>
      <c r="AJ5095" s="69"/>
    </row>
    <row r="5096" spans="4:36">
      <c r="D5096" s="62">
        <v>2018</v>
      </c>
      <c r="E5096" s="62">
        <v>10</v>
      </c>
      <c r="F5096" s="62">
        <v>2019</v>
      </c>
      <c r="G5096" s="62">
        <v>2019</v>
      </c>
      <c r="H5096" s="131">
        <v>-12.351008649071339</v>
      </c>
      <c r="I5096" s="131">
        <v>-8.7192942360732744</v>
      </c>
      <c r="J5096" s="131">
        <v>-10.011187860652026</v>
      </c>
      <c r="K5096" s="131">
        <v>-89.125280463002156</v>
      </c>
      <c r="L5096" s="131">
        <v>-34.181389796552715</v>
      </c>
      <c r="M5096" s="131">
        <v>-2.362515254545813</v>
      </c>
      <c r="N5096" s="131">
        <v>-124.0511899869846</v>
      </c>
      <c r="O5096" s="131">
        <v>-6.4799573619513895</v>
      </c>
      <c r="P5096" s="131">
        <v>-5.3369647625920331</v>
      </c>
      <c r="Q5096" s="131">
        <v>-11.26107955461449</v>
      </c>
      <c r="R5096" s="131">
        <v>-88.708677141153089</v>
      </c>
      <c r="S5096" s="131">
        <v>-17.128945500651479</v>
      </c>
      <c r="T5096" s="131">
        <v>-45.517920266411274</v>
      </c>
      <c r="U5096" s="131">
        <v>-288.92981279527862</v>
      </c>
      <c r="V5096" s="131">
        <v>-122.74120661229188</v>
      </c>
      <c r="W5096" s="131">
        <v>-18.963364961559609</v>
      </c>
      <c r="X5096" s="132">
        <v>-216.31091748838287</v>
      </c>
      <c r="Y5096" s="131">
        <v>0</v>
      </c>
      <c r="Z5096" s="131">
        <v>-0.94500041150585767</v>
      </c>
      <c r="AA5096" s="131">
        <v>-8.543238286456095</v>
      </c>
      <c r="AB5096" s="131">
        <v>-3.2047712891508047</v>
      </c>
      <c r="AC5096" s="131">
        <v>-60.630111172625547</v>
      </c>
      <c r="AD5096" s="131">
        <v>-12.292263513776527</v>
      </c>
      <c r="AE5096" s="131">
        <v>0</v>
      </c>
      <c r="AF5096" s="131">
        <v>-104.72787604894624</v>
      </c>
      <c r="AG5096" s="131">
        <v>-61.656552243853689</v>
      </c>
      <c r="AH5096" s="43">
        <v>-1354.1805256580833</v>
      </c>
      <c r="AJ5096" s="69"/>
    </row>
    <row r="5097" spans="4:36">
      <c r="D5097" s="62">
        <v>2018</v>
      </c>
      <c r="E5097" s="62">
        <v>11</v>
      </c>
      <c r="F5097" s="62">
        <v>2019</v>
      </c>
      <c r="G5097" s="62">
        <v>2019</v>
      </c>
      <c r="H5097" s="131">
        <v>-12.471783539513787</v>
      </c>
      <c r="I5097" s="131">
        <v>-7.6044715967020604</v>
      </c>
      <c r="J5097" s="131">
        <v>-9.7144612868120372</v>
      </c>
      <c r="K5097" s="131">
        <v>-75.046459271694502</v>
      </c>
      <c r="L5097" s="131">
        <v>-43.014782665324766</v>
      </c>
      <c r="M5097" s="131">
        <v>-2.2960794422771325</v>
      </c>
      <c r="N5097" s="131">
        <v>-86.008266834265527</v>
      </c>
      <c r="O5097" s="131">
        <v>-5.762570305921221</v>
      </c>
      <c r="P5097" s="131">
        <v>-3.6578818305953229</v>
      </c>
      <c r="Q5097" s="131">
        <v>-9.7836001283172678</v>
      </c>
      <c r="R5097" s="131">
        <v>-63.27723611087837</v>
      </c>
      <c r="S5097" s="131">
        <v>-15.087712302505389</v>
      </c>
      <c r="T5097" s="131">
        <v>-31.156440629758606</v>
      </c>
      <c r="U5097" s="131">
        <v>-236.9371232872702</v>
      </c>
      <c r="V5097" s="131">
        <v>-104.47954793494607</v>
      </c>
      <c r="W5097" s="131">
        <v>-14.717504573229588</v>
      </c>
      <c r="X5097" s="132">
        <v>-176.82253024945737</v>
      </c>
      <c r="Y5097" s="131">
        <v>0</v>
      </c>
      <c r="Z5097" s="131">
        <v>-9.4216824244040556E-2</v>
      </c>
      <c r="AA5097" s="131">
        <v>-7.6810927500901398</v>
      </c>
      <c r="AB5097" s="131">
        <v>-2.8543923424994095</v>
      </c>
      <c r="AC5097" s="131">
        <v>-48.786928581313106</v>
      </c>
      <c r="AD5097" s="131">
        <v>-10.56322415789694</v>
      </c>
      <c r="AE5097" s="131">
        <v>0</v>
      </c>
      <c r="AF5097" s="131">
        <v>-90.134647419174982</v>
      </c>
      <c r="AG5097" s="131">
        <v>-48.221387207065661</v>
      </c>
      <c r="AH5097" s="43">
        <v>-1106.1743412717533</v>
      </c>
      <c r="AJ5097" s="69"/>
    </row>
    <row r="5098" spans="4:36">
      <c r="D5098" s="62">
        <v>2018</v>
      </c>
      <c r="E5098" s="62">
        <v>12</v>
      </c>
      <c r="F5098" s="62">
        <v>2019</v>
      </c>
      <c r="G5098" s="62">
        <v>2019</v>
      </c>
      <c r="H5098" s="131">
        <v>-11.530449834594629</v>
      </c>
      <c r="I5098" s="131">
        <v>-6.2883889410195826</v>
      </c>
      <c r="J5098" s="131">
        <v>-6.3829553440074314</v>
      </c>
      <c r="K5098" s="131">
        <v>-57.337654809781995</v>
      </c>
      <c r="L5098" s="131">
        <v>-46.150466980326399</v>
      </c>
      <c r="M5098" s="131">
        <v>-2.2882804556195038</v>
      </c>
      <c r="N5098" s="131">
        <v>-60.469547329688858</v>
      </c>
      <c r="O5098" s="131">
        <v>-4.7453902323759873</v>
      </c>
      <c r="P5098" s="131">
        <v>-2.7951039581974935</v>
      </c>
      <c r="Q5098" s="131">
        <v>-8.5438605733424193</v>
      </c>
      <c r="R5098" s="131">
        <v>-54.207077670035027</v>
      </c>
      <c r="S5098" s="131">
        <v>-11.85076145843108</v>
      </c>
      <c r="T5098" s="131">
        <v>-21.510399337615652</v>
      </c>
      <c r="U5098" s="131">
        <v>-156.30085458054492</v>
      </c>
      <c r="V5098" s="131">
        <v>-77.007314684528339</v>
      </c>
      <c r="W5098" s="131">
        <v>-10.580284999013502</v>
      </c>
      <c r="X5098" s="132">
        <v>-132.29613491808095</v>
      </c>
      <c r="Y5098" s="131">
        <v>0</v>
      </c>
      <c r="Z5098" s="131">
        <v>-0.22959450557265201</v>
      </c>
      <c r="AA5098" s="131">
        <v>-4.0365284898357014</v>
      </c>
      <c r="AB5098" s="131">
        <v>-1.8461734056491135</v>
      </c>
      <c r="AC5098" s="131">
        <v>-44.858600203359345</v>
      </c>
      <c r="AD5098" s="131">
        <v>-9.4788886238608203</v>
      </c>
      <c r="AE5098" s="131">
        <v>0</v>
      </c>
      <c r="AF5098" s="131">
        <v>-83.009718146992597</v>
      </c>
      <c r="AG5098" s="131">
        <v>-30.43706328900884</v>
      </c>
      <c r="AH5098" s="43">
        <v>-844.18149277148279</v>
      </c>
      <c r="AJ5098" s="69"/>
    </row>
    <row r="5099" spans="4:36">
      <c r="D5099" s="62">
        <v>2019</v>
      </c>
      <c r="E5099" s="62">
        <v>1</v>
      </c>
      <c r="F5099" s="62">
        <v>2019</v>
      </c>
      <c r="G5099" s="62">
        <v>2019</v>
      </c>
      <c r="H5099" s="131">
        <v>-10.640207876018625</v>
      </c>
      <c r="I5099" s="131">
        <v>-6.7868564358775929</v>
      </c>
      <c r="J5099" s="131">
        <v>-3.8428687730062885</v>
      </c>
      <c r="K5099" s="131">
        <v>-62.32496212302533</v>
      </c>
      <c r="L5099" s="131">
        <v>-38.559284531865615</v>
      </c>
      <c r="M5099" s="131">
        <v>-2.3243579653284376</v>
      </c>
      <c r="N5099" s="131">
        <v>-69.002085619001832</v>
      </c>
      <c r="O5099" s="131">
        <v>-5.1804089283177222</v>
      </c>
      <c r="P5099" s="131">
        <v>-2.2749468552002994</v>
      </c>
      <c r="Q5099" s="131">
        <v>-8.2962083153515103</v>
      </c>
      <c r="R5099" s="131">
        <v>-57.087217266953154</v>
      </c>
      <c r="S5099" s="131">
        <v>-13.363187545596835</v>
      </c>
      <c r="T5099" s="131">
        <v>-17.350921102800484</v>
      </c>
      <c r="U5099" s="131">
        <v>-167.19664183341595</v>
      </c>
      <c r="V5099" s="131">
        <v>-68.30757894595132</v>
      </c>
      <c r="W5099" s="131">
        <v>-12.164413684272448</v>
      </c>
      <c r="X5099" s="132">
        <v>-106.76882022117198</v>
      </c>
      <c r="Y5099" s="131">
        <v>0</v>
      </c>
      <c r="Z5099" s="131">
        <v>-1.9333922015021291E-3</v>
      </c>
      <c r="AA5099" s="131">
        <v>-5.9322949591405774</v>
      </c>
      <c r="AB5099" s="131">
        <v>-2.4863276491983157</v>
      </c>
      <c r="AC5099" s="131">
        <v>-28.394698428851193</v>
      </c>
      <c r="AD5099" s="131">
        <v>-9.5677625176405563</v>
      </c>
      <c r="AE5099" s="131">
        <v>0</v>
      </c>
      <c r="AF5099" s="131">
        <v>-88.849632754695619</v>
      </c>
      <c r="AG5099" s="131">
        <v>-31.333655309380216</v>
      </c>
      <c r="AH5099" s="43">
        <v>-818.03727303426308</v>
      </c>
      <c r="AJ5099" s="69"/>
    </row>
    <row r="5100" spans="4:36">
      <c r="D5100" s="62">
        <v>2019</v>
      </c>
      <c r="E5100" s="62">
        <v>2</v>
      </c>
      <c r="F5100" s="62">
        <v>2019</v>
      </c>
      <c r="G5100" s="62">
        <v>2019</v>
      </c>
      <c r="H5100" s="131">
        <v>-13.116609609266</v>
      </c>
      <c r="I5100" s="131">
        <v>-5.8214720438382779</v>
      </c>
      <c r="J5100" s="131">
        <v>-4.3054860359575358</v>
      </c>
      <c r="K5100" s="131">
        <v>-41.552658217160001</v>
      </c>
      <c r="L5100" s="131">
        <v>-40.375318676158315</v>
      </c>
      <c r="M5100" s="131">
        <v>-2.224494888351372</v>
      </c>
      <c r="N5100" s="131">
        <v>-59.093506401664371</v>
      </c>
      <c r="O5100" s="131">
        <v>-4.4793156337334281</v>
      </c>
      <c r="P5100" s="131">
        <v>-2.7610813319960785</v>
      </c>
      <c r="Q5100" s="131">
        <v>-7.1104916257511581</v>
      </c>
      <c r="R5100" s="131">
        <v>-31.203891892517007</v>
      </c>
      <c r="S5100" s="131">
        <v>-9.6133493168271471</v>
      </c>
      <c r="T5100" s="131">
        <v>-12.070473877978031</v>
      </c>
      <c r="U5100" s="131">
        <v>-113.6037973165532</v>
      </c>
      <c r="V5100" s="131">
        <v>-60.469483692564232</v>
      </c>
      <c r="W5100" s="131">
        <v>-10.366079599620276</v>
      </c>
      <c r="X5100" s="132">
        <v>-93.031118785567983</v>
      </c>
      <c r="Y5100" s="131">
        <v>0</v>
      </c>
      <c r="Z5100" s="131">
        <v>-1.6571933155732538E-2</v>
      </c>
      <c r="AA5100" s="131">
        <v>-5.8060946944638285</v>
      </c>
      <c r="AB5100" s="131">
        <v>-2.1564982447274397</v>
      </c>
      <c r="AC5100" s="131">
        <v>-23.253389488463739</v>
      </c>
      <c r="AD5100" s="131">
        <v>-7.7486731137224343</v>
      </c>
      <c r="AE5100" s="131">
        <v>0</v>
      </c>
      <c r="AF5100" s="131">
        <v>-80.064750417247623</v>
      </c>
      <c r="AG5100" s="131">
        <v>-23.214621862440488</v>
      </c>
      <c r="AH5100" s="43">
        <v>-653.45922869972571</v>
      </c>
      <c r="AJ5100" s="69"/>
    </row>
    <row r="5101" spans="4:36">
      <c r="D5101" s="62">
        <v>2019</v>
      </c>
      <c r="E5101" s="62">
        <v>3</v>
      </c>
      <c r="F5101" s="62">
        <v>2019</v>
      </c>
      <c r="G5101" s="62">
        <v>2019</v>
      </c>
      <c r="H5101" s="131">
        <v>-16.770142974114172</v>
      </c>
      <c r="I5101" s="131">
        <v>-7.4411401174913472</v>
      </c>
      <c r="J5101" s="131">
        <v>-5.4838941883507575</v>
      </c>
      <c r="K5101" s="131">
        <v>-65.964848018709262</v>
      </c>
      <c r="L5101" s="131">
        <v>-40.068454180862304</v>
      </c>
      <c r="M5101" s="131">
        <v>-2.5049486793827684</v>
      </c>
      <c r="N5101" s="131">
        <v>-83.62153559140296</v>
      </c>
      <c r="O5101" s="131">
        <v>-5.4853222842463953</v>
      </c>
      <c r="P5101" s="131">
        <v>-5.3630517976314209</v>
      </c>
      <c r="Q5101" s="131">
        <v>-8.8408255100394673</v>
      </c>
      <c r="R5101" s="131">
        <v>-49.163170691092489</v>
      </c>
      <c r="S5101" s="131">
        <v>-12.430994615130215</v>
      </c>
      <c r="T5101" s="131">
        <v>-14.639839680487901</v>
      </c>
      <c r="U5101" s="131">
        <v>-229.75047989173447</v>
      </c>
      <c r="V5101" s="131">
        <v>-89.313320368910368</v>
      </c>
      <c r="W5101" s="131">
        <v>-13.779790703240389</v>
      </c>
      <c r="X5101" s="132">
        <v>-132.07620951225454</v>
      </c>
      <c r="Y5101" s="131">
        <v>0</v>
      </c>
      <c r="Z5101" s="131">
        <v>-4.1245700298712093E-2</v>
      </c>
      <c r="AA5101" s="131">
        <v>-7.0981029985670414</v>
      </c>
      <c r="AB5101" s="131">
        <v>-2.4822388549280152</v>
      </c>
      <c r="AC5101" s="131">
        <v>-29.437862561683446</v>
      </c>
      <c r="AD5101" s="131">
        <v>-9.5083857121714157</v>
      </c>
      <c r="AE5101" s="131">
        <v>0</v>
      </c>
      <c r="AF5101" s="131">
        <v>-93.853679655773533</v>
      </c>
      <c r="AG5101" s="131">
        <v>-35.457394195835867</v>
      </c>
      <c r="AH5101" s="43">
        <v>-960.5768784843392</v>
      </c>
      <c r="AJ5101" s="69"/>
    </row>
    <row r="5102" spans="4:36">
      <c r="D5102" s="62">
        <v>2019</v>
      </c>
      <c r="E5102" s="62">
        <v>4</v>
      </c>
      <c r="F5102" s="62">
        <v>2019</v>
      </c>
      <c r="G5102" s="62">
        <v>2019</v>
      </c>
      <c r="H5102" s="131">
        <v>-18.598679779292553</v>
      </c>
      <c r="I5102" s="131">
        <v>-8.1809764944721284</v>
      </c>
      <c r="J5102" s="131">
        <v>-8.5296496343150157</v>
      </c>
      <c r="K5102" s="131">
        <v>-74.77629756287088</v>
      </c>
      <c r="L5102" s="131">
        <v>-50.989811874101747</v>
      </c>
      <c r="M5102" s="131">
        <v>-2.4164472698462087</v>
      </c>
      <c r="N5102" s="131">
        <v>-105.88720131822342</v>
      </c>
      <c r="O5102" s="131">
        <v>-6.3834684279002403</v>
      </c>
      <c r="P5102" s="131">
        <v>-6.4802131997387136</v>
      </c>
      <c r="Q5102" s="131">
        <v>-9.8919747809057359</v>
      </c>
      <c r="R5102" s="131">
        <v>-66.781630282104075</v>
      </c>
      <c r="S5102" s="131">
        <v>-12.244907137485274</v>
      </c>
      <c r="T5102" s="131">
        <v>-28.897663342377207</v>
      </c>
      <c r="U5102" s="131">
        <v>-234.17911448005515</v>
      </c>
      <c r="V5102" s="131">
        <v>-121.27762060997048</v>
      </c>
      <c r="W5102" s="131">
        <v>-16.997157638809139</v>
      </c>
      <c r="X5102" s="132">
        <v>-156.5914399952141</v>
      </c>
      <c r="Y5102" s="131">
        <v>0</v>
      </c>
      <c r="Z5102" s="131">
        <v>-0.17741175106164783</v>
      </c>
      <c r="AA5102" s="131">
        <v>-5.7134301644564252</v>
      </c>
      <c r="AB5102" s="131">
        <v>-2.7851503637860806</v>
      </c>
      <c r="AC5102" s="131">
        <v>-41.319616668063851</v>
      </c>
      <c r="AD5102" s="131">
        <v>-10.929380624876005</v>
      </c>
      <c r="AE5102" s="131">
        <v>0</v>
      </c>
      <c r="AF5102" s="131">
        <v>-99.870891608427854</v>
      </c>
      <c r="AG5102" s="131">
        <v>-49.410504132957918</v>
      </c>
      <c r="AH5102" s="43">
        <v>-1139.3106391413116</v>
      </c>
      <c r="AJ5102" s="69"/>
    </row>
    <row r="5103" spans="4:36">
      <c r="D5103" s="62">
        <v>2019</v>
      </c>
      <c r="E5103" s="62">
        <v>5</v>
      </c>
      <c r="F5103" s="62">
        <v>2019</v>
      </c>
      <c r="G5103" s="62">
        <v>2020</v>
      </c>
      <c r="H5103" s="131">
        <v>-15.847909019130714</v>
      </c>
      <c r="I5103" s="131">
        <v>-8.9003968873312385</v>
      </c>
      <c r="J5103" s="131">
        <v>-7.0709279075246334</v>
      </c>
      <c r="K5103" s="131">
        <v>-92.175468440111814</v>
      </c>
      <c r="L5103" s="131">
        <v>-38.126655899153214</v>
      </c>
      <c r="M5103" s="131">
        <v>-2.5991309226395809</v>
      </c>
      <c r="N5103" s="131">
        <v>-143.10164840761661</v>
      </c>
      <c r="O5103" s="131">
        <v>-6.9365992323059897</v>
      </c>
      <c r="P5103" s="131">
        <v>-7.9467414403231889</v>
      </c>
      <c r="Q5103" s="131">
        <v>-11.868592431556431</v>
      </c>
      <c r="R5103" s="131">
        <v>-93.503522532785098</v>
      </c>
      <c r="S5103" s="131">
        <v>-17.239424815785718</v>
      </c>
      <c r="T5103" s="131">
        <v>-24.159432402017284</v>
      </c>
      <c r="U5103" s="131">
        <v>-212.98178648948402</v>
      </c>
      <c r="V5103" s="131">
        <v>-140.15306360890213</v>
      </c>
      <c r="W5103" s="131">
        <v>-21.421594971148146</v>
      </c>
      <c r="X5103" s="132">
        <v>-179.23050487998805</v>
      </c>
      <c r="Y5103" s="131">
        <v>0</v>
      </c>
      <c r="Z5103" s="131">
        <v>-0.35215357955931653</v>
      </c>
      <c r="AA5103" s="131">
        <v>-7.4749387539304823</v>
      </c>
      <c r="AB5103" s="131">
        <v>-3.1865336679872058</v>
      </c>
      <c r="AC5103" s="131">
        <v>-75.373215519310634</v>
      </c>
      <c r="AD5103" s="131">
        <v>-12.640512200668411</v>
      </c>
      <c r="AE5103" s="131">
        <v>-18.199396226790579</v>
      </c>
      <c r="AF5103" s="131">
        <v>-113.86986726008546</v>
      </c>
      <c r="AG5103" s="131">
        <v>-66.757248366802514</v>
      </c>
      <c r="AH5103" s="43">
        <v>-1321.1172658629384</v>
      </c>
      <c r="AJ5103" s="69"/>
    </row>
    <row r="5104" spans="4:36">
      <c r="D5104" s="62">
        <v>2019</v>
      </c>
      <c r="E5104" s="62">
        <v>6</v>
      </c>
      <c r="F5104" s="62">
        <v>2019</v>
      </c>
      <c r="G5104" s="62">
        <v>2020</v>
      </c>
      <c r="H5104" s="131">
        <v>-17.20913341717733</v>
      </c>
      <c r="I5104" s="131">
        <v>-8.6524885087108654</v>
      </c>
      <c r="J5104" s="131">
        <v>-7.9692851280185248</v>
      </c>
      <c r="K5104" s="131">
        <v>-94.963466147444223</v>
      </c>
      <c r="L5104" s="131">
        <v>-38.835965634181655</v>
      </c>
      <c r="M5104" s="131">
        <v>-2.8580573437837051</v>
      </c>
      <c r="N5104" s="131">
        <v>-163.56315086654038</v>
      </c>
      <c r="O5104" s="131">
        <v>-6.8252816579193363</v>
      </c>
      <c r="P5104" s="131">
        <v>-8.9095314486847474</v>
      </c>
      <c r="Q5104" s="131">
        <v>-13.41484824304812</v>
      </c>
      <c r="R5104" s="131">
        <v>-109.77625547395273</v>
      </c>
      <c r="S5104" s="131">
        <v>-17.034026373479527</v>
      </c>
      <c r="T5104" s="131">
        <v>-25.835373644901431</v>
      </c>
      <c r="U5104" s="131">
        <v>-226.03833615172948</v>
      </c>
      <c r="V5104" s="131">
        <v>-207.7159187069289</v>
      </c>
      <c r="W5104" s="131">
        <v>-23.306945221186705</v>
      </c>
      <c r="X5104" s="132">
        <v>-192.25943264516644</v>
      </c>
      <c r="Y5104" s="131">
        <v>0</v>
      </c>
      <c r="Z5104" s="131">
        <v>-1.1668482267541898</v>
      </c>
      <c r="AA5104" s="131">
        <v>-7.5323025106017303</v>
      </c>
      <c r="AB5104" s="131">
        <v>-3.165408230923989</v>
      </c>
      <c r="AC5104" s="131">
        <v>-71.510925574559991</v>
      </c>
      <c r="AD5104" s="131">
        <v>-12.471828094221999</v>
      </c>
      <c r="AE5104" s="131">
        <v>-48.431363808864504</v>
      </c>
      <c r="AF5104" s="131">
        <v>-114.90774365438315</v>
      </c>
      <c r="AG5104" s="131">
        <v>-77.465449016221754</v>
      </c>
      <c r="AH5104" s="43">
        <v>-1501.8193657293855</v>
      </c>
      <c r="AJ5104" s="69"/>
    </row>
    <row r="5105" spans="4:36">
      <c r="D5105" s="62">
        <v>2019</v>
      </c>
      <c r="E5105" s="62">
        <v>7</v>
      </c>
      <c r="F5105" s="62">
        <v>2020</v>
      </c>
      <c r="G5105" s="62">
        <v>2020</v>
      </c>
      <c r="H5105" s="131">
        <v>38.583595149763354</v>
      </c>
      <c r="I5105" s="131">
        <v>21.017622016857096</v>
      </c>
      <c r="J5105" s="131">
        <v>14.717119939081746</v>
      </c>
      <c r="K5105" s="131">
        <v>226.4701554308817</v>
      </c>
      <c r="L5105" s="131">
        <v>96.748368864940588</v>
      </c>
      <c r="M5105" s="131">
        <v>6.2373019666491034</v>
      </c>
      <c r="N5105" s="131">
        <v>468.35004443994882</v>
      </c>
      <c r="O5105" s="131">
        <v>17.513796102780887</v>
      </c>
      <c r="P5105" s="131">
        <v>16.351481217211855</v>
      </c>
      <c r="Q5105" s="131">
        <v>30.811856240649661</v>
      </c>
      <c r="R5105" s="131">
        <v>283.92156312390262</v>
      </c>
      <c r="S5105" s="131">
        <v>41.352552291404727</v>
      </c>
      <c r="T5105" s="131">
        <v>63.355383331068325</v>
      </c>
      <c r="U5105" s="131">
        <v>520.97249355844656</v>
      </c>
      <c r="V5105" s="131">
        <v>577.50012101916548</v>
      </c>
      <c r="W5105" s="131">
        <v>60.934702871223294</v>
      </c>
      <c r="X5105" s="132">
        <v>445.73525676922941</v>
      </c>
      <c r="Y5105" s="131">
        <v>0</v>
      </c>
      <c r="Z5105" s="131">
        <v>4.0043292374970036</v>
      </c>
      <c r="AA5105" s="131">
        <v>21.006427116242314</v>
      </c>
      <c r="AB5105" s="131">
        <v>7.6426477041770235</v>
      </c>
      <c r="AC5105" s="131">
        <v>167.97464733184336</v>
      </c>
      <c r="AD5105" s="131">
        <v>30.331868465924593</v>
      </c>
      <c r="AE5105" s="131">
        <v>188.67469466939164</v>
      </c>
      <c r="AF5105" s="131">
        <v>276.89024860800913</v>
      </c>
      <c r="AG5105" s="131">
        <v>201.28728189417166</v>
      </c>
      <c r="AH5105" s="43">
        <v>3828.3855593604621</v>
      </c>
      <c r="AJ5105" s="69"/>
    </row>
    <row r="5106" spans="4:36">
      <c r="D5106" s="62">
        <v>2019</v>
      </c>
      <c r="E5106" s="62">
        <v>8</v>
      </c>
      <c r="F5106" s="62">
        <v>2020</v>
      </c>
      <c r="G5106" s="62">
        <v>2020</v>
      </c>
      <c r="H5106" s="131">
        <v>36.899187100591561</v>
      </c>
      <c r="I5106" s="131">
        <v>22.306714388780598</v>
      </c>
      <c r="J5106" s="131">
        <v>18.210325390827126</v>
      </c>
      <c r="K5106" s="131">
        <v>225.4538147252369</v>
      </c>
      <c r="L5106" s="131">
        <v>99.898576472246305</v>
      </c>
      <c r="M5106" s="131">
        <v>5.9334658704209238</v>
      </c>
      <c r="N5106" s="131">
        <v>466.19606861866487</v>
      </c>
      <c r="O5106" s="131">
        <v>17.669419639340507</v>
      </c>
      <c r="P5106" s="131">
        <v>17.781877470226227</v>
      </c>
      <c r="Q5106" s="131">
        <v>29.626458410805558</v>
      </c>
      <c r="R5106" s="131">
        <v>307.96668837563561</v>
      </c>
      <c r="S5106" s="131">
        <v>40.562276457642788</v>
      </c>
      <c r="T5106" s="131">
        <v>65.669076892248412</v>
      </c>
      <c r="U5106" s="131">
        <v>541.78293919742919</v>
      </c>
      <c r="V5106" s="131">
        <v>581.56583911823122</v>
      </c>
      <c r="W5106" s="131">
        <v>62.361733448460441</v>
      </c>
      <c r="X5106" s="132">
        <v>465.75792620075174</v>
      </c>
      <c r="Y5106" s="131">
        <v>0</v>
      </c>
      <c r="Z5106" s="131">
        <v>5.1186148392209478</v>
      </c>
      <c r="AA5106" s="131">
        <v>21.389935522540156</v>
      </c>
      <c r="AB5106" s="131">
        <v>7.7550284155747553</v>
      </c>
      <c r="AC5106" s="131">
        <v>153.68375419121773</v>
      </c>
      <c r="AD5106" s="131">
        <v>28.362071336717705</v>
      </c>
      <c r="AE5106" s="131">
        <v>99.525504160071563</v>
      </c>
      <c r="AF5106" s="131">
        <v>277.88150248130734</v>
      </c>
      <c r="AG5106" s="131">
        <v>195.99936662249632</v>
      </c>
      <c r="AH5106" s="43">
        <v>3795.3581653466867</v>
      </c>
      <c r="AJ5106" s="69"/>
    </row>
    <row r="5107" spans="4:36">
      <c r="D5107" s="62">
        <v>2019</v>
      </c>
      <c r="E5107" s="62">
        <v>9</v>
      </c>
      <c r="F5107" s="62">
        <v>2020</v>
      </c>
      <c r="G5107" s="62">
        <v>2020</v>
      </c>
      <c r="H5107" s="131">
        <v>32.820316086906331</v>
      </c>
      <c r="I5107" s="131">
        <v>21.643752597505664</v>
      </c>
      <c r="J5107" s="131">
        <v>19.457319971839151</v>
      </c>
      <c r="K5107" s="131">
        <v>214.52335807962174</v>
      </c>
      <c r="L5107" s="131">
        <v>89.640783017852229</v>
      </c>
      <c r="M5107" s="131">
        <v>5.1692114792504773</v>
      </c>
      <c r="N5107" s="131">
        <v>410.14039657451355</v>
      </c>
      <c r="O5107" s="131">
        <v>17.267263767636926</v>
      </c>
      <c r="P5107" s="131">
        <v>15.159484339699864</v>
      </c>
      <c r="Q5107" s="131">
        <v>27.7252953042298</v>
      </c>
      <c r="R5107" s="131">
        <v>303.94363062425862</v>
      </c>
      <c r="S5107" s="131">
        <v>37.631996262159142</v>
      </c>
      <c r="T5107" s="131">
        <v>61.089748686589296</v>
      </c>
      <c r="U5107" s="131">
        <v>609.13284262095215</v>
      </c>
      <c r="V5107" s="131">
        <v>462.60040800991493</v>
      </c>
      <c r="W5107" s="131">
        <v>56.191193565703323</v>
      </c>
      <c r="X5107" s="132">
        <v>443.13370343241922</v>
      </c>
      <c r="Y5107" s="131">
        <v>0</v>
      </c>
      <c r="Z5107" s="131">
        <v>4.7230444764656969</v>
      </c>
      <c r="AA5107" s="131">
        <v>20.780255492015378</v>
      </c>
      <c r="AB5107" s="131">
        <v>7.231091315139369</v>
      </c>
      <c r="AC5107" s="131">
        <v>147.72593493774764</v>
      </c>
      <c r="AD5107" s="131">
        <v>29.390576097311218</v>
      </c>
      <c r="AE5107" s="131">
        <v>151.8720348519505</v>
      </c>
      <c r="AF5107" s="131">
        <v>256.81735767371737</v>
      </c>
      <c r="AG5107" s="131">
        <v>177.25815124368114</v>
      </c>
      <c r="AH5107" s="43">
        <v>3623.0691505090808</v>
      </c>
      <c r="AJ5107" s="69"/>
    </row>
    <row r="5108" spans="4:36">
      <c r="D5108" s="62">
        <v>2019</v>
      </c>
      <c r="E5108" s="62">
        <v>10</v>
      </c>
      <c r="F5108" s="62">
        <v>2020</v>
      </c>
      <c r="G5108" s="62">
        <v>2020</v>
      </c>
      <c r="H5108" s="131">
        <v>27.431788229368635</v>
      </c>
      <c r="I5108" s="131">
        <v>19.147896442117609</v>
      </c>
      <c r="J5108" s="131">
        <v>20.53523787038927</v>
      </c>
      <c r="K5108" s="131">
        <v>186.90957286964672</v>
      </c>
      <c r="L5108" s="131">
        <v>78.822454402015893</v>
      </c>
      <c r="M5108" s="131">
        <v>5.449726822478687</v>
      </c>
      <c r="N5108" s="131">
        <v>283.6444209861333</v>
      </c>
      <c r="O5108" s="131">
        <v>14.177905442864189</v>
      </c>
      <c r="P5108" s="131">
        <v>11.956181338487289</v>
      </c>
      <c r="Q5108" s="131">
        <v>23.719273043945162</v>
      </c>
      <c r="R5108" s="131">
        <v>192.51761950254422</v>
      </c>
      <c r="S5108" s="131">
        <v>34.635207704428204</v>
      </c>
      <c r="T5108" s="131">
        <v>103.12070412143981</v>
      </c>
      <c r="U5108" s="131">
        <v>635.56247947125644</v>
      </c>
      <c r="V5108" s="131">
        <v>273.21099021427904</v>
      </c>
      <c r="W5108" s="131">
        <v>42.527500094457189</v>
      </c>
      <c r="X5108" s="132">
        <v>411.31113136607843</v>
      </c>
      <c r="Y5108" s="131">
        <v>0</v>
      </c>
      <c r="Z5108" s="131">
        <v>2.0537652132676638</v>
      </c>
      <c r="AA5108" s="131">
        <v>19.118385731391395</v>
      </c>
      <c r="AB5108" s="131">
        <v>6.9174883840092045</v>
      </c>
      <c r="AC5108" s="131">
        <v>133.07046045245565</v>
      </c>
      <c r="AD5108" s="131">
        <v>27.580167132757733</v>
      </c>
      <c r="AE5108" s="131">
        <v>0</v>
      </c>
      <c r="AF5108" s="131">
        <v>235.14744661022246</v>
      </c>
      <c r="AG5108" s="131">
        <v>131.77605379300348</v>
      </c>
      <c r="AH5108" s="43">
        <v>2920.3438572390378</v>
      </c>
      <c r="AJ5108" s="69"/>
    </row>
    <row r="5109" spans="4:36">
      <c r="D5109" s="62">
        <v>2019</v>
      </c>
      <c r="E5109" s="62">
        <v>11</v>
      </c>
      <c r="F5109" s="62">
        <v>2020</v>
      </c>
      <c r="G5109" s="62">
        <v>2020</v>
      </c>
      <c r="H5109" s="131">
        <v>27.700031197386593</v>
      </c>
      <c r="I5109" s="131">
        <v>16.699704206363727</v>
      </c>
      <c r="J5109" s="131">
        <v>19.926583746514602</v>
      </c>
      <c r="K5109" s="131">
        <v>157.53157360458985</v>
      </c>
      <c r="L5109" s="131">
        <v>99.192302168829002</v>
      </c>
      <c r="M5109" s="131">
        <v>5.296476159907459</v>
      </c>
      <c r="N5109" s="131">
        <v>196.65885549977943</v>
      </c>
      <c r="O5109" s="131">
        <v>12.610884287605394</v>
      </c>
      <c r="P5109" s="131">
        <v>8.1946013186931363</v>
      </c>
      <c r="Q5109" s="131">
        <v>20.607250101633653</v>
      </c>
      <c r="R5109" s="131">
        <v>137.32571894159557</v>
      </c>
      <c r="S5109" s="131">
        <v>30.507776988493301</v>
      </c>
      <c r="T5109" s="131">
        <v>70.584817514815086</v>
      </c>
      <c r="U5109" s="131">
        <v>521.28785234725569</v>
      </c>
      <c r="V5109" s="131">
        <v>232.56216503242533</v>
      </c>
      <c r="W5109" s="131">
        <v>33.00567585958224</v>
      </c>
      <c r="X5109" s="132">
        <v>334.8440457876884</v>
      </c>
      <c r="Y5109" s="131">
        <v>0</v>
      </c>
      <c r="Z5109" s="131">
        <v>0.20476100727683608</v>
      </c>
      <c r="AA5109" s="131">
        <v>17.18904344124687</v>
      </c>
      <c r="AB5109" s="131">
        <v>6.1611965694676929</v>
      </c>
      <c r="AC5109" s="131">
        <v>107.07714244316907</v>
      </c>
      <c r="AD5109" s="131">
        <v>23.700719351571646</v>
      </c>
      <c r="AE5109" s="131">
        <v>0</v>
      </c>
      <c r="AF5109" s="131">
        <v>202.38099913174881</v>
      </c>
      <c r="AG5109" s="131">
        <v>103.06161929780916</v>
      </c>
      <c r="AH5109" s="43">
        <v>2384.3117960054483</v>
      </c>
      <c r="AJ5109" s="69"/>
    </row>
    <row r="5110" spans="4:36">
      <c r="D5110" s="62">
        <v>2019</v>
      </c>
      <c r="E5110" s="62">
        <v>12</v>
      </c>
      <c r="F5110" s="62">
        <v>2020</v>
      </c>
      <c r="G5110" s="62">
        <v>2020</v>
      </c>
      <c r="H5110" s="131">
        <v>25.60931394665819</v>
      </c>
      <c r="I5110" s="131">
        <v>13.809537443093197</v>
      </c>
      <c r="J5110" s="131">
        <v>13.09290247368588</v>
      </c>
      <c r="K5110" s="131">
        <v>120.57895964651891</v>
      </c>
      <c r="L5110" s="131">
        <v>106.42320575143464</v>
      </c>
      <c r="M5110" s="131">
        <v>5.2784858647360551</v>
      </c>
      <c r="N5110" s="131">
        <v>138.2642902613247</v>
      </c>
      <c r="O5110" s="131">
        <v>10.389011617120461</v>
      </c>
      <c r="P5110" s="131">
        <v>6.2617557489553555</v>
      </c>
      <c r="Q5110" s="131">
        <v>17.99597994185773</v>
      </c>
      <c r="R5110" s="131">
        <v>117.64145165437664</v>
      </c>
      <c r="S5110" s="131">
        <v>23.962571692039166</v>
      </c>
      <c r="T5110" s="131">
        <v>48.731741534885444</v>
      </c>
      <c r="U5110" s="131">
        <v>344.15881549898518</v>
      </c>
      <c r="V5110" s="131">
        <v>171.41142147282432</v>
      </c>
      <c r="W5110" s="131">
        <v>23.727490991552649</v>
      </c>
      <c r="X5110" s="132">
        <v>248.62113519625984</v>
      </c>
      <c r="Y5110" s="131">
        <v>0</v>
      </c>
      <c r="Z5110" s="131">
        <v>0.49897672314355263</v>
      </c>
      <c r="AA5110" s="131">
        <v>9.0330980006460919</v>
      </c>
      <c r="AB5110" s="131">
        <v>3.9849592798331868</v>
      </c>
      <c r="AC5110" s="131">
        <v>98.45528020421655</v>
      </c>
      <c r="AD5110" s="131">
        <v>21.267794347711554</v>
      </c>
      <c r="AE5110" s="131">
        <v>0</v>
      </c>
      <c r="AF5110" s="131">
        <v>186.38326300990587</v>
      </c>
      <c r="AG5110" s="131">
        <v>65.051903541578724</v>
      </c>
      <c r="AH5110" s="43">
        <v>1820.6333458433439</v>
      </c>
      <c r="AJ5110" s="69"/>
    </row>
    <row r="5111" spans="4:36">
      <c r="D5111" s="62">
        <v>2020</v>
      </c>
      <c r="E5111" s="62">
        <v>1</v>
      </c>
      <c r="F5111" s="62">
        <v>2020</v>
      </c>
      <c r="G5111" s="62">
        <v>2020</v>
      </c>
      <c r="H5111" s="131">
        <v>23.656556492283833</v>
      </c>
      <c r="I5111" s="131">
        <v>14.901132053695136</v>
      </c>
      <c r="J5111" s="131">
        <v>7.8139706532456117</v>
      </c>
      <c r="K5111" s="131">
        <v>133.12348356019308</v>
      </c>
      <c r="L5111" s="131">
        <v>80.489529911921665</v>
      </c>
      <c r="M5111" s="131">
        <v>5.3572559156659656</v>
      </c>
      <c r="N5111" s="131">
        <v>152.36047189072571</v>
      </c>
      <c r="O5111" s="131">
        <v>11.336484630501889</v>
      </c>
      <c r="P5111" s="131">
        <v>5.0964793400545236</v>
      </c>
      <c r="Q5111" s="131">
        <v>17.412430974218314</v>
      </c>
      <c r="R5111" s="131">
        <v>120.91765702809704</v>
      </c>
      <c r="S5111" s="131">
        <v>26.721381417624631</v>
      </c>
      <c r="T5111" s="131">
        <v>39.317035050202776</v>
      </c>
      <c r="U5111" s="131">
        <v>314.88973707893069</v>
      </c>
      <c r="V5111" s="131">
        <v>152.06284214313519</v>
      </c>
      <c r="W5111" s="131">
        <v>27.276553223856993</v>
      </c>
      <c r="X5111" s="132">
        <v>189.66275515970375</v>
      </c>
      <c r="Y5111" s="131">
        <v>0</v>
      </c>
      <c r="Z5111" s="131">
        <v>4.1901299574700719E-3</v>
      </c>
      <c r="AA5111" s="131">
        <v>13.275251177356992</v>
      </c>
      <c r="AB5111" s="131">
        <v>5.3608909292327196</v>
      </c>
      <c r="AC5111" s="131">
        <v>62.265969985461304</v>
      </c>
      <c r="AD5111" s="131">
        <v>21.467856318876912</v>
      </c>
      <c r="AE5111" s="131">
        <v>0</v>
      </c>
      <c r="AF5111" s="131">
        <v>196.65003033731765</v>
      </c>
      <c r="AG5111" s="131">
        <v>66.721261185849215</v>
      </c>
      <c r="AH5111" s="43">
        <v>1688.1412065881093</v>
      </c>
      <c r="AJ5111" s="69"/>
    </row>
    <row r="5112" spans="4:36">
      <c r="D5112" s="62">
        <v>2020</v>
      </c>
      <c r="E5112" s="62">
        <v>2</v>
      </c>
      <c r="F5112" s="62">
        <v>2020</v>
      </c>
      <c r="G5112" s="62">
        <v>2020</v>
      </c>
      <c r="H5112" s="131">
        <v>29.162382899321749</v>
      </c>
      <c r="I5112" s="131">
        <v>12.781546875451436</v>
      </c>
      <c r="J5112" s="131">
        <v>8.75464230505378</v>
      </c>
      <c r="K5112" s="131">
        <v>88.981754817715782</v>
      </c>
      <c r="L5112" s="131">
        <v>84.280361001054558</v>
      </c>
      <c r="M5112" s="131">
        <v>5.1270882444757868</v>
      </c>
      <c r="N5112" s="131">
        <v>130.48177370679079</v>
      </c>
      <c r="O5112" s="131">
        <v>9.8054705468485874</v>
      </c>
      <c r="P5112" s="131">
        <v>6.1855484371256972</v>
      </c>
      <c r="Q5112" s="131">
        <v>14.92379891149147</v>
      </c>
      <c r="R5112" s="131">
        <v>66.093631436916752</v>
      </c>
      <c r="S5112" s="131">
        <v>19.223106232647464</v>
      </c>
      <c r="T5112" s="131">
        <v>27.351587948631831</v>
      </c>
      <c r="U5112" s="131">
        <v>217.73634992080585</v>
      </c>
      <c r="V5112" s="131">
        <v>134.60593121469586</v>
      </c>
      <c r="W5112" s="131">
        <v>23.244106067138599</v>
      </c>
      <c r="X5112" s="132">
        <v>164.03794874150958</v>
      </c>
      <c r="Y5112" s="131">
        <v>0</v>
      </c>
      <c r="Z5112" s="131">
        <v>3.591539963545775E-2</v>
      </c>
      <c r="AA5112" s="131">
        <v>12.992841043711945</v>
      </c>
      <c r="AB5112" s="131">
        <v>4.649729846664914</v>
      </c>
      <c r="AC5112" s="131">
        <v>50.991731980423197</v>
      </c>
      <c r="AD5112" s="131">
        <v>17.386238502537552</v>
      </c>
      <c r="AE5112" s="131">
        <v>0</v>
      </c>
      <c r="AF5112" s="131">
        <v>177.20653547292713</v>
      </c>
      <c r="AG5112" s="131">
        <v>49.432753163367025</v>
      </c>
      <c r="AH5112" s="43">
        <v>1355.4727747169429</v>
      </c>
      <c r="AJ5112" s="69"/>
    </row>
    <row r="5113" spans="4:36">
      <c r="D5113" s="62">
        <v>2020</v>
      </c>
      <c r="E5113" s="62">
        <v>3</v>
      </c>
      <c r="F5113" s="62">
        <v>2020</v>
      </c>
      <c r="G5113" s="62">
        <v>2020</v>
      </c>
      <c r="H5113" s="131">
        <v>37.28534623322188</v>
      </c>
      <c r="I5113" s="131">
        <v>16.337668634720316</v>
      </c>
      <c r="J5113" s="131">
        <v>11.150781040007908</v>
      </c>
      <c r="K5113" s="131">
        <v>140.85834323627739</v>
      </c>
      <c r="L5113" s="131">
        <v>83.63980505524539</v>
      </c>
      <c r="M5113" s="131">
        <v>5.773487273147599</v>
      </c>
      <c r="N5113" s="131">
        <v>184.64103669679147</v>
      </c>
      <c r="O5113" s="131">
        <v>12.002339868067081</v>
      </c>
      <c r="P5113" s="131">
        <v>12.014646682313064</v>
      </c>
      <c r="Q5113" s="131">
        <v>18.555496450567151</v>
      </c>
      <c r="R5113" s="131">
        <v>104.13356433613733</v>
      </c>
      <c r="S5113" s="131">
        <v>24.857343906752497</v>
      </c>
      <c r="T5113" s="131">
        <v>33.173748323608585</v>
      </c>
      <c r="U5113" s="131">
        <v>404.17878187824613</v>
      </c>
      <c r="V5113" s="131">
        <v>198.82201615648384</v>
      </c>
      <c r="W5113" s="131">
        <v>30.898751414259131</v>
      </c>
      <c r="X5113" s="132">
        <v>236.86839247637684</v>
      </c>
      <c r="Y5113" s="131">
        <v>0</v>
      </c>
      <c r="Z5113" s="131">
        <v>8.9389439092694867E-2</v>
      </c>
      <c r="AA5113" s="131">
        <v>15.884088845504657</v>
      </c>
      <c r="AB5113" s="131">
        <v>5.3520748827546036</v>
      </c>
      <c r="AC5113" s="131">
        <v>64.553496537208161</v>
      </c>
      <c r="AD5113" s="131">
        <v>21.334628437631423</v>
      </c>
      <c r="AE5113" s="131">
        <v>0</v>
      </c>
      <c r="AF5113" s="131">
        <v>207.72543880437564</v>
      </c>
      <c r="AG5113" s="131">
        <v>75.502268591106599</v>
      </c>
      <c r="AH5113" s="43">
        <v>1945.632935199897</v>
      </c>
      <c r="AJ5113" s="69"/>
    </row>
    <row r="5114" spans="4:36">
      <c r="D5114" s="62">
        <v>2020</v>
      </c>
      <c r="E5114" s="62">
        <v>4</v>
      </c>
      <c r="F5114" s="62">
        <v>2020</v>
      </c>
      <c r="G5114" s="62">
        <v>2020</v>
      </c>
      <c r="H5114" s="131">
        <v>41.350763444422881</v>
      </c>
      <c r="I5114" s="131">
        <v>17.962043579980598</v>
      </c>
      <c r="J5114" s="131">
        <v>17.34392607761723</v>
      </c>
      <c r="K5114" s="131">
        <v>159.58292079729506</v>
      </c>
      <c r="L5114" s="131">
        <v>106.43729617576491</v>
      </c>
      <c r="M5114" s="131">
        <v>5.5695063429910387</v>
      </c>
      <c r="N5114" s="131">
        <v>233.8048743788994</v>
      </c>
      <c r="O5114" s="131">
        <v>13.963668561031227</v>
      </c>
      <c r="P5114" s="131">
        <v>14.517382072518405</v>
      </c>
      <c r="Q5114" s="131">
        <v>20.761692754569108</v>
      </c>
      <c r="R5114" s="131">
        <v>141.45160077548869</v>
      </c>
      <c r="S5114" s="131">
        <v>24.485238490269552</v>
      </c>
      <c r="T5114" s="131">
        <v>65.481851699378893</v>
      </c>
      <c r="U5114" s="131">
        <v>411.59915093755376</v>
      </c>
      <c r="V5114" s="131">
        <v>269.95752049501033</v>
      </c>
      <c r="W5114" s="131">
        <v>38.113129578015887</v>
      </c>
      <c r="X5114" s="132">
        <v>282.59642335315397</v>
      </c>
      <c r="Y5114" s="131">
        <v>0</v>
      </c>
      <c r="Z5114" s="131">
        <v>0.38449430609737267</v>
      </c>
      <c r="AA5114" s="131">
        <v>12.785476959566971</v>
      </c>
      <c r="AB5114" s="131">
        <v>6.0051969926748292</v>
      </c>
      <c r="AC5114" s="131">
        <v>90.608675338149084</v>
      </c>
      <c r="AD5114" s="131">
        <v>24.523013868347547</v>
      </c>
      <c r="AE5114" s="131">
        <v>0</v>
      </c>
      <c r="AF5114" s="131">
        <v>221.04327565241806</v>
      </c>
      <c r="AG5114" s="131">
        <v>105.21374282791194</v>
      </c>
      <c r="AH5114" s="43">
        <v>2325.5428654591269</v>
      </c>
      <c r="AJ5114" s="69"/>
    </row>
    <row r="5115" spans="4:36">
      <c r="D5115" s="62">
        <v>2020</v>
      </c>
      <c r="E5115" s="62">
        <v>5</v>
      </c>
      <c r="F5115" s="62">
        <v>2020</v>
      </c>
      <c r="G5115" s="62">
        <v>2021</v>
      </c>
      <c r="H5115" s="131">
        <v>35.234927678492284</v>
      </c>
      <c r="I5115" s="131">
        <v>19.541593461048425</v>
      </c>
      <c r="J5115" s="131">
        <v>13.611606122334392</v>
      </c>
      <c r="K5115" s="131">
        <v>196.55664719219521</v>
      </c>
      <c r="L5115" s="131">
        <v>79.586451037502187</v>
      </c>
      <c r="M5115" s="131">
        <v>5.9905615738209681</v>
      </c>
      <c r="N5115" s="131">
        <v>315.97645903214624</v>
      </c>
      <c r="O5115" s="131">
        <v>15.171569218745859</v>
      </c>
      <c r="P5115" s="131">
        <v>17.8027910756607</v>
      </c>
      <c r="Q5115" s="131">
        <v>24.910301021877117</v>
      </c>
      <c r="R5115" s="131">
        <v>198.80909755494713</v>
      </c>
      <c r="S5115" s="131">
        <v>34.472407451533606</v>
      </c>
      <c r="T5115" s="131">
        <v>54.745061943126814</v>
      </c>
      <c r="U5115" s="131">
        <v>377.23827323571123</v>
      </c>
      <c r="V5115" s="131">
        <v>311.98756807664302</v>
      </c>
      <c r="W5115" s="131">
        <v>48.034150312225037</v>
      </c>
      <c r="X5115" s="132">
        <v>324.82486003017789</v>
      </c>
      <c r="Y5115" s="131">
        <v>0</v>
      </c>
      <c r="Z5115" s="131">
        <v>0.7632022422534771</v>
      </c>
      <c r="AA5115" s="131">
        <v>16.727369454360868</v>
      </c>
      <c r="AB5115" s="131">
        <v>6.8706388886096166</v>
      </c>
      <c r="AC5115" s="131">
        <v>166.18166096333425</v>
      </c>
      <c r="AD5115" s="131">
        <v>28.362399173331472</v>
      </c>
      <c r="AE5115" s="131">
        <v>38.304468873907233</v>
      </c>
      <c r="AF5115" s="131">
        <v>252.02707267260732</v>
      </c>
      <c r="AG5115" s="131">
        <v>142.15155430642088</v>
      </c>
      <c r="AH5115" s="43">
        <v>2725.8826925930134</v>
      </c>
      <c r="AJ5115" s="69"/>
    </row>
    <row r="5116" spans="4:36">
      <c r="D5116" s="62">
        <v>2020</v>
      </c>
      <c r="E5116" s="62">
        <v>6</v>
      </c>
      <c r="F5116" s="62">
        <v>2020</v>
      </c>
      <c r="G5116" s="62">
        <v>2021</v>
      </c>
      <c r="H5116" s="131">
        <v>38.261361207450207</v>
      </c>
      <c r="I5116" s="131">
        <v>18.997289110139899</v>
      </c>
      <c r="J5116" s="131">
        <v>14.785767135372852</v>
      </c>
      <c r="K5116" s="131">
        <v>202.48122056111092</v>
      </c>
      <c r="L5116" s="131">
        <v>81.067080354864331</v>
      </c>
      <c r="M5116" s="131">
        <v>6.5873436194817261</v>
      </c>
      <c r="N5116" s="131">
        <v>361.15660311428917</v>
      </c>
      <c r="O5116" s="131">
        <v>14.92847921138079</v>
      </c>
      <c r="P5116" s="131">
        <v>19.959693939219481</v>
      </c>
      <c r="Q5116" s="131">
        <v>28.155647758923472</v>
      </c>
      <c r="R5116" s="131">
        <v>233.72179919374631</v>
      </c>
      <c r="S5116" s="131">
        <v>34.061687322019417</v>
      </c>
      <c r="T5116" s="131">
        <v>58.542730101385054</v>
      </c>
      <c r="U5116" s="131">
        <v>396.99328643348281</v>
      </c>
      <c r="V5116" s="131">
        <v>462.54474803585191</v>
      </c>
      <c r="W5116" s="131">
        <v>52.26171587975243</v>
      </c>
      <c r="X5116" s="132">
        <v>349.12759752846512</v>
      </c>
      <c r="Y5116" s="131">
        <v>0</v>
      </c>
      <c r="Z5116" s="131">
        <v>2.5288431943321754</v>
      </c>
      <c r="AA5116" s="131">
        <v>16.855737696926798</v>
      </c>
      <c r="AB5116" s="131">
        <v>6.8250893151393637</v>
      </c>
      <c r="AC5116" s="131">
        <v>157.41042570866625</v>
      </c>
      <c r="AD5116" s="131">
        <v>27.983910874338569</v>
      </c>
      <c r="AE5116" s="131">
        <v>101.93402266865638</v>
      </c>
      <c r="AF5116" s="131">
        <v>254.32419442873805</v>
      </c>
      <c r="AG5116" s="131">
        <v>164.95338337187613</v>
      </c>
      <c r="AH5116" s="43">
        <v>3106.44965776561</v>
      </c>
      <c r="AJ5116" s="69"/>
    </row>
    <row r="5117" spans="4:36">
      <c r="D5117" s="62">
        <v>2020</v>
      </c>
      <c r="E5117" s="62">
        <v>7</v>
      </c>
      <c r="F5117" s="62">
        <v>2021</v>
      </c>
      <c r="G5117" s="62">
        <v>2021</v>
      </c>
      <c r="H5117" s="131">
        <v>96.839563377176091</v>
      </c>
      <c r="I5117" s="131">
        <v>52.093422817573718</v>
      </c>
      <c r="J5117" s="131">
        <v>33.782187362881935</v>
      </c>
      <c r="K5117" s="131">
        <v>544.9945011928088</v>
      </c>
      <c r="L5117" s="131">
        <v>227.9831717238612</v>
      </c>
      <c r="M5117" s="131">
        <v>16.228742367521264</v>
      </c>
      <c r="N5117" s="131">
        <v>1168.7699999474007</v>
      </c>
      <c r="O5117" s="131">
        <v>43.234763838510943</v>
      </c>
      <c r="P5117" s="131">
        <v>41.352791129594799</v>
      </c>
      <c r="Q5117" s="131">
        <v>73.003946434585771</v>
      </c>
      <c r="R5117" s="131">
        <v>683.28491167432901</v>
      </c>
      <c r="S5117" s="131">
        <v>93.346895232927949</v>
      </c>
      <c r="T5117" s="131">
        <v>162.06545887054358</v>
      </c>
      <c r="U5117" s="131">
        <v>1032.3389938117448</v>
      </c>
      <c r="V5117" s="131">
        <v>1451.87131325204</v>
      </c>
      <c r="W5117" s="131">
        <v>154.24522290897758</v>
      </c>
      <c r="X5117" s="132">
        <v>914.70232682180313</v>
      </c>
      <c r="Y5117" s="131">
        <v>0</v>
      </c>
      <c r="Z5117" s="131">
        <v>9.7968401984141806</v>
      </c>
      <c r="AA5117" s="131">
        <v>53.066557803886539</v>
      </c>
      <c r="AB5117" s="131">
        <v>18.602493784906695</v>
      </c>
      <c r="AC5117" s="131">
        <v>416.69770634186273</v>
      </c>
      <c r="AD5117" s="131">
        <v>76.829175479419021</v>
      </c>
      <c r="AE5117" s="131">
        <v>448.28564895883079</v>
      </c>
      <c r="AF5117" s="131">
        <v>691.82261965875909</v>
      </c>
      <c r="AG5117" s="131">
        <v>483.85834564743715</v>
      </c>
      <c r="AH5117" s="43">
        <v>8989.0976006377969</v>
      </c>
      <c r="AJ5117" s="69"/>
    </row>
    <row r="5118" spans="4:36">
      <c r="D5118" s="62">
        <v>2020</v>
      </c>
      <c r="E5118" s="62">
        <v>8</v>
      </c>
      <c r="F5118" s="62">
        <v>2021</v>
      </c>
      <c r="G5118" s="62">
        <v>2021</v>
      </c>
      <c r="H5118" s="131">
        <v>92.611928824261767</v>
      </c>
      <c r="I5118" s="131">
        <v>55.28851472319753</v>
      </c>
      <c r="J5118" s="131">
        <v>39.013128035978696</v>
      </c>
      <c r="K5118" s="131">
        <v>542.55639450760816</v>
      </c>
      <c r="L5118" s="131">
        <v>235.40649400131258</v>
      </c>
      <c r="M5118" s="131">
        <v>15.438195789208086</v>
      </c>
      <c r="N5118" s="131">
        <v>1163.4543584800454</v>
      </c>
      <c r="O5118" s="131">
        <v>43.618406917965537</v>
      </c>
      <c r="P5118" s="131">
        <v>44.970254079752173</v>
      </c>
      <c r="Q5118" s="131">
        <v>70.195328901201151</v>
      </c>
      <c r="R5118" s="131">
        <v>740.19232217568458</v>
      </c>
      <c r="S5118" s="131">
        <v>91.562971596499182</v>
      </c>
      <c r="T5118" s="131">
        <v>167.98397421941354</v>
      </c>
      <c r="U5118" s="131">
        <v>1073.3325689705443</v>
      </c>
      <c r="V5118" s="131">
        <v>1462.056289882471</v>
      </c>
      <c r="W5118" s="131">
        <v>157.85749373516097</v>
      </c>
      <c r="X5118" s="132">
        <v>956.86393934012449</v>
      </c>
      <c r="Y5118" s="131">
        <v>0</v>
      </c>
      <c r="Z5118" s="131">
        <v>12.52300913409012</v>
      </c>
      <c r="AA5118" s="131">
        <v>54.035378960309892</v>
      </c>
      <c r="AB5118" s="131">
        <v>18.876032690039956</v>
      </c>
      <c r="AC5118" s="131">
        <v>380.57754882032128</v>
      </c>
      <c r="AD5118" s="131">
        <v>71.839773343882669</v>
      </c>
      <c r="AE5118" s="131">
        <v>236.46973590460172</v>
      </c>
      <c r="AF5118" s="131">
        <v>694.29931161457785</v>
      </c>
      <c r="AG5118" s="131">
        <v>471.14715042834774</v>
      </c>
      <c r="AH5118" s="43">
        <v>8892.1705050765995</v>
      </c>
      <c r="AJ5118" s="69"/>
    </row>
    <row r="5119" spans="4:36">
      <c r="D5119" s="62">
        <v>2020</v>
      </c>
      <c r="E5119" s="62">
        <v>9</v>
      </c>
      <c r="F5119" s="62">
        <v>2021</v>
      </c>
      <c r="G5119" s="62">
        <v>2021</v>
      </c>
      <c r="H5119" s="131">
        <v>82.374518689101777</v>
      </c>
      <c r="I5119" s="131">
        <v>53.645324600305294</v>
      </c>
      <c r="J5119" s="131">
        <v>39.33643482055087</v>
      </c>
      <c r="K5119" s="131">
        <v>516.33524713846975</v>
      </c>
      <c r="L5119" s="131">
        <v>211.23446594484292</v>
      </c>
      <c r="M5119" s="131">
        <v>13.449693759986113</v>
      </c>
      <c r="N5119" s="131">
        <v>1023.3655729663365</v>
      </c>
      <c r="O5119" s="131">
        <v>42.627012425513513</v>
      </c>
      <c r="P5119" s="131">
        <v>38.338238671130277</v>
      </c>
      <c r="Q5119" s="131">
        <v>65.690815816632139</v>
      </c>
      <c r="R5119" s="131">
        <v>731.28348490790711</v>
      </c>
      <c r="S5119" s="131">
        <v>84.948324053503612</v>
      </c>
      <c r="T5119" s="131">
        <v>156.26988004227312</v>
      </c>
      <c r="U5119" s="131">
        <v>1199.160348464701</v>
      </c>
      <c r="V5119" s="131">
        <v>1162.909371434012</v>
      </c>
      <c r="W5119" s="131">
        <v>142.23788364703034</v>
      </c>
      <c r="X5119" s="132">
        <v>909.22425187742738</v>
      </c>
      <c r="Y5119" s="131">
        <v>0</v>
      </c>
      <c r="Z5119" s="131">
        <v>11.55522167174742</v>
      </c>
      <c r="AA5119" s="131">
        <v>52.495201737277917</v>
      </c>
      <c r="AB5119" s="131">
        <v>17.600749956648439</v>
      </c>
      <c r="AC5119" s="131">
        <v>366.18854740904851</v>
      </c>
      <c r="AD5119" s="131">
        <v>74.444926825338271</v>
      </c>
      <c r="AE5119" s="131">
        <v>360.84358753887403</v>
      </c>
      <c r="AF5119" s="131">
        <v>641.66960755342541</v>
      </c>
      <c r="AG5119" s="131">
        <v>426.09664657493772</v>
      </c>
      <c r="AH5119" s="43">
        <v>8423.3253585270231</v>
      </c>
      <c r="AJ5119" s="69"/>
    </row>
    <row r="5120" spans="4:36">
      <c r="D5120" s="62">
        <v>2020</v>
      </c>
      <c r="E5120" s="62">
        <v>10</v>
      </c>
      <c r="F5120" s="62">
        <v>2021</v>
      </c>
      <c r="G5120" s="62">
        <v>2021</v>
      </c>
      <c r="H5120" s="131">
        <v>68.850048433174877</v>
      </c>
      <c r="I5120" s="131">
        <v>47.459197078828637</v>
      </c>
      <c r="J5120" s="131">
        <v>47.137296981363249</v>
      </c>
      <c r="K5120" s="131">
        <v>450.09234852169976</v>
      </c>
      <c r="L5120" s="131">
        <v>185.74156203829298</v>
      </c>
      <c r="M5120" s="131">
        <v>14.179562421104206</v>
      </c>
      <c r="N5120" s="131">
        <v>707.02220367640325</v>
      </c>
      <c r="O5120" s="131">
        <v>35.011127531389569</v>
      </c>
      <c r="P5120" s="131">
        <v>30.237105925155404</v>
      </c>
      <c r="Q5120" s="131">
        <v>56.199163245575868</v>
      </c>
      <c r="R5120" s="131">
        <v>460.3308153019517</v>
      </c>
      <c r="S5120" s="131">
        <v>78.183544323283911</v>
      </c>
      <c r="T5120" s="131">
        <v>263.78664848673213</v>
      </c>
      <c r="U5120" s="131">
        <v>1248.8206974492666</v>
      </c>
      <c r="V5120" s="131">
        <v>686.52186115030884</v>
      </c>
      <c r="W5120" s="131">
        <v>107.65070514406246</v>
      </c>
      <c r="X5120" s="132">
        <v>842.21565657568704</v>
      </c>
      <c r="Y5120" s="131">
        <v>0</v>
      </c>
      <c r="Z5120" s="131">
        <v>5.0246641587398653</v>
      </c>
      <c r="AA5120" s="131">
        <v>48.296976726109996</v>
      </c>
      <c r="AB5120" s="131">
        <v>16.837428552459023</v>
      </c>
      <c r="AC5120" s="131">
        <v>329.4153804985267</v>
      </c>
      <c r="AD5120" s="131">
        <v>69.859247305349186</v>
      </c>
      <c r="AE5120" s="131">
        <v>0</v>
      </c>
      <c r="AF5120" s="131">
        <v>587.52636951927241</v>
      </c>
      <c r="AG5120" s="131">
        <v>316.7658819982135</v>
      </c>
      <c r="AH5120" s="43">
        <v>6703.1654930429504</v>
      </c>
      <c r="AJ5120" s="69"/>
    </row>
    <row r="5121" spans="4:36">
      <c r="D5121" s="62">
        <v>2020</v>
      </c>
      <c r="E5121" s="62">
        <v>11</v>
      </c>
      <c r="F5121" s="62">
        <v>2021</v>
      </c>
      <c r="G5121" s="62">
        <v>2021</v>
      </c>
      <c r="H5121" s="131">
        <v>69.523301710922254</v>
      </c>
      <c r="I5121" s="131">
        <v>41.391207409324643</v>
      </c>
      <c r="J5121" s="131">
        <v>45.74017120287975</v>
      </c>
      <c r="K5121" s="131">
        <v>379.61726471552447</v>
      </c>
      <c r="L5121" s="131">
        <v>233.74219043021137</v>
      </c>
      <c r="M5121" s="131">
        <v>13.780821822393609</v>
      </c>
      <c r="N5121" s="131">
        <v>490.19887965549253</v>
      </c>
      <c r="O5121" s="131">
        <v>31.148107612524711</v>
      </c>
      <c r="P5121" s="131">
        <v>20.724094179646521</v>
      </c>
      <c r="Q5121" s="131">
        <v>48.825704327382468</v>
      </c>
      <c r="R5121" s="131">
        <v>328.36090704661956</v>
      </c>
      <c r="S5121" s="131">
        <v>68.866517410252754</v>
      </c>
      <c r="T5121" s="131">
        <v>180.55862404075182</v>
      </c>
      <c r="U5121" s="131">
        <v>1028.4441087140526</v>
      </c>
      <c r="V5121" s="131">
        <v>584.37989718490246</v>
      </c>
      <c r="W5121" s="131">
        <v>83.547922453675511</v>
      </c>
      <c r="X5121" s="132">
        <v>681.19938231778178</v>
      </c>
      <c r="Y5121" s="131">
        <v>0</v>
      </c>
      <c r="Z5121" s="131">
        <v>0.5009605225197189</v>
      </c>
      <c r="AA5121" s="131">
        <v>43.423061062257112</v>
      </c>
      <c r="AB5121" s="131">
        <v>14.996585650346049</v>
      </c>
      <c r="AC5121" s="131">
        <v>265.06902809744173</v>
      </c>
      <c r="AD5121" s="131">
        <v>60.032791191086787</v>
      </c>
      <c r="AE5121" s="131">
        <v>0</v>
      </c>
      <c r="AF5121" s="131">
        <v>505.65794097970172</v>
      </c>
      <c r="AG5121" s="131">
        <v>247.74155696236181</v>
      </c>
      <c r="AH5121" s="43">
        <v>5467.4710267000537</v>
      </c>
      <c r="AJ5121" s="69"/>
    </row>
    <row r="5122" spans="4:36">
      <c r="D5122" s="62">
        <v>2020</v>
      </c>
      <c r="E5122" s="62">
        <v>12</v>
      </c>
      <c r="F5122" s="62">
        <v>2021</v>
      </c>
      <c r="G5122" s="62">
        <v>2021</v>
      </c>
      <c r="H5122" s="131">
        <v>64.275886457890536</v>
      </c>
      <c r="I5122" s="131">
        <v>34.227757657892482</v>
      </c>
      <c r="J5122" s="131">
        <v>30.05390227985011</v>
      </c>
      <c r="K5122" s="131">
        <v>290.97138580266585</v>
      </c>
      <c r="L5122" s="131">
        <v>250.78148889624742</v>
      </c>
      <c r="M5122" s="131">
        <v>13.734013143414543</v>
      </c>
      <c r="N5122" s="131">
        <v>344.64250292832219</v>
      </c>
      <c r="O5122" s="131">
        <v>25.670748002885453</v>
      </c>
      <c r="P5122" s="131">
        <v>15.835940129908495</v>
      </c>
      <c r="Q5122" s="131">
        <v>42.63870198057112</v>
      </c>
      <c r="R5122" s="131">
        <v>281.29365765738993</v>
      </c>
      <c r="S5122" s="131">
        <v>54.091743926365517</v>
      </c>
      <c r="T5122" s="131">
        <v>124.65763188807084</v>
      </c>
      <c r="U5122" s="131">
        <v>691.32529737257482</v>
      </c>
      <c r="V5122" s="131">
        <v>430.72091645965241</v>
      </c>
      <c r="W5122" s="131">
        <v>60.061868928734455</v>
      </c>
      <c r="X5122" s="132">
        <v>499.64032701846708</v>
      </c>
      <c r="Y5122" s="131">
        <v>0</v>
      </c>
      <c r="Z5122" s="131">
        <v>1.2207775458596748</v>
      </c>
      <c r="AA5122" s="131">
        <v>22.819464468987071</v>
      </c>
      <c r="AB5122" s="131">
        <v>9.6995417171575138</v>
      </c>
      <c r="AC5122" s="131">
        <v>243.72564339437923</v>
      </c>
      <c r="AD5122" s="131">
        <v>53.87030824811135</v>
      </c>
      <c r="AE5122" s="131">
        <v>0</v>
      </c>
      <c r="AF5122" s="131">
        <v>465.68688469273462</v>
      </c>
      <c r="AG5122" s="131">
        <v>156.37305115677216</v>
      </c>
      <c r="AH5122" s="43">
        <v>4208.0194417549046</v>
      </c>
      <c r="AJ5122" s="69"/>
    </row>
    <row r="5123" spans="4:36">
      <c r="D5123" s="62">
        <v>2021</v>
      </c>
      <c r="E5123" s="62">
        <v>1</v>
      </c>
      <c r="F5123" s="62">
        <v>2021</v>
      </c>
      <c r="G5123" s="62">
        <v>2021</v>
      </c>
      <c r="H5123" s="131">
        <v>59.555986071698101</v>
      </c>
      <c r="I5123" s="131">
        <v>37.237847295399909</v>
      </c>
      <c r="J5123" s="131">
        <v>18.610874621656222</v>
      </c>
      <c r="K5123" s="131">
        <v>334.01034941887269</v>
      </c>
      <c r="L5123" s="131">
        <v>201.31923241606978</v>
      </c>
      <c r="M5123" s="131">
        <v>13.341369193119142</v>
      </c>
      <c r="N5123" s="131">
        <v>390.06906920888093</v>
      </c>
      <c r="O5123" s="131">
        <v>28.738904209976315</v>
      </c>
      <c r="P5123" s="131">
        <v>12.932987068584183</v>
      </c>
      <c r="Q5123" s="131">
        <v>43.642528340561718</v>
      </c>
      <c r="R5123" s="131">
        <v>306.5287892503668</v>
      </c>
      <c r="S5123" s="131">
        <v>67.35380294758842</v>
      </c>
      <c r="T5123" s="131">
        <v>98.801922039568055</v>
      </c>
      <c r="U5123" s="131">
        <v>794.66750413543866</v>
      </c>
      <c r="V5123" s="131">
        <v>378.76786258669568</v>
      </c>
      <c r="W5123" s="131">
        <v>69.05534664112821</v>
      </c>
      <c r="X5123" s="132">
        <v>452.86474600418779</v>
      </c>
      <c r="Y5123" s="131">
        <v>0</v>
      </c>
      <c r="Z5123" s="131">
        <v>1.0678338476360951E-2</v>
      </c>
      <c r="AA5123" s="131">
        <v>33.334958912913862</v>
      </c>
      <c r="AB5123" s="131">
        <v>13.470281200351408</v>
      </c>
      <c r="AC5123" s="131">
        <v>156.7716985947709</v>
      </c>
      <c r="AD5123" s="131">
        <v>53.622546013388998</v>
      </c>
      <c r="AE5123" s="131">
        <v>0</v>
      </c>
      <c r="AF5123" s="131">
        <v>493.17099334629449</v>
      </c>
      <c r="AG5123" s="131">
        <v>169.28215892811119</v>
      </c>
      <c r="AH5123" s="43">
        <v>4227.1624367841005</v>
      </c>
      <c r="AJ5123" s="69"/>
    </row>
    <row r="5124" spans="4:36">
      <c r="D5124" s="62">
        <v>2021</v>
      </c>
      <c r="E5124" s="62">
        <v>2</v>
      </c>
      <c r="F5124" s="62">
        <v>2021</v>
      </c>
      <c r="G5124" s="62">
        <v>2021</v>
      </c>
      <c r="H5124" s="131">
        <v>73.41704488292838</v>
      </c>
      <c r="I5124" s="131">
        <v>31.941015557205947</v>
      </c>
      <c r="J5124" s="131">
        <v>20.851313311386455</v>
      </c>
      <c r="K5124" s="131">
        <v>223.29424760032728</v>
      </c>
      <c r="L5124" s="131">
        <v>210.80080357095582</v>
      </c>
      <c r="M5124" s="131">
        <v>12.768174272807611</v>
      </c>
      <c r="N5124" s="131">
        <v>334.05583079996921</v>
      </c>
      <c r="O5124" s="131">
        <v>24.854210193809738</v>
      </c>
      <c r="P5124" s="131">
        <v>15.696643233835209</v>
      </c>
      <c r="Q5124" s="131">
        <v>37.40501931683032</v>
      </c>
      <c r="R5124" s="131">
        <v>167.54873787217397</v>
      </c>
      <c r="S5124" s="131">
        <v>48.45368167905864</v>
      </c>
      <c r="T5124" s="131">
        <v>68.733297327952357</v>
      </c>
      <c r="U5124" s="131">
        <v>549.29467768398342</v>
      </c>
      <c r="V5124" s="131">
        <v>335.09451172728103</v>
      </c>
      <c r="W5124" s="131">
        <v>58.846504125950375</v>
      </c>
      <c r="X5124" s="132">
        <v>390.82701152531831</v>
      </c>
      <c r="Y5124" s="131">
        <v>0</v>
      </c>
      <c r="Z5124" s="131">
        <v>9.1528615511665273E-2</v>
      </c>
      <c r="AA5124" s="131">
        <v>32.625809980371947</v>
      </c>
      <c r="AB5124" s="131">
        <v>11.683350653285464</v>
      </c>
      <c r="AC5124" s="131">
        <v>128.38570472325097</v>
      </c>
      <c r="AD5124" s="131">
        <v>43.42745545964452</v>
      </c>
      <c r="AE5124" s="131">
        <v>0</v>
      </c>
      <c r="AF5124" s="131">
        <v>444.40940576887601</v>
      </c>
      <c r="AG5124" s="131">
        <v>125.41854018535784</v>
      </c>
      <c r="AH5124" s="43">
        <v>3389.924520068073</v>
      </c>
      <c r="AJ5124" s="69"/>
    </row>
    <row r="5125" spans="4:36">
      <c r="D5125" s="62">
        <v>2021</v>
      </c>
      <c r="E5125" s="62">
        <v>3</v>
      </c>
      <c r="F5125" s="62">
        <v>2021</v>
      </c>
      <c r="G5125" s="62">
        <v>2021</v>
      </c>
      <c r="H5125" s="131">
        <v>93.866812850318908</v>
      </c>
      <c r="I5125" s="131">
        <v>40.827744334478005</v>
      </c>
      <c r="J5125" s="131">
        <v>26.558301416569904</v>
      </c>
      <c r="K5125" s="131">
        <v>353.41089252957886</v>
      </c>
      <c r="L5125" s="131">
        <v>209.19865442844048</v>
      </c>
      <c r="M5125" s="131">
        <v>14.377925276556741</v>
      </c>
      <c r="N5125" s="131">
        <v>472.71287905786789</v>
      </c>
      <c r="O5125" s="131">
        <v>30.42840131168192</v>
      </c>
      <c r="P5125" s="131">
        <v>30.488747193528361</v>
      </c>
      <c r="Q5125" s="131">
        <v>46.507508395359089</v>
      </c>
      <c r="R5125" s="131">
        <v>263.98076327979356</v>
      </c>
      <c r="S5125" s="131">
        <v>62.655317744597177</v>
      </c>
      <c r="T5125" s="131">
        <v>83.364121720885535</v>
      </c>
      <c r="U5125" s="131">
        <v>1021.455993791699</v>
      </c>
      <c r="V5125" s="131">
        <v>495.17462626084296</v>
      </c>
      <c r="W5125" s="131">
        <v>78.225572423992588</v>
      </c>
      <c r="X5125" s="132">
        <v>567.1497378969766</v>
      </c>
      <c r="Y5125" s="131">
        <v>0</v>
      </c>
      <c r="Z5125" s="131">
        <v>0.22780455416236692</v>
      </c>
      <c r="AA5125" s="131">
        <v>39.885908142898884</v>
      </c>
      <c r="AB5125" s="131">
        <v>13.448129168776205</v>
      </c>
      <c r="AC5125" s="131">
        <v>162.53117561218068</v>
      </c>
      <c r="AD5125" s="131">
        <v>53.289768576916622</v>
      </c>
      <c r="AE5125" s="131">
        <v>0</v>
      </c>
      <c r="AF5125" s="131">
        <v>520.94658120684915</v>
      </c>
      <c r="AG5125" s="131">
        <v>191.56093281077514</v>
      </c>
      <c r="AH5125" s="43">
        <v>4872.2742999857273</v>
      </c>
      <c r="AJ5125" s="69"/>
    </row>
    <row r="5126" spans="4:36">
      <c r="D5126" s="62">
        <v>2021</v>
      </c>
      <c r="E5126" s="62">
        <v>4</v>
      </c>
      <c r="F5126" s="62">
        <v>2021</v>
      </c>
      <c r="G5126" s="62">
        <v>2021</v>
      </c>
      <c r="H5126" s="131">
        <v>104.10160466733177</v>
      </c>
      <c r="I5126" s="131">
        <v>44.887048415812977</v>
      </c>
      <c r="J5126" s="131">
        <v>41.308784995722498</v>
      </c>
      <c r="K5126" s="131">
        <v>400.37580067464546</v>
      </c>
      <c r="L5126" s="131">
        <v>266.21940505796266</v>
      </c>
      <c r="M5126" s="131">
        <v>13.869944149574073</v>
      </c>
      <c r="N5126" s="131">
        <v>598.58077750563928</v>
      </c>
      <c r="O5126" s="131">
        <v>35.404947196297698</v>
      </c>
      <c r="P5126" s="131">
        <v>36.839767628993826</v>
      </c>
      <c r="Q5126" s="131">
        <v>52.03712024937365</v>
      </c>
      <c r="R5126" s="131">
        <v>358.58276606502284</v>
      </c>
      <c r="S5126" s="131">
        <v>61.717390378275013</v>
      </c>
      <c r="T5126" s="131">
        <v>164.55291703322945</v>
      </c>
      <c r="U5126" s="131">
        <v>1040.229272601694</v>
      </c>
      <c r="V5126" s="131">
        <v>671.85367481904711</v>
      </c>
      <c r="W5126" s="131">
        <v>96.490027643454653</v>
      </c>
      <c r="X5126" s="132">
        <v>677.85744009295627</v>
      </c>
      <c r="Y5126" s="131">
        <v>0</v>
      </c>
      <c r="Z5126" s="131">
        <v>0.97986467828321666</v>
      </c>
      <c r="AA5126" s="131">
        <v>32.105106218715306</v>
      </c>
      <c r="AB5126" s="131">
        <v>15.089225507972095</v>
      </c>
      <c r="AC5126" s="131">
        <v>228.13225175004101</v>
      </c>
      <c r="AD5126" s="131">
        <v>61.253737681585001</v>
      </c>
      <c r="AE5126" s="131">
        <v>0</v>
      </c>
      <c r="AF5126" s="131">
        <v>554.34586833793583</v>
      </c>
      <c r="AG5126" s="131">
        <v>266.94353821047775</v>
      </c>
      <c r="AH5126" s="43">
        <v>5823.7582815600435</v>
      </c>
      <c r="AJ5126" s="69"/>
    </row>
    <row r="5127" spans="4:36">
      <c r="D5127" s="62">
        <v>2021</v>
      </c>
      <c r="E5127" s="62">
        <v>5</v>
      </c>
      <c r="F5127" s="62">
        <v>2021</v>
      </c>
      <c r="G5127" s="62">
        <v>2022</v>
      </c>
      <c r="H5127" s="131">
        <v>88.704831691883726</v>
      </c>
      <c r="I5127" s="131">
        <v>48.834334907518461</v>
      </c>
      <c r="J5127" s="131">
        <v>32.315523944751789</v>
      </c>
      <c r="K5127" s="131">
        <v>493.11314859390785</v>
      </c>
      <c r="L5127" s="131">
        <v>199.06046477252349</v>
      </c>
      <c r="M5127" s="131">
        <v>14.918513300203836</v>
      </c>
      <c r="N5127" s="131">
        <v>808.9541974836186</v>
      </c>
      <c r="O5127" s="131">
        <v>38.469794546330505</v>
      </c>
      <c r="P5127" s="131">
        <v>45.176925364277551</v>
      </c>
      <c r="Q5127" s="131">
        <v>62.435194713987961</v>
      </c>
      <c r="R5127" s="131">
        <v>503.69038527762137</v>
      </c>
      <c r="S5127" s="131">
        <v>86.891006955506882</v>
      </c>
      <c r="T5127" s="131">
        <v>137.57185238535024</v>
      </c>
      <c r="U5127" s="131">
        <v>953.23112260821881</v>
      </c>
      <c r="V5127" s="131">
        <v>776.79052124426107</v>
      </c>
      <c r="W5127" s="131">
        <v>121.60682008464266</v>
      </c>
      <c r="X5127" s="132">
        <v>780.09261405965208</v>
      </c>
      <c r="Y5127" s="131">
        <v>0</v>
      </c>
      <c r="Z5127" s="131">
        <v>1.9449830796228875</v>
      </c>
      <c r="AA5127" s="131">
        <v>42.003436773635862</v>
      </c>
      <c r="AB5127" s="131">
        <v>17.263816607603985</v>
      </c>
      <c r="AC5127" s="131">
        <v>418.29347956525578</v>
      </c>
      <c r="AD5127" s="131">
        <v>70.843778350834242</v>
      </c>
      <c r="AE5127" s="131">
        <v>90.695401961588246</v>
      </c>
      <c r="AF5127" s="131">
        <v>632.04893264906843</v>
      </c>
      <c r="AG5127" s="131">
        <v>360.66047883820863</v>
      </c>
      <c r="AH5127" s="43">
        <v>6825.6115597600765</v>
      </c>
      <c r="AJ5127" s="69"/>
    </row>
    <row r="5128" spans="4:36">
      <c r="D5128" s="62">
        <v>2021</v>
      </c>
      <c r="E5128" s="62">
        <v>6</v>
      </c>
      <c r="F5128" s="62">
        <v>2021</v>
      </c>
      <c r="G5128" s="62">
        <v>2022</v>
      </c>
      <c r="H5128" s="131">
        <v>96.323955513067432</v>
      </c>
      <c r="I5128" s="131">
        <v>47.474121319160488</v>
      </c>
      <c r="J5128" s="131">
        <v>35.023646507497318</v>
      </c>
      <c r="K5128" s="131">
        <v>507.97313906168273</v>
      </c>
      <c r="L5128" s="131">
        <v>202.76379311833776</v>
      </c>
      <c r="M5128" s="131">
        <v>16.404701327119351</v>
      </c>
      <c r="N5128" s="131">
        <v>924.62315367774386</v>
      </c>
      <c r="O5128" s="131">
        <v>37.852994017136396</v>
      </c>
      <c r="P5128" s="131">
        <v>50.650350248660473</v>
      </c>
      <c r="Q5128" s="131">
        <v>70.569333890545607</v>
      </c>
      <c r="R5128" s="131">
        <v>592.02153141568817</v>
      </c>
      <c r="S5128" s="131">
        <v>85.855747504000377</v>
      </c>
      <c r="T5128" s="131">
        <v>147.11521985508122</v>
      </c>
      <c r="U5128" s="131">
        <v>1003.33231968363</v>
      </c>
      <c r="V5128" s="131">
        <v>1155.3694758429403</v>
      </c>
      <c r="W5128" s="131">
        <v>132.30963885055485</v>
      </c>
      <c r="X5128" s="132">
        <v>838.92961565190353</v>
      </c>
      <c r="Y5128" s="131">
        <v>0</v>
      </c>
      <c r="Z5128" s="131">
        <v>6.444631516638033</v>
      </c>
      <c r="AA5128" s="131">
        <v>42.325777197518562</v>
      </c>
      <c r="AB5128" s="131">
        <v>17.149364444465473</v>
      </c>
      <c r="AC5128" s="131">
        <v>396.24797863839979</v>
      </c>
      <c r="AD5128" s="131">
        <v>69.898387906310433</v>
      </c>
      <c r="AE5128" s="131">
        <v>241.35427095800415</v>
      </c>
      <c r="AF5128" s="131">
        <v>637.80979531644255</v>
      </c>
      <c r="AG5128" s="131">
        <v>418.51224577286405</v>
      </c>
      <c r="AH5128" s="43">
        <v>7774.3351892353921</v>
      </c>
      <c r="AJ5128" s="69"/>
    </row>
    <row r="5129" spans="4:36">
      <c r="D5129" s="62">
        <v>2021</v>
      </c>
      <c r="E5129" s="62">
        <v>7</v>
      </c>
      <c r="F5129" s="62">
        <v>2022</v>
      </c>
      <c r="G5129" s="62">
        <v>2022</v>
      </c>
      <c r="H5129" s="131">
        <v>88.905769695701451</v>
      </c>
      <c r="I5129" s="131">
        <v>47.473519391155172</v>
      </c>
      <c r="J5129" s="131">
        <v>29.341749534261599</v>
      </c>
      <c r="K5129" s="131">
        <v>498.59184812489724</v>
      </c>
      <c r="L5129" s="131">
        <v>207.94663546491623</v>
      </c>
      <c r="M5129" s="131">
        <v>14.738256378618919</v>
      </c>
      <c r="N5129" s="131">
        <v>1088.8207308587362</v>
      </c>
      <c r="O5129" s="131">
        <v>39.981536644904423</v>
      </c>
      <c r="P5129" s="131">
        <v>38.268076624369243</v>
      </c>
      <c r="Q5129" s="131">
        <v>66.726764093901195</v>
      </c>
      <c r="R5129" s="131">
        <v>631.04039318763319</v>
      </c>
      <c r="S5129" s="131">
        <v>85.803761147907068</v>
      </c>
      <c r="T5129" s="131">
        <v>148.51773882331679</v>
      </c>
      <c r="U5129" s="131">
        <v>951.4641936273955</v>
      </c>
      <c r="V5129" s="131">
        <v>1323.7449319692519</v>
      </c>
      <c r="W5129" s="131">
        <v>142.40419190056457</v>
      </c>
      <c r="X5129" s="132">
        <v>801.77827351240444</v>
      </c>
      <c r="Y5129" s="131">
        <v>0</v>
      </c>
      <c r="Z5129" s="131">
        <v>9.1046959199587238</v>
      </c>
      <c r="AA5129" s="131">
        <v>48.593852003813112</v>
      </c>
      <c r="AB5129" s="131">
        <v>17.045670556193389</v>
      </c>
      <c r="AC5129" s="131">
        <v>382.55591340299759</v>
      </c>
      <c r="AD5129" s="131">
        <v>69.982290831831577</v>
      </c>
      <c r="AE5129" s="131">
        <v>387.07390403531122</v>
      </c>
      <c r="AF5129" s="131">
        <v>632.70533495597522</v>
      </c>
      <c r="AG5129" s="131">
        <v>447.68073952099195</v>
      </c>
      <c r="AH5129" s="43">
        <v>8200.2907722070104</v>
      </c>
      <c r="AJ5129" s="69"/>
    </row>
    <row r="5130" spans="4:36">
      <c r="D5130" s="62">
        <v>2021</v>
      </c>
      <c r="E5130" s="62">
        <v>8</v>
      </c>
      <c r="F5130" s="62">
        <v>2022</v>
      </c>
      <c r="G5130" s="62">
        <v>2022</v>
      </c>
      <c r="H5130" s="131">
        <v>85.0244933783448</v>
      </c>
      <c r="I5130" s="131">
        <v>50.385254680067391</v>
      </c>
      <c r="J5130" s="131">
        <v>33.747364835441573</v>
      </c>
      <c r="K5130" s="131">
        <v>496.3617838225652</v>
      </c>
      <c r="L5130" s="131">
        <v>214.71755140531494</v>
      </c>
      <c r="M5130" s="131">
        <v>14.02031546326263</v>
      </c>
      <c r="N5130" s="131">
        <v>1083.7636032248395</v>
      </c>
      <c r="O5130" s="131">
        <v>40.336520197141283</v>
      </c>
      <c r="P5130" s="131">
        <v>41.615694658871604</v>
      </c>
      <c r="Q5130" s="131">
        <v>64.159643154102781</v>
      </c>
      <c r="R5130" s="131">
        <v>683.73197236547594</v>
      </c>
      <c r="S5130" s="131">
        <v>84.163992013387031</v>
      </c>
      <c r="T5130" s="131">
        <v>153.94150106686445</v>
      </c>
      <c r="U5130" s="131">
        <v>989.25114134232467</v>
      </c>
      <c r="V5130" s="131">
        <v>1332.7198242944085</v>
      </c>
      <c r="W5130" s="131">
        <v>145.73915747179768</v>
      </c>
      <c r="X5130" s="132">
        <v>839.00165136306714</v>
      </c>
      <c r="Y5130" s="131">
        <v>0</v>
      </c>
      <c r="Z5130" s="131">
        <v>11.638261710874119</v>
      </c>
      <c r="AA5130" s="131">
        <v>49.481016233823752</v>
      </c>
      <c r="AB5130" s="131">
        <v>17.296317276741483</v>
      </c>
      <c r="AC5130" s="131">
        <v>349.42626894591206</v>
      </c>
      <c r="AD5130" s="131">
        <v>65.437535676680909</v>
      </c>
      <c r="AE5130" s="131">
        <v>204.18066934638654</v>
      </c>
      <c r="AF5130" s="131">
        <v>634.97038985438587</v>
      </c>
      <c r="AG5130" s="131">
        <v>435.91994769613848</v>
      </c>
      <c r="AH5130" s="43">
        <v>8121.0318714782206</v>
      </c>
      <c r="AJ5130" s="69"/>
    </row>
    <row r="5131" spans="4:36">
      <c r="D5131" s="62">
        <v>2021</v>
      </c>
      <c r="E5131" s="62">
        <v>9</v>
      </c>
      <c r="F5131" s="62">
        <v>2022</v>
      </c>
      <c r="G5131" s="62">
        <v>2022</v>
      </c>
      <c r="H5131" s="131">
        <v>75.625805527884225</v>
      </c>
      <c r="I5131" s="131">
        <v>48.887790817198258</v>
      </c>
      <c r="J5131" s="131">
        <v>33.902696645065305</v>
      </c>
      <c r="K5131" s="131">
        <v>472.3780734012584</v>
      </c>
      <c r="L5131" s="131">
        <v>192.6699069730557</v>
      </c>
      <c r="M5131" s="131">
        <v>12.214442152048445</v>
      </c>
      <c r="N5131" s="131">
        <v>953.61287882143574</v>
      </c>
      <c r="O5131" s="131">
        <v>39.419186463143042</v>
      </c>
      <c r="P5131" s="131">
        <v>35.478394928950614</v>
      </c>
      <c r="Q5131" s="131">
        <v>60.042446801967856</v>
      </c>
      <c r="R5131" s="131">
        <v>675.39526283776559</v>
      </c>
      <c r="S5131" s="131">
        <v>78.083857945290319</v>
      </c>
      <c r="T5131" s="131">
        <v>143.20663632963507</v>
      </c>
      <c r="U5131" s="131">
        <v>1105.3737393931694</v>
      </c>
      <c r="V5131" s="131">
        <v>1059.4571071344935</v>
      </c>
      <c r="W5131" s="131">
        <v>131.31862690071645</v>
      </c>
      <c r="X5131" s="132">
        <v>796.94182534619279</v>
      </c>
      <c r="Y5131" s="131">
        <v>0</v>
      </c>
      <c r="Z5131" s="131">
        <v>10.738848187603102</v>
      </c>
      <c r="AA5131" s="131">
        <v>48.070652586114527</v>
      </c>
      <c r="AB5131" s="131">
        <v>16.127761620132098</v>
      </c>
      <c r="AC5131" s="131">
        <v>336.19808064977843</v>
      </c>
      <c r="AD5131" s="131">
        <v>67.810522337843537</v>
      </c>
      <c r="AE5131" s="131">
        <v>311.57173221846028</v>
      </c>
      <c r="AF5131" s="131">
        <v>586.83797326316437</v>
      </c>
      <c r="AG5131" s="131">
        <v>394.23782510321024</v>
      </c>
      <c r="AH5131" s="43">
        <v>7685.602074385577</v>
      </c>
      <c r="AJ5131" s="69"/>
    </row>
    <row r="5132" spans="4:36">
      <c r="D5132" s="62">
        <v>2021</v>
      </c>
      <c r="E5132" s="62">
        <v>10</v>
      </c>
      <c r="F5132" s="62">
        <v>2022</v>
      </c>
      <c r="G5132" s="62">
        <v>2022</v>
      </c>
      <c r="H5132" s="131">
        <v>63.209357168378361</v>
      </c>
      <c r="I5132" s="131">
        <v>43.250279804043856</v>
      </c>
      <c r="J5132" s="131">
        <v>40.941421196098517</v>
      </c>
      <c r="K5132" s="131">
        <v>411.78764707374626</v>
      </c>
      <c r="L5132" s="131">
        <v>169.41747322755802</v>
      </c>
      <c r="M5132" s="131">
        <v>12.877277953287482</v>
      </c>
      <c r="N5132" s="131">
        <v>660.09355051636828</v>
      </c>
      <c r="O5132" s="131">
        <v>32.372235747945822</v>
      </c>
      <c r="P5132" s="131">
        <v>27.981566777844595</v>
      </c>
      <c r="Q5132" s="131">
        <v>51.366925917112098</v>
      </c>
      <c r="R5132" s="131">
        <v>425.55414632947861</v>
      </c>
      <c r="S5132" s="131">
        <v>71.865723504486439</v>
      </c>
      <c r="T5132" s="131">
        <v>241.73563471242068</v>
      </c>
      <c r="U5132" s="131">
        <v>1151.1977667988895</v>
      </c>
      <c r="V5132" s="131">
        <v>622.97193185212859</v>
      </c>
      <c r="W5132" s="131">
        <v>99.386622058386621</v>
      </c>
      <c r="X5132" s="132">
        <v>737.7817004559281</v>
      </c>
      <c r="Y5132" s="131">
        <v>0</v>
      </c>
      <c r="Z5132" s="131">
        <v>4.669672908684058</v>
      </c>
      <c r="AA5132" s="131">
        <v>44.226274256068479</v>
      </c>
      <c r="AB5132" s="131">
        <v>15.428321785089096</v>
      </c>
      <c r="AC5132" s="131">
        <v>302.45725776038341</v>
      </c>
      <c r="AD5132" s="131">
        <v>63.633510729598207</v>
      </c>
      <c r="AE5132" s="131">
        <v>0</v>
      </c>
      <c r="AF5132" s="131">
        <v>537.32135645624805</v>
      </c>
      <c r="AG5132" s="131">
        <v>293.08161279770354</v>
      </c>
      <c r="AH5132" s="43">
        <v>6124.6092677878769</v>
      </c>
      <c r="AJ5132" s="69"/>
    </row>
    <row r="5133" spans="4:36">
      <c r="D5133" s="62">
        <v>2021</v>
      </c>
      <c r="E5133" s="62">
        <v>11</v>
      </c>
      <c r="F5133" s="62">
        <v>2022</v>
      </c>
      <c r="G5133" s="62">
        <v>2022</v>
      </c>
      <c r="H5133" s="131">
        <v>63.827452694327349</v>
      </c>
      <c r="I5133" s="131">
        <v>37.720429591487893</v>
      </c>
      <c r="J5133" s="131">
        <v>39.727938060155552</v>
      </c>
      <c r="K5133" s="131">
        <v>347.32616573086494</v>
      </c>
      <c r="L5133" s="131">
        <v>213.19951687063485</v>
      </c>
      <c r="M5133" s="131">
        <v>12.515158631945489</v>
      </c>
      <c r="N5133" s="131">
        <v>457.66189130750104</v>
      </c>
      <c r="O5133" s="131">
        <v>28.797797405125099</v>
      </c>
      <c r="P5133" s="131">
        <v>19.178178845339993</v>
      </c>
      <c r="Q5133" s="131">
        <v>44.627467602605485</v>
      </c>
      <c r="R5133" s="131">
        <v>303.55418503655636</v>
      </c>
      <c r="S5133" s="131">
        <v>63.301582727661291</v>
      </c>
      <c r="T5133" s="131">
        <v>165.46498405315546</v>
      </c>
      <c r="U5133" s="131">
        <v>947.96467430161135</v>
      </c>
      <c r="V5133" s="131">
        <v>530.28504128744794</v>
      </c>
      <c r="W5133" s="131">
        <v>77.134151435001826</v>
      </c>
      <c r="X5133" s="132">
        <v>595.6246704276424</v>
      </c>
      <c r="Y5133" s="131">
        <v>0</v>
      </c>
      <c r="Z5133" s="131">
        <v>0.46556778849817082</v>
      </c>
      <c r="AA5133" s="131">
        <v>39.763155745091886</v>
      </c>
      <c r="AB5133" s="131">
        <v>13.74153709815729</v>
      </c>
      <c r="AC5133" s="131">
        <v>243.3767701867244</v>
      </c>
      <c r="AD5133" s="131">
        <v>54.682771569072436</v>
      </c>
      <c r="AE5133" s="131">
        <v>0</v>
      </c>
      <c r="AF5133" s="131">
        <v>462.44870842545913</v>
      </c>
      <c r="AG5133" s="131">
        <v>229.21816773168968</v>
      </c>
      <c r="AH5133" s="43">
        <v>4991.6079645537566</v>
      </c>
      <c r="AJ5133" s="69"/>
    </row>
    <row r="5134" spans="4:36">
      <c r="D5134" s="62">
        <v>2021</v>
      </c>
      <c r="E5134" s="62">
        <v>12</v>
      </c>
      <c r="F5134" s="62">
        <v>2022</v>
      </c>
      <c r="G5134" s="62">
        <v>2022</v>
      </c>
      <c r="H5134" s="131">
        <v>59.009943447959714</v>
      </c>
      <c r="I5134" s="131">
        <v>31.192270137019161</v>
      </c>
      <c r="J5134" s="131">
        <v>26.103522064750859</v>
      </c>
      <c r="K5134" s="131">
        <v>266.2443938328679</v>
      </c>
      <c r="L5134" s="131">
        <v>228.74129901140788</v>
      </c>
      <c r="M5134" s="131">
        <v>12.472648972483608</v>
      </c>
      <c r="N5134" s="131">
        <v>321.76683028320662</v>
      </c>
      <c r="O5134" s="131">
        <v>23.729616392000704</v>
      </c>
      <c r="P5134" s="131">
        <v>14.654657007578887</v>
      </c>
      <c r="Q5134" s="131">
        <v>38.972449398705862</v>
      </c>
      <c r="R5134" s="131">
        <v>260.04273095158061</v>
      </c>
      <c r="S5134" s="131">
        <v>49.720722519482621</v>
      </c>
      <c r="T5134" s="131">
        <v>114.23698636409864</v>
      </c>
      <c r="U5134" s="131">
        <v>636.97922321415001</v>
      </c>
      <c r="V5134" s="131">
        <v>390.84995919341981</v>
      </c>
      <c r="W5134" s="131">
        <v>55.451065177437293</v>
      </c>
      <c r="X5134" s="132">
        <v>435.33095977606382</v>
      </c>
      <c r="Y5134" s="131">
        <v>0</v>
      </c>
      <c r="Z5134" s="131">
        <v>1.1345299214704931</v>
      </c>
      <c r="AA5134" s="131">
        <v>20.896129786865806</v>
      </c>
      <c r="AB5134" s="131">
        <v>8.8877972259218012</v>
      </c>
      <c r="AC5134" s="131">
        <v>223.78004826425769</v>
      </c>
      <c r="AD5134" s="131">
        <v>49.069478560649713</v>
      </c>
      <c r="AE5134" s="131">
        <v>0</v>
      </c>
      <c r="AF5134" s="131">
        <v>425.89323909278016</v>
      </c>
      <c r="AG5134" s="131">
        <v>144.68119401628942</v>
      </c>
      <c r="AH5134" s="43">
        <v>3839.8416946124494</v>
      </c>
      <c r="AJ5134" s="69"/>
    </row>
    <row r="5135" spans="4:36">
      <c r="D5135" s="62">
        <v>2022</v>
      </c>
      <c r="E5135" s="62">
        <v>1</v>
      </c>
      <c r="F5135" s="62">
        <v>2022</v>
      </c>
      <c r="G5135" s="62">
        <v>2022</v>
      </c>
      <c r="H5135" s="131">
        <v>54.677833083486291</v>
      </c>
      <c r="I5135" s="131">
        <v>33.934014304354328</v>
      </c>
      <c r="J5135" s="131">
        <v>16.114080619635416</v>
      </c>
      <c r="K5135" s="131">
        <v>305.61151221047771</v>
      </c>
      <c r="L5135" s="131">
        <v>182.46623026058256</v>
      </c>
      <c r="M5135" s="131">
        <v>12.118811557061372</v>
      </c>
      <c r="N5135" s="131">
        <v>364.68651974803691</v>
      </c>
      <c r="O5135" s="131">
        <v>26.5632146928004</v>
      </c>
      <c r="P5135" s="131">
        <v>11.967867949877519</v>
      </c>
      <c r="Q5135" s="131">
        <v>39.889369815707525</v>
      </c>
      <c r="R5135" s="131">
        <v>283.35490891215159</v>
      </c>
      <c r="S5135" s="131">
        <v>61.908016005802395</v>
      </c>
      <c r="T5135" s="131">
        <v>90.54248286544302</v>
      </c>
      <c r="U5135" s="131">
        <v>731.1918752567899</v>
      </c>
      <c r="V5135" s="131">
        <v>344.19575436218594</v>
      </c>
      <c r="W5135" s="131">
        <v>63.756928729249957</v>
      </c>
      <c r="X5135" s="132">
        <v>438.54417657593751</v>
      </c>
      <c r="Y5135" s="131">
        <v>0</v>
      </c>
      <c r="Z5135" s="131">
        <v>9.91184310808867E-3</v>
      </c>
      <c r="AA5135" s="131">
        <v>30.52530331159322</v>
      </c>
      <c r="AB5135" s="131">
        <v>12.342816712744835</v>
      </c>
      <c r="AC5135" s="131">
        <v>143.94223477360376</v>
      </c>
      <c r="AD5135" s="131">
        <v>48.844847237626695</v>
      </c>
      <c r="AE5135" s="131">
        <v>0</v>
      </c>
      <c r="AF5135" s="131">
        <v>451.03144912565278</v>
      </c>
      <c r="AG5135" s="131">
        <v>156.61469516131154</v>
      </c>
      <c r="AH5135" s="43">
        <v>3904.8348551152208</v>
      </c>
      <c r="AJ5135" s="69"/>
    </row>
    <row r="5136" spans="4:36">
      <c r="D5136" s="62">
        <v>2022</v>
      </c>
      <c r="E5136" s="62">
        <v>2</v>
      </c>
      <c r="F5136" s="62">
        <v>2022</v>
      </c>
      <c r="G5136" s="62">
        <v>2022</v>
      </c>
      <c r="H5136" s="131">
        <v>67.403550681855421</v>
      </c>
      <c r="I5136" s="131">
        <v>29.107130447568231</v>
      </c>
      <c r="J5136" s="131">
        <v>18.053946982909554</v>
      </c>
      <c r="K5136" s="131">
        <v>204.34251691224094</v>
      </c>
      <c r="L5136" s="131">
        <v>191.05987789581673</v>
      </c>
      <c r="M5136" s="131">
        <v>11.598142267113019</v>
      </c>
      <c r="N5136" s="131">
        <v>312.31817119737468</v>
      </c>
      <c r="O5136" s="131">
        <v>22.96952889628524</v>
      </c>
      <c r="P5136" s="131">
        <v>14.525287351071588</v>
      </c>
      <c r="Q5136" s="131">
        <v>34.188272431182533</v>
      </c>
      <c r="R5136" s="131">
        <v>154.88188719310963</v>
      </c>
      <c r="S5136" s="131">
        <v>44.536034635808427</v>
      </c>
      <c r="T5136" s="131">
        <v>62.987472987714042</v>
      </c>
      <c r="U5136" s="131">
        <v>505.25267252570222</v>
      </c>
      <c r="V5136" s="131">
        <v>304.34109743392895</v>
      </c>
      <c r="W5136" s="131">
        <v>54.3313813052266</v>
      </c>
      <c r="X5136" s="132">
        <v>379.19197872332506</v>
      </c>
      <c r="Y5136" s="131">
        <v>0</v>
      </c>
      <c r="Z5136" s="131">
        <v>8.495865521218858E-2</v>
      </c>
      <c r="AA5136" s="131">
        <v>29.875925392289751</v>
      </c>
      <c r="AB5136" s="131">
        <v>10.705452511300816</v>
      </c>
      <c r="AC5136" s="131">
        <v>117.87921810183903</v>
      </c>
      <c r="AD5136" s="131">
        <v>39.558125929259894</v>
      </c>
      <c r="AE5136" s="131">
        <v>0</v>
      </c>
      <c r="AF5136" s="131">
        <v>406.43634965015008</v>
      </c>
      <c r="AG5136" s="131">
        <v>116.03341169017121</v>
      </c>
      <c r="AH5136" s="43">
        <v>3131.6623917984557</v>
      </c>
      <c r="AJ5136" s="69"/>
    </row>
    <row r="5137" spans="4:36">
      <c r="D5137" s="62">
        <v>2022</v>
      </c>
      <c r="E5137" s="62">
        <v>3</v>
      </c>
      <c r="F5137" s="62">
        <v>2022</v>
      </c>
      <c r="G5137" s="62">
        <v>2022</v>
      </c>
      <c r="H5137" s="131">
        <v>86.178304879878311</v>
      </c>
      <c r="I5137" s="131">
        <v>37.205406888057311</v>
      </c>
      <c r="J5137" s="131">
        <v>22.995298117219789</v>
      </c>
      <c r="K5137" s="131">
        <v>323.35665927392188</v>
      </c>
      <c r="L5137" s="131">
        <v>189.60776569152509</v>
      </c>
      <c r="M5137" s="131">
        <v>13.060381171219476</v>
      </c>
      <c r="N5137" s="131">
        <v>441.95253690154283</v>
      </c>
      <c r="O5137" s="131">
        <v>28.126149048089523</v>
      </c>
      <c r="P5137" s="131">
        <v>28.213536318743987</v>
      </c>
      <c r="Q5137" s="131">
        <v>42.507968079049292</v>
      </c>
      <c r="R5137" s="131">
        <v>244.0235558840468</v>
      </c>
      <c r="S5137" s="131">
        <v>57.589419513542644</v>
      </c>
      <c r="T5137" s="131">
        <v>76.395219917717526</v>
      </c>
      <c r="U5137" s="131">
        <v>941.11760318163647</v>
      </c>
      <c r="V5137" s="131">
        <v>449.92119698158189</v>
      </c>
      <c r="W5137" s="131">
        <v>72.223549492268489</v>
      </c>
      <c r="X5137" s="132">
        <v>547.88191283249614</v>
      </c>
      <c r="Y5137" s="131">
        <v>0</v>
      </c>
      <c r="Z5137" s="131">
        <v>0.21145265297255814</v>
      </c>
      <c r="AA5137" s="131">
        <v>36.524102132571308</v>
      </c>
      <c r="AB5137" s="131">
        <v>12.322518809421149</v>
      </c>
      <c r="AC5137" s="131">
        <v>149.23038308381692</v>
      </c>
      <c r="AD5137" s="131">
        <v>48.541719835869955</v>
      </c>
      <c r="AE5137" s="131">
        <v>0</v>
      </c>
      <c r="AF5137" s="131">
        <v>476.43372097878711</v>
      </c>
      <c r="AG5137" s="131">
        <v>177.22633789020037</v>
      </c>
      <c r="AH5137" s="43">
        <v>4502.8466995561776</v>
      </c>
      <c r="AJ5137" s="69"/>
    </row>
    <row r="5138" spans="4:36">
      <c r="D5138" s="62">
        <v>2022</v>
      </c>
      <c r="E5138" s="62">
        <v>4</v>
      </c>
      <c r="F5138" s="62">
        <v>2022</v>
      </c>
      <c r="G5138" s="62">
        <v>2022</v>
      </c>
      <c r="H5138" s="131">
        <v>95.574778274528342</v>
      </c>
      <c r="I5138" s="131">
        <v>40.904559571858165</v>
      </c>
      <c r="J5138" s="131">
        <v>35.766889265144052</v>
      </c>
      <c r="K5138" s="131">
        <v>366.31417840623112</v>
      </c>
      <c r="L5138" s="131">
        <v>241.2886770934461</v>
      </c>
      <c r="M5138" s="131">
        <v>12.59894970467842</v>
      </c>
      <c r="N5138" s="131">
        <v>559.62996753200525</v>
      </c>
      <c r="O5138" s="131">
        <v>32.729894461968392</v>
      </c>
      <c r="P5138" s="131">
        <v>34.090614329844563</v>
      </c>
      <c r="Q5138" s="131">
        <v>47.562045846058602</v>
      </c>
      <c r="R5138" s="131">
        <v>331.47355347700113</v>
      </c>
      <c r="S5138" s="131">
        <v>56.727326805106614</v>
      </c>
      <c r="T5138" s="131">
        <v>150.79696187461914</v>
      </c>
      <c r="U5138" s="131">
        <v>958.43174060550177</v>
      </c>
      <c r="V5138" s="131">
        <v>610.02543912551846</v>
      </c>
      <c r="W5138" s="131">
        <v>89.086625652866132</v>
      </c>
      <c r="X5138" s="132">
        <v>653.79721582896468</v>
      </c>
      <c r="Y5138" s="131">
        <v>0</v>
      </c>
      <c r="Z5138" s="131">
        <v>0.90952960329937427</v>
      </c>
      <c r="AA5138" s="131">
        <v>29.399109437556458</v>
      </c>
      <c r="AB5138" s="131">
        <v>13.826255147317564</v>
      </c>
      <c r="AC5138" s="131">
        <v>209.46297345234348</v>
      </c>
      <c r="AD5138" s="131">
        <v>55.796109700640173</v>
      </c>
      <c r="AE5138" s="131">
        <v>0</v>
      </c>
      <c r="AF5138" s="131">
        <v>506.97916886144509</v>
      </c>
      <c r="AG5138" s="131">
        <v>246.96802738598188</v>
      </c>
      <c r="AH5138" s="43">
        <v>5380.1405914439238</v>
      </c>
      <c r="AJ5138" s="69"/>
    </row>
    <row r="5139" spans="4:36">
      <c r="D5139" s="62">
        <v>2022</v>
      </c>
      <c r="E5139" s="62">
        <v>5</v>
      </c>
      <c r="F5139" s="62">
        <v>2022</v>
      </c>
      <c r="G5139" s="62">
        <v>2023</v>
      </c>
      <c r="H5139" s="131">
        <v>81.439134852179791</v>
      </c>
      <c r="I5139" s="131">
        <v>44.501633140862914</v>
      </c>
      <c r="J5139" s="131">
        <v>27.879405620349043</v>
      </c>
      <c r="K5139" s="131">
        <v>451.13849841163062</v>
      </c>
      <c r="L5139" s="131">
        <v>180.41899010371233</v>
      </c>
      <c r="M5139" s="131">
        <v>13.551431549464182</v>
      </c>
      <c r="N5139" s="131">
        <v>756.3139818140445</v>
      </c>
      <c r="O5139" s="131">
        <v>35.565149528252533</v>
      </c>
      <c r="P5139" s="131">
        <v>41.805614918962007</v>
      </c>
      <c r="Q5139" s="131">
        <v>57.065909473152182</v>
      </c>
      <c r="R5139" s="131">
        <v>465.34247743607779</v>
      </c>
      <c r="S5139" s="131">
        <v>79.865569781526446</v>
      </c>
      <c r="T5139" s="131">
        <v>126.07140458643545</v>
      </c>
      <c r="U5139" s="131">
        <v>878.13854564123244</v>
      </c>
      <c r="V5139" s="131">
        <v>705.60026272810785</v>
      </c>
      <c r="W5139" s="131">
        <v>112.27627893058123</v>
      </c>
      <c r="X5139" s="132">
        <v>751.60675584100932</v>
      </c>
      <c r="Y5139" s="131">
        <v>0</v>
      </c>
      <c r="Z5139" s="131">
        <v>1.8053714232590079</v>
      </c>
      <c r="AA5139" s="131">
        <v>38.463153681820081</v>
      </c>
      <c r="AB5139" s="131">
        <v>15.818832656926096</v>
      </c>
      <c r="AC5139" s="131">
        <v>383.95708070358677</v>
      </c>
      <c r="AD5139" s="131">
        <v>64.531690278540111</v>
      </c>
      <c r="AE5139" s="131">
        <v>85.285879200331038</v>
      </c>
      <c r="AF5139" s="131">
        <v>578.04280839132491</v>
      </c>
      <c r="AG5139" s="131">
        <v>333.67208516029172</v>
      </c>
      <c r="AH5139" s="43">
        <v>6310.1579458536589</v>
      </c>
      <c r="AJ5139" s="69"/>
    </row>
    <row r="5140" spans="4:36">
      <c r="D5140" s="62">
        <v>2022</v>
      </c>
      <c r="E5140" s="62">
        <v>6</v>
      </c>
      <c r="F5140" s="62">
        <v>2022</v>
      </c>
      <c r="G5140" s="62">
        <v>2023</v>
      </c>
      <c r="H5140" s="131">
        <v>88.434186198245413</v>
      </c>
      <c r="I5140" s="131">
        <v>43.262101032624777</v>
      </c>
      <c r="J5140" s="131">
        <v>30.138418769503328</v>
      </c>
      <c r="K5140" s="131">
        <v>464.73052594958779</v>
      </c>
      <c r="L5140" s="131">
        <v>183.7755117562553</v>
      </c>
      <c r="M5140" s="131">
        <v>14.901430367114704</v>
      </c>
      <c r="N5140" s="131">
        <v>864.45613510724741</v>
      </c>
      <c r="O5140" s="131">
        <v>34.994554446162851</v>
      </c>
      <c r="P5140" s="131">
        <v>46.870587604892336</v>
      </c>
      <c r="Q5140" s="131">
        <v>64.500531115926776</v>
      </c>
      <c r="R5140" s="131">
        <v>546.83794605468722</v>
      </c>
      <c r="S5140" s="131">
        <v>78.914014622214992</v>
      </c>
      <c r="T5140" s="131">
        <v>134.81698531775652</v>
      </c>
      <c r="U5140" s="131">
        <v>924.45012202341695</v>
      </c>
      <c r="V5140" s="131">
        <v>1052.7567276095378</v>
      </c>
      <c r="W5140" s="131">
        <v>122.15790122996056</v>
      </c>
      <c r="X5140" s="132">
        <v>807.89677656617312</v>
      </c>
      <c r="Y5140" s="131">
        <v>0</v>
      </c>
      <c r="Z5140" s="131">
        <v>5.9820333119959868</v>
      </c>
      <c r="AA5140" s="131">
        <v>38.758325463321654</v>
      </c>
      <c r="AB5140" s="131">
        <v>15.713960156420375</v>
      </c>
      <c r="AC5140" s="131">
        <v>363.75104112693919</v>
      </c>
      <c r="AD5140" s="131">
        <v>63.67053288718563</v>
      </c>
      <c r="AE5140" s="131">
        <v>226.95870741193835</v>
      </c>
      <c r="AF5140" s="131">
        <v>583.31142773864144</v>
      </c>
      <c r="AG5140" s="131">
        <v>387.19477709891441</v>
      </c>
      <c r="AH5140" s="43">
        <v>7189.235260966665</v>
      </c>
      <c r="AJ5140" s="69"/>
    </row>
    <row r="5141" spans="4:36">
      <c r="D5141" s="62">
        <v>2022</v>
      </c>
      <c r="E5141" s="62">
        <v>7</v>
      </c>
      <c r="F5141" s="62">
        <v>2023</v>
      </c>
      <c r="G5141" s="62">
        <v>2023</v>
      </c>
      <c r="H5141" s="131">
        <v>78.958226379364504</v>
      </c>
      <c r="I5141" s="131">
        <v>41.848863057470005</v>
      </c>
      <c r="J5141" s="131">
        <v>24.575723787863453</v>
      </c>
      <c r="K5141" s="131">
        <v>441.24622331786827</v>
      </c>
      <c r="L5141" s="131">
        <v>182.31848135392173</v>
      </c>
      <c r="M5141" s="131">
        <v>12.950522771412771</v>
      </c>
      <c r="N5141" s="131">
        <v>982.45326482605503</v>
      </c>
      <c r="O5141" s="131">
        <v>35.758433667434915</v>
      </c>
      <c r="P5141" s="131">
        <v>34.255960024115851</v>
      </c>
      <c r="Q5141" s="131">
        <v>58.996860291576688</v>
      </c>
      <c r="R5141" s="131">
        <v>563.73478747992669</v>
      </c>
      <c r="S5141" s="131">
        <v>76.290884913678553</v>
      </c>
      <c r="T5141" s="131">
        <v>131.6578921717805</v>
      </c>
      <c r="U5141" s="131">
        <v>848.04243918511565</v>
      </c>
      <c r="V5141" s="131">
        <v>1167.8397874691934</v>
      </c>
      <c r="W5141" s="131">
        <v>127.18456682620068</v>
      </c>
      <c r="X5141" s="132">
        <v>746.71069943963926</v>
      </c>
      <c r="Y5141" s="131">
        <v>0</v>
      </c>
      <c r="Z5141" s="131">
        <v>8.1751879306698374</v>
      </c>
      <c r="AA5141" s="131">
        <v>43.045023910412901</v>
      </c>
      <c r="AB5141" s="131">
        <v>15.108914771079805</v>
      </c>
      <c r="AC5141" s="131">
        <v>339.74314784239812</v>
      </c>
      <c r="AD5141" s="131">
        <v>61.665327567496483</v>
      </c>
      <c r="AE5141" s="131">
        <v>352.10104716867022</v>
      </c>
      <c r="AF5141" s="131">
        <v>559.74775377307333</v>
      </c>
      <c r="AG5141" s="131">
        <v>400.65567031424013</v>
      </c>
      <c r="AH5141" s="43">
        <v>7335.0656902406581</v>
      </c>
      <c r="AJ5141" s="69"/>
    </row>
    <row r="5142" spans="4:36">
      <c r="D5142" s="62">
        <v>2022</v>
      </c>
      <c r="E5142" s="62">
        <v>8</v>
      </c>
      <c r="F5142" s="62">
        <v>2023</v>
      </c>
      <c r="G5142" s="62">
        <v>2023</v>
      </c>
      <c r="H5142" s="131">
        <v>75.511220688331946</v>
      </c>
      <c r="I5142" s="131">
        <v>44.415616332307074</v>
      </c>
      <c r="J5142" s="131">
        <v>28.136442235194547</v>
      </c>
      <c r="K5142" s="131">
        <v>439.27305259179707</v>
      </c>
      <c r="L5142" s="131">
        <v>188.25492321492422</v>
      </c>
      <c r="M5142" s="131">
        <v>12.319667266256895</v>
      </c>
      <c r="N5142" s="131">
        <v>977.7891778883826</v>
      </c>
      <c r="O5142" s="131">
        <v>36.076101383390444</v>
      </c>
      <c r="P5142" s="131">
        <v>37.252605784276575</v>
      </c>
      <c r="Q5142" s="131">
        <v>56.727125238581486</v>
      </c>
      <c r="R5142" s="131">
        <v>610.92570056678107</v>
      </c>
      <c r="S5142" s="131">
        <v>74.832913413909097</v>
      </c>
      <c r="T5142" s="131">
        <v>136.4659448009406</v>
      </c>
      <c r="U5142" s="131">
        <v>881.72608380821134</v>
      </c>
      <c r="V5142" s="131">
        <v>1175.4938170766595</v>
      </c>
      <c r="W5142" s="131">
        <v>130.16310380532101</v>
      </c>
      <c r="X5142" s="132">
        <v>781.1598263810406</v>
      </c>
      <c r="Y5142" s="131">
        <v>0</v>
      </c>
      <c r="Z5142" s="131">
        <v>10.450099323377115</v>
      </c>
      <c r="AA5142" s="131">
        <v>43.830884753267568</v>
      </c>
      <c r="AB5142" s="131">
        <v>15.33108261868237</v>
      </c>
      <c r="AC5142" s="131">
        <v>310.34870409058902</v>
      </c>
      <c r="AD5142" s="131">
        <v>57.660688507739387</v>
      </c>
      <c r="AE5142" s="131">
        <v>185.73256098893228</v>
      </c>
      <c r="AF5142" s="131">
        <v>561.75162401331102</v>
      </c>
      <c r="AG5142" s="131">
        <v>390.13025004028623</v>
      </c>
      <c r="AH5142" s="43">
        <v>7261.7592168124893</v>
      </c>
      <c r="AJ5142" s="69"/>
    </row>
    <row r="5143" spans="4:36">
      <c r="D5143" s="62">
        <v>2022</v>
      </c>
      <c r="E5143" s="62">
        <v>9</v>
      </c>
      <c r="F5143" s="62">
        <v>2023</v>
      </c>
      <c r="G5143" s="62">
        <v>2023</v>
      </c>
      <c r="H5143" s="131">
        <v>67.164138991546068</v>
      </c>
      <c r="I5143" s="131">
        <v>43.095571790962289</v>
      </c>
      <c r="J5143" s="131">
        <v>28.148778153046823</v>
      </c>
      <c r="K5143" s="131">
        <v>418.05215987744668</v>
      </c>
      <c r="L5143" s="131">
        <v>168.92451644333215</v>
      </c>
      <c r="M5143" s="131">
        <v>10.73284431798101</v>
      </c>
      <c r="N5143" s="131">
        <v>860.69439803789737</v>
      </c>
      <c r="O5143" s="131">
        <v>35.255197681762823</v>
      </c>
      <c r="P5143" s="131">
        <v>31.758755223981915</v>
      </c>
      <c r="Q5143" s="131">
        <v>53.086881907763434</v>
      </c>
      <c r="R5143" s="131">
        <v>603.38203835670265</v>
      </c>
      <c r="S5143" s="131">
        <v>69.426870575655101</v>
      </c>
      <c r="T5143" s="131">
        <v>126.9497100720094</v>
      </c>
      <c r="U5143" s="131">
        <v>985.35307540814949</v>
      </c>
      <c r="V5143" s="131">
        <v>933.9781013014823</v>
      </c>
      <c r="W5143" s="131">
        <v>117.28378536947312</v>
      </c>
      <c r="X5143" s="132">
        <v>742.23471078832006</v>
      </c>
      <c r="Y5143" s="131">
        <v>0</v>
      </c>
      <c r="Z5143" s="131">
        <v>9.6425078733421987</v>
      </c>
      <c r="AA5143" s="131">
        <v>42.581567515908866</v>
      </c>
      <c r="AB5143" s="131">
        <v>14.295300085940688</v>
      </c>
      <c r="AC5143" s="131">
        <v>298.58479584917131</v>
      </c>
      <c r="AD5143" s="131">
        <v>59.751660352681242</v>
      </c>
      <c r="AE5143" s="131">
        <v>283.4206388975997</v>
      </c>
      <c r="AF5143" s="131">
        <v>519.16938140825948</v>
      </c>
      <c r="AG5143" s="131">
        <v>352.82648132006193</v>
      </c>
      <c r="AH5143" s="43">
        <v>6875.7938676004769</v>
      </c>
      <c r="AJ5143" s="69"/>
    </row>
    <row r="5144" spans="4:36">
      <c r="D5144" s="62">
        <v>2022</v>
      </c>
      <c r="E5144" s="62">
        <v>10</v>
      </c>
      <c r="F5144" s="62">
        <v>2023</v>
      </c>
      <c r="G5144" s="62">
        <v>2023</v>
      </c>
      <c r="H5144" s="131">
        <v>56.136949825386083</v>
      </c>
      <c r="I5144" s="131">
        <v>38.12599234119368</v>
      </c>
      <c r="J5144" s="131">
        <v>34.291242845728164</v>
      </c>
      <c r="K5144" s="131">
        <v>364.44148354645671</v>
      </c>
      <c r="L5144" s="131">
        <v>148.53780329077904</v>
      </c>
      <c r="M5144" s="131">
        <v>11.315278896206072</v>
      </c>
      <c r="N5144" s="131">
        <v>596.98751512785839</v>
      </c>
      <c r="O5144" s="131">
        <v>28.949021736309412</v>
      </c>
      <c r="P5144" s="131">
        <v>25.047912450963725</v>
      </c>
      <c r="Q5144" s="131">
        <v>45.416369174968231</v>
      </c>
      <c r="R5144" s="131">
        <v>380.53609776145271</v>
      </c>
      <c r="S5144" s="131">
        <v>63.89812716563825</v>
      </c>
      <c r="T5144" s="131">
        <v>214.29362163200508</v>
      </c>
      <c r="U5144" s="131">
        <v>1026.2411470690352</v>
      </c>
      <c r="V5144" s="131">
        <v>547.08773616468295</v>
      </c>
      <c r="W5144" s="131">
        <v>88.764553248836734</v>
      </c>
      <c r="X5144" s="132">
        <v>687.48377817843595</v>
      </c>
      <c r="Y5144" s="131">
        <v>0</v>
      </c>
      <c r="Z5144" s="131">
        <v>4.192941086540201</v>
      </c>
      <c r="AA5144" s="131">
        <v>39.176170530205397</v>
      </c>
      <c r="AB5144" s="131">
        <v>13.675331700401104</v>
      </c>
      <c r="AC5144" s="131">
        <v>268.63719889208465</v>
      </c>
      <c r="AD5144" s="131">
        <v>56.071060789362534</v>
      </c>
      <c r="AE5144" s="131">
        <v>0</v>
      </c>
      <c r="AF5144" s="131">
        <v>475.36255143417321</v>
      </c>
      <c r="AG5144" s="131">
        <v>262.29587218311929</v>
      </c>
      <c r="AH5144" s="43">
        <v>5476.9657570718227</v>
      </c>
      <c r="AJ5144" s="69"/>
    </row>
    <row r="5145" spans="4:36">
      <c r="D5145" s="62">
        <v>2022</v>
      </c>
      <c r="E5145" s="62">
        <v>11</v>
      </c>
      <c r="F5145" s="62">
        <v>2023</v>
      </c>
      <c r="G5145" s="62">
        <v>2023</v>
      </c>
      <c r="H5145" s="131">
        <v>56.685887499836163</v>
      </c>
      <c r="I5145" s="131">
        <v>33.251318054528255</v>
      </c>
      <c r="J5145" s="131">
        <v>33.274867651899235</v>
      </c>
      <c r="K5145" s="131">
        <v>307.40568067209762</v>
      </c>
      <c r="L5145" s="131">
        <v>186.92397717491295</v>
      </c>
      <c r="M5145" s="131">
        <v>10.9970842335178</v>
      </c>
      <c r="N5145" s="131">
        <v>413.90865741174383</v>
      </c>
      <c r="O5145" s="131">
        <v>25.750328002381142</v>
      </c>
      <c r="P5145" s="131">
        <v>17.167492746237254</v>
      </c>
      <c r="Q5145" s="131">
        <v>39.457637532260094</v>
      </c>
      <c r="R5145" s="131">
        <v>271.44213263882688</v>
      </c>
      <c r="S5145" s="131">
        <v>56.283474035654237</v>
      </c>
      <c r="T5145" s="131">
        <v>146.68127323559543</v>
      </c>
      <c r="U5145" s="131">
        <v>844.99831679224917</v>
      </c>
      <c r="V5145" s="131">
        <v>465.69103345864323</v>
      </c>
      <c r="W5145" s="131">
        <v>68.890343091988569</v>
      </c>
      <c r="X5145" s="132">
        <v>555.92168317716721</v>
      </c>
      <c r="Y5145" s="131">
        <v>0</v>
      </c>
      <c r="Z5145" s="131">
        <v>0.41803748295375837</v>
      </c>
      <c r="AA5145" s="131">
        <v>35.222685982305848</v>
      </c>
      <c r="AB5145" s="131">
        <v>12.180202131400058</v>
      </c>
      <c r="AC5145" s="131">
        <v>216.16295242007541</v>
      </c>
      <c r="AD5145" s="131">
        <v>48.184061725108045</v>
      </c>
      <c r="AE5145" s="131">
        <v>0</v>
      </c>
      <c r="AF5145" s="131">
        <v>409.12350738187047</v>
      </c>
      <c r="AG5145" s="131">
        <v>205.14074100888519</v>
      </c>
      <c r="AH5145" s="43">
        <v>4461.1633755421381</v>
      </c>
      <c r="AJ5145" s="69"/>
    </row>
    <row r="5146" spans="4:36">
      <c r="D5146" s="62">
        <v>2022</v>
      </c>
      <c r="E5146" s="62">
        <v>12</v>
      </c>
      <c r="F5146" s="62">
        <v>2023</v>
      </c>
      <c r="G5146" s="62">
        <v>2023</v>
      </c>
      <c r="H5146" s="131">
        <v>52.407402684268931</v>
      </c>
      <c r="I5146" s="131">
        <v>27.496614073633012</v>
      </c>
      <c r="J5146" s="131">
        <v>21.863486613319967</v>
      </c>
      <c r="K5146" s="131">
        <v>235.66417144305726</v>
      </c>
      <c r="L5146" s="131">
        <v>200.55032948931381</v>
      </c>
      <c r="M5146" s="131">
        <v>10.959730947028307</v>
      </c>
      <c r="N5146" s="131">
        <v>291.00538902565086</v>
      </c>
      <c r="O5146" s="131">
        <v>21.214913681511387</v>
      </c>
      <c r="P5146" s="131">
        <v>13.118227747539059</v>
      </c>
      <c r="Q5146" s="131">
        <v>34.457719981151357</v>
      </c>
      <c r="R5146" s="131">
        <v>232.5336198485326</v>
      </c>
      <c r="S5146" s="131">
        <v>44.208294238058762</v>
      </c>
      <c r="T5146" s="131">
        <v>101.26871680053074</v>
      </c>
      <c r="U5146" s="131">
        <v>567.58596545710247</v>
      </c>
      <c r="V5146" s="131">
        <v>343.240535282964</v>
      </c>
      <c r="W5146" s="131">
        <v>49.52466363889264</v>
      </c>
      <c r="X5146" s="132">
        <v>407.57463073345207</v>
      </c>
      <c r="Y5146" s="131">
        <v>0</v>
      </c>
      <c r="Z5146" s="131">
        <v>1.0187045676788977</v>
      </c>
      <c r="AA5146" s="131">
        <v>18.510045390930287</v>
      </c>
      <c r="AB5146" s="131">
        <v>7.8779517852585004</v>
      </c>
      <c r="AC5146" s="131">
        <v>198.75748983107968</v>
      </c>
      <c r="AD5146" s="131">
        <v>43.237873939850815</v>
      </c>
      <c r="AE5146" s="131">
        <v>0</v>
      </c>
      <c r="AF5146" s="131">
        <v>376.78326822692264</v>
      </c>
      <c r="AG5146" s="131">
        <v>129.48366023627636</v>
      </c>
      <c r="AH5146" s="43">
        <v>3430.3434056640044</v>
      </c>
      <c r="AJ5146" s="69"/>
    </row>
    <row r="5147" spans="4:36">
      <c r="D5147" s="62">
        <v>2023</v>
      </c>
      <c r="E5147" s="62">
        <v>1</v>
      </c>
      <c r="F5147" s="62">
        <v>2023</v>
      </c>
      <c r="G5147" s="62">
        <v>2023</v>
      </c>
      <c r="H5147" s="131">
        <v>48.563149013202391</v>
      </c>
      <c r="I5147" s="131">
        <v>29.908853157811301</v>
      </c>
      <c r="J5147" s="131">
        <v>13.44848373824964</v>
      </c>
      <c r="K5147" s="131">
        <v>270.49430732255041</v>
      </c>
      <c r="L5147" s="131">
        <v>159.95828132985096</v>
      </c>
      <c r="M5147" s="131">
        <v>10.647587879471342</v>
      </c>
      <c r="N5147" s="131">
        <v>329.97794177497383</v>
      </c>
      <c r="O5147" s="131">
        <v>23.752434503371632</v>
      </c>
      <c r="P5147" s="131">
        <v>10.712390433819159</v>
      </c>
      <c r="Q5147" s="131">
        <v>35.264974591311976</v>
      </c>
      <c r="R5147" s="131">
        <v>253.36218168006727</v>
      </c>
      <c r="S5147" s="131">
        <v>55.04507460182586</v>
      </c>
      <c r="T5147" s="131">
        <v>80.263841906979508</v>
      </c>
      <c r="U5147" s="131">
        <v>649.70534953064418</v>
      </c>
      <c r="V5147" s="131">
        <v>302.60017838866526</v>
      </c>
      <c r="W5147" s="131">
        <v>56.93792880588412</v>
      </c>
      <c r="X5147" s="132">
        <v>409.26593392395557</v>
      </c>
      <c r="Y5147" s="131">
        <v>0</v>
      </c>
      <c r="Z5147" s="131">
        <v>8.9000833545132187E-3</v>
      </c>
      <c r="AA5147" s="131">
        <v>27.039735059049615</v>
      </c>
      <c r="AB5147" s="131">
        <v>10.943412710081619</v>
      </c>
      <c r="AC5147" s="131">
        <v>127.84439019474817</v>
      </c>
      <c r="AD5147" s="131">
        <v>43.034759866832168</v>
      </c>
      <c r="AE5147" s="131">
        <v>0</v>
      </c>
      <c r="AF5147" s="131">
        <v>397.3516603985405</v>
      </c>
      <c r="AG5147" s="131">
        <v>140.15640583747046</v>
      </c>
      <c r="AH5147" s="43">
        <v>3486.2881567327117</v>
      </c>
      <c r="AJ5147" s="69"/>
    </row>
    <row r="5148" spans="4:36">
      <c r="D5148" s="62">
        <v>2023</v>
      </c>
      <c r="E5148" s="62">
        <v>2</v>
      </c>
      <c r="F5148" s="62">
        <v>2023</v>
      </c>
      <c r="G5148" s="62">
        <v>2023</v>
      </c>
      <c r="H5148" s="131">
        <v>59.86573518346853</v>
      </c>
      <c r="I5148" s="131">
        <v>25.654521230335796</v>
      </c>
      <c r="J5148" s="131">
        <v>15.06745672570513</v>
      </c>
      <c r="K5148" s="131">
        <v>180.89182297846014</v>
      </c>
      <c r="L5148" s="131">
        <v>167.49186770429012</v>
      </c>
      <c r="M5148" s="131">
        <v>10.190127839370568</v>
      </c>
      <c r="N5148" s="131">
        <v>282.59368452071317</v>
      </c>
      <c r="O5148" s="131">
        <v>20.536246694142207</v>
      </c>
      <c r="P5148" s="131">
        <v>13.001526246760276</v>
      </c>
      <c r="Q5148" s="131">
        <v>30.224808368161955</v>
      </c>
      <c r="R5148" s="131">
        <v>138.48785254021578</v>
      </c>
      <c r="S5148" s="131">
        <v>39.598900225906256</v>
      </c>
      <c r="T5148" s="131">
        <v>55.836955360714782</v>
      </c>
      <c r="U5148" s="131">
        <v>448.88389674591372</v>
      </c>
      <c r="V5148" s="131">
        <v>267.41494287650784</v>
      </c>
      <c r="W5148" s="131">
        <v>48.520472713158036</v>
      </c>
      <c r="X5148" s="132">
        <v>354.46998148052205</v>
      </c>
      <c r="Y5148" s="131">
        <v>0</v>
      </c>
      <c r="Z5148" s="131">
        <v>7.6286428752970398E-2</v>
      </c>
      <c r="AA5148" s="131">
        <v>26.46450713381245</v>
      </c>
      <c r="AB5148" s="131">
        <v>9.4916896042355141</v>
      </c>
      <c r="AC5148" s="131">
        <v>104.69614271701525</v>
      </c>
      <c r="AD5148" s="131">
        <v>34.852692687637564</v>
      </c>
      <c r="AE5148" s="131">
        <v>0</v>
      </c>
      <c r="AF5148" s="131">
        <v>358.0640744517512</v>
      </c>
      <c r="AG5148" s="131">
        <v>103.83971901744846</v>
      </c>
      <c r="AH5148" s="43">
        <v>2796.2159114749998</v>
      </c>
      <c r="AJ5148" s="69"/>
    </row>
    <row r="5149" spans="4:36">
      <c r="D5149" s="62">
        <v>2023</v>
      </c>
      <c r="E5149" s="62">
        <v>3</v>
      </c>
      <c r="F5149" s="62">
        <v>2023</v>
      </c>
      <c r="G5149" s="62">
        <v>2023</v>
      </c>
      <c r="H5149" s="131">
        <v>76.540887331738276</v>
      </c>
      <c r="I5149" s="131">
        <v>32.792201986805289</v>
      </c>
      <c r="J5149" s="131">
        <v>19.191407818129047</v>
      </c>
      <c r="K5149" s="131">
        <v>286.19515689900038</v>
      </c>
      <c r="L5149" s="131">
        <v>166.21887942495272</v>
      </c>
      <c r="M5149" s="131">
        <v>11.47485094600089</v>
      </c>
      <c r="N5149" s="131">
        <v>399.8902635330661</v>
      </c>
      <c r="O5149" s="131">
        <v>25.151190739929962</v>
      </c>
      <c r="P5149" s="131">
        <v>25.253822805440937</v>
      </c>
      <c r="Q5149" s="131">
        <v>37.57999740687017</v>
      </c>
      <c r="R5149" s="131">
        <v>218.19399825283401</v>
      </c>
      <c r="S5149" s="131">
        <v>51.205225072980674</v>
      </c>
      <c r="T5149" s="131">
        <v>67.72261660901394</v>
      </c>
      <c r="U5149" s="131">
        <v>836.70161648995816</v>
      </c>
      <c r="V5149" s="131">
        <v>395.49950761025667</v>
      </c>
      <c r="W5149" s="131">
        <v>64.499018397861406</v>
      </c>
      <c r="X5149" s="132">
        <v>510.21022264372493</v>
      </c>
      <c r="Y5149" s="131">
        <v>0</v>
      </c>
      <c r="Z5149" s="131">
        <v>0.18986844489628188</v>
      </c>
      <c r="AA5149" s="131">
        <v>32.353553864911632</v>
      </c>
      <c r="AB5149" s="131">
        <v>10.925416142653768</v>
      </c>
      <c r="AC5149" s="131">
        <v>132.54113605979546</v>
      </c>
      <c r="AD5149" s="131">
        <v>42.767689424781317</v>
      </c>
      <c r="AE5149" s="131">
        <v>0</v>
      </c>
      <c r="AF5149" s="131">
        <v>419.73066505177502</v>
      </c>
      <c r="AG5149" s="131">
        <v>158.60201696171154</v>
      </c>
      <c r="AH5149" s="43">
        <v>4021.4312099190884</v>
      </c>
      <c r="AJ5149" s="69"/>
    </row>
    <row r="5150" spans="4:36">
      <c r="D5150" s="62">
        <v>2023</v>
      </c>
      <c r="E5150" s="62">
        <v>4</v>
      </c>
      <c r="F5150" s="62">
        <v>2023</v>
      </c>
      <c r="G5150" s="62">
        <v>2023</v>
      </c>
      <c r="H5150" s="131">
        <v>84.886542452456666</v>
      </c>
      <c r="I5150" s="131">
        <v>36.052571167881688</v>
      </c>
      <c r="J5150" s="131">
        <v>29.850317868209117</v>
      </c>
      <c r="K5150" s="131">
        <v>324.20383294222677</v>
      </c>
      <c r="L5150" s="131">
        <v>211.52474097317275</v>
      </c>
      <c r="M5150" s="131">
        <v>11.069437257767866</v>
      </c>
      <c r="N5150" s="131">
        <v>506.36789363476476</v>
      </c>
      <c r="O5150" s="131">
        <v>29.271336661220893</v>
      </c>
      <c r="P5150" s="131">
        <v>30.514371679191413</v>
      </c>
      <c r="Q5150" s="131">
        <v>42.048153330604883</v>
      </c>
      <c r="R5150" s="131">
        <v>296.38753392557106</v>
      </c>
      <c r="S5150" s="131">
        <v>50.438701438220619</v>
      </c>
      <c r="T5150" s="131">
        <v>133.67806056240551</v>
      </c>
      <c r="U5150" s="131">
        <v>852.10122342164436</v>
      </c>
      <c r="V5150" s="131">
        <v>535.86220616766832</v>
      </c>
      <c r="W5150" s="131">
        <v>79.558536618346494</v>
      </c>
      <c r="X5150" s="132">
        <v>607.99480545628603</v>
      </c>
      <c r="Y5150" s="131">
        <v>0</v>
      </c>
      <c r="Z5150" s="131">
        <v>0.81668860114985564</v>
      </c>
      <c r="AA5150" s="131">
        <v>26.042136978918052</v>
      </c>
      <c r="AB5150" s="131">
        <v>12.25866184626657</v>
      </c>
      <c r="AC5150" s="131">
        <v>186.03758758860309</v>
      </c>
      <c r="AD5150" s="131">
        <v>49.159170685680358</v>
      </c>
      <c r="AE5150" s="131">
        <v>0</v>
      </c>
      <c r="AF5150" s="131">
        <v>446.64072743726916</v>
      </c>
      <c r="AG5150" s="131">
        <v>221.01470771652029</v>
      </c>
      <c r="AH5150" s="43">
        <v>4803.7799464120471</v>
      </c>
      <c r="AJ5150" s="69"/>
    </row>
    <row r="5151" spans="4:36">
      <c r="D5151" s="62">
        <v>2023</v>
      </c>
      <c r="E5151" s="62">
        <v>5</v>
      </c>
      <c r="F5151" s="62">
        <v>2023</v>
      </c>
      <c r="G5151" s="62">
        <v>2024</v>
      </c>
      <c r="H5151" s="131">
        <v>72.331704061753612</v>
      </c>
      <c r="I5151" s="131">
        <v>39.22296958312026</v>
      </c>
      <c r="J5151" s="131">
        <v>23.17290726903299</v>
      </c>
      <c r="K5151" s="131">
        <v>399.25612098851957</v>
      </c>
      <c r="L5151" s="131">
        <v>158.16357654258846</v>
      </c>
      <c r="M5151" s="131">
        <v>11.906287810167788</v>
      </c>
      <c r="N5151" s="131">
        <v>684.33275577901793</v>
      </c>
      <c r="O5151" s="131">
        <v>31.808762940691814</v>
      </c>
      <c r="P5151" s="131">
        <v>37.420037655278414</v>
      </c>
      <c r="Q5151" s="131">
        <v>50.450229143714701</v>
      </c>
      <c r="R5151" s="131">
        <v>415.85058632957936</v>
      </c>
      <c r="S5151" s="131">
        <v>71.011906540978714</v>
      </c>
      <c r="T5151" s="131">
        <v>111.75941907573393</v>
      </c>
      <c r="U5151" s="131">
        <v>780.66543799599845</v>
      </c>
      <c r="V5151" s="131">
        <v>620.0764381250757</v>
      </c>
      <c r="W5151" s="131">
        <v>100.26798504499139</v>
      </c>
      <c r="X5151" s="132">
        <v>698.29587427808997</v>
      </c>
      <c r="Y5151" s="131">
        <v>0</v>
      </c>
      <c r="Z5151" s="131">
        <v>1.6210866110006212</v>
      </c>
      <c r="AA5151" s="131">
        <v>34.071192494815556</v>
      </c>
      <c r="AB5151" s="131">
        <v>14.025324882099939</v>
      </c>
      <c r="AC5151" s="131">
        <v>340.92600112917751</v>
      </c>
      <c r="AD5151" s="131">
        <v>56.855655242964332</v>
      </c>
      <c r="AE5151" s="131">
        <v>77.533988066721918</v>
      </c>
      <c r="AF5151" s="131">
        <v>509.24668366471263</v>
      </c>
      <c r="AG5151" s="131">
        <v>298.60722926537676</v>
      </c>
      <c r="AH5151" s="43">
        <v>5638.880160521202</v>
      </c>
      <c r="AJ5151" s="69"/>
    </row>
    <row r="5152" spans="4:36">
      <c r="D5152" s="62">
        <v>2023</v>
      </c>
      <c r="E5152" s="62">
        <v>6</v>
      </c>
      <c r="F5152" s="62">
        <v>2023</v>
      </c>
      <c r="G5152" s="62">
        <v>2024</v>
      </c>
      <c r="H5152" s="131">
        <v>78.544490884437394</v>
      </c>
      <c r="I5152" s="131">
        <v>38.130467426517782</v>
      </c>
      <c r="J5152" s="131">
        <v>24.977602220122812</v>
      </c>
      <c r="K5152" s="131">
        <v>411.28230364282172</v>
      </c>
      <c r="L5152" s="131">
        <v>161.10605764728626</v>
      </c>
      <c r="M5152" s="131">
        <v>13.092396776417104</v>
      </c>
      <c r="N5152" s="131">
        <v>782.18261649626993</v>
      </c>
      <c r="O5152" s="131">
        <v>31.298105901948297</v>
      </c>
      <c r="P5152" s="131">
        <v>41.953674321019733</v>
      </c>
      <c r="Q5152" s="131">
        <v>57.022951263411422</v>
      </c>
      <c r="R5152" s="131">
        <v>488.58115014293008</v>
      </c>
      <c r="S5152" s="131">
        <v>70.165838000724648</v>
      </c>
      <c r="T5152" s="131">
        <v>119.51217653265799</v>
      </c>
      <c r="U5152" s="131">
        <v>821.89478570214783</v>
      </c>
      <c r="V5152" s="131">
        <v>928.02612756489907</v>
      </c>
      <c r="W5152" s="131">
        <v>109.09273740026877</v>
      </c>
      <c r="X5152" s="132">
        <v>750.26472143612591</v>
      </c>
      <c r="Y5152" s="131">
        <v>0</v>
      </c>
      <c r="Z5152" s="131">
        <v>5.3714122111952598</v>
      </c>
      <c r="AA5152" s="131">
        <v>34.332659733559709</v>
      </c>
      <c r="AB5152" s="131">
        <v>13.932342617056083</v>
      </c>
      <c r="AC5152" s="131">
        <v>323.01031905383695</v>
      </c>
      <c r="AD5152" s="131">
        <v>56.096932396228908</v>
      </c>
      <c r="AE5152" s="131">
        <v>206.32974505406219</v>
      </c>
      <c r="AF5152" s="131">
        <v>513.88825500019834</v>
      </c>
      <c r="AG5152" s="131">
        <v>346.50534077488123</v>
      </c>
      <c r="AH5152" s="43">
        <v>6426.5952102010242</v>
      </c>
      <c r="AJ5152" s="69"/>
    </row>
    <row r="5153" spans="4:36">
      <c r="D5153" s="62">
        <v>2023</v>
      </c>
      <c r="E5153" s="62">
        <v>7</v>
      </c>
      <c r="F5153" s="62">
        <v>2024</v>
      </c>
      <c r="G5153" s="62">
        <v>2024</v>
      </c>
      <c r="H5153" s="131">
        <v>68.862755831224845</v>
      </c>
      <c r="I5153" s="131">
        <v>36.219266822299581</v>
      </c>
      <c r="J5153" s="131">
        <v>20.140283358538827</v>
      </c>
      <c r="K5153" s="131">
        <v>383.4467599380207</v>
      </c>
      <c r="L5153" s="131">
        <v>156.94460574332652</v>
      </c>
      <c r="M5153" s="131">
        <v>11.17300440012442</v>
      </c>
      <c r="N5153" s="131">
        <v>870.87609101146586</v>
      </c>
      <c r="O5153" s="131">
        <v>31.406884770949578</v>
      </c>
      <c r="P5153" s="131">
        <v>30.109061352639376</v>
      </c>
      <c r="Q5153" s="131">
        <v>51.216131167084114</v>
      </c>
      <c r="R5153" s="131">
        <v>494.49351750099697</v>
      </c>
      <c r="S5153" s="131">
        <v>66.609427352532904</v>
      </c>
      <c r="T5153" s="131">
        <v>114.60561900378495</v>
      </c>
      <c r="U5153" s="131">
        <v>740.36152060340567</v>
      </c>
      <c r="V5153" s="131">
        <v>1011.797743816794</v>
      </c>
      <c r="W5153" s="131">
        <v>111.53217233672389</v>
      </c>
      <c r="X5153" s="132">
        <v>680.77149143191753</v>
      </c>
      <c r="Y5153" s="131">
        <v>0</v>
      </c>
      <c r="Z5153" s="131">
        <v>7.2082338752864947</v>
      </c>
      <c r="AA5153" s="131">
        <v>37.44181271349764</v>
      </c>
      <c r="AB5153" s="131">
        <v>13.154163594597776</v>
      </c>
      <c r="AC5153" s="131">
        <v>296.27187987187273</v>
      </c>
      <c r="AD5153" s="131">
        <v>53.349842330131537</v>
      </c>
      <c r="AE5153" s="131">
        <v>314.3212754070762</v>
      </c>
      <c r="AF5153" s="131">
        <v>484.23038296936051</v>
      </c>
      <c r="AG5153" s="131">
        <v>352.08149943217018</v>
      </c>
      <c r="AH5153" s="43">
        <v>6438.6254266358219</v>
      </c>
      <c r="AJ5153" s="69"/>
    </row>
    <row r="5154" spans="4:36">
      <c r="D5154" s="62">
        <v>2023</v>
      </c>
      <c r="E5154" s="62">
        <v>8</v>
      </c>
      <c r="F5154" s="62">
        <v>2024</v>
      </c>
      <c r="G5154" s="62">
        <v>2024</v>
      </c>
      <c r="H5154" s="131">
        <v>65.856478687790258</v>
      </c>
      <c r="I5154" s="131">
        <v>38.44073509972133</v>
      </c>
      <c r="J5154" s="131">
        <v>22.93904714329237</v>
      </c>
      <c r="K5154" s="131">
        <v>381.73240918434561</v>
      </c>
      <c r="L5154" s="131">
        <v>162.05485304505018</v>
      </c>
      <c r="M5154" s="131">
        <v>10.628736692993062</v>
      </c>
      <c r="N5154" s="131">
        <v>866.65126186178736</v>
      </c>
      <c r="O5154" s="131">
        <v>31.686052907643639</v>
      </c>
      <c r="P5154" s="131">
        <v>32.74294436106441</v>
      </c>
      <c r="Q5154" s="131">
        <v>49.245737359444014</v>
      </c>
      <c r="R5154" s="131">
        <v>535.99129240500326</v>
      </c>
      <c r="S5154" s="131">
        <v>65.336475193099446</v>
      </c>
      <c r="T5154" s="131">
        <v>118.79093473896859</v>
      </c>
      <c r="U5154" s="131">
        <v>769.76962852915676</v>
      </c>
      <c r="V5154" s="131">
        <v>1018.2027209645464</v>
      </c>
      <c r="W5154" s="131">
        <v>114.14414569132518</v>
      </c>
      <c r="X5154" s="132">
        <v>712.0021658860943</v>
      </c>
      <c r="Y5154" s="131">
        <v>0</v>
      </c>
      <c r="Z5154" s="131">
        <v>9.2140707445123411</v>
      </c>
      <c r="AA5154" s="131">
        <v>38.125377312236715</v>
      </c>
      <c r="AB5154" s="131">
        <v>13.347587957439357</v>
      </c>
      <c r="AC5154" s="131">
        <v>270.6619976915336</v>
      </c>
      <c r="AD5154" s="131">
        <v>49.885223380474955</v>
      </c>
      <c r="AE5154" s="131">
        <v>165.80381093469987</v>
      </c>
      <c r="AF5154" s="131">
        <v>485.96390462676868</v>
      </c>
      <c r="AG5154" s="131">
        <v>342.83214636722795</v>
      </c>
      <c r="AH5154" s="43">
        <v>6372.049738766219</v>
      </c>
      <c r="AJ5154" s="69"/>
    </row>
    <row r="5155" spans="4:36">
      <c r="D5155" s="62">
        <v>2023</v>
      </c>
      <c r="E5155" s="62">
        <v>9</v>
      </c>
      <c r="F5155" s="62">
        <v>2024</v>
      </c>
      <c r="G5155" s="62">
        <v>2024</v>
      </c>
      <c r="H5155" s="131">
        <v>58.576641295960556</v>
      </c>
      <c r="I5155" s="131">
        <v>37.298265699904412</v>
      </c>
      <c r="J5155" s="131">
        <v>22.840474716647769</v>
      </c>
      <c r="K5155" s="131">
        <v>363.29505202218081</v>
      </c>
      <c r="L5155" s="131">
        <v>145.4147239308968</v>
      </c>
      <c r="M5155" s="131">
        <v>9.2597124384323521</v>
      </c>
      <c r="N5155" s="131">
        <v>763.16071285277792</v>
      </c>
      <c r="O5155" s="131">
        <v>30.964638217770815</v>
      </c>
      <c r="P5155" s="131">
        <v>27.914158845618502</v>
      </c>
      <c r="Q5155" s="131">
        <v>46.085583090388802</v>
      </c>
      <c r="R5155" s="131">
        <v>529.29109999282173</v>
      </c>
      <c r="S5155" s="131">
        <v>60.616469413814038</v>
      </c>
      <c r="T5155" s="131">
        <v>110.50723861028158</v>
      </c>
      <c r="U5155" s="131">
        <v>860.2846338532745</v>
      </c>
      <c r="V5155" s="131">
        <v>808.58267328911029</v>
      </c>
      <c r="W5155" s="131">
        <v>102.84986369459946</v>
      </c>
      <c r="X5155" s="132">
        <v>676.71367758172278</v>
      </c>
      <c r="Y5155" s="131">
        <v>0</v>
      </c>
      <c r="Z5155" s="131">
        <v>8.502000502592356</v>
      </c>
      <c r="AA5155" s="131">
        <v>37.038684873215594</v>
      </c>
      <c r="AB5155" s="131">
        <v>12.445812211759034</v>
      </c>
      <c r="AC5155" s="131">
        <v>260.38961954257593</v>
      </c>
      <c r="AD5155" s="131">
        <v>51.694230526707884</v>
      </c>
      <c r="AE5155" s="131">
        <v>253.01014413713742</v>
      </c>
      <c r="AF5155" s="131">
        <v>449.12656940684423</v>
      </c>
      <c r="AG5155" s="131">
        <v>310.05096342481204</v>
      </c>
      <c r="AH5155" s="43">
        <v>6035.9136441718483</v>
      </c>
      <c r="AJ5155" s="69"/>
    </row>
    <row r="5156" spans="4:36">
      <c r="D5156" s="62">
        <v>2023</v>
      </c>
      <c r="E5156" s="62">
        <v>10</v>
      </c>
      <c r="F5156" s="62">
        <v>2024</v>
      </c>
      <c r="G5156" s="62">
        <v>2024</v>
      </c>
      <c r="H5156" s="131">
        <v>48.959370621647892</v>
      </c>
      <c r="I5156" s="131">
        <v>32.997204430005539</v>
      </c>
      <c r="J5156" s="131">
        <v>28.102340081251143</v>
      </c>
      <c r="K5156" s="131">
        <v>316.71646550723824</v>
      </c>
      <c r="L5156" s="131">
        <v>127.86529814383884</v>
      </c>
      <c r="M5156" s="131">
        <v>9.7622052119023266</v>
      </c>
      <c r="N5156" s="131">
        <v>530.42247403382532</v>
      </c>
      <c r="O5156" s="131">
        <v>25.422736098249622</v>
      </c>
      <c r="P5156" s="131">
        <v>22.015705652700412</v>
      </c>
      <c r="Q5156" s="131">
        <v>39.426686594879556</v>
      </c>
      <c r="R5156" s="131">
        <v>334.11685031059733</v>
      </c>
      <c r="S5156" s="131">
        <v>55.789333997348542</v>
      </c>
      <c r="T5156" s="131">
        <v>186.53840457703177</v>
      </c>
      <c r="U5156" s="131">
        <v>895.99730461246997</v>
      </c>
      <c r="V5156" s="131">
        <v>471.83197893068029</v>
      </c>
      <c r="W5156" s="131">
        <v>77.840446348102716</v>
      </c>
      <c r="X5156" s="132">
        <v>627.07791887844917</v>
      </c>
      <c r="Y5156" s="131">
        <v>0</v>
      </c>
      <c r="Z5156" s="131">
        <v>3.6970036937858155</v>
      </c>
      <c r="AA5156" s="131">
        <v>34.07657161201297</v>
      </c>
      <c r="AB5156" s="131">
        <v>11.906053685721389</v>
      </c>
      <c r="AC5156" s="131">
        <v>234.28854455749112</v>
      </c>
      <c r="AD5156" s="131">
        <v>48.509954789771641</v>
      </c>
      <c r="AE5156" s="131">
        <v>0</v>
      </c>
      <c r="AF5156" s="131">
        <v>411.22985984072608</v>
      </c>
      <c r="AG5156" s="131">
        <v>230.49598649301646</v>
      </c>
      <c r="AH5156" s="43">
        <v>4805.0866987027439</v>
      </c>
      <c r="AJ5156" s="69"/>
    </row>
    <row r="5157" spans="4:36">
      <c r="D5157" s="62">
        <v>2023</v>
      </c>
      <c r="E5157" s="62">
        <v>11</v>
      </c>
      <c r="F5157" s="62">
        <v>2024</v>
      </c>
      <c r="G5157" s="62">
        <v>2024</v>
      </c>
      <c r="H5157" s="131">
        <v>49.438122016855218</v>
      </c>
      <c r="I5157" s="131">
        <v>28.778281482969287</v>
      </c>
      <c r="J5157" s="131">
        <v>27.269400853133146</v>
      </c>
      <c r="K5157" s="131">
        <v>267.16202485384093</v>
      </c>
      <c r="L5157" s="131">
        <v>160.90913923719052</v>
      </c>
      <c r="M5157" s="131">
        <v>9.4876842192702746</v>
      </c>
      <c r="N5157" s="131">
        <v>367.75719512548835</v>
      </c>
      <c r="O5157" s="131">
        <v>22.611706444607208</v>
      </c>
      <c r="P5157" s="131">
        <v>15.089260146367478</v>
      </c>
      <c r="Q5157" s="131">
        <v>34.253815023509368</v>
      </c>
      <c r="R5157" s="131">
        <v>238.33058396401935</v>
      </c>
      <c r="S5157" s="131">
        <v>49.140994748822301</v>
      </c>
      <c r="T5157" s="131">
        <v>127.6831782594183</v>
      </c>
      <c r="U5157" s="131">
        <v>737.73125966903126</v>
      </c>
      <c r="V5157" s="131">
        <v>401.63196387374973</v>
      </c>
      <c r="W5157" s="131">
        <v>60.412122396668529</v>
      </c>
      <c r="X5157" s="132">
        <v>507.80717606737085</v>
      </c>
      <c r="Y5157" s="131">
        <v>0</v>
      </c>
      <c r="Z5157" s="131">
        <v>0.36859237626356095</v>
      </c>
      <c r="AA5157" s="131">
        <v>30.637715861433325</v>
      </c>
      <c r="AB5157" s="131">
        <v>10.604360000652395</v>
      </c>
      <c r="AC5157" s="131">
        <v>188.5237923810183</v>
      </c>
      <c r="AD5157" s="131">
        <v>41.686506782051033</v>
      </c>
      <c r="AE5157" s="131">
        <v>0</v>
      </c>
      <c r="AF5157" s="131">
        <v>353.92733838750985</v>
      </c>
      <c r="AG5157" s="131">
        <v>180.27015475005433</v>
      </c>
      <c r="AH5157" s="43">
        <v>3911.5123689212942</v>
      </c>
      <c r="AJ5157" s="69"/>
    </row>
    <row r="5158" spans="4:36">
      <c r="D5158" s="62">
        <v>2023</v>
      </c>
      <c r="E5158" s="62">
        <v>12</v>
      </c>
      <c r="F5158" s="62">
        <v>2024</v>
      </c>
      <c r="G5158" s="62">
        <v>2024</v>
      </c>
      <c r="H5158" s="131">
        <v>45.706677318915425</v>
      </c>
      <c r="I5158" s="131">
        <v>23.797712269388459</v>
      </c>
      <c r="J5158" s="131">
        <v>17.917552272268868</v>
      </c>
      <c r="K5158" s="131">
        <v>204.8308191494699</v>
      </c>
      <c r="L5158" s="131">
        <v>172.63906631765926</v>
      </c>
      <c r="M5158" s="131">
        <v>9.4554578418743382</v>
      </c>
      <c r="N5158" s="131">
        <v>258.55783327579763</v>
      </c>
      <c r="O5158" s="131">
        <v>18.625959384083725</v>
      </c>
      <c r="P5158" s="131">
        <v>11.530184055869093</v>
      </c>
      <c r="Q5158" s="131">
        <v>29.913305514077869</v>
      </c>
      <c r="R5158" s="131">
        <v>204.16828025554958</v>
      </c>
      <c r="S5158" s="131">
        <v>38.598178101633309</v>
      </c>
      <c r="T5158" s="131">
        <v>88.152436463899591</v>
      </c>
      <c r="U5158" s="131">
        <v>495.45968809264991</v>
      </c>
      <c r="V5158" s="131">
        <v>296.0253910042623</v>
      </c>
      <c r="W5158" s="131">
        <v>43.42974511553215</v>
      </c>
      <c r="X5158" s="132">
        <v>373.31963131806299</v>
      </c>
      <c r="Y5158" s="131">
        <v>0</v>
      </c>
      <c r="Z5158" s="131">
        <v>0.8982130852434671</v>
      </c>
      <c r="AA5158" s="131">
        <v>16.100575394915705</v>
      </c>
      <c r="AB5158" s="131">
        <v>6.858723352652671</v>
      </c>
      <c r="AC5158" s="131">
        <v>173.3438377278884</v>
      </c>
      <c r="AD5158" s="131">
        <v>37.407305667131695</v>
      </c>
      <c r="AE5158" s="131">
        <v>0</v>
      </c>
      <c r="AF5158" s="131">
        <v>325.95022497211625</v>
      </c>
      <c r="AG5158" s="131">
        <v>113.78548870205158</v>
      </c>
      <c r="AH5158" s="43">
        <v>3006.4722866529942</v>
      </c>
      <c r="AJ5158" s="69"/>
    </row>
    <row r="5159" spans="4:36">
      <c r="D5159" s="62">
        <v>2024</v>
      </c>
      <c r="E5159" s="62">
        <v>1</v>
      </c>
      <c r="F5159" s="62">
        <v>2024</v>
      </c>
      <c r="G5159" s="62">
        <v>2024</v>
      </c>
      <c r="H5159" s="131">
        <v>42.35850992465933</v>
      </c>
      <c r="I5159" s="131">
        <v>25.886936839679453</v>
      </c>
      <c r="J5159" s="131">
        <v>10.976198688219604</v>
      </c>
      <c r="K5159" s="131">
        <v>235.08782461536197</v>
      </c>
      <c r="L5159" s="131">
        <v>137.67495936348291</v>
      </c>
      <c r="M5159" s="131">
        <v>9.185806440425365</v>
      </c>
      <c r="N5159" s="131">
        <v>293.4110888413187</v>
      </c>
      <c r="O5159" s="131">
        <v>20.851763580237364</v>
      </c>
      <c r="P5159" s="131">
        <v>9.4149507330440567</v>
      </c>
      <c r="Q5159" s="131">
        <v>30.616127071127455</v>
      </c>
      <c r="R5159" s="131">
        <v>222.44400972661018</v>
      </c>
      <c r="S5159" s="131">
        <v>48.063218439694651</v>
      </c>
      <c r="T5159" s="131">
        <v>69.870314671137763</v>
      </c>
      <c r="U5159" s="131">
        <v>567.75449602340655</v>
      </c>
      <c r="V5159" s="131">
        <v>261.66263437366831</v>
      </c>
      <c r="W5159" s="131">
        <v>49.930942465854187</v>
      </c>
      <c r="X5159" s="132">
        <v>368.78012027684633</v>
      </c>
      <c r="Y5159" s="131">
        <v>0</v>
      </c>
      <c r="Z5159" s="131">
        <v>7.8453394327273711E-3</v>
      </c>
      <c r="AA5159" s="131">
        <v>23.519676891638877</v>
      </c>
      <c r="AB5159" s="131">
        <v>9.5219987972165701</v>
      </c>
      <c r="AC5159" s="131">
        <v>111.49986938823977</v>
      </c>
      <c r="AD5159" s="131">
        <v>37.229177567515023</v>
      </c>
      <c r="AE5159" s="131">
        <v>0</v>
      </c>
      <c r="AF5159" s="131">
        <v>343.00530744371014</v>
      </c>
      <c r="AG5159" s="131">
        <v>123.15442157058676</v>
      </c>
      <c r="AH5159" s="43">
        <v>3051.9081990731133</v>
      </c>
      <c r="AJ5159" s="69"/>
    </row>
    <row r="5160" spans="4:36">
      <c r="D5160" s="62">
        <v>2024</v>
      </c>
      <c r="E5160" s="62">
        <v>2</v>
      </c>
      <c r="F5160" s="62">
        <v>2024</v>
      </c>
      <c r="G5160" s="62">
        <v>2024</v>
      </c>
      <c r="H5160" s="131">
        <v>52.217028537967963</v>
      </c>
      <c r="I5160" s="131">
        <v>22.204695286635229</v>
      </c>
      <c r="J5160" s="131">
        <v>12.297549817985308</v>
      </c>
      <c r="K5160" s="131">
        <v>157.24012839999946</v>
      </c>
      <c r="L5160" s="131">
        <v>144.15906377707941</v>
      </c>
      <c r="M5160" s="131">
        <v>8.7911499764297307</v>
      </c>
      <c r="N5160" s="131">
        <v>251.27776792864137</v>
      </c>
      <c r="O5160" s="131">
        <v>18.025990762207257</v>
      </c>
      <c r="P5160" s="131">
        <v>11.426836038498109</v>
      </c>
      <c r="Q5160" s="131">
        <v>26.240386798069601</v>
      </c>
      <c r="R5160" s="131">
        <v>121.58796949567291</v>
      </c>
      <c r="S5160" s="131">
        <v>34.5762196762701</v>
      </c>
      <c r="T5160" s="131">
        <v>48.606515071292236</v>
      </c>
      <c r="U5160" s="131">
        <v>392.14287498238468</v>
      </c>
      <c r="V5160" s="131">
        <v>231.13179803469498</v>
      </c>
      <c r="W5160" s="131">
        <v>42.549368799772303</v>
      </c>
      <c r="X5160" s="132">
        <v>319.72743239029035</v>
      </c>
      <c r="Y5160" s="131">
        <v>0</v>
      </c>
      <c r="Z5160" s="131">
        <v>6.7245766566234613E-2</v>
      </c>
      <c r="AA5160" s="131">
        <v>23.019332679275848</v>
      </c>
      <c r="AB5160" s="131">
        <v>8.2588365612695149</v>
      </c>
      <c r="AC5160" s="131">
        <v>91.311055734374023</v>
      </c>
      <c r="AD5160" s="131">
        <v>30.150907982041069</v>
      </c>
      <c r="AE5160" s="131">
        <v>0</v>
      </c>
      <c r="AF5160" s="131">
        <v>309.09114062512043</v>
      </c>
      <c r="AG5160" s="131">
        <v>91.243211148521041</v>
      </c>
      <c r="AH5160" s="43">
        <v>2447.3445062710589</v>
      </c>
      <c r="AJ5160" s="69"/>
    </row>
    <row r="5161" spans="4:36">
      <c r="D5161" s="62">
        <v>2024</v>
      </c>
      <c r="E5161" s="62">
        <v>3</v>
      </c>
      <c r="F5161" s="62">
        <v>2024</v>
      </c>
      <c r="G5161" s="62">
        <v>2024</v>
      </c>
      <c r="H5161" s="131">
        <v>66.761690738017307</v>
      </c>
      <c r="I5161" s="131">
        <v>28.382554730111245</v>
      </c>
      <c r="J5161" s="131">
        <v>15.663379561468094</v>
      </c>
      <c r="K5161" s="131">
        <v>248.72890808640534</v>
      </c>
      <c r="L5161" s="131">
        <v>143.06341178475424</v>
      </c>
      <c r="M5161" s="131">
        <v>9.8994965729204658</v>
      </c>
      <c r="N5161" s="131">
        <v>355.57600307808713</v>
      </c>
      <c r="O5161" s="131">
        <v>22.080723947842166</v>
      </c>
      <c r="P5161" s="131">
        <v>22.19518593941725</v>
      </c>
      <c r="Q5161" s="131">
        <v>32.625969230808209</v>
      </c>
      <c r="R5161" s="131">
        <v>191.56745315261807</v>
      </c>
      <c r="S5161" s="131">
        <v>44.710411162832067</v>
      </c>
      <c r="T5161" s="131">
        <v>58.953078003772511</v>
      </c>
      <c r="U5161" s="131">
        <v>732.07572877363259</v>
      </c>
      <c r="V5161" s="131">
        <v>341.95851412014053</v>
      </c>
      <c r="W5161" s="131">
        <v>56.561537173352043</v>
      </c>
      <c r="X5161" s="132">
        <v>459.14425243811957</v>
      </c>
      <c r="Y5161" s="131">
        <v>0</v>
      </c>
      <c r="Z5161" s="131">
        <v>0.16736724123151733</v>
      </c>
      <c r="AA5161" s="131">
        <v>28.141737762489065</v>
      </c>
      <c r="AB5161" s="131">
        <v>9.5063397612337521</v>
      </c>
      <c r="AC5161" s="131">
        <v>115.59615041945898</v>
      </c>
      <c r="AD5161" s="131">
        <v>36.998136127039608</v>
      </c>
      <c r="AE5161" s="131">
        <v>0</v>
      </c>
      <c r="AF5161" s="131">
        <v>362.3235037327803</v>
      </c>
      <c r="AG5161" s="131">
        <v>139.36244684740618</v>
      </c>
      <c r="AH5161" s="43">
        <v>3522.043980385939</v>
      </c>
      <c r="AJ5161" s="69"/>
    </row>
    <row r="5162" spans="4:36">
      <c r="D5162" s="62">
        <v>2024</v>
      </c>
      <c r="E5162" s="62">
        <v>4</v>
      </c>
      <c r="F5162" s="62">
        <v>2024</v>
      </c>
      <c r="G5162" s="62">
        <v>2024</v>
      </c>
      <c r="H5162" s="131">
        <v>74.041068670503279</v>
      </c>
      <c r="I5162" s="131">
        <v>31.204494127761446</v>
      </c>
      <c r="J5162" s="131">
        <v>24.362822322943796</v>
      </c>
      <c r="K5162" s="131">
        <v>281.75129455058556</v>
      </c>
      <c r="L5162" s="131">
        <v>182.05784580668785</v>
      </c>
      <c r="M5162" s="131">
        <v>9.5497411437506869</v>
      </c>
      <c r="N5162" s="131">
        <v>450.2542025278176</v>
      </c>
      <c r="O5162" s="131">
        <v>25.700722853780135</v>
      </c>
      <c r="P5162" s="131">
        <v>26.818599245822806</v>
      </c>
      <c r="Q5162" s="131">
        <v>36.505105147394815</v>
      </c>
      <c r="R5162" s="131">
        <v>260.21891287089693</v>
      </c>
      <c r="S5162" s="131">
        <v>44.041112535059135</v>
      </c>
      <c r="T5162" s="131">
        <v>116.36781811350718</v>
      </c>
      <c r="U5162" s="131">
        <v>745.56232114868783</v>
      </c>
      <c r="V5162" s="131">
        <v>463.04941355111509</v>
      </c>
      <c r="W5162" s="131">
        <v>69.767776908451438</v>
      </c>
      <c r="X5162" s="132">
        <v>546.6798532796829</v>
      </c>
      <c r="Y5162" s="131">
        <v>0</v>
      </c>
      <c r="Z5162" s="131">
        <v>0.71990328985074514</v>
      </c>
      <c r="AA5162" s="131">
        <v>22.651947068799476</v>
      </c>
      <c r="AB5162" s="131">
        <v>10.666413343627275</v>
      </c>
      <c r="AC5162" s="131">
        <v>162.25324150581761</v>
      </c>
      <c r="AD5162" s="131">
        <v>42.527377872962511</v>
      </c>
      <c r="AE5162" s="131">
        <v>0</v>
      </c>
      <c r="AF5162" s="131">
        <v>385.55303852976056</v>
      </c>
      <c r="AG5162" s="131">
        <v>194.20402745618526</v>
      </c>
      <c r="AH5162" s="43">
        <v>4206.5090538714521</v>
      </c>
      <c r="AJ5162" s="69"/>
    </row>
    <row r="5163" spans="4:36">
      <c r="D5163" s="62">
        <v>2024</v>
      </c>
      <c r="E5163" s="62">
        <v>5</v>
      </c>
      <c r="F5163" s="62">
        <v>2024</v>
      </c>
      <c r="G5163" s="62">
        <v>2025</v>
      </c>
      <c r="H5163" s="131">
        <v>63.090291025698718</v>
      </c>
      <c r="I5163" s="131">
        <v>33.948561347552712</v>
      </c>
      <c r="J5163" s="131">
        <v>18.825361992208055</v>
      </c>
      <c r="K5163" s="131">
        <v>346.95760844762918</v>
      </c>
      <c r="L5163" s="131">
        <v>136.13026966938517</v>
      </c>
      <c r="M5163" s="131">
        <v>10.271702519503178</v>
      </c>
      <c r="N5163" s="131">
        <v>608.49770115794581</v>
      </c>
      <c r="O5163" s="131">
        <v>27.930129416328526</v>
      </c>
      <c r="P5163" s="131">
        <v>32.88787998623156</v>
      </c>
      <c r="Q5163" s="131">
        <v>43.79956725141097</v>
      </c>
      <c r="R5163" s="131">
        <v>371.76307122685563</v>
      </c>
      <c r="S5163" s="131">
        <v>62.004835138964971</v>
      </c>
      <c r="T5163" s="131">
        <v>97.287465847134669</v>
      </c>
      <c r="U5163" s="131">
        <v>682.95933385807177</v>
      </c>
      <c r="V5163" s="131">
        <v>536.00689677146056</v>
      </c>
      <c r="W5163" s="131">
        <v>87.928646114208746</v>
      </c>
      <c r="X5163" s="132">
        <v>627.51630099561635</v>
      </c>
      <c r="Y5163" s="131">
        <v>0</v>
      </c>
      <c r="Z5163" s="131">
        <v>1.4289725395324857</v>
      </c>
      <c r="AA5163" s="131">
        <v>29.635772578426266</v>
      </c>
      <c r="AB5163" s="131">
        <v>12.203608709273585</v>
      </c>
      <c r="AC5163" s="131">
        <v>297.25848147591449</v>
      </c>
      <c r="AD5163" s="131">
        <v>49.185572112117519</v>
      </c>
      <c r="AE5163" s="131">
        <v>69.175501435461697</v>
      </c>
      <c r="AF5163" s="131">
        <v>439.59628888906025</v>
      </c>
      <c r="AG5163" s="131">
        <v>262.38401575178949</v>
      </c>
      <c r="AH5163" s="43">
        <v>4948.6738362577835</v>
      </c>
      <c r="AJ5163" s="69"/>
    </row>
    <row r="5164" spans="4:36">
      <c r="D5164" s="62">
        <v>2024</v>
      </c>
      <c r="E5164" s="62">
        <v>6</v>
      </c>
      <c r="F5164" s="62">
        <v>2024</v>
      </c>
      <c r="G5164" s="62">
        <v>2025</v>
      </c>
      <c r="H5164" s="131">
        <v>68.509305188410863</v>
      </c>
      <c r="I5164" s="131">
        <v>33.002970616408426</v>
      </c>
      <c r="J5164" s="131">
        <v>20.223703400973939</v>
      </c>
      <c r="K5164" s="131">
        <v>357.40609791481103</v>
      </c>
      <c r="L5164" s="131">
        <v>138.66284230738265</v>
      </c>
      <c r="M5164" s="131">
        <v>11.29497347106072</v>
      </c>
      <c r="N5164" s="131">
        <v>695.50422656866272</v>
      </c>
      <c r="O5164" s="131">
        <v>27.481461345615671</v>
      </c>
      <c r="P5164" s="131">
        <v>36.872421635751984</v>
      </c>
      <c r="Q5164" s="131">
        <v>49.505832404070972</v>
      </c>
      <c r="R5164" s="131">
        <v>439.5321099788066</v>
      </c>
      <c r="S5164" s="131">
        <v>61.266080993215638</v>
      </c>
      <c r="T5164" s="131">
        <v>104.03630305968773</v>
      </c>
      <c r="U5164" s="131">
        <v>719.14277313666673</v>
      </c>
      <c r="V5164" s="131">
        <v>804.27022449111485</v>
      </c>
      <c r="W5164" s="131">
        <v>95.667392699617196</v>
      </c>
      <c r="X5164" s="132">
        <v>674.0381977013792</v>
      </c>
      <c r="Y5164" s="131">
        <v>0</v>
      </c>
      <c r="Z5164" s="131">
        <v>4.7348491414469844</v>
      </c>
      <c r="AA5164" s="131">
        <v>29.863201765864005</v>
      </c>
      <c r="AB5164" s="131">
        <v>12.122703690029041</v>
      </c>
      <c r="AC5164" s="131">
        <v>281.66054052551431</v>
      </c>
      <c r="AD5164" s="131">
        <v>48.529204383494189</v>
      </c>
      <c r="AE5164" s="131">
        <v>184.08653973639531</v>
      </c>
      <c r="AF5164" s="131">
        <v>443.60302589716372</v>
      </c>
      <c r="AG5164" s="131">
        <v>304.47174040503853</v>
      </c>
      <c r="AH5164" s="43">
        <v>5645.4887224585827</v>
      </c>
      <c r="AJ5164" s="69"/>
    </row>
    <row r="5165" spans="4:36">
      <c r="D5165" s="62">
        <v>2024</v>
      </c>
      <c r="E5165" s="62">
        <v>7</v>
      </c>
      <c r="F5165" s="62">
        <v>2025</v>
      </c>
      <c r="G5165" s="62">
        <v>2025</v>
      </c>
      <c r="H5165" s="131">
        <v>64.960777225755336</v>
      </c>
      <c r="I5165" s="131">
        <v>33.904202861091662</v>
      </c>
      <c r="J5165" s="131">
        <v>17.7777663395015</v>
      </c>
      <c r="K5165" s="131">
        <v>360.37421117244804</v>
      </c>
      <c r="L5165" s="131">
        <v>146.09239227005563</v>
      </c>
      <c r="M5165" s="131">
        <v>10.424830588634046</v>
      </c>
      <c r="N5165" s="131">
        <v>835.5003482996317</v>
      </c>
      <c r="O5165" s="131">
        <v>29.827419213994197</v>
      </c>
      <c r="P5165" s="131">
        <v>28.619487669021229</v>
      </c>
      <c r="Q5165" s="131">
        <v>48.089075184981901</v>
      </c>
      <c r="R5165" s="131">
        <v>484.02628121792299</v>
      </c>
      <c r="S5165" s="131">
        <v>62.901798619510259</v>
      </c>
      <c r="T5165" s="131">
        <v>107.89756558568952</v>
      </c>
      <c r="U5165" s="131">
        <v>700.61637487539679</v>
      </c>
      <c r="V5165" s="131">
        <v>949.04818323184418</v>
      </c>
      <c r="W5165" s="131">
        <v>105.77943409494686</v>
      </c>
      <c r="X5165" s="132">
        <v>661.36747328864487</v>
      </c>
      <c r="Y5165" s="131">
        <v>0</v>
      </c>
      <c r="Z5165" s="131">
        <v>6.8719424366534607</v>
      </c>
      <c r="AA5165" s="131">
        <v>35.22238544833634</v>
      </c>
      <c r="AB5165" s="131">
        <v>12.37860094194231</v>
      </c>
      <c r="AC5165" s="131">
        <v>279.4280038498365</v>
      </c>
      <c r="AD5165" s="131">
        <v>49.91489687309533</v>
      </c>
      <c r="AE5165" s="131">
        <v>303.2961869965128</v>
      </c>
      <c r="AF5165" s="131">
        <v>452.07534588700594</v>
      </c>
      <c r="AG5165" s="131">
        <v>334.59021927341058</v>
      </c>
      <c r="AH5165" s="43">
        <v>6120.9852034458645</v>
      </c>
      <c r="AJ5165" s="69"/>
    </row>
    <row r="5166" spans="4:36">
      <c r="D5166" s="62">
        <v>2024</v>
      </c>
      <c r="E5166" s="62">
        <v>8</v>
      </c>
      <c r="F5166" s="62">
        <v>2025</v>
      </c>
      <c r="G5166" s="62">
        <v>2025</v>
      </c>
      <c r="H5166" s="131">
        <v>62.124845125213668</v>
      </c>
      <c r="I5166" s="131">
        <v>35.983679276136449</v>
      </c>
      <c r="J5166" s="131">
        <v>20.128855328085756</v>
      </c>
      <c r="K5166" s="131">
        <v>358.76334902706503</v>
      </c>
      <c r="L5166" s="131">
        <v>150.8492824470992</v>
      </c>
      <c r="M5166" s="131">
        <v>9.9170084811223358</v>
      </c>
      <c r="N5166" s="131">
        <v>831.35826109949244</v>
      </c>
      <c r="O5166" s="131">
        <v>30.092693203715797</v>
      </c>
      <c r="P5166" s="131">
        <v>31.123065625119064</v>
      </c>
      <c r="Q5166" s="131">
        <v>46.238985890839253</v>
      </c>
      <c r="R5166" s="131">
        <v>521.49568455175233</v>
      </c>
      <c r="S5166" s="131">
        <v>61.69970180577883</v>
      </c>
      <c r="T5166" s="131">
        <v>111.83790797866499</v>
      </c>
      <c r="U5166" s="131">
        <v>728.44887435154817</v>
      </c>
      <c r="V5166" s="131">
        <v>954.88054478456775</v>
      </c>
      <c r="W5166" s="131">
        <v>108.256683999904</v>
      </c>
      <c r="X5166" s="132">
        <v>691.60377517126176</v>
      </c>
      <c r="Y5166" s="131">
        <v>0</v>
      </c>
      <c r="Z5166" s="131">
        <v>8.7841994112635433</v>
      </c>
      <c r="AA5166" s="131">
        <v>35.865430590404067</v>
      </c>
      <c r="AB5166" s="131">
        <v>12.560621104824326</v>
      </c>
      <c r="AC5166" s="131">
        <v>255.2967127979322</v>
      </c>
      <c r="AD5166" s="131">
        <v>46.673348444394414</v>
      </c>
      <c r="AE5166" s="131">
        <v>159.98810001282206</v>
      </c>
      <c r="AF5166" s="131">
        <v>453.69375404650583</v>
      </c>
      <c r="AG5166" s="131">
        <v>325.8003706868551</v>
      </c>
      <c r="AH5166" s="43">
        <v>6053.4657352423674</v>
      </c>
      <c r="AJ5166" s="69"/>
    </row>
    <row r="5167" spans="4:36">
      <c r="D5167" s="62">
        <v>2024</v>
      </c>
      <c r="E5167" s="62">
        <v>9</v>
      </c>
      <c r="F5167" s="62">
        <v>2025</v>
      </c>
      <c r="G5167" s="62">
        <v>2025</v>
      </c>
      <c r="H5167" s="131">
        <v>55.257506033972419</v>
      </c>
      <c r="I5167" s="131">
        <v>34.914234262684857</v>
      </c>
      <c r="J5167" s="131">
        <v>19.933111858413678</v>
      </c>
      <c r="K5167" s="131">
        <v>341.43898255785132</v>
      </c>
      <c r="L5167" s="131">
        <v>135.35976461081864</v>
      </c>
      <c r="M5167" s="131">
        <v>8.6396576975347656</v>
      </c>
      <c r="N5167" s="131">
        <v>732.37206827407579</v>
      </c>
      <c r="O5167" s="131">
        <v>29.407183190672839</v>
      </c>
      <c r="P5167" s="131">
        <v>26.533172705606361</v>
      </c>
      <c r="Q5167" s="131">
        <v>43.271778240090207</v>
      </c>
      <c r="R5167" s="131">
        <v>517.47508906916551</v>
      </c>
      <c r="S5167" s="131">
        <v>57.242422036051941</v>
      </c>
      <c r="T5167" s="131">
        <v>104.03907006734568</v>
      </c>
      <c r="U5167" s="131">
        <v>814.20243888399489</v>
      </c>
      <c r="V5167" s="131">
        <v>757.97035693213923</v>
      </c>
      <c r="W5167" s="131">
        <v>97.544951832476102</v>
      </c>
      <c r="X5167" s="132">
        <v>657.43885865888444</v>
      </c>
      <c r="Y5167" s="131">
        <v>0</v>
      </c>
      <c r="Z5167" s="131">
        <v>8.1053499457786877</v>
      </c>
      <c r="AA5167" s="131">
        <v>34.843153697886137</v>
      </c>
      <c r="AB5167" s="131">
        <v>11.712013588685203</v>
      </c>
      <c r="AC5167" s="131">
        <v>245.59514103938767</v>
      </c>
      <c r="AD5167" s="131">
        <v>48.365882127777184</v>
      </c>
      <c r="AE5167" s="131">
        <v>244.13559625847705</v>
      </c>
      <c r="AF5167" s="131">
        <v>419.30258065713048</v>
      </c>
      <c r="AG5167" s="131">
        <v>294.64774492709751</v>
      </c>
      <c r="AH5167" s="43">
        <v>5739.7481091539976</v>
      </c>
      <c r="AJ5167" s="69"/>
    </row>
    <row r="5168" spans="4:36">
      <c r="D5168" s="62">
        <v>2024</v>
      </c>
      <c r="E5168" s="62">
        <v>10</v>
      </c>
      <c r="F5168" s="62">
        <v>2025</v>
      </c>
      <c r="G5168" s="62">
        <v>2025</v>
      </c>
      <c r="H5168" s="131">
        <v>46.185179923106347</v>
      </c>
      <c r="I5168" s="131">
        <v>30.888088329690564</v>
      </c>
      <c r="J5168" s="131">
        <v>24.805849384729619</v>
      </c>
      <c r="K5168" s="131">
        <v>297.67216200404812</v>
      </c>
      <c r="L5168" s="131">
        <v>119.02382503485062</v>
      </c>
      <c r="M5168" s="131">
        <v>9.1085022310050086</v>
      </c>
      <c r="N5168" s="131">
        <v>510.08964839863222</v>
      </c>
      <c r="O5168" s="131">
        <v>24.141100523427021</v>
      </c>
      <c r="P5168" s="131">
        <v>20.926531354556086</v>
      </c>
      <c r="Q5168" s="131">
        <v>37.019447833154729</v>
      </c>
      <c r="R5168" s="131">
        <v>317.2563206239015</v>
      </c>
      <c r="S5168" s="131">
        <v>52.683975702793184</v>
      </c>
      <c r="T5168" s="131">
        <v>175.62000813795595</v>
      </c>
      <c r="U5168" s="131">
        <v>848.0326567732742</v>
      </c>
      <c r="V5168" s="131">
        <v>440.89926652984491</v>
      </c>
      <c r="W5168" s="131">
        <v>73.825499780830754</v>
      </c>
      <c r="X5168" s="132">
        <v>609.38348327699885</v>
      </c>
      <c r="Y5168" s="131">
        <v>0</v>
      </c>
      <c r="Z5168" s="131">
        <v>3.5245244551366048</v>
      </c>
      <c r="AA5168" s="131">
        <v>32.056624748925906</v>
      </c>
      <c r="AB5168" s="131">
        <v>11.204078944967156</v>
      </c>
      <c r="AC5168" s="131">
        <v>220.99208365692851</v>
      </c>
      <c r="AD5168" s="131">
        <v>45.386626930711614</v>
      </c>
      <c r="AE5168" s="131">
        <v>0</v>
      </c>
      <c r="AF5168" s="131">
        <v>383.9223800591717</v>
      </c>
      <c r="AG5168" s="131">
        <v>219.04503016125457</v>
      </c>
      <c r="AH5168" s="43">
        <v>4553.6928947998949</v>
      </c>
      <c r="AJ5168" s="69"/>
    </row>
    <row r="5169" spans="4:36">
      <c r="D5169" s="62">
        <v>2024</v>
      </c>
      <c r="E5169" s="62">
        <v>11</v>
      </c>
      <c r="F5169" s="62">
        <v>2025</v>
      </c>
      <c r="G5169" s="62">
        <v>2025</v>
      </c>
      <c r="H5169" s="131">
        <v>46.636803770499348</v>
      </c>
      <c r="I5169" s="131">
        <v>26.938830600277754</v>
      </c>
      <c r="J5169" s="131">
        <v>24.070616483142416</v>
      </c>
      <c r="K5169" s="131">
        <v>251.10912791486322</v>
      </c>
      <c r="L5169" s="131">
        <v>149.7827910550929</v>
      </c>
      <c r="M5169" s="131">
        <v>8.8523638873039268</v>
      </c>
      <c r="N5169" s="131">
        <v>353.65986084832616</v>
      </c>
      <c r="O5169" s="131">
        <v>21.469975300190619</v>
      </c>
      <c r="P5169" s="131">
        <v>14.342755147222871</v>
      </c>
      <c r="Q5169" s="131">
        <v>32.162411500083365</v>
      </c>
      <c r="R5169" s="131">
        <v>226.30371407572306</v>
      </c>
      <c r="S5169" s="131">
        <v>46.405697789492983</v>
      </c>
      <c r="T5169" s="131">
        <v>120.20967401240513</v>
      </c>
      <c r="U5169" s="131">
        <v>698.18519750362077</v>
      </c>
      <c r="V5169" s="131">
        <v>375.30147636070512</v>
      </c>
      <c r="W5169" s="131">
        <v>57.296114526499977</v>
      </c>
      <c r="X5169" s="132">
        <v>493.91027469512494</v>
      </c>
      <c r="Y5169" s="131">
        <v>0</v>
      </c>
      <c r="Z5169" s="131">
        <v>0.35139614447815493</v>
      </c>
      <c r="AA5169" s="131">
        <v>28.821613034215879</v>
      </c>
      <c r="AB5169" s="131">
        <v>9.9791324434098243</v>
      </c>
      <c r="AC5169" s="131">
        <v>177.82459563217816</v>
      </c>
      <c r="AD5169" s="131">
        <v>39.002508651285389</v>
      </c>
      <c r="AE5169" s="131">
        <v>0</v>
      </c>
      <c r="AF5169" s="131">
        <v>330.42499923125439</v>
      </c>
      <c r="AG5169" s="131">
        <v>171.31439937500201</v>
      </c>
      <c r="AH5169" s="43">
        <v>3704.3563299823982</v>
      </c>
      <c r="AJ5169" s="69"/>
    </row>
    <row r="5170" spans="4:36">
      <c r="D5170" s="62">
        <v>2024</v>
      </c>
      <c r="E5170" s="62">
        <v>12</v>
      </c>
      <c r="F5170" s="62">
        <v>2025</v>
      </c>
      <c r="G5170" s="62">
        <v>2025</v>
      </c>
      <c r="H5170" s="131">
        <v>43.116794371700621</v>
      </c>
      <c r="I5170" s="131">
        <v>22.276609528563892</v>
      </c>
      <c r="J5170" s="131">
        <v>15.815768427962656</v>
      </c>
      <c r="K5170" s="131">
        <v>192.540611798767</v>
      </c>
      <c r="L5170" s="131">
        <v>160.70163149706113</v>
      </c>
      <c r="M5170" s="131">
        <v>8.8222954730433631</v>
      </c>
      <c r="N5170" s="131">
        <v>248.64646715167896</v>
      </c>
      <c r="O5170" s="131">
        <v>17.682598140006853</v>
      </c>
      <c r="P5170" s="131">
        <v>10.959755820470431</v>
      </c>
      <c r="Q5170" s="131">
        <v>28.086916467878943</v>
      </c>
      <c r="R5170" s="131">
        <v>193.86534178617796</v>
      </c>
      <c r="S5170" s="131">
        <v>36.449717743093686</v>
      </c>
      <c r="T5170" s="131">
        <v>82.992730876378914</v>
      </c>
      <c r="U5170" s="131">
        <v>468.74192862939873</v>
      </c>
      <c r="V5170" s="131">
        <v>276.61833787481561</v>
      </c>
      <c r="W5170" s="131">
        <v>41.189674377893638</v>
      </c>
      <c r="X5170" s="132">
        <v>363.70476125165078</v>
      </c>
      <c r="Y5170" s="131">
        <v>0</v>
      </c>
      <c r="Z5170" s="131">
        <v>0.85630803944977296</v>
      </c>
      <c r="AA5170" s="131">
        <v>15.146186346241816</v>
      </c>
      <c r="AB5170" s="131">
        <v>6.4543365865189513</v>
      </c>
      <c r="AC5170" s="131">
        <v>163.50614137335435</v>
      </c>
      <c r="AD5170" s="131">
        <v>34.998825172172346</v>
      </c>
      <c r="AE5170" s="131">
        <v>0</v>
      </c>
      <c r="AF5170" s="131">
        <v>304.30568976821235</v>
      </c>
      <c r="AG5170" s="131">
        <v>108.13266722719759</v>
      </c>
      <c r="AH5170" s="43">
        <v>2845.6120957296898</v>
      </c>
      <c r="AJ5170" s="69"/>
    </row>
    <row r="5171" spans="4:36">
      <c r="D5171" s="62">
        <v>2025</v>
      </c>
      <c r="E5171" s="62">
        <v>1</v>
      </c>
      <c r="F5171" s="62">
        <v>2025</v>
      </c>
      <c r="G5171" s="62">
        <v>2025</v>
      </c>
      <c r="H5171" s="131">
        <v>39.960888041654684</v>
      </c>
      <c r="I5171" s="131">
        <v>24.228570673808157</v>
      </c>
      <c r="J5171" s="131">
        <v>9.9958007517191643</v>
      </c>
      <c r="K5171" s="131">
        <v>220.96928631309964</v>
      </c>
      <c r="L5171" s="131">
        <v>126.72734647599303</v>
      </c>
      <c r="M5171" s="131">
        <v>8.5691694732060633</v>
      </c>
      <c r="N5171" s="131">
        <v>282.08317845424671</v>
      </c>
      <c r="O5171" s="131">
        <v>19.796708477180854</v>
      </c>
      <c r="P5171" s="131">
        <v>8.9484090306319164</v>
      </c>
      <c r="Q5171" s="131">
        <v>28.746677710024873</v>
      </c>
      <c r="R5171" s="131">
        <v>211.20919494376307</v>
      </c>
      <c r="S5171" s="131">
        <v>45.385518335752081</v>
      </c>
      <c r="T5171" s="131">
        <v>65.778450018430092</v>
      </c>
      <c r="U5171" s="131">
        <v>514.5135725357685</v>
      </c>
      <c r="V5171" s="131">
        <v>240.28450149236872</v>
      </c>
      <c r="W5171" s="131">
        <v>47.351883143401793</v>
      </c>
      <c r="X5171" s="132">
        <v>358.9926293446232</v>
      </c>
      <c r="Y5171" s="131">
        <v>0</v>
      </c>
      <c r="Z5171" s="131">
        <v>7.4782608790256305E-3</v>
      </c>
      <c r="AA5171" s="131">
        <v>22.125668038819942</v>
      </c>
      <c r="AB5171" s="131">
        <v>8.9631770229855192</v>
      </c>
      <c r="AC5171" s="131">
        <v>105.17024054712482</v>
      </c>
      <c r="AD5171" s="131">
        <v>34.830664145085585</v>
      </c>
      <c r="AE5171" s="131">
        <v>0</v>
      </c>
      <c r="AF5171" s="131">
        <v>320.19924461726703</v>
      </c>
      <c r="AG5171" s="131">
        <v>117.02694774757089</v>
      </c>
      <c r="AH5171" s="43">
        <v>2861.8652055954053</v>
      </c>
      <c r="AJ5171" s="69"/>
    </row>
    <row r="5172" spans="4:36">
      <c r="D5172" s="62">
        <v>2025</v>
      </c>
      <c r="E5172" s="62">
        <v>2</v>
      </c>
      <c r="F5172" s="62">
        <v>2025</v>
      </c>
      <c r="G5172" s="62">
        <v>2025</v>
      </c>
      <c r="H5172" s="131">
        <v>49.261384193754949</v>
      </c>
      <c r="I5172" s="131">
        <v>20.782220483421202</v>
      </c>
      <c r="J5172" s="131">
        <v>11.199128332730671</v>
      </c>
      <c r="K5172" s="131">
        <v>147.82163281242916</v>
      </c>
      <c r="L5172" s="131">
        <v>132.69584903017875</v>
      </c>
      <c r="M5172" s="131">
        <v>8.2010060304416132</v>
      </c>
      <c r="N5172" s="131">
        <v>241.57652572746963</v>
      </c>
      <c r="O5172" s="131">
        <v>17.111711968073909</v>
      </c>
      <c r="P5172" s="131">
        <v>10.860598817534804</v>
      </c>
      <c r="Q5172" s="131">
        <v>24.638124231652544</v>
      </c>
      <c r="R5172" s="131">
        <v>115.44701600906185</v>
      </c>
      <c r="S5172" s="131">
        <v>32.649907830606736</v>
      </c>
      <c r="T5172" s="131">
        <v>45.759937353020078</v>
      </c>
      <c r="U5172" s="131">
        <v>356.94960758296185</v>
      </c>
      <c r="V5172" s="131">
        <v>211.91730114546127</v>
      </c>
      <c r="W5172" s="131">
        <v>40.351586405767542</v>
      </c>
      <c r="X5172" s="132">
        <v>311.53431573230563</v>
      </c>
      <c r="Y5172" s="131">
        <v>0</v>
      </c>
      <c r="Z5172" s="131">
        <v>6.4099378963076839E-2</v>
      </c>
      <c r="AA5172" s="131">
        <v>21.654979176940852</v>
      </c>
      <c r="AB5172" s="131">
        <v>7.7741465504283038</v>
      </c>
      <c r="AC5172" s="131">
        <v>86.127506237320461</v>
      </c>
      <c r="AD5172" s="131">
        <v>28.208416575610919</v>
      </c>
      <c r="AE5172" s="131">
        <v>0</v>
      </c>
      <c r="AF5172" s="131">
        <v>288.53999514947714</v>
      </c>
      <c r="AG5172" s="131">
        <v>86.70346031610751</v>
      </c>
      <c r="AH5172" s="43">
        <v>2297.83045707172</v>
      </c>
      <c r="AJ5172" s="69"/>
    </row>
    <row r="5173" spans="4:36">
      <c r="D5173" s="62">
        <v>2025</v>
      </c>
      <c r="E5173" s="62">
        <v>3</v>
      </c>
      <c r="F5173" s="62">
        <v>2025</v>
      </c>
      <c r="G5173" s="62">
        <v>2025</v>
      </c>
      <c r="H5173" s="131">
        <v>62.982773799140915</v>
      </c>
      <c r="I5173" s="131">
        <v>26.564314559135898</v>
      </c>
      <c r="J5173" s="131">
        <v>14.264320976899295</v>
      </c>
      <c r="K5173" s="131">
        <v>233.78679146255439</v>
      </c>
      <c r="L5173" s="131">
        <v>131.68732089775398</v>
      </c>
      <c r="M5173" s="131">
        <v>9.2349500703010534</v>
      </c>
      <c r="N5173" s="131">
        <v>341.84805191384123</v>
      </c>
      <c r="O5173" s="131">
        <v>20.964443645342762</v>
      </c>
      <c r="P5173" s="131">
        <v>21.095341646320072</v>
      </c>
      <c r="Q5173" s="131">
        <v>30.633797027178769</v>
      </c>
      <c r="R5173" s="131">
        <v>181.89209773515111</v>
      </c>
      <c r="S5173" s="131">
        <v>42.219502802871865</v>
      </c>
      <c r="T5173" s="131">
        <v>55.50056720305038</v>
      </c>
      <c r="U5173" s="131">
        <v>651.50787053695831</v>
      </c>
      <c r="V5173" s="131">
        <v>313.90906144165928</v>
      </c>
      <c r="W5173" s="131">
        <v>53.639990882914411</v>
      </c>
      <c r="X5173" s="132">
        <v>446.41962892786097</v>
      </c>
      <c r="Y5173" s="131">
        <v>0</v>
      </c>
      <c r="Z5173" s="131">
        <v>0.15953623208588008</v>
      </c>
      <c r="AA5173" s="131">
        <v>26.473779832821901</v>
      </c>
      <c r="AB5173" s="131">
        <v>8.948436975805059</v>
      </c>
      <c r="AC5173" s="131">
        <v>109.03398374041851</v>
      </c>
      <c r="AD5173" s="131">
        <v>34.614507696230334</v>
      </c>
      <c r="AE5173" s="131">
        <v>0</v>
      </c>
      <c r="AF5173" s="131">
        <v>338.23299431410942</v>
      </c>
      <c r="AG5173" s="131">
        <v>132.42855252125332</v>
      </c>
      <c r="AH5173" s="43">
        <v>3288.0426168416598</v>
      </c>
      <c r="AJ5173" s="69"/>
    </row>
    <row r="5174" spans="4:36">
      <c r="D5174" s="62">
        <v>2025</v>
      </c>
      <c r="E5174" s="62">
        <v>4</v>
      </c>
      <c r="F5174" s="62">
        <v>2025</v>
      </c>
      <c r="G5174" s="62">
        <v>2025</v>
      </c>
      <c r="H5174" s="131">
        <v>69.850116561914092</v>
      </c>
      <c r="I5174" s="131">
        <v>29.205475178354924</v>
      </c>
      <c r="J5174" s="131">
        <v>22.186726443923668</v>
      </c>
      <c r="K5174" s="131">
        <v>264.81545641064315</v>
      </c>
      <c r="L5174" s="131">
        <v>167.58100246323093</v>
      </c>
      <c r="M5174" s="131">
        <v>8.9086734862942389</v>
      </c>
      <c r="N5174" s="131">
        <v>432.87094929843408</v>
      </c>
      <c r="O5174" s="131">
        <v>24.404098936595148</v>
      </c>
      <c r="P5174" s="131">
        <v>25.489649652433947</v>
      </c>
      <c r="Q5174" s="131">
        <v>34.276069275671588</v>
      </c>
      <c r="R5174" s="131">
        <v>247.07622904366571</v>
      </c>
      <c r="S5174" s="131">
        <v>41.587492169189552</v>
      </c>
      <c r="T5174" s="131">
        <v>109.55288728211548</v>
      </c>
      <c r="U5174" s="131">
        <v>663.34521739214347</v>
      </c>
      <c r="V5174" s="131">
        <v>424.22176646764763</v>
      </c>
      <c r="W5174" s="131">
        <v>66.16409497183318</v>
      </c>
      <c r="X5174" s="132">
        <v>531.11003379597241</v>
      </c>
      <c r="Y5174" s="131">
        <v>0</v>
      </c>
      <c r="Z5174" s="131">
        <v>0.68621946256582833</v>
      </c>
      <c r="AA5174" s="131">
        <v>21.309368474162497</v>
      </c>
      <c r="AB5174" s="131">
        <v>10.040428804424234</v>
      </c>
      <c r="AC5174" s="131">
        <v>153.04244329919723</v>
      </c>
      <c r="AD5174" s="131">
        <v>39.787524529061784</v>
      </c>
      <c r="AE5174" s="131">
        <v>0</v>
      </c>
      <c r="AF5174" s="131">
        <v>359.91802172734958</v>
      </c>
      <c r="AG5174" s="131">
        <v>184.54152342761495</v>
      </c>
      <c r="AH5174" s="43">
        <v>3931.9714685544395</v>
      </c>
      <c r="AJ5174" s="69"/>
    </row>
    <row r="5175" spans="4:36">
      <c r="D5175" s="62">
        <v>2025</v>
      </c>
      <c r="E5175" s="62">
        <v>5</v>
      </c>
      <c r="F5175" s="62">
        <v>2025</v>
      </c>
      <c r="G5175" s="62">
        <v>2026</v>
      </c>
      <c r="H5175" s="131">
        <v>59.519186597393855</v>
      </c>
      <c r="I5175" s="131">
        <v>31.773752258804425</v>
      </c>
      <c r="J5175" s="131">
        <v>16.99572493269967</v>
      </c>
      <c r="K5175" s="131">
        <v>326.08494911087342</v>
      </c>
      <c r="L5175" s="131">
        <v>125.30548714175484</v>
      </c>
      <c r="M5175" s="131">
        <v>9.5821700836866892</v>
      </c>
      <c r="N5175" s="131">
        <v>585.00503952515896</v>
      </c>
      <c r="O5175" s="131">
        <v>26.522439377705169</v>
      </c>
      <c r="P5175" s="131">
        <v>31.258177616823453</v>
      </c>
      <c r="Q5175" s="131">
        <v>41.125124699467904</v>
      </c>
      <c r="R5175" s="131">
        <v>365.0400157461284</v>
      </c>
      <c r="S5175" s="131">
        <v>58.55041908264392</v>
      </c>
      <c r="T5175" s="131">
        <v>91.589951179781366</v>
      </c>
      <c r="U5175" s="131">
        <v>608.93650207093572</v>
      </c>
      <c r="V5175" s="131">
        <v>491.64504272656711</v>
      </c>
      <c r="W5175" s="131">
        <v>83.386909402017707</v>
      </c>
      <c r="X5175" s="132">
        <v>609.31903012825899</v>
      </c>
      <c r="Y5175" s="131">
        <v>0</v>
      </c>
      <c r="Z5175" s="131">
        <v>1.3621118029653827</v>
      </c>
      <c r="AA5175" s="131">
        <v>27.879263357453866</v>
      </c>
      <c r="AB5175" s="131">
        <v>11.487410102639515</v>
      </c>
      <c r="AC5175" s="131">
        <v>280.30876929274598</v>
      </c>
      <c r="AD5175" s="131">
        <v>46.016760373345086</v>
      </c>
      <c r="AE5175" s="131">
        <v>66.713011258354911</v>
      </c>
      <c r="AF5175" s="131">
        <v>410.3679931014787</v>
      </c>
      <c r="AG5175" s="131">
        <v>249.32925760674487</v>
      </c>
      <c r="AH5175" s="43">
        <v>4655.1044985764311</v>
      </c>
      <c r="AJ5175" s="69"/>
    </row>
    <row r="5176" spans="4:36">
      <c r="D5176" s="62">
        <v>2025</v>
      </c>
      <c r="E5176" s="62">
        <v>6</v>
      </c>
      <c r="F5176" s="62">
        <v>2025</v>
      </c>
      <c r="G5176" s="62">
        <v>2026</v>
      </c>
      <c r="H5176" s="131">
        <v>64.631467899012904</v>
      </c>
      <c r="I5176" s="131">
        <v>30.888737859460345</v>
      </c>
      <c r="J5176" s="131">
        <v>18.142995525831431</v>
      </c>
      <c r="K5176" s="131">
        <v>335.90261262960462</v>
      </c>
      <c r="L5176" s="131">
        <v>127.63667511998254</v>
      </c>
      <c r="M5176" s="131">
        <v>10.536749549057985</v>
      </c>
      <c r="N5176" s="131">
        <v>668.65244811845992</v>
      </c>
      <c r="O5176" s="131">
        <v>26.096123363931774</v>
      </c>
      <c r="P5176" s="131">
        <v>35.045272153001598</v>
      </c>
      <c r="Q5176" s="131">
        <v>46.482959963555118</v>
      </c>
      <c r="R5176" s="131">
        <v>436.47036250983689</v>
      </c>
      <c r="S5176" s="131">
        <v>57.852822439805934</v>
      </c>
      <c r="T5176" s="131">
        <v>97.943551465652533</v>
      </c>
      <c r="U5176" s="131">
        <v>639.70653773316315</v>
      </c>
      <c r="V5176" s="131">
        <v>744.17289123862145</v>
      </c>
      <c r="W5176" s="131">
        <v>90.725930175343905</v>
      </c>
      <c r="X5176" s="132">
        <v>654.3288116270428</v>
      </c>
      <c r="Y5176" s="131">
        <v>0</v>
      </c>
      <c r="Z5176" s="131">
        <v>4.5133084943224215</v>
      </c>
      <c r="AA5176" s="131">
        <v>28.093212840126181</v>
      </c>
      <c r="AB5176" s="131">
        <v>11.411253192207136</v>
      </c>
      <c r="AC5176" s="131">
        <v>265.62147600279019</v>
      </c>
      <c r="AD5176" s="131">
        <v>45.402679552733574</v>
      </c>
      <c r="AE5176" s="131">
        <v>177.53347851628411</v>
      </c>
      <c r="AF5176" s="131">
        <v>414.10832637193482</v>
      </c>
      <c r="AG5176" s="131">
        <v>289.32293295348757</v>
      </c>
      <c r="AH5176" s="43">
        <v>5321.2236172952516</v>
      </c>
      <c r="AJ5176" s="69"/>
    </row>
    <row r="5177" spans="4:36">
      <c r="D5177" s="62">
        <v>2025</v>
      </c>
      <c r="E5177" s="62">
        <v>7</v>
      </c>
      <c r="F5177" s="62">
        <v>2026</v>
      </c>
      <c r="G5177" s="62">
        <v>2026</v>
      </c>
      <c r="H5177" s="131">
        <v>62.151676939965384</v>
      </c>
      <c r="I5177" s="131">
        <v>32.181616128550942</v>
      </c>
      <c r="J5177" s="131">
        <v>16.419124897667867</v>
      </c>
      <c r="K5177" s="131">
        <v>343.48358960328596</v>
      </c>
      <c r="L5177" s="131">
        <v>136.3798370030897</v>
      </c>
      <c r="M5177" s="131">
        <v>9.8627410369165389</v>
      </c>
      <c r="N5177" s="131">
        <v>812.74191402315239</v>
      </c>
      <c r="O5177" s="131">
        <v>28.727287963334366</v>
      </c>
      <c r="P5177" s="131">
        <v>27.586513284783248</v>
      </c>
      <c r="Q5177" s="131">
        <v>45.792147953271915</v>
      </c>
      <c r="R5177" s="131">
        <v>492.67968479416521</v>
      </c>
      <c r="S5177" s="131">
        <v>60.238575968122667</v>
      </c>
      <c r="T5177" s="131">
        <v>103.01720545262782</v>
      </c>
      <c r="U5177" s="131">
        <v>631.95487448767813</v>
      </c>
      <c r="V5177" s="131">
        <v>892.78115229556443</v>
      </c>
      <c r="W5177" s="131">
        <v>101.73629388188431</v>
      </c>
      <c r="X5177" s="132">
        <v>651.03442084748974</v>
      </c>
      <c r="Y5177" s="131">
        <v>0</v>
      </c>
      <c r="Z5177" s="131">
        <v>6.6431730861157758</v>
      </c>
      <c r="AA5177" s="131">
        <v>33.604000949915694</v>
      </c>
      <c r="AB5177" s="131">
        <v>11.817145857317028</v>
      </c>
      <c r="AC5177" s="131">
        <v>267.2701284499999</v>
      </c>
      <c r="AD5177" s="131">
        <v>47.360433990293615</v>
      </c>
      <c r="AE5177" s="131">
        <v>296.64180874501278</v>
      </c>
      <c r="AF5177" s="131">
        <v>427.99379050624344</v>
      </c>
      <c r="AG5177" s="131">
        <v>322.44547951539539</v>
      </c>
      <c r="AH5177" s="43">
        <v>5862.5446176618452</v>
      </c>
      <c r="AJ5177" s="69"/>
    </row>
    <row r="5178" spans="4:36">
      <c r="D5178" s="62">
        <v>2025</v>
      </c>
      <c r="E5178" s="62">
        <v>8</v>
      </c>
      <c r="F5178" s="62">
        <v>2026</v>
      </c>
      <c r="G5178" s="62">
        <v>2026</v>
      </c>
      <c r="H5178" s="131">
        <v>59.438379112200749</v>
      </c>
      <c r="I5178" s="131">
        <v>34.155439610304157</v>
      </c>
      <c r="J5178" s="131">
        <v>18.385756073973219</v>
      </c>
      <c r="K5178" s="131">
        <v>341.94854785290244</v>
      </c>
      <c r="L5178" s="131">
        <v>140.82047827746601</v>
      </c>
      <c r="M5178" s="131">
        <v>9.3822998540478366</v>
      </c>
      <c r="N5178" s="131">
        <v>808.62872091519398</v>
      </c>
      <c r="O5178" s="131">
        <v>28.982915911058196</v>
      </c>
      <c r="P5178" s="131">
        <v>29.999728620574945</v>
      </c>
      <c r="Q5178" s="131">
        <v>44.030426348972874</v>
      </c>
      <c r="R5178" s="131">
        <v>525.20990899076776</v>
      </c>
      <c r="S5178" s="131">
        <v>59.087375178571016</v>
      </c>
      <c r="T5178" s="131">
        <v>106.77932056289397</v>
      </c>
      <c r="U5178" s="131">
        <v>657.01844633806161</v>
      </c>
      <c r="V5178" s="131">
        <v>897.71257682487499</v>
      </c>
      <c r="W5178" s="131">
        <v>104.11885743505452</v>
      </c>
      <c r="X5178" s="132">
        <v>680.70222112214924</v>
      </c>
      <c r="Y5178" s="131">
        <v>0</v>
      </c>
      <c r="Z5178" s="131">
        <v>8.4917703618597358</v>
      </c>
      <c r="AA5178" s="131">
        <v>34.217499703331441</v>
      </c>
      <c r="AB5178" s="131">
        <v>11.990910148115137</v>
      </c>
      <c r="AC5178" s="131">
        <v>244.20994966210606</v>
      </c>
      <c r="AD5178" s="131">
        <v>44.284776220747453</v>
      </c>
      <c r="AE5178" s="131">
        <v>156.47792949677657</v>
      </c>
      <c r="AF5178" s="131">
        <v>429.52598784695789</v>
      </c>
      <c r="AG5178" s="131">
        <v>313.97467917785298</v>
      </c>
      <c r="AH5178" s="43">
        <v>5789.5749016468144</v>
      </c>
      <c r="AJ5178" s="69"/>
    </row>
    <row r="5179" spans="4:36">
      <c r="D5179" s="62">
        <v>2025</v>
      </c>
      <c r="E5179" s="62">
        <v>9</v>
      </c>
      <c r="F5179" s="62">
        <v>2026</v>
      </c>
      <c r="G5179" s="62">
        <v>2026</v>
      </c>
      <c r="H5179" s="131">
        <v>52.868004512883303</v>
      </c>
      <c r="I5179" s="131">
        <v>33.140330391116777</v>
      </c>
      <c r="J5179" s="131">
        <v>18.01844110789505</v>
      </c>
      <c r="K5179" s="131">
        <v>325.4396082733075</v>
      </c>
      <c r="L5179" s="131">
        <v>126.36073889648961</v>
      </c>
      <c r="M5179" s="131">
        <v>8.1738217032794029</v>
      </c>
      <c r="N5179" s="131">
        <v>712.62261685962517</v>
      </c>
      <c r="O5179" s="131">
        <v>28.322332798623318</v>
      </c>
      <c r="P5179" s="131">
        <v>25.575500504956853</v>
      </c>
      <c r="Q5179" s="131">
        <v>41.204944444225937</v>
      </c>
      <c r="R5179" s="131">
        <v>525.63637234993337</v>
      </c>
      <c r="S5179" s="131">
        <v>54.818813835134527</v>
      </c>
      <c r="T5179" s="131">
        <v>99.333235166610606</v>
      </c>
      <c r="U5179" s="131">
        <v>733.07443524892597</v>
      </c>
      <c r="V5179" s="131">
        <v>711.55781470865088</v>
      </c>
      <c r="W5179" s="131">
        <v>93.816553011764512</v>
      </c>
      <c r="X5179" s="132">
        <v>647.17967185588691</v>
      </c>
      <c r="Y5179" s="131">
        <v>0</v>
      </c>
      <c r="Z5179" s="131">
        <v>7.8355200308646378</v>
      </c>
      <c r="AA5179" s="131">
        <v>33.242193992773061</v>
      </c>
      <c r="AB5179" s="131">
        <v>11.180792846421269</v>
      </c>
      <c r="AC5179" s="131">
        <v>234.91812418717967</v>
      </c>
      <c r="AD5179" s="131">
        <v>45.890692185915043</v>
      </c>
      <c r="AE5179" s="131">
        <v>238.77921305350833</v>
      </c>
      <c r="AF5179" s="131">
        <v>396.96679435677527</v>
      </c>
      <c r="AG5179" s="131">
        <v>283.95281131488235</v>
      </c>
      <c r="AH5179" s="43">
        <v>5489.9093776376285</v>
      </c>
      <c r="AJ5179" s="69"/>
    </row>
    <row r="5180" spans="4:36">
      <c r="D5180" s="62">
        <v>2025</v>
      </c>
      <c r="E5180" s="62">
        <v>10</v>
      </c>
      <c r="F5180" s="62">
        <v>2026</v>
      </c>
      <c r="G5180" s="62">
        <v>2026</v>
      </c>
      <c r="H5180" s="131">
        <v>44.187993195022969</v>
      </c>
      <c r="I5180" s="131">
        <v>29.31874274241142</v>
      </c>
      <c r="J5180" s="131">
        <v>22.910096322710125</v>
      </c>
      <c r="K5180" s="131">
        <v>283.73281354590949</v>
      </c>
      <c r="L5180" s="131">
        <v>111.11084982256358</v>
      </c>
      <c r="M5180" s="131">
        <v>8.6173869181647706</v>
      </c>
      <c r="N5180" s="131">
        <v>497.34110805310081</v>
      </c>
      <c r="O5180" s="131">
        <v>23.247738390838016</v>
      </c>
      <c r="P5180" s="131">
        <v>20.171221857398034</v>
      </c>
      <c r="Q5180" s="131">
        <v>35.251250430652064</v>
      </c>
      <c r="R5180" s="131">
        <v>305.49884409727161</v>
      </c>
      <c r="S5180" s="131">
        <v>50.453369256933762</v>
      </c>
      <c r="T5180" s="131">
        <v>167.67646574539117</v>
      </c>
      <c r="U5180" s="131">
        <v>763.12952504586815</v>
      </c>
      <c r="V5180" s="131">
        <v>409.47126173689492</v>
      </c>
      <c r="W5180" s="131">
        <v>71.003714530539085</v>
      </c>
      <c r="X5180" s="132">
        <v>600.02783151217068</v>
      </c>
      <c r="Y5180" s="131">
        <v>0</v>
      </c>
      <c r="Z5180" s="131">
        <v>3.4071918118573001</v>
      </c>
      <c r="AA5180" s="131">
        <v>30.583699394638192</v>
      </c>
      <c r="AB5180" s="131">
        <v>10.695896548450884</v>
      </c>
      <c r="AC5180" s="131">
        <v>211.39874624393897</v>
      </c>
      <c r="AD5180" s="131">
        <v>43.063904434362712</v>
      </c>
      <c r="AE5180" s="131">
        <v>0</v>
      </c>
      <c r="AF5180" s="131">
        <v>363.47125804726721</v>
      </c>
      <c r="AG5180" s="131">
        <v>211.0942750782998</v>
      </c>
      <c r="AH5180" s="43">
        <v>4316.8651847626552</v>
      </c>
      <c r="AJ5180" s="69"/>
    </row>
    <row r="5181" spans="4:36">
      <c r="D5181" s="62">
        <v>2025</v>
      </c>
      <c r="E5181" s="62">
        <v>11</v>
      </c>
      <c r="F5181" s="62">
        <v>2026</v>
      </c>
      <c r="G5181" s="62">
        <v>2026</v>
      </c>
      <c r="H5181" s="131">
        <v>44.620087462676288</v>
      </c>
      <c r="I5181" s="131">
        <v>25.570136802275083</v>
      </c>
      <c r="J5181" s="131">
        <v>22.231052588559368</v>
      </c>
      <c r="K5181" s="131">
        <v>239.36141804426131</v>
      </c>
      <c r="L5181" s="131">
        <v>139.82488966434968</v>
      </c>
      <c r="M5181" s="131">
        <v>8.3750591285599363</v>
      </c>
      <c r="N5181" s="131">
        <v>344.8209302431386</v>
      </c>
      <c r="O5181" s="131">
        <v>20.673742125143413</v>
      </c>
      <c r="P5181" s="131">
        <v>13.825076464857238</v>
      </c>
      <c r="Q5181" s="131">
        <v>30.626205646096089</v>
      </c>
      <c r="R5181" s="131">
        <v>217.91692890182358</v>
      </c>
      <c r="S5181" s="131">
        <v>44.440909687740834</v>
      </c>
      <c r="T5181" s="131">
        <v>114.77241972891919</v>
      </c>
      <c r="U5181" s="131">
        <v>628.9956894328858</v>
      </c>
      <c r="V5181" s="131">
        <v>348.54938695330054</v>
      </c>
      <c r="W5181" s="131">
        <v>55.106121484124692</v>
      </c>
      <c r="X5181" s="132">
        <v>486.72574508040981</v>
      </c>
      <c r="Y5181" s="131">
        <v>0</v>
      </c>
      <c r="Z5181" s="131">
        <v>0.33969804477857996</v>
      </c>
      <c r="AA5181" s="131">
        <v>27.497328742838981</v>
      </c>
      <c r="AB5181" s="131">
        <v>9.5265098347014803</v>
      </c>
      <c r="AC5181" s="131">
        <v>170.10517275512962</v>
      </c>
      <c r="AD5181" s="131">
        <v>37.006502109607737</v>
      </c>
      <c r="AE5181" s="131">
        <v>0</v>
      </c>
      <c r="AF5181" s="131">
        <v>312.82362372920551</v>
      </c>
      <c r="AG5181" s="131">
        <v>165.09613991204407</v>
      </c>
      <c r="AH5181" s="43">
        <v>3508.8307745674279</v>
      </c>
      <c r="AJ5181" s="69"/>
    </row>
    <row r="5182" spans="4:36">
      <c r="D5182" s="62">
        <v>2025</v>
      </c>
      <c r="E5182" s="62">
        <v>12</v>
      </c>
      <c r="F5182" s="62">
        <v>2026</v>
      </c>
      <c r="G5182" s="62">
        <v>2026</v>
      </c>
      <c r="H5182" s="131">
        <v>41.252293905966184</v>
      </c>
      <c r="I5182" s="131">
        <v>21.144791382680513</v>
      </c>
      <c r="J5182" s="131">
        <v>14.607069989119486</v>
      </c>
      <c r="K5182" s="131">
        <v>183.54961704447263</v>
      </c>
      <c r="L5182" s="131">
        <v>150.01782070339868</v>
      </c>
      <c r="M5182" s="131">
        <v>8.3466119532585044</v>
      </c>
      <c r="N5182" s="131">
        <v>242.43210948296613</v>
      </c>
      <c r="O5182" s="131">
        <v>17.024083703185106</v>
      </c>
      <c r="P5182" s="131">
        <v>10.564181058581752</v>
      </c>
      <c r="Q5182" s="131">
        <v>26.745372613236857</v>
      </c>
      <c r="R5182" s="131">
        <v>186.68071832179572</v>
      </c>
      <c r="S5182" s="131">
        <v>34.906459584177036</v>
      </c>
      <c r="T5182" s="131">
        <v>79.238851788334671</v>
      </c>
      <c r="U5182" s="131">
        <v>424.39023608900743</v>
      </c>
      <c r="V5182" s="131">
        <v>256.90054039020771</v>
      </c>
      <c r="W5182" s="131">
        <v>39.615307580934477</v>
      </c>
      <c r="X5182" s="132">
        <v>358.96834993013761</v>
      </c>
      <c r="Y5182" s="131">
        <v>0</v>
      </c>
      <c r="Z5182" s="131">
        <v>0.82780124739629901</v>
      </c>
      <c r="AA5182" s="131">
        <v>14.450255253530829</v>
      </c>
      <c r="AB5182" s="131">
        <v>6.1615878250571052</v>
      </c>
      <c r="AC5182" s="131">
        <v>156.40828719987346</v>
      </c>
      <c r="AD5182" s="131">
        <v>33.207712589664503</v>
      </c>
      <c r="AE5182" s="131">
        <v>0</v>
      </c>
      <c r="AF5182" s="131">
        <v>288.09566109156339</v>
      </c>
      <c r="AG5182" s="131">
        <v>104.20773748577781</v>
      </c>
      <c r="AH5182" s="43">
        <v>2699.7434582143237</v>
      </c>
      <c r="AJ5182" s="69"/>
    </row>
    <row r="5183" spans="4:36">
      <c r="D5183" s="62">
        <v>2026</v>
      </c>
      <c r="E5183" s="62">
        <v>1</v>
      </c>
      <c r="F5183" s="62">
        <v>2026</v>
      </c>
      <c r="G5183" s="62">
        <v>2026</v>
      </c>
      <c r="H5183" s="131">
        <v>38.206930179231044</v>
      </c>
      <c r="I5183" s="131">
        <v>23.035692849031779</v>
      </c>
      <c r="J5183" s="131">
        <v>9.5727013201544988</v>
      </c>
      <c r="K5183" s="131">
        <v>211.46749957501615</v>
      </c>
      <c r="L5183" s="131">
        <v>120.81508716934172</v>
      </c>
      <c r="M5183" s="131">
        <v>8.1254459107656807</v>
      </c>
      <c r="N5183" s="131">
        <v>275.09196733497828</v>
      </c>
      <c r="O5183" s="131">
        <v>19.125769299596236</v>
      </c>
      <c r="P5183" s="131">
        <v>8.720646811946704</v>
      </c>
      <c r="Q5183" s="131">
        <v>27.384214701136386</v>
      </c>
      <c r="R5183" s="131">
        <v>201.86197173323046</v>
      </c>
      <c r="S5183" s="131">
        <v>43.421493452015284</v>
      </c>
      <c r="T5183" s="131">
        <v>63.027643168840214</v>
      </c>
      <c r="U5183" s="131">
        <v>492.74084524405805</v>
      </c>
      <c r="V5183" s="131">
        <v>227.6780674574573</v>
      </c>
      <c r="W5183" s="131">
        <v>45.429610258585008</v>
      </c>
      <c r="X5183" s="132">
        <v>350.09410217768107</v>
      </c>
      <c r="Y5183" s="131">
        <v>0</v>
      </c>
      <c r="Z5183" s="131">
        <v>7.0747902997861144E-3</v>
      </c>
      <c r="AA5183" s="131">
        <v>21.085553426892801</v>
      </c>
      <c r="AB5183" s="131">
        <v>8.5235873464276306</v>
      </c>
      <c r="AC5183" s="131">
        <v>101.23804626339799</v>
      </c>
      <c r="AD5183" s="131">
        <v>33.056355266504809</v>
      </c>
      <c r="AE5183" s="131">
        <v>0</v>
      </c>
      <c r="AF5183" s="131">
        <v>304.40615881583403</v>
      </c>
      <c r="AG5183" s="131">
        <v>114.22298089112522</v>
      </c>
      <c r="AH5183" s="43">
        <v>2748.3394454435474</v>
      </c>
      <c r="AJ5183" s="69"/>
    </row>
    <row r="5184" spans="4:36">
      <c r="D5184" s="62">
        <v>2026</v>
      </c>
      <c r="E5184" s="62">
        <v>2</v>
      </c>
      <c r="F5184" s="62">
        <v>2026</v>
      </c>
      <c r="G5184" s="62">
        <v>2026</v>
      </c>
      <c r="H5184" s="131">
        <v>47.099210219281616</v>
      </c>
      <c r="I5184" s="131">
        <v>19.759021455379223</v>
      </c>
      <c r="J5184" s="131">
        <v>10.725094791117396</v>
      </c>
      <c r="K5184" s="131">
        <v>141.45448707224062</v>
      </c>
      <c r="L5184" s="131">
        <v>126.50513889382077</v>
      </c>
      <c r="M5184" s="131">
        <v>7.7763464852195341</v>
      </c>
      <c r="N5184" s="131">
        <v>235.58924033854646</v>
      </c>
      <c r="O5184" s="131">
        <v>16.528688370378461</v>
      </c>
      <c r="P5184" s="131">
        <v>10.584165981880549</v>
      </c>
      <c r="Q5184" s="131">
        <v>23.470388147064249</v>
      </c>
      <c r="R5184" s="131">
        <v>110.33782070194489</v>
      </c>
      <c r="S5184" s="131">
        <v>31.23700711287913</v>
      </c>
      <c r="T5184" s="131">
        <v>43.846290116391351</v>
      </c>
      <c r="U5184" s="131">
        <v>341.76849435284851</v>
      </c>
      <c r="V5184" s="131">
        <v>200.69220989332402</v>
      </c>
      <c r="W5184" s="131">
        <v>38.713493995118462</v>
      </c>
      <c r="X5184" s="132">
        <v>303.98394165954289</v>
      </c>
      <c r="Y5184" s="131">
        <v>0</v>
      </c>
      <c r="Z5184" s="131">
        <v>6.0641059712452421E-2</v>
      </c>
      <c r="AA5184" s="131">
        <v>20.636991370950277</v>
      </c>
      <c r="AB5184" s="131">
        <v>7.3928716343073164</v>
      </c>
      <c r="AC5184" s="131">
        <v>82.907297878604282</v>
      </c>
      <c r="AD5184" s="131">
        <v>26.771451613578378</v>
      </c>
      <c r="AE5184" s="131">
        <v>0</v>
      </c>
      <c r="AF5184" s="131">
        <v>274.30842846983785</v>
      </c>
      <c r="AG5184" s="131">
        <v>84.626044526456084</v>
      </c>
      <c r="AH5184" s="43">
        <v>2206.7747661404251</v>
      </c>
      <c r="AJ5184" s="69"/>
    </row>
    <row r="5185" spans="4:36">
      <c r="D5185" s="62">
        <v>2026</v>
      </c>
      <c r="E5185" s="62">
        <v>3</v>
      </c>
      <c r="F5185" s="62">
        <v>2026</v>
      </c>
      <c r="G5185" s="62">
        <v>2026</v>
      </c>
      <c r="H5185" s="131">
        <v>60.218342458498483</v>
      </c>
      <c r="I5185" s="131">
        <v>25.25643791240358</v>
      </c>
      <c r="J5185" s="131">
        <v>13.660544826604976</v>
      </c>
      <c r="K5185" s="131">
        <v>223.73572836071372</v>
      </c>
      <c r="L5185" s="131">
        <v>125.54366200962907</v>
      </c>
      <c r="M5185" s="131">
        <v>8.7567514587593109</v>
      </c>
      <c r="N5185" s="131">
        <v>333.37561511439583</v>
      </c>
      <c r="O5185" s="131">
        <v>20.255268993664327</v>
      </c>
      <c r="P5185" s="131">
        <v>20.558405773044591</v>
      </c>
      <c r="Q5185" s="131">
        <v>29.181893064837613</v>
      </c>
      <c r="R5185" s="131">
        <v>173.84232491055809</v>
      </c>
      <c r="S5185" s="131">
        <v>40.392484909842423</v>
      </c>
      <c r="T5185" s="131">
        <v>53.179573923708915</v>
      </c>
      <c r="U5185" s="131">
        <v>624.51157306059895</v>
      </c>
      <c r="V5185" s="131">
        <v>297.40404078819029</v>
      </c>
      <c r="W5185" s="131">
        <v>51.462449185073567</v>
      </c>
      <c r="X5185" s="132">
        <v>435.03755417922883</v>
      </c>
      <c r="Y5185" s="131">
        <v>0</v>
      </c>
      <c r="Z5185" s="131">
        <v>0.15092885972877049</v>
      </c>
      <c r="AA5185" s="131">
        <v>25.229263048571681</v>
      </c>
      <c r="AB5185" s="131">
        <v>8.5095702095005219</v>
      </c>
      <c r="AC5185" s="131">
        <v>104.95732854437064</v>
      </c>
      <c r="AD5185" s="131">
        <v>32.851210043412266</v>
      </c>
      <c r="AE5185" s="131">
        <v>0</v>
      </c>
      <c r="AF5185" s="131">
        <v>321.55043559519908</v>
      </c>
      <c r="AG5185" s="131">
        <v>129.25556305802627</v>
      </c>
      <c r="AH5185" s="43">
        <v>3158.8769502885616</v>
      </c>
      <c r="AJ5185" s="69"/>
    </row>
    <row r="5186" spans="4:36">
      <c r="D5186" s="62">
        <v>2026</v>
      </c>
      <c r="E5186" s="62">
        <v>4</v>
      </c>
      <c r="F5186" s="62">
        <v>2026</v>
      </c>
      <c r="G5186" s="62">
        <v>2026</v>
      </c>
      <c r="H5186" s="131">
        <v>66.784264746827489</v>
      </c>
      <c r="I5186" s="131">
        <v>27.767562716602576</v>
      </c>
      <c r="J5186" s="131">
        <v>21.247612952181612</v>
      </c>
      <c r="K5186" s="131">
        <v>253.43470300977839</v>
      </c>
      <c r="L5186" s="131">
        <v>159.76278193717519</v>
      </c>
      <c r="M5186" s="131">
        <v>8.4473699319279962</v>
      </c>
      <c r="N5186" s="131">
        <v>422.14258112516376</v>
      </c>
      <c r="O5186" s="131">
        <v>23.582298704762831</v>
      </c>
      <c r="P5186" s="131">
        <v>24.840866261054131</v>
      </c>
      <c r="Q5186" s="131">
        <v>32.651538018554668</v>
      </c>
      <c r="R5186" s="131">
        <v>236.14168301927162</v>
      </c>
      <c r="S5186" s="131">
        <v>39.787824070915228</v>
      </c>
      <c r="T5186" s="131">
        <v>104.97146536287663</v>
      </c>
      <c r="U5186" s="131">
        <v>635.86650678093179</v>
      </c>
      <c r="V5186" s="131">
        <v>401.64314931585125</v>
      </c>
      <c r="W5186" s="131">
        <v>63.478131135344888</v>
      </c>
      <c r="X5186" s="132">
        <v>517.32215018731756</v>
      </c>
      <c r="Y5186" s="131">
        <v>0</v>
      </c>
      <c r="Z5186" s="131">
        <v>0.64919623369942125</v>
      </c>
      <c r="AA5186" s="131">
        <v>20.307627623579883</v>
      </c>
      <c r="AB5186" s="131">
        <v>9.5480064368506916</v>
      </c>
      <c r="AC5186" s="131">
        <v>147.32036243698752</v>
      </c>
      <c r="AD5186" s="131">
        <v>37.760708223331797</v>
      </c>
      <c r="AE5186" s="131">
        <v>0</v>
      </c>
      <c r="AF5186" s="131">
        <v>342.16589927804011</v>
      </c>
      <c r="AG5186" s="131">
        <v>180.11990665226196</v>
      </c>
      <c r="AH5186" s="43">
        <v>3777.744196161289</v>
      </c>
      <c r="AJ5186" s="69"/>
    </row>
    <row r="5187" spans="4:36">
      <c r="D5187" s="62">
        <v>2026</v>
      </c>
      <c r="E5187" s="62">
        <v>5</v>
      </c>
      <c r="F5187" s="62">
        <v>2026</v>
      </c>
      <c r="G5187" s="62">
        <v>2027</v>
      </c>
      <c r="H5187" s="131">
        <v>56.906778555091563</v>
      </c>
      <c r="I5187" s="131">
        <v>30.209392355376881</v>
      </c>
      <c r="J5187" s="131">
        <v>16.174186588463495</v>
      </c>
      <c r="K5187" s="131">
        <v>312.07857677970884</v>
      </c>
      <c r="L5187" s="131">
        <v>119.45956238179268</v>
      </c>
      <c r="M5187" s="131">
        <v>9.0859919349480318</v>
      </c>
      <c r="N5187" s="131">
        <v>570.50614682419052</v>
      </c>
      <c r="O5187" s="131">
        <v>25.631277741621023</v>
      </c>
      <c r="P5187" s="131">
        <v>30.462568938041212</v>
      </c>
      <c r="Q5187" s="131">
        <v>39.175979072826955</v>
      </c>
      <c r="R5187" s="131">
        <v>360.19981556460164</v>
      </c>
      <c r="S5187" s="131">
        <v>56.016692813819049</v>
      </c>
      <c r="T5187" s="131">
        <v>87.759726159454019</v>
      </c>
      <c r="U5187" s="131">
        <v>583.64836535280938</v>
      </c>
      <c r="V5187" s="131">
        <v>465.66696991935157</v>
      </c>
      <c r="W5187" s="131">
        <v>80.001776979580825</v>
      </c>
      <c r="X5187" s="132">
        <v>593.30945568458333</v>
      </c>
      <c r="Y5187" s="131">
        <v>0</v>
      </c>
      <c r="Z5187" s="131">
        <v>1.2886225188896141</v>
      </c>
      <c r="AA5187" s="131">
        <v>26.568675621211252</v>
      </c>
      <c r="AB5187" s="131">
        <v>10.924022045195457</v>
      </c>
      <c r="AC5187" s="131">
        <v>269.18815065319649</v>
      </c>
      <c r="AD5187" s="131">
        <v>43.672620561544512</v>
      </c>
      <c r="AE5187" s="131">
        <v>65.215611455436644</v>
      </c>
      <c r="AF5187" s="131">
        <v>390.12754271265851</v>
      </c>
      <c r="AG5187" s="131">
        <v>243.35532606253759</v>
      </c>
      <c r="AH5187" s="43">
        <v>4486.6338352769317</v>
      </c>
      <c r="AJ5187" s="69"/>
    </row>
    <row r="5188" spans="4:36">
      <c r="D5188" s="62">
        <v>2026</v>
      </c>
      <c r="E5188" s="62">
        <v>6</v>
      </c>
      <c r="F5188" s="62">
        <v>2026</v>
      </c>
      <c r="G5188" s="62">
        <v>2027</v>
      </c>
      <c r="H5188" s="131">
        <v>61.794672301195099</v>
      </c>
      <c r="I5188" s="131">
        <v>29.367951060934384</v>
      </c>
      <c r="J5188" s="131">
        <v>17.185901893146116</v>
      </c>
      <c r="K5188" s="131">
        <v>321.47551797726442</v>
      </c>
      <c r="L5188" s="131">
        <v>121.68199255672772</v>
      </c>
      <c r="M5188" s="131">
        <v>9.9911419425018142</v>
      </c>
      <c r="N5188" s="131">
        <v>652.0804197691341</v>
      </c>
      <c r="O5188" s="131">
        <v>25.218920710453318</v>
      </c>
      <c r="P5188" s="131">
        <v>34.153271249525787</v>
      </c>
      <c r="Q5188" s="131">
        <v>44.279877084454206</v>
      </c>
      <c r="R5188" s="131">
        <v>435.11905777462738</v>
      </c>
      <c r="S5188" s="131">
        <v>55.349284151984321</v>
      </c>
      <c r="T5188" s="131">
        <v>93.847623510989692</v>
      </c>
      <c r="U5188" s="131">
        <v>613.21354494955278</v>
      </c>
      <c r="V5188" s="131">
        <v>706.94455476730695</v>
      </c>
      <c r="W5188" s="131">
        <v>87.042866610634434</v>
      </c>
      <c r="X5188" s="132">
        <v>637.04063978752174</v>
      </c>
      <c r="Y5188" s="131">
        <v>0</v>
      </c>
      <c r="Z5188" s="131">
        <v>4.2698043933090117</v>
      </c>
      <c r="AA5188" s="131">
        <v>26.772567464821499</v>
      </c>
      <c r="AB5188" s="131">
        <v>10.851600171072045</v>
      </c>
      <c r="AC5188" s="131">
        <v>255.26515741825779</v>
      </c>
      <c r="AD5188" s="131">
        <v>43.089821632304321</v>
      </c>
      <c r="AE5188" s="131">
        <v>173.54866969522504</v>
      </c>
      <c r="AF5188" s="131">
        <v>393.68339271134141</v>
      </c>
      <c r="AG5188" s="131">
        <v>282.39075254183473</v>
      </c>
      <c r="AH5188" s="43">
        <v>5135.6590041261197</v>
      </c>
      <c r="AJ5188" s="69"/>
    </row>
    <row r="5189" spans="4:36">
      <c r="D5189" s="62">
        <v>2026</v>
      </c>
      <c r="E5189" s="62">
        <v>7</v>
      </c>
      <c r="F5189" s="62">
        <v>2027</v>
      </c>
      <c r="G5189" s="62">
        <v>2027</v>
      </c>
      <c r="H5189" s="131">
        <v>48.244775743624949</v>
      </c>
      <c r="I5189" s="131">
        <v>24.841153706342798</v>
      </c>
      <c r="J5189" s="131">
        <v>12.766073824948563</v>
      </c>
      <c r="K5189" s="131">
        <v>266.89092356551913</v>
      </c>
      <c r="L5189" s="131">
        <v>105.5580659568795</v>
      </c>
      <c r="M5189" s="131">
        <v>7.5927050421944386</v>
      </c>
      <c r="N5189" s="131">
        <v>642.02055318481018</v>
      </c>
      <c r="O5189" s="131">
        <v>22.541723012334092</v>
      </c>
      <c r="P5189" s="131">
        <v>21.826802067682728</v>
      </c>
      <c r="Q5189" s="131">
        <v>35.41555675864965</v>
      </c>
      <c r="R5189" s="131">
        <v>402.55975792633399</v>
      </c>
      <c r="S5189" s="131">
        <v>46.789949952524196</v>
      </c>
      <c r="T5189" s="131">
        <v>80.139683634061939</v>
      </c>
      <c r="U5189" s="131">
        <v>491.8253120251797</v>
      </c>
      <c r="V5189" s="131">
        <v>689.14456100833058</v>
      </c>
      <c r="W5189" s="131">
        <v>79.244311373250568</v>
      </c>
      <c r="X5189" s="132">
        <v>514.55360947073973</v>
      </c>
      <c r="Y5189" s="131">
        <v>0</v>
      </c>
      <c r="Z5189" s="131">
        <v>5.1024523233451031</v>
      </c>
      <c r="AA5189" s="131">
        <v>25.999801218397828</v>
      </c>
      <c r="AB5189" s="131">
        <v>9.1235417825675516</v>
      </c>
      <c r="AC5189" s="131">
        <v>208.68459211247699</v>
      </c>
      <c r="AD5189" s="131">
        <v>36.492138319016433</v>
      </c>
      <c r="AE5189" s="131">
        <v>235.43109045797053</v>
      </c>
      <c r="AF5189" s="131">
        <v>330.33989560052765</v>
      </c>
      <c r="AG5189" s="131">
        <v>255.51378283640958</v>
      </c>
      <c r="AH5189" s="43">
        <v>4598.6428129041178</v>
      </c>
      <c r="AJ5189" s="69"/>
    </row>
    <row r="5190" spans="4:36">
      <c r="D5190" s="62">
        <v>2026</v>
      </c>
      <c r="E5190" s="62">
        <v>8</v>
      </c>
      <c r="F5190" s="62">
        <v>2027</v>
      </c>
      <c r="G5190" s="62">
        <v>2027</v>
      </c>
      <c r="H5190" s="131">
        <v>46.138598538581668</v>
      </c>
      <c r="I5190" s="131">
        <v>26.364758123956854</v>
      </c>
      <c r="J5190" s="131">
        <v>14.180521656531734</v>
      </c>
      <c r="K5190" s="131">
        <v>265.69806491343127</v>
      </c>
      <c r="L5190" s="131">
        <v>108.99512465141986</v>
      </c>
      <c r="M5190" s="131">
        <v>7.2228435424357951</v>
      </c>
      <c r="N5190" s="131">
        <v>638.70536704312747</v>
      </c>
      <c r="O5190" s="131">
        <v>22.742466062305667</v>
      </c>
      <c r="P5190" s="131">
        <v>23.736168899846902</v>
      </c>
      <c r="Q5190" s="131">
        <v>34.053044750397497</v>
      </c>
      <c r="R5190" s="131">
        <v>425.09545460821982</v>
      </c>
      <c r="S5190" s="131">
        <v>45.895761694207252</v>
      </c>
      <c r="T5190" s="131">
        <v>83.066327910685104</v>
      </c>
      <c r="U5190" s="131">
        <v>511.33293627184457</v>
      </c>
      <c r="V5190" s="131">
        <v>692.80691483167152</v>
      </c>
      <c r="W5190" s="131">
        <v>81.100134903574727</v>
      </c>
      <c r="X5190" s="132">
        <v>537.95599372730339</v>
      </c>
      <c r="Y5190" s="131">
        <v>0</v>
      </c>
      <c r="Z5190" s="131">
        <v>6.5223128842964408</v>
      </c>
      <c r="AA5190" s="131">
        <v>26.474472245229361</v>
      </c>
      <c r="AB5190" s="131">
        <v>9.2576981843380466</v>
      </c>
      <c r="AC5190" s="131">
        <v>190.82601018185221</v>
      </c>
      <c r="AD5190" s="131">
        <v>34.122284006210968</v>
      </c>
      <c r="AE5190" s="131">
        <v>124.18940448714112</v>
      </c>
      <c r="AF5190" s="131">
        <v>331.52249665876337</v>
      </c>
      <c r="AG5190" s="131">
        <v>248.80131088254541</v>
      </c>
      <c r="AH5190" s="43">
        <v>4536.8064716599174</v>
      </c>
      <c r="AJ5190" s="69"/>
    </row>
    <row r="5191" spans="4:36">
      <c r="D5191" s="62">
        <v>2026</v>
      </c>
      <c r="E5191" s="62">
        <v>9</v>
      </c>
      <c r="F5191" s="62">
        <v>2027</v>
      </c>
      <c r="G5191" s="62">
        <v>2027</v>
      </c>
      <c r="H5191" s="131">
        <v>41.038394252832958</v>
      </c>
      <c r="I5191" s="131">
        <v>25.581190137755346</v>
      </c>
      <c r="J5191" s="131">
        <v>13.79051237596736</v>
      </c>
      <c r="K5191" s="131">
        <v>252.8692077117295</v>
      </c>
      <c r="L5191" s="131">
        <v>97.803278724357853</v>
      </c>
      <c r="M5191" s="131">
        <v>6.2925120945779804</v>
      </c>
      <c r="N5191" s="131">
        <v>563.08905004481949</v>
      </c>
      <c r="O5191" s="131">
        <v>22.223714220299893</v>
      </c>
      <c r="P5191" s="131">
        <v>20.235663040879246</v>
      </c>
      <c r="Q5191" s="131">
        <v>31.867822627377329</v>
      </c>
      <c r="R5191" s="131">
        <v>428.70209613093061</v>
      </c>
      <c r="S5191" s="131">
        <v>42.580182459160852</v>
      </c>
      <c r="T5191" s="131">
        <v>77.273830188110452</v>
      </c>
      <c r="U5191" s="131">
        <v>570.57579030806619</v>
      </c>
      <c r="V5191" s="131">
        <v>548.87385582587933</v>
      </c>
      <c r="W5191" s="131">
        <v>73.075476363044018</v>
      </c>
      <c r="X5191" s="132">
        <v>511.51292845364526</v>
      </c>
      <c r="Y5191" s="131">
        <v>0</v>
      </c>
      <c r="Z5191" s="131">
        <v>6.0182636923402324</v>
      </c>
      <c r="AA5191" s="131">
        <v>25.719867023086927</v>
      </c>
      <c r="AB5191" s="131">
        <v>8.632239284191833</v>
      </c>
      <c r="AC5191" s="131">
        <v>183.48515200810749</v>
      </c>
      <c r="AD5191" s="131">
        <v>35.359673586332306</v>
      </c>
      <c r="AE5191" s="131">
        <v>189.50818411509078</v>
      </c>
      <c r="AF5191" s="131">
        <v>306.39222417125336</v>
      </c>
      <c r="AG5191" s="131">
        <v>225.0112393423542</v>
      </c>
      <c r="AH5191" s="43">
        <v>4307.5123481821902</v>
      </c>
      <c r="AJ5191" s="69"/>
    </row>
    <row r="5192" spans="4:36">
      <c r="D5192" s="62">
        <v>2026</v>
      </c>
      <c r="E5192" s="62">
        <v>10</v>
      </c>
      <c r="F5192" s="62">
        <v>2027</v>
      </c>
      <c r="G5192" s="62">
        <v>2027</v>
      </c>
      <c r="H5192" s="131">
        <v>34.30060019641838</v>
      </c>
      <c r="I5192" s="131">
        <v>22.631287130879052</v>
      </c>
      <c r="J5192" s="131">
        <v>17.812884841015016</v>
      </c>
      <c r="K5192" s="131">
        <v>220.45946320216737</v>
      </c>
      <c r="L5192" s="131">
        <v>85.999856517128563</v>
      </c>
      <c r="M5192" s="131">
        <v>6.6339851020305867</v>
      </c>
      <c r="N5192" s="131">
        <v>393.7726110963676</v>
      </c>
      <c r="O5192" s="131">
        <v>18.238666545121372</v>
      </c>
      <c r="P5192" s="131">
        <v>15.959728668849115</v>
      </c>
      <c r="Q5192" s="131">
        <v>27.263247439584848</v>
      </c>
      <c r="R5192" s="131">
        <v>237.05094356400161</v>
      </c>
      <c r="S5192" s="131">
        <v>39.189349756830346</v>
      </c>
      <c r="T5192" s="131">
        <v>130.43975381270161</v>
      </c>
      <c r="U5192" s="131">
        <v>593.9847741245419</v>
      </c>
      <c r="V5192" s="131">
        <v>314.69993456818798</v>
      </c>
      <c r="W5192" s="131">
        <v>55.306127717291893</v>
      </c>
      <c r="X5192" s="132">
        <v>474.31888386954728</v>
      </c>
      <c r="Y5192" s="131">
        <v>0</v>
      </c>
      <c r="Z5192" s="131">
        <v>2.6169773918473371</v>
      </c>
      <c r="AA5192" s="131">
        <v>23.662959240150293</v>
      </c>
      <c r="AB5192" s="131">
        <v>8.2578704062782329</v>
      </c>
      <c r="AC5192" s="131">
        <v>165.21281176586044</v>
      </c>
      <c r="AD5192" s="131">
        <v>33.181578477463795</v>
      </c>
      <c r="AE5192" s="131">
        <v>0</v>
      </c>
      <c r="AF5192" s="131">
        <v>280.53925103704313</v>
      </c>
      <c r="AG5192" s="131">
        <v>167.27633099843391</v>
      </c>
      <c r="AH5192" s="43">
        <v>3368.8098774697414</v>
      </c>
      <c r="AJ5192" s="69"/>
    </row>
    <row r="5193" spans="4:36">
      <c r="D5193" s="62">
        <v>2026</v>
      </c>
      <c r="E5193" s="62">
        <v>11</v>
      </c>
      <c r="F5193" s="62">
        <v>2027</v>
      </c>
      <c r="G5193" s="62">
        <v>2027</v>
      </c>
      <c r="H5193" s="131">
        <v>34.636010149446307</v>
      </c>
      <c r="I5193" s="131">
        <v>19.737719077259083</v>
      </c>
      <c r="J5193" s="131">
        <v>17.284919891934894</v>
      </c>
      <c r="K5193" s="131">
        <v>185.97909612671666</v>
      </c>
      <c r="L5193" s="131">
        <v>108.22453853840896</v>
      </c>
      <c r="M5193" s="131">
        <v>6.4474321525909168</v>
      </c>
      <c r="N5193" s="131">
        <v>273.01390507221424</v>
      </c>
      <c r="O5193" s="131">
        <v>16.21732316075401</v>
      </c>
      <c r="P5193" s="131">
        <v>10.938577284265468</v>
      </c>
      <c r="Q5193" s="131">
        <v>23.686246940593513</v>
      </c>
      <c r="R5193" s="131">
        <v>169.09201004472183</v>
      </c>
      <c r="S5193" s="131">
        <v>34.519208110670142</v>
      </c>
      <c r="T5193" s="131">
        <v>89.2843614479617</v>
      </c>
      <c r="U5193" s="131">
        <v>489.55280643561503</v>
      </c>
      <c r="V5193" s="131">
        <v>267.87830921933147</v>
      </c>
      <c r="W5193" s="131">
        <v>42.923193708334338</v>
      </c>
      <c r="X5193" s="132">
        <v>384.94458111710094</v>
      </c>
      <c r="Y5193" s="131">
        <v>0</v>
      </c>
      <c r="Z5193" s="131">
        <v>0.26091343027608815</v>
      </c>
      <c r="AA5193" s="131">
        <v>21.274998843628605</v>
      </c>
      <c r="AB5193" s="131">
        <v>7.3550340808497898</v>
      </c>
      <c r="AC5193" s="131">
        <v>132.94096765532805</v>
      </c>
      <c r="AD5193" s="131">
        <v>28.51423181560266</v>
      </c>
      <c r="AE5193" s="131">
        <v>0</v>
      </c>
      <c r="AF5193" s="131">
        <v>241.44771605647171</v>
      </c>
      <c r="AG5193" s="131">
        <v>130.82626961933076</v>
      </c>
      <c r="AH5193" s="43">
        <v>2736.9803699794065</v>
      </c>
      <c r="AJ5193" s="69"/>
    </row>
    <row r="5194" spans="4:36">
      <c r="D5194" s="62">
        <v>2026</v>
      </c>
      <c r="E5194" s="62">
        <v>12</v>
      </c>
      <c r="F5194" s="62">
        <v>2027</v>
      </c>
      <c r="G5194" s="62">
        <v>2027</v>
      </c>
      <c r="H5194" s="131">
        <v>32.021785515551905</v>
      </c>
      <c r="I5194" s="131">
        <v>16.32177236617142</v>
      </c>
      <c r="J5194" s="131">
        <v>11.357178595661722</v>
      </c>
      <c r="K5194" s="131">
        <v>142.60855607815694</v>
      </c>
      <c r="L5194" s="131">
        <v>116.11387255256741</v>
      </c>
      <c r="M5194" s="131">
        <v>6.4255324585262601</v>
      </c>
      <c r="N5194" s="131">
        <v>191.9469820992868</v>
      </c>
      <c r="O5194" s="131">
        <v>13.35126892254582</v>
      </c>
      <c r="P5194" s="131">
        <v>8.3585151408031102</v>
      </c>
      <c r="Q5194" s="131">
        <v>20.684818340076244</v>
      </c>
      <c r="R5194" s="131">
        <v>144.85436288360253</v>
      </c>
      <c r="S5194" s="131">
        <v>27.113381595005741</v>
      </c>
      <c r="T5194" s="131">
        <v>61.641902301102277</v>
      </c>
      <c r="U5194" s="131">
        <v>330.22288048665837</v>
      </c>
      <c r="V5194" s="131">
        <v>197.44140994998173</v>
      </c>
      <c r="W5194" s="131">
        <v>30.857107619188227</v>
      </c>
      <c r="X5194" s="132">
        <v>284.16772455055184</v>
      </c>
      <c r="Y5194" s="131">
        <v>0</v>
      </c>
      <c r="Z5194" s="131">
        <v>0.63581308860866403</v>
      </c>
      <c r="AA5194" s="131">
        <v>11.180328339678049</v>
      </c>
      <c r="AB5194" s="131">
        <v>4.7571134898077041</v>
      </c>
      <c r="AC5194" s="131">
        <v>122.23654761866501</v>
      </c>
      <c r="AD5194" s="131">
        <v>25.587190381923879</v>
      </c>
      <c r="AE5194" s="131">
        <v>0</v>
      </c>
      <c r="AF5194" s="131">
        <v>222.36184897772205</v>
      </c>
      <c r="AG5194" s="131">
        <v>82.576791728734122</v>
      </c>
      <c r="AH5194" s="43">
        <v>2104.8246850805781</v>
      </c>
      <c r="AJ5194" s="69"/>
    </row>
    <row r="5195" spans="4:36">
      <c r="D5195" s="62">
        <v>2027</v>
      </c>
      <c r="E5195" s="62">
        <v>1</v>
      </c>
      <c r="F5195" s="62">
        <v>2027</v>
      </c>
      <c r="G5195" s="62">
        <v>2027</v>
      </c>
      <c r="H5195" s="131">
        <v>29.659161981958071</v>
      </c>
      <c r="I5195" s="131">
        <v>17.778850861559846</v>
      </c>
      <c r="J5195" s="131">
        <v>7.4413073725949248</v>
      </c>
      <c r="K5195" s="131">
        <v>164.30133296854348</v>
      </c>
      <c r="L5195" s="131">
        <v>93.510482069642066</v>
      </c>
      <c r="M5195" s="131">
        <v>6.2570329581621591</v>
      </c>
      <c r="N5195" s="131">
        <v>217.73253315252214</v>
      </c>
      <c r="O5195" s="131">
        <v>14.999932538556738</v>
      </c>
      <c r="P5195" s="131">
        <v>6.8976617444345427</v>
      </c>
      <c r="Q5195" s="131">
        <v>21.184458380518759</v>
      </c>
      <c r="R5195" s="131">
        <v>156.6343890700611</v>
      </c>
      <c r="S5195" s="131">
        <v>33.729498562139618</v>
      </c>
      <c r="T5195" s="131">
        <v>49.031938881263841</v>
      </c>
      <c r="U5195" s="131">
        <v>382.51426472052913</v>
      </c>
      <c r="V5195" s="131">
        <v>175.1345049317097</v>
      </c>
      <c r="W5195" s="131">
        <v>35.38713014629252</v>
      </c>
      <c r="X5195" s="132">
        <v>277.07263939373297</v>
      </c>
      <c r="Y5195" s="131">
        <v>0</v>
      </c>
      <c r="Z5195" s="131">
        <v>5.4390286640743192E-3</v>
      </c>
      <c r="AA5195" s="131">
        <v>16.31262394061773</v>
      </c>
      <c r="AB5195" s="131">
        <v>6.580377724946544</v>
      </c>
      <c r="AC5195" s="131">
        <v>79.117299852767076</v>
      </c>
      <c r="AD5195" s="131">
        <v>25.467341190384886</v>
      </c>
      <c r="AE5195" s="131">
        <v>0</v>
      </c>
      <c r="AF5195" s="131">
        <v>234.94376548804706</v>
      </c>
      <c r="AG5195" s="131">
        <v>90.475774461345026</v>
      </c>
      <c r="AH5195" s="43">
        <v>2142.1697414209939</v>
      </c>
      <c r="AJ5195" s="69"/>
    </row>
    <row r="5196" spans="4:36">
      <c r="D5196" s="62">
        <v>2027</v>
      </c>
      <c r="E5196" s="62">
        <v>2</v>
      </c>
      <c r="F5196" s="62">
        <v>2027</v>
      </c>
      <c r="G5196" s="62">
        <v>2027</v>
      </c>
      <c r="H5196" s="131">
        <v>36.562034650858294</v>
      </c>
      <c r="I5196" s="131">
        <v>15.249929660366757</v>
      </c>
      <c r="J5196" s="131">
        <v>8.3371165851472764</v>
      </c>
      <c r="K5196" s="131">
        <v>109.8959100195664</v>
      </c>
      <c r="L5196" s="131">
        <v>97.914563482184889</v>
      </c>
      <c r="M5196" s="131">
        <v>5.9882075133427408</v>
      </c>
      <c r="N5196" s="131">
        <v>186.46652092144808</v>
      </c>
      <c r="O5196" s="131">
        <v>12.960728864839639</v>
      </c>
      <c r="P5196" s="131">
        <v>8.3716263672035929</v>
      </c>
      <c r="Q5196" s="131">
        <v>18.156717886654249</v>
      </c>
      <c r="R5196" s="131">
        <v>85.616409017399945</v>
      </c>
      <c r="S5196" s="131">
        <v>24.264678681854519</v>
      </c>
      <c r="T5196" s="131">
        <v>34.109931913492836</v>
      </c>
      <c r="U5196" s="131">
        <v>265.30352289159453</v>
      </c>
      <c r="V5196" s="131">
        <v>154.29269374601145</v>
      </c>
      <c r="W5196" s="131">
        <v>30.155650524518538</v>
      </c>
      <c r="X5196" s="132">
        <v>240.71007484849977</v>
      </c>
      <c r="Y5196" s="131">
        <v>0</v>
      </c>
      <c r="Z5196" s="131">
        <v>4.6620245692065576E-2</v>
      </c>
      <c r="AA5196" s="131">
        <v>15.965598468509981</v>
      </c>
      <c r="AB5196" s="131">
        <v>5.7074428698350914</v>
      </c>
      <c r="AC5196" s="131">
        <v>64.791862233079513</v>
      </c>
      <c r="AD5196" s="131">
        <v>20.625313556444272</v>
      </c>
      <c r="AE5196" s="131">
        <v>0</v>
      </c>
      <c r="AF5196" s="131">
        <v>211.71403147859056</v>
      </c>
      <c r="AG5196" s="131">
        <v>67.032105609548807</v>
      </c>
      <c r="AH5196" s="43">
        <v>1720.239292036684</v>
      </c>
      <c r="AJ5196" s="69"/>
    </row>
    <row r="5197" spans="4:36">
      <c r="D5197" s="62">
        <v>2027</v>
      </c>
      <c r="E5197" s="62">
        <v>3</v>
      </c>
      <c r="F5197" s="62">
        <v>2027</v>
      </c>
      <c r="G5197" s="62">
        <v>2027</v>
      </c>
      <c r="H5197" s="131">
        <v>46.746115557656047</v>
      </c>
      <c r="I5197" s="131">
        <v>19.49281256186493</v>
      </c>
      <c r="J5197" s="131">
        <v>10.618978857917456</v>
      </c>
      <c r="K5197" s="131">
        <v>173.83467758636331</v>
      </c>
      <c r="L5197" s="131">
        <v>97.170383520508679</v>
      </c>
      <c r="M5197" s="131">
        <v>6.74317238532063</v>
      </c>
      <c r="N5197" s="131">
        <v>263.86345582293609</v>
      </c>
      <c r="O5197" s="131">
        <v>15.886805142214769</v>
      </c>
      <c r="P5197" s="131">
        <v>16.260826987400616</v>
      </c>
      <c r="Q5197" s="131">
        <v>22.575144324702773</v>
      </c>
      <c r="R5197" s="131">
        <v>134.89260073645571</v>
      </c>
      <c r="S5197" s="131">
        <v>31.376586878417051</v>
      </c>
      <c r="T5197" s="131">
        <v>41.370698431066359</v>
      </c>
      <c r="U5197" s="131">
        <v>484.89108195038665</v>
      </c>
      <c r="V5197" s="131">
        <v>228.74099276200127</v>
      </c>
      <c r="W5197" s="131">
        <v>40.086374868580819</v>
      </c>
      <c r="X5197" s="132">
        <v>344.05921505065692</v>
      </c>
      <c r="Y5197" s="131">
        <v>0</v>
      </c>
      <c r="Z5197" s="131">
        <v>0.11603261150025215</v>
      </c>
      <c r="AA5197" s="131">
        <v>19.518362742396381</v>
      </c>
      <c r="AB5197" s="131">
        <v>6.569556218478219</v>
      </c>
      <c r="AC5197" s="131">
        <v>82.023910384297835</v>
      </c>
      <c r="AD5197" s="131">
        <v>25.309292810642013</v>
      </c>
      <c r="AE5197" s="131">
        <v>0</v>
      </c>
      <c r="AF5197" s="131">
        <v>248.17589245545904</v>
      </c>
      <c r="AG5197" s="131">
        <v>102.38305006467198</v>
      </c>
      <c r="AH5197" s="43">
        <v>2462.7060207118961</v>
      </c>
      <c r="AJ5197" s="69"/>
    </row>
    <row r="5198" spans="4:36">
      <c r="D5198" s="62">
        <v>2027</v>
      </c>
      <c r="E5198" s="62">
        <v>4</v>
      </c>
      <c r="F5198" s="62">
        <v>2027</v>
      </c>
      <c r="G5198" s="62">
        <v>2027</v>
      </c>
      <c r="H5198" s="131">
        <v>51.843090158781109</v>
      </c>
      <c r="I5198" s="131">
        <v>21.430888124914219</v>
      </c>
      <c r="J5198" s="131">
        <v>16.516760904074737</v>
      </c>
      <c r="K5198" s="131">
        <v>196.91303429711417</v>
      </c>
      <c r="L5198" s="131">
        <v>123.65587035328014</v>
      </c>
      <c r="M5198" s="131">
        <v>6.5049318713489308</v>
      </c>
      <c r="N5198" s="131">
        <v>334.12161914565286</v>
      </c>
      <c r="O5198" s="131">
        <v>18.49915777747956</v>
      </c>
      <c r="P5198" s="131">
        <v>19.648071594042566</v>
      </c>
      <c r="Q5198" s="131">
        <v>25.25926544774325</v>
      </c>
      <c r="R5198" s="131">
        <v>183.23366177449606</v>
      </c>
      <c r="S5198" s="131">
        <v>30.906890760762451</v>
      </c>
      <c r="T5198" s="131">
        <v>81.661858435059457</v>
      </c>
      <c r="U5198" s="131">
        <v>493.70859508130366</v>
      </c>
      <c r="V5198" s="131">
        <v>308.69972279448461</v>
      </c>
      <c r="W5198" s="131">
        <v>49.445920296121884</v>
      </c>
      <c r="X5198" s="132">
        <v>408.94901156840206</v>
      </c>
      <c r="Y5198" s="131">
        <v>0</v>
      </c>
      <c r="Z5198" s="131">
        <v>0.49909563027005771</v>
      </c>
      <c r="AA5198" s="131">
        <v>15.710789555423865</v>
      </c>
      <c r="AB5198" s="131">
        <v>7.3712494893398741</v>
      </c>
      <c r="AC5198" s="131">
        <v>115.13052374618442</v>
      </c>
      <c r="AD5198" s="131">
        <v>29.091677898579288</v>
      </c>
      <c r="AE5198" s="131">
        <v>0</v>
      </c>
      <c r="AF5198" s="131">
        <v>264.08711673479149</v>
      </c>
      <c r="AG5198" s="131">
        <v>142.67258587658483</v>
      </c>
      <c r="AH5198" s="43">
        <v>2945.5613893162354</v>
      </c>
      <c r="AJ5198" s="69"/>
    </row>
    <row r="5199" spans="4:36">
      <c r="D5199" s="62">
        <v>2027</v>
      </c>
      <c r="E5199" s="62">
        <v>5</v>
      </c>
      <c r="F5199" s="62">
        <v>2027</v>
      </c>
      <c r="G5199" s="62">
        <v>2028</v>
      </c>
      <c r="H5199" s="131">
        <v>44.17542459232584</v>
      </c>
      <c r="I5199" s="131">
        <v>23.315481970717723</v>
      </c>
      <c r="J5199" s="131">
        <v>12.494059968194899</v>
      </c>
      <c r="K5199" s="131">
        <v>242.483773817757</v>
      </c>
      <c r="L5199" s="131">
        <v>92.46131032039365</v>
      </c>
      <c r="M5199" s="131">
        <v>6.9967053647161892</v>
      </c>
      <c r="N5199" s="131">
        <v>451.5498934065792</v>
      </c>
      <c r="O5199" s="131">
        <v>20.1079969677889</v>
      </c>
      <c r="P5199" s="131">
        <v>24.094599968579839</v>
      </c>
      <c r="Q5199" s="131">
        <v>30.306580168243286</v>
      </c>
      <c r="R5199" s="131">
        <v>288.1045051953372</v>
      </c>
      <c r="S5199" s="131">
        <v>43.513357314793893</v>
      </c>
      <c r="T5199" s="131">
        <v>68.27209955732792</v>
      </c>
      <c r="U5199" s="131">
        <v>453.15545389889814</v>
      </c>
      <c r="V5199" s="131">
        <v>358.05611326765433</v>
      </c>
      <c r="W5199" s="131">
        <v>62.316917926367275</v>
      </c>
      <c r="X5199" s="132">
        <v>468.87275223019719</v>
      </c>
      <c r="Y5199" s="131">
        <v>0</v>
      </c>
      <c r="Z5199" s="131">
        <v>0.99068022095639385</v>
      </c>
      <c r="AA5199" s="131">
        <v>20.554585655613241</v>
      </c>
      <c r="AB5199" s="131">
        <v>8.4335607076469845</v>
      </c>
      <c r="AC5199" s="131">
        <v>209.87532675477581</v>
      </c>
      <c r="AD5199" s="131">
        <v>33.6463448420783</v>
      </c>
      <c r="AE5199" s="131">
        <v>52.107977702697738</v>
      </c>
      <c r="AF5199" s="131">
        <v>301.10440032510667</v>
      </c>
      <c r="AG5199" s="131">
        <v>192.76122390631753</v>
      </c>
      <c r="AH5199" s="43">
        <v>3509.7511260510646</v>
      </c>
      <c r="AJ5199" s="69"/>
    </row>
    <row r="5200" spans="4:36">
      <c r="D5200" s="62">
        <v>2027</v>
      </c>
      <c r="E5200" s="62">
        <v>6</v>
      </c>
      <c r="F5200" s="62">
        <v>2027</v>
      </c>
      <c r="G5200" s="62">
        <v>2028</v>
      </c>
      <c r="H5200" s="131">
        <v>47.969784193744154</v>
      </c>
      <c r="I5200" s="131">
        <v>22.66606111844759</v>
      </c>
      <c r="J5200" s="131">
        <v>13.213327260658193</v>
      </c>
      <c r="K5200" s="131">
        <v>249.78591012076797</v>
      </c>
      <c r="L5200" s="131">
        <v>94.181464002300913</v>
      </c>
      <c r="M5200" s="131">
        <v>7.6937198414036647</v>
      </c>
      <c r="N5200" s="131">
        <v>516.11511230571898</v>
      </c>
      <c r="O5200" s="131">
        <v>19.784218080739155</v>
      </c>
      <c r="P5200" s="131">
        <v>27.013788956849456</v>
      </c>
      <c r="Q5200" s="131">
        <v>34.254961240541959</v>
      </c>
      <c r="R5200" s="131">
        <v>351.29721391321533</v>
      </c>
      <c r="S5200" s="131">
        <v>42.994919147194018</v>
      </c>
      <c r="T5200" s="131">
        <v>73.008139108359103</v>
      </c>
      <c r="U5200" s="131">
        <v>476.12100054509415</v>
      </c>
      <c r="V5200" s="131">
        <v>545.21693372638833</v>
      </c>
      <c r="W5200" s="131">
        <v>67.801533658872287</v>
      </c>
      <c r="X5200" s="132">
        <v>503.35925122984912</v>
      </c>
      <c r="Y5200" s="131">
        <v>0</v>
      </c>
      <c r="Z5200" s="131">
        <v>3.2825832994513284</v>
      </c>
      <c r="AA5200" s="131">
        <v>20.712324506571317</v>
      </c>
      <c r="AB5200" s="131">
        <v>8.3776495908939825</v>
      </c>
      <c r="AC5200" s="131">
        <v>199.16076378263631</v>
      </c>
      <c r="AD5200" s="131">
        <v>33.197343763263341</v>
      </c>
      <c r="AE5200" s="131">
        <v>138.66726093630382</v>
      </c>
      <c r="AF5200" s="131">
        <v>303.84884147390312</v>
      </c>
      <c r="AG5200" s="131">
        <v>223.68110022708788</v>
      </c>
      <c r="AH5200" s="43">
        <v>4023.4052060302556</v>
      </c>
      <c r="AJ5200" s="69"/>
    </row>
    <row r="5201" spans="4:36">
      <c r="D5201" s="62">
        <v>2027</v>
      </c>
      <c r="E5201" s="62">
        <v>7</v>
      </c>
      <c r="F5201" s="62">
        <v>2028</v>
      </c>
      <c r="G5201" s="62">
        <v>2028</v>
      </c>
      <c r="H5201" s="131">
        <v>34.645443174049504</v>
      </c>
      <c r="I5201" s="131">
        <v>17.735901479654075</v>
      </c>
      <c r="J5201" s="131">
        <v>9.1801797497207769</v>
      </c>
      <c r="K5201" s="131">
        <v>191.83849880949995</v>
      </c>
      <c r="L5201" s="131">
        <v>75.580480161542908</v>
      </c>
      <c r="M5201" s="131">
        <v>5.4087494713332829</v>
      </c>
      <c r="N5201" s="131">
        <v>469.04263593002759</v>
      </c>
      <c r="O5201" s="131">
        <v>16.360970844459818</v>
      </c>
      <c r="P5201" s="131">
        <v>15.970643056775456</v>
      </c>
      <c r="Q5201" s="131">
        <v>25.344880349387399</v>
      </c>
      <c r="R5201" s="131">
        <v>303.22603206290995</v>
      </c>
      <c r="S5201" s="131">
        <v>33.623026798556573</v>
      </c>
      <c r="T5201" s="131">
        <v>57.67328924167785</v>
      </c>
      <c r="U5201" s="131">
        <v>353.26142272252866</v>
      </c>
      <c r="V5201" s="131">
        <v>492.08620999252958</v>
      </c>
      <c r="W5201" s="131">
        <v>57.102290085822112</v>
      </c>
      <c r="X5201" s="132">
        <v>376.0860184813115</v>
      </c>
      <c r="Y5201" s="131">
        <v>0</v>
      </c>
      <c r="Z5201" s="131">
        <v>3.6288233651459314</v>
      </c>
      <c r="AA5201" s="131">
        <v>18.607496482154708</v>
      </c>
      <c r="AB5201" s="131">
        <v>6.5158483921078263</v>
      </c>
      <c r="AC5201" s="131">
        <v>150.73012341130053</v>
      </c>
      <c r="AD5201" s="131">
        <v>26.008005571997217</v>
      </c>
      <c r="AE5201" s="131">
        <v>174.01855583450356</v>
      </c>
      <c r="AF5201" s="131">
        <v>235.85800195922036</v>
      </c>
      <c r="AG5201" s="131">
        <v>187.22862550885617</v>
      </c>
      <c r="AH5201" s="43">
        <v>3336.7621529370726</v>
      </c>
      <c r="AJ5201" s="69"/>
    </row>
    <row r="5202" spans="4:36">
      <c r="D5202" s="62">
        <v>2027</v>
      </c>
      <c r="E5202" s="62">
        <v>8</v>
      </c>
      <c r="F5202" s="62">
        <v>2028</v>
      </c>
      <c r="G5202" s="62">
        <v>2028</v>
      </c>
      <c r="H5202" s="131">
        <v>33.132959354877684</v>
      </c>
      <c r="I5202" s="131">
        <v>18.823713187766035</v>
      </c>
      <c r="J5202" s="131">
        <v>10.115421028105581</v>
      </c>
      <c r="K5202" s="131">
        <v>190.98100398214893</v>
      </c>
      <c r="L5202" s="131">
        <v>78.04144365231852</v>
      </c>
      <c r="M5202" s="131">
        <v>5.1452744410023366</v>
      </c>
      <c r="N5202" s="131">
        <v>466.57396878036741</v>
      </c>
      <c r="O5202" s="131">
        <v>16.506783338330244</v>
      </c>
      <c r="P5202" s="131">
        <v>17.367724317071044</v>
      </c>
      <c r="Q5202" s="131">
        <v>24.369808742887226</v>
      </c>
      <c r="R5202" s="131">
        <v>317.49799821264173</v>
      </c>
      <c r="S5202" s="131">
        <v>32.980467535235022</v>
      </c>
      <c r="T5202" s="131">
        <v>59.779476766000059</v>
      </c>
      <c r="U5202" s="131">
        <v>367.27330762894337</v>
      </c>
      <c r="V5202" s="131">
        <v>494.59716606692245</v>
      </c>
      <c r="W5202" s="131">
        <v>58.439569339565971</v>
      </c>
      <c r="X5202" s="132">
        <v>393.15851665562889</v>
      </c>
      <c r="Y5202" s="131">
        <v>0</v>
      </c>
      <c r="Z5202" s="131">
        <v>4.638616862922615</v>
      </c>
      <c r="AA5202" s="131">
        <v>18.947208289478002</v>
      </c>
      <c r="AB5202" s="131">
        <v>6.6116601717433907</v>
      </c>
      <c r="AC5202" s="131">
        <v>137.93612689427408</v>
      </c>
      <c r="AD5202" s="131">
        <v>24.319006598205998</v>
      </c>
      <c r="AE5202" s="131">
        <v>91.79442178499076</v>
      </c>
      <c r="AF5202" s="131">
        <v>236.70236234809576</v>
      </c>
      <c r="AG5202" s="131">
        <v>182.31003801139275</v>
      </c>
      <c r="AH5202" s="43">
        <v>3288.0440439909162</v>
      </c>
      <c r="AJ5202" s="69"/>
    </row>
    <row r="5203" spans="4:36">
      <c r="D5203" s="62">
        <v>2027</v>
      </c>
      <c r="E5203" s="62">
        <v>9</v>
      </c>
      <c r="F5203" s="62">
        <v>2028</v>
      </c>
      <c r="G5203" s="62">
        <v>2028</v>
      </c>
      <c r="H5203" s="131">
        <v>29.470410715478135</v>
      </c>
      <c r="I5203" s="131">
        <v>18.264267166451312</v>
      </c>
      <c r="J5203" s="131">
        <v>9.7603617298660303</v>
      </c>
      <c r="K5203" s="131">
        <v>181.7588898012049</v>
      </c>
      <c r="L5203" s="131">
        <v>70.027986022212843</v>
      </c>
      <c r="M5203" s="131">
        <v>4.4825422923409475</v>
      </c>
      <c r="N5203" s="131">
        <v>411.48859122276428</v>
      </c>
      <c r="O5203" s="131">
        <v>16.129980755160119</v>
      </c>
      <c r="P5203" s="131">
        <v>14.80640867319582</v>
      </c>
      <c r="Q5203" s="131">
        <v>22.805970748691259</v>
      </c>
      <c r="R5203" s="131">
        <v>322.39229875114944</v>
      </c>
      <c r="S5203" s="131">
        <v>30.597908682622077</v>
      </c>
      <c r="T5203" s="131">
        <v>55.610850419641245</v>
      </c>
      <c r="U5203" s="131">
        <v>409.83235268054403</v>
      </c>
      <c r="V5203" s="131">
        <v>391.64881404787963</v>
      </c>
      <c r="W5203" s="131">
        <v>52.657117932262366</v>
      </c>
      <c r="X5203" s="132">
        <v>373.86778205959041</v>
      </c>
      <c r="Y5203" s="131">
        <v>0</v>
      </c>
      <c r="Z5203" s="131">
        <v>4.2801411008689527</v>
      </c>
      <c r="AA5203" s="131">
        <v>18.407153621425579</v>
      </c>
      <c r="AB5203" s="131">
        <v>6.1649701180370435</v>
      </c>
      <c r="AC5203" s="131">
        <v>132.57254680006128</v>
      </c>
      <c r="AD5203" s="131">
        <v>25.200896138719884</v>
      </c>
      <c r="AE5203" s="131">
        <v>140.0747048929569</v>
      </c>
      <c r="AF5203" s="131">
        <v>218.75970408449152</v>
      </c>
      <c r="AG5203" s="131">
        <v>164.87777918847405</v>
      </c>
      <c r="AH5203" s="43">
        <v>3125.9404296460912</v>
      </c>
      <c r="AJ5203" s="69"/>
    </row>
    <row r="5204" spans="4:36">
      <c r="D5204" s="62">
        <v>2027</v>
      </c>
      <c r="E5204" s="62">
        <v>10</v>
      </c>
      <c r="F5204" s="62">
        <v>2028</v>
      </c>
      <c r="G5204" s="62">
        <v>2028</v>
      </c>
      <c r="H5204" s="131">
        <v>24.631879340797518</v>
      </c>
      <c r="I5204" s="131">
        <v>16.158117439148821</v>
      </c>
      <c r="J5204" s="131">
        <v>12.809379527636645</v>
      </c>
      <c r="K5204" s="131">
        <v>158.46091713355702</v>
      </c>
      <c r="L5204" s="131">
        <v>61.576634532538598</v>
      </c>
      <c r="M5204" s="131">
        <v>4.7257944585017535</v>
      </c>
      <c r="N5204" s="131">
        <v>288.31684666107856</v>
      </c>
      <c r="O5204" s="131">
        <v>13.235386198623312</v>
      </c>
      <c r="P5204" s="131">
        <v>11.677712981626714</v>
      </c>
      <c r="Q5204" s="131">
        <v>19.510740689492597</v>
      </c>
      <c r="R5204" s="131">
        <v>170.1583998025136</v>
      </c>
      <c r="S5204" s="131">
        <v>28.161273060323666</v>
      </c>
      <c r="T5204" s="131">
        <v>93.872215475726222</v>
      </c>
      <c r="U5204" s="131">
        <v>426.64868819941398</v>
      </c>
      <c r="V5204" s="131">
        <v>223.72046633691522</v>
      </c>
      <c r="W5204" s="131">
        <v>39.852785565404865</v>
      </c>
      <c r="X5204" s="132">
        <v>346.73399725818098</v>
      </c>
      <c r="Y5204" s="131">
        <v>0</v>
      </c>
      <c r="Z5204" s="131">
        <v>1.8611734326541356</v>
      </c>
      <c r="AA5204" s="131">
        <v>16.935069123024618</v>
      </c>
      <c r="AB5204" s="131">
        <v>5.8976034627026603</v>
      </c>
      <c r="AC5204" s="131">
        <v>119.44020005770787</v>
      </c>
      <c r="AD5204" s="131">
        <v>23.648564257464457</v>
      </c>
      <c r="AE5204" s="131">
        <v>0</v>
      </c>
      <c r="AF5204" s="131">
        <v>200.30104780546355</v>
      </c>
      <c r="AG5204" s="131">
        <v>122.57232148237136</v>
      </c>
      <c r="AH5204" s="43">
        <v>2430.9072142828691</v>
      </c>
      <c r="AJ5204" s="69"/>
    </row>
    <row r="5205" spans="4:36">
      <c r="D5205" s="62">
        <v>2027</v>
      </c>
      <c r="E5205" s="62">
        <v>11</v>
      </c>
      <c r="F5205" s="62">
        <v>2028</v>
      </c>
      <c r="G5205" s="62">
        <v>2028</v>
      </c>
      <c r="H5205" s="131">
        <v>24.872743274529764</v>
      </c>
      <c r="I5205" s="131">
        <v>14.092189321221896</v>
      </c>
      <c r="J5205" s="131">
        <v>12.4297159599205</v>
      </c>
      <c r="K5205" s="131">
        <v>133.67446287880929</v>
      </c>
      <c r="L5205" s="131">
        <v>77.489697389262105</v>
      </c>
      <c r="M5205" s="131">
        <v>4.5929013510979857</v>
      </c>
      <c r="N5205" s="131">
        <v>199.89838294208877</v>
      </c>
      <c r="O5205" s="131">
        <v>11.767155443512126</v>
      </c>
      <c r="P5205" s="131">
        <v>8.0037429585076616</v>
      </c>
      <c r="Q5205" s="131">
        <v>16.95088682994562</v>
      </c>
      <c r="R5205" s="131">
        <v>121.37655060981483</v>
      </c>
      <c r="S5205" s="131">
        <v>24.805332353372176</v>
      </c>
      <c r="T5205" s="131">
        <v>64.254344028358247</v>
      </c>
      <c r="U5205" s="131">
        <v>351.63325493948122</v>
      </c>
      <c r="V5205" s="131">
        <v>190.4349307931229</v>
      </c>
      <c r="W5205" s="131">
        <v>30.929824691120924</v>
      </c>
      <c r="X5205" s="132">
        <v>281.53369100545058</v>
      </c>
      <c r="Y5205" s="131">
        <v>0</v>
      </c>
      <c r="Z5205" s="131">
        <v>0.18555954902985294</v>
      </c>
      <c r="AA5205" s="131">
        <v>15.226057415413559</v>
      </c>
      <c r="AB5205" s="131">
        <v>5.2528160808308888</v>
      </c>
      <c r="AC5205" s="131">
        <v>96.109348923379258</v>
      </c>
      <c r="AD5205" s="131">
        <v>20.322138797631379</v>
      </c>
      <c r="AE5205" s="131">
        <v>0</v>
      </c>
      <c r="AF5205" s="131">
        <v>172.39024606207917</v>
      </c>
      <c r="AG5205" s="131">
        <v>95.863410456259658</v>
      </c>
      <c r="AH5205" s="43">
        <v>1974.0893840542403</v>
      </c>
      <c r="AJ5205" s="69"/>
    </row>
    <row r="5206" spans="4:36">
      <c r="D5206" s="62">
        <v>2027</v>
      </c>
      <c r="E5206" s="62">
        <v>12</v>
      </c>
      <c r="F5206" s="62">
        <v>2028</v>
      </c>
      <c r="G5206" s="62">
        <v>2028</v>
      </c>
      <c r="H5206" s="131">
        <v>22.995421438087043</v>
      </c>
      <c r="I5206" s="131">
        <v>11.653297189085151</v>
      </c>
      <c r="J5206" s="131">
        <v>8.1670325886804935</v>
      </c>
      <c r="K5206" s="131">
        <v>102.4972452881443</v>
      </c>
      <c r="L5206" s="131">
        <v>83.138528177697196</v>
      </c>
      <c r="M5206" s="131">
        <v>4.577300855881024</v>
      </c>
      <c r="N5206" s="131">
        <v>140.54189409184988</v>
      </c>
      <c r="O5206" s="131">
        <v>9.6853572636986165</v>
      </c>
      <c r="P5206" s="131">
        <v>6.1159147998171219</v>
      </c>
      <c r="Q5206" s="131">
        <v>14.802936727798469</v>
      </c>
      <c r="R5206" s="131">
        <v>103.97843696425377</v>
      </c>
      <c r="S5206" s="131">
        <v>19.483542019031116</v>
      </c>
      <c r="T5206" s="131">
        <v>44.361184117623459</v>
      </c>
      <c r="U5206" s="131">
        <v>237.17940692814398</v>
      </c>
      <c r="V5206" s="131">
        <v>140.36127579383725</v>
      </c>
      <c r="W5206" s="131">
        <v>22.235179786988411</v>
      </c>
      <c r="X5206" s="132">
        <v>208.01499817126665</v>
      </c>
      <c r="Y5206" s="131">
        <v>0</v>
      </c>
      <c r="Z5206" s="131">
        <v>0.45218519362785792</v>
      </c>
      <c r="AA5206" s="131">
        <v>8.0015196463380409</v>
      </c>
      <c r="AB5206" s="131">
        <v>3.3974339157259683</v>
      </c>
      <c r="AC5206" s="131">
        <v>88.370614517643787</v>
      </c>
      <c r="AD5206" s="131">
        <v>18.236031668170167</v>
      </c>
      <c r="AE5206" s="131">
        <v>0</v>
      </c>
      <c r="AF5206" s="131">
        <v>158.76320756383871</v>
      </c>
      <c r="AG5206" s="131">
        <v>60.508435367655196</v>
      </c>
      <c r="AH5206" s="43">
        <v>1517.5183800748837</v>
      </c>
      <c r="AJ5206" s="69"/>
    </row>
    <row r="5207" spans="4:36">
      <c r="D5207" s="62">
        <v>2028</v>
      </c>
      <c r="E5207" s="62">
        <v>1</v>
      </c>
      <c r="F5207" s="62">
        <v>2028</v>
      </c>
      <c r="G5207" s="62">
        <v>2028</v>
      </c>
      <c r="H5207" s="131">
        <v>21.299059340890832</v>
      </c>
      <c r="I5207" s="131">
        <v>12.693165687939283</v>
      </c>
      <c r="J5207" s="131">
        <v>5.3521804180187047</v>
      </c>
      <c r="K5207" s="131">
        <v>118.0922598007968</v>
      </c>
      <c r="L5207" s="131">
        <v>66.95379624683487</v>
      </c>
      <c r="M5207" s="131">
        <v>4.4569095562178589</v>
      </c>
      <c r="N5207" s="131">
        <v>159.36867049445038</v>
      </c>
      <c r="O5207" s="131">
        <v>10.88016973266387</v>
      </c>
      <c r="P5207" s="131">
        <v>5.0450119999501108</v>
      </c>
      <c r="Q5207" s="131">
        <v>15.164549658957503</v>
      </c>
      <c r="R5207" s="131">
        <v>112.43420018671988</v>
      </c>
      <c r="S5207" s="131">
        <v>24.23800592870025</v>
      </c>
      <c r="T5207" s="131">
        <v>35.285159713777766</v>
      </c>
      <c r="U5207" s="131">
        <v>274.92646752748863</v>
      </c>
      <c r="V5207" s="131">
        <v>124.61421174266482</v>
      </c>
      <c r="W5207" s="131">
        <v>25.499062090579592</v>
      </c>
      <c r="X5207" s="132">
        <v>202.77670733774374</v>
      </c>
      <c r="Y5207" s="131">
        <v>0</v>
      </c>
      <c r="Z5207" s="131">
        <v>3.8678024824757283E-3</v>
      </c>
      <c r="AA5207" s="131">
        <v>11.675463012042028</v>
      </c>
      <c r="AB5207" s="131">
        <v>4.6995663710895226</v>
      </c>
      <c r="AC5207" s="131">
        <v>57.194380665818734</v>
      </c>
      <c r="AD5207" s="131">
        <v>18.151091912122581</v>
      </c>
      <c r="AE5207" s="131">
        <v>0</v>
      </c>
      <c r="AF5207" s="131">
        <v>167.74163384010521</v>
      </c>
      <c r="AG5207" s="131">
        <v>66.268368432331172</v>
      </c>
      <c r="AH5207" s="43">
        <v>1544.8139595003865</v>
      </c>
      <c r="AJ5207" s="69"/>
    </row>
    <row r="5208" spans="4:36">
      <c r="D5208" s="62">
        <v>2028</v>
      </c>
      <c r="E5208" s="62">
        <v>2</v>
      </c>
      <c r="F5208" s="62">
        <v>2028</v>
      </c>
      <c r="G5208" s="62">
        <v>2028</v>
      </c>
      <c r="H5208" s="131">
        <v>26.256201915821144</v>
      </c>
      <c r="I5208" s="131">
        <v>10.88764878088819</v>
      </c>
      <c r="J5208" s="131">
        <v>5.996493612681367</v>
      </c>
      <c r="K5208" s="131">
        <v>78.982162935003501</v>
      </c>
      <c r="L5208" s="131">
        <v>70.10713224750117</v>
      </c>
      <c r="M5208" s="131">
        <v>4.2654241186340194</v>
      </c>
      <c r="N5208" s="131">
        <v>136.48360720701322</v>
      </c>
      <c r="O5208" s="131">
        <v>9.3993756067340151</v>
      </c>
      <c r="P5208" s="131">
        <v>6.1230830166061132</v>
      </c>
      <c r="Q5208" s="131">
        <v>12.997190916575519</v>
      </c>
      <c r="R5208" s="131">
        <v>61.45657111366981</v>
      </c>
      <c r="S5208" s="131">
        <v>17.436589656537389</v>
      </c>
      <c r="T5208" s="131">
        <v>24.54674285486173</v>
      </c>
      <c r="U5208" s="131">
        <v>190.65687585986569</v>
      </c>
      <c r="V5208" s="131">
        <v>109.72389505254743</v>
      </c>
      <c r="W5208" s="131">
        <v>21.72939150272061</v>
      </c>
      <c r="X5208" s="132">
        <v>176.255909047665</v>
      </c>
      <c r="Y5208" s="131">
        <v>0</v>
      </c>
      <c r="Z5208" s="131">
        <v>3.3152592706934797E-2</v>
      </c>
      <c r="AA5208" s="131">
        <v>11.427085860789123</v>
      </c>
      <c r="AB5208" s="131">
        <v>4.0761347899993954</v>
      </c>
      <c r="AC5208" s="131">
        <v>46.838434065649281</v>
      </c>
      <c r="AD5208" s="131">
        <v>14.700080360988418</v>
      </c>
      <c r="AE5208" s="131">
        <v>0</v>
      </c>
      <c r="AF5208" s="131">
        <v>151.15641597606481</v>
      </c>
      <c r="AG5208" s="131">
        <v>49.097211908656995</v>
      </c>
      <c r="AH5208" s="43">
        <v>1240.6328110001812</v>
      </c>
      <c r="AJ5208" s="69"/>
    </row>
    <row r="5209" spans="4:36">
      <c r="D5209" s="62">
        <v>2028</v>
      </c>
      <c r="E5209" s="62">
        <v>3</v>
      </c>
      <c r="F5209" s="62">
        <v>2028</v>
      </c>
      <c r="G5209" s="62">
        <v>2028</v>
      </c>
      <c r="H5209" s="131">
        <v>33.569670303709771</v>
      </c>
      <c r="I5209" s="131">
        <v>13.916844316786605</v>
      </c>
      <c r="J5209" s="131">
        <v>7.6377292130161125</v>
      </c>
      <c r="K5209" s="131">
        <v>124.9454375034607</v>
      </c>
      <c r="L5209" s="131">
        <v>69.574297078413508</v>
      </c>
      <c r="M5209" s="131">
        <v>4.8031886110101905</v>
      </c>
      <c r="N5209" s="131">
        <v>193.13406011363156</v>
      </c>
      <c r="O5209" s="131">
        <v>11.524183746012056</v>
      </c>
      <c r="P5209" s="131">
        <v>11.89331549154905</v>
      </c>
      <c r="Q5209" s="131">
        <v>16.160049552407056</v>
      </c>
      <c r="R5209" s="131">
        <v>96.827661951846892</v>
      </c>
      <c r="S5209" s="131">
        <v>22.547204411603587</v>
      </c>
      <c r="T5209" s="131">
        <v>29.77185350849998</v>
      </c>
      <c r="U5209" s="131">
        <v>348.70523099635238</v>
      </c>
      <c r="V5209" s="131">
        <v>162.73670367866433</v>
      </c>
      <c r="W5209" s="131">
        <v>28.885217804735785</v>
      </c>
      <c r="X5209" s="132">
        <v>251.63292755649283</v>
      </c>
      <c r="Y5209" s="131">
        <v>0</v>
      </c>
      <c r="Z5209" s="131">
        <v>8.2513119626148809E-2</v>
      </c>
      <c r="AA5209" s="131">
        <v>13.969912080609047</v>
      </c>
      <c r="AB5209" s="131">
        <v>4.6918378804148517</v>
      </c>
      <c r="AC5209" s="131">
        <v>59.295587222374841</v>
      </c>
      <c r="AD5209" s="131">
        <v>18.03844761816865</v>
      </c>
      <c r="AE5209" s="131">
        <v>0</v>
      </c>
      <c r="AF5209" s="131">
        <v>177.18890983860936</v>
      </c>
      <c r="AG5209" s="131">
        <v>74.98977182903495</v>
      </c>
      <c r="AH5209" s="43">
        <v>1776.5225554270301</v>
      </c>
      <c r="AJ5209" s="69"/>
    </row>
    <row r="5210" spans="4:36">
      <c r="D5210" s="62">
        <v>2028</v>
      </c>
      <c r="E5210" s="62">
        <v>4</v>
      </c>
      <c r="F5210" s="62">
        <v>2028</v>
      </c>
      <c r="G5210" s="62">
        <v>2028</v>
      </c>
      <c r="H5210" s="131">
        <v>37.229947844741261</v>
      </c>
      <c r="I5210" s="131">
        <v>15.300528472139963</v>
      </c>
      <c r="J5210" s="131">
        <v>11.879724872735469</v>
      </c>
      <c r="K5210" s="131">
        <v>141.53563600825456</v>
      </c>
      <c r="L5210" s="131">
        <v>88.537988096271164</v>
      </c>
      <c r="M5210" s="131">
        <v>4.633488941774214</v>
      </c>
      <c r="N5210" s="131">
        <v>244.55931070895639</v>
      </c>
      <c r="O5210" s="131">
        <v>13.421177404377817</v>
      </c>
      <c r="P5210" s="131">
        <v>14.370776741524553</v>
      </c>
      <c r="Q5210" s="131">
        <v>18.081433962141833</v>
      </c>
      <c r="R5210" s="131">
        <v>131.5275038336853</v>
      </c>
      <c r="S5210" s="131">
        <v>22.209680944913863</v>
      </c>
      <c r="T5210" s="131">
        <v>58.766832051710828</v>
      </c>
      <c r="U5210" s="131">
        <v>355.04904269839346</v>
      </c>
      <c r="V5210" s="131">
        <v>219.4678155571201</v>
      </c>
      <c r="W5210" s="131">
        <v>35.629467169118733</v>
      </c>
      <c r="X5210" s="132">
        <v>298.95987564318887</v>
      </c>
      <c r="Y5210" s="131">
        <v>0</v>
      </c>
      <c r="Z5210" s="131">
        <v>0.35491692303479638</v>
      </c>
      <c r="AA5210" s="131">
        <v>11.244711029449579</v>
      </c>
      <c r="AB5210" s="131">
        <v>5.2643902312300588</v>
      </c>
      <c r="AC5210" s="131">
        <v>83.228560803368453</v>
      </c>
      <c r="AD5210" s="131">
        <v>20.734230380293486</v>
      </c>
      <c r="AE5210" s="131">
        <v>0</v>
      </c>
      <c r="AF5210" s="131">
        <v>188.54896764421795</v>
      </c>
      <c r="AG5210" s="131">
        <v>104.49956955165233</v>
      </c>
      <c r="AH5210" s="43">
        <v>2125.0355775142953</v>
      </c>
      <c r="AJ5210" s="69"/>
    </row>
    <row r="5211" spans="4:36">
      <c r="D5211" s="62">
        <v>2028</v>
      </c>
      <c r="E5211" s="62">
        <v>5</v>
      </c>
      <c r="F5211" s="62">
        <v>2028</v>
      </c>
      <c r="G5211" s="62">
        <v>2029</v>
      </c>
      <c r="H5211" s="131">
        <v>31.723586471301871</v>
      </c>
      <c r="I5211" s="131">
        <v>16.646029490486193</v>
      </c>
      <c r="J5211" s="131">
        <v>8.9297023395234891</v>
      </c>
      <c r="K5211" s="131">
        <v>174.29479750893142</v>
      </c>
      <c r="L5211" s="131">
        <v>66.202586008448989</v>
      </c>
      <c r="M5211" s="131">
        <v>4.9837811644200976</v>
      </c>
      <c r="N5211" s="131">
        <v>330.51058163966331</v>
      </c>
      <c r="O5211" s="131">
        <v>14.58945679367158</v>
      </c>
      <c r="P5211" s="131">
        <v>17.623007691492386</v>
      </c>
      <c r="Q5211" s="131">
        <v>21.694472036969195</v>
      </c>
      <c r="R5211" s="131">
        <v>212.62722943070685</v>
      </c>
      <c r="S5211" s="131">
        <v>31.268683423520297</v>
      </c>
      <c r="T5211" s="131">
        <v>49.131076433850339</v>
      </c>
      <c r="U5211" s="131">
        <v>325.86367341019456</v>
      </c>
      <c r="V5211" s="131">
        <v>254.66478884354876</v>
      </c>
      <c r="W5211" s="131">
        <v>44.903979297808981</v>
      </c>
      <c r="X5211" s="132">
        <v>342.66486341712732</v>
      </c>
      <c r="Y5211" s="131">
        <v>0</v>
      </c>
      <c r="Z5211" s="131">
        <v>0.7044925950223645</v>
      </c>
      <c r="AA5211" s="131">
        <v>14.71156972805653</v>
      </c>
      <c r="AB5211" s="131">
        <v>6.0230703991269268</v>
      </c>
      <c r="AC5211" s="131">
        <v>151.36800441708419</v>
      </c>
      <c r="AD5211" s="131">
        <v>23.980434124238677</v>
      </c>
      <c r="AE5211" s="131">
        <v>38.483642370064629</v>
      </c>
      <c r="AF5211" s="131">
        <v>214.97801383262549</v>
      </c>
      <c r="AG5211" s="131">
        <v>141.18665334827841</v>
      </c>
      <c r="AH5211" s="43">
        <v>2539.7581762161626</v>
      </c>
      <c r="AJ5211" s="69"/>
    </row>
    <row r="5212" spans="4:36">
      <c r="D5212" s="62">
        <v>2028</v>
      </c>
      <c r="E5212" s="62">
        <v>6</v>
      </c>
      <c r="F5212" s="62">
        <v>2028</v>
      </c>
      <c r="G5212" s="62">
        <v>2029</v>
      </c>
      <c r="H5212" s="131">
        <v>34.448420381324304</v>
      </c>
      <c r="I5212" s="131">
        <v>16.182377112542564</v>
      </c>
      <c r="J5212" s="131">
        <v>9.3987626014652843</v>
      </c>
      <c r="K5212" s="131">
        <v>179.54404000458891</v>
      </c>
      <c r="L5212" s="131">
        <v>67.434221399290919</v>
      </c>
      <c r="M5212" s="131">
        <v>5.4802673588740038</v>
      </c>
      <c r="N5212" s="131">
        <v>377.76889874623521</v>
      </c>
      <c r="O5212" s="131">
        <v>14.354340566576218</v>
      </c>
      <c r="P5212" s="131">
        <v>19.758128841471279</v>
      </c>
      <c r="Q5212" s="131">
        <v>24.520856349839935</v>
      </c>
      <c r="R5212" s="131">
        <v>261.40957272309907</v>
      </c>
      <c r="S5212" s="131">
        <v>30.896133936702402</v>
      </c>
      <c r="T5212" s="131">
        <v>52.539302088022076</v>
      </c>
      <c r="U5212" s="131">
        <v>342.4032059158028</v>
      </c>
      <c r="V5212" s="131">
        <v>388.96971395062883</v>
      </c>
      <c r="W5212" s="131">
        <v>48.856053301209499</v>
      </c>
      <c r="X5212" s="132">
        <v>367.81736558905317</v>
      </c>
      <c r="Y5212" s="131">
        <v>0</v>
      </c>
      <c r="Z5212" s="131">
        <v>2.334310888709398</v>
      </c>
      <c r="AA5212" s="131">
        <v>14.824468433171484</v>
      </c>
      <c r="AB5212" s="131">
        <v>5.9831398639744657</v>
      </c>
      <c r="AC5212" s="131">
        <v>143.74073444354769</v>
      </c>
      <c r="AD5212" s="131">
        <v>23.660421925505922</v>
      </c>
      <c r="AE5212" s="131">
        <v>102.41083061707232</v>
      </c>
      <c r="AF5212" s="131">
        <v>216.93744885453742</v>
      </c>
      <c r="AG5212" s="131">
        <v>163.83370741447311</v>
      </c>
      <c r="AH5212" s="43">
        <v>2915.5067233077189</v>
      </c>
      <c r="AJ5212" s="69"/>
    </row>
    <row r="5213" spans="4:36">
      <c r="D5213" s="62">
        <v>2028</v>
      </c>
      <c r="E5213" s="62">
        <v>7</v>
      </c>
      <c r="F5213" s="62">
        <v>2029</v>
      </c>
      <c r="G5213" s="62">
        <v>2029</v>
      </c>
      <c r="H5213" s="131">
        <v>21.349833662404198</v>
      </c>
      <c r="I5213" s="131">
        <v>10.865916340117515</v>
      </c>
      <c r="J5213" s="131">
        <v>5.6660383892612378</v>
      </c>
      <c r="K5213" s="131">
        <v>118.32826579190539</v>
      </c>
      <c r="L5213" s="131">
        <v>46.437772988446092</v>
      </c>
      <c r="M5213" s="131">
        <v>3.3060473649345736</v>
      </c>
      <c r="N5213" s="131">
        <v>293.97485884169373</v>
      </c>
      <c r="O5213" s="131">
        <v>10.18753337248987</v>
      </c>
      <c r="P5213" s="131">
        <v>10.023734175281042</v>
      </c>
      <c r="Q5213" s="131">
        <v>15.568587971778438</v>
      </c>
      <c r="R5213" s="131">
        <v>195.0555806251858</v>
      </c>
      <c r="S5213" s="131">
        <v>20.733405248790575</v>
      </c>
      <c r="T5213" s="131">
        <v>35.615132841533004</v>
      </c>
      <c r="U5213" s="131">
        <v>218.0045875182044</v>
      </c>
      <c r="V5213" s="131">
        <v>301.51333039003339</v>
      </c>
      <c r="W5213" s="131">
        <v>35.308495790590143</v>
      </c>
      <c r="X5213" s="132">
        <v>235.80662853790912</v>
      </c>
      <c r="Y5213" s="131">
        <v>0</v>
      </c>
      <c r="Z5213" s="131">
        <v>2.2143975715262156</v>
      </c>
      <c r="AA5213" s="131">
        <v>11.428390212154911</v>
      </c>
      <c r="AB5213" s="131">
        <v>3.9932340137498472</v>
      </c>
      <c r="AC5213" s="131">
        <v>93.419445942333027</v>
      </c>
      <c r="AD5213" s="131">
        <v>15.906441254283969</v>
      </c>
      <c r="AE5213" s="131">
        <v>110.28446447768269</v>
      </c>
      <c r="AF5213" s="131">
        <v>144.50217568078889</v>
      </c>
      <c r="AG5213" s="131">
        <v>117.67739472931429</v>
      </c>
      <c r="AH5213" s="43">
        <v>2077.1716937323918</v>
      </c>
      <c r="AJ5213" s="69"/>
    </row>
    <row r="5214" spans="4:36">
      <c r="D5214" s="62">
        <v>2028</v>
      </c>
      <c r="E5214" s="62">
        <v>8</v>
      </c>
      <c r="F5214" s="62">
        <v>2029</v>
      </c>
      <c r="G5214" s="62">
        <v>2029</v>
      </c>
      <c r="H5214" s="131">
        <v>20.417783874668096</v>
      </c>
      <c r="I5214" s="131">
        <v>11.532365182749192</v>
      </c>
      <c r="J5214" s="131">
        <v>6.1927757422906318</v>
      </c>
      <c r="K5214" s="131">
        <v>117.79930310646102</v>
      </c>
      <c r="L5214" s="131">
        <v>47.949825619935481</v>
      </c>
      <c r="M5214" s="131">
        <v>3.145000724788205</v>
      </c>
      <c r="N5214" s="131">
        <v>292.39927942854672</v>
      </c>
      <c r="O5214" s="131">
        <v>10.278393981422214</v>
      </c>
      <c r="P5214" s="131">
        <v>10.900591238874878</v>
      </c>
      <c r="Q5214" s="131">
        <v>14.969631185425007</v>
      </c>
      <c r="R5214" s="131">
        <v>202.74134134425788</v>
      </c>
      <c r="S5214" s="131">
        <v>20.337175555294298</v>
      </c>
      <c r="T5214" s="131">
        <v>36.915772174822635</v>
      </c>
      <c r="U5214" s="131">
        <v>226.65204555643871</v>
      </c>
      <c r="V5214" s="131">
        <v>302.98734809678803</v>
      </c>
      <c r="W5214" s="131">
        <v>36.135385900088266</v>
      </c>
      <c r="X5214" s="132">
        <v>246.49166452713075</v>
      </c>
      <c r="Y5214" s="131">
        <v>0</v>
      </c>
      <c r="Z5214" s="131">
        <v>2.8305984841131333</v>
      </c>
      <c r="AA5214" s="131">
        <v>11.637035104147246</v>
      </c>
      <c r="AB5214" s="131">
        <v>4.0519522088849662</v>
      </c>
      <c r="AC5214" s="131">
        <v>85.554214152099775</v>
      </c>
      <c r="AD5214" s="131">
        <v>14.873453050679373</v>
      </c>
      <c r="AE5214" s="131">
        <v>58.174822794323013</v>
      </c>
      <c r="AF5214" s="131">
        <v>145.01948657224759</v>
      </c>
      <c r="AG5214" s="131">
        <v>114.58595205661099</v>
      </c>
      <c r="AH5214" s="43">
        <v>2044.5731976630884</v>
      </c>
      <c r="AJ5214" s="69"/>
    </row>
    <row r="5215" spans="4:36">
      <c r="D5215" s="62">
        <v>2028</v>
      </c>
      <c r="E5215" s="62">
        <v>9</v>
      </c>
      <c r="F5215" s="62">
        <v>2029</v>
      </c>
      <c r="G5215" s="62">
        <v>2029</v>
      </c>
      <c r="H5215" s="131">
        <v>18.160782749330622</v>
      </c>
      <c r="I5215" s="131">
        <v>11.189620063681467</v>
      </c>
      <c r="J5215" s="131">
        <v>5.9276349933997983</v>
      </c>
      <c r="K5215" s="131">
        <v>112.11045913092823</v>
      </c>
      <c r="L5215" s="131">
        <v>43.026237869712062</v>
      </c>
      <c r="M5215" s="131">
        <v>2.739911917227051</v>
      </c>
      <c r="N5215" s="131">
        <v>257.97002033124653</v>
      </c>
      <c r="O5215" s="131">
        <v>10.043595774181203</v>
      </c>
      <c r="P5215" s="131">
        <v>9.2930199556195117</v>
      </c>
      <c r="Q5215" s="131">
        <v>14.009013141440521</v>
      </c>
      <c r="R5215" s="131">
        <v>207.09408500870416</v>
      </c>
      <c r="S5215" s="131">
        <v>18.867987236340266</v>
      </c>
      <c r="T5215" s="131">
        <v>34.341509755522402</v>
      </c>
      <c r="U5215" s="131">
        <v>252.93009293825071</v>
      </c>
      <c r="V5215" s="131">
        <v>239.80157896666921</v>
      </c>
      <c r="W5215" s="131">
        <v>32.559878492815919</v>
      </c>
      <c r="X5215" s="132">
        <v>234.41831759731417</v>
      </c>
      <c r="Y5215" s="131">
        <v>0</v>
      </c>
      <c r="Z5215" s="131">
        <v>2.6118477274444576</v>
      </c>
      <c r="AA5215" s="131">
        <v>11.305343224569677</v>
      </c>
      <c r="AB5215" s="131">
        <v>3.7781984612955597</v>
      </c>
      <c r="AC5215" s="131">
        <v>82.192443122463956</v>
      </c>
      <c r="AD5215" s="131">
        <v>15.41281483027139</v>
      </c>
      <c r="AE5215" s="131">
        <v>88.772509011514558</v>
      </c>
      <c r="AF5215" s="131">
        <v>134.02663012875081</v>
      </c>
      <c r="AG5215" s="131">
        <v>103.6293860029273</v>
      </c>
      <c r="AH5215" s="43">
        <v>1946.2129184316216</v>
      </c>
      <c r="AJ5215" s="69"/>
    </row>
    <row r="5216" spans="4:36">
      <c r="D5216" s="62">
        <v>2028</v>
      </c>
      <c r="E5216" s="62">
        <v>10</v>
      </c>
      <c r="F5216" s="62">
        <v>2029</v>
      </c>
      <c r="G5216" s="62">
        <v>2029</v>
      </c>
      <c r="H5216" s="131">
        <v>15.179096543130449</v>
      </c>
      <c r="I5216" s="131">
        <v>9.8992854977794664</v>
      </c>
      <c r="J5216" s="131">
        <v>7.9059929244210903</v>
      </c>
      <c r="K5216" s="131">
        <v>97.738642771687296</v>
      </c>
      <c r="L5216" s="131">
        <v>37.833601608547447</v>
      </c>
      <c r="M5216" s="131">
        <v>2.8885975213972745</v>
      </c>
      <c r="N5216" s="131">
        <v>181.09083482531634</v>
      </c>
      <c r="O5216" s="131">
        <v>8.239877745375713</v>
      </c>
      <c r="P5216" s="131">
        <v>7.3293411096176966</v>
      </c>
      <c r="Q5216" s="131">
        <v>11.984853691616054</v>
      </c>
      <c r="R5216" s="131">
        <v>104.81212765553924</v>
      </c>
      <c r="S5216" s="131">
        <v>17.365452854072185</v>
      </c>
      <c r="T5216" s="131">
        <v>57.969147732967691</v>
      </c>
      <c r="U5216" s="131">
        <v>263.3127680906465</v>
      </c>
      <c r="V5216" s="131">
        <v>136.46457925947433</v>
      </c>
      <c r="W5216" s="131">
        <v>24.642477723126678</v>
      </c>
      <c r="X5216" s="132">
        <v>217.43629984182274</v>
      </c>
      <c r="Y5216" s="131">
        <v>0</v>
      </c>
      <c r="Z5216" s="131">
        <v>1.1357339596750224</v>
      </c>
      <c r="AA5216" s="131">
        <v>10.40121535926953</v>
      </c>
      <c r="AB5216" s="131">
        <v>3.6143429573036387</v>
      </c>
      <c r="AC5216" s="131">
        <v>74.093353859278452</v>
      </c>
      <c r="AD5216" s="131">
        <v>14.463411931691279</v>
      </c>
      <c r="AE5216" s="131">
        <v>0</v>
      </c>
      <c r="AF5216" s="131">
        <v>122.71763925158483</v>
      </c>
      <c r="AG5216" s="131">
        <v>77.039456006085786</v>
      </c>
      <c r="AH5216" s="43">
        <v>1505.5581307214272</v>
      </c>
      <c r="AJ5216" s="69"/>
    </row>
    <row r="5217" spans="4:36">
      <c r="D5217" s="62">
        <v>2028</v>
      </c>
      <c r="E5217" s="62">
        <v>11</v>
      </c>
      <c r="F5217" s="62">
        <v>2029</v>
      </c>
      <c r="G5217" s="62">
        <v>2029</v>
      </c>
      <c r="H5217" s="131">
        <v>15.327526017524004</v>
      </c>
      <c r="I5217" s="131">
        <v>8.6335927378235038</v>
      </c>
      <c r="J5217" s="131">
        <v>7.6716632698466274</v>
      </c>
      <c r="K5217" s="131">
        <v>82.448627033939374</v>
      </c>
      <c r="L5217" s="131">
        <v>47.610824496149618</v>
      </c>
      <c r="M5217" s="131">
        <v>2.8073678564111666</v>
      </c>
      <c r="N5217" s="131">
        <v>125.5554972469822</v>
      </c>
      <c r="O5217" s="131">
        <v>7.324974386126244</v>
      </c>
      <c r="P5217" s="131">
        <v>5.0234290214959252</v>
      </c>
      <c r="Q5217" s="131">
        <v>10.412413441046199</v>
      </c>
      <c r="R5217" s="131">
        <v>74.764070017523863</v>
      </c>
      <c r="S5217" s="131">
        <v>15.296035395465362</v>
      </c>
      <c r="T5217" s="131">
        <v>39.679148325075921</v>
      </c>
      <c r="U5217" s="131">
        <v>217.00811894890344</v>
      </c>
      <c r="V5217" s="131">
        <v>116.1611323831865</v>
      </c>
      <c r="W5217" s="131">
        <v>19.125075076127079</v>
      </c>
      <c r="X5217" s="132">
        <v>176.62987469505049</v>
      </c>
      <c r="Y5217" s="131">
        <v>0</v>
      </c>
      <c r="Z5217" s="131">
        <v>0.11323301615940783</v>
      </c>
      <c r="AA5217" s="131">
        <v>9.3515710564772814</v>
      </c>
      <c r="AB5217" s="131">
        <v>3.2191853738267526</v>
      </c>
      <c r="AC5217" s="131">
        <v>59.620328796537827</v>
      </c>
      <c r="AD5217" s="131">
        <v>12.42897714901963</v>
      </c>
      <c r="AE5217" s="131">
        <v>0</v>
      </c>
      <c r="AF5217" s="131">
        <v>105.6176403394788</v>
      </c>
      <c r="AG5217" s="131">
        <v>60.252305766277921</v>
      </c>
      <c r="AH5217" s="43">
        <v>1222.0826118464554</v>
      </c>
      <c r="AJ5217" s="69"/>
    </row>
    <row r="5218" spans="4:36">
      <c r="D5218" s="62">
        <v>2028</v>
      </c>
      <c r="E5218" s="62">
        <v>12</v>
      </c>
      <c r="F5218" s="62">
        <v>2029</v>
      </c>
      <c r="G5218" s="62">
        <v>2029</v>
      </c>
      <c r="H5218" s="131">
        <v>14.170649231809433</v>
      </c>
      <c r="I5218" s="131">
        <v>7.1394032318223903</v>
      </c>
      <c r="J5218" s="131">
        <v>5.0407204908181438</v>
      </c>
      <c r="K5218" s="131">
        <v>63.216342225427404</v>
      </c>
      <c r="L5218" s="131">
        <v>51.081550287290696</v>
      </c>
      <c r="M5218" s="131">
        <v>2.7978322000867104</v>
      </c>
      <c r="N5218" s="131">
        <v>88.273887647440148</v>
      </c>
      <c r="O5218" s="131">
        <v>6.0277367813693807</v>
      </c>
      <c r="P5218" s="131">
        <v>3.8385620399941236</v>
      </c>
      <c r="Q5218" s="131">
        <v>9.0929931217044029</v>
      </c>
      <c r="R5218" s="131">
        <v>64.04738891038761</v>
      </c>
      <c r="S5218" s="131">
        <v>12.014390458736264</v>
      </c>
      <c r="T5218" s="131">
        <v>27.394474740919076</v>
      </c>
      <c r="U5218" s="131">
        <v>146.3508987856753</v>
      </c>
      <c r="V5218" s="131">
        <v>85.617300728683745</v>
      </c>
      <c r="W5218" s="131">
        <v>13.748848789285692</v>
      </c>
      <c r="X5218" s="132">
        <v>130.61728352104728</v>
      </c>
      <c r="Y5218" s="131">
        <v>0</v>
      </c>
      <c r="Z5218" s="131">
        <v>0.27593456442853698</v>
      </c>
      <c r="AA5218" s="131">
        <v>4.9143896867734762</v>
      </c>
      <c r="AB5218" s="131">
        <v>2.0821154599263991</v>
      </c>
      <c r="AC5218" s="131">
        <v>54.819693947717241</v>
      </c>
      <c r="AD5218" s="131">
        <v>11.153118436475928</v>
      </c>
      <c r="AE5218" s="131">
        <v>0</v>
      </c>
      <c r="AF5218" s="131">
        <v>97.268817341215211</v>
      </c>
      <c r="AG5218" s="131">
        <v>38.030910144538517</v>
      </c>
      <c r="AH5218" s="43">
        <v>939.01524277357316</v>
      </c>
      <c r="AJ5218" s="69"/>
    </row>
    <row r="5219" spans="4:36">
      <c r="D5219" s="62">
        <v>2029</v>
      </c>
      <c r="E5219" s="62">
        <v>1</v>
      </c>
      <c r="F5219" s="62">
        <v>2029</v>
      </c>
      <c r="G5219" s="62">
        <v>2029</v>
      </c>
      <c r="H5219" s="131">
        <v>13.125546451070425</v>
      </c>
      <c r="I5219" s="131">
        <v>7.7763046175667396</v>
      </c>
      <c r="J5219" s="131">
        <v>3.3027331994494773</v>
      </c>
      <c r="K5219" s="131">
        <v>72.835497581704786</v>
      </c>
      <c r="L5219" s="131">
        <v>41.137149985347726</v>
      </c>
      <c r="M5219" s="131">
        <v>2.7231985272064412</v>
      </c>
      <c r="N5219" s="131">
        <v>100.10174213082549</v>
      </c>
      <c r="O5219" s="131">
        <v>6.7722862350224737</v>
      </c>
      <c r="P5219" s="131">
        <v>3.1654153466743953</v>
      </c>
      <c r="Q5219" s="131">
        <v>9.3150828349585417</v>
      </c>
      <c r="R5219" s="131">
        <v>69.255920258160756</v>
      </c>
      <c r="S5219" s="131">
        <v>14.947241491383659</v>
      </c>
      <c r="T5219" s="131">
        <v>21.789563466103118</v>
      </c>
      <c r="U5219" s="131">
        <v>169.42978932597009</v>
      </c>
      <c r="V5219" s="131">
        <v>76.084702063127565</v>
      </c>
      <c r="W5219" s="131">
        <v>15.766730313952532</v>
      </c>
      <c r="X5219" s="132">
        <v>127.30106149827569</v>
      </c>
      <c r="Y5219" s="131">
        <v>0</v>
      </c>
      <c r="Z5219" s="131">
        <v>2.3573066913405499E-3</v>
      </c>
      <c r="AA5219" s="131">
        <v>7.1699964032941192</v>
      </c>
      <c r="AB5219" s="131">
        <v>2.8808741979872621</v>
      </c>
      <c r="AC5219" s="131">
        <v>35.477944225375737</v>
      </c>
      <c r="AD5219" s="131">
        <v>11.100588086080197</v>
      </c>
      <c r="AE5219" s="131">
        <v>0</v>
      </c>
      <c r="AF5219" s="131">
        <v>102.76654834572273</v>
      </c>
      <c r="AG5219" s="131">
        <v>41.634754065038479</v>
      </c>
      <c r="AH5219" s="43">
        <v>955.86302795698964</v>
      </c>
      <c r="AJ5219" s="69"/>
    </row>
    <row r="5220" spans="4:36">
      <c r="D5220" s="62">
        <v>2029</v>
      </c>
      <c r="E5220" s="62">
        <v>2</v>
      </c>
      <c r="F5220" s="62">
        <v>2029</v>
      </c>
      <c r="G5220" s="62">
        <v>2029</v>
      </c>
      <c r="H5220" s="131">
        <v>16.18038582639025</v>
      </c>
      <c r="I5220" s="131">
        <v>6.6701779186348125</v>
      </c>
      <c r="J5220" s="131">
        <v>3.7003271541845622</v>
      </c>
      <c r="K5220" s="131">
        <v>48.710008654136232</v>
      </c>
      <c r="L5220" s="131">
        <v>43.07459436169615</v>
      </c>
      <c r="M5220" s="131">
        <v>2.6061997739150899</v>
      </c>
      <c r="N5220" s="131">
        <v>85.727306448208509</v>
      </c>
      <c r="O5220" s="131">
        <v>5.8495508880396789</v>
      </c>
      <c r="P5220" s="131">
        <v>3.8418344594458897</v>
      </c>
      <c r="Q5220" s="131">
        <v>7.9837458238106844</v>
      </c>
      <c r="R5220" s="131">
        <v>37.855308983565173</v>
      </c>
      <c r="S5220" s="131">
        <v>10.752902575777316</v>
      </c>
      <c r="T5220" s="131">
        <v>15.158293618642045</v>
      </c>
      <c r="U5220" s="131">
        <v>117.49125622750464</v>
      </c>
      <c r="V5220" s="131">
        <v>66.95575248219582</v>
      </c>
      <c r="W5220" s="131">
        <v>13.435845384927264</v>
      </c>
      <c r="X5220" s="132">
        <v>110.70657687076363</v>
      </c>
      <c r="Y5220" s="131">
        <v>0</v>
      </c>
      <c r="Z5220" s="131">
        <v>2.0205485925776142E-2</v>
      </c>
      <c r="AA5220" s="131">
        <v>7.0174659829324622</v>
      </c>
      <c r="AB5220" s="131">
        <v>2.4987053308292984</v>
      </c>
      <c r="AC5220" s="131">
        <v>29.054101679925193</v>
      </c>
      <c r="AD5220" s="131">
        <v>8.9900672482753823</v>
      </c>
      <c r="AE5220" s="131">
        <v>0</v>
      </c>
      <c r="AF5220" s="131">
        <v>92.605650574368411</v>
      </c>
      <c r="AG5220" s="131">
        <v>30.846547024669277</v>
      </c>
      <c r="AH5220" s="43">
        <v>767.73281077876368</v>
      </c>
      <c r="AJ5220" s="69"/>
    </row>
    <row r="5221" spans="4:36">
      <c r="D5221" s="62">
        <v>2029</v>
      </c>
      <c r="E5221" s="62">
        <v>3</v>
      </c>
      <c r="F5221" s="62">
        <v>2029</v>
      </c>
      <c r="G5221" s="62">
        <v>2029</v>
      </c>
      <c r="H5221" s="131">
        <v>20.687311109206636</v>
      </c>
      <c r="I5221" s="131">
        <v>8.5259755827038912</v>
      </c>
      <c r="J5221" s="131">
        <v>4.71310379510179</v>
      </c>
      <c r="K5221" s="131">
        <v>77.062954837861199</v>
      </c>
      <c r="L5221" s="131">
        <v>42.747214564030614</v>
      </c>
      <c r="M5221" s="131">
        <v>2.9347771110027732</v>
      </c>
      <c r="N5221" s="131">
        <v>121.31026645445544</v>
      </c>
      <c r="O5221" s="131">
        <v>7.17359421137298</v>
      </c>
      <c r="P5221" s="131">
        <v>7.462278262204733</v>
      </c>
      <c r="Q5221" s="131">
        <v>9.9265855948969115</v>
      </c>
      <c r="R5221" s="131">
        <v>59.64278505814741</v>
      </c>
      <c r="S5221" s="131">
        <v>13.904547687925346</v>
      </c>
      <c r="T5221" s="131">
        <v>18.384944174524509</v>
      </c>
      <c r="U5221" s="131">
        <v>214.93877041291785</v>
      </c>
      <c r="V5221" s="131">
        <v>99.348260230377562</v>
      </c>
      <c r="W5221" s="131">
        <v>17.860478066575705</v>
      </c>
      <c r="X5221" s="132">
        <v>157.87117430222068</v>
      </c>
      <c r="Y5221" s="131">
        <v>0</v>
      </c>
      <c r="Z5221" s="131">
        <v>5.0289209415265025E-2</v>
      </c>
      <c r="AA5221" s="131">
        <v>8.579036160621035</v>
      </c>
      <c r="AB5221" s="131">
        <v>2.8761365674026607</v>
      </c>
      <c r="AC5221" s="131">
        <v>36.781332567930932</v>
      </c>
      <c r="AD5221" s="131">
        <v>11.031698681878844</v>
      </c>
      <c r="AE5221" s="131">
        <v>0</v>
      </c>
      <c r="AF5221" s="131">
        <v>108.55440150662072</v>
      </c>
      <c r="AG5221" s="131">
        <v>47.114193111354211</v>
      </c>
      <c r="AH5221" s="43">
        <v>1099.4821092607499</v>
      </c>
      <c r="AJ5221" s="69"/>
    </row>
    <row r="5222" spans="4:36">
      <c r="D5222" s="62">
        <v>2029</v>
      </c>
      <c r="E5222" s="62">
        <v>4</v>
      </c>
      <c r="F5222" s="62">
        <v>2029</v>
      </c>
      <c r="G5222" s="62">
        <v>2029</v>
      </c>
      <c r="H5222" s="131">
        <v>22.942957338445659</v>
      </c>
      <c r="I5222" s="131">
        <v>9.3736718746345975</v>
      </c>
      <c r="J5222" s="131">
        <v>7.3307621703891588</v>
      </c>
      <c r="K5222" s="131">
        <v>87.296799353946582</v>
      </c>
      <c r="L5222" s="131">
        <v>54.398715231765763</v>
      </c>
      <c r="M5222" s="131">
        <v>2.8310895931158293</v>
      </c>
      <c r="N5222" s="131">
        <v>153.61120212854422</v>
      </c>
      <c r="O5222" s="131">
        <v>8.35567825055508</v>
      </c>
      <c r="P5222" s="131">
        <v>9.0167232985180501</v>
      </c>
      <c r="Q5222" s="131">
        <v>11.106828684008716</v>
      </c>
      <c r="R5222" s="131">
        <v>81.016792952083989</v>
      </c>
      <c r="S5222" s="131">
        <v>13.696401655596567</v>
      </c>
      <c r="T5222" s="131">
        <v>36.290146539781112</v>
      </c>
      <c r="U5222" s="131">
        <v>218.8496175610581</v>
      </c>
      <c r="V5222" s="131">
        <v>133.88582621625281</v>
      </c>
      <c r="W5222" s="131">
        <v>22.030622071109743</v>
      </c>
      <c r="X5222" s="132">
        <v>187.48439724904051</v>
      </c>
      <c r="Y5222" s="131">
        <v>0</v>
      </c>
      <c r="Z5222" s="131">
        <v>0.21631095210539233</v>
      </c>
      <c r="AA5222" s="131">
        <v>6.9054681218277496</v>
      </c>
      <c r="AB5222" s="131">
        <v>3.227116033211991</v>
      </c>
      <c r="AC5222" s="131">
        <v>51.627069019122672</v>
      </c>
      <c r="AD5222" s="131">
        <v>12.680347377879194</v>
      </c>
      <c r="AE5222" s="131">
        <v>0</v>
      </c>
      <c r="AF5222" s="131">
        <v>115.51411629515734</v>
      </c>
      <c r="AG5222" s="131">
        <v>65.654458999216004</v>
      </c>
      <c r="AH5222" s="43">
        <v>1315.3431189673665</v>
      </c>
      <c r="AJ5222" s="69"/>
    </row>
    <row r="5223" spans="4:36">
      <c r="D5223" s="62">
        <v>2029</v>
      </c>
      <c r="E5223" s="62">
        <v>5</v>
      </c>
      <c r="F5223" s="62">
        <v>2029</v>
      </c>
      <c r="G5223" s="62">
        <v>2030</v>
      </c>
      <c r="H5223" s="131">
        <v>19.54966184934845</v>
      </c>
      <c r="I5223" s="131">
        <v>10.19797575903503</v>
      </c>
      <c r="J5223" s="131">
        <v>5.4755841533956255</v>
      </c>
      <c r="K5223" s="131">
        <v>107.50464467770124</v>
      </c>
      <c r="L5223" s="131">
        <v>40.675598139458636</v>
      </c>
      <c r="M5223" s="131">
        <v>3.0451202465919205</v>
      </c>
      <c r="N5223" s="131">
        <v>207.59842516195687</v>
      </c>
      <c r="O5223" s="131">
        <v>9.0836745795355878</v>
      </c>
      <c r="P5223" s="131">
        <v>11.057285691642081</v>
      </c>
      <c r="Q5223" s="131">
        <v>13.326198840708107</v>
      </c>
      <c r="R5223" s="131">
        <v>134.35085858857704</v>
      </c>
      <c r="S5223" s="131">
        <v>19.282962617628421</v>
      </c>
      <c r="T5223" s="131">
        <v>30.339800550635754</v>
      </c>
      <c r="U5223" s="131">
        <v>200.85544311335946</v>
      </c>
      <c r="V5223" s="131">
        <v>155.42409877603211</v>
      </c>
      <c r="W5223" s="131">
        <v>27.76529305654039</v>
      </c>
      <c r="X5223" s="132">
        <v>214.83130211319556</v>
      </c>
      <c r="Y5223" s="131">
        <v>0</v>
      </c>
      <c r="Z5223" s="131">
        <v>0.42936657592274285</v>
      </c>
      <c r="AA5223" s="131">
        <v>9.0344941291135381</v>
      </c>
      <c r="AB5223" s="131">
        <v>3.6921934356005042</v>
      </c>
      <c r="AC5223" s="131">
        <v>93.679049870113417</v>
      </c>
      <c r="AD5223" s="131">
        <v>14.665614753499742</v>
      </c>
      <c r="AE5223" s="131">
        <v>24.369970791365578</v>
      </c>
      <c r="AF5223" s="131">
        <v>131.70581415021289</v>
      </c>
      <c r="AG5223" s="131">
        <v>88.704033741586812</v>
      </c>
      <c r="AH5223" s="43">
        <v>1576.6444653627577</v>
      </c>
      <c r="AJ5223" s="69"/>
    </row>
    <row r="5224" spans="4:36">
      <c r="D5224" s="62">
        <v>2029</v>
      </c>
      <c r="E5224" s="62">
        <v>6</v>
      </c>
      <c r="F5224" s="62">
        <v>2029</v>
      </c>
      <c r="G5224" s="62">
        <v>2030</v>
      </c>
      <c r="H5224" s="131">
        <v>21.228840891250464</v>
      </c>
      <c r="I5224" s="131">
        <v>9.9139250961673149</v>
      </c>
      <c r="J5224" s="131">
        <v>5.7354186531919673</v>
      </c>
      <c r="K5224" s="131">
        <v>110.74269704411887</v>
      </c>
      <c r="L5224" s="131">
        <v>41.432328491439598</v>
      </c>
      <c r="M5224" s="131">
        <v>3.3484762955449381</v>
      </c>
      <c r="N5224" s="131">
        <v>237.28205029267889</v>
      </c>
      <c r="O5224" s="131">
        <v>8.93716531832826</v>
      </c>
      <c r="P5224" s="131">
        <v>12.396934686573921</v>
      </c>
      <c r="Q5224" s="131">
        <v>15.062353529763877</v>
      </c>
      <c r="R5224" s="131">
        <v>166.38529035107783</v>
      </c>
      <c r="S5224" s="131">
        <v>19.053216525341004</v>
      </c>
      <c r="T5224" s="131">
        <v>32.444474294520724</v>
      </c>
      <c r="U5224" s="131">
        <v>211.05528179040004</v>
      </c>
      <c r="V5224" s="131">
        <v>238.1262214846281</v>
      </c>
      <c r="W5224" s="131">
        <v>30.208962740195904</v>
      </c>
      <c r="X5224" s="132">
        <v>230.56962213170098</v>
      </c>
      <c r="Y5224" s="131">
        <v>0</v>
      </c>
      <c r="Z5224" s="131">
        <v>1.4226907145738148</v>
      </c>
      <c r="AA5224" s="131">
        <v>9.1038261383688379</v>
      </c>
      <c r="AB5224" s="131">
        <v>3.6677156775800572</v>
      </c>
      <c r="AC5224" s="131">
        <v>89.020155991298282</v>
      </c>
      <c r="AD5224" s="131">
        <v>14.469906218836828</v>
      </c>
      <c r="AE5224" s="131">
        <v>64.852202056604497</v>
      </c>
      <c r="AF5224" s="131">
        <v>132.90625776876951</v>
      </c>
      <c r="AG5224" s="131">
        <v>102.93260988808541</v>
      </c>
      <c r="AH5224" s="43">
        <v>1812.2986240710395</v>
      </c>
      <c r="AJ5224" s="69"/>
    </row>
    <row r="5225" spans="4:36">
      <c r="D5225" s="62">
        <v>2029</v>
      </c>
      <c r="E5225" s="62">
        <v>7</v>
      </c>
      <c r="F5225" s="62">
        <v>2030</v>
      </c>
      <c r="G5225" s="62">
        <v>2030</v>
      </c>
      <c r="H5225" s="131">
        <v>8.4993298990243602</v>
      </c>
      <c r="I5225" s="131">
        <v>4.3003409884784984</v>
      </c>
      <c r="J5225" s="131">
        <v>2.2586840291919392</v>
      </c>
      <c r="K5225" s="131">
        <v>47.148582383471513</v>
      </c>
      <c r="L5225" s="131">
        <v>18.43162385893574</v>
      </c>
      <c r="M5225" s="131">
        <v>1.3049316804706901</v>
      </c>
      <c r="N5225" s="131">
        <v>119.03320233319231</v>
      </c>
      <c r="O5225" s="131">
        <v>4.0979545480066957</v>
      </c>
      <c r="P5225" s="131">
        <v>4.0628544288651733</v>
      </c>
      <c r="Q5225" s="131">
        <v>6.1778825815962328</v>
      </c>
      <c r="R5225" s="131">
        <v>80.719610055652097</v>
      </c>
      <c r="S5225" s="131">
        <v>8.2597712742722678</v>
      </c>
      <c r="T5225" s="131">
        <v>14.207714834540688</v>
      </c>
      <c r="U5225" s="131">
        <v>86.807644066155817</v>
      </c>
      <c r="V5225" s="131">
        <v>119.34534243181871</v>
      </c>
      <c r="W5225" s="131">
        <v>14.103596355610273</v>
      </c>
      <c r="X5225" s="132">
        <v>95.483452501496487</v>
      </c>
      <c r="Y5225" s="131">
        <v>0</v>
      </c>
      <c r="Z5225" s="131">
        <v>0.87184768502109988</v>
      </c>
      <c r="AA5225" s="131">
        <v>4.5338078189131492</v>
      </c>
      <c r="AB5225" s="131">
        <v>1.581337206161725</v>
      </c>
      <c r="AC5225" s="131">
        <v>37.40154082685536</v>
      </c>
      <c r="AD5225" s="131">
        <v>6.2841924762750585</v>
      </c>
      <c r="AE5225" s="131">
        <v>45.115564765352033</v>
      </c>
      <c r="AF5225" s="131">
        <v>57.189790848460966</v>
      </c>
      <c r="AG5225" s="131">
        <v>47.761283758134525</v>
      </c>
      <c r="AH5225" s="43">
        <v>834.9818836359533</v>
      </c>
      <c r="AJ5225" s="69"/>
    </row>
    <row r="5226" spans="4:36">
      <c r="D5226" s="62">
        <v>2029</v>
      </c>
      <c r="E5226" s="62">
        <v>8</v>
      </c>
      <c r="F5226" s="62">
        <v>2030</v>
      </c>
      <c r="G5226" s="62">
        <v>2030</v>
      </c>
      <c r="H5226" s="131">
        <v>8.1282825759609203</v>
      </c>
      <c r="I5226" s="131">
        <v>4.5640975999767681</v>
      </c>
      <c r="J5226" s="131">
        <v>2.4486489353355383</v>
      </c>
      <c r="K5226" s="131">
        <v>46.93779457444036</v>
      </c>
      <c r="L5226" s="131">
        <v>19.031772909267257</v>
      </c>
      <c r="M5226" s="131">
        <v>1.2413648771062376</v>
      </c>
      <c r="N5226" s="131">
        <v>118.3839207597938</v>
      </c>
      <c r="O5226" s="131">
        <v>4.1345301378415549</v>
      </c>
      <c r="P5226" s="131">
        <v>4.4182651512573683</v>
      </c>
      <c r="Q5226" s="131">
        <v>5.9402062615440023</v>
      </c>
      <c r="R5226" s="131">
        <v>83.363466334349923</v>
      </c>
      <c r="S5226" s="131">
        <v>8.101921340743127</v>
      </c>
      <c r="T5226" s="131">
        <v>14.726570480318784</v>
      </c>
      <c r="U5226" s="131">
        <v>90.251051479260127</v>
      </c>
      <c r="V5226" s="131">
        <v>119.90312365481498</v>
      </c>
      <c r="W5226" s="131">
        <v>14.433888657043166</v>
      </c>
      <c r="X5226" s="132">
        <v>99.802484156310157</v>
      </c>
      <c r="Y5226" s="131">
        <v>0</v>
      </c>
      <c r="Z5226" s="131">
        <v>1.1144569373318853</v>
      </c>
      <c r="AA5226" s="131">
        <v>4.6165802676247019</v>
      </c>
      <c r="AB5226" s="131">
        <v>1.6045898545980815</v>
      </c>
      <c r="AC5226" s="131">
        <v>34.277986998769009</v>
      </c>
      <c r="AD5226" s="131">
        <v>5.8760875712621523</v>
      </c>
      <c r="AE5226" s="131">
        <v>23.79836541729113</v>
      </c>
      <c r="AF5226" s="131">
        <v>57.394527569875486</v>
      </c>
      <c r="AG5226" s="131">
        <v>46.506571491155597</v>
      </c>
      <c r="AH5226" s="43">
        <v>821.00055599327209</v>
      </c>
      <c r="AJ5226" s="69"/>
    </row>
    <row r="5227" spans="4:36">
      <c r="D5227" s="62">
        <v>2029</v>
      </c>
      <c r="E5227" s="62">
        <v>9</v>
      </c>
      <c r="F5227" s="62">
        <v>2030</v>
      </c>
      <c r="G5227" s="62">
        <v>2030</v>
      </c>
      <c r="H5227" s="131">
        <v>7.2297745383787531</v>
      </c>
      <c r="I5227" s="131">
        <v>4.4284513426348013</v>
      </c>
      <c r="J5227" s="131">
        <v>2.324726354327602</v>
      </c>
      <c r="K5227" s="131">
        <v>44.670831345237573</v>
      </c>
      <c r="L5227" s="131">
        <v>17.077550912636173</v>
      </c>
      <c r="M5227" s="131">
        <v>1.0814720625031089</v>
      </c>
      <c r="N5227" s="131">
        <v>104.48144199012754</v>
      </c>
      <c r="O5227" s="131">
        <v>4.0400130195554338</v>
      </c>
      <c r="P5227" s="131">
        <v>3.7666788268716793</v>
      </c>
      <c r="Q5227" s="131">
        <v>5.5590165549208557</v>
      </c>
      <c r="R5227" s="131">
        <v>85.597175782038008</v>
      </c>
      <c r="S5227" s="131">
        <v>7.5166262901821135</v>
      </c>
      <c r="T5227" s="131">
        <v>13.69963660573722</v>
      </c>
      <c r="U5227" s="131">
        <v>100.71664490390651</v>
      </c>
      <c r="V5227" s="131">
        <v>94.850376115205719</v>
      </c>
      <c r="W5227" s="131">
        <v>13.005690935516251</v>
      </c>
      <c r="X5227" s="132">
        <v>94.92227901502423</v>
      </c>
      <c r="Y5227" s="131">
        <v>0</v>
      </c>
      <c r="Z5227" s="131">
        <v>1.0283308761175241</v>
      </c>
      <c r="AA5227" s="131">
        <v>4.4849932978781331</v>
      </c>
      <c r="AB5227" s="131">
        <v>1.4961822368880386</v>
      </c>
      <c r="AC5227" s="131">
        <v>32.91723050714706</v>
      </c>
      <c r="AD5227" s="131">
        <v>6.0891744071620222</v>
      </c>
      <c r="AE5227" s="131">
        <v>36.315376772784219</v>
      </c>
      <c r="AF5227" s="131">
        <v>53.043872239816572</v>
      </c>
      <c r="AG5227" s="131">
        <v>42.059671034968247</v>
      </c>
      <c r="AH5227" s="43">
        <v>782.4032179675653</v>
      </c>
      <c r="AJ5227" s="69"/>
    </row>
    <row r="5228" spans="4:36">
      <c r="D5228" s="62">
        <v>2029</v>
      </c>
      <c r="E5228" s="62">
        <v>10</v>
      </c>
      <c r="F5228" s="62">
        <v>2030</v>
      </c>
      <c r="G5228" s="62">
        <v>2030</v>
      </c>
      <c r="H5228" s="131">
        <v>6.042770689890137</v>
      </c>
      <c r="I5228" s="131">
        <v>3.9177830797003397</v>
      </c>
      <c r="J5228" s="131">
        <v>3.1516094185204895</v>
      </c>
      <c r="K5228" s="131">
        <v>38.943766345146273</v>
      </c>
      <c r="L5228" s="131">
        <v>15.016540828757497</v>
      </c>
      <c r="M5228" s="131">
        <v>1.1401598349075703</v>
      </c>
      <c r="N5228" s="131">
        <v>73.479869799330316</v>
      </c>
      <c r="O5228" s="131">
        <v>3.3139332411505569</v>
      </c>
      <c r="P5228" s="131">
        <v>2.970753759742331</v>
      </c>
      <c r="Q5228" s="131">
        <v>4.7557953873935155</v>
      </c>
      <c r="R5228" s="131">
        <v>41.706450287057741</v>
      </c>
      <c r="S5228" s="131">
        <v>6.918046839274588</v>
      </c>
      <c r="T5228" s="131">
        <v>23.125257565539791</v>
      </c>
      <c r="U5228" s="131">
        <v>104.85161285462613</v>
      </c>
      <c r="V5228" s="131">
        <v>53.771081030083877</v>
      </c>
      <c r="W5228" s="131">
        <v>9.8431709204026614</v>
      </c>
      <c r="X5228" s="132">
        <v>88.057924760854064</v>
      </c>
      <c r="Y5228" s="131">
        <v>0</v>
      </c>
      <c r="Z5228" s="131">
        <v>0.44715864769489205</v>
      </c>
      <c r="AA5228" s="131">
        <v>4.126312686794753</v>
      </c>
      <c r="AB5228" s="131">
        <v>1.4312947787514467</v>
      </c>
      <c r="AC5228" s="131">
        <v>29.690503315242729</v>
      </c>
      <c r="AD5228" s="131">
        <v>5.7140917311043591</v>
      </c>
      <c r="AE5228" s="131">
        <v>0</v>
      </c>
      <c r="AF5228" s="131">
        <v>48.568100024448718</v>
      </c>
      <c r="AG5228" s="131">
        <v>31.267715667420301</v>
      </c>
      <c r="AH5228" s="43">
        <v>602.25170349383495</v>
      </c>
      <c r="AJ5228" s="69"/>
    </row>
    <row r="5229" spans="4:36">
      <c r="D5229" s="62">
        <v>2029</v>
      </c>
      <c r="E5229" s="62">
        <v>11</v>
      </c>
      <c r="F5229" s="62">
        <v>2030</v>
      </c>
      <c r="G5229" s="62">
        <v>2030</v>
      </c>
      <c r="H5229" s="131">
        <v>6.1018601933288039</v>
      </c>
      <c r="I5229" s="131">
        <v>3.4168671620649724</v>
      </c>
      <c r="J5229" s="131">
        <v>3.0581973002128304</v>
      </c>
      <c r="K5229" s="131">
        <v>32.850805525604699</v>
      </c>
      <c r="L5229" s="131">
        <v>18.897219919335285</v>
      </c>
      <c r="M5229" s="131">
        <v>1.1080976314562021</v>
      </c>
      <c r="N5229" s="131">
        <v>50.945712405588097</v>
      </c>
      <c r="O5229" s="131">
        <v>2.9456424009322215</v>
      </c>
      <c r="P5229" s="131">
        <v>2.036113537248939</v>
      </c>
      <c r="Q5229" s="131">
        <v>4.1318241414330128</v>
      </c>
      <c r="R5229" s="131">
        <v>29.749839443118784</v>
      </c>
      <c r="S5229" s="131">
        <v>6.09363258247636</v>
      </c>
      <c r="T5229" s="131">
        <v>15.828946273722671</v>
      </c>
      <c r="U5229" s="131">
        <v>86.411977888012316</v>
      </c>
      <c r="V5229" s="131">
        <v>45.770922358147196</v>
      </c>
      <c r="W5229" s="131">
        <v>7.6393041704235829</v>
      </c>
      <c r="X5229" s="132">
        <v>71.563432640614607</v>
      </c>
      <c r="Y5229" s="131">
        <v>0</v>
      </c>
      <c r="Z5229" s="131">
        <v>4.4581851188761477E-2</v>
      </c>
      <c r="AA5229" s="131">
        <v>3.7099035986612625</v>
      </c>
      <c r="AB5229" s="131">
        <v>1.2748107392743409</v>
      </c>
      <c r="AC5229" s="131">
        <v>23.890908935657507</v>
      </c>
      <c r="AD5229" s="131">
        <v>4.9103431395522241</v>
      </c>
      <c r="AE5229" s="131">
        <v>0</v>
      </c>
      <c r="AF5229" s="131">
        <v>41.800413955468194</v>
      </c>
      <c r="AG5229" s="131">
        <v>24.454377830207182</v>
      </c>
      <c r="AH5229" s="43">
        <v>488.63573562373006</v>
      </c>
      <c r="AJ5229" s="69"/>
    </row>
    <row r="5230" spans="4:36">
      <c r="D5230" s="62">
        <v>2029</v>
      </c>
      <c r="E5230" s="62">
        <v>12</v>
      </c>
      <c r="F5230" s="62">
        <v>2030</v>
      </c>
      <c r="G5230" s="62">
        <v>2030</v>
      </c>
      <c r="H5230" s="131">
        <v>5.6413096518215049</v>
      </c>
      <c r="I5230" s="131">
        <v>2.8255204062016253</v>
      </c>
      <c r="J5230" s="131">
        <v>2.0094101179776795</v>
      </c>
      <c r="K5230" s="131">
        <v>25.186878959510317</v>
      </c>
      <c r="L5230" s="131">
        <v>20.274786244829322</v>
      </c>
      <c r="M5230" s="131">
        <v>1.10433380757278</v>
      </c>
      <c r="N5230" s="131">
        <v>35.818233304139746</v>
      </c>
      <c r="O5230" s="131">
        <v>2.4234443757652238</v>
      </c>
      <c r="P5230" s="131">
        <v>1.5558591750291102</v>
      </c>
      <c r="Q5230" s="131">
        <v>3.6082555414134267</v>
      </c>
      <c r="R5230" s="131">
        <v>25.485497731576338</v>
      </c>
      <c r="S5230" s="131">
        <v>4.7862913013167114</v>
      </c>
      <c r="T5230" s="131">
        <v>10.928300812263743</v>
      </c>
      <c r="U5230" s="131">
        <v>58.273414485117677</v>
      </c>
      <c r="V5230" s="131">
        <v>33.735749159535018</v>
      </c>
      <c r="W5230" s="131">
        <v>5.4918287889818229</v>
      </c>
      <c r="X5230" s="132">
        <v>52.964539946103983</v>
      </c>
      <c r="Y5230" s="131">
        <v>0</v>
      </c>
      <c r="Z5230" s="131">
        <v>0.10864034277662112</v>
      </c>
      <c r="AA5230" s="131">
        <v>1.9496095227289678</v>
      </c>
      <c r="AB5230" s="131">
        <v>0.82452634455407148</v>
      </c>
      <c r="AC5230" s="131">
        <v>21.967210554222596</v>
      </c>
      <c r="AD5230" s="131">
        <v>4.4062868522920109</v>
      </c>
      <c r="AE5230" s="131">
        <v>0</v>
      </c>
      <c r="AF5230" s="131">
        <v>38.496190757083561</v>
      </c>
      <c r="AG5230" s="131">
        <v>15.435463159016898</v>
      </c>
      <c r="AH5230" s="43">
        <v>375.30158134183068</v>
      </c>
      <c r="AJ5230" s="69"/>
    </row>
    <row r="5231" spans="4:36">
      <c r="D5231" s="62">
        <v>2030</v>
      </c>
      <c r="E5231" s="62">
        <v>1</v>
      </c>
      <c r="F5231" s="62">
        <v>2030</v>
      </c>
      <c r="G5231" s="62">
        <v>2030</v>
      </c>
      <c r="H5231" s="131">
        <v>5.2252831683805789</v>
      </c>
      <c r="I5231" s="131">
        <v>3.077497191945</v>
      </c>
      <c r="J5231" s="131">
        <v>1.3168139307466682</v>
      </c>
      <c r="K5231" s="131">
        <v>29.01998417420231</v>
      </c>
      <c r="L5231" s="131">
        <v>16.327644648829697</v>
      </c>
      <c r="M5231" s="131">
        <v>1.0751792359914589</v>
      </c>
      <c r="N5231" s="131">
        <v>40.616105007537683</v>
      </c>
      <c r="O5231" s="131">
        <v>2.7225481512839393</v>
      </c>
      <c r="P5231" s="131">
        <v>1.282550056579582</v>
      </c>
      <c r="Q5231" s="131">
        <v>3.6960151022462511</v>
      </c>
      <c r="R5231" s="131">
        <v>27.558053367026734</v>
      </c>
      <c r="S5231" s="131">
        <v>5.9539181442486315</v>
      </c>
      <c r="T5231" s="131">
        <v>8.6925520909939742</v>
      </c>
      <c r="U5231" s="131">
        <v>67.455552246889482</v>
      </c>
      <c r="V5231" s="131">
        <v>30.016756076568026</v>
      </c>
      <c r="W5231" s="131">
        <v>6.2975203072530483</v>
      </c>
      <c r="X5231" s="132">
        <v>51.60925153666399</v>
      </c>
      <c r="Y5231" s="131">
        <v>0</v>
      </c>
      <c r="Z5231" s="131">
        <v>9.2909623179271428E-4</v>
      </c>
      <c r="AA5231" s="131">
        <v>2.8447276975572007</v>
      </c>
      <c r="AB5231" s="131">
        <v>1.1401076972719055</v>
      </c>
      <c r="AC5231" s="131">
        <v>14.21616735451477</v>
      </c>
      <c r="AD5231" s="131">
        <v>4.3852882711621186</v>
      </c>
      <c r="AE5231" s="131">
        <v>0</v>
      </c>
      <c r="AF5231" s="131">
        <v>40.670745048433574</v>
      </c>
      <c r="AG5231" s="131">
        <v>16.891959867416226</v>
      </c>
      <c r="AH5231" s="43">
        <v>382.09314946997461</v>
      </c>
      <c r="AJ5231" s="69"/>
    </row>
    <row r="5232" spans="4:36">
      <c r="D5232" s="62">
        <v>2030</v>
      </c>
      <c r="E5232" s="62">
        <v>2</v>
      </c>
      <c r="F5232" s="62">
        <v>2030</v>
      </c>
      <c r="G5232" s="62">
        <v>2030</v>
      </c>
      <c r="H5232" s="131">
        <v>6.4414154512893145</v>
      </c>
      <c r="I5232" s="131">
        <v>2.6397440460344743</v>
      </c>
      <c r="J5232" s="131">
        <v>1.4753363504392696</v>
      </c>
      <c r="K5232" s="131">
        <v>19.406172991454426</v>
      </c>
      <c r="L5232" s="131">
        <v>17.096630913438638</v>
      </c>
      <c r="M5232" s="131">
        <v>1.0289855307147484</v>
      </c>
      <c r="N5232" s="131">
        <v>34.783703126397192</v>
      </c>
      <c r="O5232" s="131">
        <v>2.3511968149536462</v>
      </c>
      <c r="P5232" s="131">
        <v>1.5566187889081948</v>
      </c>
      <c r="Q5232" s="131">
        <v>3.167770556645948</v>
      </c>
      <c r="R5232" s="131">
        <v>15.063241110733015</v>
      </c>
      <c r="S5232" s="131">
        <v>4.2831917706129143</v>
      </c>
      <c r="T5232" s="131">
        <v>6.0471269695515639</v>
      </c>
      <c r="U5232" s="131">
        <v>46.774685824158766</v>
      </c>
      <c r="V5232" s="131">
        <v>26.400703278235689</v>
      </c>
      <c r="W5232" s="131">
        <v>5.366522257428036</v>
      </c>
      <c r="X5232" s="132">
        <v>44.903070942699301</v>
      </c>
      <c r="Y5232" s="131">
        <v>0</v>
      </c>
      <c r="Z5232" s="131">
        <v>7.9636819867946965E-3</v>
      </c>
      <c r="AA5232" s="131">
        <v>2.7842105805160373</v>
      </c>
      <c r="AB5232" s="131">
        <v>0.9888641381436053</v>
      </c>
      <c r="AC5232" s="131">
        <v>11.642105562629474</v>
      </c>
      <c r="AD5232" s="131">
        <v>3.5515268339933517</v>
      </c>
      <c r="AE5232" s="131">
        <v>0</v>
      </c>
      <c r="AF5232" s="131">
        <v>36.64948239658596</v>
      </c>
      <c r="AG5232" s="131">
        <v>12.514992488609991</v>
      </c>
      <c r="AH5232" s="43">
        <v>306.92526240616036</v>
      </c>
      <c r="AJ5232" s="69"/>
    </row>
    <row r="5233" spans="4:36">
      <c r="D5233" s="62">
        <v>2030</v>
      </c>
      <c r="E5233" s="62">
        <v>3</v>
      </c>
      <c r="F5233" s="62">
        <v>2030</v>
      </c>
      <c r="G5233" s="62">
        <v>2030</v>
      </c>
      <c r="H5233" s="131">
        <v>8.2356234798265771</v>
      </c>
      <c r="I5233" s="131">
        <v>3.3741818517615028</v>
      </c>
      <c r="J5233" s="131">
        <v>1.8791347528403248</v>
      </c>
      <c r="K5233" s="131">
        <v>30.704591518983747</v>
      </c>
      <c r="L5233" s="131">
        <v>16.966691406122443</v>
      </c>
      <c r="M5233" s="131">
        <v>1.1587151581086237</v>
      </c>
      <c r="N5233" s="131">
        <v>49.22142628014528</v>
      </c>
      <c r="O5233" s="131">
        <v>2.8840530224098355</v>
      </c>
      <c r="P5233" s="131">
        <v>3.0235354161210926</v>
      </c>
      <c r="Q5233" s="131">
        <v>3.9386456269384675</v>
      </c>
      <c r="R5233" s="131">
        <v>23.732831033991676</v>
      </c>
      <c r="S5233" s="131">
        <v>5.538583076645371</v>
      </c>
      <c r="T5233" s="131">
        <v>7.3343408267761676</v>
      </c>
      <c r="U5233" s="131">
        <v>85.592532168354609</v>
      </c>
      <c r="V5233" s="131">
        <v>39.189764294432536</v>
      </c>
      <c r="W5233" s="131">
        <v>7.1338014338948641</v>
      </c>
      <c r="X5233" s="132">
        <v>63.963277699142225</v>
      </c>
      <c r="Y5233" s="131">
        <v>0</v>
      </c>
      <c r="Z5233" s="131">
        <v>1.9820719611577896E-2</v>
      </c>
      <c r="AA5233" s="131">
        <v>3.4037704360982648</v>
      </c>
      <c r="AB5233" s="131">
        <v>1.1382327771174223</v>
      </c>
      <c r="AC5233" s="131">
        <v>14.738440761563961</v>
      </c>
      <c r="AD5233" s="131">
        <v>4.3580735061506743</v>
      </c>
      <c r="AE5233" s="131">
        <v>0</v>
      </c>
      <c r="AF5233" s="131">
        <v>42.961337698220191</v>
      </c>
      <c r="AG5233" s="131">
        <v>19.11506569678491</v>
      </c>
      <c r="AH5233" s="43">
        <v>439.60647064204227</v>
      </c>
      <c r="AJ5233" s="69"/>
    </row>
    <row r="5234" spans="4:36">
      <c r="D5234" s="62">
        <v>2030</v>
      </c>
      <c r="E5234" s="62">
        <v>4</v>
      </c>
      <c r="F5234" s="62">
        <v>2030</v>
      </c>
      <c r="G5234" s="62">
        <v>2030</v>
      </c>
      <c r="H5234" s="131">
        <v>9.1335967809307448</v>
      </c>
      <c r="I5234" s="131">
        <v>3.7096603452538601</v>
      </c>
      <c r="J5234" s="131">
        <v>2.922806404879509</v>
      </c>
      <c r="K5234" s="131">
        <v>34.782695351267861</v>
      </c>
      <c r="L5234" s="131">
        <v>21.591259773064287</v>
      </c>
      <c r="M5234" s="131">
        <v>1.1177770240909406</v>
      </c>
      <c r="N5234" s="131">
        <v>62.327473859875738</v>
      </c>
      <c r="O5234" s="131">
        <v>3.3597782550459816</v>
      </c>
      <c r="P5234" s="131">
        <v>3.6533591046199945</v>
      </c>
      <c r="Q5234" s="131">
        <v>4.406939506764008</v>
      </c>
      <c r="R5234" s="131">
        <v>32.2378952655069</v>
      </c>
      <c r="S5234" s="131">
        <v>5.4556724981784317</v>
      </c>
      <c r="T5234" s="131">
        <v>14.477297339048912</v>
      </c>
      <c r="U5234" s="131">
        <v>87.150161108165662</v>
      </c>
      <c r="V5234" s="131">
        <v>52.776592858165927</v>
      </c>
      <c r="W5234" s="131">
        <v>8.7994331806041259</v>
      </c>
      <c r="X5234" s="132">
        <v>75.930604525397882</v>
      </c>
      <c r="Y5234" s="131">
        <v>0</v>
      </c>
      <c r="Z5234" s="131">
        <v>8.5255639936407626E-2</v>
      </c>
      <c r="AA5234" s="131">
        <v>2.7397749351361655</v>
      </c>
      <c r="AB5234" s="131">
        <v>1.2771331118953753</v>
      </c>
      <c r="AC5234" s="131">
        <v>20.687192260536328</v>
      </c>
      <c r="AD5234" s="131">
        <v>5.0093723142654438</v>
      </c>
      <c r="AE5234" s="131">
        <v>0</v>
      </c>
      <c r="AF5234" s="131">
        <v>45.715704662284615</v>
      </c>
      <c r="AG5234" s="131">
        <v>26.637181158779963</v>
      </c>
      <c r="AH5234" s="43">
        <v>525.9846172636951</v>
      </c>
      <c r="AJ5234" s="69"/>
    </row>
    <row r="5235" spans="4:36">
      <c r="D5235" s="62">
        <v>2030</v>
      </c>
      <c r="E5235" s="62">
        <v>5</v>
      </c>
      <c r="F5235" s="62">
        <v>2030</v>
      </c>
      <c r="G5235" s="62">
        <v>2031</v>
      </c>
      <c r="H5235" s="131">
        <v>7.7827250385146112</v>
      </c>
      <c r="I5235" s="131">
        <v>4.0358812193462947</v>
      </c>
      <c r="J5235" s="131">
        <v>2.1692985574510608</v>
      </c>
      <c r="K5235" s="131">
        <v>42.83535741071951</v>
      </c>
      <c r="L5235" s="131">
        <v>16.144451245072435</v>
      </c>
      <c r="M5235" s="131">
        <v>1.2022810777558213</v>
      </c>
      <c r="N5235" s="131">
        <v>84.232694219823969</v>
      </c>
      <c r="O5235" s="131">
        <v>3.6527576130974913</v>
      </c>
      <c r="P5235" s="131">
        <v>4.4801458375221896</v>
      </c>
      <c r="Q5235" s="131">
        <v>5.2875356068707289</v>
      </c>
      <c r="R5235" s="131">
        <v>54.699389466302286</v>
      </c>
      <c r="S5235" s="131">
        <v>7.6809611372203817</v>
      </c>
      <c r="T5235" s="131">
        <v>12.103514470450063</v>
      </c>
      <c r="U5235" s="131">
        <v>79.982510120161393</v>
      </c>
      <c r="V5235" s="131">
        <v>61.292545193516517</v>
      </c>
      <c r="W5235" s="131">
        <v>11.089965603436619</v>
      </c>
      <c r="X5235" s="132">
        <v>86.982064502705398</v>
      </c>
      <c r="Y5235" s="131">
        <v>0</v>
      </c>
      <c r="Z5235" s="131">
        <v>0.16922824221938715</v>
      </c>
      <c r="AA5235" s="131">
        <v>3.5844753939764171</v>
      </c>
      <c r="AB5235" s="131">
        <v>1.4611877737271284</v>
      </c>
      <c r="AC5235" s="131">
        <v>37.452357129505359</v>
      </c>
      <c r="AD5235" s="131">
        <v>5.7936523605043089</v>
      </c>
      <c r="AE5235" s="131">
        <v>9.9619735332205028</v>
      </c>
      <c r="AF5235" s="131">
        <v>52.123708297366697</v>
      </c>
      <c r="AG5235" s="131">
        <v>35.9888033852719</v>
      </c>
      <c r="AH5235" s="43">
        <v>632.18946443575851</v>
      </c>
      <c r="AJ5235" s="69"/>
    </row>
    <row r="5236" spans="4:36">
      <c r="D5236" s="62">
        <v>2030</v>
      </c>
      <c r="E5236" s="62">
        <v>6</v>
      </c>
      <c r="F5236" s="62">
        <v>2030</v>
      </c>
      <c r="G5236" s="62">
        <v>2031</v>
      </c>
      <c r="H5236" s="131">
        <v>8.4512066150384211</v>
      </c>
      <c r="I5236" s="131">
        <v>3.923467269490116</v>
      </c>
      <c r="J5236" s="131">
        <v>2.2611085846810979</v>
      </c>
      <c r="K5236" s="131">
        <v>44.125694951403126</v>
      </c>
      <c r="L5236" s="131">
        <v>16.444803221000029</v>
      </c>
      <c r="M5236" s="131">
        <v>1.3220527806589082</v>
      </c>
      <c r="N5236" s="131">
        <v>96.276772670907448</v>
      </c>
      <c r="O5236" s="131">
        <v>3.5937955172896268</v>
      </c>
      <c r="P5236" s="131">
        <v>5.0229393436103322</v>
      </c>
      <c r="Q5236" s="131">
        <v>5.9764026909619199</v>
      </c>
      <c r="R5236" s="131">
        <v>68.174607337506202</v>
      </c>
      <c r="S5236" s="131">
        <v>7.589446630799328</v>
      </c>
      <c r="T5236" s="131">
        <v>12.943135979239253</v>
      </c>
      <c r="U5236" s="131">
        <v>84.046513115746535</v>
      </c>
      <c r="V5236" s="131">
        <v>94.191388053473702</v>
      </c>
      <c r="W5236" s="131">
        <v>12.066011945995104</v>
      </c>
      <c r="X5236" s="132">
        <v>93.342250953734123</v>
      </c>
      <c r="Y5236" s="131">
        <v>0</v>
      </c>
      <c r="Z5236" s="131">
        <v>0.56073169722575478</v>
      </c>
      <c r="AA5236" s="131">
        <v>3.6119831744496702</v>
      </c>
      <c r="AB5236" s="131">
        <v>1.451500686262299</v>
      </c>
      <c r="AC5236" s="131">
        <v>35.614168283949105</v>
      </c>
      <c r="AD5236" s="131">
        <v>5.7163376871763463</v>
      </c>
      <c r="AE5236" s="131">
        <v>26.510328058655904</v>
      </c>
      <c r="AF5236" s="131">
        <v>52.598794180285395</v>
      </c>
      <c r="AG5236" s="131">
        <v>41.761589670058783</v>
      </c>
      <c r="AH5236" s="43">
        <v>727.57703109959846</v>
      </c>
      <c r="AJ5236" s="69"/>
    </row>
    <row r="5237" spans="4:36">
      <c r="D5237" s="62">
        <v>2030</v>
      </c>
      <c r="E5237" s="62">
        <v>7</v>
      </c>
      <c r="F5237" s="62">
        <v>2031</v>
      </c>
      <c r="G5237" s="62">
        <v>2031</v>
      </c>
      <c r="H5237" s="131">
        <v>0</v>
      </c>
      <c r="I5237" s="131">
        <v>0</v>
      </c>
      <c r="J5237" s="131">
        <v>0</v>
      </c>
      <c r="K5237" s="131">
        <v>0</v>
      </c>
      <c r="L5237" s="131">
        <v>0</v>
      </c>
      <c r="M5237" s="131">
        <v>0</v>
      </c>
      <c r="N5237" s="131">
        <v>0</v>
      </c>
      <c r="O5237" s="131">
        <v>0</v>
      </c>
      <c r="P5237" s="131">
        <v>0</v>
      </c>
      <c r="Q5237" s="131">
        <v>0</v>
      </c>
      <c r="R5237" s="131">
        <v>0</v>
      </c>
      <c r="S5237" s="131">
        <v>0</v>
      </c>
      <c r="T5237" s="131">
        <v>0</v>
      </c>
      <c r="U5237" s="131">
        <v>0</v>
      </c>
      <c r="V5237" s="131">
        <v>0</v>
      </c>
      <c r="W5237" s="131">
        <v>0</v>
      </c>
      <c r="X5237" s="132">
        <v>0</v>
      </c>
      <c r="Y5237" s="131">
        <v>0</v>
      </c>
      <c r="Z5237" s="131">
        <v>0</v>
      </c>
      <c r="AA5237" s="131">
        <v>0</v>
      </c>
      <c r="AB5237" s="131">
        <v>0</v>
      </c>
      <c r="AC5237" s="131">
        <v>0</v>
      </c>
      <c r="AD5237" s="131">
        <v>0</v>
      </c>
      <c r="AE5237" s="131">
        <v>0</v>
      </c>
      <c r="AF5237" s="131">
        <v>0</v>
      </c>
      <c r="AG5237" s="131">
        <v>0</v>
      </c>
      <c r="AH5237" s="43">
        <v>0</v>
      </c>
      <c r="AJ5237" s="69"/>
    </row>
    <row r="5238" spans="4:36">
      <c r="D5238" s="62">
        <v>2030</v>
      </c>
      <c r="E5238" s="62">
        <v>8</v>
      </c>
      <c r="F5238" s="62">
        <v>2031</v>
      </c>
      <c r="G5238" s="62">
        <v>2031</v>
      </c>
      <c r="H5238" s="131">
        <v>0</v>
      </c>
      <c r="I5238" s="131">
        <v>0</v>
      </c>
      <c r="J5238" s="131">
        <v>0</v>
      </c>
      <c r="K5238" s="131">
        <v>0</v>
      </c>
      <c r="L5238" s="131">
        <v>0</v>
      </c>
      <c r="M5238" s="131">
        <v>0</v>
      </c>
      <c r="N5238" s="131">
        <v>0</v>
      </c>
      <c r="O5238" s="131">
        <v>0</v>
      </c>
      <c r="P5238" s="131">
        <v>0</v>
      </c>
      <c r="Q5238" s="131">
        <v>0</v>
      </c>
      <c r="R5238" s="131">
        <v>0</v>
      </c>
      <c r="S5238" s="131">
        <v>0</v>
      </c>
      <c r="T5238" s="131">
        <v>0</v>
      </c>
      <c r="U5238" s="131">
        <v>0</v>
      </c>
      <c r="V5238" s="131">
        <v>0</v>
      </c>
      <c r="W5238" s="131">
        <v>0</v>
      </c>
      <c r="X5238" s="132">
        <v>0</v>
      </c>
      <c r="Y5238" s="131">
        <v>0</v>
      </c>
      <c r="Z5238" s="131">
        <v>0</v>
      </c>
      <c r="AA5238" s="131">
        <v>0</v>
      </c>
      <c r="AB5238" s="131">
        <v>0</v>
      </c>
      <c r="AC5238" s="131">
        <v>0</v>
      </c>
      <c r="AD5238" s="131">
        <v>0</v>
      </c>
      <c r="AE5238" s="131">
        <v>0</v>
      </c>
      <c r="AF5238" s="131">
        <v>0</v>
      </c>
      <c r="AG5238" s="131">
        <v>0</v>
      </c>
      <c r="AH5238" s="43">
        <v>0</v>
      </c>
      <c r="AJ5238" s="69"/>
    </row>
    <row r="5239" spans="4:36">
      <c r="D5239" s="62">
        <v>2030</v>
      </c>
      <c r="E5239" s="62">
        <v>9</v>
      </c>
      <c r="F5239" s="62">
        <v>2031</v>
      </c>
      <c r="G5239" s="62">
        <v>2031</v>
      </c>
      <c r="H5239" s="131">
        <v>0</v>
      </c>
      <c r="I5239" s="131">
        <v>0</v>
      </c>
      <c r="J5239" s="131">
        <v>0</v>
      </c>
      <c r="K5239" s="131">
        <v>0</v>
      </c>
      <c r="L5239" s="131">
        <v>0</v>
      </c>
      <c r="M5239" s="131">
        <v>0</v>
      </c>
      <c r="N5239" s="131">
        <v>0</v>
      </c>
      <c r="O5239" s="131">
        <v>0</v>
      </c>
      <c r="P5239" s="131">
        <v>0</v>
      </c>
      <c r="Q5239" s="131">
        <v>0</v>
      </c>
      <c r="R5239" s="131">
        <v>0</v>
      </c>
      <c r="S5239" s="131">
        <v>0</v>
      </c>
      <c r="T5239" s="131">
        <v>0</v>
      </c>
      <c r="U5239" s="131">
        <v>0</v>
      </c>
      <c r="V5239" s="131">
        <v>0</v>
      </c>
      <c r="W5239" s="131">
        <v>0</v>
      </c>
      <c r="X5239" s="132">
        <v>0</v>
      </c>
      <c r="Y5239" s="131">
        <v>0</v>
      </c>
      <c r="Z5239" s="131">
        <v>0</v>
      </c>
      <c r="AA5239" s="131">
        <v>0</v>
      </c>
      <c r="AB5239" s="131">
        <v>0</v>
      </c>
      <c r="AC5239" s="131">
        <v>0</v>
      </c>
      <c r="AD5239" s="131">
        <v>0</v>
      </c>
      <c r="AE5239" s="131">
        <v>0</v>
      </c>
      <c r="AF5239" s="131">
        <v>0</v>
      </c>
      <c r="AG5239" s="131">
        <v>0</v>
      </c>
      <c r="AH5239" s="43">
        <v>0</v>
      </c>
      <c r="AJ5239" s="69"/>
    </row>
    <row r="5240" spans="4:36">
      <c r="D5240" s="62">
        <v>2030</v>
      </c>
      <c r="E5240" s="62">
        <v>10</v>
      </c>
      <c r="F5240" s="62">
        <v>2031</v>
      </c>
      <c r="G5240" s="62">
        <v>2031</v>
      </c>
      <c r="H5240" s="131">
        <v>0</v>
      </c>
      <c r="I5240" s="131">
        <v>0</v>
      </c>
      <c r="J5240" s="131">
        <v>0</v>
      </c>
      <c r="K5240" s="131">
        <v>0</v>
      </c>
      <c r="L5240" s="131">
        <v>0</v>
      </c>
      <c r="M5240" s="131">
        <v>0</v>
      </c>
      <c r="N5240" s="131">
        <v>0</v>
      </c>
      <c r="O5240" s="131">
        <v>0</v>
      </c>
      <c r="P5240" s="131">
        <v>0</v>
      </c>
      <c r="Q5240" s="131">
        <v>0</v>
      </c>
      <c r="R5240" s="131">
        <v>0</v>
      </c>
      <c r="S5240" s="131">
        <v>0</v>
      </c>
      <c r="T5240" s="131">
        <v>0</v>
      </c>
      <c r="U5240" s="131">
        <v>0</v>
      </c>
      <c r="V5240" s="131">
        <v>0</v>
      </c>
      <c r="W5240" s="131">
        <v>0</v>
      </c>
      <c r="X5240" s="132">
        <v>0</v>
      </c>
      <c r="Y5240" s="131">
        <v>0</v>
      </c>
      <c r="Z5240" s="131">
        <v>0</v>
      </c>
      <c r="AA5240" s="131">
        <v>0</v>
      </c>
      <c r="AB5240" s="131">
        <v>0</v>
      </c>
      <c r="AC5240" s="131">
        <v>0</v>
      </c>
      <c r="AD5240" s="131">
        <v>0</v>
      </c>
      <c r="AE5240" s="131">
        <v>0</v>
      </c>
      <c r="AF5240" s="131">
        <v>0</v>
      </c>
      <c r="AG5240" s="131">
        <v>0</v>
      </c>
      <c r="AH5240" s="43">
        <v>0</v>
      </c>
      <c r="AJ5240" s="69"/>
    </row>
    <row r="5241" spans="4:36">
      <c r="D5241" s="62">
        <v>2030</v>
      </c>
      <c r="E5241" s="62">
        <v>11</v>
      </c>
      <c r="F5241" s="62">
        <v>2031</v>
      </c>
      <c r="G5241" s="62">
        <v>2031</v>
      </c>
      <c r="H5241" s="131">
        <v>0</v>
      </c>
      <c r="I5241" s="131">
        <v>0</v>
      </c>
      <c r="J5241" s="131">
        <v>0</v>
      </c>
      <c r="K5241" s="131">
        <v>0</v>
      </c>
      <c r="L5241" s="131">
        <v>0</v>
      </c>
      <c r="M5241" s="131">
        <v>0</v>
      </c>
      <c r="N5241" s="131">
        <v>0</v>
      </c>
      <c r="O5241" s="131">
        <v>0</v>
      </c>
      <c r="P5241" s="131">
        <v>0</v>
      </c>
      <c r="Q5241" s="131">
        <v>0</v>
      </c>
      <c r="R5241" s="131">
        <v>0</v>
      </c>
      <c r="S5241" s="131">
        <v>0</v>
      </c>
      <c r="T5241" s="131">
        <v>0</v>
      </c>
      <c r="U5241" s="131">
        <v>0</v>
      </c>
      <c r="V5241" s="131">
        <v>0</v>
      </c>
      <c r="W5241" s="131">
        <v>0</v>
      </c>
      <c r="X5241" s="132">
        <v>0</v>
      </c>
      <c r="Y5241" s="131">
        <v>0</v>
      </c>
      <c r="Z5241" s="131">
        <v>0</v>
      </c>
      <c r="AA5241" s="131">
        <v>0</v>
      </c>
      <c r="AB5241" s="131">
        <v>0</v>
      </c>
      <c r="AC5241" s="131">
        <v>0</v>
      </c>
      <c r="AD5241" s="131">
        <v>0</v>
      </c>
      <c r="AE5241" s="131">
        <v>0</v>
      </c>
      <c r="AF5241" s="131">
        <v>0</v>
      </c>
      <c r="AG5241" s="131">
        <v>0</v>
      </c>
      <c r="AH5241" s="43">
        <v>0</v>
      </c>
      <c r="AJ5241" s="69"/>
    </row>
    <row r="5242" spans="4:36">
      <c r="D5242" s="62">
        <v>2030</v>
      </c>
      <c r="E5242" s="62">
        <v>12</v>
      </c>
      <c r="F5242" s="62">
        <v>2031</v>
      </c>
      <c r="G5242" s="62">
        <v>2031</v>
      </c>
      <c r="H5242" s="131">
        <v>0</v>
      </c>
      <c r="I5242" s="131">
        <v>0</v>
      </c>
      <c r="J5242" s="131">
        <v>0</v>
      </c>
      <c r="K5242" s="131">
        <v>0</v>
      </c>
      <c r="L5242" s="131">
        <v>0</v>
      </c>
      <c r="M5242" s="131">
        <v>0</v>
      </c>
      <c r="N5242" s="131">
        <v>0</v>
      </c>
      <c r="O5242" s="131">
        <v>0</v>
      </c>
      <c r="P5242" s="131">
        <v>0</v>
      </c>
      <c r="Q5242" s="131">
        <v>0</v>
      </c>
      <c r="R5242" s="131">
        <v>0</v>
      </c>
      <c r="S5242" s="131">
        <v>0</v>
      </c>
      <c r="T5242" s="131">
        <v>0</v>
      </c>
      <c r="U5242" s="131">
        <v>0</v>
      </c>
      <c r="V5242" s="131">
        <v>0</v>
      </c>
      <c r="W5242" s="131">
        <v>0</v>
      </c>
      <c r="X5242" s="132">
        <v>0</v>
      </c>
      <c r="Y5242" s="131">
        <v>0</v>
      </c>
      <c r="Z5242" s="131">
        <v>0</v>
      </c>
      <c r="AA5242" s="131">
        <v>0</v>
      </c>
      <c r="AB5242" s="131">
        <v>0</v>
      </c>
      <c r="AC5242" s="131">
        <v>0</v>
      </c>
      <c r="AD5242" s="131">
        <v>0</v>
      </c>
      <c r="AE5242" s="131">
        <v>0</v>
      </c>
      <c r="AF5242" s="131">
        <v>0</v>
      </c>
      <c r="AG5242" s="131">
        <v>0</v>
      </c>
      <c r="AH5242" s="43">
        <v>0</v>
      </c>
      <c r="AJ5242" s="69"/>
    </row>
    <row r="5250" spans="1:256" ht="20.25">
      <c r="D5250" s="91" t="s">
        <v>158</v>
      </c>
      <c r="H5250" s="2"/>
      <c r="I5250" s="2"/>
      <c r="J5250" s="2"/>
      <c r="K5250" s="2"/>
      <c r="L5250" s="2"/>
      <c r="M5250" s="2"/>
      <c r="N5250" s="2"/>
      <c r="O5250" s="2"/>
      <c r="P5250" s="2"/>
    </row>
    <row r="5251" spans="1:256" ht="15.75">
      <c r="D5251" s="86" t="s">
        <v>102</v>
      </c>
      <c r="E5251" s="154" t="s">
        <v>96</v>
      </c>
      <c r="F5251" s="154" t="s">
        <v>95</v>
      </c>
      <c r="G5251" s="154" t="s">
        <v>196</v>
      </c>
      <c r="H5251" s="154" t="s">
        <v>197</v>
      </c>
      <c r="I5251" s="154" t="s">
        <v>76</v>
      </c>
      <c r="J5251" s="154" t="s">
        <v>43</v>
      </c>
      <c r="K5251" s="154" t="s">
        <v>82</v>
      </c>
      <c r="L5251" s="154" t="s">
        <v>81</v>
      </c>
      <c r="M5251" s="154" t="s">
        <v>97</v>
      </c>
      <c r="N5251" s="145" t="s">
        <v>74</v>
      </c>
      <c r="O5251" s="2"/>
      <c r="P5251" s="135" t="s">
        <v>98</v>
      </c>
      <c r="Q5251" s="135"/>
    </row>
    <row r="5252" spans="1:256">
      <c r="B5252" s="52">
        <v>0</v>
      </c>
      <c r="D5252" s="100">
        <v>1989</v>
      </c>
      <c r="E5252" s="139">
        <v>0</v>
      </c>
      <c r="F5252" s="139">
        <v>0</v>
      </c>
      <c r="G5252" s="139">
        <v>0</v>
      </c>
      <c r="H5252" s="139">
        <v>0</v>
      </c>
      <c r="I5252" s="139">
        <v>0</v>
      </c>
      <c r="J5252" s="139">
        <v>0</v>
      </c>
      <c r="K5252" s="139">
        <v>0</v>
      </c>
      <c r="L5252" s="139">
        <v>0</v>
      </c>
      <c r="M5252" s="139">
        <v>0</v>
      </c>
      <c r="N5252" s="44">
        <v>0</v>
      </c>
      <c r="O5252" s="2"/>
      <c r="P5252" s="139">
        <v>0</v>
      </c>
    </row>
    <row r="5253" spans="1:256">
      <c r="B5253" s="52">
        <v>0</v>
      </c>
      <c r="D5253" s="100">
        <v>1990</v>
      </c>
      <c r="E5253" s="139">
        <v>0</v>
      </c>
      <c r="F5253" s="139">
        <v>0</v>
      </c>
      <c r="G5253" s="139">
        <v>0</v>
      </c>
      <c r="H5253" s="139">
        <v>0</v>
      </c>
      <c r="I5253" s="139">
        <v>0</v>
      </c>
      <c r="J5253" s="139">
        <v>0</v>
      </c>
      <c r="K5253" s="139">
        <v>0</v>
      </c>
      <c r="L5253" s="139">
        <v>0</v>
      </c>
      <c r="M5253" s="139">
        <v>0</v>
      </c>
      <c r="N5253" s="44">
        <v>0</v>
      </c>
      <c r="O5253" s="2"/>
      <c r="P5253" s="139">
        <v>0</v>
      </c>
    </row>
    <row r="5254" spans="1:256">
      <c r="B5254" s="52">
        <v>0</v>
      </c>
      <c r="D5254" s="100">
        <v>1991</v>
      </c>
      <c r="E5254" s="139">
        <v>0</v>
      </c>
      <c r="F5254" s="139">
        <v>0</v>
      </c>
      <c r="G5254" s="139">
        <v>0</v>
      </c>
      <c r="H5254" s="139">
        <v>0</v>
      </c>
      <c r="I5254" s="139">
        <v>0</v>
      </c>
      <c r="J5254" s="139">
        <v>0</v>
      </c>
      <c r="K5254" s="139">
        <v>0</v>
      </c>
      <c r="L5254" s="139">
        <v>0</v>
      </c>
      <c r="M5254" s="139">
        <v>0</v>
      </c>
      <c r="N5254" s="44">
        <v>0</v>
      </c>
      <c r="O5254" s="2"/>
      <c r="P5254" s="139">
        <v>0</v>
      </c>
    </row>
    <row r="5255" spans="1:256">
      <c r="B5255" s="52">
        <v>0</v>
      </c>
      <c r="D5255" s="100">
        <v>1992</v>
      </c>
      <c r="E5255" s="139">
        <v>0</v>
      </c>
      <c r="F5255" s="139">
        <v>0</v>
      </c>
      <c r="G5255" s="139">
        <v>0</v>
      </c>
      <c r="H5255" s="139">
        <v>0</v>
      </c>
      <c r="I5255" s="139">
        <v>0</v>
      </c>
      <c r="J5255" s="139">
        <v>0</v>
      </c>
      <c r="K5255" s="139">
        <v>0</v>
      </c>
      <c r="L5255" s="139">
        <v>0</v>
      </c>
      <c r="M5255" s="139">
        <v>0</v>
      </c>
      <c r="N5255" s="44">
        <v>0</v>
      </c>
      <c r="O5255" s="2"/>
      <c r="P5255" s="139">
        <v>0</v>
      </c>
    </row>
    <row r="5256" spans="1:256">
      <c r="B5256" s="52">
        <v>0</v>
      </c>
      <c r="D5256" s="100">
        <v>1993</v>
      </c>
      <c r="E5256" s="139">
        <v>0</v>
      </c>
      <c r="F5256" s="139">
        <v>0</v>
      </c>
      <c r="G5256" s="139">
        <v>0</v>
      </c>
      <c r="H5256" s="139">
        <v>0</v>
      </c>
      <c r="I5256" s="139">
        <v>0</v>
      </c>
      <c r="J5256" s="139">
        <v>0</v>
      </c>
      <c r="K5256" s="139">
        <v>0</v>
      </c>
      <c r="L5256" s="139">
        <v>0</v>
      </c>
      <c r="M5256" s="139">
        <v>0</v>
      </c>
      <c r="N5256" s="44">
        <v>0</v>
      </c>
      <c r="O5256" s="2"/>
      <c r="P5256" s="139">
        <v>0</v>
      </c>
    </row>
    <row r="5257" spans="1:256" s="51" customFormat="1">
      <c r="A5257" s="52"/>
      <c r="B5257" s="52">
        <v>0</v>
      </c>
      <c r="C5257" s="53"/>
      <c r="D5257" s="100">
        <v>1994</v>
      </c>
      <c r="E5257" s="139">
        <v>0</v>
      </c>
      <c r="F5257" s="139">
        <v>0</v>
      </c>
      <c r="G5257" s="139">
        <v>0</v>
      </c>
      <c r="H5257" s="139">
        <v>0</v>
      </c>
      <c r="I5257" s="139">
        <v>0</v>
      </c>
      <c r="J5257" s="139">
        <v>0</v>
      </c>
      <c r="K5257" s="139">
        <v>0</v>
      </c>
      <c r="L5257" s="139">
        <v>0</v>
      </c>
      <c r="M5257" s="139">
        <v>0</v>
      </c>
      <c r="N5257" s="44">
        <v>0</v>
      </c>
      <c r="O5257" s="2"/>
      <c r="P5257" s="139">
        <v>0</v>
      </c>
      <c r="AI5257" s="2"/>
      <c r="AJ5257" s="2"/>
      <c r="AK5257" s="2"/>
      <c r="AL5257" s="2"/>
      <c r="AM5257" s="2"/>
      <c r="AN5257" s="2"/>
      <c r="AO5257" s="2"/>
      <c r="AP5257" s="2"/>
      <c r="AQ5257" s="2"/>
      <c r="AR5257" s="2"/>
      <c r="AS5257" s="2"/>
      <c r="AT5257" s="2"/>
      <c r="AU5257" s="2"/>
      <c r="AV5257" s="2"/>
      <c r="AW5257" s="2"/>
      <c r="AX5257" s="2"/>
      <c r="AY5257" s="2"/>
      <c r="AZ5257" s="2"/>
      <c r="BA5257" s="2"/>
      <c r="BB5257" s="2"/>
      <c r="BC5257" s="2"/>
      <c r="BD5257" s="2"/>
      <c r="BE5257" s="2"/>
      <c r="BF5257" s="2"/>
      <c r="BG5257" s="2"/>
      <c r="BH5257" s="2"/>
      <c r="BI5257" s="2"/>
      <c r="BJ5257" s="2"/>
      <c r="BK5257" s="2"/>
      <c r="BL5257" s="2"/>
      <c r="BM5257" s="2"/>
      <c r="BN5257" s="2"/>
      <c r="BO5257" s="2"/>
      <c r="BP5257" s="2"/>
      <c r="BQ5257" s="2"/>
      <c r="BR5257" s="2"/>
      <c r="BS5257" s="2"/>
      <c r="BT5257" s="2"/>
      <c r="BU5257" s="2"/>
      <c r="BV5257" s="2"/>
      <c r="BW5257" s="2"/>
      <c r="BX5257" s="2"/>
      <c r="BY5257" s="2"/>
      <c r="BZ5257" s="2"/>
      <c r="CA5257" s="2"/>
      <c r="CB5257" s="2"/>
      <c r="CC5257" s="2"/>
      <c r="CD5257" s="2"/>
      <c r="CE5257" s="2"/>
      <c r="CF5257" s="2"/>
      <c r="CG5257" s="2"/>
      <c r="CH5257" s="2"/>
      <c r="CI5257" s="2"/>
      <c r="CJ5257" s="2"/>
      <c r="CK5257" s="2"/>
      <c r="CL5257" s="2"/>
      <c r="CM5257" s="2"/>
      <c r="CN5257" s="2"/>
      <c r="CO5257" s="2"/>
      <c r="CP5257" s="2"/>
      <c r="CQ5257" s="2"/>
      <c r="CR5257" s="2"/>
      <c r="CS5257" s="2"/>
      <c r="CT5257" s="2"/>
      <c r="CU5257" s="2"/>
      <c r="CV5257" s="2"/>
      <c r="CW5257" s="2"/>
      <c r="CX5257" s="2"/>
      <c r="CY5257" s="2"/>
      <c r="CZ5257" s="2"/>
      <c r="DA5257" s="2"/>
      <c r="DB5257" s="2"/>
      <c r="DC5257" s="2"/>
      <c r="DD5257" s="2"/>
      <c r="DE5257" s="2"/>
      <c r="DF5257" s="2"/>
      <c r="DG5257" s="2"/>
      <c r="DH5257" s="2"/>
      <c r="DI5257" s="2"/>
      <c r="DJ5257" s="2"/>
      <c r="DK5257" s="2"/>
      <c r="DL5257" s="2"/>
      <c r="DM5257" s="2"/>
      <c r="DN5257" s="2"/>
      <c r="DO5257" s="2"/>
      <c r="DP5257" s="2"/>
      <c r="DQ5257" s="2"/>
      <c r="DR5257" s="2"/>
      <c r="DS5257" s="2"/>
      <c r="DT5257" s="2"/>
      <c r="DU5257" s="2"/>
      <c r="DV5257" s="2"/>
      <c r="DW5257" s="2"/>
      <c r="DX5257" s="2"/>
      <c r="DY5257" s="2"/>
      <c r="DZ5257" s="2"/>
      <c r="EA5257" s="2"/>
      <c r="EB5257" s="2"/>
      <c r="EC5257" s="2"/>
      <c r="ED5257" s="2"/>
      <c r="EE5257" s="2"/>
      <c r="EF5257" s="2"/>
      <c r="EG5257" s="2"/>
      <c r="EH5257" s="2"/>
      <c r="EI5257" s="2"/>
      <c r="EJ5257" s="2"/>
      <c r="EK5257" s="2"/>
      <c r="EL5257" s="2"/>
      <c r="EM5257" s="2"/>
      <c r="EN5257" s="2"/>
      <c r="EO5257" s="2"/>
      <c r="EP5257" s="2"/>
      <c r="EQ5257" s="2"/>
      <c r="ER5257" s="2"/>
      <c r="ES5257" s="2"/>
      <c r="ET5257" s="2"/>
      <c r="EU5257" s="2"/>
      <c r="EV5257" s="2"/>
      <c r="EW5257" s="2"/>
      <c r="EX5257" s="2"/>
      <c r="EY5257" s="2"/>
      <c r="EZ5257" s="2"/>
      <c r="FA5257" s="2"/>
      <c r="FB5257" s="2"/>
      <c r="FC5257" s="2"/>
      <c r="FD5257" s="2"/>
      <c r="FE5257" s="2"/>
      <c r="FF5257" s="2"/>
      <c r="FG5257" s="2"/>
      <c r="FH5257" s="2"/>
      <c r="FI5257" s="2"/>
      <c r="FJ5257" s="2"/>
      <c r="FK5257" s="2"/>
      <c r="FL5257" s="2"/>
      <c r="FM5257" s="2"/>
      <c r="FN5257" s="2"/>
      <c r="FO5257" s="2"/>
      <c r="FP5257" s="2"/>
      <c r="FQ5257" s="2"/>
      <c r="FR5257" s="2"/>
      <c r="FS5257" s="2"/>
      <c r="FT5257" s="2"/>
      <c r="FU5257" s="2"/>
      <c r="FV5257" s="2"/>
      <c r="FW5257" s="2"/>
      <c r="FX5257" s="2"/>
      <c r="FY5257" s="2"/>
      <c r="FZ5257" s="2"/>
      <c r="GA5257" s="2"/>
      <c r="GB5257" s="2"/>
      <c r="GC5257" s="2"/>
      <c r="GD5257" s="2"/>
      <c r="GE5257" s="2"/>
      <c r="GF5257" s="2"/>
      <c r="GG5257" s="2"/>
      <c r="GH5257" s="2"/>
      <c r="GI5257" s="2"/>
      <c r="GJ5257" s="2"/>
      <c r="GK5257" s="2"/>
      <c r="GL5257" s="2"/>
      <c r="GM5257" s="2"/>
      <c r="GN5257" s="2"/>
      <c r="GO5257" s="2"/>
      <c r="GP5257" s="2"/>
      <c r="GQ5257" s="2"/>
      <c r="GR5257" s="2"/>
      <c r="GS5257" s="2"/>
      <c r="GT5257" s="2"/>
      <c r="GU5257" s="2"/>
      <c r="GV5257" s="2"/>
      <c r="GW5257" s="2"/>
      <c r="GX5257" s="2"/>
      <c r="GY5257" s="2"/>
      <c r="GZ5257" s="2"/>
      <c r="HA5257" s="2"/>
      <c r="HB5257" s="2"/>
      <c r="HC5257" s="2"/>
      <c r="HD5257" s="2"/>
      <c r="HE5257" s="2"/>
      <c r="HF5257" s="2"/>
      <c r="HG5257" s="2"/>
      <c r="HH5257" s="2"/>
      <c r="HI5257" s="2"/>
      <c r="HJ5257" s="2"/>
      <c r="HK5257" s="2"/>
      <c r="HL5257" s="2"/>
      <c r="HM5257" s="2"/>
      <c r="HN5257" s="2"/>
      <c r="HO5257" s="2"/>
      <c r="HP5257" s="2"/>
      <c r="HQ5257" s="2"/>
      <c r="HR5257" s="2"/>
      <c r="HS5257" s="2"/>
      <c r="HT5257" s="2"/>
      <c r="HU5257" s="2"/>
      <c r="HV5257" s="2"/>
      <c r="HW5257" s="2"/>
      <c r="HX5257" s="2"/>
      <c r="HY5257" s="2"/>
      <c r="HZ5257" s="2"/>
      <c r="IA5257" s="2"/>
      <c r="IB5257" s="2"/>
      <c r="IC5257" s="2"/>
      <c r="ID5257" s="2"/>
      <c r="IE5257" s="2"/>
      <c r="IF5257" s="2"/>
      <c r="IG5257" s="2"/>
      <c r="IH5257" s="2"/>
      <c r="II5257" s="2"/>
      <c r="IJ5257" s="2"/>
      <c r="IK5257" s="2"/>
      <c r="IL5257" s="2"/>
      <c r="IM5257" s="2"/>
      <c r="IN5257" s="2"/>
      <c r="IO5257" s="2"/>
      <c r="IP5257" s="2"/>
      <c r="IQ5257" s="2"/>
      <c r="IR5257" s="2"/>
      <c r="IS5257" s="2"/>
      <c r="IT5257" s="2"/>
      <c r="IU5257" s="2"/>
      <c r="IV5257" s="2"/>
    </row>
    <row r="5258" spans="1:256" s="51" customFormat="1">
      <c r="A5258" s="52"/>
      <c r="B5258" s="52">
        <v>0</v>
      </c>
      <c r="C5258" s="53"/>
      <c r="D5258" s="100">
        <v>1995</v>
      </c>
      <c r="E5258" s="139">
        <v>0</v>
      </c>
      <c r="F5258" s="139">
        <v>0</v>
      </c>
      <c r="G5258" s="139">
        <v>0</v>
      </c>
      <c r="H5258" s="139">
        <v>0</v>
      </c>
      <c r="I5258" s="139">
        <v>0</v>
      </c>
      <c r="J5258" s="139">
        <v>0</v>
      </c>
      <c r="K5258" s="139">
        <v>0</v>
      </c>
      <c r="L5258" s="139">
        <v>0</v>
      </c>
      <c r="M5258" s="139">
        <v>0</v>
      </c>
      <c r="N5258" s="44">
        <v>0</v>
      </c>
      <c r="O5258" s="2"/>
      <c r="P5258" s="139">
        <v>0</v>
      </c>
      <c r="AI5258" s="2"/>
      <c r="AJ5258" s="2"/>
      <c r="AK5258" s="2"/>
      <c r="AL5258" s="2"/>
      <c r="AM5258" s="2"/>
      <c r="AN5258" s="2"/>
      <c r="AO5258" s="2"/>
      <c r="AP5258" s="2"/>
      <c r="AQ5258" s="2"/>
      <c r="AR5258" s="2"/>
      <c r="AS5258" s="2"/>
      <c r="AT5258" s="2"/>
      <c r="AU5258" s="2"/>
      <c r="AV5258" s="2"/>
      <c r="AW5258" s="2"/>
      <c r="AX5258" s="2"/>
      <c r="AY5258" s="2"/>
      <c r="AZ5258" s="2"/>
      <c r="BA5258" s="2"/>
      <c r="BB5258" s="2"/>
      <c r="BC5258" s="2"/>
      <c r="BD5258" s="2"/>
      <c r="BE5258" s="2"/>
      <c r="BF5258" s="2"/>
      <c r="BG5258" s="2"/>
      <c r="BH5258" s="2"/>
      <c r="BI5258" s="2"/>
      <c r="BJ5258" s="2"/>
      <c r="BK5258" s="2"/>
      <c r="BL5258" s="2"/>
      <c r="BM5258" s="2"/>
      <c r="BN5258" s="2"/>
      <c r="BO5258" s="2"/>
      <c r="BP5258" s="2"/>
      <c r="BQ5258" s="2"/>
      <c r="BR5258" s="2"/>
      <c r="BS5258" s="2"/>
      <c r="BT5258" s="2"/>
      <c r="BU5258" s="2"/>
      <c r="BV5258" s="2"/>
      <c r="BW5258" s="2"/>
      <c r="BX5258" s="2"/>
      <c r="BY5258" s="2"/>
      <c r="BZ5258" s="2"/>
      <c r="CA5258" s="2"/>
      <c r="CB5258" s="2"/>
      <c r="CC5258" s="2"/>
      <c r="CD5258" s="2"/>
      <c r="CE5258" s="2"/>
      <c r="CF5258" s="2"/>
      <c r="CG5258" s="2"/>
      <c r="CH5258" s="2"/>
      <c r="CI5258" s="2"/>
      <c r="CJ5258" s="2"/>
      <c r="CK5258" s="2"/>
      <c r="CL5258" s="2"/>
      <c r="CM5258" s="2"/>
      <c r="CN5258" s="2"/>
      <c r="CO5258" s="2"/>
      <c r="CP5258" s="2"/>
      <c r="CQ5258" s="2"/>
      <c r="CR5258" s="2"/>
      <c r="CS5258" s="2"/>
      <c r="CT5258" s="2"/>
      <c r="CU5258" s="2"/>
      <c r="CV5258" s="2"/>
      <c r="CW5258" s="2"/>
      <c r="CX5258" s="2"/>
      <c r="CY5258" s="2"/>
      <c r="CZ5258" s="2"/>
      <c r="DA5258" s="2"/>
      <c r="DB5258" s="2"/>
      <c r="DC5258" s="2"/>
      <c r="DD5258" s="2"/>
      <c r="DE5258" s="2"/>
      <c r="DF5258" s="2"/>
      <c r="DG5258" s="2"/>
      <c r="DH5258" s="2"/>
      <c r="DI5258" s="2"/>
      <c r="DJ5258" s="2"/>
      <c r="DK5258" s="2"/>
      <c r="DL5258" s="2"/>
      <c r="DM5258" s="2"/>
      <c r="DN5258" s="2"/>
      <c r="DO5258" s="2"/>
      <c r="DP5258" s="2"/>
      <c r="DQ5258" s="2"/>
      <c r="DR5258" s="2"/>
      <c r="DS5258" s="2"/>
      <c r="DT5258" s="2"/>
      <c r="DU5258" s="2"/>
      <c r="DV5258" s="2"/>
      <c r="DW5258" s="2"/>
      <c r="DX5258" s="2"/>
      <c r="DY5258" s="2"/>
      <c r="DZ5258" s="2"/>
      <c r="EA5258" s="2"/>
      <c r="EB5258" s="2"/>
      <c r="EC5258" s="2"/>
      <c r="ED5258" s="2"/>
      <c r="EE5258" s="2"/>
      <c r="EF5258" s="2"/>
      <c r="EG5258" s="2"/>
      <c r="EH5258" s="2"/>
      <c r="EI5258" s="2"/>
      <c r="EJ5258" s="2"/>
      <c r="EK5258" s="2"/>
      <c r="EL5258" s="2"/>
      <c r="EM5258" s="2"/>
      <c r="EN5258" s="2"/>
      <c r="EO5258" s="2"/>
      <c r="EP5258" s="2"/>
      <c r="EQ5258" s="2"/>
      <c r="ER5258" s="2"/>
      <c r="ES5258" s="2"/>
      <c r="ET5258" s="2"/>
      <c r="EU5258" s="2"/>
      <c r="EV5258" s="2"/>
      <c r="EW5258" s="2"/>
      <c r="EX5258" s="2"/>
      <c r="EY5258" s="2"/>
      <c r="EZ5258" s="2"/>
      <c r="FA5258" s="2"/>
      <c r="FB5258" s="2"/>
      <c r="FC5258" s="2"/>
      <c r="FD5258" s="2"/>
      <c r="FE5258" s="2"/>
      <c r="FF5258" s="2"/>
      <c r="FG5258" s="2"/>
      <c r="FH5258" s="2"/>
      <c r="FI5258" s="2"/>
      <c r="FJ5258" s="2"/>
      <c r="FK5258" s="2"/>
      <c r="FL5258" s="2"/>
      <c r="FM5258" s="2"/>
      <c r="FN5258" s="2"/>
      <c r="FO5258" s="2"/>
      <c r="FP5258" s="2"/>
      <c r="FQ5258" s="2"/>
      <c r="FR5258" s="2"/>
      <c r="FS5258" s="2"/>
      <c r="FT5258" s="2"/>
      <c r="FU5258" s="2"/>
      <c r="FV5258" s="2"/>
      <c r="FW5258" s="2"/>
      <c r="FX5258" s="2"/>
      <c r="FY5258" s="2"/>
      <c r="FZ5258" s="2"/>
      <c r="GA5258" s="2"/>
      <c r="GB5258" s="2"/>
      <c r="GC5258" s="2"/>
      <c r="GD5258" s="2"/>
      <c r="GE5258" s="2"/>
      <c r="GF5258" s="2"/>
      <c r="GG5258" s="2"/>
      <c r="GH5258" s="2"/>
      <c r="GI5258" s="2"/>
      <c r="GJ5258" s="2"/>
      <c r="GK5258" s="2"/>
      <c r="GL5258" s="2"/>
      <c r="GM5258" s="2"/>
      <c r="GN5258" s="2"/>
      <c r="GO5258" s="2"/>
      <c r="GP5258" s="2"/>
      <c r="GQ5258" s="2"/>
      <c r="GR5258" s="2"/>
      <c r="GS5258" s="2"/>
      <c r="GT5258" s="2"/>
      <c r="GU5258" s="2"/>
      <c r="GV5258" s="2"/>
      <c r="GW5258" s="2"/>
      <c r="GX5258" s="2"/>
      <c r="GY5258" s="2"/>
      <c r="GZ5258" s="2"/>
      <c r="HA5258" s="2"/>
      <c r="HB5258" s="2"/>
      <c r="HC5258" s="2"/>
      <c r="HD5258" s="2"/>
      <c r="HE5258" s="2"/>
      <c r="HF5258" s="2"/>
      <c r="HG5258" s="2"/>
      <c r="HH5258" s="2"/>
      <c r="HI5258" s="2"/>
      <c r="HJ5258" s="2"/>
      <c r="HK5258" s="2"/>
      <c r="HL5258" s="2"/>
      <c r="HM5258" s="2"/>
      <c r="HN5258" s="2"/>
      <c r="HO5258" s="2"/>
      <c r="HP5258" s="2"/>
      <c r="HQ5258" s="2"/>
      <c r="HR5258" s="2"/>
      <c r="HS5258" s="2"/>
      <c r="HT5258" s="2"/>
      <c r="HU5258" s="2"/>
      <c r="HV5258" s="2"/>
      <c r="HW5258" s="2"/>
      <c r="HX5258" s="2"/>
      <c r="HY5258" s="2"/>
      <c r="HZ5258" s="2"/>
      <c r="IA5258" s="2"/>
      <c r="IB5258" s="2"/>
      <c r="IC5258" s="2"/>
      <c r="ID5258" s="2"/>
      <c r="IE5258" s="2"/>
      <c r="IF5258" s="2"/>
      <c r="IG5258" s="2"/>
      <c r="IH5258" s="2"/>
      <c r="II5258" s="2"/>
      <c r="IJ5258" s="2"/>
      <c r="IK5258" s="2"/>
      <c r="IL5258" s="2"/>
      <c r="IM5258" s="2"/>
      <c r="IN5258" s="2"/>
      <c r="IO5258" s="2"/>
      <c r="IP5258" s="2"/>
      <c r="IQ5258" s="2"/>
      <c r="IR5258" s="2"/>
      <c r="IS5258" s="2"/>
      <c r="IT5258" s="2"/>
      <c r="IU5258" s="2"/>
      <c r="IV5258" s="2"/>
    </row>
    <row r="5259" spans="1:256" s="51" customFormat="1">
      <c r="A5259" s="52"/>
      <c r="B5259" s="52">
        <v>0</v>
      </c>
      <c r="C5259" s="53"/>
      <c r="D5259" s="100">
        <v>1996</v>
      </c>
      <c r="E5259" s="139">
        <v>0</v>
      </c>
      <c r="F5259" s="139">
        <v>0</v>
      </c>
      <c r="G5259" s="139">
        <v>0</v>
      </c>
      <c r="H5259" s="139">
        <v>0</v>
      </c>
      <c r="I5259" s="139">
        <v>0</v>
      </c>
      <c r="J5259" s="139">
        <v>0</v>
      </c>
      <c r="K5259" s="139">
        <v>0</v>
      </c>
      <c r="L5259" s="139">
        <v>0</v>
      </c>
      <c r="M5259" s="139">
        <v>0</v>
      </c>
      <c r="N5259" s="44">
        <v>0</v>
      </c>
      <c r="O5259" s="2"/>
      <c r="P5259" s="139">
        <v>0</v>
      </c>
      <c r="AI5259" s="2"/>
      <c r="AJ5259" s="2"/>
      <c r="AK5259" s="2"/>
      <c r="AL5259" s="2"/>
      <c r="AM5259" s="2"/>
      <c r="AN5259" s="2"/>
      <c r="AO5259" s="2"/>
      <c r="AP5259" s="2"/>
      <c r="AQ5259" s="2"/>
      <c r="AR5259" s="2"/>
      <c r="AS5259" s="2"/>
      <c r="AT5259" s="2"/>
      <c r="AU5259" s="2"/>
      <c r="AV5259" s="2"/>
      <c r="AW5259" s="2"/>
      <c r="AX5259" s="2"/>
      <c r="AY5259" s="2"/>
      <c r="AZ5259" s="2"/>
      <c r="BA5259" s="2"/>
      <c r="BB5259" s="2"/>
      <c r="BC5259" s="2"/>
      <c r="BD5259" s="2"/>
      <c r="BE5259" s="2"/>
      <c r="BF5259" s="2"/>
      <c r="BG5259" s="2"/>
      <c r="BH5259" s="2"/>
      <c r="BI5259" s="2"/>
      <c r="BJ5259" s="2"/>
      <c r="BK5259" s="2"/>
      <c r="BL5259" s="2"/>
      <c r="BM5259" s="2"/>
      <c r="BN5259" s="2"/>
      <c r="BO5259" s="2"/>
      <c r="BP5259" s="2"/>
      <c r="BQ5259" s="2"/>
      <c r="BR5259" s="2"/>
      <c r="BS5259" s="2"/>
      <c r="BT5259" s="2"/>
      <c r="BU5259" s="2"/>
      <c r="BV5259" s="2"/>
      <c r="BW5259" s="2"/>
      <c r="BX5259" s="2"/>
      <c r="BY5259" s="2"/>
      <c r="BZ5259" s="2"/>
      <c r="CA5259" s="2"/>
      <c r="CB5259" s="2"/>
      <c r="CC5259" s="2"/>
      <c r="CD5259" s="2"/>
      <c r="CE5259" s="2"/>
      <c r="CF5259" s="2"/>
      <c r="CG5259" s="2"/>
      <c r="CH5259" s="2"/>
      <c r="CI5259" s="2"/>
      <c r="CJ5259" s="2"/>
      <c r="CK5259" s="2"/>
      <c r="CL5259" s="2"/>
      <c r="CM5259" s="2"/>
      <c r="CN5259" s="2"/>
      <c r="CO5259" s="2"/>
      <c r="CP5259" s="2"/>
      <c r="CQ5259" s="2"/>
      <c r="CR5259" s="2"/>
      <c r="CS5259" s="2"/>
      <c r="CT5259" s="2"/>
      <c r="CU5259" s="2"/>
      <c r="CV5259" s="2"/>
      <c r="CW5259" s="2"/>
      <c r="CX5259" s="2"/>
      <c r="CY5259" s="2"/>
      <c r="CZ5259" s="2"/>
      <c r="DA5259" s="2"/>
      <c r="DB5259" s="2"/>
      <c r="DC5259" s="2"/>
      <c r="DD5259" s="2"/>
      <c r="DE5259" s="2"/>
      <c r="DF5259" s="2"/>
      <c r="DG5259" s="2"/>
      <c r="DH5259" s="2"/>
      <c r="DI5259" s="2"/>
      <c r="DJ5259" s="2"/>
      <c r="DK5259" s="2"/>
      <c r="DL5259" s="2"/>
      <c r="DM5259" s="2"/>
      <c r="DN5259" s="2"/>
      <c r="DO5259" s="2"/>
      <c r="DP5259" s="2"/>
      <c r="DQ5259" s="2"/>
      <c r="DR5259" s="2"/>
      <c r="DS5259" s="2"/>
      <c r="DT5259" s="2"/>
      <c r="DU5259" s="2"/>
      <c r="DV5259" s="2"/>
      <c r="DW5259" s="2"/>
      <c r="DX5259" s="2"/>
      <c r="DY5259" s="2"/>
      <c r="DZ5259" s="2"/>
      <c r="EA5259" s="2"/>
      <c r="EB5259" s="2"/>
      <c r="EC5259" s="2"/>
      <c r="ED5259" s="2"/>
      <c r="EE5259" s="2"/>
      <c r="EF5259" s="2"/>
      <c r="EG5259" s="2"/>
      <c r="EH5259" s="2"/>
      <c r="EI5259" s="2"/>
      <c r="EJ5259" s="2"/>
      <c r="EK5259" s="2"/>
      <c r="EL5259" s="2"/>
      <c r="EM5259" s="2"/>
      <c r="EN5259" s="2"/>
      <c r="EO5259" s="2"/>
      <c r="EP5259" s="2"/>
      <c r="EQ5259" s="2"/>
      <c r="ER5259" s="2"/>
      <c r="ES5259" s="2"/>
      <c r="ET5259" s="2"/>
      <c r="EU5259" s="2"/>
      <c r="EV5259" s="2"/>
      <c r="EW5259" s="2"/>
      <c r="EX5259" s="2"/>
      <c r="EY5259" s="2"/>
      <c r="EZ5259" s="2"/>
      <c r="FA5259" s="2"/>
      <c r="FB5259" s="2"/>
      <c r="FC5259" s="2"/>
      <c r="FD5259" s="2"/>
      <c r="FE5259" s="2"/>
      <c r="FF5259" s="2"/>
      <c r="FG5259" s="2"/>
      <c r="FH5259" s="2"/>
      <c r="FI5259" s="2"/>
      <c r="FJ5259" s="2"/>
      <c r="FK5259" s="2"/>
      <c r="FL5259" s="2"/>
      <c r="FM5259" s="2"/>
      <c r="FN5259" s="2"/>
      <c r="FO5259" s="2"/>
      <c r="FP5259" s="2"/>
      <c r="FQ5259" s="2"/>
      <c r="FR5259" s="2"/>
      <c r="FS5259" s="2"/>
      <c r="FT5259" s="2"/>
      <c r="FU5259" s="2"/>
      <c r="FV5259" s="2"/>
      <c r="FW5259" s="2"/>
      <c r="FX5259" s="2"/>
      <c r="FY5259" s="2"/>
      <c r="FZ5259" s="2"/>
      <c r="GA5259" s="2"/>
      <c r="GB5259" s="2"/>
      <c r="GC5259" s="2"/>
      <c r="GD5259" s="2"/>
      <c r="GE5259" s="2"/>
      <c r="GF5259" s="2"/>
      <c r="GG5259" s="2"/>
      <c r="GH5259" s="2"/>
      <c r="GI5259" s="2"/>
      <c r="GJ5259" s="2"/>
      <c r="GK5259" s="2"/>
      <c r="GL5259" s="2"/>
      <c r="GM5259" s="2"/>
      <c r="GN5259" s="2"/>
      <c r="GO5259" s="2"/>
      <c r="GP5259" s="2"/>
      <c r="GQ5259" s="2"/>
      <c r="GR5259" s="2"/>
      <c r="GS5259" s="2"/>
      <c r="GT5259" s="2"/>
      <c r="GU5259" s="2"/>
      <c r="GV5259" s="2"/>
      <c r="GW5259" s="2"/>
      <c r="GX5259" s="2"/>
      <c r="GY5259" s="2"/>
      <c r="GZ5259" s="2"/>
      <c r="HA5259" s="2"/>
      <c r="HB5259" s="2"/>
      <c r="HC5259" s="2"/>
      <c r="HD5259" s="2"/>
      <c r="HE5259" s="2"/>
      <c r="HF5259" s="2"/>
      <c r="HG5259" s="2"/>
      <c r="HH5259" s="2"/>
      <c r="HI5259" s="2"/>
      <c r="HJ5259" s="2"/>
      <c r="HK5259" s="2"/>
      <c r="HL5259" s="2"/>
      <c r="HM5259" s="2"/>
      <c r="HN5259" s="2"/>
      <c r="HO5259" s="2"/>
      <c r="HP5259" s="2"/>
      <c r="HQ5259" s="2"/>
      <c r="HR5259" s="2"/>
      <c r="HS5259" s="2"/>
      <c r="HT5259" s="2"/>
      <c r="HU5259" s="2"/>
      <c r="HV5259" s="2"/>
      <c r="HW5259" s="2"/>
      <c r="HX5259" s="2"/>
      <c r="HY5259" s="2"/>
      <c r="HZ5259" s="2"/>
      <c r="IA5259" s="2"/>
      <c r="IB5259" s="2"/>
      <c r="IC5259" s="2"/>
      <c r="ID5259" s="2"/>
      <c r="IE5259" s="2"/>
      <c r="IF5259" s="2"/>
      <c r="IG5259" s="2"/>
      <c r="IH5259" s="2"/>
      <c r="II5259" s="2"/>
      <c r="IJ5259" s="2"/>
      <c r="IK5259" s="2"/>
      <c r="IL5259" s="2"/>
      <c r="IM5259" s="2"/>
      <c r="IN5259" s="2"/>
      <c r="IO5259" s="2"/>
      <c r="IP5259" s="2"/>
      <c r="IQ5259" s="2"/>
      <c r="IR5259" s="2"/>
      <c r="IS5259" s="2"/>
      <c r="IT5259" s="2"/>
      <c r="IU5259" s="2"/>
      <c r="IV5259" s="2"/>
    </row>
    <row r="5260" spans="1:256" s="51" customFormat="1">
      <c r="A5260" s="52"/>
      <c r="B5260" s="52">
        <v>0</v>
      </c>
      <c r="C5260" s="53"/>
      <c r="D5260" s="100">
        <v>1997</v>
      </c>
      <c r="E5260" s="139">
        <v>0</v>
      </c>
      <c r="F5260" s="139">
        <v>0</v>
      </c>
      <c r="G5260" s="139">
        <v>0</v>
      </c>
      <c r="H5260" s="139">
        <v>0</v>
      </c>
      <c r="I5260" s="139">
        <v>0</v>
      </c>
      <c r="J5260" s="139">
        <v>0</v>
      </c>
      <c r="K5260" s="139">
        <v>0</v>
      </c>
      <c r="L5260" s="139">
        <v>0</v>
      </c>
      <c r="M5260" s="139">
        <v>0</v>
      </c>
      <c r="N5260" s="44">
        <v>0</v>
      </c>
      <c r="O5260" s="2"/>
      <c r="P5260" s="139">
        <v>0</v>
      </c>
      <c r="AI5260" s="2"/>
      <c r="AJ5260" s="2"/>
      <c r="AK5260" s="2"/>
      <c r="AL5260" s="2"/>
      <c r="AM5260" s="2"/>
      <c r="AN5260" s="2"/>
      <c r="AO5260" s="2"/>
      <c r="AP5260" s="2"/>
      <c r="AQ5260" s="2"/>
      <c r="AR5260" s="2"/>
      <c r="AS5260" s="2"/>
      <c r="AT5260" s="2"/>
      <c r="AU5260" s="2"/>
      <c r="AV5260" s="2"/>
      <c r="AW5260" s="2"/>
      <c r="AX5260" s="2"/>
      <c r="AY5260" s="2"/>
      <c r="AZ5260" s="2"/>
      <c r="BA5260" s="2"/>
      <c r="BB5260" s="2"/>
      <c r="BC5260" s="2"/>
      <c r="BD5260" s="2"/>
      <c r="BE5260" s="2"/>
      <c r="BF5260" s="2"/>
      <c r="BG5260" s="2"/>
      <c r="BH5260" s="2"/>
      <c r="BI5260" s="2"/>
      <c r="BJ5260" s="2"/>
      <c r="BK5260" s="2"/>
      <c r="BL5260" s="2"/>
      <c r="BM5260" s="2"/>
      <c r="BN5260" s="2"/>
      <c r="BO5260" s="2"/>
      <c r="BP5260" s="2"/>
      <c r="BQ5260" s="2"/>
      <c r="BR5260" s="2"/>
      <c r="BS5260" s="2"/>
      <c r="BT5260" s="2"/>
      <c r="BU5260" s="2"/>
      <c r="BV5260" s="2"/>
      <c r="BW5260" s="2"/>
      <c r="BX5260" s="2"/>
      <c r="BY5260" s="2"/>
      <c r="BZ5260" s="2"/>
      <c r="CA5260" s="2"/>
      <c r="CB5260" s="2"/>
      <c r="CC5260" s="2"/>
      <c r="CD5260" s="2"/>
      <c r="CE5260" s="2"/>
      <c r="CF5260" s="2"/>
      <c r="CG5260" s="2"/>
      <c r="CH5260" s="2"/>
      <c r="CI5260" s="2"/>
      <c r="CJ5260" s="2"/>
      <c r="CK5260" s="2"/>
      <c r="CL5260" s="2"/>
      <c r="CM5260" s="2"/>
      <c r="CN5260" s="2"/>
      <c r="CO5260" s="2"/>
      <c r="CP5260" s="2"/>
      <c r="CQ5260" s="2"/>
      <c r="CR5260" s="2"/>
      <c r="CS5260" s="2"/>
      <c r="CT5260" s="2"/>
      <c r="CU5260" s="2"/>
      <c r="CV5260" s="2"/>
      <c r="CW5260" s="2"/>
      <c r="CX5260" s="2"/>
      <c r="CY5260" s="2"/>
      <c r="CZ5260" s="2"/>
      <c r="DA5260" s="2"/>
      <c r="DB5260" s="2"/>
      <c r="DC5260" s="2"/>
      <c r="DD5260" s="2"/>
      <c r="DE5260" s="2"/>
      <c r="DF5260" s="2"/>
      <c r="DG5260" s="2"/>
      <c r="DH5260" s="2"/>
      <c r="DI5260" s="2"/>
      <c r="DJ5260" s="2"/>
      <c r="DK5260" s="2"/>
      <c r="DL5260" s="2"/>
      <c r="DM5260" s="2"/>
      <c r="DN5260" s="2"/>
      <c r="DO5260" s="2"/>
      <c r="DP5260" s="2"/>
      <c r="DQ5260" s="2"/>
      <c r="DR5260" s="2"/>
      <c r="DS5260" s="2"/>
      <c r="DT5260" s="2"/>
      <c r="DU5260" s="2"/>
      <c r="DV5260" s="2"/>
      <c r="DW5260" s="2"/>
      <c r="DX5260" s="2"/>
      <c r="DY5260" s="2"/>
      <c r="DZ5260" s="2"/>
      <c r="EA5260" s="2"/>
      <c r="EB5260" s="2"/>
      <c r="EC5260" s="2"/>
      <c r="ED5260" s="2"/>
      <c r="EE5260" s="2"/>
      <c r="EF5260" s="2"/>
      <c r="EG5260" s="2"/>
      <c r="EH5260" s="2"/>
      <c r="EI5260" s="2"/>
      <c r="EJ5260" s="2"/>
      <c r="EK5260" s="2"/>
      <c r="EL5260" s="2"/>
      <c r="EM5260" s="2"/>
      <c r="EN5260" s="2"/>
      <c r="EO5260" s="2"/>
      <c r="EP5260" s="2"/>
      <c r="EQ5260" s="2"/>
      <c r="ER5260" s="2"/>
      <c r="ES5260" s="2"/>
      <c r="ET5260" s="2"/>
      <c r="EU5260" s="2"/>
      <c r="EV5260" s="2"/>
      <c r="EW5260" s="2"/>
      <c r="EX5260" s="2"/>
      <c r="EY5260" s="2"/>
      <c r="EZ5260" s="2"/>
      <c r="FA5260" s="2"/>
      <c r="FB5260" s="2"/>
      <c r="FC5260" s="2"/>
      <c r="FD5260" s="2"/>
      <c r="FE5260" s="2"/>
      <c r="FF5260" s="2"/>
      <c r="FG5260" s="2"/>
      <c r="FH5260" s="2"/>
      <c r="FI5260" s="2"/>
      <c r="FJ5260" s="2"/>
      <c r="FK5260" s="2"/>
      <c r="FL5260" s="2"/>
      <c r="FM5260" s="2"/>
      <c r="FN5260" s="2"/>
      <c r="FO5260" s="2"/>
      <c r="FP5260" s="2"/>
      <c r="FQ5260" s="2"/>
      <c r="FR5260" s="2"/>
      <c r="FS5260" s="2"/>
      <c r="FT5260" s="2"/>
      <c r="FU5260" s="2"/>
      <c r="FV5260" s="2"/>
      <c r="FW5260" s="2"/>
      <c r="FX5260" s="2"/>
      <c r="FY5260" s="2"/>
      <c r="FZ5260" s="2"/>
      <c r="GA5260" s="2"/>
      <c r="GB5260" s="2"/>
      <c r="GC5260" s="2"/>
      <c r="GD5260" s="2"/>
      <c r="GE5260" s="2"/>
      <c r="GF5260" s="2"/>
      <c r="GG5260" s="2"/>
      <c r="GH5260" s="2"/>
      <c r="GI5260" s="2"/>
      <c r="GJ5260" s="2"/>
      <c r="GK5260" s="2"/>
      <c r="GL5260" s="2"/>
      <c r="GM5260" s="2"/>
      <c r="GN5260" s="2"/>
      <c r="GO5260" s="2"/>
      <c r="GP5260" s="2"/>
      <c r="GQ5260" s="2"/>
      <c r="GR5260" s="2"/>
      <c r="GS5260" s="2"/>
      <c r="GT5260" s="2"/>
      <c r="GU5260" s="2"/>
      <c r="GV5260" s="2"/>
      <c r="GW5260" s="2"/>
      <c r="GX5260" s="2"/>
      <c r="GY5260" s="2"/>
      <c r="GZ5260" s="2"/>
      <c r="HA5260" s="2"/>
      <c r="HB5260" s="2"/>
      <c r="HC5260" s="2"/>
      <c r="HD5260" s="2"/>
      <c r="HE5260" s="2"/>
      <c r="HF5260" s="2"/>
      <c r="HG5260" s="2"/>
      <c r="HH5260" s="2"/>
      <c r="HI5260" s="2"/>
      <c r="HJ5260" s="2"/>
      <c r="HK5260" s="2"/>
      <c r="HL5260" s="2"/>
      <c r="HM5260" s="2"/>
      <c r="HN5260" s="2"/>
      <c r="HO5260" s="2"/>
      <c r="HP5260" s="2"/>
      <c r="HQ5260" s="2"/>
      <c r="HR5260" s="2"/>
      <c r="HS5260" s="2"/>
      <c r="HT5260" s="2"/>
      <c r="HU5260" s="2"/>
      <c r="HV5260" s="2"/>
      <c r="HW5260" s="2"/>
      <c r="HX5260" s="2"/>
      <c r="HY5260" s="2"/>
      <c r="HZ5260" s="2"/>
      <c r="IA5260" s="2"/>
      <c r="IB5260" s="2"/>
      <c r="IC5260" s="2"/>
      <c r="ID5260" s="2"/>
      <c r="IE5260" s="2"/>
      <c r="IF5260" s="2"/>
      <c r="IG5260" s="2"/>
      <c r="IH5260" s="2"/>
      <c r="II5260" s="2"/>
      <c r="IJ5260" s="2"/>
      <c r="IK5260" s="2"/>
      <c r="IL5260" s="2"/>
      <c r="IM5260" s="2"/>
      <c r="IN5260" s="2"/>
      <c r="IO5260" s="2"/>
      <c r="IP5260" s="2"/>
      <c r="IQ5260" s="2"/>
      <c r="IR5260" s="2"/>
      <c r="IS5260" s="2"/>
      <c r="IT5260" s="2"/>
      <c r="IU5260" s="2"/>
      <c r="IV5260" s="2"/>
    </row>
    <row r="5261" spans="1:256" s="51" customFormat="1">
      <c r="A5261" s="52"/>
      <c r="B5261" s="52">
        <v>0</v>
      </c>
      <c r="C5261" s="53"/>
      <c r="D5261" s="100">
        <v>1998</v>
      </c>
      <c r="E5261" s="139">
        <v>0</v>
      </c>
      <c r="F5261" s="139">
        <v>0</v>
      </c>
      <c r="G5261" s="139">
        <v>0</v>
      </c>
      <c r="H5261" s="139">
        <v>0</v>
      </c>
      <c r="I5261" s="139">
        <v>0</v>
      </c>
      <c r="J5261" s="139">
        <v>0</v>
      </c>
      <c r="K5261" s="139">
        <v>0</v>
      </c>
      <c r="L5261" s="139">
        <v>0</v>
      </c>
      <c r="M5261" s="139">
        <v>0</v>
      </c>
      <c r="N5261" s="44">
        <v>0</v>
      </c>
      <c r="O5261" s="2"/>
      <c r="P5261" s="139">
        <v>0</v>
      </c>
      <c r="AI5261" s="2"/>
      <c r="AJ5261" s="2"/>
      <c r="AK5261" s="2"/>
      <c r="AL5261" s="2"/>
      <c r="AM5261" s="2"/>
      <c r="AN5261" s="2"/>
      <c r="AO5261" s="2"/>
      <c r="AP5261" s="2"/>
      <c r="AQ5261" s="2"/>
      <c r="AR5261" s="2"/>
      <c r="AS5261" s="2"/>
      <c r="AT5261" s="2"/>
      <c r="AU5261" s="2"/>
      <c r="AV5261" s="2"/>
      <c r="AW5261" s="2"/>
      <c r="AX5261" s="2"/>
      <c r="AY5261" s="2"/>
      <c r="AZ5261" s="2"/>
      <c r="BA5261" s="2"/>
      <c r="BB5261" s="2"/>
      <c r="BC5261" s="2"/>
      <c r="BD5261" s="2"/>
      <c r="BE5261" s="2"/>
      <c r="BF5261" s="2"/>
      <c r="BG5261" s="2"/>
      <c r="BH5261" s="2"/>
      <c r="BI5261" s="2"/>
      <c r="BJ5261" s="2"/>
      <c r="BK5261" s="2"/>
      <c r="BL5261" s="2"/>
      <c r="BM5261" s="2"/>
      <c r="BN5261" s="2"/>
      <c r="BO5261" s="2"/>
      <c r="BP5261" s="2"/>
      <c r="BQ5261" s="2"/>
      <c r="BR5261" s="2"/>
      <c r="BS5261" s="2"/>
      <c r="BT5261" s="2"/>
      <c r="BU5261" s="2"/>
      <c r="BV5261" s="2"/>
      <c r="BW5261" s="2"/>
      <c r="BX5261" s="2"/>
      <c r="BY5261" s="2"/>
      <c r="BZ5261" s="2"/>
      <c r="CA5261" s="2"/>
      <c r="CB5261" s="2"/>
      <c r="CC5261" s="2"/>
      <c r="CD5261" s="2"/>
      <c r="CE5261" s="2"/>
      <c r="CF5261" s="2"/>
      <c r="CG5261" s="2"/>
      <c r="CH5261" s="2"/>
      <c r="CI5261" s="2"/>
      <c r="CJ5261" s="2"/>
      <c r="CK5261" s="2"/>
      <c r="CL5261" s="2"/>
      <c r="CM5261" s="2"/>
      <c r="CN5261" s="2"/>
      <c r="CO5261" s="2"/>
      <c r="CP5261" s="2"/>
      <c r="CQ5261" s="2"/>
      <c r="CR5261" s="2"/>
      <c r="CS5261" s="2"/>
      <c r="CT5261" s="2"/>
      <c r="CU5261" s="2"/>
      <c r="CV5261" s="2"/>
      <c r="CW5261" s="2"/>
      <c r="CX5261" s="2"/>
      <c r="CY5261" s="2"/>
      <c r="CZ5261" s="2"/>
      <c r="DA5261" s="2"/>
      <c r="DB5261" s="2"/>
      <c r="DC5261" s="2"/>
      <c r="DD5261" s="2"/>
      <c r="DE5261" s="2"/>
      <c r="DF5261" s="2"/>
      <c r="DG5261" s="2"/>
      <c r="DH5261" s="2"/>
      <c r="DI5261" s="2"/>
      <c r="DJ5261" s="2"/>
      <c r="DK5261" s="2"/>
      <c r="DL5261" s="2"/>
      <c r="DM5261" s="2"/>
      <c r="DN5261" s="2"/>
      <c r="DO5261" s="2"/>
      <c r="DP5261" s="2"/>
      <c r="DQ5261" s="2"/>
      <c r="DR5261" s="2"/>
      <c r="DS5261" s="2"/>
      <c r="DT5261" s="2"/>
      <c r="DU5261" s="2"/>
      <c r="DV5261" s="2"/>
      <c r="DW5261" s="2"/>
      <c r="DX5261" s="2"/>
      <c r="DY5261" s="2"/>
      <c r="DZ5261" s="2"/>
      <c r="EA5261" s="2"/>
      <c r="EB5261" s="2"/>
      <c r="EC5261" s="2"/>
      <c r="ED5261" s="2"/>
      <c r="EE5261" s="2"/>
      <c r="EF5261" s="2"/>
      <c r="EG5261" s="2"/>
      <c r="EH5261" s="2"/>
      <c r="EI5261" s="2"/>
      <c r="EJ5261" s="2"/>
      <c r="EK5261" s="2"/>
      <c r="EL5261" s="2"/>
      <c r="EM5261" s="2"/>
      <c r="EN5261" s="2"/>
      <c r="EO5261" s="2"/>
      <c r="EP5261" s="2"/>
      <c r="EQ5261" s="2"/>
      <c r="ER5261" s="2"/>
      <c r="ES5261" s="2"/>
      <c r="ET5261" s="2"/>
      <c r="EU5261" s="2"/>
      <c r="EV5261" s="2"/>
      <c r="EW5261" s="2"/>
      <c r="EX5261" s="2"/>
      <c r="EY5261" s="2"/>
      <c r="EZ5261" s="2"/>
      <c r="FA5261" s="2"/>
      <c r="FB5261" s="2"/>
      <c r="FC5261" s="2"/>
      <c r="FD5261" s="2"/>
      <c r="FE5261" s="2"/>
      <c r="FF5261" s="2"/>
      <c r="FG5261" s="2"/>
      <c r="FH5261" s="2"/>
      <c r="FI5261" s="2"/>
      <c r="FJ5261" s="2"/>
      <c r="FK5261" s="2"/>
      <c r="FL5261" s="2"/>
      <c r="FM5261" s="2"/>
      <c r="FN5261" s="2"/>
      <c r="FO5261" s="2"/>
      <c r="FP5261" s="2"/>
      <c r="FQ5261" s="2"/>
      <c r="FR5261" s="2"/>
      <c r="FS5261" s="2"/>
      <c r="FT5261" s="2"/>
      <c r="FU5261" s="2"/>
      <c r="FV5261" s="2"/>
      <c r="FW5261" s="2"/>
      <c r="FX5261" s="2"/>
      <c r="FY5261" s="2"/>
      <c r="FZ5261" s="2"/>
      <c r="GA5261" s="2"/>
      <c r="GB5261" s="2"/>
      <c r="GC5261" s="2"/>
      <c r="GD5261" s="2"/>
      <c r="GE5261" s="2"/>
      <c r="GF5261" s="2"/>
      <c r="GG5261" s="2"/>
      <c r="GH5261" s="2"/>
      <c r="GI5261" s="2"/>
      <c r="GJ5261" s="2"/>
      <c r="GK5261" s="2"/>
      <c r="GL5261" s="2"/>
      <c r="GM5261" s="2"/>
      <c r="GN5261" s="2"/>
      <c r="GO5261" s="2"/>
      <c r="GP5261" s="2"/>
      <c r="GQ5261" s="2"/>
      <c r="GR5261" s="2"/>
      <c r="GS5261" s="2"/>
      <c r="GT5261" s="2"/>
      <c r="GU5261" s="2"/>
      <c r="GV5261" s="2"/>
      <c r="GW5261" s="2"/>
      <c r="GX5261" s="2"/>
      <c r="GY5261" s="2"/>
      <c r="GZ5261" s="2"/>
      <c r="HA5261" s="2"/>
      <c r="HB5261" s="2"/>
      <c r="HC5261" s="2"/>
      <c r="HD5261" s="2"/>
      <c r="HE5261" s="2"/>
      <c r="HF5261" s="2"/>
      <c r="HG5261" s="2"/>
      <c r="HH5261" s="2"/>
      <c r="HI5261" s="2"/>
      <c r="HJ5261" s="2"/>
      <c r="HK5261" s="2"/>
      <c r="HL5261" s="2"/>
      <c r="HM5261" s="2"/>
      <c r="HN5261" s="2"/>
      <c r="HO5261" s="2"/>
      <c r="HP5261" s="2"/>
      <c r="HQ5261" s="2"/>
      <c r="HR5261" s="2"/>
      <c r="HS5261" s="2"/>
      <c r="HT5261" s="2"/>
      <c r="HU5261" s="2"/>
      <c r="HV5261" s="2"/>
      <c r="HW5261" s="2"/>
      <c r="HX5261" s="2"/>
      <c r="HY5261" s="2"/>
      <c r="HZ5261" s="2"/>
      <c r="IA5261" s="2"/>
      <c r="IB5261" s="2"/>
      <c r="IC5261" s="2"/>
      <c r="ID5261" s="2"/>
      <c r="IE5261" s="2"/>
      <c r="IF5261" s="2"/>
      <c r="IG5261" s="2"/>
      <c r="IH5261" s="2"/>
      <c r="II5261" s="2"/>
      <c r="IJ5261" s="2"/>
      <c r="IK5261" s="2"/>
      <c r="IL5261" s="2"/>
      <c r="IM5261" s="2"/>
      <c r="IN5261" s="2"/>
      <c r="IO5261" s="2"/>
      <c r="IP5261" s="2"/>
      <c r="IQ5261" s="2"/>
      <c r="IR5261" s="2"/>
      <c r="IS5261" s="2"/>
      <c r="IT5261" s="2"/>
      <c r="IU5261" s="2"/>
      <c r="IV5261" s="2"/>
    </row>
    <row r="5262" spans="1:256" s="51" customFormat="1">
      <c r="A5262" s="52"/>
      <c r="B5262" s="52">
        <v>0</v>
      </c>
      <c r="C5262" s="53"/>
      <c r="D5262" s="100">
        <v>1999</v>
      </c>
      <c r="E5262" s="139">
        <v>0</v>
      </c>
      <c r="F5262" s="139">
        <v>0</v>
      </c>
      <c r="G5262" s="139">
        <v>0</v>
      </c>
      <c r="H5262" s="139">
        <v>0</v>
      </c>
      <c r="I5262" s="139">
        <v>0</v>
      </c>
      <c r="J5262" s="139">
        <v>0</v>
      </c>
      <c r="K5262" s="139">
        <v>0</v>
      </c>
      <c r="L5262" s="139">
        <v>0</v>
      </c>
      <c r="M5262" s="139">
        <v>0</v>
      </c>
      <c r="N5262" s="44">
        <v>0</v>
      </c>
      <c r="O5262" s="2"/>
      <c r="P5262" s="139">
        <v>0</v>
      </c>
      <c r="AI5262" s="2"/>
      <c r="AJ5262" s="2"/>
      <c r="AK5262" s="2"/>
      <c r="AL5262" s="2"/>
      <c r="AM5262" s="2"/>
      <c r="AN5262" s="2"/>
      <c r="AO5262" s="2"/>
      <c r="AP5262" s="2"/>
      <c r="AQ5262" s="2"/>
      <c r="AR5262" s="2"/>
      <c r="AS5262" s="2"/>
      <c r="AT5262" s="2"/>
      <c r="AU5262" s="2"/>
      <c r="AV5262" s="2"/>
      <c r="AW5262" s="2"/>
      <c r="AX5262" s="2"/>
      <c r="AY5262" s="2"/>
      <c r="AZ5262" s="2"/>
      <c r="BA5262" s="2"/>
      <c r="BB5262" s="2"/>
      <c r="BC5262" s="2"/>
      <c r="BD5262" s="2"/>
      <c r="BE5262" s="2"/>
      <c r="BF5262" s="2"/>
      <c r="BG5262" s="2"/>
      <c r="BH5262" s="2"/>
      <c r="BI5262" s="2"/>
      <c r="BJ5262" s="2"/>
      <c r="BK5262" s="2"/>
      <c r="BL5262" s="2"/>
      <c r="BM5262" s="2"/>
      <c r="BN5262" s="2"/>
      <c r="BO5262" s="2"/>
      <c r="BP5262" s="2"/>
      <c r="BQ5262" s="2"/>
      <c r="BR5262" s="2"/>
      <c r="BS5262" s="2"/>
      <c r="BT5262" s="2"/>
      <c r="BU5262" s="2"/>
      <c r="BV5262" s="2"/>
      <c r="BW5262" s="2"/>
      <c r="BX5262" s="2"/>
      <c r="BY5262" s="2"/>
      <c r="BZ5262" s="2"/>
      <c r="CA5262" s="2"/>
      <c r="CB5262" s="2"/>
      <c r="CC5262" s="2"/>
      <c r="CD5262" s="2"/>
      <c r="CE5262" s="2"/>
      <c r="CF5262" s="2"/>
      <c r="CG5262" s="2"/>
      <c r="CH5262" s="2"/>
      <c r="CI5262" s="2"/>
      <c r="CJ5262" s="2"/>
      <c r="CK5262" s="2"/>
      <c r="CL5262" s="2"/>
      <c r="CM5262" s="2"/>
      <c r="CN5262" s="2"/>
      <c r="CO5262" s="2"/>
      <c r="CP5262" s="2"/>
      <c r="CQ5262" s="2"/>
      <c r="CR5262" s="2"/>
      <c r="CS5262" s="2"/>
      <c r="CT5262" s="2"/>
      <c r="CU5262" s="2"/>
      <c r="CV5262" s="2"/>
      <c r="CW5262" s="2"/>
      <c r="CX5262" s="2"/>
      <c r="CY5262" s="2"/>
      <c r="CZ5262" s="2"/>
      <c r="DA5262" s="2"/>
      <c r="DB5262" s="2"/>
      <c r="DC5262" s="2"/>
      <c r="DD5262" s="2"/>
      <c r="DE5262" s="2"/>
      <c r="DF5262" s="2"/>
      <c r="DG5262" s="2"/>
      <c r="DH5262" s="2"/>
      <c r="DI5262" s="2"/>
      <c r="DJ5262" s="2"/>
      <c r="DK5262" s="2"/>
      <c r="DL5262" s="2"/>
      <c r="DM5262" s="2"/>
      <c r="DN5262" s="2"/>
      <c r="DO5262" s="2"/>
      <c r="DP5262" s="2"/>
      <c r="DQ5262" s="2"/>
      <c r="DR5262" s="2"/>
      <c r="DS5262" s="2"/>
      <c r="DT5262" s="2"/>
      <c r="DU5262" s="2"/>
      <c r="DV5262" s="2"/>
      <c r="DW5262" s="2"/>
      <c r="DX5262" s="2"/>
      <c r="DY5262" s="2"/>
      <c r="DZ5262" s="2"/>
      <c r="EA5262" s="2"/>
      <c r="EB5262" s="2"/>
      <c r="EC5262" s="2"/>
      <c r="ED5262" s="2"/>
      <c r="EE5262" s="2"/>
      <c r="EF5262" s="2"/>
      <c r="EG5262" s="2"/>
      <c r="EH5262" s="2"/>
      <c r="EI5262" s="2"/>
      <c r="EJ5262" s="2"/>
      <c r="EK5262" s="2"/>
      <c r="EL5262" s="2"/>
      <c r="EM5262" s="2"/>
      <c r="EN5262" s="2"/>
      <c r="EO5262" s="2"/>
      <c r="EP5262" s="2"/>
      <c r="EQ5262" s="2"/>
      <c r="ER5262" s="2"/>
      <c r="ES5262" s="2"/>
      <c r="ET5262" s="2"/>
      <c r="EU5262" s="2"/>
      <c r="EV5262" s="2"/>
      <c r="EW5262" s="2"/>
      <c r="EX5262" s="2"/>
      <c r="EY5262" s="2"/>
      <c r="EZ5262" s="2"/>
      <c r="FA5262" s="2"/>
      <c r="FB5262" s="2"/>
      <c r="FC5262" s="2"/>
      <c r="FD5262" s="2"/>
      <c r="FE5262" s="2"/>
      <c r="FF5262" s="2"/>
      <c r="FG5262" s="2"/>
      <c r="FH5262" s="2"/>
      <c r="FI5262" s="2"/>
      <c r="FJ5262" s="2"/>
      <c r="FK5262" s="2"/>
      <c r="FL5262" s="2"/>
      <c r="FM5262" s="2"/>
      <c r="FN5262" s="2"/>
      <c r="FO5262" s="2"/>
      <c r="FP5262" s="2"/>
      <c r="FQ5262" s="2"/>
      <c r="FR5262" s="2"/>
      <c r="FS5262" s="2"/>
      <c r="FT5262" s="2"/>
      <c r="FU5262" s="2"/>
      <c r="FV5262" s="2"/>
      <c r="FW5262" s="2"/>
      <c r="FX5262" s="2"/>
      <c r="FY5262" s="2"/>
      <c r="FZ5262" s="2"/>
      <c r="GA5262" s="2"/>
      <c r="GB5262" s="2"/>
      <c r="GC5262" s="2"/>
      <c r="GD5262" s="2"/>
      <c r="GE5262" s="2"/>
      <c r="GF5262" s="2"/>
      <c r="GG5262" s="2"/>
      <c r="GH5262" s="2"/>
      <c r="GI5262" s="2"/>
      <c r="GJ5262" s="2"/>
      <c r="GK5262" s="2"/>
      <c r="GL5262" s="2"/>
      <c r="GM5262" s="2"/>
      <c r="GN5262" s="2"/>
      <c r="GO5262" s="2"/>
      <c r="GP5262" s="2"/>
      <c r="GQ5262" s="2"/>
      <c r="GR5262" s="2"/>
      <c r="GS5262" s="2"/>
      <c r="GT5262" s="2"/>
      <c r="GU5262" s="2"/>
      <c r="GV5262" s="2"/>
      <c r="GW5262" s="2"/>
      <c r="GX5262" s="2"/>
      <c r="GY5262" s="2"/>
      <c r="GZ5262" s="2"/>
      <c r="HA5262" s="2"/>
      <c r="HB5262" s="2"/>
      <c r="HC5262" s="2"/>
      <c r="HD5262" s="2"/>
      <c r="HE5262" s="2"/>
      <c r="HF5262" s="2"/>
      <c r="HG5262" s="2"/>
      <c r="HH5262" s="2"/>
      <c r="HI5262" s="2"/>
      <c r="HJ5262" s="2"/>
      <c r="HK5262" s="2"/>
      <c r="HL5262" s="2"/>
      <c r="HM5262" s="2"/>
      <c r="HN5262" s="2"/>
      <c r="HO5262" s="2"/>
      <c r="HP5262" s="2"/>
      <c r="HQ5262" s="2"/>
      <c r="HR5262" s="2"/>
      <c r="HS5262" s="2"/>
      <c r="HT5262" s="2"/>
      <c r="HU5262" s="2"/>
      <c r="HV5262" s="2"/>
      <c r="HW5262" s="2"/>
      <c r="HX5262" s="2"/>
      <c r="HY5262" s="2"/>
      <c r="HZ5262" s="2"/>
      <c r="IA5262" s="2"/>
      <c r="IB5262" s="2"/>
      <c r="IC5262" s="2"/>
      <c r="ID5262" s="2"/>
      <c r="IE5262" s="2"/>
      <c r="IF5262" s="2"/>
      <c r="IG5262" s="2"/>
      <c r="IH5262" s="2"/>
      <c r="II5262" s="2"/>
      <c r="IJ5262" s="2"/>
      <c r="IK5262" s="2"/>
      <c r="IL5262" s="2"/>
      <c r="IM5262" s="2"/>
      <c r="IN5262" s="2"/>
      <c r="IO5262" s="2"/>
      <c r="IP5262" s="2"/>
      <c r="IQ5262" s="2"/>
      <c r="IR5262" s="2"/>
      <c r="IS5262" s="2"/>
      <c r="IT5262" s="2"/>
      <c r="IU5262" s="2"/>
      <c r="IV5262" s="2"/>
    </row>
    <row r="5263" spans="1:256" s="51" customFormat="1">
      <c r="A5263" s="52"/>
      <c r="B5263" s="52">
        <v>0</v>
      </c>
      <c r="C5263" s="53"/>
      <c r="D5263" s="100">
        <v>2000</v>
      </c>
      <c r="E5263" s="139">
        <v>0</v>
      </c>
      <c r="F5263" s="139">
        <v>0</v>
      </c>
      <c r="G5263" s="139">
        <v>0</v>
      </c>
      <c r="H5263" s="139">
        <v>0</v>
      </c>
      <c r="I5263" s="139">
        <v>0</v>
      </c>
      <c r="J5263" s="139">
        <v>0</v>
      </c>
      <c r="K5263" s="139">
        <v>0</v>
      </c>
      <c r="L5263" s="139">
        <v>0</v>
      </c>
      <c r="M5263" s="139">
        <v>0</v>
      </c>
      <c r="N5263" s="44">
        <v>0</v>
      </c>
      <c r="O5263" s="2"/>
      <c r="P5263" s="139">
        <v>0</v>
      </c>
      <c r="AI5263" s="2"/>
      <c r="AJ5263" s="2"/>
      <c r="AK5263" s="2"/>
      <c r="AL5263" s="2"/>
      <c r="AM5263" s="2"/>
      <c r="AN5263" s="2"/>
      <c r="AO5263" s="2"/>
      <c r="AP5263" s="2"/>
      <c r="AQ5263" s="2"/>
      <c r="AR5263" s="2"/>
      <c r="AS5263" s="2"/>
      <c r="AT5263" s="2"/>
      <c r="AU5263" s="2"/>
      <c r="AV5263" s="2"/>
      <c r="AW5263" s="2"/>
      <c r="AX5263" s="2"/>
      <c r="AY5263" s="2"/>
      <c r="AZ5263" s="2"/>
      <c r="BA5263" s="2"/>
      <c r="BB5263" s="2"/>
      <c r="BC5263" s="2"/>
      <c r="BD5263" s="2"/>
      <c r="BE5263" s="2"/>
      <c r="BF5263" s="2"/>
      <c r="BG5263" s="2"/>
      <c r="BH5263" s="2"/>
      <c r="BI5263" s="2"/>
      <c r="BJ5263" s="2"/>
      <c r="BK5263" s="2"/>
      <c r="BL5263" s="2"/>
      <c r="BM5263" s="2"/>
      <c r="BN5263" s="2"/>
      <c r="BO5263" s="2"/>
      <c r="BP5263" s="2"/>
      <c r="BQ5263" s="2"/>
      <c r="BR5263" s="2"/>
      <c r="BS5263" s="2"/>
      <c r="BT5263" s="2"/>
      <c r="BU5263" s="2"/>
      <c r="BV5263" s="2"/>
      <c r="BW5263" s="2"/>
      <c r="BX5263" s="2"/>
      <c r="BY5263" s="2"/>
      <c r="BZ5263" s="2"/>
      <c r="CA5263" s="2"/>
      <c r="CB5263" s="2"/>
      <c r="CC5263" s="2"/>
      <c r="CD5263" s="2"/>
      <c r="CE5263" s="2"/>
      <c r="CF5263" s="2"/>
      <c r="CG5263" s="2"/>
      <c r="CH5263" s="2"/>
      <c r="CI5263" s="2"/>
      <c r="CJ5263" s="2"/>
      <c r="CK5263" s="2"/>
      <c r="CL5263" s="2"/>
      <c r="CM5263" s="2"/>
      <c r="CN5263" s="2"/>
      <c r="CO5263" s="2"/>
      <c r="CP5263" s="2"/>
      <c r="CQ5263" s="2"/>
      <c r="CR5263" s="2"/>
      <c r="CS5263" s="2"/>
      <c r="CT5263" s="2"/>
      <c r="CU5263" s="2"/>
      <c r="CV5263" s="2"/>
      <c r="CW5263" s="2"/>
      <c r="CX5263" s="2"/>
      <c r="CY5263" s="2"/>
      <c r="CZ5263" s="2"/>
      <c r="DA5263" s="2"/>
      <c r="DB5263" s="2"/>
      <c r="DC5263" s="2"/>
      <c r="DD5263" s="2"/>
      <c r="DE5263" s="2"/>
      <c r="DF5263" s="2"/>
      <c r="DG5263" s="2"/>
      <c r="DH5263" s="2"/>
      <c r="DI5263" s="2"/>
      <c r="DJ5263" s="2"/>
      <c r="DK5263" s="2"/>
      <c r="DL5263" s="2"/>
      <c r="DM5263" s="2"/>
      <c r="DN5263" s="2"/>
      <c r="DO5263" s="2"/>
      <c r="DP5263" s="2"/>
      <c r="DQ5263" s="2"/>
      <c r="DR5263" s="2"/>
      <c r="DS5263" s="2"/>
      <c r="DT5263" s="2"/>
      <c r="DU5263" s="2"/>
      <c r="DV5263" s="2"/>
      <c r="DW5263" s="2"/>
      <c r="DX5263" s="2"/>
      <c r="DY5263" s="2"/>
      <c r="DZ5263" s="2"/>
      <c r="EA5263" s="2"/>
      <c r="EB5263" s="2"/>
      <c r="EC5263" s="2"/>
      <c r="ED5263" s="2"/>
      <c r="EE5263" s="2"/>
      <c r="EF5263" s="2"/>
      <c r="EG5263" s="2"/>
      <c r="EH5263" s="2"/>
      <c r="EI5263" s="2"/>
      <c r="EJ5263" s="2"/>
      <c r="EK5263" s="2"/>
      <c r="EL5263" s="2"/>
      <c r="EM5263" s="2"/>
      <c r="EN5263" s="2"/>
      <c r="EO5263" s="2"/>
      <c r="EP5263" s="2"/>
      <c r="EQ5263" s="2"/>
      <c r="ER5263" s="2"/>
      <c r="ES5263" s="2"/>
      <c r="ET5263" s="2"/>
      <c r="EU5263" s="2"/>
      <c r="EV5263" s="2"/>
      <c r="EW5263" s="2"/>
      <c r="EX5263" s="2"/>
      <c r="EY5263" s="2"/>
      <c r="EZ5263" s="2"/>
      <c r="FA5263" s="2"/>
      <c r="FB5263" s="2"/>
      <c r="FC5263" s="2"/>
      <c r="FD5263" s="2"/>
      <c r="FE5263" s="2"/>
      <c r="FF5263" s="2"/>
      <c r="FG5263" s="2"/>
      <c r="FH5263" s="2"/>
      <c r="FI5263" s="2"/>
      <c r="FJ5263" s="2"/>
      <c r="FK5263" s="2"/>
      <c r="FL5263" s="2"/>
      <c r="FM5263" s="2"/>
      <c r="FN5263" s="2"/>
      <c r="FO5263" s="2"/>
      <c r="FP5263" s="2"/>
      <c r="FQ5263" s="2"/>
      <c r="FR5263" s="2"/>
      <c r="FS5263" s="2"/>
      <c r="FT5263" s="2"/>
      <c r="FU5263" s="2"/>
      <c r="FV5263" s="2"/>
      <c r="FW5263" s="2"/>
      <c r="FX5263" s="2"/>
      <c r="FY5263" s="2"/>
      <c r="FZ5263" s="2"/>
      <c r="GA5263" s="2"/>
      <c r="GB5263" s="2"/>
      <c r="GC5263" s="2"/>
      <c r="GD5263" s="2"/>
      <c r="GE5263" s="2"/>
      <c r="GF5263" s="2"/>
      <c r="GG5263" s="2"/>
      <c r="GH5263" s="2"/>
      <c r="GI5263" s="2"/>
      <c r="GJ5263" s="2"/>
      <c r="GK5263" s="2"/>
      <c r="GL5263" s="2"/>
      <c r="GM5263" s="2"/>
      <c r="GN5263" s="2"/>
      <c r="GO5263" s="2"/>
      <c r="GP5263" s="2"/>
      <c r="GQ5263" s="2"/>
      <c r="GR5263" s="2"/>
      <c r="GS5263" s="2"/>
      <c r="GT5263" s="2"/>
      <c r="GU5263" s="2"/>
      <c r="GV5263" s="2"/>
      <c r="GW5263" s="2"/>
      <c r="GX5263" s="2"/>
      <c r="GY5263" s="2"/>
      <c r="GZ5263" s="2"/>
      <c r="HA5263" s="2"/>
      <c r="HB5263" s="2"/>
      <c r="HC5263" s="2"/>
      <c r="HD5263" s="2"/>
      <c r="HE5263" s="2"/>
      <c r="HF5263" s="2"/>
      <c r="HG5263" s="2"/>
      <c r="HH5263" s="2"/>
      <c r="HI5263" s="2"/>
      <c r="HJ5263" s="2"/>
      <c r="HK5263" s="2"/>
      <c r="HL5263" s="2"/>
      <c r="HM5263" s="2"/>
      <c r="HN5263" s="2"/>
      <c r="HO5263" s="2"/>
      <c r="HP5263" s="2"/>
      <c r="HQ5263" s="2"/>
      <c r="HR5263" s="2"/>
      <c r="HS5263" s="2"/>
      <c r="HT5263" s="2"/>
      <c r="HU5263" s="2"/>
      <c r="HV5263" s="2"/>
      <c r="HW5263" s="2"/>
      <c r="HX5263" s="2"/>
      <c r="HY5263" s="2"/>
      <c r="HZ5263" s="2"/>
      <c r="IA5263" s="2"/>
      <c r="IB5263" s="2"/>
      <c r="IC5263" s="2"/>
      <c r="ID5263" s="2"/>
      <c r="IE5263" s="2"/>
      <c r="IF5263" s="2"/>
      <c r="IG5263" s="2"/>
      <c r="IH5263" s="2"/>
      <c r="II5263" s="2"/>
      <c r="IJ5263" s="2"/>
      <c r="IK5263" s="2"/>
      <c r="IL5263" s="2"/>
      <c r="IM5263" s="2"/>
      <c r="IN5263" s="2"/>
      <c r="IO5263" s="2"/>
      <c r="IP5263" s="2"/>
      <c r="IQ5263" s="2"/>
      <c r="IR5263" s="2"/>
      <c r="IS5263" s="2"/>
      <c r="IT5263" s="2"/>
      <c r="IU5263" s="2"/>
      <c r="IV5263" s="2"/>
    </row>
    <row r="5264" spans="1:256" s="51" customFormat="1">
      <c r="A5264" s="52"/>
      <c r="B5264" s="52">
        <v>0</v>
      </c>
      <c r="C5264" s="53"/>
      <c r="D5264" s="100">
        <v>2001</v>
      </c>
      <c r="E5264" s="139">
        <v>0</v>
      </c>
      <c r="F5264" s="139">
        <v>0</v>
      </c>
      <c r="G5264" s="139">
        <v>0</v>
      </c>
      <c r="H5264" s="139">
        <v>0</v>
      </c>
      <c r="I5264" s="139">
        <v>0</v>
      </c>
      <c r="J5264" s="139">
        <v>0</v>
      </c>
      <c r="K5264" s="139">
        <v>0</v>
      </c>
      <c r="L5264" s="139">
        <v>0</v>
      </c>
      <c r="M5264" s="139">
        <v>0</v>
      </c>
      <c r="N5264" s="44">
        <v>0</v>
      </c>
      <c r="O5264" s="2"/>
      <c r="P5264" s="139">
        <v>0</v>
      </c>
      <c r="AI5264" s="2"/>
      <c r="AJ5264" s="2"/>
      <c r="AK5264" s="2"/>
      <c r="AL5264" s="2"/>
      <c r="AM5264" s="2"/>
      <c r="AN5264" s="2"/>
      <c r="AO5264" s="2"/>
      <c r="AP5264" s="2"/>
      <c r="AQ5264" s="2"/>
      <c r="AR5264" s="2"/>
      <c r="AS5264" s="2"/>
      <c r="AT5264" s="2"/>
      <c r="AU5264" s="2"/>
      <c r="AV5264" s="2"/>
      <c r="AW5264" s="2"/>
      <c r="AX5264" s="2"/>
      <c r="AY5264" s="2"/>
      <c r="AZ5264" s="2"/>
      <c r="BA5264" s="2"/>
      <c r="BB5264" s="2"/>
      <c r="BC5264" s="2"/>
      <c r="BD5264" s="2"/>
      <c r="BE5264" s="2"/>
      <c r="BF5264" s="2"/>
      <c r="BG5264" s="2"/>
      <c r="BH5264" s="2"/>
      <c r="BI5264" s="2"/>
      <c r="BJ5264" s="2"/>
      <c r="BK5264" s="2"/>
      <c r="BL5264" s="2"/>
      <c r="BM5264" s="2"/>
      <c r="BN5264" s="2"/>
      <c r="BO5264" s="2"/>
      <c r="BP5264" s="2"/>
      <c r="BQ5264" s="2"/>
      <c r="BR5264" s="2"/>
      <c r="BS5264" s="2"/>
      <c r="BT5264" s="2"/>
      <c r="BU5264" s="2"/>
      <c r="BV5264" s="2"/>
      <c r="BW5264" s="2"/>
      <c r="BX5264" s="2"/>
      <c r="BY5264" s="2"/>
      <c r="BZ5264" s="2"/>
      <c r="CA5264" s="2"/>
      <c r="CB5264" s="2"/>
      <c r="CC5264" s="2"/>
      <c r="CD5264" s="2"/>
      <c r="CE5264" s="2"/>
      <c r="CF5264" s="2"/>
      <c r="CG5264" s="2"/>
      <c r="CH5264" s="2"/>
      <c r="CI5264" s="2"/>
      <c r="CJ5264" s="2"/>
      <c r="CK5264" s="2"/>
      <c r="CL5264" s="2"/>
      <c r="CM5264" s="2"/>
      <c r="CN5264" s="2"/>
      <c r="CO5264" s="2"/>
      <c r="CP5264" s="2"/>
      <c r="CQ5264" s="2"/>
      <c r="CR5264" s="2"/>
      <c r="CS5264" s="2"/>
      <c r="CT5264" s="2"/>
      <c r="CU5264" s="2"/>
      <c r="CV5264" s="2"/>
      <c r="CW5264" s="2"/>
      <c r="CX5264" s="2"/>
      <c r="CY5264" s="2"/>
      <c r="CZ5264" s="2"/>
      <c r="DA5264" s="2"/>
      <c r="DB5264" s="2"/>
      <c r="DC5264" s="2"/>
      <c r="DD5264" s="2"/>
      <c r="DE5264" s="2"/>
      <c r="DF5264" s="2"/>
      <c r="DG5264" s="2"/>
      <c r="DH5264" s="2"/>
      <c r="DI5264" s="2"/>
      <c r="DJ5264" s="2"/>
      <c r="DK5264" s="2"/>
      <c r="DL5264" s="2"/>
      <c r="DM5264" s="2"/>
      <c r="DN5264" s="2"/>
      <c r="DO5264" s="2"/>
      <c r="DP5264" s="2"/>
      <c r="DQ5264" s="2"/>
      <c r="DR5264" s="2"/>
      <c r="DS5264" s="2"/>
      <c r="DT5264" s="2"/>
      <c r="DU5264" s="2"/>
      <c r="DV5264" s="2"/>
      <c r="DW5264" s="2"/>
      <c r="DX5264" s="2"/>
      <c r="DY5264" s="2"/>
      <c r="DZ5264" s="2"/>
      <c r="EA5264" s="2"/>
      <c r="EB5264" s="2"/>
      <c r="EC5264" s="2"/>
      <c r="ED5264" s="2"/>
      <c r="EE5264" s="2"/>
      <c r="EF5264" s="2"/>
      <c r="EG5264" s="2"/>
      <c r="EH5264" s="2"/>
      <c r="EI5264" s="2"/>
      <c r="EJ5264" s="2"/>
      <c r="EK5264" s="2"/>
      <c r="EL5264" s="2"/>
      <c r="EM5264" s="2"/>
      <c r="EN5264" s="2"/>
      <c r="EO5264" s="2"/>
      <c r="EP5264" s="2"/>
      <c r="EQ5264" s="2"/>
      <c r="ER5264" s="2"/>
      <c r="ES5264" s="2"/>
      <c r="ET5264" s="2"/>
      <c r="EU5264" s="2"/>
      <c r="EV5264" s="2"/>
      <c r="EW5264" s="2"/>
      <c r="EX5264" s="2"/>
      <c r="EY5264" s="2"/>
      <c r="EZ5264" s="2"/>
      <c r="FA5264" s="2"/>
      <c r="FB5264" s="2"/>
      <c r="FC5264" s="2"/>
      <c r="FD5264" s="2"/>
      <c r="FE5264" s="2"/>
      <c r="FF5264" s="2"/>
      <c r="FG5264" s="2"/>
      <c r="FH5264" s="2"/>
      <c r="FI5264" s="2"/>
      <c r="FJ5264" s="2"/>
      <c r="FK5264" s="2"/>
      <c r="FL5264" s="2"/>
      <c r="FM5264" s="2"/>
      <c r="FN5264" s="2"/>
      <c r="FO5264" s="2"/>
      <c r="FP5264" s="2"/>
      <c r="FQ5264" s="2"/>
      <c r="FR5264" s="2"/>
      <c r="FS5264" s="2"/>
      <c r="FT5264" s="2"/>
      <c r="FU5264" s="2"/>
      <c r="FV5264" s="2"/>
      <c r="FW5264" s="2"/>
      <c r="FX5264" s="2"/>
      <c r="FY5264" s="2"/>
      <c r="FZ5264" s="2"/>
      <c r="GA5264" s="2"/>
      <c r="GB5264" s="2"/>
      <c r="GC5264" s="2"/>
      <c r="GD5264" s="2"/>
      <c r="GE5264" s="2"/>
      <c r="GF5264" s="2"/>
      <c r="GG5264" s="2"/>
      <c r="GH5264" s="2"/>
      <c r="GI5264" s="2"/>
      <c r="GJ5264" s="2"/>
      <c r="GK5264" s="2"/>
      <c r="GL5264" s="2"/>
      <c r="GM5264" s="2"/>
      <c r="GN5264" s="2"/>
      <c r="GO5264" s="2"/>
      <c r="GP5264" s="2"/>
      <c r="GQ5264" s="2"/>
      <c r="GR5264" s="2"/>
      <c r="GS5264" s="2"/>
      <c r="GT5264" s="2"/>
      <c r="GU5264" s="2"/>
      <c r="GV5264" s="2"/>
      <c r="GW5264" s="2"/>
      <c r="GX5264" s="2"/>
      <c r="GY5264" s="2"/>
      <c r="GZ5264" s="2"/>
      <c r="HA5264" s="2"/>
      <c r="HB5264" s="2"/>
      <c r="HC5264" s="2"/>
      <c r="HD5264" s="2"/>
      <c r="HE5264" s="2"/>
      <c r="HF5264" s="2"/>
      <c r="HG5264" s="2"/>
      <c r="HH5264" s="2"/>
      <c r="HI5264" s="2"/>
      <c r="HJ5264" s="2"/>
      <c r="HK5264" s="2"/>
      <c r="HL5264" s="2"/>
      <c r="HM5264" s="2"/>
      <c r="HN5264" s="2"/>
      <c r="HO5264" s="2"/>
      <c r="HP5264" s="2"/>
      <c r="HQ5264" s="2"/>
      <c r="HR5264" s="2"/>
      <c r="HS5264" s="2"/>
      <c r="HT5264" s="2"/>
      <c r="HU5264" s="2"/>
      <c r="HV5264" s="2"/>
      <c r="HW5264" s="2"/>
      <c r="HX5264" s="2"/>
      <c r="HY5264" s="2"/>
      <c r="HZ5264" s="2"/>
      <c r="IA5264" s="2"/>
      <c r="IB5264" s="2"/>
      <c r="IC5264" s="2"/>
      <c r="ID5264" s="2"/>
      <c r="IE5264" s="2"/>
      <c r="IF5264" s="2"/>
      <c r="IG5264" s="2"/>
      <c r="IH5264" s="2"/>
      <c r="II5264" s="2"/>
      <c r="IJ5264" s="2"/>
      <c r="IK5264" s="2"/>
      <c r="IL5264" s="2"/>
      <c r="IM5264" s="2"/>
      <c r="IN5264" s="2"/>
      <c r="IO5264" s="2"/>
      <c r="IP5264" s="2"/>
      <c r="IQ5264" s="2"/>
      <c r="IR5264" s="2"/>
      <c r="IS5264" s="2"/>
      <c r="IT5264" s="2"/>
      <c r="IU5264" s="2"/>
      <c r="IV5264" s="2"/>
    </row>
    <row r="5265" spans="1:256" s="51" customFormat="1">
      <c r="A5265" s="52"/>
      <c r="B5265" s="52">
        <v>0</v>
      </c>
      <c r="C5265" s="53"/>
      <c r="D5265" s="100">
        <v>2002</v>
      </c>
      <c r="E5265" s="139">
        <v>0</v>
      </c>
      <c r="F5265" s="139">
        <v>0</v>
      </c>
      <c r="G5265" s="139">
        <v>0</v>
      </c>
      <c r="H5265" s="139">
        <v>0</v>
      </c>
      <c r="I5265" s="139">
        <v>0</v>
      </c>
      <c r="J5265" s="139">
        <v>0</v>
      </c>
      <c r="K5265" s="139">
        <v>0</v>
      </c>
      <c r="L5265" s="139">
        <v>0</v>
      </c>
      <c r="M5265" s="139">
        <v>0</v>
      </c>
      <c r="N5265" s="44">
        <v>0</v>
      </c>
      <c r="O5265" s="2"/>
      <c r="P5265" s="139">
        <v>0</v>
      </c>
      <c r="AI5265" s="2"/>
      <c r="AJ5265" s="2"/>
      <c r="AK5265" s="2"/>
      <c r="AL5265" s="2"/>
      <c r="AM5265" s="2"/>
      <c r="AN5265" s="2"/>
      <c r="AO5265" s="2"/>
      <c r="AP5265" s="2"/>
      <c r="AQ5265" s="2"/>
      <c r="AR5265" s="2"/>
      <c r="AS5265" s="2"/>
      <c r="AT5265" s="2"/>
      <c r="AU5265" s="2"/>
      <c r="AV5265" s="2"/>
      <c r="AW5265" s="2"/>
      <c r="AX5265" s="2"/>
      <c r="AY5265" s="2"/>
      <c r="AZ5265" s="2"/>
      <c r="BA5265" s="2"/>
      <c r="BB5265" s="2"/>
      <c r="BC5265" s="2"/>
      <c r="BD5265" s="2"/>
      <c r="BE5265" s="2"/>
      <c r="BF5265" s="2"/>
      <c r="BG5265" s="2"/>
      <c r="BH5265" s="2"/>
      <c r="BI5265" s="2"/>
      <c r="BJ5265" s="2"/>
      <c r="BK5265" s="2"/>
      <c r="BL5265" s="2"/>
      <c r="BM5265" s="2"/>
      <c r="BN5265" s="2"/>
      <c r="BO5265" s="2"/>
      <c r="BP5265" s="2"/>
      <c r="BQ5265" s="2"/>
      <c r="BR5265" s="2"/>
      <c r="BS5265" s="2"/>
      <c r="BT5265" s="2"/>
      <c r="BU5265" s="2"/>
      <c r="BV5265" s="2"/>
      <c r="BW5265" s="2"/>
      <c r="BX5265" s="2"/>
      <c r="BY5265" s="2"/>
      <c r="BZ5265" s="2"/>
      <c r="CA5265" s="2"/>
      <c r="CB5265" s="2"/>
      <c r="CC5265" s="2"/>
      <c r="CD5265" s="2"/>
      <c r="CE5265" s="2"/>
      <c r="CF5265" s="2"/>
      <c r="CG5265" s="2"/>
      <c r="CH5265" s="2"/>
      <c r="CI5265" s="2"/>
      <c r="CJ5265" s="2"/>
      <c r="CK5265" s="2"/>
      <c r="CL5265" s="2"/>
      <c r="CM5265" s="2"/>
      <c r="CN5265" s="2"/>
      <c r="CO5265" s="2"/>
      <c r="CP5265" s="2"/>
      <c r="CQ5265" s="2"/>
      <c r="CR5265" s="2"/>
      <c r="CS5265" s="2"/>
      <c r="CT5265" s="2"/>
      <c r="CU5265" s="2"/>
      <c r="CV5265" s="2"/>
      <c r="CW5265" s="2"/>
      <c r="CX5265" s="2"/>
      <c r="CY5265" s="2"/>
      <c r="CZ5265" s="2"/>
      <c r="DA5265" s="2"/>
      <c r="DB5265" s="2"/>
      <c r="DC5265" s="2"/>
      <c r="DD5265" s="2"/>
      <c r="DE5265" s="2"/>
      <c r="DF5265" s="2"/>
      <c r="DG5265" s="2"/>
      <c r="DH5265" s="2"/>
      <c r="DI5265" s="2"/>
      <c r="DJ5265" s="2"/>
      <c r="DK5265" s="2"/>
      <c r="DL5265" s="2"/>
      <c r="DM5265" s="2"/>
      <c r="DN5265" s="2"/>
      <c r="DO5265" s="2"/>
      <c r="DP5265" s="2"/>
      <c r="DQ5265" s="2"/>
      <c r="DR5265" s="2"/>
      <c r="DS5265" s="2"/>
      <c r="DT5265" s="2"/>
      <c r="DU5265" s="2"/>
      <c r="DV5265" s="2"/>
      <c r="DW5265" s="2"/>
      <c r="DX5265" s="2"/>
      <c r="DY5265" s="2"/>
      <c r="DZ5265" s="2"/>
      <c r="EA5265" s="2"/>
      <c r="EB5265" s="2"/>
      <c r="EC5265" s="2"/>
      <c r="ED5265" s="2"/>
      <c r="EE5265" s="2"/>
      <c r="EF5265" s="2"/>
      <c r="EG5265" s="2"/>
      <c r="EH5265" s="2"/>
      <c r="EI5265" s="2"/>
      <c r="EJ5265" s="2"/>
      <c r="EK5265" s="2"/>
      <c r="EL5265" s="2"/>
      <c r="EM5265" s="2"/>
      <c r="EN5265" s="2"/>
      <c r="EO5265" s="2"/>
      <c r="EP5265" s="2"/>
      <c r="EQ5265" s="2"/>
      <c r="ER5265" s="2"/>
      <c r="ES5265" s="2"/>
      <c r="ET5265" s="2"/>
      <c r="EU5265" s="2"/>
      <c r="EV5265" s="2"/>
      <c r="EW5265" s="2"/>
      <c r="EX5265" s="2"/>
      <c r="EY5265" s="2"/>
      <c r="EZ5265" s="2"/>
      <c r="FA5265" s="2"/>
      <c r="FB5265" s="2"/>
      <c r="FC5265" s="2"/>
      <c r="FD5265" s="2"/>
      <c r="FE5265" s="2"/>
      <c r="FF5265" s="2"/>
      <c r="FG5265" s="2"/>
      <c r="FH5265" s="2"/>
      <c r="FI5265" s="2"/>
      <c r="FJ5265" s="2"/>
      <c r="FK5265" s="2"/>
      <c r="FL5265" s="2"/>
      <c r="FM5265" s="2"/>
      <c r="FN5265" s="2"/>
      <c r="FO5265" s="2"/>
      <c r="FP5265" s="2"/>
      <c r="FQ5265" s="2"/>
      <c r="FR5265" s="2"/>
      <c r="FS5265" s="2"/>
      <c r="FT5265" s="2"/>
      <c r="FU5265" s="2"/>
      <c r="FV5265" s="2"/>
      <c r="FW5265" s="2"/>
      <c r="FX5265" s="2"/>
      <c r="FY5265" s="2"/>
      <c r="FZ5265" s="2"/>
      <c r="GA5265" s="2"/>
      <c r="GB5265" s="2"/>
      <c r="GC5265" s="2"/>
      <c r="GD5265" s="2"/>
      <c r="GE5265" s="2"/>
      <c r="GF5265" s="2"/>
      <c r="GG5265" s="2"/>
      <c r="GH5265" s="2"/>
      <c r="GI5265" s="2"/>
      <c r="GJ5265" s="2"/>
      <c r="GK5265" s="2"/>
      <c r="GL5265" s="2"/>
      <c r="GM5265" s="2"/>
      <c r="GN5265" s="2"/>
      <c r="GO5265" s="2"/>
      <c r="GP5265" s="2"/>
      <c r="GQ5265" s="2"/>
      <c r="GR5265" s="2"/>
      <c r="GS5265" s="2"/>
      <c r="GT5265" s="2"/>
      <c r="GU5265" s="2"/>
      <c r="GV5265" s="2"/>
      <c r="GW5265" s="2"/>
      <c r="GX5265" s="2"/>
      <c r="GY5265" s="2"/>
      <c r="GZ5265" s="2"/>
      <c r="HA5265" s="2"/>
      <c r="HB5265" s="2"/>
      <c r="HC5265" s="2"/>
      <c r="HD5265" s="2"/>
      <c r="HE5265" s="2"/>
      <c r="HF5265" s="2"/>
      <c r="HG5265" s="2"/>
      <c r="HH5265" s="2"/>
      <c r="HI5265" s="2"/>
      <c r="HJ5265" s="2"/>
      <c r="HK5265" s="2"/>
      <c r="HL5265" s="2"/>
      <c r="HM5265" s="2"/>
      <c r="HN5265" s="2"/>
      <c r="HO5265" s="2"/>
      <c r="HP5265" s="2"/>
      <c r="HQ5265" s="2"/>
      <c r="HR5265" s="2"/>
      <c r="HS5265" s="2"/>
      <c r="HT5265" s="2"/>
      <c r="HU5265" s="2"/>
      <c r="HV5265" s="2"/>
      <c r="HW5265" s="2"/>
      <c r="HX5265" s="2"/>
      <c r="HY5265" s="2"/>
      <c r="HZ5265" s="2"/>
      <c r="IA5265" s="2"/>
      <c r="IB5265" s="2"/>
      <c r="IC5265" s="2"/>
      <c r="ID5265" s="2"/>
      <c r="IE5265" s="2"/>
      <c r="IF5265" s="2"/>
      <c r="IG5265" s="2"/>
      <c r="IH5265" s="2"/>
      <c r="II5265" s="2"/>
      <c r="IJ5265" s="2"/>
      <c r="IK5265" s="2"/>
      <c r="IL5265" s="2"/>
      <c r="IM5265" s="2"/>
      <c r="IN5265" s="2"/>
      <c r="IO5265" s="2"/>
      <c r="IP5265" s="2"/>
      <c r="IQ5265" s="2"/>
      <c r="IR5265" s="2"/>
      <c r="IS5265" s="2"/>
      <c r="IT5265" s="2"/>
      <c r="IU5265" s="2"/>
      <c r="IV5265" s="2"/>
    </row>
    <row r="5266" spans="1:256" s="51" customFormat="1">
      <c r="A5266" s="52"/>
      <c r="B5266" s="52">
        <v>0</v>
      </c>
      <c r="C5266" s="53"/>
      <c r="D5266" s="100">
        <v>2003</v>
      </c>
      <c r="E5266" s="139">
        <v>0</v>
      </c>
      <c r="F5266" s="139">
        <v>0</v>
      </c>
      <c r="G5266" s="139">
        <v>0</v>
      </c>
      <c r="H5266" s="139">
        <v>0</v>
      </c>
      <c r="I5266" s="139">
        <v>0</v>
      </c>
      <c r="J5266" s="139">
        <v>0</v>
      </c>
      <c r="K5266" s="139">
        <v>0</v>
      </c>
      <c r="L5266" s="139">
        <v>0</v>
      </c>
      <c r="M5266" s="139">
        <v>0</v>
      </c>
      <c r="N5266" s="44">
        <v>0</v>
      </c>
      <c r="O5266" s="2"/>
      <c r="P5266" s="139">
        <v>0</v>
      </c>
      <c r="AI5266" s="2"/>
      <c r="AJ5266" s="2"/>
      <c r="AK5266" s="2"/>
      <c r="AL5266" s="2"/>
      <c r="AM5266" s="2"/>
      <c r="AN5266" s="2"/>
      <c r="AO5266" s="2"/>
      <c r="AP5266" s="2"/>
      <c r="AQ5266" s="2"/>
      <c r="AR5266" s="2"/>
      <c r="AS5266" s="2"/>
      <c r="AT5266" s="2"/>
      <c r="AU5266" s="2"/>
      <c r="AV5266" s="2"/>
      <c r="AW5266" s="2"/>
      <c r="AX5266" s="2"/>
      <c r="AY5266" s="2"/>
      <c r="AZ5266" s="2"/>
      <c r="BA5266" s="2"/>
      <c r="BB5266" s="2"/>
      <c r="BC5266" s="2"/>
      <c r="BD5266" s="2"/>
      <c r="BE5266" s="2"/>
      <c r="BF5266" s="2"/>
      <c r="BG5266" s="2"/>
      <c r="BH5266" s="2"/>
      <c r="BI5266" s="2"/>
      <c r="BJ5266" s="2"/>
      <c r="BK5266" s="2"/>
      <c r="BL5266" s="2"/>
      <c r="BM5266" s="2"/>
      <c r="BN5266" s="2"/>
      <c r="BO5266" s="2"/>
      <c r="BP5266" s="2"/>
      <c r="BQ5266" s="2"/>
      <c r="BR5266" s="2"/>
      <c r="BS5266" s="2"/>
      <c r="BT5266" s="2"/>
      <c r="BU5266" s="2"/>
      <c r="BV5266" s="2"/>
      <c r="BW5266" s="2"/>
      <c r="BX5266" s="2"/>
      <c r="BY5266" s="2"/>
      <c r="BZ5266" s="2"/>
      <c r="CA5266" s="2"/>
      <c r="CB5266" s="2"/>
      <c r="CC5266" s="2"/>
      <c r="CD5266" s="2"/>
      <c r="CE5266" s="2"/>
      <c r="CF5266" s="2"/>
      <c r="CG5266" s="2"/>
      <c r="CH5266" s="2"/>
      <c r="CI5266" s="2"/>
      <c r="CJ5266" s="2"/>
      <c r="CK5266" s="2"/>
      <c r="CL5266" s="2"/>
      <c r="CM5266" s="2"/>
      <c r="CN5266" s="2"/>
      <c r="CO5266" s="2"/>
      <c r="CP5266" s="2"/>
      <c r="CQ5266" s="2"/>
      <c r="CR5266" s="2"/>
      <c r="CS5266" s="2"/>
      <c r="CT5266" s="2"/>
      <c r="CU5266" s="2"/>
      <c r="CV5266" s="2"/>
      <c r="CW5266" s="2"/>
      <c r="CX5266" s="2"/>
      <c r="CY5266" s="2"/>
      <c r="CZ5266" s="2"/>
      <c r="DA5266" s="2"/>
      <c r="DB5266" s="2"/>
      <c r="DC5266" s="2"/>
      <c r="DD5266" s="2"/>
      <c r="DE5266" s="2"/>
      <c r="DF5266" s="2"/>
      <c r="DG5266" s="2"/>
      <c r="DH5266" s="2"/>
      <c r="DI5266" s="2"/>
      <c r="DJ5266" s="2"/>
      <c r="DK5266" s="2"/>
      <c r="DL5266" s="2"/>
      <c r="DM5266" s="2"/>
      <c r="DN5266" s="2"/>
      <c r="DO5266" s="2"/>
      <c r="DP5266" s="2"/>
      <c r="DQ5266" s="2"/>
      <c r="DR5266" s="2"/>
      <c r="DS5266" s="2"/>
      <c r="DT5266" s="2"/>
      <c r="DU5266" s="2"/>
      <c r="DV5266" s="2"/>
      <c r="DW5266" s="2"/>
      <c r="DX5266" s="2"/>
      <c r="DY5266" s="2"/>
      <c r="DZ5266" s="2"/>
      <c r="EA5266" s="2"/>
      <c r="EB5266" s="2"/>
      <c r="EC5266" s="2"/>
      <c r="ED5266" s="2"/>
      <c r="EE5266" s="2"/>
      <c r="EF5266" s="2"/>
      <c r="EG5266" s="2"/>
      <c r="EH5266" s="2"/>
      <c r="EI5266" s="2"/>
      <c r="EJ5266" s="2"/>
      <c r="EK5266" s="2"/>
      <c r="EL5266" s="2"/>
      <c r="EM5266" s="2"/>
      <c r="EN5266" s="2"/>
      <c r="EO5266" s="2"/>
      <c r="EP5266" s="2"/>
      <c r="EQ5266" s="2"/>
      <c r="ER5266" s="2"/>
      <c r="ES5266" s="2"/>
      <c r="ET5266" s="2"/>
      <c r="EU5266" s="2"/>
      <c r="EV5266" s="2"/>
      <c r="EW5266" s="2"/>
      <c r="EX5266" s="2"/>
      <c r="EY5266" s="2"/>
      <c r="EZ5266" s="2"/>
      <c r="FA5266" s="2"/>
      <c r="FB5266" s="2"/>
      <c r="FC5266" s="2"/>
      <c r="FD5266" s="2"/>
      <c r="FE5266" s="2"/>
      <c r="FF5266" s="2"/>
      <c r="FG5266" s="2"/>
      <c r="FH5266" s="2"/>
      <c r="FI5266" s="2"/>
      <c r="FJ5266" s="2"/>
      <c r="FK5266" s="2"/>
      <c r="FL5266" s="2"/>
      <c r="FM5266" s="2"/>
      <c r="FN5266" s="2"/>
      <c r="FO5266" s="2"/>
      <c r="FP5266" s="2"/>
      <c r="FQ5266" s="2"/>
      <c r="FR5266" s="2"/>
      <c r="FS5266" s="2"/>
      <c r="FT5266" s="2"/>
      <c r="FU5266" s="2"/>
      <c r="FV5266" s="2"/>
      <c r="FW5266" s="2"/>
      <c r="FX5266" s="2"/>
      <c r="FY5266" s="2"/>
      <c r="FZ5266" s="2"/>
      <c r="GA5266" s="2"/>
      <c r="GB5266" s="2"/>
      <c r="GC5266" s="2"/>
      <c r="GD5266" s="2"/>
      <c r="GE5266" s="2"/>
      <c r="GF5266" s="2"/>
      <c r="GG5266" s="2"/>
      <c r="GH5266" s="2"/>
      <c r="GI5266" s="2"/>
      <c r="GJ5266" s="2"/>
      <c r="GK5266" s="2"/>
      <c r="GL5266" s="2"/>
      <c r="GM5266" s="2"/>
      <c r="GN5266" s="2"/>
      <c r="GO5266" s="2"/>
      <c r="GP5266" s="2"/>
      <c r="GQ5266" s="2"/>
      <c r="GR5266" s="2"/>
      <c r="GS5266" s="2"/>
      <c r="GT5266" s="2"/>
      <c r="GU5266" s="2"/>
      <c r="GV5266" s="2"/>
      <c r="GW5266" s="2"/>
      <c r="GX5266" s="2"/>
      <c r="GY5266" s="2"/>
      <c r="GZ5266" s="2"/>
      <c r="HA5266" s="2"/>
      <c r="HB5266" s="2"/>
      <c r="HC5266" s="2"/>
      <c r="HD5266" s="2"/>
      <c r="HE5266" s="2"/>
      <c r="HF5266" s="2"/>
      <c r="HG5266" s="2"/>
      <c r="HH5266" s="2"/>
      <c r="HI5266" s="2"/>
      <c r="HJ5266" s="2"/>
      <c r="HK5266" s="2"/>
      <c r="HL5266" s="2"/>
      <c r="HM5266" s="2"/>
      <c r="HN5266" s="2"/>
      <c r="HO5266" s="2"/>
      <c r="HP5266" s="2"/>
      <c r="HQ5266" s="2"/>
      <c r="HR5266" s="2"/>
      <c r="HS5266" s="2"/>
      <c r="HT5266" s="2"/>
      <c r="HU5266" s="2"/>
      <c r="HV5266" s="2"/>
      <c r="HW5266" s="2"/>
      <c r="HX5266" s="2"/>
      <c r="HY5266" s="2"/>
      <c r="HZ5266" s="2"/>
      <c r="IA5266" s="2"/>
      <c r="IB5266" s="2"/>
      <c r="IC5266" s="2"/>
      <c r="ID5266" s="2"/>
      <c r="IE5266" s="2"/>
      <c r="IF5266" s="2"/>
      <c r="IG5266" s="2"/>
      <c r="IH5266" s="2"/>
      <c r="II5266" s="2"/>
      <c r="IJ5266" s="2"/>
      <c r="IK5266" s="2"/>
      <c r="IL5266" s="2"/>
      <c r="IM5266" s="2"/>
      <c r="IN5266" s="2"/>
      <c r="IO5266" s="2"/>
      <c r="IP5266" s="2"/>
      <c r="IQ5266" s="2"/>
      <c r="IR5266" s="2"/>
      <c r="IS5266" s="2"/>
      <c r="IT5266" s="2"/>
      <c r="IU5266" s="2"/>
      <c r="IV5266" s="2"/>
    </row>
    <row r="5267" spans="1:256" s="51" customFormat="1">
      <c r="A5267" s="52"/>
      <c r="B5267" s="52">
        <v>0</v>
      </c>
      <c r="C5267" s="53"/>
      <c r="D5267" s="100">
        <v>2004</v>
      </c>
      <c r="E5267" s="139">
        <v>0</v>
      </c>
      <c r="F5267" s="139">
        <v>0</v>
      </c>
      <c r="G5267" s="139">
        <v>0</v>
      </c>
      <c r="H5267" s="139">
        <v>0</v>
      </c>
      <c r="I5267" s="139">
        <v>0</v>
      </c>
      <c r="J5267" s="139">
        <v>0</v>
      </c>
      <c r="K5267" s="139">
        <v>0</v>
      </c>
      <c r="L5267" s="139">
        <v>0</v>
      </c>
      <c r="M5267" s="139">
        <v>0</v>
      </c>
      <c r="N5267" s="44">
        <v>0</v>
      </c>
      <c r="O5267" s="2"/>
      <c r="P5267" s="139">
        <v>0</v>
      </c>
      <c r="AI5267" s="2"/>
      <c r="AJ5267" s="2"/>
      <c r="AK5267" s="2"/>
      <c r="AL5267" s="2"/>
      <c r="AM5267" s="2"/>
      <c r="AN5267" s="2"/>
      <c r="AO5267" s="2"/>
      <c r="AP5267" s="2"/>
      <c r="AQ5267" s="2"/>
      <c r="AR5267" s="2"/>
      <c r="AS5267" s="2"/>
      <c r="AT5267" s="2"/>
      <c r="AU5267" s="2"/>
      <c r="AV5267" s="2"/>
      <c r="AW5267" s="2"/>
      <c r="AX5267" s="2"/>
      <c r="AY5267" s="2"/>
      <c r="AZ5267" s="2"/>
      <c r="BA5267" s="2"/>
      <c r="BB5267" s="2"/>
      <c r="BC5267" s="2"/>
      <c r="BD5267" s="2"/>
      <c r="BE5267" s="2"/>
      <c r="BF5267" s="2"/>
      <c r="BG5267" s="2"/>
      <c r="BH5267" s="2"/>
      <c r="BI5267" s="2"/>
      <c r="BJ5267" s="2"/>
      <c r="BK5267" s="2"/>
      <c r="BL5267" s="2"/>
      <c r="BM5267" s="2"/>
      <c r="BN5267" s="2"/>
      <c r="BO5267" s="2"/>
      <c r="BP5267" s="2"/>
      <c r="BQ5267" s="2"/>
      <c r="BR5267" s="2"/>
      <c r="BS5267" s="2"/>
      <c r="BT5267" s="2"/>
      <c r="BU5267" s="2"/>
      <c r="BV5267" s="2"/>
      <c r="BW5267" s="2"/>
      <c r="BX5267" s="2"/>
      <c r="BY5267" s="2"/>
      <c r="BZ5267" s="2"/>
      <c r="CA5267" s="2"/>
      <c r="CB5267" s="2"/>
      <c r="CC5267" s="2"/>
      <c r="CD5267" s="2"/>
      <c r="CE5267" s="2"/>
      <c r="CF5267" s="2"/>
      <c r="CG5267" s="2"/>
      <c r="CH5267" s="2"/>
      <c r="CI5267" s="2"/>
      <c r="CJ5267" s="2"/>
      <c r="CK5267" s="2"/>
      <c r="CL5267" s="2"/>
      <c r="CM5267" s="2"/>
      <c r="CN5267" s="2"/>
      <c r="CO5267" s="2"/>
      <c r="CP5267" s="2"/>
      <c r="CQ5267" s="2"/>
      <c r="CR5267" s="2"/>
      <c r="CS5267" s="2"/>
      <c r="CT5267" s="2"/>
      <c r="CU5267" s="2"/>
      <c r="CV5267" s="2"/>
      <c r="CW5267" s="2"/>
      <c r="CX5267" s="2"/>
      <c r="CY5267" s="2"/>
      <c r="CZ5267" s="2"/>
      <c r="DA5267" s="2"/>
      <c r="DB5267" s="2"/>
      <c r="DC5267" s="2"/>
      <c r="DD5267" s="2"/>
      <c r="DE5267" s="2"/>
      <c r="DF5267" s="2"/>
      <c r="DG5267" s="2"/>
      <c r="DH5267" s="2"/>
      <c r="DI5267" s="2"/>
      <c r="DJ5267" s="2"/>
      <c r="DK5267" s="2"/>
      <c r="DL5267" s="2"/>
      <c r="DM5267" s="2"/>
      <c r="DN5267" s="2"/>
      <c r="DO5267" s="2"/>
      <c r="DP5267" s="2"/>
      <c r="DQ5267" s="2"/>
      <c r="DR5267" s="2"/>
      <c r="DS5267" s="2"/>
      <c r="DT5267" s="2"/>
      <c r="DU5267" s="2"/>
      <c r="DV5267" s="2"/>
      <c r="DW5267" s="2"/>
      <c r="DX5267" s="2"/>
      <c r="DY5267" s="2"/>
      <c r="DZ5267" s="2"/>
      <c r="EA5267" s="2"/>
      <c r="EB5267" s="2"/>
      <c r="EC5267" s="2"/>
      <c r="ED5267" s="2"/>
      <c r="EE5267" s="2"/>
      <c r="EF5267" s="2"/>
      <c r="EG5267" s="2"/>
      <c r="EH5267" s="2"/>
      <c r="EI5267" s="2"/>
      <c r="EJ5267" s="2"/>
      <c r="EK5267" s="2"/>
      <c r="EL5267" s="2"/>
      <c r="EM5267" s="2"/>
      <c r="EN5267" s="2"/>
      <c r="EO5267" s="2"/>
      <c r="EP5267" s="2"/>
      <c r="EQ5267" s="2"/>
      <c r="ER5267" s="2"/>
      <c r="ES5267" s="2"/>
      <c r="ET5267" s="2"/>
      <c r="EU5267" s="2"/>
      <c r="EV5267" s="2"/>
      <c r="EW5267" s="2"/>
      <c r="EX5267" s="2"/>
      <c r="EY5267" s="2"/>
      <c r="EZ5267" s="2"/>
      <c r="FA5267" s="2"/>
      <c r="FB5267" s="2"/>
      <c r="FC5267" s="2"/>
      <c r="FD5267" s="2"/>
      <c r="FE5267" s="2"/>
      <c r="FF5267" s="2"/>
      <c r="FG5267" s="2"/>
      <c r="FH5267" s="2"/>
      <c r="FI5267" s="2"/>
      <c r="FJ5267" s="2"/>
      <c r="FK5267" s="2"/>
      <c r="FL5267" s="2"/>
      <c r="FM5267" s="2"/>
      <c r="FN5267" s="2"/>
      <c r="FO5267" s="2"/>
      <c r="FP5267" s="2"/>
      <c r="FQ5267" s="2"/>
      <c r="FR5267" s="2"/>
      <c r="FS5267" s="2"/>
      <c r="FT5267" s="2"/>
      <c r="FU5267" s="2"/>
      <c r="FV5267" s="2"/>
      <c r="FW5267" s="2"/>
      <c r="FX5267" s="2"/>
      <c r="FY5267" s="2"/>
      <c r="FZ5267" s="2"/>
      <c r="GA5267" s="2"/>
      <c r="GB5267" s="2"/>
      <c r="GC5267" s="2"/>
      <c r="GD5267" s="2"/>
      <c r="GE5267" s="2"/>
      <c r="GF5267" s="2"/>
      <c r="GG5267" s="2"/>
      <c r="GH5267" s="2"/>
      <c r="GI5267" s="2"/>
      <c r="GJ5267" s="2"/>
      <c r="GK5267" s="2"/>
      <c r="GL5267" s="2"/>
      <c r="GM5267" s="2"/>
      <c r="GN5267" s="2"/>
      <c r="GO5267" s="2"/>
      <c r="GP5267" s="2"/>
      <c r="GQ5267" s="2"/>
      <c r="GR5267" s="2"/>
      <c r="GS5267" s="2"/>
      <c r="GT5267" s="2"/>
      <c r="GU5267" s="2"/>
      <c r="GV5267" s="2"/>
      <c r="GW5267" s="2"/>
      <c r="GX5267" s="2"/>
      <c r="GY5267" s="2"/>
      <c r="GZ5267" s="2"/>
      <c r="HA5267" s="2"/>
      <c r="HB5267" s="2"/>
      <c r="HC5267" s="2"/>
      <c r="HD5267" s="2"/>
      <c r="HE5267" s="2"/>
      <c r="HF5267" s="2"/>
      <c r="HG5267" s="2"/>
      <c r="HH5267" s="2"/>
      <c r="HI5267" s="2"/>
      <c r="HJ5267" s="2"/>
      <c r="HK5267" s="2"/>
      <c r="HL5267" s="2"/>
      <c r="HM5267" s="2"/>
      <c r="HN5267" s="2"/>
      <c r="HO5267" s="2"/>
      <c r="HP5267" s="2"/>
      <c r="HQ5267" s="2"/>
      <c r="HR5267" s="2"/>
      <c r="HS5267" s="2"/>
      <c r="HT5267" s="2"/>
      <c r="HU5267" s="2"/>
      <c r="HV5267" s="2"/>
      <c r="HW5267" s="2"/>
      <c r="HX5267" s="2"/>
      <c r="HY5267" s="2"/>
      <c r="HZ5267" s="2"/>
      <c r="IA5267" s="2"/>
      <c r="IB5267" s="2"/>
      <c r="IC5267" s="2"/>
      <c r="ID5267" s="2"/>
      <c r="IE5267" s="2"/>
      <c r="IF5267" s="2"/>
      <c r="IG5267" s="2"/>
      <c r="IH5267" s="2"/>
      <c r="II5267" s="2"/>
      <c r="IJ5267" s="2"/>
      <c r="IK5267" s="2"/>
      <c r="IL5267" s="2"/>
      <c r="IM5267" s="2"/>
      <c r="IN5267" s="2"/>
      <c r="IO5267" s="2"/>
      <c r="IP5267" s="2"/>
      <c r="IQ5267" s="2"/>
      <c r="IR5267" s="2"/>
      <c r="IS5267" s="2"/>
      <c r="IT5267" s="2"/>
      <c r="IU5267" s="2"/>
      <c r="IV5267" s="2"/>
    </row>
    <row r="5268" spans="1:256" s="51" customFormat="1">
      <c r="A5268" s="52"/>
      <c r="B5268" s="52">
        <v>0</v>
      </c>
      <c r="C5268" s="53"/>
      <c r="D5268" s="100">
        <v>2005</v>
      </c>
      <c r="E5268" s="139">
        <v>0</v>
      </c>
      <c r="F5268" s="139">
        <v>0</v>
      </c>
      <c r="G5268" s="139">
        <v>0</v>
      </c>
      <c r="H5268" s="139">
        <v>0</v>
      </c>
      <c r="I5268" s="139">
        <v>0</v>
      </c>
      <c r="J5268" s="139">
        <v>0</v>
      </c>
      <c r="K5268" s="139">
        <v>0</v>
      </c>
      <c r="L5268" s="139">
        <v>0</v>
      </c>
      <c r="M5268" s="139">
        <v>0</v>
      </c>
      <c r="N5268" s="44">
        <v>0</v>
      </c>
      <c r="O5268" s="2"/>
      <c r="P5268" s="139">
        <v>0</v>
      </c>
      <c r="AI5268" s="2"/>
      <c r="AJ5268" s="2"/>
      <c r="AK5268" s="2"/>
      <c r="AL5268" s="2"/>
      <c r="AM5268" s="2"/>
      <c r="AN5268" s="2"/>
      <c r="AO5268" s="2"/>
      <c r="AP5268" s="2"/>
      <c r="AQ5268" s="2"/>
      <c r="AR5268" s="2"/>
      <c r="AS5268" s="2"/>
      <c r="AT5268" s="2"/>
      <c r="AU5268" s="2"/>
      <c r="AV5268" s="2"/>
      <c r="AW5268" s="2"/>
      <c r="AX5268" s="2"/>
      <c r="AY5268" s="2"/>
      <c r="AZ5268" s="2"/>
      <c r="BA5268" s="2"/>
      <c r="BB5268" s="2"/>
      <c r="BC5268" s="2"/>
      <c r="BD5268" s="2"/>
      <c r="BE5268" s="2"/>
      <c r="BF5268" s="2"/>
      <c r="BG5268" s="2"/>
      <c r="BH5268" s="2"/>
      <c r="BI5268" s="2"/>
      <c r="BJ5268" s="2"/>
      <c r="BK5268" s="2"/>
      <c r="BL5268" s="2"/>
      <c r="BM5268" s="2"/>
      <c r="BN5268" s="2"/>
      <c r="BO5268" s="2"/>
      <c r="BP5268" s="2"/>
      <c r="BQ5268" s="2"/>
      <c r="BR5268" s="2"/>
      <c r="BS5268" s="2"/>
      <c r="BT5268" s="2"/>
      <c r="BU5268" s="2"/>
      <c r="BV5268" s="2"/>
      <c r="BW5268" s="2"/>
      <c r="BX5268" s="2"/>
      <c r="BY5268" s="2"/>
      <c r="BZ5268" s="2"/>
      <c r="CA5268" s="2"/>
      <c r="CB5268" s="2"/>
      <c r="CC5268" s="2"/>
      <c r="CD5268" s="2"/>
      <c r="CE5268" s="2"/>
      <c r="CF5268" s="2"/>
      <c r="CG5268" s="2"/>
      <c r="CH5268" s="2"/>
      <c r="CI5268" s="2"/>
      <c r="CJ5268" s="2"/>
      <c r="CK5268" s="2"/>
      <c r="CL5268" s="2"/>
      <c r="CM5268" s="2"/>
      <c r="CN5268" s="2"/>
      <c r="CO5268" s="2"/>
      <c r="CP5268" s="2"/>
      <c r="CQ5268" s="2"/>
      <c r="CR5268" s="2"/>
      <c r="CS5268" s="2"/>
      <c r="CT5268" s="2"/>
      <c r="CU5268" s="2"/>
      <c r="CV5268" s="2"/>
      <c r="CW5268" s="2"/>
      <c r="CX5268" s="2"/>
      <c r="CY5268" s="2"/>
      <c r="CZ5268" s="2"/>
      <c r="DA5268" s="2"/>
      <c r="DB5268" s="2"/>
      <c r="DC5268" s="2"/>
      <c r="DD5268" s="2"/>
      <c r="DE5268" s="2"/>
      <c r="DF5268" s="2"/>
      <c r="DG5268" s="2"/>
      <c r="DH5268" s="2"/>
      <c r="DI5268" s="2"/>
      <c r="DJ5268" s="2"/>
      <c r="DK5268" s="2"/>
      <c r="DL5268" s="2"/>
      <c r="DM5268" s="2"/>
      <c r="DN5268" s="2"/>
      <c r="DO5268" s="2"/>
      <c r="DP5268" s="2"/>
      <c r="DQ5268" s="2"/>
      <c r="DR5268" s="2"/>
      <c r="DS5268" s="2"/>
      <c r="DT5268" s="2"/>
      <c r="DU5268" s="2"/>
      <c r="DV5268" s="2"/>
      <c r="DW5268" s="2"/>
      <c r="DX5268" s="2"/>
      <c r="DY5268" s="2"/>
      <c r="DZ5268" s="2"/>
      <c r="EA5268" s="2"/>
      <c r="EB5268" s="2"/>
      <c r="EC5268" s="2"/>
      <c r="ED5268" s="2"/>
      <c r="EE5268" s="2"/>
      <c r="EF5268" s="2"/>
      <c r="EG5268" s="2"/>
      <c r="EH5268" s="2"/>
      <c r="EI5268" s="2"/>
      <c r="EJ5268" s="2"/>
      <c r="EK5268" s="2"/>
      <c r="EL5268" s="2"/>
      <c r="EM5268" s="2"/>
      <c r="EN5268" s="2"/>
      <c r="EO5268" s="2"/>
      <c r="EP5268" s="2"/>
      <c r="EQ5268" s="2"/>
      <c r="ER5268" s="2"/>
      <c r="ES5268" s="2"/>
      <c r="ET5268" s="2"/>
      <c r="EU5268" s="2"/>
      <c r="EV5268" s="2"/>
      <c r="EW5268" s="2"/>
      <c r="EX5268" s="2"/>
      <c r="EY5268" s="2"/>
      <c r="EZ5268" s="2"/>
      <c r="FA5268" s="2"/>
      <c r="FB5268" s="2"/>
      <c r="FC5268" s="2"/>
      <c r="FD5268" s="2"/>
      <c r="FE5268" s="2"/>
      <c r="FF5268" s="2"/>
      <c r="FG5268" s="2"/>
      <c r="FH5268" s="2"/>
      <c r="FI5268" s="2"/>
      <c r="FJ5268" s="2"/>
      <c r="FK5268" s="2"/>
      <c r="FL5268" s="2"/>
      <c r="FM5268" s="2"/>
      <c r="FN5268" s="2"/>
      <c r="FO5268" s="2"/>
      <c r="FP5268" s="2"/>
      <c r="FQ5268" s="2"/>
      <c r="FR5268" s="2"/>
      <c r="FS5268" s="2"/>
      <c r="FT5268" s="2"/>
      <c r="FU5268" s="2"/>
      <c r="FV5268" s="2"/>
      <c r="FW5268" s="2"/>
      <c r="FX5268" s="2"/>
      <c r="FY5268" s="2"/>
      <c r="FZ5268" s="2"/>
      <c r="GA5268" s="2"/>
      <c r="GB5268" s="2"/>
      <c r="GC5268" s="2"/>
      <c r="GD5268" s="2"/>
      <c r="GE5268" s="2"/>
      <c r="GF5268" s="2"/>
      <c r="GG5268" s="2"/>
      <c r="GH5268" s="2"/>
      <c r="GI5268" s="2"/>
      <c r="GJ5268" s="2"/>
      <c r="GK5268" s="2"/>
      <c r="GL5268" s="2"/>
      <c r="GM5268" s="2"/>
      <c r="GN5268" s="2"/>
      <c r="GO5268" s="2"/>
      <c r="GP5268" s="2"/>
      <c r="GQ5268" s="2"/>
      <c r="GR5268" s="2"/>
      <c r="GS5268" s="2"/>
      <c r="GT5268" s="2"/>
      <c r="GU5268" s="2"/>
      <c r="GV5268" s="2"/>
      <c r="GW5268" s="2"/>
      <c r="GX5268" s="2"/>
      <c r="GY5268" s="2"/>
      <c r="GZ5268" s="2"/>
      <c r="HA5268" s="2"/>
      <c r="HB5268" s="2"/>
      <c r="HC5268" s="2"/>
      <c r="HD5268" s="2"/>
      <c r="HE5268" s="2"/>
      <c r="HF5268" s="2"/>
      <c r="HG5268" s="2"/>
      <c r="HH5268" s="2"/>
      <c r="HI5268" s="2"/>
      <c r="HJ5268" s="2"/>
      <c r="HK5268" s="2"/>
      <c r="HL5268" s="2"/>
      <c r="HM5268" s="2"/>
      <c r="HN5268" s="2"/>
      <c r="HO5268" s="2"/>
      <c r="HP5268" s="2"/>
      <c r="HQ5268" s="2"/>
      <c r="HR5268" s="2"/>
      <c r="HS5268" s="2"/>
      <c r="HT5268" s="2"/>
      <c r="HU5268" s="2"/>
      <c r="HV5268" s="2"/>
      <c r="HW5268" s="2"/>
      <c r="HX5268" s="2"/>
      <c r="HY5268" s="2"/>
      <c r="HZ5268" s="2"/>
      <c r="IA5268" s="2"/>
      <c r="IB5268" s="2"/>
      <c r="IC5268" s="2"/>
      <c r="ID5268" s="2"/>
      <c r="IE5268" s="2"/>
      <c r="IF5268" s="2"/>
      <c r="IG5268" s="2"/>
      <c r="IH5268" s="2"/>
      <c r="II5268" s="2"/>
      <c r="IJ5268" s="2"/>
      <c r="IK5268" s="2"/>
      <c r="IL5268" s="2"/>
      <c r="IM5268" s="2"/>
      <c r="IN5268" s="2"/>
      <c r="IO5268" s="2"/>
      <c r="IP5268" s="2"/>
      <c r="IQ5268" s="2"/>
      <c r="IR5268" s="2"/>
      <c r="IS5268" s="2"/>
      <c r="IT5268" s="2"/>
      <c r="IU5268" s="2"/>
      <c r="IV5268" s="2"/>
    </row>
    <row r="5269" spans="1:256" s="51" customFormat="1">
      <c r="A5269" s="52"/>
      <c r="B5269" s="52">
        <v>0</v>
      </c>
      <c r="C5269" s="53"/>
      <c r="D5269" s="100">
        <v>2006</v>
      </c>
      <c r="E5269" s="139">
        <v>0</v>
      </c>
      <c r="F5269" s="139">
        <v>0</v>
      </c>
      <c r="G5269" s="139">
        <v>0</v>
      </c>
      <c r="H5269" s="139">
        <v>0</v>
      </c>
      <c r="I5269" s="139">
        <v>0</v>
      </c>
      <c r="J5269" s="139">
        <v>0</v>
      </c>
      <c r="K5269" s="139">
        <v>0</v>
      </c>
      <c r="L5269" s="139">
        <v>0</v>
      </c>
      <c r="M5269" s="139">
        <v>0</v>
      </c>
      <c r="N5269" s="44">
        <v>0</v>
      </c>
      <c r="O5269" s="2"/>
      <c r="P5269" s="139">
        <v>0</v>
      </c>
      <c r="AI5269" s="2"/>
      <c r="AJ5269" s="2"/>
      <c r="AK5269" s="2"/>
      <c r="AL5269" s="2"/>
      <c r="AM5269" s="2"/>
      <c r="AN5269" s="2"/>
      <c r="AO5269" s="2"/>
      <c r="AP5269" s="2"/>
      <c r="AQ5269" s="2"/>
      <c r="AR5269" s="2"/>
      <c r="AS5269" s="2"/>
      <c r="AT5269" s="2"/>
      <c r="AU5269" s="2"/>
      <c r="AV5269" s="2"/>
      <c r="AW5269" s="2"/>
      <c r="AX5269" s="2"/>
      <c r="AY5269" s="2"/>
      <c r="AZ5269" s="2"/>
      <c r="BA5269" s="2"/>
      <c r="BB5269" s="2"/>
      <c r="BC5269" s="2"/>
      <c r="BD5269" s="2"/>
      <c r="BE5269" s="2"/>
      <c r="BF5269" s="2"/>
      <c r="BG5269" s="2"/>
      <c r="BH5269" s="2"/>
      <c r="BI5269" s="2"/>
      <c r="BJ5269" s="2"/>
      <c r="BK5269" s="2"/>
      <c r="BL5269" s="2"/>
      <c r="BM5269" s="2"/>
      <c r="BN5269" s="2"/>
      <c r="BO5269" s="2"/>
      <c r="BP5269" s="2"/>
      <c r="BQ5269" s="2"/>
      <c r="BR5269" s="2"/>
      <c r="BS5269" s="2"/>
      <c r="BT5269" s="2"/>
      <c r="BU5269" s="2"/>
      <c r="BV5269" s="2"/>
      <c r="BW5269" s="2"/>
      <c r="BX5269" s="2"/>
      <c r="BY5269" s="2"/>
      <c r="BZ5269" s="2"/>
      <c r="CA5269" s="2"/>
      <c r="CB5269" s="2"/>
      <c r="CC5269" s="2"/>
      <c r="CD5269" s="2"/>
      <c r="CE5269" s="2"/>
      <c r="CF5269" s="2"/>
      <c r="CG5269" s="2"/>
      <c r="CH5269" s="2"/>
      <c r="CI5269" s="2"/>
      <c r="CJ5269" s="2"/>
      <c r="CK5269" s="2"/>
      <c r="CL5269" s="2"/>
      <c r="CM5269" s="2"/>
      <c r="CN5269" s="2"/>
      <c r="CO5269" s="2"/>
      <c r="CP5269" s="2"/>
      <c r="CQ5269" s="2"/>
      <c r="CR5269" s="2"/>
      <c r="CS5269" s="2"/>
      <c r="CT5269" s="2"/>
      <c r="CU5269" s="2"/>
      <c r="CV5269" s="2"/>
      <c r="CW5269" s="2"/>
      <c r="CX5269" s="2"/>
      <c r="CY5269" s="2"/>
      <c r="CZ5269" s="2"/>
      <c r="DA5269" s="2"/>
      <c r="DB5269" s="2"/>
      <c r="DC5269" s="2"/>
      <c r="DD5269" s="2"/>
      <c r="DE5269" s="2"/>
      <c r="DF5269" s="2"/>
      <c r="DG5269" s="2"/>
      <c r="DH5269" s="2"/>
      <c r="DI5269" s="2"/>
      <c r="DJ5269" s="2"/>
      <c r="DK5269" s="2"/>
      <c r="DL5269" s="2"/>
      <c r="DM5269" s="2"/>
      <c r="DN5269" s="2"/>
      <c r="DO5269" s="2"/>
      <c r="DP5269" s="2"/>
      <c r="DQ5269" s="2"/>
      <c r="DR5269" s="2"/>
      <c r="DS5269" s="2"/>
      <c r="DT5269" s="2"/>
      <c r="DU5269" s="2"/>
      <c r="DV5269" s="2"/>
      <c r="DW5269" s="2"/>
      <c r="DX5269" s="2"/>
      <c r="DY5269" s="2"/>
      <c r="DZ5269" s="2"/>
      <c r="EA5269" s="2"/>
      <c r="EB5269" s="2"/>
      <c r="EC5269" s="2"/>
      <c r="ED5269" s="2"/>
      <c r="EE5269" s="2"/>
      <c r="EF5269" s="2"/>
      <c r="EG5269" s="2"/>
      <c r="EH5269" s="2"/>
      <c r="EI5269" s="2"/>
      <c r="EJ5269" s="2"/>
      <c r="EK5269" s="2"/>
      <c r="EL5269" s="2"/>
      <c r="EM5269" s="2"/>
      <c r="EN5269" s="2"/>
      <c r="EO5269" s="2"/>
      <c r="EP5269" s="2"/>
      <c r="EQ5269" s="2"/>
      <c r="ER5269" s="2"/>
      <c r="ES5269" s="2"/>
      <c r="ET5269" s="2"/>
      <c r="EU5269" s="2"/>
      <c r="EV5269" s="2"/>
      <c r="EW5269" s="2"/>
      <c r="EX5269" s="2"/>
      <c r="EY5269" s="2"/>
      <c r="EZ5269" s="2"/>
      <c r="FA5269" s="2"/>
      <c r="FB5269" s="2"/>
      <c r="FC5269" s="2"/>
      <c r="FD5269" s="2"/>
      <c r="FE5269" s="2"/>
      <c r="FF5269" s="2"/>
      <c r="FG5269" s="2"/>
      <c r="FH5269" s="2"/>
      <c r="FI5269" s="2"/>
      <c r="FJ5269" s="2"/>
      <c r="FK5269" s="2"/>
      <c r="FL5269" s="2"/>
      <c r="FM5269" s="2"/>
      <c r="FN5269" s="2"/>
      <c r="FO5269" s="2"/>
      <c r="FP5269" s="2"/>
      <c r="FQ5269" s="2"/>
      <c r="FR5269" s="2"/>
      <c r="FS5269" s="2"/>
      <c r="FT5269" s="2"/>
      <c r="FU5269" s="2"/>
      <c r="FV5269" s="2"/>
      <c r="FW5269" s="2"/>
      <c r="FX5269" s="2"/>
      <c r="FY5269" s="2"/>
      <c r="FZ5269" s="2"/>
      <c r="GA5269" s="2"/>
      <c r="GB5269" s="2"/>
      <c r="GC5269" s="2"/>
      <c r="GD5269" s="2"/>
      <c r="GE5269" s="2"/>
      <c r="GF5269" s="2"/>
      <c r="GG5269" s="2"/>
      <c r="GH5269" s="2"/>
      <c r="GI5269" s="2"/>
      <c r="GJ5269" s="2"/>
      <c r="GK5269" s="2"/>
      <c r="GL5269" s="2"/>
      <c r="GM5269" s="2"/>
      <c r="GN5269" s="2"/>
      <c r="GO5269" s="2"/>
      <c r="GP5269" s="2"/>
      <c r="GQ5269" s="2"/>
      <c r="GR5269" s="2"/>
      <c r="GS5269" s="2"/>
      <c r="GT5269" s="2"/>
      <c r="GU5269" s="2"/>
      <c r="GV5269" s="2"/>
      <c r="GW5269" s="2"/>
      <c r="GX5269" s="2"/>
      <c r="GY5269" s="2"/>
      <c r="GZ5269" s="2"/>
      <c r="HA5269" s="2"/>
      <c r="HB5269" s="2"/>
      <c r="HC5269" s="2"/>
      <c r="HD5269" s="2"/>
      <c r="HE5269" s="2"/>
      <c r="HF5269" s="2"/>
      <c r="HG5269" s="2"/>
      <c r="HH5269" s="2"/>
      <c r="HI5269" s="2"/>
      <c r="HJ5269" s="2"/>
      <c r="HK5269" s="2"/>
      <c r="HL5269" s="2"/>
      <c r="HM5269" s="2"/>
      <c r="HN5269" s="2"/>
      <c r="HO5269" s="2"/>
      <c r="HP5269" s="2"/>
      <c r="HQ5269" s="2"/>
      <c r="HR5269" s="2"/>
      <c r="HS5269" s="2"/>
      <c r="HT5269" s="2"/>
      <c r="HU5269" s="2"/>
      <c r="HV5269" s="2"/>
      <c r="HW5269" s="2"/>
      <c r="HX5269" s="2"/>
      <c r="HY5269" s="2"/>
      <c r="HZ5269" s="2"/>
      <c r="IA5269" s="2"/>
      <c r="IB5269" s="2"/>
      <c r="IC5269" s="2"/>
      <c r="ID5269" s="2"/>
      <c r="IE5269" s="2"/>
      <c r="IF5269" s="2"/>
      <c r="IG5269" s="2"/>
      <c r="IH5269" s="2"/>
      <c r="II5269" s="2"/>
      <c r="IJ5269" s="2"/>
      <c r="IK5269" s="2"/>
      <c r="IL5269" s="2"/>
      <c r="IM5269" s="2"/>
      <c r="IN5269" s="2"/>
      <c r="IO5269" s="2"/>
      <c r="IP5269" s="2"/>
      <c r="IQ5269" s="2"/>
      <c r="IR5269" s="2"/>
      <c r="IS5269" s="2"/>
      <c r="IT5269" s="2"/>
      <c r="IU5269" s="2"/>
      <c r="IV5269" s="2"/>
    </row>
    <row r="5270" spans="1:256" s="51" customFormat="1">
      <c r="A5270" s="52"/>
      <c r="B5270" s="52">
        <v>0</v>
      </c>
      <c r="C5270" s="53"/>
      <c r="D5270" s="100">
        <v>2007</v>
      </c>
      <c r="E5270" s="139">
        <v>0</v>
      </c>
      <c r="F5270" s="139">
        <v>0</v>
      </c>
      <c r="G5270" s="139">
        <v>0</v>
      </c>
      <c r="H5270" s="139">
        <v>0</v>
      </c>
      <c r="I5270" s="139">
        <v>0</v>
      </c>
      <c r="J5270" s="139">
        <v>0</v>
      </c>
      <c r="K5270" s="139">
        <v>0</v>
      </c>
      <c r="L5270" s="139">
        <v>0</v>
      </c>
      <c r="M5270" s="139">
        <v>0</v>
      </c>
      <c r="N5270" s="44">
        <v>0</v>
      </c>
      <c r="O5270" s="2"/>
      <c r="P5270" s="139">
        <v>0</v>
      </c>
      <c r="AI5270" s="2"/>
      <c r="AJ5270" s="2"/>
      <c r="AK5270" s="2"/>
      <c r="AL5270" s="2"/>
      <c r="AM5270" s="2"/>
      <c r="AN5270" s="2"/>
      <c r="AO5270" s="2"/>
      <c r="AP5270" s="2"/>
      <c r="AQ5270" s="2"/>
      <c r="AR5270" s="2"/>
      <c r="AS5270" s="2"/>
      <c r="AT5270" s="2"/>
      <c r="AU5270" s="2"/>
      <c r="AV5270" s="2"/>
      <c r="AW5270" s="2"/>
      <c r="AX5270" s="2"/>
      <c r="AY5270" s="2"/>
      <c r="AZ5270" s="2"/>
      <c r="BA5270" s="2"/>
      <c r="BB5270" s="2"/>
      <c r="BC5270" s="2"/>
      <c r="BD5270" s="2"/>
      <c r="BE5270" s="2"/>
      <c r="BF5270" s="2"/>
      <c r="BG5270" s="2"/>
      <c r="BH5270" s="2"/>
      <c r="BI5270" s="2"/>
      <c r="BJ5270" s="2"/>
      <c r="BK5270" s="2"/>
      <c r="BL5270" s="2"/>
      <c r="BM5270" s="2"/>
      <c r="BN5270" s="2"/>
      <c r="BO5270" s="2"/>
      <c r="BP5270" s="2"/>
      <c r="BQ5270" s="2"/>
      <c r="BR5270" s="2"/>
      <c r="BS5270" s="2"/>
      <c r="BT5270" s="2"/>
      <c r="BU5270" s="2"/>
      <c r="BV5270" s="2"/>
      <c r="BW5270" s="2"/>
      <c r="BX5270" s="2"/>
      <c r="BY5270" s="2"/>
      <c r="BZ5270" s="2"/>
      <c r="CA5270" s="2"/>
      <c r="CB5270" s="2"/>
      <c r="CC5270" s="2"/>
      <c r="CD5270" s="2"/>
      <c r="CE5270" s="2"/>
      <c r="CF5270" s="2"/>
      <c r="CG5270" s="2"/>
      <c r="CH5270" s="2"/>
      <c r="CI5270" s="2"/>
      <c r="CJ5270" s="2"/>
      <c r="CK5270" s="2"/>
      <c r="CL5270" s="2"/>
      <c r="CM5270" s="2"/>
      <c r="CN5270" s="2"/>
      <c r="CO5270" s="2"/>
      <c r="CP5270" s="2"/>
      <c r="CQ5270" s="2"/>
      <c r="CR5270" s="2"/>
      <c r="CS5270" s="2"/>
      <c r="CT5270" s="2"/>
      <c r="CU5270" s="2"/>
      <c r="CV5270" s="2"/>
      <c r="CW5270" s="2"/>
      <c r="CX5270" s="2"/>
      <c r="CY5270" s="2"/>
      <c r="CZ5270" s="2"/>
      <c r="DA5270" s="2"/>
      <c r="DB5270" s="2"/>
      <c r="DC5270" s="2"/>
      <c r="DD5270" s="2"/>
      <c r="DE5270" s="2"/>
      <c r="DF5270" s="2"/>
      <c r="DG5270" s="2"/>
      <c r="DH5270" s="2"/>
      <c r="DI5270" s="2"/>
      <c r="DJ5270" s="2"/>
      <c r="DK5270" s="2"/>
      <c r="DL5270" s="2"/>
      <c r="DM5270" s="2"/>
      <c r="DN5270" s="2"/>
      <c r="DO5270" s="2"/>
      <c r="DP5270" s="2"/>
      <c r="DQ5270" s="2"/>
      <c r="DR5270" s="2"/>
      <c r="DS5270" s="2"/>
      <c r="DT5270" s="2"/>
      <c r="DU5270" s="2"/>
      <c r="DV5270" s="2"/>
      <c r="DW5270" s="2"/>
      <c r="DX5270" s="2"/>
      <c r="DY5270" s="2"/>
      <c r="DZ5270" s="2"/>
      <c r="EA5270" s="2"/>
      <c r="EB5270" s="2"/>
      <c r="EC5270" s="2"/>
      <c r="ED5270" s="2"/>
      <c r="EE5270" s="2"/>
      <c r="EF5270" s="2"/>
      <c r="EG5270" s="2"/>
      <c r="EH5270" s="2"/>
      <c r="EI5270" s="2"/>
      <c r="EJ5270" s="2"/>
      <c r="EK5270" s="2"/>
      <c r="EL5270" s="2"/>
      <c r="EM5270" s="2"/>
      <c r="EN5270" s="2"/>
      <c r="EO5270" s="2"/>
      <c r="EP5270" s="2"/>
      <c r="EQ5270" s="2"/>
      <c r="ER5270" s="2"/>
      <c r="ES5270" s="2"/>
      <c r="ET5270" s="2"/>
      <c r="EU5270" s="2"/>
      <c r="EV5270" s="2"/>
      <c r="EW5270" s="2"/>
      <c r="EX5270" s="2"/>
      <c r="EY5270" s="2"/>
      <c r="EZ5270" s="2"/>
      <c r="FA5270" s="2"/>
      <c r="FB5270" s="2"/>
      <c r="FC5270" s="2"/>
      <c r="FD5270" s="2"/>
      <c r="FE5270" s="2"/>
      <c r="FF5270" s="2"/>
      <c r="FG5270" s="2"/>
      <c r="FH5270" s="2"/>
      <c r="FI5270" s="2"/>
      <c r="FJ5270" s="2"/>
      <c r="FK5270" s="2"/>
      <c r="FL5270" s="2"/>
      <c r="FM5270" s="2"/>
      <c r="FN5270" s="2"/>
      <c r="FO5270" s="2"/>
      <c r="FP5270" s="2"/>
      <c r="FQ5270" s="2"/>
      <c r="FR5270" s="2"/>
      <c r="FS5270" s="2"/>
      <c r="FT5270" s="2"/>
      <c r="FU5270" s="2"/>
      <c r="FV5270" s="2"/>
      <c r="FW5270" s="2"/>
      <c r="FX5270" s="2"/>
      <c r="FY5270" s="2"/>
      <c r="FZ5270" s="2"/>
      <c r="GA5270" s="2"/>
      <c r="GB5270" s="2"/>
      <c r="GC5270" s="2"/>
      <c r="GD5270" s="2"/>
      <c r="GE5270" s="2"/>
      <c r="GF5270" s="2"/>
      <c r="GG5270" s="2"/>
      <c r="GH5270" s="2"/>
      <c r="GI5270" s="2"/>
      <c r="GJ5270" s="2"/>
      <c r="GK5270" s="2"/>
      <c r="GL5270" s="2"/>
      <c r="GM5270" s="2"/>
      <c r="GN5270" s="2"/>
      <c r="GO5270" s="2"/>
      <c r="GP5270" s="2"/>
      <c r="GQ5270" s="2"/>
      <c r="GR5270" s="2"/>
      <c r="GS5270" s="2"/>
      <c r="GT5270" s="2"/>
      <c r="GU5270" s="2"/>
      <c r="GV5270" s="2"/>
      <c r="GW5270" s="2"/>
      <c r="GX5270" s="2"/>
      <c r="GY5270" s="2"/>
      <c r="GZ5270" s="2"/>
      <c r="HA5270" s="2"/>
      <c r="HB5270" s="2"/>
      <c r="HC5270" s="2"/>
      <c r="HD5270" s="2"/>
      <c r="HE5270" s="2"/>
      <c r="HF5270" s="2"/>
      <c r="HG5270" s="2"/>
      <c r="HH5270" s="2"/>
      <c r="HI5270" s="2"/>
      <c r="HJ5270" s="2"/>
      <c r="HK5270" s="2"/>
      <c r="HL5270" s="2"/>
      <c r="HM5270" s="2"/>
      <c r="HN5270" s="2"/>
      <c r="HO5270" s="2"/>
      <c r="HP5270" s="2"/>
      <c r="HQ5270" s="2"/>
      <c r="HR5270" s="2"/>
      <c r="HS5270" s="2"/>
      <c r="HT5270" s="2"/>
      <c r="HU5270" s="2"/>
      <c r="HV5270" s="2"/>
      <c r="HW5270" s="2"/>
      <c r="HX5270" s="2"/>
      <c r="HY5270" s="2"/>
      <c r="HZ5270" s="2"/>
      <c r="IA5270" s="2"/>
      <c r="IB5270" s="2"/>
      <c r="IC5270" s="2"/>
      <c r="ID5270" s="2"/>
      <c r="IE5270" s="2"/>
      <c r="IF5270" s="2"/>
      <c r="IG5270" s="2"/>
      <c r="IH5270" s="2"/>
      <c r="II5270" s="2"/>
      <c r="IJ5270" s="2"/>
      <c r="IK5270" s="2"/>
      <c r="IL5270" s="2"/>
      <c r="IM5270" s="2"/>
      <c r="IN5270" s="2"/>
      <c r="IO5270" s="2"/>
      <c r="IP5270" s="2"/>
      <c r="IQ5270" s="2"/>
      <c r="IR5270" s="2"/>
      <c r="IS5270" s="2"/>
      <c r="IT5270" s="2"/>
      <c r="IU5270" s="2"/>
      <c r="IV5270" s="2"/>
    </row>
    <row r="5271" spans="1:256" s="51" customFormat="1">
      <c r="A5271" s="52"/>
      <c r="B5271" s="52">
        <v>0</v>
      </c>
      <c r="C5271" s="53"/>
      <c r="D5271" s="100">
        <v>2008</v>
      </c>
      <c r="E5271" s="139">
        <v>0</v>
      </c>
      <c r="F5271" s="139">
        <v>0</v>
      </c>
      <c r="G5271" s="139">
        <v>0</v>
      </c>
      <c r="H5271" s="139">
        <v>0</v>
      </c>
      <c r="I5271" s="139">
        <v>0</v>
      </c>
      <c r="J5271" s="139">
        <v>0</v>
      </c>
      <c r="K5271" s="139">
        <v>0</v>
      </c>
      <c r="L5271" s="139">
        <v>0</v>
      </c>
      <c r="M5271" s="139">
        <v>0</v>
      </c>
      <c r="N5271" s="44">
        <v>0</v>
      </c>
      <c r="O5271" s="2"/>
      <c r="P5271" s="139">
        <v>0</v>
      </c>
      <c r="AI5271" s="2"/>
      <c r="AJ5271" s="2"/>
      <c r="AK5271" s="2"/>
      <c r="AL5271" s="2"/>
      <c r="AM5271" s="2"/>
      <c r="AN5271" s="2"/>
      <c r="AO5271" s="2"/>
      <c r="AP5271" s="2"/>
      <c r="AQ5271" s="2"/>
      <c r="AR5271" s="2"/>
      <c r="AS5271" s="2"/>
      <c r="AT5271" s="2"/>
      <c r="AU5271" s="2"/>
      <c r="AV5271" s="2"/>
      <c r="AW5271" s="2"/>
      <c r="AX5271" s="2"/>
      <c r="AY5271" s="2"/>
      <c r="AZ5271" s="2"/>
      <c r="BA5271" s="2"/>
      <c r="BB5271" s="2"/>
      <c r="BC5271" s="2"/>
      <c r="BD5271" s="2"/>
      <c r="BE5271" s="2"/>
      <c r="BF5271" s="2"/>
      <c r="BG5271" s="2"/>
      <c r="BH5271" s="2"/>
      <c r="BI5271" s="2"/>
      <c r="BJ5271" s="2"/>
      <c r="BK5271" s="2"/>
      <c r="BL5271" s="2"/>
      <c r="BM5271" s="2"/>
      <c r="BN5271" s="2"/>
      <c r="BO5271" s="2"/>
      <c r="BP5271" s="2"/>
      <c r="BQ5271" s="2"/>
      <c r="BR5271" s="2"/>
      <c r="BS5271" s="2"/>
      <c r="BT5271" s="2"/>
      <c r="BU5271" s="2"/>
      <c r="BV5271" s="2"/>
      <c r="BW5271" s="2"/>
      <c r="BX5271" s="2"/>
      <c r="BY5271" s="2"/>
      <c r="BZ5271" s="2"/>
      <c r="CA5271" s="2"/>
      <c r="CB5271" s="2"/>
      <c r="CC5271" s="2"/>
      <c r="CD5271" s="2"/>
      <c r="CE5271" s="2"/>
      <c r="CF5271" s="2"/>
      <c r="CG5271" s="2"/>
      <c r="CH5271" s="2"/>
      <c r="CI5271" s="2"/>
      <c r="CJ5271" s="2"/>
      <c r="CK5271" s="2"/>
      <c r="CL5271" s="2"/>
      <c r="CM5271" s="2"/>
      <c r="CN5271" s="2"/>
      <c r="CO5271" s="2"/>
      <c r="CP5271" s="2"/>
      <c r="CQ5271" s="2"/>
      <c r="CR5271" s="2"/>
      <c r="CS5271" s="2"/>
      <c r="CT5271" s="2"/>
      <c r="CU5271" s="2"/>
      <c r="CV5271" s="2"/>
      <c r="CW5271" s="2"/>
      <c r="CX5271" s="2"/>
      <c r="CY5271" s="2"/>
      <c r="CZ5271" s="2"/>
      <c r="DA5271" s="2"/>
      <c r="DB5271" s="2"/>
      <c r="DC5271" s="2"/>
      <c r="DD5271" s="2"/>
      <c r="DE5271" s="2"/>
      <c r="DF5271" s="2"/>
      <c r="DG5271" s="2"/>
      <c r="DH5271" s="2"/>
      <c r="DI5271" s="2"/>
      <c r="DJ5271" s="2"/>
      <c r="DK5271" s="2"/>
      <c r="DL5271" s="2"/>
      <c r="DM5271" s="2"/>
      <c r="DN5271" s="2"/>
      <c r="DO5271" s="2"/>
      <c r="DP5271" s="2"/>
      <c r="DQ5271" s="2"/>
      <c r="DR5271" s="2"/>
      <c r="DS5271" s="2"/>
      <c r="DT5271" s="2"/>
      <c r="DU5271" s="2"/>
      <c r="DV5271" s="2"/>
      <c r="DW5271" s="2"/>
      <c r="DX5271" s="2"/>
      <c r="DY5271" s="2"/>
      <c r="DZ5271" s="2"/>
      <c r="EA5271" s="2"/>
      <c r="EB5271" s="2"/>
      <c r="EC5271" s="2"/>
      <c r="ED5271" s="2"/>
      <c r="EE5271" s="2"/>
      <c r="EF5271" s="2"/>
      <c r="EG5271" s="2"/>
      <c r="EH5271" s="2"/>
      <c r="EI5271" s="2"/>
      <c r="EJ5271" s="2"/>
      <c r="EK5271" s="2"/>
      <c r="EL5271" s="2"/>
      <c r="EM5271" s="2"/>
      <c r="EN5271" s="2"/>
      <c r="EO5271" s="2"/>
      <c r="EP5271" s="2"/>
      <c r="EQ5271" s="2"/>
      <c r="ER5271" s="2"/>
      <c r="ES5271" s="2"/>
      <c r="ET5271" s="2"/>
      <c r="EU5271" s="2"/>
      <c r="EV5271" s="2"/>
      <c r="EW5271" s="2"/>
      <c r="EX5271" s="2"/>
      <c r="EY5271" s="2"/>
      <c r="EZ5271" s="2"/>
      <c r="FA5271" s="2"/>
      <c r="FB5271" s="2"/>
      <c r="FC5271" s="2"/>
      <c r="FD5271" s="2"/>
      <c r="FE5271" s="2"/>
      <c r="FF5271" s="2"/>
      <c r="FG5271" s="2"/>
      <c r="FH5271" s="2"/>
      <c r="FI5271" s="2"/>
      <c r="FJ5271" s="2"/>
      <c r="FK5271" s="2"/>
      <c r="FL5271" s="2"/>
      <c r="FM5271" s="2"/>
      <c r="FN5271" s="2"/>
      <c r="FO5271" s="2"/>
      <c r="FP5271" s="2"/>
      <c r="FQ5271" s="2"/>
      <c r="FR5271" s="2"/>
      <c r="FS5271" s="2"/>
      <c r="FT5271" s="2"/>
      <c r="FU5271" s="2"/>
      <c r="FV5271" s="2"/>
      <c r="FW5271" s="2"/>
      <c r="FX5271" s="2"/>
      <c r="FY5271" s="2"/>
      <c r="FZ5271" s="2"/>
      <c r="GA5271" s="2"/>
      <c r="GB5271" s="2"/>
      <c r="GC5271" s="2"/>
      <c r="GD5271" s="2"/>
      <c r="GE5271" s="2"/>
      <c r="GF5271" s="2"/>
      <c r="GG5271" s="2"/>
      <c r="GH5271" s="2"/>
      <c r="GI5271" s="2"/>
      <c r="GJ5271" s="2"/>
      <c r="GK5271" s="2"/>
      <c r="GL5271" s="2"/>
      <c r="GM5271" s="2"/>
      <c r="GN5271" s="2"/>
      <c r="GO5271" s="2"/>
      <c r="GP5271" s="2"/>
      <c r="GQ5271" s="2"/>
      <c r="GR5271" s="2"/>
      <c r="GS5271" s="2"/>
      <c r="GT5271" s="2"/>
      <c r="GU5271" s="2"/>
      <c r="GV5271" s="2"/>
      <c r="GW5271" s="2"/>
      <c r="GX5271" s="2"/>
      <c r="GY5271" s="2"/>
      <c r="GZ5271" s="2"/>
      <c r="HA5271" s="2"/>
      <c r="HB5271" s="2"/>
      <c r="HC5271" s="2"/>
      <c r="HD5271" s="2"/>
      <c r="HE5271" s="2"/>
      <c r="HF5271" s="2"/>
      <c r="HG5271" s="2"/>
      <c r="HH5271" s="2"/>
      <c r="HI5271" s="2"/>
      <c r="HJ5271" s="2"/>
      <c r="HK5271" s="2"/>
      <c r="HL5271" s="2"/>
      <c r="HM5271" s="2"/>
      <c r="HN5271" s="2"/>
      <c r="HO5271" s="2"/>
      <c r="HP5271" s="2"/>
      <c r="HQ5271" s="2"/>
      <c r="HR5271" s="2"/>
      <c r="HS5271" s="2"/>
      <c r="HT5271" s="2"/>
      <c r="HU5271" s="2"/>
      <c r="HV5271" s="2"/>
      <c r="HW5271" s="2"/>
      <c r="HX5271" s="2"/>
      <c r="HY5271" s="2"/>
      <c r="HZ5271" s="2"/>
      <c r="IA5271" s="2"/>
      <c r="IB5271" s="2"/>
      <c r="IC5271" s="2"/>
      <c r="ID5271" s="2"/>
      <c r="IE5271" s="2"/>
      <c r="IF5271" s="2"/>
      <c r="IG5271" s="2"/>
      <c r="IH5271" s="2"/>
      <c r="II5271" s="2"/>
      <c r="IJ5271" s="2"/>
      <c r="IK5271" s="2"/>
      <c r="IL5271" s="2"/>
      <c r="IM5271" s="2"/>
      <c r="IN5271" s="2"/>
      <c r="IO5271" s="2"/>
      <c r="IP5271" s="2"/>
      <c r="IQ5271" s="2"/>
      <c r="IR5271" s="2"/>
      <c r="IS5271" s="2"/>
      <c r="IT5271" s="2"/>
      <c r="IU5271" s="2"/>
      <c r="IV5271" s="2"/>
    </row>
    <row r="5272" spans="1:256" s="51" customFormat="1">
      <c r="A5272" s="52"/>
      <c r="B5272" s="52">
        <v>0</v>
      </c>
      <c r="C5272" s="53"/>
      <c r="D5272" s="100">
        <v>2009</v>
      </c>
      <c r="E5272" s="139">
        <v>0</v>
      </c>
      <c r="F5272" s="139">
        <v>0</v>
      </c>
      <c r="G5272" s="139">
        <v>0</v>
      </c>
      <c r="H5272" s="139">
        <v>0</v>
      </c>
      <c r="I5272" s="139">
        <v>0</v>
      </c>
      <c r="J5272" s="139">
        <v>0</v>
      </c>
      <c r="K5272" s="139">
        <v>0</v>
      </c>
      <c r="L5272" s="139">
        <v>0</v>
      </c>
      <c r="M5272" s="139">
        <v>0</v>
      </c>
      <c r="N5272" s="44">
        <v>0</v>
      </c>
      <c r="O5272" s="2"/>
      <c r="P5272" s="139">
        <v>0</v>
      </c>
      <c r="AI5272" s="2"/>
      <c r="AJ5272" s="2"/>
      <c r="AK5272" s="2"/>
      <c r="AL5272" s="2"/>
      <c r="AM5272" s="2"/>
      <c r="AN5272" s="2"/>
      <c r="AO5272" s="2"/>
      <c r="AP5272" s="2"/>
      <c r="AQ5272" s="2"/>
      <c r="AR5272" s="2"/>
      <c r="AS5272" s="2"/>
      <c r="AT5272" s="2"/>
      <c r="AU5272" s="2"/>
      <c r="AV5272" s="2"/>
      <c r="AW5272" s="2"/>
      <c r="AX5272" s="2"/>
      <c r="AY5272" s="2"/>
      <c r="AZ5272" s="2"/>
      <c r="BA5272" s="2"/>
      <c r="BB5272" s="2"/>
      <c r="BC5272" s="2"/>
      <c r="BD5272" s="2"/>
      <c r="BE5272" s="2"/>
      <c r="BF5272" s="2"/>
      <c r="BG5272" s="2"/>
      <c r="BH5272" s="2"/>
      <c r="BI5272" s="2"/>
      <c r="BJ5272" s="2"/>
      <c r="BK5272" s="2"/>
      <c r="BL5272" s="2"/>
      <c r="BM5272" s="2"/>
      <c r="BN5272" s="2"/>
      <c r="BO5272" s="2"/>
      <c r="BP5272" s="2"/>
      <c r="BQ5272" s="2"/>
      <c r="BR5272" s="2"/>
      <c r="BS5272" s="2"/>
      <c r="BT5272" s="2"/>
      <c r="BU5272" s="2"/>
      <c r="BV5272" s="2"/>
      <c r="BW5272" s="2"/>
      <c r="BX5272" s="2"/>
      <c r="BY5272" s="2"/>
      <c r="BZ5272" s="2"/>
      <c r="CA5272" s="2"/>
      <c r="CB5272" s="2"/>
      <c r="CC5272" s="2"/>
      <c r="CD5272" s="2"/>
      <c r="CE5272" s="2"/>
      <c r="CF5272" s="2"/>
      <c r="CG5272" s="2"/>
      <c r="CH5272" s="2"/>
      <c r="CI5272" s="2"/>
      <c r="CJ5272" s="2"/>
      <c r="CK5272" s="2"/>
      <c r="CL5272" s="2"/>
      <c r="CM5272" s="2"/>
      <c r="CN5272" s="2"/>
      <c r="CO5272" s="2"/>
      <c r="CP5272" s="2"/>
      <c r="CQ5272" s="2"/>
      <c r="CR5272" s="2"/>
      <c r="CS5272" s="2"/>
      <c r="CT5272" s="2"/>
      <c r="CU5272" s="2"/>
      <c r="CV5272" s="2"/>
      <c r="CW5272" s="2"/>
      <c r="CX5272" s="2"/>
      <c r="CY5272" s="2"/>
      <c r="CZ5272" s="2"/>
      <c r="DA5272" s="2"/>
      <c r="DB5272" s="2"/>
      <c r="DC5272" s="2"/>
      <c r="DD5272" s="2"/>
      <c r="DE5272" s="2"/>
      <c r="DF5272" s="2"/>
      <c r="DG5272" s="2"/>
      <c r="DH5272" s="2"/>
      <c r="DI5272" s="2"/>
      <c r="DJ5272" s="2"/>
      <c r="DK5272" s="2"/>
      <c r="DL5272" s="2"/>
      <c r="DM5272" s="2"/>
      <c r="DN5272" s="2"/>
      <c r="DO5272" s="2"/>
      <c r="DP5272" s="2"/>
      <c r="DQ5272" s="2"/>
      <c r="DR5272" s="2"/>
      <c r="DS5272" s="2"/>
      <c r="DT5272" s="2"/>
      <c r="DU5272" s="2"/>
      <c r="DV5272" s="2"/>
      <c r="DW5272" s="2"/>
      <c r="DX5272" s="2"/>
      <c r="DY5272" s="2"/>
      <c r="DZ5272" s="2"/>
      <c r="EA5272" s="2"/>
      <c r="EB5272" s="2"/>
      <c r="EC5272" s="2"/>
      <c r="ED5272" s="2"/>
      <c r="EE5272" s="2"/>
      <c r="EF5272" s="2"/>
      <c r="EG5272" s="2"/>
      <c r="EH5272" s="2"/>
      <c r="EI5272" s="2"/>
      <c r="EJ5272" s="2"/>
      <c r="EK5272" s="2"/>
      <c r="EL5272" s="2"/>
      <c r="EM5272" s="2"/>
      <c r="EN5272" s="2"/>
      <c r="EO5272" s="2"/>
      <c r="EP5272" s="2"/>
      <c r="EQ5272" s="2"/>
      <c r="ER5272" s="2"/>
      <c r="ES5272" s="2"/>
      <c r="ET5272" s="2"/>
      <c r="EU5272" s="2"/>
      <c r="EV5272" s="2"/>
      <c r="EW5272" s="2"/>
      <c r="EX5272" s="2"/>
      <c r="EY5272" s="2"/>
      <c r="EZ5272" s="2"/>
      <c r="FA5272" s="2"/>
      <c r="FB5272" s="2"/>
      <c r="FC5272" s="2"/>
      <c r="FD5272" s="2"/>
      <c r="FE5272" s="2"/>
      <c r="FF5272" s="2"/>
      <c r="FG5272" s="2"/>
      <c r="FH5272" s="2"/>
      <c r="FI5272" s="2"/>
      <c r="FJ5272" s="2"/>
      <c r="FK5272" s="2"/>
      <c r="FL5272" s="2"/>
      <c r="FM5272" s="2"/>
      <c r="FN5272" s="2"/>
      <c r="FO5272" s="2"/>
      <c r="FP5272" s="2"/>
      <c r="FQ5272" s="2"/>
      <c r="FR5272" s="2"/>
      <c r="FS5272" s="2"/>
      <c r="FT5272" s="2"/>
      <c r="FU5272" s="2"/>
      <c r="FV5272" s="2"/>
      <c r="FW5272" s="2"/>
      <c r="FX5272" s="2"/>
      <c r="FY5272" s="2"/>
      <c r="FZ5272" s="2"/>
      <c r="GA5272" s="2"/>
      <c r="GB5272" s="2"/>
      <c r="GC5272" s="2"/>
      <c r="GD5272" s="2"/>
      <c r="GE5272" s="2"/>
      <c r="GF5272" s="2"/>
      <c r="GG5272" s="2"/>
      <c r="GH5272" s="2"/>
      <c r="GI5272" s="2"/>
      <c r="GJ5272" s="2"/>
      <c r="GK5272" s="2"/>
      <c r="GL5272" s="2"/>
      <c r="GM5272" s="2"/>
      <c r="GN5272" s="2"/>
      <c r="GO5272" s="2"/>
      <c r="GP5272" s="2"/>
      <c r="GQ5272" s="2"/>
      <c r="GR5272" s="2"/>
      <c r="GS5272" s="2"/>
      <c r="GT5272" s="2"/>
      <c r="GU5272" s="2"/>
      <c r="GV5272" s="2"/>
      <c r="GW5272" s="2"/>
      <c r="GX5272" s="2"/>
      <c r="GY5272" s="2"/>
      <c r="GZ5272" s="2"/>
      <c r="HA5272" s="2"/>
      <c r="HB5272" s="2"/>
      <c r="HC5272" s="2"/>
      <c r="HD5272" s="2"/>
      <c r="HE5272" s="2"/>
      <c r="HF5272" s="2"/>
      <c r="HG5272" s="2"/>
      <c r="HH5272" s="2"/>
      <c r="HI5272" s="2"/>
      <c r="HJ5272" s="2"/>
      <c r="HK5272" s="2"/>
      <c r="HL5272" s="2"/>
      <c r="HM5272" s="2"/>
      <c r="HN5272" s="2"/>
      <c r="HO5272" s="2"/>
      <c r="HP5272" s="2"/>
      <c r="HQ5272" s="2"/>
      <c r="HR5272" s="2"/>
      <c r="HS5272" s="2"/>
      <c r="HT5272" s="2"/>
      <c r="HU5272" s="2"/>
      <c r="HV5272" s="2"/>
      <c r="HW5272" s="2"/>
      <c r="HX5272" s="2"/>
      <c r="HY5272" s="2"/>
      <c r="HZ5272" s="2"/>
      <c r="IA5272" s="2"/>
      <c r="IB5272" s="2"/>
      <c r="IC5272" s="2"/>
      <c r="ID5272" s="2"/>
      <c r="IE5272" s="2"/>
      <c r="IF5272" s="2"/>
      <c r="IG5272" s="2"/>
      <c r="IH5272" s="2"/>
      <c r="II5272" s="2"/>
      <c r="IJ5272" s="2"/>
      <c r="IK5272" s="2"/>
      <c r="IL5272" s="2"/>
      <c r="IM5272" s="2"/>
      <c r="IN5272" s="2"/>
      <c r="IO5272" s="2"/>
      <c r="IP5272" s="2"/>
      <c r="IQ5272" s="2"/>
      <c r="IR5272" s="2"/>
      <c r="IS5272" s="2"/>
      <c r="IT5272" s="2"/>
      <c r="IU5272" s="2"/>
      <c r="IV5272" s="2"/>
    </row>
    <row r="5273" spans="1:256" s="51" customFormat="1">
      <c r="A5273" s="52"/>
      <c r="B5273" s="52">
        <v>0</v>
      </c>
      <c r="C5273" s="53"/>
      <c r="D5273" s="100">
        <v>2010</v>
      </c>
      <c r="E5273" s="139">
        <v>0</v>
      </c>
      <c r="F5273" s="139">
        <v>0</v>
      </c>
      <c r="G5273" s="139">
        <v>0</v>
      </c>
      <c r="H5273" s="139">
        <v>0</v>
      </c>
      <c r="I5273" s="139">
        <v>0</v>
      </c>
      <c r="J5273" s="139">
        <v>0</v>
      </c>
      <c r="K5273" s="139">
        <v>0</v>
      </c>
      <c r="L5273" s="139">
        <v>0</v>
      </c>
      <c r="M5273" s="139">
        <v>0</v>
      </c>
      <c r="N5273" s="44">
        <v>0</v>
      </c>
      <c r="O5273" s="2"/>
      <c r="P5273" s="139">
        <v>0</v>
      </c>
      <c r="AI5273" s="2"/>
      <c r="AJ5273" s="2"/>
      <c r="AK5273" s="2"/>
      <c r="AL5273" s="2"/>
      <c r="AM5273" s="2"/>
      <c r="AN5273" s="2"/>
      <c r="AO5273" s="2"/>
      <c r="AP5273" s="2"/>
      <c r="AQ5273" s="2"/>
      <c r="AR5273" s="2"/>
      <c r="AS5273" s="2"/>
      <c r="AT5273" s="2"/>
      <c r="AU5273" s="2"/>
      <c r="AV5273" s="2"/>
      <c r="AW5273" s="2"/>
      <c r="AX5273" s="2"/>
      <c r="AY5273" s="2"/>
      <c r="AZ5273" s="2"/>
      <c r="BA5273" s="2"/>
      <c r="BB5273" s="2"/>
      <c r="BC5273" s="2"/>
      <c r="BD5273" s="2"/>
      <c r="BE5273" s="2"/>
      <c r="BF5273" s="2"/>
      <c r="BG5273" s="2"/>
      <c r="BH5273" s="2"/>
      <c r="BI5273" s="2"/>
      <c r="BJ5273" s="2"/>
      <c r="BK5273" s="2"/>
      <c r="BL5273" s="2"/>
      <c r="BM5273" s="2"/>
      <c r="BN5273" s="2"/>
      <c r="BO5273" s="2"/>
      <c r="BP5273" s="2"/>
      <c r="BQ5273" s="2"/>
      <c r="BR5273" s="2"/>
      <c r="BS5273" s="2"/>
      <c r="BT5273" s="2"/>
      <c r="BU5273" s="2"/>
      <c r="BV5273" s="2"/>
      <c r="BW5273" s="2"/>
      <c r="BX5273" s="2"/>
      <c r="BY5273" s="2"/>
      <c r="BZ5273" s="2"/>
      <c r="CA5273" s="2"/>
      <c r="CB5273" s="2"/>
      <c r="CC5273" s="2"/>
      <c r="CD5273" s="2"/>
      <c r="CE5273" s="2"/>
      <c r="CF5273" s="2"/>
      <c r="CG5273" s="2"/>
      <c r="CH5273" s="2"/>
      <c r="CI5273" s="2"/>
      <c r="CJ5273" s="2"/>
      <c r="CK5273" s="2"/>
      <c r="CL5273" s="2"/>
      <c r="CM5273" s="2"/>
      <c r="CN5273" s="2"/>
      <c r="CO5273" s="2"/>
      <c r="CP5273" s="2"/>
      <c r="CQ5273" s="2"/>
      <c r="CR5273" s="2"/>
      <c r="CS5273" s="2"/>
      <c r="CT5273" s="2"/>
      <c r="CU5273" s="2"/>
      <c r="CV5273" s="2"/>
      <c r="CW5273" s="2"/>
      <c r="CX5273" s="2"/>
      <c r="CY5273" s="2"/>
      <c r="CZ5273" s="2"/>
      <c r="DA5273" s="2"/>
      <c r="DB5273" s="2"/>
      <c r="DC5273" s="2"/>
      <c r="DD5273" s="2"/>
      <c r="DE5273" s="2"/>
      <c r="DF5273" s="2"/>
      <c r="DG5273" s="2"/>
      <c r="DH5273" s="2"/>
      <c r="DI5273" s="2"/>
      <c r="DJ5273" s="2"/>
      <c r="DK5273" s="2"/>
      <c r="DL5273" s="2"/>
      <c r="DM5273" s="2"/>
      <c r="DN5273" s="2"/>
      <c r="DO5273" s="2"/>
      <c r="DP5273" s="2"/>
      <c r="DQ5273" s="2"/>
      <c r="DR5273" s="2"/>
      <c r="DS5273" s="2"/>
      <c r="DT5273" s="2"/>
      <c r="DU5273" s="2"/>
      <c r="DV5273" s="2"/>
      <c r="DW5273" s="2"/>
      <c r="DX5273" s="2"/>
      <c r="DY5273" s="2"/>
      <c r="DZ5273" s="2"/>
      <c r="EA5273" s="2"/>
      <c r="EB5273" s="2"/>
      <c r="EC5273" s="2"/>
      <c r="ED5273" s="2"/>
      <c r="EE5273" s="2"/>
      <c r="EF5273" s="2"/>
      <c r="EG5273" s="2"/>
      <c r="EH5273" s="2"/>
      <c r="EI5273" s="2"/>
      <c r="EJ5273" s="2"/>
      <c r="EK5273" s="2"/>
      <c r="EL5273" s="2"/>
      <c r="EM5273" s="2"/>
      <c r="EN5273" s="2"/>
      <c r="EO5273" s="2"/>
      <c r="EP5273" s="2"/>
      <c r="EQ5273" s="2"/>
      <c r="ER5273" s="2"/>
      <c r="ES5273" s="2"/>
      <c r="ET5273" s="2"/>
      <c r="EU5273" s="2"/>
      <c r="EV5273" s="2"/>
      <c r="EW5273" s="2"/>
      <c r="EX5273" s="2"/>
      <c r="EY5273" s="2"/>
      <c r="EZ5273" s="2"/>
      <c r="FA5273" s="2"/>
      <c r="FB5273" s="2"/>
      <c r="FC5273" s="2"/>
      <c r="FD5273" s="2"/>
      <c r="FE5273" s="2"/>
      <c r="FF5273" s="2"/>
      <c r="FG5273" s="2"/>
      <c r="FH5273" s="2"/>
      <c r="FI5273" s="2"/>
      <c r="FJ5273" s="2"/>
      <c r="FK5273" s="2"/>
      <c r="FL5273" s="2"/>
      <c r="FM5273" s="2"/>
      <c r="FN5273" s="2"/>
      <c r="FO5273" s="2"/>
      <c r="FP5273" s="2"/>
      <c r="FQ5273" s="2"/>
      <c r="FR5273" s="2"/>
      <c r="FS5273" s="2"/>
      <c r="FT5273" s="2"/>
      <c r="FU5273" s="2"/>
      <c r="FV5273" s="2"/>
      <c r="FW5273" s="2"/>
      <c r="FX5273" s="2"/>
      <c r="FY5273" s="2"/>
      <c r="FZ5273" s="2"/>
      <c r="GA5273" s="2"/>
      <c r="GB5273" s="2"/>
      <c r="GC5273" s="2"/>
      <c r="GD5273" s="2"/>
      <c r="GE5273" s="2"/>
      <c r="GF5273" s="2"/>
      <c r="GG5273" s="2"/>
      <c r="GH5273" s="2"/>
      <c r="GI5273" s="2"/>
      <c r="GJ5273" s="2"/>
      <c r="GK5273" s="2"/>
      <c r="GL5273" s="2"/>
      <c r="GM5273" s="2"/>
      <c r="GN5273" s="2"/>
      <c r="GO5273" s="2"/>
      <c r="GP5273" s="2"/>
      <c r="GQ5273" s="2"/>
      <c r="GR5273" s="2"/>
      <c r="GS5273" s="2"/>
      <c r="GT5273" s="2"/>
      <c r="GU5273" s="2"/>
      <c r="GV5273" s="2"/>
      <c r="GW5273" s="2"/>
      <c r="GX5273" s="2"/>
      <c r="GY5273" s="2"/>
      <c r="GZ5273" s="2"/>
      <c r="HA5273" s="2"/>
      <c r="HB5273" s="2"/>
      <c r="HC5273" s="2"/>
      <c r="HD5273" s="2"/>
      <c r="HE5273" s="2"/>
      <c r="HF5273" s="2"/>
      <c r="HG5273" s="2"/>
      <c r="HH5273" s="2"/>
      <c r="HI5273" s="2"/>
      <c r="HJ5273" s="2"/>
      <c r="HK5273" s="2"/>
      <c r="HL5273" s="2"/>
      <c r="HM5273" s="2"/>
      <c r="HN5273" s="2"/>
      <c r="HO5273" s="2"/>
      <c r="HP5273" s="2"/>
      <c r="HQ5273" s="2"/>
      <c r="HR5273" s="2"/>
      <c r="HS5273" s="2"/>
      <c r="HT5273" s="2"/>
      <c r="HU5273" s="2"/>
      <c r="HV5273" s="2"/>
      <c r="HW5273" s="2"/>
      <c r="HX5273" s="2"/>
      <c r="HY5273" s="2"/>
      <c r="HZ5273" s="2"/>
      <c r="IA5273" s="2"/>
      <c r="IB5273" s="2"/>
      <c r="IC5273" s="2"/>
      <c r="ID5273" s="2"/>
      <c r="IE5273" s="2"/>
      <c r="IF5273" s="2"/>
      <c r="IG5273" s="2"/>
      <c r="IH5273" s="2"/>
      <c r="II5273" s="2"/>
      <c r="IJ5273" s="2"/>
      <c r="IK5273" s="2"/>
      <c r="IL5273" s="2"/>
      <c r="IM5273" s="2"/>
      <c r="IN5273" s="2"/>
      <c r="IO5273" s="2"/>
      <c r="IP5273" s="2"/>
      <c r="IQ5273" s="2"/>
      <c r="IR5273" s="2"/>
      <c r="IS5273" s="2"/>
      <c r="IT5273" s="2"/>
      <c r="IU5273" s="2"/>
      <c r="IV5273" s="2"/>
    </row>
    <row r="5274" spans="1:256" s="51" customFormat="1">
      <c r="A5274" s="52"/>
      <c r="B5274" s="52">
        <v>0</v>
      </c>
      <c r="C5274" s="53"/>
      <c r="D5274" s="100">
        <v>2011</v>
      </c>
      <c r="E5274" s="139">
        <v>0</v>
      </c>
      <c r="F5274" s="139">
        <v>0</v>
      </c>
      <c r="G5274" s="139">
        <v>0</v>
      </c>
      <c r="H5274" s="139">
        <v>0</v>
      </c>
      <c r="I5274" s="139">
        <v>0</v>
      </c>
      <c r="J5274" s="139">
        <v>0</v>
      </c>
      <c r="K5274" s="139">
        <v>0</v>
      </c>
      <c r="L5274" s="139">
        <v>0</v>
      </c>
      <c r="M5274" s="139">
        <v>0</v>
      </c>
      <c r="N5274" s="44">
        <v>0</v>
      </c>
      <c r="O5274" s="2"/>
      <c r="P5274" s="139">
        <v>0</v>
      </c>
      <c r="AI5274" s="2"/>
      <c r="AJ5274" s="2"/>
      <c r="AK5274" s="2"/>
      <c r="AL5274" s="2"/>
      <c r="AM5274" s="2"/>
      <c r="AN5274" s="2"/>
      <c r="AO5274" s="2"/>
      <c r="AP5274" s="2"/>
      <c r="AQ5274" s="2"/>
      <c r="AR5274" s="2"/>
      <c r="AS5274" s="2"/>
      <c r="AT5274" s="2"/>
      <c r="AU5274" s="2"/>
      <c r="AV5274" s="2"/>
      <c r="AW5274" s="2"/>
      <c r="AX5274" s="2"/>
      <c r="AY5274" s="2"/>
      <c r="AZ5274" s="2"/>
      <c r="BA5274" s="2"/>
      <c r="BB5274" s="2"/>
      <c r="BC5274" s="2"/>
      <c r="BD5274" s="2"/>
      <c r="BE5274" s="2"/>
      <c r="BF5274" s="2"/>
      <c r="BG5274" s="2"/>
      <c r="BH5274" s="2"/>
      <c r="BI5274" s="2"/>
      <c r="BJ5274" s="2"/>
      <c r="BK5274" s="2"/>
      <c r="BL5274" s="2"/>
      <c r="BM5274" s="2"/>
      <c r="BN5274" s="2"/>
      <c r="BO5274" s="2"/>
      <c r="BP5274" s="2"/>
      <c r="BQ5274" s="2"/>
      <c r="BR5274" s="2"/>
      <c r="BS5274" s="2"/>
      <c r="BT5274" s="2"/>
      <c r="BU5274" s="2"/>
      <c r="BV5274" s="2"/>
      <c r="BW5274" s="2"/>
      <c r="BX5274" s="2"/>
      <c r="BY5274" s="2"/>
      <c r="BZ5274" s="2"/>
      <c r="CA5274" s="2"/>
      <c r="CB5274" s="2"/>
      <c r="CC5274" s="2"/>
      <c r="CD5274" s="2"/>
      <c r="CE5274" s="2"/>
      <c r="CF5274" s="2"/>
      <c r="CG5274" s="2"/>
      <c r="CH5274" s="2"/>
      <c r="CI5274" s="2"/>
      <c r="CJ5274" s="2"/>
      <c r="CK5274" s="2"/>
      <c r="CL5274" s="2"/>
      <c r="CM5274" s="2"/>
      <c r="CN5274" s="2"/>
      <c r="CO5274" s="2"/>
      <c r="CP5274" s="2"/>
      <c r="CQ5274" s="2"/>
      <c r="CR5274" s="2"/>
      <c r="CS5274" s="2"/>
      <c r="CT5274" s="2"/>
      <c r="CU5274" s="2"/>
      <c r="CV5274" s="2"/>
      <c r="CW5274" s="2"/>
      <c r="CX5274" s="2"/>
      <c r="CY5274" s="2"/>
      <c r="CZ5274" s="2"/>
      <c r="DA5274" s="2"/>
      <c r="DB5274" s="2"/>
      <c r="DC5274" s="2"/>
      <c r="DD5274" s="2"/>
      <c r="DE5274" s="2"/>
      <c r="DF5274" s="2"/>
      <c r="DG5274" s="2"/>
      <c r="DH5274" s="2"/>
      <c r="DI5274" s="2"/>
      <c r="DJ5274" s="2"/>
      <c r="DK5274" s="2"/>
      <c r="DL5274" s="2"/>
      <c r="DM5274" s="2"/>
      <c r="DN5274" s="2"/>
      <c r="DO5274" s="2"/>
      <c r="DP5274" s="2"/>
      <c r="DQ5274" s="2"/>
      <c r="DR5274" s="2"/>
      <c r="DS5274" s="2"/>
      <c r="DT5274" s="2"/>
      <c r="DU5274" s="2"/>
      <c r="DV5274" s="2"/>
      <c r="DW5274" s="2"/>
      <c r="DX5274" s="2"/>
      <c r="DY5274" s="2"/>
      <c r="DZ5274" s="2"/>
      <c r="EA5274" s="2"/>
      <c r="EB5274" s="2"/>
      <c r="EC5274" s="2"/>
      <c r="ED5274" s="2"/>
      <c r="EE5274" s="2"/>
      <c r="EF5274" s="2"/>
      <c r="EG5274" s="2"/>
      <c r="EH5274" s="2"/>
      <c r="EI5274" s="2"/>
      <c r="EJ5274" s="2"/>
      <c r="EK5274" s="2"/>
      <c r="EL5274" s="2"/>
      <c r="EM5274" s="2"/>
      <c r="EN5274" s="2"/>
      <c r="EO5274" s="2"/>
      <c r="EP5274" s="2"/>
      <c r="EQ5274" s="2"/>
      <c r="ER5274" s="2"/>
      <c r="ES5274" s="2"/>
      <c r="ET5274" s="2"/>
      <c r="EU5274" s="2"/>
      <c r="EV5274" s="2"/>
      <c r="EW5274" s="2"/>
      <c r="EX5274" s="2"/>
      <c r="EY5274" s="2"/>
      <c r="EZ5274" s="2"/>
      <c r="FA5274" s="2"/>
      <c r="FB5274" s="2"/>
      <c r="FC5274" s="2"/>
      <c r="FD5274" s="2"/>
      <c r="FE5274" s="2"/>
      <c r="FF5274" s="2"/>
      <c r="FG5274" s="2"/>
      <c r="FH5274" s="2"/>
      <c r="FI5274" s="2"/>
      <c r="FJ5274" s="2"/>
      <c r="FK5274" s="2"/>
      <c r="FL5274" s="2"/>
      <c r="FM5274" s="2"/>
      <c r="FN5274" s="2"/>
      <c r="FO5274" s="2"/>
      <c r="FP5274" s="2"/>
      <c r="FQ5274" s="2"/>
      <c r="FR5274" s="2"/>
      <c r="FS5274" s="2"/>
      <c r="FT5274" s="2"/>
      <c r="FU5274" s="2"/>
      <c r="FV5274" s="2"/>
      <c r="FW5274" s="2"/>
      <c r="FX5274" s="2"/>
      <c r="FY5274" s="2"/>
      <c r="FZ5274" s="2"/>
      <c r="GA5274" s="2"/>
      <c r="GB5274" s="2"/>
      <c r="GC5274" s="2"/>
      <c r="GD5274" s="2"/>
      <c r="GE5274" s="2"/>
      <c r="GF5274" s="2"/>
      <c r="GG5274" s="2"/>
      <c r="GH5274" s="2"/>
      <c r="GI5274" s="2"/>
      <c r="GJ5274" s="2"/>
      <c r="GK5274" s="2"/>
      <c r="GL5274" s="2"/>
      <c r="GM5274" s="2"/>
      <c r="GN5274" s="2"/>
      <c r="GO5274" s="2"/>
      <c r="GP5274" s="2"/>
      <c r="GQ5274" s="2"/>
      <c r="GR5274" s="2"/>
      <c r="GS5274" s="2"/>
      <c r="GT5274" s="2"/>
      <c r="GU5274" s="2"/>
      <c r="GV5274" s="2"/>
      <c r="GW5274" s="2"/>
      <c r="GX5274" s="2"/>
      <c r="GY5274" s="2"/>
      <c r="GZ5274" s="2"/>
      <c r="HA5274" s="2"/>
      <c r="HB5274" s="2"/>
      <c r="HC5274" s="2"/>
      <c r="HD5274" s="2"/>
      <c r="HE5274" s="2"/>
      <c r="HF5274" s="2"/>
      <c r="HG5274" s="2"/>
      <c r="HH5274" s="2"/>
      <c r="HI5274" s="2"/>
      <c r="HJ5274" s="2"/>
      <c r="HK5274" s="2"/>
      <c r="HL5274" s="2"/>
      <c r="HM5274" s="2"/>
      <c r="HN5274" s="2"/>
      <c r="HO5274" s="2"/>
      <c r="HP5274" s="2"/>
      <c r="HQ5274" s="2"/>
      <c r="HR5274" s="2"/>
      <c r="HS5274" s="2"/>
      <c r="HT5274" s="2"/>
      <c r="HU5274" s="2"/>
      <c r="HV5274" s="2"/>
      <c r="HW5274" s="2"/>
      <c r="HX5274" s="2"/>
      <c r="HY5274" s="2"/>
      <c r="HZ5274" s="2"/>
      <c r="IA5274" s="2"/>
      <c r="IB5274" s="2"/>
      <c r="IC5274" s="2"/>
      <c r="ID5274" s="2"/>
      <c r="IE5274" s="2"/>
      <c r="IF5274" s="2"/>
      <c r="IG5274" s="2"/>
      <c r="IH5274" s="2"/>
      <c r="II5274" s="2"/>
      <c r="IJ5274" s="2"/>
      <c r="IK5274" s="2"/>
      <c r="IL5274" s="2"/>
      <c r="IM5274" s="2"/>
      <c r="IN5274" s="2"/>
      <c r="IO5274" s="2"/>
      <c r="IP5274" s="2"/>
      <c r="IQ5274" s="2"/>
      <c r="IR5274" s="2"/>
      <c r="IS5274" s="2"/>
      <c r="IT5274" s="2"/>
      <c r="IU5274" s="2"/>
      <c r="IV5274" s="2"/>
    </row>
    <row r="5275" spans="1:256" s="51" customFormat="1">
      <c r="A5275" s="52"/>
      <c r="B5275" s="52">
        <v>0</v>
      </c>
      <c r="C5275" s="53"/>
      <c r="D5275" s="100">
        <v>2012</v>
      </c>
      <c r="E5275" s="139">
        <v>0</v>
      </c>
      <c r="F5275" s="139">
        <v>0</v>
      </c>
      <c r="G5275" s="139">
        <v>0</v>
      </c>
      <c r="H5275" s="139">
        <v>0</v>
      </c>
      <c r="I5275" s="139">
        <v>0</v>
      </c>
      <c r="J5275" s="139">
        <v>0</v>
      </c>
      <c r="K5275" s="139">
        <v>0</v>
      </c>
      <c r="L5275" s="139">
        <v>0</v>
      </c>
      <c r="M5275" s="139">
        <v>0</v>
      </c>
      <c r="N5275" s="44">
        <v>0</v>
      </c>
      <c r="O5275" s="2"/>
      <c r="P5275" s="139">
        <v>0</v>
      </c>
      <c r="AI5275" s="2"/>
      <c r="AJ5275" s="2"/>
      <c r="AK5275" s="2"/>
      <c r="AL5275" s="2"/>
      <c r="AM5275" s="2"/>
      <c r="AN5275" s="2"/>
      <c r="AO5275" s="2"/>
      <c r="AP5275" s="2"/>
      <c r="AQ5275" s="2"/>
      <c r="AR5275" s="2"/>
      <c r="AS5275" s="2"/>
      <c r="AT5275" s="2"/>
      <c r="AU5275" s="2"/>
      <c r="AV5275" s="2"/>
      <c r="AW5275" s="2"/>
      <c r="AX5275" s="2"/>
      <c r="AY5275" s="2"/>
      <c r="AZ5275" s="2"/>
      <c r="BA5275" s="2"/>
      <c r="BB5275" s="2"/>
      <c r="BC5275" s="2"/>
      <c r="BD5275" s="2"/>
      <c r="BE5275" s="2"/>
      <c r="BF5275" s="2"/>
      <c r="BG5275" s="2"/>
      <c r="BH5275" s="2"/>
      <c r="BI5275" s="2"/>
      <c r="BJ5275" s="2"/>
      <c r="BK5275" s="2"/>
      <c r="BL5275" s="2"/>
      <c r="BM5275" s="2"/>
      <c r="BN5275" s="2"/>
      <c r="BO5275" s="2"/>
      <c r="BP5275" s="2"/>
      <c r="BQ5275" s="2"/>
      <c r="BR5275" s="2"/>
      <c r="BS5275" s="2"/>
      <c r="BT5275" s="2"/>
      <c r="BU5275" s="2"/>
      <c r="BV5275" s="2"/>
      <c r="BW5275" s="2"/>
      <c r="BX5275" s="2"/>
      <c r="BY5275" s="2"/>
      <c r="BZ5275" s="2"/>
      <c r="CA5275" s="2"/>
      <c r="CB5275" s="2"/>
      <c r="CC5275" s="2"/>
      <c r="CD5275" s="2"/>
      <c r="CE5275" s="2"/>
      <c r="CF5275" s="2"/>
      <c r="CG5275" s="2"/>
      <c r="CH5275" s="2"/>
      <c r="CI5275" s="2"/>
      <c r="CJ5275" s="2"/>
      <c r="CK5275" s="2"/>
      <c r="CL5275" s="2"/>
      <c r="CM5275" s="2"/>
      <c r="CN5275" s="2"/>
      <c r="CO5275" s="2"/>
      <c r="CP5275" s="2"/>
      <c r="CQ5275" s="2"/>
      <c r="CR5275" s="2"/>
      <c r="CS5275" s="2"/>
      <c r="CT5275" s="2"/>
      <c r="CU5275" s="2"/>
      <c r="CV5275" s="2"/>
      <c r="CW5275" s="2"/>
      <c r="CX5275" s="2"/>
      <c r="CY5275" s="2"/>
      <c r="CZ5275" s="2"/>
      <c r="DA5275" s="2"/>
      <c r="DB5275" s="2"/>
      <c r="DC5275" s="2"/>
      <c r="DD5275" s="2"/>
      <c r="DE5275" s="2"/>
      <c r="DF5275" s="2"/>
      <c r="DG5275" s="2"/>
      <c r="DH5275" s="2"/>
      <c r="DI5275" s="2"/>
      <c r="DJ5275" s="2"/>
      <c r="DK5275" s="2"/>
      <c r="DL5275" s="2"/>
      <c r="DM5275" s="2"/>
      <c r="DN5275" s="2"/>
      <c r="DO5275" s="2"/>
      <c r="DP5275" s="2"/>
      <c r="DQ5275" s="2"/>
      <c r="DR5275" s="2"/>
      <c r="DS5275" s="2"/>
      <c r="DT5275" s="2"/>
      <c r="DU5275" s="2"/>
      <c r="DV5275" s="2"/>
      <c r="DW5275" s="2"/>
      <c r="DX5275" s="2"/>
      <c r="DY5275" s="2"/>
      <c r="DZ5275" s="2"/>
      <c r="EA5275" s="2"/>
      <c r="EB5275" s="2"/>
      <c r="EC5275" s="2"/>
      <c r="ED5275" s="2"/>
      <c r="EE5275" s="2"/>
      <c r="EF5275" s="2"/>
      <c r="EG5275" s="2"/>
      <c r="EH5275" s="2"/>
      <c r="EI5275" s="2"/>
      <c r="EJ5275" s="2"/>
      <c r="EK5275" s="2"/>
      <c r="EL5275" s="2"/>
      <c r="EM5275" s="2"/>
      <c r="EN5275" s="2"/>
      <c r="EO5275" s="2"/>
      <c r="EP5275" s="2"/>
      <c r="EQ5275" s="2"/>
      <c r="ER5275" s="2"/>
      <c r="ES5275" s="2"/>
      <c r="ET5275" s="2"/>
      <c r="EU5275" s="2"/>
      <c r="EV5275" s="2"/>
      <c r="EW5275" s="2"/>
      <c r="EX5275" s="2"/>
      <c r="EY5275" s="2"/>
      <c r="EZ5275" s="2"/>
      <c r="FA5275" s="2"/>
      <c r="FB5275" s="2"/>
      <c r="FC5275" s="2"/>
      <c r="FD5275" s="2"/>
      <c r="FE5275" s="2"/>
      <c r="FF5275" s="2"/>
      <c r="FG5275" s="2"/>
      <c r="FH5275" s="2"/>
      <c r="FI5275" s="2"/>
      <c r="FJ5275" s="2"/>
      <c r="FK5275" s="2"/>
      <c r="FL5275" s="2"/>
      <c r="FM5275" s="2"/>
      <c r="FN5275" s="2"/>
      <c r="FO5275" s="2"/>
      <c r="FP5275" s="2"/>
      <c r="FQ5275" s="2"/>
      <c r="FR5275" s="2"/>
      <c r="FS5275" s="2"/>
      <c r="FT5275" s="2"/>
      <c r="FU5275" s="2"/>
      <c r="FV5275" s="2"/>
      <c r="FW5275" s="2"/>
      <c r="FX5275" s="2"/>
      <c r="FY5275" s="2"/>
      <c r="FZ5275" s="2"/>
      <c r="GA5275" s="2"/>
      <c r="GB5275" s="2"/>
      <c r="GC5275" s="2"/>
      <c r="GD5275" s="2"/>
      <c r="GE5275" s="2"/>
      <c r="GF5275" s="2"/>
      <c r="GG5275" s="2"/>
      <c r="GH5275" s="2"/>
      <c r="GI5275" s="2"/>
      <c r="GJ5275" s="2"/>
      <c r="GK5275" s="2"/>
      <c r="GL5275" s="2"/>
      <c r="GM5275" s="2"/>
      <c r="GN5275" s="2"/>
      <c r="GO5275" s="2"/>
      <c r="GP5275" s="2"/>
      <c r="GQ5275" s="2"/>
      <c r="GR5275" s="2"/>
      <c r="GS5275" s="2"/>
      <c r="GT5275" s="2"/>
      <c r="GU5275" s="2"/>
      <c r="GV5275" s="2"/>
      <c r="GW5275" s="2"/>
      <c r="GX5275" s="2"/>
      <c r="GY5275" s="2"/>
      <c r="GZ5275" s="2"/>
      <c r="HA5275" s="2"/>
      <c r="HB5275" s="2"/>
      <c r="HC5275" s="2"/>
      <c r="HD5275" s="2"/>
      <c r="HE5275" s="2"/>
      <c r="HF5275" s="2"/>
      <c r="HG5275" s="2"/>
      <c r="HH5275" s="2"/>
      <c r="HI5275" s="2"/>
      <c r="HJ5275" s="2"/>
      <c r="HK5275" s="2"/>
      <c r="HL5275" s="2"/>
      <c r="HM5275" s="2"/>
      <c r="HN5275" s="2"/>
      <c r="HO5275" s="2"/>
      <c r="HP5275" s="2"/>
      <c r="HQ5275" s="2"/>
      <c r="HR5275" s="2"/>
      <c r="HS5275" s="2"/>
      <c r="HT5275" s="2"/>
      <c r="HU5275" s="2"/>
      <c r="HV5275" s="2"/>
      <c r="HW5275" s="2"/>
      <c r="HX5275" s="2"/>
      <c r="HY5275" s="2"/>
      <c r="HZ5275" s="2"/>
      <c r="IA5275" s="2"/>
      <c r="IB5275" s="2"/>
      <c r="IC5275" s="2"/>
      <c r="ID5275" s="2"/>
      <c r="IE5275" s="2"/>
      <c r="IF5275" s="2"/>
      <c r="IG5275" s="2"/>
      <c r="IH5275" s="2"/>
      <c r="II5275" s="2"/>
      <c r="IJ5275" s="2"/>
      <c r="IK5275" s="2"/>
      <c r="IL5275" s="2"/>
      <c r="IM5275" s="2"/>
      <c r="IN5275" s="2"/>
      <c r="IO5275" s="2"/>
      <c r="IP5275" s="2"/>
      <c r="IQ5275" s="2"/>
      <c r="IR5275" s="2"/>
      <c r="IS5275" s="2"/>
      <c r="IT5275" s="2"/>
      <c r="IU5275" s="2"/>
      <c r="IV5275" s="2"/>
    </row>
    <row r="5276" spans="1:256" s="51" customFormat="1">
      <c r="A5276" s="52"/>
      <c r="B5276" s="52">
        <v>0</v>
      </c>
      <c r="C5276" s="53"/>
      <c r="D5276" s="100">
        <v>2013</v>
      </c>
      <c r="E5276" s="139">
        <v>0</v>
      </c>
      <c r="F5276" s="139">
        <v>0</v>
      </c>
      <c r="G5276" s="139">
        <v>0</v>
      </c>
      <c r="H5276" s="139">
        <v>0</v>
      </c>
      <c r="I5276" s="139">
        <v>0</v>
      </c>
      <c r="J5276" s="139">
        <v>0</v>
      </c>
      <c r="K5276" s="139">
        <v>0</v>
      </c>
      <c r="L5276" s="139">
        <v>0</v>
      </c>
      <c r="M5276" s="139">
        <v>0</v>
      </c>
      <c r="N5276" s="44">
        <v>0</v>
      </c>
      <c r="O5276" s="2"/>
      <c r="P5276" s="139">
        <v>0</v>
      </c>
      <c r="AI5276" s="2"/>
      <c r="AJ5276" s="2"/>
      <c r="AK5276" s="2"/>
      <c r="AL5276" s="2"/>
      <c r="AM5276" s="2"/>
      <c r="AN5276" s="2"/>
      <c r="AO5276" s="2"/>
      <c r="AP5276" s="2"/>
      <c r="AQ5276" s="2"/>
      <c r="AR5276" s="2"/>
      <c r="AS5276" s="2"/>
      <c r="AT5276" s="2"/>
      <c r="AU5276" s="2"/>
      <c r="AV5276" s="2"/>
      <c r="AW5276" s="2"/>
      <c r="AX5276" s="2"/>
      <c r="AY5276" s="2"/>
      <c r="AZ5276" s="2"/>
      <c r="BA5276" s="2"/>
      <c r="BB5276" s="2"/>
      <c r="BC5276" s="2"/>
      <c r="BD5276" s="2"/>
      <c r="BE5276" s="2"/>
      <c r="BF5276" s="2"/>
      <c r="BG5276" s="2"/>
      <c r="BH5276" s="2"/>
      <c r="BI5276" s="2"/>
      <c r="BJ5276" s="2"/>
      <c r="BK5276" s="2"/>
      <c r="BL5276" s="2"/>
      <c r="BM5276" s="2"/>
      <c r="BN5276" s="2"/>
      <c r="BO5276" s="2"/>
      <c r="BP5276" s="2"/>
      <c r="BQ5276" s="2"/>
      <c r="BR5276" s="2"/>
      <c r="BS5276" s="2"/>
      <c r="BT5276" s="2"/>
      <c r="BU5276" s="2"/>
      <c r="BV5276" s="2"/>
      <c r="BW5276" s="2"/>
      <c r="BX5276" s="2"/>
      <c r="BY5276" s="2"/>
      <c r="BZ5276" s="2"/>
      <c r="CA5276" s="2"/>
      <c r="CB5276" s="2"/>
      <c r="CC5276" s="2"/>
      <c r="CD5276" s="2"/>
      <c r="CE5276" s="2"/>
      <c r="CF5276" s="2"/>
      <c r="CG5276" s="2"/>
      <c r="CH5276" s="2"/>
      <c r="CI5276" s="2"/>
      <c r="CJ5276" s="2"/>
      <c r="CK5276" s="2"/>
      <c r="CL5276" s="2"/>
      <c r="CM5276" s="2"/>
      <c r="CN5276" s="2"/>
      <c r="CO5276" s="2"/>
      <c r="CP5276" s="2"/>
      <c r="CQ5276" s="2"/>
      <c r="CR5276" s="2"/>
      <c r="CS5276" s="2"/>
      <c r="CT5276" s="2"/>
      <c r="CU5276" s="2"/>
      <c r="CV5276" s="2"/>
      <c r="CW5276" s="2"/>
      <c r="CX5276" s="2"/>
      <c r="CY5276" s="2"/>
      <c r="CZ5276" s="2"/>
      <c r="DA5276" s="2"/>
      <c r="DB5276" s="2"/>
      <c r="DC5276" s="2"/>
      <c r="DD5276" s="2"/>
      <c r="DE5276" s="2"/>
      <c r="DF5276" s="2"/>
      <c r="DG5276" s="2"/>
      <c r="DH5276" s="2"/>
      <c r="DI5276" s="2"/>
      <c r="DJ5276" s="2"/>
      <c r="DK5276" s="2"/>
      <c r="DL5276" s="2"/>
      <c r="DM5276" s="2"/>
      <c r="DN5276" s="2"/>
      <c r="DO5276" s="2"/>
      <c r="DP5276" s="2"/>
      <c r="DQ5276" s="2"/>
      <c r="DR5276" s="2"/>
      <c r="DS5276" s="2"/>
      <c r="DT5276" s="2"/>
      <c r="DU5276" s="2"/>
      <c r="DV5276" s="2"/>
      <c r="DW5276" s="2"/>
      <c r="DX5276" s="2"/>
      <c r="DY5276" s="2"/>
      <c r="DZ5276" s="2"/>
      <c r="EA5276" s="2"/>
      <c r="EB5276" s="2"/>
      <c r="EC5276" s="2"/>
      <c r="ED5276" s="2"/>
      <c r="EE5276" s="2"/>
      <c r="EF5276" s="2"/>
      <c r="EG5276" s="2"/>
      <c r="EH5276" s="2"/>
      <c r="EI5276" s="2"/>
      <c r="EJ5276" s="2"/>
      <c r="EK5276" s="2"/>
      <c r="EL5276" s="2"/>
      <c r="EM5276" s="2"/>
      <c r="EN5276" s="2"/>
      <c r="EO5276" s="2"/>
      <c r="EP5276" s="2"/>
      <c r="EQ5276" s="2"/>
      <c r="ER5276" s="2"/>
      <c r="ES5276" s="2"/>
      <c r="ET5276" s="2"/>
      <c r="EU5276" s="2"/>
      <c r="EV5276" s="2"/>
      <c r="EW5276" s="2"/>
      <c r="EX5276" s="2"/>
      <c r="EY5276" s="2"/>
      <c r="EZ5276" s="2"/>
      <c r="FA5276" s="2"/>
      <c r="FB5276" s="2"/>
      <c r="FC5276" s="2"/>
      <c r="FD5276" s="2"/>
      <c r="FE5276" s="2"/>
      <c r="FF5276" s="2"/>
      <c r="FG5276" s="2"/>
      <c r="FH5276" s="2"/>
      <c r="FI5276" s="2"/>
      <c r="FJ5276" s="2"/>
      <c r="FK5276" s="2"/>
      <c r="FL5276" s="2"/>
      <c r="FM5276" s="2"/>
      <c r="FN5276" s="2"/>
      <c r="FO5276" s="2"/>
      <c r="FP5276" s="2"/>
      <c r="FQ5276" s="2"/>
      <c r="FR5276" s="2"/>
      <c r="FS5276" s="2"/>
      <c r="FT5276" s="2"/>
      <c r="FU5276" s="2"/>
      <c r="FV5276" s="2"/>
      <c r="FW5276" s="2"/>
      <c r="FX5276" s="2"/>
      <c r="FY5276" s="2"/>
      <c r="FZ5276" s="2"/>
      <c r="GA5276" s="2"/>
      <c r="GB5276" s="2"/>
      <c r="GC5276" s="2"/>
      <c r="GD5276" s="2"/>
      <c r="GE5276" s="2"/>
      <c r="GF5276" s="2"/>
      <c r="GG5276" s="2"/>
      <c r="GH5276" s="2"/>
      <c r="GI5276" s="2"/>
      <c r="GJ5276" s="2"/>
      <c r="GK5276" s="2"/>
      <c r="GL5276" s="2"/>
      <c r="GM5276" s="2"/>
      <c r="GN5276" s="2"/>
      <c r="GO5276" s="2"/>
      <c r="GP5276" s="2"/>
      <c r="GQ5276" s="2"/>
      <c r="GR5276" s="2"/>
      <c r="GS5276" s="2"/>
      <c r="GT5276" s="2"/>
      <c r="GU5276" s="2"/>
      <c r="GV5276" s="2"/>
      <c r="GW5276" s="2"/>
      <c r="GX5276" s="2"/>
      <c r="GY5276" s="2"/>
      <c r="GZ5276" s="2"/>
      <c r="HA5276" s="2"/>
      <c r="HB5276" s="2"/>
      <c r="HC5276" s="2"/>
      <c r="HD5276" s="2"/>
      <c r="HE5276" s="2"/>
      <c r="HF5276" s="2"/>
      <c r="HG5276" s="2"/>
      <c r="HH5276" s="2"/>
      <c r="HI5276" s="2"/>
      <c r="HJ5276" s="2"/>
      <c r="HK5276" s="2"/>
      <c r="HL5276" s="2"/>
      <c r="HM5276" s="2"/>
      <c r="HN5276" s="2"/>
      <c r="HO5276" s="2"/>
      <c r="HP5276" s="2"/>
      <c r="HQ5276" s="2"/>
      <c r="HR5276" s="2"/>
      <c r="HS5276" s="2"/>
      <c r="HT5276" s="2"/>
      <c r="HU5276" s="2"/>
      <c r="HV5276" s="2"/>
      <c r="HW5276" s="2"/>
      <c r="HX5276" s="2"/>
      <c r="HY5276" s="2"/>
      <c r="HZ5276" s="2"/>
      <c r="IA5276" s="2"/>
      <c r="IB5276" s="2"/>
      <c r="IC5276" s="2"/>
      <c r="ID5276" s="2"/>
      <c r="IE5276" s="2"/>
      <c r="IF5276" s="2"/>
      <c r="IG5276" s="2"/>
      <c r="IH5276" s="2"/>
      <c r="II5276" s="2"/>
      <c r="IJ5276" s="2"/>
      <c r="IK5276" s="2"/>
      <c r="IL5276" s="2"/>
      <c r="IM5276" s="2"/>
      <c r="IN5276" s="2"/>
      <c r="IO5276" s="2"/>
      <c r="IP5276" s="2"/>
      <c r="IQ5276" s="2"/>
      <c r="IR5276" s="2"/>
      <c r="IS5276" s="2"/>
      <c r="IT5276" s="2"/>
      <c r="IU5276" s="2"/>
      <c r="IV5276" s="2"/>
    </row>
    <row r="5277" spans="1:256" s="51" customFormat="1">
      <c r="A5277" s="52"/>
      <c r="B5277" s="52">
        <v>0</v>
      </c>
      <c r="C5277" s="53"/>
      <c r="D5277" s="100">
        <v>2014</v>
      </c>
      <c r="E5277" s="139">
        <v>-31564.041895330342</v>
      </c>
      <c r="F5277" s="139">
        <v>-23677.105999715612</v>
      </c>
      <c r="G5277" s="139">
        <v>0</v>
      </c>
      <c r="H5277" s="139">
        <v>0</v>
      </c>
      <c r="I5277" s="139">
        <v>0</v>
      </c>
      <c r="J5277" s="139">
        <v>0</v>
      </c>
      <c r="K5277" s="139">
        <v>0</v>
      </c>
      <c r="L5277" s="139">
        <v>0</v>
      </c>
      <c r="M5277" s="139">
        <v>0</v>
      </c>
      <c r="N5277" s="44">
        <v>-55241.147895045957</v>
      </c>
      <c r="O5277" s="2"/>
      <c r="P5277" s="139">
        <v>0</v>
      </c>
      <c r="AI5277" s="2"/>
      <c r="AJ5277" s="2"/>
      <c r="AK5277" s="2"/>
      <c r="AL5277" s="2"/>
      <c r="AM5277" s="2"/>
      <c r="AN5277" s="2"/>
      <c r="AO5277" s="2"/>
      <c r="AP5277" s="2"/>
      <c r="AQ5277" s="2"/>
      <c r="AR5277" s="2"/>
      <c r="AS5277" s="2"/>
      <c r="AT5277" s="2"/>
      <c r="AU5277" s="2"/>
      <c r="AV5277" s="2"/>
      <c r="AW5277" s="2"/>
      <c r="AX5277" s="2"/>
      <c r="AY5277" s="2"/>
      <c r="AZ5277" s="2"/>
      <c r="BA5277" s="2"/>
      <c r="BB5277" s="2"/>
      <c r="BC5277" s="2"/>
      <c r="BD5277" s="2"/>
      <c r="BE5277" s="2"/>
      <c r="BF5277" s="2"/>
      <c r="BG5277" s="2"/>
      <c r="BH5277" s="2"/>
      <c r="BI5277" s="2"/>
      <c r="BJ5277" s="2"/>
      <c r="BK5277" s="2"/>
      <c r="BL5277" s="2"/>
      <c r="BM5277" s="2"/>
      <c r="BN5277" s="2"/>
      <c r="BO5277" s="2"/>
      <c r="BP5277" s="2"/>
      <c r="BQ5277" s="2"/>
      <c r="BR5277" s="2"/>
      <c r="BS5277" s="2"/>
      <c r="BT5277" s="2"/>
      <c r="BU5277" s="2"/>
      <c r="BV5277" s="2"/>
      <c r="BW5277" s="2"/>
      <c r="BX5277" s="2"/>
      <c r="BY5277" s="2"/>
      <c r="BZ5277" s="2"/>
      <c r="CA5277" s="2"/>
      <c r="CB5277" s="2"/>
      <c r="CC5277" s="2"/>
      <c r="CD5277" s="2"/>
      <c r="CE5277" s="2"/>
      <c r="CF5277" s="2"/>
      <c r="CG5277" s="2"/>
      <c r="CH5277" s="2"/>
      <c r="CI5277" s="2"/>
      <c r="CJ5277" s="2"/>
      <c r="CK5277" s="2"/>
      <c r="CL5277" s="2"/>
      <c r="CM5277" s="2"/>
      <c r="CN5277" s="2"/>
      <c r="CO5277" s="2"/>
      <c r="CP5277" s="2"/>
      <c r="CQ5277" s="2"/>
      <c r="CR5277" s="2"/>
      <c r="CS5277" s="2"/>
      <c r="CT5277" s="2"/>
      <c r="CU5277" s="2"/>
      <c r="CV5277" s="2"/>
      <c r="CW5277" s="2"/>
      <c r="CX5277" s="2"/>
      <c r="CY5277" s="2"/>
      <c r="CZ5277" s="2"/>
      <c r="DA5277" s="2"/>
      <c r="DB5277" s="2"/>
      <c r="DC5277" s="2"/>
      <c r="DD5277" s="2"/>
      <c r="DE5277" s="2"/>
      <c r="DF5277" s="2"/>
      <c r="DG5277" s="2"/>
      <c r="DH5277" s="2"/>
      <c r="DI5277" s="2"/>
      <c r="DJ5277" s="2"/>
      <c r="DK5277" s="2"/>
      <c r="DL5277" s="2"/>
      <c r="DM5277" s="2"/>
      <c r="DN5277" s="2"/>
      <c r="DO5277" s="2"/>
      <c r="DP5277" s="2"/>
      <c r="DQ5277" s="2"/>
      <c r="DR5277" s="2"/>
      <c r="DS5277" s="2"/>
      <c r="DT5277" s="2"/>
      <c r="DU5277" s="2"/>
      <c r="DV5277" s="2"/>
      <c r="DW5277" s="2"/>
      <c r="DX5277" s="2"/>
      <c r="DY5277" s="2"/>
      <c r="DZ5277" s="2"/>
      <c r="EA5277" s="2"/>
      <c r="EB5277" s="2"/>
      <c r="EC5277" s="2"/>
      <c r="ED5277" s="2"/>
      <c r="EE5277" s="2"/>
      <c r="EF5277" s="2"/>
      <c r="EG5277" s="2"/>
      <c r="EH5277" s="2"/>
      <c r="EI5277" s="2"/>
      <c r="EJ5277" s="2"/>
      <c r="EK5277" s="2"/>
      <c r="EL5277" s="2"/>
      <c r="EM5277" s="2"/>
      <c r="EN5277" s="2"/>
      <c r="EO5277" s="2"/>
      <c r="EP5277" s="2"/>
      <c r="EQ5277" s="2"/>
      <c r="ER5277" s="2"/>
      <c r="ES5277" s="2"/>
      <c r="ET5277" s="2"/>
      <c r="EU5277" s="2"/>
      <c r="EV5277" s="2"/>
      <c r="EW5277" s="2"/>
      <c r="EX5277" s="2"/>
      <c r="EY5277" s="2"/>
      <c r="EZ5277" s="2"/>
      <c r="FA5277" s="2"/>
      <c r="FB5277" s="2"/>
      <c r="FC5277" s="2"/>
      <c r="FD5277" s="2"/>
      <c r="FE5277" s="2"/>
      <c r="FF5277" s="2"/>
      <c r="FG5277" s="2"/>
      <c r="FH5277" s="2"/>
      <c r="FI5277" s="2"/>
      <c r="FJ5277" s="2"/>
      <c r="FK5277" s="2"/>
      <c r="FL5277" s="2"/>
      <c r="FM5277" s="2"/>
      <c r="FN5277" s="2"/>
      <c r="FO5277" s="2"/>
      <c r="FP5277" s="2"/>
      <c r="FQ5277" s="2"/>
      <c r="FR5277" s="2"/>
      <c r="FS5277" s="2"/>
      <c r="FT5277" s="2"/>
      <c r="FU5277" s="2"/>
      <c r="FV5277" s="2"/>
      <c r="FW5277" s="2"/>
      <c r="FX5277" s="2"/>
      <c r="FY5277" s="2"/>
      <c r="FZ5277" s="2"/>
      <c r="GA5277" s="2"/>
      <c r="GB5277" s="2"/>
      <c r="GC5277" s="2"/>
      <c r="GD5277" s="2"/>
      <c r="GE5277" s="2"/>
      <c r="GF5277" s="2"/>
      <c r="GG5277" s="2"/>
      <c r="GH5277" s="2"/>
      <c r="GI5277" s="2"/>
      <c r="GJ5277" s="2"/>
      <c r="GK5277" s="2"/>
      <c r="GL5277" s="2"/>
      <c r="GM5277" s="2"/>
      <c r="GN5277" s="2"/>
      <c r="GO5277" s="2"/>
      <c r="GP5277" s="2"/>
      <c r="GQ5277" s="2"/>
      <c r="GR5277" s="2"/>
      <c r="GS5277" s="2"/>
      <c r="GT5277" s="2"/>
      <c r="GU5277" s="2"/>
      <c r="GV5277" s="2"/>
      <c r="GW5277" s="2"/>
      <c r="GX5277" s="2"/>
      <c r="GY5277" s="2"/>
      <c r="GZ5277" s="2"/>
      <c r="HA5277" s="2"/>
      <c r="HB5277" s="2"/>
      <c r="HC5277" s="2"/>
      <c r="HD5277" s="2"/>
      <c r="HE5277" s="2"/>
      <c r="HF5277" s="2"/>
      <c r="HG5277" s="2"/>
      <c r="HH5277" s="2"/>
      <c r="HI5277" s="2"/>
      <c r="HJ5277" s="2"/>
      <c r="HK5277" s="2"/>
      <c r="HL5277" s="2"/>
      <c r="HM5277" s="2"/>
      <c r="HN5277" s="2"/>
      <c r="HO5277" s="2"/>
      <c r="HP5277" s="2"/>
      <c r="HQ5277" s="2"/>
      <c r="HR5277" s="2"/>
      <c r="HS5277" s="2"/>
      <c r="HT5277" s="2"/>
      <c r="HU5277" s="2"/>
      <c r="HV5277" s="2"/>
      <c r="HW5277" s="2"/>
      <c r="HX5277" s="2"/>
      <c r="HY5277" s="2"/>
      <c r="HZ5277" s="2"/>
      <c r="IA5277" s="2"/>
      <c r="IB5277" s="2"/>
      <c r="IC5277" s="2"/>
      <c r="ID5277" s="2"/>
      <c r="IE5277" s="2"/>
      <c r="IF5277" s="2"/>
      <c r="IG5277" s="2"/>
      <c r="IH5277" s="2"/>
      <c r="II5277" s="2"/>
      <c r="IJ5277" s="2"/>
      <c r="IK5277" s="2"/>
      <c r="IL5277" s="2"/>
      <c r="IM5277" s="2"/>
      <c r="IN5277" s="2"/>
      <c r="IO5277" s="2"/>
      <c r="IP5277" s="2"/>
      <c r="IQ5277" s="2"/>
      <c r="IR5277" s="2"/>
      <c r="IS5277" s="2"/>
      <c r="IT5277" s="2"/>
      <c r="IU5277" s="2"/>
      <c r="IV5277" s="2"/>
    </row>
    <row r="5278" spans="1:256" s="51" customFormat="1">
      <c r="A5278" s="52"/>
      <c r="B5278" s="52">
        <v>0</v>
      </c>
      <c r="C5278" s="53"/>
      <c r="D5278" s="100">
        <v>2015</v>
      </c>
      <c r="E5278" s="139">
        <v>-58988.817430251416</v>
      </c>
      <c r="F5278" s="139">
        <v>-44519.411580510816</v>
      </c>
      <c r="G5278" s="139">
        <v>0</v>
      </c>
      <c r="H5278" s="139">
        <v>0</v>
      </c>
      <c r="I5278" s="139">
        <v>0</v>
      </c>
      <c r="J5278" s="139">
        <v>0</v>
      </c>
      <c r="K5278" s="139">
        <v>0</v>
      </c>
      <c r="L5278" s="139">
        <v>0</v>
      </c>
      <c r="M5278" s="139">
        <v>0</v>
      </c>
      <c r="N5278" s="44">
        <v>-103508.22901076224</v>
      </c>
      <c r="O5278" s="2"/>
      <c r="P5278" s="139">
        <v>0</v>
      </c>
      <c r="AI5278" s="2"/>
      <c r="AJ5278" s="2"/>
      <c r="AK5278" s="2"/>
      <c r="AL5278" s="2"/>
      <c r="AM5278" s="2"/>
      <c r="AN5278" s="2"/>
      <c r="AO5278" s="2"/>
      <c r="AP5278" s="2"/>
      <c r="AQ5278" s="2"/>
      <c r="AR5278" s="2"/>
      <c r="AS5278" s="2"/>
      <c r="AT5278" s="2"/>
      <c r="AU5278" s="2"/>
      <c r="AV5278" s="2"/>
      <c r="AW5278" s="2"/>
      <c r="AX5278" s="2"/>
      <c r="AY5278" s="2"/>
      <c r="AZ5278" s="2"/>
      <c r="BA5278" s="2"/>
      <c r="BB5278" s="2"/>
      <c r="BC5278" s="2"/>
      <c r="BD5278" s="2"/>
      <c r="BE5278" s="2"/>
      <c r="BF5278" s="2"/>
      <c r="BG5278" s="2"/>
      <c r="BH5278" s="2"/>
      <c r="BI5278" s="2"/>
      <c r="BJ5278" s="2"/>
      <c r="BK5278" s="2"/>
      <c r="BL5278" s="2"/>
      <c r="BM5278" s="2"/>
      <c r="BN5278" s="2"/>
      <c r="BO5278" s="2"/>
      <c r="BP5278" s="2"/>
      <c r="BQ5278" s="2"/>
      <c r="BR5278" s="2"/>
      <c r="BS5278" s="2"/>
      <c r="BT5278" s="2"/>
      <c r="BU5278" s="2"/>
      <c r="BV5278" s="2"/>
      <c r="BW5278" s="2"/>
      <c r="BX5278" s="2"/>
      <c r="BY5278" s="2"/>
      <c r="BZ5278" s="2"/>
      <c r="CA5278" s="2"/>
      <c r="CB5278" s="2"/>
      <c r="CC5278" s="2"/>
      <c r="CD5278" s="2"/>
      <c r="CE5278" s="2"/>
      <c r="CF5278" s="2"/>
      <c r="CG5278" s="2"/>
      <c r="CH5278" s="2"/>
      <c r="CI5278" s="2"/>
      <c r="CJ5278" s="2"/>
      <c r="CK5278" s="2"/>
      <c r="CL5278" s="2"/>
      <c r="CM5278" s="2"/>
      <c r="CN5278" s="2"/>
      <c r="CO5278" s="2"/>
      <c r="CP5278" s="2"/>
      <c r="CQ5278" s="2"/>
      <c r="CR5278" s="2"/>
      <c r="CS5278" s="2"/>
      <c r="CT5278" s="2"/>
      <c r="CU5278" s="2"/>
      <c r="CV5278" s="2"/>
      <c r="CW5278" s="2"/>
      <c r="CX5278" s="2"/>
      <c r="CY5278" s="2"/>
      <c r="CZ5278" s="2"/>
      <c r="DA5278" s="2"/>
      <c r="DB5278" s="2"/>
      <c r="DC5278" s="2"/>
      <c r="DD5278" s="2"/>
      <c r="DE5278" s="2"/>
      <c r="DF5278" s="2"/>
      <c r="DG5278" s="2"/>
      <c r="DH5278" s="2"/>
      <c r="DI5278" s="2"/>
      <c r="DJ5278" s="2"/>
      <c r="DK5278" s="2"/>
      <c r="DL5278" s="2"/>
      <c r="DM5278" s="2"/>
      <c r="DN5278" s="2"/>
      <c r="DO5278" s="2"/>
      <c r="DP5278" s="2"/>
      <c r="DQ5278" s="2"/>
      <c r="DR5278" s="2"/>
      <c r="DS5278" s="2"/>
      <c r="DT5278" s="2"/>
      <c r="DU5278" s="2"/>
      <c r="DV5278" s="2"/>
      <c r="DW5278" s="2"/>
      <c r="DX5278" s="2"/>
      <c r="DY5278" s="2"/>
      <c r="DZ5278" s="2"/>
      <c r="EA5278" s="2"/>
      <c r="EB5278" s="2"/>
      <c r="EC5278" s="2"/>
      <c r="ED5278" s="2"/>
      <c r="EE5278" s="2"/>
      <c r="EF5278" s="2"/>
      <c r="EG5278" s="2"/>
      <c r="EH5278" s="2"/>
      <c r="EI5278" s="2"/>
      <c r="EJ5278" s="2"/>
      <c r="EK5278" s="2"/>
      <c r="EL5278" s="2"/>
      <c r="EM5278" s="2"/>
      <c r="EN5278" s="2"/>
      <c r="EO5278" s="2"/>
      <c r="EP5278" s="2"/>
      <c r="EQ5278" s="2"/>
      <c r="ER5278" s="2"/>
      <c r="ES5278" s="2"/>
      <c r="ET5278" s="2"/>
      <c r="EU5278" s="2"/>
      <c r="EV5278" s="2"/>
      <c r="EW5278" s="2"/>
      <c r="EX5278" s="2"/>
      <c r="EY5278" s="2"/>
      <c r="EZ5278" s="2"/>
      <c r="FA5278" s="2"/>
      <c r="FB5278" s="2"/>
      <c r="FC5278" s="2"/>
      <c r="FD5278" s="2"/>
      <c r="FE5278" s="2"/>
      <c r="FF5278" s="2"/>
      <c r="FG5278" s="2"/>
      <c r="FH5278" s="2"/>
      <c r="FI5278" s="2"/>
      <c r="FJ5278" s="2"/>
      <c r="FK5278" s="2"/>
      <c r="FL5278" s="2"/>
      <c r="FM5278" s="2"/>
      <c r="FN5278" s="2"/>
      <c r="FO5278" s="2"/>
      <c r="FP5278" s="2"/>
      <c r="FQ5278" s="2"/>
      <c r="FR5278" s="2"/>
      <c r="FS5278" s="2"/>
      <c r="FT5278" s="2"/>
      <c r="FU5278" s="2"/>
      <c r="FV5278" s="2"/>
      <c r="FW5278" s="2"/>
      <c r="FX5278" s="2"/>
      <c r="FY5278" s="2"/>
      <c r="FZ5278" s="2"/>
      <c r="GA5278" s="2"/>
      <c r="GB5278" s="2"/>
      <c r="GC5278" s="2"/>
      <c r="GD5278" s="2"/>
      <c r="GE5278" s="2"/>
      <c r="GF5278" s="2"/>
      <c r="GG5278" s="2"/>
      <c r="GH5278" s="2"/>
      <c r="GI5278" s="2"/>
      <c r="GJ5278" s="2"/>
      <c r="GK5278" s="2"/>
      <c r="GL5278" s="2"/>
      <c r="GM5278" s="2"/>
      <c r="GN5278" s="2"/>
      <c r="GO5278" s="2"/>
      <c r="GP5278" s="2"/>
      <c r="GQ5278" s="2"/>
      <c r="GR5278" s="2"/>
      <c r="GS5278" s="2"/>
      <c r="GT5278" s="2"/>
      <c r="GU5278" s="2"/>
      <c r="GV5278" s="2"/>
      <c r="GW5278" s="2"/>
      <c r="GX5278" s="2"/>
      <c r="GY5278" s="2"/>
      <c r="GZ5278" s="2"/>
      <c r="HA5278" s="2"/>
      <c r="HB5278" s="2"/>
      <c r="HC5278" s="2"/>
      <c r="HD5278" s="2"/>
      <c r="HE5278" s="2"/>
      <c r="HF5278" s="2"/>
      <c r="HG5278" s="2"/>
      <c r="HH5278" s="2"/>
      <c r="HI5278" s="2"/>
      <c r="HJ5278" s="2"/>
      <c r="HK5278" s="2"/>
      <c r="HL5278" s="2"/>
      <c r="HM5278" s="2"/>
      <c r="HN5278" s="2"/>
      <c r="HO5278" s="2"/>
      <c r="HP5278" s="2"/>
      <c r="HQ5278" s="2"/>
      <c r="HR5278" s="2"/>
      <c r="HS5278" s="2"/>
      <c r="HT5278" s="2"/>
      <c r="HU5278" s="2"/>
      <c r="HV5278" s="2"/>
      <c r="HW5278" s="2"/>
      <c r="HX5278" s="2"/>
      <c r="HY5278" s="2"/>
      <c r="HZ5278" s="2"/>
      <c r="IA5278" s="2"/>
      <c r="IB5278" s="2"/>
      <c r="IC5278" s="2"/>
      <c r="ID5278" s="2"/>
      <c r="IE5278" s="2"/>
      <c r="IF5278" s="2"/>
      <c r="IG5278" s="2"/>
      <c r="IH5278" s="2"/>
      <c r="II5278" s="2"/>
      <c r="IJ5278" s="2"/>
      <c r="IK5278" s="2"/>
      <c r="IL5278" s="2"/>
      <c r="IM5278" s="2"/>
      <c r="IN5278" s="2"/>
      <c r="IO5278" s="2"/>
      <c r="IP5278" s="2"/>
      <c r="IQ5278" s="2"/>
      <c r="IR5278" s="2"/>
      <c r="IS5278" s="2"/>
      <c r="IT5278" s="2"/>
      <c r="IU5278" s="2"/>
      <c r="IV5278" s="2"/>
    </row>
    <row r="5279" spans="1:256" s="51" customFormat="1">
      <c r="A5279" s="52"/>
      <c r="B5279" s="52">
        <v>0</v>
      </c>
      <c r="C5279" s="53"/>
      <c r="D5279" s="100">
        <v>2016</v>
      </c>
      <c r="E5279" s="139">
        <v>-48393.251946477634</v>
      </c>
      <c r="F5279" s="139">
        <v>-36233.374989108663</v>
      </c>
      <c r="G5279" s="139">
        <v>0</v>
      </c>
      <c r="H5279" s="139">
        <v>0</v>
      </c>
      <c r="I5279" s="139">
        <v>0</v>
      </c>
      <c r="J5279" s="139">
        <v>0</v>
      </c>
      <c r="K5279" s="139">
        <v>0</v>
      </c>
      <c r="L5279" s="139">
        <v>0</v>
      </c>
      <c r="M5279" s="139">
        <v>0</v>
      </c>
      <c r="N5279" s="44">
        <v>-84626.626935586304</v>
      </c>
      <c r="O5279" s="2"/>
      <c r="P5279" s="139">
        <v>0</v>
      </c>
      <c r="AI5279" s="2"/>
      <c r="AJ5279" s="2"/>
      <c r="AK5279" s="2"/>
      <c r="AL5279" s="2"/>
      <c r="AM5279" s="2"/>
      <c r="AN5279" s="2"/>
      <c r="AO5279" s="2"/>
      <c r="AP5279" s="2"/>
      <c r="AQ5279" s="2"/>
      <c r="AR5279" s="2"/>
      <c r="AS5279" s="2"/>
      <c r="AT5279" s="2"/>
      <c r="AU5279" s="2"/>
      <c r="AV5279" s="2"/>
      <c r="AW5279" s="2"/>
      <c r="AX5279" s="2"/>
      <c r="AY5279" s="2"/>
      <c r="AZ5279" s="2"/>
      <c r="BA5279" s="2"/>
      <c r="BB5279" s="2"/>
      <c r="BC5279" s="2"/>
      <c r="BD5279" s="2"/>
      <c r="BE5279" s="2"/>
      <c r="BF5279" s="2"/>
      <c r="BG5279" s="2"/>
      <c r="BH5279" s="2"/>
      <c r="BI5279" s="2"/>
      <c r="BJ5279" s="2"/>
      <c r="BK5279" s="2"/>
      <c r="BL5279" s="2"/>
      <c r="BM5279" s="2"/>
      <c r="BN5279" s="2"/>
      <c r="BO5279" s="2"/>
      <c r="BP5279" s="2"/>
      <c r="BQ5279" s="2"/>
      <c r="BR5279" s="2"/>
      <c r="BS5279" s="2"/>
      <c r="BT5279" s="2"/>
      <c r="BU5279" s="2"/>
      <c r="BV5279" s="2"/>
      <c r="BW5279" s="2"/>
      <c r="BX5279" s="2"/>
      <c r="BY5279" s="2"/>
      <c r="BZ5279" s="2"/>
      <c r="CA5279" s="2"/>
      <c r="CB5279" s="2"/>
      <c r="CC5279" s="2"/>
      <c r="CD5279" s="2"/>
      <c r="CE5279" s="2"/>
      <c r="CF5279" s="2"/>
      <c r="CG5279" s="2"/>
      <c r="CH5279" s="2"/>
      <c r="CI5279" s="2"/>
      <c r="CJ5279" s="2"/>
      <c r="CK5279" s="2"/>
      <c r="CL5279" s="2"/>
      <c r="CM5279" s="2"/>
      <c r="CN5279" s="2"/>
      <c r="CO5279" s="2"/>
      <c r="CP5279" s="2"/>
      <c r="CQ5279" s="2"/>
      <c r="CR5279" s="2"/>
      <c r="CS5279" s="2"/>
      <c r="CT5279" s="2"/>
      <c r="CU5279" s="2"/>
      <c r="CV5279" s="2"/>
      <c r="CW5279" s="2"/>
      <c r="CX5279" s="2"/>
      <c r="CY5279" s="2"/>
      <c r="CZ5279" s="2"/>
      <c r="DA5279" s="2"/>
      <c r="DB5279" s="2"/>
      <c r="DC5279" s="2"/>
      <c r="DD5279" s="2"/>
      <c r="DE5279" s="2"/>
      <c r="DF5279" s="2"/>
      <c r="DG5279" s="2"/>
      <c r="DH5279" s="2"/>
      <c r="DI5279" s="2"/>
      <c r="DJ5279" s="2"/>
      <c r="DK5279" s="2"/>
      <c r="DL5279" s="2"/>
      <c r="DM5279" s="2"/>
      <c r="DN5279" s="2"/>
      <c r="DO5279" s="2"/>
      <c r="DP5279" s="2"/>
      <c r="DQ5279" s="2"/>
      <c r="DR5279" s="2"/>
      <c r="DS5279" s="2"/>
      <c r="DT5279" s="2"/>
      <c r="DU5279" s="2"/>
      <c r="DV5279" s="2"/>
      <c r="DW5279" s="2"/>
      <c r="DX5279" s="2"/>
      <c r="DY5279" s="2"/>
      <c r="DZ5279" s="2"/>
      <c r="EA5279" s="2"/>
      <c r="EB5279" s="2"/>
      <c r="EC5279" s="2"/>
      <c r="ED5279" s="2"/>
      <c r="EE5279" s="2"/>
      <c r="EF5279" s="2"/>
      <c r="EG5279" s="2"/>
      <c r="EH5279" s="2"/>
      <c r="EI5279" s="2"/>
      <c r="EJ5279" s="2"/>
      <c r="EK5279" s="2"/>
      <c r="EL5279" s="2"/>
      <c r="EM5279" s="2"/>
      <c r="EN5279" s="2"/>
      <c r="EO5279" s="2"/>
      <c r="EP5279" s="2"/>
      <c r="EQ5279" s="2"/>
      <c r="ER5279" s="2"/>
      <c r="ES5279" s="2"/>
      <c r="ET5279" s="2"/>
      <c r="EU5279" s="2"/>
      <c r="EV5279" s="2"/>
      <c r="EW5279" s="2"/>
      <c r="EX5279" s="2"/>
      <c r="EY5279" s="2"/>
      <c r="EZ5279" s="2"/>
      <c r="FA5279" s="2"/>
      <c r="FB5279" s="2"/>
      <c r="FC5279" s="2"/>
      <c r="FD5279" s="2"/>
      <c r="FE5279" s="2"/>
      <c r="FF5279" s="2"/>
      <c r="FG5279" s="2"/>
      <c r="FH5279" s="2"/>
      <c r="FI5279" s="2"/>
      <c r="FJ5279" s="2"/>
      <c r="FK5279" s="2"/>
      <c r="FL5279" s="2"/>
      <c r="FM5279" s="2"/>
      <c r="FN5279" s="2"/>
      <c r="FO5279" s="2"/>
      <c r="FP5279" s="2"/>
      <c r="FQ5279" s="2"/>
      <c r="FR5279" s="2"/>
      <c r="FS5279" s="2"/>
      <c r="FT5279" s="2"/>
      <c r="FU5279" s="2"/>
      <c r="FV5279" s="2"/>
      <c r="FW5279" s="2"/>
      <c r="FX5279" s="2"/>
      <c r="FY5279" s="2"/>
      <c r="FZ5279" s="2"/>
      <c r="GA5279" s="2"/>
      <c r="GB5279" s="2"/>
      <c r="GC5279" s="2"/>
      <c r="GD5279" s="2"/>
      <c r="GE5279" s="2"/>
      <c r="GF5279" s="2"/>
      <c r="GG5279" s="2"/>
      <c r="GH5279" s="2"/>
      <c r="GI5279" s="2"/>
      <c r="GJ5279" s="2"/>
      <c r="GK5279" s="2"/>
      <c r="GL5279" s="2"/>
      <c r="GM5279" s="2"/>
      <c r="GN5279" s="2"/>
      <c r="GO5279" s="2"/>
      <c r="GP5279" s="2"/>
      <c r="GQ5279" s="2"/>
      <c r="GR5279" s="2"/>
      <c r="GS5279" s="2"/>
      <c r="GT5279" s="2"/>
      <c r="GU5279" s="2"/>
      <c r="GV5279" s="2"/>
      <c r="GW5279" s="2"/>
      <c r="GX5279" s="2"/>
      <c r="GY5279" s="2"/>
      <c r="GZ5279" s="2"/>
      <c r="HA5279" s="2"/>
      <c r="HB5279" s="2"/>
      <c r="HC5279" s="2"/>
      <c r="HD5279" s="2"/>
      <c r="HE5279" s="2"/>
      <c r="HF5279" s="2"/>
      <c r="HG5279" s="2"/>
      <c r="HH5279" s="2"/>
      <c r="HI5279" s="2"/>
      <c r="HJ5279" s="2"/>
      <c r="HK5279" s="2"/>
      <c r="HL5279" s="2"/>
      <c r="HM5279" s="2"/>
      <c r="HN5279" s="2"/>
      <c r="HO5279" s="2"/>
      <c r="HP5279" s="2"/>
      <c r="HQ5279" s="2"/>
      <c r="HR5279" s="2"/>
      <c r="HS5279" s="2"/>
      <c r="HT5279" s="2"/>
      <c r="HU5279" s="2"/>
      <c r="HV5279" s="2"/>
      <c r="HW5279" s="2"/>
      <c r="HX5279" s="2"/>
      <c r="HY5279" s="2"/>
      <c r="HZ5279" s="2"/>
      <c r="IA5279" s="2"/>
      <c r="IB5279" s="2"/>
      <c r="IC5279" s="2"/>
      <c r="ID5279" s="2"/>
      <c r="IE5279" s="2"/>
      <c r="IF5279" s="2"/>
      <c r="IG5279" s="2"/>
      <c r="IH5279" s="2"/>
      <c r="II5279" s="2"/>
      <c r="IJ5279" s="2"/>
      <c r="IK5279" s="2"/>
      <c r="IL5279" s="2"/>
      <c r="IM5279" s="2"/>
      <c r="IN5279" s="2"/>
      <c r="IO5279" s="2"/>
      <c r="IP5279" s="2"/>
      <c r="IQ5279" s="2"/>
      <c r="IR5279" s="2"/>
      <c r="IS5279" s="2"/>
      <c r="IT5279" s="2"/>
      <c r="IU5279" s="2"/>
      <c r="IV5279" s="2"/>
    </row>
    <row r="5280" spans="1:256" s="51" customFormat="1">
      <c r="A5280" s="52"/>
      <c r="B5280" s="52">
        <v>0</v>
      </c>
      <c r="C5280" s="53"/>
      <c r="D5280" s="100">
        <v>2017</v>
      </c>
      <c r="E5280" s="139">
        <v>-31514.978022725511</v>
      </c>
      <c r="F5280" s="139">
        <v>-24120.92267444593</v>
      </c>
      <c r="G5280" s="139">
        <v>0</v>
      </c>
      <c r="H5280" s="139">
        <v>0</v>
      </c>
      <c r="I5280" s="139">
        <v>0</v>
      </c>
      <c r="J5280" s="139">
        <v>0</v>
      </c>
      <c r="K5280" s="139">
        <v>0</v>
      </c>
      <c r="L5280" s="139">
        <v>0</v>
      </c>
      <c r="M5280" s="139">
        <v>0</v>
      </c>
      <c r="N5280" s="44">
        <v>-55635.900697171441</v>
      </c>
      <c r="O5280" s="2"/>
      <c r="P5280" s="139">
        <v>0</v>
      </c>
      <c r="AI5280" s="2"/>
      <c r="AJ5280" s="2"/>
      <c r="AK5280" s="2"/>
      <c r="AL5280" s="2"/>
      <c r="AM5280" s="2"/>
      <c r="AN5280" s="2"/>
      <c r="AO5280" s="2"/>
      <c r="AP5280" s="2"/>
      <c r="AQ5280" s="2"/>
      <c r="AR5280" s="2"/>
      <c r="AS5280" s="2"/>
      <c r="AT5280" s="2"/>
      <c r="AU5280" s="2"/>
      <c r="AV5280" s="2"/>
      <c r="AW5280" s="2"/>
      <c r="AX5280" s="2"/>
      <c r="AY5280" s="2"/>
      <c r="AZ5280" s="2"/>
      <c r="BA5280" s="2"/>
      <c r="BB5280" s="2"/>
      <c r="BC5280" s="2"/>
      <c r="BD5280" s="2"/>
      <c r="BE5280" s="2"/>
      <c r="BF5280" s="2"/>
      <c r="BG5280" s="2"/>
      <c r="BH5280" s="2"/>
      <c r="BI5280" s="2"/>
      <c r="BJ5280" s="2"/>
      <c r="BK5280" s="2"/>
      <c r="BL5280" s="2"/>
      <c r="BM5280" s="2"/>
      <c r="BN5280" s="2"/>
      <c r="BO5280" s="2"/>
      <c r="BP5280" s="2"/>
      <c r="BQ5280" s="2"/>
      <c r="BR5280" s="2"/>
      <c r="BS5280" s="2"/>
      <c r="BT5280" s="2"/>
      <c r="BU5280" s="2"/>
      <c r="BV5280" s="2"/>
      <c r="BW5280" s="2"/>
      <c r="BX5280" s="2"/>
      <c r="BY5280" s="2"/>
      <c r="BZ5280" s="2"/>
      <c r="CA5280" s="2"/>
      <c r="CB5280" s="2"/>
      <c r="CC5280" s="2"/>
      <c r="CD5280" s="2"/>
      <c r="CE5280" s="2"/>
      <c r="CF5280" s="2"/>
      <c r="CG5280" s="2"/>
      <c r="CH5280" s="2"/>
      <c r="CI5280" s="2"/>
      <c r="CJ5280" s="2"/>
      <c r="CK5280" s="2"/>
      <c r="CL5280" s="2"/>
      <c r="CM5280" s="2"/>
      <c r="CN5280" s="2"/>
      <c r="CO5280" s="2"/>
      <c r="CP5280" s="2"/>
      <c r="CQ5280" s="2"/>
      <c r="CR5280" s="2"/>
      <c r="CS5280" s="2"/>
      <c r="CT5280" s="2"/>
      <c r="CU5280" s="2"/>
      <c r="CV5280" s="2"/>
      <c r="CW5280" s="2"/>
      <c r="CX5280" s="2"/>
      <c r="CY5280" s="2"/>
      <c r="CZ5280" s="2"/>
      <c r="DA5280" s="2"/>
      <c r="DB5280" s="2"/>
      <c r="DC5280" s="2"/>
      <c r="DD5280" s="2"/>
      <c r="DE5280" s="2"/>
      <c r="DF5280" s="2"/>
      <c r="DG5280" s="2"/>
      <c r="DH5280" s="2"/>
      <c r="DI5280" s="2"/>
      <c r="DJ5280" s="2"/>
      <c r="DK5280" s="2"/>
      <c r="DL5280" s="2"/>
      <c r="DM5280" s="2"/>
      <c r="DN5280" s="2"/>
      <c r="DO5280" s="2"/>
      <c r="DP5280" s="2"/>
      <c r="DQ5280" s="2"/>
      <c r="DR5280" s="2"/>
      <c r="DS5280" s="2"/>
      <c r="DT5280" s="2"/>
      <c r="DU5280" s="2"/>
      <c r="DV5280" s="2"/>
      <c r="DW5280" s="2"/>
      <c r="DX5280" s="2"/>
      <c r="DY5280" s="2"/>
      <c r="DZ5280" s="2"/>
      <c r="EA5280" s="2"/>
      <c r="EB5280" s="2"/>
      <c r="EC5280" s="2"/>
      <c r="ED5280" s="2"/>
      <c r="EE5280" s="2"/>
      <c r="EF5280" s="2"/>
      <c r="EG5280" s="2"/>
      <c r="EH5280" s="2"/>
      <c r="EI5280" s="2"/>
      <c r="EJ5280" s="2"/>
      <c r="EK5280" s="2"/>
      <c r="EL5280" s="2"/>
      <c r="EM5280" s="2"/>
      <c r="EN5280" s="2"/>
      <c r="EO5280" s="2"/>
      <c r="EP5280" s="2"/>
      <c r="EQ5280" s="2"/>
      <c r="ER5280" s="2"/>
      <c r="ES5280" s="2"/>
      <c r="ET5280" s="2"/>
      <c r="EU5280" s="2"/>
      <c r="EV5280" s="2"/>
      <c r="EW5280" s="2"/>
      <c r="EX5280" s="2"/>
      <c r="EY5280" s="2"/>
      <c r="EZ5280" s="2"/>
      <c r="FA5280" s="2"/>
      <c r="FB5280" s="2"/>
      <c r="FC5280" s="2"/>
      <c r="FD5280" s="2"/>
      <c r="FE5280" s="2"/>
      <c r="FF5280" s="2"/>
      <c r="FG5280" s="2"/>
      <c r="FH5280" s="2"/>
      <c r="FI5280" s="2"/>
      <c r="FJ5280" s="2"/>
      <c r="FK5280" s="2"/>
      <c r="FL5280" s="2"/>
      <c r="FM5280" s="2"/>
      <c r="FN5280" s="2"/>
      <c r="FO5280" s="2"/>
      <c r="FP5280" s="2"/>
      <c r="FQ5280" s="2"/>
      <c r="FR5280" s="2"/>
      <c r="FS5280" s="2"/>
      <c r="FT5280" s="2"/>
      <c r="FU5280" s="2"/>
      <c r="FV5280" s="2"/>
      <c r="FW5280" s="2"/>
      <c r="FX5280" s="2"/>
      <c r="FY5280" s="2"/>
      <c r="FZ5280" s="2"/>
      <c r="GA5280" s="2"/>
      <c r="GB5280" s="2"/>
      <c r="GC5280" s="2"/>
      <c r="GD5280" s="2"/>
      <c r="GE5280" s="2"/>
      <c r="GF5280" s="2"/>
      <c r="GG5280" s="2"/>
      <c r="GH5280" s="2"/>
      <c r="GI5280" s="2"/>
      <c r="GJ5280" s="2"/>
      <c r="GK5280" s="2"/>
      <c r="GL5280" s="2"/>
      <c r="GM5280" s="2"/>
      <c r="GN5280" s="2"/>
      <c r="GO5280" s="2"/>
      <c r="GP5280" s="2"/>
      <c r="GQ5280" s="2"/>
      <c r="GR5280" s="2"/>
      <c r="GS5280" s="2"/>
      <c r="GT5280" s="2"/>
      <c r="GU5280" s="2"/>
      <c r="GV5280" s="2"/>
      <c r="GW5280" s="2"/>
      <c r="GX5280" s="2"/>
      <c r="GY5280" s="2"/>
      <c r="GZ5280" s="2"/>
      <c r="HA5280" s="2"/>
      <c r="HB5280" s="2"/>
      <c r="HC5280" s="2"/>
      <c r="HD5280" s="2"/>
      <c r="HE5280" s="2"/>
      <c r="HF5280" s="2"/>
      <c r="HG5280" s="2"/>
      <c r="HH5280" s="2"/>
      <c r="HI5280" s="2"/>
      <c r="HJ5280" s="2"/>
      <c r="HK5280" s="2"/>
      <c r="HL5280" s="2"/>
      <c r="HM5280" s="2"/>
      <c r="HN5280" s="2"/>
      <c r="HO5280" s="2"/>
      <c r="HP5280" s="2"/>
      <c r="HQ5280" s="2"/>
      <c r="HR5280" s="2"/>
      <c r="HS5280" s="2"/>
      <c r="HT5280" s="2"/>
      <c r="HU5280" s="2"/>
      <c r="HV5280" s="2"/>
      <c r="HW5280" s="2"/>
      <c r="HX5280" s="2"/>
      <c r="HY5280" s="2"/>
      <c r="HZ5280" s="2"/>
      <c r="IA5280" s="2"/>
      <c r="IB5280" s="2"/>
      <c r="IC5280" s="2"/>
      <c r="ID5280" s="2"/>
      <c r="IE5280" s="2"/>
      <c r="IF5280" s="2"/>
      <c r="IG5280" s="2"/>
      <c r="IH5280" s="2"/>
      <c r="II5280" s="2"/>
      <c r="IJ5280" s="2"/>
      <c r="IK5280" s="2"/>
      <c r="IL5280" s="2"/>
      <c r="IM5280" s="2"/>
      <c r="IN5280" s="2"/>
      <c r="IO5280" s="2"/>
      <c r="IP5280" s="2"/>
      <c r="IQ5280" s="2"/>
      <c r="IR5280" s="2"/>
      <c r="IS5280" s="2"/>
      <c r="IT5280" s="2"/>
      <c r="IU5280" s="2"/>
      <c r="IV5280" s="2"/>
    </row>
    <row r="5281" spans="1:256" s="51" customFormat="1">
      <c r="A5281" s="52"/>
      <c r="B5281" s="52">
        <v>0</v>
      </c>
      <c r="C5281" s="53"/>
      <c r="D5281" s="100">
        <v>2018</v>
      </c>
      <c r="E5281" s="139">
        <v>-16255.09542273807</v>
      </c>
      <c r="F5281" s="139">
        <v>-11299.976598467656</v>
      </c>
      <c r="G5281" s="139">
        <v>0</v>
      </c>
      <c r="H5281" s="139">
        <v>0</v>
      </c>
      <c r="I5281" s="139">
        <v>0</v>
      </c>
      <c r="J5281" s="139">
        <v>0</v>
      </c>
      <c r="K5281" s="139">
        <v>0</v>
      </c>
      <c r="L5281" s="139">
        <v>0</v>
      </c>
      <c r="M5281" s="139">
        <v>0</v>
      </c>
      <c r="N5281" s="44">
        <v>-27555.072021205728</v>
      </c>
      <c r="O5281" s="2"/>
      <c r="P5281" s="139">
        <v>0</v>
      </c>
      <c r="AI5281" s="2"/>
      <c r="AJ5281" s="2"/>
      <c r="AK5281" s="2"/>
      <c r="AL5281" s="2"/>
      <c r="AM5281" s="2"/>
      <c r="AN5281" s="2"/>
      <c r="AO5281" s="2"/>
      <c r="AP5281" s="2"/>
      <c r="AQ5281" s="2"/>
      <c r="AR5281" s="2"/>
      <c r="AS5281" s="2"/>
      <c r="AT5281" s="2"/>
      <c r="AU5281" s="2"/>
      <c r="AV5281" s="2"/>
      <c r="AW5281" s="2"/>
      <c r="AX5281" s="2"/>
      <c r="AY5281" s="2"/>
      <c r="AZ5281" s="2"/>
      <c r="BA5281" s="2"/>
      <c r="BB5281" s="2"/>
      <c r="BC5281" s="2"/>
      <c r="BD5281" s="2"/>
      <c r="BE5281" s="2"/>
      <c r="BF5281" s="2"/>
      <c r="BG5281" s="2"/>
      <c r="BH5281" s="2"/>
      <c r="BI5281" s="2"/>
      <c r="BJ5281" s="2"/>
      <c r="BK5281" s="2"/>
      <c r="BL5281" s="2"/>
      <c r="BM5281" s="2"/>
      <c r="BN5281" s="2"/>
      <c r="BO5281" s="2"/>
      <c r="BP5281" s="2"/>
      <c r="BQ5281" s="2"/>
      <c r="BR5281" s="2"/>
      <c r="BS5281" s="2"/>
      <c r="BT5281" s="2"/>
      <c r="BU5281" s="2"/>
      <c r="BV5281" s="2"/>
      <c r="BW5281" s="2"/>
      <c r="BX5281" s="2"/>
      <c r="BY5281" s="2"/>
      <c r="BZ5281" s="2"/>
      <c r="CA5281" s="2"/>
      <c r="CB5281" s="2"/>
      <c r="CC5281" s="2"/>
      <c r="CD5281" s="2"/>
      <c r="CE5281" s="2"/>
      <c r="CF5281" s="2"/>
      <c r="CG5281" s="2"/>
      <c r="CH5281" s="2"/>
      <c r="CI5281" s="2"/>
      <c r="CJ5281" s="2"/>
      <c r="CK5281" s="2"/>
      <c r="CL5281" s="2"/>
      <c r="CM5281" s="2"/>
      <c r="CN5281" s="2"/>
      <c r="CO5281" s="2"/>
      <c r="CP5281" s="2"/>
      <c r="CQ5281" s="2"/>
      <c r="CR5281" s="2"/>
      <c r="CS5281" s="2"/>
      <c r="CT5281" s="2"/>
      <c r="CU5281" s="2"/>
      <c r="CV5281" s="2"/>
      <c r="CW5281" s="2"/>
      <c r="CX5281" s="2"/>
      <c r="CY5281" s="2"/>
      <c r="CZ5281" s="2"/>
      <c r="DA5281" s="2"/>
      <c r="DB5281" s="2"/>
      <c r="DC5281" s="2"/>
      <c r="DD5281" s="2"/>
      <c r="DE5281" s="2"/>
      <c r="DF5281" s="2"/>
      <c r="DG5281" s="2"/>
      <c r="DH5281" s="2"/>
      <c r="DI5281" s="2"/>
      <c r="DJ5281" s="2"/>
      <c r="DK5281" s="2"/>
      <c r="DL5281" s="2"/>
      <c r="DM5281" s="2"/>
      <c r="DN5281" s="2"/>
      <c r="DO5281" s="2"/>
      <c r="DP5281" s="2"/>
      <c r="DQ5281" s="2"/>
      <c r="DR5281" s="2"/>
      <c r="DS5281" s="2"/>
      <c r="DT5281" s="2"/>
      <c r="DU5281" s="2"/>
      <c r="DV5281" s="2"/>
      <c r="DW5281" s="2"/>
      <c r="DX5281" s="2"/>
      <c r="DY5281" s="2"/>
      <c r="DZ5281" s="2"/>
      <c r="EA5281" s="2"/>
      <c r="EB5281" s="2"/>
      <c r="EC5281" s="2"/>
      <c r="ED5281" s="2"/>
      <c r="EE5281" s="2"/>
      <c r="EF5281" s="2"/>
      <c r="EG5281" s="2"/>
      <c r="EH5281" s="2"/>
      <c r="EI5281" s="2"/>
      <c r="EJ5281" s="2"/>
      <c r="EK5281" s="2"/>
      <c r="EL5281" s="2"/>
      <c r="EM5281" s="2"/>
      <c r="EN5281" s="2"/>
      <c r="EO5281" s="2"/>
      <c r="EP5281" s="2"/>
      <c r="EQ5281" s="2"/>
      <c r="ER5281" s="2"/>
      <c r="ES5281" s="2"/>
      <c r="ET5281" s="2"/>
      <c r="EU5281" s="2"/>
      <c r="EV5281" s="2"/>
      <c r="EW5281" s="2"/>
      <c r="EX5281" s="2"/>
      <c r="EY5281" s="2"/>
      <c r="EZ5281" s="2"/>
      <c r="FA5281" s="2"/>
      <c r="FB5281" s="2"/>
      <c r="FC5281" s="2"/>
      <c r="FD5281" s="2"/>
      <c r="FE5281" s="2"/>
      <c r="FF5281" s="2"/>
      <c r="FG5281" s="2"/>
      <c r="FH5281" s="2"/>
      <c r="FI5281" s="2"/>
      <c r="FJ5281" s="2"/>
      <c r="FK5281" s="2"/>
      <c r="FL5281" s="2"/>
      <c r="FM5281" s="2"/>
      <c r="FN5281" s="2"/>
      <c r="FO5281" s="2"/>
      <c r="FP5281" s="2"/>
      <c r="FQ5281" s="2"/>
      <c r="FR5281" s="2"/>
      <c r="FS5281" s="2"/>
      <c r="FT5281" s="2"/>
      <c r="FU5281" s="2"/>
      <c r="FV5281" s="2"/>
      <c r="FW5281" s="2"/>
      <c r="FX5281" s="2"/>
      <c r="FY5281" s="2"/>
      <c r="FZ5281" s="2"/>
      <c r="GA5281" s="2"/>
      <c r="GB5281" s="2"/>
      <c r="GC5281" s="2"/>
      <c r="GD5281" s="2"/>
      <c r="GE5281" s="2"/>
      <c r="GF5281" s="2"/>
      <c r="GG5281" s="2"/>
      <c r="GH5281" s="2"/>
      <c r="GI5281" s="2"/>
      <c r="GJ5281" s="2"/>
      <c r="GK5281" s="2"/>
      <c r="GL5281" s="2"/>
      <c r="GM5281" s="2"/>
      <c r="GN5281" s="2"/>
      <c r="GO5281" s="2"/>
      <c r="GP5281" s="2"/>
      <c r="GQ5281" s="2"/>
      <c r="GR5281" s="2"/>
      <c r="GS5281" s="2"/>
      <c r="GT5281" s="2"/>
      <c r="GU5281" s="2"/>
      <c r="GV5281" s="2"/>
      <c r="GW5281" s="2"/>
      <c r="GX5281" s="2"/>
      <c r="GY5281" s="2"/>
      <c r="GZ5281" s="2"/>
      <c r="HA5281" s="2"/>
      <c r="HB5281" s="2"/>
      <c r="HC5281" s="2"/>
      <c r="HD5281" s="2"/>
      <c r="HE5281" s="2"/>
      <c r="HF5281" s="2"/>
      <c r="HG5281" s="2"/>
      <c r="HH5281" s="2"/>
      <c r="HI5281" s="2"/>
      <c r="HJ5281" s="2"/>
      <c r="HK5281" s="2"/>
      <c r="HL5281" s="2"/>
      <c r="HM5281" s="2"/>
      <c r="HN5281" s="2"/>
      <c r="HO5281" s="2"/>
      <c r="HP5281" s="2"/>
      <c r="HQ5281" s="2"/>
      <c r="HR5281" s="2"/>
      <c r="HS5281" s="2"/>
      <c r="HT5281" s="2"/>
      <c r="HU5281" s="2"/>
      <c r="HV5281" s="2"/>
      <c r="HW5281" s="2"/>
      <c r="HX5281" s="2"/>
      <c r="HY5281" s="2"/>
      <c r="HZ5281" s="2"/>
      <c r="IA5281" s="2"/>
      <c r="IB5281" s="2"/>
      <c r="IC5281" s="2"/>
      <c r="ID5281" s="2"/>
      <c r="IE5281" s="2"/>
      <c r="IF5281" s="2"/>
      <c r="IG5281" s="2"/>
      <c r="IH5281" s="2"/>
      <c r="II5281" s="2"/>
      <c r="IJ5281" s="2"/>
      <c r="IK5281" s="2"/>
      <c r="IL5281" s="2"/>
      <c r="IM5281" s="2"/>
      <c r="IN5281" s="2"/>
      <c r="IO5281" s="2"/>
      <c r="IP5281" s="2"/>
      <c r="IQ5281" s="2"/>
      <c r="IR5281" s="2"/>
      <c r="IS5281" s="2"/>
      <c r="IT5281" s="2"/>
      <c r="IU5281" s="2"/>
      <c r="IV5281" s="2"/>
    </row>
    <row r="5282" spans="1:256" s="51" customFormat="1">
      <c r="A5282" s="52"/>
      <c r="B5282" s="52">
        <v>0</v>
      </c>
      <c r="C5282" s="53"/>
      <c r="D5282" s="100">
        <v>2019</v>
      </c>
      <c r="E5282" s="139">
        <v>6701.3070522567978</v>
      </c>
      <c r="F5282" s="139">
        <v>5276.4741710952967</v>
      </c>
      <c r="G5282" s="139">
        <v>0</v>
      </c>
      <c r="H5282" s="139">
        <v>0</v>
      </c>
      <c r="I5282" s="139">
        <v>0</v>
      </c>
      <c r="J5282" s="139">
        <v>0</v>
      </c>
      <c r="K5282" s="139">
        <v>0</v>
      </c>
      <c r="L5282" s="139">
        <v>0</v>
      </c>
      <c r="M5282" s="139">
        <v>0</v>
      </c>
      <c r="N5282" s="44">
        <v>11977.781223352094</v>
      </c>
      <c r="O5282" s="2"/>
      <c r="P5282" s="139">
        <v>0</v>
      </c>
      <c r="AI5282" s="2"/>
      <c r="AJ5282" s="2"/>
      <c r="AK5282" s="2"/>
      <c r="AL5282" s="2"/>
      <c r="AM5282" s="2"/>
      <c r="AN5282" s="2"/>
      <c r="AO5282" s="2"/>
      <c r="AP5282" s="2"/>
      <c r="AQ5282" s="2"/>
      <c r="AR5282" s="2"/>
      <c r="AS5282" s="2"/>
      <c r="AT5282" s="2"/>
      <c r="AU5282" s="2"/>
      <c r="AV5282" s="2"/>
      <c r="AW5282" s="2"/>
      <c r="AX5282" s="2"/>
      <c r="AY5282" s="2"/>
      <c r="AZ5282" s="2"/>
      <c r="BA5282" s="2"/>
      <c r="BB5282" s="2"/>
      <c r="BC5282" s="2"/>
      <c r="BD5282" s="2"/>
      <c r="BE5282" s="2"/>
      <c r="BF5282" s="2"/>
      <c r="BG5282" s="2"/>
      <c r="BH5282" s="2"/>
      <c r="BI5282" s="2"/>
      <c r="BJ5282" s="2"/>
      <c r="BK5282" s="2"/>
      <c r="BL5282" s="2"/>
      <c r="BM5282" s="2"/>
      <c r="BN5282" s="2"/>
      <c r="BO5282" s="2"/>
      <c r="BP5282" s="2"/>
      <c r="BQ5282" s="2"/>
      <c r="BR5282" s="2"/>
      <c r="BS5282" s="2"/>
      <c r="BT5282" s="2"/>
      <c r="BU5282" s="2"/>
      <c r="BV5282" s="2"/>
      <c r="BW5282" s="2"/>
      <c r="BX5282" s="2"/>
      <c r="BY5282" s="2"/>
      <c r="BZ5282" s="2"/>
      <c r="CA5282" s="2"/>
      <c r="CB5282" s="2"/>
      <c r="CC5282" s="2"/>
      <c r="CD5282" s="2"/>
      <c r="CE5282" s="2"/>
      <c r="CF5282" s="2"/>
      <c r="CG5282" s="2"/>
      <c r="CH5282" s="2"/>
      <c r="CI5282" s="2"/>
      <c r="CJ5282" s="2"/>
      <c r="CK5282" s="2"/>
      <c r="CL5282" s="2"/>
      <c r="CM5282" s="2"/>
      <c r="CN5282" s="2"/>
      <c r="CO5282" s="2"/>
      <c r="CP5282" s="2"/>
      <c r="CQ5282" s="2"/>
      <c r="CR5282" s="2"/>
      <c r="CS5282" s="2"/>
      <c r="CT5282" s="2"/>
      <c r="CU5282" s="2"/>
      <c r="CV5282" s="2"/>
      <c r="CW5282" s="2"/>
      <c r="CX5282" s="2"/>
      <c r="CY5282" s="2"/>
      <c r="CZ5282" s="2"/>
      <c r="DA5282" s="2"/>
      <c r="DB5282" s="2"/>
      <c r="DC5282" s="2"/>
      <c r="DD5282" s="2"/>
      <c r="DE5282" s="2"/>
      <c r="DF5282" s="2"/>
      <c r="DG5282" s="2"/>
      <c r="DH5282" s="2"/>
      <c r="DI5282" s="2"/>
      <c r="DJ5282" s="2"/>
      <c r="DK5282" s="2"/>
      <c r="DL5282" s="2"/>
      <c r="DM5282" s="2"/>
      <c r="DN5282" s="2"/>
      <c r="DO5282" s="2"/>
      <c r="DP5282" s="2"/>
      <c r="DQ5282" s="2"/>
      <c r="DR5282" s="2"/>
      <c r="DS5282" s="2"/>
      <c r="DT5282" s="2"/>
      <c r="DU5282" s="2"/>
      <c r="DV5282" s="2"/>
      <c r="DW5282" s="2"/>
      <c r="DX5282" s="2"/>
      <c r="DY5282" s="2"/>
      <c r="DZ5282" s="2"/>
      <c r="EA5282" s="2"/>
      <c r="EB5282" s="2"/>
      <c r="EC5282" s="2"/>
      <c r="ED5282" s="2"/>
      <c r="EE5282" s="2"/>
      <c r="EF5282" s="2"/>
      <c r="EG5282" s="2"/>
      <c r="EH5282" s="2"/>
      <c r="EI5282" s="2"/>
      <c r="EJ5282" s="2"/>
      <c r="EK5282" s="2"/>
      <c r="EL5282" s="2"/>
      <c r="EM5282" s="2"/>
      <c r="EN5282" s="2"/>
      <c r="EO5282" s="2"/>
      <c r="EP5282" s="2"/>
      <c r="EQ5282" s="2"/>
      <c r="ER5282" s="2"/>
      <c r="ES5282" s="2"/>
      <c r="ET5282" s="2"/>
      <c r="EU5282" s="2"/>
      <c r="EV5282" s="2"/>
      <c r="EW5282" s="2"/>
      <c r="EX5282" s="2"/>
      <c r="EY5282" s="2"/>
      <c r="EZ5282" s="2"/>
      <c r="FA5282" s="2"/>
      <c r="FB5282" s="2"/>
      <c r="FC5282" s="2"/>
      <c r="FD5282" s="2"/>
      <c r="FE5282" s="2"/>
      <c r="FF5282" s="2"/>
      <c r="FG5282" s="2"/>
      <c r="FH5282" s="2"/>
      <c r="FI5282" s="2"/>
      <c r="FJ5282" s="2"/>
      <c r="FK5282" s="2"/>
      <c r="FL5282" s="2"/>
      <c r="FM5282" s="2"/>
      <c r="FN5282" s="2"/>
      <c r="FO5282" s="2"/>
      <c r="FP5282" s="2"/>
      <c r="FQ5282" s="2"/>
      <c r="FR5282" s="2"/>
      <c r="FS5282" s="2"/>
      <c r="FT5282" s="2"/>
      <c r="FU5282" s="2"/>
      <c r="FV5282" s="2"/>
      <c r="FW5282" s="2"/>
      <c r="FX5282" s="2"/>
      <c r="FY5282" s="2"/>
      <c r="FZ5282" s="2"/>
      <c r="GA5282" s="2"/>
      <c r="GB5282" s="2"/>
      <c r="GC5282" s="2"/>
      <c r="GD5282" s="2"/>
      <c r="GE5282" s="2"/>
      <c r="GF5282" s="2"/>
      <c r="GG5282" s="2"/>
      <c r="GH5282" s="2"/>
      <c r="GI5282" s="2"/>
      <c r="GJ5282" s="2"/>
      <c r="GK5282" s="2"/>
      <c r="GL5282" s="2"/>
      <c r="GM5282" s="2"/>
      <c r="GN5282" s="2"/>
      <c r="GO5282" s="2"/>
      <c r="GP5282" s="2"/>
      <c r="GQ5282" s="2"/>
      <c r="GR5282" s="2"/>
      <c r="GS5282" s="2"/>
      <c r="GT5282" s="2"/>
      <c r="GU5282" s="2"/>
      <c r="GV5282" s="2"/>
      <c r="GW5282" s="2"/>
      <c r="GX5282" s="2"/>
      <c r="GY5282" s="2"/>
      <c r="GZ5282" s="2"/>
      <c r="HA5282" s="2"/>
      <c r="HB5282" s="2"/>
      <c r="HC5282" s="2"/>
      <c r="HD5282" s="2"/>
      <c r="HE5282" s="2"/>
      <c r="HF5282" s="2"/>
      <c r="HG5282" s="2"/>
      <c r="HH5282" s="2"/>
      <c r="HI5282" s="2"/>
      <c r="HJ5282" s="2"/>
      <c r="HK5282" s="2"/>
      <c r="HL5282" s="2"/>
      <c r="HM5282" s="2"/>
      <c r="HN5282" s="2"/>
      <c r="HO5282" s="2"/>
      <c r="HP5282" s="2"/>
      <c r="HQ5282" s="2"/>
      <c r="HR5282" s="2"/>
      <c r="HS5282" s="2"/>
      <c r="HT5282" s="2"/>
      <c r="HU5282" s="2"/>
      <c r="HV5282" s="2"/>
      <c r="HW5282" s="2"/>
      <c r="HX5282" s="2"/>
      <c r="HY5282" s="2"/>
      <c r="HZ5282" s="2"/>
      <c r="IA5282" s="2"/>
      <c r="IB5282" s="2"/>
      <c r="IC5282" s="2"/>
      <c r="ID5282" s="2"/>
      <c r="IE5282" s="2"/>
      <c r="IF5282" s="2"/>
      <c r="IG5282" s="2"/>
      <c r="IH5282" s="2"/>
      <c r="II5282" s="2"/>
      <c r="IJ5282" s="2"/>
      <c r="IK5282" s="2"/>
      <c r="IL5282" s="2"/>
      <c r="IM5282" s="2"/>
      <c r="IN5282" s="2"/>
      <c r="IO5282" s="2"/>
      <c r="IP5282" s="2"/>
      <c r="IQ5282" s="2"/>
      <c r="IR5282" s="2"/>
      <c r="IS5282" s="2"/>
      <c r="IT5282" s="2"/>
      <c r="IU5282" s="2"/>
      <c r="IV5282" s="2"/>
    </row>
    <row r="5283" spans="1:256" s="51" customFormat="1">
      <c r="A5283" s="52"/>
      <c r="B5283" s="52">
        <v>0</v>
      </c>
      <c r="C5283" s="53"/>
      <c r="D5283" s="100">
        <v>2020</v>
      </c>
      <c r="E5283" s="139">
        <v>34870.53727534986</v>
      </c>
      <c r="F5283" s="139">
        <v>20959.834282712167</v>
      </c>
      <c r="G5283" s="139">
        <v>0</v>
      </c>
      <c r="H5283" s="139">
        <v>0</v>
      </c>
      <c r="I5283" s="139">
        <v>0</v>
      </c>
      <c r="J5283" s="139">
        <v>0</v>
      </c>
      <c r="K5283" s="139">
        <v>0</v>
      </c>
      <c r="L5283" s="139">
        <v>0</v>
      </c>
      <c r="M5283" s="139">
        <v>0</v>
      </c>
      <c r="N5283" s="44">
        <v>55830.371558062026</v>
      </c>
      <c r="O5283" s="2"/>
      <c r="P5283" s="139">
        <v>0</v>
      </c>
      <c r="AI5283" s="2"/>
      <c r="AJ5283" s="2"/>
      <c r="AK5283" s="2"/>
      <c r="AL5283" s="2"/>
      <c r="AM5283" s="2"/>
      <c r="AN5283" s="2"/>
      <c r="AO5283" s="2"/>
      <c r="AP5283" s="2"/>
      <c r="AQ5283" s="2"/>
      <c r="AR5283" s="2"/>
      <c r="AS5283" s="2"/>
      <c r="AT5283" s="2"/>
      <c r="AU5283" s="2"/>
      <c r="AV5283" s="2"/>
      <c r="AW5283" s="2"/>
      <c r="AX5283" s="2"/>
      <c r="AY5283" s="2"/>
      <c r="AZ5283" s="2"/>
      <c r="BA5283" s="2"/>
      <c r="BB5283" s="2"/>
      <c r="BC5283" s="2"/>
      <c r="BD5283" s="2"/>
      <c r="BE5283" s="2"/>
      <c r="BF5283" s="2"/>
      <c r="BG5283" s="2"/>
      <c r="BH5283" s="2"/>
      <c r="BI5283" s="2"/>
      <c r="BJ5283" s="2"/>
      <c r="BK5283" s="2"/>
      <c r="BL5283" s="2"/>
      <c r="BM5283" s="2"/>
      <c r="BN5283" s="2"/>
      <c r="BO5283" s="2"/>
      <c r="BP5283" s="2"/>
      <c r="BQ5283" s="2"/>
      <c r="BR5283" s="2"/>
      <c r="BS5283" s="2"/>
      <c r="BT5283" s="2"/>
      <c r="BU5283" s="2"/>
      <c r="BV5283" s="2"/>
      <c r="BW5283" s="2"/>
      <c r="BX5283" s="2"/>
      <c r="BY5283" s="2"/>
      <c r="BZ5283" s="2"/>
      <c r="CA5283" s="2"/>
      <c r="CB5283" s="2"/>
      <c r="CC5283" s="2"/>
      <c r="CD5283" s="2"/>
      <c r="CE5283" s="2"/>
      <c r="CF5283" s="2"/>
      <c r="CG5283" s="2"/>
      <c r="CH5283" s="2"/>
      <c r="CI5283" s="2"/>
      <c r="CJ5283" s="2"/>
      <c r="CK5283" s="2"/>
      <c r="CL5283" s="2"/>
      <c r="CM5283" s="2"/>
      <c r="CN5283" s="2"/>
      <c r="CO5283" s="2"/>
      <c r="CP5283" s="2"/>
      <c r="CQ5283" s="2"/>
      <c r="CR5283" s="2"/>
      <c r="CS5283" s="2"/>
      <c r="CT5283" s="2"/>
      <c r="CU5283" s="2"/>
      <c r="CV5283" s="2"/>
      <c r="CW5283" s="2"/>
      <c r="CX5283" s="2"/>
      <c r="CY5283" s="2"/>
      <c r="CZ5283" s="2"/>
      <c r="DA5283" s="2"/>
      <c r="DB5283" s="2"/>
      <c r="DC5283" s="2"/>
      <c r="DD5283" s="2"/>
      <c r="DE5283" s="2"/>
      <c r="DF5283" s="2"/>
      <c r="DG5283" s="2"/>
      <c r="DH5283" s="2"/>
      <c r="DI5283" s="2"/>
      <c r="DJ5283" s="2"/>
      <c r="DK5283" s="2"/>
      <c r="DL5283" s="2"/>
      <c r="DM5283" s="2"/>
      <c r="DN5283" s="2"/>
      <c r="DO5283" s="2"/>
      <c r="DP5283" s="2"/>
      <c r="DQ5283" s="2"/>
      <c r="DR5283" s="2"/>
      <c r="DS5283" s="2"/>
      <c r="DT5283" s="2"/>
      <c r="DU5283" s="2"/>
      <c r="DV5283" s="2"/>
      <c r="DW5283" s="2"/>
      <c r="DX5283" s="2"/>
      <c r="DY5283" s="2"/>
      <c r="DZ5283" s="2"/>
      <c r="EA5283" s="2"/>
      <c r="EB5283" s="2"/>
      <c r="EC5283" s="2"/>
      <c r="ED5283" s="2"/>
      <c r="EE5283" s="2"/>
      <c r="EF5283" s="2"/>
      <c r="EG5283" s="2"/>
      <c r="EH5283" s="2"/>
      <c r="EI5283" s="2"/>
      <c r="EJ5283" s="2"/>
      <c r="EK5283" s="2"/>
      <c r="EL5283" s="2"/>
      <c r="EM5283" s="2"/>
      <c r="EN5283" s="2"/>
      <c r="EO5283" s="2"/>
      <c r="EP5283" s="2"/>
      <c r="EQ5283" s="2"/>
      <c r="ER5283" s="2"/>
      <c r="ES5283" s="2"/>
      <c r="ET5283" s="2"/>
      <c r="EU5283" s="2"/>
      <c r="EV5283" s="2"/>
      <c r="EW5283" s="2"/>
      <c r="EX5283" s="2"/>
      <c r="EY5283" s="2"/>
      <c r="EZ5283" s="2"/>
      <c r="FA5283" s="2"/>
      <c r="FB5283" s="2"/>
      <c r="FC5283" s="2"/>
      <c r="FD5283" s="2"/>
      <c r="FE5283" s="2"/>
      <c r="FF5283" s="2"/>
      <c r="FG5283" s="2"/>
      <c r="FH5283" s="2"/>
      <c r="FI5283" s="2"/>
      <c r="FJ5283" s="2"/>
      <c r="FK5283" s="2"/>
      <c r="FL5283" s="2"/>
      <c r="FM5283" s="2"/>
      <c r="FN5283" s="2"/>
      <c r="FO5283" s="2"/>
      <c r="FP5283" s="2"/>
      <c r="FQ5283" s="2"/>
      <c r="FR5283" s="2"/>
      <c r="FS5283" s="2"/>
      <c r="FT5283" s="2"/>
      <c r="FU5283" s="2"/>
      <c r="FV5283" s="2"/>
      <c r="FW5283" s="2"/>
      <c r="FX5283" s="2"/>
      <c r="FY5283" s="2"/>
      <c r="FZ5283" s="2"/>
      <c r="GA5283" s="2"/>
      <c r="GB5283" s="2"/>
      <c r="GC5283" s="2"/>
      <c r="GD5283" s="2"/>
      <c r="GE5283" s="2"/>
      <c r="GF5283" s="2"/>
      <c r="GG5283" s="2"/>
      <c r="GH5283" s="2"/>
      <c r="GI5283" s="2"/>
      <c r="GJ5283" s="2"/>
      <c r="GK5283" s="2"/>
      <c r="GL5283" s="2"/>
      <c r="GM5283" s="2"/>
      <c r="GN5283" s="2"/>
      <c r="GO5283" s="2"/>
      <c r="GP5283" s="2"/>
      <c r="GQ5283" s="2"/>
      <c r="GR5283" s="2"/>
      <c r="GS5283" s="2"/>
      <c r="GT5283" s="2"/>
      <c r="GU5283" s="2"/>
      <c r="GV5283" s="2"/>
      <c r="GW5283" s="2"/>
      <c r="GX5283" s="2"/>
      <c r="GY5283" s="2"/>
      <c r="GZ5283" s="2"/>
      <c r="HA5283" s="2"/>
      <c r="HB5283" s="2"/>
      <c r="HC5283" s="2"/>
      <c r="HD5283" s="2"/>
      <c r="HE5283" s="2"/>
      <c r="HF5283" s="2"/>
      <c r="HG5283" s="2"/>
      <c r="HH5283" s="2"/>
      <c r="HI5283" s="2"/>
      <c r="HJ5283" s="2"/>
      <c r="HK5283" s="2"/>
      <c r="HL5283" s="2"/>
      <c r="HM5283" s="2"/>
      <c r="HN5283" s="2"/>
      <c r="HO5283" s="2"/>
      <c r="HP5283" s="2"/>
      <c r="HQ5283" s="2"/>
      <c r="HR5283" s="2"/>
      <c r="HS5283" s="2"/>
      <c r="HT5283" s="2"/>
      <c r="HU5283" s="2"/>
      <c r="HV5283" s="2"/>
      <c r="HW5283" s="2"/>
      <c r="HX5283" s="2"/>
      <c r="HY5283" s="2"/>
      <c r="HZ5283" s="2"/>
      <c r="IA5283" s="2"/>
      <c r="IB5283" s="2"/>
      <c r="IC5283" s="2"/>
      <c r="ID5283" s="2"/>
      <c r="IE5283" s="2"/>
      <c r="IF5283" s="2"/>
      <c r="IG5283" s="2"/>
      <c r="IH5283" s="2"/>
      <c r="II5283" s="2"/>
      <c r="IJ5283" s="2"/>
      <c r="IK5283" s="2"/>
      <c r="IL5283" s="2"/>
      <c r="IM5283" s="2"/>
      <c r="IN5283" s="2"/>
      <c r="IO5283" s="2"/>
      <c r="IP5283" s="2"/>
      <c r="IQ5283" s="2"/>
      <c r="IR5283" s="2"/>
      <c r="IS5283" s="2"/>
      <c r="IT5283" s="2"/>
      <c r="IU5283" s="2"/>
      <c r="IV5283" s="2"/>
    </row>
    <row r="5284" spans="1:256" s="51" customFormat="1">
      <c r="A5284" s="52"/>
      <c r="B5284" s="52">
        <v>0</v>
      </c>
      <c r="C5284" s="53"/>
      <c r="D5284" s="100">
        <v>2021</v>
      </c>
      <c r="E5284" s="139">
        <v>45795.449024846406</v>
      </c>
      <c r="F5284" s="139">
        <v>26080.60090757189</v>
      </c>
      <c r="G5284" s="139">
        <v>0</v>
      </c>
      <c r="H5284" s="139">
        <v>0</v>
      </c>
      <c r="I5284" s="139">
        <v>0</v>
      </c>
      <c r="J5284" s="139">
        <v>0</v>
      </c>
      <c r="K5284" s="139">
        <v>0</v>
      </c>
      <c r="L5284" s="139">
        <v>0</v>
      </c>
      <c r="M5284" s="139">
        <v>0</v>
      </c>
      <c r="N5284" s="44">
        <v>71876.049932418304</v>
      </c>
      <c r="O5284" s="2"/>
      <c r="P5284" s="139">
        <v>0</v>
      </c>
      <c r="AI5284" s="2"/>
      <c r="AJ5284" s="2"/>
      <c r="AK5284" s="2"/>
      <c r="AL5284" s="2"/>
      <c r="AM5284" s="2"/>
      <c r="AN5284" s="2"/>
      <c r="AO5284" s="2"/>
      <c r="AP5284" s="2"/>
      <c r="AQ5284" s="2"/>
      <c r="AR5284" s="2"/>
      <c r="AS5284" s="2"/>
      <c r="AT5284" s="2"/>
      <c r="AU5284" s="2"/>
      <c r="AV5284" s="2"/>
      <c r="AW5284" s="2"/>
      <c r="AX5284" s="2"/>
      <c r="AY5284" s="2"/>
      <c r="AZ5284" s="2"/>
      <c r="BA5284" s="2"/>
      <c r="BB5284" s="2"/>
      <c r="BC5284" s="2"/>
      <c r="BD5284" s="2"/>
      <c r="BE5284" s="2"/>
      <c r="BF5284" s="2"/>
      <c r="BG5284" s="2"/>
      <c r="BH5284" s="2"/>
      <c r="BI5284" s="2"/>
      <c r="BJ5284" s="2"/>
      <c r="BK5284" s="2"/>
      <c r="BL5284" s="2"/>
      <c r="BM5284" s="2"/>
      <c r="BN5284" s="2"/>
      <c r="BO5284" s="2"/>
      <c r="BP5284" s="2"/>
      <c r="BQ5284" s="2"/>
      <c r="BR5284" s="2"/>
      <c r="BS5284" s="2"/>
      <c r="BT5284" s="2"/>
      <c r="BU5284" s="2"/>
      <c r="BV5284" s="2"/>
      <c r="BW5284" s="2"/>
      <c r="BX5284" s="2"/>
      <c r="BY5284" s="2"/>
      <c r="BZ5284" s="2"/>
      <c r="CA5284" s="2"/>
      <c r="CB5284" s="2"/>
      <c r="CC5284" s="2"/>
      <c r="CD5284" s="2"/>
      <c r="CE5284" s="2"/>
      <c r="CF5284" s="2"/>
      <c r="CG5284" s="2"/>
      <c r="CH5284" s="2"/>
      <c r="CI5284" s="2"/>
      <c r="CJ5284" s="2"/>
      <c r="CK5284" s="2"/>
      <c r="CL5284" s="2"/>
      <c r="CM5284" s="2"/>
      <c r="CN5284" s="2"/>
      <c r="CO5284" s="2"/>
      <c r="CP5284" s="2"/>
      <c r="CQ5284" s="2"/>
      <c r="CR5284" s="2"/>
      <c r="CS5284" s="2"/>
      <c r="CT5284" s="2"/>
      <c r="CU5284" s="2"/>
      <c r="CV5284" s="2"/>
      <c r="CW5284" s="2"/>
      <c r="CX5284" s="2"/>
      <c r="CY5284" s="2"/>
      <c r="CZ5284" s="2"/>
      <c r="DA5284" s="2"/>
      <c r="DB5284" s="2"/>
      <c r="DC5284" s="2"/>
      <c r="DD5284" s="2"/>
      <c r="DE5284" s="2"/>
      <c r="DF5284" s="2"/>
      <c r="DG5284" s="2"/>
      <c r="DH5284" s="2"/>
      <c r="DI5284" s="2"/>
      <c r="DJ5284" s="2"/>
      <c r="DK5284" s="2"/>
      <c r="DL5284" s="2"/>
      <c r="DM5284" s="2"/>
      <c r="DN5284" s="2"/>
      <c r="DO5284" s="2"/>
      <c r="DP5284" s="2"/>
      <c r="DQ5284" s="2"/>
      <c r="DR5284" s="2"/>
      <c r="DS5284" s="2"/>
      <c r="DT5284" s="2"/>
      <c r="DU5284" s="2"/>
      <c r="DV5284" s="2"/>
      <c r="DW5284" s="2"/>
      <c r="DX5284" s="2"/>
      <c r="DY5284" s="2"/>
      <c r="DZ5284" s="2"/>
      <c r="EA5284" s="2"/>
      <c r="EB5284" s="2"/>
      <c r="EC5284" s="2"/>
      <c r="ED5284" s="2"/>
      <c r="EE5284" s="2"/>
      <c r="EF5284" s="2"/>
      <c r="EG5284" s="2"/>
      <c r="EH5284" s="2"/>
      <c r="EI5284" s="2"/>
      <c r="EJ5284" s="2"/>
      <c r="EK5284" s="2"/>
      <c r="EL5284" s="2"/>
      <c r="EM5284" s="2"/>
      <c r="EN5284" s="2"/>
      <c r="EO5284" s="2"/>
      <c r="EP5284" s="2"/>
      <c r="EQ5284" s="2"/>
      <c r="ER5284" s="2"/>
      <c r="ES5284" s="2"/>
      <c r="ET5284" s="2"/>
      <c r="EU5284" s="2"/>
      <c r="EV5284" s="2"/>
      <c r="EW5284" s="2"/>
      <c r="EX5284" s="2"/>
      <c r="EY5284" s="2"/>
      <c r="EZ5284" s="2"/>
      <c r="FA5284" s="2"/>
      <c r="FB5284" s="2"/>
      <c r="FC5284" s="2"/>
      <c r="FD5284" s="2"/>
      <c r="FE5284" s="2"/>
      <c r="FF5284" s="2"/>
      <c r="FG5284" s="2"/>
      <c r="FH5284" s="2"/>
      <c r="FI5284" s="2"/>
      <c r="FJ5284" s="2"/>
      <c r="FK5284" s="2"/>
      <c r="FL5284" s="2"/>
      <c r="FM5284" s="2"/>
      <c r="FN5284" s="2"/>
      <c r="FO5284" s="2"/>
      <c r="FP5284" s="2"/>
      <c r="FQ5284" s="2"/>
      <c r="FR5284" s="2"/>
      <c r="FS5284" s="2"/>
      <c r="FT5284" s="2"/>
      <c r="FU5284" s="2"/>
      <c r="FV5284" s="2"/>
      <c r="FW5284" s="2"/>
      <c r="FX5284" s="2"/>
      <c r="FY5284" s="2"/>
      <c r="FZ5284" s="2"/>
      <c r="GA5284" s="2"/>
      <c r="GB5284" s="2"/>
      <c r="GC5284" s="2"/>
      <c r="GD5284" s="2"/>
      <c r="GE5284" s="2"/>
      <c r="GF5284" s="2"/>
      <c r="GG5284" s="2"/>
      <c r="GH5284" s="2"/>
      <c r="GI5284" s="2"/>
      <c r="GJ5284" s="2"/>
      <c r="GK5284" s="2"/>
      <c r="GL5284" s="2"/>
      <c r="GM5284" s="2"/>
      <c r="GN5284" s="2"/>
      <c r="GO5284" s="2"/>
      <c r="GP5284" s="2"/>
      <c r="GQ5284" s="2"/>
      <c r="GR5284" s="2"/>
      <c r="GS5284" s="2"/>
      <c r="GT5284" s="2"/>
      <c r="GU5284" s="2"/>
      <c r="GV5284" s="2"/>
      <c r="GW5284" s="2"/>
      <c r="GX5284" s="2"/>
      <c r="GY5284" s="2"/>
      <c r="GZ5284" s="2"/>
      <c r="HA5284" s="2"/>
      <c r="HB5284" s="2"/>
      <c r="HC5284" s="2"/>
      <c r="HD5284" s="2"/>
      <c r="HE5284" s="2"/>
      <c r="HF5284" s="2"/>
      <c r="HG5284" s="2"/>
      <c r="HH5284" s="2"/>
      <c r="HI5284" s="2"/>
      <c r="HJ5284" s="2"/>
      <c r="HK5284" s="2"/>
      <c r="HL5284" s="2"/>
      <c r="HM5284" s="2"/>
      <c r="HN5284" s="2"/>
      <c r="HO5284" s="2"/>
      <c r="HP5284" s="2"/>
      <c r="HQ5284" s="2"/>
      <c r="HR5284" s="2"/>
      <c r="HS5284" s="2"/>
      <c r="HT5284" s="2"/>
      <c r="HU5284" s="2"/>
      <c r="HV5284" s="2"/>
      <c r="HW5284" s="2"/>
      <c r="HX5284" s="2"/>
      <c r="HY5284" s="2"/>
      <c r="HZ5284" s="2"/>
      <c r="IA5284" s="2"/>
      <c r="IB5284" s="2"/>
      <c r="IC5284" s="2"/>
      <c r="ID5284" s="2"/>
      <c r="IE5284" s="2"/>
      <c r="IF5284" s="2"/>
      <c r="IG5284" s="2"/>
      <c r="IH5284" s="2"/>
      <c r="II5284" s="2"/>
      <c r="IJ5284" s="2"/>
      <c r="IK5284" s="2"/>
      <c r="IL5284" s="2"/>
      <c r="IM5284" s="2"/>
      <c r="IN5284" s="2"/>
      <c r="IO5284" s="2"/>
      <c r="IP5284" s="2"/>
      <c r="IQ5284" s="2"/>
      <c r="IR5284" s="2"/>
      <c r="IS5284" s="2"/>
      <c r="IT5284" s="2"/>
      <c r="IU5284" s="2"/>
      <c r="IV5284" s="2"/>
    </row>
    <row r="5285" spans="1:256" s="51" customFormat="1">
      <c r="A5285" s="52"/>
      <c r="B5285" s="52">
        <v>0</v>
      </c>
      <c r="C5285" s="53"/>
      <c r="D5285" s="100">
        <v>2022</v>
      </c>
      <c r="E5285" s="139">
        <v>41340.202065065823</v>
      </c>
      <c r="F5285" s="139">
        <v>23919.766992599871</v>
      </c>
      <c r="G5285" s="139">
        <v>0</v>
      </c>
      <c r="H5285" s="139">
        <v>0</v>
      </c>
      <c r="I5285" s="139">
        <v>0</v>
      </c>
      <c r="J5285" s="139">
        <v>0</v>
      </c>
      <c r="K5285" s="139">
        <v>0</v>
      </c>
      <c r="L5285" s="139">
        <v>0</v>
      </c>
      <c r="M5285" s="139">
        <v>0</v>
      </c>
      <c r="N5285" s="44">
        <v>65259.969057665694</v>
      </c>
      <c r="O5285" s="2"/>
      <c r="P5285" s="139">
        <v>0</v>
      </c>
      <c r="AI5285" s="2"/>
      <c r="AJ5285" s="2"/>
      <c r="AK5285" s="2"/>
      <c r="AL5285" s="2"/>
      <c r="AM5285" s="2"/>
      <c r="AN5285" s="2"/>
      <c r="AO5285" s="2"/>
      <c r="AP5285" s="2"/>
      <c r="AQ5285" s="2"/>
      <c r="AR5285" s="2"/>
      <c r="AS5285" s="2"/>
      <c r="AT5285" s="2"/>
      <c r="AU5285" s="2"/>
      <c r="AV5285" s="2"/>
      <c r="AW5285" s="2"/>
      <c r="AX5285" s="2"/>
      <c r="AY5285" s="2"/>
      <c r="AZ5285" s="2"/>
      <c r="BA5285" s="2"/>
      <c r="BB5285" s="2"/>
      <c r="BC5285" s="2"/>
      <c r="BD5285" s="2"/>
      <c r="BE5285" s="2"/>
      <c r="BF5285" s="2"/>
      <c r="BG5285" s="2"/>
      <c r="BH5285" s="2"/>
      <c r="BI5285" s="2"/>
      <c r="BJ5285" s="2"/>
      <c r="BK5285" s="2"/>
      <c r="BL5285" s="2"/>
      <c r="BM5285" s="2"/>
      <c r="BN5285" s="2"/>
      <c r="BO5285" s="2"/>
      <c r="BP5285" s="2"/>
      <c r="BQ5285" s="2"/>
      <c r="BR5285" s="2"/>
      <c r="BS5285" s="2"/>
      <c r="BT5285" s="2"/>
      <c r="BU5285" s="2"/>
      <c r="BV5285" s="2"/>
      <c r="BW5285" s="2"/>
      <c r="BX5285" s="2"/>
      <c r="BY5285" s="2"/>
      <c r="BZ5285" s="2"/>
      <c r="CA5285" s="2"/>
      <c r="CB5285" s="2"/>
      <c r="CC5285" s="2"/>
      <c r="CD5285" s="2"/>
      <c r="CE5285" s="2"/>
      <c r="CF5285" s="2"/>
      <c r="CG5285" s="2"/>
      <c r="CH5285" s="2"/>
      <c r="CI5285" s="2"/>
      <c r="CJ5285" s="2"/>
      <c r="CK5285" s="2"/>
      <c r="CL5285" s="2"/>
      <c r="CM5285" s="2"/>
      <c r="CN5285" s="2"/>
      <c r="CO5285" s="2"/>
      <c r="CP5285" s="2"/>
      <c r="CQ5285" s="2"/>
      <c r="CR5285" s="2"/>
      <c r="CS5285" s="2"/>
      <c r="CT5285" s="2"/>
      <c r="CU5285" s="2"/>
      <c r="CV5285" s="2"/>
      <c r="CW5285" s="2"/>
      <c r="CX5285" s="2"/>
      <c r="CY5285" s="2"/>
      <c r="CZ5285" s="2"/>
      <c r="DA5285" s="2"/>
      <c r="DB5285" s="2"/>
      <c r="DC5285" s="2"/>
      <c r="DD5285" s="2"/>
      <c r="DE5285" s="2"/>
      <c r="DF5285" s="2"/>
      <c r="DG5285" s="2"/>
      <c r="DH5285" s="2"/>
      <c r="DI5285" s="2"/>
      <c r="DJ5285" s="2"/>
      <c r="DK5285" s="2"/>
      <c r="DL5285" s="2"/>
      <c r="DM5285" s="2"/>
      <c r="DN5285" s="2"/>
      <c r="DO5285" s="2"/>
      <c r="DP5285" s="2"/>
      <c r="DQ5285" s="2"/>
      <c r="DR5285" s="2"/>
      <c r="DS5285" s="2"/>
      <c r="DT5285" s="2"/>
      <c r="DU5285" s="2"/>
      <c r="DV5285" s="2"/>
      <c r="DW5285" s="2"/>
      <c r="DX5285" s="2"/>
      <c r="DY5285" s="2"/>
      <c r="DZ5285" s="2"/>
      <c r="EA5285" s="2"/>
      <c r="EB5285" s="2"/>
      <c r="EC5285" s="2"/>
      <c r="ED5285" s="2"/>
      <c r="EE5285" s="2"/>
      <c r="EF5285" s="2"/>
      <c r="EG5285" s="2"/>
      <c r="EH5285" s="2"/>
      <c r="EI5285" s="2"/>
      <c r="EJ5285" s="2"/>
      <c r="EK5285" s="2"/>
      <c r="EL5285" s="2"/>
      <c r="EM5285" s="2"/>
      <c r="EN5285" s="2"/>
      <c r="EO5285" s="2"/>
      <c r="EP5285" s="2"/>
      <c r="EQ5285" s="2"/>
      <c r="ER5285" s="2"/>
      <c r="ES5285" s="2"/>
      <c r="ET5285" s="2"/>
      <c r="EU5285" s="2"/>
      <c r="EV5285" s="2"/>
      <c r="EW5285" s="2"/>
      <c r="EX5285" s="2"/>
      <c r="EY5285" s="2"/>
      <c r="EZ5285" s="2"/>
      <c r="FA5285" s="2"/>
      <c r="FB5285" s="2"/>
      <c r="FC5285" s="2"/>
      <c r="FD5285" s="2"/>
      <c r="FE5285" s="2"/>
      <c r="FF5285" s="2"/>
      <c r="FG5285" s="2"/>
      <c r="FH5285" s="2"/>
      <c r="FI5285" s="2"/>
      <c r="FJ5285" s="2"/>
      <c r="FK5285" s="2"/>
      <c r="FL5285" s="2"/>
      <c r="FM5285" s="2"/>
      <c r="FN5285" s="2"/>
      <c r="FO5285" s="2"/>
      <c r="FP5285" s="2"/>
      <c r="FQ5285" s="2"/>
      <c r="FR5285" s="2"/>
      <c r="FS5285" s="2"/>
      <c r="FT5285" s="2"/>
      <c r="FU5285" s="2"/>
      <c r="FV5285" s="2"/>
      <c r="FW5285" s="2"/>
      <c r="FX5285" s="2"/>
      <c r="FY5285" s="2"/>
      <c r="FZ5285" s="2"/>
      <c r="GA5285" s="2"/>
      <c r="GB5285" s="2"/>
      <c r="GC5285" s="2"/>
      <c r="GD5285" s="2"/>
      <c r="GE5285" s="2"/>
      <c r="GF5285" s="2"/>
      <c r="GG5285" s="2"/>
      <c r="GH5285" s="2"/>
      <c r="GI5285" s="2"/>
      <c r="GJ5285" s="2"/>
      <c r="GK5285" s="2"/>
      <c r="GL5285" s="2"/>
      <c r="GM5285" s="2"/>
      <c r="GN5285" s="2"/>
      <c r="GO5285" s="2"/>
      <c r="GP5285" s="2"/>
      <c r="GQ5285" s="2"/>
      <c r="GR5285" s="2"/>
      <c r="GS5285" s="2"/>
      <c r="GT5285" s="2"/>
      <c r="GU5285" s="2"/>
      <c r="GV5285" s="2"/>
      <c r="GW5285" s="2"/>
      <c r="GX5285" s="2"/>
      <c r="GY5285" s="2"/>
      <c r="GZ5285" s="2"/>
      <c r="HA5285" s="2"/>
      <c r="HB5285" s="2"/>
      <c r="HC5285" s="2"/>
      <c r="HD5285" s="2"/>
      <c r="HE5285" s="2"/>
      <c r="HF5285" s="2"/>
      <c r="HG5285" s="2"/>
      <c r="HH5285" s="2"/>
      <c r="HI5285" s="2"/>
      <c r="HJ5285" s="2"/>
      <c r="HK5285" s="2"/>
      <c r="HL5285" s="2"/>
      <c r="HM5285" s="2"/>
      <c r="HN5285" s="2"/>
      <c r="HO5285" s="2"/>
      <c r="HP5285" s="2"/>
      <c r="HQ5285" s="2"/>
      <c r="HR5285" s="2"/>
      <c r="HS5285" s="2"/>
      <c r="HT5285" s="2"/>
      <c r="HU5285" s="2"/>
      <c r="HV5285" s="2"/>
      <c r="HW5285" s="2"/>
      <c r="HX5285" s="2"/>
      <c r="HY5285" s="2"/>
      <c r="HZ5285" s="2"/>
      <c r="IA5285" s="2"/>
      <c r="IB5285" s="2"/>
      <c r="IC5285" s="2"/>
      <c r="ID5285" s="2"/>
      <c r="IE5285" s="2"/>
      <c r="IF5285" s="2"/>
      <c r="IG5285" s="2"/>
      <c r="IH5285" s="2"/>
      <c r="II5285" s="2"/>
      <c r="IJ5285" s="2"/>
      <c r="IK5285" s="2"/>
      <c r="IL5285" s="2"/>
      <c r="IM5285" s="2"/>
      <c r="IN5285" s="2"/>
      <c r="IO5285" s="2"/>
      <c r="IP5285" s="2"/>
      <c r="IQ5285" s="2"/>
      <c r="IR5285" s="2"/>
      <c r="IS5285" s="2"/>
      <c r="IT5285" s="2"/>
      <c r="IU5285" s="2"/>
      <c r="IV5285" s="2"/>
    </row>
    <row r="5286" spans="1:256" s="51" customFormat="1">
      <c r="A5286" s="52"/>
      <c r="B5286" s="52">
        <v>0</v>
      </c>
      <c r="C5286" s="53"/>
      <c r="D5286" s="100">
        <v>2023</v>
      </c>
      <c r="E5286" s="139">
        <v>36369.346787511451</v>
      </c>
      <c r="F5286" s="139">
        <v>21373.503971600545</v>
      </c>
      <c r="G5286" s="139">
        <v>0</v>
      </c>
      <c r="H5286" s="139">
        <v>0</v>
      </c>
      <c r="I5286" s="139">
        <v>0</v>
      </c>
      <c r="J5286" s="139">
        <v>0</v>
      </c>
      <c r="K5286" s="139">
        <v>0</v>
      </c>
      <c r="L5286" s="139">
        <v>0</v>
      </c>
      <c r="M5286" s="139">
        <v>0</v>
      </c>
      <c r="N5286" s="44">
        <v>57742.850759112</v>
      </c>
      <c r="O5286" s="2"/>
      <c r="P5286" s="139">
        <v>0</v>
      </c>
      <c r="AI5286" s="2"/>
      <c r="AJ5286" s="2"/>
      <c r="AK5286" s="2"/>
      <c r="AL5286" s="2"/>
      <c r="AM5286" s="2"/>
      <c r="AN5286" s="2"/>
      <c r="AO5286" s="2"/>
      <c r="AP5286" s="2"/>
      <c r="AQ5286" s="2"/>
      <c r="AR5286" s="2"/>
      <c r="AS5286" s="2"/>
      <c r="AT5286" s="2"/>
      <c r="AU5286" s="2"/>
      <c r="AV5286" s="2"/>
      <c r="AW5286" s="2"/>
      <c r="AX5286" s="2"/>
      <c r="AY5286" s="2"/>
      <c r="AZ5286" s="2"/>
      <c r="BA5286" s="2"/>
      <c r="BB5286" s="2"/>
      <c r="BC5286" s="2"/>
      <c r="BD5286" s="2"/>
      <c r="BE5286" s="2"/>
      <c r="BF5286" s="2"/>
      <c r="BG5286" s="2"/>
      <c r="BH5286" s="2"/>
      <c r="BI5286" s="2"/>
      <c r="BJ5286" s="2"/>
      <c r="BK5286" s="2"/>
      <c r="BL5286" s="2"/>
      <c r="BM5286" s="2"/>
      <c r="BN5286" s="2"/>
      <c r="BO5286" s="2"/>
      <c r="BP5286" s="2"/>
      <c r="BQ5286" s="2"/>
      <c r="BR5286" s="2"/>
      <c r="BS5286" s="2"/>
      <c r="BT5286" s="2"/>
      <c r="BU5286" s="2"/>
      <c r="BV5286" s="2"/>
      <c r="BW5286" s="2"/>
      <c r="BX5286" s="2"/>
      <c r="BY5286" s="2"/>
      <c r="BZ5286" s="2"/>
      <c r="CA5286" s="2"/>
      <c r="CB5286" s="2"/>
      <c r="CC5286" s="2"/>
      <c r="CD5286" s="2"/>
      <c r="CE5286" s="2"/>
      <c r="CF5286" s="2"/>
      <c r="CG5286" s="2"/>
      <c r="CH5286" s="2"/>
      <c r="CI5286" s="2"/>
      <c r="CJ5286" s="2"/>
      <c r="CK5286" s="2"/>
      <c r="CL5286" s="2"/>
      <c r="CM5286" s="2"/>
      <c r="CN5286" s="2"/>
      <c r="CO5286" s="2"/>
      <c r="CP5286" s="2"/>
      <c r="CQ5286" s="2"/>
      <c r="CR5286" s="2"/>
      <c r="CS5286" s="2"/>
      <c r="CT5286" s="2"/>
      <c r="CU5286" s="2"/>
      <c r="CV5286" s="2"/>
      <c r="CW5286" s="2"/>
      <c r="CX5286" s="2"/>
      <c r="CY5286" s="2"/>
      <c r="CZ5286" s="2"/>
      <c r="DA5286" s="2"/>
      <c r="DB5286" s="2"/>
      <c r="DC5286" s="2"/>
      <c r="DD5286" s="2"/>
      <c r="DE5286" s="2"/>
      <c r="DF5286" s="2"/>
      <c r="DG5286" s="2"/>
      <c r="DH5286" s="2"/>
      <c r="DI5286" s="2"/>
      <c r="DJ5286" s="2"/>
      <c r="DK5286" s="2"/>
      <c r="DL5286" s="2"/>
      <c r="DM5286" s="2"/>
      <c r="DN5286" s="2"/>
      <c r="DO5286" s="2"/>
      <c r="DP5286" s="2"/>
      <c r="DQ5286" s="2"/>
      <c r="DR5286" s="2"/>
      <c r="DS5286" s="2"/>
      <c r="DT5286" s="2"/>
      <c r="DU5286" s="2"/>
      <c r="DV5286" s="2"/>
      <c r="DW5286" s="2"/>
      <c r="DX5286" s="2"/>
      <c r="DY5286" s="2"/>
      <c r="DZ5286" s="2"/>
      <c r="EA5286" s="2"/>
      <c r="EB5286" s="2"/>
      <c r="EC5286" s="2"/>
      <c r="ED5286" s="2"/>
      <c r="EE5286" s="2"/>
      <c r="EF5286" s="2"/>
      <c r="EG5286" s="2"/>
      <c r="EH5286" s="2"/>
      <c r="EI5286" s="2"/>
      <c r="EJ5286" s="2"/>
      <c r="EK5286" s="2"/>
      <c r="EL5286" s="2"/>
      <c r="EM5286" s="2"/>
      <c r="EN5286" s="2"/>
      <c r="EO5286" s="2"/>
      <c r="EP5286" s="2"/>
      <c r="EQ5286" s="2"/>
      <c r="ER5286" s="2"/>
      <c r="ES5286" s="2"/>
      <c r="ET5286" s="2"/>
      <c r="EU5286" s="2"/>
      <c r="EV5286" s="2"/>
      <c r="EW5286" s="2"/>
      <c r="EX5286" s="2"/>
      <c r="EY5286" s="2"/>
      <c r="EZ5286" s="2"/>
      <c r="FA5286" s="2"/>
      <c r="FB5286" s="2"/>
      <c r="FC5286" s="2"/>
      <c r="FD5286" s="2"/>
      <c r="FE5286" s="2"/>
      <c r="FF5286" s="2"/>
      <c r="FG5286" s="2"/>
      <c r="FH5286" s="2"/>
      <c r="FI5286" s="2"/>
      <c r="FJ5286" s="2"/>
      <c r="FK5286" s="2"/>
      <c r="FL5286" s="2"/>
      <c r="FM5286" s="2"/>
      <c r="FN5286" s="2"/>
      <c r="FO5286" s="2"/>
      <c r="FP5286" s="2"/>
      <c r="FQ5286" s="2"/>
      <c r="FR5286" s="2"/>
      <c r="FS5286" s="2"/>
      <c r="FT5286" s="2"/>
      <c r="FU5286" s="2"/>
      <c r="FV5286" s="2"/>
      <c r="FW5286" s="2"/>
      <c r="FX5286" s="2"/>
      <c r="FY5286" s="2"/>
      <c r="FZ5286" s="2"/>
      <c r="GA5286" s="2"/>
      <c r="GB5286" s="2"/>
      <c r="GC5286" s="2"/>
      <c r="GD5286" s="2"/>
      <c r="GE5286" s="2"/>
      <c r="GF5286" s="2"/>
      <c r="GG5286" s="2"/>
      <c r="GH5286" s="2"/>
      <c r="GI5286" s="2"/>
      <c r="GJ5286" s="2"/>
      <c r="GK5286" s="2"/>
      <c r="GL5286" s="2"/>
      <c r="GM5286" s="2"/>
      <c r="GN5286" s="2"/>
      <c r="GO5286" s="2"/>
      <c r="GP5286" s="2"/>
      <c r="GQ5286" s="2"/>
      <c r="GR5286" s="2"/>
      <c r="GS5286" s="2"/>
      <c r="GT5286" s="2"/>
      <c r="GU5286" s="2"/>
      <c r="GV5286" s="2"/>
      <c r="GW5286" s="2"/>
      <c r="GX5286" s="2"/>
      <c r="GY5286" s="2"/>
      <c r="GZ5286" s="2"/>
      <c r="HA5286" s="2"/>
      <c r="HB5286" s="2"/>
      <c r="HC5286" s="2"/>
      <c r="HD5286" s="2"/>
      <c r="HE5286" s="2"/>
      <c r="HF5286" s="2"/>
      <c r="HG5286" s="2"/>
      <c r="HH5286" s="2"/>
      <c r="HI5286" s="2"/>
      <c r="HJ5286" s="2"/>
      <c r="HK5286" s="2"/>
      <c r="HL5286" s="2"/>
      <c r="HM5286" s="2"/>
      <c r="HN5286" s="2"/>
      <c r="HO5286" s="2"/>
      <c r="HP5286" s="2"/>
      <c r="HQ5286" s="2"/>
      <c r="HR5286" s="2"/>
      <c r="HS5286" s="2"/>
      <c r="HT5286" s="2"/>
      <c r="HU5286" s="2"/>
      <c r="HV5286" s="2"/>
      <c r="HW5286" s="2"/>
      <c r="HX5286" s="2"/>
      <c r="HY5286" s="2"/>
      <c r="HZ5286" s="2"/>
      <c r="IA5286" s="2"/>
      <c r="IB5286" s="2"/>
      <c r="IC5286" s="2"/>
      <c r="ID5286" s="2"/>
      <c r="IE5286" s="2"/>
      <c r="IF5286" s="2"/>
      <c r="IG5286" s="2"/>
      <c r="IH5286" s="2"/>
      <c r="II5286" s="2"/>
      <c r="IJ5286" s="2"/>
      <c r="IK5286" s="2"/>
      <c r="IL5286" s="2"/>
      <c r="IM5286" s="2"/>
      <c r="IN5286" s="2"/>
      <c r="IO5286" s="2"/>
      <c r="IP5286" s="2"/>
      <c r="IQ5286" s="2"/>
      <c r="IR5286" s="2"/>
      <c r="IS5286" s="2"/>
      <c r="IT5286" s="2"/>
      <c r="IU5286" s="2"/>
      <c r="IV5286" s="2"/>
    </row>
    <row r="5287" spans="1:256" s="51" customFormat="1">
      <c r="A5287" s="52"/>
      <c r="B5287" s="52">
        <v>0</v>
      </c>
      <c r="C5287" s="53"/>
      <c r="D5287" s="100">
        <v>2024</v>
      </c>
      <c r="E5287" s="139">
        <v>33050.830201723809</v>
      </c>
      <c r="F5287" s="139">
        <v>19788.998464948334</v>
      </c>
      <c r="G5287" s="139">
        <v>0</v>
      </c>
      <c r="H5287" s="139">
        <v>0</v>
      </c>
      <c r="I5287" s="139">
        <v>0</v>
      </c>
      <c r="J5287" s="139">
        <v>0</v>
      </c>
      <c r="K5287" s="139">
        <v>0</v>
      </c>
      <c r="L5287" s="139">
        <v>0</v>
      </c>
      <c r="M5287" s="139">
        <v>0</v>
      </c>
      <c r="N5287" s="44">
        <v>52839.82866667214</v>
      </c>
      <c r="O5287" s="2"/>
      <c r="P5287" s="139">
        <v>0</v>
      </c>
      <c r="AI5287" s="2"/>
      <c r="AJ5287" s="2"/>
      <c r="AK5287" s="2"/>
      <c r="AL5287" s="2"/>
      <c r="AM5287" s="2"/>
      <c r="AN5287" s="2"/>
      <c r="AO5287" s="2"/>
      <c r="AP5287" s="2"/>
      <c r="AQ5287" s="2"/>
      <c r="AR5287" s="2"/>
      <c r="AS5287" s="2"/>
      <c r="AT5287" s="2"/>
      <c r="AU5287" s="2"/>
      <c r="AV5287" s="2"/>
      <c r="AW5287" s="2"/>
      <c r="AX5287" s="2"/>
      <c r="AY5287" s="2"/>
      <c r="AZ5287" s="2"/>
      <c r="BA5287" s="2"/>
      <c r="BB5287" s="2"/>
      <c r="BC5287" s="2"/>
      <c r="BD5287" s="2"/>
      <c r="BE5287" s="2"/>
      <c r="BF5287" s="2"/>
      <c r="BG5287" s="2"/>
      <c r="BH5287" s="2"/>
      <c r="BI5287" s="2"/>
      <c r="BJ5287" s="2"/>
      <c r="BK5287" s="2"/>
      <c r="BL5287" s="2"/>
      <c r="BM5287" s="2"/>
      <c r="BN5287" s="2"/>
      <c r="BO5287" s="2"/>
      <c r="BP5287" s="2"/>
      <c r="BQ5287" s="2"/>
      <c r="BR5287" s="2"/>
      <c r="BS5287" s="2"/>
      <c r="BT5287" s="2"/>
      <c r="BU5287" s="2"/>
      <c r="BV5287" s="2"/>
      <c r="BW5287" s="2"/>
      <c r="BX5287" s="2"/>
      <c r="BY5287" s="2"/>
      <c r="BZ5287" s="2"/>
      <c r="CA5287" s="2"/>
      <c r="CB5287" s="2"/>
      <c r="CC5287" s="2"/>
      <c r="CD5287" s="2"/>
      <c r="CE5287" s="2"/>
      <c r="CF5287" s="2"/>
      <c r="CG5287" s="2"/>
      <c r="CH5287" s="2"/>
      <c r="CI5287" s="2"/>
      <c r="CJ5287" s="2"/>
      <c r="CK5287" s="2"/>
      <c r="CL5287" s="2"/>
      <c r="CM5287" s="2"/>
      <c r="CN5287" s="2"/>
      <c r="CO5287" s="2"/>
      <c r="CP5287" s="2"/>
      <c r="CQ5287" s="2"/>
      <c r="CR5287" s="2"/>
      <c r="CS5287" s="2"/>
      <c r="CT5287" s="2"/>
      <c r="CU5287" s="2"/>
      <c r="CV5287" s="2"/>
      <c r="CW5287" s="2"/>
      <c r="CX5287" s="2"/>
      <c r="CY5287" s="2"/>
      <c r="CZ5287" s="2"/>
      <c r="DA5287" s="2"/>
      <c r="DB5287" s="2"/>
      <c r="DC5287" s="2"/>
      <c r="DD5287" s="2"/>
      <c r="DE5287" s="2"/>
      <c r="DF5287" s="2"/>
      <c r="DG5287" s="2"/>
      <c r="DH5287" s="2"/>
      <c r="DI5287" s="2"/>
      <c r="DJ5287" s="2"/>
      <c r="DK5287" s="2"/>
      <c r="DL5287" s="2"/>
      <c r="DM5287" s="2"/>
      <c r="DN5287" s="2"/>
      <c r="DO5287" s="2"/>
      <c r="DP5287" s="2"/>
      <c r="DQ5287" s="2"/>
      <c r="DR5287" s="2"/>
      <c r="DS5287" s="2"/>
      <c r="DT5287" s="2"/>
      <c r="DU5287" s="2"/>
      <c r="DV5287" s="2"/>
      <c r="DW5287" s="2"/>
      <c r="DX5287" s="2"/>
      <c r="DY5287" s="2"/>
      <c r="DZ5287" s="2"/>
      <c r="EA5287" s="2"/>
      <c r="EB5287" s="2"/>
      <c r="EC5287" s="2"/>
      <c r="ED5287" s="2"/>
      <c r="EE5287" s="2"/>
      <c r="EF5287" s="2"/>
      <c r="EG5287" s="2"/>
      <c r="EH5287" s="2"/>
      <c r="EI5287" s="2"/>
      <c r="EJ5287" s="2"/>
      <c r="EK5287" s="2"/>
      <c r="EL5287" s="2"/>
      <c r="EM5287" s="2"/>
      <c r="EN5287" s="2"/>
      <c r="EO5287" s="2"/>
      <c r="EP5287" s="2"/>
      <c r="EQ5287" s="2"/>
      <c r="ER5287" s="2"/>
      <c r="ES5287" s="2"/>
      <c r="ET5287" s="2"/>
      <c r="EU5287" s="2"/>
      <c r="EV5287" s="2"/>
      <c r="EW5287" s="2"/>
      <c r="EX5287" s="2"/>
      <c r="EY5287" s="2"/>
      <c r="EZ5287" s="2"/>
      <c r="FA5287" s="2"/>
      <c r="FB5287" s="2"/>
      <c r="FC5287" s="2"/>
      <c r="FD5287" s="2"/>
      <c r="FE5287" s="2"/>
      <c r="FF5287" s="2"/>
      <c r="FG5287" s="2"/>
      <c r="FH5287" s="2"/>
      <c r="FI5287" s="2"/>
      <c r="FJ5287" s="2"/>
      <c r="FK5287" s="2"/>
      <c r="FL5287" s="2"/>
      <c r="FM5287" s="2"/>
      <c r="FN5287" s="2"/>
      <c r="FO5287" s="2"/>
      <c r="FP5287" s="2"/>
      <c r="FQ5287" s="2"/>
      <c r="FR5287" s="2"/>
      <c r="FS5287" s="2"/>
      <c r="FT5287" s="2"/>
      <c r="FU5287" s="2"/>
      <c r="FV5287" s="2"/>
      <c r="FW5287" s="2"/>
      <c r="FX5287" s="2"/>
      <c r="FY5287" s="2"/>
      <c r="FZ5287" s="2"/>
      <c r="GA5287" s="2"/>
      <c r="GB5287" s="2"/>
      <c r="GC5287" s="2"/>
      <c r="GD5287" s="2"/>
      <c r="GE5287" s="2"/>
      <c r="GF5287" s="2"/>
      <c r="GG5287" s="2"/>
      <c r="GH5287" s="2"/>
      <c r="GI5287" s="2"/>
      <c r="GJ5287" s="2"/>
      <c r="GK5287" s="2"/>
      <c r="GL5287" s="2"/>
      <c r="GM5287" s="2"/>
      <c r="GN5287" s="2"/>
      <c r="GO5287" s="2"/>
      <c r="GP5287" s="2"/>
      <c r="GQ5287" s="2"/>
      <c r="GR5287" s="2"/>
      <c r="GS5287" s="2"/>
      <c r="GT5287" s="2"/>
      <c r="GU5287" s="2"/>
      <c r="GV5287" s="2"/>
      <c r="GW5287" s="2"/>
      <c r="GX5287" s="2"/>
      <c r="GY5287" s="2"/>
      <c r="GZ5287" s="2"/>
      <c r="HA5287" s="2"/>
      <c r="HB5287" s="2"/>
      <c r="HC5287" s="2"/>
      <c r="HD5287" s="2"/>
      <c r="HE5287" s="2"/>
      <c r="HF5287" s="2"/>
      <c r="HG5287" s="2"/>
      <c r="HH5287" s="2"/>
      <c r="HI5287" s="2"/>
      <c r="HJ5287" s="2"/>
      <c r="HK5287" s="2"/>
      <c r="HL5287" s="2"/>
      <c r="HM5287" s="2"/>
      <c r="HN5287" s="2"/>
      <c r="HO5287" s="2"/>
      <c r="HP5287" s="2"/>
      <c r="HQ5287" s="2"/>
      <c r="HR5287" s="2"/>
      <c r="HS5287" s="2"/>
      <c r="HT5287" s="2"/>
      <c r="HU5287" s="2"/>
      <c r="HV5287" s="2"/>
      <c r="HW5287" s="2"/>
      <c r="HX5287" s="2"/>
      <c r="HY5287" s="2"/>
      <c r="HZ5287" s="2"/>
      <c r="IA5287" s="2"/>
      <c r="IB5287" s="2"/>
      <c r="IC5287" s="2"/>
      <c r="ID5287" s="2"/>
      <c r="IE5287" s="2"/>
      <c r="IF5287" s="2"/>
      <c r="IG5287" s="2"/>
      <c r="IH5287" s="2"/>
      <c r="II5287" s="2"/>
      <c r="IJ5287" s="2"/>
      <c r="IK5287" s="2"/>
      <c r="IL5287" s="2"/>
      <c r="IM5287" s="2"/>
      <c r="IN5287" s="2"/>
      <c r="IO5287" s="2"/>
      <c r="IP5287" s="2"/>
      <c r="IQ5287" s="2"/>
      <c r="IR5287" s="2"/>
      <c r="IS5287" s="2"/>
      <c r="IT5287" s="2"/>
      <c r="IU5287" s="2"/>
      <c r="IV5287" s="2"/>
    </row>
    <row r="5288" spans="1:256" s="51" customFormat="1">
      <c r="A5288" s="52"/>
      <c r="B5288" s="52">
        <v>0</v>
      </c>
      <c r="C5288" s="53"/>
      <c r="D5288" s="100">
        <v>2025</v>
      </c>
      <c r="E5288" s="139">
        <v>31320.937544531982</v>
      </c>
      <c r="F5288" s="139">
        <v>18702.568633893614</v>
      </c>
      <c r="G5288" s="139">
        <v>0</v>
      </c>
      <c r="H5288" s="139">
        <v>0</v>
      </c>
      <c r="I5288" s="139">
        <v>0</v>
      </c>
      <c r="J5288" s="139">
        <v>0</v>
      </c>
      <c r="K5288" s="139">
        <v>0</v>
      </c>
      <c r="L5288" s="139">
        <v>0</v>
      </c>
      <c r="M5288" s="139">
        <v>0</v>
      </c>
      <c r="N5288" s="44">
        <v>50023.506178425596</v>
      </c>
      <c r="O5288" s="2"/>
      <c r="P5288" s="139">
        <v>0</v>
      </c>
      <c r="AI5288" s="2"/>
      <c r="AJ5288" s="2"/>
      <c r="AK5288" s="2"/>
      <c r="AL5288" s="2"/>
      <c r="AM5288" s="2"/>
      <c r="AN5288" s="2"/>
      <c r="AO5288" s="2"/>
      <c r="AP5288" s="2"/>
      <c r="AQ5288" s="2"/>
      <c r="AR5288" s="2"/>
      <c r="AS5288" s="2"/>
      <c r="AT5288" s="2"/>
      <c r="AU5288" s="2"/>
      <c r="AV5288" s="2"/>
      <c r="AW5288" s="2"/>
      <c r="AX5288" s="2"/>
      <c r="AY5288" s="2"/>
      <c r="AZ5288" s="2"/>
      <c r="BA5288" s="2"/>
      <c r="BB5288" s="2"/>
      <c r="BC5288" s="2"/>
      <c r="BD5288" s="2"/>
      <c r="BE5288" s="2"/>
      <c r="BF5288" s="2"/>
      <c r="BG5288" s="2"/>
      <c r="BH5288" s="2"/>
      <c r="BI5288" s="2"/>
      <c r="BJ5288" s="2"/>
      <c r="BK5288" s="2"/>
      <c r="BL5288" s="2"/>
      <c r="BM5288" s="2"/>
      <c r="BN5288" s="2"/>
      <c r="BO5288" s="2"/>
      <c r="BP5288" s="2"/>
      <c r="BQ5288" s="2"/>
      <c r="BR5288" s="2"/>
      <c r="BS5288" s="2"/>
      <c r="BT5288" s="2"/>
      <c r="BU5288" s="2"/>
      <c r="BV5288" s="2"/>
      <c r="BW5288" s="2"/>
      <c r="BX5288" s="2"/>
      <c r="BY5288" s="2"/>
      <c r="BZ5288" s="2"/>
      <c r="CA5288" s="2"/>
      <c r="CB5288" s="2"/>
      <c r="CC5288" s="2"/>
      <c r="CD5288" s="2"/>
      <c r="CE5288" s="2"/>
      <c r="CF5288" s="2"/>
      <c r="CG5288" s="2"/>
      <c r="CH5288" s="2"/>
      <c r="CI5288" s="2"/>
      <c r="CJ5288" s="2"/>
      <c r="CK5288" s="2"/>
      <c r="CL5288" s="2"/>
      <c r="CM5288" s="2"/>
      <c r="CN5288" s="2"/>
      <c r="CO5288" s="2"/>
      <c r="CP5288" s="2"/>
      <c r="CQ5288" s="2"/>
      <c r="CR5288" s="2"/>
      <c r="CS5288" s="2"/>
      <c r="CT5288" s="2"/>
      <c r="CU5288" s="2"/>
      <c r="CV5288" s="2"/>
      <c r="CW5288" s="2"/>
      <c r="CX5288" s="2"/>
      <c r="CY5288" s="2"/>
      <c r="CZ5288" s="2"/>
      <c r="DA5288" s="2"/>
      <c r="DB5288" s="2"/>
      <c r="DC5288" s="2"/>
      <c r="DD5288" s="2"/>
      <c r="DE5288" s="2"/>
      <c r="DF5288" s="2"/>
      <c r="DG5288" s="2"/>
      <c r="DH5288" s="2"/>
      <c r="DI5288" s="2"/>
      <c r="DJ5288" s="2"/>
      <c r="DK5288" s="2"/>
      <c r="DL5288" s="2"/>
      <c r="DM5288" s="2"/>
      <c r="DN5288" s="2"/>
      <c r="DO5288" s="2"/>
      <c r="DP5288" s="2"/>
      <c r="DQ5288" s="2"/>
      <c r="DR5288" s="2"/>
      <c r="DS5288" s="2"/>
      <c r="DT5288" s="2"/>
      <c r="DU5288" s="2"/>
      <c r="DV5288" s="2"/>
      <c r="DW5288" s="2"/>
      <c r="DX5288" s="2"/>
      <c r="DY5288" s="2"/>
      <c r="DZ5288" s="2"/>
      <c r="EA5288" s="2"/>
      <c r="EB5288" s="2"/>
      <c r="EC5288" s="2"/>
      <c r="ED5288" s="2"/>
      <c r="EE5288" s="2"/>
      <c r="EF5288" s="2"/>
      <c r="EG5288" s="2"/>
      <c r="EH5288" s="2"/>
      <c r="EI5288" s="2"/>
      <c r="EJ5288" s="2"/>
      <c r="EK5288" s="2"/>
      <c r="EL5288" s="2"/>
      <c r="EM5288" s="2"/>
      <c r="EN5288" s="2"/>
      <c r="EO5288" s="2"/>
      <c r="EP5288" s="2"/>
      <c r="EQ5288" s="2"/>
      <c r="ER5288" s="2"/>
      <c r="ES5288" s="2"/>
      <c r="ET5288" s="2"/>
      <c r="EU5288" s="2"/>
      <c r="EV5288" s="2"/>
      <c r="EW5288" s="2"/>
      <c r="EX5288" s="2"/>
      <c r="EY5288" s="2"/>
      <c r="EZ5288" s="2"/>
      <c r="FA5288" s="2"/>
      <c r="FB5288" s="2"/>
      <c r="FC5288" s="2"/>
      <c r="FD5288" s="2"/>
      <c r="FE5288" s="2"/>
      <c r="FF5288" s="2"/>
      <c r="FG5288" s="2"/>
      <c r="FH5288" s="2"/>
      <c r="FI5288" s="2"/>
      <c r="FJ5288" s="2"/>
      <c r="FK5288" s="2"/>
      <c r="FL5288" s="2"/>
      <c r="FM5288" s="2"/>
      <c r="FN5288" s="2"/>
      <c r="FO5288" s="2"/>
      <c r="FP5288" s="2"/>
      <c r="FQ5288" s="2"/>
      <c r="FR5288" s="2"/>
      <c r="FS5288" s="2"/>
      <c r="FT5288" s="2"/>
      <c r="FU5288" s="2"/>
      <c r="FV5288" s="2"/>
      <c r="FW5288" s="2"/>
      <c r="FX5288" s="2"/>
      <c r="FY5288" s="2"/>
      <c r="FZ5288" s="2"/>
      <c r="GA5288" s="2"/>
      <c r="GB5288" s="2"/>
      <c r="GC5288" s="2"/>
      <c r="GD5288" s="2"/>
      <c r="GE5288" s="2"/>
      <c r="GF5288" s="2"/>
      <c r="GG5288" s="2"/>
      <c r="GH5288" s="2"/>
      <c r="GI5288" s="2"/>
      <c r="GJ5288" s="2"/>
      <c r="GK5288" s="2"/>
      <c r="GL5288" s="2"/>
      <c r="GM5288" s="2"/>
      <c r="GN5288" s="2"/>
      <c r="GO5288" s="2"/>
      <c r="GP5288" s="2"/>
      <c r="GQ5288" s="2"/>
      <c r="GR5288" s="2"/>
      <c r="GS5288" s="2"/>
      <c r="GT5288" s="2"/>
      <c r="GU5288" s="2"/>
      <c r="GV5288" s="2"/>
      <c r="GW5288" s="2"/>
      <c r="GX5288" s="2"/>
      <c r="GY5288" s="2"/>
      <c r="GZ5288" s="2"/>
      <c r="HA5288" s="2"/>
      <c r="HB5288" s="2"/>
      <c r="HC5288" s="2"/>
      <c r="HD5288" s="2"/>
      <c r="HE5288" s="2"/>
      <c r="HF5288" s="2"/>
      <c r="HG5288" s="2"/>
      <c r="HH5288" s="2"/>
      <c r="HI5288" s="2"/>
      <c r="HJ5288" s="2"/>
      <c r="HK5288" s="2"/>
      <c r="HL5288" s="2"/>
      <c r="HM5288" s="2"/>
      <c r="HN5288" s="2"/>
      <c r="HO5288" s="2"/>
      <c r="HP5288" s="2"/>
      <c r="HQ5288" s="2"/>
      <c r="HR5288" s="2"/>
      <c r="HS5288" s="2"/>
      <c r="HT5288" s="2"/>
      <c r="HU5288" s="2"/>
      <c r="HV5288" s="2"/>
      <c r="HW5288" s="2"/>
      <c r="HX5288" s="2"/>
      <c r="HY5288" s="2"/>
      <c r="HZ5288" s="2"/>
      <c r="IA5288" s="2"/>
      <c r="IB5288" s="2"/>
      <c r="IC5288" s="2"/>
      <c r="ID5288" s="2"/>
      <c r="IE5288" s="2"/>
      <c r="IF5288" s="2"/>
      <c r="IG5288" s="2"/>
      <c r="IH5288" s="2"/>
      <c r="II5288" s="2"/>
      <c r="IJ5288" s="2"/>
      <c r="IK5288" s="2"/>
      <c r="IL5288" s="2"/>
      <c r="IM5288" s="2"/>
      <c r="IN5288" s="2"/>
      <c r="IO5288" s="2"/>
      <c r="IP5288" s="2"/>
      <c r="IQ5288" s="2"/>
      <c r="IR5288" s="2"/>
      <c r="IS5288" s="2"/>
      <c r="IT5288" s="2"/>
      <c r="IU5288" s="2"/>
      <c r="IV5288" s="2"/>
    </row>
    <row r="5289" spans="1:256" s="51" customFormat="1">
      <c r="A5289" s="52"/>
      <c r="B5289" s="52">
        <v>0</v>
      </c>
      <c r="C5289" s="53"/>
      <c r="D5289" s="100">
        <v>2026</v>
      </c>
      <c r="E5289" s="139">
        <v>26999.334532845838</v>
      </c>
      <c r="F5289" s="139">
        <v>16168.270229866996</v>
      </c>
      <c r="G5289" s="139">
        <v>0</v>
      </c>
      <c r="H5289" s="139">
        <v>0</v>
      </c>
      <c r="I5289" s="139">
        <v>0</v>
      </c>
      <c r="J5289" s="139">
        <v>0</v>
      </c>
      <c r="K5289" s="139">
        <v>0</v>
      </c>
      <c r="L5289" s="139">
        <v>0</v>
      </c>
      <c r="M5289" s="139">
        <v>0</v>
      </c>
      <c r="N5289" s="44">
        <v>43167.604762712836</v>
      </c>
      <c r="O5289" s="2"/>
      <c r="P5289" s="139">
        <v>0</v>
      </c>
      <c r="AI5289" s="2"/>
      <c r="AJ5289" s="2"/>
      <c r="AK5289" s="2"/>
      <c r="AL5289" s="2"/>
      <c r="AM5289" s="2"/>
      <c r="AN5289" s="2"/>
      <c r="AO5289" s="2"/>
      <c r="AP5289" s="2"/>
      <c r="AQ5289" s="2"/>
      <c r="AR5289" s="2"/>
      <c r="AS5289" s="2"/>
      <c r="AT5289" s="2"/>
      <c r="AU5289" s="2"/>
      <c r="AV5289" s="2"/>
      <c r="AW5289" s="2"/>
      <c r="AX5289" s="2"/>
      <c r="AY5289" s="2"/>
      <c r="AZ5289" s="2"/>
      <c r="BA5289" s="2"/>
      <c r="BB5289" s="2"/>
      <c r="BC5289" s="2"/>
      <c r="BD5289" s="2"/>
      <c r="BE5289" s="2"/>
      <c r="BF5289" s="2"/>
      <c r="BG5289" s="2"/>
      <c r="BH5289" s="2"/>
      <c r="BI5289" s="2"/>
      <c r="BJ5289" s="2"/>
      <c r="BK5289" s="2"/>
      <c r="BL5289" s="2"/>
      <c r="BM5289" s="2"/>
      <c r="BN5289" s="2"/>
      <c r="BO5289" s="2"/>
      <c r="BP5289" s="2"/>
      <c r="BQ5289" s="2"/>
      <c r="BR5289" s="2"/>
      <c r="BS5289" s="2"/>
      <c r="BT5289" s="2"/>
      <c r="BU5289" s="2"/>
      <c r="BV5289" s="2"/>
      <c r="BW5289" s="2"/>
      <c r="BX5289" s="2"/>
      <c r="BY5289" s="2"/>
      <c r="BZ5289" s="2"/>
      <c r="CA5289" s="2"/>
      <c r="CB5289" s="2"/>
      <c r="CC5289" s="2"/>
      <c r="CD5289" s="2"/>
      <c r="CE5289" s="2"/>
      <c r="CF5289" s="2"/>
      <c r="CG5289" s="2"/>
      <c r="CH5289" s="2"/>
      <c r="CI5289" s="2"/>
      <c r="CJ5289" s="2"/>
      <c r="CK5289" s="2"/>
      <c r="CL5289" s="2"/>
      <c r="CM5289" s="2"/>
      <c r="CN5289" s="2"/>
      <c r="CO5289" s="2"/>
      <c r="CP5289" s="2"/>
      <c r="CQ5289" s="2"/>
      <c r="CR5289" s="2"/>
      <c r="CS5289" s="2"/>
      <c r="CT5289" s="2"/>
      <c r="CU5289" s="2"/>
      <c r="CV5289" s="2"/>
      <c r="CW5289" s="2"/>
      <c r="CX5289" s="2"/>
      <c r="CY5289" s="2"/>
      <c r="CZ5289" s="2"/>
      <c r="DA5289" s="2"/>
      <c r="DB5289" s="2"/>
      <c r="DC5289" s="2"/>
      <c r="DD5289" s="2"/>
      <c r="DE5289" s="2"/>
      <c r="DF5289" s="2"/>
      <c r="DG5289" s="2"/>
      <c r="DH5289" s="2"/>
      <c r="DI5289" s="2"/>
      <c r="DJ5289" s="2"/>
      <c r="DK5289" s="2"/>
      <c r="DL5289" s="2"/>
      <c r="DM5289" s="2"/>
      <c r="DN5289" s="2"/>
      <c r="DO5289" s="2"/>
      <c r="DP5289" s="2"/>
      <c r="DQ5289" s="2"/>
      <c r="DR5289" s="2"/>
      <c r="DS5289" s="2"/>
      <c r="DT5289" s="2"/>
      <c r="DU5289" s="2"/>
      <c r="DV5289" s="2"/>
      <c r="DW5289" s="2"/>
      <c r="DX5289" s="2"/>
      <c r="DY5289" s="2"/>
      <c r="DZ5289" s="2"/>
      <c r="EA5289" s="2"/>
      <c r="EB5289" s="2"/>
      <c r="EC5289" s="2"/>
      <c r="ED5289" s="2"/>
      <c r="EE5289" s="2"/>
      <c r="EF5289" s="2"/>
      <c r="EG5289" s="2"/>
      <c r="EH5289" s="2"/>
      <c r="EI5289" s="2"/>
      <c r="EJ5289" s="2"/>
      <c r="EK5289" s="2"/>
      <c r="EL5289" s="2"/>
      <c r="EM5289" s="2"/>
      <c r="EN5289" s="2"/>
      <c r="EO5289" s="2"/>
      <c r="EP5289" s="2"/>
      <c r="EQ5289" s="2"/>
      <c r="ER5289" s="2"/>
      <c r="ES5289" s="2"/>
      <c r="ET5289" s="2"/>
      <c r="EU5289" s="2"/>
      <c r="EV5289" s="2"/>
      <c r="EW5289" s="2"/>
      <c r="EX5289" s="2"/>
      <c r="EY5289" s="2"/>
      <c r="EZ5289" s="2"/>
      <c r="FA5289" s="2"/>
      <c r="FB5289" s="2"/>
      <c r="FC5289" s="2"/>
      <c r="FD5289" s="2"/>
      <c r="FE5289" s="2"/>
      <c r="FF5289" s="2"/>
      <c r="FG5289" s="2"/>
      <c r="FH5289" s="2"/>
      <c r="FI5289" s="2"/>
      <c r="FJ5289" s="2"/>
      <c r="FK5289" s="2"/>
      <c r="FL5289" s="2"/>
      <c r="FM5289" s="2"/>
      <c r="FN5289" s="2"/>
      <c r="FO5289" s="2"/>
      <c r="FP5289" s="2"/>
      <c r="FQ5289" s="2"/>
      <c r="FR5289" s="2"/>
      <c r="FS5289" s="2"/>
      <c r="FT5289" s="2"/>
      <c r="FU5289" s="2"/>
      <c r="FV5289" s="2"/>
      <c r="FW5289" s="2"/>
      <c r="FX5289" s="2"/>
      <c r="FY5289" s="2"/>
      <c r="FZ5289" s="2"/>
      <c r="GA5289" s="2"/>
      <c r="GB5289" s="2"/>
      <c r="GC5289" s="2"/>
      <c r="GD5289" s="2"/>
      <c r="GE5289" s="2"/>
      <c r="GF5289" s="2"/>
      <c r="GG5289" s="2"/>
      <c r="GH5289" s="2"/>
      <c r="GI5289" s="2"/>
      <c r="GJ5289" s="2"/>
      <c r="GK5289" s="2"/>
      <c r="GL5289" s="2"/>
      <c r="GM5289" s="2"/>
      <c r="GN5289" s="2"/>
      <c r="GO5289" s="2"/>
      <c r="GP5289" s="2"/>
      <c r="GQ5289" s="2"/>
      <c r="GR5289" s="2"/>
      <c r="GS5289" s="2"/>
      <c r="GT5289" s="2"/>
      <c r="GU5289" s="2"/>
      <c r="GV5289" s="2"/>
      <c r="GW5289" s="2"/>
      <c r="GX5289" s="2"/>
      <c r="GY5289" s="2"/>
      <c r="GZ5289" s="2"/>
      <c r="HA5289" s="2"/>
      <c r="HB5289" s="2"/>
      <c r="HC5289" s="2"/>
      <c r="HD5289" s="2"/>
      <c r="HE5289" s="2"/>
      <c r="HF5289" s="2"/>
      <c r="HG5289" s="2"/>
      <c r="HH5289" s="2"/>
      <c r="HI5289" s="2"/>
      <c r="HJ5289" s="2"/>
      <c r="HK5289" s="2"/>
      <c r="HL5289" s="2"/>
      <c r="HM5289" s="2"/>
      <c r="HN5289" s="2"/>
      <c r="HO5289" s="2"/>
      <c r="HP5289" s="2"/>
      <c r="HQ5289" s="2"/>
      <c r="HR5289" s="2"/>
      <c r="HS5289" s="2"/>
      <c r="HT5289" s="2"/>
      <c r="HU5289" s="2"/>
      <c r="HV5289" s="2"/>
      <c r="HW5289" s="2"/>
      <c r="HX5289" s="2"/>
      <c r="HY5289" s="2"/>
      <c r="HZ5289" s="2"/>
      <c r="IA5289" s="2"/>
      <c r="IB5289" s="2"/>
      <c r="IC5289" s="2"/>
      <c r="ID5289" s="2"/>
      <c r="IE5289" s="2"/>
      <c r="IF5289" s="2"/>
      <c r="IG5289" s="2"/>
      <c r="IH5289" s="2"/>
      <c r="II5289" s="2"/>
      <c r="IJ5289" s="2"/>
      <c r="IK5289" s="2"/>
      <c r="IL5289" s="2"/>
      <c r="IM5289" s="2"/>
      <c r="IN5289" s="2"/>
      <c r="IO5289" s="2"/>
      <c r="IP5289" s="2"/>
      <c r="IQ5289" s="2"/>
      <c r="IR5289" s="2"/>
      <c r="IS5289" s="2"/>
      <c r="IT5289" s="2"/>
      <c r="IU5289" s="2"/>
      <c r="IV5289" s="2"/>
    </row>
    <row r="5290" spans="1:256" s="51" customFormat="1">
      <c r="A5290" s="52"/>
      <c r="B5290" s="52">
        <v>0</v>
      </c>
      <c r="C5290" s="53"/>
      <c r="D5290" s="100">
        <v>2027</v>
      </c>
      <c r="E5290" s="139">
        <v>20256.083107970891</v>
      </c>
      <c r="F5290" s="139">
        <v>12221.011272582313</v>
      </c>
      <c r="G5290" s="139">
        <v>0</v>
      </c>
      <c r="H5290" s="139">
        <v>0</v>
      </c>
      <c r="I5290" s="139">
        <v>0</v>
      </c>
      <c r="J5290" s="139">
        <v>0</v>
      </c>
      <c r="K5290" s="139">
        <v>0</v>
      </c>
      <c r="L5290" s="139">
        <v>0</v>
      </c>
      <c r="M5290" s="139">
        <v>0</v>
      </c>
      <c r="N5290" s="44">
        <v>32477.094380553204</v>
      </c>
      <c r="O5290" s="2"/>
      <c r="P5290" s="139">
        <v>0</v>
      </c>
      <c r="AI5290" s="2"/>
      <c r="AJ5290" s="2"/>
      <c r="AK5290" s="2"/>
      <c r="AL5290" s="2"/>
      <c r="AM5290" s="2"/>
      <c r="AN5290" s="2"/>
      <c r="AO5290" s="2"/>
      <c r="AP5290" s="2"/>
      <c r="AQ5290" s="2"/>
      <c r="AR5290" s="2"/>
      <c r="AS5290" s="2"/>
      <c r="AT5290" s="2"/>
      <c r="AU5290" s="2"/>
      <c r="AV5290" s="2"/>
      <c r="AW5290" s="2"/>
      <c r="AX5290" s="2"/>
      <c r="AY5290" s="2"/>
      <c r="AZ5290" s="2"/>
      <c r="BA5290" s="2"/>
      <c r="BB5290" s="2"/>
      <c r="BC5290" s="2"/>
      <c r="BD5290" s="2"/>
      <c r="BE5290" s="2"/>
      <c r="BF5290" s="2"/>
      <c r="BG5290" s="2"/>
      <c r="BH5290" s="2"/>
      <c r="BI5290" s="2"/>
      <c r="BJ5290" s="2"/>
      <c r="BK5290" s="2"/>
      <c r="BL5290" s="2"/>
      <c r="BM5290" s="2"/>
      <c r="BN5290" s="2"/>
      <c r="BO5290" s="2"/>
      <c r="BP5290" s="2"/>
      <c r="BQ5290" s="2"/>
      <c r="BR5290" s="2"/>
      <c r="BS5290" s="2"/>
      <c r="BT5290" s="2"/>
      <c r="BU5290" s="2"/>
      <c r="BV5290" s="2"/>
      <c r="BW5290" s="2"/>
      <c r="BX5290" s="2"/>
      <c r="BY5290" s="2"/>
      <c r="BZ5290" s="2"/>
      <c r="CA5290" s="2"/>
      <c r="CB5290" s="2"/>
      <c r="CC5290" s="2"/>
      <c r="CD5290" s="2"/>
      <c r="CE5290" s="2"/>
      <c r="CF5290" s="2"/>
      <c r="CG5290" s="2"/>
      <c r="CH5290" s="2"/>
      <c r="CI5290" s="2"/>
      <c r="CJ5290" s="2"/>
      <c r="CK5290" s="2"/>
      <c r="CL5290" s="2"/>
      <c r="CM5290" s="2"/>
      <c r="CN5290" s="2"/>
      <c r="CO5290" s="2"/>
      <c r="CP5290" s="2"/>
      <c r="CQ5290" s="2"/>
      <c r="CR5290" s="2"/>
      <c r="CS5290" s="2"/>
      <c r="CT5290" s="2"/>
      <c r="CU5290" s="2"/>
      <c r="CV5290" s="2"/>
      <c r="CW5290" s="2"/>
      <c r="CX5290" s="2"/>
      <c r="CY5290" s="2"/>
      <c r="CZ5290" s="2"/>
      <c r="DA5290" s="2"/>
      <c r="DB5290" s="2"/>
      <c r="DC5290" s="2"/>
      <c r="DD5290" s="2"/>
      <c r="DE5290" s="2"/>
      <c r="DF5290" s="2"/>
      <c r="DG5290" s="2"/>
      <c r="DH5290" s="2"/>
      <c r="DI5290" s="2"/>
      <c r="DJ5290" s="2"/>
      <c r="DK5290" s="2"/>
      <c r="DL5290" s="2"/>
      <c r="DM5290" s="2"/>
      <c r="DN5290" s="2"/>
      <c r="DO5290" s="2"/>
      <c r="DP5290" s="2"/>
      <c r="DQ5290" s="2"/>
      <c r="DR5290" s="2"/>
      <c r="DS5290" s="2"/>
      <c r="DT5290" s="2"/>
      <c r="DU5290" s="2"/>
      <c r="DV5290" s="2"/>
      <c r="DW5290" s="2"/>
      <c r="DX5290" s="2"/>
      <c r="DY5290" s="2"/>
      <c r="DZ5290" s="2"/>
      <c r="EA5290" s="2"/>
      <c r="EB5290" s="2"/>
      <c r="EC5290" s="2"/>
      <c r="ED5290" s="2"/>
      <c r="EE5290" s="2"/>
      <c r="EF5290" s="2"/>
      <c r="EG5290" s="2"/>
      <c r="EH5290" s="2"/>
      <c r="EI5290" s="2"/>
      <c r="EJ5290" s="2"/>
      <c r="EK5290" s="2"/>
      <c r="EL5290" s="2"/>
      <c r="EM5290" s="2"/>
      <c r="EN5290" s="2"/>
      <c r="EO5290" s="2"/>
      <c r="EP5290" s="2"/>
      <c r="EQ5290" s="2"/>
      <c r="ER5290" s="2"/>
      <c r="ES5290" s="2"/>
      <c r="ET5290" s="2"/>
      <c r="EU5290" s="2"/>
      <c r="EV5290" s="2"/>
      <c r="EW5290" s="2"/>
      <c r="EX5290" s="2"/>
      <c r="EY5290" s="2"/>
      <c r="EZ5290" s="2"/>
      <c r="FA5290" s="2"/>
      <c r="FB5290" s="2"/>
      <c r="FC5290" s="2"/>
      <c r="FD5290" s="2"/>
      <c r="FE5290" s="2"/>
      <c r="FF5290" s="2"/>
      <c r="FG5290" s="2"/>
      <c r="FH5290" s="2"/>
      <c r="FI5290" s="2"/>
      <c r="FJ5290" s="2"/>
      <c r="FK5290" s="2"/>
      <c r="FL5290" s="2"/>
      <c r="FM5290" s="2"/>
      <c r="FN5290" s="2"/>
      <c r="FO5290" s="2"/>
      <c r="FP5290" s="2"/>
      <c r="FQ5290" s="2"/>
      <c r="FR5290" s="2"/>
      <c r="FS5290" s="2"/>
      <c r="FT5290" s="2"/>
      <c r="FU5290" s="2"/>
      <c r="FV5290" s="2"/>
      <c r="FW5290" s="2"/>
      <c r="FX5290" s="2"/>
      <c r="FY5290" s="2"/>
      <c r="FZ5290" s="2"/>
      <c r="GA5290" s="2"/>
      <c r="GB5290" s="2"/>
      <c r="GC5290" s="2"/>
      <c r="GD5290" s="2"/>
      <c r="GE5290" s="2"/>
      <c r="GF5290" s="2"/>
      <c r="GG5290" s="2"/>
      <c r="GH5290" s="2"/>
      <c r="GI5290" s="2"/>
      <c r="GJ5290" s="2"/>
      <c r="GK5290" s="2"/>
      <c r="GL5290" s="2"/>
      <c r="GM5290" s="2"/>
      <c r="GN5290" s="2"/>
      <c r="GO5290" s="2"/>
      <c r="GP5290" s="2"/>
      <c r="GQ5290" s="2"/>
      <c r="GR5290" s="2"/>
      <c r="GS5290" s="2"/>
      <c r="GT5290" s="2"/>
      <c r="GU5290" s="2"/>
      <c r="GV5290" s="2"/>
      <c r="GW5290" s="2"/>
      <c r="GX5290" s="2"/>
      <c r="GY5290" s="2"/>
      <c r="GZ5290" s="2"/>
      <c r="HA5290" s="2"/>
      <c r="HB5290" s="2"/>
      <c r="HC5290" s="2"/>
      <c r="HD5290" s="2"/>
      <c r="HE5290" s="2"/>
      <c r="HF5290" s="2"/>
      <c r="HG5290" s="2"/>
      <c r="HH5290" s="2"/>
      <c r="HI5290" s="2"/>
      <c r="HJ5290" s="2"/>
      <c r="HK5290" s="2"/>
      <c r="HL5290" s="2"/>
      <c r="HM5290" s="2"/>
      <c r="HN5290" s="2"/>
      <c r="HO5290" s="2"/>
      <c r="HP5290" s="2"/>
      <c r="HQ5290" s="2"/>
      <c r="HR5290" s="2"/>
      <c r="HS5290" s="2"/>
      <c r="HT5290" s="2"/>
      <c r="HU5290" s="2"/>
      <c r="HV5290" s="2"/>
      <c r="HW5290" s="2"/>
      <c r="HX5290" s="2"/>
      <c r="HY5290" s="2"/>
      <c r="HZ5290" s="2"/>
      <c r="IA5290" s="2"/>
      <c r="IB5290" s="2"/>
      <c r="IC5290" s="2"/>
      <c r="ID5290" s="2"/>
      <c r="IE5290" s="2"/>
      <c r="IF5290" s="2"/>
      <c r="IG5290" s="2"/>
      <c r="IH5290" s="2"/>
      <c r="II5290" s="2"/>
      <c r="IJ5290" s="2"/>
      <c r="IK5290" s="2"/>
      <c r="IL5290" s="2"/>
      <c r="IM5290" s="2"/>
      <c r="IN5290" s="2"/>
      <c r="IO5290" s="2"/>
      <c r="IP5290" s="2"/>
      <c r="IQ5290" s="2"/>
      <c r="IR5290" s="2"/>
      <c r="IS5290" s="2"/>
      <c r="IT5290" s="2"/>
      <c r="IU5290" s="2"/>
      <c r="IV5290" s="2"/>
    </row>
    <row r="5291" spans="1:256" s="51" customFormat="1">
      <c r="A5291" s="52"/>
      <c r="B5291" s="52">
        <v>0</v>
      </c>
      <c r="C5291" s="53"/>
      <c r="D5291" s="100">
        <v>2028</v>
      </c>
      <c r="E5291" s="139">
        <v>13623.851074236294</v>
      </c>
      <c r="F5291" s="139">
        <v>8253.0325238980386</v>
      </c>
      <c r="G5291" s="139">
        <v>0</v>
      </c>
      <c r="H5291" s="139">
        <v>0</v>
      </c>
      <c r="I5291" s="139">
        <v>0</v>
      </c>
      <c r="J5291" s="139">
        <v>0</v>
      </c>
      <c r="K5291" s="139">
        <v>0</v>
      </c>
      <c r="L5291" s="139">
        <v>0</v>
      </c>
      <c r="M5291" s="139">
        <v>0</v>
      </c>
      <c r="N5291" s="44">
        <v>21876.883598134333</v>
      </c>
      <c r="O5291" s="2"/>
      <c r="P5291" s="139">
        <v>0</v>
      </c>
      <c r="AI5291" s="2"/>
      <c r="AJ5291" s="2"/>
      <c r="AK5291" s="2"/>
      <c r="AL5291" s="2"/>
      <c r="AM5291" s="2"/>
      <c r="AN5291" s="2"/>
      <c r="AO5291" s="2"/>
      <c r="AP5291" s="2"/>
      <c r="AQ5291" s="2"/>
      <c r="AR5291" s="2"/>
      <c r="AS5291" s="2"/>
      <c r="AT5291" s="2"/>
      <c r="AU5291" s="2"/>
      <c r="AV5291" s="2"/>
      <c r="AW5291" s="2"/>
      <c r="AX5291" s="2"/>
      <c r="AY5291" s="2"/>
      <c r="AZ5291" s="2"/>
      <c r="BA5291" s="2"/>
      <c r="BB5291" s="2"/>
      <c r="BC5291" s="2"/>
      <c r="BD5291" s="2"/>
      <c r="BE5291" s="2"/>
      <c r="BF5291" s="2"/>
      <c r="BG5291" s="2"/>
      <c r="BH5291" s="2"/>
      <c r="BI5291" s="2"/>
      <c r="BJ5291" s="2"/>
      <c r="BK5291" s="2"/>
      <c r="BL5291" s="2"/>
      <c r="BM5291" s="2"/>
      <c r="BN5291" s="2"/>
      <c r="BO5291" s="2"/>
      <c r="BP5291" s="2"/>
      <c r="BQ5291" s="2"/>
      <c r="BR5291" s="2"/>
      <c r="BS5291" s="2"/>
      <c r="BT5291" s="2"/>
      <c r="BU5291" s="2"/>
      <c r="BV5291" s="2"/>
      <c r="BW5291" s="2"/>
      <c r="BX5291" s="2"/>
      <c r="BY5291" s="2"/>
      <c r="BZ5291" s="2"/>
      <c r="CA5291" s="2"/>
      <c r="CB5291" s="2"/>
      <c r="CC5291" s="2"/>
      <c r="CD5291" s="2"/>
      <c r="CE5291" s="2"/>
      <c r="CF5291" s="2"/>
      <c r="CG5291" s="2"/>
      <c r="CH5291" s="2"/>
      <c r="CI5291" s="2"/>
      <c r="CJ5291" s="2"/>
      <c r="CK5291" s="2"/>
      <c r="CL5291" s="2"/>
      <c r="CM5291" s="2"/>
      <c r="CN5291" s="2"/>
      <c r="CO5291" s="2"/>
      <c r="CP5291" s="2"/>
      <c r="CQ5291" s="2"/>
      <c r="CR5291" s="2"/>
      <c r="CS5291" s="2"/>
      <c r="CT5291" s="2"/>
      <c r="CU5291" s="2"/>
      <c r="CV5291" s="2"/>
      <c r="CW5291" s="2"/>
      <c r="CX5291" s="2"/>
      <c r="CY5291" s="2"/>
      <c r="CZ5291" s="2"/>
      <c r="DA5291" s="2"/>
      <c r="DB5291" s="2"/>
      <c r="DC5291" s="2"/>
      <c r="DD5291" s="2"/>
      <c r="DE5291" s="2"/>
      <c r="DF5291" s="2"/>
      <c r="DG5291" s="2"/>
      <c r="DH5291" s="2"/>
      <c r="DI5291" s="2"/>
      <c r="DJ5291" s="2"/>
      <c r="DK5291" s="2"/>
      <c r="DL5291" s="2"/>
      <c r="DM5291" s="2"/>
      <c r="DN5291" s="2"/>
      <c r="DO5291" s="2"/>
      <c r="DP5291" s="2"/>
      <c r="DQ5291" s="2"/>
      <c r="DR5291" s="2"/>
      <c r="DS5291" s="2"/>
      <c r="DT5291" s="2"/>
      <c r="DU5291" s="2"/>
      <c r="DV5291" s="2"/>
      <c r="DW5291" s="2"/>
      <c r="DX5291" s="2"/>
      <c r="DY5291" s="2"/>
      <c r="DZ5291" s="2"/>
      <c r="EA5291" s="2"/>
      <c r="EB5291" s="2"/>
      <c r="EC5291" s="2"/>
      <c r="ED5291" s="2"/>
      <c r="EE5291" s="2"/>
      <c r="EF5291" s="2"/>
      <c r="EG5291" s="2"/>
      <c r="EH5291" s="2"/>
      <c r="EI5291" s="2"/>
      <c r="EJ5291" s="2"/>
      <c r="EK5291" s="2"/>
      <c r="EL5291" s="2"/>
      <c r="EM5291" s="2"/>
      <c r="EN5291" s="2"/>
      <c r="EO5291" s="2"/>
      <c r="EP5291" s="2"/>
      <c r="EQ5291" s="2"/>
      <c r="ER5291" s="2"/>
      <c r="ES5291" s="2"/>
      <c r="ET5291" s="2"/>
      <c r="EU5291" s="2"/>
      <c r="EV5291" s="2"/>
      <c r="EW5291" s="2"/>
      <c r="EX5291" s="2"/>
      <c r="EY5291" s="2"/>
      <c r="EZ5291" s="2"/>
      <c r="FA5291" s="2"/>
      <c r="FB5291" s="2"/>
      <c r="FC5291" s="2"/>
      <c r="FD5291" s="2"/>
      <c r="FE5291" s="2"/>
      <c r="FF5291" s="2"/>
      <c r="FG5291" s="2"/>
      <c r="FH5291" s="2"/>
      <c r="FI5291" s="2"/>
      <c r="FJ5291" s="2"/>
      <c r="FK5291" s="2"/>
      <c r="FL5291" s="2"/>
      <c r="FM5291" s="2"/>
      <c r="FN5291" s="2"/>
      <c r="FO5291" s="2"/>
      <c r="FP5291" s="2"/>
      <c r="FQ5291" s="2"/>
      <c r="FR5291" s="2"/>
      <c r="FS5291" s="2"/>
      <c r="FT5291" s="2"/>
      <c r="FU5291" s="2"/>
      <c r="FV5291" s="2"/>
      <c r="FW5291" s="2"/>
      <c r="FX5291" s="2"/>
      <c r="FY5291" s="2"/>
      <c r="FZ5291" s="2"/>
      <c r="GA5291" s="2"/>
      <c r="GB5291" s="2"/>
      <c r="GC5291" s="2"/>
      <c r="GD5291" s="2"/>
      <c r="GE5291" s="2"/>
      <c r="GF5291" s="2"/>
      <c r="GG5291" s="2"/>
      <c r="GH5291" s="2"/>
      <c r="GI5291" s="2"/>
      <c r="GJ5291" s="2"/>
      <c r="GK5291" s="2"/>
      <c r="GL5291" s="2"/>
      <c r="GM5291" s="2"/>
      <c r="GN5291" s="2"/>
      <c r="GO5291" s="2"/>
      <c r="GP5291" s="2"/>
      <c r="GQ5291" s="2"/>
      <c r="GR5291" s="2"/>
      <c r="GS5291" s="2"/>
      <c r="GT5291" s="2"/>
      <c r="GU5291" s="2"/>
      <c r="GV5291" s="2"/>
      <c r="GW5291" s="2"/>
      <c r="GX5291" s="2"/>
      <c r="GY5291" s="2"/>
      <c r="GZ5291" s="2"/>
      <c r="HA5291" s="2"/>
      <c r="HB5291" s="2"/>
      <c r="HC5291" s="2"/>
      <c r="HD5291" s="2"/>
      <c r="HE5291" s="2"/>
      <c r="HF5291" s="2"/>
      <c r="HG5291" s="2"/>
      <c r="HH5291" s="2"/>
      <c r="HI5291" s="2"/>
      <c r="HJ5291" s="2"/>
      <c r="HK5291" s="2"/>
      <c r="HL5291" s="2"/>
      <c r="HM5291" s="2"/>
      <c r="HN5291" s="2"/>
      <c r="HO5291" s="2"/>
      <c r="HP5291" s="2"/>
      <c r="HQ5291" s="2"/>
      <c r="HR5291" s="2"/>
      <c r="HS5291" s="2"/>
      <c r="HT5291" s="2"/>
      <c r="HU5291" s="2"/>
      <c r="HV5291" s="2"/>
      <c r="HW5291" s="2"/>
      <c r="HX5291" s="2"/>
      <c r="HY5291" s="2"/>
      <c r="HZ5291" s="2"/>
      <c r="IA5291" s="2"/>
      <c r="IB5291" s="2"/>
      <c r="IC5291" s="2"/>
      <c r="ID5291" s="2"/>
      <c r="IE5291" s="2"/>
      <c r="IF5291" s="2"/>
      <c r="IG5291" s="2"/>
      <c r="IH5291" s="2"/>
      <c r="II5291" s="2"/>
      <c r="IJ5291" s="2"/>
      <c r="IK5291" s="2"/>
      <c r="IL5291" s="2"/>
      <c r="IM5291" s="2"/>
      <c r="IN5291" s="2"/>
      <c r="IO5291" s="2"/>
      <c r="IP5291" s="2"/>
      <c r="IQ5291" s="2"/>
      <c r="IR5291" s="2"/>
      <c r="IS5291" s="2"/>
      <c r="IT5291" s="2"/>
      <c r="IU5291" s="2"/>
      <c r="IV5291" s="2"/>
    </row>
    <row r="5292" spans="1:256" s="51" customFormat="1">
      <c r="A5292" s="52"/>
      <c r="B5292" s="52">
        <v>0</v>
      </c>
      <c r="C5292" s="53"/>
      <c r="D5292" s="100">
        <v>2029</v>
      </c>
      <c r="E5292" s="139">
        <v>7142.7340525954169</v>
      </c>
      <c r="F5292" s="139">
        <v>4289.2047818584369</v>
      </c>
      <c r="G5292" s="139">
        <v>0</v>
      </c>
      <c r="H5292" s="139">
        <v>0</v>
      </c>
      <c r="I5292" s="139">
        <v>0</v>
      </c>
      <c r="J5292" s="139">
        <v>0</v>
      </c>
      <c r="K5292" s="139">
        <v>0</v>
      </c>
      <c r="L5292" s="139">
        <v>0</v>
      </c>
      <c r="M5292" s="139">
        <v>0</v>
      </c>
      <c r="N5292" s="44">
        <v>11431.938834453853</v>
      </c>
      <c r="O5292" s="2"/>
      <c r="P5292" s="139">
        <v>0</v>
      </c>
      <c r="AI5292" s="2"/>
      <c r="AJ5292" s="2"/>
      <c r="AK5292" s="2"/>
      <c r="AL5292" s="2"/>
      <c r="AM5292" s="2"/>
      <c r="AN5292" s="2"/>
      <c r="AO5292" s="2"/>
      <c r="AP5292" s="2"/>
      <c r="AQ5292" s="2"/>
      <c r="AR5292" s="2"/>
      <c r="AS5292" s="2"/>
      <c r="AT5292" s="2"/>
      <c r="AU5292" s="2"/>
      <c r="AV5292" s="2"/>
      <c r="AW5292" s="2"/>
      <c r="AX5292" s="2"/>
      <c r="AY5292" s="2"/>
      <c r="AZ5292" s="2"/>
      <c r="BA5292" s="2"/>
      <c r="BB5292" s="2"/>
      <c r="BC5292" s="2"/>
      <c r="BD5292" s="2"/>
      <c r="BE5292" s="2"/>
      <c r="BF5292" s="2"/>
      <c r="BG5292" s="2"/>
      <c r="BH5292" s="2"/>
      <c r="BI5292" s="2"/>
      <c r="BJ5292" s="2"/>
      <c r="BK5292" s="2"/>
      <c r="BL5292" s="2"/>
      <c r="BM5292" s="2"/>
      <c r="BN5292" s="2"/>
      <c r="BO5292" s="2"/>
      <c r="BP5292" s="2"/>
      <c r="BQ5292" s="2"/>
      <c r="BR5292" s="2"/>
      <c r="BS5292" s="2"/>
      <c r="BT5292" s="2"/>
      <c r="BU5292" s="2"/>
      <c r="BV5292" s="2"/>
      <c r="BW5292" s="2"/>
      <c r="BX5292" s="2"/>
      <c r="BY5292" s="2"/>
      <c r="BZ5292" s="2"/>
      <c r="CA5292" s="2"/>
      <c r="CB5292" s="2"/>
      <c r="CC5292" s="2"/>
      <c r="CD5292" s="2"/>
      <c r="CE5292" s="2"/>
      <c r="CF5292" s="2"/>
      <c r="CG5292" s="2"/>
      <c r="CH5292" s="2"/>
      <c r="CI5292" s="2"/>
      <c r="CJ5292" s="2"/>
      <c r="CK5292" s="2"/>
      <c r="CL5292" s="2"/>
      <c r="CM5292" s="2"/>
      <c r="CN5292" s="2"/>
      <c r="CO5292" s="2"/>
      <c r="CP5292" s="2"/>
      <c r="CQ5292" s="2"/>
      <c r="CR5292" s="2"/>
      <c r="CS5292" s="2"/>
      <c r="CT5292" s="2"/>
      <c r="CU5292" s="2"/>
      <c r="CV5292" s="2"/>
      <c r="CW5292" s="2"/>
      <c r="CX5292" s="2"/>
      <c r="CY5292" s="2"/>
      <c r="CZ5292" s="2"/>
      <c r="DA5292" s="2"/>
      <c r="DB5292" s="2"/>
      <c r="DC5292" s="2"/>
      <c r="DD5292" s="2"/>
      <c r="DE5292" s="2"/>
      <c r="DF5292" s="2"/>
      <c r="DG5292" s="2"/>
      <c r="DH5292" s="2"/>
      <c r="DI5292" s="2"/>
      <c r="DJ5292" s="2"/>
      <c r="DK5292" s="2"/>
      <c r="DL5292" s="2"/>
      <c r="DM5292" s="2"/>
      <c r="DN5292" s="2"/>
      <c r="DO5292" s="2"/>
      <c r="DP5292" s="2"/>
      <c r="DQ5292" s="2"/>
      <c r="DR5292" s="2"/>
      <c r="DS5292" s="2"/>
      <c r="DT5292" s="2"/>
      <c r="DU5292" s="2"/>
      <c r="DV5292" s="2"/>
      <c r="DW5292" s="2"/>
      <c r="DX5292" s="2"/>
      <c r="DY5292" s="2"/>
      <c r="DZ5292" s="2"/>
      <c r="EA5292" s="2"/>
      <c r="EB5292" s="2"/>
      <c r="EC5292" s="2"/>
      <c r="ED5292" s="2"/>
      <c r="EE5292" s="2"/>
      <c r="EF5292" s="2"/>
      <c r="EG5292" s="2"/>
      <c r="EH5292" s="2"/>
      <c r="EI5292" s="2"/>
      <c r="EJ5292" s="2"/>
      <c r="EK5292" s="2"/>
      <c r="EL5292" s="2"/>
      <c r="EM5292" s="2"/>
      <c r="EN5292" s="2"/>
      <c r="EO5292" s="2"/>
      <c r="EP5292" s="2"/>
      <c r="EQ5292" s="2"/>
      <c r="ER5292" s="2"/>
      <c r="ES5292" s="2"/>
      <c r="ET5292" s="2"/>
      <c r="EU5292" s="2"/>
      <c r="EV5292" s="2"/>
      <c r="EW5292" s="2"/>
      <c r="EX5292" s="2"/>
      <c r="EY5292" s="2"/>
      <c r="EZ5292" s="2"/>
      <c r="FA5292" s="2"/>
      <c r="FB5292" s="2"/>
      <c r="FC5292" s="2"/>
      <c r="FD5292" s="2"/>
      <c r="FE5292" s="2"/>
      <c r="FF5292" s="2"/>
      <c r="FG5292" s="2"/>
      <c r="FH5292" s="2"/>
      <c r="FI5292" s="2"/>
      <c r="FJ5292" s="2"/>
      <c r="FK5292" s="2"/>
      <c r="FL5292" s="2"/>
      <c r="FM5292" s="2"/>
      <c r="FN5292" s="2"/>
      <c r="FO5292" s="2"/>
      <c r="FP5292" s="2"/>
      <c r="FQ5292" s="2"/>
      <c r="FR5292" s="2"/>
      <c r="FS5292" s="2"/>
      <c r="FT5292" s="2"/>
      <c r="FU5292" s="2"/>
      <c r="FV5292" s="2"/>
      <c r="FW5292" s="2"/>
      <c r="FX5292" s="2"/>
      <c r="FY5292" s="2"/>
      <c r="FZ5292" s="2"/>
      <c r="GA5292" s="2"/>
      <c r="GB5292" s="2"/>
      <c r="GC5292" s="2"/>
      <c r="GD5292" s="2"/>
      <c r="GE5292" s="2"/>
      <c r="GF5292" s="2"/>
      <c r="GG5292" s="2"/>
      <c r="GH5292" s="2"/>
      <c r="GI5292" s="2"/>
      <c r="GJ5292" s="2"/>
      <c r="GK5292" s="2"/>
      <c r="GL5292" s="2"/>
      <c r="GM5292" s="2"/>
      <c r="GN5292" s="2"/>
      <c r="GO5292" s="2"/>
      <c r="GP5292" s="2"/>
      <c r="GQ5292" s="2"/>
      <c r="GR5292" s="2"/>
      <c r="GS5292" s="2"/>
      <c r="GT5292" s="2"/>
      <c r="GU5292" s="2"/>
      <c r="GV5292" s="2"/>
      <c r="GW5292" s="2"/>
      <c r="GX5292" s="2"/>
      <c r="GY5292" s="2"/>
      <c r="GZ5292" s="2"/>
      <c r="HA5292" s="2"/>
      <c r="HB5292" s="2"/>
      <c r="HC5292" s="2"/>
      <c r="HD5292" s="2"/>
      <c r="HE5292" s="2"/>
      <c r="HF5292" s="2"/>
      <c r="HG5292" s="2"/>
      <c r="HH5292" s="2"/>
      <c r="HI5292" s="2"/>
      <c r="HJ5292" s="2"/>
      <c r="HK5292" s="2"/>
      <c r="HL5292" s="2"/>
      <c r="HM5292" s="2"/>
      <c r="HN5292" s="2"/>
      <c r="HO5292" s="2"/>
      <c r="HP5292" s="2"/>
      <c r="HQ5292" s="2"/>
      <c r="HR5292" s="2"/>
      <c r="HS5292" s="2"/>
      <c r="HT5292" s="2"/>
      <c r="HU5292" s="2"/>
      <c r="HV5292" s="2"/>
      <c r="HW5292" s="2"/>
      <c r="HX5292" s="2"/>
      <c r="HY5292" s="2"/>
      <c r="HZ5292" s="2"/>
      <c r="IA5292" s="2"/>
      <c r="IB5292" s="2"/>
      <c r="IC5292" s="2"/>
      <c r="ID5292" s="2"/>
      <c r="IE5292" s="2"/>
      <c r="IF5292" s="2"/>
      <c r="IG5292" s="2"/>
      <c r="IH5292" s="2"/>
      <c r="II5292" s="2"/>
      <c r="IJ5292" s="2"/>
      <c r="IK5292" s="2"/>
      <c r="IL5292" s="2"/>
      <c r="IM5292" s="2"/>
      <c r="IN5292" s="2"/>
      <c r="IO5292" s="2"/>
      <c r="IP5292" s="2"/>
      <c r="IQ5292" s="2"/>
      <c r="IR5292" s="2"/>
      <c r="IS5292" s="2"/>
      <c r="IT5292" s="2"/>
      <c r="IU5292" s="2"/>
      <c r="IV5292" s="2"/>
    </row>
    <row r="5293" spans="1:256" s="51" customFormat="1">
      <c r="A5293" s="52"/>
      <c r="B5293" s="52">
        <v>0</v>
      </c>
      <c r="C5293" s="53"/>
      <c r="D5293" s="106">
        <v>2030</v>
      </c>
      <c r="E5293" s="141">
        <v>1920.685860569291</v>
      </c>
      <c r="F5293" s="141">
        <v>1093.6901347479384</v>
      </c>
      <c r="G5293" s="141">
        <v>0</v>
      </c>
      <c r="H5293" s="141">
        <v>0</v>
      </c>
      <c r="I5293" s="141">
        <v>0</v>
      </c>
      <c r="J5293" s="141">
        <v>0</v>
      </c>
      <c r="K5293" s="141">
        <v>0</v>
      </c>
      <c r="L5293" s="141">
        <v>0</v>
      </c>
      <c r="M5293" s="141">
        <v>0</v>
      </c>
      <c r="N5293" s="45">
        <v>3014.3759953172294</v>
      </c>
      <c r="O5293" s="2"/>
      <c r="P5293" s="139">
        <v>0</v>
      </c>
      <c r="AI5293" s="2"/>
      <c r="AJ5293" s="2"/>
      <c r="AK5293" s="2"/>
      <c r="AL5293" s="2"/>
      <c r="AM5293" s="2"/>
      <c r="AN5293" s="2"/>
      <c r="AO5293" s="2"/>
      <c r="AP5293" s="2"/>
      <c r="AQ5293" s="2"/>
      <c r="AR5293" s="2"/>
      <c r="AS5293" s="2"/>
      <c r="AT5293" s="2"/>
      <c r="AU5293" s="2"/>
      <c r="AV5293" s="2"/>
      <c r="AW5293" s="2"/>
      <c r="AX5293" s="2"/>
      <c r="AY5293" s="2"/>
      <c r="AZ5293" s="2"/>
      <c r="BA5293" s="2"/>
      <c r="BB5293" s="2"/>
      <c r="BC5293" s="2"/>
      <c r="BD5293" s="2"/>
      <c r="BE5293" s="2"/>
      <c r="BF5293" s="2"/>
      <c r="BG5293" s="2"/>
      <c r="BH5293" s="2"/>
      <c r="BI5293" s="2"/>
      <c r="BJ5293" s="2"/>
      <c r="BK5293" s="2"/>
      <c r="BL5293" s="2"/>
      <c r="BM5293" s="2"/>
      <c r="BN5293" s="2"/>
      <c r="BO5293" s="2"/>
      <c r="BP5293" s="2"/>
      <c r="BQ5293" s="2"/>
      <c r="BR5293" s="2"/>
      <c r="BS5293" s="2"/>
      <c r="BT5293" s="2"/>
      <c r="BU5293" s="2"/>
      <c r="BV5293" s="2"/>
      <c r="BW5293" s="2"/>
      <c r="BX5293" s="2"/>
      <c r="BY5293" s="2"/>
      <c r="BZ5293" s="2"/>
      <c r="CA5293" s="2"/>
      <c r="CB5293" s="2"/>
      <c r="CC5293" s="2"/>
      <c r="CD5293" s="2"/>
      <c r="CE5293" s="2"/>
      <c r="CF5293" s="2"/>
      <c r="CG5293" s="2"/>
      <c r="CH5293" s="2"/>
      <c r="CI5293" s="2"/>
      <c r="CJ5293" s="2"/>
      <c r="CK5293" s="2"/>
      <c r="CL5293" s="2"/>
      <c r="CM5293" s="2"/>
      <c r="CN5293" s="2"/>
      <c r="CO5293" s="2"/>
      <c r="CP5293" s="2"/>
      <c r="CQ5293" s="2"/>
      <c r="CR5293" s="2"/>
      <c r="CS5293" s="2"/>
      <c r="CT5293" s="2"/>
      <c r="CU5293" s="2"/>
      <c r="CV5293" s="2"/>
      <c r="CW5293" s="2"/>
      <c r="CX5293" s="2"/>
      <c r="CY5293" s="2"/>
      <c r="CZ5293" s="2"/>
      <c r="DA5293" s="2"/>
      <c r="DB5293" s="2"/>
      <c r="DC5293" s="2"/>
      <c r="DD5293" s="2"/>
      <c r="DE5293" s="2"/>
      <c r="DF5293" s="2"/>
      <c r="DG5293" s="2"/>
      <c r="DH5293" s="2"/>
      <c r="DI5293" s="2"/>
      <c r="DJ5293" s="2"/>
      <c r="DK5293" s="2"/>
      <c r="DL5293" s="2"/>
      <c r="DM5293" s="2"/>
      <c r="DN5293" s="2"/>
      <c r="DO5293" s="2"/>
      <c r="DP5293" s="2"/>
      <c r="DQ5293" s="2"/>
      <c r="DR5293" s="2"/>
      <c r="DS5293" s="2"/>
      <c r="DT5293" s="2"/>
      <c r="DU5293" s="2"/>
      <c r="DV5293" s="2"/>
      <c r="DW5293" s="2"/>
      <c r="DX5293" s="2"/>
      <c r="DY5293" s="2"/>
      <c r="DZ5293" s="2"/>
      <c r="EA5293" s="2"/>
      <c r="EB5293" s="2"/>
      <c r="EC5293" s="2"/>
      <c r="ED5293" s="2"/>
      <c r="EE5293" s="2"/>
      <c r="EF5293" s="2"/>
      <c r="EG5293" s="2"/>
      <c r="EH5293" s="2"/>
      <c r="EI5293" s="2"/>
      <c r="EJ5293" s="2"/>
      <c r="EK5293" s="2"/>
      <c r="EL5293" s="2"/>
      <c r="EM5293" s="2"/>
      <c r="EN5293" s="2"/>
      <c r="EO5293" s="2"/>
      <c r="EP5293" s="2"/>
      <c r="EQ5293" s="2"/>
      <c r="ER5293" s="2"/>
      <c r="ES5293" s="2"/>
      <c r="ET5293" s="2"/>
      <c r="EU5293" s="2"/>
      <c r="EV5293" s="2"/>
      <c r="EW5293" s="2"/>
      <c r="EX5293" s="2"/>
      <c r="EY5293" s="2"/>
      <c r="EZ5293" s="2"/>
      <c r="FA5293" s="2"/>
      <c r="FB5293" s="2"/>
      <c r="FC5293" s="2"/>
      <c r="FD5293" s="2"/>
      <c r="FE5293" s="2"/>
      <c r="FF5293" s="2"/>
      <c r="FG5293" s="2"/>
      <c r="FH5293" s="2"/>
      <c r="FI5293" s="2"/>
      <c r="FJ5293" s="2"/>
      <c r="FK5293" s="2"/>
      <c r="FL5293" s="2"/>
      <c r="FM5293" s="2"/>
      <c r="FN5293" s="2"/>
      <c r="FO5293" s="2"/>
      <c r="FP5293" s="2"/>
      <c r="FQ5293" s="2"/>
      <c r="FR5293" s="2"/>
      <c r="FS5293" s="2"/>
      <c r="FT5293" s="2"/>
      <c r="FU5293" s="2"/>
      <c r="FV5293" s="2"/>
      <c r="FW5293" s="2"/>
      <c r="FX5293" s="2"/>
      <c r="FY5293" s="2"/>
      <c r="FZ5293" s="2"/>
      <c r="GA5293" s="2"/>
      <c r="GB5293" s="2"/>
      <c r="GC5293" s="2"/>
      <c r="GD5293" s="2"/>
      <c r="GE5293" s="2"/>
      <c r="GF5293" s="2"/>
      <c r="GG5293" s="2"/>
      <c r="GH5293" s="2"/>
      <c r="GI5293" s="2"/>
      <c r="GJ5293" s="2"/>
      <c r="GK5293" s="2"/>
      <c r="GL5293" s="2"/>
      <c r="GM5293" s="2"/>
      <c r="GN5293" s="2"/>
      <c r="GO5293" s="2"/>
      <c r="GP5293" s="2"/>
      <c r="GQ5293" s="2"/>
      <c r="GR5293" s="2"/>
      <c r="GS5293" s="2"/>
      <c r="GT5293" s="2"/>
      <c r="GU5293" s="2"/>
      <c r="GV5293" s="2"/>
      <c r="GW5293" s="2"/>
      <c r="GX5293" s="2"/>
      <c r="GY5293" s="2"/>
      <c r="GZ5293" s="2"/>
      <c r="HA5293" s="2"/>
      <c r="HB5293" s="2"/>
      <c r="HC5293" s="2"/>
      <c r="HD5293" s="2"/>
      <c r="HE5293" s="2"/>
      <c r="HF5293" s="2"/>
      <c r="HG5293" s="2"/>
      <c r="HH5293" s="2"/>
      <c r="HI5293" s="2"/>
      <c r="HJ5293" s="2"/>
      <c r="HK5293" s="2"/>
      <c r="HL5293" s="2"/>
      <c r="HM5293" s="2"/>
      <c r="HN5293" s="2"/>
      <c r="HO5293" s="2"/>
      <c r="HP5293" s="2"/>
      <c r="HQ5293" s="2"/>
      <c r="HR5293" s="2"/>
      <c r="HS5293" s="2"/>
      <c r="HT5293" s="2"/>
      <c r="HU5293" s="2"/>
      <c r="HV5293" s="2"/>
      <c r="HW5293" s="2"/>
      <c r="HX5293" s="2"/>
      <c r="HY5293" s="2"/>
      <c r="HZ5293" s="2"/>
      <c r="IA5293" s="2"/>
      <c r="IB5293" s="2"/>
      <c r="IC5293" s="2"/>
      <c r="ID5293" s="2"/>
      <c r="IE5293" s="2"/>
      <c r="IF5293" s="2"/>
      <c r="IG5293" s="2"/>
      <c r="IH5293" s="2"/>
      <c r="II5293" s="2"/>
      <c r="IJ5293" s="2"/>
      <c r="IK5293" s="2"/>
      <c r="IL5293" s="2"/>
      <c r="IM5293" s="2"/>
      <c r="IN5293" s="2"/>
      <c r="IO5293" s="2"/>
      <c r="IP5293" s="2"/>
      <c r="IQ5293" s="2"/>
      <c r="IR5293" s="2"/>
      <c r="IS5293" s="2"/>
      <c r="IT5293" s="2"/>
      <c r="IU5293" s="2"/>
      <c r="IV5293" s="2"/>
    </row>
    <row r="5294" spans="1:256" s="51" customFormat="1">
      <c r="A5294" s="52"/>
      <c r="B5294" s="52"/>
      <c r="C5294" s="53"/>
      <c r="D5294" s="2"/>
      <c r="E5294" s="2"/>
      <c r="F5294" s="2"/>
      <c r="G5294" s="2"/>
      <c r="H5294" s="2"/>
      <c r="I5294" s="2"/>
      <c r="J5294" s="2"/>
      <c r="K5294" s="2"/>
      <c r="L5294" s="2"/>
      <c r="M5294" s="2"/>
      <c r="N5294" s="2"/>
      <c r="O5294" s="2"/>
      <c r="P5294" s="2"/>
      <c r="AI5294" s="2"/>
      <c r="AJ5294" s="2"/>
      <c r="AK5294" s="2"/>
      <c r="AL5294" s="2"/>
      <c r="AM5294" s="2"/>
      <c r="AN5294" s="2"/>
      <c r="AO5294" s="2"/>
      <c r="AP5294" s="2"/>
      <c r="AQ5294" s="2"/>
      <c r="AR5294" s="2"/>
      <c r="AS5294" s="2"/>
      <c r="AT5294" s="2"/>
      <c r="AU5294" s="2"/>
      <c r="AV5294" s="2"/>
      <c r="AW5294" s="2"/>
      <c r="AX5294" s="2"/>
      <c r="AY5294" s="2"/>
      <c r="AZ5294" s="2"/>
      <c r="BA5294" s="2"/>
      <c r="BB5294" s="2"/>
      <c r="BC5294" s="2"/>
      <c r="BD5294" s="2"/>
      <c r="BE5294" s="2"/>
      <c r="BF5294" s="2"/>
      <c r="BG5294" s="2"/>
      <c r="BH5294" s="2"/>
      <c r="BI5294" s="2"/>
      <c r="BJ5294" s="2"/>
      <c r="BK5294" s="2"/>
      <c r="BL5294" s="2"/>
      <c r="BM5294" s="2"/>
      <c r="BN5294" s="2"/>
      <c r="BO5294" s="2"/>
      <c r="BP5294" s="2"/>
      <c r="BQ5294" s="2"/>
      <c r="BR5294" s="2"/>
      <c r="BS5294" s="2"/>
      <c r="BT5294" s="2"/>
      <c r="BU5294" s="2"/>
      <c r="BV5294" s="2"/>
      <c r="BW5294" s="2"/>
      <c r="BX5294" s="2"/>
      <c r="BY5294" s="2"/>
      <c r="BZ5294" s="2"/>
      <c r="CA5294" s="2"/>
      <c r="CB5294" s="2"/>
      <c r="CC5294" s="2"/>
      <c r="CD5294" s="2"/>
      <c r="CE5294" s="2"/>
      <c r="CF5294" s="2"/>
      <c r="CG5294" s="2"/>
      <c r="CH5294" s="2"/>
      <c r="CI5294" s="2"/>
      <c r="CJ5294" s="2"/>
      <c r="CK5294" s="2"/>
      <c r="CL5294" s="2"/>
      <c r="CM5294" s="2"/>
      <c r="CN5294" s="2"/>
      <c r="CO5294" s="2"/>
      <c r="CP5294" s="2"/>
      <c r="CQ5294" s="2"/>
      <c r="CR5294" s="2"/>
      <c r="CS5294" s="2"/>
      <c r="CT5294" s="2"/>
      <c r="CU5294" s="2"/>
      <c r="CV5294" s="2"/>
      <c r="CW5294" s="2"/>
      <c r="CX5294" s="2"/>
      <c r="CY5294" s="2"/>
      <c r="CZ5294" s="2"/>
      <c r="DA5294" s="2"/>
      <c r="DB5294" s="2"/>
      <c r="DC5294" s="2"/>
      <c r="DD5294" s="2"/>
      <c r="DE5294" s="2"/>
      <c r="DF5294" s="2"/>
      <c r="DG5294" s="2"/>
      <c r="DH5294" s="2"/>
      <c r="DI5294" s="2"/>
      <c r="DJ5294" s="2"/>
      <c r="DK5294" s="2"/>
      <c r="DL5294" s="2"/>
      <c r="DM5294" s="2"/>
      <c r="DN5294" s="2"/>
      <c r="DO5294" s="2"/>
      <c r="DP5294" s="2"/>
      <c r="DQ5294" s="2"/>
      <c r="DR5294" s="2"/>
      <c r="DS5294" s="2"/>
      <c r="DT5294" s="2"/>
      <c r="DU5294" s="2"/>
      <c r="DV5294" s="2"/>
      <c r="DW5294" s="2"/>
      <c r="DX5294" s="2"/>
      <c r="DY5294" s="2"/>
      <c r="DZ5294" s="2"/>
      <c r="EA5294" s="2"/>
      <c r="EB5294" s="2"/>
      <c r="EC5294" s="2"/>
      <c r="ED5294" s="2"/>
      <c r="EE5294" s="2"/>
      <c r="EF5294" s="2"/>
      <c r="EG5294" s="2"/>
      <c r="EH5294" s="2"/>
      <c r="EI5294" s="2"/>
      <c r="EJ5294" s="2"/>
      <c r="EK5294" s="2"/>
      <c r="EL5294" s="2"/>
      <c r="EM5294" s="2"/>
      <c r="EN5294" s="2"/>
      <c r="EO5294" s="2"/>
      <c r="EP5294" s="2"/>
      <c r="EQ5294" s="2"/>
      <c r="ER5294" s="2"/>
      <c r="ES5294" s="2"/>
      <c r="ET5294" s="2"/>
      <c r="EU5294" s="2"/>
      <c r="EV5294" s="2"/>
      <c r="EW5294" s="2"/>
      <c r="EX5294" s="2"/>
      <c r="EY5294" s="2"/>
      <c r="EZ5294" s="2"/>
      <c r="FA5294" s="2"/>
      <c r="FB5294" s="2"/>
      <c r="FC5294" s="2"/>
      <c r="FD5294" s="2"/>
      <c r="FE5294" s="2"/>
      <c r="FF5294" s="2"/>
      <c r="FG5294" s="2"/>
      <c r="FH5294" s="2"/>
      <c r="FI5294" s="2"/>
      <c r="FJ5294" s="2"/>
      <c r="FK5294" s="2"/>
      <c r="FL5294" s="2"/>
      <c r="FM5294" s="2"/>
      <c r="FN5294" s="2"/>
      <c r="FO5294" s="2"/>
      <c r="FP5294" s="2"/>
      <c r="FQ5294" s="2"/>
      <c r="FR5294" s="2"/>
      <c r="FS5294" s="2"/>
      <c r="FT5294" s="2"/>
      <c r="FU5294" s="2"/>
      <c r="FV5294" s="2"/>
      <c r="FW5294" s="2"/>
      <c r="FX5294" s="2"/>
      <c r="FY5294" s="2"/>
      <c r="FZ5294" s="2"/>
      <c r="GA5294" s="2"/>
      <c r="GB5294" s="2"/>
      <c r="GC5294" s="2"/>
      <c r="GD5294" s="2"/>
      <c r="GE5294" s="2"/>
      <c r="GF5294" s="2"/>
      <c r="GG5294" s="2"/>
      <c r="GH5294" s="2"/>
      <c r="GI5294" s="2"/>
      <c r="GJ5294" s="2"/>
      <c r="GK5294" s="2"/>
      <c r="GL5294" s="2"/>
      <c r="GM5294" s="2"/>
      <c r="GN5294" s="2"/>
      <c r="GO5294" s="2"/>
      <c r="GP5294" s="2"/>
      <c r="GQ5294" s="2"/>
      <c r="GR5294" s="2"/>
      <c r="GS5294" s="2"/>
      <c r="GT5294" s="2"/>
      <c r="GU5294" s="2"/>
      <c r="GV5294" s="2"/>
      <c r="GW5294" s="2"/>
      <c r="GX5294" s="2"/>
      <c r="GY5294" s="2"/>
      <c r="GZ5294" s="2"/>
      <c r="HA5294" s="2"/>
      <c r="HB5294" s="2"/>
      <c r="HC5294" s="2"/>
      <c r="HD5294" s="2"/>
      <c r="HE5294" s="2"/>
      <c r="HF5294" s="2"/>
      <c r="HG5294" s="2"/>
      <c r="HH5294" s="2"/>
      <c r="HI5294" s="2"/>
      <c r="HJ5294" s="2"/>
      <c r="HK5294" s="2"/>
      <c r="HL5294" s="2"/>
      <c r="HM5294" s="2"/>
      <c r="HN5294" s="2"/>
      <c r="HO5294" s="2"/>
      <c r="HP5294" s="2"/>
      <c r="HQ5294" s="2"/>
      <c r="HR5294" s="2"/>
      <c r="HS5294" s="2"/>
      <c r="HT5294" s="2"/>
      <c r="HU5294" s="2"/>
      <c r="HV5294" s="2"/>
      <c r="HW5294" s="2"/>
      <c r="HX5294" s="2"/>
      <c r="HY5294" s="2"/>
      <c r="HZ5294" s="2"/>
      <c r="IA5294" s="2"/>
      <c r="IB5294" s="2"/>
      <c r="IC5294" s="2"/>
      <c r="ID5294" s="2"/>
      <c r="IE5294" s="2"/>
      <c r="IF5294" s="2"/>
      <c r="IG5294" s="2"/>
      <c r="IH5294" s="2"/>
      <c r="II5294" s="2"/>
      <c r="IJ5294" s="2"/>
      <c r="IK5294" s="2"/>
      <c r="IL5294" s="2"/>
      <c r="IM5294" s="2"/>
      <c r="IN5294" s="2"/>
      <c r="IO5294" s="2"/>
      <c r="IP5294" s="2"/>
      <c r="IQ5294" s="2"/>
      <c r="IR5294" s="2"/>
      <c r="IS5294" s="2"/>
      <c r="IT5294" s="2"/>
      <c r="IU5294" s="2"/>
      <c r="IV5294" s="2"/>
    </row>
    <row r="5295" spans="1:256" s="51" customFormat="1">
      <c r="A5295" s="52"/>
      <c r="B5295" s="52"/>
      <c r="C5295" s="53"/>
      <c r="D5295" s="2"/>
      <c r="E5295" s="2"/>
      <c r="F5295" s="2"/>
      <c r="G5295" s="2"/>
      <c r="H5295" s="2"/>
      <c r="I5295" s="2"/>
      <c r="J5295" s="2"/>
      <c r="K5295" s="2"/>
      <c r="L5295" s="2"/>
      <c r="M5295" s="2"/>
      <c r="N5295" s="2"/>
      <c r="O5295" s="2"/>
      <c r="P5295" s="2"/>
      <c r="AI5295" s="2"/>
      <c r="AJ5295" s="2"/>
      <c r="AK5295" s="2"/>
      <c r="AL5295" s="2"/>
      <c r="AM5295" s="2"/>
      <c r="AN5295" s="2"/>
      <c r="AO5295" s="2"/>
      <c r="AP5295" s="2"/>
      <c r="AQ5295" s="2"/>
      <c r="AR5295" s="2"/>
      <c r="AS5295" s="2"/>
      <c r="AT5295" s="2"/>
      <c r="AU5295" s="2"/>
      <c r="AV5295" s="2"/>
      <c r="AW5295" s="2"/>
      <c r="AX5295" s="2"/>
      <c r="AY5295" s="2"/>
      <c r="AZ5295" s="2"/>
      <c r="BA5295" s="2"/>
      <c r="BB5295" s="2"/>
      <c r="BC5295" s="2"/>
      <c r="BD5295" s="2"/>
      <c r="BE5295" s="2"/>
      <c r="BF5295" s="2"/>
      <c r="BG5295" s="2"/>
      <c r="BH5295" s="2"/>
      <c r="BI5295" s="2"/>
      <c r="BJ5295" s="2"/>
      <c r="BK5295" s="2"/>
      <c r="BL5295" s="2"/>
      <c r="BM5295" s="2"/>
      <c r="BN5295" s="2"/>
      <c r="BO5295" s="2"/>
      <c r="BP5295" s="2"/>
      <c r="BQ5295" s="2"/>
      <c r="BR5295" s="2"/>
      <c r="BS5295" s="2"/>
      <c r="BT5295" s="2"/>
      <c r="BU5295" s="2"/>
      <c r="BV5295" s="2"/>
      <c r="BW5295" s="2"/>
      <c r="BX5295" s="2"/>
      <c r="BY5295" s="2"/>
      <c r="BZ5295" s="2"/>
      <c r="CA5295" s="2"/>
      <c r="CB5295" s="2"/>
      <c r="CC5295" s="2"/>
      <c r="CD5295" s="2"/>
      <c r="CE5295" s="2"/>
      <c r="CF5295" s="2"/>
      <c r="CG5295" s="2"/>
      <c r="CH5295" s="2"/>
      <c r="CI5295" s="2"/>
      <c r="CJ5295" s="2"/>
      <c r="CK5295" s="2"/>
      <c r="CL5295" s="2"/>
      <c r="CM5295" s="2"/>
      <c r="CN5295" s="2"/>
      <c r="CO5295" s="2"/>
      <c r="CP5295" s="2"/>
      <c r="CQ5295" s="2"/>
      <c r="CR5295" s="2"/>
      <c r="CS5295" s="2"/>
      <c r="CT5295" s="2"/>
      <c r="CU5295" s="2"/>
      <c r="CV5295" s="2"/>
      <c r="CW5295" s="2"/>
      <c r="CX5295" s="2"/>
      <c r="CY5295" s="2"/>
      <c r="CZ5295" s="2"/>
      <c r="DA5295" s="2"/>
      <c r="DB5295" s="2"/>
      <c r="DC5295" s="2"/>
      <c r="DD5295" s="2"/>
      <c r="DE5295" s="2"/>
      <c r="DF5295" s="2"/>
      <c r="DG5295" s="2"/>
      <c r="DH5295" s="2"/>
      <c r="DI5295" s="2"/>
      <c r="DJ5295" s="2"/>
      <c r="DK5295" s="2"/>
      <c r="DL5295" s="2"/>
      <c r="DM5295" s="2"/>
      <c r="DN5295" s="2"/>
      <c r="DO5295" s="2"/>
      <c r="DP5295" s="2"/>
      <c r="DQ5295" s="2"/>
      <c r="DR5295" s="2"/>
      <c r="DS5295" s="2"/>
      <c r="DT5295" s="2"/>
      <c r="DU5295" s="2"/>
      <c r="DV5295" s="2"/>
      <c r="DW5295" s="2"/>
      <c r="DX5295" s="2"/>
      <c r="DY5295" s="2"/>
      <c r="DZ5295" s="2"/>
      <c r="EA5295" s="2"/>
      <c r="EB5295" s="2"/>
      <c r="EC5295" s="2"/>
      <c r="ED5295" s="2"/>
      <c r="EE5295" s="2"/>
      <c r="EF5295" s="2"/>
      <c r="EG5295" s="2"/>
      <c r="EH5295" s="2"/>
      <c r="EI5295" s="2"/>
      <c r="EJ5295" s="2"/>
      <c r="EK5295" s="2"/>
      <c r="EL5295" s="2"/>
      <c r="EM5295" s="2"/>
      <c r="EN5295" s="2"/>
      <c r="EO5295" s="2"/>
      <c r="EP5295" s="2"/>
      <c r="EQ5295" s="2"/>
      <c r="ER5295" s="2"/>
      <c r="ES5295" s="2"/>
      <c r="ET5295" s="2"/>
      <c r="EU5295" s="2"/>
      <c r="EV5295" s="2"/>
      <c r="EW5295" s="2"/>
      <c r="EX5295" s="2"/>
      <c r="EY5295" s="2"/>
      <c r="EZ5295" s="2"/>
      <c r="FA5295" s="2"/>
      <c r="FB5295" s="2"/>
      <c r="FC5295" s="2"/>
      <c r="FD5295" s="2"/>
      <c r="FE5295" s="2"/>
      <c r="FF5295" s="2"/>
      <c r="FG5295" s="2"/>
      <c r="FH5295" s="2"/>
      <c r="FI5295" s="2"/>
      <c r="FJ5295" s="2"/>
      <c r="FK5295" s="2"/>
      <c r="FL5295" s="2"/>
      <c r="FM5295" s="2"/>
      <c r="FN5295" s="2"/>
      <c r="FO5295" s="2"/>
      <c r="FP5295" s="2"/>
      <c r="FQ5295" s="2"/>
      <c r="FR5295" s="2"/>
      <c r="FS5295" s="2"/>
      <c r="FT5295" s="2"/>
      <c r="FU5295" s="2"/>
      <c r="FV5295" s="2"/>
      <c r="FW5295" s="2"/>
      <c r="FX5295" s="2"/>
      <c r="FY5295" s="2"/>
      <c r="FZ5295" s="2"/>
      <c r="GA5295" s="2"/>
      <c r="GB5295" s="2"/>
      <c r="GC5295" s="2"/>
      <c r="GD5295" s="2"/>
      <c r="GE5295" s="2"/>
      <c r="GF5295" s="2"/>
      <c r="GG5295" s="2"/>
      <c r="GH5295" s="2"/>
      <c r="GI5295" s="2"/>
      <c r="GJ5295" s="2"/>
      <c r="GK5295" s="2"/>
      <c r="GL5295" s="2"/>
      <c r="GM5295" s="2"/>
      <c r="GN5295" s="2"/>
      <c r="GO5295" s="2"/>
      <c r="GP5295" s="2"/>
      <c r="GQ5295" s="2"/>
      <c r="GR5295" s="2"/>
      <c r="GS5295" s="2"/>
      <c r="GT5295" s="2"/>
      <c r="GU5295" s="2"/>
      <c r="GV5295" s="2"/>
      <c r="GW5295" s="2"/>
      <c r="GX5295" s="2"/>
      <c r="GY5295" s="2"/>
      <c r="GZ5295" s="2"/>
      <c r="HA5295" s="2"/>
      <c r="HB5295" s="2"/>
      <c r="HC5295" s="2"/>
      <c r="HD5295" s="2"/>
      <c r="HE5295" s="2"/>
      <c r="HF5295" s="2"/>
      <c r="HG5295" s="2"/>
      <c r="HH5295" s="2"/>
      <c r="HI5295" s="2"/>
      <c r="HJ5295" s="2"/>
      <c r="HK5295" s="2"/>
      <c r="HL5295" s="2"/>
      <c r="HM5295" s="2"/>
      <c r="HN5295" s="2"/>
      <c r="HO5295" s="2"/>
      <c r="HP5295" s="2"/>
      <c r="HQ5295" s="2"/>
      <c r="HR5295" s="2"/>
      <c r="HS5295" s="2"/>
      <c r="HT5295" s="2"/>
      <c r="HU5295" s="2"/>
      <c r="HV5295" s="2"/>
      <c r="HW5295" s="2"/>
      <c r="HX5295" s="2"/>
      <c r="HY5295" s="2"/>
      <c r="HZ5295" s="2"/>
      <c r="IA5295" s="2"/>
      <c r="IB5295" s="2"/>
      <c r="IC5295" s="2"/>
      <c r="ID5295" s="2"/>
      <c r="IE5295" s="2"/>
      <c r="IF5295" s="2"/>
      <c r="IG5295" s="2"/>
      <c r="IH5295" s="2"/>
      <c r="II5295" s="2"/>
      <c r="IJ5295" s="2"/>
      <c r="IK5295" s="2"/>
      <c r="IL5295" s="2"/>
      <c r="IM5295" s="2"/>
      <c r="IN5295" s="2"/>
      <c r="IO5295" s="2"/>
      <c r="IP5295" s="2"/>
      <c r="IQ5295" s="2"/>
      <c r="IR5295" s="2"/>
      <c r="IS5295" s="2"/>
      <c r="IT5295" s="2"/>
      <c r="IU5295" s="2"/>
      <c r="IV5295" s="2"/>
    </row>
    <row r="5296" spans="1:256" s="51" customFormat="1">
      <c r="A5296" s="52"/>
      <c r="B5296" s="52"/>
      <c r="C5296" s="53"/>
      <c r="D5296" s="2"/>
      <c r="E5296" s="2"/>
      <c r="F5296" s="2"/>
      <c r="G5296" s="2"/>
      <c r="H5296" s="2"/>
      <c r="I5296" s="2"/>
      <c r="J5296" s="2"/>
      <c r="K5296" s="2"/>
      <c r="L5296" s="2"/>
      <c r="M5296" s="2"/>
      <c r="N5296" s="2"/>
      <c r="O5296" s="2"/>
      <c r="P5296" s="2"/>
      <c r="AI5296" s="2"/>
      <c r="AJ5296" s="2"/>
      <c r="AK5296" s="2"/>
      <c r="AL5296" s="2"/>
      <c r="AM5296" s="2"/>
      <c r="AN5296" s="2"/>
      <c r="AO5296" s="2"/>
      <c r="AP5296" s="2"/>
      <c r="AQ5296" s="2"/>
      <c r="AR5296" s="2"/>
      <c r="AS5296" s="2"/>
      <c r="AT5296" s="2"/>
      <c r="AU5296" s="2"/>
      <c r="AV5296" s="2"/>
      <c r="AW5296" s="2"/>
      <c r="AX5296" s="2"/>
      <c r="AY5296" s="2"/>
      <c r="AZ5296" s="2"/>
      <c r="BA5296" s="2"/>
      <c r="BB5296" s="2"/>
      <c r="BC5296" s="2"/>
      <c r="BD5296" s="2"/>
      <c r="BE5296" s="2"/>
      <c r="BF5296" s="2"/>
      <c r="BG5296" s="2"/>
      <c r="BH5296" s="2"/>
      <c r="BI5296" s="2"/>
      <c r="BJ5296" s="2"/>
      <c r="BK5296" s="2"/>
      <c r="BL5296" s="2"/>
      <c r="BM5296" s="2"/>
      <c r="BN5296" s="2"/>
      <c r="BO5296" s="2"/>
      <c r="BP5296" s="2"/>
      <c r="BQ5296" s="2"/>
      <c r="BR5296" s="2"/>
      <c r="BS5296" s="2"/>
      <c r="BT5296" s="2"/>
      <c r="BU5296" s="2"/>
      <c r="BV5296" s="2"/>
      <c r="BW5296" s="2"/>
      <c r="BX5296" s="2"/>
      <c r="BY5296" s="2"/>
      <c r="BZ5296" s="2"/>
      <c r="CA5296" s="2"/>
      <c r="CB5296" s="2"/>
      <c r="CC5296" s="2"/>
      <c r="CD5296" s="2"/>
      <c r="CE5296" s="2"/>
      <c r="CF5296" s="2"/>
      <c r="CG5296" s="2"/>
      <c r="CH5296" s="2"/>
      <c r="CI5296" s="2"/>
      <c r="CJ5296" s="2"/>
      <c r="CK5296" s="2"/>
      <c r="CL5296" s="2"/>
      <c r="CM5296" s="2"/>
      <c r="CN5296" s="2"/>
      <c r="CO5296" s="2"/>
      <c r="CP5296" s="2"/>
      <c r="CQ5296" s="2"/>
      <c r="CR5296" s="2"/>
      <c r="CS5296" s="2"/>
      <c r="CT5296" s="2"/>
      <c r="CU5296" s="2"/>
      <c r="CV5296" s="2"/>
      <c r="CW5296" s="2"/>
      <c r="CX5296" s="2"/>
      <c r="CY5296" s="2"/>
      <c r="CZ5296" s="2"/>
      <c r="DA5296" s="2"/>
      <c r="DB5296" s="2"/>
      <c r="DC5296" s="2"/>
      <c r="DD5296" s="2"/>
      <c r="DE5296" s="2"/>
      <c r="DF5296" s="2"/>
      <c r="DG5296" s="2"/>
      <c r="DH5296" s="2"/>
      <c r="DI5296" s="2"/>
      <c r="DJ5296" s="2"/>
      <c r="DK5296" s="2"/>
      <c r="DL5296" s="2"/>
      <c r="DM5296" s="2"/>
      <c r="DN5296" s="2"/>
      <c r="DO5296" s="2"/>
      <c r="DP5296" s="2"/>
      <c r="DQ5296" s="2"/>
      <c r="DR5296" s="2"/>
      <c r="DS5296" s="2"/>
      <c r="DT5296" s="2"/>
      <c r="DU5296" s="2"/>
      <c r="DV5296" s="2"/>
      <c r="DW5296" s="2"/>
      <c r="DX5296" s="2"/>
      <c r="DY5296" s="2"/>
      <c r="DZ5296" s="2"/>
      <c r="EA5296" s="2"/>
      <c r="EB5296" s="2"/>
      <c r="EC5296" s="2"/>
      <c r="ED5296" s="2"/>
      <c r="EE5296" s="2"/>
      <c r="EF5296" s="2"/>
      <c r="EG5296" s="2"/>
      <c r="EH5296" s="2"/>
      <c r="EI5296" s="2"/>
      <c r="EJ5296" s="2"/>
      <c r="EK5296" s="2"/>
      <c r="EL5296" s="2"/>
      <c r="EM5296" s="2"/>
      <c r="EN5296" s="2"/>
      <c r="EO5296" s="2"/>
      <c r="EP5296" s="2"/>
      <c r="EQ5296" s="2"/>
      <c r="ER5296" s="2"/>
      <c r="ES5296" s="2"/>
      <c r="ET5296" s="2"/>
      <c r="EU5296" s="2"/>
      <c r="EV5296" s="2"/>
      <c r="EW5296" s="2"/>
      <c r="EX5296" s="2"/>
      <c r="EY5296" s="2"/>
      <c r="EZ5296" s="2"/>
      <c r="FA5296" s="2"/>
      <c r="FB5296" s="2"/>
      <c r="FC5296" s="2"/>
      <c r="FD5296" s="2"/>
      <c r="FE5296" s="2"/>
      <c r="FF5296" s="2"/>
      <c r="FG5296" s="2"/>
      <c r="FH5296" s="2"/>
      <c r="FI5296" s="2"/>
      <c r="FJ5296" s="2"/>
      <c r="FK5296" s="2"/>
      <c r="FL5296" s="2"/>
      <c r="FM5296" s="2"/>
      <c r="FN5296" s="2"/>
      <c r="FO5296" s="2"/>
      <c r="FP5296" s="2"/>
      <c r="FQ5296" s="2"/>
      <c r="FR5296" s="2"/>
      <c r="FS5296" s="2"/>
      <c r="FT5296" s="2"/>
      <c r="FU5296" s="2"/>
      <c r="FV5296" s="2"/>
      <c r="FW5296" s="2"/>
      <c r="FX5296" s="2"/>
      <c r="FY5296" s="2"/>
      <c r="FZ5296" s="2"/>
      <c r="GA5296" s="2"/>
      <c r="GB5296" s="2"/>
      <c r="GC5296" s="2"/>
      <c r="GD5296" s="2"/>
      <c r="GE5296" s="2"/>
      <c r="GF5296" s="2"/>
      <c r="GG5296" s="2"/>
      <c r="GH5296" s="2"/>
      <c r="GI5296" s="2"/>
      <c r="GJ5296" s="2"/>
      <c r="GK5296" s="2"/>
      <c r="GL5296" s="2"/>
      <c r="GM5296" s="2"/>
      <c r="GN5296" s="2"/>
      <c r="GO5296" s="2"/>
      <c r="GP5296" s="2"/>
      <c r="GQ5296" s="2"/>
      <c r="GR5296" s="2"/>
      <c r="GS5296" s="2"/>
      <c r="GT5296" s="2"/>
      <c r="GU5296" s="2"/>
      <c r="GV5296" s="2"/>
      <c r="GW5296" s="2"/>
      <c r="GX5296" s="2"/>
      <c r="GY5296" s="2"/>
      <c r="GZ5296" s="2"/>
      <c r="HA5296" s="2"/>
      <c r="HB5296" s="2"/>
      <c r="HC5296" s="2"/>
      <c r="HD5296" s="2"/>
      <c r="HE5296" s="2"/>
      <c r="HF5296" s="2"/>
      <c r="HG5296" s="2"/>
      <c r="HH5296" s="2"/>
      <c r="HI5296" s="2"/>
      <c r="HJ5296" s="2"/>
      <c r="HK5296" s="2"/>
      <c r="HL5296" s="2"/>
      <c r="HM5296" s="2"/>
      <c r="HN5296" s="2"/>
      <c r="HO5296" s="2"/>
      <c r="HP5296" s="2"/>
      <c r="HQ5296" s="2"/>
      <c r="HR5296" s="2"/>
      <c r="HS5296" s="2"/>
      <c r="HT5296" s="2"/>
      <c r="HU5296" s="2"/>
      <c r="HV5296" s="2"/>
      <c r="HW5296" s="2"/>
      <c r="HX5296" s="2"/>
      <c r="HY5296" s="2"/>
      <c r="HZ5296" s="2"/>
      <c r="IA5296" s="2"/>
      <c r="IB5296" s="2"/>
      <c r="IC5296" s="2"/>
      <c r="ID5296" s="2"/>
      <c r="IE5296" s="2"/>
      <c r="IF5296" s="2"/>
      <c r="IG5296" s="2"/>
      <c r="IH5296" s="2"/>
      <c r="II5296" s="2"/>
      <c r="IJ5296" s="2"/>
      <c r="IK5296" s="2"/>
      <c r="IL5296" s="2"/>
      <c r="IM5296" s="2"/>
      <c r="IN5296" s="2"/>
      <c r="IO5296" s="2"/>
      <c r="IP5296" s="2"/>
      <c r="IQ5296" s="2"/>
      <c r="IR5296" s="2"/>
      <c r="IS5296" s="2"/>
      <c r="IT5296" s="2"/>
      <c r="IU5296" s="2"/>
      <c r="IV5296" s="2"/>
    </row>
    <row r="5297" spans="1:256" s="51" customFormat="1">
      <c r="A5297" s="52"/>
      <c r="B5297" s="52"/>
      <c r="C5297" s="53"/>
      <c r="D5297" s="2"/>
      <c r="E5297" s="2"/>
      <c r="F5297" s="2"/>
      <c r="G5297" s="2"/>
      <c r="H5297" s="2"/>
      <c r="I5297" s="2"/>
      <c r="J5297" s="2"/>
      <c r="K5297" s="2"/>
      <c r="L5297" s="2"/>
      <c r="M5297" s="2"/>
      <c r="N5297" s="2"/>
      <c r="O5297" s="2"/>
      <c r="P5297" s="2"/>
      <c r="AI5297" s="2"/>
      <c r="AJ5297" s="2"/>
      <c r="AK5297" s="2"/>
      <c r="AL5297" s="2"/>
      <c r="AM5297" s="2"/>
      <c r="AN5297" s="2"/>
      <c r="AO5297" s="2"/>
      <c r="AP5297" s="2"/>
      <c r="AQ5297" s="2"/>
      <c r="AR5297" s="2"/>
      <c r="AS5297" s="2"/>
      <c r="AT5297" s="2"/>
      <c r="AU5297" s="2"/>
      <c r="AV5297" s="2"/>
      <c r="AW5297" s="2"/>
      <c r="AX5297" s="2"/>
      <c r="AY5297" s="2"/>
      <c r="AZ5297" s="2"/>
      <c r="BA5297" s="2"/>
      <c r="BB5297" s="2"/>
      <c r="BC5297" s="2"/>
      <c r="BD5297" s="2"/>
      <c r="BE5297" s="2"/>
      <c r="BF5297" s="2"/>
      <c r="BG5297" s="2"/>
      <c r="BH5297" s="2"/>
      <c r="BI5297" s="2"/>
      <c r="BJ5297" s="2"/>
      <c r="BK5297" s="2"/>
      <c r="BL5297" s="2"/>
      <c r="BM5297" s="2"/>
      <c r="BN5297" s="2"/>
      <c r="BO5297" s="2"/>
      <c r="BP5297" s="2"/>
      <c r="BQ5297" s="2"/>
      <c r="BR5297" s="2"/>
      <c r="BS5297" s="2"/>
      <c r="BT5297" s="2"/>
      <c r="BU5297" s="2"/>
      <c r="BV5297" s="2"/>
      <c r="BW5297" s="2"/>
      <c r="BX5297" s="2"/>
      <c r="BY5297" s="2"/>
      <c r="BZ5297" s="2"/>
      <c r="CA5297" s="2"/>
      <c r="CB5297" s="2"/>
      <c r="CC5297" s="2"/>
      <c r="CD5297" s="2"/>
      <c r="CE5297" s="2"/>
      <c r="CF5297" s="2"/>
      <c r="CG5297" s="2"/>
      <c r="CH5297" s="2"/>
      <c r="CI5297" s="2"/>
      <c r="CJ5297" s="2"/>
      <c r="CK5297" s="2"/>
      <c r="CL5297" s="2"/>
      <c r="CM5297" s="2"/>
      <c r="CN5297" s="2"/>
      <c r="CO5297" s="2"/>
      <c r="CP5297" s="2"/>
      <c r="CQ5297" s="2"/>
      <c r="CR5297" s="2"/>
      <c r="CS5297" s="2"/>
      <c r="CT5297" s="2"/>
      <c r="CU5297" s="2"/>
      <c r="CV5297" s="2"/>
      <c r="CW5297" s="2"/>
      <c r="CX5297" s="2"/>
      <c r="CY5297" s="2"/>
      <c r="CZ5297" s="2"/>
      <c r="DA5297" s="2"/>
      <c r="DB5297" s="2"/>
      <c r="DC5297" s="2"/>
      <c r="DD5297" s="2"/>
      <c r="DE5297" s="2"/>
      <c r="DF5297" s="2"/>
      <c r="DG5297" s="2"/>
      <c r="DH5297" s="2"/>
      <c r="DI5297" s="2"/>
      <c r="DJ5297" s="2"/>
      <c r="DK5297" s="2"/>
      <c r="DL5297" s="2"/>
      <c r="DM5297" s="2"/>
      <c r="DN5297" s="2"/>
      <c r="DO5297" s="2"/>
      <c r="DP5297" s="2"/>
      <c r="DQ5297" s="2"/>
      <c r="DR5297" s="2"/>
      <c r="DS5297" s="2"/>
      <c r="DT5297" s="2"/>
      <c r="DU5297" s="2"/>
      <c r="DV5297" s="2"/>
      <c r="DW5297" s="2"/>
      <c r="DX5297" s="2"/>
      <c r="DY5297" s="2"/>
      <c r="DZ5297" s="2"/>
      <c r="EA5297" s="2"/>
      <c r="EB5297" s="2"/>
      <c r="EC5297" s="2"/>
      <c r="ED5297" s="2"/>
      <c r="EE5297" s="2"/>
      <c r="EF5297" s="2"/>
      <c r="EG5297" s="2"/>
      <c r="EH5297" s="2"/>
      <c r="EI5297" s="2"/>
      <c r="EJ5297" s="2"/>
      <c r="EK5297" s="2"/>
      <c r="EL5297" s="2"/>
      <c r="EM5297" s="2"/>
      <c r="EN5297" s="2"/>
      <c r="EO5297" s="2"/>
      <c r="EP5297" s="2"/>
      <c r="EQ5297" s="2"/>
      <c r="ER5297" s="2"/>
      <c r="ES5297" s="2"/>
      <c r="ET5297" s="2"/>
      <c r="EU5297" s="2"/>
      <c r="EV5297" s="2"/>
      <c r="EW5297" s="2"/>
      <c r="EX5297" s="2"/>
      <c r="EY5297" s="2"/>
      <c r="EZ5297" s="2"/>
      <c r="FA5297" s="2"/>
      <c r="FB5297" s="2"/>
      <c r="FC5297" s="2"/>
      <c r="FD5297" s="2"/>
      <c r="FE5297" s="2"/>
      <c r="FF5297" s="2"/>
      <c r="FG5297" s="2"/>
      <c r="FH5297" s="2"/>
      <c r="FI5297" s="2"/>
      <c r="FJ5297" s="2"/>
      <c r="FK5297" s="2"/>
      <c r="FL5297" s="2"/>
      <c r="FM5297" s="2"/>
      <c r="FN5297" s="2"/>
      <c r="FO5297" s="2"/>
      <c r="FP5297" s="2"/>
      <c r="FQ5297" s="2"/>
      <c r="FR5297" s="2"/>
      <c r="FS5297" s="2"/>
      <c r="FT5297" s="2"/>
      <c r="FU5297" s="2"/>
      <c r="FV5297" s="2"/>
      <c r="FW5297" s="2"/>
      <c r="FX5297" s="2"/>
      <c r="FY5297" s="2"/>
      <c r="FZ5297" s="2"/>
      <c r="GA5297" s="2"/>
      <c r="GB5297" s="2"/>
      <c r="GC5297" s="2"/>
      <c r="GD5297" s="2"/>
      <c r="GE5297" s="2"/>
      <c r="GF5297" s="2"/>
      <c r="GG5297" s="2"/>
      <c r="GH5297" s="2"/>
      <c r="GI5297" s="2"/>
      <c r="GJ5297" s="2"/>
      <c r="GK5297" s="2"/>
      <c r="GL5297" s="2"/>
      <c r="GM5297" s="2"/>
      <c r="GN5297" s="2"/>
      <c r="GO5297" s="2"/>
      <c r="GP5297" s="2"/>
      <c r="GQ5297" s="2"/>
      <c r="GR5297" s="2"/>
      <c r="GS5297" s="2"/>
      <c r="GT5297" s="2"/>
      <c r="GU5297" s="2"/>
      <c r="GV5297" s="2"/>
      <c r="GW5297" s="2"/>
      <c r="GX5297" s="2"/>
      <c r="GY5297" s="2"/>
      <c r="GZ5297" s="2"/>
      <c r="HA5297" s="2"/>
      <c r="HB5297" s="2"/>
      <c r="HC5297" s="2"/>
      <c r="HD5297" s="2"/>
      <c r="HE5297" s="2"/>
      <c r="HF5297" s="2"/>
      <c r="HG5297" s="2"/>
      <c r="HH5297" s="2"/>
      <c r="HI5297" s="2"/>
      <c r="HJ5297" s="2"/>
      <c r="HK5297" s="2"/>
      <c r="HL5297" s="2"/>
      <c r="HM5297" s="2"/>
      <c r="HN5297" s="2"/>
      <c r="HO5297" s="2"/>
      <c r="HP5297" s="2"/>
      <c r="HQ5297" s="2"/>
      <c r="HR5297" s="2"/>
      <c r="HS5297" s="2"/>
      <c r="HT5297" s="2"/>
      <c r="HU5297" s="2"/>
      <c r="HV5297" s="2"/>
      <c r="HW5297" s="2"/>
      <c r="HX5297" s="2"/>
      <c r="HY5297" s="2"/>
      <c r="HZ5297" s="2"/>
      <c r="IA5297" s="2"/>
      <c r="IB5297" s="2"/>
      <c r="IC5297" s="2"/>
      <c r="ID5297" s="2"/>
      <c r="IE5297" s="2"/>
      <c r="IF5297" s="2"/>
      <c r="IG5297" s="2"/>
      <c r="IH5297" s="2"/>
      <c r="II5297" s="2"/>
      <c r="IJ5297" s="2"/>
      <c r="IK5297" s="2"/>
      <c r="IL5297" s="2"/>
      <c r="IM5297" s="2"/>
      <c r="IN5297" s="2"/>
      <c r="IO5297" s="2"/>
      <c r="IP5297" s="2"/>
      <c r="IQ5297" s="2"/>
      <c r="IR5297" s="2"/>
      <c r="IS5297" s="2"/>
      <c r="IT5297" s="2"/>
      <c r="IU5297" s="2"/>
      <c r="IV5297" s="2"/>
    </row>
    <row r="5298" spans="1:256" s="51" customFormat="1" ht="20.25">
      <c r="A5298" s="52"/>
      <c r="B5298" s="52"/>
      <c r="C5298" s="53"/>
      <c r="D5298" s="91" t="s">
        <v>158</v>
      </c>
      <c r="E5298" s="2"/>
      <c r="F5298" s="2"/>
      <c r="G5298" s="2"/>
      <c r="H5298" s="2"/>
      <c r="I5298" s="2"/>
      <c r="J5298" s="2"/>
      <c r="K5298" s="2"/>
      <c r="L5298" s="2"/>
      <c r="M5298" s="2"/>
      <c r="N5298" s="2"/>
      <c r="O5298" s="2"/>
      <c r="P5298" s="2"/>
      <c r="AI5298" s="2"/>
      <c r="AJ5298" s="2"/>
      <c r="AK5298" s="2"/>
      <c r="AL5298" s="2"/>
      <c r="AM5298" s="2"/>
      <c r="AN5298" s="2"/>
      <c r="AO5298" s="2"/>
      <c r="AP5298" s="2"/>
      <c r="AQ5298" s="2"/>
      <c r="AR5298" s="2"/>
      <c r="AS5298" s="2"/>
      <c r="AT5298" s="2"/>
      <c r="AU5298" s="2"/>
      <c r="AV5298" s="2"/>
      <c r="AW5298" s="2"/>
      <c r="AX5298" s="2"/>
      <c r="AY5298" s="2"/>
      <c r="AZ5298" s="2"/>
      <c r="BA5298" s="2"/>
      <c r="BB5298" s="2"/>
      <c r="BC5298" s="2"/>
      <c r="BD5298" s="2"/>
      <c r="BE5298" s="2"/>
      <c r="BF5298" s="2"/>
      <c r="BG5298" s="2"/>
      <c r="BH5298" s="2"/>
      <c r="BI5298" s="2"/>
      <c r="BJ5298" s="2"/>
      <c r="BK5298" s="2"/>
      <c r="BL5298" s="2"/>
      <c r="BM5298" s="2"/>
      <c r="BN5298" s="2"/>
      <c r="BO5298" s="2"/>
      <c r="BP5298" s="2"/>
      <c r="BQ5298" s="2"/>
      <c r="BR5298" s="2"/>
      <c r="BS5298" s="2"/>
      <c r="BT5298" s="2"/>
      <c r="BU5298" s="2"/>
      <c r="BV5298" s="2"/>
      <c r="BW5298" s="2"/>
      <c r="BX5298" s="2"/>
      <c r="BY5298" s="2"/>
      <c r="BZ5298" s="2"/>
      <c r="CA5298" s="2"/>
      <c r="CB5298" s="2"/>
      <c r="CC5298" s="2"/>
      <c r="CD5298" s="2"/>
      <c r="CE5298" s="2"/>
      <c r="CF5298" s="2"/>
      <c r="CG5298" s="2"/>
      <c r="CH5298" s="2"/>
      <c r="CI5298" s="2"/>
      <c r="CJ5298" s="2"/>
      <c r="CK5298" s="2"/>
      <c r="CL5298" s="2"/>
      <c r="CM5298" s="2"/>
      <c r="CN5298" s="2"/>
      <c r="CO5298" s="2"/>
      <c r="CP5298" s="2"/>
      <c r="CQ5298" s="2"/>
      <c r="CR5298" s="2"/>
      <c r="CS5298" s="2"/>
      <c r="CT5298" s="2"/>
      <c r="CU5298" s="2"/>
      <c r="CV5298" s="2"/>
      <c r="CW5298" s="2"/>
      <c r="CX5298" s="2"/>
      <c r="CY5298" s="2"/>
      <c r="CZ5298" s="2"/>
      <c r="DA5298" s="2"/>
      <c r="DB5298" s="2"/>
      <c r="DC5298" s="2"/>
      <c r="DD5298" s="2"/>
      <c r="DE5298" s="2"/>
      <c r="DF5298" s="2"/>
      <c r="DG5298" s="2"/>
      <c r="DH5298" s="2"/>
      <c r="DI5298" s="2"/>
      <c r="DJ5298" s="2"/>
      <c r="DK5298" s="2"/>
      <c r="DL5298" s="2"/>
      <c r="DM5298" s="2"/>
      <c r="DN5298" s="2"/>
      <c r="DO5298" s="2"/>
      <c r="DP5298" s="2"/>
      <c r="DQ5298" s="2"/>
      <c r="DR5298" s="2"/>
      <c r="DS5298" s="2"/>
      <c r="DT5298" s="2"/>
      <c r="DU5298" s="2"/>
      <c r="DV5298" s="2"/>
      <c r="DW5298" s="2"/>
      <c r="DX5298" s="2"/>
      <c r="DY5298" s="2"/>
      <c r="DZ5298" s="2"/>
      <c r="EA5298" s="2"/>
      <c r="EB5298" s="2"/>
      <c r="EC5298" s="2"/>
      <c r="ED5298" s="2"/>
      <c r="EE5298" s="2"/>
      <c r="EF5298" s="2"/>
      <c r="EG5298" s="2"/>
      <c r="EH5298" s="2"/>
      <c r="EI5298" s="2"/>
      <c r="EJ5298" s="2"/>
      <c r="EK5298" s="2"/>
      <c r="EL5298" s="2"/>
      <c r="EM5298" s="2"/>
      <c r="EN5298" s="2"/>
      <c r="EO5298" s="2"/>
      <c r="EP5298" s="2"/>
      <c r="EQ5298" s="2"/>
      <c r="ER5298" s="2"/>
      <c r="ES5298" s="2"/>
      <c r="ET5298" s="2"/>
      <c r="EU5298" s="2"/>
      <c r="EV5298" s="2"/>
      <c r="EW5298" s="2"/>
      <c r="EX5298" s="2"/>
      <c r="EY5298" s="2"/>
      <c r="EZ5298" s="2"/>
      <c r="FA5298" s="2"/>
      <c r="FB5298" s="2"/>
      <c r="FC5298" s="2"/>
      <c r="FD5298" s="2"/>
      <c r="FE5298" s="2"/>
      <c r="FF5298" s="2"/>
      <c r="FG5298" s="2"/>
      <c r="FH5298" s="2"/>
      <c r="FI5298" s="2"/>
      <c r="FJ5298" s="2"/>
      <c r="FK5298" s="2"/>
      <c r="FL5298" s="2"/>
      <c r="FM5298" s="2"/>
      <c r="FN5298" s="2"/>
      <c r="FO5298" s="2"/>
      <c r="FP5298" s="2"/>
      <c r="FQ5298" s="2"/>
      <c r="FR5298" s="2"/>
      <c r="FS5298" s="2"/>
      <c r="FT5298" s="2"/>
      <c r="FU5298" s="2"/>
      <c r="FV5298" s="2"/>
      <c r="FW5298" s="2"/>
      <c r="FX5298" s="2"/>
      <c r="FY5298" s="2"/>
      <c r="FZ5298" s="2"/>
      <c r="GA5298" s="2"/>
      <c r="GB5298" s="2"/>
      <c r="GC5298" s="2"/>
      <c r="GD5298" s="2"/>
      <c r="GE5298" s="2"/>
      <c r="GF5298" s="2"/>
      <c r="GG5298" s="2"/>
      <c r="GH5298" s="2"/>
      <c r="GI5298" s="2"/>
      <c r="GJ5298" s="2"/>
      <c r="GK5298" s="2"/>
      <c r="GL5298" s="2"/>
      <c r="GM5298" s="2"/>
      <c r="GN5298" s="2"/>
      <c r="GO5298" s="2"/>
      <c r="GP5298" s="2"/>
      <c r="GQ5298" s="2"/>
      <c r="GR5298" s="2"/>
      <c r="GS5298" s="2"/>
      <c r="GT5298" s="2"/>
      <c r="GU5298" s="2"/>
      <c r="GV5298" s="2"/>
      <c r="GW5298" s="2"/>
      <c r="GX5298" s="2"/>
      <c r="GY5298" s="2"/>
      <c r="GZ5298" s="2"/>
      <c r="HA5298" s="2"/>
      <c r="HB5298" s="2"/>
      <c r="HC5298" s="2"/>
      <c r="HD5298" s="2"/>
      <c r="HE5298" s="2"/>
      <c r="HF5298" s="2"/>
      <c r="HG5298" s="2"/>
      <c r="HH5298" s="2"/>
      <c r="HI5298" s="2"/>
      <c r="HJ5298" s="2"/>
      <c r="HK5298" s="2"/>
      <c r="HL5298" s="2"/>
      <c r="HM5298" s="2"/>
      <c r="HN5298" s="2"/>
      <c r="HO5298" s="2"/>
      <c r="HP5298" s="2"/>
      <c r="HQ5298" s="2"/>
      <c r="HR5298" s="2"/>
      <c r="HS5298" s="2"/>
      <c r="HT5298" s="2"/>
      <c r="HU5298" s="2"/>
      <c r="HV5298" s="2"/>
      <c r="HW5298" s="2"/>
      <c r="HX5298" s="2"/>
      <c r="HY5298" s="2"/>
      <c r="HZ5298" s="2"/>
      <c r="IA5298" s="2"/>
      <c r="IB5298" s="2"/>
      <c r="IC5298" s="2"/>
      <c r="ID5298" s="2"/>
      <c r="IE5298" s="2"/>
      <c r="IF5298" s="2"/>
      <c r="IG5298" s="2"/>
      <c r="IH5298" s="2"/>
      <c r="II5298" s="2"/>
      <c r="IJ5298" s="2"/>
      <c r="IK5298" s="2"/>
      <c r="IL5298" s="2"/>
      <c r="IM5298" s="2"/>
      <c r="IN5298" s="2"/>
      <c r="IO5298" s="2"/>
      <c r="IP5298" s="2"/>
      <c r="IQ5298" s="2"/>
      <c r="IR5298" s="2"/>
      <c r="IS5298" s="2"/>
      <c r="IT5298" s="2"/>
      <c r="IU5298" s="2"/>
      <c r="IV5298" s="2"/>
    </row>
    <row r="5299" spans="1:256" s="51" customFormat="1" ht="15.75">
      <c r="A5299" s="52"/>
      <c r="B5299" s="52"/>
      <c r="C5299" s="53"/>
      <c r="D5299" s="86" t="s">
        <v>157</v>
      </c>
      <c r="E5299" s="154" t="s">
        <v>96</v>
      </c>
      <c r="F5299" s="154" t="s">
        <v>95</v>
      </c>
      <c r="G5299" s="154" t="s">
        <v>196</v>
      </c>
      <c r="H5299" s="154" t="s">
        <v>197</v>
      </c>
      <c r="I5299" s="154" t="s">
        <v>76</v>
      </c>
      <c r="J5299" s="154" t="s">
        <v>43</v>
      </c>
      <c r="K5299" s="154" t="s">
        <v>82</v>
      </c>
      <c r="L5299" s="154" t="s">
        <v>81</v>
      </c>
      <c r="M5299" s="154" t="s">
        <v>97</v>
      </c>
      <c r="N5299" s="145" t="s">
        <v>74</v>
      </c>
      <c r="O5299" s="2"/>
      <c r="P5299" s="135" t="s">
        <v>98</v>
      </c>
      <c r="Q5299" s="135" t="s">
        <v>98</v>
      </c>
      <c r="AI5299" s="2"/>
      <c r="AJ5299" s="2"/>
      <c r="AK5299" s="2"/>
      <c r="AL5299" s="2"/>
      <c r="AM5299" s="2"/>
      <c r="AN5299" s="2"/>
      <c r="AO5299" s="2"/>
      <c r="AP5299" s="2"/>
      <c r="AQ5299" s="2"/>
      <c r="AR5299" s="2"/>
      <c r="AS5299" s="2"/>
      <c r="AT5299" s="2"/>
      <c r="AU5299" s="2"/>
      <c r="AV5299" s="2"/>
      <c r="AW5299" s="2"/>
      <c r="AX5299" s="2"/>
      <c r="AY5299" s="2"/>
      <c r="AZ5299" s="2"/>
      <c r="BA5299" s="2"/>
      <c r="BB5299" s="2"/>
      <c r="BC5299" s="2"/>
      <c r="BD5299" s="2"/>
      <c r="BE5299" s="2"/>
      <c r="BF5299" s="2"/>
      <c r="BG5299" s="2"/>
      <c r="BH5299" s="2"/>
      <c r="BI5299" s="2"/>
      <c r="BJ5299" s="2"/>
      <c r="BK5299" s="2"/>
      <c r="BL5299" s="2"/>
      <c r="BM5299" s="2"/>
      <c r="BN5299" s="2"/>
      <c r="BO5299" s="2"/>
      <c r="BP5299" s="2"/>
      <c r="BQ5299" s="2"/>
      <c r="BR5299" s="2"/>
      <c r="BS5299" s="2"/>
      <c r="BT5299" s="2"/>
      <c r="BU5299" s="2"/>
      <c r="BV5299" s="2"/>
      <c r="BW5299" s="2"/>
      <c r="BX5299" s="2"/>
      <c r="BY5299" s="2"/>
      <c r="BZ5299" s="2"/>
      <c r="CA5299" s="2"/>
      <c r="CB5299" s="2"/>
      <c r="CC5299" s="2"/>
      <c r="CD5299" s="2"/>
      <c r="CE5299" s="2"/>
      <c r="CF5299" s="2"/>
      <c r="CG5299" s="2"/>
      <c r="CH5299" s="2"/>
      <c r="CI5299" s="2"/>
      <c r="CJ5299" s="2"/>
      <c r="CK5299" s="2"/>
      <c r="CL5299" s="2"/>
      <c r="CM5299" s="2"/>
      <c r="CN5299" s="2"/>
      <c r="CO5299" s="2"/>
      <c r="CP5299" s="2"/>
      <c r="CQ5299" s="2"/>
      <c r="CR5299" s="2"/>
      <c r="CS5299" s="2"/>
      <c r="CT5299" s="2"/>
      <c r="CU5299" s="2"/>
      <c r="CV5299" s="2"/>
      <c r="CW5299" s="2"/>
      <c r="CX5299" s="2"/>
      <c r="CY5299" s="2"/>
      <c r="CZ5299" s="2"/>
      <c r="DA5299" s="2"/>
      <c r="DB5299" s="2"/>
      <c r="DC5299" s="2"/>
      <c r="DD5299" s="2"/>
      <c r="DE5299" s="2"/>
      <c r="DF5299" s="2"/>
      <c r="DG5299" s="2"/>
      <c r="DH5299" s="2"/>
      <c r="DI5299" s="2"/>
      <c r="DJ5299" s="2"/>
      <c r="DK5299" s="2"/>
      <c r="DL5299" s="2"/>
      <c r="DM5299" s="2"/>
      <c r="DN5299" s="2"/>
      <c r="DO5299" s="2"/>
      <c r="DP5299" s="2"/>
      <c r="DQ5299" s="2"/>
      <c r="DR5299" s="2"/>
      <c r="DS5299" s="2"/>
      <c r="DT5299" s="2"/>
      <c r="DU5299" s="2"/>
      <c r="DV5299" s="2"/>
      <c r="DW5299" s="2"/>
      <c r="DX5299" s="2"/>
      <c r="DY5299" s="2"/>
      <c r="DZ5299" s="2"/>
      <c r="EA5299" s="2"/>
      <c r="EB5299" s="2"/>
      <c r="EC5299" s="2"/>
      <c r="ED5299" s="2"/>
      <c r="EE5299" s="2"/>
      <c r="EF5299" s="2"/>
      <c r="EG5299" s="2"/>
      <c r="EH5299" s="2"/>
      <c r="EI5299" s="2"/>
      <c r="EJ5299" s="2"/>
      <c r="EK5299" s="2"/>
      <c r="EL5299" s="2"/>
      <c r="EM5299" s="2"/>
      <c r="EN5299" s="2"/>
      <c r="EO5299" s="2"/>
      <c r="EP5299" s="2"/>
      <c r="EQ5299" s="2"/>
      <c r="ER5299" s="2"/>
      <c r="ES5299" s="2"/>
      <c r="ET5299" s="2"/>
      <c r="EU5299" s="2"/>
      <c r="EV5299" s="2"/>
      <c r="EW5299" s="2"/>
      <c r="EX5299" s="2"/>
      <c r="EY5299" s="2"/>
      <c r="EZ5299" s="2"/>
      <c r="FA5299" s="2"/>
      <c r="FB5299" s="2"/>
      <c r="FC5299" s="2"/>
      <c r="FD5299" s="2"/>
      <c r="FE5299" s="2"/>
      <c r="FF5299" s="2"/>
      <c r="FG5299" s="2"/>
      <c r="FH5299" s="2"/>
      <c r="FI5299" s="2"/>
      <c r="FJ5299" s="2"/>
      <c r="FK5299" s="2"/>
      <c r="FL5299" s="2"/>
      <c r="FM5299" s="2"/>
      <c r="FN5299" s="2"/>
      <c r="FO5299" s="2"/>
      <c r="FP5299" s="2"/>
      <c r="FQ5299" s="2"/>
      <c r="FR5299" s="2"/>
      <c r="FS5299" s="2"/>
      <c r="FT5299" s="2"/>
      <c r="FU5299" s="2"/>
      <c r="FV5299" s="2"/>
      <c r="FW5299" s="2"/>
      <c r="FX5299" s="2"/>
      <c r="FY5299" s="2"/>
      <c r="FZ5299" s="2"/>
      <c r="GA5299" s="2"/>
      <c r="GB5299" s="2"/>
      <c r="GC5299" s="2"/>
      <c r="GD5299" s="2"/>
      <c r="GE5299" s="2"/>
      <c r="GF5299" s="2"/>
      <c r="GG5299" s="2"/>
      <c r="GH5299" s="2"/>
      <c r="GI5299" s="2"/>
      <c r="GJ5299" s="2"/>
      <c r="GK5299" s="2"/>
      <c r="GL5299" s="2"/>
      <c r="GM5299" s="2"/>
      <c r="GN5299" s="2"/>
      <c r="GO5299" s="2"/>
      <c r="GP5299" s="2"/>
      <c r="GQ5299" s="2"/>
      <c r="GR5299" s="2"/>
      <c r="GS5299" s="2"/>
      <c r="GT5299" s="2"/>
      <c r="GU5299" s="2"/>
      <c r="GV5299" s="2"/>
      <c r="GW5299" s="2"/>
      <c r="GX5299" s="2"/>
      <c r="GY5299" s="2"/>
      <c r="GZ5299" s="2"/>
      <c r="HA5299" s="2"/>
      <c r="HB5299" s="2"/>
      <c r="HC5299" s="2"/>
      <c r="HD5299" s="2"/>
      <c r="HE5299" s="2"/>
      <c r="HF5299" s="2"/>
      <c r="HG5299" s="2"/>
      <c r="HH5299" s="2"/>
      <c r="HI5299" s="2"/>
      <c r="HJ5299" s="2"/>
      <c r="HK5299" s="2"/>
      <c r="HL5299" s="2"/>
      <c r="HM5299" s="2"/>
      <c r="HN5299" s="2"/>
      <c r="HO5299" s="2"/>
      <c r="HP5299" s="2"/>
      <c r="HQ5299" s="2"/>
      <c r="HR5299" s="2"/>
      <c r="HS5299" s="2"/>
      <c r="HT5299" s="2"/>
      <c r="HU5299" s="2"/>
      <c r="HV5299" s="2"/>
      <c r="HW5299" s="2"/>
      <c r="HX5299" s="2"/>
      <c r="HY5299" s="2"/>
      <c r="HZ5299" s="2"/>
      <c r="IA5299" s="2"/>
      <c r="IB5299" s="2"/>
      <c r="IC5299" s="2"/>
      <c r="ID5299" s="2"/>
      <c r="IE5299" s="2"/>
      <c r="IF5299" s="2"/>
      <c r="IG5299" s="2"/>
      <c r="IH5299" s="2"/>
      <c r="II5299" s="2"/>
      <c r="IJ5299" s="2"/>
      <c r="IK5299" s="2"/>
      <c r="IL5299" s="2"/>
      <c r="IM5299" s="2"/>
      <c r="IN5299" s="2"/>
      <c r="IO5299" s="2"/>
      <c r="IP5299" s="2"/>
      <c r="IQ5299" s="2"/>
      <c r="IR5299" s="2"/>
      <c r="IS5299" s="2"/>
      <c r="IT5299" s="2"/>
      <c r="IU5299" s="2"/>
      <c r="IV5299" s="2"/>
    </row>
    <row r="5300" spans="1:256" s="51" customFormat="1">
      <c r="A5300" s="52"/>
      <c r="B5300" s="52">
        <v>0</v>
      </c>
      <c r="C5300" s="53"/>
      <c r="D5300" s="100">
        <v>1990</v>
      </c>
      <c r="E5300" s="139">
        <v>0</v>
      </c>
      <c r="F5300" s="139">
        <v>0</v>
      </c>
      <c r="G5300" s="139">
        <v>0</v>
      </c>
      <c r="H5300" s="139">
        <v>0</v>
      </c>
      <c r="I5300" s="139">
        <v>0</v>
      </c>
      <c r="J5300" s="139">
        <v>0</v>
      </c>
      <c r="K5300" s="139">
        <v>0</v>
      </c>
      <c r="L5300" s="139">
        <v>0</v>
      </c>
      <c r="M5300" s="139">
        <v>0</v>
      </c>
      <c r="N5300" s="44">
        <v>0</v>
      </c>
      <c r="O5300" s="2"/>
      <c r="P5300" s="139">
        <v>0</v>
      </c>
      <c r="Q5300" s="51">
        <v>0</v>
      </c>
      <c r="AI5300" s="2"/>
      <c r="AJ5300" s="2"/>
      <c r="AK5300" s="2"/>
      <c r="AL5300" s="2"/>
      <c r="AM5300" s="2"/>
      <c r="AN5300" s="2"/>
      <c r="AO5300" s="2"/>
      <c r="AP5300" s="2"/>
      <c r="AQ5300" s="2"/>
      <c r="AR5300" s="2"/>
      <c r="AS5300" s="2"/>
      <c r="AT5300" s="2"/>
      <c r="AU5300" s="2"/>
      <c r="AV5300" s="2"/>
      <c r="AW5300" s="2"/>
      <c r="AX5300" s="2"/>
      <c r="AY5300" s="2"/>
      <c r="AZ5300" s="2"/>
      <c r="BA5300" s="2"/>
      <c r="BB5300" s="2"/>
      <c r="BC5300" s="2"/>
      <c r="BD5300" s="2"/>
      <c r="BE5300" s="2"/>
      <c r="BF5300" s="2"/>
      <c r="BG5300" s="2"/>
      <c r="BH5300" s="2"/>
      <c r="BI5300" s="2"/>
      <c r="BJ5300" s="2"/>
      <c r="BK5300" s="2"/>
      <c r="BL5300" s="2"/>
      <c r="BM5300" s="2"/>
      <c r="BN5300" s="2"/>
      <c r="BO5300" s="2"/>
      <c r="BP5300" s="2"/>
      <c r="BQ5300" s="2"/>
      <c r="BR5300" s="2"/>
      <c r="BS5300" s="2"/>
      <c r="BT5300" s="2"/>
      <c r="BU5300" s="2"/>
      <c r="BV5300" s="2"/>
      <c r="BW5300" s="2"/>
      <c r="BX5300" s="2"/>
      <c r="BY5300" s="2"/>
      <c r="BZ5300" s="2"/>
      <c r="CA5300" s="2"/>
      <c r="CB5300" s="2"/>
      <c r="CC5300" s="2"/>
      <c r="CD5300" s="2"/>
      <c r="CE5300" s="2"/>
      <c r="CF5300" s="2"/>
      <c r="CG5300" s="2"/>
      <c r="CH5300" s="2"/>
      <c r="CI5300" s="2"/>
      <c r="CJ5300" s="2"/>
      <c r="CK5300" s="2"/>
      <c r="CL5300" s="2"/>
      <c r="CM5300" s="2"/>
      <c r="CN5300" s="2"/>
      <c r="CO5300" s="2"/>
      <c r="CP5300" s="2"/>
      <c r="CQ5300" s="2"/>
      <c r="CR5300" s="2"/>
      <c r="CS5300" s="2"/>
      <c r="CT5300" s="2"/>
      <c r="CU5300" s="2"/>
      <c r="CV5300" s="2"/>
      <c r="CW5300" s="2"/>
      <c r="CX5300" s="2"/>
      <c r="CY5300" s="2"/>
      <c r="CZ5300" s="2"/>
      <c r="DA5300" s="2"/>
      <c r="DB5300" s="2"/>
      <c r="DC5300" s="2"/>
      <c r="DD5300" s="2"/>
      <c r="DE5300" s="2"/>
      <c r="DF5300" s="2"/>
      <c r="DG5300" s="2"/>
      <c r="DH5300" s="2"/>
      <c r="DI5300" s="2"/>
      <c r="DJ5300" s="2"/>
      <c r="DK5300" s="2"/>
      <c r="DL5300" s="2"/>
      <c r="DM5300" s="2"/>
      <c r="DN5300" s="2"/>
      <c r="DO5300" s="2"/>
      <c r="DP5300" s="2"/>
      <c r="DQ5300" s="2"/>
      <c r="DR5300" s="2"/>
      <c r="DS5300" s="2"/>
      <c r="DT5300" s="2"/>
      <c r="DU5300" s="2"/>
      <c r="DV5300" s="2"/>
      <c r="DW5300" s="2"/>
      <c r="DX5300" s="2"/>
      <c r="DY5300" s="2"/>
      <c r="DZ5300" s="2"/>
      <c r="EA5300" s="2"/>
      <c r="EB5300" s="2"/>
      <c r="EC5300" s="2"/>
      <c r="ED5300" s="2"/>
      <c r="EE5300" s="2"/>
      <c r="EF5300" s="2"/>
      <c r="EG5300" s="2"/>
      <c r="EH5300" s="2"/>
      <c r="EI5300" s="2"/>
      <c r="EJ5300" s="2"/>
      <c r="EK5300" s="2"/>
      <c r="EL5300" s="2"/>
      <c r="EM5300" s="2"/>
      <c r="EN5300" s="2"/>
      <c r="EO5300" s="2"/>
      <c r="EP5300" s="2"/>
      <c r="EQ5300" s="2"/>
      <c r="ER5300" s="2"/>
      <c r="ES5300" s="2"/>
      <c r="ET5300" s="2"/>
      <c r="EU5300" s="2"/>
      <c r="EV5300" s="2"/>
      <c r="EW5300" s="2"/>
      <c r="EX5300" s="2"/>
      <c r="EY5300" s="2"/>
      <c r="EZ5300" s="2"/>
      <c r="FA5300" s="2"/>
      <c r="FB5300" s="2"/>
      <c r="FC5300" s="2"/>
      <c r="FD5300" s="2"/>
      <c r="FE5300" s="2"/>
      <c r="FF5300" s="2"/>
      <c r="FG5300" s="2"/>
      <c r="FH5300" s="2"/>
      <c r="FI5300" s="2"/>
      <c r="FJ5300" s="2"/>
      <c r="FK5300" s="2"/>
      <c r="FL5300" s="2"/>
      <c r="FM5300" s="2"/>
      <c r="FN5300" s="2"/>
      <c r="FO5300" s="2"/>
      <c r="FP5300" s="2"/>
      <c r="FQ5300" s="2"/>
      <c r="FR5300" s="2"/>
      <c r="FS5300" s="2"/>
      <c r="FT5300" s="2"/>
      <c r="FU5300" s="2"/>
      <c r="FV5300" s="2"/>
      <c r="FW5300" s="2"/>
      <c r="FX5300" s="2"/>
      <c r="FY5300" s="2"/>
      <c r="FZ5300" s="2"/>
      <c r="GA5300" s="2"/>
      <c r="GB5300" s="2"/>
      <c r="GC5300" s="2"/>
      <c r="GD5300" s="2"/>
      <c r="GE5300" s="2"/>
      <c r="GF5300" s="2"/>
      <c r="GG5300" s="2"/>
      <c r="GH5300" s="2"/>
      <c r="GI5300" s="2"/>
      <c r="GJ5300" s="2"/>
      <c r="GK5300" s="2"/>
      <c r="GL5300" s="2"/>
      <c r="GM5300" s="2"/>
      <c r="GN5300" s="2"/>
      <c r="GO5300" s="2"/>
      <c r="GP5300" s="2"/>
      <c r="GQ5300" s="2"/>
      <c r="GR5300" s="2"/>
      <c r="GS5300" s="2"/>
      <c r="GT5300" s="2"/>
      <c r="GU5300" s="2"/>
      <c r="GV5300" s="2"/>
      <c r="GW5300" s="2"/>
      <c r="GX5300" s="2"/>
      <c r="GY5300" s="2"/>
      <c r="GZ5300" s="2"/>
      <c r="HA5300" s="2"/>
      <c r="HB5300" s="2"/>
      <c r="HC5300" s="2"/>
      <c r="HD5300" s="2"/>
      <c r="HE5300" s="2"/>
      <c r="HF5300" s="2"/>
      <c r="HG5300" s="2"/>
      <c r="HH5300" s="2"/>
      <c r="HI5300" s="2"/>
      <c r="HJ5300" s="2"/>
      <c r="HK5300" s="2"/>
      <c r="HL5300" s="2"/>
      <c r="HM5300" s="2"/>
      <c r="HN5300" s="2"/>
      <c r="HO5300" s="2"/>
      <c r="HP5300" s="2"/>
      <c r="HQ5300" s="2"/>
      <c r="HR5300" s="2"/>
      <c r="HS5300" s="2"/>
      <c r="HT5300" s="2"/>
      <c r="HU5300" s="2"/>
      <c r="HV5300" s="2"/>
      <c r="HW5300" s="2"/>
      <c r="HX5300" s="2"/>
      <c r="HY5300" s="2"/>
      <c r="HZ5300" s="2"/>
      <c r="IA5300" s="2"/>
      <c r="IB5300" s="2"/>
      <c r="IC5300" s="2"/>
      <c r="ID5300" s="2"/>
      <c r="IE5300" s="2"/>
      <c r="IF5300" s="2"/>
      <c r="IG5300" s="2"/>
      <c r="IH5300" s="2"/>
      <c r="II5300" s="2"/>
      <c r="IJ5300" s="2"/>
      <c r="IK5300" s="2"/>
      <c r="IL5300" s="2"/>
      <c r="IM5300" s="2"/>
      <c r="IN5300" s="2"/>
      <c r="IO5300" s="2"/>
      <c r="IP5300" s="2"/>
      <c r="IQ5300" s="2"/>
      <c r="IR5300" s="2"/>
      <c r="IS5300" s="2"/>
      <c r="IT5300" s="2"/>
      <c r="IU5300" s="2"/>
      <c r="IV5300" s="2"/>
    </row>
    <row r="5301" spans="1:256" s="51" customFormat="1">
      <c r="A5301" s="52"/>
      <c r="B5301" s="52">
        <v>0</v>
      </c>
      <c r="C5301" s="53"/>
      <c r="D5301" s="100">
        <v>1991</v>
      </c>
      <c r="E5301" s="139">
        <v>0</v>
      </c>
      <c r="F5301" s="139">
        <v>0</v>
      </c>
      <c r="G5301" s="139">
        <v>0</v>
      </c>
      <c r="H5301" s="139">
        <v>0</v>
      </c>
      <c r="I5301" s="139">
        <v>0</v>
      </c>
      <c r="J5301" s="139">
        <v>0</v>
      </c>
      <c r="K5301" s="139">
        <v>0</v>
      </c>
      <c r="L5301" s="139">
        <v>0</v>
      </c>
      <c r="M5301" s="139">
        <v>0</v>
      </c>
      <c r="N5301" s="44">
        <v>0</v>
      </c>
      <c r="O5301" s="2"/>
      <c r="P5301" s="139">
        <v>0</v>
      </c>
      <c r="Q5301" s="51">
        <v>0</v>
      </c>
      <c r="AI5301" s="2"/>
      <c r="AJ5301" s="2"/>
      <c r="AK5301" s="2"/>
      <c r="AL5301" s="2"/>
      <c r="AM5301" s="2"/>
      <c r="AN5301" s="2"/>
      <c r="AO5301" s="2"/>
      <c r="AP5301" s="2"/>
      <c r="AQ5301" s="2"/>
      <c r="AR5301" s="2"/>
      <c r="AS5301" s="2"/>
      <c r="AT5301" s="2"/>
      <c r="AU5301" s="2"/>
      <c r="AV5301" s="2"/>
      <c r="AW5301" s="2"/>
      <c r="AX5301" s="2"/>
      <c r="AY5301" s="2"/>
      <c r="AZ5301" s="2"/>
      <c r="BA5301" s="2"/>
      <c r="BB5301" s="2"/>
      <c r="BC5301" s="2"/>
      <c r="BD5301" s="2"/>
      <c r="BE5301" s="2"/>
      <c r="BF5301" s="2"/>
      <c r="BG5301" s="2"/>
      <c r="BH5301" s="2"/>
      <c r="BI5301" s="2"/>
      <c r="BJ5301" s="2"/>
      <c r="BK5301" s="2"/>
      <c r="BL5301" s="2"/>
      <c r="BM5301" s="2"/>
      <c r="BN5301" s="2"/>
      <c r="BO5301" s="2"/>
      <c r="BP5301" s="2"/>
      <c r="BQ5301" s="2"/>
      <c r="BR5301" s="2"/>
      <c r="BS5301" s="2"/>
      <c r="BT5301" s="2"/>
      <c r="BU5301" s="2"/>
      <c r="BV5301" s="2"/>
      <c r="BW5301" s="2"/>
      <c r="BX5301" s="2"/>
      <c r="BY5301" s="2"/>
      <c r="BZ5301" s="2"/>
      <c r="CA5301" s="2"/>
      <c r="CB5301" s="2"/>
      <c r="CC5301" s="2"/>
      <c r="CD5301" s="2"/>
      <c r="CE5301" s="2"/>
      <c r="CF5301" s="2"/>
      <c r="CG5301" s="2"/>
      <c r="CH5301" s="2"/>
      <c r="CI5301" s="2"/>
      <c r="CJ5301" s="2"/>
      <c r="CK5301" s="2"/>
      <c r="CL5301" s="2"/>
      <c r="CM5301" s="2"/>
      <c r="CN5301" s="2"/>
      <c r="CO5301" s="2"/>
      <c r="CP5301" s="2"/>
      <c r="CQ5301" s="2"/>
      <c r="CR5301" s="2"/>
      <c r="CS5301" s="2"/>
      <c r="CT5301" s="2"/>
      <c r="CU5301" s="2"/>
      <c r="CV5301" s="2"/>
      <c r="CW5301" s="2"/>
      <c r="CX5301" s="2"/>
      <c r="CY5301" s="2"/>
      <c r="CZ5301" s="2"/>
      <c r="DA5301" s="2"/>
      <c r="DB5301" s="2"/>
      <c r="DC5301" s="2"/>
      <c r="DD5301" s="2"/>
      <c r="DE5301" s="2"/>
      <c r="DF5301" s="2"/>
      <c r="DG5301" s="2"/>
      <c r="DH5301" s="2"/>
      <c r="DI5301" s="2"/>
      <c r="DJ5301" s="2"/>
      <c r="DK5301" s="2"/>
      <c r="DL5301" s="2"/>
      <c r="DM5301" s="2"/>
      <c r="DN5301" s="2"/>
      <c r="DO5301" s="2"/>
      <c r="DP5301" s="2"/>
      <c r="DQ5301" s="2"/>
      <c r="DR5301" s="2"/>
      <c r="DS5301" s="2"/>
      <c r="DT5301" s="2"/>
      <c r="DU5301" s="2"/>
      <c r="DV5301" s="2"/>
      <c r="DW5301" s="2"/>
      <c r="DX5301" s="2"/>
      <c r="DY5301" s="2"/>
      <c r="DZ5301" s="2"/>
      <c r="EA5301" s="2"/>
      <c r="EB5301" s="2"/>
      <c r="EC5301" s="2"/>
      <c r="ED5301" s="2"/>
      <c r="EE5301" s="2"/>
      <c r="EF5301" s="2"/>
      <c r="EG5301" s="2"/>
      <c r="EH5301" s="2"/>
      <c r="EI5301" s="2"/>
      <c r="EJ5301" s="2"/>
      <c r="EK5301" s="2"/>
      <c r="EL5301" s="2"/>
      <c r="EM5301" s="2"/>
      <c r="EN5301" s="2"/>
      <c r="EO5301" s="2"/>
      <c r="EP5301" s="2"/>
      <c r="EQ5301" s="2"/>
      <c r="ER5301" s="2"/>
      <c r="ES5301" s="2"/>
      <c r="ET5301" s="2"/>
      <c r="EU5301" s="2"/>
      <c r="EV5301" s="2"/>
      <c r="EW5301" s="2"/>
      <c r="EX5301" s="2"/>
      <c r="EY5301" s="2"/>
      <c r="EZ5301" s="2"/>
      <c r="FA5301" s="2"/>
      <c r="FB5301" s="2"/>
      <c r="FC5301" s="2"/>
      <c r="FD5301" s="2"/>
      <c r="FE5301" s="2"/>
      <c r="FF5301" s="2"/>
      <c r="FG5301" s="2"/>
      <c r="FH5301" s="2"/>
      <c r="FI5301" s="2"/>
      <c r="FJ5301" s="2"/>
      <c r="FK5301" s="2"/>
      <c r="FL5301" s="2"/>
      <c r="FM5301" s="2"/>
      <c r="FN5301" s="2"/>
      <c r="FO5301" s="2"/>
      <c r="FP5301" s="2"/>
      <c r="FQ5301" s="2"/>
      <c r="FR5301" s="2"/>
      <c r="FS5301" s="2"/>
      <c r="FT5301" s="2"/>
      <c r="FU5301" s="2"/>
      <c r="FV5301" s="2"/>
      <c r="FW5301" s="2"/>
      <c r="FX5301" s="2"/>
      <c r="FY5301" s="2"/>
      <c r="FZ5301" s="2"/>
      <c r="GA5301" s="2"/>
      <c r="GB5301" s="2"/>
      <c r="GC5301" s="2"/>
      <c r="GD5301" s="2"/>
      <c r="GE5301" s="2"/>
      <c r="GF5301" s="2"/>
      <c r="GG5301" s="2"/>
      <c r="GH5301" s="2"/>
      <c r="GI5301" s="2"/>
      <c r="GJ5301" s="2"/>
      <c r="GK5301" s="2"/>
      <c r="GL5301" s="2"/>
      <c r="GM5301" s="2"/>
      <c r="GN5301" s="2"/>
      <c r="GO5301" s="2"/>
      <c r="GP5301" s="2"/>
      <c r="GQ5301" s="2"/>
      <c r="GR5301" s="2"/>
      <c r="GS5301" s="2"/>
      <c r="GT5301" s="2"/>
      <c r="GU5301" s="2"/>
      <c r="GV5301" s="2"/>
      <c r="GW5301" s="2"/>
      <c r="GX5301" s="2"/>
      <c r="GY5301" s="2"/>
      <c r="GZ5301" s="2"/>
      <c r="HA5301" s="2"/>
      <c r="HB5301" s="2"/>
      <c r="HC5301" s="2"/>
      <c r="HD5301" s="2"/>
      <c r="HE5301" s="2"/>
      <c r="HF5301" s="2"/>
      <c r="HG5301" s="2"/>
      <c r="HH5301" s="2"/>
      <c r="HI5301" s="2"/>
      <c r="HJ5301" s="2"/>
      <c r="HK5301" s="2"/>
      <c r="HL5301" s="2"/>
      <c r="HM5301" s="2"/>
      <c r="HN5301" s="2"/>
      <c r="HO5301" s="2"/>
      <c r="HP5301" s="2"/>
      <c r="HQ5301" s="2"/>
      <c r="HR5301" s="2"/>
      <c r="HS5301" s="2"/>
      <c r="HT5301" s="2"/>
      <c r="HU5301" s="2"/>
      <c r="HV5301" s="2"/>
      <c r="HW5301" s="2"/>
      <c r="HX5301" s="2"/>
      <c r="HY5301" s="2"/>
      <c r="HZ5301" s="2"/>
      <c r="IA5301" s="2"/>
      <c r="IB5301" s="2"/>
      <c r="IC5301" s="2"/>
      <c r="ID5301" s="2"/>
      <c r="IE5301" s="2"/>
      <c r="IF5301" s="2"/>
      <c r="IG5301" s="2"/>
      <c r="IH5301" s="2"/>
      <c r="II5301" s="2"/>
      <c r="IJ5301" s="2"/>
      <c r="IK5301" s="2"/>
      <c r="IL5301" s="2"/>
      <c r="IM5301" s="2"/>
      <c r="IN5301" s="2"/>
      <c r="IO5301" s="2"/>
      <c r="IP5301" s="2"/>
      <c r="IQ5301" s="2"/>
      <c r="IR5301" s="2"/>
      <c r="IS5301" s="2"/>
      <c r="IT5301" s="2"/>
      <c r="IU5301" s="2"/>
      <c r="IV5301" s="2"/>
    </row>
    <row r="5302" spans="1:256" s="51" customFormat="1">
      <c r="A5302" s="52"/>
      <c r="B5302" s="52">
        <v>0</v>
      </c>
      <c r="C5302" s="53"/>
      <c r="D5302" s="100">
        <v>1992</v>
      </c>
      <c r="E5302" s="139">
        <v>0</v>
      </c>
      <c r="F5302" s="139">
        <v>0</v>
      </c>
      <c r="G5302" s="139">
        <v>0</v>
      </c>
      <c r="H5302" s="139">
        <v>0</v>
      </c>
      <c r="I5302" s="139">
        <v>0</v>
      </c>
      <c r="J5302" s="139">
        <v>0</v>
      </c>
      <c r="K5302" s="139">
        <v>0</v>
      </c>
      <c r="L5302" s="139">
        <v>0</v>
      </c>
      <c r="M5302" s="139">
        <v>0</v>
      </c>
      <c r="N5302" s="44">
        <v>0</v>
      </c>
      <c r="O5302" s="2"/>
      <c r="P5302" s="139">
        <v>0</v>
      </c>
      <c r="Q5302" s="51">
        <v>0</v>
      </c>
      <c r="AI5302" s="2"/>
      <c r="AJ5302" s="2"/>
      <c r="AK5302" s="2"/>
      <c r="AL5302" s="2"/>
      <c r="AM5302" s="2"/>
      <c r="AN5302" s="2"/>
      <c r="AO5302" s="2"/>
      <c r="AP5302" s="2"/>
      <c r="AQ5302" s="2"/>
      <c r="AR5302" s="2"/>
      <c r="AS5302" s="2"/>
      <c r="AT5302" s="2"/>
      <c r="AU5302" s="2"/>
      <c r="AV5302" s="2"/>
      <c r="AW5302" s="2"/>
      <c r="AX5302" s="2"/>
      <c r="AY5302" s="2"/>
      <c r="AZ5302" s="2"/>
      <c r="BA5302" s="2"/>
      <c r="BB5302" s="2"/>
      <c r="BC5302" s="2"/>
      <c r="BD5302" s="2"/>
      <c r="BE5302" s="2"/>
      <c r="BF5302" s="2"/>
      <c r="BG5302" s="2"/>
      <c r="BH5302" s="2"/>
      <c r="BI5302" s="2"/>
      <c r="BJ5302" s="2"/>
      <c r="BK5302" s="2"/>
      <c r="BL5302" s="2"/>
      <c r="BM5302" s="2"/>
      <c r="BN5302" s="2"/>
      <c r="BO5302" s="2"/>
      <c r="BP5302" s="2"/>
      <c r="BQ5302" s="2"/>
      <c r="BR5302" s="2"/>
      <c r="BS5302" s="2"/>
      <c r="BT5302" s="2"/>
      <c r="BU5302" s="2"/>
      <c r="BV5302" s="2"/>
      <c r="BW5302" s="2"/>
      <c r="BX5302" s="2"/>
      <c r="BY5302" s="2"/>
      <c r="BZ5302" s="2"/>
      <c r="CA5302" s="2"/>
      <c r="CB5302" s="2"/>
      <c r="CC5302" s="2"/>
      <c r="CD5302" s="2"/>
      <c r="CE5302" s="2"/>
      <c r="CF5302" s="2"/>
      <c r="CG5302" s="2"/>
      <c r="CH5302" s="2"/>
      <c r="CI5302" s="2"/>
      <c r="CJ5302" s="2"/>
      <c r="CK5302" s="2"/>
      <c r="CL5302" s="2"/>
      <c r="CM5302" s="2"/>
      <c r="CN5302" s="2"/>
      <c r="CO5302" s="2"/>
      <c r="CP5302" s="2"/>
      <c r="CQ5302" s="2"/>
      <c r="CR5302" s="2"/>
      <c r="CS5302" s="2"/>
      <c r="CT5302" s="2"/>
      <c r="CU5302" s="2"/>
      <c r="CV5302" s="2"/>
      <c r="CW5302" s="2"/>
      <c r="CX5302" s="2"/>
      <c r="CY5302" s="2"/>
      <c r="CZ5302" s="2"/>
      <c r="DA5302" s="2"/>
      <c r="DB5302" s="2"/>
      <c r="DC5302" s="2"/>
      <c r="DD5302" s="2"/>
      <c r="DE5302" s="2"/>
      <c r="DF5302" s="2"/>
      <c r="DG5302" s="2"/>
      <c r="DH5302" s="2"/>
      <c r="DI5302" s="2"/>
      <c r="DJ5302" s="2"/>
      <c r="DK5302" s="2"/>
      <c r="DL5302" s="2"/>
      <c r="DM5302" s="2"/>
      <c r="DN5302" s="2"/>
      <c r="DO5302" s="2"/>
      <c r="DP5302" s="2"/>
      <c r="DQ5302" s="2"/>
      <c r="DR5302" s="2"/>
      <c r="DS5302" s="2"/>
      <c r="DT5302" s="2"/>
      <c r="DU5302" s="2"/>
      <c r="DV5302" s="2"/>
      <c r="DW5302" s="2"/>
      <c r="DX5302" s="2"/>
      <c r="DY5302" s="2"/>
      <c r="DZ5302" s="2"/>
      <c r="EA5302" s="2"/>
      <c r="EB5302" s="2"/>
      <c r="EC5302" s="2"/>
      <c r="ED5302" s="2"/>
      <c r="EE5302" s="2"/>
      <c r="EF5302" s="2"/>
      <c r="EG5302" s="2"/>
      <c r="EH5302" s="2"/>
      <c r="EI5302" s="2"/>
      <c r="EJ5302" s="2"/>
      <c r="EK5302" s="2"/>
      <c r="EL5302" s="2"/>
      <c r="EM5302" s="2"/>
      <c r="EN5302" s="2"/>
      <c r="EO5302" s="2"/>
      <c r="EP5302" s="2"/>
      <c r="EQ5302" s="2"/>
      <c r="ER5302" s="2"/>
      <c r="ES5302" s="2"/>
      <c r="ET5302" s="2"/>
      <c r="EU5302" s="2"/>
      <c r="EV5302" s="2"/>
      <c r="EW5302" s="2"/>
      <c r="EX5302" s="2"/>
      <c r="EY5302" s="2"/>
      <c r="EZ5302" s="2"/>
      <c r="FA5302" s="2"/>
      <c r="FB5302" s="2"/>
      <c r="FC5302" s="2"/>
      <c r="FD5302" s="2"/>
      <c r="FE5302" s="2"/>
      <c r="FF5302" s="2"/>
      <c r="FG5302" s="2"/>
      <c r="FH5302" s="2"/>
      <c r="FI5302" s="2"/>
      <c r="FJ5302" s="2"/>
      <c r="FK5302" s="2"/>
      <c r="FL5302" s="2"/>
      <c r="FM5302" s="2"/>
      <c r="FN5302" s="2"/>
      <c r="FO5302" s="2"/>
      <c r="FP5302" s="2"/>
      <c r="FQ5302" s="2"/>
      <c r="FR5302" s="2"/>
      <c r="FS5302" s="2"/>
      <c r="FT5302" s="2"/>
      <c r="FU5302" s="2"/>
      <c r="FV5302" s="2"/>
      <c r="FW5302" s="2"/>
      <c r="FX5302" s="2"/>
      <c r="FY5302" s="2"/>
      <c r="FZ5302" s="2"/>
      <c r="GA5302" s="2"/>
      <c r="GB5302" s="2"/>
      <c r="GC5302" s="2"/>
      <c r="GD5302" s="2"/>
      <c r="GE5302" s="2"/>
      <c r="GF5302" s="2"/>
      <c r="GG5302" s="2"/>
      <c r="GH5302" s="2"/>
      <c r="GI5302" s="2"/>
      <c r="GJ5302" s="2"/>
      <c r="GK5302" s="2"/>
      <c r="GL5302" s="2"/>
      <c r="GM5302" s="2"/>
      <c r="GN5302" s="2"/>
      <c r="GO5302" s="2"/>
      <c r="GP5302" s="2"/>
      <c r="GQ5302" s="2"/>
      <c r="GR5302" s="2"/>
      <c r="GS5302" s="2"/>
      <c r="GT5302" s="2"/>
      <c r="GU5302" s="2"/>
      <c r="GV5302" s="2"/>
      <c r="GW5302" s="2"/>
      <c r="GX5302" s="2"/>
      <c r="GY5302" s="2"/>
      <c r="GZ5302" s="2"/>
      <c r="HA5302" s="2"/>
      <c r="HB5302" s="2"/>
      <c r="HC5302" s="2"/>
      <c r="HD5302" s="2"/>
      <c r="HE5302" s="2"/>
      <c r="HF5302" s="2"/>
      <c r="HG5302" s="2"/>
      <c r="HH5302" s="2"/>
      <c r="HI5302" s="2"/>
      <c r="HJ5302" s="2"/>
      <c r="HK5302" s="2"/>
      <c r="HL5302" s="2"/>
      <c r="HM5302" s="2"/>
      <c r="HN5302" s="2"/>
      <c r="HO5302" s="2"/>
      <c r="HP5302" s="2"/>
      <c r="HQ5302" s="2"/>
      <c r="HR5302" s="2"/>
      <c r="HS5302" s="2"/>
      <c r="HT5302" s="2"/>
      <c r="HU5302" s="2"/>
      <c r="HV5302" s="2"/>
      <c r="HW5302" s="2"/>
      <c r="HX5302" s="2"/>
      <c r="HY5302" s="2"/>
      <c r="HZ5302" s="2"/>
      <c r="IA5302" s="2"/>
      <c r="IB5302" s="2"/>
      <c r="IC5302" s="2"/>
      <c r="ID5302" s="2"/>
      <c r="IE5302" s="2"/>
      <c r="IF5302" s="2"/>
      <c r="IG5302" s="2"/>
      <c r="IH5302" s="2"/>
      <c r="II5302" s="2"/>
      <c r="IJ5302" s="2"/>
      <c r="IK5302" s="2"/>
      <c r="IL5302" s="2"/>
      <c r="IM5302" s="2"/>
      <c r="IN5302" s="2"/>
      <c r="IO5302" s="2"/>
      <c r="IP5302" s="2"/>
      <c r="IQ5302" s="2"/>
      <c r="IR5302" s="2"/>
      <c r="IS5302" s="2"/>
      <c r="IT5302" s="2"/>
      <c r="IU5302" s="2"/>
      <c r="IV5302" s="2"/>
    </row>
    <row r="5303" spans="1:256" s="51" customFormat="1">
      <c r="A5303" s="52"/>
      <c r="B5303" s="52">
        <v>0</v>
      </c>
      <c r="C5303" s="53"/>
      <c r="D5303" s="100">
        <v>1993</v>
      </c>
      <c r="E5303" s="139">
        <v>0</v>
      </c>
      <c r="F5303" s="139">
        <v>0</v>
      </c>
      <c r="G5303" s="139">
        <v>0</v>
      </c>
      <c r="H5303" s="139">
        <v>0</v>
      </c>
      <c r="I5303" s="139">
        <v>0</v>
      </c>
      <c r="J5303" s="139">
        <v>0</v>
      </c>
      <c r="K5303" s="139">
        <v>0</v>
      </c>
      <c r="L5303" s="139">
        <v>0</v>
      </c>
      <c r="M5303" s="139">
        <v>0</v>
      </c>
      <c r="N5303" s="44">
        <v>0</v>
      </c>
      <c r="O5303" s="2"/>
      <c r="P5303" s="139">
        <v>0</v>
      </c>
      <c r="Q5303" s="51">
        <v>0</v>
      </c>
      <c r="AI5303" s="2"/>
      <c r="AJ5303" s="2"/>
      <c r="AK5303" s="2"/>
      <c r="AL5303" s="2"/>
      <c r="AM5303" s="2"/>
      <c r="AN5303" s="2"/>
      <c r="AO5303" s="2"/>
      <c r="AP5303" s="2"/>
      <c r="AQ5303" s="2"/>
      <c r="AR5303" s="2"/>
      <c r="AS5303" s="2"/>
      <c r="AT5303" s="2"/>
      <c r="AU5303" s="2"/>
      <c r="AV5303" s="2"/>
      <c r="AW5303" s="2"/>
      <c r="AX5303" s="2"/>
      <c r="AY5303" s="2"/>
      <c r="AZ5303" s="2"/>
      <c r="BA5303" s="2"/>
      <c r="BB5303" s="2"/>
      <c r="BC5303" s="2"/>
      <c r="BD5303" s="2"/>
      <c r="BE5303" s="2"/>
      <c r="BF5303" s="2"/>
      <c r="BG5303" s="2"/>
      <c r="BH5303" s="2"/>
      <c r="BI5303" s="2"/>
      <c r="BJ5303" s="2"/>
      <c r="BK5303" s="2"/>
      <c r="BL5303" s="2"/>
      <c r="BM5303" s="2"/>
      <c r="BN5303" s="2"/>
      <c r="BO5303" s="2"/>
      <c r="BP5303" s="2"/>
      <c r="BQ5303" s="2"/>
      <c r="BR5303" s="2"/>
      <c r="BS5303" s="2"/>
      <c r="BT5303" s="2"/>
      <c r="BU5303" s="2"/>
      <c r="BV5303" s="2"/>
      <c r="BW5303" s="2"/>
      <c r="BX5303" s="2"/>
      <c r="BY5303" s="2"/>
      <c r="BZ5303" s="2"/>
      <c r="CA5303" s="2"/>
      <c r="CB5303" s="2"/>
      <c r="CC5303" s="2"/>
      <c r="CD5303" s="2"/>
      <c r="CE5303" s="2"/>
      <c r="CF5303" s="2"/>
      <c r="CG5303" s="2"/>
      <c r="CH5303" s="2"/>
      <c r="CI5303" s="2"/>
      <c r="CJ5303" s="2"/>
      <c r="CK5303" s="2"/>
      <c r="CL5303" s="2"/>
      <c r="CM5303" s="2"/>
      <c r="CN5303" s="2"/>
      <c r="CO5303" s="2"/>
      <c r="CP5303" s="2"/>
      <c r="CQ5303" s="2"/>
      <c r="CR5303" s="2"/>
      <c r="CS5303" s="2"/>
      <c r="CT5303" s="2"/>
      <c r="CU5303" s="2"/>
      <c r="CV5303" s="2"/>
      <c r="CW5303" s="2"/>
      <c r="CX5303" s="2"/>
      <c r="CY5303" s="2"/>
      <c r="CZ5303" s="2"/>
      <c r="DA5303" s="2"/>
      <c r="DB5303" s="2"/>
      <c r="DC5303" s="2"/>
      <c r="DD5303" s="2"/>
      <c r="DE5303" s="2"/>
      <c r="DF5303" s="2"/>
      <c r="DG5303" s="2"/>
      <c r="DH5303" s="2"/>
      <c r="DI5303" s="2"/>
      <c r="DJ5303" s="2"/>
      <c r="DK5303" s="2"/>
      <c r="DL5303" s="2"/>
      <c r="DM5303" s="2"/>
      <c r="DN5303" s="2"/>
      <c r="DO5303" s="2"/>
      <c r="DP5303" s="2"/>
      <c r="DQ5303" s="2"/>
      <c r="DR5303" s="2"/>
      <c r="DS5303" s="2"/>
      <c r="DT5303" s="2"/>
      <c r="DU5303" s="2"/>
      <c r="DV5303" s="2"/>
      <c r="DW5303" s="2"/>
      <c r="DX5303" s="2"/>
      <c r="DY5303" s="2"/>
      <c r="DZ5303" s="2"/>
      <c r="EA5303" s="2"/>
      <c r="EB5303" s="2"/>
      <c r="EC5303" s="2"/>
      <c r="ED5303" s="2"/>
      <c r="EE5303" s="2"/>
      <c r="EF5303" s="2"/>
      <c r="EG5303" s="2"/>
      <c r="EH5303" s="2"/>
      <c r="EI5303" s="2"/>
      <c r="EJ5303" s="2"/>
      <c r="EK5303" s="2"/>
      <c r="EL5303" s="2"/>
      <c r="EM5303" s="2"/>
      <c r="EN5303" s="2"/>
      <c r="EO5303" s="2"/>
      <c r="EP5303" s="2"/>
      <c r="EQ5303" s="2"/>
      <c r="ER5303" s="2"/>
      <c r="ES5303" s="2"/>
      <c r="ET5303" s="2"/>
      <c r="EU5303" s="2"/>
      <c r="EV5303" s="2"/>
      <c r="EW5303" s="2"/>
      <c r="EX5303" s="2"/>
      <c r="EY5303" s="2"/>
      <c r="EZ5303" s="2"/>
      <c r="FA5303" s="2"/>
      <c r="FB5303" s="2"/>
      <c r="FC5303" s="2"/>
      <c r="FD5303" s="2"/>
      <c r="FE5303" s="2"/>
      <c r="FF5303" s="2"/>
      <c r="FG5303" s="2"/>
      <c r="FH5303" s="2"/>
      <c r="FI5303" s="2"/>
      <c r="FJ5303" s="2"/>
      <c r="FK5303" s="2"/>
      <c r="FL5303" s="2"/>
      <c r="FM5303" s="2"/>
      <c r="FN5303" s="2"/>
      <c r="FO5303" s="2"/>
      <c r="FP5303" s="2"/>
      <c r="FQ5303" s="2"/>
      <c r="FR5303" s="2"/>
      <c r="FS5303" s="2"/>
      <c r="FT5303" s="2"/>
      <c r="FU5303" s="2"/>
      <c r="FV5303" s="2"/>
      <c r="FW5303" s="2"/>
      <c r="FX5303" s="2"/>
      <c r="FY5303" s="2"/>
      <c r="FZ5303" s="2"/>
      <c r="GA5303" s="2"/>
      <c r="GB5303" s="2"/>
      <c r="GC5303" s="2"/>
      <c r="GD5303" s="2"/>
      <c r="GE5303" s="2"/>
      <c r="GF5303" s="2"/>
      <c r="GG5303" s="2"/>
      <c r="GH5303" s="2"/>
      <c r="GI5303" s="2"/>
      <c r="GJ5303" s="2"/>
      <c r="GK5303" s="2"/>
      <c r="GL5303" s="2"/>
      <c r="GM5303" s="2"/>
      <c r="GN5303" s="2"/>
      <c r="GO5303" s="2"/>
      <c r="GP5303" s="2"/>
      <c r="GQ5303" s="2"/>
      <c r="GR5303" s="2"/>
      <c r="GS5303" s="2"/>
      <c r="GT5303" s="2"/>
      <c r="GU5303" s="2"/>
      <c r="GV5303" s="2"/>
      <c r="GW5303" s="2"/>
      <c r="GX5303" s="2"/>
      <c r="GY5303" s="2"/>
      <c r="GZ5303" s="2"/>
      <c r="HA5303" s="2"/>
      <c r="HB5303" s="2"/>
      <c r="HC5303" s="2"/>
      <c r="HD5303" s="2"/>
      <c r="HE5303" s="2"/>
      <c r="HF5303" s="2"/>
      <c r="HG5303" s="2"/>
      <c r="HH5303" s="2"/>
      <c r="HI5303" s="2"/>
      <c r="HJ5303" s="2"/>
      <c r="HK5303" s="2"/>
      <c r="HL5303" s="2"/>
      <c r="HM5303" s="2"/>
      <c r="HN5303" s="2"/>
      <c r="HO5303" s="2"/>
      <c r="HP5303" s="2"/>
      <c r="HQ5303" s="2"/>
      <c r="HR5303" s="2"/>
      <c r="HS5303" s="2"/>
      <c r="HT5303" s="2"/>
      <c r="HU5303" s="2"/>
      <c r="HV5303" s="2"/>
      <c r="HW5303" s="2"/>
      <c r="HX5303" s="2"/>
      <c r="HY5303" s="2"/>
      <c r="HZ5303" s="2"/>
      <c r="IA5303" s="2"/>
      <c r="IB5303" s="2"/>
      <c r="IC5303" s="2"/>
      <c r="ID5303" s="2"/>
      <c r="IE5303" s="2"/>
      <c r="IF5303" s="2"/>
      <c r="IG5303" s="2"/>
      <c r="IH5303" s="2"/>
      <c r="II5303" s="2"/>
      <c r="IJ5303" s="2"/>
      <c r="IK5303" s="2"/>
      <c r="IL5303" s="2"/>
      <c r="IM5303" s="2"/>
      <c r="IN5303" s="2"/>
      <c r="IO5303" s="2"/>
      <c r="IP5303" s="2"/>
      <c r="IQ5303" s="2"/>
      <c r="IR5303" s="2"/>
      <c r="IS5303" s="2"/>
      <c r="IT5303" s="2"/>
      <c r="IU5303" s="2"/>
      <c r="IV5303" s="2"/>
    </row>
    <row r="5304" spans="1:256" s="51" customFormat="1">
      <c r="A5304" s="52"/>
      <c r="B5304" s="52">
        <v>0</v>
      </c>
      <c r="C5304" s="53"/>
      <c r="D5304" s="100">
        <v>1994</v>
      </c>
      <c r="E5304" s="139">
        <v>0</v>
      </c>
      <c r="F5304" s="139">
        <v>0</v>
      </c>
      <c r="G5304" s="139">
        <v>0</v>
      </c>
      <c r="H5304" s="139">
        <v>0</v>
      </c>
      <c r="I5304" s="139">
        <v>0</v>
      </c>
      <c r="J5304" s="139">
        <v>0</v>
      </c>
      <c r="K5304" s="139">
        <v>0</v>
      </c>
      <c r="L5304" s="139">
        <v>0</v>
      </c>
      <c r="M5304" s="139">
        <v>0</v>
      </c>
      <c r="N5304" s="44">
        <v>0</v>
      </c>
      <c r="O5304" s="2"/>
      <c r="P5304" s="139">
        <v>0</v>
      </c>
      <c r="Q5304" s="51">
        <v>0</v>
      </c>
      <c r="AI5304" s="2"/>
      <c r="AJ5304" s="2"/>
      <c r="AK5304" s="2"/>
      <c r="AL5304" s="2"/>
      <c r="AM5304" s="2"/>
      <c r="AN5304" s="2"/>
      <c r="AO5304" s="2"/>
      <c r="AP5304" s="2"/>
      <c r="AQ5304" s="2"/>
      <c r="AR5304" s="2"/>
      <c r="AS5304" s="2"/>
      <c r="AT5304" s="2"/>
      <c r="AU5304" s="2"/>
      <c r="AV5304" s="2"/>
      <c r="AW5304" s="2"/>
      <c r="AX5304" s="2"/>
      <c r="AY5304" s="2"/>
      <c r="AZ5304" s="2"/>
      <c r="BA5304" s="2"/>
      <c r="BB5304" s="2"/>
      <c r="BC5304" s="2"/>
      <c r="BD5304" s="2"/>
      <c r="BE5304" s="2"/>
      <c r="BF5304" s="2"/>
      <c r="BG5304" s="2"/>
      <c r="BH5304" s="2"/>
      <c r="BI5304" s="2"/>
      <c r="BJ5304" s="2"/>
      <c r="BK5304" s="2"/>
      <c r="BL5304" s="2"/>
      <c r="BM5304" s="2"/>
      <c r="BN5304" s="2"/>
      <c r="BO5304" s="2"/>
      <c r="BP5304" s="2"/>
      <c r="BQ5304" s="2"/>
      <c r="BR5304" s="2"/>
      <c r="BS5304" s="2"/>
      <c r="BT5304" s="2"/>
      <c r="BU5304" s="2"/>
      <c r="BV5304" s="2"/>
      <c r="BW5304" s="2"/>
      <c r="BX5304" s="2"/>
      <c r="BY5304" s="2"/>
      <c r="BZ5304" s="2"/>
      <c r="CA5304" s="2"/>
      <c r="CB5304" s="2"/>
      <c r="CC5304" s="2"/>
      <c r="CD5304" s="2"/>
      <c r="CE5304" s="2"/>
      <c r="CF5304" s="2"/>
      <c r="CG5304" s="2"/>
      <c r="CH5304" s="2"/>
      <c r="CI5304" s="2"/>
      <c r="CJ5304" s="2"/>
      <c r="CK5304" s="2"/>
      <c r="CL5304" s="2"/>
      <c r="CM5304" s="2"/>
      <c r="CN5304" s="2"/>
      <c r="CO5304" s="2"/>
      <c r="CP5304" s="2"/>
      <c r="CQ5304" s="2"/>
      <c r="CR5304" s="2"/>
      <c r="CS5304" s="2"/>
      <c r="CT5304" s="2"/>
      <c r="CU5304" s="2"/>
      <c r="CV5304" s="2"/>
      <c r="CW5304" s="2"/>
      <c r="CX5304" s="2"/>
      <c r="CY5304" s="2"/>
      <c r="CZ5304" s="2"/>
      <c r="DA5304" s="2"/>
      <c r="DB5304" s="2"/>
      <c r="DC5304" s="2"/>
      <c r="DD5304" s="2"/>
      <c r="DE5304" s="2"/>
      <c r="DF5304" s="2"/>
      <c r="DG5304" s="2"/>
      <c r="DH5304" s="2"/>
      <c r="DI5304" s="2"/>
      <c r="DJ5304" s="2"/>
      <c r="DK5304" s="2"/>
      <c r="DL5304" s="2"/>
      <c r="DM5304" s="2"/>
      <c r="DN5304" s="2"/>
      <c r="DO5304" s="2"/>
      <c r="DP5304" s="2"/>
      <c r="DQ5304" s="2"/>
      <c r="DR5304" s="2"/>
      <c r="DS5304" s="2"/>
      <c r="DT5304" s="2"/>
      <c r="DU5304" s="2"/>
      <c r="DV5304" s="2"/>
      <c r="DW5304" s="2"/>
      <c r="DX5304" s="2"/>
      <c r="DY5304" s="2"/>
      <c r="DZ5304" s="2"/>
      <c r="EA5304" s="2"/>
      <c r="EB5304" s="2"/>
      <c r="EC5304" s="2"/>
      <c r="ED5304" s="2"/>
      <c r="EE5304" s="2"/>
      <c r="EF5304" s="2"/>
      <c r="EG5304" s="2"/>
      <c r="EH5304" s="2"/>
      <c r="EI5304" s="2"/>
      <c r="EJ5304" s="2"/>
      <c r="EK5304" s="2"/>
      <c r="EL5304" s="2"/>
      <c r="EM5304" s="2"/>
      <c r="EN5304" s="2"/>
      <c r="EO5304" s="2"/>
      <c r="EP5304" s="2"/>
      <c r="EQ5304" s="2"/>
      <c r="ER5304" s="2"/>
      <c r="ES5304" s="2"/>
      <c r="ET5304" s="2"/>
      <c r="EU5304" s="2"/>
      <c r="EV5304" s="2"/>
      <c r="EW5304" s="2"/>
      <c r="EX5304" s="2"/>
      <c r="EY5304" s="2"/>
      <c r="EZ5304" s="2"/>
      <c r="FA5304" s="2"/>
      <c r="FB5304" s="2"/>
      <c r="FC5304" s="2"/>
      <c r="FD5304" s="2"/>
      <c r="FE5304" s="2"/>
      <c r="FF5304" s="2"/>
      <c r="FG5304" s="2"/>
      <c r="FH5304" s="2"/>
      <c r="FI5304" s="2"/>
      <c r="FJ5304" s="2"/>
      <c r="FK5304" s="2"/>
      <c r="FL5304" s="2"/>
      <c r="FM5304" s="2"/>
      <c r="FN5304" s="2"/>
      <c r="FO5304" s="2"/>
      <c r="FP5304" s="2"/>
      <c r="FQ5304" s="2"/>
      <c r="FR5304" s="2"/>
      <c r="FS5304" s="2"/>
      <c r="FT5304" s="2"/>
      <c r="FU5304" s="2"/>
      <c r="FV5304" s="2"/>
      <c r="FW5304" s="2"/>
      <c r="FX5304" s="2"/>
      <c r="FY5304" s="2"/>
      <c r="FZ5304" s="2"/>
      <c r="GA5304" s="2"/>
      <c r="GB5304" s="2"/>
      <c r="GC5304" s="2"/>
      <c r="GD5304" s="2"/>
      <c r="GE5304" s="2"/>
      <c r="GF5304" s="2"/>
      <c r="GG5304" s="2"/>
      <c r="GH5304" s="2"/>
      <c r="GI5304" s="2"/>
      <c r="GJ5304" s="2"/>
      <c r="GK5304" s="2"/>
      <c r="GL5304" s="2"/>
      <c r="GM5304" s="2"/>
      <c r="GN5304" s="2"/>
      <c r="GO5304" s="2"/>
      <c r="GP5304" s="2"/>
      <c r="GQ5304" s="2"/>
      <c r="GR5304" s="2"/>
      <c r="GS5304" s="2"/>
      <c r="GT5304" s="2"/>
      <c r="GU5304" s="2"/>
      <c r="GV5304" s="2"/>
      <c r="GW5304" s="2"/>
      <c r="GX5304" s="2"/>
      <c r="GY5304" s="2"/>
      <c r="GZ5304" s="2"/>
      <c r="HA5304" s="2"/>
      <c r="HB5304" s="2"/>
      <c r="HC5304" s="2"/>
      <c r="HD5304" s="2"/>
      <c r="HE5304" s="2"/>
      <c r="HF5304" s="2"/>
      <c r="HG5304" s="2"/>
      <c r="HH5304" s="2"/>
      <c r="HI5304" s="2"/>
      <c r="HJ5304" s="2"/>
      <c r="HK5304" s="2"/>
      <c r="HL5304" s="2"/>
      <c r="HM5304" s="2"/>
      <c r="HN5304" s="2"/>
      <c r="HO5304" s="2"/>
      <c r="HP5304" s="2"/>
      <c r="HQ5304" s="2"/>
      <c r="HR5304" s="2"/>
      <c r="HS5304" s="2"/>
      <c r="HT5304" s="2"/>
      <c r="HU5304" s="2"/>
      <c r="HV5304" s="2"/>
      <c r="HW5304" s="2"/>
      <c r="HX5304" s="2"/>
      <c r="HY5304" s="2"/>
      <c r="HZ5304" s="2"/>
      <c r="IA5304" s="2"/>
      <c r="IB5304" s="2"/>
      <c r="IC5304" s="2"/>
      <c r="ID5304" s="2"/>
      <c r="IE5304" s="2"/>
      <c r="IF5304" s="2"/>
      <c r="IG5304" s="2"/>
      <c r="IH5304" s="2"/>
      <c r="II5304" s="2"/>
      <c r="IJ5304" s="2"/>
      <c r="IK5304" s="2"/>
      <c r="IL5304" s="2"/>
      <c r="IM5304" s="2"/>
      <c r="IN5304" s="2"/>
      <c r="IO5304" s="2"/>
      <c r="IP5304" s="2"/>
      <c r="IQ5304" s="2"/>
      <c r="IR5304" s="2"/>
      <c r="IS5304" s="2"/>
      <c r="IT5304" s="2"/>
      <c r="IU5304" s="2"/>
      <c r="IV5304" s="2"/>
    </row>
    <row r="5305" spans="1:256" s="51" customFormat="1">
      <c r="A5305" s="52"/>
      <c r="B5305" s="52">
        <v>0</v>
      </c>
      <c r="C5305" s="53"/>
      <c r="D5305" s="100">
        <v>1995</v>
      </c>
      <c r="E5305" s="139">
        <v>0</v>
      </c>
      <c r="F5305" s="139">
        <v>0</v>
      </c>
      <c r="G5305" s="139">
        <v>0</v>
      </c>
      <c r="H5305" s="139">
        <v>0</v>
      </c>
      <c r="I5305" s="139">
        <v>0</v>
      </c>
      <c r="J5305" s="139">
        <v>0</v>
      </c>
      <c r="K5305" s="139">
        <v>0</v>
      </c>
      <c r="L5305" s="139">
        <v>0</v>
      </c>
      <c r="M5305" s="139">
        <v>0</v>
      </c>
      <c r="N5305" s="44">
        <v>0</v>
      </c>
      <c r="O5305" s="2"/>
      <c r="P5305" s="139">
        <v>0</v>
      </c>
      <c r="Q5305" s="51">
        <v>0</v>
      </c>
      <c r="AI5305" s="2"/>
      <c r="AJ5305" s="2"/>
      <c r="AK5305" s="2"/>
      <c r="AL5305" s="2"/>
      <c r="AM5305" s="2"/>
      <c r="AN5305" s="2"/>
      <c r="AO5305" s="2"/>
      <c r="AP5305" s="2"/>
      <c r="AQ5305" s="2"/>
      <c r="AR5305" s="2"/>
      <c r="AS5305" s="2"/>
      <c r="AT5305" s="2"/>
      <c r="AU5305" s="2"/>
      <c r="AV5305" s="2"/>
      <c r="AW5305" s="2"/>
      <c r="AX5305" s="2"/>
      <c r="AY5305" s="2"/>
      <c r="AZ5305" s="2"/>
      <c r="BA5305" s="2"/>
      <c r="BB5305" s="2"/>
      <c r="BC5305" s="2"/>
      <c r="BD5305" s="2"/>
      <c r="BE5305" s="2"/>
      <c r="BF5305" s="2"/>
      <c r="BG5305" s="2"/>
      <c r="BH5305" s="2"/>
      <c r="BI5305" s="2"/>
      <c r="BJ5305" s="2"/>
      <c r="BK5305" s="2"/>
      <c r="BL5305" s="2"/>
      <c r="BM5305" s="2"/>
      <c r="BN5305" s="2"/>
      <c r="BO5305" s="2"/>
      <c r="BP5305" s="2"/>
      <c r="BQ5305" s="2"/>
      <c r="BR5305" s="2"/>
      <c r="BS5305" s="2"/>
      <c r="BT5305" s="2"/>
      <c r="BU5305" s="2"/>
      <c r="BV5305" s="2"/>
      <c r="BW5305" s="2"/>
      <c r="BX5305" s="2"/>
      <c r="BY5305" s="2"/>
      <c r="BZ5305" s="2"/>
      <c r="CA5305" s="2"/>
      <c r="CB5305" s="2"/>
      <c r="CC5305" s="2"/>
      <c r="CD5305" s="2"/>
      <c r="CE5305" s="2"/>
      <c r="CF5305" s="2"/>
      <c r="CG5305" s="2"/>
      <c r="CH5305" s="2"/>
      <c r="CI5305" s="2"/>
      <c r="CJ5305" s="2"/>
      <c r="CK5305" s="2"/>
      <c r="CL5305" s="2"/>
      <c r="CM5305" s="2"/>
      <c r="CN5305" s="2"/>
      <c r="CO5305" s="2"/>
      <c r="CP5305" s="2"/>
      <c r="CQ5305" s="2"/>
      <c r="CR5305" s="2"/>
      <c r="CS5305" s="2"/>
      <c r="CT5305" s="2"/>
      <c r="CU5305" s="2"/>
      <c r="CV5305" s="2"/>
      <c r="CW5305" s="2"/>
      <c r="CX5305" s="2"/>
      <c r="CY5305" s="2"/>
      <c r="CZ5305" s="2"/>
      <c r="DA5305" s="2"/>
      <c r="DB5305" s="2"/>
      <c r="DC5305" s="2"/>
      <c r="DD5305" s="2"/>
      <c r="DE5305" s="2"/>
      <c r="DF5305" s="2"/>
      <c r="DG5305" s="2"/>
      <c r="DH5305" s="2"/>
      <c r="DI5305" s="2"/>
      <c r="DJ5305" s="2"/>
      <c r="DK5305" s="2"/>
      <c r="DL5305" s="2"/>
      <c r="DM5305" s="2"/>
      <c r="DN5305" s="2"/>
      <c r="DO5305" s="2"/>
      <c r="DP5305" s="2"/>
      <c r="DQ5305" s="2"/>
      <c r="DR5305" s="2"/>
      <c r="DS5305" s="2"/>
      <c r="DT5305" s="2"/>
      <c r="DU5305" s="2"/>
      <c r="DV5305" s="2"/>
      <c r="DW5305" s="2"/>
      <c r="DX5305" s="2"/>
      <c r="DY5305" s="2"/>
      <c r="DZ5305" s="2"/>
      <c r="EA5305" s="2"/>
      <c r="EB5305" s="2"/>
      <c r="EC5305" s="2"/>
      <c r="ED5305" s="2"/>
      <c r="EE5305" s="2"/>
      <c r="EF5305" s="2"/>
      <c r="EG5305" s="2"/>
      <c r="EH5305" s="2"/>
      <c r="EI5305" s="2"/>
      <c r="EJ5305" s="2"/>
      <c r="EK5305" s="2"/>
      <c r="EL5305" s="2"/>
      <c r="EM5305" s="2"/>
      <c r="EN5305" s="2"/>
      <c r="EO5305" s="2"/>
      <c r="EP5305" s="2"/>
      <c r="EQ5305" s="2"/>
      <c r="ER5305" s="2"/>
      <c r="ES5305" s="2"/>
      <c r="ET5305" s="2"/>
      <c r="EU5305" s="2"/>
      <c r="EV5305" s="2"/>
      <c r="EW5305" s="2"/>
      <c r="EX5305" s="2"/>
      <c r="EY5305" s="2"/>
      <c r="EZ5305" s="2"/>
      <c r="FA5305" s="2"/>
      <c r="FB5305" s="2"/>
      <c r="FC5305" s="2"/>
      <c r="FD5305" s="2"/>
      <c r="FE5305" s="2"/>
      <c r="FF5305" s="2"/>
      <c r="FG5305" s="2"/>
      <c r="FH5305" s="2"/>
      <c r="FI5305" s="2"/>
      <c r="FJ5305" s="2"/>
      <c r="FK5305" s="2"/>
      <c r="FL5305" s="2"/>
      <c r="FM5305" s="2"/>
      <c r="FN5305" s="2"/>
      <c r="FO5305" s="2"/>
      <c r="FP5305" s="2"/>
      <c r="FQ5305" s="2"/>
      <c r="FR5305" s="2"/>
      <c r="FS5305" s="2"/>
      <c r="FT5305" s="2"/>
      <c r="FU5305" s="2"/>
      <c r="FV5305" s="2"/>
      <c r="FW5305" s="2"/>
      <c r="FX5305" s="2"/>
      <c r="FY5305" s="2"/>
      <c r="FZ5305" s="2"/>
      <c r="GA5305" s="2"/>
      <c r="GB5305" s="2"/>
      <c r="GC5305" s="2"/>
      <c r="GD5305" s="2"/>
      <c r="GE5305" s="2"/>
      <c r="GF5305" s="2"/>
      <c r="GG5305" s="2"/>
      <c r="GH5305" s="2"/>
      <c r="GI5305" s="2"/>
      <c r="GJ5305" s="2"/>
      <c r="GK5305" s="2"/>
      <c r="GL5305" s="2"/>
      <c r="GM5305" s="2"/>
      <c r="GN5305" s="2"/>
      <c r="GO5305" s="2"/>
      <c r="GP5305" s="2"/>
      <c r="GQ5305" s="2"/>
      <c r="GR5305" s="2"/>
      <c r="GS5305" s="2"/>
      <c r="GT5305" s="2"/>
      <c r="GU5305" s="2"/>
      <c r="GV5305" s="2"/>
      <c r="GW5305" s="2"/>
      <c r="GX5305" s="2"/>
      <c r="GY5305" s="2"/>
      <c r="GZ5305" s="2"/>
      <c r="HA5305" s="2"/>
      <c r="HB5305" s="2"/>
      <c r="HC5305" s="2"/>
      <c r="HD5305" s="2"/>
      <c r="HE5305" s="2"/>
      <c r="HF5305" s="2"/>
      <c r="HG5305" s="2"/>
      <c r="HH5305" s="2"/>
      <c r="HI5305" s="2"/>
      <c r="HJ5305" s="2"/>
      <c r="HK5305" s="2"/>
      <c r="HL5305" s="2"/>
      <c r="HM5305" s="2"/>
      <c r="HN5305" s="2"/>
      <c r="HO5305" s="2"/>
      <c r="HP5305" s="2"/>
      <c r="HQ5305" s="2"/>
      <c r="HR5305" s="2"/>
      <c r="HS5305" s="2"/>
      <c r="HT5305" s="2"/>
      <c r="HU5305" s="2"/>
      <c r="HV5305" s="2"/>
      <c r="HW5305" s="2"/>
      <c r="HX5305" s="2"/>
      <c r="HY5305" s="2"/>
      <c r="HZ5305" s="2"/>
      <c r="IA5305" s="2"/>
      <c r="IB5305" s="2"/>
      <c r="IC5305" s="2"/>
      <c r="ID5305" s="2"/>
      <c r="IE5305" s="2"/>
      <c r="IF5305" s="2"/>
      <c r="IG5305" s="2"/>
      <c r="IH5305" s="2"/>
      <c r="II5305" s="2"/>
      <c r="IJ5305" s="2"/>
      <c r="IK5305" s="2"/>
      <c r="IL5305" s="2"/>
      <c r="IM5305" s="2"/>
      <c r="IN5305" s="2"/>
      <c r="IO5305" s="2"/>
      <c r="IP5305" s="2"/>
      <c r="IQ5305" s="2"/>
      <c r="IR5305" s="2"/>
      <c r="IS5305" s="2"/>
      <c r="IT5305" s="2"/>
      <c r="IU5305" s="2"/>
      <c r="IV5305" s="2"/>
    </row>
    <row r="5306" spans="1:256" s="51" customFormat="1">
      <c r="A5306" s="52"/>
      <c r="B5306" s="52">
        <v>0</v>
      </c>
      <c r="C5306" s="53"/>
      <c r="D5306" s="100">
        <v>1996</v>
      </c>
      <c r="E5306" s="139">
        <v>0</v>
      </c>
      <c r="F5306" s="139">
        <v>0</v>
      </c>
      <c r="G5306" s="139">
        <v>0</v>
      </c>
      <c r="H5306" s="139">
        <v>0</v>
      </c>
      <c r="I5306" s="139">
        <v>0</v>
      </c>
      <c r="J5306" s="139">
        <v>0</v>
      </c>
      <c r="K5306" s="139">
        <v>0</v>
      </c>
      <c r="L5306" s="139">
        <v>0</v>
      </c>
      <c r="M5306" s="139">
        <v>0</v>
      </c>
      <c r="N5306" s="44">
        <v>0</v>
      </c>
      <c r="O5306" s="2"/>
      <c r="P5306" s="139">
        <v>0</v>
      </c>
      <c r="Q5306" s="51">
        <v>0</v>
      </c>
      <c r="AI5306" s="2"/>
      <c r="AJ5306" s="2"/>
      <c r="AK5306" s="2"/>
      <c r="AL5306" s="2"/>
      <c r="AM5306" s="2"/>
      <c r="AN5306" s="2"/>
      <c r="AO5306" s="2"/>
      <c r="AP5306" s="2"/>
      <c r="AQ5306" s="2"/>
      <c r="AR5306" s="2"/>
      <c r="AS5306" s="2"/>
      <c r="AT5306" s="2"/>
      <c r="AU5306" s="2"/>
      <c r="AV5306" s="2"/>
      <c r="AW5306" s="2"/>
      <c r="AX5306" s="2"/>
      <c r="AY5306" s="2"/>
      <c r="AZ5306" s="2"/>
      <c r="BA5306" s="2"/>
      <c r="BB5306" s="2"/>
      <c r="BC5306" s="2"/>
      <c r="BD5306" s="2"/>
      <c r="BE5306" s="2"/>
      <c r="BF5306" s="2"/>
      <c r="BG5306" s="2"/>
      <c r="BH5306" s="2"/>
      <c r="BI5306" s="2"/>
      <c r="BJ5306" s="2"/>
      <c r="BK5306" s="2"/>
      <c r="BL5306" s="2"/>
      <c r="BM5306" s="2"/>
      <c r="BN5306" s="2"/>
      <c r="BO5306" s="2"/>
      <c r="BP5306" s="2"/>
      <c r="BQ5306" s="2"/>
      <c r="BR5306" s="2"/>
      <c r="BS5306" s="2"/>
      <c r="BT5306" s="2"/>
      <c r="BU5306" s="2"/>
      <c r="BV5306" s="2"/>
      <c r="BW5306" s="2"/>
      <c r="BX5306" s="2"/>
      <c r="BY5306" s="2"/>
      <c r="BZ5306" s="2"/>
      <c r="CA5306" s="2"/>
      <c r="CB5306" s="2"/>
      <c r="CC5306" s="2"/>
      <c r="CD5306" s="2"/>
      <c r="CE5306" s="2"/>
      <c r="CF5306" s="2"/>
      <c r="CG5306" s="2"/>
      <c r="CH5306" s="2"/>
      <c r="CI5306" s="2"/>
      <c r="CJ5306" s="2"/>
      <c r="CK5306" s="2"/>
      <c r="CL5306" s="2"/>
      <c r="CM5306" s="2"/>
      <c r="CN5306" s="2"/>
      <c r="CO5306" s="2"/>
      <c r="CP5306" s="2"/>
      <c r="CQ5306" s="2"/>
      <c r="CR5306" s="2"/>
      <c r="CS5306" s="2"/>
      <c r="CT5306" s="2"/>
      <c r="CU5306" s="2"/>
      <c r="CV5306" s="2"/>
      <c r="CW5306" s="2"/>
      <c r="CX5306" s="2"/>
      <c r="CY5306" s="2"/>
      <c r="CZ5306" s="2"/>
      <c r="DA5306" s="2"/>
      <c r="DB5306" s="2"/>
      <c r="DC5306" s="2"/>
      <c r="DD5306" s="2"/>
      <c r="DE5306" s="2"/>
      <c r="DF5306" s="2"/>
      <c r="DG5306" s="2"/>
      <c r="DH5306" s="2"/>
      <c r="DI5306" s="2"/>
      <c r="DJ5306" s="2"/>
      <c r="DK5306" s="2"/>
      <c r="DL5306" s="2"/>
      <c r="DM5306" s="2"/>
      <c r="DN5306" s="2"/>
      <c r="DO5306" s="2"/>
      <c r="DP5306" s="2"/>
      <c r="DQ5306" s="2"/>
      <c r="DR5306" s="2"/>
      <c r="DS5306" s="2"/>
      <c r="DT5306" s="2"/>
      <c r="DU5306" s="2"/>
      <c r="DV5306" s="2"/>
      <c r="DW5306" s="2"/>
      <c r="DX5306" s="2"/>
      <c r="DY5306" s="2"/>
      <c r="DZ5306" s="2"/>
      <c r="EA5306" s="2"/>
      <c r="EB5306" s="2"/>
      <c r="EC5306" s="2"/>
      <c r="ED5306" s="2"/>
      <c r="EE5306" s="2"/>
      <c r="EF5306" s="2"/>
      <c r="EG5306" s="2"/>
      <c r="EH5306" s="2"/>
      <c r="EI5306" s="2"/>
      <c r="EJ5306" s="2"/>
      <c r="EK5306" s="2"/>
      <c r="EL5306" s="2"/>
      <c r="EM5306" s="2"/>
      <c r="EN5306" s="2"/>
      <c r="EO5306" s="2"/>
      <c r="EP5306" s="2"/>
      <c r="EQ5306" s="2"/>
      <c r="ER5306" s="2"/>
      <c r="ES5306" s="2"/>
      <c r="ET5306" s="2"/>
      <c r="EU5306" s="2"/>
      <c r="EV5306" s="2"/>
      <c r="EW5306" s="2"/>
      <c r="EX5306" s="2"/>
      <c r="EY5306" s="2"/>
      <c r="EZ5306" s="2"/>
      <c r="FA5306" s="2"/>
      <c r="FB5306" s="2"/>
      <c r="FC5306" s="2"/>
      <c r="FD5306" s="2"/>
      <c r="FE5306" s="2"/>
      <c r="FF5306" s="2"/>
      <c r="FG5306" s="2"/>
      <c r="FH5306" s="2"/>
      <c r="FI5306" s="2"/>
      <c r="FJ5306" s="2"/>
      <c r="FK5306" s="2"/>
      <c r="FL5306" s="2"/>
      <c r="FM5306" s="2"/>
      <c r="FN5306" s="2"/>
      <c r="FO5306" s="2"/>
      <c r="FP5306" s="2"/>
      <c r="FQ5306" s="2"/>
      <c r="FR5306" s="2"/>
      <c r="FS5306" s="2"/>
      <c r="FT5306" s="2"/>
      <c r="FU5306" s="2"/>
      <c r="FV5306" s="2"/>
      <c r="FW5306" s="2"/>
      <c r="FX5306" s="2"/>
      <c r="FY5306" s="2"/>
      <c r="FZ5306" s="2"/>
      <c r="GA5306" s="2"/>
      <c r="GB5306" s="2"/>
      <c r="GC5306" s="2"/>
      <c r="GD5306" s="2"/>
      <c r="GE5306" s="2"/>
      <c r="GF5306" s="2"/>
      <c r="GG5306" s="2"/>
      <c r="GH5306" s="2"/>
      <c r="GI5306" s="2"/>
      <c r="GJ5306" s="2"/>
      <c r="GK5306" s="2"/>
      <c r="GL5306" s="2"/>
      <c r="GM5306" s="2"/>
      <c r="GN5306" s="2"/>
      <c r="GO5306" s="2"/>
      <c r="GP5306" s="2"/>
      <c r="GQ5306" s="2"/>
      <c r="GR5306" s="2"/>
      <c r="GS5306" s="2"/>
      <c r="GT5306" s="2"/>
      <c r="GU5306" s="2"/>
      <c r="GV5306" s="2"/>
      <c r="GW5306" s="2"/>
      <c r="GX5306" s="2"/>
      <c r="GY5306" s="2"/>
      <c r="GZ5306" s="2"/>
      <c r="HA5306" s="2"/>
      <c r="HB5306" s="2"/>
      <c r="HC5306" s="2"/>
      <c r="HD5306" s="2"/>
      <c r="HE5306" s="2"/>
      <c r="HF5306" s="2"/>
      <c r="HG5306" s="2"/>
      <c r="HH5306" s="2"/>
      <c r="HI5306" s="2"/>
      <c r="HJ5306" s="2"/>
      <c r="HK5306" s="2"/>
      <c r="HL5306" s="2"/>
      <c r="HM5306" s="2"/>
      <c r="HN5306" s="2"/>
      <c r="HO5306" s="2"/>
      <c r="HP5306" s="2"/>
      <c r="HQ5306" s="2"/>
      <c r="HR5306" s="2"/>
      <c r="HS5306" s="2"/>
      <c r="HT5306" s="2"/>
      <c r="HU5306" s="2"/>
      <c r="HV5306" s="2"/>
      <c r="HW5306" s="2"/>
      <c r="HX5306" s="2"/>
      <c r="HY5306" s="2"/>
      <c r="HZ5306" s="2"/>
      <c r="IA5306" s="2"/>
      <c r="IB5306" s="2"/>
      <c r="IC5306" s="2"/>
      <c r="ID5306" s="2"/>
      <c r="IE5306" s="2"/>
      <c r="IF5306" s="2"/>
      <c r="IG5306" s="2"/>
      <c r="IH5306" s="2"/>
      <c r="II5306" s="2"/>
      <c r="IJ5306" s="2"/>
      <c r="IK5306" s="2"/>
      <c r="IL5306" s="2"/>
      <c r="IM5306" s="2"/>
      <c r="IN5306" s="2"/>
      <c r="IO5306" s="2"/>
      <c r="IP5306" s="2"/>
      <c r="IQ5306" s="2"/>
      <c r="IR5306" s="2"/>
      <c r="IS5306" s="2"/>
      <c r="IT5306" s="2"/>
      <c r="IU5306" s="2"/>
      <c r="IV5306" s="2"/>
    </row>
    <row r="5307" spans="1:256" s="51" customFormat="1">
      <c r="A5307" s="52"/>
      <c r="B5307" s="52">
        <v>0</v>
      </c>
      <c r="C5307" s="53"/>
      <c r="D5307" s="100">
        <v>1997</v>
      </c>
      <c r="E5307" s="139">
        <v>0</v>
      </c>
      <c r="F5307" s="139">
        <v>0</v>
      </c>
      <c r="G5307" s="139">
        <v>0</v>
      </c>
      <c r="H5307" s="139">
        <v>0</v>
      </c>
      <c r="I5307" s="139">
        <v>0</v>
      </c>
      <c r="J5307" s="139">
        <v>0</v>
      </c>
      <c r="K5307" s="139">
        <v>0</v>
      </c>
      <c r="L5307" s="139">
        <v>0</v>
      </c>
      <c r="M5307" s="139">
        <v>0</v>
      </c>
      <c r="N5307" s="44">
        <v>0</v>
      </c>
      <c r="O5307" s="2"/>
      <c r="P5307" s="139">
        <v>0</v>
      </c>
      <c r="Q5307" s="51">
        <v>0</v>
      </c>
      <c r="AI5307" s="2"/>
      <c r="AJ5307" s="2"/>
      <c r="AK5307" s="2"/>
      <c r="AL5307" s="2"/>
      <c r="AM5307" s="2"/>
      <c r="AN5307" s="2"/>
      <c r="AO5307" s="2"/>
      <c r="AP5307" s="2"/>
      <c r="AQ5307" s="2"/>
      <c r="AR5307" s="2"/>
      <c r="AS5307" s="2"/>
      <c r="AT5307" s="2"/>
      <c r="AU5307" s="2"/>
      <c r="AV5307" s="2"/>
      <c r="AW5307" s="2"/>
      <c r="AX5307" s="2"/>
      <c r="AY5307" s="2"/>
      <c r="AZ5307" s="2"/>
      <c r="BA5307" s="2"/>
      <c r="BB5307" s="2"/>
      <c r="BC5307" s="2"/>
      <c r="BD5307" s="2"/>
      <c r="BE5307" s="2"/>
      <c r="BF5307" s="2"/>
      <c r="BG5307" s="2"/>
      <c r="BH5307" s="2"/>
      <c r="BI5307" s="2"/>
      <c r="BJ5307" s="2"/>
      <c r="BK5307" s="2"/>
      <c r="BL5307" s="2"/>
      <c r="BM5307" s="2"/>
      <c r="BN5307" s="2"/>
      <c r="BO5307" s="2"/>
      <c r="BP5307" s="2"/>
      <c r="BQ5307" s="2"/>
      <c r="BR5307" s="2"/>
      <c r="BS5307" s="2"/>
      <c r="BT5307" s="2"/>
      <c r="BU5307" s="2"/>
      <c r="BV5307" s="2"/>
      <c r="BW5307" s="2"/>
      <c r="BX5307" s="2"/>
      <c r="BY5307" s="2"/>
      <c r="BZ5307" s="2"/>
      <c r="CA5307" s="2"/>
      <c r="CB5307" s="2"/>
      <c r="CC5307" s="2"/>
      <c r="CD5307" s="2"/>
      <c r="CE5307" s="2"/>
      <c r="CF5307" s="2"/>
      <c r="CG5307" s="2"/>
      <c r="CH5307" s="2"/>
      <c r="CI5307" s="2"/>
      <c r="CJ5307" s="2"/>
      <c r="CK5307" s="2"/>
      <c r="CL5307" s="2"/>
      <c r="CM5307" s="2"/>
      <c r="CN5307" s="2"/>
      <c r="CO5307" s="2"/>
      <c r="CP5307" s="2"/>
      <c r="CQ5307" s="2"/>
      <c r="CR5307" s="2"/>
      <c r="CS5307" s="2"/>
      <c r="CT5307" s="2"/>
      <c r="CU5307" s="2"/>
      <c r="CV5307" s="2"/>
      <c r="CW5307" s="2"/>
      <c r="CX5307" s="2"/>
      <c r="CY5307" s="2"/>
      <c r="CZ5307" s="2"/>
      <c r="DA5307" s="2"/>
      <c r="DB5307" s="2"/>
      <c r="DC5307" s="2"/>
      <c r="DD5307" s="2"/>
      <c r="DE5307" s="2"/>
      <c r="DF5307" s="2"/>
      <c r="DG5307" s="2"/>
      <c r="DH5307" s="2"/>
      <c r="DI5307" s="2"/>
      <c r="DJ5307" s="2"/>
      <c r="DK5307" s="2"/>
      <c r="DL5307" s="2"/>
      <c r="DM5307" s="2"/>
      <c r="DN5307" s="2"/>
      <c r="DO5307" s="2"/>
      <c r="DP5307" s="2"/>
      <c r="DQ5307" s="2"/>
      <c r="DR5307" s="2"/>
      <c r="DS5307" s="2"/>
      <c r="DT5307" s="2"/>
      <c r="DU5307" s="2"/>
      <c r="DV5307" s="2"/>
      <c r="DW5307" s="2"/>
      <c r="DX5307" s="2"/>
      <c r="DY5307" s="2"/>
      <c r="DZ5307" s="2"/>
      <c r="EA5307" s="2"/>
      <c r="EB5307" s="2"/>
      <c r="EC5307" s="2"/>
      <c r="ED5307" s="2"/>
      <c r="EE5307" s="2"/>
      <c r="EF5307" s="2"/>
      <c r="EG5307" s="2"/>
      <c r="EH5307" s="2"/>
      <c r="EI5307" s="2"/>
      <c r="EJ5307" s="2"/>
      <c r="EK5307" s="2"/>
      <c r="EL5307" s="2"/>
      <c r="EM5307" s="2"/>
      <c r="EN5307" s="2"/>
      <c r="EO5307" s="2"/>
      <c r="EP5307" s="2"/>
      <c r="EQ5307" s="2"/>
      <c r="ER5307" s="2"/>
      <c r="ES5307" s="2"/>
      <c r="ET5307" s="2"/>
      <c r="EU5307" s="2"/>
      <c r="EV5307" s="2"/>
      <c r="EW5307" s="2"/>
      <c r="EX5307" s="2"/>
      <c r="EY5307" s="2"/>
      <c r="EZ5307" s="2"/>
      <c r="FA5307" s="2"/>
      <c r="FB5307" s="2"/>
      <c r="FC5307" s="2"/>
      <c r="FD5307" s="2"/>
      <c r="FE5307" s="2"/>
      <c r="FF5307" s="2"/>
      <c r="FG5307" s="2"/>
      <c r="FH5307" s="2"/>
      <c r="FI5307" s="2"/>
      <c r="FJ5307" s="2"/>
      <c r="FK5307" s="2"/>
      <c r="FL5307" s="2"/>
      <c r="FM5307" s="2"/>
      <c r="FN5307" s="2"/>
      <c r="FO5307" s="2"/>
      <c r="FP5307" s="2"/>
      <c r="FQ5307" s="2"/>
      <c r="FR5307" s="2"/>
      <c r="FS5307" s="2"/>
      <c r="FT5307" s="2"/>
      <c r="FU5307" s="2"/>
      <c r="FV5307" s="2"/>
      <c r="FW5307" s="2"/>
      <c r="FX5307" s="2"/>
      <c r="FY5307" s="2"/>
      <c r="FZ5307" s="2"/>
      <c r="GA5307" s="2"/>
      <c r="GB5307" s="2"/>
      <c r="GC5307" s="2"/>
      <c r="GD5307" s="2"/>
      <c r="GE5307" s="2"/>
      <c r="GF5307" s="2"/>
      <c r="GG5307" s="2"/>
      <c r="GH5307" s="2"/>
      <c r="GI5307" s="2"/>
      <c r="GJ5307" s="2"/>
      <c r="GK5307" s="2"/>
      <c r="GL5307" s="2"/>
      <c r="GM5307" s="2"/>
      <c r="GN5307" s="2"/>
      <c r="GO5307" s="2"/>
      <c r="GP5307" s="2"/>
      <c r="GQ5307" s="2"/>
      <c r="GR5307" s="2"/>
      <c r="GS5307" s="2"/>
      <c r="GT5307" s="2"/>
      <c r="GU5307" s="2"/>
      <c r="GV5307" s="2"/>
      <c r="GW5307" s="2"/>
      <c r="GX5307" s="2"/>
      <c r="GY5307" s="2"/>
      <c r="GZ5307" s="2"/>
      <c r="HA5307" s="2"/>
      <c r="HB5307" s="2"/>
      <c r="HC5307" s="2"/>
      <c r="HD5307" s="2"/>
      <c r="HE5307" s="2"/>
      <c r="HF5307" s="2"/>
      <c r="HG5307" s="2"/>
      <c r="HH5307" s="2"/>
      <c r="HI5307" s="2"/>
      <c r="HJ5307" s="2"/>
      <c r="HK5307" s="2"/>
      <c r="HL5307" s="2"/>
      <c r="HM5307" s="2"/>
      <c r="HN5307" s="2"/>
      <c r="HO5307" s="2"/>
      <c r="HP5307" s="2"/>
      <c r="HQ5307" s="2"/>
      <c r="HR5307" s="2"/>
      <c r="HS5307" s="2"/>
      <c r="HT5307" s="2"/>
      <c r="HU5307" s="2"/>
      <c r="HV5307" s="2"/>
      <c r="HW5307" s="2"/>
      <c r="HX5307" s="2"/>
      <c r="HY5307" s="2"/>
      <c r="HZ5307" s="2"/>
      <c r="IA5307" s="2"/>
      <c r="IB5307" s="2"/>
      <c r="IC5307" s="2"/>
      <c r="ID5307" s="2"/>
      <c r="IE5307" s="2"/>
      <c r="IF5307" s="2"/>
      <c r="IG5307" s="2"/>
      <c r="IH5307" s="2"/>
      <c r="II5307" s="2"/>
      <c r="IJ5307" s="2"/>
      <c r="IK5307" s="2"/>
      <c r="IL5307" s="2"/>
      <c r="IM5307" s="2"/>
      <c r="IN5307" s="2"/>
      <c r="IO5307" s="2"/>
      <c r="IP5307" s="2"/>
      <c r="IQ5307" s="2"/>
      <c r="IR5307" s="2"/>
      <c r="IS5307" s="2"/>
      <c r="IT5307" s="2"/>
      <c r="IU5307" s="2"/>
      <c r="IV5307" s="2"/>
    </row>
    <row r="5308" spans="1:256" s="51" customFormat="1">
      <c r="A5308" s="52"/>
      <c r="B5308" s="52">
        <v>0</v>
      </c>
      <c r="C5308" s="53"/>
      <c r="D5308" s="100">
        <v>1998</v>
      </c>
      <c r="E5308" s="139">
        <v>0</v>
      </c>
      <c r="F5308" s="139">
        <v>0</v>
      </c>
      <c r="G5308" s="139">
        <v>0</v>
      </c>
      <c r="H5308" s="139">
        <v>0</v>
      </c>
      <c r="I5308" s="139">
        <v>0</v>
      </c>
      <c r="J5308" s="139">
        <v>0</v>
      </c>
      <c r="K5308" s="139">
        <v>0</v>
      </c>
      <c r="L5308" s="139">
        <v>0</v>
      </c>
      <c r="M5308" s="139">
        <v>0</v>
      </c>
      <c r="N5308" s="44">
        <v>0</v>
      </c>
      <c r="O5308" s="2"/>
      <c r="P5308" s="139">
        <v>0</v>
      </c>
      <c r="Q5308" s="51">
        <v>0</v>
      </c>
      <c r="AI5308" s="2"/>
      <c r="AJ5308" s="2"/>
      <c r="AK5308" s="2"/>
      <c r="AL5308" s="2"/>
      <c r="AM5308" s="2"/>
      <c r="AN5308" s="2"/>
      <c r="AO5308" s="2"/>
      <c r="AP5308" s="2"/>
      <c r="AQ5308" s="2"/>
      <c r="AR5308" s="2"/>
      <c r="AS5308" s="2"/>
      <c r="AT5308" s="2"/>
      <c r="AU5308" s="2"/>
      <c r="AV5308" s="2"/>
      <c r="AW5308" s="2"/>
      <c r="AX5308" s="2"/>
      <c r="AY5308" s="2"/>
      <c r="AZ5308" s="2"/>
      <c r="BA5308" s="2"/>
      <c r="BB5308" s="2"/>
      <c r="BC5308" s="2"/>
      <c r="BD5308" s="2"/>
      <c r="BE5308" s="2"/>
      <c r="BF5308" s="2"/>
      <c r="BG5308" s="2"/>
      <c r="BH5308" s="2"/>
      <c r="BI5308" s="2"/>
      <c r="BJ5308" s="2"/>
      <c r="BK5308" s="2"/>
      <c r="BL5308" s="2"/>
      <c r="BM5308" s="2"/>
      <c r="BN5308" s="2"/>
      <c r="BO5308" s="2"/>
      <c r="BP5308" s="2"/>
      <c r="BQ5308" s="2"/>
      <c r="BR5308" s="2"/>
      <c r="BS5308" s="2"/>
      <c r="BT5308" s="2"/>
      <c r="BU5308" s="2"/>
      <c r="BV5308" s="2"/>
      <c r="BW5308" s="2"/>
      <c r="BX5308" s="2"/>
      <c r="BY5308" s="2"/>
      <c r="BZ5308" s="2"/>
      <c r="CA5308" s="2"/>
      <c r="CB5308" s="2"/>
      <c r="CC5308" s="2"/>
      <c r="CD5308" s="2"/>
      <c r="CE5308" s="2"/>
      <c r="CF5308" s="2"/>
      <c r="CG5308" s="2"/>
      <c r="CH5308" s="2"/>
      <c r="CI5308" s="2"/>
      <c r="CJ5308" s="2"/>
      <c r="CK5308" s="2"/>
      <c r="CL5308" s="2"/>
      <c r="CM5308" s="2"/>
      <c r="CN5308" s="2"/>
      <c r="CO5308" s="2"/>
      <c r="CP5308" s="2"/>
      <c r="CQ5308" s="2"/>
      <c r="CR5308" s="2"/>
      <c r="CS5308" s="2"/>
      <c r="CT5308" s="2"/>
      <c r="CU5308" s="2"/>
      <c r="CV5308" s="2"/>
      <c r="CW5308" s="2"/>
      <c r="CX5308" s="2"/>
      <c r="CY5308" s="2"/>
      <c r="CZ5308" s="2"/>
      <c r="DA5308" s="2"/>
      <c r="DB5308" s="2"/>
      <c r="DC5308" s="2"/>
      <c r="DD5308" s="2"/>
      <c r="DE5308" s="2"/>
      <c r="DF5308" s="2"/>
      <c r="DG5308" s="2"/>
      <c r="DH5308" s="2"/>
      <c r="DI5308" s="2"/>
      <c r="DJ5308" s="2"/>
      <c r="DK5308" s="2"/>
      <c r="DL5308" s="2"/>
      <c r="DM5308" s="2"/>
      <c r="DN5308" s="2"/>
      <c r="DO5308" s="2"/>
      <c r="DP5308" s="2"/>
      <c r="DQ5308" s="2"/>
      <c r="DR5308" s="2"/>
      <c r="DS5308" s="2"/>
      <c r="DT5308" s="2"/>
      <c r="DU5308" s="2"/>
      <c r="DV5308" s="2"/>
      <c r="DW5308" s="2"/>
      <c r="DX5308" s="2"/>
      <c r="DY5308" s="2"/>
      <c r="DZ5308" s="2"/>
      <c r="EA5308" s="2"/>
      <c r="EB5308" s="2"/>
      <c r="EC5308" s="2"/>
      <c r="ED5308" s="2"/>
      <c r="EE5308" s="2"/>
      <c r="EF5308" s="2"/>
      <c r="EG5308" s="2"/>
      <c r="EH5308" s="2"/>
      <c r="EI5308" s="2"/>
      <c r="EJ5308" s="2"/>
      <c r="EK5308" s="2"/>
      <c r="EL5308" s="2"/>
      <c r="EM5308" s="2"/>
      <c r="EN5308" s="2"/>
      <c r="EO5308" s="2"/>
      <c r="EP5308" s="2"/>
      <c r="EQ5308" s="2"/>
      <c r="ER5308" s="2"/>
      <c r="ES5308" s="2"/>
      <c r="ET5308" s="2"/>
      <c r="EU5308" s="2"/>
      <c r="EV5308" s="2"/>
      <c r="EW5308" s="2"/>
      <c r="EX5308" s="2"/>
      <c r="EY5308" s="2"/>
      <c r="EZ5308" s="2"/>
      <c r="FA5308" s="2"/>
      <c r="FB5308" s="2"/>
      <c r="FC5308" s="2"/>
      <c r="FD5308" s="2"/>
      <c r="FE5308" s="2"/>
      <c r="FF5308" s="2"/>
      <c r="FG5308" s="2"/>
      <c r="FH5308" s="2"/>
      <c r="FI5308" s="2"/>
      <c r="FJ5308" s="2"/>
      <c r="FK5308" s="2"/>
      <c r="FL5308" s="2"/>
      <c r="FM5308" s="2"/>
      <c r="FN5308" s="2"/>
      <c r="FO5308" s="2"/>
      <c r="FP5308" s="2"/>
      <c r="FQ5308" s="2"/>
      <c r="FR5308" s="2"/>
      <c r="FS5308" s="2"/>
      <c r="FT5308" s="2"/>
      <c r="FU5308" s="2"/>
      <c r="FV5308" s="2"/>
      <c r="FW5308" s="2"/>
      <c r="FX5308" s="2"/>
      <c r="FY5308" s="2"/>
      <c r="FZ5308" s="2"/>
      <c r="GA5308" s="2"/>
      <c r="GB5308" s="2"/>
      <c r="GC5308" s="2"/>
      <c r="GD5308" s="2"/>
      <c r="GE5308" s="2"/>
      <c r="GF5308" s="2"/>
      <c r="GG5308" s="2"/>
      <c r="GH5308" s="2"/>
      <c r="GI5308" s="2"/>
      <c r="GJ5308" s="2"/>
      <c r="GK5308" s="2"/>
      <c r="GL5308" s="2"/>
      <c r="GM5308" s="2"/>
      <c r="GN5308" s="2"/>
      <c r="GO5308" s="2"/>
      <c r="GP5308" s="2"/>
      <c r="GQ5308" s="2"/>
      <c r="GR5308" s="2"/>
      <c r="GS5308" s="2"/>
      <c r="GT5308" s="2"/>
      <c r="GU5308" s="2"/>
      <c r="GV5308" s="2"/>
      <c r="GW5308" s="2"/>
      <c r="GX5308" s="2"/>
      <c r="GY5308" s="2"/>
      <c r="GZ5308" s="2"/>
      <c r="HA5308" s="2"/>
      <c r="HB5308" s="2"/>
      <c r="HC5308" s="2"/>
      <c r="HD5308" s="2"/>
      <c r="HE5308" s="2"/>
      <c r="HF5308" s="2"/>
      <c r="HG5308" s="2"/>
      <c r="HH5308" s="2"/>
      <c r="HI5308" s="2"/>
      <c r="HJ5308" s="2"/>
      <c r="HK5308" s="2"/>
      <c r="HL5308" s="2"/>
      <c r="HM5308" s="2"/>
      <c r="HN5308" s="2"/>
      <c r="HO5308" s="2"/>
      <c r="HP5308" s="2"/>
      <c r="HQ5308" s="2"/>
      <c r="HR5308" s="2"/>
      <c r="HS5308" s="2"/>
      <c r="HT5308" s="2"/>
      <c r="HU5308" s="2"/>
      <c r="HV5308" s="2"/>
      <c r="HW5308" s="2"/>
      <c r="HX5308" s="2"/>
      <c r="HY5308" s="2"/>
      <c r="HZ5308" s="2"/>
      <c r="IA5308" s="2"/>
      <c r="IB5308" s="2"/>
      <c r="IC5308" s="2"/>
      <c r="ID5308" s="2"/>
      <c r="IE5308" s="2"/>
      <c r="IF5308" s="2"/>
      <c r="IG5308" s="2"/>
      <c r="IH5308" s="2"/>
      <c r="II5308" s="2"/>
      <c r="IJ5308" s="2"/>
      <c r="IK5308" s="2"/>
      <c r="IL5308" s="2"/>
      <c r="IM5308" s="2"/>
      <c r="IN5308" s="2"/>
      <c r="IO5308" s="2"/>
      <c r="IP5308" s="2"/>
      <c r="IQ5308" s="2"/>
      <c r="IR5308" s="2"/>
      <c r="IS5308" s="2"/>
      <c r="IT5308" s="2"/>
      <c r="IU5308" s="2"/>
      <c r="IV5308" s="2"/>
    </row>
    <row r="5309" spans="1:256" s="51" customFormat="1">
      <c r="A5309" s="52"/>
      <c r="B5309" s="52">
        <v>0</v>
      </c>
      <c r="C5309" s="53"/>
      <c r="D5309" s="100">
        <v>1999</v>
      </c>
      <c r="E5309" s="139">
        <v>0</v>
      </c>
      <c r="F5309" s="139">
        <v>0</v>
      </c>
      <c r="G5309" s="139">
        <v>0</v>
      </c>
      <c r="H5309" s="139">
        <v>0</v>
      </c>
      <c r="I5309" s="139">
        <v>0</v>
      </c>
      <c r="J5309" s="139">
        <v>0</v>
      </c>
      <c r="K5309" s="139">
        <v>0</v>
      </c>
      <c r="L5309" s="139">
        <v>0</v>
      </c>
      <c r="M5309" s="139">
        <v>0</v>
      </c>
      <c r="N5309" s="44">
        <v>0</v>
      </c>
      <c r="O5309" s="2"/>
      <c r="P5309" s="139">
        <v>0</v>
      </c>
      <c r="Q5309" s="51">
        <v>0</v>
      </c>
      <c r="AI5309" s="2"/>
      <c r="AJ5309" s="2"/>
      <c r="AK5309" s="2"/>
      <c r="AL5309" s="2"/>
      <c r="AM5309" s="2"/>
      <c r="AN5309" s="2"/>
      <c r="AO5309" s="2"/>
      <c r="AP5309" s="2"/>
      <c r="AQ5309" s="2"/>
      <c r="AR5309" s="2"/>
      <c r="AS5309" s="2"/>
      <c r="AT5309" s="2"/>
      <c r="AU5309" s="2"/>
      <c r="AV5309" s="2"/>
      <c r="AW5309" s="2"/>
      <c r="AX5309" s="2"/>
      <c r="AY5309" s="2"/>
      <c r="AZ5309" s="2"/>
      <c r="BA5309" s="2"/>
      <c r="BB5309" s="2"/>
      <c r="BC5309" s="2"/>
      <c r="BD5309" s="2"/>
      <c r="BE5309" s="2"/>
      <c r="BF5309" s="2"/>
      <c r="BG5309" s="2"/>
      <c r="BH5309" s="2"/>
      <c r="BI5309" s="2"/>
      <c r="BJ5309" s="2"/>
      <c r="BK5309" s="2"/>
      <c r="BL5309" s="2"/>
      <c r="BM5309" s="2"/>
      <c r="BN5309" s="2"/>
      <c r="BO5309" s="2"/>
      <c r="BP5309" s="2"/>
      <c r="BQ5309" s="2"/>
      <c r="BR5309" s="2"/>
      <c r="BS5309" s="2"/>
      <c r="BT5309" s="2"/>
      <c r="BU5309" s="2"/>
      <c r="BV5309" s="2"/>
      <c r="BW5309" s="2"/>
      <c r="BX5309" s="2"/>
      <c r="BY5309" s="2"/>
      <c r="BZ5309" s="2"/>
      <c r="CA5309" s="2"/>
      <c r="CB5309" s="2"/>
      <c r="CC5309" s="2"/>
      <c r="CD5309" s="2"/>
      <c r="CE5309" s="2"/>
      <c r="CF5309" s="2"/>
      <c r="CG5309" s="2"/>
      <c r="CH5309" s="2"/>
      <c r="CI5309" s="2"/>
      <c r="CJ5309" s="2"/>
      <c r="CK5309" s="2"/>
      <c r="CL5309" s="2"/>
      <c r="CM5309" s="2"/>
      <c r="CN5309" s="2"/>
      <c r="CO5309" s="2"/>
      <c r="CP5309" s="2"/>
      <c r="CQ5309" s="2"/>
      <c r="CR5309" s="2"/>
      <c r="CS5309" s="2"/>
      <c r="CT5309" s="2"/>
      <c r="CU5309" s="2"/>
      <c r="CV5309" s="2"/>
      <c r="CW5309" s="2"/>
      <c r="CX5309" s="2"/>
      <c r="CY5309" s="2"/>
      <c r="CZ5309" s="2"/>
      <c r="DA5309" s="2"/>
      <c r="DB5309" s="2"/>
      <c r="DC5309" s="2"/>
      <c r="DD5309" s="2"/>
      <c r="DE5309" s="2"/>
      <c r="DF5309" s="2"/>
      <c r="DG5309" s="2"/>
      <c r="DH5309" s="2"/>
      <c r="DI5309" s="2"/>
      <c r="DJ5309" s="2"/>
      <c r="DK5309" s="2"/>
      <c r="DL5309" s="2"/>
      <c r="DM5309" s="2"/>
      <c r="DN5309" s="2"/>
      <c r="DO5309" s="2"/>
      <c r="DP5309" s="2"/>
      <c r="DQ5309" s="2"/>
      <c r="DR5309" s="2"/>
      <c r="DS5309" s="2"/>
      <c r="DT5309" s="2"/>
      <c r="DU5309" s="2"/>
      <c r="DV5309" s="2"/>
      <c r="DW5309" s="2"/>
      <c r="DX5309" s="2"/>
      <c r="DY5309" s="2"/>
      <c r="DZ5309" s="2"/>
      <c r="EA5309" s="2"/>
      <c r="EB5309" s="2"/>
      <c r="EC5309" s="2"/>
      <c r="ED5309" s="2"/>
      <c r="EE5309" s="2"/>
      <c r="EF5309" s="2"/>
      <c r="EG5309" s="2"/>
      <c r="EH5309" s="2"/>
      <c r="EI5309" s="2"/>
      <c r="EJ5309" s="2"/>
      <c r="EK5309" s="2"/>
      <c r="EL5309" s="2"/>
      <c r="EM5309" s="2"/>
      <c r="EN5309" s="2"/>
      <c r="EO5309" s="2"/>
      <c r="EP5309" s="2"/>
      <c r="EQ5309" s="2"/>
      <c r="ER5309" s="2"/>
      <c r="ES5309" s="2"/>
      <c r="ET5309" s="2"/>
      <c r="EU5309" s="2"/>
      <c r="EV5309" s="2"/>
      <c r="EW5309" s="2"/>
      <c r="EX5309" s="2"/>
      <c r="EY5309" s="2"/>
      <c r="EZ5309" s="2"/>
      <c r="FA5309" s="2"/>
      <c r="FB5309" s="2"/>
      <c r="FC5309" s="2"/>
      <c r="FD5309" s="2"/>
      <c r="FE5309" s="2"/>
      <c r="FF5309" s="2"/>
      <c r="FG5309" s="2"/>
      <c r="FH5309" s="2"/>
      <c r="FI5309" s="2"/>
      <c r="FJ5309" s="2"/>
      <c r="FK5309" s="2"/>
      <c r="FL5309" s="2"/>
      <c r="FM5309" s="2"/>
      <c r="FN5309" s="2"/>
      <c r="FO5309" s="2"/>
      <c r="FP5309" s="2"/>
      <c r="FQ5309" s="2"/>
      <c r="FR5309" s="2"/>
      <c r="FS5309" s="2"/>
      <c r="FT5309" s="2"/>
      <c r="FU5309" s="2"/>
      <c r="FV5309" s="2"/>
      <c r="FW5309" s="2"/>
      <c r="FX5309" s="2"/>
      <c r="FY5309" s="2"/>
      <c r="FZ5309" s="2"/>
      <c r="GA5309" s="2"/>
      <c r="GB5309" s="2"/>
      <c r="GC5309" s="2"/>
      <c r="GD5309" s="2"/>
      <c r="GE5309" s="2"/>
      <c r="GF5309" s="2"/>
      <c r="GG5309" s="2"/>
      <c r="GH5309" s="2"/>
      <c r="GI5309" s="2"/>
      <c r="GJ5309" s="2"/>
      <c r="GK5309" s="2"/>
      <c r="GL5309" s="2"/>
      <c r="GM5309" s="2"/>
      <c r="GN5309" s="2"/>
      <c r="GO5309" s="2"/>
      <c r="GP5309" s="2"/>
      <c r="GQ5309" s="2"/>
      <c r="GR5309" s="2"/>
      <c r="GS5309" s="2"/>
      <c r="GT5309" s="2"/>
      <c r="GU5309" s="2"/>
      <c r="GV5309" s="2"/>
      <c r="GW5309" s="2"/>
      <c r="GX5309" s="2"/>
      <c r="GY5309" s="2"/>
      <c r="GZ5309" s="2"/>
      <c r="HA5309" s="2"/>
      <c r="HB5309" s="2"/>
      <c r="HC5309" s="2"/>
      <c r="HD5309" s="2"/>
      <c r="HE5309" s="2"/>
      <c r="HF5309" s="2"/>
      <c r="HG5309" s="2"/>
      <c r="HH5309" s="2"/>
      <c r="HI5309" s="2"/>
      <c r="HJ5309" s="2"/>
      <c r="HK5309" s="2"/>
      <c r="HL5309" s="2"/>
      <c r="HM5309" s="2"/>
      <c r="HN5309" s="2"/>
      <c r="HO5309" s="2"/>
      <c r="HP5309" s="2"/>
      <c r="HQ5309" s="2"/>
      <c r="HR5309" s="2"/>
      <c r="HS5309" s="2"/>
      <c r="HT5309" s="2"/>
      <c r="HU5309" s="2"/>
      <c r="HV5309" s="2"/>
      <c r="HW5309" s="2"/>
      <c r="HX5309" s="2"/>
      <c r="HY5309" s="2"/>
      <c r="HZ5309" s="2"/>
      <c r="IA5309" s="2"/>
      <c r="IB5309" s="2"/>
      <c r="IC5309" s="2"/>
      <c r="ID5309" s="2"/>
      <c r="IE5309" s="2"/>
      <c r="IF5309" s="2"/>
      <c r="IG5309" s="2"/>
      <c r="IH5309" s="2"/>
      <c r="II5309" s="2"/>
      <c r="IJ5309" s="2"/>
      <c r="IK5309" s="2"/>
      <c r="IL5309" s="2"/>
      <c r="IM5309" s="2"/>
      <c r="IN5309" s="2"/>
      <c r="IO5309" s="2"/>
      <c r="IP5309" s="2"/>
      <c r="IQ5309" s="2"/>
      <c r="IR5309" s="2"/>
      <c r="IS5309" s="2"/>
      <c r="IT5309" s="2"/>
      <c r="IU5309" s="2"/>
      <c r="IV5309" s="2"/>
    </row>
    <row r="5310" spans="1:256" s="51" customFormat="1">
      <c r="A5310" s="52"/>
      <c r="B5310" s="52">
        <v>0</v>
      </c>
      <c r="C5310" s="53"/>
      <c r="D5310" s="100">
        <v>2000</v>
      </c>
      <c r="E5310" s="139">
        <v>0</v>
      </c>
      <c r="F5310" s="139">
        <v>0</v>
      </c>
      <c r="G5310" s="139">
        <v>0</v>
      </c>
      <c r="H5310" s="139">
        <v>0</v>
      </c>
      <c r="I5310" s="139">
        <v>0</v>
      </c>
      <c r="J5310" s="139">
        <v>0</v>
      </c>
      <c r="K5310" s="139">
        <v>0</v>
      </c>
      <c r="L5310" s="139">
        <v>0</v>
      </c>
      <c r="M5310" s="139">
        <v>0</v>
      </c>
      <c r="N5310" s="44">
        <v>0</v>
      </c>
      <c r="O5310" s="2"/>
      <c r="P5310" s="139">
        <v>0</v>
      </c>
      <c r="Q5310" s="51">
        <v>0</v>
      </c>
      <c r="AI5310" s="2"/>
      <c r="AJ5310" s="2"/>
      <c r="AK5310" s="2"/>
      <c r="AL5310" s="2"/>
      <c r="AM5310" s="2"/>
      <c r="AN5310" s="2"/>
      <c r="AO5310" s="2"/>
      <c r="AP5310" s="2"/>
      <c r="AQ5310" s="2"/>
      <c r="AR5310" s="2"/>
      <c r="AS5310" s="2"/>
      <c r="AT5310" s="2"/>
      <c r="AU5310" s="2"/>
      <c r="AV5310" s="2"/>
      <c r="AW5310" s="2"/>
      <c r="AX5310" s="2"/>
      <c r="AY5310" s="2"/>
      <c r="AZ5310" s="2"/>
      <c r="BA5310" s="2"/>
      <c r="BB5310" s="2"/>
      <c r="BC5310" s="2"/>
      <c r="BD5310" s="2"/>
      <c r="BE5310" s="2"/>
      <c r="BF5310" s="2"/>
      <c r="BG5310" s="2"/>
      <c r="BH5310" s="2"/>
      <c r="BI5310" s="2"/>
      <c r="BJ5310" s="2"/>
      <c r="BK5310" s="2"/>
      <c r="BL5310" s="2"/>
      <c r="BM5310" s="2"/>
      <c r="BN5310" s="2"/>
      <c r="BO5310" s="2"/>
      <c r="BP5310" s="2"/>
      <c r="BQ5310" s="2"/>
      <c r="BR5310" s="2"/>
      <c r="BS5310" s="2"/>
      <c r="BT5310" s="2"/>
      <c r="BU5310" s="2"/>
      <c r="BV5310" s="2"/>
      <c r="BW5310" s="2"/>
      <c r="BX5310" s="2"/>
      <c r="BY5310" s="2"/>
      <c r="BZ5310" s="2"/>
      <c r="CA5310" s="2"/>
      <c r="CB5310" s="2"/>
      <c r="CC5310" s="2"/>
      <c r="CD5310" s="2"/>
      <c r="CE5310" s="2"/>
      <c r="CF5310" s="2"/>
      <c r="CG5310" s="2"/>
      <c r="CH5310" s="2"/>
      <c r="CI5310" s="2"/>
      <c r="CJ5310" s="2"/>
      <c r="CK5310" s="2"/>
      <c r="CL5310" s="2"/>
      <c r="CM5310" s="2"/>
      <c r="CN5310" s="2"/>
      <c r="CO5310" s="2"/>
      <c r="CP5310" s="2"/>
      <c r="CQ5310" s="2"/>
      <c r="CR5310" s="2"/>
      <c r="CS5310" s="2"/>
      <c r="CT5310" s="2"/>
      <c r="CU5310" s="2"/>
      <c r="CV5310" s="2"/>
      <c r="CW5310" s="2"/>
      <c r="CX5310" s="2"/>
      <c r="CY5310" s="2"/>
      <c r="CZ5310" s="2"/>
      <c r="DA5310" s="2"/>
      <c r="DB5310" s="2"/>
      <c r="DC5310" s="2"/>
      <c r="DD5310" s="2"/>
      <c r="DE5310" s="2"/>
      <c r="DF5310" s="2"/>
      <c r="DG5310" s="2"/>
      <c r="DH5310" s="2"/>
      <c r="DI5310" s="2"/>
      <c r="DJ5310" s="2"/>
      <c r="DK5310" s="2"/>
      <c r="DL5310" s="2"/>
      <c r="DM5310" s="2"/>
      <c r="DN5310" s="2"/>
      <c r="DO5310" s="2"/>
      <c r="DP5310" s="2"/>
      <c r="DQ5310" s="2"/>
      <c r="DR5310" s="2"/>
      <c r="DS5310" s="2"/>
      <c r="DT5310" s="2"/>
      <c r="DU5310" s="2"/>
      <c r="DV5310" s="2"/>
      <c r="DW5310" s="2"/>
      <c r="DX5310" s="2"/>
      <c r="DY5310" s="2"/>
      <c r="DZ5310" s="2"/>
      <c r="EA5310" s="2"/>
      <c r="EB5310" s="2"/>
      <c r="EC5310" s="2"/>
      <c r="ED5310" s="2"/>
      <c r="EE5310" s="2"/>
      <c r="EF5310" s="2"/>
      <c r="EG5310" s="2"/>
      <c r="EH5310" s="2"/>
      <c r="EI5310" s="2"/>
      <c r="EJ5310" s="2"/>
      <c r="EK5310" s="2"/>
      <c r="EL5310" s="2"/>
      <c r="EM5310" s="2"/>
      <c r="EN5310" s="2"/>
      <c r="EO5310" s="2"/>
      <c r="EP5310" s="2"/>
      <c r="EQ5310" s="2"/>
      <c r="ER5310" s="2"/>
      <c r="ES5310" s="2"/>
      <c r="ET5310" s="2"/>
      <c r="EU5310" s="2"/>
      <c r="EV5310" s="2"/>
      <c r="EW5310" s="2"/>
      <c r="EX5310" s="2"/>
      <c r="EY5310" s="2"/>
      <c r="EZ5310" s="2"/>
      <c r="FA5310" s="2"/>
      <c r="FB5310" s="2"/>
      <c r="FC5310" s="2"/>
      <c r="FD5310" s="2"/>
      <c r="FE5310" s="2"/>
      <c r="FF5310" s="2"/>
      <c r="FG5310" s="2"/>
      <c r="FH5310" s="2"/>
      <c r="FI5310" s="2"/>
      <c r="FJ5310" s="2"/>
      <c r="FK5310" s="2"/>
      <c r="FL5310" s="2"/>
      <c r="FM5310" s="2"/>
      <c r="FN5310" s="2"/>
      <c r="FO5310" s="2"/>
      <c r="FP5310" s="2"/>
      <c r="FQ5310" s="2"/>
      <c r="FR5310" s="2"/>
      <c r="FS5310" s="2"/>
      <c r="FT5310" s="2"/>
      <c r="FU5310" s="2"/>
      <c r="FV5310" s="2"/>
      <c r="FW5310" s="2"/>
      <c r="FX5310" s="2"/>
      <c r="FY5310" s="2"/>
      <c r="FZ5310" s="2"/>
      <c r="GA5310" s="2"/>
      <c r="GB5310" s="2"/>
      <c r="GC5310" s="2"/>
      <c r="GD5310" s="2"/>
      <c r="GE5310" s="2"/>
      <c r="GF5310" s="2"/>
      <c r="GG5310" s="2"/>
      <c r="GH5310" s="2"/>
      <c r="GI5310" s="2"/>
      <c r="GJ5310" s="2"/>
      <c r="GK5310" s="2"/>
      <c r="GL5310" s="2"/>
      <c r="GM5310" s="2"/>
      <c r="GN5310" s="2"/>
      <c r="GO5310" s="2"/>
      <c r="GP5310" s="2"/>
      <c r="GQ5310" s="2"/>
      <c r="GR5310" s="2"/>
      <c r="GS5310" s="2"/>
      <c r="GT5310" s="2"/>
      <c r="GU5310" s="2"/>
      <c r="GV5310" s="2"/>
      <c r="GW5310" s="2"/>
      <c r="GX5310" s="2"/>
      <c r="GY5310" s="2"/>
      <c r="GZ5310" s="2"/>
      <c r="HA5310" s="2"/>
      <c r="HB5310" s="2"/>
      <c r="HC5310" s="2"/>
      <c r="HD5310" s="2"/>
      <c r="HE5310" s="2"/>
      <c r="HF5310" s="2"/>
      <c r="HG5310" s="2"/>
      <c r="HH5310" s="2"/>
      <c r="HI5310" s="2"/>
      <c r="HJ5310" s="2"/>
      <c r="HK5310" s="2"/>
      <c r="HL5310" s="2"/>
      <c r="HM5310" s="2"/>
      <c r="HN5310" s="2"/>
      <c r="HO5310" s="2"/>
      <c r="HP5310" s="2"/>
      <c r="HQ5310" s="2"/>
      <c r="HR5310" s="2"/>
      <c r="HS5310" s="2"/>
      <c r="HT5310" s="2"/>
      <c r="HU5310" s="2"/>
      <c r="HV5310" s="2"/>
      <c r="HW5310" s="2"/>
      <c r="HX5310" s="2"/>
      <c r="HY5310" s="2"/>
      <c r="HZ5310" s="2"/>
      <c r="IA5310" s="2"/>
      <c r="IB5310" s="2"/>
      <c r="IC5310" s="2"/>
      <c r="ID5310" s="2"/>
      <c r="IE5310" s="2"/>
      <c r="IF5310" s="2"/>
      <c r="IG5310" s="2"/>
      <c r="IH5310" s="2"/>
      <c r="II5310" s="2"/>
      <c r="IJ5310" s="2"/>
      <c r="IK5310" s="2"/>
      <c r="IL5310" s="2"/>
      <c r="IM5310" s="2"/>
      <c r="IN5310" s="2"/>
      <c r="IO5310" s="2"/>
      <c r="IP5310" s="2"/>
      <c r="IQ5310" s="2"/>
      <c r="IR5310" s="2"/>
      <c r="IS5310" s="2"/>
      <c r="IT5310" s="2"/>
      <c r="IU5310" s="2"/>
      <c r="IV5310" s="2"/>
    </row>
    <row r="5311" spans="1:256" s="51" customFormat="1">
      <c r="A5311" s="52"/>
      <c r="B5311" s="52">
        <v>0</v>
      </c>
      <c r="C5311" s="53"/>
      <c r="D5311" s="100">
        <v>2001</v>
      </c>
      <c r="E5311" s="139">
        <v>0</v>
      </c>
      <c r="F5311" s="139">
        <v>0</v>
      </c>
      <c r="G5311" s="139">
        <v>0</v>
      </c>
      <c r="H5311" s="139">
        <v>0</v>
      </c>
      <c r="I5311" s="139">
        <v>0</v>
      </c>
      <c r="J5311" s="139">
        <v>0</v>
      </c>
      <c r="K5311" s="139">
        <v>0</v>
      </c>
      <c r="L5311" s="139">
        <v>0</v>
      </c>
      <c r="M5311" s="139">
        <v>0</v>
      </c>
      <c r="N5311" s="44">
        <v>0</v>
      </c>
      <c r="O5311" s="2"/>
      <c r="P5311" s="139">
        <v>0</v>
      </c>
      <c r="Q5311" s="51">
        <v>0</v>
      </c>
      <c r="AI5311" s="2"/>
      <c r="AJ5311" s="2"/>
      <c r="AK5311" s="2"/>
      <c r="AL5311" s="2"/>
      <c r="AM5311" s="2"/>
      <c r="AN5311" s="2"/>
      <c r="AO5311" s="2"/>
      <c r="AP5311" s="2"/>
      <c r="AQ5311" s="2"/>
      <c r="AR5311" s="2"/>
      <c r="AS5311" s="2"/>
      <c r="AT5311" s="2"/>
      <c r="AU5311" s="2"/>
      <c r="AV5311" s="2"/>
      <c r="AW5311" s="2"/>
      <c r="AX5311" s="2"/>
      <c r="AY5311" s="2"/>
      <c r="AZ5311" s="2"/>
      <c r="BA5311" s="2"/>
      <c r="BB5311" s="2"/>
      <c r="BC5311" s="2"/>
      <c r="BD5311" s="2"/>
      <c r="BE5311" s="2"/>
      <c r="BF5311" s="2"/>
      <c r="BG5311" s="2"/>
      <c r="BH5311" s="2"/>
      <c r="BI5311" s="2"/>
      <c r="BJ5311" s="2"/>
      <c r="BK5311" s="2"/>
      <c r="BL5311" s="2"/>
      <c r="BM5311" s="2"/>
      <c r="BN5311" s="2"/>
      <c r="BO5311" s="2"/>
      <c r="BP5311" s="2"/>
      <c r="BQ5311" s="2"/>
      <c r="BR5311" s="2"/>
      <c r="BS5311" s="2"/>
      <c r="BT5311" s="2"/>
      <c r="BU5311" s="2"/>
      <c r="BV5311" s="2"/>
      <c r="BW5311" s="2"/>
      <c r="BX5311" s="2"/>
      <c r="BY5311" s="2"/>
      <c r="BZ5311" s="2"/>
      <c r="CA5311" s="2"/>
      <c r="CB5311" s="2"/>
      <c r="CC5311" s="2"/>
      <c r="CD5311" s="2"/>
      <c r="CE5311" s="2"/>
      <c r="CF5311" s="2"/>
      <c r="CG5311" s="2"/>
      <c r="CH5311" s="2"/>
      <c r="CI5311" s="2"/>
      <c r="CJ5311" s="2"/>
      <c r="CK5311" s="2"/>
      <c r="CL5311" s="2"/>
      <c r="CM5311" s="2"/>
      <c r="CN5311" s="2"/>
      <c r="CO5311" s="2"/>
      <c r="CP5311" s="2"/>
      <c r="CQ5311" s="2"/>
      <c r="CR5311" s="2"/>
      <c r="CS5311" s="2"/>
      <c r="CT5311" s="2"/>
      <c r="CU5311" s="2"/>
      <c r="CV5311" s="2"/>
      <c r="CW5311" s="2"/>
      <c r="CX5311" s="2"/>
      <c r="CY5311" s="2"/>
      <c r="CZ5311" s="2"/>
      <c r="DA5311" s="2"/>
      <c r="DB5311" s="2"/>
      <c r="DC5311" s="2"/>
      <c r="DD5311" s="2"/>
      <c r="DE5311" s="2"/>
      <c r="DF5311" s="2"/>
      <c r="DG5311" s="2"/>
      <c r="DH5311" s="2"/>
      <c r="DI5311" s="2"/>
      <c r="DJ5311" s="2"/>
      <c r="DK5311" s="2"/>
      <c r="DL5311" s="2"/>
      <c r="DM5311" s="2"/>
      <c r="DN5311" s="2"/>
      <c r="DO5311" s="2"/>
      <c r="DP5311" s="2"/>
      <c r="DQ5311" s="2"/>
      <c r="DR5311" s="2"/>
      <c r="DS5311" s="2"/>
      <c r="DT5311" s="2"/>
      <c r="DU5311" s="2"/>
      <c r="DV5311" s="2"/>
      <c r="DW5311" s="2"/>
      <c r="DX5311" s="2"/>
      <c r="DY5311" s="2"/>
      <c r="DZ5311" s="2"/>
      <c r="EA5311" s="2"/>
      <c r="EB5311" s="2"/>
      <c r="EC5311" s="2"/>
      <c r="ED5311" s="2"/>
      <c r="EE5311" s="2"/>
      <c r="EF5311" s="2"/>
      <c r="EG5311" s="2"/>
      <c r="EH5311" s="2"/>
      <c r="EI5311" s="2"/>
      <c r="EJ5311" s="2"/>
      <c r="EK5311" s="2"/>
      <c r="EL5311" s="2"/>
      <c r="EM5311" s="2"/>
      <c r="EN5311" s="2"/>
      <c r="EO5311" s="2"/>
      <c r="EP5311" s="2"/>
      <c r="EQ5311" s="2"/>
      <c r="ER5311" s="2"/>
      <c r="ES5311" s="2"/>
      <c r="ET5311" s="2"/>
      <c r="EU5311" s="2"/>
      <c r="EV5311" s="2"/>
      <c r="EW5311" s="2"/>
      <c r="EX5311" s="2"/>
      <c r="EY5311" s="2"/>
      <c r="EZ5311" s="2"/>
      <c r="FA5311" s="2"/>
      <c r="FB5311" s="2"/>
      <c r="FC5311" s="2"/>
      <c r="FD5311" s="2"/>
      <c r="FE5311" s="2"/>
      <c r="FF5311" s="2"/>
      <c r="FG5311" s="2"/>
      <c r="FH5311" s="2"/>
      <c r="FI5311" s="2"/>
      <c r="FJ5311" s="2"/>
      <c r="FK5311" s="2"/>
      <c r="FL5311" s="2"/>
      <c r="FM5311" s="2"/>
      <c r="FN5311" s="2"/>
      <c r="FO5311" s="2"/>
      <c r="FP5311" s="2"/>
      <c r="FQ5311" s="2"/>
      <c r="FR5311" s="2"/>
      <c r="FS5311" s="2"/>
      <c r="FT5311" s="2"/>
      <c r="FU5311" s="2"/>
      <c r="FV5311" s="2"/>
      <c r="FW5311" s="2"/>
      <c r="FX5311" s="2"/>
      <c r="FY5311" s="2"/>
      <c r="FZ5311" s="2"/>
      <c r="GA5311" s="2"/>
      <c r="GB5311" s="2"/>
      <c r="GC5311" s="2"/>
      <c r="GD5311" s="2"/>
      <c r="GE5311" s="2"/>
      <c r="GF5311" s="2"/>
      <c r="GG5311" s="2"/>
      <c r="GH5311" s="2"/>
      <c r="GI5311" s="2"/>
      <c r="GJ5311" s="2"/>
      <c r="GK5311" s="2"/>
      <c r="GL5311" s="2"/>
      <c r="GM5311" s="2"/>
      <c r="GN5311" s="2"/>
      <c r="GO5311" s="2"/>
      <c r="GP5311" s="2"/>
      <c r="GQ5311" s="2"/>
      <c r="GR5311" s="2"/>
      <c r="GS5311" s="2"/>
      <c r="GT5311" s="2"/>
      <c r="GU5311" s="2"/>
      <c r="GV5311" s="2"/>
      <c r="GW5311" s="2"/>
      <c r="GX5311" s="2"/>
      <c r="GY5311" s="2"/>
      <c r="GZ5311" s="2"/>
      <c r="HA5311" s="2"/>
      <c r="HB5311" s="2"/>
      <c r="HC5311" s="2"/>
      <c r="HD5311" s="2"/>
      <c r="HE5311" s="2"/>
      <c r="HF5311" s="2"/>
      <c r="HG5311" s="2"/>
      <c r="HH5311" s="2"/>
      <c r="HI5311" s="2"/>
      <c r="HJ5311" s="2"/>
      <c r="HK5311" s="2"/>
      <c r="HL5311" s="2"/>
      <c r="HM5311" s="2"/>
      <c r="HN5311" s="2"/>
      <c r="HO5311" s="2"/>
      <c r="HP5311" s="2"/>
      <c r="HQ5311" s="2"/>
      <c r="HR5311" s="2"/>
      <c r="HS5311" s="2"/>
      <c r="HT5311" s="2"/>
      <c r="HU5311" s="2"/>
      <c r="HV5311" s="2"/>
      <c r="HW5311" s="2"/>
      <c r="HX5311" s="2"/>
      <c r="HY5311" s="2"/>
      <c r="HZ5311" s="2"/>
      <c r="IA5311" s="2"/>
      <c r="IB5311" s="2"/>
      <c r="IC5311" s="2"/>
      <c r="ID5311" s="2"/>
      <c r="IE5311" s="2"/>
      <c r="IF5311" s="2"/>
      <c r="IG5311" s="2"/>
      <c r="IH5311" s="2"/>
      <c r="II5311" s="2"/>
      <c r="IJ5311" s="2"/>
      <c r="IK5311" s="2"/>
      <c r="IL5311" s="2"/>
      <c r="IM5311" s="2"/>
      <c r="IN5311" s="2"/>
      <c r="IO5311" s="2"/>
      <c r="IP5311" s="2"/>
      <c r="IQ5311" s="2"/>
      <c r="IR5311" s="2"/>
      <c r="IS5311" s="2"/>
      <c r="IT5311" s="2"/>
      <c r="IU5311" s="2"/>
      <c r="IV5311" s="2"/>
    </row>
    <row r="5312" spans="1:256" s="51" customFormat="1">
      <c r="A5312" s="52"/>
      <c r="B5312" s="52">
        <v>0</v>
      </c>
      <c r="C5312" s="53"/>
      <c r="D5312" s="100">
        <v>2002</v>
      </c>
      <c r="E5312" s="139">
        <v>0</v>
      </c>
      <c r="F5312" s="139">
        <v>0</v>
      </c>
      <c r="G5312" s="139">
        <v>0</v>
      </c>
      <c r="H5312" s="139">
        <v>0</v>
      </c>
      <c r="I5312" s="139">
        <v>0</v>
      </c>
      <c r="J5312" s="139">
        <v>0</v>
      </c>
      <c r="K5312" s="139">
        <v>0</v>
      </c>
      <c r="L5312" s="139">
        <v>0</v>
      </c>
      <c r="M5312" s="139">
        <v>0</v>
      </c>
      <c r="N5312" s="44">
        <v>0</v>
      </c>
      <c r="O5312" s="2"/>
      <c r="P5312" s="139">
        <v>0</v>
      </c>
      <c r="Q5312" s="51">
        <v>0</v>
      </c>
      <c r="AI5312" s="2"/>
      <c r="AJ5312" s="2"/>
      <c r="AK5312" s="2"/>
      <c r="AL5312" s="2"/>
      <c r="AM5312" s="2"/>
      <c r="AN5312" s="2"/>
      <c r="AO5312" s="2"/>
      <c r="AP5312" s="2"/>
      <c r="AQ5312" s="2"/>
      <c r="AR5312" s="2"/>
      <c r="AS5312" s="2"/>
      <c r="AT5312" s="2"/>
      <c r="AU5312" s="2"/>
      <c r="AV5312" s="2"/>
      <c r="AW5312" s="2"/>
      <c r="AX5312" s="2"/>
      <c r="AY5312" s="2"/>
      <c r="AZ5312" s="2"/>
      <c r="BA5312" s="2"/>
      <c r="BB5312" s="2"/>
      <c r="BC5312" s="2"/>
      <c r="BD5312" s="2"/>
      <c r="BE5312" s="2"/>
      <c r="BF5312" s="2"/>
      <c r="BG5312" s="2"/>
      <c r="BH5312" s="2"/>
      <c r="BI5312" s="2"/>
      <c r="BJ5312" s="2"/>
      <c r="BK5312" s="2"/>
      <c r="BL5312" s="2"/>
      <c r="BM5312" s="2"/>
      <c r="BN5312" s="2"/>
      <c r="BO5312" s="2"/>
      <c r="BP5312" s="2"/>
      <c r="BQ5312" s="2"/>
      <c r="BR5312" s="2"/>
      <c r="BS5312" s="2"/>
      <c r="BT5312" s="2"/>
      <c r="BU5312" s="2"/>
      <c r="BV5312" s="2"/>
      <c r="BW5312" s="2"/>
      <c r="BX5312" s="2"/>
      <c r="BY5312" s="2"/>
      <c r="BZ5312" s="2"/>
      <c r="CA5312" s="2"/>
      <c r="CB5312" s="2"/>
      <c r="CC5312" s="2"/>
      <c r="CD5312" s="2"/>
      <c r="CE5312" s="2"/>
      <c r="CF5312" s="2"/>
      <c r="CG5312" s="2"/>
      <c r="CH5312" s="2"/>
      <c r="CI5312" s="2"/>
      <c r="CJ5312" s="2"/>
      <c r="CK5312" s="2"/>
      <c r="CL5312" s="2"/>
      <c r="CM5312" s="2"/>
      <c r="CN5312" s="2"/>
      <c r="CO5312" s="2"/>
      <c r="CP5312" s="2"/>
      <c r="CQ5312" s="2"/>
      <c r="CR5312" s="2"/>
      <c r="CS5312" s="2"/>
      <c r="CT5312" s="2"/>
      <c r="CU5312" s="2"/>
      <c r="CV5312" s="2"/>
      <c r="CW5312" s="2"/>
      <c r="CX5312" s="2"/>
      <c r="CY5312" s="2"/>
      <c r="CZ5312" s="2"/>
      <c r="DA5312" s="2"/>
      <c r="DB5312" s="2"/>
      <c r="DC5312" s="2"/>
      <c r="DD5312" s="2"/>
      <c r="DE5312" s="2"/>
      <c r="DF5312" s="2"/>
      <c r="DG5312" s="2"/>
      <c r="DH5312" s="2"/>
      <c r="DI5312" s="2"/>
      <c r="DJ5312" s="2"/>
      <c r="DK5312" s="2"/>
      <c r="DL5312" s="2"/>
      <c r="DM5312" s="2"/>
      <c r="DN5312" s="2"/>
      <c r="DO5312" s="2"/>
      <c r="DP5312" s="2"/>
      <c r="DQ5312" s="2"/>
      <c r="DR5312" s="2"/>
      <c r="DS5312" s="2"/>
      <c r="DT5312" s="2"/>
      <c r="DU5312" s="2"/>
      <c r="DV5312" s="2"/>
      <c r="DW5312" s="2"/>
      <c r="DX5312" s="2"/>
      <c r="DY5312" s="2"/>
      <c r="DZ5312" s="2"/>
      <c r="EA5312" s="2"/>
      <c r="EB5312" s="2"/>
      <c r="EC5312" s="2"/>
      <c r="ED5312" s="2"/>
      <c r="EE5312" s="2"/>
      <c r="EF5312" s="2"/>
      <c r="EG5312" s="2"/>
      <c r="EH5312" s="2"/>
      <c r="EI5312" s="2"/>
      <c r="EJ5312" s="2"/>
      <c r="EK5312" s="2"/>
      <c r="EL5312" s="2"/>
      <c r="EM5312" s="2"/>
      <c r="EN5312" s="2"/>
      <c r="EO5312" s="2"/>
      <c r="EP5312" s="2"/>
      <c r="EQ5312" s="2"/>
      <c r="ER5312" s="2"/>
      <c r="ES5312" s="2"/>
      <c r="ET5312" s="2"/>
      <c r="EU5312" s="2"/>
      <c r="EV5312" s="2"/>
      <c r="EW5312" s="2"/>
      <c r="EX5312" s="2"/>
      <c r="EY5312" s="2"/>
      <c r="EZ5312" s="2"/>
      <c r="FA5312" s="2"/>
      <c r="FB5312" s="2"/>
      <c r="FC5312" s="2"/>
      <c r="FD5312" s="2"/>
      <c r="FE5312" s="2"/>
      <c r="FF5312" s="2"/>
      <c r="FG5312" s="2"/>
      <c r="FH5312" s="2"/>
      <c r="FI5312" s="2"/>
      <c r="FJ5312" s="2"/>
      <c r="FK5312" s="2"/>
      <c r="FL5312" s="2"/>
      <c r="FM5312" s="2"/>
      <c r="FN5312" s="2"/>
      <c r="FO5312" s="2"/>
      <c r="FP5312" s="2"/>
      <c r="FQ5312" s="2"/>
      <c r="FR5312" s="2"/>
      <c r="FS5312" s="2"/>
      <c r="FT5312" s="2"/>
      <c r="FU5312" s="2"/>
      <c r="FV5312" s="2"/>
      <c r="FW5312" s="2"/>
      <c r="FX5312" s="2"/>
      <c r="FY5312" s="2"/>
      <c r="FZ5312" s="2"/>
      <c r="GA5312" s="2"/>
      <c r="GB5312" s="2"/>
      <c r="GC5312" s="2"/>
      <c r="GD5312" s="2"/>
      <c r="GE5312" s="2"/>
      <c r="GF5312" s="2"/>
      <c r="GG5312" s="2"/>
      <c r="GH5312" s="2"/>
      <c r="GI5312" s="2"/>
      <c r="GJ5312" s="2"/>
      <c r="GK5312" s="2"/>
      <c r="GL5312" s="2"/>
      <c r="GM5312" s="2"/>
      <c r="GN5312" s="2"/>
      <c r="GO5312" s="2"/>
      <c r="GP5312" s="2"/>
      <c r="GQ5312" s="2"/>
      <c r="GR5312" s="2"/>
      <c r="GS5312" s="2"/>
      <c r="GT5312" s="2"/>
      <c r="GU5312" s="2"/>
      <c r="GV5312" s="2"/>
      <c r="GW5312" s="2"/>
      <c r="GX5312" s="2"/>
      <c r="GY5312" s="2"/>
      <c r="GZ5312" s="2"/>
      <c r="HA5312" s="2"/>
      <c r="HB5312" s="2"/>
      <c r="HC5312" s="2"/>
      <c r="HD5312" s="2"/>
      <c r="HE5312" s="2"/>
      <c r="HF5312" s="2"/>
      <c r="HG5312" s="2"/>
      <c r="HH5312" s="2"/>
      <c r="HI5312" s="2"/>
      <c r="HJ5312" s="2"/>
      <c r="HK5312" s="2"/>
      <c r="HL5312" s="2"/>
      <c r="HM5312" s="2"/>
      <c r="HN5312" s="2"/>
      <c r="HO5312" s="2"/>
      <c r="HP5312" s="2"/>
      <c r="HQ5312" s="2"/>
      <c r="HR5312" s="2"/>
      <c r="HS5312" s="2"/>
      <c r="HT5312" s="2"/>
      <c r="HU5312" s="2"/>
      <c r="HV5312" s="2"/>
      <c r="HW5312" s="2"/>
      <c r="HX5312" s="2"/>
      <c r="HY5312" s="2"/>
      <c r="HZ5312" s="2"/>
      <c r="IA5312" s="2"/>
      <c r="IB5312" s="2"/>
      <c r="IC5312" s="2"/>
      <c r="ID5312" s="2"/>
      <c r="IE5312" s="2"/>
      <c r="IF5312" s="2"/>
      <c r="IG5312" s="2"/>
      <c r="IH5312" s="2"/>
      <c r="II5312" s="2"/>
      <c r="IJ5312" s="2"/>
      <c r="IK5312" s="2"/>
      <c r="IL5312" s="2"/>
      <c r="IM5312" s="2"/>
      <c r="IN5312" s="2"/>
      <c r="IO5312" s="2"/>
      <c r="IP5312" s="2"/>
      <c r="IQ5312" s="2"/>
      <c r="IR5312" s="2"/>
      <c r="IS5312" s="2"/>
      <c r="IT5312" s="2"/>
      <c r="IU5312" s="2"/>
      <c r="IV5312" s="2"/>
    </row>
    <row r="5313" spans="1:256" s="51" customFormat="1">
      <c r="A5313" s="52"/>
      <c r="B5313" s="52">
        <v>0</v>
      </c>
      <c r="C5313" s="53"/>
      <c r="D5313" s="100">
        <v>2003</v>
      </c>
      <c r="E5313" s="139">
        <v>0</v>
      </c>
      <c r="F5313" s="139">
        <v>0</v>
      </c>
      <c r="G5313" s="139">
        <v>0</v>
      </c>
      <c r="H5313" s="139">
        <v>0</v>
      </c>
      <c r="I5313" s="139">
        <v>0</v>
      </c>
      <c r="J5313" s="139">
        <v>0</v>
      </c>
      <c r="K5313" s="139">
        <v>0</v>
      </c>
      <c r="L5313" s="139">
        <v>0</v>
      </c>
      <c r="M5313" s="139">
        <v>0</v>
      </c>
      <c r="N5313" s="44">
        <v>0</v>
      </c>
      <c r="O5313" s="2"/>
      <c r="P5313" s="139">
        <v>0</v>
      </c>
      <c r="Q5313" s="51">
        <v>0</v>
      </c>
      <c r="AI5313" s="2"/>
      <c r="AJ5313" s="2"/>
      <c r="AK5313" s="2"/>
      <c r="AL5313" s="2"/>
      <c r="AM5313" s="2"/>
      <c r="AN5313" s="2"/>
      <c r="AO5313" s="2"/>
      <c r="AP5313" s="2"/>
      <c r="AQ5313" s="2"/>
      <c r="AR5313" s="2"/>
      <c r="AS5313" s="2"/>
      <c r="AT5313" s="2"/>
      <c r="AU5313" s="2"/>
      <c r="AV5313" s="2"/>
      <c r="AW5313" s="2"/>
      <c r="AX5313" s="2"/>
      <c r="AY5313" s="2"/>
      <c r="AZ5313" s="2"/>
      <c r="BA5313" s="2"/>
      <c r="BB5313" s="2"/>
      <c r="BC5313" s="2"/>
      <c r="BD5313" s="2"/>
      <c r="BE5313" s="2"/>
      <c r="BF5313" s="2"/>
      <c r="BG5313" s="2"/>
      <c r="BH5313" s="2"/>
      <c r="BI5313" s="2"/>
      <c r="BJ5313" s="2"/>
      <c r="BK5313" s="2"/>
      <c r="BL5313" s="2"/>
      <c r="BM5313" s="2"/>
      <c r="BN5313" s="2"/>
      <c r="BO5313" s="2"/>
      <c r="BP5313" s="2"/>
      <c r="BQ5313" s="2"/>
      <c r="BR5313" s="2"/>
      <c r="BS5313" s="2"/>
      <c r="BT5313" s="2"/>
      <c r="BU5313" s="2"/>
      <c r="BV5313" s="2"/>
      <c r="BW5313" s="2"/>
      <c r="BX5313" s="2"/>
      <c r="BY5313" s="2"/>
      <c r="BZ5313" s="2"/>
      <c r="CA5313" s="2"/>
      <c r="CB5313" s="2"/>
      <c r="CC5313" s="2"/>
      <c r="CD5313" s="2"/>
      <c r="CE5313" s="2"/>
      <c r="CF5313" s="2"/>
      <c r="CG5313" s="2"/>
      <c r="CH5313" s="2"/>
      <c r="CI5313" s="2"/>
      <c r="CJ5313" s="2"/>
      <c r="CK5313" s="2"/>
      <c r="CL5313" s="2"/>
      <c r="CM5313" s="2"/>
      <c r="CN5313" s="2"/>
      <c r="CO5313" s="2"/>
      <c r="CP5313" s="2"/>
      <c r="CQ5313" s="2"/>
      <c r="CR5313" s="2"/>
      <c r="CS5313" s="2"/>
      <c r="CT5313" s="2"/>
      <c r="CU5313" s="2"/>
      <c r="CV5313" s="2"/>
      <c r="CW5313" s="2"/>
      <c r="CX5313" s="2"/>
      <c r="CY5313" s="2"/>
      <c r="CZ5313" s="2"/>
      <c r="DA5313" s="2"/>
      <c r="DB5313" s="2"/>
      <c r="DC5313" s="2"/>
      <c r="DD5313" s="2"/>
      <c r="DE5313" s="2"/>
      <c r="DF5313" s="2"/>
      <c r="DG5313" s="2"/>
      <c r="DH5313" s="2"/>
      <c r="DI5313" s="2"/>
      <c r="DJ5313" s="2"/>
      <c r="DK5313" s="2"/>
      <c r="DL5313" s="2"/>
      <c r="DM5313" s="2"/>
      <c r="DN5313" s="2"/>
      <c r="DO5313" s="2"/>
      <c r="DP5313" s="2"/>
      <c r="DQ5313" s="2"/>
      <c r="DR5313" s="2"/>
      <c r="DS5313" s="2"/>
      <c r="DT5313" s="2"/>
      <c r="DU5313" s="2"/>
      <c r="DV5313" s="2"/>
      <c r="DW5313" s="2"/>
      <c r="DX5313" s="2"/>
      <c r="DY5313" s="2"/>
      <c r="DZ5313" s="2"/>
      <c r="EA5313" s="2"/>
      <c r="EB5313" s="2"/>
      <c r="EC5313" s="2"/>
      <c r="ED5313" s="2"/>
      <c r="EE5313" s="2"/>
      <c r="EF5313" s="2"/>
      <c r="EG5313" s="2"/>
      <c r="EH5313" s="2"/>
      <c r="EI5313" s="2"/>
      <c r="EJ5313" s="2"/>
      <c r="EK5313" s="2"/>
      <c r="EL5313" s="2"/>
      <c r="EM5313" s="2"/>
      <c r="EN5313" s="2"/>
      <c r="EO5313" s="2"/>
      <c r="EP5313" s="2"/>
      <c r="EQ5313" s="2"/>
      <c r="ER5313" s="2"/>
      <c r="ES5313" s="2"/>
      <c r="ET5313" s="2"/>
      <c r="EU5313" s="2"/>
      <c r="EV5313" s="2"/>
      <c r="EW5313" s="2"/>
      <c r="EX5313" s="2"/>
      <c r="EY5313" s="2"/>
      <c r="EZ5313" s="2"/>
      <c r="FA5313" s="2"/>
      <c r="FB5313" s="2"/>
      <c r="FC5313" s="2"/>
      <c r="FD5313" s="2"/>
      <c r="FE5313" s="2"/>
      <c r="FF5313" s="2"/>
      <c r="FG5313" s="2"/>
      <c r="FH5313" s="2"/>
      <c r="FI5313" s="2"/>
      <c r="FJ5313" s="2"/>
      <c r="FK5313" s="2"/>
      <c r="FL5313" s="2"/>
      <c r="FM5313" s="2"/>
      <c r="FN5313" s="2"/>
      <c r="FO5313" s="2"/>
      <c r="FP5313" s="2"/>
      <c r="FQ5313" s="2"/>
      <c r="FR5313" s="2"/>
      <c r="FS5313" s="2"/>
      <c r="FT5313" s="2"/>
      <c r="FU5313" s="2"/>
      <c r="FV5313" s="2"/>
      <c r="FW5313" s="2"/>
      <c r="FX5313" s="2"/>
      <c r="FY5313" s="2"/>
      <c r="FZ5313" s="2"/>
      <c r="GA5313" s="2"/>
      <c r="GB5313" s="2"/>
      <c r="GC5313" s="2"/>
      <c r="GD5313" s="2"/>
      <c r="GE5313" s="2"/>
      <c r="GF5313" s="2"/>
      <c r="GG5313" s="2"/>
      <c r="GH5313" s="2"/>
      <c r="GI5313" s="2"/>
      <c r="GJ5313" s="2"/>
      <c r="GK5313" s="2"/>
      <c r="GL5313" s="2"/>
      <c r="GM5313" s="2"/>
      <c r="GN5313" s="2"/>
      <c r="GO5313" s="2"/>
      <c r="GP5313" s="2"/>
      <c r="GQ5313" s="2"/>
      <c r="GR5313" s="2"/>
      <c r="GS5313" s="2"/>
      <c r="GT5313" s="2"/>
      <c r="GU5313" s="2"/>
      <c r="GV5313" s="2"/>
      <c r="GW5313" s="2"/>
      <c r="GX5313" s="2"/>
      <c r="GY5313" s="2"/>
      <c r="GZ5313" s="2"/>
      <c r="HA5313" s="2"/>
      <c r="HB5313" s="2"/>
      <c r="HC5313" s="2"/>
      <c r="HD5313" s="2"/>
      <c r="HE5313" s="2"/>
      <c r="HF5313" s="2"/>
      <c r="HG5313" s="2"/>
      <c r="HH5313" s="2"/>
      <c r="HI5313" s="2"/>
      <c r="HJ5313" s="2"/>
      <c r="HK5313" s="2"/>
      <c r="HL5313" s="2"/>
      <c r="HM5313" s="2"/>
      <c r="HN5313" s="2"/>
      <c r="HO5313" s="2"/>
      <c r="HP5313" s="2"/>
      <c r="HQ5313" s="2"/>
      <c r="HR5313" s="2"/>
      <c r="HS5313" s="2"/>
      <c r="HT5313" s="2"/>
      <c r="HU5313" s="2"/>
      <c r="HV5313" s="2"/>
      <c r="HW5313" s="2"/>
      <c r="HX5313" s="2"/>
      <c r="HY5313" s="2"/>
      <c r="HZ5313" s="2"/>
      <c r="IA5313" s="2"/>
      <c r="IB5313" s="2"/>
      <c r="IC5313" s="2"/>
      <c r="ID5313" s="2"/>
      <c r="IE5313" s="2"/>
      <c r="IF5313" s="2"/>
      <c r="IG5313" s="2"/>
      <c r="IH5313" s="2"/>
      <c r="II5313" s="2"/>
      <c r="IJ5313" s="2"/>
      <c r="IK5313" s="2"/>
      <c r="IL5313" s="2"/>
      <c r="IM5313" s="2"/>
      <c r="IN5313" s="2"/>
      <c r="IO5313" s="2"/>
      <c r="IP5313" s="2"/>
      <c r="IQ5313" s="2"/>
      <c r="IR5313" s="2"/>
      <c r="IS5313" s="2"/>
      <c r="IT5313" s="2"/>
      <c r="IU5313" s="2"/>
      <c r="IV5313" s="2"/>
    </row>
    <row r="5314" spans="1:256" s="51" customFormat="1">
      <c r="A5314" s="52"/>
      <c r="B5314" s="52">
        <v>0</v>
      </c>
      <c r="C5314" s="53"/>
      <c r="D5314" s="100">
        <v>2004</v>
      </c>
      <c r="E5314" s="139">
        <v>0</v>
      </c>
      <c r="F5314" s="139">
        <v>0</v>
      </c>
      <c r="G5314" s="139">
        <v>0</v>
      </c>
      <c r="H5314" s="139">
        <v>0</v>
      </c>
      <c r="I5314" s="139">
        <v>0</v>
      </c>
      <c r="J5314" s="139">
        <v>0</v>
      </c>
      <c r="K5314" s="139">
        <v>0</v>
      </c>
      <c r="L5314" s="139">
        <v>0</v>
      </c>
      <c r="M5314" s="139">
        <v>0</v>
      </c>
      <c r="N5314" s="44">
        <v>0</v>
      </c>
      <c r="O5314" s="2"/>
      <c r="P5314" s="139">
        <v>0</v>
      </c>
      <c r="Q5314" s="51">
        <v>0</v>
      </c>
      <c r="AI5314" s="2"/>
      <c r="AJ5314" s="2"/>
      <c r="AK5314" s="2"/>
      <c r="AL5314" s="2"/>
      <c r="AM5314" s="2"/>
      <c r="AN5314" s="2"/>
      <c r="AO5314" s="2"/>
      <c r="AP5314" s="2"/>
      <c r="AQ5314" s="2"/>
      <c r="AR5314" s="2"/>
      <c r="AS5314" s="2"/>
      <c r="AT5314" s="2"/>
      <c r="AU5314" s="2"/>
      <c r="AV5314" s="2"/>
      <c r="AW5314" s="2"/>
      <c r="AX5314" s="2"/>
      <c r="AY5314" s="2"/>
      <c r="AZ5314" s="2"/>
      <c r="BA5314" s="2"/>
      <c r="BB5314" s="2"/>
      <c r="BC5314" s="2"/>
      <c r="BD5314" s="2"/>
      <c r="BE5314" s="2"/>
      <c r="BF5314" s="2"/>
      <c r="BG5314" s="2"/>
      <c r="BH5314" s="2"/>
      <c r="BI5314" s="2"/>
      <c r="BJ5314" s="2"/>
      <c r="BK5314" s="2"/>
      <c r="BL5314" s="2"/>
      <c r="BM5314" s="2"/>
      <c r="BN5314" s="2"/>
      <c r="BO5314" s="2"/>
      <c r="BP5314" s="2"/>
      <c r="BQ5314" s="2"/>
      <c r="BR5314" s="2"/>
      <c r="BS5314" s="2"/>
      <c r="BT5314" s="2"/>
      <c r="BU5314" s="2"/>
      <c r="BV5314" s="2"/>
      <c r="BW5314" s="2"/>
      <c r="BX5314" s="2"/>
      <c r="BY5314" s="2"/>
      <c r="BZ5314" s="2"/>
      <c r="CA5314" s="2"/>
      <c r="CB5314" s="2"/>
      <c r="CC5314" s="2"/>
      <c r="CD5314" s="2"/>
      <c r="CE5314" s="2"/>
      <c r="CF5314" s="2"/>
      <c r="CG5314" s="2"/>
      <c r="CH5314" s="2"/>
      <c r="CI5314" s="2"/>
      <c r="CJ5314" s="2"/>
      <c r="CK5314" s="2"/>
      <c r="CL5314" s="2"/>
      <c r="CM5314" s="2"/>
      <c r="CN5314" s="2"/>
      <c r="CO5314" s="2"/>
      <c r="CP5314" s="2"/>
      <c r="CQ5314" s="2"/>
      <c r="CR5314" s="2"/>
      <c r="CS5314" s="2"/>
      <c r="CT5314" s="2"/>
      <c r="CU5314" s="2"/>
      <c r="CV5314" s="2"/>
      <c r="CW5314" s="2"/>
      <c r="CX5314" s="2"/>
      <c r="CY5314" s="2"/>
      <c r="CZ5314" s="2"/>
      <c r="DA5314" s="2"/>
      <c r="DB5314" s="2"/>
      <c r="DC5314" s="2"/>
      <c r="DD5314" s="2"/>
      <c r="DE5314" s="2"/>
      <c r="DF5314" s="2"/>
      <c r="DG5314" s="2"/>
      <c r="DH5314" s="2"/>
      <c r="DI5314" s="2"/>
      <c r="DJ5314" s="2"/>
      <c r="DK5314" s="2"/>
      <c r="DL5314" s="2"/>
      <c r="DM5314" s="2"/>
      <c r="DN5314" s="2"/>
      <c r="DO5314" s="2"/>
      <c r="DP5314" s="2"/>
      <c r="DQ5314" s="2"/>
      <c r="DR5314" s="2"/>
      <c r="DS5314" s="2"/>
      <c r="DT5314" s="2"/>
      <c r="DU5314" s="2"/>
      <c r="DV5314" s="2"/>
      <c r="DW5314" s="2"/>
      <c r="DX5314" s="2"/>
      <c r="DY5314" s="2"/>
      <c r="DZ5314" s="2"/>
      <c r="EA5314" s="2"/>
      <c r="EB5314" s="2"/>
      <c r="EC5314" s="2"/>
      <c r="ED5314" s="2"/>
      <c r="EE5314" s="2"/>
      <c r="EF5314" s="2"/>
      <c r="EG5314" s="2"/>
      <c r="EH5314" s="2"/>
      <c r="EI5314" s="2"/>
      <c r="EJ5314" s="2"/>
      <c r="EK5314" s="2"/>
      <c r="EL5314" s="2"/>
      <c r="EM5314" s="2"/>
      <c r="EN5314" s="2"/>
      <c r="EO5314" s="2"/>
      <c r="EP5314" s="2"/>
      <c r="EQ5314" s="2"/>
      <c r="ER5314" s="2"/>
      <c r="ES5314" s="2"/>
      <c r="ET5314" s="2"/>
      <c r="EU5314" s="2"/>
      <c r="EV5314" s="2"/>
      <c r="EW5314" s="2"/>
      <c r="EX5314" s="2"/>
      <c r="EY5314" s="2"/>
      <c r="EZ5314" s="2"/>
      <c r="FA5314" s="2"/>
      <c r="FB5314" s="2"/>
      <c r="FC5314" s="2"/>
      <c r="FD5314" s="2"/>
      <c r="FE5314" s="2"/>
      <c r="FF5314" s="2"/>
      <c r="FG5314" s="2"/>
      <c r="FH5314" s="2"/>
      <c r="FI5314" s="2"/>
      <c r="FJ5314" s="2"/>
      <c r="FK5314" s="2"/>
      <c r="FL5314" s="2"/>
      <c r="FM5314" s="2"/>
      <c r="FN5314" s="2"/>
      <c r="FO5314" s="2"/>
      <c r="FP5314" s="2"/>
      <c r="FQ5314" s="2"/>
      <c r="FR5314" s="2"/>
      <c r="FS5314" s="2"/>
      <c r="FT5314" s="2"/>
      <c r="FU5314" s="2"/>
      <c r="FV5314" s="2"/>
      <c r="FW5314" s="2"/>
      <c r="FX5314" s="2"/>
      <c r="FY5314" s="2"/>
      <c r="FZ5314" s="2"/>
      <c r="GA5314" s="2"/>
      <c r="GB5314" s="2"/>
      <c r="GC5314" s="2"/>
      <c r="GD5314" s="2"/>
      <c r="GE5314" s="2"/>
      <c r="GF5314" s="2"/>
      <c r="GG5314" s="2"/>
      <c r="GH5314" s="2"/>
      <c r="GI5314" s="2"/>
      <c r="GJ5314" s="2"/>
      <c r="GK5314" s="2"/>
      <c r="GL5314" s="2"/>
      <c r="GM5314" s="2"/>
      <c r="GN5314" s="2"/>
      <c r="GO5314" s="2"/>
      <c r="GP5314" s="2"/>
      <c r="GQ5314" s="2"/>
      <c r="GR5314" s="2"/>
      <c r="GS5314" s="2"/>
      <c r="GT5314" s="2"/>
      <c r="GU5314" s="2"/>
      <c r="GV5314" s="2"/>
      <c r="GW5314" s="2"/>
      <c r="GX5314" s="2"/>
      <c r="GY5314" s="2"/>
      <c r="GZ5314" s="2"/>
      <c r="HA5314" s="2"/>
      <c r="HB5314" s="2"/>
      <c r="HC5314" s="2"/>
      <c r="HD5314" s="2"/>
      <c r="HE5314" s="2"/>
      <c r="HF5314" s="2"/>
      <c r="HG5314" s="2"/>
      <c r="HH5314" s="2"/>
      <c r="HI5314" s="2"/>
      <c r="HJ5314" s="2"/>
      <c r="HK5314" s="2"/>
      <c r="HL5314" s="2"/>
      <c r="HM5314" s="2"/>
      <c r="HN5314" s="2"/>
      <c r="HO5314" s="2"/>
      <c r="HP5314" s="2"/>
      <c r="HQ5314" s="2"/>
      <c r="HR5314" s="2"/>
      <c r="HS5314" s="2"/>
      <c r="HT5314" s="2"/>
      <c r="HU5314" s="2"/>
      <c r="HV5314" s="2"/>
      <c r="HW5314" s="2"/>
      <c r="HX5314" s="2"/>
      <c r="HY5314" s="2"/>
      <c r="HZ5314" s="2"/>
      <c r="IA5314" s="2"/>
      <c r="IB5314" s="2"/>
      <c r="IC5314" s="2"/>
      <c r="ID5314" s="2"/>
      <c r="IE5314" s="2"/>
      <c r="IF5314" s="2"/>
      <c r="IG5314" s="2"/>
      <c r="IH5314" s="2"/>
      <c r="II5314" s="2"/>
      <c r="IJ5314" s="2"/>
      <c r="IK5314" s="2"/>
      <c r="IL5314" s="2"/>
      <c r="IM5314" s="2"/>
      <c r="IN5314" s="2"/>
      <c r="IO5314" s="2"/>
      <c r="IP5314" s="2"/>
      <c r="IQ5314" s="2"/>
      <c r="IR5314" s="2"/>
      <c r="IS5314" s="2"/>
      <c r="IT5314" s="2"/>
      <c r="IU5314" s="2"/>
      <c r="IV5314" s="2"/>
    </row>
    <row r="5315" spans="1:256" s="51" customFormat="1">
      <c r="A5315" s="52"/>
      <c r="B5315" s="52">
        <v>0</v>
      </c>
      <c r="C5315" s="53"/>
      <c r="D5315" s="100">
        <v>2005</v>
      </c>
      <c r="E5315" s="139">
        <v>0</v>
      </c>
      <c r="F5315" s="139">
        <v>0</v>
      </c>
      <c r="G5315" s="139">
        <v>0</v>
      </c>
      <c r="H5315" s="139">
        <v>0</v>
      </c>
      <c r="I5315" s="139">
        <v>0</v>
      </c>
      <c r="J5315" s="139">
        <v>0</v>
      </c>
      <c r="K5315" s="139">
        <v>0</v>
      </c>
      <c r="L5315" s="139">
        <v>0</v>
      </c>
      <c r="M5315" s="139">
        <v>0</v>
      </c>
      <c r="N5315" s="44">
        <v>0</v>
      </c>
      <c r="O5315" s="2"/>
      <c r="P5315" s="139">
        <v>0</v>
      </c>
      <c r="Q5315" s="51">
        <v>0</v>
      </c>
      <c r="AI5315" s="2"/>
      <c r="AJ5315" s="2"/>
      <c r="AK5315" s="2"/>
      <c r="AL5315" s="2"/>
      <c r="AM5315" s="2"/>
      <c r="AN5315" s="2"/>
      <c r="AO5315" s="2"/>
      <c r="AP5315" s="2"/>
      <c r="AQ5315" s="2"/>
      <c r="AR5315" s="2"/>
      <c r="AS5315" s="2"/>
      <c r="AT5315" s="2"/>
      <c r="AU5315" s="2"/>
      <c r="AV5315" s="2"/>
      <c r="AW5315" s="2"/>
      <c r="AX5315" s="2"/>
      <c r="AY5315" s="2"/>
      <c r="AZ5315" s="2"/>
      <c r="BA5315" s="2"/>
      <c r="BB5315" s="2"/>
      <c r="BC5315" s="2"/>
      <c r="BD5315" s="2"/>
      <c r="BE5315" s="2"/>
      <c r="BF5315" s="2"/>
      <c r="BG5315" s="2"/>
      <c r="BH5315" s="2"/>
      <c r="BI5315" s="2"/>
      <c r="BJ5315" s="2"/>
      <c r="BK5315" s="2"/>
      <c r="BL5315" s="2"/>
      <c r="BM5315" s="2"/>
      <c r="BN5315" s="2"/>
      <c r="BO5315" s="2"/>
      <c r="BP5315" s="2"/>
      <c r="BQ5315" s="2"/>
      <c r="BR5315" s="2"/>
      <c r="BS5315" s="2"/>
      <c r="BT5315" s="2"/>
      <c r="BU5315" s="2"/>
      <c r="BV5315" s="2"/>
      <c r="BW5315" s="2"/>
      <c r="BX5315" s="2"/>
      <c r="BY5315" s="2"/>
      <c r="BZ5315" s="2"/>
      <c r="CA5315" s="2"/>
      <c r="CB5315" s="2"/>
      <c r="CC5315" s="2"/>
      <c r="CD5315" s="2"/>
      <c r="CE5315" s="2"/>
      <c r="CF5315" s="2"/>
      <c r="CG5315" s="2"/>
      <c r="CH5315" s="2"/>
      <c r="CI5315" s="2"/>
      <c r="CJ5315" s="2"/>
      <c r="CK5315" s="2"/>
      <c r="CL5315" s="2"/>
      <c r="CM5315" s="2"/>
      <c r="CN5315" s="2"/>
      <c r="CO5315" s="2"/>
      <c r="CP5315" s="2"/>
      <c r="CQ5315" s="2"/>
      <c r="CR5315" s="2"/>
      <c r="CS5315" s="2"/>
      <c r="CT5315" s="2"/>
      <c r="CU5315" s="2"/>
      <c r="CV5315" s="2"/>
      <c r="CW5315" s="2"/>
      <c r="CX5315" s="2"/>
      <c r="CY5315" s="2"/>
      <c r="CZ5315" s="2"/>
      <c r="DA5315" s="2"/>
      <c r="DB5315" s="2"/>
      <c r="DC5315" s="2"/>
      <c r="DD5315" s="2"/>
      <c r="DE5315" s="2"/>
      <c r="DF5315" s="2"/>
      <c r="DG5315" s="2"/>
      <c r="DH5315" s="2"/>
      <c r="DI5315" s="2"/>
      <c r="DJ5315" s="2"/>
      <c r="DK5315" s="2"/>
      <c r="DL5315" s="2"/>
      <c r="DM5315" s="2"/>
      <c r="DN5315" s="2"/>
      <c r="DO5315" s="2"/>
      <c r="DP5315" s="2"/>
      <c r="DQ5315" s="2"/>
      <c r="DR5315" s="2"/>
      <c r="DS5315" s="2"/>
      <c r="DT5315" s="2"/>
      <c r="DU5315" s="2"/>
      <c r="DV5315" s="2"/>
      <c r="DW5315" s="2"/>
      <c r="DX5315" s="2"/>
      <c r="DY5315" s="2"/>
      <c r="DZ5315" s="2"/>
      <c r="EA5315" s="2"/>
      <c r="EB5315" s="2"/>
      <c r="EC5315" s="2"/>
      <c r="ED5315" s="2"/>
      <c r="EE5315" s="2"/>
      <c r="EF5315" s="2"/>
      <c r="EG5315" s="2"/>
      <c r="EH5315" s="2"/>
      <c r="EI5315" s="2"/>
      <c r="EJ5315" s="2"/>
      <c r="EK5315" s="2"/>
      <c r="EL5315" s="2"/>
      <c r="EM5315" s="2"/>
      <c r="EN5315" s="2"/>
      <c r="EO5315" s="2"/>
      <c r="EP5315" s="2"/>
      <c r="EQ5315" s="2"/>
      <c r="ER5315" s="2"/>
      <c r="ES5315" s="2"/>
      <c r="ET5315" s="2"/>
      <c r="EU5315" s="2"/>
      <c r="EV5315" s="2"/>
      <c r="EW5315" s="2"/>
      <c r="EX5315" s="2"/>
      <c r="EY5315" s="2"/>
      <c r="EZ5315" s="2"/>
      <c r="FA5315" s="2"/>
      <c r="FB5315" s="2"/>
      <c r="FC5315" s="2"/>
      <c r="FD5315" s="2"/>
      <c r="FE5315" s="2"/>
      <c r="FF5315" s="2"/>
      <c r="FG5315" s="2"/>
      <c r="FH5315" s="2"/>
      <c r="FI5315" s="2"/>
      <c r="FJ5315" s="2"/>
      <c r="FK5315" s="2"/>
      <c r="FL5315" s="2"/>
      <c r="FM5315" s="2"/>
      <c r="FN5315" s="2"/>
      <c r="FO5315" s="2"/>
      <c r="FP5315" s="2"/>
      <c r="FQ5315" s="2"/>
      <c r="FR5315" s="2"/>
      <c r="FS5315" s="2"/>
      <c r="FT5315" s="2"/>
      <c r="FU5315" s="2"/>
      <c r="FV5315" s="2"/>
      <c r="FW5315" s="2"/>
      <c r="FX5315" s="2"/>
      <c r="FY5315" s="2"/>
      <c r="FZ5315" s="2"/>
      <c r="GA5315" s="2"/>
      <c r="GB5315" s="2"/>
      <c r="GC5315" s="2"/>
      <c r="GD5315" s="2"/>
      <c r="GE5315" s="2"/>
      <c r="GF5315" s="2"/>
      <c r="GG5315" s="2"/>
      <c r="GH5315" s="2"/>
      <c r="GI5315" s="2"/>
      <c r="GJ5315" s="2"/>
      <c r="GK5315" s="2"/>
      <c r="GL5315" s="2"/>
      <c r="GM5315" s="2"/>
      <c r="GN5315" s="2"/>
      <c r="GO5315" s="2"/>
      <c r="GP5315" s="2"/>
      <c r="GQ5315" s="2"/>
      <c r="GR5315" s="2"/>
      <c r="GS5315" s="2"/>
      <c r="GT5315" s="2"/>
      <c r="GU5315" s="2"/>
      <c r="GV5315" s="2"/>
      <c r="GW5315" s="2"/>
      <c r="GX5315" s="2"/>
      <c r="GY5315" s="2"/>
      <c r="GZ5315" s="2"/>
      <c r="HA5315" s="2"/>
      <c r="HB5315" s="2"/>
      <c r="HC5315" s="2"/>
      <c r="HD5315" s="2"/>
      <c r="HE5315" s="2"/>
      <c r="HF5315" s="2"/>
      <c r="HG5315" s="2"/>
      <c r="HH5315" s="2"/>
      <c r="HI5315" s="2"/>
      <c r="HJ5315" s="2"/>
      <c r="HK5315" s="2"/>
      <c r="HL5315" s="2"/>
      <c r="HM5315" s="2"/>
      <c r="HN5315" s="2"/>
      <c r="HO5315" s="2"/>
      <c r="HP5315" s="2"/>
      <c r="HQ5315" s="2"/>
      <c r="HR5315" s="2"/>
      <c r="HS5315" s="2"/>
      <c r="HT5315" s="2"/>
      <c r="HU5315" s="2"/>
      <c r="HV5315" s="2"/>
      <c r="HW5315" s="2"/>
      <c r="HX5315" s="2"/>
      <c r="HY5315" s="2"/>
      <c r="HZ5315" s="2"/>
      <c r="IA5315" s="2"/>
      <c r="IB5315" s="2"/>
      <c r="IC5315" s="2"/>
      <c r="ID5315" s="2"/>
      <c r="IE5315" s="2"/>
      <c r="IF5315" s="2"/>
      <c r="IG5315" s="2"/>
      <c r="IH5315" s="2"/>
      <c r="II5315" s="2"/>
      <c r="IJ5315" s="2"/>
      <c r="IK5315" s="2"/>
      <c r="IL5315" s="2"/>
      <c r="IM5315" s="2"/>
      <c r="IN5315" s="2"/>
      <c r="IO5315" s="2"/>
      <c r="IP5315" s="2"/>
      <c r="IQ5315" s="2"/>
      <c r="IR5315" s="2"/>
      <c r="IS5315" s="2"/>
      <c r="IT5315" s="2"/>
      <c r="IU5315" s="2"/>
      <c r="IV5315" s="2"/>
    </row>
    <row r="5316" spans="1:256" s="51" customFormat="1">
      <c r="A5316" s="52"/>
      <c r="B5316" s="52">
        <v>0</v>
      </c>
      <c r="C5316" s="53"/>
      <c r="D5316" s="100">
        <v>2006</v>
      </c>
      <c r="E5316" s="139">
        <v>0</v>
      </c>
      <c r="F5316" s="139">
        <v>0</v>
      </c>
      <c r="G5316" s="139">
        <v>0</v>
      </c>
      <c r="H5316" s="139">
        <v>0</v>
      </c>
      <c r="I5316" s="139">
        <v>0</v>
      </c>
      <c r="J5316" s="139">
        <v>0</v>
      </c>
      <c r="K5316" s="139">
        <v>0</v>
      </c>
      <c r="L5316" s="139">
        <v>0</v>
      </c>
      <c r="M5316" s="139">
        <v>0</v>
      </c>
      <c r="N5316" s="44">
        <v>0</v>
      </c>
      <c r="O5316" s="2"/>
      <c r="P5316" s="139">
        <v>0</v>
      </c>
      <c r="Q5316" s="51">
        <v>0</v>
      </c>
      <c r="AI5316" s="2"/>
      <c r="AJ5316" s="2"/>
      <c r="AK5316" s="2"/>
      <c r="AL5316" s="2"/>
      <c r="AM5316" s="2"/>
      <c r="AN5316" s="2"/>
      <c r="AO5316" s="2"/>
      <c r="AP5316" s="2"/>
      <c r="AQ5316" s="2"/>
      <c r="AR5316" s="2"/>
      <c r="AS5316" s="2"/>
      <c r="AT5316" s="2"/>
      <c r="AU5316" s="2"/>
      <c r="AV5316" s="2"/>
      <c r="AW5316" s="2"/>
      <c r="AX5316" s="2"/>
      <c r="AY5316" s="2"/>
      <c r="AZ5316" s="2"/>
      <c r="BA5316" s="2"/>
      <c r="BB5316" s="2"/>
      <c r="BC5316" s="2"/>
      <c r="BD5316" s="2"/>
      <c r="BE5316" s="2"/>
      <c r="BF5316" s="2"/>
      <c r="BG5316" s="2"/>
      <c r="BH5316" s="2"/>
      <c r="BI5316" s="2"/>
      <c r="BJ5316" s="2"/>
      <c r="BK5316" s="2"/>
      <c r="BL5316" s="2"/>
      <c r="BM5316" s="2"/>
      <c r="BN5316" s="2"/>
      <c r="BO5316" s="2"/>
      <c r="BP5316" s="2"/>
      <c r="BQ5316" s="2"/>
      <c r="BR5316" s="2"/>
      <c r="BS5316" s="2"/>
      <c r="BT5316" s="2"/>
      <c r="BU5316" s="2"/>
      <c r="BV5316" s="2"/>
      <c r="BW5316" s="2"/>
      <c r="BX5316" s="2"/>
      <c r="BY5316" s="2"/>
      <c r="BZ5316" s="2"/>
      <c r="CA5316" s="2"/>
      <c r="CB5316" s="2"/>
      <c r="CC5316" s="2"/>
      <c r="CD5316" s="2"/>
      <c r="CE5316" s="2"/>
      <c r="CF5316" s="2"/>
      <c r="CG5316" s="2"/>
      <c r="CH5316" s="2"/>
      <c r="CI5316" s="2"/>
      <c r="CJ5316" s="2"/>
      <c r="CK5316" s="2"/>
      <c r="CL5316" s="2"/>
      <c r="CM5316" s="2"/>
      <c r="CN5316" s="2"/>
      <c r="CO5316" s="2"/>
      <c r="CP5316" s="2"/>
      <c r="CQ5316" s="2"/>
      <c r="CR5316" s="2"/>
      <c r="CS5316" s="2"/>
      <c r="CT5316" s="2"/>
      <c r="CU5316" s="2"/>
      <c r="CV5316" s="2"/>
      <c r="CW5316" s="2"/>
      <c r="CX5316" s="2"/>
      <c r="CY5316" s="2"/>
      <c r="CZ5316" s="2"/>
      <c r="DA5316" s="2"/>
      <c r="DB5316" s="2"/>
      <c r="DC5316" s="2"/>
      <c r="DD5316" s="2"/>
      <c r="DE5316" s="2"/>
      <c r="DF5316" s="2"/>
      <c r="DG5316" s="2"/>
      <c r="DH5316" s="2"/>
      <c r="DI5316" s="2"/>
      <c r="DJ5316" s="2"/>
      <c r="DK5316" s="2"/>
      <c r="DL5316" s="2"/>
      <c r="DM5316" s="2"/>
      <c r="DN5316" s="2"/>
      <c r="DO5316" s="2"/>
      <c r="DP5316" s="2"/>
      <c r="DQ5316" s="2"/>
      <c r="DR5316" s="2"/>
      <c r="DS5316" s="2"/>
      <c r="DT5316" s="2"/>
      <c r="DU5316" s="2"/>
      <c r="DV5316" s="2"/>
      <c r="DW5316" s="2"/>
      <c r="DX5316" s="2"/>
      <c r="DY5316" s="2"/>
      <c r="DZ5316" s="2"/>
      <c r="EA5316" s="2"/>
      <c r="EB5316" s="2"/>
      <c r="EC5316" s="2"/>
      <c r="ED5316" s="2"/>
      <c r="EE5316" s="2"/>
      <c r="EF5316" s="2"/>
      <c r="EG5316" s="2"/>
      <c r="EH5316" s="2"/>
      <c r="EI5316" s="2"/>
      <c r="EJ5316" s="2"/>
      <c r="EK5316" s="2"/>
      <c r="EL5316" s="2"/>
      <c r="EM5316" s="2"/>
      <c r="EN5316" s="2"/>
      <c r="EO5316" s="2"/>
      <c r="EP5316" s="2"/>
      <c r="EQ5316" s="2"/>
      <c r="ER5316" s="2"/>
      <c r="ES5316" s="2"/>
      <c r="ET5316" s="2"/>
      <c r="EU5316" s="2"/>
      <c r="EV5316" s="2"/>
      <c r="EW5316" s="2"/>
      <c r="EX5316" s="2"/>
      <c r="EY5316" s="2"/>
      <c r="EZ5316" s="2"/>
      <c r="FA5316" s="2"/>
      <c r="FB5316" s="2"/>
      <c r="FC5316" s="2"/>
      <c r="FD5316" s="2"/>
      <c r="FE5316" s="2"/>
      <c r="FF5316" s="2"/>
      <c r="FG5316" s="2"/>
      <c r="FH5316" s="2"/>
      <c r="FI5316" s="2"/>
      <c r="FJ5316" s="2"/>
      <c r="FK5316" s="2"/>
      <c r="FL5316" s="2"/>
      <c r="FM5316" s="2"/>
      <c r="FN5316" s="2"/>
      <c r="FO5316" s="2"/>
      <c r="FP5316" s="2"/>
      <c r="FQ5316" s="2"/>
      <c r="FR5316" s="2"/>
      <c r="FS5316" s="2"/>
      <c r="FT5316" s="2"/>
      <c r="FU5316" s="2"/>
      <c r="FV5316" s="2"/>
      <c r="FW5316" s="2"/>
      <c r="FX5316" s="2"/>
      <c r="FY5316" s="2"/>
      <c r="FZ5316" s="2"/>
      <c r="GA5316" s="2"/>
      <c r="GB5316" s="2"/>
      <c r="GC5316" s="2"/>
      <c r="GD5316" s="2"/>
      <c r="GE5316" s="2"/>
      <c r="GF5316" s="2"/>
      <c r="GG5316" s="2"/>
      <c r="GH5316" s="2"/>
      <c r="GI5316" s="2"/>
      <c r="GJ5316" s="2"/>
      <c r="GK5316" s="2"/>
      <c r="GL5316" s="2"/>
      <c r="GM5316" s="2"/>
      <c r="GN5316" s="2"/>
      <c r="GO5316" s="2"/>
      <c r="GP5316" s="2"/>
      <c r="GQ5316" s="2"/>
      <c r="GR5316" s="2"/>
      <c r="GS5316" s="2"/>
      <c r="GT5316" s="2"/>
      <c r="GU5316" s="2"/>
      <c r="GV5316" s="2"/>
      <c r="GW5316" s="2"/>
      <c r="GX5316" s="2"/>
      <c r="GY5316" s="2"/>
      <c r="GZ5316" s="2"/>
      <c r="HA5316" s="2"/>
      <c r="HB5316" s="2"/>
      <c r="HC5316" s="2"/>
      <c r="HD5316" s="2"/>
      <c r="HE5316" s="2"/>
      <c r="HF5316" s="2"/>
      <c r="HG5316" s="2"/>
      <c r="HH5316" s="2"/>
      <c r="HI5316" s="2"/>
      <c r="HJ5316" s="2"/>
      <c r="HK5316" s="2"/>
      <c r="HL5316" s="2"/>
      <c r="HM5316" s="2"/>
      <c r="HN5316" s="2"/>
      <c r="HO5316" s="2"/>
      <c r="HP5316" s="2"/>
      <c r="HQ5316" s="2"/>
      <c r="HR5316" s="2"/>
      <c r="HS5316" s="2"/>
      <c r="HT5316" s="2"/>
      <c r="HU5316" s="2"/>
      <c r="HV5316" s="2"/>
      <c r="HW5316" s="2"/>
      <c r="HX5316" s="2"/>
      <c r="HY5316" s="2"/>
      <c r="HZ5316" s="2"/>
      <c r="IA5316" s="2"/>
      <c r="IB5316" s="2"/>
      <c r="IC5316" s="2"/>
      <c r="ID5316" s="2"/>
      <c r="IE5316" s="2"/>
      <c r="IF5316" s="2"/>
      <c r="IG5316" s="2"/>
      <c r="IH5316" s="2"/>
      <c r="II5316" s="2"/>
      <c r="IJ5316" s="2"/>
      <c r="IK5316" s="2"/>
      <c r="IL5316" s="2"/>
      <c r="IM5316" s="2"/>
      <c r="IN5316" s="2"/>
      <c r="IO5316" s="2"/>
      <c r="IP5316" s="2"/>
      <c r="IQ5316" s="2"/>
      <c r="IR5316" s="2"/>
      <c r="IS5316" s="2"/>
      <c r="IT5316" s="2"/>
      <c r="IU5316" s="2"/>
      <c r="IV5316" s="2"/>
    </row>
    <row r="5317" spans="1:256" s="51" customFormat="1">
      <c r="A5317" s="52"/>
      <c r="B5317" s="52">
        <v>0</v>
      </c>
      <c r="C5317" s="53"/>
      <c r="D5317" s="100">
        <v>2007</v>
      </c>
      <c r="E5317" s="139">
        <v>0</v>
      </c>
      <c r="F5317" s="139">
        <v>0</v>
      </c>
      <c r="G5317" s="139">
        <v>0</v>
      </c>
      <c r="H5317" s="139">
        <v>0</v>
      </c>
      <c r="I5317" s="139">
        <v>0</v>
      </c>
      <c r="J5317" s="139">
        <v>0</v>
      </c>
      <c r="K5317" s="139">
        <v>0</v>
      </c>
      <c r="L5317" s="139">
        <v>0</v>
      </c>
      <c r="M5317" s="139">
        <v>0</v>
      </c>
      <c r="N5317" s="44">
        <v>0</v>
      </c>
      <c r="O5317" s="2"/>
      <c r="P5317" s="139">
        <v>0</v>
      </c>
      <c r="Q5317" s="51">
        <v>0</v>
      </c>
      <c r="AI5317" s="2"/>
      <c r="AJ5317" s="2"/>
      <c r="AK5317" s="2"/>
      <c r="AL5317" s="2"/>
      <c r="AM5317" s="2"/>
      <c r="AN5317" s="2"/>
      <c r="AO5317" s="2"/>
      <c r="AP5317" s="2"/>
      <c r="AQ5317" s="2"/>
      <c r="AR5317" s="2"/>
      <c r="AS5317" s="2"/>
      <c r="AT5317" s="2"/>
      <c r="AU5317" s="2"/>
      <c r="AV5317" s="2"/>
      <c r="AW5317" s="2"/>
      <c r="AX5317" s="2"/>
      <c r="AY5317" s="2"/>
      <c r="AZ5317" s="2"/>
      <c r="BA5317" s="2"/>
      <c r="BB5317" s="2"/>
      <c r="BC5317" s="2"/>
      <c r="BD5317" s="2"/>
      <c r="BE5317" s="2"/>
      <c r="BF5317" s="2"/>
      <c r="BG5317" s="2"/>
      <c r="BH5317" s="2"/>
      <c r="BI5317" s="2"/>
      <c r="BJ5317" s="2"/>
      <c r="BK5317" s="2"/>
      <c r="BL5317" s="2"/>
      <c r="BM5317" s="2"/>
      <c r="BN5317" s="2"/>
      <c r="BO5317" s="2"/>
      <c r="BP5317" s="2"/>
      <c r="BQ5317" s="2"/>
      <c r="BR5317" s="2"/>
      <c r="BS5317" s="2"/>
      <c r="BT5317" s="2"/>
      <c r="BU5317" s="2"/>
      <c r="BV5317" s="2"/>
      <c r="BW5317" s="2"/>
      <c r="BX5317" s="2"/>
      <c r="BY5317" s="2"/>
      <c r="BZ5317" s="2"/>
      <c r="CA5317" s="2"/>
      <c r="CB5317" s="2"/>
      <c r="CC5317" s="2"/>
      <c r="CD5317" s="2"/>
      <c r="CE5317" s="2"/>
      <c r="CF5317" s="2"/>
      <c r="CG5317" s="2"/>
      <c r="CH5317" s="2"/>
      <c r="CI5317" s="2"/>
      <c r="CJ5317" s="2"/>
      <c r="CK5317" s="2"/>
      <c r="CL5317" s="2"/>
      <c r="CM5317" s="2"/>
      <c r="CN5317" s="2"/>
      <c r="CO5317" s="2"/>
      <c r="CP5317" s="2"/>
      <c r="CQ5317" s="2"/>
      <c r="CR5317" s="2"/>
      <c r="CS5317" s="2"/>
      <c r="CT5317" s="2"/>
      <c r="CU5317" s="2"/>
      <c r="CV5317" s="2"/>
      <c r="CW5317" s="2"/>
      <c r="CX5317" s="2"/>
      <c r="CY5317" s="2"/>
      <c r="CZ5317" s="2"/>
      <c r="DA5317" s="2"/>
      <c r="DB5317" s="2"/>
      <c r="DC5317" s="2"/>
      <c r="DD5317" s="2"/>
      <c r="DE5317" s="2"/>
      <c r="DF5317" s="2"/>
      <c r="DG5317" s="2"/>
      <c r="DH5317" s="2"/>
      <c r="DI5317" s="2"/>
      <c r="DJ5317" s="2"/>
      <c r="DK5317" s="2"/>
      <c r="DL5317" s="2"/>
      <c r="DM5317" s="2"/>
      <c r="DN5317" s="2"/>
      <c r="DO5317" s="2"/>
      <c r="DP5317" s="2"/>
      <c r="DQ5317" s="2"/>
      <c r="DR5317" s="2"/>
      <c r="DS5317" s="2"/>
      <c r="DT5317" s="2"/>
      <c r="DU5317" s="2"/>
      <c r="DV5317" s="2"/>
      <c r="DW5317" s="2"/>
      <c r="DX5317" s="2"/>
      <c r="DY5317" s="2"/>
      <c r="DZ5317" s="2"/>
      <c r="EA5317" s="2"/>
      <c r="EB5317" s="2"/>
      <c r="EC5317" s="2"/>
      <c r="ED5317" s="2"/>
      <c r="EE5317" s="2"/>
      <c r="EF5317" s="2"/>
      <c r="EG5317" s="2"/>
      <c r="EH5317" s="2"/>
      <c r="EI5317" s="2"/>
      <c r="EJ5317" s="2"/>
      <c r="EK5317" s="2"/>
      <c r="EL5317" s="2"/>
      <c r="EM5317" s="2"/>
      <c r="EN5317" s="2"/>
      <c r="EO5317" s="2"/>
      <c r="EP5317" s="2"/>
      <c r="EQ5317" s="2"/>
      <c r="ER5317" s="2"/>
      <c r="ES5317" s="2"/>
      <c r="ET5317" s="2"/>
      <c r="EU5317" s="2"/>
      <c r="EV5317" s="2"/>
      <c r="EW5317" s="2"/>
      <c r="EX5317" s="2"/>
      <c r="EY5317" s="2"/>
      <c r="EZ5317" s="2"/>
      <c r="FA5317" s="2"/>
      <c r="FB5317" s="2"/>
      <c r="FC5317" s="2"/>
      <c r="FD5317" s="2"/>
      <c r="FE5317" s="2"/>
      <c r="FF5317" s="2"/>
      <c r="FG5317" s="2"/>
      <c r="FH5317" s="2"/>
      <c r="FI5317" s="2"/>
      <c r="FJ5317" s="2"/>
      <c r="FK5317" s="2"/>
      <c r="FL5317" s="2"/>
      <c r="FM5317" s="2"/>
      <c r="FN5317" s="2"/>
      <c r="FO5317" s="2"/>
      <c r="FP5317" s="2"/>
      <c r="FQ5317" s="2"/>
      <c r="FR5317" s="2"/>
      <c r="FS5317" s="2"/>
      <c r="FT5317" s="2"/>
      <c r="FU5317" s="2"/>
      <c r="FV5317" s="2"/>
      <c r="FW5317" s="2"/>
      <c r="FX5317" s="2"/>
      <c r="FY5317" s="2"/>
      <c r="FZ5317" s="2"/>
      <c r="GA5317" s="2"/>
      <c r="GB5317" s="2"/>
      <c r="GC5317" s="2"/>
      <c r="GD5317" s="2"/>
      <c r="GE5317" s="2"/>
      <c r="GF5317" s="2"/>
      <c r="GG5317" s="2"/>
      <c r="GH5317" s="2"/>
      <c r="GI5317" s="2"/>
      <c r="GJ5317" s="2"/>
      <c r="GK5317" s="2"/>
      <c r="GL5317" s="2"/>
      <c r="GM5317" s="2"/>
      <c r="GN5317" s="2"/>
      <c r="GO5317" s="2"/>
      <c r="GP5317" s="2"/>
      <c r="GQ5317" s="2"/>
      <c r="GR5317" s="2"/>
      <c r="GS5317" s="2"/>
      <c r="GT5317" s="2"/>
      <c r="GU5317" s="2"/>
      <c r="GV5317" s="2"/>
      <c r="GW5317" s="2"/>
      <c r="GX5317" s="2"/>
      <c r="GY5317" s="2"/>
      <c r="GZ5317" s="2"/>
      <c r="HA5317" s="2"/>
      <c r="HB5317" s="2"/>
      <c r="HC5317" s="2"/>
      <c r="HD5317" s="2"/>
      <c r="HE5317" s="2"/>
      <c r="HF5317" s="2"/>
      <c r="HG5317" s="2"/>
      <c r="HH5317" s="2"/>
      <c r="HI5317" s="2"/>
      <c r="HJ5317" s="2"/>
      <c r="HK5317" s="2"/>
      <c r="HL5317" s="2"/>
      <c r="HM5317" s="2"/>
      <c r="HN5317" s="2"/>
      <c r="HO5317" s="2"/>
      <c r="HP5317" s="2"/>
      <c r="HQ5317" s="2"/>
      <c r="HR5317" s="2"/>
      <c r="HS5317" s="2"/>
      <c r="HT5317" s="2"/>
      <c r="HU5317" s="2"/>
      <c r="HV5317" s="2"/>
      <c r="HW5317" s="2"/>
      <c r="HX5317" s="2"/>
      <c r="HY5317" s="2"/>
      <c r="HZ5317" s="2"/>
      <c r="IA5317" s="2"/>
      <c r="IB5317" s="2"/>
      <c r="IC5317" s="2"/>
      <c r="ID5317" s="2"/>
      <c r="IE5317" s="2"/>
      <c r="IF5317" s="2"/>
      <c r="IG5317" s="2"/>
      <c r="IH5317" s="2"/>
      <c r="II5317" s="2"/>
      <c r="IJ5317" s="2"/>
      <c r="IK5317" s="2"/>
      <c r="IL5317" s="2"/>
      <c r="IM5317" s="2"/>
      <c r="IN5317" s="2"/>
      <c r="IO5317" s="2"/>
      <c r="IP5317" s="2"/>
      <c r="IQ5317" s="2"/>
      <c r="IR5317" s="2"/>
      <c r="IS5317" s="2"/>
      <c r="IT5317" s="2"/>
      <c r="IU5317" s="2"/>
      <c r="IV5317" s="2"/>
    </row>
    <row r="5318" spans="1:256" s="51" customFormat="1">
      <c r="A5318" s="52"/>
      <c r="B5318" s="52">
        <v>0</v>
      </c>
      <c r="C5318" s="53"/>
      <c r="D5318" s="100">
        <v>2008</v>
      </c>
      <c r="E5318" s="139">
        <v>0</v>
      </c>
      <c r="F5318" s="139">
        <v>0</v>
      </c>
      <c r="G5318" s="139">
        <v>0</v>
      </c>
      <c r="H5318" s="139">
        <v>0</v>
      </c>
      <c r="I5318" s="139">
        <v>0</v>
      </c>
      <c r="J5318" s="139">
        <v>0</v>
      </c>
      <c r="K5318" s="139">
        <v>0</v>
      </c>
      <c r="L5318" s="139">
        <v>0</v>
      </c>
      <c r="M5318" s="139">
        <v>0</v>
      </c>
      <c r="N5318" s="44">
        <v>0</v>
      </c>
      <c r="O5318" s="2"/>
      <c r="P5318" s="139">
        <v>0</v>
      </c>
      <c r="Q5318" s="51">
        <v>0</v>
      </c>
      <c r="AI5318" s="2"/>
      <c r="AJ5318" s="2"/>
      <c r="AK5318" s="2"/>
      <c r="AL5318" s="2"/>
      <c r="AM5318" s="2"/>
      <c r="AN5318" s="2"/>
      <c r="AO5318" s="2"/>
      <c r="AP5318" s="2"/>
      <c r="AQ5318" s="2"/>
      <c r="AR5318" s="2"/>
      <c r="AS5318" s="2"/>
      <c r="AT5318" s="2"/>
      <c r="AU5318" s="2"/>
      <c r="AV5318" s="2"/>
      <c r="AW5318" s="2"/>
      <c r="AX5318" s="2"/>
      <c r="AY5318" s="2"/>
      <c r="AZ5318" s="2"/>
      <c r="BA5318" s="2"/>
      <c r="BB5318" s="2"/>
      <c r="BC5318" s="2"/>
      <c r="BD5318" s="2"/>
      <c r="BE5318" s="2"/>
      <c r="BF5318" s="2"/>
      <c r="BG5318" s="2"/>
      <c r="BH5318" s="2"/>
      <c r="BI5318" s="2"/>
      <c r="BJ5318" s="2"/>
      <c r="BK5318" s="2"/>
      <c r="BL5318" s="2"/>
      <c r="BM5318" s="2"/>
      <c r="BN5318" s="2"/>
      <c r="BO5318" s="2"/>
      <c r="BP5318" s="2"/>
      <c r="BQ5318" s="2"/>
      <c r="BR5318" s="2"/>
      <c r="BS5318" s="2"/>
      <c r="BT5318" s="2"/>
      <c r="BU5318" s="2"/>
      <c r="BV5318" s="2"/>
      <c r="BW5318" s="2"/>
      <c r="BX5318" s="2"/>
      <c r="BY5318" s="2"/>
      <c r="BZ5318" s="2"/>
      <c r="CA5318" s="2"/>
      <c r="CB5318" s="2"/>
      <c r="CC5318" s="2"/>
      <c r="CD5318" s="2"/>
      <c r="CE5318" s="2"/>
      <c r="CF5318" s="2"/>
      <c r="CG5318" s="2"/>
      <c r="CH5318" s="2"/>
      <c r="CI5318" s="2"/>
      <c r="CJ5318" s="2"/>
      <c r="CK5318" s="2"/>
      <c r="CL5318" s="2"/>
      <c r="CM5318" s="2"/>
      <c r="CN5318" s="2"/>
      <c r="CO5318" s="2"/>
      <c r="CP5318" s="2"/>
      <c r="CQ5318" s="2"/>
      <c r="CR5318" s="2"/>
      <c r="CS5318" s="2"/>
      <c r="CT5318" s="2"/>
      <c r="CU5318" s="2"/>
      <c r="CV5318" s="2"/>
      <c r="CW5318" s="2"/>
      <c r="CX5318" s="2"/>
      <c r="CY5318" s="2"/>
      <c r="CZ5318" s="2"/>
      <c r="DA5318" s="2"/>
      <c r="DB5318" s="2"/>
      <c r="DC5318" s="2"/>
      <c r="DD5318" s="2"/>
      <c r="DE5318" s="2"/>
      <c r="DF5318" s="2"/>
      <c r="DG5318" s="2"/>
      <c r="DH5318" s="2"/>
      <c r="DI5318" s="2"/>
      <c r="DJ5318" s="2"/>
      <c r="DK5318" s="2"/>
      <c r="DL5318" s="2"/>
      <c r="DM5318" s="2"/>
      <c r="DN5318" s="2"/>
      <c r="DO5318" s="2"/>
      <c r="DP5318" s="2"/>
      <c r="DQ5318" s="2"/>
      <c r="DR5318" s="2"/>
      <c r="DS5318" s="2"/>
      <c r="DT5318" s="2"/>
      <c r="DU5318" s="2"/>
      <c r="DV5318" s="2"/>
      <c r="DW5318" s="2"/>
      <c r="DX5318" s="2"/>
      <c r="DY5318" s="2"/>
      <c r="DZ5318" s="2"/>
      <c r="EA5318" s="2"/>
      <c r="EB5318" s="2"/>
      <c r="EC5318" s="2"/>
      <c r="ED5318" s="2"/>
      <c r="EE5318" s="2"/>
      <c r="EF5318" s="2"/>
      <c r="EG5318" s="2"/>
      <c r="EH5318" s="2"/>
      <c r="EI5318" s="2"/>
      <c r="EJ5318" s="2"/>
      <c r="EK5318" s="2"/>
      <c r="EL5318" s="2"/>
      <c r="EM5318" s="2"/>
      <c r="EN5318" s="2"/>
      <c r="EO5318" s="2"/>
      <c r="EP5318" s="2"/>
      <c r="EQ5318" s="2"/>
      <c r="ER5318" s="2"/>
      <c r="ES5318" s="2"/>
      <c r="ET5318" s="2"/>
      <c r="EU5318" s="2"/>
      <c r="EV5318" s="2"/>
      <c r="EW5318" s="2"/>
      <c r="EX5318" s="2"/>
      <c r="EY5318" s="2"/>
      <c r="EZ5318" s="2"/>
      <c r="FA5318" s="2"/>
      <c r="FB5318" s="2"/>
      <c r="FC5318" s="2"/>
      <c r="FD5318" s="2"/>
      <c r="FE5318" s="2"/>
      <c r="FF5318" s="2"/>
      <c r="FG5318" s="2"/>
      <c r="FH5318" s="2"/>
      <c r="FI5318" s="2"/>
      <c r="FJ5318" s="2"/>
      <c r="FK5318" s="2"/>
      <c r="FL5318" s="2"/>
      <c r="FM5318" s="2"/>
      <c r="FN5318" s="2"/>
      <c r="FO5318" s="2"/>
      <c r="FP5318" s="2"/>
      <c r="FQ5318" s="2"/>
      <c r="FR5318" s="2"/>
      <c r="FS5318" s="2"/>
      <c r="FT5318" s="2"/>
      <c r="FU5318" s="2"/>
      <c r="FV5318" s="2"/>
      <c r="FW5318" s="2"/>
      <c r="FX5318" s="2"/>
      <c r="FY5318" s="2"/>
      <c r="FZ5318" s="2"/>
      <c r="GA5318" s="2"/>
      <c r="GB5318" s="2"/>
      <c r="GC5318" s="2"/>
      <c r="GD5318" s="2"/>
      <c r="GE5318" s="2"/>
      <c r="GF5318" s="2"/>
      <c r="GG5318" s="2"/>
      <c r="GH5318" s="2"/>
      <c r="GI5318" s="2"/>
      <c r="GJ5318" s="2"/>
      <c r="GK5318" s="2"/>
      <c r="GL5318" s="2"/>
      <c r="GM5318" s="2"/>
      <c r="GN5318" s="2"/>
      <c r="GO5318" s="2"/>
      <c r="GP5318" s="2"/>
      <c r="GQ5318" s="2"/>
      <c r="GR5318" s="2"/>
      <c r="GS5318" s="2"/>
      <c r="GT5318" s="2"/>
      <c r="GU5318" s="2"/>
      <c r="GV5318" s="2"/>
      <c r="GW5318" s="2"/>
      <c r="GX5318" s="2"/>
      <c r="GY5318" s="2"/>
      <c r="GZ5318" s="2"/>
      <c r="HA5318" s="2"/>
      <c r="HB5318" s="2"/>
      <c r="HC5318" s="2"/>
      <c r="HD5318" s="2"/>
      <c r="HE5318" s="2"/>
      <c r="HF5318" s="2"/>
      <c r="HG5318" s="2"/>
      <c r="HH5318" s="2"/>
      <c r="HI5318" s="2"/>
      <c r="HJ5318" s="2"/>
      <c r="HK5318" s="2"/>
      <c r="HL5318" s="2"/>
      <c r="HM5318" s="2"/>
      <c r="HN5318" s="2"/>
      <c r="HO5318" s="2"/>
      <c r="HP5318" s="2"/>
      <c r="HQ5318" s="2"/>
      <c r="HR5318" s="2"/>
      <c r="HS5318" s="2"/>
      <c r="HT5318" s="2"/>
      <c r="HU5318" s="2"/>
      <c r="HV5318" s="2"/>
      <c r="HW5318" s="2"/>
      <c r="HX5318" s="2"/>
      <c r="HY5318" s="2"/>
      <c r="HZ5318" s="2"/>
      <c r="IA5318" s="2"/>
      <c r="IB5318" s="2"/>
      <c r="IC5318" s="2"/>
      <c r="ID5318" s="2"/>
      <c r="IE5318" s="2"/>
      <c r="IF5318" s="2"/>
      <c r="IG5318" s="2"/>
      <c r="IH5318" s="2"/>
      <c r="II5318" s="2"/>
      <c r="IJ5318" s="2"/>
      <c r="IK5318" s="2"/>
      <c r="IL5318" s="2"/>
      <c r="IM5318" s="2"/>
      <c r="IN5318" s="2"/>
      <c r="IO5318" s="2"/>
      <c r="IP5318" s="2"/>
      <c r="IQ5318" s="2"/>
      <c r="IR5318" s="2"/>
      <c r="IS5318" s="2"/>
      <c r="IT5318" s="2"/>
      <c r="IU5318" s="2"/>
      <c r="IV5318" s="2"/>
    </row>
    <row r="5319" spans="1:256" s="51" customFormat="1">
      <c r="A5319" s="52"/>
      <c r="B5319" s="52">
        <v>0</v>
      </c>
      <c r="C5319" s="53"/>
      <c r="D5319" s="100">
        <v>2009</v>
      </c>
      <c r="E5319" s="139">
        <v>0</v>
      </c>
      <c r="F5319" s="139">
        <v>0</v>
      </c>
      <c r="G5319" s="139">
        <v>0</v>
      </c>
      <c r="H5319" s="139">
        <v>0</v>
      </c>
      <c r="I5319" s="139">
        <v>0</v>
      </c>
      <c r="J5319" s="139">
        <v>0</v>
      </c>
      <c r="K5319" s="139">
        <v>0</v>
      </c>
      <c r="L5319" s="139">
        <v>0</v>
      </c>
      <c r="M5319" s="139">
        <v>0</v>
      </c>
      <c r="N5319" s="44">
        <v>0</v>
      </c>
      <c r="O5319" s="2"/>
      <c r="P5319" s="139">
        <v>0</v>
      </c>
      <c r="Q5319" s="51">
        <v>0</v>
      </c>
      <c r="AI5319" s="2"/>
      <c r="AJ5319" s="2"/>
      <c r="AK5319" s="2"/>
      <c r="AL5319" s="2"/>
      <c r="AM5319" s="2"/>
      <c r="AN5319" s="2"/>
      <c r="AO5319" s="2"/>
      <c r="AP5319" s="2"/>
      <c r="AQ5319" s="2"/>
      <c r="AR5319" s="2"/>
      <c r="AS5319" s="2"/>
      <c r="AT5319" s="2"/>
      <c r="AU5319" s="2"/>
      <c r="AV5319" s="2"/>
      <c r="AW5319" s="2"/>
      <c r="AX5319" s="2"/>
      <c r="AY5319" s="2"/>
      <c r="AZ5319" s="2"/>
      <c r="BA5319" s="2"/>
      <c r="BB5319" s="2"/>
      <c r="BC5319" s="2"/>
      <c r="BD5319" s="2"/>
      <c r="BE5319" s="2"/>
      <c r="BF5319" s="2"/>
      <c r="BG5319" s="2"/>
      <c r="BH5319" s="2"/>
      <c r="BI5319" s="2"/>
      <c r="BJ5319" s="2"/>
      <c r="BK5319" s="2"/>
      <c r="BL5319" s="2"/>
      <c r="BM5319" s="2"/>
      <c r="BN5319" s="2"/>
      <c r="BO5319" s="2"/>
      <c r="BP5319" s="2"/>
      <c r="BQ5319" s="2"/>
      <c r="BR5319" s="2"/>
      <c r="BS5319" s="2"/>
      <c r="BT5319" s="2"/>
      <c r="BU5319" s="2"/>
      <c r="BV5319" s="2"/>
      <c r="BW5319" s="2"/>
      <c r="BX5319" s="2"/>
      <c r="BY5319" s="2"/>
      <c r="BZ5319" s="2"/>
      <c r="CA5319" s="2"/>
      <c r="CB5319" s="2"/>
      <c r="CC5319" s="2"/>
      <c r="CD5319" s="2"/>
      <c r="CE5319" s="2"/>
      <c r="CF5319" s="2"/>
      <c r="CG5319" s="2"/>
      <c r="CH5319" s="2"/>
      <c r="CI5319" s="2"/>
      <c r="CJ5319" s="2"/>
      <c r="CK5319" s="2"/>
      <c r="CL5319" s="2"/>
      <c r="CM5319" s="2"/>
      <c r="CN5319" s="2"/>
      <c r="CO5319" s="2"/>
      <c r="CP5319" s="2"/>
      <c r="CQ5319" s="2"/>
      <c r="CR5319" s="2"/>
      <c r="CS5319" s="2"/>
      <c r="CT5319" s="2"/>
      <c r="CU5319" s="2"/>
      <c r="CV5319" s="2"/>
      <c r="CW5319" s="2"/>
      <c r="CX5319" s="2"/>
      <c r="CY5319" s="2"/>
      <c r="CZ5319" s="2"/>
      <c r="DA5319" s="2"/>
      <c r="DB5319" s="2"/>
      <c r="DC5319" s="2"/>
      <c r="DD5319" s="2"/>
      <c r="DE5319" s="2"/>
      <c r="DF5319" s="2"/>
      <c r="DG5319" s="2"/>
      <c r="DH5319" s="2"/>
      <c r="DI5319" s="2"/>
      <c r="DJ5319" s="2"/>
      <c r="DK5319" s="2"/>
      <c r="DL5319" s="2"/>
      <c r="DM5319" s="2"/>
      <c r="DN5319" s="2"/>
      <c r="DO5319" s="2"/>
      <c r="DP5319" s="2"/>
      <c r="DQ5319" s="2"/>
      <c r="DR5319" s="2"/>
      <c r="DS5319" s="2"/>
      <c r="DT5319" s="2"/>
      <c r="DU5319" s="2"/>
      <c r="DV5319" s="2"/>
      <c r="DW5319" s="2"/>
      <c r="DX5319" s="2"/>
      <c r="DY5319" s="2"/>
      <c r="DZ5319" s="2"/>
      <c r="EA5319" s="2"/>
      <c r="EB5319" s="2"/>
      <c r="EC5319" s="2"/>
      <c r="ED5319" s="2"/>
      <c r="EE5319" s="2"/>
      <c r="EF5319" s="2"/>
      <c r="EG5319" s="2"/>
      <c r="EH5319" s="2"/>
      <c r="EI5319" s="2"/>
      <c r="EJ5319" s="2"/>
      <c r="EK5319" s="2"/>
      <c r="EL5319" s="2"/>
      <c r="EM5319" s="2"/>
      <c r="EN5319" s="2"/>
      <c r="EO5319" s="2"/>
      <c r="EP5319" s="2"/>
      <c r="EQ5319" s="2"/>
      <c r="ER5319" s="2"/>
      <c r="ES5319" s="2"/>
      <c r="ET5319" s="2"/>
      <c r="EU5319" s="2"/>
      <c r="EV5319" s="2"/>
      <c r="EW5319" s="2"/>
      <c r="EX5319" s="2"/>
      <c r="EY5319" s="2"/>
      <c r="EZ5319" s="2"/>
      <c r="FA5319" s="2"/>
      <c r="FB5319" s="2"/>
      <c r="FC5319" s="2"/>
      <c r="FD5319" s="2"/>
      <c r="FE5319" s="2"/>
      <c r="FF5319" s="2"/>
      <c r="FG5319" s="2"/>
      <c r="FH5319" s="2"/>
      <c r="FI5319" s="2"/>
      <c r="FJ5319" s="2"/>
      <c r="FK5319" s="2"/>
      <c r="FL5319" s="2"/>
      <c r="FM5319" s="2"/>
      <c r="FN5319" s="2"/>
      <c r="FO5319" s="2"/>
      <c r="FP5319" s="2"/>
      <c r="FQ5319" s="2"/>
      <c r="FR5319" s="2"/>
      <c r="FS5319" s="2"/>
      <c r="FT5319" s="2"/>
      <c r="FU5319" s="2"/>
      <c r="FV5319" s="2"/>
      <c r="FW5319" s="2"/>
      <c r="FX5319" s="2"/>
      <c r="FY5319" s="2"/>
      <c r="FZ5319" s="2"/>
      <c r="GA5319" s="2"/>
      <c r="GB5319" s="2"/>
      <c r="GC5319" s="2"/>
      <c r="GD5319" s="2"/>
      <c r="GE5319" s="2"/>
      <c r="GF5319" s="2"/>
      <c r="GG5319" s="2"/>
      <c r="GH5319" s="2"/>
      <c r="GI5319" s="2"/>
      <c r="GJ5319" s="2"/>
      <c r="GK5319" s="2"/>
      <c r="GL5319" s="2"/>
      <c r="GM5319" s="2"/>
      <c r="GN5319" s="2"/>
      <c r="GO5319" s="2"/>
      <c r="GP5319" s="2"/>
      <c r="GQ5319" s="2"/>
      <c r="GR5319" s="2"/>
      <c r="GS5319" s="2"/>
      <c r="GT5319" s="2"/>
      <c r="GU5319" s="2"/>
      <c r="GV5319" s="2"/>
      <c r="GW5319" s="2"/>
      <c r="GX5319" s="2"/>
      <c r="GY5319" s="2"/>
      <c r="GZ5319" s="2"/>
      <c r="HA5319" s="2"/>
      <c r="HB5319" s="2"/>
      <c r="HC5319" s="2"/>
      <c r="HD5319" s="2"/>
      <c r="HE5319" s="2"/>
      <c r="HF5319" s="2"/>
      <c r="HG5319" s="2"/>
      <c r="HH5319" s="2"/>
      <c r="HI5319" s="2"/>
      <c r="HJ5319" s="2"/>
      <c r="HK5319" s="2"/>
      <c r="HL5319" s="2"/>
      <c r="HM5319" s="2"/>
      <c r="HN5319" s="2"/>
      <c r="HO5319" s="2"/>
      <c r="HP5319" s="2"/>
      <c r="HQ5319" s="2"/>
      <c r="HR5319" s="2"/>
      <c r="HS5319" s="2"/>
      <c r="HT5319" s="2"/>
      <c r="HU5319" s="2"/>
      <c r="HV5319" s="2"/>
      <c r="HW5319" s="2"/>
      <c r="HX5319" s="2"/>
      <c r="HY5319" s="2"/>
      <c r="HZ5319" s="2"/>
      <c r="IA5319" s="2"/>
      <c r="IB5319" s="2"/>
      <c r="IC5319" s="2"/>
      <c r="ID5319" s="2"/>
      <c r="IE5319" s="2"/>
      <c r="IF5319" s="2"/>
      <c r="IG5319" s="2"/>
      <c r="IH5319" s="2"/>
      <c r="II5319" s="2"/>
      <c r="IJ5319" s="2"/>
      <c r="IK5319" s="2"/>
      <c r="IL5319" s="2"/>
      <c r="IM5319" s="2"/>
      <c r="IN5319" s="2"/>
      <c r="IO5319" s="2"/>
      <c r="IP5319" s="2"/>
      <c r="IQ5319" s="2"/>
      <c r="IR5319" s="2"/>
      <c r="IS5319" s="2"/>
      <c r="IT5319" s="2"/>
      <c r="IU5319" s="2"/>
      <c r="IV5319" s="2"/>
    </row>
    <row r="5320" spans="1:256" s="51" customFormat="1">
      <c r="A5320" s="52"/>
      <c r="B5320" s="52">
        <v>0</v>
      </c>
      <c r="C5320" s="53"/>
      <c r="D5320" s="100">
        <v>2010</v>
      </c>
      <c r="E5320" s="139">
        <v>0</v>
      </c>
      <c r="F5320" s="139">
        <v>0</v>
      </c>
      <c r="G5320" s="139">
        <v>0</v>
      </c>
      <c r="H5320" s="139">
        <v>0</v>
      </c>
      <c r="I5320" s="139">
        <v>0</v>
      </c>
      <c r="J5320" s="139">
        <v>0</v>
      </c>
      <c r="K5320" s="139">
        <v>0</v>
      </c>
      <c r="L5320" s="139">
        <v>0</v>
      </c>
      <c r="M5320" s="139">
        <v>0</v>
      </c>
      <c r="N5320" s="44">
        <v>0</v>
      </c>
      <c r="O5320" s="2"/>
      <c r="P5320" s="139">
        <v>0</v>
      </c>
      <c r="Q5320" s="51">
        <v>0</v>
      </c>
      <c r="AI5320" s="2"/>
      <c r="AJ5320" s="2"/>
      <c r="AK5320" s="2"/>
      <c r="AL5320" s="2"/>
      <c r="AM5320" s="2"/>
      <c r="AN5320" s="2"/>
      <c r="AO5320" s="2"/>
      <c r="AP5320" s="2"/>
      <c r="AQ5320" s="2"/>
      <c r="AR5320" s="2"/>
      <c r="AS5320" s="2"/>
      <c r="AT5320" s="2"/>
      <c r="AU5320" s="2"/>
      <c r="AV5320" s="2"/>
      <c r="AW5320" s="2"/>
      <c r="AX5320" s="2"/>
      <c r="AY5320" s="2"/>
      <c r="AZ5320" s="2"/>
      <c r="BA5320" s="2"/>
      <c r="BB5320" s="2"/>
      <c r="BC5320" s="2"/>
      <c r="BD5320" s="2"/>
      <c r="BE5320" s="2"/>
      <c r="BF5320" s="2"/>
      <c r="BG5320" s="2"/>
      <c r="BH5320" s="2"/>
      <c r="BI5320" s="2"/>
      <c r="BJ5320" s="2"/>
      <c r="BK5320" s="2"/>
      <c r="BL5320" s="2"/>
      <c r="BM5320" s="2"/>
      <c r="BN5320" s="2"/>
      <c r="BO5320" s="2"/>
      <c r="BP5320" s="2"/>
      <c r="BQ5320" s="2"/>
      <c r="BR5320" s="2"/>
      <c r="BS5320" s="2"/>
      <c r="BT5320" s="2"/>
      <c r="BU5320" s="2"/>
      <c r="BV5320" s="2"/>
      <c r="BW5320" s="2"/>
      <c r="BX5320" s="2"/>
      <c r="BY5320" s="2"/>
      <c r="BZ5320" s="2"/>
      <c r="CA5320" s="2"/>
      <c r="CB5320" s="2"/>
      <c r="CC5320" s="2"/>
      <c r="CD5320" s="2"/>
      <c r="CE5320" s="2"/>
      <c r="CF5320" s="2"/>
      <c r="CG5320" s="2"/>
      <c r="CH5320" s="2"/>
      <c r="CI5320" s="2"/>
      <c r="CJ5320" s="2"/>
      <c r="CK5320" s="2"/>
      <c r="CL5320" s="2"/>
      <c r="CM5320" s="2"/>
      <c r="CN5320" s="2"/>
      <c r="CO5320" s="2"/>
      <c r="CP5320" s="2"/>
      <c r="CQ5320" s="2"/>
      <c r="CR5320" s="2"/>
      <c r="CS5320" s="2"/>
      <c r="CT5320" s="2"/>
      <c r="CU5320" s="2"/>
      <c r="CV5320" s="2"/>
      <c r="CW5320" s="2"/>
      <c r="CX5320" s="2"/>
      <c r="CY5320" s="2"/>
      <c r="CZ5320" s="2"/>
      <c r="DA5320" s="2"/>
      <c r="DB5320" s="2"/>
      <c r="DC5320" s="2"/>
      <c r="DD5320" s="2"/>
      <c r="DE5320" s="2"/>
      <c r="DF5320" s="2"/>
      <c r="DG5320" s="2"/>
      <c r="DH5320" s="2"/>
      <c r="DI5320" s="2"/>
      <c r="DJ5320" s="2"/>
      <c r="DK5320" s="2"/>
      <c r="DL5320" s="2"/>
      <c r="DM5320" s="2"/>
      <c r="DN5320" s="2"/>
      <c r="DO5320" s="2"/>
      <c r="DP5320" s="2"/>
      <c r="DQ5320" s="2"/>
      <c r="DR5320" s="2"/>
      <c r="DS5320" s="2"/>
      <c r="DT5320" s="2"/>
      <c r="DU5320" s="2"/>
      <c r="DV5320" s="2"/>
      <c r="DW5320" s="2"/>
      <c r="DX5320" s="2"/>
      <c r="DY5320" s="2"/>
      <c r="DZ5320" s="2"/>
      <c r="EA5320" s="2"/>
      <c r="EB5320" s="2"/>
      <c r="EC5320" s="2"/>
      <c r="ED5320" s="2"/>
      <c r="EE5320" s="2"/>
      <c r="EF5320" s="2"/>
      <c r="EG5320" s="2"/>
      <c r="EH5320" s="2"/>
      <c r="EI5320" s="2"/>
      <c r="EJ5320" s="2"/>
      <c r="EK5320" s="2"/>
      <c r="EL5320" s="2"/>
      <c r="EM5320" s="2"/>
      <c r="EN5320" s="2"/>
      <c r="EO5320" s="2"/>
      <c r="EP5320" s="2"/>
      <c r="EQ5320" s="2"/>
      <c r="ER5320" s="2"/>
      <c r="ES5320" s="2"/>
      <c r="ET5320" s="2"/>
      <c r="EU5320" s="2"/>
      <c r="EV5320" s="2"/>
      <c r="EW5320" s="2"/>
      <c r="EX5320" s="2"/>
      <c r="EY5320" s="2"/>
      <c r="EZ5320" s="2"/>
      <c r="FA5320" s="2"/>
      <c r="FB5320" s="2"/>
      <c r="FC5320" s="2"/>
      <c r="FD5320" s="2"/>
      <c r="FE5320" s="2"/>
      <c r="FF5320" s="2"/>
      <c r="FG5320" s="2"/>
      <c r="FH5320" s="2"/>
      <c r="FI5320" s="2"/>
      <c r="FJ5320" s="2"/>
      <c r="FK5320" s="2"/>
      <c r="FL5320" s="2"/>
      <c r="FM5320" s="2"/>
      <c r="FN5320" s="2"/>
      <c r="FO5320" s="2"/>
      <c r="FP5320" s="2"/>
      <c r="FQ5320" s="2"/>
      <c r="FR5320" s="2"/>
      <c r="FS5320" s="2"/>
      <c r="FT5320" s="2"/>
      <c r="FU5320" s="2"/>
      <c r="FV5320" s="2"/>
      <c r="FW5320" s="2"/>
      <c r="FX5320" s="2"/>
      <c r="FY5320" s="2"/>
      <c r="FZ5320" s="2"/>
      <c r="GA5320" s="2"/>
      <c r="GB5320" s="2"/>
      <c r="GC5320" s="2"/>
      <c r="GD5320" s="2"/>
      <c r="GE5320" s="2"/>
      <c r="GF5320" s="2"/>
      <c r="GG5320" s="2"/>
      <c r="GH5320" s="2"/>
      <c r="GI5320" s="2"/>
      <c r="GJ5320" s="2"/>
      <c r="GK5320" s="2"/>
      <c r="GL5320" s="2"/>
      <c r="GM5320" s="2"/>
      <c r="GN5320" s="2"/>
      <c r="GO5320" s="2"/>
      <c r="GP5320" s="2"/>
      <c r="GQ5320" s="2"/>
      <c r="GR5320" s="2"/>
      <c r="GS5320" s="2"/>
      <c r="GT5320" s="2"/>
      <c r="GU5320" s="2"/>
      <c r="GV5320" s="2"/>
      <c r="GW5320" s="2"/>
      <c r="GX5320" s="2"/>
      <c r="GY5320" s="2"/>
      <c r="GZ5320" s="2"/>
      <c r="HA5320" s="2"/>
      <c r="HB5320" s="2"/>
      <c r="HC5320" s="2"/>
      <c r="HD5320" s="2"/>
      <c r="HE5320" s="2"/>
      <c r="HF5320" s="2"/>
      <c r="HG5320" s="2"/>
      <c r="HH5320" s="2"/>
      <c r="HI5320" s="2"/>
      <c r="HJ5320" s="2"/>
      <c r="HK5320" s="2"/>
      <c r="HL5320" s="2"/>
      <c r="HM5320" s="2"/>
      <c r="HN5320" s="2"/>
      <c r="HO5320" s="2"/>
      <c r="HP5320" s="2"/>
      <c r="HQ5320" s="2"/>
      <c r="HR5320" s="2"/>
      <c r="HS5320" s="2"/>
      <c r="HT5320" s="2"/>
      <c r="HU5320" s="2"/>
      <c r="HV5320" s="2"/>
      <c r="HW5320" s="2"/>
      <c r="HX5320" s="2"/>
      <c r="HY5320" s="2"/>
      <c r="HZ5320" s="2"/>
      <c r="IA5320" s="2"/>
      <c r="IB5320" s="2"/>
      <c r="IC5320" s="2"/>
      <c r="ID5320" s="2"/>
      <c r="IE5320" s="2"/>
      <c r="IF5320" s="2"/>
      <c r="IG5320" s="2"/>
      <c r="IH5320" s="2"/>
      <c r="II5320" s="2"/>
      <c r="IJ5320" s="2"/>
      <c r="IK5320" s="2"/>
      <c r="IL5320" s="2"/>
      <c r="IM5320" s="2"/>
      <c r="IN5320" s="2"/>
      <c r="IO5320" s="2"/>
      <c r="IP5320" s="2"/>
      <c r="IQ5320" s="2"/>
      <c r="IR5320" s="2"/>
      <c r="IS5320" s="2"/>
      <c r="IT5320" s="2"/>
      <c r="IU5320" s="2"/>
      <c r="IV5320" s="2"/>
    </row>
    <row r="5321" spans="1:256" s="51" customFormat="1">
      <c r="A5321" s="52"/>
      <c r="B5321" s="52">
        <v>0</v>
      </c>
      <c r="C5321" s="53"/>
      <c r="D5321" s="100">
        <v>2011</v>
      </c>
      <c r="E5321" s="139">
        <v>0</v>
      </c>
      <c r="F5321" s="139">
        <v>0</v>
      </c>
      <c r="G5321" s="139">
        <v>0</v>
      </c>
      <c r="H5321" s="139">
        <v>0</v>
      </c>
      <c r="I5321" s="139">
        <v>0</v>
      </c>
      <c r="J5321" s="139">
        <v>0</v>
      </c>
      <c r="K5321" s="139">
        <v>0</v>
      </c>
      <c r="L5321" s="139">
        <v>0</v>
      </c>
      <c r="M5321" s="139">
        <v>0</v>
      </c>
      <c r="N5321" s="44">
        <v>0</v>
      </c>
      <c r="O5321" s="2"/>
      <c r="P5321" s="139">
        <v>0</v>
      </c>
      <c r="Q5321" s="51">
        <v>0</v>
      </c>
      <c r="AI5321" s="2"/>
      <c r="AJ5321" s="2"/>
      <c r="AK5321" s="2"/>
      <c r="AL5321" s="2"/>
      <c r="AM5321" s="2"/>
      <c r="AN5321" s="2"/>
      <c r="AO5321" s="2"/>
      <c r="AP5321" s="2"/>
      <c r="AQ5321" s="2"/>
      <c r="AR5321" s="2"/>
      <c r="AS5321" s="2"/>
      <c r="AT5321" s="2"/>
      <c r="AU5321" s="2"/>
      <c r="AV5321" s="2"/>
      <c r="AW5321" s="2"/>
      <c r="AX5321" s="2"/>
      <c r="AY5321" s="2"/>
      <c r="AZ5321" s="2"/>
      <c r="BA5321" s="2"/>
      <c r="BB5321" s="2"/>
      <c r="BC5321" s="2"/>
      <c r="BD5321" s="2"/>
      <c r="BE5321" s="2"/>
      <c r="BF5321" s="2"/>
      <c r="BG5321" s="2"/>
      <c r="BH5321" s="2"/>
      <c r="BI5321" s="2"/>
      <c r="BJ5321" s="2"/>
      <c r="BK5321" s="2"/>
      <c r="BL5321" s="2"/>
      <c r="BM5321" s="2"/>
      <c r="BN5321" s="2"/>
      <c r="BO5321" s="2"/>
      <c r="BP5321" s="2"/>
      <c r="BQ5321" s="2"/>
      <c r="BR5321" s="2"/>
      <c r="BS5321" s="2"/>
      <c r="BT5321" s="2"/>
      <c r="BU5321" s="2"/>
      <c r="BV5321" s="2"/>
      <c r="BW5321" s="2"/>
      <c r="BX5321" s="2"/>
      <c r="BY5321" s="2"/>
      <c r="BZ5321" s="2"/>
      <c r="CA5321" s="2"/>
      <c r="CB5321" s="2"/>
      <c r="CC5321" s="2"/>
      <c r="CD5321" s="2"/>
      <c r="CE5321" s="2"/>
      <c r="CF5321" s="2"/>
      <c r="CG5321" s="2"/>
      <c r="CH5321" s="2"/>
      <c r="CI5321" s="2"/>
      <c r="CJ5321" s="2"/>
      <c r="CK5321" s="2"/>
      <c r="CL5321" s="2"/>
      <c r="CM5321" s="2"/>
      <c r="CN5321" s="2"/>
      <c r="CO5321" s="2"/>
      <c r="CP5321" s="2"/>
      <c r="CQ5321" s="2"/>
      <c r="CR5321" s="2"/>
      <c r="CS5321" s="2"/>
      <c r="CT5321" s="2"/>
      <c r="CU5321" s="2"/>
      <c r="CV5321" s="2"/>
      <c r="CW5321" s="2"/>
      <c r="CX5321" s="2"/>
      <c r="CY5321" s="2"/>
      <c r="CZ5321" s="2"/>
      <c r="DA5321" s="2"/>
      <c r="DB5321" s="2"/>
      <c r="DC5321" s="2"/>
      <c r="DD5321" s="2"/>
      <c r="DE5321" s="2"/>
      <c r="DF5321" s="2"/>
      <c r="DG5321" s="2"/>
      <c r="DH5321" s="2"/>
      <c r="DI5321" s="2"/>
      <c r="DJ5321" s="2"/>
      <c r="DK5321" s="2"/>
      <c r="DL5321" s="2"/>
      <c r="DM5321" s="2"/>
      <c r="DN5321" s="2"/>
      <c r="DO5321" s="2"/>
      <c r="DP5321" s="2"/>
      <c r="DQ5321" s="2"/>
      <c r="DR5321" s="2"/>
      <c r="DS5321" s="2"/>
      <c r="DT5321" s="2"/>
      <c r="DU5321" s="2"/>
      <c r="DV5321" s="2"/>
      <c r="DW5321" s="2"/>
      <c r="DX5321" s="2"/>
      <c r="DY5321" s="2"/>
      <c r="DZ5321" s="2"/>
      <c r="EA5321" s="2"/>
      <c r="EB5321" s="2"/>
      <c r="EC5321" s="2"/>
      <c r="ED5321" s="2"/>
      <c r="EE5321" s="2"/>
      <c r="EF5321" s="2"/>
      <c r="EG5321" s="2"/>
      <c r="EH5321" s="2"/>
      <c r="EI5321" s="2"/>
      <c r="EJ5321" s="2"/>
      <c r="EK5321" s="2"/>
      <c r="EL5321" s="2"/>
      <c r="EM5321" s="2"/>
      <c r="EN5321" s="2"/>
      <c r="EO5321" s="2"/>
      <c r="EP5321" s="2"/>
      <c r="EQ5321" s="2"/>
      <c r="ER5321" s="2"/>
      <c r="ES5321" s="2"/>
      <c r="ET5321" s="2"/>
      <c r="EU5321" s="2"/>
      <c r="EV5321" s="2"/>
      <c r="EW5321" s="2"/>
      <c r="EX5321" s="2"/>
      <c r="EY5321" s="2"/>
      <c r="EZ5321" s="2"/>
      <c r="FA5321" s="2"/>
      <c r="FB5321" s="2"/>
      <c r="FC5321" s="2"/>
      <c r="FD5321" s="2"/>
      <c r="FE5321" s="2"/>
      <c r="FF5321" s="2"/>
      <c r="FG5321" s="2"/>
      <c r="FH5321" s="2"/>
      <c r="FI5321" s="2"/>
      <c r="FJ5321" s="2"/>
      <c r="FK5321" s="2"/>
      <c r="FL5321" s="2"/>
      <c r="FM5321" s="2"/>
      <c r="FN5321" s="2"/>
      <c r="FO5321" s="2"/>
      <c r="FP5321" s="2"/>
      <c r="FQ5321" s="2"/>
      <c r="FR5321" s="2"/>
      <c r="FS5321" s="2"/>
      <c r="FT5321" s="2"/>
      <c r="FU5321" s="2"/>
      <c r="FV5321" s="2"/>
      <c r="FW5321" s="2"/>
      <c r="FX5321" s="2"/>
      <c r="FY5321" s="2"/>
      <c r="FZ5321" s="2"/>
      <c r="GA5321" s="2"/>
      <c r="GB5321" s="2"/>
      <c r="GC5321" s="2"/>
      <c r="GD5321" s="2"/>
      <c r="GE5321" s="2"/>
      <c r="GF5321" s="2"/>
      <c r="GG5321" s="2"/>
      <c r="GH5321" s="2"/>
      <c r="GI5321" s="2"/>
      <c r="GJ5321" s="2"/>
      <c r="GK5321" s="2"/>
      <c r="GL5321" s="2"/>
      <c r="GM5321" s="2"/>
      <c r="GN5321" s="2"/>
      <c r="GO5321" s="2"/>
      <c r="GP5321" s="2"/>
      <c r="GQ5321" s="2"/>
      <c r="GR5321" s="2"/>
      <c r="GS5321" s="2"/>
      <c r="GT5321" s="2"/>
      <c r="GU5321" s="2"/>
      <c r="GV5321" s="2"/>
      <c r="GW5321" s="2"/>
      <c r="GX5321" s="2"/>
      <c r="GY5321" s="2"/>
      <c r="GZ5321" s="2"/>
      <c r="HA5321" s="2"/>
      <c r="HB5321" s="2"/>
      <c r="HC5321" s="2"/>
      <c r="HD5321" s="2"/>
      <c r="HE5321" s="2"/>
      <c r="HF5321" s="2"/>
      <c r="HG5321" s="2"/>
      <c r="HH5321" s="2"/>
      <c r="HI5321" s="2"/>
      <c r="HJ5321" s="2"/>
      <c r="HK5321" s="2"/>
      <c r="HL5321" s="2"/>
      <c r="HM5321" s="2"/>
      <c r="HN5321" s="2"/>
      <c r="HO5321" s="2"/>
      <c r="HP5321" s="2"/>
      <c r="HQ5321" s="2"/>
      <c r="HR5321" s="2"/>
      <c r="HS5321" s="2"/>
      <c r="HT5321" s="2"/>
      <c r="HU5321" s="2"/>
      <c r="HV5321" s="2"/>
      <c r="HW5321" s="2"/>
      <c r="HX5321" s="2"/>
      <c r="HY5321" s="2"/>
      <c r="HZ5321" s="2"/>
      <c r="IA5321" s="2"/>
      <c r="IB5321" s="2"/>
      <c r="IC5321" s="2"/>
      <c r="ID5321" s="2"/>
      <c r="IE5321" s="2"/>
      <c r="IF5321" s="2"/>
      <c r="IG5321" s="2"/>
      <c r="IH5321" s="2"/>
      <c r="II5321" s="2"/>
      <c r="IJ5321" s="2"/>
      <c r="IK5321" s="2"/>
      <c r="IL5321" s="2"/>
      <c r="IM5321" s="2"/>
      <c r="IN5321" s="2"/>
      <c r="IO5321" s="2"/>
      <c r="IP5321" s="2"/>
      <c r="IQ5321" s="2"/>
      <c r="IR5321" s="2"/>
      <c r="IS5321" s="2"/>
      <c r="IT5321" s="2"/>
      <c r="IU5321" s="2"/>
      <c r="IV5321" s="2"/>
    </row>
    <row r="5322" spans="1:256" s="51" customFormat="1">
      <c r="A5322" s="52"/>
      <c r="B5322" s="52">
        <v>0</v>
      </c>
      <c r="C5322" s="53"/>
      <c r="D5322" s="100">
        <v>2012</v>
      </c>
      <c r="E5322" s="139">
        <v>0</v>
      </c>
      <c r="F5322" s="139">
        <v>0</v>
      </c>
      <c r="G5322" s="139">
        <v>0</v>
      </c>
      <c r="H5322" s="139">
        <v>0</v>
      </c>
      <c r="I5322" s="139">
        <v>0</v>
      </c>
      <c r="J5322" s="139">
        <v>0</v>
      </c>
      <c r="K5322" s="139">
        <v>0</v>
      </c>
      <c r="L5322" s="139">
        <v>0</v>
      </c>
      <c r="M5322" s="139">
        <v>0</v>
      </c>
      <c r="N5322" s="44">
        <v>0</v>
      </c>
      <c r="O5322" s="2"/>
      <c r="P5322" s="139">
        <v>0</v>
      </c>
      <c r="Q5322" s="51">
        <v>0</v>
      </c>
      <c r="AI5322" s="2"/>
      <c r="AJ5322" s="2"/>
      <c r="AK5322" s="2"/>
      <c r="AL5322" s="2"/>
      <c r="AM5322" s="2"/>
      <c r="AN5322" s="2"/>
      <c r="AO5322" s="2"/>
      <c r="AP5322" s="2"/>
      <c r="AQ5322" s="2"/>
      <c r="AR5322" s="2"/>
      <c r="AS5322" s="2"/>
      <c r="AT5322" s="2"/>
      <c r="AU5322" s="2"/>
      <c r="AV5322" s="2"/>
      <c r="AW5322" s="2"/>
      <c r="AX5322" s="2"/>
      <c r="AY5322" s="2"/>
      <c r="AZ5322" s="2"/>
      <c r="BA5322" s="2"/>
      <c r="BB5322" s="2"/>
      <c r="BC5322" s="2"/>
      <c r="BD5322" s="2"/>
      <c r="BE5322" s="2"/>
      <c r="BF5322" s="2"/>
      <c r="BG5322" s="2"/>
      <c r="BH5322" s="2"/>
      <c r="BI5322" s="2"/>
      <c r="BJ5322" s="2"/>
      <c r="BK5322" s="2"/>
      <c r="BL5322" s="2"/>
      <c r="BM5322" s="2"/>
      <c r="BN5322" s="2"/>
      <c r="BO5322" s="2"/>
      <c r="BP5322" s="2"/>
      <c r="BQ5322" s="2"/>
      <c r="BR5322" s="2"/>
      <c r="BS5322" s="2"/>
      <c r="BT5322" s="2"/>
      <c r="BU5322" s="2"/>
      <c r="BV5322" s="2"/>
      <c r="BW5322" s="2"/>
      <c r="BX5322" s="2"/>
      <c r="BY5322" s="2"/>
      <c r="BZ5322" s="2"/>
      <c r="CA5322" s="2"/>
      <c r="CB5322" s="2"/>
      <c r="CC5322" s="2"/>
      <c r="CD5322" s="2"/>
      <c r="CE5322" s="2"/>
      <c r="CF5322" s="2"/>
      <c r="CG5322" s="2"/>
      <c r="CH5322" s="2"/>
      <c r="CI5322" s="2"/>
      <c r="CJ5322" s="2"/>
      <c r="CK5322" s="2"/>
      <c r="CL5322" s="2"/>
      <c r="CM5322" s="2"/>
      <c r="CN5322" s="2"/>
      <c r="CO5322" s="2"/>
      <c r="CP5322" s="2"/>
      <c r="CQ5322" s="2"/>
      <c r="CR5322" s="2"/>
      <c r="CS5322" s="2"/>
      <c r="CT5322" s="2"/>
      <c r="CU5322" s="2"/>
      <c r="CV5322" s="2"/>
      <c r="CW5322" s="2"/>
      <c r="CX5322" s="2"/>
      <c r="CY5322" s="2"/>
      <c r="CZ5322" s="2"/>
      <c r="DA5322" s="2"/>
      <c r="DB5322" s="2"/>
      <c r="DC5322" s="2"/>
      <c r="DD5322" s="2"/>
      <c r="DE5322" s="2"/>
      <c r="DF5322" s="2"/>
      <c r="DG5322" s="2"/>
      <c r="DH5322" s="2"/>
      <c r="DI5322" s="2"/>
      <c r="DJ5322" s="2"/>
      <c r="DK5322" s="2"/>
      <c r="DL5322" s="2"/>
      <c r="DM5322" s="2"/>
      <c r="DN5322" s="2"/>
      <c r="DO5322" s="2"/>
      <c r="DP5322" s="2"/>
      <c r="DQ5322" s="2"/>
      <c r="DR5322" s="2"/>
      <c r="DS5322" s="2"/>
      <c r="DT5322" s="2"/>
      <c r="DU5322" s="2"/>
      <c r="DV5322" s="2"/>
      <c r="DW5322" s="2"/>
      <c r="DX5322" s="2"/>
      <c r="DY5322" s="2"/>
      <c r="DZ5322" s="2"/>
      <c r="EA5322" s="2"/>
      <c r="EB5322" s="2"/>
      <c r="EC5322" s="2"/>
      <c r="ED5322" s="2"/>
      <c r="EE5322" s="2"/>
      <c r="EF5322" s="2"/>
      <c r="EG5322" s="2"/>
      <c r="EH5322" s="2"/>
      <c r="EI5322" s="2"/>
      <c r="EJ5322" s="2"/>
      <c r="EK5322" s="2"/>
      <c r="EL5322" s="2"/>
      <c r="EM5322" s="2"/>
      <c r="EN5322" s="2"/>
      <c r="EO5322" s="2"/>
      <c r="EP5322" s="2"/>
      <c r="EQ5322" s="2"/>
      <c r="ER5322" s="2"/>
      <c r="ES5322" s="2"/>
      <c r="ET5322" s="2"/>
      <c r="EU5322" s="2"/>
      <c r="EV5322" s="2"/>
      <c r="EW5322" s="2"/>
      <c r="EX5322" s="2"/>
      <c r="EY5322" s="2"/>
      <c r="EZ5322" s="2"/>
      <c r="FA5322" s="2"/>
      <c r="FB5322" s="2"/>
      <c r="FC5322" s="2"/>
      <c r="FD5322" s="2"/>
      <c r="FE5322" s="2"/>
      <c r="FF5322" s="2"/>
      <c r="FG5322" s="2"/>
      <c r="FH5322" s="2"/>
      <c r="FI5322" s="2"/>
      <c r="FJ5322" s="2"/>
      <c r="FK5322" s="2"/>
      <c r="FL5322" s="2"/>
      <c r="FM5322" s="2"/>
      <c r="FN5322" s="2"/>
      <c r="FO5322" s="2"/>
      <c r="FP5322" s="2"/>
      <c r="FQ5322" s="2"/>
      <c r="FR5322" s="2"/>
      <c r="FS5322" s="2"/>
      <c r="FT5322" s="2"/>
      <c r="FU5322" s="2"/>
      <c r="FV5322" s="2"/>
      <c r="FW5322" s="2"/>
      <c r="FX5322" s="2"/>
      <c r="FY5322" s="2"/>
      <c r="FZ5322" s="2"/>
      <c r="GA5322" s="2"/>
      <c r="GB5322" s="2"/>
      <c r="GC5322" s="2"/>
      <c r="GD5322" s="2"/>
      <c r="GE5322" s="2"/>
      <c r="GF5322" s="2"/>
      <c r="GG5322" s="2"/>
      <c r="GH5322" s="2"/>
      <c r="GI5322" s="2"/>
      <c r="GJ5322" s="2"/>
      <c r="GK5322" s="2"/>
      <c r="GL5322" s="2"/>
      <c r="GM5322" s="2"/>
      <c r="GN5322" s="2"/>
      <c r="GO5322" s="2"/>
      <c r="GP5322" s="2"/>
      <c r="GQ5322" s="2"/>
      <c r="GR5322" s="2"/>
      <c r="GS5322" s="2"/>
      <c r="GT5322" s="2"/>
      <c r="GU5322" s="2"/>
      <c r="GV5322" s="2"/>
      <c r="GW5322" s="2"/>
      <c r="GX5322" s="2"/>
      <c r="GY5322" s="2"/>
      <c r="GZ5322" s="2"/>
      <c r="HA5322" s="2"/>
      <c r="HB5322" s="2"/>
      <c r="HC5322" s="2"/>
      <c r="HD5322" s="2"/>
      <c r="HE5322" s="2"/>
      <c r="HF5322" s="2"/>
      <c r="HG5322" s="2"/>
      <c r="HH5322" s="2"/>
      <c r="HI5322" s="2"/>
      <c r="HJ5322" s="2"/>
      <c r="HK5322" s="2"/>
      <c r="HL5322" s="2"/>
      <c r="HM5322" s="2"/>
      <c r="HN5322" s="2"/>
      <c r="HO5322" s="2"/>
      <c r="HP5322" s="2"/>
      <c r="HQ5322" s="2"/>
      <c r="HR5322" s="2"/>
      <c r="HS5322" s="2"/>
      <c r="HT5322" s="2"/>
      <c r="HU5322" s="2"/>
      <c r="HV5322" s="2"/>
      <c r="HW5322" s="2"/>
      <c r="HX5322" s="2"/>
      <c r="HY5322" s="2"/>
      <c r="HZ5322" s="2"/>
      <c r="IA5322" s="2"/>
      <c r="IB5322" s="2"/>
      <c r="IC5322" s="2"/>
      <c r="ID5322" s="2"/>
      <c r="IE5322" s="2"/>
      <c r="IF5322" s="2"/>
      <c r="IG5322" s="2"/>
      <c r="IH5322" s="2"/>
      <c r="II5322" s="2"/>
      <c r="IJ5322" s="2"/>
      <c r="IK5322" s="2"/>
      <c r="IL5322" s="2"/>
      <c r="IM5322" s="2"/>
      <c r="IN5322" s="2"/>
      <c r="IO5322" s="2"/>
      <c r="IP5322" s="2"/>
      <c r="IQ5322" s="2"/>
      <c r="IR5322" s="2"/>
      <c r="IS5322" s="2"/>
      <c r="IT5322" s="2"/>
      <c r="IU5322" s="2"/>
      <c r="IV5322" s="2"/>
    </row>
    <row r="5323" spans="1:256" s="51" customFormat="1">
      <c r="A5323" s="52"/>
      <c r="B5323" s="52">
        <v>0</v>
      </c>
      <c r="C5323" s="53"/>
      <c r="D5323" s="100">
        <v>2013</v>
      </c>
      <c r="E5323" s="139">
        <v>0</v>
      </c>
      <c r="F5323" s="139">
        <v>0</v>
      </c>
      <c r="G5323" s="139">
        <v>0</v>
      </c>
      <c r="H5323" s="139">
        <v>0</v>
      </c>
      <c r="I5323" s="139">
        <v>0</v>
      </c>
      <c r="J5323" s="139">
        <v>0</v>
      </c>
      <c r="K5323" s="139">
        <v>0</v>
      </c>
      <c r="L5323" s="139">
        <v>0</v>
      </c>
      <c r="M5323" s="139">
        <v>0</v>
      </c>
      <c r="N5323" s="44">
        <v>0</v>
      </c>
      <c r="O5323" s="2"/>
      <c r="P5323" s="139">
        <v>0</v>
      </c>
      <c r="Q5323" s="51">
        <v>0</v>
      </c>
      <c r="AI5323" s="2"/>
      <c r="AJ5323" s="2"/>
      <c r="AK5323" s="2"/>
      <c r="AL5323" s="2"/>
      <c r="AM5323" s="2"/>
      <c r="AN5323" s="2"/>
      <c r="AO5323" s="2"/>
      <c r="AP5323" s="2"/>
      <c r="AQ5323" s="2"/>
      <c r="AR5323" s="2"/>
      <c r="AS5323" s="2"/>
      <c r="AT5323" s="2"/>
      <c r="AU5323" s="2"/>
      <c r="AV5323" s="2"/>
      <c r="AW5323" s="2"/>
      <c r="AX5323" s="2"/>
      <c r="AY5323" s="2"/>
      <c r="AZ5323" s="2"/>
      <c r="BA5323" s="2"/>
      <c r="BB5323" s="2"/>
      <c r="BC5323" s="2"/>
      <c r="BD5323" s="2"/>
      <c r="BE5323" s="2"/>
      <c r="BF5323" s="2"/>
      <c r="BG5323" s="2"/>
      <c r="BH5323" s="2"/>
      <c r="BI5323" s="2"/>
      <c r="BJ5323" s="2"/>
      <c r="BK5323" s="2"/>
      <c r="BL5323" s="2"/>
      <c r="BM5323" s="2"/>
      <c r="BN5323" s="2"/>
      <c r="BO5323" s="2"/>
      <c r="BP5323" s="2"/>
      <c r="BQ5323" s="2"/>
      <c r="BR5323" s="2"/>
      <c r="BS5323" s="2"/>
      <c r="BT5323" s="2"/>
      <c r="BU5323" s="2"/>
      <c r="BV5323" s="2"/>
      <c r="BW5323" s="2"/>
      <c r="BX5323" s="2"/>
      <c r="BY5323" s="2"/>
      <c r="BZ5323" s="2"/>
      <c r="CA5323" s="2"/>
      <c r="CB5323" s="2"/>
      <c r="CC5323" s="2"/>
      <c r="CD5323" s="2"/>
      <c r="CE5323" s="2"/>
      <c r="CF5323" s="2"/>
      <c r="CG5323" s="2"/>
      <c r="CH5323" s="2"/>
      <c r="CI5323" s="2"/>
      <c r="CJ5323" s="2"/>
      <c r="CK5323" s="2"/>
      <c r="CL5323" s="2"/>
      <c r="CM5323" s="2"/>
      <c r="CN5323" s="2"/>
      <c r="CO5323" s="2"/>
      <c r="CP5323" s="2"/>
      <c r="CQ5323" s="2"/>
      <c r="CR5323" s="2"/>
      <c r="CS5323" s="2"/>
      <c r="CT5323" s="2"/>
      <c r="CU5323" s="2"/>
      <c r="CV5323" s="2"/>
      <c r="CW5323" s="2"/>
      <c r="CX5323" s="2"/>
      <c r="CY5323" s="2"/>
      <c r="CZ5323" s="2"/>
      <c r="DA5323" s="2"/>
      <c r="DB5323" s="2"/>
      <c r="DC5323" s="2"/>
      <c r="DD5323" s="2"/>
      <c r="DE5323" s="2"/>
      <c r="DF5323" s="2"/>
      <c r="DG5323" s="2"/>
      <c r="DH5323" s="2"/>
      <c r="DI5323" s="2"/>
      <c r="DJ5323" s="2"/>
      <c r="DK5323" s="2"/>
      <c r="DL5323" s="2"/>
      <c r="DM5323" s="2"/>
      <c r="DN5323" s="2"/>
      <c r="DO5323" s="2"/>
      <c r="DP5323" s="2"/>
      <c r="DQ5323" s="2"/>
      <c r="DR5323" s="2"/>
      <c r="DS5323" s="2"/>
      <c r="DT5323" s="2"/>
      <c r="DU5323" s="2"/>
      <c r="DV5323" s="2"/>
      <c r="DW5323" s="2"/>
      <c r="DX5323" s="2"/>
      <c r="DY5323" s="2"/>
      <c r="DZ5323" s="2"/>
      <c r="EA5323" s="2"/>
      <c r="EB5323" s="2"/>
      <c r="EC5323" s="2"/>
      <c r="ED5323" s="2"/>
      <c r="EE5323" s="2"/>
      <c r="EF5323" s="2"/>
      <c r="EG5323" s="2"/>
      <c r="EH5323" s="2"/>
      <c r="EI5323" s="2"/>
      <c r="EJ5323" s="2"/>
      <c r="EK5323" s="2"/>
      <c r="EL5323" s="2"/>
      <c r="EM5323" s="2"/>
      <c r="EN5323" s="2"/>
      <c r="EO5323" s="2"/>
      <c r="EP5323" s="2"/>
      <c r="EQ5323" s="2"/>
      <c r="ER5323" s="2"/>
      <c r="ES5323" s="2"/>
      <c r="ET5323" s="2"/>
      <c r="EU5323" s="2"/>
      <c r="EV5323" s="2"/>
      <c r="EW5323" s="2"/>
      <c r="EX5323" s="2"/>
      <c r="EY5323" s="2"/>
      <c r="EZ5323" s="2"/>
      <c r="FA5323" s="2"/>
      <c r="FB5323" s="2"/>
      <c r="FC5323" s="2"/>
      <c r="FD5323" s="2"/>
      <c r="FE5323" s="2"/>
      <c r="FF5323" s="2"/>
      <c r="FG5323" s="2"/>
      <c r="FH5323" s="2"/>
      <c r="FI5323" s="2"/>
      <c r="FJ5323" s="2"/>
      <c r="FK5323" s="2"/>
      <c r="FL5323" s="2"/>
      <c r="FM5323" s="2"/>
      <c r="FN5323" s="2"/>
      <c r="FO5323" s="2"/>
      <c r="FP5323" s="2"/>
      <c r="FQ5323" s="2"/>
      <c r="FR5323" s="2"/>
      <c r="FS5323" s="2"/>
      <c r="FT5323" s="2"/>
      <c r="FU5323" s="2"/>
      <c r="FV5323" s="2"/>
      <c r="FW5323" s="2"/>
      <c r="FX5323" s="2"/>
      <c r="FY5323" s="2"/>
      <c r="FZ5323" s="2"/>
      <c r="GA5323" s="2"/>
      <c r="GB5323" s="2"/>
      <c r="GC5323" s="2"/>
      <c r="GD5323" s="2"/>
      <c r="GE5323" s="2"/>
      <c r="GF5323" s="2"/>
      <c r="GG5323" s="2"/>
      <c r="GH5323" s="2"/>
      <c r="GI5323" s="2"/>
      <c r="GJ5323" s="2"/>
      <c r="GK5323" s="2"/>
      <c r="GL5323" s="2"/>
      <c r="GM5323" s="2"/>
      <c r="GN5323" s="2"/>
      <c r="GO5323" s="2"/>
      <c r="GP5323" s="2"/>
      <c r="GQ5323" s="2"/>
      <c r="GR5323" s="2"/>
      <c r="GS5323" s="2"/>
      <c r="GT5323" s="2"/>
      <c r="GU5323" s="2"/>
      <c r="GV5323" s="2"/>
      <c r="GW5323" s="2"/>
      <c r="GX5323" s="2"/>
      <c r="GY5323" s="2"/>
      <c r="GZ5323" s="2"/>
      <c r="HA5323" s="2"/>
      <c r="HB5323" s="2"/>
      <c r="HC5323" s="2"/>
      <c r="HD5323" s="2"/>
      <c r="HE5323" s="2"/>
      <c r="HF5323" s="2"/>
      <c r="HG5323" s="2"/>
      <c r="HH5323" s="2"/>
      <c r="HI5323" s="2"/>
      <c r="HJ5323" s="2"/>
      <c r="HK5323" s="2"/>
      <c r="HL5323" s="2"/>
      <c r="HM5323" s="2"/>
      <c r="HN5323" s="2"/>
      <c r="HO5323" s="2"/>
      <c r="HP5323" s="2"/>
      <c r="HQ5323" s="2"/>
      <c r="HR5323" s="2"/>
      <c r="HS5323" s="2"/>
      <c r="HT5323" s="2"/>
      <c r="HU5323" s="2"/>
      <c r="HV5323" s="2"/>
      <c r="HW5323" s="2"/>
      <c r="HX5323" s="2"/>
      <c r="HY5323" s="2"/>
      <c r="HZ5323" s="2"/>
      <c r="IA5323" s="2"/>
      <c r="IB5323" s="2"/>
      <c r="IC5323" s="2"/>
      <c r="ID5323" s="2"/>
      <c r="IE5323" s="2"/>
      <c r="IF5323" s="2"/>
      <c r="IG5323" s="2"/>
      <c r="IH5323" s="2"/>
      <c r="II5323" s="2"/>
      <c r="IJ5323" s="2"/>
      <c r="IK5323" s="2"/>
      <c r="IL5323" s="2"/>
      <c r="IM5323" s="2"/>
      <c r="IN5323" s="2"/>
      <c r="IO5323" s="2"/>
      <c r="IP5323" s="2"/>
      <c r="IQ5323" s="2"/>
      <c r="IR5323" s="2"/>
      <c r="IS5323" s="2"/>
      <c r="IT5323" s="2"/>
      <c r="IU5323" s="2"/>
      <c r="IV5323" s="2"/>
    </row>
    <row r="5324" spans="1:256" s="51" customFormat="1">
      <c r="A5324" s="52"/>
      <c r="B5324" s="52">
        <v>0</v>
      </c>
      <c r="C5324" s="53"/>
      <c r="D5324" s="100">
        <v>2014</v>
      </c>
      <c r="E5324" s="139">
        <v>0</v>
      </c>
      <c r="F5324" s="139">
        <v>0</v>
      </c>
      <c r="G5324" s="139">
        <v>0</v>
      </c>
      <c r="H5324" s="139">
        <v>0</v>
      </c>
      <c r="I5324" s="139">
        <v>0</v>
      </c>
      <c r="J5324" s="139">
        <v>0</v>
      </c>
      <c r="K5324" s="139">
        <v>0</v>
      </c>
      <c r="L5324" s="139">
        <v>0</v>
      </c>
      <c r="M5324" s="139">
        <v>0</v>
      </c>
      <c r="N5324" s="44">
        <v>0</v>
      </c>
      <c r="O5324" s="2"/>
      <c r="P5324" s="139">
        <v>0</v>
      </c>
      <c r="Q5324" s="51">
        <v>0</v>
      </c>
      <c r="AI5324" s="2"/>
      <c r="AJ5324" s="2"/>
      <c r="AK5324" s="2"/>
      <c r="AL5324" s="2"/>
      <c r="AM5324" s="2"/>
      <c r="AN5324" s="2"/>
      <c r="AO5324" s="2"/>
      <c r="AP5324" s="2"/>
      <c r="AQ5324" s="2"/>
      <c r="AR5324" s="2"/>
      <c r="AS5324" s="2"/>
      <c r="AT5324" s="2"/>
      <c r="AU5324" s="2"/>
      <c r="AV5324" s="2"/>
      <c r="AW5324" s="2"/>
      <c r="AX5324" s="2"/>
      <c r="AY5324" s="2"/>
      <c r="AZ5324" s="2"/>
      <c r="BA5324" s="2"/>
      <c r="BB5324" s="2"/>
      <c r="BC5324" s="2"/>
      <c r="BD5324" s="2"/>
      <c r="BE5324" s="2"/>
      <c r="BF5324" s="2"/>
      <c r="BG5324" s="2"/>
      <c r="BH5324" s="2"/>
      <c r="BI5324" s="2"/>
      <c r="BJ5324" s="2"/>
      <c r="BK5324" s="2"/>
      <c r="BL5324" s="2"/>
      <c r="BM5324" s="2"/>
      <c r="BN5324" s="2"/>
      <c r="BO5324" s="2"/>
      <c r="BP5324" s="2"/>
      <c r="BQ5324" s="2"/>
      <c r="BR5324" s="2"/>
      <c r="BS5324" s="2"/>
      <c r="BT5324" s="2"/>
      <c r="BU5324" s="2"/>
      <c r="BV5324" s="2"/>
      <c r="BW5324" s="2"/>
      <c r="BX5324" s="2"/>
      <c r="BY5324" s="2"/>
      <c r="BZ5324" s="2"/>
      <c r="CA5324" s="2"/>
      <c r="CB5324" s="2"/>
      <c r="CC5324" s="2"/>
      <c r="CD5324" s="2"/>
      <c r="CE5324" s="2"/>
      <c r="CF5324" s="2"/>
      <c r="CG5324" s="2"/>
      <c r="CH5324" s="2"/>
      <c r="CI5324" s="2"/>
      <c r="CJ5324" s="2"/>
      <c r="CK5324" s="2"/>
      <c r="CL5324" s="2"/>
      <c r="CM5324" s="2"/>
      <c r="CN5324" s="2"/>
      <c r="CO5324" s="2"/>
      <c r="CP5324" s="2"/>
      <c r="CQ5324" s="2"/>
      <c r="CR5324" s="2"/>
      <c r="CS5324" s="2"/>
      <c r="CT5324" s="2"/>
      <c r="CU5324" s="2"/>
      <c r="CV5324" s="2"/>
      <c r="CW5324" s="2"/>
      <c r="CX5324" s="2"/>
      <c r="CY5324" s="2"/>
      <c r="CZ5324" s="2"/>
      <c r="DA5324" s="2"/>
      <c r="DB5324" s="2"/>
      <c r="DC5324" s="2"/>
      <c r="DD5324" s="2"/>
      <c r="DE5324" s="2"/>
      <c r="DF5324" s="2"/>
      <c r="DG5324" s="2"/>
      <c r="DH5324" s="2"/>
      <c r="DI5324" s="2"/>
      <c r="DJ5324" s="2"/>
      <c r="DK5324" s="2"/>
      <c r="DL5324" s="2"/>
      <c r="DM5324" s="2"/>
      <c r="DN5324" s="2"/>
      <c r="DO5324" s="2"/>
      <c r="DP5324" s="2"/>
      <c r="DQ5324" s="2"/>
      <c r="DR5324" s="2"/>
      <c r="DS5324" s="2"/>
      <c r="DT5324" s="2"/>
      <c r="DU5324" s="2"/>
      <c r="DV5324" s="2"/>
      <c r="DW5324" s="2"/>
      <c r="DX5324" s="2"/>
      <c r="DY5324" s="2"/>
      <c r="DZ5324" s="2"/>
      <c r="EA5324" s="2"/>
      <c r="EB5324" s="2"/>
      <c r="EC5324" s="2"/>
      <c r="ED5324" s="2"/>
      <c r="EE5324" s="2"/>
      <c r="EF5324" s="2"/>
      <c r="EG5324" s="2"/>
      <c r="EH5324" s="2"/>
      <c r="EI5324" s="2"/>
      <c r="EJ5324" s="2"/>
      <c r="EK5324" s="2"/>
      <c r="EL5324" s="2"/>
      <c r="EM5324" s="2"/>
      <c r="EN5324" s="2"/>
      <c r="EO5324" s="2"/>
      <c r="EP5324" s="2"/>
      <c r="EQ5324" s="2"/>
      <c r="ER5324" s="2"/>
      <c r="ES5324" s="2"/>
      <c r="ET5324" s="2"/>
      <c r="EU5324" s="2"/>
      <c r="EV5324" s="2"/>
      <c r="EW5324" s="2"/>
      <c r="EX5324" s="2"/>
      <c r="EY5324" s="2"/>
      <c r="EZ5324" s="2"/>
      <c r="FA5324" s="2"/>
      <c r="FB5324" s="2"/>
      <c r="FC5324" s="2"/>
      <c r="FD5324" s="2"/>
      <c r="FE5324" s="2"/>
      <c r="FF5324" s="2"/>
      <c r="FG5324" s="2"/>
      <c r="FH5324" s="2"/>
      <c r="FI5324" s="2"/>
      <c r="FJ5324" s="2"/>
      <c r="FK5324" s="2"/>
      <c r="FL5324" s="2"/>
      <c r="FM5324" s="2"/>
      <c r="FN5324" s="2"/>
      <c r="FO5324" s="2"/>
      <c r="FP5324" s="2"/>
      <c r="FQ5324" s="2"/>
      <c r="FR5324" s="2"/>
      <c r="FS5324" s="2"/>
      <c r="FT5324" s="2"/>
      <c r="FU5324" s="2"/>
      <c r="FV5324" s="2"/>
      <c r="FW5324" s="2"/>
      <c r="FX5324" s="2"/>
      <c r="FY5324" s="2"/>
      <c r="FZ5324" s="2"/>
      <c r="GA5324" s="2"/>
      <c r="GB5324" s="2"/>
      <c r="GC5324" s="2"/>
      <c r="GD5324" s="2"/>
      <c r="GE5324" s="2"/>
      <c r="GF5324" s="2"/>
      <c r="GG5324" s="2"/>
      <c r="GH5324" s="2"/>
      <c r="GI5324" s="2"/>
      <c r="GJ5324" s="2"/>
      <c r="GK5324" s="2"/>
      <c r="GL5324" s="2"/>
      <c r="GM5324" s="2"/>
      <c r="GN5324" s="2"/>
      <c r="GO5324" s="2"/>
      <c r="GP5324" s="2"/>
      <c r="GQ5324" s="2"/>
      <c r="GR5324" s="2"/>
      <c r="GS5324" s="2"/>
      <c r="GT5324" s="2"/>
      <c r="GU5324" s="2"/>
      <c r="GV5324" s="2"/>
      <c r="GW5324" s="2"/>
      <c r="GX5324" s="2"/>
      <c r="GY5324" s="2"/>
      <c r="GZ5324" s="2"/>
      <c r="HA5324" s="2"/>
      <c r="HB5324" s="2"/>
      <c r="HC5324" s="2"/>
      <c r="HD5324" s="2"/>
      <c r="HE5324" s="2"/>
      <c r="HF5324" s="2"/>
      <c r="HG5324" s="2"/>
      <c r="HH5324" s="2"/>
      <c r="HI5324" s="2"/>
      <c r="HJ5324" s="2"/>
      <c r="HK5324" s="2"/>
      <c r="HL5324" s="2"/>
      <c r="HM5324" s="2"/>
      <c r="HN5324" s="2"/>
      <c r="HO5324" s="2"/>
      <c r="HP5324" s="2"/>
      <c r="HQ5324" s="2"/>
      <c r="HR5324" s="2"/>
      <c r="HS5324" s="2"/>
      <c r="HT5324" s="2"/>
      <c r="HU5324" s="2"/>
      <c r="HV5324" s="2"/>
      <c r="HW5324" s="2"/>
      <c r="HX5324" s="2"/>
      <c r="HY5324" s="2"/>
      <c r="HZ5324" s="2"/>
      <c r="IA5324" s="2"/>
      <c r="IB5324" s="2"/>
      <c r="IC5324" s="2"/>
      <c r="ID5324" s="2"/>
      <c r="IE5324" s="2"/>
      <c r="IF5324" s="2"/>
      <c r="IG5324" s="2"/>
      <c r="IH5324" s="2"/>
      <c r="II5324" s="2"/>
      <c r="IJ5324" s="2"/>
      <c r="IK5324" s="2"/>
      <c r="IL5324" s="2"/>
      <c r="IM5324" s="2"/>
      <c r="IN5324" s="2"/>
      <c r="IO5324" s="2"/>
      <c r="IP5324" s="2"/>
      <c r="IQ5324" s="2"/>
      <c r="IR5324" s="2"/>
      <c r="IS5324" s="2"/>
      <c r="IT5324" s="2"/>
      <c r="IU5324" s="2"/>
      <c r="IV5324" s="2"/>
    </row>
    <row r="5325" spans="1:256" s="51" customFormat="1">
      <c r="A5325" s="52"/>
      <c r="B5325" s="52">
        <v>0</v>
      </c>
      <c r="C5325" s="53"/>
      <c r="D5325" s="100">
        <v>2015</v>
      </c>
      <c r="E5325" s="139">
        <v>-57590.606984174301</v>
      </c>
      <c r="F5325" s="139">
        <v>-41678.145760885949</v>
      </c>
      <c r="G5325" s="139">
        <v>0</v>
      </c>
      <c r="H5325" s="139">
        <v>0</v>
      </c>
      <c r="I5325" s="139">
        <v>0</v>
      </c>
      <c r="J5325" s="139">
        <v>0</v>
      </c>
      <c r="K5325" s="139">
        <v>0</v>
      </c>
      <c r="L5325" s="139">
        <v>0</v>
      </c>
      <c r="M5325" s="139">
        <v>0</v>
      </c>
      <c r="N5325" s="44">
        <v>-99268.75274506025</v>
      </c>
      <c r="O5325" s="2"/>
      <c r="P5325" s="139">
        <v>0</v>
      </c>
      <c r="Q5325" s="51">
        <v>0</v>
      </c>
      <c r="AI5325" s="2"/>
      <c r="AJ5325" s="2"/>
      <c r="AK5325" s="2"/>
      <c r="AL5325" s="2"/>
      <c r="AM5325" s="2"/>
      <c r="AN5325" s="2"/>
      <c r="AO5325" s="2"/>
      <c r="AP5325" s="2"/>
      <c r="AQ5325" s="2"/>
      <c r="AR5325" s="2"/>
      <c r="AS5325" s="2"/>
      <c r="AT5325" s="2"/>
      <c r="AU5325" s="2"/>
      <c r="AV5325" s="2"/>
      <c r="AW5325" s="2"/>
      <c r="AX5325" s="2"/>
      <c r="AY5325" s="2"/>
      <c r="AZ5325" s="2"/>
      <c r="BA5325" s="2"/>
      <c r="BB5325" s="2"/>
      <c r="BC5325" s="2"/>
      <c r="BD5325" s="2"/>
      <c r="BE5325" s="2"/>
      <c r="BF5325" s="2"/>
      <c r="BG5325" s="2"/>
      <c r="BH5325" s="2"/>
      <c r="BI5325" s="2"/>
      <c r="BJ5325" s="2"/>
      <c r="BK5325" s="2"/>
      <c r="BL5325" s="2"/>
      <c r="BM5325" s="2"/>
      <c r="BN5325" s="2"/>
      <c r="BO5325" s="2"/>
      <c r="BP5325" s="2"/>
      <c r="BQ5325" s="2"/>
      <c r="BR5325" s="2"/>
      <c r="BS5325" s="2"/>
      <c r="BT5325" s="2"/>
      <c r="BU5325" s="2"/>
      <c r="BV5325" s="2"/>
      <c r="BW5325" s="2"/>
      <c r="BX5325" s="2"/>
      <c r="BY5325" s="2"/>
      <c r="BZ5325" s="2"/>
      <c r="CA5325" s="2"/>
      <c r="CB5325" s="2"/>
      <c r="CC5325" s="2"/>
      <c r="CD5325" s="2"/>
      <c r="CE5325" s="2"/>
      <c r="CF5325" s="2"/>
      <c r="CG5325" s="2"/>
      <c r="CH5325" s="2"/>
      <c r="CI5325" s="2"/>
      <c r="CJ5325" s="2"/>
      <c r="CK5325" s="2"/>
      <c r="CL5325" s="2"/>
      <c r="CM5325" s="2"/>
      <c r="CN5325" s="2"/>
      <c r="CO5325" s="2"/>
      <c r="CP5325" s="2"/>
      <c r="CQ5325" s="2"/>
      <c r="CR5325" s="2"/>
      <c r="CS5325" s="2"/>
      <c r="CT5325" s="2"/>
      <c r="CU5325" s="2"/>
      <c r="CV5325" s="2"/>
      <c r="CW5325" s="2"/>
      <c r="CX5325" s="2"/>
      <c r="CY5325" s="2"/>
      <c r="CZ5325" s="2"/>
      <c r="DA5325" s="2"/>
      <c r="DB5325" s="2"/>
      <c r="DC5325" s="2"/>
      <c r="DD5325" s="2"/>
      <c r="DE5325" s="2"/>
      <c r="DF5325" s="2"/>
      <c r="DG5325" s="2"/>
      <c r="DH5325" s="2"/>
      <c r="DI5325" s="2"/>
      <c r="DJ5325" s="2"/>
      <c r="DK5325" s="2"/>
      <c r="DL5325" s="2"/>
      <c r="DM5325" s="2"/>
      <c r="DN5325" s="2"/>
      <c r="DO5325" s="2"/>
      <c r="DP5325" s="2"/>
      <c r="DQ5325" s="2"/>
      <c r="DR5325" s="2"/>
      <c r="DS5325" s="2"/>
      <c r="DT5325" s="2"/>
      <c r="DU5325" s="2"/>
      <c r="DV5325" s="2"/>
      <c r="DW5325" s="2"/>
      <c r="DX5325" s="2"/>
      <c r="DY5325" s="2"/>
      <c r="DZ5325" s="2"/>
      <c r="EA5325" s="2"/>
      <c r="EB5325" s="2"/>
      <c r="EC5325" s="2"/>
      <c r="ED5325" s="2"/>
      <c r="EE5325" s="2"/>
      <c r="EF5325" s="2"/>
      <c r="EG5325" s="2"/>
      <c r="EH5325" s="2"/>
      <c r="EI5325" s="2"/>
      <c r="EJ5325" s="2"/>
      <c r="EK5325" s="2"/>
      <c r="EL5325" s="2"/>
      <c r="EM5325" s="2"/>
      <c r="EN5325" s="2"/>
      <c r="EO5325" s="2"/>
      <c r="EP5325" s="2"/>
      <c r="EQ5325" s="2"/>
      <c r="ER5325" s="2"/>
      <c r="ES5325" s="2"/>
      <c r="ET5325" s="2"/>
      <c r="EU5325" s="2"/>
      <c r="EV5325" s="2"/>
      <c r="EW5325" s="2"/>
      <c r="EX5325" s="2"/>
      <c r="EY5325" s="2"/>
      <c r="EZ5325" s="2"/>
      <c r="FA5325" s="2"/>
      <c r="FB5325" s="2"/>
      <c r="FC5325" s="2"/>
      <c r="FD5325" s="2"/>
      <c r="FE5325" s="2"/>
      <c r="FF5325" s="2"/>
      <c r="FG5325" s="2"/>
      <c r="FH5325" s="2"/>
      <c r="FI5325" s="2"/>
      <c r="FJ5325" s="2"/>
      <c r="FK5325" s="2"/>
      <c r="FL5325" s="2"/>
      <c r="FM5325" s="2"/>
      <c r="FN5325" s="2"/>
      <c r="FO5325" s="2"/>
      <c r="FP5325" s="2"/>
      <c r="FQ5325" s="2"/>
      <c r="FR5325" s="2"/>
      <c r="FS5325" s="2"/>
      <c r="FT5325" s="2"/>
      <c r="FU5325" s="2"/>
      <c r="FV5325" s="2"/>
      <c r="FW5325" s="2"/>
      <c r="FX5325" s="2"/>
      <c r="FY5325" s="2"/>
      <c r="FZ5325" s="2"/>
      <c r="GA5325" s="2"/>
      <c r="GB5325" s="2"/>
      <c r="GC5325" s="2"/>
      <c r="GD5325" s="2"/>
      <c r="GE5325" s="2"/>
      <c r="GF5325" s="2"/>
      <c r="GG5325" s="2"/>
      <c r="GH5325" s="2"/>
      <c r="GI5325" s="2"/>
      <c r="GJ5325" s="2"/>
      <c r="GK5325" s="2"/>
      <c r="GL5325" s="2"/>
      <c r="GM5325" s="2"/>
      <c r="GN5325" s="2"/>
      <c r="GO5325" s="2"/>
      <c r="GP5325" s="2"/>
      <c r="GQ5325" s="2"/>
      <c r="GR5325" s="2"/>
      <c r="GS5325" s="2"/>
      <c r="GT5325" s="2"/>
      <c r="GU5325" s="2"/>
      <c r="GV5325" s="2"/>
      <c r="GW5325" s="2"/>
      <c r="GX5325" s="2"/>
      <c r="GY5325" s="2"/>
      <c r="GZ5325" s="2"/>
      <c r="HA5325" s="2"/>
      <c r="HB5325" s="2"/>
      <c r="HC5325" s="2"/>
      <c r="HD5325" s="2"/>
      <c r="HE5325" s="2"/>
      <c r="HF5325" s="2"/>
      <c r="HG5325" s="2"/>
      <c r="HH5325" s="2"/>
      <c r="HI5325" s="2"/>
      <c r="HJ5325" s="2"/>
      <c r="HK5325" s="2"/>
      <c r="HL5325" s="2"/>
      <c r="HM5325" s="2"/>
      <c r="HN5325" s="2"/>
      <c r="HO5325" s="2"/>
      <c r="HP5325" s="2"/>
      <c r="HQ5325" s="2"/>
      <c r="HR5325" s="2"/>
      <c r="HS5325" s="2"/>
      <c r="HT5325" s="2"/>
      <c r="HU5325" s="2"/>
      <c r="HV5325" s="2"/>
      <c r="HW5325" s="2"/>
      <c r="HX5325" s="2"/>
      <c r="HY5325" s="2"/>
      <c r="HZ5325" s="2"/>
      <c r="IA5325" s="2"/>
      <c r="IB5325" s="2"/>
      <c r="IC5325" s="2"/>
      <c r="ID5325" s="2"/>
      <c r="IE5325" s="2"/>
      <c r="IF5325" s="2"/>
      <c r="IG5325" s="2"/>
      <c r="IH5325" s="2"/>
      <c r="II5325" s="2"/>
      <c r="IJ5325" s="2"/>
      <c r="IK5325" s="2"/>
      <c r="IL5325" s="2"/>
      <c r="IM5325" s="2"/>
      <c r="IN5325" s="2"/>
      <c r="IO5325" s="2"/>
      <c r="IP5325" s="2"/>
      <c r="IQ5325" s="2"/>
      <c r="IR5325" s="2"/>
      <c r="IS5325" s="2"/>
      <c r="IT5325" s="2"/>
      <c r="IU5325" s="2"/>
      <c r="IV5325" s="2"/>
    </row>
    <row r="5326" spans="1:256" s="51" customFormat="1">
      <c r="A5326" s="52"/>
      <c r="B5326" s="52">
        <v>0</v>
      </c>
      <c r="C5326" s="53"/>
      <c r="D5326" s="100">
        <v>2016</v>
      </c>
      <c r="E5326" s="139">
        <v>-59693.571651060571</v>
      </c>
      <c r="F5326" s="139">
        <v>-44784.829802433735</v>
      </c>
      <c r="G5326" s="139">
        <v>0</v>
      </c>
      <c r="H5326" s="139">
        <v>0</v>
      </c>
      <c r="I5326" s="139">
        <v>0</v>
      </c>
      <c r="J5326" s="139">
        <v>0</v>
      </c>
      <c r="K5326" s="139">
        <v>0</v>
      </c>
      <c r="L5326" s="139">
        <v>0</v>
      </c>
      <c r="M5326" s="139">
        <v>0</v>
      </c>
      <c r="N5326" s="44">
        <v>-104478.4014534943</v>
      </c>
      <c r="O5326" s="2"/>
      <c r="P5326" s="139">
        <v>0</v>
      </c>
      <c r="Q5326" s="51">
        <v>0</v>
      </c>
      <c r="AI5326" s="2"/>
      <c r="AJ5326" s="2"/>
      <c r="AK5326" s="2"/>
      <c r="AL5326" s="2"/>
      <c r="AM5326" s="2"/>
      <c r="AN5326" s="2"/>
      <c r="AO5326" s="2"/>
      <c r="AP5326" s="2"/>
      <c r="AQ5326" s="2"/>
      <c r="AR5326" s="2"/>
      <c r="AS5326" s="2"/>
      <c r="AT5326" s="2"/>
      <c r="AU5326" s="2"/>
      <c r="AV5326" s="2"/>
      <c r="AW5326" s="2"/>
      <c r="AX5326" s="2"/>
      <c r="AY5326" s="2"/>
      <c r="AZ5326" s="2"/>
      <c r="BA5326" s="2"/>
      <c r="BB5326" s="2"/>
      <c r="BC5326" s="2"/>
      <c r="BD5326" s="2"/>
      <c r="BE5326" s="2"/>
      <c r="BF5326" s="2"/>
      <c r="BG5326" s="2"/>
      <c r="BH5326" s="2"/>
      <c r="BI5326" s="2"/>
      <c r="BJ5326" s="2"/>
      <c r="BK5326" s="2"/>
      <c r="BL5326" s="2"/>
      <c r="BM5326" s="2"/>
      <c r="BN5326" s="2"/>
      <c r="BO5326" s="2"/>
      <c r="BP5326" s="2"/>
      <c r="BQ5326" s="2"/>
      <c r="BR5326" s="2"/>
      <c r="BS5326" s="2"/>
      <c r="BT5326" s="2"/>
      <c r="BU5326" s="2"/>
      <c r="BV5326" s="2"/>
      <c r="BW5326" s="2"/>
      <c r="BX5326" s="2"/>
      <c r="BY5326" s="2"/>
      <c r="BZ5326" s="2"/>
      <c r="CA5326" s="2"/>
      <c r="CB5326" s="2"/>
      <c r="CC5326" s="2"/>
      <c r="CD5326" s="2"/>
      <c r="CE5326" s="2"/>
      <c r="CF5326" s="2"/>
      <c r="CG5326" s="2"/>
      <c r="CH5326" s="2"/>
      <c r="CI5326" s="2"/>
      <c r="CJ5326" s="2"/>
      <c r="CK5326" s="2"/>
      <c r="CL5326" s="2"/>
      <c r="CM5326" s="2"/>
      <c r="CN5326" s="2"/>
      <c r="CO5326" s="2"/>
      <c r="CP5326" s="2"/>
      <c r="CQ5326" s="2"/>
      <c r="CR5326" s="2"/>
      <c r="CS5326" s="2"/>
      <c r="CT5326" s="2"/>
      <c r="CU5326" s="2"/>
      <c r="CV5326" s="2"/>
      <c r="CW5326" s="2"/>
      <c r="CX5326" s="2"/>
      <c r="CY5326" s="2"/>
      <c r="CZ5326" s="2"/>
      <c r="DA5326" s="2"/>
      <c r="DB5326" s="2"/>
      <c r="DC5326" s="2"/>
      <c r="DD5326" s="2"/>
      <c r="DE5326" s="2"/>
      <c r="DF5326" s="2"/>
      <c r="DG5326" s="2"/>
      <c r="DH5326" s="2"/>
      <c r="DI5326" s="2"/>
      <c r="DJ5326" s="2"/>
      <c r="DK5326" s="2"/>
      <c r="DL5326" s="2"/>
      <c r="DM5326" s="2"/>
      <c r="DN5326" s="2"/>
      <c r="DO5326" s="2"/>
      <c r="DP5326" s="2"/>
      <c r="DQ5326" s="2"/>
      <c r="DR5326" s="2"/>
      <c r="DS5326" s="2"/>
      <c r="DT5326" s="2"/>
      <c r="DU5326" s="2"/>
      <c r="DV5326" s="2"/>
      <c r="DW5326" s="2"/>
      <c r="DX5326" s="2"/>
      <c r="DY5326" s="2"/>
      <c r="DZ5326" s="2"/>
      <c r="EA5326" s="2"/>
      <c r="EB5326" s="2"/>
      <c r="EC5326" s="2"/>
      <c r="ED5326" s="2"/>
      <c r="EE5326" s="2"/>
      <c r="EF5326" s="2"/>
      <c r="EG5326" s="2"/>
      <c r="EH5326" s="2"/>
      <c r="EI5326" s="2"/>
      <c r="EJ5326" s="2"/>
      <c r="EK5326" s="2"/>
      <c r="EL5326" s="2"/>
      <c r="EM5326" s="2"/>
      <c r="EN5326" s="2"/>
      <c r="EO5326" s="2"/>
      <c r="EP5326" s="2"/>
      <c r="EQ5326" s="2"/>
      <c r="ER5326" s="2"/>
      <c r="ES5326" s="2"/>
      <c r="ET5326" s="2"/>
      <c r="EU5326" s="2"/>
      <c r="EV5326" s="2"/>
      <c r="EW5326" s="2"/>
      <c r="EX5326" s="2"/>
      <c r="EY5326" s="2"/>
      <c r="EZ5326" s="2"/>
      <c r="FA5326" s="2"/>
      <c r="FB5326" s="2"/>
      <c r="FC5326" s="2"/>
      <c r="FD5326" s="2"/>
      <c r="FE5326" s="2"/>
      <c r="FF5326" s="2"/>
      <c r="FG5326" s="2"/>
      <c r="FH5326" s="2"/>
      <c r="FI5326" s="2"/>
      <c r="FJ5326" s="2"/>
      <c r="FK5326" s="2"/>
      <c r="FL5326" s="2"/>
      <c r="FM5326" s="2"/>
      <c r="FN5326" s="2"/>
      <c r="FO5326" s="2"/>
      <c r="FP5326" s="2"/>
      <c r="FQ5326" s="2"/>
      <c r="FR5326" s="2"/>
      <c r="FS5326" s="2"/>
      <c r="FT5326" s="2"/>
      <c r="FU5326" s="2"/>
      <c r="FV5326" s="2"/>
      <c r="FW5326" s="2"/>
      <c r="FX5326" s="2"/>
      <c r="FY5326" s="2"/>
      <c r="FZ5326" s="2"/>
      <c r="GA5326" s="2"/>
      <c r="GB5326" s="2"/>
      <c r="GC5326" s="2"/>
      <c r="GD5326" s="2"/>
      <c r="GE5326" s="2"/>
      <c r="GF5326" s="2"/>
      <c r="GG5326" s="2"/>
      <c r="GH5326" s="2"/>
      <c r="GI5326" s="2"/>
      <c r="GJ5326" s="2"/>
      <c r="GK5326" s="2"/>
      <c r="GL5326" s="2"/>
      <c r="GM5326" s="2"/>
      <c r="GN5326" s="2"/>
      <c r="GO5326" s="2"/>
      <c r="GP5326" s="2"/>
      <c r="GQ5326" s="2"/>
      <c r="GR5326" s="2"/>
      <c r="GS5326" s="2"/>
      <c r="GT5326" s="2"/>
      <c r="GU5326" s="2"/>
      <c r="GV5326" s="2"/>
      <c r="GW5326" s="2"/>
      <c r="GX5326" s="2"/>
      <c r="GY5326" s="2"/>
      <c r="GZ5326" s="2"/>
      <c r="HA5326" s="2"/>
      <c r="HB5326" s="2"/>
      <c r="HC5326" s="2"/>
      <c r="HD5326" s="2"/>
      <c r="HE5326" s="2"/>
      <c r="HF5326" s="2"/>
      <c r="HG5326" s="2"/>
      <c r="HH5326" s="2"/>
      <c r="HI5326" s="2"/>
      <c r="HJ5326" s="2"/>
      <c r="HK5326" s="2"/>
      <c r="HL5326" s="2"/>
      <c r="HM5326" s="2"/>
      <c r="HN5326" s="2"/>
      <c r="HO5326" s="2"/>
      <c r="HP5326" s="2"/>
      <c r="HQ5326" s="2"/>
      <c r="HR5326" s="2"/>
      <c r="HS5326" s="2"/>
      <c r="HT5326" s="2"/>
      <c r="HU5326" s="2"/>
      <c r="HV5326" s="2"/>
      <c r="HW5326" s="2"/>
      <c r="HX5326" s="2"/>
      <c r="HY5326" s="2"/>
      <c r="HZ5326" s="2"/>
      <c r="IA5326" s="2"/>
      <c r="IB5326" s="2"/>
      <c r="IC5326" s="2"/>
      <c r="ID5326" s="2"/>
      <c r="IE5326" s="2"/>
      <c r="IF5326" s="2"/>
      <c r="IG5326" s="2"/>
      <c r="IH5326" s="2"/>
      <c r="II5326" s="2"/>
      <c r="IJ5326" s="2"/>
      <c r="IK5326" s="2"/>
      <c r="IL5326" s="2"/>
      <c r="IM5326" s="2"/>
      <c r="IN5326" s="2"/>
      <c r="IO5326" s="2"/>
      <c r="IP5326" s="2"/>
      <c r="IQ5326" s="2"/>
      <c r="IR5326" s="2"/>
      <c r="IS5326" s="2"/>
      <c r="IT5326" s="2"/>
      <c r="IU5326" s="2"/>
      <c r="IV5326" s="2"/>
    </row>
    <row r="5327" spans="1:256" s="51" customFormat="1">
      <c r="A5327" s="52"/>
      <c r="B5327" s="52">
        <v>0</v>
      </c>
      <c r="C5327" s="53"/>
      <c r="D5327" s="100">
        <v>2017</v>
      </c>
      <c r="E5327" s="139">
        <v>-39170.458291952382</v>
      </c>
      <c r="F5327" s="139">
        <v>-30476.145868529682</v>
      </c>
      <c r="G5327" s="139">
        <v>0</v>
      </c>
      <c r="H5327" s="139">
        <v>0</v>
      </c>
      <c r="I5327" s="139">
        <v>0</v>
      </c>
      <c r="J5327" s="139">
        <v>0</v>
      </c>
      <c r="K5327" s="139">
        <v>0</v>
      </c>
      <c r="L5327" s="139">
        <v>0</v>
      </c>
      <c r="M5327" s="139">
        <v>0</v>
      </c>
      <c r="N5327" s="44">
        <v>-69646.604160482064</v>
      </c>
      <c r="O5327" s="2"/>
      <c r="P5327" s="139">
        <v>0</v>
      </c>
      <c r="Q5327" s="51">
        <v>0</v>
      </c>
      <c r="AI5327" s="2"/>
      <c r="AJ5327" s="2"/>
      <c r="AK5327" s="2"/>
      <c r="AL5327" s="2"/>
      <c r="AM5327" s="2"/>
      <c r="AN5327" s="2"/>
      <c r="AO5327" s="2"/>
      <c r="AP5327" s="2"/>
      <c r="AQ5327" s="2"/>
      <c r="AR5327" s="2"/>
      <c r="AS5327" s="2"/>
      <c r="AT5327" s="2"/>
      <c r="AU5327" s="2"/>
      <c r="AV5327" s="2"/>
      <c r="AW5327" s="2"/>
      <c r="AX5327" s="2"/>
      <c r="AY5327" s="2"/>
      <c r="AZ5327" s="2"/>
      <c r="BA5327" s="2"/>
      <c r="BB5327" s="2"/>
      <c r="BC5327" s="2"/>
      <c r="BD5327" s="2"/>
      <c r="BE5327" s="2"/>
      <c r="BF5327" s="2"/>
      <c r="BG5327" s="2"/>
      <c r="BH5327" s="2"/>
      <c r="BI5327" s="2"/>
      <c r="BJ5327" s="2"/>
      <c r="BK5327" s="2"/>
      <c r="BL5327" s="2"/>
      <c r="BM5327" s="2"/>
      <c r="BN5327" s="2"/>
      <c r="BO5327" s="2"/>
      <c r="BP5327" s="2"/>
      <c r="BQ5327" s="2"/>
      <c r="BR5327" s="2"/>
      <c r="BS5327" s="2"/>
      <c r="BT5327" s="2"/>
      <c r="BU5327" s="2"/>
      <c r="BV5327" s="2"/>
      <c r="BW5327" s="2"/>
      <c r="BX5327" s="2"/>
      <c r="BY5327" s="2"/>
      <c r="BZ5327" s="2"/>
      <c r="CA5327" s="2"/>
      <c r="CB5327" s="2"/>
      <c r="CC5327" s="2"/>
      <c r="CD5327" s="2"/>
      <c r="CE5327" s="2"/>
      <c r="CF5327" s="2"/>
      <c r="CG5327" s="2"/>
      <c r="CH5327" s="2"/>
      <c r="CI5327" s="2"/>
      <c r="CJ5327" s="2"/>
      <c r="CK5327" s="2"/>
      <c r="CL5327" s="2"/>
      <c r="CM5327" s="2"/>
      <c r="CN5327" s="2"/>
      <c r="CO5327" s="2"/>
      <c r="CP5327" s="2"/>
      <c r="CQ5327" s="2"/>
      <c r="CR5327" s="2"/>
      <c r="CS5327" s="2"/>
      <c r="CT5327" s="2"/>
      <c r="CU5327" s="2"/>
      <c r="CV5327" s="2"/>
      <c r="CW5327" s="2"/>
      <c r="CX5327" s="2"/>
      <c r="CY5327" s="2"/>
      <c r="CZ5327" s="2"/>
      <c r="DA5327" s="2"/>
      <c r="DB5327" s="2"/>
      <c r="DC5327" s="2"/>
      <c r="DD5327" s="2"/>
      <c r="DE5327" s="2"/>
      <c r="DF5327" s="2"/>
      <c r="DG5327" s="2"/>
      <c r="DH5327" s="2"/>
      <c r="DI5327" s="2"/>
      <c r="DJ5327" s="2"/>
      <c r="DK5327" s="2"/>
      <c r="DL5327" s="2"/>
      <c r="DM5327" s="2"/>
      <c r="DN5327" s="2"/>
      <c r="DO5327" s="2"/>
      <c r="DP5327" s="2"/>
      <c r="DQ5327" s="2"/>
      <c r="DR5327" s="2"/>
      <c r="DS5327" s="2"/>
      <c r="DT5327" s="2"/>
      <c r="DU5327" s="2"/>
      <c r="DV5327" s="2"/>
      <c r="DW5327" s="2"/>
      <c r="DX5327" s="2"/>
      <c r="DY5327" s="2"/>
      <c r="DZ5327" s="2"/>
      <c r="EA5327" s="2"/>
      <c r="EB5327" s="2"/>
      <c r="EC5327" s="2"/>
      <c r="ED5327" s="2"/>
      <c r="EE5327" s="2"/>
      <c r="EF5327" s="2"/>
      <c r="EG5327" s="2"/>
      <c r="EH5327" s="2"/>
      <c r="EI5327" s="2"/>
      <c r="EJ5327" s="2"/>
      <c r="EK5327" s="2"/>
      <c r="EL5327" s="2"/>
      <c r="EM5327" s="2"/>
      <c r="EN5327" s="2"/>
      <c r="EO5327" s="2"/>
      <c r="EP5327" s="2"/>
      <c r="EQ5327" s="2"/>
      <c r="ER5327" s="2"/>
      <c r="ES5327" s="2"/>
      <c r="ET5327" s="2"/>
      <c r="EU5327" s="2"/>
      <c r="EV5327" s="2"/>
      <c r="EW5327" s="2"/>
      <c r="EX5327" s="2"/>
      <c r="EY5327" s="2"/>
      <c r="EZ5327" s="2"/>
      <c r="FA5327" s="2"/>
      <c r="FB5327" s="2"/>
      <c r="FC5327" s="2"/>
      <c r="FD5327" s="2"/>
      <c r="FE5327" s="2"/>
      <c r="FF5327" s="2"/>
      <c r="FG5327" s="2"/>
      <c r="FH5327" s="2"/>
      <c r="FI5327" s="2"/>
      <c r="FJ5327" s="2"/>
      <c r="FK5327" s="2"/>
      <c r="FL5327" s="2"/>
      <c r="FM5327" s="2"/>
      <c r="FN5327" s="2"/>
      <c r="FO5327" s="2"/>
      <c r="FP5327" s="2"/>
      <c r="FQ5327" s="2"/>
      <c r="FR5327" s="2"/>
      <c r="FS5327" s="2"/>
      <c r="FT5327" s="2"/>
      <c r="FU5327" s="2"/>
      <c r="FV5327" s="2"/>
      <c r="FW5327" s="2"/>
      <c r="FX5327" s="2"/>
      <c r="FY5327" s="2"/>
      <c r="FZ5327" s="2"/>
      <c r="GA5327" s="2"/>
      <c r="GB5327" s="2"/>
      <c r="GC5327" s="2"/>
      <c r="GD5327" s="2"/>
      <c r="GE5327" s="2"/>
      <c r="GF5327" s="2"/>
      <c r="GG5327" s="2"/>
      <c r="GH5327" s="2"/>
      <c r="GI5327" s="2"/>
      <c r="GJ5327" s="2"/>
      <c r="GK5327" s="2"/>
      <c r="GL5327" s="2"/>
      <c r="GM5327" s="2"/>
      <c r="GN5327" s="2"/>
      <c r="GO5327" s="2"/>
      <c r="GP5327" s="2"/>
      <c r="GQ5327" s="2"/>
      <c r="GR5327" s="2"/>
      <c r="GS5327" s="2"/>
      <c r="GT5327" s="2"/>
      <c r="GU5327" s="2"/>
      <c r="GV5327" s="2"/>
      <c r="GW5327" s="2"/>
      <c r="GX5327" s="2"/>
      <c r="GY5327" s="2"/>
      <c r="GZ5327" s="2"/>
      <c r="HA5327" s="2"/>
      <c r="HB5327" s="2"/>
      <c r="HC5327" s="2"/>
      <c r="HD5327" s="2"/>
      <c r="HE5327" s="2"/>
      <c r="HF5327" s="2"/>
      <c r="HG5327" s="2"/>
      <c r="HH5327" s="2"/>
      <c r="HI5327" s="2"/>
      <c r="HJ5327" s="2"/>
      <c r="HK5327" s="2"/>
      <c r="HL5327" s="2"/>
      <c r="HM5327" s="2"/>
      <c r="HN5327" s="2"/>
      <c r="HO5327" s="2"/>
      <c r="HP5327" s="2"/>
      <c r="HQ5327" s="2"/>
      <c r="HR5327" s="2"/>
      <c r="HS5327" s="2"/>
      <c r="HT5327" s="2"/>
      <c r="HU5327" s="2"/>
      <c r="HV5327" s="2"/>
      <c r="HW5327" s="2"/>
      <c r="HX5327" s="2"/>
      <c r="HY5327" s="2"/>
      <c r="HZ5327" s="2"/>
      <c r="IA5327" s="2"/>
      <c r="IB5327" s="2"/>
      <c r="IC5327" s="2"/>
      <c r="ID5327" s="2"/>
      <c r="IE5327" s="2"/>
      <c r="IF5327" s="2"/>
      <c r="IG5327" s="2"/>
      <c r="IH5327" s="2"/>
      <c r="II5327" s="2"/>
      <c r="IJ5327" s="2"/>
      <c r="IK5327" s="2"/>
      <c r="IL5327" s="2"/>
      <c r="IM5327" s="2"/>
      <c r="IN5327" s="2"/>
      <c r="IO5327" s="2"/>
      <c r="IP5327" s="2"/>
      <c r="IQ5327" s="2"/>
      <c r="IR5327" s="2"/>
      <c r="IS5327" s="2"/>
      <c r="IT5327" s="2"/>
      <c r="IU5327" s="2"/>
      <c r="IV5327" s="2"/>
    </row>
    <row r="5328" spans="1:256" s="51" customFormat="1">
      <c r="A5328" s="52"/>
      <c r="B5328" s="52">
        <v>0</v>
      </c>
      <c r="C5328" s="53"/>
      <c r="D5328" s="100">
        <v>2018</v>
      </c>
      <c r="E5328" s="139">
        <v>-25446.935290841393</v>
      </c>
      <c r="F5328" s="139">
        <v>-19218.304423134767</v>
      </c>
      <c r="G5328" s="139">
        <v>0</v>
      </c>
      <c r="H5328" s="139">
        <v>0</v>
      </c>
      <c r="I5328" s="139">
        <v>0</v>
      </c>
      <c r="J5328" s="139">
        <v>0</v>
      </c>
      <c r="K5328" s="139">
        <v>0</v>
      </c>
      <c r="L5328" s="139">
        <v>0</v>
      </c>
      <c r="M5328" s="139">
        <v>0</v>
      </c>
      <c r="N5328" s="44">
        <v>-44665.23971397616</v>
      </c>
      <c r="O5328" s="2"/>
      <c r="P5328" s="139">
        <v>0</v>
      </c>
      <c r="Q5328" s="51">
        <v>0</v>
      </c>
      <c r="AI5328" s="2"/>
      <c r="AJ5328" s="2"/>
      <c r="AK5328" s="2"/>
      <c r="AL5328" s="2"/>
      <c r="AM5328" s="2"/>
      <c r="AN5328" s="2"/>
      <c r="AO5328" s="2"/>
      <c r="AP5328" s="2"/>
      <c r="AQ5328" s="2"/>
      <c r="AR5328" s="2"/>
      <c r="AS5328" s="2"/>
      <c r="AT5328" s="2"/>
      <c r="AU5328" s="2"/>
      <c r="AV5328" s="2"/>
      <c r="AW5328" s="2"/>
      <c r="AX5328" s="2"/>
      <c r="AY5328" s="2"/>
      <c r="AZ5328" s="2"/>
      <c r="BA5328" s="2"/>
      <c r="BB5328" s="2"/>
      <c r="BC5328" s="2"/>
      <c r="BD5328" s="2"/>
      <c r="BE5328" s="2"/>
      <c r="BF5328" s="2"/>
      <c r="BG5328" s="2"/>
      <c r="BH5328" s="2"/>
      <c r="BI5328" s="2"/>
      <c r="BJ5328" s="2"/>
      <c r="BK5328" s="2"/>
      <c r="BL5328" s="2"/>
      <c r="BM5328" s="2"/>
      <c r="BN5328" s="2"/>
      <c r="BO5328" s="2"/>
      <c r="BP5328" s="2"/>
      <c r="BQ5328" s="2"/>
      <c r="BR5328" s="2"/>
      <c r="BS5328" s="2"/>
      <c r="BT5328" s="2"/>
      <c r="BU5328" s="2"/>
      <c r="BV5328" s="2"/>
      <c r="BW5328" s="2"/>
      <c r="BX5328" s="2"/>
      <c r="BY5328" s="2"/>
      <c r="BZ5328" s="2"/>
      <c r="CA5328" s="2"/>
      <c r="CB5328" s="2"/>
      <c r="CC5328" s="2"/>
      <c r="CD5328" s="2"/>
      <c r="CE5328" s="2"/>
      <c r="CF5328" s="2"/>
      <c r="CG5328" s="2"/>
      <c r="CH5328" s="2"/>
      <c r="CI5328" s="2"/>
      <c r="CJ5328" s="2"/>
      <c r="CK5328" s="2"/>
      <c r="CL5328" s="2"/>
      <c r="CM5328" s="2"/>
      <c r="CN5328" s="2"/>
      <c r="CO5328" s="2"/>
      <c r="CP5328" s="2"/>
      <c r="CQ5328" s="2"/>
      <c r="CR5328" s="2"/>
      <c r="CS5328" s="2"/>
      <c r="CT5328" s="2"/>
      <c r="CU5328" s="2"/>
      <c r="CV5328" s="2"/>
      <c r="CW5328" s="2"/>
      <c r="CX5328" s="2"/>
      <c r="CY5328" s="2"/>
      <c r="CZ5328" s="2"/>
      <c r="DA5328" s="2"/>
      <c r="DB5328" s="2"/>
      <c r="DC5328" s="2"/>
      <c r="DD5328" s="2"/>
      <c r="DE5328" s="2"/>
      <c r="DF5328" s="2"/>
      <c r="DG5328" s="2"/>
      <c r="DH5328" s="2"/>
      <c r="DI5328" s="2"/>
      <c r="DJ5328" s="2"/>
      <c r="DK5328" s="2"/>
      <c r="DL5328" s="2"/>
      <c r="DM5328" s="2"/>
      <c r="DN5328" s="2"/>
      <c r="DO5328" s="2"/>
      <c r="DP5328" s="2"/>
      <c r="DQ5328" s="2"/>
      <c r="DR5328" s="2"/>
      <c r="DS5328" s="2"/>
      <c r="DT5328" s="2"/>
      <c r="DU5328" s="2"/>
      <c r="DV5328" s="2"/>
      <c r="DW5328" s="2"/>
      <c r="DX5328" s="2"/>
      <c r="DY5328" s="2"/>
      <c r="DZ5328" s="2"/>
      <c r="EA5328" s="2"/>
      <c r="EB5328" s="2"/>
      <c r="EC5328" s="2"/>
      <c r="ED5328" s="2"/>
      <c r="EE5328" s="2"/>
      <c r="EF5328" s="2"/>
      <c r="EG5328" s="2"/>
      <c r="EH5328" s="2"/>
      <c r="EI5328" s="2"/>
      <c r="EJ5328" s="2"/>
      <c r="EK5328" s="2"/>
      <c r="EL5328" s="2"/>
      <c r="EM5328" s="2"/>
      <c r="EN5328" s="2"/>
      <c r="EO5328" s="2"/>
      <c r="EP5328" s="2"/>
      <c r="EQ5328" s="2"/>
      <c r="ER5328" s="2"/>
      <c r="ES5328" s="2"/>
      <c r="ET5328" s="2"/>
      <c r="EU5328" s="2"/>
      <c r="EV5328" s="2"/>
      <c r="EW5328" s="2"/>
      <c r="EX5328" s="2"/>
      <c r="EY5328" s="2"/>
      <c r="EZ5328" s="2"/>
      <c r="FA5328" s="2"/>
      <c r="FB5328" s="2"/>
      <c r="FC5328" s="2"/>
      <c r="FD5328" s="2"/>
      <c r="FE5328" s="2"/>
      <c r="FF5328" s="2"/>
      <c r="FG5328" s="2"/>
      <c r="FH5328" s="2"/>
      <c r="FI5328" s="2"/>
      <c r="FJ5328" s="2"/>
      <c r="FK5328" s="2"/>
      <c r="FL5328" s="2"/>
      <c r="FM5328" s="2"/>
      <c r="FN5328" s="2"/>
      <c r="FO5328" s="2"/>
      <c r="FP5328" s="2"/>
      <c r="FQ5328" s="2"/>
      <c r="FR5328" s="2"/>
      <c r="FS5328" s="2"/>
      <c r="FT5328" s="2"/>
      <c r="FU5328" s="2"/>
      <c r="FV5328" s="2"/>
      <c r="FW5328" s="2"/>
      <c r="FX5328" s="2"/>
      <c r="FY5328" s="2"/>
      <c r="FZ5328" s="2"/>
      <c r="GA5328" s="2"/>
      <c r="GB5328" s="2"/>
      <c r="GC5328" s="2"/>
      <c r="GD5328" s="2"/>
      <c r="GE5328" s="2"/>
      <c r="GF5328" s="2"/>
      <c r="GG5328" s="2"/>
      <c r="GH5328" s="2"/>
      <c r="GI5328" s="2"/>
      <c r="GJ5328" s="2"/>
      <c r="GK5328" s="2"/>
      <c r="GL5328" s="2"/>
      <c r="GM5328" s="2"/>
      <c r="GN5328" s="2"/>
      <c r="GO5328" s="2"/>
      <c r="GP5328" s="2"/>
      <c r="GQ5328" s="2"/>
      <c r="GR5328" s="2"/>
      <c r="GS5328" s="2"/>
      <c r="GT5328" s="2"/>
      <c r="GU5328" s="2"/>
      <c r="GV5328" s="2"/>
      <c r="GW5328" s="2"/>
      <c r="GX5328" s="2"/>
      <c r="GY5328" s="2"/>
      <c r="GZ5328" s="2"/>
      <c r="HA5328" s="2"/>
      <c r="HB5328" s="2"/>
      <c r="HC5328" s="2"/>
      <c r="HD5328" s="2"/>
      <c r="HE5328" s="2"/>
      <c r="HF5328" s="2"/>
      <c r="HG5328" s="2"/>
      <c r="HH5328" s="2"/>
      <c r="HI5328" s="2"/>
      <c r="HJ5328" s="2"/>
      <c r="HK5328" s="2"/>
      <c r="HL5328" s="2"/>
      <c r="HM5328" s="2"/>
      <c r="HN5328" s="2"/>
      <c r="HO5328" s="2"/>
      <c r="HP5328" s="2"/>
      <c r="HQ5328" s="2"/>
      <c r="HR5328" s="2"/>
      <c r="HS5328" s="2"/>
      <c r="HT5328" s="2"/>
      <c r="HU5328" s="2"/>
      <c r="HV5328" s="2"/>
      <c r="HW5328" s="2"/>
      <c r="HX5328" s="2"/>
      <c r="HY5328" s="2"/>
      <c r="HZ5328" s="2"/>
      <c r="IA5328" s="2"/>
      <c r="IB5328" s="2"/>
      <c r="IC5328" s="2"/>
      <c r="ID5328" s="2"/>
      <c r="IE5328" s="2"/>
      <c r="IF5328" s="2"/>
      <c r="IG5328" s="2"/>
      <c r="IH5328" s="2"/>
      <c r="II5328" s="2"/>
      <c r="IJ5328" s="2"/>
      <c r="IK5328" s="2"/>
      <c r="IL5328" s="2"/>
      <c r="IM5328" s="2"/>
      <c r="IN5328" s="2"/>
      <c r="IO5328" s="2"/>
      <c r="IP5328" s="2"/>
      <c r="IQ5328" s="2"/>
      <c r="IR5328" s="2"/>
      <c r="IS5328" s="2"/>
      <c r="IT5328" s="2"/>
      <c r="IU5328" s="2"/>
      <c r="IV5328" s="2"/>
    </row>
    <row r="5329" spans="1:256" s="51" customFormat="1">
      <c r="A5329" s="52"/>
      <c r="B5329" s="52">
        <v>0</v>
      </c>
      <c r="C5329" s="53"/>
      <c r="D5329" s="100">
        <v>2019</v>
      </c>
      <c r="E5329" s="139">
        <v>-8745.7595588174136</v>
      </c>
      <c r="F5329" s="139">
        <v>-6156.5395788934147</v>
      </c>
      <c r="G5329" s="139">
        <v>0</v>
      </c>
      <c r="H5329" s="139">
        <v>0</v>
      </c>
      <c r="I5329" s="139">
        <v>0</v>
      </c>
      <c r="J5329" s="139">
        <v>0</v>
      </c>
      <c r="K5329" s="139">
        <v>0</v>
      </c>
      <c r="L5329" s="139">
        <v>0</v>
      </c>
      <c r="M5329" s="139">
        <v>0</v>
      </c>
      <c r="N5329" s="44">
        <v>-14902.299137710828</v>
      </c>
      <c r="O5329" s="2"/>
      <c r="P5329" s="139">
        <v>0</v>
      </c>
      <c r="Q5329" s="51">
        <v>0</v>
      </c>
      <c r="AI5329" s="2"/>
      <c r="AJ5329" s="2"/>
      <c r="AK5329" s="2"/>
      <c r="AL5329" s="2"/>
      <c r="AM5329" s="2"/>
      <c r="AN5329" s="2"/>
      <c r="AO5329" s="2"/>
      <c r="AP5329" s="2"/>
      <c r="AQ5329" s="2"/>
      <c r="AR5329" s="2"/>
      <c r="AS5329" s="2"/>
      <c r="AT5329" s="2"/>
      <c r="AU5329" s="2"/>
      <c r="AV5329" s="2"/>
      <c r="AW5329" s="2"/>
      <c r="AX5329" s="2"/>
      <c r="AY5329" s="2"/>
      <c r="AZ5329" s="2"/>
      <c r="BA5329" s="2"/>
      <c r="BB5329" s="2"/>
      <c r="BC5329" s="2"/>
      <c r="BD5329" s="2"/>
      <c r="BE5329" s="2"/>
      <c r="BF5329" s="2"/>
      <c r="BG5329" s="2"/>
      <c r="BH5329" s="2"/>
      <c r="BI5329" s="2"/>
      <c r="BJ5329" s="2"/>
      <c r="BK5329" s="2"/>
      <c r="BL5329" s="2"/>
      <c r="BM5329" s="2"/>
      <c r="BN5329" s="2"/>
      <c r="BO5329" s="2"/>
      <c r="BP5329" s="2"/>
      <c r="BQ5329" s="2"/>
      <c r="BR5329" s="2"/>
      <c r="BS5329" s="2"/>
      <c r="BT5329" s="2"/>
      <c r="BU5329" s="2"/>
      <c r="BV5329" s="2"/>
      <c r="BW5329" s="2"/>
      <c r="BX5329" s="2"/>
      <c r="BY5329" s="2"/>
      <c r="BZ5329" s="2"/>
      <c r="CA5329" s="2"/>
      <c r="CB5329" s="2"/>
      <c r="CC5329" s="2"/>
      <c r="CD5329" s="2"/>
      <c r="CE5329" s="2"/>
      <c r="CF5329" s="2"/>
      <c r="CG5329" s="2"/>
      <c r="CH5329" s="2"/>
      <c r="CI5329" s="2"/>
      <c r="CJ5329" s="2"/>
      <c r="CK5329" s="2"/>
      <c r="CL5329" s="2"/>
      <c r="CM5329" s="2"/>
      <c r="CN5329" s="2"/>
      <c r="CO5329" s="2"/>
      <c r="CP5329" s="2"/>
      <c r="CQ5329" s="2"/>
      <c r="CR5329" s="2"/>
      <c r="CS5329" s="2"/>
      <c r="CT5329" s="2"/>
      <c r="CU5329" s="2"/>
      <c r="CV5329" s="2"/>
      <c r="CW5329" s="2"/>
      <c r="CX5329" s="2"/>
      <c r="CY5329" s="2"/>
      <c r="CZ5329" s="2"/>
      <c r="DA5329" s="2"/>
      <c r="DB5329" s="2"/>
      <c r="DC5329" s="2"/>
      <c r="DD5329" s="2"/>
      <c r="DE5329" s="2"/>
      <c r="DF5329" s="2"/>
      <c r="DG5329" s="2"/>
      <c r="DH5329" s="2"/>
      <c r="DI5329" s="2"/>
      <c r="DJ5329" s="2"/>
      <c r="DK5329" s="2"/>
      <c r="DL5329" s="2"/>
      <c r="DM5329" s="2"/>
      <c r="DN5329" s="2"/>
      <c r="DO5329" s="2"/>
      <c r="DP5329" s="2"/>
      <c r="DQ5329" s="2"/>
      <c r="DR5329" s="2"/>
      <c r="DS5329" s="2"/>
      <c r="DT5329" s="2"/>
      <c r="DU5329" s="2"/>
      <c r="DV5329" s="2"/>
      <c r="DW5329" s="2"/>
      <c r="DX5329" s="2"/>
      <c r="DY5329" s="2"/>
      <c r="DZ5329" s="2"/>
      <c r="EA5329" s="2"/>
      <c r="EB5329" s="2"/>
      <c r="EC5329" s="2"/>
      <c r="ED5329" s="2"/>
      <c r="EE5329" s="2"/>
      <c r="EF5329" s="2"/>
      <c r="EG5329" s="2"/>
      <c r="EH5329" s="2"/>
      <c r="EI5329" s="2"/>
      <c r="EJ5329" s="2"/>
      <c r="EK5329" s="2"/>
      <c r="EL5329" s="2"/>
      <c r="EM5329" s="2"/>
      <c r="EN5329" s="2"/>
      <c r="EO5329" s="2"/>
      <c r="EP5329" s="2"/>
      <c r="EQ5329" s="2"/>
      <c r="ER5329" s="2"/>
      <c r="ES5329" s="2"/>
      <c r="ET5329" s="2"/>
      <c r="EU5329" s="2"/>
      <c r="EV5329" s="2"/>
      <c r="EW5329" s="2"/>
      <c r="EX5329" s="2"/>
      <c r="EY5329" s="2"/>
      <c r="EZ5329" s="2"/>
      <c r="FA5329" s="2"/>
      <c r="FB5329" s="2"/>
      <c r="FC5329" s="2"/>
      <c r="FD5329" s="2"/>
      <c r="FE5329" s="2"/>
      <c r="FF5329" s="2"/>
      <c r="FG5329" s="2"/>
      <c r="FH5329" s="2"/>
      <c r="FI5329" s="2"/>
      <c r="FJ5329" s="2"/>
      <c r="FK5329" s="2"/>
      <c r="FL5329" s="2"/>
      <c r="FM5329" s="2"/>
      <c r="FN5329" s="2"/>
      <c r="FO5329" s="2"/>
      <c r="FP5329" s="2"/>
      <c r="FQ5329" s="2"/>
      <c r="FR5329" s="2"/>
      <c r="FS5329" s="2"/>
      <c r="FT5329" s="2"/>
      <c r="FU5329" s="2"/>
      <c r="FV5329" s="2"/>
      <c r="FW5329" s="2"/>
      <c r="FX5329" s="2"/>
      <c r="FY5329" s="2"/>
      <c r="FZ5329" s="2"/>
      <c r="GA5329" s="2"/>
      <c r="GB5329" s="2"/>
      <c r="GC5329" s="2"/>
      <c r="GD5329" s="2"/>
      <c r="GE5329" s="2"/>
      <c r="GF5329" s="2"/>
      <c r="GG5329" s="2"/>
      <c r="GH5329" s="2"/>
      <c r="GI5329" s="2"/>
      <c r="GJ5329" s="2"/>
      <c r="GK5329" s="2"/>
      <c r="GL5329" s="2"/>
      <c r="GM5329" s="2"/>
      <c r="GN5329" s="2"/>
      <c r="GO5329" s="2"/>
      <c r="GP5329" s="2"/>
      <c r="GQ5329" s="2"/>
      <c r="GR5329" s="2"/>
      <c r="GS5329" s="2"/>
      <c r="GT5329" s="2"/>
      <c r="GU5329" s="2"/>
      <c r="GV5329" s="2"/>
      <c r="GW5329" s="2"/>
      <c r="GX5329" s="2"/>
      <c r="GY5329" s="2"/>
      <c r="GZ5329" s="2"/>
      <c r="HA5329" s="2"/>
      <c r="HB5329" s="2"/>
      <c r="HC5329" s="2"/>
      <c r="HD5329" s="2"/>
      <c r="HE5329" s="2"/>
      <c r="HF5329" s="2"/>
      <c r="HG5329" s="2"/>
      <c r="HH5329" s="2"/>
      <c r="HI5329" s="2"/>
      <c r="HJ5329" s="2"/>
      <c r="HK5329" s="2"/>
      <c r="HL5329" s="2"/>
      <c r="HM5329" s="2"/>
      <c r="HN5329" s="2"/>
      <c r="HO5329" s="2"/>
      <c r="HP5329" s="2"/>
      <c r="HQ5329" s="2"/>
      <c r="HR5329" s="2"/>
      <c r="HS5329" s="2"/>
      <c r="HT5329" s="2"/>
      <c r="HU5329" s="2"/>
      <c r="HV5329" s="2"/>
      <c r="HW5329" s="2"/>
      <c r="HX5329" s="2"/>
      <c r="HY5329" s="2"/>
      <c r="HZ5329" s="2"/>
      <c r="IA5329" s="2"/>
      <c r="IB5329" s="2"/>
      <c r="IC5329" s="2"/>
      <c r="ID5329" s="2"/>
      <c r="IE5329" s="2"/>
      <c r="IF5329" s="2"/>
      <c r="IG5329" s="2"/>
      <c r="IH5329" s="2"/>
      <c r="II5329" s="2"/>
      <c r="IJ5329" s="2"/>
      <c r="IK5329" s="2"/>
      <c r="IL5329" s="2"/>
      <c r="IM5329" s="2"/>
      <c r="IN5329" s="2"/>
      <c r="IO5329" s="2"/>
      <c r="IP5329" s="2"/>
      <c r="IQ5329" s="2"/>
      <c r="IR5329" s="2"/>
      <c r="IS5329" s="2"/>
      <c r="IT5329" s="2"/>
      <c r="IU5329" s="2"/>
      <c r="IV5329" s="2"/>
    </row>
    <row r="5330" spans="1:256" s="51" customFormat="1">
      <c r="A5330" s="52"/>
      <c r="B5330" s="52">
        <v>0</v>
      </c>
      <c r="C5330" s="53"/>
      <c r="D5330" s="100">
        <v>2020</v>
      </c>
      <c r="E5330" s="139">
        <v>19235.723778589134</v>
      </c>
      <c r="F5330" s="139">
        <v>12283.500228037621</v>
      </c>
      <c r="G5330" s="139">
        <v>0</v>
      </c>
      <c r="H5330" s="139">
        <v>0</v>
      </c>
      <c r="I5330" s="139">
        <v>0</v>
      </c>
      <c r="J5330" s="139">
        <v>0</v>
      </c>
      <c r="K5330" s="139">
        <v>0</v>
      </c>
      <c r="L5330" s="139">
        <v>0</v>
      </c>
      <c r="M5330" s="139">
        <v>0</v>
      </c>
      <c r="N5330" s="44">
        <v>31519.224006626755</v>
      </c>
      <c r="O5330" s="2"/>
      <c r="P5330" s="139">
        <v>0</v>
      </c>
      <c r="Q5330" s="51">
        <v>0</v>
      </c>
      <c r="AI5330" s="2"/>
      <c r="AJ5330" s="2"/>
      <c r="AK5330" s="2"/>
      <c r="AL5330" s="2"/>
      <c r="AM5330" s="2"/>
      <c r="AN5330" s="2"/>
      <c r="AO5330" s="2"/>
      <c r="AP5330" s="2"/>
      <c r="AQ5330" s="2"/>
      <c r="AR5330" s="2"/>
      <c r="AS5330" s="2"/>
      <c r="AT5330" s="2"/>
      <c r="AU5330" s="2"/>
      <c r="AV5330" s="2"/>
      <c r="AW5330" s="2"/>
      <c r="AX5330" s="2"/>
      <c r="AY5330" s="2"/>
      <c r="AZ5330" s="2"/>
      <c r="BA5330" s="2"/>
      <c r="BB5330" s="2"/>
      <c r="BC5330" s="2"/>
      <c r="BD5330" s="2"/>
      <c r="BE5330" s="2"/>
      <c r="BF5330" s="2"/>
      <c r="BG5330" s="2"/>
      <c r="BH5330" s="2"/>
      <c r="BI5330" s="2"/>
      <c r="BJ5330" s="2"/>
      <c r="BK5330" s="2"/>
      <c r="BL5330" s="2"/>
      <c r="BM5330" s="2"/>
      <c r="BN5330" s="2"/>
      <c r="BO5330" s="2"/>
      <c r="BP5330" s="2"/>
      <c r="BQ5330" s="2"/>
      <c r="BR5330" s="2"/>
      <c r="BS5330" s="2"/>
      <c r="BT5330" s="2"/>
      <c r="BU5330" s="2"/>
      <c r="BV5330" s="2"/>
      <c r="BW5330" s="2"/>
      <c r="BX5330" s="2"/>
      <c r="BY5330" s="2"/>
      <c r="BZ5330" s="2"/>
      <c r="CA5330" s="2"/>
      <c r="CB5330" s="2"/>
      <c r="CC5330" s="2"/>
      <c r="CD5330" s="2"/>
      <c r="CE5330" s="2"/>
      <c r="CF5330" s="2"/>
      <c r="CG5330" s="2"/>
      <c r="CH5330" s="2"/>
      <c r="CI5330" s="2"/>
      <c r="CJ5330" s="2"/>
      <c r="CK5330" s="2"/>
      <c r="CL5330" s="2"/>
      <c r="CM5330" s="2"/>
      <c r="CN5330" s="2"/>
      <c r="CO5330" s="2"/>
      <c r="CP5330" s="2"/>
      <c r="CQ5330" s="2"/>
      <c r="CR5330" s="2"/>
      <c r="CS5330" s="2"/>
      <c r="CT5330" s="2"/>
      <c r="CU5330" s="2"/>
      <c r="CV5330" s="2"/>
      <c r="CW5330" s="2"/>
      <c r="CX5330" s="2"/>
      <c r="CY5330" s="2"/>
      <c r="CZ5330" s="2"/>
      <c r="DA5330" s="2"/>
      <c r="DB5330" s="2"/>
      <c r="DC5330" s="2"/>
      <c r="DD5330" s="2"/>
      <c r="DE5330" s="2"/>
      <c r="DF5330" s="2"/>
      <c r="DG5330" s="2"/>
      <c r="DH5330" s="2"/>
      <c r="DI5330" s="2"/>
      <c r="DJ5330" s="2"/>
      <c r="DK5330" s="2"/>
      <c r="DL5330" s="2"/>
      <c r="DM5330" s="2"/>
      <c r="DN5330" s="2"/>
      <c r="DO5330" s="2"/>
      <c r="DP5330" s="2"/>
      <c r="DQ5330" s="2"/>
      <c r="DR5330" s="2"/>
      <c r="DS5330" s="2"/>
      <c r="DT5330" s="2"/>
      <c r="DU5330" s="2"/>
      <c r="DV5330" s="2"/>
      <c r="DW5330" s="2"/>
      <c r="DX5330" s="2"/>
      <c r="DY5330" s="2"/>
      <c r="DZ5330" s="2"/>
      <c r="EA5330" s="2"/>
      <c r="EB5330" s="2"/>
      <c r="EC5330" s="2"/>
      <c r="ED5330" s="2"/>
      <c r="EE5330" s="2"/>
      <c r="EF5330" s="2"/>
      <c r="EG5330" s="2"/>
      <c r="EH5330" s="2"/>
      <c r="EI5330" s="2"/>
      <c r="EJ5330" s="2"/>
      <c r="EK5330" s="2"/>
      <c r="EL5330" s="2"/>
      <c r="EM5330" s="2"/>
      <c r="EN5330" s="2"/>
      <c r="EO5330" s="2"/>
      <c r="EP5330" s="2"/>
      <c r="EQ5330" s="2"/>
      <c r="ER5330" s="2"/>
      <c r="ES5330" s="2"/>
      <c r="ET5330" s="2"/>
      <c r="EU5330" s="2"/>
      <c r="EV5330" s="2"/>
      <c r="EW5330" s="2"/>
      <c r="EX5330" s="2"/>
      <c r="EY5330" s="2"/>
      <c r="EZ5330" s="2"/>
      <c r="FA5330" s="2"/>
      <c r="FB5330" s="2"/>
      <c r="FC5330" s="2"/>
      <c r="FD5330" s="2"/>
      <c r="FE5330" s="2"/>
      <c r="FF5330" s="2"/>
      <c r="FG5330" s="2"/>
      <c r="FH5330" s="2"/>
      <c r="FI5330" s="2"/>
      <c r="FJ5330" s="2"/>
      <c r="FK5330" s="2"/>
      <c r="FL5330" s="2"/>
      <c r="FM5330" s="2"/>
      <c r="FN5330" s="2"/>
      <c r="FO5330" s="2"/>
      <c r="FP5330" s="2"/>
      <c r="FQ5330" s="2"/>
      <c r="FR5330" s="2"/>
      <c r="FS5330" s="2"/>
      <c r="FT5330" s="2"/>
      <c r="FU5330" s="2"/>
      <c r="FV5330" s="2"/>
      <c r="FW5330" s="2"/>
      <c r="FX5330" s="2"/>
      <c r="FY5330" s="2"/>
      <c r="FZ5330" s="2"/>
      <c r="GA5330" s="2"/>
      <c r="GB5330" s="2"/>
      <c r="GC5330" s="2"/>
      <c r="GD5330" s="2"/>
      <c r="GE5330" s="2"/>
      <c r="GF5330" s="2"/>
      <c r="GG5330" s="2"/>
      <c r="GH5330" s="2"/>
      <c r="GI5330" s="2"/>
      <c r="GJ5330" s="2"/>
      <c r="GK5330" s="2"/>
      <c r="GL5330" s="2"/>
      <c r="GM5330" s="2"/>
      <c r="GN5330" s="2"/>
      <c r="GO5330" s="2"/>
      <c r="GP5330" s="2"/>
      <c r="GQ5330" s="2"/>
      <c r="GR5330" s="2"/>
      <c r="GS5330" s="2"/>
      <c r="GT5330" s="2"/>
      <c r="GU5330" s="2"/>
      <c r="GV5330" s="2"/>
      <c r="GW5330" s="2"/>
      <c r="GX5330" s="2"/>
      <c r="GY5330" s="2"/>
      <c r="GZ5330" s="2"/>
      <c r="HA5330" s="2"/>
      <c r="HB5330" s="2"/>
      <c r="HC5330" s="2"/>
      <c r="HD5330" s="2"/>
      <c r="HE5330" s="2"/>
      <c r="HF5330" s="2"/>
      <c r="HG5330" s="2"/>
      <c r="HH5330" s="2"/>
      <c r="HI5330" s="2"/>
      <c r="HJ5330" s="2"/>
      <c r="HK5330" s="2"/>
      <c r="HL5330" s="2"/>
      <c r="HM5330" s="2"/>
      <c r="HN5330" s="2"/>
      <c r="HO5330" s="2"/>
      <c r="HP5330" s="2"/>
      <c r="HQ5330" s="2"/>
      <c r="HR5330" s="2"/>
      <c r="HS5330" s="2"/>
      <c r="HT5330" s="2"/>
      <c r="HU5330" s="2"/>
      <c r="HV5330" s="2"/>
      <c r="HW5330" s="2"/>
      <c r="HX5330" s="2"/>
      <c r="HY5330" s="2"/>
      <c r="HZ5330" s="2"/>
      <c r="IA5330" s="2"/>
      <c r="IB5330" s="2"/>
      <c r="IC5330" s="2"/>
      <c r="ID5330" s="2"/>
      <c r="IE5330" s="2"/>
      <c r="IF5330" s="2"/>
      <c r="IG5330" s="2"/>
      <c r="IH5330" s="2"/>
      <c r="II5330" s="2"/>
      <c r="IJ5330" s="2"/>
      <c r="IK5330" s="2"/>
      <c r="IL5330" s="2"/>
      <c r="IM5330" s="2"/>
      <c r="IN5330" s="2"/>
      <c r="IO5330" s="2"/>
      <c r="IP5330" s="2"/>
      <c r="IQ5330" s="2"/>
      <c r="IR5330" s="2"/>
      <c r="IS5330" s="2"/>
      <c r="IT5330" s="2"/>
      <c r="IU5330" s="2"/>
      <c r="IV5330" s="2"/>
    </row>
    <row r="5331" spans="1:256" s="51" customFormat="1">
      <c r="A5331" s="52"/>
      <c r="B5331" s="52">
        <v>0</v>
      </c>
      <c r="C5331" s="53"/>
      <c r="D5331" s="100">
        <v>2021</v>
      </c>
      <c r="E5331" s="139">
        <v>47933.811880372516</v>
      </c>
      <c r="F5331" s="139">
        <v>27662.503832760227</v>
      </c>
      <c r="G5331" s="139">
        <v>0</v>
      </c>
      <c r="H5331" s="139">
        <v>0</v>
      </c>
      <c r="I5331" s="139">
        <v>0</v>
      </c>
      <c r="J5331" s="139">
        <v>0</v>
      </c>
      <c r="K5331" s="139">
        <v>0</v>
      </c>
      <c r="L5331" s="139">
        <v>0</v>
      </c>
      <c r="M5331" s="139">
        <v>0</v>
      </c>
      <c r="N5331" s="44">
        <v>75596.315713132746</v>
      </c>
      <c r="O5331" s="2"/>
      <c r="P5331" s="139">
        <v>0</v>
      </c>
      <c r="Q5331" s="51">
        <v>0</v>
      </c>
      <c r="AI5331" s="2"/>
      <c r="AJ5331" s="2"/>
      <c r="AK5331" s="2"/>
      <c r="AL5331" s="2"/>
      <c r="AM5331" s="2"/>
      <c r="AN5331" s="2"/>
      <c r="AO5331" s="2"/>
      <c r="AP5331" s="2"/>
      <c r="AQ5331" s="2"/>
      <c r="AR5331" s="2"/>
      <c r="AS5331" s="2"/>
      <c r="AT5331" s="2"/>
      <c r="AU5331" s="2"/>
      <c r="AV5331" s="2"/>
      <c r="AW5331" s="2"/>
      <c r="AX5331" s="2"/>
      <c r="AY5331" s="2"/>
      <c r="AZ5331" s="2"/>
      <c r="BA5331" s="2"/>
      <c r="BB5331" s="2"/>
      <c r="BC5331" s="2"/>
      <c r="BD5331" s="2"/>
      <c r="BE5331" s="2"/>
      <c r="BF5331" s="2"/>
      <c r="BG5331" s="2"/>
      <c r="BH5331" s="2"/>
      <c r="BI5331" s="2"/>
      <c r="BJ5331" s="2"/>
      <c r="BK5331" s="2"/>
      <c r="BL5331" s="2"/>
      <c r="BM5331" s="2"/>
      <c r="BN5331" s="2"/>
      <c r="BO5331" s="2"/>
      <c r="BP5331" s="2"/>
      <c r="BQ5331" s="2"/>
      <c r="BR5331" s="2"/>
      <c r="BS5331" s="2"/>
      <c r="BT5331" s="2"/>
      <c r="BU5331" s="2"/>
      <c r="BV5331" s="2"/>
      <c r="BW5331" s="2"/>
      <c r="BX5331" s="2"/>
      <c r="BY5331" s="2"/>
      <c r="BZ5331" s="2"/>
      <c r="CA5331" s="2"/>
      <c r="CB5331" s="2"/>
      <c r="CC5331" s="2"/>
      <c r="CD5331" s="2"/>
      <c r="CE5331" s="2"/>
      <c r="CF5331" s="2"/>
      <c r="CG5331" s="2"/>
      <c r="CH5331" s="2"/>
      <c r="CI5331" s="2"/>
      <c r="CJ5331" s="2"/>
      <c r="CK5331" s="2"/>
      <c r="CL5331" s="2"/>
      <c r="CM5331" s="2"/>
      <c r="CN5331" s="2"/>
      <c r="CO5331" s="2"/>
      <c r="CP5331" s="2"/>
      <c r="CQ5331" s="2"/>
      <c r="CR5331" s="2"/>
      <c r="CS5331" s="2"/>
      <c r="CT5331" s="2"/>
      <c r="CU5331" s="2"/>
      <c r="CV5331" s="2"/>
      <c r="CW5331" s="2"/>
      <c r="CX5331" s="2"/>
      <c r="CY5331" s="2"/>
      <c r="CZ5331" s="2"/>
      <c r="DA5331" s="2"/>
      <c r="DB5331" s="2"/>
      <c r="DC5331" s="2"/>
      <c r="DD5331" s="2"/>
      <c r="DE5331" s="2"/>
      <c r="DF5331" s="2"/>
      <c r="DG5331" s="2"/>
      <c r="DH5331" s="2"/>
      <c r="DI5331" s="2"/>
      <c r="DJ5331" s="2"/>
      <c r="DK5331" s="2"/>
      <c r="DL5331" s="2"/>
      <c r="DM5331" s="2"/>
      <c r="DN5331" s="2"/>
      <c r="DO5331" s="2"/>
      <c r="DP5331" s="2"/>
      <c r="DQ5331" s="2"/>
      <c r="DR5331" s="2"/>
      <c r="DS5331" s="2"/>
      <c r="DT5331" s="2"/>
      <c r="DU5331" s="2"/>
      <c r="DV5331" s="2"/>
      <c r="DW5331" s="2"/>
      <c r="DX5331" s="2"/>
      <c r="DY5331" s="2"/>
      <c r="DZ5331" s="2"/>
      <c r="EA5331" s="2"/>
      <c r="EB5331" s="2"/>
      <c r="EC5331" s="2"/>
      <c r="ED5331" s="2"/>
      <c r="EE5331" s="2"/>
      <c r="EF5331" s="2"/>
      <c r="EG5331" s="2"/>
      <c r="EH5331" s="2"/>
      <c r="EI5331" s="2"/>
      <c r="EJ5331" s="2"/>
      <c r="EK5331" s="2"/>
      <c r="EL5331" s="2"/>
      <c r="EM5331" s="2"/>
      <c r="EN5331" s="2"/>
      <c r="EO5331" s="2"/>
      <c r="EP5331" s="2"/>
      <c r="EQ5331" s="2"/>
      <c r="ER5331" s="2"/>
      <c r="ES5331" s="2"/>
      <c r="ET5331" s="2"/>
      <c r="EU5331" s="2"/>
      <c r="EV5331" s="2"/>
      <c r="EW5331" s="2"/>
      <c r="EX5331" s="2"/>
      <c r="EY5331" s="2"/>
      <c r="EZ5331" s="2"/>
      <c r="FA5331" s="2"/>
      <c r="FB5331" s="2"/>
      <c r="FC5331" s="2"/>
      <c r="FD5331" s="2"/>
      <c r="FE5331" s="2"/>
      <c r="FF5331" s="2"/>
      <c r="FG5331" s="2"/>
      <c r="FH5331" s="2"/>
      <c r="FI5331" s="2"/>
      <c r="FJ5331" s="2"/>
      <c r="FK5331" s="2"/>
      <c r="FL5331" s="2"/>
      <c r="FM5331" s="2"/>
      <c r="FN5331" s="2"/>
      <c r="FO5331" s="2"/>
      <c r="FP5331" s="2"/>
      <c r="FQ5331" s="2"/>
      <c r="FR5331" s="2"/>
      <c r="FS5331" s="2"/>
      <c r="FT5331" s="2"/>
      <c r="FU5331" s="2"/>
      <c r="FV5331" s="2"/>
      <c r="FW5331" s="2"/>
      <c r="FX5331" s="2"/>
      <c r="FY5331" s="2"/>
      <c r="FZ5331" s="2"/>
      <c r="GA5331" s="2"/>
      <c r="GB5331" s="2"/>
      <c r="GC5331" s="2"/>
      <c r="GD5331" s="2"/>
      <c r="GE5331" s="2"/>
      <c r="GF5331" s="2"/>
      <c r="GG5331" s="2"/>
      <c r="GH5331" s="2"/>
      <c r="GI5331" s="2"/>
      <c r="GJ5331" s="2"/>
      <c r="GK5331" s="2"/>
      <c r="GL5331" s="2"/>
      <c r="GM5331" s="2"/>
      <c r="GN5331" s="2"/>
      <c r="GO5331" s="2"/>
      <c r="GP5331" s="2"/>
      <c r="GQ5331" s="2"/>
      <c r="GR5331" s="2"/>
      <c r="GS5331" s="2"/>
      <c r="GT5331" s="2"/>
      <c r="GU5331" s="2"/>
      <c r="GV5331" s="2"/>
      <c r="GW5331" s="2"/>
      <c r="GX5331" s="2"/>
      <c r="GY5331" s="2"/>
      <c r="GZ5331" s="2"/>
      <c r="HA5331" s="2"/>
      <c r="HB5331" s="2"/>
      <c r="HC5331" s="2"/>
      <c r="HD5331" s="2"/>
      <c r="HE5331" s="2"/>
      <c r="HF5331" s="2"/>
      <c r="HG5331" s="2"/>
      <c r="HH5331" s="2"/>
      <c r="HI5331" s="2"/>
      <c r="HJ5331" s="2"/>
      <c r="HK5331" s="2"/>
      <c r="HL5331" s="2"/>
      <c r="HM5331" s="2"/>
      <c r="HN5331" s="2"/>
      <c r="HO5331" s="2"/>
      <c r="HP5331" s="2"/>
      <c r="HQ5331" s="2"/>
      <c r="HR5331" s="2"/>
      <c r="HS5331" s="2"/>
      <c r="HT5331" s="2"/>
      <c r="HU5331" s="2"/>
      <c r="HV5331" s="2"/>
      <c r="HW5331" s="2"/>
      <c r="HX5331" s="2"/>
      <c r="HY5331" s="2"/>
      <c r="HZ5331" s="2"/>
      <c r="IA5331" s="2"/>
      <c r="IB5331" s="2"/>
      <c r="IC5331" s="2"/>
      <c r="ID5331" s="2"/>
      <c r="IE5331" s="2"/>
      <c r="IF5331" s="2"/>
      <c r="IG5331" s="2"/>
      <c r="IH5331" s="2"/>
      <c r="II5331" s="2"/>
      <c r="IJ5331" s="2"/>
      <c r="IK5331" s="2"/>
      <c r="IL5331" s="2"/>
      <c r="IM5331" s="2"/>
      <c r="IN5331" s="2"/>
      <c r="IO5331" s="2"/>
      <c r="IP5331" s="2"/>
      <c r="IQ5331" s="2"/>
      <c r="IR5331" s="2"/>
      <c r="IS5331" s="2"/>
      <c r="IT5331" s="2"/>
      <c r="IU5331" s="2"/>
      <c r="IV5331" s="2"/>
    </row>
    <row r="5332" spans="1:256" s="51" customFormat="1">
      <c r="A5332" s="52"/>
      <c r="B5332" s="52">
        <v>0</v>
      </c>
      <c r="C5332" s="53"/>
      <c r="D5332" s="100">
        <v>2022</v>
      </c>
      <c r="E5332" s="139">
        <v>44027.304459091858</v>
      </c>
      <c r="F5332" s="139">
        <v>25354.556930667135</v>
      </c>
      <c r="G5332" s="139">
        <v>0</v>
      </c>
      <c r="H5332" s="139">
        <v>0</v>
      </c>
      <c r="I5332" s="139">
        <v>0</v>
      </c>
      <c r="J5332" s="139">
        <v>0</v>
      </c>
      <c r="K5332" s="139">
        <v>0</v>
      </c>
      <c r="L5332" s="139">
        <v>0</v>
      </c>
      <c r="M5332" s="139">
        <v>0</v>
      </c>
      <c r="N5332" s="44">
        <v>69381.861389758997</v>
      </c>
      <c r="O5332" s="2"/>
      <c r="P5332" s="139">
        <v>0</v>
      </c>
      <c r="Q5332" s="51">
        <v>0</v>
      </c>
      <c r="AI5332" s="2"/>
      <c r="AJ5332" s="2"/>
      <c r="AK5332" s="2"/>
      <c r="AL5332" s="2"/>
      <c r="AM5332" s="2"/>
      <c r="AN5332" s="2"/>
      <c r="AO5332" s="2"/>
      <c r="AP5332" s="2"/>
      <c r="AQ5332" s="2"/>
      <c r="AR5332" s="2"/>
      <c r="AS5332" s="2"/>
      <c r="AT5332" s="2"/>
      <c r="AU5332" s="2"/>
      <c r="AV5332" s="2"/>
      <c r="AW5332" s="2"/>
      <c r="AX5332" s="2"/>
      <c r="AY5332" s="2"/>
      <c r="AZ5332" s="2"/>
      <c r="BA5332" s="2"/>
      <c r="BB5332" s="2"/>
      <c r="BC5332" s="2"/>
      <c r="BD5332" s="2"/>
      <c r="BE5332" s="2"/>
      <c r="BF5332" s="2"/>
      <c r="BG5332" s="2"/>
      <c r="BH5332" s="2"/>
      <c r="BI5332" s="2"/>
      <c r="BJ5332" s="2"/>
      <c r="BK5332" s="2"/>
      <c r="BL5332" s="2"/>
      <c r="BM5332" s="2"/>
      <c r="BN5332" s="2"/>
      <c r="BO5332" s="2"/>
      <c r="BP5332" s="2"/>
      <c r="BQ5332" s="2"/>
      <c r="BR5332" s="2"/>
      <c r="BS5332" s="2"/>
      <c r="BT5332" s="2"/>
      <c r="BU5332" s="2"/>
      <c r="BV5332" s="2"/>
      <c r="BW5332" s="2"/>
      <c r="BX5332" s="2"/>
      <c r="BY5332" s="2"/>
      <c r="BZ5332" s="2"/>
      <c r="CA5332" s="2"/>
      <c r="CB5332" s="2"/>
      <c r="CC5332" s="2"/>
      <c r="CD5332" s="2"/>
      <c r="CE5332" s="2"/>
      <c r="CF5332" s="2"/>
      <c r="CG5332" s="2"/>
      <c r="CH5332" s="2"/>
      <c r="CI5332" s="2"/>
      <c r="CJ5332" s="2"/>
      <c r="CK5332" s="2"/>
      <c r="CL5332" s="2"/>
      <c r="CM5332" s="2"/>
      <c r="CN5332" s="2"/>
      <c r="CO5332" s="2"/>
      <c r="CP5332" s="2"/>
      <c r="CQ5332" s="2"/>
      <c r="CR5332" s="2"/>
      <c r="CS5332" s="2"/>
      <c r="CT5332" s="2"/>
      <c r="CU5332" s="2"/>
      <c r="CV5332" s="2"/>
      <c r="CW5332" s="2"/>
      <c r="CX5332" s="2"/>
      <c r="CY5332" s="2"/>
      <c r="CZ5332" s="2"/>
      <c r="DA5332" s="2"/>
      <c r="DB5332" s="2"/>
      <c r="DC5332" s="2"/>
      <c r="DD5332" s="2"/>
      <c r="DE5332" s="2"/>
      <c r="DF5332" s="2"/>
      <c r="DG5332" s="2"/>
      <c r="DH5332" s="2"/>
      <c r="DI5332" s="2"/>
      <c r="DJ5332" s="2"/>
      <c r="DK5332" s="2"/>
      <c r="DL5332" s="2"/>
      <c r="DM5332" s="2"/>
      <c r="DN5332" s="2"/>
      <c r="DO5332" s="2"/>
      <c r="DP5332" s="2"/>
      <c r="DQ5332" s="2"/>
      <c r="DR5332" s="2"/>
      <c r="DS5332" s="2"/>
      <c r="DT5332" s="2"/>
      <c r="DU5332" s="2"/>
      <c r="DV5332" s="2"/>
      <c r="DW5332" s="2"/>
      <c r="DX5332" s="2"/>
      <c r="DY5332" s="2"/>
      <c r="DZ5332" s="2"/>
      <c r="EA5332" s="2"/>
      <c r="EB5332" s="2"/>
      <c r="EC5332" s="2"/>
      <c r="ED5332" s="2"/>
      <c r="EE5332" s="2"/>
      <c r="EF5332" s="2"/>
      <c r="EG5332" s="2"/>
      <c r="EH5332" s="2"/>
      <c r="EI5332" s="2"/>
      <c r="EJ5332" s="2"/>
      <c r="EK5332" s="2"/>
      <c r="EL5332" s="2"/>
      <c r="EM5332" s="2"/>
      <c r="EN5332" s="2"/>
      <c r="EO5332" s="2"/>
      <c r="EP5332" s="2"/>
      <c r="EQ5332" s="2"/>
      <c r="ER5332" s="2"/>
      <c r="ES5332" s="2"/>
      <c r="ET5332" s="2"/>
      <c r="EU5332" s="2"/>
      <c r="EV5332" s="2"/>
      <c r="EW5332" s="2"/>
      <c r="EX5332" s="2"/>
      <c r="EY5332" s="2"/>
      <c r="EZ5332" s="2"/>
      <c r="FA5332" s="2"/>
      <c r="FB5332" s="2"/>
      <c r="FC5332" s="2"/>
      <c r="FD5332" s="2"/>
      <c r="FE5332" s="2"/>
      <c r="FF5332" s="2"/>
      <c r="FG5332" s="2"/>
      <c r="FH5332" s="2"/>
      <c r="FI5332" s="2"/>
      <c r="FJ5332" s="2"/>
      <c r="FK5332" s="2"/>
      <c r="FL5332" s="2"/>
      <c r="FM5332" s="2"/>
      <c r="FN5332" s="2"/>
      <c r="FO5332" s="2"/>
      <c r="FP5332" s="2"/>
      <c r="FQ5332" s="2"/>
      <c r="FR5332" s="2"/>
      <c r="FS5332" s="2"/>
      <c r="FT5332" s="2"/>
      <c r="FU5332" s="2"/>
      <c r="FV5332" s="2"/>
      <c r="FW5332" s="2"/>
      <c r="FX5332" s="2"/>
      <c r="FY5332" s="2"/>
      <c r="FZ5332" s="2"/>
      <c r="GA5332" s="2"/>
      <c r="GB5332" s="2"/>
      <c r="GC5332" s="2"/>
      <c r="GD5332" s="2"/>
      <c r="GE5332" s="2"/>
      <c r="GF5332" s="2"/>
      <c r="GG5332" s="2"/>
      <c r="GH5332" s="2"/>
      <c r="GI5332" s="2"/>
      <c r="GJ5332" s="2"/>
      <c r="GK5332" s="2"/>
      <c r="GL5332" s="2"/>
      <c r="GM5332" s="2"/>
      <c r="GN5332" s="2"/>
      <c r="GO5332" s="2"/>
      <c r="GP5332" s="2"/>
      <c r="GQ5332" s="2"/>
      <c r="GR5332" s="2"/>
      <c r="GS5332" s="2"/>
      <c r="GT5332" s="2"/>
      <c r="GU5332" s="2"/>
      <c r="GV5332" s="2"/>
      <c r="GW5332" s="2"/>
      <c r="GX5332" s="2"/>
      <c r="GY5332" s="2"/>
      <c r="GZ5332" s="2"/>
      <c r="HA5332" s="2"/>
      <c r="HB5332" s="2"/>
      <c r="HC5332" s="2"/>
      <c r="HD5332" s="2"/>
      <c r="HE5332" s="2"/>
      <c r="HF5332" s="2"/>
      <c r="HG5332" s="2"/>
      <c r="HH5332" s="2"/>
      <c r="HI5332" s="2"/>
      <c r="HJ5332" s="2"/>
      <c r="HK5332" s="2"/>
      <c r="HL5332" s="2"/>
      <c r="HM5332" s="2"/>
      <c r="HN5332" s="2"/>
      <c r="HO5332" s="2"/>
      <c r="HP5332" s="2"/>
      <c r="HQ5332" s="2"/>
      <c r="HR5332" s="2"/>
      <c r="HS5332" s="2"/>
      <c r="HT5332" s="2"/>
      <c r="HU5332" s="2"/>
      <c r="HV5332" s="2"/>
      <c r="HW5332" s="2"/>
      <c r="HX5332" s="2"/>
      <c r="HY5332" s="2"/>
      <c r="HZ5332" s="2"/>
      <c r="IA5332" s="2"/>
      <c r="IB5332" s="2"/>
      <c r="IC5332" s="2"/>
      <c r="ID5332" s="2"/>
      <c r="IE5332" s="2"/>
      <c r="IF5332" s="2"/>
      <c r="IG5332" s="2"/>
      <c r="IH5332" s="2"/>
      <c r="II5332" s="2"/>
      <c r="IJ5332" s="2"/>
      <c r="IK5332" s="2"/>
      <c r="IL5332" s="2"/>
      <c r="IM5332" s="2"/>
      <c r="IN5332" s="2"/>
      <c r="IO5332" s="2"/>
      <c r="IP5332" s="2"/>
      <c r="IQ5332" s="2"/>
      <c r="IR5332" s="2"/>
      <c r="IS5332" s="2"/>
      <c r="IT5332" s="2"/>
      <c r="IU5332" s="2"/>
      <c r="IV5332" s="2"/>
    </row>
    <row r="5333" spans="1:256" s="51" customFormat="1">
      <c r="A5333" s="52"/>
      <c r="B5333" s="52">
        <v>0</v>
      </c>
      <c r="C5333" s="53"/>
      <c r="D5333" s="100">
        <v>2023</v>
      </c>
      <c r="E5333" s="139">
        <v>39109.875496183457</v>
      </c>
      <c r="F5333" s="139">
        <v>22904.406412009212</v>
      </c>
      <c r="G5333" s="139">
        <v>0</v>
      </c>
      <c r="H5333" s="139">
        <v>0</v>
      </c>
      <c r="I5333" s="139">
        <v>0</v>
      </c>
      <c r="J5333" s="139">
        <v>0</v>
      </c>
      <c r="K5333" s="139">
        <v>0</v>
      </c>
      <c r="L5333" s="139">
        <v>0</v>
      </c>
      <c r="M5333" s="139">
        <v>0</v>
      </c>
      <c r="N5333" s="44">
        <v>62014.281908192672</v>
      </c>
      <c r="O5333" s="2"/>
      <c r="P5333" s="139">
        <v>0</v>
      </c>
      <c r="Q5333" s="51">
        <v>0</v>
      </c>
      <c r="AI5333" s="2"/>
      <c r="AJ5333" s="2"/>
      <c r="AK5333" s="2"/>
      <c r="AL5333" s="2"/>
      <c r="AM5333" s="2"/>
      <c r="AN5333" s="2"/>
      <c r="AO5333" s="2"/>
      <c r="AP5333" s="2"/>
      <c r="AQ5333" s="2"/>
      <c r="AR5333" s="2"/>
      <c r="AS5333" s="2"/>
      <c r="AT5333" s="2"/>
      <c r="AU5333" s="2"/>
      <c r="AV5333" s="2"/>
      <c r="AW5333" s="2"/>
      <c r="AX5333" s="2"/>
      <c r="AY5333" s="2"/>
      <c r="AZ5333" s="2"/>
      <c r="BA5333" s="2"/>
      <c r="BB5333" s="2"/>
      <c r="BC5333" s="2"/>
      <c r="BD5333" s="2"/>
      <c r="BE5333" s="2"/>
      <c r="BF5333" s="2"/>
      <c r="BG5333" s="2"/>
      <c r="BH5333" s="2"/>
      <c r="BI5333" s="2"/>
      <c r="BJ5333" s="2"/>
      <c r="BK5333" s="2"/>
      <c r="BL5333" s="2"/>
      <c r="BM5333" s="2"/>
      <c r="BN5333" s="2"/>
      <c r="BO5333" s="2"/>
      <c r="BP5333" s="2"/>
      <c r="BQ5333" s="2"/>
      <c r="BR5333" s="2"/>
      <c r="BS5333" s="2"/>
      <c r="BT5333" s="2"/>
      <c r="BU5333" s="2"/>
      <c r="BV5333" s="2"/>
      <c r="BW5333" s="2"/>
      <c r="BX5333" s="2"/>
      <c r="BY5333" s="2"/>
      <c r="BZ5333" s="2"/>
      <c r="CA5333" s="2"/>
      <c r="CB5333" s="2"/>
      <c r="CC5333" s="2"/>
      <c r="CD5333" s="2"/>
      <c r="CE5333" s="2"/>
      <c r="CF5333" s="2"/>
      <c r="CG5333" s="2"/>
      <c r="CH5333" s="2"/>
      <c r="CI5333" s="2"/>
      <c r="CJ5333" s="2"/>
      <c r="CK5333" s="2"/>
      <c r="CL5333" s="2"/>
      <c r="CM5333" s="2"/>
      <c r="CN5333" s="2"/>
      <c r="CO5333" s="2"/>
      <c r="CP5333" s="2"/>
      <c r="CQ5333" s="2"/>
      <c r="CR5333" s="2"/>
      <c r="CS5333" s="2"/>
      <c r="CT5333" s="2"/>
      <c r="CU5333" s="2"/>
      <c r="CV5333" s="2"/>
      <c r="CW5333" s="2"/>
      <c r="CX5333" s="2"/>
      <c r="CY5333" s="2"/>
      <c r="CZ5333" s="2"/>
      <c r="DA5333" s="2"/>
      <c r="DB5333" s="2"/>
      <c r="DC5333" s="2"/>
      <c r="DD5333" s="2"/>
      <c r="DE5333" s="2"/>
      <c r="DF5333" s="2"/>
      <c r="DG5333" s="2"/>
      <c r="DH5333" s="2"/>
      <c r="DI5333" s="2"/>
      <c r="DJ5333" s="2"/>
      <c r="DK5333" s="2"/>
      <c r="DL5333" s="2"/>
      <c r="DM5333" s="2"/>
      <c r="DN5333" s="2"/>
      <c r="DO5333" s="2"/>
      <c r="DP5333" s="2"/>
      <c r="DQ5333" s="2"/>
      <c r="DR5333" s="2"/>
      <c r="DS5333" s="2"/>
      <c r="DT5333" s="2"/>
      <c r="DU5333" s="2"/>
      <c r="DV5333" s="2"/>
      <c r="DW5333" s="2"/>
      <c r="DX5333" s="2"/>
      <c r="DY5333" s="2"/>
      <c r="DZ5333" s="2"/>
      <c r="EA5333" s="2"/>
      <c r="EB5333" s="2"/>
      <c r="EC5333" s="2"/>
      <c r="ED5333" s="2"/>
      <c r="EE5333" s="2"/>
      <c r="EF5333" s="2"/>
      <c r="EG5333" s="2"/>
      <c r="EH5333" s="2"/>
      <c r="EI5333" s="2"/>
      <c r="EJ5333" s="2"/>
      <c r="EK5333" s="2"/>
      <c r="EL5333" s="2"/>
      <c r="EM5333" s="2"/>
      <c r="EN5333" s="2"/>
      <c r="EO5333" s="2"/>
      <c r="EP5333" s="2"/>
      <c r="EQ5333" s="2"/>
      <c r="ER5333" s="2"/>
      <c r="ES5333" s="2"/>
      <c r="ET5333" s="2"/>
      <c r="EU5333" s="2"/>
      <c r="EV5333" s="2"/>
      <c r="EW5333" s="2"/>
      <c r="EX5333" s="2"/>
      <c r="EY5333" s="2"/>
      <c r="EZ5333" s="2"/>
      <c r="FA5333" s="2"/>
      <c r="FB5333" s="2"/>
      <c r="FC5333" s="2"/>
      <c r="FD5333" s="2"/>
      <c r="FE5333" s="2"/>
      <c r="FF5333" s="2"/>
      <c r="FG5333" s="2"/>
      <c r="FH5333" s="2"/>
      <c r="FI5333" s="2"/>
      <c r="FJ5333" s="2"/>
      <c r="FK5333" s="2"/>
      <c r="FL5333" s="2"/>
      <c r="FM5333" s="2"/>
      <c r="FN5333" s="2"/>
      <c r="FO5333" s="2"/>
      <c r="FP5333" s="2"/>
      <c r="FQ5333" s="2"/>
      <c r="FR5333" s="2"/>
      <c r="FS5333" s="2"/>
      <c r="FT5333" s="2"/>
      <c r="FU5333" s="2"/>
      <c r="FV5333" s="2"/>
      <c r="FW5333" s="2"/>
      <c r="FX5333" s="2"/>
      <c r="FY5333" s="2"/>
      <c r="FZ5333" s="2"/>
      <c r="GA5333" s="2"/>
      <c r="GB5333" s="2"/>
      <c r="GC5333" s="2"/>
      <c r="GD5333" s="2"/>
      <c r="GE5333" s="2"/>
      <c r="GF5333" s="2"/>
      <c r="GG5333" s="2"/>
      <c r="GH5333" s="2"/>
      <c r="GI5333" s="2"/>
      <c r="GJ5333" s="2"/>
      <c r="GK5333" s="2"/>
      <c r="GL5333" s="2"/>
      <c r="GM5333" s="2"/>
      <c r="GN5333" s="2"/>
      <c r="GO5333" s="2"/>
      <c r="GP5333" s="2"/>
      <c r="GQ5333" s="2"/>
      <c r="GR5333" s="2"/>
      <c r="GS5333" s="2"/>
      <c r="GT5333" s="2"/>
      <c r="GU5333" s="2"/>
      <c r="GV5333" s="2"/>
      <c r="GW5333" s="2"/>
      <c r="GX5333" s="2"/>
      <c r="GY5333" s="2"/>
      <c r="GZ5333" s="2"/>
      <c r="HA5333" s="2"/>
      <c r="HB5333" s="2"/>
      <c r="HC5333" s="2"/>
      <c r="HD5333" s="2"/>
      <c r="HE5333" s="2"/>
      <c r="HF5333" s="2"/>
      <c r="HG5333" s="2"/>
      <c r="HH5333" s="2"/>
      <c r="HI5333" s="2"/>
      <c r="HJ5333" s="2"/>
      <c r="HK5333" s="2"/>
      <c r="HL5333" s="2"/>
      <c r="HM5333" s="2"/>
      <c r="HN5333" s="2"/>
      <c r="HO5333" s="2"/>
      <c r="HP5333" s="2"/>
      <c r="HQ5333" s="2"/>
      <c r="HR5333" s="2"/>
      <c r="HS5333" s="2"/>
      <c r="HT5333" s="2"/>
      <c r="HU5333" s="2"/>
      <c r="HV5333" s="2"/>
      <c r="HW5333" s="2"/>
      <c r="HX5333" s="2"/>
      <c r="HY5333" s="2"/>
      <c r="HZ5333" s="2"/>
      <c r="IA5333" s="2"/>
      <c r="IB5333" s="2"/>
      <c r="IC5333" s="2"/>
      <c r="ID5333" s="2"/>
      <c r="IE5333" s="2"/>
      <c r="IF5333" s="2"/>
      <c r="IG5333" s="2"/>
      <c r="IH5333" s="2"/>
      <c r="II5333" s="2"/>
      <c r="IJ5333" s="2"/>
      <c r="IK5333" s="2"/>
      <c r="IL5333" s="2"/>
      <c r="IM5333" s="2"/>
      <c r="IN5333" s="2"/>
      <c r="IO5333" s="2"/>
      <c r="IP5333" s="2"/>
      <c r="IQ5333" s="2"/>
      <c r="IR5333" s="2"/>
      <c r="IS5333" s="2"/>
      <c r="IT5333" s="2"/>
      <c r="IU5333" s="2"/>
      <c r="IV5333" s="2"/>
    </row>
    <row r="5334" spans="1:256" s="51" customFormat="1">
      <c r="A5334" s="52"/>
      <c r="B5334" s="52">
        <v>0</v>
      </c>
      <c r="C5334" s="53"/>
      <c r="D5334" s="100">
        <v>2024</v>
      </c>
      <c r="E5334" s="139">
        <v>34107.97641625641</v>
      </c>
      <c r="F5334" s="139">
        <v>20283.65204591244</v>
      </c>
      <c r="G5334" s="139">
        <v>0</v>
      </c>
      <c r="H5334" s="139">
        <v>0</v>
      </c>
      <c r="I5334" s="139">
        <v>0</v>
      </c>
      <c r="J5334" s="139">
        <v>0</v>
      </c>
      <c r="K5334" s="139">
        <v>0</v>
      </c>
      <c r="L5334" s="139">
        <v>0</v>
      </c>
      <c r="M5334" s="139">
        <v>0</v>
      </c>
      <c r="N5334" s="44">
        <v>54391.628462168854</v>
      </c>
      <c r="O5334" s="2"/>
      <c r="P5334" s="139">
        <v>0</v>
      </c>
      <c r="Q5334" s="51">
        <v>0</v>
      </c>
      <c r="AI5334" s="2"/>
      <c r="AJ5334" s="2"/>
      <c r="AK5334" s="2"/>
      <c r="AL5334" s="2"/>
      <c r="AM5334" s="2"/>
      <c r="AN5334" s="2"/>
      <c r="AO5334" s="2"/>
      <c r="AP5334" s="2"/>
      <c r="AQ5334" s="2"/>
      <c r="AR5334" s="2"/>
      <c r="AS5334" s="2"/>
      <c r="AT5334" s="2"/>
      <c r="AU5334" s="2"/>
      <c r="AV5334" s="2"/>
      <c r="AW5334" s="2"/>
      <c r="AX5334" s="2"/>
      <c r="AY5334" s="2"/>
      <c r="AZ5334" s="2"/>
      <c r="BA5334" s="2"/>
      <c r="BB5334" s="2"/>
      <c r="BC5334" s="2"/>
      <c r="BD5334" s="2"/>
      <c r="BE5334" s="2"/>
      <c r="BF5334" s="2"/>
      <c r="BG5334" s="2"/>
      <c r="BH5334" s="2"/>
      <c r="BI5334" s="2"/>
      <c r="BJ5334" s="2"/>
      <c r="BK5334" s="2"/>
      <c r="BL5334" s="2"/>
      <c r="BM5334" s="2"/>
      <c r="BN5334" s="2"/>
      <c r="BO5334" s="2"/>
      <c r="BP5334" s="2"/>
      <c r="BQ5334" s="2"/>
      <c r="BR5334" s="2"/>
      <c r="BS5334" s="2"/>
      <c r="BT5334" s="2"/>
      <c r="BU5334" s="2"/>
      <c r="BV5334" s="2"/>
      <c r="BW5334" s="2"/>
      <c r="BX5334" s="2"/>
      <c r="BY5334" s="2"/>
      <c r="BZ5334" s="2"/>
      <c r="CA5334" s="2"/>
      <c r="CB5334" s="2"/>
      <c r="CC5334" s="2"/>
      <c r="CD5334" s="2"/>
      <c r="CE5334" s="2"/>
      <c r="CF5334" s="2"/>
      <c r="CG5334" s="2"/>
      <c r="CH5334" s="2"/>
      <c r="CI5334" s="2"/>
      <c r="CJ5334" s="2"/>
      <c r="CK5334" s="2"/>
      <c r="CL5334" s="2"/>
      <c r="CM5334" s="2"/>
      <c r="CN5334" s="2"/>
      <c r="CO5334" s="2"/>
      <c r="CP5334" s="2"/>
      <c r="CQ5334" s="2"/>
      <c r="CR5334" s="2"/>
      <c r="CS5334" s="2"/>
      <c r="CT5334" s="2"/>
      <c r="CU5334" s="2"/>
      <c r="CV5334" s="2"/>
      <c r="CW5334" s="2"/>
      <c r="CX5334" s="2"/>
      <c r="CY5334" s="2"/>
      <c r="CZ5334" s="2"/>
      <c r="DA5334" s="2"/>
      <c r="DB5334" s="2"/>
      <c r="DC5334" s="2"/>
      <c r="DD5334" s="2"/>
      <c r="DE5334" s="2"/>
      <c r="DF5334" s="2"/>
      <c r="DG5334" s="2"/>
      <c r="DH5334" s="2"/>
      <c r="DI5334" s="2"/>
      <c r="DJ5334" s="2"/>
      <c r="DK5334" s="2"/>
      <c r="DL5334" s="2"/>
      <c r="DM5334" s="2"/>
      <c r="DN5334" s="2"/>
      <c r="DO5334" s="2"/>
      <c r="DP5334" s="2"/>
      <c r="DQ5334" s="2"/>
      <c r="DR5334" s="2"/>
      <c r="DS5334" s="2"/>
      <c r="DT5334" s="2"/>
      <c r="DU5334" s="2"/>
      <c r="DV5334" s="2"/>
      <c r="DW5334" s="2"/>
      <c r="DX5334" s="2"/>
      <c r="DY5334" s="2"/>
      <c r="DZ5334" s="2"/>
      <c r="EA5334" s="2"/>
      <c r="EB5334" s="2"/>
      <c r="EC5334" s="2"/>
      <c r="ED5334" s="2"/>
      <c r="EE5334" s="2"/>
      <c r="EF5334" s="2"/>
      <c r="EG5334" s="2"/>
      <c r="EH5334" s="2"/>
      <c r="EI5334" s="2"/>
      <c r="EJ5334" s="2"/>
      <c r="EK5334" s="2"/>
      <c r="EL5334" s="2"/>
      <c r="EM5334" s="2"/>
      <c r="EN5334" s="2"/>
      <c r="EO5334" s="2"/>
      <c r="EP5334" s="2"/>
      <c r="EQ5334" s="2"/>
      <c r="ER5334" s="2"/>
      <c r="ES5334" s="2"/>
      <c r="ET5334" s="2"/>
      <c r="EU5334" s="2"/>
      <c r="EV5334" s="2"/>
      <c r="EW5334" s="2"/>
      <c r="EX5334" s="2"/>
      <c r="EY5334" s="2"/>
      <c r="EZ5334" s="2"/>
      <c r="FA5334" s="2"/>
      <c r="FB5334" s="2"/>
      <c r="FC5334" s="2"/>
      <c r="FD5334" s="2"/>
      <c r="FE5334" s="2"/>
      <c r="FF5334" s="2"/>
      <c r="FG5334" s="2"/>
      <c r="FH5334" s="2"/>
      <c r="FI5334" s="2"/>
      <c r="FJ5334" s="2"/>
      <c r="FK5334" s="2"/>
      <c r="FL5334" s="2"/>
      <c r="FM5334" s="2"/>
      <c r="FN5334" s="2"/>
      <c r="FO5334" s="2"/>
      <c r="FP5334" s="2"/>
      <c r="FQ5334" s="2"/>
      <c r="FR5334" s="2"/>
      <c r="FS5334" s="2"/>
      <c r="FT5334" s="2"/>
      <c r="FU5334" s="2"/>
      <c r="FV5334" s="2"/>
      <c r="FW5334" s="2"/>
      <c r="FX5334" s="2"/>
      <c r="FY5334" s="2"/>
      <c r="FZ5334" s="2"/>
      <c r="GA5334" s="2"/>
      <c r="GB5334" s="2"/>
      <c r="GC5334" s="2"/>
      <c r="GD5334" s="2"/>
      <c r="GE5334" s="2"/>
      <c r="GF5334" s="2"/>
      <c r="GG5334" s="2"/>
      <c r="GH5334" s="2"/>
      <c r="GI5334" s="2"/>
      <c r="GJ5334" s="2"/>
      <c r="GK5334" s="2"/>
      <c r="GL5334" s="2"/>
      <c r="GM5334" s="2"/>
      <c r="GN5334" s="2"/>
      <c r="GO5334" s="2"/>
      <c r="GP5334" s="2"/>
      <c r="GQ5334" s="2"/>
      <c r="GR5334" s="2"/>
      <c r="GS5334" s="2"/>
      <c r="GT5334" s="2"/>
      <c r="GU5334" s="2"/>
      <c r="GV5334" s="2"/>
      <c r="GW5334" s="2"/>
      <c r="GX5334" s="2"/>
      <c r="GY5334" s="2"/>
      <c r="GZ5334" s="2"/>
      <c r="HA5334" s="2"/>
      <c r="HB5334" s="2"/>
      <c r="HC5334" s="2"/>
      <c r="HD5334" s="2"/>
      <c r="HE5334" s="2"/>
      <c r="HF5334" s="2"/>
      <c r="HG5334" s="2"/>
      <c r="HH5334" s="2"/>
      <c r="HI5334" s="2"/>
      <c r="HJ5334" s="2"/>
      <c r="HK5334" s="2"/>
      <c r="HL5334" s="2"/>
      <c r="HM5334" s="2"/>
      <c r="HN5334" s="2"/>
      <c r="HO5334" s="2"/>
      <c r="HP5334" s="2"/>
      <c r="HQ5334" s="2"/>
      <c r="HR5334" s="2"/>
      <c r="HS5334" s="2"/>
      <c r="HT5334" s="2"/>
      <c r="HU5334" s="2"/>
      <c r="HV5334" s="2"/>
      <c r="HW5334" s="2"/>
      <c r="HX5334" s="2"/>
      <c r="HY5334" s="2"/>
      <c r="HZ5334" s="2"/>
      <c r="IA5334" s="2"/>
      <c r="IB5334" s="2"/>
      <c r="IC5334" s="2"/>
      <c r="ID5334" s="2"/>
      <c r="IE5334" s="2"/>
      <c r="IF5334" s="2"/>
      <c r="IG5334" s="2"/>
      <c r="IH5334" s="2"/>
      <c r="II5334" s="2"/>
      <c r="IJ5334" s="2"/>
      <c r="IK5334" s="2"/>
      <c r="IL5334" s="2"/>
      <c r="IM5334" s="2"/>
      <c r="IN5334" s="2"/>
      <c r="IO5334" s="2"/>
      <c r="IP5334" s="2"/>
      <c r="IQ5334" s="2"/>
      <c r="IR5334" s="2"/>
      <c r="IS5334" s="2"/>
      <c r="IT5334" s="2"/>
      <c r="IU5334" s="2"/>
      <c r="IV5334" s="2"/>
    </row>
    <row r="5335" spans="1:256" s="51" customFormat="1">
      <c r="A5335" s="52"/>
      <c r="B5335" s="52">
        <v>0</v>
      </c>
      <c r="C5335" s="53"/>
      <c r="D5335" s="100">
        <v>2025</v>
      </c>
      <c r="E5335" s="139">
        <v>32132.715352684427</v>
      </c>
      <c r="F5335" s="139">
        <v>19241.18287960469</v>
      </c>
      <c r="G5335" s="139">
        <v>0</v>
      </c>
      <c r="H5335" s="139">
        <v>0</v>
      </c>
      <c r="I5335" s="139">
        <v>0</v>
      </c>
      <c r="J5335" s="139">
        <v>0</v>
      </c>
      <c r="K5335" s="139">
        <v>0</v>
      </c>
      <c r="L5335" s="139">
        <v>0</v>
      </c>
      <c r="M5335" s="139">
        <v>0</v>
      </c>
      <c r="N5335" s="44">
        <v>51373.898232289117</v>
      </c>
      <c r="O5335" s="2"/>
      <c r="P5335" s="139">
        <v>0</v>
      </c>
      <c r="Q5335" s="51">
        <v>0</v>
      </c>
      <c r="AI5335" s="2"/>
      <c r="AJ5335" s="2"/>
      <c r="AK5335" s="2"/>
      <c r="AL5335" s="2"/>
      <c r="AM5335" s="2"/>
      <c r="AN5335" s="2"/>
      <c r="AO5335" s="2"/>
      <c r="AP5335" s="2"/>
      <c r="AQ5335" s="2"/>
      <c r="AR5335" s="2"/>
      <c r="AS5335" s="2"/>
      <c r="AT5335" s="2"/>
      <c r="AU5335" s="2"/>
      <c r="AV5335" s="2"/>
      <c r="AW5335" s="2"/>
      <c r="AX5335" s="2"/>
      <c r="AY5335" s="2"/>
      <c r="AZ5335" s="2"/>
      <c r="BA5335" s="2"/>
      <c r="BB5335" s="2"/>
      <c r="BC5335" s="2"/>
      <c r="BD5335" s="2"/>
      <c r="BE5335" s="2"/>
      <c r="BF5335" s="2"/>
      <c r="BG5335" s="2"/>
      <c r="BH5335" s="2"/>
      <c r="BI5335" s="2"/>
      <c r="BJ5335" s="2"/>
      <c r="BK5335" s="2"/>
      <c r="BL5335" s="2"/>
      <c r="BM5335" s="2"/>
      <c r="BN5335" s="2"/>
      <c r="BO5335" s="2"/>
      <c r="BP5335" s="2"/>
      <c r="BQ5335" s="2"/>
      <c r="BR5335" s="2"/>
      <c r="BS5335" s="2"/>
      <c r="BT5335" s="2"/>
      <c r="BU5335" s="2"/>
      <c r="BV5335" s="2"/>
      <c r="BW5335" s="2"/>
      <c r="BX5335" s="2"/>
      <c r="BY5335" s="2"/>
      <c r="BZ5335" s="2"/>
      <c r="CA5335" s="2"/>
      <c r="CB5335" s="2"/>
      <c r="CC5335" s="2"/>
      <c r="CD5335" s="2"/>
      <c r="CE5335" s="2"/>
      <c r="CF5335" s="2"/>
      <c r="CG5335" s="2"/>
      <c r="CH5335" s="2"/>
      <c r="CI5335" s="2"/>
      <c r="CJ5335" s="2"/>
      <c r="CK5335" s="2"/>
      <c r="CL5335" s="2"/>
      <c r="CM5335" s="2"/>
      <c r="CN5335" s="2"/>
      <c r="CO5335" s="2"/>
      <c r="CP5335" s="2"/>
      <c r="CQ5335" s="2"/>
      <c r="CR5335" s="2"/>
      <c r="CS5335" s="2"/>
      <c r="CT5335" s="2"/>
      <c r="CU5335" s="2"/>
      <c r="CV5335" s="2"/>
      <c r="CW5335" s="2"/>
      <c r="CX5335" s="2"/>
      <c r="CY5335" s="2"/>
      <c r="CZ5335" s="2"/>
      <c r="DA5335" s="2"/>
      <c r="DB5335" s="2"/>
      <c r="DC5335" s="2"/>
      <c r="DD5335" s="2"/>
      <c r="DE5335" s="2"/>
      <c r="DF5335" s="2"/>
      <c r="DG5335" s="2"/>
      <c r="DH5335" s="2"/>
      <c r="DI5335" s="2"/>
      <c r="DJ5335" s="2"/>
      <c r="DK5335" s="2"/>
      <c r="DL5335" s="2"/>
      <c r="DM5335" s="2"/>
      <c r="DN5335" s="2"/>
      <c r="DO5335" s="2"/>
      <c r="DP5335" s="2"/>
      <c r="DQ5335" s="2"/>
      <c r="DR5335" s="2"/>
      <c r="DS5335" s="2"/>
      <c r="DT5335" s="2"/>
      <c r="DU5335" s="2"/>
      <c r="DV5335" s="2"/>
      <c r="DW5335" s="2"/>
      <c r="DX5335" s="2"/>
      <c r="DY5335" s="2"/>
      <c r="DZ5335" s="2"/>
      <c r="EA5335" s="2"/>
      <c r="EB5335" s="2"/>
      <c r="EC5335" s="2"/>
      <c r="ED5335" s="2"/>
      <c r="EE5335" s="2"/>
      <c r="EF5335" s="2"/>
      <c r="EG5335" s="2"/>
      <c r="EH5335" s="2"/>
      <c r="EI5335" s="2"/>
      <c r="EJ5335" s="2"/>
      <c r="EK5335" s="2"/>
      <c r="EL5335" s="2"/>
      <c r="EM5335" s="2"/>
      <c r="EN5335" s="2"/>
      <c r="EO5335" s="2"/>
      <c r="EP5335" s="2"/>
      <c r="EQ5335" s="2"/>
      <c r="ER5335" s="2"/>
      <c r="ES5335" s="2"/>
      <c r="ET5335" s="2"/>
      <c r="EU5335" s="2"/>
      <c r="EV5335" s="2"/>
      <c r="EW5335" s="2"/>
      <c r="EX5335" s="2"/>
      <c r="EY5335" s="2"/>
      <c r="EZ5335" s="2"/>
      <c r="FA5335" s="2"/>
      <c r="FB5335" s="2"/>
      <c r="FC5335" s="2"/>
      <c r="FD5335" s="2"/>
      <c r="FE5335" s="2"/>
      <c r="FF5335" s="2"/>
      <c r="FG5335" s="2"/>
      <c r="FH5335" s="2"/>
      <c r="FI5335" s="2"/>
      <c r="FJ5335" s="2"/>
      <c r="FK5335" s="2"/>
      <c r="FL5335" s="2"/>
      <c r="FM5335" s="2"/>
      <c r="FN5335" s="2"/>
      <c r="FO5335" s="2"/>
      <c r="FP5335" s="2"/>
      <c r="FQ5335" s="2"/>
      <c r="FR5335" s="2"/>
      <c r="FS5335" s="2"/>
      <c r="FT5335" s="2"/>
      <c r="FU5335" s="2"/>
      <c r="FV5335" s="2"/>
      <c r="FW5335" s="2"/>
      <c r="FX5335" s="2"/>
      <c r="FY5335" s="2"/>
      <c r="FZ5335" s="2"/>
      <c r="GA5335" s="2"/>
      <c r="GB5335" s="2"/>
      <c r="GC5335" s="2"/>
      <c r="GD5335" s="2"/>
      <c r="GE5335" s="2"/>
      <c r="GF5335" s="2"/>
      <c r="GG5335" s="2"/>
      <c r="GH5335" s="2"/>
      <c r="GI5335" s="2"/>
      <c r="GJ5335" s="2"/>
      <c r="GK5335" s="2"/>
      <c r="GL5335" s="2"/>
      <c r="GM5335" s="2"/>
      <c r="GN5335" s="2"/>
      <c r="GO5335" s="2"/>
      <c r="GP5335" s="2"/>
      <c r="GQ5335" s="2"/>
      <c r="GR5335" s="2"/>
      <c r="GS5335" s="2"/>
      <c r="GT5335" s="2"/>
      <c r="GU5335" s="2"/>
      <c r="GV5335" s="2"/>
      <c r="GW5335" s="2"/>
      <c r="GX5335" s="2"/>
      <c r="GY5335" s="2"/>
      <c r="GZ5335" s="2"/>
      <c r="HA5335" s="2"/>
      <c r="HB5335" s="2"/>
      <c r="HC5335" s="2"/>
      <c r="HD5335" s="2"/>
      <c r="HE5335" s="2"/>
      <c r="HF5335" s="2"/>
      <c r="HG5335" s="2"/>
      <c r="HH5335" s="2"/>
      <c r="HI5335" s="2"/>
      <c r="HJ5335" s="2"/>
      <c r="HK5335" s="2"/>
      <c r="HL5335" s="2"/>
      <c r="HM5335" s="2"/>
      <c r="HN5335" s="2"/>
      <c r="HO5335" s="2"/>
      <c r="HP5335" s="2"/>
      <c r="HQ5335" s="2"/>
      <c r="HR5335" s="2"/>
      <c r="HS5335" s="2"/>
      <c r="HT5335" s="2"/>
      <c r="HU5335" s="2"/>
      <c r="HV5335" s="2"/>
      <c r="HW5335" s="2"/>
      <c r="HX5335" s="2"/>
      <c r="HY5335" s="2"/>
      <c r="HZ5335" s="2"/>
      <c r="IA5335" s="2"/>
      <c r="IB5335" s="2"/>
      <c r="IC5335" s="2"/>
      <c r="ID5335" s="2"/>
      <c r="IE5335" s="2"/>
      <c r="IF5335" s="2"/>
      <c r="IG5335" s="2"/>
      <c r="IH5335" s="2"/>
      <c r="II5335" s="2"/>
      <c r="IJ5335" s="2"/>
      <c r="IK5335" s="2"/>
      <c r="IL5335" s="2"/>
      <c r="IM5335" s="2"/>
      <c r="IN5335" s="2"/>
      <c r="IO5335" s="2"/>
      <c r="IP5335" s="2"/>
      <c r="IQ5335" s="2"/>
      <c r="IR5335" s="2"/>
      <c r="IS5335" s="2"/>
      <c r="IT5335" s="2"/>
      <c r="IU5335" s="2"/>
      <c r="IV5335" s="2"/>
    </row>
    <row r="5336" spans="1:256" s="51" customFormat="1">
      <c r="A5336" s="52"/>
      <c r="B5336" s="52">
        <v>0</v>
      </c>
      <c r="C5336" s="53"/>
      <c r="D5336" s="100">
        <v>2026</v>
      </c>
      <c r="E5336" s="139">
        <v>30723.256926364116</v>
      </c>
      <c r="F5336" s="139">
        <v>18458.239585563457</v>
      </c>
      <c r="G5336" s="139">
        <v>0</v>
      </c>
      <c r="H5336" s="139">
        <v>0</v>
      </c>
      <c r="I5336" s="139">
        <v>0</v>
      </c>
      <c r="J5336" s="139">
        <v>0</v>
      </c>
      <c r="K5336" s="139">
        <v>0</v>
      </c>
      <c r="L5336" s="139">
        <v>0</v>
      </c>
      <c r="M5336" s="139">
        <v>0</v>
      </c>
      <c r="N5336" s="44">
        <v>49181.496511927573</v>
      </c>
      <c r="O5336" s="2"/>
      <c r="P5336" s="139">
        <v>0</v>
      </c>
      <c r="Q5336" s="51">
        <v>0</v>
      </c>
      <c r="AI5336" s="2"/>
      <c r="AJ5336" s="2"/>
      <c r="AK5336" s="2"/>
      <c r="AL5336" s="2"/>
      <c r="AM5336" s="2"/>
      <c r="AN5336" s="2"/>
      <c r="AO5336" s="2"/>
      <c r="AP5336" s="2"/>
      <c r="AQ5336" s="2"/>
      <c r="AR5336" s="2"/>
      <c r="AS5336" s="2"/>
      <c r="AT5336" s="2"/>
      <c r="AU5336" s="2"/>
      <c r="AV5336" s="2"/>
      <c r="AW5336" s="2"/>
      <c r="AX5336" s="2"/>
      <c r="AY5336" s="2"/>
      <c r="AZ5336" s="2"/>
      <c r="BA5336" s="2"/>
      <c r="BB5336" s="2"/>
      <c r="BC5336" s="2"/>
      <c r="BD5336" s="2"/>
      <c r="BE5336" s="2"/>
      <c r="BF5336" s="2"/>
      <c r="BG5336" s="2"/>
      <c r="BH5336" s="2"/>
      <c r="BI5336" s="2"/>
      <c r="BJ5336" s="2"/>
      <c r="BK5336" s="2"/>
      <c r="BL5336" s="2"/>
      <c r="BM5336" s="2"/>
      <c r="BN5336" s="2"/>
      <c r="BO5336" s="2"/>
      <c r="BP5336" s="2"/>
      <c r="BQ5336" s="2"/>
      <c r="BR5336" s="2"/>
      <c r="BS5336" s="2"/>
      <c r="BT5336" s="2"/>
      <c r="BU5336" s="2"/>
      <c r="BV5336" s="2"/>
      <c r="BW5336" s="2"/>
      <c r="BX5336" s="2"/>
      <c r="BY5336" s="2"/>
      <c r="BZ5336" s="2"/>
      <c r="CA5336" s="2"/>
      <c r="CB5336" s="2"/>
      <c r="CC5336" s="2"/>
      <c r="CD5336" s="2"/>
      <c r="CE5336" s="2"/>
      <c r="CF5336" s="2"/>
      <c r="CG5336" s="2"/>
      <c r="CH5336" s="2"/>
      <c r="CI5336" s="2"/>
      <c r="CJ5336" s="2"/>
      <c r="CK5336" s="2"/>
      <c r="CL5336" s="2"/>
      <c r="CM5336" s="2"/>
      <c r="CN5336" s="2"/>
      <c r="CO5336" s="2"/>
      <c r="CP5336" s="2"/>
      <c r="CQ5336" s="2"/>
      <c r="CR5336" s="2"/>
      <c r="CS5336" s="2"/>
      <c r="CT5336" s="2"/>
      <c r="CU5336" s="2"/>
      <c r="CV5336" s="2"/>
      <c r="CW5336" s="2"/>
      <c r="CX5336" s="2"/>
      <c r="CY5336" s="2"/>
      <c r="CZ5336" s="2"/>
      <c r="DA5336" s="2"/>
      <c r="DB5336" s="2"/>
      <c r="DC5336" s="2"/>
      <c r="DD5336" s="2"/>
      <c r="DE5336" s="2"/>
      <c r="DF5336" s="2"/>
      <c r="DG5336" s="2"/>
      <c r="DH5336" s="2"/>
      <c r="DI5336" s="2"/>
      <c r="DJ5336" s="2"/>
      <c r="DK5336" s="2"/>
      <c r="DL5336" s="2"/>
      <c r="DM5336" s="2"/>
      <c r="DN5336" s="2"/>
      <c r="DO5336" s="2"/>
      <c r="DP5336" s="2"/>
      <c r="DQ5336" s="2"/>
      <c r="DR5336" s="2"/>
      <c r="DS5336" s="2"/>
      <c r="DT5336" s="2"/>
      <c r="DU5336" s="2"/>
      <c r="DV5336" s="2"/>
      <c r="DW5336" s="2"/>
      <c r="DX5336" s="2"/>
      <c r="DY5336" s="2"/>
      <c r="DZ5336" s="2"/>
      <c r="EA5336" s="2"/>
      <c r="EB5336" s="2"/>
      <c r="EC5336" s="2"/>
      <c r="ED5336" s="2"/>
      <c r="EE5336" s="2"/>
      <c r="EF5336" s="2"/>
      <c r="EG5336" s="2"/>
      <c r="EH5336" s="2"/>
      <c r="EI5336" s="2"/>
      <c r="EJ5336" s="2"/>
      <c r="EK5336" s="2"/>
      <c r="EL5336" s="2"/>
      <c r="EM5336" s="2"/>
      <c r="EN5336" s="2"/>
      <c r="EO5336" s="2"/>
      <c r="EP5336" s="2"/>
      <c r="EQ5336" s="2"/>
      <c r="ER5336" s="2"/>
      <c r="ES5336" s="2"/>
      <c r="ET5336" s="2"/>
      <c r="EU5336" s="2"/>
      <c r="EV5336" s="2"/>
      <c r="EW5336" s="2"/>
      <c r="EX5336" s="2"/>
      <c r="EY5336" s="2"/>
      <c r="EZ5336" s="2"/>
      <c r="FA5336" s="2"/>
      <c r="FB5336" s="2"/>
      <c r="FC5336" s="2"/>
      <c r="FD5336" s="2"/>
      <c r="FE5336" s="2"/>
      <c r="FF5336" s="2"/>
      <c r="FG5336" s="2"/>
      <c r="FH5336" s="2"/>
      <c r="FI5336" s="2"/>
      <c r="FJ5336" s="2"/>
      <c r="FK5336" s="2"/>
      <c r="FL5336" s="2"/>
      <c r="FM5336" s="2"/>
      <c r="FN5336" s="2"/>
      <c r="FO5336" s="2"/>
      <c r="FP5336" s="2"/>
      <c r="FQ5336" s="2"/>
      <c r="FR5336" s="2"/>
      <c r="FS5336" s="2"/>
      <c r="FT5336" s="2"/>
      <c r="FU5336" s="2"/>
      <c r="FV5336" s="2"/>
      <c r="FW5336" s="2"/>
      <c r="FX5336" s="2"/>
      <c r="FY5336" s="2"/>
      <c r="FZ5336" s="2"/>
      <c r="GA5336" s="2"/>
      <c r="GB5336" s="2"/>
      <c r="GC5336" s="2"/>
      <c r="GD5336" s="2"/>
      <c r="GE5336" s="2"/>
      <c r="GF5336" s="2"/>
      <c r="GG5336" s="2"/>
      <c r="GH5336" s="2"/>
      <c r="GI5336" s="2"/>
      <c r="GJ5336" s="2"/>
      <c r="GK5336" s="2"/>
      <c r="GL5336" s="2"/>
      <c r="GM5336" s="2"/>
      <c r="GN5336" s="2"/>
      <c r="GO5336" s="2"/>
      <c r="GP5336" s="2"/>
      <c r="GQ5336" s="2"/>
      <c r="GR5336" s="2"/>
      <c r="GS5336" s="2"/>
      <c r="GT5336" s="2"/>
      <c r="GU5336" s="2"/>
      <c r="GV5336" s="2"/>
      <c r="GW5336" s="2"/>
      <c r="GX5336" s="2"/>
      <c r="GY5336" s="2"/>
      <c r="GZ5336" s="2"/>
      <c r="HA5336" s="2"/>
      <c r="HB5336" s="2"/>
      <c r="HC5336" s="2"/>
      <c r="HD5336" s="2"/>
      <c r="HE5336" s="2"/>
      <c r="HF5336" s="2"/>
      <c r="HG5336" s="2"/>
      <c r="HH5336" s="2"/>
      <c r="HI5336" s="2"/>
      <c r="HJ5336" s="2"/>
      <c r="HK5336" s="2"/>
      <c r="HL5336" s="2"/>
      <c r="HM5336" s="2"/>
      <c r="HN5336" s="2"/>
      <c r="HO5336" s="2"/>
      <c r="HP5336" s="2"/>
      <c r="HQ5336" s="2"/>
      <c r="HR5336" s="2"/>
      <c r="HS5336" s="2"/>
      <c r="HT5336" s="2"/>
      <c r="HU5336" s="2"/>
      <c r="HV5336" s="2"/>
      <c r="HW5336" s="2"/>
      <c r="HX5336" s="2"/>
      <c r="HY5336" s="2"/>
      <c r="HZ5336" s="2"/>
      <c r="IA5336" s="2"/>
      <c r="IB5336" s="2"/>
      <c r="IC5336" s="2"/>
      <c r="ID5336" s="2"/>
      <c r="IE5336" s="2"/>
      <c r="IF5336" s="2"/>
      <c r="IG5336" s="2"/>
      <c r="IH5336" s="2"/>
      <c r="II5336" s="2"/>
      <c r="IJ5336" s="2"/>
      <c r="IK5336" s="2"/>
      <c r="IL5336" s="2"/>
      <c r="IM5336" s="2"/>
      <c r="IN5336" s="2"/>
      <c r="IO5336" s="2"/>
      <c r="IP5336" s="2"/>
      <c r="IQ5336" s="2"/>
      <c r="IR5336" s="2"/>
      <c r="IS5336" s="2"/>
      <c r="IT5336" s="2"/>
      <c r="IU5336" s="2"/>
      <c r="IV5336" s="2"/>
    </row>
    <row r="5337" spans="1:256" s="51" customFormat="1">
      <c r="A5337" s="52"/>
      <c r="B5337" s="52">
        <v>0</v>
      </c>
      <c r="C5337" s="53"/>
      <c r="D5337" s="100">
        <v>2027</v>
      </c>
      <c r="E5337" s="139">
        <v>23920.943602784188</v>
      </c>
      <c r="F5337" s="139">
        <v>14536.465738058901</v>
      </c>
      <c r="G5337" s="139">
        <v>0</v>
      </c>
      <c r="H5337" s="139">
        <v>0</v>
      </c>
      <c r="I5337" s="139">
        <v>0</v>
      </c>
      <c r="J5337" s="139">
        <v>0</v>
      </c>
      <c r="K5337" s="139">
        <v>0</v>
      </c>
      <c r="L5337" s="139">
        <v>0</v>
      </c>
      <c r="M5337" s="139">
        <v>0</v>
      </c>
      <c r="N5337" s="44">
        <v>38457.409340843093</v>
      </c>
      <c r="O5337" s="2"/>
      <c r="P5337" s="139">
        <v>0</v>
      </c>
      <c r="Q5337" s="51">
        <v>0</v>
      </c>
      <c r="AI5337" s="2"/>
      <c r="AJ5337" s="2"/>
      <c r="AK5337" s="2"/>
      <c r="AL5337" s="2"/>
      <c r="AM5337" s="2"/>
      <c r="AN5337" s="2"/>
      <c r="AO5337" s="2"/>
      <c r="AP5337" s="2"/>
      <c r="AQ5337" s="2"/>
      <c r="AR5337" s="2"/>
      <c r="AS5337" s="2"/>
      <c r="AT5337" s="2"/>
      <c r="AU5337" s="2"/>
      <c r="AV5337" s="2"/>
      <c r="AW5337" s="2"/>
      <c r="AX5337" s="2"/>
      <c r="AY5337" s="2"/>
      <c r="AZ5337" s="2"/>
      <c r="BA5337" s="2"/>
      <c r="BB5337" s="2"/>
      <c r="BC5337" s="2"/>
      <c r="BD5337" s="2"/>
      <c r="BE5337" s="2"/>
      <c r="BF5337" s="2"/>
      <c r="BG5337" s="2"/>
      <c r="BH5337" s="2"/>
      <c r="BI5337" s="2"/>
      <c r="BJ5337" s="2"/>
      <c r="BK5337" s="2"/>
      <c r="BL5337" s="2"/>
      <c r="BM5337" s="2"/>
      <c r="BN5337" s="2"/>
      <c r="BO5337" s="2"/>
      <c r="BP5337" s="2"/>
      <c r="BQ5337" s="2"/>
      <c r="BR5337" s="2"/>
      <c r="BS5337" s="2"/>
      <c r="BT5337" s="2"/>
      <c r="BU5337" s="2"/>
      <c r="BV5337" s="2"/>
      <c r="BW5337" s="2"/>
      <c r="BX5337" s="2"/>
      <c r="BY5337" s="2"/>
      <c r="BZ5337" s="2"/>
      <c r="CA5337" s="2"/>
      <c r="CB5337" s="2"/>
      <c r="CC5337" s="2"/>
      <c r="CD5337" s="2"/>
      <c r="CE5337" s="2"/>
      <c r="CF5337" s="2"/>
      <c r="CG5337" s="2"/>
      <c r="CH5337" s="2"/>
      <c r="CI5337" s="2"/>
      <c r="CJ5337" s="2"/>
      <c r="CK5337" s="2"/>
      <c r="CL5337" s="2"/>
      <c r="CM5337" s="2"/>
      <c r="CN5337" s="2"/>
      <c r="CO5337" s="2"/>
      <c r="CP5337" s="2"/>
      <c r="CQ5337" s="2"/>
      <c r="CR5337" s="2"/>
      <c r="CS5337" s="2"/>
      <c r="CT5337" s="2"/>
      <c r="CU5337" s="2"/>
      <c r="CV5337" s="2"/>
      <c r="CW5337" s="2"/>
      <c r="CX5337" s="2"/>
      <c r="CY5337" s="2"/>
      <c r="CZ5337" s="2"/>
      <c r="DA5337" s="2"/>
      <c r="DB5337" s="2"/>
      <c r="DC5337" s="2"/>
      <c r="DD5337" s="2"/>
      <c r="DE5337" s="2"/>
      <c r="DF5337" s="2"/>
      <c r="DG5337" s="2"/>
      <c r="DH5337" s="2"/>
      <c r="DI5337" s="2"/>
      <c r="DJ5337" s="2"/>
      <c r="DK5337" s="2"/>
      <c r="DL5337" s="2"/>
      <c r="DM5337" s="2"/>
      <c r="DN5337" s="2"/>
      <c r="DO5337" s="2"/>
      <c r="DP5337" s="2"/>
      <c r="DQ5337" s="2"/>
      <c r="DR5337" s="2"/>
      <c r="DS5337" s="2"/>
      <c r="DT5337" s="2"/>
      <c r="DU5337" s="2"/>
      <c r="DV5337" s="2"/>
      <c r="DW5337" s="2"/>
      <c r="DX5337" s="2"/>
      <c r="DY5337" s="2"/>
      <c r="DZ5337" s="2"/>
      <c r="EA5337" s="2"/>
      <c r="EB5337" s="2"/>
      <c r="EC5337" s="2"/>
      <c r="ED5337" s="2"/>
      <c r="EE5337" s="2"/>
      <c r="EF5337" s="2"/>
      <c r="EG5337" s="2"/>
      <c r="EH5337" s="2"/>
      <c r="EI5337" s="2"/>
      <c r="EJ5337" s="2"/>
      <c r="EK5337" s="2"/>
      <c r="EL5337" s="2"/>
      <c r="EM5337" s="2"/>
      <c r="EN5337" s="2"/>
      <c r="EO5337" s="2"/>
      <c r="EP5337" s="2"/>
      <c r="EQ5337" s="2"/>
      <c r="ER5337" s="2"/>
      <c r="ES5337" s="2"/>
      <c r="ET5337" s="2"/>
      <c r="EU5337" s="2"/>
      <c r="EV5337" s="2"/>
      <c r="EW5337" s="2"/>
      <c r="EX5337" s="2"/>
      <c r="EY5337" s="2"/>
      <c r="EZ5337" s="2"/>
      <c r="FA5337" s="2"/>
      <c r="FB5337" s="2"/>
      <c r="FC5337" s="2"/>
      <c r="FD5337" s="2"/>
      <c r="FE5337" s="2"/>
      <c r="FF5337" s="2"/>
      <c r="FG5337" s="2"/>
      <c r="FH5337" s="2"/>
      <c r="FI5337" s="2"/>
      <c r="FJ5337" s="2"/>
      <c r="FK5337" s="2"/>
      <c r="FL5337" s="2"/>
      <c r="FM5337" s="2"/>
      <c r="FN5337" s="2"/>
      <c r="FO5337" s="2"/>
      <c r="FP5337" s="2"/>
      <c r="FQ5337" s="2"/>
      <c r="FR5337" s="2"/>
      <c r="FS5337" s="2"/>
      <c r="FT5337" s="2"/>
      <c r="FU5337" s="2"/>
      <c r="FV5337" s="2"/>
      <c r="FW5337" s="2"/>
      <c r="FX5337" s="2"/>
      <c r="FY5337" s="2"/>
      <c r="FZ5337" s="2"/>
      <c r="GA5337" s="2"/>
      <c r="GB5337" s="2"/>
      <c r="GC5337" s="2"/>
      <c r="GD5337" s="2"/>
      <c r="GE5337" s="2"/>
      <c r="GF5337" s="2"/>
      <c r="GG5337" s="2"/>
      <c r="GH5337" s="2"/>
      <c r="GI5337" s="2"/>
      <c r="GJ5337" s="2"/>
      <c r="GK5337" s="2"/>
      <c r="GL5337" s="2"/>
      <c r="GM5337" s="2"/>
      <c r="GN5337" s="2"/>
      <c r="GO5337" s="2"/>
      <c r="GP5337" s="2"/>
      <c r="GQ5337" s="2"/>
      <c r="GR5337" s="2"/>
      <c r="GS5337" s="2"/>
      <c r="GT5337" s="2"/>
      <c r="GU5337" s="2"/>
      <c r="GV5337" s="2"/>
      <c r="GW5337" s="2"/>
      <c r="GX5337" s="2"/>
      <c r="GY5337" s="2"/>
      <c r="GZ5337" s="2"/>
      <c r="HA5337" s="2"/>
      <c r="HB5337" s="2"/>
      <c r="HC5337" s="2"/>
      <c r="HD5337" s="2"/>
      <c r="HE5337" s="2"/>
      <c r="HF5337" s="2"/>
      <c r="HG5337" s="2"/>
      <c r="HH5337" s="2"/>
      <c r="HI5337" s="2"/>
      <c r="HJ5337" s="2"/>
      <c r="HK5337" s="2"/>
      <c r="HL5337" s="2"/>
      <c r="HM5337" s="2"/>
      <c r="HN5337" s="2"/>
      <c r="HO5337" s="2"/>
      <c r="HP5337" s="2"/>
      <c r="HQ5337" s="2"/>
      <c r="HR5337" s="2"/>
      <c r="HS5337" s="2"/>
      <c r="HT5337" s="2"/>
      <c r="HU5337" s="2"/>
      <c r="HV5337" s="2"/>
      <c r="HW5337" s="2"/>
      <c r="HX5337" s="2"/>
      <c r="HY5337" s="2"/>
      <c r="HZ5337" s="2"/>
      <c r="IA5337" s="2"/>
      <c r="IB5337" s="2"/>
      <c r="IC5337" s="2"/>
      <c r="ID5337" s="2"/>
      <c r="IE5337" s="2"/>
      <c r="IF5337" s="2"/>
      <c r="IG5337" s="2"/>
      <c r="IH5337" s="2"/>
      <c r="II5337" s="2"/>
      <c r="IJ5337" s="2"/>
      <c r="IK5337" s="2"/>
      <c r="IL5337" s="2"/>
      <c r="IM5337" s="2"/>
      <c r="IN5337" s="2"/>
      <c r="IO5337" s="2"/>
      <c r="IP5337" s="2"/>
      <c r="IQ5337" s="2"/>
      <c r="IR5337" s="2"/>
      <c r="IS5337" s="2"/>
      <c r="IT5337" s="2"/>
      <c r="IU5337" s="2"/>
      <c r="IV5337" s="2"/>
    </row>
    <row r="5338" spans="1:256" s="51" customFormat="1">
      <c r="A5338" s="52"/>
      <c r="B5338" s="52">
        <v>0</v>
      </c>
      <c r="C5338" s="53"/>
      <c r="D5338" s="100">
        <v>2028</v>
      </c>
      <c r="E5338" s="139">
        <v>17229.363960173669</v>
      </c>
      <c r="F5338" s="139">
        <v>10586.167447778178</v>
      </c>
      <c r="G5338" s="139">
        <v>0</v>
      </c>
      <c r="H5338" s="139">
        <v>0</v>
      </c>
      <c r="I5338" s="139">
        <v>0</v>
      </c>
      <c r="J5338" s="139">
        <v>0</v>
      </c>
      <c r="K5338" s="139">
        <v>0</v>
      </c>
      <c r="L5338" s="139">
        <v>0</v>
      </c>
      <c r="M5338" s="139">
        <v>0</v>
      </c>
      <c r="N5338" s="44">
        <v>27815.531407951847</v>
      </c>
      <c r="O5338" s="2"/>
      <c r="P5338" s="139">
        <v>0</v>
      </c>
      <c r="Q5338" s="51">
        <v>0</v>
      </c>
      <c r="AI5338" s="2"/>
      <c r="AJ5338" s="2"/>
      <c r="AK5338" s="2"/>
      <c r="AL5338" s="2"/>
      <c r="AM5338" s="2"/>
      <c r="AN5338" s="2"/>
      <c r="AO5338" s="2"/>
      <c r="AP5338" s="2"/>
      <c r="AQ5338" s="2"/>
      <c r="AR5338" s="2"/>
      <c r="AS5338" s="2"/>
      <c r="AT5338" s="2"/>
      <c r="AU5338" s="2"/>
      <c r="AV5338" s="2"/>
      <c r="AW5338" s="2"/>
      <c r="AX5338" s="2"/>
      <c r="AY5338" s="2"/>
      <c r="AZ5338" s="2"/>
      <c r="BA5338" s="2"/>
      <c r="BB5338" s="2"/>
      <c r="BC5338" s="2"/>
      <c r="BD5338" s="2"/>
      <c r="BE5338" s="2"/>
      <c r="BF5338" s="2"/>
      <c r="BG5338" s="2"/>
      <c r="BH5338" s="2"/>
      <c r="BI5338" s="2"/>
      <c r="BJ5338" s="2"/>
      <c r="BK5338" s="2"/>
      <c r="BL5338" s="2"/>
      <c r="BM5338" s="2"/>
      <c r="BN5338" s="2"/>
      <c r="BO5338" s="2"/>
      <c r="BP5338" s="2"/>
      <c r="BQ5338" s="2"/>
      <c r="BR5338" s="2"/>
      <c r="BS5338" s="2"/>
      <c r="BT5338" s="2"/>
      <c r="BU5338" s="2"/>
      <c r="BV5338" s="2"/>
      <c r="BW5338" s="2"/>
      <c r="BX5338" s="2"/>
      <c r="BY5338" s="2"/>
      <c r="BZ5338" s="2"/>
      <c r="CA5338" s="2"/>
      <c r="CB5338" s="2"/>
      <c r="CC5338" s="2"/>
      <c r="CD5338" s="2"/>
      <c r="CE5338" s="2"/>
      <c r="CF5338" s="2"/>
      <c r="CG5338" s="2"/>
      <c r="CH5338" s="2"/>
      <c r="CI5338" s="2"/>
      <c r="CJ5338" s="2"/>
      <c r="CK5338" s="2"/>
      <c r="CL5338" s="2"/>
      <c r="CM5338" s="2"/>
      <c r="CN5338" s="2"/>
      <c r="CO5338" s="2"/>
      <c r="CP5338" s="2"/>
      <c r="CQ5338" s="2"/>
      <c r="CR5338" s="2"/>
      <c r="CS5338" s="2"/>
      <c r="CT5338" s="2"/>
      <c r="CU5338" s="2"/>
      <c r="CV5338" s="2"/>
      <c r="CW5338" s="2"/>
      <c r="CX5338" s="2"/>
      <c r="CY5338" s="2"/>
      <c r="CZ5338" s="2"/>
      <c r="DA5338" s="2"/>
      <c r="DB5338" s="2"/>
      <c r="DC5338" s="2"/>
      <c r="DD5338" s="2"/>
      <c r="DE5338" s="2"/>
      <c r="DF5338" s="2"/>
      <c r="DG5338" s="2"/>
      <c r="DH5338" s="2"/>
      <c r="DI5338" s="2"/>
      <c r="DJ5338" s="2"/>
      <c r="DK5338" s="2"/>
      <c r="DL5338" s="2"/>
      <c r="DM5338" s="2"/>
      <c r="DN5338" s="2"/>
      <c r="DO5338" s="2"/>
      <c r="DP5338" s="2"/>
      <c r="DQ5338" s="2"/>
      <c r="DR5338" s="2"/>
      <c r="DS5338" s="2"/>
      <c r="DT5338" s="2"/>
      <c r="DU5338" s="2"/>
      <c r="DV5338" s="2"/>
      <c r="DW5338" s="2"/>
      <c r="DX5338" s="2"/>
      <c r="DY5338" s="2"/>
      <c r="DZ5338" s="2"/>
      <c r="EA5338" s="2"/>
      <c r="EB5338" s="2"/>
      <c r="EC5338" s="2"/>
      <c r="ED5338" s="2"/>
      <c r="EE5338" s="2"/>
      <c r="EF5338" s="2"/>
      <c r="EG5338" s="2"/>
      <c r="EH5338" s="2"/>
      <c r="EI5338" s="2"/>
      <c r="EJ5338" s="2"/>
      <c r="EK5338" s="2"/>
      <c r="EL5338" s="2"/>
      <c r="EM5338" s="2"/>
      <c r="EN5338" s="2"/>
      <c r="EO5338" s="2"/>
      <c r="EP5338" s="2"/>
      <c r="EQ5338" s="2"/>
      <c r="ER5338" s="2"/>
      <c r="ES5338" s="2"/>
      <c r="ET5338" s="2"/>
      <c r="EU5338" s="2"/>
      <c r="EV5338" s="2"/>
      <c r="EW5338" s="2"/>
      <c r="EX5338" s="2"/>
      <c r="EY5338" s="2"/>
      <c r="EZ5338" s="2"/>
      <c r="FA5338" s="2"/>
      <c r="FB5338" s="2"/>
      <c r="FC5338" s="2"/>
      <c r="FD5338" s="2"/>
      <c r="FE5338" s="2"/>
      <c r="FF5338" s="2"/>
      <c r="FG5338" s="2"/>
      <c r="FH5338" s="2"/>
      <c r="FI5338" s="2"/>
      <c r="FJ5338" s="2"/>
      <c r="FK5338" s="2"/>
      <c r="FL5338" s="2"/>
      <c r="FM5338" s="2"/>
      <c r="FN5338" s="2"/>
      <c r="FO5338" s="2"/>
      <c r="FP5338" s="2"/>
      <c r="FQ5338" s="2"/>
      <c r="FR5338" s="2"/>
      <c r="FS5338" s="2"/>
      <c r="FT5338" s="2"/>
      <c r="FU5338" s="2"/>
      <c r="FV5338" s="2"/>
      <c r="FW5338" s="2"/>
      <c r="FX5338" s="2"/>
      <c r="FY5338" s="2"/>
      <c r="FZ5338" s="2"/>
      <c r="GA5338" s="2"/>
      <c r="GB5338" s="2"/>
      <c r="GC5338" s="2"/>
      <c r="GD5338" s="2"/>
      <c r="GE5338" s="2"/>
      <c r="GF5338" s="2"/>
      <c r="GG5338" s="2"/>
      <c r="GH5338" s="2"/>
      <c r="GI5338" s="2"/>
      <c r="GJ5338" s="2"/>
      <c r="GK5338" s="2"/>
      <c r="GL5338" s="2"/>
      <c r="GM5338" s="2"/>
      <c r="GN5338" s="2"/>
      <c r="GO5338" s="2"/>
      <c r="GP5338" s="2"/>
      <c r="GQ5338" s="2"/>
      <c r="GR5338" s="2"/>
      <c r="GS5338" s="2"/>
      <c r="GT5338" s="2"/>
      <c r="GU5338" s="2"/>
      <c r="GV5338" s="2"/>
      <c r="GW5338" s="2"/>
      <c r="GX5338" s="2"/>
      <c r="GY5338" s="2"/>
      <c r="GZ5338" s="2"/>
      <c r="HA5338" s="2"/>
      <c r="HB5338" s="2"/>
      <c r="HC5338" s="2"/>
      <c r="HD5338" s="2"/>
      <c r="HE5338" s="2"/>
      <c r="HF5338" s="2"/>
      <c r="HG5338" s="2"/>
      <c r="HH5338" s="2"/>
      <c r="HI5338" s="2"/>
      <c r="HJ5338" s="2"/>
      <c r="HK5338" s="2"/>
      <c r="HL5338" s="2"/>
      <c r="HM5338" s="2"/>
      <c r="HN5338" s="2"/>
      <c r="HO5338" s="2"/>
      <c r="HP5338" s="2"/>
      <c r="HQ5338" s="2"/>
      <c r="HR5338" s="2"/>
      <c r="HS5338" s="2"/>
      <c r="HT5338" s="2"/>
      <c r="HU5338" s="2"/>
      <c r="HV5338" s="2"/>
      <c r="HW5338" s="2"/>
      <c r="HX5338" s="2"/>
      <c r="HY5338" s="2"/>
      <c r="HZ5338" s="2"/>
      <c r="IA5338" s="2"/>
      <c r="IB5338" s="2"/>
      <c r="IC5338" s="2"/>
      <c r="ID5338" s="2"/>
      <c r="IE5338" s="2"/>
      <c r="IF5338" s="2"/>
      <c r="IG5338" s="2"/>
      <c r="IH5338" s="2"/>
      <c r="II5338" s="2"/>
      <c r="IJ5338" s="2"/>
      <c r="IK5338" s="2"/>
      <c r="IL5338" s="2"/>
      <c r="IM5338" s="2"/>
      <c r="IN5338" s="2"/>
      <c r="IO5338" s="2"/>
      <c r="IP5338" s="2"/>
      <c r="IQ5338" s="2"/>
      <c r="IR5338" s="2"/>
      <c r="IS5338" s="2"/>
      <c r="IT5338" s="2"/>
      <c r="IU5338" s="2"/>
      <c r="IV5338" s="2"/>
    </row>
    <row r="5339" spans="1:256" s="51" customFormat="1">
      <c r="A5339" s="52"/>
      <c r="B5339" s="52">
        <v>0</v>
      </c>
      <c r="C5339" s="53"/>
      <c r="D5339" s="100">
        <v>2029</v>
      </c>
      <c r="E5339" s="139">
        <v>10649.183381106657</v>
      </c>
      <c r="F5339" s="139">
        <v>6612.7945704595677</v>
      </c>
      <c r="G5339" s="139">
        <v>0</v>
      </c>
      <c r="H5339" s="139">
        <v>0</v>
      </c>
      <c r="I5339" s="139">
        <v>0</v>
      </c>
      <c r="J5339" s="139">
        <v>0</v>
      </c>
      <c r="K5339" s="139">
        <v>0</v>
      </c>
      <c r="L5339" s="139">
        <v>0</v>
      </c>
      <c r="M5339" s="139">
        <v>0</v>
      </c>
      <c r="N5339" s="44">
        <v>17261.977951566223</v>
      </c>
      <c r="O5339" s="2"/>
      <c r="P5339" s="139">
        <v>0</v>
      </c>
      <c r="Q5339" s="51">
        <v>0</v>
      </c>
      <c r="AI5339" s="2"/>
      <c r="AJ5339" s="2"/>
      <c r="AK5339" s="2"/>
      <c r="AL5339" s="2"/>
      <c r="AM5339" s="2"/>
      <c r="AN5339" s="2"/>
      <c r="AO5339" s="2"/>
      <c r="AP5339" s="2"/>
      <c r="AQ5339" s="2"/>
      <c r="AR5339" s="2"/>
      <c r="AS5339" s="2"/>
      <c r="AT5339" s="2"/>
      <c r="AU5339" s="2"/>
      <c r="AV5339" s="2"/>
      <c r="AW5339" s="2"/>
      <c r="AX5339" s="2"/>
      <c r="AY5339" s="2"/>
      <c r="AZ5339" s="2"/>
      <c r="BA5339" s="2"/>
      <c r="BB5339" s="2"/>
      <c r="BC5339" s="2"/>
      <c r="BD5339" s="2"/>
      <c r="BE5339" s="2"/>
      <c r="BF5339" s="2"/>
      <c r="BG5339" s="2"/>
      <c r="BH5339" s="2"/>
      <c r="BI5339" s="2"/>
      <c r="BJ5339" s="2"/>
      <c r="BK5339" s="2"/>
      <c r="BL5339" s="2"/>
      <c r="BM5339" s="2"/>
      <c r="BN5339" s="2"/>
      <c r="BO5339" s="2"/>
      <c r="BP5339" s="2"/>
      <c r="BQ5339" s="2"/>
      <c r="BR5339" s="2"/>
      <c r="BS5339" s="2"/>
      <c r="BT5339" s="2"/>
      <c r="BU5339" s="2"/>
      <c r="BV5339" s="2"/>
      <c r="BW5339" s="2"/>
      <c r="BX5339" s="2"/>
      <c r="BY5339" s="2"/>
      <c r="BZ5339" s="2"/>
      <c r="CA5339" s="2"/>
      <c r="CB5339" s="2"/>
      <c r="CC5339" s="2"/>
      <c r="CD5339" s="2"/>
      <c r="CE5339" s="2"/>
      <c r="CF5339" s="2"/>
      <c r="CG5339" s="2"/>
      <c r="CH5339" s="2"/>
      <c r="CI5339" s="2"/>
      <c r="CJ5339" s="2"/>
      <c r="CK5339" s="2"/>
      <c r="CL5339" s="2"/>
      <c r="CM5339" s="2"/>
      <c r="CN5339" s="2"/>
      <c r="CO5339" s="2"/>
      <c r="CP5339" s="2"/>
      <c r="CQ5339" s="2"/>
      <c r="CR5339" s="2"/>
      <c r="CS5339" s="2"/>
      <c r="CT5339" s="2"/>
      <c r="CU5339" s="2"/>
      <c r="CV5339" s="2"/>
      <c r="CW5339" s="2"/>
      <c r="CX5339" s="2"/>
      <c r="CY5339" s="2"/>
      <c r="CZ5339" s="2"/>
      <c r="DA5339" s="2"/>
      <c r="DB5339" s="2"/>
      <c r="DC5339" s="2"/>
      <c r="DD5339" s="2"/>
      <c r="DE5339" s="2"/>
      <c r="DF5339" s="2"/>
      <c r="DG5339" s="2"/>
      <c r="DH5339" s="2"/>
      <c r="DI5339" s="2"/>
      <c r="DJ5339" s="2"/>
      <c r="DK5339" s="2"/>
      <c r="DL5339" s="2"/>
      <c r="DM5339" s="2"/>
      <c r="DN5339" s="2"/>
      <c r="DO5339" s="2"/>
      <c r="DP5339" s="2"/>
      <c r="DQ5339" s="2"/>
      <c r="DR5339" s="2"/>
      <c r="DS5339" s="2"/>
      <c r="DT5339" s="2"/>
      <c r="DU5339" s="2"/>
      <c r="DV5339" s="2"/>
      <c r="DW5339" s="2"/>
      <c r="DX5339" s="2"/>
      <c r="DY5339" s="2"/>
      <c r="DZ5339" s="2"/>
      <c r="EA5339" s="2"/>
      <c r="EB5339" s="2"/>
      <c r="EC5339" s="2"/>
      <c r="ED5339" s="2"/>
      <c r="EE5339" s="2"/>
      <c r="EF5339" s="2"/>
      <c r="EG5339" s="2"/>
      <c r="EH5339" s="2"/>
      <c r="EI5339" s="2"/>
      <c r="EJ5339" s="2"/>
      <c r="EK5339" s="2"/>
      <c r="EL5339" s="2"/>
      <c r="EM5339" s="2"/>
      <c r="EN5339" s="2"/>
      <c r="EO5339" s="2"/>
      <c r="EP5339" s="2"/>
      <c r="EQ5339" s="2"/>
      <c r="ER5339" s="2"/>
      <c r="ES5339" s="2"/>
      <c r="ET5339" s="2"/>
      <c r="EU5339" s="2"/>
      <c r="EV5339" s="2"/>
      <c r="EW5339" s="2"/>
      <c r="EX5339" s="2"/>
      <c r="EY5339" s="2"/>
      <c r="EZ5339" s="2"/>
      <c r="FA5339" s="2"/>
      <c r="FB5339" s="2"/>
      <c r="FC5339" s="2"/>
      <c r="FD5339" s="2"/>
      <c r="FE5339" s="2"/>
      <c r="FF5339" s="2"/>
      <c r="FG5339" s="2"/>
      <c r="FH5339" s="2"/>
      <c r="FI5339" s="2"/>
      <c r="FJ5339" s="2"/>
      <c r="FK5339" s="2"/>
      <c r="FL5339" s="2"/>
      <c r="FM5339" s="2"/>
      <c r="FN5339" s="2"/>
      <c r="FO5339" s="2"/>
      <c r="FP5339" s="2"/>
      <c r="FQ5339" s="2"/>
      <c r="FR5339" s="2"/>
      <c r="FS5339" s="2"/>
      <c r="FT5339" s="2"/>
      <c r="FU5339" s="2"/>
      <c r="FV5339" s="2"/>
      <c r="FW5339" s="2"/>
      <c r="FX5339" s="2"/>
      <c r="FY5339" s="2"/>
      <c r="FZ5339" s="2"/>
      <c r="GA5339" s="2"/>
      <c r="GB5339" s="2"/>
      <c r="GC5339" s="2"/>
      <c r="GD5339" s="2"/>
      <c r="GE5339" s="2"/>
      <c r="GF5339" s="2"/>
      <c r="GG5339" s="2"/>
      <c r="GH5339" s="2"/>
      <c r="GI5339" s="2"/>
      <c r="GJ5339" s="2"/>
      <c r="GK5339" s="2"/>
      <c r="GL5339" s="2"/>
      <c r="GM5339" s="2"/>
      <c r="GN5339" s="2"/>
      <c r="GO5339" s="2"/>
      <c r="GP5339" s="2"/>
      <c r="GQ5339" s="2"/>
      <c r="GR5339" s="2"/>
      <c r="GS5339" s="2"/>
      <c r="GT5339" s="2"/>
      <c r="GU5339" s="2"/>
      <c r="GV5339" s="2"/>
      <c r="GW5339" s="2"/>
      <c r="GX5339" s="2"/>
      <c r="GY5339" s="2"/>
      <c r="GZ5339" s="2"/>
      <c r="HA5339" s="2"/>
      <c r="HB5339" s="2"/>
      <c r="HC5339" s="2"/>
      <c r="HD5339" s="2"/>
      <c r="HE5339" s="2"/>
      <c r="HF5339" s="2"/>
      <c r="HG5339" s="2"/>
      <c r="HH5339" s="2"/>
      <c r="HI5339" s="2"/>
      <c r="HJ5339" s="2"/>
      <c r="HK5339" s="2"/>
      <c r="HL5339" s="2"/>
      <c r="HM5339" s="2"/>
      <c r="HN5339" s="2"/>
      <c r="HO5339" s="2"/>
      <c r="HP5339" s="2"/>
      <c r="HQ5339" s="2"/>
      <c r="HR5339" s="2"/>
      <c r="HS5339" s="2"/>
      <c r="HT5339" s="2"/>
      <c r="HU5339" s="2"/>
      <c r="HV5339" s="2"/>
      <c r="HW5339" s="2"/>
      <c r="HX5339" s="2"/>
      <c r="HY5339" s="2"/>
      <c r="HZ5339" s="2"/>
      <c r="IA5339" s="2"/>
      <c r="IB5339" s="2"/>
      <c r="IC5339" s="2"/>
      <c r="ID5339" s="2"/>
      <c r="IE5339" s="2"/>
      <c r="IF5339" s="2"/>
      <c r="IG5339" s="2"/>
      <c r="IH5339" s="2"/>
      <c r="II5339" s="2"/>
      <c r="IJ5339" s="2"/>
      <c r="IK5339" s="2"/>
      <c r="IL5339" s="2"/>
      <c r="IM5339" s="2"/>
      <c r="IN5339" s="2"/>
      <c r="IO5339" s="2"/>
      <c r="IP5339" s="2"/>
      <c r="IQ5339" s="2"/>
      <c r="IR5339" s="2"/>
      <c r="IS5339" s="2"/>
      <c r="IT5339" s="2"/>
      <c r="IU5339" s="2"/>
      <c r="IV5339" s="2"/>
    </row>
    <row r="5340" spans="1:256" s="51" customFormat="1">
      <c r="A5340" s="52"/>
      <c r="B5340" s="52">
        <v>0</v>
      </c>
      <c r="C5340" s="53"/>
      <c r="D5340" s="106">
        <v>2030</v>
      </c>
      <c r="E5340" s="141">
        <v>4252.2903852205191</v>
      </c>
      <c r="F5340" s="141">
        <v>2666.660288152897</v>
      </c>
      <c r="G5340" s="141">
        <v>0</v>
      </c>
      <c r="H5340" s="141">
        <v>0</v>
      </c>
      <c r="I5340" s="141">
        <v>0</v>
      </c>
      <c r="J5340" s="141">
        <v>0</v>
      </c>
      <c r="K5340" s="141">
        <v>0</v>
      </c>
      <c r="L5340" s="141">
        <v>0</v>
      </c>
      <c r="M5340" s="141">
        <v>0</v>
      </c>
      <c r="N5340" s="45">
        <v>6918.9506733734161</v>
      </c>
      <c r="O5340" s="2"/>
      <c r="P5340" s="139">
        <v>0</v>
      </c>
      <c r="Q5340" s="51">
        <v>0</v>
      </c>
      <c r="AI5340" s="2"/>
      <c r="AJ5340" s="2"/>
      <c r="AK5340" s="2"/>
      <c r="AL5340" s="2"/>
      <c r="AM5340" s="2"/>
      <c r="AN5340" s="2"/>
      <c r="AO5340" s="2"/>
      <c r="AP5340" s="2"/>
      <c r="AQ5340" s="2"/>
      <c r="AR5340" s="2"/>
      <c r="AS5340" s="2"/>
      <c r="AT5340" s="2"/>
      <c r="AU5340" s="2"/>
      <c r="AV5340" s="2"/>
      <c r="AW5340" s="2"/>
      <c r="AX5340" s="2"/>
      <c r="AY5340" s="2"/>
      <c r="AZ5340" s="2"/>
      <c r="BA5340" s="2"/>
      <c r="BB5340" s="2"/>
      <c r="BC5340" s="2"/>
      <c r="BD5340" s="2"/>
      <c r="BE5340" s="2"/>
      <c r="BF5340" s="2"/>
      <c r="BG5340" s="2"/>
      <c r="BH5340" s="2"/>
      <c r="BI5340" s="2"/>
      <c r="BJ5340" s="2"/>
      <c r="BK5340" s="2"/>
      <c r="BL5340" s="2"/>
      <c r="BM5340" s="2"/>
      <c r="BN5340" s="2"/>
      <c r="BO5340" s="2"/>
      <c r="BP5340" s="2"/>
      <c r="BQ5340" s="2"/>
      <c r="BR5340" s="2"/>
      <c r="BS5340" s="2"/>
      <c r="BT5340" s="2"/>
      <c r="BU5340" s="2"/>
      <c r="BV5340" s="2"/>
      <c r="BW5340" s="2"/>
      <c r="BX5340" s="2"/>
      <c r="BY5340" s="2"/>
      <c r="BZ5340" s="2"/>
      <c r="CA5340" s="2"/>
      <c r="CB5340" s="2"/>
      <c r="CC5340" s="2"/>
      <c r="CD5340" s="2"/>
      <c r="CE5340" s="2"/>
      <c r="CF5340" s="2"/>
      <c r="CG5340" s="2"/>
      <c r="CH5340" s="2"/>
      <c r="CI5340" s="2"/>
      <c r="CJ5340" s="2"/>
      <c r="CK5340" s="2"/>
      <c r="CL5340" s="2"/>
      <c r="CM5340" s="2"/>
      <c r="CN5340" s="2"/>
      <c r="CO5340" s="2"/>
      <c r="CP5340" s="2"/>
      <c r="CQ5340" s="2"/>
      <c r="CR5340" s="2"/>
      <c r="CS5340" s="2"/>
      <c r="CT5340" s="2"/>
      <c r="CU5340" s="2"/>
      <c r="CV5340" s="2"/>
      <c r="CW5340" s="2"/>
      <c r="CX5340" s="2"/>
      <c r="CY5340" s="2"/>
      <c r="CZ5340" s="2"/>
      <c r="DA5340" s="2"/>
      <c r="DB5340" s="2"/>
      <c r="DC5340" s="2"/>
      <c r="DD5340" s="2"/>
      <c r="DE5340" s="2"/>
      <c r="DF5340" s="2"/>
      <c r="DG5340" s="2"/>
      <c r="DH5340" s="2"/>
      <c r="DI5340" s="2"/>
      <c r="DJ5340" s="2"/>
      <c r="DK5340" s="2"/>
      <c r="DL5340" s="2"/>
      <c r="DM5340" s="2"/>
      <c r="DN5340" s="2"/>
      <c r="DO5340" s="2"/>
      <c r="DP5340" s="2"/>
      <c r="DQ5340" s="2"/>
      <c r="DR5340" s="2"/>
      <c r="DS5340" s="2"/>
      <c r="DT5340" s="2"/>
      <c r="DU5340" s="2"/>
      <c r="DV5340" s="2"/>
      <c r="DW5340" s="2"/>
      <c r="DX5340" s="2"/>
      <c r="DY5340" s="2"/>
      <c r="DZ5340" s="2"/>
      <c r="EA5340" s="2"/>
      <c r="EB5340" s="2"/>
      <c r="EC5340" s="2"/>
      <c r="ED5340" s="2"/>
      <c r="EE5340" s="2"/>
      <c r="EF5340" s="2"/>
      <c r="EG5340" s="2"/>
      <c r="EH5340" s="2"/>
      <c r="EI5340" s="2"/>
      <c r="EJ5340" s="2"/>
      <c r="EK5340" s="2"/>
      <c r="EL5340" s="2"/>
      <c r="EM5340" s="2"/>
      <c r="EN5340" s="2"/>
      <c r="EO5340" s="2"/>
      <c r="EP5340" s="2"/>
      <c r="EQ5340" s="2"/>
      <c r="ER5340" s="2"/>
      <c r="ES5340" s="2"/>
      <c r="ET5340" s="2"/>
      <c r="EU5340" s="2"/>
      <c r="EV5340" s="2"/>
      <c r="EW5340" s="2"/>
      <c r="EX5340" s="2"/>
      <c r="EY5340" s="2"/>
      <c r="EZ5340" s="2"/>
      <c r="FA5340" s="2"/>
      <c r="FB5340" s="2"/>
      <c r="FC5340" s="2"/>
      <c r="FD5340" s="2"/>
      <c r="FE5340" s="2"/>
      <c r="FF5340" s="2"/>
      <c r="FG5340" s="2"/>
      <c r="FH5340" s="2"/>
      <c r="FI5340" s="2"/>
      <c r="FJ5340" s="2"/>
      <c r="FK5340" s="2"/>
      <c r="FL5340" s="2"/>
      <c r="FM5340" s="2"/>
      <c r="FN5340" s="2"/>
      <c r="FO5340" s="2"/>
      <c r="FP5340" s="2"/>
      <c r="FQ5340" s="2"/>
      <c r="FR5340" s="2"/>
      <c r="FS5340" s="2"/>
      <c r="FT5340" s="2"/>
      <c r="FU5340" s="2"/>
      <c r="FV5340" s="2"/>
      <c r="FW5340" s="2"/>
      <c r="FX5340" s="2"/>
      <c r="FY5340" s="2"/>
      <c r="FZ5340" s="2"/>
      <c r="GA5340" s="2"/>
      <c r="GB5340" s="2"/>
      <c r="GC5340" s="2"/>
      <c r="GD5340" s="2"/>
      <c r="GE5340" s="2"/>
      <c r="GF5340" s="2"/>
      <c r="GG5340" s="2"/>
      <c r="GH5340" s="2"/>
      <c r="GI5340" s="2"/>
      <c r="GJ5340" s="2"/>
      <c r="GK5340" s="2"/>
      <c r="GL5340" s="2"/>
      <c r="GM5340" s="2"/>
      <c r="GN5340" s="2"/>
      <c r="GO5340" s="2"/>
      <c r="GP5340" s="2"/>
      <c r="GQ5340" s="2"/>
      <c r="GR5340" s="2"/>
      <c r="GS5340" s="2"/>
      <c r="GT5340" s="2"/>
      <c r="GU5340" s="2"/>
      <c r="GV5340" s="2"/>
      <c r="GW5340" s="2"/>
      <c r="GX5340" s="2"/>
      <c r="GY5340" s="2"/>
      <c r="GZ5340" s="2"/>
      <c r="HA5340" s="2"/>
      <c r="HB5340" s="2"/>
      <c r="HC5340" s="2"/>
      <c r="HD5340" s="2"/>
      <c r="HE5340" s="2"/>
      <c r="HF5340" s="2"/>
      <c r="HG5340" s="2"/>
      <c r="HH5340" s="2"/>
      <c r="HI5340" s="2"/>
      <c r="HJ5340" s="2"/>
      <c r="HK5340" s="2"/>
      <c r="HL5340" s="2"/>
      <c r="HM5340" s="2"/>
      <c r="HN5340" s="2"/>
      <c r="HO5340" s="2"/>
      <c r="HP5340" s="2"/>
      <c r="HQ5340" s="2"/>
      <c r="HR5340" s="2"/>
      <c r="HS5340" s="2"/>
      <c r="HT5340" s="2"/>
      <c r="HU5340" s="2"/>
      <c r="HV5340" s="2"/>
      <c r="HW5340" s="2"/>
      <c r="HX5340" s="2"/>
      <c r="HY5340" s="2"/>
      <c r="HZ5340" s="2"/>
      <c r="IA5340" s="2"/>
      <c r="IB5340" s="2"/>
      <c r="IC5340" s="2"/>
      <c r="ID5340" s="2"/>
      <c r="IE5340" s="2"/>
      <c r="IF5340" s="2"/>
      <c r="IG5340" s="2"/>
      <c r="IH5340" s="2"/>
      <c r="II5340" s="2"/>
      <c r="IJ5340" s="2"/>
      <c r="IK5340" s="2"/>
      <c r="IL5340" s="2"/>
      <c r="IM5340" s="2"/>
      <c r="IN5340" s="2"/>
      <c r="IO5340" s="2"/>
      <c r="IP5340" s="2"/>
      <c r="IQ5340" s="2"/>
      <c r="IR5340" s="2"/>
      <c r="IS5340" s="2"/>
      <c r="IT5340" s="2"/>
      <c r="IU5340" s="2"/>
      <c r="IV5340" s="2"/>
    </row>
  </sheetData>
  <pageMargins left="0.75" right="0.75" top="1" bottom="1" header="0.5" footer="0.5"/>
  <pageSetup orientation="portrait" r:id="rId1"/>
  <headerFooter alignWithMargins="0"/>
</worksheet>
</file>

<file path=xl/worksheets/sheet13.xml><?xml version="1.0" encoding="utf-8"?>
<worksheet xmlns="http://schemas.openxmlformats.org/spreadsheetml/2006/main" xmlns:r="http://schemas.openxmlformats.org/officeDocument/2006/relationships">
  <sheetPr codeName="Sheet4"/>
  <dimension ref="A1:AM5099"/>
  <sheetViews>
    <sheetView workbookViewId="0">
      <selection sqref="A1:XFD1048576"/>
    </sheetView>
  </sheetViews>
  <sheetFormatPr defaultColWidth="8.75" defaultRowHeight="15"/>
  <cols>
    <col min="1" max="1" width="8.75" style="52" bestFit="1" customWidth="1"/>
    <col min="2" max="2" width="7.625" style="52" customWidth="1"/>
    <col min="3" max="3" width="4.75" style="53" customWidth="1"/>
    <col min="4" max="4" width="31" style="2" bestFit="1" customWidth="1"/>
    <col min="5" max="5" width="10.25" style="2" customWidth="1"/>
    <col min="6" max="6" width="20.75" style="2" customWidth="1"/>
    <col min="7" max="7" width="22.25" style="2" bestFit="1" customWidth="1"/>
    <col min="8" max="8" width="13.25" style="51" bestFit="1" customWidth="1"/>
    <col min="9" max="9" width="17.75" style="51" bestFit="1" customWidth="1"/>
    <col min="10" max="10" width="12.75" style="51" bestFit="1" customWidth="1"/>
    <col min="11" max="11" width="14.625" style="51" bestFit="1" customWidth="1"/>
    <col min="12" max="12" width="18.625" style="51" bestFit="1" customWidth="1"/>
    <col min="13" max="13" width="13.25" style="51" bestFit="1" customWidth="1"/>
    <col min="14" max="14" width="12.5" style="51" bestFit="1" customWidth="1"/>
    <col min="15" max="15" width="11.75" style="51" bestFit="1" customWidth="1"/>
    <col min="16" max="17" width="13.375" style="51" bestFit="1" customWidth="1"/>
    <col min="18" max="18" width="19.625" style="51" bestFit="1" customWidth="1"/>
    <col min="19" max="19" width="18.25" style="51" bestFit="1" customWidth="1"/>
    <col min="20" max="20" width="16.75" style="51" bestFit="1" customWidth="1"/>
    <col min="21" max="21" width="17.375" style="51" bestFit="1" customWidth="1"/>
    <col min="22" max="22" width="12.75" style="51" bestFit="1" customWidth="1"/>
    <col min="23" max="23" width="14.25" style="51" bestFit="1" customWidth="1"/>
    <col min="24" max="24" width="15" style="51" bestFit="1" customWidth="1"/>
    <col min="25" max="25" width="19.375" style="51" bestFit="1" customWidth="1"/>
    <col min="26" max="26" width="16.25" style="51" bestFit="1" customWidth="1"/>
    <col min="27" max="27" width="15" style="51" bestFit="1" customWidth="1"/>
    <col min="28" max="28" width="18.625" style="51" bestFit="1" customWidth="1"/>
    <col min="29" max="29" width="19.25" style="51" bestFit="1" customWidth="1"/>
    <col min="30" max="30" width="13.375" style="51" bestFit="1" customWidth="1"/>
    <col min="31" max="31" width="24.625" style="51" bestFit="1" customWidth="1"/>
    <col min="32" max="32" width="16.25" style="51" bestFit="1" customWidth="1"/>
    <col min="33" max="33" width="12.625" style="51" bestFit="1" customWidth="1"/>
    <col min="34" max="34" width="12.125" style="51" customWidth="1"/>
    <col min="35" max="35" width="8.75" style="2"/>
    <col min="36" max="36" width="11.625" style="2" customWidth="1"/>
    <col min="37" max="16384" width="8.75" style="2"/>
  </cols>
  <sheetData>
    <row r="1" spans="1:34" ht="15.75">
      <c r="A1" s="48" t="s">
        <v>35</v>
      </c>
      <c r="B1" s="49">
        <v>0</v>
      </c>
      <c r="C1" s="50"/>
      <c r="H1" s="2"/>
    </row>
    <row r="2" spans="1:34" ht="33.75">
      <c r="D2" s="201" t="s">
        <v>25</v>
      </c>
      <c r="G2" s="3" t="s">
        <v>199</v>
      </c>
      <c r="H2" s="110">
        <v>11</v>
      </c>
      <c r="I2" s="2"/>
      <c r="J2" s="2"/>
      <c r="K2" s="2"/>
    </row>
    <row r="3" spans="1:34">
      <c r="D3" s="51"/>
      <c r="E3" s="51"/>
      <c r="F3" s="51"/>
      <c r="G3" s="51"/>
    </row>
    <row r="4" spans="1:34">
      <c r="D4" s="51"/>
      <c r="E4" s="51"/>
      <c r="F4" s="51"/>
      <c r="G4" s="51"/>
    </row>
    <row r="5" spans="1:34">
      <c r="D5" s="51"/>
      <c r="E5" s="51"/>
      <c r="F5" s="51"/>
    </row>
    <row r="6" spans="1:34">
      <c r="D6" s="51"/>
      <c r="E6" s="51"/>
      <c r="F6" s="51"/>
    </row>
    <row r="8" spans="1:34">
      <c r="E8" s="51"/>
    </row>
    <row r="9" spans="1:34" ht="15.75">
      <c r="D9" s="54" t="s">
        <v>43</v>
      </c>
    </row>
    <row r="10" spans="1:34" ht="15.75">
      <c r="D10" s="60" t="s">
        <v>102</v>
      </c>
      <c r="E10" s="60" t="s">
        <v>46</v>
      </c>
      <c r="F10" s="60" t="s">
        <v>157</v>
      </c>
      <c r="G10" s="60" t="s">
        <v>47</v>
      </c>
      <c r="H10" s="61" t="s">
        <v>48</v>
      </c>
      <c r="I10" s="61" t="s">
        <v>49</v>
      </c>
      <c r="J10" s="61" t="s">
        <v>50</v>
      </c>
      <c r="K10" s="61" t="s">
        <v>51</v>
      </c>
      <c r="L10" s="61" t="s">
        <v>52</v>
      </c>
      <c r="M10" s="61" t="s">
        <v>53</v>
      </c>
      <c r="N10" s="61" t="s">
        <v>54</v>
      </c>
      <c r="O10" s="61" t="s">
        <v>55</v>
      </c>
      <c r="P10" s="61" t="s">
        <v>56</v>
      </c>
      <c r="Q10" s="61" t="s">
        <v>57</v>
      </c>
      <c r="R10" s="61" t="s">
        <v>58</v>
      </c>
      <c r="S10" s="61" t="s">
        <v>59</v>
      </c>
      <c r="T10" s="61" t="s">
        <v>60</v>
      </c>
      <c r="U10" s="61" t="s">
        <v>61</v>
      </c>
      <c r="V10" s="61" t="s">
        <v>62</v>
      </c>
      <c r="W10" s="61" t="s">
        <v>63</v>
      </c>
      <c r="X10" s="61" t="s">
        <v>64</v>
      </c>
      <c r="Y10" s="61" t="s">
        <v>65</v>
      </c>
      <c r="Z10" s="61" t="s">
        <v>66</v>
      </c>
      <c r="AA10" s="61" t="s">
        <v>67</v>
      </c>
      <c r="AB10" s="61" t="s">
        <v>68</v>
      </c>
      <c r="AC10" s="61" t="s">
        <v>69</v>
      </c>
      <c r="AD10" s="61" t="s">
        <v>70</v>
      </c>
      <c r="AE10" s="61" t="s">
        <v>71</v>
      </c>
      <c r="AF10" s="61" t="s">
        <v>72</v>
      </c>
      <c r="AG10" s="61" t="s">
        <v>73</v>
      </c>
      <c r="AH10" s="61" t="s">
        <v>74</v>
      </c>
    </row>
    <row r="11" spans="1:34">
      <c r="D11" s="62">
        <v>1989</v>
      </c>
      <c r="E11" s="62">
        <v>1</v>
      </c>
      <c r="F11" s="62">
        <v>1989</v>
      </c>
      <c r="G11" s="62">
        <v>1989</v>
      </c>
      <c r="H11" s="131">
        <v>3.5</v>
      </c>
      <c r="I11" s="131">
        <v>0</v>
      </c>
      <c r="J11" s="131">
        <v>0</v>
      </c>
      <c r="K11" s="131">
        <v>0</v>
      </c>
      <c r="L11" s="131">
        <v>0</v>
      </c>
      <c r="M11" s="131">
        <v>0</v>
      </c>
      <c r="N11" s="131">
        <v>6.2</v>
      </c>
      <c r="O11" s="131">
        <v>0</v>
      </c>
      <c r="P11" s="131">
        <v>0</v>
      </c>
      <c r="Q11" s="131">
        <v>0</v>
      </c>
      <c r="R11" s="131">
        <v>7.5</v>
      </c>
      <c r="S11" s="131">
        <v>0</v>
      </c>
      <c r="T11" s="131">
        <v>0</v>
      </c>
      <c r="U11" s="131">
        <v>0</v>
      </c>
      <c r="V11" s="131">
        <v>637.6</v>
      </c>
      <c r="W11" s="131">
        <v>0</v>
      </c>
      <c r="X11" s="131">
        <v>1732.4</v>
      </c>
      <c r="Y11" s="131">
        <v>0</v>
      </c>
      <c r="Z11" s="131">
        <v>0</v>
      </c>
      <c r="AA11" s="131">
        <v>0</v>
      </c>
      <c r="AB11" s="131">
        <v>0</v>
      </c>
      <c r="AC11" s="131">
        <v>4.3</v>
      </c>
      <c r="AD11" s="131">
        <v>0</v>
      </c>
      <c r="AE11" s="131">
        <v>0</v>
      </c>
      <c r="AF11" s="131">
        <v>0</v>
      </c>
      <c r="AG11" s="131">
        <v>430.4</v>
      </c>
      <c r="AH11" s="43">
        <v>2821.9000000000005</v>
      </c>
    </row>
    <row r="12" spans="1:34">
      <c r="D12" s="62">
        <v>1989</v>
      </c>
      <c r="E12" s="62">
        <v>2</v>
      </c>
      <c r="F12" s="62">
        <v>1989</v>
      </c>
      <c r="G12" s="62">
        <v>1989</v>
      </c>
      <c r="H12" s="131">
        <v>0.8</v>
      </c>
      <c r="I12" s="131">
        <v>0</v>
      </c>
      <c r="J12" s="131">
        <v>0</v>
      </c>
      <c r="K12" s="131">
        <v>0</v>
      </c>
      <c r="L12" s="131">
        <v>0</v>
      </c>
      <c r="M12" s="131">
        <v>0</v>
      </c>
      <c r="N12" s="131">
        <v>11.8</v>
      </c>
      <c r="O12" s="131">
        <v>0</v>
      </c>
      <c r="P12" s="131">
        <v>0</v>
      </c>
      <c r="Q12" s="131">
        <v>0</v>
      </c>
      <c r="R12" s="131">
        <v>5.3</v>
      </c>
      <c r="S12" s="131">
        <v>0</v>
      </c>
      <c r="T12" s="131">
        <v>0</v>
      </c>
      <c r="U12" s="131">
        <v>0</v>
      </c>
      <c r="V12" s="131">
        <v>305</v>
      </c>
      <c r="W12" s="131">
        <v>0</v>
      </c>
      <c r="X12" s="131">
        <v>1632.3</v>
      </c>
      <c r="Y12" s="131">
        <v>0</v>
      </c>
      <c r="Z12" s="131">
        <v>0</v>
      </c>
      <c r="AA12" s="131">
        <v>0</v>
      </c>
      <c r="AB12" s="131">
        <v>0</v>
      </c>
      <c r="AC12" s="131">
        <v>3.1</v>
      </c>
      <c r="AD12" s="131">
        <v>0</v>
      </c>
      <c r="AE12" s="131">
        <v>0</v>
      </c>
      <c r="AF12" s="131">
        <v>0</v>
      </c>
      <c r="AG12" s="131">
        <v>1255.5999999999999</v>
      </c>
      <c r="AH12" s="43">
        <v>3213.8999999999996</v>
      </c>
    </row>
    <row r="13" spans="1:34">
      <c r="D13" s="62">
        <v>1989</v>
      </c>
      <c r="E13" s="62">
        <v>3</v>
      </c>
      <c r="F13" s="62">
        <v>1989</v>
      </c>
      <c r="G13" s="62">
        <v>1989</v>
      </c>
      <c r="H13" s="131">
        <v>0</v>
      </c>
      <c r="I13" s="131">
        <v>0</v>
      </c>
      <c r="J13" s="131">
        <v>0</v>
      </c>
      <c r="K13" s="131">
        <v>0</v>
      </c>
      <c r="L13" s="131">
        <v>0</v>
      </c>
      <c r="M13" s="131">
        <v>0</v>
      </c>
      <c r="N13" s="131">
        <v>112.3</v>
      </c>
      <c r="O13" s="131">
        <v>0</v>
      </c>
      <c r="P13" s="131">
        <v>0</v>
      </c>
      <c r="Q13" s="131">
        <v>0</v>
      </c>
      <c r="R13" s="131">
        <v>9.6</v>
      </c>
      <c r="S13" s="131">
        <v>0</v>
      </c>
      <c r="T13" s="131">
        <v>0</v>
      </c>
      <c r="U13" s="131">
        <v>0</v>
      </c>
      <c r="V13" s="131">
        <v>242</v>
      </c>
      <c r="W13" s="131">
        <v>0</v>
      </c>
      <c r="X13" s="131">
        <v>3536.5</v>
      </c>
      <c r="Y13" s="131">
        <v>0</v>
      </c>
      <c r="Z13" s="131">
        <v>0</v>
      </c>
      <c r="AA13" s="131">
        <v>0</v>
      </c>
      <c r="AB13" s="131">
        <v>0</v>
      </c>
      <c r="AC13" s="131">
        <v>6.9</v>
      </c>
      <c r="AD13" s="131">
        <v>0</v>
      </c>
      <c r="AE13" s="131">
        <v>0</v>
      </c>
      <c r="AF13" s="131">
        <v>0</v>
      </c>
      <c r="AG13" s="131">
        <v>2682.5</v>
      </c>
      <c r="AH13" s="43">
        <v>6589.8</v>
      </c>
    </row>
    <row r="14" spans="1:34">
      <c r="D14" s="62">
        <v>1989</v>
      </c>
      <c r="E14" s="62">
        <v>4</v>
      </c>
      <c r="F14" s="62">
        <v>1989</v>
      </c>
      <c r="G14" s="62">
        <v>1989</v>
      </c>
      <c r="H14" s="131">
        <v>0</v>
      </c>
      <c r="I14" s="131">
        <v>0</v>
      </c>
      <c r="J14" s="131">
        <v>0</v>
      </c>
      <c r="K14" s="131">
        <v>0</v>
      </c>
      <c r="L14" s="131">
        <v>0</v>
      </c>
      <c r="M14" s="131">
        <v>0</v>
      </c>
      <c r="N14" s="131">
        <v>206.3</v>
      </c>
      <c r="O14" s="131">
        <v>0</v>
      </c>
      <c r="P14" s="131">
        <v>0</v>
      </c>
      <c r="Q14" s="131">
        <v>0</v>
      </c>
      <c r="R14" s="131">
        <v>20.100000000000001</v>
      </c>
      <c r="S14" s="131">
        <v>0</v>
      </c>
      <c r="T14" s="131">
        <v>0</v>
      </c>
      <c r="U14" s="131">
        <v>0</v>
      </c>
      <c r="V14" s="131">
        <v>439.7</v>
      </c>
      <c r="W14" s="131">
        <v>0</v>
      </c>
      <c r="X14" s="131">
        <v>5441.2</v>
      </c>
      <c r="Y14" s="131">
        <v>0</v>
      </c>
      <c r="Z14" s="131">
        <v>0</v>
      </c>
      <c r="AA14" s="131">
        <v>0</v>
      </c>
      <c r="AB14" s="131">
        <v>0</v>
      </c>
      <c r="AC14" s="131">
        <v>12.3</v>
      </c>
      <c r="AD14" s="131">
        <v>0</v>
      </c>
      <c r="AE14" s="131">
        <v>0</v>
      </c>
      <c r="AF14" s="131">
        <v>0</v>
      </c>
      <c r="AG14" s="131">
        <v>2229.6999999999998</v>
      </c>
      <c r="AH14" s="43">
        <v>8349.2999999999993</v>
      </c>
    </row>
    <row r="15" spans="1:34">
      <c r="D15" s="62">
        <v>1989</v>
      </c>
      <c r="E15" s="62">
        <v>5</v>
      </c>
      <c r="F15" s="62">
        <v>1989</v>
      </c>
      <c r="G15" s="62">
        <v>1990</v>
      </c>
      <c r="H15" s="131">
        <v>0</v>
      </c>
      <c r="I15" s="131">
        <v>0</v>
      </c>
      <c r="J15" s="131">
        <v>0</v>
      </c>
      <c r="K15" s="131">
        <v>0</v>
      </c>
      <c r="L15" s="131">
        <v>0</v>
      </c>
      <c r="M15" s="131">
        <v>0</v>
      </c>
      <c r="N15" s="131">
        <v>282</v>
      </c>
      <c r="O15" s="131">
        <v>0</v>
      </c>
      <c r="P15" s="131">
        <v>0</v>
      </c>
      <c r="Q15" s="131">
        <v>0</v>
      </c>
      <c r="R15" s="131">
        <v>22.8</v>
      </c>
      <c r="S15" s="131">
        <v>0</v>
      </c>
      <c r="T15" s="131">
        <v>0</v>
      </c>
      <c r="U15" s="131">
        <v>0</v>
      </c>
      <c r="V15" s="131">
        <v>453.2</v>
      </c>
      <c r="W15" s="131">
        <v>0</v>
      </c>
      <c r="X15" s="131">
        <v>6285.8</v>
      </c>
      <c r="Y15" s="131">
        <v>0</v>
      </c>
      <c r="Z15" s="131">
        <v>0</v>
      </c>
      <c r="AA15" s="131">
        <v>0</v>
      </c>
      <c r="AB15" s="131">
        <v>0</v>
      </c>
      <c r="AC15" s="131">
        <v>10.8</v>
      </c>
      <c r="AD15" s="131">
        <v>0</v>
      </c>
      <c r="AE15" s="131">
        <v>0</v>
      </c>
      <c r="AF15" s="131">
        <v>0</v>
      </c>
      <c r="AG15" s="131">
        <v>2277.6</v>
      </c>
      <c r="AH15" s="43">
        <v>9332.2000000000007</v>
      </c>
    </row>
    <row r="16" spans="1:34">
      <c r="D16" s="62">
        <v>1989</v>
      </c>
      <c r="E16" s="62">
        <v>6</v>
      </c>
      <c r="F16" s="62">
        <v>1989</v>
      </c>
      <c r="G16" s="62">
        <v>1990</v>
      </c>
      <c r="H16" s="131">
        <v>0</v>
      </c>
      <c r="I16" s="131">
        <v>0</v>
      </c>
      <c r="J16" s="131">
        <v>0</v>
      </c>
      <c r="K16" s="131">
        <v>0</v>
      </c>
      <c r="L16" s="131">
        <v>0</v>
      </c>
      <c r="M16" s="131">
        <v>0</v>
      </c>
      <c r="N16" s="131">
        <v>546.6</v>
      </c>
      <c r="O16" s="131">
        <v>0</v>
      </c>
      <c r="P16" s="131">
        <v>0</v>
      </c>
      <c r="Q16" s="131">
        <v>0</v>
      </c>
      <c r="R16" s="131">
        <v>18.8</v>
      </c>
      <c r="S16" s="131">
        <v>0</v>
      </c>
      <c r="T16" s="131">
        <v>0</v>
      </c>
      <c r="U16" s="131">
        <v>0</v>
      </c>
      <c r="V16" s="131">
        <v>506</v>
      </c>
      <c r="W16" s="131">
        <v>0</v>
      </c>
      <c r="X16" s="131">
        <v>7460.3</v>
      </c>
      <c r="Y16" s="131">
        <v>0</v>
      </c>
      <c r="Z16" s="131">
        <v>0</v>
      </c>
      <c r="AA16" s="131">
        <v>0</v>
      </c>
      <c r="AB16" s="131">
        <v>0</v>
      </c>
      <c r="AC16" s="131">
        <v>14.1</v>
      </c>
      <c r="AD16" s="131">
        <v>0</v>
      </c>
      <c r="AE16" s="131">
        <v>0</v>
      </c>
      <c r="AF16" s="131">
        <v>0</v>
      </c>
      <c r="AG16" s="131">
        <v>2501.3000000000002</v>
      </c>
      <c r="AH16" s="43">
        <v>11047.100000000002</v>
      </c>
    </row>
    <row r="17" spans="4:34">
      <c r="D17" s="62">
        <v>1989</v>
      </c>
      <c r="E17" s="62">
        <v>7</v>
      </c>
      <c r="F17" s="62">
        <v>1990</v>
      </c>
      <c r="G17" s="62">
        <v>1990</v>
      </c>
      <c r="H17" s="131">
        <v>2.2999999999999998</v>
      </c>
      <c r="I17" s="131">
        <v>0</v>
      </c>
      <c r="J17" s="131">
        <v>0</v>
      </c>
      <c r="K17" s="131">
        <v>0</v>
      </c>
      <c r="L17" s="131">
        <v>0</v>
      </c>
      <c r="M17" s="131">
        <v>0</v>
      </c>
      <c r="N17" s="131">
        <v>896</v>
      </c>
      <c r="O17" s="131">
        <v>0</v>
      </c>
      <c r="P17" s="131">
        <v>0</v>
      </c>
      <c r="Q17" s="131">
        <v>0</v>
      </c>
      <c r="R17" s="131">
        <v>18.7</v>
      </c>
      <c r="S17" s="131">
        <v>0</v>
      </c>
      <c r="T17" s="131">
        <v>0</v>
      </c>
      <c r="U17" s="131">
        <v>0</v>
      </c>
      <c r="V17" s="131">
        <v>624</v>
      </c>
      <c r="W17" s="131">
        <v>0</v>
      </c>
      <c r="X17" s="131">
        <v>10002</v>
      </c>
      <c r="Y17" s="131">
        <v>0</v>
      </c>
      <c r="Z17" s="131">
        <v>0</v>
      </c>
      <c r="AA17" s="131">
        <v>0</v>
      </c>
      <c r="AB17" s="131">
        <v>0</v>
      </c>
      <c r="AC17" s="131">
        <v>17.600000000000001</v>
      </c>
      <c r="AD17" s="131">
        <v>0</v>
      </c>
      <c r="AE17" s="131">
        <v>0</v>
      </c>
      <c r="AF17" s="131">
        <v>0</v>
      </c>
      <c r="AG17" s="131">
        <v>2999.9</v>
      </c>
      <c r="AH17" s="43">
        <v>14560.5</v>
      </c>
    </row>
    <row r="18" spans="4:34">
      <c r="D18" s="62">
        <v>1989</v>
      </c>
      <c r="E18" s="62">
        <v>8</v>
      </c>
      <c r="F18" s="62">
        <v>1990</v>
      </c>
      <c r="G18" s="62">
        <v>1990</v>
      </c>
      <c r="H18" s="131">
        <v>4.2</v>
      </c>
      <c r="I18" s="131">
        <v>0</v>
      </c>
      <c r="J18" s="131">
        <v>0</v>
      </c>
      <c r="K18" s="131">
        <v>0</v>
      </c>
      <c r="L18" s="131">
        <v>0</v>
      </c>
      <c r="M18" s="131">
        <v>0</v>
      </c>
      <c r="N18" s="131">
        <v>662</v>
      </c>
      <c r="O18" s="131">
        <v>0</v>
      </c>
      <c r="P18" s="131">
        <v>0</v>
      </c>
      <c r="Q18" s="131">
        <v>0</v>
      </c>
      <c r="R18" s="131">
        <v>25.9</v>
      </c>
      <c r="S18" s="131">
        <v>0</v>
      </c>
      <c r="T18" s="131">
        <v>0</v>
      </c>
      <c r="U18" s="131">
        <v>0</v>
      </c>
      <c r="V18" s="131">
        <v>642.6</v>
      </c>
      <c r="W18" s="131">
        <v>0</v>
      </c>
      <c r="X18" s="131">
        <v>9026.7999999999993</v>
      </c>
      <c r="Y18" s="131">
        <v>0</v>
      </c>
      <c r="Z18" s="131">
        <v>0</v>
      </c>
      <c r="AA18" s="131">
        <v>0</v>
      </c>
      <c r="AB18" s="131">
        <v>0</v>
      </c>
      <c r="AC18" s="131">
        <v>16.600000000000001</v>
      </c>
      <c r="AD18" s="131">
        <v>0</v>
      </c>
      <c r="AE18" s="131">
        <v>0</v>
      </c>
      <c r="AF18" s="131">
        <v>0</v>
      </c>
      <c r="AG18" s="131">
        <v>2973.5</v>
      </c>
      <c r="AH18" s="43">
        <v>13351.6</v>
      </c>
    </row>
    <row r="19" spans="4:34">
      <c r="D19" s="62">
        <v>1989</v>
      </c>
      <c r="E19" s="62">
        <v>9</v>
      </c>
      <c r="F19" s="62">
        <v>1990</v>
      </c>
      <c r="G19" s="62">
        <v>1990</v>
      </c>
      <c r="H19" s="131">
        <v>4.3</v>
      </c>
      <c r="I19" s="131">
        <v>0</v>
      </c>
      <c r="J19" s="131">
        <v>0</v>
      </c>
      <c r="K19" s="131">
        <v>0</v>
      </c>
      <c r="L19" s="131">
        <v>0</v>
      </c>
      <c r="M19" s="131">
        <v>0</v>
      </c>
      <c r="N19" s="131">
        <v>496.7</v>
      </c>
      <c r="O19" s="131">
        <v>0</v>
      </c>
      <c r="P19" s="131">
        <v>0</v>
      </c>
      <c r="Q19" s="131">
        <v>0</v>
      </c>
      <c r="R19" s="131">
        <v>24.5</v>
      </c>
      <c r="S19" s="131">
        <v>0</v>
      </c>
      <c r="T19" s="131">
        <v>0</v>
      </c>
      <c r="U19" s="131">
        <v>0</v>
      </c>
      <c r="V19" s="131">
        <v>574.29999999999995</v>
      </c>
      <c r="W19" s="131">
        <v>0</v>
      </c>
      <c r="X19" s="131">
        <v>8963.5</v>
      </c>
      <c r="Y19" s="131">
        <v>0</v>
      </c>
      <c r="Z19" s="131">
        <v>0</v>
      </c>
      <c r="AA19" s="131">
        <v>0</v>
      </c>
      <c r="AB19" s="131">
        <v>0</v>
      </c>
      <c r="AC19" s="131">
        <v>12.5</v>
      </c>
      <c r="AD19" s="131">
        <v>0</v>
      </c>
      <c r="AE19" s="131">
        <v>0</v>
      </c>
      <c r="AF19" s="131">
        <v>0</v>
      </c>
      <c r="AG19" s="131">
        <v>2688.1</v>
      </c>
      <c r="AH19" s="43">
        <v>12763.9</v>
      </c>
    </row>
    <row r="20" spans="4:34">
      <c r="D20" s="62">
        <v>1989</v>
      </c>
      <c r="E20" s="62">
        <v>10</v>
      </c>
      <c r="F20" s="62">
        <v>1990</v>
      </c>
      <c r="G20" s="62">
        <v>1990</v>
      </c>
      <c r="H20" s="131">
        <v>16.2</v>
      </c>
      <c r="I20" s="131">
        <v>0</v>
      </c>
      <c r="J20" s="131">
        <v>0</v>
      </c>
      <c r="K20" s="131">
        <v>0</v>
      </c>
      <c r="L20" s="131">
        <v>0</v>
      </c>
      <c r="M20" s="131">
        <v>0</v>
      </c>
      <c r="N20" s="131">
        <v>371.7</v>
      </c>
      <c r="O20" s="131">
        <v>0</v>
      </c>
      <c r="P20" s="131">
        <v>0</v>
      </c>
      <c r="Q20" s="131">
        <v>0</v>
      </c>
      <c r="R20" s="131">
        <v>14.4</v>
      </c>
      <c r="S20" s="131">
        <v>0</v>
      </c>
      <c r="T20" s="131">
        <v>0</v>
      </c>
      <c r="U20" s="131">
        <v>0</v>
      </c>
      <c r="V20" s="131">
        <v>886.6</v>
      </c>
      <c r="W20" s="131">
        <v>0</v>
      </c>
      <c r="X20" s="131">
        <v>7014.9</v>
      </c>
      <c r="Y20" s="131">
        <v>0</v>
      </c>
      <c r="Z20" s="131">
        <v>0</v>
      </c>
      <c r="AA20" s="131">
        <v>0</v>
      </c>
      <c r="AB20" s="131">
        <v>0</v>
      </c>
      <c r="AC20" s="131">
        <v>9.5</v>
      </c>
      <c r="AD20" s="131">
        <v>0</v>
      </c>
      <c r="AE20" s="131">
        <v>0</v>
      </c>
      <c r="AF20" s="131">
        <v>0</v>
      </c>
      <c r="AG20" s="131">
        <v>3303</v>
      </c>
      <c r="AH20" s="43">
        <v>11616.3</v>
      </c>
    </row>
    <row r="21" spans="4:34">
      <c r="D21" s="62">
        <v>1989</v>
      </c>
      <c r="E21" s="62">
        <v>11</v>
      </c>
      <c r="F21" s="62">
        <v>1990</v>
      </c>
      <c r="G21" s="62">
        <v>1990</v>
      </c>
      <c r="H21" s="131">
        <v>3.7</v>
      </c>
      <c r="I21" s="131">
        <v>0</v>
      </c>
      <c r="J21" s="131">
        <v>0</v>
      </c>
      <c r="K21" s="131">
        <v>0</v>
      </c>
      <c r="L21" s="131">
        <v>0</v>
      </c>
      <c r="M21" s="131">
        <v>0</v>
      </c>
      <c r="N21" s="131">
        <v>92.2</v>
      </c>
      <c r="O21" s="131">
        <v>0</v>
      </c>
      <c r="P21" s="131">
        <v>0</v>
      </c>
      <c r="Q21" s="131">
        <v>0</v>
      </c>
      <c r="R21" s="131">
        <v>0</v>
      </c>
      <c r="S21" s="131">
        <v>0</v>
      </c>
      <c r="T21" s="131">
        <v>0</v>
      </c>
      <c r="U21" s="131">
        <v>0</v>
      </c>
      <c r="V21" s="131">
        <v>928.2</v>
      </c>
      <c r="W21" s="131">
        <v>0</v>
      </c>
      <c r="X21" s="131">
        <v>6439.7</v>
      </c>
      <c r="Y21" s="131">
        <v>0</v>
      </c>
      <c r="Z21" s="131">
        <v>0</v>
      </c>
      <c r="AA21" s="131">
        <v>0</v>
      </c>
      <c r="AB21" s="131">
        <v>0</v>
      </c>
      <c r="AC21" s="131">
        <v>13.9</v>
      </c>
      <c r="AD21" s="131">
        <v>0</v>
      </c>
      <c r="AE21" s="131">
        <v>0</v>
      </c>
      <c r="AF21" s="131">
        <v>0</v>
      </c>
      <c r="AG21" s="131">
        <v>3428.2</v>
      </c>
      <c r="AH21" s="43">
        <v>10905.9</v>
      </c>
    </row>
    <row r="22" spans="4:34">
      <c r="D22" s="62">
        <v>1989</v>
      </c>
      <c r="E22" s="62">
        <v>12</v>
      </c>
      <c r="F22" s="62">
        <v>1990</v>
      </c>
      <c r="G22" s="62">
        <v>1990</v>
      </c>
      <c r="H22" s="131">
        <v>3.8</v>
      </c>
      <c r="I22" s="131">
        <v>0</v>
      </c>
      <c r="J22" s="131">
        <v>0</v>
      </c>
      <c r="K22" s="131">
        <v>0</v>
      </c>
      <c r="L22" s="131">
        <v>0</v>
      </c>
      <c r="M22" s="131">
        <v>0</v>
      </c>
      <c r="N22" s="131">
        <v>109.9</v>
      </c>
      <c r="O22" s="131">
        <v>0</v>
      </c>
      <c r="P22" s="131">
        <v>0</v>
      </c>
      <c r="Q22" s="131">
        <v>0</v>
      </c>
      <c r="R22" s="131">
        <v>4.8</v>
      </c>
      <c r="S22" s="131">
        <v>0</v>
      </c>
      <c r="T22" s="131">
        <v>0</v>
      </c>
      <c r="U22" s="131">
        <v>0</v>
      </c>
      <c r="V22" s="131">
        <v>1545.8</v>
      </c>
      <c r="W22" s="131">
        <v>0</v>
      </c>
      <c r="X22" s="131">
        <v>6307.6</v>
      </c>
      <c r="Y22" s="131">
        <v>0</v>
      </c>
      <c r="Z22" s="131">
        <v>0</v>
      </c>
      <c r="AA22" s="131">
        <v>0</v>
      </c>
      <c r="AB22" s="131">
        <v>0</v>
      </c>
      <c r="AC22" s="131">
        <v>2.9</v>
      </c>
      <c r="AD22" s="131">
        <v>0</v>
      </c>
      <c r="AE22" s="131">
        <v>0</v>
      </c>
      <c r="AF22" s="131">
        <v>0</v>
      </c>
      <c r="AG22" s="131">
        <v>2295.4</v>
      </c>
      <c r="AH22" s="43">
        <v>10270.200000000001</v>
      </c>
    </row>
    <row r="23" spans="4:34">
      <c r="D23" s="62">
        <v>1990</v>
      </c>
      <c r="E23" s="62">
        <v>1</v>
      </c>
      <c r="F23" s="62">
        <v>1990</v>
      </c>
      <c r="G23" s="62">
        <v>1990</v>
      </c>
      <c r="H23" s="131">
        <v>4.5</v>
      </c>
      <c r="I23" s="131">
        <v>0</v>
      </c>
      <c r="J23" s="131">
        <v>0</v>
      </c>
      <c r="K23" s="131">
        <v>0</v>
      </c>
      <c r="L23" s="131">
        <v>0</v>
      </c>
      <c r="M23" s="131">
        <v>0</v>
      </c>
      <c r="N23" s="131">
        <v>8.1999999999999993</v>
      </c>
      <c r="O23" s="131">
        <v>0</v>
      </c>
      <c r="P23" s="131">
        <v>0</v>
      </c>
      <c r="Q23" s="131">
        <v>0</v>
      </c>
      <c r="R23" s="131">
        <v>3.6</v>
      </c>
      <c r="S23" s="131">
        <v>0</v>
      </c>
      <c r="T23" s="131">
        <v>0</v>
      </c>
      <c r="U23" s="131">
        <v>0</v>
      </c>
      <c r="V23" s="131">
        <v>224.5</v>
      </c>
      <c r="W23" s="131">
        <v>0</v>
      </c>
      <c r="X23" s="131">
        <v>3031.2</v>
      </c>
      <c r="Y23" s="131">
        <v>0</v>
      </c>
      <c r="Z23" s="131">
        <v>0</v>
      </c>
      <c r="AA23" s="131">
        <v>0</v>
      </c>
      <c r="AB23" s="131">
        <v>0</v>
      </c>
      <c r="AC23" s="131">
        <v>0</v>
      </c>
      <c r="AD23" s="131">
        <v>0</v>
      </c>
      <c r="AE23" s="131">
        <v>0</v>
      </c>
      <c r="AF23" s="131">
        <v>0</v>
      </c>
      <c r="AG23" s="131">
        <v>395.1</v>
      </c>
      <c r="AH23" s="43">
        <v>3667.1</v>
      </c>
    </row>
    <row r="24" spans="4:34">
      <c r="D24" s="62">
        <v>1990</v>
      </c>
      <c r="E24" s="62">
        <v>2</v>
      </c>
      <c r="F24" s="62">
        <v>1990</v>
      </c>
      <c r="G24" s="62">
        <v>1990</v>
      </c>
      <c r="H24" s="131">
        <v>0.1</v>
      </c>
      <c r="I24" s="131">
        <v>0</v>
      </c>
      <c r="J24" s="131">
        <v>0</v>
      </c>
      <c r="K24" s="131">
        <v>0</v>
      </c>
      <c r="L24" s="131">
        <v>0</v>
      </c>
      <c r="M24" s="131">
        <v>0</v>
      </c>
      <c r="N24" s="131">
        <v>6</v>
      </c>
      <c r="O24" s="131">
        <v>0</v>
      </c>
      <c r="P24" s="131">
        <v>0</v>
      </c>
      <c r="Q24" s="131">
        <v>0</v>
      </c>
      <c r="R24" s="131">
        <v>1.9</v>
      </c>
      <c r="S24" s="131">
        <v>0</v>
      </c>
      <c r="T24" s="131">
        <v>0</v>
      </c>
      <c r="U24" s="131">
        <v>0</v>
      </c>
      <c r="V24" s="131">
        <v>546.1</v>
      </c>
      <c r="W24" s="131">
        <v>0</v>
      </c>
      <c r="X24" s="131">
        <v>1852.6</v>
      </c>
      <c r="Y24" s="131">
        <v>0</v>
      </c>
      <c r="Z24" s="131">
        <v>0</v>
      </c>
      <c r="AA24" s="131">
        <v>0</v>
      </c>
      <c r="AB24" s="131">
        <v>0</v>
      </c>
      <c r="AC24" s="131">
        <v>2.6</v>
      </c>
      <c r="AD24" s="131">
        <v>0</v>
      </c>
      <c r="AE24" s="131">
        <v>0</v>
      </c>
      <c r="AF24" s="131">
        <v>0</v>
      </c>
      <c r="AG24" s="131">
        <v>616.4</v>
      </c>
      <c r="AH24" s="43">
        <v>3025.7</v>
      </c>
    </row>
    <row r="25" spans="4:34">
      <c r="D25" s="62">
        <v>1990</v>
      </c>
      <c r="E25" s="62">
        <v>3</v>
      </c>
      <c r="F25" s="62">
        <v>1990</v>
      </c>
      <c r="G25" s="62">
        <v>1990</v>
      </c>
      <c r="H25" s="131">
        <v>0.8</v>
      </c>
      <c r="I25" s="131">
        <v>0</v>
      </c>
      <c r="J25" s="131">
        <v>0</v>
      </c>
      <c r="K25" s="131">
        <v>0</v>
      </c>
      <c r="L25" s="131">
        <v>0</v>
      </c>
      <c r="M25" s="131">
        <v>0</v>
      </c>
      <c r="N25" s="131">
        <v>0</v>
      </c>
      <c r="O25" s="131">
        <v>0</v>
      </c>
      <c r="P25" s="131">
        <v>0</v>
      </c>
      <c r="Q25" s="131">
        <v>0</v>
      </c>
      <c r="R25" s="131">
        <v>0</v>
      </c>
      <c r="S25" s="131">
        <v>0</v>
      </c>
      <c r="T25" s="131">
        <v>0</v>
      </c>
      <c r="U25" s="131">
        <v>0</v>
      </c>
      <c r="V25" s="131">
        <v>534.9</v>
      </c>
      <c r="W25" s="131">
        <v>0</v>
      </c>
      <c r="X25" s="131">
        <v>3632.7</v>
      </c>
      <c r="Y25" s="131">
        <v>0</v>
      </c>
      <c r="Z25" s="131">
        <v>0</v>
      </c>
      <c r="AA25" s="131">
        <v>0</v>
      </c>
      <c r="AB25" s="131">
        <v>0</v>
      </c>
      <c r="AC25" s="131">
        <v>6.4</v>
      </c>
      <c r="AD25" s="131">
        <v>0</v>
      </c>
      <c r="AE25" s="131">
        <v>0</v>
      </c>
      <c r="AF25" s="131">
        <v>0</v>
      </c>
      <c r="AG25" s="131">
        <v>1334.6</v>
      </c>
      <c r="AH25" s="43">
        <v>5509.4</v>
      </c>
    </row>
    <row r="26" spans="4:34">
      <c r="D26" s="62">
        <v>1990</v>
      </c>
      <c r="E26" s="62">
        <v>4</v>
      </c>
      <c r="F26" s="62">
        <v>1990</v>
      </c>
      <c r="G26" s="62">
        <v>1990</v>
      </c>
      <c r="H26" s="131">
        <v>3.8</v>
      </c>
      <c r="I26" s="131">
        <v>0</v>
      </c>
      <c r="J26" s="131">
        <v>0</v>
      </c>
      <c r="K26" s="131">
        <v>0</v>
      </c>
      <c r="L26" s="131">
        <v>0</v>
      </c>
      <c r="M26" s="131">
        <v>0</v>
      </c>
      <c r="N26" s="131">
        <v>49.9</v>
      </c>
      <c r="O26" s="131">
        <v>0</v>
      </c>
      <c r="P26" s="131">
        <v>0</v>
      </c>
      <c r="Q26" s="131">
        <v>0</v>
      </c>
      <c r="R26" s="131">
        <v>0</v>
      </c>
      <c r="S26" s="131">
        <v>0</v>
      </c>
      <c r="T26" s="131">
        <v>0</v>
      </c>
      <c r="U26" s="131">
        <v>0</v>
      </c>
      <c r="V26" s="131">
        <v>923.9</v>
      </c>
      <c r="W26" s="131">
        <v>0</v>
      </c>
      <c r="X26" s="131">
        <v>3862.5</v>
      </c>
      <c r="Y26" s="131">
        <v>0</v>
      </c>
      <c r="Z26" s="131">
        <v>0</v>
      </c>
      <c r="AA26" s="131">
        <v>0</v>
      </c>
      <c r="AB26" s="131">
        <v>0</v>
      </c>
      <c r="AC26" s="131">
        <v>5.6</v>
      </c>
      <c r="AD26" s="131">
        <v>0</v>
      </c>
      <c r="AE26" s="131">
        <v>0</v>
      </c>
      <c r="AF26" s="131">
        <v>0</v>
      </c>
      <c r="AG26" s="131">
        <v>2186.1999999999998</v>
      </c>
      <c r="AH26" s="43">
        <v>7031.9000000000005</v>
      </c>
    </row>
    <row r="27" spans="4:34">
      <c r="D27" s="62">
        <v>1990</v>
      </c>
      <c r="E27" s="62">
        <v>5</v>
      </c>
      <c r="F27" s="62">
        <v>1990</v>
      </c>
      <c r="G27" s="62">
        <v>1991</v>
      </c>
      <c r="H27" s="131">
        <v>0.2</v>
      </c>
      <c r="I27" s="131">
        <v>0</v>
      </c>
      <c r="J27" s="131">
        <v>0</v>
      </c>
      <c r="K27" s="131">
        <v>0</v>
      </c>
      <c r="L27" s="131">
        <v>0</v>
      </c>
      <c r="M27" s="131">
        <v>0</v>
      </c>
      <c r="N27" s="131">
        <v>201.5</v>
      </c>
      <c r="O27" s="131">
        <v>0</v>
      </c>
      <c r="P27" s="131">
        <v>0</v>
      </c>
      <c r="Q27" s="131">
        <v>0</v>
      </c>
      <c r="R27" s="131">
        <v>11.4</v>
      </c>
      <c r="S27" s="131">
        <v>0</v>
      </c>
      <c r="T27" s="131">
        <v>0</v>
      </c>
      <c r="U27" s="131">
        <v>0</v>
      </c>
      <c r="V27" s="131">
        <v>423.9</v>
      </c>
      <c r="W27" s="131">
        <v>0</v>
      </c>
      <c r="X27" s="131">
        <v>7290.4</v>
      </c>
      <c r="Y27" s="131">
        <v>0</v>
      </c>
      <c r="Z27" s="131">
        <v>0</v>
      </c>
      <c r="AA27" s="131">
        <v>0</v>
      </c>
      <c r="AB27" s="131">
        <v>0</v>
      </c>
      <c r="AC27" s="131">
        <v>11.9</v>
      </c>
      <c r="AD27" s="131">
        <v>0</v>
      </c>
      <c r="AE27" s="131">
        <v>0</v>
      </c>
      <c r="AF27" s="131">
        <v>0</v>
      </c>
      <c r="AG27" s="131">
        <v>4457.8999999999996</v>
      </c>
      <c r="AH27" s="43">
        <v>12397.199999999999</v>
      </c>
    </row>
    <row r="28" spans="4:34">
      <c r="D28" s="62">
        <v>1990</v>
      </c>
      <c r="E28" s="62">
        <v>6</v>
      </c>
      <c r="F28" s="62">
        <v>1990</v>
      </c>
      <c r="G28" s="62">
        <v>1991</v>
      </c>
      <c r="H28" s="131">
        <v>6.6</v>
      </c>
      <c r="I28" s="131">
        <v>0</v>
      </c>
      <c r="J28" s="131">
        <v>0</v>
      </c>
      <c r="K28" s="131">
        <v>0</v>
      </c>
      <c r="L28" s="131">
        <v>0</v>
      </c>
      <c r="M28" s="131">
        <v>0</v>
      </c>
      <c r="N28" s="131">
        <v>668.5</v>
      </c>
      <c r="O28" s="131">
        <v>0</v>
      </c>
      <c r="P28" s="131">
        <v>0</v>
      </c>
      <c r="Q28" s="131">
        <v>0</v>
      </c>
      <c r="R28" s="131">
        <v>12.6</v>
      </c>
      <c r="S28" s="131">
        <v>0</v>
      </c>
      <c r="T28" s="131">
        <v>0</v>
      </c>
      <c r="U28" s="131">
        <v>0</v>
      </c>
      <c r="V28" s="131">
        <v>562.1</v>
      </c>
      <c r="W28" s="131">
        <v>0</v>
      </c>
      <c r="X28" s="131">
        <v>7289.1</v>
      </c>
      <c r="Y28" s="131">
        <v>0</v>
      </c>
      <c r="Z28" s="131">
        <v>0</v>
      </c>
      <c r="AA28" s="131">
        <v>0</v>
      </c>
      <c r="AB28" s="131">
        <v>0</v>
      </c>
      <c r="AC28" s="131">
        <v>15.9</v>
      </c>
      <c r="AD28" s="131">
        <v>0</v>
      </c>
      <c r="AE28" s="131">
        <v>0</v>
      </c>
      <c r="AF28" s="131">
        <v>0</v>
      </c>
      <c r="AG28" s="131">
        <v>2757.1</v>
      </c>
      <c r="AH28" s="43">
        <v>11311.900000000001</v>
      </c>
    </row>
    <row r="29" spans="4:34">
      <c r="D29" s="62">
        <v>1990</v>
      </c>
      <c r="E29" s="62">
        <v>7</v>
      </c>
      <c r="F29" s="62">
        <v>1991</v>
      </c>
      <c r="G29" s="62">
        <v>1991</v>
      </c>
      <c r="H29" s="131">
        <v>6.4</v>
      </c>
      <c r="I29" s="131">
        <v>0</v>
      </c>
      <c r="J29" s="131">
        <v>0</v>
      </c>
      <c r="K29" s="131">
        <v>0</v>
      </c>
      <c r="L29" s="131">
        <v>0</v>
      </c>
      <c r="M29" s="131">
        <v>0</v>
      </c>
      <c r="N29" s="131">
        <v>1093.5</v>
      </c>
      <c r="O29" s="131">
        <v>0</v>
      </c>
      <c r="P29" s="131">
        <v>0</v>
      </c>
      <c r="Q29" s="131">
        <v>0</v>
      </c>
      <c r="R29" s="131">
        <v>0</v>
      </c>
      <c r="S29" s="131">
        <v>0</v>
      </c>
      <c r="T29" s="131">
        <v>0</v>
      </c>
      <c r="U29" s="131">
        <v>0</v>
      </c>
      <c r="V29" s="131">
        <v>751.2</v>
      </c>
      <c r="W29" s="131">
        <v>0</v>
      </c>
      <c r="X29" s="131">
        <v>9651.7000000000007</v>
      </c>
      <c r="Y29" s="131">
        <v>0</v>
      </c>
      <c r="Z29" s="131">
        <v>0</v>
      </c>
      <c r="AA29" s="131">
        <v>0</v>
      </c>
      <c r="AB29" s="131">
        <v>0</v>
      </c>
      <c r="AC29" s="131">
        <v>16.5</v>
      </c>
      <c r="AD29" s="131">
        <v>0</v>
      </c>
      <c r="AE29" s="131">
        <v>0</v>
      </c>
      <c r="AF29" s="131">
        <v>0</v>
      </c>
      <c r="AG29" s="131">
        <v>3385</v>
      </c>
      <c r="AH29" s="43">
        <v>14904.300000000001</v>
      </c>
    </row>
    <row r="30" spans="4:34">
      <c r="D30" s="62">
        <v>1990</v>
      </c>
      <c r="E30" s="62">
        <v>8</v>
      </c>
      <c r="F30" s="62">
        <v>1991</v>
      </c>
      <c r="G30" s="62">
        <v>1991</v>
      </c>
      <c r="H30" s="131">
        <v>6.7</v>
      </c>
      <c r="I30" s="131">
        <v>0</v>
      </c>
      <c r="J30" s="131">
        <v>0</v>
      </c>
      <c r="K30" s="131">
        <v>0</v>
      </c>
      <c r="L30" s="131">
        <v>0</v>
      </c>
      <c r="M30" s="131">
        <v>0</v>
      </c>
      <c r="N30" s="131">
        <v>849.5</v>
      </c>
      <c r="O30" s="131">
        <v>0</v>
      </c>
      <c r="P30" s="131">
        <v>0</v>
      </c>
      <c r="Q30" s="131">
        <v>0</v>
      </c>
      <c r="R30" s="131">
        <v>0</v>
      </c>
      <c r="S30" s="131">
        <v>0</v>
      </c>
      <c r="T30" s="131">
        <v>0</v>
      </c>
      <c r="U30" s="131">
        <v>0</v>
      </c>
      <c r="V30" s="131">
        <v>671.2</v>
      </c>
      <c r="W30" s="131">
        <v>0</v>
      </c>
      <c r="X30" s="131">
        <v>8879.5</v>
      </c>
      <c r="Y30" s="131">
        <v>0</v>
      </c>
      <c r="Z30" s="131">
        <v>0</v>
      </c>
      <c r="AA30" s="131">
        <v>0</v>
      </c>
      <c r="AB30" s="131">
        <v>0</v>
      </c>
      <c r="AC30" s="131">
        <v>17.5</v>
      </c>
      <c r="AD30" s="131">
        <v>0</v>
      </c>
      <c r="AE30" s="131">
        <v>0</v>
      </c>
      <c r="AF30" s="131">
        <v>0</v>
      </c>
      <c r="AG30" s="131">
        <v>4024.6</v>
      </c>
      <c r="AH30" s="43">
        <v>14449</v>
      </c>
    </row>
    <row r="31" spans="4:34">
      <c r="D31" s="62">
        <v>1990</v>
      </c>
      <c r="E31" s="62">
        <v>9</v>
      </c>
      <c r="F31" s="62">
        <v>1991</v>
      </c>
      <c r="G31" s="62">
        <v>1991</v>
      </c>
      <c r="H31" s="131">
        <v>3.7</v>
      </c>
      <c r="I31" s="131">
        <v>0</v>
      </c>
      <c r="J31" s="131">
        <v>0</v>
      </c>
      <c r="K31" s="131">
        <v>0</v>
      </c>
      <c r="L31" s="131">
        <v>0</v>
      </c>
      <c r="M31" s="131">
        <v>0</v>
      </c>
      <c r="N31" s="131">
        <v>747.8</v>
      </c>
      <c r="O31" s="131">
        <v>0</v>
      </c>
      <c r="P31" s="131">
        <v>0</v>
      </c>
      <c r="Q31" s="131">
        <v>0</v>
      </c>
      <c r="R31" s="131">
        <v>0</v>
      </c>
      <c r="S31" s="131">
        <v>0</v>
      </c>
      <c r="T31" s="131">
        <v>0</v>
      </c>
      <c r="U31" s="131">
        <v>0</v>
      </c>
      <c r="V31" s="131">
        <v>600.6</v>
      </c>
      <c r="W31" s="131">
        <v>0</v>
      </c>
      <c r="X31" s="131">
        <v>9241.7999999999993</v>
      </c>
      <c r="Y31" s="131">
        <v>0</v>
      </c>
      <c r="Z31" s="131">
        <v>0</v>
      </c>
      <c r="AA31" s="131">
        <v>0</v>
      </c>
      <c r="AB31" s="131">
        <v>0</v>
      </c>
      <c r="AC31" s="131">
        <v>12.7</v>
      </c>
      <c r="AD31" s="131">
        <v>0</v>
      </c>
      <c r="AE31" s="131">
        <v>0</v>
      </c>
      <c r="AF31" s="131">
        <v>0</v>
      </c>
      <c r="AG31" s="131">
        <v>4454.1000000000004</v>
      </c>
      <c r="AH31" s="43">
        <v>15060.7</v>
      </c>
    </row>
    <row r="32" spans="4:34">
      <c r="D32" s="62">
        <v>1990</v>
      </c>
      <c r="E32" s="62">
        <v>10</v>
      </c>
      <c r="F32" s="62">
        <v>1991</v>
      </c>
      <c r="G32" s="62">
        <v>1991</v>
      </c>
      <c r="H32" s="131">
        <v>7.6</v>
      </c>
      <c r="I32" s="131">
        <v>0</v>
      </c>
      <c r="J32" s="131">
        <v>0</v>
      </c>
      <c r="K32" s="131">
        <v>0</v>
      </c>
      <c r="L32" s="131">
        <v>0</v>
      </c>
      <c r="M32" s="131">
        <v>0</v>
      </c>
      <c r="N32" s="131">
        <v>350.5</v>
      </c>
      <c r="O32" s="131">
        <v>0</v>
      </c>
      <c r="P32" s="131">
        <v>0</v>
      </c>
      <c r="Q32" s="131">
        <v>0</v>
      </c>
      <c r="R32" s="131">
        <v>0</v>
      </c>
      <c r="S32" s="131">
        <v>0</v>
      </c>
      <c r="T32" s="131">
        <v>0</v>
      </c>
      <c r="U32" s="131">
        <v>0</v>
      </c>
      <c r="V32" s="131">
        <v>456.8</v>
      </c>
      <c r="W32" s="131">
        <v>0</v>
      </c>
      <c r="X32" s="131">
        <v>8119.2</v>
      </c>
      <c r="Y32" s="131">
        <v>0</v>
      </c>
      <c r="Z32" s="131">
        <v>0</v>
      </c>
      <c r="AA32" s="131">
        <v>0</v>
      </c>
      <c r="AB32" s="131">
        <v>0</v>
      </c>
      <c r="AC32" s="131">
        <v>11.5</v>
      </c>
      <c r="AD32" s="131">
        <v>0</v>
      </c>
      <c r="AE32" s="131">
        <v>0</v>
      </c>
      <c r="AF32" s="131">
        <v>0</v>
      </c>
      <c r="AG32" s="131">
        <v>2616.6999999999998</v>
      </c>
      <c r="AH32" s="43">
        <v>11562.3</v>
      </c>
    </row>
    <row r="33" spans="4:35">
      <c r="D33" s="62">
        <v>1990</v>
      </c>
      <c r="E33" s="62">
        <v>11</v>
      </c>
      <c r="F33" s="62">
        <v>1991</v>
      </c>
      <c r="G33" s="62">
        <v>1991</v>
      </c>
      <c r="H33" s="131">
        <v>3.5</v>
      </c>
      <c r="I33" s="131">
        <v>0</v>
      </c>
      <c r="J33" s="131">
        <v>0</v>
      </c>
      <c r="K33" s="131">
        <v>0</v>
      </c>
      <c r="L33" s="131">
        <v>0</v>
      </c>
      <c r="M33" s="131">
        <v>0</v>
      </c>
      <c r="N33" s="131">
        <v>66.900000000000006</v>
      </c>
      <c r="O33" s="131">
        <v>0</v>
      </c>
      <c r="P33" s="131">
        <v>0</v>
      </c>
      <c r="Q33" s="131">
        <v>0</v>
      </c>
      <c r="R33" s="131">
        <v>0</v>
      </c>
      <c r="S33" s="131">
        <v>0</v>
      </c>
      <c r="T33" s="131">
        <v>0</v>
      </c>
      <c r="U33" s="131">
        <v>0</v>
      </c>
      <c r="V33" s="131">
        <v>317.8</v>
      </c>
      <c r="W33" s="131">
        <v>0</v>
      </c>
      <c r="X33" s="131">
        <v>6007.6</v>
      </c>
      <c r="Y33" s="131">
        <v>0</v>
      </c>
      <c r="Z33" s="131">
        <v>0</v>
      </c>
      <c r="AA33" s="131">
        <v>0</v>
      </c>
      <c r="AB33" s="131">
        <v>0</v>
      </c>
      <c r="AC33" s="131">
        <v>9.1</v>
      </c>
      <c r="AD33" s="131">
        <v>0</v>
      </c>
      <c r="AE33" s="131">
        <v>0</v>
      </c>
      <c r="AF33" s="131">
        <v>0</v>
      </c>
      <c r="AG33" s="131">
        <v>1798.6</v>
      </c>
      <c r="AH33" s="43">
        <v>8203.5</v>
      </c>
    </row>
    <row r="34" spans="4:35">
      <c r="D34" s="62">
        <v>1990</v>
      </c>
      <c r="E34" s="62">
        <v>12</v>
      </c>
      <c r="F34" s="62">
        <v>1991</v>
      </c>
      <c r="G34" s="62">
        <v>1991</v>
      </c>
      <c r="H34" s="131">
        <v>2.8</v>
      </c>
      <c r="I34" s="131">
        <v>0</v>
      </c>
      <c r="J34" s="131">
        <v>0</v>
      </c>
      <c r="K34" s="131">
        <v>0</v>
      </c>
      <c r="L34" s="131">
        <v>0</v>
      </c>
      <c r="M34" s="131">
        <v>0</v>
      </c>
      <c r="N34" s="131">
        <v>0</v>
      </c>
      <c r="O34" s="131">
        <v>0</v>
      </c>
      <c r="P34" s="131">
        <v>0</v>
      </c>
      <c r="Q34" s="131">
        <v>0</v>
      </c>
      <c r="R34" s="131">
        <v>6.2</v>
      </c>
      <c r="S34" s="131">
        <v>0</v>
      </c>
      <c r="T34" s="131">
        <v>0</v>
      </c>
      <c r="U34" s="131">
        <v>0</v>
      </c>
      <c r="V34" s="131">
        <v>213.6</v>
      </c>
      <c r="W34" s="131">
        <v>0</v>
      </c>
      <c r="X34" s="131">
        <v>5699.2</v>
      </c>
      <c r="Y34" s="131">
        <v>0</v>
      </c>
      <c r="Z34" s="131">
        <v>0</v>
      </c>
      <c r="AA34" s="131">
        <v>0</v>
      </c>
      <c r="AB34" s="131">
        <v>0</v>
      </c>
      <c r="AC34" s="131">
        <v>7.5</v>
      </c>
      <c r="AD34" s="131">
        <v>0</v>
      </c>
      <c r="AE34" s="131">
        <v>0</v>
      </c>
      <c r="AF34" s="131">
        <v>0</v>
      </c>
      <c r="AG34" s="131">
        <v>1690.4</v>
      </c>
      <c r="AH34" s="43">
        <v>7619.7000000000007</v>
      </c>
    </row>
    <row r="35" spans="4:35">
      <c r="D35" s="62">
        <v>1991</v>
      </c>
      <c r="E35" s="62">
        <v>1</v>
      </c>
      <c r="F35" s="62">
        <v>1991</v>
      </c>
      <c r="G35" s="62">
        <v>1991</v>
      </c>
      <c r="H35" s="131">
        <v>0</v>
      </c>
      <c r="I35" s="131">
        <v>0</v>
      </c>
      <c r="J35" s="131">
        <v>0</v>
      </c>
      <c r="K35" s="131">
        <v>0</v>
      </c>
      <c r="L35" s="131">
        <v>0</v>
      </c>
      <c r="M35" s="131">
        <v>0</v>
      </c>
      <c r="N35" s="131">
        <v>11</v>
      </c>
      <c r="O35" s="131">
        <v>0</v>
      </c>
      <c r="P35" s="131">
        <v>0</v>
      </c>
      <c r="Q35" s="131">
        <v>0</v>
      </c>
      <c r="R35" s="131">
        <v>2.9</v>
      </c>
      <c r="S35" s="131">
        <v>0</v>
      </c>
      <c r="T35" s="131">
        <v>0</v>
      </c>
      <c r="U35" s="131">
        <v>0</v>
      </c>
      <c r="V35" s="131">
        <v>128</v>
      </c>
      <c r="W35" s="131">
        <v>0</v>
      </c>
      <c r="X35" s="131">
        <v>3298.4</v>
      </c>
      <c r="Y35" s="131">
        <v>0</v>
      </c>
      <c r="Z35" s="131">
        <v>0</v>
      </c>
      <c r="AA35" s="131">
        <v>0</v>
      </c>
      <c r="AB35" s="131">
        <v>0</v>
      </c>
      <c r="AC35" s="131">
        <v>2.6</v>
      </c>
      <c r="AD35" s="131">
        <v>0</v>
      </c>
      <c r="AE35" s="131">
        <v>0</v>
      </c>
      <c r="AF35" s="131">
        <v>0</v>
      </c>
      <c r="AG35" s="131">
        <v>717.5</v>
      </c>
      <c r="AH35" s="43">
        <v>4160.3999999999996</v>
      </c>
    </row>
    <row r="36" spans="4:35">
      <c r="D36" s="62">
        <v>1991</v>
      </c>
      <c r="E36" s="62">
        <v>2</v>
      </c>
      <c r="F36" s="62">
        <v>1991</v>
      </c>
      <c r="G36" s="62">
        <v>1991</v>
      </c>
      <c r="H36" s="131">
        <v>1.8</v>
      </c>
      <c r="I36" s="131">
        <v>0</v>
      </c>
      <c r="J36" s="131">
        <v>0</v>
      </c>
      <c r="K36" s="131">
        <v>0</v>
      </c>
      <c r="L36" s="131">
        <v>0</v>
      </c>
      <c r="M36" s="131">
        <v>0</v>
      </c>
      <c r="N36" s="131">
        <v>0</v>
      </c>
      <c r="O36" s="131">
        <v>0</v>
      </c>
      <c r="P36" s="131">
        <v>0</v>
      </c>
      <c r="Q36" s="131">
        <v>0</v>
      </c>
      <c r="R36" s="131">
        <v>1.7</v>
      </c>
      <c r="S36" s="131">
        <v>0</v>
      </c>
      <c r="T36" s="131">
        <v>0</v>
      </c>
      <c r="U36" s="131">
        <v>0</v>
      </c>
      <c r="V36" s="131">
        <v>136.5</v>
      </c>
      <c r="W36" s="131">
        <v>0</v>
      </c>
      <c r="X36" s="131">
        <v>3938.1</v>
      </c>
      <c r="Y36" s="131">
        <v>0</v>
      </c>
      <c r="Z36" s="131">
        <v>0</v>
      </c>
      <c r="AA36" s="131">
        <v>0</v>
      </c>
      <c r="AB36" s="131">
        <v>0</v>
      </c>
      <c r="AC36" s="131">
        <v>3.8</v>
      </c>
      <c r="AD36" s="131">
        <v>0</v>
      </c>
      <c r="AE36" s="131">
        <v>0</v>
      </c>
      <c r="AF36" s="131">
        <v>0</v>
      </c>
      <c r="AG36" s="131">
        <v>651.5</v>
      </c>
      <c r="AH36" s="43">
        <v>4733.3999999999996</v>
      </c>
    </row>
    <row r="37" spans="4:35">
      <c r="D37" s="62">
        <v>1991</v>
      </c>
      <c r="E37" s="62">
        <v>3</v>
      </c>
      <c r="F37" s="62">
        <v>1991</v>
      </c>
      <c r="G37" s="62">
        <v>1991</v>
      </c>
      <c r="H37" s="131">
        <v>1.9</v>
      </c>
      <c r="I37" s="131">
        <v>0</v>
      </c>
      <c r="J37" s="131">
        <v>0</v>
      </c>
      <c r="K37" s="131">
        <v>0</v>
      </c>
      <c r="L37" s="131">
        <v>0</v>
      </c>
      <c r="M37" s="131">
        <v>0</v>
      </c>
      <c r="N37" s="131">
        <v>0</v>
      </c>
      <c r="O37" s="131">
        <v>0</v>
      </c>
      <c r="P37" s="131">
        <v>0</v>
      </c>
      <c r="Q37" s="131">
        <v>0</v>
      </c>
      <c r="R37" s="131">
        <v>7.8</v>
      </c>
      <c r="S37" s="131">
        <v>0</v>
      </c>
      <c r="T37" s="131">
        <v>0</v>
      </c>
      <c r="U37" s="131">
        <v>0</v>
      </c>
      <c r="V37" s="131">
        <v>1345.8</v>
      </c>
      <c r="W37" s="131">
        <v>0</v>
      </c>
      <c r="X37" s="131">
        <v>865.2</v>
      </c>
      <c r="Y37" s="131">
        <v>0</v>
      </c>
      <c r="Z37" s="131">
        <v>0</v>
      </c>
      <c r="AA37" s="131">
        <v>0</v>
      </c>
      <c r="AB37" s="131">
        <v>0</v>
      </c>
      <c r="AC37" s="131">
        <v>0.8</v>
      </c>
      <c r="AD37" s="131">
        <v>0</v>
      </c>
      <c r="AE37" s="131">
        <v>0</v>
      </c>
      <c r="AF37" s="131">
        <v>0</v>
      </c>
      <c r="AG37" s="131">
        <v>9.5</v>
      </c>
      <c r="AH37" s="43">
        <v>2231</v>
      </c>
    </row>
    <row r="38" spans="4:35">
      <c r="D38" s="62">
        <v>1991</v>
      </c>
      <c r="E38" s="62">
        <v>4</v>
      </c>
      <c r="F38" s="62">
        <v>1991</v>
      </c>
      <c r="G38" s="62">
        <v>1991</v>
      </c>
      <c r="H38" s="131">
        <v>2.5</v>
      </c>
      <c r="I38" s="131">
        <v>0</v>
      </c>
      <c r="J38" s="131">
        <v>0</v>
      </c>
      <c r="K38" s="131">
        <v>0</v>
      </c>
      <c r="L38" s="131">
        <v>0</v>
      </c>
      <c r="M38" s="131">
        <v>0</v>
      </c>
      <c r="N38" s="131">
        <v>0</v>
      </c>
      <c r="O38" s="131">
        <v>0</v>
      </c>
      <c r="P38" s="131">
        <v>0</v>
      </c>
      <c r="Q38" s="131">
        <v>0</v>
      </c>
      <c r="R38" s="131">
        <v>2.7</v>
      </c>
      <c r="S38" s="131">
        <v>0</v>
      </c>
      <c r="T38" s="131">
        <v>0</v>
      </c>
      <c r="U38" s="131">
        <v>0</v>
      </c>
      <c r="V38" s="131">
        <v>57.9</v>
      </c>
      <c r="W38" s="131">
        <v>0</v>
      </c>
      <c r="X38" s="131">
        <v>1696.6</v>
      </c>
      <c r="Y38" s="131">
        <v>0</v>
      </c>
      <c r="Z38" s="131">
        <v>0</v>
      </c>
      <c r="AA38" s="131">
        <v>0</v>
      </c>
      <c r="AB38" s="131">
        <v>0</v>
      </c>
      <c r="AC38" s="131">
        <v>7.3</v>
      </c>
      <c r="AD38" s="131">
        <v>0</v>
      </c>
      <c r="AE38" s="131">
        <v>0</v>
      </c>
      <c r="AF38" s="131">
        <v>0</v>
      </c>
      <c r="AG38" s="131">
        <v>509.4</v>
      </c>
      <c r="AH38" s="43">
        <v>2276.3999999999996</v>
      </c>
    </row>
    <row r="39" spans="4:35">
      <c r="D39" s="62">
        <v>1991</v>
      </c>
      <c r="E39" s="62">
        <v>5</v>
      </c>
      <c r="F39" s="62">
        <v>1991</v>
      </c>
      <c r="G39" s="62">
        <v>1992</v>
      </c>
      <c r="H39" s="131">
        <v>5.2</v>
      </c>
      <c r="I39" s="131">
        <v>0</v>
      </c>
      <c r="J39" s="131">
        <v>0</v>
      </c>
      <c r="K39" s="131">
        <v>0</v>
      </c>
      <c r="L39" s="131">
        <v>0</v>
      </c>
      <c r="M39" s="131">
        <v>0</v>
      </c>
      <c r="N39" s="131">
        <v>59.8</v>
      </c>
      <c r="O39" s="131">
        <v>0</v>
      </c>
      <c r="P39" s="131">
        <v>0</v>
      </c>
      <c r="Q39" s="131">
        <v>0</v>
      </c>
      <c r="R39" s="131">
        <v>4.9000000000000004</v>
      </c>
      <c r="S39" s="131">
        <v>0</v>
      </c>
      <c r="T39" s="131">
        <v>0</v>
      </c>
      <c r="U39" s="131">
        <v>0</v>
      </c>
      <c r="V39" s="131">
        <v>128.30000000000001</v>
      </c>
      <c r="W39" s="131">
        <v>0</v>
      </c>
      <c r="X39" s="131">
        <v>4001.6</v>
      </c>
      <c r="Y39" s="131">
        <v>0</v>
      </c>
      <c r="Z39" s="131">
        <v>0</v>
      </c>
      <c r="AA39" s="131">
        <v>0</v>
      </c>
      <c r="AB39" s="131">
        <v>0</v>
      </c>
      <c r="AC39" s="131">
        <v>9.6999999999999993</v>
      </c>
      <c r="AD39" s="131">
        <v>0</v>
      </c>
      <c r="AE39" s="131">
        <v>0</v>
      </c>
      <c r="AF39" s="131">
        <v>0</v>
      </c>
      <c r="AG39" s="131">
        <v>1227.9000000000001</v>
      </c>
      <c r="AH39" s="43">
        <v>5437.4</v>
      </c>
    </row>
    <row r="40" spans="4:35">
      <c r="D40" s="62">
        <v>1991</v>
      </c>
      <c r="E40" s="62">
        <v>6</v>
      </c>
      <c r="F40" s="62">
        <v>1991</v>
      </c>
      <c r="G40" s="62">
        <v>1992</v>
      </c>
      <c r="H40" s="131">
        <v>8</v>
      </c>
      <c r="I40" s="131">
        <v>0</v>
      </c>
      <c r="J40" s="131">
        <v>0</v>
      </c>
      <c r="K40" s="131">
        <v>0</v>
      </c>
      <c r="L40" s="131">
        <v>0</v>
      </c>
      <c r="M40" s="131">
        <v>0</v>
      </c>
      <c r="N40" s="131">
        <v>40</v>
      </c>
      <c r="O40" s="131">
        <v>0</v>
      </c>
      <c r="P40" s="131">
        <v>0</v>
      </c>
      <c r="Q40" s="131">
        <v>0</v>
      </c>
      <c r="R40" s="131">
        <v>0</v>
      </c>
      <c r="S40" s="131">
        <v>0</v>
      </c>
      <c r="T40" s="131">
        <v>0</v>
      </c>
      <c r="U40" s="131">
        <v>0</v>
      </c>
      <c r="V40" s="131">
        <v>116.7</v>
      </c>
      <c r="W40" s="131">
        <v>0</v>
      </c>
      <c r="X40" s="131">
        <v>4605.6000000000004</v>
      </c>
      <c r="Y40" s="131">
        <v>0</v>
      </c>
      <c r="Z40" s="131">
        <v>0</v>
      </c>
      <c r="AA40" s="131">
        <v>0</v>
      </c>
      <c r="AB40" s="131">
        <v>0</v>
      </c>
      <c r="AC40" s="131">
        <v>10</v>
      </c>
      <c r="AD40" s="131">
        <v>0</v>
      </c>
      <c r="AE40" s="131">
        <v>0</v>
      </c>
      <c r="AF40" s="131">
        <v>0</v>
      </c>
      <c r="AG40" s="131">
        <v>959</v>
      </c>
      <c r="AH40" s="43">
        <v>5739.3</v>
      </c>
    </row>
    <row r="41" spans="4:35">
      <c r="D41" s="62">
        <v>1991</v>
      </c>
      <c r="E41" s="62">
        <v>7</v>
      </c>
      <c r="F41" s="62">
        <v>1992</v>
      </c>
      <c r="G41" s="62">
        <v>1992</v>
      </c>
      <c r="H41" s="131">
        <v>11.2</v>
      </c>
      <c r="I41" s="131">
        <v>0</v>
      </c>
      <c r="J41" s="131">
        <v>0</v>
      </c>
      <c r="K41" s="131">
        <v>0</v>
      </c>
      <c r="L41" s="131">
        <v>0</v>
      </c>
      <c r="M41" s="131">
        <v>0</v>
      </c>
      <c r="N41" s="131">
        <v>40.1</v>
      </c>
      <c r="O41" s="131">
        <v>0</v>
      </c>
      <c r="P41" s="131">
        <v>0</v>
      </c>
      <c r="Q41" s="131">
        <v>0</v>
      </c>
      <c r="R41" s="131">
        <v>18</v>
      </c>
      <c r="S41" s="131">
        <v>0</v>
      </c>
      <c r="T41" s="131">
        <v>0</v>
      </c>
      <c r="U41" s="131">
        <v>0</v>
      </c>
      <c r="V41" s="131">
        <v>132.5</v>
      </c>
      <c r="W41" s="131">
        <v>0</v>
      </c>
      <c r="X41" s="131">
        <v>6071.1</v>
      </c>
      <c r="Y41" s="131">
        <v>0</v>
      </c>
      <c r="Z41" s="131">
        <v>0</v>
      </c>
      <c r="AA41" s="131">
        <v>0</v>
      </c>
      <c r="AB41" s="131">
        <v>0</v>
      </c>
      <c r="AC41" s="131">
        <v>11.9</v>
      </c>
      <c r="AD41" s="131">
        <v>0</v>
      </c>
      <c r="AE41" s="131">
        <v>0</v>
      </c>
      <c r="AF41" s="131">
        <v>0</v>
      </c>
      <c r="AG41" s="131">
        <v>1053.5</v>
      </c>
      <c r="AH41" s="43">
        <v>7338.3</v>
      </c>
    </row>
    <row r="42" spans="4:35">
      <c r="D42" s="62">
        <v>1991</v>
      </c>
      <c r="E42" s="62">
        <v>8</v>
      </c>
      <c r="F42" s="62">
        <v>1992</v>
      </c>
      <c r="G42" s="62">
        <v>1992</v>
      </c>
      <c r="H42" s="131">
        <v>11.7</v>
      </c>
      <c r="I42" s="131">
        <v>0</v>
      </c>
      <c r="J42" s="131">
        <v>0</v>
      </c>
      <c r="K42" s="131">
        <v>0</v>
      </c>
      <c r="L42" s="131">
        <v>0</v>
      </c>
      <c r="M42" s="131">
        <v>0</v>
      </c>
      <c r="N42" s="131">
        <v>111.3</v>
      </c>
      <c r="O42" s="131">
        <v>0</v>
      </c>
      <c r="P42" s="131">
        <v>0</v>
      </c>
      <c r="Q42" s="131">
        <v>0</v>
      </c>
      <c r="R42" s="131">
        <v>30.8</v>
      </c>
      <c r="S42" s="131">
        <v>0</v>
      </c>
      <c r="T42" s="131">
        <v>0</v>
      </c>
      <c r="U42" s="131">
        <v>0</v>
      </c>
      <c r="V42" s="131">
        <v>132.80000000000001</v>
      </c>
      <c r="W42" s="131">
        <v>0</v>
      </c>
      <c r="X42" s="131">
        <v>6085.2</v>
      </c>
      <c r="Y42" s="131">
        <v>0</v>
      </c>
      <c r="Z42" s="131">
        <v>0</v>
      </c>
      <c r="AA42" s="131">
        <v>0</v>
      </c>
      <c r="AB42" s="131">
        <v>0</v>
      </c>
      <c r="AC42" s="131">
        <v>10.9</v>
      </c>
      <c r="AD42" s="131">
        <v>0</v>
      </c>
      <c r="AE42" s="131">
        <v>0</v>
      </c>
      <c r="AF42" s="131">
        <v>0</v>
      </c>
      <c r="AG42" s="131">
        <v>990.8</v>
      </c>
      <c r="AH42" s="43">
        <v>7373.5</v>
      </c>
    </row>
    <row r="43" spans="4:35">
      <c r="D43" s="62">
        <v>1991</v>
      </c>
      <c r="E43" s="62">
        <v>9</v>
      </c>
      <c r="F43" s="62">
        <v>1992</v>
      </c>
      <c r="G43" s="62">
        <v>1992</v>
      </c>
      <c r="H43" s="131">
        <v>0</v>
      </c>
      <c r="I43" s="131">
        <v>0</v>
      </c>
      <c r="J43" s="131">
        <v>0</v>
      </c>
      <c r="K43" s="131">
        <v>0</v>
      </c>
      <c r="L43" s="131">
        <v>0</v>
      </c>
      <c r="M43" s="131">
        <v>0</v>
      </c>
      <c r="N43" s="131">
        <v>147</v>
      </c>
      <c r="O43" s="131">
        <v>0</v>
      </c>
      <c r="P43" s="131">
        <v>0</v>
      </c>
      <c r="Q43" s="131">
        <v>0</v>
      </c>
      <c r="R43" s="131">
        <v>17.8</v>
      </c>
      <c r="S43" s="131">
        <v>0</v>
      </c>
      <c r="T43" s="131">
        <v>0</v>
      </c>
      <c r="U43" s="131">
        <v>0</v>
      </c>
      <c r="V43" s="131">
        <v>110.4</v>
      </c>
      <c r="W43" s="131">
        <v>0</v>
      </c>
      <c r="X43" s="131">
        <v>2149.5</v>
      </c>
      <c r="Y43" s="131">
        <v>0</v>
      </c>
      <c r="Z43" s="131">
        <v>0</v>
      </c>
      <c r="AA43" s="131">
        <v>0</v>
      </c>
      <c r="AB43" s="131">
        <v>0</v>
      </c>
      <c r="AC43" s="131">
        <v>12.7</v>
      </c>
      <c r="AD43" s="131">
        <v>0</v>
      </c>
      <c r="AE43" s="131">
        <v>0</v>
      </c>
      <c r="AF43" s="131">
        <v>0</v>
      </c>
      <c r="AG43" s="131">
        <v>1412.2</v>
      </c>
      <c r="AH43" s="43">
        <v>3849.5999999999995</v>
      </c>
    </row>
    <row r="44" spans="4:35">
      <c r="D44" s="62">
        <v>1991</v>
      </c>
      <c r="E44" s="62">
        <v>10</v>
      </c>
      <c r="F44" s="62">
        <v>1992</v>
      </c>
      <c r="G44" s="62">
        <v>1992</v>
      </c>
      <c r="H44" s="131">
        <v>19.399999999999999</v>
      </c>
      <c r="I44" s="131">
        <v>0</v>
      </c>
      <c r="J44" s="131">
        <v>0</v>
      </c>
      <c r="K44" s="131">
        <v>0</v>
      </c>
      <c r="L44" s="131">
        <v>0</v>
      </c>
      <c r="M44" s="131">
        <v>0</v>
      </c>
      <c r="N44" s="131">
        <v>71.099999999999994</v>
      </c>
      <c r="O44" s="131">
        <v>0</v>
      </c>
      <c r="P44" s="131">
        <v>0</v>
      </c>
      <c r="Q44" s="131">
        <v>0</v>
      </c>
      <c r="R44" s="131">
        <v>18.100000000000001</v>
      </c>
      <c r="S44" s="131">
        <v>0</v>
      </c>
      <c r="T44" s="131">
        <v>0</v>
      </c>
      <c r="U44" s="131">
        <v>0</v>
      </c>
      <c r="V44" s="131">
        <v>121.3</v>
      </c>
      <c r="W44" s="131">
        <v>0</v>
      </c>
      <c r="X44" s="131">
        <v>1633.2</v>
      </c>
      <c r="Y44" s="131">
        <v>0</v>
      </c>
      <c r="Z44" s="131">
        <v>0</v>
      </c>
      <c r="AA44" s="131">
        <v>0</v>
      </c>
      <c r="AB44" s="131">
        <v>0</v>
      </c>
      <c r="AC44" s="131">
        <v>9.8000000000000007</v>
      </c>
      <c r="AD44" s="131">
        <v>0</v>
      </c>
      <c r="AE44" s="131">
        <v>0</v>
      </c>
      <c r="AF44" s="131">
        <v>0</v>
      </c>
      <c r="AG44" s="131">
        <v>1944.3</v>
      </c>
      <c r="AH44" s="43">
        <v>3817.2</v>
      </c>
    </row>
    <row r="45" spans="4:35">
      <c r="D45" s="62">
        <v>1991</v>
      </c>
      <c r="E45" s="62">
        <v>11</v>
      </c>
      <c r="F45" s="62">
        <v>1992</v>
      </c>
      <c r="G45" s="62">
        <v>1992</v>
      </c>
      <c r="H45" s="131">
        <v>5.2</v>
      </c>
      <c r="I45" s="131">
        <v>0</v>
      </c>
      <c r="J45" s="131">
        <v>0</v>
      </c>
      <c r="K45" s="131">
        <v>0</v>
      </c>
      <c r="L45" s="131">
        <v>0</v>
      </c>
      <c r="M45" s="131">
        <v>0</v>
      </c>
      <c r="N45" s="131">
        <v>24.1</v>
      </c>
      <c r="O45" s="131">
        <v>0</v>
      </c>
      <c r="P45" s="131">
        <v>0</v>
      </c>
      <c r="Q45" s="131">
        <v>0</v>
      </c>
      <c r="R45" s="131">
        <v>7.7</v>
      </c>
      <c r="S45" s="131">
        <v>0</v>
      </c>
      <c r="T45" s="131">
        <v>0</v>
      </c>
      <c r="U45" s="131">
        <v>0</v>
      </c>
      <c r="V45" s="131">
        <v>170.7</v>
      </c>
      <c r="W45" s="131">
        <v>0</v>
      </c>
      <c r="X45" s="131">
        <v>653.29999999999995</v>
      </c>
      <c r="Y45" s="131">
        <v>0</v>
      </c>
      <c r="Z45" s="131">
        <v>0</v>
      </c>
      <c r="AA45" s="131">
        <v>0</v>
      </c>
      <c r="AB45" s="131">
        <v>0</v>
      </c>
      <c r="AC45" s="131">
        <v>6.4</v>
      </c>
      <c r="AD45" s="131">
        <v>0</v>
      </c>
      <c r="AE45" s="131">
        <v>0</v>
      </c>
      <c r="AF45" s="131">
        <v>0</v>
      </c>
      <c r="AG45" s="131">
        <v>1339.8</v>
      </c>
      <c r="AH45" s="43">
        <v>2207.1999999999998</v>
      </c>
    </row>
    <row r="46" spans="4:35">
      <c r="D46" s="62">
        <v>1991</v>
      </c>
      <c r="E46" s="62">
        <v>12</v>
      </c>
      <c r="F46" s="62">
        <v>1992</v>
      </c>
      <c r="G46" s="62">
        <v>1992</v>
      </c>
      <c r="H46" s="131">
        <v>1</v>
      </c>
      <c r="I46" s="131">
        <v>0</v>
      </c>
      <c r="J46" s="131">
        <v>0</v>
      </c>
      <c r="K46" s="131">
        <v>0</v>
      </c>
      <c r="L46" s="131">
        <v>0</v>
      </c>
      <c r="M46" s="131">
        <v>0</v>
      </c>
      <c r="N46" s="131">
        <v>0</v>
      </c>
      <c r="O46" s="131">
        <v>0</v>
      </c>
      <c r="P46" s="131">
        <v>0</v>
      </c>
      <c r="Q46" s="131">
        <v>0</v>
      </c>
      <c r="R46" s="131">
        <v>7.6</v>
      </c>
      <c r="S46" s="131">
        <v>0</v>
      </c>
      <c r="T46" s="131">
        <v>0</v>
      </c>
      <c r="U46" s="131">
        <v>0</v>
      </c>
      <c r="V46" s="131">
        <v>131.19999999999999</v>
      </c>
      <c r="W46" s="131">
        <v>0</v>
      </c>
      <c r="X46" s="131">
        <v>712.4</v>
      </c>
      <c r="Y46" s="131">
        <v>0</v>
      </c>
      <c r="Z46" s="131">
        <v>0</v>
      </c>
      <c r="AA46" s="131">
        <v>0</v>
      </c>
      <c r="AB46" s="131">
        <v>0</v>
      </c>
      <c r="AC46" s="131">
        <v>3.6</v>
      </c>
      <c r="AD46" s="131">
        <v>0</v>
      </c>
      <c r="AE46" s="131">
        <v>0</v>
      </c>
      <c r="AF46" s="131">
        <v>0</v>
      </c>
      <c r="AG46" s="131">
        <v>911.6</v>
      </c>
      <c r="AH46" s="43">
        <v>1767.4</v>
      </c>
    </row>
    <row r="47" spans="4:35">
      <c r="D47" s="62">
        <v>1992</v>
      </c>
      <c r="E47" s="62">
        <v>1</v>
      </c>
      <c r="F47" s="62">
        <v>1992</v>
      </c>
      <c r="G47" s="62">
        <v>1992</v>
      </c>
      <c r="H47" s="131">
        <v>0.5</v>
      </c>
      <c r="I47" s="131">
        <v>0</v>
      </c>
      <c r="J47" s="131">
        <v>0</v>
      </c>
      <c r="K47" s="131">
        <v>0</v>
      </c>
      <c r="L47" s="131">
        <v>0</v>
      </c>
      <c r="M47" s="131">
        <v>0</v>
      </c>
      <c r="N47" s="131">
        <v>0</v>
      </c>
      <c r="O47" s="131">
        <v>0</v>
      </c>
      <c r="P47" s="131">
        <v>0</v>
      </c>
      <c r="Q47" s="131">
        <v>0</v>
      </c>
      <c r="R47" s="131">
        <v>4.4000000000000004</v>
      </c>
      <c r="S47" s="131">
        <v>0</v>
      </c>
      <c r="T47" s="131">
        <v>0</v>
      </c>
      <c r="U47" s="131">
        <v>0</v>
      </c>
      <c r="V47" s="131">
        <v>130.5</v>
      </c>
      <c r="W47" s="131">
        <v>0</v>
      </c>
      <c r="X47" s="131">
        <v>350.6</v>
      </c>
      <c r="Y47" s="131">
        <v>0</v>
      </c>
      <c r="Z47" s="131">
        <v>0</v>
      </c>
      <c r="AA47" s="131">
        <v>0</v>
      </c>
      <c r="AB47" s="131">
        <v>0</v>
      </c>
      <c r="AC47" s="131">
        <v>2.6</v>
      </c>
      <c r="AD47" s="131">
        <v>0</v>
      </c>
      <c r="AE47" s="131">
        <v>0</v>
      </c>
      <c r="AF47" s="131">
        <v>0</v>
      </c>
      <c r="AG47" s="131">
        <v>168.1</v>
      </c>
      <c r="AH47" s="43">
        <v>656.7</v>
      </c>
      <c r="AI47" s="43"/>
    </row>
    <row r="48" spans="4:35">
      <c r="D48" s="62">
        <v>1992</v>
      </c>
      <c r="E48" s="62">
        <v>2</v>
      </c>
      <c r="F48" s="62">
        <v>1992</v>
      </c>
      <c r="G48" s="62">
        <v>1992</v>
      </c>
      <c r="H48" s="131">
        <v>1.1000000000000001</v>
      </c>
      <c r="I48" s="131">
        <v>0</v>
      </c>
      <c r="J48" s="131">
        <v>0</v>
      </c>
      <c r="K48" s="131">
        <v>0</v>
      </c>
      <c r="L48" s="131">
        <v>0</v>
      </c>
      <c r="M48" s="131">
        <v>0</v>
      </c>
      <c r="N48" s="131">
        <v>0</v>
      </c>
      <c r="O48" s="131">
        <v>0</v>
      </c>
      <c r="P48" s="131">
        <v>0</v>
      </c>
      <c r="Q48" s="131">
        <v>0</v>
      </c>
      <c r="R48" s="131">
        <v>5.9</v>
      </c>
      <c r="S48" s="131">
        <v>0</v>
      </c>
      <c r="T48" s="131">
        <v>0</v>
      </c>
      <c r="U48" s="131">
        <v>0</v>
      </c>
      <c r="V48" s="131">
        <v>139.19999999999999</v>
      </c>
      <c r="W48" s="131">
        <v>0</v>
      </c>
      <c r="X48" s="131">
        <v>316.3</v>
      </c>
      <c r="Y48" s="131">
        <v>0</v>
      </c>
      <c r="Z48" s="131">
        <v>0</v>
      </c>
      <c r="AA48" s="131">
        <v>0</v>
      </c>
      <c r="AB48" s="131">
        <v>0</v>
      </c>
      <c r="AC48" s="131">
        <v>2.2999999999999998</v>
      </c>
      <c r="AD48" s="131">
        <v>0</v>
      </c>
      <c r="AE48" s="131">
        <v>0</v>
      </c>
      <c r="AF48" s="131">
        <v>0</v>
      </c>
      <c r="AG48" s="131">
        <v>231.9</v>
      </c>
      <c r="AH48" s="43">
        <v>696.7</v>
      </c>
      <c r="AI48" s="43"/>
    </row>
    <row r="49" spans="4:35">
      <c r="D49" s="62">
        <v>1992</v>
      </c>
      <c r="E49" s="62">
        <v>3</v>
      </c>
      <c r="F49" s="62">
        <v>1992</v>
      </c>
      <c r="G49" s="62">
        <v>1992</v>
      </c>
      <c r="H49" s="131">
        <v>0.9</v>
      </c>
      <c r="I49" s="131">
        <v>0</v>
      </c>
      <c r="J49" s="131">
        <v>0</v>
      </c>
      <c r="K49" s="131">
        <v>0</v>
      </c>
      <c r="L49" s="131">
        <v>0</v>
      </c>
      <c r="M49" s="131">
        <v>0</v>
      </c>
      <c r="N49" s="131">
        <v>0</v>
      </c>
      <c r="O49" s="131">
        <v>0</v>
      </c>
      <c r="P49" s="131">
        <v>0</v>
      </c>
      <c r="Q49" s="131">
        <v>0</v>
      </c>
      <c r="R49" s="131">
        <v>3</v>
      </c>
      <c r="S49" s="131">
        <v>0</v>
      </c>
      <c r="T49" s="131">
        <v>0</v>
      </c>
      <c r="U49" s="131">
        <v>0</v>
      </c>
      <c r="V49" s="131">
        <v>127.7</v>
      </c>
      <c r="W49" s="131">
        <v>0</v>
      </c>
      <c r="X49" s="131">
        <v>280.3</v>
      </c>
      <c r="Y49" s="131">
        <v>0</v>
      </c>
      <c r="Z49" s="131">
        <v>0</v>
      </c>
      <c r="AA49" s="131">
        <v>0</v>
      </c>
      <c r="AB49" s="131">
        <v>0</v>
      </c>
      <c r="AC49" s="131">
        <v>2.2999999999999998</v>
      </c>
      <c r="AD49" s="131">
        <v>0</v>
      </c>
      <c r="AE49" s="131">
        <v>0</v>
      </c>
      <c r="AF49" s="131">
        <v>0</v>
      </c>
      <c r="AG49" s="131">
        <v>35.9</v>
      </c>
      <c r="AH49" s="43">
        <v>450.09999999999997</v>
      </c>
      <c r="AI49" s="43"/>
    </row>
    <row r="50" spans="4:35">
      <c r="D50" s="62">
        <v>1992</v>
      </c>
      <c r="E50" s="62">
        <v>4</v>
      </c>
      <c r="F50" s="62">
        <v>1992</v>
      </c>
      <c r="G50" s="62">
        <v>1992</v>
      </c>
      <c r="H50" s="131">
        <v>0</v>
      </c>
      <c r="I50" s="131">
        <v>0</v>
      </c>
      <c r="J50" s="131">
        <v>0</v>
      </c>
      <c r="K50" s="131">
        <v>0</v>
      </c>
      <c r="L50" s="131">
        <v>0</v>
      </c>
      <c r="M50" s="131">
        <v>0</v>
      </c>
      <c r="N50" s="131">
        <v>3.6</v>
      </c>
      <c r="O50" s="131">
        <v>0</v>
      </c>
      <c r="P50" s="131">
        <v>0</v>
      </c>
      <c r="Q50" s="131">
        <v>0</v>
      </c>
      <c r="R50" s="131">
        <v>2.9</v>
      </c>
      <c r="S50" s="131">
        <v>0</v>
      </c>
      <c r="T50" s="131">
        <v>0</v>
      </c>
      <c r="U50" s="131">
        <v>0</v>
      </c>
      <c r="V50" s="131">
        <v>0</v>
      </c>
      <c r="W50" s="131">
        <v>0</v>
      </c>
      <c r="X50" s="131">
        <v>551</v>
      </c>
      <c r="Y50" s="131">
        <v>0</v>
      </c>
      <c r="Z50" s="131">
        <v>0</v>
      </c>
      <c r="AA50" s="131">
        <v>0</v>
      </c>
      <c r="AB50" s="131">
        <v>0</v>
      </c>
      <c r="AC50" s="131">
        <v>8.6</v>
      </c>
      <c r="AD50" s="131">
        <v>0</v>
      </c>
      <c r="AE50" s="131">
        <v>0</v>
      </c>
      <c r="AF50" s="131">
        <v>0</v>
      </c>
      <c r="AG50" s="131">
        <v>318.7</v>
      </c>
      <c r="AH50" s="43">
        <v>884.8</v>
      </c>
      <c r="AI50" s="43"/>
    </row>
    <row r="51" spans="4:35">
      <c r="D51" s="62">
        <v>1992</v>
      </c>
      <c r="E51" s="62">
        <v>5</v>
      </c>
      <c r="F51" s="62">
        <v>1992</v>
      </c>
      <c r="G51" s="62">
        <v>1993</v>
      </c>
      <c r="H51" s="131">
        <v>6.1</v>
      </c>
      <c r="I51" s="131">
        <v>0</v>
      </c>
      <c r="J51" s="131">
        <v>0</v>
      </c>
      <c r="K51" s="131">
        <v>0</v>
      </c>
      <c r="L51" s="131">
        <v>0</v>
      </c>
      <c r="M51" s="131">
        <v>0</v>
      </c>
      <c r="N51" s="131">
        <v>0</v>
      </c>
      <c r="O51" s="131">
        <v>0</v>
      </c>
      <c r="P51" s="131">
        <v>0</v>
      </c>
      <c r="Q51" s="131">
        <v>0</v>
      </c>
      <c r="R51" s="131">
        <v>17.5</v>
      </c>
      <c r="S51" s="131">
        <v>0</v>
      </c>
      <c r="T51" s="131">
        <v>0</v>
      </c>
      <c r="U51" s="131">
        <v>0</v>
      </c>
      <c r="V51" s="131">
        <v>123.3</v>
      </c>
      <c r="W51" s="131">
        <v>0</v>
      </c>
      <c r="X51" s="131">
        <v>864.9</v>
      </c>
      <c r="Y51" s="131">
        <v>0</v>
      </c>
      <c r="Z51" s="131">
        <v>0</v>
      </c>
      <c r="AA51" s="131">
        <v>0</v>
      </c>
      <c r="AB51" s="131">
        <v>0</v>
      </c>
      <c r="AC51" s="131">
        <v>10.1</v>
      </c>
      <c r="AD51" s="131">
        <v>0</v>
      </c>
      <c r="AE51" s="131">
        <v>0</v>
      </c>
      <c r="AF51" s="131">
        <v>0</v>
      </c>
      <c r="AG51" s="131">
        <v>1167.5999999999999</v>
      </c>
      <c r="AH51" s="43">
        <v>2189.5</v>
      </c>
      <c r="AI51" s="43"/>
    </row>
    <row r="52" spans="4:35">
      <c r="D52" s="62">
        <v>1992</v>
      </c>
      <c r="E52" s="62">
        <v>6</v>
      </c>
      <c r="F52" s="62">
        <v>1992</v>
      </c>
      <c r="G52" s="62">
        <v>1993</v>
      </c>
      <c r="H52" s="131">
        <v>7.4</v>
      </c>
      <c r="I52" s="131">
        <v>0</v>
      </c>
      <c r="J52" s="131">
        <v>0</v>
      </c>
      <c r="K52" s="131">
        <v>0</v>
      </c>
      <c r="L52" s="131">
        <v>0</v>
      </c>
      <c r="M52" s="131">
        <v>0</v>
      </c>
      <c r="N52" s="131">
        <v>0</v>
      </c>
      <c r="O52" s="131">
        <v>0</v>
      </c>
      <c r="P52" s="131">
        <v>0</v>
      </c>
      <c r="Q52" s="131">
        <v>0</v>
      </c>
      <c r="R52" s="131">
        <v>18.3</v>
      </c>
      <c r="S52" s="131">
        <v>0</v>
      </c>
      <c r="T52" s="131">
        <v>0</v>
      </c>
      <c r="U52" s="131">
        <v>0</v>
      </c>
      <c r="V52" s="131">
        <v>122.9</v>
      </c>
      <c r="W52" s="131">
        <v>0</v>
      </c>
      <c r="X52" s="131">
        <v>927.2</v>
      </c>
      <c r="Y52" s="131">
        <v>0</v>
      </c>
      <c r="Z52" s="131">
        <v>0</v>
      </c>
      <c r="AA52" s="131">
        <v>0</v>
      </c>
      <c r="AB52" s="131">
        <v>0</v>
      </c>
      <c r="AC52" s="131">
        <v>21.1</v>
      </c>
      <c r="AD52" s="131">
        <v>0</v>
      </c>
      <c r="AE52" s="131">
        <v>0</v>
      </c>
      <c r="AF52" s="131">
        <v>0</v>
      </c>
      <c r="AG52" s="131">
        <v>1655.4</v>
      </c>
      <c r="AH52" s="43">
        <v>2752.3</v>
      </c>
      <c r="AI52" s="43"/>
    </row>
    <row r="53" spans="4:35">
      <c r="D53" s="62">
        <v>1992</v>
      </c>
      <c r="E53" s="62">
        <v>7</v>
      </c>
      <c r="F53" s="62">
        <v>1993</v>
      </c>
      <c r="G53" s="62">
        <v>1993</v>
      </c>
      <c r="H53" s="131">
        <v>7</v>
      </c>
      <c r="I53" s="131">
        <v>0</v>
      </c>
      <c r="J53" s="131">
        <v>0</v>
      </c>
      <c r="K53" s="131">
        <v>0</v>
      </c>
      <c r="L53" s="131">
        <v>0</v>
      </c>
      <c r="M53" s="131">
        <v>0</v>
      </c>
      <c r="N53" s="131">
        <v>0</v>
      </c>
      <c r="O53" s="131">
        <v>0</v>
      </c>
      <c r="P53" s="131">
        <v>0</v>
      </c>
      <c r="Q53" s="131">
        <v>0</v>
      </c>
      <c r="R53" s="131">
        <v>17.2</v>
      </c>
      <c r="S53" s="131">
        <v>0</v>
      </c>
      <c r="T53" s="131">
        <v>0</v>
      </c>
      <c r="U53" s="131">
        <v>0</v>
      </c>
      <c r="V53" s="131">
        <v>123.5</v>
      </c>
      <c r="W53" s="131">
        <v>0</v>
      </c>
      <c r="X53" s="131">
        <v>891.7</v>
      </c>
      <c r="Y53" s="131">
        <v>0</v>
      </c>
      <c r="Z53" s="131">
        <v>0</v>
      </c>
      <c r="AA53" s="131">
        <v>0</v>
      </c>
      <c r="AB53" s="131">
        <v>0</v>
      </c>
      <c r="AC53" s="131">
        <v>12.3</v>
      </c>
      <c r="AD53" s="131">
        <v>0</v>
      </c>
      <c r="AE53" s="131">
        <v>0</v>
      </c>
      <c r="AF53" s="131">
        <v>0</v>
      </c>
      <c r="AG53" s="131">
        <v>1922.2</v>
      </c>
      <c r="AH53" s="43">
        <v>2973.9</v>
      </c>
      <c r="AI53" s="43"/>
    </row>
    <row r="54" spans="4:35">
      <c r="D54" s="62">
        <v>1992</v>
      </c>
      <c r="E54" s="62">
        <v>8</v>
      </c>
      <c r="F54" s="62">
        <v>1993</v>
      </c>
      <c r="G54" s="62">
        <v>1993</v>
      </c>
      <c r="H54" s="131">
        <v>8.1</v>
      </c>
      <c r="I54" s="131">
        <v>0</v>
      </c>
      <c r="J54" s="131">
        <v>0</v>
      </c>
      <c r="K54" s="131">
        <v>0</v>
      </c>
      <c r="L54" s="131">
        <v>0</v>
      </c>
      <c r="M54" s="131">
        <v>0</v>
      </c>
      <c r="N54" s="131">
        <v>0</v>
      </c>
      <c r="O54" s="131">
        <v>0</v>
      </c>
      <c r="P54" s="131">
        <v>0</v>
      </c>
      <c r="Q54" s="131">
        <v>0</v>
      </c>
      <c r="R54" s="131">
        <v>12.5</v>
      </c>
      <c r="S54" s="131">
        <v>0</v>
      </c>
      <c r="T54" s="131">
        <v>0</v>
      </c>
      <c r="U54" s="131">
        <v>0</v>
      </c>
      <c r="V54" s="131">
        <v>110.2</v>
      </c>
      <c r="W54" s="131">
        <v>0</v>
      </c>
      <c r="X54" s="131">
        <v>942.7</v>
      </c>
      <c r="Y54" s="131">
        <v>0</v>
      </c>
      <c r="Z54" s="131">
        <v>0</v>
      </c>
      <c r="AA54" s="131">
        <v>0</v>
      </c>
      <c r="AB54" s="131">
        <v>0</v>
      </c>
      <c r="AC54" s="131">
        <v>15.6</v>
      </c>
      <c r="AD54" s="131">
        <v>0</v>
      </c>
      <c r="AE54" s="131">
        <v>0</v>
      </c>
      <c r="AF54" s="131">
        <v>0</v>
      </c>
      <c r="AG54" s="131">
        <v>2062.3000000000002</v>
      </c>
      <c r="AH54" s="43">
        <v>3151.4</v>
      </c>
      <c r="AI54" s="43"/>
    </row>
    <row r="55" spans="4:35">
      <c r="D55" s="62">
        <v>1992</v>
      </c>
      <c r="E55" s="62">
        <v>9</v>
      </c>
      <c r="F55" s="62">
        <v>1993</v>
      </c>
      <c r="G55" s="62">
        <v>1993</v>
      </c>
      <c r="H55" s="131">
        <v>2.8</v>
      </c>
      <c r="I55" s="131">
        <v>0</v>
      </c>
      <c r="J55" s="131">
        <v>0</v>
      </c>
      <c r="K55" s="131">
        <v>0</v>
      </c>
      <c r="L55" s="131">
        <v>0</v>
      </c>
      <c r="M55" s="131">
        <v>0</v>
      </c>
      <c r="N55" s="131">
        <v>0</v>
      </c>
      <c r="O55" s="131">
        <v>0</v>
      </c>
      <c r="P55" s="131">
        <v>0</v>
      </c>
      <c r="Q55" s="131">
        <v>0</v>
      </c>
      <c r="R55" s="131">
        <v>15</v>
      </c>
      <c r="S55" s="131">
        <v>0</v>
      </c>
      <c r="T55" s="131">
        <v>0</v>
      </c>
      <c r="U55" s="131">
        <v>0</v>
      </c>
      <c r="V55" s="131">
        <v>114.5</v>
      </c>
      <c r="W55" s="131">
        <v>0</v>
      </c>
      <c r="X55" s="131">
        <v>947.6</v>
      </c>
      <c r="Y55" s="131">
        <v>0</v>
      </c>
      <c r="Z55" s="131">
        <v>0</v>
      </c>
      <c r="AA55" s="131">
        <v>0</v>
      </c>
      <c r="AB55" s="131">
        <v>0</v>
      </c>
      <c r="AC55" s="131">
        <v>12.8</v>
      </c>
      <c r="AD55" s="131">
        <v>0</v>
      </c>
      <c r="AE55" s="131">
        <v>0</v>
      </c>
      <c r="AF55" s="131">
        <v>0</v>
      </c>
      <c r="AG55" s="131">
        <v>1727.7</v>
      </c>
      <c r="AH55" s="43">
        <v>2820.4</v>
      </c>
      <c r="AI55" s="43"/>
    </row>
    <row r="56" spans="4:35">
      <c r="D56" s="62">
        <v>1992</v>
      </c>
      <c r="E56" s="62">
        <v>10</v>
      </c>
      <c r="F56" s="62">
        <v>1993</v>
      </c>
      <c r="G56" s="62">
        <v>1993</v>
      </c>
      <c r="H56" s="131">
        <v>7.6</v>
      </c>
      <c r="I56" s="131">
        <v>0</v>
      </c>
      <c r="J56" s="131">
        <v>0</v>
      </c>
      <c r="K56" s="131">
        <v>0</v>
      </c>
      <c r="L56" s="131">
        <v>0</v>
      </c>
      <c r="M56" s="131">
        <v>0</v>
      </c>
      <c r="N56" s="131">
        <v>0</v>
      </c>
      <c r="O56" s="131">
        <v>0</v>
      </c>
      <c r="P56" s="131">
        <v>0</v>
      </c>
      <c r="Q56" s="131">
        <v>0</v>
      </c>
      <c r="R56" s="131">
        <v>22</v>
      </c>
      <c r="S56" s="131">
        <v>0</v>
      </c>
      <c r="T56" s="131">
        <v>0</v>
      </c>
      <c r="U56" s="131">
        <v>0</v>
      </c>
      <c r="V56" s="131">
        <v>128.9</v>
      </c>
      <c r="W56" s="131">
        <v>0</v>
      </c>
      <c r="X56" s="131">
        <v>1029</v>
      </c>
      <c r="Y56" s="131">
        <v>0</v>
      </c>
      <c r="Z56" s="131">
        <v>0</v>
      </c>
      <c r="AA56" s="131">
        <v>0</v>
      </c>
      <c r="AB56" s="131">
        <v>0</v>
      </c>
      <c r="AC56" s="131">
        <v>7.9</v>
      </c>
      <c r="AD56" s="131">
        <v>0</v>
      </c>
      <c r="AE56" s="131">
        <v>0</v>
      </c>
      <c r="AF56" s="131">
        <v>0</v>
      </c>
      <c r="AG56" s="131">
        <v>1059.8</v>
      </c>
      <c r="AH56" s="43">
        <v>2255.1999999999998</v>
      </c>
      <c r="AI56" s="43"/>
    </row>
    <row r="57" spans="4:35">
      <c r="D57" s="62">
        <v>1992</v>
      </c>
      <c r="E57" s="62">
        <v>11</v>
      </c>
      <c r="F57" s="62">
        <v>1993</v>
      </c>
      <c r="G57" s="62">
        <v>1993</v>
      </c>
      <c r="H57" s="131">
        <v>4.9000000000000004</v>
      </c>
      <c r="I57" s="131">
        <v>0</v>
      </c>
      <c r="J57" s="131">
        <v>0</v>
      </c>
      <c r="K57" s="131">
        <v>0</v>
      </c>
      <c r="L57" s="131">
        <v>0</v>
      </c>
      <c r="M57" s="131">
        <v>0</v>
      </c>
      <c r="N57" s="131">
        <v>0</v>
      </c>
      <c r="O57" s="131">
        <v>0</v>
      </c>
      <c r="P57" s="131">
        <v>0</v>
      </c>
      <c r="Q57" s="131">
        <v>0</v>
      </c>
      <c r="R57" s="131">
        <v>7.2</v>
      </c>
      <c r="S57" s="131">
        <v>0</v>
      </c>
      <c r="T57" s="131">
        <v>0</v>
      </c>
      <c r="U57" s="131">
        <v>0</v>
      </c>
      <c r="V57" s="131">
        <v>109.8</v>
      </c>
      <c r="W57" s="131">
        <v>0</v>
      </c>
      <c r="X57" s="131">
        <v>997.2</v>
      </c>
      <c r="Y57" s="131">
        <v>0</v>
      </c>
      <c r="Z57" s="131">
        <v>0</v>
      </c>
      <c r="AA57" s="131">
        <v>0</v>
      </c>
      <c r="AB57" s="131">
        <v>0</v>
      </c>
      <c r="AC57" s="131">
        <v>5.0999999999999996</v>
      </c>
      <c r="AD57" s="131">
        <v>0</v>
      </c>
      <c r="AE57" s="131">
        <v>0</v>
      </c>
      <c r="AF57" s="131">
        <v>0</v>
      </c>
      <c r="AG57" s="131">
        <v>771.9</v>
      </c>
      <c r="AH57" s="43">
        <v>1896.1</v>
      </c>
      <c r="AI57" s="43"/>
    </row>
    <row r="58" spans="4:35">
      <c r="D58" s="62">
        <v>1992</v>
      </c>
      <c r="E58" s="62">
        <v>12</v>
      </c>
      <c r="F58" s="62">
        <v>1993</v>
      </c>
      <c r="G58" s="62">
        <v>1993</v>
      </c>
      <c r="H58" s="131">
        <v>4.8</v>
      </c>
      <c r="I58" s="131">
        <v>0</v>
      </c>
      <c r="J58" s="131">
        <v>0</v>
      </c>
      <c r="K58" s="131">
        <v>0</v>
      </c>
      <c r="L58" s="131">
        <v>0</v>
      </c>
      <c r="M58" s="131">
        <v>0</v>
      </c>
      <c r="N58" s="131">
        <v>4.5</v>
      </c>
      <c r="O58" s="131">
        <v>0</v>
      </c>
      <c r="P58" s="131">
        <v>0</v>
      </c>
      <c r="Q58" s="131">
        <v>0</v>
      </c>
      <c r="R58" s="131">
        <v>5.9</v>
      </c>
      <c r="S58" s="131">
        <v>0</v>
      </c>
      <c r="T58" s="131">
        <v>0</v>
      </c>
      <c r="U58" s="131">
        <v>0</v>
      </c>
      <c r="V58" s="131">
        <v>168.8</v>
      </c>
      <c r="W58" s="131">
        <v>0</v>
      </c>
      <c r="X58" s="131">
        <v>692.2</v>
      </c>
      <c r="Y58" s="131">
        <v>0</v>
      </c>
      <c r="Z58" s="131">
        <v>0</v>
      </c>
      <c r="AA58" s="131">
        <v>0</v>
      </c>
      <c r="AB58" s="131">
        <v>0</v>
      </c>
      <c r="AC58" s="131">
        <v>2.2000000000000002</v>
      </c>
      <c r="AD58" s="131">
        <v>0</v>
      </c>
      <c r="AE58" s="131">
        <v>0</v>
      </c>
      <c r="AF58" s="131">
        <v>0</v>
      </c>
      <c r="AG58" s="131">
        <v>191.2</v>
      </c>
      <c r="AH58" s="43">
        <v>1069.6000000000001</v>
      </c>
      <c r="AI58" s="43"/>
    </row>
    <row r="59" spans="4:35">
      <c r="D59" s="62">
        <v>1993</v>
      </c>
      <c r="E59" s="62">
        <v>1</v>
      </c>
      <c r="F59" s="62">
        <v>1993</v>
      </c>
      <c r="G59" s="62">
        <v>1993</v>
      </c>
      <c r="H59" s="131">
        <v>0.9</v>
      </c>
      <c r="I59" s="131">
        <v>0</v>
      </c>
      <c r="J59" s="131">
        <v>0</v>
      </c>
      <c r="K59" s="131">
        <v>0</v>
      </c>
      <c r="L59" s="131">
        <v>0</v>
      </c>
      <c r="M59" s="131">
        <v>0</v>
      </c>
      <c r="N59" s="131">
        <v>0</v>
      </c>
      <c r="O59" s="131">
        <v>0</v>
      </c>
      <c r="P59" s="131">
        <v>0</v>
      </c>
      <c r="Q59" s="131">
        <v>0</v>
      </c>
      <c r="R59" s="131">
        <v>4.4000000000000004</v>
      </c>
      <c r="S59" s="131">
        <v>0</v>
      </c>
      <c r="T59" s="131">
        <v>0</v>
      </c>
      <c r="U59" s="131">
        <v>0</v>
      </c>
      <c r="V59" s="131">
        <v>206.6</v>
      </c>
      <c r="W59" s="131">
        <v>0</v>
      </c>
      <c r="X59" s="131">
        <v>149.80000000000001</v>
      </c>
      <c r="Y59" s="131">
        <v>0</v>
      </c>
      <c r="Z59" s="131">
        <v>0</v>
      </c>
      <c r="AA59" s="131">
        <v>0</v>
      </c>
      <c r="AB59" s="131">
        <v>0</v>
      </c>
      <c r="AC59" s="131">
        <v>0.9</v>
      </c>
      <c r="AD59" s="131">
        <v>0</v>
      </c>
      <c r="AE59" s="131">
        <v>0</v>
      </c>
      <c r="AF59" s="131">
        <v>0</v>
      </c>
      <c r="AG59" s="131">
        <v>11.5</v>
      </c>
      <c r="AH59" s="43">
        <v>374.1</v>
      </c>
    </row>
    <row r="60" spans="4:35">
      <c r="D60" s="62">
        <v>1993</v>
      </c>
      <c r="E60" s="62">
        <v>2</v>
      </c>
      <c r="F60" s="62">
        <v>1993</v>
      </c>
      <c r="G60" s="62">
        <v>1993</v>
      </c>
      <c r="H60" s="131">
        <v>0.7</v>
      </c>
      <c r="I60" s="131">
        <v>0</v>
      </c>
      <c r="J60" s="131">
        <v>0</v>
      </c>
      <c r="K60" s="131">
        <v>0</v>
      </c>
      <c r="L60" s="131">
        <v>0</v>
      </c>
      <c r="M60" s="131">
        <v>0</v>
      </c>
      <c r="N60" s="131">
        <v>0.1</v>
      </c>
      <c r="O60" s="131">
        <v>0</v>
      </c>
      <c r="P60" s="131">
        <v>0</v>
      </c>
      <c r="Q60" s="131">
        <v>0</v>
      </c>
      <c r="R60" s="131">
        <v>3.2</v>
      </c>
      <c r="S60" s="131">
        <v>0</v>
      </c>
      <c r="T60" s="131">
        <v>0</v>
      </c>
      <c r="U60" s="131">
        <v>0</v>
      </c>
      <c r="V60" s="131">
        <v>256.7</v>
      </c>
      <c r="W60" s="131">
        <v>0</v>
      </c>
      <c r="X60" s="131">
        <v>79.599999999999994</v>
      </c>
      <c r="Y60" s="131">
        <v>0</v>
      </c>
      <c r="Z60" s="131">
        <v>0</v>
      </c>
      <c r="AA60" s="131">
        <v>0</v>
      </c>
      <c r="AB60" s="131">
        <v>0</v>
      </c>
      <c r="AC60" s="131">
        <v>1.5</v>
      </c>
      <c r="AD60" s="131">
        <v>0</v>
      </c>
      <c r="AE60" s="131">
        <v>0</v>
      </c>
      <c r="AF60" s="131">
        <v>0</v>
      </c>
      <c r="AG60" s="131">
        <v>12.6</v>
      </c>
      <c r="AH60" s="43">
        <v>354.4</v>
      </c>
    </row>
    <row r="61" spans="4:35">
      <c r="D61" s="62">
        <v>1993</v>
      </c>
      <c r="E61" s="62">
        <v>3</v>
      </c>
      <c r="F61" s="62">
        <v>1993</v>
      </c>
      <c r="G61" s="62">
        <v>1993</v>
      </c>
      <c r="H61" s="131">
        <v>0.8</v>
      </c>
      <c r="I61" s="131">
        <v>0</v>
      </c>
      <c r="J61" s="131">
        <v>0</v>
      </c>
      <c r="K61" s="131">
        <v>0</v>
      </c>
      <c r="L61" s="131">
        <v>0</v>
      </c>
      <c r="M61" s="131">
        <v>0</v>
      </c>
      <c r="N61" s="131">
        <v>0.4</v>
      </c>
      <c r="O61" s="131">
        <v>0</v>
      </c>
      <c r="P61" s="131">
        <v>0</v>
      </c>
      <c r="Q61" s="131">
        <v>0</v>
      </c>
      <c r="R61" s="131">
        <v>2.6</v>
      </c>
      <c r="S61" s="131">
        <v>0</v>
      </c>
      <c r="T61" s="131">
        <v>0</v>
      </c>
      <c r="U61" s="131">
        <v>0</v>
      </c>
      <c r="V61" s="131">
        <v>200.9</v>
      </c>
      <c r="W61" s="131">
        <v>0</v>
      </c>
      <c r="X61" s="131">
        <v>140.69999999999999</v>
      </c>
      <c r="Y61" s="131">
        <v>0</v>
      </c>
      <c r="Z61" s="131">
        <v>0</v>
      </c>
      <c r="AA61" s="131">
        <v>0</v>
      </c>
      <c r="AB61" s="131">
        <v>0</v>
      </c>
      <c r="AC61" s="131">
        <v>6.9</v>
      </c>
      <c r="AD61" s="131">
        <v>0</v>
      </c>
      <c r="AE61" s="131">
        <v>0</v>
      </c>
      <c r="AF61" s="131">
        <v>0</v>
      </c>
      <c r="AG61" s="131">
        <v>13.3</v>
      </c>
      <c r="AH61" s="43">
        <v>365.59999999999997</v>
      </c>
    </row>
    <row r="62" spans="4:35">
      <c r="D62" s="62">
        <v>1993</v>
      </c>
      <c r="E62" s="62">
        <v>4</v>
      </c>
      <c r="F62" s="62">
        <v>1993</v>
      </c>
      <c r="G62" s="62">
        <v>1993</v>
      </c>
      <c r="H62" s="131">
        <v>3.9</v>
      </c>
      <c r="I62" s="131">
        <v>0</v>
      </c>
      <c r="J62" s="131">
        <v>0</v>
      </c>
      <c r="K62" s="131">
        <v>0</v>
      </c>
      <c r="L62" s="131">
        <v>0</v>
      </c>
      <c r="M62" s="131">
        <v>0</v>
      </c>
      <c r="N62" s="131">
        <v>0</v>
      </c>
      <c r="O62" s="131">
        <v>0</v>
      </c>
      <c r="P62" s="131">
        <v>0</v>
      </c>
      <c r="Q62" s="131">
        <v>0</v>
      </c>
      <c r="R62" s="131">
        <v>4.4000000000000004</v>
      </c>
      <c r="S62" s="131">
        <v>0</v>
      </c>
      <c r="T62" s="131">
        <v>0</v>
      </c>
      <c r="U62" s="131">
        <v>0</v>
      </c>
      <c r="V62" s="131">
        <v>226.8</v>
      </c>
      <c r="W62" s="131">
        <v>0</v>
      </c>
      <c r="X62" s="131">
        <v>292.7</v>
      </c>
      <c r="Y62" s="131">
        <v>0</v>
      </c>
      <c r="Z62" s="131">
        <v>0</v>
      </c>
      <c r="AA62" s="131">
        <v>0</v>
      </c>
      <c r="AB62" s="131">
        <v>0</v>
      </c>
      <c r="AC62" s="131">
        <v>10</v>
      </c>
      <c r="AD62" s="131">
        <v>0</v>
      </c>
      <c r="AE62" s="131">
        <v>0</v>
      </c>
      <c r="AF62" s="131">
        <v>0</v>
      </c>
      <c r="AG62" s="131">
        <v>244.8</v>
      </c>
      <c r="AH62" s="43">
        <v>782.59999999999991</v>
      </c>
    </row>
    <row r="63" spans="4:35">
      <c r="D63" s="62">
        <v>1993</v>
      </c>
      <c r="E63" s="62">
        <v>5</v>
      </c>
      <c r="F63" s="62">
        <v>1993</v>
      </c>
      <c r="G63" s="62">
        <v>1994</v>
      </c>
      <c r="H63" s="131">
        <v>0</v>
      </c>
      <c r="I63" s="131">
        <v>0</v>
      </c>
      <c r="J63" s="131">
        <v>0</v>
      </c>
      <c r="K63" s="131">
        <v>0</v>
      </c>
      <c r="L63" s="131">
        <v>0</v>
      </c>
      <c r="M63" s="131">
        <v>0</v>
      </c>
      <c r="N63" s="131">
        <v>0</v>
      </c>
      <c r="O63" s="131">
        <v>0</v>
      </c>
      <c r="P63" s="131">
        <v>0</v>
      </c>
      <c r="Q63" s="131">
        <v>0</v>
      </c>
      <c r="R63" s="131">
        <v>0</v>
      </c>
      <c r="S63" s="131">
        <v>0</v>
      </c>
      <c r="T63" s="131">
        <v>0</v>
      </c>
      <c r="U63" s="131">
        <v>0</v>
      </c>
      <c r="V63" s="131">
        <v>163.6</v>
      </c>
      <c r="W63" s="131">
        <v>0</v>
      </c>
      <c r="X63" s="131">
        <v>425.6</v>
      </c>
      <c r="Y63" s="131">
        <v>0</v>
      </c>
      <c r="Z63" s="131">
        <v>0</v>
      </c>
      <c r="AA63" s="131">
        <v>0</v>
      </c>
      <c r="AB63" s="131">
        <v>0</v>
      </c>
      <c r="AC63" s="131">
        <v>10.8</v>
      </c>
      <c r="AD63" s="131">
        <v>0</v>
      </c>
      <c r="AE63" s="131">
        <v>0</v>
      </c>
      <c r="AF63" s="131">
        <v>0</v>
      </c>
      <c r="AG63" s="131">
        <v>805.8</v>
      </c>
      <c r="AH63" s="43">
        <v>1405.8</v>
      </c>
    </row>
    <row r="64" spans="4:35">
      <c r="D64" s="62">
        <v>1993</v>
      </c>
      <c r="E64" s="62">
        <v>6</v>
      </c>
      <c r="F64" s="62">
        <v>1993</v>
      </c>
      <c r="G64" s="62">
        <v>1994</v>
      </c>
      <c r="H64" s="131">
        <v>9.9</v>
      </c>
      <c r="I64" s="131">
        <v>0</v>
      </c>
      <c r="J64" s="131">
        <v>0</v>
      </c>
      <c r="K64" s="131">
        <v>0</v>
      </c>
      <c r="L64" s="131">
        <v>0</v>
      </c>
      <c r="M64" s="131">
        <v>0</v>
      </c>
      <c r="N64" s="131">
        <v>0</v>
      </c>
      <c r="O64" s="131">
        <v>0</v>
      </c>
      <c r="P64" s="131">
        <v>0</v>
      </c>
      <c r="Q64" s="131">
        <v>0</v>
      </c>
      <c r="R64" s="131">
        <v>0</v>
      </c>
      <c r="S64" s="131">
        <v>0</v>
      </c>
      <c r="T64" s="131">
        <v>0</v>
      </c>
      <c r="U64" s="131">
        <v>0</v>
      </c>
      <c r="V64" s="131">
        <v>154.4</v>
      </c>
      <c r="W64" s="131">
        <v>0</v>
      </c>
      <c r="X64" s="131">
        <v>557.20000000000005</v>
      </c>
      <c r="Y64" s="131">
        <v>0</v>
      </c>
      <c r="Z64" s="131">
        <v>0</v>
      </c>
      <c r="AA64" s="131">
        <v>0</v>
      </c>
      <c r="AB64" s="131">
        <v>0</v>
      </c>
      <c r="AC64" s="131">
        <v>11</v>
      </c>
      <c r="AD64" s="131">
        <v>0</v>
      </c>
      <c r="AE64" s="131">
        <v>0</v>
      </c>
      <c r="AF64" s="131">
        <v>0</v>
      </c>
      <c r="AG64" s="131">
        <v>854.2</v>
      </c>
      <c r="AH64" s="43">
        <v>1586.7</v>
      </c>
    </row>
    <row r="65" spans="4:34">
      <c r="D65" s="62">
        <v>1993</v>
      </c>
      <c r="E65" s="62">
        <v>7</v>
      </c>
      <c r="F65" s="62">
        <v>1994</v>
      </c>
      <c r="G65" s="62">
        <v>1994</v>
      </c>
      <c r="H65" s="131">
        <v>0</v>
      </c>
      <c r="I65" s="131">
        <v>0</v>
      </c>
      <c r="J65" s="131">
        <v>0</v>
      </c>
      <c r="K65" s="131">
        <v>0</v>
      </c>
      <c r="L65" s="131">
        <v>0</v>
      </c>
      <c r="M65" s="131">
        <v>0</v>
      </c>
      <c r="N65" s="131">
        <v>0</v>
      </c>
      <c r="O65" s="131">
        <v>0</v>
      </c>
      <c r="P65" s="131">
        <v>0</v>
      </c>
      <c r="Q65" s="131">
        <v>0</v>
      </c>
      <c r="R65" s="131">
        <v>0</v>
      </c>
      <c r="S65" s="131">
        <v>0</v>
      </c>
      <c r="T65" s="131">
        <v>0</v>
      </c>
      <c r="U65" s="131">
        <v>0</v>
      </c>
      <c r="V65" s="131">
        <v>135.19999999999999</v>
      </c>
      <c r="W65" s="131">
        <v>0</v>
      </c>
      <c r="X65" s="131">
        <v>0</v>
      </c>
      <c r="Y65" s="131">
        <v>0</v>
      </c>
      <c r="Z65" s="131">
        <v>0</v>
      </c>
      <c r="AA65" s="131">
        <v>0</v>
      </c>
      <c r="AB65" s="131">
        <v>0</v>
      </c>
      <c r="AC65" s="131">
        <v>11.7</v>
      </c>
      <c r="AD65" s="131">
        <v>0</v>
      </c>
      <c r="AE65" s="131">
        <v>0</v>
      </c>
      <c r="AF65" s="131">
        <v>0</v>
      </c>
      <c r="AG65" s="131">
        <v>910.1</v>
      </c>
      <c r="AH65" s="43">
        <v>1057</v>
      </c>
    </row>
    <row r="66" spans="4:34">
      <c r="D66" s="62">
        <v>1993</v>
      </c>
      <c r="E66" s="62">
        <v>8</v>
      </c>
      <c r="F66" s="62">
        <v>1994</v>
      </c>
      <c r="G66" s="62">
        <v>1994</v>
      </c>
      <c r="H66" s="131">
        <v>1.7</v>
      </c>
      <c r="I66" s="131">
        <v>0</v>
      </c>
      <c r="J66" s="131">
        <v>0</v>
      </c>
      <c r="K66" s="131">
        <v>0</v>
      </c>
      <c r="L66" s="131">
        <v>0</v>
      </c>
      <c r="M66" s="131">
        <v>0</v>
      </c>
      <c r="N66" s="131">
        <v>0</v>
      </c>
      <c r="O66" s="131">
        <v>0</v>
      </c>
      <c r="P66" s="131">
        <v>0</v>
      </c>
      <c r="Q66" s="131">
        <v>0</v>
      </c>
      <c r="R66" s="131">
        <v>0</v>
      </c>
      <c r="S66" s="131">
        <v>0</v>
      </c>
      <c r="T66" s="131">
        <v>0</v>
      </c>
      <c r="U66" s="131">
        <v>0</v>
      </c>
      <c r="V66" s="131">
        <v>89.7</v>
      </c>
      <c r="W66" s="131">
        <v>0</v>
      </c>
      <c r="X66" s="131">
        <v>0</v>
      </c>
      <c r="Y66" s="131">
        <v>0</v>
      </c>
      <c r="Z66" s="131">
        <v>0</v>
      </c>
      <c r="AA66" s="131">
        <v>0</v>
      </c>
      <c r="AB66" s="131">
        <v>0</v>
      </c>
      <c r="AC66" s="131">
        <v>14</v>
      </c>
      <c r="AD66" s="131">
        <v>0</v>
      </c>
      <c r="AE66" s="131">
        <v>0</v>
      </c>
      <c r="AF66" s="131">
        <v>0</v>
      </c>
      <c r="AG66" s="131">
        <v>899.9</v>
      </c>
      <c r="AH66" s="43">
        <v>1005.3</v>
      </c>
    </row>
    <row r="67" spans="4:34">
      <c r="D67" s="62">
        <v>1993</v>
      </c>
      <c r="E67" s="62">
        <v>9</v>
      </c>
      <c r="F67" s="62">
        <v>1994</v>
      </c>
      <c r="G67" s="62">
        <v>1994</v>
      </c>
      <c r="H67" s="131">
        <v>0</v>
      </c>
      <c r="I67" s="131">
        <v>0</v>
      </c>
      <c r="J67" s="131">
        <v>0</v>
      </c>
      <c r="K67" s="131">
        <v>0</v>
      </c>
      <c r="L67" s="131">
        <v>0</v>
      </c>
      <c r="M67" s="131">
        <v>0</v>
      </c>
      <c r="N67" s="131">
        <v>0</v>
      </c>
      <c r="O67" s="131">
        <v>0</v>
      </c>
      <c r="P67" s="131">
        <v>0</v>
      </c>
      <c r="Q67" s="131">
        <v>0</v>
      </c>
      <c r="R67" s="131">
        <v>0</v>
      </c>
      <c r="S67" s="131">
        <v>0</v>
      </c>
      <c r="T67" s="131">
        <v>0</v>
      </c>
      <c r="U67" s="131">
        <v>0</v>
      </c>
      <c r="V67" s="131">
        <v>87.8</v>
      </c>
      <c r="W67" s="131">
        <v>0</v>
      </c>
      <c r="X67" s="131">
        <v>0</v>
      </c>
      <c r="Y67" s="131">
        <v>0</v>
      </c>
      <c r="Z67" s="131">
        <v>0</v>
      </c>
      <c r="AA67" s="131">
        <v>0</v>
      </c>
      <c r="AB67" s="131">
        <v>0</v>
      </c>
      <c r="AC67" s="131">
        <v>0</v>
      </c>
      <c r="AD67" s="131">
        <v>0</v>
      </c>
      <c r="AE67" s="131">
        <v>0</v>
      </c>
      <c r="AF67" s="131">
        <v>0</v>
      </c>
      <c r="AG67" s="131">
        <v>873.2</v>
      </c>
      <c r="AH67" s="43">
        <v>961</v>
      </c>
    </row>
    <row r="68" spans="4:34">
      <c r="D68" s="62">
        <v>1993</v>
      </c>
      <c r="E68" s="62">
        <v>10</v>
      </c>
      <c r="F68" s="62">
        <v>1994</v>
      </c>
      <c r="G68" s="62">
        <v>1994</v>
      </c>
      <c r="H68" s="131">
        <v>0</v>
      </c>
      <c r="I68" s="131">
        <v>0</v>
      </c>
      <c r="J68" s="131">
        <v>0</v>
      </c>
      <c r="K68" s="131">
        <v>0</v>
      </c>
      <c r="L68" s="131">
        <v>0</v>
      </c>
      <c r="M68" s="131">
        <v>0</v>
      </c>
      <c r="N68" s="131">
        <v>0</v>
      </c>
      <c r="O68" s="131">
        <v>0</v>
      </c>
      <c r="P68" s="131">
        <v>0</v>
      </c>
      <c r="Q68" s="131">
        <v>0</v>
      </c>
      <c r="R68" s="131">
        <v>0</v>
      </c>
      <c r="S68" s="131">
        <v>0</v>
      </c>
      <c r="T68" s="131">
        <v>0</v>
      </c>
      <c r="U68" s="131">
        <v>0</v>
      </c>
      <c r="V68" s="131">
        <v>87.7</v>
      </c>
      <c r="W68" s="131">
        <v>0</v>
      </c>
      <c r="X68" s="131">
        <v>0</v>
      </c>
      <c r="Y68" s="131">
        <v>0</v>
      </c>
      <c r="Z68" s="131">
        <v>0</v>
      </c>
      <c r="AA68" s="131">
        <v>0</v>
      </c>
      <c r="AB68" s="131">
        <v>0</v>
      </c>
      <c r="AC68" s="131">
        <v>20</v>
      </c>
      <c r="AD68" s="131">
        <v>0</v>
      </c>
      <c r="AE68" s="131">
        <v>0</v>
      </c>
      <c r="AF68" s="131">
        <v>0</v>
      </c>
      <c r="AG68" s="131">
        <v>745.3</v>
      </c>
      <c r="AH68" s="43">
        <v>853</v>
      </c>
    </row>
    <row r="69" spans="4:34">
      <c r="D69" s="62">
        <v>1993</v>
      </c>
      <c r="E69" s="62">
        <v>11</v>
      </c>
      <c r="F69" s="62">
        <v>1994</v>
      </c>
      <c r="G69" s="62">
        <v>1994</v>
      </c>
      <c r="H69" s="131">
        <v>0</v>
      </c>
      <c r="I69" s="131">
        <v>0</v>
      </c>
      <c r="J69" s="131">
        <v>0</v>
      </c>
      <c r="K69" s="131">
        <v>0</v>
      </c>
      <c r="L69" s="131">
        <v>0</v>
      </c>
      <c r="M69" s="131">
        <v>0</v>
      </c>
      <c r="N69" s="131">
        <v>0</v>
      </c>
      <c r="O69" s="131">
        <v>0</v>
      </c>
      <c r="P69" s="131">
        <v>0</v>
      </c>
      <c r="Q69" s="131">
        <v>0</v>
      </c>
      <c r="R69" s="131">
        <v>0</v>
      </c>
      <c r="S69" s="131">
        <v>0</v>
      </c>
      <c r="T69" s="131">
        <v>0</v>
      </c>
      <c r="U69" s="131">
        <v>0</v>
      </c>
      <c r="V69" s="131">
        <v>96.5</v>
      </c>
      <c r="W69" s="131">
        <v>0</v>
      </c>
      <c r="X69" s="131">
        <v>0</v>
      </c>
      <c r="Y69" s="131">
        <v>0</v>
      </c>
      <c r="Z69" s="131">
        <v>0</v>
      </c>
      <c r="AA69" s="131">
        <v>0</v>
      </c>
      <c r="AB69" s="131">
        <v>0</v>
      </c>
      <c r="AC69" s="131">
        <v>0</v>
      </c>
      <c r="AD69" s="131">
        <v>0</v>
      </c>
      <c r="AE69" s="131">
        <v>0</v>
      </c>
      <c r="AF69" s="131">
        <v>0</v>
      </c>
      <c r="AG69" s="131">
        <v>580.20000000000005</v>
      </c>
      <c r="AH69" s="43">
        <v>676.7</v>
      </c>
    </row>
    <row r="70" spans="4:34">
      <c r="D70" s="62">
        <v>1993</v>
      </c>
      <c r="E70" s="62">
        <v>12</v>
      </c>
      <c r="F70" s="62">
        <v>1994</v>
      </c>
      <c r="G70" s="62">
        <v>1994</v>
      </c>
      <c r="H70" s="131">
        <v>0</v>
      </c>
      <c r="I70" s="131">
        <v>0</v>
      </c>
      <c r="J70" s="131">
        <v>0</v>
      </c>
      <c r="K70" s="131">
        <v>0</v>
      </c>
      <c r="L70" s="131">
        <v>0</v>
      </c>
      <c r="M70" s="131">
        <v>0</v>
      </c>
      <c r="N70" s="131">
        <v>0</v>
      </c>
      <c r="O70" s="131">
        <v>0</v>
      </c>
      <c r="P70" s="131">
        <v>0</v>
      </c>
      <c r="Q70" s="131">
        <v>0</v>
      </c>
      <c r="R70" s="131">
        <v>0</v>
      </c>
      <c r="S70" s="131">
        <v>0</v>
      </c>
      <c r="T70" s="131">
        <v>0</v>
      </c>
      <c r="U70" s="131">
        <v>0</v>
      </c>
      <c r="V70" s="131">
        <v>127.4</v>
      </c>
      <c r="W70" s="131">
        <v>0</v>
      </c>
      <c r="X70" s="131">
        <v>0</v>
      </c>
      <c r="Y70" s="131">
        <v>0</v>
      </c>
      <c r="Z70" s="131">
        <v>0</v>
      </c>
      <c r="AA70" s="131">
        <v>0</v>
      </c>
      <c r="AB70" s="131">
        <v>0</v>
      </c>
      <c r="AC70" s="131">
        <v>9.9</v>
      </c>
      <c r="AD70" s="131">
        <v>0</v>
      </c>
      <c r="AE70" s="131">
        <v>0</v>
      </c>
      <c r="AF70" s="131">
        <v>0</v>
      </c>
      <c r="AG70" s="131">
        <v>556.20000000000005</v>
      </c>
      <c r="AH70" s="43">
        <v>693.5</v>
      </c>
    </row>
    <row r="71" spans="4:34">
      <c r="D71" s="62">
        <v>1994</v>
      </c>
      <c r="E71" s="62">
        <v>1</v>
      </c>
      <c r="F71" s="62">
        <v>1994</v>
      </c>
      <c r="G71" s="62">
        <v>1994</v>
      </c>
      <c r="H71" s="131">
        <v>0</v>
      </c>
      <c r="I71" s="131">
        <v>0</v>
      </c>
      <c r="J71" s="131">
        <v>0</v>
      </c>
      <c r="K71" s="131">
        <v>0</v>
      </c>
      <c r="L71" s="131">
        <v>0</v>
      </c>
      <c r="M71" s="131">
        <v>0</v>
      </c>
      <c r="N71" s="131">
        <v>0</v>
      </c>
      <c r="O71" s="131">
        <v>0</v>
      </c>
      <c r="P71" s="131">
        <v>0</v>
      </c>
      <c r="Q71" s="131">
        <v>0</v>
      </c>
      <c r="R71" s="131">
        <v>0</v>
      </c>
      <c r="S71" s="131">
        <v>0</v>
      </c>
      <c r="T71" s="131">
        <v>0</v>
      </c>
      <c r="U71" s="131">
        <v>0</v>
      </c>
      <c r="V71" s="131">
        <v>105.9</v>
      </c>
      <c r="W71" s="131">
        <v>0</v>
      </c>
      <c r="X71" s="131">
        <v>0</v>
      </c>
      <c r="Y71" s="131">
        <v>0</v>
      </c>
      <c r="Z71" s="131">
        <v>0</v>
      </c>
      <c r="AA71" s="131">
        <v>0</v>
      </c>
      <c r="AB71" s="131">
        <v>0</v>
      </c>
      <c r="AC71" s="131">
        <v>0</v>
      </c>
      <c r="AD71" s="131">
        <v>0</v>
      </c>
      <c r="AE71" s="131">
        <v>0</v>
      </c>
      <c r="AF71" s="131">
        <v>0</v>
      </c>
      <c r="AG71" s="131">
        <v>676.4</v>
      </c>
      <c r="AH71" s="43">
        <v>782.3</v>
      </c>
    </row>
    <row r="72" spans="4:34">
      <c r="D72" s="62">
        <v>1994</v>
      </c>
      <c r="E72" s="62">
        <v>2</v>
      </c>
      <c r="F72" s="62">
        <v>1994</v>
      </c>
      <c r="G72" s="62">
        <v>1994</v>
      </c>
      <c r="H72" s="131">
        <v>0</v>
      </c>
      <c r="I72" s="131">
        <v>0</v>
      </c>
      <c r="J72" s="131">
        <v>0</v>
      </c>
      <c r="K72" s="131">
        <v>0</v>
      </c>
      <c r="L72" s="131">
        <v>0</v>
      </c>
      <c r="M72" s="131">
        <v>0</v>
      </c>
      <c r="N72" s="131">
        <v>0</v>
      </c>
      <c r="O72" s="131">
        <v>0</v>
      </c>
      <c r="P72" s="131">
        <v>0</v>
      </c>
      <c r="Q72" s="131">
        <v>0</v>
      </c>
      <c r="R72" s="131">
        <v>0</v>
      </c>
      <c r="S72" s="131">
        <v>0</v>
      </c>
      <c r="T72" s="131">
        <v>0</v>
      </c>
      <c r="U72" s="131">
        <v>0</v>
      </c>
      <c r="V72" s="131">
        <v>89.9</v>
      </c>
      <c r="W72" s="131">
        <v>0</v>
      </c>
      <c r="X72" s="131">
        <v>0</v>
      </c>
      <c r="Y72" s="131">
        <v>0</v>
      </c>
      <c r="Z72" s="131">
        <v>0</v>
      </c>
      <c r="AA72" s="131">
        <v>0</v>
      </c>
      <c r="AB72" s="131">
        <v>0</v>
      </c>
      <c r="AC72" s="131">
        <v>7.1</v>
      </c>
      <c r="AD72" s="131">
        <v>0</v>
      </c>
      <c r="AE72" s="131">
        <v>0</v>
      </c>
      <c r="AF72" s="131">
        <v>0</v>
      </c>
      <c r="AG72" s="131">
        <v>130.80000000000001</v>
      </c>
      <c r="AH72" s="43">
        <v>227.8</v>
      </c>
    </row>
    <row r="73" spans="4:34">
      <c r="D73" s="62">
        <v>1994</v>
      </c>
      <c r="E73" s="62">
        <v>3</v>
      </c>
      <c r="F73" s="62">
        <v>1994</v>
      </c>
      <c r="G73" s="62">
        <v>1994</v>
      </c>
      <c r="H73" s="131">
        <v>0</v>
      </c>
      <c r="I73" s="131">
        <v>0</v>
      </c>
      <c r="J73" s="131">
        <v>0</v>
      </c>
      <c r="K73" s="131">
        <v>0</v>
      </c>
      <c r="L73" s="131">
        <v>0</v>
      </c>
      <c r="M73" s="131">
        <v>0</v>
      </c>
      <c r="N73" s="131">
        <v>0</v>
      </c>
      <c r="O73" s="131">
        <v>0</v>
      </c>
      <c r="P73" s="131">
        <v>0</v>
      </c>
      <c r="Q73" s="131">
        <v>0</v>
      </c>
      <c r="R73" s="131">
        <v>0</v>
      </c>
      <c r="S73" s="131">
        <v>0</v>
      </c>
      <c r="T73" s="131">
        <v>0</v>
      </c>
      <c r="U73" s="131">
        <v>0</v>
      </c>
      <c r="V73" s="131">
        <v>130.5</v>
      </c>
      <c r="W73" s="131">
        <v>0</v>
      </c>
      <c r="X73" s="131">
        <v>0</v>
      </c>
      <c r="Y73" s="131">
        <v>0</v>
      </c>
      <c r="Z73" s="131">
        <v>0</v>
      </c>
      <c r="AA73" s="131">
        <v>0</v>
      </c>
      <c r="AB73" s="131">
        <v>0</v>
      </c>
      <c r="AC73" s="131">
        <v>0</v>
      </c>
      <c r="AD73" s="131">
        <v>0</v>
      </c>
      <c r="AE73" s="131">
        <v>0</v>
      </c>
      <c r="AF73" s="131">
        <v>0</v>
      </c>
      <c r="AG73" s="131">
        <v>76.7</v>
      </c>
      <c r="AH73" s="43">
        <v>207.2</v>
      </c>
    </row>
    <row r="74" spans="4:34">
      <c r="D74" s="62">
        <v>1994</v>
      </c>
      <c r="E74" s="62">
        <v>4</v>
      </c>
      <c r="F74" s="62">
        <v>1994</v>
      </c>
      <c r="G74" s="62">
        <v>1994</v>
      </c>
      <c r="H74" s="131">
        <v>0</v>
      </c>
      <c r="I74" s="131">
        <v>0</v>
      </c>
      <c r="J74" s="131">
        <v>0</v>
      </c>
      <c r="K74" s="131">
        <v>0</v>
      </c>
      <c r="L74" s="131">
        <v>0</v>
      </c>
      <c r="M74" s="131">
        <v>0</v>
      </c>
      <c r="N74" s="131">
        <v>0</v>
      </c>
      <c r="O74" s="131">
        <v>0</v>
      </c>
      <c r="P74" s="131">
        <v>0</v>
      </c>
      <c r="Q74" s="131">
        <v>0</v>
      </c>
      <c r="R74" s="131">
        <v>0</v>
      </c>
      <c r="S74" s="131">
        <v>0</v>
      </c>
      <c r="T74" s="131">
        <v>0</v>
      </c>
      <c r="U74" s="131">
        <v>0</v>
      </c>
      <c r="V74" s="131">
        <v>118.4</v>
      </c>
      <c r="W74" s="131">
        <v>0</v>
      </c>
      <c r="X74" s="131">
        <v>0</v>
      </c>
      <c r="Y74" s="131">
        <v>0</v>
      </c>
      <c r="Z74" s="131">
        <v>0</v>
      </c>
      <c r="AA74" s="131">
        <v>0</v>
      </c>
      <c r="AB74" s="131">
        <v>0</v>
      </c>
      <c r="AC74" s="131">
        <v>9.5</v>
      </c>
      <c r="AD74" s="131">
        <v>0</v>
      </c>
      <c r="AE74" s="131">
        <v>0</v>
      </c>
      <c r="AF74" s="131">
        <v>0</v>
      </c>
      <c r="AG74" s="131">
        <v>530.20000000000005</v>
      </c>
      <c r="AH74" s="43">
        <v>658.1</v>
      </c>
    </row>
    <row r="75" spans="4:34">
      <c r="D75" s="62">
        <v>1994</v>
      </c>
      <c r="E75" s="62">
        <v>5</v>
      </c>
      <c r="F75" s="62">
        <v>1994</v>
      </c>
      <c r="G75" s="62">
        <v>1995</v>
      </c>
      <c r="H75" s="131">
        <v>0</v>
      </c>
      <c r="I75" s="131">
        <v>0</v>
      </c>
      <c r="J75" s="131">
        <v>0</v>
      </c>
      <c r="K75" s="131">
        <v>0</v>
      </c>
      <c r="L75" s="131">
        <v>0</v>
      </c>
      <c r="M75" s="131">
        <v>0</v>
      </c>
      <c r="N75" s="131">
        <v>0</v>
      </c>
      <c r="O75" s="131">
        <v>0</v>
      </c>
      <c r="P75" s="131">
        <v>0</v>
      </c>
      <c r="Q75" s="131">
        <v>0</v>
      </c>
      <c r="R75" s="131">
        <v>0</v>
      </c>
      <c r="S75" s="131">
        <v>0</v>
      </c>
      <c r="T75" s="131">
        <v>0</v>
      </c>
      <c r="U75" s="131">
        <v>0</v>
      </c>
      <c r="V75" s="131">
        <v>119.3</v>
      </c>
      <c r="W75" s="131">
        <v>0</v>
      </c>
      <c r="X75" s="131">
        <v>618.4</v>
      </c>
      <c r="Y75" s="131">
        <v>0</v>
      </c>
      <c r="Z75" s="131">
        <v>0</v>
      </c>
      <c r="AA75" s="131">
        <v>0</v>
      </c>
      <c r="AB75" s="131">
        <v>0</v>
      </c>
      <c r="AC75" s="131">
        <v>0</v>
      </c>
      <c r="AD75" s="131">
        <v>0</v>
      </c>
      <c r="AE75" s="131">
        <v>0</v>
      </c>
      <c r="AF75" s="131">
        <v>0</v>
      </c>
      <c r="AG75" s="131">
        <v>706</v>
      </c>
      <c r="AH75" s="43">
        <v>1443.6999999999998</v>
      </c>
    </row>
    <row r="76" spans="4:34">
      <c r="D76" s="62">
        <v>1994</v>
      </c>
      <c r="E76" s="62">
        <v>6</v>
      </c>
      <c r="F76" s="62">
        <v>1994</v>
      </c>
      <c r="G76" s="62">
        <v>1995</v>
      </c>
      <c r="H76" s="131">
        <v>0</v>
      </c>
      <c r="I76" s="131">
        <v>0</v>
      </c>
      <c r="J76" s="131">
        <v>0</v>
      </c>
      <c r="K76" s="131">
        <v>0</v>
      </c>
      <c r="L76" s="131">
        <v>0</v>
      </c>
      <c r="M76" s="131">
        <v>0</v>
      </c>
      <c r="N76" s="131">
        <v>0</v>
      </c>
      <c r="O76" s="131">
        <v>0</v>
      </c>
      <c r="P76" s="131">
        <v>0</v>
      </c>
      <c r="Q76" s="131">
        <v>0</v>
      </c>
      <c r="R76" s="131">
        <v>0</v>
      </c>
      <c r="S76" s="131">
        <v>0</v>
      </c>
      <c r="T76" s="131">
        <v>0</v>
      </c>
      <c r="U76" s="131">
        <v>0</v>
      </c>
      <c r="V76" s="131">
        <v>232.7</v>
      </c>
      <c r="W76" s="131">
        <v>0</v>
      </c>
      <c r="X76" s="131">
        <v>959.2</v>
      </c>
      <c r="Y76" s="131">
        <v>0</v>
      </c>
      <c r="Z76" s="131">
        <v>0</v>
      </c>
      <c r="AA76" s="131">
        <v>0</v>
      </c>
      <c r="AB76" s="131">
        <v>0</v>
      </c>
      <c r="AC76" s="131">
        <v>20.8</v>
      </c>
      <c r="AD76" s="131">
        <v>0</v>
      </c>
      <c r="AE76" s="131">
        <v>0</v>
      </c>
      <c r="AF76" s="131">
        <v>0</v>
      </c>
      <c r="AG76" s="131">
        <v>1163.3</v>
      </c>
      <c r="AH76" s="43">
        <v>2376</v>
      </c>
    </row>
    <row r="77" spans="4:34">
      <c r="D77" s="62">
        <v>1994</v>
      </c>
      <c r="E77" s="62">
        <v>7</v>
      </c>
      <c r="F77" s="62">
        <v>1995</v>
      </c>
      <c r="G77" s="62">
        <v>1995</v>
      </c>
      <c r="H77" s="131">
        <v>0</v>
      </c>
      <c r="I77" s="131">
        <v>0</v>
      </c>
      <c r="J77" s="131">
        <v>0</v>
      </c>
      <c r="K77" s="131">
        <v>0</v>
      </c>
      <c r="L77" s="131">
        <v>0</v>
      </c>
      <c r="M77" s="131">
        <v>0</v>
      </c>
      <c r="N77" s="131">
        <v>0</v>
      </c>
      <c r="O77" s="131">
        <v>0</v>
      </c>
      <c r="P77" s="131">
        <v>0</v>
      </c>
      <c r="Q77" s="131">
        <v>0</v>
      </c>
      <c r="R77" s="131">
        <v>0</v>
      </c>
      <c r="S77" s="131">
        <v>0</v>
      </c>
      <c r="T77" s="131">
        <v>0</v>
      </c>
      <c r="U77" s="131">
        <v>0</v>
      </c>
      <c r="V77" s="131">
        <v>206.9</v>
      </c>
      <c r="W77" s="131">
        <v>0</v>
      </c>
      <c r="X77" s="131">
        <v>776</v>
      </c>
      <c r="Y77" s="131">
        <v>0</v>
      </c>
      <c r="Z77" s="131">
        <v>0</v>
      </c>
      <c r="AA77" s="131">
        <v>0</v>
      </c>
      <c r="AB77" s="131">
        <v>0</v>
      </c>
      <c r="AC77" s="131">
        <v>0</v>
      </c>
      <c r="AD77" s="131">
        <v>0</v>
      </c>
      <c r="AE77" s="131">
        <v>0</v>
      </c>
      <c r="AF77" s="131">
        <v>0</v>
      </c>
      <c r="AG77" s="131">
        <v>1363.7</v>
      </c>
      <c r="AH77" s="43">
        <v>2346.6</v>
      </c>
    </row>
    <row r="78" spans="4:34">
      <c r="D78" s="62">
        <v>1994</v>
      </c>
      <c r="E78" s="62">
        <v>8</v>
      </c>
      <c r="F78" s="62">
        <v>1995</v>
      </c>
      <c r="G78" s="62">
        <v>1995</v>
      </c>
      <c r="H78" s="131">
        <v>0</v>
      </c>
      <c r="I78" s="131">
        <v>0</v>
      </c>
      <c r="J78" s="131">
        <v>0</v>
      </c>
      <c r="K78" s="131">
        <v>0</v>
      </c>
      <c r="L78" s="131">
        <v>0</v>
      </c>
      <c r="M78" s="131">
        <v>0</v>
      </c>
      <c r="N78" s="131">
        <v>0</v>
      </c>
      <c r="O78" s="131">
        <v>0</v>
      </c>
      <c r="P78" s="131">
        <v>0</v>
      </c>
      <c r="Q78" s="131">
        <v>0</v>
      </c>
      <c r="R78" s="131">
        <v>0</v>
      </c>
      <c r="S78" s="131">
        <v>0</v>
      </c>
      <c r="T78" s="131">
        <v>0</v>
      </c>
      <c r="U78" s="131">
        <v>0</v>
      </c>
      <c r="V78" s="131">
        <v>311.2</v>
      </c>
      <c r="W78" s="131">
        <v>0</v>
      </c>
      <c r="X78" s="131">
        <v>686.8</v>
      </c>
      <c r="Y78" s="131">
        <v>0</v>
      </c>
      <c r="Z78" s="131">
        <v>0</v>
      </c>
      <c r="AA78" s="131">
        <v>0</v>
      </c>
      <c r="AB78" s="131">
        <v>0</v>
      </c>
      <c r="AC78" s="131">
        <v>46.1</v>
      </c>
      <c r="AD78" s="131">
        <v>0</v>
      </c>
      <c r="AE78" s="131">
        <v>0</v>
      </c>
      <c r="AF78" s="131">
        <v>0</v>
      </c>
      <c r="AG78" s="131">
        <v>1400.5</v>
      </c>
      <c r="AH78" s="43">
        <v>2444.6</v>
      </c>
    </row>
    <row r="79" spans="4:34">
      <c r="D79" s="62">
        <v>1994</v>
      </c>
      <c r="E79" s="62">
        <v>9</v>
      </c>
      <c r="F79" s="62">
        <v>1995</v>
      </c>
      <c r="G79" s="62">
        <v>1995</v>
      </c>
      <c r="H79" s="131">
        <v>0</v>
      </c>
      <c r="I79" s="131">
        <v>0</v>
      </c>
      <c r="J79" s="131">
        <v>0</v>
      </c>
      <c r="K79" s="131">
        <v>0</v>
      </c>
      <c r="L79" s="131">
        <v>0</v>
      </c>
      <c r="M79" s="131">
        <v>0</v>
      </c>
      <c r="N79" s="131">
        <v>0</v>
      </c>
      <c r="O79" s="131">
        <v>0</v>
      </c>
      <c r="P79" s="131">
        <v>0</v>
      </c>
      <c r="Q79" s="131">
        <v>0</v>
      </c>
      <c r="R79" s="131">
        <v>0</v>
      </c>
      <c r="S79" s="131">
        <v>0</v>
      </c>
      <c r="T79" s="131">
        <v>0</v>
      </c>
      <c r="U79" s="131">
        <v>0</v>
      </c>
      <c r="V79" s="131">
        <v>267.10000000000002</v>
      </c>
      <c r="W79" s="131">
        <v>0</v>
      </c>
      <c r="X79" s="131">
        <v>1069</v>
      </c>
      <c r="Y79" s="131">
        <v>0</v>
      </c>
      <c r="Z79" s="131">
        <v>0</v>
      </c>
      <c r="AA79" s="131">
        <v>0</v>
      </c>
      <c r="AB79" s="131">
        <v>0</v>
      </c>
      <c r="AC79" s="131">
        <v>0</v>
      </c>
      <c r="AD79" s="131">
        <v>0</v>
      </c>
      <c r="AE79" s="131">
        <v>0</v>
      </c>
      <c r="AF79" s="131">
        <v>0</v>
      </c>
      <c r="AG79" s="131">
        <v>1261.4000000000001</v>
      </c>
      <c r="AH79" s="43">
        <v>2597.5</v>
      </c>
    </row>
    <row r="80" spans="4:34">
      <c r="D80" s="62">
        <v>1994</v>
      </c>
      <c r="E80" s="62">
        <v>10</v>
      </c>
      <c r="F80" s="62">
        <v>1995</v>
      </c>
      <c r="G80" s="62">
        <v>1995</v>
      </c>
      <c r="H80" s="131">
        <v>0</v>
      </c>
      <c r="I80" s="131">
        <v>0</v>
      </c>
      <c r="J80" s="131">
        <v>0</v>
      </c>
      <c r="K80" s="131">
        <v>0</v>
      </c>
      <c r="L80" s="131">
        <v>0</v>
      </c>
      <c r="M80" s="131">
        <v>0</v>
      </c>
      <c r="N80" s="131">
        <v>0</v>
      </c>
      <c r="O80" s="131">
        <v>0</v>
      </c>
      <c r="P80" s="131">
        <v>0</v>
      </c>
      <c r="Q80" s="131">
        <v>0</v>
      </c>
      <c r="R80" s="131">
        <v>0</v>
      </c>
      <c r="S80" s="131">
        <v>0</v>
      </c>
      <c r="T80" s="131">
        <v>0</v>
      </c>
      <c r="U80" s="131">
        <v>0</v>
      </c>
      <c r="V80" s="131">
        <v>222.3</v>
      </c>
      <c r="W80" s="131">
        <v>0</v>
      </c>
      <c r="X80" s="131">
        <v>629.20000000000005</v>
      </c>
      <c r="Y80" s="131">
        <v>0</v>
      </c>
      <c r="Z80" s="131">
        <v>0</v>
      </c>
      <c r="AA80" s="131">
        <v>0</v>
      </c>
      <c r="AB80" s="131">
        <v>0</v>
      </c>
      <c r="AC80" s="131">
        <v>0</v>
      </c>
      <c r="AD80" s="131">
        <v>0</v>
      </c>
      <c r="AE80" s="131">
        <v>0</v>
      </c>
      <c r="AF80" s="131">
        <v>0</v>
      </c>
      <c r="AG80" s="131">
        <v>1011.7</v>
      </c>
      <c r="AH80" s="43">
        <v>1863.2</v>
      </c>
    </row>
    <row r="81" spans="4:34">
      <c r="D81" s="62">
        <v>1994</v>
      </c>
      <c r="E81" s="62">
        <v>11</v>
      </c>
      <c r="F81" s="62">
        <v>1995</v>
      </c>
      <c r="G81" s="62">
        <v>1995</v>
      </c>
      <c r="H81" s="131">
        <v>0</v>
      </c>
      <c r="I81" s="131">
        <v>0</v>
      </c>
      <c r="J81" s="131">
        <v>0</v>
      </c>
      <c r="K81" s="131">
        <v>0</v>
      </c>
      <c r="L81" s="131">
        <v>0</v>
      </c>
      <c r="M81" s="131">
        <v>0</v>
      </c>
      <c r="N81" s="131">
        <v>0</v>
      </c>
      <c r="O81" s="131">
        <v>0</v>
      </c>
      <c r="P81" s="131">
        <v>0</v>
      </c>
      <c r="Q81" s="131">
        <v>0</v>
      </c>
      <c r="R81" s="131">
        <v>0</v>
      </c>
      <c r="S81" s="131">
        <v>0</v>
      </c>
      <c r="T81" s="131">
        <v>0</v>
      </c>
      <c r="U81" s="131">
        <v>0</v>
      </c>
      <c r="V81" s="131">
        <v>188.7</v>
      </c>
      <c r="W81" s="131">
        <v>0</v>
      </c>
      <c r="X81" s="131">
        <v>815.5</v>
      </c>
      <c r="Y81" s="131">
        <v>0</v>
      </c>
      <c r="Z81" s="131">
        <v>0</v>
      </c>
      <c r="AA81" s="131">
        <v>0</v>
      </c>
      <c r="AB81" s="131">
        <v>0</v>
      </c>
      <c r="AC81" s="131">
        <v>0</v>
      </c>
      <c r="AD81" s="131">
        <v>0</v>
      </c>
      <c r="AE81" s="131">
        <v>0</v>
      </c>
      <c r="AF81" s="131">
        <v>0</v>
      </c>
      <c r="AG81" s="131">
        <v>687.5</v>
      </c>
      <c r="AH81" s="43">
        <v>1691.7</v>
      </c>
    </row>
    <row r="82" spans="4:34">
      <c r="D82" s="62">
        <v>1994</v>
      </c>
      <c r="E82" s="62">
        <v>12</v>
      </c>
      <c r="F82" s="62">
        <v>1995</v>
      </c>
      <c r="G82" s="62">
        <v>1995</v>
      </c>
      <c r="H82" s="131">
        <v>0</v>
      </c>
      <c r="I82" s="131">
        <v>0</v>
      </c>
      <c r="J82" s="131">
        <v>0</v>
      </c>
      <c r="K82" s="131">
        <v>0</v>
      </c>
      <c r="L82" s="131">
        <v>0</v>
      </c>
      <c r="M82" s="131">
        <v>0</v>
      </c>
      <c r="N82" s="131">
        <v>0</v>
      </c>
      <c r="O82" s="131">
        <v>0</v>
      </c>
      <c r="P82" s="131">
        <v>0</v>
      </c>
      <c r="Q82" s="131">
        <v>0</v>
      </c>
      <c r="R82" s="131">
        <v>0</v>
      </c>
      <c r="S82" s="131">
        <v>0</v>
      </c>
      <c r="T82" s="131">
        <v>0</v>
      </c>
      <c r="U82" s="131">
        <v>0</v>
      </c>
      <c r="V82" s="131">
        <v>241.1</v>
      </c>
      <c r="W82" s="131">
        <v>0</v>
      </c>
      <c r="X82" s="131">
        <v>464.7</v>
      </c>
      <c r="Y82" s="131">
        <v>0</v>
      </c>
      <c r="Z82" s="131">
        <v>0</v>
      </c>
      <c r="AA82" s="131">
        <v>0</v>
      </c>
      <c r="AB82" s="131">
        <v>0</v>
      </c>
      <c r="AC82" s="131">
        <v>11.5</v>
      </c>
      <c r="AD82" s="131">
        <v>0</v>
      </c>
      <c r="AE82" s="131">
        <v>0</v>
      </c>
      <c r="AF82" s="131">
        <v>0</v>
      </c>
      <c r="AG82" s="131">
        <v>631.6</v>
      </c>
      <c r="AH82" s="43">
        <v>1348.9</v>
      </c>
    </row>
    <row r="83" spans="4:34">
      <c r="D83" s="62">
        <v>1995</v>
      </c>
      <c r="E83" s="62">
        <v>1</v>
      </c>
      <c r="F83" s="62">
        <v>1995</v>
      </c>
      <c r="G83" s="62">
        <v>1995</v>
      </c>
      <c r="H83" s="131">
        <v>0</v>
      </c>
      <c r="I83" s="131">
        <v>0</v>
      </c>
      <c r="J83" s="131">
        <v>0</v>
      </c>
      <c r="K83" s="131">
        <v>0</v>
      </c>
      <c r="L83" s="131">
        <v>0</v>
      </c>
      <c r="M83" s="131">
        <v>0</v>
      </c>
      <c r="N83" s="131">
        <v>0</v>
      </c>
      <c r="O83" s="131">
        <v>0</v>
      </c>
      <c r="P83" s="131">
        <v>0</v>
      </c>
      <c r="Q83" s="131">
        <v>0</v>
      </c>
      <c r="R83" s="131">
        <v>0</v>
      </c>
      <c r="S83" s="131">
        <v>0</v>
      </c>
      <c r="T83" s="131">
        <v>0</v>
      </c>
      <c r="U83" s="131">
        <v>0</v>
      </c>
      <c r="V83" s="131">
        <v>126.8</v>
      </c>
      <c r="W83" s="131">
        <v>0</v>
      </c>
      <c r="X83" s="131">
        <v>143.80000000000001</v>
      </c>
      <c r="Y83" s="131">
        <v>0</v>
      </c>
      <c r="Z83" s="131">
        <v>0</v>
      </c>
      <c r="AA83" s="131">
        <v>0</v>
      </c>
      <c r="AB83" s="131">
        <v>0</v>
      </c>
      <c r="AC83" s="131">
        <v>0</v>
      </c>
      <c r="AD83" s="131">
        <v>0</v>
      </c>
      <c r="AE83" s="131">
        <v>0</v>
      </c>
      <c r="AF83" s="131">
        <v>0</v>
      </c>
      <c r="AG83" s="131">
        <v>9.6999999999999993</v>
      </c>
      <c r="AH83" s="43">
        <v>280.3</v>
      </c>
    </row>
    <row r="84" spans="4:34">
      <c r="D84" s="62">
        <v>1995</v>
      </c>
      <c r="E84" s="62">
        <v>2</v>
      </c>
      <c r="F84" s="62">
        <v>1995</v>
      </c>
      <c r="G84" s="62">
        <v>1995</v>
      </c>
      <c r="H84" s="131">
        <v>0</v>
      </c>
      <c r="I84" s="131">
        <v>0</v>
      </c>
      <c r="J84" s="131">
        <v>0</v>
      </c>
      <c r="K84" s="131">
        <v>0</v>
      </c>
      <c r="L84" s="131">
        <v>0</v>
      </c>
      <c r="M84" s="131">
        <v>0</v>
      </c>
      <c r="N84" s="131">
        <v>0</v>
      </c>
      <c r="O84" s="131">
        <v>0</v>
      </c>
      <c r="P84" s="131">
        <v>0</v>
      </c>
      <c r="Q84" s="131">
        <v>0</v>
      </c>
      <c r="R84" s="131">
        <v>0</v>
      </c>
      <c r="S84" s="131">
        <v>0</v>
      </c>
      <c r="T84" s="131">
        <v>0</v>
      </c>
      <c r="U84" s="131">
        <v>0</v>
      </c>
      <c r="V84" s="131">
        <v>121.9</v>
      </c>
      <c r="W84" s="131">
        <v>0</v>
      </c>
      <c r="X84" s="131">
        <v>67.8</v>
      </c>
      <c r="Y84" s="131">
        <v>0</v>
      </c>
      <c r="Z84" s="131">
        <v>0</v>
      </c>
      <c r="AA84" s="131">
        <v>0</v>
      </c>
      <c r="AB84" s="131">
        <v>0</v>
      </c>
      <c r="AC84" s="131">
        <v>7.6</v>
      </c>
      <c r="AD84" s="131">
        <v>0</v>
      </c>
      <c r="AE84" s="131">
        <v>0</v>
      </c>
      <c r="AF84" s="131">
        <v>0</v>
      </c>
      <c r="AG84" s="131">
        <v>36</v>
      </c>
      <c r="AH84" s="43">
        <v>233.29999999999998</v>
      </c>
    </row>
    <row r="85" spans="4:34">
      <c r="D85" s="62">
        <v>1995</v>
      </c>
      <c r="E85" s="62">
        <v>3</v>
      </c>
      <c r="F85" s="62">
        <v>1995</v>
      </c>
      <c r="G85" s="62">
        <v>1995</v>
      </c>
      <c r="H85" s="131">
        <v>0</v>
      </c>
      <c r="I85" s="131">
        <v>0</v>
      </c>
      <c r="J85" s="131">
        <v>0</v>
      </c>
      <c r="K85" s="131">
        <v>0</v>
      </c>
      <c r="L85" s="131">
        <v>0</v>
      </c>
      <c r="M85" s="131">
        <v>0</v>
      </c>
      <c r="N85" s="131">
        <v>0</v>
      </c>
      <c r="O85" s="131">
        <v>0</v>
      </c>
      <c r="P85" s="131">
        <v>0</v>
      </c>
      <c r="Q85" s="131">
        <v>0</v>
      </c>
      <c r="R85" s="131">
        <v>0.4</v>
      </c>
      <c r="S85" s="131">
        <v>0</v>
      </c>
      <c r="T85" s="131">
        <v>0</v>
      </c>
      <c r="U85" s="131">
        <v>0</v>
      </c>
      <c r="V85" s="131">
        <v>152.9</v>
      </c>
      <c r="W85" s="131">
        <v>0</v>
      </c>
      <c r="X85" s="131">
        <v>74.599999999999994</v>
      </c>
      <c r="Y85" s="131">
        <v>0</v>
      </c>
      <c r="Z85" s="131">
        <v>0</v>
      </c>
      <c r="AA85" s="131">
        <v>0</v>
      </c>
      <c r="AB85" s="131">
        <v>0</v>
      </c>
      <c r="AC85" s="131">
        <v>0</v>
      </c>
      <c r="AD85" s="131">
        <v>0</v>
      </c>
      <c r="AE85" s="131">
        <v>0</v>
      </c>
      <c r="AF85" s="131">
        <v>0</v>
      </c>
      <c r="AG85" s="131">
        <v>20.399999999999999</v>
      </c>
      <c r="AH85" s="43">
        <v>248.3</v>
      </c>
    </row>
    <row r="86" spans="4:34">
      <c r="D86" s="62">
        <v>1995</v>
      </c>
      <c r="E86" s="62">
        <v>4</v>
      </c>
      <c r="F86" s="62">
        <v>1995</v>
      </c>
      <c r="G86" s="62">
        <v>1995</v>
      </c>
      <c r="H86" s="131">
        <v>0</v>
      </c>
      <c r="I86" s="131">
        <v>0</v>
      </c>
      <c r="J86" s="131">
        <v>0</v>
      </c>
      <c r="K86" s="131">
        <v>0</v>
      </c>
      <c r="L86" s="131">
        <v>0</v>
      </c>
      <c r="M86" s="131">
        <v>0</v>
      </c>
      <c r="N86" s="131">
        <v>0</v>
      </c>
      <c r="O86" s="131">
        <v>0</v>
      </c>
      <c r="P86" s="131">
        <v>0</v>
      </c>
      <c r="Q86" s="131">
        <v>0</v>
      </c>
      <c r="R86" s="131">
        <v>0.8</v>
      </c>
      <c r="S86" s="131">
        <v>0</v>
      </c>
      <c r="T86" s="131">
        <v>0</v>
      </c>
      <c r="U86" s="131">
        <v>0</v>
      </c>
      <c r="V86" s="131">
        <v>192.6</v>
      </c>
      <c r="W86" s="131">
        <v>0</v>
      </c>
      <c r="X86" s="131">
        <v>290.10000000000002</v>
      </c>
      <c r="Y86" s="131">
        <v>0</v>
      </c>
      <c r="Z86" s="131">
        <v>0</v>
      </c>
      <c r="AA86" s="131">
        <v>0</v>
      </c>
      <c r="AB86" s="131">
        <v>0</v>
      </c>
      <c r="AC86" s="131">
        <v>10.8</v>
      </c>
      <c r="AD86" s="131">
        <v>0</v>
      </c>
      <c r="AE86" s="131">
        <v>0</v>
      </c>
      <c r="AF86" s="131">
        <v>0</v>
      </c>
      <c r="AG86" s="131">
        <v>323.10000000000002</v>
      </c>
      <c r="AH86" s="43">
        <v>817.40000000000009</v>
      </c>
    </row>
    <row r="87" spans="4:34">
      <c r="D87" s="62">
        <v>1995</v>
      </c>
      <c r="E87" s="62">
        <v>5</v>
      </c>
      <c r="F87" s="62">
        <v>1995</v>
      </c>
      <c r="G87" s="62">
        <v>1996</v>
      </c>
      <c r="H87" s="131">
        <v>0</v>
      </c>
      <c r="I87" s="131">
        <v>0</v>
      </c>
      <c r="J87" s="131">
        <v>0</v>
      </c>
      <c r="K87" s="131">
        <v>0</v>
      </c>
      <c r="L87" s="131">
        <v>0</v>
      </c>
      <c r="M87" s="131">
        <v>0</v>
      </c>
      <c r="N87" s="131">
        <v>0</v>
      </c>
      <c r="O87" s="131">
        <v>0</v>
      </c>
      <c r="P87" s="131">
        <v>0</v>
      </c>
      <c r="Q87" s="131">
        <v>0</v>
      </c>
      <c r="R87" s="131">
        <v>4.4000000000000004</v>
      </c>
      <c r="S87" s="131">
        <v>0</v>
      </c>
      <c r="T87" s="131">
        <v>0</v>
      </c>
      <c r="U87" s="131">
        <v>0</v>
      </c>
      <c r="V87" s="131">
        <v>192.7</v>
      </c>
      <c r="W87" s="131">
        <v>0</v>
      </c>
      <c r="X87" s="131">
        <v>284</v>
      </c>
      <c r="Y87" s="131">
        <v>0</v>
      </c>
      <c r="Z87" s="131">
        <v>0</v>
      </c>
      <c r="AA87" s="131">
        <v>0</v>
      </c>
      <c r="AB87" s="131">
        <v>0</v>
      </c>
      <c r="AC87" s="131">
        <v>0</v>
      </c>
      <c r="AD87" s="131">
        <v>0</v>
      </c>
      <c r="AE87" s="131">
        <v>0</v>
      </c>
      <c r="AF87" s="131">
        <v>0</v>
      </c>
      <c r="AG87" s="131">
        <v>789.3</v>
      </c>
      <c r="AH87" s="43">
        <v>1270.4000000000001</v>
      </c>
    </row>
    <row r="88" spans="4:34">
      <c r="D88" s="62">
        <v>1995</v>
      </c>
      <c r="E88" s="62">
        <v>6</v>
      </c>
      <c r="F88" s="62">
        <v>1995</v>
      </c>
      <c r="G88" s="62">
        <v>1996</v>
      </c>
      <c r="H88" s="131">
        <v>0</v>
      </c>
      <c r="I88" s="131">
        <v>0</v>
      </c>
      <c r="J88" s="131">
        <v>0</v>
      </c>
      <c r="K88" s="131">
        <v>0</v>
      </c>
      <c r="L88" s="131">
        <v>0</v>
      </c>
      <c r="M88" s="131">
        <v>0</v>
      </c>
      <c r="N88" s="131">
        <v>0</v>
      </c>
      <c r="O88" s="131">
        <v>0</v>
      </c>
      <c r="P88" s="131">
        <v>0</v>
      </c>
      <c r="Q88" s="131">
        <v>0</v>
      </c>
      <c r="R88" s="131">
        <v>2.9</v>
      </c>
      <c r="S88" s="131">
        <v>0</v>
      </c>
      <c r="T88" s="131">
        <v>0</v>
      </c>
      <c r="U88" s="131">
        <v>0</v>
      </c>
      <c r="V88" s="131">
        <v>250.1</v>
      </c>
      <c r="W88" s="131">
        <v>0</v>
      </c>
      <c r="X88" s="131">
        <v>540.6</v>
      </c>
      <c r="Y88" s="131">
        <v>0</v>
      </c>
      <c r="Z88" s="131">
        <v>0</v>
      </c>
      <c r="AA88" s="131">
        <v>0</v>
      </c>
      <c r="AB88" s="131">
        <v>0</v>
      </c>
      <c r="AC88" s="131">
        <v>18.399999999999999</v>
      </c>
      <c r="AD88" s="131">
        <v>0</v>
      </c>
      <c r="AE88" s="131">
        <v>0</v>
      </c>
      <c r="AF88" s="131">
        <v>0</v>
      </c>
      <c r="AG88" s="131">
        <v>959.3</v>
      </c>
      <c r="AH88" s="43">
        <v>1771.3</v>
      </c>
    </row>
    <row r="89" spans="4:34">
      <c r="D89" s="62">
        <v>1995</v>
      </c>
      <c r="E89" s="62">
        <v>7</v>
      </c>
      <c r="F89" s="62">
        <v>1996</v>
      </c>
      <c r="G89" s="62">
        <v>1996</v>
      </c>
      <c r="H89" s="131">
        <v>0</v>
      </c>
      <c r="I89" s="131">
        <v>0</v>
      </c>
      <c r="J89" s="131">
        <v>0</v>
      </c>
      <c r="K89" s="131">
        <v>0</v>
      </c>
      <c r="L89" s="131">
        <v>0</v>
      </c>
      <c r="M89" s="131">
        <v>0</v>
      </c>
      <c r="N89" s="131">
        <v>0</v>
      </c>
      <c r="O89" s="131">
        <v>0</v>
      </c>
      <c r="P89" s="131">
        <v>0</v>
      </c>
      <c r="Q89" s="131">
        <v>0</v>
      </c>
      <c r="R89" s="131">
        <v>12.6</v>
      </c>
      <c r="S89" s="131">
        <v>0</v>
      </c>
      <c r="T89" s="131">
        <v>0</v>
      </c>
      <c r="U89" s="131">
        <v>0</v>
      </c>
      <c r="V89" s="131">
        <v>222</v>
      </c>
      <c r="W89" s="131">
        <v>0</v>
      </c>
      <c r="X89" s="131">
        <v>821.2</v>
      </c>
      <c r="Y89" s="131">
        <v>0</v>
      </c>
      <c r="Z89" s="131">
        <v>0</v>
      </c>
      <c r="AA89" s="131">
        <v>0</v>
      </c>
      <c r="AB89" s="131">
        <v>0</v>
      </c>
      <c r="AC89" s="131">
        <v>0</v>
      </c>
      <c r="AD89" s="131">
        <v>0</v>
      </c>
      <c r="AE89" s="131">
        <v>0</v>
      </c>
      <c r="AF89" s="131">
        <v>0</v>
      </c>
      <c r="AG89" s="131">
        <v>1266</v>
      </c>
      <c r="AH89" s="43">
        <v>2321.8000000000002</v>
      </c>
    </row>
    <row r="90" spans="4:34">
      <c r="D90" s="62">
        <v>1995</v>
      </c>
      <c r="E90" s="62">
        <v>8</v>
      </c>
      <c r="F90" s="62">
        <v>1996</v>
      </c>
      <c r="G90" s="62">
        <v>1996</v>
      </c>
      <c r="H90" s="131">
        <v>0</v>
      </c>
      <c r="I90" s="131">
        <v>0</v>
      </c>
      <c r="J90" s="131">
        <v>0</v>
      </c>
      <c r="K90" s="131">
        <v>0</v>
      </c>
      <c r="L90" s="131">
        <v>0</v>
      </c>
      <c r="M90" s="131">
        <v>0</v>
      </c>
      <c r="N90" s="131">
        <v>0</v>
      </c>
      <c r="O90" s="131">
        <v>0</v>
      </c>
      <c r="P90" s="131">
        <v>0</v>
      </c>
      <c r="Q90" s="131">
        <v>0</v>
      </c>
      <c r="R90" s="131">
        <v>15.9</v>
      </c>
      <c r="S90" s="131">
        <v>0</v>
      </c>
      <c r="T90" s="131">
        <v>0</v>
      </c>
      <c r="U90" s="131">
        <v>0</v>
      </c>
      <c r="V90" s="131">
        <v>265.8</v>
      </c>
      <c r="W90" s="131">
        <v>0</v>
      </c>
      <c r="X90" s="131">
        <v>1072.9000000000001</v>
      </c>
      <c r="Y90" s="131">
        <v>0</v>
      </c>
      <c r="Z90" s="131">
        <v>0</v>
      </c>
      <c r="AA90" s="131">
        <v>0</v>
      </c>
      <c r="AB90" s="131">
        <v>0</v>
      </c>
      <c r="AC90" s="131">
        <v>22.8</v>
      </c>
      <c r="AD90" s="131">
        <v>0</v>
      </c>
      <c r="AE90" s="131">
        <v>0</v>
      </c>
      <c r="AF90" s="131">
        <v>0</v>
      </c>
      <c r="AG90" s="131">
        <v>1504.7</v>
      </c>
      <c r="AH90" s="43">
        <v>2882.1000000000004</v>
      </c>
    </row>
    <row r="91" spans="4:34">
      <c r="D91" s="62">
        <v>1995</v>
      </c>
      <c r="E91" s="62">
        <v>9</v>
      </c>
      <c r="F91" s="62">
        <v>1996</v>
      </c>
      <c r="G91" s="62">
        <v>1996</v>
      </c>
      <c r="H91" s="131">
        <v>0</v>
      </c>
      <c r="I91" s="131">
        <v>0</v>
      </c>
      <c r="J91" s="131">
        <v>0</v>
      </c>
      <c r="K91" s="131">
        <v>0</v>
      </c>
      <c r="L91" s="131">
        <v>0</v>
      </c>
      <c r="M91" s="131">
        <v>0</v>
      </c>
      <c r="N91" s="131">
        <v>0</v>
      </c>
      <c r="O91" s="131">
        <v>0</v>
      </c>
      <c r="P91" s="131">
        <v>0</v>
      </c>
      <c r="Q91" s="131">
        <v>0</v>
      </c>
      <c r="R91" s="131">
        <v>11.4</v>
      </c>
      <c r="S91" s="131">
        <v>0</v>
      </c>
      <c r="T91" s="131">
        <v>0</v>
      </c>
      <c r="U91" s="131">
        <v>0</v>
      </c>
      <c r="V91" s="131">
        <v>249.8</v>
      </c>
      <c r="W91" s="131">
        <v>0</v>
      </c>
      <c r="X91" s="131">
        <v>1009.1</v>
      </c>
      <c r="Y91" s="131">
        <v>0</v>
      </c>
      <c r="Z91" s="131">
        <v>0</v>
      </c>
      <c r="AA91" s="131">
        <v>0</v>
      </c>
      <c r="AB91" s="131">
        <v>0</v>
      </c>
      <c r="AC91" s="131">
        <v>0</v>
      </c>
      <c r="AD91" s="131">
        <v>0</v>
      </c>
      <c r="AE91" s="131">
        <v>0</v>
      </c>
      <c r="AF91" s="131">
        <v>0</v>
      </c>
      <c r="AG91" s="131">
        <v>1469.7</v>
      </c>
      <c r="AH91" s="43">
        <v>2740</v>
      </c>
    </row>
    <row r="92" spans="4:34">
      <c r="D92" s="62">
        <v>1995</v>
      </c>
      <c r="E92" s="62">
        <v>10</v>
      </c>
      <c r="F92" s="62">
        <v>1996</v>
      </c>
      <c r="G92" s="62">
        <v>1996</v>
      </c>
      <c r="H92" s="131">
        <v>0</v>
      </c>
      <c r="I92" s="131">
        <v>0</v>
      </c>
      <c r="J92" s="131">
        <v>0</v>
      </c>
      <c r="K92" s="131">
        <v>0</v>
      </c>
      <c r="L92" s="131">
        <v>0</v>
      </c>
      <c r="M92" s="131">
        <v>0</v>
      </c>
      <c r="N92" s="131">
        <v>0</v>
      </c>
      <c r="O92" s="131">
        <v>0</v>
      </c>
      <c r="P92" s="131">
        <v>0</v>
      </c>
      <c r="Q92" s="131">
        <v>0</v>
      </c>
      <c r="R92" s="131">
        <v>10.6</v>
      </c>
      <c r="S92" s="131">
        <v>0</v>
      </c>
      <c r="T92" s="131">
        <v>0</v>
      </c>
      <c r="U92" s="131">
        <v>0</v>
      </c>
      <c r="V92" s="131">
        <v>184.2</v>
      </c>
      <c r="W92" s="131">
        <v>0</v>
      </c>
      <c r="X92" s="131">
        <v>650.4</v>
      </c>
      <c r="Y92" s="131">
        <v>0</v>
      </c>
      <c r="Z92" s="131">
        <v>0</v>
      </c>
      <c r="AA92" s="131">
        <v>0</v>
      </c>
      <c r="AB92" s="131">
        <v>0</v>
      </c>
      <c r="AC92" s="131">
        <v>19.7</v>
      </c>
      <c r="AD92" s="131">
        <v>0</v>
      </c>
      <c r="AE92" s="131">
        <v>0</v>
      </c>
      <c r="AF92" s="131">
        <v>0</v>
      </c>
      <c r="AG92" s="131">
        <v>1150.9000000000001</v>
      </c>
      <c r="AH92" s="43">
        <v>2015.8000000000002</v>
      </c>
    </row>
    <row r="93" spans="4:34">
      <c r="D93" s="62">
        <v>1995</v>
      </c>
      <c r="E93" s="62">
        <v>11</v>
      </c>
      <c r="F93" s="62">
        <v>1996</v>
      </c>
      <c r="G93" s="62">
        <v>1996</v>
      </c>
      <c r="H93" s="131">
        <v>0</v>
      </c>
      <c r="I93" s="131">
        <v>0</v>
      </c>
      <c r="J93" s="131">
        <v>0</v>
      </c>
      <c r="K93" s="131">
        <v>0</v>
      </c>
      <c r="L93" s="131">
        <v>0</v>
      </c>
      <c r="M93" s="131">
        <v>0</v>
      </c>
      <c r="N93" s="131">
        <v>0</v>
      </c>
      <c r="O93" s="131">
        <v>0</v>
      </c>
      <c r="P93" s="131">
        <v>0</v>
      </c>
      <c r="Q93" s="131">
        <v>0</v>
      </c>
      <c r="R93" s="131">
        <v>0</v>
      </c>
      <c r="S93" s="131">
        <v>0</v>
      </c>
      <c r="T93" s="131">
        <v>0</v>
      </c>
      <c r="U93" s="131">
        <v>0</v>
      </c>
      <c r="V93" s="131">
        <v>141.19999999999999</v>
      </c>
      <c r="W93" s="131">
        <v>0</v>
      </c>
      <c r="X93" s="131">
        <v>404.2</v>
      </c>
      <c r="Y93" s="131">
        <v>0</v>
      </c>
      <c r="Z93" s="131">
        <v>0</v>
      </c>
      <c r="AA93" s="131">
        <v>0</v>
      </c>
      <c r="AB93" s="131">
        <v>0</v>
      </c>
      <c r="AC93" s="131">
        <v>0</v>
      </c>
      <c r="AD93" s="131">
        <v>0</v>
      </c>
      <c r="AE93" s="131">
        <v>0</v>
      </c>
      <c r="AF93" s="131">
        <v>0</v>
      </c>
      <c r="AG93" s="131">
        <v>894.4</v>
      </c>
      <c r="AH93" s="43">
        <v>1439.8</v>
      </c>
    </row>
    <row r="94" spans="4:34">
      <c r="D94" s="62">
        <v>1995</v>
      </c>
      <c r="E94" s="62">
        <v>12</v>
      </c>
      <c r="F94" s="62">
        <v>1996</v>
      </c>
      <c r="G94" s="62">
        <v>1996</v>
      </c>
      <c r="H94" s="131">
        <v>0</v>
      </c>
      <c r="I94" s="131">
        <v>0</v>
      </c>
      <c r="J94" s="131">
        <v>0</v>
      </c>
      <c r="K94" s="131">
        <v>0</v>
      </c>
      <c r="L94" s="131">
        <v>0</v>
      </c>
      <c r="M94" s="131">
        <v>0</v>
      </c>
      <c r="N94" s="131">
        <v>0</v>
      </c>
      <c r="O94" s="131">
        <v>0</v>
      </c>
      <c r="P94" s="131">
        <v>0</v>
      </c>
      <c r="Q94" s="131">
        <v>0</v>
      </c>
      <c r="R94" s="131">
        <v>4.7</v>
      </c>
      <c r="S94" s="131">
        <v>0</v>
      </c>
      <c r="T94" s="131">
        <v>0</v>
      </c>
      <c r="U94" s="131">
        <v>0</v>
      </c>
      <c r="V94" s="131">
        <v>132</v>
      </c>
      <c r="W94" s="131">
        <v>0</v>
      </c>
      <c r="X94" s="131">
        <v>436.5</v>
      </c>
      <c r="Y94" s="131">
        <v>0</v>
      </c>
      <c r="Z94" s="131">
        <v>0</v>
      </c>
      <c r="AA94" s="131">
        <v>0</v>
      </c>
      <c r="AB94" s="131">
        <v>0</v>
      </c>
      <c r="AC94" s="131">
        <v>10.199999999999999</v>
      </c>
      <c r="AD94" s="131">
        <v>0</v>
      </c>
      <c r="AE94" s="131">
        <v>0</v>
      </c>
      <c r="AF94" s="131">
        <v>0</v>
      </c>
      <c r="AG94" s="131">
        <v>643.4</v>
      </c>
      <c r="AH94" s="43">
        <v>1226.8000000000002</v>
      </c>
    </row>
    <row r="95" spans="4:34">
      <c r="D95" s="62">
        <v>1996</v>
      </c>
      <c r="E95" s="62">
        <v>1</v>
      </c>
      <c r="F95" s="62">
        <v>1996</v>
      </c>
      <c r="G95" s="62">
        <v>1996</v>
      </c>
      <c r="H95" s="131">
        <v>0</v>
      </c>
      <c r="I95" s="131">
        <v>0</v>
      </c>
      <c r="J95" s="131">
        <v>0</v>
      </c>
      <c r="K95" s="131">
        <v>0</v>
      </c>
      <c r="L95" s="131">
        <v>0</v>
      </c>
      <c r="M95" s="131">
        <v>0</v>
      </c>
      <c r="N95" s="131">
        <v>0</v>
      </c>
      <c r="O95" s="131">
        <v>0</v>
      </c>
      <c r="P95" s="131">
        <v>0</v>
      </c>
      <c r="Q95" s="131">
        <v>0</v>
      </c>
      <c r="R95" s="131">
        <v>0.9</v>
      </c>
      <c r="S95" s="131">
        <v>0</v>
      </c>
      <c r="T95" s="131">
        <v>0</v>
      </c>
      <c r="U95" s="131">
        <v>0</v>
      </c>
      <c r="V95" s="131">
        <v>66.8</v>
      </c>
      <c r="W95" s="131">
        <v>0</v>
      </c>
      <c r="X95" s="131">
        <v>278.5</v>
      </c>
      <c r="Y95" s="131">
        <v>0</v>
      </c>
      <c r="Z95" s="131">
        <v>0</v>
      </c>
      <c r="AA95" s="131">
        <v>0</v>
      </c>
      <c r="AB95" s="131">
        <v>0</v>
      </c>
      <c r="AC95" s="131">
        <v>0</v>
      </c>
      <c r="AD95" s="131">
        <v>0</v>
      </c>
      <c r="AE95" s="131">
        <v>0</v>
      </c>
      <c r="AF95" s="131">
        <v>0</v>
      </c>
      <c r="AG95" s="131">
        <v>558.4</v>
      </c>
      <c r="AH95" s="43">
        <v>904.59999999999991</v>
      </c>
    </row>
    <row r="96" spans="4:34">
      <c r="D96" s="62">
        <v>1996</v>
      </c>
      <c r="E96" s="62">
        <v>2</v>
      </c>
      <c r="F96" s="62">
        <v>1996</v>
      </c>
      <c r="G96" s="62">
        <v>1996</v>
      </c>
      <c r="H96" s="131">
        <v>0</v>
      </c>
      <c r="I96" s="131">
        <v>0</v>
      </c>
      <c r="J96" s="131">
        <v>0</v>
      </c>
      <c r="K96" s="131">
        <v>0</v>
      </c>
      <c r="L96" s="131">
        <v>0</v>
      </c>
      <c r="M96" s="131">
        <v>0</v>
      </c>
      <c r="N96" s="131">
        <v>0</v>
      </c>
      <c r="O96" s="131">
        <v>0</v>
      </c>
      <c r="P96" s="131">
        <v>0</v>
      </c>
      <c r="Q96" s="131">
        <v>0</v>
      </c>
      <c r="R96" s="131">
        <v>1.1000000000000001</v>
      </c>
      <c r="S96" s="131">
        <v>0</v>
      </c>
      <c r="T96" s="131">
        <v>0</v>
      </c>
      <c r="U96" s="131">
        <v>0</v>
      </c>
      <c r="V96" s="131">
        <v>28.2</v>
      </c>
      <c r="W96" s="131">
        <v>0</v>
      </c>
      <c r="X96" s="131">
        <v>138.19999999999999</v>
      </c>
      <c r="Y96" s="131">
        <v>0</v>
      </c>
      <c r="Z96" s="131">
        <v>0</v>
      </c>
      <c r="AA96" s="131">
        <v>0</v>
      </c>
      <c r="AB96" s="131">
        <v>0</v>
      </c>
      <c r="AC96" s="131">
        <v>0</v>
      </c>
      <c r="AD96" s="131">
        <v>0</v>
      </c>
      <c r="AE96" s="131">
        <v>0</v>
      </c>
      <c r="AF96" s="131">
        <v>0</v>
      </c>
      <c r="AG96" s="131">
        <v>140.5</v>
      </c>
      <c r="AH96" s="43">
        <v>308</v>
      </c>
    </row>
    <row r="97" spans="4:34">
      <c r="D97" s="62">
        <v>1996</v>
      </c>
      <c r="E97" s="62">
        <v>3</v>
      </c>
      <c r="F97" s="62">
        <v>1996</v>
      </c>
      <c r="G97" s="62">
        <v>1996</v>
      </c>
      <c r="H97" s="131">
        <v>0</v>
      </c>
      <c r="I97" s="131">
        <v>0</v>
      </c>
      <c r="J97" s="131">
        <v>0</v>
      </c>
      <c r="K97" s="131">
        <v>0</v>
      </c>
      <c r="L97" s="131">
        <v>0</v>
      </c>
      <c r="M97" s="131">
        <v>0</v>
      </c>
      <c r="N97" s="131">
        <v>0</v>
      </c>
      <c r="O97" s="131">
        <v>0</v>
      </c>
      <c r="P97" s="131">
        <v>0</v>
      </c>
      <c r="Q97" s="131">
        <v>0</v>
      </c>
      <c r="R97" s="131">
        <v>1.2</v>
      </c>
      <c r="S97" s="131">
        <v>0</v>
      </c>
      <c r="T97" s="131">
        <v>0</v>
      </c>
      <c r="U97" s="131">
        <v>0</v>
      </c>
      <c r="V97" s="131">
        <v>42.5</v>
      </c>
      <c r="W97" s="131">
        <v>0</v>
      </c>
      <c r="X97" s="131">
        <v>98.3</v>
      </c>
      <c r="Y97" s="131">
        <v>0</v>
      </c>
      <c r="Z97" s="131">
        <v>0</v>
      </c>
      <c r="AA97" s="131">
        <v>0</v>
      </c>
      <c r="AB97" s="131">
        <v>0</v>
      </c>
      <c r="AC97" s="131">
        <v>0</v>
      </c>
      <c r="AD97" s="131">
        <v>0</v>
      </c>
      <c r="AE97" s="131">
        <v>0</v>
      </c>
      <c r="AF97" s="131">
        <v>0</v>
      </c>
      <c r="AG97" s="131">
        <v>137.5</v>
      </c>
      <c r="AH97" s="43">
        <v>279.5</v>
      </c>
    </row>
    <row r="98" spans="4:34">
      <c r="D98" s="62">
        <v>1996</v>
      </c>
      <c r="E98" s="62">
        <v>4</v>
      </c>
      <c r="F98" s="62">
        <v>1996</v>
      </c>
      <c r="G98" s="62">
        <v>1996</v>
      </c>
      <c r="H98" s="131">
        <v>0</v>
      </c>
      <c r="I98" s="131">
        <v>0</v>
      </c>
      <c r="J98" s="131">
        <v>0</v>
      </c>
      <c r="K98" s="131">
        <v>0</v>
      </c>
      <c r="L98" s="131">
        <v>0</v>
      </c>
      <c r="M98" s="131">
        <v>0</v>
      </c>
      <c r="N98" s="131">
        <v>0</v>
      </c>
      <c r="O98" s="131">
        <v>0</v>
      </c>
      <c r="P98" s="131">
        <v>0</v>
      </c>
      <c r="Q98" s="131">
        <v>0</v>
      </c>
      <c r="R98" s="131">
        <v>1.5</v>
      </c>
      <c r="S98" s="131">
        <v>0</v>
      </c>
      <c r="T98" s="131">
        <v>0</v>
      </c>
      <c r="U98" s="131">
        <v>0</v>
      </c>
      <c r="V98" s="131">
        <v>59.9</v>
      </c>
      <c r="W98" s="131">
        <v>0</v>
      </c>
      <c r="X98" s="131">
        <v>327.7</v>
      </c>
      <c r="Y98" s="131">
        <v>0</v>
      </c>
      <c r="Z98" s="131">
        <v>0</v>
      </c>
      <c r="AA98" s="131">
        <v>0</v>
      </c>
      <c r="AB98" s="131">
        <v>0</v>
      </c>
      <c r="AC98" s="131">
        <v>0</v>
      </c>
      <c r="AD98" s="131">
        <v>0</v>
      </c>
      <c r="AE98" s="131">
        <v>0</v>
      </c>
      <c r="AF98" s="131">
        <v>0</v>
      </c>
      <c r="AG98" s="131">
        <v>861.5</v>
      </c>
      <c r="AH98" s="43">
        <v>1250.5999999999999</v>
      </c>
    </row>
    <row r="99" spans="4:34">
      <c r="D99" s="62">
        <v>1996</v>
      </c>
      <c r="E99" s="62">
        <v>5</v>
      </c>
      <c r="F99" s="62">
        <v>1996</v>
      </c>
      <c r="G99" s="62">
        <v>1997</v>
      </c>
      <c r="H99" s="131">
        <v>0</v>
      </c>
      <c r="I99" s="131">
        <v>0</v>
      </c>
      <c r="J99" s="131">
        <v>0</v>
      </c>
      <c r="K99" s="131">
        <v>0</v>
      </c>
      <c r="L99" s="131">
        <v>0</v>
      </c>
      <c r="M99" s="131">
        <v>0</v>
      </c>
      <c r="N99" s="131">
        <v>0</v>
      </c>
      <c r="O99" s="131">
        <v>0</v>
      </c>
      <c r="P99" s="131">
        <v>0</v>
      </c>
      <c r="Q99" s="131">
        <v>0</v>
      </c>
      <c r="R99" s="131">
        <v>5.8</v>
      </c>
      <c r="S99" s="131">
        <v>0</v>
      </c>
      <c r="T99" s="131">
        <v>0</v>
      </c>
      <c r="U99" s="131">
        <v>0</v>
      </c>
      <c r="V99" s="131">
        <v>100.8</v>
      </c>
      <c r="W99" s="131">
        <v>0</v>
      </c>
      <c r="X99" s="131">
        <v>698.3</v>
      </c>
      <c r="Y99" s="131">
        <v>0</v>
      </c>
      <c r="Z99" s="131">
        <v>0</v>
      </c>
      <c r="AA99" s="131">
        <v>0</v>
      </c>
      <c r="AB99" s="131">
        <v>0</v>
      </c>
      <c r="AC99" s="131">
        <v>0</v>
      </c>
      <c r="AD99" s="131">
        <v>0</v>
      </c>
      <c r="AE99" s="131">
        <v>0</v>
      </c>
      <c r="AF99" s="131">
        <v>0</v>
      </c>
      <c r="AG99" s="131">
        <v>1224.7</v>
      </c>
      <c r="AH99" s="43">
        <v>2029.6</v>
      </c>
    </row>
    <row r="100" spans="4:34">
      <c r="D100" s="62">
        <v>1996</v>
      </c>
      <c r="E100" s="62">
        <v>6</v>
      </c>
      <c r="F100" s="62">
        <v>1996</v>
      </c>
      <c r="G100" s="62">
        <v>1997</v>
      </c>
      <c r="H100" s="131">
        <v>0</v>
      </c>
      <c r="I100" s="131">
        <v>0</v>
      </c>
      <c r="J100" s="131">
        <v>0</v>
      </c>
      <c r="K100" s="131">
        <v>0</v>
      </c>
      <c r="L100" s="131">
        <v>0</v>
      </c>
      <c r="M100" s="131">
        <v>0</v>
      </c>
      <c r="N100" s="131">
        <v>0</v>
      </c>
      <c r="O100" s="131">
        <v>0</v>
      </c>
      <c r="P100" s="131">
        <v>0</v>
      </c>
      <c r="Q100" s="131">
        <v>0</v>
      </c>
      <c r="R100" s="131">
        <v>11.7</v>
      </c>
      <c r="S100" s="131">
        <v>0</v>
      </c>
      <c r="T100" s="131">
        <v>0</v>
      </c>
      <c r="U100" s="131">
        <v>0</v>
      </c>
      <c r="V100" s="131">
        <v>72.099999999999994</v>
      </c>
      <c r="W100" s="131">
        <v>0</v>
      </c>
      <c r="X100" s="131">
        <v>762.3</v>
      </c>
      <c r="Y100" s="131">
        <v>0</v>
      </c>
      <c r="Z100" s="131">
        <v>0</v>
      </c>
      <c r="AA100" s="131">
        <v>0</v>
      </c>
      <c r="AB100" s="131">
        <v>0</v>
      </c>
      <c r="AC100" s="131">
        <v>0</v>
      </c>
      <c r="AD100" s="131">
        <v>0</v>
      </c>
      <c r="AE100" s="131">
        <v>0</v>
      </c>
      <c r="AF100" s="131">
        <v>0</v>
      </c>
      <c r="AG100" s="131">
        <v>1248.8</v>
      </c>
      <c r="AH100" s="43">
        <v>2094.8999999999996</v>
      </c>
    </row>
    <row r="101" spans="4:34">
      <c r="D101" s="62">
        <v>1996</v>
      </c>
      <c r="E101" s="62">
        <v>7</v>
      </c>
      <c r="F101" s="62">
        <v>1997</v>
      </c>
      <c r="G101" s="62">
        <v>1997</v>
      </c>
      <c r="H101" s="131">
        <v>0</v>
      </c>
      <c r="I101" s="131">
        <v>0</v>
      </c>
      <c r="J101" s="131">
        <v>0</v>
      </c>
      <c r="K101" s="131">
        <v>0</v>
      </c>
      <c r="L101" s="131">
        <v>0</v>
      </c>
      <c r="M101" s="131">
        <v>0</v>
      </c>
      <c r="N101" s="131">
        <v>0</v>
      </c>
      <c r="O101" s="131">
        <v>0</v>
      </c>
      <c r="P101" s="131">
        <v>0</v>
      </c>
      <c r="Q101" s="131">
        <v>0</v>
      </c>
      <c r="R101" s="131">
        <v>32.700000000000003</v>
      </c>
      <c r="S101" s="131">
        <v>0</v>
      </c>
      <c r="T101" s="131">
        <v>0</v>
      </c>
      <c r="U101" s="131">
        <v>0</v>
      </c>
      <c r="V101" s="131">
        <v>129.19999999999999</v>
      </c>
      <c r="W101" s="131">
        <v>0</v>
      </c>
      <c r="X101" s="131">
        <v>972.1</v>
      </c>
      <c r="Y101" s="131">
        <v>0</v>
      </c>
      <c r="Z101" s="131">
        <v>0</v>
      </c>
      <c r="AA101" s="131">
        <v>0</v>
      </c>
      <c r="AB101" s="131">
        <v>0</v>
      </c>
      <c r="AC101" s="131">
        <v>0</v>
      </c>
      <c r="AD101" s="131">
        <v>0</v>
      </c>
      <c r="AE101" s="131">
        <v>0</v>
      </c>
      <c r="AF101" s="131">
        <v>0</v>
      </c>
      <c r="AG101" s="131">
        <v>1405.6</v>
      </c>
      <c r="AH101" s="43">
        <v>2539.6</v>
      </c>
    </row>
    <row r="102" spans="4:34">
      <c r="D102" s="62">
        <v>1996</v>
      </c>
      <c r="E102" s="62">
        <v>8</v>
      </c>
      <c r="F102" s="62">
        <v>1997</v>
      </c>
      <c r="G102" s="62">
        <v>1997</v>
      </c>
      <c r="H102" s="131">
        <v>0</v>
      </c>
      <c r="I102" s="131">
        <v>0</v>
      </c>
      <c r="J102" s="131">
        <v>0</v>
      </c>
      <c r="K102" s="131">
        <v>0</v>
      </c>
      <c r="L102" s="131">
        <v>0</v>
      </c>
      <c r="M102" s="131">
        <v>0</v>
      </c>
      <c r="N102" s="131">
        <v>0</v>
      </c>
      <c r="O102" s="131">
        <v>0</v>
      </c>
      <c r="P102" s="131">
        <v>0</v>
      </c>
      <c r="Q102" s="131">
        <v>0</v>
      </c>
      <c r="R102" s="131">
        <v>4.0999999999999996</v>
      </c>
      <c r="S102" s="131">
        <v>0</v>
      </c>
      <c r="T102" s="131">
        <v>0</v>
      </c>
      <c r="U102" s="131">
        <v>0</v>
      </c>
      <c r="V102" s="131">
        <v>252</v>
      </c>
      <c r="W102" s="131">
        <v>0</v>
      </c>
      <c r="X102" s="131">
        <v>831.5</v>
      </c>
      <c r="Y102" s="131">
        <v>0</v>
      </c>
      <c r="Z102" s="131">
        <v>0</v>
      </c>
      <c r="AA102" s="131">
        <v>0</v>
      </c>
      <c r="AB102" s="131">
        <v>0</v>
      </c>
      <c r="AC102" s="131">
        <v>28.5</v>
      </c>
      <c r="AD102" s="131">
        <v>0</v>
      </c>
      <c r="AE102" s="131">
        <v>0</v>
      </c>
      <c r="AF102" s="131">
        <v>0</v>
      </c>
      <c r="AG102" s="131">
        <v>1452</v>
      </c>
      <c r="AH102" s="43">
        <v>2568.1</v>
      </c>
    </row>
    <row r="103" spans="4:34">
      <c r="D103" s="62">
        <v>1996</v>
      </c>
      <c r="E103" s="62">
        <v>9</v>
      </c>
      <c r="F103" s="62">
        <v>1997</v>
      </c>
      <c r="G103" s="62">
        <v>1997</v>
      </c>
      <c r="H103" s="131">
        <v>0</v>
      </c>
      <c r="I103" s="131">
        <v>0</v>
      </c>
      <c r="J103" s="131">
        <v>0</v>
      </c>
      <c r="K103" s="131">
        <v>0</v>
      </c>
      <c r="L103" s="131">
        <v>0</v>
      </c>
      <c r="M103" s="131">
        <v>0</v>
      </c>
      <c r="N103" s="131">
        <v>0</v>
      </c>
      <c r="O103" s="131">
        <v>0</v>
      </c>
      <c r="P103" s="131">
        <v>0</v>
      </c>
      <c r="Q103" s="131">
        <v>0</v>
      </c>
      <c r="R103" s="131">
        <v>24.6</v>
      </c>
      <c r="S103" s="131">
        <v>0</v>
      </c>
      <c r="T103" s="131">
        <v>0</v>
      </c>
      <c r="U103" s="131">
        <v>0</v>
      </c>
      <c r="V103" s="131">
        <v>106.6</v>
      </c>
      <c r="W103" s="131">
        <v>0</v>
      </c>
      <c r="X103" s="131">
        <v>896.9</v>
      </c>
      <c r="Y103" s="131">
        <v>0</v>
      </c>
      <c r="Z103" s="131">
        <v>0</v>
      </c>
      <c r="AA103" s="131">
        <v>0</v>
      </c>
      <c r="AB103" s="131">
        <v>0</v>
      </c>
      <c r="AC103" s="131">
        <v>0</v>
      </c>
      <c r="AD103" s="131">
        <v>0</v>
      </c>
      <c r="AE103" s="131">
        <v>0</v>
      </c>
      <c r="AF103" s="131">
        <v>0</v>
      </c>
      <c r="AG103" s="131">
        <v>1289.5</v>
      </c>
      <c r="AH103" s="43">
        <v>2317.6</v>
      </c>
    </row>
    <row r="104" spans="4:34">
      <c r="D104" s="62">
        <v>1996</v>
      </c>
      <c r="E104" s="62">
        <v>10</v>
      </c>
      <c r="F104" s="62">
        <v>1997</v>
      </c>
      <c r="G104" s="62">
        <v>1997</v>
      </c>
      <c r="H104" s="131">
        <v>0</v>
      </c>
      <c r="I104" s="131">
        <v>0</v>
      </c>
      <c r="J104" s="131">
        <v>0</v>
      </c>
      <c r="K104" s="131">
        <v>0</v>
      </c>
      <c r="L104" s="131">
        <v>0</v>
      </c>
      <c r="M104" s="131">
        <v>0</v>
      </c>
      <c r="N104" s="131">
        <v>0</v>
      </c>
      <c r="O104" s="131">
        <v>0</v>
      </c>
      <c r="P104" s="131">
        <v>0</v>
      </c>
      <c r="Q104" s="131">
        <v>0</v>
      </c>
      <c r="R104" s="131">
        <v>14.1</v>
      </c>
      <c r="S104" s="131">
        <v>0</v>
      </c>
      <c r="T104" s="131">
        <v>0</v>
      </c>
      <c r="U104" s="131">
        <v>0</v>
      </c>
      <c r="V104" s="131">
        <v>79.2</v>
      </c>
      <c r="W104" s="131">
        <v>0</v>
      </c>
      <c r="X104" s="131">
        <v>741.3</v>
      </c>
      <c r="Y104" s="131">
        <v>0</v>
      </c>
      <c r="Z104" s="131">
        <v>0</v>
      </c>
      <c r="AA104" s="131">
        <v>0</v>
      </c>
      <c r="AB104" s="131">
        <v>0</v>
      </c>
      <c r="AC104" s="131">
        <v>19.7</v>
      </c>
      <c r="AD104" s="131">
        <v>0</v>
      </c>
      <c r="AE104" s="131">
        <v>0</v>
      </c>
      <c r="AF104" s="131">
        <v>0</v>
      </c>
      <c r="AG104" s="131">
        <v>1111.9000000000001</v>
      </c>
      <c r="AH104" s="43">
        <v>1966.2</v>
      </c>
    </row>
    <row r="105" spans="4:34">
      <c r="D105" s="62">
        <v>1996</v>
      </c>
      <c r="E105" s="62">
        <v>11</v>
      </c>
      <c r="F105" s="62">
        <v>1997</v>
      </c>
      <c r="G105" s="62">
        <v>1997</v>
      </c>
      <c r="H105" s="131">
        <v>0</v>
      </c>
      <c r="I105" s="131">
        <v>0</v>
      </c>
      <c r="J105" s="131">
        <v>0</v>
      </c>
      <c r="K105" s="131">
        <v>0</v>
      </c>
      <c r="L105" s="131">
        <v>0</v>
      </c>
      <c r="M105" s="131">
        <v>0</v>
      </c>
      <c r="N105" s="131">
        <v>0</v>
      </c>
      <c r="O105" s="131">
        <v>0</v>
      </c>
      <c r="P105" s="131">
        <v>0</v>
      </c>
      <c r="Q105" s="131">
        <v>0</v>
      </c>
      <c r="R105" s="131">
        <v>9</v>
      </c>
      <c r="S105" s="131">
        <v>0</v>
      </c>
      <c r="T105" s="131">
        <v>0</v>
      </c>
      <c r="U105" s="131">
        <v>0</v>
      </c>
      <c r="V105" s="131">
        <v>44.7</v>
      </c>
      <c r="W105" s="131">
        <v>0</v>
      </c>
      <c r="X105" s="131">
        <v>406.4</v>
      </c>
      <c r="Y105" s="131">
        <v>0</v>
      </c>
      <c r="Z105" s="131">
        <v>0</v>
      </c>
      <c r="AA105" s="131">
        <v>0</v>
      </c>
      <c r="AB105" s="131">
        <v>0</v>
      </c>
      <c r="AC105" s="131">
        <v>5.8</v>
      </c>
      <c r="AD105" s="131">
        <v>0</v>
      </c>
      <c r="AE105" s="131">
        <v>0</v>
      </c>
      <c r="AF105" s="131">
        <v>0</v>
      </c>
      <c r="AG105" s="131">
        <v>459.3</v>
      </c>
      <c r="AH105" s="43">
        <v>925.2</v>
      </c>
    </row>
    <row r="106" spans="4:34">
      <c r="D106" s="62">
        <v>1996</v>
      </c>
      <c r="E106" s="62">
        <v>12</v>
      </c>
      <c r="F106" s="62">
        <v>1997</v>
      </c>
      <c r="G106" s="62">
        <v>1997</v>
      </c>
      <c r="H106" s="131">
        <v>0</v>
      </c>
      <c r="I106" s="131">
        <v>0</v>
      </c>
      <c r="J106" s="131">
        <v>0</v>
      </c>
      <c r="K106" s="131">
        <v>0</v>
      </c>
      <c r="L106" s="131">
        <v>0</v>
      </c>
      <c r="M106" s="131">
        <v>0</v>
      </c>
      <c r="N106" s="131">
        <v>0</v>
      </c>
      <c r="O106" s="131">
        <v>0</v>
      </c>
      <c r="P106" s="131">
        <v>0</v>
      </c>
      <c r="Q106" s="131">
        <v>0</v>
      </c>
      <c r="R106" s="131">
        <v>3.6</v>
      </c>
      <c r="S106" s="131">
        <v>0</v>
      </c>
      <c r="T106" s="131">
        <v>0</v>
      </c>
      <c r="U106" s="131">
        <v>0</v>
      </c>
      <c r="V106" s="131">
        <v>27.6</v>
      </c>
      <c r="W106" s="131">
        <v>0</v>
      </c>
      <c r="X106" s="131">
        <v>240.4</v>
      </c>
      <c r="Y106" s="131">
        <v>0</v>
      </c>
      <c r="Z106" s="131">
        <v>0</v>
      </c>
      <c r="AA106" s="131">
        <v>0</v>
      </c>
      <c r="AB106" s="131">
        <v>0</v>
      </c>
      <c r="AC106" s="131">
        <v>1.7</v>
      </c>
      <c r="AD106" s="131">
        <v>0</v>
      </c>
      <c r="AE106" s="131">
        <v>0</v>
      </c>
      <c r="AF106" s="131">
        <v>0</v>
      </c>
      <c r="AG106" s="131">
        <v>29.9</v>
      </c>
      <c r="AH106" s="43">
        <v>303.2</v>
      </c>
    </row>
    <row r="107" spans="4:34">
      <c r="D107" s="62">
        <v>1997</v>
      </c>
      <c r="E107" s="62">
        <v>1</v>
      </c>
      <c r="F107" s="62">
        <v>1997</v>
      </c>
      <c r="G107" s="62">
        <v>1997</v>
      </c>
      <c r="H107" s="131">
        <v>0</v>
      </c>
      <c r="I107" s="131">
        <v>0</v>
      </c>
      <c r="J107" s="131">
        <v>0</v>
      </c>
      <c r="K107" s="131">
        <v>0</v>
      </c>
      <c r="L107" s="131">
        <v>0</v>
      </c>
      <c r="M107" s="131">
        <v>0</v>
      </c>
      <c r="N107" s="131">
        <v>0</v>
      </c>
      <c r="O107" s="131">
        <v>0</v>
      </c>
      <c r="P107" s="131">
        <v>0</v>
      </c>
      <c r="Q107" s="131">
        <v>0</v>
      </c>
      <c r="R107" s="131">
        <v>2.2000000000000002</v>
      </c>
      <c r="S107" s="131">
        <v>0</v>
      </c>
      <c r="T107" s="131">
        <v>0</v>
      </c>
      <c r="U107" s="131">
        <v>0</v>
      </c>
      <c r="V107" s="131">
        <v>4.5</v>
      </c>
      <c r="W107" s="131">
        <v>0</v>
      </c>
      <c r="X107" s="131">
        <v>109.9</v>
      </c>
      <c r="Y107" s="131">
        <v>0</v>
      </c>
      <c r="Z107" s="131">
        <v>0</v>
      </c>
      <c r="AA107" s="131">
        <v>0</v>
      </c>
      <c r="AB107" s="131">
        <v>0</v>
      </c>
      <c r="AC107" s="131">
        <v>1.1000000000000001</v>
      </c>
      <c r="AD107" s="131">
        <v>0</v>
      </c>
      <c r="AE107" s="131">
        <v>0</v>
      </c>
      <c r="AF107" s="131">
        <v>0</v>
      </c>
      <c r="AG107" s="131">
        <v>57.5</v>
      </c>
      <c r="AH107" s="43">
        <v>175.2</v>
      </c>
    </row>
    <row r="108" spans="4:34">
      <c r="D108" s="62">
        <v>1997</v>
      </c>
      <c r="E108" s="62">
        <v>2</v>
      </c>
      <c r="F108" s="62">
        <v>1997</v>
      </c>
      <c r="G108" s="62">
        <v>1997</v>
      </c>
      <c r="H108" s="131">
        <v>0</v>
      </c>
      <c r="I108" s="131">
        <v>0</v>
      </c>
      <c r="J108" s="131">
        <v>0</v>
      </c>
      <c r="K108" s="131">
        <v>0</v>
      </c>
      <c r="L108" s="131">
        <v>0</v>
      </c>
      <c r="M108" s="131">
        <v>0</v>
      </c>
      <c r="N108" s="131">
        <v>0</v>
      </c>
      <c r="O108" s="131">
        <v>0</v>
      </c>
      <c r="P108" s="131">
        <v>0</v>
      </c>
      <c r="Q108" s="131">
        <v>0</v>
      </c>
      <c r="R108" s="131">
        <v>1.9</v>
      </c>
      <c r="S108" s="131">
        <v>0</v>
      </c>
      <c r="T108" s="131">
        <v>0</v>
      </c>
      <c r="U108" s="131">
        <v>0</v>
      </c>
      <c r="V108" s="131">
        <v>24.2</v>
      </c>
      <c r="W108" s="131">
        <v>0</v>
      </c>
      <c r="X108" s="131">
        <v>186.5</v>
      </c>
      <c r="Y108" s="131">
        <v>0</v>
      </c>
      <c r="Z108" s="131">
        <v>0</v>
      </c>
      <c r="AA108" s="131">
        <v>0</v>
      </c>
      <c r="AB108" s="131">
        <v>0</v>
      </c>
      <c r="AC108" s="131">
        <v>4</v>
      </c>
      <c r="AD108" s="131">
        <v>0</v>
      </c>
      <c r="AE108" s="131">
        <v>0</v>
      </c>
      <c r="AF108" s="131">
        <v>0</v>
      </c>
      <c r="AG108" s="131">
        <v>129.69999999999999</v>
      </c>
      <c r="AH108" s="43">
        <v>346.29999999999995</v>
      </c>
    </row>
    <row r="109" spans="4:34">
      <c r="D109" s="62">
        <v>1997</v>
      </c>
      <c r="E109" s="62">
        <v>3</v>
      </c>
      <c r="F109" s="62">
        <v>1997</v>
      </c>
      <c r="G109" s="62">
        <v>1997</v>
      </c>
      <c r="H109" s="131">
        <v>0</v>
      </c>
      <c r="I109" s="131">
        <v>0</v>
      </c>
      <c r="J109" s="131">
        <v>0</v>
      </c>
      <c r="K109" s="131">
        <v>0</v>
      </c>
      <c r="L109" s="131">
        <v>0</v>
      </c>
      <c r="M109" s="131">
        <v>0</v>
      </c>
      <c r="N109" s="131">
        <v>0</v>
      </c>
      <c r="O109" s="131">
        <v>0</v>
      </c>
      <c r="P109" s="131">
        <v>0</v>
      </c>
      <c r="Q109" s="131">
        <v>0</v>
      </c>
      <c r="R109" s="131">
        <v>7.2</v>
      </c>
      <c r="S109" s="131">
        <v>0</v>
      </c>
      <c r="T109" s="131">
        <v>0</v>
      </c>
      <c r="U109" s="131">
        <v>0</v>
      </c>
      <c r="V109" s="131">
        <v>1185.5</v>
      </c>
      <c r="W109" s="131">
        <v>0</v>
      </c>
      <c r="X109" s="131">
        <v>461.8</v>
      </c>
      <c r="Y109" s="131">
        <v>0</v>
      </c>
      <c r="Z109" s="131">
        <v>0</v>
      </c>
      <c r="AA109" s="131">
        <v>0</v>
      </c>
      <c r="AB109" s="131">
        <v>0</v>
      </c>
      <c r="AC109" s="131">
        <v>8.9</v>
      </c>
      <c r="AD109" s="131">
        <v>0</v>
      </c>
      <c r="AE109" s="131">
        <v>0</v>
      </c>
      <c r="AF109" s="131">
        <v>0</v>
      </c>
      <c r="AG109" s="131">
        <v>826.4</v>
      </c>
      <c r="AH109" s="43">
        <v>2489.8000000000002</v>
      </c>
    </row>
    <row r="110" spans="4:34">
      <c r="D110" s="62">
        <v>1997</v>
      </c>
      <c r="E110" s="62">
        <v>4</v>
      </c>
      <c r="F110" s="62">
        <v>1997</v>
      </c>
      <c r="G110" s="62">
        <v>1997</v>
      </c>
      <c r="H110" s="131">
        <v>0</v>
      </c>
      <c r="I110" s="131">
        <v>0</v>
      </c>
      <c r="J110" s="131">
        <v>0</v>
      </c>
      <c r="K110" s="131">
        <v>0</v>
      </c>
      <c r="L110" s="131">
        <v>0</v>
      </c>
      <c r="M110" s="131">
        <v>0</v>
      </c>
      <c r="N110" s="131">
        <v>0</v>
      </c>
      <c r="O110" s="131">
        <v>0</v>
      </c>
      <c r="P110" s="131">
        <v>0</v>
      </c>
      <c r="Q110" s="131">
        <v>0</v>
      </c>
      <c r="R110" s="131">
        <v>17.2</v>
      </c>
      <c r="S110" s="131">
        <v>0</v>
      </c>
      <c r="T110" s="131">
        <v>0</v>
      </c>
      <c r="U110" s="131">
        <v>0</v>
      </c>
      <c r="V110" s="131">
        <v>1867</v>
      </c>
      <c r="W110" s="131">
        <v>0</v>
      </c>
      <c r="X110" s="131">
        <v>563</v>
      </c>
      <c r="Y110" s="131">
        <v>0</v>
      </c>
      <c r="Z110" s="131">
        <v>0</v>
      </c>
      <c r="AA110" s="131">
        <v>0</v>
      </c>
      <c r="AB110" s="131">
        <v>0</v>
      </c>
      <c r="AC110" s="131">
        <v>10.6</v>
      </c>
      <c r="AD110" s="131">
        <v>0</v>
      </c>
      <c r="AE110" s="131">
        <v>0</v>
      </c>
      <c r="AF110" s="131">
        <v>0</v>
      </c>
      <c r="AG110" s="131">
        <v>888.5</v>
      </c>
      <c r="AH110" s="43">
        <v>3346.2999999999997</v>
      </c>
    </row>
    <row r="111" spans="4:34">
      <c r="D111" s="62">
        <v>1997</v>
      </c>
      <c r="E111" s="62">
        <v>5</v>
      </c>
      <c r="F111" s="62">
        <v>1997</v>
      </c>
      <c r="G111" s="62">
        <v>1998</v>
      </c>
      <c r="H111" s="131">
        <v>0</v>
      </c>
      <c r="I111" s="131">
        <v>0</v>
      </c>
      <c r="J111" s="131">
        <v>0</v>
      </c>
      <c r="K111" s="131">
        <v>0</v>
      </c>
      <c r="L111" s="131">
        <v>0</v>
      </c>
      <c r="M111" s="131">
        <v>0</v>
      </c>
      <c r="N111" s="131">
        <v>0</v>
      </c>
      <c r="O111" s="131">
        <v>0</v>
      </c>
      <c r="P111" s="131">
        <v>0</v>
      </c>
      <c r="Q111" s="131">
        <v>0</v>
      </c>
      <c r="R111" s="131">
        <v>2.2000000000000002</v>
      </c>
      <c r="S111" s="131">
        <v>0</v>
      </c>
      <c r="T111" s="131">
        <v>0</v>
      </c>
      <c r="U111" s="131">
        <v>0</v>
      </c>
      <c r="V111" s="131">
        <v>1795</v>
      </c>
      <c r="W111" s="131">
        <v>0</v>
      </c>
      <c r="X111" s="131">
        <v>945.5</v>
      </c>
      <c r="Y111" s="131">
        <v>0</v>
      </c>
      <c r="Z111" s="131">
        <v>0</v>
      </c>
      <c r="AA111" s="131">
        <v>0</v>
      </c>
      <c r="AB111" s="131">
        <v>0</v>
      </c>
      <c r="AC111" s="131">
        <v>12.8</v>
      </c>
      <c r="AD111" s="131">
        <v>0</v>
      </c>
      <c r="AE111" s="131">
        <v>0</v>
      </c>
      <c r="AF111" s="131">
        <v>0</v>
      </c>
      <c r="AG111" s="131">
        <v>1141.5</v>
      </c>
      <c r="AH111" s="43">
        <v>3897</v>
      </c>
    </row>
    <row r="112" spans="4:34">
      <c r="D112" s="62">
        <v>1997</v>
      </c>
      <c r="E112" s="62">
        <v>6</v>
      </c>
      <c r="F112" s="62">
        <v>1997</v>
      </c>
      <c r="G112" s="62">
        <v>1998</v>
      </c>
      <c r="H112" s="131">
        <v>0</v>
      </c>
      <c r="I112" s="131">
        <v>0</v>
      </c>
      <c r="J112" s="131">
        <v>0</v>
      </c>
      <c r="K112" s="131">
        <v>0</v>
      </c>
      <c r="L112" s="131">
        <v>0</v>
      </c>
      <c r="M112" s="131">
        <v>0</v>
      </c>
      <c r="N112" s="131">
        <v>0</v>
      </c>
      <c r="O112" s="131">
        <v>0</v>
      </c>
      <c r="P112" s="131">
        <v>0</v>
      </c>
      <c r="Q112" s="131">
        <v>0</v>
      </c>
      <c r="R112" s="131">
        <v>0</v>
      </c>
      <c r="S112" s="131">
        <v>0</v>
      </c>
      <c r="T112" s="131">
        <v>0</v>
      </c>
      <c r="U112" s="131">
        <v>0</v>
      </c>
      <c r="V112" s="131">
        <v>837.9</v>
      </c>
      <c r="W112" s="131">
        <v>0</v>
      </c>
      <c r="X112" s="131">
        <v>1001.3</v>
      </c>
      <c r="Y112" s="131">
        <v>0</v>
      </c>
      <c r="Z112" s="131">
        <v>0</v>
      </c>
      <c r="AA112" s="131">
        <v>0</v>
      </c>
      <c r="AB112" s="131">
        <v>0</v>
      </c>
      <c r="AC112" s="131">
        <v>12.3</v>
      </c>
      <c r="AD112" s="131">
        <v>0</v>
      </c>
      <c r="AE112" s="131">
        <v>0</v>
      </c>
      <c r="AF112" s="131">
        <v>0</v>
      </c>
      <c r="AG112" s="131">
        <v>1187.3</v>
      </c>
      <c r="AH112" s="43">
        <v>3038.7999999999997</v>
      </c>
    </row>
    <row r="113" spans="4:34">
      <c r="D113" s="62">
        <v>1997</v>
      </c>
      <c r="E113" s="62">
        <v>7</v>
      </c>
      <c r="F113" s="62">
        <v>1998</v>
      </c>
      <c r="G113" s="62">
        <v>1998</v>
      </c>
      <c r="H113" s="131">
        <v>0</v>
      </c>
      <c r="I113" s="131">
        <v>0</v>
      </c>
      <c r="J113" s="131">
        <v>0</v>
      </c>
      <c r="K113" s="131">
        <v>0</v>
      </c>
      <c r="L113" s="131">
        <v>0</v>
      </c>
      <c r="M113" s="131">
        <v>0</v>
      </c>
      <c r="N113" s="131">
        <v>0</v>
      </c>
      <c r="O113" s="131">
        <v>0</v>
      </c>
      <c r="P113" s="131">
        <v>0</v>
      </c>
      <c r="Q113" s="131">
        <v>0</v>
      </c>
      <c r="R113" s="131">
        <v>29.6</v>
      </c>
      <c r="S113" s="131">
        <v>0</v>
      </c>
      <c r="T113" s="131">
        <v>0</v>
      </c>
      <c r="U113" s="131">
        <v>0</v>
      </c>
      <c r="V113" s="131">
        <v>199.1</v>
      </c>
      <c r="W113" s="131">
        <v>0</v>
      </c>
      <c r="X113" s="131">
        <v>856.3</v>
      </c>
      <c r="Y113" s="131">
        <v>0</v>
      </c>
      <c r="Z113" s="131">
        <v>0</v>
      </c>
      <c r="AA113" s="131">
        <v>0</v>
      </c>
      <c r="AB113" s="131">
        <v>0</v>
      </c>
      <c r="AC113" s="131">
        <v>13.3</v>
      </c>
      <c r="AD113" s="131">
        <v>0</v>
      </c>
      <c r="AE113" s="131">
        <v>0</v>
      </c>
      <c r="AF113" s="131">
        <v>0</v>
      </c>
      <c r="AG113" s="131">
        <v>1350.5</v>
      </c>
      <c r="AH113" s="43">
        <v>2448.8000000000002</v>
      </c>
    </row>
    <row r="114" spans="4:34">
      <c r="D114" s="62">
        <v>1997</v>
      </c>
      <c r="E114" s="62">
        <v>8</v>
      </c>
      <c r="F114" s="62">
        <v>1998</v>
      </c>
      <c r="G114" s="62">
        <v>1998</v>
      </c>
      <c r="H114" s="131">
        <v>0</v>
      </c>
      <c r="I114" s="131">
        <v>0</v>
      </c>
      <c r="J114" s="131">
        <v>0</v>
      </c>
      <c r="K114" s="131">
        <v>0</v>
      </c>
      <c r="L114" s="131">
        <v>0</v>
      </c>
      <c r="M114" s="131">
        <v>0</v>
      </c>
      <c r="N114" s="131">
        <v>0</v>
      </c>
      <c r="O114" s="131">
        <v>0</v>
      </c>
      <c r="P114" s="131">
        <v>0</v>
      </c>
      <c r="Q114" s="131">
        <v>0</v>
      </c>
      <c r="R114" s="131">
        <v>0</v>
      </c>
      <c r="S114" s="131">
        <v>0</v>
      </c>
      <c r="T114" s="131">
        <v>0</v>
      </c>
      <c r="U114" s="131">
        <v>0</v>
      </c>
      <c r="V114" s="131">
        <v>179.3</v>
      </c>
      <c r="W114" s="131">
        <v>0</v>
      </c>
      <c r="X114" s="131">
        <v>1111.9000000000001</v>
      </c>
      <c r="Y114" s="131">
        <v>0</v>
      </c>
      <c r="Z114" s="131">
        <v>0</v>
      </c>
      <c r="AA114" s="131">
        <v>0</v>
      </c>
      <c r="AB114" s="131">
        <v>0</v>
      </c>
      <c r="AC114" s="131">
        <v>13.1</v>
      </c>
      <c r="AD114" s="131">
        <v>0</v>
      </c>
      <c r="AE114" s="131">
        <v>0</v>
      </c>
      <c r="AF114" s="131">
        <v>0</v>
      </c>
      <c r="AG114" s="131">
        <v>1414.3</v>
      </c>
      <c r="AH114" s="43">
        <v>2718.6</v>
      </c>
    </row>
    <row r="115" spans="4:34">
      <c r="D115" s="62">
        <v>1997</v>
      </c>
      <c r="E115" s="62">
        <v>9</v>
      </c>
      <c r="F115" s="62">
        <v>1998</v>
      </c>
      <c r="G115" s="62">
        <v>1998</v>
      </c>
      <c r="H115" s="131">
        <v>0</v>
      </c>
      <c r="I115" s="131">
        <v>0</v>
      </c>
      <c r="J115" s="131">
        <v>0</v>
      </c>
      <c r="K115" s="131">
        <v>0</v>
      </c>
      <c r="L115" s="131">
        <v>0</v>
      </c>
      <c r="M115" s="131">
        <v>0</v>
      </c>
      <c r="N115" s="131">
        <v>0</v>
      </c>
      <c r="O115" s="131">
        <v>0</v>
      </c>
      <c r="P115" s="131">
        <v>0</v>
      </c>
      <c r="Q115" s="131">
        <v>0</v>
      </c>
      <c r="R115" s="131">
        <v>25.1</v>
      </c>
      <c r="S115" s="131">
        <v>0</v>
      </c>
      <c r="T115" s="131">
        <v>0</v>
      </c>
      <c r="U115" s="131">
        <v>0</v>
      </c>
      <c r="V115" s="131">
        <v>136.5</v>
      </c>
      <c r="W115" s="131">
        <v>0</v>
      </c>
      <c r="X115" s="131">
        <v>995.8</v>
      </c>
      <c r="Y115" s="131">
        <v>0</v>
      </c>
      <c r="Z115" s="131">
        <v>0</v>
      </c>
      <c r="AA115" s="131">
        <v>0</v>
      </c>
      <c r="AB115" s="131">
        <v>0</v>
      </c>
      <c r="AC115" s="131">
        <v>12.5</v>
      </c>
      <c r="AD115" s="131">
        <v>0</v>
      </c>
      <c r="AE115" s="131">
        <v>0</v>
      </c>
      <c r="AF115" s="131">
        <v>0</v>
      </c>
      <c r="AG115" s="131">
        <v>1161.2</v>
      </c>
      <c r="AH115" s="43">
        <v>2331.1</v>
      </c>
    </row>
    <row r="116" spans="4:34">
      <c r="D116" s="62">
        <v>1997</v>
      </c>
      <c r="E116" s="62">
        <v>10</v>
      </c>
      <c r="F116" s="62">
        <v>1998</v>
      </c>
      <c r="G116" s="62">
        <v>1998</v>
      </c>
      <c r="H116" s="131">
        <v>0</v>
      </c>
      <c r="I116" s="131">
        <v>0</v>
      </c>
      <c r="J116" s="131">
        <v>0</v>
      </c>
      <c r="K116" s="131">
        <v>0</v>
      </c>
      <c r="L116" s="131">
        <v>0</v>
      </c>
      <c r="M116" s="131">
        <v>0</v>
      </c>
      <c r="N116" s="131">
        <v>0</v>
      </c>
      <c r="O116" s="131">
        <v>0</v>
      </c>
      <c r="P116" s="131">
        <v>0</v>
      </c>
      <c r="Q116" s="131">
        <v>0</v>
      </c>
      <c r="R116" s="131">
        <v>5.0999999999999996</v>
      </c>
      <c r="S116" s="131">
        <v>0</v>
      </c>
      <c r="T116" s="131">
        <v>0</v>
      </c>
      <c r="U116" s="131">
        <v>0</v>
      </c>
      <c r="V116" s="131">
        <v>116.6</v>
      </c>
      <c r="W116" s="131">
        <v>0</v>
      </c>
      <c r="X116" s="131">
        <v>692.2</v>
      </c>
      <c r="Y116" s="131">
        <v>0</v>
      </c>
      <c r="Z116" s="131">
        <v>0</v>
      </c>
      <c r="AA116" s="131">
        <v>0</v>
      </c>
      <c r="AB116" s="131">
        <v>0</v>
      </c>
      <c r="AC116" s="131">
        <v>8.3000000000000007</v>
      </c>
      <c r="AD116" s="131">
        <v>0</v>
      </c>
      <c r="AE116" s="131">
        <v>0</v>
      </c>
      <c r="AF116" s="131">
        <v>0</v>
      </c>
      <c r="AG116" s="131">
        <v>1090.5999999999999</v>
      </c>
      <c r="AH116" s="43">
        <v>1912.8</v>
      </c>
    </row>
    <row r="117" spans="4:34">
      <c r="D117" s="62">
        <v>1997</v>
      </c>
      <c r="E117" s="62">
        <v>11</v>
      </c>
      <c r="F117" s="62">
        <v>1998</v>
      </c>
      <c r="G117" s="62">
        <v>1998</v>
      </c>
      <c r="H117" s="131">
        <v>0</v>
      </c>
      <c r="I117" s="131">
        <v>0</v>
      </c>
      <c r="J117" s="131">
        <v>0</v>
      </c>
      <c r="K117" s="131">
        <v>0</v>
      </c>
      <c r="L117" s="131">
        <v>0</v>
      </c>
      <c r="M117" s="131">
        <v>0</v>
      </c>
      <c r="N117" s="131">
        <v>0</v>
      </c>
      <c r="O117" s="131">
        <v>0</v>
      </c>
      <c r="P117" s="131">
        <v>0</v>
      </c>
      <c r="Q117" s="131">
        <v>0</v>
      </c>
      <c r="R117" s="131">
        <v>0</v>
      </c>
      <c r="S117" s="131">
        <v>0</v>
      </c>
      <c r="T117" s="131">
        <v>0</v>
      </c>
      <c r="U117" s="131">
        <v>0</v>
      </c>
      <c r="V117" s="131">
        <v>101.8</v>
      </c>
      <c r="W117" s="131">
        <v>0</v>
      </c>
      <c r="X117" s="131">
        <v>450.5</v>
      </c>
      <c r="Y117" s="131">
        <v>0</v>
      </c>
      <c r="Z117" s="131">
        <v>0</v>
      </c>
      <c r="AA117" s="131">
        <v>0</v>
      </c>
      <c r="AB117" s="131">
        <v>0</v>
      </c>
      <c r="AC117" s="131">
        <v>4.2</v>
      </c>
      <c r="AD117" s="131">
        <v>0</v>
      </c>
      <c r="AE117" s="131">
        <v>0</v>
      </c>
      <c r="AF117" s="131">
        <v>0</v>
      </c>
      <c r="AG117" s="131">
        <v>494.9</v>
      </c>
      <c r="AH117" s="43">
        <v>1051.4000000000001</v>
      </c>
    </row>
    <row r="118" spans="4:34">
      <c r="D118" s="62">
        <v>1997</v>
      </c>
      <c r="E118" s="62">
        <v>12</v>
      </c>
      <c r="F118" s="62">
        <v>1998</v>
      </c>
      <c r="G118" s="62">
        <v>1998</v>
      </c>
      <c r="H118" s="131">
        <v>0</v>
      </c>
      <c r="I118" s="131">
        <v>0</v>
      </c>
      <c r="J118" s="131">
        <v>0</v>
      </c>
      <c r="K118" s="131">
        <v>0</v>
      </c>
      <c r="L118" s="131">
        <v>0</v>
      </c>
      <c r="M118" s="131">
        <v>0</v>
      </c>
      <c r="N118" s="131">
        <v>0</v>
      </c>
      <c r="O118" s="131">
        <v>0</v>
      </c>
      <c r="P118" s="131">
        <v>0</v>
      </c>
      <c r="Q118" s="131">
        <v>0</v>
      </c>
      <c r="R118" s="131">
        <v>0.8</v>
      </c>
      <c r="S118" s="131">
        <v>0</v>
      </c>
      <c r="T118" s="131">
        <v>0</v>
      </c>
      <c r="U118" s="131">
        <v>0</v>
      </c>
      <c r="V118" s="131">
        <v>89.4</v>
      </c>
      <c r="W118" s="131">
        <v>0</v>
      </c>
      <c r="X118" s="131">
        <v>145.5</v>
      </c>
      <c r="Y118" s="131">
        <v>0</v>
      </c>
      <c r="Z118" s="131">
        <v>0</v>
      </c>
      <c r="AA118" s="131">
        <v>0</v>
      </c>
      <c r="AB118" s="131">
        <v>0</v>
      </c>
      <c r="AC118" s="131">
        <v>2.5</v>
      </c>
      <c r="AD118" s="131">
        <v>0</v>
      </c>
      <c r="AE118" s="131">
        <v>0</v>
      </c>
      <c r="AF118" s="131">
        <v>0</v>
      </c>
      <c r="AG118" s="131">
        <v>63.5</v>
      </c>
      <c r="AH118" s="43">
        <v>301.7</v>
      </c>
    </row>
    <row r="119" spans="4:34">
      <c r="D119" s="62">
        <v>1998</v>
      </c>
      <c r="E119" s="62">
        <v>1</v>
      </c>
      <c r="F119" s="62">
        <v>1998</v>
      </c>
      <c r="G119" s="62">
        <v>1998</v>
      </c>
      <c r="H119" s="131">
        <v>0</v>
      </c>
      <c r="I119" s="131">
        <v>0</v>
      </c>
      <c r="J119" s="131">
        <v>0</v>
      </c>
      <c r="K119" s="131">
        <v>0</v>
      </c>
      <c r="L119" s="131">
        <v>0</v>
      </c>
      <c r="M119" s="131">
        <v>0</v>
      </c>
      <c r="N119" s="131">
        <v>0</v>
      </c>
      <c r="O119" s="131">
        <v>0</v>
      </c>
      <c r="P119" s="131">
        <v>0</v>
      </c>
      <c r="Q119" s="131">
        <v>0</v>
      </c>
      <c r="R119" s="131">
        <v>0</v>
      </c>
      <c r="S119" s="131">
        <v>0</v>
      </c>
      <c r="T119" s="131">
        <v>0</v>
      </c>
      <c r="U119" s="131">
        <v>0</v>
      </c>
      <c r="V119" s="131">
        <v>65.5</v>
      </c>
      <c r="W119" s="131">
        <v>0</v>
      </c>
      <c r="X119" s="131">
        <v>221.5</v>
      </c>
      <c r="Y119" s="131">
        <v>0</v>
      </c>
      <c r="Z119" s="131">
        <v>0</v>
      </c>
      <c r="AA119" s="131">
        <v>0</v>
      </c>
      <c r="AB119" s="131">
        <v>0</v>
      </c>
      <c r="AC119" s="131">
        <v>1.3</v>
      </c>
      <c r="AD119" s="131">
        <v>0</v>
      </c>
      <c r="AE119" s="131">
        <v>0</v>
      </c>
      <c r="AF119" s="131">
        <v>0</v>
      </c>
      <c r="AG119" s="131">
        <v>158.69999999999999</v>
      </c>
      <c r="AH119" s="43">
        <v>447</v>
      </c>
    </row>
    <row r="120" spans="4:34">
      <c r="D120" s="62">
        <v>1998</v>
      </c>
      <c r="E120" s="62">
        <v>2</v>
      </c>
      <c r="F120" s="62">
        <v>1998</v>
      </c>
      <c r="G120" s="62">
        <v>1998</v>
      </c>
      <c r="H120" s="131">
        <v>0</v>
      </c>
      <c r="I120" s="131">
        <v>0</v>
      </c>
      <c r="J120" s="131">
        <v>0</v>
      </c>
      <c r="K120" s="131">
        <v>0</v>
      </c>
      <c r="L120" s="131">
        <v>0</v>
      </c>
      <c r="M120" s="131">
        <v>0</v>
      </c>
      <c r="N120" s="131">
        <v>0</v>
      </c>
      <c r="O120" s="131">
        <v>0</v>
      </c>
      <c r="P120" s="131">
        <v>0</v>
      </c>
      <c r="Q120" s="131">
        <v>0</v>
      </c>
      <c r="R120" s="131">
        <v>0.4</v>
      </c>
      <c r="S120" s="131">
        <v>0</v>
      </c>
      <c r="T120" s="131">
        <v>0</v>
      </c>
      <c r="U120" s="131">
        <v>0</v>
      </c>
      <c r="V120" s="131">
        <v>12.3</v>
      </c>
      <c r="W120" s="131">
        <v>0</v>
      </c>
      <c r="X120" s="131">
        <v>124.6</v>
      </c>
      <c r="Y120" s="131">
        <v>0</v>
      </c>
      <c r="Z120" s="131">
        <v>0</v>
      </c>
      <c r="AA120" s="131">
        <v>0</v>
      </c>
      <c r="AB120" s="131">
        <v>0</v>
      </c>
      <c r="AC120" s="131">
        <v>1.7</v>
      </c>
      <c r="AD120" s="131">
        <v>0</v>
      </c>
      <c r="AE120" s="131">
        <v>0</v>
      </c>
      <c r="AF120" s="131">
        <v>0</v>
      </c>
      <c r="AG120" s="131">
        <v>6.8</v>
      </c>
      <c r="AH120" s="43">
        <v>145.79999999999998</v>
      </c>
    </row>
    <row r="121" spans="4:34">
      <c r="D121" s="62">
        <v>1998</v>
      </c>
      <c r="E121" s="62">
        <v>3</v>
      </c>
      <c r="F121" s="62">
        <v>1998</v>
      </c>
      <c r="G121" s="62">
        <v>1998</v>
      </c>
      <c r="H121" s="131">
        <v>0</v>
      </c>
      <c r="I121" s="131">
        <v>0</v>
      </c>
      <c r="J121" s="131">
        <v>0</v>
      </c>
      <c r="K121" s="131">
        <v>0</v>
      </c>
      <c r="L121" s="131">
        <v>0</v>
      </c>
      <c r="M121" s="131">
        <v>0</v>
      </c>
      <c r="N121" s="131">
        <v>0</v>
      </c>
      <c r="O121" s="131">
        <v>0</v>
      </c>
      <c r="P121" s="131">
        <v>0</v>
      </c>
      <c r="Q121" s="131">
        <v>0</v>
      </c>
      <c r="R121" s="131">
        <v>0.2</v>
      </c>
      <c r="S121" s="131">
        <v>0</v>
      </c>
      <c r="T121" s="131">
        <v>0</v>
      </c>
      <c r="U121" s="131">
        <v>0</v>
      </c>
      <c r="V121" s="131">
        <v>19.5</v>
      </c>
      <c r="W121" s="131">
        <v>0</v>
      </c>
      <c r="X121" s="131">
        <v>87.5</v>
      </c>
      <c r="Y121" s="131">
        <v>0</v>
      </c>
      <c r="Z121" s="131">
        <v>0</v>
      </c>
      <c r="AA121" s="131">
        <v>0</v>
      </c>
      <c r="AB121" s="131">
        <v>0</v>
      </c>
      <c r="AC121" s="131">
        <v>3.1</v>
      </c>
      <c r="AD121" s="131">
        <v>0</v>
      </c>
      <c r="AE121" s="131">
        <v>0</v>
      </c>
      <c r="AF121" s="131">
        <v>0</v>
      </c>
      <c r="AG121" s="131">
        <v>33.799999999999997</v>
      </c>
      <c r="AH121" s="43">
        <v>144.1</v>
      </c>
    </row>
    <row r="122" spans="4:34">
      <c r="D122" s="62">
        <v>1998</v>
      </c>
      <c r="E122" s="62">
        <v>4</v>
      </c>
      <c r="F122" s="62">
        <v>1998</v>
      </c>
      <c r="G122" s="62">
        <v>1998</v>
      </c>
      <c r="H122" s="131">
        <v>0</v>
      </c>
      <c r="I122" s="131">
        <v>0</v>
      </c>
      <c r="J122" s="131">
        <v>0</v>
      </c>
      <c r="K122" s="131">
        <v>0</v>
      </c>
      <c r="L122" s="131">
        <v>0</v>
      </c>
      <c r="M122" s="131">
        <v>0</v>
      </c>
      <c r="N122" s="131">
        <v>0</v>
      </c>
      <c r="O122" s="131">
        <v>0</v>
      </c>
      <c r="P122" s="131">
        <v>0</v>
      </c>
      <c r="Q122" s="131">
        <v>0</v>
      </c>
      <c r="R122" s="131">
        <v>0.7</v>
      </c>
      <c r="S122" s="131">
        <v>0</v>
      </c>
      <c r="T122" s="131">
        <v>0</v>
      </c>
      <c r="U122" s="131">
        <v>0</v>
      </c>
      <c r="V122" s="131">
        <v>11.3</v>
      </c>
      <c r="W122" s="131">
        <v>0</v>
      </c>
      <c r="X122" s="131">
        <v>106.3</v>
      </c>
      <c r="Y122" s="131">
        <v>0</v>
      </c>
      <c r="Z122" s="131">
        <v>0</v>
      </c>
      <c r="AA122" s="131">
        <v>0</v>
      </c>
      <c r="AB122" s="131">
        <v>0</v>
      </c>
      <c r="AC122" s="131">
        <v>0</v>
      </c>
      <c r="AD122" s="131">
        <v>0</v>
      </c>
      <c r="AE122" s="131">
        <v>0</v>
      </c>
      <c r="AF122" s="131">
        <v>0</v>
      </c>
      <c r="AG122" s="131">
        <v>165.4</v>
      </c>
      <c r="AH122" s="43">
        <v>283.7</v>
      </c>
    </row>
    <row r="123" spans="4:34">
      <c r="D123" s="62">
        <v>1998</v>
      </c>
      <c r="E123" s="62">
        <v>5</v>
      </c>
      <c r="F123" s="62">
        <v>1998</v>
      </c>
      <c r="G123" s="62">
        <v>1999</v>
      </c>
      <c r="H123" s="131">
        <v>0</v>
      </c>
      <c r="I123" s="131">
        <v>0</v>
      </c>
      <c r="J123" s="131">
        <v>0</v>
      </c>
      <c r="K123" s="131">
        <v>0</v>
      </c>
      <c r="L123" s="131">
        <v>0</v>
      </c>
      <c r="M123" s="131">
        <v>0</v>
      </c>
      <c r="N123" s="131">
        <v>0</v>
      </c>
      <c r="O123" s="131">
        <v>0</v>
      </c>
      <c r="P123" s="131">
        <v>0</v>
      </c>
      <c r="Q123" s="131">
        <v>0</v>
      </c>
      <c r="R123" s="131">
        <v>2.5</v>
      </c>
      <c r="S123" s="131">
        <v>0</v>
      </c>
      <c r="T123" s="131">
        <v>0</v>
      </c>
      <c r="U123" s="131">
        <v>0</v>
      </c>
      <c r="V123" s="131">
        <v>0</v>
      </c>
      <c r="W123" s="131">
        <v>0</v>
      </c>
      <c r="X123" s="131">
        <v>211.5</v>
      </c>
      <c r="Y123" s="131">
        <v>0</v>
      </c>
      <c r="Z123" s="131">
        <v>0</v>
      </c>
      <c r="AA123" s="131">
        <v>0</v>
      </c>
      <c r="AB123" s="131">
        <v>0</v>
      </c>
      <c r="AC123" s="131">
        <v>9.5</v>
      </c>
      <c r="AD123" s="131">
        <v>0</v>
      </c>
      <c r="AE123" s="131">
        <v>0</v>
      </c>
      <c r="AF123" s="131">
        <v>0</v>
      </c>
      <c r="AG123" s="131">
        <v>301.10000000000002</v>
      </c>
      <c r="AH123" s="43">
        <v>524.6</v>
      </c>
    </row>
    <row r="124" spans="4:34">
      <c r="D124" s="62">
        <v>1998</v>
      </c>
      <c r="E124" s="62">
        <v>6</v>
      </c>
      <c r="F124" s="62">
        <v>1998</v>
      </c>
      <c r="G124" s="62">
        <v>1999</v>
      </c>
      <c r="H124" s="131">
        <v>0</v>
      </c>
      <c r="I124" s="131">
        <v>0</v>
      </c>
      <c r="J124" s="131">
        <v>0</v>
      </c>
      <c r="K124" s="131">
        <v>0</v>
      </c>
      <c r="L124" s="131">
        <v>0</v>
      </c>
      <c r="M124" s="131">
        <v>0</v>
      </c>
      <c r="N124" s="131">
        <v>0</v>
      </c>
      <c r="O124" s="131">
        <v>0</v>
      </c>
      <c r="P124" s="131">
        <v>0</v>
      </c>
      <c r="Q124" s="131">
        <v>0</v>
      </c>
      <c r="R124" s="131">
        <v>19.399999999999999</v>
      </c>
      <c r="S124" s="131">
        <v>0</v>
      </c>
      <c r="T124" s="131">
        <v>0</v>
      </c>
      <c r="U124" s="131">
        <v>0</v>
      </c>
      <c r="V124" s="131">
        <v>0</v>
      </c>
      <c r="W124" s="131">
        <v>0</v>
      </c>
      <c r="X124" s="131">
        <v>395.3</v>
      </c>
      <c r="Y124" s="131">
        <v>0</v>
      </c>
      <c r="Z124" s="131">
        <v>0</v>
      </c>
      <c r="AA124" s="131">
        <v>0</v>
      </c>
      <c r="AB124" s="131">
        <v>0</v>
      </c>
      <c r="AC124" s="131">
        <v>5.8</v>
      </c>
      <c r="AD124" s="131">
        <v>0</v>
      </c>
      <c r="AE124" s="131">
        <v>0</v>
      </c>
      <c r="AF124" s="131">
        <v>0</v>
      </c>
      <c r="AG124" s="131">
        <v>830.8</v>
      </c>
      <c r="AH124" s="43">
        <v>1251.3</v>
      </c>
    </row>
    <row r="125" spans="4:34">
      <c r="D125" s="62">
        <v>1998</v>
      </c>
      <c r="E125" s="62">
        <v>7</v>
      </c>
      <c r="F125" s="62">
        <v>1999</v>
      </c>
      <c r="G125" s="62">
        <v>1999</v>
      </c>
      <c r="H125" s="131">
        <v>0</v>
      </c>
      <c r="I125" s="131">
        <v>0</v>
      </c>
      <c r="J125" s="131">
        <v>0</v>
      </c>
      <c r="K125" s="131">
        <v>0</v>
      </c>
      <c r="L125" s="131">
        <v>0</v>
      </c>
      <c r="M125" s="131">
        <v>0</v>
      </c>
      <c r="N125" s="131">
        <v>0</v>
      </c>
      <c r="O125" s="131">
        <v>0</v>
      </c>
      <c r="P125" s="131">
        <v>0</v>
      </c>
      <c r="Q125" s="131">
        <v>0</v>
      </c>
      <c r="R125" s="131">
        <v>10</v>
      </c>
      <c r="S125" s="131">
        <v>0</v>
      </c>
      <c r="T125" s="131">
        <v>0</v>
      </c>
      <c r="U125" s="131">
        <v>0</v>
      </c>
      <c r="V125" s="131">
        <v>0</v>
      </c>
      <c r="W125" s="131">
        <v>0</v>
      </c>
      <c r="X125" s="131">
        <v>333.8</v>
      </c>
      <c r="Y125" s="131">
        <v>0</v>
      </c>
      <c r="Z125" s="131">
        <v>0</v>
      </c>
      <c r="AA125" s="131">
        <v>0</v>
      </c>
      <c r="AB125" s="131">
        <v>0</v>
      </c>
      <c r="AC125" s="131">
        <v>11.1</v>
      </c>
      <c r="AD125" s="131">
        <v>0</v>
      </c>
      <c r="AE125" s="131">
        <v>0</v>
      </c>
      <c r="AF125" s="131">
        <v>0</v>
      </c>
      <c r="AG125" s="131">
        <v>1269.0999999999999</v>
      </c>
      <c r="AH125" s="43">
        <v>1624</v>
      </c>
    </row>
    <row r="126" spans="4:34">
      <c r="D126" s="62">
        <v>1998</v>
      </c>
      <c r="E126" s="62">
        <v>8</v>
      </c>
      <c r="F126" s="62">
        <v>1999</v>
      </c>
      <c r="G126" s="62">
        <v>1999</v>
      </c>
      <c r="H126" s="131">
        <v>0</v>
      </c>
      <c r="I126" s="131">
        <v>0</v>
      </c>
      <c r="J126" s="131">
        <v>0</v>
      </c>
      <c r="K126" s="131">
        <v>0</v>
      </c>
      <c r="L126" s="131">
        <v>0</v>
      </c>
      <c r="M126" s="131">
        <v>0</v>
      </c>
      <c r="N126" s="131">
        <v>0</v>
      </c>
      <c r="O126" s="131">
        <v>0</v>
      </c>
      <c r="P126" s="131">
        <v>0</v>
      </c>
      <c r="Q126" s="131">
        <v>0</v>
      </c>
      <c r="R126" s="131">
        <v>19.399999999999999</v>
      </c>
      <c r="S126" s="131">
        <v>0</v>
      </c>
      <c r="T126" s="131">
        <v>0</v>
      </c>
      <c r="U126" s="131">
        <v>0</v>
      </c>
      <c r="V126" s="131">
        <v>23.3</v>
      </c>
      <c r="W126" s="131">
        <v>0</v>
      </c>
      <c r="X126" s="131">
        <v>419.8</v>
      </c>
      <c r="Y126" s="131">
        <v>0</v>
      </c>
      <c r="Z126" s="131">
        <v>0</v>
      </c>
      <c r="AA126" s="131">
        <v>0</v>
      </c>
      <c r="AB126" s="131">
        <v>0</v>
      </c>
      <c r="AC126" s="131">
        <v>12.9</v>
      </c>
      <c r="AD126" s="131">
        <v>0</v>
      </c>
      <c r="AE126" s="131">
        <v>0</v>
      </c>
      <c r="AF126" s="131">
        <v>0</v>
      </c>
      <c r="AG126" s="131">
        <v>1279.5</v>
      </c>
      <c r="AH126" s="43">
        <v>1754.9</v>
      </c>
    </row>
    <row r="127" spans="4:34">
      <c r="D127" s="62">
        <v>1998</v>
      </c>
      <c r="E127" s="62">
        <v>9</v>
      </c>
      <c r="F127" s="62">
        <v>1999</v>
      </c>
      <c r="G127" s="62">
        <v>1999</v>
      </c>
      <c r="H127" s="131">
        <v>0</v>
      </c>
      <c r="I127" s="131">
        <v>0</v>
      </c>
      <c r="J127" s="131">
        <v>0</v>
      </c>
      <c r="K127" s="131">
        <v>0</v>
      </c>
      <c r="L127" s="131">
        <v>0</v>
      </c>
      <c r="M127" s="131">
        <v>0</v>
      </c>
      <c r="N127" s="131">
        <v>0</v>
      </c>
      <c r="O127" s="131">
        <v>0</v>
      </c>
      <c r="P127" s="131">
        <v>0</v>
      </c>
      <c r="Q127" s="131">
        <v>0</v>
      </c>
      <c r="R127" s="131">
        <v>7</v>
      </c>
      <c r="S127" s="131">
        <v>0</v>
      </c>
      <c r="T127" s="131">
        <v>0</v>
      </c>
      <c r="U127" s="131">
        <v>0</v>
      </c>
      <c r="V127" s="131">
        <v>73.900000000000006</v>
      </c>
      <c r="W127" s="131">
        <v>0</v>
      </c>
      <c r="X127" s="131">
        <v>360.1</v>
      </c>
      <c r="Y127" s="131">
        <v>0</v>
      </c>
      <c r="Z127" s="131">
        <v>0</v>
      </c>
      <c r="AA127" s="131">
        <v>0</v>
      </c>
      <c r="AB127" s="131">
        <v>0</v>
      </c>
      <c r="AC127" s="131">
        <v>7.8</v>
      </c>
      <c r="AD127" s="131">
        <v>0</v>
      </c>
      <c r="AE127" s="131">
        <v>0</v>
      </c>
      <c r="AF127" s="131">
        <v>0</v>
      </c>
      <c r="AG127" s="131">
        <v>1079</v>
      </c>
      <c r="AH127" s="43">
        <v>1527.8</v>
      </c>
    </row>
    <row r="128" spans="4:34">
      <c r="D128" s="62">
        <v>1998</v>
      </c>
      <c r="E128" s="62">
        <v>10</v>
      </c>
      <c r="F128" s="62">
        <v>1999</v>
      </c>
      <c r="G128" s="62">
        <v>1999</v>
      </c>
      <c r="H128" s="131">
        <v>0</v>
      </c>
      <c r="I128" s="131">
        <v>0</v>
      </c>
      <c r="J128" s="131">
        <v>0</v>
      </c>
      <c r="K128" s="131">
        <v>0</v>
      </c>
      <c r="L128" s="131">
        <v>0</v>
      </c>
      <c r="M128" s="131">
        <v>0</v>
      </c>
      <c r="N128" s="131">
        <v>0</v>
      </c>
      <c r="O128" s="131">
        <v>0</v>
      </c>
      <c r="P128" s="131">
        <v>0</v>
      </c>
      <c r="Q128" s="131">
        <v>0</v>
      </c>
      <c r="R128" s="131">
        <v>8.3000000000000007</v>
      </c>
      <c r="S128" s="131">
        <v>0</v>
      </c>
      <c r="T128" s="131">
        <v>0</v>
      </c>
      <c r="U128" s="131">
        <v>0</v>
      </c>
      <c r="V128" s="131">
        <v>26.5</v>
      </c>
      <c r="W128" s="131">
        <v>0</v>
      </c>
      <c r="X128" s="131">
        <v>450.3</v>
      </c>
      <c r="Y128" s="131">
        <v>0</v>
      </c>
      <c r="Z128" s="131">
        <v>0</v>
      </c>
      <c r="AA128" s="131">
        <v>0</v>
      </c>
      <c r="AB128" s="131">
        <v>0</v>
      </c>
      <c r="AC128" s="131">
        <v>7.5</v>
      </c>
      <c r="AD128" s="131">
        <v>0</v>
      </c>
      <c r="AE128" s="131">
        <v>0</v>
      </c>
      <c r="AF128" s="131">
        <v>0</v>
      </c>
      <c r="AG128" s="131">
        <v>850.3</v>
      </c>
      <c r="AH128" s="43">
        <v>1342.9</v>
      </c>
    </row>
    <row r="129" spans="4:34">
      <c r="D129" s="62">
        <v>1998</v>
      </c>
      <c r="E129" s="62">
        <v>11</v>
      </c>
      <c r="F129" s="62">
        <v>1999</v>
      </c>
      <c r="G129" s="62">
        <v>1999</v>
      </c>
      <c r="H129" s="131">
        <v>0</v>
      </c>
      <c r="I129" s="131">
        <v>0</v>
      </c>
      <c r="J129" s="131">
        <v>0</v>
      </c>
      <c r="K129" s="131">
        <v>0</v>
      </c>
      <c r="L129" s="131">
        <v>0</v>
      </c>
      <c r="M129" s="131">
        <v>0</v>
      </c>
      <c r="N129" s="131">
        <v>0</v>
      </c>
      <c r="O129" s="131">
        <v>0</v>
      </c>
      <c r="P129" s="131">
        <v>0</v>
      </c>
      <c r="Q129" s="131">
        <v>0</v>
      </c>
      <c r="R129" s="131">
        <v>8</v>
      </c>
      <c r="S129" s="131">
        <v>0</v>
      </c>
      <c r="T129" s="131">
        <v>0</v>
      </c>
      <c r="U129" s="131">
        <v>0</v>
      </c>
      <c r="V129" s="131">
        <v>37.1</v>
      </c>
      <c r="W129" s="131">
        <v>0</v>
      </c>
      <c r="X129" s="131">
        <v>505.4</v>
      </c>
      <c r="Y129" s="131">
        <v>0</v>
      </c>
      <c r="Z129" s="131">
        <v>0</v>
      </c>
      <c r="AA129" s="131">
        <v>0</v>
      </c>
      <c r="AB129" s="131">
        <v>0</v>
      </c>
      <c r="AC129" s="131">
        <v>4.3</v>
      </c>
      <c r="AD129" s="131">
        <v>0</v>
      </c>
      <c r="AE129" s="131">
        <v>0</v>
      </c>
      <c r="AF129" s="131">
        <v>0</v>
      </c>
      <c r="AG129" s="131">
        <v>561.5</v>
      </c>
      <c r="AH129" s="43">
        <v>1116.3</v>
      </c>
    </row>
    <row r="130" spans="4:34">
      <c r="D130" s="62">
        <v>1998</v>
      </c>
      <c r="E130" s="62">
        <v>12</v>
      </c>
      <c r="F130" s="62">
        <v>1999</v>
      </c>
      <c r="G130" s="62">
        <v>1999</v>
      </c>
      <c r="H130" s="131">
        <v>0</v>
      </c>
      <c r="I130" s="131">
        <v>0</v>
      </c>
      <c r="J130" s="131">
        <v>0</v>
      </c>
      <c r="K130" s="131">
        <v>0</v>
      </c>
      <c r="L130" s="131">
        <v>0</v>
      </c>
      <c r="M130" s="131">
        <v>0</v>
      </c>
      <c r="N130" s="131">
        <v>0</v>
      </c>
      <c r="O130" s="131">
        <v>0</v>
      </c>
      <c r="P130" s="131">
        <v>0</v>
      </c>
      <c r="Q130" s="131">
        <v>0</v>
      </c>
      <c r="R130" s="131">
        <v>1.9</v>
      </c>
      <c r="S130" s="131">
        <v>0</v>
      </c>
      <c r="T130" s="131">
        <v>0</v>
      </c>
      <c r="U130" s="131">
        <v>0</v>
      </c>
      <c r="V130" s="131">
        <v>0.1</v>
      </c>
      <c r="W130" s="131">
        <v>0</v>
      </c>
      <c r="X130" s="131">
        <v>232.4</v>
      </c>
      <c r="Y130" s="131">
        <v>0</v>
      </c>
      <c r="Z130" s="131">
        <v>0</v>
      </c>
      <c r="AA130" s="131">
        <v>0</v>
      </c>
      <c r="AB130" s="131">
        <v>0</v>
      </c>
      <c r="AC130" s="131">
        <v>3.8</v>
      </c>
      <c r="AD130" s="131">
        <v>0</v>
      </c>
      <c r="AE130" s="131">
        <v>0</v>
      </c>
      <c r="AF130" s="131">
        <v>0</v>
      </c>
      <c r="AG130" s="131">
        <v>526.20000000000005</v>
      </c>
      <c r="AH130" s="43">
        <v>764.40000000000009</v>
      </c>
    </row>
    <row r="131" spans="4:34">
      <c r="D131" s="62">
        <v>1999</v>
      </c>
      <c r="E131" s="62">
        <v>1</v>
      </c>
      <c r="F131" s="62">
        <v>1999</v>
      </c>
      <c r="G131" s="62">
        <v>1999</v>
      </c>
      <c r="H131" s="131">
        <v>0</v>
      </c>
      <c r="I131" s="131">
        <v>0</v>
      </c>
      <c r="J131" s="131">
        <v>0</v>
      </c>
      <c r="K131" s="131">
        <v>0</v>
      </c>
      <c r="L131" s="131">
        <v>0</v>
      </c>
      <c r="M131" s="131">
        <v>0</v>
      </c>
      <c r="N131" s="131">
        <v>0</v>
      </c>
      <c r="O131" s="131">
        <v>0</v>
      </c>
      <c r="P131" s="131">
        <v>0</v>
      </c>
      <c r="Q131" s="131">
        <v>0</v>
      </c>
      <c r="R131" s="131">
        <v>2.9</v>
      </c>
      <c r="S131" s="131">
        <v>0</v>
      </c>
      <c r="T131" s="131">
        <v>0</v>
      </c>
      <c r="U131" s="131">
        <v>0</v>
      </c>
      <c r="V131" s="131">
        <v>5</v>
      </c>
      <c r="W131" s="131">
        <v>0</v>
      </c>
      <c r="X131" s="131">
        <v>477.3</v>
      </c>
      <c r="Y131" s="131">
        <v>0</v>
      </c>
      <c r="Z131" s="131">
        <v>0</v>
      </c>
      <c r="AA131" s="131">
        <v>0</v>
      </c>
      <c r="AB131" s="131">
        <v>0</v>
      </c>
      <c r="AC131" s="131">
        <v>3.4</v>
      </c>
      <c r="AD131" s="131">
        <v>0</v>
      </c>
      <c r="AE131" s="131">
        <v>0</v>
      </c>
      <c r="AF131" s="131">
        <v>0</v>
      </c>
      <c r="AG131" s="131">
        <v>421.1</v>
      </c>
      <c r="AH131" s="43">
        <v>909.7</v>
      </c>
    </row>
    <row r="132" spans="4:34">
      <c r="D132" s="62">
        <v>1999</v>
      </c>
      <c r="E132" s="62">
        <v>2</v>
      </c>
      <c r="F132" s="62">
        <v>1999</v>
      </c>
      <c r="G132" s="62">
        <v>1999</v>
      </c>
      <c r="H132" s="131">
        <v>0</v>
      </c>
      <c r="I132" s="131">
        <v>0</v>
      </c>
      <c r="J132" s="131">
        <v>0</v>
      </c>
      <c r="K132" s="131">
        <v>0</v>
      </c>
      <c r="L132" s="131">
        <v>0</v>
      </c>
      <c r="M132" s="131">
        <v>0</v>
      </c>
      <c r="N132" s="131">
        <v>0</v>
      </c>
      <c r="O132" s="131">
        <v>0</v>
      </c>
      <c r="P132" s="131">
        <v>0</v>
      </c>
      <c r="Q132" s="131">
        <v>0</v>
      </c>
      <c r="R132" s="131">
        <v>1.2</v>
      </c>
      <c r="S132" s="131">
        <v>0</v>
      </c>
      <c r="T132" s="131">
        <v>0</v>
      </c>
      <c r="U132" s="131">
        <v>0</v>
      </c>
      <c r="V132" s="131">
        <v>0</v>
      </c>
      <c r="W132" s="131">
        <v>0</v>
      </c>
      <c r="X132" s="131">
        <v>170</v>
      </c>
      <c r="Y132" s="131">
        <v>0</v>
      </c>
      <c r="Z132" s="131">
        <v>0</v>
      </c>
      <c r="AA132" s="131">
        <v>0</v>
      </c>
      <c r="AB132" s="131">
        <v>0</v>
      </c>
      <c r="AC132" s="131">
        <v>3.3</v>
      </c>
      <c r="AD132" s="131">
        <v>0</v>
      </c>
      <c r="AE132" s="131">
        <v>0</v>
      </c>
      <c r="AF132" s="131">
        <v>0</v>
      </c>
      <c r="AG132" s="131">
        <v>105.7</v>
      </c>
      <c r="AH132" s="43">
        <v>280.2</v>
      </c>
    </row>
    <row r="133" spans="4:34">
      <c r="D133" s="62">
        <v>1999</v>
      </c>
      <c r="E133" s="62">
        <v>3</v>
      </c>
      <c r="F133" s="62">
        <v>1999</v>
      </c>
      <c r="G133" s="62">
        <v>1999</v>
      </c>
      <c r="H133" s="131">
        <v>0</v>
      </c>
      <c r="I133" s="131">
        <v>0</v>
      </c>
      <c r="J133" s="131">
        <v>0</v>
      </c>
      <c r="K133" s="131">
        <v>0</v>
      </c>
      <c r="L133" s="131">
        <v>0</v>
      </c>
      <c r="M133" s="131">
        <v>0</v>
      </c>
      <c r="N133" s="131">
        <v>0</v>
      </c>
      <c r="O133" s="131">
        <v>0</v>
      </c>
      <c r="P133" s="131">
        <v>0</v>
      </c>
      <c r="Q133" s="131">
        <v>0</v>
      </c>
      <c r="R133" s="131">
        <v>0.8</v>
      </c>
      <c r="S133" s="131">
        <v>0</v>
      </c>
      <c r="T133" s="131">
        <v>0</v>
      </c>
      <c r="U133" s="131">
        <v>0</v>
      </c>
      <c r="V133" s="131">
        <v>0</v>
      </c>
      <c r="W133" s="131">
        <v>0</v>
      </c>
      <c r="X133" s="131">
        <v>416.5</v>
      </c>
      <c r="Y133" s="131">
        <v>0</v>
      </c>
      <c r="Z133" s="131">
        <v>0</v>
      </c>
      <c r="AA133" s="131">
        <v>0</v>
      </c>
      <c r="AB133" s="131">
        <v>0</v>
      </c>
      <c r="AC133" s="131">
        <v>3.1</v>
      </c>
      <c r="AD133" s="131">
        <v>0</v>
      </c>
      <c r="AE133" s="131">
        <v>0</v>
      </c>
      <c r="AF133" s="131">
        <v>0</v>
      </c>
      <c r="AG133" s="131">
        <v>502.3</v>
      </c>
      <c r="AH133" s="43">
        <v>922.7</v>
      </c>
    </row>
    <row r="134" spans="4:34">
      <c r="D134" s="62">
        <v>1999</v>
      </c>
      <c r="E134" s="62">
        <v>4</v>
      </c>
      <c r="F134" s="62">
        <v>1999</v>
      </c>
      <c r="G134" s="62">
        <v>1999</v>
      </c>
      <c r="H134" s="131">
        <v>0</v>
      </c>
      <c r="I134" s="131">
        <v>0</v>
      </c>
      <c r="J134" s="131">
        <v>0</v>
      </c>
      <c r="K134" s="131">
        <v>0</v>
      </c>
      <c r="L134" s="131">
        <v>0</v>
      </c>
      <c r="M134" s="131">
        <v>0</v>
      </c>
      <c r="N134" s="131">
        <v>0</v>
      </c>
      <c r="O134" s="131">
        <v>0</v>
      </c>
      <c r="P134" s="131">
        <v>0</v>
      </c>
      <c r="Q134" s="131">
        <v>0</v>
      </c>
      <c r="R134" s="131">
        <v>2.1</v>
      </c>
      <c r="S134" s="131">
        <v>0</v>
      </c>
      <c r="T134" s="131">
        <v>0</v>
      </c>
      <c r="U134" s="131">
        <v>0</v>
      </c>
      <c r="V134" s="131">
        <v>0</v>
      </c>
      <c r="W134" s="131">
        <v>0</v>
      </c>
      <c r="X134" s="131">
        <v>370.1</v>
      </c>
      <c r="Y134" s="131">
        <v>0</v>
      </c>
      <c r="Z134" s="131">
        <v>0</v>
      </c>
      <c r="AA134" s="131">
        <v>0</v>
      </c>
      <c r="AB134" s="131">
        <v>0</v>
      </c>
      <c r="AC134" s="131">
        <v>6.2</v>
      </c>
      <c r="AD134" s="131">
        <v>0</v>
      </c>
      <c r="AE134" s="131">
        <v>0</v>
      </c>
      <c r="AF134" s="131">
        <v>0</v>
      </c>
      <c r="AG134" s="131">
        <v>428.6</v>
      </c>
      <c r="AH134" s="43">
        <v>807</v>
      </c>
    </row>
    <row r="135" spans="4:34">
      <c r="D135" s="62">
        <v>1999</v>
      </c>
      <c r="E135" s="62">
        <v>5</v>
      </c>
      <c r="F135" s="62">
        <v>1999</v>
      </c>
      <c r="G135" s="62">
        <v>2000</v>
      </c>
      <c r="H135" s="131">
        <v>0</v>
      </c>
      <c r="I135" s="131">
        <v>0</v>
      </c>
      <c r="J135" s="131">
        <v>0</v>
      </c>
      <c r="K135" s="131">
        <v>0</v>
      </c>
      <c r="L135" s="131">
        <v>0</v>
      </c>
      <c r="M135" s="131">
        <v>0</v>
      </c>
      <c r="N135" s="131">
        <v>0</v>
      </c>
      <c r="O135" s="131">
        <v>0</v>
      </c>
      <c r="P135" s="131">
        <v>0</v>
      </c>
      <c r="Q135" s="131">
        <v>0</v>
      </c>
      <c r="R135" s="131">
        <v>2.8</v>
      </c>
      <c r="S135" s="131">
        <v>0</v>
      </c>
      <c r="T135" s="131">
        <v>0</v>
      </c>
      <c r="U135" s="131">
        <v>0</v>
      </c>
      <c r="V135" s="131">
        <v>56.4</v>
      </c>
      <c r="W135" s="131">
        <v>0</v>
      </c>
      <c r="X135" s="131">
        <v>548.5</v>
      </c>
      <c r="Y135" s="131">
        <v>0</v>
      </c>
      <c r="Z135" s="131">
        <v>0</v>
      </c>
      <c r="AA135" s="131">
        <v>0</v>
      </c>
      <c r="AB135" s="131">
        <v>0</v>
      </c>
      <c r="AC135" s="131">
        <v>7.5</v>
      </c>
      <c r="AD135" s="131">
        <v>0</v>
      </c>
      <c r="AE135" s="131">
        <v>0</v>
      </c>
      <c r="AF135" s="131">
        <v>0</v>
      </c>
      <c r="AG135" s="131">
        <v>760.5</v>
      </c>
      <c r="AH135" s="43">
        <v>1375.7</v>
      </c>
    </row>
    <row r="136" spans="4:34">
      <c r="D136" s="62">
        <v>1999</v>
      </c>
      <c r="E136" s="62">
        <v>6</v>
      </c>
      <c r="F136" s="62">
        <v>1999</v>
      </c>
      <c r="G136" s="62">
        <v>2000</v>
      </c>
      <c r="H136" s="131">
        <v>0</v>
      </c>
      <c r="I136" s="131">
        <v>0</v>
      </c>
      <c r="J136" s="131">
        <v>0</v>
      </c>
      <c r="K136" s="131">
        <v>0</v>
      </c>
      <c r="L136" s="131">
        <v>0</v>
      </c>
      <c r="M136" s="131">
        <v>0</v>
      </c>
      <c r="N136" s="131">
        <v>0</v>
      </c>
      <c r="O136" s="131">
        <v>0</v>
      </c>
      <c r="P136" s="131">
        <v>0</v>
      </c>
      <c r="Q136" s="131">
        <v>0</v>
      </c>
      <c r="R136" s="131">
        <v>12</v>
      </c>
      <c r="S136" s="131">
        <v>0</v>
      </c>
      <c r="T136" s="131">
        <v>0</v>
      </c>
      <c r="U136" s="131">
        <v>0</v>
      </c>
      <c r="V136" s="131">
        <v>25.5</v>
      </c>
      <c r="W136" s="131">
        <v>0</v>
      </c>
      <c r="X136" s="131">
        <v>681.9</v>
      </c>
      <c r="Y136" s="131">
        <v>0</v>
      </c>
      <c r="Z136" s="131">
        <v>0</v>
      </c>
      <c r="AA136" s="131">
        <v>0</v>
      </c>
      <c r="AB136" s="131">
        <v>0</v>
      </c>
      <c r="AC136" s="131">
        <v>10.3</v>
      </c>
      <c r="AD136" s="131">
        <v>0</v>
      </c>
      <c r="AE136" s="131">
        <v>0</v>
      </c>
      <c r="AF136" s="131">
        <v>0</v>
      </c>
      <c r="AG136" s="131">
        <v>938.9</v>
      </c>
      <c r="AH136" s="43">
        <v>1668.6</v>
      </c>
    </row>
    <row r="137" spans="4:34">
      <c r="D137" s="62">
        <v>1999</v>
      </c>
      <c r="E137" s="62">
        <v>7</v>
      </c>
      <c r="F137" s="62">
        <v>2000</v>
      </c>
      <c r="G137" s="62">
        <v>2000</v>
      </c>
      <c r="H137" s="131">
        <v>0</v>
      </c>
      <c r="I137" s="131">
        <v>0</v>
      </c>
      <c r="J137" s="131">
        <v>0</v>
      </c>
      <c r="K137" s="131">
        <v>0</v>
      </c>
      <c r="L137" s="131">
        <v>0</v>
      </c>
      <c r="M137" s="131">
        <v>0</v>
      </c>
      <c r="N137" s="131">
        <v>0</v>
      </c>
      <c r="O137" s="131">
        <v>0</v>
      </c>
      <c r="P137" s="131">
        <v>0</v>
      </c>
      <c r="Q137" s="131">
        <v>0</v>
      </c>
      <c r="R137" s="131">
        <v>16</v>
      </c>
      <c r="S137" s="131">
        <v>0</v>
      </c>
      <c r="T137" s="131">
        <v>0</v>
      </c>
      <c r="U137" s="131">
        <v>0</v>
      </c>
      <c r="V137" s="131">
        <v>23</v>
      </c>
      <c r="W137" s="131">
        <v>0</v>
      </c>
      <c r="X137" s="131">
        <v>837</v>
      </c>
      <c r="Y137" s="131">
        <v>0</v>
      </c>
      <c r="Z137" s="131">
        <v>0</v>
      </c>
      <c r="AA137" s="131">
        <v>0</v>
      </c>
      <c r="AB137" s="131">
        <v>0</v>
      </c>
      <c r="AC137" s="131">
        <v>14.8</v>
      </c>
      <c r="AD137" s="131">
        <v>0</v>
      </c>
      <c r="AE137" s="131">
        <v>0</v>
      </c>
      <c r="AF137" s="131">
        <v>0</v>
      </c>
      <c r="AG137" s="131">
        <v>1197.0999999999999</v>
      </c>
      <c r="AH137" s="43">
        <v>2087.8999999999996</v>
      </c>
    </row>
    <row r="138" spans="4:34">
      <c r="D138" s="62">
        <v>1999</v>
      </c>
      <c r="E138" s="62">
        <v>8</v>
      </c>
      <c r="F138" s="62">
        <v>2000</v>
      </c>
      <c r="G138" s="62">
        <v>2000</v>
      </c>
      <c r="H138" s="131">
        <v>0</v>
      </c>
      <c r="I138" s="131">
        <v>0</v>
      </c>
      <c r="J138" s="131">
        <v>0</v>
      </c>
      <c r="K138" s="131">
        <v>0</v>
      </c>
      <c r="L138" s="131">
        <v>0</v>
      </c>
      <c r="M138" s="131">
        <v>0</v>
      </c>
      <c r="N138" s="131">
        <v>0</v>
      </c>
      <c r="O138" s="131">
        <v>0</v>
      </c>
      <c r="P138" s="131">
        <v>0</v>
      </c>
      <c r="Q138" s="131">
        <v>0</v>
      </c>
      <c r="R138" s="131">
        <v>20.3</v>
      </c>
      <c r="S138" s="131">
        <v>0</v>
      </c>
      <c r="T138" s="131">
        <v>0</v>
      </c>
      <c r="U138" s="131">
        <v>0</v>
      </c>
      <c r="V138" s="131">
        <v>647.4</v>
      </c>
      <c r="W138" s="131">
        <v>0</v>
      </c>
      <c r="X138" s="131">
        <v>873.8</v>
      </c>
      <c r="Y138" s="131">
        <v>0</v>
      </c>
      <c r="Z138" s="131">
        <v>0</v>
      </c>
      <c r="AA138" s="131">
        <v>0</v>
      </c>
      <c r="AB138" s="131">
        <v>0</v>
      </c>
      <c r="AC138" s="131">
        <v>14.8</v>
      </c>
      <c r="AD138" s="131">
        <v>0</v>
      </c>
      <c r="AE138" s="131">
        <v>0</v>
      </c>
      <c r="AF138" s="131">
        <v>0</v>
      </c>
      <c r="AG138" s="131">
        <v>1055.2</v>
      </c>
      <c r="AH138" s="43">
        <v>2611.5</v>
      </c>
    </row>
    <row r="139" spans="4:34">
      <c r="D139" s="62">
        <v>1999</v>
      </c>
      <c r="E139" s="62">
        <v>9</v>
      </c>
      <c r="F139" s="62">
        <v>2000</v>
      </c>
      <c r="G139" s="62">
        <v>2000</v>
      </c>
      <c r="H139" s="131">
        <v>0</v>
      </c>
      <c r="I139" s="131">
        <v>0</v>
      </c>
      <c r="J139" s="131">
        <v>0</v>
      </c>
      <c r="K139" s="131">
        <v>0</v>
      </c>
      <c r="L139" s="131">
        <v>0</v>
      </c>
      <c r="M139" s="131">
        <v>0</v>
      </c>
      <c r="N139" s="131">
        <v>0</v>
      </c>
      <c r="O139" s="131">
        <v>0</v>
      </c>
      <c r="P139" s="131">
        <v>0</v>
      </c>
      <c r="Q139" s="131">
        <v>0</v>
      </c>
      <c r="R139" s="131">
        <v>13</v>
      </c>
      <c r="S139" s="131">
        <v>0</v>
      </c>
      <c r="T139" s="131">
        <v>0</v>
      </c>
      <c r="U139" s="131">
        <v>0</v>
      </c>
      <c r="V139" s="131">
        <v>2310</v>
      </c>
      <c r="W139" s="131">
        <v>0</v>
      </c>
      <c r="X139" s="131">
        <v>891.8</v>
      </c>
      <c r="Y139" s="131">
        <v>0</v>
      </c>
      <c r="Z139" s="131">
        <v>0</v>
      </c>
      <c r="AA139" s="131">
        <v>0</v>
      </c>
      <c r="AB139" s="131">
        <v>0</v>
      </c>
      <c r="AC139" s="131">
        <v>11</v>
      </c>
      <c r="AD139" s="131">
        <v>0</v>
      </c>
      <c r="AE139" s="131">
        <v>0</v>
      </c>
      <c r="AF139" s="131">
        <v>0</v>
      </c>
      <c r="AG139" s="131">
        <v>1059</v>
      </c>
      <c r="AH139" s="43">
        <v>4284.8</v>
      </c>
    </row>
    <row r="140" spans="4:34">
      <c r="D140" s="62">
        <v>1999</v>
      </c>
      <c r="E140" s="62">
        <v>10</v>
      </c>
      <c r="F140" s="62">
        <v>2000</v>
      </c>
      <c r="G140" s="62">
        <v>2000</v>
      </c>
      <c r="H140" s="131">
        <v>0</v>
      </c>
      <c r="I140" s="131">
        <v>0</v>
      </c>
      <c r="J140" s="131">
        <v>0</v>
      </c>
      <c r="K140" s="131">
        <v>0</v>
      </c>
      <c r="L140" s="131">
        <v>0</v>
      </c>
      <c r="M140" s="131">
        <v>0</v>
      </c>
      <c r="N140" s="131">
        <v>0</v>
      </c>
      <c r="O140" s="131">
        <v>0</v>
      </c>
      <c r="P140" s="131">
        <v>0</v>
      </c>
      <c r="Q140" s="131">
        <v>0</v>
      </c>
      <c r="R140" s="131">
        <v>16.899999999999999</v>
      </c>
      <c r="S140" s="131">
        <v>0</v>
      </c>
      <c r="T140" s="131">
        <v>0</v>
      </c>
      <c r="U140" s="131">
        <v>0</v>
      </c>
      <c r="V140" s="131">
        <v>1168.0999999999999</v>
      </c>
      <c r="W140" s="131">
        <v>0</v>
      </c>
      <c r="X140" s="131">
        <v>1325.2</v>
      </c>
      <c r="Y140" s="131">
        <v>0</v>
      </c>
      <c r="Z140" s="131">
        <v>0</v>
      </c>
      <c r="AA140" s="131">
        <v>0</v>
      </c>
      <c r="AB140" s="131">
        <v>0</v>
      </c>
      <c r="AC140" s="131">
        <v>6.7</v>
      </c>
      <c r="AD140" s="131">
        <v>0</v>
      </c>
      <c r="AE140" s="131">
        <v>0</v>
      </c>
      <c r="AF140" s="131">
        <v>0</v>
      </c>
      <c r="AG140" s="131">
        <v>1081.7</v>
      </c>
      <c r="AH140" s="43">
        <v>3598.5999999999995</v>
      </c>
    </row>
    <row r="141" spans="4:34">
      <c r="D141" s="62">
        <v>1999</v>
      </c>
      <c r="E141" s="62">
        <v>11</v>
      </c>
      <c r="F141" s="62">
        <v>2000</v>
      </c>
      <c r="G141" s="62">
        <v>2000</v>
      </c>
      <c r="H141" s="131">
        <v>0</v>
      </c>
      <c r="I141" s="131">
        <v>0</v>
      </c>
      <c r="J141" s="131">
        <v>0</v>
      </c>
      <c r="K141" s="131">
        <v>0</v>
      </c>
      <c r="L141" s="131">
        <v>0</v>
      </c>
      <c r="M141" s="131">
        <v>0</v>
      </c>
      <c r="N141" s="131">
        <v>0</v>
      </c>
      <c r="O141" s="131">
        <v>0</v>
      </c>
      <c r="P141" s="131">
        <v>0</v>
      </c>
      <c r="Q141" s="131">
        <v>0</v>
      </c>
      <c r="R141" s="131">
        <v>6.5</v>
      </c>
      <c r="S141" s="131">
        <v>0</v>
      </c>
      <c r="T141" s="131">
        <v>0</v>
      </c>
      <c r="U141" s="131">
        <v>0</v>
      </c>
      <c r="V141" s="131">
        <v>31</v>
      </c>
      <c r="W141" s="131">
        <v>0</v>
      </c>
      <c r="X141" s="131">
        <v>946.2</v>
      </c>
      <c r="Y141" s="131">
        <v>0</v>
      </c>
      <c r="Z141" s="131">
        <v>0</v>
      </c>
      <c r="AA141" s="131">
        <v>0</v>
      </c>
      <c r="AB141" s="131">
        <v>0</v>
      </c>
      <c r="AC141" s="131">
        <v>7.1</v>
      </c>
      <c r="AD141" s="131">
        <v>0</v>
      </c>
      <c r="AE141" s="131">
        <v>0</v>
      </c>
      <c r="AF141" s="131">
        <v>0</v>
      </c>
      <c r="AG141" s="131">
        <v>696.3</v>
      </c>
      <c r="AH141" s="43">
        <v>1687.1</v>
      </c>
    </row>
    <row r="142" spans="4:34">
      <c r="D142" s="62">
        <v>1999</v>
      </c>
      <c r="E142" s="62">
        <v>12</v>
      </c>
      <c r="F142" s="62">
        <v>2000</v>
      </c>
      <c r="G142" s="62">
        <v>2000</v>
      </c>
      <c r="H142" s="131">
        <v>0</v>
      </c>
      <c r="I142" s="131">
        <v>0</v>
      </c>
      <c r="J142" s="131">
        <v>0</v>
      </c>
      <c r="K142" s="131">
        <v>0</v>
      </c>
      <c r="L142" s="131">
        <v>0</v>
      </c>
      <c r="M142" s="131">
        <v>0</v>
      </c>
      <c r="N142" s="131">
        <v>0</v>
      </c>
      <c r="O142" s="131">
        <v>0</v>
      </c>
      <c r="P142" s="131">
        <v>0</v>
      </c>
      <c r="Q142" s="131">
        <v>0</v>
      </c>
      <c r="R142" s="131">
        <v>7</v>
      </c>
      <c r="S142" s="131">
        <v>0</v>
      </c>
      <c r="T142" s="131">
        <v>0</v>
      </c>
      <c r="U142" s="131">
        <v>0</v>
      </c>
      <c r="V142" s="131">
        <v>405.5</v>
      </c>
      <c r="W142" s="131">
        <v>0</v>
      </c>
      <c r="X142" s="131">
        <v>942.2</v>
      </c>
      <c r="Y142" s="131">
        <v>0</v>
      </c>
      <c r="Z142" s="131">
        <v>0</v>
      </c>
      <c r="AA142" s="131">
        <v>0</v>
      </c>
      <c r="AB142" s="131">
        <v>0</v>
      </c>
      <c r="AC142" s="131">
        <v>5.8</v>
      </c>
      <c r="AD142" s="131">
        <v>0</v>
      </c>
      <c r="AE142" s="131">
        <v>0</v>
      </c>
      <c r="AF142" s="131">
        <v>0</v>
      </c>
      <c r="AG142" s="131">
        <v>729.4</v>
      </c>
      <c r="AH142" s="43">
        <v>2089.9</v>
      </c>
    </row>
    <row r="143" spans="4:34">
      <c r="D143" s="62">
        <v>2000</v>
      </c>
      <c r="E143" s="62">
        <v>1</v>
      </c>
      <c r="F143" s="62">
        <v>2000</v>
      </c>
      <c r="G143" s="62">
        <v>2000</v>
      </c>
      <c r="H143" s="131">
        <v>0</v>
      </c>
      <c r="I143" s="131">
        <v>0</v>
      </c>
      <c r="J143" s="131">
        <v>0</v>
      </c>
      <c r="K143" s="131">
        <v>0</v>
      </c>
      <c r="L143" s="131">
        <v>0</v>
      </c>
      <c r="M143" s="131">
        <v>0</v>
      </c>
      <c r="N143" s="131">
        <v>0</v>
      </c>
      <c r="O143" s="131">
        <v>0</v>
      </c>
      <c r="P143" s="131">
        <v>0</v>
      </c>
      <c r="Q143" s="131">
        <v>0</v>
      </c>
      <c r="R143" s="131">
        <v>1.5</v>
      </c>
      <c r="S143" s="131">
        <v>0</v>
      </c>
      <c r="T143" s="131">
        <v>0</v>
      </c>
      <c r="U143" s="131">
        <v>0</v>
      </c>
      <c r="V143" s="131">
        <v>560.70000000000005</v>
      </c>
      <c r="W143" s="131">
        <v>0</v>
      </c>
      <c r="X143" s="131">
        <v>742.8</v>
      </c>
      <c r="Y143" s="131">
        <v>0</v>
      </c>
      <c r="Z143" s="131">
        <v>0</v>
      </c>
      <c r="AA143" s="131">
        <v>0</v>
      </c>
      <c r="AB143" s="131">
        <v>0</v>
      </c>
      <c r="AC143" s="131">
        <v>3.8</v>
      </c>
      <c r="AD143" s="131">
        <v>0</v>
      </c>
      <c r="AE143" s="131">
        <v>0</v>
      </c>
      <c r="AF143" s="131">
        <v>0</v>
      </c>
      <c r="AG143" s="131">
        <v>478.7</v>
      </c>
      <c r="AH143" s="43">
        <v>1787.5</v>
      </c>
    </row>
    <row r="144" spans="4:34">
      <c r="D144" s="62">
        <v>2000</v>
      </c>
      <c r="E144" s="62">
        <v>2</v>
      </c>
      <c r="F144" s="62">
        <v>2000</v>
      </c>
      <c r="G144" s="62">
        <v>2000</v>
      </c>
      <c r="H144" s="131">
        <v>0</v>
      </c>
      <c r="I144" s="131">
        <v>0</v>
      </c>
      <c r="J144" s="131">
        <v>0</v>
      </c>
      <c r="K144" s="131">
        <v>0</v>
      </c>
      <c r="L144" s="131">
        <v>0</v>
      </c>
      <c r="M144" s="131">
        <v>0</v>
      </c>
      <c r="N144" s="131">
        <v>0</v>
      </c>
      <c r="O144" s="131">
        <v>0</v>
      </c>
      <c r="P144" s="131">
        <v>0</v>
      </c>
      <c r="Q144" s="131">
        <v>0</v>
      </c>
      <c r="R144" s="131">
        <v>1.1000000000000001</v>
      </c>
      <c r="S144" s="131">
        <v>0</v>
      </c>
      <c r="T144" s="131">
        <v>0</v>
      </c>
      <c r="U144" s="131">
        <v>0</v>
      </c>
      <c r="V144" s="131">
        <v>102.2</v>
      </c>
      <c r="W144" s="131">
        <v>0</v>
      </c>
      <c r="X144" s="131">
        <v>470.2</v>
      </c>
      <c r="Y144" s="131">
        <v>0</v>
      </c>
      <c r="Z144" s="131">
        <v>0</v>
      </c>
      <c r="AA144" s="131">
        <v>0</v>
      </c>
      <c r="AB144" s="131">
        <v>0</v>
      </c>
      <c r="AC144" s="131">
        <v>3.1</v>
      </c>
      <c r="AD144" s="131">
        <v>0</v>
      </c>
      <c r="AE144" s="131">
        <v>0</v>
      </c>
      <c r="AF144" s="131">
        <v>0</v>
      </c>
      <c r="AG144" s="131">
        <v>190.8</v>
      </c>
      <c r="AH144" s="43">
        <v>767.40000000000009</v>
      </c>
    </row>
    <row r="145" spans="4:34">
      <c r="D145" s="62">
        <v>2000</v>
      </c>
      <c r="E145" s="62">
        <v>3</v>
      </c>
      <c r="F145" s="62">
        <v>2000</v>
      </c>
      <c r="G145" s="62">
        <v>2000</v>
      </c>
      <c r="H145" s="131">
        <v>0</v>
      </c>
      <c r="I145" s="131">
        <v>0</v>
      </c>
      <c r="J145" s="131">
        <v>0</v>
      </c>
      <c r="K145" s="131">
        <v>0</v>
      </c>
      <c r="L145" s="131">
        <v>0</v>
      </c>
      <c r="M145" s="131">
        <v>0</v>
      </c>
      <c r="N145" s="131">
        <v>0</v>
      </c>
      <c r="O145" s="131">
        <v>0</v>
      </c>
      <c r="P145" s="131">
        <v>0</v>
      </c>
      <c r="Q145" s="131">
        <v>0</v>
      </c>
      <c r="R145" s="131">
        <v>0.3</v>
      </c>
      <c r="S145" s="131">
        <v>0</v>
      </c>
      <c r="T145" s="131">
        <v>0</v>
      </c>
      <c r="U145" s="131">
        <v>0</v>
      </c>
      <c r="V145" s="131">
        <v>382.5</v>
      </c>
      <c r="W145" s="131">
        <v>0</v>
      </c>
      <c r="X145" s="131">
        <v>309.89999999999998</v>
      </c>
      <c r="Y145" s="131">
        <v>0</v>
      </c>
      <c r="Z145" s="131">
        <v>0</v>
      </c>
      <c r="AA145" s="131">
        <v>0</v>
      </c>
      <c r="AB145" s="131">
        <v>0</v>
      </c>
      <c r="AC145" s="131">
        <v>3.5</v>
      </c>
      <c r="AD145" s="131">
        <v>0</v>
      </c>
      <c r="AE145" s="131">
        <v>0</v>
      </c>
      <c r="AF145" s="131">
        <v>0</v>
      </c>
      <c r="AG145" s="131">
        <v>168.4</v>
      </c>
      <c r="AH145" s="43">
        <v>864.6</v>
      </c>
    </row>
    <row r="146" spans="4:34">
      <c r="D146" s="62">
        <v>2000</v>
      </c>
      <c r="E146" s="62">
        <v>4</v>
      </c>
      <c r="F146" s="62">
        <v>2000</v>
      </c>
      <c r="G146" s="62">
        <v>2000</v>
      </c>
      <c r="H146" s="131">
        <v>0</v>
      </c>
      <c r="I146" s="131">
        <v>0</v>
      </c>
      <c r="J146" s="131">
        <v>0</v>
      </c>
      <c r="K146" s="131">
        <v>0</v>
      </c>
      <c r="L146" s="131">
        <v>0</v>
      </c>
      <c r="M146" s="131">
        <v>0</v>
      </c>
      <c r="N146" s="131">
        <v>0</v>
      </c>
      <c r="O146" s="131">
        <v>0</v>
      </c>
      <c r="P146" s="131">
        <v>0</v>
      </c>
      <c r="Q146" s="131">
        <v>0</v>
      </c>
      <c r="R146" s="131">
        <v>0.8</v>
      </c>
      <c r="S146" s="131">
        <v>0</v>
      </c>
      <c r="T146" s="131">
        <v>0</v>
      </c>
      <c r="U146" s="131">
        <v>0</v>
      </c>
      <c r="V146" s="131">
        <v>281.2</v>
      </c>
      <c r="W146" s="131">
        <v>0</v>
      </c>
      <c r="X146" s="131">
        <v>813.7</v>
      </c>
      <c r="Y146" s="131">
        <v>0</v>
      </c>
      <c r="Z146" s="131">
        <v>0</v>
      </c>
      <c r="AA146" s="131">
        <v>0</v>
      </c>
      <c r="AB146" s="131">
        <v>0</v>
      </c>
      <c r="AC146" s="131">
        <v>4.3</v>
      </c>
      <c r="AD146" s="131">
        <v>0</v>
      </c>
      <c r="AE146" s="131">
        <v>0</v>
      </c>
      <c r="AF146" s="131">
        <v>0</v>
      </c>
      <c r="AG146" s="131">
        <v>439.9</v>
      </c>
      <c r="AH146" s="43">
        <v>1539.9</v>
      </c>
    </row>
    <row r="147" spans="4:34">
      <c r="D147" s="62">
        <v>2000</v>
      </c>
      <c r="E147" s="62">
        <v>5</v>
      </c>
      <c r="F147" s="62">
        <v>2000</v>
      </c>
      <c r="G147" s="62">
        <v>2001</v>
      </c>
      <c r="H147" s="131">
        <v>0</v>
      </c>
      <c r="I147" s="131">
        <v>0</v>
      </c>
      <c r="J147" s="131">
        <v>0</v>
      </c>
      <c r="K147" s="131">
        <v>0</v>
      </c>
      <c r="L147" s="131">
        <v>0</v>
      </c>
      <c r="M147" s="131">
        <v>0</v>
      </c>
      <c r="N147" s="131">
        <v>0</v>
      </c>
      <c r="O147" s="131">
        <v>0</v>
      </c>
      <c r="P147" s="131">
        <v>0</v>
      </c>
      <c r="Q147" s="131">
        <v>0</v>
      </c>
      <c r="R147" s="131">
        <v>0.7</v>
      </c>
      <c r="S147" s="131">
        <v>0</v>
      </c>
      <c r="T147" s="131">
        <v>0</v>
      </c>
      <c r="U147" s="131">
        <v>0</v>
      </c>
      <c r="V147" s="131">
        <v>0</v>
      </c>
      <c r="W147" s="131">
        <v>0</v>
      </c>
      <c r="X147" s="131">
        <v>896.2</v>
      </c>
      <c r="Y147" s="131">
        <v>0</v>
      </c>
      <c r="Z147" s="131">
        <v>0</v>
      </c>
      <c r="AA147" s="131">
        <v>0</v>
      </c>
      <c r="AB147" s="131">
        <v>0</v>
      </c>
      <c r="AC147" s="131">
        <v>10.1</v>
      </c>
      <c r="AD147" s="131">
        <v>0</v>
      </c>
      <c r="AE147" s="131">
        <v>0</v>
      </c>
      <c r="AF147" s="131">
        <v>0</v>
      </c>
      <c r="AG147" s="131">
        <v>818.8</v>
      </c>
      <c r="AH147" s="43">
        <v>1725.8000000000002</v>
      </c>
    </row>
    <row r="148" spans="4:34">
      <c r="D148" s="62">
        <v>2000</v>
      </c>
      <c r="E148" s="62">
        <v>6</v>
      </c>
      <c r="F148" s="62">
        <v>2000</v>
      </c>
      <c r="G148" s="62">
        <v>2001</v>
      </c>
      <c r="H148" s="131">
        <v>0</v>
      </c>
      <c r="I148" s="131">
        <v>0</v>
      </c>
      <c r="J148" s="131">
        <v>0</v>
      </c>
      <c r="K148" s="131">
        <v>0</v>
      </c>
      <c r="L148" s="131">
        <v>0</v>
      </c>
      <c r="M148" s="131">
        <v>0</v>
      </c>
      <c r="N148" s="131">
        <v>0</v>
      </c>
      <c r="O148" s="131">
        <v>0</v>
      </c>
      <c r="P148" s="131">
        <v>0</v>
      </c>
      <c r="Q148" s="131">
        <v>0</v>
      </c>
      <c r="R148" s="131">
        <v>20</v>
      </c>
      <c r="S148" s="131">
        <v>0</v>
      </c>
      <c r="T148" s="131">
        <v>0</v>
      </c>
      <c r="U148" s="131">
        <v>0</v>
      </c>
      <c r="V148" s="131">
        <v>17.5</v>
      </c>
      <c r="W148" s="131">
        <v>0</v>
      </c>
      <c r="X148" s="131">
        <v>1115.5</v>
      </c>
      <c r="Y148" s="131">
        <v>0</v>
      </c>
      <c r="Z148" s="131">
        <v>0</v>
      </c>
      <c r="AA148" s="131">
        <v>0</v>
      </c>
      <c r="AB148" s="131">
        <v>0</v>
      </c>
      <c r="AC148" s="131">
        <v>10.199999999999999</v>
      </c>
      <c r="AD148" s="131">
        <v>0</v>
      </c>
      <c r="AE148" s="131">
        <v>0</v>
      </c>
      <c r="AF148" s="131">
        <v>0</v>
      </c>
      <c r="AG148" s="131">
        <v>927.3</v>
      </c>
      <c r="AH148" s="43">
        <v>2090.5</v>
      </c>
    </row>
    <row r="149" spans="4:34">
      <c r="D149" s="62">
        <v>2000</v>
      </c>
      <c r="E149" s="62">
        <v>7</v>
      </c>
      <c r="F149" s="62">
        <v>2001</v>
      </c>
      <c r="G149" s="62">
        <v>2001</v>
      </c>
      <c r="H149" s="131">
        <v>0</v>
      </c>
      <c r="I149" s="131">
        <v>0</v>
      </c>
      <c r="J149" s="131">
        <v>0</v>
      </c>
      <c r="K149" s="131">
        <v>0</v>
      </c>
      <c r="L149" s="131">
        <v>0</v>
      </c>
      <c r="M149" s="131">
        <v>0</v>
      </c>
      <c r="N149" s="131">
        <v>0</v>
      </c>
      <c r="O149" s="131">
        <v>0</v>
      </c>
      <c r="P149" s="131">
        <v>0</v>
      </c>
      <c r="Q149" s="131">
        <v>0</v>
      </c>
      <c r="R149" s="131">
        <v>10.9</v>
      </c>
      <c r="S149" s="131">
        <v>0</v>
      </c>
      <c r="T149" s="131">
        <v>0</v>
      </c>
      <c r="U149" s="131">
        <v>0</v>
      </c>
      <c r="V149" s="131">
        <v>101</v>
      </c>
      <c r="W149" s="131">
        <v>0</v>
      </c>
      <c r="X149" s="131">
        <v>1271.4000000000001</v>
      </c>
      <c r="Y149" s="131">
        <v>0</v>
      </c>
      <c r="Z149" s="131">
        <v>0</v>
      </c>
      <c r="AA149" s="131">
        <v>0</v>
      </c>
      <c r="AB149" s="131">
        <v>0</v>
      </c>
      <c r="AC149" s="131">
        <v>12</v>
      </c>
      <c r="AD149" s="131">
        <v>0</v>
      </c>
      <c r="AE149" s="131">
        <v>0</v>
      </c>
      <c r="AF149" s="131">
        <v>0</v>
      </c>
      <c r="AG149" s="131">
        <v>989.8</v>
      </c>
      <c r="AH149" s="43">
        <v>2385.1000000000004</v>
      </c>
    </row>
    <row r="150" spans="4:34">
      <c r="D150" s="62">
        <v>2000</v>
      </c>
      <c r="E150" s="62">
        <v>8</v>
      </c>
      <c r="F150" s="62">
        <v>2001</v>
      </c>
      <c r="G150" s="62">
        <v>2001</v>
      </c>
      <c r="H150" s="131">
        <v>0</v>
      </c>
      <c r="I150" s="131">
        <v>0</v>
      </c>
      <c r="J150" s="131">
        <v>0</v>
      </c>
      <c r="K150" s="131">
        <v>0</v>
      </c>
      <c r="L150" s="131">
        <v>0</v>
      </c>
      <c r="M150" s="131">
        <v>0</v>
      </c>
      <c r="N150" s="131">
        <v>0</v>
      </c>
      <c r="O150" s="131">
        <v>0</v>
      </c>
      <c r="P150" s="131">
        <v>0</v>
      </c>
      <c r="Q150" s="131">
        <v>0</v>
      </c>
      <c r="R150" s="131">
        <v>9</v>
      </c>
      <c r="S150" s="131">
        <v>0</v>
      </c>
      <c r="T150" s="131">
        <v>0</v>
      </c>
      <c r="U150" s="131">
        <v>0</v>
      </c>
      <c r="V150" s="131">
        <v>3302.1</v>
      </c>
      <c r="W150" s="131">
        <v>0</v>
      </c>
      <c r="X150" s="131">
        <v>953.1</v>
      </c>
      <c r="Y150" s="131">
        <v>0</v>
      </c>
      <c r="Z150" s="131">
        <v>0</v>
      </c>
      <c r="AA150" s="131">
        <v>0</v>
      </c>
      <c r="AB150" s="131">
        <v>0</v>
      </c>
      <c r="AC150" s="131">
        <v>11.7</v>
      </c>
      <c r="AD150" s="131">
        <v>0</v>
      </c>
      <c r="AE150" s="131">
        <v>0</v>
      </c>
      <c r="AF150" s="131">
        <v>0</v>
      </c>
      <c r="AG150" s="131">
        <v>1030.9000000000001</v>
      </c>
      <c r="AH150" s="43">
        <v>5306.7999999999993</v>
      </c>
    </row>
    <row r="151" spans="4:34">
      <c r="D151" s="62">
        <v>2000</v>
      </c>
      <c r="E151" s="62">
        <v>9</v>
      </c>
      <c r="F151" s="62">
        <v>2001</v>
      </c>
      <c r="G151" s="62">
        <v>2001</v>
      </c>
      <c r="H151" s="131">
        <v>0</v>
      </c>
      <c r="I151" s="131">
        <v>0</v>
      </c>
      <c r="J151" s="131">
        <v>0</v>
      </c>
      <c r="K151" s="131">
        <v>0</v>
      </c>
      <c r="L151" s="131">
        <v>0</v>
      </c>
      <c r="M151" s="131">
        <v>0</v>
      </c>
      <c r="N151" s="131">
        <v>0</v>
      </c>
      <c r="O151" s="131">
        <v>0</v>
      </c>
      <c r="P151" s="131">
        <v>0</v>
      </c>
      <c r="Q151" s="131">
        <v>0</v>
      </c>
      <c r="R151" s="131">
        <v>6.1</v>
      </c>
      <c r="S151" s="131">
        <v>0</v>
      </c>
      <c r="T151" s="131">
        <v>0</v>
      </c>
      <c r="U151" s="131">
        <v>0</v>
      </c>
      <c r="V151" s="131">
        <v>2904.8</v>
      </c>
      <c r="W151" s="131">
        <v>0</v>
      </c>
      <c r="X151" s="131">
        <v>807.8</v>
      </c>
      <c r="Y151" s="131">
        <v>0</v>
      </c>
      <c r="Z151" s="131">
        <v>0</v>
      </c>
      <c r="AA151" s="131">
        <v>0</v>
      </c>
      <c r="AB151" s="131">
        <v>0</v>
      </c>
      <c r="AC151" s="131">
        <v>10.3</v>
      </c>
      <c r="AD151" s="131">
        <v>0</v>
      </c>
      <c r="AE151" s="131">
        <v>0</v>
      </c>
      <c r="AF151" s="131">
        <v>0</v>
      </c>
      <c r="AG151" s="131">
        <v>951.1</v>
      </c>
      <c r="AH151" s="43">
        <v>4680.1000000000004</v>
      </c>
    </row>
    <row r="152" spans="4:34">
      <c r="D152" s="62">
        <v>2000</v>
      </c>
      <c r="E152" s="62">
        <v>10</v>
      </c>
      <c r="F152" s="62">
        <v>2001</v>
      </c>
      <c r="G152" s="62">
        <v>2001</v>
      </c>
      <c r="H152" s="131">
        <v>0</v>
      </c>
      <c r="I152" s="131">
        <v>0</v>
      </c>
      <c r="J152" s="131">
        <v>0</v>
      </c>
      <c r="K152" s="131">
        <v>0</v>
      </c>
      <c r="L152" s="131">
        <v>0</v>
      </c>
      <c r="M152" s="131">
        <v>0</v>
      </c>
      <c r="N152" s="131">
        <v>0</v>
      </c>
      <c r="O152" s="131">
        <v>0</v>
      </c>
      <c r="P152" s="131">
        <v>0</v>
      </c>
      <c r="Q152" s="131">
        <v>0</v>
      </c>
      <c r="R152" s="131">
        <v>5.0999999999999996</v>
      </c>
      <c r="S152" s="131">
        <v>0</v>
      </c>
      <c r="T152" s="131">
        <v>0</v>
      </c>
      <c r="U152" s="131">
        <v>0</v>
      </c>
      <c r="V152" s="131">
        <v>64.3</v>
      </c>
      <c r="W152" s="131">
        <v>0</v>
      </c>
      <c r="X152" s="131">
        <v>913.7</v>
      </c>
      <c r="Y152" s="131">
        <v>0</v>
      </c>
      <c r="Z152" s="131">
        <v>0</v>
      </c>
      <c r="AA152" s="131">
        <v>0</v>
      </c>
      <c r="AB152" s="131">
        <v>0</v>
      </c>
      <c r="AC152" s="131">
        <v>8.1</v>
      </c>
      <c r="AD152" s="131">
        <v>0</v>
      </c>
      <c r="AE152" s="131">
        <v>0</v>
      </c>
      <c r="AF152" s="131">
        <v>0</v>
      </c>
      <c r="AG152" s="131">
        <v>431.6</v>
      </c>
      <c r="AH152" s="43">
        <v>1422.8000000000002</v>
      </c>
    </row>
    <row r="153" spans="4:34">
      <c r="D153" s="62">
        <v>2000</v>
      </c>
      <c r="E153" s="62">
        <v>11</v>
      </c>
      <c r="F153" s="62">
        <v>2001</v>
      </c>
      <c r="G153" s="62">
        <v>2001</v>
      </c>
      <c r="H153" s="131">
        <v>0</v>
      </c>
      <c r="I153" s="131">
        <v>0</v>
      </c>
      <c r="J153" s="131">
        <v>0</v>
      </c>
      <c r="K153" s="131">
        <v>0</v>
      </c>
      <c r="L153" s="131">
        <v>0</v>
      </c>
      <c r="M153" s="131">
        <v>0</v>
      </c>
      <c r="N153" s="131">
        <v>0</v>
      </c>
      <c r="O153" s="131">
        <v>0</v>
      </c>
      <c r="P153" s="131">
        <v>0</v>
      </c>
      <c r="Q153" s="131">
        <v>0</v>
      </c>
      <c r="R153" s="131">
        <v>0.9</v>
      </c>
      <c r="S153" s="131">
        <v>0</v>
      </c>
      <c r="T153" s="131">
        <v>0</v>
      </c>
      <c r="U153" s="131">
        <v>0</v>
      </c>
      <c r="V153" s="131">
        <v>29.9</v>
      </c>
      <c r="W153" s="131">
        <v>0</v>
      </c>
      <c r="X153" s="131">
        <v>667.6</v>
      </c>
      <c r="Y153" s="131">
        <v>0</v>
      </c>
      <c r="Z153" s="131">
        <v>0</v>
      </c>
      <c r="AA153" s="131">
        <v>0</v>
      </c>
      <c r="AB153" s="131">
        <v>0</v>
      </c>
      <c r="AC153" s="131">
        <v>7.9</v>
      </c>
      <c r="AD153" s="131">
        <v>0</v>
      </c>
      <c r="AE153" s="131">
        <v>0</v>
      </c>
      <c r="AF153" s="131">
        <v>0</v>
      </c>
      <c r="AG153" s="131">
        <v>398.9</v>
      </c>
      <c r="AH153" s="43">
        <v>1105.1999999999998</v>
      </c>
    </row>
    <row r="154" spans="4:34">
      <c r="D154" s="62">
        <v>2000</v>
      </c>
      <c r="E154" s="62">
        <v>12</v>
      </c>
      <c r="F154" s="62">
        <v>2001</v>
      </c>
      <c r="G154" s="62">
        <v>2001</v>
      </c>
      <c r="H154" s="131">
        <v>0</v>
      </c>
      <c r="I154" s="131">
        <v>0</v>
      </c>
      <c r="J154" s="131">
        <v>0</v>
      </c>
      <c r="K154" s="131">
        <v>0</v>
      </c>
      <c r="L154" s="131">
        <v>0</v>
      </c>
      <c r="M154" s="131">
        <v>0</v>
      </c>
      <c r="N154" s="131">
        <v>0</v>
      </c>
      <c r="O154" s="131">
        <v>0</v>
      </c>
      <c r="P154" s="131">
        <v>0</v>
      </c>
      <c r="Q154" s="131">
        <v>0</v>
      </c>
      <c r="R154" s="131">
        <v>1</v>
      </c>
      <c r="S154" s="131">
        <v>0</v>
      </c>
      <c r="T154" s="131">
        <v>0</v>
      </c>
      <c r="U154" s="131">
        <v>0</v>
      </c>
      <c r="V154" s="131">
        <v>62.4</v>
      </c>
      <c r="W154" s="131">
        <v>0</v>
      </c>
      <c r="X154" s="131">
        <v>680.9</v>
      </c>
      <c r="Y154" s="131">
        <v>0</v>
      </c>
      <c r="Z154" s="131">
        <v>0</v>
      </c>
      <c r="AA154" s="131">
        <v>0</v>
      </c>
      <c r="AB154" s="131">
        <v>0</v>
      </c>
      <c r="AC154" s="131">
        <v>4.9000000000000004</v>
      </c>
      <c r="AD154" s="131">
        <v>0</v>
      </c>
      <c r="AE154" s="131">
        <v>0</v>
      </c>
      <c r="AF154" s="131">
        <v>0</v>
      </c>
      <c r="AG154" s="131">
        <v>449.9</v>
      </c>
      <c r="AH154" s="43">
        <v>1199.0999999999999</v>
      </c>
    </row>
    <row r="155" spans="4:34">
      <c r="D155" s="62">
        <v>2001</v>
      </c>
      <c r="E155" s="62">
        <v>1</v>
      </c>
      <c r="F155" s="62">
        <v>2001</v>
      </c>
      <c r="G155" s="62">
        <v>2001</v>
      </c>
      <c r="H155" s="131">
        <v>0</v>
      </c>
      <c r="I155" s="131">
        <v>0</v>
      </c>
      <c r="J155" s="131">
        <v>0</v>
      </c>
      <c r="K155" s="131">
        <v>0</v>
      </c>
      <c r="L155" s="131">
        <v>0</v>
      </c>
      <c r="M155" s="131">
        <v>0</v>
      </c>
      <c r="N155" s="131">
        <v>0</v>
      </c>
      <c r="O155" s="131">
        <v>0</v>
      </c>
      <c r="P155" s="131">
        <v>0</v>
      </c>
      <c r="Q155" s="131">
        <v>0</v>
      </c>
      <c r="R155" s="131">
        <v>0.7</v>
      </c>
      <c r="S155" s="131">
        <v>0</v>
      </c>
      <c r="T155" s="131">
        <v>0</v>
      </c>
      <c r="U155" s="131">
        <v>0</v>
      </c>
      <c r="V155" s="131">
        <v>22.9</v>
      </c>
      <c r="W155" s="131">
        <v>0</v>
      </c>
      <c r="X155" s="131">
        <v>631.70000000000005</v>
      </c>
      <c r="Y155" s="131">
        <v>0</v>
      </c>
      <c r="Z155" s="131">
        <v>0</v>
      </c>
      <c r="AA155" s="131">
        <v>0</v>
      </c>
      <c r="AB155" s="131">
        <v>0</v>
      </c>
      <c r="AC155" s="131">
        <v>3.4</v>
      </c>
      <c r="AD155" s="131">
        <v>0</v>
      </c>
      <c r="AE155" s="131">
        <v>0</v>
      </c>
      <c r="AF155" s="131">
        <v>0</v>
      </c>
      <c r="AG155" s="131">
        <v>142.5</v>
      </c>
      <c r="AH155" s="43">
        <v>801.2</v>
      </c>
    </row>
    <row r="156" spans="4:34">
      <c r="D156" s="62">
        <v>2001</v>
      </c>
      <c r="E156" s="62">
        <v>2</v>
      </c>
      <c r="F156" s="62">
        <v>2001</v>
      </c>
      <c r="G156" s="62">
        <v>2001</v>
      </c>
      <c r="H156" s="131">
        <v>0</v>
      </c>
      <c r="I156" s="131">
        <v>0</v>
      </c>
      <c r="J156" s="131">
        <v>0</v>
      </c>
      <c r="K156" s="131">
        <v>0</v>
      </c>
      <c r="L156" s="131">
        <v>0</v>
      </c>
      <c r="M156" s="131">
        <v>0</v>
      </c>
      <c r="N156" s="131">
        <v>0</v>
      </c>
      <c r="O156" s="131">
        <v>0</v>
      </c>
      <c r="P156" s="131">
        <v>0</v>
      </c>
      <c r="Q156" s="131">
        <v>0</v>
      </c>
      <c r="R156" s="131">
        <v>0.3</v>
      </c>
      <c r="S156" s="131">
        <v>0</v>
      </c>
      <c r="T156" s="131">
        <v>0</v>
      </c>
      <c r="U156" s="131">
        <v>0</v>
      </c>
      <c r="V156" s="131">
        <v>7.9</v>
      </c>
      <c r="W156" s="131">
        <v>0</v>
      </c>
      <c r="X156" s="131">
        <v>231.8</v>
      </c>
      <c r="Y156" s="131">
        <v>0</v>
      </c>
      <c r="Z156" s="131">
        <v>0</v>
      </c>
      <c r="AA156" s="131">
        <v>0</v>
      </c>
      <c r="AB156" s="131">
        <v>0</v>
      </c>
      <c r="AC156" s="131">
        <v>2</v>
      </c>
      <c r="AD156" s="131">
        <v>0</v>
      </c>
      <c r="AE156" s="131">
        <v>0</v>
      </c>
      <c r="AF156" s="131">
        <v>0</v>
      </c>
      <c r="AG156" s="131">
        <v>37.700000000000003</v>
      </c>
      <c r="AH156" s="43">
        <v>279.7</v>
      </c>
    </row>
    <row r="157" spans="4:34">
      <c r="D157" s="62">
        <v>2001</v>
      </c>
      <c r="E157" s="62">
        <v>3</v>
      </c>
      <c r="F157" s="62">
        <v>2001</v>
      </c>
      <c r="G157" s="62">
        <v>2001</v>
      </c>
      <c r="H157" s="131">
        <v>0</v>
      </c>
      <c r="I157" s="131">
        <v>0</v>
      </c>
      <c r="J157" s="131">
        <v>0</v>
      </c>
      <c r="K157" s="131">
        <v>0</v>
      </c>
      <c r="L157" s="131">
        <v>0</v>
      </c>
      <c r="M157" s="131">
        <v>0</v>
      </c>
      <c r="N157" s="131">
        <v>0</v>
      </c>
      <c r="O157" s="131">
        <v>0</v>
      </c>
      <c r="P157" s="131">
        <v>0</v>
      </c>
      <c r="Q157" s="131">
        <v>0</v>
      </c>
      <c r="R157" s="131">
        <v>0.5</v>
      </c>
      <c r="S157" s="131">
        <v>0</v>
      </c>
      <c r="T157" s="131">
        <v>0</v>
      </c>
      <c r="U157" s="131">
        <v>0</v>
      </c>
      <c r="V157" s="131">
        <v>1.5</v>
      </c>
      <c r="W157" s="131">
        <v>0</v>
      </c>
      <c r="X157" s="131">
        <v>215.6</v>
      </c>
      <c r="Y157" s="131">
        <v>0</v>
      </c>
      <c r="Z157" s="131">
        <v>0</v>
      </c>
      <c r="AA157" s="131">
        <v>0</v>
      </c>
      <c r="AB157" s="131">
        <v>0</v>
      </c>
      <c r="AC157" s="131">
        <v>3.7</v>
      </c>
      <c r="AD157" s="131">
        <v>0</v>
      </c>
      <c r="AE157" s="131">
        <v>0</v>
      </c>
      <c r="AF157" s="131">
        <v>0</v>
      </c>
      <c r="AG157" s="131">
        <v>117.7</v>
      </c>
      <c r="AH157" s="43">
        <v>339</v>
      </c>
    </row>
    <row r="158" spans="4:34">
      <c r="D158" s="62">
        <v>2001</v>
      </c>
      <c r="E158" s="62">
        <v>4</v>
      </c>
      <c r="F158" s="62">
        <v>2001</v>
      </c>
      <c r="G158" s="62">
        <v>2001</v>
      </c>
      <c r="H158" s="131">
        <v>0</v>
      </c>
      <c r="I158" s="131">
        <v>0</v>
      </c>
      <c r="J158" s="131">
        <v>0</v>
      </c>
      <c r="K158" s="131">
        <v>0</v>
      </c>
      <c r="L158" s="131">
        <v>0</v>
      </c>
      <c r="M158" s="131">
        <v>0</v>
      </c>
      <c r="N158" s="131">
        <v>0</v>
      </c>
      <c r="O158" s="131">
        <v>0</v>
      </c>
      <c r="P158" s="131">
        <v>0</v>
      </c>
      <c r="Q158" s="131">
        <v>0</v>
      </c>
      <c r="R158" s="131">
        <v>0.8</v>
      </c>
      <c r="S158" s="131">
        <v>0</v>
      </c>
      <c r="T158" s="131">
        <v>0</v>
      </c>
      <c r="U158" s="131">
        <v>0</v>
      </c>
      <c r="V158" s="131">
        <v>2.2000000000000002</v>
      </c>
      <c r="W158" s="131">
        <v>0</v>
      </c>
      <c r="X158" s="131">
        <v>635.70000000000005</v>
      </c>
      <c r="Y158" s="131">
        <v>0</v>
      </c>
      <c r="Z158" s="131">
        <v>0</v>
      </c>
      <c r="AA158" s="131">
        <v>0</v>
      </c>
      <c r="AB158" s="131">
        <v>0</v>
      </c>
      <c r="AC158" s="131">
        <v>0</v>
      </c>
      <c r="AD158" s="131">
        <v>0</v>
      </c>
      <c r="AE158" s="131">
        <v>0</v>
      </c>
      <c r="AF158" s="131">
        <v>0</v>
      </c>
      <c r="AG158" s="131">
        <v>347.7</v>
      </c>
      <c r="AH158" s="43">
        <v>986.40000000000009</v>
      </c>
    </row>
    <row r="159" spans="4:34">
      <c r="D159" s="62">
        <v>2001</v>
      </c>
      <c r="E159" s="62">
        <v>5</v>
      </c>
      <c r="F159" s="62">
        <v>2001</v>
      </c>
      <c r="G159" s="62">
        <v>2002</v>
      </c>
      <c r="H159" s="131">
        <v>0</v>
      </c>
      <c r="I159" s="131">
        <v>0</v>
      </c>
      <c r="J159" s="131">
        <v>0</v>
      </c>
      <c r="K159" s="131">
        <v>0</v>
      </c>
      <c r="L159" s="131">
        <v>0</v>
      </c>
      <c r="M159" s="131">
        <v>0</v>
      </c>
      <c r="N159" s="131">
        <v>126.9</v>
      </c>
      <c r="O159" s="131">
        <v>0</v>
      </c>
      <c r="P159" s="131">
        <v>0</v>
      </c>
      <c r="Q159" s="131">
        <v>0</v>
      </c>
      <c r="R159" s="131">
        <v>6.7</v>
      </c>
      <c r="S159" s="131">
        <v>0</v>
      </c>
      <c r="T159" s="131">
        <v>0</v>
      </c>
      <c r="U159" s="131">
        <v>0</v>
      </c>
      <c r="V159" s="131">
        <v>19.7</v>
      </c>
      <c r="W159" s="131">
        <v>0</v>
      </c>
      <c r="X159" s="131">
        <v>942.8</v>
      </c>
      <c r="Y159" s="131">
        <v>0</v>
      </c>
      <c r="Z159" s="131">
        <v>0</v>
      </c>
      <c r="AA159" s="131">
        <v>0</v>
      </c>
      <c r="AB159" s="131">
        <v>0</v>
      </c>
      <c r="AC159" s="131">
        <v>10.7</v>
      </c>
      <c r="AD159" s="131">
        <v>0</v>
      </c>
      <c r="AE159" s="131">
        <v>0</v>
      </c>
      <c r="AF159" s="131">
        <v>0</v>
      </c>
      <c r="AG159" s="131">
        <v>1223.5</v>
      </c>
      <c r="AH159" s="43">
        <v>2330.3000000000002</v>
      </c>
    </row>
    <row r="160" spans="4:34">
      <c r="D160" s="62">
        <v>2001</v>
      </c>
      <c r="E160" s="62">
        <v>6</v>
      </c>
      <c r="F160" s="62">
        <v>2001</v>
      </c>
      <c r="G160" s="62">
        <v>2002</v>
      </c>
      <c r="H160" s="131">
        <v>0</v>
      </c>
      <c r="I160" s="131">
        <v>0</v>
      </c>
      <c r="J160" s="131">
        <v>0</v>
      </c>
      <c r="K160" s="131">
        <v>0</v>
      </c>
      <c r="L160" s="131">
        <v>0</v>
      </c>
      <c r="M160" s="131">
        <v>0</v>
      </c>
      <c r="N160" s="131">
        <v>243.9</v>
      </c>
      <c r="O160" s="131">
        <v>0</v>
      </c>
      <c r="P160" s="131">
        <v>0</v>
      </c>
      <c r="Q160" s="131">
        <v>0</v>
      </c>
      <c r="R160" s="131">
        <v>3.1</v>
      </c>
      <c r="S160" s="131">
        <v>0</v>
      </c>
      <c r="T160" s="131">
        <v>0</v>
      </c>
      <c r="U160" s="131">
        <v>0</v>
      </c>
      <c r="V160" s="131">
        <v>33.5</v>
      </c>
      <c r="W160" s="131">
        <v>0</v>
      </c>
      <c r="X160" s="131">
        <v>1012.1</v>
      </c>
      <c r="Y160" s="131">
        <v>0</v>
      </c>
      <c r="Z160" s="131">
        <v>0</v>
      </c>
      <c r="AA160" s="131">
        <v>0</v>
      </c>
      <c r="AB160" s="131">
        <v>0</v>
      </c>
      <c r="AC160" s="131">
        <v>12.5</v>
      </c>
      <c r="AD160" s="131">
        <v>0</v>
      </c>
      <c r="AE160" s="131">
        <v>0</v>
      </c>
      <c r="AF160" s="131">
        <v>0</v>
      </c>
      <c r="AG160" s="131">
        <v>1190.0999999999999</v>
      </c>
      <c r="AH160" s="43">
        <v>2495.1999999999998</v>
      </c>
    </row>
    <row r="161" spans="4:34">
      <c r="D161" s="62">
        <v>2001</v>
      </c>
      <c r="E161" s="62">
        <v>7</v>
      </c>
      <c r="F161" s="62">
        <v>2002</v>
      </c>
      <c r="G161" s="62">
        <v>2002</v>
      </c>
      <c r="H161" s="131">
        <v>0</v>
      </c>
      <c r="I161" s="131">
        <v>0</v>
      </c>
      <c r="J161" s="131">
        <v>0</v>
      </c>
      <c r="K161" s="131">
        <v>0</v>
      </c>
      <c r="L161" s="131">
        <v>0</v>
      </c>
      <c r="M161" s="131">
        <v>0</v>
      </c>
      <c r="N161" s="131">
        <v>748.7</v>
      </c>
      <c r="O161" s="131">
        <v>0</v>
      </c>
      <c r="P161" s="131">
        <v>0</v>
      </c>
      <c r="Q161" s="131">
        <v>0</v>
      </c>
      <c r="R161" s="131">
        <v>3.6</v>
      </c>
      <c r="S161" s="131">
        <v>0</v>
      </c>
      <c r="T161" s="131">
        <v>0</v>
      </c>
      <c r="U161" s="131">
        <v>0</v>
      </c>
      <c r="V161" s="131">
        <v>48.2</v>
      </c>
      <c r="W161" s="131">
        <v>0</v>
      </c>
      <c r="X161" s="131">
        <v>1297</v>
      </c>
      <c r="Y161" s="131">
        <v>0</v>
      </c>
      <c r="Z161" s="131">
        <v>0</v>
      </c>
      <c r="AA161" s="131">
        <v>0</v>
      </c>
      <c r="AB161" s="131">
        <v>0</v>
      </c>
      <c r="AC161" s="131">
        <v>8.5</v>
      </c>
      <c r="AD161" s="131">
        <v>0</v>
      </c>
      <c r="AE161" s="131">
        <v>0</v>
      </c>
      <c r="AF161" s="131">
        <v>0</v>
      </c>
      <c r="AG161" s="131">
        <v>1355.3</v>
      </c>
      <c r="AH161" s="43">
        <v>3461.3</v>
      </c>
    </row>
    <row r="162" spans="4:34">
      <c r="D162" s="62">
        <v>2001</v>
      </c>
      <c r="E162" s="62">
        <v>8</v>
      </c>
      <c r="F162" s="62">
        <v>2002</v>
      </c>
      <c r="G162" s="62">
        <v>2002</v>
      </c>
      <c r="H162" s="131">
        <v>0</v>
      </c>
      <c r="I162" s="131">
        <v>0</v>
      </c>
      <c r="J162" s="131">
        <v>0</v>
      </c>
      <c r="K162" s="131">
        <v>0</v>
      </c>
      <c r="L162" s="131">
        <v>0</v>
      </c>
      <c r="M162" s="131">
        <v>0</v>
      </c>
      <c r="N162" s="131">
        <v>666.9</v>
      </c>
      <c r="O162" s="131">
        <v>0</v>
      </c>
      <c r="P162" s="131">
        <v>0</v>
      </c>
      <c r="Q162" s="131">
        <v>0</v>
      </c>
      <c r="R162" s="131">
        <v>6.5</v>
      </c>
      <c r="S162" s="131">
        <v>0</v>
      </c>
      <c r="T162" s="131">
        <v>0</v>
      </c>
      <c r="U162" s="131">
        <v>0</v>
      </c>
      <c r="V162" s="131">
        <v>59.7</v>
      </c>
      <c r="W162" s="131">
        <v>0</v>
      </c>
      <c r="X162" s="131">
        <v>1103</v>
      </c>
      <c r="Y162" s="131">
        <v>0</v>
      </c>
      <c r="Z162" s="131">
        <v>0</v>
      </c>
      <c r="AA162" s="131">
        <v>0</v>
      </c>
      <c r="AB162" s="131">
        <v>0</v>
      </c>
      <c r="AC162" s="131">
        <v>10.7</v>
      </c>
      <c r="AD162" s="131">
        <v>0</v>
      </c>
      <c r="AE162" s="131">
        <v>0</v>
      </c>
      <c r="AF162" s="131">
        <v>0</v>
      </c>
      <c r="AG162" s="131">
        <v>1383.7</v>
      </c>
      <c r="AH162" s="43">
        <v>3230.5</v>
      </c>
    </row>
    <row r="163" spans="4:34">
      <c r="D163" s="62">
        <v>2001</v>
      </c>
      <c r="E163" s="62">
        <v>9</v>
      </c>
      <c r="F163" s="62">
        <v>2002</v>
      </c>
      <c r="G163" s="62">
        <v>2002</v>
      </c>
      <c r="H163" s="131">
        <v>0</v>
      </c>
      <c r="I163" s="131">
        <v>0</v>
      </c>
      <c r="J163" s="131">
        <v>0</v>
      </c>
      <c r="K163" s="131">
        <v>0</v>
      </c>
      <c r="L163" s="131">
        <v>0</v>
      </c>
      <c r="M163" s="131">
        <v>0</v>
      </c>
      <c r="N163" s="131">
        <v>223.6</v>
      </c>
      <c r="O163" s="131">
        <v>0</v>
      </c>
      <c r="P163" s="131">
        <v>0</v>
      </c>
      <c r="Q163" s="131">
        <v>0</v>
      </c>
      <c r="R163" s="131">
        <v>6.4</v>
      </c>
      <c r="S163" s="131">
        <v>0</v>
      </c>
      <c r="T163" s="131">
        <v>0</v>
      </c>
      <c r="U163" s="131">
        <v>0</v>
      </c>
      <c r="V163" s="131">
        <v>217.3</v>
      </c>
      <c r="W163" s="131">
        <v>0</v>
      </c>
      <c r="X163" s="131">
        <v>877.9</v>
      </c>
      <c r="Y163" s="131">
        <v>0</v>
      </c>
      <c r="Z163" s="131">
        <v>0</v>
      </c>
      <c r="AA163" s="131">
        <v>0</v>
      </c>
      <c r="AB163" s="131">
        <v>0</v>
      </c>
      <c r="AC163" s="131">
        <v>9.6999999999999993</v>
      </c>
      <c r="AD163" s="131">
        <v>0</v>
      </c>
      <c r="AE163" s="131">
        <v>0</v>
      </c>
      <c r="AF163" s="131">
        <v>0</v>
      </c>
      <c r="AG163" s="131">
        <v>1252.5999999999999</v>
      </c>
      <c r="AH163" s="43">
        <v>2587.5</v>
      </c>
    </row>
    <row r="164" spans="4:34">
      <c r="D164" s="62">
        <v>2001</v>
      </c>
      <c r="E164" s="62">
        <v>10</v>
      </c>
      <c r="F164" s="62">
        <v>2002</v>
      </c>
      <c r="G164" s="62">
        <v>2002</v>
      </c>
      <c r="H164" s="131">
        <v>0</v>
      </c>
      <c r="I164" s="131">
        <v>0</v>
      </c>
      <c r="J164" s="131">
        <v>0</v>
      </c>
      <c r="K164" s="131">
        <v>0</v>
      </c>
      <c r="L164" s="131">
        <v>0</v>
      </c>
      <c r="M164" s="131">
        <v>0</v>
      </c>
      <c r="N164" s="131">
        <v>0</v>
      </c>
      <c r="O164" s="131">
        <v>0</v>
      </c>
      <c r="P164" s="131">
        <v>0</v>
      </c>
      <c r="Q164" s="131">
        <v>0</v>
      </c>
      <c r="R164" s="131">
        <v>7.8</v>
      </c>
      <c r="S164" s="131">
        <v>0</v>
      </c>
      <c r="T164" s="131">
        <v>0</v>
      </c>
      <c r="U164" s="131">
        <v>0</v>
      </c>
      <c r="V164" s="131">
        <v>2073.3000000000002</v>
      </c>
      <c r="W164" s="131">
        <v>0</v>
      </c>
      <c r="X164" s="131">
        <v>1024.0999999999999</v>
      </c>
      <c r="Y164" s="131">
        <v>0</v>
      </c>
      <c r="Z164" s="131">
        <v>0</v>
      </c>
      <c r="AA164" s="131">
        <v>0</v>
      </c>
      <c r="AB164" s="131">
        <v>0</v>
      </c>
      <c r="AC164" s="131">
        <v>9.1</v>
      </c>
      <c r="AD164" s="131">
        <v>0</v>
      </c>
      <c r="AE164" s="131">
        <v>0</v>
      </c>
      <c r="AF164" s="131">
        <v>0</v>
      </c>
      <c r="AG164" s="131">
        <v>1078.8</v>
      </c>
      <c r="AH164" s="43">
        <v>4193.1000000000004</v>
      </c>
    </row>
    <row r="165" spans="4:34">
      <c r="D165" s="62">
        <v>2001</v>
      </c>
      <c r="E165" s="62">
        <v>11</v>
      </c>
      <c r="F165" s="62">
        <v>2002</v>
      </c>
      <c r="G165" s="62">
        <v>2002</v>
      </c>
      <c r="H165" s="131">
        <v>0</v>
      </c>
      <c r="I165" s="131">
        <v>0</v>
      </c>
      <c r="J165" s="131">
        <v>0</v>
      </c>
      <c r="K165" s="131">
        <v>0</v>
      </c>
      <c r="L165" s="131">
        <v>0</v>
      </c>
      <c r="M165" s="131">
        <v>0</v>
      </c>
      <c r="N165" s="131">
        <v>0</v>
      </c>
      <c r="O165" s="131">
        <v>0</v>
      </c>
      <c r="P165" s="131">
        <v>0</v>
      </c>
      <c r="Q165" s="131">
        <v>0</v>
      </c>
      <c r="R165" s="131">
        <v>2.1</v>
      </c>
      <c r="S165" s="131">
        <v>0</v>
      </c>
      <c r="T165" s="131">
        <v>0</v>
      </c>
      <c r="U165" s="131">
        <v>0</v>
      </c>
      <c r="V165" s="131">
        <v>657.3</v>
      </c>
      <c r="W165" s="131">
        <v>0</v>
      </c>
      <c r="X165" s="131">
        <v>893.5</v>
      </c>
      <c r="Y165" s="131">
        <v>0</v>
      </c>
      <c r="Z165" s="131">
        <v>0</v>
      </c>
      <c r="AA165" s="131">
        <v>0</v>
      </c>
      <c r="AB165" s="131">
        <v>0</v>
      </c>
      <c r="AC165" s="131">
        <v>4.8</v>
      </c>
      <c r="AD165" s="131">
        <v>0</v>
      </c>
      <c r="AE165" s="131">
        <v>0</v>
      </c>
      <c r="AF165" s="131">
        <v>0</v>
      </c>
      <c r="AG165" s="131">
        <v>782.7</v>
      </c>
      <c r="AH165" s="43">
        <v>2340.4</v>
      </c>
    </row>
    <row r="166" spans="4:34">
      <c r="D166" s="62">
        <v>2001</v>
      </c>
      <c r="E166" s="62">
        <v>12</v>
      </c>
      <c r="F166" s="62">
        <v>2002</v>
      </c>
      <c r="G166" s="62">
        <v>2002</v>
      </c>
      <c r="H166" s="131">
        <v>0</v>
      </c>
      <c r="I166" s="131">
        <v>0</v>
      </c>
      <c r="J166" s="131">
        <v>0</v>
      </c>
      <c r="K166" s="131">
        <v>0</v>
      </c>
      <c r="L166" s="131">
        <v>0</v>
      </c>
      <c r="M166" s="131">
        <v>0</v>
      </c>
      <c r="N166" s="131">
        <v>0</v>
      </c>
      <c r="O166" s="131">
        <v>0</v>
      </c>
      <c r="P166" s="131">
        <v>0</v>
      </c>
      <c r="Q166" s="131">
        <v>0</v>
      </c>
      <c r="R166" s="131">
        <v>0.5</v>
      </c>
      <c r="S166" s="131">
        <v>0</v>
      </c>
      <c r="T166" s="131">
        <v>0</v>
      </c>
      <c r="U166" s="131">
        <v>0</v>
      </c>
      <c r="V166" s="131">
        <v>588.70000000000005</v>
      </c>
      <c r="W166" s="131">
        <v>0</v>
      </c>
      <c r="X166" s="131">
        <v>387.1</v>
      </c>
      <c r="Y166" s="131">
        <v>0</v>
      </c>
      <c r="Z166" s="131">
        <v>0</v>
      </c>
      <c r="AA166" s="131">
        <v>0</v>
      </c>
      <c r="AB166" s="131">
        <v>0</v>
      </c>
      <c r="AC166" s="131">
        <v>0</v>
      </c>
      <c r="AD166" s="131">
        <v>0</v>
      </c>
      <c r="AE166" s="131">
        <v>0</v>
      </c>
      <c r="AF166" s="131">
        <v>0</v>
      </c>
      <c r="AG166" s="131">
        <v>552.9</v>
      </c>
      <c r="AH166" s="43">
        <v>1529.2</v>
      </c>
    </row>
    <row r="167" spans="4:34">
      <c r="D167" s="62">
        <v>2002</v>
      </c>
      <c r="E167" s="62">
        <v>1</v>
      </c>
      <c r="F167" s="62">
        <v>2002</v>
      </c>
      <c r="G167" s="62">
        <v>2002</v>
      </c>
      <c r="H167" s="131">
        <v>0</v>
      </c>
      <c r="I167" s="131">
        <v>0</v>
      </c>
      <c r="J167" s="131">
        <v>0</v>
      </c>
      <c r="K167" s="131">
        <v>0</v>
      </c>
      <c r="L167" s="131">
        <v>0</v>
      </c>
      <c r="M167" s="131">
        <v>0</v>
      </c>
      <c r="N167" s="131">
        <v>19.3</v>
      </c>
      <c r="O167" s="131">
        <v>0</v>
      </c>
      <c r="P167" s="131">
        <v>0</v>
      </c>
      <c r="Q167" s="131">
        <v>0</v>
      </c>
      <c r="R167" s="131">
        <v>0.6</v>
      </c>
      <c r="S167" s="131">
        <v>0</v>
      </c>
      <c r="T167" s="131">
        <v>0</v>
      </c>
      <c r="U167" s="131">
        <v>0</v>
      </c>
      <c r="V167" s="131">
        <v>1210.5</v>
      </c>
      <c r="W167" s="131">
        <v>0</v>
      </c>
      <c r="X167" s="131">
        <v>805</v>
      </c>
      <c r="Y167" s="131">
        <v>0</v>
      </c>
      <c r="Z167" s="131">
        <v>0</v>
      </c>
      <c r="AA167" s="131">
        <v>0</v>
      </c>
      <c r="AB167" s="131">
        <v>0</v>
      </c>
      <c r="AC167" s="131">
        <v>3.8</v>
      </c>
      <c r="AD167" s="131">
        <v>0</v>
      </c>
      <c r="AE167" s="131">
        <v>0</v>
      </c>
      <c r="AF167" s="131">
        <v>0</v>
      </c>
      <c r="AG167" s="131">
        <v>841.3</v>
      </c>
      <c r="AH167" s="43">
        <v>2880.5</v>
      </c>
    </row>
    <row r="168" spans="4:34">
      <c r="D168" s="62">
        <v>2002</v>
      </c>
      <c r="E168" s="62">
        <v>2</v>
      </c>
      <c r="F168" s="62">
        <v>2002</v>
      </c>
      <c r="G168" s="62">
        <v>2002</v>
      </c>
      <c r="H168" s="131">
        <v>0</v>
      </c>
      <c r="I168" s="131">
        <v>0</v>
      </c>
      <c r="J168" s="131">
        <v>0</v>
      </c>
      <c r="K168" s="131">
        <v>0</v>
      </c>
      <c r="L168" s="131">
        <v>0</v>
      </c>
      <c r="M168" s="131">
        <v>0</v>
      </c>
      <c r="N168" s="131">
        <v>113.4</v>
      </c>
      <c r="O168" s="131">
        <v>0</v>
      </c>
      <c r="P168" s="131">
        <v>0</v>
      </c>
      <c r="Q168" s="131">
        <v>0</v>
      </c>
      <c r="R168" s="131">
        <v>0.4</v>
      </c>
      <c r="S168" s="131">
        <v>0</v>
      </c>
      <c r="T168" s="131">
        <v>0</v>
      </c>
      <c r="U168" s="131">
        <v>0</v>
      </c>
      <c r="V168" s="131">
        <v>1512</v>
      </c>
      <c r="W168" s="131">
        <v>0</v>
      </c>
      <c r="X168" s="131">
        <v>1255</v>
      </c>
      <c r="Y168" s="131">
        <v>0</v>
      </c>
      <c r="Z168" s="131">
        <v>0</v>
      </c>
      <c r="AA168" s="131">
        <v>0</v>
      </c>
      <c r="AB168" s="131">
        <v>0</v>
      </c>
      <c r="AC168" s="131">
        <v>4.5</v>
      </c>
      <c r="AD168" s="131">
        <v>0</v>
      </c>
      <c r="AE168" s="131">
        <v>0</v>
      </c>
      <c r="AF168" s="131">
        <v>0</v>
      </c>
      <c r="AG168" s="131">
        <v>1001.9</v>
      </c>
      <c r="AH168" s="43">
        <v>3887.2000000000003</v>
      </c>
    </row>
    <row r="169" spans="4:34">
      <c r="D169" s="62">
        <v>2002</v>
      </c>
      <c r="E169" s="62">
        <v>3</v>
      </c>
      <c r="F169" s="62">
        <v>2002</v>
      </c>
      <c r="G169" s="62">
        <v>2002</v>
      </c>
      <c r="H169" s="131">
        <v>0</v>
      </c>
      <c r="I169" s="131">
        <v>0</v>
      </c>
      <c r="J169" s="131">
        <v>0</v>
      </c>
      <c r="K169" s="131">
        <v>0</v>
      </c>
      <c r="L169" s="131">
        <v>0</v>
      </c>
      <c r="M169" s="131">
        <v>0</v>
      </c>
      <c r="N169" s="131">
        <v>115.2</v>
      </c>
      <c r="O169" s="131">
        <v>0</v>
      </c>
      <c r="P169" s="131">
        <v>0</v>
      </c>
      <c r="Q169" s="131">
        <v>0</v>
      </c>
      <c r="R169" s="131">
        <v>4</v>
      </c>
      <c r="S169" s="131">
        <v>0</v>
      </c>
      <c r="T169" s="131">
        <v>0</v>
      </c>
      <c r="U169" s="131">
        <v>0</v>
      </c>
      <c r="V169" s="131">
        <v>1.7</v>
      </c>
      <c r="W169" s="131">
        <v>0</v>
      </c>
      <c r="X169" s="131">
        <v>880.8</v>
      </c>
      <c r="Y169" s="131">
        <v>0</v>
      </c>
      <c r="Z169" s="131">
        <v>0</v>
      </c>
      <c r="AA169" s="131">
        <v>0</v>
      </c>
      <c r="AB169" s="131">
        <v>0</v>
      </c>
      <c r="AC169" s="131">
        <v>4.8</v>
      </c>
      <c r="AD169" s="131">
        <v>0</v>
      </c>
      <c r="AE169" s="131">
        <v>0</v>
      </c>
      <c r="AF169" s="131">
        <v>0</v>
      </c>
      <c r="AG169" s="131">
        <v>1014</v>
      </c>
      <c r="AH169" s="43">
        <v>2020.5</v>
      </c>
    </row>
    <row r="170" spans="4:34">
      <c r="D170" s="62">
        <v>2002</v>
      </c>
      <c r="E170" s="62">
        <v>4</v>
      </c>
      <c r="F170" s="62">
        <v>2002</v>
      </c>
      <c r="G170" s="62">
        <v>2002</v>
      </c>
      <c r="H170" s="131">
        <v>0</v>
      </c>
      <c r="I170" s="131">
        <v>0</v>
      </c>
      <c r="J170" s="131">
        <v>0</v>
      </c>
      <c r="K170" s="131">
        <v>0</v>
      </c>
      <c r="L170" s="131">
        <v>0</v>
      </c>
      <c r="M170" s="131">
        <v>0</v>
      </c>
      <c r="N170" s="131">
        <v>217.9</v>
      </c>
      <c r="O170" s="131">
        <v>0</v>
      </c>
      <c r="P170" s="131">
        <v>0</v>
      </c>
      <c r="Q170" s="131">
        <v>0</v>
      </c>
      <c r="R170" s="131">
        <v>3.4</v>
      </c>
      <c r="S170" s="131">
        <v>0</v>
      </c>
      <c r="T170" s="131">
        <v>0</v>
      </c>
      <c r="U170" s="131">
        <v>0</v>
      </c>
      <c r="V170" s="131">
        <v>68</v>
      </c>
      <c r="W170" s="131">
        <v>0</v>
      </c>
      <c r="X170" s="131">
        <v>1247.8</v>
      </c>
      <c r="Y170" s="131">
        <v>0</v>
      </c>
      <c r="Z170" s="131">
        <v>0</v>
      </c>
      <c r="AA170" s="131">
        <v>0</v>
      </c>
      <c r="AB170" s="131">
        <v>0</v>
      </c>
      <c r="AC170" s="131">
        <v>9.9</v>
      </c>
      <c r="AD170" s="131">
        <v>0</v>
      </c>
      <c r="AE170" s="131">
        <v>0</v>
      </c>
      <c r="AF170" s="131">
        <v>0</v>
      </c>
      <c r="AG170" s="131">
        <v>873.4</v>
      </c>
      <c r="AH170" s="43">
        <v>2420.4</v>
      </c>
    </row>
    <row r="171" spans="4:34">
      <c r="D171" s="62">
        <v>2002</v>
      </c>
      <c r="E171" s="62">
        <v>5</v>
      </c>
      <c r="F171" s="62">
        <v>2002</v>
      </c>
      <c r="G171" s="62">
        <v>2003</v>
      </c>
      <c r="H171" s="131">
        <v>0</v>
      </c>
      <c r="I171" s="131">
        <v>0</v>
      </c>
      <c r="J171" s="131">
        <v>0</v>
      </c>
      <c r="K171" s="131">
        <v>0</v>
      </c>
      <c r="L171" s="131">
        <v>0</v>
      </c>
      <c r="M171" s="131">
        <v>0</v>
      </c>
      <c r="N171" s="131">
        <v>307.7</v>
      </c>
      <c r="O171" s="131">
        <v>0</v>
      </c>
      <c r="P171" s="131">
        <v>0</v>
      </c>
      <c r="Q171" s="131">
        <v>0</v>
      </c>
      <c r="R171" s="131">
        <v>2.9</v>
      </c>
      <c r="S171" s="131">
        <v>0</v>
      </c>
      <c r="T171" s="131">
        <v>0</v>
      </c>
      <c r="U171" s="131">
        <v>0</v>
      </c>
      <c r="V171" s="131">
        <v>0</v>
      </c>
      <c r="W171" s="131">
        <v>0</v>
      </c>
      <c r="X171" s="131">
        <v>1103.9000000000001</v>
      </c>
      <c r="Y171" s="131">
        <v>0</v>
      </c>
      <c r="Z171" s="131">
        <v>0</v>
      </c>
      <c r="AA171" s="131">
        <v>0</v>
      </c>
      <c r="AB171" s="131">
        <v>0</v>
      </c>
      <c r="AC171" s="131">
        <v>9.1</v>
      </c>
      <c r="AD171" s="131">
        <v>0</v>
      </c>
      <c r="AE171" s="131">
        <v>0</v>
      </c>
      <c r="AF171" s="131">
        <v>0</v>
      </c>
      <c r="AG171" s="131">
        <v>1194.9000000000001</v>
      </c>
      <c r="AH171" s="43">
        <v>2618.5</v>
      </c>
    </row>
    <row r="172" spans="4:34">
      <c r="D172" s="62">
        <v>2002</v>
      </c>
      <c r="E172" s="62">
        <v>6</v>
      </c>
      <c r="F172" s="62">
        <v>2002</v>
      </c>
      <c r="G172" s="62">
        <v>2003</v>
      </c>
      <c r="H172" s="131">
        <v>0</v>
      </c>
      <c r="I172" s="131">
        <v>0</v>
      </c>
      <c r="J172" s="131">
        <v>0</v>
      </c>
      <c r="K172" s="131">
        <v>0</v>
      </c>
      <c r="L172" s="131">
        <v>0</v>
      </c>
      <c r="M172" s="131">
        <v>0</v>
      </c>
      <c r="N172" s="131">
        <v>319.5</v>
      </c>
      <c r="O172" s="131">
        <v>0</v>
      </c>
      <c r="P172" s="131">
        <v>0</v>
      </c>
      <c r="Q172" s="131">
        <v>0</v>
      </c>
      <c r="R172" s="131">
        <v>5.8</v>
      </c>
      <c r="S172" s="131">
        <v>0</v>
      </c>
      <c r="T172" s="131">
        <v>0</v>
      </c>
      <c r="U172" s="131">
        <v>0</v>
      </c>
      <c r="V172" s="131">
        <v>0</v>
      </c>
      <c r="W172" s="131">
        <v>0</v>
      </c>
      <c r="X172" s="131">
        <v>1104.5999999999999</v>
      </c>
      <c r="Y172" s="131">
        <v>0</v>
      </c>
      <c r="Z172" s="131">
        <v>0</v>
      </c>
      <c r="AA172" s="131">
        <v>0</v>
      </c>
      <c r="AB172" s="131">
        <v>0</v>
      </c>
      <c r="AC172" s="131">
        <v>7.3</v>
      </c>
      <c r="AD172" s="131">
        <v>0</v>
      </c>
      <c r="AE172" s="131">
        <v>0</v>
      </c>
      <c r="AF172" s="131">
        <v>0</v>
      </c>
      <c r="AG172" s="131">
        <v>1197.4000000000001</v>
      </c>
      <c r="AH172" s="43">
        <v>2634.6</v>
      </c>
    </row>
    <row r="173" spans="4:34">
      <c r="D173" s="62">
        <v>2002</v>
      </c>
      <c r="E173" s="62">
        <v>7</v>
      </c>
      <c r="F173" s="62">
        <v>2003</v>
      </c>
      <c r="G173" s="62">
        <v>2003</v>
      </c>
      <c r="H173" s="131">
        <v>0</v>
      </c>
      <c r="I173" s="131">
        <v>0</v>
      </c>
      <c r="J173" s="131">
        <v>0</v>
      </c>
      <c r="K173" s="131">
        <v>0</v>
      </c>
      <c r="L173" s="131">
        <v>0</v>
      </c>
      <c r="M173" s="131">
        <v>0</v>
      </c>
      <c r="N173" s="131">
        <v>800.4</v>
      </c>
      <c r="O173" s="131">
        <v>0</v>
      </c>
      <c r="P173" s="131">
        <v>0</v>
      </c>
      <c r="Q173" s="131">
        <v>0</v>
      </c>
      <c r="R173" s="131">
        <v>8.6</v>
      </c>
      <c r="S173" s="131">
        <v>0</v>
      </c>
      <c r="T173" s="131">
        <v>0</v>
      </c>
      <c r="U173" s="131">
        <v>0</v>
      </c>
      <c r="V173" s="131">
        <v>1174.0999999999999</v>
      </c>
      <c r="W173" s="131">
        <v>0</v>
      </c>
      <c r="X173" s="131">
        <v>1172.0999999999999</v>
      </c>
      <c r="Y173" s="131">
        <v>0</v>
      </c>
      <c r="Z173" s="131">
        <v>0</v>
      </c>
      <c r="AA173" s="131">
        <v>0</v>
      </c>
      <c r="AB173" s="131">
        <v>0</v>
      </c>
      <c r="AC173" s="131">
        <v>10.6</v>
      </c>
      <c r="AD173" s="131">
        <v>0</v>
      </c>
      <c r="AE173" s="131">
        <v>0</v>
      </c>
      <c r="AF173" s="131">
        <v>0</v>
      </c>
      <c r="AG173" s="131">
        <v>1440.8</v>
      </c>
      <c r="AH173" s="43">
        <v>4606.5999999999995</v>
      </c>
    </row>
    <row r="174" spans="4:34">
      <c r="D174" s="62">
        <v>2002</v>
      </c>
      <c r="E174" s="62">
        <v>8</v>
      </c>
      <c r="F174" s="62">
        <v>2003</v>
      </c>
      <c r="G174" s="62">
        <v>2003</v>
      </c>
      <c r="H174" s="131">
        <v>0</v>
      </c>
      <c r="I174" s="131">
        <v>0</v>
      </c>
      <c r="J174" s="131">
        <v>0</v>
      </c>
      <c r="K174" s="131">
        <v>0</v>
      </c>
      <c r="L174" s="131">
        <v>0</v>
      </c>
      <c r="M174" s="131">
        <v>0</v>
      </c>
      <c r="N174" s="131">
        <v>759.8</v>
      </c>
      <c r="O174" s="131">
        <v>0</v>
      </c>
      <c r="P174" s="131">
        <v>0</v>
      </c>
      <c r="Q174" s="131">
        <v>0</v>
      </c>
      <c r="R174" s="131">
        <v>11.2</v>
      </c>
      <c r="S174" s="131">
        <v>0</v>
      </c>
      <c r="T174" s="131">
        <v>0</v>
      </c>
      <c r="U174" s="131">
        <v>0</v>
      </c>
      <c r="V174" s="131">
        <v>1531.9</v>
      </c>
      <c r="W174" s="131">
        <v>0</v>
      </c>
      <c r="X174" s="131">
        <v>941</v>
      </c>
      <c r="Y174" s="131">
        <v>0</v>
      </c>
      <c r="Z174" s="131">
        <v>0</v>
      </c>
      <c r="AA174" s="131">
        <v>0</v>
      </c>
      <c r="AB174" s="131">
        <v>0</v>
      </c>
      <c r="AC174" s="131">
        <v>9.6</v>
      </c>
      <c r="AD174" s="131">
        <v>0</v>
      </c>
      <c r="AE174" s="131">
        <v>0</v>
      </c>
      <c r="AF174" s="131">
        <v>0</v>
      </c>
      <c r="AG174" s="131">
        <v>1485.5</v>
      </c>
      <c r="AH174" s="43">
        <v>4739</v>
      </c>
    </row>
    <row r="175" spans="4:34">
      <c r="D175" s="62">
        <v>2002</v>
      </c>
      <c r="E175" s="62">
        <v>9</v>
      </c>
      <c r="F175" s="62">
        <v>2003</v>
      </c>
      <c r="G175" s="62">
        <v>2003</v>
      </c>
      <c r="H175" s="131">
        <v>0</v>
      </c>
      <c r="I175" s="131">
        <v>0</v>
      </c>
      <c r="J175" s="131">
        <v>0</v>
      </c>
      <c r="K175" s="131">
        <v>0</v>
      </c>
      <c r="L175" s="131">
        <v>0</v>
      </c>
      <c r="M175" s="131">
        <v>0</v>
      </c>
      <c r="N175" s="131">
        <v>581.29999999999995</v>
      </c>
      <c r="O175" s="131">
        <v>0</v>
      </c>
      <c r="P175" s="131">
        <v>0</v>
      </c>
      <c r="Q175" s="131">
        <v>0</v>
      </c>
      <c r="R175" s="131">
        <v>5.4</v>
      </c>
      <c r="S175" s="131">
        <v>0</v>
      </c>
      <c r="T175" s="131">
        <v>0</v>
      </c>
      <c r="U175" s="131">
        <v>0</v>
      </c>
      <c r="V175" s="131">
        <v>1234.4000000000001</v>
      </c>
      <c r="W175" s="131">
        <v>0</v>
      </c>
      <c r="X175" s="131">
        <v>1067.5</v>
      </c>
      <c r="Y175" s="131">
        <v>0</v>
      </c>
      <c r="Z175" s="131">
        <v>0</v>
      </c>
      <c r="AA175" s="131">
        <v>0</v>
      </c>
      <c r="AB175" s="131">
        <v>0</v>
      </c>
      <c r="AC175" s="131">
        <v>10.199999999999999</v>
      </c>
      <c r="AD175" s="131">
        <v>0</v>
      </c>
      <c r="AE175" s="131">
        <v>0</v>
      </c>
      <c r="AF175" s="131">
        <v>0</v>
      </c>
      <c r="AG175" s="131">
        <v>1326.4</v>
      </c>
      <c r="AH175" s="43">
        <v>4225.2</v>
      </c>
    </row>
    <row r="176" spans="4:34">
      <c r="D176" s="62">
        <v>2002</v>
      </c>
      <c r="E176" s="62">
        <v>10</v>
      </c>
      <c r="F176" s="62">
        <v>2003</v>
      </c>
      <c r="G176" s="62">
        <v>2003</v>
      </c>
      <c r="H176" s="131">
        <v>0</v>
      </c>
      <c r="I176" s="131">
        <v>0</v>
      </c>
      <c r="J176" s="131">
        <v>0</v>
      </c>
      <c r="K176" s="131">
        <v>0</v>
      </c>
      <c r="L176" s="131">
        <v>0</v>
      </c>
      <c r="M176" s="131">
        <v>0</v>
      </c>
      <c r="N176" s="131">
        <v>508.1</v>
      </c>
      <c r="O176" s="131">
        <v>0</v>
      </c>
      <c r="P176" s="131">
        <v>0</v>
      </c>
      <c r="Q176" s="131">
        <v>0</v>
      </c>
      <c r="R176" s="131">
        <v>5.3</v>
      </c>
      <c r="S176" s="131">
        <v>0</v>
      </c>
      <c r="T176" s="131">
        <v>0</v>
      </c>
      <c r="U176" s="131">
        <v>0</v>
      </c>
      <c r="V176" s="131">
        <v>1159.4000000000001</v>
      </c>
      <c r="W176" s="131">
        <v>0</v>
      </c>
      <c r="X176" s="131">
        <v>982.8</v>
      </c>
      <c r="Y176" s="131">
        <v>0</v>
      </c>
      <c r="Z176" s="131">
        <v>0</v>
      </c>
      <c r="AA176" s="131">
        <v>0</v>
      </c>
      <c r="AB176" s="131">
        <v>0</v>
      </c>
      <c r="AC176" s="131">
        <v>6.4</v>
      </c>
      <c r="AD176" s="131">
        <v>0</v>
      </c>
      <c r="AE176" s="131">
        <v>0</v>
      </c>
      <c r="AF176" s="131">
        <v>0</v>
      </c>
      <c r="AG176" s="131">
        <v>1174.2</v>
      </c>
      <c r="AH176" s="43">
        <v>3836.2000000000007</v>
      </c>
    </row>
    <row r="177" spans="4:34">
      <c r="D177" s="62">
        <v>2002</v>
      </c>
      <c r="E177" s="62">
        <v>11</v>
      </c>
      <c r="F177" s="62">
        <v>2003</v>
      </c>
      <c r="G177" s="62">
        <v>2003</v>
      </c>
      <c r="H177" s="131">
        <v>0</v>
      </c>
      <c r="I177" s="131">
        <v>0</v>
      </c>
      <c r="J177" s="131">
        <v>0</v>
      </c>
      <c r="K177" s="131">
        <v>0</v>
      </c>
      <c r="L177" s="131">
        <v>0</v>
      </c>
      <c r="M177" s="131">
        <v>0</v>
      </c>
      <c r="N177" s="131">
        <v>85.8</v>
      </c>
      <c r="O177" s="131">
        <v>0</v>
      </c>
      <c r="P177" s="131">
        <v>0</v>
      </c>
      <c r="Q177" s="131">
        <v>0</v>
      </c>
      <c r="R177" s="131">
        <v>1.3</v>
      </c>
      <c r="S177" s="131">
        <v>0</v>
      </c>
      <c r="T177" s="131">
        <v>0</v>
      </c>
      <c r="U177" s="131">
        <v>0</v>
      </c>
      <c r="V177" s="131">
        <v>32</v>
      </c>
      <c r="W177" s="131">
        <v>0</v>
      </c>
      <c r="X177" s="131">
        <v>985.2</v>
      </c>
      <c r="Y177" s="131">
        <v>0</v>
      </c>
      <c r="Z177" s="131">
        <v>0</v>
      </c>
      <c r="AA177" s="131">
        <v>0</v>
      </c>
      <c r="AB177" s="131">
        <v>0</v>
      </c>
      <c r="AC177" s="131">
        <v>4.4000000000000004</v>
      </c>
      <c r="AD177" s="131">
        <v>0</v>
      </c>
      <c r="AE177" s="131">
        <v>0</v>
      </c>
      <c r="AF177" s="131">
        <v>0</v>
      </c>
      <c r="AG177" s="131">
        <v>822.6</v>
      </c>
      <c r="AH177" s="43">
        <v>1931.3000000000002</v>
      </c>
    </row>
    <row r="178" spans="4:34">
      <c r="D178" s="62">
        <v>2002</v>
      </c>
      <c r="E178" s="62">
        <v>12</v>
      </c>
      <c r="F178" s="62">
        <v>2003</v>
      </c>
      <c r="G178" s="62">
        <v>2003</v>
      </c>
      <c r="H178" s="131">
        <v>0</v>
      </c>
      <c r="I178" s="131">
        <v>0</v>
      </c>
      <c r="J178" s="131">
        <v>0</v>
      </c>
      <c r="K178" s="131">
        <v>0</v>
      </c>
      <c r="L178" s="131">
        <v>0</v>
      </c>
      <c r="M178" s="131">
        <v>0</v>
      </c>
      <c r="N178" s="131">
        <v>90.4</v>
      </c>
      <c r="O178" s="131">
        <v>0</v>
      </c>
      <c r="P178" s="131">
        <v>0</v>
      </c>
      <c r="Q178" s="131">
        <v>0</v>
      </c>
      <c r="R178" s="131">
        <v>1.7</v>
      </c>
      <c r="S178" s="131">
        <v>0</v>
      </c>
      <c r="T178" s="131">
        <v>0</v>
      </c>
      <c r="U178" s="131">
        <v>0</v>
      </c>
      <c r="V178" s="131">
        <v>19.5</v>
      </c>
      <c r="W178" s="131">
        <v>0</v>
      </c>
      <c r="X178" s="131">
        <v>613</v>
      </c>
      <c r="Y178" s="131">
        <v>0</v>
      </c>
      <c r="Z178" s="131">
        <v>0</v>
      </c>
      <c r="AA178" s="131">
        <v>0</v>
      </c>
      <c r="AB178" s="131">
        <v>0</v>
      </c>
      <c r="AC178" s="131">
        <v>2.6</v>
      </c>
      <c r="AD178" s="131">
        <v>0</v>
      </c>
      <c r="AE178" s="131">
        <v>0</v>
      </c>
      <c r="AF178" s="131">
        <v>0</v>
      </c>
      <c r="AG178" s="131">
        <v>686.5</v>
      </c>
      <c r="AH178" s="43">
        <v>1413.7</v>
      </c>
    </row>
    <row r="179" spans="4:34">
      <c r="D179" s="62">
        <v>2003</v>
      </c>
      <c r="E179" s="62">
        <v>1</v>
      </c>
      <c r="F179" s="62">
        <v>2003</v>
      </c>
      <c r="G179" s="62">
        <v>2003</v>
      </c>
      <c r="H179" s="131">
        <v>0</v>
      </c>
      <c r="I179" s="131">
        <v>0</v>
      </c>
      <c r="J179" s="131">
        <v>0</v>
      </c>
      <c r="K179" s="131">
        <v>0</v>
      </c>
      <c r="L179" s="131">
        <v>0</v>
      </c>
      <c r="M179" s="131">
        <v>0</v>
      </c>
      <c r="N179" s="131">
        <v>68.2</v>
      </c>
      <c r="O179" s="131">
        <v>0</v>
      </c>
      <c r="P179" s="131">
        <v>0</v>
      </c>
      <c r="Q179" s="131">
        <v>0</v>
      </c>
      <c r="R179" s="131">
        <v>0.5</v>
      </c>
      <c r="S179" s="131">
        <v>0</v>
      </c>
      <c r="T179" s="131">
        <v>0</v>
      </c>
      <c r="U179" s="131">
        <v>0</v>
      </c>
      <c r="V179" s="131">
        <v>2</v>
      </c>
      <c r="W179" s="131">
        <v>0</v>
      </c>
      <c r="X179" s="131">
        <v>806</v>
      </c>
      <c r="Y179" s="131">
        <v>0</v>
      </c>
      <c r="Z179" s="131">
        <v>0</v>
      </c>
      <c r="AA179" s="131">
        <v>0</v>
      </c>
      <c r="AB179" s="131">
        <v>0</v>
      </c>
      <c r="AC179" s="131">
        <v>4.3</v>
      </c>
      <c r="AD179" s="131">
        <v>0</v>
      </c>
      <c r="AE179" s="131">
        <v>0</v>
      </c>
      <c r="AF179" s="131">
        <v>0</v>
      </c>
      <c r="AG179" s="131">
        <v>943.3</v>
      </c>
      <c r="AH179" s="43">
        <v>1824.3</v>
      </c>
    </row>
    <row r="180" spans="4:34">
      <c r="D180" s="62">
        <v>2003</v>
      </c>
      <c r="E180" s="62">
        <v>2</v>
      </c>
      <c r="F180" s="62">
        <v>2003</v>
      </c>
      <c r="G180" s="62">
        <v>2003</v>
      </c>
      <c r="H180" s="131">
        <v>0</v>
      </c>
      <c r="I180" s="131">
        <v>0</v>
      </c>
      <c r="J180" s="131">
        <v>0</v>
      </c>
      <c r="K180" s="131">
        <v>0</v>
      </c>
      <c r="L180" s="131">
        <v>0</v>
      </c>
      <c r="M180" s="131">
        <v>0</v>
      </c>
      <c r="N180" s="131">
        <v>25.5</v>
      </c>
      <c r="O180" s="131">
        <v>0</v>
      </c>
      <c r="P180" s="131">
        <v>0</v>
      </c>
      <c r="Q180" s="131">
        <v>0</v>
      </c>
      <c r="R180" s="131">
        <v>0.4</v>
      </c>
      <c r="S180" s="131">
        <v>0</v>
      </c>
      <c r="T180" s="131">
        <v>0</v>
      </c>
      <c r="U180" s="131">
        <v>0</v>
      </c>
      <c r="V180" s="131">
        <v>0.5</v>
      </c>
      <c r="W180" s="131">
        <v>0</v>
      </c>
      <c r="X180" s="131">
        <v>676.9</v>
      </c>
      <c r="Y180" s="131">
        <v>0</v>
      </c>
      <c r="Z180" s="131">
        <v>0</v>
      </c>
      <c r="AA180" s="131">
        <v>0</v>
      </c>
      <c r="AB180" s="131">
        <v>0</v>
      </c>
      <c r="AC180" s="131">
        <v>2.7</v>
      </c>
      <c r="AD180" s="131">
        <v>0</v>
      </c>
      <c r="AE180" s="131">
        <v>0</v>
      </c>
      <c r="AF180" s="131">
        <v>0</v>
      </c>
      <c r="AG180" s="131">
        <v>770.7</v>
      </c>
      <c r="AH180" s="43">
        <v>1476.7</v>
      </c>
    </row>
    <row r="181" spans="4:34">
      <c r="D181" s="62">
        <v>2003</v>
      </c>
      <c r="E181" s="62">
        <v>3</v>
      </c>
      <c r="F181" s="62">
        <v>2003</v>
      </c>
      <c r="G181" s="62">
        <v>2003</v>
      </c>
      <c r="H181" s="131">
        <v>0</v>
      </c>
      <c r="I181" s="131">
        <v>0</v>
      </c>
      <c r="J181" s="131">
        <v>0</v>
      </c>
      <c r="K181" s="131">
        <v>0</v>
      </c>
      <c r="L181" s="131">
        <v>0</v>
      </c>
      <c r="M181" s="131">
        <v>0</v>
      </c>
      <c r="N181" s="131">
        <v>13</v>
      </c>
      <c r="O181" s="131">
        <v>0</v>
      </c>
      <c r="P181" s="131">
        <v>0</v>
      </c>
      <c r="Q181" s="131">
        <v>0</v>
      </c>
      <c r="R181" s="131">
        <v>2.5</v>
      </c>
      <c r="S181" s="131">
        <v>0</v>
      </c>
      <c r="T181" s="131">
        <v>0</v>
      </c>
      <c r="U181" s="131">
        <v>0</v>
      </c>
      <c r="V181" s="131">
        <v>0.6</v>
      </c>
      <c r="W181" s="131">
        <v>0</v>
      </c>
      <c r="X181" s="131">
        <v>375.9</v>
      </c>
      <c r="Y181" s="131">
        <v>0</v>
      </c>
      <c r="Z181" s="131">
        <v>0</v>
      </c>
      <c r="AA181" s="131">
        <v>0</v>
      </c>
      <c r="AB181" s="131">
        <v>0</v>
      </c>
      <c r="AC181" s="131">
        <v>4.0999999999999996</v>
      </c>
      <c r="AD181" s="131">
        <v>0</v>
      </c>
      <c r="AE181" s="131">
        <v>0</v>
      </c>
      <c r="AF181" s="131">
        <v>0</v>
      </c>
      <c r="AG181" s="131">
        <v>550.5</v>
      </c>
      <c r="AH181" s="43">
        <v>946.6</v>
      </c>
    </row>
    <row r="182" spans="4:34">
      <c r="D182" s="62">
        <v>2003</v>
      </c>
      <c r="E182" s="62">
        <v>4</v>
      </c>
      <c r="F182" s="62">
        <v>2003</v>
      </c>
      <c r="G182" s="62">
        <v>2003</v>
      </c>
      <c r="H182" s="131">
        <v>0</v>
      </c>
      <c r="I182" s="131">
        <v>0</v>
      </c>
      <c r="J182" s="131">
        <v>0</v>
      </c>
      <c r="K182" s="131">
        <v>0</v>
      </c>
      <c r="L182" s="131">
        <v>0</v>
      </c>
      <c r="M182" s="131">
        <v>0</v>
      </c>
      <c r="N182" s="131">
        <v>26</v>
      </c>
      <c r="O182" s="131">
        <v>0</v>
      </c>
      <c r="P182" s="131">
        <v>0</v>
      </c>
      <c r="Q182" s="131">
        <v>0</v>
      </c>
      <c r="R182" s="131">
        <v>0.7</v>
      </c>
      <c r="S182" s="131">
        <v>0</v>
      </c>
      <c r="T182" s="131">
        <v>0</v>
      </c>
      <c r="U182" s="131">
        <v>0</v>
      </c>
      <c r="V182" s="131">
        <v>3.2</v>
      </c>
      <c r="W182" s="131">
        <v>0</v>
      </c>
      <c r="X182" s="131">
        <v>507.1</v>
      </c>
      <c r="Y182" s="131">
        <v>0</v>
      </c>
      <c r="Z182" s="131">
        <v>0</v>
      </c>
      <c r="AA182" s="131">
        <v>0</v>
      </c>
      <c r="AB182" s="131">
        <v>0</v>
      </c>
      <c r="AC182" s="131">
        <v>5.2</v>
      </c>
      <c r="AD182" s="131">
        <v>0</v>
      </c>
      <c r="AE182" s="131">
        <v>0</v>
      </c>
      <c r="AF182" s="131">
        <v>0</v>
      </c>
      <c r="AG182" s="131">
        <v>828.1</v>
      </c>
      <c r="AH182" s="43">
        <v>1370.3000000000002</v>
      </c>
    </row>
    <row r="183" spans="4:34">
      <c r="D183" s="62">
        <v>2003</v>
      </c>
      <c r="E183" s="62">
        <v>5</v>
      </c>
      <c r="F183" s="62">
        <v>2003</v>
      </c>
      <c r="G183" s="62">
        <v>2004</v>
      </c>
      <c r="H183" s="131">
        <v>0</v>
      </c>
      <c r="I183" s="131">
        <v>0</v>
      </c>
      <c r="J183" s="131">
        <v>0</v>
      </c>
      <c r="K183" s="131">
        <v>0</v>
      </c>
      <c r="L183" s="131">
        <v>0</v>
      </c>
      <c r="M183" s="131">
        <v>0</v>
      </c>
      <c r="N183" s="131">
        <v>25.1</v>
      </c>
      <c r="O183" s="131">
        <v>0</v>
      </c>
      <c r="P183" s="131">
        <v>0</v>
      </c>
      <c r="Q183" s="131">
        <v>0</v>
      </c>
      <c r="R183" s="131">
        <v>0</v>
      </c>
      <c r="S183" s="131">
        <v>0</v>
      </c>
      <c r="T183" s="131">
        <v>0</v>
      </c>
      <c r="U183" s="131">
        <v>0</v>
      </c>
      <c r="V183" s="131">
        <v>11.1</v>
      </c>
      <c r="W183" s="131">
        <v>0</v>
      </c>
      <c r="X183" s="131">
        <v>734.9</v>
      </c>
      <c r="Y183" s="131">
        <v>0</v>
      </c>
      <c r="Z183" s="131">
        <v>0</v>
      </c>
      <c r="AA183" s="131">
        <v>0</v>
      </c>
      <c r="AB183" s="131">
        <v>0</v>
      </c>
      <c r="AC183" s="131">
        <v>5.7</v>
      </c>
      <c r="AD183" s="131">
        <v>0</v>
      </c>
      <c r="AE183" s="131">
        <v>0</v>
      </c>
      <c r="AF183" s="131">
        <v>0</v>
      </c>
      <c r="AG183" s="131">
        <v>1100.5999999999999</v>
      </c>
      <c r="AH183" s="43">
        <v>1877.4</v>
      </c>
    </row>
    <row r="184" spans="4:34">
      <c r="D184" s="62">
        <v>2003</v>
      </c>
      <c r="E184" s="62">
        <v>6</v>
      </c>
      <c r="F184" s="62">
        <v>2003</v>
      </c>
      <c r="G184" s="62">
        <v>2004</v>
      </c>
      <c r="H184" s="131">
        <v>0</v>
      </c>
      <c r="I184" s="131">
        <v>0</v>
      </c>
      <c r="J184" s="131">
        <v>0</v>
      </c>
      <c r="K184" s="131">
        <v>0</v>
      </c>
      <c r="L184" s="131">
        <v>0</v>
      </c>
      <c r="M184" s="131">
        <v>0</v>
      </c>
      <c r="N184" s="131">
        <v>37.200000000000003</v>
      </c>
      <c r="O184" s="131">
        <v>0</v>
      </c>
      <c r="P184" s="131">
        <v>0</v>
      </c>
      <c r="Q184" s="131">
        <v>0</v>
      </c>
      <c r="R184" s="131">
        <v>5.7</v>
      </c>
      <c r="S184" s="131">
        <v>0</v>
      </c>
      <c r="T184" s="131">
        <v>0</v>
      </c>
      <c r="U184" s="131">
        <v>0</v>
      </c>
      <c r="V184" s="131">
        <v>1.9</v>
      </c>
      <c r="W184" s="131">
        <v>0</v>
      </c>
      <c r="X184" s="131">
        <v>1036.8</v>
      </c>
      <c r="Y184" s="131">
        <v>0</v>
      </c>
      <c r="Z184" s="131">
        <v>0</v>
      </c>
      <c r="AA184" s="131">
        <v>0</v>
      </c>
      <c r="AB184" s="131">
        <v>0</v>
      </c>
      <c r="AC184" s="131">
        <v>6.5</v>
      </c>
      <c r="AD184" s="131">
        <v>0</v>
      </c>
      <c r="AE184" s="131">
        <v>0</v>
      </c>
      <c r="AF184" s="131">
        <v>0</v>
      </c>
      <c r="AG184" s="131">
        <v>1187.7</v>
      </c>
      <c r="AH184" s="43">
        <v>2275.8000000000002</v>
      </c>
    </row>
    <row r="185" spans="4:34">
      <c r="D185" s="62">
        <v>2003</v>
      </c>
      <c r="E185" s="62">
        <v>7</v>
      </c>
      <c r="F185" s="62">
        <v>2004</v>
      </c>
      <c r="G185" s="62">
        <v>2004</v>
      </c>
      <c r="H185" s="131">
        <v>0</v>
      </c>
      <c r="I185" s="131">
        <v>0</v>
      </c>
      <c r="J185" s="131">
        <v>0</v>
      </c>
      <c r="K185" s="131">
        <v>0</v>
      </c>
      <c r="L185" s="131">
        <v>0</v>
      </c>
      <c r="M185" s="131">
        <v>0</v>
      </c>
      <c r="N185" s="131">
        <v>535.9</v>
      </c>
      <c r="O185" s="131">
        <v>0</v>
      </c>
      <c r="P185" s="131">
        <v>0</v>
      </c>
      <c r="Q185" s="131">
        <v>0</v>
      </c>
      <c r="R185" s="131">
        <v>10.8</v>
      </c>
      <c r="S185" s="131">
        <v>0</v>
      </c>
      <c r="T185" s="131">
        <v>0</v>
      </c>
      <c r="U185" s="131">
        <v>0</v>
      </c>
      <c r="V185" s="131">
        <v>6.1</v>
      </c>
      <c r="W185" s="131">
        <v>0</v>
      </c>
      <c r="X185" s="131">
        <v>1316.4</v>
      </c>
      <c r="Y185" s="131">
        <v>0</v>
      </c>
      <c r="Z185" s="131">
        <v>0</v>
      </c>
      <c r="AA185" s="131">
        <v>0</v>
      </c>
      <c r="AB185" s="131">
        <v>0</v>
      </c>
      <c r="AC185" s="131">
        <v>9.3000000000000007</v>
      </c>
      <c r="AD185" s="131">
        <v>0</v>
      </c>
      <c r="AE185" s="131">
        <v>0</v>
      </c>
      <c r="AF185" s="131">
        <v>0</v>
      </c>
      <c r="AG185" s="131">
        <v>1599.3</v>
      </c>
      <c r="AH185" s="43">
        <v>3477.8</v>
      </c>
    </row>
    <row r="186" spans="4:34">
      <c r="D186" s="62">
        <v>2003</v>
      </c>
      <c r="E186" s="62">
        <v>8</v>
      </c>
      <c r="F186" s="62">
        <v>2004</v>
      </c>
      <c r="G186" s="62">
        <v>2004</v>
      </c>
      <c r="H186" s="131">
        <v>0</v>
      </c>
      <c r="I186" s="131">
        <v>0</v>
      </c>
      <c r="J186" s="131">
        <v>0</v>
      </c>
      <c r="K186" s="131">
        <v>0</v>
      </c>
      <c r="L186" s="131">
        <v>0</v>
      </c>
      <c r="M186" s="131">
        <v>0</v>
      </c>
      <c r="N186" s="131">
        <v>686.7</v>
      </c>
      <c r="O186" s="131">
        <v>0</v>
      </c>
      <c r="P186" s="131">
        <v>0</v>
      </c>
      <c r="Q186" s="131">
        <v>0</v>
      </c>
      <c r="R186" s="131">
        <v>5.3</v>
      </c>
      <c r="S186" s="131">
        <v>0</v>
      </c>
      <c r="T186" s="131">
        <v>0</v>
      </c>
      <c r="U186" s="131">
        <v>0</v>
      </c>
      <c r="V186" s="131">
        <v>18.3</v>
      </c>
      <c r="W186" s="131">
        <v>0</v>
      </c>
      <c r="X186" s="131">
        <v>1440.9</v>
      </c>
      <c r="Y186" s="131">
        <v>0</v>
      </c>
      <c r="Z186" s="131">
        <v>0</v>
      </c>
      <c r="AA186" s="131">
        <v>0</v>
      </c>
      <c r="AB186" s="131">
        <v>0</v>
      </c>
      <c r="AC186" s="131">
        <v>9.3000000000000007</v>
      </c>
      <c r="AD186" s="131">
        <v>0</v>
      </c>
      <c r="AE186" s="131">
        <v>0</v>
      </c>
      <c r="AF186" s="131">
        <v>0</v>
      </c>
      <c r="AG186" s="131">
        <v>1431.1</v>
      </c>
      <c r="AH186" s="43">
        <v>3591.6</v>
      </c>
    </row>
    <row r="187" spans="4:34">
      <c r="D187" s="62">
        <v>2003</v>
      </c>
      <c r="E187" s="62">
        <v>9</v>
      </c>
      <c r="F187" s="62">
        <v>2004</v>
      </c>
      <c r="G187" s="62">
        <v>2004</v>
      </c>
      <c r="H187" s="131">
        <v>0</v>
      </c>
      <c r="I187" s="131">
        <v>0</v>
      </c>
      <c r="J187" s="131">
        <v>0</v>
      </c>
      <c r="K187" s="131">
        <v>0</v>
      </c>
      <c r="L187" s="131">
        <v>0</v>
      </c>
      <c r="M187" s="131">
        <v>0</v>
      </c>
      <c r="N187" s="131">
        <v>209.7</v>
      </c>
      <c r="O187" s="131">
        <v>0</v>
      </c>
      <c r="P187" s="131">
        <v>0</v>
      </c>
      <c r="Q187" s="131">
        <v>0</v>
      </c>
      <c r="R187" s="131">
        <v>12.7</v>
      </c>
      <c r="S187" s="131">
        <v>0</v>
      </c>
      <c r="T187" s="131">
        <v>0</v>
      </c>
      <c r="U187" s="131">
        <v>0</v>
      </c>
      <c r="V187" s="131">
        <v>39.799999999999997</v>
      </c>
      <c r="W187" s="131">
        <v>0</v>
      </c>
      <c r="X187" s="131">
        <v>1295.4000000000001</v>
      </c>
      <c r="Y187" s="131">
        <v>0</v>
      </c>
      <c r="Z187" s="131">
        <v>0</v>
      </c>
      <c r="AA187" s="131">
        <v>0</v>
      </c>
      <c r="AB187" s="131">
        <v>0</v>
      </c>
      <c r="AC187" s="131">
        <v>11.3</v>
      </c>
      <c r="AD187" s="131">
        <v>0</v>
      </c>
      <c r="AE187" s="131">
        <v>0</v>
      </c>
      <c r="AF187" s="131">
        <v>0</v>
      </c>
      <c r="AG187" s="131">
        <v>1444.9</v>
      </c>
      <c r="AH187" s="43">
        <v>3013.8</v>
      </c>
    </row>
    <row r="188" spans="4:34">
      <c r="D188" s="62">
        <v>2003</v>
      </c>
      <c r="E188" s="62">
        <v>10</v>
      </c>
      <c r="F188" s="62">
        <v>2004</v>
      </c>
      <c r="G188" s="62">
        <v>2004</v>
      </c>
      <c r="H188" s="131">
        <v>0</v>
      </c>
      <c r="I188" s="131">
        <v>0</v>
      </c>
      <c r="J188" s="131">
        <v>0</v>
      </c>
      <c r="K188" s="131">
        <v>0</v>
      </c>
      <c r="L188" s="131">
        <v>0</v>
      </c>
      <c r="M188" s="131">
        <v>0</v>
      </c>
      <c r="N188" s="131">
        <v>0</v>
      </c>
      <c r="O188" s="131">
        <v>0</v>
      </c>
      <c r="P188" s="131">
        <v>0</v>
      </c>
      <c r="Q188" s="131">
        <v>0</v>
      </c>
      <c r="R188" s="131">
        <v>3.4</v>
      </c>
      <c r="S188" s="131">
        <v>0</v>
      </c>
      <c r="T188" s="131">
        <v>0</v>
      </c>
      <c r="U188" s="131">
        <v>0</v>
      </c>
      <c r="V188" s="131">
        <v>40.5</v>
      </c>
      <c r="W188" s="131">
        <v>0</v>
      </c>
      <c r="X188" s="131">
        <v>1355.7</v>
      </c>
      <c r="Y188" s="131">
        <v>0</v>
      </c>
      <c r="Z188" s="131">
        <v>0</v>
      </c>
      <c r="AA188" s="131">
        <v>0</v>
      </c>
      <c r="AB188" s="131">
        <v>0</v>
      </c>
      <c r="AC188" s="131">
        <v>8.5</v>
      </c>
      <c r="AD188" s="131">
        <v>0</v>
      </c>
      <c r="AE188" s="131">
        <v>0</v>
      </c>
      <c r="AF188" s="131">
        <v>0</v>
      </c>
      <c r="AG188" s="131">
        <v>1420.1</v>
      </c>
      <c r="AH188" s="43">
        <v>2828.2</v>
      </c>
    </row>
    <row r="189" spans="4:34">
      <c r="D189" s="62">
        <v>2003</v>
      </c>
      <c r="E189" s="62">
        <v>11</v>
      </c>
      <c r="F189" s="62">
        <v>2004</v>
      </c>
      <c r="G189" s="62">
        <v>2004</v>
      </c>
      <c r="H189" s="131">
        <v>0</v>
      </c>
      <c r="I189" s="131">
        <v>0</v>
      </c>
      <c r="J189" s="131">
        <v>0</v>
      </c>
      <c r="K189" s="131">
        <v>0</v>
      </c>
      <c r="L189" s="131">
        <v>0</v>
      </c>
      <c r="M189" s="131">
        <v>0</v>
      </c>
      <c r="N189" s="131">
        <v>92.9</v>
      </c>
      <c r="O189" s="131">
        <v>0</v>
      </c>
      <c r="P189" s="131">
        <v>0</v>
      </c>
      <c r="Q189" s="131">
        <v>0</v>
      </c>
      <c r="R189" s="131">
        <v>0.7</v>
      </c>
      <c r="S189" s="131">
        <v>0</v>
      </c>
      <c r="T189" s="131">
        <v>0</v>
      </c>
      <c r="U189" s="131">
        <v>0</v>
      </c>
      <c r="V189" s="131">
        <v>28.5</v>
      </c>
      <c r="W189" s="131">
        <v>0</v>
      </c>
      <c r="X189" s="131">
        <v>939.3</v>
      </c>
      <c r="Y189" s="131">
        <v>0</v>
      </c>
      <c r="Z189" s="131">
        <v>0</v>
      </c>
      <c r="AA189" s="131">
        <v>0</v>
      </c>
      <c r="AB189" s="131">
        <v>0</v>
      </c>
      <c r="AC189" s="131">
        <v>3.7</v>
      </c>
      <c r="AD189" s="131">
        <v>0</v>
      </c>
      <c r="AE189" s="131">
        <v>0</v>
      </c>
      <c r="AF189" s="131">
        <v>0</v>
      </c>
      <c r="AG189" s="131">
        <v>892.8</v>
      </c>
      <c r="AH189" s="43">
        <v>1957.8999999999999</v>
      </c>
    </row>
    <row r="190" spans="4:34">
      <c r="D190" s="62">
        <v>2003</v>
      </c>
      <c r="E190" s="62">
        <v>12</v>
      </c>
      <c r="F190" s="62">
        <v>2004</v>
      </c>
      <c r="G190" s="62">
        <v>2004</v>
      </c>
      <c r="H190" s="131">
        <v>0</v>
      </c>
      <c r="I190" s="131">
        <v>0</v>
      </c>
      <c r="J190" s="131">
        <v>0</v>
      </c>
      <c r="K190" s="131">
        <v>0</v>
      </c>
      <c r="L190" s="131">
        <v>0</v>
      </c>
      <c r="M190" s="131">
        <v>0</v>
      </c>
      <c r="N190" s="131">
        <v>154.9</v>
      </c>
      <c r="O190" s="131">
        <v>0</v>
      </c>
      <c r="P190" s="131">
        <v>0</v>
      </c>
      <c r="Q190" s="131">
        <v>0</v>
      </c>
      <c r="R190" s="131">
        <v>2.8</v>
      </c>
      <c r="S190" s="131">
        <v>0</v>
      </c>
      <c r="T190" s="131">
        <v>0</v>
      </c>
      <c r="U190" s="131">
        <v>0</v>
      </c>
      <c r="V190" s="131">
        <v>32.6</v>
      </c>
      <c r="W190" s="131">
        <v>0</v>
      </c>
      <c r="X190" s="131">
        <v>632.70000000000005</v>
      </c>
      <c r="Y190" s="131">
        <v>0</v>
      </c>
      <c r="Z190" s="131">
        <v>0</v>
      </c>
      <c r="AA190" s="131">
        <v>0</v>
      </c>
      <c r="AB190" s="131">
        <v>0</v>
      </c>
      <c r="AC190" s="131">
        <v>4.5999999999999996</v>
      </c>
      <c r="AD190" s="131">
        <v>0</v>
      </c>
      <c r="AE190" s="131">
        <v>0</v>
      </c>
      <c r="AF190" s="131">
        <v>0</v>
      </c>
      <c r="AG190" s="131">
        <v>998.3</v>
      </c>
      <c r="AH190" s="43">
        <v>1825.9</v>
      </c>
    </row>
    <row r="191" spans="4:34">
      <c r="D191" s="62">
        <v>2004</v>
      </c>
      <c r="E191" s="62">
        <v>1</v>
      </c>
      <c r="F191" s="62">
        <v>2004</v>
      </c>
      <c r="G191" s="62">
        <v>2004</v>
      </c>
      <c r="H191" s="131">
        <v>0</v>
      </c>
      <c r="I191" s="131">
        <v>0</v>
      </c>
      <c r="J191" s="131">
        <v>0</v>
      </c>
      <c r="K191" s="131">
        <v>0</v>
      </c>
      <c r="L191" s="131">
        <v>0</v>
      </c>
      <c r="M191" s="131">
        <v>0</v>
      </c>
      <c r="N191" s="131">
        <v>155</v>
      </c>
      <c r="O191" s="131">
        <v>0</v>
      </c>
      <c r="P191" s="131">
        <v>0</v>
      </c>
      <c r="Q191" s="131">
        <v>0</v>
      </c>
      <c r="R191" s="131">
        <v>0.4</v>
      </c>
      <c r="S191" s="131">
        <v>0</v>
      </c>
      <c r="T191" s="131">
        <v>0</v>
      </c>
      <c r="U191" s="131">
        <v>0</v>
      </c>
      <c r="V191" s="131">
        <v>26.1</v>
      </c>
      <c r="W191" s="131">
        <v>0</v>
      </c>
      <c r="X191" s="131">
        <v>622</v>
      </c>
      <c r="Y191" s="131">
        <v>0</v>
      </c>
      <c r="Z191" s="131">
        <v>0</v>
      </c>
      <c r="AA191" s="131">
        <v>0</v>
      </c>
      <c r="AB191" s="131">
        <v>0</v>
      </c>
      <c r="AC191" s="131">
        <v>3.8</v>
      </c>
      <c r="AD191" s="131">
        <v>0</v>
      </c>
      <c r="AE191" s="131">
        <v>0</v>
      </c>
      <c r="AF191" s="131">
        <v>0</v>
      </c>
      <c r="AG191" s="131">
        <v>1167.0999999999999</v>
      </c>
      <c r="AH191" s="43">
        <v>1974.3999999999999</v>
      </c>
    </row>
    <row r="192" spans="4:34">
      <c r="D192" s="62">
        <v>2004</v>
      </c>
      <c r="E192" s="62">
        <v>2</v>
      </c>
      <c r="F192" s="62">
        <v>2004</v>
      </c>
      <c r="G192" s="62">
        <v>2004</v>
      </c>
      <c r="H192" s="131">
        <v>0</v>
      </c>
      <c r="I192" s="131">
        <v>0</v>
      </c>
      <c r="J192" s="131">
        <v>0</v>
      </c>
      <c r="K192" s="131">
        <v>0</v>
      </c>
      <c r="L192" s="131">
        <v>0</v>
      </c>
      <c r="M192" s="131">
        <v>0</v>
      </c>
      <c r="N192" s="131">
        <v>50.6</v>
      </c>
      <c r="O192" s="131">
        <v>0</v>
      </c>
      <c r="P192" s="131">
        <v>0</v>
      </c>
      <c r="Q192" s="131">
        <v>0</v>
      </c>
      <c r="R192" s="131">
        <v>0.1</v>
      </c>
      <c r="S192" s="131">
        <v>0</v>
      </c>
      <c r="T192" s="131">
        <v>0</v>
      </c>
      <c r="U192" s="131">
        <v>0</v>
      </c>
      <c r="V192" s="131">
        <v>11.6</v>
      </c>
      <c r="W192" s="131">
        <v>0</v>
      </c>
      <c r="X192" s="131">
        <v>494.7</v>
      </c>
      <c r="Y192" s="131">
        <v>0</v>
      </c>
      <c r="Z192" s="131">
        <v>0</v>
      </c>
      <c r="AA192" s="131">
        <v>0</v>
      </c>
      <c r="AB192" s="131">
        <v>0</v>
      </c>
      <c r="AC192" s="131">
        <v>2.4</v>
      </c>
      <c r="AD192" s="131">
        <v>0</v>
      </c>
      <c r="AE192" s="131">
        <v>0</v>
      </c>
      <c r="AF192" s="131">
        <v>0</v>
      </c>
      <c r="AG192" s="131">
        <v>837.7</v>
      </c>
      <c r="AH192" s="43">
        <v>1397.1</v>
      </c>
    </row>
    <row r="193" spans="4:34">
      <c r="D193" s="62">
        <v>2004</v>
      </c>
      <c r="E193" s="62">
        <v>3</v>
      </c>
      <c r="F193" s="62">
        <v>2004</v>
      </c>
      <c r="G193" s="62">
        <v>2004</v>
      </c>
      <c r="H193" s="131">
        <v>0</v>
      </c>
      <c r="I193" s="131">
        <v>0</v>
      </c>
      <c r="J193" s="131">
        <v>0</v>
      </c>
      <c r="K193" s="131">
        <v>0</v>
      </c>
      <c r="L193" s="131">
        <v>0</v>
      </c>
      <c r="M193" s="131">
        <v>0</v>
      </c>
      <c r="N193" s="131">
        <v>7</v>
      </c>
      <c r="O193" s="131">
        <v>0</v>
      </c>
      <c r="P193" s="131">
        <v>0</v>
      </c>
      <c r="Q193" s="131">
        <v>0</v>
      </c>
      <c r="R193" s="131">
        <v>1.4</v>
      </c>
      <c r="S193" s="131">
        <v>0</v>
      </c>
      <c r="T193" s="131">
        <v>0</v>
      </c>
      <c r="U193" s="131">
        <v>0</v>
      </c>
      <c r="V193" s="131">
        <v>565.29999999999995</v>
      </c>
      <c r="W193" s="131">
        <v>0</v>
      </c>
      <c r="X193" s="131">
        <v>650.79999999999995</v>
      </c>
      <c r="Y193" s="131">
        <v>0</v>
      </c>
      <c r="Z193" s="131">
        <v>0</v>
      </c>
      <c r="AA193" s="131">
        <v>0</v>
      </c>
      <c r="AB193" s="131">
        <v>0</v>
      </c>
      <c r="AC193" s="131">
        <v>5.9</v>
      </c>
      <c r="AD193" s="131">
        <v>0</v>
      </c>
      <c r="AE193" s="131">
        <v>0</v>
      </c>
      <c r="AF193" s="131">
        <v>0</v>
      </c>
      <c r="AG193" s="131">
        <v>911.1</v>
      </c>
      <c r="AH193" s="43">
        <v>2141.5</v>
      </c>
    </row>
    <row r="194" spans="4:34">
      <c r="D194" s="62">
        <v>2004</v>
      </c>
      <c r="E194" s="62">
        <v>4</v>
      </c>
      <c r="F194" s="62">
        <v>2004</v>
      </c>
      <c r="G194" s="62">
        <v>2004</v>
      </c>
      <c r="H194" s="131">
        <v>0</v>
      </c>
      <c r="I194" s="131">
        <v>0</v>
      </c>
      <c r="J194" s="131">
        <v>0</v>
      </c>
      <c r="K194" s="131">
        <v>0</v>
      </c>
      <c r="L194" s="131">
        <v>0</v>
      </c>
      <c r="M194" s="131">
        <v>0</v>
      </c>
      <c r="N194" s="131">
        <v>46.9</v>
      </c>
      <c r="O194" s="131">
        <v>0</v>
      </c>
      <c r="P194" s="131">
        <v>0</v>
      </c>
      <c r="Q194" s="131">
        <v>0</v>
      </c>
      <c r="R194" s="131">
        <v>0.1</v>
      </c>
      <c r="S194" s="131">
        <v>0</v>
      </c>
      <c r="T194" s="131">
        <v>0</v>
      </c>
      <c r="U194" s="131">
        <v>0</v>
      </c>
      <c r="V194" s="131">
        <v>757.2</v>
      </c>
      <c r="W194" s="131">
        <v>0</v>
      </c>
      <c r="X194" s="131">
        <v>1001.7</v>
      </c>
      <c r="Y194" s="131">
        <v>0</v>
      </c>
      <c r="Z194" s="131">
        <v>0</v>
      </c>
      <c r="AA194" s="131">
        <v>0</v>
      </c>
      <c r="AB194" s="131">
        <v>0</v>
      </c>
      <c r="AC194" s="131">
        <v>6.2</v>
      </c>
      <c r="AD194" s="131">
        <v>0</v>
      </c>
      <c r="AE194" s="131">
        <v>0</v>
      </c>
      <c r="AF194" s="131">
        <v>0</v>
      </c>
      <c r="AG194" s="131">
        <v>562</v>
      </c>
      <c r="AH194" s="43">
        <v>2374.1000000000004</v>
      </c>
    </row>
    <row r="195" spans="4:34">
      <c r="D195" s="62">
        <v>2004</v>
      </c>
      <c r="E195" s="62">
        <v>5</v>
      </c>
      <c r="F195" s="62">
        <v>2004</v>
      </c>
      <c r="G195" s="62">
        <v>2005</v>
      </c>
      <c r="H195" s="131">
        <v>0</v>
      </c>
      <c r="I195" s="131">
        <v>0</v>
      </c>
      <c r="J195" s="131">
        <v>0</v>
      </c>
      <c r="K195" s="131">
        <v>0</v>
      </c>
      <c r="L195" s="131">
        <v>0</v>
      </c>
      <c r="M195" s="131">
        <v>0</v>
      </c>
      <c r="N195" s="131">
        <v>214.6</v>
      </c>
      <c r="O195" s="131">
        <v>0</v>
      </c>
      <c r="P195" s="131">
        <v>0</v>
      </c>
      <c r="Q195" s="131">
        <v>0</v>
      </c>
      <c r="R195" s="131">
        <v>5.6</v>
      </c>
      <c r="S195" s="131">
        <v>0</v>
      </c>
      <c r="T195" s="131">
        <v>0</v>
      </c>
      <c r="U195" s="131">
        <v>0</v>
      </c>
      <c r="V195" s="131">
        <v>45.8</v>
      </c>
      <c r="W195" s="131">
        <v>0</v>
      </c>
      <c r="X195" s="131">
        <v>1789.8</v>
      </c>
      <c r="Y195" s="131">
        <v>0</v>
      </c>
      <c r="Z195" s="131">
        <v>0</v>
      </c>
      <c r="AA195" s="131">
        <v>0</v>
      </c>
      <c r="AB195" s="131">
        <v>0</v>
      </c>
      <c r="AC195" s="131">
        <v>8.4</v>
      </c>
      <c r="AD195" s="131">
        <v>0</v>
      </c>
      <c r="AE195" s="131">
        <v>0</v>
      </c>
      <c r="AF195" s="131">
        <v>0</v>
      </c>
      <c r="AG195" s="131">
        <v>956.5</v>
      </c>
      <c r="AH195" s="43">
        <v>3020.7000000000003</v>
      </c>
    </row>
    <row r="196" spans="4:34">
      <c r="D196" s="62">
        <v>2004</v>
      </c>
      <c r="E196" s="62">
        <v>6</v>
      </c>
      <c r="F196" s="62">
        <v>2004</v>
      </c>
      <c r="G196" s="62">
        <v>2005</v>
      </c>
      <c r="H196" s="131">
        <v>0</v>
      </c>
      <c r="I196" s="131">
        <v>0</v>
      </c>
      <c r="J196" s="131">
        <v>0</v>
      </c>
      <c r="K196" s="131">
        <v>0</v>
      </c>
      <c r="L196" s="131">
        <v>0</v>
      </c>
      <c r="M196" s="131">
        <v>0</v>
      </c>
      <c r="N196" s="131">
        <v>453.5</v>
      </c>
      <c r="O196" s="131">
        <v>0</v>
      </c>
      <c r="P196" s="131">
        <v>0</v>
      </c>
      <c r="Q196" s="131">
        <v>0</v>
      </c>
      <c r="R196" s="131">
        <v>6</v>
      </c>
      <c r="S196" s="131">
        <v>0</v>
      </c>
      <c r="T196" s="131">
        <v>0</v>
      </c>
      <c r="U196" s="131">
        <v>0</v>
      </c>
      <c r="V196" s="131">
        <v>24.4</v>
      </c>
      <c r="W196" s="131">
        <v>0</v>
      </c>
      <c r="X196" s="131">
        <v>1017.2</v>
      </c>
      <c r="Y196" s="131">
        <v>0</v>
      </c>
      <c r="Z196" s="131">
        <v>0</v>
      </c>
      <c r="AA196" s="131">
        <v>0</v>
      </c>
      <c r="AB196" s="131">
        <v>0</v>
      </c>
      <c r="AC196" s="131">
        <v>9.4</v>
      </c>
      <c r="AD196" s="131">
        <v>0</v>
      </c>
      <c r="AE196" s="131">
        <v>0</v>
      </c>
      <c r="AF196" s="131">
        <v>0</v>
      </c>
      <c r="AG196" s="131">
        <v>796.7</v>
      </c>
      <c r="AH196" s="43">
        <v>2307.1999999999998</v>
      </c>
    </row>
    <row r="197" spans="4:34">
      <c r="D197" s="62">
        <v>2004</v>
      </c>
      <c r="E197" s="62">
        <v>7</v>
      </c>
      <c r="F197" s="62">
        <v>2005</v>
      </c>
      <c r="G197" s="62">
        <v>2005</v>
      </c>
      <c r="H197" s="131">
        <v>0</v>
      </c>
      <c r="I197" s="131">
        <v>0</v>
      </c>
      <c r="J197" s="131">
        <v>0</v>
      </c>
      <c r="K197" s="131">
        <v>0</v>
      </c>
      <c r="L197" s="131">
        <v>0</v>
      </c>
      <c r="M197" s="131">
        <v>0</v>
      </c>
      <c r="N197" s="131">
        <v>625.1</v>
      </c>
      <c r="O197" s="131">
        <v>0</v>
      </c>
      <c r="P197" s="131">
        <v>0</v>
      </c>
      <c r="Q197" s="131">
        <v>0</v>
      </c>
      <c r="R197" s="131">
        <v>6.6</v>
      </c>
      <c r="S197" s="131">
        <v>0</v>
      </c>
      <c r="T197" s="131">
        <v>0</v>
      </c>
      <c r="U197" s="131">
        <v>0</v>
      </c>
      <c r="V197" s="131">
        <v>36.1</v>
      </c>
      <c r="W197" s="131">
        <v>0</v>
      </c>
      <c r="X197" s="131">
        <v>1263.7</v>
      </c>
      <c r="Y197" s="131">
        <v>0</v>
      </c>
      <c r="Z197" s="131">
        <v>0</v>
      </c>
      <c r="AA197" s="131">
        <v>0</v>
      </c>
      <c r="AB197" s="131">
        <v>0</v>
      </c>
      <c r="AC197" s="131">
        <v>9.8000000000000007</v>
      </c>
      <c r="AD197" s="131">
        <v>0</v>
      </c>
      <c r="AE197" s="131">
        <v>0</v>
      </c>
      <c r="AF197" s="131">
        <v>0</v>
      </c>
      <c r="AG197" s="131">
        <v>1027.4000000000001</v>
      </c>
      <c r="AH197" s="43">
        <v>2968.7</v>
      </c>
    </row>
    <row r="198" spans="4:34">
      <c r="D198" s="62">
        <v>2004</v>
      </c>
      <c r="E198" s="62">
        <v>8</v>
      </c>
      <c r="F198" s="62">
        <v>2005</v>
      </c>
      <c r="G198" s="62">
        <v>2005</v>
      </c>
      <c r="H198" s="131">
        <v>0</v>
      </c>
      <c r="I198" s="131">
        <v>0</v>
      </c>
      <c r="J198" s="131">
        <v>0</v>
      </c>
      <c r="K198" s="131">
        <v>0</v>
      </c>
      <c r="L198" s="131">
        <v>0</v>
      </c>
      <c r="M198" s="131">
        <v>0</v>
      </c>
      <c r="N198" s="131">
        <v>800.9</v>
      </c>
      <c r="O198" s="131">
        <v>0</v>
      </c>
      <c r="P198" s="131">
        <v>0</v>
      </c>
      <c r="Q198" s="131">
        <v>0</v>
      </c>
      <c r="R198" s="131">
        <v>9.3000000000000007</v>
      </c>
      <c r="S198" s="131">
        <v>0</v>
      </c>
      <c r="T198" s="131">
        <v>0</v>
      </c>
      <c r="U198" s="131">
        <v>0</v>
      </c>
      <c r="V198" s="131">
        <v>57.5</v>
      </c>
      <c r="W198" s="131">
        <v>0</v>
      </c>
      <c r="X198" s="131">
        <v>1062.9000000000001</v>
      </c>
      <c r="Y198" s="131">
        <v>0</v>
      </c>
      <c r="Z198" s="131">
        <v>0</v>
      </c>
      <c r="AA198" s="131">
        <v>0</v>
      </c>
      <c r="AB198" s="131">
        <v>0</v>
      </c>
      <c r="AC198" s="131">
        <v>10.6</v>
      </c>
      <c r="AD198" s="131">
        <v>0</v>
      </c>
      <c r="AE198" s="131">
        <v>0</v>
      </c>
      <c r="AF198" s="131">
        <v>0</v>
      </c>
      <c r="AG198" s="131">
        <v>964</v>
      </c>
      <c r="AH198" s="43">
        <v>2905.2</v>
      </c>
    </row>
    <row r="199" spans="4:34">
      <c r="D199" s="62">
        <v>2004</v>
      </c>
      <c r="E199" s="62">
        <v>9</v>
      </c>
      <c r="F199" s="62">
        <v>2005</v>
      </c>
      <c r="G199" s="62">
        <v>2005</v>
      </c>
      <c r="H199" s="131">
        <v>0</v>
      </c>
      <c r="I199" s="131">
        <v>0</v>
      </c>
      <c r="J199" s="131">
        <v>0</v>
      </c>
      <c r="K199" s="131">
        <v>0</v>
      </c>
      <c r="L199" s="131">
        <v>0</v>
      </c>
      <c r="M199" s="131">
        <v>0</v>
      </c>
      <c r="N199" s="131">
        <v>812.4</v>
      </c>
      <c r="O199" s="131">
        <v>0</v>
      </c>
      <c r="P199" s="131">
        <v>0</v>
      </c>
      <c r="Q199" s="131">
        <v>0</v>
      </c>
      <c r="R199" s="131">
        <v>6.6</v>
      </c>
      <c r="S199" s="131">
        <v>0</v>
      </c>
      <c r="T199" s="131">
        <v>0</v>
      </c>
      <c r="U199" s="131">
        <v>0</v>
      </c>
      <c r="V199" s="131">
        <v>67.3</v>
      </c>
      <c r="W199" s="131">
        <v>0</v>
      </c>
      <c r="X199" s="131">
        <v>956.3</v>
      </c>
      <c r="Y199" s="131">
        <v>0</v>
      </c>
      <c r="Z199" s="131">
        <v>0</v>
      </c>
      <c r="AA199" s="131">
        <v>0</v>
      </c>
      <c r="AB199" s="131">
        <v>0</v>
      </c>
      <c r="AC199" s="131">
        <v>9.8000000000000007</v>
      </c>
      <c r="AD199" s="131">
        <v>0</v>
      </c>
      <c r="AE199" s="131">
        <v>0</v>
      </c>
      <c r="AF199" s="131">
        <v>0</v>
      </c>
      <c r="AG199" s="131">
        <v>1186.7</v>
      </c>
      <c r="AH199" s="43">
        <v>3039.1</v>
      </c>
    </row>
    <row r="200" spans="4:34">
      <c r="D200" s="62">
        <v>2004</v>
      </c>
      <c r="E200" s="62">
        <v>10</v>
      </c>
      <c r="F200" s="62">
        <v>2005</v>
      </c>
      <c r="G200" s="62">
        <v>2005</v>
      </c>
      <c r="H200" s="131">
        <v>0</v>
      </c>
      <c r="I200" s="131">
        <v>0</v>
      </c>
      <c r="J200" s="131">
        <v>0</v>
      </c>
      <c r="K200" s="131">
        <v>0</v>
      </c>
      <c r="L200" s="131">
        <v>0</v>
      </c>
      <c r="M200" s="131">
        <v>0</v>
      </c>
      <c r="N200" s="131">
        <v>384.6</v>
      </c>
      <c r="O200" s="131">
        <v>0</v>
      </c>
      <c r="P200" s="131">
        <v>0</v>
      </c>
      <c r="Q200" s="131">
        <v>0</v>
      </c>
      <c r="R200" s="131">
        <v>1.9</v>
      </c>
      <c r="S200" s="131">
        <v>0</v>
      </c>
      <c r="T200" s="131">
        <v>0</v>
      </c>
      <c r="U200" s="131">
        <v>0</v>
      </c>
      <c r="V200" s="131">
        <v>478.8</v>
      </c>
      <c r="W200" s="131">
        <v>0</v>
      </c>
      <c r="X200" s="131">
        <v>834.5</v>
      </c>
      <c r="Y200" s="131">
        <v>0</v>
      </c>
      <c r="Z200" s="131">
        <v>0</v>
      </c>
      <c r="AA200" s="131">
        <v>0</v>
      </c>
      <c r="AB200" s="131">
        <v>0</v>
      </c>
      <c r="AC200" s="131">
        <v>4.5</v>
      </c>
      <c r="AD200" s="131">
        <v>0</v>
      </c>
      <c r="AE200" s="131">
        <v>0</v>
      </c>
      <c r="AF200" s="131">
        <v>0</v>
      </c>
      <c r="AG200" s="131">
        <v>868.3</v>
      </c>
      <c r="AH200" s="43">
        <v>2572.6</v>
      </c>
    </row>
    <row r="201" spans="4:34">
      <c r="D201" s="62">
        <v>2004</v>
      </c>
      <c r="E201" s="62">
        <v>11</v>
      </c>
      <c r="F201" s="62">
        <v>2005</v>
      </c>
      <c r="G201" s="62">
        <v>2005</v>
      </c>
      <c r="H201" s="131">
        <v>0</v>
      </c>
      <c r="I201" s="131">
        <v>0</v>
      </c>
      <c r="J201" s="131">
        <v>0</v>
      </c>
      <c r="K201" s="131">
        <v>0</v>
      </c>
      <c r="L201" s="131">
        <v>0</v>
      </c>
      <c r="M201" s="131">
        <v>0</v>
      </c>
      <c r="N201" s="131">
        <v>51.4</v>
      </c>
      <c r="O201" s="131">
        <v>0</v>
      </c>
      <c r="P201" s="131">
        <v>0</v>
      </c>
      <c r="Q201" s="131">
        <v>0</v>
      </c>
      <c r="R201" s="131">
        <v>2.1</v>
      </c>
      <c r="S201" s="131">
        <v>0</v>
      </c>
      <c r="T201" s="131">
        <v>0</v>
      </c>
      <c r="U201" s="131">
        <v>0</v>
      </c>
      <c r="V201" s="131">
        <v>222.1</v>
      </c>
      <c r="W201" s="131">
        <v>0</v>
      </c>
      <c r="X201" s="131">
        <v>312.3</v>
      </c>
      <c r="Y201" s="131">
        <v>0</v>
      </c>
      <c r="Z201" s="131">
        <v>0</v>
      </c>
      <c r="AA201" s="131">
        <v>0</v>
      </c>
      <c r="AB201" s="131">
        <v>0</v>
      </c>
      <c r="AC201" s="131">
        <v>3</v>
      </c>
      <c r="AD201" s="131">
        <v>0</v>
      </c>
      <c r="AE201" s="131">
        <v>0</v>
      </c>
      <c r="AF201" s="131">
        <v>0</v>
      </c>
      <c r="AG201" s="131">
        <v>501.3</v>
      </c>
      <c r="AH201" s="43">
        <v>1092.2</v>
      </c>
    </row>
    <row r="202" spans="4:34">
      <c r="D202" s="62">
        <v>2004</v>
      </c>
      <c r="E202" s="62">
        <v>12</v>
      </c>
      <c r="F202" s="62">
        <v>2005</v>
      </c>
      <c r="G202" s="62">
        <v>2005</v>
      </c>
      <c r="H202" s="131">
        <v>0</v>
      </c>
      <c r="I202" s="131">
        <v>0</v>
      </c>
      <c r="J202" s="131">
        <v>0</v>
      </c>
      <c r="K202" s="131">
        <v>0</v>
      </c>
      <c r="L202" s="131">
        <v>0</v>
      </c>
      <c r="M202" s="131">
        <v>0</v>
      </c>
      <c r="N202" s="131">
        <v>49.8</v>
      </c>
      <c r="O202" s="131">
        <v>0</v>
      </c>
      <c r="P202" s="131">
        <v>0</v>
      </c>
      <c r="Q202" s="131">
        <v>0</v>
      </c>
      <c r="R202" s="131">
        <v>1.1000000000000001</v>
      </c>
      <c r="S202" s="131">
        <v>0</v>
      </c>
      <c r="T202" s="131">
        <v>0</v>
      </c>
      <c r="U202" s="131">
        <v>0</v>
      </c>
      <c r="V202" s="131">
        <v>308.10000000000002</v>
      </c>
      <c r="W202" s="131">
        <v>0</v>
      </c>
      <c r="X202" s="131">
        <v>357.8</v>
      </c>
      <c r="Y202" s="131">
        <v>0</v>
      </c>
      <c r="Z202" s="131">
        <v>0</v>
      </c>
      <c r="AA202" s="131">
        <v>0</v>
      </c>
      <c r="AB202" s="131">
        <v>0</v>
      </c>
      <c r="AC202" s="131">
        <v>3.1</v>
      </c>
      <c r="AD202" s="131">
        <v>0</v>
      </c>
      <c r="AE202" s="131">
        <v>0</v>
      </c>
      <c r="AF202" s="131">
        <v>0</v>
      </c>
      <c r="AG202" s="131">
        <v>715.5</v>
      </c>
      <c r="AH202" s="43">
        <v>1435.4</v>
      </c>
    </row>
    <row r="203" spans="4:34">
      <c r="D203" s="62">
        <v>2005</v>
      </c>
      <c r="E203" s="62">
        <v>1</v>
      </c>
      <c r="F203" s="62">
        <v>2005</v>
      </c>
      <c r="G203" s="62">
        <v>2005</v>
      </c>
      <c r="H203" s="131">
        <v>0</v>
      </c>
      <c r="I203" s="131">
        <v>0</v>
      </c>
      <c r="J203" s="131">
        <v>0</v>
      </c>
      <c r="K203" s="131">
        <v>0</v>
      </c>
      <c r="L203" s="131">
        <v>0</v>
      </c>
      <c r="M203" s="131">
        <v>0</v>
      </c>
      <c r="N203" s="131">
        <v>0</v>
      </c>
      <c r="O203" s="131">
        <v>0</v>
      </c>
      <c r="P203" s="131">
        <v>0</v>
      </c>
      <c r="Q203" s="131">
        <v>0</v>
      </c>
      <c r="R203" s="131">
        <v>0.6</v>
      </c>
      <c r="S203" s="131">
        <v>0</v>
      </c>
      <c r="T203" s="131">
        <v>0</v>
      </c>
      <c r="U203" s="131">
        <v>0</v>
      </c>
      <c r="V203" s="131">
        <v>1</v>
      </c>
      <c r="W203" s="131">
        <v>0</v>
      </c>
      <c r="X203" s="131">
        <v>105.7</v>
      </c>
      <c r="Y203" s="131">
        <v>0</v>
      </c>
      <c r="Z203" s="131">
        <v>0</v>
      </c>
      <c r="AA203" s="131">
        <v>0</v>
      </c>
      <c r="AB203" s="131">
        <v>0</v>
      </c>
      <c r="AC203" s="131">
        <v>1.4</v>
      </c>
      <c r="AD203" s="131">
        <v>0</v>
      </c>
      <c r="AE203" s="131">
        <v>0</v>
      </c>
      <c r="AF203" s="131">
        <v>0</v>
      </c>
      <c r="AG203" s="131">
        <v>31.6</v>
      </c>
      <c r="AH203" s="43">
        <v>140.30000000000001</v>
      </c>
    </row>
    <row r="204" spans="4:34">
      <c r="D204" s="62">
        <v>2005</v>
      </c>
      <c r="E204" s="62">
        <v>2</v>
      </c>
      <c r="F204" s="62">
        <v>2005</v>
      </c>
      <c r="G204" s="62">
        <v>2005</v>
      </c>
      <c r="H204" s="131">
        <v>0</v>
      </c>
      <c r="I204" s="131">
        <v>0</v>
      </c>
      <c r="J204" s="131">
        <v>0</v>
      </c>
      <c r="K204" s="131">
        <v>0</v>
      </c>
      <c r="L204" s="131">
        <v>0</v>
      </c>
      <c r="M204" s="131">
        <v>0</v>
      </c>
      <c r="N204" s="131">
        <v>0</v>
      </c>
      <c r="O204" s="131">
        <v>0</v>
      </c>
      <c r="P204" s="131">
        <v>0</v>
      </c>
      <c r="Q204" s="131">
        <v>0</v>
      </c>
      <c r="R204" s="131">
        <v>0.2</v>
      </c>
      <c r="S204" s="131">
        <v>0</v>
      </c>
      <c r="T204" s="131">
        <v>0</v>
      </c>
      <c r="U204" s="131">
        <v>0</v>
      </c>
      <c r="V204" s="131">
        <v>1.3</v>
      </c>
      <c r="W204" s="131">
        <v>0</v>
      </c>
      <c r="X204" s="131">
        <v>116.6</v>
      </c>
      <c r="Y204" s="131">
        <v>0</v>
      </c>
      <c r="Z204" s="131">
        <v>0</v>
      </c>
      <c r="AA204" s="131">
        <v>0</v>
      </c>
      <c r="AB204" s="131">
        <v>0</v>
      </c>
      <c r="AC204" s="131">
        <v>1.6</v>
      </c>
      <c r="AD204" s="131">
        <v>0</v>
      </c>
      <c r="AE204" s="131">
        <v>0</v>
      </c>
      <c r="AF204" s="131">
        <v>0</v>
      </c>
      <c r="AG204" s="131">
        <v>65</v>
      </c>
      <c r="AH204" s="43">
        <v>184.7</v>
      </c>
    </row>
    <row r="205" spans="4:34">
      <c r="D205" s="62">
        <v>2005</v>
      </c>
      <c r="E205" s="62">
        <v>3</v>
      </c>
      <c r="F205" s="62">
        <v>2005</v>
      </c>
      <c r="G205" s="62">
        <v>2005</v>
      </c>
      <c r="H205" s="131">
        <v>0</v>
      </c>
      <c r="I205" s="131">
        <v>0</v>
      </c>
      <c r="J205" s="131">
        <v>0</v>
      </c>
      <c r="K205" s="131">
        <v>0</v>
      </c>
      <c r="L205" s="131">
        <v>0</v>
      </c>
      <c r="M205" s="131">
        <v>0</v>
      </c>
      <c r="N205" s="131">
        <v>0</v>
      </c>
      <c r="O205" s="131">
        <v>0</v>
      </c>
      <c r="P205" s="131">
        <v>0</v>
      </c>
      <c r="Q205" s="131">
        <v>0</v>
      </c>
      <c r="R205" s="131">
        <v>0.3</v>
      </c>
      <c r="S205" s="131">
        <v>0</v>
      </c>
      <c r="T205" s="131">
        <v>0</v>
      </c>
      <c r="U205" s="131">
        <v>0</v>
      </c>
      <c r="V205" s="131">
        <v>14.3</v>
      </c>
      <c r="W205" s="131">
        <v>0</v>
      </c>
      <c r="X205" s="131">
        <v>160.19999999999999</v>
      </c>
      <c r="Y205" s="131">
        <v>0</v>
      </c>
      <c r="Z205" s="131">
        <v>0</v>
      </c>
      <c r="AA205" s="131">
        <v>0</v>
      </c>
      <c r="AB205" s="131">
        <v>0</v>
      </c>
      <c r="AC205" s="131">
        <v>3.2</v>
      </c>
      <c r="AD205" s="131">
        <v>0</v>
      </c>
      <c r="AE205" s="131">
        <v>0</v>
      </c>
      <c r="AF205" s="131">
        <v>0</v>
      </c>
      <c r="AG205" s="131">
        <v>64.599999999999994</v>
      </c>
      <c r="AH205" s="43">
        <v>242.59999999999997</v>
      </c>
    </row>
    <row r="206" spans="4:34">
      <c r="D206" s="62">
        <v>2005</v>
      </c>
      <c r="E206" s="62">
        <v>4</v>
      </c>
      <c r="F206" s="62">
        <v>2005</v>
      </c>
      <c r="G206" s="62">
        <v>2005</v>
      </c>
      <c r="H206" s="131">
        <v>0</v>
      </c>
      <c r="I206" s="131">
        <v>0</v>
      </c>
      <c r="J206" s="131">
        <v>0</v>
      </c>
      <c r="K206" s="131">
        <v>0</v>
      </c>
      <c r="L206" s="131">
        <v>0</v>
      </c>
      <c r="M206" s="131">
        <v>0</v>
      </c>
      <c r="N206" s="131">
        <v>40.299999999999997</v>
      </c>
      <c r="O206" s="131">
        <v>0</v>
      </c>
      <c r="P206" s="131">
        <v>0</v>
      </c>
      <c r="Q206" s="131">
        <v>0</v>
      </c>
      <c r="R206" s="131">
        <v>3.2</v>
      </c>
      <c r="S206" s="131">
        <v>0</v>
      </c>
      <c r="T206" s="131">
        <v>0</v>
      </c>
      <c r="U206" s="131">
        <v>0</v>
      </c>
      <c r="V206" s="131">
        <v>72.599999999999994</v>
      </c>
      <c r="W206" s="131">
        <v>0</v>
      </c>
      <c r="X206" s="131">
        <v>461.6</v>
      </c>
      <c r="Y206" s="131">
        <v>0</v>
      </c>
      <c r="Z206" s="131">
        <v>0</v>
      </c>
      <c r="AA206" s="131">
        <v>0</v>
      </c>
      <c r="AB206" s="131">
        <v>0</v>
      </c>
      <c r="AC206" s="131">
        <v>6.4</v>
      </c>
      <c r="AD206" s="131">
        <v>0</v>
      </c>
      <c r="AE206" s="131">
        <v>0</v>
      </c>
      <c r="AF206" s="131">
        <v>0</v>
      </c>
      <c r="AG206" s="131">
        <v>340.9</v>
      </c>
      <c r="AH206" s="43">
        <v>925</v>
      </c>
    </row>
    <row r="207" spans="4:34">
      <c r="D207" s="62">
        <v>2005</v>
      </c>
      <c r="E207" s="62">
        <v>5</v>
      </c>
      <c r="F207" s="62">
        <v>2005</v>
      </c>
      <c r="G207" s="62">
        <v>2006</v>
      </c>
      <c r="H207" s="131">
        <v>0</v>
      </c>
      <c r="I207" s="131">
        <v>0</v>
      </c>
      <c r="J207" s="131">
        <v>0</v>
      </c>
      <c r="K207" s="131">
        <v>0</v>
      </c>
      <c r="L207" s="131">
        <v>0</v>
      </c>
      <c r="M207" s="131">
        <v>0</v>
      </c>
      <c r="N207" s="131">
        <v>50.6</v>
      </c>
      <c r="O207" s="131">
        <v>0</v>
      </c>
      <c r="P207" s="131">
        <v>0</v>
      </c>
      <c r="Q207" s="131">
        <v>0</v>
      </c>
      <c r="R207" s="131">
        <v>7</v>
      </c>
      <c r="S207" s="131">
        <v>0</v>
      </c>
      <c r="T207" s="131">
        <v>0</v>
      </c>
      <c r="U207" s="131">
        <v>0</v>
      </c>
      <c r="V207" s="131">
        <v>77.5</v>
      </c>
      <c r="W207" s="131">
        <v>0</v>
      </c>
      <c r="X207" s="131">
        <v>684.4</v>
      </c>
      <c r="Y207" s="131">
        <v>0</v>
      </c>
      <c r="Z207" s="131">
        <v>0</v>
      </c>
      <c r="AA207" s="131">
        <v>0</v>
      </c>
      <c r="AB207" s="131">
        <v>0</v>
      </c>
      <c r="AC207" s="131">
        <v>8</v>
      </c>
      <c r="AD207" s="131">
        <v>0</v>
      </c>
      <c r="AE207" s="131">
        <v>0</v>
      </c>
      <c r="AF207" s="131">
        <v>0</v>
      </c>
      <c r="AG207" s="131">
        <v>593.4</v>
      </c>
      <c r="AH207" s="43">
        <v>1420.9</v>
      </c>
    </row>
    <row r="208" spans="4:34">
      <c r="D208" s="62">
        <v>2005</v>
      </c>
      <c r="E208" s="62">
        <v>6</v>
      </c>
      <c r="F208" s="62">
        <v>2005</v>
      </c>
      <c r="G208" s="62">
        <v>2006</v>
      </c>
      <c r="H208" s="131">
        <v>0</v>
      </c>
      <c r="I208" s="131">
        <v>0</v>
      </c>
      <c r="J208" s="131">
        <v>0</v>
      </c>
      <c r="K208" s="131">
        <v>0</v>
      </c>
      <c r="L208" s="131">
        <v>0</v>
      </c>
      <c r="M208" s="131">
        <v>0</v>
      </c>
      <c r="N208" s="131">
        <v>57</v>
      </c>
      <c r="O208" s="131">
        <v>0</v>
      </c>
      <c r="P208" s="131">
        <v>0</v>
      </c>
      <c r="Q208" s="131">
        <v>0</v>
      </c>
      <c r="R208" s="131">
        <v>17.5</v>
      </c>
      <c r="S208" s="131">
        <v>0</v>
      </c>
      <c r="T208" s="131">
        <v>0</v>
      </c>
      <c r="U208" s="131">
        <v>0</v>
      </c>
      <c r="V208" s="131">
        <v>104.2</v>
      </c>
      <c r="W208" s="131">
        <v>0</v>
      </c>
      <c r="X208" s="131">
        <v>840</v>
      </c>
      <c r="Y208" s="131">
        <v>0</v>
      </c>
      <c r="Z208" s="131">
        <v>0</v>
      </c>
      <c r="AA208" s="131">
        <v>0</v>
      </c>
      <c r="AB208" s="131">
        <v>0</v>
      </c>
      <c r="AC208" s="131">
        <v>8.4</v>
      </c>
      <c r="AD208" s="131">
        <v>0</v>
      </c>
      <c r="AE208" s="131">
        <v>0</v>
      </c>
      <c r="AF208" s="131">
        <v>0</v>
      </c>
      <c r="AG208" s="131">
        <v>721.7</v>
      </c>
      <c r="AH208" s="43">
        <v>1748.8000000000002</v>
      </c>
    </row>
    <row r="209" spans="4:34">
      <c r="D209" s="62">
        <v>2005</v>
      </c>
      <c r="E209" s="62">
        <v>7</v>
      </c>
      <c r="F209" s="62">
        <v>2006</v>
      </c>
      <c r="G209" s="62">
        <v>2006</v>
      </c>
      <c r="H209" s="131">
        <v>0</v>
      </c>
      <c r="I209" s="131">
        <v>0</v>
      </c>
      <c r="J209" s="131">
        <v>0</v>
      </c>
      <c r="K209" s="131">
        <v>0</v>
      </c>
      <c r="L209" s="131">
        <v>0</v>
      </c>
      <c r="M209" s="131">
        <v>0</v>
      </c>
      <c r="N209" s="131">
        <v>49.5</v>
      </c>
      <c r="O209" s="131">
        <v>0</v>
      </c>
      <c r="P209" s="131">
        <v>0</v>
      </c>
      <c r="Q209" s="131">
        <v>0</v>
      </c>
      <c r="R209" s="131">
        <v>25.4</v>
      </c>
      <c r="S209" s="131">
        <v>0</v>
      </c>
      <c r="T209" s="131">
        <v>0</v>
      </c>
      <c r="U209" s="131">
        <v>0</v>
      </c>
      <c r="V209" s="131">
        <v>81.099999999999994</v>
      </c>
      <c r="W209" s="131">
        <v>0</v>
      </c>
      <c r="X209" s="131">
        <v>986.7</v>
      </c>
      <c r="Y209" s="131">
        <v>0</v>
      </c>
      <c r="Z209" s="131">
        <v>0</v>
      </c>
      <c r="AA209" s="131">
        <v>0</v>
      </c>
      <c r="AB209" s="131">
        <v>0</v>
      </c>
      <c r="AC209" s="131">
        <v>9.6999999999999993</v>
      </c>
      <c r="AD209" s="131">
        <v>0</v>
      </c>
      <c r="AE209" s="131">
        <v>0</v>
      </c>
      <c r="AF209" s="131">
        <v>0</v>
      </c>
      <c r="AG209" s="131">
        <v>788</v>
      </c>
      <c r="AH209" s="43">
        <v>1940.4</v>
      </c>
    </row>
    <row r="210" spans="4:34">
      <c r="D210" s="62">
        <v>2005</v>
      </c>
      <c r="E210" s="62">
        <v>8</v>
      </c>
      <c r="F210" s="62">
        <v>2006</v>
      </c>
      <c r="G210" s="62">
        <v>2006</v>
      </c>
      <c r="H210" s="131">
        <v>0</v>
      </c>
      <c r="I210" s="131">
        <v>0</v>
      </c>
      <c r="J210" s="131">
        <v>0</v>
      </c>
      <c r="K210" s="131">
        <v>0</v>
      </c>
      <c r="L210" s="131">
        <v>0</v>
      </c>
      <c r="M210" s="131">
        <v>0</v>
      </c>
      <c r="N210" s="131">
        <v>44.9</v>
      </c>
      <c r="O210" s="131">
        <v>0</v>
      </c>
      <c r="P210" s="131">
        <v>0</v>
      </c>
      <c r="Q210" s="131">
        <v>0</v>
      </c>
      <c r="R210" s="131">
        <v>11.8</v>
      </c>
      <c r="S210" s="131">
        <v>0</v>
      </c>
      <c r="T210" s="131">
        <v>0</v>
      </c>
      <c r="U210" s="131">
        <v>0</v>
      </c>
      <c r="V210" s="131">
        <v>113.9</v>
      </c>
      <c r="W210" s="131">
        <v>0</v>
      </c>
      <c r="X210" s="131">
        <v>1149.7</v>
      </c>
      <c r="Y210" s="131">
        <v>0</v>
      </c>
      <c r="Z210" s="131">
        <v>0</v>
      </c>
      <c r="AA210" s="131">
        <v>0</v>
      </c>
      <c r="AB210" s="131">
        <v>0</v>
      </c>
      <c r="AC210" s="131">
        <v>10.6</v>
      </c>
      <c r="AD210" s="131">
        <v>0</v>
      </c>
      <c r="AE210" s="131">
        <v>0</v>
      </c>
      <c r="AF210" s="131">
        <v>0</v>
      </c>
      <c r="AG210" s="131">
        <v>762.5</v>
      </c>
      <c r="AH210" s="43">
        <v>2093.4</v>
      </c>
    </row>
    <row r="211" spans="4:34">
      <c r="D211" s="62">
        <v>2005</v>
      </c>
      <c r="E211" s="62">
        <v>9</v>
      </c>
      <c r="F211" s="62">
        <v>2006</v>
      </c>
      <c r="G211" s="62">
        <v>2006</v>
      </c>
      <c r="H211" s="131">
        <v>0</v>
      </c>
      <c r="I211" s="131">
        <v>0</v>
      </c>
      <c r="J211" s="131">
        <v>0</v>
      </c>
      <c r="K211" s="131">
        <v>0</v>
      </c>
      <c r="L211" s="131">
        <v>0</v>
      </c>
      <c r="M211" s="131">
        <v>0</v>
      </c>
      <c r="N211" s="131">
        <v>39</v>
      </c>
      <c r="O211" s="131">
        <v>0</v>
      </c>
      <c r="P211" s="131">
        <v>0</v>
      </c>
      <c r="Q211" s="131">
        <v>0</v>
      </c>
      <c r="R211" s="131">
        <v>11.4</v>
      </c>
      <c r="S211" s="131">
        <v>0</v>
      </c>
      <c r="T211" s="131">
        <v>0</v>
      </c>
      <c r="U211" s="131">
        <v>0</v>
      </c>
      <c r="V211" s="131">
        <v>112.4</v>
      </c>
      <c r="W211" s="131">
        <v>0</v>
      </c>
      <c r="X211" s="131">
        <v>782.7</v>
      </c>
      <c r="Y211" s="131">
        <v>0</v>
      </c>
      <c r="Z211" s="131">
        <v>0</v>
      </c>
      <c r="AA211" s="131">
        <v>0</v>
      </c>
      <c r="AB211" s="131">
        <v>0</v>
      </c>
      <c r="AC211" s="131">
        <v>7.2</v>
      </c>
      <c r="AD211" s="131">
        <v>0</v>
      </c>
      <c r="AE211" s="131">
        <v>0</v>
      </c>
      <c r="AF211" s="131">
        <v>0</v>
      </c>
      <c r="AG211" s="131">
        <v>619.29999999999995</v>
      </c>
      <c r="AH211" s="43">
        <v>1572</v>
      </c>
    </row>
    <row r="212" spans="4:34">
      <c r="D212" s="62">
        <v>2005</v>
      </c>
      <c r="E212" s="62">
        <v>10</v>
      </c>
      <c r="F212" s="62">
        <v>2006</v>
      </c>
      <c r="G212" s="62">
        <v>2006</v>
      </c>
      <c r="H212" s="131">
        <v>0</v>
      </c>
      <c r="I212" s="131">
        <v>0</v>
      </c>
      <c r="J212" s="131">
        <v>0</v>
      </c>
      <c r="K212" s="131">
        <v>0</v>
      </c>
      <c r="L212" s="131">
        <v>0</v>
      </c>
      <c r="M212" s="131">
        <v>0</v>
      </c>
      <c r="N212" s="131">
        <v>38.9</v>
      </c>
      <c r="O212" s="131">
        <v>0</v>
      </c>
      <c r="P212" s="131">
        <v>0</v>
      </c>
      <c r="Q212" s="131">
        <v>0</v>
      </c>
      <c r="R212" s="131">
        <v>9.6</v>
      </c>
      <c r="S212" s="131">
        <v>0</v>
      </c>
      <c r="T212" s="131">
        <v>0</v>
      </c>
      <c r="U212" s="131">
        <v>0</v>
      </c>
      <c r="V212" s="131">
        <v>126.3</v>
      </c>
      <c r="W212" s="131">
        <v>0</v>
      </c>
      <c r="X212" s="131">
        <v>578</v>
      </c>
      <c r="Y212" s="131">
        <v>0</v>
      </c>
      <c r="Z212" s="131">
        <v>0</v>
      </c>
      <c r="AA212" s="131">
        <v>0</v>
      </c>
      <c r="AB212" s="131">
        <v>0</v>
      </c>
      <c r="AC212" s="131">
        <v>6.3</v>
      </c>
      <c r="AD212" s="131">
        <v>0</v>
      </c>
      <c r="AE212" s="131">
        <v>0</v>
      </c>
      <c r="AF212" s="131">
        <v>0</v>
      </c>
      <c r="AG212" s="131">
        <v>441.4</v>
      </c>
      <c r="AH212" s="43">
        <v>1200.5</v>
      </c>
    </row>
    <row r="213" spans="4:34">
      <c r="D213" s="62">
        <v>2005</v>
      </c>
      <c r="E213" s="62">
        <v>11</v>
      </c>
      <c r="F213" s="62">
        <v>2006</v>
      </c>
      <c r="G213" s="62">
        <v>2006</v>
      </c>
      <c r="H213" s="131">
        <v>0</v>
      </c>
      <c r="I213" s="131">
        <v>0</v>
      </c>
      <c r="J213" s="131">
        <v>0</v>
      </c>
      <c r="K213" s="131">
        <v>0</v>
      </c>
      <c r="L213" s="131">
        <v>0</v>
      </c>
      <c r="M213" s="131">
        <v>0</v>
      </c>
      <c r="N213" s="131">
        <v>26.5</v>
      </c>
      <c r="O213" s="131">
        <v>0</v>
      </c>
      <c r="P213" s="131">
        <v>0</v>
      </c>
      <c r="Q213" s="131">
        <v>0</v>
      </c>
      <c r="R213" s="131">
        <v>4.2</v>
      </c>
      <c r="S213" s="131">
        <v>0</v>
      </c>
      <c r="T213" s="131">
        <v>0</v>
      </c>
      <c r="U213" s="131">
        <v>0</v>
      </c>
      <c r="V213" s="131">
        <v>106.8</v>
      </c>
      <c r="W213" s="131">
        <v>0</v>
      </c>
      <c r="X213" s="131">
        <v>1324.2</v>
      </c>
      <c r="Y213" s="131">
        <v>0</v>
      </c>
      <c r="Z213" s="131">
        <v>0</v>
      </c>
      <c r="AA213" s="131">
        <v>0</v>
      </c>
      <c r="AB213" s="131">
        <v>0</v>
      </c>
      <c r="AC213" s="131">
        <v>4.9000000000000004</v>
      </c>
      <c r="AD213" s="131">
        <v>0</v>
      </c>
      <c r="AE213" s="131">
        <v>0</v>
      </c>
      <c r="AF213" s="131">
        <v>0</v>
      </c>
      <c r="AG213" s="131">
        <v>518.29999999999995</v>
      </c>
      <c r="AH213" s="43">
        <v>1984.9</v>
      </c>
    </row>
    <row r="214" spans="4:34">
      <c r="D214" s="62">
        <v>2005</v>
      </c>
      <c r="E214" s="62">
        <v>12</v>
      </c>
      <c r="F214" s="62">
        <v>2006</v>
      </c>
      <c r="G214" s="62">
        <v>2006</v>
      </c>
      <c r="H214" s="131">
        <v>0</v>
      </c>
      <c r="I214" s="131">
        <v>0</v>
      </c>
      <c r="J214" s="131">
        <v>0</v>
      </c>
      <c r="K214" s="131">
        <v>0</v>
      </c>
      <c r="L214" s="131">
        <v>0</v>
      </c>
      <c r="M214" s="131">
        <v>0</v>
      </c>
      <c r="N214" s="131">
        <v>22.8</v>
      </c>
      <c r="O214" s="131">
        <v>0</v>
      </c>
      <c r="P214" s="131">
        <v>0</v>
      </c>
      <c r="Q214" s="131">
        <v>0</v>
      </c>
      <c r="R214" s="131">
        <v>1.1000000000000001</v>
      </c>
      <c r="S214" s="131">
        <v>0</v>
      </c>
      <c r="T214" s="131">
        <v>0</v>
      </c>
      <c r="U214" s="131">
        <v>0</v>
      </c>
      <c r="V214" s="131">
        <v>87.9</v>
      </c>
      <c r="W214" s="131">
        <v>0</v>
      </c>
      <c r="X214" s="131">
        <v>989.4</v>
      </c>
      <c r="Y214" s="131">
        <v>0</v>
      </c>
      <c r="Z214" s="131">
        <v>0</v>
      </c>
      <c r="AA214" s="131">
        <v>0</v>
      </c>
      <c r="AB214" s="131">
        <v>0</v>
      </c>
      <c r="AC214" s="131">
        <v>3.5</v>
      </c>
      <c r="AD214" s="131">
        <v>0</v>
      </c>
      <c r="AE214" s="131">
        <v>0</v>
      </c>
      <c r="AF214" s="131">
        <v>0</v>
      </c>
      <c r="AG214" s="131">
        <v>409.4</v>
      </c>
      <c r="AH214" s="43">
        <v>1514.1</v>
      </c>
    </row>
    <row r="215" spans="4:34">
      <c r="D215" s="62">
        <v>2006</v>
      </c>
      <c r="E215" s="62">
        <v>1</v>
      </c>
      <c r="F215" s="62">
        <v>2006</v>
      </c>
      <c r="G215" s="62">
        <v>2006</v>
      </c>
      <c r="H215" s="131">
        <v>0</v>
      </c>
      <c r="I215" s="131">
        <v>0</v>
      </c>
      <c r="J215" s="131">
        <v>0</v>
      </c>
      <c r="K215" s="131">
        <v>0</v>
      </c>
      <c r="L215" s="131">
        <v>0</v>
      </c>
      <c r="M215" s="131">
        <v>0</v>
      </c>
      <c r="N215" s="131">
        <v>20.100000000000001</v>
      </c>
      <c r="O215" s="131">
        <v>0</v>
      </c>
      <c r="P215" s="131">
        <v>0</v>
      </c>
      <c r="Q215" s="131">
        <v>0</v>
      </c>
      <c r="R215" s="131">
        <v>3.9</v>
      </c>
      <c r="S215" s="131">
        <v>0</v>
      </c>
      <c r="T215" s="131">
        <v>0</v>
      </c>
      <c r="U215" s="131">
        <v>0</v>
      </c>
      <c r="V215" s="131">
        <v>44.2</v>
      </c>
      <c r="W215" s="131">
        <v>0</v>
      </c>
      <c r="X215" s="131">
        <v>696.4</v>
      </c>
      <c r="Y215" s="131">
        <v>0</v>
      </c>
      <c r="Z215" s="131">
        <v>0</v>
      </c>
      <c r="AA215" s="131">
        <v>0</v>
      </c>
      <c r="AB215" s="131">
        <v>0</v>
      </c>
      <c r="AC215" s="131">
        <v>2.8</v>
      </c>
      <c r="AD215" s="131">
        <v>0</v>
      </c>
      <c r="AE215" s="131">
        <v>0</v>
      </c>
      <c r="AF215" s="131">
        <v>0</v>
      </c>
      <c r="AG215" s="131">
        <v>290.10000000000002</v>
      </c>
      <c r="AH215" s="43">
        <v>1057.5</v>
      </c>
    </row>
    <row r="216" spans="4:34">
      <c r="D216" s="62">
        <v>2006</v>
      </c>
      <c r="E216" s="62">
        <v>2</v>
      </c>
      <c r="F216" s="62">
        <v>2006</v>
      </c>
      <c r="G216" s="62">
        <v>2006</v>
      </c>
      <c r="H216" s="131">
        <v>0</v>
      </c>
      <c r="I216" s="131">
        <v>0</v>
      </c>
      <c r="J216" s="131">
        <v>0</v>
      </c>
      <c r="K216" s="131">
        <v>0</v>
      </c>
      <c r="L216" s="131">
        <v>0</v>
      </c>
      <c r="M216" s="131">
        <v>0</v>
      </c>
      <c r="N216" s="131">
        <v>65.3</v>
      </c>
      <c r="O216" s="131">
        <v>0</v>
      </c>
      <c r="P216" s="131">
        <v>0</v>
      </c>
      <c r="Q216" s="131">
        <v>0</v>
      </c>
      <c r="R216" s="131">
        <v>5.8</v>
      </c>
      <c r="S216" s="131">
        <v>0</v>
      </c>
      <c r="T216" s="131">
        <v>0</v>
      </c>
      <c r="U216" s="131">
        <v>0</v>
      </c>
      <c r="V216" s="131">
        <v>67.7</v>
      </c>
      <c r="W216" s="131">
        <v>0</v>
      </c>
      <c r="X216" s="131">
        <v>750.9</v>
      </c>
      <c r="Y216" s="131">
        <v>0</v>
      </c>
      <c r="Z216" s="131">
        <v>0</v>
      </c>
      <c r="AA216" s="131">
        <v>0</v>
      </c>
      <c r="AB216" s="131">
        <v>0</v>
      </c>
      <c r="AC216" s="131">
        <v>3.5</v>
      </c>
      <c r="AD216" s="131">
        <v>0</v>
      </c>
      <c r="AE216" s="131">
        <v>0</v>
      </c>
      <c r="AF216" s="131">
        <v>0</v>
      </c>
      <c r="AG216" s="131">
        <v>544.9</v>
      </c>
      <c r="AH216" s="43">
        <v>1438.1</v>
      </c>
    </row>
    <row r="217" spans="4:34">
      <c r="D217" s="62">
        <v>2006</v>
      </c>
      <c r="E217" s="62">
        <v>3</v>
      </c>
      <c r="F217" s="62">
        <v>2006</v>
      </c>
      <c r="G217" s="62">
        <v>2006</v>
      </c>
      <c r="H217" s="131">
        <v>0</v>
      </c>
      <c r="I217" s="131">
        <v>0</v>
      </c>
      <c r="J217" s="131">
        <v>0</v>
      </c>
      <c r="K217" s="131">
        <v>0</v>
      </c>
      <c r="L217" s="131">
        <v>0</v>
      </c>
      <c r="M217" s="131">
        <v>0</v>
      </c>
      <c r="N217" s="131">
        <v>85.3</v>
      </c>
      <c r="O217" s="131">
        <v>0</v>
      </c>
      <c r="P217" s="131">
        <v>0</v>
      </c>
      <c r="Q217" s="131">
        <v>0</v>
      </c>
      <c r="R217" s="131">
        <v>0.1</v>
      </c>
      <c r="S217" s="131">
        <v>0</v>
      </c>
      <c r="T217" s="131">
        <v>0</v>
      </c>
      <c r="U217" s="131">
        <v>0</v>
      </c>
      <c r="V217" s="131">
        <v>546.70000000000005</v>
      </c>
      <c r="W217" s="131">
        <v>0</v>
      </c>
      <c r="X217" s="131">
        <v>154</v>
      </c>
      <c r="Y217" s="131">
        <v>0</v>
      </c>
      <c r="Z217" s="131">
        <v>0</v>
      </c>
      <c r="AA217" s="131">
        <v>0</v>
      </c>
      <c r="AB217" s="131">
        <v>0</v>
      </c>
      <c r="AC217" s="131">
        <v>1.1000000000000001</v>
      </c>
      <c r="AD217" s="131">
        <v>0</v>
      </c>
      <c r="AE217" s="131">
        <v>0</v>
      </c>
      <c r="AF217" s="131">
        <v>0</v>
      </c>
      <c r="AG217" s="131">
        <v>768.3</v>
      </c>
      <c r="AH217" s="43">
        <v>1555.5</v>
      </c>
    </row>
    <row r="218" spans="4:34">
      <c r="D218" s="62">
        <v>2006</v>
      </c>
      <c r="E218" s="62">
        <v>4</v>
      </c>
      <c r="F218" s="62">
        <v>2006</v>
      </c>
      <c r="G218" s="62">
        <v>2006</v>
      </c>
      <c r="H218" s="131">
        <v>0</v>
      </c>
      <c r="I218" s="131">
        <v>0</v>
      </c>
      <c r="J218" s="131">
        <v>0</v>
      </c>
      <c r="K218" s="131">
        <v>0</v>
      </c>
      <c r="L218" s="131">
        <v>0</v>
      </c>
      <c r="M218" s="131">
        <v>0</v>
      </c>
      <c r="N218" s="131">
        <v>30.9</v>
      </c>
      <c r="O218" s="131">
        <v>0</v>
      </c>
      <c r="P218" s="131">
        <v>0</v>
      </c>
      <c r="Q218" s="131">
        <v>0</v>
      </c>
      <c r="R218" s="131">
        <v>0.1</v>
      </c>
      <c r="S218" s="131">
        <v>0</v>
      </c>
      <c r="T218" s="131">
        <v>0</v>
      </c>
      <c r="U218" s="131">
        <v>0</v>
      </c>
      <c r="V218" s="131">
        <v>226.1</v>
      </c>
      <c r="W218" s="131">
        <v>0</v>
      </c>
      <c r="X218" s="131">
        <v>268.5</v>
      </c>
      <c r="Y218" s="131">
        <v>0</v>
      </c>
      <c r="Z218" s="131">
        <v>0</v>
      </c>
      <c r="AA218" s="131">
        <v>0</v>
      </c>
      <c r="AB218" s="131">
        <v>0</v>
      </c>
      <c r="AC218" s="131">
        <v>2.1</v>
      </c>
      <c r="AD218" s="131">
        <v>0</v>
      </c>
      <c r="AE218" s="131">
        <v>0</v>
      </c>
      <c r="AF218" s="131">
        <v>0</v>
      </c>
      <c r="AG218" s="131">
        <v>422.2</v>
      </c>
      <c r="AH218" s="43">
        <v>949.90000000000009</v>
      </c>
    </row>
    <row r="219" spans="4:34">
      <c r="D219" s="62">
        <v>2006</v>
      </c>
      <c r="E219" s="62">
        <v>5</v>
      </c>
      <c r="F219" s="62">
        <v>2006</v>
      </c>
      <c r="G219" s="62">
        <v>2007</v>
      </c>
      <c r="H219" s="131">
        <v>0</v>
      </c>
      <c r="I219" s="131">
        <v>0</v>
      </c>
      <c r="J219" s="131">
        <v>0</v>
      </c>
      <c r="K219" s="131">
        <v>0</v>
      </c>
      <c r="L219" s="131">
        <v>0</v>
      </c>
      <c r="M219" s="131">
        <v>0</v>
      </c>
      <c r="N219" s="131">
        <v>73.900000000000006</v>
      </c>
      <c r="O219" s="131">
        <v>0</v>
      </c>
      <c r="P219" s="131">
        <v>0</v>
      </c>
      <c r="Q219" s="131">
        <v>0</v>
      </c>
      <c r="R219" s="131">
        <v>1.6</v>
      </c>
      <c r="S219" s="131">
        <v>0</v>
      </c>
      <c r="T219" s="131">
        <v>0</v>
      </c>
      <c r="U219" s="131">
        <v>0</v>
      </c>
      <c r="V219" s="131">
        <v>39.6</v>
      </c>
      <c r="W219" s="131">
        <v>0</v>
      </c>
      <c r="X219" s="131">
        <v>667.2</v>
      </c>
      <c r="Y219" s="131">
        <v>0</v>
      </c>
      <c r="Z219" s="131">
        <v>0</v>
      </c>
      <c r="AA219" s="131">
        <v>0</v>
      </c>
      <c r="AB219" s="131">
        <v>0</v>
      </c>
      <c r="AC219" s="131">
        <v>6.2</v>
      </c>
      <c r="AD219" s="131">
        <v>0</v>
      </c>
      <c r="AE219" s="131">
        <v>0</v>
      </c>
      <c r="AF219" s="131">
        <v>0</v>
      </c>
      <c r="AG219" s="131">
        <v>977.5</v>
      </c>
      <c r="AH219" s="43">
        <v>1766</v>
      </c>
    </row>
    <row r="220" spans="4:34">
      <c r="D220" s="62">
        <v>2006</v>
      </c>
      <c r="E220" s="62">
        <v>6</v>
      </c>
      <c r="F220" s="62">
        <v>2006</v>
      </c>
      <c r="G220" s="62">
        <v>2007</v>
      </c>
      <c r="H220" s="131">
        <v>0</v>
      </c>
      <c r="I220" s="131">
        <v>0</v>
      </c>
      <c r="J220" s="131">
        <v>0</v>
      </c>
      <c r="K220" s="131">
        <v>0</v>
      </c>
      <c r="L220" s="131">
        <v>0</v>
      </c>
      <c r="M220" s="131">
        <v>0</v>
      </c>
      <c r="N220" s="131">
        <v>118.9</v>
      </c>
      <c r="O220" s="131">
        <v>0</v>
      </c>
      <c r="P220" s="131">
        <v>0</v>
      </c>
      <c r="Q220" s="131">
        <v>0</v>
      </c>
      <c r="R220" s="131">
        <v>15.4</v>
      </c>
      <c r="S220" s="131">
        <v>0</v>
      </c>
      <c r="T220" s="131">
        <v>0</v>
      </c>
      <c r="U220" s="131">
        <v>0</v>
      </c>
      <c r="V220" s="131">
        <v>97.5</v>
      </c>
      <c r="W220" s="131">
        <v>0</v>
      </c>
      <c r="X220" s="131">
        <v>619.9</v>
      </c>
      <c r="Y220" s="131">
        <v>0</v>
      </c>
      <c r="Z220" s="131">
        <v>0</v>
      </c>
      <c r="AA220" s="131">
        <v>0</v>
      </c>
      <c r="AB220" s="131">
        <v>0</v>
      </c>
      <c r="AC220" s="131">
        <v>9.8000000000000007</v>
      </c>
      <c r="AD220" s="131">
        <v>0</v>
      </c>
      <c r="AE220" s="131">
        <v>0</v>
      </c>
      <c r="AF220" s="131">
        <v>0</v>
      </c>
      <c r="AG220" s="131">
        <v>1099.8</v>
      </c>
      <c r="AH220" s="43">
        <v>1961.3</v>
      </c>
    </row>
    <row r="221" spans="4:34">
      <c r="D221" s="62">
        <v>2006</v>
      </c>
      <c r="E221" s="62">
        <v>7</v>
      </c>
      <c r="F221" s="62">
        <v>2007</v>
      </c>
      <c r="G221" s="62">
        <v>2007</v>
      </c>
      <c r="H221" s="131">
        <v>0</v>
      </c>
      <c r="I221" s="131">
        <v>0</v>
      </c>
      <c r="J221" s="131">
        <v>0</v>
      </c>
      <c r="K221" s="131">
        <v>0</v>
      </c>
      <c r="L221" s="131">
        <v>0</v>
      </c>
      <c r="M221" s="131">
        <v>0</v>
      </c>
      <c r="N221" s="131">
        <v>38.5</v>
      </c>
      <c r="O221" s="131">
        <v>0</v>
      </c>
      <c r="P221" s="131">
        <v>0</v>
      </c>
      <c r="Q221" s="131">
        <v>0</v>
      </c>
      <c r="R221" s="131">
        <v>14.9</v>
      </c>
      <c r="S221" s="131">
        <v>0</v>
      </c>
      <c r="T221" s="131">
        <v>0</v>
      </c>
      <c r="U221" s="131">
        <v>0</v>
      </c>
      <c r="V221" s="131">
        <v>134.1</v>
      </c>
      <c r="W221" s="131">
        <v>0</v>
      </c>
      <c r="X221" s="131">
        <v>1074.4000000000001</v>
      </c>
      <c r="Y221" s="131">
        <v>0</v>
      </c>
      <c r="Z221" s="131">
        <v>0</v>
      </c>
      <c r="AA221" s="131">
        <v>0</v>
      </c>
      <c r="AB221" s="131">
        <v>0</v>
      </c>
      <c r="AC221" s="131">
        <v>8.9</v>
      </c>
      <c r="AD221" s="131">
        <v>0</v>
      </c>
      <c r="AE221" s="131">
        <v>0</v>
      </c>
      <c r="AF221" s="131">
        <v>0</v>
      </c>
      <c r="AG221" s="131">
        <v>565</v>
      </c>
      <c r="AH221" s="43">
        <v>1835.8000000000002</v>
      </c>
    </row>
    <row r="222" spans="4:34">
      <c r="D222" s="62">
        <v>2006</v>
      </c>
      <c r="E222" s="62">
        <v>8</v>
      </c>
      <c r="F222" s="62">
        <v>2007</v>
      </c>
      <c r="G222" s="62">
        <v>2007</v>
      </c>
      <c r="H222" s="131">
        <v>0</v>
      </c>
      <c r="I222" s="131">
        <v>0</v>
      </c>
      <c r="J222" s="131">
        <v>0</v>
      </c>
      <c r="K222" s="131">
        <v>0</v>
      </c>
      <c r="L222" s="131">
        <v>0</v>
      </c>
      <c r="M222" s="131">
        <v>0</v>
      </c>
      <c r="N222" s="131">
        <v>19</v>
      </c>
      <c r="O222" s="131">
        <v>0</v>
      </c>
      <c r="P222" s="131">
        <v>0</v>
      </c>
      <c r="Q222" s="131">
        <v>0</v>
      </c>
      <c r="R222" s="131">
        <v>15.4</v>
      </c>
      <c r="S222" s="131">
        <v>0</v>
      </c>
      <c r="T222" s="131">
        <v>0</v>
      </c>
      <c r="U222" s="131">
        <v>0</v>
      </c>
      <c r="V222" s="131">
        <v>115.1</v>
      </c>
      <c r="W222" s="131">
        <v>0</v>
      </c>
      <c r="X222" s="131">
        <v>1007.5</v>
      </c>
      <c r="Y222" s="131">
        <v>0</v>
      </c>
      <c r="Z222" s="131">
        <v>0</v>
      </c>
      <c r="AA222" s="131">
        <v>0</v>
      </c>
      <c r="AB222" s="131">
        <v>0</v>
      </c>
      <c r="AC222" s="131">
        <v>10.4</v>
      </c>
      <c r="AD222" s="131">
        <v>0</v>
      </c>
      <c r="AE222" s="131">
        <v>0</v>
      </c>
      <c r="AF222" s="131">
        <v>0</v>
      </c>
      <c r="AG222" s="131">
        <v>479.8</v>
      </c>
      <c r="AH222" s="43">
        <v>1647.2</v>
      </c>
    </row>
    <row r="223" spans="4:34">
      <c r="D223" s="62">
        <v>2006</v>
      </c>
      <c r="E223" s="62">
        <v>9</v>
      </c>
      <c r="F223" s="62">
        <v>2007</v>
      </c>
      <c r="G223" s="62">
        <v>2007</v>
      </c>
      <c r="H223" s="131">
        <v>0</v>
      </c>
      <c r="I223" s="131">
        <v>0</v>
      </c>
      <c r="J223" s="131">
        <v>0</v>
      </c>
      <c r="K223" s="131">
        <v>0</v>
      </c>
      <c r="L223" s="131">
        <v>0</v>
      </c>
      <c r="M223" s="131">
        <v>0</v>
      </c>
      <c r="N223" s="131">
        <v>85.2</v>
      </c>
      <c r="O223" s="131">
        <v>0</v>
      </c>
      <c r="P223" s="131">
        <v>0</v>
      </c>
      <c r="Q223" s="131">
        <v>0</v>
      </c>
      <c r="R223" s="131">
        <v>11.3</v>
      </c>
      <c r="S223" s="131">
        <v>0</v>
      </c>
      <c r="T223" s="131">
        <v>0</v>
      </c>
      <c r="U223" s="131">
        <v>0</v>
      </c>
      <c r="V223" s="131">
        <v>118.6</v>
      </c>
      <c r="W223" s="131">
        <v>0</v>
      </c>
      <c r="X223" s="131">
        <v>1058.9000000000001</v>
      </c>
      <c r="Y223" s="131">
        <v>0</v>
      </c>
      <c r="Z223" s="131">
        <v>0</v>
      </c>
      <c r="AA223" s="131">
        <v>0</v>
      </c>
      <c r="AB223" s="131">
        <v>0</v>
      </c>
      <c r="AC223" s="131">
        <v>6.6</v>
      </c>
      <c r="AD223" s="131">
        <v>0</v>
      </c>
      <c r="AE223" s="131">
        <v>0</v>
      </c>
      <c r="AF223" s="131">
        <v>0</v>
      </c>
      <c r="AG223" s="131">
        <v>436.7</v>
      </c>
      <c r="AH223" s="43">
        <v>1717.3</v>
      </c>
    </row>
    <row r="224" spans="4:34">
      <c r="D224" s="62">
        <v>2006</v>
      </c>
      <c r="E224" s="62">
        <v>10</v>
      </c>
      <c r="F224" s="62">
        <v>2007</v>
      </c>
      <c r="G224" s="62">
        <v>2007</v>
      </c>
      <c r="H224" s="131">
        <v>0</v>
      </c>
      <c r="I224" s="131">
        <v>0</v>
      </c>
      <c r="J224" s="131">
        <v>0</v>
      </c>
      <c r="K224" s="131">
        <v>0</v>
      </c>
      <c r="L224" s="131">
        <v>0</v>
      </c>
      <c r="M224" s="131">
        <v>0</v>
      </c>
      <c r="N224" s="131">
        <v>245.6</v>
      </c>
      <c r="O224" s="131">
        <v>0</v>
      </c>
      <c r="P224" s="131">
        <v>0</v>
      </c>
      <c r="Q224" s="131">
        <v>0</v>
      </c>
      <c r="R224" s="131">
        <v>3.3</v>
      </c>
      <c r="S224" s="131">
        <v>0</v>
      </c>
      <c r="T224" s="131">
        <v>0</v>
      </c>
      <c r="U224" s="131">
        <v>0</v>
      </c>
      <c r="V224" s="131">
        <v>101.5</v>
      </c>
      <c r="W224" s="131">
        <v>0</v>
      </c>
      <c r="X224" s="131">
        <v>1203.3</v>
      </c>
      <c r="Y224" s="131">
        <v>0</v>
      </c>
      <c r="Z224" s="131">
        <v>0</v>
      </c>
      <c r="AA224" s="131">
        <v>0</v>
      </c>
      <c r="AB224" s="131">
        <v>0</v>
      </c>
      <c r="AC224" s="131">
        <v>6.1</v>
      </c>
      <c r="AD224" s="131">
        <v>0</v>
      </c>
      <c r="AE224" s="131">
        <v>0</v>
      </c>
      <c r="AF224" s="131">
        <v>0</v>
      </c>
      <c r="AG224" s="131">
        <v>412.4</v>
      </c>
      <c r="AH224" s="43">
        <v>1972.1999999999998</v>
      </c>
    </row>
    <row r="225" spans="4:34">
      <c r="D225" s="62">
        <v>2006</v>
      </c>
      <c r="E225" s="62">
        <v>11</v>
      </c>
      <c r="F225" s="62">
        <v>2007</v>
      </c>
      <c r="G225" s="62">
        <v>2007</v>
      </c>
      <c r="H225" s="131">
        <v>0</v>
      </c>
      <c r="I225" s="131">
        <v>0</v>
      </c>
      <c r="J225" s="131">
        <v>0</v>
      </c>
      <c r="K225" s="131">
        <v>0</v>
      </c>
      <c r="L225" s="131">
        <v>0</v>
      </c>
      <c r="M225" s="131">
        <v>0</v>
      </c>
      <c r="N225" s="131">
        <v>211.6</v>
      </c>
      <c r="O225" s="131">
        <v>0</v>
      </c>
      <c r="P225" s="131">
        <v>0</v>
      </c>
      <c r="Q225" s="131">
        <v>0</v>
      </c>
      <c r="R225" s="131">
        <v>7</v>
      </c>
      <c r="S225" s="131">
        <v>0</v>
      </c>
      <c r="T225" s="131">
        <v>0</v>
      </c>
      <c r="U225" s="131">
        <v>0</v>
      </c>
      <c r="V225" s="131">
        <v>112.4</v>
      </c>
      <c r="W225" s="131">
        <v>0</v>
      </c>
      <c r="X225" s="131">
        <v>1133.5</v>
      </c>
      <c r="Y225" s="131">
        <v>0</v>
      </c>
      <c r="Z225" s="131">
        <v>0</v>
      </c>
      <c r="AA225" s="131">
        <v>0</v>
      </c>
      <c r="AB225" s="131">
        <v>0</v>
      </c>
      <c r="AC225" s="131">
        <v>4.5</v>
      </c>
      <c r="AD225" s="131">
        <v>0</v>
      </c>
      <c r="AE225" s="131">
        <v>0</v>
      </c>
      <c r="AF225" s="131">
        <v>0</v>
      </c>
      <c r="AG225" s="131">
        <v>425.8</v>
      </c>
      <c r="AH225" s="43">
        <v>1894.8</v>
      </c>
    </row>
    <row r="226" spans="4:34">
      <c r="D226" s="62">
        <v>2006</v>
      </c>
      <c r="E226" s="62">
        <v>12</v>
      </c>
      <c r="F226" s="62">
        <v>2007</v>
      </c>
      <c r="G226" s="62">
        <v>2007</v>
      </c>
      <c r="H226" s="131">
        <v>0</v>
      </c>
      <c r="I226" s="131">
        <v>0</v>
      </c>
      <c r="J226" s="131">
        <v>0</v>
      </c>
      <c r="K226" s="131">
        <v>0</v>
      </c>
      <c r="L226" s="131">
        <v>0</v>
      </c>
      <c r="M226" s="131">
        <v>0</v>
      </c>
      <c r="N226" s="131">
        <v>128.9</v>
      </c>
      <c r="O226" s="131">
        <v>0</v>
      </c>
      <c r="P226" s="131">
        <v>0</v>
      </c>
      <c r="Q226" s="131">
        <v>0</v>
      </c>
      <c r="R226" s="131">
        <v>2.2999999999999998</v>
      </c>
      <c r="S226" s="131">
        <v>0</v>
      </c>
      <c r="T226" s="131">
        <v>0</v>
      </c>
      <c r="U226" s="131">
        <v>0</v>
      </c>
      <c r="V226" s="131">
        <v>616.9</v>
      </c>
      <c r="W226" s="131">
        <v>0</v>
      </c>
      <c r="X226" s="131">
        <v>1030.5999999999999</v>
      </c>
      <c r="Y226" s="131">
        <v>0</v>
      </c>
      <c r="Z226" s="131">
        <v>0</v>
      </c>
      <c r="AA226" s="131">
        <v>0</v>
      </c>
      <c r="AB226" s="131">
        <v>0</v>
      </c>
      <c r="AC226" s="131">
        <v>2.2999999999999998</v>
      </c>
      <c r="AD226" s="131">
        <v>0</v>
      </c>
      <c r="AE226" s="131">
        <v>0</v>
      </c>
      <c r="AF226" s="131">
        <v>0</v>
      </c>
      <c r="AG226" s="131">
        <v>470.5</v>
      </c>
      <c r="AH226" s="43">
        <v>2251.5</v>
      </c>
    </row>
    <row r="227" spans="4:34">
      <c r="D227" s="62">
        <v>2007</v>
      </c>
      <c r="E227" s="62">
        <v>1</v>
      </c>
      <c r="F227" s="62">
        <v>2007</v>
      </c>
      <c r="G227" s="62">
        <v>2007</v>
      </c>
      <c r="H227" s="131">
        <v>0</v>
      </c>
      <c r="I227" s="131">
        <v>0</v>
      </c>
      <c r="J227" s="131">
        <v>0</v>
      </c>
      <c r="K227" s="131">
        <v>0</v>
      </c>
      <c r="L227" s="131">
        <v>0</v>
      </c>
      <c r="M227" s="131">
        <v>0</v>
      </c>
      <c r="N227" s="131">
        <v>181.5</v>
      </c>
      <c r="O227" s="131">
        <v>0</v>
      </c>
      <c r="P227" s="131">
        <v>0</v>
      </c>
      <c r="Q227" s="131">
        <v>0</v>
      </c>
      <c r="R227" s="131">
        <v>9.9</v>
      </c>
      <c r="S227" s="131">
        <v>0</v>
      </c>
      <c r="T227" s="131">
        <v>0</v>
      </c>
      <c r="U227" s="131">
        <v>0</v>
      </c>
      <c r="V227" s="131">
        <v>504.3</v>
      </c>
      <c r="W227" s="131">
        <v>0</v>
      </c>
      <c r="X227" s="131">
        <v>1116.5999999999999</v>
      </c>
      <c r="Y227" s="131">
        <v>0</v>
      </c>
      <c r="Z227" s="131">
        <v>0</v>
      </c>
      <c r="AA227" s="131">
        <v>0</v>
      </c>
      <c r="AB227" s="131">
        <v>0</v>
      </c>
      <c r="AC227" s="131">
        <v>3.1</v>
      </c>
      <c r="AD227" s="131">
        <v>0</v>
      </c>
      <c r="AE227" s="131">
        <v>0</v>
      </c>
      <c r="AF227" s="131">
        <v>0</v>
      </c>
      <c r="AG227" s="131">
        <v>768.7</v>
      </c>
      <c r="AH227" s="43">
        <v>2584.1</v>
      </c>
    </row>
    <row r="228" spans="4:34">
      <c r="D228" s="62">
        <v>2007</v>
      </c>
      <c r="E228" s="62">
        <v>2</v>
      </c>
      <c r="F228" s="62">
        <v>2007</v>
      </c>
      <c r="G228" s="62">
        <v>2007</v>
      </c>
      <c r="H228" s="131">
        <v>0</v>
      </c>
      <c r="I228" s="131">
        <v>0</v>
      </c>
      <c r="J228" s="131">
        <v>0</v>
      </c>
      <c r="K228" s="131">
        <v>0</v>
      </c>
      <c r="L228" s="131">
        <v>0</v>
      </c>
      <c r="M228" s="131">
        <v>0</v>
      </c>
      <c r="N228" s="131">
        <v>78.099999999999994</v>
      </c>
      <c r="O228" s="131">
        <v>0</v>
      </c>
      <c r="P228" s="131">
        <v>0</v>
      </c>
      <c r="Q228" s="131">
        <v>0</v>
      </c>
      <c r="R228" s="131">
        <v>0.9</v>
      </c>
      <c r="S228" s="131">
        <v>0</v>
      </c>
      <c r="T228" s="131">
        <v>0</v>
      </c>
      <c r="U228" s="131">
        <v>0</v>
      </c>
      <c r="V228" s="131">
        <v>583.1</v>
      </c>
      <c r="W228" s="131">
        <v>0</v>
      </c>
      <c r="X228" s="131">
        <v>308</v>
      </c>
      <c r="Y228" s="131">
        <v>0</v>
      </c>
      <c r="Z228" s="131">
        <v>0</v>
      </c>
      <c r="AA228" s="131">
        <v>0</v>
      </c>
      <c r="AB228" s="131">
        <v>0</v>
      </c>
      <c r="AC228" s="131">
        <v>1.2</v>
      </c>
      <c r="AD228" s="131">
        <v>0</v>
      </c>
      <c r="AE228" s="131">
        <v>0</v>
      </c>
      <c r="AF228" s="131">
        <v>0</v>
      </c>
      <c r="AG228" s="131">
        <v>523.70000000000005</v>
      </c>
      <c r="AH228" s="43">
        <v>1495</v>
      </c>
    </row>
    <row r="229" spans="4:34">
      <c r="D229" s="62">
        <v>2007</v>
      </c>
      <c r="E229" s="62">
        <v>3</v>
      </c>
      <c r="F229" s="62">
        <v>2007</v>
      </c>
      <c r="G229" s="62">
        <v>2007</v>
      </c>
      <c r="H229" s="131">
        <v>0</v>
      </c>
      <c r="I229" s="131">
        <v>0</v>
      </c>
      <c r="J229" s="131">
        <v>0</v>
      </c>
      <c r="K229" s="131">
        <v>0</v>
      </c>
      <c r="L229" s="131">
        <v>0</v>
      </c>
      <c r="M229" s="131">
        <v>0</v>
      </c>
      <c r="N229" s="131">
        <v>64.599999999999994</v>
      </c>
      <c r="O229" s="131">
        <v>0</v>
      </c>
      <c r="P229" s="131">
        <v>0</v>
      </c>
      <c r="Q229" s="131">
        <v>0</v>
      </c>
      <c r="R229" s="131">
        <v>1.8</v>
      </c>
      <c r="S229" s="131">
        <v>0</v>
      </c>
      <c r="T229" s="131">
        <v>0</v>
      </c>
      <c r="U229" s="131">
        <v>0</v>
      </c>
      <c r="V229" s="131">
        <v>83.2</v>
      </c>
      <c r="W229" s="131">
        <v>0</v>
      </c>
      <c r="X229" s="131">
        <v>893.6</v>
      </c>
      <c r="Y229" s="131">
        <v>0</v>
      </c>
      <c r="Z229" s="131">
        <v>0</v>
      </c>
      <c r="AA229" s="131">
        <v>0</v>
      </c>
      <c r="AB229" s="131">
        <v>0</v>
      </c>
      <c r="AC229" s="131">
        <v>3.7</v>
      </c>
      <c r="AD229" s="131">
        <v>0</v>
      </c>
      <c r="AE229" s="131">
        <v>0</v>
      </c>
      <c r="AF229" s="131">
        <v>0</v>
      </c>
      <c r="AG229" s="131">
        <v>407.7</v>
      </c>
      <c r="AH229" s="43">
        <v>1454.6000000000001</v>
      </c>
    </row>
    <row r="230" spans="4:34">
      <c r="D230" s="62">
        <v>2007</v>
      </c>
      <c r="E230" s="62">
        <v>4</v>
      </c>
      <c r="F230" s="62">
        <v>2007</v>
      </c>
      <c r="G230" s="62">
        <v>2007</v>
      </c>
      <c r="H230" s="131">
        <v>0</v>
      </c>
      <c r="I230" s="131">
        <v>0</v>
      </c>
      <c r="J230" s="131">
        <v>0</v>
      </c>
      <c r="K230" s="131">
        <v>0</v>
      </c>
      <c r="L230" s="131">
        <v>0</v>
      </c>
      <c r="M230" s="131">
        <v>0</v>
      </c>
      <c r="N230" s="131">
        <v>260.60000000000002</v>
      </c>
      <c r="O230" s="131">
        <v>0</v>
      </c>
      <c r="P230" s="131">
        <v>0</v>
      </c>
      <c r="Q230" s="131">
        <v>0</v>
      </c>
      <c r="R230" s="131">
        <v>7.7</v>
      </c>
      <c r="S230" s="131">
        <v>0</v>
      </c>
      <c r="T230" s="131">
        <v>0</v>
      </c>
      <c r="U230" s="131">
        <v>0</v>
      </c>
      <c r="V230" s="131">
        <v>64.099999999999994</v>
      </c>
      <c r="W230" s="131">
        <v>0</v>
      </c>
      <c r="X230" s="131">
        <v>1276.2</v>
      </c>
      <c r="Y230" s="131">
        <v>0</v>
      </c>
      <c r="Z230" s="131">
        <v>0</v>
      </c>
      <c r="AA230" s="131">
        <v>0</v>
      </c>
      <c r="AB230" s="131">
        <v>0</v>
      </c>
      <c r="AC230" s="131">
        <v>4.3</v>
      </c>
      <c r="AD230" s="131">
        <v>0</v>
      </c>
      <c r="AE230" s="131">
        <v>0</v>
      </c>
      <c r="AF230" s="131">
        <v>0</v>
      </c>
      <c r="AG230" s="131">
        <v>772</v>
      </c>
      <c r="AH230" s="43">
        <v>2384.8999999999996</v>
      </c>
    </row>
    <row r="231" spans="4:34">
      <c r="D231" s="62">
        <v>2007</v>
      </c>
      <c r="E231" s="62">
        <v>5</v>
      </c>
      <c r="F231" s="62">
        <v>2007</v>
      </c>
      <c r="G231" s="62">
        <v>2008</v>
      </c>
      <c r="H231" s="131">
        <v>0</v>
      </c>
      <c r="I231" s="131">
        <v>0</v>
      </c>
      <c r="J231" s="131">
        <v>0</v>
      </c>
      <c r="K231" s="131">
        <v>0</v>
      </c>
      <c r="L231" s="131">
        <v>0</v>
      </c>
      <c r="M231" s="131">
        <v>0</v>
      </c>
      <c r="N231" s="131">
        <v>451</v>
      </c>
      <c r="O231" s="131">
        <v>0</v>
      </c>
      <c r="P231" s="131">
        <v>0</v>
      </c>
      <c r="Q231" s="131">
        <v>0</v>
      </c>
      <c r="R231" s="131">
        <v>2.6</v>
      </c>
      <c r="S231" s="131">
        <v>0</v>
      </c>
      <c r="T231" s="131">
        <v>0</v>
      </c>
      <c r="U231" s="131">
        <v>0</v>
      </c>
      <c r="V231" s="131">
        <v>100.5</v>
      </c>
      <c r="W231" s="131">
        <v>0</v>
      </c>
      <c r="X231" s="131">
        <v>1369.8</v>
      </c>
      <c r="Y231" s="131">
        <v>0</v>
      </c>
      <c r="Z231" s="131">
        <v>0</v>
      </c>
      <c r="AA231" s="131">
        <v>0</v>
      </c>
      <c r="AB231" s="131">
        <v>0</v>
      </c>
      <c r="AC231" s="131">
        <v>8.6999999999999993</v>
      </c>
      <c r="AD231" s="131">
        <v>0</v>
      </c>
      <c r="AE231" s="131">
        <v>0</v>
      </c>
      <c r="AF231" s="131">
        <v>0</v>
      </c>
      <c r="AG231" s="131">
        <v>1004</v>
      </c>
      <c r="AH231" s="43">
        <v>2936.6000000000004</v>
      </c>
    </row>
    <row r="232" spans="4:34">
      <c r="D232" s="62">
        <v>2007</v>
      </c>
      <c r="E232" s="62">
        <v>6</v>
      </c>
      <c r="F232" s="62">
        <v>2007</v>
      </c>
      <c r="G232" s="62">
        <v>2008</v>
      </c>
      <c r="H232" s="131">
        <v>0</v>
      </c>
      <c r="I232" s="131">
        <v>0</v>
      </c>
      <c r="J232" s="131">
        <v>0</v>
      </c>
      <c r="K232" s="131">
        <v>0</v>
      </c>
      <c r="L232" s="131">
        <v>0</v>
      </c>
      <c r="M232" s="131">
        <v>0</v>
      </c>
      <c r="N232" s="131">
        <v>585.20000000000005</v>
      </c>
      <c r="O232" s="131">
        <v>0</v>
      </c>
      <c r="P232" s="131">
        <v>0</v>
      </c>
      <c r="Q232" s="131">
        <v>0</v>
      </c>
      <c r="R232" s="131">
        <v>12.6</v>
      </c>
      <c r="S232" s="131">
        <v>0</v>
      </c>
      <c r="T232" s="131">
        <v>0</v>
      </c>
      <c r="U232" s="131">
        <v>0</v>
      </c>
      <c r="V232" s="131">
        <v>102.9</v>
      </c>
      <c r="W232" s="131">
        <v>0</v>
      </c>
      <c r="X232" s="131">
        <v>653.1</v>
      </c>
      <c r="Y232" s="131">
        <v>0</v>
      </c>
      <c r="Z232" s="131">
        <v>0</v>
      </c>
      <c r="AA232" s="131">
        <v>0</v>
      </c>
      <c r="AB232" s="131">
        <v>0</v>
      </c>
      <c r="AC232" s="131">
        <v>4.4000000000000004</v>
      </c>
      <c r="AD232" s="131">
        <v>0</v>
      </c>
      <c r="AE232" s="131">
        <v>0</v>
      </c>
      <c r="AF232" s="131">
        <v>0</v>
      </c>
      <c r="AG232" s="131">
        <v>926.1</v>
      </c>
      <c r="AH232" s="43">
        <v>2284.3000000000002</v>
      </c>
    </row>
    <row r="233" spans="4:34">
      <c r="D233" s="62">
        <v>2007</v>
      </c>
      <c r="E233" s="62">
        <v>7</v>
      </c>
      <c r="F233" s="62">
        <v>2008</v>
      </c>
      <c r="G233" s="62">
        <v>2008</v>
      </c>
      <c r="H233" s="131">
        <v>0</v>
      </c>
      <c r="I233" s="131">
        <v>0</v>
      </c>
      <c r="J233" s="131">
        <v>0</v>
      </c>
      <c r="K233" s="131">
        <v>0</v>
      </c>
      <c r="L233" s="131">
        <v>0</v>
      </c>
      <c r="M233" s="131">
        <v>0</v>
      </c>
      <c r="N233" s="131">
        <v>788.1</v>
      </c>
      <c r="O233" s="131">
        <v>0</v>
      </c>
      <c r="P233" s="131">
        <v>0</v>
      </c>
      <c r="Q233" s="131">
        <v>0</v>
      </c>
      <c r="R233" s="131">
        <v>13.7</v>
      </c>
      <c r="S233" s="131">
        <v>0</v>
      </c>
      <c r="T233" s="131">
        <v>0</v>
      </c>
      <c r="U233" s="131">
        <v>0</v>
      </c>
      <c r="V233" s="131">
        <v>688.7</v>
      </c>
      <c r="W233" s="131">
        <v>0</v>
      </c>
      <c r="X233" s="131">
        <v>1008.7</v>
      </c>
      <c r="Y233" s="131">
        <v>0</v>
      </c>
      <c r="Z233" s="131">
        <v>0</v>
      </c>
      <c r="AA233" s="131">
        <v>0</v>
      </c>
      <c r="AB233" s="131">
        <v>0</v>
      </c>
      <c r="AC233" s="131">
        <v>8.9</v>
      </c>
      <c r="AD233" s="131">
        <v>0</v>
      </c>
      <c r="AE233" s="131">
        <v>0</v>
      </c>
      <c r="AF233" s="131">
        <v>0</v>
      </c>
      <c r="AG233" s="131">
        <v>890.9</v>
      </c>
      <c r="AH233" s="43">
        <v>3399</v>
      </c>
    </row>
    <row r="234" spans="4:34">
      <c r="D234" s="62">
        <v>2007</v>
      </c>
      <c r="E234" s="62">
        <v>8</v>
      </c>
      <c r="F234" s="62">
        <v>2008</v>
      </c>
      <c r="G234" s="62">
        <v>2008</v>
      </c>
      <c r="H234" s="131">
        <v>0</v>
      </c>
      <c r="I234" s="131">
        <v>0</v>
      </c>
      <c r="J234" s="131">
        <v>0</v>
      </c>
      <c r="K234" s="131">
        <v>0</v>
      </c>
      <c r="L234" s="131">
        <v>0</v>
      </c>
      <c r="M234" s="131">
        <v>0</v>
      </c>
      <c r="N234" s="131">
        <v>402.2</v>
      </c>
      <c r="O234" s="131">
        <v>0</v>
      </c>
      <c r="P234" s="131">
        <v>0</v>
      </c>
      <c r="Q234" s="131">
        <v>0</v>
      </c>
      <c r="R234" s="131">
        <v>14</v>
      </c>
      <c r="S234" s="131">
        <v>0</v>
      </c>
      <c r="T234" s="131">
        <v>0</v>
      </c>
      <c r="U234" s="131">
        <v>0</v>
      </c>
      <c r="V234" s="131">
        <v>775.6</v>
      </c>
      <c r="W234" s="131">
        <v>0</v>
      </c>
      <c r="X234" s="131">
        <v>1297.0999999999999</v>
      </c>
      <c r="Y234" s="131">
        <v>0</v>
      </c>
      <c r="Z234" s="131">
        <v>0</v>
      </c>
      <c r="AA234" s="131">
        <v>0</v>
      </c>
      <c r="AB234" s="131">
        <v>0</v>
      </c>
      <c r="AC234" s="131">
        <v>10.199999999999999</v>
      </c>
      <c r="AD234" s="131">
        <v>0</v>
      </c>
      <c r="AE234" s="131">
        <v>0</v>
      </c>
      <c r="AF234" s="131">
        <v>0</v>
      </c>
      <c r="AG234" s="131">
        <v>838.3</v>
      </c>
      <c r="AH234" s="43">
        <v>3337.3999999999996</v>
      </c>
    </row>
    <row r="235" spans="4:34">
      <c r="D235" s="62">
        <v>2007</v>
      </c>
      <c r="E235" s="62">
        <v>9</v>
      </c>
      <c r="F235" s="62">
        <v>2008</v>
      </c>
      <c r="G235" s="62">
        <v>2008</v>
      </c>
      <c r="H235" s="131">
        <v>0</v>
      </c>
      <c r="I235" s="131">
        <v>0</v>
      </c>
      <c r="J235" s="131">
        <v>0</v>
      </c>
      <c r="K235" s="131">
        <v>0</v>
      </c>
      <c r="L235" s="131">
        <v>0</v>
      </c>
      <c r="M235" s="131">
        <v>0</v>
      </c>
      <c r="N235" s="131">
        <v>671.7</v>
      </c>
      <c r="O235" s="131">
        <v>0</v>
      </c>
      <c r="P235" s="131">
        <v>0</v>
      </c>
      <c r="Q235" s="131">
        <v>0</v>
      </c>
      <c r="R235" s="131">
        <v>8.1</v>
      </c>
      <c r="S235" s="131">
        <v>0</v>
      </c>
      <c r="T235" s="131">
        <v>0</v>
      </c>
      <c r="U235" s="131">
        <v>0</v>
      </c>
      <c r="V235" s="131">
        <v>767</v>
      </c>
      <c r="W235" s="131">
        <v>0</v>
      </c>
      <c r="X235" s="131">
        <v>1026.9000000000001</v>
      </c>
      <c r="Y235" s="131">
        <v>0</v>
      </c>
      <c r="Z235" s="131">
        <v>0</v>
      </c>
      <c r="AA235" s="131">
        <v>0</v>
      </c>
      <c r="AB235" s="131">
        <v>0</v>
      </c>
      <c r="AC235" s="131">
        <v>4.0999999999999996</v>
      </c>
      <c r="AD235" s="131">
        <v>0</v>
      </c>
      <c r="AE235" s="131">
        <v>0</v>
      </c>
      <c r="AF235" s="131">
        <v>0</v>
      </c>
      <c r="AG235" s="131">
        <v>933.4</v>
      </c>
      <c r="AH235" s="43">
        <v>3411.2000000000003</v>
      </c>
    </row>
    <row r="236" spans="4:34">
      <c r="D236" s="62">
        <v>2007</v>
      </c>
      <c r="E236" s="62">
        <v>10</v>
      </c>
      <c r="F236" s="62">
        <v>2008</v>
      </c>
      <c r="G236" s="62">
        <v>2008</v>
      </c>
      <c r="H236" s="131">
        <v>0</v>
      </c>
      <c r="I236" s="131">
        <v>0</v>
      </c>
      <c r="J236" s="131">
        <v>0</v>
      </c>
      <c r="K236" s="131">
        <v>0</v>
      </c>
      <c r="L236" s="131">
        <v>0</v>
      </c>
      <c r="M236" s="131">
        <v>0</v>
      </c>
      <c r="N236" s="131">
        <v>551.9</v>
      </c>
      <c r="O236" s="131">
        <v>0</v>
      </c>
      <c r="P236" s="131">
        <v>0</v>
      </c>
      <c r="Q236" s="131">
        <v>0</v>
      </c>
      <c r="R236" s="131">
        <v>3.2</v>
      </c>
      <c r="S236" s="131">
        <v>0</v>
      </c>
      <c r="T236" s="131">
        <v>0</v>
      </c>
      <c r="U236" s="131">
        <v>0</v>
      </c>
      <c r="V236" s="131">
        <v>702.7</v>
      </c>
      <c r="W236" s="131">
        <v>0</v>
      </c>
      <c r="X236" s="131">
        <v>926.5</v>
      </c>
      <c r="Y236" s="131">
        <v>0</v>
      </c>
      <c r="Z236" s="131">
        <v>0</v>
      </c>
      <c r="AA236" s="131">
        <v>0</v>
      </c>
      <c r="AB236" s="131">
        <v>0</v>
      </c>
      <c r="AC236" s="131">
        <v>6.2</v>
      </c>
      <c r="AD236" s="131">
        <v>0</v>
      </c>
      <c r="AE236" s="131">
        <v>0</v>
      </c>
      <c r="AF236" s="131">
        <v>0</v>
      </c>
      <c r="AG236" s="131">
        <v>838.2</v>
      </c>
      <c r="AH236" s="43">
        <v>3028.7</v>
      </c>
    </row>
    <row r="237" spans="4:34">
      <c r="D237" s="62">
        <v>2007</v>
      </c>
      <c r="E237" s="62">
        <v>11</v>
      </c>
      <c r="F237" s="62">
        <v>2008</v>
      </c>
      <c r="G237" s="62">
        <v>2008</v>
      </c>
      <c r="H237" s="131">
        <v>0</v>
      </c>
      <c r="I237" s="131">
        <v>0</v>
      </c>
      <c r="J237" s="131">
        <v>0</v>
      </c>
      <c r="K237" s="131">
        <v>0</v>
      </c>
      <c r="L237" s="131">
        <v>0</v>
      </c>
      <c r="M237" s="131">
        <v>0</v>
      </c>
      <c r="N237" s="131">
        <v>413.3</v>
      </c>
      <c r="O237" s="131">
        <v>0</v>
      </c>
      <c r="P237" s="131">
        <v>0</v>
      </c>
      <c r="Q237" s="131">
        <v>0</v>
      </c>
      <c r="R237" s="131">
        <v>2.4</v>
      </c>
      <c r="S237" s="131">
        <v>0</v>
      </c>
      <c r="T237" s="131">
        <v>0</v>
      </c>
      <c r="U237" s="131">
        <v>0</v>
      </c>
      <c r="V237" s="131">
        <v>868.1</v>
      </c>
      <c r="W237" s="131">
        <v>0</v>
      </c>
      <c r="X237" s="131">
        <v>775.1</v>
      </c>
      <c r="Y237" s="131">
        <v>0</v>
      </c>
      <c r="Z237" s="131">
        <v>0</v>
      </c>
      <c r="AA237" s="131">
        <v>0</v>
      </c>
      <c r="AB237" s="131">
        <v>0</v>
      </c>
      <c r="AC237" s="131">
        <v>3.8</v>
      </c>
      <c r="AD237" s="131">
        <v>0</v>
      </c>
      <c r="AE237" s="131">
        <v>0</v>
      </c>
      <c r="AF237" s="131">
        <v>0</v>
      </c>
      <c r="AG237" s="131">
        <v>684.7</v>
      </c>
      <c r="AH237" s="43">
        <v>2747.4000000000005</v>
      </c>
    </row>
    <row r="238" spans="4:34">
      <c r="D238" s="62">
        <v>2007</v>
      </c>
      <c r="E238" s="62">
        <v>12</v>
      </c>
      <c r="F238" s="62">
        <v>2008</v>
      </c>
      <c r="G238" s="62">
        <v>2008</v>
      </c>
      <c r="H238" s="131">
        <v>0</v>
      </c>
      <c r="I238" s="131">
        <v>0</v>
      </c>
      <c r="J238" s="131">
        <v>0</v>
      </c>
      <c r="K238" s="131">
        <v>0</v>
      </c>
      <c r="L238" s="131">
        <v>0</v>
      </c>
      <c r="M238" s="131">
        <v>0</v>
      </c>
      <c r="N238" s="131">
        <v>158.4</v>
      </c>
      <c r="O238" s="131">
        <v>0</v>
      </c>
      <c r="P238" s="131">
        <v>0</v>
      </c>
      <c r="Q238" s="131">
        <v>0</v>
      </c>
      <c r="R238" s="131">
        <v>0.3</v>
      </c>
      <c r="S238" s="131">
        <v>0</v>
      </c>
      <c r="T238" s="131">
        <v>0</v>
      </c>
      <c r="U238" s="131">
        <v>0</v>
      </c>
      <c r="V238" s="131">
        <v>431.5</v>
      </c>
      <c r="W238" s="131">
        <v>0</v>
      </c>
      <c r="X238" s="131">
        <v>350</v>
      </c>
      <c r="Y238" s="131">
        <v>0</v>
      </c>
      <c r="Z238" s="131">
        <v>0</v>
      </c>
      <c r="AA238" s="131">
        <v>0</v>
      </c>
      <c r="AB238" s="131">
        <v>0</v>
      </c>
      <c r="AC238" s="131">
        <v>1.7</v>
      </c>
      <c r="AD238" s="131">
        <v>0</v>
      </c>
      <c r="AE238" s="131">
        <v>0</v>
      </c>
      <c r="AF238" s="131">
        <v>0</v>
      </c>
      <c r="AG238" s="131">
        <v>645.20000000000005</v>
      </c>
      <c r="AH238" s="43">
        <v>1587.1000000000001</v>
      </c>
    </row>
    <row r="239" spans="4:34">
      <c r="D239" s="62">
        <v>2008</v>
      </c>
      <c r="E239" s="62">
        <v>1</v>
      </c>
      <c r="F239" s="62">
        <v>2008</v>
      </c>
      <c r="G239" s="62">
        <v>2008</v>
      </c>
      <c r="H239" s="131">
        <v>0</v>
      </c>
      <c r="I239" s="131">
        <v>0</v>
      </c>
      <c r="J239" s="131">
        <v>0</v>
      </c>
      <c r="K239" s="131">
        <v>0</v>
      </c>
      <c r="L239" s="131">
        <v>0</v>
      </c>
      <c r="M239" s="131">
        <v>0</v>
      </c>
      <c r="N239" s="131">
        <v>10.199999999999999</v>
      </c>
      <c r="O239" s="131">
        <v>0</v>
      </c>
      <c r="P239" s="131">
        <v>0</v>
      </c>
      <c r="Q239" s="131">
        <v>0</v>
      </c>
      <c r="R239" s="131">
        <v>0.2</v>
      </c>
      <c r="S239" s="131">
        <v>0</v>
      </c>
      <c r="T239" s="131">
        <v>0</v>
      </c>
      <c r="U239" s="131">
        <v>0</v>
      </c>
      <c r="V239" s="131">
        <v>166.7</v>
      </c>
      <c r="W239" s="131">
        <v>0</v>
      </c>
      <c r="X239" s="131">
        <v>104.6</v>
      </c>
      <c r="Y239" s="131">
        <v>0</v>
      </c>
      <c r="Z239" s="131">
        <v>0</v>
      </c>
      <c r="AA239" s="131">
        <v>0</v>
      </c>
      <c r="AB239" s="131">
        <v>0</v>
      </c>
      <c r="AC239" s="131">
        <v>1.1000000000000001</v>
      </c>
      <c r="AD239" s="131">
        <v>0</v>
      </c>
      <c r="AE239" s="131">
        <v>0</v>
      </c>
      <c r="AF239" s="131">
        <v>0</v>
      </c>
      <c r="AG239" s="131">
        <v>242.3</v>
      </c>
      <c r="AH239" s="43">
        <v>525.1</v>
      </c>
    </row>
    <row r="240" spans="4:34">
      <c r="D240" s="62">
        <v>2008</v>
      </c>
      <c r="E240" s="62">
        <v>2</v>
      </c>
      <c r="F240" s="62">
        <v>2008</v>
      </c>
      <c r="G240" s="62">
        <v>2008</v>
      </c>
      <c r="H240" s="131">
        <v>0</v>
      </c>
      <c r="I240" s="131">
        <v>0</v>
      </c>
      <c r="J240" s="131">
        <v>0</v>
      </c>
      <c r="K240" s="131">
        <v>0</v>
      </c>
      <c r="L240" s="131">
        <v>0</v>
      </c>
      <c r="M240" s="131">
        <v>0</v>
      </c>
      <c r="N240" s="131">
        <v>0.7</v>
      </c>
      <c r="O240" s="131">
        <v>0</v>
      </c>
      <c r="P240" s="131">
        <v>0</v>
      </c>
      <c r="Q240" s="131">
        <v>0</v>
      </c>
      <c r="R240" s="131">
        <v>0.1</v>
      </c>
      <c r="S240" s="131">
        <v>0</v>
      </c>
      <c r="T240" s="131">
        <v>0</v>
      </c>
      <c r="U240" s="131">
        <v>0</v>
      </c>
      <c r="V240" s="131">
        <v>149.69999999999999</v>
      </c>
      <c r="W240" s="131">
        <v>0</v>
      </c>
      <c r="X240" s="131">
        <v>45.8</v>
      </c>
      <c r="Y240" s="131">
        <v>0</v>
      </c>
      <c r="Z240" s="131">
        <v>0</v>
      </c>
      <c r="AA240" s="131">
        <v>0</v>
      </c>
      <c r="AB240" s="131">
        <v>0</v>
      </c>
      <c r="AC240" s="131">
        <v>1.8</v>
      </c>
      <c r="AD240" s="131">
        <v>0</v>
      </c>
      <c r="AE240" s="131">
        <v>0</v>
      </c>
      <c r="AF240" s="131">
        <v>0</v>
      </c>
      <c r="AG240" s="131">
        <v>124.4</v>
      </c>
      <c r="AH240" s="43">
        <v>322.5</v>
      </c>
    </row>
    <row r="241" spans="4:34">
      <c r="D241" s="62">
        <v>2008</v>
      </c>
      <c r="E241" s="62">
        <v>3</v>
      </c>
      <c r="F241" s="62">
        <v>2008</v>
      </c>
      <c r="G241" s="62">
        <v>2008</v>
      </c>
      <c r="H241" s="131">
        <v>0</v>
      </c>
      <c r="I241" s="131">
        <v>0</v>
      </c>
      <c r="J241" s="131">
        <v>0</v>
      </c>
      <c r="K241" s="131">
        <v>0</v>
      </c>
      <c r="L241" s="131">
        <v>0</v>
      </c>
      <c r="M241" s="131">
        <v>0</v>
      </c>
      <c r="N241" s="131">
        <v>6.7</v>
      </c>
      <c r="O241" s="131">
        <v>0</v>
      </c>
      <c r="P241" s="131">
        <v>0</v>
      </c>
      <c r="Q241" s="131">
        <v>0</v>
      </c>
      <c r="R241" s="131">
        <v>0.1</v>
      </c>
      <c r="S241" s="131">
        <v>0</v>
      </c>
      <c r="T241" s="131">
        <v>0</v>
      </c>
      <c r="U241" s="131">
        <v>0</v>
      </c>
      <c r="V241" s="131">
        <v>246.7</v>
      </c>
      <c r="W241" s="131">
        <v>0</v>
      </c>
      <c r="X241" s="131">
        <v>358.3</v>
      </c>
      <c r="Y241" s="131">
        <v>0</v>
      </c>
      <c r="Z241" s="131">
        <v>0</v>
      </c>
      <c r="AA241" s="131">
        <v>0</v>
      </c>
      <c r="AB241" s="131">
        <v>0</v>
      </c>
      <c r="AC241" s="131">
        <v>4.9000000000000004</v>
      </c>
      <c r="AD241" s="131">
        <v>0</v>
      </c>
      <c r="AE241" s="131">
        <v>0</v>
      </c>
      <c r="AF241" s="131">
        <v>0</v>
      </c>
      <c r="AG241" s="131">
        <v>228.3</v>
      </c>
      <c r="AH241" s="43">
        <v>845</v>
      </c>
    </row>
    <row r="242" spans="4:34">
      <c r="D242" s="62">
        <v>2008</v>
      </c>
      <c r="E242" s="62">
        <v>4</v>
      </c>
      <c r="F242" s="62">
        <v>2008</v>
      </c>
      <c r="G242" s="62">
        <v>2008</v>
      </c>
      <c r="H242" s="131">
        <v>0</v>
      </c>
      <c r="I242" s="131">
        <v>0</v>
      </c>
      <c r="J242" s="131">
        <v>0</v>
      </c>
      <c r="K242" s="131">
        <v>0</v>
      </c>
      <c r="L242" s="131">
        <v>0</v>
      </c>
      <c r="M242" s="131">
        <v>0</v>
      </c>
      <c r="N242" s="131">
        <v>27.8</v>
      </c>
      <c r="O242" s="131">
        <v>0</v>
      </c>
      <c r="P242" s="131">
        <v>0</v>
      </c>
      <c r="Q242" s="131">
        <v>0</v>
      </c>
      <c r="R242" s="131">
        <v>0.1</v>
      </c>
      <c r="S242" s="131">
        <v>0</v>
      </c>
      <c r="T242" s="131">
        <v>0</v>
      </c>
      <c r="U242" s="131">
        <v>0</v>
      </c>
      <c r="V242" s="131">
        <v>465.7</v>
      </c>
      <c r="W242" s="131">
        <v>0</v>
      </c>
      <c r="X242" s="131">
        <v>734.6</v>
      </c>
      <c r="Y242" s="131">
        <v>0</v>
      </c>
      <c r="Z242" s="131">
        <v>0</v>
      </c>
      <c r="AA242" s="131">
        <v>0</v>
      </c>
      <c r="AB242" s="131">
        <v>0</v>
      </c>
      <c r="AC242" s="131">
        <v>7.4</v>
      </c>
      <c r="AD242" s="131">
        <v>0</v>
      </c>
      <c r="AE242" s="131">
        <v>0</v>
      </c>
      <c r="AF242" s="131">
        <v>0</v>
      </c>
      <c r="AG242" s="131">
        <v>397.6</v>
      </c>
      <c r="AH242" s="43">
        <v>1633.2000000000003</v>
      </c>
    </row>
    <row r="243" spans="4:34">
      <c r="D243" s="62">
        <v>2008</v>
      </c>
      <c r="E243" s="62">
        <v>5</v>
      </c>
      <c r="F243" s="62">
        <v>2008</v>
      </c>
      <c r="G243" s="62">
        <v>2009</v>
      </c>
      <c r="H243" s="131">
        <v>0</v>
      </c>
      <c r="I243" s="131">
        <v>0</v>
      </c>
      <c r="J243" s="131">
        <v>0</v>
      </c>
      <c r="K243" s="131">
        <v>0</v>
      </c>
      <c r="L243" s="131">
        <v>0</v>
      </c>
      <c r="M243" s="131">
        <v>0</v>
      </c>
      <c r="N243" s="131">
        <v>125.3</v>
      </c>
      <c r="O243" s="131">
        <v>0</v>
      </c>
      <c r="P243" s="131">
        <v>0</v>
      </c>
      <c r="Q243" s="131">
        <v>0</v>
      </c>
      <c r="R243" s="131">
        <v>0.9</v>
      </c>
      <c r="S243" s="131">
        <v>0</v>
      </c>
      <c r="T243" s="131">
        <v>0</v>
      </c>
      <c r="U243" s="131">
        <v>0</v>
      </c>
      <c r="V243" s="131">
        <v>96.1</v>
      </c>
      <c r="W243" s="131">
        <v>0</v>
      </c>
      <c r="X243" s="131">
        <v>573.5</v>
      </c>
      <c r="Y243" s="131">
        <v>0</v>
      </c>
      <c r="Z243" s="131">
        <v>0</v>
      </c>
      <c r="AA243" s="131">
        <v>0</v>
      </c>
      <c r="AB243" s="131">
        <v>0</v>
      </c>
      <c r="AC243" s="131">
        <v>5.9</v>
      </c>
      <c r="AD243" s="131">
        <v>0</v>
      </c>
      <c r="AE243" s="131">
        <v>0</v>
      </c>
      <c r="AF243" s="131">
        <v>0</v>
      </c>
      <c r="AG243" s="131">
        <v>888.2</v>
      </c>
      <c r="AH243" s="43">
        <v>1689.9</v>
      </c>
    </row>
    <row r="244" spans="4:34">
      <c r="D244" s="62">
        <v>2008</v>
      </c>
      <c r="E244" s="62">
        <v>6</v>
      </c>
      <c r="F244" s="62">
        <v>2008</v>
      </c>
      <c r="G244" s="62">
        <v>2009</v>
      </c>
      <c r="H244" s="131">
        <v>0</v>
      </c>
      <c r="I244" s="131">
        <v>0</v>
      </c>
      <c r="J244" s="131">
        <v>0</v>
      </c>
      <c r="K244" s="131">
        <v>0</v>
      </c>
      <c r="L244" s="131">
        <v>0</v>
      </c>
      <c r="M244" s="131">
        <v>0</v>
      </c>
      <c r="N244" s="131">
        <v>96.5</v>
      </c>
      <c r="O244" s="131">
        <v>0</v>
      </c>
      <c r="P244" s="131">
        <v>0</v>
      </c>
      <c r="Q244" s="131">
        <v>0</v>
      </c>
      <c r="R244" s="131">
        <v>0.1</v>
      </c>
      <c r="S244" s="131">
        <v>0</v>
      </c>
      <c r="T244" s="131">
        <v>0</v>
      </c>
      <c r="U244" s="131">
        <v>0</v>
      </c>
      <c r="V244" s="131">
        <v>89.7</v>
      </c>
      <c r="W244" s="131">
        <v>0</v>
      </c>
      <c r="X244" s="131">
        <v>676.1</v>
      </c>
      <c r="Y244" s="131">
        <v>0</v>
      </c>
      <c r="Z244" s="131">
        <v>0</v>
      </c>
      <c r="AA244" s="131">
        <v>0</v>
      </c>
      <c r="AB244" s="131">
        <v>0</v>
      </c>
      <c r="AC244" s="131">
        <v>8.8000000000000007</v>
      </c>
      <c r="AD244" s="131">
        <v>0</v>
      </c>
      <c r="AE244" s="131">
        <v>0</v>
      </c>
      <c r="AF244" s="131">
        <v>0</v>
      </c>
      <c r="AG244" s="131">
        <v>723.5</v>
      </c>
      <c r="AH244" s="43">
        <v>1594.7</v>
      </c>
    </row>
    <row r="245" spans="4:34">
      <c r="D245" s="62">
        <v>2008</v>
      </c>
      <c r="E245" s="62">
        <v>7</v>
      </c>
      <c r="F245" s="62">
        <v>2009</v>
      </c>
      <c r="G245" s="62">
        <v>2009</v>
      </c>
      <c r="H245" s="131">
        <v>0</v>
      </c>
      <c r="I245" s="131">
        <v>0</v>
      </c>
      <c r="J245" s="131">
        <v>0</v>
      </c>
      <c r="K245" s="131">
        <v>0</v>
      </c>
      <c r="L245" s="131">
        <v>0</v>
      </c>
      <c r="M245" s="131">
        <v>0</v>
      </c>
      <c r="N245" s="131">
        <v>138.30000000000001</v>
      </c>
      <c r="O245" s="131">
        <v>0</v>
      </c>
      <c r="P245" s="131">
        <v>0</v>
      </c>
      <c r="Q245" s="131">
        <v>0</v>
      </c>
      <c r="R245" s="131">
        <v>1.5</v>
      </c>
      <c r="S245" s="131">
        <v>0</v>
      </c>
      <c r="T245" s="131">
        <v>0</v>
      </c>
      <c r="U245" s="131">
        <v>0</v>
      </c>
      <c r="V245" s="131">
        <v>118.7</v>
      </c>
      <c r="W245" s="131">
        <v>0</v>
      </c>
      <c r="X245" s="131">
        <v>612.9</v>
      </c>
      <c r="Y245" s="131">
        <v>0</v>
      </c>
      <c r="Z245" s="131">
        <v>0</v>
      </c>
      <c r="AA245" s="131">
        <v>0</v>
      </c>
      <c r="AB245" s="131">
        <v>0</v>
      </c>
      <c r="AC245" s="131">
        <v>8.6</v>
      </c>
      <c r="AD245" s="131">
        <v>0</v>
      </c>
      <c r="AE245" s="131">
        <v>0</v>
      </c>
      <c r="AF245" s="131">
        <v>0</v>
      </c>
      <c r="AG245" s="131">
        <v>645.5</v>
      </c>
      <c r="AH245" s="43">
        <v>1525.5</v>
      </c>
    </row>
    <row r="246" spans="4:34">
      <c r="D246" s="62">
        <v>2008</v>
      </c>
      <c r="E246" s="62">
        <v>8</v>
      </c>
      <c r="F246" s="62">
        <v>2009</v>
      </c>
      <c r="G246" s="62">
        <v>2009</v>
      </c>
      <c r="H246" s="131">
        <v>0</v>
      </c>
      <c r="I246" s="131">
        <v>0</v>
      </c>
      <c r="J246" s="131">
        <v>0</v>
      </c>
      <c r="K246" s="131">
        <v>0</v>
      </c>
      <c r="L246" s="131">
        <v>0</v>
      </c>
      <c r="M246" s="131">
        <v>0</v>
      </c>
      <c r="N246" s="131">
        <v>325.10000000000002</v>
      </c>
      <c r="O246" s="131">
        <v>0</v>
      </c>
      <c r="P246" s="131">
        <v>0</v>
      </c>
      <c r="Q246" s="131">
        <v>0</v>
      </c>
      <c r="R246" s="131">
        <v>1.5</v>
      </c>
      <c r="S246" s="131">
        <v>0</v>
      </c>
      <c r="T246" s="131">
        <v>0</v>
      </c>
      <c r="U246" s="131">
        <v>0</v>
      </c>
      <c r="V246" s="131">
        <v>143.80000000000001</v>
      </c>
      <c r="W246" s="131">
        <v>0</v>
      </c>
      <c r="X246" s="131">
        <v>575</v>
      </c>
      <c r="Y246" s="131">
        <v>0</v>
      </c>
      <c r="Z246" s="131">
        <v>0</v>
      </c>
      <c r="AA246" s="131">
        <v>0</v>
      </c>
      <c r="AB246" s="131">
        <v>0</v>
      </c>
      <c r="AC246" s="131">
        <v>7.4</v>
      </c>
      <c r="AD246" s="131">
        <v>0</v>
      </c>
      <c r="AE246" s="131">
        <v>0</v>
      </c>
      <c r="AF246" s="131">
        <v>0</v>
      </c>
      <c r="AG246" s="131">
        <v>768.5</v>
      </c>
      <c r="AH246" s="43">
        <v>1821.3000000000002</v>
      </c>
    </row>
    <row r="247" spans="4:34">
      <c r="D247" s="62">
        <v>2008</v>
      </c>
      <c r="E247" s="62">
        <v>9</v>
      </c>
      <c r="F247" s="62">
        <v>2009</v>
      </c>
      <c r="G247" s="62">
        <v>2009</v>
      </c>
      <c r="H247" s="131">
        <v>0</v>
      </c>
      <c r="I247" s="131">
        <v>0</v>
      </c>
      <c r="J247" s="131">
        <v>0</v>
      </c>
      <c r="K247" s="131">
        <v>0</v>
      </c>
      <c r="L247" s="131">
        <v>0</v>
      </c>
      <c r="M247" s="131">
        <v>0</v>
      </c>
      <c r="N247" s="131">
        <v>702.8</v>
      </c>
      <c r="O247" s="131">
        <v>0</v>
      </c>
      <c r="P247" s="131">
        <v>0</v>
      </c>
      <c r="Q247" s="131">
        <v>0</v>
      </c>
      <c r="R247" s="131">
        <v>0</v>
      </c>
      <c r="S247" s="131">
        <v>0</v>
      </c>
      <c r="T247" s="131">
        <v>0</v>
      </c>
      <c r="U247" s="131">
        <v>0</v>
      </c>
      <c r="V247" s="131">
        <v>153.4</v>
      </c>
      <c r="W247" s="131">
        <v>0</v>
      </c>
      <c r="X247" s="131">
        <v>699.1</v>
      </c>
      <c r="Y247" s="131">
        <v>0</v>
      </c>
      <c r="Z247" s="131">
        <v>0</v>
      </c>
      <c r="AA247" s="131">
        <v>0</v>
      </c>
      <c r="AB247" s="131">
        <v>0</v>
      </c>
      <c r="AC247" s="131">
        <v>7.6</v>
      </c>
      <c r="AD247" s="131">
        <v>0</v>
      </c>
      <c r="AE247" s="131">
        <v>0</v>
      </c>
      <c r="AF247" s="131">
        <v>0</v>
      </c>
      <c r="AG247" s="131">
        <v>755.8</v>
      </c>
      <c r="AH247" s="43">
        <v>2318.6999999999998</v>
      </c>
    </row>
    <row r="248" spans="4:34">
      <c r="D248" s="62">
        <v>2008</v>
      </c>
      <c r="E248" s="62">
        <v>10</v>
      </c>
      <c r="F248" s="62">
        <v>2009</v>
      </c>
      <c r="G248" s="62">
        <v>2009</v>
      </c>
      <c r="H248" s="131">
        <v>0</v>
      </c>
      <c r="I248" s="131">
        <v>0</v>
      </c>
      <c r="J248" s="131">
        <v>0</v>
      </c>
      <c r="K248" s="131">
        <v>0</v>
      </c>
      <c r="L248" s="131">
        <v>0</v>
      </c>
      <c r="M248" s="131">
        <v>0</v>
      </c>
      <c r="N248" s="131">
        <v>378.8</v>
      </c>
      <c r="O248" s="131">
        <v>0</v>
      </c>
      <c r="P248" s="131">
        <v>0</v>
      </c>
      <c r="Q248" s="131">
        <v>0</v>
      </c>
      <c r="R248" s="131">
        <v>0</v>
      </c>
      <c r="S248" s="131">
        <v>0</v>
      </c>
      <c r="T248" s="131">
        <v>0</v>
      </c>
      <c r="U248" s="131">
        <v>0</v>
      </c>
      <c r="V248" s="131">
        <v>798</v>
      </c>
      <c r="W248" s="131">
        <v>0</v>
      </c>
      <c r="X248" s="131">
        <v>705.2</v>
      </c>
      <c r="Y248" s="131">
        <v>0</v>
      </c>
      <c r="Z248" s="131">
        <v>0</v>
      </c>
      <c r="AA248" s="131">
        <v>0</v>
      </c>
      <c r="AB248" s="131">
        <v>0</v>
      </c>
      <c r="AC248" s="131">
        <v>4.8</v>
      </c>
      <c r="AD248" s="131">
        <v>0</v>
      </c>
      <c r="AE248" s="131">
        <v>0</v>
      </c>
      <c r="AF248" s="131">
        <v>0</v>
      </c>
      <c r="AG248" s="131">
        <v>973.5</v>
      </c>
      <c r="AH248" s="43">
        <v>2860.3</v>
      </c>
    </row>
    <row r="249" spans="4:34">
      <c r="D249" s="62">
        <v>2008</v>
      </c>
      <c r="E249" s="62">
        <v>11</v>
      </c>
      <c r="F249" s="62">
        <v>2009</v>
      </c>
      <c r="G249" s="62">
        <v>2009</v>
      </c>
      <c r="H249" s="131">
        <v>0</v>
      </c>
      <c r="I249" s="131">
        <v>0</v>
      </c>
      <c r="J249" s="131">
        <v>0</v>
      </c>
      <c r="K249" s="131">
        <v>0</v>
      </c>
      <c r="L249" s="131">
        <v>0</v>
      </c>
      <c r="M249" s="131">
        <v>0</v>
      </c>
      <c r="N249" s="131">
        <v>174.1</v>
      </c>
      <c r="O249" s="131">
        <v>0</v>
      </c>
      <c r="P249" s="131">
        <v>0</v>
      </c>
      <c r="Q249" s="131">
        <v>0</v>
      </c>
      <c r="R249" s="131">
        <v>0</v>
      </c>
      <c r="S249" s="131">
        <v>0</v>
      </c>
      <c r="T249" s="131">
        <v>0</v>
      </c>
      <c r="U249" s="131">
        <v>0</v>
      </c>
      <c r="V249" s="131">
        <v>804.2</v>
      </c>
      <c r="W249" s="131">
        <v>0</v>
      </c>
      <c r="X249" s="131">
        <v>720.8</v>
      </c>
      <c r="Y249" s="131">
        <v>0</v>
      </c>
      <c r="Z249" s="131">
        <v>0</v>
      </c>
      <c r="AA249" s="131">
        <v>0</v>
      </c>
      <c r="AB249" s="131">
        <v>0</v>
      </c>
      <c r="AC249" s="131">
        <v>2.9</v>
      </c>
      <c r="AD249" s="131">
        <v>0</v>
      </c>
      <c r="AE249" s="131">
        <v>0</v>
      </c>
      <c r="AF249" s="131">
        <v>0</v>
      </c>
      <c r="AG249" s="131">
        <v>745.6</v>
      </c>
      <c r="AH249" s="43">
        <v>2447.6</v>
      </c>
    </row>
    <row r="250" spans="4:34">
      <c r="D250" s="62">
        <v>2008</v>
      </c>
      <c r="E250" s="62">
        <v>12</v>
      </c>
      <c r="F250" s="62">
        <v>2009</v>
      </c>
      <c r="G250" s="62">
        <v>2009</v>
      </c>
      <c r="H250" s="131">
        <v>0</v>
      </c>
      <c r="I250" s="131">
        <v>0</v>
      </c>
      <c r="J250" s="131">
        <v>0</v>
      </c>
      <c r="K250" s="131">
        <v>0</v>
      </c>
      <c r="L250" s="131">
        <v>0</v>
      </c>
      <c r="M250" s="131">
        <v>0</v>
      </c>
      <c r="N250" s="131">
        <v>25.9</v>
      </c>
      <c r="O250" s="131">
        <v>0</v>
      </c>
      <c r="P250" s="131">
        <v>0</v>
      </c>
      <c r="Q250" s="131">
        <v>0</v>
      </c>
      <c r="R250" s="131">
        <v>0</v>
      </c>
      <c r="S250" s="131">
        <v>0</v>
      </c>
      <c r="T250" s="131">
        <v>0</v>
      </c>
      <c r="U250" s="131">
        <v>0</v>
      </c>
      <c r="V250" s="131">
        <v>316.89999999999998</v>
      </c>
      <c r="W250" s="131">
        <v>0</v>
      </c>
      <c r="X250" s="131">
        <v>350.7</v>
      </c>
      <c r="Y250" s="131">
        <v>0</v>
      </c>
      <c r="Z250" s="131">
        <v>0</v>
      </c>
      <c r="AA250" s="131">
        <v>0</v>
      </c>
      <c r="AB250" s="131">
        <v>0</v>
      </c>
      <c r="AC250" s="131">
        <v>1.1000000000000001</v>
      </c>
      <c r="AD250" s="131">
        <v>0</v>
      </c>
      <c r="AE250" s="131">
        <v>0</v>
      </c>
      <c r="AF250" s="131">
        <v>0</v>
      </c>
      <c r="AG250" s="131">
        <v>675.2</v>
      </c>
      <c r="AH250" s="43">
        <v>1369.8000000000002</v>
      </c>
    </row>
    <row r="251" spans="4:34">
      <c r="D251" s="62">
        <v>2009</v>
      </c>
      <c r="E251" s="62">
        <v>1</v>
      </c>
      <c r="F251" s="62">
        <v>2009</v>
      </c>
      <c r="G251" s="62">
        <v>2009</v>
      </c>
      <c r="H251" s="131">
        <v>0</v>
      </c>
      <c r="I251" s="131">
        <v>0</v>
      </c>
      <c r="J251" s="131">
        <v>0</v>
      </c>
      <c r="K251" s="131">
        <v>0</v>
      </c>
      <c r="L251" s="131">
        <v>0</v>
      </c>
      <c r="M251" s="131">
        <v>0</v>
      </c>
      <c r="N251" s="131">
        <v>48.8</v>
      </c>
      <c r="O251" s="131">
        <v>0</v>
      </c>
      <c r="P251" s="131">
        <v>0</v>
      </c>
      <c r="Q251" s="131">
        <v>0</v>
      </c>
      <c r="R251" s="131">
        <v>0</v>
      </c>
      <c r="S251" s="131">
        <v>0</v>
      </c>
      <c r="T251" s="131">
        <v>0</v>
      </c>
      <c r="U251" s="131">
        <v>0</v>
      </c>
      <c r="V251" s="131">
        <v>0</v>
      </c>
      <c r="W251" s="131">
        <v>0</v>
      </c>
      <c r="X251" s="131">
        <v>118.2</v>
      </c>
      <c r="Y251" s="131">
        <v>0</v>
      </c>
      <c r="Z251" s="131">
        <v>0</v>
      </c>
      <c r="AA251" s="131">
        <v>0</v>
      </c>
      <c r="AB251" s="131">
        <v>0</v>
      </c>
      <c r="AC251" s="131">
        <v>0</v>
      </c>
      <c r="AD251" s="131">
        <v>0</v>
      </c>
      <c r="AE251" s="131">
        <v>0</v>
      </c>
      <c r="AF251" s="131">
        <v>0</v>
      </c>
      <c r="AG251" s="131">
        <v>466.2</v>
      </c>
      <c r="AH251" s="43">
        <v>633.20000000000005</v>
      </c>
    </row>
    <row r="252" spans="4:34">
      <c r="D252" s="62">
        <v>2009</v>
      </c>
      <c r="E252" s="62">
        <v>2</v>
      </c>
      <c r="F252" s="62">
        <v>2009</v>
      </c>
      <c r="G252" s="62">
        <v>2009</v>
      </c>
      <c r="H252" s="131">
        <v>0</v>
      </c>
      <c r="I252" s="131">
        <v>0</v>
      </c>
      <c r="J252" s="131">
        <v>0</v>
      </c>
      <c r="K252" s="131">
        <v>0</v>
      </c>
      <c r="L252" s="131">
        <v>0</v>
      </c>
      <c r="M252" s="131">
        <v>0</v>
      </c>
      <c r="N252" s="131">
        <v>17.899999999999999</v>
      </c>
      <c r="O252" s="131">
        <v>0</v>
      </c>
      <c r="P252" s="131">
        <v>0</v>
      </c>
      <c r="Q252" s="131">
        <v>0</v>
      </c>
      <c r="R252" s="131">
        <v>0</v>
      </c>
      <c r="S252" s="131">
        <v>0</v>
      </c>
      <c r="T252" s="131">
        <v>0</v>
      </c>
      <c r="U252" s="131">
        <v>0</v>
      </c>
      <c r="V252" s="131">
        <v>0</v>
      </c>
      <c r="W252" s="131">
        <v>0</v>
      </c>
      <c r="X252" s="131">
        <v>73.400000000000006</v>
      </c>
      <c r="Y252" s="131">
        <v>0</v>
      </c>
      <c r="Z252" s="131">
        <v>0</v>
      </c>
      <c r="AA252" s="131">
        <v>0</v>
      </c>
      <c r="AB252" s="131">
        <v>0</v>
      </c>
      <c r="AC252" s="131">
        <v>0</v>
      </c>
      <c r="AD252" s="131">
        <v>0</v>
      </c>
      <c r="AE252" s="131">
        <v>0</v>
      </c>
      <c r="AF252" s="131">
        <v>0</v>
      </c>
      <c r="AG252" s="131">
        <v>191</v>
      </c>
      <c r="AH252" s="43">
        <v>282.3</v>
      </c>
    </row>
    <row r="253" spans="4:34">
      <c r="D253" s="62">
        <v>2009</v>
      </c>
      <c r="E253" s="62">
        <v>3</v>
      </c>
      <c r="F253" s="62">
        <v>2009</v>
      </c>
      <c r="G253" s="62">
        <v>2009</v>
      </c>
      <c r="H253" s="131">
        <v>0</v>
      </c>
      <c r="I253" s="131">
        <v>0</v>
      </c>
      <c r="J253" s="131">
        <v>0</v>
      </c>
      <c r="K253" s="131">
        <v>0</v>
      </c>
      <c r="L253" s="131">
        <v>0</v>
      </c>
      <c r="M253" s="131">
        <v>0</v>
      </c>
      <c r="N253" s="131">
        <v>33.5</v>
      </c>
      <c r="O253" s="131">
        <v>0</v>
      </c>
      <c r="P253" s="131">
        <v>0</v>
      </c>
      <c r="Q253" s="131">
        <v>0</v>
      </c>
      <c r="R253" s="131">
        <v>0</v>
      </c>
      <c r="S253" s="131">
        <v>0</v>
      </c>
      <c r="T253" s="131">
        <v>0</v>
      </c>
      <c r="U253" s="131">
        <v>0</v>
      </c>
      <c r="V253" s="131">
        <v>0</v>
      </c>
      <c r="W253" s="131">
        <v>0</v>
      </c>
      <c r="X253" s="131">
        <v>100.9</v>
      </c>
      <c r="Y253" s="131">
        <v>0</v>
      </c>
      <c r="Z253" s="131">
        <v>0</v>
      </c>
      <c r="AA253" s="131">
        <v>0</v>
      </c>
      <c r="AB253" s="131">
        <v>0</v>
      </c>
      <c r="AC253" s="131">
        <v>0</v>
      </c>
      <c r="AD253" s="131">
        <v>0</v>
      </c>
      <c r="AE253" s="131">
        <v>0</v>
      </c>
      <c r="AF253" s="131">
        <v>0</v>
      </c>
      <c r="AG253" s="131">
        <v>497.3</v>
      </c>
      <c r="AH253" s="43">
        <v>631.70000000000005</v>
      </c>
    </row>
    <row r="254" spans="4:34">
      <c r="D254" s="62">
        <v>2009</v>
      </c>
      <c r="E254" s="62">
        <v>4</v>
      </c>
      <c r="F254" s="62">
        <v>2009</v>
      </c>
      <c r="G254" s="62">
        <v>2009</v>
      </c>
      <c r="H254" s="131">
        <v>0</v>
      </c>
      <c r="I254" s="131">
        <v>0</v>
      </c>
      <c r="J254" s="131">
        <v>0</v>
      </c>
      <c r="K254" s="131">
        <v>0</v>
      </c>
      <c r="L254" s="131">
        <v>0</v>
      </c>
      <c r="M254" s="131">
        <v>0</v>
      </c>
      <c r="N254" s="131">
        <v>57.3</v>
      </c>
      <c r="O254" s="131">
        <v>0</v>
      </c>
      <c r="P254" s="131">
        <v>0</v>
      </c>
      <c r="Q254" s="131">
        <v>0</v>
      </c>
      <c r="R254" s="131">
        <v>0</v>
      </c>
      <c r="S254" s="131">
        <v>0</v>
      </c>
      <c r="T254" s="131">
        <v>0</v>
      </c>
      <c r="U254" s="131">
        <v>0</v>
      </c>
      <c r="V254" s="131">
        <v>0</v>
      </c>
      <c r="W254" s="131">
        <v>0</v>
      </c>
      <c r="X254" s="131">
        <v>213.5</v>
      </c>
      <c r="Y254" s="131">
        <v>0</v>
      </c>
      <c r="Z254" s="131">
        <v>0</v>
      </c>
      <c r="AA254" s="131">
        <v>0</v>
      </c>
      <c r="AB254" s="131">
        <v>0</v>
      </c>
      <c r="AC254" s="131">
        <v>0</v>
      </c>
      <c r="AD254" s="131">
        <v>0</v>
      </c>
      <c r="AE254" s="131">
        <v>0</v>
      </c>
      <c r="AF254" s="131">
        <v>0</v>
      </c>
      <c r="AG254" s="131">
        <v>574</v>
      </c>
      <c r="AH254" s="43">
        <v>844.8</v>
      </c>
    </row>
    <row r="255" spans="4:34">
      <c r="D255" s="62">
        <v>2009</v>
      </c>
      <c r="E255" s="62">
        <v>5</v>
      </c>
      <c r="F255" s="62">
        <v>2009</v>
      </c>
      <c r="G255" s="62">
        <v>2010</v>
      </c>
      <c r="H255" s="131">
        <v>0</v>
      </c>
      <c r="I255" s="131">
        <v>0</v>
      </c>
      <c r="J255" s="131">
        <v>0</v>
      </c>
      <c r="K255" s="131">
        <v>0</v>
      </c>
      <c r="L255" s="131">
        <v>0</v>
      </c>
      <c r="M255" s="131">
        <v>0</v>
      </c>
      <c r="N255" s="131">
        <v>53.4</v>
      </c>
      <c r="O255" s="131">
        <v>0</v>
      </c>
      <c r="P255" s="131">
        <v>0</v>
      </c>
      <c r="Q255" s="131">
        <v>0</v>
      </c>
      <c r="R255" s="131">
        <v>0</v>
      </c>
      <c r="S255" s="131">
        <v>0</v>
      </c>
      <c r="T255" s="131">
        <v>0</v>
      </c>
      <c r="U255" s="131">
        <v>0</v>
      </c>
      <c r="V255" s="131">
        <v>0</v>
      </c>
      <c r="W255" s="131">
        <v>0</v>
      </c>
      <c r="X255" s="131">
        <v>210.4</v>
      </c>
      <c r="Y255" s="131">
        <v>0</v>
      </c>
      <c r="Z255" s="131">
        <v>0</v>
      </c>
      <c r="AA255" s="131">
        <v>0</v>
      </c>
      <c r="AB255" s="131">
        <v>0</v>
      </c>
      <c r="AC255" s="131">
        <v>0</v>
      </c>
      <c r="AD255" s="131">
        <v>0</v>
      </c>
      <c r="AE255" s="131">
        <v>0</v>
      </c>
      <c r="AF255" s="131">
        <v>0</v>
      </c>
      <c r="AG255" s="131">
        <v>503.6</v>
      </c>
      <c r="AH255" s="43">
        <v>767.40000000000009</v>
      </c>
    </row>
    <row r="256" spans="4:34">
      <c r="D256" s="62">
        <v>2009</v>
      </c>
      <c r="E256" s="62">
        <v>6</v>
      </c>
      <c r="F256" s="62">
        <v>2009</v>
      </c>
      <c r="G256" s="62">
        <v>2010</v>
      </c>
      <c r="H256" s="131">
        <v>0</v>
      </c>
      <c r="I256" s="131">
        <v>0</v>
      </c>
      <c r="J256" s="131">
        <v>0</v>
      </c>
      <c r="K256" s="131">
        <v>0</v>
      </c>
      <c r="L256" s="131">
        <v>0</v>
      </c>
      <c r="M256" s="131">
        <v>0</v>
      </c>
      <c r="N256" s="131">
        <v>74.2</v>
      </c>
      <c r="O256" s="131">
        <v>0</v>
      </c>
      <c r="P256" s="131">
        <v>0</v>
      </c>
      <c r="Q256" s="131">
        <v>0</v>
      </c>
      <c r="R256" s="131">
        <v>0</v>
      </c>
      <c r="S256" s="131">
        <v>0</v>
      </c>
      <c r="T256" s="131">
        <v>0</v>
      </c>
      <c r="U256" s="131">
        <v>0</v>
      </c>
      <c r="V256" s="131">
        <v>0</v>
      </c>
      <c r="W256" s="131">
        <v>0</v>
      </c>
      <c r="X256" s="131">
        <v>174</v>
      </c>
      <c r="Y256" s="131">
        <v>0</v>
      </c>
      <c r="Z256" s="131">
        <v>0</v>
      </c>
      <c r="AA256" s="131">
        <v>0</v>
      </c>
      <c r="AB256" s="131">
        <v>0</v>
      </c>
      <c r="AC256" s="131">
        <v>0</v>
      </c>
      <c r="AD256" s="131">
        <v>0</v>
      </c>
      <c r="AE256" s="131">
        <v>0</v>
      </c>
      <c r="AF256" s="131">
        <v>0</v>
      </c>
      <c r="AG256" s="131">
        <v>602.5</v>
      </c>
      <c r="AH256" s="43">
        <v>850.7</v>
      </c>
    </row>
    <row r="257" spans="4:34">
      <c r="D257" s="62">
        <v>2009</v>
      </c>
      <c r="E257" s="62">
        <v>7</v>
      </c>
      <c r="F257" s="62">
        <v>2010</v>
      </c>
      <c r="G257" s="62">
        <v>2010</v>
      </c>
      <c r="H257" s="131">
        <v>0</v>
      </c>
      <c r="I257" s="131">
        <v>0</v>
      </c>
      <c r="J257" s="131">
        <v>0</v>
      </c>
      <c r="K257" s="131">
        <v>0</v>
      </c>
      <c r="L257" s="131">
        <v>0</v>
      </c>
      <c r="M257" s="131">
        <v>0</v>
      </c>
      <c r="N257" s="131">
        <v>0</v>
      </c>
      <c r="O257" s="131">
        <v>0</v>
      </c>
      <c r="P257" s="131">
        <v>0</v>
      </c>
      <c r="Q257" s="131">
        <v>0</v>
      </c>
      <c r="R257" s="131">
        <v>0</v>
      </c>
      <c r="S257" s="131">
        <v>0</v>
      </c>
      <c r="T257" s="131">
        <v>0</v>
      </c>
      <c r="U257" s="131">
        <v>0</v>
      </c>
      <c r="V257" s="131">
        <v>0</v>
      </c>
      <c r="W257" s="131">
        <v>0</v>
      </c>
      <c r="X257" s="131">
        <v>256.39999999999998</v>
      </c>
      <c r="Y257" s="131">
        <v>0</v>
      </c>
      <c r="Z257" s="131">
        <v>0</v>
      </c>
      <c r="AA257" s="131">
        <v>0</v>
      </c>
      <c r="AB257" s="131">
        <v>0</v>
      </c>
      <c r="AC257" s="131">
        <v>0</v>
      </c>
      <c r="AD257" s="131">
        <v>0</v>
      </c>
      <c r="AE257" s="131">
        <v>0</v>
      </c>
      <c r="AF257" s="131">
        <v>0</v>
      </c>
      <c r="AG257" s="131">
        <v>661.7</v>
      </c>
      <c r="AH257" s="43">
        <v>918.1</v>
      </c>
    </row>
    <row r="258" spans="4:34">
      <c r="D258" s="62">
        <v>2009</v>
      </c>
      <c r="E258" s="62">
        <v>8</v>
      </c>
      <c r="F258" s="62">
        <v>2010</v>
      </c>
      <c r="G258" s="62">
        <v>2010</v>
      </c>
      <c r="H258" s="131">
        <v>0</v>
      </c>
      <c r="I258" s="131">
        <v>0</v>
      </c>
      <c r="J258" s="131">
        <v>0</v>
      </c>
      <c r="K258" s="131">
        <v>0</v>
      </c>
      <c r="L258" s="131">
        <v>0</v>
      </c>
      <c r="M258" s="131">
        <v>0</v>
      </c>
      <c r="N258" s="131">
        <v>0</v>
      </c>
      <c r="O258" s="131">
        <v>0</v>
      </c>
      <c r="P258" s="131">
        <v>0</v>
      </c>
      <c r="Q258" s="131">
        <v>0</v>
      </c>
      <c r="R258" s="131">
        <v>0</v>
      </c>
      <c r="S258" s="131">
        <v>0</v>
      </c>
      <c r="T258" s="131">
        <v>0</v>
      </c>
      <c r="U258" s="131">
        <v>0</v>
      </c>
      <c r="V258" s="131">
        <v>0</v>
      </c>
      <c r="W258" s="131">
        <v>0</v>
      </c>
      <c r="X258" s="131">
        <v>341.8</v>
      </c>
      <c r="Y258" s="131">
        <v>0</v>
      </c>
      <c r="Z258" s="131">
        <v>0</v>
      </c>
      <c r="AA258" s="131">
        <v>0</v>
      </c>
      <c r="AB258" s="131">
        <v>0</v>
      </c>
      <c r="AC258" s="131">
        <v>0</v>
      </c>
      <c r="AD258" s="131">
        <v>0</v>
      </c>
      <c r="AE258" s="131">
        <v>0</v>
      </c>
      <c r="AF258" s="131">
        <v>0</v>
      </c>
      <c r="AG258" s="131">
        <v>464.8</v>
      </c>
      <c r="AH258" s="43">
        <v>806.6</v>
      </c>
    </row>
    <row r="259" spans="4:34">
      <c r="D259" s="62">
        <v>2009</v>
      </c>
      <c r="E259" s="62">
        <v>9</v>
      </c>
      <c r="F259" s="62">
        <v>2010</v>
      </c>
      <c r="G259" s="62">
        <v>2010</v>
      </c>
      <c r="H259" s="131">
        <v>0</v>
      </c>
      <c r="I259" s="131">
        <v>0</v>
      </c>
      <c r="J259" s="131">
        <v>0</v>
      </c>
      <c r="K259" s="131">
        <v>0</v>
      </c>
      <c r="L259" s="131">
        <v>0</v>
      </c>
      <c r="M259" s="131">
        <v>0</v>
      </c>
      <c r="N259" s="131">
        <v>41.3</v>
      </c>
      <c r="O259" s="131">
        <v>0</v>
      </c>
      <c r="P259" s="131">
        <v>0</v>
      </c>
      <c r="Q259" s="131">
        <v>0</v>
      </c>
      <c r="R259" s="131">
        <v>0</v>
      </c>
      <c r="S259" s="131">
        <v>0</v>
      </c>
      <c r="T259" s="131">
        <v>0</v>
      </c>
      <c r="U259" s="131">
        <v>0</v>
      </c>
      <c r="V259" s="131">
        <v>0</v>
      </c>
      <c r="W259" s="131">
        <v>0</v>
      </c>
      <c r="X259" s="131">
        <v>328.1</v>
      </c>
      <c r="Y259" s="131">
        <v>0</v>
      </c>
      <c r="Z259" s="131">
        <v>0</v>
      </c>
      <c r="AA259" s="131">
        <v>0</v>
      </c>
      <c r="AB259" s="131">
        <v>0</v>
      </c>
      <c r="AC259" s="131">
        <v>0</v>
      </c>
      <c r="AD259" s="131">
        <v>0</v>
      </c>
      <c r="AE259" s="131">
        <v>0</v>
      </c>
      <c r="AF259" s="131">
        <v>0</v>
      </c>
      <c r="AG259" s="131">
        <v>389.9</v>
      </c>
      <c r="AH259" s="43">
        <v>759.3</v>
      </c>
    </row>
    <row r="260" spans="4:34">
      <c r="D260" s="62">
        <v>2009</v>
      </c>
      <c r="E260" s="62">
        <v>10</v>
      </c>
      <c r="F260" s="62">
        <v>2010</v>
      </c>
      <c r="G260" s="62">
        <v>2010</v>
      </c>
      <c r="H260" s="131">
        <v>0</v>
      </c>
      <c r="I260" s="131">
        <v>0</v>
      </c>
      <c r="J260" s="131">
        <v>0</v>
      </c>
      <c r="K260" s="131">
        <v>0</v>
      </c>
      <c r="L260" s="131">
        <v>0</v>
      </c>
      <c r="M260" s="131">
        <v>0</v>
      </c>
      <c r="N260" s="131">
        <v>53.4</v>
      </c>
      <c r="O260" s="131">
        <v>0</v>
      </c>
      <c r="P260" s="131">
        <v>0</v>
      </c>
      <c r="Q260" s="131">
        <v>0</v>
      </c>
      <c r="R260" s="131">
        <v>0</v>
      </c>
      <c r="S260" s="131">
        <v>0</v>
      </c>
      <c r="T260" s="131">
        <v>0</v>
      </c>
      <c r="U260" s="131">
        <v>0</v>
      </c>
      <c r="V260" s="131">
        <v>0</v>
      </c>
      <c r="W260" s="131">
        <v>0</v>
      </c>
      <c r="X260" s="131">
        <v>231.9</v>
      </c>
      <c r="Y260" s="131">
        <v>0</v>
      </c>
      <c r="Z260" s="131">
        <v>0</v>
      </c>
      <c r="AA260" s="131">
        <v>0</v>
      </c>
      <c r="AB260" s="131">
        <v>0</v>
      </c>
      <c r="AC260" s="131">
        <v>0</v>
      </c>
      <c r="AD260" s="131">
        <v>0</v>
      </c>
      <c r="AE260" s="131">
        <v>0</v>
      </c>
      <c r="AF260" s="131">
        <v>0</v>
      </c>
      <c r="AG260" s="131">
        <v>395.6</v>
      </c>
      <c r="AH260" s="43">
        <v>680.90000000000009</v>
      </c>
    </row>
    <row r="261" spans="4:34">
      <c r="D261" s="62">
        <v>2009</v>
      </c>
      <c r="E261" s="62">
        <v>11</v>
      </c>
      <c r="F261" s="62">
        <v>2010</v>
      </c>
      <c r="G261" s="62">
        <v>2010</v>
      </c>
      <c r="H261" s="131">
        <v>0</v>
      </c>
      <c r="I261" s="131">
        <v>0</v>
      </c>
      <c r="J261" s="131">
        <v>0</v>
      </c>
      <c r="K261" s="131">
        <v>0</v>
      </c>
      <c r="L261" s="131">
        <v>0</v>
      </c>
      <c r="M261" s="131">
        <v>0</v>
      </c>
      <c r="N261" s="131">
        <v>45.4</v>
      </c>
      <c r="O261" s="131">
        <v>0</v>
      </c>
      <c r="P261" s="131">
        <v>0</v>
      </c>
      <c r="Q261" s="131">
        <v>0</v>
      </c>
      <c r="R261" s="131">
        <v>0</v>
      </c>
      <c r="S261" s="131">
        <v>0</v>
      </c>
      <c r="T261" s="131">
        <v>0</v>
      </c>
      <c r="U261" s="131">
        <v>0</v>
      </c>
      <c r="V261" s="131">
        <v>0</v>
      </c>
      <c r="W261" s="131">
        <v>0</v>
      </c>
      <c r="X261" s="131">
        <v>180</v>
      </c>
      <c r="Y261" s="131">
        <v>0</v>
      </c>
      <c r="Z261" s="131">
        <v>0</v>
      </c>
      <c r="AA261" s="131">
        <v>0</v>
      </c>
      <c r="AB261" s="131">
        <v>0</v>
      </c>
      <c r="AC261" s="131">
        <v>0</v>
      </c>
      <c r="AD261" s="131">
        <v>0</v>
      </c>
      <c r="AE261" s="131">
        <v>0</v>
      </c>
      <c r="AF261" s="131">
        <v>0</v>
      </c>
      <c r="AG261" s="131">
        <v>340.7</v>
      </c>
      <c r="AH261" s="43">
        <v>566.1</v>
      </c>
    </row>
    <row r="262" spans="4:34">
      <c r="D262" s="62">
        <v>2009</v>
      </c>
      <c r="E262" s="62">
        <v>12</v>
      </c>
      <c r="F262" s="62">
        <v>2010</v>
      </c>
      <c r="G262" s="62">
        <v>2010</v>
      </c>
      <c r="H262" s="131">
        <v>0</v>
      </c>
      <c r="I262" s="131">
        <v>0</v>
      </c>
      <c r="J262" s="131">
        <v>0</v>
      </c>
      <c r="K262" s="131">
        <v>0</v>
      </c>
      <c r="L262" s="131">
        <v>0</v>
      </c>
      <c r="M262" s="131">
        <v>0</v>
      </c>
      <c r="N262" s="131">
        <v>45.9</v>
      </c>
      <c r="O262" s="131">
        <v>0</v>
      </c>
      <c r="P262" s="131">
        <v>0</v>
      </c>
      <c r="Q262" s="131">
        <v>0</v>
      </c>
      <c r="R262" s="131">
        <v>0</v>
      </c>
      <c r="S262" s="131">
        <v>0</v>
      </c>
      <c r="T262" s="131">
        <v>0</v>
      </c>
      <c r="U262" s="131">
        <v>0</v>
      </c>
      <c r="V262" s="131">
        <v>0</v>
      </c>
      <c r="W262" s="131">
        <v>0</v>
      </c>
      <c r="X262" s="131">
        <v>64.3</v>
      </c>
      <c r="Y262" s="131">
        <v>0</v>
      </c>
      <c r="Z262" s="131">
        <v>0</v>
      </c>
      <c r="AA262" s="131">
        <v>0</v>
      </c>
      <c r="AB262" s="131">
        <v>0</v>
      </c>
      <c r="AC262" s="131">
        <v>0</v>
      </c>
      <c r="AD262" s="131">
        <v>0</v>
      </c>
      <c r="AE262" s="131">
        <v>0</v>
      </c>
      <c r="AF262" s="131">
        <v>0</v>
      </c>
      <c r="AG262" s="131">
        <v>266.8</v>
      </c>
      <c r="AH262" s="43">
        <v>377</v>
      </c>
    </row>
    <row r="263" spans="4:34">
      <c r="D263" s="62">
        <v>2010</v>
      </c>
      <c r="E263" s="62">
        <v>1</v>
      </c>
      <c r="F263" s="62">
        <v>2010</v>
      </c>
      <c r="G263" s="62">
        <v>2010</v>
      </c>
      <c r="H263" s="131">
        <v>0</v>
      </c>
      <c r="I263" s="131">
        <v>0</v>
      </c>
      <c r="J263" s="131">
        <v>0</v>
      </c>
      <c r="K263" s="131">
        <v>0</v>
      </c>
      <c r="L263" s="131">
        <v>0</v>
      </c>
      <c r="M263" s="131">
        <v>0</v>
      </c>
      <c r="N263" s="131">
        <v>17</v>
      </c>
      <c r="O263" s="131">
        <v>0</v>
      </c>
      <c r="P263" s="131">
        <v>0</v>
      </c>
      <c r="Q263" s="131">
        <v>0</v>
      </c>
      <c r="R263" s="131">
        <v>0</v>
      </c>
      <c r="S263" s="131">
        <v>0</v>
      </c>
      <c r="T263" s="131">
        <v>0</v>
      </c>
      <c r="U263" s="131">
        <v>0</v>
      </c>
      <c r="V263" s="131">
        <v>0</v>
      </c>
      <c r="W263" s="131">
        <v>0</v>
      </c>
      <c r="X263" s="131">
        <v>71.900000000000006</v>
      </c>
      <c r="Y263" s="131">
        <v>0</v>
      </c>
      <c r="Z263" s="131">
        <v>0</v>
      </c>
      <c r="AA263" s="131">
        <v>0</v>
      </c>
      <c r="AB263" s="131">
        <v>0</v>
      </c>
      <c r="AC263" s="131">
        <v>0</v>
      </c>
      <c r="AD263" s="131">
        <v>0</v>
      </c>
      <c r="AE263" s="131">
        <v>0</v>
      </c>
      <c r="AF263" s="131">
        <v>0</v>
      </c>
      <c r="AG263" s="131">
        <v>366.5</v>
      </c>
      <c r="AH263" s="43">
        <v>455.4</v>
      </c>
    </row>
    <row r="264" spans="4:34">
      <c r="D264" s="62">
        <v>2010</v>
      </c>
      <c r="E264" s="62">
        <v>2</v>
      </c>
      <c r="F264" s="62">
        <v>2010</v>
      </c>
      <c r="G264" s="62">
        <v>2010</v>
      </c>
      <c r="H264" s="131">
        <v>0</v>
      </c>
      <c r="I264" s="131">
        <v>0</v>
      </c>
      <c r="J264" s="131">
        <v>0</v>
      </c>
      <c r="K264" s="131">
        <v>0</v>
      </c>
      <c r="L264" s="131">
        <v>0</v>
      </c>
      <c r="M264" s="131">
        <v>0</v>
      </c>
      <c r="N264" s="131">
        <v>6.7</v>
      </c>
      <c r="O264" s="131">
        <v>0</v>
      </c>
      <c r="P264" s="131">
        <v>0</v>
      </c>
      <c r="Q264" s="131">
        <v>0</v>
      </c>
      <c r="R264" s="131">
        <v>0</v>
      </c>
      <c r="S264" s="131">
        <v>0</v>
      </c>
      <c r="T264" s="131">
        <v>0</v>
      </c>
      <c r="U264" s="131">
        <v>0</v>
      </c>
      <c r="V264" s="131">
        <v>0</v>
      </c>
      <c r="W264" s="131">
        <v>0</v>
      </c>
      <c r="X264" s="131">
        <v>21.8</v>
      </c>
      <c r="Y264" s="131">
        <v>0</v>
      </c>
      <c r="Z264" s="131">
        <v>0</v>
      </c>
      <c r="AA264" s="131">
        <v>0</v>
      </c>
      <c r="AB264" s="131">
        <v>0</v>
      </c>
      <c r="AC264" s="131">
        <v>0</v>
      </c>
      <c r="AD264" s="131">
        <v>0</v>
      </c>
      <c r="AE264" s="131">
        <v>0</v>
      </c>
      <c r="AF264" s="131">
        <v>0</v>
      </c>
      <c r="AG264" s="131">
        <v>97.5</v>
      </c>
      <c r="AH264" s="43">
        <v>126</v>
      </c>
    </row>
    <row r="265" spans="4:34">
      <c r="D265" s="62">
        <v>2010</v>
      </c>
      <c r="E265" s="62">
        <v>3</v>
      </c>
      <c r="F265" s="62">
        <v>2010</v>
      </c>
      <c r="G265" s="62">
        <v>2010</v>
      </c>
      <c r="H265" s="131">
        <v>0</v>
      </c>
      <c r="I265" s="131">
        <v>0</v>
      </c>
      <c r="J265" s="131">
        <v>0</v>
      </c>
      <c r="K265" s="131">
        <v>0</v>
      </c>
      <c r="L265" s="131">
        <v>0</v>
      </c>
      <c r="M265" s="131">
        <v>0</v>
      </c>
      <c r="N265" s="131">
        <v>6</v>
      </c>
      <c r="O265" s="131">
        <v>0</v>
      </c>
      <c r="P265" s="131">
        <v>0</v>
      </c>
      <c r="Q265" s="131">
        <v>0</v>
      </c>
      <c r="R265" s="131">
        <v>0</v>
      </c>
      <c r="S265" s="131">
        <v>0</v>
      </c>
      <c r="T265" s="131">
        <v>0</v>
      </c>
      <c r="U265" s="131">
        <v>0</v>
      </c>
      <c r="V265" s="131">
        <v>0</v>
      </c>
      <c r="W265" s="131">
        <v>0</v>
      </c>
      <c r="X265" s="131">
        <v>30.3</v>
      </c>
      <c r="Y265" s="131">
        <v>0</v>
      </c>
      <c r="Z265" s="131">
        <v>0</v>
      </c>
      <c r="AA265" s="131">
        <v>0</v>
      </c>
      <c r="AB265" s="131">
        <v>0</v>
      </c>
      <c r="AC265" s="131">
        <v>0</v>
      </c>
      <c r="AD265" s="131">
        <v>0</v>
      </c>
      <c r="AE265" s="131">
        <v>0</v>
      </c>
      <c r="AF265" s="131">
        <v>0</v>
      </c>
      <c r="AG265" s="131">
        <v>193.8</v>
      </c>
      <c r="AH265" s="43">
        <v>230.10000000000002</v>
      </c>
    </row>
    <row r="266" spans="4:34">
      <c r="D266" s="62">
        <v>2010</v>
      </c>
      <c r="E266" s="62">
        <v>4</v>
      </c>
      <c r="F266" s="62">
        <v>2010</v>
      </c>
      <c r="G266" s="62">
        <v>2010</v>
      </c>
      <c r="H266" s="131">
        <v>0</v>
      </c>
      <c r="I266" s="131">
        <v>0</v>
      </c>
      <c r="J266" s="131">
        <v>0</v>
      </c>
      <c r="K266" s="131">
        <v>0</v>
      </c>
      <c r="L266" s="131">
        <v>0</v>
      </c>
      <c r="M266" s="131">
        <v>0</v>
      </c>
      <c r="N266" s="131">
        <v>25.9</v>
      </c>
      <c r="O266" s="131">
        <v>0</v>
      </c>
      <c r="P266" s="131">
        <v>0</v>
      </c>
      <c r="Q266" s="131">
        <v>0</v>
      </c>
      <c r="R266" s="131">
        <v>0</v>
      </c>
      <c r="S266" s="131">
        <v>0</v>
      </c>
      <c r="T266" s="131">
        <v>0</v>
      </c>
      <c r="U266" s="131">
        <v>0</v>
      </c>
      <c r="V266" s="131">
        <v>0</v>
      </c>
      <c r="W266" s="131">
        <v>0</v>
      </c>
      <c r="X266" s="131">
        <v>116.8</v>
      </c>
      <c r="Y266" s="131">
        <v>0</v>
      </c>
      <c r="Z266" s="131">
        <v>0</v>
      </c>
      <c r="AA266" s="131">
        <v>0</v>
      </c>
      <c r="AB266" s="131">
        <v>0</v>
      </c>
      <c r="AC266" s="131">
        <v>0</v>
      </c>
      <c r="AD266" s="131">
        <v>0</v>
      </c>
      <c r="AE266" s="131">
        <v>0</v>
      </c>
      <c r="AF266" s="131">
        <v>0</v>
      </c>
      <c r="AG266" s="131">
        <v>255.5</v>
      </c>
      <c r="AH266" s="43">
        <v>398.2</v>
      </c>
    </row>
    <row r="267" spans="4:34">
      <c r="D267" s="62">
        <v>2010</v>
      </c>
      <c r="E267" s="62">
        <v>5</v>
      </c>
      <c r="F267" s="62">
        <v>2010</v>
      </c>
      <c r="G267" s="62">
        <v>2011</v>
      </c>
      <c r="H267" s="131">
        <v>0</v>
      </c>
      <c r="I267" s="131">
        <v>0</v>
      </c>
      <c r="J267" s="131">
        <v>0</v>
      </c>
      <c r="K267" s="131">
        <v>0</v>
      </c>
      <c r="L267" s="131">
        <v>0</v>
      </c>
      <c r="M267" s="131">
        <v>0</v>
      </c>
      <c r="N267" s="131">
        <v>11.4</v>
      </c>
      <c r="O267" s="131">
        <v>0</v>
      </c>
      <c r="P267" s="131">
        <v>0</v>
      </c>
      <c r="Q267" s="131">
        <v>0</v>
      </c>
      <c r="R267" s="131">
        <v>0</v>
      </c>
      <c r="S267" s="131">
        <v>0</v>
      </c>
      <c r="T267" s="131">
        <v>0</v>
      </c>
      <c r="U267" s="131">
        <v>0</v>
      </c>
      <c r="V267" s="131">
        <v>0</v>
      </c>
      <c r="W267" s="131">
        <v>0</v>
      </c>
      <c r="X267" s="131">
        <v>107.4</v>
      </c>
      <c r="Y267" s="131">
        <v>0</v>
      </c>
      <c r="Z267" s="131">
        <v>0</v>
      </c>
      <c r="AA267" s="131">
        <v>0</v>
      </c>
      <c r="AB267" s="131">
        <v>0</v>
      </c>
      <c r="AC267" s="131">
        <v>0</v>
      </c>
      <c r="AD267" s="131">
        <v>0</v>
      </c>
      <c r="AE267" s="131">
        <v>0</v>
      </c>
      <c r="AF267" s="131">
        <v>0</v>
      </c>
      <c r="AG267" s="131">
        <v>147</v>
      </c>
      <c r="AH267" s="43">
        <v>265.8</v>
      </c>
    </row>
    <row r="268" spans="4:34">
      <c r="D268" s="62">
        <v>2010</v>
      </c>
      <c r="E268" s="62">
        <v>6</v>
      </c>
      <c r="F268" s="62">
        <v>2010</v>
      </c>
      <c r="G268" s="62">
        <v>2011</v>
      </c>
      <c r="H268" s="131">
        <v>0</v>
      </c>
      <c r="I268" s="131">
        <v>0</v>
      </c>
      <c r="J268" s="131">
        <v>0</v>
      </c>
      <c r="K268" s="131">
        <v>0</v>
      </c>
      <c r="L268" s="131">
        <v>0</v>
      </c>
      <c r="M268" s="131">
        <v>0</v>
      </c>
      <c r="N268" s="131">
        <v>77.5</v>
      </c>
      <c r="O268" s="131">
        <v>0</v>
      </c>
      <c r="P268" s="131">
        <v>0</v>
      </c>
      <c r="Q268" s="131">
        <v>0</v>
      </c>
      <c r="R268" s="131">
        <v>0</v>
      </c>
      <c r="S268" s="131">
        <v>0</v>
      </c>
      <c r="T268" s="131">
        <v>0</v>
      </c>
      <c r="U268" s="131">
        <v>0</v>
      </c>
      <c r="V268" s="131">
        <v>0</v>
      </c>
      <c r="W268" s="131">
        <v>0</v>
      </c>
      <c r="X268" s="131">
        <v>96.1</v>
      </c>
      <c r="Y268" s="131">
        <v>0</v>
      </c>
      <c r="Z268" s="131">
        <v>0</v>
      </c>
      <c r="AA268" s="131">
        <v>0</v>
      </c>
      <c r="AB268" s="131">
        <v>0</v>
      </c>
      <c r="AC268" s="131">
        <v>0</v>
      </c>
      <c r="AD268" s="131">
        <v>0</v>
      </c>
      <c r="AE268" s="131">
        <v>0</v>
      </c>
      <c r="AF268" s="131">
        <v>0</v>
      </c>
      <c r="AG268" s="131">
        <v>615.20000000000005</v>
      </c>
      <c r="AH268" s="43">
        <v>788.80000000000007</v>
      </c>
    </row>
    <row r="269" spans="4:34">
      <c r="D269" s="62">
        <v>2010</v>
      </c>
      <c r="E269" s="62">
        <v>7</v>
      </c>
      <c r="F269" s="62">
        <v>2011</v>
      </c>
      <c r="G269" s="62">
        <v>2011</v>
      </c>
      <c r="H269" s="131">
        <v>0</v>
      </c>
      <c r="I269" s="131">
        <v>0</v>
      </c>
      <c r="J269" s="131">
        <v>0</v>
      </c>
      <c r="K269" s="131">
        <v>0</v>
      </c>
      <c r="L269" s="131">
        <v>0</v>
      </c>
      <c r="M269" s="131">
        <v>0</v>
      </c>
      <c r="N269" s="131">
        <v>72</v>
      </c>
      <c r="O269" s="131">
        <v>0</v>
      </c>
      <c r="P269" s="131">
        <v>0</v>
      </c>
      <c r="Q269" s="131">
        <v>0</v>
      </c>
      <c r="R269" s="131">
        <v>0</v>
      </c>
      <c r="S269" s="131">
        <v>0</v>
      </c>
      <c r="T269" s="131">
        <v>0</v>
      </c>
      <c r="U269" s="131">
        <v>0</v>
      </c>
      <c r="V269" s="131">
        <v>0</v>
      </c>
      <c r="W269" s="131">
        <v>0</v>
      </c>
      <c r="X269" s="131">
        <v>122.4</v>
      </c>
      <c r="Y269" s="131">
        <v>0</v>
      </c>
      <c r="Z269" s="131">
        <v>0</v>
      </c>
      <c r="AA269" s="131">
        <v>0</v>
      </c>
      <c r="AB269" s="131">
        <v>0</v>
      </c>
      <c r="AC269" s="131">
        <v>0</v>
      </c>
      <c r="AD269" s="131">
        <v>0</v>
      </c>
      <c r="AE269" s="131">
        <v>0</v>
      </c>
      <c r="AF269" s="131">
        <v>0</v>
      </c>
      <c r="AG269" s="131">
        <v>531.20000000000005</v>
      </c>
      <c r="AH269" s="43">
        <v>725.6</v>
      </c>
    </row>
    <row r="270" spans="4:34">
      <c r="D270" s="62">
        <v>2010</v>
      </c>
      <c r="E270" s="62">
        <v>8</v>
      </c>
      <c r="F270" s="62">
        <v>2011</v>
      </c>
      <c r="G270" s="62">
        <v>2011</v>
      </c>
      <c r="H270" s="131">
        <v>0</v>
      </c>
      <c r="I270" s="131">
        <v>0</v>
      </c>
      <c r="J270" s="131">
        <v>0</v>
      </c>
      <c r="K270" s="131">
        <v>0</v>
      </c>
      <c r="L270" s="131">
        <v>0</v>
      </c>
      <c r="M270" s="131">
        <v>0</v>
      </c>
      <c r="N270" s="131">
        <v>65.099999999999994</v>
      </c>
      <c r="O270" s="131">
        <v>0</v>
      </c>
      <c r="P270" s="131">
        <v>0</v>
      </c>
      <c r="Q270" s="131">
        <v>0</v>
      </c>
      <c r="R270" s="131">
        <v>0</v>
      </c>
      <c r="S270" s="131">
        <v>0</v>
      </c>
      <c r="T270" s="131">
        <v>0</v>
      </c>
      <c r="U270" s="131">
        <v>0</v>
      </c>
      <c r="V270" s="131">
        <v>0</v>
      </c>
      <c r="W270" s="131">
        <v>0</v>
      </c>
      <c r="X270" s="131">
        <v>133.6</v>
      </c>
      <c r="Y270" s="131">
        <v>0</v>
      </c>
      <c r="Z270" s="131">
        <v>0</v>
      </c>
      <c r="AA270" s="131">
        <v>0</v>
      </c>
      <c r="AB270" s="131">
        <v>0</v>
      </c>
      <c r="AC270" s="131">
        <v>0</v>
      </c>
      <c r="AD270" s="131">
        <v>0</v>
      </c>
      <c r="AE270" s="131">
        <v>0</v>
      </c>
      <c r="AF270" s="131">
        <v>0</v>
      </c>
      <c r="AG270" s="131">
        <v>442.8</v>
      </c>
      <c r="AH270" s="43">
        <v>641.5</v>
      </c>
    </row>
    <row r="271" spans="4:34">
      <c r="D271" s="62">
        <v>2010</v>
      </c>
      <c r="E271" s="62">
        <v>9</v>
      </c>
      <c r="F271" s="62">
        <v>2011</v>
      </c>
      <c r="G271" s="62">
        <v>2011</v>
      </c>
      <c r="H271" s="131">
        <v>0</v>
      </c>
      <c r="I271" s="131">
        <v>0</v>
      </c>
      <c r="J271" s="131">
        <v>0</v>
      </c>
      <c r="K271" s="131">
        <v>0</v>
      </c>
      <c r="L271" s="131">
        <v>0</v>
      </c>
      <c r="M271" s="131">
        <v>0</v>
      </c>
      <c r="N271" s="131">
        <v>61.7</v>
      </c>
      <c r="O271" s="131">
        <v>0</v>
      </c>
      <c r="P271" s="131">
        <v>0</v>
      </c>
      <c r="Q271" s="131">
        <v>0</v>
      </c>
      <c r="R271" s="131">
        <v>0</v>
      </c>
      <c r="S271" s="131">
        <v>0</v>
      </c>
      <c r="T271" s="131">
        <v>0</v>
      </c>
      <c r="U271" s="131">
        <v>0</v>
      </c>
      <c r="V271" s="131">
        <v>0</v>
      </c>
      <c r="W271" s="131">
        <v>0</v>
      </c>
      <c r="X271" s="131">
        <v>113.9</v>
      </c>
      <c r="Y271" s="131">
        <v>0</v>
      </c>
      <c r="Z271" s="131">
        <v>0</v>
      </c>
      <c r="AA271" s="131">
        <v>0</v>
      </c>
      <c r="AB271" s="131">
        <v>0</v>
      </c>
      <c r="AC271" s="131">
        <v>0</v>
      </c>
      <c r="AD271" s="131">
        <v>0</v>
      </c>
      <c r="AE271" s="131">
        <v>0</v>
      </c>
      <c r="AF271" s="131">
        <v>0</v>
      </c>
      <c r="AG271" s="131">
        <v>459.1</v>
      </c>
      <c r="AH271" s="43">
        <v>634.70000000000005</v>
      </c>
    </row>
    <row r="272" spans="4:34">
      <c r="D272" s="62">
        <v>2010</v>
      </c>
      <c r="E272" s="62">
        <v>10</v>
      </c>
      <c r="F272" s="62">
        <v>2011</v>
      </c>
      <c r="G272" s="62">
        <v>2011</v>
      </c>
      <c r="H272" s="131">
        <v>0</v>
      </c>
      <c r="I272" s="131">
        <v>0</v>
      </c>
      <c r="J272" s="131">
        <v>0</v>
      </c>
      <c r="K272" s="131">
        <v>0</v>
      </c>
      <c r="L272" s="131">
        <v>0</v>
      </c>
      <c r="M272" s="131">
        <v>0</v>
      </c>
      <c r="N272" s="131">
        <v>33</v>
      </c>
      <c r="O272" s="131">
        <v>0</v>
      </c>
      <c r="P272" s="131">
        <v>0</v>
      </c>
      <c r="Q272" s="131">
        <v>0</v>
      </c>
      <c r="R272" s="131">
        <v>0</v>
      </c>
      <c r="S272" s="131">
        <v>0</v>
      </c>
      <c r="T272" s="131">
        <v>0</v>
      </c>
      <c r="U272" s="131">
        <v>0</v>
      </c>
      <c r="V272" s="131">
        <v>0</v>
      </c>
      <c r="W272" s="131">
        <v>0</v>
      </c>
      <c r="X272" s="131">
        <v>107.7</v>
      </c>
      <c r="Y272" s="131">
        <v>0</v>
      </c>
      <c r="Z272" s="131">
        <v>0</v>
      </c>
      <c r="AA272" s="131">
        <v>0</v>
      </c>
      <c r="AB272" s="131">
        <v>0</v>
      </c>
      <c r="AC272" s="131">
        <v>0</v>
      </c>
      <c r="AD272" s="131">
        <v>0</v>
      </c>
      <c r="AE272" s="131">
        <v>0</v>
      </c>
      <c r="AF272" s="131">
        <v>0</v>
      </c>
      <c r="AG272" s="131">
        <v>254.6</v>
      </c>
      <c r="AH272" s="43">
        <v>395.29999999999995</v>
      </c>
    </row>
    <row r="273" spans="4:34">
      <c r="D273" s="62">
        <v>2010</v>
      </c>
      <c r="E273" s="62">
        <v>11</v>
      </c>
      <c r="F273" s="62">
        <v>2011</v>
      </c>
      <c r="G273" s="62">
        <v>2011</v>
      </c>
      <c r="H273" s="131">
        <v>0</v>
      </c>
      <c r="I273" s="131">
        <v>0</v>
      </c>
      <c r="J273" s="131">
        <v>0</v>
      </c>
      <c r="K273" s="131">
        <v>0</v>
      </c>
      <c r="L273" s="131">
        <v>0</v>
      </c>
      <c r="M273" s="131">
        <v>0</v>
      </c>
      <c r="N273" s="131">
        <v>0</v>
      </c>
      <c r="O273" s="131">
        <v>0</v>
      </c>
      <c r="P273" s="131">
        <v>0</v>
      </c>
      <c r="Q273" s="131">
        <v>0</v>
      </c>
      <c r="R273" s="131">
        <v>0</v>
      </c>
      <c r="S273" s="131">
        <v>0</v>
      </c>
      <c r="T273" s="131">
        <v>0</v>
      </c>
      <c r="U273" s="131">
        <v>0</v>
      </c>
      <c r="V273" s="131">
        <v>0</v>
      </c>
      <c r="W273" s="131">
        <v>0</v>
      </c>
      <c r="X273" s="131">
        <v>61.4</v>
      </c>
      <c r="Y273" s="131">
        <v>0</v>
      </c>
      <c r="Z273" s="131">
        <v>0</v>
      </c>
      <c r="AA273" s="131">
        <v>0</v>
      </c>
      <c r="AB273" s="131">
        <v>0</v>
      </c>
      <c r="AC273" s="131">
        <v>0</v>
      </c>
      <c r="AD273" s="131">
        <v>0</v>
      </c>
      <c r="AE273" s="131">
        <v>0</v>
      </c>
      <c r="AF273" s="131">
        <v>0</v>
      </c>
      <c r="AG273" s="131">
        <v>203.8</v>
      </c>
      <c r="AH273" s="43">
        <v>265.2</v>
      </c>
    </row>
    <row r="274" spans="4:34">
      <c r="D274" s="62">
        <v>2010</v>
      </c>
      <c r="E274" s="62">
        <v>12</v>
      </c>
      <c r="F274" s="62">
        <v>2011</v>
      </c>
      <c r="G274" s="62">
        <v>2011</v>
      </c>
      <c r="H274" s="131">
        <v>0</v>
      </c>
      <c r="I274" s="131">
        <v>0</v>
      </c>
      <c r="J274" s="131">
        <v>0</v>
      </c>
      <c r="K274" s="131">
        <v>0</v>
      </c>
      <c r="L274" s="131">
        <v>0</v>
      </c>
      <c r="M274" s="131">
        <v>0</v>
      </c>
      <c r="N274" s="131">
        <v>0</v>
      </c>
      <c r="O274" s="131">
        <v>0</v>
      </c>
      <c r="P274" s="131">
        <v>0</v>
      </c>
      <c r="Q274" s="131">
        <v>0</v>
      </c>
      <c r="R274" s="131">
        <v>0</v>
      </c>
      <c r="S274" s="131">
        <v>0</v>
      </c>
      <c r="T274" s="131">
        <v>0</v>
      </c>
      <c r="U274" s="131">
        <v>0</v>
      </c>
      <c r="V274" s="131">
        <v>0</v>
      </c>
      <c r="W274" s="131">
        <v>0</v>
      </c>
      <c r="X274" s="131">
        <v>38.6</v>
      </c>
      <c r="Y274" s="131">
        <v>0</v>
      </c>
      <c r="Z274" s="131">
        <v>0</v>
      </c>
      <c r="AA274" s="131">
        <v>0</v>
      </c>
      <c r="AB274" s="131">
        <v>0</v>
      </c>
      <c r="AC274" s="131">
        <v>0</v>
      </c>
      <c r="AD274" s="131">
        <v>0</v>
      </c>
      <c r="AE274" s="131">
        <v>0</v>
      </c>
      <c r="AF274" s="131">
        <v>0</v>
      </c>
      <c r="AG274" s="131">
        <v>316.60000000000002</v>
      </c>
      <c r="AH274" s="43">
        <v>355.20000000000005</v>
      </c>
    </row>
    <row r="275" spans="4:34">
      <c r="D275" s="62">
        <v>2011</v>
      </c>
      <c r="E275" s="62">
        <v>1</v>
      </c>
      <c r="F275" s="62">
        <v>2011</v>
      </c>
      <c r="G275" s="62">
        <v>2011</v>
      </c>
      <c r="H275" s="131">
        <v>0</v>
      </c>
      <c r="I275" s="131">
        <v>0</v>
      </c>
      <c r="J275" s="131">
        <v>0</v>
      </c>
      <c r="K275" s="131">
        <v>0</v>
      </c>
      <c r="L275" s="131">
        <v>0</v>
      </c>
      <c r="M275" s="131">
        <v>0</v>
      </c>
      <c r="N275" s="131">
        <v>22.4</v>
      </c>
      <c r="O275" s="131">
        <v>0</v>
      </c>
      <c r="P275" s="131">
        <v>0</v>
      </c>
      <c r="Q275" s="131">
        <v>0</v>
      </c>
      <c r="R275" s="131">
        <v>0</v>
      </c>
      <c r="S275" s="131">
        <v>0</v>
      </c>
      <c r="T275" s="131">
        <v>0</v>
      </c>
      <c r="U275" s="131">
        <v>0</v>
      </c>
      <c r="V275" s="131">
        <v>0</v>
      </c>
      <c r="W275" s="131">
        <v>0</v>
      </c>
      <c r="X275" s="131">
        <v>15.4</v>
      </c>
      <c r="Y275" s="131">
        <v>0</v>
      </c>
      <c r="Z275" s="131">
        <v>0</v>
      </c>
      <c r="AA275" s="131">
        <v>0</v>
      </c>
      <c r="AB275" s="131">
        <v>0</v>
      </c>
      <c r="AC275" s="131">
        <v>0</v>
      </c>
      <c r="AD275" s="131">
        <v>0</v>
      </c>
      <c r="AE275" s="131">
        <v>0</v>
      </c>
      <c r="AF275" s="131">
        <v>0</v>
      </c>
      <c r="AG275" s="131">
        <v>178.7</v>
      </c>
      <c r="AH275" s="43">
        <v>216.5</v>
      </c>
    </row>
    <row r="276" spans="4:34">
      <c r="D276" s="62">
        <v>2011</v>
      </c>
      <c r="E276" s="62">
        <v>2</v>
      </c>
      <c r="F276" s="62">
        <v>2011</v>
      </c>
      <c r="G276" s="62">
        <v>2011</v>
      </c>
      <c r="H276" s="131">
        <v>0</v>
      </c>
      <c r="I276" s="131">
        <v>0</v>
      </c>
      <c r="J276" s="131">
        <v>0</v>
      </c>
      <c r="K276" s="131">
        <v>0</v>
      </c>
      <c r="L276" s="131">
        <v>0</v>
      </c>
      <c r="M276" s="131">
        <v>0</v>
      </c>
      <c r="N276" s="131">
        <v>38.1</v>
      </c>
      <c r="O276" s="131">
        <v>0</v>
      </c>
      <c r="P276" s="131">
        <v>0</v>
      </c>
      <c r="Q276" s="131">
        <v>0</v>
      </c>
      <c r="R276" s="131">
        <v>0</v>
      </c>
      <c r="S276" s="131">
        <v>0</v>
      </c>
      <c r="T276" s="131">
        <v>0</v>
      </c>
      <c r="U276" s="131">
        <v>0</v>
      </c>
      <c r="V276" s="131">
        <v>0</v>
      </c>
      <c r="W276" s="131">
        <v>0</v>
      </c>
      <c r="X276" s="131">
        <v>59.1</v>
      </c>
      <c r="Y276" s="131">
        <v>0</v>
      </c>
      <c r="Z276" s="131">
        <v>0</v>
      </c>
      <c r="AA276" s="131">
        <v>0</v>
      </c>
      <c r="AB276" s="131">
        <v>0</v>
      </c>
      <c r="AC276" s="131">
        <v>0</v>
      </c>
      <c r="AD276" s="131">
        <v>0</v>
      </c>
      <c r="AE276" s="131">
        <v>0</v>
      </c>
      <c r="AF276" s="131">
        <v>0</v>
      </c>
      <c r="AG276" s="131">
        <v>272.60000000000002</v>
      </c>
      <c r="AH276" s="43">
        <v>369.8</v>
      </c>
    </row>
    <row r="277" spans="4:34">
      <c r="D277" s="62">
        <v>2011</v>
      </c>
      <c r="E277" s="62">
        <v>3</v>
      </c>
      <c r="F277" s="62">
        <v>2011</v>
      </c>
      <c r="G277" s="62">
        <v>2011</v>
      </c>
      <c r="H277" s="131">
        <v>0</v>
      </c>
      <c r="I277" s="131">
        <v>0</v>
      </c>
      <c r="J277" s="131">
        <v>0</v>
      </c>
      <c r="K277" s="131">
        <v>0</v>
      </c>
      <c r="L277" s="131">
        <v>0</v>
      </c>
      <c r="M277" s="131">
        <v>0</v>
      </c>
      <c r="N277" s="131">
        <v>14.6</v>
      </c>
      <c r="O277" s="131">
        <v>0</v>
      </c>
      <c r="P277" s="131">
        <v>0</v>
      </c>
      <c r="Q277" s="131">
        <v>0</v>
      </c>
      <c r="R277" s="131">
        <v>0</v>
      </c>
      <c r="S277" s="131">
        <v>0</v>
      </c>
      <c r="T277" s="131">
        <v>0</v>
      </c>
      <c r="U277" s="131">
        <v>0</v>
      </c>
      <c r="V277" s="131">
        <v>0</v>
      </c>
      <c r="W277" s="131">
        <v>0</v>
      </c>
      <c r="X277" s="131">
        <v>9.9</v>
      </c>
      <c r="Y277" s="131">
        <v>0</v>
      </c>
      <c r="Z277" s="131">
        <v>0</v>
      </c>
      <c r="AA277" s="131">
        <v>0</v>
      </c>
      <c r="AB277" s="131">
        <v>0</v>
      </c>
      <c r="AC277" s="131">
        <v>0</v>
      </c>
      <c r="AD277" s="131">
        <v>0</v>
      </c>
      <c r="AE277" s="131">
        <v>0</v>
      </c>
      <c r="AF277" s="131">
        <v>0</v>
      </c>
      <c r="AG277" s="131">
        <v>153.9</v>
      </c>
      <c r="AH277" s="43">
        <v>178.4</v>
      </c>
    </row>
    <row r="278" spans="4:34">
      <c r="D278" s="62">
        <v>2011</v>
      </c>
      <c r="E278" s="62">
        <v>4</v>
      </c>
      <c r="F278" s="62">
        <v>2011</v>
      </c>
      <c r="G278" s="62">
        <v>2011</v>
      </c>
      <c r="H278" s="131">
        <v>0</v>
      </c>
      <c r="I278" s="131">
        <v>0</v>
      </c>
      <c r="J278" s="131">
        <v>0</v>
      </c>
      <c r="K278" s="131">
        <v>0</v>
      </c>
      <c r="L278" s="131">
        <v>0</v>
      </c>
      <c r="M278" s="131">
        <v>0</v>
      </c>
      <c r="N278" s="131">
        <v>32.5</v>
      </c>
      <c r="O278" s="131">
        <v>0</v>
      </c>
      <c r="P278" s="131">
        <v>0</v>
      </c>
      <c r="Q278" s="131">
        <v>0</v>
      </c>
      <c r="R278" s="131">
        <v>0</v>
      </c>
      <c r="S278" s="131">
        <v>0</v>
      </c>
      <c r="T278" s="131">
        <v>0</v>
      </c>
      <c r="U278" s="131">
        <v>0</v>
      </c>
      <c r="V278" s="131">
        <v>0</v>
      </c>
      <c r="W278" s="131">
        <v>0</v>
      </c>
      <c r="X278" s="131">
        <v>36.5</v>
      </c>
      <c r="Y278" s="131">
        <v>0</v>
      </c>
      <c r="Z278" s="131">
        <v>0</v>
      </c>
      <c r="AA278" s="131">
        <v>0</v>
      </c>
      <c r="AB278" s="131">
        <v>0</v>
      </c>
      <c r="AC278" s="131">
        <v>0</v>
      </c>
      <c r="AD278" s="131">
        <v>0</v>
      </c>
      <c r="AE278" s="131">
        <v>0</v>
      </c>
      <c r="AF278" s="131">
        <v>0</v>
      </c>
      <c r="AG278" s="131">
        <v>353.8</v>
      </c>
      <c r="AH278" s="43">
        <v>422.8</v>
      </c>
    </row>
    <row r="279" spans="4:34">
      <c r="D279" s="62">
        <v>2011</v>
      </c>
      <c r="E279" s="62">
        <v>5</v>
      </c>
      <c r="F279" s="62">
        <v>2011</v>
      </c>
      <c r="G279" s="62">
        <v>2012</v>
      </c>
      <c r="H279" s="131">
        <v>0</v>
      </c>
      <c r="I279" s="131">
        <v>0</v>
      </c>
      <c r="J279" s="131">
        <v>0</v>
      </c>
      <c r="K279" s="131">
        <v>0</v>
      </c>
      <c r="L279" s="131">
        <v>0</v>
      </c>
      <c r="M279" s="131">
        <v>0</v>
      </c>
      <c r="N279" s="131">
        <v>67.8</v>
      </c>
      <c r="O279" s="131">
        <v>0</v>
      </c>
      <c r="P279" s="131">
        <v>0</v>
      </c>
      <c r="Q279" s="131">
        <v>0</v>
      </c>
      <c r="R279" s="131">
        <v>0</v>
      </c>
      <c r="S279" s="131">
        <v>0</v>
      </c>
      <c r="T279" s="131">
        <v>0</v>
      </c>
      <c r="U279" s="131">
        <v>0</v>
      </c>
      <c r="V279" s="131">
        <v>0</v>
      </c>
      <c r="W279" s="131">
        <v>0</v>
      </c>
      <c r="X279" s="131">
        <v>131.4</v>
      </c>
      <c r="Y279" s="131">
        <v>0</v>
      </c>
      <c r="Z279" s="131">
        <v>0</v>
      </c>
      <c r="AA279" s="131">
        <v>0</v>
      </c>
      <c r="AB279" s="131">
        <v>0</v>
      </c>
      <c r="AC279" s="131">
        <v>0</v>
      </c>
      <c r="AD279" s="131">
        <v>0</v>
      </c>
      <c r="AE279" s="131">
        <v>0</v>
      </c>
      <c r="AF279" s="131">
        <v>0</v>
      </c>
      <c r="AG279" s="131">
        <v>488.2</v>
      </c>
      <c r="AH279" s="43">
        <v>687.4</v>
      </c>
    </row>
    <row r="280" spans="4:34">
      <c r="D280" s="62">
        <v>2011</v>
      </c>
      <c r="E280" s="62">
        <v>6</v>
      </c>
      <c r="F280" s="62">
        <v>2011</v>
      </c>
      <c r="G280" s="62">
        <v>2012</v>
      </c>
      <c r="H280" s="131">
        <v>0</v>
      </c>
      <c r="I280" s="131">
        <v>0</v>
      </c>
      <c r="J280" s="131">
        <v>0</v>
      </c>
      <c r="K280" s="131">
        <v>0</v>
      </c>
      <c r="L280" s="131">
        <v>0</v>
      </c>
      <c r="M280" s="131">
        <v>0</v>
      </c>
      <c r="N280" s="131">
        <v>66.900000000000006</v>
      </c>
      <c r="O280" s="131">
        <v>0</v>
      </c>
      <c r="P280" s="131">
        <v>0</v>
      </c>
      <c r="Q280" s="131">
        <v>0</v>
      </c>
      <c r="R280" s="131">
        <v>0</v>
      </c>
      <c r="S280" s="131">
        <v>0</v>
      </c>
      <c r="T280" s="131">
        <v>0</v>
      </c>
      <c r="U280" s="131">
        <v>0</v>
      </c>
      <c r="V280" s="131">
        <v>0</v>
      </c>
      <c r="W280" s="131">
        <v>0</v>
      </c>
      <c r="X280" s="131">
        <v>151.30000000000001</v>
      </c>
      <c r="Y280" s="131">
        <v>0</v>
      </c>
      <c r="Z280" s="131">
        <v>0</v>
      </c>
      <c r="AA280" s="131">
        <v>0</v>
      </c>
      <c r="AB280" s="131">
        <v>0</v>
      </c>
      <c r="AC280" s="131">
        <v>0</v>
      </c>
      <c r="AD280" s="131">
        <v>0</v>
      </c>
      <c r="AE280" s="131">
        <v>0</v>
      </c>
      <c r="AF280" s="131">
        <v>0</v>
      </c>
      <c r="AG280" s="131">
        <v>538.1</v>
      </c>
      <c r="AH280" s="43">
        <v>756.30000000000007</v>
      </c>
    </row>
    <row r="281" spans="4:34">
      <c r="D281" s="62">
        <v>2011</v>
      </c>
      <c r="E281" s="62">
        <v>7</v>
      </c>
      <c r="F281" s="62">
        <v>2012</v>
      </c>
      <c r="G281" s="62">
        <v>2012</v>
      </c>
      <c r="H281" s="131">
        <v>0</v>
      </c>
      <c r="I281" s="131">
        <v>0</v>
      </c>
      <c r="J281" s="131">
        <v>0</v>
      </c>
      <c r="K281" s="131">
        <v>0</v>
      </c>
      <c r="L281" s="131">
        <v>0</v>
      </c>
      <c r="M281" s="131">
        <v>0</v>
      </c>
      <c r="N281" s="131">
        <v>22.5</v>
      </c>
      <c r="O281" s="131">
        <v>0</v>
      </c>
      <c r="P281" s="131">
        <v>0</v>
      </c>
      <c r="Q281" s="131">
        <v>0</v>
      </c>
      <c r="R281" s="131">
        <v>0</v>
      </c>
      <c r="S281" s="131">
        <v>0</v>
      </c>
      <c r="T281" s="131">
        <v>0</v>
      </c>
      <c r="U281" s="131">
        <v>0</v>
      </c>
      <c r="V281" s="131">
        <v>0</v>
      </c>
      <c r="W281" s="131">
        <v>0</v>
      </c>
      <c r="X281" s="131">
        <v>165.4</v>
      </c>
      <c r="Y281" s="131">
        <v>0</v>
      </c>
      <c r="Z281" s="131">
        <v>0</v>
      </c>
      <c r="AA281" s="131">
        <v>0</v>
      </c>
      <c r="AB281" s="131">
        <v>0</v>
      </c>
      <c r="AC281" s="131">
        <v>0</v>
      </c>
      <c r="AD281" s="131">
        <v>0</v>
      </c>
      <c r="AE281" s="131">
        <v>0</v>
      </c>
      <c r="AF281" s="131">
        <v>0</v>
      </c>
      <c r="AG281" s="131">
        <v>258.89999999999998</v>
      </c>
      <c r="AH281" s="43">
        <v>446.79999999999995</v>
      </c>
    </row>
    <row r="282" spans="4:34">
      <c r="D282" s="62">
        <v>2011</v>
      </c>
      <c r="E282" s="62">
        <v>8</v>
      </c>
      <c r="F282" s="62">
        <v>2012</v>
      </c>
      <c r="G282" s="62">
        <v>2012</v>
      </c>
      <c r="H282" s="131">
        <v>0</v>
      </c>
      <c r="I282" s="131">
        <v>0</v>
      </c>
      <c r="J282" s="131">
        <v>0</v>
      </c>
      <c r="K282" s="131">
        <v>0</v>
      </c>
      <c r="L282" s="131">
        <v>0</v>
      </c>
      <c r="M282" s="131">
        <v>0</v>
      </c>
      <c r="N282" s="131">
        <v>12.9</v>
      </c>
      <c r="O282" s="131">
        <v>0</v>
      </c>
      <c r="P282" s="131">
        <v>0</v>
      </c>
      <c r="Q282" s="131">
        <v>0</v>
      </c>
      <c r="R282" s="131">
        <v>0</v>
      </c>
      <c r="S282" s="131">
        <v>0</v>
      </c>
      <c r="T282" s="131">
        <v>0</v>
      </c>
      <c r="U282" s="131">
        <v>0</v>
      </c>
      <c r="V282" s="131">
        <v>0</v>
      </c>
      <c r="W282" s="131">
        <v>0</v>
      </c>
      <c r="X282" s="131">
        <v>207.3</v>
      </c>
      <c r="Y282" s="131">
        <v>0</v>
      </c>
      <c r="Z282" s="131">
        <v>0</v>
      </c>
      <c r="AA282" s="131">
        <v>0</v>
      </c>
      <c r="AB282" s="131">
        <v>0</v>
      </c>
      <c r="AC282" s="131">
        <v>0</v>
      </c>
      <c r="AD282" s="131">
        <v>0</v>
      </c>
      <c r="AE282" s="131">
        <v>0</v>
      </c>
      <c r="AF282" s="131">
        <v>0</v>
      </c>
      <c r="AG282" s="131">
        <v>215.7</v>
      </c>
      <c r="AH282" s="43">
        <v>435.9</v>
      </c>
    </row>
    <row r="283" spans="4:34">
      <c r="D283" s="62">
        <v>2011</v>
      </c>
      <c r="E283" s="62">
        <v>9</v>
      </c>
      <c r="F283" s="62">
        <v>2012</v>
      </c>
      <c r="G283" s="62">
        <v>2012</v>
      </c>
      <c r="H283" s="131">
        <v>0</v>
      </c>
      <c r="I283" s="131">
        <v>0</v>
      </c>
      <c r="J283" s="131">
        <v>0</v>
      </c>
      <c r="K283" s="131">
        <v>0</v>
      </c>
      <c r="L283" s="131">
        <v>0</v>
      </c>
      <c r="M283" s="131">
        <v>0</v>
      </c>
      <c r="N283" s="131">
        <v>16</v>
      </c>
      <c r="O283" s="131">
        <v>0</v>
      </c>
      <c r="P283" s="131">
        <v>0</v>
      </c>
      <c r="Q283" s="131">
        <v>0</v>
      </c>
      <c r="R283" s="131">
        <v>0</v>
      </c>
      <c r="S283" s="131">
        <v>0</v>
      </c>
      <c r="T283" s="131">
        <v>0</v>
      </c>
      <c r="U283" s="131">
        <v>0</v>
      </c>
      <c r="V283" s="131">
        <v>0</v>
      </c>
      <c r="W283" s="131">
        <v>0</v>
      </c>
      <c r="X283" s="131">
        <v>175.4</v>
      </c>
      <c r="Y283" s="131">
        <v>0</v>
      </c>
      <c r="Z283" s="131">
        <v>0</v>
      </c>
      <c r="AA283" s="131">
        <v>0</v>
      </c>
      <c r="AB283" s="131">
        <v>0</v>
      </c>
      <c r="AC283" s="131">
        <v>0</v>
      </c>
      <c r="AD283" s="131">
        <v>0</v>
      </c>
      <c r="AE283" s="131">
        <v>0</v>
      </c>
      <c r="AF283" s="131">
        <v>0</v>
      </c>
      <c r="AG283" s="131">
        <v>231.6</v>
      </c>
      <c r="AH283" s="43">
        <v>423</v>
      </c>
    </row>
    <row r="284" spans="4:34">
      <c r="D284" s="62">
        <v>2011</v>
      </c>
      <c r="E284" s="62">
        <v>10</v>
      </c>
      <c r="F284" s="62">
        <v>2012</v>
      </c>
      <c r="G284" s="62">
        <v>2012</v>
      </c>
      <c r="H284" s="131">
        <v>0</v>
      </c>
      <c r="I284" s="131">
        <v>0</v>
      </c>
      <c r="J284" s="131">
        <v>0</v>
      </c>
      <c r="K284" s="131">
        <v>0</v>
      </c>
      <c r="L284" s="131">
        <v>0</v>
      </c>
      <c r="M284" s="131">
        <v>0</v>
      </c>
      <c r="N284" s="131">
        <v>51.2</v>
      </c>
      <c r="O284" s="131">
        <v>0</v>
      </c>
      <c r="P284" s="131">
        <v>0</v>
      </c>
      <c r="Q284" s="131">
        <v>0</v>
      </c>
      <c r="R284" s="131">
        <v>0</v>
      </c>
      <c r="S284" s="131">
        <v>0</v>
      </c>
      <c r="T284" s="131">
        <v>0</v>
      </c>
      <c r="U284" s="131">
        <v>0</v>
      </c>
      <c r="V284" s="131">
        <v>0</v>
      </c>
      <c r="W284" s="131">
        <v>0</v>
      </c>
      <c r="X284" s="131">
        <v>158.19999999999999</v>
      </c>
      <c r="Y284" s="131">
        <v>0</v>
      </c>
      <c r="Z284" s="131">
        <v>0</v>
      </c>
      <c r="AA284" s="131">
        <v>0</v>
      </c>
      <c r="AB284" s="131">
        <v>0</v>
      </c>
      <c r="AC284" s="131">
        <v>0</v>
      </c>
      <c r="AD284" s="131">
        <v>0</v>
      </c>
      <c r="AE284" s="131">
        <v>0</v>
      </c>
      <c r="AF284" s="131">
        <v>0</v>
      </c>
      <c r="AG284" s="131">
        <v>412.2</v>
      </c>
      <c r="AH284" s="43">
        <v>621.59999999999991</v>
      </c>
    </row>
    <row r="285" spans="4:34">
      <c r="D285" s="62">
        <v>2011</v>
      </c>
      <c r="E285" s="62">
        <v>11</v>
      </c>
      <c r="F285" s="62">
        <v>2012</v>
      </c>
      <c r="G285" s="62">
        <v>2012</v>
      </c>
      <c r="H285" s="131">
        <v>0</v>
      </c>
      <c r="I285" s="131">
        <v>0</v>
      </c>
      <c r="J285" s="131">
        <v>0</v>
      </c>
      <c r="K285" s="131">
        <v>0</v>
      </c>
      <c r="L285" s="131">
        <v>0</v>
      </c>
      <c r="M285" s="131">
        <v>0</v>
      </c>
      <c r="N285" s="131">
        <v>51.3</v>
      </c>
      <c r="O285" s="131">
        <v>0</v>
      </c>
      <c r="P285" s="131">
        <v>0</v>
      </c>
      <c r="Q285" s="131">
        <v>0</v>
      </c>
      <c r="R285" s="131">
        <v>0</v>
      </c>
      <c r="S285" s="131">
        <v>0</v>
      </c>
      <c r="T285" s="131">
        <v>0</v>
      </c>
      <c r="U285" s="131">
        <v>0</v>
      </c>
      <c r="V285" s="131">
        <v>0</v>
      </c>
      <c r="W285" s="131">
        <v>0</v>
      </c>
      <c r="X285" s="131">
        <v>86.8</v>
      </c>
      <c r="Y285" s="131">
        <v>0</v>
      </c>
      <c r="Z285" s="131">
        <v>0</v>
      </c>
      <c r="AA285" s="131">
        <v>0</v>
      </c>
      <c r="AB285" s="131">
        <v>0</v>
      </c>
      <c r="AC285" s="131">
        <v>0</v>
      </c>
      <c r="AD285" s="131">
        <v>0</v>
      </c>
      <c r="AE285" s="131">
        <v>0</v>
      </c>
      <c r="AF285" s="131">
        <v>0</v>
      </c>
      <c r="AG285" s="131">
        <v>343</v>
      </c>
      <c r="AH285" s="43">
        <v>481.1</v>
      </c>
    </row>
    <row r="286" spans="4:34">
      <c r="D286" s="62">
        <v>2011</v>
      </c>
      <c r="E286" s="62">
        <v>12</v>
      </c>
      <c r="F286" s="62">
        <v>2012</v>
      </c>
      <c r="G286" s="62">
        <v>2012</v>
      </c>
      <c r="H286" s="131">
        <v>0</v>
      </c>
      <c r="I286" s="131">
        <v>0</v>
      </c>
      <c r="J286" s="131">
        <v>0</v>
      </c>
      <c r="K286" s="131">
        <v>0</v>
      </c>
      <c r="L286" s="131">
        <v>0</v>
      </c>
      <c r="M286" s="131">
        <v>0</v>
      </c>
      <c r="N286" s="131">
        <v>35.700000000000003</v>
      </c>
      <c r="O286" s="131">
        <v>0</v>
      </c>
      <c r="P286" s="131">
        <v>0</v>
      </c>
      <c r="Q286" s="131">
        <v>0</v>
      </c>
      <c r="R286" s="131">
        <v>0</v>
      </c>
      <c r="S286" s="131">
        <v>0</v>
      </c>
      <c r="T286" s="131">
        <v>0</v>
      </c>
      <c r="U286" s="131">
        <v>0</v>
      </c>
      <c r="V286" s="131">
        <v>0</v>
      </c>
      <c r="W286" s="131">
        <v>0</v>
      </c>
      <c r="X286" s="131">
        <v>28.4</v>
      </c>
      <c r="Y286" s="131">
        <v>0</v>
      </c>
      <c r="Z286" s="131">
        <v>0</v>
      </c>
      <c r="AA286" s="131">
        <v>0</v>
      </c>
      <c r="AB286" s="131">
        <v>0</v>
      </c>
      <c r="AC286" s="131">
        <v>0</v>
      </c>
      <c r="AD286" s="131">
        <v>0</v>
      </c>
      <c r="AE286" s="131">
        <v>0</v>
      </c>
      <c r="AF286" s="131">
        <v>0</v>
      </c>
      <c r="AG286" s="131">
        <v>326.10000000000002</v>
      </c>
      <c r="AH286" s="43">
        <v>390.20000000000005</v>
      </c>
    </row>
    <row r="287" spans="4:34">
      <c r="D287" s="62">
        <v>2012</v>
      </c>
      <c r="E287" s="62">
        <v>1</v>
      </c>
      <c r="F287" s="62">
        <v>2012</v>
      </c>
      <c r="G287" s="62">
        <v>2012</v>
      </c>
      <c r="H287" s="131">
        <v>0</v>
      </c>
      <c r="I287" s="131">
        <v>0</v>
      </c>
      <c r="J287" s="131">
        <v>0</v>
      </c>
      <c r="K287" s="131">
        <v>0</v>
      </c>
      <c r="L287" s="131">
        <v>0</v>
      </c>
      <c r="M287" s="131">
        <v>0</v>
      </c>
      <c r="N287" s="131">
        <v>46.5</v>
      </c>
      <c r="O287" s="131">
        <v>0</v>
      </c>
      <c r="P287" s="131">
        <v>0</v>
      </c>
      <c r="Q287" s="131">
        <v>0</v>
      </c>
      <c r="R287" s="131">
        <v>0</v>
      </c>
      <c r="S287" s="131">
        <v>0</v>
      </c>
      <c r="T287" s="131">
        <v>0</v>
      </c>
      <c r="U287" s="131">
        <v>0</v>
      </c>
      <c r="V287" s="131">
        <v>0</v>
      </c>
      <c r="W287" s="131">
        <v>0</v>
      </c>
      <c r="X287" s="131">
        <v>64.599999999999994</v>
      </c>
      <c r="Y287" s="131">
        <v>0</v>
      </c>
      <c r="Z287" s="131">
        <v>0</v>
      </c>
      <c r="AA287" s="131">
        <v>0</v>
      </c>
      <c r="AB287" s="131">
        <v>0</v>
      </c>
      <c r="AC287" s="131">
        <v>0</v>
      </c>
      <c r="AD287" s="131">
        <v>0</v>
      </c>
      <c r="AE287" s="131">
        <v>0</v>
      </c>
      <c r="AF287" s="131">
        <v>0</v>
      </c>
      <c r="AG287" s="131">
        <v>473.5</v>
      </c>
      <c r="AH287" s="43">
        <v>584.6</v>
      </c>
    </row>
    <row r="288" spans="4:34">
      <c r="D288" s="62">
        <v>2012</v>
      </c>
      <c r="E288" s="62">
        <v>2</v>
      </c>
      <c r="F288" s="62">
        <v>2012</v>
      </c>
      <c r="G288" s="62">
        <v>2012</v>
      </c>
      <c r="H288" s="131">
        <v>0</v>
      </c>
      <c r="I288" s="131">
        <v>0</v>
      </c>
      <c r="J288" s="131">
        <v>0</v>
      </c>
      <c r="K288" s="131">
        <v>0</v>
      </c>
      <c r="L288" s="131">
        <v>0</v>
      </c>
      <c r="M288" s="131">
        <v>0</v>
      </c>
      <c r="N288" s="131">
        <v>48.2</v>
      </c>
      <c r="O288" s="131">
        <v>0</v>
      </c>
      <c r="P288" s="131">
        <v>0</v>
      </c>
      <c r="Q288" s="131">
        <v>0</v>
      </c>
      <c r="R288" s="131">
        <v>0</v>
      </c>
      <c r="S288" s="131">
        <v>0</v>
      </c>
      <c r="T288" s="131">
        <v>0</v>
      </c>
      <c r="U288" s="131">
        <v>0</v>
      </c>
      <c r="V288" s="131">
        <v>0</v>
      </c>
      <c r="W288" s="131">
        <v>0</v>
      </c>
      <c r="X288" s="131">
        <v>49.7</v>
      </c>
      <c r="Y288" s="131">
        <v>0</v>
      </c>
      <c r="Z288" s="131">
        <v>0</v>
      </c>
      <c r="AA288" s="131">
        <v>0</v>
      </c>
      <c r="AB288" s="131">
        <v>0</v>
      </c>
      <c r="AC288" s="131">
        <v>0</v>
      </c>
      <c r="AD288" s="131">
        <v>0</v>
      </c>
      <c r="AE288" s="131">
        <v>0</v>
      </c>
      <c r="AF288" s="131">
        <v>0</v>
      </c>
      <c r="AG288" s="131">
        <v>373.5</v>
      </c>
      <c r="AH288" s="43">
        <v>471.4</v>
      </c>
    </row>
    <row r="289" spans="4:34">
      <c r="D289" s="62">
        <v>2012</v>
      </c>
      <c r="E289" s="62">
        <v>3</v>
      </c>
      <c r="F289" s="62">
        <v>2012</v>
      </c>
      <c r="G289" s="62">
        <v>2012</v>
      </c>
      <c r="H289" s="131">
        <v>0</v>
      </c>
      <c r="I289" s="131">
        <v>0</v>
      </c>
      <c r="J289" s="131">
        <v>0</v>
      </c>
      <c r="K289" s="131">
        <v>0</v>
      </c>
      <c r="L289" s="131">
        <v>0</v>
      </c>
      <c r="M289" s="131">
        <v>0</v>
      </c>
      <c r="N289" s="131">
        <v>48.3</v>
      </c>
      <c r="O289" s="131">
        <v>0</v>
      </c>
      <c r="P289" s="131">
        <v>0</v>
      </c>
      <c r="Q289" s="131">
        <v>0</v>
      </c>
      <c r="R289" s="131">
        <v>0</v>
      </c>
      <c r="S289" s="131">
        <v>0</v>
      </c>
      <c r="T289" s="131">
        <v>0</v>
      </c>
      <c r="U289" s="131">
        <v>0</v>
      </c>
      <c r="V289" s="131">
        <v>0</v>
      </c>
      <c r="W289" s="131">
        <v>0</v>
      </c>
      <c r="X289" s="131">
        <v>80.2</v>
      </c>
      <c r="Y289" s="131">
        <v>0</v>
      </c>
      <c r="Z289" s="131">
        <v>0</v>
      </c>
      <c r="AA289" s="131">
        <v>0</v>
      </c>
      <c r="AB289" s="131">
        <v>0</v>
      </c>
      <c r="AC289" s="131">
        <v>0</v>
      </c>
      <c r="AD289" s="131">
        <v>0</v>
      </c>
      <c r="AE289" s="131">
        <v>0</v>
      </c>
      <c r="AF289" s="131">
        <v>0</v>
      </c>
      <c r="AG289" s="131">
        <v>418.4</v>
      </c>
      <c r="AH289" s="43">
        <v>546.9</v>
      </c>
    </row>
    <row r="290" spans="4:34">
      <c r="D290" s="62">
        <v>2012</v>
      </c>
      <c r="E290" s="62">
        <v>4</v>
      </c>
      <c r="F290" s="62">
        <v>2012</v>
      </c>
      <c r="G290" s="62">
        <v>2012</v>
      </c>
      <c r="H290" s="131">
        <v>0</v>
      </c>
      <c r="I290" s="131">
        <v>0</v>
      </c>
      <c r="J290" s="131">
        <v>0</v>
      </c>
      <c r="K290" s="131">
        <v>0</v>
      </c>
      <c r="L290" s="131">
        <v>0</v>
      </c>
      <c r="M290" s="131">
        <v>0</v>
      </c>
      <c r="N290" s="131">
        <v>30.7</v>
      </c>
      <c r="O290" s="131">
        <v>0</v>
      </c>
      <c r="P290" s="131">
        <v>0</v>
      </c>
      <c r="Q290" s="131">
        <v>0</v>
      </c>
      <c r="R290" s="131">
        <v>0</v>
      </c>
      <c r="S290" s="131">
        <v>0</v>
      </c>
      <c r="T290" s="131">
        <v>0</v>
      </c>
      <c r="U290" s="131">
        <v>0</v>
      </c>
      <c r="V290" s="131">
        <v>0</v>
      </c>
      <c r="W290" s="131">
        <v>0</v>
      </c>
      <c r="X290" s="131">
        <v>95.8</v>
      </c>
      <c r="Y290" s="131">
        <v>0</v>
      </c>
      <c r="Z290" s="131">
        <v>0</v>
      </c>
      <c r="AA290" s="131">
        <v>0</v>
      </c>
      <c r="AB290" s="131">
        <v>0</v>
      </c>
      <c r="AC290" s="131">
        <v>0</v>
      </c>
      <c r="AD290" s="131">
        <v>0</v>
      </c>
      <c r="AE290" s="131">
        <v>0</v>
      </c>
      <c r="AF290" s="131">
        <v>0</v>
      </c>
      <c r="AG290" s="131">
        <v>321.8</v>
      </c>
      <c r="AH290" s="43">
        <v>448.3</v>
      </c>
    </row>
    <row r="291" spans="4:34">
      <c r="D291" s="62">
        <v>2012</v>
      </c>
      <c r="E291" s="62">
        <v>5</v>
      </c>
      <c r="F291" s="62">
        <v>2012</v>
      </c>
      <c r="G291" s="62">
        <v>2013</v>
      </c>
      <c r="H291" s="131">
        <v>0</v>
      </c>
      <c r="I291" s="131">
        <v>0</v>
      </c>
      <c r="J291" s="131">
        <v>0</v>
      </c>
      <c r="K291" s="131">
        <v>0</v>
      </c>
      <c r="L291" s="131">
        <v>0</v>
      </c>
      <c r="M291" s="131">
        <v>0</v>
      </c>
      <c r="N291" s="131">
        <v>41.7</v>
      </c>
      <c r="O291" s="131">
        <v>0</v>
      </c>
      <c r="P291" s="131">
        <v>0</v>
      </c>
      <c r="Q291" s="131">
        <v>0</v>
      </c>
      <c r="R291" s="131">
        <v>0</v>
      </c>
      <c r="S291" s="131">
        <v>0</v>
      </c>
      <c r="T291" s="131">
        <v>0</v>
      </c>
      <c r="U291" s="131">
        <v>0</v>
      </c>
      <c r="V291" s="131">
        <v>0</v>
      </c>
      <c r="W291" s="131">
        <v>0</v>
      </c>
      <c r="X291" s="131">
        <v>138.1</v>
      </c>
      <c r="Y291" s="131">
        <v>0</v>
      </c>
      <c r="Z291" s="131">
        <v>0</v>
      </c>
      <c r="AA291" s="131">
        <v>0</v>
      </c>
      <c r="AB291" s="131">
        <v>0</v>
      </c>
      <c r="AC291" s="131">
        <v>0</v>
      </c>
      <c r="AD291" s="131">
        <v>0</v>
      </c>
      <c r="AE291" s="131">
        <v>0</v>
      </c>
      <c r="AF291" s="131">
        <v>0</v>
      </c>
      <c r="AG291" s="131">
        <v>424.1</v>
      </c>
      <c r="AH291" s="43">
        <v>603.90000000000009</v>
      </c>
    </row>
    <row r="292" spans="4:34">
      <c r="D292" s="62">
        <v>2012</v>
      </c>
      <c r="E292" s="62">
        <v>6</v>
      </c>
      <c r="F292" s="62">
        <v>2012</v>
      </c>
      <c r="G292" s="62">
        <v>2013</v>
      </c>
      <c r="H292" s="131">
        <v>0</v>
      </c>
      <c r="I292" s="131">
        <v>0</v>
      </c>
      <c r="J292" s="131">
        <v>0</v>
      </c>
      <c r="K292" s="131">
        <v>0</v>
      </c>
      <c r="L292" s="131">
        <v>0</v>
      </c>
      <c r="M292" s="131">
        <v>0</v>
      </c>
      <c r="N292" s="131">
        <v>69.599999999999994</v>
      </c>
      <c r="O292" s="131">
        <v>0</v>
      </c>
      <c r="P292" s="131">
        <v>0</v>
      </c>
      <c r="Q292" s="131">
        <v>0</v>
      </c>
      <c r="R292" s="131">
        <v>0</v>
      </c>
      <c r="S292" s="131">
        <v>0</v>
      </c>
      <c r="T292" s="131">
        <v>0</v>
      </c>
      <c r="U292" s="131">
        <v>0</v>
      </c>
      <c r="V292" s="131">
        <v>0</v>
      </c>
      <c r="W292" s="131">
        <v>0</v>
      </c>
      <c r="X292" s="131">
        <v>178</v>
      </c>
      <c r="Y292" s="131">
        <v>0</v>
      </c>
      <c r="Z292" s="131">
        <v>0</v>
      </c>
      <c r="AA292" s="131">
        <v>0</v>
      </c>
      <c r="AB292" s="131">
        <v>0</v>
      </c>
      <c r="AC292" s="131">
        <v>0</v>
      </c>
      <c r="AD292" s="131">
        <v>0</v>
      </c>
      <c r="AE292" s="131">
        <v>0</v>
      </c>
      <c r="AF292" s="131">
        <v>0</v>
      </c>
      <c r="AG292" s="131">
        <v>435.6</v>
      </c>
      <c r="AH292" s="43">
        <v>683.2</v>
      </c>
    </row>
    <row r="293" spans="4:34">
      <c r="D293" s="62">
        <v>2012</v>
      </c>
      <c r="E293" s="62">
        <v>7</v>
      </c>
      <c r="F293" s="62">
        <v>2013</v>
      </c>
      <c r="G293" s="62">
        <v>2013</v>
      </c>
      <c r="H293" s="131">
        <v>0</v>
      </c>
      <c r="I293" s="131">
        <v>0</v>
      </c>
      <c r="J293" s="131">
        <v>0</v>
      </c>
      <c r="K293" s="131">
        <v>0</v>
      </c>
      <c r="L293" s="131">
        <v>0</v>
      </c>
      <c r="M293" s="131">
        <v>0</v>
      </c>
      <c r="N293" s="131">
        <v>61.4</v>
      </c>
      <c r="O293" s="131">
        <v>0</v>
      </c>
      <c r="P293" s="131">
        <v>0</v>
      </c>
      <c r="Q293" s="131">
        <v>0</v>
      </c>
      <c r="R293" s="131">
        <v>0</v>
      </c>
      <c r="S293" s="131">
        <v>0</v>
      </c>
      <c r="T293" s="131">
        <v>0</v>
      </c>
      <c r="U293" s="131">
        <v>0</v>
      </c>
      <c r="V293" s="131">
        <v>0</v>
      </c>
      <c r="W293" s="131">
        <v>0</v>
      </c>
      <c r="X293" s="131">
        <v>225.7</v>
      </c>
      <c r="Y293" s="131">
        <v>0</v>
      </c>
      <c r="Z293" s="131">
        <v>0</v>
      </c>
      <c r="AA293" s="131">
        <v>0</v>
      </c>
      <c r="AB293" s="131">
        <v>0</v>
      </c>
      <c r="AC293" s="131">
        <v>0</v>
      </c>
      <c r="AD293" s="131">
        <v>0</v>
      </c>
      <c r="AE293" s="131">
        <v>0</v>
      </c>
      <c r="AF293" s="131">
        <v>0</v>
      </c>
      <c r="AG293" s="131">
        <v>499.9</v>
      </c>
      <c r="AH293" s="43">
        <v>787</v>
      </c>
    </row>
    <row r="294" spans="4:34">
      <c r="D294" s="62">
        <v>2012</v>
      </c>
      <c r="E294" s="62">
        <v>8</v>
      </c>
      <c r="F294" s="62">
        <v>2013</v>
      </c>
      <c r="G294" s="62">
        <v>2013</v>
      </c>
      <c r="H294" s="131">
        <v>0</v>
      </c>
      <c r="I294" s="131">
        <v>0</v>
      </c>
      <c r="J294" s="131">
        <v>0</v>
      </c>
      <c r="K294" s="131">
        <v>0</v>
      </c>
      <c r="L294" s="131">
        <v>0</v>
      </c>
      <c r="M294" s="131">
        <v>0</v>
      </c>
      <c r="N294" s="131">
        <v>58.4</v>
      </c>
      <c r="O294" s="131">
        <v>0</v>
      </c>
      <c r="P294" s="131">
        <v>0</v>
      </c>
      <c r="Q294" s="131">
        <v>0</v>
      </c>
      <c r="R294" s="131">
        <v>0</v>
      </c>
      <c r="S294" s="131">
        <v>0</v>
      </c>
      <c r="T294" s="131">
        <v>0</v>
      </c>
      <c r="U294" s="131">
        <v>0</v>
      </c>
      <c r="V294" s="131">
        <v>0</v>
      </c>
      <c r="W294" s="131">
        <v>0</v>
      </c>
      <c r="X294" s="131">
        <v>279</v>
      </c>
      <c r="Y294" s="131">
        <v>0</v>
      </c>
      <c r="Z294" s="131">
        <v>0</v>
      </c>
      <c r="AA294" s="131">
        <v>0</v>
      </c>
      <c r="AB294" s="131">
        <v>0</v>
      </c>
      <c r="AC294" s="131">
        <v>0</v>
      </c>
      <c r="AD294" s="131">
        <v>0</v>
      </c>
      <c r="AE294" s="131">
        <v>0</v>
      </c>
      <c r="AF294" s="131">
        <v>0</v>
      </c>
      <c r="AG294" s="131">
        <v>361.2</v>
      </c>
      <c r="AH294" s="43">
        <v>698.59999999999991</v>
      </c>
    </row>
    <row r="295" spans="4:34">
      <c r="D295" s="62">
        <v>2012</v>
      </c>
      <c r="E295" s="62">
        <v>9</v>
      </c>
      <c r="F295" s="62">
        <v>2013</v>
      </c>
      <c r="G295" s="62">
        <v>2013</v>
      </c>
      <c r="H295" s="131">
        <v>0</v>
      </c>
      <c r="I295" s="131">
        <v>0</v>
      </c>
      <c r="J295" s="131">
        <v>0</v>
      </c>
      <c r="K295" s="131">
        <v>0</v>
      </c>
      <c r="L295" s="131">
        <v>0</v>
      </c>
      <c r="M295" s="131">
        <v>0</v>
      </c>
      <c r="N295" s="131">
        <v>56.9</v>
      </c>
      <c r="O295" s="131">
        <v>0</v>
      </c>
      <c r="P295" s="131">
        <v>0</v>
      </c>
      <c r="Q295" s="131">
        <v>0</v>
      </c>
      <c r="R295" s="131">
        <v>0</v>
      </c>
      <c r="S295" s="131">
        <v>0</v>
      </c>
      <c r="T295" s="131">
        <v>0</v>
      </c>
      <c r="U295" s="131">
        <v>0</v>
      </c>
      <c r="V295" s="131">
        <v>0</v>
      </c>
      <c r="W295" s="131">
        <v>0</v>
      </c>
      <c r="X295" s="131">
        <v>300.60000000000002</v>
      </c>
      <c r="Y295" s="131">
        <v>0</v>
      </c>
      <c r="Z295" s="131">
        <v>0</v>
      </c>
      <c r="AA295" s="131">
        <v>0</v>
      </c>
      <c r="AB295" s="131">
        <v>0</v>
      </c>
      <c r="AC295" s="131">
        <v>0</v>
      </c>
      <c r="AD295" s="131">
        <v>0</v>
      </c>
      <c r="AE295" s="131">
        <v>0</v>
      </c>
      <c r="AF295" s="131">
        <v>0</v>
      </c>
      <c r="AG295" s="131">
        <v>445.6</v>
      </c>
      <c r="AH295" s="43">
        <v>803.1</v>
      </c>
    </row>
    <row r="296" spans="4:34">
      <c r="D296" s="62">
        <v>2012</v>
      </c>
      <c r="E296" s="62">
        <v>10</v>
      </c>
      <c r="F296" s="62">
        <v>2013</v>
      </c>
      <c r="G296" s="62">
        <v>2013</v>
      </c>
      <c r="H296" s="131">
        <v>0</v>
      </c>
      <c r="I296" s="131">
        <v>0</v>
      </c>
      <c r="J296" s="131">
        <v>0</v>
      </c>
      <c r="K296" s="131">
        <v>0</v>
      </c>
      <c r="L296" s="131">
        <v>0</v>
      </c>
      <c r="M296" s="131">
        <v>0</v>
      </c>
      <c r="N296" s="131">
        <v>35.4</v>
      </c>
      <c r="O296" s="131">
        <v>0</v>
      </c>
      <c r="P296" s="131">
        <v>0</v>
      </c>
      <c r="Q296" s="131">
        <v>0</v>
      </c>
      <c r="R296" s="131">
        <v>0</v>
      </c>
      <c r="S296" s="131">
        <v>0</v>
      </c>
      <c r="T296" s="131">
        <v>0</v>
      </c>
      <c r="U296" s="131">
        <v>0</v>
      </c>
      <c r="V296" s="131">
        <v>0</v>
      </c>
      <c r="W296" s="131">
        <v>0</v>
      </c>
      <c r="X296" s="131">
        <v>191.4</v>
      </c>
      <c r="Y296" s="131">
        <v>0</v>
      </c>
      <c r="Z296" s="131">
        <v>0</v>
      </c>
      <c r="AA296" s="131">
        <v>0</v>
      </c>
      <c r="AB296" s="131">
        <v>0</v>
      </c>
      <c r="AC296" s="131">
        <v>0</v>
      </c>
      <c r="AD296" s="131">
        <v>0</v>
      </c>
      <c r="AE296" s="131">
        <v>0</v>
      </c>
      <c r="AF296" s="131">
        <v>0</v>
      </c>
      <c r="AG296" s="131">
        <v>418</v>
      </c>
      <c r="AH296" s="43">
        <v>644.79999999999995</v>
      </c>
    </row>
    <row r="297" spans="4:34">
      <c r="D297" s="62">
        <v>2012</v>
      </c>
      <c r="E297" s="62">
        <v>11</v>
      </c>
      <c r="F297" s="62">
        <v>2013</v>
      </c>
      <c r="G297" s="62">
        <v>2013</v>
      </c>
      <c r="H297" s="131">
        <v>0</v>
      </c>
      <c r="I297" s="131">
        <v>0</v>
      </c>
      <c r="J297" s="131">
        <v>0</v>
      </c>
      <c r="K297" s="131">
        <v>0</v>
      </c>
      <c r="L297" s="131">
        <v>0</v>
      </c>
      <c r="M297" s="131">
        <v>0</v>
      </c>
      <c r="N297" s="131">
        <v>0</v>
      </c>
      <c r="O297" s="131">
        <v>0</v>
      </c>
      <c r="P297" s="131">
        <v>0</v>
      </c>
      <c r="Q297" s="131">
        <v>0</v>
      </c>
      <c r="R297" s="131">
        <v>0</v>
      </c>
      <c r="S297" s="131">
        <v>0</v>
      </c>
      <c r="T297" s="131">
        <v>0</v>
      </c>
      <c r="U297" s="131">
        <v>0</v>
      </c>
      <c r="V297" s="131">
        <v>0</v>
      </c>
      <c r="W297" s="131">
        <v>0</v>
      </c>
      <c r="X297" s="131">
        <v>128.80000000000001</v>
      </c>
      <c r="Y297" s="131">
        <v>0</v>
      </c>
      <c r="Z297" s="131">
        <v>0</v>
      </c>
      <c r="AA297" s="131">
        <v>0</v>
      </c>
      <c r="AB297" s="131">
        <v>0</v>
      </c>
      <c r="AC297" s="131">
        <v>0</v>
      </c>
      <c r="AD297" s="131">
        <v>0</v>
      </c>
      <c r="AE297" s="131">
        <v>0</v>
      </c>
      <c r="AF297" s="131">
        <v>0</v>
      </c>
      <c r="AG297" s="131">
        <v>116.3</v>
      </c>
      <c r="AH297" s="43">
        <v>245.10000000000002</v>
      </c>
    </row>
    <row r="298" spans="4:34">
      <c r="D298" s="62">
        <v>2012</v>
      </c>
      <c r="E298" s="62">
        <v>12</v>
      </c>
      <c r="F298" s="62">
        <v>2013</v>
      </c>
      <c r="G298" s="62">
        <v>2013</v>
      </c>
      <c r="H298" s="131">
        <v>0</v>
      </c>
      <c r="I298" s="131">
        <v>0</v>
      </c>
      <c r="J298" s="131">
        <v>0</v>
      </c>
      <c r="K298" s="131">
        <v>0</v>
      </c>
      <c r="L298" s="131">
        <v>0</v>
      </c>
      <c r="M298" s="131">
        <v>0</v>
      </c>
      <c r="N298" s="131">
        <v>0</v>
      </c>
      <c r="O298" s="131">
        <v>0</v>
      </c>
      <c r="P298" s="131">
        <v>0</v>
      </c>
      <c r="Q298" s="131">
        <v>0</v>
      </c>
      <c r="R298" s="131">
        <v>0</v>
      </c>
      <c r="S298" s="131">
        <v>0</v>
      </c>
      <c r="T298" s="131">
        <v>0</v>
      </c>
      <c r="U298" s="131">
        <v>0</v>
      </c>
      <c r="V298" s="131">
        <v>0</v>
      </c>
      <c r="W298" s="131">
        <v>0</v>
      </c>
      <c r="X298" s="131">
        <v>59.3</v>
      </c>
      <c r="Y298" s="131">
        <v>0</v>
      </c>
      <c r="Z298" s="131">
        <v>0</v>
      </c>
      <c r="AA298" s="131">
        <v>0</v>
      </c>
      <c r="AB298" s="131">
        <v>0</v>
      </c>
      <c r="AC298" s="131">
        <v>0</v>
      </c>
      <c r="AD298" s="131">
        <v>0</v>
      </c>
      <c r="AE298" s="131">
        <v>0</v>
      </c>
      <c r="AF298" s="131">
        <v>0</v>
      </c>
      <c r="AG298" s="131">
        <v>244.9</v>
      </c>
      <c r="AH298" s="43">
        <v>304.2</v>
      </c>
    </row>
    <row r="299" spans="4:34">
      <c r="D299" s="62">
        <v>2013</v>
      </c>
      <c r="E299" s="62">
        <v>1</v>
      </c>
      <c r="F299" s="62">
        <v>2013</v>
      </c>
      <c r="G299" s="62">
        <v>2013</v>
      </c>
      <c r="H299" s="131">
        <v>0</v>
      </c>
      <c r="I299" s="131">
        <v>0</v>
      </c>
      <c r="J299" s="131">
        <v>0</v>
      </c>
      <c r="K299" s="131">
        <v>0</v>
      </c>
      <c r="L299" s="131">
        <v>0</v>
      </c>
      <c r="M299" s="131">
        <v>0</v>
      </c>
      <c r="N299" s="131">
        <v>0</v>
      </c>
      <c r="O299" s="131">
        <v>0</v>
      </c>
      <c r="P299" s="131">
        <v>0</v>
      </c>
      <c r="Q299" s="131">
        <v>0</v>
      </c>
      <c r="R299" s="131">
        <v>0</v>
      </c>
      <c r="S299" s="131">
        <v>0</v>
      </c>
      <c r="T299" s="131">
        <v>0</v>
      </c>
      <c r="U299" s="131">
        <v>0</v>
      </c>
      <c r="V299" s="131">
        <v>0</v>
      </c>
      <c r="W299" s="131">
        <v>0</v>
      </c>
      <c r="X299" s="131">
        <v>0</v>
      </c>
      <c r="Y299" s="131">
        <v>0</v>
      </c>
      <c r="Z299" s="131">
        <v>0</v>
      </c>
      <c r="AA299" s="131">
        <v>0</v>
      </c>
      <c r="AB299" s="131">
        <v>0</v>
      </c>
      <c r="AC299" s="131">
        <v>0</v>
      </c>
      <c r="AD299" s="131">
        <v>0</v>
      </c>
      <c r="AE299" s="131">
        <v>0</v>
      </c>
      <c r="AF299" s="131">
        <v>0</v>
      </c>
      <c r="AG299" s="131">
        <v>0</v>
      </c>
      <c r="AH299" s="43">
        <v>0</v>
      </c>
    </row>
    <row r="300" spans="4:34">
      <c r="D300" s="62">
        <v>2013</v>
      </c>
      <c r="E300" s="62">
        <v>2</v>
      </c>
      <c r="F300" s="62">
        <v>2013</v>
      </c>
      <c r="G300" s="62">
        <v>2013</v>
      </c>
      <c r="H300" s="131">
        <v>0</v>
      </c>
      <c r="I300" s="131">
        <v>0</v>
      </c>
      <c r="J300" s="131">
        <v>0</v>
      </c>
      <c r="K300" s="131">
        <v>0</v>
      </c>
      <c r="L300" s="131">
        <v>0</v>
      </c>
      <c r="M300" s="131">
        <v>0</v>
      </c>
      <c r="N300" s="131">
        <v>0</v>
      </c>
      <c r="O300" s="131">
        <v>0</v>
      </c>
      <c r="P300" s="131">
        <v>0</v>
      </c>
      <c r="Q300" s="131">
        <v>0</v>
      </c>
      <c r="R300" s="131">
        <v>0</v>
      </c>
      <c r="S300" s="131">
        <v>0</v>
      </c>
      <c r="T300" s="131">
        <v>0</v>
      </c>
      <c r="U300" s="131">
        <v>0</v>
      </c>
      <c r="V300" s="131">
        <v>0</v>
      </c>
      <c r="W300" s="131">
        <v>0</v>
      </c>
      <c r="X300" s="131">
        <v>0</v>
      </c>
      <c r="Y300" s="131">
        <v>0</v>
      </c>
      <c r="Z300" s="131">
        <v>0</v>
      </c>
      <c r="AA300" s="131">
        <v>0</v>
      </c>
      <c r="AB300" s="131">
        <v>0</v>
      </c>
      <c r="AC300" s="131">
        <v>0</v>
      </c>
      <c r="AD300" s="131">
        <v>0</v>
      </c>
      <c r="AE300" s="131">
        <v>0</v>
      </c>
      <c r="AF300" s="131">
        <v>0</v>
      </c>
      <c r="AG300" s="131">
        <v>0</v>
      </c>
      <c r="AH300" s="43">
        <v>0</v>
      </c>
    </row>
    <row r="301" spans="4:34">
      <c r="D301" s="62">
        <v>2013</v>
      </c>
      <c r="E301" s="62">
        <v>3</v>
      </c>
      <c r="F301" s="62">
        <v>2013</v>
      </c>
      <c r="G301" s="62">
        <v>2013</v>
      </c>
      <c r="H301" s="131">
        <v>0</v>
      </c>
      <c r="I301" s="131">
        <v>0</v>
      </c>
      <c r="J301" s="131">
        <v>0</v>
      </c>
      <c r="K301" s="131">
        <v>0</v>
      </c>
      <c r="L301" s="131">
        <v>0</v>
      </c>
      <c r="M301" s="131">
        <v>0</v>
      </c>
      <c r="N301" s="131">
        <v>0</v>
      </c>
      <c r="O301" s="131">
        <v>0</v>
      </c>
      <c r="P301" s="131">
        <v>0</v>
      </c>
      <c r="Q301" s="131">
        <v>0</v>
      </c>
      <c r="R301" s="131">
        <v>0</v>
      </c>
      <c r="S301" s="131">
        <v>0</v>
      </c>
      <c r="T301" s="131">
        <v>0</v>
      </c>
      <c r="U301" s="131">
        <v>0</v>
      </c>
      <c r="V301" s="131">
        <v>0</v>
      </c>
      <c r="W301" s="131">
        <v>0</v>
      </c>
      <c r="X301" s="131">
        <v>0</v>
      </c>
      <c r="Y301" s="131">
        <v>0</v>
      </c>
      <c r="Z301" s="131">
        <v>0</v>
      </c>
      <c r="AA301" s="131">
        <v>0</v>
      </c>
      <c r="AB301" s="131">
        <v>0</v>
      </c>
      <c r="AC301" s="131">
        <v>0</v>
      </c>
      <c r="AD301" s="131">
        <v>0</v>
      </c>
      <c r="AE301" s="131">
        <v>0</v>
      </c>
      <c r="AF301" s="131">
        <v>0</v>
      </c>
      <c r="AG301" s="131">
        <v>0</v>
      </c>
      <c r="AH301" s="43">
        <v>0</v>
      </c>
    </row>
    <row r="302" spans="4:34">
      <c r="D302" s="62">
        <v>2013</v>
      </c>
      <c r="E302" s="62">
        <v>4</v>
      </c>
      <c r="F302" s="62">
        <v>2013</v>
      </c>
      <c r="G302" s="62">
        <v>2013</v>
      </c>
      <c r="H302" s="131">
        <v>0</v>
      </c>
      <c r="I302" s="131">
        <v>0</v>
      </c>
      <c r="J302" s="131">
        <v>0</v>
      </c>
      <c r="K302" s="131">
        <v>0</v>
      </c>
      <c r="L302" s="131">
        <v>0</v>
      </c>
      <c r="M302" s="131">
        <v>0</v>
      </c>
      <c r="N302" s="131">
        <v>0</v>
      </c>
      <c r="O302" s="131">
        <v>0</v>
      </c>
      <c r="P302" s="131">
        <v>0</v>
      </c>
      <c r="Q302" s="131">
        <v>0</v>
      </c>
      <c r="R302" s="131">
        <v>0</v>
      </c>
      <c r="S302" s="131">
        <v>0</v>
      </c>
      <c r="T302" s="131">
        <v>0</v>
      </c>
      <c r="U302" s="131">
        <v>0</v>
      </c>
      <c r="V302" s="131">
        <v>0</v>
      </c>
      <c r="W302" s="131">
        <v>0</v>
      </c>
      <c r="X302" s="131">
        <v>0</v>
      </c>
      <c r="Y302" s="131">
        <v>0</v>
      </c>
      <c r="Z302" s="131">
        <v>0</v>
      </c>
      <c r="AA302" s="131">
        <v>0</v>
      </c>
      <c r="AB302" s="131">
        <v>0</v>
      </c>
      <c r="AC302" s="131">
        <v>0</v>
      </c>
      <c r="AD302" s="131">
        <v>0</v>
      </c>
      <c r="AE302" s="131">
        <v>0</v>
      </c>
      <c r="AF302" s="131">
        <v>0</v>
      </c>
      <c r="AG302" s="131">
        <v>0</v>
      </c>
      <c r="AH302" s="43">
        <v>0</v>
      </c>
    </row>
    <row r="303" spans="4:34">
      <c r="D303" s="62">
        <v>2013</v>
      </c>
      <c r="E303" s="62">
        <v>5</v>
      </c>
      <c r="F303" s="62">
        <v>2013</v>
      </c>
      <c r="G303" s="62">
        <v>2014</v>
      </c>
      <c r="H303" s="131">
        <v>0</v>
      </c>
      <c r="I303" s="131">
        <v>0</v>
      </c>
      <c r="J303" s="131">
        <v>0</v>
      </c>
      <c r="K303" s="131">
        <v>0</v>
      </c>
      <c r="L303" s="131">
        <v>0</v>
      </c>
      <c r="M303" s="131">
        <v>0</v>
      </c>
      <c r="N303" s="131">
        <v>0</v>
      </c>
      <c r="O303" s="131">
        <v>0</v>
      </c>
      <c r="P303" s="131">
        <v>0</v>
      </c>
      <c r="Q303" s="131">
        <v>0</v>
      </c>
      <c r="R303" s="131">
        <v>0</v>
      </c>
      <c r="S303" s="131">
        <v>0</v>
      </c>
      <c r="T303" s="131">
        <v>0</v>
      </c>
      <c r="U303" s="131">
        <v>0</v>
      </c>
      <c r="V303" s="131">
        <v>0</v>
      </c>
      <c r="W303" s="131">
        <v>0</v>
      </c>
      <c r="X303" s="131">
        <v>0</v>
      </c>
      <c r="Y303" s="131">
        <v>0</v>
      </c>
      <c r="Z303" s="131">
        <v>0</v>
      </c>
      <c r="AA303" s="131">
        <v>0</v>
      </c>
      <c r="AB303" s="131">
        <v>0</v>
      </c>
      <c r="AC303" s="131">
        <v>0</v>
      </c>
      <c r="AD303" s="131">
        <v>0</v>
      </c>
      <c r="AE303" s="131">
        <v>0</v>
      </c>
      <c r="AF303" s="131">
        <v>0</v>
      </c>
      <c r="AG303" s="131">
        <v>0</v>
      </c>
      <c r="AH303" s="43">
        <v>0</v>
      </c>
    </row>
    <row r="304" spans="4:34">
      <c r="D304" s="62">
        <v>2013</v>
      </c>
      <c r="E304" s="62">
        <v>6</v>
      </c>
      <c r="F304" s="62">
        <v>2013</v>
      </c>
      <c r="G304" s="62">
        <v>2014</v>
      </c>
      <c r="H304" s="131">
        <v>0</v>
      </c>
      <c r="I304" s="131">
        <v>0</v>
      </c>
      <c r="J304" s="131">
        <v>0</v>
      </c>
      <c r="K304" s="131">
        <v>0</v>
      </c>
      <c r="L304" s="131">
        <v>0</v>
      </c>
      <c r="M304" s="131">
        <v>0</v>
      </c>
      <c r="N304" s="131">
        <v>0</v>
      </c>
      <c r="O304" s="131">
        <v>0</v>
      </c>
      <c r="P304" s="131">
        <v>0</v>
      </c>
      <c r="Q304" s="131">
        <v>0</v>
      </c>
      <c r="R304" s="131">
        <v>0</v>
      </c>
      <c r="S304" s="131">
        <v>0</v>
      </c>
      <c r="T304" s="131">
        <v>0</v>
      </c>
      <c r="U304" s="131">
        <v>0</v>
      </c>
      <c r="V304" s="131">
        <v>0</v>
      </c>
      <c r="W304" s="131">
        <v>0</v>
      </c>
      <c r="X304" s="131">
        <v>0</v>
      </c>
      <c r="Y304" s="131">
        <v>0</v>
      </c>
      <c r="Z304" s="131">
        <v>0</v>
      </c>
      <c r="AA304" s="131">
        <v>0</v>
      </c>
      <c r="AB304" s="131">
        <v>0</v>
      </c>
      <c r="AC304" s="131">
        <v>0</v>
      </c>
      <c r="AD304" s="131">
        <v>0</v>
      </c>
      <c r="AE304" s="131">
        <v>0</v>
      </c>
      <c r="AF304" s="131">
        <v>0</v>
      </c>
      <c r="AG304" s="131">
        <v>0</v>
      </c>
      <c r="AH304" s="43">
        <v>0</v>
      </c>
    </row>
    <row r="305" spans="4:34">
      <c r="D305" s="62">
        <v>2013</v>
      </c>
      <c r="E305" s="62">
        <v>7</v>
      </c>
      <c r="F305" s="62">
        <v>2014</v>
      </c>
      <c r="G305" s="62">
        <v>2014</v>
      </c>
      <c r="H305" s="131">
        <v>0</v>
      </c>
      <c r="I305" s="131">
        <v>0</v>
      </c>
      <c r="J305" s="131">
        <v>0</v>
      </c>
      <c r="K305" s="131">
        <v>0</v>
      </c>
      <c r="L305" s="131">
        <v>0</v>
      </c>
      <c r="M305" s="131">
        <v>0</v>
      </c>
      <c r="N305" s="131">
        <v>0</v>
      </c>
      <c r="O305" s="131">
        <v>0</v>
      </c>
      <c r="P305" s="131">
        <v>0</v>
      </c>
      <c r="Q305" s="131">
        <v>0</v>
      </c>
      <c r="R305" s="131">
        <v>0</v>
      </c>
      <c r="S305" s="131">
        <v>0</v>
      </c>
      <c r="T305" s="131">
        <v>0</v>
      </c>
      <c r="U305" s="131">
        <v>0</v>
      </c>
      <c r="V305" s="131">
        <v>0</v>
      </c>
      <c r="W305" s="131">
        <v>0</v>
      </c>
      <c r="X305" s="131">
        <v>0</v>
      </c>
      <c r="Y305" s="131">
        <v>0</v>
      </c>
      <c r="Z305" s="131">
        <v>0</v>
      </c>
      <c r="AA305" s="131">
        <v>0</v>
      </c>
      <c r="AB305" s="131">
        <v>0</v>
      </c>
      <c r="AC305" s="131">
        <v>0</v>
      </c>
      <c r="AD305" s="131">
        <v>0</v>
      </c>
      <c r="AE305" s="131">
        <v>0</v>
      </c>
      <c r="AF305" s="131">
        <v>0</v>
      </c>
      <c r="AG305" s="131">
        <v>0</v>
      </c>
      <c r="AH305" s="43">
        <v>0</v>
      </c>
    </row>
    <row r="306" spans="4:34">
      <c r="D306" s="62">
        <v>2013</v>
      </c>
      <c r="E306" s="62">
        <v>8</v>
      </c>
      <c r="F306" s="62">
        <v>2014</v>
      </c>
      <c r="G306" s="62">
        <v>2014</v>
      </c>
      <c r="H306" s="131">
        <v>0</v>
      </c>
      <c r="I306" s="131">
        <v>0</v>
      </c>
      <c r="J306" s="131">
        <v>0</v>
      </c>
      <c r="K306" s="131">
        <v>0</v>
      </c>
      <c r="L306" s="131">
        <v>0</v>
      </c>
      <c r="M306" s="131">
        <v>0</v>
      </c>
      <c r="N306" s="131">
        <v>0</v>
      </c>
      <c r="O306" s="131">
        <v>0</v>
      </c>
      <c r="P306" s="131">
        <v>0</v>
      </c>
      <c r="Q306" s="131">
        <v>0</v>
      </c>
      <c r="R306" s="131">
        <v>0</v>
      </c>
      <c r="S306" s="131">
        <v>0</v>
      </c>
      <c r="T306" s="131">
        <v>0</v>
      </c>
      <c r="U306" s="131">
        <v>0</v>
      </c>
      <c r="V306" s="131">
        <v>0</v>
      </c>
      <c r="W306" s="131">
        <v>0</v>
      </c>
      <c r="X306" s="131">
        <v>0</v>
      </c>
      <c r="Y306" s="131">
        <v>0</v>
      </c>
      <c r="Z306" s="131">
        <v>0</v>
      </c>
      <c r="AA306" s="131">
        <v>0</v>
      </c>
      <c r="AB306" s="131">
        <v>0</v>
      </c>
      <c r="AC306" s="131">
        <v>0</v>
      </c>
      <c r="AD306" s="131">
        <v>0</v>
      </c>
      <c r="AE306" s="131">
        <v>0</v>
      </c>
      <c r="AF306" s="131">
        <v>0</v>
      </c>
      <c r="AG306" s="131">
        <v>0</v>
      </c>
      <c r="AH306" s="43">
        <v>0</v>
      </c>
    </row>
    <row r="307" spans="4:34">
      <c r="D307" s="62">
        <v>2013</v>
      </c>
      <c r="E307" s="62">
        <v>9</v>
      </c>
      <c r="F307" s="62">
        <v>2014</v>
      </c>
      <c r="G307" s="62">
        <v>2014</v>
      </c>
      <c r="H307" s="131">
        <v>0</v>
      </c>
      <c r="I307" s="131">
        <v>0</v>
      </c>
      <c r="J307" s="131">
        <v>0</v>
      </c>
      <c r="K307" s="131">
        <v>0</v>
      </c>
      <c r="L307" s="131">
        <v>0</v>
      </c>
      <c r="M307" s="131">
        <v>0</v>
      </c>
      <c r="N307" s="131">
        <v>0</v>
      </c>
      <c r="O307" s="131">
        <v>0</v>
      </c>
      <c r="P307" s="131">
        <v>0</v>
      </c>
      <c r="Q307" s="131">
        <v>0</v>
      </c>
      <c r="R307" s="131">
        <v>0</v>
      </c>
      <c r="S307" s="131">
        <v>0</v>
      </c>
      <c r="T307" s="131">
        <v>0</v>
      </c>
      <c r="U307" s="131">
        <v>0</v>
      </c>
      <c r="V307" s="131">
        <v>0</v>
      </c>
      <c r="W307" s="131">
        <v>0</v>
      </c>
      <c r="X307" s="131">
        <v>0</v>
      </c>
      <c r="Y307" s="131">
        <v>0</v>
      </c>
      <c r="Z307" s="131">
        <v>0</v>
      </c>
      <c r="AA307" s="131">
        <v>0</v>
      </c>
      <c r="AB307" s="131">
        <v>0</v>
      </c>
      <c r="AC307" s="131">
        <v>0</v>
      </c>
      <c r="AD307" s="131">
        <v>0</v>
      </c>
      <c r="AE307" s="131">
        <v>0</v>
      </c>
      <c r="AF307" s="131">
        <v>0</v>
      </c>
      <c r="AG307" s="131">
        <v>0</v>
      </c>
      <c r="AH307" s="43">
        <v>0</v>
      </c>
    </row>
    <row r="308" spans="4:34">
      <c r="D308" s="62">
        <v>2013</v>
      </c>
      <c r="E308" s="62">
        <v>10</v>
      </c>
      <c r="F308" s="62">
        <v>2014</v>
      </c>
      <c r="G308" s="62">
        <v>2014</v>
      </c>
      <c r="H308" s="131">
        <v>0</v>
      </c>
      <c r="I308" s="131">
        <v>0</v>
      </c>
      <c r="J308" s="131">
        <v>0</v>
      </c>
      <c r="K308" s="131">
        <v>0</v>
      </c>
      <c r="L308" s="131">
        <v>0</v>
      </c>
      <c r="M308" s="131">
        <v>0</v>
      </c>
      <c r="N308" s="131">
        <v>0</v>
      </c>
      <c r="O308" s="131">
        <v>0</v>
      </c>
      <c r="P308" s="131">
        <v>0</v>
      </c>
      <c r="Q308" s="131">
        <v>0</v>
      </c>
      <c r="R308" s="131">
        <v>0</v>
      </c>
      <c r="S308" s="131">
        <v>0</v>
      </c>
      <c r="T308" s="131">
        <v>0</v>
      </c>
      <c r="U308" s="131">
        <v>0</v>
      </c>
      <c r="V308" s="131">
        <v>0</v>
      </c>
      <c r="W308" s="131">
        <v>0</v>
      </c>
      <c r="X308" s="131">
        <v>0</v>
      </c>
      <c r="Y308" s="131">
        <v>0</v>
      </c>
      <c r="Z308" s="131">
        <v>0</v>
      </c>
      <c r="AA308" s="131">
        <v>0</v>
      </c>
      <c r="AB308" s="131">
        <v>0</v>
      </c>
      <c r="AC308" s="131">
        <v>0</v>
      </c>
      <c r="AD308" s="131">
        <v>0</v>
      </c>
      <c r="AE308" s="131">
        <v>0</v>
      </c>
      <c r="AF308" s="131">
        <v>0</v>
      </c>
      <c r="AG308" s="131">
        <v>0</v>
      </c>
      <c r="AH308" s="43">
        <v>0</v>
      </c>
    </row>
    <row r="309" spans="4:34">
      <c r="D309" s="62">
        <v>2013</v>
      </c>
      <c r="E309" s="62">
        <v>11</v>
      </c>
      <c r="F309" s="62">
        <v>2014</v>
      </c>
      <c r="G309" s="62">
        <v>2014</v>
      </c>
      <c r="H309" s="131">
        <v>0</v>
      </c>
      <c r="I309" s="131">
        <v>0</v>
      </c>
      <c r="J309" s="131">
        <v>0</v>
      </c>
      <c r="K309" s="131">
        <v>0</v>
      </c>
      <c r="L309" s="131">
        <v>0</v>
      </c>
      <c r="M309" s="131">
        <v>0</v>
      </c>
      <c r="N309" s="131">
        <v>0</v>
      </c>
      <c r="O309" s="131">
        <v>0</v>
      </c>
      <c r="P309" s="131">
        <v>0</v>
      </c>
      <c r="Q309" s="131">
        <v>0</v>
      </c>
      <c r="R309" s="131">
        <v>0</v>
      </c>
      <c r="S309" s="131">
        <v>0</v>
      </c>
      <c r="T309" s="131">
        <v>0</v>
      </c>
      <c r="U309" s="131">
        <v>0</v>
      </c>
      <c r="V309" s="131">
        <v>0</v>
      </c>
      <c r="W309" s="131">
        <v>0</v>
      </c>
      <c r="X309" s="131">
        <v>0</v>
      </c>
      <c r="Y309" s="131">
        <v>0</v>
      </c>
      <c r="Z309" s="131">
        <v>0</v>
      </c>
      <c r="AA309" s="131">
        <v>0</v>
      </c>
      <c r="AB309" s="131">
        <v>0</v>
      </c>
      <c r="AC309" s="131">
        <v>0</v>
      </c>
      <c r="AD309" s="131">
        <v>0</v>
      </c>
      <c r="AE309" s="131">
        <v>0</v>
      </c>
      <c r="AF309" s="131">
        <v>0</v>
      </c>
      <c r="AG309" s="131">
        <v>0</v>
      </c>
      <c r="AH309" s="43">
        <v>0</v>
      </c>
    </row>
    <row r="310" spans="4:34">
      <c r="D310" s="62">
        <v>2013</v>
      </c>
      <c r="E310" s="62">
        <v>12</v>
      </c>
      <c r="F310" s="62">
        <v>2014</v>
      </c>
      <c r="G310" s="62">
        <v>2014</v>
      </c>
      <c r="H310" s="131">
        <v>0</v>
      </c>
      <c r="I310" s="131">
        <v>0</v>
      </c>
      <c r="J310" s="131">
        <v>0</v>
      </c>
      <c r="K310" s="131">
        <v>0</v>
      </c>
      <c r="L310" s="131">
        <v>0</v>
      </c>
      <c r="M310" s="131">
        <v>0</v>
      </c>
      <c r="N310" s="131">
        <v>0</v>
      </c>
      <c r="O310" s="131">
        <v>0</v>
      </c>
      <c r="P310" s="131">
        <v>0</v>
      </c>
      <c r="Q310" s="131">
        <v>0</v>
      </c>
      <c r="R310" s="131">
        <v>0</v>
      </c>
      <c r="S310" s="131">
        <v>0</v>
      </c>
      <c r="T310" s="131">
        <v>0</v>
      </c>
      <c r="U310" s="131">
        <v>0</v>
      </c>
      <c r="V310" s="131">
        <v>0</v>
      </c>
      <c r="W310" s="131">
        <v>0</v>
      </c>
      <c r="X310" s="131">
        <v>0</v>
      </c>
      <c r="Y310" s="131">
        <v>0</v>
      </c>
      <c r="Z310" s="131">
        <v>0</v>
      </c>
      <c r="AA310" s="131">
        <v>0</v>
      </c>
      <c r="AB310" s="131">
        <v>0</v>
      </c>
      <c r="AC310" s="131">
        <v>0</v>
      </c>
      <c r="AD310" s="131">
        <v>0</v>
      </c>
      <c r="AE310" s="131">
        <v>0</v>
      </c>
      <c r="AF310" s="131">
        <v>0</v>
      </c>
      <c r="AG310" s="131">
        <v>0</v>
      </c>
      <c r="AH310" s="43">
        <v>0</v>
      </c>
    </row>
    <row r="311" spans="4:34">
      <c r="D311" s="62">
        <v>2014</v>
      </c>
      <c r="E311" s="62">
        <v>1</v>
      </c>
      <c r="F311" s="62">
        <v>2014</v>
      </c>
      <c r="G311" s="62">
        <v>2014</v>
      </c>
      <c r="H311" s="131">
        <v>0</v>
      </c>
      <c r="I311" s="131">
        <v>0</v>
      </c>
      <c r="J311" s="131">
        <v>0</v>
      </c>
      <c r="K311" s="131">
        <v>0</v>
      </c>
      <c r="L311" s="131">
        <v>0</v>
      </c>
      <c r="M311" s="131">
        <v>0</v>
      </c>
      <c r="N311" s="131">
        <v>0</v>
      </c>
      <c r="O311" s="131">
        <v>0</v>
      </c>
      <c r="P311" s="131">
        <v>0</v>
      </c>
      <c r="Q311" s="131">
        <v>0</v>
      </c>
      <c r="R311" s="131">
        <v>0</v>
      </c>
      <c r="S311" s="131">
        <v>0</v>
      </c>
      <c r="T311" s="131">
        <v>0</v>
      </c>
      <c r="U311" s="131">
        <v>0</v>
      </c>
      <c r="V311" s="131">
        <v>0</v>
      </c>
      <c r="W311" s="131">
        <v>0</v>
      </c>
      <c r="X311" s="131">
        <v>0</v>
      </c>
      <c r="Y311" s="131">
        <v>0</v>
      </c>
      <c r="Z311" s="131">
        <v>0</v>
      </c>
      <c r="AA311" s="131">
        <v>0</v>
      </c>
      <c r="AB311" s="131">
        <v>0</v>
      </c>
      <c r="AC311" s="131">
        <v>0</v>
      </c>
      <c r="AD311" s="131">
        <v>0</v>
      </c>
      <c r="AE311" s="131">
        <v>0</v>
      </c>
      <c r="AF311" s="131">
        <v>0</v>
      </c>
      <c r="AG311" s="131">
        <v>0</v>
      </c>
      <c r="AH311" s="43">
        <v>0</v>
      </c>
    </row>
    <row r="312" spans="4:34">
      <c r="D312" s="62">
        <v>2014</v>
      </c>
      <c r="E312" s="62">
        <v>2</v>
      </c>
      <c r="F312" s="62">
        <v>2014</v>
      </c>
      <c r="G312" s="62">
        <v>2014</v>
      </c>
      <c r="H312" s="131">
        <v>0</v>
      </c>
      <c r="I312" s="131">
        <v>0</v>
      </c>
      <c r="J312" s="131">
        <v>0</v>
      </c>
      <c r="K312" s="131">
        <v>0</v>
      </c>
      <c r="L312" s="131">
        <v>0</v>
      </c>
      <c r="M312" s="131">
        <v>0</v>
      </c>
      <c r="N312" s="131">
        <v>0</v>
      </c>
      <c r="O312" s="131">
        <v>0</v>
      </c>
      <c r="P312" s="131">
        <v>0</v>
      </c>
      <c r="Q312" s="131">
        <v>0</v>
      </c>
      <c r="R312" s="131">
        <v>0</v>
      </c>
      <c r="S312" s="131">
        <v>0</v>
      </c>
      <c r="T312" s="131">
        <v>0</v>
      </c>
      <c r="U312" s="131">
        <v>0</v>
      </c>
      <c r="V312" s="131">
        <v>0</v>
      </c>
      <c r="W312" s="131">
        <v>0</v>
      </c>
      <c r="X312" s="131">
        <v>0</v>
      </c>
      <c r="Y312" s="131">
        <v>0</v>
      </c>
      <c r="Z312" s="131">
        <v>0</v>
      </c>
      <c r="AA312" s="131">
        <v>0</v>
      </c>
      <c r="AB312" s="131">
        <v>0</v>
      </c>
      <c r="AC312" s="131">
        <v>0</v>
      </c>
      <c r="AD312" s="131">
        <v>0</v>
      </c>
      <c r="AE312" s="131">
        <v>0</v>
      </c>
      <c r="AF312" s="131">
        <v>0</v>
      </c>
      <c r="AG312" s="131">
        <v>0</v>
      </c>
      <c r="AH312" s="43">
        <v>0</v>
      </c>
    </row>
    <row r="313" spans="4:34">
      <c r="D313" s="62">
        <v>2014</v>
      </c>
      <c r="E313" s="62">
        <v>3</v>
      </c>
      <c r="F313" s="62">
        <v>2014</v>
      </c>
      <c r="G313" s="62">
        <v>2014</v>
      </c>
      <c r="H313" s="131">
        <v>0</v>
      </c>
      <c r="I313" s="131">
        <v>0</v>
      </c>
      <c r="J313" s="131">
        <v>0</v>
      </c>
      <c r="K313" s="131">
        <v>0</v>
      </c>
      <c r="L313" s="131">
        <v>0</v>
      </c>
      <c r="M313" s="131">
        <v>0</v>
      </c>
      <c r="N313" s="131">
        <v>0</v>
      </c>
      <c r="O313" s="131">
        <v>0</v>
      </c>
      <c r="P313" s="131">
        <v>0</v>
      </c>
      <c r="Q313" s="131">
        <v>0</v>
      </c>
      <c r="R313" s="131">
        <v>0</v>
      </c>
      <c r="S313" s="131">
        <v>0</v>
      </c>
      <c r="T313" s="131">
        <v>0</v>
      </c>
      <c r="U313" s="131">
        <v>0</v>
      </c>
      <c r="V313" s="131">
        <v>0</v>
      </c>
      <c r="W313" s="131">
        <v>0</v>
      </c>
      <c r="X313" s="131">
        <v>0</v>
      </c>
      <c r="Y313" s="131">
        <v>0</v>
      </c>
      <c r="Z313" s="131">
        <v>0</v>
      </c>
      <c r="AA313" s="131">
        <v>0</v>
      </c>
      <c r="AB313" s="131">
        <v>0</v>
      </c>
      <c r="AC313" s="131">
        <v>0</v>
      </c>
      <c r="AD313" s="131">
        <v>0</v>
      </c>
      <c r="AE313" s="131">
        <v>0</v>
      </c>
      <c r="AF313" s="131">
        <v>0</v>
      </c>
      <c r="AG313" s="131">
        <v>0</v>
      </c>
      <c r="AH313" s="43">
        <v>0</v>
      </c>
    </row>
    <row r="314" spans="4:34">
      <c r="D314" s="62">
        <v>2014</v>
      </c>
      <c r="E314" s="62">
        <v>4</v>
      </c>
      <c r="F314" s="62">
        <v>2014</v>
      </c>
      <c r="G314" s="62">
        <v>2014</v>
      </c>
      <c r="H314" s="131">
        <v>0</v>
      </c>
      <c r="I314" s="131">
        <v>0</v>
      </c>
      <c r="J314" s="131">
        <v>0</v>
      </c>
      <c r="K314" s="131">
        <v>0</v>
      </c>
      <c r="L314" s="131">
        <v>0</v>
      </c>
      <c r="M314" s="131">
        <v>0</v>
      </c>
      <c r="N314" s="131">
        <v>0</v>
      </c>
      <c r="O314" s="131">
        <v>0</v>
      </c>
      <c r="P314" s="131">
        <v>0</v>
      </c>
      <c r="Q314" s="131">
        <v>0</v>
      </c>
      <c r="R314" s="131">
        <v>0</v>
      </c>
      <c r="S314" s="131">
        <v>0</v>
      </c>
      <c r="T314" s="131">
        <v>0</v>
      </c>
      <c r="U314" s="131">
        <v>0</v>
      </c>
      <c r="V314" s="131">
        <v>0</v>
      </c>
      <c r="W314" s="131">
        <v>0</v>
      </c>
      <c r="X314" s="131">
        <v>0</v>
      </c>
      <c r="Y314" s="131">
        <v>0</v>
      </c>
      <c r="Z314" s="131">
        <v>0</v>
      </c>
      <c r="AA314" s="131">
        <v>0</v>
      </c>
      <c r="AB314" s="131">
        <v>0</v>
      </c>
      <c r="AC314" s="131">
        <v>0</v>
      </c>
      <c r="AD314" s="131">
        <v>0</v>
      </c>
      <c r="AE314" s="131">
        <v>0</v>
      </c>
      <c r="AF314" s="131">
        <v>0</v>
      </c>
      <c r="AG314" s="131">
        <v>0</v>
      </c>
      <c r="AH314" s="43">
        <v>0</v>
      </c>
    </row>
    <row r="315" spans="4:34">
      <c r="D315" s="62">
        <v>2014</v>
      </c>
      <c r="E315" s="62">
        <v>5</v>
      </c>
      <c r="F315" s="62">
        <v>2014</v>
      </c>
      <c r="G315" s="62">
        <v>2015</v>
      </c>
      <c r="H315" s="131">
        <v>0</v>
      </c>
      <c r="I315" s="131">
        <v>0</v>
      </c>
      <c r="J315" s="131">
        <v>0</v>
      </c>
      <c r="K315" s="131">
        <v>0</v>
      </c>
      <c r="L315" s="131">
        <v>0</v>
      </c>
      <c r="M315" s="131">
        <v>0</v>
      </c>
      <c r="N315" s="131">
        <v>0</v>
      </c>
      <c r="O315" s="131">
        <v>0</v>
      </c>
      <c r="P315" s="131">
        <v>0</v>
      </c>
      <c r="Q315" s="131">
        <v>0</v>
      </c>
      <c r="R315" s="131">
        <v>0</v>
      </c>
      <c r="S315" s="131">
        <v>0</v>
      </c>
      <c r="T315" s="131">
        <v>0</v>
      </c>
      <c r="U315" s="131">
        <v>0</v>
      </c>
      <c r="V315" s="131">
        <v>0</v>
      </c>
      <c r="W315" s="131">
        <v>0</v>
      </c>
      <c r="X315" s="131">
        <v>0</v>
      </c>
      <c r="Y315" s="131">
        <v>0</v>
      </c>
      <c r="Z315" s="131">
        <v>0</v>
      </c>
      <c r="AA315" s="131">
        <v>0</v>
      </c>
      <c r="AB315" s="131">
        <v>0</v>
      </c>
      <c r="AC315" s="131">
        <v>0</v>
      </c>
      <c r="AD315" s="131">
        <v>0</v>
      </c>
      <c r="AE315" s="131">
        <v>0</v>
      </c>
      <c r="AF315" s="131">
        <v>0</v>
      </c>
      <c r="AG315" s="131">
        <v>0</v>
      </c>
      <c r="AH315" s="43">
        <v>0</v>
      </c>
    </row>
    <row r="316" spans="4:34">
      <c r="D316" s="62">
        <v>2014</v>
      </c>
      <c r="E316" s="62">
        <v>6</v>
      </c>
      <c r="F316" s="62">
        <v>2014</v>
      </c>
      <c r="G316" s="62">
        <v>2015</v>
      </c>
      <c r="H316" s="131">
        <v>0</v>
      </c>
      <c r="I316" s="131">
        <v>0</v>
      </c>
      <c r="J316" s="131">
        <v>0</v>
      </c>
      <c r="K316" s="131">
        <v>0</v>
      </c>
      <c r="L316" s="131">
        <v>0</v>
      </c>
      <c r="M316" s="131">
        <v>0</v>
      </c>
      <c r="N316" s="131">
        <v>0</v>
      </c>
      <c r="O316" s="131">
        <v>0</v>
      </c>
      <c r="P316" s="131">
        <v>0</v>
      </c>
      <c r="Q316" s="131">
        <v>0</v>
      </c>
      <c r="R316" s="131">
        <v>0</v>
      </c>
      <c r="S316" s="131">
        <v>0</v>
      </c>
      <c r="T316" s="131">
        <v>0</v>
      </c>
      <c r="U316" s="131">
        <v>0</v>
      </c>
      <c r="V316" s="131">
        <v>0</v>
      </c>
      <c r="W316" s="131">
        <v>0</v>
      </c>
      <c r="X316" s="131">
        <v>0</v>
      </c>
      <c r="Y316" s="131">
        <v>0</v>
      </c>
      <c r="Z316" s="131">
        <v>0</v>
      </c>
      <c r="AA316" s="131">
        <v>0</v>
      </c>
      <c r="AB316" s="131">
        <v>0</v>
      </c>
      <c r="AC316" s="131">
        <v>0</v>
      </c>
      <c r="AD316" s="131">
        <v>0</v>
      </c>
      <c r="AE316" s="131">
        <v>0</v>
      </c>
      <c r="AF316" s="131">
        <v>0</v>
      </c>
      <c r="AG316" s="131">
        <v>0</v>
      </c>
      <c r="AH316" s="43">
        <v>0</v>
      </c>
    </row>
    <row r="317" spans="4:34">
      <c r="D317" s="62">
        <v>2014</v>
      </c>
      <c r="E317" s="62">
        <v>7</v>
      </c>
      <c r="F317" s="62">
        <v>2015</v>
      </c>
      <c r="G317" s="62">
        <v>2015</v>
      </c>
      <c r="H317" s="131">
        <v>0</v>
      </c>
      <c r="I317" s="131">
        <v>0</v>
      </c>
      <c r="J317" s="131">
        <v>0</v>
      </c>
      <c r="K317" s="131">
        <v>0</v>
      </c>
      <c r="L317" s="131">
        <v>0</v>
      </c>
      <c r="M317" s="131">
        <v>0</v>
      </c>
      <c r="N317" s="131">
        <v>0</v>
      </c>
      <c r="O317" s="131">
        <v>0</v>
      </c>
      <c r="P317" s="131">
        <v>0</v>
      </c>
      <c r="Q317" s="131">
        <v>0</v>
      </c>
      <c r="R317" s="131">
        <v>0</v>
      </c>
      <c r="S317" s="131">
        <v>0</v>
      </c>
      <c r="T317" s="131">
        <v>0</v>
      </c>
      <c r="U317" s="131">
        <v>0</v>
      </c>
      <c r="V317" s="131">
        <v>0</v>
      </c>
      <c r="W317" s="131">
        <v>0</v>
      </c>
      <c r="X317" s="131">
        <v>0</v>
      </c>
      <c r="Y317" s="131">
        <v>0</v>
      </c>
      <c r="Z317" s="131">
        <v>0</v>
      </c>
      <c r="AA317" s="131">
        <v>0</v>
      </c>
      <c r="AB317" s="131">
        <v>0</v>
      </c>
      <c r="AC317" s="131">
        <v>0</v>
      </c>
      <c r="AD317" s="131">
        <v>0</v>
      </c>
      <c r="AE317" s="131">
        <v>0</v>
      </c>
      <c r="AF317" s="131">
        <v>0</v>
      </c>
      <c r="AG317" s="131">
        <v>0</v>
      </c>
      <c r="AH317" s="43">
        <v>0</v>
      </c>
    </row>
    <row r="318" spans="4:34">
      <c r="D318" s="62">
        <v>2014</v>
      </c>
      <c r="E318" s="62">
        <v>8</v>
      </c>
      <c r="F318" s="62">
        <v>2015</v>
      </c>
      <c r="G318" s="62">
        <v>2015</v>
      </c>
      <c r="H318" s="131">
        <v>0</v>
      </c>
      <c r="I318" s="131">
        <v>0</v>
      </c>
      <c r="J318" s="131">
        <v>0</v>
      </c>
      <c r="K318" s="131">
        <v>0</v>
      </c>
      <c r="L318" s="131">
        <v>0</v>
      </c>
      <c r="M318" s="131">
        <v>0</v>
      </c>
      <c r="N318" s="131">
        <v>0</v>
      </c>
      <c r="O318" s="131">
        <v>0</v>
      </c>
      <c r="P318" s="131">
        <v>0</v>
      </c>
      <c r="Q318" s="131">
        <v>0</v>
      </c>
      <c r="R318" s="131">
        <v>0</v>
      </c>
      <c r="S318" s="131">
        <v>0</v>
      </c>
      <c r="T318" s="131">
        <v>0</v>
      </c>
      <c r="U318" s="131">
        <v>0</v>
      </c>
      <c r="V318" s="131">
        <v>0</v>
      </c>
      <c r="W318" s="131">
        <v>0</v>
      </c>
      <c r="X318" s="131">
        <v>0</v>
      </c>
      <c r="Y318" s="131">
        <v>0</v>
      </c>
      <c r="Z318" s="131">
        <v>0</v>
      </c>
      <c r="AA318" s="131">
        <v>0</v>
      </c>
      <c r="AB318" s="131">
        <v>0</v>
      </c>
      <c r="AC318" s="131">
        <v>0</v>
      </c>
      <c r="AD318" s="131">
        <v>0</v>
      </c>
      <c r="AE318" s="131">
        <v>0</v>
      </c>
      <c r="AF318" s="131">
        <v>0</v>
      </c>
      <c r="AG318" s="131">
        <v>0</v>
      </c>
      <c r="AH318" s="43">
        <v>0</v>
      </c>
    </row>
    <row r="319" spans="4:34">
      <c r="D319" s="62">
        <v>2014</v>
      </c>
      <c r="E319" s="62">
        <v>9</v>
      </c>
      <c r="F319" s="62">
        <v>2015</v>
      </c>
      <c r="G319" s="62">
        <v>2015</v>
      </c>
      <c r="H319" s="131">
        <v>0</v>
      </c>
      <c r="I319" s="131">
        <v>0</v>
      </c>
      <c r="J319" s="131">
        <v>0</v>
      </c>
      <c r="K319" s="131">
        <v>0</v>
      </c>
      <c r="L319" s="131">
        <v>0</v>
      </c>
      <c r="M319" s="131">
        <v>0</v>
      </c>
      <c r="N319" s="131">
        <v>0</v>
      </c>
      <c r="O319" s="131">
        <v>0</v>
      </c>
      <c r="P319" s="131">
        <v>0</v>
      </c>
      <c r="Q319" s="131">
        <v>0</v>
      </c>
      <c r="R319" s="131">
        <v>0</v>
      </c>
      <c r="S319" s="131">
        <v>0</v>
      </c>
      <c r="T319" s="131">
        <v>0</v>
      </c>
      <c r="U319" s="131">
        <v>0</v>
      </c>
      <c r="V319" s="131">
        <v>0</v>
      </c>
      <c r="W319" s="131">
        <v>0</v>
      </c>
      <c r="X319" s="131">
        <v>0</v>
      </c>
      <c r="Y319" s="131">
        <v>0</v>
      </c>
      <c r="Z319" s="131">
        <v>0</v>
      </c>
      <c r="AA319" s="131">
        <v>0</v>
      </c>
      <c r="AB319" s="131">
        <v>0</v>
      </c>
      <c r="AC319" s="131">
        <v>0</v>
      </c>
      <c r="AD319" s="131">
        <v>0</v>
      </c>
      <c r="AE319" s="131">
        <v>0</v>
      </c>
      <c r="AF319" s="131">
        <v>0</v>
      </c>
      <c r="AG319" s="131">
        <v>0</v>
      </c>
      <c r="AH319" s="43">
        <v>0</v>
      </c>
    </row>
    <row r="320" spans="4:34">
      <c r="D320" s="62">
        <v>2014</v>
      </c>
      <c r="E320" s="62">
        <v>10</v>
      </c>
      <c r="F320" s="62">
        <v>2015</v>
      </c>
      <c r="G320" s="62">
        <v>2015</v>
      </c>
      <c r="H320" s="131">
        <v>0</v>
      </c>
      <c r="I320" s="131">
        <v>0</v>
      </c>
      <c r="J320" s="131">
        <v>0</v>
      </c>
      <c r="K320" s="131">
        <v>0</v>
      </c>
      <c r="L320" s="131">
        <v>0</v>
      </c>
      <c r="M320" s="131">
        <v>0</v>
      </c>
      <c r="N320" s="131">
        <v>0</v>
      </c>
      <c r="O320" s="131">
        <v>0</v>
      </c>
      <c r="P320" s="131">
        <v>0</v>
      </c>
      <c r="Q320" s="131">
        <v>0</v>
      </c>
      <c r="R320" s="131">
        <v>0</v>
      </c>
      <c r="S320" s="131">
        <v>0</v>
      </c>
      <c r="T320" s="131">
        <v>0</v>
      </c>
      <c r="U320" s="131">
        <v>0</v>
      </c>
      <c r="V320" s="131">
        <v>0</v>
      </c>
      <c r="W320" s="131">
        <v>0</v>
      </c>
      <c r="X320" s="131">
        <v>0</v>
      </c>
      <c r="Y320" s="131">
        <v>0</v>
      </c>
      <c r="Z320" s="131">
        <v>0</v>
      </c>
      <c r="AA320" s="131">
        <v>0</v>
      </c>
      <c r="AB320" s="131">
        <v>0</v>
      </c>
      <c r="AC320" s="131">
        <v>0</v>
      </c>
      <c r="AD320" s="131">
        <v>0</v>
      </c>
      <c r="AE320" s="131">
        <v>0</v>
      </c>
      <c r="AF320" s="131">
        <v>0</v>
      </c>
      <c r="AG320" s="131">
        <v>0</v>
      </c>
      <c r="AH320" s="43">
        <v>0</v>
      </c>
    </row>
    <row r="321" spans="4:34">
      <c r="D321" s="62">
        <v>2014</v>
      </c>
      <c r="E321" s="62">
        <v>11</v>
      </c>
      <c r="F321" s="62">
        <v>2015</v>
      </c>
      <c r="G321" s="62">
        <v>2015</v>
      </c>
      <c r="H321" s="131">
        <v>0</v>
      </c>
      <c r="I321" s="131">
        <v>0</v>
      </c>
      <c r="J321" s="131">
        <v>0</v>
      </c>
      <c r="K321" s="131">
        <v>0</v>
      </c>
      <c r="L321" s="131">
        <v>0</v>
      </c>
      <c r="M321" s="131">
        <v>0</v>
      </c>
      <c r="N321" s="131">
        <v>0</v>
      </c>
      <c r="O321" s="131">
        <v>0</v>
      </c>
      <c r="P321" s="131">
        <v>0</v>
      </c>
      <c r="Q321" s="131">
        <v>0</v>
      </c>
      <c r="R321" s="131">
        <v>0</v>
      </c>
      <c r="S321" s="131">
        <v>0</v>
      </c>
      <c r="T321" s="131">
        <v>0</v>
      </c>
      <c r="U321" s="131">
        <v>0</v>
      </c>
      <c r="V321" s="131">
        <v>0</v>
      </c>
      <c r="W321" s="131">
        <v>0</v>
      </c>
      <c r="X321" s="131">
        <v>0</v>
      </c>
      <c r="Y321" s="131">
        <v>0</v>
      </c>
      <c r="Z321" s="131">
        <v>0</v>
      </c>
      <c r="AA321" s="131">
        <v>0</v>
      </c>
      <c r="AB321" s="131">
        <v>0</v>
      </c>
      <c r="AC321" s="131">
        <v>0</v>
      </c>
      <c r="AD321" s="131">
        <v>0</v>
      </c>
      <c r="AE321" s="131">
        <v>0</v>
      </c>
      <c r="AF321" s="131">
        <v>0</v>
      </c>
      <c r="AG321" s="131">
        <v>0</v>
      </c>
      <c r="AH321" s="43">
        <v>0</v>
      </c>
    </row>
    <row r="322" spans="4:34">
      <c r="D322" s="62">
        <v>2014</v>
      </c>
      <c r="E322" s="62">
        <v>12</v>
      </c>
      <c r="F322" s="62">
        <v>2015</v>
      </c>
      <c r="G322" s="62">
        <v>2015</v>
      </c>
      <c r="H322" s="131">
        <v>0</v>
      </c>
      <c r="I322" s="131">
        <v>0</v>
      </c>
      <c r="J322" s="131">
        <v>0</v>
      </c>
      <c r="K322" s="131">
        <v>0</v>
      </c>
      <c r="L322" s="131">
        <v>0</v>
      </c>
      <c r="M322" s="131">
        <v>0</v>
      </c>
      <c r="N322" s="131">
        <v>0</v>
      </c>
      <c r="O322" s="131">
        <v>0</v>
      </c>
      <c r="P322" s="131">
        <v>0</v>
      </c>
      <c r="Q322" s="131">
        <v>0</v>
      </c>
      <c r="R322" s="131">
        <v>0</v>
      </c>
      <c r="S322" s="131">
        <v>0</v>
      </c>
      <c r="T322" s="131">
        <v>0</v>
      </c>
      <c r="U322" s="131">
        <v>0</v>
      </c>
      <c r="V322" s="131">
        <v>0</v>
      </c>
      <c r="W322" s="131">
        <v>0</v>
      </c>
      <c r="X322" s="131">
        <v>0</v>
      </c>
      <c r="Y322" s="131">
        <v>0</v>
      </c>
      <c r="Z322" s="131">
        <v>0</v>
      </c>
      <c r="AA322" s="131">
        <v>0</v>
      </c>
      <c r="AB322" s="131">
        <v>0</v>
      </c>
      <c r="AC322" s="131">
        <v>0</v>
      </c>
      <c r="AD322" s="131">
        <v>0</v>
      </c>
      <c r="AE322" s="131">
        <v>0</v>
      </c>
      <c r="AF322" s="131">
        <v>0</v>
      </c>
      <c r="AG322" s="131">
        <v>0</v>
      </c>
      <c r="AH322" s="43">
        <v>0</v>
      </c>
    </row>
    <row r="323" spans="4:34">
      <c r="D323" s="62">
        <v>2015</v>
      </c>
      <c r="E323" s="62">
        <v>1</v>
      </c>
      <c r="F323" s="62">
        <v>2015</v>
      </c>
      <c r="G323" s="62">
        <v>2015</v>
      </c>
      <c r="H323" s="131">
        <v>0</v>
      </c>
      <c r="I323" s="131">
        <v>0</v>
      </c>
      <c r="J323" s="131">
        <v>0</v>
      </c>
      <c r="K323" s="131">
        <v>0</v>
      </c>
      <c r="L323" s="131">
        <v>0</v>
      </c>
      <c r="M323" s="131">
        <v>0</v>
      </c>
      <c r="N323" s="131">
        <v>0</v>
      </c>
      <c r="O323" s="131">
        <v>0</v>
      </c>
      <c r="P323" s="131">
        <v>0</v>
      </c>
      <c r="Q323" s="131">
        <v>0</v>
      </c>
      <c r="R323" s="131">
        <v>0</v>
      </c>
      <c r="S323" s="131">
        <v>0</v>
      </c>
      <c r="T323" s="131">
        <v>0</v>
      </c>
      <c r="U323" s="131">
        <v>0</v>
      </c>
      <c r="V323" s="131">
        <v>0</v>
      </c>
      <c r="W323" s="131">
        <v>0</v>
      </c>
      <c r="X323" s="131">
        <v>0</v>
      </c>
      <c r="Y323" s="131">
        <v>0</v>
      </c>
      <c r="Z323" s="131">
        <v>0</v>
      </c>
      <c r="AA323" s="131">
        <v>0</v>
      </c>
      <c r="AB323" s="131">
        <v>0</v>
      </c>
      <c r="AC323" s="131">
        <v>0</v>
      </c>
      <c r="AD323" s="131">
        <v>0</v>
      </c>
      <c r="AE323" s="131">
        <v>0</v>
      </c>
      <c r="AF323" s="131">
        <v>0</v>
      </c>
      <c r="AG323" s="131">
        <v>0</v>
      </c>
      <c r="AH323" s="43">
        <v>0</v>
      </c>
    </row>
    <row r="324" spans="4:34">
      <c r="D324" s="62">
        <v>2015</v>
      </c>
      <c r="E324" s="62">
        <v>2</v>
      </c>
      <c r="F324" s="62">
        <v>2015</v>
      </c>
      <c r="G324" s="62">
        <v>2015</v>
      </c>
      <c r="H324" s="131">
        <v>0</v>
      </c>
      <c r="I324" s="131">
        <v>0</v>
      </c>
      <c r="J324" s="131">
        <v>0</v>
      </c>
      <c r="K324" s="131">
        <v>0</v>
      </c>
      <c r="L324" s="131">
        <v>0</v>
      </c>
      <c r="M324" s="131">
        <v>0</v>
      </c>
      <c r="N324" s="131">
        <v>0</v>
      </c>
      <c r="O324" s="131">
        <v>0</v>
      </c>
      <c r="P324" s="131">
        <v>0</v>
      </c>
      <c r="Q324" s="131">
        <v>0</v>
      </c>
      <c r="R324" s="131">
        <v>0</v>
      </c>
      <c r="S324" s="131">
        <v>0</v>
      </c>
      <c r="T324" s="131">
        <v>0</v>
      </c>
      <c r="U324" s="131">
        <v>0</v>
      </c>
      <c r="V324" s="131">
        <v>0</v>
      </c>
      <c r="W324" s="131">
        <v>0</v>
      </c>
      <c r="X324" s="131">
        <v>0</v>
      </c>
      <c r="Y324" s="131">
        <v>0</v>
      </c>
      <c r="Z324" s="131">
        <v>0</v>
      </c>
      <c r="AA324" s="131">
        <v>0</v>
      </c>
      <c r="AB324" s="131">
        <v>0</v>
      </c>
      <c r="AC324" s="131">
        <v>0</v>
      </c>
      <c r="AD324" s="131">
        <v>0</v>
      </c>
      <c r="AE324" s="131">
        <v>0</v>
      </c>
      <c r="AF324" s="131">
        <v>0</v>
      </c>
      <c r="AG324" s="131">
        <v>0</v>
      </c>
      <c r="AH324" s="43">
        <v>0</v>
      </c>
    </row>
    <row r="325" spans="4:34">
      <c r="D325" s="62">
        <v>2015</v>
      </c>
      <c r="E325" s="62">
        <v>3</v>
      </c>
      <c r="F325" s="62">
        <v>2015</v>
      </c>
      <c r="G325" s="62">
        <v>2015</v>
      </c>
      <c r="H325" s="131">
        <v>0</v>
      </c>
      <c r="I325" s="131">
        <v>0</v>
      </c>
      <c r="J325" s="131">
        <v>0</v>
      </c>
      <c r="K325" s="131">
        <v>0</v>
      </c>
      <c r="L325" s="131">
        <v>0</v>
      </c>
      <c r="M325" s="131">
        <v>0</v>
      </c>
      <c r="N325" s="131">
        <v>0</v>
      </c>
      <c r="O325" s="131">
        <v>0</v>
      </c>
      <c r="P325" s="131">
        <v>0</v>
      </c>
      <c r="Q325" s="131">
        <v>0</v>
      </c>
      <c r="R325" s="131">
        <v>0</v>
      </c>
      <c r="S325" s="131">
        <v>0</v>
      </c>
      <c r="T325" s="131">
        <v>0</v>
      </c>
      <c r="U325" s="131">
        <v>0</v>
      </c>
      <c r="V325" s="131">
        <v>0</v>
      </c>
      <c r="W325" s="131">
        <v>0</v>
      </c>
      <c r="X325" s="131">
        <v>0</v>
      </c>
      <c r="Y325" s="131">
        <v>0</v>
      </c>
      <c r="Z325" s="131">
        <v>0</v>
      </c>
      <c r="AA325" s="131">
        <v>0</v>
      </c>
      <c r="AB325" s="131">
        <v>0</v>
      </c>
      <c r="AC325" s="131">
        <v>0</v>
      </c>
      <c r="AD325" s="131">
        <v>0</v>
      </c>
      <c r="AE325" s="131">
        <v>0</v>
      </c>
      <c r="AF325" s="131">
        <v>0</v>
      </c>
      <c r="AG325" s="131">
        <v>0</v>
      </c>
      <c r="AH325" s="43">
        <v>0</v>
      </c>
    </row>
    <row r="326" spans="4:34">
      <c r="D326" s="62">
        <v>2015</v>
      </c>
      <c r="E326" s="62">
        <v>4</v>
      </c>
      <c r="F326" s="62">
        <v>2015</v>
      </c>
      <c r="G326" s="62">
        <v>2015</v>
      </c>
      <c r="H326" s="131">
        <v>0</v>
      </c>
      <c r="I326" s="131">
        <v>0</v>
      </c>
      <c r="J326" s="131">
        <v>0</v>
      </c>
      <c r="K326" s="131">
        <v>0</v>
      </c>
      <c r="L326" s="131">
        <v>0</v>
      </c>
      <c r="M326" s="131">
        <v>0</v>
      </c>
      <c r="N326" s="131">
        <v>0</v>
      </c>
      <c r="O326" s="131">
        <v>0</v>
      </c>
      <c r="P326" s="131">
        <v>0</v>
      </c>
      <c r="Q326" s="131">
        <v>0</v>
      </c>
      <c r="R326" s="131">
        <v>0</v>
      </c>
      <c r="S326" s="131">
        <v>0</v>
      </c>
      <c r="T326" s="131">
        <v>0</v>
      </c>
      <c r="U326" s="131">
        <v>0</v>
      </c>
      <c r="V326" s="131">
        <v>0</v>
      </c>
      <c r="W326" s="131">
        <v>0</v>
      </c>
      <c r="X326" s="131">
        <v>0</v>
      </c>
      <c r="Y326" s="131">
        <v>0</v>
      </c>
      <c r="Z326" s="131">
        <v>0</v>
      </c>
      <c r="AA326" s="131">
        <v>0</v>
      </c>
      <c r="AB326" s="131">
        <v>0</v>
      </c>
      <c r="AC326" s="131">
        <v>0</v>
      </c>
      <c r="AD326" s="131">
        <v>0</v>
      </c>
      <c r="AE326" s="131">
        <v>0</v>
      </c>
      <c r="AF326" s="131">
        <v>0</v>
      </c>
      <c r="AG326" s="131">
        <v>0</v>
      </c>
      <c r="AH326" s="43">
        <v>0</v>
      </c>
    </row>
    <row r="327" spans="4:34">
      <c r="D327" s="62">
        <v>2015</v>
      </c>
      <c r="E327" s="62">
        <v>5</v>
      </c>
      <c r="F327" s="62">
        <v>2015</v>
      </c>
      <c r="G327" s="62">
        <v>2016</v>
      </c>
      <c r="H327" s="131">
        <v>0</v>
      </c>
      <c r="I327" s="131">
        <v>0</v>
      </c>
      <c r="J327" s="131">
        <v>0</v>
      </c>
      <c r="K327" s="131">
        <v>0</v>
      </c>
      <c r="L327" s="131">
        <v>0</v>
      </c>
      <c r="M327" s="131">
        <v>0</v>
      </c>
      <c r="N327" s="131">
        <v>0</v>
      </c>
      <c r="O327" s="131">
        <v>0</v>
      </c>
      <c r="P327" s="131">
        <v>0</v>
      </c>
      <c r="Q327" s="131">
        <v>0</v>
      </c>
      <c r="R327" s="131">
        <v>0</v>
      </c>
      <c r="S327" s="131">
        <v>0</v>
      </c>
      <c r="T327" s="131">
        <v>0</v>
      </c>
      <c r="U327" s="131">
        <v>0</v>
      </c>
      <c r="V327" s="131">
        <v>0</v>
      </c>
      <c r="W327" s="131">
        <v>0</v>
      </c>
      <c r="X327" s="131">
        <v>0</v>
      </c>
      <c r="Y327" s="131">
        <v>0</v>
      </c>
      <c r="Z327" s="131">
        <v>0</v>
      </c>
      <c r="AA327" s="131">
        <v>0</v>
      </c>
      <c r="AB327" s="131">
        <v>0</v>
      </c>
      <c r="AC327" s="131">
        <v>0</v>
      </c>
      <c r="AD327" s="131">
        <v>0</v>
      </c>
      <c r="AE327" s="131">
        <v>0</v>
      </c>
      <c r="AF327" s="131">
        <v>0</v>
      </c>
      <c r="AG327" s="131">
        <v>0</v>
      </c>
      <c r="AH327" s="43">
        <v>0</v>
      </c>
    </row>
    <row r="328" spans="4:34">
      <c r="D328" s="62">
        <v>2015</v>
      </c>
      <c r="E328" s="62">
        <v>6</v>
      </c>
      <c r="F328" s="62">
        <v>2015</v>
      </c>
      <c r="G328" s="62">
        <v>2016</v>
      </c>
      <c r="H328" s="131">
        <v>0</v>
      </c>
      <c r="I328" s="131">
        <v>0</v>
      </c>
      <c r="J328" s="131">
        <v>0</v>
      </c>
      <c r="K328" s="131">
        <v>0</v>
      </c>
      <c r="L328" s="131">
        <v>0</v>
      </c>
      <c r="M328" s="131">
        <v>0</v>
      </c>
      <c r="N328" s="131">
        <v>0</v>
      </c>
      <c r="O328" s="131">
        <v>0</v>
      </c>
      <c r="P328" s="131">
        <v>0</v>
      </c>
      <c r="Q328" s="131">
        <v>0</v>
      </c>
      <c r="R328" s="131">
        <v>0</v>
      </c>
      <c r="S328" s="131">
        <v>0</v>
      </c>
      <c r="T328" s="131">
        <v>0</v>
      </c>
      <c r="U328" s="131">
        <v>0</v>
      </c>
      <c r="V328" s="131">
        <v>0</v>
      </c>
      <c r="W328" s="131">
        <v>0</v>
      </c>
      <c r="X328" s="131">
        <v>0</v>
      </c>
      <c r="Y328" s="131">
        <v>0</v>
      </c>
      <c r="Z328" s="131">
        <v>0</v>
      </c>
      <c r="AA328" s="131">
        <v>0</v>
      </c>
      <c r="AB328" s="131">
        <v>0</v>
      </c>
      <c r="AC328" s="131">
        <v>0</v>
      </c>
      <c r="AD328" s="131">
        <v>0</v>
      </c>
      <c r="AE328" s="131">
        <v>0</v>
      </c>
      <c r="AF328" s="131">
        <v>0</v>
      </c>
      <c r="AG328" s="131">
        <v>0</v>
      </c>
      <c r="AH328" s="43">
        <v>0</v>
      </c>
    </row>
    <row r="329" spans="4:34">
      <c r="D329" s="62">
        <v>2015</v>
      </c>
      <c r="E329" s="62">
        <v>7</v>
      </c>
      <c r="F329" s="62">
        <v>2016</v>
      </c>
      <c r="G329" s="62">
        <v>2016</v>
      </c>
      <c r="H329" s="131">
        <v>0</v>
      </c>
      <c r="I329" s="131">
        <v>0</v>
      </c>
      <c r="J329" s="131">
        <v>0</v>
      </c>
      <c r="K329" s="131">
        <v>0</v>
      </c>
      <c r="L329" s="131">
        <v>0</v>
      </c>
      <c r="M329" s="131">
        <v>0</v>
      </c>
      <c r="N329" s="131">
        <v>0</v>
      </c>
      <c r="O329" s="131">
        <v>0</v>
      </c>
      <c r="P329" s="131">
        <v>0</v>
      </c>
      <c r="Q329" s="131">
        <v>0</v>
      </c>
      <c r="R329" s="131">
        <v>0</v>
      </c>
      <c r="S329" s="131">
        <v>0</v>
      </c>
      <c r="T329" s="131">
        <v>0</v>
      </c>
      <c r="U329" s="131">
        <v>0</v>
      </c>
      <c r="V329" s="131">
        <v>0</v>
      </c>
      <c r="W329" s="131">
        <v>0</v>
      </c>
      <c r="X329" s="131">
        <v>0</v>
      </c>
      <c r="Y329" s="131">
        <v>0</v>
      </c>
      <c r="Z329" s="131">
        <v>0</v>
      </c>
      <c r="AA329" s="131">
        <v>0</v>
      </c>
      <c r="AB329" s="131">
        <v>0</v>
      </c>
      <c r="AC329" s="131">
        <v>0</v>
      </c>
      <c r="AD329" s="131">
        <v>0</v>
      </c>
      <c r="AE329" s="131">
        <v>0</v>
      </c>
      <c r="AF329" s="131">
        <v>0</v>
      </c>
      <c r="AG329" s="131">
        <v>0</v>
      </c>
      <c r="AH329" s="43">
        <v>0</v>
      </c>
    </row>
    <row r="330" spans="4:34">
      <c r="D330" s="62">
        <v>2015</v>
      </c>
      <c r="E330" s="62">
        <v>8</v>
      </c>
      <c r="F330" s="62">
        <v>2016</v>
      </c>
      <c r="G330" s="62">
        <v>2016</v>
      </c>
      <c r="H330" s="131">
        <v>0</v>
      </c>
      <c r="I330" s="131">
        <v>0</v>
      </c>
      <c r="J330" s="131">
        <v>0</v>
      </c>
      <c r="K330" s="131">
        <v>0</v>
      </c>
      <c r="L330" s="131">
        <v>0</v>
      </c>
      <c r="M330" s="131">
        <v>0</v>
      </c>
      <c r="N330" s="131">
        <v>0</v>
      </c>
      <c r="O330" s="131">
        <v>0</v>
      </c>
      <c r="P330" s="131">
        <v>0</v>
      </c>
      <c r="Q330" s="131">
        <v>0</v>
      </c>
      <c r="R330" s="131">
        <v>0</v>
      </c>
      <c r="S330" s="131">
        <v>0</v>
      </c>
      <c r="T330" s="131">
        <v>0</v>
      </c>
      <c r="U330" s="131">
        <v>0</v>
      </c>
      <c r="V330" s="131">
        <v>0</v>
      </c>
      <c r="W330" s="131">
        <v>0</v>
      </c>
      <c r="X330" s="131">
        <v>0</v>
      </c>
      <c r="Y330" s="131">
        <v>0</v>
      </c>
      <c r="Z330" s="131">
        <v>0</v>
      </c>
      <c r="AA330" s="131">
        <v>0</v>
      </c>
      <c r="AB330" s="131">
        <v>0</v>
      </c>
      <c r="AC330" s="131">
        <v>0</v>
      </c>
      <c r="AD330" s="131">
        <v>0</v>
      </c>
      <c r="AE330" s="131">
        <v>0</v>
      </c>
      <c r="AF330" s="131">
        <v>0</v>
      </c>
      <c r="AG330" s="131">
        <v>0</v>
      </c>
      <c r="AH330" s="43">
        <v>0</v>
      </c>
    </row>
    <row r="331" spans="4:34">
      <c r="D331" s="62">
        <v>2015</v>
      </c>
      <c r="E331" s="62">
        <v>9</v>
      </c>
      <c r="F331" s="62">
        <v>2016</v>
      </c>
      <c r="G331" s="62">
        <v>2016</v>
      </c>
      <c r="H331" s="131">
        <v>0</v>
      </c>
      <c r="I331" s="131">
        <v>0</v>
      </c>
      <c r="J331" s="131">
        <v>0</v>
      </c>
      <c r="K331" s="131">
        <v>0</v>
      </c>
      <c r="L331" s="131">
        <v>0</v>
      </c>
      <c r="M331" s="131">
        <v>0</v>
      </c>
      <c r="N331" s="131">
        <v>0</v>
      </c>
      <c r="O331" s="131">
        <v>0</v>
      </c>
      <c r="P331" s="131">
        <v>0</v>
      </c>
      <c r="Q331" s="131">
        <v>0</v>
      </c>
      <c r="R331" s="131">
        <v>0</v>
      </c>
      <c r="S331" s="131">
        <v>0</v>
      </c>
      <c r="T331" s="131">
        <v>0</v>
      </c>
      <c r="U331" s="131">
        <v>0</v>
      </c>
      <c r="V331" s="131">
        <v>0</v>
      </c>
      <c r="W331" s="131">
        <v>0</v>
      </c>
      <c r="X331" s="131">
        <v>0</v>
      </c>
      <c r="Y331" s="131">
        <v>0</v>
      </c>
      <c r="Z331" s="131">
        <v>0</v>
      </c>
      <c r="AA331" s="131">
        <v>0</v>
      </c>
      <c r="AB331" s="131">
        <v>0</v>
      </c>
      <c r="AC331" s="131">
        <v>0</v>
      </c>
      <c r="AD331" s="131">
        <v>0</v>
      </c>
      <c r="AE331" s="131">
        <v>0</v>
      </c>
      <c r="AF331" s="131">
        <v>0</v>
      </c>
      <c r="AG331" s="131">
        <v>0</v>
      </c>
      <c r="AH331" s="43">
        <v>0</v>
      </c>
    </row>
    <row r="332" spans="4:34">
      <c r="D332" s="62">
        <v>2015</v>
      </c>
      <c r="E332" s="62">
        <v>10</v>
      </c>
      <c r="F332" s="62">
        <v>2016</v>
      </c>
      <c r="G332" s="62">
        <v>2016</v>
      </c>
      <c r="H332" s="131">
        <v>0</v>
      </c>
      <c r="I332" s="131">
        <v>0</v>
      </c>
      <c r="J332" s="131">
        <v>0</v>
      </c>
      <c r="K332" s="131">
        <v>0</v>
      </c>
      <c r="L332" s="131">
        <v>0</v>
      </c>
      <c r="M332" s="131">
        <v>0</v>
      </c>
      <c r="N332" s="131">
        <v>0</v>
      </c>
      <c r="O332" s="131">
        <v>0</v>
      </c>
      <c r="P332" s="131">
        <v>0</v>
      </c>
      <c r="Q332" s="131">
        <v>0</v>
      </c>
      <c r="R332" s="131">
        <v>0</v>
      </c>
      <c r="S332" s="131">
        <v>0</v>
      </c>
      <c r="T332" s="131">
        <v>0</v>
      </c>
      <c r="U332" s="131">
        <v>0</v>
      </c>
      <c r="V332" s="131">
        <v>0</v>
      </c>
      <c r="W332" s="131">
        <v>0</v>
      </c>
      <c r="X332" s="131">
        <v>0</v>
      </c>
      <c r="Y332" s="131">
        <v>0</v>
      </c>
      <c r="Z332" s="131">
        <v>0</v>
      </c>
      <c r="AA332" s="131">
        <v>0</v>
      </c>
      <c r="AB332" s="131">
        <v>0</v>
      </c>
      <c r="AC332" s="131">
        <v>0</v>
      </c>
      <c r="AD332" s="131">
        <v>0</v>
      </c>
      <c r="AE332" s="131">
        <v>0</v>
      </c>
      <c r="AF332" s="131">
        <v>0</v>
      </c>
      <c r="AG332" s="131">
        <v>0</v>
      </c>
      <c r="AH332" s="43">
        <v>0</v>
      </c>
    </row>
    <row r="333" spans="4:34">
      <c r="D333" s="62">
        <v>2015</v>
      </c>
      <c r="E333" s="62">
        <v>11</v>
      </c>
      <c r="F333" s="62">
        <v>2016</v>
      </c>
      <c r="G333" s="62">
        <v>2016</v>
      </c>
      <c r="H333" s="131">
        <v>0</v>
      </c>
      <c r="I333" s="131">
        <v>0</v>
      </c>
      <c r="J333" s="131">
        <v>0</v>
      </c>
      <c r="K333" s="131">
        <v>0</v>
      </c>
      <c r="L333" s="131">
        <v>0</v>
      </c>
      <c r="M333" s="131">
        <v>0</v>
      </c>
      <c r="N333" s="131">
        <v>0</v>
      </c>
      <c r="O333" s="131">
        <v>0</v>
      </c>
      <c r="P333" s="131">
        <v>0</v>
      </c>
      <c r="Q333" s="131">
        <v>0</v>
      </c>
      <c r="R333" s="131">
        <v>0</v>
      </c>
      <c r="S333" s="131">
        <v>0</v>
      </c>
      <c r="T333" s="131">
        <v>0</v>
      </c>
      <c r="U333" s="131">
        <v>0</v>
      </c>
      <c r="V333" s="131">
        <v>0</v>
      </c>
      <c r="W333" s="131">
        <v>0</v>
      </c>
      <c r="X333" s="131">
        <v>0</v>
      </c>
      <c r="Y333" s="131">
        <v>0</v>
      </c>
      <c r="Z333" s="131">
        <v>0</v>
      </c>
      <c r="AA333" s="131">
        <v>0</v>
      </c>
      <c r="AB333" s="131">
        <v>0</v>
      </c>
      <c r="AC333" s="131">
        <v>0</v>
      </c>
      <c r="AD333" s="131">
        <v>0</v>
      </c>
      <c r="AE333" s="131">
        <v>0</v>
      </c>
      <c r="AF333" s="131">
        <v>0</v>
      </c>
      <c r="AG333" s="131">
        <v>0</v>
      </c>
      <c r="AH333" s="43">
        <v>0</v>
      </c>
    </row>
    <row r="334" spans="4:34">
      <c r="D334" s="62">
        <v>2015</v>
      </c>
      <c r="E334" s="62">
        <v>12</v>
      </c>
      <c r="F334" s="62">
        <v>2016</v>
      </c>
      <c r="G334" s="62">
        <v>2016</v>
      </c>
      <c r="H334" s="131">
        <v>0</v>
      </c>
      <c r="I334" s="131">
        <v>0</v>
      </c>
      <c r="J334" s="131">
        <v>0</v>
      </c>
      <c r="K334" s="131">
        <v>0</v>
      </c>
      <c r="L334" s="131">
        <v>0</v>
      </c>
      <c r="M334" s="131">
        <v>0</v>
      </c>
      <c r="N334" s="131">
        <v>0</v>
      </c>
      <c r="O334" s="131">
        <v>0</v>
      </c>
      <c r="P334" s="131">
        <v>0</v>
      </c>
      <c r="Q334" s="131">
        <v>0</v>
      </c>
      <c r="R334" s="131">
        <v>0</v>
      </c>
      <c r="S334" s="131">
        <v>0</v>
      </c>
      <c r="T334" s="131">
        <v>0</v>
      </c>
      <c r="U334" s="131">
        <v>0</v>
      </c>
      <c r="V334" s="131">
        <v>0</v>
      </c>
      <c r="W334" s="131">
        <v>0</v>
      </c>
      <c r="X334" s="131">
        <v>0</v>
      </c>
      <c r="Y334" s="131">
        <v>0</v>
      </c>
      <c r="Z334" s="131">
        <v>0</v>
      </c>
      <c r="AA334" s="131">
        <v>0</v>
      </c>
      <c r="AB334" s="131">
        <v>0</v>
      </c>
      <c r="AC334" s="131">
        <v>0</v>
      </c>
      <c r="AD334" s="131">
        <v>0</v>
      </c>
      <c r="AE334" s="131">
        <v>0</v>
      </c>
      <c r="AF334" s="131">
        <v>0</v>
      </c>
      <c r="AG334" s="131">
        <v>0</v>
      </c>
      <c r="AH334" s="43">
        <v>0</v>
      </c>
    </row>
    <row r="335" spans="4:34">
      <c r="D335" s="62">
        <v>2016</v>
      </c>
      <c r="E335" s="62">
        <v>1</v>
      </c>
      <c r="F335" s="62">
        <v>2016</v>
      </c>
      <c r="G335" s="62">
        <v>2016</v>
      </c>
      <c r="H335" s="131">
        <v>0</v>
      </c>
      <c r="I335" s="131">
        <v>0</v>
      </c>
      <c r="J335" s="131">
        <v>0</v>
      </c>
      <c r="K335" s="131">
        <v>0</v>
      </c>
      <c r="L335" s="131">
        <v>0</v>
      </c>
      <c r="M335" s="131">
        <v>0</v>
      </c>
      <c r="N335" s="131">
        <v>0</v>
      </c>
      <c r="O335" s="131">
        <v>0</v>
      </c>
      <c r="P335" s="131">
        <v>0</v>
      </c>
      <c r="Q335" s="131">
        <v>0</v>
      </c>
      <c r="R335" s="131">
        <v>0</v>
      </c>
      <c r="S335" s="131">
        <v>0</v>
      </c>
      <c r="T335" s="131">
        <v>0</v>
      </c>
      <c r="U335" s="131">
        <v>0</v>
      </c>
      <c r="V335" s="131">
        <v>0</v>
      </c>
      <c r="W335" s="131">
        <v>0</v>
      </c>
      <c r="X335" s="131">
        <v>0</v>
      </c>
      <c r="Y335" s="131">
        <v>0</v>
      </c>
      <c r="Z335" s="131">
        <v>0</v>
      </c>
      <c r="AA335" s="131">
        <v>0</v>
      </c>
      <c r="AB335" s="131">
        <v>0</v>
      </c>
      <c r="AC335" s="131">
        <v>0</v>
      </c>
      <c r="AD335" s="131">
        <v>0</v>
      </c>
      <c r="AE335" s="131">
        <v>0</v>
      </c>
      <c r="AF335" s="131">
        <v>0</v>
      </c>
      <c r="AG335" s="131">
        <v>0</v>
      </c>
      <c r="AH335" s="43">
        <v>0</v>
      </c>
    </row>
    <row r="336" spans="4:34">
      <c r="D336" s="62">
        <v>2016</v>
      </c>
      <c r="E336" s="62">
        <v>2</v>
      </c>
      <c r="F336" s="62">
        <v>2016</v>
      </c>
      <c r="G336" s="62">
        <v>2016</v>
      </c>
      <c r="H336" s="131">
        <v>0</v>
      </c>
      <c r="I336" s="131">
        <v>0</v>
      </c>
      <c r="J336" s="131">
        <v>0</v>
      </c>
      <c r="K336" s="131">
        <v>0</v>
      </c>
      <c r="L336" s="131">
        <v>0</v>
      </c>
      <c r="M336" s="131">
        <v>0</v>
      </c>
      <c r="N336" s="131">
        <v>0</v>
      </c>
      <c r="O336" s="131">
        <v>0</v>
      </c>
      <c r="P336" s="131">
        <v>0</v>
      </c>
      <c r="Q336" s="131">
        <v>0</v>
      </c>
      <c r="R336" s="131">
        <v>0</v>
      </c>
      <c r="S336" s="131">
        <v>0</v>
      </c>
      <c r="T336" s="131">
        <v>0</v>
      </c>
      <c r="U336" s="131">
        <v>0</v>
      </c>
      <c r="V336" s="131">
        <v>0</v>
      </c>
      <c r="W336" s="131">
        <v>0</v>
      </c>
      <c r="X336" s="131">
        <v>0</v>
      </c>
      <c r="Y336" s="131">
        <v>0</v>
      </c>
      <c r="Z336" s="131">
        <v>0</v>
      </c>
      <c r="AA336" s="131">
        <v>0</v>
      </c>
      <c r="AB336" s="131">
        <v>0</v>
      </c>
      <c r="AC336" s="131">
        <v>0</v>
      </c>
      <c r="AD336" s="131">
        <v>0</v>
      </c>
      <c r="AE336" s="131">
        <v>0</v>
      </c>
      <c r="AF336" s="131">
        <v>0</v>
      </c>
      <c r="AG336" s="131">
        <v>0</v>
      </c>
      <c r="AH336" s="43">
        <v>0</v>
      </c>
    </row>
    <row r="337" spans="4:34">
      <c r="D337" s="62">
        <v>2016</v>
      </c>
      <c r="E337" s="62">
        <v>3</v>
      </c>
      <c r="F337" s="62">
        <v>2016</v>
      </c>
      <c r="G337" s="62">
        <v>2016</v>
      </c>
      <c r="H337" s="131">
        <v>0</v>
      </c>
      <c r="I337" s="131">
        <v>0</v>
      </c>
      <c r="J337" s="131">
        <v>0</v>
      </c>
      <c r="K337" s="131">
        <v>0</v>
      </c>
      <c r="L337" s="131">
        <v>0</v>
      </c>
      <c r="M337" s="131">
        <v>0</v>
      </c>
      <c r="N337" s="131">
        <v>0</v>
      </c>
      <c r="O337" s="131">
        <v>0</v>
      </c>
      <c r="P337" s="131">
        <v>0</v>
      </c>
      <c r="Q337" s="131">
        <v>0</v>
      </c>
      <c r="R337" s="131">
        <v>0</v>
      </c>
      <c r="S337" s="131">
        <v>0</v>
      </c>
      <c r="T337" s="131">
        <v>0</v>
      </c>
      <c r="U337" s="131">
        <v>0</v>
      </c>
      <c r="V337" s="131">
        <v>0</v>
      </c>
      <c r="W337" s="131">
        <v>0</v>
      </c>
      <c r="X337" s="131">
        <v>0</v>
      </c>
      <c r="Y337" s="131">
        <v>0</v>
      </c>
      <c r="Z337" s="131">
        <v>0</v>
      </c>
      <c r="AA337" s="131">
        <v>0</v>
      </c>
      <c r="AB337" s="131">
        <v>0</v>
      </c>
      <c r="AC337" s="131">
        <v>0</v>
      </c>
      <c r="AD337" s="131">
        <v>0</v>
      </c>
      <c r="AE337" s="131">
        <v>0</v>
      </c>
      <c r="AF337" s="131">
        <v>0</v>
      </c>
      <c r="AG337" s="131">
        <v>0</v>
      </c>
      <c r="AH337" s="43">
        <v>0</v>
      </c>
    </row>
    <row r="338" spans="4:34">
      <c r="D338" s="62">
        <v>2016</v>
      </c>
      <c r="E338" s="62">
        <v>4</v>
      </c>
      <c r="F338" s="62">
        <v>2016</v>
      </c>
      <c r="G338" s="62">
        <v>2016</v>
      </c>
      <c r="H338" s="131">
        <v>0</v>
      </c>
      <c r="I338" s="131">
        <v>0</v>
      </c>
      <c r="J338" s="131">
        <v>0</v>
      </c>
      <c r="K338" s="131">
        <v>0</v>
      </c>
      <c r="L338" s="131">
        <v>0</v>
      </c>
      <c r="M338" s="131">
        <v>0</v>
      </c>
      <c r="N338" s="131">
        <v>0</v>
      </c>
      <c r="O338" s="131">
        <v>0</v>
      </c>
      <c r="P338" s="131">
        <v>0</v>
      </c>
      <c r="Q338" s="131">
        <v>0</v>
      </c>
      <c r="R338" s="131">
        <v>0</v>
      </c>
      <c r="S338" s="131">
        <v>0</v>
      </c>
      <c r="T338" s="131">
        <v>0</v>
      </c>
      <c r="U338" s="131">
        <v>0</v>
      </c>
      <c r="V338" s="131">
        <v>0</v>
      </c>
      <c r="W338" s="131">
        <v>0</v>
      </c>
      <c r="X338" s="131">
        <v>0</v>
      </c>
      <c r="Y338" s="131">
        <v>0</v>
      </c>
      <c r="Z338" s="131">
        <v>0</v>
      </c>
      <c r="AA338" s="131">
        <v>0</v>
      </c>
      <c r="AB338" s="131">
        <v>0</v>
      </c>
      <c r="AC338" s="131">
        <v>0</v>
      </c>
      <c r="AD338" s="131">
        <v>0</v>
      </c>
      <c r="AE338" s="131">
        <v>0</v>
      </c>
      <c r="AF338" s="131">
        <v>0</v>
      </c>
      <c r="AG338" s="131">
        <v>0</v>
      </c>
      <c r="AH338" s="43">
        <v>0</v>
      </c>
    </row>
    <row r="339" spans="4:34">
      <c r="D339" s="62">
        <v>2016</v>
      </c>
      <c r="E339" s="62">
        <v>5</v>
      </c>
      <c r="F339" s="62">
        <v>2016</v>
      </c>
      <c r="G339" s="62">
        <v>2017</v>
      </c>
      <c r="H339" s="131">
        <v>0</v>
      </c>
      <c r="I339" s="131">
        <v>0</v>
      </c>
      <c r="J339" s="131">
        <v>0</v>
      </c>
      <c r="K339" s="131">
        <v>0</v>
      </c>
      <c r="L339" s="131">
        <v>0</v>
      </c>
      <c r="M339" s="131">
        <v>0</v>
      </c>
      <c r="N339" s="131">
        <v>0</v>
      </c>
      <c r="O339" s="131">
        <v>0</v>
      </c>
      <c r="P339" s="131">
        <v>0</v>
      </c>
      <c r="Q339" s="131">
        <v>0</v>
      </c>
      <c r="R339" s="131">
        <v>0</v>
      </c>
      <c r="S339" s="131">
        <v>0</v>
      </c>
      <c r="T339" s="131">
        <v>0</v>
      </c>
      <c r="U339" s="131">
        <v>0</v>
      </c>
      <c r="V339" s="131">
        <v>0</v>
      </c>
      <c r="W339" s="131">
        <v>0</v>
      </c>
      <c r="X339" s="131">
        <v>0</v>
      </c>
      <c r="Y339" s="131">
        <v>0</v>
      </c>
      <c r="Z339" s="131">
        <v>0</v>
      </c>
      <c r="AA339" s="131">
        <v>0</v>
      </c>
      <c r="AB339" s="131">
        <v>0</v>
      </c>
      <c r="AC339" s="131">
        <v>0</v>
      </c>
      <c r="AD339" s="131">
        <v>0</v>
      </c>
      <c r="AE339" s="131">
        <v>0</v>
      </c>
      <c r="AF339" s="131">
        <v>0</v>
      </c>
      <c r="AG339" s="131">
        <v>0</v>
      </c>
      <c r="AH339" s="43">
        <v>0</v>
      </c>
    </row>
    <row r="340" spans="4:34">
      <c r="D340" s="62">
        <v>2016</v>
      </c>
      <c r="E340" s="62">
        <v>6</v>
      </c>
      <c r="F340" s="62">
        <v>2016</v>
      </c>
      <c r="G340" s="62">
        <v>2017</v>
      </c>
      <c r="H340" s="131">
        <v>0</v>
      </c>
      <c r="I340" s="131">
        <v>0</v>
      </c>
      <c r="J340" s="131">
        <v>0</v>
      </c>
      <c r="K340" s="131">
        <v>0</v>
      </c>
      <c r="L340" s="131">
        <v>0</v>
      </c>
      <c r="M340" s="131">
        <v>0</v>
      </c>
      <c r="N340" s="131">
        <v>0</v>
      </c>
      <c r="O340" s="131">
        <v>0</v>
      </c>
      <c r="P340" s="131">
        <v>0</v>
      </c>
      <c r="Q340" s="131">
        <v>0</v>
      </c>
      <c r="R340" s="131">
        <v>0</v>
      </c>
      <c r="S340" s="131">
        <v>0</v>
      </c>
      <c r="T340" s="131">
        <v>0</v>
      </c>
      <c r="U340" s="131">
        <v>0</v>
      </c>
      <c r="V340" s="131">
        <v>0</v>
      </c>
      <c r="W340" s="131">
        <v>0</v>
      </c>
      <c r="X340" s="131">
        <v>0</v>
      </c>
      <c r="Y340" s="131">
        <v>0</v>
      </c>
      <c r="Z340" s="131">
        <v>0</v>
      </c>
      <c r="AA340" s="131">
        <v>0</v>
      </c>
      <c r="AB340" s="131">
        <v>0</v>
      </c>
      <c r="AC340" s="131">
        <v>0</v>
      </c>
      <c r="AD340" s="131">
        <v>0</v>
      </c>
      <c r="AE340" s="131">
        <v>0</v>
      </c>
      <c r="AF340" s="131">
        <v>0</v>
      </c>
      <c r="AG340" s="131">
        <v>0</v>
      </c>
      <c r="AH340" s="43">
        <v>0</v>
      </c>
    </row>
    <row r="341" spans="4:34">
      <c r="D341" s="62">
        <v>2016</v>
      </c>
      <c r="E341" s="62">
        <v>7</v>
      </c>
      <c r="F341" s="62">
        <v>2017</v>
      </c>
      <c r="G341" s="62">
        <v>2017</v>
      </c>
      <c r="H341" s="131">
        <v>0</v>
      </c>
      <c r="I341" s="131">
        <v>0</v>
      </c>
      <c r="J341" s="131">
        <v>0</v>
      </c>
      <c r="K341" s="131">
        <v>0</v>
      </c>
      <c r="L341" s="131">
        <v>0</v>
      </c>
      <c r="M341" s="131">
        <v>0</v>
      </c>
      <c r="N341" s="131">
        <v>0</v>
      </c>
      <c r="O341" s="131">
        <v>0</v>
      </c>
      <c r="P341" s="131">
        <v>0</v>
      </c>
      <c r="Q341" s="131">
        <v>0</v>
      </c>
      <c r="R341" s="131">
        <v>0</v>
      </c>
      <c r="S341" s="131">
        <v>0</v>
      </c>
      <c r="T341" s="131">
        <v>0</v>
      </c>
      <c r="U341" s="131">
        <v>0</v>
      </c>
      <c r="V341" s="131">
        <v>0</v>
      </c>
      <c r="W341" s="131">
        <v>0</v>
      </c>
      <c r="X341" s="131">
        <v>0</v>
      </c>
      <c r="Y341" s="131">
        <v>0</v>
      </c>
      <c r="Z341" s="131">
        <v>0</v>
      </c>
      <c r="AA341" s="131">
        <v>0</v>
      </c>
      <c r="AB341" s="131">
        <v>0</v>
      </c>
      <c r="AC341" s="131">
        <v>0</v>
      </c>
      <c r="AD341" s="131">
        <v>0</v>
      </c>
      <c r="AE341" s="131">
        <v>0</v>
      </c>
      <c r="AF341" s="131">
        <v>0</v>
      </c>
      <c r="AG341" s="131">
        <v>0</v>
      </c>
      <c r="AH341" s="43">
        <v>0</v>
      </c>
    </row>
    <row r="342" spans="4:34">
      <c r="D342" s="62">
        <v>2016</v>
      </c>
      <c r="E342" s="62">
        <v>8</v>
      </c>
      <c r="F342" s="62">
        <v>2017</v>
      </c>
      <c r="G342" s="62">
        <v>2017</v>
      </c>
      <c r="H342" s="131">
        <v>0</v>
      </c>
      <c r="I342" s="131">
        <v>0</v>
      </c>
      <c r="J342" s="131">
        <v>0</v>
      </c>
      <c r="K342" s="131">
        <v>0</v>
      </c>
      <c r="L342" s="131">
        <v>0</v>
      </c>
      <c r="M342" s="131">
        <v>0</v>
      </c>
      <c r="N342" s="131">
        <v>0</v>
      </c>
      <c r="O342" s="131">
        <v>0</v>
      </c>
      <c r="P342" s="131">
        <v>0</v>
      </c>
      <c r="Q342" s="131">
        <v>0</v>
      </c>
      <c r="R342" s="131">
        <v>0</v>
      </c>
      <c r="S342" s="131">
        <v>0</v>
      </c>
      <c r="T342" s="131">
        <v>0</v>
      </c>
      <c r="U342" s="131">
        <v>0</v>
      </c>
      <c r="V342" s="131">
        <v>0</v>
      </c>
      <c r="W342" s="131">
        <v>0</v>
      </c>
      <c r="X342" s="131">
        <v>0</v>
      </c>
      <c r="Y342" s="131">
        <v>0</v>
      </c>
      <c r="Z342" s="131">
        <v>0</v>
      </c>
      <c r="AA342" s="131">
        <v>0</v>
      </c>
      <c r="AB342" s="131">
        <v>0</v>
      </c>
      <c r="AC342" s="131">
        <v>0</v>
      </c>
      <c r="AD342" s="131">
        <v>0</v>
      </c>
      <c r="AE342" s="131">
        <v>0</v>
      </c>
      <c r="AF342" s="131">
        <v>0</v>
      </c>
      <c r="AG342" s="131">
        <v>0</v>
      </c>
      <c r="AH342" s="43">
        <v>0</v>
      </c>
    </row>
    <row r="343" spans="4:34">
      <c r="D343" s="62">
        <v>2016</v>
      </c>
      <c r="E343" s="62">
        <v>9</v>
      </c>
      <c r="F343" s="62">
        <v>2017</v>
      </c>
      <c r="G343" s="62">
        <v>2017</v>
      </c>
      <c r="H343" s="131">
        <v>0</v>
      </c>
      <c r="I343" s="131">
        <v>0</v>
      </c>
      <c r="J343" s="131">
        <v>0</v>
      </c>
      <c r="K343" s="131">
        <v>0</v>
      </c>
      <c r="L343" s="131">
        <v>0</v>
      </c>
      <c r="M343" s="131">
        <v>0</v>
      </c>
      <c r="N343" s="131">
        <v>0</v>
      </c>
      <c r="O343" s="131">
        <v>0</v>
      </c>
      <c r="P343" s="131">
        <v>0</v>
      </c>
      <c r="Q343" s="131">
        <v>0</v>
      </c>
      <c r="R343" s="131">
        <v>0</v>
      </c>
      <c r="S343" s="131">
        <v>0</v>
      </c>
      <c r="T343" s="131">
        <v>0</v>
      </c>
      <c r="U343" s="131">
        <v>0</v>
      </c>
      <c r="V343" s="131">
        <v>0</v>
      </c>
      <c r="W343" s="131">
        <v>0</v>
      </c>
      <c r="X343" s="131">
        <v>0</v>
      </c>
      <c r="Y343" s="131">
        <v>0</v>
      </c>
      <c r="Z343" s="131">
        <v>0</v>
      </c>
      <c r="AA343" s="131">
        <v>0</v>
      </c>
      <c r="AB343" s="131">
        <v>0</v>
      </c>
      <c r="AC343" s="131">
        <v>0</v>
      </c>
      <c r="AD343" s="131">
        <v>0</v>
      </c>
      <c r="AE343" s="131">
        <v>0</v>
      </c>
      <c r="AF343" s="131">
        <v>0</v>
      </c>
      <c r="AG343" s="131">
        <v>0</v>
      </c>
      <c r="AH343" s="43">
        <v>0</v>
      </c>
    </row>
    <row r="344" spans="4:34">
      <c r="D344" s="62">
        <v>2016</v>
      </c>
      <c r="E344" s="62">
        <v>10</v>
      </c>
      <c r="F344" s="62">
        <v>2017</v>
      </c>
      <c r="G344" s="62">
        <v>2017</v>
      </c>
      <c r="H344" s="131">
        <v>0</v>
      </c>
      <c r="I344" s="131">
        <v>0</v>
      </c>
      <c r="J344" s="131">
        <v>0</v>
      </c>
      <c r="K344" s="131">
        <v>0</v>
      </c>
      <c r="L344" s="131">
        <v>0</v>
      </c>
      <c r="M344" s="131">
        <v>0</v>
      </c>
      <c r="N344" s="131">
        <v>0</v>
      </c>
      <c r="O344" s="131">
        <v>0</v>
      </c>
      <c r="P344" s="131">
        <v>0</v>
      </c>
      <c r="Q344" s="131">
        <v>0</v>
      </c>
      <c r="R344" s="131">
        <v>0</v>
      </c>
      <c r="S344" s="131">
        <v>0</v>
      </c>
      <c r="T344" s="131">
        <v>0</v>
      </c>
      <c r="U344" s="131">
        <v>0</v>
      </c>
      <c r="V344" s="131">
        <v>0</v>
      </c>
      <c r="W344" s="131">
        <v>0</v>
      </c>
      <c r="X344" s="131">
        <v>0</v>
      </c>
      <c r="Y344" s="131">
        <v>0</v>
      </c>
      <c r="Z344" s="131">
        <v>0</v>
      </c>
      <c r="AA344" s="131">
        <v>0</v>
      </c>
      <c r="AB344" s="131">
        <v>0</v>
      </c>
      <c r="AC344" s="131">
        <v>0</v>
      </c>
      <c r="AD344" s="131">
        <v>0</v>
      </c>
      <c r="AE344" s="131">
        <v>0</v>
      </c>
      <c r="AF344" s="131">
        <v>0</v>
      </c>
      <c r="AG344" s="131">
        <v>0</v>
      </c>
      <c r="AH344" s="43">
        <v>0</v>
      </c>
    </row>
    <row r="345" spans="4:34">
      <c r="D345" s="62">
        <v>2016</v>
      </c>
      <c r="E345" s="62">
        <v>11</v>
      </c>
      <c r="F345" s="62">
        <v>2017</v>
      </c>
      <c r="G345" s="62">
        <v>2017</v>
      </c>
      <c r="H345" s="131">
        <v>0</v>
      </c>
      <c r="I345" s="131">
        <v>0</v>
      </c>
      <c r="J345" s="131">
        <v>0</v>
      </c>
      <c r="K345" s="131">
        <v>0</v>
      </c>
      <c r="L345" s="131">
        <v>0</v>
      </c>
      <c r="M345" s="131">
        <v>0</v>
      </c>
      <c r="N345" s="131">
        <v>0</v>
      </c>
      <c r="O345" s="131">
        <v>0</v>
      </c>
      <c r="P345" s="131">
        <v>0</v>
      </c>
      <c r="Q345" s="131">
        <v>0</v>
      </c>
      <c r="R345" s="131">
        <v>0</v>
      </c>
      <c r="S345" s="131">
        <v>0</v>
      </c>
      <c r="T345" s="131">
        <v>0</v>
      </c>
      <c r="U345" s="131">
        <v>0</v>
      </c>
      <c r="V345" s="131">
        <v>0</v>
      </c>
      <c r="W345" s="131">
        <v>0</v>
      </c>
      <c r="X345" s="131">
        <v>0</v>
      </c>
      <c r="Y345" s="131">
        <v>0</v>
      </c>
      <c r="Z345" s="131">
        <v>0</v>
      </c>
      <c r="AA345" s="131">
        <v>0</v>
      </c>
      <c r="AB345" s="131">
        <v>0</v>
      </c>
      <c r="AC345" s="131">
        <v>0</v>
      </c>
      <c r="AD345" s="131">
        <v>0</v>
      </c>
      <c r="AE345" s="131">
        <v>0</v>
      </c>
      <c r="AF345" s="131">
        <v>0</v>
      </c>
      <c r="AG345" s="131">
        <v>0</v>
      </c>
      <c r="AH345" s="43">
        <v>0</v>
      </c>
    </row>
    <row r="346" spans="4:34">
      <c r="D346" s="62">
        <v>2016</v>
      </c>
      <c r="E346" s="62">
        <v>12</v>
      </c>
      <c r="F346" s="62">
        <v>2017</v>
      </c>
      <c r="G346" s="62">
        <v>2017</v>
      </c>
      <c r="H346" s="131">
        <v>0</v>
      </c>
      <c r="I346" s="131">
        <v>0</v>
      </c>
      <c r="J346" s="131">
        <v>0</v>
      </c>
      <c r="K346" s="131">
        <v>0</v>
      </c>
      <c r="L346" s="131">
        <v>0</v>
      </c>
      <c r="M346" s="131">
        <v>0</v>
      </c>
      <c r="N346" s="131">
        <v>0</v>
      </c>
      <c r="O346" s="131">
        <v>0</v>
      </c>
      <c r="P346" s="131">
        <v>0</v>
      </c>
      <c r="Q346" s="131">
        <v>0</v>
      </c>
      <c r="R346" s="131">
        <v>0</v>
      </c>
      <c r="S346" s="131">
        <v>0</v>
      </c>
      <c r="T346" s="131">
        <v>0</v>
      </c>
      <c r="U346" s="131">
        <v>0</v>
      </c>
      <c r="V346" s="131">
        <v>0</v>
      </c>
      <c r="W346" s="131">
        <v>0</v>
      </c>
      <c r="X346" s="131">
        <v>0</v>
      </c>
      <c r="Y346" s="131">
        <v>0</v>
      </c>
      <c r="Z346" s="131">
        <v>0</v>
      </c>
      <c r="AA346" s="131">
        <v>0</v>
      </c>
      <c r="AB346" s="131">
        <v>0</v>
      </c>
      <c r="AC346" s="131">
        <v>0</v>
      </c>
      <c r="AD346" s="131">
        <v>0</v>
      </c>
      <c r="AE346" s="131">
        <v>0</v>
      </c>
      <c r="AF346" s="131">
        <v>0</v>
      </c>
      <c r="AG346" s="131">
        <v>0</v>
      </c>
      <c r="AH346" s="43">
        <v>0</v>
      </c>
    </row>
    <row r="347" spans="4:34">
      <c r="D347" s="62">
        <v>2017</v>
      </c>
      <c r="E347" s="62">
        <v>1</v>
      </c>
      <c r="F347" s="62">
        <v>2017</v>
      </c>
      <c r="G347" s="62">
        <v>2017</v>
      </c>
      <c r="H347" s="131">
        <v>0</v>
      </c>
      <c r="I347" s="131">
        <v>0</v>
      </c>
      <c r="J347" s="131">
        <v>0</v>
      </c>
      <c r="K347" s="131">
        <v>0</v>
      </c>
      <c r="L347" s="131">
        <v>0</v>
      </c>
      <c r="M347" s="131">
        <v>0</v>
      </c>
      <c r="N347" s="131">
        <v>0</v>
      </c>
      <c r="O347" s="131">
        <v>0</v>
      </c>
      <c r="P347" s="131">
        <v>0</v>
      </c>
      <c r="Q347" s="131">
        <v>0</v>
      </c>
      <c r="R347" s="131">
        <v>0</v>
      </c>
      <c r="S347" s="131">
        <v>0</v>
      </c>
      <c r="T347" s="131">
        <v>0</v>
      </c>
      <c r="U347" s="131">
        <v>0</v>
      </c>
      <c r="V347" s="131">
        <v>0</v>
      </c>
      <c r="W347" s="131">
        <v>0</v>
      </c>
      <c r="X347" s="131">
        <v>0</v>
      </c>
      <c r="Y347" s="131">
        <v>0</v>
      </c>
      <c r="Z347" s="131">
        <v>0</v>
      </c>
      <c r="AA347" s="131">
        <v>0</v>
      </c>
      <c r="AB347" s="131">
        <v>0</v>
      </c>
      <c r="AC347" s="131">
        <v>0</v>
      </c>
      <c r="AD347" s="131">
        <v>0</v>
      </c>
      <c r="AE347" s="131">
        <v>0</v>
      </c>
      <c r="AF347" s="131">
        <v>0</v>
      </c>
      <c r="AG347" s="131">
        <v>0</v>
      </c>
      <c r="AH347" s="43">
        <v>0</v>
      </c>
    </row>
    <row r="348" spans="4:34">
      <c r="D348" s="62">
        <v>2017</v>
      </c>
      <c r="E348" s="62">
        <v>2</v>
      </c>
      <c r="F348" s="62">
        <v>2017</v>
      </c>
      <c r="G348" s="62">
        <v>2017</v>
      </c>
      <c r="H348" s="131">
        <v>0</v>
      </c>
      <c r="I348" s="131">
        <v>0</v>
      </c>
      <c r="J348" s="131">
        <v>0</v>
      </c>
      <c r="K348" s="131">
        <v>0</v>
      </c>
      <c r="L348" s="131">
        <v>0</v>
      </c>
      <c r="M348" s="131">
        <v>0</v>
      </c>
      <c r="N348" s="131">
        <v>0</v>
      </c>
      <c r="O348" s="131">
        <v>0</v>
      </c>
      <c r="P348" s="131">
        <v>0</v>
      </c>
      <c r="Q348" s="131">
        <v>0</v>
      </c>
      <c r="R348" s="131">
        <v>0</v>
      </c>
      <c r="S348" s="131">
        <v>0</v>
      </c>
      <c r="T348" s="131">
        <v>0</v>
      </c>
      <c r="U348" s="131">
        <v>0</v>
      </c>
      <c r="V348" s="131">
        <v>0</v>
      </c>
      <c r="W348" s="131">
        <v>0</v>
      </c>
      <c r="X348" s="131">
        <v>0</v>
      </c>
      <c r="Y348" s="131">
        <v>0</v>
      </c>
      <c r="Z348" s="131">
        <v>0</v>
      </c>
      <c r="AA348" s="131">
        <v>0</v>
      </c>
      <c r="AB348" s="131">
        <v>0</v>
      </c>
      <c r="AC348" s="131">
        <v>0</v>
      </c>
      <c r="AD348" s="131">
        <v>0</v>
      </c>
      <c r="AE348" s="131">
        <v>0</v>
      </c>
      <c r="AF348" s="131">
        <v>0</v>
      </c>
      <c r="AG348" s="131">
        <v>0</v>
      </c>
      <c r="AH348" s="43">
        <v>0</v>
      </c>
    </row>
    <row r="349" spans="4:34">
      <c r="D349" s="62">
        <v>2017</v>
      </c>
      <c r="E349" s="62">
        <v>3</v>
      </c>
      <c r="F349" s="62">
        <v>2017</v>
      </c>
      <c r="G349" s="62">
        <v>2017</v>
      </c>
      <c r="H349" s="131">
        <v>0</v>
      </c>
      <c r="I349" s="131">
        <v>0</v>
      </c>
      <c r="J349" s="131">
        <v>0</v>
      </c>
      <c r="K349" s="131">
        <v>0</v>
      </c>
      <c r="L349" s="131">
        <v>0</v>
      </c>
      <c r="M349" s="131">
        <v>0</v>
      </c>
      <c r="N349" s="131">
        <v>0</v>
      </c>
      <c r="O349" s="131">
        <v>0</v>
      </c>
      <c r="P349" s="131">
        <v>0</v>
      </c>
      <c r="Q349" s="131">
        <v>0</v>
      </c>
      <c r="R349" s="131">
        <v>0</v>
      </c>
      <c r="S349" s="131">
        <v>0</v>
      </c>
      <c r="T349" s="131">
        <v>0</v>
      </c>
      <c r="U349" s="131">
        <v>0</v>
      </c>
      <c r="V349" s="131">
        <v>0</v>
      </c>
      <c r="W349" s="131">
        <v>0</v>
      </c>
      <c r="X349" s="131">
        <v>0</v>
      </c>
      <c r="Y349" s="131">
        <v>0</v>
      </c>
      <c r="Z349" s="131">
        <v>0</v>
      </c>
      <c r="AA349" s="131">
        <v>0</v>
      </c>
      <c r="AB349" s="131">
        <v>0</v>
      </c>
      <c r="AC349" s="131">
        <v>0</v>
      </c>
      <c r="AD349" s="131">
        <v>0</v>
      </c>
      <c r="AE349" s="131">
        <v>0</v>
      </c>
      <c r="AF349" s="131">
        <v>0</v>
      </c>
      <c r="AG349" s="131">
        <v>0</v>
      </c>
      <c r="AH349" s="43">
        <v>0</v>
      </c>
    </row>
    <row r="350" spans="4:34">
      <c r="D350" s="62">
        <v>2017</v>
      </c>
      <c r="E350" s="62">
        <v>4</v>
      </c>
      <c r="F350" s="62">
        <v>2017</v>
      </c>
      <c r="G350" s="62">
        <v>2017</v>
      </c>
      <c r="H350" s="131">
        <v>0</v>
      </c>
      <c r="I350" s="131">
        <v>0</v>
      </c>
      <c r="J350" s="131">
        <v>0</v>
      </c>
      <c r="K350" s="131">
        <v>0</v>
      </c>
      <c r="L350" s="131">
        <v>0</v>
      </c>
      <c r="M350" s="131">
        <v>0</v>
      </c>
      <c r="N350" s="131">
        <v>0</v>
      </c>
      <c r="O350" s="131">
        <v>0</v>
      </c>
      <c r="P350" s="131">
        <v>0</v>
      </c>
      <c r="Q350" s="131">
        <v>0</v>
      </c>
      <c r="R350" s="131">
        <v>0</v>
      </c>
      <c r="S350" s="131">
        <v>0</v>
      </c>
      <c r="T350" s="131">
        <v>0</v>
      </c>
      <c r="U350" s="131">
        <v>0</v>
      </c>
      <c r="V350" s="131">
        <v>0</v>
      </c>
      <c r="W350" s="131">
        <v>0</v>
      </c>
      <c r="X350" s="131">
        <v>0</v>
      </c>
      <c r="Y350" s="131">
        <v>0</v>
      </c>
      <c r="Z350" s="131">
        <v>0</v>
      </c>
      <c r="AA350" s="131">
        <v>0</v>
      </c>
      <c r="AB350" s="131">
        <v>0</v>
      </c>
      <c r="AC350" s="131">
        <v>0</v>
      </c>
      <c r="AD350" s="131">
        <v>0</v>
      </c>
      <c r="AE350" s="131">
        <v>0</v>
      </c>
      <c r="AF350" s="131">
        <v>0</v>
      </c>
      <c r="AG350" s="131">
        <v>0</v>
      </c>
      <c r="AH350" s="43">
        <v>0</v>
      </c>
    </row>
    <row r="351" spans="4:34">
      <c r="D351" s="62">
        <v>2017</v>
      </c>
      <c r="E351" s="62">
        <v>5</v>
      </c>
      <c r="F351" s="62">
        <v>2017</v>
      </c>
      <c r="G351" s="62">
        <v>2018</v>
      </c>
      <c r="H351" s="131">
        <v>0</v>
      </c>
      <c r="I351" s="131">
        <v>0</v>
      </c>
      <c r="J351" s="131">
        <v>0</v>
      </c>
      <c r="K351" s="131">
        <v>0</v>
      </c>
      <c r="L351" s="131">
        <v>0</v>
      </c>
      <c r="M351" s="131">
        <v>0</v>
      </c>
      <c r="N351" s="131">
        <v>0</v>
      </c>
      <c r="O351" s="131">
        <v>0</v>
      </c>
      <c r="P351" s="131">
        <v>0</v>
      </c>
      <c r="Q351" s="131">
        <v>0</v>
      </c>
      <c r="R351" s="131">
        <v>0</v>
      </c>
      <c r="S351" s="131">
        <v>0</v>
      </c>
      <c r="T351" s="131">
        <v>0</v>
      </c>
      <c r="U351" s="131">
        <v>0</v>
      </c>
      <c r="V351" s="131">
        <v>0</v>
      </c>
      <c r="W351" s="131">
        <v>0</v>
      </c>
      <c r="X351" s="131">
        <v>0</v>
      </c>
      <c r="Y351" s="131">
        <v>0</v>
      </c>
      <c r="Z351" s="131">
        <v>0</v>
      </c>
      <c r="AA351" s="131">
        <v>0</v>
      </c>
      <c r="AB351" s="131">
        <v>0</v>
      </c>
      <c r="AC351" s="131">
        <v>0</v>
      </c>
      <c r="AD351" s="131">
        <v>0</v>
      </c>
      <c r="AE351" s="131">
        <v>0</v>
      </c>
      <c r="AF351" s="131">
        <v>0</v>
      </c>
      <c r="AG351" s="131">
        <v>0</v>
      </c>
      <c r="AH351" s="43">
        <v>0</v>
      </c>
    </row>
    <row r="352" spans="4:34">
      <c r="D352" s="62">
        <v>2017</v>
      </c>
      <c r="E352" s="62">
        <v>6</v>
      </c>
      <c r="F352" s="62">
        <v>2017</v>
      </c>
      <c r="G352" s="62">
        <v>2018</v>
      </c>
      <c r="H352" s="131">
        <v>0</v>
      </c>
      <c r="I352" s="131">
        <v>0</v>
      </c>
      <c r="J352" s="131">
        <v>0</v>
      </c>
      <c r="K352" s="131">
        <v>0</v>
      </c>
      <c r="L352" s="131">
        <v>0</v>
      </c>
      <c r="M352" s="131">
        <v>0</v>
      </c>
      <c r="N352" s="131">
        <v>0</v>
      </c>
      <c r="O352" s="131">
        <v>0</v>
      </c>
      <c r="P352" s="131">
        <v>0</v>
      </c>
      <c r="Q352" s="131">
        <v>0</v>
      </c>
      <c r="R352" s="131">
        <v>0</v>
      </c>
      <c r="S352" s="131">
        <v>0</v>
      </c>
      <c r="T352" s="131">
        <v>0</v>
      </c>
      <c r="U352" s="131">
        <v>0</v>
      </c>
      <c r="V352" s="131">
        <v>0</v>
      </c>
      <c r="W352" s="131">
        <v>0</v>
      </c>
      <c r="X352" s="131">
        <v>0</v>
      </c>
      <c r="Y352" s="131">
        <v>0</v>
      </c>
      <c r="Z352" s="131">
        <v>0</v>
      </c>
      <c r="AA352" s="131">
        <v>0</v>
      </c>
      <c r="AB352" s="131">
        <v>0</v>
      </c>
      <c r="AC352" s="131">
        <v>0</v>
      </c>
      <c r="AD352" s="131">
        <v>0</v>
      </c>
      <c r="AE352" s="131">
        <v>0</v>
      </c>
      <c r="AF352" s="131">
        <v>0</v>
      </c>
      <c r="AG352" s="131">
        <v>0</v>
      </c>
      <c r="AH352" s="43">
        <v>0</v>
      </c>
    </row>
    <row r="353" spans="4:34">
      <c r="D353" s="62">
        <v>2017</v>
      </c>
      <c r="E353" s="62">
        <v>7</v>
      </c>
      <c r="F353" s="62">
        <v>2018</v>
      </c>
      <c r="G353" s="62">
        <v>2018</v>
      </c>
      <c r="H353" s="131">
        <v>0</v>
      </c>
      <c r="I353" s="131">
        <v>0</v>
      </c>
      <c r="J353" s="131">
        <v>0</v>
      </c>
      <c r="K353" s="131">
        <v>0</v>
      </c>
      <c r="L353" s="131">
        <v>0</v>
      </c>
      <c r="M353" s="131">
        <v>0</v>
      </c>
      <c r="N353" s="131">
        <v>0</v>
      </c>
      <c r="O353" s="131">
        <v>0</v>
      </c>
      <c r="P353" s="131">
        <v>0</v>
      </c>
      <c r="Q353" s="131">
        <v>0</v>
      </c>
      <c r="R353" s="131">
        <v>0</v>
      </c>
      <c r="S353" s="131">
        <v>0</v>
      </c>
      <c r="T353" s="131">
        <v>0</v>
      </c>
      <c r="U353" s="131">
        <v>0</v>
      </c>
      <c r="V353" s="131">
        <v>0</v>
      </c>
      <c r="W353" s="131">
        <v>0</v>
      </c>
      <c r="X353" s="131">
        <v>0</v>
      </c>
      <c r="Y353" s="131">
        <v>0</v>
      </c>
      <c r="Z353" s="131">
        <v>0</v>
      </c>
      <c r="AA353" s="131">
        <v>0</v>
      </c>
      <c r="AB353" s="131">
        <v>0</v>
      </c>
      <c r="AC353" s="131">
        <v>0</v>
      </c>
      <c r="AD353" s="131">
        <v>0</v>
      </c>
      <c r="AE353" s="131">
        <v>0</v>
      </c>
      <c r="AF353" s="131">
        <v>0</v>
      </c>
      <c r="AG353" s="131">
        <v>0</v>
      </c>
      <c r="AH353" s="43">
        <v>0</v>
      </c>
    </row>
    <row r="354" spans="4:34">
      <c r="D354" s="62">
        <v>2017</v>
      </c>
      <c r="E354" s="62">
        <v>8</v>
      </c>
      <c r="F354" s="62">
        <v>2018</v>
      </c>
      <c r="G354" s="62">
        <v>2018</v>
      </c>
      <c r="H354" s="131">
        <v>0</v>
      </c>
      <c r="I354" s="131">
        <v>0</v>
      </c>
      <c r="J354" s="131">
        <v>0</v>
      </c>
      <c r="K354" s="131">
        <v>0</v>
      </c>
      <c r="L354" s="131">
        <v>0</v>
      </c>
      <c r="M354" s="131">
        <v>0</v>
      </c>
      <c r="N354" s="131">
        <v>0</v>
      </c>
      <c r="O354" s="131">
        <v>0</v>
      </c>
      <c r="P354" s="131">
        <v>0</v>
      </c>
      <c r="Q354" s="131">
        <v>0</v>
      </c>
      <c r="R354" s="131">
        <v>0</v>
      </c>
      <c r="S354" s="131">
        <v>0</v>
      </c>
      <c r="T354" s="131">
        <v>0</v>
      </c>
      <c r="U354" s="131">
        <v>0</v>
      </c>
      <c r="V354" s="131">
        <v>0</v>
      </c>
      <c r="W354" s="131">
        <v>0</v>
      </c>
      <c r="X354" s="131">
        <v>0</v>
      </c>
      <c r="Y354" s="131">
        <v>0</v>
      </c>
      <c r="Z354" s="131">
        <v>0</v>
      </c>
      <c r="AA354" s="131">
        <v>0</v>
      </c>
      <c r="AB354" s="131">
        <v>0</v>
      </c>
      <c r="AC354" s="131">
        <v>0</v>
      </c>
      <c r="AD354" s="131">
        <v>0</v>
      </c>
      <c r="AE354" s="131">
        <v>0</v>
      </c>
      <c r="AF354" s="131">
        <v>0</v>
      </c>
      <c r="AG354" s="131">
        <v>0</v>
      </c>
      <c r="AH354" s="43">
        <v>0</v>
      </c>
    </row>
    <row r="355" spans="4:34">
      <c r="D355" s="62">
        <v>2017</v>
      </c>
      <c r="E355" s="62">
        <v>9</v>
      </c>
      <c r="F355" s="62">
        <v>2018</v>
      </c>
      <c r="G355" s="62">
        <v>2018</v>
      </c>
      <c r="H355" s="131">
        <v>0</v>
      </c>
      <c r="I355" s="131">
        <v>0</v>
      </c>
      <c r="J355" s="131">
        <v>0</v>
      </c>
      <c r="K355" s="131">
        <v>0</v>
      </c>
      <c r="L355" s="131">
        <v>0</v>
      </c>
      <c r="M355" s="131">
        <v>0</v>
      </c>
      <c r="N355" s="131">
        <v>0</v>
      </c>
      <c r="O355" s="131">
        <v>0</v>
      </c>
      <c r="P355" s="131">
        <v>0</v>
      </c>
      <c r="Q355" s="131">
        <v>0</v>
      </c>
      <c r="R355" s="131">
        <v>0</v>
      </c>
      <c r="S355" s="131">
        <v>0</v>
      </c>
      <c r="T355" s="131">
        <v>0</v>
      </c>
      <c r="U355" s="131">
        <v>0</v>
      </c>
      <c r="V355" s="131">
        <v>0</v>
      </c>
      <c r="W355" s="131">
        <v>0</v>
      </c>
      <c r="X355" s="131">
        <v>0</v>
      </c>
      <c r="Y355" s="131">
        <v>0</v>
      </c>
      <c r="Z355" s="131">
        <v>0</v>
      </c>
      <c r="AA355" s="131">
        <v>0</v>
      </c>
      <c r="AB355" s="131">
        <v>0</v>
      </c>
      <c r="AC355" s="131">
        <v>0</v>
      </c>
      <c r="AD355" s="131">
        <v>0</v>
      </c>
      <c r="AE355" s="131">
        <v>0</v>
      </c>
      <c r="AF355" s="131">
        <v>0</v>
      </c>
      <c r="AG355" s="131">
        <v>0</v>
      </c>
      <c r="AH355" s="43">
        <v>0</v>
      </c>
    </row>
    <row r="356" spans="4:34">
      <c r="D356" s="62">
        <v>2017</v>
      </c>
      <c r="E356" s="62">
        <v>10</v>
      </c>
      <c r="F356" s="62">
        <v>2018</v>
      </c>
      <c r="G356" s="62">
        <v>2018</v>
      </c>
      <c r="H356" s="131">
        <v>0</v>
      </c>
      <c r="I356" s="131">
        <v>0</v>
      </c>
      <c r="J356" s="131">
        <v>0</v>
      </c>
      <c r="K356" s="131">
        <v>0</v>
      </c>
      <c r="L356" s="131">
        <v>0</v>
      </c>
      <c r="M356" s="131">
        <v>0</v>
      </c>
      <c r="N356" s="131">
        <v>0</v>
      </c>
      <c r="O356" s="131">
        <v>0</v>
      </c>
      <c r="P356" s="131">
        <v>0</v>
      </c>
      <c r="Q356" s="131">
        <v>0</v>
      </c>
      <c r="R356" s="131">
        <v>0</v>
      </c>
      <c r="S356" s="131">
        <v>0</v>
      </c>
      <c r="T356" s="131">
        <v>0</v>
      </c>
      <c r="U356" s="131">
        <v>0</v>
      </c>
      <c r="V356" s="131">
        <v>0</v>
      </c>
      <c r="W356" s="131">
        <v>0</v>
      </c>
      <c r="X356" s="131">
        <v>0</v>
      </c>
      <c r="Y356" s="131">
        <v>0</v>
      </c>
      <c r="Z356" s="131">
        <v>0</v>
      </c>
      <c r="AA356" s="131">
        <v>0</v>
      </c>
      <c r="AB356" s="131">
        <v>0</v>
      </c>
      <c r="AC356" s="131">
        <v>0</v>
      </c>
      <c r="AD356" s="131">
        <v>0</v>
      </c>
      <c r="AE356" s="131">
        <v>0</v>
      </c>
      <c r="AF356" s="131">
        <v>0</v>
      </c>
      <c r="AG356" s="131">
        <v>0</v>
      </c>
      <c r="AH356" s="43">
        <v>0</v>
      </c>
    </row>
    <row r="357" spans="4:34">
      <c r="D357" s="62">
        <v>2017</v>
      </c>
      <c r="E357" s="62">
        <v>11</v>
      </c>
      <c r="F357" s="62">
        <v>2018</v>
      </c>
      <c r="G357" s="62">
        <v>2018</v>
      </c>
      <c r="H357" s="131">
        <v>0</v>
      </c>
      <c r="I357" s="131">
        <v>0</v>
      </c>
      <c r="J357" s="131">
        <v>0</v>
      </c>
      <c r="K357" s="131">
        <v>0</v>
      </c>
      <c r="L357" s="131">
        <v>0</v>
      </c>
      <c r="M357" s="131">
        <v>0</v>
      </c>
      <c r="N357" s="131">
        <v>0</v>
      </c>
      <c r="O357" s="131">
        <v>0</v>
      </c>
      <c r="P357" s="131">
        <v>0</v>
      </c>
      <c r="Q357" s="131">
        <v>0</v>
      </c>
      <c r="R357" s="131">
        <v>0</v>
      </c>
      <c r="S357" s="131">
        <v>0</v>
      </c>
      <c r="T357" s="131">
        <v>0</v>
      </c>
      <c r="U357" s="131">
        <v>0</v>
      </c>
      <c r="V357" s="131">
        <v>0</v>
      </c>
      <c r="W357" s="131">
        <v>0</v>
      </c>
      <c r="X357" s="131">
        <v>0</v>
      </c>
      <c r="Y357" s="131">
        <v>0</v>
      </c>
      <c r="Z357" s="131">
        <v>0</v>
      </c>
      <c r="AA357" s="131">
        <v>0</v>
      </c>
      <c r="AB357" s="131">
        <v>0</v>
      </c>
      <c r="AC357" s="131">
        <v>0</v>
      </c>
      <c r="AD357" s="131">
        <v>0</v>
      </c>
      <c r="AE357" s="131">
        <v>0</v>
      </c>
      <c r="AF357" s="131">
        <v>0</v>
      </c>
      <c r="AG357" s="131">
        <v>0</v>
      </c>
      <c r="AH357" s="43">
        <v>0</v>
      </c>
    </row>
    <row r="358" spans="4:34">
      <c r="D358" s="62">
        <v>2017</v>
      </c>
      <c r="E358" s="62">
        <v>12</v>
      </c>
      <c r="F358" s="62">
        <v>2018</v>
      </c>
      <c r="G358" s="62">
        <v>2018</v>
      </c>
      <c r="H358" s="131">
        <v>0</v>
      </c>
      <c r="I358" s="131">
        <v>0</v>
      </c>
      <c r="J358" s="131">
        <v>0</v>
      </c>
      <c r="K358" s="131">
        <v>0</v>
      </c>
      <c r="L358" s="131">
        <v>0</v>
      </c>
      <c r="M358" s="131">
        <v>0</v>
      </c>
      <c r="N358" s="131">
        <v>0</v>
      </c>
      <c r="O358" s="131">
        <v>0</v>
      </c>
      <c r="P358" s="131">
        <v>0</v>
      </c>
      <c r="Q358" s="131">
        <v>0</v>
      </c>
      <c r="R358" s="131">
        <v>0</v>
      </c>
      <c r="S358" s="131">
        <v>0</v>
      </c>
      <c r="T358" s="131">
        <v>0</v>
      </c>
      <c r="U358" s="131">
        <v>0</v>
      </c>
      <c r="V358" s="131">
        <v>0</v>
      </c>
      <c r="W358" s="131">
        <v>0</v>
      </c>
      <c r="X358" s="131">
        <v>0</v>
      </c>
      <c r="Y358" s="131">
        <v>0</v>
      </c>
      <c r="Z358" s="131">
        <v>0</v>
      </c>
      <c r="AA358" s="131">
        <v>0</v>
      </c>
      <c r="AB358" s="131">
        <v>0</v>
      </c>
      <c r="AC358" s="131">
        <v>0</v>
      </c>
      <c r="AD358" s="131">
        <v>0</v>
      </c>
      <c r="AE358" s="131">
        <v>0</v>
      </c>
      <c r="AF358" s="131">
        <v>0</v>
      </c>
      <c r="AG358" s="131">
        <v>0</v>
      </c>
      <c r="AH358" s="43">
        <v>0</v>
      </c>
    </row>
    <row r="359" spans="4:34">
      <c r="D359" s="62">
        <v>2018</v>
      </c>
      <c r="E359" s="62">
        <v>1</v>
      </c>
      <c r="F359" s="62">
        <v>2018</v>
      </c>
      <c r="G359" s="62">
        <v>2018</v>
      </c>
      <c r="H359" s="131">
        <v>0</v>
      </c>
      <c r="I359" s="131">
        <v>0</v>
      </c>
      <c r="J359" s="131">
        <v>0</v>
      </c>
      <c r="K359" s="131">
        <v>0</v>
      </c>
      <c r="L359" s="131">
        <v>0</v>
      </c>
      <c r="M359" s="131">
        <v>0</v>
      </c>
      <c r="N359" s="131">
        <v>0</v>
      </c>
      <c r="O359" s="131">
        <v>0</v>
      </c>
      <c r="P359" s="131">
        <v>0</v>
      </c>
      <c r="Q359" s="131">
        <v>0</v>
      </c>
      <c r="R359" s="131">
        <v>0</v>
      </c>
      <c r="S359" s="131">
        <v>0</v>
      </c>
      <c r="T359" s="131">
        <v>0</v>
      </c>
      <c r="U359" s="131">
        <v>0</v>
      </c>
      <c r="V359" s="131">
        <v>0</v>
      </c>
      <c r="W359" s="131">
        <v>0</v>
      </c>
      <c r="X359" s="131">
        <v>0</v>
      </c>
      <c r="Y359" s="131">
        <v>0</v>
      </c>
      <c r="Z359" s="131">
        <v>0</v>
      </c>
      <c r="AA359" s="131">
        <v>0</v>
      </c>
      <c r="AB359" s="131">
        <v>0</v>
      </c>
      <c r="AC359" s="131">
        <v>0</v>
      </c>
      <c r="AD359" s="131">
        <v>0</v>
      </c>
      <c r="AE359" s="131">
        <v>0</v>
      </c>
      <c r="AF359" s="131">
        <v>0</v>
      </c>
      <c r="AG359" s="131">
        <v>0</v>
      </c>
      <c r="AH359" s="43">
        <v>0</v>
      </c>
    </row>
    <row r="360" spans="4:34">
      <c r="D360" s="62">
        <v>2018</v>
      </c>
      <c r="E360" s="62">
        <v>2</v>
      </c>
      <c r="F360" s="62">
        <v>2018</v>
      </c>
      <c r="G360" s="62">
        <v>2018</v>
      </c>
      <c r="H360" s="131">
        <v>0</v>
      </c>
      <c r="I360" s="131">
        <v>0</v>
      </c>
      <c r="J360" s="131">
        <v>0</v>
      </c>
      <c r="K360" s="131">
        <v>0</v>
      </c>
      <c r="L360" s="131">
        <v>0</v>
      </c>
      <c r="M360" s="131">
        <v>0</v>
      </c>
      <c r="N360" s="131">
        <v>0</v>
      </c>
      <c r="O360" s="131">
        <v>0</v>
      </c>
      <c r="P360" s="131">
        <v>0</v>
      </c>
      <c r="Q360" s="131">
        <v>0</v>
      </c>
      <c r="R360" s="131">
        <v>0</v>
      </c>
      <c r="S360" s="131">
        <v>0</v>
      </c>
      <c r="T360" s="131">
        <v>0</v>
      </c>
      <c r="U360" s="131">
        <v>0</v>
      </c>
      <c r="V360" s="131">
        <v>0</v>
      </c>
      <c r="W360" s="131">
        <v>0</v>
      </c>
      <c r="X360" s="131">
        <v>0</v>
      </c>
      <c r="Y360" s="131">
        <v>0</v>
      </c>
      <c r="Z360" s="131">
        <v>0</v>
      </c>
      <c r="AA360" s="131">
        <v>0</v>
      </c>
      <c r="AB360" s="131">
        <v>0</v>
      </c>
      <c r="AC360" s="131">
        <v>0</v>
      </c>
      <c r="AD360" s="131">
        <v>0</v>
      </c>
      <c r="AE360" s="131">
        <v>0</v>
      </c>
      <c r="AF360" s="131">
        <v>0</v>
      </c>
      <c r="AG360" s="131">
        <v>0</v>
      </c>
      <c r="AH360" s="43">
        <v>0</v>
      </c>
    </row>
    <row r="361" spans="4:34">
      <c r="D361" s="62">
        <v>2018</v>
      </c>
      <c r="E361" s="62">
        <v>3</v>
      </c>
      <c r="F361" s="62">
        <v>2018</v>
      </c>
      <c r="G361" s="62">
        <v>2018</v>
      </c>
      <c r="H361" s="131">
        <v>0</v>
      </c>
      <c r="I361" s="131">
        <v>0</v>
      </c>
      <c r="J361" s="131">
        <v>0</v>
      </c>
      <c r="K361" s="131">
        <v>0</v>
      </c>
      <c r="L361" s="131">
        <v>0</v>
      </c>
      <c r="M361" s="131">
        <v>0</v>
      </c>
      <c r="N361" s="131">
        <v>0</v>
      </c>
      <c r="O361" s="131">
        <v>0</v>
      </c>
      <c r="P361" s="131">
        <v>0</v>
      </c>
      <c r="Q361" s="131">
        <v>0</v>
      </c>
      <c r="R361" s="131">
        <v>0</v>
      </c>
      <c r="S361" s="131">
        <v>0</v>
      </c>
      <c r="T361" s="131">
        <v>0</v>
      </c>
      <c r="U361" s="131">
        <v>0</v>
      </c>
      <c r="V361" s="131">
        <v>0</v>
      </c>
      <c r="W361" s="131">
        <v>0</v>
      </c>
      <c r="X361" s="131">
        <v>0</v>
      </c>
      <c r="Y361" s="131">
        <v>0</v>
      </c>
      <c r="Z361" s="131">
        <v>0</v>
      </c>
      <c r="AA361" s="131">
        <v>0</v>
      </c>
      <c r="AB361" s="131">
        <v>0</v>
      </c>
      <c r="AC361" s="131">
        <v>0</v>
      </c>
      <c r="AD361" s="131">
        <v>0</v>
      </c>
      <c r="AE361" s="131">
        <v>0</v>
      </c>
      <c r="AF361" s="131">
        <v>0</v>
      </c>
      <c r="AG361" s="131">
        <v>0</v>
      </c>
      <c r="AH361" s="43">
        <v>0</v>
      </c>
    </row>
    <row r="362" spans="4:34">
      <c r="D362" s="62">
        <v>2018</v>
      </c>
      <c r="E362" s="62">
        <v>4</v>
      </c>
      <c r="F362" s="62">
        <v>2018</v>
      </c>
      <c r="G362" s="62">
        <v>2018</v>
      </c>
      <c r="H362" s="131">
        <v>0</v>
      </c>
      <c r="I362" s="131">
        <v>0</v>
      </c>
      <c r="J362" s="131">
        <v>0</v>
      </c>
      <c r="K362" s="131">
        <v>0</v>
      </c>
      <c r="L362" s="131">
        <v>0</v>
      </c>
      <c r="M362" s="131">
        <v>0</v>
      </c>
      <c r="N362" s="131">
        <v>0</v>
      </c>
      <c r="O362" s="131">
        <v>0</v>
      </c>
      <c r="P362" s="131">
        <v>0</v>
      </c>
      <c r="Q362" s="131">
        <v>0</v>
      </c>
      <c r="R362" s="131">
        <v>0</v>
      </c>
      <c r="S362" s="131">
        <v>0</v>
      </c>
      <c r="T362" s="131">
        <v>0</v>
      </c>
      <c r="U362" s="131">
        <v>0</v>
      </c>
      <c r="V362" s="131">
        <v>0</v>
      </c>
      <c r="W362" s="131">
        <v>0</v>
      </c>
      <c r="X362" s="131">
        <v>0</v>
      </c>
      <c r="Y362" s="131">
        <v>0</v>
      </c>
      <c r="Z362" s="131">
        <v>0</v>
      </c>
      <c r="AA362" s="131">
        <v>0</v>
      </c>
      <c r="AB362" s="131">
        <v>0</v>
      </c>
      <c r="AC362" s="131">
        <v>0</v>
      </c>
      <c r="AD362" s="131">
        <v>0</v>
      </c>
      <c r="AE362" s="131">
        <v>0</v>
      </c>
      <c r="AF362" s="131">
        <v>0</v>
      </c>
      <c r="AG362" s="131">
        <v>0</v>
      </c>
      <c r="AH362" s="43">
        <v>0</v>
      </c>
    </row>
    <row r="363" spans="4:34">
      <c r="D363" s="62">
        <v>2018</v>
      </c>
      <c r="E363" s="62">
        <v>5</v>
      </c>
      <c r="F363" s="62">
        <v>2018</v>
      </c>
      <c r="G363" s="62">
        <v>2019</v>
      </c>
      <c r="H363" s="131">
        <v>0</v>
      </c>
      <c r="I363" s="131">
        <v>0</v>
      </c>
      <c r="J363" s="131">
        <v>0</v>
      </c>
      <c r="K363" s="131">
        <v>0</v>
      </c>
      <c r="L363" s="131">
        <v>0</v>
      </c>
      <c r="M363" s="131">
        <v>0</v>
      </c>
      <c r="N363" s="131">
        <v>0</v>
      </c>
      <c r="O363" s="131">
        <v>0</v>
      </c>
      <c r="P363" s="131">
        <v>0</v>
      </c>
      <c r="Q363" s="131">
        <v>0</v>
      </c>
      <c r="R363" s="131">
        <v>0</v>
      </c>
      <c r="S363" s="131">
        <v>0</v>
      </c>
      <c r="T363" s="131">
        <v>0</v>
      </c>
      <c r="U363" s="131">
        <v>0</v>
      </c>
      <c r="V363" s="131">
        <v>0</v>
      </c>
      <c r="W363" s="131">
        <v>0</v>
      </c>
      <c r="X363" s="131">
        <v>0</v>
      </c>
      <c r="Y363" s="131">
        <v>0</v>
      </c>
      <c r="Z363" s="131">
        <v>0</v>
      </c>
      <c r="AA363" s="131">
        <v>0</v>
      </c>
      <c r="AB363" s="131">
        <v>0</v>
      </c>
      <c r="AC363" s="131">
        <v>0</v>
      </c>
      <c r="AD363" s="131">
        <v>0</v>
      </c>
      <c r="AE363" s="131">
        <v>0</v>
      </c>
      <c r="AF363" s="131">
        <v>0</v>
      </c>
      <c r="AG363" s="131">
        <v>0</v>
      </c>
      <c r="AH363" s="43">
        <v>0</v>
      </c>
    </row>
    <row r="364" spans="4:34">
      <c r="D364" s="62">
        <v>2018</v>
      </c>
      <c r="E364" s="62">
        <v>6</v>
      </c>
      <c r="F364" s="62">
        <v>2018</v>
      </c>
      <c r="G364" s="62">
        <v>2019</v>
      </c>
      <c r="H364" s="131">
        <v>0</v>
      </c>
      <c r="I364" s="131">
        <v>0</v>
      </c>
      <c r="J364" s="131">
        <v>0</v>
      </c>
      <c r="K364" s="131">
        <v>0</v>
      </c>
      <c r="L364" s="131">
        <v>0</v>
      </c>
      <c r="M364" s="131">
        <v>0</v>
      </c>
      <c r="N364" s="131">
        <v>0</v>
      </c>
      <c r="O364" s="131">
        <v>0</v>
      </c>
      <c r="P364" s="131">
        <v>0</v>
      </c>
      <c r="Q364" s="131">
        <v>0</v>
      </c>
      <c r="R364" s="131">
        <v>0</v>
      </c>
      <c r="S364" s="131">
        <v>0</v>
      </c>
      <c r="T364" s="131">
        <v>0</v>
      </c>
      <c r="U364" s="131">
        <v>0</v>
      </c>
      <c r="V364" s="131">
        <v>0</v>
      </c>
      <c r="W364" s="131">
        <v>0</v>
      </c>
      <c r="X364" s="131">
        <v>0</v>
      </c>
      <c r="Y364" s="131">
        <v>0</v>
      </c>
      <c r="Z364" s="131">
        <v>0</v>
      </c>
      <c r="AA364" s="131">
        <v>0</v>
      </c>
      <c r="AB364" s="131">
        <v>0</v>
      </c>
      <c r="AC364" s="131">
        <v>0</v>
      </c>
      <c r="AD364" s="131">
        <v>0</v>
      </c>
      <c r="AE364" s="131">
        <v>0</v>
      </c>
      <c r="AF364" s="131">
        <v>0</v>
      </c>
      <c r="AG364" s="131">
        <v>0</v>
      </c>
      <c r="AH364" s="43">
        <v>0</v>
      </c>
    </row>
    <row r="365" spans="4:34">
      <c r="D365" s="62">
        <v>2018</v>
      </c>
      <c r="E365" s="62">
        <v>7</v>
      </c>
      <c r="F365" s="62">
        <v>2019</v>
      </c>
      <c r="G365" s="62">
        <v>2019</v>
      </c>
      <c r="H365" s="131">
        <v>0</v>
      </c>
      <c r="I365" s="131">
        <v>0</v>
      </c>
      <c r="J365" s="131">
        <v>0</v>
      </c>
      <c r="K365" s="131">
        <v>0</v>
      </c>
      <c r="L365" s="131">
        <v>0</v>
      </c>
      <c r="M365" s="131">
        <v>0</v>
      </c>
      <c r="N365" s="131">
        <v>0</v>
      </c>
      <c r="O365" s="131">
        <v>0</v>
      </c>
      <c r="P365" s="131">
        <v>0</v>
      </c>
      <c r="Q365" s="131">
        <v>0</v>
      </c>
      <c r="R365" s="131">
        <v>0</v>
      </c>
      <c r="S365" s="131">
        <v>0</v>
      </c>
      <c r="T365" s="131">
        <v>0</v>
      </c>
      <c r="U365" s="131">
        <v>0</v>
      </c>
      <c r="V365" s="131">
        <v>0</v>
      </c>
      <c r="W365" s="131">
        <v>0</v>
      </c>
      <c r="X365" s="131">
        <v>0</v>
      </c>
      <c r="Y365" s="131">
        <v>0</v>
      </c>
      <c r="Z365" s="131">
        <v>0</v>
      </c>
      <c r="AA365" s="131">
        <v>0</v>
      </c>
      <c r="AB365" s="131">
        <v>0</v>
      </c>
      <c r="AC365" s="131">
        <v>0</v>
      </c>
      <c r="AD365" s="131">
        <v>0</v>
      </c>
      <c r="AE365" s="131">
        <v>0</v>
      </c>
      <c r="AF365" s="131">
        <v>0</v>
      </c>
      <c r="AG365" s="131">
        <v>0</v>
      </c>
      <c r="AH365" s="43">
        <v>0</v>
      </c>
    </row>
    <row r="366" spans="4:34">
      <c r="D366" s="62">
        <v>2018</v>
      </c>
      <c r="E366" s="62">
        <v>8</v>
      </c>
      <c r="F366" s="62">
        <v>2019</v>
      </c>
      <c r="G366" s="62">
        <v>2019</v>
      </c>
      <c r="H366" s="131">
        <v>0</v>
      </c>
      <c r="I366" s="131">
        <v>0</v>
      </c>
      <c r="J366" s="131">
        <v>0</v>
      </c>
      <c r="K366" s="131">
        <v>0</v>
      </c>
      <c r="L366" s="131">
        <v>0</v>
      </c>
      <c r="M366" s="131">
        <v>0</v>
      </c>
      <c r="N366" s="131">
        <v>0</v>
      </c>
      <c r="O366" s="131">
        <v>0</v>
      </c>
      <c r="P366" s="131">
        <v>0</v>
      </c>
      <c r="Q366" s="131">
        <v>0</v>
      </c>
      <c r="R366" s="131">
        <v>0</v>
      </c>
      <c r="S366" s="131">
        <v>0</v>
      </c>
      <c r="T366" s="131">
        <v>0</v>
      </c>
      <c r="U366" s="131">
        <v>0</v>
      </c>
      <c r="V366" s="131">
        <v>0</v>
      </c>
      <c r="W366" s="131">
        <v>0</v>
      </c>
      <c r="X366" s="131">
        <v>0</v>
      </c>
      <c r="Y366" s="131">
        <v>0</v>
      </c>
      <c r="Z366" s="131">
        <v>0</v>
      </c>
      <c r="AA366" s="131">
        <v>0</v>
      </c>
      <c r="AB366" s="131">
        <v>0</v>
      </c>
      <c r="AC366" s="131">
        <v>0</v>
      </c>
      <c r="AD366" s="131">
        <v>0</v>
      </c>
      <c r="AE366" s="131">
        <v>0</v>
      </c>
      <c r="AF366" s="131">
        <v>0</v>
      </c>
      <c r="AG366" s="131">
        <v>0</v>
      </c>
      <c r="AH366" s="43">
        <v>0</v>
      </c>
    </row>
    <row r="367" spans="4:34">
      <c r="D367" s="62">
        <v>2018</v>
      </c>
      <c r="E367" s="62">
        <v>9</v>
      </c>
      <c r="F367" s="62">
        <v>2019</v>
      </c>
      <c r="G367" s="62">
        <v>2019</v>
      </c>
      <c r="H367" s="131">
        <v>0</v>
      </c>
      <c r="I367" s="131">
        <v>0</v>
      </c>
      <c r="J367" s="131">
        <v>0</v>
      </c>
      <c r="K367" s="131">
        <v>0</v>
      </c>
      <c r="L367" s="131">
        <v>0</v>
      </c>
      <c r="M367" s="131">
        <v>0</v>
      </c>
      <c r="N367" s="131">
        <v>0</v>
      </c>
      <c r="O367" s="131">
        <v>0</v>
      </c>
      <c r="P367" s="131">
        <v>0</v>
      </c>
      <c r="Q367" s="131">
        <v>0</v>
      </c>
      <c r="R367" s="131">
        <v>0</v>
      </c>
      <c r="S367" s="131">
        <v>0</v>
      </c>
      <c r="T367" s="131">
        <v>0</v>
      </c>
      <c r="U367" s="131">
        <v>0</v>
      </c>
      <c r="V367" s="131">
        <v>0</v>
      </c>
      <c r="W367" s="131">
        <v>0</v>
      </c>
      <c r="X367" s="131">
        <v>0</v>
      </c>
      <c r="Y367" s="131">
        <v>0</v>
      </c>
      <c r="Z367" s="131">
        <v>0</v>
      </c>
      <c r="AA367" s="131">
        <v>0</v>
      </c>
      <c r="AB367" s="131">
        <v>0</v>
      </c>
      <c r="AC367" s="131">
        <v>0</v>
      </c>
      <c r="AD367" s="131">
        <v>0</v>
      </c>
      <c r="AE367" s="131">
        <v>0</v>
      </c>
      <c r="AF367" s="131">
        <v>0</v>
      </c>
      <c r="AG367" s="131">
        <v>0</v>
      </c>
      <c r="AH367" s="43">
        <v>0</v>
      </c>
    </row>
    <row r="368" spans="4:34">
      <c r="D368" s="62">
        <v>2018</v>
      </c>
      <c r="E368" s="62">
        <v>10</v>
      </c>
      <c r="F368" s="62">
        <v>2019</v>
      </c>
      <c r="G368" s="62">
        <v>2019</v>
      </c>
      <c r="H368" s="131">
        <v>0</v>
      </c>
      <c r="I368" s="131">
        <v>0</v>
      </c>
      <c r="J368" s="131">
        <v>0</v>
      </c>
      <c r="K368" s="131">
        <v>0</v>
      </c>
      <c r="L368" s="131">
        <v>0</v>
      </c>
      <c r="M368" s="131">
        <v>0</v>
      </c>
      <c r="N368" s="131">
        <v>0</v>
      </c>
      <c r="O368" s="131">
        <v>0</v>
      </c>
      <c r="P368" s="131">
        <v>0</v>
      </c>
      <c r="Q368" s="131">
        <v>0</v>
      </c>
      <c r="R368" s="131">
        <v>0</v>
      </c>
      <c r="S368" s="131">
        <v>0</v>
      </c>
      <c r="T368" s="131">
        <v>0</v>
      </c>
      <c r="U368" s="131">
        <v>0</v>
      </c>
      <c r="V368" s="131">
        <v>0</v>
      </c>
      <c r="W368" s="131">
        <v>0</v>
      </c>
      <c r="X368" s="131">
        <v>0</v>
      </c>
      <c r="Y368" s="131">
        <v>0</v>
      </c>
      <c r="Z368" s="131">
        <v>0</v>
      </c>
      <c r="AA368" s="131">
        <v>0</v>
      </c>
      <c r="AB368" s="131">
        <v>0</v>
      </c>
      <c r="AC368" s="131">
        <v>0</v>
      </c>
      <c r="AD368" s="131">
        <v>0</v>
      </c>
      <c r="AE368" s="131">
        <v>0</v>
      </c>
      <c r="AF368" s="131">
        <v>0</v>
      </c>
      <c r="AG368" s="131">
        <v>0</v>
      </c>
      <c r="AH368" s="43">
        <v>0</v>
      </c>
    </row>
    <row r="369" spans="4:34">
      <c r="D369" s="62">
        <v>2018</v>
      </c>
      <c r="E369" s="62">
        <v>11</v>
      </c>
      <c r="F369" s="62">
        <v>2019</v>
      </c>
      <c r="G369" s="62">
        <v>2019</v>
      </c>
      <c r="H369" s="131">
        <v>0</v>
      </c>
      <c r="I369" s="131">
        <v>0</v>
      </c>
      <c r="J369" s="131">
        <v>0</v>
      </c>
      <c r="K369" s="131">
        <v>0</v>
      </c>
      <c r="L369" s="131">
        <v>0</v>
      </c>
      <c r="M369" s="131">
        <v>0</v>
      </c>
      <c r="N369" s="131">
        <v>0</v>
      </c>
      <c r="O369" s="131">
        <v>0</v>
      </c>
      <c r="P369" s="131">
        <v>0</v>
      </c>
      <c r="Q369" s="131">
        <v>0</v>
      </c>
      <c r="R369" s="131">
        <v>0</v>
      </c>
      <c r="S369" s="131">
        <v>0</v>
      </c>
      <c r="T369" s="131">
        <v>0</v>
      </c>
      <c r="U369" s="131">
        <v>0</v>
      </c>
      <c r="V369" s="131">
        <v>0</v>
      </c>
      <c r="W369" s="131">
        <v>0</v>
      </c>
      <c r="X369" s="131">
        <v>0</v>
      </c>
      <c r="Y369" s="131">
        <v>0</v>
      </c>
      <c r="Z369" s="131">
        <v>0</v>
      </c>
      <c r="AA369" s="131">
        <v>0</v>
      </c>
      <c r="AB369" s="131">
        <v>0</v>
      </c>
      <c r="AC369" s="131">
        <v>0</v>
      </c>
      <c r="AD369" s="131">
        <v>0</v>
      </c>
      <c r="AE369" s="131">
        <v>0</v>
      </c>
      <c r="AF369" s="131">
        <v>0</v>
      </c>
      <c r="AG369" s="131">
        <v>0</v>
      </c>
      <c r="AH369" s="43">
        <v>0</v>
      </c>
    </row>
    <row r="370" spans="4:34">
      <c r="D370" s="62">
        <v>2018</v>
      </c>
      <c r="E370" s="62">
        <v>12</v>
      </c>
      <c r="F370" s="62">
        <v>2019</v>
      </c>
      <c r="G370" s="62">
        <v>2019</v>
      </c>
      <c r="H370" s="131">
        <v>0</v>
      </c>
      <c r="I370" s="131">
        <v>0</v>
      </c>
      <c r="J370" s="131">
        <v>0</v>
      </c>
      <c r="K370" s="131">
        <v>0</v>
      </c>
      <c r="L370" s="131">
        <v>0</v>
      </c>
      <c r="M370" s="131">
        <v>0</v>
      </c>
      <c r="N370" s="131">
        <v>0</v>
      </c>
      <c r="O370" s="131">
        <v>0</v>
      </c>
      <c r="P370" s="131">
        <v>0</v>
      </c>
      <c r="Q370" s="131">
        <v>0</v>
      </c>
      <c r="R370" s="131">
        <v>0</v>
      </c>
      <c r="S370" s="131">
        <v>0</v>
      </c>
      <c r="T370" s="131">
        <v>0</v>
      </c>
      <c r="U370" s="131">
        <v>0</v>
      </c>
      <c r="V370" s="131">
        <v>0</v>
      </c>
      <c r="W370" s="131">
        <v>0</v>
      </c>
      <c r="X370" s="131">
        <v>0</v>
      </c>
      <c r="Y370" s="131">
        <v>0</v>
      </c>
      <c r="Z370" s="131">
        <v>0</v>
      </c>
      <c r="AA370" s="131">
        <v>0</v>
      </c>
      <c r="AB370" s="131">
        <v>0</v>
      </c>
      <c r="AC370" s="131">
        <v>0</v>
      </c>
      <c r="AD370" s="131">
        <v>0</v>
      </c>
      <c r="AE370" s="131">
        <v>0</v>
      </c>
      <c r="AF370" s="131">
        <v>0</v>
      </c>
      <c r="AG370" s="131">
        <v>0</v>
      </c>
      <c r="AH370" s="43">
        <v>0</v>
      </c>
    </row>
    <row r="371" spans="4:34">
      <c r="D371" s="62">
        <v>2019</v>
      </c>
      <c r="E371" s="62">
        <v>1</v>
      </c>
      <c r="F371" s="62">
        <v>2019</v>
      </c>
      <c r="G371" s="62">
        <v>2019</v>
      </c>
      <c r="H371" s="131">
        <v>0</v>
      </c>
      <c r="I371" s="131">
        <v>0</v>
      </c>
      <c r="J371" s="131">
        <v>0</v>
      </c>
      <c r="K371" s="131">
        <v>0</v>
      </c>
      <c r="L371" s="131">
        <v>0</v>
      </c>
      <c r="M371" s="131">
        <v>0</v>
      </c>
      <c r="N371" s="131">
        <v>0</v>
      </c>
      <c r="O371" s="131">
        <v>0</v>
      </c>
      <c r="P371" s="131">
        <v>0</v>
      </c>
      <c r="Q371" s="131">
        <v>0</v>
      </c>
      <c r="R371" s="131">
        <v>0</v>
      </c>
      <c r="S371" s="131">
        <v>0</v>
      </c>
      <c r="T371" s="131">
        <v>0</v>
      </c>
      <c r="U371" s="131">
        <v>0</v>
      </c>
      <c r="V371" s="131">
        <v>0</v>
      </c>
      <c r="W371" s="131">
        <v>0</v>
      </c>
      <c r="X371" s="131">
        <v>0</v>
      </c>
      <c r="Y371" s="131">
        <v>0</v>
      </c>
      <c r="Z371" s="131">
        <v>0</v>
      </c>
      <c r="AA371" s="131">
        <v>0</v>
      </c>
      <c r="AB371" s="131">
        <v>0</v>
      </c>
      <c r="AC371" s="131">
        <v>0</v>
      </c>
      <c r="AD371" s="131">
        <v>0</v>
      </c>
      <c r="AE371" s="131">
        <v>0</v>
      </c>
      <c r="AF371" s="131">
        <v>0</v>
      </c>
      <c r="AG371" s="131">
        <v>0</v>
      </c>
      <c r="AH371" s="43">
        <v>0</v>
      </c>
    </row>
    <row r="372" spans="4:34">
      <c r="D372" s="62">
        <v>2019</v>
      </c>
      <c r="E372" s="62">
        <v>2</v>
      </c>
      <c r="F372" s="62">
        <v>2019</v>
      </c>
      <c r="G372" s="62">
        <v>2019</v>
      </c>
      <c r="H372" s="131">
        <v>0</v>
      </c>
      <c r="I372" s="131">
        <v>0</v>
      </c>
      <c r="J372" s="131">
        <v>0</v>
      </c>
      <c r="K372" s="131">
        <v>0</v>
      </c>
      <c r="L372" s="131">
        <v>0</v>
      </c>
      <c r="M372" s="131">
        <v>0</v>
      </c>
      <c r="N372" s="131">
        <v>0</v>
      </c>
      <c r="O372" s="131">
        <v>0</v>
      </c>
      <c r="P372" s="131">
        <v>0</v>
      </c>
      <c r="Q372" s="131">
        <v>0</v>
      </c>
      <c r="R372" s="131">
        <v>0</v>
      </c>
      <c r="S372" s="131">
        <v>0</v>
      </c>
      <c r="T372" s="131">
        <v>0</v>
      </c>
      <c r="U372" s="131">
        <v>0</v>
      </c>
      <c r="V372" s="131">
        <v>0</v>
      </c>
      <c r="W372" s="131">
        <v>0</v>
      </c>
      <c r="X372" s="131">
        <v>0</v>
      </c>
      <c r="Y372" s="131">
        <v>0</v>
      </c>
      <c r="Z372" s="131">
        <v>0</v>
      </c>
      <c r="AA372" s="131">
        <v>0</v>
      </c>
      <c r="AB372" s="131">
        <v>0</v>
      </c>
      <c r="AC372" s="131">
        <v>0</v>
      </c>
      <c r="AD372" s="131">
        <v>0</v>
      </c>
      <c r="AE372" s="131">
        <v>0</v>
      </c>
      <c r="AF372" s="131">
        <v>0</v>
      </c>
      <c r="AG372" s="131">
        <v>0</v>
      </c>
      <c r="AH372" s="43">
        <v>0</v>
      </c>
    </row>
    <row r="373" spans="4:34">
      <c r="D373" s="62">
        <v>2019</v>
      </c>
      <c r="E373" s="62">
        <v>3</v>
      </c>
      <c r="F373" s="62">
        <v>2019</v>
      </c>
      <c r="G373" s="62">
        <v>2019</v>
      </c>
      <c r="H373" s="131">
        <v>0</v>
      </c>
      <c r="I373" s="131">
        <v>0</v>
      </c>
      <c r="J373" s="131">
        <v>0</v>
      </c>
      <c r="K373" s="131">
        <v>0</v>
      </c>
      <c r="L373" s="131">
        <v>0</v>
      </c>
      <c r="M373" s="131">
        <v>0</v>
      </c>
      <c r="N373" s="131">
        <v>0</v>
      </c>
      <c r="O373" s="131">
        <v>0</v>
      </c>
      <c r="P373" s="131">
        <v>0</v>
      </c>
      <c r="Q373" s="131">
        <v>0</v>
      </c>
      <c r="R373" s="131">
        <v>0</v>
      </c>
      <c r="S373" s="131">
        <v>0</v>
      </c>
      <c r="T373" s="131">
        <v>0</v>
      </c>
      <c r="U373" s="131">
        <v>0</v>
      </c>
      <c r="V373" s="131">
        <v>0</v>
      </c>
      <c r="W373" s="131">
        <v>0</v>
      </c>
      <c r="X373" s="131">
        <v>0</v>
      </c>
      <c r="Y373" s="131">
        <v>0</v>
      </c>
      <c r="Z373" s="131">
        <v>0</v>
      </c>
      <c r="AA373" s="131">
        <v>0</v>
      </c>
      <c r="AB373" s="131">
        <v>0</v>
      </c>
      <c r="AC373" s="131">
        <v>0</v>
      </c>
      <c r="AD373" s="131">
        <v>0</v>
      </c>
      <c r="AE373" s="131">
        <v>0</v>
      </c>
      <c r="AF373" s="131">
        <v>0</v>
      </c>
      <c r="AG373" s="131">
        <v>0</v>
      </c>
      <c r="AH373" s="43">
        <v>0</v>
      </c>
    </row>
    <row r="374" spans="4:34">
      <c r="D374" s="62">
        <v>2019</v>
      </c>
      <c r="E374" s="62">
        <v>4</v>
      </c>
      <c r="F374" s="62">
        <v>2019</v>
      </c>
      <c r="G374" s="62">
        <v>2019</v>
      </c>
      <c r="H374" s="131">
        <v>0</v>
      </c>
      <c r="I374" s="131">
        <v>0</v>
      </c>
      <c r="J374" s="131">
        <v>0</v>
      </c>
      <c r="K374" s="131">
        <v>0</v>
      </c>
      <c r="L374" s="131">
        <v>0</v>
      </c>
      <c r="M374" s="131">
        <v>0</v>
      </c>
      <c r="N374" s="131">
        <v>0</v>
      </c>
      <c r="O374" s="131">
        <v>0</v>
      </c>
      <c r="P374" s="131">
        <v>0</v>
      </c>
      <c r="Q374" s="131">
        <v>0</v>
      </c>
      <c r="R374" s="131">
        <v>0</v>
      </c>
      <c r="S374" s="131">
        <v>0</v>
      </c>
      <c r="T374" s="131">
        <v>0</v>
      </c>
      <c r="U374" s="131">
        <v>0</v>
      </c>
      <c r="V374" s="131">
        <v>0</v>
      </c>
      <c r="W374" s="131">
        <v>0</v>
      </c>
      <c r="X374" s="131">
        <v>0</v>
      </c>
      <c r="Y374" s="131">
        <v>0</v>
      </c>
      <c r="Z374" s="131">
        <v>0</v>
      </c>
      <c r="AA374" s="131">
        <v>0</v>
      </c>
      <c r="AB374" s="131">
        <v>0</v>
      </c>
      <c r="AC374" s="131">
        <v>0</v>
      </c>
      <c r="AD374" s="131">
        <v>0</v>
      </c>
      <c r="AE374" s="131">
        <v>0</v>
      </c>
      <c r="AF374" s="131">
        <v>0</v>
      </c>
      <c r="AG374" s="131">
        <v>0</v>
      </c>
      <c r="AH374" s="43">
        <v>0</v>
      </c>
    </row>
    <row r="375" spans="4:34">
      <c r="D375" s="62">
        <v>2019</v>
      </c>
      <c r="E375" s="62">
        <v>5</v>
      </c>
      <c r="F375" s="62">
        <v>2019</v>
      </c>
      <c r="G375" s="62">
        <v>2020</v>
      </c>
      <c r="H375" s="131">
        <v>0</v>
      </c>
      <c r="I375" s="131">
        <v>0</v>
      </c>
      <c r="J375" s="131">
        <v>0</v>
      </c>
      <c r="K375" s="131">
        <v>0</v>
      </c>
      <c r="L375" s="131">
        <v>0</v>
      </c>
      <c r="M375" s="131">
        <v>0</v>
      </c>
      <c r="N375" s="131">
        <v>0</v>
      </c>
      <c r="O375" s="131">
        <v>0</v>
      </c>
      <c r="P375" s="131">
        <v>0</v>
      </c>
      <c r="Q375" s="131">
        <v>0</v>
      </c>
      <c r="R375" s="131">
        <v>0</v>
      </c>
      <c r="S375" s="131">
        <v>0</v>
      </c>
      <c r="T375" s="131">
        <v>0</v>
      </c>
      <c r="U375" s="131">
        <v>0</v>
      </c>
      <c r="V375" s="131">
        <v>0</v>
      </c>
      <c r="W375" s="131">
        <v>0</v>
      </c>
      <c r="X375" s="131">
        <v>0</v>
      </c>
      <c r="Y375" s="131">
        <v>0</v>
      </c>
      <c r="Z375" s="131">
        <v>0</v>
      </c>
      <c r="AA375" s="131">
        <v>0</v>
      </c>
      <c r="AB375" s="131">
        <v>0</v>
      </c>
      <c r="AC375" s="131">
        <v>0</v>
      </c>
      <c r="AD375" s="131">
        <v>0</v>
      </c>
      <c r="AE375" s="131">
        <v>0</v>
      </c>
      <c r="AF375" s="131">
        <v>0</v>
      </c>
      <c r="AG375" s="131">
        <v>0</v>
      </c>
      <c r="AH375" s="43">
        <v>0</v>
      </c>
    </row>
    <row r="376" spans="4:34">
      <c r="D376" s="62">
        <v>2019</v>
      </c>
      <c r="E376" s="62">
        <v>6</v>
      </c>
      <c r="F376" s="62">
        <v>2019</v>
      </c>
      <c r="G376" s="62">
        <v>2020</v>
      </c>
      <c r="H376" s="131">
        <v>0</v>
      </c>
      <c r="I376" s="131">
        <v>0</v>
      </c>
      <c r="J376" s="131">
        <v>0</v>
      </c>
      <c r="K376" s="131">
        <v>0</v>
      </c>
      <c r="L376" s="131">
        <v>0</v>
      </c>
      <c r="M376" s="131">
        <v>0</v>
      </c>
      <c r="N376" s="131">
        <v>0</v>
      </c>
      <c r="O376" s="131">
        <v>0</v>
      </c>
      <c r="P376" s="131">
        <v>0</v>
      </c>
      <c r="Q376" s="131">
        <v>0</v>
      </c>
      <c r="R376" s="131">
        <v>0</v>
      </c>
      <c r="S376" s="131">
        <v>0</v>
      </c>
      <c r="T376" s="131">
        <v>0</v>
      </c>
      <c r="U376" s="131">
        <v>0</v>
      </c>
      <c r="V376" s="131">
        <v>0</v>
      </c>
      <c r="W376" s="131">
        <v>0</v>
      </c>
      <c r="X376" s="131">
        <v>0</v>
      </c>
      <c r="Y376" s="131">
        <v>0</v>
      </c>
      <c r="Z376" s="131">
        <v>0</v>
      </c>
      <c r="AA376" s="131">
        <v>0</v>
      </c>
      <c r="AB376" s="131">
        <v>0</v>
      </c>
      <c r="AC376" s="131">
        <v>0</v>
      </c>
      <c r="AD376" s="131">
        <v>0</v>
      </c>
      <c r="AE376" s="131">
        <v>0</v>
      </c>
      <c r="AF376" s="131">
        <v>0</v>
      </c>
      <c r="AG376" s="131">
        <v>0</v>
      </c>
      <c r="AH376" s="43">
        <v>0</v>
      </c>
    </row>
    <row r="377" spans="4:34">
      <c r="D377" s="62">
        <v>2019</v>
      </c>
      <c r="E377" s="62">
        <v>7</v>
      </c>
      <c r="F377" s="62">
        <v>2020</v>
      </c>
      <c r="G377" s="62">
        <v>2020</v>
      </c>
      <c r="H377" s="131">
        <v>0</v>
      </c>
      <c r="I377" s="131">
        <v>0</v>
      </c>
      <c r="J377" s="131">
        <v>0</v>
      </c>
      <c r="K377" s="131">
        <v>0</v>
      </c>
      <c r="L377" s="131">
        <v>0</v>
      </c>
      <c r="M377" s="131">
        <v>0</v>
      </c>
      <c r="N377" s="131">
        <v>0</v>
      </c>
      <c r="O377" s="131">
        <v>0</v>
      </c>
      <c r="P377" s="131">
        <v>0</v>
      </c>
      <c r="Q377" s="131">
        <v>0</v>
      </c>
      <c r="R377" s="131">
        <v>0</v>
      </c>
      <c r="S377" s="131">
        <v>0</v>
      </c>
      <c r="T377" s="131">
        <v>0</v>
      </c>
      <c r="U377" s="131">
        <v>0</v>
      </c>
      <c r="V377" s="131">
        <v>0</v>
      </c>
      <c r="W377" s="131">
        <v>0</v>
      </c>
      <c r="X377" s="131">
        <v>0</v>
      </c>
      <c r="Y377" s="131">
        <v>0</v>
      </c>
      <c r="Z377" s="131">
        <v>0</v>
      </c>
      <c r="AA377" s="131">
        <v>0</v>
      </c>
      <c r="AB377" s="131">
        <v>0</v>
      </c>
      <c r="AC377" s="131">
        <v>0</v>
      </c>
      <c r="AD377" s="131">
        <v>0</v>
      </c>
      <c r="AE377" s="131">
        <v>0</v>
      </c>
      <c r="AF377" s="131">
        <v>0</v>
      </c>
      <c r="AG377" s="131">
        <v>0</v>
      </c>
      <c r="AH377" s="43">
        <v>0</v>
      </c>
    </row>
    <row r="378" spans="4:34">
      <c r="D378" s="62">
        <v>2019</v>
      </c>
      <c r="E378" s="62">
        <v>8</v>
      </c>
      <c r="F378" s="62">
        <v>2020</v>
      </c>
      <c r="G378" s="62">
        <v>2020</v>
      </c>
      <c r="H378" s="131">
        <v>0</v>
      </c>
      <c r="I378" s="131">
        <v>0</v>
      </c>
      <c r="J378" s="131">
        <v>0</v>
      </c>
      <c r="K378" s="131">
        <v>0</v>
      </c>
      <c r="L378" s="131">
        <v>0</v>
      </c>
      <c r="M378" s="131">
        <v>0</v>
      </c>
      <c r="N378" s="131">
        <v>0</v>
      </c>
      <c r="O378" s="131">
        <v>0</v>
      </c>
      <c r="P378" s="131">
        <v>0</v>
      </c>
      <c r="Q378" s="131">
        <v>0</v>
      </c>
      <c r="R378" s="131">
        <v>0</v>
      </c>
      <c r="S378" s="131">
        <v>0</v>
      </c>
      <c r="T378" s="131">
        <v>0</v>
      </c>
      <c r="U378" s="131">
        <v>0</v>
      </c>
      <c r="V378" s="131">
        <v>0</v>
      </c>
      <c r="W378" s="131">
        <v>0</v>
      </c>
      <c r="X378" s="131">
        <v>0</v>
      </c>
      <c r="Y378" s="131">
        <v>0</v>
      </c>
      <c r="Z378" s="131">
        <v>0</v>
      </c>
      <c r="AA378" s="131">
        <v>0</v>
      </c>
      <c r="AB378" s="131">
        <v>0</v>
      </c>
      <c r="AC378" s="131">
        <v>0</v>
      </c>
      <c r="AD378" s="131">
        <v>0</v>
      </c>
      <c r="AE378" s="131">
        <v>0</v>
      </c>
      <c r="AF378" s="131">
        <v>0</v>
      </c>
      <c r="AG378" s="131">
        <v>0</v>
      </c>
      <c r="AH378" s="43">
        <v>0</v>
      </c>
    </row>
    <row r="379" spans="4:34">
      <c r="D379" s="62">
        <v>2019</v>
      </c>
      <c r="E379" s="62">
        <v>9</v>
      </c>
      <c r="F379" s="62">
        <v>2020</v>
      </c>
      <c r="G379" s="62">
        <v>2020</v>
      </c>
      <c r="H379" s="131">
        <v>0</v>
      </c>
      <c r="I379" s="131">
        <v>0</v>
      </c>
      <c r="J379" s="131">
        <v>0</v>
      </c>
      <c r="K379" s="131">
        <v>0</v>
      </c>
      <c r="L379" s="131">
        <v>0</v>
      </c>
      <c r="M379" s="131">
        <v>0</v>
      </c>
      <c r="N379" s="131">
        <v>0</v>
      </c>
      <c r="O379" s="131">
        <v>0</v>
      </c>
      <c r="P379" s="131">
        <v>0</v>
      </c>
      <c r="Q379" s="131">
        <v>0</v>
      </c>
      <c r="R379" s="131">
        <v>0</v>
      </c>
      <c r="S379" s="131">
        <v>0</v>
      </c>
      <c r="T379" s="131">
        <v>0</v>
      </c>
      <c r="U379" s="131">
        <v>0</v>
      </c>
      <c r="V379" s="131">
        <v>0</v>
      </c>
      <c r="W379" s="131">
        <v>0</v>
      </c>
      <c r="X379" s="131">
        <v>0</v>
      </c>
      <c r="Y379" s="131">
        <v>0</v>
      </c>
      <c r="Z379" s="131">
        <v>0</v>
      </c>
      <c r="AA379" s="131">
        <v>0</v>
      </c>
      <c r="AB379" s="131">
        <v>0</v>
      </c>
      <c r="AC379" s="131">
        <v>0</v>
      </c>
      <c r="AD379" s="131">
        <v>0</v>
      </c>
      <c r="AE379" s="131">
        <v>0</v>
      </c>
      <c r="AF379" s="131">
        <v>0</v>
      </c>
      <c r="AG379" s="131">
        <v>0</v>
      </c>
      <c r="AH379" s="43">
        <v>0</v>
      </c>
    </row>
    <row r="380" spans="4:34">
      <c r="D380" s="62">
        <v>2019</v>
      </c>
      <c r="E380" s="62">
        <v>10</v>
      </c>
      <c r="F380" s="62">
        <v>2020</v>
      </c>
      <c r="G380" s="62">
        <v>2020</v>
      </c>
      <c r="H380" s="131">
        <v>0</v>
      </c>
      <c r="I380" s="131">
        <v>0</v>
      </c>
      <c r="J380" s="131">
        <v>0</v>
      </c>
      <c r="K380" s="131">
        <v>0</v>
      </c>
      <c r="L380" s="131">
        <v>0</v>
      </c>
      <c r="M380" s="131">
        <v>0</v>
      </c>
      <c r="N380" s="131">
        <v>0</v>
      </c>
      <c r="O380" s="131">
        <v>0</v>
      </c>
      <c r="P380" s="131">
        <v>0</v>
      </c>
      <c r="Q380" s="131">
        <v>0</v>
      </c>
      <c r="R380" s="131">
        <v>0</v>
      </c>
      <c r="S380" s="131">
        <v>0</v>
      </c>
      <c r="T380" s="131">
        <v>0</v>
      </c>
      <c r="U380" s="131">
        <v>0</v>
      </c>
      <c r="V380" s="131">
        <v>0</v>
      </c>
      <c r="W380" s="131">
        <v>0</v>
      </c>
      <c r="X380" s="131">
        <v>0</v>
      </c>
      <c r="Y380" s="131">
        <v>0</v>
      </c>
      <c r="Z380" s="131">
        <v>0</v>
      </c>
      <c r="AA380" s="131">
        <v>0</v>
      </c>
      <c r="AB380" s="131">
        <v>0</v>
      </c>
      <c r="AC380" s="131">
        <v>0</v>
      </c>
      <c r="AD380" s="131">
        <v>0</v>
      </c>
      <c r="AE380" s="131">
        <v>0</v>
      </c>
      <c r="AF380" s="131">
        <v>0</v>
      </c>
      <c r="AG380" s="131">
        <v>0</v>
      </c>
      <c r="AH380" s="43">
        <v>0</v>
      </c>
    </row>
    <row r="381" spans="4:34">
      <c r="D381" s="62">
        <v>2019</v>
      </c>
      <c r="E381" s="62">
        <v>11</v>
      </c>
      <c r="F381" s="62">
        <v>2020</v>
      </c>
      <c r="G381" s="62">
        <v>2020</v>
      </c>
      <c r="H381" s="131">
        <v>0</v>
      </c>
      <c r="I381" s="131">
        <v>0</v>
      </c>
      <c r="J381" s="131">
        <v>0</v>
      </c>
      <c r="K381" s="131">
        <v>0</v>
      </c>
      <c r="L381" s="131">
        <v>0</v>
      </c>
      <c r="M381" s="131">
        <v>0</v>
      </c>
      <c r="N381" s="131">
        <v>0</v>
      </c>
      <c r="O381" s="131">
        <v>0</v>
      </c>
      <c r="P381" s="131">
        <v>0</v>
      </c>
      <c r="Q381" s="131">
        <v>0</v>
      </c>
      <c r="R381" s="131">
        <v>0</v>
      </c>
      <c r="S381" s="131">
        <v>0</v>
      </c>
      <c r="T381" s="131">
        <v>0</v>
      </c>
      <c r="U381" s="131">
        <v>0</v>
      </c>
      <c r="V381" s="131">
        <v>0</v>
      </c>
      <c r="W381" s="131">
        <v>0</v>
      </c>
      <c r="X381" s="131">
        <v>0</v>
      </c>
      <c r="Y381" s="131">
        <v>0</v>
      </c>
      <c r="Z381" s="131">
        <v>0</v>
      </c>
      <c r="AA381" s="131">
        <v>0</v>
      </c>
      <c r="AB381" s="131">
        <v>0</v>
      </c>
      <c r="AC381" s="131">
        <v>0</v>
      </c>
      <c r="AD381" s="131">
        <v>0</v>
      </c>
      <c r="AE381" s="131">
        <v>0</v>
      </c>
      <c r="AF381" s="131">
        <v>0</v>
      </c>
      <c r="AG381" s="131">
        <v>0</v>
      </c>
      <c r="AH381" s="43">
        <v>0</v>
      </c>
    </row>
    <row r="382" spans="4:34">
      <c r="D382" s="62">
        <v>2019</v>
      </c>
      <c r="E382" s="62">
        <v>12</v>
      </c>
      <c r="F382" s="62">
        <v>2020</v>
      </c>
      <c r="G382" s="62">
        <v>2020</v>
      </c>
      <c r="H382" s="131">
        <v>0</v>
      </c>
      <c r="I382" s="131">
        <v>0</v>
      </c>
      <c r="J382" s="131">
        <v>0</v>
      </c>
      <c r="K382" s="131">
        <v>0</v>
      </c>
      <c r="L382" s="131">
        <v>0</v>
      </c>
      <c r="M382" s="131">
        <v>0</v>
      </c>
      <c r="N382" s="131">
        <v>0</v>
      </c>
      <c r="O382" s="131">
        <v>0</v>
      </c>
      <c r="P382" s="131">
        <v>0</v>
      </c>
      <c r="Q382" s="131">
        <v>0</v>
      </c>
      <c r="R382" s="131">
        <v>0</v>
      </c>
      <c r="S382" s="131">
        <v>0</v>
      </c>
      <c r="T382" s="131">
        <v>0</v>
      </c>
      <c r="U382" s="131">
        <v>0</v>
      </c>
      <c r="V382" s="131">
        <v>0</v>
      </c>
      <c r="W382" s="131">
        <v>0</v>
      </c>
      <c r="X382" s="131">
        <v>0</v>
      </c>
      <c r="Y382" s="131">
        <v>0</v>
      </c>
      <c r="Z382" s="131">
        <v>0</v>
      </c>
      <c r="AA382" s="131">
        <v>0</v>
      </c>
      <c r="AB382" s="131">
        <v>0</v>
      </c>
      <c r="AC382" s="131">
        <v>0</v>
      </c>
      <c r="AD382" s="131">
        <v>0</v>
      </c>
      <c r="AE382" s="131">
        <v>0</v>
      </c>
      <c r="AF382" s="131">
        <v>0</v>
      </c>
      <c r="AG382" s="131">
        <v>0</v>
      </c>
      <c r="AH382" s="43">
        <v>0</v>
      </c>
    </row>
    <row r="383" spans="4:34">
      <c r="D383" s="62">
        <v>2020</v>
      </c>
      <c r="E383" s="62">
        <v>1</v>
      </c>
      <c r="F383" s="62">
        <v>2020</v>
      </c>
      <c r="G383" s="62">
        <v>2020</v>
      </c>
      <c r="H383" s="131">
        <v>0</v>
      </c>
      <c r="I383" s="131">
        <v>0</v>
      </c>
      <c r="J383" s="131">
        <v>0</v>
      </c>
      <c r="K383" s="131">
        <v>0</v>
      </c>
      <c r="L383" s="131">
        <v>0</v>
      </c>
      <c r="M383" s="131">
        <v>0</v>
      </c>
      <c r="N383" s="131">
        <v>0</v>
      </c>
      <c r="O383" s="131">
        <v>0</v>
      </c>
      <c r="P383" s="131">
        <v>0</v>
      </c>
      <c r="Q383" s="131">
        <v>0</v>
      </c>
      <c r="R383" s="131">
        <v>0</v>
      </c>
      <c r="S383" s="131">
        <v>0</v>
      </c>
      <c r="T383" s="131">
        <v>0</v>
      </c>
      <c r="U383" s="131">
        <v>0</v>
      </c>
      <c r="V383" s="131">
        <v>0</v>
      </c>
      <c r="W383" s="131">
        <v>0</v>
      </c>
      <c r="X383" s="131">
        <v>0</v>
      </c>
      <c r="Y383" s="131">
        <v>0</v>
      </c>
      <c r="Z383" s="131">
        <v>0</v>
      </c>
      <c r="AA383" s="131">
        <v>0</v>
      </c>
      <c r="AB383" s="131">
        <v>0</v>
      </c>
      <c r="AC383" s="131">
        <v>0</v>
      </c>
      <c r="AD383" s="131">
        <v>0</v>
      </c>
      <c r="AE383" s="131">
        <v>0</v>
      </c>
      <c r="AF383" s="131">
        <v>0</v>
      </c>
      <c r="AG383" s="131">
        <v>0</v>
      </c>
      <c r="AH383" s="43">
        <v>0</v>
      </c>
    </row>
    <row r="384" spans="4:34">
      <c r="D384" s="62">
        <v>2020</v>
      </c>
      <c r="E384" s="62">
        <v>2</v>
      </c>
      <c r="F384" s="62">
        <v>2020</v>
      </c>
      <c r="G384" s="62">
        <v>2020</v>
      </c>
      <c r="H384" s="131">
        <v>0</v>
      </c>
      <c r="I384" s="131">
        <v>0</v>
      </c>
      <c r="J384" s="131">
        <v>0</v>
      </c>
      <c r="K384" s="131">
        <v>0</v>
      </c>
      <c r="L384" s="131">
        <v>0</v>
      </c>
      <c r="M384" s="131">
        <v>0</v>
      </c>
      <c r="N384" s="131">
        <v>0</v>
      </c>
      <c r="O384" s="131">
        <v>0</v>
      </c>
      <c r="P384" s="131">
        <v>0</v>
      </c>
      <c r="Q384" s="131">
        <v>0</v>
      </c>
      <c r="R384" s="131">
        <v>0</v>
      </c>
      <c r="S384" s="131">
        <v>0</v>
      </c>
      <c r="T384" s="131">
        <v>0</v>
      </c>
      <c r="U384" s="131">
        <v>0</v>
      </c>
      <c r="V384" s="131">
        <v>0</v>
      </c>
      <c r="W384" s="131">
        <v>0</v>
      </c>
      <c r="X384" s="131">
        <v>0</v>
      </c>
      <c r="Y384" s="131">
        <v>0</v>
      </c>
      <c r="Z384" s="131">
        <v>0</v>
      </c>
      <c r="AA384" s="131">
        <v>0</v>
      </c>
      <c r="AB384" s="131">
        <v>0</v>
      </c>
      <c r="AC384" s="131">
        <v>0</v>
      </c>
      <c r="AD384" s="131">
        <v>0</v>
      </c>
      <c r="AE384" s="131">
        <v>0</v>
      </c>
      <c r="AF384" s="131">
        <v>0</v>
      </c>
      <c r="AG384" s="131">
        <v>0</v>
      </c>
      <c r="AH384" s="43">
        <v>0</v>
      </c>
    </row>
    <row r="385" spans="4:34">
      <c r="D385" s="62">
        <v>2020</v>
      </c>
      <c r="E385" s="62">
        <v>3</v>
      </c>
      <c r="F385" s="62">
        <v>2020</v>
      </c>
      <c r="G385" s="62">
        <v>2020</v>
      </c>
      <c r="H385" s="131">
        <v>0</v>
      </c>
      <c r="I385" s="131">
        <v>0</v>
      </c>
      <c r="J385" s="131">
        <v>0</v>
      </c>
      <c r="K385" s="131">
        <v>0</v>
      </c>
      <c r="L385" s="131">
        <v>0</v>
      </c>
      <c r="M385" s="131">
        <v>0</v>
      </c>
      <c r="N385" s="131">
        <v>0</v>
      </c>
      <c r="O385" s="131">
        <v>0</v>
      </c>
      <c r="P385" s="131">
        <v>0</v>
      </c>
      <c r="Q385" s="131">
        <v>0</v>
      </c>
      <c r="R385" s="131">
        <v>0</v>
      </c>
      <c r="S385" s="131">
        <v>0</v>
      </c>
      <c r="T385" s="131">
        <v>0</v>
      </c>
      <c r="U385" s="131">
        <v>0</v>
      </c>
      <c r="V385" s="131">
        <v>0</v>
      </c>
      <c r="W385" s="131">
        <v>0</v>
      </c>
      <c r="X385" s="131">
        <v>0</v>
      </c>
      <c r="Y385" s="131">
        <v>0</v>
      </c>
      <c r="Z385" s="131">
        <v>0</v>
      </c>
      <c r="AA385" s="131">
        <v>0</v>
      </c>
      <c r="AB385" s="131">
        <v>0</v>
      </c>
      <c r="AC385" s="131">
        <v>0</v>
      </c>
      <c r="AD385" s="131">
        <v>0</v>
      </c>
      <c r="AE385" s="131">
        <v>0</v>
      </c>
      <c r="AF385" s="131">
        <v>0</v>
      </c>
      <c r="AG385" s="131">
        <v>0</v>
      </c>
      <c r="AH385" s="43">
        <v>0</v>
      </c>
    </row>
    <row r="386" spans="4:34">
      <c r="D386" s="62">
        <v>2020</v>
      </c>
      <c r="E386" s="62">
        <v>4</v>
      </c>
      <c r="F386" s="62">
        <v>2020</v>
      </c>
      <c r="G386" s="62">
        <v>2020</v>
      </c>
      <c r="H386" s="131">
        <v>0</v>
      </c>
      <c r="I386" s="131">
        <v>0</v>
      </c>
      <c r="J386" s="131">
        <v>0</v>
      </c>
      <c r="K386" s="131">
        <v>0</v>
      </c>
      <c r="L386" s="131">
        <v>0</v>
      </c>
      <c r="M386" s="131">
        <v>0</v>
      </c>
      <c r="N386" s="131">
        <v>0</v>
      </c>
      <c r="O386" s="131">
        <v>0</v>
      </c>
      <c r="P386" s="131">
        <v>0</v>
      </c>
      <c r="Q386" s="131">
        <v>0</v>
      </c>
      <c r="R386" s="131">
        <v>0</v>
      </c>
      <c r="S386" s="131">
        <v>0</v>
      </c>
      <c r="T386" s="131">
        <v>0</v>
      </c>
      <c r="U386" s="131">
        <v>0</v>
      </c>
      <c r="V386" s="131">
        <v>0</v>
      </c>
      <c r="W386" s="131">
        <v>0</v>
      </c>
      <c r="X386" s="131">
        <v>0</v>
      </c>
      <c r="Y386" s="131">
        <v>0</v>
      </c>
      <c r="Z386" s="131">
        <v>0</v>
      </c>
      <c r="AA386" s="131">
        <v>0</v>
      </c>
      <c r="AB386" s="131">
        <v>0</v>
      </c>
      <c r="AC386" s="131">
        <v>0</v>
      </c>
      <c r="AD386" s="131">
        <v>0</v>
      </c>
      <c r="AE386" s="131">
        <v>0</v>
      </c>
      <c r="AF386" s="131">
        <v>0</v>
      </c>
      <c r="AG386" s="131">
        <v>0</v>
      </c>
      <c r="AH386" s="43">
        <v>0</v>
      </c>
    </row>
    <row r="387" spans="4:34">
      <c r="D387" s="62">
        <v>2020</v>
      </c>
      <c r="E387" s="62">
        <v>5</v>
      </c>
      <c r="F387" s="62">
        <v>2020</v>
      </c>
      <c r="G387" s="62">
        <v>2021</v>
      </c>
      <c r="H387" s="131">
        <v>0</v>
      </c>
      <c r="I387" s="131">
        <v>0</v>
      </c>
      <c r="J387" s="131">
        <v>0</v>
      </c>
      <c r="K387" s="131">
        <v>0</v>
      </c>
      <c r="L387" s="131">
        <v>0</v>
      </c>
      <c r="M387" s="131">
        <v>0</v>
      </c>
      <c r="N387" s="131">
        <v>0</v>
      </c>
      <c r="O387" s="131">
        <v>0</v>
      </c>
      <c r="P387" s="131">
        <v>0</v>
      </c>
      <c r="Q387" s="131">
        <v>0</v>
      </c>
      <c r="R387" s="131">
        <v>0</v>
      </c>
      <c r="S387" s="131">
        <v>0</v>
      </c>
      <c r="T387" s="131">
        <v>0</v>
      </c>
      <c r="U387" s="131">
        <v>0</v>
      </c>
      <c r="V387" s="131">
        <v>0</v>
      </c>
      <c r="W387" s="131">
        <v>0</v>
      </c>
      <c r="X387" s="131">
        <v>0</v>
      </c>
      <c r="Y387" s="131">
        <v>0</v>
      </c>
      <c r="Z387" s="131">
        <v>0</v>
      </c>
      <c r="AA387" s="131">
        <v>0</v>
      </c>
      <c r="AB387" s="131">
        <v>0</v>
      </c>
      <c r="AC387" s="131">
        <v>0</v>
      </c>
      <c r="AD387" s="131">
        <v>0</v>
      </c>
      <c r="AE387" s="131">
        <v>0</v>
      </c>
      <c r="AF387" s="131">
        <v>0</v>
      </c>
      <c r="AG387" s="131">
        <v>0</v>
      </c>
      <c r="AH387" s="43">
        <v>0</v>
      </c>
    </row>
    <row r="388" spans="4:34">
      <c r="D388" s="62">
        <v>2020</v>
      </c>
      <c r="E388" s="62">
        <v>6</v>
      </c>
      <c r="F388" s="62">
        <v>2020</v>
      </c>
      <c r="G388" s="62">
        <v>2021</v>
      </c>
      <c r="H388" s="131">
        <v>0</v>
      </c>
      <c r="I388" s="131">
        <v>0</v>
      </c>
      <c r="J388" s="131">
        <v>0</v>
      </c>
      <c r="K388" s="131">
        <v>0</v>
      </c>
      <c r="L388" s="131">
        <v>0</v>
      </c>
      <c r="M388" s="131">
        <v>0</v>
      </c>
      <c r="N388" s="131">
        <v>0</v>
      </c>
      <c r="O388" s="131">
        <v>0</v>
      </c>
      <c r="P388" s="131">
        <v>0</v>
      </c>
      <c r="Q388" s="131">
        <v>0</v>
      </c>
      <c r="R388" s="131">
        <v>0</v>
      </c>
      <c r="S388" s="131">
        <v>0</v>
      </c>
      <c r="T388" s="131">
        <v>0</v>
      </c>
      <c r="U388" s="131">
        <v>0</v>
      </c>
      <c r="V388" s="131">
        <v>0</v>
      </c>
      <c r="W388" s="131">
        <v>0</v>
      </c>
      <c r="X388" s="131">
        <v>0</v>
      </c>
      <c r="Y388" s="131">
        <v>0</v>
      </c>
      <c r="Z388" s="131">
        <v>0</v>
      </c>
      <c r="AA388" s="131">
        <v>0</v>
      </c>
      <c r="AB388" s="131">
        <v>0</v>
      </c>
      <c r="AC388" s="131">
        <v>0</v>
      </c>
      <c r="AD388" s="131">
        <v>0</v>
      </c>
      <c r="AE388" s="131">
        <v>0</v>
      </c>
      <c r="AF388" s="131">
        <v>0</v>
      </c>
      <c r="AG388" s="131">
        <v>0</v>
      </c>
      <c r="AH388" s="43">
        <v>0</v>
      </c>
    </row>
    <row r="389" spans="4:34">
      <c r="D389" s="62">
        <v>2020</v>
      </c>
      <c r="E389" s="62">
        <v>7</v>
      </c>
      <c r="F389" s="62">
        <v>2021</v>
      </c>
      <c r="G389" s="62">
        <v>2021</v>
      </c>
      <c r="H389" s="131">
        <v>0</v>
      </c>
      <c r="I389" s="131">
        <v>0</v>
      </c>
      <c r="J389" s="131">
        <v>0</v>
      </c>
      <c r="K389" s="131">
        <v>0</v>
      </c>
      <c r="L389" s="131">
        <v>0</v>
      </c>
      <c r="M389" s="131">
        <v>0</v>
      </c>
      <c r="N389" s="131">
        <v>0</v>
      </c>
      <c r="O389" s="131">
        <v>0</v>
      </c>
      <c r="P389" s="131">
        <v>0</v>
      </c>
      <c r="Q389" s="131">
        <v>0</v>
      </c>
      <c r="R389" s="131">
        <v>0</v>
      </c>
      <c r="S389" s="131">
        <v>0</v>
      </c>
      <c r="T389" s="131">
        <v>0</v>
      </c>
      <c r="U389" s="131">
        <v>0</v>
      </c>
      <c r="V389" s="131">
        <v>0</v>
      </c>
      <c r="W389" s="131">
        <v>0</v>
      </c>
      <c r="X389" s="131">
        <v>0</v>
      </c>
      <c r="Y389" s="131">
        <v>0</v>
      </c>
      <c r="Z389" s="131">
        <v>0</v>
      </c>
      <c r="AA389" s="131">
        <v>0</v>
      </c>
      <c r="AB389" s="131">
        <v>0</v>
      </c>
      <c r="AC389" s="131">
        <v>0</v>
      </c>
      <c r="AD389" s="131">
        <v>0</v>
      </c>
      <c r="AE389" s="131">
        <v>0</v>
      </c>
      <c r="AF389" s="131">
        <v>0</v>
      </c>
      <c r="AG389" s="131">
        <v>0</v>
      </c>
      <c r="AH389" s="43">
        <v>0</v>
      </c>
    </row>
    <row r="390" spans="4:34">
      <c r="D390" s="62">
        <v>2020</v>
      </c>
      <c r="E390" s="62">
        <v>8</v>
      </c>
      <c r="F390" s="62">
        <v>2021</v>
      </c>
      <c r="G390" s="62">
        <v>2021</v>
      </c>
      <c r="H390" s="131">
        <v>0</v>
      </c>
      <c r="I390" s="131">
        <v>0</v>
      </c>
      <c r="J390" s="131">
        <v>0</v>
      </c>
      <c r="K390" s="131">
        <v>0</v>
      </c>
      <c r="L390" s="131">
        <v>0</v>
      </c>
      <c r="M390" s="131">
        <v>0</v>
      </c>
      <c r="N390" s="131">
        <v>0</v>
      </c>
      <c r="O390" s="131">
        <v>0</v>
      </c>
      <c r="P390" s="131">
        <v>0</v>
      </c>
      <c r="Q390" s="131">
        <v>0</v>
      </c>
      <c r="R390" s="131">
        <v>0</v>
      </c>
      <c r="S390" s="131">
        <v>0</v>
      </c>
      <c r="T390" s="131">
        <v>0</v>
      </c>
      <c r="U390" s="131">
        <v>0</v>
      </c>
      <c r="V390" s="131">
        <v>0</v>
      </c>
      <c r="W390" s="131">
        <v>0</v>
      </c>
      <c r="X390" s="131">
        <v>0</v>
      </c>
      <c r="Y390" s="131">
        <v>0</v>
      </c>
      <c r="Z390" s="131">
        <v>0</v>
      </c>
      <c r="AA390" s="131">
        <v>0</v>
      </c>
      <c r="AB390" s="131">
        <v>0</v>
      </c>
      <c r="AC390" s="131">
        <v>0</v>
      </c>
      <c r="AD390" s="131">
        <v>0</v>
      </c>
      <c r="AE390" s="131">
        <v>0</v>
      </c>
      <c r="AF390" s="131">
        <v>0</v>
      </c>
      <c r="AG390" s="131">
        <v>0</v>
      </c>
      <c r="AH390" s="43">
        <v>0</v>
      </c>
    </row>
    <row r="391" spans="4:34">
      <c r="D391" s="62">
        <v>2020</v>
      </c>
      <c r="E391" s="62">
        <v>9</v>
      </c>
      <c r="F391" s="62">
        <v>2021</v>
      </c>
      <c r="G391" s="62">
        <v>2021</v>
      </c>
      <c r="H391" s="131">
        <v>0</v>
      </c>
      <c r="I391" s="131">
        <v>0</v>
      </c>
      <c r="J391" s="131">
        <v>0</v>
      </c>
      <c r="K391" s="131">
        <v>0</v>
      </c>
      <c r="L391" s="131">
        <v>0</v>
      </c>
      <c r="M391" s="131">
        <v>0</v>
      </c>
      <c r="N391" s="131">
        <v>0</v>
      </c>
      <c r="O391" s="131">
        <v>0</v>
      </c>
      <c r="P391" s="131">
        <v>0</v>
      </c>
      <c r="Q391" s="131">
        <v>0</v>
      </c>
      <c r="R391" s="131">
        <v>0</v>
      </c>
      <c r="S391" s="131">
        <v>0</v>
      </c>
      <c r="T391" s="131">
        <v>0</v>
      </c>
      <c r="U391" s="131">
        <v>0</v>
      </c>
      <c r="V391" s="131">
        <v>0</v>
      </c>
      <c r="W391" s="131">
        <v>0</v>
      </c>
      <c r="X391" s="131">
        <v>0</v>
      </c>
      <c r="Y391" s="131">
        <v>0</v>
      </c>
      <c r="Z391" s="131">
        <v>0</v>
      </c>
      <c r="AA391" s="131">
        <v>0</v>
      </c>
      <c r="AB391" s="131">
        <v>0</v>
      </c>
      <c r="AC391" s="131">
        <v>0</v>
      </c>
      <c r="AD391" s="131">
        <v>0</v>
      </c>
      <c r="AE391" s="131">
        <v>0</v>
      </c>
      <c r="AF391" s="131">
        <v>0</v>
      </c>
      <c r="AG391" s="131">
        <v>0</v>
      </c>
      <c r="AH391" s="43">
        <v>0</v>
      </c>
    </row>
    <row r="392" spans="4:34">
      <c r="D392" s="62">
        <v>2020</v>
      </c>
      <c r="E392" s="62">
        <v>10</v>
      </c>
      <c r="F392" s="62">
        <v>2021</v>
      </c>
      <c r="G392" s="62">
        <v>2021</v>
      </c>
      <c r="H392" s="131">
        <v>0</v>
      </c>
      <c r="I392" s="131">
        <v>0</v>
      </c>
      <c r="J392" s="131">
        <v>0</v>
      </c>
      <c r="K392" s="131">
        <v>0</v>
      </c>
      <c r="L392" s="131">
        <v>0</v>
      </c>
      <c r="M392" s="131">
        <v>0</v>
      </c>
      <c r="N392" s="131">
        <v>0</v>
      </c>
      <c r="O392" s="131">
        <v>0</v>
      </c>
      <c r="P392" s="131">
        <v>0</v>
      </c>
      <c r="Q392" s="131">
        <v>0</v>
      </c>
      <c r="R392" s="131">
        <v>0</v>
      </c>
      <c r="S392" s="131">
        <v>0</v>
      </c>
      <c r="T392" s="131">
        <v>0</v>
      </c>
      <c r="U392" s="131">
        <v>0</v>
      </c>
      <c r="V392" s="131">
        <v>0</v>
      </c>
      <c r="W392" s="131">
        <v>0</v>
      </c>
      <c r="X392" s="131">
        <v>0</v>
      </c>
      <c r="Y392" s="131">
        <v>0</v>
      </c>
      <c r="Z392" s="131">
        <v>0</v>
      </c>
      <c r="AA392" s="131">
        <v>0</v>
      </c>
      <c r="AB392" s="131">
        <v>0</v>
      </c>
      <c r="AC392" s="131">
        <v>0</v>
      </c>
      <c r="AD392" s="131">
        <v>0</v>
      </c>
      <c r="AE392" s="131">
        <v>0</v>
      </c>
      <c r="AF392" s="131">
        <v>0</v>
      </c>
      <c r="AG392" s="131">
        <v>0</v>
      </c>
      <c r="AH392" s="43">
        <v>0</v>
      </c>
    </row>
    <row r="393" spans="4:34">
      <c r="D393" s="62">
        <v>2020</v>
      </c>
      <c r="E393" s="62">
        <v>11</v>
      </c>
      <c r="F393" s="62">
        <v>2021</v>
      </c>
      <c r="G393" s="62">
        <v>2021</v>
      </c>
      <c r="H393" s="131">
        <v>0</v>
      </c>
      <c r="I393" s="131">
        <v>0</v>
      </c>
      <c r="J393" s="131">
        <v>0</v>
      </c>
      <c r="K393" s="131">
        <v>0</v>
      </c>
      <c r="L393" s="131">
        <v>0</v>
      </c>
      <c r="M393" s="131">
        <v>0</v>
      </c>
      <c r="N393" s="131">
        <v>0</v>
      </c>
      <c r="O393" s="131">
        <v>0</v>
      </c>
      <c r="P393" s="131">
        <v>0</v>
      </c>
      <c r="Q393" s="131">
        <v>0</v>
      </c>
      <c r="R393" s="131">
        <v>0</v>
      </c>
      <c r="S393" s="131">
        <v>0</v>
      </c>
      <c r="T393" s="131">
        <v>0</v>
      </c>
      <c r="U393" s="131">
        <v>0</v>
      </c>
      <c r="V393" s="131">
        <v>0</v>
      </c>
      <c r="W393" s="131">
        <v>0</v>
      </c>
      <c r="X393" s="131">
        <v>0</v>
      </c>
      <c r="Y393" s="131">
        <v>0</v>
      </c>
      <c r="Z393" s="131">
        <v>0</v>
      </c>
      <c r="AA393" s="131">
        <v>0</v>
      </c>
      <c r="AB393" s="131">
        <v>0</v>
      </c>
      <c r="AC393" s="131">
        <v>0</v>
      </c>
      <c r="AD393" s="131">
        <v>0</v>
      </c>
      <c r="AE393" s="131">
        <v>0</v>
      </c>
      <c r="AF393" s="131">
        <v>0</v>
      </c>
      <c r="AG393" s="131">
        <v>0</v>
      </c>
      <c r="AH393" s="43">
        <v>0</v>
      </c>
    </row>
    <row r="394" spans="4:34">
      <c r="D394" s="62">
        <v>2020</v>
      </c>
      <c r="E394" s="62">
        <v>12</v>
      </c>
      <c r="F394" s="62">
        <v>2021</v>
      </c>
      <c r="G394" s="62">
        <v>2021</v>
      </c>
      <c r="H394" s="131">
        <v>0</v>
      </c>
      <c r="I394" s="131">
        <v>0</v>
      </c>
      <c r="J394" s="131">
        <v>0</v>
      </c>
      <c r="K394" s="131">
        <v>0</v>
      </c>
      <c r="L394" s="131">
        <v>0</v>
      </c>
      <c r="M394" s="131">
        <v>0</v>
      </c>
      <c r="N394" s="131">
        <v>0</v>
      </c>
      <c r="O394" s="131">
        <v>0</v>
      </c>
      <c r="P394" s="131">
        <v>0</v>
      </c>
      <c r="Q394" s="131">
        <v>0</v>
      </c>
      <c r="R394" s="131">
        <v>0</v>
      </c>
      <c r="S394" s="131">
        <v>0</v>
      </c>
      <c r="T394" s="131">
        <v>0</v>
      </c>
      <c r="U394" s="131">
        <v>0</v>
      </c>
      <c r="V394" s="131">
        <v>0</v>
      </c>
      <c r="W394" s="131">
        <v>0</v>
      </c>
      <c r="X394" s="131">
        <v>0</v>
      </c>
      <c r="Y394" s="131">
        <v>0</v>
      </c>
      <c r="Z394" s="131">
        <v>0</v>
      </c>
      <c r="AA394" s="131">
        <v>0</v>
      </c>
      <c r="AB394" s="131">
        <v>0</v>
      </c>
      <c r="AC394" s="131">
        <v>0</v>
      </c>
      <c r="AD394" s="131">
        <v>0</v>
      </c>
      <c r="AE394" s="131">
        <v>0</v>
      </c>
      <c r="AF394" s="131">
        <v>0</v>
      </c>
      <c r="AG394" s="131">
        <v>0</v>
      </c>
      <c r="AH394" s="43">
        <v>0</v>
      </c>
    </row>
    <row r="395" spans="4:34">
      <c r="D395" s="62">
        <v>2021</v>
      </c>
      <c r="E395" s="62">
        <v>1</v>
      </c>
      <c r="F395" s="62">
        <v>2021</v>
      </c>
      <c r="G395" s="62">
        <v>2021</v>
      </c>
      <c r="H395" s="131">
        <v>0</v>
      </c>
      <c r="I395" s="131">
        <v>0</v>
      </c>
      <c r="J395" s="131">
        <v>0</v>
      </c>
      <c r="K395" s="131">
        <v>0</v>
      </c>
      <c r="L395" s="131">
        <v>0</v>
      </c>
      <c r="M395" s="131">
        <v>0</v>
      </c>
      <c r="N395" s="131">
        <v>0</v>
      </c>
      <c r="O395" s="131">
        <v>0</v>
      </c>
      <c r="P395" s="131">
        <v>0</v>
      </c>
      <c r="Q395" s="131">
        <v>0</v>
      </c>
      <c r="R395" s="131">
        <v>0</v>
      </c>
      <c r="S395" s="131">
        <v>0</v>
      </c>
      <c r="T395" s="131">
        <v>0</v>
      </c>
      <c r="U395" s="131">
        <v>0</v>
      </c>
      <c r="V395" s="131">
        <v>0</v>
      </c>
      <c r="W395" s="131">
        <v>0</v>
      </c>
      <c r="X395" s="131">
        <v>0</v>
      </c>
      <c r="Y395" s="131">
        <v>0</v>
      </c>
      <c r="Z395" s="131">
        <v>0</v>
      </c>
      <c r="AA395" s="131">
        <v>0</v>
      </c>
      <c r="AB395" s="131">
        <v>0</v>
      </c>
      <c r="AC395" s="131">
        <v>0</v>
      </c>
      <c r="AD395" s="131">
        <v>0</v>
      </c>
      <c r="AE395" s="131">
        <v>0</v>
      </c>
      <c r="AF395" s="131">
        <v>0</v>
      </c>
      <c r="AG395" s="131">
        <v>0</v>
      </c>
      <c r="AH395" s="43">
        <v>0</v>
      </c>
    </row>
    <row r="396" spans="4:34">
      <c r="D396" s="62">
        <v>2021</v>
      </c>
      <c r="E396" s="62">
        <v>2</v>
      </c>
      <c r="F396" s="62">
        <v>2021</v>
      </c>
      <c r="G396" s="62">
        <v>2021</v>
      </c>
      <c r="H396" s="131">
        <v>0</v>
      </c>
      <c r="I396" s="131">
        <v>0</v>
      </c>
      <c r="J396" s="131">
        <v>0</v>
      </c>
      <c r="K396" s="131">
        <v>0</v>
      </c>
      <c r="L396" s="131">
        <v>0</v>
      </c>
      <c r="M396" s="131">
        <v>0</v>
      </c>
      <c r="N396" s="131">
        <v>0</v>
      </c>
      <c r="O396" s="131">
        <v>0</v>
      </c>
      <c r="P396" s="131">
        <v>0</v>
      </c>
      <c r="Q396" s="131">
        <v>0</v>
      </c>
      <c r="R396" s="131">
        <v>0</v>
      </c>
      <c r="S396" s="131">
        <v>0</v>
      </c>
      <c r="T396" s="131">
        <v>0</v>
      </c>
      <c r="U396" s="131">
        <v>0</v>
      </c>
      <c r="V396" s="131">
        <v>0</v>
      </c>
      <c r="W396" s="131">
        <v>0</v>
      </c>
      <c r="X396" s="131">
        <v>0</v>
      </c>
      <c r="Y396" s="131">
        <v>0</v>
      </c>
      <c r="Z396" s="131">
        <v>0</v>
      </c>
      <c r="AA396" s="131">
        <v>0</v>
      </c>
      <c r="AB396" s="131">
        <v>0</v>
      </c>
      <c r="AC396" s="131">
        <v>0</v>
      </c>
      <c r="AD396" s="131">
        <v>0</v>
      </c>
      <c r="AE396" s="131">
        <v>0</v>
      </c>
      <c r="AF396" s="131">
        <v>0</v>
      </c>
      <c r="AG396" s="131">
        <v>0</v>
      </c>
      <c r="AH396" s="43">
        <v>0</v>
      </c>
    </row>
    <row r="397" spans="4:34">
      <c r="D397" s="62">
        <v>2021</v>
      </c>
      <c r="E397" s="62">
        <v>3</v>
      </c>
      <c r="F397" s="62">
        <v>2021</v>
      </c>
      <c r="G397" s="62">
        <v>2021</v>
      </c>
      <c r="H397" s="131">
        <v>0</v>
      </c>
      <c r="I397" s="131">
        <v>0</v>
      </c>
      <c r="J397" s="131">
        <v>0</v>
      </c>
      <c r="K397" s="131">
        <v>0</v>
      </c>
      <c r="L397" s="131">
        <v>0</v>
      </c>
      <c r="M397" s="131">
        <v>0</v>
      </c>
      <c r="N397" s="131">
        <v>0</v>
      </c>
      <c r="O397" s="131">
        <v>0</v>
      </c>
      <c r="P397" s="131">
        <v>0</v>
      </c>
      <c r="Q397" s="131">
        <v>0</v>
      </c>
      <c r="R397" s="131">
        <v>0</v>
      </c>
      <c r="S397" s="131">
        <v>0</v>
      </c>
      <c r="T397" s="131">
        <v>0</v>
      </c>
      <c r="U397" s="131">
        <v>0</v>
      </c>
      <c r="V397" s="131">
        <v>0</v>
      </c>
      <c r="W397" s="131">
        <v>0</v>
      </c>
      <c r="X397" s="131">
        <v>0</v>
      </c>
      <c r="Y397" s="131">
        <v>0</v>
      </c>
      <c r="Z397" s="131">
        <v>0</v>
      </c>
      <c r="AA397" s="131">
        <v>0</v>
      </c>
      <c r="AB397" s="131">
        <v>0</v>
      </c>
      <c r="AC397" s="131">
        <v>0</v>
      </c>
      <c r="AD397" s="131">
        <v>0</v>
      </c>
      <c r="AE397" s="131">
        <v>0</v>
      </c>
      <c r="AF397" s="131">
        <v>0</v>
      </c>
      <c r="AG397" s="131">
        <v>0</v>
      </c>
      <c r="AH397" s="43">
        <v>0</v>
      </c>
    </row>
    <row r="398" spans="4:34">
      <c r="D398" s="62">
        <v>2021</v>
      </c>
      <c r="E398" s="62">
        <v>4</v>
      </c>
      <c r="F398" s="62">
        <v>2021</v>
      </c>
      <c r="G398" s="62">
        <v>2021</v>
      </c>
      <c r="H398" s="131">
        <v>0</v>
      </c>
      <c r="I398" s="131">
        <v>0</v>
      </c>
      <c r="J398" s="131">
        <v>0</v>
      </c>
      <c r="K398" s="131">
        <v>0</v>
      </c>
      <c r="L398" s="131">
        <v>0</v>
      </c>
      <c r="M398" s="131">
        <v>0</v>
      </c>
      <c r="N398" s="131">
        <v>0</v>
      </c>
      <c r="O398" s="131">
        <v>0</v>
      </c>
      <c r="P398" s="131">
        <v>0</v>
      </c>
      <c r="Q398" s="131">
        <v>0</v>
      </c>
      <c r="R398" s="131">
        <v>0</v>
      </c>
      <c r="S398" s="131">
        <v>0</v>
      </c>
      <c r="T398" s="131">
        <v>0</v>
      </c>
      <c r="U398" s="131">
        <v>0</v>
      </c>
      <c r="V398" s="131">
        <v>0</v>
      </c>
      <c r="W398" s="131">
        <v>0</v>
      </c>
      <c r="X398" s="131">
        <v>0</v>
      </c>
      <c r="Y398" s="131">
        <v>0</v>
      </c>
      <c r="Z398" s="131">
        <v>0</v>
      </c>
      <c r="AA398" s="131">
        <v>0</v>
      </c>
      <c r="AB398" s="131">
        <v>0</v>
      </c>
      <c r="AC398" s="131">
        <v>0</v>
      </c>
      <c r="AD398" s="131">
        <v>0</v>
      </c>
      <c r="AE398" s="131">
        <v>0</v>
      </c>
      <c r="AF398" s="131">
        <v>0</v>
      </c>
      <c r="AG398" s="131">
        <v>0</v>
      </c>
      <c r="AH398" s="43">
        <v>0</v>
      </c>
    </row>
    <row r="399" spans="4:34">
      <c r="D399" s="62">
        <v>2021</v>
      </c>
      <c r="E399" s="62">
        <v>5</v>
      </c>
      <c r="F399" s="62">
        <v>2021</v>
      </c>
      <c r="G399" s="62">
        <v>2022</v>
      </c>
      <c r="H399" s="131">
        <v>0</v>
      </c>
      <c r="I399" s="131">
        <v>0</v>
      </c>
      <c r="J399" s="131">
        <v>0</v>
      </c>
      <c r="K399" s="131">
        <v>0</v>
      </c>
      <c r="L399" s="131">
        <v>0</v>
      </c>
      <c r="M399" s="131">
        <v>0</v>
      </c>
      <c r="N399" s="131">
        <v>0</v>
      </c>
      <c r="O399" s="131">
        <v>0</v>
      </c>
      <c r="P399" s="131">
        <v>0</v>
      </c>
      <c r="Q399" s="131">
        <v>0</v>
      </c>
      <c r="R399" s="131">
        <v>0</v>
      </c>
      <c r="S399" s="131">
        <v>0</v>
      </c>
      <c r="T399" s="131">
        <v>0</v>
      </c>
      <c r="U399" s="131">
        <v>0</v>
      </c>
      <c r="V399" s="131">
        <v>0</v>
      </c>
      <c r="W399" s="131">
        <v>0</v>
      </c>
      <c r="X399" s="131">
        <v>0</v>
      </c>
      <c r="Y399" s="131">
        <v>0</v>
      </c>
      <c r="Z399" s="131">
        <v>0</v>
      </c>
      <c r="AA399" s="131">
        <v>0</v>
      </c>
      <c r="AB399" s="131">
        <v>0</v>
      </c>
      <c r="AC399" s="131">
        <v>0</v>
      </c>
      <c r="AD399" s="131">
        <v>0</v>
      </c>
      <c r="AE399" s="131">
        <v>0</v>
      </c>
      <c r="AF399" s="131">
        <v>0</v>
      </c>
      <c r="AG399" s="131">
        <v>0</v>
      </c>
      <c r="AH399" s="43">
        <v>0</v>
      </c>
    </row>
    <row r="400" spans="4:34">
      <c r="D400" s="62">
        <v>2021</v>
      </c>
      <c r="E400" s="62">
        <v>6</v>
      </c>
      <c r="F400" s="62">
        <v>2021</v>
      </c>
      <c r="G400" s="62">
        <v>2022</v>
      </c>
      <c r="H400" s="131">
        <v>0</v>
      </c>
      <c r="I400" s="131">
        <v>0</v>
      </c>
      <c r="J400" s="131">
        <v>0</v>
      </c>
      <c r="K400" s="131">
        <v>0</v>
      </c>
      <c r="L400" s="131">
        <v>0</v>
      </c>
      <c r="M400" s="131">
        <v>0</v>
      </c>
      <c r="N400" s="131">
        <v>0</v>
      </c>
      <c r="O400" s="131">
        <v>0</v>
      </c>
      <c r="P400" s="131">
        <v>0</v>
      </c>
      <c r="Q400" s="131">
        <v>0</v>
      </c>
      <c r="R400" s="131">
        <v>0</v>
      </c>
      <c r="S400" s="131">
        <v>0</v>
      </c>
      <c r="T400" s="131">
        <v>0</v>
      </c>
      <c r="U400" s="131">
        <v>0</v>
      </c>
      <c r="V400" s="131">
        <v>0</v>
      </c>
      <c r="W400" s="131">
        <v>0</v>
      </c>
      <c r="X400" s="131">
        <v>0</v>
      </c>
      <c r="Y400" s="131">
        <v>0</v>
      </c>
      <c r="Z400" s="131">
        <v>0</v>
      </c>
      <c r="AA400" s="131">
        <v>0</v>
      </c>
      <c r="AB400" s="131">
        <v>0</v>
      </c>
      <c r="AC400" s="131">
        <v>0</v>
      </c>
      <c r="AD400" s="131">
        <v>0</v>
      </c>
      <c r="AE400" s="131">
        <v>0</v>
      </c>
      <c r="AF400" s="131">
        <v>0</v>
      </c>
      <c r="AG400" s="131">
        <v>0</v>
      </c>
      <c r="AH400" s="43">
        <v>0</v>
      </c>
    </row>
    <row r="401" spans="4:34">
      <c r="D401" s="62">
        <v>2021</v>
      </c>
      <c r="E401" s="62">
        <v>7</v>
      </c>
      <c r="F401" s="62">
        <v>2022</v>
      </c>
      <c r="G401" s="62">
        <v>2022</v>
      </c>
      <c r="H401" s="131">
        <v>0</v>
      </c>
      <c r="I401" s="131">
        <v>0</v>
      </c>
      <c r="J401" s="131">
        <v>0</v>
      </c>
      <c r="K401" s="131">
        <v>0</v>
      </c>
      <c r="L401" s="131">
        <v>0</v>
      </c>
      <c r="M401" s="131">
        <v>0</v>
      </c>
      <c r="N401" s="131">
        <v>0</v>
      </c>
      <c r="O401" s="131">
        <v>0</v>
      </c>
      <c r="P401" s="131">
        <v>0</v>
      </c>
      <c r="Q401" s="131">
        <v>0</v>
      </c>
      <c r="R401" s="131">
        <v>0</v>
      </c>
      <c r="S401" s="131">
        <v>0</v>
      </c>
      <c r="T401" s="131">
        <v>0</v>
      </c>
      <c r="U401" s="131">
        <v>0</v>
      </c>
      <c r="V401" s="131">
        <v>0</v>
      </c>
      <c r="W401" s="131">
        <v>0</v>
      </c>
      <c r="X401" s="131">
        <v>0</v>
      </c>
      <c r="Y401" s="131">
        <v>0</v>
      </c>
      <c r="Z401" s="131">
        <v>0</v>
      </c>
      <c r="AA401" s="131">
        <v>0</v>
      </c>
      <c r="AB401" s="131">
        <v>0</v>
      </c>
      <c r="AC401" s="131">
        <v>0</v>
      </c>
      <c r="AD401" s="131">
        <v>0</v>
      </c>
      <c r="AE401" s="131">
        <v>0</v>
      </c>
      <c r="AF401" s="131">
        <v>0</v>
      </c>
      <c r="AG401" s="131">
        <v>0</v>
      </c>
      <c r="AH401" s="43">
        <v>0</v>
      </c>
    </row>
    <row r="402" spans="4:34">
      <c r="D402" s="62">
        <v>2021</v>
      </c>
      <c r="E402" s="62">
        <v>8</v>
      </c>
      <c r="F402" s="62">
        <v>2022</v>
      </c>
      <c r="G402" s="62">
        <v>2022</v>
      </c>
      <c r="H402" s="131">
        <v>0</v>
      </c>
      <c r="I402" s="131">
        <v>0</v>
      </c>
      <c r="J402" s="131">
        <v>0</v>
      </c>
      <c r="K402" s="131">
        <v>0</v>
      </c>
      <c r="L402" s="131">
        <v>0</v>
      </c>
      <c r="M402" s="131">
        <v>0</v>
      </c>
      <c r="N402" s="131">
        <v>0</v>
      </c>
      <c r="O402" s="131">
        <v>0</v>
      </c>
      <c r="P402" s="131">
        <v>0</v>
      </c>
      <c r="Q402" s="131">
        <v>0</v>
      </c>
      <c r="R402" s="131">
        <v>0</v>
      </c>
      <c r="S402" s="131">
        <v>0</v>
      </c>
      <c r="T402" s="131">
        <v>0</v>
      </c>
      <c r="U402" s="131">
        <v>0</v>
      </c>
      <c r="V402" s="131">
        <v>0</v>
      </c>
      <c r="W402" s="131">
        <v>0</v>
      </c>
      <c r="X402" s="131">
        <v>0</v>
      </c>
      <c r="Y402" s="131">
        <v>0</v>
      </c>
      <c r="Z402" s="131">
        <v>0</v>
      </c>
      <c r="AA402" s="131">
        <v>0</v>
      </c>
      <c r="AB402" s="131">
        <v>0</v>
      </c>
      <c r="AC402" s="131">
        <v>0</v>
      </c>
      <c r="AD402" s="131">
        <v>0</v>
      </c>
      <c r="AE402" s="131">
        <v>0</v>
      </c>
      <c r="AF402" s="131">
        <v>0</v>
      </c>
      <c r="AG402" s="131">
        <v>0</v>
      </c>
      <c r="AH402" s="43">
        <v>0</v>
      </c>
    </row>
    <row r="403" spans="4:34">
      <c r="D403" s="62">
        <v>2021</v>
      </c>
      <c r="E403" s="62">
        <v>9</v>
      </c>
      <c r="F403" s="62">
        <v>2022</v>
      </c>
      <c r="G403" s="62">
        <v>2022</v>
      </c>
      <c r="H403" s="131">
        <v>0</v>
      </c>
      <c r="I403" s="131">
        <v>0</v>
      </c>
      <c r="J403" s="131">
        <v>0</v>
      </c>
      <c r="K403" s="131">
        <v>0</v>
      </c>
      <c r="L403" s="131">
        <v>0</v>
      </c>
      <c r="M403" s="131">
        <v>0</v>
      </c>
      <c r="N403" s="131">
        <v>0</v>
      </c>
      <c r="O403" s="131">
        <v>0</v>
      </c>
      <c r="P403" s="131">
        <v>0</v>
      </c>
      <c r="Q403" s="131">
        <v>0</v>
      </c>
      <c r="R403" s="131">
        <v>0</v>
      </c>
      <c r="S403" s="131">
        <v>0</v>
      </c>
      <c r="T403" s="131">
        <v>0</v>
      </c>
      <c r="U403" s="131">
        <v>0</v>
      </c>
      <c r="V403" s="131">
        <v>0</v>
      </c>
      <c r="W403" s="131">
        <v>0</v>
      </c>
      <c r="X403" s="131">
        <v>0</v>
      </c>
      <c r="Y403" s="131">
        <v>0</v>
      </c>
      <c r="Z403" s="131">
        <v>0</v>
      </c>
      <c r="AA403" s="131">
        <v>0</v>
      </c>
      <c r="AB403" s="131">
        <v>0</v>
      </c>
      <c r="AC403" s="131">
        <v>0</v>
      </c>
      <c r="AD403" s="131">
        <v>0</v>
      </c>
      <c r="AE403" s="131">
        <v>0</v>
      </c>
      <c r="AF403" s="131">
        <v>0</v>
      </c>
      <c r="AG403" s="131">
        <v>0</v>
      </c>
      <c r="AH403" s="43">
        <v>0</v>
      </c>
    </row>
    <row r="404" spans="4:34">
      <c r="D404" s="62">
        <v>2021</v>
      </c>
      <c r="E404" s="62">
        <v>10</v>
      </c>
      <c r="F404" s="62">
        <v>2022</v>
      </c>
      <c r="G404" s="62">
        <v>2022</v>
      </c>
      <c r="H404" s="131">
        <v>0</v>
      </c>
      <c r="I404" s="131">
        <v>0</v>
      </c>
      <c r="J404" s="131">
        <v>0</v>
      </c>
      <c r="K404" s="131">
        <v>0</v>
      </c>
      <c r="L404" s="131">
        <v>0</v>
      </c>
      <c r="M404" s="131">
        <v>0</v>
      </c>
      <c r="N404" s="131">
        <v>0</v>
      </c>
      <c r="O404" s="131">
        <v>0</v>
      </c>
      <c r="P404" s="131">
        <v>0</v>
      </c>
      <c r="Q404" s="131">
        <v>0</v>
      </c>
      <c r="R404" s="131">
        <v>0</v>
      </c>
      <c r="S404" s="131">
        <v>0</v>
      </c>
      <c r="T404" s="131">
        <v>0</v>
      </c>
      <c r="U404" s="131">
        <v>0</v>
      </c>
      <c r="V404" s="131">
        <v>0</v>
      </c>
      <c r="W404" s="131">
        <v>0</v>
      </c>
      <c r="X404" s="131">
        <v>0</v>
      </c>
      <c r="Y404" s="131">
        <v>0</v>
      </c>
      <c r="Z404" s="131">
        <v>0</v>
      </c>
      <c r="AA404" s="131">
        <v>0</v>
      </c>
      <c r="AB404" s="131">
        <v>0</v>
      </c>
      <c r="AC404" s="131">
        <v>0</v>
      </c>
      <c r="AD404" s="131">
        <v>0</v>
      </c>
      <c r="AE404" s="131">
        <v>0</v>
      </c>
      <c r="AF404" s="131">
        <v>0</v>
      </c>
      <c r="AG404" s="131">
        <v>0</v>
      </c>
      <c r="AH404" s="43">
        <v>0</v>
      </c>
    </row>
    <row r="405" spans="4:34">
      <c r="D405" s="62">
        <v>2021</v>
      </c>
      <c r="E405" s="62">
        <v>11</v>
      </c>
      <c r="F405" s="62">
        <v>2022</v>
      </c>
      <c r="G405" s="62">
        <v>2022</v>
      </c>
      <c r="H405" s="131">
        <v>0</v>
      </c>
      <c r="I405" s="131">
        <v>0</v>
      </c>
      <c r="J405" s="131">
        <v>0</v>
      </c>
      <c r="K405" s="131">
        <v>0</v>
      </c>
      <c r="L405" s="131">
        <v>0</v>
      </c>
      <c r="M405" s="131">
        <v>0</v>
      </c>
      <c r="N405" s="131">
        <v>0</v>
      </c>
      <c r="O405" s="131">
        <v>0</v>
      </c>
      <c r="P405" s="131">
        <v>0</v>
      </c>
      <c r="Q405" s="131">
        <v>0</v>
      </c>
      <c r="R405" s="131">
        <v>0</v>
      </c>
      <c r="S405" s="131">
        <v>0</v>
      </c>
      <c r="T405" s="131">
        <v>0</v>
      </c>
      <c r="U405" s="131">
        <v>0</v>
      </c>
      <c r="V405" s="131">
        <v>0</v>
      </c>
      <c r="W405" s="131">
        <v>0</v>
      </c>
      <c r="X405" s="131">
        <v>0</v>
      </c>
      <c r="Y405" s="131">
        <v>0</v>
      </c>
      <c r="Z405" s="131">
        <v>0</v>
      </c>
      <c r="AA405" s="131">
        <v>0</v>
      </c>
      <c r="AB405" s="131">
        <v>0</v>
      </c>
      <c r="AC405" s="131">
        <v>0</v>
      </c>
      <c r="AD405" s="131">
        <v>0</v>
      </c>
      <c r="AE405" s="131">
        <v>0</v>
      </c>
      <c r="AF405" s="131">
        <v>0</v>
      </c>
      <c r="AG405" s="131">
        <v>0</v>
      </c>
      <c r="AH405" s="43">
        <v>0</v>
      </c>
    </row>
    <row r="406" spans="4:34">
      <c r="D406" s="62">
        <v>2021</v>
      </c>
      <c r="E406" s="62">
        <v>12</v>
      </c>
      <c r="F406" s="62">
        <v>2022</v>
      </c>
      <c r="G406" s="62">
        <v>2022</v>
      </c>
      <c r="H406" s="131">
        <v>0</v>
      </c>
      <c r="I406" s="131">
        <v>0</v>
      </c>
      <c r="J406" s="131">
        <v>0</v>
      </c>
      <c r="K406" s="131">
        <v>0</v>
      </c>
      <c r="L406" s="131">
        <v>0</v>
      </c>
      <c r="M406" s="131">
        <v>0</v>
      </c>
      <c r="N406" s="131">
        <v>0</v>
      </c>
      <c r="O406" s="131">
        <v>0</v>
      </c>
      <c r="P406" s="131">
        <v>0</v>
      </c>
      <c r="Q406" s="131">
        <v>0</v>
      </c>
      <c r="R406" s="131">
        <v>0</v>
      </c>
      <c r="S406" s="131">
        <v>0</v>
      </c>
      <c r="T406" s="131">
        <v>0</v>
      </c>
      <c r="U406" s="131">
        <v>0</v>
      </c>
      <c r="V406" s="131">
        <v>0</v>
      </c>
      <c r="W406" s="131">
        <v>0</v>
      </c>
      <c r="X406" s="131">
        <v>0</v>
      </c>
      <c r="Y406" s="131">
        <v>0</v>
      </c>
      <c r="Z406" s="131">
        <v>0</v>
      </c>
      <c r="AA406" s="131">
        <v>0</v>
      </c>
      <c r="AB406" s="131">
        <v>0</v>
      </c>
      <c r="AC406" s="131">
        <v>0</v>
      </c>
      <c r="AD406" s="131">
        <v>0</v>
      </c>
      <c r="AE406" s="131">
        <v>0</v>
      </c>
      <c r="AF406" s="131">
        <v>0</v>
      </c>
      <c r="AG406" s="131">
        <v>0</v>
      </c>
      <c r="AH406" s="43">
        <v>0</v>
      </c>
    </row>
    <row r="407" spans="4:34">
      <c r="D407" s="62">
        <v>2022</v>
      </c>
      <c r="E407" s="62">
        <v>1</v>
      </c>
      <c r="F407" s="62">
        <v>2022</v>
      </c>
      <c r="G407" s="62">
        <v>2022</v>
      </c>
      <c r="H407" s="131">
        <v>0</v>
      </c>
      <c r="I407" s="131">
        <v>0</v>
      </c>
      <c r="J407" s="131">
        <v>0</v>
      </c>
      <c r="K407" s="131">
        <v>0</v>
      </c>
      <c r="L407" s="131">
        <v>0</v>
      </c>
      <c r="M407" s="131">
        <v>0</v>
      </c>
      <c r="N407" s="131">
        <v>0</v>
      </c>
      <c r="O407" s="131">
        <v>0</v>
      </c>
      <c r="P407" s="131">
        <v>0</v>
      </c>
      <c r="Q407" s="131">
        <v>0</v>
      </c>
      <c r="R407" s="131">
        <v>0</v>
      </c>
      <c r="S407" s="131">
        <v>0</v>
      </c>
      <c r="T407" s="131">
        <v>0</v>
      </c>
      <c r="U407" s="131">
        <v>0</v>
      </c>
      <c r="V407" s="131">
        <v>0</v>
      </c>
      <c r="W407" s="131">
        <v>0</v>
      </c>
      <c r="X407" s="131">
        <v>0</v>
      </c>
      <c r="Y407" s="131">
        <v>0</v>
      </c>
      <c r="Z407" s="131">
        <v>0</v>
      </c>
      <c r="AA407" s="131">
        <v>0</v>
      </c>
      <c r="AB407" s="131">
        <v>0</v>
      </c>
      <c r="AC407" s="131">
        <v>0</v>
      </c>
      <c r="AD407" s="131">
        <v>0</v>
      </c>
      <c r="AE407" s="131">
        <v>0</v>
      </c>
      <c r="AF407" s="131">
        <v>0</v>
      </c>
      <c r="AG407" s="131">
        <v>0</v>
      </c>
      <c r="AH407" s="43">
        <v>0</v>
      </c>
    </row>
    <row r="408" spans="4:34">
      <c r="D408" s="62">
        <v>2022</v>
      </c>
      <c r="E408" s="62">
        <v>2</v>
      </c>
      <c r="F408" s="62">
        <v>2022</v>
      </c>
      <c r="G408" s="62">
        <v>2022</v>
      </c>
      <c r="H408" s="131">
        <v>0</v>
      </c>
      <c r="I408" s="131">
        <v>0</v>
      </c>
      <c r="J408" s="131">
        <v>0</v>
      </c>
      <c r="K408" s="131">
        <v>0</v>
      </c>
      <c r="L408" s="131">
        <v>0</v>
      </c>
      <c r="M408" s="131">
        <v>0</v>
      </c>
      <c r="N408" s="131">
        <v>0</v>
      </c>
      <c r="O408" s="131">
        <v>0</v>
      </c>
      <c r="P408" s="131">
        <v>0</v>
      </c>
      <c r="Q408" s="131">
        <v>0</v>
      </c>
      <c r="R408" s="131">
        <v>0</v>
      </c>
      <c r="S408" s="131">
        <v>0</v>
      </c>
      <c r="T408" s="131">
        <v>0</v>
      </c>
      <c r="U408" s="131">
        <v>0</v>
      </c>
      <c r="V408" s="131">
        <v>0</v>
      </c>
      <c r="W408" s="131">
        <v>0</v>
      </c>
      <c r="X408" s="131">
        <v>0</v>
      </c>
      <c r="Y408" s="131">
        <v>0</v>
      </c>
      <c r="Z408" s="131">
        <v>0</v>
      </c>
      <c r="AA408" s="131">
        <v>0</v>
      </c>
      <c r="AB408" s="131">
        <v>0</v>
      </c>
      <c r="AC408" s="131">
        <v>0</v>
      </c>
      <c r="AD408" s="131">
        <v>0</v>
      </c>
      <c r="AE408" s="131">
        <v>0</v>
      </c>
      <c r="AF408" s="131">
        <v>0</v>
      </c>
      <c r="AG408" s="131">
        <v>0</v>
      </c>
      <c r="AH408" s="43">
        <v>0</v>
      </c>
    </row>
    <row r="409" spans="4:34">
      <c r="D409" s="62">
        <v>2022</v>
      </c>
      <c r="E409" s="62">
        <v>3</v>
      </c>
      <c r="F409" s="62">
        <v>2022</v>
      </c>
      <c r="G409" s="62">
        <v>2022</v>
      </c>
      <c r="H409" s="131">
        <v>0</v>
      </c>
      <c r="I409" s="131">
        <v>0</v>
      </c>
      <c r="J409" s="131">
        <v>0</v>
      </c>
      <c r="K409" s="131">
        <v>0</v>
      </c>
      <c r="L409" s="131">
        <v>0</v>
      </c>
      <c r="M409" s="131">
        <v>0</v>
      </c>
      <c r="N409" s="131">
        <v>0</v>
      </c>
      <c r="O409" s="131">
        <v>0</v>
      </c>
      <c r="P409" s="131">
        <v>0</v>
      </c>
      <c r="Q409" s="131">
        <v>0</v>
      </c>
      <c r="R409" s="131">
        <v>0</v>
      </c>
      <c r="S409" s="131">
        <v>0</v>
      </c>
      <c r="T409" s="131">
        <v>0</v>
      </c>
      <c r="U409" s="131">
        <v>0</v>
      </c>
      <c r="V409" s="131">
        <v>0</v>
      </c>
      <c r="W409" s="131">
        <v>0</v>
      </c>
      <c r="X409" s="131">
        <v>0</v>
      </c>
      <c r="Y409" s="131">
        <v>0</v>
      </c>
      <c r="Z409" s="131">
        <v>0</v>
      </c>
      <c r="AA409" s="131">
        <v>0</v>
      </c>
      <c r="AB409" s="131">
        <v>0</v>
      </c>
      <c r="AC409" s="131">
        <v>0</v>
      </c>
      <c r="AD409" s="131">
        <v>0</v>
      </c>
      <c r="AE409" s="131">
        <v>0</v>
      </c>
      <c r="AF409" s="131">
        <v>0</v>
      </c>
      <c r="AG409" s="131">
        <v>0</v>
      </c>
      <c r="AH409" s="43">
        <v>0</v>
      </c>
    </row>
    <row r="410" spans="4:34">
      <c r="D410" s="62">
        <v>2022</v>
      </c>
      <c r="E410" s="62">
        <v>4</v>
      </c>
      <c r="F410" s="62">
        <v>2022</v>
      </c>
      <c r="G410" s="62">
        <v>2022</v>
      </c>
      <c r="H410" s="131">
        <v>0</v>
      </c>
      <c r="I410" s="131">
        <v>0</v>
      </c>
      <c r="J410" s="131">
        <v>0</v>
      </c>
      <c r="K410" s="131">
        <v>0</v>
      </c>
      <c r="L410" s="131">
        <v>0</v>
      </c>
      <c r="M410" s="131">
        <v>0</v>
      </c>
      <c r="N410" s="131">
        <v>0</v>
      </c>
      <c r="O410" s="131">
        <v>0</v>
      </c>
      <c r="P410" s="131">
        <v>0</v>
      </c>
      <c r="Q410" s="131">
        <v>0</v>
      </c>
      <c r="R410" s="131">
        <v>0</v>
      </c>
      <c r="S410" s="131">
        <v>0</v>
      </c>
      <c r="T410" s="131">
        <v>0</v>
      </c>
      <c r="U410" s="131">
        <v>0</v>
      </c>
      <c r="V410" s="131">
        <v>0</v>
      </c>
      <c r="W410" s="131">
        <v>0</v>
      </c>
      <c r="X410" s="131">
        <v>0</v>
      </c>
      <c r="Y410" s="131">
        <v>0</v>
      </c>
      <c r="Z410" s="131">
        <v>0</v>
      </c>
      <c r="AA410" s="131">
        <v>0</v>
      </c>
      <c r="AB410" s="131">
        <v>0</v>
      </c>
      <c r="AC410" s="131">
        <v>0</v>
      </c>
      <c r="AD410" s="131">
        <v>0</v>
      </c>
      <c r="AE410" s="131">
        <v>0</v>
      </c>
      <c r="AF410" s="131">
        <v>0</v>
      </c>
      <c r="AG410" s="131">
        <v>0</v>
      </c>
      <c r="AH410" s="43">
        <v>0</v>
      </c>
    </row>
    <row r="411" spans="4:34">
      <c r="D411" s="62">
        <v>2022</v>
      </c>
      <c r="E411" s="62">
        <v>5</v>
      </c>
      <c r="F411" s="62">
        <v>2022</v>
      </c>
      <c r="G411" s="62">
        <v>2023</v>
      </c>
      <c r="H411" s="131">
        <v>0</v>
      </c>
      <c r="I411" s="131">
        <v>0</v>
      </c>
      <c r="J411" s="131">
        <v>0</v>
      </c>
      <c r="K411" s="131">
        <v>0</v>
      </c>
      <c r="L411" s="131">
        <v>0</v>
      </c>
      <c r="M411" s="131">
        <v>0</v>
      </c>
      <c r="N411" s="131">
        <v>0</v>
      </c>
      <c r="O411" s="131">
        <v>0</v>
      </c>
      <c r="P411" s="131">
        <v>0</v>
      </c>
      <c r="Q411" s="131">
        <v>0</v>
      </c>
      <c r="R411" s="131">
        <v>0</v>
      </c>
      <c r="S411" s="131">
        <v>0</v>
      </c>
      <c r="T411" s="131">
        <v>0</v>
      </c>
      <c r="U411" s="131">
        <v>0</v>
      </c>
      <c r="V411" s="131">
        <v>0</v>
      </c>
      <c r="W411" s="131">
        <v>0</v>
      </c>
      <c r="X411" s="131">
        <v>0</v>
      </c>
      <c r="Y411" s="131">
        <v>0</v>
      </c>
      <c r="Z411" s="131">
        <v>0</v>
      </c>
      <c r="AA411" s="131">
        <v>0</v>
      </c>
      <c r="AB411" s="131">
        <v>0</v>
      </c>
      <c r="AC411" s="131">
        <v>0</v>
      </c>
      <c r="AD411" s="131">
        <v>0</v>
      </c>
      <c r="AE411" s="131">
        <v>0</v>
      </c>
      <c r="AF411" s="131">
        <v>0</v>
      </c>
      <c r="AG411" s="131">
        <v>0</v>
      </c>
      <c r="AH411" s="43">
        <v>0</v>
      </c>
    </row>
    <row r="412" spans="4:34">
      <c r="D412" s="62">
        <v>2022</v>
      </c>
      <c r="E412" s="62">
        <v>6</v>
      </c>
      <c r="F412" s="62">
        <v>2022</v>
      </c>
      <c r="G412" s="62">
        <v>2023</v>
      </c>
      <c r="H412" s="131">
        <v>0</v>
      </c>
      <c r="I412" s="131">
        <v>0</v>
      </c>
      <c r="J412" s="131">
        <v>0</v>
      </c>
      <c r="K412" s="131">
        <v>0</v>
      </c>
      <c r="L412" s="131">
        <v>0</v>
      </c>
      <c r="M412" s="131">
        <v>0</v>
      </c>
      <c r="N412" s="131">
        <v>0</v>
      </c>
      <c r="O412" s="131">
        <v>0</v>
      </c>
      <c r="P412" s="131">
        <v>0</v>
      </c>
      <c r="Q412" s="131">
        <v>0</v>
      </c>
      <c r="R412" s="131">
        <v>0</v>
      </c>
      <c r="S412" s="131">
        <v>0</v>
      </c>
      <c r="T412" s="131">
        <v>0</v>
      </c>
      <c r="U412" s="131">
        <v>0</v>
      </c>
      <c r="V412" s="131">
        <v>0</v>
      </c>
      <c r="W412" s="131">
        <v>0</v>
      </c>
      <c r="X412" s="131">
        <v>0</v>
      </c>
      <c r="Y412" s="131">
        <v>0</v>
      </c>
      <c r="Z412" s="131">
        <v>0</v>
      </c>
      <c r="AA412" s="131">
        <v>0</v>
      </c>
      <c r="AB412" s="131">
        <v>0</v>
      </c>
      <c r="AC412" s="131">
        <v>0</v>
      </c>
      <c r="AD412" s="131">
        <v>0</v>
      </c>
      <c r="AE412" s="131">
        <v>0</v>
      </c>
      <c r="AF412" s="131">
        <v>0</v>
      </c>
      <c r="AG412" s="131">
        <v>0</v>
      </c>
      <c r="AH412" s="43">
        <v>0</v>
      </c>
    </row>
    <row r="413" spans="4:34">
      <c r="D413" s="62">
        <v>2022</v>
      </c>
      <c r="E413" s="62">
        <v>7</v>
      </c>
      <c r="F413" s="62">
        <v>2023</v>
      </c>
      <c r="G413" s="62">
        <v>2023</v>
      </c>
      <c r="H413" s="131">
        <v>0</v>
      </c>
      <c r="I413" s="131">
        <v>0</v>
      </c>
      <c r="J413" s="131">
        <v>0</v>
      </c>
      <c r="K413" s="131">
        <v>0</v>
      </c>
      <c r="L413" s="131">
        <v>0</v>
      </c>
      <c r="M413" s="131">
        <v>0</v>
      </c>
      <c r="N413" s="131">
        <v>0</v>
      </c>
      <c r="O413" s="131">
        <v>0</v>
      </c>
      <c r="P413" s="131">
        <v>0</v>
      </c>
      <c r="Q413" s="131">
        <v>0</v>
      </c>
      <c r="R413" s="131">
        <v>0</v>
      </c>
      <c r="S413" s="131">
        <v>0</v>
      </c>
      <c r="T413" s="131">
        <v>0</v>
      </c>
      <c r="U413" s="131">
        <v>0</v>
      </c>
      <c r="V413" s="131">
        <v>0</v>
      </c>
      <c r="W413" s="131">
        <v>0</v>
      </c>
      <c r="X413" s="131">
        <v>0</v>
      </c>
      <c r="Y413" s="131">
        <v>0</v>
      </c>
      <c r="Z413" s="131">
        <v>0</v>
      </c>
      <c r="AA413" s="131">
        <v>0</v>
      </c>
      <c r="AB413" s="131">
        <v>0</v>
      </c>
      <c r="AC413" s="131">
        <v>0</v>
      </c>
      <c r="AD413" s="131">
        <v>0</v>
      </c>
      <c r="AE413" s="131">
        <v>0</v>
      </c>
      <c r="AF413" s="131">
        <v>0</v>
      </c>
      <c r="AG413" s="131">
        <v>0</v>
      </c>
      <c r="AH413" s="43">
        <v>0</v>
      </c>
    </row>
    <row r="414" spans="4:34">
      <c r="D414" s="62">
        <v>2022</v>
      </c>
      <c r="E414" s="62">
        <v>8</v>
      </c>
      <c r="F414" s="62">
        <v>2023</v>
      </c>
      <c r="G414" s="62">
        <v>2023</v>
      </c>
      <c r="H414" s="131">
        <v>0</v>
      </c>
      <c r="I414" s="131">
        <v>0</v>
      </c>
      <c r="J414" s="131">
        <v>0</v>
      </c>
      <c r="K414" s="131">
        <v>0</v>
      </c>
      <c r="L414" s="131">
        <v>0</v>
      </c>
      <c r="M414" s="131">
        <v>0</v>
      </c>
      <c r="N414" s="131">
        <v>0</v>
      </c>
      <c r="O414" s="131">
        <v>0</v>
      </c>
      <c r="P414" s="131">
        <v>0</v>
      </c>
      <c r="Q414" s="131">
        <v>0</v>
      </c>
      <c r="R414" s="131">
        <v>0</v>
      </c>
      <c r="S414" s="131">
        <v>0</v>
      </c>
      <c r="T414" s="131">
        <v>0</v>
      </c>
      <c r="U414" s="131">
        <v>0</v>
      </c>
      <c r="V414" s="131">
        <v>0</v>
      </c>
      <c r="W414" s="131">
        <v>0</v>
      </c>
      <c r="X414" s="131">
        <v>0</v>
      </c>
      <c r="Y414" s="131">
        <v>0</v>
      </c>
      <c r="Z414" s="131">
        <v>0</v>
      </c>
      <c r="AA414" s="131">
        <v>0</v>
      </c>
      <c r="AB414" s="131">
        <v>0</v>
      </c>
      <c r="AC414" s="131">
        <v>0</v>
      </c>
      <c r="AD414" s="131">
        <v>0</v>
      </c>
      <c r="AE414" s="131">
        <v>0</v>
      </c>
      <c r="AF414" s="131">
        <v>0</v>
      </c>
      <c r="AG414" s="131">
        <v>0</v>
      </c>
      <c r="AH414" s="43">
        <v>0</v>
      </c>
    </row>
    <row r="415" spans="4:34">
      <c r="D415" s="62">
        <v>2022</v>
      </c>
      <c r="E415" s="62">
        <v>9</v>
      </c>
      <c r="F415" s="62">
        <v>2023</v>
      </c>
      <c r="G415" s="62">
        <v>2023</v>
      </c>
      <c r="H415" s="131">
        <v>0</v>
      </c>
      <c r="I415" s="131">
        <v>0</v>
      </c>
      <c r="J415" s="131">
        <v>0</v>
      </c>
      <c r="K415" s="131">
        <v>0</v>
      </c>
      <c r="L415" s="131">
        <v>0</v>
      </c>
      <c r="M415" s="131">
        <v>0</v>
      </c>
      <c r="N415" s="131">
        <v>0</v>
      </c>
      <c r="O415" s="131">
        <v>0</v>
      </c>
      <c r="P415" s="131">
        <v>0</v>
      </c>
      <c r="Q415" s="131">
        <v>0</v>
      </c>
      <c r="R415" s="131">
        <v>0</v>
      </c>
      <c r="S415" s="131">
        <v>0</v>
      </c>
      <c r="T415" s="131">
        <v>0</v>
      </c>
      <c r="U415" s="131">
        <v>0</v>
      </c>
      <c r="V415" s="131">
        <v>0</v>
      </c>
      <c r="W415" s="131">
        <v>0</v>
      </c>
      <c r="X415" s="131">
        <v>0</v>
      </c>
      <c r="Y415" s="131">
        <v>0</v>
      </c>
      <c r="Z415" s="131">
        <v>0</v>
      </c>
      <c r="AA415" s="131">
        <v>0</v>
      </c>
      <c r="AB415" s="131">
        <v>0</v>
      </c>
      <c r="AC415" s="131">
        <v>0</v>
      </c>
      <c r="AD415" s="131">
        <v>0</v>
      </c>
      <c r="AE415" s="131">
        <v>0</v>
      </c>
      <c r="AF415" s="131">
        <v>0</v>
      </c>
      <c r="AG415" s="131">
        <v>0</v>
      </c>
      <c r="AH415" s="43">
        <v>0</v>
      </c>
    </row>
    <row r="416" spans="4:34">
      <c r="D416" s="62">
        <v>2022</v>
      </c>
      <c r="E416" s="62">
        <v>10</v>
      </c>
      <c r="F416" s="62">
        <v>2023</v>
      </c>
      <c r="G416" s="62">
        <v>2023</v>
      </c>
      <c r="H416" s="131">
        <v>0</v>
      </c>
      <c r="I416" s="131">
        <v>0</v>
      </c>
      <c r="J416" s="131">
        <v>0</v>
      </c>
      <c r="K416" s="131">
        <v>0</v>
      </c>
      <c r="L416" s="131">
        <v>0</v>
      </c>
      <c r="M416" s="131">
        <v>0</v>
      </c>
      <c r="N416" s="131">
        <v>0</v>
      </c>
      <c r="O416" s="131">
        <v>0</v>
      </c>
      <c r="P416" s="131">
        <v>0</v>
      </c>
      <c r="Q416" s="131">
        <v>0</v>
      </c>
      <c r="R416" s="131">
        <v>0</v>
      </c>
      <c r="S416" s="131">
        <v>0</v>
      </c>
      <c r="T416" s="131">
        <v>0</v>
      </c>
      <c r="U416" s="131">
        <v>0</v>
      </c>
      <c r="V416" s="131">
        <v>0</v>
      </c>
      <c r="W416" s="131">
        <v>0</v>
      </c>
      <c r="X416" s="131">
        <v>0</v>
      </c>
      <c r="Y416" s="131">
        <v>0</v>
      </c>
      <c r="Z416" s="131">
        <v>0</v>
      </c>
      <c r="AA416" s="131">
        <v>0</v>
      </c>
      <c r="AB416" s="131">
        <v>0</v>
      </c>
      <c r="AC416" s="131">
        <v>0</v>
      </c>
      <c r="AD416" s="131">
        <v>0</v>
      </c>
      <c r="AE416" s="131">
        <v>0</v>
      </c>
      <c r="AF416" s="131">
        <v>0</v>
      </c>
      <c r="AG416" s="131">
        <v>0</v>
      </c>
      <c r="AH416" s="43">
        <v>0</v>
      </c>
    </row>
    <row r="417" spans="4:34">
      <c r="D417" s="62">
        <v>2022</v>
      </c>
      <c r="E417" s="62">
        <v>11</v>
      </c>
      <c r="F417" s="62">
        <v>2023</v>
      </c>
      <c r="G417" s="62">
        <v>2023</v>
      </c>
      <c r="H417" s="131">
        <v>0</v>
      </c>
      <c r="I417" s="131">
        <v>0</v>
      </c>
      <c r="J417" s="131">
        <v>0</v>
      </c>
      <c r="K417" s="131">
        <v>0</v>
      </c>
      <c r="L417" s="131">
        <v>0</v>
      </c>
      <c r="M417" s="131">
        <v>0</v>
      </c>
      <c r="N417" s="131">
        <v>0</v>
      </c>
      <c r="O417" s="131">
        <v>0</v>
      </c>
      <c r="P417" s="131">
        <v>0</v>
      </c>
      <c r="Q417" s="131">
        <v>0</v>
      </c>
      <c r="R417" s="131">
        <v>0</v>
      </c>
      <c r="S417" s="131">
        <v>0</v>
      </c>
      <c r="T417" s="131">
        <v>0</v>
      </c>
      <c r="U417" s="131">
        <v>0</v>
      </c>
      <c r="V417" s="131">
        <v>0</v>
      </c>
      <c r="W417" s="131">
        <v>0</v>
      </c>
      <c r="X417" s="131">
        <v>0</v>
      </c>
      <c r="Y417" s="131">
        <v>0</v>
      </c>
      <c r="Z417" s="131">
        <v>0</v>
      </c>
      <c r="AA417" s="131">
        <v>0</v>
      </c>
      <c r="AB417" s="131">
        <v>0</v>
      </c>
      <c r="AC417" s="131">
        <v>0</v>
      </c>
      <c r="AD417" s="131">
        <v>0</v>
      </c>
      <c r="AE417" s="131">
        <v>0</v>
      </c>
      <c r="AF417" s="131">
        <v>0</v>
      </c>
      <c r="AG417" s="131">
        <v>0</v>
      </c>
      <c r="AH417" s="43">
        <v>0</v>
      </c>
    </row>
    <row r="418" spans="4:34">
      <c r="D418" s="62">
        <v>2022</v>
      </c>
      <c r="E418" s="62">
        <v>12</v>
      </c>
      <c r="F418" s="62">
        <v>2023</v>
      </c>
      <c r="G418" s="62">
        <v>2023</v>
      </c>
      <c r="H418" s="131">
        <v>0</v>
      </c>
      <c r="I418" s="131">
        <v>0</v>
      </c>
      <c r="J418" s="131">
        <v>0</v>
      </c>
      <c r="K418" s="131">
        <v>0</v>
      </c>
      <c r="L418" s="131">
        <v>0</v>
      </c>
      <c r="M418" s="131">
        <v>0</v>
      </c>
      <c r="N418" s="131">
        <v>0</v>
      </c>
      <c r="O418" s="131">
        <v>0</v>
      </c>
      <c r="P418" s="131">
        <v>0</v>
      </c>
      <c r="Q418" s="131">
        <v>0</v>
      </c>
      <c r="R418" s="131">
        <v>0</v>
      </c>
      <c r="S418" s="131">
        <v>0</v>
      </c>
      <c r="T418" s="131">
        <v>0</v>
      </c>
      <c r="U418" s="131">
        <v>0</v>
      </c>
      <c r="V418" s="131">
        <v>0</v>
      </c>
      <c r="W418" s="131">
        <v>0</v>
      </c>
      <c r="X418" s="131">
        <v>0</v>
      </c>
      <c r="Y418" s="131">
        <v>0</v>
      </c>
      <c r="Z418" s="131">
        <v>0</v>
      </c>
      <c r="AA418" s="131">
        <v>0</v>
      </c>
      <c r="AB418" s="131">
        <v>0</v>
      </c>
      <c r="AC418" s="131">
        <v>0</v>
      </c>
      <c r="AD418" s="131">
        <v>0</v>
      </c>
      <c r="AE418" s="131">
        <v>0</v>
      </c>
      <c r="AF418" s="131">
        <v>0</v>
      </c>
      <c r="AG418" s="131">
        <v>0</v>
      </c>
      <c r="AH418" s="43">
        <v>0</v>
      </c>
    </row>
    <row r="419" spans="4:34">
      <c r="D419" s="62">
        <v>2023</v>
      </c>
      <c r="E419" s="62">
        <v>1</v>
      </c>
      <c r="F419" s="62">
        <v>2023</v>
      </c>
      <c r="G419" s="62">
        <v>2023</v>
      </c>
      <c r="H419" s="131">
        <v>0</v>
      </c>
      <c r="I419" s="131">
        <v>0</v>
      </c>
      <c r="J419" s="131">
        <v>0</v>
      </c>
      <c r="K419" s="131">
        <v>0</v>
      </c>
      <c r="L419" s="131">
        <v>0</v>
      </c>
      <c r="M419" s="131">
        <v>0</v>
      </c>
      <c r="N419" s="131">
        <v>0</v>
      </c>
      <c r="O419" s="131">
        <v>0</v>
      </c>
      <c r="P419" s="131">
        <v>0</v>
      </c>
      <c r="Q419" s="131">
        <v>0</v>
      </c>
      <c r="R419" s="131">
        <v>0</v>
      </c>
      <c r="S419" s="131">
        <v>0</v>
      </c>
      <c r="T419" s="131">
        <v>0</v>
      </c>
      <c r="U419" s="131">
        <v>0</v>
      </c>
      <c r="V419" s="131">
        <v>0</v>
      </c>
      <c r="W419" s="131">
        <v>0</v>
      </c>
      <c r="X419" s="131">
        <v>0</v>
      </c>
      <c r="Y419" s="131">
        <v>0</v>
      </c>
      <c r="Z419" s="131">
        <v>0</v>
      </c>
      <c r="AA419" s="131">
        <v>0</v>
      </c>
      <c r="AB419" s="131">
        <v>0</v>
      </c>
      <c r="AC419" s="131">
        <v>0</v>
      </c>
      <c r="AD419" s="131">
        <v>0</v>
      </c>
      <c r="AE419" s="131">
        <v>0</v>
      </c>
      <c r="AF419" s="131">
        <v>0</v>
      </c>
      <c r="AG419" s="131">
        <v>0</v>
      </c>
      <c r="AH419" s="43">
        <v>0</v>
      </c>
    </row>
    <row r="420" spans="4:34">
      <c r="D420" s="62">
        <v>2023</v>
      </c>
      <c r="E420" s="62">
        <v>2</v>
      </c>
      <c r="F420" s="62">
        <v>2023</v>
      </c>
      <c r="G420" s="62">
        <v>2023</v>
      </c>
      <c r="H420" s="131">
        <v>0</v>
      </c>
      <c r="I420" s="131">
        <v>0</v>
      </c>
      <c r="J420" s="131">
        <v>0</v>
      </c>
      <c r="K420" s="131">
        <v>0</v>
      </c>
      <c r="L420" s="131">
        <v>0</v>
      </c>
      <c r="M420" s="131">
        <v>0</v>
      </c>
      <c r="N420" s="131">
        <v>0</v>
      </c>
      <c r="O420" s="131">
        <v>0</v>
      </c>
      <c r="P420" s="131">
        <v>0</v>
      </c>
      <c r="Q420" s="131">
        <v>0</v>
      </c>
      <c r="R420" s="131">
        <v>0</v>
      </c>
      <c r="S420" s="131">
        <v>0</v>
      </c>
      <c r="T420" s="131">
        <v>0</v>
      </c>
      <c r="U420" s="131">
        <v>0</v>
      </c>
      <c r="V420" s="131">
        <v>0</v>
      </c>
      <c r="W420" s="131">
        <v>0</v>
      </c>
      <c r="X420" s="131">
        <v>0</v>
      </c>
      <c r="Y420" s="131">
        <v>0</v>
      </c>
      <c r="Z420" s="131">
        <v>0</v>
      </c>
      <c r="AA420" s="131">
        <v>0</v>
      </c>
      <c r="AB420" s="131">
        <v>0</v>
      </c>
      <c r="AC420" s="131">
        <v>0</v>
      </c>
      <c r="AD420" s="131">
        <v>0</v>
      </c>
      <c r="AE420" s="131">
        <v>0</v>
      </c>
      <c r="AF420" s="131">
        <v>0</v>
      </c>
      <c r="AG420" s="131">
        <v>0</v>
      </c>
      <c r="AH420" s="43">
        <v>0</v>
      </c>
    </row>
    <row r="421" spans="4:34">
      <c r="D421" s="62">
        <v>2023</v>
      </c>
      <c r="E421" s="62">
        <v>3</v>
      </c>
      <c r="F421" s="62">
        <v>2023</v>
      </c>
      <c r="G421" s="62">
        <v>2023</v>
      </c>
      <c r="H421" s="131">
        <v>0</v>
      </c>
      <c r="I421" s="131">
        <v>0</v>
      </c>
      <c r="J421" s="131">
        <v>0</v>
      </c>
      <c r="K421" s="131">
        <v>0</v>
      </c>
      <c r="L421" s="131">
        <v>0</v>
      </c>
      <c r="M421" s="131">
        <v>0</v>
      </c>
      <c r="N421" s="131">
        <v>0</v>
      </c>
      <c r="O421" s="131">
        <v>0</v>
      </c>
      <c r="P421" s="131">
        <v>0</v>
      </c>
      <c r="Q421" s="131">
        <v>0</v>
      </c>
      <c r="R421" s="131">
        <v>0</v>
      </c>
      <c r="S421" s="131">
        <v>0</v>
      </c>
      <c r="T421" s="131">
        <v>0</v>
      </c>
      <c r="U421" s="131">
        <v>0</v>
      </c>
      <c r="V421" s="131">
        <v>0</v>
      </c>
      <c r="W421" s="131">
        <v>0</v>
      </c>
      <c r="X421" s="131">
        <v>0</v>
      </c>
      <c r="Y421" s="131">
        <v>0</v>
      </c>
      <c r="Z421" s="131">
        <v>0</v>
      </c>
      <c r="AA421" s="131">
        <v>0</v>
      </c>
      <c r="AB421" s="131">
        <v>0</v>
      </c>
      <c r="AC421" s="131">
        <v>0</v>
      </c>
      <c r="AD421" s="131">
        <v>0</v>
      </c>
      <c r="AE421" s="131">
        <v>0</v>
      </c>
      <c r="AF421" s="131">
        <v>0</v>
      </c>
      <c r="AG421" s="131">
        <v>0</v>
      </c>
      <c r="AH421" s="43">
        <v>0</v>
      </c>
    </row>
    <row r="422" spans="4:34">
      <c r="D422" s="62">
        <v>2023</v>
      </c>
      <c r="E422" s="62">
        <v>4</v>
      </c>
      <c r="F422" s="62">
        <v>2023</v>
      </c>
      <c r="G422" s="62">
        <v>2023</v>
      </c>
      <c r="H422" s="131">
        <v>0</v>
      </c>
      <c r="I422" s="131">
        <v>0</v>
      </c>
      <c r="J422" s="131">
        <v>0</v>
      </c>
      <c r="K422" s="131">
        <v>0</v>
      </c>
      <c r="L422" s="131">
        <v>0</v>
      </c>
      <c r="M422" s="131">
        <v>0</v>
      </c>
      <c r="N422" s="131">
        <v>0</v>
      </c>
      <c r="O422" s="131">
        <v>0</v>
      </c>
      <c r="P422" s="131">
        <v>0</v>
      </c>
      <c r="Q422" s="131">
        <v>0</v>
      </c>
      <c r="R422" s="131">
        <v>0</v>
      </c>
      <c r="S422" s="131">
        <v>0</v>
      </c>
      <c r="T422" s="131">
        <v>0</v>
      </c>
      <c r="U422" s="131">
        <v>0</v>
      </c>
      <c r="V422" s="131">
        <v>0</v>
      </c>
      <c r="W422" s="131">
        <v>0</v>
      </c>
      <c r="X422" s="131">
        <v>0</v>
      </c>
      <c r="Y422" s="131">
        <v>0</v>
      </c>
      <c r="Z422" s="131">
        <v>0</v>
      </c>
      <c r="AA422" s="131">
        <v>0</v>
      </c>
      <c r="AB422" s="131">
        <v>0</v>
      </c>
      <c r="AC422" s="131">
        <v>0</v>
      </c>
      <c r="AD422" s="131">
        <v>0</v>
      </c>
      <c r="AE422" s="131">
        <v>0</v>
      </c>
      <c r="AF422" s="131">
        <v>0</v>
      </c>
      <c r="AG422" s="131">
        <v>0</v>
      </c>
      <c r="AH422" s="43">
        <v>0</v>
      </c>
    </row>
    <row r="423" spans="4:34">
      <c r="D423" s="62">
        <v>2023</v>
      </c>
      <c r="E423" s="62">
        <v>5</v>
      </c>
      <c r="F423" s="62">
        <v>2023</v>
      </c>
      <c r="G423" s="62">
        <v>2024</v>
      </c>
      <c r="H423" s="131">
        <v>0</v>
      </c>
      <c r="I423" s="131">
        <v>0</v>
      </c>
      <c r="J423" s="131">
        <v>0</v>
      </c>
      <c r="K423" s="131">
        <v>0</v>
      </c>
      <c r="L423" s="131">
        <v>0</v>
      </c>
      <c r="M423" s="131">
        <v>0</v>
      </c>
      <c r="N423" s="131">
        <v>0</v>
      </c>
      <c r="O423" s="131">
        <v>0</v>
      </c>
      <c r="P423" s="131">
        <v>0</v>
      </c>
      <c r="Q423" s="131">
        <v>0</v>
      </c>
      <c r="R423" s="131">
        <v>0</v>
      </c>
      <c r="S423" s="131">
        <v>0</v>
      </c>
      <c r="T423" s="131">
        <v>0</v>
      </c>
      <c r="U423" s="131">
        <v>0</v>
      </c>
      <c r="V423" s="131">
        <v>0</v>
      </c>
      <c r="W423" s="131">
        <v>0</v>
      </c>
      <c r="X423" s="131">
        <v>0</v>
      </c>
      <c r="Y423" s="131">
        <v>0</v>
      </c>
      <c r="Z423" s="131">
        <v>0</v>
      </c>
      <c r="AA423" s="131">
        <v>0</v>
      </c>
      <c r="AB423" s="131">
        <v>0</v>
      </c>
      <c r="AC423" s="131">
        <v>0</v>
      </c>
      <c r="AD423" s="131">
        <v>0</v>
      </c>
      <c r="AE423" s="131">
        <v>0</v>
      </c>
      <c r="AF423" s="131">
        <v>0</v>
      </c>
      <c r="AG423" s="131">
        <v>0</v>
      </c>
      <c r="AH423" s="43">
        <v>0</v>
      </c>
    </row>
    <row r="424" spans="4:34">
      <c r="D424" s="62">
        <v>2023</v>
      </c>
      <c r="E424" s="62">
        <v>6</v>
      </c>
      <c r="F424" s="62">
        <v>2023</v>
      </c>
      <c r="G424" s="62">
        <v>2024</v>
      </c>
      <c r="H424" s="131">
        <v>0</v>
      </c>
      <c r="I424" s="131">
        <v>0</v>
      </c>
      <c r="J424" s="131">
        <v>0</v>
      </c>
      <c r="K424" s="131">
        <v>0</v>
      </c>
      <c r="L424" s="131">
        <v>0</v>
      </c>
      <c r="M424" s="131">
        <v>0</v>
      </c>
      <c r="N424" s="131">
        <v>0</v>
      </c>
      <c r="O424" s="131">
        <v>0</v>
      </c>
      <c r="P424" s="131">
        <v>0</v>
      </c>
      <c r="Q424" s="131">
        <v>0</v>
      </c>
      <c r="R424" s="131">
        <v>0</v>
      </c>
      <c r="S424" s="131">
        <v>0</v>
      </c>
      <c r="T424" s="131">
        <v>0</v>
      </c>
      <c r="U424" s="131">
        <v>0</v>
      </c>
      <c r="V424" s="131">
        <v>0</v>
      </c>
      <c r="W424" s="131">
        <v>0</v>
      </c>
      <c r="X424" s="131">
        <v>0</v>
      </c>
      <c r="Y424" s="131">
        <v>0</v>
      </c>
      <c r="Z424" s="131">
        <v>0</v>
      </c>
      <c r="AA424" s="131">
        <v>0</v>
      </c>
      <c r="AB424" s="131">
        <v>0</v>
      </c>
      <c r="AC424" s="131">
        <v>0</v>
      </c>
      <c r="AD424" s="131">
        <v>0</v>
      </c>
      <c r="AE424" s="131">
        <v>0</v>
      </c>
      <c r="AF424" s="131">
        <v>0</v>
      </c>
      <c r="AG424" s="131">
        <v>0</v>
      </c>
      <c r="AH424" s="43">
        <v>0</v>
      </c>
    </row>
    <row r="425" spans="4:34">
      <c r="D425" s="62">
        <v>2023</v>
      </c>
      <c r="E425" s="62">
        <v>7</v>
      </c>
      <c r="F425" s="62">
        <v>2024</v>
      </c>
      <c r="G425" s="62">
        <v>2024</v>
      </c>
      <c r="H425" s="131">
        <v>0</v>
      </c>
      <c r="I425" s="131">
        <v>0</v>
      </c>
      <c r="J425" s="131">
        <v>0</v>
      </c>
      <c r="K425" s="131">
        <v>0</v>
      </c>
      <c r="L425" s="131">
        <v>0</v>
      </c>
      <c r="M425" s="131">
        <v>0</v>
      </c>
      <c r="N425" s="131">
        <v>0</v>
      </c>
      <c r="O425" s="131">
        <v>0</v>
      </c>
      <c r="P425" s="131">
        <v>0</v>
      </c>
      <c r="Q425" s="131">
        <v>0</v>
      </c>
      <c r="R425" s="131">
        <v>0</v>
      </c>
      <c r="S425" s="131">
        <v>0</v>
      </c>
      <c r="T425" s="131">
        <v>0</v>
      </c>
      <c r="U425" s="131">
        <v>0</v>
      </c>
      <c r="V425" s="131">
        <v>0</v>
      </c>
      <c r="W425" s="131">
        <v>0</v>
      </c>
      <c r="X425" s="131">
        <v>0</v>
      </c>
      <c r="Y425" s="131">
        <v>0</v>
      </c>
      <c r="Z425" s="131">
        <v>0</v>
      </c>
      <c r="AA425" s="131">
        <v>0</v>
      </c>
      <c r="AB425" s="131">
        <v>0</v>
      </c>
      <c r="AC425" s="131">
        <v>0</v>
      </c>
      <c r="AD425" s="131">
        <v>0</v>
      </c>
      <c r="AE425" s="131">
        <v>0</v>
      </c>
      <c r="AF425" s="131">
        <v>0</v>
      </c>
      <c r="AG425" s="131">
        <v>0</v>
      </c>
      <c r="AH425" s="43">
        <v>0</v>
      </c>
    </row>
    <row r="426" spans="4:34">
      <c r="D426" s="62">
        <v>2023</v>
      </c>
      <c r="E426" s="62">
        <v>8</v>
      </c>
      <c r="F426" s="62">
        <v>2024</v>
      </c>
      <c r="G426" s="62">
        <v>2024</v>
      </c>
      <c r="H426" s="131">
        <v>0</v>
      </c>
      <c r="I426" s="131">
        <v>0</v>
      </c>
      <c r="J426" s="131">
        <v>0</v>
      </c>
      <c r="K426" s="131">
        <v>0</v>
      </c>
      <c r="L426" s="131">
        <v>0</v>
      </c>
      <c r="M426" s="131">
        <v>0</v>
      </c>
      <c r="N426" s="131">
        <v>0</v>
      </c>
      <c r="O426" s="131">
        <v>0</v>
      </c>
      <c r="P426" s="131">
        <v>0</v>
      </c>
      <c r="Q426" s="131">
        <v>0</v>
      </c>
      <c r="R426" s="131">
        <v>0</v>
      </c>
      <c r="S426" s="131">
        <v>0</v>
      </c>
      <c r="T426" s="131">
        <v>0</v>
      </c>
      <c r="U426" s="131">
        <v>0</v>
      </c>
      <c r="V426" s="131">
        <v>0</v>
      </c>
      <c r="W426" s="131">
        <v>0</v>
      </c>
      <c r="X426" s="131">
        <v>0</v>
      </c>
      <c r="Y426" s="131">
        <v>0</v>
      </c>
      <c r="Z426" s="131">
        <v>0</v>
      </c>
      <c r="AA426" s="131">
        <v>0</v>
      </c>
      <c r="AB426" s="131">
        <v>0</v>
      </c>
      <c r="AC426" s="131">
        <v>0</v>
      </c>
      <c r="AD426" s="131">
        <v>0</v>
      </c>
      <c r="AE426" s="131">
        <v>0</v>
      </c>
      <c r="AF426" s="131">
        <v>0</v>
      </c>
      <c r="AG426" s="131">
        <v>0</v>
      </c>
      <c r="AH426" s="43">
        <v>0</v>
      </c>
    </row>
    <row r="427" spans="4:34">
      <c r="D427" s="62">
        <v>2023</v>
      </c>
      <c r="E427" s="62">
        <v>9</v>
      </c>
      <c r="F427" s="62">
        <v>2024</v>
      </c>
      <c r="G427" s="62">
        <v>2024</v>
      </c>
      <c r="H427" s="131">
        <v>0</v>
      </c>
      <c r="I427" s="131">
        <v>0</v>
      </c>
      <c r="J427" s="131">
        <v>0</v>
      </c>
      <c r="K427" s="131">
        <v>0</v>
      </c>
      <c r="L427" s="131">
        <v>0</v>
      </c>
      <c r="M427" s="131">
        <v>0</v>
      </c>
      <c r="N427" s="131">
        <v>0</v>
      </c>
      <c r="O427" s="131">
        <v>0</v>
      </c>
      <c r="P427" s="131">
        <v>0</v>
      </c>
      <c r="Q427" s="131">
        <v>0</v>
      </c>
      <c r="R427" s="131">
        <v>0</v>
      </c>
      <c r="S427" s="131">
        <v>0</v>
      </c>
      <c r="T427" s="131">
        <v>0</v>
      </c>
      <c r="U427" s="131">
        <v>0</v>
      </c>
      <c r="V427" s="131">
        <v>0</v>
      </c>
      <c r="W427" s="131">
        <v>0</v>
      </c>
      <c r="X427" s="131">
        <v>0</v>
      </c>
      <c r="Y427" s="131">
        <v>0</v>
      </c>
      <c r="Z427" s="131">
        <v>0</v>
      </c>
      <c r="AA427" s="131">
        <v>0</v>
      </c>
      <c r="AB427" s="131">
        <v>0</v>
      </c>
      <c r="AC427" s="131">
        <v>0</v>
      </c>
      <c r="AD427" s="131">
        <v>0</v>
      </c>
      <c r="AE427" s="131">
        <v>0</v>
      </c>
      <c r="AF427" s="131">
        <v>0</v>
      </c>
      <c r="AG427" s="131">
        <v>0</v>
      </c>
      <c r="AH427" s="43">
        <v>0</v>
      </c>
    </row>
    <row r="428" spans="4:34">
      <c r="D428" s="62">
        <v>2023</v>
      </c>
      <c r="E428" s="62">
        <v>10</v>
      </c>
      <c r="F428" s="62">
        <v>2024</v>
      </c>
      <c r="G428" s="62">
        <v>2024</v>
      </c>
      <c r="H428" s="131">
        <v>0</v>
      </c>
      <c r="I428" s="131">
        <v>0</v>
      </c>
      <c r="J428" s="131">
        <v>0</v>
      </c>
      <c r="K428" s="131">
        <v>0</v>
      </c>
      <c r="L428" s="131">
        <v>0</v>
      </c>
      <c r="M428" s="131">
        <v>0</v>
      </c>
      <c r="N428" s="131">
        <v>0</v>
      </c>
      <c r="O428" s="131">
        <v>0</v>
      </c>
      <c r="P428" s="131">
        <v>0</v>
      </c>
      <c r="Q428" s="131">
        <v>0</v>
      </c>
      <c r="R428" s="131">
        <v>0</v>
      </c>
      <c r="S428" s="131">
        <v>0</v>
      </c>
      <c r="T428" s="131">
        <v>0</v>
      </c>
      <c r="U428" s="131">
        <v>0</v>
      </c>
      <c r="V428" s="131">
        <v>0</v>
      </c>
      <c r="W428" s="131">
        <v>0</v>
      </c>
      <c r="X428" s="131">
        <v>0</v>
      </c>
      <c r="Y428" s="131">
        <v>0</v>
      </c>
      <c r="Z428" s="131">
        <v>0</v>
      </c>
      <c r="AA428" s="131">
        <v>0</v>
      </c>
      <c r="AB428" s="131">
        <v>0</v>
      </c>
      <c r="AC428" s="131">
        <v>0</v>
      </c>
      <c r="AD428" s="131">
        <v>0</v>
      </c>
      <c r="AE428" s="131">
        <v>0</v>
      </c>
      <c r="AF428" s="131">
        <v>0</v>
      </c>
      <c r="AG428" s="131">
        <v>0</v>
      </c>
      <c r="AH428" s="43">
        <v>0</v>
      </c>
    </row>
    <row r="429" spans="4:34">
      <c r="D429" s="62">
        <v>2023</v>
      </c>
      <c r="E429" s="62">
        <v>11</v>
      </c>
      <c r="F429" s="62">
        <v>2024</v>
      </c>
      <c r="G429" s="62">
        <v>2024</v>
      </c>
      <c r="H429" s="131">
        <v>0</v>
      </c>
      <c r="I429" s="131">
        <v>0</v>
      </c>
      <c r="J429" s="131">
        <v>0</v>
      </c>
      <c r="K429" s="131">
        <v>0</v>
      </c>
      <c r="L429" s="131">
        <v>0</v>
      </c>
      <c r="M429" s="131">
        <v>0</v>
      </c>
      <c r="N429" s="131">
        <v>0</v>
      </c>
      <c r="O429" s="131">
        <v>0</v>
      </c>
      <c r="P429" s="131">
        <v>0</v>
      </c>
      <c r="Q429" s="131">
        <v>0</v>
      </c>
      <c r="R429" s="131">
        <v>0</v>
      </c>
      <c r="S429" s="131">
        <v>0</v>
      </c>
      <c r="T429" s="131">
        <v>0</v>
      </c>
      <c r="U429" s="131">
        <v>0</v>
      </c>
      <c r="V429" s="131">
        <v>0</v>
      </c>
      <c r="W429" s="131">
        <v>0</v>
      </c>
      <c r="X429" s="131">
        <v>0</v>
      </c>
      <c r="Y429" s="131">
        <v>0</v>
      </c>
      <c r="Z429" s="131">
        <v>0</v>
      </c>
      <c r="AA429" s="131">
        <v>0</v>
      </c>
      <c r="AB429" s="131">
        <v>0</v>
      </c>
      <c r="AC429" s="131">
        <v>0</v>
      </c>
      <c r="AD429" s="131">
        <v>0</v>
      </c>
      <c r="AE429" s="131">
        <v>0</v>
      </c>
      <c r="AF429" s="131">
        <v>0</v>
      </c>
      <c r="AG429" s="131">
        <v>0</v>
      </c>
      <c r="AH429" s="43">
        <v>0</v>
      </c>
    </row>
    <row r="430" spans="4:34">
      <c r="D430" s="62">
        <v>2023</v>
      </c>
      <c r="E430" s="62">
        <v>12</v>
      </c>
      <c r="F430" s="62">
        <v>2024</v>
      </c>
      <c r="G430" s="62">
        <v>2024</v>
      </c>
      <c r="H430" s="131">
        <v>0</v>
      </c>
      <c r="I430" s="131">
        <v>0</v>
      </c>
      <c r="J430" s="131">
        <v>0</v>
      </c>
      <c r="K430" s="131">
        <v>0</v>
      </c>
      <c r="L430" s="131">
        <v>0</v>
      </c>
      <c r="M430" s="131">
        <v>0</v>
      </c>
      <c r="N430" s="131">
        <v>0</v>
      </c>
      <c r="O430" s="131">
        <v>0</v>
      </c>
      <c r="P430" s="131">
        <v>0</v>
      </c>
      <c r="Q430" s="131">
        <v>0</v>
      </c>
      <c r="R430" s="131">
        <v>0</v>
      </c>
      <c r="S430" s="131">
        <v>0</v>
      </c>
      <c r="T430" s="131">
        <v>0</v>
      </c>
      <c r="U430" s="131">
        <v>0</v>
      </c>
      <c r="V430" s="131">
        <v>0</v>
      </c>
      <c r="W430" s="131">
        <v>0</v>
      </c>
      <c r="X430" s="131">
        <v>0</v>
      </c>
      <c r="Y430" s="131">
        <v>0</v>
      </c>
      <c r="Z430" s="131">
        <v>0</v>
      </c>
      <c r="AA430" s="131">
        <v>0</v>
      </c>
      <c r="AB430" s="131">
        <v>0</v>
      </c>
      <c r="AC430" s="131">
        <v>0</v>
      </c>
      <c r="AD430" s="131">
        <v>0</v>
      </c>
      <c r="AE430" s="131">
        <v>0</v>
      </c>
      <c r="AF430" s="131">
        <v>0</v>
      </c>
      <c r="AG430" s="131">
        <v>0</v>
      </c>
      <c r="AH430" s="43">
        <v>0</v>
      </c>
    </row>
    <row r="431" spans="4:34">
      <c r="D431" s="62">
        <v>2024</v>
      </c>
      <c r="E431" s="62">
        <v>1</v>
      </c>
      <c r="F431" s="62">
        <v>2024</v>
      </c>
      <c r="G431" s="62">
        <v>2024</v>
      </c>
      <c r="H431" s="131">
        <v>0</v>
      </c>
      <c r="I431" s="131">
        <v>0</v>
      </c>
      <c r="J431" s="131">
        <v>0</v>
      </c>
      <c r="K431" s="131">
        <v>0</v>
      </c>
      <c r="L431" s="131">
        <v>0</v>
      </c>
      <c r="M431" s="131">
        <v>0</v>
      </c>
      <c r="N431" s="131">
        <v>0</v>
      </c>
      <c r="O431" s="131">
        <v>0</v>
      </c>
      <c r="P431" s="131">
        <v>0</v>
      </c>
      <c r="Q431" s="131">
        <v>0</v>
      </c>
      <c r="R431" s="131">
        <v>0</v>
      </c>
      <c r="S431" s="131">
        <v>0</v>
      </c>
      <c r="T431" s="131">
        <v>0</v>
      </c>
      <c r="U431" s="131">
        <v>0</v>
      </c>
      <c r="V431" s="131">
        <v>0</v>
      </c>
      <c r="W431" s="131">
        <v>0</v>
      </c>
      <c r="X431" s="131">
        <v>0</v>
      </c>
      <c r="Y431" s="131">
        <v>0</v>
      </c>
      <c r="Z431" s="131">
        <v>0</v>
      </c>
      <c r="AA431" s="131">
        <v>0</v>
      </c>
      <c r="AB431" s="131">
        <v>0</v>
      </c>
      <c r="AC431" s="131">
        <v>0</v>
      </c>
      <c r="AD431" s="131">
        <v>0</v>
      </c>
      <c r="AE431" s="131">
        <v>0</v>
      </c>
      <c r="AF431" s="131">
        <v>0</v>
      </c>
      <c r="AG431" s="131">
        <v>0</v>
      </c>
      <c r="AH431" s="43">
        <v>0</v>
      </c>
    </row>
    <row r="432" spans="4:34">
      <c r="D432" s="62">
        <v>2024</v>
      </c>
      <c r="E432" s="62">
        <v>2</v>
      </c>
      <c r="F432" s="62">
        <v>2024</v>
      </c>
      <c r="G432" s="62">
        <v>2024</v>
      </c>
      <c r="H432" s="131">
        <v>0</v>
      </c>
      <c r="I432" s="131">
        <v>0</v>
      </c>
      <c r="J432" s="131">
        <v>0</v>
      </c>
      <c r="K432" s="131">
        <v>0</v>
      </c>
      <c r="L432" s="131">
        <v>0</v>
      </c>
      <c r="M432" s="131">
        <v>0</v>
      </c>
      <c r="N432" s="131">
        <v>0</v>
      </c>
      <c r="O432" s="131">
        <v>0</v>
      </c>
      <c r="P432" s="131">
        <v>0</v>
      </c>
      <c r="Q432" s="131">
        <v>0</v>
      </c>
      <c r="R432" s="131">
        <v>0</v>
      </c>
      <c r="S432" s="131">
        <v>0</v>
      </c>
      <c r="T432" s="131">
        <v>0</v>
      </c>
      <c r="U432" s="131">
        <v>0</v>
      </c>
      <c r="V432" s="131">
        <v>0</v>
      </c>
      <c r="W432" s="131">
        <v>0</v>
      </c>
      <c r="X432" s="131">
        <v>0</v>
      </c>
      <c r="Y432" s="131">
        <v>0</v>
      </c>
      <c r="Z432" s="131">
        <v>0</v>
      </c>
      <c r="AA432" s="131">
        <v>0</v>
      </c>
      <c r="AB432" s="131">
        <v>0</v>
      </c>
      <c r="AC432" s="131">
        <v>0</v>
      </c>
      <c r="AD432" s="131">
        <v>0</v>
      </c>
      <c r="AE432" s="131">
        <v>0</v>
      </c>
      <c r="AF432" s="131">
        <v>0</v>
      </c>
      <c r="AG432" s="131">
        <v>0</v>
      </c>
      <c r="AH432" s="43">
        <v>0</v>
      </c>
    </row>
    <row r="433" spans="4:34">
      <c r="D433" s="62">
        <v>2024</v>
      </c>
      <c r="E433" s="62">
        <v>3</v>
      </c>
      <c r="F433" s="62">
        <v>2024</v>
      </c>
      <c r="G433" s="62">
        <v>2024</v>
      </c>
      <c r="H433" s="131">
        <v>0</v>
      </c>
      <c r="I433" s="131">
        <v>0</v>
      </c>
      <c r="J433" s="131">
        <v>0</v>
      </c>
      <c r="K433" s="131">
        <v>0</v>
      </c>
      <c r="L433" s="131">
        <v>0</v>
      </c>
      <c r="M433" s="131">
        <v>0</v>
      </c>
      <c r="N433" s="131">
        <v>0</v>
      </c>
      <c r="O433" s="131">
        <v>0</v>
      </c>
      <c r="P433" s="131">
        <v>0</v>
      </c>
      <c r="Q433" s="131">
        <v>0</v>
      </c>
      <c r="R433" s="131">
        <v>0</v>
      </c>
      <c r="S433" s="131">
        <v>0</v>
      </c>
      <c r="T433" s="131">
        <v>0</v>
      </c>
      <c r="U433" s="131">
        <v>0</v>
      </c>
      <c r="V433" s="131">
        <v>0</v>
      </c>
      <c r="W433" s="131">
        <v>0</v>
      </c>
      <c r="X433" s="131">
        <v>0</v>
      </c>
      <c r="Y433" s="131">
        <v>0</v>
      </c>
      <c r="Z433" s="131">
        <v>0</v>
      </c>
      <c r="AA433" s="131">
        <v>0</v>
      </c>
      <c r="AB433" s="131">
        <v>0</v>
      </c>
      <c r="AC433" s="131">
        <v>0</v>
      </c>
      <c r="AD433" s="131">
        <v>0</v>
      </c>
      <c r="AE433" s="131">
        <v>0</v>
      </c>
      <c r="AF433" s="131">
        <v>0</v>
      </c>
      <c r="AG433" s="131">
        <v>0</v>
      </c>
      <c r="AH433" s="43">
        <v>0</v>
      </c>
    </row>
    <row r="434" spans="4:34">
      <c r="D434" s="62">
        <v>2024</v>
      </c>
      <c r="E434" s="62">
        <v>4</v>
      </c>
      <c r="F434" s="62">
        <v>2024</v>
      </c>
      <c r="G434" s="62">
        <v>2024</v>
      </c>
      <c r="H434" s="131">
        <v>0</v>
      </c>
      <c r="I434" s="131">
        <v>0</v>
      </c>
      <c r="J434" s="131">
        <v>0</v>
      </c>
      <c r="K434" s="131">
        <v>0</v>
      </c>
      <c r="L434" s="131">
        <v>0</v>
      </c>
      <c r="M434" s="131">
        <v>0</v>
      </c>
      <c r="N434" s="131">
        <v>0</v>
      </c>
      <c r="O434" s="131">
        <v>0</v>
      </c>
      <c r="P434" s="131">
        <v>0</v>
      </c>
      <c r="Q434" s="131">
        <v>0</v>
      </c>
      <c r="R434" s="131">
        <v>0</v>
      </c>
      <c r="S434" s="131">
        <v>0</v>
      </c>
      <c r="T434" s="131">
        <v>0</v>
      </c>
      <c r="U434" s="131">
        <v>0</v>
      </c>
      <c r="V434" s="131">
        <v>0</v>
      </c>
      <c r="W434" s="131">
        <v>0</v>
      </c>
      <c r="X434" s="131">
        <v>0</v>
      </c>
      <c r="Y434" s="131">
        <v>0</v>
      </c>
      <c r="Z434" s="131">
        <v>0</v>
      </c>
      <c r="AA434" s="131">
        <v>0</v>
      </c>
      <c r="AB434" s="131">
        <v>0</v>
      </c>
      <c r="AC434" s="131">
        <v>0</v>
      </c>
      <c r="AD434" s="131">
        <v>0</v>
      </c>
      <c r="AE434" s="131">
        <v>0</v>
      </c>
      <c r="AF434" s="131">
        <v>0</v>
      </c>
      <c r="AG434" s="131">
        <v>0</v>
      </c>
      <c r="AH434" s="43">
        <v>0</v>
      </c>
    </row>
    <row r="435" spans="4:34">
      <c r="D435" s="62">
        <v>2024</v>
      </c>
      <c r="E435" s="62">
        <v>5</v>
      </c>
      <c r="F435" s="62">
        <v>2024</v>
      </c>
      <c r="G435" s="62">
        <v>2025</v>
      </c>
      <c r="H435" s="131">
        <v>0</v>
      </c>
      <c r="I435" s="131">
        <v>0</v>
      </c>
      <c r="J435" s="131">
        <v>0</v>
      </c>
      <c r="K435" s="131">
        <v>0</v>
      </c>
      <c r="L435" s="131">
        <v>0</v>
      </c>
      <c r="M435" s="131">
        <v>0</v>
      </c>
      <c r="N435" s="131">
        <v>0</v>
      </c>
      <c r="O435" s="131">
        <v>0</v>
      </c>
      <c r="P435" s="131">
        <v>0</v>
      </c>
      <c r="Q435" s="131">
        <v>0</v>
      </c>
      <c r="R435" s="131">
        <v>0</v>
      </c>
      <c r="S435" s="131">
        <v>0</v>
      </c>
      <c r="T435" s="131">
        <v>0</v>
      </c>
      <c r="U435" s="131">
        <v>0</v>
      </c>
      <c r="V435" s="131">
        <v>0</v>
      </c>
      <c r="W435" s="131">
        <v>0</v>
      </c>
      <c r="X435" s="131">
        <v>0</v>
      </c>
      <c r="Y435" s="131">
        <v>0</v>
      </c>
      <c r="Z435" s="131">
        <v>0</v>
      </c>
      <c r="AA435" s="131">
        <v>0</v>
      </c>
      <c r="AB435" s="131">
        <v>0</v>
      </c>
      <c r="AC435" s="131">
        <v>0</v>
      </c>
      <c r="AD435" s="131">
        <v>0</v>
      </c>
      <c r="AE435" s="131">
        <v>0</v>
      </c>
      <c r="AF435" s="131">
        <v>0</v>
      </c>
      <c r="AG435" s="131">
        <v>0</v>
      </c>
      <c r="AH435" s="43">
        <v>0</v>
      </c>
    </row>
    <row r="436" spans="4:34">
      <c r="D436" s="62">
        <v>2024</v>
      </c>
      <c r="E436" s="62">
        <v>6</v>
      </c>
      <c r="F436" s="62">
        <v>2024</v>
      </c>
      <c r="G436" s="62">
        <v>2025</v>
      </c>
      <c r="H436" s="131">
        <v>0</v>
      </c>
      <c r="I436" s="131">
        <v>0</v>
      </c>
      <c r="J436" s="131">
        <v>0</v>
      </c>
      <c r="K436" s="131">
        <v>0</v>
      </c>
      <c r="L436" s="131">
        <v>0</v>
      </c>
      <c r="M436" s="131">
        <v>0</v>
      </c>
      <c r="N436" s="131">
        <v>0</v>
      </c>
      <c r="O436" s="131">
        <v>0</v>
      </c>
      <c r="P436" s="131">
        <v>0</v>
      </c>
      <c r="Q436" s="131">
        <v>0</v>
      </c>
      <c r="R436" s="131">
        <v>0</v>
      </c>
      <c r="S436" s="131">
        <v>0</v>
      </c>
      <c r="T436" s="131">
        <v>0</v>
      </c>
      <c r="U436" s="131">
        <v>0</v>
      </c>
      <c r="V436" s="131">
        <v>0</v>
      </c>
      <c r="W436" s="131">
        <v>0</v>
      </c>
      <c r="X436" s="131">
        <v>0</v>
      </c>
      <c r="Y436" s="131">
        <v>0</v>
      </c>
      <c r="Z436" s="131">
        <v>0</v>
      </c>
      <c r="AA436" s="131">
        <v>0</v>
      </c>
      <c r="AB436" s="131">
        <v>0</v>
      </c>
      <c r="AC436" s="131">
        <v>0</v>
      </c>
      <c r="AD436" s="131">
        <v>0</v>
      </c>
      <c r="AE436" s="131">
        <v>0</v>
      </c>
      <c r="AF436" s="131">
        <v>0</v>
      </c>
      <c r="AG436" s="131">
        <v>0</v>
      </c>
      <c r="AH436" s="43">
        <v>0</v>
      </c>
    </row>
    <row r="437" spans="4:34">
      <c r="D437" s="62">
        <v>2024</v>
      </c>
      <c r="E437" s="62">
        <v>7</v>
      </c>
      <c r="F437" s="62">
        <v>2025</v>
      </c>
      <c r="G437" s="62">
        <v>2025</v>
      </c>
      <c r="H437" s="131">
        <v>0</v>
      </c>
      <c r="I437" s="131">
        <v>0</v>
      </c>
      <c r="J437" s="131">
        <v>0</v>
      </c>
      <c r="K437" s="131">
        <v>0</v>
      </c>
      <c r="L437" s="131">
        <v>0</v>
      </c>
      <c r="M437" s="131">
        <v>0</v>
      </c>
      <c r="N437" s="131">
        <v>0</v>
      </c>
      <c r="O437" s="131">
        <v>0</v>
      </c>
      <c r="P437" s="131">
        <v>0</v>
      </c>
      <c r="Q437" s="131">
        <v>0</v>
      </c>
      <c r="R437" s="131">
        <v>0</v>
      </c>
      <c r="S437" s="131">
        <v>0</v>
      </c>
      <c r="T437" s="131">
        <v>0</v>
      </c>
      <c r="U437" s="131">
        <v>0</v>
      </c>
      <c r="V437" s="131">
        <v>0</v>
      </c>
      <c r="W437" s="131">
        <v>0</v>
      </c>
      <c r="X437" s="131">
        <v>0</v>
      </c>
      <c r="Y437" s="131">
        <v>0</v>
      </c>
      <c r="Z437" s="131">
        <v>0</v>
      </c>
      <c r="AA437" s="131">
        <v>0</v>
      </c>
      <c r="AB437" s="131">
        <v>0</v>
      </c>
      <c r="AC437" s="131">
        <v>0</v>
      </c>
      <c r="AD437" s="131">
        <v>0</v>
      </c>
      <c r="AE437" s="131">
        <v>0</v>
      </c>
      <c r="AF437" s="131">
        <v>0</v>
      </c>
      <c r="AG437" s="131">
        <v>0</v>
      </c>
      <c r="AH437" s="43">
        <v>0</v>
      </c>
    </row>
    <row r="438" spans="4:34">
      <c r="D438" s="62">
        <v>2024</v>
      </c>
      <c r="E438" s="62">
        <v>8</v>
      </c>
      <c r="F438" s="62">
        <v>2025</v>
      </c>
      <c r="G438" s="62">
        <v>2025</v>
      </c>
      <c r="H438" s="131">
        <v>0</v>
      </c>
      <c r="I438" s="131">
        <v>0</v>
      </c>
      <c r="J438" s="131">
        <v>0</v>
      </c>
      <c r="K438" s="131">
        <v>0</v>
      </c>
      <c r="L438" s="131">
        <v>0</v>
      </c>
      <c r="M438" s="131">
        <v>0</v>
      </c>
      <c r="N438" s="131">
        <v>0</v>
      </c>
      <c r="O438" s="131">
        <v>0</v>
      </c>
      <c r="P438" s="131">
        <v>0</v>
      </c>
      <c r="Q438" s="131">
        <v>0</v>
      </c>
      <c r="R438" s="131">
        <v>0</v>
      </c>
      <c r="S438" s="131">
        <v>0</v>
      </c>
      <c r="T438" s="131">
        <v>0</v>
      </c>
      <c r="U438" s="131">
        <v>0</v>
      </c>
      <c r="V438" s="131">
        <v>0</v>
      </c>
      <c r="W438" s="131">
        <v>0</v>
      </c>
      <c r="X438" s="131">
        <v>0</v>
      </c>
      <c r="Y438" s="131">
        <v>0</v>
      </c>
      <c r="Z438" s="131">
        <v>0</v>
      </c>
      <c r="AA438" s="131">
        <v>0</v>
      </c>
      <c r="AB438" s="131">
        <v>0</v>
      </c>
      <c r="AC438" s="131">
        <v>0</v>
      </c>
      <c r="AD438" s="131">
        <v>0</v>
      </c>
      <c r="AE438" s="131">
        <v>0</v>
      </c>
      <c r="AF438" s="131">
        <v>0</v>
      </c>
      <c r="AG438" s="131">
        <v>0</v>
      </c>
      <c r="AH438" s="43">
        <v>0</v>
      </c>
    </row>
    <row r="439" spans="4:34">
      <c r="D439" s="62">
        <v>2024</v>
      </c>
      <c r="E439" s="62">
        <v>9</v>
      </c>
      <c r="F439" s="62">
        <v>2025</v>
      </c>
      <c r="G439" s="62">
        <v>2025</v>
      </c>
      <c r="H439" s="131">
        <v>0</v>
      </c>
      <c r="I439" s="131">
        <v>0</v>
      </c>
      <c r="J439" s="131">
        <v>0</v>
      </c>
      <c r="K439" s="131">
        <v>0</v>
      </c>
      <c r="L439" s="131">
        <v>0</v>
      </c>
      <c r="M439" s="131">
        <v>0</v>
      </c>
      <c r="N439" s="131">
        <v>0</v>
      </c>
      <c r="O439" s="131">
        <v>0</v>
      </c>
      <c r="P439" s="131">
        <v>0</v>
      </c>
      <c r="Q439" s="131">
        <v>0</v>
      </c>
      <c r="R439" s="131">
        <v>0</v>
      </c>
      <c r="S439" s="131">
        <v>0</v>
      </c>
      <c r="T439" s="131">
        <v>0</v>
      </c>
      <c r="U439" s="131">
        <v>0</v>
      </c>
      <c r="V439" s="131">
        <v>0</v>
      </c>
      <c r="W439" s="131">
        <v>0</v>
      </c>
      <c r="X439" s="131">
        <v>0</v>
      </c>
      <c r="Y439" s="131">
        <v>0</v>
      </c>
      <c r="Z439" s="131">
        <v>0</v>
      </c>
      <c r="AA439" s="131">
        <v>0</v>
      </c>
      <c r="AB439" s="131">
        <v>0</v>
      </c>
      <c r="AC439" s="131">
        <v>0</v>
      </c>
      <c r="AD439" s="131">
        <v>0</v>
      </c>
      <c r="AE439" s="131">
        <v>0</v>
      </c>
      <c r="AF439" s="131">
        <v>0</v>
      </c>
      <c r="AG439" s="131">
        <v>0</v>
      </c>
      <c r="AH439" s="43">
        <v>0</v>
      </c>
    </row>
    <row r="440" spans="4:34">
      <c r="D440" s="62">
        <v>2024</v>
      </c>
      <c r="E440" s="62">
        <v>10</v>
      </c>
      <c r="F440" s="62">
        <v>2025</v>
      </c>
      <c r="G440" s="62">
        <v>2025</v>
      </c>
      <c r="H440" s="131">
        <v>0</v>
      </c>
      <c r="I440" s="131">
        <v>0</v>
      </c>
      <c r="J440" s="131">
        <v>0</v>
      </c>
      <c r="K440" s="131">
        <v>0</v>
      </c>
      <c r="L440" s="131">
        <v>0</v>
      </c>
      <c r="M440" s="131">
        <v>0</v>
      </c>
      <c r="N440" s="131">
        <v>0</v>
      </c>
      <c r="O440" s="131">
        <v>0</v>
      </c>
      <c r="P440" s="131">
        <v>0</v>
      </c>
      <c r="Q440" s="131">
        <v>0</v>
      </c>
      <c r="R440" s="131">
        <v>0</v>
      </c>
      <c r="S440" s="131">
        <v>0</v>
      </c>
      <c r="T440" s="131">
        <v>0</v>
      </c>
      <c r="U440" s="131">
        <v>0</v>
      </c>
      <c r="V440" s="131">
        <v>0</v>
      </c>
      <c r="W440" s="131">
        <v>0</v>
      </c>
      <c r="X440" s="131">
        <v>0</v>
      </c>
      <c r="Y440" s="131">
        <v>0</v>
      </c>
      <c r="Z440" s="131">
        <v>0</v>
      </c>
      <c r="AA440" s="131">
        <v>0</v>
      </c>
      <c r="AB440" s="131">
        <v>0</v>
      </c>
      <c r="AC440" s="131">
        <v>0</v>
      </c>
      <c r="AD440" s="131">
        <v>0</v>
      </c>
      <c r="AE440" s="131">
        <v>0</v>
      </c>
      <c r="AF440" s="131">
        <v>0</v>
      </c>
      <c r="AG440" s="131">
        <v>0</v>
      </c>
      <c r="AH440" s="43">
        <v>0</v>
      </c>
    </row>
    <row r="441" spans="4:34">
      <c r="D441" s="62">
        <v>2024</v>
      </c>
      <c r="E441" s="62">
        <v>11</v>
      </c>
      <c r="F441" s="62">
        <v>2025</v>
      </c>
      <c r="G441" s="62">
        <v>2025</v>
      </c>
      <c r="H441" s="131">
        <v>0</v>
      </c>
      <c r="I441" s="131">
        <v>0</v>
      </c>
      <c r="J441" s="131">
        <v>0</v>
      </c>
      <c r="K441" s="131">
        <v>0</v>
      </c>
      <c r="L441" s="131">
        <v>0</v>
      </c>
      <c r="M441" s="131">
        <v>0</v>
      </c>
      <c r="N441" s="131">
        <v>0</v>
      </c>
      <c r="O441" s="131">
        <v>0</v>
      </c>
      <c r="P441" s="131">
        <v>0</v>
      </c>
      <c r="Q441" s="131">
        <v>0</v>
      </c>
      <c r="R441" s="131">
        <v>0</v>
      </c>
      <c r="S441" s="131">
        <v>0</v>
      </c>
      <c r="T441" s="131">
        <v>0</v>
      </c>
      <c r="U441" s="131">
        <v>0</v>
      </c>
      <c r="V441" s="131">
        <v>0</v>
      </c>
      <c r="W441" s="131">
        <v>0</v>
      </c>
      <c r="X441" s="131">
        <v>0</v>
      </c>
      <c r="Y441" s="131">
        <v>0</v>
      </c>
      <c r="Z441" s="131">
        <v>0</v>
      </c>
      <c r="AA441" s="131">
        <v>0</v>
      </c>
      <c r="AB441" s="131">
        <v>0</v>
      </c>
      <c r="AC441" s="131">
        <v>0</v>
      </c>
      <c r="AD441" s="131">
        <v>0</v>
      </c>
      <c r="AE441" s="131">
        <v>0</v>
      </c>
      <c r="AF441" s="131">
        <v>0</v>
      </c>
      <c r="AG441" s="131">
        <v>0</v>
      </c>
      <c r="AH441" s="43">
        <v>0</v>
      </c>
    </row>
    <row r="442" spans="4:34">
      <c r="D442" s="62">
        <v>2024</v>
      </c>
      <c r="E442" s="62">
        <v>12</v>
      </c>
      <c r="F442" s="62">
        <v>2025</v>
      </c>
      <c r="G442" s="62">
        <v>2025</v>
      </c>
      <c r="H442" s="131">
        <v>0</v>
      </c>
      <c r="I442" s="131">
        <v>0</v>
      </c>
      <c r="J442" s="131">
        <v>0</v>
      </c>
      <c r="K442" s="131">
        <v>0</v>
      </c>
      <c r="L442" s="131">
        <v>0</v>
      </c>
      <c r="M442" s="131">
        <v>0</v>
      </c>
      <c r="N442" s="131">
        <v>0</v>
      </c>
      <c r="O442" s="131">
        <v>0</v>
      </c>
      <c r="P442" s="131">
        <v>0</v>
      </c>
      <c r="Q442" s="131">
        <v>0</v>
      </c>
      <c r="R442" s="131">
        <v>0</v>
      </c>
      <c r="S442" s="131">
        <v>0</v>
      </c>
      <c r="T442" s="131">
        <v>0</v>
      </c>
      <c r="U442" s="131">
        <v>0</v>
      </c>
      <c r="V442" s="131">
        <v>0</v>
      </c>
      <c r="W442" s="131">
        <v>0</v>
      </c>
      <c r="X442" s="131">
        <v>0</v>
      </c>
      <c r="Y442" s="131">
        <v>0</v>
      </c>
      <c r="Z442" s="131">
        <v>0</v>
      </c>
      <c r="AA442" s="131">
        <v>0</v>
      </c>
      <c r="AB442" s="131">
        <v>0</v>
      </c>
      <c r="AC442" s="131">
        <v>0</v>
      </c>
      <c r="AD442" s="131">
        <v>0</v>
      </c>
      <c r="AE442" s="131">
        <v>0</v>
      </c>
      <c r="AF442" s="131">
        <v>0</v>
      </c>
      <c r="AG442" s="131">
        <v>0</v>
      </c>
      <c r="AH442" s="43">
        <v>0</v>
      </c>
    </row>
    <row r="443" spans="4:34">
      <c r="D443" s="62">
        <v>2025</v>
      </c>
      <c r="E443" s="62">
        <v>1</v>
      </c>
      <c r="F443" s="62">
        <v>2025</v>
      </c>
      <c r="G443" s="62">
        <v>2025</v>
      </c>
      <c r="H443" s="131">
        <v>0</v>
      </c>
      <c r="I443" s="131">
        <v>0</v>
      </c>
      <c r="J443" s="131">
        <v>0</v>
      </c>
      <c r="K443" s="131">
        <v>0</v>
      </c>
      <c r="L443" s="131">
        <v>0</v>
      </c>
      <c r="M443" s="131">
        <v>0</v>
      </c>
      <c r="N443" s="131">
        <v>0</v>
      </c>
      <c r="O443" s="131">
        <v>0</v>
      </c>
      <c r="P443" s="131">
        <v>0</v>
      </c>
      <c r="Q443" s="131">
        <v>0</v>
      </c>
      <c r="R443" s="131">
        <v>0</v>
      </c>
      <c r="S443" s="131">
        <v>0</v>
      </c>
      <c r="T443" s="131">
        <v>0</v>
      </c>
      <c r="U443" s="131">
        <v>0</v>
      </c>
      <c r="V443" s="131">
        <v>0</v>
      </c>
      <c r="W443" s="131">
        <v>0</v>
      </c>
      <c r="X443" s="131">
        <v>0</v>
      </c>
      <c r="Y443" s="131">
        <v>0</v>
      </c>
      <c r="Z443" s="131">
        <v>0</v>
      </c>
      <c r="AA443" s="131">
        <v>0</v>
      </c>
      <c r="AB443" s="131">
        <v>0</v>
      </c>
      <c r="AC443" s="131">
        <v>0</v>
      </c>
      <c r="AD443" s="131">
        <v>0</v>
      </c>
      <c r="AE443" s="131">
        <v>0</v>
      </c>
      <c r="AF443" s="131">
        <v>0</v>
      </c>
      <c r="AG443" s="131">
        <v>0</v>
      </c>
      <c r="AH443" s="43">
        <v>0</v>
      </c>
    </row>
    <row r="444" spans="4:34">
      <c r="D444" s="62">
        <v>2025</v>
      </c>
      <c r="E444" s="62">
        <v>2</v>
      </c>
      <c r="F444" s="62">
        <v>2025</v>
      </c>
      <c r="G444" s="62">
        <v>2025</v>
      </c>
      <c r="H444" s="131">
        <v>0</v>
      </c>
      <c r="I444" s="131">
        <v>0</v>
      </c>
      <c r="J444" s="131">
        <v>0</v>
      </c>
      <c r="K444" s="131">
        <v>0</v>
      </c>
      <c r="L444" s="131">
        <v>0</v>
      </c>
      <c r="M444" s="131">
        <v>0</v>
      </c>
      <c r="N444" s="131">
        <v>0</v>
      </c>
      <c r="O444" s="131">
        <v>0</v>
      </c>
      <c r="P444" s="131">
        <v>0</v>
      </c>
      <c r="Q444" s="131">
        <v>0</v>
      </c>
      <c r="R444" s="131">
        <v>0</v>
      </c>
      <c r="S444" s="131">
        <v>0</v>
      </c>
      <c r="T444" s="131">
        <v>0</v>
      </c>
      <c r="U444" s="131">
        <v>0</v>
      </c>
      <c r="V444" s="131">
        <v>0</v>
      </c>
      <c r="W444" s="131">
        <v>0</v>
      </c>
      <c r="X444" s="131">
        <v>0</v>
      </c>
      <c r="Y444" s="131">
        <v>0</v>
      </c>
      <c r="Z444" s="131">
        <v>0</v>
      </c>
      <c r="AA444" s="131">
        <v>0</v>
      </c>
      <c r="AB444" s="131">
        <v>0</v>
      </c>
      <c r="AC444" s="131">
        <v>0</v>
      </c>
      <c r="AD444" s="131">
        <v>0</v>
      </c>
      <c r="AE444" s="131">
        <v>0</v>
      </c>
      <c r="AF444" s="131">
        <v>0</v>
      </c>
      <c r="AG444" s="131">
        <v>0</v>
      </c>
      <c r="AH444" s="43">
        <v>0</v>
      </c>
    </row>
    <row r="445" spans="4:34">
      <c r="D445" s="62">
        <v>2025</v>
      </c>
      <c r="E445" s="62">
        <v>3</v>
      </c>
      <c r="F445" s="62">
        <v>2025</v>
      </c>
      <c r="G445" s="62">
        <v>2025</v>
      </c>
      <c r="H445" s="131">
        <v>0</v>
      </c>
      <c r="I445" s="131">
        <v>0</v>
      </c>
      <c r="J445" s="131">
        <v>0</v>
      </c>
      <c r="K445" s="131">
        <v>0</v>
      </c>
      <c r="L445" s="131">
        <v>0</v>
      </c>
      <c r="M445" s="131">
        <v>0</v>
      </c>
      <c r="N445" s="131">
        <v>0</v>
      </c>
      <c r="O445" s="131">
        <v>0</v>
      </c>
      <c r="P445" s="131">
        <v>0</v>
      </c>
      <c r="Q445" s="131">
        <v>0</v>
      </c>
      <c r="R445" s="131">
        <v>0</v>
      </c>
      <c r="S445" s="131">
        <v>0</v>
      </c>
      <c r="T445" s="131">
        <v>0</v>
      </c>
      <c r="U445" s="131">
        <v>0</v>
      </c>
      <c r="V445" s="131">
        <v>0</v>
      </c>
      <c r="W445" s="131">
        <v>0</v>
      </c>
      <c r="X445" s="131">
        <v>0</v>
      </c>
      <c r="Y445" s="131">
        <v>0</v>
      </c>
      <c r="Z445" s="131">
        <v>0</v>
      </c>
      <c r="AA445" s="131">
        <v>0</v>
      </c>
      <c r="AB445" s="131">
        <v>0</v>
      </c>
      <c r="AC445" s="131">
        <v>0</v>
      </c>
      <c r="AD445" s="131">
        <v>0</v>
      </c>
      <c r="AE445" s="131">
        <v>0</v>
      </c>
      <c r="AF445" s="131">
        <v>0</v>
      </c>
      <c r="AG445" s="131">
        <v>0</v>
      </c>
      <c r="AH445" s="43">
        <v>0</v>
      </c>
    </row>
    <row r="446" spans="4:34">
      <c r="D446" s="62">
        <v>2025</v>
      </c>
      <c r="E446" s="62">
        <v>4</v>
      </c>
      <c r="F446" s="62">
        <v>2025</v>
      </c>
      <c r="G446" s="62">
        <v>2025</v>
      </c>
      <c r="H446" s="131">
        <v>0</v>
      </c>
      <c r="I446" s="131">
        <v>0</v>
      </c>
      <c r="J446" s="131">
        <v>0</v>
      </c>
      <c r="K446" s="131">
        <v>0</v>
      </c>
      <c r="L446" s="131">
        <v>0</v>
      </c>
      <c r="M446" s="131">
        <v>0</v>
      </c>
      <c r="N446" s="131">
        <v>0</v>
      </c>
      <c r="O446" s="131">
        <v>0</v>
      </c>
      <c r="P446" s="131">
        <v>0</v>
      </c>
      <c r="Q446" s="131">
        <v>0</v>
      </c>
      <c r="R446" s="131">
        <v>0</v>
      </c>
      <c r="S446" s="131">
        <v>0</v>
      </c>
      <c r="T446" s="131">
        <v>0</v>
      </c>
      <c r="U446" s="131">
        <v>0</v>
      </c>
      <c r="V446" s="131">
        <v>0</v>
      </c>
      <c r="W446" s="131">
        <v>0</v>
      </c>
      <c r="X446" s="131">
        <v>0</v>
      </c>
      <c r="Y446" s="131">
        <v>0</v>
      </c>
      <c r="Z446" s="131">
        <v>0</v>
      </c>
      <c r="AA446" s="131">
        <v>0</v>
      </c>
      <c r="AB446" s="131">
        <v>0</v>
      </c>
      <c r="AC446" s="131">
        <v>0</v>
      </c>
      <c r="AD446" s="131">
        <v>0</v>
      </c>
      <c r="AE446" s="131">
        <v>0</v>
      </c>
      <c r="AF446" s="131">
        <v>0</v>
      </c>
      <c r="AG446" s="131">
        <v>0</v>
      </c>
      <c r="AH446" s="43">
        <v>0</v>
      </c>
    </row>
    <row r="447" spans="4:34">
      <c r="D447" s="62">
        <v>2025</v>
      </c>
      <c r="E447" s="62">
        <v>5</v>
      </c>
      <c r="F447" s="62">
        <v>2025</v>
      </c>
      <c r="G447" s="62">
        <v>2026</v>
      </c>
      <c r="H447" s="131">
        <v>0</v>
      </c>
      <c r="I447" s="131">
        <v>0</v>
      </c>
      <c r="J447" s="131">
        <v>0</v>
      </c>
      <c r="K447" s="131">
        <v>0</v>
      </c>
      <c r="L447" s="131">
        <v>0</v>
      </c>
      <c r="M447" s="131">
        <v>0</v>
      </c>
      <c r="N447" s="131">
        <v>0</v>
      </c>
      <c r="O447" s="131">
        <v>0</v>
      </c>
      <c r="P447" s="131">
        <v>0</v>
      </c>
      <c r="Q447" s="131">
        <v>0</v>
      </c>
      <c r="R447" s="131">
        <v>0</v>
      </c>
      <c r="S447" s="131">
        <v>0</v>
      </c>
      <c r="T447" s="131">
        <v>0</v>
      </c>
      <c r="U447" s="131">
        <v>0</v>
      </c>
      <c r="V447" s="131">
        <v>0</v>
      </c>
      <c r="W447" s="131">
        <v>0</v>
      </c>
      <c r="X447" s="131">
        <v>0</v>
      </c>
      <c r="Y447" s="131">
        <v>0</v>
      </c>
      <c r="Z447" s="131">
        <v>0</v>
      </c>
      <c r="AA447" s="131">
        <v>0</v>
      </c>
      <c r="AB447" s="131">
        <v>0</v>
      </c>
      <c r="AC447" s="131">
        <v>0</v>
      </c>
      <c r="AD447" s="131">
        <v>0</v>
      </c>
      <c r="AE447" s="131">
        <v>0</v>
      </c>
      <c r="AF447" s="131">
        <v>0</v>
      </c>
      <c r="AG447" s="131">
        <v>0</v>
      </c>
      <c r="AH447" s="43">
        <v>0</v>
      </c>
    </row>
    <row r="448" spans="4:34">
      <c r="D448" s="62">
        <v>2025</v>
      </c>
      <c r="E448" s="62">
        <v>6</v>
      </c>
      <c r="F448" s="62">
        <v>2025</v>
      </c>
      <c r="G448" s="62">
        <v>2026</v>
      </c>
      <c r="H448" s="131">
        <v>0</v>
      </c>
      <c r="I448" s="131">
        <v>0</v>
      </c>
      <c r="J448" s="131">
        <v>0</v>
      </c>
      <c r="K448" s="131">
        <v>0</v>
      </c>
      <c r="L448" s="131">
        <v>0</v>
      </c>
      <c r="M448" s="131">
        <v>0</v>
      </c>
      <c r="N448" s="131">
        <v>0</v>
      </c>
      <c r="O448" s="131">
        <v>0</v>
      </c>
      <c r="P448" s="131">
        <v>0</v>
      </c>
      <c r="Q448" s="131">
        <v>0</v>
      </c>
      <c r="R448" s="131">
        <v>0</v>
      </c>
      <c r="S448" s="131">
        <v>0</v>
      </c>
      <c r="T448" s="131">
        <v>0</v>
      </c>
      <c r="U448" s="131">
        <v>0</v>
      </c>
      <c r="V448" s="131">
        <v>0</v>
      </c>
      <c r="W448" s="131">
        <v>0</v>
      </c>
      <c r="X448" s="131">
        <v>0</v>
      </c>
      <c r="Y448" s="131">
        <v>0</v>
      </c>
      <c r="Z448" s="131">
        <v>0</v>
      </c>
      <c r="AA448" s="131">
        <v>0</v>
      </c>
      <c r="AB448" s="131">
        <v>0</v>
      </c>
      <c r="AC448" s="131">
        <v>0</v>
      </c>
      <c r="AD448" s="131">
        <v>0</v>
      </c>
      <c r="AE448" s="131">
        <v>0</v>
      </c>
      <c r="AF448" s="131">
        <v>0</v>
      </c>
      <c r="AG448" s="131">
        <v>0</v>
      </c>
      <c r="AH448" s="43">
        <v>0</v>
      </c>
    </row>
    <row r="449" spans="4:34">
      <c r="D449" s="62">
        <v>2025</v>
      </c>
      <c r="E449" s="62">
        <v>7</v>
      </c>
      <c r="F449" s="62">
        <v>2026</v>
      </c>
      <c r="G449" s="62">
        <v>2026</v>
      </c>
      <c r="H449" s="131">
        <v>0</v>
      </c>
      <c r="I449" s="131">
        <v>0</v>
      </c>
      <c r="J449" s="131">
        <v>0</v>
      </c>
      <c r="K449" s="131">
        <v>0</v>
      </c>
      <c r="L449" s="131">
        <v>0</v>
      </c>
      <c r="M449" s="131">
        <v>0</v>
      </c>
      <c r="N449" s="131">
        <v>0</v>
      </c>
      <c r="O449" s="131">
        <v>0</v>
      </c>
      <c r="P449" s="131">
        <v>0</v>
      </c>
      <c r="Q449" s="131">
        <v>0</v>
      </c>
      <c r="R449" s="131">
        <v>0</v>
      </c>
      <c r="S449" s="131">
        <v>0</v>
      </c>
      <c r="T449" s="131">
        <v>0</v>
      </c>
      <c r="U449" s="131">
        <v>0</v>
      </c>
      <c r="V449" s="131">
        <v>0</v>
      </c>
      <c r="W449" s="131">
        <v>0</v>
      </c>
      <c r="X449" s="131">
        <v>0</v>
      </c>
      <c r="Y449" s="131">
        <v>0</v>
      </c>
      <c r="Z449" s="131">
        <v>0</v>
      </c>
      <c r="AA449" s="131">
        <v>0</v>
      </c>
      <c r="AB449" s="131">
        <v>0</v>
      </c>
      <c r="AC449" s="131">
        <v>0</v>
      </c>
      <c r="AD449" s="131">
        <v>0</v>
      </c>
      <c r="AE449" s="131">
        <v>0</v>
      </c>
      <c r="AF449" s="131">
        <v>0</v>
      </c>
      <c r="AG449" s="131">
        <v>0</v>
      </c>
      <c r="AH449" s="43">
        <v>0</v>
      </c>
    </row>
    <row r="450" spans="4:34">
      <c r="D450" s="62">
        <v>2025</v>
      </c>
      <c r="E450" s="62">
        <v>8</v>
      </c>
      <c r="F450" s="62">
        <v>2026</v>
      </c>
      <c r="G450" s="62">
        <v>2026</v>
      </c>
      <c r="H450" s="131">
        <v>0</v>
      </c>
      <c r="I450" s="131">
        <v>0</v>
      </c>
      <c r="J450" s="131">
        <v>0</v>
      </c>
      <c r="K450" s="131">
        <v>0</v>
      </c>
      <c r="L450" s="131">
        <v>0</v>
      </c>
      <c r="M450" s="131">
        <v>0</v>
      </c>
      <c r="N450" s="131">
        <v>0</v>
      </c>
      <c r="O450" s="131">
        <v>0</v>
      </c>
      <c r="P450" s="131">
        <v>0</v>
      </c>
      <c r="Q450" s="131">
        <v>0</v>
      </c>
      <c r="R450" s="131">
        <v>0</v>
      </c>
      <c r="S450" s="131">
        <v>0</v>
      </c>
      <c r="T450" s="131">
        <v>0</v>
      </c>
      <c r="U450" s="131">
        <v>0</v>
      </c>
      <c r="V450" s="131">
        <v>0</v>
      </c>
      <c r="W450" s="131">
        <v>0</v>
      </c>
      <c r="X450" s="131">
        <v>0</v>
      </c>
      <c r="Y450" s="131">
        <v>0</v>
      </c>
      <c r="Z450" s="131">
        <v>0</v>
      </c>
      <c r="AA450" s="131">
        <v>0</v>
      </c>
      <c r="AB450" s="131">
        <v>0</v>
      </c>
      <c r="AC450" s="131">
        <v>0</v>
      </c>
      <c r="AD450" s="131">
        <v>0</v>
      </c>
      <c r="AE450" s="131">
        <v>0</v>
      </c>
      <c r="AF450" s="131">
        <v>0</v>
      </c>
      <c r="AG450" s="131">
        <v>0</v>
      </c>
      <c r="AH450" s="43">
        <v>0</v>
      </c>
    </row>
    <row r="451" spans="4:34">
      <c r="D451" s="62">
        <v>2025</v>
      </c>
      <c r="E451" s="62">
        <v>9</v>
      </c>
      <c r="F451" s="62">
        <v>2026</v>
      </c>
      <c r="G451" s="62">
        <v>2026</v>
      </c>
      <c r="H451" s="131">
        <v>0</v>
      </c>
      <c r="I451" s="131">
        <v>0</v>
      </c>
      <c r="J451" s="131">
        <v>0</v>
      </c>
      <c r="K451" s="131">
        <v>0</v>
      </c>
      <c r="L451" s="131">
        <v>0</v>
      </c>
      <c r="M451" s="131">
        <v>0</v>
      </c>
      <c r="N451" s="131">
        <v>0</v>
      </c>
      <c r="O451" s="131">
        <v>0</v>
      </c>
      <c r="P451" s="131">
        <v>0</v>
      </c>
      <c r="Q451" s="131">
        <v>0</v>
      </c>
      <c r="R451" s="131">
        <v>0</v>
      </c>
      <c r="S451" s="131">
        <v>0</v>
      </c>
      <c r="T451" s="131">
        <v>0</v>
      </c>
      <c r="U451" s="131">
        <v>0</v>
      </c>
      <c r="V451" s="131">
        <v>0</v>
      </c>
      <c r="W451" s="131">
        <v>0</v>
      </c>
      <c r="X451" s="131">
        <v>0</v>
      </c>
      <c r="Y451" s="131">
        <v>0</v>
      </c>
      <c r="Z451" s="131">
        <v>0</v>
      </c>
      <c r="AA451" s="131">
        <v>0</v>
      </c>
      <c r="AB451" s="131">
        <v>0</v>
      </c>
      <c r="AC451" s="131">
        <v>0</v>
      </c>
      <c r="AD451" s="131">
        <v>0</v>
      </c>
      <c r="AE451" s="131">
        <v>0</v>
      </c>
      <c r="AF451" s="131">
        <v>0</v>
      </c>
      <c r="AG451" s="131">
        <v>0</v>
      </c>
      <c r="AH451" s="43">
        <v>0</v>
      </c>
    </row>
    <row r="452" spans="4:34">
      <c r="D452" s="62">
        <v>2025</v>
      </c>
      <c r="E452" s="62">
        <v>10</v>
      </c>
      <c r="F452" s="62">
        <v>2026</v>
      </c>
      <c r="G452" s="62">
        <v>2026</v>
      </c>
      <c r="H452" s="131">
        <v>0</v>
      </c>
      <c r="I452" s="131">
        <v>0</v>
      </c>
      <c r="J452" s="131">
        <v>0</v>
      </c>
      <c r="K452" s="131">
        <v>0</v>
      </c>
      <c r="L452" s="131">
        <v>0</v>
      </c>
      <c r="M452" s="131">
        <v>0</v>
      </c>
      <c r="N452" s="131">
        <v>0</v>
      </c>
      <c r="O452" s="131">
        <v>0</v>
      </c>
      <c r="P452" s="131">
        <v>0</v>
      </c>
      <c r="Q452" s="131">
        <v>0</v>
      </c>
      <c r="R452" s="131">
        <v>0</v>
      </c>
      <c r="S452" s="131">
        <v>0</v>
      </c>
      <c r="T452" s="131">
        <v>0</v>
      </c>
      <c r="U452" s="131">
        <v>0</v>
      </c>
      <c r="V452" s="131">
        <v>0</v>
      </c>
      <c r="W452" s="131">
        <v>0</v>
      </c>
      <c r="X452" s="131">
        <v>0</v>
      </c>
      <c r="Y452" s="131">
        <v>0</v>
      </c>
      <c r="Z452" s="131">
        <v>0</v>
      </c>
      <c r="AA452" s="131">
        <v>0</v>
      </c>
      <c r="AB452" s="131">
        <v>0</v>
      </c>
      <c r="AC452" s="131">
        <v>0</v>
      </c>
      <c r="AD452" s="131">
        <v>0</v>
      </c>
      <c r="AE452" s="131">
        <v>0</v>
      </c>
      <c r="AF452" s="131">
        <v>0</v>
      </c>
      <c r="AG452" s="131">
        <v>0</v>
      </c>
      <c r="AH452" s="43">
        <v>0</v>
      </c>
    </row>
    <row r="453" spans="4:34">
      <c r="D453" s="62">
        <v>2025</v>
      </c>
      <c r="E453" s="62">
        <v>11</v>
      </c>
      <c r="F453" s="62">
        <v>2026</v>
      </c>
      <c r="G453" s="62">
        <v>2026</v>
      </c>
      <c r="H453" s="131">
        <v>0</v>
      </c>
      <c r="I453" s="131">
        <v>0</v>
      </c>
      <c r="J453" s="131">
        <v>0</v>
      </c>
      <c r="K453" s="131">
        <v>0</v>
      </c>
      <c r="L453" s="131">
        <v>0</v>
      </c>
      <c r="M453" s="131">
        <v>0</v>
      </c>
      <c r="N453" s="131">
        <v>0</v>
      </c>
      <c r="O453" s="131">
        <v>0</v>
      </c>
      <c r="P453" s="131">
        <v>0</v>
      </c>
      <c r="Q453" s="131">
        <v>0</v>
      </c>
      <c r="R453" s="131">
        <v>0</v>
      </c>
      <c r="S453" s="131">
        <v>0</v>
      </c>
      <c r="T453" s="131">
        <v>0</v>
      </c>
      <c r="U453" s="131">
        <v>0</v>
      </c>
      <c r="V453" s="131">
        <v>0</v>
      </c>
      <c r="W453" s="131">
        <v>0</v>
      </c>
      <c r="X453" s="131">
        <v>0</v>
      </c>
      <c r="Y453" s="131">
        <v>0</v>
      </c>
      <c r="Z453" s="131">
        <v>0</v>
      </c>
      <c r="AA453" s="131">
        <v>0</v>
      </c>
      <c r="AB453" s="131">
        <v>0</v>
      </c>
      <c r="AC453" s="131">
        <v>0</v>
      </c>
      <c r="AD453" s="131">
        <v>0</v>
      </c>
      <c r="AE453" s="131">
        <v>0</v>
      </c>
      <c r="AF453" s="131">
        <v>0</v>
      </c>
      <c r="AG453" s="131">
        <v>0</v>
      </c>
      <c r="AH453" s="43">
        <v>0</v>
      </c>
    </row>
    <row r="454" spans="4:34">
      <c r="D454" s="62">
        <v>2025</v>
      </c>
      <c r="E454" s="62">
        <v>12</v>
      </c>
      <c r="F454" s="62">
        <v>2026</v>
      </c>
      <c r="G454" s="62">
        <v>2026</v>
      </c>
      <c r="H454" s="131">
        <v>0</v>
      </c>
      <c r="I454" s="131">
        <v>0</v>
      </c>
      <c r="J454" s="131">
        <v>0</v>
      </c>
      <c r="K454" s="131">
        <v>0</v>
      </c>
      <c r="L454" s="131">
        <v>0</v>
      </c>
      <c r="M454" s="131">
        <v>0</v>
      </c>
      <c r="N454" s="131">
        <v>0</v>
      </c>
      <c r="O454" s="131">
        <v>0</v>
      </c>
      <c r="P454" s="131">
        <v>0</v>
      </c>
      <c r="Q454" s="131">
        <v>0</v>
      </c>
      <c r="R454" s="131">
        <v>0</v>
      </c>
      <c r="S454" s="131">
        <v>0</v>
      </c>
      <c r="T454" s="131">
        <v>0</v>
      </c>
      <c r="U454" s="131">
        <v>0</v>
      </c>
      <c r="V454" s="131">
        <v>0</v>
      </c>
      <c r="W454" s="131">
        <v>0</v>
      </c>
      <c r="X454" s="131">
        <v>0</v>
      </c>
      <c r="Y454" s="131">
        <v>0</v>
      </c>
      <c r="Z454" s="131">
        <v>0</v>
      </c>
      <c r="AA454" s="131">
        <v>0</v>
      </c>
      <c r="AB454" s="131">
        <v>0</v>
      </c>
      <c r="AC454" s="131">
        <v>0</v>
      </c>
      <c r="AD454" s="131">
        <v>0</v>
      </c>
      <c r="AE454" s="131">
        <v>0</v>
      </c>
      <c r="AF454" s="131">
        <v>0</v>
      </c>
      <c r="AG454" s="131">
        <v>0</v>
      </c>
      <c r="AH454" s="43">
        <v>0</v>
      </c>
    </row>
    <row r="455" spans="4:34">
      <c r="D455" s="62">
        <v>2026</v>
      </c>
      <c r="E455" s="62">
        <v>1</v>
      </c>
      <c r="F455" s="62">
        <v>2026</v>
      </c>
      <c r="G455" s="62">
        <v>2026</v>
      </c>
      <c r="H455" s="131">
        <v>0</v>
      </c>
      <c r="I455" s="131">
        <v>0</v>
      </c>
      <c r="J455" s="131">
        <v>0</v>
      </c>
      <c r="K455" s="131">
        <v>0</v>
      </c>
      <c r="L455" s="131">
        <v>0</v>
      </c>
      <c r="M455" s="131">
        <v>0</v>
      </c>
      <c r="N455" s="131">
        <v>0</v>
      </c>
      <c r="O455" s="131">
        <v>0</v>
      </c>
      <c r="P455" s="131">
        <v>0</v>
      </c>
      <c r="Q455" s="131">
        <v>0</v>
      </c>
      <c r="R455" s="131">
        <v>0</v>
      </c>
      <c r="S455" s="131">
        <v>0</v>
      </c>
      <c r="T455" s="131">
        <v>0</v>
      </c>
      <c r="U455" s="131">
        <v>0</v>
      </c>
      <c r="V455" s="131">
        <v>0</v>
      </c>
      <c r="W455" s="131">
        <v>0</v>
      </c>
      <c r="X455" s="131">
        <v>0</v>
      </c>
      <c r="Y455" s="131">
        <v>0</v>
      </c>
      <c r="Z455" s="131">
        <v>0</v>
      </c>
      <c r="AA455" s="131">
        <v>0</v>
      </c>
      <c r="AB455" s="131">
        <v>0</v>
      </c>
      <c r="AC455" s="131">
        <v>0</v>
      </c>
      <c r="AD455" s="131">
        <v>0</v>
      </c>
      <c r="AE455" s="131">
        <v>0</v>
      </c>
      <c r="AF455" s="131">
        <v>0</v>
      </c>
      <c r="AG455" s="131">
        <v>0</v>
      </c>
      <c r="AH455" s="43">
        <v>0</v>
      </c>
    </row>
    <row r="456" spans="4:34">
      <c r="D456" s="62">
        <v>2026</v>
      </c>
      <c r="E456" s="62">
        <v>2</v>
      </c>
      <c r="F456" s="62">
        <v>2026</v>
      </c>
      <c r="G456" s="62">
        <v>2026</v>
      </c>
      <c r="H456" s="131">
        <v>0</v>
      </c>
      <c r="I456" s="131">
        <v>0</v>
      </c>
      <c r="J456" s="131">
        <v>0</v>
      </c>
      <c r="K456" s="131">
        <v>0</v>
      </c>
      <c r="L456" s="131">
        <v>0</v>
      </c>
      <c r="M456" s="131">
        <v>0</v>
      </c>
      <c r="N456" s="131">
        <v>0</v>
      </c>
      <c r="O456" s="131">
        <v>0</v>
      </c>
      <c r="P456" s="131">
        <v>0</v>
      </c>
      <c r="Q456" s="131">
        <v>0</v>
      </c>
      <c r="R456" s="131">
        <v>0</v>
      </c>
      <c r="S456" s="131">
        <v>0</v>
      </c>
      <c r="T456" s="131">
        <v>0</v>
      </c>
      <c r="U456" s="131">
        <v>0</v>
      </c>
      <c r="V456" s="131">
        <v>0</v>
      </c>
      <c r="W456" s="131">
        <v>0</v>
      </c>
      <c r="X456" s="131">
        <v>0</v>
      </c>
      <c r="Y456" s="131">
        <v>0</v>
      </c>
      <c r="Z456" s="131">
        <v>0</v>
      </c>
      <c r="AA456" s="131">
        <v>0</v>
      </c>
      <c r="AB456" s="131">
        <v>0</v>
      </c>
      <c r="AC456" s="131">
        <v>0</v>
      </c>
      <c r="AD456" s="131">
        <v>0</v>
      </c>
      <c r="AE456" s="131">
        <v>0</v>
      </c>
      <c r="AF456" s="131">
        <v>0</v>
      </c>
      <c r="AG456" s="131">
        <v>0</v>
      </c>
      <c r="AH456" s="43">
        <v>0</v>
      </c>
    </row>
    <row r="457" spans="4:34">
      <c r="D457" s="62">
        <v>2026</v>
      </c>
      <c r="E457" s="62">
        <v>3</v>
      </c>
      <c r="F457" s="62">
        <v>2026</v>
      </c>
      <c r="G457" s="62">
        <v>2026</v>
      </c>
      <c r="H457" s="131">
        <v>0</v>
      </c>
      <c r="I457" s="131">
        <v>0</v>
      </c>
      <c r="J457" s="131">
        <v>0</v>
      </c>
      <c r="K457" s="131">
        <v>0</v>
      </c>
      <c r="L457" s="131">
        <v>0</v>
      </c>
      <c r="M457" s="131">
        <v>0</v>
      </c>
      <c r="N457" s="131">
        <v>0</v>
      </c>
      <c r="O457" s="131">
        <v>0</v>
      </c>
      <c r="P457" s="131">
        <v>0</v>
      </c>
      <c r="Q457" s="131">
        <v>0</v>
      </c>
      <c r="R457" s="131">
        <v>0</v>
      </c>
      <c r="S457" s="131">
        <v>0</v>
      </c>
      <c r="T457" s="131">
        <v>0</v>
      </c>
      <c r="U457" s="131">
        <v>0</v>
      </c>
      <c r="V457" s="131">
        <v>0</v>
      </c>
      <c r="W457" s="131">
        <v>0</v>
      </c>
      <c r="X457" s="131">
        <v>0</v>
      </c>
      <c r="Y457" s="131">
        <v>0</v>
      </c>
      <c r="Z457" s="131">
        <v>0</v>
      </c>
      <c r="AA457" s="131">
        <v>0</v>
      </c>
      <c r="AB457" s="131">
        <v>0</v>
      </c>
      <c r="AC457" s="131">
        <v>0</v>
      </c>
      <c r="AD457" s="131">
        <v>0</v>
      </c>
      <c r="AE457" s="131">
        <v>0</v>
      </c>
      <c r="AF457" s="131">
        <v>0</v>
      </c>
      <c r="AG457" s="131">
        <v>0</v>
      </c>
      <c r="AH457" s="43">
        <v>0</v>
      </c>
    </row>
    <row r="458" spans="4:34">
      <c r="D458" s="62">
        <v>2026</v>
      </c>
      <c r="E458" s="62">
        <v>4</v>
      </c>
      <c r="F458" s="62">
        <v>2026</v>
      </c>
      <c r="G458" s="62">
        <v>2026</v>
      </c>
      <c r="H458" s="131">
        <v>0</v>
      </c>
      <c r="I458" s="131">
        <v>0</v>
      </c>
      <c r="J458" s="131">
        <v>0</v>
      </c>
      <c r="K458" s="131">
        <v>0</v>
      </c>
      <c r="L458" s="131">
        <v>0</v>
      </c>
      <c r="M458" s="131">
        <v>0</v>
      </c>
      <c r="N458" s="131">
        <v>0</v>
      </c>
      <c r="O458" s="131">
        <v>0</v>
      </c>
      <c r="P458" s="131">
        <v>0</v>
      </c>
      <c r="Q458" s="131">
        <v>0</v>
      </c>
      <c r="R458" s="131">
        <v>0</v>
      </c>
      <c r="S458" s="131">
        <v>0</v>
      </c>
      <c r="T458" s="131">
        <v>0</v>
      </c>
      <c r="U458" s="131">
        <v>0</v>
      </c>
      <c r="V458" s="131">
        <v>0</v>
      </c>
      <c r="W458" s="131">
        <v>0</v>
      </c>
      <c r="X458" s="131">
        <v>0</v>
      </c>
      <c r="Y458" s="131">
        <v>0</v>
      </c>
      <c r="Z458" s="131">
        <v>0</v>
      </c>
      <c r="AA458" s="131">
        <v>0</v>
      </c>
      <c r="AB458" s="131">
        <v>0</v>
      </c>
      <c r="AC458" s="131">
        <v>0</v>
      </c>
      <c r="AD458" s="131">
        <v>0</v>
      </c>
      <c r="AE458" s="131">
        <v>0</v>
      </c>
      <c r="AF458" s="131">
        <v>0</v>
      </c>
      <c r="AG458" s="131">
        <v>0</v>
      </c>
      <c r="AH458" s="43">
        <v>0</v>
      </c>
    </row>
    <row r="459" spans="4:34">
      <c r="D459" s="62">
        <v>2026</v>
      </c>
      <c r="E459" s="62">
        <v>5</v>
      </c>
      <c r="F459" s="62">
        <v>2026</v>
      </c>
      <c r="G459" s="62">
        <v>2027</v>
      </c>
      <c r="H459" s="131">
        <v>0</v>
      </c>
      <c r="I459" s="131">
        <v>0</v>
      </c>
      <c r="J459" s="131">
        <v>0</v>
      </c>
      <c r="K459" s="131">
        <v>0</v>
      </c>
      <c r="L459" s="131">
        <v>0</v>
      </c>
      <c r="M459" s="131">
        <v>0</v>
      </c>
      <c r="N459" s="131">
        <v>0</v>
      </c>
      <c r="O459" s="131">
        <v>0</v>
      </c>
      <c r="P459" s="131">
        <v>0</v>
      </c>
      <c r="Q459" s="131">
        <v>0</v>
      </c>
      <c r="R459" s="131">
        <v>0</v>
      </c>
      <c r="S459" s="131">
        <v>0</v>
      </c>
      <c r="T459" s="131">
        <v>0</v>
      </c>
      <c r="U459" s="131">
        <v>0</v>
      </c>
      <c r="V459" s="131">
        <v>0</v>
      </c>
      <c r="W459" s="131">
        <v>0</v>
      </c>
      <c r="X459" s="131">
        <v>0</v>
      </c>
      <c r="Y459" s="131">
        <v>0</v>
      </c>
      <c r="Z459" s="131">
        <v>0</v>
      </c>
      <c r="AA459" s="131">
        <v>0</v>
      </c>
      <c r="AB459" s="131">
        <v>0</v>
      </c>
      <c r="AC459" s="131">
        <v>0</v>
      </c>
      <c r="AD459" s="131">
        <v>0</v>
      </c>
      <c r="AE459" s="131">
        <v>0</v>
      </c>
      <c r="AF459" s="131">
        <v>0</v>
      </c>
      <c r="AG459" s="131">
        <v>0</v>
      </c>
      <c r="AH459" s="43">
        <v>0</v>
      </c>
    </row>
    <row r="460" spans="4:34">
      <c r="D460" s="62">
        <v>2026</v>
      </c>
      <c r="E460" s="62">
        <v>6</v>
      </c>
      <c r="F460" s="62">
        <v>2026</v>
      </c>
      <c r="G460" s="62">
        <v>2027</v>
      </c>
      <c r="H460" s="131">
        <v>0</v>
      </c>
      <c r="I460" s="131">
        <v>0</v>
      </c>
      <c r="J460" s="131">
        <v>0</v>
      </c>
      <c r="K460" s="131">
        <v>0</v>
      </c>
      <c r="L460" s="131">
        <v>0</v>
      </c>
      <c r="M460" s="131">
        <v>0</v>
      </c>
      <c r="N460" s="131">
        <v>0</v>
      </c>
      <c r="O460" s="131">
        <v>0</v>
      </c>
      <c r="P460" s="131">
        <v>0</v>
      </c>
      <c r="Q460" s="131">
        <v>0</v>
      </c>
      <c r="R460" s="131">
        <v>0</v>
      </c>
      <c r="S460" s="131">
        <v>0</v>
      </c>
      <c r="T460" s="131">
        <v>0</v>
      </c>
      <c r="U460" s="131">
        <v>0</v>
      </c>
      <c r="V460" s="131">
        <v>0</v>
      </c>
      <c r="W460" s="131">
        <v>0</v>
      </c>
      <c r="X460" s="131">
        <v>0</v>
      </c>
      <c r="Y460" s="131">
        <v>0</v>
      </c>
      <c r="Z460" s="131">
        <v>0</v>
      </c>
      <c r="AA460" s="131">
        <v>0</v>
      </c>
      <c r="AB460" s="131">
        <v>0</v>
      </c>
      <c r="AC460" s="131">
        <v>0</v>
      </c>
      <c r="AD460" s="131">
        <v>0</v>
      </c>
      <c r="AE460" s="131">
        <v>0</v>
      </c>
      <c r="AF460" s="131">
        <v>0</v>
      </c>
      <c r="AG460" s="131">
        <v>0</v>
      </c>
      <c r="AH460" s="43">
        <v>0</v>
      </c>
    </row>
    <row r="461" spans="4:34">
      <c r="D461" s="62">
        <v>2026</v>
      </c>
      <c r="E461" s="62">
        <v>7</v>
      </c>
      <c r="F461" s="62">
        <v>2027</v>
      </c>
      <c r="G461" s="62">
        <v>2027</v>
      </c>
      <c r="H461" s="131">
        <v>0</v>
      </c>
      <c r="I461" s="131">
        <v>0</v>
      </c>
      <c r="J461" s="131">
        <v>0</v>
      </c>
      <c r="K461" s="131">
        <v>0</v>
      </c>
      <c r="L461" s="131">
        <v>0</v>
      </c>
      <c r="M461" s="131">
        <v>0</v>
      </c>
      <c r="N461" s="131">
        <v>0</v>
      </c>
      <c r="O461" s="131">
        <v>0</v>
      </c>
      <c r="P461" s="131">
        <v>0</v>
      </c>
      <c r="Q461" s="131">
        <v>0</v>
      </c>
      <c r="R461" s="131">
        <v>0</v>
      </c>
      <c r="S461" s="131">
        <v>0</v>
      </c>
      <c r="T461" s="131">
        <v>0</v>
      </c>
      <c r="U461" s="131">
        <v>0</v>
      </c>
      <c r="V461" s="131">
        <v>0</v>
      </c>
      <c r="W461" s="131">
        <v>0</v>
      </c>
      <c r="X461" s="131">
        <v>0</v>
      </c>
      <c r="Y461" s="131">
        <v>0</v>
      </c>
      <c r="Z461" s="131">
        <v>0</v>
      </c>
      <c r="AA461" s="131">
        <v>0</v>
      </c>
      <c r="AB461" s="131">
        <v>0</v>
      </c>
      <c r="AC461" s="131">
        <v>0</v>
      </c>
      <c r="AD461" s="131">
        <v>0</v>
      </c>
      <c r="AE461" s="131">
        <v>0</v>
      </c>
      <c r="AF461" s="131">
        <v>0</v>
      </c>
      <c r="AG461" s="131">
        <v>0</v>
      </c>
      <c r="AH461" s="43">
        <v>0</v>
      </c>
    </row>
    <row r="462" spans="4:34">
      <c r="D462" s="62">
        <v>2026</v>
      </c>
      <c r="E462" s="62">
        <v>8</v>
      </c>
      <c r="F462" s="62">
        <v>2027</v>
      </c>
      <c r="G462" s="62">
        <v>2027</v>
      </c>
      <c r="H462" s="131">
        <v>0</v>
      </c>
      <c r="I462" s="131">
        <v>0</v>
      </c>
      <c r="J462" s="131">
        <v>0</v>
      </c>
      <c r="K462" s="131">
        <v>0</v>
      </c>
      <c r="L462" s="131">
        <v>0</v>
      </c>
      <c r="M462" s="131">
        <v>0</v>
      </c>
      <c r="N462" s="131">
        <v>0</v>
      </c>
      <c r="O462" s="131">
        <v>0</v>
      </c>
      <c r="P462" s="131">
        <v>0</v>
      </c>
      <c r="Q462" s="131">
        <v>0</v>
      </c>
      <c r="R462" s="131">
        <v>0</v>
      </c>
      <c r="S462" s="131">
        <v>0</v>
      </c>
      <c r="T462" s="131">
        <v>0</v>
      </c>
      <c r="U462" s="131">
        <v>0</v>
      </c>
      <c r="V462" s="131">
        <v>0</v>
      </c>
      <c r="W462" s="131">
        <v>0</v>
      </c>
      <c r="X462" s="131">
        <v>0</v>
      </c>
      <c r="Y462" s="131">
        <v>0</v>
      </c>
      <c r="Z462" s="131">
        <v>0</v>
      </c>
      <c r="AA462" s="131">
        <v>0</v>
      </c>
      <c r="AB462" s="131">
        <v>0</v>
      </c>
      <c r="AC462" s="131">
        <v>0</v>
      </c>
      <c r="AD462" s="131">
        <v>0</v>
      </c>
      <c r="AE462" s="131">
        <v>0</v>
      </c>
      <c r="AF462" s="131">
        <v>0</v>
      </c>
      <c r="AG462" s="131">
        <v>0</v>
      </c>
      <c r="AH462" s="43">
        <v>0</v>
      </c>
    </row>
    <row r="463" spans="4:34">
      <c r="D463" s="62">
        <v>2026</v>
      </c>
      <c r="E463" s="62">
        <v>9</v>
      </c>
      <c r="F463" s="62">
        <v>2027</v>
      </c>
      <c r="G463" s="62">
        <v>2027</v>
      </c>
      <c r="H463" s="131">
        <v>0</v>
      </c>
      <c r="I463" s="131">
        <v>0</v>
      </c>
      <c r="J463" s="131">
        <v>0</v>
      </c>
      <c r="K463" s="131">
        <v>0</v>
      </c>
      <c r="L463" s="131">
        <v>0</v>
      </c>
      <c r="M463" s="131">
        <v>0</v>
      </c>
      <c r="N463" s="131">
        <v>0</v>
      </c>
      <c r="O463" s="131">
        <v>0</v>
      </c>
      <c r="P463" s="131">
        <v>0</v>
      </c>
      <c r="Q463" s="131">
        <v>0</v>
      </c>
      <c r="R463" s="131">
        <v>0</v>
      </c>
      <c r="S463" s="131">
        <v>0</v>
      </c>
      <c r="T463" s="131">
        <v>0</v>
      </c>
      <c r="U463" s="131">
        <v>0</v>
      </c>
      <c r="V463" s="131">
        <v>0</v>
      </c>
      <c r="W463" s="131">
        <v>0</v>
      </c>
      <c r="X463" s="131">
        <v>0</v>
      </c>
      <c r="Y463" s="131">
        <v>0</v>
      </c>
      <c r="Z463" s="131">
        <v>0</v>
      </c>
      <c r="AA463" s="131">
        <v>0</v>
      </c>
      <c r="AB463" s="131">
        <v>0</v>
      </c>
      <c r="AC463" s="131">
        <v>0</v>
      </c>
      <c r="AD463" s="131">
        <v>0</v>
      </c>
      <c r="AE463" s="131">
        <v>0</v>
      </c>
      <c r="AF463" s="131">
        <v>0</v>
      </c>
      <c r="AG463" s="131">
        <v>0</v>
      </c>
      <c r="AH463" s="43">
        <v>0</v>
      </c>
    </row>
    <row r="464" spans="4:34">
      <c r="D464" s="62">
        <v>2026</v>
      </c>
      <c r="E464" s="62">
        <v>10</v>
      </c>
      <c r="F464" s="62">
        <v>2027</v>
      </c>
      <c r="G464" s="62">
        <v>2027</v>
      </c>
      <c r="H464" s="131">
        <v>0</v>
      </c>
      <c r="I464" s="131">
        <v>0</v>
      </c>
      <c r="J464" s="131">
        <v>0</v>
      </c>
      <c r="K464" s="131">
        <v>0</v>
      </c>
      <c r="L464" s="131">
        <v>0</v>
      </c>
      <c r="M464" s="131">
        <v>0</v>
      </c>
      <c r="N464" s="131">
        <v>0</v>
      </c>
      <c r="O464" s="131">
        <v>0</v>
      </c>
      <c r="P464" s="131">
        <v>0</v>
      </c>
      <c r="Q464" s="131">
        <v>0</v>
      </c>
      <c r="R464" s="131">
        <v>0</v>
      </c>
      <c r="S464" s="131">
        <v>0</v>
      </c>
      <c r="T464" s="131">
        <v>0</v>
      </c>
      <c r="U464" s="131">
        <v>0</v>
      </c>
      <c r="V464" s="131">
        <v>0</v>
      </c>
      <c r="W464" s="131">
        <v>0</v>
      </c>
      <c r="X464" s="131">
        <v>0</v>
      </c>
      <c r="Y464" s="131">
        <v>0</v>
      </c>
      <c r="Z464" s="131">
        <v>0</v>
      </c>
      <c r="AA464" s="131">
        <v>0</v>
      </c>
      <c r="AB464" s="131">
        <v>0</v>
      </c>
      <c r="AC464" s="131">
        <v>0</v>
      </c>
      <c r="AD464" s="131">
        <v>0</v>
      </c>
      <c r="AE464" s="131">
        <v>0</v>
      </c>
      <c r="AF464" s="131">
        <v>0</v>
      </c>
      <c r="AG464" s="131">
        <v>0</v>
      </c>
      <c r="AH464" s="43">
        <v>0</v>
      </c>
    </row>
    <row r="465" spans="4:34">
      <c r="D465" s="62">
        <v>2026</v>
      </c>
      <c r="E465" s="62">
        <v>11</v>
      </c>
      <c r="F465" s="62">
        <v>2027</v>
      </c>
      <c r="G465" s="62">
        <v>2027</v>
      </c>
      <c r="H465" s="131">
        <v>0</v>
      </c>
      <c r="I465" s="131">
        <v>0</v>
      </c>
      <c r="J465" s="131">
        <v>0</v>
      </c>
      <c r="K465" s="131">
        <v>0</v>
      </c>
      <c r="L465" s="131">
        <v>0</v>
      </c>
      <c r="M465" s="131">
        <v>0</v>
      </c>
      <c r="N465" s="131">
        <v>0</v>
      </c>
      <c r="O465" s="131">
        <v>0</v>
      </c>
      <c r="P465" s="131">
        <v>0</v>
      </c>
      <c r="Q465" s="131">
        <v>0</v>
      </c>
      <c r="R465" s="131">
        <v>0</v>
      </c>
      <c r="S465" s="131">
        <v>0</v>
      </c>
      <c r="T465" s="131">
        <v>0</v>
      </c>
      <c r="U465" s="131">
        <v>0</v>
      </c>
      <c r="V465" s="131">
        <v>0</v>
      </c>
      <c r="W465" s="131">
        <v>0</v>
      </c>
      <c r="X465" s="131">
        <v>0</v>
      </c>
      <c r="Y465" s="131">
        <v>0</v>
      </c>
      <c r="Z465" s="131">
        <v>0</v>
      </c>
      <c r="AA465" s="131">
        <v>0</v>
      </c>
      <c r="AB465" s="131">
        <v>0</v>
      </c>
      <c r="AC465" s="131">
        <v>0</v>
      </c>
      <c r="AD465" s="131">
        <v>0</v>
      </c>
      <c r="AE465" s="131">
        <v>0</v>
      </c>
      <c r="AF465" s="131">
        <v>0</v>
      </c>
      <c r="AG465" s="131">
        <v>0</v>
      </c>
      <c r="AH465" s="43">
        <v>0</v>
      </c>
    </row>
    <row r="466" spans="4:34">
      <c r="D466" s="62">
        <v>2026</v>
      </c>
      <c r="E466" s="62">
        <v>12</v>
      </c>
      <c r="F466" s="62">
        <v>2027</v>
      </c>
      <c r="G466" s="62">
        <v>2027</v>
      </c>
      <c r="H466" s="131">
        <v>0</v>
      </c>
      <c r="I466" s="131">
        <v>0</v>
      </c>
      <c r="J466" s="131">
        <v>0</v>
      </c>
      <c r="K466" s="131">
        <v>0</v>
      </c>
      <c r="L466" s="131">
        <v>0</v>
      </c>
      <c r="M466" s="131">
        <v>0</v>
      </c>
      <c r="N466" s="131">
        <v>0</v>
      </c>
      <c r="O466" s="131">
        <v>0</v>
      </c>
      <c r="P466" s="131">
        <v>0</v>
      </c>
      <c r="Q466" s="131">
        <v>0</v>
      </c>
      <c r="R466" s="131">
        <v>0</v>
      </c>
      <c r="S466" s="131">
        <v>0</v>
      </c>
      <c r="T466" s="131">
        <v>0</v>
      </c>
      <c r="U466" s="131">
        <v>0</v>
      </c>
      <c r="V466" s="131">
        <v>0</v>
      </c>
      <c r="W466" s="131">
        <v>0</v>
      </c>
      <c r="X466" s="131">
        <v>0</v>
      </c>
      <c r="Y466" s="131">
        <v>0</v>
      </c>
      <c r="Z466" s="131">
        <v>0</v>
      </c>
      <c r="AA466" s="131">
        <v>0</v>
      </c>
      <c r="AB466" s="131">
        <v>0</v>
      </c>
      <c r="AC466" s="131">
        <v>0</v>
      </c>
      <c r="AD466" s="131">
        <v>0</v>
      </c>
      <c r="AE466" s="131">
        <v>0</v>
      </c>
      <c r="AF466" s="131">
        <v>0</v>
      </c>
      <c r="AG466" s="131">
        <v>0</v>
      </c>
      <c r="AH466" s="43">
        <v>0</v>
      </c>
    </row>
    <row r="467" spans="4:34">
      <c r="D467" s="62">
        <v>2027</v>
      </c>
      <c r="E467" s="62">
        <v>1</v>
      </c>
      <c r="F467" s="62">
        <v>2027</v>
      </c>
      <c r="G467" s="62">
        <v>2027</v>
      </c>
      <c r="H467" s="131">
        <v>0</v>
      </c>
      <c r="I467" s="131">
        <v>0</v>
      </c>
      <c r="J467" s="131">
        <v>0</v>
      </c>
      <c r="K467" s="131">
        <v>0</v>
      </c>
      <c r="L467" s="131">
        <v>0</v>
      </c>
      <c r="M467" s="131">
        <v>0</v>
      </c>
      <c r="N467" s="131">
        <v>0</v>
      </c>
      <c r="O467" s="131">
        <v>0</v>
      </c>
      <c r="P467" s="131">
        <v>0</v>
      </c>
      <c r="Q467" s="131">
        <v>0</v>
      </c>
      <c r="R467" s="131">
        <v>0</v>
      </c>
      <c r="S467" s="131">
        <v>0</v>
      </c>
      <c r="T467" s="131">
        <v>0</v>
      </c>
      <c r="U467" s="131">
        <v>0</v>
      </c>
      <c r="V467" s="131">
        <v>0</v>
      </c>
      <c r="W467" s="131">
        <v>0</v>
      </c>
      <c r="X467" s="131">
        <v>0</v>
      </c>
      <c r="Y467" s="131">
        <v>0</v>
      </c>
      <c r="Z467" s="131">
        <v>0</v>
      </c>
      <c r="AA467" s="131">
        <v>0</v>
      </c>
      <c r="AB467" s="131">
        <v>0</v>
      </c>
      <c r="AC467" s="131">
        <v>0</v>
      </c>
      <c r="AD467" s="131">
        <v>0</v>
      </c>
      <c r="AE467" s="131">
        <v>0</v>
      </c>
      <c r="AF467" s="131">
        <v>0</v>
      </c>
      <c r="AG467" s="131">
        <v>0</v>
      </c>
      <c r="AH467" s="43">
        <v>0</v>
      </c>
    </row>
    <row r="468" spans="4:34">
      <c r="D468" s="62">
        <v>2027</v>
      </c>
      <c r="E468" s="62">
        <v>2</v>
      </c>
      <c r="F468" s="62">
        <v>2027</v>
      </c>
      <c r="G468" s="62">
        <v>2027</v>
      </c>
      <c r="H468" s="131">
        <v>0</v>
      </c>
      <c r="I468" s="131">
        <v>0</v>
      </c>
      <c r="J468" s="131">
        <v>0</v>
      </c>
      <c r="K468" s="131">
        <v>0</v>
      </c>
      <c r="L468" s="131">
        <v>0</v>
      </c>
      <c r="M468" s="131">
        <v>0</v>
      </c>
      <c r="N468" s="131">
        <v>0</v>
      </c>
      <c r="O468" s="131">
        <v>0</v>
      </c>
      <c r="P468" s="131">
        <v>0</v>
      </c>
      <c r="Q468" s="131">
        <v>0</v>
      </c>
      <c r="R468" s="131">
        <v>0</v>
      </c>
      <c r="S468" s="131">
        <v>0</v>
      </c>
      <c r="T468" s="131">
        <v>0</v>
      </c>
      <c r="U468" s="131">
        <v>0</v>
      </c>
      <c r="V468" s="131">
        <v>0</v>
      </c>
      <c r="W468" s="131">
        <v>0</v>
      </c>
      <c r="X468" s="131">
        <v>0</v>
      </c>
      <c r="Y468" s="131">
        <v>0</v>
      </c>
      <c r="Z468" s="131">
        <v>0</v>
      </c>
      <c r="AA468" s="131">
        <v>0</v>
      </c>
      <c r="AB468" s="131">
        <v>0</v>
      </c>
      <c r="AC468" s="131">
        <v>0</v>
      </c>
      <c r="AD468" s="131">
        <v>0</v>
      </c>
      <c r="AE468" s="131">
        <v>0</v>
      </c>
      <c r="AF468" s="131">
        <v>0</v>
      </c>
      <c r="AG468" s="131">
        <v>0</v>
      </c>
      <c r="AH468" s="43">
        <v>0</v>
      </c>
    </row>
    <row r="469" spans="4:34">
      <c r="D469" s="62">
        <v>2027</v>
      </c>
      <c r="E469" s="62">
        <v>3</v>
      </c>
      <c r="F469" s="62">
        <v>2027</v>
      </c>
      <c r="G469" s="62">
        <v>2027</v>
      </c>
      <c r="H469" s="131">
        <v>0</v>
      </c>
      <c r="I469" s="131">
        <v>0</v>
      </c>
      <c r="J469" s="131">
        <v>0</v>
      </c>
      <c r="K469" s="131">
        <v>0</v>
      </c>
      <c r="L469" s="131">
        <v>0</v>
      </c>
      <c r="M469" s="131">
        <v>0</v>
      </c>
      <c r="N469" s="131">
        <v>0</v>
      </c>
      <c r="O469" s="131">
        <v>0</v>
      </c>
      <c r="P469" s="131">
        <v>0</v>
      </c>
      <c r="Q469" s="131">
        <v>0</v>
      </c>
      <c r="R469" s="131">
        <v>0</v>
      </c>
      <c r="S469" s="131">
        <v>0</v>
      </c>
      <c r="T469" s="131">
        <v>0</v>
      </c>
      <c r="U469" s="131">
        <v>0</v>
      </c>
      <c r="V469" s="131">
        <v>0</v>
      </c>
      <c r="W469" s="131">
        <v>0</v>
      </c>
      <c r="X469" s="131">
        <v>0</v>
      </c>
      <c r="Y469" s="131">
        <v>0</v>
      </c>
      <c r="Z469" s="131">
        <v>0</v>
      </c>
      <c r="AA469" s="131">
        <v>0</v>
      </c>
      <c r="AB469" s="131">
        <v>0</v>
      </c>
      <c r="AC469" s="131">
        <v>0</v>
      </c>
      <c r="AD469" s="131">
        <v>0</v>
      </c>
      <c r="AE469" s="131">
        <v>0</v>
      </c>
      <c r="AF469" s="131">
        <v>0</v>
      </c>
      <c r="AG469" s="131">
        <v>0</v>
      </c>
      <c r="AH469" s="43">
        <v>0</v>
      </c>
    </row>
    <row r="470" spans="4:34">
      <c r="D470" s="62">
        <v>2027</v>
      </c>
      <c r="E470" s="62">
        <v>4</v>
      </c>
      <c r="F470" s="62">
        <v>2027</v>
      </c>
      <c r="G470" s="62">
        <v>2027</v>
      </c>
      <c r="H470" s="131">
        <v>0</v>
      </c>
      <c r="I470" s="131">
        <v>0</v>
      </c>
      <c r="J470" s="131">
        <v>0</v>
      </c>
      <c r="K470" s="131">
        <v>0</v>
      </c>
      <c r="L470" s="131">
        <v>0</v>
      </c>
      <c r="M470" s="131">
        <v>0</v>
      </c>
      <c r="N470" s="131">
        <v>0</v>
      </c>
      <c r="O470" s="131">
        <v>0</v>
      </c>
      <c r="P470" s="131">
        <v>0</v>
      </c>
      <c r="Q470" s="131">
        <v>0</v>
      </c>
      <c r="R470" s="131">
        <v>0</v>
      </c>
      <c r="S470" s="131">
        <v>0</v>
      </c>
      <c r="T470" s="131">
        <v>0</v>
      </c>
      <c r="U470" s="131">
        <v>0</v>
      </c>
      <c r="V470" s="131">
        <v>0</v>
      </c>
      <c r="W470" s="131">
        <v>0</v>
      </c>
      <c r="X470" s="131">
        <v>0</v>
      </c>
      <c r="Y470" s="131">
        <v>0</v>
      </c>
      <c r="Z470" s="131">
        <v>0</v>
      </c>
      <c r="AA470" s="131">
        <v>0</v>
      </c>
      <c r="AB470" s="131">
        <v>0</v>
      </c>
      <c r="AC470" s="131">
        <v>0</v>
      </c>
      <c r="AD470" s="131">
        <v>0</v>
      </c>
      <c r="AE470" s="131">
        <v>0</v>
      </c>
      <c r="AF470" s="131">
        <v>0</v>
      </c>
      <c r="AG470" s="131">
        <v>0</v>
      </c>
      <c r="AH470" s="43">
        <v>0</v>
      </c>
    </row>
    <row r="471" spans="4:34">
      <c r="D471" s="62">
        <v>2027</v>
      </c>
      <c r="E471" s="62">
        <v>5</v>
      </c>
      <c r="F471" s="62">
        <v>2027</v>
      </c>
      <c r="G471" s="62">
        <v>2028</v>
      </c>
      <c r="H471" s="131">
        <v>0</v>
      </c>
      <c r="I471" s="131">
        <v>0</v>
      </c>
      <c r="J471" s="131">
        <v>0</v>
      </c>
      <c r="K471" s="131">
        <v>0</v>
      </c>
      <c r="L471" s="131">
        <v>0</v>
      </c>
      <c r="M471" s="131">
        <v>0</v>
      </c>
      <c r="N471" s="131">
        <v>0</v>
      </c>
      <c r="O471" s="131">
        <v>0</v>
      </c>
      <c r="P471" s="131">
        <v>0</v>
      </c>
      <c r="Q471" s="131">
        <v>0</v>
      </c>
      <c r="R471" s="131">
        <v>0</v>
      </c>
      <c r="S471" s="131">
        <v>0</v>
      </c>
      <c r="T471" s="131">
        <v>0</v>
      </c>
      <c r="U471" s="131">
        <v>0</v>
      </c>
      <c r="V471" s="131">
        <v>0</v>
      </c>
      <c r="W471" s="131">
        <v>0</v>
      </c>
      <c r="X471" s="131">
        <v>0</v>
      </c>
      <c r="Y471" s="131">
        <v>0</v>
      </c>
      <c r="Z471" s="131">
        <v>0</v>
      </c>
      <c r="AA471" s="131">
        <v>0</v>
      </c>
      <c r="AB471" s="131">
        <v>0</v>
      </c>
      <c r="AC471" s="131">
        <v>0</v>
      </c>
      <c r="AD471" s="131">
        <v>0</v>
      </c>
      <c r="AE471" s="131">
        <v>0</v>
      </c>
      <c r="AF471" s="131">
        <v>0</v>
      </c>
      <c r="AG471" s="131">
        <v>0</v>
      </c>
      <c r="AH471" s="43">
        <v>0</v>
      </c>
    </row>
    <row r="472" spans="4:34">
      <c r="D472" s="62">
        <v>2027</v>
      </c>
      <c r="E472" s="62">
        <v>6</v>
      </c>
      <c r="F472" s="62">
        <v>2027</v>
      </c>
      <c r="G472" s="62">
        <v>2028</v>
      </c>
      <c r="H472" s="131">
        <v>0</v>
      </c>
      <c r="I472" s="131">
        <v>0</v>
      </c>
      <c r="J472" s="131">
        <v>0</v>
      </c>
      <c r="K472" s="131">
        <v>0</v>
      </c>
      <c r="L472" s="131">
        <v>0</v>
      </c>
      <c r="M472" s="131">
        <v>0</v>
      </c>
      <c r="N472" s="131">
        <v>0</v>
      </c>
      <c r="O472" s="131">
        <v>0</v>
      </c>
      <c r="P472" s="131">
        <v>0</v>
      </c>
      <c r="Q472" s="131">
        <v>0</v>
      </c>
      <c r="R472" s="131">
        <v>0</v>
      </c>
      <c r="S472" s="131">
        <v>0</v>
      </c>
      <c r="T472" s="131">
        <v>0</v>
      </c>
      <c r="U472" s="131">
        <v>0</v>
      </c>
      <c r="V472" s="131">
        <v>0</v>
      </c>
      <c r="W472" s="131">
        <v>0</v>
      </c>
      <c r="X472" s="131">
        <v>0</v>
      </c>
      <c r="Y472" s="131">
        <v>0</v>
      </c>
      <c r="Z472" s="131">
        <v>0</v>
      </c>
      <c r="AA472" s="131">
        <v>0</v>
      </c>
      <c r="AB472" s="131">
        <v>0</v>
      </c>
      <c r="AC472" s="131">
        <v>0</v>
      </c>
      <c r="AD472" s="131">
        <v>0</v>
      </c>
      <c r="AE472" s="131">
        <v>0</v>
      </c>
      <c r="AF472" s="131">
        <v>0</v>
      </c>
      <c r="AG472" s="131">
        <v>0</v>
      </c>
      <c r="AH472" s="43">
        <v>0</v>
      </c>
    </row>
    <row r="473" spans="4:34">
      <c r="D473" s="62">
        <v>2027</v>
      </c>
      <c r="E473" s="62">
        <v>7</v>
      </c>
      <c r="F473" s="62">
        <v>2028</v>
      </c>
      <c r="G473" s="62">
        <v>2028</v>
      </c>
      <c r="H473" s="131">
        <v>0</v>
      </c>
      <c r="I473" s="131">
        <v>0</v>
      </c>
      <c r="J473" s="131">
        <v>0</v>
      </c>
      <c r="K473" s="131">
        <v>0</v>
      </c>
      <c r="L473" s="131">
        <v>0</v>
      </c>
      <c r="M473" s="131">
        <v>0</v>
      </c>
      <c r="N473" s="131">
        <v>0</v>
      </c>
      <c r="O473" s="131">
        <v>0</v>
      </c>
      <c r="P473" s="131">
        <v>0</v>
      </c>
      <c r="Q473" s="131">
        <v>0</v>
      </c>
      <c r="R473" s="131">
        <v>0</v>
      </c>
      <c r="S473" s="131">
        <v>0</v>
      </c>
      <c r="T473" s="131">
        <v>0</v>
      </c>
      <c r="U473" s="131">
        <v>0</v>
      </c>
      <c r="V473" s="131">
        <v>0</v>
      </c>
      <c r="W473" s="131">
        <v>0</v>
      </c>
      <c r="X473" s="131">
        <v>0</v>
      </c>
      <c r="Y473" s="131">
        <v>0</v>
      </c>
      <c r="Z473" s="131">
        <v>0</v>
      </c>
      <c r="AA473" s="131">
        <v>0</v>
      </c>
      <c r="AB473" s="131">
        <v>0</v>
      </c>
      <c r="AC473" s="131">
        <v>0</v>
      </c>
      <c r="AD473" s="131">
        <v>0</v>
      </c>
      <c r="AE473" s="131">
        <v>0</v>
      </c>
      <c r="AF473" s="131">
        <v>0</v>
      </c>
      <c r="AG473" s="131">
        <v>0</v>
      </c>
      <c r="AH473" s="43">
        <v>0</v>
      </c>
    </row>
    <row r="474" spans="4:34">
      <c r="D474" s="62">
        <v>2027</v>
      </c>
      <c r="E474" s="62">
        <v>8</v>
      </c>
      <c r="F474" s="62">
        <v>2028</v>
      </c>
      <c r="G474" s="62">
        <v>2028</v>
      </c>
      <c r="H474" s="131">
        <v>0</v>
      </c>
      <c r="I474" s="131">
        <v>0</v>
      </c>
      <c r="J474" s="131">
        <v>0</v>
      </c>
      <c r="K474" s="131">
        <v>0</v>
      </c>
      <c r="L474" s="131">
        <v>0</v>
      </c>
      <c r="M474" s="131">
        <v>0</v>
      </c>
      <c r="N474" s="131">
        <v>0</v>
      </c>
      <c r="O474" s="131">
        <v>0</v>
      </c>
      <c r="P474" s="131">
        <v>0</v>
      </c>
      <c r="Q474" s="131">
        <v>0</v>
      </c>
      <c r="R474" s="131">
        <v>0</v>
      </c>
      <c r="S474" s="131">
        <v>0</v>
      </c>
      <c r="T474" s="131">
        <v>0</v>
      </c>
      <c r="U474" s="131">
        <v>0</v>
      </c>
      <c r="V474" s="131">
        <v>0</v>
      </c>
      <c r="W474" s="131">
        <v>0</v>
      </c>
      <c r="X474" s="131">
        <v>0</v>
      </c>
      <c r="Y474" s="131">
        <v>0</v>
      </c>
      <c r="Z474" s="131">
        <v>0</v>
      </c>
      <c r="AA474" s="131">
        <v>0</v>
      </c>
      <c r="AB474" s="131">
        <v>0</v>
      </c>
      <c r="AC474" s="131">
        <v>0</v>
      </c>
      <c r="AD474" s="131">
        <v>0</v>
      </c>
      <c r="AE474" s="131">
        <v>0</v>
      </c>
      <c r="AF474" s="131">
        <v>0</v>
      </c>
      <c r="AG474" s="131">
        <v>0</v>
      </c>
      <c r="AH474" s="43">
        <v>0</v>
      </c>
    </row>
    <row r="475" spans="4:34">
      <c r="D475" s="62">
        <v>2027</v>
      </c>
      <c r="E475" s="62">
        <v>9</v>
      </c>
      <c r="F475" s="62">
        <v>2028</v>
      </c>
      <c r="G475" s="62">
        <v>2028</v>
      </c>
      <c r="H475" s="131">
        <v>0</v>
      </c>
      <c r="I475" s="131">
        <v>0</v>
      </c>
      <c r="J475" s="131">
        <v>0</v>
      </c>
      <c r="K475" s="131">
        <v>0</v>
      </c>
      <c r="L475" s="131">
        <v>0</v>
      </c>
      <c r="M475" s="131">
        <v>0</v>
      </c>
      <c r="N475" s="131">
        <v>0</v>
      </c>
      <c r="O475" s="131">
        <v>0</v>
      </c>
      <c r="P475" s="131">
        <v>0</v>
      </c>
      <c r="Q475" s="131">
        <v>0</v>
      </c>
      <c r="R475" s="131">
        <v>0</v>
      </c>
      <c r="S475" s="131">
        <v>0</v>
      </c>
      <c r="T475" s="131">
        <v>0</v>
      </c>
      <c r="U475" s="131">
        <v>0</v>
      </c>
      <c r="V475" s="131">
        <v>0</v>
      </c>
      <c r="W475" s="131">
        <v>0</v>
      </c>
      <c r="X475" s="131">
        <v>0</v>
      </c>
      <c r="Y475" s="131">
        <v>0</v>
      </c>
      <c r="Z475" s="131">
        <v>0</v>
      </c>
      <c r="AA475" s="131">
        <v>0</v>
      </c>
      <c r="AB475" s="131">
        <v>0</v>
      </c>
      <c r="AC475" s="131">
        <v>0</v>
      </c>
      <c r="AD475" s="131">
        <v>0</v>
      </c>
      <c r="AE475" s="131">
        <v>0</v>
      </c>
      <c r="AF475" s="131">
        <v>0</v>
      </c>
      <c r="AG475" s="131">
        <v>0</v>
      </c>
      <c r="AH475" s="43">
        <v>0</v>
      </c>
    </row>
    <row r="476" spans="4:34">
      <c r="D476" s="62">
        <v>2027</v>
      </c>
      <c r="E476" s="62">
        <v>10</v>
      </c>
      <c r="F476" s="62">
        <v>2028</v>
      </c>
      <c r="G476" s="62">
        <v>2028</v>
      </c>
      <c r="H476" s="131">
        <v>0</v>
      </c>
      <c r="I476" s="131">
        <v>0</v>
      </c>
      <c r="J476" s="131">
        <v>0</v>
      </c>
      <c r="K476" s="131">
        <v>0</v>
      </c>
      <c r="L476" s="131">
        <v>0</v>
      </c>
      <c r="M476" s="131">
        <v>0</v>
      </c>
      <c r="N476" s="131">
        <v>0</v>
      </c>
      <c r="O476" s="131">
        <v>0</v>
      </c>
      <c r="P476" s="131">
        <v>0</v>
      </c>
      <c r="Q476" s="131">
        <v>0</v>
      </c>
      <c r="R476" s="131">
        <v>0</v>
      </c>
      <c r="S476" s="131">
        <v>0</v>
      </c>
      <c r="T476" s="131">
        <v>0</v>
      </c>
      <c r="U476" s="131">
        <v>0</v>
      </c>
      <c r="V476" s="131">
        <v>0</v>
      </c>
      <c r="W476" s="131">
        <v>0</v>
      </c>
      <c r="X476" s="131">
        <v>0</v>
      </c>
      <c r="Y476" s="131">
        <v>0</v>
      </c>
      <c r="Z476" s="131">
        <v>0</v>
      </c>
      <c r="AA476" s="131">
        <v>0</v>
      </c>
      <c r="AB476" s="131">
        <v>0</v>
      </c>
      <c r="AC476" s="131">
        <v>0</v>
      </c>
      <c r="AD476" s="131">
        <v>0</v>
      </c>
      <c r="AE476" s="131">
        <v>0</v>
      </c>
      <c r="AF476" s="131">
        <v>0</v>
      </c>
      <c r="AG476" s="131">
        <v>0</v>
      </c>
      <c r="AH476" s="43">
        <v>0</v>
      </c>
    </row>
    <row r="477" spans="4:34">
      <c r="D477" s="62">
        <v>2027</v>
      </c>
      <c r="E477" s="62">
        <v>11</v>
      </c>
      <c r="F477" s="62">
        <v>2028</v>
      </c>
      <c r="G477" s="62">
        <v>2028</v>
      </c>
      <c r="H477" s="131">
        <v>0</v>
      </c>
      <c r="I477" s="131">
        <v>0</v>
      </c>
      <c r="J477" s="131">
        <v>0</v>
      </c>
      <c r="K477" s="131">
        <v>0</v>
      </c>
      <c r="L477" s="131">
        <v>0</v>
      </c>
      <c r="M477" s="131">
        <v>0</v>
      </c>
      <c r="N477" s="131">
        <v>0</v>
      </c>
      <c r="O477" s="131">
        <v>0</v>
      </c>
      <c r="P477" s="131">
        <v>0</v>
      </c>
      <c r="Q477" s="131">
        <v>0</v>
      </c>
      <c r="R477" s="131">
        <v>0</v>
      </c>
      <c r="S477" s="131">
        <v>0</v>
      </c>
      <c r="T477" s="131">
        <v>0</v>
      </c>
      <c r="U477" s="131">
        <v>0</v>
      </c>
      <c r="V477" s="131">
        <v>0</v>
      </c>
      <c r="W477" s="131">
        <v>0</v>
      </c>
      <c r="X477" s="131">
        <v>0</v>
      </c>
      <c r="Y477" s="131">
        <v>0</v>
      </c>
      <c r="Z477" s="131">
        <v>0</v>
      </c>
      <c r="AA477" s="131">
        <v>0</v>
      </c>
      <c r="AB477" s="131">
        <v>0</v>
      </c>
      <c r="AC477" s="131">
        <v>0</v>
      </c>
      <c r="AD477" s="131">
        <v>0</v>
      </c>
      <c r="AE477" s="131">
        <v>0</v>
      </c>
      <c r="AF477" s="131">
        <v>0</v>
      </c>
      <c r="AG477" s="131">
        <v>0</v>
      </c>
      <c r="AH477" s="43">
        <v>0</v>
      </c>
    </row>
    <row r="478" spans="4:34">
      <c r="D478" s="62">
        <v>2027</v>
      </c>
      <c r="E478" s="62">
        <v>12</v>
      </c>
      <c r="F478" s="62">
        <v>2028</v>
      </c>
      <c r="G478" s="62">
        <v>2028</v>
      </c>
      <c r="H478" s="131">
        <v>0</v>
      </c>
      <c r="I478" s="131">
        <v>0</v>
      </c>
      <c r="J478" s="131">
        <v>0</v>
      </c>
      <c r="K478" s="131">
        <v>0</v>
      </c>
      <c r="L478" s="131">
        <v>0</v>
      </c>
      <c r="M478" s="131">
        <v>0</v>
      </c>
      <c r="N478" s="131">
        <v>0</v>
      </c>
      <c r="O478" s="131">
        <v>0</v>
      </c>
      <c r="P478" s="131">
        <v>0</v>
      </c>
      <c r="Q478" s="131">
        <v>0</v>
      </c>
      <c r="R478" s="131">
        <v>0</v>
      </c>
      <c r="S478" s="131">
        <v>0</v>
      </c>
      <c r="T478" s="131">
        <v>0</v>
      </c>
      <c r="U478" s="131">
        <v>0</v>
      </c>
      <c r="V478" s="131">
        <v>0</v>
      </c>
      <c r="W478" s="131">
        <v>0</v>
      </c>
      <c r="X478" s="131">
        <v>0</v>
      </c>
      <c r="Y478" s="131">
        <v>0</v>
      </c>
      <c r="Z478" s="131">
        <v>0</v>
      </c>
      <c r="AA478" s="131">
        <v>0</v>
      </c>
      <c r="AB478" s="131">
        <v>0</v>
      </c>
      <c r="AC478" s="131">
        <v>0</v>
      </c>
      <c r="AD478" s="131">
        <v>0</v>
      </c>
      <c r="AE478" s="131">
        <v>0</v>
      </c>
      <c r="AF478" s="131">
        <v>0</v>
      </c>
      <c r="AG478" s="131">
        <v>0</v>
      </c>
      <c r="AH478" s="43">
        <v>0</v>
      </c>
    </row>
    <row r="479" spans="4:34">
      <c r="D479" s="62">
        <v>2028</v>
      </c>
      <c r="E479" s="62">
        <v>1</v>
      </c>
      <c r="F479" s="62">
        <v>2028</v>
      </c>
      <c r="G479" s="62">
        <v>2028</v>
      </c>
      <c r="H479" s="131">
        <v>0</v>
      </c>
      <c r="I479" s="131">
        <v>0</v>
      </c>
      <c r="J479" s="131">
        <v>0</v>
      </c>
      <c r="K479" s="131">
        <v>0</v>
      </c>
      <c r="L479" s="131">
        <v>0</v>
      </c>
      <c r="M479" s="131">
        <v>0</v>
      </c>
      <c r="N479" s="131">
        <v>0</v>
      </c>
      <c r="O479" s="131">
        <v>0</v>
      </c>
      <c r="P479" s="131">
        <v>0</v>
      </c>
      <c r="Q479" s="131">
        <v>0</v>
      </c>
      <c r="R479" s="131">
        <v>0</v>
      </c>
      <c r="S479" s="131">
        <v>0</v>
      </c>
      <c r="T479" s="131">
        <v>0</v>
      </c>
      <c r="U479" s="131">
        <v>0</v>
      </c>
      <c r="V479" s="131">
        <v>0</v>
      </c>
      <c r="W479" s="131">
        <v>0</v>
      </c>
      <c r="X479" s="131">
        <v>0</v>
      </c>
      <c r="Y479" s="131">
        <v>0</v>
      </c>
      <c r="Z479" s="131">
        <v>0</v>
      </c>
      <c r="AA479" s="131">
        <v>0</v>
      </c>
      <c r="AB479" s="131">
        <v>0</v>
      </c>
      <c r="AC479" s="131">
        <v>0</v>
      </c>
      <c r="AD479" s="131">
        <v>0</v>
      </c>
      <c r="AE479" s="131">
        <v>0</v>
      </c>
      <c r="AF479" s="131">
        <v>0</v>
      </c>
      <c r="AG479" s="131">
        <v>0</v>
      </c>
      <c r="AH479" s="43">
        <v>0</v>
      </c>
    </row>
    <row r="480" spans="4:34">
      <c r="D480" s="62">
        <v>2028</v>
      </c>
      <c r="E480" s="62">
        <v>2</v>
      </c>
      <c r="F480" s="62">
        <v>2028</v>
      </c>
      <c r="G480" s="62">
        <v>2028</v>
      </c>
      <c r="H480" s="131">
        <v>0</v>
      </c>
      <c r="I480" s="131">
        <v>0</v>
      </c>
      <c r="J480" s="131">
        <v>0</v>
      </c>
      <c r="K480" s="131">
        <v>0</v>
      </c>
      <c r="L480" s="131">
        <v>0</v>
      </c>
      <c r="M480" s="131">
        <v>0</v>
      </c>
      <c r="N480" s="131">
        <v>0</v>
      </c>
      <c r="O480" s="131">
        <v>0</v>
      </c>
      <c r="P480" s="131">
        <v>0</v>
      </c>
      <c r="Q480" s="131">
        <v>0</v>
      </c>
      <c r="R480" s="131">
        <v>0</v>
      </c>
      <c r="S480" s="131">
        <v>0</v>
      </c>
      <c r="T480" s="131">
        <v>0</v>
      </c>
      <c r="U480" s="131">
        <v>0</v>
      </c>
      <c r="V480" s="131">
        <v>0</v>
      </c>
      <c r="W480" s="131">
        <v>0</v>
      </c>
      <c r="X480" s="131">
        <v>0</v>
      </c>
      <c r="Y480" s="131">
        <v>0</v>
      </c>
      <c r="Z480" s="131">
        <v>0</v>
      </c>
      <c r="AA480" s="131">
        <v>0</v>
      </c>
      <c r="AB480" s="131">
        <v>0</v>
      </c>
      <c r="AC480" s="131">
        <v>0</v>
      </c>
      <c r="AD480" s="131">
        <v>0</v>
      </c>
      <c r="AE480" s="131">
        <v>0</v>
      </c>
      <c r="AF480" s="131">
        <v>0</v>
      </c>
      <c r="AG480" s="131">
        <v>0</v>
      </c>
      <c r="AH480" s="43">
        <v>0</v>
      </c>
    </row>
    <row r="481" spans="4:34">
      <c r="D481" s="62">
        <v>2028</v>
      </c>
      <c r="E481" s="62">
        <v>3</v>
      </c>
      <c r="F481" s="62">
        <v>2028</v>
      </c>
      <c r="G481" s="62">
        <v>2028</v>
      </c>
      <c r="H481" s="131">
        <v>0</v>
      </c>
      <c r="I481" s="131">
        <v>0</v>
      </c>
      <c r="J481" s="131">
        <v>0</v>
      </c>
      <c r="K481" s="131">
        <v>0</v>
      </c>
      <c r="L481" s="131">
        <v>0</v>
      </c>
      <c r="M481" s="131">
        <v>0</v>
      </c>
      <c r="N481" s="131">
        <v>0</v>
      </c>
      <c r="O481" s="131">
        <v>0</v>
      </c>
      <c r="P481" s="131">
        <v>0</v>
      </c>
      <c r="Q481" s="131">
        <v>0</v>
      </c>
      <c r="R481" s="131">
        <v>0</v>
      </c>
      <c r="S481" s="131">
        <v>0</v>
      </c>
      <c r="T481" s="131">
        <v>0</v>
      </c>
      <c r="U481" s="131">
        <v>0</v>
      </c>
      <c r="V481" s="131">
        <v>0</v>
      </c>
      <c r="W481" s="131">
        <v>0</v>
      </c>
      <c r="X481" s="131">
        <v>0</v>
      </c>
      <c r="Y481" s="131">
        <v>0</v>
      </c>
      <c r="Z481" s="131">
        <v>0</v>
      </c>
      <c r="AA481" s="131">
        <v>0</v>
      </c>
      <c r="AB481" s="131">
        <v>0</v>
      </c>
      <c r="AC481" s="131">
        <v>0</v>
      </c>
      <c r="AD481" s="131">
        <v>0</v>
      </c>
      <c r="AE481" s="131">
        <v>0</v>
      </c>
      <c r="AF481" s="131">
        <v>0</v>
      </c>
      <c r="AG481" s="131">
        <v>0</v>
      </c>
      <c r="AH481" s="43">
        <v>0</v>
      </c>
    </row>
    <row r="482" spans="4:34">
      <c r="D482" s="62">
        <v>2028</v>
      </c>
      <c r="E482" s="62">
        <v>4</v>
      </c>
      <c r="F482" s="62">
        <v>2028</v>
      </c>
      <c r="G482" s="62">
        <v>2028</v>
      </c>
      <c r="H482" s="131">
        <v>0</v>
      </c>
      <c r="I482" s="131">
        <v>0</v>
      </c>
      <c r="J482" s="131">
        <v>0</v>
      </c>
      <c r="K482" s="131">
        <v>0</v>
      </c>
      <c r="L482" s="131">
        <v>0</v>
      </c>
      <c r="M482" s="131">
        <v>0</v>
      </c>
      <c r="N482" s="131">
        <v>0</v>
      </c>
      <c r="O482" s="131">
        <v>0</v>
      </c>
      <c r="P482" s="131">
        <v>0</v>
      </c>
      <c r="Q482" s="131">
        <v>0</v>
      </c>
      <c r="R482" s="131">
        <v>0</v>
      </c>
      <c r="S482" s="131">
        <v>0</v>
      </c>
      <c r="T482" s="131">
        <v>0</v>
      </c>
      <c r="U482" s="131">
        <v>0</v>
      </c>
      <c r="V482" s="131">
        <v>0</v>
      </c>
      <c r="W482" s="131">
        <v>0</v>
      </c>
      <c r="X482" s="131">
        <v>0</v>
      </c>
      <c r="Y482" s="131">
        <v>0</v>
      </c>
      <c r="Z482" s="131">
        <v>0</v>
      </c>
      <c r="AA482" s="131">
        <v>0</v>
      </c>
      <c r="AB482" s="131">
        <v>0</v>
      </c>
      <c r="AC482" s="131">
        <v>0</v>
      </c>
      <c r="AD482" s="131">
        <v>0</v>
      </c>
      <c r="AE482" s="131">
        <v>0</v>
      </c>
      <c r="AF482" s="131">
        <v>0</v>
      </c>
      <c r="AG482" s="131">
        <v>0</v>
      </c>
      <c r="AH482" s="43">
        <v>0</v>
      </c>
    </row>
    <row r="483" spans="4:34">
      <c r="D483" s="62">
        <v>2028</v>
      </c>
      <c r="E483" s="62">
        <v>5</v>
      </c>
      <c r="F483" s="62">
        <v>2028</v>
      </c>
      <c r="G483" s="62">
        <v>2029</v>
      </c>
      <c r="H483" s="131">
        <v>0</v>
      </c>
      <c r="I483" s="131">
        <v>0</v>
      </c>
      <c r="J483" s="131">
        <v>0</v>
      </c>
      <c r="K483" s="131">
        <v>0</v>
      </c>
      <c r="L483" s="131">
        <v>0</v>
      </c>
      <c r="M483" s="131">
        <v>0</v>
      </c>
      <c r="N483" s="131">
        <v>0</v>
      </c>
      <c r="O483" s="131">
        <v>0</v>
      </c>
      <c r="P483" s="131">
        <v>0</v>
      </c>
      <c r="Q483" s="131">
        <v>0</v>
      </c>
      <c r="R483" s="131">
        <v>0</v>
      </c>
      <c r="S483" s="131">
        <v>0</v>
      </c>
      <c r="T483" s="131">
        <v>0</v>
      </c>
      <c r="U483" s="131">
        <v>0</v>
      </c>
      <c r="V483" s="131">
        <v>0</v>
      </c>
      <c r="W483" s="131">
        <v>0</v>
      </c>
      <c r="X483" s="131">
        <v>0</v>
      </c>
      <c r="Y483" s="131">
        <v>0</v>
      </c>
      <c r="Z483" s="131">
        <v>0</v>
      </c>
      <c r="AA483" s="131">
        <v>0</v>
      </c>
      <c r="AB483" s="131">
        <v>0</v>
      </c>
      <c r="AC483" s="131">
        <v>0</v>
      </c>
      <c r="AD483" s="131">
        <v>0</v>
      </c>
      <c r="AE483" s="131">
        <v>0</v>
      </c>
      <c r="AF483" s="131">
        <v>0</v>
      </c>
      <c r="AG483" s="131">
        <v>0</v>
      </c>
      <c r="AH483" s="43">
        <v>0</v>
      </c>
    </row>
    <row r="484" spans="4:34">
      <c r="D484" s="62">
        <v>2028</v>
      </c>
      <c r="E484" s="62">
        <v>6</v>
      </c>
      <c r="F484" s="62">
        <v>2028</v>
      </c>
      <c r="G484" s="62">
        <v>2029</v>
      </c>
      <c r="H484" s="131">
        <v>0</v>
      </c>
      <c r="I484" s="131">
        <v>0</v>
      </c>
      <c r="J484" s="131">
        <v>0</v>
      </c>
      <c r="K484" s="131">
        <v>0</v>
      </c>
      <c r="L484" s="131">
        <v>0</v>
      </c>
      <c r="M484" s="131">
        <v>0</v>
      </c>
      <c r="N484" s="131">
        <v>0</v>
      </c>
      <c r="O484" s="131">
        <v>0</v>
      </c>
      <c r="P484" s="131">
        <v>0</v>
      </c>
      <c r="Q484" s="131">
        <v>0</v>
      </c>
      <c r="R484" s="131">
        <v>0</v>
      </c>
      <c r="S484" s="131">
        <v>0</v>
      </c>
      <c r="T484" s="131">
        <v>0</v>
      </c>
      <c r="U484" s="131">
        <v>0</v>
      </c>
      <c r="V484" s="131">
        <v>0</v>
      </c>
      <c r="W484" s="131">
        <v>0</v>
      </c>
      <c r="X484" s="131">
        <v>0</v>
      </c>
      <c r="Y484" s="131">
        <v>0</v>
      </c>
      <c r="Z484" s="131">
        <v>0</v>
      </c>
      <c r="AA484" s="131">
        <v>0</v>
      </c>
      <c r="AB484" s="131">
        <v>0</v>
      </c>
      <c r="AC484" s="131">
        <v>0</v>
      </c>
      <c r="AD484" s="131">
        <v>0</v>
      </c>
      <c r="AE484" s="131">
        <v>0</v>
      </c>
      <c r="AF484" s="131">
        <v>0</v>
      </c>
      <c r="AG484" s="131">
        <v>0</v>
      </c>
      <c r="AH484" s="43">
        <v>0</v>
      </c>
    </row>
    <row r="485" spans="4:34">
      <c r="D485" s="62">
        <v>2028</v>
      </c>
      <c r="E485" s="62">
        <v>7</v>
      </c>
      <c r="F485" s="62">
        <v>2029</v>
      </c>
      <c r="G485" s="62">
        <v>2029</v>
      </c>
      <c r="H485" s="131">
        <v>0</v>
      </c>
      <c r="I485" s="131">
        <v>0</v>
      </c>
      <c r="J485" s="131">
        <v>0</v>
      </c>
      <c r="K485" s="131">
        <v>0</v>
      </c>
      <c r="L485" s="131">
        <v>0</v>
      </c>
      <c r="M485" s="131">
        <v>0</v>
      </c>
      <c r="N485" s="131">
        <v>0</v>
      </c>
      <c r="O485" s="131">
        <v>0</v>
      </c>
      <c r="P485" s="131">
        <v>0</v>
      </c>
      <c r="Q485" s="131">
        <v>0</v>
      </c>
      <c r="R485" s="131">
        <v>0</v>
      </c>
      <c r="S485" s="131">
        <v>0</v>
      </c>
      <c r="T485" s="131">
        <v>0</v>
      </c>
      <c r="U485" s="131">
        <v>0</v>
      </c>
      <c r="V485" s="131">
        <v>0</v>
      </c>
      <c r="W485" s="131">
        <v>0</v>
      </c>
      <c r="X485" s="131">
        <v>0</v>
      </c>
      <c r="Y485" s="131">
        <v>0</v>
      </c>
      <c r="Z485" s="131">
        <v>0</v>
      </c>
      <c r="AA485" s="131">
        <v>0</v>
      </c>
      <c r="AB485" s="131">
        <v>0</v>
      </c>
      <c r="AC485" s="131">
        <v>0</v>
      </c>
      <c r="AD485" s="131">
        <v>0</v>
      </c>
      <c r="AE485" s="131">
        <v>0</v>
      </c>
      <c r="AF485" s="131">
        <v>0</v>
      </c>
      <c r="AG485" s="131">
        <v>0</v>
      </c>
      <c r="AH485" s="43">
        <v>0</v>
      </c>
    </row>
    <row r="486" spans="4:34">
      <c r="D486" s="62">
        <v>2028</v>
      </c>
      <c r="E486" s="62">
        <v>8</v>
      </c>
      <c r="F486" s="62">
        <v>2029</v>
      </c>
      <c r="G486" s="62">
        <v>2029</v>
      </c>
      <c r="H486" s="131">
        <v>0</v>
      </c>
      <c r="I486" s="131">
        <v>0</v>
      </c>
      <c r="J486" s="131">
        <v>0</v>
      </c>
      <c r="K486" s="131">
        <v>0</v>
      </c>
      <c r="L486" s="131">
        <v>0</v>
      </c>
      <c r="M486" s="131">
        <v>0</v>
      </c>
      <c r="N486" s="131">
        <v>0</v>
      </c>
      <c r="O486" s="131">
        <v>0</v>
      </c>
      <c r="P486" s="131">
        <v>0</v>
      </c>
      <c r="Q486" s="131">
        <v>0</v>
      </c>
      <c r="R486" s="131">
        <v>0</v>
      </c>
      <c r="S486" s="131">
        <v>0</v>
      </c>
      <c r="T486" s="131">
        <v>0</v>
      </c>
      <c r="U486" s="131">
        <v>0</v>
      </c>
      <c r="V486" s="131">
        <v>0</v>
      </c>
      <c r="W486" s="131">
        <v>0</v>
      </c>
      <c r="X486" s="131">
        <v>0</v>
      </c>
      <c r="Y486" s="131">
        <v>0</v>
      </c>
      <c r="Z486" s="131">
        <v>0</v>
      </c>
      <c r="AA486" s="131">
        <v>0</v>
      </c>
      <c r="AB486" s="131">
        <v>0</v>
      </c>
      <c r="AC486" s="131">
        <v>0</v>
      </c>
      <c r="AD486" s="131">
        <v>0</v>
      </c>
      <c r="AE486" s="131">
        <v>0</v>
      </c>
      <c r="AF486" s="131">
        <v>0</v>
      </c>
      <c r="AG486" s="131">
        <v>0</v>
      </c>
      <c r="AH486" s="43">
        <v>0</v>
      </c>
    </row>
    <row r="487" spans="4:34">
      <c r="D487" s="62">
        <v>2028</v>
      </c>
      <c r="E487" s="62">
        <v>9</v>
      </c>
      <c r="F487" s="62">
        <v>2029</v>
      </c>
      <c r="G487" s="62">
        <v>2029</v>
      </c>
      <c r="H487" s="131">
        <v>0</v>
      </c>
      <c r="I487" s="131">
        <v>0</v>
      </c>
      <c r="J487" s="131">
        <v>0</v>
      </c>
      <c r="K487" s="131">
        <v>0</v>
      </c>
      <c r="L487" s="131">
        <v>0</v>
      </c>
      <c r="M487" s="131">
        <v>0</v>
      </c>
      <c r="N487" s="131">
        <v>0</v>
      </c>
      <c r="O487" s="131">
        <v>0</v>
      </c>
      <c r="P487" s="131">
        <v>0</v>
      </c>
      <c r="Q487" s="131">
        <v>0</v>
      </c>
      <c r="R487" s="131">
        <v>0</v>
      </c>
      <c r="S487" s="131">
        <v>0</v>
      </c>
      <c r="T487" s="131">
        <v>0</v>
      </c>
      <c r="U487" s="131">
        <v>0</v>
      </c>
      <c r="V487" s="131">
        <v>0</v>
      </c>
      <c r="W487" s="131">
        <v>0</v>
      </c>
      <c r="X487" s="131">
        <v>0</v>
      </c>
      <c r="Y487" s="131">
        <v>0</v>
      </c>
      <c r="Z487" s="131">
        <v>0</v>
      </c>
      <c r="AA487" s="131">
        <v>0</v>
      </c>
      <c r="AB487" s="131">
        <v>0</v>
      </c>
      <c r="AC487" s="131">
        <v>0</v>
      </c>
      <c r="AD487" s="131">
        <v>0</v>
      </c>
      <c r="AE487" s="131">
        <v>0</v>
      </c>
      <c r="AF487" s="131">
        <v>0</v>
      </c>
      <c r="AG487" s="131">
        <v>0</v>
      </c>
      <c r="AH487" s="43">
        <v>0</v>
      </c>
    </row>
    <row r="488" spans="4:34">
      <c r="D488" s="62">
        <v>2028</v>
      </c>
      <c r="E488" s="62">
        <v>10</v>
      </c>
      <c r="F488" s="62">
        <v>2029</v>
      </c>
      <c r="G488" s="62">
        <v>2029</v>
      </c>
      <c r="H488" s="131">
        <v>0</v>
      </c>
      <c r="I488" s="131">
        <v>0</v>
      </c>
      <c r="J488" s="131">
        <v>0</v>
      </c>
      <c r="K488" s="131">
        <v>0</v>
      </c>
      <c r="L488" s="131">
        <v>0</v>
      </c>
      <c r="M488" s="131">
        <v>0</v>
      </c>
      <c r="N488" s="131">
        <v>0</v>
      </c>
      <c r="O488" s="131">
        <v>0</v>
      </c>
      <c r="P488" s="131">
        <v>0</v>
      </c>
      <c r="Q488" s="131">
        <v>0</v>
      </c>
      <c r="R488" s="131">
        <v>0</v>
      </c>
      <c r="S488" s="131">
        <v>0</v>
      </c>
      <c r="T488" s="131">
        <v>0</v>
      </c>
      <c r="U488" s="131">
        <v>0</v>
      </c>
      <c r="V488" s="131">
        <v>0</v>
      </c>
      <c r="W488" s="131">
        <v>0</v>
      </c>
      <c r="X488" s="131">
        <v>0</v>
      </c>
      <c r="Y488" s="131">
        <v>0</v>
      </c>
      <c r="Z488" s="131">
        <v>0</v>
      </c>
      <c r="AA488" s="131">
        <v>0</v>
      </c>
      <c r="AB488" s="131">
        <v>0</v>
      </c>
      <c r="AC488" s="131">
        <v>0</v>
      </c>
      <c r="AD488" s="131">
        <v>0</v>
      </c>
      <c r="AE488" s="131">
        <v>0</v>
      </c>
      <c r="AF488" s="131">
        <v>0</v>
      </c>
      <c r="AG488" s="131">
        <v>0</v>
      </c>
      <c r="AH488" s="43">
        <v>0</v>
      </c>
    </row>
    <row r="489" spans="4:34">
      <c r="D489" s="62">
        <v>2028</v>
      </c>
      <c r="E489" s="62">
        <v>11</v>
      </c>
      <c r="F489" s="62">
        <v>2029</v>
      </c>
      <c r="G489" s="62">
        <v>2029</v>
      </c>
      <c r="H489" s="131">
        <v>0</v>
      </c>
      <c r="I489" s="131">
        <v>0</v>
      </c>
      <c r="J489" s="131">
        <v>0</v>
      </c>
      <c r="K489" s="131">
        <v>0</v>
      </c>
      <c r="L489" s="131">
        <v>0</v>
      </c>
      <c r="M489" s="131">
        <v>0</v>
      </c>
      <c r="N489" s="131">
        <v>0</v>
      </c>
      <c r="O489" s="131">
        <v>0</v>
      </c>
      <c r="P489" s="131">
        <v>0</v>
      </c>
      <c r="Q489" s="131">
        <v>0</v>
      </c>
      <c r="R489" s="131">
        <v>0</v>
      </c>
      <c r="S489" s="131">
        <v>0</v>
      </c>
      <c r="T489" s="131">
        <v>0</v>
      </c>
      <c r="U489" s="131">
        <v>0</v>
      </c>
      <c r="V489" s="131">
        <v>0</v>
      </c>
      <c r="W489" s="131">
        <v>0</v>
      </c>
      <c r="X489" s="131">
        <v>0</v>
      </c>
      <c r="Y489" s="131">
        <v>0</v>
      </c>
      <c r="Z489" s="131">
        <v>0</v>
      </c>
      <c r="AA489" s="131">
        <v>0</v>
      </c>
      <c r="AB489" s="131">
        <v>0</v>
      </c>
      <c r="AC489" s="131">
        <v>0</v>
      </c>
      <c r="AD489" s="131">
        <v>0</v>
      </c>
      <c r="AE489" s="131">
        <v>0</v>
      </c>
      <c r="AF489" s="131">
        <v>0</v>
      </c>
      <c r="AG489" s="131">
        <v>0</v>
      </c>
      <c r="AH489" s="43">
        <v>0</v>
      </c>
    </row>
    <row r="490" spans="4:34">
      <c r="D490" s="62">
        <v>2028</v>
      </c>
      <c r="E490" s="62">
        <v>12</v>
      </c>
      <c r="F490" s="62">
        <v>2029</v>
      </c>
      <c r="G490" s="62">
        <v>2029</v>
      </c>
      <c r="H490" s="131">
        <v>0</v>
      </c>
      <c r="I490" s="131">
        <v>0</v>
      </c>
      <c r="J490" s="131">
        <v>0</v>
      </c>
      <c r="K490" s="131">
        <v>0</v>
      </c>
      <c r="L490" s="131">
        <v>0</v>
      </c>
      <c r="M490" s="131">
        <v>0</v>
      </c>
      <c r="N490" s="131">
        <v>0</v>
      </c>
      <c r="O490" s="131">
        <v>0</v>
      </c>
      <c r="P490" s="131">
        <v>0</v>
      </c>
      <c r="Q490" s="131">
        <v>0</v>
      </c>
      <c r="R490" s="131">
        <v>0</v>
      </c>
      <c r="S490" s="131">
        <v>0</v>
      </c>
      <c r="T490" s="131">
        <v>0</v>
      </c>
      <c r="U490" s="131">
        <v>0</v>
      </c>
      <c r="V490" s="131">
        <v>0</v>
      </c>
      <c r="W490" s="131">
        <v>0</v>
      </c>
      <c r="X490" s="131">
        <v>0</v>
      </c>
      <c r="Y490" s="131">
        <v>0</v>
      </c>
      <c r="Z490" s="131">
        <v>0</v>
      </c>
      <c r="AA490" s="131">
        <v>0</v>
      </c>
      <c r="AB490" s="131">
        <v>0</v>
      </c>
      <c r="AC490" s="131">
        <v>0</v>
      </c>
      <c r="AD490" s="131">
        <v>0</v>
      </c>
      <c r="AE490" s="131">
        <v>0</v>
      </c>
      <c r="AF490" s="131">
        <v>0</v>
      </c>
      <c r="AG490" s="131">
        <v>0</v>
      </c>
      <c r="AH490" s="43">
        <v>0</v>
      </c>
    </row>
    <row r="491" spans="4:34">
      <c r="D491" s="62">
        <v>2029</v>
      </c>
      <c r="E491" s="62">
        <v>1</v>
      </c>
      <c r="F491" s="62">
        <v>2029</v>
      </c>
      <c r="G491" s="62">
        <v>2029</v>
      </c>
      <c r="H491" s="131">
        <v>0</v>
      </c>
      <c r="I491" s="131">
        <v>0</v>
      </c>
      <c r="J491" s="131">
        <v>0</v>
      </c>
      <c r="K491" s="131">
        <v>0</v>
      </c>
      <c r="L491" s="131">
        <v>0</v>
      </c>
      <c r="M491" s="131">
        <v>0</v>
      </c>
      <c r="N491" s="131">
        <v>0</v>
      </c>
      <c r="O491" s="131">
        <v>0</v>
      </c>
      <c r="P491" s="131">
        <v>0</v>
      </c>
      <c r="Q491" s="131">
        <v>0</v>
      </c>
      <c r="R491" s="131">
        <v>0</v>
      </c>
      <c r="S491" s="131">
        <v>0</v>
      </c>
      <c r="T491" s="131">
        <v>0</v>
      </c>
      <c r="U491" s="131">
        <v>0</v>
      </c>
      <c r="V491" s="131">
        <v>0</v>
      </c>
      <c r="W491" s="131">
        <v>0</v>
      </c>
      <c r="X491" s="131">
        <v>0</v>
      </c>
      <c r="Y491" s="131">
        <v>0</v>
      </c>
      <c r="Z491" s="131">
        <v>0</v>
      </c>
      <c r="AA491" s="131">
        <v>0</v>
      </c>
      <c r="AB491" s="131">
        <v>0</v>
      </c>
      <c r="AC491" s="131">
        <v>0</v>
      </c>
      <c r="AD491" s="131">
        <v>0</v>
      </c>
      <c r="AE491" s="131">
        <v>0</v>
      </c>
      <c r="AF491" s="131">
        <v>0</v>
      </c>
      <c r="AG491" s="131">
        <v>0</v>
      </c>
      <c r="AH491" s="43">
        <v>0</v>
      </c>
    </row>
    <row r="492" spans="4:34">
      <c r="D492" s="62">
        <v>2029</v>
      </c>
      <c r="E492" s="62">
        <v>2</v>
      </c>
      <c r="F492" s="62">
        <v>2029</v>
      </c>
      <c r="G492" s="62">
        <v>2029</v>
      </c>
      <c r="H492" s="131">
        <v>0</v>
      </c>
      <c r="I492" s="131">
        <v>0</v>
      </c>
      <c r="J492" s="131">
        <v>0</v>
      </c>
      <c r="K492" s="131">
        <v>0</v>
      </c>
      <c r="L492" s="131">
        <v>0</v>
      </c>
      <c r="M492" s="131">
        <v>0</v>
      </c>
      <c r="N492" s="131">
        <v>0</v>
      </c>
      <c r="O492" s="131">
        <v>0</v>
      </c>
      <c r="P492" s="131">
        <v>0</v>
      </c>
      <c r="Q492" s="131">
        <v>0</v>
      </c>
      <c r="R492" s="131">
        <v>0</v>
      </c>
      <c r="S492" s="131">
        <v>0</v>
      </c>
      <c r="T492" s="131">
        <v>0</v>
      </c>
      <c r="U492" s="131">
        <v>0</v>
      </c>
      <c r="V492" s="131">
        <v>0</v>
      </c>
      <c r="W492" s="131">
        <v>0</v>
      </c>
      <c r="X492" s="131">
        <v>0</v>
      </c>
      <c r="Y492" s="131">
        <v>0</v>
      </c>
      <c r="Z492" s="131">
        <v>0</v>
      </c>
      <c r="AA492" s="131">
        <v>0</v>
      </c>
      <c r="AB492" s="131">
        <v>0</v>
      </c>
      <c r="AC492" s="131">
        <v>0</v>
      </c>
      <c r="AD492" s="131">
        <v>0</v>
      </c>
      <c r="AE492" s="131">
        <v>0</v>
      </c>
      <c r="AF492" s="131">
        <v>0</v>
      </c>
      <c r="AG492" s="131">
        <v>0</v>
      </c>
      <c r="AH492" s="43">
        <v>0</v>
      </c>
    </row>
    <row r="493" spans="4:34">
      <c r="D493" s="62">
        <v>2029</v>
      </c>
      <c r="E493" s="62">
        <v>3</v>
      </c>
      <c r="F493" s="62">
        <v>2029</v>
      </c>
      <c r="G493" s="62">
        <v>2029</v>
      </c>
      <c r="H493" s="131">
        <v>0</v>
      </c>
      <c r="I493" s="131">
        <v>0</v>
      </c>
      <c r="J493" s="131">
        <v>0</v>
      </c>
      <c r="K493" s="131">
        <v>0</v>
      </c>
      <c r="L493" s="131">
        <v>0</v>
      </c>
      <c r="M493" s="131">
        <v>0</v>
      </c>
      <c r="N493" s="131">
        <v>0</v>
      </c>
      <c r="O493" s="131">
        <v>0</v>
      </c>
      <c r="P493" s="131">
        <v>0</v>
      </c>
      <c r="Q493" s="131">
        <v>0</v>
      </c>
      <c r="R493" s="131">
        <v>0</v>
      </c>
      <c r="S493" s="131">
        <v>0</v>
      </c>
      <c r="T493" s="131">
        <v>0</v>
      </c>
      <c r="U493" s="131">
        <v>0</v>
      </c>
      <c r="V493" s="131">
        <v>0</v>
      </c>
      <c r="W493" s="131">
        <v>0</v>
      </c>
      <c r="X493" s="131">
        <v>0</v>
      </c>
      <c r="Y493" s="131">
        <v>0</v>
      </c>
      <c r="Z493" s="131">
        <v>0</v>
      </c>
      <c r="AA493" s="131">
        <v>0</v>
      </c>
      <c r="AB493" s="131">
        <v>0</v>
      </c>
      <c r="AC493" s="131">
        <v>0</v>
      </c>
      <c r="AD493" s="131">
        <v>0</v>
      </c>
      <c r="AE493" s="131">
        <v>0</v>
      </c>
      <c r="AF493" s="131">
        <v>0</v>
      </c>
      <c r="AG493" s="131">
        <v>0</v>
      </c>
      <c r="AH493" s="43">
        <v>0</v>
      </c>
    </row>
    <row r="494" spans="4:34">
      <c r="D494" s="62">
        <v>2029</v>
      </c>
      <c r="E494" s="62">
        <v>4</v>
      </c>
      <c r="F494" s="62">
        <v>2029</v>
      </c>
      <c r="G494" s="62">
        <v>2029</v>
      </c>
      <c r="H494" s="131">
        <v>0</v>
      </c>
      <c r="I494" s="131">
        <v>0</v>
      </c>
      <c r="J494" s="131">
        <v>0</v>
      </c>
      <c r="K494" s="131">
        <v>0</v>
      </c>
      <c r="L494" s="131">
        <v>0</v>
      </c>
      <c r="M494" s="131">
        <v>0</v>
      </c>
      <c r="N494" s="131">
        <v>0</v>
      </c>
      <c r="O494" s="131">
        <v>0</v>
      </c>
      <c r="P494" s="131">
        <v>0</v>
      </c>
      <c r="Q494" s="131">
        <v>0</v>
      </c>
      <c r="R494" s="131">
        <v>0</v>
      </c>
      <c r="S494" s="131">
        <v>0</v>
      </c>
      <c r="T494" s="131">
        <v>0</v>
      </c>
      <c r="U494" s="131">
        <v>0</v>
      </c>
      <c r="V494" s="131">
        <v>0</v>
      </c>
      <c r="W494" s="131">
        <v>0</v>
      </c>
      <c r="X494" s="131">
        <v>0</v>
      </c>
      <c r="Y494" s="131">
        <v>0</v>
      </c>
      <c r="Z494" s="131">
        <v>0</v>
      </c>
      <c r="AA494" s="131">
        <v>0</v>
      </c>
      <c r="AB494" s="131">
        <v>0</v>
      </c>
      <c r="AC494" s="131">
        <v>0</v>
      </c>
      <c r="AD494" s="131">
        <v>0</v>
      </c>
      <c r="AE494" s="131">
        <v>0</v>
      </c>
      <c r="AF494" s="131">
        <v>0</v>
      </c>
      <c r="AG494" s="131">
        <v>0</v>
      </c>
      <c r="AH494" s="43">
        <v>0</v>
      </c>
    </row>
    <row r="495" spans="4:34">
      <c r="D495" s="62">
        <v>2029</v>
      </c>
      <c r="E495" s="62">
        <v>5</v>
      </c>
      <c r="F495" s="62">
        <v>2029</v>
      </c>
      <c r="G495" s="62">
        <v>2030</v>
      </c>
      <c r="H495" s="131">
        <v>0</v>
      </c>
      <c r="I495" s="131">
        <v>0</v>
      </c>
      <c r="J495" s="131">
        <v>0</v>
      </c>
      <c r="K495" s="131">
        <v>0</v>
      </c>
      <c r="L495" s="131">
        <v>0</v>
      </c>
      <c r="M495" s="131">
        <v>0</v>
      </c>
      <c r="N495" s="131">
        <v>0</v>
      </c>
      <c r="O495" s="131">
        <v>0</v>
      </c>
      <c r="P495" s="131">
        <v>0</v>
      </c>
      <c r="Q495" s="131">
        <v>0</v>
      </c>
      <c r="R495" s="131">
        <v>0</v>
      </c>
      <c r="S495" s="131">
        <v>0</v>
      </c>
      <c r="T495" s="131">
        <v>0</v>
      </c>
      <c r="U495" s="131">
        <v>0</v>
      </c>
      <c r="V495" s="131">
        <v>0</v>
      </c>
      <c r="W495" s="131">
        <v>0</v>
      </c>
      <c r="X495" s="131">
        <v>0</v>
      </c>
      <c r="Y495" s="131">
        <v>0</v>
      </c>
      <c r="Z495" s="131">
        <v>0</v>
      </c>
      <c r="AA495" s="131">
        <v>0</v>
      </c>
      <c r="AB495" s="131">
        <v>0</v>
      </c>
      <c r="AC495" s="131">
        <v>0</v>
      </c>
      <c r="AD495" s="131">
        <v>0</v>
      </c>
      <c r="AE495" s="131">
        <v>0</v>
      </c>
      <c r="AF495" s="131">
        <v>0</v>
      </c>
      <c r="AG495" s="131">
        <v>0</v>
      </c>
      <c r="AH495" s="43">
        <v>0</v>
      </c>
    </row>
    <row r="496" spans="4:34">
      <c r="D496" s="62">
        <v>2029</v>
      </c>
      <c r="E496" s="62">
        <v>6</v>
      </c>
      <c r="F496" s="62">
        <v>2029</v>
      </c>
      <c r="G496" s="62">
        <v>2030</v>
      </c>
      <c r="H496" s="131">
        <v>0</v>
      </c>
      <c r="I496" s="131">
        <v>0</v>
      </c>
      <c r="J496" s="131">
        <v>0</v>
      </c>
      <c r="K496" s="131">
        <v>0</v>
      </c>
      <c r="L496" s="131">
        <v>0</v>
      </c>
      <c r="M496" s="131">
        <v>0</v>
      </c>
      <c r="N496" s="131">
        <v>0</v>
      </c>
      <c r="O496" s="131">
        <v>0</v>
      </c>
      <c r="P496" s="131">
        <v>0</v>
      </c>
      <c r="Q496" s="131">
        <v>0</v>
      </c>
      <c r="R496" s="131">
        <v>0</v>
      </c>
      <c r="S496" s="131">
        <v>0</v>
      </c>
      <c r="T496" s="131">
        <v>0</v>
      </c>
      <c r="U496" s="131">
        <v>0</v>
      </c>
      <c r="V496" s="131">
        <v>0</v>
      </c>
      <c r="W496" s="131">
        <v>0</v>
      </c>
      <c r="X496" s="131">
        <v>0</v>
      </c>
      <c r="Y496" s="131">
        <v>0</v>
      </c>
      <c r="Z496" s="131">
        <v>0</v>
      </c>
      <c r="AA496" s="131">
        <v>0</v>
      </c>
      <c r="AB496" s="131">
        <v>0</v>
      </c>
      <c r="AC496" s="131">
        <v>0</v>
      </c>
      <c r="AD496" s="131">
        <v>0</v>
      </c>
      <c r="AE496" s="131">
        <v>0</v>
      </c>
      <c r="AF496" s="131">
        <v>0</v>
      </c>
      <c r="AG496" s="131">
        <v>0</v>
      </c>
      <c r="AH496" s="43">
        <v>0</v>
      </c>
    </row>
    <row r="497" spans="4:34">
      <c r="D497" s="62">
        <v>2029</v>
      </c>
      <c r="E497" s="62">
        <v>7</v>
      </c>
      <c r="F497" s="62">
        <v>2030</v>
      </c>
      <c r="G497" s="62">
        <v>2030</v>
      </c>
      <c r="H497" s="131">
        <v>0</v>
      </c>
      <c r="I497" s="131">
        <v>0</v>
      </c>
      <c r="J497" s="131">
        <v>0</v>
      </c>
      <c r="K497" s="131">
        <v>0</v>
      </c>
      <c r="L497" s="131">
        <v>0</v>
      </c>
      <c r="M497" s="131">
        <v>0</v>
      </c>
      <c r="N497" s="131">
        <v>0</v>
      </c>
      <c r="O497" s="131">
        <v>0</v>
      </c>
      <c r="P497" s="131">
        <v>0</v>
      </c>
      <c r="Q497" s="131">
        <v>0</v>
      </c>
      <c r="R497" s="131">
        <v>0</v>
      </c>
      <c r="S497" s="131">
        <v>0</v>
      </c>
      <c r="T497" s="131">
        <v>0</v>
      </c>
      <c r="U497" s="131">
        <v>0</v>
      </c>
      <c r="V497" s="131">
        <v>0</v>
      </c>
      <c r="W497" s="131">
        <v>0</v>
      </c>
      <c r="X497" s="131">
        <v>0</v>
      </c>
      <c r="Y497" s="131">
        <v>0</v>
      </c>
      <c r="Z497" s="131">
        <v>0</v>
      </c>
      <c r="AA497" s="131">
        <v>0</v>
      </c>
      <c r="AB497" s="131">
        <v>0</v>
      </c>
      <c r="AC497" s="131">
        <v>0</v>
      </c>
      <c r="AD497" s="131">
        <v>0</v>
      </c>
      <c r="AE497" s="131">
        <v>0</v>
      </c>
      <c r="AF497" s="131">
        <v>0</v>
      </c>
      <c r="AG497" s="131">
        <v>0</v>
      </c>
      <c r="AH497" s="43">
        <v>0</v>
      </c>
    </row>
    <row r="498" spans="4:34">
      <c r="D498" s="62">
        <v>2029</v>
      </c>
      <c r="E498" s="62">
        <v>8</v>
      </c>
      <c r="F498" s="62">
        <v>2030</v>
      </c>
      <c r="G498" s="62">
        <v>2030</v>
      </c>
      <c r="H498" s="131">
        <v>0</v>
      </c>
      <c r="I498" s="131">
        <v>0</v>
      </c>
      <c r="J498" s="131">
        <v>0</v>
      </c>
      <c r="K498" s="131">
        <v>0</v>
      </c>
      <c r="L498" s="131">
        <v>0</v>
      </c>
      <c r="M498" s="131">
        <v>0</v>
      </c>
      <c r="N498" s="131">
        <v>0</v>
      </c>
      <c r="O498" s="131">
        <v>0</v>
      </c>
      <c r="P498" s="131">
        <v>0</v>
      </c>
      <c r="Q498" s="131">
        <v>0</v>
      </c>
      <c r="R498" s="131">
        <v>0</v>
      </c>
      <c r="S498" s="131">
        <v>0</v>
      </c>
      <c r="T498" s="131">
        <v>0</v>
      </c>
      <c r="U498" s="131">
        <v>0</v>
      </c>
      <c r="V498" s="131">
        <v>0</v>
      </c>
      <c r="W498" s="131">
        <v>0</v>
      </c>
      <c r="X498" s="131">
        <v>0</v>
      </c>
      <c r="Y498" s="131">
        <v>0</v>
      </c>
      <c r="Z498" s="131">
        <v>0</v>
      </c>
      <c r="AA498" s="131">
        <v>0</v>
      </c>
      <c r="AB498" s="131">
        <v>0</v>
      </c>
      <c r="AC498" s="131">
        <v>0</v>
      </c>
      <c r="AD498" s="131">
        <v>0</v>
      </c>
      <c r="AE498" s="131">
        <v>0</v>
      </c>
      <c r="AF498" s="131">
        <v>0</v>
      </c>
      <c r="AG498" s="131">
        <v>0</v>
      </c>
      <c r="AH498" s="43">
        <v>0</v>
      </c>
    </row>
    <row r="499" spans="4:34">
      <c r="D499" s="62">
        <v>2029</v>
      </c>
      <c r="E499" s="62">
        <v>9</v>
      </c>
      <c r="F499" s="62">
        <v>2030</v>
      </c>
      <c r="G499" s="62">
        <v>2030</v>
      </c>
      <c r="H499" s="131">
        <v>0</v>
      </c>
      <c r="I499" s="131">
        <v>0</v>
      </c>
      <c r="J499" s="131">
        <v>0</v>
      </c>
      <c r="K499" s="131">
        <v>0</v>
      </c>
      <c r="L499" s="131">
        <v>0</v>
      </c>
      <c r="M499" s="131">
        <v>0</v>
      </c>
      <c r="N499" s="131">
        <v>0</v>
      </c>
      <c r="O499" s="131">
        <v>0</v>
      </c>
      <c r="P499" s="131">
        <v>0</v>
      </c>
      <c r="Q499" s="131">
        <v>0</v>
      </c>
      <c r="R499" s="131">
        <v>0</v>
      </c>
      <c r="S499" s="131">
        <v>0</v>
      </c>
      <c r="T499" s="131">
        <v>0</v>
      </c>
      <c r="U499" s="131">
        <v>0</v>
      </c>
      <c r="V499" s="131">
        <v>0</v>
      </c>
      <c r="W499" s="131">
        <v>0</v>
      </c>
      <c r="X499" s="131">
        <v>0</v>
      </c>
      <c r="Y499" s="131">
        <v>0</v>
      </c>
      <c r="Z499" s="131">
        <v>0</v>
      </c>
      <c r="AA499" s="131">
        <v>0</v>
      </c>
      <c r="AB499" s="131">
        <v>0</v>
      </c>
      <c r="AC499" s="131">
        <v>0</v>
      </c>
      <c r="AD499" s="131">
        <v>0</v>
      </c>
      <c r="AE499" s="131">
        <v>0</v>
      </c>
      <c r="AF499" s="131">
        <v>0</v>
      </c>
      <c r="AG499" s="131">
        <v>0</v>
      </c>
      <c r="AH499" s="43">
        <v>0</v>
      </c>
    </row>
    <row r="500" spans="4:34">
      <c r="D500" s="62">
        <v>2029</v>
      </c>
      <c r="E500" s="62">
        <v>10</v>
      </c>
      <c r="F500" s="62">
        <v>2030</v>
      </c>
      <c r="G500" s="62">
        <v>2030</v>
      </c>
      <c r="H500" s="131">
        <v>0</v>
      </c>
      <c r="I500" s="131">
        <v>0</v>
      </c>
      <c r="J500" s="131">
        <v>0</v>
      </c>
      <c r="K500" s="131">
        <v>0</v>
      </c>
      <c r="L500" s="131">
        <v>0</v>
      </c>
      <c r="M500" s="131">
        <v>0</v>
      </c>
      <c r="N500" s="131">
        <v>0</v>
      </c>
      <c r="O500" s="131">
        <v>0</v>
      </c>
      <c r="P500" s="131">
        <v>0</v>
      </c>
      <c r="Q500" s="131">
        <v>0</v>
      </c>
      <c r="R500" s="131">
        <v>0</v>
      </c>
      <c r="S500" s="131">
        <v>0</v>
      </c>
      <c r="T500" s="131">
        <v>0</v>
      </c>
      <c r="U500" s="131">
        <v>0</v>
      </c>
      <c r="V500" s="131">
        <v>0</v>
      </c>
      <c r="W500" s="131">
        <v>0</v>
      </c>
      <c r="X500" s="131">
        <v>0</v>
      </c>
      <c r="Y500" s="131">
        <v>0</v>
      </c>
      <c r="Z500" s="131">
        <v>0</v>
      </c>
      <c r="AA500" s="131">
        <v>0</v>
      </c>
      <c r="AB500" s="131">
        <v>0</v>
      </c>
      <c r="AC500" s="131">
        <v>0</v>
      </c>
      <c r="AD500" s="131">
        <v>0</v>
      </c>
      <c r="AE500" s="131">
        <v>0</v>
      </c>
      <c r="AF500" s="131">
        <v>0</v>
      </c>
      <c r="AG500" s="131">
        <v>0</v>
      </c>
      <c r="AH500" s="43">
        <v>0</v>
      </c>
    </row>
    <row r="501" spans="4:34">
      <c r="D501" s="62">
        <v>2029</v>
      </c>
      <c r="E501" s="62">
        <v>11</v>
      </c>
      <c r="F501" s="62">
        <v>2030</v>
      </c>
      <c r="G501" s="62">
        <v>2030</v>
      </c>
      <c r="H501" s="131">
        <v>0</v>
      </c>
      <c r="I501" s="131">
        <v>0</v>
      </c>
      <c r="J501" s="131">
        <v>0</v>
      </c>
      <c r="K501" s="131">
        <v>0</v>
      </c>
      <c r="L501" s="131">
        <v>0</v>
      </c>
      <c r="M501" s="131">
        <v>0</v>
      </c>
      <c r="N501" s="131">
        <v>0</v>
      </c>
      <c r="O501" s="131">
        <v>0</v>
      </c>
      <c r="P501" s="131">
        <v>0</v>
      </c>
      <c r="Q501" s="131">
        <v>0</v>
      </c>
      <c r="R501" s="131">
        <v>0</v>
      </c>
      <c r="S501" s="131">
        <v>0</v>
      </c>
      <c r="T501" s="131">
        <v>0</v>
      </c>
      <c r="U501" s="131">
        <v>0</v>
      </c>
      <c r="V501" s="131">
        <v>0</v>
      </c>
      <c r="W501" s="131">
        <v>0</v>
      </c>
      <c r="X501" s="131">
        <v>0</v>
      </c>
      <c r="Y501" s="131">
        <v>0</v>
      </c>
      <c r="Z501" s="131">
        <v>0</v>
      </c>
      <c r="AA501" s="131">
        <v>0</v>
      </c>
      <c r="AB501" s="131">
        <v>0</v>
      </c>
      <c r="AC501" s="131">
        <v>0</v>
      </c>
      <c r="AD501" s="131">
        <v>0</v>
      </c>
      <c r="AE501" s="131">
        <v>0</v>
      </c>
      <c r="AF501" s="131">
        <v>0</v>
      </c>
      <c r="AG501" s="131">
        <v>0</v>
      </c>
      <c r="AH501" s="43">
        <v>0</v>
      </c>
    </row>
    <row r="502" spans="4:34">
      <c r="D502" s="62">
        <v>2029</v>
      </c>
      <c r="E502" s="62">
        <v>12</v>
      </c>
      <c r="F502" s="62">
        <v>2030</v>
      </c>
      <c r="G502" s="62">
        <v>2030</v>
      </c>
      <c r="H502" s="131">
        <v>0</v>
      </c>
      <c r="I502" s="131">
        <v>0</v>
      </c>
      <c r="J502" s="131">
        <v>0</v>
      </c>
      <c r="K502" s="131">
        <v>0</v>
      </c>
      <c r="L502" s="131">
        <v>0</v>
      </c>
      <c r="M502" s="131">
        <v>0</v>
      </c>
      <c r="N502" s="131">
        <v>0</v>
      </c>
      <c r="O502" s="131">
        <v>0</v>
      </c>
      <c r="P502" s="131">
        <v>0</v>
      </c>
      <c r="Q502" s="131">
        <v>0</v>
      </c>
      <c r="R502" s="131">
        <v>0</v>
      </c>
      <c r="S502" s="131">
        <v>0</v>
      </c>
      <c r="T502" s="131">
        <v>0</v>
      </c>
      <c r="U502" s="131">
        <v>0</v>
      </c>
      <c r="V502" s="131">
        <v>0</v>
      </c>
      <c r="W502" s="131">
        <v>0</v>
      </c>
      <c r="X502" s="131">
        <v>0</v>
      </c>
      <c r="Y502" s="131">
        <v>0</v>
      </c>
      <c r="Z502" s="131">
        <v>0</v>
      </c>
      <c r="AA502" s="131">
        <v>0</v>
      </c>
      <c r="AB502" s="131">
        <v>0</v>
      </c>
      <c r="AC502" s="131">
        <v>0</v>
      </c>
      <c r="AD502" s="131">
        <v>0</v>
      </c>
      <c r="AE502" s="131">
        <v>0</v>
      </c>
      <c r="AF502" s="131">
        <v>0</v>
      </c>
      <c r="AG502" s="131">
        <v>0</v>
      </c>
      <c r="AH502" s="43">
        <v>0</v>
      </c>
    </row>
    <row r="503" spans="4:34">
      <c r="D503" s="62">
        <v>2030</v>
      </c>
      <c r="E503" s="62">
        <v>1</v>
      </c>
      <c r="F503" s="62">
        <v>2030</v>
      </c>
      <c r="G503" s="62">
        <v>2030</v>
      </c>
      <c r="H503" s="131">
        <v>0</v>
      </c>
      <c r="I503" s="131">
        <v>0</v>
      </c>
      <c r="J503" s="131">
        <v>0</v>
      </c>
      <c r="K503" s="131">
        <v>0</v>
      </c>
      <c r="L503" s="131">
        <v>0</v>
      </c>
      <c r="M503" s="131">
        <v>0</v>
      </c>
      <c r="N503" s="131">
        <v>0</v>
      </c>
      <c r="O503" s="131">
        <v>0</v>
      </c>
      <c r="P503" s="131">
        <v>0</v>
      </c>
      <c r="Q503" s="131">
        <v>0</v>
      </c>
      <c r="R503" s="131">
        <v>0</v>
      </c>
      <c r="S503" s="131">
        <v>0</v>
      </c>
      <c r="T503" s="131">
        <v>0</v>
      </c>
      <c r="U503" s="131">
        <v>0</v>
      </c>
      <c r="V503" s="131">
        <v>0</v>
      </c>
      <c r="W503" s="131">
        <v>0</v>
      </c>
      <c r="X503" s="131">
        <v>0</v>
      </c>
      <c r="Y503" s="131">
        <v>0</v>
      </c>
      <c r="Z503" s="131">
        <v>0</v>
      </c>
      <c r="AA503" s="131">
        <v>0</v>
      </c>
      <c r="AB503" s="131">
        <v>0</v>
      </c>
      <c r="AC503" s="131">
        <v>0</v>
      </c>
      <c r="AD503" s="131">
        <v>0</v>
      </c>
      <c r="AE503" s="131">
        <v>0</v>
      </c>
      <c r="AF503" s="131">
        <v>0</v>
      </c>
      <c r="AG503" s="131">
        <v>0</v>
      </c>
      <c r="AH503" s="43">
        <v>0</v>
      </c>
    </row>
    <row r="504" spans="4:34">
      <c r="D504" s="62">
        <v>2030</v>
      </c>
      <c r="E504" s="62">
        <v>2</v>
      </c>
      <c r="F504" s="62">
        <v>2030</v>
      </c>
      <c r="G504" s="62">
        <v>2030</v>
      </c>
      <c r="H504" s="131">
        <v>0</v>
      </c>
      <c r="I504" s="131">
        <v>0</v>
      </c>
      <c r="J504" s="131">
        <v>0</v>
      </c>
      <c r="K504" s="131">
        <v>0</v>
      </c>
      <c r="L504" s="131">
        <v>0</v>
      </c>
      <c r="M504" s="131">
        <v>0</v>
      </c>
      <c r="N504" s="131">
        <v>0</v>
      </c>
      <c r="O504" s="131">
        <v>0</v>
      </c>
      <c r="P504" s="131">
        <v>0</v>
      </c>
      <c r="Q504" s="131">
        <v>0</v>
      </c>
      <c r="R504" s="131">
        <v>0</v>
      </c>
      <c r="S504" s="131">
        <v>0</v>
      </c>
      <c r="T504" s="131">
        <v>0</v>
      </c>
      <c r="U504" s="131">
        <v>0</v>
      </c>
      <c r="V504" s="131">
        <v>0</v>
      </c>
      <c r="W504" s="131">
        <v>0</v>
      </c>
      <c r="X504" s="131">
        <v>0</v>
      </c>
      <c r="Y504" s="131">
        <v>0</v>
      </c>
      <c r="Z504" s="131">
        <v>0</v>
      </c>
      <c r="AA504" s="131">
        <v>0</v>
      </c>
      <c r="AB504" s="131">
        <v>0</v>
      </c>
      <c r="AC504" s="131">
        <v>0</v>
      </c>
      <c r="AD504" s="131">
        <v>0</v>
      </c>
      <c r="AE504" s="131">
        <v>0</v>
      </c>
      <c r="AF504" s="131">
        <v>0</v>
      </c>
      <c r="AG504" s="131">
        <v>0</v>
      </c>
      <c r="AH504" s="43">
        <v>0</v>
      </c>
    </row>
    <row r="505" spans="4:34">
      <c r="D505" s="62">
        <v>2030</v>
      </c>
      <c r="E505" s="62">
        <v>3</v>
      </c>
      <c r="F505" s="62">
        <v>2030</v>
      </c>
      <c r="G505" s="62">
        <v>2030</v>
      </c>
      <c r="H505" s="131">
        <v>0</v>
      </c>
      <c r="I505" s="131">
        <v>0</v>
      </c>
      <c r="J505" s="131">
        <v>0</v>
      </c>
      <c r="K505" s="131">
        <v>0</v>
      </c>
      <c r="L505" s="131">
        <v>0</v>
      </c>
      <c r="M505" s="131">
        <v>0</v>
      </c>
      <c r="N505" s="131">
        <v>0</v>
      </c>
      <c r="O505" s="131">
        <v>0</v>
      </c>
      <c r="P505" s="131">
        <v>0</v>
      </c>
      <c r="Q505" s="131">
        <v>0</v>
      </c>
      <c r="R505" s="131">
        <v>0</v>
      </c>
      <c r="S505" s="131">
        <v>0</v>
      </c>
      <c r="T505" s="131">
        <v>0</v>
      </c>
      <c r="U505" s="131">
        <v>0</v>
      </c>
      <c r="V505" s="131">
        <v>0</v>
      </c>
      <c r="W505" s="131">
        <v>0</v>
      </c>
      <c r="X505" s="131">
        <v>0</v>
      </c>
      <c r="Y505" s="131">
        <v>0</v>
      </c>
      <c r="Z505" s="131">
        <v>0</v>
      </c>
      <c r="AA505" s="131">
        <v>0</v>
      </c>
      <c r="AB505" s="131">
        <v>0</v>
      </c>
      <c r="AC505" s="131">
        <v>0</v>
      </c>
      <c r="AD505" s="131">
        <v>0</v>
      </c>
      <c r="AE505" s="131">
        <v>0</v>
      </c>
      <c r="AF505" s="131">
        <v>0</v>
      </c>
      <c r="AG505" s="131">
        <v>0</v>
      </c>
      <c r="AH505" s="43">
        <v>0</v>
      </c>
    </row>
    <row r="506" spans="4:34">
      <c r="D506" s="62">
        <v>2030</v>
      </c>
      <c r="E506" s="62">
        <v>4</v>
      </c>
      <c r="F506" s="62">
        <v>2030</v>
      </c>
      <c r="G506" s="62">
        <v>2030</v>
      </c>
      <c r="H506" s="131">
        <v>0</v>
      </c>
      <c r="I506" s="131">
        <v>0</v>
      </c>
      <c r="J506" s="131">
        <v>0</v>
      </c>
      <c r="K506" s="131">
        <v>0</v>
      </c>
      <c r="L506" s="131">
        <v>0</v>
      </c>
      <c r="M506" s="131">
        <v>0</v>
      </c>
      <c r="N506" s="131">
        <v>0</v>
      </c>
      <c r="O506" s="131">
        <v>0</v>
      </c>
      <c r="P506" s="131">
        <v>0</v>
      </c>
      <c r="Q506" s="131">
        <v>0</v>
      </c>
      <c r="R506" s="131">
        <v>0</v>
      </c>
      <c r="S506" s="131">
        <v>0</v>
      </c>
      <c r="T506" s="131">
        <v>0</v>
      </c>
      <c r="U506" s="131">
        <v>0</v>
      </c>
      <c r="V506" s="131">
        <v>0</v>
      </c>
      <c r="W506" s="131">
        <v>0</v>
      </c>
      <c r="X506" s="131">
        <v>0</v>
      </c>
      <c r="Y506" s="131">
        <v>0</v>
      </c>
      <c r="Z506" s="131">
        <v>0</v>
      </c>
      <c r="AA506" s="131">
        <v>0</v>
      </c>
      <c r="AB506" s="131">
        <v>0</v>
      </c>
      <c r="AC506" s="131">
        <v>0</v>
      </c>
      <c r="AD506" s="131">
        <v>0</v>
      </c>
      <c r="AE506" s="131">
        <v>0</v>
      </c>
      <c r="AF506" s="131">
        <v>0</v>
      </c>
      <c r="AG506" s="131">
        <v>0</v>
      </c>
      <c r="AH506" s="43">
        <v>0</v>
      </c>
    </row>
    <row r="507" spans="4:34">
      <c r="D507" s="62">
        <v>2030</v>
      </c>
      <c r="E507" s="62">
        <v>5</v>
      </c>
      <c r="F507" s="62">
        <v>2030</v>
      </c>
      <c r="G507" s="62">
        <v>2031</v>
      </c>
      <c r="H507" s="131">
        <v>0</v>
      </c>
      <c r="I507" s="131">
        <v>0</v>
      </c>
      <c r="J507" s="131">
        <v>0</v>
      </c>
      <c r="K507" s="131">
        <v>0</v>
      </c>
      <c r="L507" s="131">
        <v>0</v>
      </c>
      <c r="M507" s="131">
        <v>0</v>
      </c>
      <c r="N507" s="131">
        <v>0</v>
      </c>
      <c r="O507" s="131">
        <v>0</v>
      </c>
      <c r="P507" s="131">
        <v>0</v>
      </c>
      <c r="Q507" s="131">
        <v>0</v>
      </c>
      <c r="R507" s="131">
        <v>0</v>
      </c>
      <c r="S507" s="131">
        <v>0</v>
      </c>
      <c r="T507" s="131">
        <v>0</v>
      </c>
      <c r="U507" s="131">
        <v>0</v>
      </c>
      <c r="V507" s="131">
        <v>0</v>
      </c>
      <c r="W507" s="131">
        <v>0</v>
      </c>
      <c r="X507" s="131">
        <v>0</v>
      </c>
      <c r="Y507" s="131">
        <v>0</v>
      </c>
      <c r="Z507" s="131">
        <v>0</v>
      </c>
      <c r="AA507" s="131">
        <v>0</v>
      </c>
      <c r="AB507" s="131">
        <v>0</v>
      </c>
      <c r="AC507" s="131">
        <v>0</v>
      </c>
      <c r="AD507" s="131">
        <v>0</v>
      </c>
      <c r="AE507" s="131">
        <v>0</v>
      </c>
      <c r="AF507" s="131">
        <v>0</v>
      </c>
      <c r="AG507" s="131">
        <v>0</v>
      </c>
      <c r="AH507" s="43">
        <v>0</v>
      </c>
    </row>
    <row r="508" spans="4:34">
      <c r="D508" s="62">
        <v>2030</v>
      </c>
      <c r="E508" s="62">
        <v>6</v>
      </c>
      <c r="F508" s="62">
        <v>2030</v>
      </c>
      <c r="G508" s="62">
        <v>2031</v>
      </c>
      <c r="H508" s="131">
        <v>0</v>
      </c>
      <c r="I508" s="131">
        <v>0</v>
      </c>
      <c r="J508" s="131">
        <v>0</v>
      </c>
      <c r="K508" s="131">
        <v>0</v>
      </c>
      <c r="L508" s="131">
        <v>0</v>
      </c>
      <c r="M508" s="131">
        <v>0</v>
      </c>
      <c r="N508" s="131">
        <v>0</v>
      </c>
      <c r="O508" s="131">
        <v>0</v>
      </c>
      <c r="P508" s="131">
        <v>0</v>
      </c>
      <c r="Q508" s="131">
        <v>0</v>
      </c>
      <c r="R508" s="131">
        <v>0</v>
      </c>
      <c r="S508" s="131">
        <v>0</v>
      </c>
      <c r="T508" s="131">
        <v>0</v>
      </c>
      <c r="U508" s="131">
        <v>0</v>
      </c>
      <c r="V508" s="131">
        <v>0</v>
      </c>
      <c r="W508" s="131">
        <v>0</v>
      </c>
      <c r="X508" s="131">
        <v>0</v>
      </c>
      <c r="Y508" s="131">
        <v>0</v>
      </c>
      <c r="Z508" s="131">
        <v>0</v>
      </c>
      <c r="AA508" s="131">
        <v>0</v>
      </c>
      <c r="AB508" s="131">
        <v>0</v>
      </c>
      <c r="AC508" s="131">
        <v>0</v>
      </c>
      <c r="AD508" s="131">
        <v>0</v>
      </c>
      <c r="AE508" s="131">
        <v>0</v>
      </c>
      <c r="AF508" s="131">
        <v>0</v>
      </c>
      <c r="AG508" s="131">
        <v>0</v>
      </c>
      <c r="AH508" s="43">
        <v>0</v>
      </c>
    </row>
    <row r="509" spans="4:34">
      <c r="D509" s="62">
        <v>2030</v>
      </c>
      <c r="E509" s="62">
        <v>7</v>
      </c>
      <c r="F509" s="62">
        <v>2031</v>
      </c>
      <c r="G509" s="62">
        <v>2031</v>
      </c>
      <c r="H509" s="131">
        <v>0</v>
      </c>
      <c r="I509" s="131">
        <v>0</v>
      </c>
      <c r="J509" s="131">
        <v>0</v>
      </c>
      <c r="K509" s="131">
        <v>0</v>
      </c>
      <c r="L509" s="131">
        <v>0</v>
      </c>
      <c r="M509" s="131">
        <v>0</v>
      </c>
      <c r="N509" s="131">
        <v>0</v>
      </c>
      <c r="O509" s="131">
        <v>0</v>
      </c>
      <c r="P509" s="131">
        <v>0</v>
      </c>
      <c r="Q509" s="131">
        <v>0</v>
      </c>
      <c r="R509" s="131">
        <v>0</v>
      </c>
      <c r="S509" s="131">
        <v>0</v>
      </c>
      <c r="T509" s="131">
        <v>0</v>
      </c>
      <c r="U509" s="131">
        <v>0</v>
      </c>
      <c r="V509" s="131">
        <v>0</v>
      </c>
      <c r="W509" s="131">
        <v>0</v>
      </c>
      <c r="X509" s="131">
        <v>0</v>
      </c>
      <c r="Y509" s="131">
        <v>0</v>
      </c>
      <c r="Z509" s="131">
        <v>0</v>
      </c>
      <c r="AA509" s="131">
        <v>0</v>
      </c>
      <c r="AB509" s="131">
        <v>0</v>
      </c>
      <c r="AC509" s="131">
        <v>0</v>
      </c>
      <c r="AD509" s="131">
        <v>0</v>
      </c>
      <c r="AE509" s="131">
        <v>0</v>
      </c>
      <c r="AF509" s="131">
        <v>0</v>
      </c>
      <c r="AG509" s="131">
        <v>0</v>
      </c>
      <c r="AH509" s="43">
        <v>0</v>
      </c>
    </row>
    <row r="510" spans="4:34">
      <c r="D510" s="62">
        <v>2030</v>
      </c>
      <c r="E510" s="62">
        <v>8</v>
      </c>
      <c r="F510" s="62">
        <v>2031</v>
      </c>
      <c r="G510" s="62">
        <v>2031</v>
      </c>
      <c r="H510" s="131">
        <v>0</v>
      </c>
      <c r="I510" s="131">
        <v>0</v>
      </c>
      <c r="J510" s="131">
        <v>0</v>
      </c>
      <c r="K510" s="131">
        <v>0</v>
      </c>
      <c r="L510" s="131">
        <v>0</v>
      </c>
      <c r="M510" s="131">
        <v>0</v>
      </c>
      <c r="N510" s="131">
        <v>0</v>
      </c>
      <c r="O510" s="131">
        <v>0</v>
      </c>
      <c r="P510" s="131">
        <v>0</v>
      </c>
      <c r="Q510" s="131">
        <v>0</v>
      </c>
      <c r="R510" s="131">
        <v>0</v>
      </c>
      <c r="S510" s="131">
        <v>0</v>
      </c>
      <c r="T510" s="131">
        <v>0</v>
      </c>
      <c r="U510" s="131">
        <v>0</v>
      </c>
      <c r="V510" s="131">
        <v>0</v>
      </c>
      <c r="W510" s="131">
        <v>0</v>
      </c>
      <c r="X510" s="131">
        <v>0</v>
      </c>
      <c r="Y510" s="131">
        <v>0</v>
      </c>
      <c r="Z510" s="131">
        <v>0</v>
      </c>
      <c r="AA510" s="131">
        <v>0</v>
      </c>
      <c r="AB510" s="131">
        <v>0</v>
      </c>
      <c r="AC510" s="131">
        <v>0</v>
      </c>
      <c r="AD510" s="131">
        <v>0</v>
      </c>
      <c r="AE510" s="131">
        <v>0</v>
      </c>
      <c r="AF510" s="131">
        <v>0</v>
      </c>
      <c r="AG510" s="131">
        <v>0</v>
      </c>
      <c r="AH510" s="43">
        <v>0</v>
      </c>
    </row>
    <row r="511" spans="4:34">
      <c r="D511" s="62">
        <v>2030</v>
      </c>
      <c r="E511" s="62">
        <v>9</v>
      </c>
      <c r="F511" s="62">
        <v>2031</v>
      </c>
      <c r="G511" s="62">
        <v>2031</v>
      </c>
      <c r="H511" s="131">
        <v>0</v>
      </c>
      <c r="I511" s="131">
        <v>0</v>
      </c>
      <c r="J511" s="131">
        <v>0</v>
      </c>
      <c r="K511" s="131">
        <v>0</v>
      </c>
      <c r="L511" s="131">
        <v>0</v>
      </c>
      <c r="M511" s="131">
        <v>0</v>
      </c>
      <c r="N511" s="131">
        <v>0</v>
      </c>
      <c r="O511" s="131">
        <v>0</v>
      </c>
      <c r="P511" s="131">
        <v>0</v>
      </c>
      <c r="Q511" s="131">
        <v>0</v>
      </c>
      <c r="R511" s="131">
        <v>0</v>
      </c>
      <c r="S511" s="131">
        <v>0</v>
      </c>
      <c r="T511" s="131">
        <v>0</v>
      </c>
      <c r="U511" s="131">
        <v>0</v>
      </c>
      <c r="V511" s="131">
        <v>0</v>
      </c>
      <c r="W511" s="131">
        <v>0</v>
      </c>
      <c r="X511" s="131">
        <v>0</v>
      </c>
      <c r="Y511" s="131">
        <v>0</v>
      </c>
      <c r="Z511" s="131">
        <v>0</v>
      </c>
      <c r="AA511" s="131">
        <v>0</v>
      </c>
      <c r="AB511" s="131">
        <v>0</v>
      </c>
      <c r="AC511" s="131">
        <v>0</v>
      </c>
      <c r="AD511" s="131">
        <v>0</v>
      </c>
      <c r="AE511" s="131">
        <v>0</v>
      </c>
      <c r="AF511" s="131">
        <v>0</v>
      </c>
      <c r="AG511" s="131">
        <v>0</v>
      </c>
      <c r="AH511" s="43">
        <v>0</v>
      </c>
    </row>
    <row r="512" spans="4:34">
      <c r="D512" s="62">
        <v>2030</v>
      </c>
      <c r="E512" s="62">
        <v>10</v>
      </c>
      <c r="F512" s="62">
        <v>2031</v>
      </c>
      <c r="G512" s="62">
        <v>2031</v>
      </c>
      <c r="H512" s="131">
        <v>0</v>
      </c>
      <c r="I512" s="131">
        <v>0</v>
      </c>
      <c r="J512" s="131">
        <v>0</v>
      </c>
      <c r="K512" s="131">
        <v>0</v>
      </c>
      <c r="L512" s="131">
        <v>0</v>
      </c>
      <c r="M512" s="131">
        <v>0</v>
      </c>
      <c r="N512" s="131">
        <v>0</v>
      </c>
      <c r="O512" s="131">
        <v>0</v>
      </c>
      <c r="P512" s="131">
        <v>0</v>
      </c>
      <c r="Q512" s="131">
        <v>0</v>
      </c>
      <c r="R512" s="131">
        <v>0</v>
      </c>
      <c r="S512" s="131">
        <v>0</v>
      </c>
      <c r="T512" s="131">
        <v>0</v>
      </c>
      <c r="U512" s="131">
        <v>0</v>
      </c>
      <c r="V512" s="131">
        <v>0</v>
      </c>
      <c r="W512" s="131">
        <v>0</v>
      </c>
      <c r="X512" s="131">
        <v>0</v>
      </c>
      <c r="Y512" s="131">
        <v>0</v>
      </c>
      <c r="Z512" s="131">
        <v>0</v>
      </c>
      <c r="AA512" s="131">
        <v>0</v>
      </c>
      <c r="AB512" s="131">
        <v>0</v>
      </c>
      <c r="AC512" s="131">
        <v>0</v>
      </c>
      <c r="AD512" s="131">
        <v>0</v>
      </c>
      <c r="AE512" s="131">
        <v>0</v>
      </c>
      <c r="AF512" s="131">
        <v>0</v>
      </c>
      <c r="AG512" s="131">
        <v>0</v>
      </c>
      <c r="AH512" s="43">
        <v>0</v>
      </c>
    </row>
    <row r="513" spans="4:34">
      <c r="D513" s="62">
        <v>2030</v>
      </c>
      <c r="E513" s="62">
        <v>11</v>
      </c>
      <c r="F513" s="62">
        <v>2031</v>
      </c>
      <c r="G513" s="62">
        <v>2031</v>
      </c>
      <c r="H513" s="131">
        <v>0</v>
      </c>
      <c r="I513" s="131">
        <v>0</v>
      </c>
      <c r="J513" s="131">
        <v>0</v>
      </c>
      <c r="K513" s="131">
        <v>0</v>
      </c>
      <c r="L513" s="131">
        <v>0</v>
      </c>
      <c r="M513" s="131">
        <v>0</v>
      </c>
      <c r="N513" s="131">
        <v>0</v>
      </c>
      <c r="O513" s="131">
        <v>0</v>
      </c>
      <c r="P513" s="131">
        <v>0</v>
      </c>
      <c r="Q513" s="131">
        <v>0</v>
      </c>
      <c r="R513" s="131">
        <v>0</v>
      </c>
      <c r="S513" s="131">
        <v>0</v>
      </c>
      <c r="T513" s="131">
        <v>0</v>
      </c>
      <c r="U513" s="131">
        <v>0</v>
      </c>
      <c r="V513" s="131">
        <v>0</v>
      </c>
      <c r="W513" s="131">
        <v>0</v>
      </c>
      <c r="X513" s="131">
        <v>0</v>
      </c>
      <c r="Y513" s="131">
        <v>0</v>
      </c>
      <c r="Z513" s="131">
        <v>0</v>
      </c>
      <c r="AA513" s="131">
        <v>0</v>
      </c>
      <c r="AB513" s="131">
        <v>0</v>
      </c>
      <c r="AC513" s="131">
        <v>0</v>
      </c>
      <c r="AD513" s="131">
        <v>0</v>
      </c>
      <c r="AE513" s="131">
        <v>0</v>
      </c>
      <c r="AF513" s="131">
        <v>0</v>
      </c>
      <c r="AG513" s="131">
        <v>0</v>
      </c>
      <c r="AH513" s="43">
        <v>0</v>
      </c>
    </row>
    <row r="514" spans="4:34">
      <c r="D514" s="62">
        <v>2030</v>
      </c>
      <c r="E514" s="62">
        <v>12</v>
      </c>
      <c r="F514" s="62">
        <v>2031</v>
      </c>
      <c r="G514" s="62">
        <v>2031</v>
      </c>
      <c r="H514" s="131">
        <v>0</v>
      </c>
      <c r="I514" s="131">
        <v>0</v>
      </c>
      <c r="J514" s="131">
        <v>0</v>
      </c>
      <c r="K514" s="131">
        <v>0</v>
      </c>
      <c r="L514" s="131">
        <v>0</v>
      </c>
      <c r="M514" s="131">
        <v>0</v>
      </c>
      <c r="N514" s="131">
        <v>0</v>
      </c>
      <c r="O514" s="131">
        <v>0</v>
      </c>
      <c r="P514" s="131">
        <v>0</v>
      </c>
      <c r="Q514" s="131">
        <v>0</v>
      </c>
      <c r="R514" s="131">
        <v>0</v>
      </c>
      <c r="S514" s="131">
        <v>0</v>
      </c>
      <c r="T514" s="131">
        <v>0</v>
      </c>
      <c r="U514" s="131">
        <v>0</v>
      </c>
      <c r="V514" s="131">
        <v>0</v>
      </c>
      <c r="W514" s="131">
        <v>0</v>
      </c>
      <c r="X514" s="131">
        <v>0</v>
      </c>
      <c r="Y514" s="131">
        <v>0</v>
      </c>
      <c r="Z514" s="131">
        <v>0</v>
      </c>
      <c r="AA514" s="131">
        <v>0</v>
      </c>
      <c r="AB514" s="131">
        <v>0</v>
      </c>
      <c r="AC514" s="131">
        <v>0</v>
      </c>
      <c r="AD514" s="131">
        <v>0</v>
      </c>
      <c r="AE514" s="131">
        <v>0</v>
      </c>
      <c r="AF514" s="131">
        <v>0</v>
      </c>
      <c r="AG514" s="131">
        <v>0</v>
      </c>
      <c r="AH514" s="43">
        <v>0</v>
      </c>
    </row>
    <row r="515" spans="4:34">
      <c r="K515" s="51">
        <v>0</v>
      </c>
    </row>
    <row r="518" spans="4:34" ht="15.75">
      <c r="D518" s="54" t="s">
        <v>76</v>
      </c>
    </row>
    <row r="519" spans="4:34" ht="15.75">
      <c r="D519" s="60" t="s">
        <v>45</v>
      </c>
      <c r="E519" s="60" t="s">
        <v>46</v>
      </c>
      <c r="F519" s="60" t="s">
        <v>157</v>
      </c>
      <c r="G519" s="60" t="s">
        <v>47</v>
      </c>
      <c r="H519" s="61" t="s">
        <v>48</v>
      </c>
      <c r="I519" s="61" t="s">
        <v>49</v>
      </c>
      <c r="J519" s="61" t="s">
        <v>50</v>
      </c>
      <c r="K519" s="61" t="s">
        <v>51</v>
      </c>
      <c r="L519" s="61" t="s">
        <v>52</v>
      </c>
      <c r="M519" s="61" t="s">
        <v>53</v>
      </c>
      <c r="N519" s="61" t="s">
        <v>54</v>
      </c>
      <c r="O519" s="61" t="s">
        <v>55</v>
      </c>
      <c r="P519" s="61" t="s">
        <v>56</v>
      </c>
      <c r="Q519" s="61" t="s">
        <v>57</v>
      </c>
      <c r="R519" s="61" t="s">
        <v>58</v>
      </c>
      <c r="S519" s="61" t="s">
        <v>59</v>
      </c>
      <c r="T519" s="61" t="s">
        <v>60</v>
      </c>
      <c r="U519" s="61" t="s">
        <v>61</v>
      </c>
      <c r="V519" s="61" t="s">
        <v>62</v>
      </c>
      <c r="W519" s="61" t="s">
        <v>63</v>
      </c>
      <c r="X519" s="61" t="s">
        <v>64</v>
      </c>
      <c r="Y519" s="61" t="s">
        <v>65</v>
      </c>
      <c r="Z519" s="61" t="s">
        <v>66</v>
      </c>
      <c r="AA519" s="61" t="s">
        <v>67</v>
      </c>
      <c r="AB519" s="61" t="s">
        <v>68</v>
      </c>
      <c r="AC519" s="61" t="s">
        <v>69</v>
      </c>
      <c r="AD519" s="61" t="s">
        <v>70</v>
      </c>
      <c r="AE519" s="61" t="s">
        <v>71</v>
      </c>
      <c r="AF519" s="61" t="s">
        <v>72</v>
      </c>
      <c r="AG519" s="61" t="s">
        <v>73</v>
      </c>
      <c r="AH519" s="61" t="s">
        <v>74</v>
      </c>
    </row>
    <row r="520" spans="4:34">
      <c r="D520" s="62">
        <v>1989</v>
      </c>
      <c r="E520" s="62">
        <v>1</v>
      </c>
      <c r="F520" s="62">
        <v>1989</v>
      </c>
      <c r="G520" s="62">
        <v>1989</v>
      </c>
      <c r="H520" s="131">
        <v>0.5</v>
      </c>
      <c r="I520" s="131">
        <v>0</v>
      </c>
      <c r="J520" s="131">
        <v>0</v>
      </c>
      <c r="K520" s="131">
        <v>378</v>
      </c>
      <c r="L520" s="131">
        <v>0</v>
      </c>
      <c r="M520" s="131">
        <v>0</v>
      </c>
      <c r="N520" s="131">
        <v>128.5</v>
      </c>
      <c r="O520" s="131">
        <v>0</v>
      </c>
      <c r="P520" s="131">
        <v>3.6</v>
      </c>
      <c r="Q520" s="131">
        <v>0</v>
      </c>
      <c r="R520" s="131">
        <v>0</v>
      </c>
      <c r="S520" s="131">
        <v>0</v>
      </c>
      <c r="T520" s="131">
        <v>0</v>
      </c>
      <c r="U520" s="131">
        <v>0</v>
      </c>
      <c r="V520" s="131">
        <v>165.1</v>
      </c>
      <c r="W520" s="131">
        <v>0</v>
      </c>
      <c r="X520" s="131">
        <v>1365.5</v>
      </c>
      <c r="Y520" s="131">
        <v>0</v>
      </c>
      <c r="Z520" s="131">
        <v>0</v>
      </c>
      <c r="AA520" s="131">
        <v>0.3</v>
      </c>
      <c r="AB520" s="131">
        <v>0</v>
      </c>
      <c r="AC520" s="131">
        <v>0</v>
      </c>
      <c r="AD520" s="131">
        <v>0</v>
      </c>
      <c r="AE520" s="131">
        <v>0</v>
      </c>
      <c r="AF520" s="131">
        <v>0</v>
      </c>
      <c r="AG520" s="131">
        <v>603.1</v>
      </c>
      <c r="AH520" s="43">
        <v>2644.6</v>
      </c>
    </row>
    <row r="521" spans="4:34">
      <c r="D521" s="62">
        <v>1989</v>
      </c>
      <c r="E521" s="62">
        <v>2</v>
      </c>
      <c r="F521" s="62">
        <v>1989</v>
      </c>
      <c r="G521" s="62">
        <v>1989</v>
      </c>
      <c r="H521" s="131">
        <v>0.4</v>
      </c>
      <c r="I521" s="131">
        <v>0</v>
      </c>
      <c r="J521" s="131">
        <v>0</v>
      </c>
      <c r="K521" s="131">
        <v>358.6</v>
      </c>
      <c r="L521" s="131">
        <v>0</v>
      </c>
      <c r="M521" s="131">
        <v>0</v>
      </c>
      <c r="N521" s="131">
        <v>92.8</v>
      </c>
      <c r="O521" s="131">
        <v>0</v>
      </c>
      <c r="P521" s="131">
        <v>0.6</v>
      </c>
      <c r="Q521" s="131">
        <v>0</v>
      </c>
      <c r="R521" s="131">
        <v>0</v>
      </c>
      <c r="S521" s="131">
        <v>0</v>
      </c>
      <c r="T521" s="131">
        <v>0</v>
      </c>
      <c r="U521" s="131">
        <v>0</v>
      </c>
      <c r="V521" s="131">
        <v>139.69999999999999</v>
      </c>
      <c r="W521" s="131">
        <v>0</v>
      </c>
      <c r="X521" s="131">
        <v>1411.3</v>
      </c>
      <c r="Y521" s="131">
        <v>0</v>
      </c>
      <c r="Z521" s="131">
        <v>0</v>
      </c>
      <c r="AA521" s="131">
        <v>0.6</v>
      </c>
      <c r="AB521" s="131">
        <v>0</v>
      </c>
      <c r="AC521" s="131">
        <v>0</v>
      </c>
      <c r="AD521" s="131">
        <v>0</v>
      </c>
      <c r="AE521" s="131">
        <v>0</v>
      </c>
      <c r="AF521" s="131">
        <v>26.2</v>
      </c>
      <c r="AG521" s="131">
        <v>512.6</v>
      </c>
      <c r="AH521" s="43">
        <v>2542.8000000000002</v>
      </c>
    </row>
    <row r="522" spans="4:34">
      <c r="D522" s="62">
        <v>1989</v>
      </c>
      <c r="E522" s="62">
        <v>3</v>
      </c>
      <c r="F522" s="62">
        <v>1989</v>
      </c>
      <c r="G522" s="62">
        <v>1989</v>
      </c>
      <c r="H522" s="131">
        <v>0.8</v>
      </c>
      <c r="I522" s="131">
        <v>0</v>
      </c>
      <c r="J522" s="131">
        <v>0</v>
      </c>
      <c r="K522" s="131">
        <v>464.2</v>
      </c>
      <c r="L522" s="131">
        <v>0</v>
      </c>
      <c r="M522" s="131">
        <v>0</v>
      </c>
      <c r="N522" s="131">
        <v>207.9</v>
      </c>
      <c r="O522" s="131">
        <v>0</v>
      </c>
      <c r="P522" s="131">
        <v>3.9</v>
      </c>
      <c r="Q522" s="131">
        <v>0</v>
      </c>
      <c r="R522" s="131">
        <v>0</v>
      </c>
      <c r="S522" s="131">
        <v>0</v>
      </c>
      <c r="T522" s="131">
        <v>0</v>
      </c>
      <c r="U522" s="131">
        <v>0</v>
      </c>
      <c r="V522" s="131">
        <v>248.3</v>
      </c>
      <c r="W522" s="131">
        <v>0</v>
      </c>
      <c r="X522" s="131">
        <v>2464</v>
      </c>
      <c r="Y522" s="131">
        <v>0</v>
      </c>
      <c r="Z522" s="131">
        <v>0</v>
      </c>
      <c r="AA522" s="131">
        <v>0.5</v>
      </c>
      <c r="AB522" s="131">
        <v>0</v>
      </c>
      <c r="AC522" s="131">
        <v>0</v>
      </c>
      <c r="AD522" s="131">
        <v>0</v>
      </c>
      <c r="AE522" s="131">
        <v>0</v>
      </c>
      <c r="AF522" s="131">
        <v>0</v>
      </c>
      <c r="AG522" s="131">
        <v>1407.7</v>
      </c>
      <c r="AH522" s="43">
        <v>4797.3</v>
      </c>
    </row>
    <row r="523" spans="4:34">
      <c r="D523" s="62">
        <v>1989</v>
      </c>
      <c r="E523" s="62">
        <v>4</v>
      </c>
      <c r="F523" s="62">
        <v>1989</v>
      </c>
      <c r="G523" s="62">
        <v>1989</v>
      </c>
      <c r="H523" s="131">
        <v>1.2</v>
      </c>
      <c r="I523" s="131">
        <v>0</v>
      </c>
      <c r="J523" s="131">
        <v>0</v>
      </c>
      <c r="K523" s="131">
        <v>882.1</v>
      </c>
      <c r="L523" s="131">
        <v>0</v>
      </c>
      <c r="M523" s="131">
        <v>0</v>
      </c>
      <c r="N523" s="131">
        <v>495.2</v>
      </c>
      <c r="O523" s="131">
        <v>0</v>
      </c>
      <c r="P523" s="131">
        <v>8.9</v>
      </c>
      <c r="Q523" s="131">
        <v>0</v>
      </c>
      <c r="R523" s="131">
        <v>0</v>
      </c>
      <c r="S523" s="131">
        <v>0</v>
      </c>
      <c r="T523" s="131">
        <v>0</v>
      </c>
      <c r="U523" s="131">
        <v>0</v>
      </c>
      <c r="V523" s="131">
        <v>392.8</v>
      </c>
      <c r="W523" s="131">
        <v>0</v>
      </c>
      <c r="X523" s="131">
        <v>4094.6</v>
      </c>
      <c r="Y523" s="131">
        <v>0</v>
      </c>
      <c r="Z523" s="131">
        <v>0</v>
      </c>
      <c r="AA523" s="131">
        <v>1.5</v>
      </c>
      <c r="AB523" s="131">
        <v>0</v>
      </c>
      <c r="AC523" s="131">
        <v>0</v>
      </c>
      <c r="AD523" s="131">
        <v>0</v>
      </c>
      <c r="AE523" s="131">
        <v>0</v>
      </c>
      <c r="AF523" s="131">
        <v>77.3</v>
      </c>
      <c r="AG523" s="131">
        <v>1533</v>
      </c>
      <c r="AH523" s="43">
        <v>7486.6</v>
      </c>
    </row>
    <row r="524" spans="4:34">
      <c r="D524" s="62">
        <v>1989</v>
      </c>
      <c r="E524" s="62">
        <v>5</v>
      </c>
      <c r="F524" s="62">
        <v>1989</v>
      </c>
      <c r="G524" s="62">
        <v>1990</v>
      </c>
      <c r="H524" s="131">
        <v>9.4</v>
      </c>
      <c r="I524" s="131">
        <v>0</v>
      </c>
      <c r="J524" s="131">
        <v>0</v>
      </c>
      <c r="K524" s="131">
        <v>932.9</v>
      </c>
      <c r="L524" s="131">
        <v>0</v>
      </c>
      <c r="M524" s="131">
        <v>0</v>
      </c>
      <c r="N524" s="131">
        <v>896.2</v>
      </c>
      <c r="O524" s="131">
        <v>0</v>
      </c>
      <c r="P524" s="131">
        <v>14.1</v>
      </c>
      <c r="Q524" s="131">
        <v>0</v>
      </c>
      <c r="R524" s="131">
        <v>0</v>
      </c>
      <c r="S524" s="131">
        <v>0</v>
      </c>
      <c r="T524" s="131">
        <v>0</v>
      </c>
      <c r="U524" s="131">
        <v>0</v>
      </c>
      <c r="V524" s="131">
        <v>505.8</v>
      </c>
      <c r="W524" s="131">
        <v>0</v>
      </c>
      <c r="X524" s="131">
        <v>4070.5</v>
      </c>
      <c r="Y524" s="131">
        <v>0</v>
      </c>
      <c r="Z524" s="131">
        <v>0</v>
      </c>
      <c r="AA524" s="131">
        <v>0.7</v>
      </c>
      <c r="AB524" s="131">
        <v>0</v>
      </c>
      <c r="AC524" s="131">
        <v>0</v>
      </c>
      <c r="AD524" s="131">
        <v>0</v>
      </c>
      <c r="AE524" s="131">
        <v>0</v>
      </c>
      <c r="AF524" s="131">
        <v>0</v>
      </c>
      <c r="AG524" s="131">
        <v>1464.9</v>
      </c>
      <c r="AH524" s="43">
        <v>7894.5</v>
      </c>
    </row>
    <row r="525" spans="4:34">
      <c r="D525" s="62">
        <v>1989</v>
      </c>
      <c r="E525" s="62">
        <v>6</v>
      </c>
      <c r="F525" s="62">
        <v>1989</v>
      </c>
      <c r="G525" s="62">
        <v>1990</v>
      </c>
      <c r="H525" s="131">
        <v>12.3</v>
      </c>
      <c r="I525" s="131">
        <v>0</v>
      </c>
      <c r="J525" s="131">
        <v>0</v>
      </c>
      <c r="K525" s="131">
        <v>1097.7</v>
      </c>
      <c r="L525" s="131">
        <v>0</v>
      </c>
      <c r="M525" s="131">
        <v>0</v>
      </c>
      <c r="N525" s="131">
        <v>879.7</v>
      </c>
      <c r="O525" s="131">
        <v>0</v>
      </c>
      <c r="P525" s="131">
        <v>8.9</v>
      </c>
      <c r="Q525" s="131">
        <v>0</v>
      </c>
      <c r="R525" s="131">
        <v>0</v>
      </c>
      <c r="S525" s="131">
        <v>0</v>
      </c>
      <c r="T525" s="131">
        <v>0</v>
      </c>
      <c r="U525" s="131">
        <v>0</v>
      </c>
      <c r="V525" s="131">
        <v>572.6</v>
      </c>
      <c r="W525" s="131">
        <v>0</v>
      </c>
      <c r="X525" s="131">
        <v>4908.5</v>
      </c>
      <c r="Y525" s="131">
        <v>0</v>
      </c>
      <c r="Z525" s="131">
        <v>0</v>
      </c>
      <c r="AA525" s="131">
        <v>0</v>
      </c>
      <c r="AB525" s="131">
        <v>0</v>
      </c>
      <c r="AC525" s="131">
        <v>0</v>
      </c>
      <c r="AD525" s="131">
        <v>0</v>
      </c>
      <c r="AE525" s="131">
        <v>0</v>
      </c>
      <c r="AF525" s="131">
        <v>162.19999999999999</v>
      </c>
      <c r="AG525" s="131">
        <v>1752.8</v>
      </c>
      <c r="AH525" s="43">
        <v>9394.7000000000007</v>
      </c>
    </row>
    <row r="526" spans="4:34">
      <c r="D526" s="62">
        <v>1989</v>
      </c>
      <c r="E526" s="62">
        <v>7</v>
      </c>
      <c r="F526" s="62">
        <v>1990</v>
      </c>
      <c r="G526" s="62">
        <v>1990</v>
      </c>
      <c r="H526" s="131">
        <v>7.6</v>
      </c>
      <c r="I526" s="131">
        <v>0</v>
      </c>
      <c r="J526" s="131">
        <v>0</v>
      </c>
      <c r="K526" s="131">
        <v>1201.5</v>
      </c>
      <c r="L526" s="131">
        <v>0</v>
      </c>
      <c r="M526" s="131">
        <v>0</v>
      </c>
      <c r="N526" s="131">
        <v>814.3</v>
      </c>
      <c r="O526" s="131">
        <v>0</v>
      </c>
      <c r="P526" s="131">
        <v>16.7</v>
      </c>
      <c r="Q526" s="131">
        <v>0</v>
      </c>
      <c r="R526" s="131">
        <v>0</v>
      </c>
      <c r="S526" s="131">
        <v>0</v>
      </c>
      <c r="T526" s="131">
        <v>0</v>
      </c>
      <c r="U526" s="131">
        <v>0</v>
      </c>
      <c r="V526" s="131">
        <v>648.79999999999995</v>
      </c>
      <c r="W526" s="131">
        <v>0</v>
      </c>
      <c r="X526" s="131">
        <v>5477.4</v>
      </c>
      <c r="Y526" s="131">
        <v>0</v>
      </c>
      <c r="Z526" s="131">
        <v>0</v>
      </c>
      <c r="AA526" s="131">
        <v>0</v>
      </c>
      <c r="AB526" s="131">
        <v>0</v>
      </c>
      <c r="AC526" s="131">
        <v>0</v>
      </c>
      <c r="AD526" s="131">
        <v>0</v>
      </c>
      <c r="AE526" s="131">
        <v>0</v>
      </c>
      <c r="AF526" s="131">
        <v>0</v>
      </c>
      <c r="AG526" s="131">
        <v>2563.9</v>
      </c>
      <c r="AH526" s="43">
        <v>10730.199999999999</v>
      </c>
    </row>
    <row r="527" spans="4:34">
      <c r="D527" s="62">
        <v>1989</v>
      </c>
      <c r="E527" s="62">
        <v>8</v>
      </c>
      <c r="F527" s="62">
        <v>1990</v>
      </c>
      <c r="G527" s="62">
        <v>1990</v>
      </c>
      <c r="H527" s="131">
        <v>7.6</v>
      </c>
      <c r="I527" s="131">
        <v>0</v>
      </c>
      <c r="J527" s="131">
        <v>0</v>
      </c>
      <c r="K527" s="131">
        <v>1096.8</v>
      </c>
      <c r="L527" s="131">
        <v>0</v>
      </c>
      <c r="M527" s="131">
        <v>0</v>
      </c>
      <c r="N527" s="131">
        <v>1001.5</v>
      </c>
      <c r="O527" s="131">
        <v>0</v>
      </c>
      <c r="P527" s="131">
        <v>10.6</v>
      </c>
      <c r="Q527" s="131">
        <v>0</v>
      </c>
      <c r="R527" s="131">
        <v>0</v>
      </c>
      <c r="S527" s="131">
        <v>0</v>
      </c>
      <c r="T527" s="131">
        <v>0</v>
      </c>
      <c r="U527" s="131">
        <v>0</v>
      </c>
      <c r="V527" s="131">
        <v>551.5</v>
      </c>
      <c r="W527" s="131">
        <v>0</v>
      </c>
      <c r="X527" s="131">
        <v>5350.8</v>
      </c>
      <c r="Y527" s="131">
        <v>0</v>
      </c>
      <c r="Z527" s="131">
        <v>0</v>
      </c>
      <c r="AA527" s="131">
        <v>0</v>
      </c>
      <c r="AB527" s="131">
        <v>0</v>
      </c>
      <c r="AC527" s="131">
        <v>0</v>
      </c>
      <c r="AD527" s="131">
        <v>0</v>
      </c>
      <c r="AE527" s="131">
        <v>0</v>
      </c>
      <c r="AF527" s="131">
        <v>118</v>
      </c>
      <c r="AG527" s="131">
        <v>3137.7</v>
      </c>
      <c r="AH527" s="43">
        <v>11274.5</v>
      </c>
    </row>
    <row r="528" spans="4:34">
      <c r="D528" s="62">
        <v>1989</v>
      </c>
      <c r="E528" s="62">
        <v>9</v>
      </c>
      <c r="F528" s="62">
        <v>1990</v>
      </c>
      <c r="G528" s="62">
        <v>1990</v>
      </c>
      <c r="H528" s="131">
        <v>5.3</v>
      </c>
      <c r="I528" s="131">
        <v>0</v>
      </c>
      <c r="J528" s="131">
        <v>0</v>
      </c>
      <c r="K528" s="131">
        <v>1040.9000000000001</v>
      </c>
      <c r="L528" s="131">
        <v>0</v>
      </c>
      <c r="M528" s="131">
        <v>0</v>
      </c>
      <c r="N528" s="131">
        <v>942.7</v>
      </c>
      <c r="O528" s="131">
        <v>0</v>
      </c>
      <c r="P528" s="131">
        <v>11.1</v>
      </c>
      <c r="Q528" s="131">
        <v>0</v>
      </c>
      <c r="R528" s="131">
        <v>0</v>
      </c>
      <c r="S528" s="131">
        <v>0</v>
      </c>
      <c r="T528" s="131">
        <v>0</v>
      </c>
      <c r="U528" s="131">
        <v>0</v>
      </c>
      <c r="V528" s="131">
        <v>588.4</v>
      </c>
      <c r="W528" s="131">
        <v>0</v>
      </c>
      <c r="X528" s="131">
        <v>5032</v>
      </c>
      <c r="Y528" s="131">
        <v>0</v>
      </c>
      <c r="Z528" s="131">
        <v>0</v>
      </c>
      <c r="AA528" s="131">
        <v>0</v>
      </c>
      <c r="AB528" s="131">
        <v>0</v>
      </c>
      <c r="AC528" s="131">
        <v>0</v>
      </c>
      <c r="AD528" s="131">
        <v>0</v>
      </c>
      <c r="AE528" s="131">
        <v>0</v>
      </c>
      <c r="AF528" s="131">
        <v>0</v>
      </c>
      <c r="AG528" s="131">
        <v>1737.5</v>
      </c>
      <c r="AH528" s="43">
        <v>9357.9</v>
      </c>
    </row>
    <row r="529" spans="4:34">
      <c r="D529" s="62">
        <v>1989</v>
      </c>
      <c r="E529" s="62">
        <v>10</v>
      </c>
      <c r="F529" s="62">
        <v>1990</v>
      </c>
      <c r="G529" s="62">
        <v>1990</v>
      </c>
      <c r="H529" s="131">
        <v>12.2</v>
      </c>
      <c r="I529" s="131">
        <v>0</v>
      </c>
      <c r="J529" s="131">
        <v>0</v>
      </c>
      <c r="K529" s="131">
        <v>967.5</v>
      </c>
      <c r="L529" s="131">
        <v>0</v>
      </c>
      <c r="M529" s="131">
        <v>0</v>
      </c>
      <c r="N529" s="131">
        <v>632.70000000000005</v>
      </c>
      <c r="O529" s="131">
        <v>0</v>
      </c>
      <c r="P529" s="131">
        <v>4.2</v>
      </c>
      <c r="Q529" s="131">
        <v>0</v>
      </c>
      <c r="R529" s="131">
        <v>0</v>
      </c>
      <c r="S529" s="131">
        <v>0</v>
      </c>
      <c r="T529" s="131">
        <v>0</v>
      </c>
      <c r="U529" s="131">
        <v>0</v>
      </c>
      <c r="V529" s="131">
        <v>496.4</v>
      </c>
      <c r="W529" s="131">
        <v>0</v>
      </c>
      <c r="X529" s="131">
        <v>4185.2</v>
      </c>
      <c r="Y529" s="131">
        <v>0</v>
      </c>
      <c r="Z529" s="131">
        <v>0</v>
      </c>
      <c r="AA529" s="131">
        <v>0</v>
      </c>
      <c r="AB529" s="131">
        <v>0</v>
      </c>
      <c r="AC529" s="131">
        <v>0</v>
      </c>
      <c r="AD529" s="131">
        <v>0</v>
      </c>
      <c r="AE529" s="131">
        <v>0</v>
      </c>
      <c r="AF529" s="131">
        <v>89.2</v>
      </c>
      <c r="AG529" s="131">
        <v>1221.7</v>
      </c>
      <c r="AH529" s="43">
        <v>7609.0999999999995</v>
      </c>
    </row>
    <row r="530" spans="4:34">
      <c r="D530" s="62">
        <v>1989</v>
      </c>
      <c r="E530" s="62">
        <v>11</v>
      </c>
      <c r="F530" s="62">
        <v>1990</v>
      </c>
      <c r="G530" s="62">
        <v>1990</v>
      </c>
      <c r="H530" s="131">
        <v>8.1999999999999993</v>
      </c>
      <c r="I530" s="131">
        <v>0</v>
      </c>
      <c r="J530" s="131">
        <v>0</v>
      </c>
      <c r="K530" s="131">
        <v>957.4</v>
      </c>
      <c r="L530" s="131">
        <v>0</v>
      </c>
      <c r="M530" s="131">
        <v>0</v>
      </c>
      <c r="N530" s="131">
        <v>182.6</v>
      </c>
      <c r="O530" s="131">
        <v>0</v>
      </c>
      <c r="P530" s="131">
        <v>4.5999999999999996</v>
      </c>
      <c r="Q530" s="131">
        <v>0</v>
      </c>
      <c r="R530" s="131">
        <v>0</v>
      </c>
      <c r="S530" s="131">
        <v>0</v>
      </c>
      <c r="T530" s="131">
        <v>0</v>
      </c>
      <c r="U530" s="131">
        <v>0</v>
      </c>
      <c r="V530" s="131">
        <v>563.20000000000005</v>
      </c>
      <c r="W530" s="131">
        <v>0</v>
      </c>
      <c r="X530" s="131">
        <v>4073</v>
      </c>
      <c r="Y530" s="131">
        <v>0</v>
      </c>
      <c r="Z530" s="131">
        <v>0</v>
      </c>
      <c r="AA530" s="131">
        <v>0</v>
      </c>
      <c r="AB530" s="131">
        <v>0</v>
      </c>
      <c r="AC530" s="131">
        <v>0</v>
      </c>
      <c r="AD530" s="131">
        <v>0</v>
      </c>
      <c r="AE530" s="131">
        <v>0</v>
      </c>
      <c r="AF530" s="131">
        <v>0</v>
      </c>
      <c r="AG530" s="131">
        <v>1009</v>
      </c>
      <c r="AH530" s="43">
        <v>6798</v>
      </c>
    </row>
    <row r="531" spans="4:34">
      <c r="D531" s="62">
        <v>1989</v>
      </c>
      <c r="E531" s="62">
        <v>12</v>
      </c>
      <c r="F531" s="62">
        <v>1990</v>
      </c>
      <c r="G531" s="62">
        <v>1990</v>
      </c>
      <c r="H531" s="131">
        <v>6</v>
      </c>
      <c r="I531" s="131">
        <v>0</v>
      </c>
      <c r="J531" s="131">
        <v>0</v>
      </c>
      <c r="K531" s="131">
        <v>1036.7</v>
      </c>
      <c r="L531" s="131">
        <v>0</v>
      </c>
      <c r="M531" s="131">
        <v>0</v>
      </c>
      <c r="N531" s="131">
        <v>140.30000000000001</v>
      </c>
      <c r="O531" s="131">
        <v>0</v>
      </c>
      <c r="P531" s="131">
        <v>2.2999999999999998</v>
      </c>
      <c r="Q531" s="131">
        <v>0</v>
      </c>
      <c r="R531" s="131">
        <v>0</v>
      </c>
      <c r="S531" s="131">
        <v>0</v>
      </c>
      <c r="T531" s="131">
        <v>0</v>
      </c>
      <c r="U531" s="131">
        <v>0</v>
      </c>
      <c r="V531" s="131">
        <v>335.2</v>
      </c>
      <c r="W531" s="131">
        <v>0</v>
      </c>
      <c r="X531" s="131">
        <v>3643.3</v>
      </c>
      <c r="Y531" s="131">
        <v>0</v>
      </c>
      <c r="Z531" s="131">
        <v>0</v>
      </c>
      <c r="AA531" s="131">
        <v>0</v>
      </c>
      <c r="AB531" s="131">
        <v>0</v>
      </c>
      <c r="AC531" s="131">
        <v>0</v>
      </c>
      <c r="AD531" s="131">
        <v>0</v>
      </c>
      <c r="AE531" s="131">
        <v>0</v>
      </c>
      <c r="AF531" s="131">
        <v>71.099999999999994</v>
      </c>
      <c r="AG531" s="131">
        <v>1356.4</v>
      </c>
      <c r="AH531" s="43">
        <v>6591.3000000000011</v>
      </c>
    </row>
    <row r="532" spans="4:34">
      <c r="D532" s="62">
        <v>1990</v>
      </c>
      <c r="E532" s="62">
        <v>1</v>
      </c>
      <c r="F532" s="62">
        <v>1990</v>
      </c>
      <c r="G532" s="62">
        <v>1990</v>
      </c>
      <c r="H532" s="131">
        <v>6.2</v>
      </c>
      <c r="I532" s="131">
        <v>0</v>
      </c>
      <c r="J532" s="131">
        <v>0</v>
      </c>
      <c r="K532" s="131">
        <v>487.4</v>
      </c>
      <c r="L532" s="131">
        <v>0</v>
      </c>
      <c r="M532" s="131">
        <v>0</v>
      </c>
      <c r="N532" s="131">
        <v>67</v>
      </c>
      <c r="O532" s="131">
        <v>0</v>
      </c>
      <c r="P532" s="131">
        <v>2</v>
      </c>
      <c r="Q532" s="131">
        <v>0</v>
      </c>
      <c r="R532" s="131">
        <v>0</v>
      </c>
      <c r="S532" s="131">
        <v>0</v>
      </c>
      <c r="T532" s="131">
        <v>0</v>
      </c>
      <c r="U532" s="131">
        <v>0</v>
      </c>
      <c r="V532" s="131">
        <v>222.7</v>
      </c>
      <c r="W532" s="131">
        <v>0</v>
      </c>
      <c r="X532" s="131">
        <v>1550.1</v>
      </c>
      <c r="Y532" s="131">
        <v>0</v>
      </c>
      <c r="Z532" s="131">
        <v>0</v>
      </c>
      <c r="AA532" s="131">
        <v>0</v>
      </c>
      <c r="AB532" s="131">
        <v>0</v>
      </c>
      <c r="AC532" s="131">
        <v>0</v>
      </c>
      <c r="AD532" s="131">
        <v>0</v>
      </c>
      <c r="AE532" s="131">
        <v>0</v>
      </c>
      <c r="AF532" s="131">
        <v>0</v>
      </c>
      <c r="AG532" s="131">
        <v>185.8</v>
      </c>
      <c r="AH532" s="43">
        <v>2521.1999999999998</v>
      </c>
    </row>
    <row r="533" spans="4:34">
      <c r="D533" s="62">
        <v>1990</v>
      </c>
      <c r="E533" s="62">
        <v>2</v>
      </c>
      <c r="F533" s="62">
        <v>1990</v>
      </c>
      <c r="G533" s="62">
        <v>1990</v>
      </c>
      <c r="H533" s="131">
        <v>3.6</v>
      </c>
      <c r="I533" s="131">
        <v>0</v>
      </c>
      <c r="J533" s="131">
        <v>0</v>
      </c>
      <c r="K533" s="131">
        <v>483.2</v>
      </c>
      <c r="L533" s="131">
        <v>0</v>
      </c>
      <c r="M533" s="131">
        <v>0</v>
      </c>
      <c r="N533" s="131">
        <v>84.5</v>
      </c>
      <c r="O533" s="131">
        <v>0</v>
      </c>
      <c r="P533" s="131">
        <v>0.7</v>
      </c>
      <c r="Q533" s="131">
        <v>0</v>
      </c>
      <c r="R533" s="131">
        <v>0</v>
      </c>
      <c r="S533" s="131">
        <v>0</v>
      </c>
      <c r="T533" s="131">
        <v>0</v>
      </c>
      <c r="U533" s="131">
        <v>0</v>
      </c>
      <c r="V533" s="131">
        <v>203.4</v>
      </c>
      <c r="W533" s="131">
        <v>0</v>
      </c>
      <c r="X533" s="131">
        <v>891.6</v>
      </c>
      <c r="Y533" s="131">
        <v>0</v>
      </c>
      <c r="Z533" s="131">
        <v>0</v>
      </c>
      <c r="AA533" s="131">
        <v>0</v>
      </c>
      <c r="AB533" s="131">
        <v>0</v>
      </c>
      <c r="AC533" s="131">
        <v>0</v>
      </c>
      <c r="AD533" s="131">
        <v>0</v>
      </c>
      <c r="AE533" s="131">
        <v>0</v>
      </c>
      <c r="AF533" s="131">
        <v>33.200000000000003</v>
      </c>
      <c r="AG533" s="131">
        <v>126.1</v>
      </c>
      <c r="AH533" s="43">
        <v>1826.3</v>
      </c>
    </row>
    <row r="534" spans="4:34">
      <c r="D534" s="62">
        <v>1990</v>
      </c>
      <c r="E534" s="62">
        <v>3</v>
      </c>
      <c r="F534" s="62">
        <v>1990</v>
      </c>
      <c r="G534" s="62">
        <v>1990</v>
      </c>
      <c r="H534" s="131">
        <v>0.4</v>
      </c>
      <c r="I534" s="131">
        <v>0</v>
      </c>
      <c r="J534" s="131">
        <v>0</v>
      </c>
      <c r="K534" s="131">
        <v>544</v>
      </c>
      <c r="L534" s="131">
        <v>0</v>
      </c>
      <c r="M534" s="131">
        <v>0</v>
      </c>
      <c r="N534" s="131">
        <v>296</v>
      </c>
      <c r="O534" s="131">
        <v>0</v>
      </c>
      <c r="P534" s="131">
        <v>3.5</v>
      </c>
      <c r="Q534" s="131">
        <v>0</v>
      </c>
      <c r="R534" s="131">
        <v>0</v>
      </c>
      <c r="S534" s="131">
        <v>0</v>
      </c>
      <c r="T534" s="131">
        <v>0</v>
      </c>
      <c r="U534" s="131">
        <v>0</v>
      </c>
      <c r="V534" s="131">
        <v>275.3</v>
      </c>
      <c r="W534" s="131">
        <v>0</v>
      </c>
      <c r="X534" s="131">
        <v>2469.1999999999998</v>
      </c>
      <c r="Y534" s="131">
        <v>0</v>
      </c>
      <c r="Z534" s="131">
        <v>0</v>
      </c>
      <c r="AA534" s="131">
        <v>0</v>
      </c>
      <c r="AB534" s="131">
        <v>0</v>
      </c>
      <c r="AC534" s="131">
        <v>0</v>
      </c>
      <c r="AD534" s="131">
        <v>0</v>
      </c>
      <c r="AE534" s="131">
        <v>0</v>
      </c>
      <c r="AF534" s="131">
        <v>0</v>
      </c>
      <c r="AG534" s="131">
        <v>422.1</v>
      </c>
      <c r="AH534" s="43">
        <v>4010.4999999999995</v>
      </c>
    </row>
    <row r="535" spans="4:34">
      <c r="D535" s="62">
        <v>1990</v>
      </c>
      <c r="E535" s="62">
        <v>4</v>
      </c>
      <c r="F535" s="62">
        <v>1990</v>
      </c>
      <c r="G535" s="62">
        <v>1990</v>
      </c>
      <c r="H535" s="131">
        <v>1.7</v>
      </c>
      <c r="I535" s="131">
        <v>0</v>
      </c>
      <c r="J535" s="131">
        <v>0</v>
      </c>
      <c r="K535" s="131">
        <v>778.6</v>
      </c>
      <c r="L535" s="131">
        <v>0</v>
      </c>
      <c r="M535" s="131">
        <v>0</v>
      </c>
      <c r="N535" s="131">
        <v>329</v>
      </c>
      <c r="O535" s="131">
        <v>0</v>
      </c>
      <c r="P535" s="131">
        <v>3.6</v>
      </c>
      <c r="Q535" s="131">
        <v>0</v>
      </c>
      <c r="R535" s="131">
        <v>0</v>
      </c>
      <c r="S535" s="131">
        <v>0</v>
      </c>
      <c r="T535" s="131">
        <v>0</v>
      </c>
      <c r="U535" s="131">
        <v>0</v>
      </c>
      <c r="V535" s="131">
        <v>299.39999999999998</v>
      </c>
      <c r="W535" s="131">
        <v>0</v>
      </c>
      <c r="X535" s="131">
        <v>2530.3000000000002</v>
      </c>
      <c r="Y535" s="131">
        <v>0</v>
      </c>
      <c r="Z535" s="131">
        <v>0</v>
      </c>
      <c r="AA535" s="131">
        <v>0</v>
      </c>
      <c r="AB535" s="131">
        <v>0</v>
      </c>
      <c r="AC535" s="131">
        <v>0</v>
      </c>
      <c r="AD535" s="131">
        <v>0</v>
      </c>
      <c r="AE535" s="131">
        <v>0</v>
      </c>
      <c r="AF535" s="131">
        <v>51.6</v>
      </c>
      <c r="AG535" s="131">
        <v>547.1</v>
      </c>
      <c r="AH535" s="43">
        <v>4541.3</v>
      </c>
    </row>
    <row r="536" spans="4:34">
      <c r="D536" s="62">
        <v>1990</v>
      </c>
      <c r="E536" s="62">
        <v>5</v>
      </c>
      <c r="F536" s="62">
        <v>1990</v>
      </c>
      <c r="G536" s="62">
        <v>1991</v>
      </c>
      <c r="H536" s="131">
        <v>12.6</v>
      </c>
      <c r="I536" s="131">
        <v>0</v>
      </c>
      <c r="J536" s="131">
        <v>0</v>
      </c>
      <c r="K536" s="131">
        <v>980</v>
      </c>
      <c r="L536" s="131">
        <v>0</v>
      </c>
      <c r="M536" s="131">
        <v>0</v>
      </c>
      <c r="N536" s="131">
        <v>755.7</v>
      </c>
      <c r="O536" s="131">
        <v>0</v>
      </c>
      <c r="P536" s="131">
        <v>9.8000000000000007</v>
      </c>
      <c r="Q536" s="131">
        <v>0</v>
      </c>
      <c r="R536" s="131">
        <v>0</v>
      </c>
      <c r="S536" s="131">
        <v>0</v>
      </c>
      <c r="T536" s="131">
        <v>0</v>
      </c>
      <c r="U536" s="131">
        <v>0</v>
      </c>
      <c r="V536" s="131">
        <v>449</v>
      </c>
      <c r="W536" s="131">
        <v>0</v>
      </c>
      <c r="X536" s="131">
        <v>4383.1000000000004</v>
      </c>
      <c r="Y536" s="131">
        <v>0</v>
      </c>
      <c r="Z536" s="131">
        <v>0</v>
      </c>
      <c r="AA536" s="131">
        <v>0</v>
      </c>
      <c r="AB536" s="131">
        <v>0</v>
      </c>
      <c r="AC536" s="131">
        <v>0</v>
      </c>
      <c r="AD536" s="131">
        <v>0</v>
      </c>
      <c r="AE536" s="131">
        <v>0</v>
      </c>
      <c r="AF536" s="131">
        <v>0</v>
      </c>
      <c r="AG536" s="131">
        <v>1563.6</v>
      </c>
      <c r="AH536" s="43">
        <v>8153.8000000000011</v>
      </c>
    </row>
    <row r="537" spans="4:34">
      <c r="D537" s="62">
        <v>1990</v>
      </c>
      <c r="E537" s="62">
        <v>6</v>
      </c>
      <c r="F537" s="62">
        <v>1990</v>
      </c>
      <c r="G537" s="62">
        <v>1991</v>
      </c>
      <c r="H537" s="131">
        <v>9.3000000000000007</v>
      </c>
      <c r="I537" s="131">
        <v>0</v>
      </c>
      <c r="J537" s="131">
        <v>0</v>
      </c>
      <c r="K537" s="131">
        <v>1127.7</v>
      </c>
      <c r="L537" s="131">
        <v>0</v>
      </c>
      <c r="M537" s="131">
        <v>0</v>
      </c>
      <c r="N537" s="131">
        <v>808.7</v>
      </c>
      <c r="O537" s="131">
        <v>0</v>
      </c>
      <c r="P537" s="131">
        <v>8.3000000000000007</v>
      </c>
      <c r="Q537" s="131">
        <v>0</v>
      </c>
      <c r="R537" s="131">
        <v>0</v>
      </c>
      <c r="S537" s="131">
        <v>0</v>
      </c>
      <c r="T537" s="131">
        <v>0</v>
      </c>
      <c r="U537" s="131">
        <v>0</v>
      </c>
      <c r="V537" s="131">
        <v>606.9</v>
      </c>
      <c r="W537" s="131">
        <v>0</v>
      </c>
      <c r="X537" s="131">
        <v>4016.3</v>
      </c>
      <c r="Y537" s="131">
        <v>0</v>
      </c>
      <c r="Z537" s="131">
        <v>0</v>
      </c>
      <c r="AA537" s="131">
        <v>0</v>
      </c>
      <c r="AB537" s="131">
        <v>0</v>
      </c>
      <c r="AC537" s="131">
        <v>0</v>
      </c>
      <c r="AD537" s="131">
        <v>0</v>
      </c>
      <c r="AE537" s="131">
        <v>0</v>
      </c>
      <c r="AF537" s="131">
        <v>109.8</v>
      </c>
      <c r="AG537" s="131">
        <v>2154.6999999999998</v>
      </c>
      <c r="AH537" s="43">
        <v>8841.7000000000007</v>
      </c>
    </row>
    <row r="538" spans="4:34">
      <c r="D538" s="62">
        <v>1990</v>
      </c>
      <c r="E538" s="62">
        <v>7</v>
      </c>
      <c r="F538" s="62">
        <v>1991</v>
      </c>
      <c r="G538" s="62">
        <v>1991</v>
      </c>
      <c r="H538" s="131">
        <v>8.6999999999999993</v>
      </c>
      <c r="I538" s="131">
        <v>0</v>
      </c>
      <c r="J538" s="131">
        <v>0</v>
      </c>
      <c r="K538" s="131">
        <v>1147.2</v>
      </c>
      <c r="L538" s="131">
        <v>0</v>
      </c>
      <c r="M538" s="131">
        <v>0</v>
      </c>
      <c r="N538" s="131">
        <v>957.8</v>
      </c>
      <c r="O538" s="131">
        <v>0</v>
      </c>
      <c r="P538" s="131">
        <v>15.6</v>
      </c>
      <c r="Q538" s="131">
        <v>0</v>
      </c>
      <c r="R538" s="131">
        <v>0</v>
      </c>
      <c r="S538" s="131">
        <v>0</v>
      </c>
      <c r="T538" s="131">
        <v>0</v>
      </c>
      <c r="U538" s="131">
        <v>0</v>
      </c>
      <c r="V538" s="131">
        <v>603.79999999999995</v>
      </c>
      <c r="W538" s="131">
        <v>0</v>
      </c>
      <c r="X538" s="131">
        <v>7077.7</v>
      </c>
      <c r="Y538" s="131">
        <v>0</v>
      </c>
      <c r="Z538" s="131">
        <v>0</v>
      </c>
      <c r="AA538" s="131">
        <v>0</v>
      </c>
      <c r="AB538" s="131">
        <v>0</v>
      </c>
      <c r="AC538" s="131">
        <v>0</v>
      </c>
      <c r="AD538" s="131">
        <v>0</v>
      </c>
      <c r="AE538" s="131">
        <v>0</v>
      </c>
      <c r="AF538" s="131">
        <v>0</v>
      </c>
      <c r="AG538" s="131">
        <v>1810.8</v>
      </c>
      <c r="AH538" s="43">
        <v>11621.599999999999</v>
      </c>
    </row>
    <row r="539" spans="4:34">
      <c r="D539" s="62">
        <v>1990</v>
      </c>
      <c r="E539" s="62">
        <v>8</v>
      </c>
      <c r="F539" s="62">
        <v>1991</v>
      </c>
      <c r="G539" s="62">
        <v>1991</v>
      </c>
      <c r="H539" s="131">
        <v>9.4</v>
      </c>
      <c r="I539" s="131">
        <v>0</v>
      </c>
      <c r="J539" s="131">
        <v>0</v>
      </c>
      <c r="K539" s="131">
        <v>1227.7</v>
      </c>
      <c r="L539" s="131">
        <v>0</v>
      </c>
      <c r="M539" s="131">
        <v>0</v>
      </c>
      <c r="N539" s="131">
        <v>1438.1</v>
      </c>
      <c r="O539" s="131">
        <v>0</v>
      </c>
      <c r="P539" s="131">
        <v>7.8</v>
      </c>
      <c r="Q539" s="131">
        <v>0</v>
      </c>
      <c r="R539" s="131">
        <v>0</v>
      </c>
      <c r="S539" s="131">
        <v>0</v>
      </c>
      <c r="T539" s="131">
        <v>0</v>
      </c>
      <c r="U539" s="131">
        <v>0</v>
      </c>
      <c r="V539" s="131">
        <v>555.20000000000005</v>
      </c>
      <c r="W539" s="131">
        <v>0</v>
      </c>
      <c r="X539" s="131">
        <v>6748.8</v>
      </c>
      <c r="Y539" s="131">
        <v>0</v>
      </c>
      <c r="Z539" s="131">
        <v>0</v>
      </c>
      <c r="AA539" s="131">
        <v>0</v>
      </c>
      <c r="AB539" s="131">
        <v>0</v>
      </c>
      <c r="AC539" s="131">
        <v>0</v>
      </c>
      <c r="AD539" s="131">
        <v>32.200000000000003</v>
      </c>
      <c r="AE539" s="131">
        <v>0</v>
      </c>
      <c r="AF539" s="131">
        <v>114.9</v>
      </c>
      <c r="AG539" s="131">
        <v>2183.3000000000002</v>
      </c>
      <c r="AH539" s="43">
        <v>12317.400000000001</v>
      </c>
    </row>
    <row r="540" spans="4:34">
      <c r="D540" s="62">
        <v>1990</v>
      </c>
      <c r="E540" s="62">
        <v>9</v>
      </c>
      <c r="F540" s="62">
        <v>1991</v>
      </c>
      <c r="G540" s="62">
        <v>1991</v>
      </c>
      <c r="H540" s="131">
        <v>12</v>
      </c>
      <c r="I540" s="131">
        <v>0</v>
      </c>
      <c r="J540" s="131">
        <v>0</v>
      </c>
      <c r="K540" s="131">
        <v>1113.5</v>
      </c>
      <c r="L540" s="131">
        <v>0</v>
      </c>
      <c r="M540" s="131">
        <v>0</v>
      </c>
      <c r="N540" s="131">
        <v>1240.3</v>
      </c>
      <c r="O540" s="131">
        <v>0</v>
      </c>
      <c r="P540" s="131">
        <v>12.6</v>
      </c>
      <c r="Q540" s="131">
        <v>0</v>
      </c>
      <c r="R540" s="131">
        <v>0</v>
      </c>
      <c r="S540" s="131">
        <v>0</v>
      </c>
      <c r="T540" s="131">
        <v>0</v>
      </c>
      <c r="U540" s="131">
        <v>0</v>
      </c>
      <c r="V540" s="131">
        <v>503.7</v>
      </c>
      <c r="W540" s="131">
        <v>0</v>
      </c>
      <c r="X540" s="131">
        <v>6907.2</v>
      </c>
      <c r="Y540" s="131">
        <v>0</v>
      </c>
      <c r="Z540" s="131">
        <v>0</v>
      </c>
      <c r="AA540" s="131">
        <v>0</v>
      </c>
      <c r="AB540" s="131">
        <v>0</v>
      </c>
      <c r="AC540" s="131">
        <v>0</v>
      </c>
      <c r="AD540" s="131">
        <v>26.1</v>
      </c>
      <c r="AE540" s="131">
        <v>0</v>
      </c>
      <c r="AF540" s="131">
        <v>0</v>
      </c>
      <c r="AG540" s="131">
        <v>2875.9</v>
      </c>
      <c r="AH540" s="43">
        <v>12691.3</v>
      </c>
    </row>
    <row r="541" spans="4:34">
      <c r="D541" s="62">
        <v>1990</v>
      </c>
      <c r="E541" s="62">
        <v>10</v>
      </c>
      <c r="F541" s="62">
        <v>1991</v>
      </c>
      <c r="G541" s="62">
        <v>1991</v>
      </c>
      <c r="H541" s="131">
        <v>16.5</v>
      </c>
      <c r="I541" s="131">
        <v>0</v>
      </c>
      <c r="J541" s="131">
        <v>0</v>
      </c>
      <c r="K541" s="131">
        <v>1127.5999999999999</v>
      </c>
      <c r="L541" s="131">
        <v>0</v>
      </c>
      <c r="M541" s="131">
        <v>0</v>
      </c>
      <c r="N541" s="131">
        <v>758.6</v>
      </c>
      <c r="O541" s="131">
        <v>0</v>
      </c>
      <c r="P541" s="131">
        <v>6.2</v>
      </c>
      <c r="Q541" s="131">
        <v>0</v>
      </c>
      <c r="R541" s="131">
        <v>0</v>
      </c>
      <c r="S541" s="131">
        <v>0</v>
      </c>
      <c r="T541" s="131">
        <v>0</v>
      </c>
      <c r="U541" s="131">
        <v>0</v>
      </c>
      <c r="V541" s="131">
        <v>681.9</v>
      </c>
      <c r="W541" s="131">
        <v>0</v>
      </c>
      <c r="X541" s="131">
        <v>5948.3</v>
      </c>
      <c r="Y541" s="131">
        <v>0</v>
      </c>
      <c r="Z541" s="131">
        <v>0</v>
      </c>
      <c r="AA541" s="131">
        <v>0</v>
      </c>
      <c r="AB541" s="131">
        <v>0</v>
      </c>
      <c r="AC541" s="131">
        <v>0</v>
      </c>
      <c r="AD541" s="131">
        <v>30.2</v>
      </c>
      <c r="AE541" s="131">
        <v>0</v>
      </c>
      <c r="AF541" s="131">
        <v>0</v>
      </c>
      <c r="AG541" s="131">
        <v>2691.8</v>
      </c>
      <c r="AH541" s="43">
        <v>11261.100000000002</v>
      </c>
    </row>
    <row r="542" spans="4:34">
      <c r="D542" s="62">
        <v>1990</v>
      </c>
      <c r="E542" s="62">
        <v>11</v>
      </c>
      <c r="F542" s="62">
        <v>1991</v>
      </c>
      <c r="G542" s="62">
        <v>1991</v>
      </c>
      <c r="H542" s="131">
        <v>6.2</v>
      </c>
      <c r="I542" s="131">
        <v>0</v>
      </c>
      <c r="J542" s="131">
        <v>0</v>
      </c>
      <c r="K542" s="131">
        <v>984.4</v>
      </c>
      <c r="L542" s="131">
        <v>0</v>
      </c>
      <c r="M542" s="131">
        <v>0</v>
      </c>
      <c r="N542" s="131">
        <v>491.3</v>
      </c>
      <c r="O542" s="131">
        <v>0</v>
      </c>
      <c r="P542" s="131">
        <v>6</v>
      </c>
      <c r="Q542" s="131">
        <v>0</v>
      </c>
      <c r="R542" s="131">
        <v>0</v>
      </c>
      <c r="S542" s="131">
        <v>0</v>
      </c>
      <c r="T542" s="131">
        <v>0</v>
      </c>
      <c r="U542" s="131">
        <v>0</v>
      </c>
      <c r="V542" s="131">
        <v>475</v>
      </c>
      <c r="W542" s="131">
        <v>0</v>
      </c>
      <c r="X542" s="131">
        <v>4149.3999999999996</v>
      </c>
      <c r="Y542" s="131">
        <v>0</v>
      </c>
      <c r="Z542" s="131">
        <v>0</v>
      </c>
      <c r="AA542" s="131">
        <v>0</v>
      </c>
      <c r="AB542" s="131">
        <v>0</v>
      </c>
      <c r="AC542" s="131">
        <v>0</v>
      </c>
      <c r="AD542" s="131">
        <v>0</v>
      </c>
      <c r="AE542" s="131">
        <v>0</v>
      </c>
      <c r="AF542" s="131">
        <v>0</v>
      </c>
      <c r="AG542" s="131">
        <v>1205</v>
      </c>
      <c r="AH542" s="43">
        <v>7317.2999999999993</v>
      </c>
    </row>
    <row r="543" spans="4:34">
      <c r="D543" s="62">
        <v>1990</v>
      </c>
      <c r="E543" s="62">
        <v>12</v>
      </c>
      <c r="F543" s="62">
        <v>1991</v>
      </c>
      <c r="G543" s="62">
        <v>1991</v>
      </c>
      <c r="H543" s="131">
        <v>3</v>
      </c>
      <c r="I543" s="131">
        <v>0</v>
      </c>
      <c r="J543" s="131">
        <v>0</v>
      </c>
      <c r="K543" s="131">
        <v>941.2</v>
      </c>
      <c r="L543" s="131">
        <v>0</v>
      </c>
      <c r="M543" s="131">
        <v>0</v>
      </c>
      <c r="N543" s="131">
        <v>349.2</v>
      </c>
      <c r="O543" s="131">
        <v>0</v>
      </c>
      <c r="P543" s="131">
        <v>5.0999999999999996</v>
      </c>
      <c r="Q543" s="131">
        <v>0</v>
      </c>
      <c r="R543" s="131">
        <v>0</v>
      </c>
      <c r="S543" s="131">
        <v>0</v>
      </c>
      <c r="T543" s="131">
        <v>0</v>
      </c>
      <c r="U543" s="131">
        <v>0</v>
      </c>
      <c r="V543" s="131">
        <v>241.7</v>
      </c>
      <c r="W543" s="131">
        <v>0</v>
      </c>
      <c r="X543" s="131">
        <v>3093.3</v>
      </c>
      <c r="Y543" s="131">
        <v>0</v>
      </c>
      <c r="Z543" s="131">
        <v>0</v>
      </c>
      <c r="AA543" s="131">
        <v>0</v>
      </c>
      <c r="AB543" s="131">
        <v>0</v>
      </c>
      <c r="AC543" s="131">
        <v>0</v>
      </c>
      <c r="AD543" s="131">
        <v>0</v>
      </c>
      <c r="AE543" s="131">
        <v>0</v>
      </c>
      <c r="AF543" s="131">
        <v>69.7</v>
      </c>
      <c r="AG543" s="131">
        <v>1103.7</v>
      </c>
      <c r="AH543" s="43">
        <v>5806.9</v>
      </c>
    </row>
    <row r="544" spans="4:34">
      <c r="D544" s="62">
        <v>1991</v>
      </c>
      <c r="E544" s="62">
        <v>1</v>
      </c>
      <c r="F544" s="62">
        <v>1991</v>
      </c>
      <c r="G544" s="62">
        <v>1991</v>
      </c>
      <c r="H544" s="131">
        <v>0</v>
      </c>
      <c r="I544" s="131">
        <v>0</v>
      </c>
      <c r="J544" s="131">
        <v>0</v>
      </c>
      <c r="K544" s="131">
        <v>570.9</v>
      </c>
      <c r="L544" s="131">
        <v>0</v>
      </c>
      <c r="M544" s="131">
        <v>0</v>
      </c>
      <c r="N544" s="131">
        <v>251.1</v>
      </c>
      <c r="O544" s="131">
        <v>0</v>
      </c>
      <c r="P544" s="131">
        <v>2.4</v>
      </c>
      <c r="Q544" s="131">
        <v>0</v>
      </c>
      <c r="R544" s="131">
        <v>0</v>
      </c>
      <c r="S544" s="131">
        <v>0</v>
      </c>
      <c r="T544" s="131">
        <v>0</v>
      </c>
      <c r="U544" s="131">
        <v>0</v>
      </c>
      <c r="V544" s="131">
        <v>215.1</v>
      </c>
      <c r="W544" s="131">
        <v>0</v>
      </c>
      <c r="X544" s="131">
        <v>2611.5</v>
      </c>
      <c r="Y544" s="131">
        <v>0</v>
      </c>
      <c r="Z544" s="131">
        <v>0</v>
      </c>
      <c r="AA544" s="131">
        <v>0</v>
      </c>
      <c r="AB544" s="131">
        <v>0</v>
      </c>
      <c r="AC544" s="131">
        <v>0</v>
      </c>
      <c r="AD544" s="131">
        <v>0</v>
      </c>
      <c r="AE544" s="131">
        <v>0</v>
      </c>
      <c r="AF544" s="131">
        <v>0</v>
      </c>
      <c r="AG544" s="131">
        <v>1055.9000000000001</v>
      </c>
      <c r="AH544" s="43">
        <v>4706.8999999999996</v>
      </c>
    </row>
    <row r="545" spans="4:34">
      <c r="D545" s="62">
        <v>1991</v>
      </c>
      <c r="E545" s="62">
        <v>2</v>
      </c>
      <c r="F545" s="62">
        <v>1991</v>
      </c>
      <c r="G545" s="62">
        <v>1991</v>
      </c>
      <c r="H545" s="131">
        <v>0.7</v>
      </c>
      <c r="I545" s="131">
        <v>0</v>
      </c>
      <c r="J545" s="131">
        <v>0</v>
      </c>
      <c r="K545" s="131">
        <v>628.5</v>
      </c>
      <c r="L545" s="131">
        <v>0</v>
      </c>
      <c r="M545" s="131">
        <v>0</v>
      </c>
      <c r="N545" s="131">
        <v>208.8</v>
      </c>
      <c r="O545" s="131">
        <v>0</v>
      </c>
      <c r="P545" s="131">
        <v>2.2999999999999998</v>
      </c>
      <c r="Q545" s="131">
        <v>0</v>
      </c>
      <c r="R545" s="131">
        <v>0</v>
      </c>
      <c r="S545" s="131">
        <v>0</v>
      </c>
      <c r="T545" s="131">
        <v>0</v>
      </c>
      <c r="U545" s="131">
        <v>0</v>
      </c>
      <c r="V545" s="131">
        <v>197.5</v>
      </c>
      <c r="W545" s="131">
        <v>0</v>
      </c>
      <c r="X545" s="131">
        <v>2799.7</v>
      </c>
      <c r="Y545" s="131">
        <v>0</v>
      </c>
      <c r="Z545" s="131">
        <v>0</v>
      </c>
      <c r="AA545" s="131">
        <v>0</v>
      </c>
      <c r="AB545" s="131">
        <v>0</v>
      </c>
      <c r="AC545" s="131">
        <v>0</v>
      </c>
      <c r="AD545" s="131">
        <v>0</v>
      </c>
      <c r="AE545" s="131">
        <v>0</v>
      </c>
      <c r="AF545" s="131">
        <v>0</v>
      </c>
      <c r="AG545" s="131">
        <v>83.1</v>
      </c>
      <c r="AH545" s="43">
        <v>3920.6</v>
      </c>
    </row>
    <row r="546" spans="4:34">
      <c r="D546" s="62">
        <v>1991</v>
      </c>
      <c r="E546" s="62">
        <v>3</v>
      </c>
      <c r="F546" s="62">
        <v>1991</v>
      </c>
      <c r="G546" s="62">
        <v>1991</v>
      </c>
      <c r="H546" s="131">
        <v>0</v>
      </c>
      <c r="I546" s="131">
        <v>0</v>
      </c>
      <c r="J546" s="131">
        <v>0</v>
      </c>
      <c r="K546" s="131">
        <v>83.5</v>
      </c>
      <c r="L546" s="131">
        <v>0</v>
      </c>
      <c r="M546" s="131">
        <v>0</v>
      </c>
      <c r="N546" s="131">
        <v>78.3</v>
      </c>
      <c r="O546" s="131">
        <v>0</v>
      </c>
      <c r="P546" s="131">
        <v>0.5</v>
      </c>
      <c r="Q546" s="131">
        <v>0</v>
      </c>
      <c r="R546" s="131">
        <v>0</v>
      </c>
      <c r="S546" s="131">
        <v>0</v>
      </c>
      <c r="T546" s="131">
        <v>0</v>
      </c>
      <c r="U546" s="131">
        <v>0</v>
      </c>
      <c r="V546" s="131">
        <v>69.8</v>
      </c>
      <c r="W546" s="131">
        <v>0</v>
      </c>
      <c r="X546" s="131">
        <v>482</v>
      </c>
      <c r="Y546" s="131">
        <v>0</v>
      </c>
      <c r="Z546" s="131">
        <v>0</v>
      </c>
      <c r="AA546" s="131">
        <v>0</v>
      </c>
      <c r="AB546" s="131">
        <v>0</v>
      </c>
      <c r="AC546" s="131">
        <v>0</v>
      </c>
      <c r="AD546" s="131">
        <v>0</v>
      </c>
      <c r="AE546" s="131">
        <v>0</v>
      </c>
      <c r="AF546" s="131">
        <v>0</v>
      </c>
      <c r="AG546" s="131">
        <v>1.5</v>
      </c>
      <c r="AH546" s="43">
        <v>715.6</v>
      </c>
    </row>
    <row r="547" spans="4:34">
      <c r="D547" s="62">
        <v>1991</v>
      </c>
      <c r="E547" s="62">
        <v>4</v>
      </c>
      <c r="F547" s="62">
        <v>1991</v>
      </c>
      <c r="G547" s="62">
        <v>1991</v>
      </c>
      <c r="H547" s="131">
        <v>0</v>
      </c>
      <c r="I547" s="131">
        <v>0</v>
      </c>
      <c r="J547" s="131">
        <v>0</v>
      </c>
      <c r="K547" s="131">
        <v>336.3</v>
      </c>
      <c r="L547" s="131">
        <v>0</v>
      </c>
      <c r="M547" s="131">
        <v>0</v>
      </c>
      <c r="N547" s="131">
        <v>100.1</v>
      </c>
      <c r="O547" s="131">
        <v>0</v>
      </c>
      <c r="P547" s="131">
        <v>2.5</v>
      </c>
      <c r="Q547" s="131">
        <v>0</v>
      </c>
      <c r="R547" s="131">
        <v>0</v>
      </c>
      <c r="S547" s="131">
        <v>0</v>
      </c>
      <c r="T547" s="131">
        <v>0</v>
      </c>
      <c r="U547" s="131">
        <v>0</v>
      </c>
      <c r="V547" s="131">
        <v>125.7</v>
      </c>
      <c r="W547" s="131">
        <v>0</v>
      </c>
      <c r="X547" s="131">
        <v>882.6</v>
      </c>
      <c r="Y547" s="131">
        <v>0</v>
      </c>
      <c r="Z547" s="131">
        <v>0</v>
      </c>
      <c r="AA547" s="131">
        <v>0</v>
      </c>
      <c r="AB547" s="131">
        <v>0</v>
      </c>
      <c r="AC547" s="131">
        <v>0</v>
      </c>
      <c r="AD547" s="131">
        <v>0</v>
      </c>
      <c r="AE547" s="131">
        <v>0</v>
      </c>
      <c r="AF547" s="131">
        <v>21.1</v>
      </c>
      <c r="AG547" s="131">
        <v>127.6</v>
      </c>
      <c r="AH547" s="43">
        <v>1595.8999999999999</v>
      </c>
    </row>
    <row r="548" spans="4:34">
      <c r="D548" s="62">
        <v>1991</v>
      </c>
      <c r="E548" s="62">
        <v>5</v>
      </c>
      <c r="F548" s="62">
        <v>1991</v>
      </c>
      <c r="G548" s="62">
        <v>1992</v>
      </c>
      <c r="H548" s="131">
        <v>0.9</v>
      </c>
      <c r="I548" s="131">
        <v>0</v>
      </c>
      <c r="J548" s="131">
        <v>0</v>
      </c>
      <c r="K548" s="131">
        <v>719.5</v>
      </c>
      <c r="L548" s="131">
        <v>0</v>
      </c>
      <c r="M548" s="131">
        <v>0</v>
      </c>
      <c r="N548" s="131">
        <v>341.4</v>
      </c>
      <c r="O548" s="131">
        <v>0</v>
      </c>
      <c r="P548" s="131">
        <v>7.5</v>
      </c>
      <c r="Q548" s="131">
        <v>0</v>
      </c>
      <c r="R548" s="131">
        <v>0</v>
      </c>
      <c r="S548" s="131">
        <v>0</v>
      </c>
      <c r="T548" s="131">
        <v>0</v>
      </c>
      <c r="U548" s="131">
        <v>0</v>
      </c>
      <c r="V548" s="131">
        <v>385</v>
      </c>
      <c r="W548" s="131">
        <v>0</v>
      </c>
      <c r="X548" s="131">
        <v>1954.5</v>
      </c>
      <c r="Y548" s="131">
        <v>0</v>
      </c>
      <c r="Z548" s="131">
        <v>0</v>
      </c>
      <c r="AA548" s="131">
        <v>0</v>
      </c>
      <c r="AB548" s="131">
        <v>0</v>
      </c>
      <c r="AC548" s="131">
        <v>0</v>
      </c>
      <c r="AD548" s="131">
        <v>0</v>
      </c>
      <c r="AE548" s="131">
        <v>0</v>
      </c>
      <c r="AF548" s="131">
        <v>0</v>
      </c>
      <c r="AG548" s="131">
        <v>1034.4000000000001</v>
      </c>
      <c r="AH548" s="43">
        <v>4443.2000000000007</v>
      </c>
    </row>
    <row r="549" spans="4:34">
      <c r="D549" s="62">
        <v>1991</v>
      </c>
      <c r="E549" s="62">
        <v>6</v>
      </c>
      <c r="F549" s="62">
        <v>1991</v>
      </c>
      <c r="G549" s="62">
        <v>1992</v>
      </c>
      <c r="H549" s="131">
        <v>1.5</v>
      </c>
      <c r="I549" s="131">
        <v>0</v>
      </c>
      <c r="J549" s="131">
        <v>0</v>
      </c>
      <c r="K549" s="131">
        <v>523.1</v>
      </c>
      <c r="L549" s="131">
        <v>0</v>
      </c>
      <c r="M549" s="131">
        <v>0</v>
      </c>
      <c r="N549" s="131">
        <v>469.4</v>
      </c>
      <c r="O549" s="131">
        <v>0</v>
      </c>
      <c r="P549" s="131">
        <v>6</v>
      </c>
      <c r="Q549" s="131">
        <v>0</v>
      </c>
      <c r="R549" s="131">
        <v>0</v>
      </c>
      <c r="S549" s="131">
        <v>152.80000000000001</v>
      </c>
      <c r="T549" s="131">
        <v>0</v>
      </c>
      <c r="U549" s="131">
        <v>0</v>
      </c>
      <c r="V549" s="131">
        <v>302.60000000000002</v>
      </c>
      <c r="W549" s="131">
        <v>0</v>
      </c>
      <c r="X549" s="131">
        <v>3335</v>
      </c>
      <c r="Y549" s="131">
        <v>0</v>
      </c>
      <c r="Z549" s="131">
        <v>0</v>
      </c>
      <c r="AA549" s="131">
        <v>0</v>
      </c>
      <c r="AB549" s="131">
        <v>0</v>
      </c>
      <c r="AC549" s="131">
        <v>0</v>
      </c>
      <c r="AD549" s="131">
        <v>0</v>
      </c>
      <c r="AE549" s="131">
        <v>0</v>
      </c>
      <c r="AF549" s="131">
        <v>0</v>
      </c>
      <c r="AG549" s="131">
        <v>1540.8</v>
      </c>
      <c r="AH549" s="43">
        <v>6331.2</v>
      </c>
    </row>
    <row r="550" spans="4:34">
      <c r="D550" s="62">
        <v>1991</v>
      </c>
      <c r="E550" s="62">
        <v>7</v>
      </c>
      <c r="F550" s="62">
        <v>1992</v>
      </c>
      <c r="G550" s="62">
        <v>1992</v>
      </c>
      <c r="H550" s="131">
        <v>1.2</v>
      </c>
      <c r="I550" s="131">
        <v>0</v>
      </c>
      <c r="J550" s="131">
        <v>0</v>
      </c>
      <c r="K550" s="131">
        <v>561.1</v>
      </c>
      <c r="L550" s="131">
        <v>0</v>
      </c>
      <c r="M550" s="131">
        <v>0</v>
      </c>
      <c r="N550" s="131">
        <v>585.70000000000005</v>
      </c>
      <c r="O550" s="131">
        <v>0</v>
      </c>
      <c r="P550" s="131">
        <v>8.6999999999999993</v>
      </c>
      <c r="Q550" s="131">
        <v>0</v>
      </c>
      <c r="R550" s="131">
        <v>0</v>
      </c>
      <c r="S550" s="131">
        <v>0</v>
      </c>
      <c r="T550" s="131">
        <v>0</v>
      </c>
      <c r="U550" s="131">
        <v>0</v>
      </c>
      <c r="V550" s="131">
        <v>302.10000000000002</v>
      </c>
      <c r="W550" s="131">
        <v>0</v>
      </c>
      <c r="X550" s="131">
        <v>12593.4</v>
      </c>
      <c r="Y550" s="131">
        <v>0</v>
      </c>
      <c r="Z550" s="131">
        <v>0</v>
      </c>
      <c r="AA550" s="131">
        <v>0</v>
      </c>
      <c r="AB550" s="131">
        <v>0</v>
      </c>
      <c r="AC550" s="131">
        <v>0</v>
      </c>
      <c r="AD550" s="131">
        <v>0</v>
      </c>
      <c r="AE550" s="131">
        <v>0</v>
      </c>
      <c r="AF550" s="131">
        <v>0</v>
      </c>
      <c r="AG550" s="131">
        <v>2240.6999999999998</v>
      </c>
      <c r="AH550" s="43">
        <v>16292.900000000001</v>
      </c>
    </row>
    <row r="551" spans="4:34">
      <c r="D551" s="62">
        <v>1991</v>
      </c>
      <c r="E551" s="62">
        <v>8</v>
      </c>
      <c r="F551" s="62">
        <v>1992</v>
      </c>
      <c r="G551" s="62">
        <v>1992</v>
      </c>
      <c r="H551" s="131">
        <v>3.2</v>
      </c>
      <c r="I551" s="131">
        <v>0</v>
      </c>
      <c r="J551" s="131">
        <v>0</v>
      </c>
      <c r="K551" s="131">
        <v>523.6</v>
      </c>
      <c r="L551" s="131">
        <v>0</v>
      </c>
      <c r="M551" s="131">
        <v>0</v>
      </c>
      <c r="N551" s="131">
        <v>696</v>
      </c>
      <c r="O551" s="131">
        <v>0</v>
      </c>
      <c r="P551" s="131">
        <v>5.7</v>
      </c>
      <c r="Q551" s="131">
        <v>0</v>
      </c>
      <c r="R551" s="131">
        <v>0</v>
      </c>
      <c r="S551" s="131">
        <v>0</v>
      </c>
      <c r="T551" s="131">
        <v>0</v>
      </c>
      <c r="U551" s="131">
        <v>0</v>
      </c>
      <c r="V551" s="131">
        <v>259.39999999999998</v>
      </c>
      <c r="W551" s="131">
        <v>0</v>
      </c>
      <c r="X551" s="131">
        <v>13187.4</v>
      </c>
      <c r="Y551" s="131">
        <v>0</v>
      </c>
      <c r="Z551" s="131">
        <v>0</v>
      </c>
      <c r="AA551" s="131">
        <v>0</v>
      </c>
      <c r="AB551" s="131">
        <v>0</v>
      </c>
      <c r="AC551" s="131">
        <v>0</v>
      </c>
      <c r="AD551" s="131">
        <v>0</v>
      </c>
      <c r="AE551" s="131">
        <v>0</v>
      </c>
      <c r="AF551" s="131">
        <v>0</v>
      </c>
      <c r="AG551" s="131">
        <v>2470.1999999999998</v>
      </c>
      <c r="AH551" s="43">
        <v>17145.5</v>
      </c>
    </row>
    <row r="552" spans="4:34">
      <c r="D552" s="62">
        <v>1991</v>
      </c>
      <c r="E552" s="62">
        <v>9</v>
      </c>
      <c r="F552" s="62">
        <v>1992</v>
      </c>
      <c r="G552" s="62">
        <v>1992</v>
      </c>
      <c r="H552" s="131">
        <v>0.4</v>
      </c>
      <c r="I552" s="131">
        <v>0</v>
      </c>
      <c r="J552" s="131">
        <v>0</v>
      </c>
      <c r="K552" s="131">
        <v>520.1</v>
      </c>
      <c r="L552" s="131">
        <v>0</v>
      </c>
      <c r="M552" s="131">
        <v>0</v>
      </c>
      <c r="N552" s="131">
        <v>716.3</v>
      </c>
      <c r="O552" s="131">
        <v>0</v>
      </c>
      <c r="P552" s="131">
        <v>8.9</v>
      </c>
      <c r="Q552" s="131">
        <v>0</v>
      </c>
      <c r="R552" s="131">
        <v>0</v>
      </c>
      <c r="S552" s="131">
        <v>0</v>
      </c>
      <c r="T552" s="131">
        <v>0</v>
      </c>
      <c r="U552" s="131">
        <v>0</v>
      </c>
      <c r="V552" s="131">
        <v>267</v>
      </c>
      <c r="W552" s="131">
        <v>0</v>
      </c>
      <c r="X552" s="131">
        <v>12254.8</v>
      </c>
      <c r="Y552" s="131">
        <v>0</v>
      </c>
      <c r="Z552" s="131">
        <v>0</v>
      </c>
      <c r="AA552" s="131">
        <v>0</v>
      </c>
      <c r="AB552" s="131">
        <v>0</v>
      </c>
      <c r="AC552" s="131">
        <v>0</v>
      </c>
      <c r="AD552" s="131">
        <v>0</v>
      </c>
      <c r="AE552" s="131">
        <v>0</v>
      </c>
      <c r="AF552" s="131">
        <v>0</v>
      </c>
      <c r="AG552" s="131">
        <v>1825.8</v>
      </c>
      <c r="AH552" s="43">
        <v>15593.3</v>
      </c>
    </row>
    <row r="553" spans="4:34">
      <c r="D553" s="62">
        <v>1991</v>
      </c>
      <c r="E553" s="62">
        <v>10</v>
      </c>
      <c r="F553" s="62">
        <v>1992</v>
      </c>
      <c r="G553" s="62">
        <v>1992</v>
      </c>
      <c r="H553" s="131">
        <v>8.6</v>
      </c>
      <c r="I553" s="131">
        <v>0</v>
      </c>
      <c r="J553" s="131">
        <v>0</v>
      </c>
      <c r="K553" s="131">
        <v>599</v>
      </c>
      <c r="L553" s="131">
        <v>0</v>
      </c>
      <c r="M553" s="131">
        <v>0</v>
      </c>
      <c r="N553" s="131">
        <v>571.9</v>
      </c>
      <c r="O553" s="131">
        <v>0</v>
      </c>
      <c r="P553" s="131">
        <v>4.8</v>
      </c>
      <c r="Q553" s="131">
        <v>0</v>
      </c>
      <c r="R553" s="131">
        <v>0</v>
      </c>
      <c r="S553" s="131">
        <v>0</v>
      </c>
      <c r="T553" s="131">
        <v>0</v>
      </c>
      <c r="U553" s="131">
        <v>0</v>
      </c>
      <c r="V553" s="131">
        <v>295.5</v>
      </c>
      <c r="W553" s="131">
        <v>0</v>
      </c>
      <c r="X553" s="131">
        <v>10082.799999999999</v>
      </c>
      <c r="Y553" s="131">
        <v>0</v>
      </c>
      <c r="Z553" s="131">
        <v>0</v>
      </c>
      <c r="AA553" s="131">
        <v>0</v>
      </c>
      <c r="AB553" s="131">
        <v>0</v>
      </c>
      <c r="AC553" s="131">
        <v>0</v>
      </c>
      <c r="AD553" s="131">
        <v>0</v>
      </c>
      <c r="AE553" s="131">
        <v>0</v>
      </c>
      <c r="AF553" s="131">
        <v>0</v>
      </c>
      <c r="AG553" s="131">
        <v>1872.2</v>
      </c>
      <c r="AH553" s="43">
        <v>13434.8</v>
      </c>
    </row>
    <row r="554" spans="4:34">
      <c r="D554" s="62">
        <v>1991</v>
      </c>
      <c r="E554" s="62">
        <v>11</v>
      </c>
      <c r="F554" s="62">
        <v>1992</v>
      </c>
      <c r="G554" s="62">
        <v>1992</v>
      </c>
      <c r="H554" s="131">
        <v>0</v>
      </c>
      <c r="I554" s="131">
        <v>0</v>
      </c>
      <c r="J554" s="131">
        <v>0</v>
      </c>
      <c r="K554" s="131">
        <v>562.79999999999995</v>
      </c>
      <c r="L554" s="131">
        <v>0</v>
      </c>
      <c r="M554" s="131">
        <v>0</v>
      </c>
      <c r="N554" s="131">
        <v>165.2</v>
      </c>
      <c r="O554" s="131">
        <v>0</v>
      </c>
      <c r="P554" s="131">
        <v>6.2</v>
      </c>
      <c r="Q554" s="131">
        <v>0</v>
      </c>
      <c r="R554" s="131">
        <v>0</v>
      </c>
      <c r="S554" s="131">
        <v>0</v>
      </c>
      <c r="T554" s="131">
        <v>0</v>
      </c>
      <c r="U554" s="131">
        <v>0</v>
      </c>
      <c r="V554" s="131">
        <v>156.6</v>
      </c>
      <c r="W554" s="131">
        <v>0</v>
      </c>
      <c r="X554" s="131">
        <v>8187.9</v>
      </c>
      <c r="Y554" s="131">
        <v>0</v>
      </c>
      <c r="Z554" s="131">
        <v>0</v>
      </c>
      <c r="AA554" s="131">
        <v>0</v>
      </c>
      <c r="AB554" s="131">
        <v>0</v>
      </c>
      <c r="AC554" s="131">
        <v>0</v>
      </c>
      <c r="AD554" s="131">
        <v>0</v>
      </c>
      <c r="AE554" s="131">
        <v>0</v>
      </c>
      <c r="AF554" s="131">
        <v>0</v>
      </c>
      <c r="AG554" s="131">
        <v>977.3</v>
      </c>
      <c r="AH554" s="43">
        <v>10055.999999999998</v>
      </c>
    </row>
    <row r="555" spans="4:34">
      <c r="D555" s="62">
        <v>1991</v>
      </c>
      <c r="E555" s="62">
        <v>12</v>
      </c>
      <c r="F555" s="62">
        <v>1992</v>
      </c>
      <c r="G555" s="62">
        <v>1992</v>
      </c>
      <c r="H555" s="131">
        <v>1.4</v>
      </c>
      <c r="I555" s="131">
        <v>0</v>
      </c>
      <c r="J555" s="131">
        <v>0</v>
      </c>
      <c r="K555" s="131">
        <v>490.1</v>
      </c>
      <c r="L555" s="131">
        <v>0</v>
      </c>
      <c r="M555" s="131">
        <v>0</v>
      </c>
      <c r="N555" s="131">
        <v>94.2</v>
      </c>
      <c r="O555" s="131">
        <v>0</v>
      </c>
      <c r="P555" s="131">
        <v>1.4</v>
      </c>
      <c r="Q555" s="131">
        <v>0</v>
      </c>
      <c r="R555" s="131">
        <v>0</v>
      </c>
      <c r="S555" s="131">
        <v>0</v>
      </c>
      <c r="T555" s="131">
        <v>0</v>
      </c>
      <c r="U555" s="131">
        <v>0</v>
      </c>
      <c r="V555" s="131">
        <v>90.8</v>
      </c>
      <c r="W555" s="131">
        <v>0</v>
      </c>
      <c r="X555" s="131">
        <v>4684.2</v>
      </c>
      <c r="Y555" s="131">
        <v>0</v>
      </c>
      <c r="Z555" s="131">
        <v>0</v>
      </c>
      <c r="AA555" s="131">
        <v>0</v>
      </c>
      <c r="AB555" s="131">
        <v>0</v>
      </c>
      <c r="AC555" s="131">
        <v>0</v>
      </c>
      <c r="AD555" s="131">
        <v>0</v>
      </c>
      <c r="AE555" s="131">
        <v>0</v>
      </c>
      <c r="AF555" s="131">
        <v>0</v>
      </c>
      <c r="AG555" s="131">
        <v>159.80000000000001</v>
      </c>
      <c r="AH555" s="43">
        <v>5521.9</v>
      </c>
    </row>
    <row r="556" spans="4:34">
      <c r="D556" s="62">
        <v>1992</v>
      </c>
      <c r="E556" s="62">
        <v>1</v>
      </c>
      <c r="F556" s="62">
        <v>1992</v>
      </c>
      <c r="G556" s="62">
        <v>1992</v>
      </c>
      <c r="H556" s="131">
        <v>2.2999999999999998</v>
      </c>
      <c r="I556" s="131">
        <v>0</v>
      </c>
      <c r="J556" s="131">
        <v>0</v>
      </c>
      <c r="K556" s="131">
        <v>135.19999999999999</v>
      </c>
      <c r="L556" s="131">
        <v>0</v>
      </c>
      <c r="M556" s="131">
        <v>0</v>
      </c>
      <c r="N556" s="131">
        <v>60.9</v>
      </c>
      <c r="O556" s="131">
        <v>0</v>
      </c>
      <c r="P556" s="131">
        <v>0.8</v>
      </c>
      <c r="Q556" s="131">
        <v>0</v>
      </c>
      <c r="R556" s="131">
        <v>0</v>
      </c>
      <c r="S556" s="131">
        <v>0</v>
      </c>
      <c r="T556" s="131">
        <v>0</v>
      </c>
      <c r="U556" s="131">
        <v>0</v>
      </c>
      <c r="V556" s="131">
        <v>34.5</v>
      </c>
      <c r="W556" s="131">
        <v>0</v>
      </c>
      <c r="X556" s="131">
        <v>2880.4</v>
      </c>
      <c r="Y556" s="131">
        <v>0</v>
      </c>
      <c r="Z556" s="131">
        <v>0</v>
      </c>
      <c r="AA556" s="131">
        <v>0</v>
      </c>
      <c r="AB556" s="131">
        <v>0</v>
      </c>
      <c r="AC556" s="131">
        <v>0</v>
      </c>
      <c r="AD556" s="131">
        <v>0</v>
      </c>
      <c r="AE556" s="131">
        <v>0</v>
      </c>
      <c r="AF556" s="131">
        <v>0</v>
      </c>
      <c r="AG556" s="131">
        <v>24.7</v>
      </c>
      <c r="AH556" s="43">
        <v>3138.7999999999997</v>
      </c>
    </row>
    <row r="557" spans="4:34">
      <c r="D557" s="62">
        <v>1992</v>
      </c>
      <c r="E557" s="62">
        <v>2</v>
      </c>
      <c r="F557" s="62">
        <v>1992</v>
      </c>
      <c r="G557" s="62">
        <v>1992</v>
      </c>
      <c r="H557" s="131">
        <v>0.1</v>
      </c>
      <c r="I557" s="131">
        <v>0</v>
      </c>
      <c r="J557" s="131">
        <v>0</v>
      </c>
      <c r="K557" s="131">
        <v>155.19999999999999</v>
      </c>
      <c r="L557" s="131">
        <v>0</v>
      </c>
      <c r="M557" s="131">
        <v>0</v>
      </c>
      <c r="N557" s="131">
        <v>44.4</v>
      </c>
      <c r="O557" s="131">
        <v>0</v>
      </c>
      <c r="P557" s="131">
        <v>0.3</v>
      </c>
      <c r="Q557" s="131">
        <v>0</v>
      </c>
      <c r="R557" s="131">
        <v>0</v>
      </c>
      <c r="S557" s="131">
        <v>0</v>
      </c>
      <c r="T557" s="131">
        <v>0</v>
      </c>
      <c r="U557" s="131">
        <v>0</v>
      </c>
      <c r="V557" s="131">
        <v>28.4</v>
      </c>
      <c r="W557" s="131">
        <v>0</v>
      </c>
      <c r="X557" s="131">
        <v>2150.9</v>
      </c>
      <c r="Y557" s="131">
        <v>0</v>
      </c>
      <c r="Z557" s="131">
        <v>0</v>
      </c>
      <c r="AA557" s="131">
        <v>0</v>
      </c>
      <c r="AB557" s="131">
        <v>0</v>
      </c>
      <c r="AC557" s="131">
        <v>0</v>
      </c>
      <c r="AD557" s="131">
        <v>0</v>
      </c>
      <c r="AE557" s="131">
        <v>0</v>
      </c>
      <c r="AF557" s="131">
        <v>0</v>
      </c>
      <c r="AG557" s="131">
        <v>33.5</v>
      </c>
      <c r="AH557" s="43">
        <v>2412.8000000000002</v>
      </c>
    </row>
    <row r="558" spans="4:34">
      <c r="D558" s="62">
        <v>1992</v>
      </c>
      <c r="E558" s="62">
        <v>3</v>
      </c>
      <c r="F558" s="62">
        <v>1992</v>
      </c>
      <c r="G558" s="62">
        <v>1992</v>
      </c>
      <c r="H558" s="131">
        <v>0.1</v>
      </c>
      <c r="I558" s="131">
        <v>0</v>
      </c>
      <c r="J558" s="131">
        <v>0</v>
      </c>
      <c r="K558" s="131">
        <v>96.6</v>
      </c>
      <c r="L558" s="131">
        <v>0</v>
      </c>
      <c r="M558" s="131">
        <v>0</v>
      </c>
      <c r="N558" s="131">
        <v>39</v>
      </c>
      <c r="O558" s="131">
        <v>0</v>
      </c>
      <c r="P558" s="131">
        <v>0.5</v>
      </c>
      <c r="Q558" s="131">
        <v>0</v>
      </c>
      <c r="R558" s="131">
        <v>0</v>
      </c>
      <c r="S558" s="131">
        <v>0</v>
      </c>
      <c r="T558" s="131">
        <v>0</v>
      </c>
      <c r="U558" s="131">
        <v>0</v>
      </c>
      <c r="V558" s="131">
        <v>24.8</v>
      </c>
      <c r="W558" s="131">
        <v>0</v>
      </c>
      <c r="X558" s="131">
        <v>1022.2</v>
      </c>
      <c r="Y558" s="131">
        <v>0</v>
      </c>
      <c r="Z558" s="131">
        <v>0</v>
      </c>
      <c r="AA558" s="131">
        <v>0</v>
      </c>
      <c r="AB558" s="131">
        <v>0</v>
      </c>
      <c r="AC558" s="131">
        <v>0</v>
      </c>
      <c r="AD558" s="131">
        <v>0</v>
      </c>
      <c r="AE558" s="131">
        <v>0</v>
      </c>
      <c r="AF558" s="131">
        <v>0</v>
      </c>
      <c r="AG558" s="131">
        <v>138.9</v>
      </c>
      <c r="AH558" s="43">
        <v>1322.1000000000001</v>
      </c>
    </row>
    <row r="559" spans="4:34">
      <c r="D559" s="62">
        <v>1992</v>
      </c>
      <c r="E559" s="62">
        <v>4</v>
      </c>
      <c r="F559" s="62">
        <v>1992</v>
      </c>
      <c r="G559" s="62">
        <v>1992</v>
      </c>
      <c r="H559" s="131">
        <v>2.5</v>
      </c>
      <c r="I559" s="131">
        <v>0</v>
      </c>
      <c r="J559" s="131">
        <v>0</v>
      </c>
      <c r="K559" s="131">
        <v>201.2</v>
      </c>
      <c r="L559" s="131">
        <v>0</v>
      </c>
      <c r="M559" s="131">
        <v>0</v>
      </c>
      <c r="N559" s="131">
        <v>88.9</v>
      </c>
      <c r="O559" s="131">
        <v>0</v>
      </c>
      <c r="P559" s="131">
        <v>2.2000000000000002</v>
      </c>
      <c r="Q559" s="131">
        <v>0</v>
      </c>
      <c r="R559" s="131">
        <v>0</v>
      </c>
      <c r="S559" s="131">
        <v>0</v>
      </c>
      <c r="T559" s="131">
        <v>0</v>
      </c>
      <c r="U559" s="131">
        <v>0</v>
      </c>
      <c r="V559" s="131">
        <v>108.4</v>
      </c>
      <c r="W559" s="131">
        <v>0</v>
      </c>
      <c r="X559" s="131">
        <v>5096.1000000000004</v>
      </c>
      <c r="Y559" s="131">
        <v>0</v>
      </c>
      <c r="Z559" s="131">
        <v>0</v>
      </c>
      <c r="AA559" s="131">
        <v>0</v>
      </c>
      <c r="AB559" s="131">
        <v>0</v>
      </c>
      <c r="AC559" s="131">
        <v>0</v>
      </c>
      <c r="AD559" s="131">
        <v>0</v>
      </c>
      <c r="AE559" s="131">
        <v>0</v>
      </c>
      <c r="AF559" s="131">
        <v>0</v>
      </c>
      <c r="AG559" s="131">
        <v>278.8</v>
      </c>
      <c r="AH559" s="43">
        <v>5778.1</v>
      </c>
    </row>
    <row r="560" spans="4:34">
      <c r="D560" s="62">
        <v>1992</v>
      </c>
      <c r="E560" s="62">
        <v>5</v>
      </c>
      <c r="F560" s="62">
        <v>1992</v>
      </c>
      <c r="G560" s="62">
        <v>1993</v>
      </c>
      <c r="H560" s="131">
        <v>1.4</v>
      </c>
      <c r="I560" s="131">
        <v>0</v>
      </c>
      <c r="J560" s="131">
        <v>0</v>
      </c>
      <c r="K560" s="131">
        <v>569</v>
      </c>
      <c r="L560" s="131">
        <v>0</v>
      </c>
      <c r="M560" s="131">
        <v>0</v>
      </c>
      <c r="N560" s="131">
        <v>459</v>
      </c>
      <c r="O560" s="131">
        <v>0</v>
      </c>
      <c r="P560" s="131">
        <v>8</v>
      </c>
      <c r="Q560" s="131">
        <v>0</v>
      </c>
      <c r="R560" s="131">
        <v>0</v>
      </c>
      <c r="S560" s="131">
        <v>0</v>
      </c>
      <c r="T560" s="131">
        <v>0</v>
      </c>
      <c r="U560" s="131">
        <v>0</v>
      </c>
      <c r="V560" s="131">
        <v>204.9</v>
      </c>
      <c r="W560" s="131">
        <v>0</v>
      </c>
      <c r="X560" s="131">
        <v>7507.3</v>
      </c>
      <c r="Y560" s="131">
        <v>0</v>
      </c>
      <c r="Z560" s="131">
        <v>0</v>
      </c>
      <c r="AA560" s="131">
        <v>0</v>
      </c>
      <c r="AB560" s="131">
        <v>0</v>
      </c>
      <c r="AC560" s="131">
        <v>0</v>
      </c>
      <c r="AD560" s="131">
        <v>0</v>
      </c>
      <c r="AE560" s="131">
        <v>0</v>
      </c>
      <c r="AF560" s="131">
        <v>0</v>
      </c>
      <c r="AG560" s="131">
        <v>975.1</v>
      </c>
      <c r="AH560" s="43">
        <v>9724.7000000000007</v>
      </c>
    </row>
    <row r="561" spans="4:34">
      <c r="D561" s="62">
        <v>1992</v>
      </c>
      <c r="E561" s="62">
        <v>6</v>
      </c>
      <c r="F561" s="62">
        <v>1992</v>
      </c>
      <c r="G561" s="62">
        <v>1993</v>
      </c>
      <c r="H561" s="131">
        <v>2.7</v>
      </c>
      <c r="I561" s="131">
        <v>0</v>
      </c>
      <c r="J561" s="131">
        <v>0</v>
      </c>
      <c r="K561" s="131">
        <v>663.4</v>
      </c>
      <c r="L561" s="131">
        <v>0</v>
      </c>
      <c r="M561" s="131">
        <v>0</v>
      </c>
      <c r="N561" s="131">
        <v>535.4</v>
      </c>
      <c r="O561" s="131">
        <v>0</v>
      </c>
      <c r="P561" s="131">
        <v>0</v>
      </c>
      <c r="Q561" s="131">
        <v>0</v>
      </c>
      <c r="R561" s="131">
        <v>0</v>
      </c>
      <c r="S561" s="131">
        <v>186.9</v>
      </c>
      <c r="T561" s="131">
        <v>0</v>
      </c>
      <c r="U561" s="131">
        <v>0</v>
      </c>
      <c r="V561" s="131">
        <v>210.6</v>
      </c>
      <c r="W561" s="131">
        <v>0</v>
      </c>
      <c r="X561" s="131">
        <v>8900.2999999999993</v>
      </c>
      <c r="Y561" s="131">
        <v>0</v>
      </c>
      <c r="Z561" s="131">
        <v>0</v>
      </c>
      <c r="AA561" s="131">
        <v>0</v>
      </c>
      <c r="AB561" s="131">
        <v>0</v>
      </c>
      <c r="AC561" s="131">
        <v>0</v>
      </c>
      <c r="AD561" s="131">
        <v>0</v>
      </c>
      <c r="AE561" s="131">
        <v>0</v>
      </c>
      <c r="AF561" s="131">
        <v>0</v>
      </c>
      <c r="AG561" s="131">
        <v>1672</v>
      </c>
      <c r="AH561" s="43">
        <v>12171.3</v>
      </c>
    </row>
    <row r="562" spans="4:34">
      <c r="D562" s="62">
        <v>1992</v>
      </c>
      <c r="E562" s="62">
        <v>7</v>
      </c>
      <c r="F562" s="62">
        <v>1993</v>
      </c>
      <c r="G562" s="62">
        <v>1993</v>
      </c>
      <c r="H562" s="131">
        <v>4.5999999999999996</v>
      </c>
      <c r="I562" s="131">
        <v>0</v>
      </c>
      <c r="J562" s="131">
        <v>0</v>
      </c>
      <c r="K562" s="131">
        <v>672.5</v>
      </c>
      <c r="L562" s="131">
        <v>0</v>
      </c>
      <c r="M562" s="131">
        <v>0</v>
      </c>
      <c r="N562" s="131">
        <v>605.29999999999995</v>
      </c>
      <c r="O562" s="131">
        <v>0</v>
      </c>
      <c r="P562" s="131">
        <v>10.199999999999999</v>
      </c>
      <c r="Q562" s="131">
        <v>0</v>
      </c>
      <c r="R562" s="131">
        <v>0</v>
      </c>
      <c r="S562" s="131">
        <v>0</v>
      </c>
      <c r="T562" s="131">
        <v>0</v>
      </c>
      <c r="U562" s="131">
        <v>0</v>
      </c>
      <c r="V562" s="131">
        <v>191.9</v>
      </c>
      <c r="W562" s="131">
        <v>0</v>
      </c>
      <c r="X562" s="131">
        <v>10708.5</v>
      </c>
      <c r="Y562" s="131">
        <v>0</v>
      </c>
      <c r="Z562" s="131">
        <v>0</v>
      </c>
      <c r="AA562" s="131">
        <v>0</v>
      </c>
      <c r="AB562" s="131">
        <v>0</v>
      </c>
      <c r="AC562" s="131">
        <v>0</v>
      </c>
      <c r="AD562" s="131">
        <v>0</v>
      </c>
      <c r="AE562" s="131">
        <v>0</v>
      </c>
      <c r="AF562" s="131">
        <v>0</v>
      </c>
      <c r="AG562" s="131">
        <v>2188.1999999999998</v>
      </c>
      <c r="AH562" s="43">
        <v>14381.2</v>
      </c>
    </row>
    <row r="563" spans="4:34">
      <c r="D563" s="62">
        <v>1992</v>
      </c>
      <c r="E563" s="62">
        <v>8</v>
      </c>
      <c r="F563" s="62">
        <v>1993</v>
      </c>
      <c r="G563" s="62">
        <v>1993</v>
      </c>
      <c r="H563" s="131">
        <v>5.9</v>
      </c>
      <c r="I563" s="131">
        <v>0</v>
      </c>
      <c r="J563" s="131">
        <v>0</v>
      </c>
      <c r="K563" s="131">
        <v>504.3</v>
      </c>
      <c r="L563" s="131">
        <v>0</v>
      </c>
      <c r="M563" s="131">
        <v>0</v>
      </c>
      <c r="N563" s="131">
        <v>658</v>
      </c>
      <c r="O563" s="131">
        <v>0</v>
      </c>
      <c r="P563" s="131">
        <v>4.2</v>
      </c>
      <c r="Q563" s="131">
        <v>0</v>
      </c>
      <c r="R563" s="131">
        <v>0</v>
      </c>
      <c r="S563" s="131">
        <v>0</v>
      </c>
      <c r="T563" s="131">
        <v>0</v>
      </c>
      <c r="U563" s="131">
        <v>0</v>
      </c>
      <c r="V563" s="131">
        <v>159.69999999999999</v>
      </c>
      <c r="W563" s="131">
        <v>0</v>
      </c>
      <c r="X563" s="131">
        <v>11133.2</v>
      </c>
      <c r="Y563" s="131">
        <v>0</v>
      </c>
      <c r="Z563" s="131">
        <v>0</v>
      </c>
      <c r="AA563" s="131">
        <v>0</v>
      </c>
      <c r="AB563" s="131">
        <v>0</v>
      </c>
      <c r="AC563" s="131">
        <v>0</v>
      </c>
      <c r="AD563" s="131">
        <v>0</v>
      </c>
      <c r="AE563" s="131">
        <v>0</v>
      </c>
      <c r="AF563" s="131">
        <v>0</v>
      </c>
      <c r="AG563" s="131">
        <v>2708.9</v>
      </c>
      <c r="AH563" s="43">
        <v>15174.2</v>
      </c>
    </row>
    <row r="564" spans="4:34">
      <c r="D564" s="62">
        <v>1992</v>
      </c>
      <c r="E564" s="62">
        <v>9</v>
      </c>
      <c r="F564" s="62">
        <v>1993</v>
      </c>
      <c r="G564" s="62">
        <v>1993</v>
      </c>
      <c r="H564" s="131">
        <v>6.7</v>
      </c>
      <c r="I564" s="131">
        <v>0</v>
      </c>
      <c r="J564" s="131">
        <v>0</v>
      </c>
      <c r="K564" s="131">
        <v>384.5</v>
      </c>
      <c r="L564" s="131">
        <v>0</v>
      </c>
      <c r="M564" s="131">
        <v>0</v>
      </c>
      <c r="N564" s="131">
        <v>630.5</v>
      </c>
      <c r="O564" s="131">
        <v>0</v>
      </c>
      <c r="P564" s="131">
        <v>6.9</v>
      </c>
      <c r="Q564" s="131">
        <v>0</v>
      </c>
      <c r="R564" s="131">
        <v>0</v>
      </c>
      <c r="S564" s="131">
        <v>0</v>
      </c>
      <c r="T564" s="131">
        <v>0</v>
      </c>
      <c r="U564" s="131">
        <v>0</v>
      </c>
      <c r="V564" s="131">
        <v>204.4</v>
      </c>
      <c r="W564" s="131">
        <v>0</v>
      </c>
      <c r="X564" s="131">
        <v>11275.3</v>
      </c>
      <c r="Y564" s="131">
        <v>0</v>
      </c>
      <c r="Z564" s="131">
        <v>0</v>
      </c>
      <c r="AA564" s="131">
        <v>0</v>
      </c>
      <c r="AB564" s="131">
        <v>0</v>
      </c>
      <c r="AC564" s="131">
        <v>0</v>
      </c>
      <c r="AD564" s="131">
        <v>0</v>
      </c>
      <c r="AE564" s="131">
        <v>0</v>
      </c>
      <c r="AF564" s="131">
        <v>0</v>
      </c>
      <c r="AG564" s="131">
        <v>2828.9</v>
      </c>
      <c r="AH564" s="43">
        <v>15337.199999999999</v>
      </c>
    </row>
    <row r="565" spans="4:34">
      <c r="D565" s="62">
        <v>1992</v>
      </c>
      <c r="E565" s="62">
        <v>10</v>
      </c>
      <c r="F565" s="62">
        <v>1993</v>
      </c>
      <c r="G565" s="62">
        <v>1993</v>
      </c>
      <c r="H565" s="131">
        <v>0.5</v>
      </c>
      <c r="I565" s="131">
        <v>0</v>
      </c>
      <c r="J565" s="131">
        <v>0</v>
      </c>
      <c r="K565" s="131">
        <v>360.7</v>
      </c>
      <c r="L565" s="131">
        <v>0</v>
      </c>
      <c r="M565" s="131">
        <v>0</v>
      </c>
      <c r="N565" s="131">
        <v>310.3</v>
      </c>
      <c r="O565" s="131">
        <v>0</v>
      </c>
      <c r="P565" s="131">
        <v>2</v>
      </c>
      <c r="Q565" s="131">
        <v>0</v>
      </c>
      <c r="R565" s="131">
        <v>0</v>
      </c>
      <c r="S565" s="131">
        <v>0</v>
      </c>
      <c r="T565" s="131">
        <v>0</v>
      </c>
      <c r="U565" s="131">
        <v>0</v>
      </c>
      <c r="V565" s="131">
        <v>333.1</v>
      </c>
      <c r="W565" s="131">
        <v>0</v>
      </c>
      <c r="X565" s="131">
        <v>10521.8</v>
      </c>
      <c r="Y565" s="131">
        <v>0</v>
      </c>
      <c r="Z565" s="131">
        <v>0</v>
      </c>
      <c r="AA565" s="131">
        <v>0</v>
      </c>
      <c r="AB565" s="131">
        <v>0</v>
      </c>
      <c r="AC565" s="131">
        <v>0</v>
      </c>
      <c r="AD565" s="131">
        <v>0</v>
      </c>
      <c r="AE565" s="131">
        <v>0</v>
      </c>
      <c r="AF565" s="131">
        <v>0</v>
      </c>
      <c r="AG565" s="131">
        <v>2030.7</v>
      </c>
      <c r="AH565" s="43">
        <v>13559.1</v>
      </c>
    </row>
    <row r="566" spans="4:34">
      <c r="D566" s="62">
        <v>1992</v>
      </c>
      <c r="E566" s="62">
        <v>11</v>
      </c>
      <c r="F566" s="62">
        <v>1993</v>
      </c>
      <c r="G566" s="62">
        <v>1993</v>
      </c>
      <c r="H566" s="131">
        <v>0.4</v>
      </c>
      <c r="I566" s="131">
        <v>0</v>
      </c>
      <c r="J566" s="131">
        <v>0</v>
      </c>
      <c r="K566" s="131">
        <v>274</v>
      </c>
      <c r="L566" s="131">
        <v>0</v>
      </c>
      <c r="M566" s="131">
        <v>0</v>
      </c>
      <c r="N566" s="131">
        <v>110.8</v>
      </c>
      <c r="O566" s="131">
        <v>0</v>
      </c>
      <c r="P566" s="131">
        <v>3.5</v>
      </c>
      <c r="Q566" s="131">
        <v>0</v>
      </c>
      <c r="R566" s="131">
        <v>0</v>
      </c>
      <c r="S566" s="131">
        <v>0</v>
      </c>
      <c r="T566" s="131">
        <v>0</v>
      </c>
      <c r="U566" s="131">
        <v>0</v>
      </c>
      <c r="V566" s="131">
        <v>208.8</v>
      </c>
      <c r="W566" s="131">
        <v>0</v>
      </c>
      <c r="X566" s="131">
        <v>7015.2</v>
      </c>
      <c r="Y566" s="131">
        <v>0</v>
      </c>
      <c r="Z566" s="131">
        <v>0</v>
      </c>
      <c r="AA566" s="131">
        <v>0</v>
      </c>
      <c r="AB566" s="131">
        <v>0</v>
      </c>
      <c r="AC566" s="131">
        <v>0</v>
      </c>
      <c r="AD566" s="131">
        <v>0</v>
      </c>
      <c r="AE566" s="131">
        <v>0</v>
      </c>
      <c r="AF566" s="131">
        <v>0</v>
      </c>
      <c r="AG566" s="131">
        <v>1207.2</v>
      </c>
      <c r="AH566" s="43">
        <v>8819.9</v>
      </c>
    </row>
    <row r="567" spans="4:34">
      <c r="D567" s="62">
        <v>1992</v>
      </c>
      <c r="E567" s="62">
        <v>12</v>
      </c>
      <c r="F567" s="62">
        <v>1993</v>
      </c>
      <c r="G567" s="62">
        <v>1993</v>
      </c>
      <c r="H567" s="131">
        <v>0.1</v>
      </c>
      <c r="I567" s="131">
        <v>0</v>
      </c>
      <c r="J567" s="131">
        <v>0</v>
      </c>
      <c r="K567" s="131">
        <v>123.8</v>
      </c>
      <c r="L567" s="131">
        <v>0</v>
      </c>
      <c r="M567" s="131">
        <v>0</v>
      </c>
      <c r="N567" s="131">
        <v>49.4</v>
      </c>
      <c r="O567" s="131">
        <v>0</v>
      </c>
      <c r="P567" s="131">
        <v>0.2</v>
      </c>
      <c r="Q567" s="131">
        <v>0</v>
      </c>
      <c r="R567" s="131">
        <v>0</v>
      </c>
      <c r="S567" s="131">
        <v>0</v>
      </c>
      <c r="T567" s="131">
        <v>0</v>
      </c>
      <c r="U567" s="131">
        <v>0</v>
      </c>
      <c r="V567" s="131">
        <v>103.3</v>
      </c>
      <c r="W567" s="131">
        <v>0</v>
      </c>
      <c r="X567" s="131">
        <v>3762.4</v>
      </c>
      <c r="Y567" s="131">
        <v>0</v>
      </c>
      <c r="Z567" s="131">
        <v>0</v>
      </c>
      <c r="AA567" s="131">
        <v>0</v>
      </c>
      <c r="AB567" s="131">
        <v>0</v>
      </c>
      <c r="AC567" s="131">
        <v>0</v>
      </c>
      <c r="AD567" s="131">
        <v>0</v>
      </c>
      <c r="AE567" s="131">
        <v>0</v>
      </c>
      <c r="AF567" s="131">
        <v>0</v>
      </c>
      <c r="AG567" s="131">
        <v>231.5</v>
      </c>
      <c r="AH567" s="43">
        <v>4270.7</v>
      </c>
    </row>
    <row r="568" spans="4:34">
      <c r="D568" s="62">
        <v>1993</v>
      </c>
      <c r="E568" s="62">
        <v>1</v>
      </c>
      <c r="F568" s="62">
        <v>1993</v>
      </c>
      <c r="G568" s="62">
        <v>1993</v>
      </c>
      <c r="H568" s="131">
        <v>0.1</v>
      </c>
      <c r="I568" s="131">
        <v>0</v>
      </c>
      <c r="J568" s="131">
        <v>0</v>
      </c>
      <c r="K568" s="131">
        <v>20.9</v>
      </c>
      <c r="L568" s="131">
        <v>0</v>
      </c>
      <c r="M568" s="131">
        <v>0</v>
      </c>
      <c r="N568" s="131">
        <v>36.9</v>
      </c>
      <c r="O568" s="131">
        <v>0</v>
      </c>
      <c r="P568" s="131">
        <v>0.5</v>
      </c>
      <c r="Q568" s="131">
        <v>0</v>
      </c>
      <c r="R568" s="131">
        <v>0</v>
      </c>
      <c r="S568" s="131">
        <v>0</v>
      </c>
      <c r="T568" s="131">
        <v>0</v>
      </c>
      <c r="U568" s="131">
        <v>0</v>
      </c>
      <c r="V568" s="131">
        <v>26.8</v>
      </c>
      <c r="W568" s="131">
        <v>0</v>
      </c>
      <c r="X568" s="131">
        <v>499.6</v>
      </c>
      <c r="Y568" s="131">
        <v>0</v>
      </c>
      <c r="Z568" s="131">
        <v>0</v>
      </c>
      <c r="AA568" s="131">
        <v>0</v>
      </c>
      <c r="AB568" s="131">
        <v>0</v>
      </c>
      <c r="AC568" s="131">
        <v>0</v>
      </c>
      <c r="AD568" s="131">
        <v>0</v>
      </c>
      <c r="AE568" s="131">
        <v>0</v>
      </c>
      <c r="AF568" s="131">
        <v>0</v>
      </c>
      <c r="AG568" s="131">
        <v>2.5</v>
      </c>
      <c r="AH568" s="43">
        <v>587.30000000000007</v>
      </c>
    </row>
    <row r="569" spans="4:34">
      <c r="D569" s="62">
        <v>1993</v>
      </c>
      <c r="E569" s="62">
        <v>2</v>
      </c>
      <c r="F569" s="62">
        <v>1993</v>
      </c>
      <c r="G569" s="62">
        <v>1993</v>
      </c>
      <c r="H569" s="131">
        <v>0.4</v>
      </c>
      <c r="I569" s="131">
        <v>0</v>
      </c>
      <c r="J569" s="131">
        <v>0</v>
      </c>
      <c r="K569" s="131">
        <v>34.700000000000003</v>
      </c>
      <c r="L569" s="131">
        <v>0</v>
      </c>
      <c r="M569" s="131">
        <v>0</v>
      </c>
      <c r="N569" s="131">
        <v>63.8</v>
      </c>
      <c r="O569" s="131">
        <v>0</v>
      </c>
      <c r="P569" s="131">
        <v>0.2</v>
      </c>
      <c r="Q569" s="131">
        <v>0</v>
      </c>
      <c r="R569" s="131">
        <v>0</v>
      </c>
      <c r="S569" s="131">
        <v>0</v>
      </c>
      <c r="T569" s="131">
        <v>0</v>
      </c>
      <c r="U569" s="131">
        <v>0</v>
      </c>
      <c r="V569" s="131">
        <v>17</v>
      </c>
      <c r="W569" s="131">
        <v>0</v>
      </c>
      <c r="X569" s="131">
        <v>166.5</v>
      </c>
      <c r="Y569" s="131">
        <v>0</v>
      </c>
      <c r="Z569" s="131">
        <v>0</v>
      </c>
      <c r="AA569" s="131">
        <v>0</v>
      </c>
      <c r="AB569" s="131">
        <v>0</v>
      </c>
      <c r="AC569" s="131">
        <v>0</v>
      </c>
      <c r="AD569" s="131">
        <v>0</v>
      </c>
      <c r="AE569" s="131">
        <v>0</v>
      </c>
      <c r="AF569" s="131">
        <v>0</v>
      </c>
      <c r="AG569" s="131">
        <v>1.1000000000000001</v>
      </c>
      <c r="AH569" s="43">
        <v>283.70000000000005</v>
      </c>
    </row>
    <row r="570" spans="4:34">
      <c r="D570" s="62">
        <v>1993</v>
      </c>
      <c r="E570" s="62">
        <v>3</v>
      </c>
      <c r="F570" s="62">
        <v>1993</v>
      </c>
      <c r="G570" s="62">
        <v>1993</v>
      </c>
      <c r="H570" s="131">
        <v>1.2</v>
      </c>
      <c r="I570" s="131">
        <v>0</v>
      </c>
      <c r="J570" s="131">
        <v>0</v>
      </c>
      <c r="K570" s="131">
        <v>70.400000000000006</v>
      </c>
      <c r="L570" s="131">
        <v>0</v>
      </c>
      <c r="M570" s="131">
        <v>0</v>
      </c>
      <c r="N570" s="131">
        <v>55.3</v>
      </c>
      <c r="O570" s="131">
        <v>0</v>
      </c>
      <c r="P570" s="131">
        <v>1.2</v>
      </c>
      <c r="Q570" s="131">
        <v>0</v>
      </c>
      <c r="R570" s="131">
        <v>0</v>
      </c>
      <c r="S570" s="131">
        <v>0</v>
      </c>
      <c r="T570" s="131">
        <v>0</v>
      </c>
      <c r="U570" s="131">
        <v>0</v>
      </c>
      <c r="V570" s="131">
        <v>90.6</v>
      </c>
      <c r="W570" s="131">
        <v>0</v>
      </c>
      <c r="X570" s="131">
        <v>1484.3</v>
      </c>
      <c r="Y570" s="131">
        <v>0</v>
      </c>
      <c r="Z570" s="131">
        <v>0</v>
      </c>
      <c r="AA570" s="131">
        <v>0</v>
      </c>
      <c r="AB570" s="131">
        <v>0</v>
      </c>
      <c r="AC570" s="131">
        <v>0</v>
      </c>
      <c r="AD570" s="131">
        <v>0</v>
      </c>
      <c r="AE570" s="131">
        <v>0</v>
      </c>
      <c r="AF570" s="131">
        <v>0</v>
      </c>
      <c r="AG570" s="131">
        <v>34</v>
      </c>
      <c r="AH570" s="43">
        <v>1737</v>
      </c>
    </row>
    <row r="571" spans="4:34">
      <c r="D571" s="62">
        <v>1993</v>
      </c>
      <c r="E571" s="62">
        <v>4</v>
      </c>
      <c r="F571" s="62">
        <v>1993</v>
      </c>
      <c r="G571" s="62">
        <v>1993</v>
      </c>
      <c r="H571" s="131">
        <v>0.7</v>
      </c>
      <c r="I571" s="131">
        <v>0</v>
      </c>
      <c r="J571" s="131">
        <v>0</v>
      </c>
      <c r="K571" s="131">
        <v>194.8</v>
      </c>
      <c r="L571" s="131">
        <v>0</v>
      </c>
      <c r="M571" s="131">
        <v>0</v>
      </c>
      <c r="N571" s="131">
        <v>98.8</v>
      </c>
      <c r="O571" s="131">
        <v>0</v>
      </c>
      <c r="P571" s="131">
        <v>2.2000000000000002</v>
      </c>
      <c r="Q571" s="131">
        <v>0</v>
      </c>
      <c r="R571" s="131">
        <v>0</v>
      </c>
      <c r="S571" s="131">
        <v>0</v>
      </c>
      <c r="T571" s="131">
        <v>0</v>
      </c>
      <c r="U571" s="131">
        <v>0</v>
      </c>
      <c r="V571" s="131">
        <v>226</v>
      </c>
      <c r="W571" s="131">
        <v>0</v>
      </c>
      <c r="X571" s="131">
        <v>3463.5</v>
      </c>
      <c r="Y571" s="131">
        <v>0</v>
      </c>
      <c r="Z571" s="131">
        <v>0</v>
      </c>
      <c r="AA571" s="131">
        <v>0</v>
      </c>
      <c r="AB571" s="131">
        <v>0</v>
      </c>
      <c r="AC571" s="131">
        <v>0</v>
      </c>
      <c r="AD571" s="131">
        <v>0</v>
      </c>
      <c r="AE571" s="131">
        <v>0</v>
      </c>
      <c r="AF571" s="131">
        <v>0</v>
      </c>
      <c r="AG571" s="131">
        <v>784.5</v>
      </c>
      <c r="AH571" s="43">
        <v>4770.5</v>
      </c>
    </row>
    <row r="572" spans="4:34">
      <c r="D572" s="62">
        <v>1993</v>
      </c>
      <c r="E572" s="62">
        <v>5</v>
      </c>
      <c r="F572" s="62">
        <v>1993</v>
      </c>
      <c r="G572" s="62">
        <v>1994</v>
      </c>
      <c r="H572" s="131">
        <v>20.5</v>
      </c>
      <c r="I572" s="131">
        <v>0</v>
      </c>
      <c r="J572" s="131">
        <v>0</v>
      </c>
      <c r="K572" s="131">
        <v>403</v>
      </c>
      <c r="L572" s="131">
        <v>0</v>
      </c>
      <c r="M572" s="131">
        <v>0</v>
      </c>
      <c r="N572" s="131">
        <v>407.9</v>
      </c>
      <c r="O572" s="131">
        <v>0</v>
      </c>
      <c r="P572" s="131">
        <v>2.7</v>
      </c>
      <c r="Q572" s="131">
        <v>0</v>
      </c>
      <c r="R572" s="131">
        <v>0</v>
      </c>
      <c r="S572" s="131">
        <v>0</v>
      </c>
      <c r="T572" s="131">
        <v>0</v>
      </c>
      <c r="U572" s="131">
        <v>0</v>
      </c>
      <c r="V572" s="131">
        <v>236.6</v>
      </c>
      <c r="W572" s="131">
        <v>0</v>
      </c>
      <c r="X572" s="131">
        <v>7627.3</v>
      </c>
      <c r="Y572" s="131">
        <v>0</v>
      </c>
      <c r="Z572" s="131">
        <v>0</v>
      </c>
      <c r="AA572" s="131">
        <v>0</v>
      </c>
      <c r="AB572" s="131">
        <v>0</v>
      </c>
      <c r="AC572" s="131">
        <v>0</v>
      </c>
      <c r="AD572" s="131">
        <v>0</v>
      </c>
      <c r="AE572" s="131">
        <v>0</v>
      </c>
      <c r="AF572" s="131">
        <v>0</v>
      </c>
      <c r="AG572" s="131">
        <v>1103.3</v>
      </c>
      <c r="AH572" s="43">
        <v>9801.2999999999993</v>
      </c>
    </row>
    <row r="573" spans="4:34">
      <c r="D573" s="62">
        <v>1993</v>
      </c>
      <c r="E573" s="62">
        <v>6</v>
      </c>
      <c r="F573" s="62">
        <v>1993</v>
      </c>
      <c r="G573" s="62">
        <v>1994</v>
      </c>
      <c r="H573" s="131">
        <v>40.299999999999997</v>
      </c>
      <c r="I573" s="131">
        <v>0</v>
      </c>
      <c r="J573" s="131">
        <v>0</v>
      </c>
      <c r="K573" s="131">
        <v>403.4</v>
      </c>
      <c r="L573" s="131">
        <v>0</v>
      </c>
      <c r="M573" s="131">
        <v>0</v>
      </c>
      <c r="N573" s="131">
        <v>416.5</v>
      </c>
      <c r="O573" s="131">
        <v>0</v>
      </c>
      <c r="P573" s="131">
        <v>1.6</v>
      </c>
      <c r="Q573" s="131">
        <v>0</v>
      </c>
      <c r="R573" s="131">
        <v>0</v>
      </c>
      <c r="S573" s="131">
        <v>147.80000000000001</v>
      </c>
      <c r="T573" s="131">
        <v>0</v>
      </c>
      <c r="U573" s="131">
        <v>0</v>
      </c>
      <c r="V573" s="131">
        <v>216.9</v>
      </c>
      <c r="W573" s="131">
        <v>0</v>
      </c>
      <c r="X573" s="131">
        <v>7830</v>
      </c>
      <c r="Y573" s="131">
        <v>0</v>
      </c>
      <c r="Z573" s="131">
        <v>0</v>
      </c>
      <c r="AA573" s="131">
        <v>0</v>
      </c>
      <c r="AB573" s="131">
        <v>0</v>
      </c>
      <c r="AC573" s="131">
        <v>0</v>
      </c>
      <c r="AD573" s="131">
        <v>0</v>
      </c>
      <c r="AE573" s="131">
        <v>0</v>
      </c>
      <c r="AF573" s="131">
        <v>0</v>
      </c>
      <c r="AG573" s="131">
        <v>1325.9</v>
      </c>
      <c r="AH573" s="43">
        <v>10382.4</v>
      </c>
    </row>
    <row r="574" spans="4:34">
      <c r="D574" s="62">
        <v>1993</v>
      </c>
      <c r="E574" s="62">
        <v>7</v>
      </c>
      <c r="F574" s="62">
        <v>1994</v>
      </c>
      <c r="G574" s="62">
        <v>1994</v>
      </c>
      <c r="H574" s="131">
        <v>16.5</v>
      </c>
      <c r="I574" s="131">
        <v>0</v>
      </c>
      <c r="J574" s="131">
        <v>0</v>
      </c>
      <c r="K574" s="131">
        <v>402.5</v>
      </c>
      <c r="L574" s="131">
        <v>0</v>
      </c>
      <c r="M574" s="131">
        <v>0</v>
      </c>
      <c r="N574" s="131">
        <v>388</v>
      </c>
      <c r="O574" s="131">
        <v>0</v>
      </c>
      <c r="P574" s="131">
        <v>4.7</v>
      </c>
      <c r="Q574" s="131">
        <v>0</v>
      </c>
      <c r="R574" s="131">
        <v>0</v>
      </c>
      <c r="S574" s="131">
        <v>0</v>
      </c>
      <c r="T574" s="131">
        <v>0</v>
      </c>
      <c r="U574" s="131">
        <v>0</v>
      </c>
      <c r="V574" s="131">
        <v>215.5</v>
      </c>
      <c r="W574" s="131">
        <v>0</v>
      </c>
      <c r="X574" s="131">
        <v>0</v>
      </c>
      <c r="Y574" s="131">
        <v>0</v>
      </c>
      <c r="Z574" s="131">
        <v>0</v>
      </c>
      <c r="AA574" s="131">
        <v>0</v>
      </c>
      <c r="AB574" s="131">
        <v>0</v>
      </c>
      <c r="AC574" s="131">
        <v>0</v>
      </c>
      <c r="AD574" s="131">
        <v>0</v>
      </c>
      <c r="AE574" s="131">
        <v>0</v>
      </c>
      <c r="AF574" s="131">
        <v>0</v>
      </c>
      <c r="AG574" s="131">
        <v>1929.3</v>
      </c>
      <c r="AH574" s="43">
        <v>2956.5</v>
      </c>
    </row>
    <row r="575" spans="4:34">
      <c r="D575" s="62">
        <v>1993</v>
      </c>
      <c r="E575" s="62">
        <v>8</v>
      </c>
      <c r="F575" s="62">
        <v>1994</v>
      </c>
      <c r="G575" s="62">
        <v>1994</v>
      </c>
      <c r="H575" s="131">
        <v>10.6</v>
      </c>
      <c r="I575" s="131">
        <v>0</v>
      </c>
      <c r="J575" s="131">
        <v>0</v>
      </c>
      <c r="K575" s="131">
        <v>414.4</v>
      </c>
      <c r="L575" s="131">
        <v>0</v>
      </c>
      <c r="M575" s="131">
        <v>0</v>
      </c>
      <c r="N575" s="131">
        <v>434.2</v>
      </c>
      <c r="O575" s="131">
        <v>0</v>
      </c>
      <c r="P575" s="131">
        <v>2.9</v>
      </c>
      <c r="Q575" s="131">
        <v>0</v>
      </c>
      <c r="R575" s="131">
        <v>0</v>
      </c>
      <c r="S575" s="131">
        <v>0</v>
      </c>
      <c r="T575" s="131">
        <v>0</v>
      </c>
      <c r="U575" s="131">
        <v>0</v>
      </c>
      <c r="V575" s="131">
        <v>40.200000000000003</v>
      </c>
      <c r="W575" s="131">
        <v>0</v>
      </c>
      <c r="X575" s="131">
        <v>0</v>
      </c>
      <c r="Y575" s="131">
        <v>0</v>
      </c>
      <c r="Z575" s="131">
        <v>0</v>
      </c>
      <c r="AA575" s="131">
        <v>0</v>
      </c>
      <c r="AB575" s="131">
        <v>0</v>
      </c>
      <c r="AC575" s="131">
        <v>0</v>
      </c>
      <c r="AD575" s="131">
        <v>0</v>
      </c>
      <c r="AE575" s="131">
        <v>0</v>
      </c>
      <c r="AF575" s="131">
        <v>0</v>
      </c>
      <c r="AG575" s="131">
        <v>855.5</v>
      </c>
      <c r="AH575" s="43">
        <v>1757.8000000000002</v>
      </c>
    </row>
    <row r="576" spans="4:34">
      <c r="D576" s="62">
        <v>1993</v>
      </c>
      <c r="E576" s="62">
        <v>9</v>
      </c>
      <c r="F576" s="62">
        <v>1994</v>
      </c>
      <c r="G576" s="62">
        <v>1994</v>
      </c>
      <c r="H576" s="131">
        <v>12.7</v>
      </c>
      <c r="I576" s="131">
        <v>0</v>
      </c>
      <c r="J576" s="131">
        <v>0</v>
      </c>
      <c r="K576" s="131">
        <v>304.3</v>
      </c>
      <c r="L576" s="131">
        <v>0</v>
      </c>
      <c r="M576" s="131">
        <v>0</v>
      </c>
      <c r="N576" s="131">
        <v>360.8</v>
      </c>
      <c r="O576" s="131">
        <v>0</v>
      </c>
      <c r="P576" s="131">
        <v>3.7</v>
      </c>
      <c r="Q576" s="131">
        <v>0</v>
      </c>
      <c r="R576" s="131">
        <v>0</v>
      </c>
      <c r="S576" s="131">
        <v>0</v>
      </c>
      <c r="T576" s="131">
        <v>0</v>
      </c>
      <c r="U576" s="131">
        <v>0</v>
      </c>
      <c r="V576" s="131">
        <v>33</v>
      </c>
      <c r="W576" s="131">
        <v>0</v>
      </c>
      <c r="X576" s="131">
        <v>0</v>
      </c>
      <c r="Y576" s="131">
        <v>0</v>
      </c>
      <c r="Z576" s="131">
        <v>0</v>
      </c>
      <c r="AA576" s="131">
        <v>0</v>
      </c>
      <c r="AB576" s="131">
        <v>0</v>
      </c>
      <c r="AC576" s="131">
        <v>0</v>
      </c>
      <c r="AD576" s="131">
        <v>0</v>
      </c>
      <c r="AE576" s="131">
        <v>0</v>
      </c>
      <c r="AF576" s="131">
        <v>0</v>
      </c>
      <c r="AG576" s="131">
        <v>1003.9</v>
      </c>
      <c r="AH576" s="43">
        <v>1718.4</v>
      </c>
    </row>
    <row r="577" spans="4:34">
      <c r="D577" s="62">
        <v>1993</v>
      </c>
      <c r="E577" s="62">
        <v>10</v>
      </c>
      <c r="F577" s="62">
        <v>1994</v>
      </c>
      <c r="G577" s="62">
        <v>1994</v>
      </c>
      <c r="H577" s="131">
        <v>13.4</v>
      </c>
      <c r="I577" s="131">
        <v>0</v>
      </c>
      <c r="J577" s="131">
        <v>0</v>
      </c>
      <c r="K577" s="131">
        <v>328.9</v>
      </c>
      <c r="L577" s="131">
        <v>0</v>
      </c>
      <c r="M577" s="131">
        <v>0</v>
      </c>
      <c r="N577" s="131">
        <v>294.5</v>
      </c>
      <c r="O577" s="131">
        <v>0</v>
      </c>
      <c r="P577" s="131">
        <v>1.5</v>
      </c>
      <c r="Q577" s="131">
        <v>0</v>
      </c>
      <c r="R577" s="131">
        <v>0</v>
      </c>
      <c r="S577" s="131">
        <v>0</v>
      </c>
      <c r="T577" s="131">
        <v>0</v>
      </c>
      <c r="U577" s="131">
        <v>0</v>
      </c>
      <c r="V577" s="131">
        <v>30.5</v>
      </c>
      <c r="W577" s="131">
        <v>0</v>
      </c>
      <c r="X577" s="131">
        <v>0</v>
      </c>
      <c r="Y577" s="131">
        <v>0</v>
      </c>
      <c r="Z577" s="131">
        <v>0</v>
      </c>
      <c r="AA577" s="131">
        <v>0</v>
      </c>
      <c r="AB577" s="131">
        <v>0</v>
      </c>
      <c r="AC577" s="131">
        <v>0</v>
      </c>
      <c r="AD577" s="131">
        <v>0</v>
      </c>
      <c r="AE577" s="131">
        <v>0</v>
      </c>
      <c r="AF577" s="131">
        <v>0</v>
      </c>
      <c r="AG577" s="131">
        <v>886.1</v>
      </c>
      <c r="AH577" s="43">
        <v>1554.9</v>
      </c>
    </row>
    <row r="578" spans="4:34">
      <c r="D578" s="62">
        <v>1993</v>
      </c>
      <c r="E578" s="62">
        <v>11</v>
      </c>
      <c r="F578" s="62">
        <v>1994</v>
      </c>
      <c r="G578" s="62">
        <v>1994</v>
      </c>
      <c r="H578" s="131">
        <v>7.5</v>
      </c>
      <c r="I578" s="131">
        <v>0</v>
      </c>
      <c r="J578" s="131">
        <v>0</v>
      </c>
      <c r="K578" s="131">
        <v>292.39999999999998</v>
      </c>
      <c r="L578" s="131">
        <v>0</v>
      </c>
      <c r="M578" s="131">
        <v>0</v>
      </c>
      <c r="N578" s="131">
        <v>141.9</v>
      </c>
      <c r="O578" s="131">
        <v>0</v>
      </c>
      <c r="P578" s="131">
        <v>2</v>
      </c>
      <c r="Q578" s="131">
        <v>0</v>
      </c>
      <c r="R578" s="131">
        <v>0</v>
      </c>
      <c r="S578" s="131">
        <v>0</v>
      </c>
      <c r="T578" s="131">
        <v>0</v>
      </c>
      <c r="U578" s="131">
        <v>0</v>
      </c>
      <c r="V578" s="131">
        <v>24.9</v>
      </c>
      <c r="W578" s="131">
        <v>0</v>
      </c>
      <c r="X578" s="131">
        <v>0</v>
      </c>
      <c r="Y578" s="131">
        <v>0</v>
      </c>
      <c r="Z578" s="131">
        <v>0</v>
      </c>
      <c r="AA578" s="131">
        <v>0</v>
      </c>
      <c r="AB578" s="131">
        <v>0</v>
      </c>
      <c r="AC578" s="131">
        <v>0</v>
      </c>
      <c r="AD578" s="131">
        <v>0</v>
      </c>
      <c r="AE578" s="131">
        <v>0</v>
      </c>
      <c r="AF578" s="131">
        <v>0</v>
      </c>
      <c r="AG578" s="131">
        <v>952.3</v>
      </c>
      <c r="AH578" s="43">
        <v>1421</v>
      </c>
    </row>
    <row r="579" spans="4:34">
      <c r="D579" s="62">
        <v>1993</v>
      </c>
      <c r="E579" s="62">
        <v>12</v>
      </c>
      <c r="F579" s="62">
        <v>1994</v>
      </c>
      <c r="G579" s="62">
        <v>1994</v>
      </c>
      <c r="H579" s="131">
        <v>5</v>
      </c>
      <c r="I579" s="131">
        <v>0</v>
      </c>
      <c r="J579" s="131">
        <v>0</v>
      </c>
      <c r="K579" s="131">
        <v>130.1</v>
      </c>
      <c r="L579" s="131">
        <v>0</v>
      </c>
      <c r="M579" s="131">
        <v>0</v>
      </c>
      <c r="N579" s="131">
        <v>67.400000000000006</v>
      </c>
      <c r="O579" s="131">
        <v>0</v>
      </c>
      <c r="P579" s="131">
        <v>0.4</v>
      </c>
      <c r="Q579" s="131">
        <v>0</v>
      </c>
      <c r="R579" s="131">
        <v>0</v>
      </c>
      <c r="S579" s="131">
        <v>0</v>
      </c>
      <c r="T579" s="131">
        <v>0</v>
      </c>
      <c r="U579" s="131">
        <v>0</v>
      </c>
      <c r="V579" s="131">
        <v>22.7</v>
      </c>
      <c r="W579" s="131">
        <v>0</v>
      </c>
      <c r="X579" s="131">
        <v>0</v>
      </c>
      <c r="Y579" s="131">
        <v>0</v>
      </c>
      <c r="Z579" s="131">
        <v>0</v>
      </c>
      <c r="AA579" s="131">
        <v>0</v>
      </c>
      <c r="AB579" s="131">
        <v>0</v>
      </c>
      <c r="AC579" s="131">
        <v>0</v>
      </c>
      <c r="AD579" s="131">
        <v>0</v>
      </c>
      <c r="AE579" s="131">
        <v>0</v>
      </c>
      <c r="AF579" s="131">
        <v>0</v>
      </c>
      <c r="AG579" s="131">
        <v>555.70000000000005</v>
      </c>
      <c r="AH579" s="43">
        <v>781.30000000000007</v>
      </c>
    </row>
    <row r="580" spans="4:34">
      <c r="D580" s="62">
        <v>1994</v>
      </c>
      <c r="E580" s="62">
        <v>1</v>
      </c>
      <c r="F580" s="62">
        <v>1994</v>
      </c>
      <c r="G580" s="62">
        <v>1994</v>
      </c>
      <c r="H580" s="131">
        <v>1.4</v>
      </c>
      <c r="I580" s="131">
        <v>0</v>
      </c>
      <c r="J580" s="131">
        <v>0</v>
      </c>
      <c r="K580" s="131">
        <v>198.5</v>
      </c>
      <c r="L580" s="131">
        <v>0</v>
      </c>
      <c r="M580" s="131">
        <v>0</v>
      </c>
      <c r="N580" s="131">
        <v>76.3</v>
      </c>
      <c r="O580" s="131">
        <v>0</v>
      </c>
      <c r="P580" s="131">
        <v>1.1000000000000001</v>
      </c>
      <c r="Q580" s="131">
        <v>0</v>
      </c>
      <c r="R580" s="131">
        <v>0</v>
      </c>
      <c r="S580" s="131">
        <v>0</v>
      </c>
      <c r="T580" s="131">
        <v>0</v>
      </c>
      <c r="U580" s="131">
        <v>0</v>
      </c>
      <c r="V580" s="131">
        <v>18.899999999999999</v>
      </c>
      <c r="W580" s="131">
        <v>0</v>
      </c>
      <c r="X580" s="131">
        <v>0</v>
      </c>
      <c r="Y580" s="131">
        <v>0</v>
      </c>
      <c r="Z580" s="131">
        <v>0</v>
      </c>
      <c r="AA580" s="131">
        <v>0</v>
      </c>
      <c r="AB580" s="131">
        <v>0</v>
      </c>
      <c r="AC580" s="131">
        <v>0</v>
      </c>
      <c r="AD580" s="131">
        <v>0</v>
      </c>
      <c r="AE580" s="131">
        <v>0</v>
      </c>
      <c r="AF580" s="131">
        <v>0</v>
      </c>
      <c r="AG580" s="131">
        <v>763.6</v>
      </c>
      <c r="AH580" s="43">
        <v>1059.8</v>
      </c>
    </row>
    <row r="581" spans="4:34">
      <c r="D581" s="62">
        <v>1994</v>
      </c>
      <c r="E581" s="62">
        <v>2</v>
      </c>
      <c r="F581" s="62">
        <v>1994</v>
      </c>
      <c r="G581" s="62">
        <v>1994</v>
      </c>
      <c r="H581" s="131">
        <v>0.3</v>
      </c>
      <c r="I581" s="131">
        <v>0</v>
      </c>
      <c r="J581" s="131">
        <v>0</v>
      </c>
      <c r="K581" s="131">
        <v>70.599999999999994</v>
      </c>
      <c r="L581" s="131">
        <v>0</v>
      </c>
      <c r="M581" s="131">
        <v>0</v>
      </c>
      <c r="N581" s="131">
        <v>33.9</v>
      </c>
      <c r="O581" s="131">
        <v>0</v>
      </c>
      <c r="P581" s="131">
        <v>0.1</v>
      </c>
      <c r="Q581" s="131">
        <v>0</v>
      </c>
      <c r="R581" s="131">
        <v>0</v>
      </c>
      <c r="S581" s="131">
        <v>0</v>
      </c>
      <c r="T581" s="131">
        <v>0</v>
      </c>
      <c r="U581" s="131">
        <v>0</v>
      </c>
      <c r="V581" s="131">
        <v>13.3</v>
      </c>
      <c r="W581" s="131">
        <v>0</v>
      </c>
      <c r="X581" s="131">
        <v>0</v>
      </c>
      <c r="Y581" s="131">
        <v>0</v>
      </c>
      <c r="Z581" s="131">
        <v>0</v>
      </c>
      <c r="AA581" s="131">
        <v>0</v>
      </c>
      <c r="AB581" s="131">
        <v>0</v>
      </c>
      <c r="AC581" s="131">
        <v>0</v>
      </c>
      <c r="AD581" s="131">
        <v>0</v>
      </c>
      <c r="AE581" s="131">
        <v>0</v>
      </c>
      <c r="AF581" s="131">
        <v>0</v>
      </c>
      <c r="AG581" s="131">
        <v>6.1</v>
      </c>
      <c r="AH581" s="43">
        <v>124.29999999999997</v>
      </c>
    </row>
    <row r="582" spans="4:34">
      <c r="D582" s="62">
        <v>1994</v>
      </c>
      <c r="E582" s="62">
        <v>3</v>
      </c>
      <c r="F582" s="62">
        <v>1994</v>
      </c>
      <c r="G582" s="62">
        <v>1994</v>
      </c>
      <c r="H582" s="131">
        <v>0.7</v>
      </c>
      <c r="I582" s="131">
        <v>0</v>
      </c>
      <c r="J582" s="131">
        <v>0</v>
      </c>
      <c r="K582" s="131">
        <v>56.6</v>
      </c>
      <c r="L582" s="131">
        <v>0</v>
      </c>
      <c r="M582" s="131">
        <v>0</v>
      </c>
      <c r="N582" s="131">
        <v>58.1</v>
      </c>
      <c r="O582" s="131">
        <v>0</v>
      </c>
      <c r="P582" s="131">
        <v>0.4</v>
      </c>
      <c r="Q582" s="131">
        <v>0</v>
      </c>
      <c r="R582" s="131">
        <v>0</v>
      </c>
      <c r="S582" s="131">
        <v>0</v>
      </c>
      <c r="T582" s="131">
        <v>0</v>
      </c>
      <c r="U582" s="131">
        <v>0</v>
      </c>
      <c r="V582" s="131">
        <v>5.3</v>
      </c>
      <c r="W582" s="131">
        <v>0</v>
      </c>
      <c r="X582" s="131">
        <v>0</v>
      </c>
      <c r="Y582" s="131">
        <v>0</v>
      </c>
      <c r="Z582" s="131">
        <v>0</v>
      </c>
      <c r="AA582" s="131">
        <v>0</v>
      </c>
      <c r="AB582" s="131">
        <v>0</v>
      </c>
      <c r="AC582" s="131">
        <v>0</v>
      </c>
      <c r="AD582" s="131">
        <v>0</v>
      </c>
      <c r="AE582" s="131">
        <v>0</v>
      </c>
      <c r="AF582" s="131">
        <v>0</v>
      </c>
      <c r="AG582" s="131">
        <v>248.8</v>
      </c>
      <c r="AH582" s="43">
        <v>369.90000000000003</v>
      </c>
    </row>
    <row r="583" spans="4:34">
      <c r="D583" s="62">
        <v>1994</v>
      </c>
      <c r="E583" s="62">
        <v>4</v>
      </c>
      <c r="F583" s="62">
        <v>1994</v>
      </c>
      <c r="G583" s="62">
        <v>1994</v>
      </c>
      <c r="H583" s="131">
        <v>12.2</v>
      </c>
      <c r="I583" s="131">
        <v>0</v>
      </c>
      <c r="J583" s="131">
        <v>0</v>
      </c>
      <c r="K583" s="131">
        <v>147.1</v>
      </c>
      <c r="L583" s="131">
        <v>0</v>
      </c>
      <c r="M583" s="131">
        <v>0</v>
      </c>
      <c r="N583" s="131">
        <v>96</v>
      </c>
      <c r="O583" s="131">
        <v>0</v>
      </c>
      <c r="P583" s="131">
        <v>0.8</v>
      </c>
      <c r="Q583" s="131">
        <v>0</v>
      </c>
      <c r="R583" s="131">
        <v>0</v>
      </c>
      <c r="S583" s="131">
        <v>0</v>
      </c>
      <c r="T583" s="131">
        <v>0</v>
      </c>
      <c r="U583" s="131">
        <v>0</v>
      </c>
      <c r="V583" s="131">
        <v>11.6</v>
      </c>
      <c r="W583" s="131">
        <v>0</v>
      </c>
      <c r="X583" s="131">
        <v>0</v>
      </c>
      <c r="Y583" s="131">
        <v>0</v>
      </c>
      <c r="Z583" s="131">
        <v>0</v>
      </c>
      <c r="AA583" s="131">
        <v>0</v>
      </c>
      <c r="AB583" s="131">
        <v>0</v>
      </c>
      <c r="AC583" s="131">
        <v>0</v>
      </c>
      <c r="AD583" s="131">
        <v>0</v>
      </c>
      <c r="AE583" s="131">
        <v>0</v>
      </c>
      <c r="AF583" s="131">
        <v>0</v>
      </c>
      <c r="AG583" s="131">
        <v>512.4</v>
      </c>
      <c r="AH583" s="43">
        <v>780.09999999999991</v>
      </c>
    </row>
    <row r="584" spans="4:34">
      <c r="D584" s="62">
        <v>1994</v>
      </c>
      <c r="E584" s="62">
        <v>5</v>
      </c>
      <c r="F584" s="62">
        <v>1994</v>
      </c>
      <c r="G584" s="62">
        <v>1995</v>
      </c>
      <c r="H584" s="131">
        <v>19.100000000000001</v>
      </c>
      <c r="I584" s="131">
        <v>0</v>
      </c>
      <c r="J584" s="131">
        <v>0</v>
      </c>
      <c r="K584" s="131">
        <v>315.2</v>
      </c>
      <c r="L584" s="131">
        <v>0</v>
      </c>
      <c r="M584" s="131">
        <v>0</v>
      </c>
      <c r="N584" s="131">
        <v>129.80000000000001</v>
      </c>
      <c r="O584" s="131">
        <v>0</v>
      </c>
      <c r="P584" s="131">
        <v>0</v>
      </c>
      <c r="Q584" s="131">
        <v>0</v>
      </c>
      <c r="R584" s="131">
        <v>0</v>
      </c>
      <c r="S584" s="131">
        <v>0</v>
      </c>
      <c r="T584" s="131">
        <v>0</v>
      </c>
      <c r="U584" s="131">
        <v>0</v>
      </c>
      <c r="V584" s="131">
        <v>56.9</v>
      </c>
      <c r="W584" s="131">
        <v>0</v>
      </c>
      <c r="X584" s="131">
        <v>2546.6999999999998</v>
      </c>
      <c r="Y584" s="131">
        <v>0</v>
      </c>
      <c r="Z584" s="131">
        <v>0</v>
      </c>
      <c r="AA584" s="131">
        <v>0</v>
      </c>
      <c r="AB584" s="131">
        <v>0</v>
      </c>
      <c r="AC584" s="131">
        <v>0</v>
      </c>
      <c r="AD584" s="131">
        <v>0</v>
      </c>
      <c r="AE584" s="131">
        <v>0</v>
      </c>
      <c r="AF584" s="131">
        <v>0</v>
      </c>
      <c r="AG584" s="131">
        <v>390</v>
      </c>
      <c r="AH584" s="43">
        <v>3457.7</v>
      </c>
    </row>
    <row r="585" spans="4:34">
      <c r="D585" s="62">
        <v>1994</v>
      </c>
      <c r="E585" s="62">
        <v>6</v>
      </c>
      <c r="F585" s="62">
        <v>1994</v>
      </c>
      <c r="G585" s="62">
        <v>1995</v>
      </c>
      <c r="H585" s="131">
        <v>28.1</v>
      </c>
      <c r="I585" s="131">
        <v>0</v>
      </c>
      <c r="J585" s="131">
        <v>0</v>
      </c>
      <c r="K585" s="131">
        <v>512.79999999999995</v>
      </c>
      <c r="L585" s="131">
        <v>0</v>
      </c>
      <c r="M585" s="131">
        <v>0</v>
      </c>
      <c r="N585" s="131">
        <v>596.1</v>
      </c>
      <c r="O585" s="131">
        <v>0</v>
      </c>
      <c r="P585" s="131">
        <v>0</v>
      </c>
      <c r="Q585" s="131">
        <v>0</v>
      </c>
      <c r="R585" s="131">
        <v>0</v>
      </c>
      <c r="S585" s="131">
        <v>163.30000000000001</v>
      </c>
      <c r="T585" s="131">
        <v>0</v>
      </c>
      <c r="U585" s="131">
        <v>0</v>
      </c>
      <c r="V585" s="131">
        <v>155.69999999999999</v>
      </c>
      <c r="W585" s="131">
        <v>0</v>
      </c>
      <c r="X585" s="131">
        <v>5637.6</v>
      </c>
      <c r="Y585" s="131">
        <v>0</v>
      </c>
      <c r="Z585" s="131">
        <v>0</v>
      </c>
      <c r="AA585" s="131">
        <v>0</v>
      </c>
      <c r="AB585" s="131">
        <v>0</v>
      </c>
      <c r="AC585" s="131">
        <v>0</v>
      </c>
      <c r="AD585" s="131">
        <v>0</v>
      </c>
      <c r="AE585" s="131">
        <v>0</v>
      </c>
      <c r="AF585" s="131">
        <v>0</v>
      </c>
      <c r="AG585" s="131">
        <v>1810.5</v>
      </c>
      <c r="AH585" s="43">
        <v>8904.1</v>
      </c>
    </row>
    <row r="586" spans="4:34">
      <c r="D586" s="62">
        <v>1994</v>
      </c>
      <c r="E586" s="62">
        <v>7</v>
      </c>
      <c r="F586" s="62">
        <v>1995</v>
      </c>
      <c r="G586" s="62">
        <v>1995</v>
      </c>
      <c r="H586" s="131">
        <v>12.5</v>
      </c>
      <c r="I586" s="131">
        <v>0</v>
      </c>
      <c r="J586" s="131">
        <v>0</v>
      </c>
      <c r="K586" s="131">
        <v>579.4</v>
      </c>
      <c r="L586" s="131">
        <v>0</v>
      </c>
      <c r="M586" s="131">
        <v>0</v>
      </c>
      <c r="N586" s="131">
        <v>849.5</v>
      </c>
      <c r="O586" s="131">
        <v>0</v>
      </c>
      <c r="P586" s="131">
        <v>5.7</v>
      </c>
      <c r="Q586" s="131">
        <v>0</v>
      </c>
      <c r="R586" s="131">
        <v>0</v>
      </c>
      <c r="S586" s="131">
        <v>0</v>
      </c>
      <c r="T586" s="131">
        <v>0</v>
      </c>
      <c r="U586" s="131">
        <v>0</v>
      </c>
      <c r="V586" s="131">
        <v>149.69999999999999</v>
      </c>
      <c r="W586" s="131">
        <v>0</v>
      </c>
      <c r="X586" s="131">
        <v>7022.7</v>
      </c>
      <c r="Y586" s="131">
        <v>0</v>
      </c>
      <c r="Z586" s="131">
        <v>0</v>
      </c>
      <c r="AA586" s="131">
        <v>0</v>
      </c>
      <c r="AB586" s="131">
        <v>0</v>
      </c>
      <c r="AC586" s="131">
        <v>0</v>
      </c>
      <c r="AD586" s="131">
        <v>0</v>
      </c>
      <c r="AE586" s="131">
        <v>0</v>
      </c>
      <c r="AF586" s="131">
        <v>0</v>
      </c>
      <c r="AG586" s="131">
        <v>2146.6</v>
      </c>
      <c r="AH586" s="43">
        <v>10766.1</v>
      </c>
    </row>
    <row r="587" spans="4:34">
      <c r="D587" s="62">
        <v>1994</v>
      </c>
      <c r="E587" s="62">
        <v>8</v>
      </c>
      <c r="F587" s="62">
        <v>1995</v>
      </c>
      <c r="G587" s="62">
        <v>1995</v>
      </c>
      <c r="H587" s="131">
        <v>10.6</v>
      </c>
      <c r="I587" s="131">
        <v>0</v>
      </c>
      <c r="J587" s="131">
        <v>0</v>
      </c>
      <c r="K587" s="131">
        <v>547.6</v>
      </c>
      <c r="L587" s="131">
        <v>0</v>
      </c>
      <c r="M587" s="131">
        <v>0</v>
      </c>
      <c r="N587" s="131">
        <v>867.1</v>
      </c>
      <c r="O587" s="131">
        <v>0</v>
      </c>
      <c r="P587" s="131">
        <v>1.2</v>
      </c>
      <c r="Q587" s="131">
        <v>0</v>
      </c>
      <c r="R587" s="131">
        <v>0</v>
      </c>
      <c r="S587" s="131">
        <v>0</v>
      </c>
      <c r="T587" s="131">
        <v>0</v>
      </c>
      <c r="U587" s="131">
        <v>0</v>
      </c>
      <c r="V587" s="131">
        <v>186.8</v>
      </c>
      <c r="W587" s="131">
        <v>0</v>
      </c>
      <c r="X587" s="131">
        <v>7958.6</v>
      </c>
      <c r="Y587" s="131">
        <v>0</v>
      </c>
      <c r="Z587" s="131">
        <v>0</v>
      </c>
      <c r="AA587" s="131">
        <v>0</v>
      </c>
      <c r="AB587" s="131">
        <v>0</v>
      </c>
      <c r="AC587" s="131">
        <v>0</v>
      </c>
      <c r="AD587" s="131">
        <v>0</v>
      </c>
      <c r="AE587" s="131">
        <v>0</v>
      </c>
      <c r="AF587" s="131">
        <v>0</v>
      </c>
      <c r="AG587" s="131">
        <v>2697.5</v>
      </c>
      <c r="AH587" s="43">
        <v>12269.400000000001</v>
      </c>
    </row>
    <row r="588" spans="4:34">
      <c r="D588" s="62">
        <v>1994</v>
      </c>
      <c r="E588" s="62">
        <v>9</v>
      </c>
      <c r="F588" s="62">
        <v>1995</v>
      </c>
      <c r="G588" s="62">
        <v>1995</v>
      </c>
      <c r="H588" s="131">
        <v>5.8</v>
      </c>
      <c r="I588" s="131">
        <v>0</v>
      </c>
      <c r="J588" s="131">
        <v>0</v>
      </c>
      <c r="K588" s="131">
        <v>512</v>
      </c>
      <c r="L588" s="131">
        <v>0</v>
      </c>
      <c r="M588" s="131">
        <v>0</v>
      </c>
      <c r="N588" s="131">
        <v>563.9</v>
      </c>
      <c r="O588" s="131">
        <v>0</v>
      </c>
      <c r="P588" s="131">
        <v>7.1</v>
      </c>
      <c r="Q588" s="131">
        <v>0</v>
      </c>
      <c r="R588" s="131">
        <v>0</v>
      </c>
      <c r="S588" s="131">
        <v>0</v>
      </c>
      <c r="T588" s="131">
        <v>0</v>
      </c>
      <c r="U588" s="131">
        <v>0</v>
      </c>
      <c r="V588" s="131">
        <v>179.7</v>
      </c>
      <c r="W588" s="131">
        <v>0</v>
      </c>
      <c r="X588" s="131">
        <v>7215.7</v>
      </c>
      <c r="Y588" s="131">
        <v>0</v>
      </c>
      <c r="Z588" s="131">
        <v>0</v>
      </c>
      <c r="AA588" s="131">
        <v>0</v>
      </c>
      <c r="AB588" s="131">
        <v>0</v>
      </c>
      <c r="AC588" s="131">
        <v>0</v>
      </c>
      <c r="AD588" s="131">
        <v>0</v>
      </c>
      <c r="AE588" s="131">
        <v>0</v>
      </c>
      <c r="AF588" s="131">
        <v>0</v>
      </c>
      <c r="AG588" s="131">
        <v>2049.8000000000002</v>
      </c>
      <c r="AH588" s="43">
        <v>10534</v>
      </c>
    </row>
    <row r="589" spans="4:34">
      <c r="D589" s="62">
        <v>1994</v>
      </c>
      <c r="E589" s="62">
        <v>10</v>
      </c>
      <c r="F589" s="62">
        <v>1995</v>
      </c>
      <c r="G589" s="62">
        <v>1995</v>
      </c>
      <c r="H589" s="131">
        <v>27.5</v>
      </c>
      <c r="I589" s="131">
        <v>0</v>
      </c>
      <c r="J589" s="131">
        <v>0</v>
      </c>
      <c r="K589" s="131">
        <v>474.5</v>
      </c>
      <c r="L589" s="131">
        <v>0</v>
      </c>
      <c r="M589" s="131">
        <v>0</v>
      </c>
      <c r="N589" s="131">
        <v>344.8</v>
      </c>
      <c r="O589" s="131">
        <v>0</v>
      </c>
      <c r="P589" s="131">
        <v>1.5</v>
      </c>
      <c r="Q589" s="131">
        <v>0</v>
      </c>
      <c r="R589" s="131">
        <v>0</v>
      </c>
      <c r="S589" s="131">
        <v>0</v>
      </c>
      <c r="T589" s="131">
        <v>0</v>
      </c>
      <c r="U589" s="131">
        <v>0</v>
      </c>
      <c r="V589" s="131">
        <v>398</v>
      </c>
      <c r="W589" s="131">
        <v>0</v>
      </c>
      <c r="X589" s="131">
        <v>6043.6</v>
      </c>
      <c r="Y589" s="131">
        <v>0</v>
      </c>
      <c r="Z589" s="131">
        <v>0</v>
      </c>
      <c r="AA589" s="131">
        <v>0</v>
      </c>
      <c r="AB589" s="131">
        <v>0</v>
      </c>
      <c r="AC589" s="131">
        <v>0</v>
      </c>
      <c r="AD589" s="131">
        <v>0</v>
      </c>
      <c r="AE589" s="131">
        <v>0</v>
      </c>
      <c r="AF589" s="131">
        <v>0</v>
      </c>
      <c r="AG589" s="131">
        <v>1259.8</v>
      </c>
      <c r="AH589" s="43">
        <v>8549.7000000000007</v>
      </c>
    </row>
    <row r="590" spans="4:34">
      <c r="D590" s="62">
        <v>1994</v>
      </c>
      <c r="E590" s="62">
        <v>11</v>
      </c>
      <c r="F590" s="62">
        <v>1995</v>
      </c>
      <c r="G590" s="62">
        <v>1995</v>
      </c>
      <c r="H590" s="131">
        <v>16.7</v>
      </c>
      <c r="I590" s="131">
        <v>0</v>
      </c>
      <c r="J590" s="131">
        <v>0</v>
      </c>
      <c r="K590" s="131">
        <v>325.3</v>
      </c>
      <c r="L590" s="131">
        <v>0</v>
      </c>
      <c r="M590" s="131">
        <v>0</v>
      </c>
      <c r="N590" s="131">
        <v>46.8</v>
      </c>
      <c r="O590" s="131">
        <v>0</v>
      </c>
      <c r="P590" s="131">
        <v>2.2000000000000002</v>
      </c>
      <c r="Q590" s="131">
        <v>0</v>
      </c>
      <c r="R590" s="131">
        <v>0</v>
      </c>
      <c r="S590" s="131">
        <v>0</v>
      </c>
      <c r="T590" s="131">
        <v>0</v>
      </c>
      <c r="U590" s="131">
        <v>0</v>
      </c>
      <c r="V590" s="131">
        <v>257.3</v>
      </c>
      <c r="W590" s="131">
        <v>0</v>
      </c>
      <c r="X590" s="131">
        <v>3513.2</v>
      </c>
      <c r="Y590" s="131">
        <v>0</v>
      </c>
      <c r="Z590" s="131">
        <v>0</v>
      </c>
      <c r="AA590" s="131">
        <v>0</v>
      </c>
      <c r="AB590" s="131">
        <v>0</v>
      </c>
      <c r="AC590" s="131">
        <v>0</v>
      </c>
      <c r="AD590" s="131">
        <v>0</v>
      </c>
      <c r="AE590" s="131">
        <v>0</v>
      </c>
      <c r="AF590" s="131">
        <v>0</v>
      </c>
      <c r="AG590" s="131">
        <v>384.6</v>
      </c>
      <c r="AH590" s="43">
        <v>4546.1000000000004</v>
      </c>
    </row>
    <row r="591" spans="4:34">
      <c r="D591" s="62">
        <v>1994</v>
      </c>
      <c r="E591" s="62">
        <v>12</v>
      </c>
      <c r="F591" s="62">
        <v>1995</v>
      </c>
      <c r="G591" s="62">
        <v>1995</v>
      </c>
      <c r="H591" s="131">
        <v>7.3</v>
      </c>
      <c r="I591" s="131">
        <v>0</v>
      </c>
      <c r="J591" s="131">
        <v>0</v>
      </c>
      <c r="K591" s="131">
        <v>264.10000000000002</v>
      </c>
      <c r="L591" s="131">
        <v>0</v>
      </c>
      <c r="M591" s="131">
        <v>0</v>
      </c>
      <c r="N591" s="131">
        <v>90.5</v>
      </c>
      <c r="O591" s="131">
        <v>0</v>
      </c>
      <c r="P591" s="131">
        <v>0.2</v>
      </c>
      <c r="Q591" s="131">
        <v>0</v>
      </c>
      <c r="R591" s="131">
        <v>0</v>
      </c>
      <c r="S591" s="131">
        <v>0</v>
      </c>
      <c r="T591" s="131">
        <v>0</v>
      </c>
      <c r="U591" s="131">
        <v>0</v>
      </c>
      <c r="V591" s="131">
        <v>110.4</v>
      </c>
      <c r="W591" s="131">
        <v>0</v>
      </c>
      <c r="X591" s="131">
        <v>3133.1</v>
      </c>
      <c r="Y591" s="131">
        <v>0</v>
      </c>
      <c r="Z591" s="131">
        <v>0</v>
      </c>
      <c r="AA591" s="131">
        <v>0</v>
      </c>
      <c r="AB591" s="131">
        <v>0</v>
      </c>
      <c r="AC591" s="131">
        <v>0</v>
      </c>
      <c r="AD591" s="131">
        <v>0</v>
      </c>
      <c r="AE591" s="131">
        <v>0</v>
      </c>
      <c r="AF591" s="131">
        <v>0</v>
      </c>
      <c r="AG591" s="131">
        <v>486.8</v>
      </c>
      <c r="AH591" s="43">
        <v>4092.4</v>
      </c>
    </row>
    <row r="592" spans="4:34">
      <c r="D592" s="62">
        <v>1995</v>
      </c>
      <c r="E592" s="62">
        <v>1</v>
      </c>
      <c r="F592" s="62">
        <v>1995</v>
      </c>
      <c r="G592" s="62">
        <v>1995</v>
      </c>
      <c r="H592" s="131">
        <v>0.7</v>
      </c>
      <c r="I592" s="131">
        <v>0</v>
      </c>
      <c r="J592" s="131">
        <v>0</v>
      </c>
      <c r="K592" s="131">
        <v>42.7</v>
      </c>
      <c r="L592" s="131">
        <v>0</v>
      </c>
      <c r="M592" s="131">
        <v>0</v>
      </c>
      <c r="N592" s="131">
        <v>46.9</v>
      </c>
      <c r="O592" s="131">
        <v>0</v>
      </c>
      <c r="P592" s="131">
        <v>0.3</v>
      </c>
      <c r="Q592" s="131">
        <v>0</v>
      </c>
      <c r="R592" s="131">
        <v>0</v>
      </c>
      <c r="S592" s="131">
        <v>0.1</v>
      </c>
      <c r="T592" s="131">
        <v>0</v>
      </c>
      <c r="U592" s="131">
        <v>0</v>
      </c>
      <c r="V592" s="131">
        <v>14.5</v>
      </c>
      <c r="W592" s="131">
        <v>0</v>
      </c>
      <c r="X592" s="131">
        <v>492.3</v>
      </c>
      <c r="Y592" s="131">
        <v>0</v>
      </c>
      <c r="Z592" s="131">
        <v>0</v>
      </c>
      <c r="AA592" s="131">
        <v>0</v>
      </c>
      <c r="AB592" s="131">
        <v>0</v>
      </c>
      <c r="AC592" s="131">
        <v>0</v>
      </c>
      <c r="AD592" s="131">
        <v>0</v>
      </c>
      <c r="AE592" s="131">
        <v>0</v>
      </c>
      <c r="AF592" s="131">
        <v>0</v>
      </c>
      <c r="AG592" s="131">
        <v>4.5999999999999996</v>
      </c>
      <c r="AH592" s="43">
        <v>602.1</v>
      </c>
    </row>
    <row r="593" spans="4:34">
      <c r="D593" s="62">
        <v>1995</v>
      </c>
      <c r="E593" s="62">
        <v>2</v>
      </c>
      <c r="F593" s="62">
        <v>1995</v>
      </c>
      <c r="G593" s="62">
        <v>1995</v>
      </c>
      <c r="H593" s="131">
        <v>0.8</v>
      </c>
      <c r="I593" s="131">
        <v>0</v>
      </c>
      <c r="J593" s="131">
        <v>0</v>
      </c>
      <c r="K593" s="131">
        <v>69.5</v>
      </c>
      <c r="L593" s="131">
        <v>0</v>
      </c>
      <c r="M593" s="131">
        <v>0</v>
      </c>
      <c r="N593" s="131">
        <v>51.3</v>
      </c>
      <c r="O593" s="131">
        <v>0</v>
      </c>
      <c r="P593" s="131">
        <v>0.1</v>
      </c>
      <c r="Q593" s="131">
        <v>0</v>
      </c>
      <c r="R593" s="131">
        <v>0</v>
      </c>
      <c r="S593" s="131">
        <v>0</v>
      </c>
      <c r="T593" s="131">
        <v>0</v>
      </c>
      <c r="U593" s="131">
        <v>0</v>
      </c>
      <c r="V593" s="131">
        <v>3.9</v>
      </c>
      <c r="W593" s="131">
        <v>0</v>
      </c>
      <c r="X593" s="131">
        <v>752</v>
      </c>
      <c r="Y593" s="131">
        <v>0</v>
      </c>
      <c r="Z593" s="131">
        <v>0</v>
      </c>
      <c r="AA593" s="131">
        <v>0</v>
      </c>
      <c r="AB593" s="131">
        <v>0</v>
      </c>
      <c r="AC593" s="131">
        <v>0</v>
      </c>
      <c r="AD593" s="131">
        <v>0</v>
      </c>
      <c r="AE593" s="131">
        <v>0</v>
      </c>
      <c r="AF593" s="131">
        <v>0</v>
      </c>
      <c r="AG593" s="131">
        <v>1</v>
      </c>
      <c r="AH593" s="43">
        <v>878.6</v>
      </c>
    </row>
    <row r="594" spans="4:34">
      <c r="D594" s="62">
        <v>1995</v>
      </c>
      <c r="E594" s="62">
        <v>3</v>
      </c>
      <c r="F594" s="62">
        <v>1995</v>
      </c>
      <c r="G594" s="62">
        <v>1995</v>
      </c>
      <c r="H594" s="131">
        <v>0.9</v>
      </c>
      <c r="I594" s="131">
        <v>0</v>
      </c>
      <c r="J594" s="131">
        <v>0</v>
      </c>
      <c r="K594" s="131">
        <v>43.3</v>
      </c>
      <c r="L594" s="131">
        <v>0</v>
      </c>
      <c r="M594" s="131">
        <v>0</v>
      </c>
      <c r="N594" s="131">
        <v>34.799999999999997</v>
      </c>
      <c r="O594" s="131">
        <v>0</v>
      </c>
      <c r="P594" s="131">
        <v>0.2</v>
      </c>
      <c r="Q594" s="131">
        <v>0</v>
      </c>
      <c r="R594" s="131">
        <v>0</v>
      </c>
      <c r="S594" s="131">
        <v>0.1</v>
      </c>
      <c r="T594" s="131">
        <v>0</v>
      </c>
      <c r="U594" s="131">
        <v>0</v>
      </c>
      <c r="V594" s="131">
        <v>32.6</v>
      </c>
      <c r="W594" s="131">
        <v>0</v>
      </c>
      <c r="X594" s="131">
        <v>570.29999999999995</v>
      </c>
      <c r="Y594" s="131">
        <v>0</v>
      </c>
      <c r="Z594" s="131">
        <v>0</v>
      </c>
      <c r="AA594" s="131">
        <v>0</v>
      </c>
      <c r="AB594" s="131">
        <v>0</v>
      </c>
      <c r="AC594" s="131">
        <v>0</v>
      </c>
      <c r="AD594" s="131">
        <v>0</v>
      </c>
      <c r="AE594" s="131">
        <v>0</v>
      </c>
      <c r="AF594" s="131">
        <v>0</v>
      </c>
      <c r="AG594" s="131">
        <v>0.8</v>
      </c>
      <c r="AH594" s="43">
        <v>682.99999999999989</v>
      </c>
    </row>
    <row r="595" spans="4:34">
      <c r="D595" s="62">
        <v>1995</v>
      </c>
      <c r="E595" s="62">
        <v>4</v>
      </c>
      <c r="F595" s="62">
        <v>1995</v>
      </c>
      <c r="G595" s="62">
        <v>1995</v>
      </c>
      <c r="H595" s="131">
        <v>5.4</v>
      </c>
      <c r="I595" s="131">
        <v>0</v>
      </c>
      <c r="J595" s="131">
        <v>0</v>
      </c>
      <c r="K595" s="131">
        <v>248.8</v>
      </c>
      <c r="L595" s="131">
        <v>0</v>
      </c>
      <c r="M595" s="131">
        <v>0</v>
      </c>
      <c r="N595" s="131">
        <v>90.9</v>
      </c>
      <c r="O595" s="131">
        <v>0</v>
      </c>
      <c r="P595" s="131">
        <v>0.7</v>
      </c>
      <c r="Q595" s="131">
        <v>0</v>
      </c>
      <c r="R595" s="131">
        <v>0</v>
      </c>
      <c r="S595" s="131">
        <v>0</v>
      </c>
      <c r="T595" s="131">
        <v>0</v>
      </c>
      <c r="U595" s="131">
        <v>0</v>
      </c>
      <c r="V595" s="131">
        <v>146</v>
      </c>
      <c r="W595" s="131">
        <v>0</v>
      </c>
      <c r="X595" s="131">
        <v>2227.9</v>
      </c>
      <c r="Y595" s="131">
        <v>0</v>
      </c>
      <c r="Z595" s="131">
        <v>0</v>
      </c>
      <c r="AA595" s="131">
        <v>0</v>
      </c>
      <c r="AB595" s="131">
        <v>0</v>
      </c>
      <c r="AC595" s="131">
        <v>0</v>
      </c>
      <c r="AD595" s="131">
        <v>0</v>
      </c>
      <c r="AE595" s="131">
        <v>0</v>
      </c>
      <c r="AF595" s="131">
        <v>0</v>
      </c>
      <c r="AG595" s="131">
        <v>306.5</v>
      </c>
      <c r="AH595" s="43">
        <v>3026.2000000000003</v>
      </c>
    </row>
    <row r="596" spans="4:34">
      <c r="D596" s="62">
        <v>1995</v>
      </c>
      <c r="E596" s="62">
        <v>5</v>
      </c>
      <c r="F596" s="62">
        <v>1995</v>
      </c>
      <c r="G596" s="62">
        <v>1996</v>
      </c>
      <c r="H596" s="131">
        <v>7.1</v>
      </c>
      <c r="I596" s="131">
        <v>0</v>
      </c>
      <c r="J596" s="131">
        <v>0</v>
      </c>
      <c r="K596" s="131">
        <v>348.5</v>
      </c>
      <c r="L596" s="131">
        <v>0</v>
      </c>
      <c r="M596" s="131">
        <v>0</v>
      </c>
      <c r="N596" s="131">
        <v>121.6</v>
      </c>
      <c r="O596" s="131">
        <v>0</v>
      </c>
      <c r="P596" s="131">
        <v>1.9</v>
      </c>
      <c r="Q596" s="131">
        <v>0</v>
      </c>
      <c r="R596" s="131">
        <v>0</v>
      </c>
      <c r="S596" s="131">
        <v>0.3</v>
      </c>
      <c r="T596" s="131">
        <v>0</v>
      </c>
      <c r="U596" s="131">
        <v>0</v>
      </c>
      <c r="V596" s="131">
        <v>64.8</v>
      </c>
      <c r="W596" s="131">
        <v>0</v>
      </c>
      <c r="X596" s="131">
        <v>3554.9</v>
      </c>
      <c r="Y596" s="131">
        <v>0</v>
      </c>
      <c r="Z596" s="131">
        <v>0</v>
      </c>
      <c r="AA596" s="131">
        <v>0</v>
      </c>
      <c r="AB596" s="131">
        <v>0</v>
      </c>
      <c r="AC596" s="131">
        <v>0</v>
      </c>
      <c r="AD596" s="131">
        <v>0</v>
      </c>
      <c r="AE596" s="131">
        <v>0</v>
      </c>
      <c r="AF596" s="131">
        <v>0</v>
      </c>
      <c r="AG596" s="131">
        <v>544.4</v>
      </c>
      <c r="AH596" s="43">
        <v>4643.5</v>
      </c>
    </row>
    <row r="597" spans="4:34">
      <c r="D597" s="62">
        <v>1995</v>
      </c>
      <c r="E597" s="62">
        <v>6</v>
      </c>
      <c r="F597" s="62">
        <v>1995</v>
      </c>
      <c r="G597" s="62">
        <v>1996</v>
      </c>
      <c r="H597" s="131">
        <v>6.1</v>
      </c>
      <c r="I597" s="131">
        <v>0</v>
      </c>
      <c r="J597" s="131">
        <v>0</v>
      </c>
      <c r="K597" s="131">
        <v>472.6</v>
      </c>
      <c r="L597" s="131">
        <v>0</v>
      </c>
      <c r="M597" s="131">
        <v>0</v>
      </c>
      <c r="N597" s="131">
        <v>610.20000000000005</v>
      </c>
      <c r="O597" s="131">
        <v>0</v>
      </c>
      <c r="P597" s="131">
        <v>0.8</v>
      </c>
      <c r="Q597" s="131">
        <v>0</v>
      </c>
      <c r="R597" s="131">
        <v>0</v>
      </c>
      <c r="S597" s="131">
        <v>0</v>
      </c>
      <c r="T597" s="131">
        <v>0</v>
      </c>
      <c r="U597" s="131">
        <v>0</v>
      </c>
      <c r="V597" s="131">
        <v>143.1</v>
      </c>
      <c r="W597" s="131">
        <v>0</v>
      </c>
      <c r="X597" s="131">
        <v>4692.8</v>
      </c>
      <c r="Y597" s="131">
        <v>0</v>
      </c>
      <c r="Z597" s="131">
        <v>0</v>
      </c>
      <c r="AA597" s="131">
        <v>0</v>
      </c>
      <c r="AB597" s="131">
        <v>0</v>
      </c>
      <c r="AC597" s="131">
        <v>0</v>
      </c>
      <c r="AD597" s="131">
        <v>0</v>
      </c>
      <c r="AE597" s="131">
        <v>0</v>
      </c>
      <c r="AF597" s="131">
        <v>0</v>
      </c>
      <c r="AG597" s="131">
        <v>1278.5</v>
      </c>
      <c r="AH597" s="43">
        <v>7204.1</v>
      </c>
    </row>
    <row r="598" spans="4:34">
      <c r="D598" s="62">
        <v>1995</v>
      </c>
      <c r="E598" s="62">
        <v>7</v>
      </c>
      <c r="F598" s="62">
        <v>1996</v>
      </c>
      <c r="G598" s="62">
        <v>1996</v>
      </c>
      <c r="H598" s="131">
        <v>6.9</v>
      </c>
      <c r="I598" s="131">
        <v>0</v>
      </c>
      <c r="J598" s="131">
        <v>0</v>
      </c>
      <c r="K598" s="131">
        <v>561</v>
      </c>
      <c r="L598" s="131">
        <v>0</v>
      </c>
      <c r="M598" s="131">
        <v>0</v>
      </c>
      <c r="N598" s="131">
        <v>632.29999999999995</v>
      </c>
      <c r="O598" s="131">
        <v>0</v>
      </c>
      <c r="P598" s="131">
        <v>3.6</v>
      </c>
      <c r="Q598" s="131">
        <v>0</v>
      </c>
      <c r="R598" s="131">
        <v>0</v>
      </c>
      <c r="S598" s="131">
        <v>0.6</v>
      </c>
      <c r="T598" s="131">
        <v>0</v>
      </c>
      <c r="U598" s="131">
        <v>0</v>
      </c>
      <c r="V598" s="131">
        <v>132.5</v>
      </c>
      <c r="W598" s="131">
        <v>0</v>
      </c>
      <c r="X598" s="131">
        <v>6974.5</v>
      </c>
      <c r="Y598" s="131">
        <v>0</v>
      </c>
      <c r="Z598" s="131">
        <v>0</v>
      </c>
      <c r="AA598" s="131">
        <v>0</v>
      </c>
      <c r="AB598" s="131">
        <v>0</v>
      </c>
      <c r="AC598" s="131">
        <v>0</v>
      </c>
      <c r="AD598" s="131">
        <v>0</v>
      </c>
      <c r="AE598" s="131">
        <v>0</v>
      </c>
      <c r="AF598" s="131">
        <v>0</v>
      </c>
      <c r="AG598" s="131">
        <v>2154.3000000000002</v>
      </c>
      <c r="AH598" s="43">
        <v>10465.700000000001</v>
      </c>
    </row>
    <row r="599" spans="4:34">
      <c r="D599" s="62">
        <v>1995</v>
      </c>
      <c r="E599" s="62">
        <v>8</v>
      </c>
      <c r="F599" s="62">
        <v>1996</v>
      </c>
      <c r="G599" s="62">
        <v>1996</v>
      </c>
      <c r="H599" s="131">
        <v>9.1</v>
      </c>
      <c r="I599" s="131">
        <v>0</v>
      </c>
      <c r="J599" s="131">
        <v>0</v>
      </c>
      <c r="K599" s="131">
        <v>543.79999999999995</v>
      </c>
      <c r="L599" s="131">
        <v>0</v>
      </c>
      <c r="M599" s="131">
        <v>0</v>
      </c>
      <c r="N599" s="131">
        <v>707.9</v>
      </c>
      <c r="O599" s="131">
        <v>0</v>
      </c>
      <c r="P599" s="131">
        <v>2.2000000000000002</v>
      </c>
      <c r="Q599" s="131">
        <v>0</v>
      </c>
      <c r="R599" s="131">
        <v>0</v>
      </c>
      <c r="S599" s="131">
        <v>0</v>
      </c>
      <c r="T599" s="131">
        <v>0</v>
      </c>
      <c r="U599" s="131">
        <v>0</v>
      </c>
      <c r="V599" s="131">
        <v>127.3</v>
      </c>
      <c r="W599" s="131">
        <v>0</v>
      </c>
      <c r="X599" s="131">
        <v>8320.5</v>
      </c>
      <c r="Y599" s="131">
        <v>0</v>
      </c>
      <c r="Z599" s="131">
        <v>0</v>
      </c>
      <c r="AA599" s="131">
        <v>0</v>
      </c>
      <c r="AB599" s="131">
        <v>0</v>
      </c>
      <c r="AC599" s="131">
        <v>0</v>
      </c>
      <c r="AD599" s="131">
        <v>0</v>
      </c>
      <c r="AE599" s="131">
        <v>0</v>
      </c>
      <c r="AF599" s="131">
        <v>0</v>
      </c>
      <c r="AG599" s="131">
        <v>2622.7</v>
      </c>
      <c r="AH599" s="43">
        <v>12333.5</v>
      </c>
    </row>
    <row r="600" spans="4:34">
      <c r="D600" s="62">
        <v>1995</v>
      </c>
      <c r="E600" s="62">
        <v>9</v>
      </c>
      <c r="F600" s="62">
        <v>1996</v>
      </c>
      <c r="G600" s="62">
        <v>1996</v>
      </c>
      <c r="H600" s="131">
        <v>0</v>
      </c>
      <c r="I600" s="131">
        <v>0</v>
      </c>
      <c r="J600" s="131">
        <v>0</v>
      </c>
      <c r="K600" s="131">
        <v>546.70000000000005</v>
      </c>
      <c r="L600" s="131">
        <v>0</v>
      </c>
      <c r="M600" s="131">
        <v>0</v>
      </c>
      <c r="N600" s="131">
        <v>589.79999999999995</v>
      </c>
      <c r="O600" s="131">
        <v>0</v>
      </c>
      <c r="P600" s="131">
        <v>3.8</v>
      </c>
      <c r="Q600" s="131">
        <v>0</v>
      </c>
      <c r="R600" s="131">
        <v>0</v>
      </c>
      <c r="S600" s="131">
        <v>0</v>
      </c>
      <c r="T600" s="131">
        <v>0</v>
      </c>
      <c r="U600" s="131">
        <v>0</v>
      </c>
      <c r="V600" s="131">
        <v>180.1</v>
      </c>
      <c r="W600" s="131">
        <v>0</v>
      </c>
      <c r="X600" s="131">
        <v>8305.5</v>
      </c>
      <c r="Y600" s="131">
        <v>0</v>
      </c>
      <c r="Z600" s="131">
        <v>0</v>
      </c>
      <c r="AA600" s="131">
        <v>0</v>
      </c>
      <c r="AB600" s="131">
        <v>0</v>
      </c>
      <c r="AC600" s="131">
        <v>0</v>
      </c>
      <c r="AD600" s="131">
        <v>0</v>
      </c>
      <c r="AE600" s="131">
        <v>0</v>
      </c>
      <c r="AF600" s="131">
        <v>0</v>
      </c>
      <c r="AG600" s="131">
        <v>2553.1</v>
      </c>
      <c r="AH600" s="43">
        <v>12179</v>
      </c>
    </row>
    <row r="601" spans="4:34">
      <c r="D601" s="62">
        <v>1995</v>
      </c>
      <c r="E601" s="62">
        <v>10</v>
      </c>
      <c r="F601" s="62">
        <v>1996</v>
      </c>
      <c r="G601" s="62">
        <v>1996</v>
      </c>
      <c r="H601" s="131">
        <v>0</v>
      </c>
      <c r="I601" s="131">
        <v>0</v>
      </c>
      <c r="J601" s="131">
        <v>0</v>
      </c>
      <c r="K601" s="131">
        <v>704</v>
      </c>
      <c r="L601" s="131">
        <v>0</v>
      </c>
      <c r="M601" s="131">
        <v>0</v>
      </c>
      <c r="N601" s="131">
        <v>404.2</v>
      </c>
      <c r="O601" s="131">
        <v>0</v>
      </c>
      <c r="P601" s="131">
        <v>0.6</v>
      </c>
      <c r="Q601" s="131">
        <v>0</v>
      </c>
      <c r="R601" s="131">
        <v>0</v>
      </c>
      <c r="S601" s="131">
        <v>0</v>
      </c>
      <c r="T601" s="131">
        <v>0</v>
      </c>
      <c r="U601" s="131">
        <v>0</v>
      </c>
      <c r="V601" s="131">
        <v>225.7</v>
      </c>
      <c r="W601" s="131">
        <v>0</v>
      </c>
      <c r="X601" s="131">
        <v>6717.9</v>
      </c>
      <c r="Y601" s="131">
        <v>0</v>
      </c>
      <c r="Z601" s="131">
        <v>0</v>
      </c>
      <c r="AA601" s="131">
        <v>0</v>
      </c>
      <c r="AB601" s="131">
        <v>0</v>
      </c>
      <c r="AC601" s="131">
        <v>0</v>
      </c>
      <c r="AD601" s="131">
        <v>0</v>
      </c>
      <c r="AE601" s="131">
        <v>0</v>
      </c>
      <c r="AF601" s="131">
        <v>0</v>
      </c>
      <c r="AG601" s="131">
        <v>1332.7</v>
      </c>
      <c r="AH601" s="43">
        <v>9385.1</v>
      </c>
    </row>
    <row r="602" spans="4:34">
      <c r="D602" s="62">
        <v>1995</v>
      </c>
      <c r="E602" s="62">
        <v>11</v>
      </c>
      <c r="F602" s="62">
        <v>1996</v>
      </c>
      <c r="G602" s="62">
        <v>1996</v>
      </c>
      <c r="H602" s="131">
        <v>0</v>
      </c>
      <c r="I602" s="131">
        <v>0</v>
      </c>
      <c r="J602" s="131">
        <v>0</v>
      </c>
      <c r="K602" s="131">
        <v>624.4</v>
      </c>
      <c r="L602" s="131">
        <v>0</v>
      </c>
      <c r="M602" s="131">
        <v>0</v>
      </c>
      <c r="N602" s="131">
        <v>116.7</v>
      </c>
      <c r="O602" s="131">
        <v>0</v>
      </c>
      <c r="P602" s="131">
        <v>1.1000000000000001</v>
      </c>
      <c r="Q602" s="131">
        <v>0</v>
      </c>
      <c r="R602" s="131">
        <v>0</v>
      </c>
      <c r="S602" s="131">
        <v>0</v>
      </c>
      <c r="T602" s="131">
        <v>0</v>
      </c>
      <c r="U602" s="131">
        <v>0</v>
      </c>
      <c r="V602" s="131">
        <v>232.5</v>
      </c>
      <c r="W602" s="131">
        <v>0</v>
      </c>
      <c r="X602" s="131">
        <v>5011.3999999999996</v>
      </c>
      <c r="Y602" s="131">
        <v>0</v>
      </c>
      <c r="Z602" s="131">
        <v>0</v>
      </c>
      <c r="AA602" s="131">
        <v>0</v>
      </c>
      <c r="AB602" s="131">
        <v>0</v>
      </c>
      <c r="AC602" s="131">
        <v>0</v>
      </c>
      <c r="AD602" s="131">
        <v>0</v>
      </c>
      <c r="AE602" s="131">
        <v>0</v>
      </c>
      <c r="AF602" s="131">
        <v>0</v>
      </c>
      <c r="AG602" s="131">
        <v>736.6</v>
      </c>
      <c r="AH602" s="43">
        <v>6722.7</v>
      </c>
    </row>
    <row r="603" spans="4:34">
      <c r="D603" s="62">
        <v>1995</v>
      </c>
      <c r="E603" s="62">
        <v>12</v>
      </c>
      <c r="F603" s="62">
        <v>1996</v>
      </c>
      <c r="G603" s="62">
        <v>1996</v>
      </c>
      <c r="H603" s="131">
        <v>0</v>
      </c>
      <c r="I603" s="131">
        <v>0</v>
      </c>
      <c r="J603" s="131">
        <v>0</v>
      </c>
      <c r="K603" s="131">
        <v>325</v>
      </c>
      <c r="L603" s="131">
        <v>0</v>
      </c>
      <c r="M603" s="131">
        <v>0</v>
      </c>
      <c r="N603" s="131">
        <v>73.8</v>
      </c>
      <c r="O603" s="131">
        <v>0</v>
      </c>
      <c r="P603" s="131">
        <v>0</v>
      </c>
      <c r="Q603" s="131">
        <v>0</v>
      </c>
      <c r="R603" s="131">
        <v>0</v>
      </c>
      <c r="S603" s="131">
        <v>0</v>
      </c>
      <c r="T603" s="131">
        <v>0</v>
      </c>
      <c r="U603" s="131">
        <v>0</v>
      </c>
      <c r="V603" s="131">
        <v>140.30000000000001</v>
      </c>
      <c r="W603" s="131">
        <v>0</v>
      </c>
      <c r="X603" s="131">
        <v>3284.9</v>
      </c>
      <c r="Y603" s="131">
        <v>0</v>
      </c>
      <c r="Z603" s="131">
        <v>0</v>
      </c>
      <c r="AA603" s="131">
        <v>0</v>
      </c>
      <c r="AB603" s="131">
        <v>0</v>
      </c>
      <c r="AC603" s="131">
        <v>0</v>
      </c>
      <c r="AD603" s="131">
        <v>0</v>
      </c>
      <c r="AE603" s="131">
        <v>0</v>
      </c>
      <c r="AF603" s="131">
        <v>0</v>
      </c>
      <c r="AG603" s="131">
        <v>356.4</v>
      </c>
      <c r="AH603" s="43">
        <v>4180.3999999999996</v>
      </c>
    </row>
    <row r="604" spans="4:34">
      <c r="D604" s="62">
        <v>1996</v>
      </c>
      <c r="E604" s="62">
        <v>1</v>
      </c>
      <c r="F604" s="62">
        <v>1996</v>
      </c>
      <c r="G604" s="62">
        <v>1996</v>
      </c>
      <c r="H604" s="131">
        <v>0</v>
      </c>
      <c r="I604" s="131">
        <v>0</v>
      </c>
      <c r="J604" s="131">
        <v>0</v>
      </c>
      <c r="K604" s="131">
        <v>208.3</v>
      </c>
      <c r="L604" s="131">
        <v>0</v>
      </c>
      <c r="M604" s="131">
        <v>0</v>
      </c>
      <c r="N604" s="131">
        <v>55.3</v>
      </c>
      <c r="O604" s="131">
        <v>0</v>
      </c>
      <c r="P604" s="131">
        <v>0.4</v>
      </c>
      <c r="Q604" s="131">
        <v>0</v>
      </c>
      <c r="R604" s="131">
        <v>0</v>
      </c>
      <c r="S604" s="131">
        <v>3.6</v>
      </c>
      <c r="T604" s="131">
        <v>0</v>
      </c>
      <c r="U604" s="131">
        <v>0</v>
      </c>
      <c r="V604" s="131">
        <v>101.7</v>
      </c>
      <c r="W604" s="131">
        <v>0</v>
      </c>
      <c r="X604" s="131">
        <v>3201.8</v>
      </c>
      <c r="Y604" s="131">
        <v>0</v>
      </c>
      <c r="Z604" s="131">
        <v>0</v>
      </c>
      <c r="AA604" s="131">
        <v>0</v>
      </c>
      <c r="AB604" s="131">
        <v>0</v>
      </c>
      <c r="AC604" s="131">
        <v>0</v>
      </c>
      <c r="AD604" s="131">
        <v>0</v>
      </c>
      <c r="AE604" s="131">
        <v>0</v>
      </c>
      <c r="AF604" s="131">
        <v>0</v>
      </c>
      <c r="AG604" s="131">
        <v>406.8</v>
      </c>
      <c r="AH604" s="43">
        <v>3977.9000000000005</v>
      </c>
    </row>
    <row r="605" spans="4:34">
      <c r="D605" s="62">
        <v>1996</v>
      </c>
      <c r="E605" s="62">
        <v>2</v>
      </c>
      <c r="F605" s="62">
        <v>1996</v>
      </c>
      <c r="G605" s="62">
        <v>1996</v>
      </c>
      <c r="H605" s="131">
        <v>0</v>
      </c>
      <c r="I605" s="131">
        <v>0</v>
      </c>
      <c r="J605" s="131">
        <v>0</v>
      </c>
      <c r="K605" s="131">
        <v>35.6</v>
      </c>
      <c r="L605" s="131">
        <v>0</v>
      </c>
      <c r="M605" s="131">
        <v>0</v>
      </c>
      <c r="N605" s="131">
        <v>35.200000000000003</v>
      </c>
      <c r="O605" s="131">
        <v>0</v>
      </c>
      <c r="P605" s="131">
        <v>0</v>
      </c>
      <c r="Q605" s="131">
        <v>0</v>
      </c>
      <c r="R605" s="131">
        <v>0</v>
      </c>
      <c r="S605" s="131">
        <v>0</v>
      </c>
      <c r="T605" s="131">
        <v>0</v>
      </c>
      <c r="U605" s="131">
        <v>0</v>
      </c>
      <c r="V605" s="131">
        <v>41.9</v>
      </c>
      <c r="W605" s="131">
        <v>0</v>
      </c>
      <c r="X605" s="131">
        <v>884.4</v>
      </c>
      <c r="Y605" s="131">
        <v>0</v>
      </c>
      <c r="Z605" s="131">
        <v>0</v>
      </c>
      <c r="AA605" s="131">
        <v>0</v>
      </c>
      <c r="AB605" s="131">
        <v>0</v>
      </c>
      <c r="AC605" s="131">
        <v>0</v>
      </c>
      <c r="AD605" s="131">
        <v>0</v>
      </c>
      <c r="AE605" s="131">
        <v>0</v>
      </c>
      <c r="AF605" s="131">
        <v>0</v>
      </c>
      <c r="AG605" s="131">
        <v>9.6</v>
      </c>
      <c r="AH605" s="43">
        <v>1006.7</v>
      </c>
    </row>
    <row r="606" spans="4:34">
      <c r="D606" s="62">
        <v>1996</v>
      </c>
      <c r="E606" s="62">
        <v>3</v>
      </c>
      <c r="F606" s="62">
        <v>1996</v>
      </c>
      <c r="G606" s="62">
        <v>1996</v>
      </c>
      <c r="H606" s="131">
        <v>0</v>
      </c>
      <c r="I606" s="131">
        <v>0</v>
      </c>
      <c r="J606" s="131">
        <v>0</v>
      </c>
      <c r="K606" s="131">
        <v>48.8</v>
      </c>
      <c r="L606" s="131">
        <v>0</v>
      </c>
      <c r="M606" s="131">
        <v>0</v>
      </c>
      <c r="N606" s="131">
        <v>49</v>
      </c>
      <c r="O606" s="131">
        <v>0</v>
      </c>
      <c r="P606" s="131">
        <v>0.2</v>
      </c>
      <c r="Q606" s="131">
        <v>0</v>
      </c>
      <c r="R606" s="131">
        <v>0</v>
      </c>
      <c r="S606" s="131">
        <v>2.2000000000000002</v>
      </c>
      <c r="T606" s="131">
        <v>0</v>
      </c>
      <c r="U606" s="131">
        <v>0</v>
      </c>
      <c r="V606" s="131">
        <v>32.6</v>
      </c>
      <c r="W606" s="131">
        <v>0</v>
      </c>
      <c r="X606" s="131">
        <v>1435.9</v>
      </c>
      <c r="Y606" s="131">
        <v>0</v>
      </c>
      <c r="Z606" s="131">
        <v>0</v>
      </c>
      <c r="AA606" s="131">
        <v>0</v>
      </c>
      <c r="AB606" s="131">
        <v>0</v>
      </c>
      <c r="AC606" s="131">
        <v>0</v>
      </c>
      <c r="AD606" s="131">
        <v>0</v>
      </c>
      <c r="AE606" s="131">
        <v>0</v>
      </c>
      <c r="AF606" s="131">
        <v>0</v>
      </c>
      <c r="AG606" s="131">
        <v>42.9</v>
      </c>
      <c r="AH606" s="43">
        <v>1611.6000000000001</v>
      </c>
    </row>
    <row r="607" spans="4:34">
      <c r="D607" s="62">
        <v>1996</v>
      </c>
      <c r="E607" s="62">
        <v>4</v>
      </c>
      <c r="F607" s="62">
        <v>1996</v>
      </c>
      <c r="G607" s="62">
        <v>1996</v>
      </c>
      <c r="H607" s="131">
        <v>0</v>
      </c>
      <c r="I607" s="131">
        <v>0</v>
      </c>
      <c r="J607" s="131">
        <v>0</v>
      </c>
      <c r="K607" s="131">
        <v>312.60000000000002</v>
      </c>
      <c r="L607" s="131">
        <v>0</v>
      </c>
      <c r="M607" s="131">
        <v>0</v>
      </c>
      <c r="N607" s="131">
        <v>147.6</v>
      </c>
      <c r="O607" s="131">
        <v>0</v>
      </c>
      <c r="P607" s="131">
        <v>0.5</v>
      </c>
      <c r="Q607" s="131">
        <v>0</v>
      </c>
      <c r="R607" s="131">
        <v>0</v>
      </c>
      <c r="S607" s="131">
        <v>0</v>
      </c>
      <c r="T607" s="131">
        <v>0</v>
      </c>
      <c r="U607" s="131">
        <v>0</v>
      </c>
      <c r="V607" s="131">
        <v>177.5</v>
      </c>
      <c r="W607" s="131">
        <v>0</v>
      </c>
      <c r="X607" s="131">
        <v>4998.6000000000004</v>
      </c>
      <c r="Y607" s="131">
        <v>0</v>
      </c>
      <c r="Z607" s="131">
        <v>0</v>
      </c>
      <c r="AA607" s="131">
        <v>0</v>
      </c>
      <c r="AB607" s="131">
        <v>0</v>
      </c>
      <c r="AC607" s="131">
        <v>0</v>
      </c>
      <c r="AD607" s="131">
        <v>0</v>
      </c>
      <c r="AE607" s="131">
        <v>0</v>
      </c>
      <c r="AF607" s="131">
        <v>0</v>
      </c>
      <c r="AG607" s="131">
        <v>1343.9</v>
      </c>
      <c r="AH607" s="43">
        <v>6980.7000000000007</v>
      </c>
    </row>
    <row r="608" spans="4:34">
      <c r="D608" s="62">
        <v>1996</v>
      </c>
      <c r="E608" s="62">
        <v>5</v>
      </c>
      <c r="F608" s="62">
        <v>1996</v>
      </c>
      <c r="G608" s="62">
        <v>1997</v>
      </c>
      <c r="H608" s="131">
        <v>0</v>
      </c>
      <c r="I608" s="131">
        <v>0</v>
      </c>
      <c r="J608" s="131">
        <v>0</v>
      </c>
      <c r="K608" s="131">
        <v>488.4</v>
      </c>
      <c r="L608" s="131">
        <v>0</v>
      </c>
      <c r="M608" s="131">
        <v>0</v>
      </c>
      <c r="N608" s="131">
        <v>492.9</v>
      </c>
      <c r="O608" s="131">
        <v>0</v>
      </c>
      <c r="P608" s="131">
        <v>1.5</v>
      </c>
      <c r="Q608" s="131">
        <v>0</v>
      </c>
      <c r="R608" s="131">
        <v>0</v>
      </c>
      <c r="S608" s="131">
        <v>0</v>
      </c>
      <c r="T608" s="131">
        <v>0</v>
      </c>
      <c r="U608" s="131">
        <v>0</v>
      </c>
      <c r="V608" s="131">
        <v>140.19999999999999</v>
      </c>
      <c r="W608" s="131">
        <v>0</v>
      </c>
      <c r="X608" s="131">
        <v>6620.6</v>
      </c>
      <c r="Y608" s="131">
        <v>0</v>
      </c>
      <c r="Z608" s="131">
        <v>0</v>
      </c>
      <c r="AA608" s="131">
        <v>0</v>
      </c>
      <c r="AB608" s="131">
        <v>0</v>
      </c>
      <c r="AC608" s="131">
        <v>0</v>
      </c>
      <c r="AD608" s="131">
        <v>0</v>
      </c>
      <c r="AE608" s="131">
        <v>0</v>
      </c>
      <c r="AF608" s="131">
        <v>0</v>
      </c>
      <c r="AG608" s="131">
        <v>2142</v>
      </c>
      <c r="AH608" s="43">
        <v>9885.6</v>
      </c>
    </row>
    <row r="609" spans="4:34">
      <c r="D609" s="62">
        <v>1996</v>
      </c>
      <c r="E609" s="62">
        <v>6</v>
      </c>
      <c r="F609" s="62">
        <v>1996</v>
      </c>
      <c r="G609" s="62">
        <v>1997</v>
      </c>
      <c r="H609" s="131">
        <v>0</v>
      </c>
      <c r="I609" s="131">
        <v>0</v>
      </c>
      <c r="J609" s="131">
        <v>0</v>
      </c>
      <c r="K609" s="131">
        <v>685.2</v>
      </c>
      <c r="L609" s="131">
        <v>0</v>
      </c>
      <c r="M609" s="131">
        <v>0</v>
      </c>
      <c r="N609" s="131">
        <v>583.70000000000005</v>
      </c>
      <c r="O609" s="131">
        <v>0</v>
      </c>
      <c r="P609" s="131">
        <v>0.5</v>
      </c>
      <c r="Q609" s="131">
        <v>0</v>
      </c>
      <c r="R609" s="131">
        <v>0</v>
      </c>
      <c r="S609" s="131">
        <v>0</v>
      </c>
      <c r="T609" s="131">
        <v>0</v>
      </c>
      <c r="U609" s="131">
        <v>0</v>
      </c>
      <c r="V609" s="131">
        <v>124.4</v>
      </c>
      <c r="W609" s="131">
        <v>0</v>
      </c>
      <c r="X609" s="131">
        <v>7011.3</v>
      </c>
      <c r="Y609" s="131">
        <v>0</v>
      </c>
      <c r="Z609" s="131">
        <v>0</v>
      </c>
      <c r="AA609" s="131">
        <v>0</v>
      </c>
      <c r="AB609" s="131">
        <v>0</v>
      </c>
      <c r="AC609" s="131">
        <v>0</v>
      </c>
      <c r="AD609" s="131">
        <v>0</v>
      </c>
      <c r="AE609" s="131">
        <v>0</v>
      </c>
      <c r="AF609" s="131">
        <v>0</v>
      </c>
      <c r="AG609" s="131">
        <v>2362.5</v>
      </c>
      <c r="AH609" s="43">
        <v>10767.6</v>
      </c>
    </row>
    <row r="610" spans="4:34">
      <c r="D610" s="62">
        <v>1996</v>
      </c>
      <c r="E610" s="62">
        <v>7</v>
      </c>
      <c r="F610" s="62">
        <v>1997</v>
      </c>
      <c r="G610" s="62">
        <v>1997</v>
      </c>
      <c r="H610" s="131">
        <v>0</v>
      </c>
      <c r="I610" s="131">
        <v>0</v>
      </c>
      <c r="J610" s="131">
        <v>0</v>
      </c>
      <c r="K610" s="131">
        <v>625.5</v>
      </c>
      <c r="L610" s="131">
        <v>0</v>
      </c>
      <c r="M610" s="131">
        <v>0</v>
      </c>
      <c r="N610" s="131">
        <v>585.4</v>
      </c>
      <c r="O610" s="131">
        <v>0</v>
      </c>
      <c r="P610" s="131">
        <v>2</v>
      </c>
      <c r="Q610" s="131">
        <v>0</v>
      </c>
      <c r="R610" s="131">
        <v>0</v>
      </c>
      <c r="S610" s="131">
        <v>5.4</v>
      </c>
      <c r="T610" s="131">
        <v>0</v>
      </c>
      <c r="U610" s="131">
        <v>0</v>
      </c>
      <c r="V610" s="131">
        <v>142.30000000000001</v>
      </c>
      <c r="W610" s="131">
        <v>0</v>
      </c>
      <c r="X610" s="131">
        <v>8413</v>
      </c>
      <c r="Y610" s="131">
        <v>0</v>
      </c>
      <c r="Z610" s="131">
        <v>0</v>
      </c>
      <c r="AA610" s="131">
        <v>0</v>
      </c>
      <c r="AB610" s="131">
        <v>0</v>
      </c>
      <c r="AC610" s="131">
        <v>0</v>
      </c>
      <c r="AD610" s="131">
        <v>0</v>
      </c>
      <c r="AE610" s="131">
        <v>0</v>
      </c>
      <c r="AF610" s="131">
        <v>0</v>
      </c>
      <c r="AG610" s="131">
        <v>3039.6</v>
      </c>
      <c r="AH610" s="43">
        <v>12813.2</v>
      </c>
    </row>
    <row r="611" spans="4:34">
      <c r="D611" s="62">
        <v>1996</v>
      </c>
      <c r="E611" s="62">
        <v>8</v>
      </c>
      <c r="F611" s="62">
        <v>1997</v>
      </c>
      <c r="G611" s="62">
        <v>1997</v>
      </c>
      <c r="H611" s="131">
        <v>0</v>
      </c>
      <c r="I611" s="131">
        <v>0</v>
      </c>
      <c r="J611" s="131">
        <v>0</v>
      </c>
      <c r="K611" s="131">
        <v>546</v>
      </c>
      <c r="L611" s="131">
        <v>0</v>
      </c>
      <c r="M611" s="131">
        <v>0</v>
      </c>
      <c r="N611" s="131">
        <v>538.29999999999995</v>
      </c>
      <c r="O611" s="131">
        <v>0</v>
      </c>
      <c r="P611" s="131">
        <v>0.3</v>
      </c>
      <c r="Q611" s="131">
        <v>0</v>
      </c>
      <c r="R611" s="131">
        <v>0</v>
      </c>
      <c r="S611" s="131">
        <v>0</v>
      </c>
      <c r="T611" s="131">
        <v>0</v>
      </c>
      <c r="U611" s="131">
        <v>0</v>
      </c>
      <c r="V611" s="131">
        <v>100.2</v>
      </c>
      <c r="W611" s="131">
        <v>0</v>
      </c>
      <c r="X611" s="131">
        <v>8845.1</v>
      </c>
      <c r="Y611" s="131">
        <v>0</v>
      </c>
      <c r="Z611" s="131">
        <v>0</v>
      </c>
      <c r="AA611" s="131">
        <v>0</v>
      </c>
      <c r="AB611" s="131">
        <v>0</v>
      </c>
      <c r="AC611" s="131">
        <v>0</v>
      </c>
      <c r="AD611" s="131">
        <v>0</v>
      </c>
      <c r="AE611" s="131">
        <v>0</v>
      </c>
      <c r="AF611" s="131">
        <v>0</v>
      </c>
      <c r="AG611" s="131">
        <v>3066.5</v>
      </c>
      <c r="AH611" s="43">
        <v>13096.4</v>
      </c>
    </row>
    <row r="612" spans="4:34">
      <c r="D612" s="62">
        <v>1996</v>
      </c>
      <c r="E612" s="62">
        <v>9</v>
      </c>
      <c r="F612" s="62">
        <v>1997</v>
      </c>
      <c r="G612" s="62">
        <v>1997</v>
      </c>
      <c r="H612" s="131">
        <v>0</v>
      </c>
      <c r="I612" s="131">
        <v>0</v>
      </c>
      <c r="J612" s="131">
        <v>0</v>
      </c>
      <c r="K612" s="131">
        <v>596.70000000000005</v>
      </c>
      <c r="L612" s="131">
        <v>0</v>
      </c>
      <c r="M612" s="131">
        <v>0</v>
      </c>
      <c r="N612" s="131">
        <v>413.8</v>
      </c>
      <c r="O612" s="131">
        <v>0</v>
      </c>
      <c r="P612" s="131">
        <v>2</v>
      </c>
      <c r="Q612" s="131">
        <v>0</v>
      </c>
      <c r="R612" s="131">
        <v>0</v>
      </c>
      <c r="S612" s="131">
        <v>0</v>
      </c>
      <c r="T612" s="131">
        <v>0</v>
      </c>
      <c r="U612" s="131">
        <v>0</v>
      </c>
      <c r="V612" s="131">
        <v>102.9</v>
      </c>
      <c r="W612" s="131">
        <v>0</v>
      </c>
      <c r="X612" s="131">
        <v>7725.2</v>
      </c>
      <c r="Y612" s="131">
        <v>0</v>
      </c>
      <c r="Z612" s="131">
        <v>0</v>
      </c>
      <c r="AA612" s="131">
        <v>0</v>
      </c>
      <c r="AB612" s="131">
        <v>0</v>
      </c>
      <c r="AC612" s="131">
        <v>0</v>
      </c>
      <c r="AD612" s="131">
        <v>0</v>
      </c>
      <c r="AE612" s="131">
        <v>0</v>
      </c>
      <c r="AF612" s="131">
        <v>0</v>
      </c>
      <c r="AG612" s="131">
        <v>2279.3000000000002</v>
      </c>
      <c r="AH612" s="43">
        <v>11119.900000000001</v>
      </c>
    </row>
    <row r="613" spans="4:34">
      <c r="D613" s="62">
        <v>1996</v>
      </c>
      <c r="E613" s="62">
        <v>10</v>
      </c>
      <c r="F613" s="62">
        <v>1997</v>
      </c>
      <c r="G613" s="62">
        <v>1997</v>
      </c>
      <c r="H613" s="131">
        <v>0</v>
      </c>
      <c r="I613" s="131">
        <v>0</v>
      </c>
      <c r="J613" s="131">
        <v>0</v>
      </c>
      <c r="K613" s="131">
        <v>476.4</v>
      </c>
      <c r="L613" s="131">
        <v>0</v>
      </c>
      <c r="M613" s="131">
        <v>0</v>
      </c>
      <c r="N613" s="131">
        <v>324.7</v>
      </c>
      <c r="O613" s="131">
        <v>0</v>
      </c>
      <c r="P613" s="131">
        <v>0.1</v>
      </c>
      <c r="Q613" s="131">
        <v>0</v>
      </c>
      <c r="R613" s="131">
        <v>0</v>
      </c>
      <c r="S613" s="131">
        <v>0</v>
      </c>
      <c r="T613" s="131">
        <v>0</v>
      </c>
      <c r="U613" s="131">
        <v>0</v>
      </c>
      <c r="V613" s="131">
        <v>242.8</v>
      </c>
      <c r="W613" s="131">
        <v>0</v>
      </c>
      <c r="X613" s="131">
        <v>6907.3</v>
      </c>
      <c r="Y613" s="131">
        <v>0</v>
      </c>
      <c r="Z613" s="131">
        <v>0</v>
      </c>
      <c r="AA613" s="131">
        <v>0</v>
      </c>
      <c r="AB613" s="131">
        <v>0</v>
      </c>
      <c r="AC613" s="131">
        <v>0</v>
      </c>
      <c r="AD613" s="131">
        <v>0</v>
      </c>
      <c r="AE613" s="131">
        <v>0</v>
      </c>
      <c r="AF613" s="131">
        <v>0</v>
      </c>
      <c r="AG613" s="131">
        <v>1750.2</v>
      </c>
      <c r="AH613" s="43">
        <v>9701.5</v>
      </c>
    </row>
    <row r="614" spans="4:34">
      <c r="D614" s="62">
        <v>1996</v>
      </c>
      <c r="E614" s="62">
        <v>11</v>
      </c>
      <c r="F614" s="62">
        <v>1997</v>
      </c>
      <c r="G614" s="62">
        <v>1997</v>
      </c>
      <c r="H614" s="131">
        <v>0</v>
      </c>
      <c r="I614" s="131">
        <v>0</v>
      </c>
      <c r="J614" s="131">
        <v>0</v>
      </c>
      <c r="K614" s="131">
        <v>265.8</v>
      </c>
      <c r="L614" s="131">
        <v>0</v>
      </c>
      <c r="M614" s="131">
        <v>0</v>
      </c>
      <c r="N614" s="131">
        <v>92</v>
      </c>
      <c r="O614" s="131">
        <v>0</v>
      </c>
      <c r="P614" s="131">
        <v>0.5</v>
      </c>
      <c r="Q614" s="131">
        <v>0</v>
      </c>
      <c r="R614" s="131">
        <v>0</v>
      </c>
      <c r="S614" s="131">
        <v>0</v>
      </c>
      <c r="T614" s="131">
        <v>0</v>
      </c>
      <c r="U614" s="131">
        <v>0</v>
      </c>
      <c r="V614" s="131">
        <v>192.9</v>
      </c>
      <c r="W614" s="131">
        <v>0</v>
      </c>
      <c r="X614" s="131">
        <v>3052.9</v>
      </c>
      <c r="Y614" s="131">
        <v>0</v>
      </c>
      <c r="Z614" s="131">
        <v>0</v>
      </c>
      <c r="AA614" s="131">
        <v>0</v>
      </c>
      <c r="AB614" s="131">
        <v>0</v>
      </c>
      <c r="AC614" s="131">
        <v>0</v>
      </c>
      <c r="AD614" s="131">
        <v>0</v>
      </c>
      <c r="AE614" s="131">
        <v>0</v>
      </c>
      <c r="AF614" s="131">
        <v>0</v>
      </c>
      <c r="AG614" s="131">
        <v>370.9</v>
      </c>
      <c r="AH614" s="43">
        <v>3975.0000000000005</v>
      </c>
    </row>
    <row r="615" spans="4:34">
      <c r="D615" s="62">
        <v>1996</v>
      </c>
      <c r="E615" s="62">
        <v>12</v>
      </c>
      <c r="F615" s="62">
        <v>1997</v>
      </c>
      <c r="G615" s="62">
        <v>1997</v>
      </c>
      <c r="H615" s="131">
        <v>0</v>
      </c>
      <c r="I615" s="131">
        <v>0</v>
      </c>
      <c r="J615" s="131">
        <v>0</v>
      </c>
      <c r="K615" s="131">
        <v>72.2</v>
      </c>
      <c r="L615" s="131">
        <v>0</v>
      </c>
      <c r="M615" s="131">
        <v>0</v>
      </c>
      <c r="N615" s="131">
        <v>72.8</v>
      </c>
      <c r="O615" s="131">
        <v>0</v>
      </c>
      <c r="P615" s="131">
        <v>0</v>
      </c>
      <c r="Q615" s="131">
        <v>0</v>
      </c>
      <c r="R615" s="131">
        <v>0</v>
      </c>
      <c r="S615" s="131">
        <v>0</v>
      </c>
      <c r="T615" s="131">
        <v>0</v>
      </c>
      <c r="U615" s="131">
        <v>0</v>
      </c>
      <c r="V615" s="131">
        <v>59.9</v>
      </c>
      <c r="W615" s="131">
        <v>0</v>
      </c>
      <c r="X615" s="131">
        <v>965.5</v>
      </c>
      <c r="Y615" s="131">
        <v>0</v>
      </c>
      <c r="Z615" s="131">
        <v>0</v>
      </c>
      <c r="AA615" s="131">
        <v>0</v>
      </c>
      <c r="AB615" s="131">
        <v>0</v>
      </c>
      <c r="AC615" s="131">
        <v>0</v>
      </c>
      <c r="AD615" s="131">
        <v>0</v>
      </c>
      <c r="AE615" s="131">
        <v>0</v>
      </c>
      <c r="AF615" s="131">
        <v>0</v>
      </c>
      <c r="AG615" s="131">
        <v>55.9</v>
      </c>
      <c r="AH615" s="43">
        <v>1226.3000000000002</v>
      </c>
    </row>
    <row r="616" spans="4:34">
      <c r="D616" s="62">
        <v>1997</v>
      </c>
      <c r="E616" s="62">
        <v>1</v>
      </c>
      <c r="F616" s="62">
        <v>1997</v>
      </c>
      <c r="G616" s="62">
        <v>1997</v>
      </c>
      <c r="H616" s="131">
        <v>0</v>
      </c>
      <c r="I616" s="131">
        <v>0</v>
      </c>
      <c r="J616" s="131">
        <v>0</v>
      </c>
      <c r="K616" s="131">
        <v>25.2</v>
      </c>
      <c r="L616" s="131">
        <v>0</v>
      </c>
      <c r="M616" s="131">
        <v>0</v>
      </c>
      <c r="N616" s="131">
        <v>30.3</v>
      </c>
      <c r="O616" s="131">
        <v>0</v>
      </c>
      <c r="P616" s="131">
        <v>0</v>
      </c>
      <c r="Q616" s="131">
        <v>0</v>
      </c>
      <c r="R616" s="131">
        <v>0</v>
      </c>
      <c r="S616" s="131">
        <v>0</v>
      </c>
      <c r="T616" s="131">
        <v>0</v>
      </c>
      <c r="U616" s="131">
        <v>0</v>
      </c>
      <c r="V616" s="131">
        <v>10.199999999999999</v>
      </c>
      <c r="W616" s="131">
        <v>0</v>
      </c>
      <c r="X616" s="131">
        <v>374.9</v>
      </c>
      <c r="Y616" s="131">
        <v>0</v>
      </c>
      <c r="Z616" s="131">
        <v>0</v>
      </c>
      <c r="AA616" s="131">
        <v>0</v>
      </c>
      <c r="AB616" s="131">
        <v>0</v>
      </c>
      <c r="AC616" s="131">
        <v>0</v>
      </c>
      <c r="AD616" s="131">
        <v>0</v>
      </c>
      <c r="AE616" s="131">
        <v>0</v>
      </c>
      <c r="AF616" s="131">
        <v>0</v>
      </c>
      <c r="AG616" s="131">
        <v>34.799999999999997</v>
      </c>
      <c r="AH616" s="43">
        <v>475.4</v>
      </c>
    </row>
    <row r="617" spans="4:34">
      <c r="D617" s="62">
        <v>1997</v>
      </c>
      <c r="E617" s="62">
        <v>2</v>
      </c>
      <c r="F617" s="62">
        <v>1997</v>
      </c>
      <c r="G617" s="62">
        <v>1997</v>
      </c>
      <c r="H617" s="131">
        <v>0</v>
      </c>
      <c r="I617" s="131">
        <v>0</v>
      </c>
      <c r="J617" s="131">
        <v>0</v>
      </c>
      <c r="K617" s="131">
        <v>128.19999999999999</v>
      </c>
      <c r="L617" s="131">
        <v>0</v>
      </c>
      <c r="M617" s="131">
        <v>0</v>
      </c>
      <c r="N617" s="131">
        <v>70.599999999999994</v>
      </c>
      <c r="O617" s="131">
        <v>0</v>
      </c>
      <c r="P617" s="131">
        <v>0.1</v>
      </c>
      <c r="Q617" s="131">
        <v>0</v>
      </c>
      <c r="R617" s="131">
        <v>0</v>
      </c>
      <c r="S617" s="131">
        <v>0</v>
      </c>
      <c r="T617" s="131">
        <v>0</v>
      </c>
      <c r="U617" s="131">
        <v>0</v>
      </c>
      <c r="V617" s="131">
        <v>30.5</v>
      </c>
      <c r="W617" s="131">
        <v>0</v>
      </c>
      <c r="X617" s="131">
        <v>1451.8</v>
      </c>
      <c r="Y617" s="131">
        <v>0</v>
      </c>
      <c r="Z617" s="131">
        <v>0</v>
      </c>
      <c r="AA617" s="131">
        <v>0</v>
      </c>
      <c r="AB617" s="131">
        <v>0</v>
      </c>
      <c r="AC617" s="131">
        <v>0</v>
      </c>
      <c r="AD617" s="131">
        <v>0</v>
      </c>
      <c r="AE617" s="131">
        <v>0</v>
      </c>
      <c r="AF617" s="131">
        <v>0</v>
      </c>
      <c r="AG617" s="131">
        <v>91.6</v>
      </c>
      <c r="AH617" s="43">
        <v>1772.7999999999997</v>
      </c>
    </row>
    <row r="618" spans="4:34">
      <c r="D618" s="62">
        <v>1997</v>
      </c>
      <c r="E618" s="62">
        <v>3</v>
      </c>
      <c r="F618" s="62">
        <v>1997</v>
      </c>
      <c r="G618" s="62">
        <v>1997</v>
      </c>
      <c r="H618" s="131">
        <v>0</v>
      </c>
      <c r="I618" s="131">
        <v>0</v>
      </c>
      <c r="J618" s="131">
        <v>0</v>
      </c>
      <c r="K618" s="131">
        <v>442</v>
      </c>
      <c r="L618" s="131">
        <v>0</v>
      </c>
      <c r="M618" s="131">
        <v>0</v>
      </c>
      <c r="N618" s="131">
        <v>138.9</v>
      </c>
      <c r="O618" s="131">
        <v>0</v>
      </c>
      <c r="P618" s="131">
        <v>0</v>
      </c>
      <c r="Q618" s="131">
        <v>0</v>
      </c>
      <c r="R618" s="131">
        <v>0</v>
      </c>
      <c r="S618" s="131">
        <v>9.1</v>
      </c>
      <c r="T618" s="131">
        <v>0</v>
      </c>
      <c r="U618" s="131">
        <v>0</v>
      </c>
      <c r="V618" s="131">
        <v>89.5</v>
      </c>
      <c r="W618" s="131">
        <v>0</v>
      </c>
      <c r="X618" s="131">
        <v>5305.9</v>
      </c>
      <c r="Y618" s="131">
        <v>0</v>
      </c>
      <c r="Z618" s="131">
        <v>0</v>
      </c>
      <c r="AA618" s="131">
        <v>0</v>
      </c>
      <c r="AB618" s="131">
        <v>0</v>
      </c>
      <c r="AC618" s="131">
        <v>0</v>
      </c>
      <c r="AD618" s="131">
        <v>0</v>
      </c>
      <c r="AE618" s="131">
        <v>0</v>
      </c>
      <c r="AF618" s="131">
        <v>0</v>
      </c>
      <c r="AG618" s="131">
        <v>995.6</v>
      </c>
      <c r="AH618" s="43">
        <v>6981</v>
      </c>
    </row>
    <row r="619" spans="4:34">
      <c r="D619" s="62">
        <v>1997</v>
      </c>
      <c r="E619" s="62">
        <v>4</v>
      </c>
      <c r="F619" s="62">
        <v>1997</v>
      </c>
      <c r="G619" s="62">
        <v>1997</v>
      </c>
      <c r="H619" s="131">
        <v>0</v>
      </c>
      <c r="I619" s="131">
        <v>0</v>
      </c>
      <c r="J619" s="131">
        <v>0</v>
      </c>
      <c r="K619" s="131">
        <v>577.4</v>
      </c>
      <c r="L619" s="131">
        <v>0</v>
      </c>
      <c r="M619" s="131">
        <v>0</v>
      </c>
      <c r="N619" s="131">
        <v>236.1</v>
      </c>
      <c r="O619" s="131">
        <v>0</v>
      </c>
      <c r="P619" s="131">
        <v>0.3</v>
      </c>
      <c r="Q619" s="131">
        <v>0</v>
      </c>
      <c r="R619" s="131">
        <v>0</v>
      </c>
      <c r="S619" s="131">
        <v>0</v>
      </c>
      <c r="T619" s="131">
        <v>0</v>
      </c>
      <c r="U619" s="131">
        <v>0</v>
      </c>
      <c r="V619" s="131">
        <v>130.9</v>
      </c>
      <c r="W619" s="131">
        <v>0</v>
      </c>
      <c r="X619" s="131">
        <v>5403.4</v>
      </c>
      <c r="Y619" s="131">
        <v>0</v>
      </c>
      <c r="Z619" s="131">
        <v>0</v>
      </c>
      <c r="AA619" s="131">
        <v>0</v>
      </c>
      <c r="AB619" s="131">
        <v>0</v>
      </c>
      <c r="AC619" s="131">
        <v>0</v>
      </c>
      <c r="AD619" s="131">
        <v>0</v>
      </c>
      <c r="AE619" s="131">
        <v>0</v>
      </c>
      <c r="AF619" s="131">
        <v>0</v>
      </c>
      <c r="AG619" s="131">
        <v>1223.9000000000001</v>
      </c>
      <c r="AH619" s="43">
        <v>7572</v>
      </c>
    </row>
    <row r="620" spans="4:34">
      <c r="D620" s="62">
        <v>1997</v>
      </c>
      <c r="E620" s="62">
        <v>5</v>
      </c>
      <c r="F620" s="62">
        <v>1997</v>
      </c>
      <c r="G620" s="62">
        <v>1998</v>
      </c>
      <c r="H620" s="131">
        <v>0</v>
      </c>
      <c r="I620" s="131">
        <v>0</v>
      </c>
      <c r="J620" s="131">
        <v>0</v>
      </c>
      <c r="K620" s="131">
        <v>539.70000000000005</v>
      </c>
      <c r="L620" s="131">
        <v>0</v>
      </c>
      <c r="M620" s="131">
        <v>0</v>
      </c>
      <c r="N620" s="131">
        <v>549.20000000000005</v>
      </c>
      <c r="O620" s="131">
        <v>0</v>
      </c>
      <c r="P620" s="131">
        <v>1.8</v>
      </c>
      <c r="Q620" s="131">
        <v>0</v>
      </c>
      <c r="R620" s="131">
        <v>0</v>
      </c>
      <c r="S620" s="131">
        <v>0</v>
      </c>
      <c r="T620" s="131">
        <v>0</v>
      </c>
      <c r="U620" s="131">
        <v>0</v>
      </c>
      <c r="V620" s="131">
        <v>114.7</v>
      </c>
      <c r="W620" s="131">
        <v>0</v>
      </c>
      <c r="X620" s="131">
        <v>7259.4</v>
      </c>
      <c r="Y620" s="131">
        <v>0</v>
      </c>
      <c r="Z620" s="131">
        <v>0</v>
      </c>
      <c r="AA620" s="131">
        <v>0</v>
      </c>
      <c r="AB620" s="131">
        <v>0</v>
      </c>
      <c r="AC620" s="131">
        <v>0</v>
      </c>
      <c r="AD620" s="131">
        <v>0</v>
      </c>
      <c r="AE620" s="131">
        <v>0</v>
      </c>
      <c r="AF620" s="131">
        <v>0</v>
      </c>
      <c r="AG620" s="131">
        <v>2049.8000000000002</v>
      </c>
      <c r="AH620" s="43">
        <v>10514.599999999999</v>
      </c>
    </row>
    <row r="621" spans="4:34">
      <c r="D621" s="62">
        <v>1997</v>
      </c>
      <c r="E621" s="62">
        <v>6</v>
      </c>
      <c r="F621" s="62">
        <v>1997</v>
      </c>
      <c r="G621" s="62">
        <v>1998</v>
      </c>
      <c r="H621" s="131">
        <v>0</v>
      </c>
      <c r="I621" s="131">
        <v>0</v>
      </c>
      <c r="J621" s="131">
        <v>0</v>
      </c>
      <c r="K621" s="131">
        <v>533.1</v>
      </c>
      <c r="L621" s="131">
        <v>0</v>
      </c>
      <c r="M621" s="131">
        <v>0</v>
      </c>
      <c r="N621" s="131">
        <v>523.9</v>
      </c>
      <c r="O621" s="131">
        <v>0</v>
      </c>
      <c r="P621" s="131">
        <v>0.5</v>
      </c>
      <c r="Q621" s="131">
        <v>0</v>
      </c>
      <c r="R621" s="131">
        <v>0</v>
      </c>
      <c r="S621" s="131">
        <v>25.5</v>
      </c>
      <c r="T621" s="131">
        <v>0</v>
      </c>
      <c r="U621" s="131">
        <v>0</v>
      </c>
      <c r="V621" s="131">
        <v>86.8</v>
      </c>
      <c r="W621" s="131">
        <v>0</v>
      </c>
      <c r="X621" s="131">
        <v>6978.3</v>
      </c>
      <c r="Y621" s="131">
        <v>0</v>
      </c>
      <c r="Z621" s="131">
        <v>0</v>
      </c>
      <c r="AA621" s="131">
        <v>0</v>
      </c>
      <c r="AB621" s="131">
        <v>0</v>
      </c>
      <c r="AC621" s="131">
        <v>0</v>
      </c>
      <c r="AD621" s="131">
        <v>0</v>
      </c>
      <c r="AE621" s="131">
        <v>0</v>
      </c>
      <c r="AF621" s="131">
        <v>0</v>
      </c>
      <c r="AG621" s="131">
        <v>1898.9</v>
      </c>
      <c r="AH621" s="43">
        <v>10047</v>
      </c>
    </row>
    <row r="622" spans="4:34">
      <c r="D622" s="62">
        <v>1997</v>
      </c>
      <c r="E622" s="62">
        <v>7</v>
      </c>
      <c r="F622" s="62">
        <v>1998</v>
      </c>
      <c r="G622" s="62">
        <v>1998</v>
      </c>
      <c r="H622" s="131">
        <v>0</v>
      </c>
      <c r="I622" s="131">
        <v>0</v>
      </c>
      <c r="J622" s="131">
        <v>0</v>
      </c>
      <c r="K622" s="131">
        <v>531.9</v>
      </c>
      <c r="L622" s="131">
        <v>0</v>
      </c>
      <c r="M622" s="131">
        <v>0</v>
      </c>
      <c r="N622" s="131">
        <v>795.9</v>
      </c>
      <c r="O622" s="131">
        <v>0</v>
      </c>
      <c r="P622" s="131">
        <v>1.9</v>
      </c>
      <c r="Q622" s="131">
        <v>0</v>
      </c>
      <c r="R622" s="131">
        <v>0</v>
      </c>
      <c r="S622" s="131">
        <v>0</v>
      </c>
      <c r="T622" s="131">
        <v>0</v>
      </c>
      <c r="U622" s="131">
        <v>0</v>
      </c>
      <c r="V622" s="131">
        <v>97.2</v>
      </c>
      <c r="W622" s="131">
        <v>0</v>
      </c>
      <c r="X622" s="131">
        <v>8176.5</v>
      </c>
      <c r="Y622" s="131">
        <v>0</v>
      </c>
      <c r="Z622" s="131">
        <v>0</v>
      </c>
      <c r="AA622" s="131">
        <v>0</v>
      </c>
      <c r="AB622" s="131">
        <v>0</v>
      </c>
      <c r="AC622" s="131">
        <v>0</v>
      </c>
      <c r="AD622" s="131">
        <v>0</v>
      </c>
      <c r="AE622" s="131">
        <v>0</v>
      </c>
      <c r="AF622" s="131">
        <v>0</v>
      </c>
      <c r="AG622" s="131">
        <v>2614.1999999999998</v>
      </c>
      <c r="AH622" s="43">
        <v>12217.599999999999</v>
      </c>
    </row>
    <row r="623" spans="4:34">
      <c r="D623" s="62">
        <v>1997</v>
      </c>
      <c r="E623" s="62">
        <v>8</v>
      </c>
      <c r="F623" s="62">
        <v>1998</v>
      </c>
      <c r="G623" s="62">
        <v>1998</v>
      </c>
      <c r="H623" s="131">
        <v>0</v>
      </c>
      <c r="I623" s="131">
        <v>0</v>
      </c>
      <c r="J623" s="131">
        <v>0</v>
      </c>
      <c r="K623" s="131">
        <v>590.1</v>
      </c>
      <c r="L623" s="131">
        <v>0</v>
      </c>
      <c r="M623" s="131">
        <v>0</v>
      </c>
      <c r="N623" s="131">
        <v>954.1</v>
      </c>
      <c r="O623" s="131">
        <v>0</v>
      </c>
      <c r="P623" s="131">
        <v>0.6</v>
      </c>
      <c r="Q623" s="131">
        <v>0</v>
      </c>
      <c r="R623" s="131">
        <v>0</v>
      </c>
      <c r="S623" s="131">
        <v>0</v>
      </c>
      <c r="T623" s="131">
        <v>0</v>
      </c>
      <c r="U623" s="131">
        <v>0</v>
      </c>
      <c r="V623" s="131">
        <v>93.6</v>
      </c>
      <c r="W623" s="131">
        <v>0</v>
      </c>
      <c r="X623" s="131">
        <v>8865.2000000000007</v>
      </c>
      <c r="Y623" s="131">
        <v>0</v>
      </c>
      <c r="Z623" s="131">
        <v>0</v>
      </c>
      <c r="AA623" s="131">
        <v>0</v>
      </c>
      <c r="AB623" s="131">
        <v>0</v>
      </c>
      <c r="AC623" s="131">
        <v>0</v>
      </c>
      <c r="AD623" s="131">
        <v>0</v>
      </c>
      <c r="AE623" s="131">
        <v>0</v>
      </c>
      <c r="AF623" s="131">
        <v>0</v>
      </c>
      <c r="AG623" s="131">
        <v>3707.6</v>
      </c>
      <c r="AH623" s="43">
        <v>14211.2</v>
      </c>
    </row>
    <row r="624" spans="4:34">
      <c r="D624" s="62">
        <v>1997</v>
      </c>
      <c r="E624" s="62">
        <v>9</v>
      </c>
      <c r="F624" s="62">
        <v>1998</v>
      </c>
      <c r="G624" s="62">
        <v>1998</v>
      </c>
      <c r="H624" s="131">
        <v>0</v>
      </c>
      <c r="I624" s="131">
        <v>0</v>
      </c>
      <c r="J624" s="131">
        <v>0</v>
      </c>
      <c r="K624" s="131">
        <v>691.1</v>
      </c>
      <c r="L624" s="131">
        <v>0</v>
      </c>
      <c r="M624" s="131">
        <v>0</v>
      </c>
      <c r="N624" s="131">
        <v>459.2</v>
      </c>
      <c r="O624" s="131">
        <v>0</v>
      </c>
      <c r="P624" s="131">
        <v>0.3</v>
      </c>
      <c r="Q624" s="131">
        <v>0</v>
      </c>
      <c r="R624" s="131">
        <v>0</v>
      </c>
      <c r="S624" s="131">
        <v>0</v>
      </c>
      <c r="T624" s="131">
        <v>0</v>
      </c>
      <c r="U624" s="131">
        <v>0</v>
      </c>
      <c r="V624" s="131">
        <v>105.5</v>
      </c>
      <c r="W624" s="131">
        <v>0</v>
      </c>
      <c r="X624" s="131">
        <v>7372.9</v>
      </c>
      <c r="Y624" s="131">
        <v>0</v>
      </c>
      <c r="Z624" s="131">
        <v>0</v>
      </c>
      <c r="AA624" s="131">
        <v>0</v>
      </c>
      <c r="AB624" s="131">
        <v>0</v>
      </c>
      <c r="AC624" s="131">
        <v>0</v>
      </c>
      <c r="AD624" s="131">
        <v>0</v>
      </c>
      <c r="AE624" s="131">
        <v>0</v>
      </c>
      <c r="AF624" s="131">
        <v>0</v>
      </c>
      <c r="AG624" s="131">
        <v>2576.8000000000002</v>
      </c>
      <c r="AH624" s="43">
        <v>11205.8</v>
      </c>
    </row>
    <row r="625" spans="4:34">
      <c r="D625" s="62">
        <v>1997</v>
      </c>
      <c r="E625" s="62">
        <v>10</v>
      </c>
      <c r="F625" s="62">
        <v>1998</v>
      </c>
      <c r="G625" s="62">
        <v>1998</v>
      </c>
      <c r="H625" s="131">
        <v>0</v>
      </c>
      <c r="I625" s="131">
        <v>0</v>
      </c>
      <c r="J625" s="131">
        <v>0</v>
      </c>
      <c r="K625" s="131">
        <v>822.5</v>
      </c>
      <c r="L625" s="131">
        <v>0</v>
      </c>
      <c r="M625" s="131">
        <v>0</v>
      </c>
      <c r="N625" s="131">
        <v>217.9</v>
      </c>
      <c r="O625" s="131">
        <v>0</v>
      </c>
      <c r="P625" s="131">
        <v>0.5</v>
      </c>
      <c r="Q625" s="131">
        <v>0</v>
      </c>
      <c r="R625" s="131">
        <v>0</v>
      </c>
      <c r="S625" s="131">
        <v>0</v>
      </c>
      <c r="T625" s="131">
        <v>0</v>
      </c>
      <c r="U625" s="131">
        <v>0</v>
      </c>
      <c r="V625" s="131">
        <v>181.7</v>
      </c>
      <c r="W625" s="131">
        <v>0</v>
      </c>
      <c r="X625" s="131">
        <v>6826.5</v>
      </c>
      <c r="Y625" s="131">
        <v>0</v>
      </c>
      <c r="Z625" s="131">
        <v>0</v>
      </c>
      <c r="AA625" s="131">
        <v>0</v>
      </c>
      <c r="AB625" s="131">
        <v>0</v>
      </c>
      <c r="AC625" s="131">
        <v>0</v>
      </c>
      <c r="AD625" s="131">
        <v>0</v>
      </c>
      <c r="AE625" s="131">
        <v>0</v>
      </c>
      <c r="AF625" s="131">
        <v>0</v>
      </c>
      <c r="AG625" s="131">
        <v>1532.9</v>
      </c>
      <c r="AH625" s="43">
        <v>9582</v>
      </c>
    </row>
    <row r="626" spans="4:34">
      <c r="D626" s="62">
        <v>1997</v>
      </c>
      <c r="E626" s="62">
        <v>11</v>
      </c>
      <c r="F626" s="62">
        <v>1998</v>
      </c>
      <c r="G626" s="62">
        <v>1998</v>
      </c>
      <c r="H626" s="131">
        <v>0</v>
      </c>
      <c r="I626" s="131">
        <v>0</v>
      </c>
      <c r="J626" s="131">
        <v>0</v>
      </c>
      <c r="K626" s="131">
        <v>403.5</v>
      </c>
      <c r="L626" s="131">
        <v>0</v>
      </c>
      <c r="M626" s="131">
        <v>0</v>
      </c>
      <c r="N626" s="131">
        <v>133.6</v>
      </c>
      <c r="O626" s="131">
        <v>0</v>
      </c>
      <c r="P626" s="131">
        <v>0.5</v>
      </c>
      <c r="Q626" s="131">
        <v>0</v>
      </c>
      <c r="R626" s="131">
        <v>0</v>
      </c>
      <c r="S626" s="131">
        <v>33.299999999999997</v>
      </c>
      <c r="T626" s="131">
        <v>0</v>
      </c>
      <c r="U626" s="131">
        <v>0</v>
      </c>
      <c r="V626" s="131">
        <v>233.3</v>
      </c>
      <c r="W626" s="131">
        <v>0</v>
      </c>
      <c r="X626" s="131">
        <v>3930.1</v>
      </c>
      <c r="Y626" s="131">
        <v>0</v>
      </c>
      <c r="Z626" s="131">
        <v>0</v>
      </c>
      <c r="AA626" s="131">
        <v>0</v>
      </c>
      <c r="AB626" s="131">
        <v>0</v>
      </c>
      <c r="AC626" s="131">
        <v>0</v>
      </c>
      <c r="AD626" s="131">
        <v>0</v>
      </c>
      <c r="AE626" s="131">
        <v>0</v>
      </c>
      <c r="AF626" s="131">
        <v>0</v>
      </c>
      <c r="AG626" s="131">
        <v>552.5</v>
      </c>
      <c r="AH626" s="43">
        <v>5286.8</v>
      </c>
    </row>
    <row r="627" spans="4:34">
      <c r="D627" s="62">
        <v>1997</v>
      </c>
      <c r="E627" s="62">
        <v>12</v>
      </c>
      <c r="F627" s="62">
        <v>1998</v>
      </c>
      <c r="G627" s="62">
        <v>1998</v>
      </c>
      <c r="H627" s="131">
        <v>0</v>
      </c>
      <c r="I627" s="131">
        <v>0</v>
      </c>
      <c r="J627" s="131">
        <v>0</v>
      </c>
      <c r="K627" s="131">
        <v>98.4</v>
      </c>
      <c r="L627" s="131">
        <v>0</v>
      </c>
      <c r="M627" s="131">
        <v>0</v>
      </c>
      <c r="N627" s="131">
        <v>57.3</v>
      </c>
      <c r="O627" s="131">
        <v>0</v>
      </c>
      <c r="P627" s="131">
        <v>0</v>
      </c>
      <c r="Q627" s="131">
        <v>0</v>
      </c>
      <c r="R627" s="131">
        <v>0</v>
      </c>
      <c r="S627" s="131">
        <v>0</v>
      </c>
      <c r="T627" s="131">
        <v>0</v>
      </c>
      <c r="U627" s="131">
        <v>0</v>
      </c>
      <c r="V627" s="131">
        <v>44.7</v>
      </c>
      <c r="W627" s="131">
        <v>0</v>
      </c>
      <c r="X627" s="131">
        <v>1476.2</v>
      </c>
      <c r="Y627" s="131">
        <v>0</v>
      </c>
      <c r="Z627" s="131">
        <v>0</v>
      </c>
      <c r="AA627" s="131">
        <v>0</v>
      </c>
      <c r="AB627" s="131">
        <v>0</v>
      </c>
      <c r="AC627" s="131">
        <v>0</v>
      </c>
      <c r="AD627" s="131">
        <v>0</v>
      </c>
      <c r="AE627" s="131">
        <v>0</v>
      </c>
      <c r="AF627" s="131">
        <v>0</v>
      </c>
      <c r="AG627" s="131">
        <v>73</v>
      </c>
      <c r="AH627" s="43">
        <v>1749.6</v>
      </c>
    </row>
    <row r="628" spans="4:34">
      <c r="D628" s="62">
        <v>1998</v>
      </c>
      <c r="E628" s="62">
        <v>1</v>
      </c>
      <c r="F628" s="62">
        <v>1998</v>
      </c>
      <c r="G628" s="62">
        <v>1998</v>
      </c>
      <c r="H628" s="131">
        <v>0</v>
      </c>
      <c r="I628" s="131">
        <v>0</v>
      </c>
      <c r="J628" s="131">
        <v>0</v>
      </c>
      <c r="K628" s="131">
        <v>116.2</v>
      </c>
      <c r="L628" s="131">
        <v>0</v>
      </c>
      <c r="M628" s="131">
        <v>0</v>
      </c>
      <c r="N628" s="131">
        <v>66.400000000000006</v>
      </c>
      <c r="O628" s="131">
        <v>0</v>
      </c>
      <c r="P628" s="131">
        <v>0</v>
      </c>
      <c r="Q628" s="131">
        <v>0</v>
      </c>
      <c r="R628" s="131">
        <v>0</v>
      </c>
      <c r="S628" s="131">
        <v>0</v>
      </c>
      <c r="T628" s="131">
        <v>0</v>
      </c>
      <c r="U628" s="131">
        <v>0</v>
      </c>
      <c r="V628" s="131">
        <v>56.7</v>
      </c>
      <c r="W628" s="131">
        <v>0</v>
      </c>
      <c r="X628" s="131">
        <v>1085.3</v>
      </c>
      <c r="Y628" s="131">
        <v>0</v>
      </c>
      <c r="Z628" s="131">
        <v>0</v>
      </c>
      <c r="AA628" s="131">
        <v>0</v>
      </c>
      <c r="AB628" s="131">
        <v>0</v>
      </c>
      <c r="AC628" s="131">
        <v>0</v>
      </c>
      <c r="AD628" s="131">
        <v>0</v>
      </c>
      <c r="AE628" s="131">
        <v>0</v>
      </c>
      <c r="AF628" s="131">
        <v>0</v>
      </c>
      <c r="AG628" s="131">
        <v>78.5</v>
      </c>
      <c r="AH628" s="43">
        <v>1403.1</v>
      </c>
    </row>
    <row r="629" spans="4:34">
      <c r="D629" s="62">
        <v>1998</v>
      </c>
      <c r="E629" s="62">
        <v>2</v>
      </c>
      <c r="F629" s="62">
        <v>1998</v>
      </c>
      <c r="G629" s="62">
        <v>1998</v>
      </c>
      <c r="H629" s="131">
        <v>0</v>
      </c>
      <c r="I629" s="131">
        <v>0</v>
      </c>
      <c r="J629" s="131">
        <v>0</v>
      </c>
      <c r="K629" s="131">
        <v>34.5</v>
      </c>
      <c r="L629" s="131">
        <v>0</v>
      </c>
      <c r="M629" s="131">
        <v>0</v>
      </c>
      <c r="N629" s="131">
        <v>17.7</v>
      </c>
      <c r="O629" s="131">
        <v>0</v>
      </c>
      <c r="P629" s="131">
        <v>0</v>
      </c>
      <c r="Q629" s="131">
        <v>0</v>
      </c>
      <c r="R629" s="131">
        <v>0</v>
      </c>
      <c r="S629" s="131">
        <v>8.3000000000000007</v>
      </c>
      <c r="T629" s="131">
        <v>0</v>
      </c>
      <c r="U629" s="131">
        <v>0</v>
      </c>
      <c r="V629" s="131">
        <v>19.899999999999999</v>
      </c>
      <c r="W629" s="131">
        <v>0</v>
      </c>
      <c r="X629" s="131">
        <v>268</v>
      </c>
      <c r="Y629" s="131">
        <v>0</v>
      </c>
      <c r="Z629" s="131">
        <v>0</v>
      </c>
      <c r="AA629" s="131">
        <v>0</v>
      </c>
      <c r="AB629" s="131">
        <v>0</v>
      </c>
      <c r="AC629" s="131">
        <v>0</v>
      </c>
      <c r="AD629" s="131">
        <v>0</v>
      </c>
      <c r="AE629" s="131">
        <v>0</v>
      </c>
      <c r="AF629" s="131">
        <v>0</v>
      </c>
      <c r="AG629" s="131">
        <v>0</v>
      </c>
      <c r="AH629" s="43">
        <v>348.4</v>
      </c>
    </row>
    <row r="630" spans="4:34">
      <c r="D630" s="62">
        <v>1998</v>
      </c>
      <c r="E630" s="62">
        <v>3</v>
      </c>
      <c r="F630" s="62">
        <v>1998</v>
      </c>
      <c r="G630" s="62">
        <v>1998</v>
      </c>
      <c r="H630" s="131">
        <v>0</v>
      </c>
      <c r="I630" s="131">
        <v>0</v>
      </c>
      <c r="J630" s="131">
        <v>0</v>
      </c>
      <c r="K630" s="131">
        <v>100.4</v>
      </c>
      <c r="L630" s="131">
        <v>0</v>
      </c>
      <c r="M630" s="131">
        <v>0</v>
      </c>
      <c r="N630" s="131">
        <v>56.6</v>
      </c>
      <c r="O630" s="131">
        <v>0</v>
      </c>
      <c r="P630" s="131">
        <v>0</v>
      </c>
      <c r="Q630" s="131">
        <v>0</v>
      </c>
      <c r="R630" s="131">
        <v>0</v>
      </c>
      <c r="S630" s="131">
        <v>0</v>
      </c>
      <c r="T630" s="131">
        <v>0</v>
      </c>
      <c r="U630" s="131">
        <v>0</v>
      </c>
      <c r="V630" s="131">
        <v>18.7</v>
      </c>
      <c r="W630" s="131">
        <v>0</v>
      </c>
      <c r="X630" s="131">
        <v>961.6</v>
      </c>
      <c r="Y630" s="131">
        <v>0</v>
      </c>
      <c r="Z630" s="131">
        <v>0</v>
      </c>
      <c r="AA630" s="131">
        <v>0</v>
      </c>
      <c r="AB630" s="131">
        <v>0</v>
      </c>
      <c r="AC630" s="131">
        <v>0</v>
      </c>
      <c r="AD630" s="131">
        <v>0</v>
      </c>
      <c r="AE630" s="131">
        <v>0</v>
      </c>
      <c r="AF630" s="131">
        <v>0</v>
      </c>
      <c r="AG630" s="131">
        <v>22.7</v>
      </c>
      <c r="AH630" s="43">
        <v>1160</v>
      </c>
    </row>
    <row r="631" spans="4:34">
      <c r="D631" s="62">
        <v>1998</v>
      </c>
      <c r="E631" s="62">
        <v>4</v>
      </c>
      <c r="F631" s="62">
        <v>1998</v>
      </c>
      <c r="G631" s="62">
        <v>1998</v>
      </c>
      <c r="H631" s="131">
        <v>0</v>
      </c>
      <c r="I631" s="131">
        <v>0</v>
      </c>
      <c r="J631" s="131">
        <v>0</v>
      </c>
      <c r="K631" s="131">
        <v>130.4</v>
      </c>
      <c r="L631" s="131">
        <v>0</v>
      </c>
      <c r="M631" s="131">
        <v>0</v>
      </c>
      <c r="N631" s="131">
        <v>105.9</v>
      </c>
      <c r="O631" s="131">
        <v>0</v>
      </c>
      <c r="P631" s="131">
        <v>0.1</v>
      </c>
      <c r="Q631" s="131">
        <v>0</v>
      </c>
      <c r="R631" s="131">
        <v>0</v>
      </c>
      <c r="S631" s="131">
        <v>0</v>
      </c>
      <c r="T631" s="131">
        <v>0</v>
      </c>
      <c r="U631" s="131">
        <v>0</v>
      </c>
      <c r="V631" s="131">
        <v>30.8</v>
      </c>
      <c r="W631" s="131">
        <v>0</v>
      </c>
      <c r="X631" s="131">
        <v>1417.1</v>
      </c>
      <c r="Y631" s="131">
        <v>0</v>
      </c>
      <c r="Z631" s="131">
        <v>0</v>
      </c>
      <c r="AA631" s="131">
        <v>0</v>
      </c>
      <c r="AB631" s="131">
        <v>0</v>
      </c>
      <c r="AC631" s="131">
        <v>0</v>
      </c>
      <c r="AD631" s="131">
        <v>0</v>
      </c>
      <c r="AE631" s="131">
        <v>0</v>
      </c>
      <c r="AF631" s="131">
        <v>0</v>
      </c>
      <c r="AG631" s="131">
        <v>232.5</v>
      </c>
      <c r="AH631" s="43">
        <v>1916.8</v>
      </c>
    </row>
    <row r="632" spans="4:34">
      <c r="D632" s="62">
        <v>1998</v>
      </c>
      <c r="E632" s="62">
        <v>5</v>
      </c>
      <c r="F632" s="62">
        <v>1998</v>
      </c>
      <c r="G632" s="62">
        <v>1999</v>
      </c>
      <c r="H632" s="131">
        <v>0</v>
      </c>
      <c r="I632" s="131">
        <v>0</v>
      </c>
      <c r="J632" s="131">
        <v>0</v>
      </c>
      <c r="K632" s="131">
        <v>189.5</v>
      </c>
      <c r="L632" s="131">
        <v>0</v>
      </c>
      <c r="M632" s="131">
        <v>0</v>
      </c>
      <c r="N632" s="131">
        <v>103.9</v>
      </c>
      <c r="O632" s="131">
        <v>0</v>
      </c>
      <c r="P632" s="131">
        <v>0.4</v>
      </c>
      <c r="Q632" s="131">
        <v>0</v>
      </c>
      <c r="R632" s="131">
        <v>0</v>
      </c>
      <c r="S632" s="131">
        <v>0</v>
      </c>
      <c r="T632" s="131">
        <v>0</v>
      </c>
      <c r="U632" s="131">
        <v>0</v>
      </c>
      <c r="V632" s="131">
        <v>44.4</v>
      </c>
      <c r="W632" s="131">
        <v>0</v>
      </c>
      <c r="X632" s="131">
        <v>2633.3</v>
      </c>
      <c r="Y632" s="131">
        <v>0</v>
      </c>
      <c r="Z632" s="131">
        <v>0</v>
      </c>
      <c r="AA632" s="131">
        <v>0</v>
      </c>
      <c r="AB632" s="131">
        <v>0</v>
      </c>
      <c r="AC632" s="131">
        <v>0</v>
      </c>
      <c r="AD632" s="131">
        <v>0</v>
      </c>
      <c r="AE632" s="131">
        <v>0</v>
      </c>
      <c r="AF632" s="131">
        <v>0</v>
      </c>
      <c r="AG632" s="131">
        <v>265.7</v>
      </c>
      <c r="AH632" s="43">
        <v>3237.2</v>
      </c>
    </row>
    <row r="633" spans="4:34">
      <c r="D633" s="62">
        <v>1998</v>
      </c>
      <c r="E633" s="62">
        <v>6</v>
      </c>
      <c r="F633" s="62">
        <v>1998</v>
      </c>
      <c r="G633" s="62">
        <v>1999</v>
      </c>
      <c r="H633" s="131">
        <v>0</v>
      </c>
      <c r="I633" s="131">
        <v>0</v>
      </c>
      <c r="J633" s="131">
        <v>0</v>
      </c>
      <c r="K633" s="131">
        <v>396.3</v>
      </c>
      <c r="L633" s="131">
        <v>0</v>
      </c>
      <c r="M633" s="131">
        <v>0</v>
      </c>
      <c r="N633" s="131">
        <v>309.39999999999998</v>
      </c>
      <c r="O633" s="131">
        <v>0</v>
      </c>
      <c r="P633" s="131">
        <v>1.1000000000000001</v>
      </c>
      <c r="Q633" s="131">
        <v>0</v>
      </c>
      <c r="R633" s="131">
        <v>0</v>
      </c>
      <c r="S633" s="131">
        <v>10.5</v>
      </c>
      <c r="T633" s="131">
        <v>0</v>
      </c>
      <c r="U633" s="131">
        <v>0</v>
      </c>
      <c r="V633" s="131">
        <v>54.8</v>
      </c>
      <c r="W633" s="131">
        <v>0</v>
      </c>
      <c r="X633" s="131">
        <v>5341.1</v>
      </c>
      <c r="Y633" s="131">
        <v>0</v>
      </c>
      <c r="Z633" s="131">
        <v>0</v>
      </c>
      <c r="AA633" s="131">
        <v>0</v>
      </c>
      <c r="AB633" s="131">
        <v>0</v>
      </c>
      <c r="AC633" s="131">
        <v>0</v>
      </c>
      <c r="AD633" s="131">
        <v>0</v>
      </c>
      <c r="AE633" s="131">
        <v>0</v>
      </c>
      <c r="AF633" s="131">
        <v>0</v>
      </c>
      <c r="AG633" s="131">
        <v>1360.1</v>
      </c>
      <c r="AH633" s="43">
        <v>7473.3000000000011</v>
      </c>
    </row>
    <row r="634" spans="4:34">
      <c r="D634" s="62">
        <v>1998</v>
      </c>
      <c r="E634" s="62">
        <v>7</v>
      </c>
      <c r="F634" s="62">
        <v>1999</v>
      </c>
      <c r="G634" s="62">
        <v>1999</v>
      </c>
      <c r="H634" s="131">
        <v>0</v>
      </c>
      <c r="I634" s="131">
        <v>0</v>
      </c>
      <c r="J634" s="131">
        <v>0</v>
      </c>
      <c r="K634" s="131">
        <v>560</v>
      </c>
      <c r="L634" s="131">
        <v>0</v>
      </c>
      <c r="M634" s="131">
        <v>0</v>
      </c>
      <c r="N634" s="131">
        <v>536.5</v>
      </c>
      <c r="O634" s="131">
        <v>0</v>
      </c>
      <c r="P634" s="131">
        <v>1.3</v>
      </c>
      <c r="Q634" s="131">
        <v>0</v>
      </c>
      <c r="R634" s="131">
        <v>0</v>
      </c>
      <c r="S634" s="131">
        <v>0</v>
      </c>
      <c r="T634" s="131">
        <v>0</v>
      </c>
      <c r="U634" s="131">
        <v>0</v>
      </c>
      <c r="V634" s="131">
        <v>91.5</v>
      </c>
      <c r="W634" s="131">
        <v>0</v>
      </c>
      <c r="X634" s="131">
        <v>8897.4</v>
      </c>
      <c r="Y634" s="131">
        <v>0</v>
      </c>
      <c r="Z634" s="131">
        <v>0</v>
      </c>
      <c r="AA634" s="131">
        <v>0</v>
      </c>
      <c r="AB634" s="131">
        <v>0</v>
      </c>
      <c r="AC634" s="131">
        <v>0</v>
      </c>
      <c r="AD634" s="131">
        <v>0</v>
      </c>
      <c r="AE634" s="131">
        <v>0</v>
      </c>
      <c r="AF634" s="131">
        <v>0</v>
      </c>
      <c r="AG634" s="131">
        <v>2430.3000000000002</v>
      </c>
      <c r="AH634" s="43">
        <v>12517</v>
      </c>
    </row>
    <row r="635" spans="4:34">
      <c r="D635" s="62">
        <v>1998</v>
      </c>
      <c r="E635" s="62">
        <v>8</v>
      </c>
      <c r="F635" s="62">
        <v>1999</v>
      </c>
      <c r="G635" s="62">
        <v>1999</v>
      </c>
      <c r="H635" s="131">
        <v>0</v>
      </c>
      <c r="I635" s="131">
        <v>0</v>
      </c>
      <c r="J635" s="131">
        <v>0</v>
      </c>
      <c r="K635" s="131">
        <v>709.4</v>
      </c>
      <c r="L635" s="131">
        <v>0</v>
      </c>
      <c r="M635" s="131">
        <v>0</v>
      </c>
      <c r="N635" s="131">
        <v>691.4</v>
      </c>
      <c r="O635" s="131">
        <v>0</v>
      </c>
      <c r="P635" s="131">
        <v>0.4</v>
      </c>
      <c r="Q635" s="131">
        <v>0</v>
      </c>
      <c r="R635" s="131">
        <v>0</v>
      </c>
      <c r="S635" s="131">
        <v>0</v>
      </c>
      <c r="T635" s="131">
        <v>0</v>
      </c>
      <c r="U635" s="131">
        <v>0</v>
      </c>
      <c r="V635" s="131">
        <v>116.2</v>
      </c>
      <c r="W635" s="131">
        <v>0</v>
      </c>
      <c r="X635" s="131">
        <v>9304.7999999999993</v>
      </c>
      <c r="Y635" s="131">
        <v>0</v>
      </c>
      <c r="Z635" s="131">
        <v>0</v>
      </c>
      <c r="AA635" s="131">
        <v>0</v>
      </c>
      <c r="AB635" s="131">
        <v>0</v>
      </c>
      <c r="AC635" s="131">
        <v>0</v>
      </c>
      <c r="AD635" s="131">
        <v>0</v>
      </c>
      <c r="AE635" s="131">
        <v>0</v>
      </c>
      <c r="AF635" s="131">
        <v>0</v>
      </c>
      <c r="AG635" s="131">
        <v>2676.1</v>
      </c>
      <c r="AH635" s="43">
        <v>13498.3</v>
      </c>
    </row>
    <row r="636" spans="4:34">
      <c r="D636" s="62">
        <v>1998</v>
      </c>
      <c r="E636" s="62">
        <v>9</v>
      </c>
      <c r="F636" s="62">
        <v>1999</v>
      </c>
      <c r="G636" s="62">
        <v>1999</v>
      </c>
      <c r="H636" s="131">
        <v>0</v>
      </c>
      <c r="I636" s="131">
        <v>0</v>
      </c>
      <c r="J636" s="131">
        <v>0</v>
      </c>
      <c r="K636" s="131">
        <v>590.4</v>
      </c>
      <c r="L636" s="131">
        <v>0</v>
      </c>
      <c r="M636" s="131">
        <v>0</v>
      </c>
      <c r="N636" s="131">
        <v>378.6</v>
      </c>
      <c r="O636" s="131">
        <v>0</v>
      </c>
      <c r="P636" s="131">
        <v>1.1000000000000001</v>
      </c>
      <c r="Q636" s="131">
        <v>0</v>
      </c>
      <c r="R636" s="131">
        <v>0</v>
      </c>
      <c r="S636" s="131">
        <v>0</v>
      </c>
      <c r="T636" s="131">
        <v>0</v>
      </c>
      <c r="U636" s="131">
        <v>0</v>
      </c>
      <c r="V636" s="131">
        <v>106.3</v>
      </c>
      <c r="W636" s="131">
        <v>0</v>
      </c>
      <c r="X636" s="131">
        <v>8168.4</v>
      </c>
      <c r="Y636" s="131">
        <v>0</v>
      </c>
      <c r="Z636" s="131">
        <v>0</v>
      </c>
      <c r="AA636" s="131">
        <v>0</v>
      </c>
      <c r="AB636" s="131">
        <v>0</v>
      </c>
      <c r="AC636" s="131">
        <v>0</v>
      </c>
      <c r="AD636" s="131">
        <v>0</v>
      </c>
      <c r="AE636" s="131">
        <v>0</v>
      </c>
      <c r="AF636" s="131">
        <v>0</v>
      </c>
      <c r="AG636" s="131">
        <v>1819.3</v>
      </c>
      <c r="AH636" s="43">
        <v>11064.099999999999</v>
      </c>
    </row>
    <row r="637" spans="4:34">
      <c r="D637" s="62">
        <v>1998</v>
      </c>
      <c r="E637" s="62">
        <v>10</v>
      </c>
      <c r="F637" s="62">
        <v>1999</v>
      </c>
      <c r="G637" s="62">
        <v>1999</v>
      </c>
      <c r="H637" s="131">
        <v>0</v>
      </c>
      <c r="I637" s="131">
        <v>0</v>
      </c>
      <c r="J637" s="131">
        <v>0</v>
      </c>
      <c r="K637" s="131">
        <v>632.79999999999995</v>
      </c>
      <c r="L637" s="131">
        <v>0</v>
      </c>
      <c r="M637" s="131">
        <v>0</v>
      </c>
      <c r="N637" s="131">
        <v>209.4</v>
      </c>
      <c r="O637" s="131">
        <v>0</v>
      </c>
      <c r="P637" s="131">
        <v>0.8</v>
      </c>
      <c r="Q637" s="131">
        <v>0</v>
      </c>
      <c r="R637" s="131">
        <v>0</v>
      </c>
      <c r="S637" s="131">
        <v>15.4</v>
      </c>
      <c r="T637" s="131">
        <v>0</v>
      </c>
      <c r="U637" s="131">
        <v>0</v>
      </c>
      <c r="V637" s="131">
        <v>172.5</v>
      </c>
      <c r="W637" s="131">
        <v>0</v>
      </c>
      <c r="X637" s="131">
        <v>7167.3</v>
      </c>
      <c r="Y637" s="131">
        <v>0</v>
      </c>
      <c r="Z637" s="131">
        <v>0</v>
      </c>
      <c r="AA637" s="131">
        <v>0</v>
      </c>
      <c r="AB637" s="131">
        <v>0</v>
      </c>
      <c r="AC637" s="131">
        <v>0</v>
      </c>
      <c r="AD637" s="131">
        <v>0</v>
      </c>
      <c r="AE637" s="131">
        <v>0</v>
      </c>
      <c r="AF637" s="131">
        <v>0</v>
      </c>
      <c r="AG637" s="131">
        <v>1271.9000000000001</v>
      </c>
      <c r="AH637" s="43">
        <v>9470.1</v>
      </c>
    </row>
    <row r="638" spans="4:34">
      <c r="D638" s="62">
        <v>1998</v>
      </c>
      <c r="E638" s="62">
        <v>11</v>
      </c>
      <c r="F638" s="62">
        <v>1999</v>
      </c>
      <c r="G638" s="62">
        <v>1999</v>
      </c>
      <c r="H638" s="131">
        <v>0</v>
      </c>
      <c r="I638" s="131">
        <v>0</v>
      </c>
      <c r="J638" s="131">
        <v>0</v>
      </c>
      <c r="K638" s="131">
        <v>545.20000000000005</v>
      </c>
      <c r="L638" s="131">
        <v>0</v>
      </c>
      <c r="M638" s="131">
        <v>0</v>
      </c>
      <c r="N638" s="131">
        <v>93.5</v>
      </c>
      <c r="O638" s="131">
        <v>0</v>
      </c>
      <c r="P638" s="131">
        <v>0.4</v>
      </c>
      <c r="Q638" s="131">
        <v>0</v>
      </c>
      <c r="R638" s="131">
        <v>0</v>
      </c>
      <c r="S638" s="131">
        <v>0</v>
      </c>
      <c r="T638" s="131">
        <v>0</v>
      </c>
      <c r="U638" s="131">
        <v>0</v>
      </c>
      <c r="V638" s="131">
        <v>149.80000000000001</v>
      </c>
      <c r="W638" s="131">
        <v>0</v>
      </c>
      <c r="X638" s="131">
        <v>4140.5</v>
      </c>
      <c r="Y638" s="131">
        <v>0</v>
      </c>
      <c r="Z638" s="131">
        <v>0</v>
      </c>
      <c r="AA638" s="131">
        <v>0</v>
      </c>
      <c r="AB638" s="131">
        <v>0</v>
      </c>
      <c r="AC638" s="131">
        <v>0</v>
      </c>
      <c r="AD638" s="131">
        <v>0</v>
      </c>
      <c r="AE638" s="131">
        <v>0</v>
      </c>
      <c r="AF638" s="131">
        <v>0</v>
      </c>
      <c r="AG638" s="131">
        <v>573.79999999999995</v>
      </c>
      <c r="AH638" s="43">
        <v>5503.2</v>
      </c>
    </row>
    <row r="639" spans="4:34">
      <c r="D639" s="62">
        <v>1998</v>
      </c>
      <c r="E639" s="62">
        <v>12</v>
      </c>
      <c r="F639" s="62">
        <v>1999</v>
      </c>
      <c r="G639" s="62">
        <v>1999</v>
      </c>
      <c r="H639" s="131">
        <v>0</v>
      </c>
      <c r="I639" s="131">
        <v>0</v>
      </c>
      <c r="J639" s="131">
        <v>0</v>
      </c>
      <c r="K639" s="131">
        <v>503.3</v>
      </c>
      <c r="L639" s="131">
        <v>0</v>
      </c>
      <c r="M639" s="131">
        <v>0</v>
      </c>
      <c r="N639" s="131">
        <v>83.6</v>
      </c>
      <c r="O639" s="131">
        <v>0</v>
      </c>
      <c r="P639" s="131">
        <v>0</v>
      </c>
      <c r="Q639" s="131">
        <v>0</v>
      </c>
      <c r="R639" s="131">
        <v>0</v>
      </c>
      <c r="S639" s="131">
        <v>0</v>
      </c>
      <c r="T639" s="131">
        <v>0</v>
      </c>
      <c r="U639" s="131">
        <v>0</v>
      </c>
      <c r="V639" s="131">
        <v>51.9</v>
      </c>
      <c r="W639" s="131">
        <v>0</v>
      </c>
      <c r="X639" s="131">
        <v>2445.5</v>
      </c>
      <c r="Y639" s="131">
        <v>0</v>
      </c>
      <c r="Z639" s="131">
        <v>0</v>
      </c>
      <c r="AA639" s="131">
        <v>0</v>
      </c>
      <c r="AB639" s="131">
        <v>0</v>
      </c>
      <c r="AC639" s="131">
        <v>0</v>
      </c>
      <c r="AD639" s="131">
        <v>0</v>
      </c>
      <c r="AE639" s="131">
        <v>0</v>
      </c>
      <c r="AF639" s="131">
        <v>0</v>
      </c>
      <c r="AG639" s="131">
        <v>468.9</v>
      </c>
      <c r="AH639" s="43">
        <v>3553.2000000000003</v>
      </c>
    </row>
    <row r="640" spans="4:34">
      <c r="D640" s="62">
        <v>1999</v>
      </c>
      <c r="E640" s="62">
        <v>1</v>
      </c>
      <c r="F640" s="62">
        <v>1999</v>
      </c>
      <c r="G640" s="62">
        <v>1999</v>
      </c>
      <c r="H640" s="131">
        <v>0</v>
      </c>
      <c r="I640" s="131">
        <v>0</v>
      </c>
      <c r="J640" s="131">
        <v>0</v>
      </c>
      <c r="K640" s="131">
        <v>600.6</v>
      </c>
      <c r="L640" s="131">
        <v>0</v>
      </c>
      <c r="M640" s="131">
        <v>0</v>
      </c>
      <c r="N640" s="131">
        <v>85.7</v>
      </c>
      <c r="O640" s="131">
        <v>0</v>
      </c>
      <c r="P640" s="131">
        <v>0.2</v>
      </c>
      <c r="Q640" s="131">
        <v>0</v>
      </c>
      <c r="R640" s="131">
        <v>0</v>
      </c>
      <c r="S640" s="131">
        <v>0</v>
      </c>
      <c r="T640" s="131">
        <v>0</v>
      </c>
      <c r="U640" s="131">
        <v>0</v>
      </c>
      <c r="V640" s="131">
        <v>106.8</v>
      </c>
      <c r="W640" s="131">
        <v>0</v>
      </c>
      <c r="X640" s="131">
        <v>3954.7</v>
      </c>
      <c r="Y640" s="131">
        <v>0</v>
      </c>
      <c r="Z640" s="131">
        <v>0</v>
      </c>
      <c r="AA640" s="131">
        <v>0</v>
      </c>
      <c r="AB640" s="131">
        <v>0</v>
      </c>
      <c r="AC640" s="131">
        <v>0</v>
      </c>
      <c r="AD640" s="131">
        <v>0</v>
      </c>
      <c r="AE640" s="131">
        <v>0</v>
      </c>
      <c r="AF640" s="131">
        <v>0</v>
      </c>
      <c r="AG640" s="131">
        <v>420.9</v>
      </c>
      <c r="AH640" s="43">
        <v>5168.8999999999996</v>
      </c>
    </row>
    <row r="641" spans="4:34">
      <c r="D641" s="62">
        <v>1999</v>
      </c>
      <c r="E641" s="62">
        <v>2</v>
      </c>
      <c r="F641" s="62">
        <v>1999</v>
      </c>
      <c r="G641" s="62">
        <v>1999</v>
      </c>
      <c r="H641" s="131">
        <v>0</v>
      </c>
      <c r="I641" s="131">
        <v>0</v>
      </c>
      <c r="J641" s="131">
        <v>0</v>
      </c>
      <c r="K641" s="131">
        <v>240.7</v>
      </c>
      <c r="L641" s="131">
        <v>0</v>
      </c>
      <c r="M641" s="131">
        <v>0</v>
      </c>
      <c r="N641" s="131">
        <v>43.4</v>
      </c>
      <c r="O641" s="131">
        <v>0</v>
      </c>
      <c r="P641" s="131">
        <v>0</v>
      </c>
      <c r="Q641" s="131">
        <v>0</v>
      </c>
      <c r="R641" s="131">
        <v>0</v>
      </c>
      <c r="S641" s="131">
        <v>14.3</v>
      </c>
      <c r="T641" s="131">
        <v>0</v>
      </c>
      <c r="U641" s="131">
        <v>0</v>
      </c>
      <c r="V641" s="131">
        <v>40.700000000000003</v>
      </c>
      <c r="W641" s="131">
        <v>0</v>
      </c>
      <c r="X641" s="131">
        <v>1916</v>
      </c>
      <c r="Y641" s="131">
        <v>0</v>
      </c>
      <c r="Z641" s="131">
        <v>0</v>
      </c>
      <c r="AA641" s="131">
        <v>0</v>
      </c>
      <c r="AB641" s="131">
        <v>0</v>
      </c>
      <c r="AC641" s="131">
        <v>0</v>
      </c>
      <c r="AD641" s="131">
        <v>0</v>
      </c>
      <c r="AE641" s="131">
        <v>0</v>
      </c>
      <c r="AF641" s="131">
        <v>0</v>
      </c>
      <c r="AG641" s="131">
        <v>177.5</v>
      </c>
      <c r="AH641" s="43">
        <v>2432.6</v>
      </c>
    </row>
    <row r="642" spans="4:34">
      <c r="D642" s="62">
        <v>1999</v>
      </c>
      <c r="E642" s="62">
        <v>3</v>
      </c>
      <c r="F642" s="62">
        <v>1999</v>
      </c>
      <c r="G642" s="62">
        <v>1999</v>
      </c>
      <c r="H642" s="131">
        <v>0</v>
      </c>
      <c r="I642" s="131">
        <v>0</v>
      </c>
      <c r="J642" s="131">
        <v>0</v>
      </c>
      <c r="K642" s="131">
        <v>382</v>
      </c>
      <c r="L642" s="131">
        <v>0</v>
      </c>
      <c r="M642" s="131">
        <v>0</v>
      </c>
      <c r="N642" s="131">
        <v>110.7</v>
      </c>
      <c r="O642" s="131">
        <v>0</v>
      </c>
      <c r="P642" s="131">
        <v>0.1</v>
      </c>
      <c r="Q642" s="131">
        <v>0</v>
      </c>
      <c r="R642" s="131">
        <v>0</v>
      </c>
      <c r="S642" s="131">
        <v>0</v>
      </c>
      <c r="T642" s="131">
        <v>0</v>
      </c>
      <c r="U642" s="131">
        <v>0</v>
      </c>
      <c r="V642" s="131">
        <v>75</v>
      </c>
      <c r="W642" s="131">
        <v>0</v>
      </c>
      <c r="X642" s="131">
        <v>3655</v>
      </c>
      <c r="Y642" s="131">
        <v>0</v>
      </c>
      <c r="Z642" s="131">
        <v>0</v>
      </c>
      <c r="AA642" s="131">
        <v>0</v>
      </c>
      <c r="AB642" s="131">
        <v>0</v>
      </c>
      <c r="AC642" s="131">
        <v>0</v>
      </c>
      <c r="AD642" s="131">
        <v>0</v>
      </c>
      <c r="AE642" s="131">
        <v>0</v>
      </c>
      <c r="AF642" s="131">
        <v>0</v>
      </c>
      <c r="AG642" s="131">
        <v>570.5</v>
      </c>
      <c r="AH642" s="43">
        <v>4793.3</v>
      </c>
    </row>
    <row r="643" spans="4:34">
      <c r="D643" s="62">
        <v>1999</v>
      </c>
      <c r="E643" s="62">
        <v>4</v>
      </c>
      <c r="F643" s="62">
        <v>1999</v>
      </c>
      <c r="G643" s="62">
        <v>1999</v>
      </c>
      <c r="H643" s="131">
        <v>0</v>
      </c>
      <c r="I643" s="131">
        <v>0</v>
      </c>
      <c r="J643" s="131">
        <v>0</v>
      </c>
      <c r="K643" s="131">
        <v>309.8</v>
      </c>
      <c r="L643" s="131">
        <v>0</v>
      </c>
      <c r="M643" s="131">
        <v>0</v>
      </c>
      <c r="N643" s="131">
        <v>178.2</v>
      </c>
      <c r="O643" s="131">
        <v>0</v>
      </c>
      <c r="P643" s="131">
        <v>0.2</v>
      </c>
      <c r="Q643" s="131">
        <v>0</v>
      </c>
      <c r="R643" s="131">
        <v>0</v>
      </c>
      <c r="S643" s="131">
        <v>0</v>
      </c>
      <c r="T643" s="131">
        <v>0</v>
      </c>
      <c r="U643" s="131">
        <v>0</v>
      </c>
      <c r="V643" s="131">
        <v>79.8</v>
      </c>
      <c r="W643" s="131">
        <v>0</v>
      </c>
      <c r="X643" s="131">
        <v>3484.8</v>
      </c>
      <c r="Y643" s="131">
        <v>0</v>
      </c>
      <c r="Z643" s="131">
        <v>0</v>
      </c>
      <c r="AA643" s="131">
        <v>0</v>
      </c>
      <c r="AB643" s="131">
        <v>0</v>
      </c>
      <c r="AC643" s="131">
        <v>0</v>
      </c>
      <c r="AD643" s="131">
        <v>0</v>
      </c>
      <c r="AE643" s="131">
        <v>0</v>
      </c>
      <c r="AF643" s="131">
        <v>0</v>
      </c>
      <c r="AG643" s="131">
        <v>637.29999999999995</v>
      </c>
      <c r="AH643" s="43">
        <v>4690.1000000000004</v>
      </c>
    </row>
    <row r="644" spans="4:34">
      <c r="D644" s="62">
        <v>1999</v>
      </c>
      <c r="E644" s="62">
        <v>5</v>
      </c>
      <c r="F644" s="62">
        <v>1999</v>
      </c>
      <c r="G644" s="62">
        <v>2000</v>
      </c>
      <c r="H644" s="131">
        <v>0</v>
      </c>
      <c r="I644" s="131">
        <v>0</v>
      </c>
      <c r="J644" s="131">
        <v>0</v>
      </c>
      <c r="K644" s="131">
        <v>696.2</v>
      </c>
      <c r="L644" s="131">
        <v>0</v>
      </c>
      <c r="M644" s="131">
        <v>0</v>
      </c>
      <c r="N644" s="131">
        <v>411.8</v>
      </c>
      <c r="O644" s="131">
        <v>0</v>
      </c>
      <c r="P644" s="131">
        <v>0.6</v>
      </c>
      <c r="Q644" s="131">
        <v>0</v>
      </c>
      <c r="R644" s="131">
        <v>0</v>
      </c>
      <c r="S644" s="131">
        <v>0</v>
      </c>
      <c r="T644" s="131">
        <v>0</v>
      </c>
      <c r="U644" s="131">
        <v>0</v>
      </c>
      <c r="V644" s="131">
        <v>79.8</v>
      </c>
      <c r="W644" s="131">
        <v>0</v>
      </c>
      <c r="X644" s="131">
        <v>6496</v>
      </c>
      <c r="Y644" s="131">
        <v>0</v>
      </c>
      <c r="Z644" s="131">
        <v>0</v>
      </c>
      <c r="AA644" s="131">
        <v>0</v>
      </c>
      <c r="AB644" s="131">
        <v>0</v>
      </c>
      <c r="AC644" s="131">
        <v>0</v>
      </c>
      <c r="AD644" s="131">
        <v>0</v>
      </c>
      <c r="AE644" s="131">
        <v>0</v>
      </c>
      <c r="AF644" s="131">
        <v>0</v>
      </c>
      <c r="AG644" s="131">
        <v>1472.4</v>
      </c>
      <c r="AH644" s="43">
        <v>9156.7999999999993</v>
      </c>
    </row>
    <row r="645" spans="4:34">
      <c r="D645" s="62">
        <v>1999</v>
      </c>
      <c r="E645" s="62">
        <v>6</v>
      </c>
      <c r="F645" s="62">
        <v>1999</v>
      </c>
      <c r="G645" s="62">
        <v>2000</v>
      </c>
      <c r="H645" s="131">
        <v>0</v>
      </c>
      <c r="I645" s="131">
        <v>0</v>
      </c>
      <c r="J645" s="131">
        <v>0</v>
      </c>
      <c r="K645" s="131">
        <v>789.7</v>
      </c>
      <c r="L645" s="131">
        <v>0</v>
      </c>
      <c r="M645" s="131">
        <v>0</v>
      </c>
      <c r="N645" s="131">
        <v>581.6</v>
      </c>
      <c r="O645" s="131">
        <v>0</v>
      </c>
      <c r="P645" s="131">
        <v>0.8</v>
      </c>
      <c r="Q645" s="131">
        <v>0</v>
      </c>
      <c r="R645" s="131">
        <v>0</v>
      </c>
      <c r="S645" s="131">
        <v>12.3</v>
      </c>
      <c r="T645" s="131">
        <v>0</v>
      </c>
      <c r="U645" s="131">
        <v>0</v>
      </c>
      <c r="V645" s="131">
        <v>69.3</v>
      </c>
      <c r="W645" s="131">
        <v>0</v>
      </c>
      <c r="X645" s="131">
        <v>6933.5</v>
      </c>
      <c r="Y645" s="131">
        <v>0</v>
      </c>
      <c r="Z645" s="131">
        <v>0</v>
      </c>
      <c r="AA645" s="131">
        <v>0</v>
      </c>
      <c r="AB645" s="131">
        <v>0</v>
      </c>
      <c r="AC645" s="131">
        <v>0</v>
      </c>
      <c r="AD645" s="131">
        <v>0</v>
      </c>
      <c r="AE645" s="131">
        <v>0</v>
      </c>
      <c r="AF645" s="131">
        <v>0</v>
      </c>
      <c r="AG645" s="131">
        <v>1998.2</v>
      </c>
      <c r="AH645" s="43">
        <v>10385.400000000001</v>
      </c>
    </row>
    <row r="646" spans="4:34">
      <c r="D646" s="62">
        <v>1999</v>
      </c>
      <c r="E646" s="62">
        <v>7</v>
      </c>
      <c r="F646" s="62">
        <v>2000</v>
      </c>
      <c r="G646" s="62">
        <v>2000</v>
      </c>
      <c r="H646" s="131">
        <v>0</v>
      </c>
      <c r="I646" s="131">
        <v>0</v>
      </c>
      <c r="J646" s="131">
        <v>0</v>
      </c>
      <c r="K646" s="131">
        <v>923.9</v>
      </c>
      <c r="L646" s="131">
        <v>0</v>
      </c>
      <c r="M646" s="131">
        <v>0</v>
      </c>
      <c r="N646" s="131">
        <v>812</v>
      </c>
      <c r="O646" s="131">
        <v>0</v>
      </c>
      <c r="P646" s="131">
        <v>1.8</v>
      </c>
      <c r="Q646" s="131">
        <v>0</v>
      </c>
      <c r="R646" s="131">
        <v>0</v>
      </c>
      <c r="S646" s="131">
        <v>0</v>
      </c>
      <c r="T646" s="131">
        <v>0</v>
      </c>
      <c r="U646" s="131">
        <v>0</v>
      </c>
      <c r="V646" s="131">
        <v>115.3</v>
      </c>
      <c r="W646" s="131">
        <v>0</v>
      </c>
      <c r="X646" s="131">
        <v>8923.6</v>
      </c>
      <c r="Y646" s="131">
        <v>0</v>
      </c>
      <c r="Z646" s="131">
        <v>0</v>
      </c>
      <c r="AA646" s="131">
        <v>0</v>
      </c>
      <c r="AB646" s="131">
        <v>0</v>
      </c>
      <c r="AC646" s="131">
        <v>0</v>
      </c>
      <c r="AD646" s="131">
        <v>0</v>
      </c>
      <c r="AE646" s="131">
        <v>0</v>
      </c>
      <c r="AF646" s="131">
        <v>0</v>
      </c>
      <c r="AG646" s="131">
        <v>2704.6</v>
      </c>
      <c r="AH646" s="43">
        <v>13481.2</v>
      </c>
    </row>
    <row r="647" spans="4:34">
      <c r="D647" s="62">
        <v>1999</v>
      </c>
      <c r="E647" s="62">
        <v>8</v>
      </c>
      <c r="F647" s="62">
        <v>2000</v>
      </c>
      <c r="G647" s="62">
        <v>2000</v>
      </c>
      <c r="H647" s="131">
        <v>0</v>
      </c>
      <c r="I647" s="131">
        <v>0</v>
      </c>
      <c r="J647" s="131">
        <v>0</v>
      </c>
      <c r="K647" s="131">
        <v>877.5</v>
      </c>
      <c r="L647" s="131">
        <v>0</v>
      </c>
      <c r="M647" s="131">
        <v>0</v>
      </c>
      <c r="N647" s="131">
        <v>993.7</v>
      </c>
      <c r="O647" s="131">
        <v>0</v>
      </c>
      <c r="P647" s="131">
        <v>1.1000000000000001</v>
      </c>
      <c r="Q647" s="131">
        <v>0</v>
      </c>
      <c r="R647" s="131">
        <v>0</v>
      </c>
      <c r="S647" s="131">
        <v>0</v>
      </c>
      <c r="T647" s="131">
        <v>0</v>
      </c>
      <c r="U647" s="131">
        <v>0</v>
      </c>
      <c r="V647" s="131">
        <v>97.6</v>
      </c>
      <c r="W647" s="131">
        <v>0</v>
      </c>
      <c r="X647" s="131">
        <v>9049.7000000000007</v>
      </c>
      <c r="Y647" s="131">
        <v>0</v>
      </c>
      <c r="Z647" s="131">
        <v>0</v>
      </c>
      <c r="AA647" s="131">
        <v>0</v>
      </c>
      <c r="AB647" s="131">
        <v>0</v>
      </c>
      <c r="AC647" s="131">
        <v>0</v>
      </c>
      <c r="AD647" s="131">
        <v>0</v>
      </c>
      <c r="AE647" s="131">
        <v>0</v>
      </c>
      <c r="AF647" s="131">
        <v>0</v>
      </c>
      <c r="AG647" s="131">
        <v>3148.3</v>
      </c>
      <c r="AH647" s="43">
        <v>14167.900000000001</v>
      </c>
    </row>
    <row r="648" spans="4:34">
      <c r="D648" s="62">
        <v>1999</v>
      </c>
      <c r="E648" s="62">
        <v>9</v>
      </c>
      <c r="F648" s="62">
        <v>2000</v>
      </c>
      <c r="G648" s="62">
        <v>2000</v>
      </c>
      <c r="H648" s="131">
        <v>0</v>
      </c>
      <c r="I648" s="131">
        <v>0</v>
      </c>
      <c r="J648" s="131">
        <v>0</v>
      </c>
      <c r="K648" s="131">
        <v>743.6</v>
      </c>
      <c r="L648" s="131">
        <v>0</v>
      </c>
      <c r="M648" s="131">
        <v>0</v>
      </c>
      <c r="N648" s="131">
        <v>791.6</v>
      </c>
      <c r="O648" s="131">
        <v>0</v>
      </c>
      <c r="P648" s="131">
        <v>2.2000000000000002</v>
      </c>
      <c r="Q648" s="131">
        <v>0</v>
      </c>
      <c r="R648" s="131">
        <v>0</v>
      </c>
      <c r="S648" s="131">
        <v>2.6</v>
      </c>
      <c r="T648" s="131">
        <v>0</v>
      </c>
      <c r="U648" s="131">
        <v>0</v>
      </c>
      <c r="V648" s="131">
        <v>83.2</v>
      </c>
      <c r="W648" s="131">
        <v>0</v>
      </c>
      <c r="X648" s="131">
        <v>8155</v>
      </c>
      <c r="Y648" s="131">
        <v>0</v>
      </c>
      <c r="Z648" s="131">
        <v>0</v>
      </c>
      <c r="AA648" s="131">
        <v>0</v>
      </c>
      <c r="AB648" s="131">
        <v>0</v>
      </c>
      <c r="AC648" s="131">
        <v>0</v>
      </c>
      <c r="AD648" s="131">
        <v>0</v>
      </c>
      <c r="AE648" s="131">
        <v>0</v>
      </c>
      <c r="AF648" s="131">
        <v>0</v>
      </c>
      <c r="AG648" s="131">
        <v>2531.8000000000002</v>
      </c>
      <c r="AH648" s="43">
        <v>12310</v>
      </c>
    </row>
    <row r="649" spans="4:34">
      <c r="D649" s="62">
        <v>1999</v>
      </c>
      <c r="E649" s="62">
        <v>10</v>
      </c>
      <c r="F649" s="62">
        <v>2000</v>
      </c>
      <c r="G649" s="62">
        <v>2000</v>
      </c>
      <c r="H649" s="131">
        <v>0</v>
      </c>
      <c r="I649" s="131">
        <v>0</v>
      </c>
      <c r="J649" s="131">
        <v>0</v>
      </c>
      <c r="K649" s="131">
        <v>960.9</v>
      </c>
      <c r="L649" s="131">
        <v>0</v>
      </c>
      <c r="M649" s="131">
        <v>0</v>
      </c>
      <c r="N649" s="131">
        <v>822</v>
      </c>
      <c r="O649" s="131">
        <v>0</v>
      </c>
      <c r="P649" s="131">
        <v>0.9</v>
      </c>
      <c r="Q649" s="131">
        <v>0</v>
      </c>
      <c r="R649" s="131">
        <v>0</v>
      </c>
      <c r="S649" s="131">
        <v>7.6</v>
      </c>
      <c r="T649" s="131">
        <v>0</v>
      </c>
      <c r="U649" s="131">
        <v>0</v>
      </c>
      <c r="V649" s="131">
        <v>224.2</v>
      </c>
      <c r="W649" s="131">
        <v>0</v>
      </c>
      <c r="X649" s="131">
        <v>9460</v>
      </c>
      <c r="Y649" s="131">
        <v>0</v>
      </c>
      <c r="Z649" s="131">
        <v>0</v>
      </c>
      <c r="AA649" s="131">
        <v>0</v>
      </c>
      <c r="AB649" s="131">
        <v>0</v>
      </c>
      <c r="AC649" s="131">
        <v>0</v>
      </c>
      <c r="AD649" s="131">
        <v>0</v>
      </c>
      <c r="AE649" s="131">
        <v>0</v>
      </c>
      <c r="AF649" s="131">
        <v>0</v>
      </c>
      <c r="AG649" s="131">
        <v>2430.6</v>
      </c>
      <c r="AH649" s="43">
        <v>13906.2</v>
      </c>
    </row>
    <row r="650" spans="4:34">
      <c r="D650" s="62">
        <v>1999</v>
      </c>
      <c r="E650" s="62">
        <v>11</v>
      </c>
      <c r="F650" s="62">
        <v>2000</v>
      </c>
      <c r="G650" s="62">
        <v>2000</v>
      </c>
      <c r="H650" s="131">
        <v>0</v>
      </c>
      <c r="I650" s="131">
        <v>0</v>
      </c>
      <c r="J650" s="131">
        <v>0</v>
      </c>
      <c r="K650" s="131">
        <v>553.20000000000005</v>
      </c>
      <c r="L650" s="131">
        <v>0</v>
      </c>
      <c r="M650" s="131">
        <v>0</v>
      </c>
      <c r="N650" s="131">
        <v>552.29999999999995</v>
      </c>
      <c r="O650" s="131">
        <v>0</v>
      </c>
      <c r="P650" s="131">
        <v>0.9</v>
      </c>
      <c r="Q650" s="131">
        <v>0</v>
      </c>
      <c r="R650" s="131">
        <v>0</v>
      </c>
      <c r="S650" s="131">
        <v>6.1</v>
      </c>
      <c r="T650" s="131">
        <v>0</v>
      </c>
      <c r="U650" s="131">
        <v>0</v>
      </c>
      <c r="V650" s="131">
        <v>300</v>
      </c>
      <c r="W650" s="131">
        <v>0</v>
      </c>
      <c r="X650" s="131">
        <v>7040.5</v>
      </c>
      <c r="Y650" s="131">
        <v>0</v>
      </c>
      <c r="Z650" s="131">
        <v>0</v>
      </c>
      <c r="AA650" s="131">
        <v>0</v>
      </c>
      <c r="AB650" s="131">
        <v>0</v>
      </c>
      <c r="AC650" s="131">
        <v>0</v>
      </c>
      <c r="AD650" s="131">
        <v>0</v>
      </c>
      <c r="AE650" s="131">
        <v>0</v>
      </c>
      <c r="AF650" s="131">
        <v>0</v>
      </c>
      <c r="AG650" s="131">
        <v>1719.9</v>
      </c>
      <c r="AH650" s="43">
        <v>10172.9</v>
      </c>
    </row>
    <row r="651" spans="4:34">
      <c r="D651" s="62">
        <v>1999</v>
      </c>
      <c r="E651" s="62">
        <v>12</v>
      </c>
      <c r="F651" s="62">
        <v>2000</v>
      </c>
      <c r="G651" s="62">
        <v>2000</v>
      </c>
      <c r="H651" s="131">
        <v>0</v>
      </c>
      <c r="I651" s="131">
        <v>0</v>
      </c>
      <c r="J651" s="131">
        <v>0</v>
      </c>
      <c r="K651" s="131">
        <v>600</v>
      </c>
      <c r="L651" s="131">
        <v>0</v>
      </c>
      <c r="M651" s="131">
        <v>0</v>
      </c>
      <c r="N651" s="131">
        <v>313</v>
      </c>
      <c r="O651" s="131">
        <v>0</v>
      </c>
      <c r="P651" s="131">
        <v>0.3</v>
      </c>
      <c r="Q651" s="131">
        <v>0</v>
      </c>
      <c r="R651" s="131">
        <v>0</v>
      </c>
      <c r="S651" s="131">
        <v>3.9</v>
      </c>
      <c r="T651" s="131">
        <v>0</v>
      </c>
      <c r="U651" s="131">
        <v>0</v>
      </c>
      <c r="V651" s="131">
        <v>161.5</v>
      </c>
      <c r="W651" s="131">
        <v>0</v>
      </c>
      <c r="X651" s="131">
        <v>6483.5</v>
      </c>
      <c r="Y651" s="131">
        <v>0</v>
      </c>
      <c r="Z651" s="131">
        <v>0</v>
      </c>
      <c r="AA651" s="131">
        <v>0</v>
      </c>
      <c r="AB651" s="131">
        <v>0</v>
      </c>
      <c r="AC651" s="131">
        <v>0</v>
      </c>
      <c r="AD651" s="131">
        <v>0</v>
      </c>
      <c r="AE651" s="131">
        <v>0</v>
      </c>
      <c r="AF651" s="131">
        <v>0</v>
      </c>
      <c r="AG651" s="131">
        <v>1612.7</v>
      </c>
      <c r="AH651" s="43">
        <v>9174.9</v>
      </c>
    </row>
    <row r="652" spans="4:34">
      <c r="D652" s="62">
        <v>2000</v>
      </c>
      <c r="E652" s="62">
        <v>1</v>
      </c>
      <c r="F652" s="62">
        <v>2000</v>
      </c>
      <c r="G652" s="62">
        <v>2000</v>
      </c>
      <c r="H652" s="131">
        <v>0</v>
      </c>
      <c r="I652" s="131">
        <v>0</v>
      </c>
      <c r="J652" s="131">
        <v>0</v>
      </c>
      <c r="K652" s="131">
        <v>456.7</v>
      </c>
      <c r="L652" s="131">
        <v>0</v>
      </c>
      <c r="M652" s="131">
        <v>0</v>
      </c>
      <c r="N652" s="131">
        <v>265.10000000000002</v>
      </c>
      <c r="O652" s="131">
        <v>0</v>
      </c>
      <c r="P652" s="131">
        <v>0.3</v>
      </c>
      <c r="Q652" s="131">
        <v>0</v>
      </c>
      <c r="R652" s="131">
        <v>0</v>
      </c>
      <c r="S652" s="131">
        <v>7.2</v>
      </c>
      <c r="T652" s="131">
        <v>0</v>
      </c>
      <c r="U652" s="131">
        <v>0</v>
      </c>
      <c r="V652" s="131">
        <v>129.30000000000001</v>
      </c>
      <c r="W652" s="131">
        <v>0</v>
      </c>
      <c r="X652" s="131">
        <v>5043.5</v>
      </c>
      <c r="Y652" s="131">
        <v>0</v>
      </c>
      <c r="Z652" s="131">
        <v>0</v>
      </c>
      <c r="AA652" s="131">
        <v>0</v>
      </c>
      <c r="AB652" s="131">
        <v>0</v>
      </c>
      <c r="AC652" s="131">
        <v>0</v>
      </c>
      <c r="AD652" s="131">
        <v>0</v>
      </c>
      <c r="AE652" s="131">
        <v>0</v>
      </c>
      <c r="AF652" s="131">
        <v>0</v>
      </c>
      <c r="AG652" s="131">
        <v>1032.2</v>
      </c>
      <c r="AH652" s="43">
        <v>6934.3</v>
      </c>
    </row>
    <row r="653" spans="4:34">
      <c r="D653" s="62">
        <v>2000</v>
      </c>
      <c r="E653" s="62">
        <v>2</v>
      </c>
      <c r="F653" s="62">
        <v>2000</v>
      </c>
      <c r="G653" s="62">
        <v>2000</v>
      </c>
      <c r="H653" s="131">
        <v>0</v>
      </c>
      <c r="I653" s="131">
        <v>0</v>
      </c>
      <c r="J653" s="131">
        <v>0</v>
      </c>
      <c r="K653" s="131">
        <v>116.6</v>
      </c>
      <c r="L653" s="131">
        <v>0</v>
      </c>
      <c r="M653" s="131">
        <v>0</v>
      </c>
      <c r="N653" s="131">
        <v>98.9</v>
      </c>
      <c r="O653" s="131">
        <v>0</v>
      </c>
      <c r="P653" s="131">
        <v>0</v>
      </c>
      <c r="Q653" s="131">
        <v>0</v>
      </c>
      <c r="R653" s="131">
        <v>0</v>
      </c>
      <c r="S653" s="131">
        <v>4.8</v>
      </c>
      <c r="T653" s="131">
        <v>0</v>
      </c>
      <c r="U653" s="131">
        <v>0</v>
      </c>
      <c r="V653" s="131">
        <v>88.7</v>
      </c>
      <c r="W653" s="131">
        <v>0</v>
      </c>
      <c r="X653" s="131">
        <v>2405.5</v>
      </c>
      <c r="Y653" s="131">
        <v>0</v>
      </c>
      <c r="Z653" s="131">
        <v>0</v>
      </c>
      <c r="AA653" s="131">
        <v>0</v>
      </c>
      <c r="AB653" s="131">
        <v>0</v>
      </c>
      <c r="AC653" s="131">
        <v>0</v>
      </c>
      <c r="AD653" s="131">
        <v>0</v>
      </c>
      <c r="AE653" s="131">
        <v>0</v>
      </c>
      <c r="AF653" s="131">
        <v>0</v>
      </c>
      <c r="AG653" s="131">
        <v>114.2</v>
      </c>
      <c r="AH653" s="43">
        <v>2828.7</v>
      </c>
    </row>
    <row r="654" spans="4:34">
      <c r="D654" s="62">
        <v>2000</v>
      </c>
      <c r="E654" s="62">
        <v>3</v>
      </c>
      <c r="F654" s="62">
        <v>2000</v>
      </c>
      <c r="G654" s="62">
        <v>2000</v>
      </c>
      <c r="H654" s="131">
        <v>0</v>
      </c>
      <c r="I654" s="131">
        <v>0</v>
      </c>
      <c r="J654" s="131">
        <v>0</v>
      </c>
      <c r="K654" s="131">
        <v>182.2</v>
      </c>
      <c r="L654" s="131">
        <v>0</v>
      </c>
      <c r="M654" s="131">
        <v>0</v>
      </c>
      <c r="N654" s="131">
        <v>100</v>
      </c>
      <c r="O654" s="131">
        <v>0</v>
      </c>
      <c r="P654" s="131">
        <v>0.1</v>
      </c>
      <c r="Q654" s="131">
        <v>0</v>
      </c>
      <c r="R654" s="131">
        <v>0</v>
      </c>
      <c r="S654" s="131">
        <v>8</v>
      </c>
      <c r="T654" s="131">
        <v>0</v>
      </c>
      <c r="U654" s="131">
        <v>0</v>
      </c>
      <c r="V654" s="131">
        <v>72.7</v>
      </c>
      <c r="W654" s="131">
        <v>0</v>
      </c>
      <c r="X654" s="131">
        <v>2693.1</v>
      </c>
      <c r="Y654" s="131">
        <v>0</v>
      </c>
      <c r="Z654" s="131">
        <v>0</v>
      </c>
      <c r="AA654" s="131">
        <v>0</v>
      </c>
      <c r="AB654" s="131">
        <v>0</v>
      </c>
      <c r="AC654" s="131">
        <v>0</v>
      </c>
      <c r="AD654" s="131">
        <v>0</v>
      </c>
      <c r="AE654" s="131">
        <v>0</v>
      </c>
      <c r="AF654" s="131">
        <v>0</v>
      </c>
      <c r="AG654" s="131">
        <v>45.8</v>
      </c>
      <c r="AH654" s="43">
        <v>3101.9</v>
      </c>
    </row>
    <row r="655" spans="4:34">
      <c r="D655" s="62">
        <v>2000</v>
      </c>
      <c r="E655" s="62">
        <v>4</v>
      </c>
      <c r="F655" s="62">
        <v>2000</v>
      </c>
      <c r="G655" s="62">
        <v>2000</v>
      </c>
      <c r="H655" s="131">
        <v>0</v>
      </c>
      <c r="I655" s="131">
        <v>0</v>
      </c>
      <c r="J655" s="131">
        <v>0</v>
      </c>
      <c r="K655" s="131">
        <v>431.2</v>
      </c>
      <c r="L655" s="131">
        <v>0</v>
      </c>
      <c r="M655" s="131">
        <v>0</v>
      </c>
      <c r="N655" s="131">
        <v>199.1</v>
      </c>
      <c r="O655" s="131">
        <v>0</v>
      </c>
      <c r="P655" s="131">
        <v>0.4</v>
      </c>
      <c r="Q655" s="131">
        <v>0</v>
      </c>
      <c r="R655" s="131">
        <v>0</v>
      </c>
      <c r="S655" s="131">
        <v>10.1</v>
      </c>
      <c r="T655" s="131">
        <v>0</v>
      </c>
      <c r="U655" s="131">
        <v>0</v>
      </c>
      <c r="V655" s="131">
        <v>246.4</v>
      </c>
      <c r="W655" s="131">
        <v>0</v>
      </c>
      <c r="X655" s="131">
        <v>5627.8</v>
      </c>
      <c r="Y655" s="131">
        <v>0</v>
      </c>
      <c r="Z655" s="131">
        <v>0</v>
      </c>
      <c r="AA655" s="131">
        <v>0</v>
      </c>
      <c r="AB655" s="131">
        <v>0</v>
      </c>
      <c r="AC655" s="131">
        <v>0</v>
      </c>
      <c r="AD655" s="131">
        <v>0</v>
      </c>
      <c r="AE655" s="131">
        <v>0</v>
      </c>
      <c r="AF655" s="131">
        <v>0</v>
      </c>
      <c r="AG655" s="131">
        <v>768.4</v>
      </c>
      <c r="AH655" s="43">
        <v>7283.4</v>
      </c>
    </row>
    <row r="656" spans="4:34">
      <c r="D656" s="62">
        <v>2000</v>
      </c>
      <c r="E656" s="62">
        <v>5</v>
      </c>
      <c r="F656" s="62">
        <v>2000</v>
      </c>
      <c r="G656" s="62">
        <v>2001</v>
      </c>
      <c r="H656" s="131">
        <v>0</v>
      </c>
      <c r="I656" s="131">
        <v>0</v>
      </c>
      <c r="J656" s="131">
        <v>0</v>
      </c>
      <c r="K656" s="131">
        <v>574.79999999999995</v>
      </c>
      <c r="L656" s="131">
        <v>0</v>
      </c>
      <c r="M656" s="131">
        <v>0</v>
      </c>
      <c r="N656" s="131">
        <v>517.4</v>
      </c>
      <c r="O656" s="131">
        <v>0</v>
      </c>
      <c r="P656" s="131">
        <v>0.8</v>
      </c>
      <c r="Q656" s="131">
        <v>0</v>
      </c>
      <c r="R656" s="131">
        <v>0</v>
      </c>
      <c r="S656" s="131">
        <v>6.2</v>
      </c>
      <c r="T656" s="131">
        <v>0</v>
      </c>
      <c r="U656" s="131">
        <v>0</v>
      </c>
      <c r="V656" s="131">
        <v>113.8</v>
      </c>
      <c r="W656" s="131">
        <v>0</v>
      </c>
      <c r="X656" s="131">
        <v>7832.6</v>
      </c>
      <c r="Y656" s="131">
        <v>0</v>
      </c>
      <c r="Z656" s="131">
        <v>0</v>
      </c>
      <c r="AA656" s="131">
        <v>0</v>
      </c>
      <c r="AB656" s="131">
        <v>0</v>
      </c>
      <c r="AC656" s="131">
        <v>0</v>
      </c>
      <c r="AD656" s="131">
        <v>0</v>
      </c>
      <c r="AE656" s="131">
        <v>0</v>
      </c>
      <c r="AF656" s="131">
        <v>0</v>
      </c>
      <c r="AG656" s="131">
        <v>1671.4</v>
      </c>
      <c r="AH656" s="43">
        <v>10717</v>
      </c>
    </row>
    <row r="657" spans="4:34">
      <c r="D657" s="62">
        <v>2000</v>
      </c>
      <c r="E657" s="62">
        <v>6</v>
      </c>
      <c r="F657" s="62">
        <v>2000</v>
      </c>
      <c r="G657" s="62">
        <v>2001</v>
      </c>
      <c r="H657" s="131">
        <v>0</v>
      </c>
      <c r="I657" s="131">
        <v>0</v>
      </c>
      <c r="J657" s="131">
        <v>0</v>
      </c>
      <c r="K657" s="131">
        <v>743.4</v>
      </c>
      <c r="L657" s="131">
        <v>0</v>
      </c>
      <c r="M657" s="131">
        <v>0</v>
      </c>
      <c r="N657" s="131">
        <v>825</v>
      </c>
      <c r="O657" s="131">
        <v>0</v>
      </c>
      <c r="P657" s="131">
        <v>0.7</v>
      </c>
      <c r="Q657" s="131">
        <v>0</v>
      </c>
      <c r="R657" s="131">
        <v>0</v>
      </c>
      <c r="S657" s="131">
        <v>15.9</v>
      </c>
      <c r="T657" s="131">
        <v>0</v>
      </c>
      <c r="U657" s="131">
        <v>0</v>
      </c>
      <c r="V657" s="131">
        <v>122.3</v>
      </c>
      <c r="W657" s="131">
        <v>0</v>
      </c>
      <c r="X657" s="131">
        <v>8961.6</v>
      </c>
      <c r="Y657" s="131">
        <v>0</v>
      </c>
      <c r="Z657" s="131">
        <v>0</v>
      </c>
      <c r="AA657" s="131">
        <v>0</v>
      </c>
      <c r="AB657" s="131">
        <v>0</v>
      </c>
      <c r="AC657" s="131">
        <v>0</v>
      </c>
      <c r="AD657" s="131">
        <v>0</v>
      </c>
      <c r="AE657" s="131">
        <v>0</v>
      </c>
      <c r="AF657" s="131">
        <v>0</v>
      </c>
      <c r="AG657" s="131">
        <v>2564.1</v>
      </c>
      <c r="AH657" s="43">
        <v>13233.000000000002</v>
      </c>
    </row>
    <row r="658" spans="4:34">
      <c r="D658" s="62">
        <v>2000</v>
      </c>
      <c r="E658" s="62">
        <v>7</v>
      </c>
      <c r="F658" s="62">
        <v>2001</v>
      </c>
      <c r="G658" s="62">
        <v>2001</v>
      </c>
      <c r="H658" s="131">
        <v>0</v>
      </c>
      <c r="I658" s="131">
        <v>0</v>
      </c>
      <c r="J658" s="131">
        <v>0</v>
      </c>
      <c r="K658" s="131">
        <v>641.5</v>
      </c>
      <c r="L658" s="131">
        <v>0</v>
      </c>
      <c r="M658" s="131">
        <v>0</v>
      </c>
      <c r="N658" s="131">
        <v>959.4</v>
      </c>
      <c r="O658" s="131">
        <v>0</v>
      </c>
      <c r="P658" s="131">
        <v>2.1</v>
      </c>
      <c r="Q658" s="131">
        <v>0</v>
      </c>
      <c r="R658" s="131">
        <v>0</v>
      </c>
      <c r="S658" s="131">
        <v>8.3000000000000007</v>
      </c>
      <c r="T658" s="131">
        <v>0</v>
      </c>
      <c r="U658" s="131">
        <v>0</v>
      </c>
      <c r="V658" s="131">
        <v>109.5</v>
      </c>
      <c r="W658" s="131">
        <v>0</v>
      </c>
      <c r="X658" s="131">
        <v>9894.6</v>
      </c>
      <c r="Y658" s="131">
        <v>0</v>
      </c>
      <c r="Z658" s="131">
        <v>0</v>
      </c>
      <c r="AA658" s="131">
        <v>0</v>
      </c>
      <c r="AB658" s="131">
        <v>0</v>
      </c>
      <c r="AC658" s="131">
        <v>0</v>
      </c>
      <c r="AD658" s="131">
        <v>0</v>
      </c>
      <c r="AE658" s="131">
        <v>0</v>
      </c>
      <c r="AF658" s="131">
        <v>0</v>
      </c>
      <c r="AG658" s="131">
        <v>2802.1</v>
      </c>
      <c r="AH658" s="43">
        <v>14417.5</v>
      </c>
    </row>
    <row r="659" spans="4:34">
      <c r="D659" s="62">
        <v>2000</v>
      </c>
      <c r="E659" s="62">
        <v>8</v>
      </c>
      <c r="F659" s="62">
        <v>2001</v>
      </c>
      <c r="G659" s="62">
        <v>2001</v>
      </c>
      <c r="H659" s="131">
        <v>0</v>
      </c>
      <c r="I659" s="131">
        <v>0</v>
      </c>
      <c r="J659" s="131">
        <v>0</v>
      </c>
      <c r="K659" s="131">
        <v>664.2</v>
      </c>
      <c r="L659" s="131">
        <v>0</v>
      </c>
      <c r="M659" s="131">
        <v>0</v>
      </c>
      <c r="N659" s="131">
        <v>1123.3</v>
      </c>
      <c r="O659" s="131">
        <v>0</v>
      </c>
      <c r="P659" s="131">
        <v>1.3</v>
      </c>
      <c r="Q659" s="131">
        <v>0</v>
      </c>
      <c r="R659" s="131">
        <v>0</v>
      </c>
      <c r="S659" s="131">
        <v>7.2</v>
      </c>
      <c r="T659" s="131">
        <v>0</v>
      </c>
      <c r="U659" s="131">
        <v>0</v>
      </c>
      <c r="V659" s="131">
        <v>88.5</v>
      </c>
      <c r="W659" s="131">
        <v>0</v>
      </c>
      <c r="X659" s="131">
        <v>10809.3</v>
      </c>
      <c r="Y659" s="131">
        <v>0</v>
      </c>
      <c r="Z659" s="131">
        <v>0</v>
      </c>
      <c r="AA659" s="131">
        <v>0</v>
      </c>
      <c r="AB659" s="131">
        <v>0</v>
      </c>
      <c r="AC659" s="131">
        <v>0</v>
      </c>
      <c r="AD659" s="131">
        <v>0</v>
      </c>
      <c r="AE659" s="131">
        <v>0</v>
      </c>
      <c r="AF659" s="131">
        <v>0</v>
      </c>
      <c r="AG659" s="131">
        <v>3083.1</v>
      </c>
      <c r="AH659" s="43">
        <v>15776.9</v>
      </c>
    </row>
    <row r="660" spans="4:34">
      <c r="D660" s="62">
        <v>2000</v>
      </c>
      <c r="E660" s="62">
        <v>9</v>
      </c>
      <c r="F660" s="62">
        <v>2001</v>
      </c>
      <c r="G660" s="62">
        <v>2001</v>
      </c>
      <c r="H660" s="131">
        <v>0</v>
      </c>
      <c r="I660" s="131">
        <v>0</v>
      </c>
      <c r="J660" s="131">
        <v>0</v>
      </c>
      <c r="K660" s="131">
        <v>658.3</v>
      </c>
      <c r="L660" s="131">
        <v>0</v>
      </c>
      <c r="M660" s="131">
        <v>0</v>
      </c>
      <c r="N660" s="131">
        <v>783.8</v>
      </c>
      <c r="O660" s="131">
        <v>0</v>
      </c>
      <c r="P660" s="131">
        <v>1.5</v>
      </c>
      <c r="Q660" s="131">
        <v>0</v>
      </c>
      <c r="R660" s="131">
        <v>0</v>
      </c>
      <c r="S660" s="131">
        <v>17.2</v>
      </c>
      <c r="T660" s="131">
        <v>0</v>
      </c>
      <c r="U660" s="131">
        <v>0</v>
      </c>
      <c r="V660" s="131">
        <v>82.7</v>
      </c>
      <c r="W660" s="131">
        <v>0</v>
      </c>
      <c r="X660" s="131">
        <v>9475.2000000000007</v>
      </c>
      <c r="Y660" s="131">
        <v>0</v>
      </c>
      <c r="Z660" s="131">
        <v>0</v>
      </c>
      <c r="AA660" s="131">
        <v>0</v>
      </c>
      <c r="AB660" s="131">
        <v>0</v>
      </c>
      <c r="AC660" s="131">
        <v>0</v>
      </c>
      <c r="AD660" s="131">
        <v>0</v>
      </c>
      <c r="AE660" s="131">
        <v>0</v>
      </c>
      <c r="AF660" s="131">
        <v>0</v>
      </c>
      <c r="AG660" s="131">
        <v>2576.3000000000002</v>
      </c>
      <c r="AH660" s="43">
        <v>13595</v>
      </c>
    </row>
    <row r="661" spans="4:34">
      <c r="D661" s="62">
        <v>2000</v>
      </c>
      <c r="E661" s="62">
        <v>10</v>
      </c>
      <c r="F661" s="62">
        <v>2001</v>
      </c>
      <c r="G661" s="62">
        <v>2001</v>
      </c>
      <c r="H661" s="131">
        <v>0</v>
      </c>
      <c r="I661" s="131">
        <v>0</v>
      </c>
      <c r="J661" s="131">
        <v>0</v>
      </c>
      <c r="K661" s="131">
        <v>574.9</v>
      </c>
      <c r="L661" s="131">
        <v>0</v>
      </c>
      <c r="M661" s="131">
        <v>0</v>
      </c>
      <c r="N661" s="131">
        <v>559.29999999999995</v>
      </c>
      <c r="O661" s="131">
        <v>0</v>
      </c>
      <c r="P661" s="131">
        <v>0.4</v>
      </c>
      <c r="Q661" s="131">
        <v>0</v>
      </c>
      <c r="R661" s="131">
        <v>0</v>
      </c>
      <c r="S661" s="131">
        <v>22.7</v>
      </c>
      <c r="T661" s="131">
        <v>0</v>
      </c>
      <c r="U661" s="131">
        <v>0</v>
      </c>
      <c r="V661" s="131">
        <v>91.8</v>
      </c>
      <c r="W661" s="131">
        <v>0</v>
      </c>
      <c r="X661" s="131">
        <v>6732.8</v>
      </c>
      <c r="Y661" s="131">
        <v>0</v>
      </c>
      <c r="Z661" s="131">
        <v>0</v>
      </c>
      <c r="AA661" s="131">
        <v>0</v>
      </c>
      <c r="AB661" s="131">
        <v>0</v>
      </c>
      <c r="AC661" s="131">
        <v>0</v>
      </c>
      <c r="AD661" s="131">
        <v>0</v>
      </c>
      <c r="AE661" s="131">
        <v>0</v>
      </c>
      <c r="AF661" s="131">
        <v>0</v>
      </c>
      <c r="AG661" s="131">
        <v>1081.4000000000001</v>
      </c>
      <c r="AH661" s="43">
        <v>9063.2999999999993</v>
      </c>
    </row>
    <row r="662" spans="4:34">
      <c r="D662" s="62">
        <v>2000</v>
      </c>
      <c r="E662" s="62">
        <v>11</v>
      </c>
      <c r="F662" s="62">
        <v>2001</v>
      </c>
      <c r="G662" s="62">
        <v>2001</v>
      </c>
      <c r="H662" s="131">
        <v>0</v>
      </c>
      <c r="I662" s="131">
        <v>0</v>
      </c>
      <c r="J662" s="131">
        <v>0</v>
      </c>
      <c r="K662" s="131">
        <v>575</v>
      </c>
      <c r="L662" s="131">
        <v>0</v>
      </c>
      <c r="M662" s="131">
        <v>0</v>
      </c>
      <c r="N662" s="131">
        <v>200.2</v>
      </c>
      <c r="O662" s="131">
        <v>0</v>
      </c>
      <c r="P662" s="131">
        <v>0.4</v>
      </c>
      <c r="Q662" s="131">
        <v>0</v>
      </c>
      <c r="R662" s="131">
        <v>0</v>
      </c>
      <c r="S662" s="131">
        <v>7.5</v>
      </c>
      <c r="T662" s="131">
        <v>0</v>
      </c>
      <c r="U662" s="131">
        <v>0</v>
      </c>
      <c r="V662" s="131">
        <v>102.4</v>
      </c>
      <c r="W662" s="131">
        <v>0</v>
      </c>
      <c r="X662" s="131">
        <v>5234.8</v>
      </c>
      <c r="Y662" s="131">
        <v>0</v>
      </c>
      <c r="Z662" s="131">
        <v>0</v>
      </c>
      <c r="AA662" s="131">
        <v>0</v>
      </c>
      <c r="AB662" s="131">
        <v>0</v>
      </c>
      <c r="AC662" s="131">
        <v>0</v>
      </c>
      <c r="AD662" s="131">
        <v>0</v>
      </c>
      <c r="AE662" s="131">
        <v>0</v>
      </c>
      <c r="AF662" s="131">
        <v>0</v>
      </c>
      <c r="AG662" s="131">
        <v>483.8</v>
      </c>
      <c r="AH662" s="43">
        <v>6604.1</v>
      </c>
    </row>
    <row r="663" spans="4:34">
      <c r="D663" s="62">
        <v>2000</v>
      </c>
      <c r="E663" s="62">
        <v>12</v>
      </c>
      <c r="F663" s="62">
        <v>2001</v>
      </c>
      <c r="G663" s="62">
        <v>2001</v>
      </c>
      <c r="H663" s="131">
        <v>0</v>
      </c>
      <c r="I663" s="131">
        <v>0</v>
      </c>
      <c r="J663" s="131">
        <v>0</v>
      </c>
      <c r="K663" s="131">
        <v>498.8</v>
      </c>
      <c r="L663" s="131">
        <v>0</v>
      </c>
      <c r="M663" s="131">
        <v>0</v>
      </c>
      <c r="N663" s="131">
        <v>158</v>
      </c>
      <c r="O663" s="131">
        <v>0</v>
      </c>
      <c r="P663" s="131">
        <v>0.1</v>
      </c>
      <c r="Q663" s="131">
        <v>0</v>
      </c>
      <c r="R663" s="131">
        <v>0</v>
      </c>
      <c r="S663" s="131">
        <v>7.2</v>
      </c>
      <c r="T663" s="131">
        <v>0</v>
      </c>
      <c r="U663" s="131">
        <v>0</v>
      </c>
      <c r="V663" s="131">
        <v>45.5</v>
      </c>
      <c r="W663" s="131">
        <v>0</v>
      </c>
      <c r="X663" s="131">
        <v>6530.9</v>
      </c>
      <c r="Y663" s="131">
        <v>0</v>
      </c>
      <c r="Z663" s="131">
        <v>0</v>
      </c>
      <c r="AA663" s="131">
        <v>0</v>
      </c>
      <c r="AB663" s="131">
        <v>0</v>
      </c>
      <c r="AC663" s="131">
        <v>0</v>
      </c>
      <c r="AD663" s="131">
        <v>0</v>
      </c>
      <c r="AE663" s="131">
        <v>0</v>
      </c>
      <c r="AF663" s="131">
        <v>0</v>
      </c>
      <c r="AG663" s="131">
        <v>665.9</v>
      </c>
      <c r="AH663" s="43">
        <v>7906.4</v>
      </c>
    </row>
    <row r="664" spans="4:34">
      <c r="D664" s="62">
        <v>2001</v>
      </c>
      <c r="E664" s="62">
        <v>1</v>
      </c>
      <c r="F664" s="62">
        <v>2001</v>
      </c>
      <c r="G664" s="62">
        <v>2001</v>
      </c>
      <c r="H664" s="131">
        <v>0</v>
      </c>
      <c r="I664" s="131">
        <v>0</v>
      </c>
      <c r="J664" s="131">
        <v>0</v>
      </c>
      <c r="K664" s="131">
        <v>385.7</v>
      </c>
      <c r="L664" s="131">
        <v>0</v>
      </c>
      <c r="M664" s="131">
        <v>0</v>
      </c>
      <c r="N664" s="131">
        <v>84.2</v>
      </c>
      <c r="O664" s="131">
        <v>0</v>
      </c>
      <c r="P664" s="131">
        <v>0.2</v>
      </c>
      <c r="Q664" s="131">
        <v>0</v>
      </c>
      <c r="R664" s="131">
        <v>0</v>
      </c>
      <c r="S664" s="131">
        <v>4.4000000000000004</v>
      </c>
      <c r="T664" s="131">
        <v>0</v>
      </c>
      <c r="U664" s="131">
        <v>0</v>
      </c>
      <c r="V664" s="131">
        <v>55.8</v>
      </c>
      <c r="W664" s="131">
        <v>0</v>
      </c>
      <c r="X664" s="131">
        <v>3017.2</v>
      </c>
      <c r="Y664" s="131">
        <v>0</v>
      </c>
      <c r="Z664" s="131">
        <v>0</v>
      </c>
      <c r="AA664" s="131">
        <v>0</v>
      </c>
      <c r="AB664" s="131">
        <v>0</v>
      </c>
      <c r="AC664" s="131">
        <v>0</v>
      </c>
      <c r="AD664" s="131">
        <v>0</v>
      </c>
      <c r="AE664" s="131">
        <v>0</v>
      </c>
      <c r="AF664" s="131">
        <v>0</v>
      </c>
      <c r="AG664" s="131">
        <v>186.4</v>
      </c>
      <c r="AH664" s="43">
        <v>3733.9</v>
      </c>
    </row>
    <row r="665" spans="4:34">
      <c r="D665" s="62">
        <v>2001</v>
      </c>
      <c r="E665" s="62">
        <v>2</v>
      </c>
      <c r="F665" s="62">
        <v>2001</v>
      </c>
      <c r="G665" s="62">
        <v>2001</v>
      </c>
      <c r="H665" s="131">
        <v>0</v>
      </c>
      <c r="I665" s="131">
        <v>0</v>
      </c>
      <c r="J665" s="131">
        <v>0</v>
      </c>
      <c r="K665" s="131">
        <v>180.9</v>
      </c>
      <c r="L665" s="131">
        <v>0</v>
      </c>
      <c r="M665" s="131">
        <v>0</v>
      </c>
      <c r="N665" s="131">
        <v>52.4</v>
      </c>
      <c r="O665" s="131">
        <v>0</v>
      </c>
      <c r="P665" s="131">
        <v>0</v>
      </c>
      <c r="Q665" s="131">
        <v>0</v>
      </c>
      <c r="R665" s="131">
        <v>0</v>
      </c>
      <c r="S665" s="131">
        <v>3.8</v>
      </c>
      <c r="T665" s="131">
        <v>0</v>
      </c>
      <c r="U665" s="131">
        <v>0</v>
      </c>
      <c r="V665" s="131">
        <v>56.6</v>
      </c>
      <c r="W665" s="131">
        <v>0</v>
      </c>
      <c r="X665" s="131">
        <v>1654.3</v>
      </c>
      <c r="Y665" s="131">
        <v>0</v>
      </c>
      <c r="Z665" s="131">
        <v>0</v>
      </c>
      <c r="AA665" s="131">
        <v>0</v>
      </c>
      <c r="AB665" s="131">
        <v>0</v>
      </c>
      <c r="AC665" s="131">
        <v>0</v>
      </c>
      <c r="AD665" s="131">
        <v>0</v>
      </c>
      <c r="AE665" s="131">
        <v>0</v>
      </c>
      <c r="AF665" s="131">
        <v>0</v>
      </c>
      <c r="AG665" s="131">
        <v>44</v>
      </c>
      <c r="AH665" s="43">
        <v>1992</v>
      </c>
    </row>
    <row r="666" spans="4:34">
      <c r="D666" s="62">
        <v>2001</v>
      </c>
      <c r="E666" s="62">
        <v>3</v>
      </c>
      <c r="F666" s="62">
        <v>2001</v>
      </c>
      <c r="G666" s="62">
        <v>2001</v>
      </c>
      <c r="H666" s="131">
        <v>0</v>
      </c>
      <c r="I666" s="131">
        <v>0</v>
      </c>
      <c r="J666" s="131">
        <v>0</v>
      </c>
      <c r="K666" s="131">
        <v>151</v>
      </c>
      <c r="L666" s="131">
        <v>0</v>
      </c>
      <c r="M666" s="131">
        <v>0</v>
      </c>
      <c r="N666" s="131">
        <v>72.3</v>
      </c>
      <c r="O666" s="131">
        <v>0</v>
      </c>
      <c r="P666" s="131">
        <v>0.1</v>
      </c>
      <c r="Q666" s="131">
        <v>0</v>
      </c>
      <c r="R666" s="131">
        <v>0</v>
      </c>
      <c r="S666" s="131">
        <v>2</v>
      </c>
      <c r="T666" s="131">
        <v>0</v>
      </c>
      <c r="U666" s="131">
        <v>0</v>
      </c>
      <c r="V666" s="131">
        <v>37.9</v>
      </c>
      <c r="W666" s="131">
        <v>0</v>
      </c>
      <c r="X666" s="131">
        <v>1850.2</v>
      </c>
      <c r="Y666" s="131">
        <v>0</v>
      </c>
      <c r="Z666" s="131">
        <v>0</v>
      </c>
      <c r="AA666" s="131">
        <v>0</v>
      </c>
      <c r="AB666" s="131">
        <v>0</v>
      </c>
      <c r="AC666" s="131">
        <v>0</v>
      </c>
      <c r="AD666" s="131">
        <v>0</v>
      </c>
      <c r="AE666" s="131">
        <v>0</v>
      </c>
      <c r="AF666" s="131">
        <v>0</v>
      </c>
      <c r="AG666" s="131">
        <v>50.4</v>
      </c>
      <c r="AH666" s="43">
        <v>2163.9</v>
      </c>
    </row>
    <row r="667" spans="4:34">
      <c r="D667" s="62">
        <v>2001</v>
      </c>
      <c r="E667" s="62">
        <v>4</v>
      </c>
      <c r="F667" s="62">
        <v>2001</v>
      </c>
      <c r="G667" s="62">
        <v>2001</v>
      </c>
      <c r="H667" s="131">
        <v>0</v>
      </c>
      <c r="I667" s="131">
        <v>0</v>
      </c>
      <c r="J667" s="131">
        <v>0</v>
      </c>
      <c r="K667" s="131">
        <v>306.7</v>
      </c>
      <c r="L667" s="131">
        <v>0</v>
      </c>
      <c r="M667" s="131">
        <v>0</v>
      </c>
      <c r="N667" s="131">
        <v>139.30000000000001</v>
      </c>
      <c r="O667" s="131">
        <v>0</v>
      </c>
      <c r="P667" s="131">
        <v>0.4</v>
      </c>
      <c r="Q667" s="131">
        <v>0</v>
      </c>
      <c r="R667" s="131">
        <v>0</v>
      </c>
      <c r="S667" s="131">
        <v>4.0999999999999996</v>
      </c>
      <c r="T667" s="131">
        <v>0</v>
      </c>
      <c r="U667" s="131">
        <v>0</v>
      </c>
      <c r="V667" s="131">
        <v>87.2</v>
      </c>
      <c r="W667" s="131">
        <v>0</v>
      </c>
      <c r="X667" s="131">
        <v>3665.7</v>
      </c>
      <c r="Y667" s="131">
        <v>0</v>
      </c>
      <c r="Z667" s="131">
        <v>0</v>
      </c>
      <c r="AA667" s="131">
        <v>0</v>
      </c>
      <c r="AB667" s="131">
        <v>0</v>
      </c>
      <c r="AC667" s="131">
        <v>0</v>
      </c>
      <c r="AD667" s="131">
        <v>0</v>
      </c>
      <c r="AE667" s="131">
        <v>0</v>
      </c>
      <c r="AF667" s="131">
        <v>0</v>
      </c>
      <c r="AG667" s="131">
        <v>359</v>
      </c>
      <c r="AH667" s="43">
        <v>4562.3999999999996</v>
      </c>
    </row>
    <row r="668" spans="4:34">
      <c r="D668" s="62">
        <v>2001</v>
      </c>
      <c r="E668" s="62">
        <v>5</v>
      </c>
      <c r="F668" s="62">
        <v>2001</v>
      </c>
      <c r="G668" s="62">
        <v>2002</v>
      </c>
      <c r="H668" s="131">
        <v>0</v>
      </c>
      <c r="I668" s="131">
        <v>0</v>
      </c>
      <c r="J668" s="131">
        <v>0</v>
      </c>
      <c r="K668" s="131">
        <v>671</v>
      </c>
      <c r="L668" s="131">
        <v>0</v>
      </c>
      <c r="M668" s="131">
        <v>0</v>
      </c>
      <c r="N668" s="131">
        <v>619</v>
      </c>
      <c r="O668" s="131">
        <v>0</v>
      </c>
      <c r="P668" s="131">
        <v>0.9</v>
      </c>
      <c r="Q668" s="131">
        <v>0</v>
      </c>
      <c r="R668" s="131">
        <v>0</v>
      </c>
      <c r="S668" s="131">
        <v>5.3</v>
      </c>
      <c r="T668" s="131">
        <v>0</v>
      </c>
      <c r="U668" s="131">
        <v>0</v>
      </c>
      <c r="V668" s="131">
        <v>96.8</v>
      </c>
      <c r="W668" s="131">
        <v>0</v>
      </c>
      <c r="X668" s="131">
        <v>7252.2</v>
      </c>
      <c r="Y668" s="131">
        <v>0</v>
      </c>
      <c r="Z668" s="131">
        <v>0</v>
      </c>
      <c r="AA668" s="131">
        <v>0</v>
      </c>
      <c r="AB668" s="131">
        <v>0</v>
      </c>
      <c r="AC668" s="131">
        <v>0</v>
      </c>
      <c r="AD668" s="131">
        <v>0</v>
      </c>
      <c r="AE668" s="131">
        <v>0</v>
      </c>
      <c r="AF668" s="131">
        <v>0</v>
      </c>
      <c r="AG668" s="131">
        <v>1260.5999999999999</v>
      </c>
      <c r="AH668" s="43">
        <v>9905.8000000000011</v>
      </c>
    </row>
    <row r="669" spans="4:34">
      <c r="D669" s="62">
        <v>2001</v>
      </c>
      <c r="E669" s="62">
        <v>6</v>
      </c>
      <c r="F669" s="62">
        <v>2001</v>
      </c>
      <c r="G669" s="62">
        <v>2002</v>
      </c>
      <c r="H669" s="131">
        <v>0</v>
      </c>
      <c r="I669" s="131">
        <v>0</v>
      </c>
      <c r="J669" s="131">
        <v>0</v>
      </c>
      <c r="K669" s="131">
        <v>820.6</v>
      </c>
      <c r="L669" s="131">
        <v>0</v>
      </c>
      <c r="M669" s="131">
        <v>0</v>
      </c>
      <c r="N669" s="131">
        <v>710.5</v>
      </c>
      <c r="O669" s="131">
        <v>0</v>
      </c>
      <c r="P669" s="131">
        <v>1.2</v>
      </c>
      <c r="Q669" s="131">
        <v>0</v>
      </c>
      <c r="R669" s="131">
        <v>0</v>
      </c>
      <c r="S669" s="131">
        <v>6.9</v>
      </c>
      <c r="T669" s="131">
        <v>0</v>
      </c>
      <c r="U669" s="131">
        <v>0</v>
      </c>
      <c r="V669" s="131">
        <v>98.1</v>
      </c>
      <c r="W669" s="131">
        <v>0</v>
      </c>
      <c r="X669" s="131">
        <v>8519.2999999999993</v>
      </c>
      <c r="Y669" s="131">
        <v>0</v>
      </c>
      <c r="Z669" s="131">
        <v>0</v>
      </c>
      <c r="AA669" s="131">
        <v>0</v>
      </c>
      <c r="AB669" s="131">
        <v>0</v>
      </c>
      <c r="AC669" s="131">
        <v>0</v>
      </c>
      <c r="AD669" s="131">
        <v>0</v>
      </c>
      <c r="AE669" s="131">
        <v>0</v>
      </c>
      <c r="AF669" s="131">
        <v>0</v>
      </c>
      <c r="AG669" s="131">
        <v>1643</v>
      </c>
      <c r="AH669" s="43">
        <v>11799.599999999999</v>
      </c>
    </row>
    <row r="670" spans="4:34">
      <c r="D670" s="62">
        <v>2001</v>
      </c>
      <c r="E670" s="62">
        <v>7</v>
      </c>
      <c r="F670" s="62">
        <v>2002</v>
      </c>
      <c r="G670" s="62">
        <v>2002</v>
      </c>
      <c r="H670" s="131">
        <v>0</v>
      </c>
      <c r="I670" s="131">
        <v>0</v>
      </c>
      <c r="J670" s="131">
        <v>0</v>
      </c>
      <c r="K670" s="131">
        <v>884.2</v>
      </c>
      <c r="L670" s="131">
        <v>0</v>
      </c>
      <c r="M670" s="131">
        <v>0</v>
      </c>
      <c r="N670" s="131">
        <v>923.2</v>
      </c>
      <c r="O670" s="131">
        <v>0</v>
      </c>
      <c r="P670" s="131">
        <v>2.2999999999999998</v>
      </c>
      <c r="Q670" s="131">
        <v>0</v>
      </c>
      <c r="R670" s="131">
        <v>0</v>
      </c>
      <c r="S670" s="131">
        <v>9.4</v>
      </c>
      <c r="T670" s="131">
        <v>0</v>
      </c>
      <c r="U670" s="131">
        <v>0</v>
      </c>
      <c r="V670" s="131">
        <v>114.8</v>
      </c>
      <c r="W670" s="131">
        <v>0</v>
      </c>
      <c r="X670" s="131">
        <v>9556.4</v>
      </c>
      <c r="Y670" s="131">
        <v>0</v>
      </c>
      <c r="Z670" s="131">
        <v>0</v>
      </c>
      <c r="AA670" s="131">
        <v>0</v>
      </c>
      <c r="AB670" s="131">
        <v>0</v>
      </c>
      <c r="AC670" s="131">
        <v>0</v>
      </c>
      <c r="AD670" s="131">
        <v>0</v>
      </c>
      <c r="AE670" s="131">
        <v>0</v>
      </c>
      <c r="AF670" s="131">
        <v>0</v>
      </c>
      <c r="AG670" s="131">
        <v>2555</v>
      </c>
      <c r="AH670" s="43">
        <v>14045.3</v>
      </c>
    </row>
    <row r="671" spans="4:34">
      <c r="D671" s="62">
        <v>2001</v>
      </c>
      <c r="E671" s="62">
        <v>8</v>
      </c>
      <c r="F671" s="62">
        <v>2002</v>
      </c>
      <c r="G671" s="62">
        <v>2002</v>
      </c>
      <c r="H671" s="131">
        <v>0</v>
      </c>
      <c r="I671" s="131">
        <v>0</v>
      </c>
      <c r="J671" s="131">
        <v>0</v>
      </c>
      <c r="K671" s="131">
        <v>844.4</v>
      </c>
      <c r="L671" s="131">
        <v>0</v>
      </c>
      <c r="M671" s="131">
        <v>0</v>
      </c>
      <c r="N671" s="131">
        <v>651.20000000000005</v>
      </c>
      <c r="O671" s="131">
        <v>0</v>
      </c>
      <c r="P671" s="131">
        <v>1.5</v>
      </c>
      <c r="Q671" s="131">
        <v>0</v>
      </c>
      <c r="R671" s="131">
        <v>0</v>
      </c>
      <c r="S671" s="131">
        <v>7.1</v>
      </c>
      <c r="T671" s="131">
        <v>0</v>
      </c>
      <c r="U671" s="131">
        <v>0</v>
      </c>
      <c r="V671" s="131">
        <v>119.8</v>
      </c>
      <c r="W671" s="131">
        <v>0</v>
      </c>
      <c r="X671" s="131">
        <v>9802.7999999999993</v>
      </c>
      <c r="Y671" s="131">
        <v>0</v>
      </c>
      <c r="Z671" s="131">
        <v>0</v>
      </c>
      <c r="AA671" s="131">
        <v>0</v>
      </c>
      <c r="AB671" s="131">
        <v>0</v>
      </c>
      <c r="AC671" s="131">
        <v>0</v>
      </c>
      <c r="AD671" s="131">
        <v>0</v>
      </c>
      <c r="AE671" s="131">
        <v>0</v>
      </c>
      <c r="AF671" s="131">
        <v>0</v>
      </c>
      <c r="AG671" s="131">
        <v>2484.3000000000002</v>
      </c>
      <c r="AH671" s="43">
        <v>13911.099999999999</v>
      </c>
    </row>
    <row r="672" spans="4:34">
      <c r="D672" s="62">
        <v>2001</v>
      </c>
      <c r="E672" s="62">
        <v>9</v>
      </c>
      <c r="F672" s="62">
        <v>2002</v>
      </c>
      <c r="G672" s="62">
        <v>2002</v>
      </c>
      <c r="H672" s="131">
        <v>0</v>
      </c>
      <c r="I672" s="131">
        <v>0</v>
      </c>
      <c r="J672" s="131">
        <v>0</v>
      </c>
      <c r="K672" s="131">
        <v>783.3</v>
      </c>
      <c r="L672" s="131">
        <v>0</v>
      </c>
      <c r="M672" s="131">
        <v>0</v>
      </c>
      <c r="N672" s="131">
        <v>429.2</v>
      </c>
      <c r="O672" s="131">
        <v>0</v>
      </c>
      <c r="P672" s="131">
        <v>1.8</v>
      </c>
      <c r="Q672" s="131">
        <v>0</v>
      </c>
      <c r="R672" s="131">
        <v>0</v>
      </c>
      <c r="S672" s="131">
        <v>16.5</v>
      </c>
      <c r="T672" s="131">
        <v>0</v>
      </c>
      <c r="U672" s="131">
        <v>0</v>
      </c>
      <c r="V672" s="131">
        <v>134.1</v>
      </c>
      <c r="W672" s="131">
        <v>0</v>
      </c>
      <c r="X672" s="131">
        <v>8769.1</v>
      </c>
      <c r="Y672" s="131">
        <v>0</v>
      </c>
      <c r="Z672" s="131">
        <v>0</v>
      </c>
      <c r="AA672" s="131">
        <v>0</v>
      </c>
      <c r="AB672" s="131">
        <v>0</v>
      </c>
      <c r="AC672" s="131">
        <v>0</v>
      </c>
      <c r="AD672" s="131">
        <v>0</v>
      </c>
      <c r="AE672" s="131">
        <v>0</v>
      </c>
      <c r="AF672" s="131">
        <v>0</v>
      </c>
      <c r="AG672" s="131">
        <v>1944</v>
      </c>
      <c r="AH672" s="43">
        <v>12078</v>
      </c>
    </row>
    <row r="673" spans="4:34">
      <c r="D673" s="62">
        <v>2001</v>
      </c>
      <c r="E673" s="62">
        <v>10</v>
      </c>
      <c r="F673" s="62">
        <v>2002</v>
      </c>
      <c r="G673" s="62">
        <v>2002</v>
      </c>
      <c r="H673" s="131">
        <v>0</v>
      </c>
      <c r="I673" s="131">
        <v>0</v>
      </c>
      <c r="J673" s="131">
        <v>0</v>
      </c>
      <c r="K673" s="131">
        <v>846.5</v>
      </c>
      <c r="L673" s="131">
        <v>0</v>
      </c>
      <c r="M673" s="131">
        <v>0</v>
      </c>
      <c r="N673" s="131">
        <v>543.20000000000005</v>
      </c>
      <c r="O673" s="131">
        <v>0</v>
      </c>
      <c r="P673" s="131">
        <v>0.5</v>
      </c>
      <c r="Q673" s="131">
        <v>0</v>
      </c>
      <c r="R673" s="131">
        <v>0</v>
      </c>
      <c r="S673" s="131">
        <v>21.4</v>
      </c>
      <c r="T673" s="131">
        <v>0</v>
      </c>
      <c r="U673" s="131">
        <v>0</v>
      </c>
      <c r="V673" s="131">
        <v>161.80000000000001</v>
      </c>
      <c r="W673" s="131">
        <v>0</v>
      </c>
      <c r="X673" s="131">
        <v>8587.9</v>
      </c>
      <c r="Y673" s="131">
        <v>0</v>
      </c>
      <c r="Z673" s="131">
        <v>0</v>
      </c>
      <c r="AA673" s="131">
        <v>0</v>
      </c>
      <c r="AB673" s="131">
        <v>0</v>
      </c>
      <c r="AC673" s="131">
        <v>0</v>
      </c>
      <c r="AD673" s="131">
        <v>0</v>
      </c>
      <c r="AE673" s="131">
        <v>0</v>
      </c>
      <c r="AF673" s="131">
        <v>0</v>
      </c>
      <c r="AG673" s="131">
        <v>1539.8</v>
      </c>
      <c r="AH673" s="43">
        <v>11701.099999999999</v>
      </c>
    </row>
    <row r="674" spans="4:34">
      <c r="D674" s="62">
        <v>2001</v>
      </c>
      <c r="E674" s="62">
        <v>11</v>
      </c>
      <c r="F674" s="62">
        <v>2002</v>
      </c>
      <c r="G674" s="62">
        <v>2002</v>
      </c>
      <c r="H674" s="131">
        <v>0</v>
      </c>
      <c r="I674" s="131">
        <v>0</v>
      </c>
      <c r="J674" s="131">
        <v>0</v>
      </c>
      <c r="K674" s="131">
        <v>309.3</v>
      </c>
      <c r="L674" s="131">
        <v>0</v>
      </c>
      <c r="M674" s="131">
        <v>0</v>
      </c>
      <c r="N674" s="131">
        <v>180.4</v>
      </c>
      <c r="O674" s="131">
        <v>0</v>
      </c>
      <c r="P674" s="131">
        <v>0.4</v>
      </c>
      <c r="Q674" s="131">
        <v>0</v>
      </c>
      <c r="R674" s="131">
        <v>0</v>
      </c>
      <c r="S674" s="131">
        <v>3.7</v>
      </c>
      <c r="T674" s="131">
        <v>0</v>
      </c>
      <c r="U674" s="131">
        <v>0</v>
      </c>
      <c r="V674" s="131">
        <v>137.5</v>
      </c>
      <c r="W674" s="131">
        <v>0</v>
      </c>
      <c r="X674" s="131">
        <v>5013.3999999999996</v>
      </c>
      <c r="Y674" s="131">
        <v>0</v>
      </c>
      <c r="Z674" s="131">
        <v>0</v>
      </c>
      <c r="AA674" s="131">
        <v>0</v>
      </c>
      <c r="AB674" s="131">
        <v>0</v>
      </c>
      <c r="AC674" s="131">
        <v>0</v>
      </c>
      <c r="AD674" s="131">
        <v>0</v>
      </c>
      <c r="AE674" s="131">
        <v>0</v>
      </c>
      <c r="AF674" s="131">
        <v>0</v>
      </c>
      <c r="AG674" s="131">
        <v>523.9</v>
      </c>
      <c r="AH674" s="43">
        <v>6168.5999999999995</v>
      </c>
    </row>
    <row r="675" spans="4:34">
      <c r="D675" s="62">
        <v>2001</v>
      </c>
      <c r="E675" s="62">
        <v>12</v>
      </c>
      <c r="F675" s="62">
        <v>2002</v>
      </c>
      <c r="G675" s="62">
        <v>2002</v>
      </c>
      <c r="H675" s="131">
        <v>0</v>
      </c>
      <c r="I675" s="131">
        <v>0</v>
      </c>
      <c r="J675" s="131">
        <v>0</v>
      </c>
      <c r="K675" s="131">
        <v>180.4</v>
      </c>
      <c r="L675" s="131">
        <v>0</v>
      </c>
      <c r="M675" s="131">
        <v>0</v>
      </c>
      <c r="N675" s="131">
        <v>78.400000000000006</v>
      </c>
      <c r="O675" s="131">
        <v>0</v>
      </c>
      <c r="P675" s="131">
        <v>0.1</v>
      </c>
      <c r="Q675" s="131">
        <v>0</v>
      </c>
      <c r="R675" s="131">
        <v>0</v>
      </c>
      <c r="S675" s="131">
        <v>3.9</v>
      </c>
      <c r="T675" s="131">
        <v>0</v>
      </c>
      <c r="U675" s="131">
        <v>0</v>
      </c>
      <c r="V675" s="131">
        <v>52.6</v>
      </c>
      <c r="W675" s="131">
        <v>0</v>
      </c>
      <c r="X675" s="131">
        <v>2523.4</v>
      </c>
      <c r="Y675" s="131">
        <v>0</v>
      </c>
      <c r="Z675" s="131">
        <v>0</v>
      </c>
      <c r="AA675" s="131">
        <v>0</v>
      </c>
      <c r="AB675" s="131">
        <v>0</v>
      </c>
      <c r="AC675" s="131">
        <v>0</v>
      </c>
      <c r="AD675" s="131">
        <v>0</v>
      </c>
      <c r="AE675" s="131">
        <v>0</v>
      </c>
      <c r="AF675" s="131">
        <v>0</v>
      </c>
      <c r="AG675" s="131">
        <v>77.5</v>
      </c>
      <c r="AH675" s="43">
        <v>2916.3</v>
      </c>
    </row>
    <row r="676" spans="4:34">
      <c r="D676" s="62">
        <v>2002</v>
      </c>
      <c r="E676" s="62">
        <v>1</v>
      </c>
      <c r="F676" s="62">
        <v>2002</v>
      </c>
      <c r="G676" s="62">
        <v>2002</v>
      </c>
      <c r="H676" s="131">
        <v>0</v>
      </c>
      <c r="I676" s="131">
        <v>0</v>
      </c>
      <c r="J676" s="131">
        <v>0</v>
      </c>
      <c r="K676" s="131">
        <v>262.5</v>
      </c>
      <c r="L676" s="131">
        <v>0</v>
      </c>
      <c r="M676" s="131">
        <v>0</v>
      </c>
      <c r="N676" s="131">
        <v>72.8</v>
      </c>
      <c r="O676" s="131">
        <v>0</v>
      </c>
      <c r="P676" s="131">
        <v>0.1</v>
      </c>
      <c r="Q676" s="131">
        <v>0</v>
      </c>
      <c r="R676" s="131">
        <v>0</v>
      </c>
      <c r="S676" s="131">
        <v>3.2</v>
      </c>
      <c r="T676" s="131">
        <v>0</v>
      </c>
      <c r="U676" s="131">
        <v>0</v>
      </c>
      <c r="V676" s="131">
        <v>45.7</v>
      </c>
      <c r="W676" s="131">
        <v>0</v>
      </c>
      <c r="X676" s="131">
        <v>4856.6000000000004</v>
      </c>
      <c r="Y676" s="131">
        <v>0</v>
      </c>
      <c r="Z676" s="131">
        <v>0</v>
      </c>
      <c r="AA676" s="131">
        <v>0</v>
      </c>
      <c r="AB676" s="131">
        <v>0</v>
      </c>
      <c r="AC676" s="131">
        <v>0</v>
      </c>
      <c r="AD676" s="131">
        <v>0</v>
      </c>
      <c r="AE676" s="131">
        <v>0</v>
      </c>
      <c r="AF676" s="131">
        <v>0</v>
      </c>
      <c r="AG676" s="131">
        <v>357.8</v>
      </c>
      <c r="AH676" s="43">
        <v>5598.7000000000007</v>
      </c>
    </row>
    <row r="677" spans="4:34">
      <c r="D677" s="62">
        <v>2002</v>
      </c>
      <c r="E677" s="62">
        <v>2</v>
      </c>
      <c r="F677" s="62">
        <v>2002</v>
      </c>
      <c r="G677" s="62">
        <v>2002</v>
      </c>
      <c r="H677" s="131">
        <v>0</v>
      </c>
      <c r="I677" s="131">
        <v>0</v>
      </c>
      <c r="J677" s="131">
        <v>0</v>
      </c>
      <c r="K677" s="131">
        <v>517.1</v>
      </c>
      <c r="L677" s="131">
        <v>0</v>
      </c>
      <c r="M677" s="131">
        <v>0</v>
      </c>
      <c r="N677" s="131">
        <v>142.4</v>
      </c>
      <c r="O677" s="131">
        <v>0</v>
      </c>
      <c r="P677" s="131">
        <v>0.1</v>
      </c>
      <c r="Q677" s="131">
        <v>0</v>
      </c>
      <c r="R677" s="131">
        <v>0</v>
      </c>
      <c r="S677" s="131">
        <v>2.2000000000000002</v>
      </c>
      <c r="T677" s="131">
        <v>0</v>
      </c>
      <c r="U677" s="131">
        <v>0</v>
      </c>
      <c r="V677" s="131">
        <v>83.6</v>
      </c>
      <c r="W677" s="131">
        <v>0</v>
      </c>
      <c r="X677" s="131">
        <v>5496.5</v>
      </c>
      <c r="Y677" s="131">
        <v>0</v>
      </c>
      <c r="Z677" s="131">
        <v>0</v>
      </c>
      <c r="AA677" s="131">
        <v>0</v>
      </c>
      <c r="AB677" s="131">
        <v>0</v>
      </c>
      <c r="AC677" s="131">
        <v>0</v>
      </c>
      <c r="AD677" s="131">
        <v>0</v>
      </c>
      <c r="AE677" s="131">
        <v>0</v>
      </c>
      <c r="AF677" s="131">
        <v>0</v>
      </c>
      <c r="AG677" s="131">
        <v>534.70000000000005</v>
      </c>
      <c r="AH677" s="43">
        <v>6776.5999999999995</v>
      </c>
    </row>
    <row r="678" spans="4:34">
      <c r="D678" s="62">
        <v>2002</v>
      </c>
      <c r="E678" s="62">
        <v>3</v>
      </c>
      <c r="F678" s="62">
        <v>2002</v>
      </c>
      <c r="G678" s="62">
        <v>2002</v>
      </c>
      <c r="H678" s="131">
        <v>0</v>
      </c>
      <c r="I678" s="131">
        <v>0</v>
      </c>
      <c r="J678" s="131">
        <v>0</v>
      </c>
      <c r="K678" s="131">
        <v>823.9</v>
      </c>
      <c r="L678" s="131">
        <v>0</v>
      </c>
      <c r="M678" s="131">
        <v>0</v>
      </c>
      <c r="N678" s="131">
        <v>233.5</v>
      </c>
      <c r="O678" s="131">
        <v>0</v>
      </c>
      <c r="P678" s="131">
        <v>0.5</v>
      </c>
      <c r="Q678" s="131">
        <v>0</v>
      </c>
      <c r="R678" s="131">
        <v>0</v>
      </c>
      <c r="S678" s="131">
        <v>16.600000000000001</v>
      </c>
      <c r="T678" s="131">
        <v>0</v>
      </c>
      <c r="U678" s="131">
        <v>0</v>
      </c>
      <c r="V678" s="131">
        <v>99</v>
      </c>
      <c r="W678" s="131">
        <v>0</v>
      </c>
      <c r="X678" s="131">
        <v>5624.2</v>
      </c>
      <c r="Y678" s="131">
        <v>0</v>
      </c>
      <c r="Z678" s="131">
        <v>0</v>
      </c>
      <c r="AA678" s="131">
        <v>0</v>
      </c>
      <c r="AB678" s="131">
        <v>0</v>
      </c>
      <c r="AC678" s="131">
        <v>0</v>
      </c>
      <c r="AD678" s="131">
        <v>0</v>
      </c>
      <c r="AE678" s="131">
        <v>0</v>
      </c>
      <c r="AF678" s="131">
        <v>0</v>
      </c>
      <c r="AG678" s="131">
        <v>1164</v>
      </c>
      <c r="AH678" s="43">
        <v>7961.7</v>
      </c>
    </row>
    <row r="679" spans="4:34">
      <c r="D679" s="62">
        <v>2002</v>
      </c>
      <c r="E679" s="62">
        <v>4</v>
      </c>
      <c r="F679" s="62">
        <v>2002</v>
      </c>
      <c r="G679" s="62">
        <v>2002</v>
      </c>
      <c r="H679" s="131">
        <v>0</v>
      </c>
      <c r="I679" s="131">
        <v>0</v>
      </c>
      <c r="J679" s="131">
        <v>0</v>
      </c>
      <c r="K679" s="131">
        <v>829.9</v>
      </c>
      <c r="L679" s="131">
        <v>0</v>
      </c>
      <c r="M679" s="131">
        <v>0</v>
      </c>
      <c r="N679" s="131">
        <v>349.9</v>
      </c>
      <c r="O679" s="131">
        <v>0</v>
      </c>
      <c r="P679" s="131">
        <v>0.2</v>
      </c>
      <c r="Q679" s="131">
        <v>0</v>
      </c>
      <c r="R679" s="131">
        <v>0</v>
      </c>
      <c r="S679" s="131">
        <v>19.5</v>
      </c>
      <c r="T679" s="131">
        <v>0</v>
      </c>
      <c r="U679" s="131">
        <v>0</v>
      </c>
      <c r="V679" s="131">
        <v>95</v>
      </c>
      <c r="W679" s="131">
        <v>0</v>
      </c>
      <c r="X679" s="131">
        <v>6477.6</v>
      </c>
      <c r="Y679" s="131">
        <v>0</v>
      </c>
      <c r="Z679" s="131">
        <v>0</v>
      </c>
      <c r="AA679" s="131">
        <v>0</v>
      </c>
      <c r="AB679" s="131">
        <v>0</v>
      </c>
      <c r="AC679" s="131">
        <v>0</v>
      </c>
      <c r="AD679" s="131">
        <v>0</v>
      </c>
      <c r="AE679" s="131">
        <v>0</v>
      </c>
      <c r="AF679" s="131">
        <v>0</v>
      </c>
      <c r="AG679" s="131">
        <v>1258.9000000000001</v>
      </c>
      <c r="AH679" s="43">
        <v>9031</v>
      </c>
    </row>
    <row r="680" spans="4:34">
      <c r="D680" s="62">
        <v>2002</v>
      </c>
      <c r="E680" s="62">
        <v>5</v>
      </c>
      <c r="F680" s="62">
        <v>2002</v>
      </c>
      <c r="G680" s="62">
        <v>2003</v>
      </c>
      <c r="H680" s="131">
        <v>0</v>
      </c>
      <c r="I680" s="131">
        <v>0</v>
      </c>
      <c r="J680" s="131">
        <v>0</v>
      </c>
      <c r="K680" s="131">
        <v>882.5</v>
      </c>
      <c r="L680" s="131">
        <v>0</v>
      </c>
      <c r="M680" s="131">
        <v>0</v>
      </c>
      <c r="N680" s="131">
        <v>217.7</v>
      </c>
      <c r="O680" s="131">
        <v>0</v>
      </c>
      <c r="P680" s="131">
        <v>1.1000000000000001</v>
      </c>
      <c r="Q680" s="131">
        <v>0</v>
      </c>
      <c r="R680" s="131">
        <v>0</v>
      </c>
      <c r="S680" s="131">
        <v>20.7</v>
      </c>
      <c r="T680" s="131">
        <v>0</v>
      </c>
      <c r="U680" s="131">
        <v>0</v>
      </c>
      <c r="V680" s="131">
        <v>143.1</v>
      </c>
      <c r="W680" s="131">
        <v>0</v>
      </c>
      <c r="X680" s="131">
        <v>8113</v>
      </c>
      <c r="Y680" s="131">
        <v>0</v>
      </c>
      <c r="Z680" s="131">
        <v>0</v>
      </c>
      <c r="AA680" s="131">
        <v>0</v>
      </c>
      <c r="AB680" s="131">
        <v>0</v>
      </c>
      <c r="AC680" s="131">
        <v>0</v>
      </c>
      <c r="AD680" s="131">
        <v>0</v>
      </c>
      <c r="AE680" s="131">
        <v>0</v>
      </c>
      <c r="AF680" s="131">
        <v>0</v>
      </c>
      <c r="AG680" s="131">
        <v>1986.2</v>
      </c>
      <c r="AH680" s="43">
        <v>11364.300000000001</v>
      </c>
    </row>
    <row r="681" spans="4:34">
      <c r="D681" s="62">
        <v>2002</v>
      </c>
      <c r="E681" s="62">
        <v>6</v>
      </c>
      <c r="F681" s="62">
        <v>2002</v>
      </c>
      <c r="G681" s="62">
        <v>2003</v>
      </c>
      <c r="H681" s="131">
        <v>0</v>
      </c>
      <c r="I681" s="131">
        <v>0</v>
      </c>
      <c r="J681" s="131">
        <v>0</v>
      </c>
      <c r="K681" s="131">
        <v>0</v>
      </c>
      <c r="L681" s="131">
        <v>0</v>
      </c>
      <c r="M681" s="131">
        <v>0</v>
      </c>
      <c r="N681" s="131">
        <v>206.9</v>
      </c>
      <c r="O681" s="131">
        <v>0</v>
      </c>
      <c r="P681" s="131">
        <v>0.7</v>
      </c>
      <c r="Q681" s="131">
        <v>0</v>
      </c>
      <c r="R681" s="131">
        <v>0</v>
      </c>
      <c r="S681" s="131">
        <v>24.1</v>
      </c>
      <c r="T681" s="131">
        <v>0</v>
      </c>
      <c r="U681" s="131">
        <v>0</v>
      </c>
      <c r="V681" s="131">
        <v>33.299999999999997</v>
      </c>
      <c r="W681" s="131">
        <v>0</v>
      </c>
      <c r="X681" s="131">
        <v>9327.9</v>
      </c>
      <c r="Y681" s="131">
        <v>0</v>
      </c>
      <c r="Z681" s="131">
        <v>0</v>
      </c>
      <c r="AA681" s="131">
        <v>0</v>
      </c>
      <c r="AB681" s="131">
        <v>0</v>
      </c>
      <c r="AC681" s="131">
        <v>0</v>
      </c>
      <c r="AD681" s="131">
        <v>0</v>
      </c>
      <c r="AE681" s="131">
        <v>0</v>
      </c>
      <c r="AF681" s="131">
        <v>0</v>
      </c>
      <c r="AG681" s="131">
        <v>2313</v>
      </c>
      <c r="AH681" s="43">
        <v>11905.9</v>
      </c>
    </row>
    <row r="682" spans="4:34">
      <c r="D682" s="62">
        <v>2002</v>
      </c>
      <c r="E682" s="62">
        <v>7</v>
      </c>
      <c r="F682" s="62">
        <v>2003</v>
      </c>
      <c r="G682" s="62">
        <v>2003</v>
      </c>
      <c r="H682" s="131">
        <v>0</v>
      </c>
      <c r="I682" s="131">
        <v>0</v>
      </c>
      <c r="J682" s="131">
        <v>0</v>
      </c>
      <c r="K682" s="131">
        <v>1012.4</v>
      </c>
      <c r="L682" s="131">
        <v>0</v>
      </c>
      <c r="M682" s="131">
        <v>0</v>
      </c>
      <c r="N682" s="131">
        <v>834.9</v>
      </c>
      <c r="O682" s="131">
        <v>0</v>
      </c>
      <c r="P682" s="131">
        <v>2.2999999999999998</v>
      </c>
      <c r="Q682" s="131">
        <v>0</v>
      </c>
      <c r="R682" s="131">
        <v>0</v>
      </c>
      <c r="S682" s="131">
        <v>26.5</v>
      </c>
      <c r="T682" s="131">
        <v>0</v>
      </c>
      <c r="U682" s="131">
        <v>0</v>
      </c>
      <c r="V682" s="131">
        <v>156.5</v>
      </c>
      <c r="W682" s="131">
        <v>0</v>
      </c>
      <c r="X682" s="131">
        <v>10425.5</v>
      </c>
      <c r="Y682" s="131">
        <v>0</v>
      </c>
      <c r="Z682" s="131">
        <v>0</v>
      </c>
      <c r="AA682" s="131">
        <v>0</v>
      </c>
      <c r="AB682" s="131">
        <v>0</v>
      </c>
      <c r="AC682" s="131">
        <v>0</v>
      </c>
      <c r="AD682" s="131">
        <v>0</v>
      </c>
      <c r="AE682" s="131">
        <v>0</v>
      </c>
      <c r="AF682" s="131">
        <v>0</v>
      </c>
      <c r="AG682" s="131">
        <v>3044</v>
      </c>
      <c r="AH682" s="43">
        <v>15502.1</v>
      </c>
    </row>
    <row r="683" spans="4:34">
      <c r="D683" s="62">
        <v>2002</v>
      </c>
      <c r="E683" s="62">
        <v>8</v>
      </c>
      <c r="F683" s="62">
        <v>2003</v>
      </c>
      <c r="G683" s="62">
        <v>2003</v>
      </c>
      <c r="H683" s="131">
        <v>0</v>
      </c>
      <c r="I683" s="131">
        <v>0</v>
      </c>
      <c r="J683" s="131">
        <v>0</v>
      </c>
      <c r="K683" s="131">
        <v>971.7</v>
      </c>
      <c r="L683" s="131">
        <v>0</v>
      </c>
      <c r="M683" s="131">
        <v>0</v>
      </c>
      <c r="N683" s="131">
        <v>717</v>
      </c>
      <c r="O683" s="131">
        <v>0</v>
      </c>
      <c r="P683" s="131">
        <v>0.7</v>
      </c>
      <c r="Q683" s="131">
        <v>0</v>
      </c>
      <c r="R683" s="131">
        <v>0</v>
      </c>
      <c r="S683" s="131">
        <v>24.8</v>
      </c>
      <c r="T683" s="131">
        <v>0</v>
      </c>
      <c r="U683" s="131">
        <v>0</v>
      </c>
      <c r="V683" s="131">
        <v>70.5</v>
      </c>
      <c r="W683" s="131">
        <v>0</v>
      </c>
      <c r="X683" s="131">
        <v>10360.200000000001</v>
      </c>
      <c r="Y683" s="131">
        <v>0</v>
      </c>
      <c r="Z683" s="131">
        <v>0</v>
      </c>
      <c r="AA683" s="131">
        <v>0</v>
      </c>
      <c r="AB683" s="131">
        <v>0</v>
      </c>
      <c r="AC683" s="131">
        <v>0</v>
      </c>
      <c r="AD683" s="131">
        <v>0</v>
      </c>
      <c r="AE683" s="131">
        <v>0</v>
      </c>
      <c r="AF683" s="131">
        <v>0</v>
      </c>
      <c r="AG683" s="131">
        <v>3128</v>
      </c>
      <c r="AH683" s="43">
        <v>15272.900000000001</v>
      </c>
    </row>
    <row r="684" spans="4:34">
      <c r="D684" s="62">
        <v>2002</v>
      </c>
      <c r="E684" s="62">
        <v>9</v>
      </c>
      <c r="F684" s="62">
        <v>2003</v>
      </c>
      <c r="G684" s="62">
        <v>2003</v>
      </c>
      <c r="H684" s="131">
        <v>0</v>
      </c>
      <c r="I684" s="131">
        <v>0</v>
      </c>
      <c r="J684" s="131">
        <v>0</v>
      </c>
      <c r="K684" s="131">
        <v>1023.9</v>
      </c>
      <c r="L684" s="131">
        <v>0</v>
      </c>
      <c r="M684" s="131">
        <v>0</v>
      </c>
      <c r="N684" s="131">
        <v>525</v>
      </c>
      <c r="O684" s="131">
        <v>0</v>
      </c>
      <c r="P684" s="131">
        <v>2</v>
      </c>
      <c r="Q684" s="131">
        <v>0</v>
      </c>
      <c r="R684" s="131">
        <v>0</v>
      </c>
      <c r="S684" s="131">
        <v>18.3</v>
      </c>
      <c r="T684" s="131">
        <v>0</v>
      </c>
      <c r="U684" s="131">
        <v>0</v>
      </c>
      <c r="V684" s="131">
        <v>73.599999999999994</v>
      </c>
      <c r="W684" s="131">
        <v>0</v>
      </c>
      <c r="X684" s="131">
        <v>9843.5</v>
      </c>
      <c r="Y684" s="131">
        <v>0</v>
      </c>
      <c r="Z684" s="131">
        <v>0</v>
      </c>
      <c r="AA684" s="131">
        <v>0</v>
      </c>
      <c r="AB684" s="131">
        <v>0</v>
      </c>
      <c r="AC684" s="131">
        <v>0</v>
      </c>
      <c r="AD684" s="131">
        <v>0</v>
      </c>
      <c r="AE684" s="131">
        <v>0</v>
      </c>
      <c r="AF684" s="131">
        <v>0</v>
      </c>
      <c r="AG684" s="131">
        <v>2713.8</v>
      </c>
      <c r="AH684" s="43">
        <v>14200.099999999999</v>
      </c>
    </row>
    <row r="685" spans="4:34">
      <c r="D685" s="62">
        <v>2002</v>
      </c>
      <c r="E685" s="62">
        <v>10</v>
      </c>
      <c r="F685" s="62">
        <v>2003</v>
      </c>
      <c r="G685" s="62">
        <v>2003</v>
      </c>
      <c r="H685" s="131">
        <v>0</v>
      </c>
      <c r="I685" s="131">
        <v>0</v>
      </c>
      <c r="J685" s="131">
        <v>0</v>
      </c>
      <c r="K685" s="131">
        <v>827.9</v>
      </c>
      <c r="L685" s="131">
        <v>0</v>
      </c>
      <c r="M685" s="131">
        <v>0</v>
      </c>
      <c r="N685" s="131">
        <v>314</v>
      </c>
      <c r="O685" s="131">
        <v>0</v>
      </c>
      <c r="P685" s="131">
        <v>0.7</v>
      </c>
      <c r="Q685" s="131">
        <v>0</v>
      </c>
      <c r="R685" s="131">
        <v>0</v>
      </c>
      <c r="S685" s="131">
        <v>24.7</v>
      </c>
      <c r="T685" s="131">
        <v>0</v>
      </c>
      <c r="U685" s="131">
        <v>0</v>
      </c>
      <c r="V685" s="131">
        <v>143.30000000000001</v>
      </c>
      <c r="W685" s="131">
        <v>0</v>
      </c>
      <c r="X685" s="131">
        <v>7996.2</v>
      </c>
      <c r="Y685" s="131">
        <v>0</v>
      </c>
      <c r="Z685" s="131">
        <v>0</v>
      </c>
      <c r="AA685" s="131">
        <v>0</v>
      </c>
      <c r="AB685" s="131">
        <v>0</v>
      </c>
      <c r="AC685" s="131">
        <v>0</v>
      </c>
      <c r="AD685" s="131">
        <v>0</v>
      </c>
      <c r="AE685" s="131">
        <v>0</v>
      </c>
      <c r="AF685" s="131">
        <v>0</v>
      </c>
      <c r="AG685" s="131">
        <v>1561.1</v>
      </c>
      <c r="AH685" s="43">
        <v>10867.9</v>
      </c>
    </row>
    <row r="686" spans="4:34">
      <c r="D686" s="62">
        <v>2002</v>
      </c>
      <c r="E686" s="62">
        <v>11</v>
      </c>
      <c r="F686" s="62">
        <v>2003</v>
      </c>
      <c r="G686" s="62">
        <v>2003</v>
      </c>
      <c r="H686" s="131">
        <v>0</v>
      </c>
      <c r="I686" s="131">
        <v>0</v>
      </c>
      <c r="J686" s="131">
        <v>0</v>
      </c>
      <c r="K686" s="131">
        <v>484.8</v>
      </c>
      <c r="L686" s="131">
        <v>0</v>
      </c>
      <c r="M686" s="131">
        <v>0</v>
      </c>
      <c r="N686" s="131">
        <v>174.2</v>
      </c>
      <c r="O686" s="131">
        <v>0</v>
      </c>
      <c r="P686" s="131">
        <v>0.7</v>
      </c>
      <c r="Q686" s="131">
        <v>0</v>
      </c>
      <c r="R686" s="131">
        <v>0</v>
      </c>
      <c r="S686" s="131">
        <v>5.3</v>
      </c>
      <c r="T686" s="131">
        <v>0</v>
      </c>
      <c r="U686" s="131">
        <v>0</v>
      </c>
      <c r="V686" s="131">
        <v>162.80000000000001</v>
      </c>
      <c r="W686" s="131">
        <v>0</v>
      </c>
      <c r="X686" s="131">
        <v>5092.8</v>
      </c>
      <c r="Y686" s="131">
        <v>0</v>
      </c>
      <c r="Z686" s="131">
        <v>0</v>
      </c>
      <c r="AA686" s="131">
        <v>0</v>
      </c>
      <c r="AB686" s="131">
        <v>0</v>
      </c>
      <c r="AC686" s="131">
        <v>0</v>
      </c>
      <c r="AD686" s="131">
        <v>0</v>
      </c>
      <c r="AE686" s="131">
        <v>0</v>
      </c>
      <c r="AF686" s="131">
        <v>0</v>
      </c>
      <c r="AG686" s="131">
        <v>895.1</v>
      </c>
      <c r="AH686" s="43">
        <v>6815.7000000000007</v>
      </c>
    </row>
    <row r="687" spans="4:34">
      <c r="D687" s="62">
        <v>2002</v>
      </c>
      <c r="E687" s="62">
        <v>12</v>
      </c>
      <c r="F687" s="62">
        <v>2003</v>
      </c>
      <c r="G687" s="62">
        <v>2003</v>
      </c>
      <c r="H687" s="131">
        <v>0</v>
      </c>
      <c r="I687" s="131">
        <v>0</v>
      </c>
      <c r="J687" s="131">
        <v>0</v>
      </c>
      <c r="K687" s="131">
        <v>218.9</v>
      </c>
      <c r="L687" s="131">
        <v>0</v>
      </c>
      <c r="M687" s="131">
        <v>0</v>
      </c>
      <c r="N687" s="131">
        <v>103.5</v>
      </c>
      <c r="O687" s="131">
        <v>0</v>
      </c>
      <c r="P687" s="131">
        <v>0.9</v>
      </c>
      <c r="Q687" s="131">
        <v>0</v>
      </c>
      <c r="R687" s="131">
        <v>0</v>
      </c>
      <c r="S687" s="131">
        <v>6.4</v>
      </c>
      <c r="T687" s="131">
        <v>0</v>
      </c>
      <c r="U687" s="131">
        <v>0</v>
      </c>
      <c r="V687" s="131">
        <v>81</v>
      </c>
      <c r="W687" s="131">
        <v>0</v>
      </c>
      <c r="X687" s="131">
        <v>3092.6</v>
      </c>
      <c r="Y687" s="131">
        <v>0</v>
      </c>
      <c r="Z687" s="131">
        <v>0</v>
      </c>
      <c r="AA687" s="131">
        <v>0</v>
      </c>
      <c r="AB687" s="131">
        <v>0</v>
      </c>
      <c r="AC687" s="131">
        <v>0</v>
      </c>
      <c r="AD687" s="131">
        <v>0</v>
      </c>
      <c r="AE687" s="131">
        <v>0</v>
      </c>
      <c r="AF687" s="131">
        <v>0</v>
      </c>
      <c r="AG687" s="131">
        <v>403.4</v>
      </c>
      <c r="AH687" s="43">
        <v>3906.7</v>
      </c>
    </row>
    <row r="688" spans="4:34">
      <c r="D688" s="62">
        <v>2003</v>
      </c>
      <c r="E688" s="62">
        <v>1</v>
      </c>
      <c r="F688" s="62">
        <v>2003</v>
      </c>
      <c r="G688" s="62">
        <v>2003</v>
      </c>
      <c r="H688" s="131">
        <v>0</v>
      </c>
      <c r="I688" s="131">
        <v>0</v>
      </c>
      <c r="J688" s="131">
        <v>0</v>
      </c>
      <c r="K688" s="131">
        <v>407.4</v>
      </c>
      <c r="L688" s="131">
        <v>0</v>
      </c>
      <c r="M688" s="131">
        <v>0</v>
      </c>
      <c r="N688" s="131">
        <v>90</v>
      </c>
      <c r="O688" s="131">
        <v>0</v>
      </c>
      <c r="P688" s="131">
        <v>1.2</v>
      </c>
      <c r="Q688" s="131">
        <v>0</v>
      </c>
      <c r="R688" s="131">
        <v>0</v>
      </c>
      <c r="S688" s="131">
        <v>7.8</v>
      </c>
      <c r="T688" s="131">
        <v>0</v>
      </c>
      <c r="U688" s="131">
        <v>0</v>
      </c>
      <c r="V688" s="131">
        <v>99.6</v>
      </c>
      <c r="W688" s="131">
        <v>0</v>
      </c>
      <c r="X688" s="131">
        <v>5090.3999999999996</v>
      </c>
      <c r="Y688" s="131">
        <v>0</v>
      </c>
      <c r="Z688" s="131">
        <v>0</v>
      </c>
      <c r="AA688" s="131">
        <v>0</v>
      </c>
      <c r="AB688" s="131">
        <v>0</v>
      </c>
      <c r="AC688" s="131">
        <v>0</v>
      </c>
      <c r="AD688" s="131">
        <v>0</v>
      </c>
      <c r="AE688" s="131">
        <v>0</v>
      </c>
      <c r="AF688" s="131">
        <v>0</v>
      </c>
      <c r="AG688" s="131">
        <v>469.4</v>
      </c>
      <c r="AH688" s="43">
        <v>6165.7999999999993</v>
      </c>
    </row>
    <row r="689" spans="4:34">
      <c r="D689" s="62">
        <v>2003</v>
      </c>
      <c r="E689" s="62">
        <v>2</v>
      </c>
      <c r="F689" s="62">
        <v>2003</v>
      </c>
      <c r="G689" s="62">
        <v>2003</v>
      </c>
      <c r="H689" s="131">
        <v>0</v>
      </c>
      <c r="I689" s="131">
        <v>0</v>
      </c>
      <c r="J689" s="131">
        <v>0</v>
      </c>
      <c r="K689" s="131">
        <v>330.3</v>
      </c>
      <c r="L689" s="131">
        <v>0</v>
      </c>
      <c r="M689" s="131">
        <v>0</v>
      </c>
      <c r="N689" s="131">
        <v>84.3</v>
      </c>
      <c r="O689" s="131">
        <v>0</v>
      </c>
      <c r="P689" s="131">
        <v>0.1</v>
      </c>
      <c r="Q689" s="131">
        <v>0</v>
      </c>
      <c r="R689" s="131">
        <v>0</v>
      </c>
      <c r="S689" s="131">
        <v>5.2</v>
      </c>
      <c r="T689" s="131">
        <v>0</v>
      </c>
      <c r="U689" s="131">
        <v>0</v>
      </c>
      <c r="V689" s="131">
        <v>90.4</v>
      </c>
      <c r="W689" s="131">
        <v>0</v>
      </c>
      <c r="X689" s="131">
        <v>2761.5</v>
      </c>
      <c r="Y689" s="131">
        <v>0</v>
      </c>
      <c r="Z689" s="131">
        <v>0</v>
      </c>
      <c r="AA689" s="131">
        <v>0</v>
      </c>
      <c r="AB689" s="131">
        <v>0</v>
      </c>
      <c r="AC689" s="131">
        <v>0</v>
      </c>
      <c r="AD689" s="131">
        <v>0</v>
      </c>
      <c r="AE689" s="131">
        <v>0</v>
      </c>
      <c r="AF689" s="131">
        <v>0</v>
      </c>
      <c r="AG689" s="131">
        <v>320.7</v>
      </c>
      <c r="AH689" s="43">
        <v>3592.5</v>
      </c>
    </row>
    <row r="690" spans="4:34">
      <c r="D690" s="62">
        <v>2003</v>
      </c>
      <c r="E690" s="62">
        <v>3</v>
      </c>
      <c r="F690" s="62">
        <v>2003</v>
      </c>
      <c r="G690" s="62">
        <v>2003</v>
      </c>
      <c r="H690" s="131">
        <v>0</v>
      </c>
      <c r="I690" s="131">
        <v>0</v>
      </c>
      <c r="J690" s="131">
        <v>0</v>
      </c>
      <c r="K690" s="131">
        <v>234.8</v>
      </c>
      <c r="L690" s="131">
        <v>0</v>
      </c>
      <c r="M690" s="131">
        <v>0</v>
      </c>
      <c r="N690" s="131">
        <v>74.099999999999994</v>
      </c>
      <c r="O690" s="131">
        <v>0</v>
      </c>
      <c r="P690" s="131">
        <v>0.2</v>
      </c>
      <c r="Q690" s="131">
        <v>0</v>
      </c>
      <c r="R690" s="131">
        <v>0</v>
      </c>
      <c r="S690" s="131">
        <v>7</v>
      </c>
      <c r="T690" s="131">
        <v>0</v>
      </c>
      <c r="U690" s="131">
        <v>0</v>
      </c>
      <c r="V690" s="131">
        <v>64.5</v>
      </c>
      <c r="W690" s="131">
        <v>0</v>
      </c>
      <c r="X690" s="131">
        <v>1506.9</v>
      </c>
      <c r="Y690" s="131">
        <v>0</v>
      </c>
      <c r="Z690" s="131">
        <v>0</v>
      </c>
      <c r="AA690" s="131">
        <v>0</v>
      </c>
      <c r="AB690" s="131">
        <v>0</v>
      </c>
      <c r="AC690" s="131">
        <v>0</v>
      </c>
      <c r="AD690" s="131">
        <v>0</v>
      </c>
      <c r="AE690" s="131">
        <v>0</v>
      </c>
      <c r="AF690" s="131">
        <v>0</v>
      </c>
      <c r="AG690" s="131">
        <v>124.5</v>
      </c>
      <c r="AH690" s="43">
        <v>2012</v>
      </c>
    </row>
    <row r="691" spans="4:34">
      <c r="D691" s="62">
        <v>2003</v>
      </c>
      <c r="E691" s="62">
        <v>4</v>
      </c>
      <c r="F691" s="62">
        <v>2003</v>
      </c>
      <c r="G691" s="62">
        <v>2003</v>
      </c>
      <c r="H691" s="131">
        <v>0</v>
      </c>
      <c r="I691" s="131">
        <v>0</v>
      </c>
      <c r="J691" s="131">
        <v>0</v>
      </c>
      <c r="K691" s="131">
        <v>441.9</v>
      </c>
      <c r="L691" s="131">
        <v>0</v>
      </c>
      <c r="M691" s="131">
        <v>0</v>
      </c>
      <c r="N691" s="131">
        <v>186.7</v>
      </c>
      <c r="O691" s="131">
        <v>0</v>
      </c>
      <c r="P691" s="131">
        <v>0.1</v>
      </c>
      <c r="Q691" s="131">
        <v>0</v>
      </c>
      <c r="R691" s="131">
        <v>0</v>
      </c>
      <c r="S691" s="131">
        <v>11.1</v>
      </c>
      <c r="T691" s="131">
        <v>0</v>
      </c>
      <c r="U691" s="131">
        <v>0</v>
      </c>
      <c r="V691" s="131">
        <v>92.1</v>
      </c>
      <c r="W691" s="131">
        <v>0</v>
      </c>
      <c r="X691" s="131">
        <v>4356.7</v>
      </c>
      <c r="Y691" s="131">
        <v>0</v>
      </c>
      <c r="Z691" s="131">
        <v>0</v>
      </c>
      <c r="AA691" s="131">
        <v>0</v>
      </c>
      <c r="AB691" s="131">
        <v>0</v>
      </c>
      <c r="AC691" s="131">
        <v>0</v>
      </c>
      <c r="AD691" s="131">
        <v>0</v>
      </c>
      <c r="AE691" s="131">
        <v>0</v>
      </c>
      <c r="AF691" s="131">
        <v>0</v>
      </c>
      <c r="AG691" s="131">
        <v>598.6</v>
      </c>
      <c r="AH691" s="43">
        <v>5687.2</v>
      </c>
    </row>
    <row r="692" spans="4:34">
      <c r="D692" s="62">
        <v>2003</v>
      </c>
      <c r="E692" s="62">
        <v>5</v>
      </c>
      <c r="F692" s="62">
        <v>2003</v>
      </c>
      <c r="G692" s="62">
        <v>2004</v>
      </c>
      <c r="H692" s="131">
        <v>0</v>
      </c>
      <c r="I692" s="131">
        <v>0</v>
      </c>
      <c r="J692" s="131">
        <v>0</v>
      </c>
      <c r="K692" s="131">
        <v>534.4</v>
      </c>
      <c r="L692" s="131">
        <v>0</v>
      </c>
      <c r="M692" s="131">
        <v>0</v>
      </c>
      <c r="N692" s="131">
        <v>281.60000000000002</v>
      </c>
      <c r="O692" s="131">
        <v>0</v>
      </c>
      <c r="P692" s="131">
        <v>0.5</v>
      </c>
      <c r="Q692" s="131">
        <v>0</v>
      </c>
      <c r="R692" s="131">
        <v>0</v>
      </c>
      <c r="S692" s="131">
        <v>6</v>
      </c>
      <c r="T692" s="131">
        <v>0</v>
      </c>
      <c r="U692" s="131">
        <v>0</v>
      </c>
      <c r="V692" s="131">
        <v>41.4</v>
      </c>
      <c r="W692" s="131">
        <v>0</v>
      </c>
      <c r="X692" s="131">
        <v>5983.5</v>
      </c>
      <c r="Y692" s="131">
        <v>0</v>
      </c>
      <c r="Z692" s="131">
        <v>0</v>
      </c>
      <c r="AA692" s="131">
        <v>0</v>
      </c>
      <c r="AB692" s="131">
        <v>0</v>
      </c>
      <c r="AC692" s="131">
        <v>0</v>
      </c>
      <c r="AD692" s="131">
        <v>0</v>
      </c>
      <c r="AE692" s="131">
        <v>0</v>
      </c>
      <c r="AF692" s="131">
        <v>0</v>
      </c>
      <c r="AG692" s="131">
        <v>1196.0999999999999</v>
      </c>
      <c r="AH692" s="43">
        <v>8043.5</v>
      </c>
    </row>
    <row r="693" spans="4:34">
      <c r="D693" s="62">
        <v>2003</v>
      </c>
      <c r="E693" s="62">
        <v>6</v>
      </c>
      <c r="F693" s="62">
        <v>2003</v>
      </c>
      <c r="G693" s="62">
        <v>2004</v>
      </c>
      <c r="H693" s="131">
        <v>0</v>
      </c>
      <c r="I693" s="131">
        <v>0</v>
      </c>
      <c r="J693" s="131">
        <v>0</v>
      </c>
      <c r="K693" s="131">
        <v>675.6</v>
      </c>
      <c r="L693" s="131">
        <v>0</v>
      </c>
      <c r="M693" s="131">
        <v>0</v>
      </c>
      <c r="N693" s="131">
        <v>354.9</v>
      </c>
      <c r="O693" s="131">
        <v>0</v>
      </c>
      <c r="P693" s="131">
        <v>0.4</v>
      </c>
      <c r="Q693" s="131">
        <v>0</v>
      </c>
      <c r="R693" s="131">
        <v>0</v>
      </c>
      <c r="S693" s="131">
        <v>8.9</v>
      </c>
      <c r="T693" s="131">
        <v>0</v>
      </c>
      <c r="U693" s="131">
        <v>0</v>
      </c>
      <c r="V693" s="131">
        <v>42</v>
      </c>
      <c r="W693" s="131">
        <v>0</v>
      </c>
      <c r="X693" s="131">
        <v>6978.4</v>
      </c>
      <c r="Y693" s="131">
        <v>0</v>
      </c>
      <c r="Z693" s="131">
        <v>0</v>
      </c>
      <c r="AA693" s="131">
        <v>0</v>
      </c>
      <c r="AB693" s="131">
        <v>0</v>
      </c>
      <c r="AC693" s="131">
        <v>0</v>
      </c>
      <c r="AD693" s="131">
        <v>0</v>
      </c>
      <c r="AE693" s="131">
        <v>0</v>
      </c>
      <c r="AF693" s="131">
        <v>0</v>
      </c>
      <c r="AG693" s="131">
        <v>1697.6</v>
      </c>
      <c r="AH693" s="43">
        <v>9757.7999999999993</v>
      </c>
    </row>
    <row r="694" spans="4:34">
      <c r="D694" s="62">
        <v>2003</v>
      </c>
      <c r="E694" s="62">
        <v>7</v>
      </c>
      <c r="F694" s="62">
        <v>2004</v>
      </c>
      <c r="G694" s="62">
        <v>2004</v>
      </c>
      <c r="H694" s="131">
        <v>0</v>
      </c>
      <c r="I694" s="131">
        <v>0</v>
      </c>
      <c r="J694" s="131">
        <v>0</v>
      </c>
      <c r="K694" s="131">
        <v>798</v>
      </c>
      <c r="L694" s="131">
        <v>0</v>
      </c>
      <c r="M694" s="131">
        <v>0</v>
      </c>
      <c r="N694" s="131">
        <v>752.4</v>
      </c>
      <c r="O694" s="131">
        <v>0</v>
      </c>
      <c r="P694" s="131">
        <v>1.4</v>
      </c>
      <c r="Q694" s="131">
        <v>0</v>
      </c>
      <c r="R694" s="131">
        <v>0</v>
      </c>
      <c r="S694" s="131">
        <v>16.399999999999999</v>
      </c>
      <c r="T694" s="131">
        <v>0</v>
      </c>
      <c r="U694" s="131">
        <v>0</v>
      </c>
      <c r="V694" s="131">
        <v>58.5</v>
      </c>
      <c r="W694" s="131">
        <v>0</v>
      </c>
      <c r="X694" s="131">
        <v>10037.299999999999</v>
      </c>
      <c r="Y694" s="131">
        <v>0</v>
      </c>
      <c r="Z694" s="131">
        <v>0</v>
      </c>
      <c r="AA694" s="131">
        <v>0</v>
      </c>
      <c r="AB694" s="131">
        <v>0</v>
      </c>
      <c r="AC694" s="131">
        <v>0</v>
      </c>
      <c r="AD694" s="131">
        <v>0</v>
      </c>
      <c r="AE694" s="131">
        <v>0</v>
      </c>
      <c r="AF694" s="131">
        <v>0</v>
      </c>
      <c r="AG694" s="131">
        <v>2706.5</v>
      </c>
      <c r="AH694" s="43">
        <v>14370.5</v>
      </c>
    </row>
    <row r="695" spans="4:34">
      <c r="D695" s="62">
        <v>2003</v>
      </c>
      <c r="E695" s="62">
        <v>8</v>
      </c>
      <c r="F695" s="62">
        <v>2004</v>
      </c>
      <c r="G695" s="62">
        <v>2004</v>
      </c>
      <c r="H695" s="131">
        <v>0</v>
      </c>
      <c r="I695" s="131">
        <v>0</v>
      </c>
      <c r="J695" s="131">
        <v>0</v>
      </c>
      <c r="K695" s="131">
        <v>796.7</v>
      </c>
      <c r="L695" s="131">
        <v>0</v>
      </c>
      <c r="M695" s="131">
        <v>0</v>
      </c>
      <c r="N695" s="131">
        <v>828.8</v>
      </c>
      <c r="O695" s="131">
        <v>0</v>
      </c>
      <c r="P695" s="131">
        <v>0.6</v>
      </c>
      <c r="Q695" s="131">
        <v>0</v>
      </c>
      <c r="R695" s="131">
        <v>0</v>
      </c>
      <c r="S695" s="131">
        <v>21.3</v>
      </c>
      <c r="T695" s="131">
        <v>0</v>
      </c>
      <c r="U695" s="131">
        <v>0</v>
      </c>
      <c r="V695" s="131">
        <v>90.4</v>
      </c>
      <c r="W695" s="131">
        <v>0</v>
      </c>
      <c r="X695" s="131">
        <v>10866.5</v>
      </c>
      <c r="Y695" s="131">
        <v>0</v>
      </c>
      <c r="Z695" s="131">
        <v>0</v>
      </c>
      <c r="AA695" s="131">
        <v>0</v>
      </c>
      <c r="AB695" s="131">
        <v>0</v>
      </c>
      <c r="AC695" s="131">
        <v>0</v>
      </c>
      <c r="AD695" s="131">
        <v>0</v>
      </c>
      <c r="AE695" s="131">
        <v>0</v>
      </c>
      <c r="AF695" s="131">
        <v>0</v>
      </c>
      <c r="AG695" s="131">
        <v>2576.6</v>
      </c>
      <c r="AH695" s="43">
        <v>15180.9</v>
      </c>
    </row>
    <row r="696" spans="4:34">
      <c r="D696" s="62">
        <v>2003</v>
      </c>
      <c r="E696" s="62">
        <v>9</v>
      </c>
      <c r="F696" s="62">
        <v>2004</v>
      </c>
      <c r="G696" s="62">
        <v>2004</v>
      </c>
      <c r="H696" s="131">
        <v>0</v>
      </c>
      <c r="I696" s="131">
        <v>0</v>
      </c>
      <c r="J696" s="131">
        <v>0</v>
      </c>
      <c r="K696" s="131">
        <v>603.4</v>
      </c>
      <c r="L696" s="131">
        <v>0</v>
      </c>
      <c r="M696" s="131">
        <v>0</v>
      </c>
      <c r="N696" s="131">
        <v>434.5</v>
      </c>
      <c r="O696" s="131">
        <v>0</v>
      </c>
      <c r="P696" s="131">
        <v>1.5</v>
      </c>
      <c r="Q696" s="131">
        <v>0</v>
      </c>
      <c r="R696" s="131">
        <v>0</v>
      </c>
      <c r="S696" s="131">
        <v>19</v>
      </c>
      <c r="T696" s="131">
        <v>0</v>
      </c>
      <c r="U696" s="131">
        <v>0</v>
      </c>
      <c r="V696" s="131">
        <v>90.2</v>
      </c>
      <c r="W696" s="131">
        <v>0</v>
      </c>
      <c r="X696" s="131">
        <v>9832.7000000000007</v>
      </c>
      <c r="Y696" s="131">
        <v>0</v>
      </c>
      <c r="Z696" s="131">
        <v>0</v>
      </c>
      <c r="AA696" s="131">
        <v>0</v>
      </c>
      <c r="AB696" s="131">
        <v>0</v>
      </c>
      <c r="AC696" s="131">
        <v>0</v>
      </c>
      <c r="AD696" s="131">
        <v>0</v>
      </c>
      <c r="AE696" s="131">
        <v>0</v>
      </c>
      <c r="AF696" s="131">
        <v>0</v>
      </c>
      <c r="AG696" s="131">
        <v>2431.4</v>
      </c>
      <c r="AH696" s="43">
        <v>13412.7</v>
      </c>
    </row>
    <row r="697" spans="4:34">
      <c r="D697" s="62">
        <v>2003</v>
      </c>
      <c r="E697" s="62">
        <v>10</v>
      </c>
      <c r="F697" s="62">
        <v>2004</v>
      </c>
      <c r="G697" s="62">
        <v>2004</v>
      </c>
      <c r="H697" s="131">
        <v>0</v>
      </c>
      <c r="I697" s="131">
        <v>0</v>
      </c>
      <c r="J697" s="131">
        <v>0</v>
      </c>
      <c r="K697" s="131">
        <v>675.4</v>
      </c>
      <c r="L697" s="131">
        <v>0</v>
      </c>
      <c r="M697" s="131">
        <v>0</v>
      </c>
      <c r="N697" s="131">
        <v>306.5</v>
      </c>
      <c r="O697" s="131">
        <v>0</v>
      </c>
      <c r="P697" s="131">
        <v>0.4</v>
      </c>
      <c r="Q697" s="131">
        <v>0</v>
      </c>
      <c r="R697" s="131">
        <v>0</v>
      </c>
      <c r="S697" s="131">
        <v>37.1</v>
      </c>
      <c r="T697" s="131">
        <v>0</v>
      </c>
      <c r="U697" s="131">
        <v>0</v>
      </c>
      <c r="V697" s="131">
        <v>133.4</v>
      </c>
      <c r="W697" s="131">
        <v>0</v>
      </c>
      <c r="X697" s="131">
        <v>9719.4</v>
      </c>
      <c r="Y697" s="131">
        <v>0</v>
      </c>
      <c r="Z697" s="131">
        <v>0</v>
      </c>
      <c r="AA697" s="131">
        <v>0</v>
      </c>
      <c r="AB697" s="131">
        <v>0</v>
      </c>
      <c r="AC697" s="131">
        <v>0</v>
      </c>
      <c r="AD697" s="131">
        <v>0</v>
      </c>
      <c r="AE697" s="131">
        <v>0</v>
      </c>
      <c r="AF697" s="131">
        <v>0</v>
      </c>
      <c r="AG697" s="131">
        <v>2030.1</v>
      </c>
      <c r="AH697" s="43">
        <v>12902.3</v>
      </c>
    </row>
    <row r="698" spans="4:34">
      <c r="D698" s="62">
        <v>2003</v>
      </c>
      <c r="E698" s="62">
        <v>11</v>
      </c>
      <c r="F698" s="62">
        <v>2004</v>
      </c>
      <c r="G698" s="62">
        <v>2004</v>
      </c>
      <c r="H698" s="131">
        <v>0</v>
      </c>
      <c r="I698" s="131">
        <v>0</v>
      </c>
      <c r="J698" s="131">
        <v>0</v>
      </c>
      <c r="K698" s="131">
        <v>458.5</v>
      </c>
      <c r="L698" s="131">
        <v>0</v>
      </c>
      <c r="M698" s="131">
        <v>0</v>
      </c>
      <c r="N698" s="131">
        <v>102.2</v>
      </c>
      <c r="O698" s="131">
        <v>0</v>
      </c>
      <c r="P698" s="131">
        <v>0.5</v>
      </c>
      <c r="Q698" s="131">
        <v>0</v>
      </c>
      <c r="R698" s="131">
        <v>0</v>
      </c>
      <c r="S698" s="131">
        <v>6</v>
      </c>
      <c r="T698" s="131">
        <v>0</v>
      </c>
      <c r="U698" s="131">
        <v>0</v>
      </c>
      <c r="V698" s="131">
        <v>125.9</v>
      </c>
      <c r="W698" s="131">
        <v>0</v>
      </c>
      <c r="X698" s="131">
        <v>4973.6000000000004</v>
      </c>
      <c r="Y698" s="131">
        <v>0</v>
      </c>
      <c r="Z698" s="131">
        <v>0</v>
      </c>
      <c r="AA698" s="131">
        <v>0</v>
      </c>
      <c r="AB698" s="131">
        <v>0</v>
      </c>
      <c r="AC698" s="131">
        <v>0</v>
      </c>
      <c r="AD698" s="131">
        <v>0</v>
      </c>
      <c r="AE698" s="131">
        <v>0</v>
      </c>
      <c r="AF698" s="131">
        <v>0</v>
      </c>
      <c r="AG698" s="131">
        <v>553.6</v>
      </c>
      <c r="AH698" s="43">
        <v>6220.3000000000011</v>
      </c>
    </row>
    <row r="699" spans="4:34">
      <c r="D699" s="62">
        <v>2003</v>
      </c>
      <c r="E699" s="62">
        <v>12</v>
      </c>
      <c r="F699" s="62">
        <v>2004</v>
      </c>
      <c r="G699" s="62">
        <v>2004</v>
      </c>
      <c r="H699" s="131">
        <v>0</v>
      </c>
      <c r="I699" s="131">
        <v>0</v>
      </c>
      <c r="J699" s="131">
        <v>0</v>
      </c>
      <c r="K699" s="131">
        <v>355.7</v>
      </c>
      <c r="L699" s="131">
        <v>0</v>
      </c>
      <c r="M699" s="131">
        <v>0</v>
      </c>
      <c r="N699" s="131">
        <v>69.8</v>
      </c>
      <c r="O699" s="131">
        <v>0</v>
      </c>
      <c r="P699" s="131">
        <v>0.2</v>
      </c>
      <c r="Q699" s="131">
        <v>0</v>
      </c>
      <c r="R699" s="131">
        <v>0</v>
      </c>
      <c r="S699" s="131">
        <v>8.6</v>
      </c>
      <c r="T699" s="131">
        <v>0</v>
      </c>
      <c r="U699" s="131">
        <v>0</v>
      </c>
      <c r="V699" s="131">
        <v>66.400000000000006</v>
      </c>
      <c r="W699" s="131">
        <v>0</v>
      </c>
      <c r="X699" s="131">
        <v>4957.3</v>
      </c>
      <c r="Y699" s="131">
        <v>0</v>
      </c>
      <c r="Z699" s="131">
        <v>0</v>
      </c>
      <c r="AA699" s="131">
        <v>0</v>
      </c>
      <c r="AB699" s="131">
        <v>0</v>
      </c>
      <c r="AC699" s="131">
        <v>0</v>
      </c>
      <c r="AD699" s="131">
        <v>0</v>
      </c>
      <c r="AE699" s="131">
        <v>0</v>
      </c>
      <c r="AF699" s="131">
        <v>0</v>
      </c>
      <c r="AG699" s="131">
        <v>541.5</v>
      </c>
      <c r="AH699" s="43">
        <v>5999.5</v>
      </c>
    </row>
    <row r="700" spans="4:34">
      <c r="D700" s="62">
        <v>2004</v>
      </c>
      <c r="E700" s="62">
        <v>1</v>
      </c>
      <c r="F700" s="62">
        <v>2004</v>
      </c>
      <c r="G700" s="62">
        <v>2004</v>
      </c>
      <c r="H700" s="131">
        <v>0</v>
      </c>
      <c r="I700" s="131">
        <v>0</v>
      </c>
      <c r="J700" s="131">
        <v>0</v>
      </c>
      <c r="K700" s="131">
        <v>161</v>
      </c>
      <c r="L700" s="131">
        <v>0</v>
      </c>
      <c r="M700" s="131">
        <v>0</v>
      </c>
      <c r="N700" s="131">
        <v>111.3</v>
      </c>
      <c r="O700" s="131">
        <v>0</v>
      </c>
      <c r="P700" s="131">
        <v>0.1</v>
      </c>
      <c r="Q700" s="131">
        <v>0</v>
      </c>
      <c r="R700" s="131">
        <v>0</v>
      </c>
      <c r="S700" s="131">
        <v>3.8</v>
      </c>
      <c r="T700" s="131">
        <v>0</v>
      </c>
      <c r="U700" s="131">
        <v>0</v>
      </c>
      <c r="V700" s="131">
        <v>54.5</v>
      </c>
      <c r="W700" s="131">
        <v>0</v>
      </c>
      <c r="X700" s="131">
        <v>4925.5</v>
      </c>
      <c r="Y700" s="131">
        <v>0</v>
      </c>
      <c r="Z700" s="131">
        <v>0</v>
      </c>
      <c r="AA700" s="131">
        <v>0</v>
      </c>
      <c r="AB700" s="131">
        <v>0</v>
      </c>
      <c r="AC700" s="131">
        <v>0</v>
      </c>
      <c r="AD700" s="131">
        <v>0</v>
      </c>
      <c r="AE700" s="131">
        <v>0</v>
      </c>
      <c r="AF700" s="131">
        <v>0</v>
      </c>
      <c r="AG700" s="131">
        <v>981.8</v>
      </c>
      <c r="AH700" s="43">
        <v>6238</v>
      </c>
    </row>
    <row r="701" spans="4:34">
      <c r="D701" s="62">
        <v>2004</v>
      </c>
      <c r="E701" s="62">
        <v>2</v>
      </c>
      <c r="F701" s="62">
        <v>2004</v>
      </c>
      <c r="G701" s="62">
        <v>2004</v>
      </c>
      <c r="H701" s="131">
        <v>0</v>
      </c>
      <c r="I701" s="131">
        <v>0</v>
      </c>
      <c r="J701" s="131">
        <v>0</v>
      </c>
      <c r="K701" s="131">
        <v>268.7</v>
      </c>
      <c r="L701" s="131">
        <v>0</v>
      </c>
      <c r="M701" s="131">
        <v>0</v>
      </c>
      <c r="N701" s="131">
        <v>70.2</v>
      </c>
      <c r="O701" s="131">
        <v>0</v>
      </c>
      <c r="P701" s="131">
        <v>0.1</v>
      </c>
      <c r="Q701" s="131">
        <v>0</v>
      </c>
      <c r="R701" s="131">
        <v>0</v>
      </c>
      <c r="S701" s="131">
        <v>5.3</v>
      </c>
      <c r="T701" s="131">
        <v>0</v>
      </c>
      <c r="U701" s="131">
        <v>0</v>
      </c>
      <c r="V701" s="131">
        <v>71.599999999999994</v>
      </c>
      <c r="W701" s="131">
        <v>0</v>
      </c>
      <c r="X701" s="131">
        <v>2636</v>
      </c>
      <c r="Y701" s="131">
        <v>0</v>
      </c>
      <c r="Z701" s="131">
        <v>0</v>
      </c>
      <c r="AA701" s="131">
        <v>0</v>
      </c>
      <c r="AB701" s="131">
        <v>0</v>
      </c>
      <c r="AC701" s="131">
        <v>0</v>
      </c>
      <c r="AD701" s="131">
        <v>0</v>
      </c>
      <c r="AE701" s="131">
        <v>0</v>
      </c>
      <c r="AF701" s="131">
        <v>0</v>
      </c>
      <c r="AG701" s="131">
        <v>346.7</v>
      </c>
      <c r="AH701" s="43">
        <v>3398.6</v>
      </c>
    </row>
    <row r="702" spans="4:34">
      <c r="D702" s="62">
        <v>2004</v>
      </c>
      <c r="E702" s="62">
        <v>3</v>
      </c>
      <c r="F702" s="62">
        <v>2004</v>
      </c>
      <c r="G702" s="62">
        <v>2004</v>
      </c>
      <c r="H702" s="131">
        <v>0</v>
      </c>
      <c r="I702" s="131">
        <v>0</v>
      </c>
      <c r="J702" s="131">
        <v>0</v>
      </c>
      <c r="K702" s="131">
        <v>357.3</v>
      </c>
      <c r="L702" s="131">
        <v>0</v>
      </c>
      <c r="M702" s="131">
        <v>0</v>
      </c>
      <c r="N702" s="131">
        <v>152.19999999999999</v>
      </c>
      <c r="O702" s="131">
        <v>0</v>
      </c>
      <c r="P702" s="131">
        <v>0.5</v>
      </c>
      <c r="Q702" s="131">
        <v>0</v>
      </c>
      <c r="R702" s="131">
        <v>0</v>
      </c>
      <c r="S702" s="131">
        <v>10.6</v>
      </c>
      <c r="T702" s="131">
        <v>0</v>
      </c>
      <c r="U702" s="131">
        <v>0</v>
      </c>
      <c r="V702" s="131">
        <v>63.6</v>
      </c>
      <c r="W702" s="131">
        <v>0</v>
      </c>
      <c r="X702" s="131">
        <v>4993.2</v>
      </c>
      <c r="Y702" s="131">
        <v>0</v>
      </c>
      <c r="Z702" s="131">
        <v>0</v>
      </c>
      <c r="AA702" s="131">
        <v>0</v>
      </c>
      <c r="AB702" s="131">
        <v>0</v>
      </c>
      <c r="AC702" s="131">
        <v>0</v>
      </c>
      <c r="AD702" s="131">
        <v>0</v>
      </c>
      <c r="AE702" s="131">
        <v>0</v>
      </c>
      <c r="AF702" s="131">
        <v>0</v>
      </c>
      <c r="AG702" s="131">
        <v>995.5</v>
      </c>
      <c r="AH702" s="43">
        <v>6572.9</v>
      </c>
    </row>
    <row r="703" spans="4:34">
      <c r="D703" s="62">
        <v>2004</v>
      </c>
      <c r="E703" s="62">
        <v>4</v>
      </c>
      <c r="F703" s="62">
        <v>2004</v>
      </c>
      <c r="G703" s="62">
        <v>2004</v>
      </c>
      <c r="H703" s="131">
        <v>0</v>
      </c>
      <c r="I703" s="131">
        <v>0</v>
      </c>
      <c r="J703" s="131">
        <v>0</v>
      </c>
      <c r="K703" s="131">
        <v>672.9</v>
      </c>
      <c r="L703" s="131">
        <v>0</v>
      </c>
      <c r="M703" s="131">
        <v>0</v>
      </c>
      <c r="N703" s="131">
        <v>355</v>
      </c>
      <c r="O703" s="131">
        <v>0</v>
      </c>
      <c r="P703" s="131">
        <v>0.3</v>
      </c>
      <c r="Q703" s="131">
        <v>0</v>
      </c>
      <c r="R703" s="131">
        <v>0</v>
      </c>
      <c r="S703" s="131">
        <v>13.8</v>
      </c>
      <c r="T703" s="131">
        <v>0</v>
      </c>
      <c r="U703" s="131">
        <v>0</v>
      </c>
      <c r="V703" s="131">
        <v>133.30000000000001</v>
      </c>
      <c r="W703" s="131">
        <v>0</v>
      </c>
      <c r="X703" s="131">
        <v>6030.1</v>
      </c>
      <c r="Y703" s="131">
        <v>0</v>
      </c>
      <c r="Z703" s="131">
        <v>0</v>
      </c>
      <c r="AA703" s="131">
        <v>0</v>
      </c>
      <c r="AB703" s="131">
        <v>0</v>
      </c>
      <c r="AC703" s="131">
        <v>0</v>
      </c>
      <c r="AD703" s="131">
        <v>0</v>
      </c>
      <c r="AE703" s="131">
        <v>0</v>
      </c>
      <c r="AF703" s="131">
        <v>0</v>
      </c>
      <c r="AG703" s="131">
        <v>1359</v>
      </c>
      <c r="AH703" s="43">
        <v>8564.4000000000015</v>
      </c>
    </row>
    <row r="704" spans="4:34">
      <c r="D704" s="62">
        <v>2004</v>
      </c>
      <c r="E704" s="62">
        <v>5</v>
      </c>
      <c r="F704" s="62">
        <v>2004</v>
      </c>
      <c r="G704" s="62">
        <v>2005</v>
      </c>
      <c r="H704" s="131">
        <v>0</v>
      </c>
      <c r="I704" s="131">
        <v>0</v>
      </c>
      <c r="J704" s="131">
        <v>0</v>
      </c>
      <c r="K704" s="131">
        <v>1119.2</v>
      </c>
      <c r="L704" s="131">
        <v>0</v>
      </c>
      <c r="M704" s="131">
        <v>0</v>
      </c>
      <c r="N704" s="131">
        <v>505.5</v>
      </c>
      <c r="O704" s="131">
        <v>0</v>
      </c>
      <c r="P704" s="131">
        <v>1.7</v>
      </c>
      <c r="Q704" s="131">
        <v>0</v>
      </c>
      <c r="R704" s="131">
        <v>0</v>
      </c>
      <c r="S704" s="131">
        <v>19</v>
      </c>
      <c r="T704" s="131">
        <v>0</v>
      </c>
      <c r="U704" s="131">
        <v>0</v>
      </c>
      <c r="V704" s="131">
        <v>77.8</v>
      </c>
      <c r="W704" s="131">
        <v>0</v>
      </c>
      <c r="X704" s="131">
        <v>9999.6</v>
      </c>
      <c r="Y704" s="131">
        <v>0</v>
      </c>
      <c r="Z704" s="131">
        <v>0</v>
      </c>
      <c r="AA704" s="131">
        <v>0</v>
      </c>
      <c r="AB704" s="131">
        <v>0</v>
      </c>
      <c r="AC704" s="131">
        <v>0</v>
      </c>
      <c r="AD704" s="131">
        <v>0</v>
      </c>
      <c r="AE704" s="131">
        <v>0</v>
      </c>
      <c r="AF704" s="131">
        <v>0</v>
      </c>
      <c r="AG704" s="131">
        <v>2393.8000000000002</v>
      </c>
      <c r="AH704" s="43">
        <v>14116.600000000002</v>
      </c>
    </row>
    <row r="705" spans="4:34">
      <c r="D705" s="62">
        <v>2004</v>
      </c>
      <c r="E705" s="62">
        <v>6</v>
      </c>
      <c r="F705" s="62">
        <v>2004</v>
      </c>
      <c r="G705" s="62">
        <v>2005</v>
      </c>
      <c r="H705" s="131">
        <v>0</v>
      </c>
      <c r="I705" s="131">
        <v>0</v>
      </c>
      <c r="J705" s="131">
        <v>0</v>
      </c>
      <c r="K705" s="131">
        <v>889.5</v>
      </c>
      <c r="L705" s="131">
        <v>0</v>
      </c>
      <c r="M705" s="131">
        <v>0</v>
      </c>
      <c r="N705" s="131">
        <v>464.9</v>
      </c>
      <c r="O705" s="131">
        <v>0</v>
      </c>
      <c r="P705" s="131">
        <v>0.8</v>
      </c>
      <c r="Q705" s="131">
        <v>0</v>
      </c>
      <c r="R705" s="131">
        <v>0</v>
      </c>
      <c r="S705" s="131">
        <v>18.2</v>
      </c>
      <c r="T705" s="131">
        <v>0</v>
      </c>
      <c r="U705" s="131">
        <v>0</v>
      </c>
      <c r="V705" s="131">
        <v>71.7</v>
      </c>
      <c r="W705" s="131">
        <v>0</v>
      </c>
      <c r="X705" s="131">
        <v>8922.7999999999993</v>
      </c>
      <c r="Y705" s="131">
        <v>0</v>
      </c>
      <c r="Z705" s="131">
        <v>0</v>
      </c>
      <c r="AA705" s="131">
        <v>0</v>
      </c>
      <c r="AB705" s="131">
        <v>0</v>
      </c>
      <c r="AC705" s="131">
        <v>0</v>
      </c>
      <c r="AD705" s="131">
        <v>0</v>
      </c>
      <c r="AE705" s="131">
        <v>0</v>
      </c>
      <c r="AF705" s="131">
        <v>0</v>
      </c>
      <c r="AG705" s="131">
        <v>2412.9</v>
      </c>
      <c r="AH705" s="43">
        <v>12780.8</v>
      </c>
    </row>
    <row r="706" spans="4:34">
      <c r="D706" s="62">
        <v>2004</v>
      </c>
      <c r="E706" s="62">
        <v>7</v>
      </c>
      <c r="F706" s="62">
        <v>2005</v>
      </c>
      <c r="G706" s="62">
        <v>2005</v>
      </c>
      <c r="H706" s="131">
        <v>0</v>
      </c>
      <c r="I706" s="131">
        <v>0</v>
      </c>
      <c r="J706" s="131">
        <v>0</v>
      </c>
      <c r="K706" s="131">
        <v>795.5</v>
      </c>
      <c r="L706" s="131">
        <v>0</v>
      </c>
      <c r="M706" s="131">
        <v>0</v>
      </c>
      <c r="N706" s="131">
        <v>696.8</v>
      </c>
      <c r="O706" s="131">
        <v>0</v>
      </c>
      <c r="P706" s="131">
        <v>1.7</v>
      </c>
      <c r="Q706" s="131">
        <v>0</v>
      </c>
      <c r="R706" s="131">
        <v>0</v>
      </c>
      <c r="S706" s="131">
        <v>21.4</v>
      </c>
      <c r="T706" s="131">
        <v>0</v>
      </c>
      <c r="U706" s="131">
        <v>0</v>
      </c>
      <c r="V706" s="131">
        <v>66.599999999999994</v>
      </c>
      <c r="W706" s="131">
        <v>0</v>
      </c>
      <c r="X706" s="131">
        <v>10580</v>
      </c>
      <c r="Y706" s="131">
        <v>0</v>
      </c>
      <c r="Z706" s="131">
        <v>0</v>
      </c>
      <c r="AA706" s="131">
        <v>0</v>
      </c>
      <c r="AB706" s="131">
        <v>0</v>
      </c>
      <c r="AC706" s="131">
        <v>0</v>
      </c>
      <c r="AD706" s="131">
        <v>0</v>
      </c>
      <c r="AE706" s="131">
        <v>0</v>
      </c>
      <c r="AF706" s="131">
        <v>0</v>
      </c>
      <c r="AG706" s="131">
        <v>2614.3000000000002</v>
      </c>
      <c r="AH706" s="43">
        <v>14776.3</v>
      </c>
    </row>
    <row r="707" spans="4:34">
      <c r="D707" s="62">
        <v>2004</v>
      </c>
      <c r="E707" s="62">
        <v>8</v>
      </c>
      <c r="F707" s="62">
        <v>2005</v>
      </c>
      <c r="G707" s="62">
        <v>2005</v>
      </c>
      <c r="H707" s="131">
        <v>0</v>
      </c>
      <c r="I707" s="131">
        <v>0</v>
      </c>
      <c r="J707" s="131">
        <v>0</v>
      </c>
      <c r="K707" s="131">
        <v>810.9</v>
      </c>
      <c r="L707" s="131">
        <v>0</v>
      </c>
      <c r="M707" s="131">
        <v>0</v>
      </c>
      <c r="N707" s="131">
        <v>618.70000000000005</v>
      </c>
      <c r="O707" s="131">
        <v>0</v>
      </c>
      <c r="P707" s="131">
        <v>0.5</v>
      </c>
      <c r="Q707" s="131">
        <v>0</v>
      </c>
      <c r="R707" s="131">
        <v>0</v>
      </c>
      <c r="S707" s="131">
        <v>28.2</v>
      </c>
      <c r="T707" s="131">
        <v>0</v>
      </c>
      <c r="U707" s="131">
        <v>0</v>
      </c>
      <c r="V707" s="131">
        <v>71.599999999999994</v>
      </c>
      <c r="W707" s="131">
        <v>0</v>
      </c>
      <c r="X707" s="131">
        <v>10566.9</v>
      </c>
      <c r="Y707" s="131">
        <v>0</v>
      </c>
      <c r="Z707" s="131">
        <v>0</v>
      </c>
      <c r="AA707" s="131">
        <v>0</v>
      </c>
      <c r="AB707" s="131">
        <v>0</v>
      </c>
      <c r="AC707" s="131">
        <v>0</v>
      </c>
      <c r="AD707" s="131">
        <v>0</v>
      </c>
      <c r="AE707" s="131">
        <v>0</v>
      </c>
      <c r="AF707" s="131">
        <v>0</v>
      </c>
      <c r="AG707" s="131">
        <v>2207.9</v>
      </c>
      <c r="AH707" s="43">
        <v>14304.699999999999</v>
      </c>
    </row>
    <row r="708" spans="4:34">
      <c r="D708" s="62">
        <v>2004</v>
      </c>
      <c r="E708" s="62">
        <v>9</v>
      </c>
      <c r="F708" s="62">
        <v>2005</v>
      </c>
      <c r="G708" s="62">
        <v>2005</v>
      </c>
      <c r="H708" s="131">
        <v>0</v>
      </c>
      <c r="I708" s="131">
        <v>0</v>
      </c>
      <c r="J708" s="131">
        <v>0</v>
      </c>
      <c r="K708" s="131">
        <v>755</v>
      </c>
      <c r="L708" s="131">
        <v>0</v>
      </c>
      <c r="M708" s="131">
        <v>0</v>
      </c>
      <c r="N708" s="131">
        <v>503.9</v>
      </c>
      <c r="O708" s="131">
        <v>0</v>
      </c>
      <c r="P708" s="131">
        <v>1.4</v>
      </c>
      <c r="Q708" s="131">
        <v>0</v>
      </c>
      <c r="R708" s="131">
        <v>0</v>
      </c>
      <c r="S708" s="131">
        <v>19.5</v>
      </c>
      <c r="T708" s="131">
        <v>0</v>
      </c>
      <c r="U708" s="131">
        <v>0</v>
      </c>
      <c r="V708" s="131">
        <v>68.7</v>
      </c>
      <c r="W708" s="131">
        <v>0</v>
      </c>
      <c r="X708" s="131">
        <v>10641.9</v>
      </c>
      <c r="Y708" s="131">
        <v>0</v>
      </c>
      <c r="Z708" s="131">
        <v>0</v>
      </c>
      <c r="AA708" s="131">
        <v>0</v>
      </c>
      <c r="AB708" s="131">
        <v>0</v>
      </c>
      <c r="AC708" s="131">
        <v>0</v>
      </c>
      <c r="AD708" s="131">
        <v>0</v>
      </c>
      <c r="AE708" s="131">
        <v>0</v>
      </c>
      <c r="AF708" s="131">
        <v>0</v>
      </c>
      <c r="AG708" s="131">
        <v>2313.1</v>
      </c>
      <c r="AH708" s="43">
        <v>14303.5</v>
      </c>
    </row>
    <row r="709" spans="4:34">
      <c r="D709" s="62">
        <v>2004</v>
      </c>
      <c r="E709" s="62">
        <v>10</v>
      </c>
      <c r="F709" s="62">
        <v>2005</v>
      </c>
      <c r="G709" s="62">
        <v>2005</v>
      </c>
      <c r="H709" s="131">
        <v>0</v>
      </c>
      <c r="I709" s="131">
        <v>0</v>
      </c>
      <c r="J709" s="131">
        <v>0</v>
      </c>
      <c r="K709" s="131">
        <v>502.8</v>
      </c>
      <c r="L709" s="131">
        <v>0</v>
      </c>
      <c r="M709" s="131">
        <v>0</v>
      </c>
      <c r="N709" s="131">
        <v>244.5</v>
      </c>
      <c r="O709" s="131">
        <v>0</v>
      </c>
      <c r="P709" s="131">
        <v>0.1</v>
      </c>
      <c r="Q709" s="131">
        <v>0</v>
      </c>
      <c r="R709" s="131">
        <v>0</v>
      </c>
      <c r="S709" s="131">
        <v>25.9</v>
      </c>
      <c r="T709" s="131">
        <v>0</v>
      </c>
      <c r="U709" s="131">
        <v>0</v>
      </c>
      <c r="V709" s="131">
        <v>98.1</v>
      </c>
      <c r="W709" s="131">
        <v>0</v>
      </c>
      <c r="X709" s="131">
        <v>5478.5</v>
      </c>
      <c r="Y709" s="131">
        <v>0</v>
      </c>
      <c r="Z709" s="131">
        <v>0</v>
      </c>
      <c r="AA709" s="131">
        <v>0</v>
      </c>
      <c r="AB709" s="131">
        <v>0</v>
      </c>
      <c r="AC709" s="131">
        <v>0</v>
      </c>
      <c r="AD709" s="131">
        <v>0</v>
      </c>
      <c r="AE709" s="131">
        <v>0</v>
      </c>
      <c r="AF709" s="131">
        <v>0</v>
      </c>
      <c r="AG709" s="131">
        <v>1038.4000000000001</v>
      </c>
      <c r="AH709" s="43">
        <v>7388.2999999999993</v>
      </c>
    </row>
    <row r="710" spans="4:34">
      <c r="D710" s="62">
        <v>2004</v>
      </c>
      <c r="E710" s="62">
        <v>11</v>
      </c>
      <c r="F710" s="62">
        <v>2005</v>
      </c>
      <c r="G710" s="62">
        <v>2005</v>
      </c>
      <c r="H710" s="131">
        <v>0</v>
      </c>
      <c r="I710" s="131">
        <v>0</v>
      </c>
      <c r="J710" s="131">
        <v>0</v>
      </c>
      <c r="K710" s="131">
        <v>331.7</v>
      </c>
      <c r="L710" s="131">
        <v>0</v>
      </c>
      <c r="M710" s="131">
        <v>0</v>
      </c>
      <c r="N710" s="131">
        <v>61.9</v>
      </c>
      <c r="O710" s="131">
        <v>0</v>
      </c>
      <c r="P710" s="131">
        <v>0.9</v>
      </c>
      <c r="Q710" s="131">
        <v>0</v>
      </c>
      <c r="R710" s="131">
        <v>0</v>
      </c>
      <c r="S710" s="131">
        <v>6.2</v>
      </c>
      <c r="T710" s="131">
        <v>0</v>
      </c>
      <c r="U710" s="131">
        <v>0</v>
      </c>
      <c r="V710" s="131">
        <v>46.2</v>
      </c>
      <c r="W710" s="131">
        <v>0</v>
      </c>
      <c r="X710" s="131">
        <v>1738.1</v>
      </c>
      <c r="Y710" s="131">
        <v>0</v>
      </c>
      <c r="Z710" s="131">
        <v>0</v>
      </c>
      <c r="AA710" s="131">
        <v>0</v>
      </c>
      <c r="AB710" s="131">
        <v>0</v>
      </c>
      <c r="AC710" s="131">
        <v>0</v>
      </c>
      <c r="AD710" s="131">
        <v>0</v>
      </c>
      <c r="AE710" s="131">
        <v>0</v>
      </c>
      <c r="AF710" s="131">
        <v>0</v>
      </c>
      <c r="AG710" s="131">
        <v>154.80000000000001</v>
      </c>
      <c r="AH710" s="43">
        <v>2339.8000000000002</v>
      </c>
    </row>
    <row r="711" spans="4:34">
      <c r="D711" s="62">
        <v>2004</v>
      </c>
      <c r="E711" s="62">
        <v>12</v>
      </c>
      <c r="F711" s="62">
        <v>2005</v>
      </c>
      <c r="G711" s="62">
        <v>2005</v>
      </c>
      <c r="H711" s="131">
        <v>0</v>
      </c>
      <c r="I711" s="131">
        <v>0</v>
      </c>
      <c r="J711" s="131">
        <v>0</v>
      </c>
      <c r="K711" s="131">
        <v>381.8</v>
      </c>
      <c r="L711" s="131">
        <v>0</v>
      </c>
      <c r="M711" s="131">
        <v>0</v>
      </c>
      <c r="N711" s="131">
        <v>82.1</v>
      </c>
      <c r="O711" s="131">
        <v>0</v>
      </c>
      <c r="P711" s="131">
        <v>0</v>
      </c>
      <c r="Q711" s="131">
        <v>0</v>
      </c>
      <c r="R711" s="131">
        <v>0</v>
      </c>
      <c r="S711" s="131">
        <v>8.5</v>
      </c>
      <c r="T711" s="131">
        <v>0</v>
      </c>
      <c r="U711" s="131">
        <v>0</v>
      </c>
      <c r="V711" s="131">
        <v>39.1</v>
      </c>
      <c r="W711" s="131">
        <v>0</v>
      </c>
      <c r="X711" s="131">
        <v>2565.4</v>
      </c>
      <c r="Y711" s="131">
        <v>0</v>
      </c>
      <c r="Z711" s="131">
        <v>0</v>
      </c>
      <c r="AA711" s="131">
        <v>0</v>
      </c>
      <c r="AB711" s="131">
        <v>0</v>
      </c>
      <c r="AC711" s="131">
        <v>0</v>
      </c>
      <c r="AD711" s="131">
        <v>0</v>
      </c>
      <c r="AE711" s="131">
        <v>0</v>
      </c>
      <c r="AF711" s="131">
        <v>0</v>
      </c>
      <c r="AG711" s="131">
        <v>192.6</v>
      </c>
      <c r="AH711" s="43">
        <v>3269.5</v>
      </c>
    </row>
    <row r="712" spans="4:34">
      <c r="D712" s="62">
        <v>2005</v>
      </c>
      <c r="E712" s="62">
        <v>1</v>
      </c>
      <c r="F712" s="62">
        <v>2005</v>
      </c>
      <c r="G712" s="62">
        <v>2005</v>
      </c>
      <c r="H712" s="131">
        <v>0</v>
      </c>
      <c r="I712" s="131">
        <v>0</v>
      </c>
      <c r="J712" s="131">
        <v>0</v>
      </c>
      <c r="K712" s="131">
        <v>140.9</v>
      </c>
      <c r="L712" s="131">
        <v>0</v>
      </c>
      <c r="M712" s="131">
        <v>0</v>
      </c>
      <c r="N712" s="131">
        <v>42.6</v>
      </c>
      <c r="O712" s="131">
        <v>0</v>
      </c>
      <c r="P712" s="131">
        <v>0</v>
      </c>
      <c r="Q712" s="131">
        <v>0</v>
      </c>
      <c r="R712" s="131">
        <v>0</v>
      </c>
      <c r="S712" s="131">
        <v>2.7</v>
      </c>
      <c r="T712" s="131">
        <v>0</v>
      </c>
      <c r="U712" s="131">
        <v>0</v>
      </c>
      <c r="V712" s="131">
        <v>31.8</v>
      </c>
      <c r="W712" s="131">
        <v>0</v>
      </c>
      <c r="X712" s="131">
        <v>884.2</v>
      </c>
      <c r="Y712" s="131">
        <v>0</v>
      </c>
      <c r="Z712" s="131">
        <v>0</v>
      </c>
      <c r="AA712" s="131">
        <v>0</v>
      </c>
      <c r="AB712" s="131">
        <v>0</v>
      </c>
      <c r="AC712" s="131">
        <v>0</v>
      </c>
      <c r="AD712" s="131">
        <v>0</v>
      </c>
      <c r="AE712" s="131">
        <v>0</v>
      </c>
      <c r="AF712" s="131">
        <v>0</v>
      </c>
      <c r="AG712" s="131">
        <v>0.2</v>
      </c>
      <c r="AH712" s="43">
        <v>1102.4000000000001</v>
      </c>
    </row>
    <row r="713" spans="4:34">
      <c r="D713" s="62">
        <v>2005</v>
      </c>
      <c r="E713" s="62">
        <v>2</v>
      </c>
      <c r="F713" s="62">
        <v>2005</v>
      </c>
      <c r="G713" s="62">
        <v>2005</v>
      </c>
      <c r="H713" s="131">
        <v>0</v>
      </c>
      <c r="I713" s="131">
        <v>0</v>
      </c>
      <c r="J713" s="131">
        <v>0</v>
      </c>
      <c r="K713" s="131">
        <v>144.5</v>
      </c>
      <c r="L713" s="131">
        <v>0</v>
      </c>
      <c r="M713" s="131">
        <v>0</v>
      </c>
      <c r="N713" s="131">
        <v>32</v>
      </c>
      <c r="O713" s="131">
        <v>0</v>
      </c>
      <c r="P713" s="131">
        <v>0</v>
      </c>
      <c r="Q713" s="131">
        <v>0</v>
      </c>
      <c r="R713" s="131">
        <v>0</v>
      </c>
      <c r="S713" s="131">
        <v>2.5</v>
      </c>
      <c r="T713" s="131">
        <v>0</v>
      </c>
      <c r="U713" s="131">
        <v>0</v>
      </c>
      <c r="V713" s="131">
        <v>38.200000000000003</v>
      </c>
      <c r="W713" s="131">
        <v>0</v>
      </c>
      <c r="X713" s="131">
        <v>911.8</v>
      </c>
      <c r="Y713" s="131">
        <v>0</v>
      </c>
      <c r="Z713" s="131">
        <v>0</v>
      </c>
      <c r="AA713" s="131">
        <v>0</v>
      </c>
      <c r="AB713" s="131">
        <v>0</v>
      </c>
      <c r="AC713" s="131">
        <v>0</v>
      </c>
      <c r="AD713" s="131">
        <v>0</v>
      </c>
      <c r="AE713" s="131">
        <v>0</v>
      </c>
      <c r="AF713" s="131">
        <v>0</v>
      </c>
      <c r="AG713" s="131">
        <v>0.7</v>
      </c>
      <c r="AH713" s="43">
        <v>1129.7</v>
      </c>
    </row>
    <row r="714" spans="4:34">
      <c r="D714" s="62">
        <v>2005</v>
      </c>
      <c r="E714" s="62">
        <v>3</v>
      </c>
      <c r="F714" s="62">
        <v>2005</v>
      </c>
      <c r="G714" s="62">
        <v>2005</v>
      </c>
      <c r="H714" s="131">
        <v>0</v>
      </c>
      <c r="I714" s="131">
        <v>0</v>
      </c>
      <c r="J714" s="131">
        <v>0</v>
      </c>
      <c r="K714" s="131">
        <v>97.4</v>
      </c>
      <c r="L714" s="131">
        <v>0</v>
      </c>
      <c r="M714" s="131">
        <v>0</v>
      </c>
      <c r="N714" s="131">
        <v>56.2</v>
      </c>
      <c r="O714" s="131">
        <v>0</v>
      </c>
      <c r="P714" s="131">
        <v>0</v>
      </c>
      <c r="Q714" s="131">
        <v>0</v>
      </c>
      <c r="R714" s="131">
        <v>0</v>
      </c>
      <c r="S714" s="131">
        <v>1.9</v>
      </c>
      <c r="T714" s="131">
        <v>0</v>
      </c>
      <c r="U714" s="131">
        <v>0</v>
      </c>
      <c r="V714" s="131">
        <v>49.9</v>
      </c>
      <c r="W714" s="131">
        <v>0</v>
      </c>
      <c r="X714" s="131">
        <v>1074.7</v>
      </c>
      <c r="Y714" s="131">
        <v>0</v>
      </c>
      <c r="Z714" s="131">
        <v>0</v>
      </c>
      <c r="AA714" s="131">
        <v>0</v>
      </c>
      <c r="AB714" s="131">
        <v>0</v>
      </c>
      <c r="AC714" s="131">
        <v>0</v>
      </c>
      <c r="AD714" s="131">
        <v>0</v>
      </c>
      <c r="AE714" s="131">
        <v>0</v>
      </c>
      <c r="AF714" s="131">
        <v>0</v>
      </c>
      <c r="AG714" s="131">
        <v>5.4</v>
      </c>
      <c r="AH714" s="43">
        <v>1285.5000000000002</v>
      </c>
    </row>
    <row r="715" spans="4:34">
      <c r="D715" s="62">
        <v>2005</v>
      </c>
      <c r="E715" s="62">
        <v>4</v>
      </c>
      <c r="F715" s="62">
        <v>2005</v>
      </c>
      <c r="G715" s="62">
        <v>2005</v>
      </c>
      <c r="H715" s="131">
        <v>0</v>
      </c>
      <c r="I715" s="131">
        <v>0</v>
      </c>
      <c r="J715" s="131">
        <v>0</v>
      </c>
      <c r="K715" s="131">
        <v>385.4</v>
      </c>
      <c r="L715" s="131">
        <v>0</v>
      </c>
      <c r="M715" s="131">
        <v>0</v>
      </c>
      <c r="N715" s="131">
        <v>135.4</v>
      </c>
      <c r="O715" s="131">
        <v>0</v>
      </c>
      <c r="P715" s="131">
        <v>0</v>
      </c>
      <c r="Q715" s="131">
        <v>0</v>
      </c>
      <c r="R715" s="131">
        <v>0</v>
      </c>
      <c r="S715" s="131">
        <v>6.5</v>
      </c>
      <c r="T715" s="131">
        <v>0</v>
      </c>
      <c r="U715" s="131">
        <v>0</v>
      </c>
      <c r="V715" s="131">
        <v>122.8</v>
      </c>
      <c r="W715" s="131">
        <v>0</v>
      </c>
      <c r="X715" s="131">
        <v>5340.1</v>
      </c>
      <c r="Y715" s="131">
        <v>0</v>
      </c>
      <c r="Z715" s="131">
        <v>0</v>
      </c>
      <c r="AA715" s="131">
        <v>0</v>
      </c>
      <c r="AB715" s="131">
        <v>0</v>
      </c>
      <c r="AC715" s="131">
        <v>0</v>
      </c>
      <c r="AD715" s="131">
        <v>0</v>
      </c>
      <c r="AE715" s="131">
        <v>0</v>
      </c>
      <c r="AF715" s="131">
        <v>0</v>
      </c>
      <c r="AG715" s="131">
        <v>512.70000000000005</v>
      </c>
      <c r="AH715" s="43">
        <v>6502.9000000000005</v>
      </c>
    </row>
    <row r="716" spans="4:34">
      <c r="D716" s="62">
        <v>2005</v>
      </c>
      <c r="E716" s="62">
        <v>5</v>
      </c>
      <c r="F716" s="62">
        <v>2005</v>
      </c>
      <c r="G716" s="62">
        <v>2006</v>
      </c>
      <c r="H716" s="131">
        <v>0</v>
      </c>
      <c r="I716" s="131">
        <v>0</v>
      </c>
      <c r="J716" s="131">
        <v>0</v>
      </c>
      <c r="K716" s="131">
        <v>509.7</v>
      </c>
      <c r="L716" s="131">
        <v>0</v>
      </c>
      <c r="M716" s="131">
        <v>0</v>
      </c>
      <c r="N716" s="131">
        <v>175.4</v>
      </c>
      <c r="O716" s="131">
        <v>0</v>
      </c>
      <c r="P716" s="131">
        <v>0</v>
      </c>
      <c r="Q716" s="131">
        <v>0</v>
      </c>
      <c r="R716" s="131">
        <v>0</v>
      </c>
      <c r="S716" s="131">
        <v>8.1</v>
      </c>
      <c r="T716" s="131">
        <v>0</v>
      </c>
      <c r="U716" s="131">
        <v>0</v>
      </c>
      <c r="V716" s="131">
        <v>29.7</v>
      </c>
      <c r="W716" s="131">
        <v>0</v>
      </c>
      <c r="X716" s="131">
        <v>6683</v>
      </c>
      <c r="Y716" s="131">
        <v>0</v>
      </c>
      <c r="Z716" s="131">
        <v>0</v>
      </c>
      <c r="AA716" s="131">
        <v>0</v>
      </c>
      <c r="AB716" s="131">
        <v>0</v>
      </c>
      <c r="AC716" s="131">
        <v>0</v>
      </c>
      <c r="AD716" s="131">
        <v>0</v>
      </c>
      <c r="AE716" s="131">
        <v>0</v>
      </c>
      <c r="AF716" s="131">
        <v>0</v>
      </c>
      <c r="AG716" s="131">
        <v>904.1</v>
      </c>
      <c r="AH716" s="43">
        <v>8310</v>
      </c>
    </row>
    <row r="717" spans="4:34">
      <c r="D717" s="62">
        <v>2005</v>
      </c>
      <c r="E717" s="62">
        <v>6</v>
      </c>
      <c r="F717" s="62">
        <v>2005</v>
      </c>
      <c r="G717" s="62">
        <v>2006</v>
      </c>
      <c r="H717" s="131">
        <v>0</v>
      </c>
      <c r="I717" s="131">
        <v>0</v>
      </c>
      <c r="J717" s="131">
        <v>0</v>
      </c>
      <c r="K717" s="131">
        <v>660.1</v>
      </c>
      <c r="L717" s="131">
        <v>0</v>
      </c>
      <c r="M717" s="131">
        <v>0</v>
      </c>
      <c r="N717" s="131">
        <v>334.1</v>
      </c>
      <c r="O717" s="131">
        <v>0</v>
      </c>
      <c r="P717" s="131">
        <v>0</v>
      </c>
      <c r="Q717" s="131">
        <v>0</v>
      </c>
      <c r="R717" s="131">
        <v>0</v>
      </c>
      <c r="S717" s="131">
        <v>10.6</v>
      </c>
      <c r="T717" s="131">
        <v>0</v>
      </c>
      <c r="U717" s="131">
        <v>0</v>
      </c>
      <c r="V717" s="131">
        <v>63.1</v>
      </c>
      <c r="W717" s="131">
        <v>0</v>
      </c>
      <c r="X717" s="131">
        <v>8208.2000000000007</v>
      </c>
      <c r="Y717" s="131">
        <v>0</v>
      </c>
      <c r="Z717" s="131">
        <v>0</v>
      </c>
      <c r="AA717" s="131">
        <v>0</v>
      </c>
      <c r="AB717" s="131">
        <v>0</v>
      </c>
      <c r="AC717" s="131">
        <v>0</v>
      </c>
      <c r="AD717" s="131">
        <v>0</v>
      </c>
      <c r="AE717" s="131">
        <v>0</v>
      </c>
      <c r="AF717" s="131">
        <v>0</v>
      </c>
      <c r="AG717" s="131">
        <v>1462.3</v>
      </c>
      <c r="AH717" s="43">
        <v>10738.4</v>
      </c>
    </row>
    <row r="718" spans="4:34">
      <c r="D718" s="62">
        <v>2005</v>
      </c>
      <c r="E718" s="62">
        <v>7</v>
      </c>
      <c r="F718" s="62">
        <v>2006</v>
      </c>
      <c r="G718" s="62">
        <v>2006</v>
      </c>
      <c r="H718" s="131">
        <v>0</v>
      </c>
      <c r="I718" s="131">
        <v>0</v>
      </c>
      <c r="J718" s="131">
        <v>0</v>
      </c>
      <c r="K718" s="131">
        <v>706</v>
      </c>
      <c r="L718" s="131">
        <v>0</v>
      </c>
      <c r="M718" s="131">
        <v>0</v>
      </c>
      <c r="N718" s="131">
        <v>468.5</v>
      </c>
      <c r="O718" s="131">
        <v>0</v>
      </c>
      <c r="P718" s="131">
        <v>0</v>
      </c>
      <c r="Q718" s="131">
        <v>0</v>
      </c>
      <c r="R718" s="131">
        <v>0</v>
      </c>
      <c r="S718" s="131">
        <v>14.5</v>
      </c>
      <c r="T718" s="131">
        <v>0</v>
      </c>
      <c r="U718" s="131">
        <v>0</v>
      </c>
      <c r="V718" s="131">
        <v>60.7</v>
      </c>
      <c r="W718" s="131">
        <v>0</v>
      </c>
      <c r="X718" s="131">
        <v>10112.4</v>
      </c>
      <c r="Y718" s="131">
        <v>0</v>
      </c>
      <c r="Z718" s="131">
        <v>0</v>
      </c>
      <c r="AA718" s="131">
        <v>0</v>
      </c>
      <c r="AB718" s="131">
        <v>0</v>
      </c>
      <c r="AC718" s="131">
        <v>0</v>
      </c>
      <c r="AD718" s="131">
        <v>0</v>
      </c>
      <c r="AE718" s="131">
        <v>0</v>
      </c>
      <c r="AF718" s="131">
        <v>0</v>
      </c>
      <c r="AG718" s="131">
        <v>2284.1</v>
      </c>
      <c r="AH718" s="43">
        <v>13646.2</v>
      </c>
    </row>
    <row r="719" spans="4:34">
      <c r="D719" s="62">
        <v>2005</v>
      </c>
      <c r="E719" s="62">
        <v>8</v>
      </c>
      <c r="F719" s="62">
        <v>2006</v>
      </c>
      <c r="G719" s="62">
        <v>2006</v>
      </c>
      <c r="H719" s="131">
        <v>0</v>
      </c>
      <c r="I719" s="131">
        <v>0</v>
      </c>
      <c r="J719" s="131">
        <v>0</v>
      </c>
      <c r="K719" s="131">
        <v>706.2</v>
      </c>
      <c r="L719" s="131">
        <v>0</v>
      </c>
      <c r="M719" s="131">
        <v>0</v>
      </c>
      <c r="N719" s="131">
        <v>629.20000000000005</v>
      </c>
      <c r="O719" s="131">
        <v>0</v>
      </c>
      <c r="P719" s="131">
        <v>0</v>
      </c>
      <c r="Q719" s="131">
        <v>0</v>
      </c>
      <c r="R719" s="131">
        <v>0</v>
      </c>
      <c r="S719" s="131">
        <v>14.9</v>
      </c>
      <c r="T719" s="131">
        <v>0</v>
      </c>
      <c r="U719" s="131">
        <v>0</v>
      </c>
      <c r="V719" s="131">
        <v>35.299999999999997</v>
      </c>
      <c r="W719" s="131">
        <v>0</v>
      </c>
      <c r="X719" s="131">
        <v>10424.5</v>
      </c>
      <c r="Y719" s="131">
        <v>0</v>
      </c>
      <c r="Z719" s="131">
        <v>0</v>
      </c>
      <c r="AA719" s="131">
        <v>0</v>
      </c>
      <c r="AB719" s="131">
        <v>0</v>
      </c>
      <c r="AC719" s="131">
        <v>0</v>
      </c>
      <c r="AD719" s="131">
        <v>0</v>
      </c>
      <c r="AE719" s="131">
        <v>0</v>
      </c>
      <c r="AF719" s="131">
        <v>0</v>
      </c>
      <c r="AG719" s="131">
        <v>2528.6</v>
      </c>
      <c r="AH719" s="43">
        <v>14338.7</v>
      </c>
    </row>
    <row r="720" spans="4:34">
      <c r="D720" s="62">
        <v>2005</v>
      </c>
      <c r="E720" s="62">
        <v>9</v>
      </c>
      <c r="F720" s="62">
        <v>2006</v>
      </c>
      <c r="G720" s="62">
        <v>2006</v>
      </c>
      <c r="H720" s="131">
        <v>0</v>
      </c>
      <c r="I720" s="131">
        <v>0</v>
      </c>
      <c r="J720" s="131">
        <v>0</v>
      </c>
      <c r="K720" s="131">
        <v>651.4</v>
      </c>
      <c r="L720" s="131">
        <v>0</v>
      </c>
      <c r="M720" s="131">
        <v>0</v>
      </c>
      <c r="N720" s="131">
        <v>426.4</v>
      </c>
      <c r="O720" s="131">
        <v>0</v>
      </c>
      <c r="P720" s="131">
        <v>0</v>
      </c>
      <c r="Q720" s="131">
        <v>0</v>
      </c>
      <c r="R720" s="131">
        <v>0</v>
      </c>
      <c r="S720" s="131">
        <v>18.7</v>
      </c>
      <c r="T720" s="131">
        <v>0</v>
      </c>
      <c r="U720" s="131">
        <v>0</v>
      </c>
      <c r="V720" s="131">
        <v>46.2</v>
      </c>
      <c r="W720" s="131">
        <v>0</v>
      </c>
      <c r="X720" s="131">
        <v>8905.6</v>
      </c>
      <c r="Y720" s="131">
        <v>0</v>
      </c>
      <c r="Z720" s="131">
        <v>0</v>
      </c>
      <c r="AA720" s="131">
        <v>0</v>
      </c>
      <c r="AB720" s="131">
        <v>0</v>
      </c>
      <c r="AC720" s="131">
        <v>0</v>
      </c>
      <c r="AD720" s="131">
        <v>0</v>
      </c>
      <c r="AE720" s="131">
        <v>0</v>
      </c>
      <c r="AF720" s="131">
        <v>0</v>
      </c>
      <c r="AG720" s="131">
        <v>2046.4</v>
      </c>
      <c r="AH720" s="43">
        <v>12094.7</v>
      </c>
    </row>
    <row r="721" spans="4:34">
      <c r="D721" s="62">
        <v>2005</v>
      </c>
      <c r="E721" s="62">
        <v>10</v>
      </c>
      <c r="F721" s="62">
        <v>2006</v>
      </c>
      <c r="G721" s="62">
        <v>2006</v>
      </c>
      <c r="H721" s="131">
        <v>0</v>
      </c>
      <c r="I721" s="131">
        <v>0</v>
      </c>
      <c r="J721" s="131">
        <v>0</v>
      </c>
      <c r="K721" s="131">
        <v>617</v>
      </c>
      <c r="L721" s="131">
        <v>0</v>
      </c>
      <c r="M721" s="131">
        <v>0</v>
      </c>
      <c r="N721" s="131">
        <v>266.39999999999998</v>
      </c>
      <c r="O721" s="131">
        <v>0</v>
      </c>
      <c r="P721" s="131">
        <v>0</v>
      </c>
      <c r="Q721" s="131">
        <v>0</v>
      </c>
      <c r="R721" s="131">
        <v>0</v>
      </c>
      <c r="S721" s="131">
        <v>17.899999999999999</v>
      </c>
      <c r="T721" s="131">
        <v>0</v>
      </c>
      <c r="U721" s="131">
        <v>0</v>
      </c>
      <c r="V721" s="131">
        <v>77.7</v>
      </c>
      <c r="W721" s="131">
        <v>0</v>
      </c>
      <c r="X721" s="131">
        <v>6647.7</v>
      </c>
      <c r="Y721" s="131">
        <v>0</v>
      </c>
      <c r="Z721" s="131">
        <v>0</v>
      </c>
      <c r="AA721" s="131">
        <v>0</v>
      </c>
      <c r="AB721" s="131">
        <v>0</v>
      </c>
      <c r="AC721" s="131">
        <v>0</v>
      </c>
      <c r="AD721" s="131">
        <v>0</v>
      </c>
      <c r="AE721" s="131">
        <v>0</v>
      </c>
      <c r="AF721" s="131">
        <v>0</v>
      </c>
      <c r="AG721" s="131">
        <v>1138.4000000000001</v>
      </c>
      <c r="AH721" s="43">
        <v>8765.1</v>
      </c>
    </row>
    <row r="722" spans="4:34">
      <c r="D722" s="62">
        <v>2005</v>
      </c>
      <c r="E722" s="62">
        <v>11</v>
      </c>
      <c r="F722" s="62">
        <v>2006</v>
      </c>
      <c r="G722" s="62">
        <v>2006</v>
      </c>
      <c r="H722" s="131">
        <v>0</v>
      </c>
      <c r="I722" s="131">
        <v>0</v>
      </c>
      <c r="J722" s="131">
        <v>0</v>
      </c>
      <c r="K722" s="131">
        <v>457.7</v>
      </c>
      <c r="L722" s="131">
        <v>0</v>
      </c>
      <c r="M722" s="131">
        <v>0</v>
      </c>
      <c r="N722" s="131">
        <v>247.3</v>
      </c>
      <c r="O722" s="131">
        <v>0</v>
      </c>
      <c r="P722" s="131">
        <v>0</v>
      </c>
      <c r="Q722" s="131">
        <v>0</v>
      </c>
      <c r="R722" s="131">
        <v>0</v>
      </c>
      <c r="S722" s="131">
        <v>6.6</v>
      </c>
      <c r="T722" s="131">
        <v>0</v>
      </c>
      <c r="U722" s="131">
        <v>0</v>
      </c>
      <c r="V722" s="131">
        <v>70.599999999999994</v>
      </c>
      <c r="W722" s="131">
        <v>0</v>
      </c>
      <c r="X722" s="131">
        <v>6503.4</v>
      </c>
      <c r="Y722" s="131">
        <v>0</v>
      </c>
      <c r="Z722" s="131">
        <v>0</v>
      </c>
      <c r="AA722" s="131">
        <v>0</v>
      </c>
      <c r="AB722" s="131">
        <v>0</v>
      </c>
      <c r="AC722" s="131">
        <v>0</v>
      </c>
      <c r="AD722" s="131">
        <v>0</v>
      </c>
      <c r="AE722" s="131">
        <v>0</v>
      </c>
      <c r="AF722" s="131">
        <v>0</v>
      </c>
      <c r="AG722" s="131">
        <v>928.4</v>
      </c>
      <c r="AH722" s="43">
        <v>8214</v>
      </c>
    </row>
    <row r="723" spans="4:34">
      <c r="D723" s="62">
        <v>2005</v>
      </c>
      <c r="E723" s="62">
        <v>12</v>
      </c>
      <c r="F723" s="62">
        <v>2006</v>
      </c>
      <c r="G723" s="62">
        <v>2006</v>
      </c>
      <c r="H723" s="131">
        <v>0</v>
      </c>
      <c r="I723" s="131">
        <v>0</v>
      </c>
      <c r="J723" s="131">
        <v>0</v>
      </c>
      <c r="K723" s="131">
        <v>454.8</v>
      </c>
      <c r="L723" s="131">
        <v>0</v>
      </c>
      <c r="M723" s="131">
        <v>0</v>
      </c>
      <c r="N723" s="131">
        <v>173.2</v>
      </c>
      <c r="O723" s="131">
        <v>0</v>
      </c>
      <c r="P723" s="131">
        <v>0</v>
      </c>
      <c r="Q723" s="131">
        <v>0</v>
      </c>
      <c r="R723" s="131">
        <v>0</v>
      </c>
      <c r="S723" s="131">
        <v>5</v>
      </c>
      <c r="T723" s="131">
        <v>0</v>
      </c>
      <c r="U723" s="131">
        <v>0</v>
      </c>
      <c r="V723" s="131">
        <v>45</v>
      </c>
      <c r="W723" s="131">
        <v>0</v>
      </c>
      <c r="X723" s="131">
        <v>6287.6</v>
      </c>
      <c r="Y723" s="131">
        <v>0</v>
      </c>
      <c r="Z723" s="131">
        <v>0</v>
      </c>
      <c r="AA723" s="131">
        <v>0</v>
      </c>
      <c r="AB723" s="131">
        <v>0</v>
      </c>
      <c r="AC723" s="131">
        <v>0</v>
      </c>
      <c r="AD723" s="131">
        <v>0</v>
      </c>
      <c r="AE723" s="131">
        <v>0</v>
      </c>
      <c r="AF723" s="131">
        <v>0</v>
      </c>
      <c r="AG723" s="131">
        <v>827.1</v>
      </c>
      <c r="AH723" s="43">
        <v>7792.7000000000007</v>
      </c>
    </row>
    <row r="724" spans="4:34">
      <c r="D724" s="62">
        <v>2006</v>
      </c>
      <c r="E724" s="62">
        <v>1</v>
      </c>
      <c r="F724" s="62">
        <v>2006</v>
      </c>
      <c r="G724" s="62">
        <v>2006</v>
      </c>
      <c r="H724" s="131">
        <v>0</v>
      </c>
      <c r="I724" s="131">
        <v>0</v>
      </c>
      <c r="J724" s="131">
        <v>0</v>
      </c>
      <c r="K724" s="131">
        <v>372</v>
      </c>
      <c r="L724" s="131">
        <v>0</v>
      </c>
      <c r="M724" s="131">
        <v>0</v>
      </c>
      <c r="N724" s="131">
        <v>114.7</v>
      </c>
      <c r="O724" s="131">
        <v>0</v>
      </c>
      <c r="P724" s="131">
        <v>0</v>
      </c>
      <c r="Q724" s="131">
        <v>0</v>
      </c>
      <c r="R724" s="131">
        <v>0</v>
      </c>
      <c r="S724" s="131">
        <v>5.0999999999999996</v>
      </c>
      <c r="T724" s="131">
        <v>0</v>
      </c>
      <c r="U724" s="131">
        <v>0</v>
      </c>
      <c r="V724" s="131">
        <v>45.6</v>
      </c>
      <c r="W724" s="131">
        <v>0</v>
      </c>
      <c r="X724" s="131">
        <v>4555.7</v>
      </c>
      <c r="Y724" s="131">
        <v>0</v>
      </c>
      <c r="Z724" s="131">
        <v>0</v>
      </c>
      <c r="AA724" s="131">
        <v>0</v>
      </c>
      <c r="AB724" s="131">
        <v>0</v>
      </c>
      <c r="AC724" s="131">
        <v>0</v>
      </c>
      <c r="AD724" s="131">
        <v>0</v>
      </c>
      <c r="AE724" s="131">
        <v>0</v>
      </c>
      <c r="AF724" s="131">
        <v>0</v>
      </c>
      <c r="AG724" s="131">
        <v>541.79999999999995</v>
      </c>
      <c r="AH724" s="43">
        <v>5634.9</v>
      </c>
    </row>
    <row r="725" spans="4:34">
      <c r="D725" s="62">
        <v>2006</v>
      </c>
      <c r="E725" s="62">
        <v>2</v>
      </c>
      <c r="F725" s="62">
        <v>2006</v>
      </c>
      <c r="G725" s="62">
        <v>2006</v>
      </c>
      <c r="H725" s="131">
        <v>0</v>
      </c>
      <c r="I725" s="131">
        <v>0</v>
      </c>
      <c r="J725" s="131">
        <v>0</v>
      </c>
      <c r="K725" s="131">
        <v>530.6</v>
      </c>
      <c r="L725" s="131">
        <v>0</v>
      </c>
      <c r="M725" s="131">
        <v>0</v>
      </c>
      <c r="N725" s="131">
        <v>123.6</v>
      </c>
      <c r="O725" s="131">
        <v>0</v>
      </c>
      <c r="P725" s="131">
        <v>0</v>
      </c>
      <c r="Q725" s="131">
        <v>0</v>
      </c>
      <c r="R725" s="131">
        <v>0</v>
      </c>
      <c r="S725" s="131">
        <v>4.5999999999999996</v>
      </c>
      <c r="T725" s="131">
        <v>0</v>
      </c>
      <c r="U725" s="131">
        <v>0</v>
      </c>
      <c r="V725" s="131">
        <v>76.3</v>
      </c>
      <c r="W725" s="131">
        <v>0</v>
      </c>
      <c r="X725" s="131">
        <v>4388.2</v>
      </c>
      <c r="Y725" s="131">
        <v>0</v>
      </c>
      <c r="Z725" s="131">
        <v>0</v>
      </c>
      <c r="AA725" s="131">
        <v>0</v>
      </c>
      <c r="AB725" s="131">
        <v>0</v>
      </c>
      <c r="AC725" s="131">
        <v>0</v>
      </c>
      <c r="AD725" s="131">
        <v>0</v>
      </c>
      <c r="AE725" s="131">
        <v>0</v>
      </c>
      <c r="AF725" s="131">
        <v>0</v>
      </c>
      <c r="AG725" s="131">
        <v>643.20000000000005</v>
      </c>
      <c r="AH725" s="43">
        <v>5766.5</v>
      </c>
    </row>
    <row r="726" spans="4:34">
      <c r="D726" s="62">
        <v>2006</v>
      </c>
      <c r="E726" s="62">
        <v>3</v>
      </c>
      <c r="F726" s="62">
        <v>2006</v>
      </c>
      <c r="G726" s="62">
        <v>2006</v>
      </c>
      <c r="H726" s="131">
        <v>0</v>
      </c>
      <c r="I726" s="131">
        <v>0</v>
      </c>
      <c r="J726" s="131">
        <v>0</v>
      </c>
      <c r="K726" s="131">
        <v>145</v>
      </c>
      <c r="L726" s="131">
        <v>0</v>
      </c>
      <c r="M726" s="131">
        <v>0</v>
      </c>
      <c r="N726" s="131">
        <v>45.5</v>
      </c>
      <c r="O726" s="131">
        <v>0</v>
      </c>
      <c r="P726" s="131">
        <v>0</v>
      </c>
      <c r="Q726" s="131">
        <v>0</v>
      </c>
      <c r="R726" s="131">
        <v>0</v>
      </c>
      <c r="S726" s="131">
        <v>2.7</v>
      </c>
      <c r="T726" s="131">
        <v>0</v>
      </c>
      <c r="U726" s="131">
        <v>0</v>
      </c>
      <c r="V726" s="131">
        <v>40.9</v>
      </c>
      <c r="W726" s="131">
        <v>0</v>
      </c>
      <c r="X726" s="131">
        <v>1204.8</v>
      </c>
      <c r="Y726" s="131">
        <v>0</v>
      </c>
      <c r="Z726" s="131">
        <v>0</v>
      </c>
      <c r="AA726" s="131">
        <v>0</v>
      </c>
      <c r="AB726" s="131">
        <v>0</v>
      </c>
      <c r="AC726" s="131">
        <v>0</v>
      </c>
      <c r="AD726" s="131">
        <v>0</v>
      </c>
      <c r="AE726" s="131">
        <v>0</v>
      </c>
      <c r="AF726" s="131">
        <v>0</v>
      </c>
      <c r="AG726" s="131">
        <v>0</v>
      </c>
      <c r="AH726" s="43">
        <v>1438.8999999999999</v>
      </c>
    </row>
    <row r="727" spans="4:34">
      <c r="D727" s="62">
        <v>2006</v>
      </c>
      <c r="E727" s="62">
        <v>4</v>
      </c>
      <c r="F727" s="62">
        <v>2006</v>
      </c>
      <c r="G727" s="62">
        <v>2006</v>
      </c>
      <c r="H727" s="131">
        <v>0</v>
      </c>
      <c r="I727" s="131">
        <v>0</v>
      </c>
      <c r="J727" s="131">
        <v>0</v>
      </c>
      <c r="K727" s="131">
        <v>137.30000000000001</v>
      </c>
      <c r="L727" s="131">
        <v>0</v>
      </c>
      <c r="M727" s="131">
        <v>0</v>
      </c>
      <c r="N727" s="131">
        <v>48.8</v>
      </c>
      <c r="O727" s="131">
        <v>0</v>
      </c>
      <c r="P727" s="131">
        <v>0</v>
      </c>
      <c r="Q727" s="131">
        <v>0</v>
      </c>
      <c r="R727" s="131">
        <v>0</v>
      </c>
      <c r="S727" s="131">
        <v>3.7</v>
      </c>
      <c r="T727" s="131">
        <v>0</v>
      </c>
      <c r="U727" s="131">
        <v>0</v>
      </c>
      <c r="V727" s="131">
        <v>33.9</v>
      </c>
      <c r="W727" s="131">
        <v>0</v>
      </c>
      <c r="X727" s="131">
        <v>1848.6</v>
      </c>
      <c r="Y727" s="131">
        <v>0</v>
      </c>
      <c r="Z727" s="131">
        <v>0</v>
      </c>
      <c r="AA727" s="131">
        <v>0</v>
      </c>
      <c r="AB727" s="131">
        <v>0</v>
      </c>
      <c r="AC727" s="131">
        <v>0</v>
      </c>
      <c r="AD727" s="131">
        <v>0</v>
      </c>
      <c r="AE727" s="131">
        <v>0</v>
      </c>
      <c r="AF727" s="131">
        <v>0</v>
      </c>
      <c r="AG727" s="131">
        <v>59.3</v>
      </c>
      <c r="AH727" s="43">
        <v>2131.6</v>
      </c>
    </row>
    <row r="728" spans="4:34">
      <c r="D728" s="62">
        <v>2006</v>
      </c>
      <c r="E728" s="62">
        <v>5</v>
      </c>
      <c r="F728" s="62">
        <v>2006</v>
      </c>
      <c r="G728" s="62">
        <v>2007</v>
      </c>
      <c r="H728" s="131">
        <v>0</v>
      </c>
      <c r="I728" s="131">
        <v>0</v>
      </c>
      <c r="J728" s="131">
        <v>0</v>
      </c>
      <c r="K728" s="131">
        <v>409.5</v>
      </c>
      <c r="L728" s="131">
        <v>0</v>
      </c>
      <c r="M728" s="131">
        <v>0</v>
      </c>
      <c r="N728" s="131">
        <v>169.3</v>
      </c>
      <c r="O728" s="131">
        <v>0</v>
      </c>
      <c r="P728" s="131">
        <v>0</v>
      </c>
      <c r="Q728" s="131">
        <v>0</v>
      </c>
      <c r="R728" s="131">
        <v>0</v>
      </c>
      <c r="S728" s="131">
        <v>8.1999999999999993</v>
      </c>
      <c r="T728" s="131">
        <v>0</v>
      </c>
      <c r="U728" s="131">
        <v>0</v>
      </c>
      <c r="V728" s="131">
        <v>43.1</v>
      </c>
      <c r="W728" s="131">
        <v>0</v>
      </c>
      <c r="X728" s="131">
        <v>6607.5</v>
      </c>
      <c r="Y728" s="131">
        <v>0</v>
      </c>
      <c r="Z728" s="131">
        <v>0</v>
      </c>
      <c r="AA728" s="131">
        <v>0</v>
      </c>
      <c r="AB728" s="131">
        <v>0</v>
      </c>
      <c r="AC728" s="131">
        <v>0</v>
      </c>
      <c r="AD728" s="131">
        <v>0</v>
      </c>
      <c r="AE728" s="131">
        <v>0</v>
      </c>
      <c r="AF728" s="131">
        <v>0</v>
      </c>
      <c r="AG728" s="131">
        <v>1105.8</v>
      </c>
      <c r="AH728" s="43">
        <v>8343.4</v>
      </c>
    </row>
    <row r="729" spans="4:34">
      <c r="D729" s="62">
        <v>2006</v>
      </c>
      <c r="E729" s="62">
        <v>6</v>
      </c>
      <c r="F729" s="62">
        <v>2006</v>
      </c>
      <c r="G729" s="62">
        <v>2007</v>
      </c>
      <c r="H729" s="131">
        <v>0</v>
      </c>
      <c r="I729" s="131">
        <v>0</v>
      </c>
      <c r="J729" s="131">
        <v>0</v>
      </c>
      <c r="K729" s="131">
        <v>589.20000000000005</v>
      </c>
      <c r="L729" s="131">
        <v>0</v>
      </c>
      <c r="M729" s="131">
        <v>0</v>
      </c>
      <c r="N729" s="131">
        <v>455.9</v>
      </c>
      <c r="O729" s="131">
        <v>0</v>
      </c>
      <c r="P729" s="131">
        <v>0</v>
      </c>
      <c r="Q729" s="131">
        <v>0</v>
      </c>
      <c r="R729" s="131">
        <v>0</v>
      </c>
      <c r="S729" s="131">
        <v>8.6999999999999993</v>
      </c>
      <c r="T729" s="131">
        <v>0</v>
      </c>
      <c r="U729" s="131">
        <v>0</v>
      </c>
      <c r="V729" s="131">
        <v>61.1</v>
      </c>
      <c r="W729" s="131">
        <v>0</v>
      </c>
      <c r="X729" s="131">
        <v>8957.4</v>
      </c>
      <c r="Y729" s="131">
        <v>0</v>
      </c>
      <c r="Z729" s="131">
        <v>0</v>
      </c>
      <c r="AA729" s="131">
        <v>0</v>
      </c>
      <c r="AB729" s="131">
        <v>0</v>
      </c>
      <c r="AC729" s="131">
        <v>0</v>
      </c>
      <c r="AD729" s="131">
        <v>0</v>
      </c>
      <c r="AE729" s="131">
        <v>0</v>
      </c>
      <c r="AF729" s="131">
        <v>0</v>
      </c>
      <c r="AG729" s="131">
        <v>2485</v>
      </c>
      <c r="AH729" s="43">
        <v>12557.3</v>
      </c>
    </row>
    <row r="730" spans="4:34">
      <c r="D730" s="62">
        <v>2006</v>
      </c>
      <c r="E730" s="62">
        <v>7</v>
      </c>
      <c r="F730" s="62">
        <v>2007</v>
      </c>
      <c r="G730" s="62">
        <v>2007</v>
      </c>
      <c r="H730" s="131">
        <v>0</v>
      </c>
      <c r="I730" s="131">
        <v>0</v>
      </c>
      <c r="J730" s="131">
        <v>0</v>
      </c>
      <c r="K730" s="131">
        <v>1002.1</v>
      </c>
      <c r="L730" s="131">
        <v>0</v>
      </c>
      <c r="M730" s="131">
        <v>0</v>
      </c>
      <c r="N730" s="131">
        <v>534.1</v>
      </c>
      <c r="O730" s="131">
        <v>0</v>
      </c>
      <c r="P730" s="131">
        <v>0</v>
      </c>
      <c r="Q730" s="131">
        <v>0</v>
      </c>
      <c r="R730" s="131">
        <v>0</v>
      </c>
      <c r="S730" s="131">
        <v>23.7</v>
      </c>
      <c r="T730" s="131">
        <v>0</v>
      </c>
      <c r="U730" s="131">
        <v>0</v>
      </c>
      <c r="V730" s="131">
        <v>62.6</v>
      </c>
      <c r="W730" s="131">
        <v>0</v>
      </c>
      <c r="X730" s="131">
        <v>11023.4</v>
      </c>
      <c r="Y730" s="131">
        <v>0</v>
      </c>
      <c r="Z730" s="131">
        <v>0</v>
      </c>
      <c r="AA730" s="131">
        <v>0</v>
      </c>
      <c r="AB730" s="131">
        <v>0</v>
      </c>
      <c r="AC730" s="131">
        <v>0</v>
      </c>
      <c r="AD730" s="131">
        <v>0</v>
      </c>
      <c r="AE730" s="131">
        <v>0</v>
      </c>
      <c r="AF730" s="131">
        <v>0</v>
      </c>
      <c r="AG730" s="131">
        <v>2522.6</v>
      </c>
      <c r="AH730" s="43">
        <v>15168.5</v>
      </c>
    </row>
    <row r="731" spans="4:34">
      <c r="D731" s="62">
        <v>2006</v>
      </c>
      <c r="E731" s="62">
        <v>8</v>
      </c>
      <c r="F731" s="62">
        <v>2007</v>
      </c>
      <c r="G731" s="62">
        <v>2007</v>
      </c>
      <c r="H731" s="131">
        <v>0</v>
      </c>
      <c r="I731" s="131">
        <v>0</v>
      </c>
      <c r="J731" s="131">
        <v>0</v>
      </c>
      <c r="K731" s="131">
        <v>966.4</v>
      </c>
      <c r="L731" s="131">
        <v>0</v>
      </c>
      <c r="M731" s="131">
        <v>0</v>
      </c>
      <c r="N731" s="131">
        <v>531.4</v>
      </c>
      <c r="O731" s="131">
        <v>0</v>
      </c>
      <c r="P731" s="131">
        <v>0</v>
      </c>
      <c r="Q731" s="131">
        <v>0</v>
      </c>
      <c r="R731" s="131">
        <v>0</v>
      </c>
      <c r="S731" s="131">
        <v>40.200000000000003</v>
      </c>
      <c r="T731" s="131">
        <v>0</v>
      </c>
      <c r="U731" s="131">
        <v>0</v>
      </c>
      <c r="V731" s="131">
        <v>53.8</v>
      </c>
      <c r="W731" s="131">
        <v>0</v>
      </c>
      <c r="X731" s="131">
        <v>10028.4</v>
      </c>
      <c r="Y731" s="131">
        <v>0</v>
      </c>
      <c r="Z731" s="131">
        <v>0</v>
      </c>
      <c r="AA731" s="131">
        <v>0</v>
      </c>
      <c r="AB731" s="131">
        <v>0</v>
      </c>
      <c r="AC731" s="131">
        <v>0</v>
      </c>
      <c r="AD731" s="131">
        <v>0</v>
      </c>
      <c r="AE731" s="131">
        <v>0</v>
      </c>
      <c r="AF731" s="131">
        <v>0</v>
      </c>
      <c r="AG731" s="131">
        <v>2373.9</v>
      </c>
      <c r="AH731" s="43">
        <v>13994.099999999999</v>
      </c>
    </row>
    <row r="732" spans="4:34">
      <c r="D732" s="62">
        <v>2006</v>
      </c>
      <c r="E732" s="62">
        <v>9</v>
      </c>
      <c r="F732" s="62">
        <v>2007</v>
      </c>
      <c r="G732" s="62">
        <v>2007</v>
      </c>
      <c r="H732" s="131">
        <v>0</v>
      </c>
      <c r="I732" s="131">
        <v>0</v>
      </c>
      <c r="J732" s="131">
        <v>0</v>
      </c>
      <c r="K732" s="131">
        <v>851</v>
      </c>
      <c r="L732" s="131">
        <v>0</v>
      </c>
      <c r="M732" s="131">
        <v>0</v>
      </c>
      <c r="N732" s="131">
        <v>480.6</v>
      </c>
      <c r="O732" s="131">
        <v>0</v>
      </c>
      <c r="P732" s="131">
        <v>0</v>
      </c>
      <c r="Q732" s="131">
        <v>0</v>
      </c>
      <c r="R732" s="131">
        <v>0</v>
      </c>
      <c r="S732" s="131">
        <v>16.600000000000001</v>
      </c>
      <c r="T732" s="131">
        <v>0</v>
      </c>
      <c r="U732" s="131">
        <v>0</v>
      </c>
      <c r="V732" s="131">
        <v>47.3</v>
      </c>
      <c r="W732" s="131">
        <v>0</v>
      </c>
      <c r="X732" s="131">
        <v>9616.7000000000007</v>
      </c>
      <c r="Y732" s="131">
        <v>0</v>
      </c>
      <c r="Z732" s="131">
        <v>0</v>
      </c>
      <c r="AA732" s="131">
        <v>0</v>
      </c>
      <c r="AB732" s="131">
        <v>0</v>
      </c>
      <c r="AC732" s="131">
        <v>0</v>
      </c>
      <c r="AD732" s="131">
        <v>0</v>
      </c>
      <c r="AE732" s="131">
        <v>0</v>
      </c>
      <c r="AF732" s="131">
        <v>0</v>
      </c>
      <c r="AG732" s="131">
        <v>2233</v>
      </c>
      <c r="AH732" s="43">
        <v>13245.2</v>
      </c>
    </row>
    <row r="733" spans="4:34">
      <c r="D733" s="62">
        <v>2006</v>
      </c>
      <c r="E733" s="62">
        <v>10</v>
      </c>
      <c r="F733" s="62">
        <v>2007</v>
      </c>
      <c r="G733" s="62">
        <v>2007</v>
      </c>
      <c r="H733" s="131">
        <v>0</v>
      </c>
      <c r="I733" s="131">
        <v>0</v>
      </c>
      <c r="J733" s="131">
        <v>0</v>
      </c>
      <c r="K733" s="131">
        <v>796.5</v>
      </c>
      <c r="L733" s="131">
        <v>0</v>
      </c>
      <c r="M733" s="131">
        <v>0</v>
      </c>
      <c r="N733" s="131">
        <v>288.8</v>
      </c>
      <c r="O733" s="131">
        <v>0</v>
      </c>
      <c r="P733" s="131">
        <v>0</v>
      </c>
      <c r="Q733" s="131">
        <v>0</v>
      </c>
      <c r="R733" s="131">
        <v>0</v>
      </c>
      <c r="S733" s="131">
        <v>19.7</v>
      </c>
      <c r="T733" s="131">
        <v>0</v>
      </c>
      <c r="U733" s="131">
        <v>0</v>
      </c>
      <c r="V733" s="131">
        <v>110.5</v>
      </c>
      <c r="W733" s="131">
        <v>0</v>
      </c>
      <c r="X733" s="131">
        <v>7386.4</v>
      </c>
      <c r="Y733" s="131">
        <v>0</v>
      </c>
      <c r="Z733" s="131">
        <v>0</v>
      </c>
      <c r="AA733" s="131">
        <v>0</v>
      </c>
      <c r="AB733" s="131">
        <v>0</v>
      </c>
      <c r="AC733" s="131">
        <v>0</v>
      </c>
      <c r="AD733" s="131">
        <v>0</v>
      </c>
      <c r="AE733" s="131">
        <v>0</v>
      </c>
      <c r="AF733" s="131">
        <v>0</v>
      </c>
      <c r="AG733" s="131">
        <v>1398.4</v>
      </c>
      <c r="AH733" s="43">
        <v>10000.299999999999</v>
      </c>
    </row>
    <row r="734" spans="4:34">
      <c r="D734" s="62">
        <v>2006</v>
      </c>
      <c r="E734" s="62">
        <v>11</v>
      </c>
      <c r="F734" s="62">
        <v>2007</v>
      </c>
      <c r="G734" s="62">
        <v>2007</v>
      </c>
      <c r="H734" s="131">
        <v>0</v>
      </c>
      <c r="I734" s="131">
        <v>0</v>
      </c>
      <c r="J734" s="131">
        <v>0</v>
      </c>
      <c r="K734" s="131">
        <v>699.2</v>
      </c>
      <c r="L734" s="131">
        <v>0</v>
      </c>
      <c r="M734" s="131">
        <v>0</v>
      </c>
      <c r="N734" s="131">
        <v>224.7</v>
      </c>
      <c r="O734" s="131">
        <v>0</v>
      </c>
      <c r="P734" s="131">
        <v>0</v>
      </c>
      <c r="Q734" s="131">
        <v>0</v>
      </c>
      <c r="R734" s="131">
        <v>0</v>
      </c>
      <c r="S734" s="131">
        <v>9.6999999999999993</v>
      </c>
      <c r="T734" s="131">
        <v>0</v>
      </c>
      <c r="U734" s="131">
        <v>0</v>
      </c>
      <c r="V734" s="131">
        <v>72.8</v>
      </c>
      <c r="W734" s="131">
        <v>0</v>
      </c>
      <c r="X734" s="131">
        <v>7080.1</v>
      </c>
      <c r="Y734" s="131">
        <v>0</v>
      </c>
      <c r="Z734" s="131">
        <v>0</v>
      </c>
      <c r="AA734" s="131">
        <v>0</v>
      </c>
      <c r="AB734" s="131">
        <v>0</v>
      </c>
      <c r="AC734" s="131">
        <v>0</v>
      </c>
      <c r="AD734" s="131">
        <v>0</v>
      </c>
      <c r="AE734" s="131">
        <v>0</v>
      </c>
      <c r="AF734" s="131">
        <v>0</v>
      </c>
      <c r="AG734" s="131">
        <v>1095.5999999999999</v>
      </c>
      <c r="AH734" s="43">
        <v>9182.1</v>
      </c>
    </row>
    <row r="735" spans="4:34">
      <c r="D735" s="62">
        <v>2006</v>
      </c>
      <c r="E735" s="62">
        <v>12</v>
      </c>
      <c r="F735" s="62">
        <v>2007</v>
      </c>
      <c r="G735" s="62">
        <v>2007</v>
      </c>
      <c r="H735" s="131">
        <v>0</v>
      </c>
      <c r="I735" s="131">
        <v>0</v>
      </c>
      <c r="J735" s="131">
        <v>0</v>
      </c>
      <c r="K735" s="131">
        <v>483.6</v>
      </c>
      <c r="L735" s="131">
        <v>0</v>
      </c>
      <c r="M735" s="131">
        <v>0</v>
      </c>
      <c r="N735" s="131">
        <v>111.5</v>
      </c>
      <c r="O735" s="131">
        <v>0</v>
      </c>
      <c r="P735" s="131">
        <v>0</v>
      </c>
      <c r="Q735" s="131">
        <v>0</v>
      </c>
      <c r="R735" s="131">
        <v>0</v>
      </c>
      <c r="S735" s="131">
        <v>9.1999999999999993</v>
      </c>
      <c r="T735" s="131">
        <v>0</v>
      </c>
      <c r="U735" s="131">
        <v>0</v>
      </c>
      <c r="V735" s="131">
        <v>30.7</v>
      </c>
      <c r="W735" s="131">
        <v>0</v>
      </c>
      <c r="X735" s="131">
        <v>3641.7</v>
      </c>
      <c r="Y735" s="131">
        <v>0</v>
      </c>
      <c r="Z735" s="131">
        <v>0</v>
      </c>
      <c r="AA735" s="131">
        <v>0</v>
      </c>
      <c r="AB735" s="131">
        <v>0</v>
      </c>
      <c r="AC735" s="131">
        <v>0</v>
      </c>
      <c r="AD735" s="131">
        <v>0</v>
      </c>
      <c r="AE735" s="131">
        <v>0</v>
      </c>
      <c r="AF735" s="131">
        <v>0</v>
      </c>
      <c r="AG735" s="131">
        <v>538.20000000000005</v>
      </c>
      <c r="AH735" s="43">
        <v>4814.8999999999996</v>
      </c>
    </row>
    <row r="736" spans="4:34">
      <c r="D736" s="62">
        <v>2007</v>
      </c>
      <c r="E736" s="62">
        <v>1</v>
      </c>
      <c r="F736" s="62">
        <v>2007</v>
      </c>
      <c r="G736" s="62">
        <v>2007</v>
      </c>
      <c r="H736" s="131">
        <v>0</v>
      </c>
      <c r="I736" s="131">
        <v>0</v>
      </c>
      <c r="J736" s="131">
        <v>0</v>
      </c>
      <c r="K736" s="131">
        <v>550.6</v>
      </c>
      <c r="L736" s="131">
        <v>0</v>
      </c>
      <c r="M736" s="131">
        <v>0</v>
      </c>
      <c r="N736" s="131">
        <v>175.6</v>
      </c>
      <c r="O736" s="131">
        <v>0</v>
      </c>
      <c r="P736" s="131">
        <v>0</v>
      </c>
      <c r="Q736" s="131">
        <v>0</v>
      </c>
      <c r="R736" s="131">
        <v>0</v>
      </c>
      <c r="S736" s="131">
        <v>7.8</v>
      </c>
      <c r="T736" s="131">
        <v>0</v>
      </c>
      <c r="U736" s="131">
        <v>0</v>
      </c>
      <c r="V736" s="131">
        <v>54.9</v>
      </c>
      <c r="W736" s="131">
        <v>0</v>
      </c>
      <c r="X736" s="131">
        <v>6023.1</v>
      </c>
      <c r="Y736" s="131">
        <v>0</v>
      </c>
      <c r="Z736" s="131">
        <v>0</v>
      </c>
      <c r="AA736" s="131">
        <v>0</v>
      </c>
      <c r="AB736" s="131">
        <v>0</v>
      </c>
      <c r="AC736" s="131">
        <v>0</v>
      </c>
      <c r="AD736" s="131">
        <v>0</v>
      </c>
      <c r="AE736" s="131">
        <v>0</v>
      </c>
      <c r="AF736" s="131">
        <v>0</v>
      </c>
      <c r="AG736" s="131">
        <v>953.5</v>
      </c>
      <c r="AH736" s="43">
        <v>7765.5</v>
      </c>
    </row>
    <row r="737" spans="4:34">
      <c r="D737" s="62">
        <v>2007</v>
      </c>
      <c r="E737" s="62">
        <v>2</v>
      </c>
      <c r="F737" s="62">
        <v>2007</v>
      </c>
      <c r="G737" s="62">
        <v>2007</v>
      </c>
      <c r="H737" s="131">
        <v>0</v>
      </c>
      <c r="I737" s="131">
        <v>0</v>
      </c>
      <c r="J737" s="131">
        <v>0</v>
      </c>
      <c r="K737" s="131">
        <v>296.60000000000002</v>
      </c>
      <c r="L737" s="131">
        <v>0</v>
      </c>
      <c r="M737" s="131">
        <v>0</v>
      </c>
      <c r="N737" s="131">
        <v>100.7</v>
      </c>
      <c r="O737" s="131">
        <v>0</v>
      </c>
      <c r="P737" s="131">
        <v>0</v>
      </c>
      <c r="Q737" s="131">
        <v>0</v>
      </c>
      <c r="R737" s="131">
        <v>0</v>
      </c>
      <c r="S737" s="131">
        <v>4.5</v>
      </c>
      <c r="T737" s="131">
        <v>0</v>
      </c>
      <c r="U737" s="131">
        <v>0</v>
      </c>
      <c r="V737" s="131">
        <v>55.2</v>
      </c>
      <c r="W737" s="131">
        <v>0</v>
      </c>
      <c r="X737" s="131">
        <v>2337.9</v>
      </c>
      <c r="Y737" s="131">
        <v>0</v>
      </c>
      <c r="Z737" s="131">
        <v>0</v>
      </c>
      <c r="AA737" s="131">
        <v>0</v>
      </c>
      <c r="AB737" s="131">
        <v>0</v>
      </c>
      <c r="AC737" s="131">
        <v>0</v>
      </c>
      <c r="AD737" s="131">
        <v>0</v>
      </c>
      <c r="AE737" s="131">
        <v>0</v>
      </c>
      <c r="AF737" s="131">
        <v>0</v>
      </c>
      <c r="AG737" s="131">
        <v>491.5</v>
      </c>
      <c r="AH737" s="43">
        <v>3286.4</v>
      </c>
    </row>
    <row r="738" spans="4:34">
      <c r="D738" s="62">
        <v>2007</v>
      </c>
      <c r="E738" s="62">
        <v>3</v>
      </c>
      <c r="F738" s="62">
        <v>2007</v>
      </c>
      <c r="G738" s="62">
        <v>2007</v>
      </c>
      <c r="H738" s="131">
        <v>0</v>
      </c>
      <c r="I738" s="131">
        <v>0</v>
      </c>
      <c r="J738" s="131">
        <v>0</v>
      </c>
      <c r="K738" s="131">
        <v>444.9</v>
      </c>
      <c r="L738" s="131">
        <v>0</v>
      </c>
      <c r="M738" s="131">
        <v>0</v>
      </c>
      <c r="N738" s="131">
        <v>237.7</v>
      </c>
      <c r="O738" s="131">
        <v>0</v>
      </c>
      <c r="P738" s="131">
        <v>0</v>
      </c>
      <c r="Q738" s="131">
        <v>0</v>
      </c>
      <c r="R738" s="131">
        <v>0</v>
      </c>
      <c r="S738" s="131">
        <v>12</v>
      </c>
      <c r="T738" s="131">
        <v>0</v>
      </c>
      <c r="U738" s="131">
        <v>0</v>
      </c>
      <c r="V738" s="131">
        <v>58.1</v>
      </c>
      <c r="W738" s="131">
        <v>0</v>
      </c>
      <c r="X738" s="131">
        <v>5357.8</v>
      </c>
      <c r="Y738" s="131">
        <v>0</v>
      </c>
      <c r="Z738" s="131">
        <v>0</v>
      </c>
      <c r="AA738" s="131">
        <v>0</v>
      </c>
      <c r="AB738" s="131">
        <v>0</v>
      </c>
      <c r="AC738" s="131">
        <v>0</v>
      </c>
      <c r="AD738" s="131">
        <v>0</v>
      </c>
      <c r="AE738" s="131">
        <v>0</v>
      </c>
      <c r="AF738" s="131">
        <v>0</v>
      </c>
      <c r="AG738" s="131">
        <v>1317.6</v>
      </c>
      <c r="AH738" s="43">
        <v>7428.1</v>
      </c>
    </row>
    <row r="739" spans="4:34">
      <c r="D739" s="62">
        <v>2007</v>
      </c>
      <c r="E739" s="62">
        <v>4</v>
      </c>
      <c r="F739" s="62">
        <v>2007</v>
      </c>
      <c r="G739" s="62">
        <v>2007</v>
      </c>
      <c r="H739" s="131">
        <v>0</v>
      </c>
      <c r="I739" s="131">
        <v>0</v>
      </c>
      <c r="J739" s="131">
        <v>0</v>
      </c>
      <c r="K739" s="131">
        <v>558</v>
      </c>
      <c r="L739" s="131">
        <v>0</v>
      </c>
      <c r="M739" s="131">
        <v>0</v>
      </c>
      <c r="N739" s="131">
        <v>285.5</v>
      </c>
      <c r="O739" s="131">
        <v>0</v>
      </c>
      <c r="P739" s="131">
        <v>0</v>
      </c>
      <c r="Q739" s="131">
        <v>0</v>
      </c>
      <c r="R739" s="131">
        <v>0</v>
      </c>
      <c r="S739" s="131">
        <v>6.9</v>
      </c>
      <c r="T739" s="131">
        <v>0</v>
      </c>
      <c r="U739" s="131">
        <v>0</v>
      </c>
      <c r="V739" s="131">
        <v>75.099999999999994</v>
      </c>
      <c r="W739" s="131">
        <v>0</v>
      </c>
      <c r="X739" s="131">
        <v>6087.7</v>
      </c>
      <c r="Y739" s="131">
        <v>0</v>
      </c>
      <c r="Z739" s="131">
        <v>0</v>
      </c>
      <c r="AA739" s="131">
        <v>0</v>
      </c>
      <c r="AB739" s="131">
        <v>0</v>
      </c>
      <c r="AC739" s="131">
        <v>0</v>
      </c>
      <c r="AD739" s="131">
        <v>0</v>
      </c>
      <c r="AE739" s="131">
        <v>0</v>
      </c>
      <c r="AF739" s="131">
        <v>0</v>
      </c>
      <c r="AG739" s="131">
        <v>1376</v>
      </c>
      <c r="AH739" s="43">
        <v>8389.2000000000007</v>
      </c>
    </row>
    <row r="740" spans="4:34">
      <c r="D740" s="62">
        <v>2007</v>
      </c>
      <c r="E740" s="62">
        <v>5</v>
      </c>
      <c r="F740" s="62">
        <v>2007</v>
      </c>
      <c r="G740" s="62">
        <v>2008</v>
      </c>
      <c r="H740" s="131">
        <v>0</v>
      </c>
      <c r="I740" s="131">
        <v>0</v>
      </c>
      <c r="J740" s="131">
        <v>0</v>
      </c>
      <c r="K740" s="131">
        <v>347.7</v>
      </c>
      <c r="L740" s="131">
        <v>0</v>
      </c>
      <c r="M740" s="131">
        <v>0</v>
      </c>
      <c r="N740" s="131">
        <v>453.5</v>
      </c>
      <c r="O740" s="131">
        <v>0</v>
      </c>
      <c r="P740" s="131">
        <v>0</v>
      </c>
      <c r="Q740" s="131">
        <v>0</v>
      </c>
      <c r="R740" s="131">
        <v>0</v>
      </c>
      <c r="S740" s="131">
        <v>27.8</v>
      </c>
      <c r="T740" s="131">
        <v>0</v>
      </c>
      <c r="U740" s="131">
        <v>0</v>
      </c>
      <c r="V740" s="131">
        <v>39.4</v>
      </c>
      <c r="W740" s="131">
        <v>0</v>
      </c>
      <c r="X740" s="131">
        <v>8524.4</v>
      </c>
      <c r="Y740" s="131">
        <v>0</v>
      </c>
      <c r="Z740" s="131">
        <v>0</v>
      </c>
      <c r="AA740" s="131">
        <v>0</v>
      </c>
      <c r="AB740" s="131">
        <v>0</v>
      </c>
      <c r="AC740" s="131">
        <v>0</v>
      </c>
      <c r="AD740" s="131">
        <v>0</v>
      </c>
      <c r="AE740" s="131">
        <v>0</v>
      </c>
      <c r="AF740" s="131">
        <v>0</v>
      </c>
      <c r="AG740" s="131">
        <v>2144.6999999999998</v>
      </c>
      <c r="AH740" s="43">
        <v>11537.5</v>
      </c>
    </row>
    <row r="741" spans="4:34">
      <c r="D741" s="62">
        <v>2007</v>
      </c>
      <c r="E741" s="62">
        <v>6</v>
      </c>
      <c r="F741" s="62">
        <v>2007</v>
      </c>
      <c r="G741" s="62">
        <v>2008</v>
      </c>
      <c r="H741" s="131">
        <v>0</v>
      </c>
      <c r="I741" s="131">
        <v>0</v>
      </c>
      <c r="J741" s="131">
        <v>0</v>
      </c>
      <c r="K741" s="131">
        <v>167.4</v>
      </c>
      <c r="L741" s="131">
        <v>0</v>
      </c>
      <c r="M741" s="131">
        <v>0</v>
      </c>
      <c r="N741" s="131">
        <v>518.79999999999995</v>
      </c>
      <c r="O741" s="131">
        <v>0</v>
      </c>
      <c r="P741" s="131">
        <v>0</v>
      </c>
      <c r="Q741" s="131">
        <v>0</v>
      </c>
      <c r="R741" s="131">
        <v>0</v>
      </c>
      <c r="S741" s="131">
        <v>28.8</v>
      </c>
      <c r="T741" s="131">
        <v>0</v>
      </c>
      <c r="U741" s="131">
        <v>0</v>
      </c>
      <c r="V741" s="131">
        <v>54.5</v>
      </c>
      <c r="W741" s="131">
        <v>0</v>
      </c>
      <c r="X741" s="131">
        <v>9028.7000000000007</v>
      </c>
      <c r="Y741" s="131">
        <v>0</v>
      </c>
      <c r="Z741" s="131">
        <v>0</v>
      </c>
      <c r="AA741" s="131">
        <v>0</v>
      </c>
      <c r="AB741" s="131">
        <v>0</v>
      </c>
      <c r="AC741" s="131">
        <v>0</v>
      </c>
      <c r="AD741" s="131">
        <v>0</v>
      </c>
      <c r="AE741" s="131">
        <v>0</v>
      </c>
      <c r="AF741" s="131">
        <v>0</v>
      </c>
      <c r="AG741" s="131">
        <v>2473.4</v>
      </c>
      <c r="AH741" s="43">
        <v>12271.6</v>
      </c>
    </row>
    <row r="742" spans="4:34">
      <c r="D742" s="62">
        <v>2007</v>
      </c>
      <c r="E742" s="62">
        <v>7</v>
      </c>
      <c r="F742" s="62">
        <v>2008</v>
      </c>
      <c r="G742" s="62">
        <v>2008</v>
      </c>
      <c r="H742" s="131">
        <v>0</v>
      </c>
      <c r="I742" s="131">
        <v>0</v>
      </c>
      <c r="J742" s="131">
        <v>0</v>
      </c>
      <c r="K742" s="131">
        <v>882</v>
      </c>
      <c r="L742" s="131">
        <v>0</v>
      </c>
      <c r="M742" s="131">
        <v>0</v>
      </c>
      <c r="N742" s="131">
        <v>728</v>
      </c>
      <c r="O742" s="131">
        <v>0</v>
      </c>
      <c r="P742" s="131">
        <v>0</v>
      </c>
      <c r="Q742" s="131">
        <v>0</v>
      </c>
      <c r="R742" s="131">
        <v>0</v>
      </c>
      <c r="S742" s="131">
        <v>40.700000000000003</v>
      </c>
      <c r="T742" s="131">
        <v>0</v>
      </c>
      <c r="U742" s="131">
        <v>0</v>
      </c>
      <c r="V742" s="131">
        <v>59.5</v>
      </c>
      <c r="W742" s="131">
        <v>0</v>
      </c>
      <c r="X742" s="131">
        <v>9880.2999999999993</v>
      </c>
      <c r="Y742" s="131">
        <v>0</v>
      </c>
      <c r="Z742" s="131">
        <v>0</v>
      </c>
      <c r="AA742" s="131">
        <v>0</v>
      </c>
      <c r="AB742" s="131">
        <v>0</v>
      </c>
      <c r="AC742" s="131">
        <v>0</v>
      </c>
      <c r="AD742" s="131">
        <v>0</v>
      </c>
      <c r="AE742" s="131">
        <v>0</v>
      </c>
      <c r="AF742" s="131">
        <v>0</v>
      </c>
      <c r="AG742" s="131">
        <v>2318.1</v>
      </c>
      <c r="AH742" s="43">
        <v>13908.6</v>
      </c>
    </row>
    <row r="743" spans="4:34">
      <c r="D743" s="62">
        <v>2007</v>
      </c>
      <c r="E743" s="62">
        <v>8</v>
      </c>
      <c r="F743" s="62">
        <v>2008</v>
      </c>
      <c r="G743" s="62">
        <v>2008</v>
      </c>
      <c r="H743" s="131">
        <v>0</v>
      </c>
      <c r="I743" s="131">
        <v>0</v>
      </c>
      <c r="J743" s="131">
        <v>0</v>
      </c>
      <c r="K743" s="131">
        <v>808.5</v>
      </c>
      <c r="L743" s="131">
        <v>0</v>
      </c>
      <c r="M743" s="131">
        <v>0</v>
      </c>
      <c r="N743" s="131">
        <v>735.2</v>
      </c>
      <c r="O743" s="131">
        <v>0</v>
      </c>
      <c r="P743" s="131">
        <v>0</v>
      </c>
      <c r="Q743" s="131">
        <v>0</v>
      </c>
      <c r="R743" s="131">
        <v>0</v>
      </c>
      <c r="S743" s="131">
        <v>41.1</v>
      </c>
      <c r="T743" s="131">
        <v>0</v>
      </c>
      <c r="U743" s="131">
        <v>0</v>
      </c>
      <c r="V743" s="131">
        <v>53</v>
      </c>
      <c r="W743" s="131">
        <v>0</v>
      </c>
      <c r="X743" s="131">
        <v>10547.9</v>
      </c>
      <c r="Y743" s="131">
        <v>0</v>
      </c>
      <c r="Z743" s="131">
        <v>0</v>
      </c>
      <c r="AA743" s="131">
        <v>0</v>
      </c>
      <c r="AB743" s="131">
        <v>0</v>
      </c>
      <c r="AC743" s="131">
        <v>0</v>
      </c>
      <c r="AD743" s="131">
        <v>0</v>
      </c>
      <c r="AE743" s="131">
        <v>0</v>
      </c>
      <c r="AF743" s="131">
        <v>0</v>
      </c>
      <c r="AG743" s="131">
        <v>2310.6999999999998</v>
      </c>
      <c r="AH743" s="43">
        <v>14496.399999999998</v>
      </c>
    </row>
    <row r="744" spans="4:34">
      <c r="D744" s="62">
        <v>2007</v>
      </c>
      <c r="E744" s="62">
        <v>9</v>
      </c>
      <c r="F744" s="62">
        <v>2008</v>
      </c>
      <c r="G744" s="62">
        <v>2008</v>
      </c>
      <c r="H744" s="131">
        <v>0</v>
      </c>
      <c r="I744" s="131">
        <v>0</v>
      </c>
      <c r="J744" s="131">
        <v>0</v>
      </c>
      <c r="K744" s="131">
        <v>845.1</v>
      </c>
      <c r="L744" s="131">
        <v>0</v>
      </c>
      <c r="M744" s="131">
        <v>0</v>
      </c>
      <c r="N744" s="131">
        <v>499.7</v>
      </c>
      <c r="O744" s="131">
        <v>0</v>
      </c>
      <c r="P744" s="131">
        <v>0</v>
      </c>
      <c r="Q744" s="131">
        <v>0</v>
      </c>
      <c r="R744" s="131">
        <v>0</v>
      </c>
      <c r="S744" s="131">
        <v>29.3</v>
      </c>
      <c r="T744" s="131">
        <v>0</v>
      </c>
      <c r="U744" s="131">
        <v>0</v>
      </c>
      <c r="V744" s="131">
        <v>55.2</v>
      </c>
      <c r="W744" s="131">
        <v>0</v>
      </c>
      <c r="X744" s="131">
        <v>8856.9</v>
      </c>
      <c r="Y744" s="131">
        <v>0</v>
      </c>
      <c r="Z744" s="131">
        <v>0</v>
      </c>
      <c r="AA744" s="131">
        <v>0</v>
      </c>
      <c r="AB744" s="131">
        <v>0</v>
      </c>
      <c r="AC744" s="131">
        <v>0</v>
      </c>
      <c r="AD744" s="131">
        <v>0</v>
      </c>
      <c r="AE744" s="131">
        <v>0</v>
      </c>
      <c r="AF744" s="131">
        <v>0</v>
      </c>
      <c r="AG744" s="131">
        <v>2046.2</v>
      </c>
      <c r="AH744" s="43">
        <v>12332.4</v>
      </c>
    </row>
    <row r="745" spans="4:34">
      <c r="D745" s="62">
        <v>2007</v>
      </c>
      <c r="E745" s="62">
        <v>10</v>
      </c>
      <c r="F745" s="62">
        <v>2008</v>
      </c>
      <c r="G745" s="62">
        <v>2008</v>
      </c>
      <c r="H745" s="131">
        <v>0</v>
      </c>
      <c r="I745" s="131">
        <v>0</v>
      </c>
      <c r="J745" s="131">
        <v>0</v>
      </c>
      <c r="K745" s="131">
        <v>806.7</v>
      </c>
      <c r="L745" s="131">
        <v>0</v>
      </c>
      <c r="M745" s="131">
        <v>0</v>
      </c>
      <c r="N745" s="131">
        <v>370.5</v>
      </c>
      <c r="O745" s="131">
        <v>0</v>
      </c>
      <c r="P745" s="131">
        <v>0</v>
      </c>
      <c r="Q745" s="131">
        <v>0</v>
      </c>
      <c r="R745" s="131">
        <v>0</v>
      </c>
      <c r="S745" s="131">
        <v>25.7</v>
      </c>
      <c r="T745" s="131">
        <v>0</v>
      </c>
      <c r="U745" s="131">
        <v>0</v>
      </c>
      <c r="V745" s="131">
        <v>62</v>
      </c>
      <c r="W745" s="131">
        <v>0</v>
      </c>
      <c r="X745" s="131">
        <v>8438.7999999999993</v>
      </c>
      <c r="Y745" s="131">
        <v>0</v>
      </c>
      <c r="Z745" s="131">
        <v>0</v>
      </c>
      <c r="AA745" s="131">
        <v>0</v>
      </c>
      <c r="AB745" s="131">
        <v>0</v>
      </c>
      <c r="AC745" s="131">
        <v>0</v>
      </c>
      <c r="AD745" s="131">
        <v>0</v>
      </c>
      <c r="AE745" s="131">
        <v>0</v>
      </c>
      <c r="AF745" s="131">
        <v>0</v>
      </c>
      <c r="AG745" s="131">
        <v>1618.4</v>
      </c>
      <c r="AH745" s="43">
        <v>11322.099999999999</v>
      </c>
    </row>
    <row r="746" spans="4:34">
      <c r="D746" s="62">
        <v>2007</v>
      </c>
      <c r="E746" s="62">
        <v>11</v>
      </c>
      <c r="F746" s="62">
        <v>2008</v>
      </c>
      <c r="G746" s="62">
        <v>2008</v>
      </c>
      <c r="H746" s="131">
        <v>0</v>
      </c>
      <c r="I746" s="131">
        <v>0</v>
      </c>
      <c r="J746" s="131">
        <v>0</v>
      </c>
      <c r="K746" s="131">
        <v>750.2</v>
      </c>
      <c r="L746" s="131">
        <v>0</v>
      </c>
      <c r="M746" s="131">
        <v>0</v>
      </c>
      <c r="N746" s="131">
        <v>223</v>
      </c>
      <c r="O746" s="131">
        <v>0</v>
      </c>
      <c r="P746" s="131">
        <v>0</v>
      </c>
      <c r="Q746" s="131">
        <v>0</v>
      </c>
      <c r="R746" s="131">
        <v>0</v>
      </c>
      <c r="S746" s="131">
        <v>12.3</v>
      </c>
      <c r="T746" s="131">
        <v>0</v>
      </c>
      <c r="U746" s="131">
        <v>0</v>
      </c>
      <c r="V746" s="131">
        <v>85.3</v>
      </c>
      <c r="W746" s="131">
        <v>0</v>
      </c>
      <c r="X746" s="131">
        <v>6273.8</v>
      </c>
      <c r="Y746" s="131">
        <v>0</v>
      </c>
      <c r="Z746" s="131">
        <v>0</v>
      </c>
      <c r="AA746" s="131">
        <v>0</v>
      </c>
      <c r="AB746" s="131">
        <v>0</v>
      </c>
      <c r="AC746" s="131">
        <v>0</v>
      </c>
      <c r="AD746" s="131">
        <v>0</v>
      </c>
      <c r="AE746" s="131">
        <v>0</v>
      </c>
      <c r="AF746" s="131">
        <v>0</v>
      </c>
      <c r="AG746" s="131">
        <v>968.9</v>
      </c>
      <c r="AH746" s="43">
        <v>8313.5</v>
      </c>
    </row>
    <row r="747" spans="4:34">
      <c r="D747" s="62">
        <v>2007</v>
      </c>
      <c r="E747" s="62">
        <v>12</v>
      </c>
      <c r="F747" s="62">
        <v>2008</v>
      </c>
      <c r="G747" s="62">
        <v>2008</v>
      </c>
      <c r="H747" s="131">
        <v>0</v>
      </c>
      <c r="I747" s="131">
        <v>0</v>
      </c>
      <c r="J747" s="131">
        <v>0</v>
      </c>
      <c r="K747" s="131">
        <v>369.4</v>
      </c>
      <c r="L747" s="131">
        <v>0</v>
      </c>
      <c r="M747" s="131">
        <v>0</v>
      </c>
      <c r="N747" s="131">
        <v>36.200000000000003</v>
      </c>
      <c r="O747" s="131">
        <v>0</v>
      </c>
      <c r="P747" s="131">
        <v>0</v>
      </c>
      <c r="Q747" s="131">
        <v>0</v>
      </c>
      <c r="R747" s="131">
        <v>0</v>
      </c>
      <c r="S747" s="131">
        <v>8.9</v>
      </c>
      <c r="T747" s="131">
        <v>0</v>
      </c>
      <c r="U747" s="131">
        <v>0</v>
      </c>
      <c r="V747" s="131">
        <v>30.6</v>
      </c>
      <c r="W747" s="131">
        <v>0</v>
      </c>
      <c r="X747" s="131">
        <v>1628.5</v>
      </c>
      <c r="Y747" s="131">
        <v>0</v>
      </c>
      <c r="Z747" s="131">
        <v>0</v>
      </c>
      <c r="AA747" s="131">
        <v>0</v>
      </c>
      <c r="AB747" s="131">
        <v>0</v>
      </c>
      <c r="AC747" s="131">
        <v>0</v>
      </c>
      <c r="AD747" s="131">
        <v>0</v>
      </c>
      <c r="AE747" s="131">
        <v>0</v>
      </c>
      <c r="AF747" s="131">
        <v>0</v>
      </c>
      <c r="AG747" s="131">
        <v>135</v>
      </c>
      <c r="AH747" s="43">
        <v>2208.6</v>
      </c>
    </row>
    <row r="748" spans="4:34">
      <c r="D748" s="62">
        <v>2008</v>
      </c>
      <c r="E748" s="62">
        <v>1</v>
      </c>
      <c r="F748" s="62">
        <v>2008</v>
      </c>
      <c r="G748" s="62">
        <v>2008</v>
      </c>
      <c r="H748" s="131">
        <v>0</v>
      </c>
      <c r="I748" s="131">
        <v>0</v>
      </c>
      <c r="J748" s="131">
        <v>0</v>
      </c>
      <c r="K748" s="131">
        <v>84.5</v>
      </c>
      <c r="L748" s="131">
        <v>0</v>
      </c>
      <c r="M748" s="131">
        <v>0</v>
      </c>
      <c r="N748" s="131">
        <v>34</v>
      </c>
      <c r="O748" s="131">
        <v>0</v>
      </c>
      <c r="P748" s="131">
        <v>0</v>
      </c>
      <c r="Q748" s="131">
        <v>0</v>
      </c>
      <c r="R748" s="131">
        <v>0</v>
      </c>
      <c r="S748" s="131">
        <v>3</v>
      </c>
      <c r="T748" s="131">
        <v>0</v>
      </c>
      <c r="U748" s="131">
        <v>0</v>
      </c>
      <c r="V748" s="131">
        <v>15</v>
      </c>
      <c r="W748" s="131">
        <v>0</v>
      </c>
      <c r="X748" s="131">
        <v>793.7</v>
      </c>
      <c r="Y748" s="131">
        <v>0</v>
      </c>
      <c r="Z748" s="131">
        <v>0</v>
      </c>
      <c r="AA748" s="131">
        <v>0</v>
      </c>
      <c r="AB748" s="131">
        <v>0</v>
      </c>
      <c r="AC748" s="131">
        <v>0</v>
      </c>
      <c r="AD748" s="131">
        <v>0</v>
      </c>
      <c r="AE748" s="131">
        <v>0</v>
      </c>
      <c r="AF748" s="131">
        <v>0</v>
      </c>
      <c r="AG748" s="131">
        <v>53.7</v>
      </c>
      <c r="AH748" s="43">
        <v>983.90000000000009</v>
      </c>
    </row>
    <row r="749" spans="4:34">
      <c r="D749" s="62">
        <v>2008</v>
      </c>
      <c r="E749" s="62">
        <v>2</v>
      </c>
      <c r="F749" s="62">
        <v>2008</v>
      </c>
      <c r="G749" s="62">
        <v>2008</v>
      </c>
      <c r="H749" s="131">
        <v>0</v>
      </c>
      <c r="I749" s="131">
        <v>0</v>
      </c>
      <c r="J749" s="131">
        <v>0</v>
      </c>
      <c r="K749" s="131">
        <v>51.3</v>
      </c>
      <c r="L749" s="131">
        <v>0</v>
      </c>
      <c r="M749" s="131">
        <v>0</v>
      </c>
      <c r="N749" s="131">
        <v>36.299999999999997</v>
      </c>
      <c r="O749" s="131">
        <v>0</v>
      </c>
      <c r="P749" s="131">
        <v>0</v>
      </c>
      <c r="Q749" s="131">
        <v>0</v>
      </c>
      <c r="R749" s="131">
        <v>0</v>
      </c>
      <c r="S749" s="131">
        <v>2.5</v>
      </c>
      <c r="T749" s="131">
        <v>0</v>
      </c>
      <c r="U749" s="131">
        <v>0</v>
      </c>
      <c r="V749" s="131">
        <v>19</v>
      </c>
      <c r="W749" s="131">
        <v>0</v>
      </c>
      <c r="X749" s="131">
        <v>431.2</v>
      </c>
      <c r="Y749" s="131">
        <v>0</v>
      </c>
      <c r="Z749" s="131">
        <v>0</v>
      </c>
      <c r="AA749" s="131">
        <v>0</v>
      </c>
      <c r="AB749" s="131">
        <v>0</v>
      </c>
      <c r="AC749" s="131">
        <v>0</v>
      </c>
      <c r="AD749" s="131">
        <v>0</v>
      </c>
      <c r="AE749" s="131">
        <v>0</v>
      </c>
      <c r="AF749" s="131">
        <v>0</v>
      </c>
      <c r="AG749" s="131">
        <v>20.5</v>
      </c>
      <c r="AH749" s="43">
        <v>560.79999999999995</v>
      </c>
    </row>
    <row r="750" spans="4:34">
      <c r="D750" s="62">
        <v>2008</v>
      </c>
      <c r="E750" s="62">
        <v>3</v>
      </c>
      <c r="F750" s="62">
        <v>2008</v>
      </c>
      <c r="G750" s="62">
        <v>2008</v>
      </c>
      <c r="H750" s="131">
        <v>0</v>
      </c>
      <c r="I750" s="131">
        <v>0</v>
      </c>
      <c r="J750" s="131">
        <v>0</v>
      </c>
      <c r="K750" s="131">
        <v>338.2</v>
      </c>
      <c r="L750" s="131">
        <v>0</v>
      </c>
      <c r="M750" s="131">
        <v>0</v>
      </c>
      <c r="N750" s="131">
        <v>63</v>
      </c>
      <c r="O750" s="131">
        <v>0</v>
      </c>
      <c r="P750" s="131">
        <v>0</v>
      </c>
      <c r="Q750" s="131">
        <v>0</v>
      </c>
      <c r="R750" s="131">
        <v>0</v>
      </c>
      <c r="S750" s="131">
        <v>5.2</v>
      </c>
      <c r="T750" s="131">
        <v>0</v>
      </c>
      <c r="U750" s="131">
        <v>0</v>
      </c>
      <c r="V750" s="131">
        <v>46.2</v>
      </c>
      <c r="W750" s="131">
        <v>0</v>
      </c>
      <c r="X750" s="131">
        <v>2533.9</v>
      </c>
      <c r="Y750" s="131">
        <v>0</v>
      </c>
      <c r="Z750" s="131">
        <v>0</v>
      </c>
      <c r="AA750" s="131">
        <v>0</v>
      </c>
      <c r="AB750" s="131">
        <v>0</v>
      </c>
      <c r="AC750" s="131">
        <v>0</v>
      </c>
      <c r="AD750" s="131">
        <v>0</v>
      </c>
      <c r="AE750" s="131">
        <v>0</v>
      </c>
      <c r="AF750" s="131">
        <v>0</v>
      </c>
      <c r="AG750" s="131">
        <v>238.4</v>
      </c>
      <c r="AH750" s="43">
        <v>3224.9</v>
      </c>
    </row>
    <row r="751" spans="4:34">
      <c r="D751" s="62">
        <v>2008</v>
      </c>
      <c r="E751" s="62">
        <v>4</v>
      </c>
      <c r="F751" s="62">
        <v>2008</v>
      </c>
      <c r="G751" s="62">
        <v>2008</v>
      </c>
      <c r="H751" s="131">
        <v>0</v>
      </c>
      <c r="I751" s="131">
        <v>0</v>
      </c>
      <c r="J751" s="131">
        <v>0</v>
      </c>
      <c r="K751" s="131">
        <v>600.6</v>
      </c>
      <c r="L751" s="131">
        <v>0</v>
      </c>
      <c r="M751" s="131">
        <v>0</v>
      </c>
      <c r="N751" s="131">
        <v>223.8</v>
      </c>
      <c r="O751" s="131">
        <v>0</v>
      </c>
      <c r="P751" s="131">
        <v>0</v>
      </c>
      <c r="Q751" s="131">
        <v>0</v>
      </c>
      <c r="R751" s="131">
        <v>0</v>
      </c>
      <c r="S751" s="131">
        <v>9.6999999999999993</v>
      </c>
      <c r="T751" s="131">
        <v>0</v>
      </c>
      <c r="U751" s="131">
        <v>0</v>
      </c>
      <c r="V751" s="131">
        <v>72.900000000000006</v>
      </c>
      <c r="W751" s="131">
        <v>0</v>
      </c>
      <c r="X751" s="131">
        <v>4950.3999999999996</v>
      </c>
      <c r="Y751" s="131">
        <v>0</v>
      </c>
      <c r="Z751" s="131">
        <v>0</v>
      </c>
      <c r="AA751" s="131">
        <v>0</v>
      </c>
      <c r="AB751" s="131">
        <v>0</v>
      </c>
      <c r="AC751" s="131">
        <v>0</v>
      </c>
      <c r="AD751" s="131">
        <v>0</v>
      </c>
      <c r="AE751" s="131">
        <v>0</v>
      </c>
      <c r="AF751" s="131">
        <v>0</v>
      </c>
      <c r="AG751" s="131">
        <v>1313.8</v>
      </c>
      <c r="AH751" s="43">
        <v>7171.2</v>
      </c>
    </row>
    <row r="752" spans="4:34">
      <c r="D752" s="62">
        <v>2008</v>
      </c>
      <c r="E752" s="62">
        <v>5</v>
      </c>
      <c r="F752" s="62">
        <v>2008</v>
      </c>
      <c r="G752" s="62">
        <v>2009</v>
      </c>
      <c r="H752" s="131">
        <v>0</v>
      </c>
      <c r="I752" s="131">
        <v>0</v>
      </c>
      <c r="J752" s="131">
        <v>0</v>
      </c>
      <c r="K752" s="131">
        <v>766.5</v>
      </c>
      <c r="L752" s="131">
        <v>0</v>
      </c>
      <c r="M752" s="131">
        <v>0</v>
      </c>
      <c r="N752" s="131">
        <v>257.89999999999998</v>
      </c>
      <c r="O752" s="131">
        <v>0</v>
      </c>
      <c r="P752" s="131">
        <v>0</v>
      </c>
      <c r="Q752" s="131">
        <v>0</v>
      </c>
      <c r="R752" s="131">
        <v>0</v>
      </c>
      <c r="S752" s="131">
        <v>9.9</v>
      </c>
      <c r="T752" s="131">
        <v>0</v>
      </c>
      <c r="U752" s="131">
        <v>0</v>
      </c>
      <c r="V752" s="131">
        <v>48.3</v>
      </c>
      <c r="W752" s="131">
        <v>0</v>
      </c>
      <c r="X752" s="131">
        <v>4544.8999999999996</v>
      </c>
      <c r="Y752" s="131">
        <v>0</v>
      </c>
      <c r="Z752" s="131">
        <v>0</v>
      </c>
      <c r="AA752" s="131">
        <v>0</v>
      </c>
      <c r="AB752" s="131">
        <v>0</v>
      </c>
      <c r="AC752" s="131">
        <v>0</v>
      </c>
      <c r="AD752" s="131">
        <v>0</v>
      </c>
      <c r="AE752" s="131">
        <v>0</v>
      </c>
      <c r="AF752" s="131">
        <v>0</v>
      </c>
      <c r="AG752" s="131">
        <v>1173</v>
      </c>
      <c r="AH752" s="43">
        <v>6800.5</v>
      </c>
    </row>
    <row r="753" spans="4:34">
      <c r="D753" s="62">
        <v>2008</v>
      </c>
      <c r="E753" s="62">
        <v>6</v>
      </c>
      <c r="F753" s="62">
        <v>2008</v>
      </c>
      <c r="G753" s="62">
        <v>2009</v>
      </c>
      <c r="H753" s="131">
        <v>0</v>
      </c>
      <c r="I753" s="131">
        <v>0</v>
      </c>
      <c r="J753" s="131">
        <v>0</v>
      </c>
      <c r="K753" s="131">
        <v>833.3</v>
      </c>
      <c r="L753" s="131">
        <v>0</v>
      </c>
      <c r="M753" s="131">
        <v>0</v>
      </c>
      <c r="N753" s="131">
        <v>363.1</v>
      </c>
      <c r="O753" s="131">
        <v>0</v>
      </c>
      <c r="P753" s="131">
        <v>0</v>
      </c>
      <c r="Q753" s="131">
        <v>0</v>
      </c>
      <c r="R753" s="131">
        <v>0</v>
      </c>
      <c r="S753" s="131">
        <v>19.8</v>
      </c>
      <c r="T753" s="131">
        <v>0</v>
      </c>
      <c r="U753" s="131">
        <v>0</v>
      </c>
      <c r="V753" s="131">
        <v>49.1</v>
      </c>
      <c r="W753" s="131">
        <v>0</v>
      </c>
      <c r="X753" s="131">
        <v>5451.5</v>
      </c>
      <c r="Y753" s="131">
        <v>0</v>
      </c>
      <c r="Z753" s="131">
        <v>0</v>
      </c>
      <c r="AA753" s="131">
        <v>0</v>
      </c>
      <c r="AB753" s="131">
        <v>0</v>
      </c>
      <c r="AC753" s="131">
        <v>0</v>
      </c>
      <c r="AD753" s="131">
        <v>0</v>
      </c>
      <c r="AE753" s="131">
        <v>0</v>
      </c>
      <c r="AF753" s="131">
        <v>0</v>
      </c>
      <c r="AG753" s="131">
        <v>1590.6</v>
      </c>
      <c r="AH753" s="43">
        <v>8307.4</v>
      </c>
    </row>
    <row r="754" spans="4:34">
      <c r="D754" s="62">
        <v>2008</v>
      </c>
      <c r="E754" s="62">
        <v>7</v>
      </c>
      <c r="F754" s="62">
        <v>2009</v>
      </c>
      <c r="G754" s="62">
        <v>2009</v>
      </c>
      <c r="H754" s="131">
        <v>0</v>
      </c>
      <c r="I754" s="131">
        <v>0</v>
      </c>
      <c r="J754" s="131">
        <v>0</v>
      </c>
      <c r="K754" s="131">
        <v>0</v>
      </c>
      <c r="L754" s="131">
        <v>0</v>
      </c>
      <c r="M754" s="131">
        <v>0</v>
      </c>
      <c r="N754" s="131">
        <v>495.9</v>
      </c>
      <c r="O754" s="131">
        <v>0</v>
      </c>
      <c r="P754" s="131">
        <v>0</v>
      </c>
      <c r="Q754" s="131">
        <v>0</v>
      </c>
      <c r="R754" s="131">
        <v>0</v>
      </c>
      <c r="S754" s="131">
        <v>19.2</v>
      </c>
      <c r="T754" s="131">
        <v>0</v>
      </c>
      <c r="U754" s="131">
        <v>0</v>
      </c>
      <c r="V754" s="131">
        <v>51.7</v>
      </c>
      <c r="W754" s="131">
        <v>0</v>
      </c>
      <c r="X754" s="131">
        <v>6592.6</v>
      </c>
      <c r="Y754" s="131">
        <v>0</v>
      </c>
      <c r="Z754" s="131">
        <v>0</v>
      </c>
      <c r="AA754" s="131">
        <v>0</v>
      </c>
      <c r="AB754" s="131">
        <v>0</v>
      </c>
      <c r="AC754" s="131">
        <v>0</v>
      </c>
      <c r="AD754" s="131">
        <v>0</v>
      </c>
      <c r="AE754" s="131">
        <v>0</v>
      </c>
      <c r="AF754" s="131">
        <v>0</v>
      </c>
      <c r="AG754" s="131">
        <v>2069.1</v>
      </c>
      <c r="AH754" s="43">
        <v>9228.5</v>
      </c>
    </row>
    <row r="755" spans="4:34">
      <c r="D755" s="62">
        <v>2008</v>
      </c>
      <c r="E755" s="62">
        <v>8</v>
      </c>
      <c r="F755" s="62">
        <v>2009</v>
      </c>
      <c r="G755" s="62">
        <v>2009</v>
      </c>
      <c r="H755" s="131">
        <v>0</v>
      </c>
      <c r="I755" s="131">
        <v>0</v>
      </c>
      <c r="J755" s="131">
        <v>0</v>
      </c>
      <c r="K755" s="131">
        <v>258</v>
      </c>
      <c r="L755" s="131">
        <v>0</v>
      </c>
      <c r="M755" s="131">
        <v>0</v>
      </c>
      <c r="N755" s="131">
        <v>565.29999999999995</v>
      </c>
      <c r="O755" s="131">
        <v>0</v>
      </c>
      <c r="P755" s="131">
        <v>0</v>
      </c>
      <c r="Q755" s="131">
        <v>0</v>
      </c>
      <c r="R755" s="131">
        <v>0</v>
      </c>
      <c r="S755" s="131">
        <v>20.6</v>
      </c>
      <c r="T755" s="131">
        <v>0</v>
      </c>
      <c r="U755" s="131">
        <v>0</v>
      </c>
      <c r="V755" s="131">
        <v>53.9</v>
      </c>
      <c r="W755" s="131">
        <v>0</v>
      </c>
      <c r="X755" s="131">
        <v>6357.2</v>
      </c>
      <c r="Y755" s="131">
        <v>0</v>
      </c>
      <c r="Z755" s="131">
        <v>0</v>
      </c>
      <c r="AA755" s="131">
        <v>0</v>
      </c>
      <c r="AB755" s="131">
        <v>0</v>
      </c>
      <c r="AC755" s="131">
        <v>0</v>
      </c>
      <c r="AD755" s="131">
        <v>0</v>
      </c>
      <c r="AE755" s="131">
        <v>0</v>
      </c>
      <c r="AF755" s="131">
        <v>0</v>
      </c>
      <c r="AG755" s="131">
        <v>1794.5</v>
      </c>
      <c r="AH755" s="43">
        <v>9049.5</v>
      </c>
    </row>
    <row r="756" spans="4:34">
      <c r="D756" s="62">
        <v>2008</v>
      </c>
      <c r="E756" s="62">
        <v>9</v>
      </c>
      <c r="F756" s="62">
        <v>2009</v>
      </c>
      <c r="G756" s="62">
        <v>2009</v>
      </c>
      <c r="H756" s="131">
        <v>0</v>
      </c>
      <c r="I756" s="131">
        <v>0</v>
      </c>
      <c r="J756" s="131">
        <v>0</v>
      </c>
      <c r="K756" s="131">
        <v>633.6</v>
      </c>
      <c r="L756" s="131">
        <v>0</v>
      </c>
      <c r="M756" s="131">
        <v>0</v>
      </c>
      <c r="N756" s="131">
        <v>406.4</v>
      </c>
      <c r="O756" s="131">
        <v>0</v>
      </c>
      <c r="P756" s="131">
        <v>0</v>
      </c>
      <c r="Q756" s="131">
        <v>0</v>
      </c>
      <c r="R756" s="131">
        <v>0</v>
      </c>
      <c r="S756" s="131">
        <v>16.100000000000001</v>
      </c>
      <c r="T756" s="131">
        <v>0</v>
      </c>
      <c r="U756" s="131">
        <v>0</v>
      </c>
      <c r="V756" s="131">
        <v>53.1</v>
      </c>
      <c r="W756" s="131">
        <v>0</v>
      </c>
      <c r="X756" s="131">
        <v>6142.8</v>
      </c>
      <c r="Y756" s="131">
        <v>0</v>
      </c>
      <c r="Z756" s="131">
        <v>0</v>
      </c>
      <c r="AA756" s="131">
        <v>0</v>
      </c>
      <c r="AB756" s="131">
        <v>0</v>
      </c>
      <c r="AC756" s="131">
        <v>0</v>
      </c>
      <c r="AD756" s="131">
        <v>0</v>
      </c>
      <c r="AE756" s="131">
        <v>0</v>
      </c>
      <c r="AF756" s="131">
        <v>0</v>
      </c>
      <c r="AG756" s="131">
        <v>1826.6</v>
      </c>
      <c r="AH756" s="43">
        <v>9078.6</v>
      </c>
    </row>
    <row r="757" spans="4:34">
      <c r="D757" s="62">
        <v>2008</v>
      </c>
      <c r="E757" s="62">
        <v>10</v>
      </c>
      <c r="F757" s="62">
        <v>2009</v>
      </c>
      <c r="G757" s="62">
        <v>2009</v>
      </c>
      <c r="H757" s="131">
        <v>0</v>
      </c>
      <c r="I757" s="131">
        <v>0</v>
      </c>
      <c r="J757" s="131">
        <v>0</v>
      </c>
      <c r="K757" s="131">
        <v>598.4</v>
      </c>
      <c r="L757" s="131">
        <v>0</v>
      </c>
      <c r="M757" s="131">
        <v>0</v>
      </c>
      <c r="N757" s="131">
        <v>203.4</v>
      </c>
      <c r="O757" s="131">
        <v>0</v>
      </c>
      <c r="P757" s="131">
        <v>0</v>
      </c>
      <c r="Q757" s="131">
        <v>0</v>
      </c>
      <c r="R757" s="131">
        <v>0</v>
      </c>
      <c r="S757" s="131">
        <v>14.7</v>
      </c>
      <c r="T757" s="131">
        <v>0</v>
      </c>
      <c r="U757" s="131">
        <v>0</v>
      </c>
      <c r="V757" s="131">
        <v>36.6</v>
      </c>
      <c r="W757" s="131">
        <v>0</v>
      </c>
      <c r="X757" s="131">
        <v>6543.8</v>
      </c>
      <c r="Y757" s="131">
        <v>0</v>
      </c>
      <c r="Z757" s="131">
        <v>0</v>
      </c>
      <c r="AA757" s="131">
        <v>0</v>
      </c>
      <c r="AB757" s="131">
        <v>0</v>
      </c>
      <c r="AC757" s="131">
        <v>0</v>
      </c>
      <c r="AD757" s="131">
        <v>0</v>
      </c>
      <c r="AE757" s="131">
        <v>0</v>
      </c>
      <c r="AF757" s="131">
        <v>0</v>
      </c>
      <c r="AG757" s="131">
        <v>1516.3</v>
      </c>
      <c r="AH757" s="43">
        <v>8913.2000000000007</v>
      </c>
    </row>
    <row r="758" spans="4:34">
      <c r="D758" s="62">
        <v>2008</v>
      </c>
      <c r="E758" s="62">
        <v>11</v>
      </c>
      <c r="F758" s="62">
        <v>2009</v>
      </c>
      <c r="G758" s="62">
        <v>2009</v>
      </c>
      <c r="H758" s="131">
        <v>0</v>
      </c>
      <c r="I758" s="131">
        <v>0</v>
      </c>
      <c r="J758" s="131">
        <v>0</v>
      </c>
      <c r="K758" s="131">
        <v>368.8</v>
      </c>
      <c r="L758" s="131">
        <v>0</v>
      </c>
      <c r="M758" s="131">
        <v>0</v>
      </c>
      <c r="N758" s="131">
        <v>43.4</v>
      </c>
      <c r="O758" s="131">
        <v>0</v>
      </c>
      <c r="P758" s="131">
        <v>0</v>
      </c>
      <c r="Q758" s="131">
        <v>0</v>
      </c>
      <c r="R758" s="131">
        <v>0</v>
      </c>
      <c r="S758" s="131">
        <v>5.8</v>
      </c>
      <c r="T758" s="131">
        <v>0</v>
      </c>
      <c r="U758" s="131">
        <v>0</v>
      </c>
      <c r="V758" s="131">
        <v>30.3</v>
      </c>
      <c r="W758" s="131">
        <v>0</v>
      </c>
      <c r="X758" s="131">
        <v>4604.3</v>
      </c>
      <c r="Y758" s="131">
        <v>0</v>
      </c>
      <c r="Z758" s="131">
        <v>0</v>
      </c>
      <c r="AA758" s="131">
        <v>0</v>
      </c>
      <c r="AB758" s="131">
        <v>0</v>
      </c>
      <c r="AC758" s="131">
        <v>0</v>
      </c>
      <c r="AD758" s="131">
        <v>0</v>
      </c>
      <c r="AE758" s="131">
        <v>0</v>
      </c>
      <c r="AF758" s="131">
        <v>0</v>
      </c>
      <c r="AG758" s="131">
        <v>958.9</v>
      </c>
      <c r="AH758" s="43">
        <v>6011.5</v>
      </c>
    </row>
    <row r="759" spans="4:34">
      <c r="D759" s="62">
        <v>2008</v>
      </c>
      <c r="E759" s="62">
        <v>12</v>
      </c>
      <c r="F759" s="62">
        <v>2009</v>
      </c>
      <c r="G759" s="62">
        <v>2009</v>
      </c>
      <c r="H759" s="131">
        <v>0</v>
      </c>
      <c r="I759" s="131">
        <v>0</v>
      </c>
      <c r="J759" s="131">
        <v>0</v>
      </c>
      <c r="K759" s="131">
        <v>172.2</v>
      </c>
      <c r="L759" s="131">
        <v>0</v>
      </c>
      <c r="M759" s="131">
        <v>0</v>
      </c>
      <c r="N759" s="131">
        <v>28</v>
      </c>
      <c r="O759" s="131">
        <v>0</v>
      </c>
      <c r="P759" s="131">
        <v>0</v>
      </c>
      <c r="Q759" s="131">
        <v>0</v>
      </c>
      <c r="R759" s="131">
        <v>0</v>
      </c>
      <c r="S759" s="131">
        <v>1.6</v>
      </c>
      <c r="T759" s="131">
        <v>0</v>
      </c>
      <c r="U759" s="131">
        <v>0</v>
      </c>
      <c r="V759" s="131">
        <v>6</v>
      </c>
      <c r="W759" s="131">
        <v>0</v>
      </c>
      <c r="X759" s="131">
        <v>1503.4</v>
      </c>
      <c r="Y759" s="131">
        <v>0</v>
      </c>
      <c r="Z759" s="131">
        <v>0</v>
      </c>
      <c r="AA759" s="131">
        <v>0</v>
      </c>
      <c r="AB759" s="131">
        <v>0</v>
      </c>
      <c r="AC759" s="131">
        <v>0</v>
      </c>
      <c r="AD759" s="131">
        <v>0</v>
      </c>
      <c r="AE759" s="131">
        <v>0</v>
      </c>
      <c r="AF759" s="131">
        <v>0</v>
      </c>
      <c r="AG759" s="131">
        <v>116</v>
      </c>
      <c r="AH759" s="43">
        <v>1827.2</v>
      </c>
    </row>
    <row r="760" spans="4:34">
      <c r="D760" s="62">
        <v>2009</v>
      </c>
      <c r="E760" s="62">
        <v>1</v>
      </c>
      <c r="F760" s="62">
        <v>2009</v>
      </c>
      <c r="G760" s="62">
        <v>2009</v>
      </c>
      <c r="H760" s="131">
        <v>0</v>
      </c>
      <c r="I760" s="131">
        <v>0</v>
      </c>
      <c r="J760" s="131">
        <v>0</v>
      </c>
      <c r="K760" s="131">
        <v>0</v>
      </c>
      <c r="L760" s="131">
        <v>0</v>
      </c>
      <c r="M760" s="131">
        <v>0</v>
      </c>
      <c r="N760" s="131">
        <v>14.9</v>
      </c>
      <c r="O760" s="131">
        <v>0</v>
      </c>
      <c r="P760" s="131">
        <v>0</v>
      </c>
      <c r="Q760" s="131">
        <v>0</v>
      </c>
      <c r="R760" s="131">
        <v>0</v>
      </c>
      <c r="S760" s="131">
        <v>0</v>
      </c>
      <c r="T760" s="131">
        <v>0</v>
      </c>
      <c r="U760" s="131">
        <v>0</v>
      </c>
      <c r="V760" s="131">
        <v>0</v>
      </c>
      <c r="W760" s="131">
        <v>0</v>
      </c>
      <c r="X760" s="131">
        <v>980.7</v>
      </c>
      <c r="Y760" s="131">
        <v>0</v>
      </c>
      <c r="Z760" s="131">
        <v>0</v>
      </c>
      <c r="AA760" s="131">
        <v>0</v>
      </c>
      <c r="AB760" s="131">
        <v>0</v>
      </c>
      <c r="AC760" s="131">
        <v>0</v>
      </c>
      <c r="AD760" s="131">
        <v>0</v>
      </c>
      <c r="AE760" s="131">
        <v>0</v>
      </c>
      <c r="AF760" s="131">
        <v>0</v>
      </c>
      <c r="AG760" s="131">
        <v>149.30000000000001</v>
      </c>
      <c r="AH760" s="43">
        <v>1144.9000000000001</v>
      </c>
    </row>
    <row r="761" spans="4:34">
      <c r="D761" s="62">
        <v>2009</v>
      </c>
      <c r="E761" s="62">
        <v>2</v>
      </c>
      <c r="F761" s="62">
        <v>2009</v>
      </c>
      <c r="G761" s="62">
        <v>2009</v>
      </c>
      <c r="H761" s="131">
        <v>0</v>
      </c>
      <c r="I761" s="131">
        <v>0</v>
      </c>
      <c r="J761" s="131">
        <v>0</v>
      </c>
      <c r="K761" s="131">
        <v>0</v>
      </c>
      <c r="L761" s="131">
        <v>0</v>
      </c>
      <c r="M761" s="131">
        <v>0</v>
      </c>
      <c r="N761" s="131">
        <v>9.6</v>
      </c>
      <c r="O761" s="131">
        <v>0</v>
      </c>
      <c r="P761" s="131">
        <v>0</v>
      </c>
      <c r="Q761" s="131">
        <v>0</v>
      </c>
      <c r="R761" s="131">
        <v>0</v>
      </c>
      <c r="S761" s="131">
        <v>0</v>
      </c>
      <c r="T761" s="131">
        <v>0</v>
      </c>
      <c r="U761" s="131">
        <v>0</v>
      </c>
      <c r="V761" s="131">
        <v>0</v>
      </c>
      <c r="W761" s="131">
        <v>0</v>
      </c>
      <c r="X761" s="131">
        <v>519</v>
      </c>
      <c r="Y761" s="131">
        <v>0</v>
      </c>
      <c r="Z761" s="131">
        <v>0</v>
      </c>
      <c r="AA761" s="131">
        <v>0</v>
      </c>
      <c r="AB761" s="131">
        <v>0</v>
      </c>
      <c r="AC761" s="131">
        <v>0</v>
      </c>
      <c r="AD761" s="131">
        <v>0</v>
      </c>
      <c r="AE761" s="131">
        <v>0</v>
      </c>
      <c r="AF761" s="131">
        <v>0</v>
      </c>
      <c r="AG761" s="131">
        <v>93.4</v>
      </c>
      <c r="AH761" s="43">
        <v>622</v>
      </c>
    </row>
    <row r="762" spans="4:34">
      <c r="D762" s="62">
        <v>2009</v>
      </c>
      <c r="E762" s="62">
        <v>3</v>
      </c>
      <c r="F762" s="62">
        <v>2009</v>
      </c>
      <c r="G762" s="62">
        <v>2009</v>
      </c>
      <c r="H762" s="131">
        <v>0</v>
      </c>
      <c r="I762" s="131">
        <v>0</v>
      </c>
      <c r="J762" s="131">
        <v>0</v>
      </c>
      <c r="K762" s="131">
        <v>0</v>
      </c>
      <c r="L762" s="131">
        <v>0</v>
      </c>
      <c r="M762" s="131">
        <v>0</v>
      </c>
      <c r="N762" s="131">
        <v>21.2</v>
      </c>
      <c r="O762" s="131">
        <v>0</v>
      </c>
      <c r="P762" s="131">
        <v>0</v>
      </c>
      <c r="Q762" s="131">
        <v>0</v>
      </c>
      <c r="R762" s="131">
        <v>0</v>
      </c>
      <c r="S762" s="131">
        <v>0</v>
      </c>
      <c r="T762" s="131">
        <v>0</v>
      </c>
      <c r="U762" s="131">
        <v>0</v>
      </c>
      <c r="V762" s="131">
        <v>0</v>
      </c>
      <c r="W762" s="131">
        <v>0</v>
      </c>
      <c r="X762" s="131">
        <v>1244.5999999999999</v>
      </c>
      <c r="Y762" s="131">
        <v>0</v>
      </c>
      <c r="Z762" s="131">
        <v>0</v>
      </c>
      <c r="AA762" s="131">
        <v>0</v>
      </c>
      <c r="AB762" s="131">
        <v>0</v>
      </c>
      <c r="AC762" s="131">
        <v>0</v>
      </c>
      <c r="AD762" s="131">
        <v>0</v>
      </c>
      <c r="AE762" s="131">
        <v>0</v>
      </c>
      <c r="AF762" s="131">
        <v>0</v>
      </c>
      <c r="AG762" s="131">
        <v>260</v>
      </c>
      <c r="AH762" s="43">
        <v>1525.8</v>
      </c>
    </row>
    <row r="763" spans="4:34">
      <c r="D763" s="62">
        <v>2009</v>
      </c>
      <c r="E763" s="62">
        <v>4</v>
      </c>
      <c r="F763" s="62">
        <v>2009</v>
      </c>
      <c r="G763" s="62">
        <v>2009</v>
      </c>
      <c r="H763" s="131">
        <v>0</v>
      </c>
      <c r="I763" s="131">
        <v>0</v>
      </c>
      <c r="J763" s="131">
        <v>0</v>
      </c>
      <c r="K763" s="131">
        <v>0</v>
      </c>
      <c r="L763" s="131">
        <v>0</v>
      </c>
      <c r="M763" s="131">
        <v>0</v>
      </c>
      <c r="N763" s="131">
        <v>52.3</v>
      </c>
      <c r="O763" s="131">
        <v>0</v>
      </c>
      <c r="P763" s="131">
        <v>0</v>
      </c>
      <c r="Q763" s="131">
        <v>0</v>
      </c>
      <c r="R763" s="131">
        <v>0</v>
      </c>
      <c r="S763" s="131">
        <v>0</v>
      </c>
      <c r="T763" s="131">
        <v>0</v>
      </c>
      <c r="U763" s="131">
        <v>0</v>
      </c>
      <c r="V763" s="131">
        <v>0</v>
      </c>
      <c r="W763" s="131">
        <v>0</v>
      </c>
      <c r="X763" s="131">
        <v>1898.9</v>
      </c>
      <c r="Y763" s="131">
        <v>0</v>
      </c>
      <c r="Z763" s="131">
        <v>0</v>
      </c>
      <c r="AA763" s="131">
        <v>0</v>
      </c>
      <c r="AB763" s="131">
        <v>0</v>
      </c>
      <c r="AC763" s="131">
        <v>0</v>
      </c>
      <c r="AD763" s="131">
        <v>0</v>
      </c>
      <c r="AE763" s="131">
        <v>0</v>
      </c>
      <c r="AF763" s="131">
        <v>0</v>
      </c>
      <c r="AG763" s="131">
        <v>499.1</v>
      </c>
      <c r="AH763" s="43">
        <v>2450.3000000000002</v>
      </c>
    </row>
    <row r="764" spans="4:34">
      <c r="D764" s="62">
        <v>2009</v>
      </c>
      <c r="E764" s="62">
        <v>5</v>
      </c>
      <c r="F764" s="62">
        <v>2009</v>
      </c>
      <c r="G764" s="62">
        <v>2010</v>
      </c>
      <c r="H764" s="131">
        <v>0</v>
      </c>
      <c r="I764" s="131">
        <v>0</v>
      </c>
      <c r="J764" s="131">
        <v>0</v>
      </c>
      <c r="K764" s="131">
        <v>0</v>
      </c>
      <c r="L764" s="131">
        <v>0</v>
      </c>
      <c r="M764" s="131">
        <v>0</v>
      </c>
      <c r="N764" s="131">
        <v>42.5</v>
      </c>
      <c r="O764" s="131">
        <v>0</v>
      </c>
      <c r="P764" s="131">
        <v>0</v>
      </c>
      <c r="Q764" s="131">
        <v>0</v>
      </c>
      <c r="R764" s="131">
        <v>0</v>
      </c>
      <c r="S764" s="131">
        <v>0</v>
      </c>
      <c r="T764" s="131">
        <v>0</v>
      </c>
      <c r="U764" s="131">
        <v>0</v>
      </c>
      <c r="V764" s="131">
        <v>0</v>
      </c>
      <c r="W764" s="131">
        <v>0</v>
      </c>
      <c r="X764" s="131">
        <v>2414.6999999999998</v>
      </c>
      <c r="Y764" s="131">
        <v>0</v>
      </c>
      <c r="Z764" s="131">
        <v>0</v>
      </c>
      <c r="AA764" s="131">
        <v>0</v>
      </c>
      <c r="AB764" s="131">
        <v>0</v>
      </c>
      <c r="AC764" s="131">
        <v>0</v>
      </c>
      <c r="AD764" s="131">
        <v>0</v>
      </c>
      <c r="AE764" s="131">
        <v>0</v>
      </c>
      <c r="AF764" s="131">
        <v>0</v>
      </c>
      <c r="AG764" s="131">
        <v>789.2</v>
      </c>
      <c r="AH764" s="43">
        <v>3246.3999999999996</v>
      </c>
    </row>
    <row r="765" spans="4:34">
      <c r="D765" s="62">
        <v>2009</v>
      </c>
      <c r="E765" s="62">
        <v>6</v>
      </c>
      <c r="F765" s="62">
        <v>2009</v>
      </c>
      <c r="G765" s="62">
        <v>2010</v>
      </c>
      <c r="H765" s="131">
        <v>0</v>
      </c>
      <c r="I765" s="131">
        <v>0</v>
      </c>
      <c r="J765" s="131">
        <v>0</v>
      </c>
      <c r="K765" s="131">
        <v>0</v>
      </c>
      <c r="L765" s="131">
        <v>0</v>
      </c>
      <c r="M765" s="131">
        <v>0</v>
      </c>
      <c r="N765" s="131">
        <v>0</v>
      </c>
      <c r="O765" s="131">
        <v>0</v>
      </c>
      <c r="P765" s="131">
        <v>0</v>
      </c>
      <c r="Q765" s="131">
        <v>0</v>
      </c>
      <c r="R765" s="131">
        <v>0</v>
      </c>
      <c r="S765" s="131">
        <v>0</v>
      </c>
      <c r="T765" s="131">
        <v>0</v>
      </c>
      <c r="U765" s="131">
        <v>0</v>
      </c>
      <c r="V765" s="131">
        <v>0</v>
      </c>
      <c r="W765" s="131">
        <v>0</v>
      </c>
      <c r="X765" s="131">
        <v>2047.8</v>
      </c>
      <c r="Y765" s="131">
        <v>0</v>
      </c>
      <c r="Z765" s="131">
        <v>0</v>
      </c>
      <c r="AA765" s="131">
        <v>0</v>
      </c>
      <c r="AB765" s="131">
        <v>0</v>
      </c>
      <c r="AC765" s="131">
        <v>0</v>
      </c>
      <c r="AD765" s="131">
        <v>0</v>
      </c>
      <c r="AE765" s="131">
        <v>0</v>
      </c>
      <c r="AF765" s="131">
        <v>0</v>
      </c>
      <c r="AG765" s="131">
        <v>669.4</v>
      </c>
      <c r="AH765" s="43">
        <v>2717.2</v>
      </c>
    </row>
    <row r="766" spans="4:34">
      <c r="D766" s="62">
        <v>2009</v>
      </c>
      <c r="E766" s="62">
        <v>7</v>
      </c>
      <c r="F766" s="62">
        <v>2010</v>
      </c>
      <c r="G766" s="62">
        <v>2010</v>
      </c>
      <c r="H766" s="131">
        <v>0</v>
      </c>
      <c r="I766" s="131">
        <v>0</v>
      </c>
      <c r="J766" s="131">
        <v>0</v>
      </c>
      <c r="K766" s="131">
        <v>0</v>
      </c>
      <c r="L766" s="131">
        <v>0</v>
      </c>
      <c r="M766" s="131">
        <v>0</v>
      </c>
      <c r="N766" s="131">
        <v>0</v>
      </c>
      <c r="O766" s="131">
        <v>0</v>
      </c>
      <c r="P766" s="131">
        <v>0</v>
      </c>
      <c r="Q766" s="131">
        <v>0</v>
      </c>
      <c r="R766" s="131">
        <v>0</v>
      </c>
      <c r="S766" s="131">
        <v>0</v>
      </c>
      <c r="T766" s="131">
        <v>0</v>
      </c>
      <c r="U766" s="131">
        <v>0</v>
      </c>
      <c r="V766" s="131">
        <v>0</v>
      </c>
      <c r="W766" s="131">
        <v>0</v>
      </c>
      <c r="X766" s="131">
        <v>3054</v>
      </c>
      <c r="Y766" s="131">
        <v>0</v>
      </c>
      <c r="Z766" s="131">
        <v>0</v>
      </c>
      <c r="AA766" s="131">
        <v>0</v>
      </c>
      <c r="AB766" s="131">
        <v>0</v>
      </c>
      <c r="AC766" s="131">
        <v>0</v>
      </c>
      <c r="AD766" s="131">
        <v>0</v>
      </c>
      <c r="AE766" s="131">
        <v>0</v>
      </c>
      <c r="AF766" s="131">
        <v>0</v>
      </c>
      <c r="AG766" s="131">
        <v>1193.5</v>
      </c>
      <c r="AH766" s="43">
        <v>4247.5</v>
      </c>
    </row>
    <row r="767" spans="4:34">
      <c r="D767" s="62">
        <v>2009</v>
      </c>
      <c r="E767" s="62">
        <v>8</v>
      </c>
      <c r="F767" s="62">
        <v>2010</v>
      </c>
      <c r="G767" s="62">
        <v>2010</v>
      </c>
      <c r="H767" s="131">
        <v>0</v>
      </c>
      <c r="I767" s="131">
        <v>0</v>
      </c>
      <c r="J767" s="131">
        <v>0</v>
      </c>
      <c r="K767" s="131">
        <v>0</v>
      </c>
      <c r="L767" s="131">
        <v>0</v>
      </c>
      <c r="M767" s="131">
        <v>0</v>
      </c>
      <c r="N767" s="131">
        <v>0</v>
      </c>
      <c r="O767" s="131">
        <v>0</v>
      </c>
      <c r="P767" s="131">
        <v>0</v>
      </c>
      <c r="Q767" s="131">
        <v>0</v>
      </c>
      <c r="R767" s="131">
        <v>0</v>
      </c>
      <c r="S767" s="131">
        <v>0</v>
      </c>
      <c r="T767" s="131">
        <v>0</v>
      </c>
      <c r="U767" s="131">
        <v>0</v>
      </c>
      <c r="V767" s="131">
        <v>0</v>
      </c>
      <c r="W767" s="131">
        <v>0</v>
      </c>
      <c r="X767" s="131">
        <v>3187.5</v>
      </c>
      <c r="Y767" s="131">
        <v>0</v>
      </c>
      <c r="Z767" s="131">
        <v>0</v>
      </c>
      <c r="AA767" s="131">
        <v>0</v>
      </c>
      <c r="AB767" s="131">
        <v>0</v>
      </c>
      <c r="AC767" s="131">
        <v>0</v>
      </c>
      <c r="AD767" s="131">
        <v>0</v>
      </c>
      <c r="AE767" s="131">
        <v>0</v>
      </c>
      <c r="AF767" s="131">
        <v>0</v>
      </c>
      <c r="AG767" s="131">
        <v>1188.3</v>
      </c>
      <c r="AH767" s="43">
        <v>4375.8</v>
      </c>
    </row>
    <row r="768" spans="4:34">
      <c r="D768" s="62">
        <v>2009</v>
      </c>
      <c r="E768" s="62">
        <v>9</v>
      </c>
      <c r="F768" s="62">
        <v>2010</v>
      </c>
      <c r="G768" s="62">
        <v>2010</v>
      </c>
      <c r="H768" s="131">
        <v>0</v>
      </c>
      <c r="I768" s="131">
        <v>0</v>
      </c>
      <c r="J768" s="131">
        <v>0</v>
      </c>
      <c r="K768" s="131">
        <v>0</v>
      </c>
      <c r="L768" s="131">
        <v>0</v>
      </c>
      <c r="M768" s="131">
        <v>0</v>
      </c>
      <c r="N768" s="131">
        <v>59.5</v>
      </c>
      <c r="O768" s="131">
        <v>0</v>
      </c>
      <c r="P768" s="131">
        <v>0</v>
      </c>
      <c r="Q768" s="131">
        <v>0</v>
      </c>
      <c r="R768" s="131">
        <v>0</v>
      </c>
      <c r="S768" s="131">
        <v>0</v>
      </c>
      <c r="T768" s="131">
        <v>0</v>
      </c>
      <c r="U768" s="131">
        <v>0</v>
      </c>
      <c r="V768" s="131">
        <v>0</v>
      </c>
      <c r="W768" s="131">
        <v>0</v>
      </c>
      <c r="X768" s="131">
        <v>3356.1</v>
      </c>
      <c r="Y768" s="131">
        <v>0</v>
      </c>
      <c r="Z768" s="131">
        <v>0</v>
      </c>
      <c r="AA768" s="131">
        <v>0</v>
      </c>
      <c r="AB768" s="131">
        <v>0</v>
      </c>
      <c r="AC768" s="131">
        <v>0</v>
      </c>
      <c r="AD768" s="131">
        <v>0</v>
      </c>
      <c r="AE768" s="131">
        <v>0</v>
      </c>
      <c r="AF768" s="131">
        <v>0</v>
      </c>
      <c r="AG768" s="131">
        <v>1342.1</v>
      </c>
      <c r="AH768" s="43">
        <v>4757.7</v>
      </c>
    </row>
    <row r="769" spans="4:34">
      <c r="D769" s="62">
        <v>2009</v>
      </c>
      <c r="E769" s="62">
        <v>10</v>
      </c>
      <c r="F769" s="62">
        <v>2010</v>
      </c>
      <c r="G769" s="62">
        <v>2010</v>
      </c>
      <c r="H769" s="131">
        <v>0</v>
      </c>
      <c r="I769" s="131">
        <v>0</v>
      </c>
      <c r="J769" s="131">
        <v>0</v>
      </c>
      <c r="K769" s="131">
        <v>0</v>
      </c>
      <c r="L769" s="131">
        <v>0</v>
      </c>
      <c r="M769" s="131">
        <v>0</v>
      </c>
      <c r="N769" s="131">
        <v>134.19999999999999</v>
      </c>
      <c r="O769" s="131">
        <v>0</v>
      </c>
      <c r="P769" s="131">
        <v>0</v>
      </c>
      <c r="Q769" s="131">
        <v>0</v>
      </c>
      <c r="R769" s="131">
        <v>0</v>
      </c>
      <c r="S769" s="131">
        <v>0</v>
      </c>
      <c r="T769" s="131">
        <v>0</v>
      </c>
      <c r="U769" s="131">
        <v>0</v>
      </c>
      <c r="V769" s="131">
        <v>0</v>
      </c>
      <c r="W769" s="131">
        <v>0</v>
      </c>
      <c r="X769" s="131">
        <v>2638.7</v>
      </c>
      <c r="Y769" s="131">
        <v>0</v>
      </c>
      <c r="Z769" s="131">
        <v>0</v>
      </c>
      <c r="AA769" s="131">
        <v>0</v>
      </c>
      <c r="AB769" s="131">
        <v>0</v>
      </c>
      <c r="AC769" s="131">
        <v>0</v>
      </c>
      <c r="AD769" s="131">
        <v>0</v>
      </c>
      <c r="AE769" s="131">
        <v>0</v>
      </c>
      <c r="AF769" s="131">
        <v>0</v>
      </c>
      <c r="AG769" s="131">
        <v>770.9</v>
      </c>
      <c r="AH769" s="43">
        <v>3543.7999999999997</v>
      </c>
    </row>
    <row r="770" spans="4:34">
      <c r="D770" s="62">
        <v>2009</v>
      </c>
      <c r="E770" s="62">
        <v>11</v>
      </c>
      <c r="F770" s="62">
        <v>2010</v>
      </c>
      <c r="G770" s="62">
        <v>2010</v>
      </c>
      <c r="H770" s="131">
        <v>0</v>
      </c>
      <c r="I770" s="131">
        <v>0</v>
      </c>
      <c r="J770" s="131">
        <v>0</v>
      </c>
      <c r="K770" s="131">
        <v>0</v>
      </c>
      <c r="L770" s="131">
        <v>0</v>
      </c>
      <c r="M770" s="131">
        <v>0</v>
      </c>
      <c r="N770" s="131">
        <v>90</v>
      </c>
      <c r="O770" s="131">
        <v>0</v>
      </c>
      <c r="P770" s="131">
        <v>0</v>
      </c>
      <c r="Q770" s="131">
        <v>0</v>
      </c>
      <c r="R770" s="131">
        <v>0</v>
      </c>
      <c r="S770" s="131">
        <v>0</v>
      </c>
      <c r="T770" s="131">
        <v>0</v>
      </c>
      <c r="U770" s="131">
        <v>0</v>
      </c>
      <c r="V770" s="131">
        <v>0</v>
      </c>
      <c r="W770" s="131">
        <v>0</v>
      </c>
      <c r="X770" s="131">
        <v>2129.9</v>
      </c>
      <c r="Y770" s="131">
        <v>0</v>
      </c>
      <c r="Z770" s="131">
        <v>0</v>
      </c>
      <c r="AA770" s="131">
        <v>0</v>
      </c>
      <c r="AB770" s="131">
        <v>0</v>
      </c>
      <c r="AC770" s="131">
        <v>0</v>
      </c>
      <c r="AD770" s="131">
        <v>0</v>
      </c>
      <c r="AE770" s="131">
        <v>0</v>
      </c>
      <c r="AF770" s="131">
        <v>0</v>
      </c>
      <c r="AG770" s="131">
        <v>559.29999999999995</v>
      </c>
      <c r="AH770" s="43">
        <v>2779.2</v>
      </c>
    </row>
    <row r="771" spans="4:34">
      <c r="D771" s="62">
        <v>2009</v>
      </c>
      <c r="E771" s="62">
        <v>12</v>
      </c>
      <c r="F771" s="62">
        <v>2010</v>
      </c>
      <c r="G771" s="62">
        <v>2010</v>
      </c>
      <c r="H771" s="131">
        <v>0</v>
      </c>
      <c r="I771" s="131">
        <v>0</v>
      </c>
      <c r="J771" s="131">
        <v>0</v>
      </c>
      <c r="K771" s="131">
        <v>0</v>
      </c>
      <c r="L771" s="131">
        <v>0</v>
      </c>
      <c r="M771" s="131">
        <v>0</v>
      </c>
      <c r="N771" s="131">
        <v>4.9000000000000004</v>
      </c>
      <c r="O771" s="131">
        <v>0</v>
      </c>
      <c r="P771" s="131">
        <v>0</v>
      </c>
      <c r="Q771" s="131">
        <v>0</v>
      </c>
      <c r="R771" s="131">
        <v>0</v>
      </c>
      <c r="S771" s="131">
        <v>0</v>
      </c>
      <c r="T771" s="131">
        <v>0</v>
      </c>
      <c r="U771" s="131">
        <v>0</v>
      </c>
      <c r="V771" s="131">
        <v>0</v>
      </c>
      <c r="W771" s="131">
        <v>0</v>
      </c>
      <c r="X771" s="131">
        <v>649.4</v>
      </c>
      <c r="Y771" s="131">
        <v>0</v>
      </c>
      <c r="Z771" s="131">
        <v>0</v>
      </c>
      <c r="AA771" s="131">
        <v>0</v>
      </c>
      <c r="AB771" s="131">
        <v>0</v>
      </c>
      <c r="AC771" s="131">
        <v>0</v>
      </c>
      <c r="AD771" s="131">
        <v>0</v>
      </c>
      <c r="AE771" s="131">
        <v>0</v>
      </c>
      <c r="AF771" s="131">
        <v>0</v>
      </c>
      <c r="AG771" s="131">
        <v>43.9</v>
      </c>
      <c r="AH771" s="43">
        <v>698.19999999999993</v>
      </c>
    </row>
    <row r="772" spans="4:34">
      <c r="D772" s="62">
        <v>2010</v>
      </c>
      <c r="E772" s="62">
        <v>1</v>
      </c>
      <c r="F772" s="62">
        <v>2010</v>
      </c>
      <c r="G772" s="62">
        <v>2010</v>
      </c>
      <c r="H772" s="131">
        <v>0</v>
      </c>
      <c r="I772" s="131">
        <v>0</v>
      </c>
      <c r="J772" s="131">
        <v>0</v>
      </c>
      <c r="K772" s="131">
        <v>0</v>
      </c>
      <c r="L772" s="131">
        <v>0</v>
      </c>
      <c r="M772" s="131">
        <v>0</v>
      </c>
      <c r="N772" s="131">
        <v>2.5</v>
      </c>
      <c r="O772" s="131">
        <v>0</v>
      </c>
      <c r="P772" s="131">
        <v>0</v>
      </c>
      <c r="Q772" s="131">
        <v>0</v>
      </c>
      <c r="R772" s="131">
        <v>0</v>
      </c>
      <c r="S772" s="131">
        <v>0</v>
      </c>
      <c r="T772" s="131">
        <v>0</v>
      </c>
      <c r="U772" s="131">
        <v>0</v>
      </c>
      <c r="V772" s="131">
        <v>0</v>
      </c>
      <c r="W772" s="131">
        <v>0</v>
      </c>
      <c r="X772" s="131">
        <v>458.6</v>
      </c>
      <c r="Y772" s="131">
        <v>0</v>
      </c>
      <c r="Z772" s="131">
        <v>0</v>
      </c>
      <c r="AA772" s="131">
        <v>0</v>
      </c>
      <c r="AB772" s="131">
        <v>0</v>
      </c>
      <c r="AC772" s="131">
        <v>0</v>
      </c>
      <c r="AD772" s="131">
        <v>0</v>
      </c>
      <c r="AE772" s="131">
        <v>0</v>
      </c>
      <c r="AF772" s="131">
        <v>0</v>
      </c>
      <c r="AG772" s="131">
        <v>64.8</v>
      </c>
      <c r="AH772" s="43">
        <v>525.9</v>
      </c>
    </row>
    <row r="773" spans="4:34">
      <c r="D773" s="62">
        <v>2010</v>
      </c>
      <c r="E773" s="62">
        <v>2</v>
      </c>
      <c r="F773" s="62">
        <v>2010</v>
      </c>
      <c r="G773" s="62">
        <v>2010</v>
      </c>
      <c r="H773" s="131">
        <v>0</v>
      </c>
      <c r="I773" s="131">
        <v>0</v>
      </c>
      <c r="J773" s="131">
        <v>0</v>
      </c>
      <c r="K773" s="131">
        <v>0</v>
      </c>
      <c r="L773" s="131">
        <v>0</v>
      </c>
      <c r="M773" s="131">
        <v>0</v>
      </c>
      <c r="N773" s="131">
        <v>0</v>
      </c>
      <c r="O773" s="131">
        <v>0</v>
      </c>
      <c r="P773" s="131">
        <v>0</v>
      </c>
      <c r="Q773" s="131">
        <v>0</v>
      </c>
      <c r="R773" s="131">
        <v>0</v>
      </c>
      <c r="S773" s="131">
        <v>0</v>
      </c>
      <c r="T773" s="131">
        <v>0</v>
      </c>
      <c r="U773" s="131">
        <v>0</v>
      </c>
      <c r="V773" s="131">
        <v>0</v>
      </c>
      <c r="W773" s="131">
        <v>0</v>
      </c>
      <c r="X773" s="131">
        <v>113.8</v>
      </c>
      <c r="Y773" s="131">
        <v>0</v>
      </c>
      <c r="Z773" s="131">
        <v>0</v>
      </c>
      <c r="AA773" s="131">
        <v>0</v>
      </c>
      <c r="AB773" s="131">
        <v>0</v>
      </c>
      <c r="AC773" s="131">
        <v>0</v>
      </c>
      <c r="AD773" s="131">
        <v>0</v>
      </c>
      <c r="AE773" s="131">
        <v>0</v>
      </c>
      <c r="AF773" s="131">
        <v>0</v>
      </c>
      <c r="AG773" s="131">
        <v>7.9</v>
      </c>
      <c r="AH773" s="43">
        <v>121.7</v>
      </c>
    </row>
    <row r="774" spans="4:34">
      <c r="D774" s="62">
        <v>2010</v>
      </c>
      <c r="E774" s="62">
        <v>3</v>
      </c>
      <c r="F774" s="62">
        <v>2010</v>
      </c>
      <c r="G774" s="62">
        <v>2010</v>
      </c>
      <c r="H774" s="131">
        <v>0</v>
      </c>
      <c r="I774" s="131">
        <v>0</v>
      </c>
      <c r="J774" s="131">
        <v>0</v>
      </c>
      <c r="K774" s="131">
        <v>0</v>
      </c>
      <c r="L774" s="131">
        <v>0</v>
      </c>
      <c r="M774" s="131">
        <v>0</v>
      </c>
      <c r="N774" s="131">
        <v>3.9</v>
      </c>
      <c r="O774" s="131">
        <v>0</v>
      </c>
      <c r="P774" s="131">
        <v>0</v>
      </c>
      <c r="Q774" s="131">
        <v>0</v>
      </c>
      <c r="R774" s="131">
        <v>0</v>
      </c>
      <c r="S774" s="131">
        <v>0</v>
      </c>
      <c r="T774" s="131">
        <v>0</v>
      </c>
      <c r="U774" s="131">
        <v>0</v>
      </c>
      <c r="V774" s="131">
        <v>0</v>
      </c>
      <c r="W774" s="131">
        <v>0</v>
      </c>
      <c r="X774" s="131">
        <v>392.4</v>
      </c>
      <c r="Y774" s="131">
        <v>0</v>
      </c>
      <c r="Z774" s="131">
        <v>0</v>
      </c>
      <c r="AA774" s="131">
        <v>0</v>
      </c>
      <c r="AB774" s="131">
        <v>0</v>
      </c>
      <c r="AC774" s="131">
        <v>0</v>
      </c>
      <c r="AD774" s="131">
        <v>0</v>
      </c>
      <c r="AE774" s="131">
        <v>0</v>
      </c>
      <c r="AF774" s="131">
        <v>0</v>
      </c>
      <c r="AG774" s="131">
        <v>49.4</v>
      </c>
      <c r="AH774" s="43">
        <v>445.69999999999993</v>
      </c>
    </row>
    <row r="775" spans="4:34">
      <c r="D775" s="62">
        <v>2010</v>
      </c>
      <c r="E775" s="62">
        <v>4</v>
      </c>
      <c r="F775" s="62">
        <v>2010</v>
      </c>
      <c r="G775" s="62">
        <v>2010</v>
      </c>
      <c r="H775" s="131">
        <v>0</v>
      </c>
      <c r="I775" s="131">
        <v>0</v>
      </c>
      <c r="J775" s="131">
        <v>0</v>
      </c>
      <c r="K775" s="131">
        <v>0</v>
      </c>
      <c r="L775" s="131">
        <v>0</v>
      </c>
      <c r="M775" s="131">
        <v>0</v>
      </c>
      <c r="N775" s="131">
        <v>8.9</v>
      </c>
      <c r="O775" s="131">
        <v>0</v>
      </c>
      <c r="P775" s="131">
        <v>0</v>
      </c>
      <c r="Q775" s="131">
        <v>0</v>
      </c>
      <c r="R775" s="131">
        <v>0</v>
      </c>
      <c r="S775" s="131">
        <v>0</v>
      </c>
      <c r="T775" s="131">
        <v>0</v>
      </c>
      <c r="U775" s="131">
        <v>0</v>
      </c>
      <c r="V775" s="131">
        <v>0</v>
      </c>
      <c r="W775" s="131">
        <v>0</v>
      </c>
      <c r="X775" s="131">
        <v>675</v>
      </c>
      <c r="Y775" s="131">
        <v>0</v>
      </c>
      <c r="Z775" s="131">
        <v>0</v>
      </c>
      <c r="AA775" s="131">
        <v>0</v>
      </c>
      <c r="AB775" s="131">
        <v>0</v>
      </c>
      <c r="AC775" s="131">
        <v>0</v>
      </c>
      <c r="AD775" s="131">
        <v>0</v>
      </c>
      <c r="AE775" s="131">
        <v>0</v>
      </c>
      <c r="AF775" s="131">
        <v>0</v>
      </c>
      <c r="AG775" s="131">
        <v>89.9</v>
      </c>
      <c r="AH775" s="43">
        <v>773.8</v>
      </c>
    </row>
    <row r="776" spans="4:34">
      <c r="D776" s="62">
        <v>2010</v>
      </c>
      <c r="E776" s="62">
        <v>5</v>
      </c>
      <c r="F776" s="62">
        <v>2010</v>
      </c>
      <c r="G776" s="62">
        <v>2011</v>
      </c>
      <c r="H776" s="131">
        <v>0</v>
      </c>
      <c r="I776" s="131">
        <v>0</v>
      </c>
      <c r="J776" s="131">
        <v>0</v>
      </c>
      <c r="K776" s="131">
        <v>0</v>
      </c>
      <c r="L776" s="131">
        <v>0</v>
      </c>
      <c r="M776" s="131">
        <v>0</v>
      </c>
      <c r="N776" s="131">
        <v>51.6</v>
      </c>
      <c r="O776" s="131">
        <v>0</v>
      </c>
      <c r="P776" s="131">
        <v>0</v>
      </c>
      <c r="Q776" s="131">
        <v>0</v>
      </c>
      <c r="R776" s="131">
        <v>0</v>
      </c>
      <c r="S776" s="131">
        <v>0</v>
      </c>
      <c r="T776" s="131">
        <v>0</v>
      </c>
      <c r="U776" s="131">
        <v>0</v>
      </c>
      <c r="V776" s="131">
        <v>0</v>
      </c>
      <c r="W776" s="131">
        <v>0</v>
      </c>
      <c r="X776" s="131">
        <v>1475.3</v>
      </c>
      <c r="Y776" s="131">
        <v>0</v>
      </c>
      <c r="Z776" s="131">
        <v>0</v>
      </c>
      <c r="AA776" s="131">
        <v>0</v>
      </c>
      <c r="AB776" s="131">
        <v>0</v>
      </c>
      <c r="AC776" s="131">
        <v>0</v>
      </c>
      <c r="AD776" s="131">
        <v>0</v>
      </c>
      <c r="AE776" s="131">
        <v>0</v>
      </c>
      <c r="AF776" s="131">
        <v>0</v>
      </c>
      <c r="AG776" s="131">
        <v>447.1</v>
      </c>
      <c r="AH776" s="43">
        <v>1974</v>
      </c>
    </row>
    <row r="777" spans="4:34">
      <c r="D777" s="62">
        <v>2010</v>
      </c>
      <c r="E777" s="62">
        <v>6</v>
      </c>
      <c r="F777" s="62">
        <v>2010</v>
      </c>
      <c r="G777" s="62">
        <v>2011</v>
      </c>
      <c r="H777" s="131">
        <v>0</v>
      </c>
      <c r="I777" s="131">
        <v>0</v>
      </c>
      <c r="J777" s="131">
        <v>0</v>
      </c>
      <c r="K777" s="131">
        <v>0</v>
      </c>
      <c r="L777" s="131">
        <v>0</v>
      </c>
      <c r="M777" s="131">
        <v>0</v>
      </c>
      <c r="N777" s="131">
        <v>0</v>
      </c>
      <c r="O777" s="131">
        <v>0</v>
      </c>
      <c r="P777" s="131">
        <v>0</v>
      </c>
      <c r="Q777" s="131">
        <v>0</v>
      </c>
      <c r="R777" s="131">
        <v>0</v>
      </c>
      <c r="S777" s="131">
        <v>0</v>
      </c>
      <c r="T777" s="131">
        <v>0</v>
      </c>
      <c r="U777" s="131">
        <v>0</v>
      </c>
      <c r="V777" s="131">
        <v>0</v>
      </c>
      <c r="W777" s="131">
        <v>0</v>
      </c>
      <c r="X777" s="131">
        <v>2060.5</v>
      </c>
      <c r="Y777" s="131">
        <v>0</v>
      </c>
      <c r="Z777" s="131">
        <v>0</v>
      </c>
      <c r="AA777" s="131">
        <v>0</v>
      </c>
      <c r="AB777" s="131">
        <v>0</v>
      </c>
      <c r="AC777" s="131">
        <v>0</v>
      </c>
      <c r="AD777" s="131">
        <v>0</v>
      </c>
      <c r="AE777" s="131">
        <v>0</v>
      </c>
      <c r="AF777" s="131">
        <v>0</v>
      </c>
      <c r="AG777" s="131">
        <v>875.2</v>
      </c>
      <c r="AH777" s="43">
        <v>2935.7</v>
      </c>
    </row>
    <row r="778" spans="4:34">
      <c r="D778" s="62">
        <v>2010</v>
      </c>
      <c r="E778" s="62">
        <v>7</v>
      </c>
      <c r="F778" s="62">
        <v>2011</v>
      </c>
      <c r="G778" s="62">
        <v>2011</v>
      </c>
      <c r="H778" s="131">
        <v>0</v>
      </c>
      <c r="I778" s="131">
        <v>0</v>
      </c>
      <c r="J778" s="131">
        <v>0</v>
      </c>
      <c r="K778" s="131">
        <v>0</v>
      </c>
      <c r="L778" s="131">
        <v>0</v>
      </c>
      <c r="M778" s="131">
        <v>0</v>
      </c>
      <c r="N778" s="131">
        <v>81.3</v>
      </c>
      <c r="O778" s="131">
        <v>0</v>
      </c>
      <c r="P778" s="131">
        <v>0</v>
      </c>
      <c r="Q778" s="131">
        <v>0</v>
      </c>
      <c r="R778" s="131">
        <v>0</v>
      </c>
      <c r="S778" s="131">
        <v>0</v>
      </c>
      <c r="T778" s="131">
        <v>0</v>
      </c>
      <c r="U778" s="131">
        <v>0</v>
      </c>
      <c r="V778" s="131">
        <v>0</v>
      </c>
      <c r="W778" s="131">
        <v>0</v>
      </c>
      <c r="X778" s="131">
        <v>2355.8000000000002</v>
      </c>
      <c r="Y778" s="131">
        <v>0</v>
      </c>
      <c r="Z778" s="131">
        <v>0</v>
      </c>
      <c r="AA778" s="131">
        <v>0</v>
      </c>
      <c r="AB778" s="131">
        <v>0</v>
      </c>
      <c r="AC778" s="131">
        <v>0</v>
      </c>
      <c r="AD778" s="131">
        <v>0</v>
      </c>
      <c r="AE778" s="131">
        <v>0</v>
      </c>
      <c r="AF778" s="131">
        <v>0</v>
      </c>
      <c r="AG778" s="131">
        <v>871.3</v>
      </c>
      <c r="AH778" s="43">
        <v>3308.4000000000005</v>
      </c>
    </row>
    <row r="779" spans="4:34">
      <c r="D779" s="62">
        <v>2010</v>
      </c>
      <c r="E779" s="62">
        <v>8</v>
      </c>
      <c r="F779" s="62">
        <v>2011</v>
      </c>
      <c r="G779" s="62">
        <v>2011</v>
      </c>
      <c r="H779" s="131">
        <v>0</v>
      </c>
      <c r="I779" s="131">
        <v>0</v>
      </c>
      <c r="J779" s="131">
        <v>0</v>
      </c>
      <c r="K779" s="131">
        <v>0</v>
      </c>
      <c r="L779" s="131">
        <v>0</v>
      </c>
      <c r="M779" s="131">
        <v>0</v>
      </c>
      <c r="N779" s="131">
        <v>199.7</v>
      </c>
      <c r="O779" s="131">
        <v>0</v>
      </c>
      <c r="P779" s="131">
        <v>0</v>
      </c>
      <c r="Q779" s="131">
        <v>0</v>
      </c>
      <c r="R779" s="131">
        <v>0</v>
      </c>
      <c r="S779" s="131">
        <v>0</v>
      </c>
      <c r="T779" s="131">
        <v>0</v>
      </c>
      <c r="U779" s="131">
        <v>0</v>
      </c>
      <c r="V779" s="131">
        <v>0</v>
      </c>
      <c r="W779" s="131">
        <v>0</v>
      </c>
      <c r="X779" s="131">
        <v>2614.1</v>
      </c>
      <c r="Y779" s="131">
        <v>0</v>
      </c>
      <c r="Z779" s="131">
        <v>0</v>
      </c>
      <c r="AA779" s="131">
        <v>0</v>
      </c>
      <c r="AB779" s="131">
        <v>0</v>
      </c>
      <c r="AC779" s="131">
        <v>0</v>
      </c>
      <c r="AD779" s="131">
        <v>0</v>
      </c>
      <c r="AE779" s="131">
        <v>0</v>
      </c>
      <c r="AF779" s="131">
        <v>0</v>
      </c>
      <c r="AG779" s="131">
        <v>981.3</v>
      </c>
      <c r="AH779" s="43">
        <v>3795.0999999999995</v>
      </c>
    </row>
    <row r="780" spans="4:34">
      <c r="D780" s="62">
        <v>2010</v>
      </c>
      <c r="E780" s="62">
        <v>9</v>
      </c>
      <c r="F780" s="62">
        <v>2011</v>
      </c>
      <c r="G780" s="62">
        <v>2011</v>
      </c>
      <c r="H780" s="131">
        <v>0</v>
      </c>
      <c r="I780" s="131">
        <v>0</v>
      </c>
      <c r="J780" s="131">
        <v>0</v>
      </c>
      <c r="K780" s="131">
        <v>0</v>
      </c>
      <c r="L780" s="131">
        <v>0</v>
      </c>
      <c r="M780" s="131">
        <v>0</v>
      </c>
      <c r="N780" s="131">
        <v>165.9</v>
      </c>
      <c r="O780" s="131">
        <v>0</v>
      </c>
      <c r="P780" s="131">
        <v>0</v>
      </c>
      <c r="Q780" s="131">
        <v>0</v>
      </c>
      <c r="R780" s="131">
        <v>0</v>
      </c>
      <c r="S780" s="131">
        <v>0</v>
      </c>
      <c r="T780" s="131">
        <v>0</v>
      </c>
      <c r="U780" s="131">
        <v>0</v>
      </c>
      <c r="V780" s="131">
        <v>0</v>
      </c>
      <c r="W780" s="131">
        <v>0</v>
      </c>
      <c r="X780" s="131">
        <v>2610.3000000000002</v>
      </c>
      <c r="Y780" s="131">
        <v>0</v>
      </c>
      <c r="Z780" s="131">
        <v>0</v>
      </c>
      <c r="AA780" s="131">
        <v>0</v>
      </c>
      <c r="AB780" s="131">
        <v>0</v>
      </c>
      <c r="AC780" s="131">
        <v>0</v>
      </c>
      <c r="AD780" s="131">
        <v>0</v>
      </c>
      <c r="AE780" s="131">
        <v>0</v>
      </c>
      <c r="AF780" s="131">
        <v>0</v>
      </c>
      <c r="AG780" s="131">
        <v>910.9</v>
      </c>
      <c r="AH780" s="43">
        <v>3687.1000000000004</v>
      </c>
    </row>
    <row r="781" spans="4:34">
      <c r="D781" s="62">
        <v>2010</v>
      </c>
      <c r="E781" s="62">
        <v>10</v>
      </c>
      <c r="F781" s="62">
        <v>2011</v>
      </c>
      <c r="G781" s="62">
        <v>2011</v>
      </c>
      <c r="H781" s="131">
        <v>0</v>
      </c>
      <c r="I781" s="131">
        <v>0</v>
      </c>
      <c r="J781" s="131">
        <v>0</v>
      </c>
      <c r="K781" s="131">
        <v>0</v>
      </c>
      <c r="L781" s="131">
        <v>0</v>
      </c>
      <c r="M781" s="131">
        <v>0</v>
      </c>
      <c r="N781" s="131">
        <v>48.8</v>
      </c>
      <c r="O781" s="131">
        <v>0</v>
      </c>
      <c r="P781" s="131">
        <v>0</v>
      </c>
      <c r="Q781" s="131">
        <v>0</v>
      </c>
      <c r="R781" s="131">
        <v>0</v>
      </c>
      <c r="S781" s="131">
        <v>0</v>
      </c>
      <c r="T781" s="131">
        <v>0</v>
      </c>
      <c r="U781" s="131">
        <v>0</v>
      </c>
      <c r="V781" s="131">
        <v>0</v>
      </c>
      <c r="W781" s="131">
        <v>0</v>
      </c>
      <c r="X781" s="131">
        <v>1305.0999999999999</v>
      </c>
      <c r="Y781" s="131">
        <v>0</v>
      </c>
      <c r="Z781" s="131">
        <v>0</v>
      </c>
      <c r="AA781" s="131">
        <v>0</v>
      </c>
      <c r="AB781" s="131">
        <v>0</v>
      </c>
      <c r="AC781" s="131">
        <v>0</v>
      </c>
      <c r="AD781" s="131">
        <v>0</v>
      </c>
      <c r="AE781" s="131">
        <v>0</v>
      </c>
      <c r="AF781" s="131">
        <v>0</v>
      </c>
      <c r="AG781" s="131">
        <v>299.60000000000002</v>
      </c>
      <c r="AH781" s="43">
        <v>1653.5</v>
      </c>
    </row>
    <row r="782" spans="4:34">
      <c r="D782" s="62">
        <v>2010</v>
      </c>
      <c r="E782" s="62">
        <v>11</v>
      </c>
      <c r="F782" s="62">
        <v>2011</v>
      </c>
      <c r="G782" s="62">
        <v>2011</v>
      </c>
      <c r="H782" s="131">
        <v>0</v>
      </c>
      <c r="I782" s="131">
        <v>0</v>
      </c>
      <c r="J782" s="131">
        <v>0</v>
      </c>
      <c r="K782" s="131">
        <v>0</v>
      </c>
      <c r="L782" s="131">
        <v>0</v>
      </c>
      <c r="M782" s="131">
        <v>0</v>
      </c>
      <c r="N782" s="131">
        <v>5</v>
      </c>
      <c r="O782" s="131">
        <v>0</v>
      </c>
      <c r="P782" s="131">
        <v>0</v>
      </c>
      <c r="Q782" s="131">
        <v>0</v>
      </c>
      <c r="R782" s="131">
        <v>0</v>
      </c>
      <c r="S782" s="131">
        <v>0</v>
      </c>
      <c r="T782" s="131">
        <v>0</v>
      </c>
      <c r="U782" s="131">
        <v>0</v>
      </c>
      <c r="V782" s="131">
        <v>0</v>
      </c>
      <c r="W782" s="131">
        <v>0</v>
      </c>
      <c r="X782" s="131">
        <v>906.4</v>
      </c>
      <c r="Y782" s="131">
        <v>0</v>
      </c>
      <c r="Z782" s="131">
        <v>0</v>
      </c>
      <c r="AA782" s="131">
        <v>0</v>
      </c>
      <c r="AB782" s="131">
        <v>0</v>
      </c>
      <c r="AC782" s="131">
        <v>0</v>
      </c>
      <c r="AD782" s="131">
        <v>0</v>
      </c>
      <c r="AE782" s="131">
        <v>0</v>
      </c>
      <c r="AF782" s="131">
        <v>0</v>
      </c>
      <c r="AG782" s="131">
        <v>219.8</v>
      </c>
      <c r="AH782" s="43">
        <v>1131.2</v>
      </c>
    </row>
    <row r="783" spans="4:34">
      <c r="D783" s="62">
        <v>2010</v>
      </c>
      <c r="E783" s="62">
        <v>12</v>
      </c>
      <c r="F783" s="62">
        <v>2011</v>
      </c>
      <c r="G783" s="62">
        <v>2011</v>
      </c>
      <c r="H783" s="131">
        <v>0</v>
      </c>
      <c r="I783" s="131">
        <v>0</v>
      </c>
      <c r="J783" s="131">
        <v>0</v>
      </c>
      <c r="K783" s="131">
        <v>0</v>
      </c>
      <c r="L783" s="131">
        <v>0</v>
      </c>
      <c r="M783" s="131">
        <v>0</v>
      </c>
      <c r="N783" s="131">
        <v>0</v>
      </c>
      <c r="O783" s="131">
        <v>0</v>
      </c>
      <c r="P783" s="131">
        <v>0</v>
      </c>
      <c r="Q783" s="131">
        <v>0</v>
      </c>
      <c r="R783" s="131">
        <v>0</v>
      </c>
      <c r="S783" s="131">
        <v>0</v>
      </c>
      <c r="T783" s="131">
        <v>0</v>
      </c>
      <c r="U783" s="131">
        <v>0</v>
      </c>
      <c r="V783" s="131">
        <v>0</v>
      </c>
      <c r="W783" s="131">
        <v>0</v>
      </c>
      <c r="X783" s="131">
        <v>647.79999999999995</v>
      </c>
      <c r="Y783" s="131">
        <v>0</v>
      </c>
      <c r="Z783" s="131">
        <v>0</v>
      </c>
      <c r="AA783" s="131">
        <v>0</v>
      </c>
      <c r="AB783" s="131">
        <v>0</v>
      </c>
      <c r="AC783" s="131">
        <v>0</v>
      </c>
      <c r="AD783" s="131">
        <v>0</v>
      </c>
      <c r="AE783" s="131">
        <v>0</v>
      </c>
      <c r="AF783" s="131">
        <v>0</v>
      </c>
      <c r="AG783" s="131">
        <v>114</v>
      </c>
      <c r="AH783" s="43">
        <v>761.8</v>
      </c>
    </row>
    <row r="784" spans="4:34">
      <c r="D784" s="62">
        <v>2011</v>
      </c>
      <c r="E784" s="62">
        <v>1</v>
      </c>
      <c r="F784" s="62">
        <v>2011</v>
      </c>
      <c r="G784" s="62">
        <v>2011</v>
      </c>
      <c r="H784" s="131">
        <v>0</v>
      </c>
      <c r="I784" s="131">
        <v>0</v>
      </c>
      <c r="J784" s="131">
        <v>0</v>
      </c>
      <c r="K784" s="131">
        <v>0</v>
      </c>
      <c r="L784" s="131">
        <v>0</v>
      </c>
      <c r="M784" s="131">
        <v>0</v>
      </c>
      <c r="N784" s="131">
        <v>3.8</v>
      </c>
      <c r="O784" s="131">
        <v>0</v>
      </c>
      <c r="P784" s="131">
        <v>0</v>
      </c>
      <c r="Q784" s="131">
        <v>0</v>
      </c>
      <c r="R784" s="131">
        <v>0</v>
      </c>
      <c r="S784" s="131">
        <v>0</v>
      </c>
      <c r="T784" s="131">
        <v>0</v>
      </c>
      <c r="U784" s="131">
        <v>0</v>
      </c>
      <c r="V784" s="131">
        <v>0</v>
      </c>
      <c r="W784" s="131">
        <v>0</v>
      </c>
      <c r="X784" s="131">
        <v>412.8</v>
      </c>
      <c r="Y784" s="131">
        <v>0</v>
      </c>
      <c r="Z784" s="131">
        <v>0</v>
      </c>
      <c r="AA784" s="131">
        <v>0</v>
      </c>
      <c r="AB784" s="131">
        <v>0</v>
      </c>
      <c r="AC784" s="131">
        <v>0</v>
      </c>
      <c r="AD784" s="131">
        <v>0</v>
      </c>
      <c r="AE784" s="131">
        <v>0</v>
      </c>
      <c r="AF784" s="131">
        <v>0</v>
      </c>
      <c r="AG784" s="131">
        <v>32.5</v>
      </c>
      <c r="AH784" s="43">
        <v>449.1</v>
      </c>
    </row>
    <row r="785" spans="4:34">
      <c r="D785" s="62">
        <v>2011</v>
      </c>
      <c r="E785" s="62">
        <v>2</v>
      </c>
      <c r="F785" s="62">
        <v>2011</v>
      </c>
      <c r="G785" s="62">
        <v>2011</v>
      </c>
      <c r="H785" s="131">
        <v>0</v>
      </c>
      <c r="I785" s="131">
        <v>0</v>
      </c>
      <c r="J785" s="131">
        <v>0</v>
      </c>
      <c r="K785" s="131">
        <v>0</v>
      </c>
      <c r="L785" s="131">
        <v>0</v>
      </c>
      <c r="M785" s="131">
        <v>0</v>
      </c>
      <c r="N785" s="131">
        <v>13.3</v>
      </c>
      <c r="O785" s="131">
        <v>0</v>
      </c>
      <c r="P785" s="131">
        <v>0</v>
      </c>
      <c r="Q785" s="131">
        <v>0</v>
      </c>
      <c r="R785" s="131">
        <v>0</v>
      </c>
      <c r="S785" s="131">
        <v>0</v>
      </c>
      <c r="T785" s="131">
        <v>0</v>
      </c>
      <c r="U785" s="131">
        <v>0</v>
      </c>
      <c r="V785" s="131">
        <v>0</v>
      </c>
      <c r="W785" s="131">
        <v>0</v>
      </c>
      <c r="X785" s="131">
        <v>505.3</v>
      </c>
      <c r="Y785" s="131">
        <v>0</v>
      </c>
      <c r="Z785" s="131">
        <v>0</v>
      </c>
      <c r="AA785" s="131">
        <v>0</v>
      </c>
      <c r="AB785" s="131">
        <v>0</v>
      </c>
      <c r="AC785" s="131">
        <v>0</v>
      </c>
      <c r="AD785" s="131">
        <v>0</v>
      </c>
      <c r="AE785" s="131">
        <v>0</v>
      </c>
      <c r="AF785" s="131">
        <v>0</v>
      </c>
      <c r="AG785" s="131">
        <v>91.2</v>
      </c>
      <c r="AH785" s="43">
        <v>609.80000000000007</v>
      </c>
    </row>
    <row r="786" spans="4:34">
      <c r="D786" s="62">
        <v>2011</v>
      </c>
      <c r="E786" s="62">
        <v>3</v>
      </c>
      <c r="F786" s="62">
        <v>2011</v>
      </c>
      <c r="G786" s="62">
        <v>2011</v>
      </c>
      <c r="H786" s="131">
        <v>0</v>
      </c>
      <c r="I786" s="131">
        <v>0</v>
      </c>
      <c r="J786" s="131">
        <v>0</v>
      </c>
      <c r="K786" s="131">
        <v>0</v>
      </c>
      <c r="L786" s="131">
        <v>0</v>
      </c>
      <c r="M786" s="131">
        <v>0</v>
      </c>
      <c r="N786" s="131">
        <v>1.5</v>
      </c>
      <c r="O786" s="131">
        <v>0</v>
      </c>
      <c r="P786" s="131">
        <v>0</v>
      </c>
      <c r="Q786" s="131">
        <v>0</v>
      </c>
      <c r="R786" s="131">
        <v>0</v>
      </c>
      <c r="S786" s="131">
        <v>0</v>
      </c>
      <c r="T786" s="131">
        <v>0</v>
      </c>
      <c r="U786" s="131">
        <v>0</v>
      </c>
      <c r="V786" s="131">
        <v>0</v>
      </c>
      <c r="W786" s="131">
        <v>0</v>
      </c>
      <c r="X786" s="131">
        <v>286.5</v>
      </c>
      <c r="Y786" s="131">
        <v>0</v>
      </c>
      <c r="Z786" s="131">
        <v>0</v>
      </c>
      <c r="AA786" s="131">
        <v>0</v>
      </c>
      <c r="AB786" s="131">
        <v>0</v>
      </c>
      <c r="AC786" s="131">
        <v>0</v>
      </c>
      <c r="AD786" s="131">
        <v>0</v>
      </c>
      <c r="AE786" s="131">
        <v>0</v>
      </c>
      <c r="AF786" s="131">
        <v>0</v>
      </c>
      <c r="AG786" s="131">
        <v>23.2</v>
      </c>
      <c r="AH786" s="43">
        <v>311.2</v>
      </c>
    </row>
    <row r="787" spans="4:34">
      <c r="D787" s="62">
        <v>2011</v>
      </c>
      <c r="E787" s="62">
        <v>4</v>
      </c>
      <c r="F787" s="62">
        <v>2011</v>
      </c>
      <c r="G787" s="62">
        <v>2011</v>
      </c>
      <c r="H787" s="131">
        <v>0</v>
      </c>
      <c r="I787" s="131">
        <v>0</v>
      </c>
      <c r="J787" s="131">
        <v>0</v>
      </c>
      <c r="K787" s="131">
        <v>0</v>
      </c>
      <c r="L787" s="131">
        <v>0</v>
      </c>
      <c r="M787" s="131">
        <v>0</v>
      </c>
      <c r="N787" s="131">
        <v>22.1</v>
      </c>
      <c r="O787" s="131">
        <v>0</v>
      </c>
      <c r="P787" s="131">
        <v>0</v>
      </c>
      <c r="Q787" s="131">
        <v>0</v>
      </c>
      <c r="R787" s="131">
        <v>0</v>
      </c>
      <c r="S787" s="131">
        <v>0</v>
      </c>
      <c r="T787" s="131">
        <v>0</v>
      </c>
      <c r="U787" s="131">
        <v>0</v>
      </c>
      <c r="V787" s="131">
        <v>0</v>
      </c>
      <c r="W787" s="131">
        <v>0</v>
      </c>
      <c r="X787" s="131">
        <v>800.6</v>
      </c>
      <c r="Y787" s="131">
        <v>0</v>
      </c>
      <c r="Z787" s="131">
        <v>0</v>
      </c>
      <c r="AA787" s="131">
        <v>0</v>
      </c>
      <c r="AB787" s="131">
        <v>0</v>
      </c>
      <c r="AC787" s="131">
        <v>0</v>
      </c>
      <c r="AD787" s="131">
        <v>0</v>
      </c>
      <c r="AE787" s="131">
        <v>0</v>
      </c>
      <c r="AF787" s="131">
        <v>0</v>
      </c>
      <c r="AG787" s="131">
        <v>227.3</v>
      </c>
      <c r="AH787" s="43">
        <v>1050</v>
      </c>
    </row>
    <row r="788" spans="4:34">
      <c r="D788" s="62">
        <v>2011</v>
      </c>
      <c r="E788" s="62">
        <v>5</v>
      </c>
      <c r="F788" s="62">
        <v>2011</v>
      </c>
      <c r="G788" s="62">
        <v>2012</v>
      </c>
      <c r="H788" s="131">
        <v>0</v>
      </c>
      <c r="I788" s="131">
        <v>0</v>
      </c>
      <c r="J788" s="131">
        <v>0</v>
      </c>
      <c r="K788" s="131">
        <v>0</v>
      </c>
      <c r="L788" s="131">
        <v>0</v>
      </c>
      <c r="M788" s="131">
        <v>0</v>
      </c>
      <c r="N788" s="131">
        <v>84.1</v>
      </c>
      <c r="O788" s="131">
        <v>0</v>
      </c>
      <c r="P788" s="131">
        <v>0</v>
      </c>
      <c r="Q788" s="131">
        <v>0</v>
      </c>
      <c r="R788" s="131">
        <v>0</v>
      </c>
      <c r="S788" s="131">
        <v>0</v>
      </c>
      <c r="T788" s="131">
        <v>0</v>
      </c>
      <c r="U788" s="131">
        <v>0</v>
      </c>
      <c r="V788" s="131">
        <v>0</v>
      </c>
      <c r="W788" s="131">
        <v>0</v>
      </c>
      <c r="X788" s="131">
        <v>1381.4</v>
      </c>
      <c r="Y788" s="131">
        <v>0</v>
      </c>
      <c r="Z788" s="131">
        <v>0</v>
      </c>
      <c r="AA788" s="131">
        <v>0</v>
      </c>
      <c r="AB788" s="131">
        <v>0</v>
      </c>
      <c r="AC788" s="131">
        <v>0</v>
      </c>
      <c r="AD788" s="131">
        <v>0</v>
      </c>
      <c r="AE788" s="131">
        <v>0</v>
      </c>
      <c r="AF788" s="131">
        <v>0</v>
      </c>
      <c r="AG788" s="131">
        <v>514.79999999999995</v>
      </c>
      <c r="AH788" s="43">
        <v>1980.3</v>
      </c>
    </row>
    <row r="789" spans="4:34">
      <c r="D789" s="62">
        <v>2011</v>
      </c>
      <c r="E789" s="62">
        <v>6</v>
      </c>
      <c r="F789" s="62">
        <v>2011</v>
      </c>
      <c r="G789" s="62">
        <v>2012</v>
      </c>
      <c r="H789" s="131">
        <v>0</v>
      </c>
      <c r="I789" s="131">
        <v>0</v>
      </c>
      <c r="J789" s="131">
        <v>0</v>
      </c>
      <c r="K789" s="131">
        <v>0</v>
      </c>
      <c r="L789" s="131">
        <v>0</v>
      </c>
      <c r="M789" s="131">
        <v>0</v>
      </c>
      <c r="N789" s="131">
        <v>112.4</v>
      </c>
      <c r="O789" s="131">
        <v>0</v>
      </c>
      <c r="P789" s="131">
        <v>0</v>
      </c>
      <c r="Q789" s="131">
        <v>0</v>
      </c>
      <c r="R789" s="131">
        <v>0</v>
      </c>
      <c r="S789" s="131">
        <v>0</v>
      </c>
      <c r="T789" s="131">
        <v>0</v>
      </c>
      <c r="U789" s="131">
        <v>0</v>
      </c>
      <c r="V789" s="131">
        <v>0</v>
      </c>
      <c r="W789" s="131">
        <v>0</v>
      </c>
      <c r="X789" s="131">
        <v>1712</v>
      </c>
      <c r="Y789" s="131">
        <v>0</v>
      </c>
      <c r="Z789" s="131">
        <v>0</v>
      </c>
      <c r="AA789" s="131">
        <v>0</v>
      </c>
      <c r="AB789" s="131">
        <v>0</v>
      </c>
      <c r="AC789" s="131">
        <v>0</v>
      </c>
      <c r="AD789" s="131">
        <v>0</v>
      </c>
      <c r="AE789" s="131">
        <v>0</v>
      </c>
      <c r="AF789" s="131">
        <v>0</v>
      </c>
      <c r="AG789" s="131">
        <v>729.7</v>
      </c>
      <c r="AH789" s="43">
        <v>2554.1000000000004</v>
      </c>
    </row>
    <row r="790" spans="4:34">
      <c r="D790" s="62">
        <v>2011</v>
      </c>
      <c r="E790" s="62">
        <v>7</v>
      </c>
      <c r="F790" s="62">
        <v>2012</v>
      </c>
      <c r="G790" s="62">
        <v>2012</v>
      </c>
      <c r="H790" s="131">
        <v>0</v>
      </c>
      <c r="I790" s="131">
        <v>0</v>
      </c>
      <c r="J790" s="131">
        <v>0</v>
      </c>
      <c r="K790" s="131">
        <v>0</v>
      </c>
      <c r="L790" s="131">
        <v>0</v>
      </c>
      <c r="M790" s="131">
        <v>0</v>
      </c>
      <c r="N790" s="131">
        <v>139</v>
      </c>
      <c r="O790" s="131">
        <v>0</v>
      </c>
      <c r="P790" s="131">
        <v>0</v>
      </c>
      <c r="Q790" s="131">
        <v>0</v>
      </c>
      <c r="R790" s="131">
        <v>0</v>
      </c>
      <c r="S790" s="131">
        <v>0</v>
      </c>
      <c r="T790" s="131">
        <v>0</v>
      </c>
      <c r="U790" s="131">
        <v>0</v>
      </c>
      <c r="V790" s="131">
        <v>0</v>
      </c>
      <c r="W790" s="131">
        <v>0</v>
      </c>
      <c r="X790" s="131">
        <v>2389.4</v>
      </c>
      <c r="Y790" s="131">
        <v>0</v>
      </c>
      <c r="Z790" s="131">
        <v>0</v>
      </c>
      <c r="AA790" s="131">
        <v>0</v>
      </c>
      <c r="AB790" s="131">
        <v>0</v>
      </c>
      <c r="AC790" s="131">
        <v>0</v>
      </c>
      <c r="AD790" s="131">
        <v>0</v>
      </c>
      <c r="AE790" s="131">
        <v>0</v>
      </c>
      <c r="AF790" s="131">
        <v>0</v>
      </c>
      <c r="AG790" s="131">
        <v>897.5</v>
      </c>
      <c r="AH790" s="43">
        <v>3425.9</v>
      </c>
    </row>
    <row r="791" spans="4:34">
      <c r="D791" s="62">
        <v>2011</v>
      </c>
      <c r="E791" s="62">
        <v>8</v>
      </c>
      <c r="F791" s="62">
        <v>2012</v>
      </c>
      <c r="G791" s="62">
        <v>2012</v>
      </c>
      <c r="H791" s="131">
        <v>0</v>
      </c>
      <c r="I791" s="131">
        <v>0</v>
      </c>
      <c r="J791" s="131">
        <v>0</v>
      </c>
      <c r="K791" s="131">
        <v>0</v>
      </c>
      <c r="L791" s="131">
        <v>0</v>
      </c>
      <c r="M791" s="131">
        <v>0</v>
      </c>
      <c r="N791" s="131">
        <v>181.4</v>
      </c>
      <c r="O791" s="131">
        <v>0</v>
      </c>
      <c r="P791" s="131">
        <v>0</v>
      </c>
      <c r="Q791" s="131">
        <v>0</v>
      </c>
      <c r="R791" s="131">
        <v>0</v>
      </c>
      <c r="S791" s="131">
        <v>0</v>
      </c>
      <c r="T791" s="131">
        <v>0</v>
      </c>
      <c r="U791" s="131">
        <v>0</v>
      </c>
      <c r="V791" s="131">
        <v>0</v>
      </c>
      <c r="W791" s="131">
        <v>0</v>
      </c>
      <c r="X791" s="131">
        <v>2495.1999999999998</v>
      </c>
      <c r="Y791" s="131">
        <v>0</v>
      </c>
      <c r="Z791" s="131">
        <v>0</v>
      </c>
      <c r="AA791" s="131">
        <v>0</v>
      </c>
      <c r="AB791" s="131">
        <v>0</v>
      </c>
      <c r="AC791" s="131">
        <v>0</v>
      </c>
      <c r="AD791" s="131">
        <v>0</v>
      </c>
      <c r="AE791" s="131">
        <v>0</v>
      </c>
      <c r="AF791" s="131">
        <v>0</v>
      </c>
      <c r="AG791" s="131">
        <v>944.6</v>
      </c>
      <c r="AH791" s="43">
        <v>3621.2</v>
      </c>
    </row>
    <row r="792" spans="4:34">
      <c r="D792" s="62">
        <v>2011</v>
      </c>
      <c r="E792" s="62">
        <v>9</v>
      </c>
      <c r="F792" s="62">
        <v>2012</v>
      </c>
      <c r="G792" s="62">
        <v>2012</v>
      </c>
      <c r="H792" s="131">
        <v>0</v>
      </c>
      <c r="I792" s="131">
        <v>0</v>
      </c>
      <c r="J792" s="131">
        <v>0</v>
      </c>
      <c r="K792" s="131">
        <v>0</v>
      </c>
      <c r="L792" s="131">
        <v>0</v>
      </c>
      <c r="M792" s="131">
        <v>0</v>
      </c>
      <c r="N792" s="131">
        <v>145.4</v>
      </c>
      <c r="O792" s="131">
        <v>0</v>
      </c>
      <c r="P792" s="131">
        <v>0</v>
      </c>
      <c r="Q792" s="131">
        <v>0</v>
      </c>
      <c r="R792" s="131">
        <v>0</v>
      </c>
      <c r="S792" s="131">
        <v>0</v>
      </c>
      <c r="T792" s="131">
        <v>0</v>
      </c>
      <c r="U792" s="131">
        <v>0</v>
      </c>
      <c r="V792" s="131">
        <v>0</v>
      </c>
      <c r="W792" s="131">
        <v>0</v>
      </c>
      <c r="X792" s="131">
        <v>2247.8000000000002</v>
      </c>
      <c r="Y792" s="131">
        <v>0</v>
      </c>
      <c r="Z792" s="131">
        <v>0</v>
      </c>
      <c r="AA792" s="131">
        <v>0</v>
      </c>
      <c r="AB792" s="131">
        <v>0</v>
      </c>
      <c r="AC792" s="131">
        <v>0</v>
      </c>
      <c r="AD792" s="131">
        <v>0</v>
      </c>
      <c r="AE792" s="131">
        <v>0</v>
      </c>
      <c r="AF792" s="131">
        <v>0</v>
      </c>
      <c r="AG792" s="131">
        <v>788.2</v>
      </c>
      <c r="AH792" s="43">
        <v>3181.4000000000005</v>
      </c>
    </row>
    <row r="793" spans="4:34">
      <c r="D793" s="62">
        <v>2011</v>
      </c>
      <c r="E793" s="62">
        <v>10</v>
      </c>
      <c r="F793" s="62">
        <v>2012</v>
      </c>
      <c r="G793" s="62">
        <v>2012</v>
      </c>
      <c r="H793" s="131">
        <v>0</v>
      </c>
      <c r="I793" s="131">
        <v>0</v>
      </c>
      <c r="J793" s="131">
        <v>0</v>
      </c>
      <c r="K793" s="131">
        <v>0</v>
      </c>
      <c r="L793" s="131">
        <v>0</v>
      </c>
      <c r="M793" s="131">
        <v>0</v>
      </c>
      <c r="N793" s="131">
        <v>73.7</v>
      </c>
      <c r="O793" s="131">
        <v>0</v>
      </c>
      <c r="P793" s="131">
        <v>0</v>
      </c>
      <c r="Q793" s="131">
        <v>0</v>
      </c>
      <c r="R793" s="131">
        <v>0</v>
      </c>
      <c r="S793" s="131">
        <v>0</v>
      </c>
      <c r="T793" s="131">
        <v>0</v>
      </c>
      <c r="U793" s="131">
        <v>0</v>
      </c>
      <c r="V793" s="131">
        <v>0</v>
      </c>
      <c r="W793" s="131">
        <v>0</v>
      </c>
      <c r="X793" s="131">
        <v>1685.5</v>
      </c>
      <c r="Y793" s="131">
        <v>0</v>
      </c>
      <c r="Z793" s="131">
        <v>0</v>
      </c>
      <c r="AA793" s="131">
        <v>0</v>
      </c>
      <c r="AB793" s="131">
        <v>0</v>
      </c>
      <c r="AC793" s="131">
        <v>0</v>
      </c>
      <c r="AD793" s="131">
        <v>0</v>
      </c>
      <c r="AE793" s="131">
        <v>0</v>
      </c>
      <c r="AF793" s="131">
        <v>0</v>
      </c>
      <c r="AG793" s="131">
        <v>503.4</v>
      </c>
      <c r="AH793" s="43">
        <v>2262.6</v>
      </c>
    </row>
    <row r="794" spans="4:34">
      <c r="D794" s="62">
        <v>2011</v>
      </c>
      <c r="E794" s="62">
        <v>11</v>
      </c>
      <c r="F794" s="62">
        <v>2012</v>
      </c>
      <c r="G794" s="62">
        <v>2012</v>
      </c>
      <c r="H794" s="131">
        <v>0</v>
      </c>
      <c r="I794" s="131">
        <v>0</v>
      </c>
      <c r="J794" s="131">
        <v>0</v>
      </c>
      <c r="K794" s="131">
        <v>0</v>
      </c>
      <c r="L794" s="131">
        <v>0</v>
      </c>
      <c r="M794" s="131">
        <v>0</v>
      </c>
      <c r="N794" s="131">
        <v>18.899999999999999</v>
      </c>
      <c r="O794" s="131">
        <v>0</v>
      </c>
      <c r="P794" s="131">
        <v>0</v>
      </c>
      <c r="Q794" s="131">
        <v>0</v>
      </c>
      <c r="R794" s="131">
        <v>0</v>
      </c>
      <c r="S794" s="131">
        <v>0</v>
      </c>
      <c r="T794" s="131">
        <v>0</v>
      </c>
      <c r="U794" s="131">
        <v>0</v>
      </c>
      <c r="V794" s="131">
        <v>0</v>
      </c>
      <c r="W794" s="131">
        <v>0</v>
      </c>
      <c r="X794" s="131">
        <v>645.4</v>
      </c>
      <c r="Y794" s="131">
        <v>0</v>
      </c>
      <c r="Z794" s="131">
        <v>0</v>
      </c>
      <c r="AA794" s="131">
        <v>0</v>
      </c>
      <c r="AB794" s="131">
        <v>0</v>
      </c>
      <c r="AC794" s="131">
        <v>0</v>
      </c>
      <c r="AD794" s="131">
        <v>0</v>
      </c>
      <c r="AE794" s="131">
        <v>0</v>
      </c>
      <c r="AF794" s="131">
        <v>0</v>
      </c>
      <c r="AG794" s="131">
        <v>127.4</v>
      </c>
      <c r="AH794" s="43">
        <v>791.69999999999993</v>
      </c>
    </row>
    <row r="795" spans="4:34">
      <c r="D795" s="62">
        <v>2011</v>
      </c>
      <c r="E795" s="62">
        <v>12</v>
      </c>
      <c r="F795" s="62">
        <v>2012</v>
      </c>
      <c r="G795" s="62">
        <v>2012</v>
      </c>
      <c r="H795" s="131">
        <v>0</v>
      </c>
      <c r="I795" s="131">
        <v>0</v>
      </c>
      <c r="J795" s="131">
        <v>0</v>
      </c>
      <c r="K795" s="131">
        <v>0</v>
      </c>
      <c r="L795" s="131">
        <v>0</v>
      </c>
      <c r="M795" s="131">
        <v>0</v>
      </c>
      <c r="N795" s="131">
        <v>8.4</v>
      </c>
      <c r="O795" s="131">
        <v>0</v>
      </c>
      <c r="P795" s="131">
        <v>0</v>
      </c>
      <c r="Q795" s="131">
        <v>0</v>
      </c>
      <c r="R795" s="131">
        <v>0</v>
      </c>
      <c r="S795" s="131">
        <v>0</v>
      </c>
      <c r="T795" s="131">
        <v>0</v>
      </c>
      <c r="U795" s="131">
        <v>0</v>
      </c>
      <c r="V795" s="131">
        <v>0</v>
      </c>
      <c r="W795" s="131">
        <v>0</v>
      </c>
      <c r="X795" s="131">
        <v>750.1</v>
      </c>
      <c r="Y795" s="131">
        <v>0</v>
      </c>
      <c r="Z795" s="131">
        <v>0</v>
      </c>
      <c r="AA795" s="131">
        <v>0</v>
      </c>
      <c r="AB795" s="131">
        <v>0</v>
      </c>
      <c r="AC795" s="131">
        <v>0</v>
      </c>
      <c r="AD795" s="131">
        <v>0</v>
      </c>
      <c r="AE795" s="131">
        <v>0</v>
      </c>
      <c r="AF795" s="131">
        <v>0</v>
      </c>
      <c r="AG795" s="131">
        <v>101.1</v>
      </c>
      <c r="AH795" s="43">
        <v>859.6</v>
      </c>
    </row>
    <row r="796" spans="4:34">
      <c r="D796" s="62">
        <v>2012</v>
      </c>
      <c r="E796" s="62">
        <v>1</v>
      </c>
      <c r="F796" s="62">
        <v>2012</v>
      </c>
      <c r="G796" s="62">
        <v>2012</v>
      </c>
      <c r="H796" s="131">
        <v>0</v>
      </c>
      <c r="I796" s="131">
        <v>0</v>
      </c>
      <c r="J796" s="131">
        <v>0</v>
      </c>
      <c r="K796" s="131">
        <v>0</v>
      </c>
      <c r="L796" s="131">
        <v>0</v>
      </c>
      <c r="M796" s="131">
        <v>0</v>
      </c>
      <c r="N796" s="131">
        <v>9</v>
      </c>
      <c r="O796" s="131">
        <v>0</v>
      </c>
      <c r="P796" s="131">
        <v>0</v>
      </c>
      <c r="Q796" s="131">
        <v>0</v>
      </c>
      <c r="R796" s="131">
        <v>0</v>
      </c>
      <c r="S796" s="131">
        <v>0</v>
      </c>
      <c r="T796" s="131">
        <v>0</v>
      </c>
      <c r="U796" s="131">
        <v>0</v>
      </c>
      <c r="V796" s="131">
        <v>0</v>
      </c>
      <c r="W796" s="131">
        <v>0</v>
      </c>
      <c r="X796" s="131">
        <v>1032.0999999999999</v>
      </c>
      <c r="Y796" s="131">
        <v>0</v>
      </c>
      <c r="Z796" s="131">
        <v>0</v>
      </c>
      <c r="AA796" s="131">
        <v>0</v>
      </c>
      <c r="AB796" s="131">
        <v>0</v>
      </c>
      <c r="AC796" s="131">
        <v>0</v>
      </c>
      <c r="AD796" s="131">
        <v>0</v>
      </c>
      <c r="AE796" s="131">
        <v>0</v>
      </c>
      <c r="AF796" s="131">
        <v>0</v>
      </c>
      <c r="AG796" s="131">
        <v>99.8</v>
      </c>
      <c r="AH796" s="43">
        <v>1140.8999999999999</v>
      </c>
    </row>
    <row r="797" spans="4:34">
      <c r="D797" s="62">
        <v>2012</v>
      </c>
      <c r="E797" s="62">
        <v>2</v>
      </c>
      <c r="F797" s="62">
        <v>2012</v>
      </c>
      <c r="G797" s="62">
        <v>2012</v>
      </c>
      <c r="H797" s="131">
        <v>0</v>
      </c>
      <c r="I797" s="131">
        <v>0</v>
      </c>
      <c r="J797" s="131">
        <v>0</v>
      </c>
      <c r="K797" s="131">
        <v>0</v>
      </c>
      <c r="L797" s="131">
        <v>0</v>
      </c>
      <c r="M797" s="131">
        <v>0</v>
      </c>
      <c r="N797" s="131">
        <v>11</v>
      </c>
      <c r="O797" s="131">
        <v>0</v>
      </c>
      <c r="P797" s="131">
        <v>0</v>
      </c>
      <c r="Q797" s="131">
        <v>0</v>
      </c>
      <c r="R797" s="131">
        <v>0</v>
      </c>
      <c r="S797" s="131">
        <v>0</v>
      </c>
      <c r="T797" s="131">
        <v>0</v>
      </c>
      <c r="U797" s="131">
        <v>0</v>
      </c>
      <c r="V797" s="131">
        <v>0</v>
      </c>
      <c r="W797" s="131">
        <v>0</v>
      </c>
      <c r="X797" s="131">
        <v>897.9</v>
      </c>
      <c r="Y797" s="131">
        <v>0</v>
      </c>
      <c r="Z797" s="131">
        <v>0</v>
      </c>
      <c r="AA797" s="131">
        <v>0</v>
      </c>
      <c r="AB797" s="131">
        <v>0</v>
      </c>
      <c r="AC797" s="131">
        <v>0</v>
      </c>
      <c r="AD797" s="131">
        <v>0</v>
      </c>
      <c r="AE797" s="131">
        <v>0</v>
      </c>
      <c r="AF797" s="131">
        <v>0</v>
      </c>
      <c r="AG797" s="131">
        <v>84.2</v>
      </c>
      <c r="AH797" s="43">
        <v>993.1</v>
      </c>
    </row>
    <row r="798" spans="4:34">
      <c r="D798" s="62">
        <v>2012</v>
      </c>
      <c r="E798" s="62">
        <v>3</v>
      </c>
      <c r="F798" s="62">
        <v>2012</v>
      </c>
      <c r="G798" s="62">
        <v>2012</v>
      </c>
      <c r="H798" s="131">
        <v>0</v>
      </c>
      <c r="I798" s="131">
        <v>0</v>
      </c>
      <c r="J798" s="131">
        <v>0</v>
      </c>
      <c r="K798" s="131">
        <v>0</v>
      </c>
      <c r="L798" s="131">
        <v>0</v>
      </c>
      <c r="M798" s="131">
        <v>0</v>
      </c>
      <c r="N798" s="131">
        <v>6.2</v>
      </c>
      <c r="O798" s="131">
        <v>0</v>
      </c>
      <c r="P798" s="131">
        <v>0</v>
      </c>
      <c r="Q798" s="131">
        <v>0</v>
      </c>
      <c r="R798" s="131">
        <v>0</v>
      </c>
      <c r="S798" s="131">
        <v>0</v>
      </c>
      <c r="T798" s="131">
        <v>0</v>
      </c>
      <c r="U798" s="131">
        <v>0</v>
      </c>
      <c r="V798" s="131">
        <v>0</v>
      </c>
      <c r="W798" s="131">
        <v>0</v>
      </c>
      <c r="X798" s="131">
        <v>717.1</v>
      </c>
      <c r="Y798" s="131">
        <v>0</v>
      </c>
      <c r="Z798" s="131">
        <v>0</v>
      </c>
      <c r="AA798" s="131">
        <v>0</v>
      </c>
      <c r="AB798" s="131">
        <v>0</v>
      </c>
      <c r="AC798" s="131">
        <v>0</v>
      </c>
      <c r="AD798" s="131">
        <v>0</v>
      </c>
      <c r="AE798" s="131">
        <v>0</v>
      </c>
      <c r="AF798" s="131">
        <v>0</v>
      </c>
      <c r="AG798" s="131">
        <v>76.900000000000006</v>
      </c>
      <c r="AH798" s="43">
        <v>800.2</v>
      </c>
    </row>
    <row r="799" spans="4:34">
      <c r="D799" s="62">
        <v>2012</v>
      </c>
      <c r="E799" s="62">
        <v>4</v>
      </c>
      <c r="F799" s="62">
        <v>2012</v>
      </c>
      <c r="G799" s="62">
        <v>2012</v>
      </c>
      <c r="H799" s="131">
        <v>0</v>
      </c>
      <c r="I799" s="131">
        <v>0</v>
      </c>
      <c r="J799" s="131">
        <v>0</v>
      </c>
      <c r="K799" s="131">
        <v>0</v>
      </c>
      <c r="L799" s="131">
        <v>0</v>
      </c>
      <c r="M799" s="131">
        <v>0</v>
      </c>
      <c r="N799" s="131">
        <v>11.2</v>
      </c>
      <c r="O799" s="131">
        <v>0</v>
      </c>
      <c r="P799" s="131">
        <v>0</v>
      </c>
      <c r="Q799" s="131">
        <v>0</v>
      </c>
      <c r="R799" s="131">
        <v>0</v>
      </c>
      <c r="S799" s="131">
        <v>0</v>
      </c>
      <c r="T799" s="131">
        <v>0</v>
      </c>
      <c r="U799" s="131">
        <v>0</v>
      </c>
      <c r="V799" s="131">
        <v>0</v>
      </c>
      <c r="W799" s="131">
        <v>0</v>
      </c>
      <c r="X799" s="131">
        <v>715.2</v>
      </c>
      <c r="Y799" s="131">
        <v>0</v>
      </c>
      <c r="Z799" s="131">
        <v>0</v>
      </c>
      <c r="AA799" s="131">
        <v>0</v>
      </c>
      <c r="AB799" s="131">
        <v>0</v>
      </c>
      <c r="AC799" s="131">
        <v>0</v>
      </c>
      <c r="AD799" s="131">
        <v>0</v>
      </c>
      <c r="AE799" s="131">
        <v>0</v>
      </c>
      <c r="AF799" s="131">
        <v>0</v>
      </c>
      <c r="AG799" s="131">
        <v>122.1</v>
      </c>
      <c r="AH799" s="43">
        <v>848.50000000000011</v>
      </c>
    </row>
    <row r="800" spans="4:34">
      <c r="D800" s="62">
        <v>2012</v>
      </c>
      <c r="E800" s="62">
        <v>5</v>
      </c>
      <c r="F800" s="62">
        <v>2012</v>
      </c>
      <c r="G800" s="62">
        <v>2013</v>
      </c>
      <c r="H800" s="131">
        <v>0</v>
      </c>
      <c r="I800" s="131">
        <v>0</v>
      </c>
      <c r="J800" s="131">
        <v>0</v>
      </c>
      <c r="K800" s="131">
        <v>0</v>
      </c>
      <c r="L800" s="131">
        <v>0</v>
      </c>
      <c r="M800" s="131">
        <v>0</v>
      </c>
      <c r="N800" s="131">
        <v>72.099999999999994</v>
      </c>
      <c r="O800" s="131">
        <v>0</v>
      </c>
      <c r="P800" s="131">
        <v>0</v>
      </c>
      <c r="Q800" s="131">
        <v>0</v>
      </c>
      <c r="R800" s="131">
        <v>0</v>
      </c>
      <c r="S800" s="131">
        <v>0</v>
      </c>
      <c r="T800" s="131">
        <v>0</v>
      </c>
      <c r="U800" s="131">
        <v>0</v>
      </c>
      <c r="V800" s="131">
        <v>0</v>
      </c>
      <c r="W800" s="131">
        <v>0</v>
      </c>
      <c r="X800" s="131">
        <v>1373.8</v>
      </c>
      <c r="Y800" s="131">
        <v>0</v>
      </c>
      <c r="Z800" s="131">
        <v>0</v>
      </c>
      <c r="AA800" s="131">
        <v>0</v>
      </c>
      <c r="AB800" s="131">
        <v>0</v>
      </c>
      <c r="AC800" s="131">
        <v>0</v>
      </c>
      <c r="AD800" s="131">
        <v>0</v>
      </c>
      <c r="AE800" s="131">
        <v>0</v>
      </c>
      <c r="AF800" s="131">
        <v>0</v>
      </c>
      <c r="AG800" s="131">
        <v>576.79999999999995</v>
      </c>
      <c r="AH800" s="43">
        <v>2022.6999999999998</v>
      </c>
    </row>
    <row r="801" spans="4:34">
      <c r="D801" s="62">
        <v>2012</v>
      </c>
      <c r="E801" s="62">
        <v>6</v>
      </c>
      <c r="F801" s="62">
        <v>2012</v>
      </c>
      <c r="G801" s="62">
        <v>2013</v>
      </c>
      <c r="H801" s="131">
        <v>0</v>
      </c>
      <c r="I801" s="131">
        <v>0</v>
      </c>
      <c r="J801" s="131">
        <v>0</v>
      </c>
      <c r="K801" s="131">
        <v>0</v>
      </c>
      <c r="L801" s="131">
        <v>0</v>
      </c>
      <c r="M801" s="131">
        <v>0</v>
      </c>
      <c r="N801" s="131">
        <v>174.2</v>
      </c>
      <c r="O801" s="131">
        <v>0</v>
      </c>
      <c r="P801" s="131">
        <v>0</v>
      </c>
      <c r="Q801" s="131">
        <v>0</v>
      </c>
      <c r="R801" s="131">
        <v>0</v>
      </c>
      <c r="S801" s="131">
        <v>0</v>
      </c>
      <c r="T801" s="131">
        <v>0</v>
      </c>
      <c r="U801" s="131">
        <v>0</v>
      </c>
      <c r="V801" s="131">
        <v>0</v>
      </c>
      <c r="W801" s="131">
        <v>0</v>
      </c>
      <c r="X801" s="131">
        <v>2080.1</v>
      </c>
      <c r="Y801" s="131">
        <v>0</v>
      </c>
      <c r="Z801" s="131">
        <v>0</v>
      </c>
      <c r="AA801" s="131">
        <v>0</v>
      </c>
      <c r="AB801" s="131">
        <v>0</v>
      </c>
      <c r="AC801" s="131">
        <v>0</v>
      </c>
      <c r="AD801" s="131">
        <v>0</v>
      </c>
      <c r="AE801" s="131">
        <v>0</v>
      </c>
      <c r="AF801" s="131">
        <v>0</v>
      </c>
      <c r="AG801" s="131">
        <v>862.2</v>
      </c>
      <c r="AH801" s="43">
        <v>3116.5</v>
      </c>
    </row>
    <row r="802" spans="4:34">
      <c r="D802" s="62">
        <v>2012</v>
      </c>
      <c r="E802" s="62">
        <v>7</v>
      </c>
      <c r="F802" s="62">
        <v>2013</v>
      </c>
      <c r="G802" s="62">
        <v>2013</v>
      </c>
      <c r="H802" s="131">
        <v>0</v>
      </c>
      <c r="I802" s="131">
        <v>0</v>
      </c>
      <c r="J802" s="131">
        <v>0</v>
      </c>
      <c r="K802" s="131">
        <v>0</v>
      </c>
      <c r="L802" s="131">
        <v>0</v>
      </c>
      <c r="M802" s="131">
        <v>0</v>
      </c>
      <c r="N802" s="131">
        <v>200.6</v>
      </c>
      <c r="O802" s="131">
        <v>0</v>
      </c>
      <c r="P802" s="131">
        <v>0</v>
      </c>
      <c r="Q802" s="131">
        <v>0</v>
      </c>
      <c r="R802" s="131">
        <v>0</v>
      </c>
      <c r="S802" s="131">
        <v>0</v>
      </c>
      <c r="T802" s="131">
        <v>0</v>
      </c>
      <c r="U802" s="131">
        <v>0</v>
      </c>
      <c r="V802" s="131">
        <v>0</v>
      </c>
      <c r="W802" s="131">
        <v>0</v>
      </c>
      <c r="X802" s="131">
        <v>2306.5</v>
      </c>
      <c r="Y802" s="131">
        <v>0</v>
      </c>
      <c r="Z802" s="131">
        <v>0</v>
      </c>
      <c r="AA802" s="131">
        <v>0</v>
      </c>
      <c r="AB802" s="131">
        <v>0</v>
      </c>
      <c r="AC802" s="131">
        <v>0</v>
      </c>
      <c r="AD802" s="131">
        <v>0</v>
      </c>
      <c r="AE802" s="131">
        <v>0</v>
      </c>
      <c r="AF802" s="131">
        <v>0</v>
      </c>
      <c r="AG802" s="131">
        <v>969.8</v>
      </c>
      <c r="AH802" s="43">
        <v>3476.8999999999996</v>
      </c>
    </row>
    <row r="803" spans="4:34">
      <c r="D803" s="62">
        <v>2012</v>
      </c>
      <c r="E803" s="62">
        <v>8</v>
      </c>
      <c r="F803" s="62">
        <v>2013</v>
      </c>
      <c r="G803" s="62">
        <v>2013</v>
      </c>
      <c r="H803" s="131">
        <v>0</v>
      </c>
      <c r="I803" s="131">
        <v>0</v>
      </c>
      <c r="J803" s="131">
        <v>0</v>
      </c>
      <c r="K803" s="131">
        <v>0</v>
      </c>
      <c r="L803" s="131">
        <v>0</v>
      </c>
      <c r="M803" s="131">
        <v>0</v>
      </c>
      <c r="N803" s="131">
        <v>204.5</v>
      </c>
      <c r="O803" s="131">
        <v>0</v>
      </c>
      <c r="P803" s="131">
        <v>0</v>
      </c>
      <c r="Q803" s="131">
        <v>0</v>
      </c>
      <c r="R803" s="131">
        <v>0</v>
      </c>
      <c r="S803" s="131">
        <v>0</v>
      </c>
      <c r="T803" s="131">
        <v>0</v>
      </c>
      <c r="U803" s="131">
        <v>0</v>
      </c>
      <c r="V803" s="131">
        <v>0</v>
      </c>
      <c r="W803" s="131">
        <v>0</v>
      </c>
      <c r="X803" s="131">
        <v>2724.4</v>
      </c>
      <c r="Y803" s="131">
        <v>0</v>
      </c>
      <c r="Z803" s="131">
        <v>0</v>
      </c>
      <c r="AA803" s="131">
        <v>0</v>
      </c>
      <c r="AB803" s="131">
        <v>0</v>
      </c>
      <c r="AC803" s="131">
        <v>0</v>
      </c>
      <c r="AD803" s="131">
        <v>0</v>
      </c>
      <c r="AE803" s="131">
        <v>0</v>
      </c>
      <c r="AF803" s="131">
        <v>0</v>
      </c>
      <c r="AG803" s="131">
        <v>957.7</v>
      </c>
      <c r="AH803" s="43">
        <v>3886.6000000000004</v>
      </c>
    </row>
    <row r="804" spans="4:34">
      <c r="D804" s="62">
        <v>2012</v>
      </c>
      <c r="E804" s="62">
        <v>9</v>
      </c>
      <c r="F804" s="62">
        <v>2013</v>
      </c>
      <c r="G804" s="62">
        <v>2013</v>
      </c>
      <c r="H804" s="131">
        <v>0</v>
      </c>
      <c r="I804" s="131">
        <v>0</v>
      </c>
      <c r="J804" s="131">
        <v>0</v>
      </c>
      <c r="K804" s="131">
        <v>0</v>
      </c>
      <c r="L804" s="131">
        <v>0</v>
      </c>
      <c r="M804" s="131">
        <v>0</v>
      </c>
      <c r="N804" s="131">
        <v>182.9</v>
      </c>
      <c r="O804" s="131">
        <v>0</v>
      </c>
      <c r="P804" s="131">
        <v>0</v>
      </c>
      <c r="Q804" s="131">
        <v>0</v>
      </c>
      <c r="R804" s="131">
        <v>0</v>
      </c>
      <c r="S804" s="131">
        <v>0</v>
      </c>
      <c r="T804" s="131">
        <v>0</v>
      </c>
      <c r="U804" s="131">
        <v>0</v>
      </c>
      <c r="V804" s="131">
        <v>0</v>
      </c>
      <c r="W804" s="131">
        <v>0</v>
      </c>
      <c r="X804" s="131">
        <v>2441.4</v>
      </c>
      <c r="Y804" s="131">
        <v>0</v>
      </c>
      <c r="Z804" s="131">
        <v>0</v>
      </c>
      <c r="AA804" s="131">
        <v>0</v>
      </c>
      <c r="AB804" s="131">
        <v>0</v>
      </c>
      <c r="AC804" s="131">
        <v>0</v>
      </c>
      <c r="AD804" s="131">
        <v>0</v>
      </c>
      <c r="AE804" s="131">
        <v>0</v>
      </c>
      <c r="AF804" s="131">
        <v>0</v>
      </c>
      <c r="AG804" s="131">
        <v>916</v>
      </c>
      <c r="AH804" s="43">
        <v>3540.3</v>
      </c>
    </row>
    <row r="805" spans="4:34">
      <c r="D805" s="62">
        <v>2012</v>
      </c>
      <c r="E805" s="62">
        <v>10</v>
      </c>
      <c r="F805" s="62">
        <v>2013</v>
      </c>
      <c r="G805" s="62">
        <v>2013</v>
      </c>
      <c r="H805" s="131">
        <v>0</v>
      </c>
      <c r="I805" s="131">
        <v>0</v>
      </c>
      <c r="J805" s="131">
        <v>0</v>
      </c>
      <c r="K805" s="131">
        <v>0</v>
      </c>
      <c r="L805" s="131">
        <v>0</v>
      </c>
      <c r="M805" s="131">
        <v>0</v>
      </c>
      <c r="N805" s="131">
        <v>97.5</v>
      </c>
      <c r="O805" s="131">
        <v>0</v>
      </c>
      <c r="P805" s="131">
        <v>0</v>
      </c>
      <c r="Q805" s="131">
        <v>0</v>
      </c>
      <c r="R805" s="131">
        <v>0</v>
      </c>
      <c r="S805" s="131">
        <v>0</v>
      </c>
      <c r="T805" s="131">
        <v>0</v>
      </c>
      <c r="U805" s="131">
        <v>0</v>
      </c>
      <c r="V805" s="131">
        <v>0</v>
      </c>
      <c r="W805" s="131">
        <v>0</v>
      </c>
      <c r="X805" s="131">
        <v>1967.2</v>
      </c>
      <c r="Y805" s="131">
        <v>0</v>
      </c>
      <c r="Z805" s="131">
        <v>0</v>
      </c>
      <c r="AA805" s="131">
        <v>0</v>
      </c>
      <c r="AB805" s="131">
        <v>0</v>
      </c>
      <c r="AC805" s="131">
        <v>0</v>
      </c>
      <c r="AD805" s="131">
        <v>0</v>
      </c>
      <c r="AE805" s="131">
        <v>0</v>
      </c>
      <c r="AF805" s="131">
        <v>0</v>
      </c>
      <c r="AG805" s="131">
        <v>589.79999999999995</v>
      </c>
      <c r="AH805" s="43">
        <v>2654.5</v>
      </c>
    </row>
    <row r="806" spans="4:34">
      <c r="D806" s="62">
        <v>2012</v>
      </c>
      <c r="E806" s="62">
        <v>11</v>
      </c>
      <c r="F806" s="62">
        <v>2013</v>
      </c>
      <c r="G806" s="62">
        <v>2013</v>
      </c>
      <c r="H806" s="131">
        <v>0</v>
      </c>
      <c r="I806" s="131">
        <v>0</v>
      </c>
      <c r="J806" s="131">
        <v>0</v>
      </c>
      <c r="K806" s="131">
        <v>0</v>
      </c>
      <c r="L806" s="131">
        <v>0</v>
      </c>
      <c r="M806" s="131">
        <v>0</v>
      </c>
      <c r="N806" s="131">
        <v>0</v>
      </c>
      <c r="O806" s="131">
        <v>0</v>
      </c>
      <c r="P806" s="131">
        <v>0</v>
      </c>
      <c r="Q806" s="131">
        <v>0</v>
      </c>
      <c r="R806" s="131">
        <v>0</v>
      </c>
      <c r="S806" s="131">
        <v>0</v>
      </c>
      <c r="T806" s="131">
        <v>0</v>
      </c>
      <c r="U806" s="131">
        <v>0</v>
      </c>
      <c r="V806" s="131">
        <v>0</v>
      </c>
      <c r="W806" s="131">
        <v>0</v>
      </c>
      <c r="X806" s="131">
        <v>1416.7</v>
      </c>
      <c r="Y806" s="131">
        <v>0</v>
      </c>
      <c r="Z806" s="131">
        <v>0</v>
      </c>
      <c r="AA806" s="131">
        <v>0</v>
      </c>
      <c r="AB806" s="131">
        <v>0</v>
      </c>
      <c r="AC806" s="131">
        <v>0</v>
      </c>
      <c r="AD806" s="131">
        <v>0</v>
      </c>
      <c r="AE806" s="131">
        <v>0</v>
      </c>
      <c r="AF806" s="131">
        <v>0</v>
      </c>
      <c r="AG806" s="131">
        <v>369.3</v>
      </c>
      <c r="AH806" s="43">
        <v>1786</v>
      </c>
    </row>
    <row r="807" spans="4:34">
      <c r="D807" s="62">
        <v>2012</v>
      </c>
      <c r="E807" s="62">
        <v>12</v>
      </c>
      <c r="F807" s="62">
        <v>2013</v>
      </c>
      <c r="G807" s="62">
        <v>2013</v>
      </c>
      <c r="H807" s="131">
        <v>0</v>
      </c>
      <c r="I807" s="131">
        <v>0</v>
      </c>
      <c r="J807" s="131">
        <v>0</v>
      </c>
      <c r="K807" s="131">
        <v>0</v>
      </c>
      <c r="L807" s="131">
        <v>0</v>
      </c>
      <c r="M807" s="131">
        <v>0</v>
      </c>
      <c r="N807" s="131">
        <v>0</v>
      </c>
      <c r="O807" s="131">
        <v>0</v>
      </c>
      <c r="P807" s="131">
        <v>0</v>
      </c>
      <c r="Q807" s="131">
        <v>0</v>
      </c>
      <c r="R807" s="131">
        <v>0</v>
      </c>
      <c r="S807" s="131">
        <v>0</v>
      </c>
      <c r="T807" s="131">
        <v>0</v>
      </c>
      <c r="U807" s="131">
        <v>0</v>
      </c>
      <c r="V807" s="131">
        <v>0</v>
      </c>
      <c r="W807" s="131">
        <v>0</v>
      </c>
      <c r="X807" s="131">
        <v>575.5</v>
      </c>
      <c r="Y807" s="131">
        <v>0</v>
      </c>
      <c r="Z807" s="131">
        <v>0</v>
      </c>
      <c r="AA807" s="131">
        <v>0</v>
      </c>
      <c r="AB807" s="131">
        <v>0</v>
      </c>
      <c r="AC807" s="131">
        <v>0</v>
      </c>
      <c r="AD807" s="131">
        <v>0</v>
      </c>
      <c r="AE807" s="131">
        <v>0</v>
      </c>
      <c r="AF807" s="131">
        <v>0</v>
      </c>
      <c r="AG807" s="131">
        <v>50.9</v>
      </c>
      <c r="AH807" s="43">
        <v>626.4</v>
      </c>
    </row>
    <row r="808" spans="4:34">
      <c r="D808" s="62">
        <v>2013</v>
      </c>
      <c r="E808" s="62">
        <v>1</v>
      </c>
      <c r="F808" s="62">
        <v>2013</v>
      </c>
      <c r="G808" s="62">
        <v>2013</v>
      </c>
      <c r="H808" s="131">
        <v>0</v>
      </c>
      <c r="I808" s="131">
        <v>0</v>
      </c>
      <c r="J808" s="131">
        <v>0</v>
      </c>
      <c r="K808" s="131">
        <v>0</v>
      </c>
      <c r="L808" s="131">
        <v>0</v>
      </c>
      <c r="M808" s="131">
        <v>0</v>
      </c>
      <c r="N808" s="131">
        <v>0</v>
      </c>
      <c r="O808" s="131">
        <v>0</v>
      </c>
      <c r="P808" s="131">
        <v>0</v>
      </c>
      <c r="Q808" s="131">
        <v>0</v>
      </c>
      <c r="R808" s="131">
        <v>0</v>
      </c>
      <c r="S808" s="131">
        <v>0</v>
      </c>
      <c r="T808" s="131">
        <v>0</v>
      </c>
      <c r="U808" s="131">
        <v>0</v>
      </c>
      <c r="V808" s="131">
        <v>0</v>
      </c>
      <c r="W808" s="131">
        <v>0</v>
      </c>
      <c r="X808" s="131">
        <v>0</v>
      </c>
      <c r="Y808" s="131">
        <v>0</v>
      </c>
      <c r="Z808" s="131">
        <v>0</v>
      </c>
      <c r="AA808" s="131">
        <v>0</v>
      </c>
      <c r="AB808" s="131">
        <v>0</v>
      </c>
      <c r="AC808" s="131">
        <v>0</v>
      </c>
      <c r="AD808" s="131">
        <v>0</v>
      </c>
      <c r="AE808" s="131">
        <v>0</v>
      </c>
      <c r="AF808" s="131">
        <v>0</v>
      </c>
      <c r="AG808" s="131">
        <v>0</v>
      </c>
      <c r="AH808" s="43">
        <v>0</v>
      </c>
    </row>
    <row r="809" spans="4:34">
      <c r="D809" s="62">
        <v>2013</v>
      </c>
      <c r="E809" s="62">
        <v>2</v>
      </c>
      <c r="F809" s="62">
        <v>2013</v>
      </c>
      <c r="G809" s="62">
        <v>2013</v>
      </c>
      <c r="H809" s="131">
        <v>0</v>
      </c>
      <c r="I809" s="131">
        <v>0</v>
      </c>
      <c r="J809" s="131">
        <v>0</v>
      </c>
      <c r="K809" s="131">
        <v>0</v>
      </c>
      <c r="L809" s="131">
        <v>0</v>
      </c>
      <c r="M809" s="131">
        <v>0</v>
      </c>
      <c r="N809" s="131">
        <v>0</v>
      </c>
      <c r="O809" s="131">
        <v>0</v>
      </c>
      <c r="P809" s="131">
        <v>0</v>
      </c>
      <c r="Q809" s="131">
        <v>0</v>
      </c>
      <c r="R809" s="131">
        <v>0</v>
      </c>
      <c r="S809" s="131">
        <v>0</v>
      </c>
      <c r="T809" s="131">
        <v>0</v>
      </c>
      <c r="U809" s="131">
        <v>0</v>
      </c>
      <c r="V809" s="131">
        <v>0</v>
      </c>
      <c r="W809" s="131">
        <v>0</v>
      </c>
      <c r="X809" s="131">
        <v>0</v>
      </c>
      <c r="Y809" s="131">
        <v>0</v>
      </c>
      <c r="Z809" s="131">
        <v>0</v>
      </c>
      <c r="AA809" s="131">
        <v>0</v>
      </c>
      <c r="AB809" s="131">
        <v>0</v>
      </c>
      <c r="AC809" s="131">
        <v>0</v>
      </c>
      <c r="AD809" s="131">
        <v>0</v>
      </c>
      <c r="AE809" s="131">
        <v>0</v>
      </c>
      <c r="AF809" s="131">
        <v>0</v>
      </c>
      <c r="AG809" s="131">
        <v>0</v>
      </c>
      <c r="AH809" s="43">
        <v>0</v>
      </c>
    </row>
    <row r="810" spans="4:34">
      <c r="D810" s="62">
        <v>2013</v>
      </c>
      <c r="E810" s="62">
        <v>3</v>
      </c>
      <c r="F810" s="62">
        <v>2013</v>
      </c>
      <c r="G810" s="62">
        <v>2013</v>
      </c>
      <c r="H810" s="131">
        <v>0</v>
      </c>
      <c r="I810" s="131">
        <v>0</v>
      </c>
      <c r="J810" s="131">
        <v>0</v>
      </c>
      <c r="K810" s="131">
        <v>0</v>
      </c>
      <c r="L810" s="131">
        <v>0</v>
      </c>
      <c r="M810" s="131">
        <v>0</v>
      </c>
      <c r="N810" s="131">
        <v>0</v>
      </c>
      <c r="O810" s="131">
        <v>0</v>
      </c>
      <c r="P810" s="131">
        <v>0</v>
      </c>
      <c r="Q810" s="131">
        <v>0</v>
      </c>
      <c r="R810" s="131">
        <v>0</v>
      </c>
      <c r="S810" s="131">
        <v>0</v>
      </c>
      <c r="T810" s="131">
        <v>0</v>
      </c>
      <c r="U810" s="131">
        <v>0</v>
      </c>
      <c r="V810" s="131">
        <v>0</v>
      </c>
      <c r="W810" s="131">
        <v>0</v>
      </c>
      <c r="X810" s="131">
        <v>0</v>
      </c>
      <c r="Y810" s="131">
        <v>0</v>
      </c>
      <c r="Z810" s="131">
        <v>0</v>
      </c>
      <c r="AA810" s="131">
        <v>0</v>
      </c>
      <c r="AB810" s="131">
        <v>0</v>
      </c>
      <c r="AC810" s="131">
        <v>0</v>
      </c>
      <c r="AD810" s="131">
        <v>0</v>
      </c>
      <c r="AE810" s="131">
        <v>0</v>
      </c>
      <c r="AF810" s="131">
        <v>0</v>
      </c>
      <c r="AG810" s="131">
        <v>0</v>
      </c>
      <c r="AH810" s="43">
        <v>0</v>
      </c>
    </row>
    <row r="811" spans="4:34">
      <c r="D811" s="62">
        <v>2013</v>
      </c>
      <c r="E811" s="62">
        <v>4</v>
      </c>
      <c r="F811" s="62">
        <v>2013</v>
      </c>
      <c r="G811" s="62">
        <v>2013</v>
      </c>
      <c r="H811" s="131">
        <v>0</v>
      </c>
      <c r="I811" s="131">
        <v>0</v>
      </c>
      <c r="J811" s="131">
        <v>0</v>
      </c>
      <c r="K811" s="131">
        <v>0</v>
      </c>
      <c r="L811" s="131">
        <v>0</v>
      </c>
      <c r="M811" s="131">
        <v>0</v>
      </c>
      <c r="N811" s="131">
        <v>0</v>
      </c>
      <c r="O811" s="131">
        <v>0</v>
      </c>
      <c r="P811" s="131">
        <v>0</v>
      </c>
      <c r="Q811" s="131">
        <v>0</v>
      </c>
      <c r="R811" s="131">
        <v>0</v>
      </c>
      <c r="S811" s="131">
        <v>0</v>
      </c>
      <c r="T811" s="131">
        <v>0</v>
      </c>
      <c r="U811" s="131">
        <v>0</v>
      </c>
      <c r="V811" s="131">
        <v>0</v>
      </c>
      <c r="W811" s="131">
        <v>0</v>
      </c>
      <c r="X811" s="131">
        <v>0</v>
      </c>
      <c r="Y811" s="131">
        <v>0</v>
      </c>
      <c r="Z811" s="131">
        <v>0</v>
      </c>
      <c r="AA811" s="131">
        <v>0</v>
      </c>
      <c r="AB811" s="131">
        <v>0</v>
      </c>
      <c r="AC811" s="131">
        <v>0</v>
      </c>
      <c r="AD811" s="131">
        <v>0</v>
      </c>
      <c r="AE811" s="131">
        <v>0</v>
      </c>
      <c r="AF811" s="131">
        <v>0</v>
      </c>
      <c r="AG811" s="131">
        <v>0</v>
      </c>
      <c r="AH811" s="43">
        <v>0</v>
      </c>
    </row>
    <row r="812" spans="4:34">
      <c r="D812" s="62">
        <v>2013</v>
      </c>
      <c r="E812" s="62">
        <v>5</v>
      </c>
      <c r="F812" s="62">
        <v>2013</v>
      </c>
      <c r="G812" s="62">
        <v>2014</v>
      </c>
      <c r="H812" s="131">
        <v>0</v>
      </c>
      <c r="I812" s="131">
        <v>0</v>
      </c>
      <c r="J812" s="131">
        <v>0</v>
      </c>
      <c r="K812" s="131">
        <v>0</v>
      </c>
      <c r="L812" s="131">
        <v>0</v>
      </c>
      <c r="M812" s="131">
        <v>0</v>
      </c>
      <c r="N812" s="131">
        <v>0</v>
      </c>
      <c r="O812" s="131">
        <v>0</v>
      </c>
      <c r="P812" s="131">
        <v>0</v>
      </c>
      <c r="Q812" s="131">
        <v>0</v>
      </c>
      <c r="R812" s="131">
        <v>0</v>
      </c>
      <c r="S812" s="131">
        <v>0</v>
      </c>
      <c r="T812" s="131">
        <v>0</v>
      </c>
      <c r="U812" s="131">
        <v>0</v>
      </c>
      <c r="V812" s="131">
        <v>0</v>
      </c>
      <c r="W812" s="131">
        <v>0</v>
      </c>
      <c r="X812" s="131">
        <v>0</v>
      </c>
      <c r="Y812" s="131">
        <v>0</v>
      </c>
      <c r="Z812" s="131">
        <v>0</v>
      </c>
      <c r="AA812" s="131">
        <v>0</v>
      </c>
      <c r="AB812" s="131">
        <v>0</v>
      </c>
      <c r="AC812" s="131">
        <v>0</v>
      </c>
      <c r="AD812" s="131">
        <v>0</v>
      </c>
      <c r="AE812" s="131">
        <v>0</v>
      </c>
      <c r="AF812" s="131">
        <v>0</v>
      </c>
      <c r="AG812" s="131">
        <v>0</v>
      </c>
      <c r="AH812" s="43">
        <v>0</v>
      </c>
    </row>
    <row r="813" spans="4:34">
      <c r="D813" s="62">
        <v>2013</v>
      </c>
      <c r="E813" s="62">
        <v>6</v>
      </c>
      <c r="F813" s="62">
        <v>2013</v>
      </c>
      <c r="G813" s="62">
        <v>2014</v>
      </c>
      <c r="H813" s="131">
        <v>0</v>
      </c>
      <c r="I813" s="131">
        <v>0</v>
      </c>
      <c r="J813" s="131">
        <v>0</v>
      </c>
      <c r="K813" s="131">
        <v>0</v>
      </c>
      <c r="L813" s="131">
        <v>0</v>
      </c>
      <c r="M813" s="131">
        <v>0</v>
      </c>
      <c r="N813" s="131">
        <v>0</v>
      </c>
      <c r="O813" s="131">
        <v>0</v>
      </c>
      <c r="P813" s="131">
        <v>0</v>
      </c>
      <c r="Q813" s="131">
        <v>0</v>
      </c>
      <c r="R813" s="131">
        <v>0</v>
      </c>
      <c r="S813" s="131">
        <v>0</v>
      </c>
      <c r="T813" s="131">
        <v>0</v>
      </c>
      <c r="U813" s="131">
        <v>0</v>
      </c>
      <c r="V813" s="131">
        <v>0</v>
      </c>
      <c r="W813" s="131">
        <v>0</v>
      </c>
      <c r="X813" s="131">
        <v>0</v>
      </c>
      <c r="Y813" s="131">
        <v>0</v>
      </c>
      <c r="Z813" s="131">
        <v>0</v>
      </c>
      <c r="AA813" s="131">
        <v>0</v>
      </c>
      <c r="AB813" s="131">
        <v>0</v>
      </c>
      <c r="AC813" s="131">
        <v>0</v>
      </c>
      <c r="AD813" s="131">
        <v>0</v>
      </c>
      <c r="AE813" s="131">
        <v>0</v>
      </c>
      <c r="AF813" s="131">
        <v>0</v>
      </c>
      <c r="AG813" s="131">
        <v>0</v>
      </c>
      <c r="AH813" s="43">
        <v>0</v>
      </c>
    </row>
    <row r="814" spans="4:34">
      <c r="D814" s="62">
        <v>2013</v>
      </c>
      <c r="E814" s="62">
        <v>7</v>
      </c>
      <c r="F814" s="62">
        <v>2014</v>
      </c>
      <c r="G814" s="62">
        <v>2014</v>
      </c>
      <c r="H814" s="131">
        <v>0</v>
      </c>
      <c r="I814" s="131">
        <v>0</v>
      </c>
      <c r="J814" s="131">
        <v>0</v>
      </c>
      <c r="K814" s="131">
        <v>0</v>
      </c>
      <c r="L814" s="131">
        <v>0</v>
      </c>
      <c r="M814" s="131">
        <v>0</v>
      </c>
      <c r="N814" s="131">
        <v>0</v>
      </c>
      <c r="O814" s="131">
        <v>0</v>
      </c>
      <c r="P814" s="131">
        <v>0</v>
      </c>
      <c r="Q814" s="131">
        <v>0</v>
      </c>
      <c r="R814" s="131">
        <v>0</v>
      </c>
      <c r="S814" s="131">
        <v>0</v>
      </c>
      <c r="T814" s="131">
        <v>0</v>
      </c>
      <c r="U814" s="131">
        <v>0</v>
      </c>
      <c r="V814" s="131">
        <v>0</v>
      </c>
      <c r="W814" s="131">
        <v>0</v>
      </c>
      <c r="X814" s="131">
        <v>0</v>
      </c>
      <c r="Y814" s="131">
        <v>0</v>
      </c>
      <c r="Z814" s="131">
        <v>0</v>
      </c>
      <c r="AA814" s="131">
        <v>0</v>
      </c>
      <c r="AB814" s="131">
        <v>0</v>
      </c>
      <c r="AC814" s="131">
        <v>0</v>
      </c>
      <c r="AD814" s="131">
        <v>0</v>
      </c>
      <c r="AE814" s="131">
        <v>0</v>
      </c>
      <c r="AF814" s="131">
        <v>0</v>
      </c>
      <c r="AG814" s="131">
        <v>0</v>
      </c>
      <c r="AH814" s="43">
        <v>0</v>
      </c>
    </row>
    <row r="815" spans="4:34">
      <c r="D815" s="62">
        <v>2013</v>
      </c>
      <c r="E815" s="62">
        <v>8</v>
      </c>
      <c r="F815" s="62">
        <v>2014</v>
      </c>
      <c r="G815" s="62">
        <v>2014</v>
      </c>
      <c r="H815" s="131">
        <v>0</v>
      </c>
      <c r="I815" s="131">
        <v>0</v>
      </c>
      <c r="J815" s="131">
        <v>0</v>
      </c>
      <c r="K815" s="131">
        <v>0</v>
      </c>
      <c r="L815" s="131">
        <v>0</v>
      </c>
      <c r="M815" s="131">
        <v>0</v>
      </c>
      <c r="N815" s="131">
        <v>0</v>
      </c>
      <c r="O815" s="131">
        <v>0</v>
      </c>
      <c r="P815" s="131">
        <v>0</v>
      </c>
      <c r="Q815" s="131">
        <v>0</v>
      </c>
      <c r="R815" s="131">
        <v>0</v>
      </c>
      <c r="S815" s="131">
        <v>0</v>
      </c>
      <c r="T815" s="131">
        <v>0</v>
      </c>
      <c r="U815" s="131">
        <v>0</v>
      </c>
      <c r="V815" s="131">
        <v>0</v>
      </c>
      <c r="W815" s="131">
        <v>0</v>
      </c>
      <c r="X815" s="131">
        <v>0</v>
      </c>
      <c r="Y815" s="131">
        <v>0</v>
      </c>
      <c r="Z815" s="131">
        <v>0</v>
      </c>
      <c r="AA815" s="131">
        <v>0</v>
      </c>
      <c r="AB815" s="131">
        <v>0</v>
      </c>
      <c r="AC815" s="131">
        <v>0</v>
      </c>
      <c r="AD815" s="131">
        <v>0</v>
      </c>
      <c r="AE815" s="131">
        <v>0</v>
      </c>
      <c r="AF815" s="131">
        <v>0</v>
      </c>
      <c r="AG815" s="131">
        <v>0</v>
      </c>
      <c r="AH815" s="43">
        <v>0</v>
      </c>
    </row>
    <row r="816" spans="4:34">
      <c r="D816" s="62">
        <v>2013</v>
      </c>
      <c r="E816" s="62">
        <v>9</v>
      </c>
      <c r="F816" s="62">
        <v>2014</v>
      </c>
      <c r="G816" s="62">
        <v>2014</v>
      </c>
      <c r="H816" s="131">
        <v>0</v>
      </c>
      <c r="I816" s="131">
        <v>0</v>
      </c>
      <c r="J816" s="131">
        <v>0</v>
      </c>
      <c r="K816" s="131">
        <v>0</v>
      </c>
      <c r="L816" s="131">
        <v>0</v>
      </c>
      <c r="M816" s="131">
        <v>0</v>
      </c>
      <c r="N816" s="131">
        <v>0</v>
      </c>
      <c r="O816" s="131">
        <v>0</v>
      </c>
      <c r="P816" s="131">
        <v>0</v>
      </c>
      <c r="Q816" s="131">
        <v>0</v>
      </c>
      <c r="R816" s="131">
        <v>0</v>
      </c>
      <c r="S816" s="131">
        <v>0</v>
      </c>
      <c r="T816" s="131">
        <v>0</v>
      </c>
      <c r="U816" s="131">
        <v>0</v>
      </c>
      <c r="V816" s="131">
        <v>0</v>
      </c>
      <c r="W816" s="131">
        <v>0</v>
      </c>
      <c r="X816" s="131">
        <v>0</v>
      </c>
      <c r="Y816" s="131">
        <v>0</v>
      </c>
      <c r="Z816" s="131">
        <v>0</v>
      </c>
      <c r="AA816" s="131">
        <v>0</v>
      </c>
      <c r="AB816" s="131">
        <v>0</v>
      </c>
      <c r="AC816" s="131">
        <v>0</v>
      </c>
      <c r="AD816" s="131">
        <v>0</v>
      </c>
      <c r="AE816" s="131">
        <v>0</v>
      </c>
      <c r="AF816" s="131">
        <v>0</v>
      </c>
      <c r="AG816" s="131">
        <v>0</v>
      </c>
      <c r="AH816" s="43">
        <v>0</v>
      </c>
    </row>
    <row r="817" spans="4:34">
      <c r="D817" s="62">
        <v>2013</v>
      </c>
      <c r="E817" s="62">
        <v>10</v>
      </c>
      <c r="F817" s="62">
        <v>2014</v>
      </c>
      <c r="G817" s="62">
        <v>2014</v>
      </c>
      <c r="H817" s="131">
        <v>0</v>
      </c>
      <c r="I817" s="131">
        <v>0</v>
      </c>
      <c r="J817" s="131">
        <v>0</v>
      </c>
      <c r="K817" s="131">
        <v>0</v>
      </c>
      <c r="L817" s="131">
        <v>0</v>
      </c>
      <c r="M817" s="131">
        <v>0</v>
      </c>
      <c r="N817" s="131">
        <v>0</v>
      </c>
      <c r="O817" s="131">
        <v>0</v>
      </c>
      <c r="P817" s="131">
        <v>0</v>
      </c>
      <c r="Q817" s="131">
        <v>0</v>
      </c>
      <c r="R817" s="131">
        <v>0</v>
      </c>
      <c r="S817" s="131">
        <v>0</v>
      </c>
      <c r="T817" s="131">
        <v>0</v>
      </c>
      <c r="U817" s="131">
        <v>0</v>
      </c>
      <c r="V817" s="131">
        <v>0</v>
      </c>
      <c r="W817" s="131">
        <v>0</v>
      </c>
      <c r="X817" s="131">
        <v>0</v>
      </c>
      <c r="Y817" s="131">
        <v>0</v>
      </c>
      <c r="Z817" s="131">
        <v>0</v>
      </c>
      <c r="AA817" s="131">
        <v>0</v>
      </c>
      <c r="AB817" s="131">
        <v>0</v>
      </c>
      <c r="AC817" s="131">
        <v>0</v>
      </c>
      <c r="AD817" s="131">
        <v>0</v>
      </c>
      <c r="AE817" s="131">
        <v>0</v>
      </c>
      <c r="AF817" s="131">
        <v>0</v>
      </c>
      <c r="AG817" s="131">
        <v>0</v>
      </c>
      <c r="AH817" s="43">
        <v>0</v>
      </c>
    </row>
    <row r="818" spans="4:34">
      <c r="D818" s="62">
        <v>2013</v>
      </c>
      <c r="E818" s="62">
        <v>11</v>
      </c>
      <c r="F818" s="62">
        <v>2014</v>
      </c>
      <c r="G818" s="62">
        <v>2014</v>
      </c>
      <c r="H818" s="131">
        <v>0</v>
      </c>
      <c r="I818" s="131">
        <v>0</v>
      </c>
      <c r="J818" s="131">
        <v>0</v>
      </c>
      <c r="K818" s="131">
        <v>0</v>
      </c>
      <c r="L818" s="131">
        <v>0</v>
      </c>
      <c r="M818" s="131">
        <v>0</v>
      </c>
      <c r="N818" s="131">
        <v>0</v>
      </c>
      <c r="O818" s="131">
        <v>0</v>
      </c>
      <c r="P818" s="131">
        <v>0</v>
      </c>
      <c r="Q818" s="131">
        <v>0</v>
      </c>
      <c r="R818" s="131">
        <v>0</v>
      </c>
      <c r="S818" s="131">
        <v>0</v>
      </c>
      <c r="T818" s="131">
        <v>0</v>
      </c>
      <c r="U818" s="131">
        <v>0</v>
      </c>
      <c r="V818" s="131">
        <v>0</v>
      </c>
      <c r="W818" s="131">
        <v>0</v>
      </c>
      <c r="X818" s="131">
        <v>0</v>
      </c>
      <c r="Y818" s="131">
        <v>0</v>
      </c>
      <c r="Z818" s="131">
        <v>0</v>
      </c>
      <c r="AA818" s="131">
        <v>0</v>
      </c>
      <c r="AB818" s="131">
        <v>0</v>
      </c>
      <c r="AC818" s="131">
        <v>0</v>
      </c>
      <c r="AD818" s="131">
        <v>0</v>
      </c>
      <c r="AE818" s="131">
        <v>0</v>
      </c>
      <c r="AF818" s="131">
        <v>0</v>
      </c>
      <c r="AG818" s="131">
        <v>0</v>
      </c>
      <c r="AH818" s="43">
        <v>0</v>
      </c>
    </row>
    <row r="819" spans="4:34">
      <c r="D819" s="62">
        <v>2013</v>
      </c>
      <c r="E819" s="62">
        <v>12</v>
      </c>
      <c r="F819" s="62">
        <v>2014</v>
      </c>
      <c r="G819" s="62">
        <v>2014</v>
      </c>
      <c r="H819" s="131">
        <v>0</v>
      </c>
      <c r="I819" s="131">
        <v>0</v>
      </c>
      <c r="J819" s="131">
        <v>0</v>
      </c>
      <c r="K819" s="131">
        <v>0</v>
      </c>
      <c r="L819" s="131">
        <v>0</v>
      </c>
      <c r="M819" s="131">
        <v>0</v>
      </c>
      <c r="N819" s="131">
        <v>0</v>
      </c>
      <c r="O819" s="131">
        <v>0</v>
      </c>
      <c r="P819" s="131">
        <v>0</v>
      </c>
      <c r="Q819" s="131">
        <v>0</v>
      </c>
      <c r="R819" s="131">
        <v>0</v>
      </c>
      <c r="S819" s="131">
        <v>0</v>
      </c>
      <c r="T819" s="131">
        <v>0</v>
      </c>
      <c r="U819" s="131">
        <v>0</v>
      </c>
      <c r="V819" s="131">
        <v>0</v>
      </c>
      <c r="W819" s="131">
        <v>0</v>
      </c>
      <c r="X819" s="131">
        <v>0</v>
      </c>
      <c r="Y819" s="131">
        <v>0</v>
      </c>
      <c r="Z819" s="131">
        <v>0</v>
      </c>
      <c r="AA819" s="131">
        <v>0</v>
      </c>
      <c r="AB819" s="131">
        <v>0</v>
      </c>
      <c r="AC819" s="131">
        <v>0</v>
      </c>
      <c r="AD819" s="131">
        <v>0</v>
      </c>
      <c r="AE819" s="131">
        <v>0</v>
      </c>
      <c r="AF819" s="131">
        <v>0</v>
      </c>
      <c r="AG819" s="131">
        <v>0</v>
      </c>
      <c r="AH819" s="43">
        <v>0</v>
      </c>
    </row>
    <row r="820" spans="4:34">
      <c r="D820" s="62">
        <v>2014</v>
      </c>
      <c r="E820" s="62">
        <v>1</v>
      </c>
      <c r="F820" s="62">
        <v>2014</v>
      </c>
      <c r="G820" s="62">
        <v>2014</v>
      </c>
      <c r="H820" s="131">
        <v>0</v>
      </c>
      <c r="I820" s="131">
        <v>0</v>
      </c>
      <c r="J820" s="131">
        <v>0</v>
      </c>
      <c r="K820" s="131">
        <v>0</v>
      </c>
      <c r="L820" s="131">
        <v>0</v>
      </c>
      <c r="M820" s="131">
        <v>0</v>
      </c>
      <c r="N820" s="131">
        <v>0</v>
      </c>
      <c r="O820" s="131">
        <v>0</v>
      </c>
      <c r="P820" s="131">
        <v>0</v>
      </c>
      <c r="Q820" s="131">
        <v>0</v>
      </c>
      <c r="R820" s="131">
        <v>0</v>
      </c>
      <c r="S820" s="131">
        <v>0</v>
      </c>
      <c r="T820" s="131">
        <v>0</v>
      </c>
      <c r="U820" s="131">
        <v>0</v>
      </c>
      <c r="V820" s="131">
        <v>0</v>
      </c>
      <c r="W820" s="131">
        <v>0</v>
      </c>
      <c r="X820" s="131">
        <v>0</v>
      </c>
      <c r="Y820" s="131">
        <v>0</v>
      </c>
      <c r="Z820" s="131">
        <v>0</v>
      </c>
      <c r="AA820" s="131">
        <v>0</v>
      </c>
      <c r="AB820" s="131">
        <v>0</v>
      </c>
      <c r="AC820" s="131">
        <v>0</v>
      </c>
      <c r="AD820" s="131">
        <v>0</v>
      </c>
      <c r="AE820" s="131">
        <v>0</v>
      </c>
      <c r="AF820" s="131">
        <v>0</v>
      </c>
      <c r="AG820" s="131">
        <v>0</v>
      </c>
      <c r="AH820" s="43">
        <v>0</v>
      </c>
    </row>
    <row r="821" spans="4:34">
      <c r="D821" s="62">
        <v>2014</v>
      </c>
      <c r="E821" s="62">
        <v>2</v>
      </c>
      <c r="F821" s="62">
        <v>2014</v>
      </c>
      <c r="G821" s="62">
        <v>2014</v>
      </c>
      <c r="H821" s="131">
        <v>0</v>
      </c>
      <c r="I821" s="131">
        <v>0</v>
      </c>
      <c r="J821" s="131">
        <v>0</v>
      </c>
      <c r="K821" s="131">
        <v>0</v>
      </c>
      <c r="L821" s="131">
        <v>0</v>
      </c>
      <c r="M821" s="131">
        <v>0</v>
      </c>
      <c r="N821" s="131">
        <v>0</v>
      </c>
      <c r="O821" s="131">
        <v>0</v>
      </c>
      <c r="P821" s="131">
        <v>0</v>
      </c>
      <c r="Q821" s="131">
        <v>0</v>
      </c>
      <c r="R821" s="131">
        <v>0</v>
      </c>
      <c r="S821" s="131">
        <v>0</v>
      </c>
      <c r="T821" s="131">
        <v>0</v>
      </c>
      <c r="U821" s="131">
        <v>0</v>
      </c>
      <c r="V821" s="131">
        <v>0</v>
      </c>
      <c r="W821" s="131">
        <v>0</v>
      </c>
      <c r="X821" s="131">
        <v>0</v>
      </c>
      <c r="Y821" s="131">
        <v>0</v>
      </c>
      <c r="Z821" s="131">
        <v>0</v>
      </c>
      <c r="AA821" s="131">
        <v>0</v>
      </c>
      <c r="AB821" s="131">
        <v>0</v>
      </c>
      <c r="AC821" s="131">
        <v>0</v>
      </c>
      <c r="AD821" s="131">
        <v>0</v>
      </c>
      <c r="AE821" s="131">
        <v>0</v>
      </c>
      <c r="AF821" s="131">
        <v>0</v>
      </c>
      <c r="AG821" s="131">
        <v>0</v>
      </c>
      <c r="AH821" s="43">
        <v>0</v>
      </c>
    </row>
    <row r="822" spans="4:34">
      <c r="D822" s="62">
        <v>2014</v>
      </c>
      <c r="E822" s="62">
        <v>3</v>
      </c>
      <c r="F822" s="62">
        <v>2014</v>
      </c>
      <c r="G822" s="62">
        <v>2014</v>
      </c>
      <c r="H822" s="131">
        <v>0</v>
      </c>
      <c r="I822" s="131">
        <v>0</v>
      </c>
      <c r="J822" s="131">
        <v>0</v>
      </c>
      <c r="K822" s="131">
        <v>0</v>
      </c>
      <c r="L822" s="131">
        <v>0</v>
      </c>
      <c r="M822" s="131">
        <v>0</v>
      </c>
      <c r="N822" s="131">
        <v>0</v>
      </c>
      <c r="O822" s="131">
        <v>0</v>
      </c>
      <c r="P822" s="131">
        <v>0</v>
      </c>
      <c r="Q822" s="131">
        <v>0</v>
      </c>
      <c r="R822" s="131">
        <v>0</v>
      </c>
      <c r="S822" s="131">
        <v>0</v>
      </c>
      <c r="T822" s="131">
        <v>0</v>
      </c>
      <c r="U822" s="131">
        <v>0</v>
      </c>
      <c r="V822" s="131">
        <v>0</v>
      </c>
      <c r="W822" s="131">
        <v>0</v>
      </c>
      <c r="X822" s="131">
        <v>0</v>
      </c>
      <c r="Y822" s="131">
        <v>0</v>
      </c>
      <c r="Z822" s="131">
        <v>0</v>
      </c>
      <c r="AA822" s="131">
        <v>0</v>
      </c>
      <c r="AB822" s="131">
        <v>0</v>
      </c>
      <c r="AC822" s="131">
        <v>0</v>
      </c>
      <c r="AD822" s="131">
        <v>0</v>
      </c>
      <c r="AE822" s="131">
        <v>0</v>
      </c>
      <c r="AF822" s="131">
        <v>0</v>
      </c>
      <c r="AG822" s="131">
        <v>0</v>
      </c>
      <c r="AH822" s="43">
        <v>0</v>
      </c>
    </row>
    <row r="823" spans="4:34">
      <c r="D823" s="62">
        <v>2014</v>
      </c>
      <c r="E823" s="62">
        <v>4</v>
      </c>
      <c r="F823" s="62">
        <v>2014</v>
      </c>
      <c r="G823" s="62">
        <v>2014</v>
      </c>
      <c r="H823" s="131">
        <v>0</v>
      </c>
      <c r="I823" s="131">
        <v>0</v>
      </c>
      <c r="J823" s="131">
        <v>0</v>
      </c>
      <c r="K823" s="131">
        <v>0</v>
      </c>
      <c r="L823" s="131">
        <v>0</v>
      </c>
      <c r="M823" s="131">
        <v>0</v>
      </c>
      <c r="N823" s="131">
        <v>0</v>
      </c>
      <c r="O823" s="131">
        <v>0</v>
      </c>
      <c r="P823" s="131">
        <v>0</v>
      </c>
      <c r="Q823" s="131">
        <v>0</v>
      </c>
      <c r="R823" s="131">
        <v>0</v>
      </c>
      <c r="S823" s="131">
        <v>0</v>
      </c>
      <c r="T823" s="131">
        <v>0</v>
      </c>
      <c r="U823" s="131">
        <v>0</v>
      </c>
      <c r="V823" s="131">
        <v>0</v>
      </c>
      <c r="W823" s="131">
        <v>0</v>
      </c>
      <c r="X823" s="131">
        <v>0</v>
      </c>
      <c r="Y823" s="131">
        <v>0</v>
      </c>
      <c r="Z823" s="131">
        <v>0</v>
      </c>
      <c r="AA823" s="131">
        <v>0</v>
      </c>
      <c r="AB823" s="131">
        <v>0</v>
      </c>
      <c r="AC823" s="131">
        <v>0</v>
      </c>
      <c r="AD823" s="131">
        <v>0</v>
      </c>
      <c r="AE823" s="131">
        <v>0</v>
      </c>
      <c r="AF823" s="131">
        <v>0</v>
      </c>
      <c r="AG823" s="131">
        <v>0</v>
      </c>
      <c r="AH823" s="43">
        <v>0</v>
      </c>
    </row>
    <row r="824" spans="4:34">
      <c r="D824" s="62">
        <v>2014</v>
      </c>
      <c r="E824" s="62">
        <v>5</v>
      </c>
      <c r="F824" s="62">
        <v>2014</v>
      </c>
      <c r="G824" s="62">
        <v>2015</v>
      </c>
      <c r="H824" s="131">
        <v>0</v>
      </c>
      <c r="I824" s="131">
        <v>0</v>
      </c>
      <c r="J824" s="131">
        <v>0</v>
      </c>
      <c r="K824" s="131">
        <v>0</v>
      </c>
      <c r="L824" s="131">
        <v>0</v>
      </c>
      <c r="M824" s="131">
        <v>0</v>
      </c>
      <c r="N824" s="131">
        <v>0</v>
      </c>
      <c r="O824" s="131">
        <v>0</v>
      </c>
      <c r="P824" s="131">
        <v>0</v>
      </c>
      <c r="Q824" s="131">
        <v>0</v>
      </c>
      <c r="R824" s="131">
        <v>0</v>
      </c>
      <c r="S824" s="131">
        <v>0</v>
      </c>
      <c r="T824" s="131">
        <v>0</v>
      </c>
      <c r="U824" s="131">
        <v>0</v>
      </c>
      <c r="V824" s="131">
        <v>0</v>
      </c>
      <c r="W824" s="131">
        <v>0</v>
      </c>
      <c r="X824" s="131">
        <v>0</v>
      </c>
      <c r="Y824" s="131">
        <v>0</v>
      </c>
      <c r="Z824" s="131">
        <v>0</v>
      </c>
      <c r="AA824" s="131">
        <v>0</v>
      </c>
      <c r="AB824" s="131">
        <v>0</v>
      </c>
      <c r="AC824" s="131">
        <v>0</v>
      </c>
      <c r="AD824" s="131">
        <v>0</v>
      </c>
      <c r="AE824" s="131">
        <v>0</v>
      </c>
      <c r="AF824" s="131">
        <v>0</v>
      </c>
      <c r="AG824" s="131">
        <v>0</v>
      </c>
      <c r="AH824" s="43">
        <v>0</v>
      </c>
    </row>
    <row r="825" spans="4:34">
      <c r="D825" s="62">
        <v>2014</v>
      </c>
      <c r="E825" s="62">
        <v>6</v>
      </c>
      <c r="F825" s="62">
        <v>2014</v>
      </c>
      <c r="G825" s="62">
        <v>2015</v>
      </c>
      <c r="H825" s="131">
        <v>0</v>
      </c>
      <c r="I825" s="131">
        <v>0</v>
      </c>
      <c r="J825" s="131">
        <v>0</v>
      </c>
      <c r="K825" s="131">
        <v>0</v>
      </c>
      <c r="L825" s="131">
        <v>0</v>
      </c>
      <c r="M825" s="131">
        <v>0</v>
      </c>
      <c r="N825" s="131">
        <v>0</v>
      </c>
      <c r="O825" s="131">
        <v>0</v>
      </c>
      <c r="P825" s="131">
        <v>0</v>
      </c>
      <c r="Q825" s="131">
        <v>0</v>
      </c>
      <c r="R825" s="131">
        <v>0</v>
      </c>
      <c r="S825" s="131">
        <v>0</v>
      </c>
      <c r="T825" s="131">
        <v>0</v>
      </c>
      <c r="U825" s="131">
        <v>0</v>
      </c>
      <c r="V825" s="131">
        <v>0</v>
      </c>
      <c r="W825" s="131">
        <v>0</v>
      </c>
      <c r="X825" s="131">
        <v>0</v>
      </c>
      <c r="Y825" s="131">
        <v>0</v>
      </c>
      <c r="Z825" s="131">
        <v>0</v>
      </c>
      <c r="AA825" s="131">
        <v>0</v>
      </c>
      <c r="AB825" s="131">
        <v>0</v>
      </c>
      <c r="AC825" s="131">
        <v>0</v>
      </c>
      <c r="AD825" s="131">
        <v>0</v>
      </c>
      <c r="AE825" s="131">
        <v>0</v>
      </c>
      <c r="AF825" s="131">
        <v>0</v>
      </c>
      <c r="AG825" s="131">
        <v>0</v>
      </c>
      <c r="AH825" s="43">
        <v>0</v>
      </c>
    </row>
    <row r="826" spans="4:34">
      <c r="D826" s="62">
        <v>2014</v>
      </c>
      <c r="E826" s="62">
        <v>7</v>
      </c>
      <c r="F826" s="62">
        <v>2015</v>
      </c>
      <c r="G826" s="62">
        <v>2015</v>
      </c>
      <c r="H826" s="131">
        <v>0</v>
      </c>
      <c r="I826" s="131">
        <v>0</v>
      </c>
      <c r="J826" s="131">
        <v>0</v>
      </c>
      <c r="K826" s="131">
        <v>0</v>
      </c>
      <c r="L826" s="131">
        <v>0</v>
      </c>
      <c r="M826" s="131">
        <v>0</v>
      </c>
      <c r="N826" s="131">
        <v>0</v>
      </c>
      <c r="O826" s="131">
        <v>0</v>
      </c>
      <c r="P826" s="131">
        <v>0</v>
      </c>
      <c r="Q826" s="131">
        <v>0</v>
      </c>
      <c r="R826" s="131">
        <v>0</v>
      </c>
      <c r="S826" s="131">
        <v>0</v>
      </c>
      <c r="T826" s="131">
        <v>0</v>
      </c>
      <c r="U826" s="131">
        <v>0</v>
      </c>
      <c r="V826" s="131">
        <v>0</v>
      </c>
      <c r="W826" s="131">
        <v>0</v>
      </c>
      <c r="X826" s="131">
        <v>0</v>
      </c>
      <c r="Y826" s="131">
        <v>0</v>
      </c>
      <c r="Z826" s="131">
        <v>0</v>
      </c>
      <c r="AA826" s="131">
        <v>0</v>
      </c>
      <c r="AB826" s="131">
        <v>0</v>
      </c>
      <c r="AC826" s="131">
        <v>0</v>
      </c>
      <c r="AD826" s="131">
        <v>0</v>
      </c>
      <c r="AE826" s="131">
        <v>0</v>
      </c>
      <c r="AF826" s="131">
        <v>0</v>
      </c>
      <c r="AG826" s="131">
        <v>0</v>
      </c>
      <c r="AH826" s="43">
        <v>0</v>
      </c>
    </row>
    <row r="827" spans="4:34">
      <c r="D827" s="62">
        <v>2014</v>
      </c>
      <c r="E827" s="62">
        <v>8</v>
      </c>
      <c r="F827" s="62">
        <v>2015</v>
      </c>
      <c r="G827" s="62">
        <v>2015</v>
      </c>
      <c r="H827" s="131">
        <v>0</v>
      </c>
      <c r="I827" s="131">
        <v>0</v>
      </c>
      <c r="J827" s="131">
        <v>0</v>
      </c>
      <c r="K827" s="131">
        <v>0</v>
      </c>
      <c r="L827" s="131">
        <v>0</v>
      </c>
      <c r="M827" s="131">
        <v>0</v>
      </c>
      <c r="N827" s="131">
        <v>0</v>
      </c>
      <c r="O827" s="131">
        <v>0</v>
      </c>
      <c r="P827" s="131">
        <v>0</v>
      </c>
      <c r="Q827" s="131">
        <v>0</v>
      </c>
      <c r="R827" s="131">
        <v>0</v>
      </c>
      <c r="S827" s="131">
        <v>0</v>
      </c>
      <c r="T827" s="131">
        <v>0</v>
      </c>
      <c r="U827" s="131">
        <v>0</v>
      </c>
      <c r="V827" s="131">
        <v>0</v>
      </c>
      <c r="W827" s="131">
        <v>0</v>
      </c>
      <c r="X827" s="131">
        <v>0</v>
      </c>
      <c r="Y827" s="131">
        <v>0</v>
      </c>
      <c r="Z827" s="131">
        <v>0</v>
      </c>
      <c r="AA827" s="131">
        <v>0</v>
      </c>
      <c r="AB827" s="131">
        <v>0</v>
      </c>
      <c r="AC827" s="131">
        <v>0</v>
      </c>
      <c r="AD827" s="131">
        <v>0</v>
      </c>
      <c r="AE827" s="131">
        <v>0</v>
      </c>
      <c r="AF827" s="131">
        <v>0</v>
      </c>
      <c r="AG827" s="131">
        <v>0</v>
      </c>
      <c r="AH827" s="43">
        <v>0</v>
      </c>
    </row>
    <row r="828" spans="4:34">
      <c r="D828" s="62">
        <v>2014</v>
      </c>
      <c r="E828" s="62">
        <v>9</v>
      </c>
      <c r="F828" s="62">
        <v>2015</v>
      </c>
      <c r="G828" s="62">
        <v>2015</v>
      </c>
      <c r="H828" s="131">
        <v>0</v>
      </c>
      <c r="I828" s="131">
        <v>0</v>
      </c>
      <c r="J828" s="131">
        <v>0</v>
      </c>
      <c r="K828" s="131">
        <v>0</v>
      </c>
      <c r="L828" s="131">
        <v>0</v>
      </c>
      <c r="M828" s="131">
        <v>0</v>
      </c>
      <c r="N828" s="131">
        <v>0</v>
      </c>
      <c r="O828" s="131">
        <v>0</v>
      </c>
      <c r="P828" s="131">
        <v>0</v>
      </c>
      <c r="Q828" s="131">
        <v>0</v>
      </c>
      <c r="R828" s="131">
        <v>0</v>
      </c>
      <c r="S828" s="131">
        <v>0</v>
      </c>
      <c r="T828" s="131">
        <v>0</v>
      </c>
      <c r="U828" s="131">
        <v>0</v>
      </c>
      <c r="V828" s="131">
        <v>0</v>
      </c>
      <c r="W828" s="131">
        <v>0</v>
      </c>
      <c r="X828" s="131">
        <v>0</v>
      </c>
      <c r="Y828" s="131">
        <v>0</v>
      </c>
      <c r="Z828" s="131">
        <v>0</v>
      </c>
      <c r="AA828" s="131">
        <v>0</v>
      </c>
      <c r="AB828" s="131">
        <v>0</v>
      </c>
      <c r="AC828" s="131">
        <v>0</v>
      </c>
      <c r="AD828" s="131">
        <v>0</v>
      </c>
      <c r="AE828" s="131">
        <v>0</v>
      </c>
      <c r="AF828" s="131">
        <v>0</v>
      </c>
      <c r="AG828" s="131">
        <v>0</v>
      </c>
      <c r="AH828" s="43">
        <v>0</v>
      </c>
    </row>
    <row r="829" spans="4:34">
      <c r="D829" s="62">
        <v>2014</v>
      </c>
      <c r="E829" s="62">
        <v>10</v>
      </c>
      <c r="F829" s="62">
        <v>2015</v>
      </c>
      <c r="G829" s="62">
        <v>2015</v>
      </c>
      <c r="H829" s="131">
        <v>0</v>
      </c>
      <c r="I829" s="131">
        <v>0</v>
      </c>
      <c r="J829" s="131">
        <v>0</v>
      </c>
      <c r="K829" s="131">
        <v>0</v>
      </c>
      <c r="L829" s="131">
        <v>0</v>
      </c>
      <c r="M829" s="131">
        <v>0</v>
      </c>
      <c r="N829" s="131">
        <v>0</v>
      </c>
      <c r="O829" s="131">
        <v>0</v>
      </c>
      <c r="P829" s="131">
        <v>0</v>
      </c>
      <c r="Q829" s="131">
        <v>0</v>
      </c>
      <c r="R829" s="131">
        <v>0</v>
      </c>
      <c r="S829" s="131">
        <v>0</v>
      </c>
      <c r="T829" s="131">
        <v>0</v>
      </c>
      <c r="U829" s="131">
        <v>0</v>
      </c>
      <c r="V829" s="131">
        <v>0</v>
      </c>
      <c r="W829" s="131">
        <v>0</v>
      </c>
      <c r="X829" s="131">
        <v>0</v>
      </c>
      <c r="Y829" s="131">
        <v>0</v>
      </c>
      <c r="Z829" s="131">
        <v>0</v>
      </c>
      <c r="AA829" s="131">
        <v>0</v>
      </c>
      <c r="AB829" s="131">
        <v>0</v>
      </c>
      <c r="AC829" s="131">
        <v>0</v>
      </c>
      <c r="AD829" s="131">
        <v>0</v>
      </c>
      <c r="AE829" s="131">
        <v>0</v>
      </c>
      <c r="AF829" s="131">
        <v>0</v>
      </c>
      <c r="AG829" s="131">
        <v>0</v>
      </c>
      <c r="AH829" s="43">
        <v>0</v>
      </c>
    </row>
    <row r="830" spans="4:34">
      <c r="D830" s="62">
        <v>2014</v>
      </c>
      <c r="E830" s="62">
        <v>11</v>
      </c>
      <c r="F830" s="62">
        <v>2015</v>
      </c>
      <c r="G830" s="62">
        <v>2015</v>
      </c>
      <c r="H830" s="131">
        <v>0</v>
      </c>
      <c r="I830" s="131">
        <v>0</v>
      </c>
      <c r="J830" s="131">
        <v>0</v>
      </c>
      <c r="K830" s="131">
        <v>0</v>
      </c>
      <c r="L830" s="131">
        <v>0</v>
      </c>
      <c r="M830" s="131">
        <v>0</v>
      </c>
      <c r="N830" s="131">
        <v>0</v>
      </c>
      <c r="O830" s="131">
        <v>0</v>
      </c>
      <c r="P830" s="131">
        <v>0</v>
      </c>
      <c r="Q830" s="131">
        <v>0</v>
      </c>
      <c r="R830" s="131">
        <v>0</v>
      </c>
      <c r="S830" s="131">
        <v>0</v>
      </c>
      <c r="T830" s="131">
        <v>0</v>
      </c>
      <c r="U830" s="131">
        <v>0</v>
      </c>
      <c r="V830" s="131">
        <v>0</v>
      </c>
      <c r="W830" s="131">
        <v>0</v>
      </c>
      <c r="X830" s="131">
        <v>0</v>
      </c>
      <c r="Y830" s="131">
        <v>0</v>
      </c>
      <c r="Z830" s="131">
        <v>0</v>
      </c>
      <c r="AA830" s="131">
        <v>0</v>
      </c>
      <c r="AB830" s="131">
        <v>0</v>
      </c>
      <c r="AC830" s="131">
        <v>0</v>
      </c>
      <c r="AD830" s="131">
        <v>0</v>
      </c>
      <c r="AE830" s="131">
        <v>0</v>
      </c>
      <c r="AF830" s="131">
        <v>0</v>
      </c>
      <c r="AG830" s="131">
        <v>0</v>
      </c>
      <c r="AH830" s="43">
        <v>0</v>
      </c>
    </row>
    <row r="831" spans="4:34">
      <c r="D831" s="62">
        <v>2014</v>
      </c>
      <c r="E831" s="62">
        <v>12</v>
      </c>
      <c r="F831" s="62">
        <v>2015</v>
      </c>
      <c r="G831" s="62">
        <v>2015</v>
      </c>
      <c r="H831" s="131">
        <v>0</v>
      </c>
      <c r="I831" s="131">
        <v>0</v>
      </c>
      <c r="J831" s="131">
        <v>0</v>
      </c>
      <c r="K831" s="131">
        <v>0</v>
      </c>
      <c r="L831" s="131">
        <v>0</v>
      </c>
      <c r="M831" s="131">
        <v>0</v>
      </c>
      <c r="N831" s="131">
        <v>0</v>
      </c>
      <c r="O831" s="131">
        <v>0</v>
      </c>
      <c r="P831" s="131">
        <v>0</v>
      </c>
      <c r="Q831" s="131">
        <v>0</v>
      </c>
      <c r="R831" s="131">
        <v>0</v>
      </c>
      <c r="S831" s="131">
        <v>0</v>
      </c>
      <c r="T831" s="131">
        <v>0</v>
      </c>
      <c r="U831" s="131">
        <v>0</v>
      </c>
      <c r="V831" s="131">
        <v>0</v>
      </c>
      <c r="W831" s="131">
        <v>0</v>
      </c>
      <c r="X831" s="131">
        <v>0</v>
      </c>
      <c r="Y831" s="131">
        <v>0</v>
      </c>
      <c r="Z831" s="131">
        <v>0</v>
      </c>
      <c r="AA831" s="131">
        <v>0</v>
      </c>
      <c r="AB831" s="131">
        <v>0</v>
      </c>
      <c r="AC831" s="131">
        <v>0</v>
      </c>
      <c r="AD831" s="131">
        <v>0</v>
      </c>
      <c r="AE831" s="131">
        <v>0</v>
      </c>
      <c r="AF831" s="131">
        <v>0</v>
      </c>
      <c r="AG831" s="131">
        <v>0</v>
      </c>
      <c r="AH831" s="43">
        <v>0</v>
      </c>
    </row>
    <row r="832" spans="4:34">
      <c r="D832" s="62">
        <v>2015</v>
      </c>
      <c r="E832" s="62">
        <v>1</v>
      </c>
      <c r="F832" s="62">
        <v>2015</v>
      </c>
      <c r="G832" s="62">
        <v>2015</v>
      </c>
      <c r="H832" s="131">
        <v>0</v>
      </c>
      <c r="I832" s="131">
        <v>0</v>
      </c>
      <c r="J832" s="131">
        <v>0</v>
      </c>
      <c r="K832" s="131">
        <v>0</v>
      </c>
      <c r="L832" s="131">
        <v>0</v>
      </c>
      <c r="M832" s="131">
        <v>0</v>
      </c>
      <c r="N832" s="131">
        <v>0</v>
      </c>
      <c r="O832" s="131">
        <v>0</v>
      </c>
      <c r="P832" s="131">
        <v>0</v>
      </c>
      <c r="Q832" s="131">
        <v>0</v>
      </c>
      <c r="R832" s="131">
        <v>0</v>
      </c>
      <c r="S832" s="131">
        <v>0</v>
      </c>
      <c r="T832" s="131">
        <v>0</v>
      </c>
      <c r="U832" s="131">
        <v>0</v>
      </c>
      <c r="V832" s="131">
        <v>0</v>
      </c>
      <c r="W832" s="131">
        <v>0</v>
      </c>
      <c r="X832" s="131">
        <v>0</v>
      </c>
      <c r="Y832" s="131">
        <v>0</v>
      </c>
      <c r="Z832" s="131">
        <v>0</v>
      </c>
      <c r="AA832" s="131">
        <v>0</v>
      </c>
      <c r="AB832" s="131">
        <v>0</v>
      </c>
      <c r="AC832" s="131">
        <v>0</v>
      </c>
      <c r="AD832" s="131">
        <v>0</v>
      </c>
      <c r="AE832" s="131">
        <v>0</v>
      </c>
      <c r="AF832" s="131">
        <v>0</v>
      </c>
      <c r="AG832" s="131">
        <v>0</v>
      </c>
      <c r="AH832" s="43">
        <v>0</v>
      </c>
    </row>
    <row r="833" spans="4:34">
      <c r="D833" s="62">
        <v>2015</v>
      </c>
      <c r="E833" s="62">
        <v>2</v>
      </c>
      <c r="F833" s="62">
        <v>2015</v>
      </c>
      <c r="G833" s="62">
        <v>2015</v>
      </c>
      <c r="H833" s="131">
        <v>0</v>
      </c>
      <c r="I833" s="131">
        <v>0</v>
      </c>
      <c r="J833" s="131">
        <v>0</v>
      </c>
      <c r="K833" s="131">
        <v>0</v>
      </c>
      <c r="L833" s="131">
        <v>0</v>
      </c>
      <c r="M833" s="131">
        <v>0</v>
      </c>
      <c r="N833" s="131">
        <v>0</v>
      </c>
      <c r="O833" s="131">
        <v>0</v>
      </c>
      <c r="P833" s="131">
        <v>0</v>
      </c>
      <c r="Q833" s="131">
        <v>0</v>
      </c>
      <c r="R833" s="131">
        <v>0</v>
      </c>
      <c r="S833" s="131">
        <v>0</v>
      </c>
      <c r="T833" s="131">
        <v>0</v>
      </c>
      <c r="U833" s="131">
        <v>0</v>
      </c>
      <c r="V833" s="131">
        <v>0</v>
      </c>
      <c r="W833" s="131">
        <v>0</v>
      </c>
      <c r="X833" s="131">
        <v>0</v>
      </c>
      <c r="Y833" s="131">
        <v>0</v>
      </c>
      <c r="Z833" s="131">
        <v>0</v>
      </c>
      <c r="AA833" s="131">
        <v>0</v>
      </c>
      <c r="AB833" s="131">
        <v>0</v>
      </c>
      <c r="AC833" s="131">
        <v>0</v>
      </c>
      <c r="AD833" s="131">
        <v>0</v>
      </c>
      <c r="AE833" s="131">
        <v>0</v>
      </c>
      <c r="AF833" s="131">
        <v>0</v>
      </c>
      <c r="AG833" s="131">
        <v>0</v>
      </c>
      <c r="AH833" s="43">
        <v>0</v>
      </c>
    </row>
    <row r="834" spans="4:34">
      <c r="D834" s="62">
        <v>2015</v>
      </c>
      <c r="E834" s="62">
        <v>3</v>
      </c>
      <c r="F834" s="62">
        <v>2015</v>
      </c>
      <c r="G834" s="62">
        <v>2015</v>
      </c>
      <c r="H834" s="131">
        <v>0</v>
      </c>
      <c r="I834" s="131">
        <v>0</v>
      </c>
      <c r="J834" s="131">
        <v>0</v>
      </c>
      <c r="K834" s="131">
        <v>0</v>
      </c>
      <c r="L834" s="131">
        <v>0</v>
      </c>
      <c r="M834" s="131">
        <v>0</v>
      </c>
      <c r="N834" s="131">
        <v>0</v>
      </c>
      <c r="O834" s="131">
        <v>0</v>
      </c>
      <c r="P834" s="131">
        <v>0</v>
      </c>
      <c r="Q834" s="131">
        <v>0</v>
      </c>
      <c r="R834" s="131">
        <v>0</v>
      </c>
      <c r="S834" s="131">
        <v>0</v>
      </c>
      <c r="T834" s="131">
        <v>0</v>
      </c>
      <c r="U834" s="131">
        <v>0</v>
      </c>
      <c r="V834" s="131">
        <v>0</v>
      </c>
      <c r="W834" s="131">
        <v>0</v>
      </c>
      <c r="X834" s="131">
        <v>0</v>
      </c>
      <c r="Y834" s="131">
        <v>0</v>
      </c>
      <c r="Z834" s="131">
        <v>0</v>
      </c>
      <c r="AA834" s="131">
        <v>0</v>
      </c>
      <c r="AB834" s="131">
        <v>0</v>
      </c>
      <c r="AC834" s="131">
        <v>0</v>
      </c>
      <c r="AD834" s="131">
        <v>0</v>
      </c>
      <c r="AE834" s="131">
        <v>0</v>
      </c>
      <c r="AF834" s="131">
        <v>0</v>
      </c>
      <c r="AG834" s="131">
        <v>0</v>
      </c>
      <c r="AH834" s="43">
        <v>0</v>
      </c>
    </row>
    <row r="835" spans="4:34">
      <c r="D835" s="62">
        <v>2015</v>
      </c>
      <c r="E835" s="62">
        <v>4</v>
      </c>
      <c r="F835" s="62">
        <v>2015</v>
      </c>
      <c r="G835" s="62">
        <v>2015</v>
      </c>
      <c r="H835" s="131">
        <v>0</v>
      </c>
      <c r="I835" s="131">
        <v>0</v>
      </c>
      <c r="J835" s="131">
        <v>0</v>
      </c>
      <c r="K835" s="131">
        <v>0</v>
      </c>
      <c r="L835" s="131">
        <v>0</v>
      </c>
      <c r="M835" s="131">
        <v>0</v>
      </c>
      <c r="N835" s="131">
        <v>0</v>
      </c>
      <c r="O835" s="131">
        <v>0</v>
      </c>
      <c r="P835" s="131">
        <v>0</v>
      </c>
      <c r="Q835" s="131">
        <v>0</v>
      </c>
      <c r="R835" s="131">
        <v>0</v>
      </c>
      <c r="S835" s="131">
        <v>0</v>
      </c>
      <c r="T835" s="131">
        <v>0</v>
      </c>
      <c r="U835" s="131">
        <v>0</v>
      </c>
      <c r="V835" s="131">
        <v>0</v>
      </c>
      <c r="W835" s="131">
        <v>0</v>
      </c>
      <c r="X835" s="131">
        <v>0</v>
      </c>
      <c r="Y835" s="131">
        <v>0</v>
      </c>
      <c r="Z835" s="131">
        <v>0</v>
      </c>
      <c r="AA835" s="131">
        <v>0</v>
      </c>
      <c r="AB835" s="131">
        <v>0</v>
      </c>
      <c r="AC835" s="131">
        <v>0</v>
      </c>
      <c r="AD835" s="131">
        <v>0</v>
      </c>
      <c r="AE835" s="131">
        <v>0</v>
      </c>
      <c r="AF835" s="131">
        <v>0</v>
      </c>
      <c r="AG835" s="131">
        <v>0</v>
      </c>
      <c r="AH835" s="43">
        <v>0</v>
      </c>
    </row>
    <row r="836" spans="4:34">
      <c r="D836" s="62">
        <v>2015</v>
      </c>
      <c r="E836" s="62">
        <v>5</v>
      </c>
      <c r="F836" s="62">
        <v>2015</v>
      </c>
      <c r="G836" s="62">
        <v>2016</v>
      </c>
      <c r="H836" s="131">
        <v>0</v>
      </c>
      <c r="I836" s="131">
        <v>0</v>
      </c>
      <c r="J836" s="131">
        <v>0</v>
      </c>
      <c r="K836" s="131">
        <v>0</v>
      </c>
      <c r="L836" s="131">
        <v>0</v>
      </c>
      <c r="M836" s="131">
        <v>0</v>
      </c>
      <c r="N836" s="131">
        <v>0</v>
      </c>
      <c r="O836" s="131">
        <v>0</v>
      </c>
      <c r="P836" s="131">
        <v>0</v>
      </c>
      <c r="Q836" s="131">
        <v>0</v>
      </c>
      <c r="R836" s="131">
        <v>0</v>
      </c>
      <c r="S836" s="131">
        <v>0</v>
      </c>
      <c r="T836" s="131">
        <v>0</v>
      </c>
      <c r="U836" s="131">
        <v>0</v>
      </c>
      <c r="V836" s="131">
        <v>0</v>
      </c>
      <c r="W836" s="131">
        <v>0</v>
      </c>
      <c r="X836" s="131">
        <v>0</v>
      </c>
      <c r="Y836" s="131">
        <v>0</v>
      </c>
      <c r="Z836" s="131">
        <v>0</v>
      </c>
      <c r="AA836" s="131">
        <v>0</v>
      </c>
      <c r="AB836" s="131">
        <v>0</v>
      </c>
      <c r="AC836" s="131">
        <v>0</v>
      </c>
      <c r="AD836" s="131">
        <v>0</v>
      </c>
      <c r="AE836" s="131">
        <v>0</v>
      </c>
      <c r="AF836" s="131">
        <v>0</v>
      </c>
      <c r="AG836" s="131">
        <v>0</v>
      </c>
      <c r="AH836" s="43">
        <v>0</v>
      </c>
    </row>
    <row r="837" spans="4:34">
      <c r="D837" s="62">
        <v>2015</v>
      </c>
      <c r="E837" s="62">
        <v>6</v>
      </c>
      <c r="F837" s="62">
        <v>2015</v>
      </c>
      <c r="G837" s="62">
        <v>2016</v>
      </c>
      <c r="H837" s="131">
        <v>0</v>
      </c>
      <c r="I837" s="131">
        <v>0</v>
      </c>
      <c r="J837" s="131">
        <v>0</v>
      </c>
      <c r="K837" s="131">
        <v>0</v>
      </c>
      <c r="L837" s="131">
        <v>0</v>
      </c>
      <c r="M837" s="131">
        <v>0</v>
      </c>
      <c r="N837" s="131">
        <v>0</v>
      </c>
      <c r="O837" s="131">
        <v>0</v>
      </c>
      <c r="P837" s="131">
        <v>0</v>
      </c>
      <c r="Q837" s="131">
        <v>0</v>
      </c>
      <c r="R837" s="131">
        <v>0</v>
      </c>
      <c r="S837" s="131">
        <v>0</v>
      </c>
      <c r="T837" s="131">
        <v>0</v>
      </c>
      <c r="U837" s="131">
        <v>0</v>
      </c>
      <c r="V837" s="131">
        <v>0</v>
      </c>
      <c r="W837" s="131">
        <v>0</v>
      </c>
      <c r="X837" s="131">
        <v>0</v>
      </c>
      <c r="Y837" s="131">
        <v>0</v>
      </c>
      <c r="Z837" s="131">
        <v>0</v>
      </c>
      <c r="AA837" s="131">
        <v>0</v>
      </c>
      <c r="AB837" s="131">
        <v>0</v>
      </c>
      <c r="AC837" s="131">
        <v>0</v>
      </c>
      <c r="AD837" s="131">
        <v>0</v>
      </c>
      <c r="AE837" s="131">
        <v>0</v>
      </c>
      <c r="AF837" s="131">
        <v>0</v>
      </c>
      <c r="AG837" s="131">
        <v>0</v>
      </c>
      <c r="AH837" s="43">
        <v>0</v>
      </c>
    </row>
    <row r="838" spans="4:34">
      <c r="D838" s="62">
        <v>2015</v>
      </c>
      <c r="E838" s="62">
        <v>7</v>
      </c>
      <c r="F838" s="62">
        <v>2016</v>
      </c>
      <c r="G838" s="62">
        <v>2016</v>
      </c>
      <c r="H838" s="131">
        <v>0</v>
      </c>
      <c r="I838" s="131">
        <v>0</v>
      </c>
      <c r="J838" s="131">
        <v>0</v>
      </c>
      <c r="K838" s="131">
        <v>0</v>
      </c>
      <c r="L838" s="131">
        <v>0</v>
      </c>
      <c r="M838" s="131">
        <v>0</v>
      </c>
      <c r="N838" s="131">
        <v>0</v>
      </c>
      <c r="O838" s="131">
        <v>0</v>
      </c>
      <c r="P838" s="131">
        <v>0</v>
      </c>
      <c r="Q838" s="131">
        <v>0</v>
      </c>
      <c r="R838" s="131">
        <v>0</v>
      </c>
      <c r="S838" s="131">
        <v>0</v>
      </c>
      <c r="T838" s="131">
        <v>0</v>
      </c>
      <c r="U838" s="131">
        <v>0</v>
      </c>
      <c r="V838" s="131">
        <v>0</v>
      </c>
      <c r="W838" s="131">
        <v>0</v>
      </c>
      <c r="X838" s="131">
        <v>0</v>
      </c>
      <c r="Y838" s="131">
        <v>0</v>
      </c>
      <c r="Z838" s="131">
        <v>0</v>
      </c>
      <c r="AA838" s="131">
        <v>0</v>
      </c>
      <c r="AB838" s="131">
        <v>0</v>
      </c>
      <c r="AC838" s="131">
        <v>0</v>
      </c>
      <c r="AD838" s="131">
        <v>0</v>
      </c>
      <c r="AE838" s="131">
        <v>0</v>
      </c>
      <c r="AF838" s="131">
        <v>0</v>
      </c>
      <c r="AG838" s="131">
        <v>0</v>
      </c>
      <c r="AH838" s="43">
        <v>0</v>
      </c>
    </row>
    <row r="839" spans="4:34">
      <c r="D839" s="62">
        <v>2015</v>
      </c>
      <c r="E839" s="62">
        <v>8</v>
      </c>
      <c r="F839" s="62">
        <v>2016</v>
      </c>
      <c r="G839" s="62">
        <v>2016</v>
      </c>
      <c r="H839" s="131">
        <v>0</v>
      </c>
      <c r="I839" s="131">
        <v>0</v>
      </c>
      <c r="J839" s="131">
        <v>0</v>
      </c>
      <c r="K839" s="131">
        <v>0</v>
      </c>
      <c r="L839" s="131">
        <v>0</v>
      </c>
      <c r="M839" s="131">
        <v>0</v>
      </c>
      <c r="N839" s="131">
        <v>0</v>
      </c>
      <c r="O839" s="131">
        <v>0</v>
      </c>
      <c r="P839" s="131">
        <v>0</v>
      </c>
      <c r="Q839" s="131">
        <v>0</v>
      </c>
      <c r="R839" s="131">
        <v>0</v>
      </c>
      <c r="S839" s="131">
        <v>0</v>
      </c>
      <c r="T839" s="131">
        <v>0</v>
      </c>
      <c r="U839" s="131">
        <v>0</v>
      </c>
      <c r="V839" s="131">
        <v>0</v>
      </c>
      <c r="W839" s="131">
        <v>0</v>
      </c>
      <c r="X839" s="131">
        <v>0</v>
      </c>
      <c r="Y839" s="131">
        <v>0</v>
      </c>
      <c r="Z839" s="131">
        <v>0</v>
      </c>
      <c r="AA839" s="131">
        <v>0</v>
      </c>
      <c r="AB839" s="131">
        <v>0</v>
      </c>
      <c r="AC839" s="131">
        <v>0</v>
      </c>
      <c r="AD839" s="131">
        <v>0</v>
      </c>
      <c r="AE839" s="131">
        <v>0</v>
      </c>
      <c r="AF839" s="131">
        <v>0</v>
      </c>
      <c r="AG839" s="131">
        <v>0</v>
      </c>
      <c r="AH839" s="43">
        <v>0</v>
      </c>
    </row>
    <row r="840" spans="4:34">
      <c r="D840" s="62">
        <v>2015</v>
      </c>
      <c r="E840" s="62">
        <v>9</v>
      </c>
      <c r="F840" s="62">
        <v>2016</v>
      </c>
      <c r="G840" s="62">
        <v>2016</v>
      </c>
      <c r="H840" s="131">
        <v>0</v>
      </c>
      <c r="I840" s="131">
        <v>0</v>
      </c>
      <c r="J840" s="131">
        <v>0</v>
      </c>
      <c r="K840" s="131">
        <v>0</v>
      </c>
      <c r="L840" s="131">
        <v>0</v>
      </c>
      <c r="M840" s="131">
        <v>0</v>
      </c>
      <c r="N840" s="131">
        <v>0</v>
      </c>
      <c r="O840" s="131">
        <v>0</v>
      </c>
      <c r="P840" s="131">
        <v>0</v>
      </c>
      <c r="Q840" s="131">
        <v>0</v>
      </c>
      <c r="R840" s="131">
        <v>0</v>
      </c>
      <c r="S840" s="131">
        <v>0</v>
      </c>
      <c r="T840" s="131">
        <v>0</v>
      </c>
      <c r="U840" s="131">
        <v>0</v>
      </c>
      <c r="V840" s="131">
        <v>0</v>
      </c>
      <c r="W840" s="131">
        <v>0</v>
      </c>
      <c r="X840" s="131">
        <v>0</v>
      </c>
      <c r="Y840" s="131">
        <v>0</v>
      </c>
      <c r="Z840" s="131">
        <v>0</v>
      </c>
      <c r="AA840" s="131">
        <v>0</v>
      </c>
      <c r="AB840" s="131">
        <v>0</v>
      </c>
      <c r="AC840" s="131">
        <v>0</v>
      </c>
      <c r="AD840" s="131">
        <v>0</v>
      </c>
      <c r="AE840" s="131">
        <v>0</v>
      </c>
      <c r="AF840" s="131">
        <v>0</v>
      </c>
      <c r="AG840" s="131">
        <v>0</v>
      </c>
      <c r="AH840" s="43">
        <v>0</v>
      </c>
    </row>
    <row r="841" spans="4:34">
      <c r="D841" s="62">
        <v>2015</v>
      </c>
      <c r="E841" s="62">
        <v>10</v>
      </c>
      <c r="F841" s="62">
        <v>2016</v>
      </c>
      <c r="G841" s="62">
        <v>2016</v>
      </c>
      <c r="H841" s="131">
        <v>0</v>
      </c>
      <c r="I841" s="131">
        <v>0</v>
      </c>
      <c r="J841" s="131">
        <v>0</v>
      </c>
      <c r="K841" s="131">
        <v>0</v>
      </c>
      <c r="L841" s="131">
        <v>0</v>
      </c>
      <c r="M841" s="131">
        <v>0</v>
      </c>
      <c r="N841" s="131">
        <v>0</v>
      </c>
      <c r="O841" s="131">
        <v>0</v>
      </c>
      <c r="P841" s="131">
        <v>0</v>
      </c>
      <c r="Q841" s="131">
        <v>0</v>
      </c>
      <c r="R841" s="131">
        <v>0</v>
      </c>
      <c r="S841" s="131">
        <v>0</v>
      </c>
      <c r="T841" s="131">
        <v>0</v>
      </c>
      <c r="U841" s="131">
        <v>0</v>
      </c>
      <c r="V841" s="131">
        <v>0</v>
      </c>
      <c r="W841" s="131">
        <v>0</v>
      </c>
      <c r="X841" s="131">
        <v>0</v>
      </c>
      <c r="Y841" s="131">
        <v>0</v>
      </c>
      <c r="Z841" s="131">
        <v>0</v>
      </c>
      <c r="AA841" s="131">
        <v>0</v>
      </c>
      <c r="AB841" s="131">
        <v>0</v>
      </c>
      <c r="AC841" s="131">
        <v>0</v>
      </c>
      <c r="AD841" s="131">
        <v>0</v>
      </c>
      <c r="AE841" s="131">
        <v>0</v>
      </c>
      <c r="AF841" s="131">
        <v>0</v>
      </c>
      <c r="AG841" s="131">
        <v>0</v>
      </c>
      <c r="AH841" s="43">
        <v>0</v>
      </c>
    </row>
    <row r="842" spans="4:34">
      <c r="D842" s="62">
        <v>2015</v>
      </c>
      <c r="E842" s="62">
        <v>11</v>
      </c>
      <c r="F842" s="62">
        <v>2016</v>
      </c>
      <c r="G842" s="62">
        <v>2016</v>
      </c>
      <c r="H842" s="131">
        <v>0</v>
      </c>
      <c r="I842" s="131">
        <v>0</v>
      </c>
      <c r="J842" s="131">
        <v>0</v>
      </c>
      <c r="K842" s="131">
        <v>0</v>
      </c>
      <c r="L842" s="131">
        <v>0</v>
      </c>
      <c r="M842" s="131">
        <v>0</v>
      </c>
      <c r="N842" s="131">
        <v>0</v>
      </c>
      <c r="O842" s="131">
        <v>0</v>
      </c>
      <c r="P842" s="131">
        <v>0</v>
      </c>
      <c r="Q842" s="131">
        <v>0</v>
      </c>
      <c r="R842" s="131">
        <v>0</v>
      </c>
      <c r="S842" s="131">
        <v>0</v>
      </c>
      <c r="T842" s="131">
        <v>0</v>
      </c>
      <c r="U842" s="131">
        <v>0</v>
      </c>
      <c r="V842" s="131">
        <v>0</v>
      </c>
      <c r="W842" s="131">
        <v>0</v>
      </c>
      <c r="X842" s="131">
        <v>0</v>
      </c>
      <c r="Y842" s="131">
        <v>0</v>
      </c>
      <c r="Z842" s="131">
        <v>0</v>
      </c>
      <c r="AA842" s="131">
        <v>0</v>
      </c>
      <c r="AB842" s="131">
        <v>0</v>
      </c>
      <c r="AC842" s="131">
        <v>0</v>
      </c>
      <c r="AD842" s="131">
        <v>0</v>
      </c>
      <c r="AE842" s="131">
        <v>0</v>
      </c>
      <c r="AF842" s="131">
        <v>0</v>
      </c>
      <c r="AG842" s="131">
        <v>0</v>
      </c>
      <c r="AH842" s="43">
        <v>0</v>
      </c>
    </row>
    <row r="843" spans="4:34">
      <c r="D843" s="62">
        <v>2015</v>
      </c>
      <c r="E843" s="62">
        <v>12</v>
      </c>
      <c r="F843" s="62">
        <v>2016</v>
      </c>
      <c r="G843" s="62">
        <v>2016</v>
      </c>
      <c r="H843" s="131">
        <v>0</v>
      </c>
      <c r="I843" s="131">
        <v>0</v>
      </c>
      <c r="J843" s="131">
        <v>0</v>
      </c>
      <c r="K843" s="131">
        <v>0</v>
      </c>
      <c r="L843" s="131">
        <v>0</v>
      </c>
      <c r="M843" s="131">
        <v>0</v>
      </c>
      <c r="N843" s="131">
        <v>0</v>
      </c>
      <c r="O843" s="131">
        <v>0</v>
      </c>
      <c r="P843" s="131">
        <v>0</v>
      </c>
      <c r="Q843" s="131">
        <v>0</v>
      </c>
      <c r="R843" s="131">
        <v>0</v>
      </c>
      <c r="S843" s="131">
        <v>0</v>
      </c>
      <c r="T843" s="131">
        <v>0</v>
      </c>
      <c r="U843" s="131">
        <v>0</v>
      </c>
      <c r="V843" s="131">
        <v>0</v>
      </c>
      <c r="W843" s="131">
        <v>0</v>
      </c>
      <c r="X843" s="131">
        <v>0</v>
      </c>
      <c r="Y843" s="131">
        <v>0</v>
      </c>
      <c r="Z843" s="131">
        <v>0</v>
      </c>
      <c r="AA843" s="131">
        <v>0</v>
      </c>
      <c r="AB843" s="131">
        <v>0</v>
      </c>
      <c r="AC843" s="131">
        <v>0</v>
      </c>
      <c r="AD843" s="131">
        <v>0</v>
      </c>
      <c r="AE843" s="131">
        <v>0</v>
      </c>
      <c r="AF843" s="131">
        <v>0</v>
      </c>
      <c r="AG843" s="131">
        <v>0</v>
      </c>
      <c r="AH843" s="43">
        <v>0</v>
      </c>
    </row>
    <row r="844" spans="4:34">
      <c r="D844" s="62">
        <v>2016</v>
      </c>
      <c r="E844" s="62">
        <v>1</v>
      </c>
      <c r="F844" s="62">
        <v>2016</v>
      </c>
      <c r="G844" s="62">
        <v>2016</v>
      </c>
      <c r="H844" s="131">
        <v>0</v>
      </c>
      <c r="I844" s="131">
        <v>0</v>
      </c>
      <c r="J844" s="131">
        <v>0</v>
      </c>
      <c r="K844" s="131">
        <v>0</v>
      </c>
      <c r="L844" s="131">
        <v>0</v>
      </c>
      <c r="M844" s="131">
        <v>0</v>
      </c>
      <c r="N844" s="131">
        <v>0</v>
      </c>
      <c r="O844" s="131">
        <v>0</v>
      </c>
      <c r="P844" s="131">
        <v>0</v>
      </c>
      <c r="Q844" s="131">
        <v>0</v>
      </c>
      <c r="R844" s="131">
        <v>0</v>
      </c>
      <c r="S844" s="131">
        <v>0</v>
      </c>
      <c r="T844" s="131">
        <v>0</v>
      </c>
      <c r="U844" s="131">
        <v>0</v>
      </c>
      <c r="V844" s="131">
        <v>0</v>
      </c>
      <c r="W844" s="131">
        <v>0</v>
      </c>
      <c r="X844" s="131">
        <v>0</v>
      </c>
      <c r="Y844" s="131">
        <v>0</v>
      </c>
      <c r="Z844" s="131">
        <v>0</v>
      </c>
      <c r="AA844" s="131">
        <v>0</v>
      </c>
      <c r="AB844" s="131">
        <v>0</v>
      </c>
      <c r="AC844" s="131">
        <v>0</v>
      </c>
      <c r="AD844" s="131">
        <v>0</v>
      </c>
      <c r="AE844" s="131">
        <v>0</v>
      </c>
      <c r="AF844" s="131">
        <v>0</v>
      </c>
      <c r="AG844" s="131">
        <v>0</v>
      </c>
      <c r="AH844" s="43">
        <v>0</v>
      </c>
    </row>
    <row r="845" spans="4:34">
      <c r="D845" s="62">
        <v>2016</v>
      </c>
      <c r="E845" s="62">
        <v>2</v>
      </c>
      <c r="F845" s="62">
        <v>2016</v>
      </c>
      <c r="G845" s="62">
        <v>2016</v>
      </c>
      <c r="H845" s="131">
        <v>0</v>
      </c>
      <c r="I845" s="131">
        <v>0</v>
      </c>
      <c r="J845" s="131">
        <v>0</v>
      </c>
      <c r="K845" s="131">
        <v>0</v>
      </c>
      <c r="L845" s="131">
        <v>0</v>
      </c>
      <c r="M845" s="131">
        <v>0</v>
      </c>
      <c r="N845" s="131">
        <v>0</v>
      </c>
      <c r="O845" s="131">
        <v>0</v>
      </c>
      <c r="P845" s="131">
        <v>0</v>
      </c>
      <c r="Q845" s="131">
        <v>0</v>
      </c>
      <c r="R845" s="131">
        <v>0</v>
      </c>
      <c r="S845" s="131">
        <v>0</v>
      </c>
      <c r="T845" s="131">
        <v>0</v>
      </c>
      <c r="U845" s="131">
        <v>0</v>
      </c>
      <c r="V845" s="131">
        <v>0</v>
      </c>
      <c r="W845" s="131">
        <v>0</v>
      </c>
      <c r="X845" s="131">
        <v>0</v>
      </c>
      <c r="Y845" s="131">
        <v>0</v>
      </c>
      <c r="Z845" s="131">
        <v>0</v>
      </c>
      <c r="AA845" s="131">
        <v>0</v>
      </c>
      <c r="AB845" s="131">
        <v>0</v>
      </c>
      <c r="AC845" s="131">
        <v>0</v>
      </c>
      <c r="AD845" s="131">
        <v>0</v>
      </c>
      <c r="AE845" s="131">
        <v>0</v>
      </c>
      <c r="AF845" s="131">
        <v>0</v>
      </c>
      <c r="AG845" s="131">
        <v>0</v>
      </c>
      <c r="AH845" s="43">
        <v>0</v>
      </c>
    </row>
    <row r="846" spans="4:34">
      <c r="D846" s="62">
        <v>2016</v>
      </c>
      <c r="E846" s="62">
        <v>3</v>
      </c>
      <c r="F846" s="62">
        <v>2016</v>
      </c>
      <c r="G846" s="62">
        <v>2016</v>
      </c>
      <c r="H846" s="131">
        <v>0</v>
      </c>
      <c r="I846" s="131">
        <v>0</v>
      </c>
      <c r="J846" s="131">
        <v>0</v>
      </c>
      <c r="K846" s="131">
        <v>0</v>
      </c>
      <c r="L846" s="131">
        <v>0</v>
      </c>
      <c r="M846" s="131">
        <v>0</v>
      </c>
      <c r="N846" s="131">
        <v>0</v>
      </c>
      <c r="O846" s="131">
        <v>0</v>
      </c>
      <c r="P846" s="131">
        <v>0</v>
      </c>
      <c r="Q846" s="131">
        <v>0</v>
      </c>
      <c r="R846" s="131">
        <v>0</v>
      </c>
      <c r="S846" s="131">
        <v>0</v>
      </c>
      <c r="T846" s="131">
        <v>0</v>
      </c>
      <c r="U846" s="131">
        <v>0</v>
      </c>
      <c r="V846" s="131">
        <v>0</v>
      </c>
      <c r="W846" s="131">
        <v>0</v>
      </c>
      <c r="X846" s="131">
        <v>0</v>
      </c>
      <c r="Y846" s="131">
        <v>0</v>
      </c>
      <c r="Z846" s="131">
        <v>0</v>
      </c>
      <c r="AA846" s="131">
        <v>0</v>
      </c>
      <c r="AB846" s="131">
        <v>0</v>
      </c>
      <c r="AC846" s="131">
        <v>0</v>
      </c>
      <c r="AD846" s="131">
        <v>0</v>
      </c>
      <c r="AE846" s="131">
        <v>0</v>
      </c>
      <c r="AF846" s="131">
        <v>0</v>
      </c>
      <c r="AG846" s="131">
        <v>0</v>
      </c>
      <c r="AH846" s="43">
        <v>0</v>
      </c>
    </row>
    <row r="847" spans="4:34">
      <c r="D847" s="62">
        <v>2016</v>
      </c>
      <c r="E847" s="62">
        <v>4</v>
      </c>
      <c r="F847" s="62">
        <v>2016</v>
      </c>
      <c r="G847" s="62">
        <v>2016</v>
      </c>
      <c r="H847" s="131">
        <v>0</v>
      </c>
      <c r="I847" s="131">
        <v>0</v>
      </c>
      <c r="J847" s="131">
        <v>0</v>
      </c>
      <c r="K847" s="131">
        <v>0</v>
      </c>
      <c r="L847" s="131">
        <v>0</v>
      </c>
      <c r="M847" s="131">
        <v>0</v>
      </c>
      <c r="N847" s="131">
        <v>0</v>
      </c>
      <c r="O847" s="131">
        <v>0</v>
      </c>
      <c r="P847" s="131">
        <v>0</v>
      </c>
      <c r="Q847" s="131">
        <v>0</v>
      </c>
      <c r="R847" s="131">
        <v>0</v>
      </c>
      <c r="S847" s="131">
        <v>0</v>
      </c>
      <c r="T847" s="131">
        <v>0</v>
      </c>
      <c r="U847" s="131">
        <v>0</v>
      </c>
      <c r="V847" s="131">
        <v>0</v>
      </c>
      <c r="W847" s="131">
        <v>0</v>
      </c>
      <c r="X847" s="131">
        <v>0</v>
      </c>
      <c r="Y847" s="131">
        <v>0</v>
      </c>
      <c r="Z847" s="131">
        <v>0</v>
      </c>
      <c r="AA847" s="131">
        <v>0</v>
      </c>
      <c r="AB847" s="131">
        <v>0</v>
      </c>
      <c r="AC847" s="131">
        <v>0</v>
      </c>
      <c r="AD847" s="131">
        <v>0</v>
      </c>
      <c r="AE847" s="131">
        <v>0</v>
      </c>
      <c r="AF847" s="131">
        <v>0</v>
      </c>
      <c r="AG847" s="131">
        <v>0</v>
      </c>
      <c r="AH847" s="43">
        <v>0</v>
      </c>
    </row>
    <row r="848" spans="4:34">
      <c r="D848" s="62">
        <v>2016</v>
      </c>
      <c r="E848" s="62">
        <v>5</v>
      </c>
      <c r="F848" s="62">
        <v>2016</v>
      </c>
      <c r="G848" s="62">
        <v>2017</v>
      </c>
      <c r="H848" s="131">
        <v>0</v>
      </c>
      <c r="I848" s="131">
        <v>0</v>
      </c>
      <c r="J848" s="131">
        <v>0</v>
      </c>
      <c r="K848" s="131">
        <v>0</v>
      </c>
      <c r="L848" s="131">
        <v>0</v>
      </c>
      <c r="M848" s="131">
        <v>0</v>
      </c>
      <c r="N848" s="131">
        <v>0</v>
      </c>
      <c r="O848" s="131">
        <v>0</v>
      </c>
      <c r="P848" s="131">
        <v>0</v>
      </c>
      <c r="Q848" s="131">
        <v>0</v>
      </c>
      <c r="R848" s="131">
        <v>0</v>
      </c>
      <c r="S848" s="131">
        <v>0</v>
      </c>
      <c r="T848" s="131">
        <v>0</v>
      </c>
      <c r="U848" s="131">
        <v>0</v>
      </c>
      <c r="V848" s="131">
        <v>0</v>
      </c>
      <c r="W848" s="131">
        <v>0</v>
      </c>
      <c r="X848" s="131">
        <v>0</v>
      </c>
      <c r="Y848" s="131">
        <v>0</v>
      </c>
      <c r="Z848" s="131">
        <v>0</v>
      </c>
      <c r="AA848" s="131">
        <v>0</v>
      </c>
      <c r="AB848" s="131">
        <v>0</v>
      </c>
      <c r="AC848" s="131">
        <v>0</v>
      </c>
      <c r="AD848" s="131">
        <v>0</v>
      </c>
      <c r="AE848" s="131">
        <v>0</v>
      </c>
      <c r="AF848" s="131">
        <v>0</v>
      </c>
      <c r="AG848" s="131">
        <v>0</v>
      </c>
      <c r="AH848" s="43">
        <v>0</v>
      </c>
    </row>
    <row r="849" spans="4:34">
      <c r="D849" s="62">
        <v>2016</v>
      </c>
      <c r="E849" s="62">
        <v>6</v>
      </c>
      <c r="F849" s="62">
        <v>2016</v>
      </c>
      <c r="G849" s="62">
        <v>2017</v>
      </c>
      <c r="H849" s="131">
        <v>0</v>
      </c>
      <c r="I849" s="131">
        <v>0</v>
      </c>
      <c r="J849" s="131">
        <v>0</v>
      </c>
      <c r="K849" s="131">
        <v>0</v>
      </c>
      <c r="L849" s="131">
        <v>0</v>
      </c>
      <c r="M849" s="131">
        <v>0</v>
      </c>
      <c r="N849" s="131">
        <v>0</v>
      </c>
      <c r="O849" s="131">
        <v>0</v>
      </c>
      <c r="P849" s="131">
        <v>0</v>
      </c>
      <c r="Q849" s="131">
        <v>0</v>
      </c>
      <c r="R849" s="131">
        <v>0</v>
      </c>
      <c r="S849" s="131">
        <v>0</v>
      </c>
      <c r="T849" s="131">
        <v>0</v>
      </c>
      <c r="U849" s="131">
        <v>0</v>
      </c>
      <c r="V849" s="131">
        <v>0</v>
      </c>
      <c r="W849" s="131">
        <v>0</v>
      </c>
      <c r="X849" s="131">
        <v>0</v>
      </c>
      <c r="Y849" s="131">
        <v>0</v>
      </c>
      <c r="Z849" s="131">
        <v>0</v>
      </c>
      <c r="AA849" s="131">
        <v>0</v>
      </c>
      <c r="AB849" s="131">
        <v>0</v>
      </c>
      <c r="AC849" s="131">
        <v>0</v>
      </c>
      <c r="AD849" s="131">
        <v>0</v>
      </c>
      <c r="AE849" s="131">
        <v>0</v>
      </c>
      <c r="AF849" s="131">
        <v>0</v>
      </c>
      <c r="AG849" s="131">
        <v>0</v>
      </c>
      <c r="AH849" s="43">
        <v>0</v>
      </c>
    </row>
    <row r="850" spans="4:34">
      <c r="D850" s="62">
        <v>2016</v>
      </c>
      <c r="E850" s="62">
        <v>7</v>
      </c>
      <c r="F850" s="62">
        <v>2017</v>
      </c>
      <c r="G850" s="62">
        <v>2017</v>
      </c>
      <c r="H850" s="131">
        <v>0</v>
      </c>
      <c r="I850" s="131">
        <v>0</v>
      </c>
      <c r="J850" s="131">
        <v>0</v>
      </c>
      <c r="K850" s="131">
        <v>0</v>
      </c>
      <c r="L850" s="131">
        <v>0</v>
      </c>
      <c r="M850" s="131">
        <v>0</v>
      </c>
      <c r="N850" s="131">
        <v>0</v>
      </c>
      <c r="O850" s="131">
        <v>0</v>
      </c>
      <c r="P850" s="131">
        <v>0</v>
      </c>
      <c r="Q850" s="131">
        <v>0</v>
      </c>
      <c r="R850" s="131">
        <v>0</v>
      </c>
      <c r="S850" s="131">
        <v>0</v>
      </c>
      <c r="T850" s="131">
        <v>0</v>
      </c>
      <c r="U850" s="131">
        <v>0</v>
      </c>
      <c r="V850" s="131">
        <v>0</v>
      </c>
      <c r="W850" s="131">
        <v>0</v>
      </c>
      <c r="X850" s="131">
        <v>0</v>
      </c>
      <c r="Y850" s="131">
        <v>0</v>
      </c>
      <c r="Z850" s="131">
        <v>0</v>
      </c>
      <c r="AA850" s="131">
        <v>0</v>
      </c>
      <c r="AB850" s="131">
        <v>0</v>
      </c>
      <c r="AC850" s="131">
        <v>0</v>
      </c>
      <c r="AD850" s="131">
        <v>0</v>
      </c>
      <c r="AE850" s="131">
        <v>0</v>
      </c>
      <c r="AF850" s="131">
        <v>0</v>
      </c>
      <c r="AG850" s="131">
        <v>0</v>
      </c>
      <c r="AH850" s="43">
        <v>0</v>
      </c>
    </row>
    <row r="851" spans="4:34">
      <c r="D851" s="62">
        <v>2016</v>
      </c>
      <c r="E851" s="62">
        <v>8</v>
      </c>
      <c r="F851" s="62">
        <v>2017</v>
      </c>
      <c r="G851" s="62">
        <v>2017</v>
      </c>
      <c r="H851" s="131">
        <v>0</v>
      </c>
      <c r="I851" s="131">
        <v>0</v>
      </c>
      <c r="J851" s="131">
        <v>0</v>
      </c>
      <c r="K851" s="131">
        <v>0</v>
      </c>
      <c r="L851" s="131">
        <v>0</v>
      </c>
      <c r="M851" s="131">
        <v>0</v>
      </c>
      <c r="N851" s="131">
        <v>0</v>
      </c>
      <c r="O851" s="131">
        <v>0</v>
      </c>
      <c r="P851" s="131">
        <v>0</v>
      </c>
      <c r="Q851" s="131">
        <v>0</v>
      </c>
      <c r="R851" s="131">
        <v>0</v>
      </c>
      <c r="S851" s="131">
        <v>0</v>
      </c>
      <c r="T851" s="131">
        <v>0</v>
      </c>
      <c r="U851" s="131">
        <v>0</v>
      </c>
      <c r="V851" s="131">
        <v>0</v>
      </c>
      <c r="W851" s="131">
        <v>0</v>
      </c>
      <c r="X851" s="131">
        <v>0</v>
      </c>
      <c r="Y851" s="131">
        <v>0</v>
      </c>
      <c r="Z851" s="131">
        <v>0</v>
      </c>
      <c r="AA851" s="131">
        <v>0</v>
      </c>
      <c r="AB851" s="131">
        <v>0</v>
      </c>
      <c r="AC851" s="131">
        <v>0</v>
      </c>
      <c r="AD851" s="131">
        <v>0</v>
      </c>
      <c r="AE851" s="131">
        <v>0</v>
      </c>
      <c r="AF851" s="131">
        <v>0</v>
      </c>
      <c r="AG851" s="131">
        <v>0</v>
      </c>
      <c r="AH851" s="43">
        <v>0</v>
      </c>
    </row>
    <row r="852" spans="4:34">
      <c r="D852" s="62">
        <v>2016</v>
      </c>
      <c r="E852" s="62">
        <v>9</v>
      </c>
      <c r="F852" s="62">
        <v>2017</v>
      </c>
      <c r="G852" s="62">
        <v>2017</v>
      </c>
      <c r="H852" s="131">
        <v>0</v>
      </c>
      <c r="I852" s="131">
        <v>0</v>
      </c>
      <c r="J852" s="131">
        <v>0</v>
      </c>
      <c r="K852" s="131">
        <v>0</v>
      </c>
      <c r="L852" s="131">
        <v>0</v>
      </c>
      <c r="M852" s="131">
        <v>0</v>
      </c>
      <c r="N852" s="131">
        <v>0</v>
      </c>
      <c r="O852" s="131">
        <v>0</v>
      </c>
      <c r="P852" s="131">
        <v>0</v>
      </c>
      <c r="Q852" s="131">
        <v>0</v>
      </c>
      <c r="R852" s="131">
        <v>0</v>
      </c>
      <c r="S852" s="131">
        <v>0</v>
      </c>
      <c r="T852" s="131">
        <v>0</v>
      </c>
      <c r="U852" s="131">
        <v>0</v>
      </c>
      <c r="V852" s="131">
        <v>0</v>
      </c>
      <c r="W852" s="131">
        <v>0</v>
      </c>
      <c r="X852" s="131">
        <v>0</v>
      </c>
      <c r="Y852" s="131">
        <v>0</v>
      </c>
      <c r="Z852" s="131">
        <v>0</v>
      </c>
      <c r="AA852" s="131">
        <v>0</v>
      </c>
      <c r="AB852" s="131">
        <v>0</v>
      </c>
      <c r="AC852" s="131">
        <v>0</v>
      </c>
      <c r="AD852" s="131">
        <v>0</v>
      </c>
      <c r="AE852" s="131">
        <v>0</v>
      </c>
      <c r="AF852" s="131">
        <v>0</v>
      </c>
      <c r="AG852" s="131">
        <v>0</v>
      </c>
      <c r="AH852" s="43">
        <v>0</v>
      </c>
    </row>
    <row r="853" spans="4:34">
      <c r="D853" s="62">
        <v>2016</v>
      </c>
      <c r="E853" s="62">
        <v>10</v>
      </c>
      <c r="F853" s="62">
        <v>2017</v>
      </c>
      <c r="G853" s="62">
        <v>2017</v>
      </c>
      <c r="H853" s="131">
        <v>0</v>
      </c>
      <c r="I853" s="131">
        <v>0</v>
      </c>
      <c r="J853" s="131">
        <v>0</v>
      </c>
      <c r="K853" s="131">
        <v>0</v>
      </c>
      <c r="L853" s="131">
        <v>0</v>
      </c>
      <c r="M853" s="131">
        <v>0</v>
      </c>
      <c r="N853" s="131">
        <v>0</v>
      </c>
      <c r="O853" s="131">
        <v>0</v>
      </c>
      <c r="P853" s="131">
        <v>0</v>
      </c>
      <c r="Q853" s="131">
        <v>0</v>
      </c>
      <c r="R853" s="131">
        <v>0</v>
      </c>
      <c r="S853" s="131">
        <v>0</v>
      </c>
      <c r="T853" s="131">
        <v>0</v>
      </c>
      <c r="U853" s="131">
        <v>0</v>
      </c>
      <c r="V853" s="131">
        <v>0</v>
      </c>
      <c r="W853" s="131">
        <v>0</v>
      </c>
      <c r="X853" s="131">
        <v>0</v>
      </c>
      <c r="Y853" s="131">
        <v>0</v>
      </c>
      <c r="Z853" s="131">
        <v>0</v>
      </c>
      <c r="AA853" s="131">
        <v>0</v>
      </c>
      <c r="AB853" s="131">
        <v>0</v>
      </c>
      <c r="AC853" s="131">
        <v>0</v>
      </c>
      <c r="AD853" s="131">
        <v>0</v>
      </c>
      <c r="AE853" s="131">
        <v>0</v>
      </c>
      <c r="AF853" s="131">
        <v>0</v>
      </c>
      <c r="AG853" s="131">
        <v>0</v>
      </c>
      <c r="AH853" s="43">
        <v>0</v>
      </c>
    </row>
    <row r="854" spans="4:34">
      <c r="D854" s="62">
        <v>2016</v>
      </c>
      <c r="E854" s="62">
        <v>11</v>
      </c>
      <c r="F854" s="62">
        <v>2017</v>
      </c>
      <c r="G854" s="62">
        <v>2017</v>
      </c>
      <c r="H854" s="131">
        <v>0</v>
      </c>
      <c r="I854" s="131">
        <v>0</v>
      </c>
      <c r="J854" s="131">
        <v>0</v>
      </c>
      <c r="K854" s="131">
        <v>0</v>
      </c>
      <c r="L854" s="131">
        <v>0</v>
      </c>
      <c r="M854" s="131">
        <v>0</v>
      </c>
      <c r="N854" s="131">
        <v>0</v>
      </c>
      <c r="O854" s="131">
        <v>0</v>
      </c>
      <c r="P854" s="131">
        <v>0</v>
      </c>
      <c r="Q854" s="131">
        <v>0</v>
      </c>
      <c r="R854" s="131">
        <v>0</v>
      </c>
      <c r="S854" s="131">
        <v>0</v>
      </c>
      <c r="T854" s="131">
        <v>0</v>
      </c>
      <c r="U854" s="131">
        <v>0</v>
      </c>
      <c r="V854" s="131">
        <v>0</v>
      </c>
      <c r="W854" s="131">
        <v>0</v>
      </c>
      <c r="X854" s="131">
        <v>0</v>
      </c>
      <c r="Y854" s="131">
        <v>0</v>
      </c>
      <c r="Z854" s="131">
        <v>0</v>
      </c>
      <c r="AA854" s="131">
        <v>0</v>
      </c>
      <c r="AB854" s="131">
        <v>0</v>
      </c>
      <c r="AC854" s="131">
        <v>0</v>
      </c>
      <c r="AD854" s="131">
        <v>0</v>
      </c>
      <c r="AE854" s="131">
        <v>0</v>
      </c>
      <c r="AF854" s="131">
        <v>0</v>
      </c>
      <c r="AG854" s="131">
        <v>0</v>
      </c>
      <c r="AH854" s="43">
        <v>0</v>
      </c>
    </row>
    <row r="855" spans="4:34">
      <c r="D855" s="62">
        <v>2016</v>
      </c>
      <c r="E855" s="62">
        <v>12</v>
      </c>
      <c r="F855" s="62">
        <v>2017</v>
      </c>
      <c r="G855" s="62">
        <v>2017</v>
      </c>
      <c r="H855" s="131">
        <v>0</v>
      </c>
      <c r="I855" s="131">
        <v>0</v>
      </c>
      <c r="J855" s="131">
        <v>0</v>
      </c>
      <c r="K855" s="131">
        <v>0</v>
      </c>
      <c r="L855" s="131">
        <v>0</v>
      </c>
      <c r="M855" s="131">
        <v>0</v>
      </c>
      <c r="N855" s="131">
        <v>0</v>
      </c>
      <c r="O855" s="131">
        <v>0</v>
      </c>
      <c r="P855" s="131">
        <v>0</v>
      </c>
      <c r="Q855" s="131">
        <v>0</v>
      </c>
      <c r="R855" s="131">
        <v>0</v>
      </c>
      <c r="S855" s="131">
        <v>0</v>
      </c>
      <c r="T855" s="131">
        <v>0</v>
      </c>
      <c r="U855" s="131">
        <v>0</v>
      </c>
      <c r="V855" s="131">
        <v>0</v>
      </c>
      <c r="W855" s="131">
        <v>0</v>
      </c>
      <c r="X855" s="131">
        <v>0</v>
      </c>
      <c r="Y855" s="131">
        <v>0</v>
      </c>
      <c r="Z855" s="131">
        <v>0</v>
      </c>
      <c r="AA855" s="131">
        <v>0</v>
      </c>
      <c r="AB855" s="131">
        <v>0</v>
      </c>
      <c r="AC855" s="131">
        <v>0</v>
      </c>
      <c r="AD855" s="131">
        <v>0</v>
      </c>
      <c r="AE855" s="131">
        <v>0</v>
      </c>
      <c r="AF855" s="131">
        <v>0</v>
      </c>
      <c r="AG855" s="131">
        <v>0</v>
      </c>
      <c r="AH855" s="43">
        <v>0</v>
      </c>
    </row>
    <row r="856" spans="4:34">
      <c r="D856" s="62">
        <v>2017</v>
      </c>
      <c r="E856" s="62">
        <v>1</v>
      </c>
      <c r="F856" s="62">
        <v>2017</v>
      </c>
      <c r="G856" s="62">
        <v>2017</v>
      </c>
      <c r="H856" s="131">
        <v>0</v>
      </c>
      <c r="I856" s="131">
        <v>0</v>
      </c>
      <c r="J856" s="131">
        <v>0</v>
      </c>
      <c r="K856" s="131">
        <v>0</v>
      </c>
      <c r="L856" s="131">
        <v>0</v>
      </c>
      <c r="M856" s="131">
        <v>0</v>
      </c>
      <c r="N856" s="131">
        <v>0</v>
      </c>
      <c r="O856" s="131">
        <v>0</v>
      </c>
      <c r="P856" s="131">
        <v>0</v>
      </c>
      <c r="Q856" s="131">
        <v>0</v>
      </c>
      <c r="R856" s="131">
        <v>0</v>
      </c>
      <c r="S856" s="131">
        <v>0</v>
      </c>
      <c r="T856" s="131">
        <v>0</v>
      </c>
      <c r="U856" s="131">
        <v>0</v>
      </c>
      <c r="V856" s="131">
        <v>0</v>
      </c>
      <c r="W856" s="131">
        <v>0</v>
      </c>
      <c r="X856" s="131">
        <v>0</v>
      </c>
      <c r="Y856" s="131">
        <v>0</v>
      </c>
      <c r="Z856" s="131">
        <v>0</v>
      </c>
      <c r="AA856" s="131">
        <v>0</v>
      </c>
      <c r="AB856" s="131">
        <v>0</v>
      </c>
      <c r="AC856" s="131">
        <v>0</v>
      </c>
      <c r="AD856" s="131">
        <v>0</v>
      </c>
      <c r="AE856" s="131">
        <v>0</v>
      </c>
      <c r="AF856" s="131">
        <v>0</v>
      </c>
      <c r="AG856" s="131">
        <v>0</v>
      </c>
      <c r="AH856" s="43">
        <v>0</v>
      </c>
    </row>
    <row r="857" spans="4:34">
      <c r="D857" s="62">
        <v>2017</v>
      </c>
      <c r="E857" s="62">
        <v>2</v>
      </c>
      <c r="F857" s="62">
        <v>2017</v>
      </c>
      <c r="G857" s="62">
        <v>2017</v>
      </c>
      <c r="H857" s="131">
        <v>0</v>
      </c>
      <c r="I857" s="131">
        <v>0</v>
      </c>
      <c r="J857" s="131">
        <v>0</v>
      </c>
      <c r="K857" s="131">
        <v>0</v>
      </c>
      <c r="L857" s="131">
        <v>0</v>
      </c>
      <c r="M857" s="131">
        <v>0</v>
      </c>
      <c r="N857" s="131">
        <v>0</v>
      </c>
      <c r="O857" s="131">
        <v>0</v>
      </c>
      <c r="P857" s="131">
        <v>0</v>
      </c>
      <c r="Q857" s="131">
        <v>0</v>
      </c>
      <c r="R857" s="131">
        <v>0</v>
      </c>
      <c r="S857" s="131">
        <v>0</v>
      </c>
      <c r="T857" s="131">
        <v>0</v>
      </c>
      <c r="U857" s="131">
        <v>0</v>
      </c>
      <c r="V857" s="131">
        <v>0</v>
      </c>
      <c r="W857" s="131">
        <v>0</v>
      </c>
      <c r="X857" s="131">
        <v>0</v>
      </c>
      <c r="Y857" s="131">
        <v>0</v>
      </c>
      <c r="Z857" s="131">
        <v>0</v>
      </c>
      <c r="AA857" s="131">
        <v>0</v>
      </c>
      <c r="AB857" s="131">
        <v>0</v>
      </c>
      <c r="AC857" s="131">
        <v>0</v>
      </c>
      <c r="AD857" s="131">
        <v>0</v>
      </c>
      <c r="AE857" s="131">
        <v>0</v>
      </c>
      <c r="AF857" s="131">
        <v>0</v>
      </c>
      <c r="AG857" s="131">
        <v>0</v>
      </c>
      <c r="AH857" s="43">
        <v>0</v>
      </c>
    </row>
    <row r="858" spans="4:34">
      <c r="D858" s="62">
        <v>2017</v>
      </c>
      <c r="E858" s="62">
        <v>3</v>
      </c>
      <c r="F858" s="62">
        <v>2017</v>
      </c>
      <c r="G858" s="62">
        <v>2017</v>
      </c>
      <c r="H858" s="131">
        <v>0</v>
      </c>
      <c r="I858" s="131">
        <v>0</v>
      </c>
      <c r="J858" s="131">
        <v>0</v>
      </c>
      <c r="K858" s="131">
        <v>0</v>
      </c>
      <c r="L858" s="131">
        <v>0</v>
      </c>
      <c r="M858" s="131">
        <v>0</v>
      </c>
      <c r="N858" s="131">
        <v>0</v>
      </c>
      <c r="O858" s="131">
        <v>0</v>
      </c>
      <c r="P858" s="131">
        <v>0</v>
      </c>
      <c r="Q858" s="131">
        <v>0</v>
      </c>
      <c r="R858" s="131">
        <v>0</v>
      </c>
      <c r="S858" s="131">
        <v>0</v>
      </c>
      <c r="T858" s="131">
        <v>0</v>
      </c>
      <c r="U858" s="131">
        <v>0</v>
      </c>
      <c r="V858" s="131">
        <v>0</v>
      </c>
      <c r="W858" s="131">
        <v>0</v>
      </c>
      <c r="X858" s="131">
        <v>0</v>
      </c>
      <c r="Y858" s="131">
        <v>0</v>
      </c>
      <c r="Z858" s="131">
        <v>0</v>
      </c>
      <c r="AA858" s="131">
        <v>0</v>
      </c>
      <c r="AB858" s="131">
        <v>0</v>
      </c>
      <c r="AC858" s="131">
        <v>0</v>
      </c>
      <c r="AD858" s="131">
        <v>0</v>
      </c>
      <c r="AE858" s="131">
        <v>0</v>
      </c>
      <c r="AF858" s="131">
        <v>0</v>
      </c>
      <c r="AG858" s="131">
        <v>0</v>
      </c>
      <c r="AH858" s="43">
        <v>0</v>
      </c>
    </row>
    <row r="859" spans="4:34">
      <c r="D859" s="62">
        <v>2017</v>
      </c>
      <c r="E859" s="62">
        <v>4</v>
      </c>
      <c r="F859" s="62">
        <v>2017</v>
      </c>
      <c r="G859" s="62">
        <v>2017</v>
      </c>
      <c r="H859" s="131">
        <v>0</v>
      </c>
      <c r="I859" s="131">
        <v>0</v>
      </c>
      <c r="J859" s="131">
        <v>0</v>
      </c>
      <c r="K859" s="131">
        <v>0</v>
      </c>
      <c r="L859" s="131">
        <v>0</v>
      </c>
      <c r="M859" s="131">
        <v>0</v>
      </c>
      <c r="N859" s="131">
        <v>0</v>
      </c>
      <c r="O859" s="131">
        <v>0</v>
      </c>
      <c r="P859" s="131">
        <v>0</v>
      </c>
      <c r="Q859" s="131">
        <v>0</v>
      </c>
      <c r="R859" s="131">
        <v>0</v>
      </c>
      <c r="S859" s="131">
        <v>0</v>
      </c>
      <c r="T859" s="131">
        <v>0</v>
      </c>
      <c r="U859" s="131">
        <v>0</v>
      </c>
      <c r="V859" s="131">
        <v>0</v>
      </c>
      <c r="W859" s="131">
        <v>0</v>
      </c>
      <c r="X859" s="131">
        <v>0</v>
      </c>
      <c r="Y859" s="131">
        <v>0</v>
      </c>
      <c r="Z859" s="131">
        <v>0</v>
      </c>
      <c r="AA859" s="131">
        <v>0</v>
      </c>
      <c r="AB859" s="131">
        <v>0</v>
      </c>
      <c r="AC859" s="131">
        <v>0</v>
      </c>
      <c r="AD859" s="131">
        <v>0</v>
      </c>
      <c r="AE859" s="131">
        <v>0</v>
      </c>
      <c r="AF859" s="131">
        <v>0</v>
      </c>
      <c r="AG859" s="131">
        <v>0</v>
      </c>
      <c r="AH859" s="43">
        <v>0</v>
      </c>
    </row>
    <row r="860" spans="4:34">
      <c r="D860" s="62">
        <v>2017</v>
      </c>
      <c r="E860" s="62">
        <v>5</v>
      </c>
      <c r="F860" s="62">
        <v>2017</v>
      </c>
      <c r="G860" s="62">
        <v>2018</v>
      </c>
      <c r="H860" s="131">
        <v>0</v>
      </c>
      <c r="I860" s="131">
        <v>0</v>
      </c>
      <c r="J860" s="131">
        <v>0</v>
      </c>
      <c r="K860" s="131">
        <v>0</v>
      </c>
      <c r="L860" s="131">
        <v>0</v>
      </c>
      <c r="M860" s="131">
        <v>0</v>
      </c>
      <c r="N860" s="131">
        <v>0</v>
      </c>
      <c r="O860" s="131">
        <v>0</v>
      </c>
      <c r="P860" s="131">
        <v>0</v>
      </c>
      <c r="Q860" s="131">
        <v>0</v>
      </c>
      <c r="R860" s="131">
        <v>0</v>
      </c>
      <c r="S860" s="131">
        <v>0</v>
      </c>
      <c r="T860" s="131">
        <v>0</v>
      </c>
      <c r="U860" s="131">
        <v>0</v>
      </c>
      <c r="V860" s="131">
        <v>0</v>
      </c>
      <c r="W860" s="131">
        <v>0</v>
      </c>
      <c r="X860" s="131">
        <v>0</v>
      </c>
      <c r="Y860" s="131">
        <v>0</v>
      </c>
      <c r="Z860" s="131">
        <v>0</v>
      </c>
      <c r="AA860" s="131">
        <v>0</v>
      </c>
      <c r="AB860" s="131">
        <v>0</v>
      </c>
      <c r="AC860" s="131">
        <v>0</v>
      </c>
      <c r="AD860" s="131">
        <v>0</v>
      </c>
      <c r="AE860" s="131">
        <v>0</v>
      </c>
      <c r="AF860" s="131">
        <v>0</v>
      </c>
      <c r="AG860" s="131">
        <v>0</v>
      </c>
      <c r="AH860" s="43">
        <v>0</v>
      </c>
    </row>
    <row r="861" spans="4:34">
      <c r="D861" s="62">
        <v>2017</v>
      </c>
      <c r="E861" s="62">
        <v>6</v>
      </c>
      <c r="F861" s="62">
        <v>2017</v>
      </c>
      <c r="G861" s="62">
        <v>2018</v>
      </c>
      <c r="H861" s="131">
        <v>0</v>
      </c>
      <c r="I861" s="131">
        <v>0</v>
      </c>
      <c r="J861" s="131">
        <v>0</v>
      </c>
      <c r="K861" s="131">
        <v>0</v>
      </c>
      <c r="L861" s="131">
        <v>0</v>
      </c>
      <c r="M861" s="131">
        <v>0</v>
      </c>
      <c r="N861" s="131">
        <v>0</v>
      </c>
      <c r="O861" s="131">
        <v>0</v>
      </c>
      <c r="P861" s="131">
        <v>0</v>
      </c>
      <c r="Q861" s="131">
        <v>0</v>
      </c>
      <c r="R861" s="131">
        <v>0</v>
      </c>
      <c r="S861" s="131">
        <v>0</v>
      </c>
      <c r="T861" s="131">
        <v>0</v>
      </c>
      <c r="U861" s="131">
        <v>0</v>
      </c>
      <c r="V861" s="131">
        <v>0</v>
      </c>
      <c r="W861" s="131">
        <v>0</v>
      </c>
      <c r="X861" s="131">
        <v>0</v>
      </c>
      <c r="Y861" s="131">
        <v>0</v>
      </c>
      <c r="Z861" s="131">
        <v>0</v>
      </c>
      <c r="AA861" s="131">
        <v>0</v>
      </c>
      <c r="AB861" s="131">
        <v>0</v>
      </c>
      <c r="AC861" s="131">
        <v>0</v>
      </c>
      <c r="AD861" s="131">
        <v>0</v>
      </c>
      <c r="AE861" s="131">
        <v>0</v>
      </c>
      <c r="AF861" s="131">
        <v>0</v>
      </c>
      <c r="AG861" s="131">
        <v>0</v>
      </c>
      <c r="AH861" s="43">
        <v>0</v>
      </c>
    </row>
    <row r="862" spans="4:34">
      <c r="D862" s="62">
        <v>2017</v>
      </c>
      <c r="E862" s="62">
        <v>7</v>
      </c>
      <c r="F862" s="62">
        <v>2018</v>
      </c>
      <c r="G862" s="62">
        <v>2018</v>
      </c>
      <c r="H862" s="131">
        <v>0</v>
      </c>
      <c r="I862" s="131">
        <v>0</v>
      </c>
      <c r="J862" s="131">
        <v>0</v>
      </c>
      <c r="K862" s="131">
        <v>0</v>
      </c>
      <c r="L862" s="131">
        <v>0</v>
      </c>
      <c r="M862" s="131">
        <v>0</v>
      </c>
      <c r="N862" s="131">
        <v>0</v>
      </c>
      <c r="O862" s="131">
        <v>0</v>
      </c>
      <c r="P862" s="131">
        <v>0</v>
      </c>
      <c r="Q862" s="131">
        <v>0</v>
      </c>
      <c r="R862" s="131">
        <v>0</v>
      </c>
      <c r="S862" s="131">
        <v>0</v>
      </c>
      <c r="T862" s="131">
        <v>0</v>
      </c>
      <c r="U862" s="131">
        <v>0</v>
      </c>
      <c r="V862" s="131">
        <v>0</v>
      </c>
      <c r="W862" s="131">
        <v>0</v>
      </c>
      <c r="X862" s="131">
        <v>0</v>
      </c>
      <c r="Y862" s="131">
        <v>0</v>
      </c>
      <c r="Z862" s="131">
        <v>0</v>
      </c>
      <c r="AA862" s="131">
        <v>0</v>
      </c>
      <c r="AB862" s="131">
        <v>0</v>
      </c>
      <c r="AC862" s="131">
        <v>0</v>
      </c>
      <c r="AD862" s="131">
        <v>0</v>
      </c>
      <c r="AE862" s="131">
        <v>0</v>
      </c>
      <c r="AF862" s="131">
        <v>0</v>
      </c>
      <c r="AG862" s="131">
        <v>0</v>
      </c>
      <c r="AH862" s="43">
        <v>0</v>
      </c>
    </row>
    <row r="863" spans="4:34">
      <c r="D863" s="62">
        <v>2017</v>
      </c>
      <c r="E863" s="62">
        <v>8</v>
      </c>
      <c r="F863" s="62">
        <v>2018</v>
      </c>
      <c r="G863" s="62">
        <v>2018</v>
      </c>
      <c r="H863" s="131">
        <v>0</v>
      </c>
      <c r="I863" s="131">
        <v>0</v>
      </c>
      <c r="J863" s="131">
        <v>0</v>
      </c>
      <c r="K863" s="131">
        <v>0</v>
      </c>
      <c r="L863" s="131">
        <v>0</v>
      </c>
      <c r="M863" s="131">
        <v>0</v>
      </c>
      <c r="N863" s="131">
        <v>0</v>
      </c>
      <c r="O863" s="131">
        <v>0</v>
      </c>
      <c r="P863" s="131">
        <v>0</v>
      </c>
      <c r="Q863" s="131">
        <v>0</v>
      </c>
      <c r="R863" s="131">
        <v>0</v>
      </c>
      <c r="S863" s="131">
        <v>0</v>
      </c>
      <c r="T863" s="131">
        <v>0</v>
      </c>
      <c r="U863" s="131">
        <v>0</v>
      </c>
      <c r="V863" s="131">
        <v>0</v>
      </c>
      <c r="W863" s="131">
        <v>0</v>
      </c>
      <c r="X863" s="131">
        <v>0</v>
      </c>
      <c r="Y863" s="131">
        <v>0</v>
      </c>
      <c r="Z863" s="131">
        <v>0</v>
      </c>
      <c r="AA863" s="131">
        <v>0</v>
      </c>
      <c r="AB863" s="131">
        <v>0</v>
      </c>
      <c r="AC863" s="131">
        <v>0</v>
      </c>
      <c r="AD863" s="131">
        <v>0</v>
      </c>
      <c r="AE863" s="131">
        <v>0</v>
      </c>
      <c r="AF863" s="131">
        <v>0</v>
      </c>
      <c r="AG863" s="131">
        <v>0</v>
      </c>
      <c r="AH863" s="43">
        <v>0</v>
      </c>
    </row>
    <row r="864" spans="4:34">
      <c r="D864" s="62">
        <v>2017</v>
      </c>
      <c r="E864" s="62">
        <v>9</v>
      </c>
      <c r="F864" s="62">
        <v>2018</v>
      </c>
      <c r="G864" s="62">
        <v>2018</v>
      </c>
      <c r="H864" s="131">
        <v>0</v>
      </c>
      <c r="I864" s="131">
        <v>0</v>
      </c>
      <c r="J864" s="131">
        <v>0</v>
      </c>
      <c r="K864" s="131">
        <v>0</v>
      </c>
      <c r="L864" s="131">
        <v>0</v>
      </c>
      <c r="M864" s="131">
        <v>0</v>
      </c>
      <c r="N864" s="131">
        <v>0</v>
      </c>
      <c r="O864" s="131">
        <v>0</v>
      </c>
      <c r="P864" s="131">
        <v>0</v>
      </c>
      <c r="Q864" s="131">
        <v>0</v>
      </c>
      <c r="R864" s="131">
        <v>0</v>
      </c>
      <c r="S864" s="131">
        <v>0</v>
      </c>
      <c r="T864" s="131">
        <v>0</v>
      </c>
      <c r="U864" s="131">
        <v>0</v>
      </c>
      <c r="V864" s="131">
        <v>0</v>
      </c>
      <c r="W864" s="131">
        <v>0</v>
      </c>
      <c r="X864" s="131">
        <v>0</v>
      </c>
      <c r="Y864" s="131">
        <v>0</v>
      </c>
      <c r="Z864" s="131">
        <v>0</v>
      </c>
      <c r="AA864" s="131">
        <v>0</v>
      </c>
      <c r="AB864" s="131">
        <v>0</v>
      </c>
      <c r="AC864" s="131">
        <v>0</v>
      </c>
      <c r="AD864" s="131">
        <v>0</v>
      </c>
      <c r="AE864" s="131">
        <v>0</v>
      </c>
      <c r="AF864" s="131">
        <v>0</v>
      </c>
      <c r="AG864" s="131">
        <v>0</v>
      </c>
      <c r="AH864" s="43">
        <v>0</v>
      </c>
    </row>
    <row r="865" spans="4:34">
      <c r="D865" s="62">
        <v>2017</v>
      </c>
      <c r="E865" s="62">
        <v>10</v>
      </c>
      <c r="F865" s="62">
        <v>2018</v>
      </c>
      <c r="G865" s="62">
        <v>2018</v>
      </c>
      <c r="H865" s="131">
        <v>0</v>
      </c>
      <c r="I865" s="131">
        <v>0</v>
      </c>
      <c r="J865" s="131">
        <v>0</v>
      </c>
      <c r="K865" s="131">
        <v>0</v>
      </c>
      <c r="L865" s="131">
        <v>0</v>
      </c>
      <c r="M865" s="131">
        <v>0</v>
      </c>
      <c r="N865" s="131">
        <v>0</v>
      </c>
      <c r="O865" s="131">
        <v>0</v>
      </c>
      <c r="P865" s="131">
        <v>0</v>
      </c>
      <c r="Q865" s="131">
        <v>0</v>
      </c>
      <c r="R865" s="131">
        <v>0</v>
      </c>
      <c r="S865" s="131">
        <v>0</v>
      </c>
      <c r="T865" s="131">
        <v>0</v>
      </c>
      <c r="U865" s="131">
        <v>0</v>
      </c>
      <c r="V865" s="131">
        <v>0</v>
      </c>
      <c r="W865" s="131">
        <v>0</v>
      </c>
      <c r="X865" s="131">
        <v>0</v>
      </c>
      <c r="Y865" s="131">
        <v>0</v>
      </c>
      <c r="Z865" s="131">
        <v>0</v>
      </c>
      <c r="AA865" s="131">
        <v>0</v>
      </c>
      <c r="AB865" s="131">
        <v>0</v>
      </c>
      <c r="AC865" s="131">
        <v>0</v>
      </c>
      <c r="AD865" s="131">
        <v>0</v>
      </c>
      <c r="AE865" s="131">
        <v>0</v>
      </c>
      <c r="AF865" s="131">
        <v>0</v>
      </c>
      <c r="AG865" s="131">
        <v>0</v>
      </c>
      <c r="AH865" s="43">
        <v>0</v>
      </c>
    </row>
    <row r="866" spans="4:34">
      <c r="D866" s="62">
        <v>2017</v>
      </c>
      <c r="E866" s="62">
        <v>11</v>
      </c>
      <c r="F866" s="62">
        <v>2018</v>
      </c>
      <c r="G866" s="62">
        <v>2018</v>
      </c>
      <c r="H866" s="131">
        <v>0</v>
      </c>
      <c r="I866" s="131">
        <v>0</v>
      </c>
      <c r="J866" s="131">
        <v>0</v>
      </c>
      <c r="K866" s="131">
        <v>0</v>
      </c>
      <c r="L866" s="131">
        <v>0</v>
      </c>
      <c r="M866" s="131">
        <v>0</v>
      </c>
      <c r="N866" s="131">
        <v>0</v>
      </c>
      <c r="O866" s="131">
        <v>0</v>
      </c>
      <c r="P866" s="131">
        <v>0</v>
      </c>
      <c r="Q866" s="131">
        <v>0</v>
      </c>
      <c r="R866" s="131">
        <v>0</v>
      </c>
      <c r="S866" s="131">
        <v>0</v>
      </c>
      <c r="T866" s="131">
        <v>0</v>
      </c>
      <c r="U866" s="131">
        <v>0</v>
      </c>
      <c r="V866" s="131">
        <v>0</v>
      </c>
      <c r="W866" s="131">
        <v>0</v>
      </c>
      <c r="X866" s="131">
        <v>0</v>
      </c>
      <c r="Y866" s="131">
        <v>0</v>
      </c>
      <c r="Z866" s="131">
        <v>0</v>
      </c>
      <c r="AA866" s="131">
        <v>0</v>
      </c>
      <c r="AB866" s="131">
        <v>0</v>
      </c>
      <c r="AC866" s="131">
        <v>0</v>
      </c>
      <c r="AD866" s="131">
        <v>0</v>
      </c>
      <c r="AE866" s="131">
        <v>0</v>
      </c>
      <c r="AF866" s="131">
        <v>0</v>
      </c>
      <c r="AG866" s="131">
        <v>0</v>
      </c>
      <c r="AH866" s="43">
        <v>0</v>
      </c>
    </row>
    <row r="867" spans="4:34">
      <c r="D867" s="62">
        <v>2017</v>
      </c>
      <c r="E867" s="62">
        <v>12</v>
      </c>
      <c r="F867" s="62">
        <v>2018</v>
      </c>
      <c r="G867" s="62">
        <v>2018</v>
      </c>
      <c r="H867" s="131">
        <v>0</v>
      </c>
      <c r="I867" s="131">
        <v>0</v>
      </c>
      <c r="J867" s="131">
        <v>0</v>
      </c>
      <c r="K867" s="131">
        <v>0</v>
      </c>
      <c r="L867" s="131">
        <v>0</v>
      </c>
      <c r="M867" s="131">
        <v>0</v>
      </c>
      <c r="N867" s="131">
        <v>0</v>
      </c>
      <c r="O867" s="131">
        <v>0</v>
      </c>
      <c r="P867" s="131">
        <v>0</v>
      </c>
      <c r="Q867" s="131">
        <v>0</v>
      </c>
      <c r="R867" s="131">
        <v>0</v>
      </c>
      <c r="S867" s="131">
        <v>0</v>
      </c>
      <c r="T867" s="131">
        <v>0</v>
      </c>
      <c r="U867" s="131">
        <v>0</v>
      </c>
      <c r="V867" s="131">
        <v>0</v>
      </c>
      <c r="W867" s="131">
        <v>0</v>
      </c>
      <c r="X867" s="131">
        <v>0</v>
      </c>
      <c r="Y867" s="131">
        <v>0</v>
      </c>
      <c r="Z867" s="131">
        <v>0</v>
      </c>
      <c r="AA867" s="131">
        <v>0</v>
      </c>
      <c r="AB867" s="131">
        <v>0</v>
      </c>
      <c r="AC867" s="131">
        <v>0</v>
      </c>
      <c r="AD867" s="131">
        <v>0</v>
      </c>
      <c r="AE867" s="131">
        <v>0</v>
      </c>
      <c r="AF867" s="131">
        <v>0</v>
      </c>
      <c r="AG867" s="131">
        <v>0</v>
      </c>
      <c r="AH867" s="43">
        <v>0</v>
      </c>
    </row>
    <row r="868" spans="4:34">
      <c r="D868" s="62">
        <v>2018</v>
      </c>
      <c r="E868" s="62">
        <v>1</v>
      </c>
      <c r="F868" s="62">
        <v>2018</v>
      </c>
      <c r="G868" s="62">
        <v>2018</v>
      </c>
      <c r="H868" s="131">
        <v>0</v>
      </c>
      <c r="I868" s="131">
        <v>0</v>
      </c>
      <c r="J868" s="131">
        <v>0</v>
      </c>
      <c r="K868" s="131">
        <v>0</v>
      </c>
      <c r="L868" s="131">
        <v>0</v>
      </c>
      <c r="M868" s="131">
        <v>0</v>
      </c>
      <c r="N868" s="131">
        <v>0</v>
      </c>
      <c r="O868" s="131">
        <v>0</v>
      </c>
      <c r="P868" s="131">
        <v>0</v>
      </c>
      <c r="Q868" s="131">
        <v>0</v>
      </c>
      <c r="R868" s="131">
        <v>0</v>
      </c>
      <c r="S868" s="131">
        <v>0</v>
      </c>
      <c r="T868" s="131">
        <v>0</v>
      </c>
      <c r="U868" s="131">
        <v>0</v>
      </c>
      <c r="V868" s="131">
        <v>0</v>
      </c>
      <c r="W868" s="131">
        <v>0</v>
      </c>
      <c r="X868" s="131">
        <v>0</v>
      </c>
      <c r="Y868" s="131">
        <v>0</v>
      </c>
      <c r="Z868" s="131">
        <v>0</v>
      </c>
      <c r="AA868" s="131">
        <v>0</v>
      </c>
      <c r="AB868" s="131">
        <v>0</v>
      </c>
      <c r="AC868" s="131">
        <v>0</v>
      </c>
      <c r="AD868" s="131">
        <v>0</v>
      </c>
      <c r="AE868" s="131">
        <v>0</v>
      </c>
      <c r="AF868" s="131">
        <v>0</v>
      </c>
      <c r="AG868" s="131">
        <v>0</v>
      </c>
      <c r="AH868" s="43">
        <v>0</v>
      </c>
    </row>
    <row r="869" spans="4:34">
      <c r="D869" s="62">
        <v>2018</v>
      </c>
      <c r="E869" s="62">
        <v>2</v>
      </c>
      <c r="F869" s="62">
        <v>2018</v>
      </c>
      <c r="G869" s="62">
        <v>2018</v>
      </c>
      <c r="H869" s="131">
        <v>0</v>
      </c>
      <c r="I869" s="131">
        <v>0</v>
      </c>
      <c r="J869" s="131">
        <v>0</v>
      </c>
      <c r="K869" s="131">
        <v>0</v>
      </c>
      <c r="L869" s="131">
        <v>0</v>
      </c>
      <c r="M869" s="131">
        <v>0</v>
      </c>
      <c r="N869" s="131">
        <v>0</v>
      </c>
      <c r="O869" s="131">
        <v>0</v>
      </c>
      <c r="P869" s="131">
        <v>0</v>
      </c>
      <c r="Q869" s="131">
        <v>0</v>
      </c>
      <c r="R869" s="131">
        <v>0</v>
      </c>
      <c r="S869" s="131">
        <v>0</v>
      </c>
      <c r="T869" s="131">
        <v>0</v>
      </c>
      <c r="U869" s="131">
        <v>0</v>
      </c>
      <c r="V869" s="131">
        <v>0</v>
      </c>
      <c r="W869" s="131">
        <v>0</v>
      </c>
      <c r="X869" s="131">
        <v>0</v>
      </c>
      <c r="Y869" s="131">
        <v>0</v>
      </c>
      <c r="Z869" s="131">
        <v>0</v>
      </c>
      <c r="AA869" s="131">
        <v>0</v>
      </c>
      <c r="AB869" s="131">
        <v>0</v>
      </c>
      <c r="AC869" s="131">
        <v>0</v>
      </c>
      <c r="AD869" s="131">
        <v>0</v>
      </c>
      <c r="AE869" s="131">
        <v>0</v>
      </c>
      <c r="AF869" s="131">
        <v>0</v>
      </c>
      <c r="AG869" s="131">
        <v>0</v>
      </c>
      <c r="AH869" s="43">
        <v>0</v>
      </c>
    </row>
    <row r="870" spans="4:34">
      <c r="D870" s="62">
        <v>2018</v>
      </c>
      <c r="E870" s="62">
        <v>3</v>
      </c>
      <c r="F870" s="62">
        <v>2018</v>
      </c>
      <c r="G870" s="62">
        <v>2018</v>
      </c>
      <c r="H870" s="131">
        <v>0</v>
      </c>
      <c r="I870" s="131">
        <v>0</v>
      </c>
      <c r="J870" s="131">
        <v>0</v>
      </c>
      <c r="K870" s="131">
        <v>0</v>
      </c>
      <c r="L870" s="131">
        <v>0</v>
      </c>
      <c r="M870" s="131">
        <v>0</v>
      </c>
      <c r="N870" s="131">
        <v>0</v>
      </c>
      <c r="O870" s="131">
        <v>0</v>
      </c>
      <c r="P870" s="131">
        <v>0</v>
      </c>
      <c r="Q870" s="131">
        <v>0</v>
      </c>
      <c r="R870" s="131">
        <v>0</v>
      </c>
      <c r="S870" s="131">
        <v>0</v>
      </c>
      <c r="T870" s="131">
        <v>0</v>
      </c>
      <c r="U870" s="131">
        <v>0</v>
      </c>
      <c r="V870" s="131">
        <v>0</v>
      </c>
      <c r="W870" s="131">
        <v>0</v>
      </c>
      <c r="X870" s="131">
        <v>0</v>
      </c>
      <c r="Y870" s="131">
        <v>0</v>
      </c>
      <c r="Z870" s="131">
        <v>0</v>
      </c>
      <c r="AA870" s="131">
        <v>0</v>
      </c>
      <c r="AB870" s="131">
        <v>0</v>
      </c>
      <c r="AC870" s="131">
        <v>0</v>
      </c>
      <c r="AD870" s="131">
        <v>0</v>
      </c>
      <c r="AE870" s="131">
        <v>0</v>
      </c>
      <c r="AF870" s="131">
        <v>0</v>
      </c>
      <c r="AG870" s="131">
        <v>0</v>
      </c>
      <c r="AH870" s="43">
        <v>0</v>
      </c>
    </row>
    <row r="871" spans="4:34">
      <c r="D871" s="62">
        <v>2018</v>
      </c>
      <c r="E871" s="62">
        <v>4</v>
      </c>
      <c r="F871" s="62">
        <v>2018</v>
      </c>
      <c r="G871" s="62">
        <v>2018</v>
      </c>
      <c r="H871" s="131">
        <v>0</v>
      </c>
      <c r="I871" s="131">
        <v>0</v>
      </c>
      <c r="J871" s="131">
        <v>0</v>
      </c>
      <c r="K871" s="131">
        <v>0</v>
      </c>
      <c r="L871" s="131">
        <v>0</v>
      </c>
      <c r="M871" s="131">
        <v>0</v>
      </c>
      <c r="N871" s="131">
        <v>0</v>
      </c>
      <c r="O871" s="131">
        <v>0</v>
      </c>
      <c r="P871" s="131">
        <v>0</v>
      </c>
      <c r="Q871" s="131">
        <v>0</v>
      </c>
      <c r="R871" s="131">
        <v>0</v>
      </c>
      <c r="S871" s="131">
        <v>0</v>
      </c>
      <c r="T871" s="131">
        <v>0</v>
      </c>
      <c r="U871" s="131">
        <v>0</v>
      </c>
      <c r="V871" s="131">
        <v>0</v>
      </c>
      <c r="W871" s="131">
        <v>0</v>
      </c>
      <c r="X871" s="131">
        <v>0</v>
      </c>
      <c r="Y871" s="131">
        <v>0</v>
      </c>
      <c r="Z871" s="131">
        <v>0</v>
      </c>
      <c r="AA871" s="131">
        <v>0</v>
      </c>
      <c r="AB871" s="131">
        <v>0</v>
      </c>
      <c r="AC871" s="131">
        <v>0</v>
      </c>
      <c r="AD871" s="131">
        <v>0</v>
      </c>
      <c r="AE871" s="131">
        <v>0</v>
      </c>
      <c r="AF871" s="131">
        <v>0</v>
      </c>
      <c r="AG871" s="131">
        <v>0</v>
      </c>
      <c r="AH871" s="43">
        <v>0</v>
      </c>
    </row>
    <row r="872" spans="4:34">
      <c r="D872" s="62">
        <v>2018</v>
      </c>
      <c r="E872" s="62">
        <v>5</v>
      </c>
      <c r="F872" s="62">
        <v>2018</v>
      </c>
      <c r="G872" s="62">
        <v>2019</v>
      </c>
      <c r="H872" s="131">
        <v>0</v>
      </c>
      <c r="I872" s="131">
        <v>0</v>
      </c>
      <c r="J872" s="131">
        <v>0</v>
      </c>
      <c r="K872" s="131">
        <v>0</v>
      </c>
      <c r="L872" s="131">
        <v>0</v>
      </c>
      <c r="M872" s="131">
        <v>0</v>
      </c>
      <c r="N872" s="131">
        <v>0</v>
      </c>
      <c r="O872" s="131">
        <v>0</v>
      </c>
      <c r="P872" s="131">
        <v>0</v>
      </c>
      <c r="Q872" s="131">
        <v>0</v>
      </c>
      <c r="R872" s="131">
        <v>0</v>
      </c>
      <c r="S872" s="131">
        <v>0</v>
      </c>
      <c r="T872" s="131">
        <v>0</v>
      </c>
      <c r="U872" s="131">
        <v>0</v>
      </c>
      <c r="V872" s="131">
        <v>0</v>
      </c>
      <c r="W872" s="131">
        <v>0</v>
      </c>
      <c r="X872" s="131">
        <v>0</v>
      </c>
      <c r="Y872" s="131">
        <v>0</v>
      </c>
      <c r="Z872" s="131">
        <v>0</v>
      </c>
      <c r="AA872" s="131">
        <v>0</v>
      </c>
      <c r="AB872" s="131">
        <v>0</v>
      </c>
      <c r="AC872" s="131">
        <v>0</v>
      </c>
      <c r="AD872" s="131">
        <v>0</v>
      </c>
      <c r="AE872" s="131">
        <v>0</v>
      </c>
      <c r="AF872" s="131">
        <v>0</v>
      </c>
      <c r="AG872" s="131">
        <v>0</v>
      </c>
      <c r="AH872" s="43">
        <v>0</v>
      </c>
    </row>
    <row r="873" spans="4:34">
      <c r="D873" s="62">
        <v>2018</v>
      </c>
      <c r="E873" s="62">
        <v>6</v>
      </c>
      <c r="F873" s="62">
        <v>2018</v>
      </c>
      <c r="G873" s="62">
        <v>2019</v>
      </c>
      <c r="H873" s="131">
        <v>0</v>
      </c>
      <c r="I873" s="131">
        <v>0</v>
      </c>
      <c r="J873" s="131">
        <v>0</v>
      </c>
      <c r="K873" s="131">
        <v>0</v>
      </c>
      <c r="L873" s="131">
        <v>0</v>
      </c>
      <c r="M873" s="131">
        <v>0</v>
      </c>
      <c r="N873" s="131">
        <v>0</v>
      </c>
      <c r="O873" s="131">
        <v>0</v>
      </c>
      <c r="P873" s="131">
        <v>0</v>
      </c>
      <c r="Q873" s="131">
        <v>0</v>
      </c>
      <c r="R873" s="131">
        <v>0</v>
      </c>
      <c r="S873" s="131">
        <v>0</v>
      </c>
      <c r="T873" s="131">
        <v>0</v>
      </c>
      <c r="U873" s="131">
        <v>0</v>
      </c>
      <c r="V873" s="131">
        <v>0</v>
      </c>
      <c r="W873" s="131">
        <v>0</v>
      </c>
      <c r="X873" s="131">
        <v>0</v>
      </c>
      <c r="Y873" s="131">
        <v>0</v>
      </c>
      <c r="Z873" s="131">
        <v>0</v>
      </c>
      <c r="AA873" s="131">
        <v>0</v>
      </c>
      <c r="AB873" s="131">
        <v>0</v>
      </c>
      <c r="AC873" s="131">
        <v>0</v>
      </c>
      <c r="AD873" s="131">
        <v>0</v>
      </c>
      <c r="AE873" s="131">
        <v>0</v>
      </c>
      <c r="AF873" s="131">
        <v>0</v>
      </c>
      <c r="AG873" s="131">
        <v>0</v>
      </c>
      <c r="AH873" s="43">
        <v>0</v>
      </c>
    </row>
    <row r="874" spans="4:34">
      <c r="D874" s="62">
        <v>2018</v>
      </c>
      <c r="E874" s="62">
        <v>7</v>
      </c>
      <c r="F874" s="62">
        <v>2019</v>
      </c>
      <c r="G874" s="62">
        <v>2019</v>
      </c>
      <c r="H874" s="131">
        <v>0</v>
      </c>
      <c r="I874" s="131">
        <v>0</v>
      </c>
      <c r="J874" s="131">
        <v>0</v>
      </c>
      <c r="K874" s="131">
        <v>0</v>
      </c>
      <c r="L874" s="131">
        <v>0</v>
      </c>
      <c r="M874" s="131">
        <v>0</v>
      </c>
      <c r="N874" s="131">
        <v>0</v>
      </c>
      <c r="O874" s="131">
        <v>0</v>
      </c>
      <c r="P874" s="131">
        <v>0</v>
      </c>
      <c r="Q874" s="131">
        <v>0</v>
      </c>
      <c r="R874" s="131">
        <v>0</v>
      </c>
      <c r="S874" s="131">
        <v>0</v>
      </c>
      <c r="T874" s="131">
        <v>0</v>
      </c>
      <c r="U874" s="131">
        <v>0</v>
      </c>
      <c r="V874" s="131">
        <v>0</v>
      </c>
      <c r="W874" s="131">
        <v>0</v>
      </c>
      <c r="X874" s="131">
        <v>0</v>
      </c>
      <c r="Y874" s="131">
        <v>0</v>
      </c>
      <c r="Z874" s="131">
        <v>0</v>
      </c>
      <c r="AA874" s="131">
        <v>0</v>
      </c>
      <c r="AB874" s="131">
        <v>0</v>
      </c>
      <c r="AC874" s="131">
        <v>0</v>
      </c>
      <c r="AD874" s="131">
        <v>0</v>
      </c>
      <c r="AE874" s="131">
        <v>0</v>
      </c>
      <c r="AF874" s="131">
        <v>0</v>
      </c>
      <c r="AG874" s="131">
        <v>0</v>
      </c>
      <c r="AH874" s="43">
        <v>0</v>
      </c>
    </row>
    <row r="875" spans="4:34">
      <c r="D875" s="62">
        <v>2018</v>
      </c>
      <c r="E875" s="62">
        <v>8</v>
      </c>
      <c r="F875" s="62">
        <v>2019</v>
      </c>
      <c r="G875" s="62">
        <v>2019</v>
      </c>
      <c r="H875" s="131">
        <v>0</v>
      </c>
      <c r="I875" s="131">
        <v>0</v>
      </c>
      <c r="J875" s="131">
        <v>0</v>
      </c>
      <c r="K875" s="131">
        <v>0</v>
      </c>
      <c r="L875" s="131">
        <v>0</v>
      </c>
      <c r="M875" s="131">
        <v>0</v>
      </c>
      <c r="N875" s="131">
        <v>0</v>
      </c>
      <c r="O875" s="131">
        <v>0</v>
      </c>
      <c r="P875" s="131">
        <v>0</v>
      </c>
      <c r="Q875" s="131">
        <v>0</v>
      </c>
      <c r="R875" s="131">
        <v>0</v>
      </c>
      <c r="S875" s="131">
        <v>0</v>
      </c>
      <c r="T875" s="131">
        <v>0</v>
      </c>
      <c r="U875" s="131">
        <v>0</v>
      </c>
      <c r="V875" s="131">
        <v>0</v>
      </c>
      <c r="W875" s="131">
        <v>0</v>
      </c>
      <c r="X875" s="131">
        <v>0</v>
      </c>
      <c r="Y875" s="131">
        <v>0</v>
      </c>
      <c r="Z875" s="131">
        <v>0</v>
      </c>
      <c r="AA875" s="131">
        <v>0</v>
      </c>
      <c r="AB875" s="131">
        <v>0</v>
      </c>
      <c r="AC875" s="131">
        <v>0</v>
      </c>
      <c r="AD875" s="131">
        <v>0</v>
      </c>
      <c r="AE875" s="131">
        <v>0</v>
      </c>
      <c r="AF875" s="131">
        <v>0</v>
      </c>
      <c r="AG875" s="131">
        <v>0</v>
      </c>
      <c r="AH875" s="43">
        <v>0</v>
      </c>
    </row>
    <row r="876" spans="4:34">
      <c r="D876" s="62">
        <v>2018</v>
      </c>
      <c r="E876" s="62">
        <v>9</v>
      </c>
      <c r="F876" s="62">
        <v>2019</v>
      </c>
      <c r="G876" s="62">
        <v>2019</v>
      </c>
      <c r="H876" s="131">
        <v>0</v>
      </c>
      <c r="I876" s="131">
        <v>0</v>
      </c>
      <c r="J876" s="131">
        <v>0</v>
      </c>
      <c r="K876" s="131">
        <v>0</v>
      </c>
      <c r="L876" s="131">
        <v>0</v>
      </c>
      <c r="M876" s="131">
        <v>0</v>
      </c>
      <c r="N876" s="131">
        <v>0</v>
      </c>
      <c r="O876" s="131">
        <v>0</v>
      </c>
      <c r="P876" s="131">
        <v>0</v>
      </c>
      <c r="Q876" s="131">
        <v>0</v>
      </c>
      <c r="R876" s="131">
        <v>0</v>
      </c>
      <c r="S876" s="131">
        <v>0</v>
      </c>
      <c r="T876" s="131">
        <v>0</v>
      </c>
      <c r="U876" s="131">
        <v>0</v>
      </c>
      <c r="V876" s="131">
        <v>0</v>
      </c>
      <c r="W876" s="131">
        <v>0</v>
      </c>
      <c r="X876" s="131">
        <v>0</v>
      </c>
      <c r="Y876" s="131">
        <v>0</v>
      </c>
      <c r="Z876" s="131">
        <v>0</v>
      </c>
      <c r="AA876" s="131">
        <v>0</v>
      </c>
      <c r="AB876" s="131">
        <v>0</v>
      </c>
      <c r="AC876" s="131">
        <v>0</v>
      </c>
      <c r="AD876" s="131">
        <v>0</v>
      </c>
      <c r="AE876" s="131">
        <v>0</v>
      </c>
      <c r="AF876" s="131">
        <v>0</v>
      </c>
      <c r="AG876" s="131">
        <v>0</v>
      </c>
      <c r="AH876" s="43">
        <v>0</v>
      </c>
    </row>
    <row r="877" spans="4:34">
      <c r="D877" s="62">
        <v>2018</v>
      </c>
      <c r="E877" s="62">
        <v>10</v>
      </c>
      <c r="F877" s="62">
        <v>2019</v>
      </c>
      <c r="G877" s="62">
        <v>2019</v>
      </c>
      <c r="H877" s="131">
        <v>0</v>
      </c>
      <c r="I877" s="131">
        <v>0</v>
      </c>
      <c r="J877" s="131">
        <v>0</v>
      </c>
      <c r="K877" s="131">
        <v>0</v>
      </c>
      <c r="L877" s="131">
        <v>0</v>
      </c>
      <c r="M877" s="131">
        <v>0</v>
      </c>
      <c r="N877" s="131">
        <v>0</v>
      </c>
      <c r="O877" s="131">
        <v>0</v>
      </c>
      <c r="P877" s="131">
        <v>0</v>
      </c>
      <c r="Q877" s="131">
        <v>0</v>
      </c>
      <c r="R877" s="131">
        <v>0</v>
      </c>
      <c r="S877" s="131">
        <v>0</v>
      </c>
      <c r="T877" s="131">
        <v>0</v>
      </c>
      <c r="U877" s="131">
        <v>0</v>
      </c>
      <c r="V877" s="131">
        <v>0</v>
      </c>
      <c r="W877" s="131">
        <v>0</v>
      </c>
      <c r="X877" s="131">
        <v>0</v>
      </c>
      <c r="Y877" s="131">
        <v>0</v>
      </c>
      <c r="Z877" s="131">
        <v>0</v>
      </c>
      <c r="AA877" s="131">
        <v>0</v>
      </c>
      <c r="AB877" s="131">
        <v>0</v>
      </c>
      <c r="AC877" s="131">
        <v>0</v>
      </c>
      <c r="AD877" s="131">
        <v>0</v>
      </c>
      <c r="AE877" s="131">
        <v>0</v>
      </c>
      <c r="AF877" s="131">
        <v>0</v>
      </c>
      <c r="AG877" s="131">
        <v>0</v>
      </c>
      <c r="AH877" s="43">
        <v>0</v>
      </c>
    </row>
    <row r="878" spans="4:34">
      <c r="D878" s="62">
        <v>2018</v>
      </c>
      <c r="E878" s="62">
        <v>11</v>
      </c>
      <c r="F878" s="62">
        <v>2019</v>
      </c>
      <c r="G878" s="62">
        <v>2019</v>
      </c>
      <c r="H878" s="131">
        <v>0</v>
      </c>
      <c r="I878" s="131">
        <v>0</v>
      </c>
      <c r="J878" s="131">
        <v>0</v>
      </c>
      <c r="K878" s="131">
        <v>0</v>
      </c>
      <c r="L878" s="131">
        <v>0</v>
      </c>
      <c r="M878" s="131">
        <v>0</v>
      </c>
      <c r="N878" s="131">
        <v>0</v>
      </c>
      <c r="O878" s="131">
        <v>0</v>
      </c>
      <c r="P878" s="131">
        <v>0</v>
      </c>
      <c r="Q878" s="131">
        <v>0</v>
      </c>
      <c r="R878" s="131">
        <v>0</v>
      </c>
      <c r="S878" s="131">
        <v>0</v>
      </c>
      <c r="T878" s="131">
        <v>0</v>
      </c>
      <c r="U878" s="131">
        <v>0</v>
      </c>
      <c r="V878" s="131">
        <v>0</v>
      </c>
      <c r="W878" s="131">
        <v>0</v>
      </c>
      <c r="X878" s="131">
        <v>0</v>
      </c>
      <c r="Y878" s="131">
        <v>0</v>
      </c>
      <c r="Z878" s="131">
        <v>0</v>
      </c>
      <c r="AA878" s="131">
        <v>0</v>
      </c>
      <c r="AB878" s="131">
        <v>0</v>
      </c>
      <c r="AC878" s="131">
        <v>0</v>
      </c>
      <c r="AD878" s="131">
        <v>0</v>
      </c>
      <c r="AE878" s="131">
        <v>0</v>
      </c>
      <c r="AF878" s="131">
        <v>0</v>
      </c>
      <c r="AG878" s="131">
        <v>0</v>
      </c>
      <c r="AH878" s="43">
        <v>0</v>
      </c>
    </row>
    <row r="879" spans="4:34">
      <c r="D879" s="62">
        <v>2018</v>
      </c>
      <c r="E879" s="62">
        <v>12</v>
      </c>
      <c r="F879" s="62">
        <v>2019</v>
      </c>
      <c r="G879" s="62">
        <v>2019</v>
      </c>
      <c r="H879" s="131">
        <v>0</v>
      </c>
      <c r="I879" s="131">
        <v>0</v>
      </c>
      <c r="J879" s="131">
        <v>0</v>
      </c>
      <c r="K879" s="131">
        <v>0</v>
      </c>
      <c r="L879" s="131">
        <v>0</v>
      </c>
      <c r="M879" s="131">
        <v>0</v>
      </c>
      <c r="N879" s="131">
        <v>0</v>
      </c>
      <c r="O879" s="131">
        <v>0</v>
      </c>
      <c r="P879" s="131">
        <v>0</v>
      </c>
      <c r="Q879" s="131">
        <v>0</v>
      </c>
      <c r="R879" s="131">
        <v>0</v>
      </c>
      <c r="S879" s="131">
        <v>0</v>
      </c>
      <c r="T879" s="131">
        <v>0</v>
      </c>
      <c r="U879" s="131">
        <v>0</v>
      </c>
      <c r="V879" s="131">
        <v>0</v>
      </c>
      <c r="W879" s="131">
        <v>0</v>
      </c>
      <c r="X879" s="131">
        <v>0</v>
      </c>
      <c r="Y879" s="131">
        <v>0</v>
      </c>
      <c r="Z879" s="131">
        <v>0</v>
      </c>
      <c r="AA879" s="131">
        <v>0</v>
      </c>
      <c r="AB879" s="131">
        <v>0</v>
      </c>
      <c r="AC879" s="131">
        <v>0</v>
      </c>
      <c r="AD879" s="131">
        <v>0</v>
      </c>
      <c r="AE879" s="131">
        <v>0</v>
      </c>
      <c r="AF879" s="131">
        <v>0</v>
      </c>
      <c r="AG879" s="131">
        <v>0</v>
      </c>
      <c r="AH879" s="43">
        <v>0</v>
      </c>
    </row>
    <row r="880" spans="4:34">
      <c r="D880" s="62">
        <v>2019</v>
      </c>
      <c r="E880" s="62">
        <v>1</v>
      </c>
      <c r="F880" s="62">
        <v>2019</v>
      </c>
      <c r="G880" s="62">
        <v>2019</v>
      </c>
      <c r="H880" s="131">
        <v>0</v>
      </c>
      <c r="I880" s="131">
        <v>0</v>
      </c>
      <c r="J880" s="131">
        <v>0</v>
      </c>
      <c r="K880" s="131">
        <v>0</v>
      </c>
      <c r="L880" s="131">
        <v>0</v>
      </c>
      <c r="M880" s="131">
        <v>0</v>
      </c>
      <c r="N880" s="131">
        <v>0</v>
      </c>
      <c r="O880" s="131">
        <v>0</v>
      </c>
      <c r="P880" s="131">
        <v>0</v>
      </c>
      <c r="Q880" s="131">
        <v>0</v>
      </c>
      <c r="R880" s="131">
        <v>0</v>
      </c>
      <c r="S880" s="131">
        <v>0</v>
      </c>
      <c r="T880" s="131">
        <v>0</v>
      </c>
      <c r="U880" s="131">
        <v>0</v>
      </c>
      <c r="V880" s="131">
        <v>0</v>
      </c>
      <c r="W880" s="131">
        <v>0</v>
      </c>
      <c r="X880" s="131">
        <v>0</v>
      </c>
      <c r="Y880" s="131">
        <v>0</v>
      </c>
      <c r="Z880" s="131">
        <v>0</v>
      </c>
      <c r="AA880" s="131">
        <v>0</v>
      </c>
      <c r="AB880" s="131">
        <v>0</v>
      </c>
      <c r="AC880" s="131">
        <v>0</v>
      </c>
      <c r="AD880" s="131">
        <v>0</v>
      </c>
      <c r="AE880" s="131">
        <v>0</v>
      </c>
      <c r="AF880" s="131">
        <v>0</v>
      </c>
      <c r="AG880" s="131">
        <v>0</v>
      </c>
      <c r="AH880" s="43">
        <v>0</v>
      </c>
    </row>
    <row r="881" spans="4:34">
      <c r="D881" s="62">
        <v>2019</v>
      </c>
      <c r="E881" s="62">
        <v>2</v>
      </c>
      <c r="F881" s="62">
        <v>2019</v>
      </c>
      <c r="G881" s="62">
        <v>2019</v>
      </c>
      <c r="H881" s="131">
        <v>0</v>
      </c>
      <c r="I881" s="131">
        <v>0</v>
      </c>
      <c r="J881" s="131">
        <v>0</v>
      </c>
      <c r="K881" s="131">
        <v>0</v>
      </c>
      <c r="L881" s="131">
        <v>0</v>
      </c>
      <c r="M881" s="131">
        <v>0</v>
      </c>
      <c r="N881" s="131">
        <v>0</v>
      </c>
      <c r="O881" s="131">
        <v>0</v>
      </c>
      <c r="P881" s="131">
        <v>0</v>
      </c>
      <c r="Q881" s="131">
        <v>0</v>
      </c>
      <c r="R881" s="131">
        <v>0</v>
      </c>
      <c r="S881" s="131">
        <v>0</v>
      </c>
      <c r="T881" s="131">
        <v>0</v>
      </c>
      <c r="U881" s="131">
        <v>0</v>
      </c>
      <c r="V881" s="131">
        <v>0</v>
      </c>
      <c r="W881" s="131">
        <v>0</v>
      </c>
      <c r="X881" s="131">
        <v>0</v>
      </c>
      <c r="Y881" s="131">
        <v>0</v>
      </c>
      <c r="Z881" s="131">
        <v>0</v>
      </c>
      <c r="AA881" s="131">
        <v>0</v>
      </c>
      <c r="AB881" s="131">
        <v>0</v>
      </c>
      <c r="AC881" s="131">
        <v>0</v>
      </c>
      <c r="AD881" s="131">
        <v>0</v>
      </c>
      <c r="AE881" s="131">
        <v>0</v>
      </c>
      <c r="AF881" s="131">
        <v>0</v>
      </c>
      <c r="AG881" s="131">
        <v>0</v>
      </c>
      <c r="AH881" s="43">
        <v>0</v>
      </c>
    </row>
    <row r="882" spans="4:34">
      <c r="D882" s="62">
        <v>2019</v>
      </c>
      <c r="E882" s="62">
        <v>3</v>
      </c>
      <c r="F882" s="62">
        <v>2019</v>
      </c>
      <c r="G882" s="62">
        <v>2019</v>
      </c>
      <c r="H882" s="131">
        <v>0</v>
      </c>
      <c r="I882" s="131">
        <v>0</v>
      </c>
      <c r="J882" s="131">
        <v>0</v>
      </c>
      <c r="K882" s="131">
        <v>0</v>
      </c>
      <c r="L882" s="131">
        <v>0</v>
      </c>
      <c r="M882" s="131">
        <v>0</v>
      </c>
      <c r="N882" s="131">
        <v>0</v>
      </c>
      <c r="O882" s="131">
        <v>0</v>
      </c>
      <c r="P882" s="131">
        <v>0</v>
      </c>
      <c r="Q882" s="131">
        <v>0</v>
      </c>
      <c r="R882" s="131">
        <v>0</v>
      </c>
      <c r="S882" s="131">
        <v>0</v>
      </c>
      <c r="T882" s="131">
        <v>0</v>
      </c>
      <c r="U882" s="131">
        <v>0</v>
      </c>
      <c r="V882" s="131">
        <v>0</v>
      </c>
      <c r="W882" s="131">
        <v>0</v>
      </c>
      <c r="X882" s="131">
        <v>0</v>
      </c>
      <c r="Y882" s="131">
        <v>0</v>
      </c>
      <c r="Z882" s="131">
        <v>0</v>
      </c>
      <c r="AA882" s="131">
        <v>0</v>
      </c>
      <c r="AB882" s="131">
        <v>0</v>
      </c>
      <c r="AC882" s="131">
        <v>0</v>
      </c>
      <c r="AD882" s="131">
        <v>0</v>
      </c>
      <c r="AE882" s="131">
        <v>0</v>
      </c>
      <c r="AF882" s="131">
        <v>0</v>
      </c>
      <c r="AG882" s="131">
        <v>0</v>
      </c>
      <c r="AH882" s="43">
        <v>0</v>
      </c>
    </row>
    <row r="883" spans="4:34">
      <c r="D883" s="62">
        <v>2019</v>
      </c>
      <c r="E883" s="62">
        <v>4</v>
      </c>
      <c r="F883" s="62">
        <v>2019</v>
      </c>
      <c r="G883" s="62">
        <v>2019</v>
      </c>
      <c r="H883" s="131">
        <v>0</v>
      </c>
      <c r="I883" s="131">
        <v>0</v>
      </c>
      <c r="J883" s="131">
        <v>0</v>
      </c>
      <c r="K883" s="131">
        <v>0</v>
      </c>
      <c r="L883" s="131">
        <v>0</v>
      </c>
      <c r="M883" s="131">
        <v>0</v>
      </c>
      <c r="N883" s="131">
        <v>0</v>
      </c>
      <c r="O883" s="131">
        <v>0</v>
      </c>
      <c r="P883" s="131">
        <v>0</v>
      </c>
      <c r="Q883" s="131">
        <v>0</v>
      </c>
      <c r="R883" s="131">
        <v>0</v>
      </c>
      <c r="S883" s="131">
        <v>0</v>
      </c>
      <c r="T883" s="131">
        <v>0</v>
      </c>
      <c r="U883" s="131">
        <v>0</v>
      </c>
      <c r="V883" s="131">
        <v>0</v>
      </c>
      <c r="W883" s="131">
        <v>0</v>
      </c>
      <c r="X883" s="131">
        <v>0</v>
      </c>
      <c r="Y883" s="131">
        <v>0</v>
      </c>
      <c r="Z883" s="131">
        <v>0</v>
      </c>
      <c r="AA883" s="131">
        <v>0</v>
      </c>
      <c r="AB883" s="131">
        <v>0</v>
      </c>
      <c r="AC883" s="131">
        <v>0</v>
      </c>
      <c r="AD883" s="131">
        <v>0</v>
      </c>
      <c r="AE883" s="131">
        <v>0</v>
      </c>
      <c r="AF883" s="131">
        <v>0</v>
      </c>
      <c r="AG883" s="131">
        <v>0</v>
      </c>
      <c r="AH883" s="43">
        <v>0</v>
      </c>
    </row>
    <row r="884" spans="4:34">
      <c r="D884" s="62">
        <v>2019</v>
      </c>
      <c r="E884" s="62">
        <v>5</v>
      </c>
      <c r="F884" s="62">
        <v>2019</v>
      </c>
      <c r="G884" s="62">
        <v>2020</v>
      </c>
      <c r="H884" s="131">
        <v>0</v>
      </c>
      <c r="I884" s="131">
        <v>0</v>
      </c>
      <c r="J884" s="131">
        <v>0</v>
      </c>
      <c r="K884" s="131">
        <v>0</v>
      </c>
      <c r="L884" s="131">
        <v>0</v>
      </c>
      <c r="M884" s="131">
        <v>0</v>
      </c>
      <c r="N884" s="131">
        <v>0</v>
      </c>
      <c r="O884" s="131">
        <v>0</v>
      </c>
      <c r="P884" s="131">
        <v>0</v>
      </c>
      <c r="Q884" s="131">
        <v>0</v>
      </c>
      <c r="R884" s="131">
        <v>0</v>
      </c>
      <c r="S884" s="131">
        <v>0</v>
      </c>
      <c r="T884" s="131">
        <v>0</v>
      </c>
      <c r="U884" s="131">
        <v>0</v>
      </c>
      <c r="V884" s="131">
        <v>0</v>
      </c>
      <c r="W884" s="131">
        <v>0</v>
      </c>
      <c r="X884" s="131">
        <v>0</v>
      </c>
      <c r="Y884" s="131">
        <v>0</v>
      </c>
      <c r="Z884" s="131">
        <v>0</v>
      </c>
      <c r="AA884" s="131">
        <v>0</v>
      </c>
      <c r="AB884" s="131">
        <v>0</v>
      </c>
      <c r="AC884" s="131">
        <v>0</v>
      </c>
      <c r="AD884" s="131">
        <v>0</v>
      </c>
      <c r="AE884" s="131">
        <v>0</v>
      </c>
      <c r="AF884" s="131">
        <v>0</v>
      </c>
      <c r="AG884" s="131">
        <v>0</v>
      </c>
      <c r="AH884" s="43">
        <v>0</v>
      </c>
    </row>
    <row r="885" spans="4:34">
      <c r="D885" s="62">
        <v>2019</v>
      </c>
      <c r="E885" s="62">
        <v>6</v>
      </c>
      <c r="F885" s="62">
        <v>2019</v>
      </c>
      <c r="G885" s="62">
        <v>2020</v>
      </c>
      <c r="H885" s="131">
        <v>0</v>
      </c>
      <c r="I885" s="131">
        <v>0</v>
      </c>
      <c r="J885" s="131">
        <v>0</v>
      </c>
      <c r="K885" s="131">
        <v>0</v>
      </c>
      <c r="L885" s="131">
        <v>0</v>
      </c>
      <c r="M885" s="131">
        <v>0</v>
      </c>
      <c r="N885" s="131">
        <v>0</v>
      </c>
      <c r="O885" s="131">
        <v>0</v>
      </c>
      <c r="P885" s="131">
        <v>0</v>
      </c>
      <c r="Q885" s="131">
        <v>0</v>
      </c>
      <c r="R885" s="131">
        <v>0</v>
      </c>
      <c r="S885" s="131">
        <v>0</v>
      </c>
      <c r="T885" s="131">
        <v>0</v>
      </c>
      <c r="U885" s="131">
        <v>0</v>
      </c>
      <c r="V885" s="131">
        <v>0</v>
      </c>
      <c r="W885" s="131">
        <v>0</v>
      </c>
      <c r="X885" s="131">
        <v>0</v>
      </c>
      <c r="Y885" s="131">
        <v>0</v>
      </c>
      <c r="Z885" s="131">
        <v>0</v>
      </c>
      <c r="AA885" s="131">
        <v>0</v>
      </c>
      <c r="AB885" s="131">
        <v>0</v>
      </c>
      <c r="AC885" s="131">
        <v>0</v>
      </c>
      <c r="AD885" s="131">
        <v>0</v>
      </c>
      <c r="AE885" s="131">
        <v>0</v>
      </c>
      <c r="AF885" s="131">
        <v>0</v>
      </c>
      <c r="AG885" s="131">
        <v>0</v>
      </c>
      <c r="AH885" s="43">
        <v>0</v>
      </c>
    </row>
    <row r="886" spans="4:34">
      <c r="D886" s="62">
        <v>2019</v>
      </c>
      <c r="E886" s="62">
        <v>7</v>
      </c>
      <c r="F886" s="62">
        <v>2020</v>
      </c>
      <c r="G886" s="62">
        <v>2020</v>
      </c>
      <c r="H886" s="131">
        <v>0</v>
      </c>
      <c r="I886" s="131">
        <v>0</v>
      </c>
      <c r="J886" s="131">
        <v>0</v>
      </c>
      <c r="K886" s="131">
        <v>0</v>
      </c>
      <c r="L886" s="131">
        <v>0</v>
      </c>
      <c r="M886" s="131">
        <v>0</v>
      </c>
      <c r="N886" s="131">
        <v>0</v>
      </c>
      <c r="O886" s="131">
        <v>0</v>
      </c>
      <c r="P886" s="131">
        <v>0</v>
      </c>
      <c r="Q886" s="131">
        <v>0</v>
      </c>
      <c r="R886" s="131">
        <v>0</v>
      </c>
      <c r="S886" s="131">
        <v>0</v>
      </c>
      <c r="T886" s="131">
        <v>0</v>
      </c>
      <c r="U886" s="131">
        <v>0</v>
      </c>
      <c r="V886" s="131">
        <v>0</v>
      </c>
      <c r="W886" s="131">
        <v>0</v>
      </c>
      <c r="X886" s="131">
        <v>0</v>
      </c>
      <c r="Y886" s="131">
        <v>0</v>
      </c>
      <c r="Z886" s="131">
        <v>0</v>
      </c>
      <c r="AA886" s="131">
        <v>0</v>
      </c>
      <c r="AB886" s="131">
        <v>0</v>
      </c>
      <c r="AC886" s="131">
        <v>0</v>
      </c>
      <c r="AD886" s="131">
        <v>0</v>
      </c>
      <c r="AE886" s="131">
        <v>0</v>
      </c>
      <c r="AF886" s="131">
        <v>0</v>
      </c>
      <c r="AG886" s="131">
        <v>0</v>
      </c>
      <c r="AH886" s="43">
        <v>0</v>
      </c>
    </row>
    <row r="887" spans="4:34">
      <c r="D887" s="62">
        <v>2019</v>
      </c>
      <c r="E887" s="62">
        <v>8</v>
      </c>
      <c r="F887" s="62">
        <v>2020</v>
      </c>
      <c r="G887" s="62">
        <v>2020</v>
      </c>
      <c r="H887" s="131">
        <v>0</v>
      </c>
      <c r="I887" s="131">
        <v>0</v>
      </c>
      <c r="J887" s="131">
        <v>0</v>
      </c>
      <c r="K887" s="131">
        <v>0</v>
      </c>
      <c r="L887" s="131">
        <v>0</v>
      </c>
      <c r="M887" s="131">
        <v>0</v>
      </c>
      <c r="N887" s="131">
        <v>0</v>
      </c>
      <c r="O887" s="131">
        <v>0</v>
      </c>
      <c r="P887" s="131">
        <v>0</v>
      </c>
      <c r="Q887" s="131">
        <v>0</v>
      </c>
      <c r="R887" s="131">
        <v>0</v>
      </c>
      <c r="S887" s="131">
        <v>0</v>
      </c>
      <c r="T887" s="131">
        <v>0</v>
      </c>
      <c r="U887" s="131">
        <v>0</v>
      </c>
      <c r="V887" s="131">
        <v>0</v>
      </c>
      <c r="W887" s="131">
        <v>0</v>
      </c>
      <c r="X887" s="131">
        <v>0</v>
      </c>
      <c r="Y887" s="131">
        <v>0</v>
      </c>
      <c r="Z887" s="131">
        <v>0</v>
      </c>
      <c r="AA887" s="131">
        <v>0</v>
      </c>
      <c r="AB887" s="131">
        <v>0</v>
      </c>
      <c r="AC887" s="131">
        <v>0</v>
      </c>
      <c r="AD887" s="131">
        <v>0</v>
      </c>
      <c r="AE887" s="131">
        <v>0</v>
      </c>
      <c r="AF887" s="131">
        <v>0</v>
      </c>
      <c r="AG887" s="131">
        <v>0</v>
      </c>
      <c r="AH887" s="43">
        <v>0</v>
      </c>
    </row>
    <row r="888" spans="4:34">
      <c r="D888" s="62">
        <v>2019</v>
      </c>
      <c r="E888" s="62">
        <v>9</v>
      </c>
      <c r="F888" s="62">
        <v>2020</v>
      </c>
      <c r="G888" s="62">
        <v>2020</v>
      </c>
      <c r="H888" s="131">
        <v>0</v>
      </c>
      <c r="I888" s="131">
        <v>0</v>
      </c>
      <c r="J888" s="131">
        <v>0</v>
      </c>
      <c r="K888" s="131">
        <v>0</v>
      </c>
      <c r="L888" s="131">
        <v>0</v>
      </c>
      <c r="M888" s="131">
        <v>0</v>
      </c>
      <c r="N888" s="131">
        <v>0</v>
      </c>
      <c r="O888" s="131">
        <v>0</v>
      </c>
      <c r="P888" s="131">
        <v>0</v>
      </c>
      <c r="Q888" s="131">
        <v>0</v>
      </c>
      <c r="R888" s="131">
        <v>0</v>
      </c>
      <c r="S888" s="131">
        <v>0</v>
      </c>
      <c r="T888" s="131">
        <v>0</v>
      </c>
      <c r="U888" s="131">
        <v>0</v>
      </c>
      <c r="V888" s="131">
        <v>0</v>
      </c>
      <c r="W888" s="131">
        <v>0</v>
      </c>
      <c r="X888" s="131">
        <v>0</v>
      </c>
      <c r="Y888" s="131">
        <v>0</v>
      </c>
      <c r="Z888" s="131">
        <v>0</v>
      </c>
      <c r="AA888" s="131">
        <v>0</v>
      </c>
      <c r="AB888" s="131">
        <v>0</v>
      </c>
      <c r="AC888" s="131">
        <v>0</v>
      </c>
      <c r="AD888" s="131">
        <v>0</v>
      </c>
      <c r="AE888" s="131">
        <v>0</v>
      </c>
      <c r="AF888" s="131">
        <v>0</v>
      </c>
      <c r="AG888" s="131">
        <v>0</v>
      </c>
      <c r="AH888" s="43">
        <v>0</v>
      </c>
    </row>
    <row r="889" spans="4:34">
      <c r="D889" s="62">
        <v>2019</v>
      </c>
      <c r="E889" s="62">
        <v>10</v>
      </c>
      <c r="F889" s="62">
        <v>2020</v>
      </c>
      <c r="G889" s="62">
        <v>2020</v>
      </c>
      <c r="H889" s="131">
        <v>0</v>
      </c>
      <c r="I889" s="131">
        <v>0</v>
      </c>
      <c r="J889" s="131">
        <v>0</v>
      </c>
      <c r="K889" s="131">
        <v>0</v>
      </c>
      <c r="L889" s="131">
        <v>0</v>
      </c>
      <c r="M889" s="131">
        <v>0</v>
      </c>
      <c r="N889" s="131">
        <v>0</v>
      </c>
      <c r="O889" s="131">
        <v>0</v>
      </c>
      <c r="P889" s="131">
        <v>0</v>
      </c>
      <c r="Q889" s="131">
        <v>0</v>
      </c>
      <c r="R889" s="131">
        <v>0</v>
      </c>
      <c r="S889" s="131">
        <v>0</v>
      </c>
      <c r="T889" s="131">
        <v>0</v>
      </c>
      <c r="U889" s="131">
        <v>0</v>
      </c>
      <c r="V889" s="131">
        <v>0</v>
      </c>
      <c r="W889" s="131">
        <v>0</v>
      </c>
      <c r="X889" s="131">
        <v>0</v>
      </c>
      <c r="Y889" s="131">
        <v>0</v>
      </c>
      <c r="Z889" s="131">
        <v>0</v>
      </c>
      <c r="AA889" s="131">
        <v>0</v>
      </c>
      <c r="AB889" s="131">
        <v>0</v>
      </c>
      <c r="AC889" s="131">
        <v>0</v>
      </c>
      <c r="AD889" s="131">
        <v>0</v>
      </c>
      <c r="AE889" s="131">
        <v>0</v>
      </c>
      <c r="AF889" s="131">
        <v>0</v>
      </c>
      <c r="AG889" s="131">
        <v>0</v>
      </c>
      <c r="AH889" s="43">
        <v>0</v>
      </c>
    </row>
    <row r="890" spans="4:34">
      <c r="D890" s="62">
        <v>2019</v>
      </c>
      <c r="E890" s="62">
        <v>11</v>
      </c>
      <c r="F890" s="62">
        <v>2020</v>
      </c>
      <c r="G890" s="62">
        <v>2020</v>
      </c>
      <c r="H890" s="131">
        <v>0</v>
      </c>
      <c r="I890" s="131">
        <v>0</v>
      </c>
      <c r="J890" s="131">
        <v>0</v>
      </c>
      <c r="K890" s="131">
        <v>0</v>
      </c>
      <c r="L890" s="131">
        <v>0</v>
      </c>
      <c r="M890" s="131">
        <v>0</v>
      </c>
      <c r="N890" s="131">
        <v>0</v>
      </c>
      <c r="O890" s="131">
        <v>0</v>
      </c>
      <c r="P890" s="131">
        <v>0</v>
      </c>
      <c r="Q890" s="131">
        <v>0</v>
      </c>
      <c r="R890" s="131">
        <v>0</v>
      </c>
      <c r="S890" s="131">
        <v>0</v>
      </c>
      <c r="T890" s="131">
        <v>0</v>
      </c>
      <c r="U890" s="131">
        <v>0</v>
      </c>
      <c r="V890" s="131">
        <v>0</v>
      </c>
      <c r="W890" s="131">
        <v>0</v>
      </c>
      <c r="X890" s="131">
        <v>0</v>
      </c>
      <c r="Y890" s="131">
        <v>0</v>
      </c>
      <c r="Z890" s="131">
        <v>0</v>
      </c>
      <c r="AA890" s="131">
        <v>0</v>
      </c>
      <c r="AB890" s="131">
        <v>0</v>
      </c>
      <c r="AC890" s="131">
        <v>0</v>
      </c>
      <c r="AD890" s="131">
        <v>0</v>
      </c>
      <c r="AE890" s="131">
        <v>0</v>
      </c>
      <c r="AF890" s="131">
        <v>0</v>
      </c>
      <c r="AG890" s="131">
        <v>0</v>
      </c>
      <c r="AH890" s="43">
        <v>0</v>
      </c>
    </row>
    <row r="891" spans="4:34">
      <c r="D891" s="62">
        <v>2019</v>
      </c>
      <c r="E891" s="62">
        <v>12</v>
      </c>
      <c r="F891" s="62">
        <v>2020</v>
      </c>
      <c r="G891" s="62">
        <v>2020</v>
      </c>
      <c r="H891" s="131">
        <v>0</v>
      </c>
      <c r="I891" s="131">
        <v>0</v>
      </c>
      <c r="J891" s="131">
        <v>0</v>
      </c>
      <c r="K891" s="131">
        <v>0</v>
      </c>
      <c r="L891" s="131">
        <v>0</v>
      </c>
      <c r="M891" s="131">
        <v>0</v>
      </c>
      <c r="N891" s="131">
        <v>0</v>
      </c>
      <c r="O891" s="131">
        <v>0</v>
      </c>
      <c r="P891" s="131">
        <v>0</v>
      </c>
      <c r="Q891" s="131">
        <v>0</v>
      </c>
      <c r="R891" s="131">
        <v>0</v>
      </c>
      <c r="S891" s="131">
        <v>0</v>
      </c>
      <c r="T891" s="131">
        <v>0</v>
      </c>
      <c r="U891" s="131">
        <v>0</v>
      </c>
      <c r="V891" s="131">
        <v>0</v>
      </c>
      <c r="W891" s="131">
        <v>0</v>
      </c>
      <c r="X891" s="131">
        <v>0</v>
      </c>
      <c r="Y891" s="131">
        <v>0</v>
      </c>
      <c r="Z891" s="131">
        <v>0</v>
      </c>
      <c r="AA891" s="131">
        <v>0</v>
      </c>
      <c r="AB891" s="131">
        <v>0</v>
      </c>
      <c r="AC891" s="131">
        <v>0</v>
      </c>
      <c r="AD891" s="131">
        <v>0</v>
      </c>
      <c r="AE891" s="131">
        <v>0</v>
      </c>
      <c r="AF891" s="131">
        <v>0</v>
      </c>
      <c r="AG891" s="131">
        <v>0</v>
      </c>
      <c r="AH891" s="43">
        <v>0</v>
      </c>
    </row>
    <row r="892" spans="4:34">
      <c r="D892" s="62">
        <v>2020</v>
      </c>
      <c r="E892" s="62">
        <v>1</v>
      </c>
      <c r="F892" s="62">
        <v>2020</v>
      </c>
      <c r="G892" s="62">
        <v>2020</v>
      </c>
      <c r="H892" s="131">
        <v>0</v>
      </c>
      <c r="I892" s="131">
        <v>0</v>
      </c>
      <c r="J892" s="131">
        <v>0</v>
      </c>
      <c r="K892" s="131">
        <v>0</v>
      </c>
      <c r="L892" s="131">
        <v>0</v>
      </c>
      <c r="M892" s="131">
        <v>0</v>
      </c>
      <c r="N892" s="131">
        <v>0</v>
      </c>
      <c r="O892" s="131">
        <v>0</v>
      </c>
      <c r="P892" s="131">
        <v>0</v>
      </c>
      <c r="Q892" s="131">
        <v>0</v>
      </c>
      <c r="R892" s="131">
        <v>0</v>
      </c>
      <c r="S892" s="131">
        <v>0</v>
      </c>
      <c r="T892" s="131">
        <v>0</v>
      </c>
      <c r="U892" s="131">
        <v>0</v>
      </c>
      <c r="V892" s="131">
        <v>0</v>
      </c>
      <c r="W892" s="131">
        <v>0</v>
      </c>
      <c r="X892" s="131">
        <v>0</v>
      </c>
      <c r="Y892" s="131">
        <v>0</v>
      </c>
      <c r="Z892" s="131">
        <v>0</v>
      </c>
      <c r="AA892" s="131">
        <v>0</v>
      </c>
      <c r="AB892" s="131">
        <v>0</v>
      </c>
      <c r="AC892" s="131">
        <v>0</v>
      </c>
      <c r="AD892" s="131">
        <v>0</v>
      </c>
      <c r="AE892" s="131">
        <v>0</v>
      </c>
      <c r="AF892" s="131">
        <v>0</v>
      </c>
      <c r="AG892" s="131">
        <v>0</v>
      </c>
      <c r="AH892" s="43">
        <v>0</v>
      </c>
    </row>
    <row r="893" spans="4:34">
      <c r="D893" s="62">
        <v>2020</v>
      </c>
      <c r="E893" s="62">
        <v>2</v>
      </c>
      <c r="F893" s="62">
        <v>2020</v>
      </c>
      <c r="G893" s="62">
        <v>2020</v>
      </c>
      <c r="H893" s="131">
        <v>0</v>
      </c>
      <c r="I893" s="131">
        <v>0</v>
      </c>
      <c r="J893" s="131">
        <v>0</v>
      </c>
      <c r="K893" s="131">
        <v>0</v>
      </c>
      <c r="L893" s="131">
        <v>0</v>
      </c>
      <c r="M893" s="131">
        <v>0</v>
      </c>
      <c r="N893" s="131">
        <v>0</v>
      </c>
      <c r="O893" s="131">
        <v>0</v>
      </c>
      <c r="P893" s="131">
        <v>0</v>
      </c>
      <c r="Q893" s="131">
        <v>0</v>
      </c>
      <c r="R893" s="131">
        <v>0</v>
      </c>
      <c r="S893" s="131">
        <v>0</v>
      </c>
      <c r="T893" s="131">
        <v>0</v>
      </c>
      <c r="U893" s="131">
        <v>0</v>
      </c>
      <c r="V893" s="131">
        <v>0</v>
      </c>
      <c r="W893" s="131">
        <v>0</v>
      </c>
      <c r="X893" s="131">
        <v>0</v>
      </c>
      <c r="Y893" s="131">
        <v>0</v>
      </c>
      <c r="Z893" s="131">
        <v>0</v>
      </c>
      <c r="AA893" s="131">
        <v>0</v>
      </c>
      <c r="AB893" s="131">
        <v>0</v>
      </c>
      <c r="AC893" s="131">
        <v>0</v>
      </c>
      <c r="AD893" s="131">
        <v>0</v>
      </c>
      <c r="AE893" s="131">
        <v>0</v>
      </c>
      <c r="AF893" s="131">
        <v>0</v>
      </c>
      <c r="AG893" s="131">
        <v>0</v>
      </c>
      <c r="AH893" s="43">
        <v>0</v>
      </c>
    </row>
    <row r="894" spans="4:34">
      <c r="D894" s="62">
        <v>2020</v>
      </c>
      <c r="E894" s="62">
        <v>3</v>
      </c>
      <c r="F894" s="62">
        <v>2020</v>
      </c>
      <c r="G894" s="62">
        <v>2020</v>
      </c>
      <c r="H894" s="131">
        <v>0</v>
      </c>
      <c r="I894" s="131">
        <v>0</v>
      </c>
      <c r="J894" s="131">
        <v>0</v>
      </c>
      <c r="K894" s="131">
        <v>0</v>
      </c>
      <c r="L894" s="131">
        <v>0</v>
      </c>
      <c r="M894" s="131">
        <v>0</v>
      </c>
      <c r="N894" s="131">
        <v>0</v>
      </c>
      <c r="O894" s="131">
        <v>0</v>
      </c>
      <c r="P894" s="131">
        <v>0</v>
      </c>
      <c r="Q894" s="131">
        <v>0</v>
      </c>
      <c r="R894" s="131">
        <v>0</v>
      </c>
      <c r="S894" s="131">
        <v>0</v>
      </c>
      <c r="T894" s="131">
        <v>0</v>
      </c>
      <c r="U894" s="131">
        <v>0</v>
      </c>
      <c r="V894" s="131">
        <v>0</v>
      </c>
      <c r="W894" s="131">
        <v>0</v>
      </c>
      <c r="X894" s="131">
        <v>0</v>
      </c>
      <c r="Y894" s="131">
        <v>0</v>
      </c>
      <c r="Z894" s="131">
        <v>0</v>
      </c>
      <c r="AA894" s="131">
        <v>0</v>
      </c>
      <c r="AB894" s="131">
        <v>0</v>
      </c>
      <c r="AC894" s="131">
        <v>0</v>
      </c>
      <c r="AD894" s="131">
        <v>0</v>
      </c>
      <c r="AE894" s="131">
        <v>0</v>
      </c>
      <c r="AF894" s="131">
        <v>0</v>
      </c>
      <c r="AG894" s="131">
        <v>0</v>
      </c>
      <c r="AH894" s="43">
        <v>0</v>
      </c>
    </row>
    <row r="895" spans="4:34">
      <c r="D895" s="62">
        <v>2020</v>
      </c>
      <c r="E895" s="62">
        <v>4</v>
      </c>
      <c r="F895" s="62">
        <v>2020</v>
      </c>
      <c r="G895" s="62">
        <v>2020</v>
      </c>
      <c r="H895" s="131">
        <v>0</v>
      </c>
      <c r="I895" s="131">
        <v>0</v>
      </c>
      <c r="J895" s="131">
        <v>0</v>
      </c>
      <c r="K895" s="131">
        <v>0</v>
      </c>
      <c r="L895" s="131">
        <v>0</v>
      </c>
      <c r="M895" s="131">
        <v>0</v>
      </c>
      <c r="N895" s="131">
        <v>0</v>
      </c>
      <c r="O895" s="131">
        <v>0</v>
      </c>
      <c r="P895" s="131">
        <v>0</v>
      </c>
      <c r="Q895" s="131">
        <v>0</v>
      </c>
      <c r="R895" s="131">
        <v>0</v>
      </c>
      <c r="S895" s="131">
        <v>0</v>
      </c>
      <c r="T895" s="131">
        <v>0</v>
      </c>
      <c r="U895" s="131">
        <v>0</v>
      </c>
      <c r="V895" s="131">
        <v>0</v>
      </c>
      <c r="W895" s="131">
        <v>0</v>
      </c>
      <c r="X895" s="131">
        <v>0</v>
      </c>
      <c r="Y895" s="131">
        <v>0</v>
      </c>
      <c r="Z895" s="131">
        <v>0</v>
      </c>
      <c r="AA895" s="131">
        <v>0</v>
      </c>
      <c r="AB895" s="131">
        <v>0</v>
      </c>
      <c r="AC895" s="131">
        <v>0</v>
      </c>
      <c r="AD895" s="131">
        <v>0</v>
      </c>
      <c r="AE895" s="131">
        <v>0</v>
      </c>
      <c r="AF895" s="131">
        <v>0</v>
      </c>
      <c r="AG895" s="131">
        <v>0</v>
      </c>
      <c r="AH895" s="43">
        <v>0</v>
      </c>
    </row>
    <row r="896" spans="4:34">
      <c r="D896" s="62">
        <v>2020</v>
      </c>
      <c r="E896" s="62">
        <v>5</v>
      </c>
      <c r="F896" s="62">
        <v>2020</v>
      </c>
      <c r="G896" s="62">
        <v>2021</v>
      </c>
      <c r="H896" s="131">
        <v>0</v>
      </c>
      <c r="I896" s="131">
        <v>0</v>
      </c>
      <c r="J896" s="131">
        <v>0</v>
      </c>
      <c r="K896" s="131">
        <v>0</v>
      </c>
      <c r="L896" s="131">
        <v>0</v>
      </c>
      <c r="M896" s="131">
        <v>0</v>
      </c>
      <c r="N896" s="131">
        <v>0</v>
      </c>
      <c r="O896" s="131">
        <v>0</v>
      </c>
      <c r="P896" s="131">
        <v>0</v>
      </c>
      <c r="Q896" s="131">
        <v>0</v>
      </c>
      <c r="R896" s="131">
        <v>0</v>
      </c>
      <c r="S896" s="131">
        <v>0</v>
      </c>
      <c r="T896" s="131">
        <v>0</v>
      </c>
      <c r="U896" s="131">
        <v>0</v>
      </c>
      <c r="V896" s="131">
        <v>0</v>
      </c>
      <c r="W896" s="131">
        <v>0</v>
      </c>
      <c r="X896" s="131">
        <v>0</v>
      </c>
      <c r="Y896" s="131">
        <v>0</v>
      </c>
      <c r="Z896" s="131">
        <v>0</v>
      </c>
      <c r="AA896" s="131">
        <v>0</v>
      </c>
      <c r="AB896" s="131">
        <v>0</v>
      </c>
      <c r="AC896" s="131">
        <v>0</v>
      </c>
      <c r="AD896" s="131">
        <v>0</v>
      </c>
      <c r="AE896" s="131">
        <v>0</v>
      </c>
      <c r="AF896" s="131">
        <v>0</v>
      </c>
      <c r="AG896" s="131">
        <v>0</v>
      </c>
      <c r="AH896" s="43">
        <v>0</v>
      </c>
    </row>
    <row r="897" spans="4:34">
      <c r="D897" s="62">
        <v>2020</v>
      </c>
      <c r="E897" s="62">
        <v>6</v>
      </c>
      <c r="F897" s="62">
        <v>2020</v>
      </c>
      <c r="G897" s="62">
        <v>2021</v>
      </c>
      <c r="H897" s="131">
        <v>0</v>
      </c>
      <c r="I897" s="131">
        <v>0</v>
      </c>
      <c r="J897" s="131">
        <v>0</v>
      </c>
      <c r="K897" s="131">
        <v>0</v>
      </c>
      <c r="L897" s="131">
        <v>0</v>
      </c>
      <c r="M897" s="131">
        <v>0</v>
      </c>
      <c r="N897" s="131">
        <v>0</v>
      </c>
      <c r="O897" s="131">
        <v>0</v>
      </c>
      <c r="P897" s="131">
        <v>0</v>
      </c>
      <c r="Q897" s="131">
        <v>0</v>
      </c>
      <c r="R897" s="131">
        <v>0</v>
      </c>
      <c r="S897" s="131">
        <v>0</v>
      </c>
      <c r="T897" s="131">
        <v>0</v>
      </c>
      <c r="U897" s="131">
        <v>0</v>
      </c>
      <c r="V897" s="131">
        <v>0</v>
      </c>
      <c r="W897" s="131">
        <v>0</v>
      </c>
      <c r="X897" s="131">
        <v>0</v>
      </c>
      <c r="Y897" s="131">
        <v>0</v>
      </c>
      <c r="Z897" s="131">
        <v>0</v>
      </c>
      <c r="AA897" s="131">
        <v>0</v>
      </c>
      <c r="AB897" s="131">
        <v>0</v>
      </c>
      <c r="AC897" s="131">
        <v>0</v>
      </c>
      <c r="AD897" s="131">
        <v>0</v>
      </c>
      <c r="AE897" s="131">
        <v>0</v>
      </c>
      <c r="AF897" s="131">
        <v>0</v>
      </c>
      <c r="AG897" s="131">
        <v>0</v>
      </c>
      <c r="AH897" s="43">
        <v>0</v>
      </c>
    </row>
    <row r="898" spans="4:34">
      <c r="D898" s="62">
        <v>2020</v>
      </c>
      <c r="E898" s="62">
        <v>7</v>
      </c>
      <c r="F898" s="62">
        <v>2021</v>
      </c>
      <c r="G898" s="62">
        <v>2021</v>
      </c>
      <c r="H898" s="131">
        <v>0</v>
      </c>
      <c r="I898" s="131">
        <v>0</v>
      </c>
      <c r="J898" s="131">
        <v>0</v>
      </c>
      <c r="K898" s="131">
        <v>0</v>
      </c>
      <c r="L898" s="131">
        <v>0</v>
      </c>
      <c r="M898" s="131">
        <v>0</v>
      </c>
      <c r="N898" s="131">
        <v>0</v>
      </c>
      <c r="O898" s="131">
        <v>0</v>
      </c>
      <c r="P898" s="131">
        <v>0</v>
      </c>
      <c r="Q898" s="131">
        <v>0</v>
      </c>
      <c r="R898" s="131">
        <v>0</v>
      </c>
      <c r="S898" s="131">
        <v>0</v>
      </c>
      <c r="T898" s="131">
        <v>0</v>
      </c>
      <c r="U898" s="131">
        <v>0</v>
      </c>
      <c r="V898" s="131">
        <v>0</v>
      </c>
      <c r="W898" s="131">
        <v>0</v>
      </c>
      <c r="X898" s="131">
        <v>0</v>
      </c>
      <c r="Y898" s="131">
        <v>0</v>
      </c>
      <c r="Z898" s="131">
        <v>0</v>
      </c>
      <c r="AA898" s="131">
        <v>0</v>
      </c>
      <c r="AB898" s="131">
        <v>0</v>
      </c>
      <c r="AC898" s="131">
        <v>0</v>
      </c>
      <c r="AD898" s="131">
        <v>0</v>
      </c>
      <c r="AE898" s="131">
        <v>0</v>
      </c>
      <c r="AF898" s="131">
        <v>0</v>
      </c>
      <c r="AG898" s="131">
        <v>0</v>
      </c>
      <c r="AH898" s="43">
        <v>0</v>
      </c>
    </row>
    <row r="899" spans="4:34">
      <c r="D899" s="62">
        <v>2020</v>
      </c>
      <c r="E899" s="62">
        <v>8</v>
      </c>
      <c r="F899" s="62">
        <v>2021</v>
      </c>
      <c r="G899" s="62">
        <v>2021</v>
      </c>
      <c r="H899" s="131">
        <v>0</v>
      </c>
      <c r="I899" s="131">
        <v>0</v>
      </c>
      <c r="J899" s="131">
        <v>0</v>
      </c>
      <c r="K899" s="131">
        <v>0</v>
      </c>
      <c r="L899" s="131">
        <v>0</v>
      </c>
      <c r="M899" s="131">
        <v>0</v>
      </c>
      <c r="N899" s="131">
        <v>0</v>
      </c>
      <c r="O899" s="131">
        <v>0</v>
      </c>
      <c r="P899" s="131">
        <v>0</v>
      </c>
      <c r="Q899" s="131">
        <v>0</v>
      </c>
      <c r="R899" s="131">
        <v>0</v>
      </c>
      <c r="S899" s="131">
        <v>0</v>
      </c>
      <c r="T899" s="131">
        <v>0</v>
      </c>
      <c r="U899" s="131">
        <v>0</v>
      </c>
      <c r="V899" s="131">
        <v>0</v>
      </c>
      <c r="W899" s="131">
        <v>0</v>
      </c>
      <c r="X899" s="131">
        <v>0</v>
      </c>
      <c r="Y899" s="131">
        <v>0</v>
      </c>
      <c r="Z899" s="131">
        <v>0</v>
      </c>
      <c r="AA899" s="131">
        <v>0</v>
      </c>
      <c r="AB899" s="131">
        <v>0</v>
      </c>
      <c r="AC899" s="131">
        <v>0</v>
      </c>
      <c r="AD899" s="131">
        <v>0</v>
      </c>
      <c r="AE899" s="131">
        <v>0</v>
      </c>
      <c r="AF899" s="131">
        <v>0</v>
      </c>
      <c r="AG899" s="131">
        <v>0</v>
      </c>
      <c r="AH899" s="43">
        <v>0</v>
      </c>
    </row>
    <row r="900" spans="4:34">
      <c r="D900" s="62">
        <v>2020</v>
      </c>
      <c r="E900" s="62">
        <v>9</v>
      </c>
      <c r="F900" s="62">
        <v>2021</v>
      </c>
      <c r="G900" s="62">
        <v>2021</v>
      </c>
      <c r="H900" s="131">
        <v>0</v>
      </c>
      <c r="I900" s="131">
        <v>0</v>
      </c>
      <c r="J900" s="131">
        <v>0</v>
      </c>
      <c r="K900" s="131">
        <v>0</v>
      </c>
      <c r="L900" s="131">
        <v>0</v>
      </c>
      <c r="M900" s="131">
        <v>0</v>
      </c>
      <c r="N900" s="131">
        <v>0</v>
      </c>
      <c r="O900" s="131">
        <v>0</v>
      </c>
      <c r="P900" s="131">
        <v>0</v>
      </c>
      <c r="Q900" s="131">
        <v>0</v>
      </c>
      <c r="R900" s="131">
        <v>0</v>
      </c>
      <c r="S900" s="131">
        <v>0</v>
      </c>
      <c r="T900" s="131">
        <v>0</v>
      </c>
      <c r="U900" s="131">
        <v>0</v>
      </c>
      <c r="V900" s="131">
        <v>0</v>
      </c>
      <c r="W900" s="131">
        <v>0</v>
      </c>
      <c r="X900" s="131">
        <v>0</v>
      </c>
      <c r="Y900" s="131">
        <v>0</v>
      </c>
      <c r="Z900" s="131">
        <v>0</v>
      </c>
      <c r="AA900" s="131">
        <v>0</v>
      </c>
      <c r="AB900" s="131">
        <v>0</v>
      </c>
      <c r="AC900" s="131">
        <v>0</v>
      </c>
      <c r="AD900" s="131">
        <v>0</v>
      </c>
      <c r="AE900" s="131">
        <v>0</v>
      </c>
      <c r="AF900" s="131">
        <v>0</v>
      </c>
      <c r="AG900" s="131">
        <v>0</v>
      </c>
      <c r="AH900" s="43">
        <v>0</v>
      </c>
    </row>
    <row r="901" spans="4:34">
      <c r="D901" s="62">
        <v>2020</v>
      </c>
      <c r="E901" s="62">
        <v>10</v>
      </c>
      <c r="F901" s="62">
        <v>2021</v>
      </c>
      <c r="G901" s="62">
        <v>2021</v>
      </c>
      <c r="H901" s="131">
        <v>0</v>
      </c>
      <c r="I901" s="131">
        <v>0</v>
      </c>
      <c r="J901" s="131">
        <v>0</v>
      </c>
      <c r="K901" s="131">
        <v>0</v>
      </c>
      <c r="L901" s="131">
        <v>0</v>
      </c>
      <c r="M901" s="131">
        <v>0</v>
      </c>
      <c r="N901" s="131">
        <v>0</v>
      </c>
      <c r="O901" s="131">
        <v>0</v>
      </c>
      <c r="P901" s="131">
        <v>0</v>
      </c>
      <c r="Q901" s="131">
        <v>0</v>
      </c>
      <c r="R901" s="131">
        <v>0</v>
      </c>
      <c r="S901" s="131">
        <v>0</v>
      </c>
      <c r="T901" s="131">
        <v>0</v>
      </c>
      <c r="U901" s="131">
        <v>0</v>
      </c>
      <c r="V901" s="131">
        <v>0</v>
      </c>
      <c r="W901" s="131">
        <v>0</v>
      </c>
      <c r="X901" s="131">
        <v>0</v>
      </c>
      <c r="Y901" s="131">
        <v>0</v>
      </c>
      <c r="Z901" s="131">
        <v>0</v>
      </c>
      <c r="AA901" s="131">
        <v>0</v>
      </c>
      <c r="AB901" s="131">
        <v>0</v>
      </c>
      <c r="AC901" s="131">
        <v>0</v>
      </c>
      <c r="AD901" s="131">
        <v>0</v>
      </c>
      <c r="AE901" s="131">
        <v>0</v>
      </c>
      <c r="AF901" s="131">
        <v>0</v>
      </c>
      <c r="AG901" s="131">
        <v>0</v>
      </c>
      <c r="AH901" s="43">
        <v>0</v>
      </c>
    </row>
    <row r="902" spans="4:34">
      <c r="D902" s="62">
        <v>2020</v>
      </c>
      <c r="E902" s="62">
        <v>11</v>
      </c>
      <c r="F902" s="62">
        <v>2021</v>
      </c>
      <c r="G902" s="62">
        <v>2021</v>
      </c>
      <c r="H902" s="131">
        <v>0</v>
      </c>
      <c r="I902" s="131">
        <v>0</v>
      </c>
      <c r="J902" s="131">
        <v>0</v>
      </c>
      <c r="K902" s="131">
        <v>0</v>
      </c>
      <c r="L902" s="131">
        <v>0</v>
      </c>
      <c r="M902" s="131">
        <v>0</v>
      </c>
      <c r="N902" s="131">
        <v>0</v>
      </c>
      <c r="O902" s="131">
        <v>0</v>
      </c>
      <c r="P902" s="131">
        <v>0</v>
      </c>
      <c r="Q902" s="131">
        <v>0</v>
      </c>
      <c r="R902" s="131">
        <v>0</v>
      </c>
      <c r="S902" s="131">
        <v>0</v>
      </c>
      <c r="T902" s="131">
        <v>0</v>
      </c>
      <c r="U902" s="131">
        <v>0</v>
      </c>
      <c r="V902" s="131">
        <v>0</v>
      </c>
      <c r="W902" s="131">
        <v>0</v>
      </c>
      <c r="X902" s="131">
        <v>0</v>
      </c>
      <c r="Y902" s="131">
        <v>0</v>
      </c>
      <c r="Z902" s="131">
        <v>0</v>
      </c>
      <c r="AA902" s="131">
        <v>0</v>
      </c>
      <c r="AB902" s="131">
        <v>0</v>
      </c>
      <c r="AC902" s="131">
        <v>0</v>
      </c>
      <c r="AD902" s="131">
        <v>0</v>
      </c>
      <c r="AE902" s="131">
        <v>0</v>
      </c>
      <c r="AF902" s="131">
        <v>0</v>
      </c>
      <c r="AG902" s="131">
        <v>0</v>
      </c>
      <c r="AH902" s="43">
        <v>0</v>
      </c>
    </row>
    <row r="903" spans="4:34">
      <c r="D903" s="62">
        <v>2020</v>
      </c>
      <c r="E903" s="62">
        <v>12</v>
      </c>
      <c r="F903" s="62">
        <v>2021</v>
      </c>
      <c r="G903" s="62">
        <v>2021</v>
      </c>
      <c r="H903" s="131">
        <v>0</v>
      </c>
      <c r="I903" s="131">
        <v>0</v>
      </c>
      <c r="J903" s="131">
        <v>0</v>
      </c>
      <c r="K903" s="131">
        <v>0</v>
      </c>
      <c r="L903" s="131">
        <v>0</v>
      </c>
      <c r="M903" s="131">
        <v>0</v>
      </c>
      <c r="N903" s="131">
        <v>0</v>
      </c>
      <c r="O903" s="131">
        <v>0</v>
      </c>
      <c r="P903" s="131">
        <v>0</v>
      </c>
      <c r="Q903" s="131">
        <v>0</v>
      </c>
      <c r="R903" s="131">
        <v>0</v>
      </c>
      <c r="S903" s="131">
        <v>0</v>
      </c>
      <c r="T903" s="131">
        <v>0</v>
      </c>
      <c r="U903" s="131">
        <v>0</v>
      </c>
      <c r="V903" s="131">
        <v>0</v>
      </c>
      <c r="W903" s="131">
        <v>0</v>
      </c>
      <c r="X903" s="131">
        <v>0</v>
      </c>
      <c r="Y903" s="131">
        <v>0</v>
      </c>
      <c r="Z903" s="131">
        <v>0</v>
      </c>
      <c r="AA903" s="131">
        <v>0</v>
      </c>
      <c r="AB903" s="131">
        <v>0</v>
      </c>
      <c r="AC903" s="131">
        <v>0</v>
      </c>
      <c r="AD903" s="131">
        <v>0</v>
      </c>
      <c r="AE903" s="131">
        <v>0</v>
      </c>
      <c r="AF903" s="131">
        <v>0</v>
      </c>
      <c r="AG903" s="131">
        <v>0</v>
      </c>
      <c r="AH903" s="43">
        <v>0</v>
      </c>
    </row>
    <row r="904" spans="4:34">
      <c r="D904" s="62">
        <v>2021</v>
      </c>
      <c r="E904" s="62">
        <v>1</v>
      </c>
      <c r="F904" s="62">
        <v>2021</v>
      </c>
      <c r="G904" s="62">
        <v>2021</v>
      </c>
      <c r="H904" s="131">
        <v>0</v>
      </c>
      <c r="I904" s="131">
        <v>0</v>
      </c>
      <c r="J904" s="131">
        <v>0</v>
      </c>
      <c r="K904" s="131">
        <v>0</v>
      </c>
      <c r="L904" s="131">
        <v>0</v>
      </c>
      <c r="M904" s="131">
        <v>0</v>
      </c>
      <c r="N904" s="131">
        <v>0</v>
      </c>
      <c r="O904" s="131">
        <v>0</v>
      </c>
      <c r="P904" s="131">
        <v>0</v>
      </c>
      <c r="Q904" s="131">
        <v>0</v>
      </c>
      <c r="R904" s="131">
        <v>0</v>
      </c>
      <c r="S904" s="131">
        <v>0</v>
      </c>
      <c r="T904" s="131">
        <v>0</v>
      </c>
      <c r="U904" s="131">
        <v>0</v>
      </c>
      <c r="V904" s="131">
        <v>0</v>
      </c>
      <c r="W904" s="131">
        <v>0</v>
      </c>
      <c r="X904" s="131">
        <v>0</v>
      </c>
      <c r="Y904" s="131">
        <v>0</v>
      </c>
      <c r="Z904" s="131">
        <v>0</v>
      </c>
      <c r="AA904" s="131">
        <v>0</v>
      </c>
      <c r="AB904" s="131">
        <v>0</v>
      </c>
      <c r="AC904" s="131">
        <v>0</v>
      </c>
      <c r="AD904" s="131">
        <v>0</v>
      </c>
      <c r="AE904" s="131">
        <v>0</v>
      </c>
      <c r="AF904" s="131">
        <v>0</v>
      </c>
      <c r="AG904" s="131">
        <v>0</v>
      </c>
      <c r="AH904" s="43">
        <v>0</v>
      </c>
    </row>
    <row r="905" spans="4:34">
      <c r="D905" s="62">
        <v>2021</v>
      </c>
      <c r="E905" s="62">
        <v>2</v>
      </c>
      <c r="F905" s="62">
        <v>2021</v>
      </c>
      <c r="G905" s="62">
        <v>2021</v>
      </c>
      <c r="H905" s="131">
        <v>0</v>
      </c>
      <c r="I905" s="131">
        <v>0</v>
      </c>
      <c r="J905" s="131">
        <v>0</v>
      </c>
      <c r="K905" s="131">
        <v>0</v>
      </c>
      <c r="L905" s="131">
        <v>0</v>
      </c>
      <c r="M905" s="131">
        <v>0</v>
      </c>
      <c r="N905" s="131">
        <v>0</v>
      </c>
      <c r="O905" s="131">
        <v>0</v>
      </c>
      <c r="P905" s="131">
        <v>0</v>
      </c>
      <c r="Q905" s="131">
        <v>0</v>
      </c>
      <c r="R905" s="131">
        <v>0</v>
      </c>
      <c r="S905" s="131">
        <v>0</v>
      </c>
      <c r="T905" s="131">
        <v>0</v>
      </c>
      <c r="U905" s="131">
        <v>0</v>
      </c>
      <c r="V905" s="131">
        <v>0</v>
      </c>
      <c r="W905" s="131">
        <v>0</v>
      </c>
      <c r="X905" s="131">
        <v>0</v>
      </c>
      <c r="Y905" s="131">
        <v>0</v>
      </c>
      <c r="Z905" s="131">
        <v>0</v>
      </c>
      <c r="AA905" s="131">
        <v>0</v>
      </c>
      <c r="AB905" s="131">
        <v>0</v>
      </c>
      <c r="AC905" s="131">
        <v>0</v>
      </c>
      <c r="AD905" s="131">
        <v>0</v>
      </c>
      <c r="AE905" s="131">
        <v>0</v>
      </c>
      <c r="AF905" s="131">
        <v>0</v>
      </c>
      <c r="AG905" s="131">
        <v>0</v>
      </c>
      <c r="AH905" s="43">
        <v>0</v>
      </c>
    </row>
    <row r="906" spans="4:34">
      <c r="D906" s="62">
        <v>2021</v>
      </c>
      <c r="E906" s="62">
        <v>3</v>
      </c>
      <c r="F906" s="62">
        <v>2021</v>
      </c>
      <c r="G906" s="62">
        <v>2021</v>
      </c>
      <c r="H906" s="131">
        <v>0</v>
      </c>
      <c r="I906" s="131">
        <v>0</v>
      </c>
      <c r="J906" s="131">
        <v>0</v>
      </c>
      <c r="K906" s="131">
        <v>0</v>
      </c>
      <c r="L906" s="131">
        <v>0</v>
      </c>
      <c r="M906" s="131">
        <v>0</v>
      </c>
      <c r="N906" s="131">
        <v>0</v>
      </c>
      <c r="O906" s="131">
        <v>0</v>
      </c>
      <c r="P906" s="131">
        <v>0</v>
      </c>
      <c r="Q906" s="131">
        <v>0</v>
      </c>
      <c r="R906" s="131">
        <v>0</v>
      </c>
      <c r="S906" s="131">
        <v>0</v>
      </c>
      <c r="T906" s="131">
        <v>0</v>
      </c>
      <c r="U906" s="131">
        <v>0</v>
      </c>
      <c r="V906" s="131">
        <v>0</v>
      </c>
      <c r="W906" s="131">
        <v>0</v>
      </c>
      <c r="X906" s="131">
        <v>0</v>
      </c>
      <c r="Y906" s="131">
        <v>0</v>
      </c>
      <c r="Z906" s="131">
        <v>0</v>
      </c>
      <c r="AA906" s="131">
        <v>0</v>
      </c>
      <c r="AB906" s="131">
        <v>0</v>
      </c>
      <c r="AC906" s="131">
        <v>0</v>
      </c>
      <c r="AD906" s="131">
        <v>0</v>
      </c>
      <c r="AE906" s="131">
        <v>0</v>
      </c>
      <c r="AF906" s="131">
        <v>0</v>
      </c>
      <c r="AG906" s="131">
        <v>0</v>
      </c>
      <c r="AH906" s="43">
        <v>0</v>
      </c>
    </row>
    <row r="907" spans="4:34">
      <c r="D907" s="62">
        <v>2021</v>
      </c>
      <c r="E907" s="62">
        <v>4</v>
      </c>
      <c r="F907" s="62">
        <v>2021</v>
      </c>
      <c r="G907" s="62">
        <v>2021</v>
      </c>
      <c r="H907" s="131">
        <v>0</v>
      </c>
      <c r="I907" s="131">
        <v>0</v>
      </c>
      <c r="J907" s="131">
        <v>0</v>
      </c>
      <c r="K907" s="131">
        <v>0</v>
      </c>
      <c r="L907" s="131">
        <v>0</v>
      </c>
      <c r="M907" s="131">
        <v>0</v>
      </c>
      <c r="N907" s="131">
        <v>0</v>
      </c>
      <c r="O907" s="131">
        <v>0</v>
      </c>
      <c r="P907" s="131">
        <v>0</v>
      </c>
      <c r="Q907" s="131">
        <v>0</v>
      </c>
      <c r="R907" s="131">
        <v>0</v>
      </c>
      <c r="S907" s="131">
        <v>0</v>
      </c>
      <c r="T907" s="131">
        <v>0</v>
      </c>
      <c r="U907" s="131">
        <v>0</v>
      </c>
      <c r="V907" s="131">
        <v>0</v>
      </c>
      <c r="W907" s="131">
        <v>0</v>
      </c>
      <c r="X907" s="131">
        <v>0</v>
      </c>
      <c r="Y907" s="131">
        <v>0</v>
      </c>
      <c r="Z907" s="131">
        <v>0</v>
      </c>
      <c r="AA907" s="131">
        <v>0</v>
      </c>
      <c r="AB907" s="131">
        <v>0</v>
      </c>
      <c r="AC907" s="131">
        <v>0</v>
      </c>
      <c r="AD907" s="131">
        <v>0</v>
      </c>
      <c r="AE907" s="131">
        <v>0</v>
      </c>
      <c r="AF907" s="131">
        <v>0</v>
      </c>
      <c r="AG907" s="131">
        <v>0</v>
      </c>
      <c r="AH907" s="43">
        <v>0</v>
      </c>
    </row>
    <row r="908" spans="4:34">
      <c r="D908" s="62">
        <v>2021</v>
      </c>
      <c r="E908" s="62">
        <v>5</v>
      </c>
      <c r="F908" s="62">
        <v>2021</v>
      </c>
      <c r="G908" s="62">
        <v>2022</v>
      </c>
      <c r="H908" s="131">
        <v>0</v>
      </c>
      <c r="I908" s="131">
        <v>0</v>
      </c>
      <c r="J908" s="131">
        <v>0</v>
      </c>
      <c r="K908" s="131">
        <v>0</v>
      </c>
      <c r="L908" s="131">
        <v>0</v>
      </c>
      <c r="M908" s="131">
        <v>0</v>
      </c>
      <c r="N908" s="131">
        <v>0</v>
      </c>
      <c r="O908" s="131">
        <v>0</v>
      </c>
      <c r="P908" s="131">
        <v>0</v>
      </c>
      <c r="Q908" s="131">
        <v>0</v>
      </c>
      <c r="R908" s="131">
        <v>0</v>
      </c>
      <c r="S908" s="131">
        <v>0</v>
      </c>
      <c r="T908" s="131">
        <v>0</v>
      </c>
      <c r="U908" s="131">
        <v>0</v>
      </c>
      <c r="V908" s="131">
        <v>0</v>
      </c>
      <c r="W908" s="131">
        <v>0</v>
      </c>
      <c r="X908" s="131">
        <v>0</v>
      </c>
      <c r="Y908" s="131">
        <v>0</v>
      </c>
      <c r="Z908" s="131">
        <v>0</v>
      </c>
      <c r="AA908" s="131">
        <v>0</v>
      </c>
      <c r="AB908" s="131">
        <v>0</v>
      </c>
      <c r="AC908" s="131">
        <v>0</v>
      </c>
      <c r="AD908" s="131">
        <v>0</v>
      </c>
      <c r="AE908" s="131">
        <v>0</v>
      </c>
      <c r="AF908" s="131">
        <v>0</v>
      </c>
      <c r="AG908" s="131">
        <v>0</v>
      </c>
      <c r="AH908" s="43">
        <v>0</v>
      </c>
    </row>
    <row r="909" spans="4:34">
      <c r="D909" s="62">
        <v>2021</v>
      </c>
      <c r="E909" s="62">
        <v>6</v>
      </c>
      <c r="F909" s="62">
        <v>2021</v>
      </c>
      <c r="G909" s="62">
        <v>2022</v>
      </c>
      <c r="H909" s="131">
        <v>0</v>
      </c>
      <c r="I909" s="131">
        <v>0</v>
      </c>
      <c r="J909" s="131">
        <v>0</v>
      </c>
      <c r="K909" s="131">
        <v>0</v>
      </c>
      <c r="L909" s="131">
        <v>0</v>
      </c>
      <c r="M909" s="131">
        <v>0</v>
      </c>
      <c r="N909" s="131">
        <v>0</v>
      </c>
      <c r="O909" s="131">
        <v>0</v>
      </c>
      <c r="P909" s="131">
        <v>0</v>
      </c>
      <c r="Q909" s="131">
        <v>0</v>
      </c>
      <c r="R909" s="131">
        <v>0</v>
      </c>
      <c r="S909" s="131">
        <v>0</v>
      </c>
      <c r="T909" s="131">
        <v>0</v>
      </c>
      <c r="U909" s="131">
        <v>0</v>
      </c>
      <c r="V909" s="131">
        <v>0</v>
      </c>
      <c r="W909" s="131">
        <v>0</v>
      </c>
      <c r="X909" s="131">
        <v>0</v>
      </c>
      <c r="Y909" s="131">
        <v>0</v>
      </c>
      <c r="Z909" s="131">
        <v>0</v>
      </c>
      <c r="AA909" s="131">
        <v>0</v>
      </c>
      <c r="AB909" s="131">
        <v>0</v>
      </c>
      <c r="AC909" s="131">
        <v>0</v>
      </c>
      <c r="AD909" s="131">
        <v>0</v>
      </c>
      <c r="AE909" s="131">
        <v>0</v>
      </c>
      <c r="AF909" s="131">
        <v>0</v>
      </c>
      <c r="AG909" s="131">
        <v>0</v>
      </c>
      <c r="AH909" s="43">
        <v>0</v>
      </c>
    </row>
    <row r="910" spans="4:34">
      <c r="D910" s="62">
        <v>2021</v>
      </c>
      <c r="E910" s="62">
        <v>7</v>
      </c>
      <c r="F910" s="62">
        <v>2022</v>
      </c>
      <c r="G910" s="62">
        <v>2022</v>
      </c>
      <c r="H910" s="131">
        <v>0</v>
      </c>
      <c r="I910" s="131">
        <v>0</v>
      </c>
      <c r="J910" s="131">
        <v>0</v>
      </c>
      <c r="K910" s="131">
        <v>0</v>
      </c>
      <c r="L910" s="131">
        <v>0</v>
      </c>
      <c r="M910" s="131">
        <v>0</v>
      </c>
      <c r="N910" s="131">
        <v>0</v>
      </c>
      <c r="O910" s="131">
        <v>0</v>
      </c>
      <c r="P910" s="131">
        <v>0</v>
      </c>
      <c r="Q910" s="131">
        <v>0</v>
      </c>
      <c r="R910" s="131">
        <v>0</v>
      </c>
      <c r="S910" s="131">
        <v>0</v>
      </c>
      <c r="T910" s="131">
        <v>0</v>
      </c>
      <c r="U910" s="131">
        <v>0</v>
      </c>
      <c r="V910" s="131">
        <v>0</v>
      </c>
      <c r="W910" s="131">
        <v>0</v>
      </c>
      <c r="X910" s="131">
        <v>0</v>
      </c>
      <c r="Y910" s="131">
        <v>0</v>
      </c>
      <c r="Z910" s="131">
        <v>0</v>
      </c>
      <c r="AA910" s="131">
        <v>0</v>
      </c>
      <c r="AB910" s="131">
        <v>0</v>
      </c>
      <c r="AC910" s="131">
        <v>0</v>
      </c>
      <c r="AD910" s="131">
        <v>0</v>
      </c>
      <c r="AE910" s="131">
        <v>0</v>
      </c>
      <c r="AF910" s="131">
        <v>0</v>
      </c>
      <c r="AG910" s="131">
        <v>0</v>
      </c>
      <c r="AH910" s="43">
        <v>0</v>
      </c>
    </row>
    <row r="911" spans="4:34">
      <c r="D911" s="62">
        <v>2021</v>
      </c>
      <c r="E911" s="62">
        <v>8</v>
      </c>
      <c r="F911" s="62">
        <v>2022</v>
      </c>
      <c r="G911" s="62">
        <v>2022</v>
      </c>
      <c r="H911" s="131">
        <v>0</v>
      </c>
      <c r="I911" s="131">
        <v>0</v>
      </c>
      <c r="J911" s="131">
        <v>0</v>
      </c>
      <c r="K911" s="131">
        <v>0</v>
      </c>
      <c r="L911" s="131">
        <v>0</v>
      </c>
      <c r="M911" s="131">
        <v>0</v>
      </c>
      <c r="N911" s="131">
        <v>0</v>
      </c>
      <c r="O911" s="131">
        <v>0</v>
      </c>
      <c r="P911" s="131">
        <v>0</v>
      </c>
      <c r="Q911" s="131">
        <v>0</v>
      </c>
      <c r="R911" s="131">
        <v>0</v>
      </c>
      <c r="S911" s="131">
        <v>0</v>
      </c>
      <c r="T911" s="131">
        <v>0</v>
      </c>
      <c r="U911" s="131">
        <v>0</v>
      </c>
      <c r="V911" s="131">
        <v>0</v>
      </c>
      <c r="W911" s="131">
        <v>0</v>
      </c>
      <c r="X911" s="131">
        <v>0</v>
      </c>
      <c r="Y911" s="131">
        <v>0</v>
      </c>
      <c r="Z911" s="131">
        <v>0</v>
      </c>
      <c r="AA911" s="131">
        <v>0</v>
      </c>
      <c r="AB911" s="131">
        <v>0</v>
      </c>
      <c r="AC911" s="131">
        <v>0</v>
      </c>
      <c r="AD911" s="131">
        <v>0</v>
      </c>
      <c r="AE911" s="131">
        <v>0</v>
      </c>
      <c r="AF911" s="131">
        <v>0</v>
      </c>
      <c r="AG911" s="131">
        <v>0</v>
      </c>
      <c r="AH911" s="43">
        <v>0</v>
      </c>
    </row>
    <row r="912" spans="4:34">
      <c r="D912" s="62">
        <v>2021</v>
      </c>
      <c r="E912" s="62">
        <v>9</v>
      </c>
      <c r="F912" s="62">
        <v>2022</v>
      </c>
      <c r="G912" s="62">
        <v>2022</v>
      </c>
      <c r="H912" s="131">
        <v>0</v>
      </c>
      <c r="I912" s="131">
        <v>0</v>
      </c>
      <c r="J912" s="131">
        <v>0</v>
      </c>
      <c r="K912" s="131">
        <v>0</v>
      </c>
      <c r="L912" s="131">
        <v>0</v>
      </c>
      <c r="M912" s="131">
        <v>0</v>
      </c>
      <c r="N912" s="131">
        <v>0</v>
      </c>
      <c r="O912" s="131">
        <v>0</v>
      </c>
      <c r="P912" s="131">
        <v>0</v>
      </c>
      <c r="Q912" s="131">
        <v>0</v>
      </c>
      <c r="R912" s="131">
        <v>0</v>
      </c>
      <c r="S912" s="131">
        <v>0</v>
      </c>
      <c r="T912" s="131">
        <v>0</v>
      </c>
      <c r="U912" s="131">
        <v>0</v>
      </c>
      <c r="V912" s="131">
        <v>0</v>
      </c>
      <c r="W912" s="131">
        <v>0</v>
      </c>
      <c r="X912" s="131">
        <v>0</v>
      </c>
      <c r="Y912" s="131">
        <v>0</v>
      </c>
      <c r="Z912" s="131">
        <v>0</v>
      </c>
      <c r="AA912" s="131">
        <v>0</v>
      </c>
      <c r="AB912" s="131">
        <v>0</v>
      </c>
      <c r="AC912" s="131">
        <v>0</v>
      </c>
      <c r="AD912" s="131">
        <v>0</v>
      </c>
      <c r="AE912" s="131">
        <v>0</v>
      </c>
      <c r="AF912" s="131">
        <v>0</v>
      </c>
      <c r="AG912" s="131">
        <v>0</v>
      </c>
      <c r="AH912" s="43">
        <v>0</v>
      </c>
    </row>
    <row r="913" spans="4:34">
      <c r="D913" s="62">
        <v>2021</v>
      </c>
      <c r="E913" s="62">
        <v>10</v>
      </c>
      <c r="F913" s="62">
        <v>2022</v>
      </c>
      <c r="G913" s="62">
        <v>2022</v>
      </c>
      <c r="H913" s="131">
        <v>0</v>
      </c>
      <c r="I913" s="131">
        <v>0</v>
      </c>
      <c r="J913" s="131">
        <v>0</v>
      </c>
      <c r="K913" s="131">
        <v>0</v>
      </c>
      <c r="L913" s="131">
        <v>0</v>
      </c>
      <c r="M913" s="131">
        <v>0</v>
      </c>
      <c r="N913" s="131">
        <v>0</v>
      </c>
      <c r="O913" s="131">
        <v>0</v>
      </c>
      <c r="P913" s="131">
        <v>0</v>
      </c>
      <c r="Q913" s="131">
        <v>0</v>
      </c>
      <c r="R913" s="131">
        <v>0</v>
      </c>
      <c r="S913" s="131">
        <v>0</v>
      </c>
      <c r="T913" s="131">
        <v>0</v>
      </c>
      <c r="U913" s="131">
        <v>0</v>
      </c>
      <c r="V913" s="131">
        <v>0</v>
      </c>
      <c r="W913" s="131">
        <v>0</v>
      </c>
      <c r="X913" s="131">
        <v>0</v>
      </c>
      <c r="Y913" s="131">
        <v>0</v>
      </c>
      <c r="Z913" s="131">
        <v>0</v>
      </c>
      <c r="AA913" s="131">
        <v>0</v>
      </c>
      <c r="AB913" s="131">
        <v>0</v>
      </c>
      <c r="AC913" s="131">
        <v>0</v>
      </c>
      <c r="AD913" s="131">
        <v>0</v>
      </c>
      <c r="AE913" s="131">
        <v>0</v>
      </c>
      <c r="AF913" s="131">
        <v>0</v>
      </c>
      <c r="AG913" s="131">
        <v>0</v>
      </c>
      <c r="AH913" s="43">
        <v>0</v>
      </c>
    </row>
    <row r="914" spans="4:34">
      <c r="D914" s="62">
        <v>2021</v>
      </c>
      <c r="E914" s="62">
        <v>11</v>
      </c>
      <c r="F914" s="62">
        <v>2022</v>
      </c>
      <c r="G914" s="62">
        <v>2022</v>
      </c>
      <c r="H914" s="131">
        <v>0</v>
      </c>
      <c r="I914" s="131">
        <v>0</v>
      </c>
      <c r="J914" s="131">
        <v>0</v>
      </c>
      <c r="K914" s="131">
        <v>0</v>
      </c>
      <c r="L914" s="131">
        <v>0</v>
      </c>
      <c r="M914" s="131">
        <v>0</v>
      </c>
      <c r="N914" s="131">
        <v>0</v>
      </c>
      <c r="O914" s="131">
        <v>0</v>
      </c>
      <c r="P914" s="131">
        <v>0</v>
      </c>
      <c r="Q914" s="131">
        <v>0</v>
      </c>
      <c r="R914" s="131">
        <v>0</v>
      </c>
      <c r="S914" s="131">
        <v>0</v>
      </c>
      <c r="T914" s="131">
        <v>0</v>
      </c>
      <c r="U914" s="131">
        <v>0</v>
      </c>
      <c r="V914" s="131">
        <v>0</v>
      </c>
      <c r="W914" s="131">
        <v>0</v>
      </c>
      <c r="X914" s="131">
        <v>0</v>
      </c>
      <c r="Y914" s="131">
        <v>0</v>
      </c>
      <c r="Z914" s="131">
        <v>0</v>
      </c>
      <c r="AA914" s="131">
        <v>0</v>
      </c>
      <c r="AB914" s="131">
        <v>0</v>
      </c>
      <c r="AC914" s="131">
        <v>0</v>
      </c>
      <c r="AD914" s="131">
        <v>0</v>
      </c>
      <c r="AE914" s="131">
        <v>0</v>
      </c>
      <c r="AF914" s="131">
        <v>0</v>
      </c>
      <c r="AG914" s="131">
        <v>0</v>
      </c>
      <c r="AH914" s="43">
        <v>0</v>
      </c>
    </row>
    <row r="915" spans="4:34">
      <c r="D915" s="62">
        <v>2021</v>
      </c>
      <c r="E915" s="62">
        <v>12</v>
      </c>
      <c r="F915" s="62">
        <v>2022</v>
      </c>
      <c r="G915" s="62">
        <v>2022</v>
      </c>
      <c r="H915" s="131">
        <v>0</v>
      </c>
      <c r="I915" s="131">
        <v>0</v>
      </c>
      <c r="J915" s="131">
        <v>0</v>
      </c>
      <c r="K915" s="131">
        <v>0</v>
      </c>
      <c r="L915" s="131">
        <v>0</v>
      </c>
      <c r="M915" s="131">
        <v>0</v>
      </c>
      <c r="N915" s="131">
        <v>0</v>
      </c>
      <c r="O915" s="131">
        <v>0</v>
      </c>
      <c r="P915" s="131">
        <v>0</v>
      </c>
      <c r="Q915" s="131">
        <v>0</v>
      </c>
      <c r="R915" s="131">
        <v>0</v>
      </c>
      <c r="S915" s="131">
        <v>0</v>
      </c>
      <c r="T915" s="131">
        <v>0</v>
      </c>
      <c r="U915" s="131">
        <v>0</v>
      </c>
      <c r="V915" s="131">
        <v>0</v>
      </c>
      <c r="W915" s="131">
        <v>0</v>
      </c>
      <c r="X915" s="131">
        <v>0</v>
      </c>
      <c r="Y915" s="131">
        <v>0</v>
      </c>
      <c r="Z915" s="131">
        <v>0</v>
      </c>
      <c r="AA915" s="131">
        <v>0</v>
      </c>
      <c r="AB915" s="131">
        <v>0</v>
      </c>
      <c r="AC915" s="131">
        <v>0</v>
      </c>
      <c r="AD915" s="131">
        <v>0</v>
      </c>
      <c r="AE915" s="131">
        <v>0</v>
      </c>
      <c r="AF915" s="131">
        <v>0</v>
      </c>
      <c r="AG915" s="131">
        <v>0</v>
      </c>
      <c r="AH915" s="43">
        <v>0</v>
      </c>
    </row>
    <row r="916" spans="4:34">
      <c r="D916" s="62">
        <v>2022</v>
      </c>
      <c r="E916" s="62">
        <v>1</v>
      </c>
      <c r="F916" s="62">
        <v>2022</v>
      </c>
      <c r="G916" s="62">
        <v>2022</v>
      </c>
      <c r="H916" s="131">
        <v>0</v>
      </c>
      <c r="I916" s="131">
        <v>0</v>
      </c>
      <c r="J916" s="131">
        <v>0</v>
      </c>
      <c r="K916" s="131">
        <v>0</v>
      </c>
      <c r="L916" s="131">
        <v>0</v>
      </c>
      <c r="M916" s="131">
        <v>0</v>
      </c>
      <c r="N916" s="131">
        <v>0</v>
      </c>
      <c r="O916" s="131">
        <v>0</v>
      </c>
      <c r="P916" s="131">
        <v>0</v>
      </c>
      <c r="Q916" s="131">
        <v>0</v>
      </c>
      <c r="R916" s="131">
        <v>0</v>
      </c>
      <c r="S916" s="131">
        <v>0</v>
      </c>
      <c r="T916" s="131">
        <v>0</v>
      </c>
      <c r="U916" s="131">
        <v>0</v>
      </c>
      <c r="V916" s="131">
        <v>0</v>
      </c>
      <c r="W916" s="131">
        <v>0</v>
      </c>
      <c r="X916" s="131">
        <v>0</v>
      </c>
      <c r="Y916" s="131">
        <v>0</v>
      </c>
      <c r="Z916" s="131">
        <v>0</v>
      </c>
      <c r="AA916" s="131">
        <v>0</v>
      </c>
      <c r="AB916" s="131">
        <v>0</v>
      </c>
      <c r="AC916" s="131">
        <v>0</v>
      </c>
      <c r="AD916" s="131">
        <v>0</v>
      </c>
      <c r="AE916" s="131">
        <v>0</v>
      </c>
      <c r="AF916" s="131">
        <v>0</v>
      </c>
      <c r="AG916" s="131">
        <v>0</v>
      </c>
      <c r="AH916" s="43">
        <v>0</v>
      </c>
    </row>
    <row r="917" spans="4:34">
      <c r="D917" s="62">
        <v>2022</v>
      </c>
      <c r="E917" s="62">
        <v>2</v>
      </c>
      <c r="F917" s="62">
        <v>2022</v>
      </c>
      <c r="G917" s="62">
        <v>2022</v>
      </c>
      <c r="H917" s="131">
        <v>0</v>
      </c>
      <c r="I917" s="131">
        <v>0</v>
      </c>
      <c r="J917" s="131">
        <v>0</v>
      </c>
      <c r="K917" s="131">
        <v>0</v>
      </c>
      <c r="L917" s="131">
        <v>0</v>
      </c>
      <c r="M917" s="131">
        <v>0</v>
      </c>
      <c r="N917" s="131">
        <v>0</v>
      </c>
      <c r="O917" s="131">
        <v>0</v>
      </c>
      <c r="P917" s="131">
        <v>0</v>
      </c>
      <c r="Q917" s="131">
        <v>0</v>
      </c>
      <c r="R917" s="131">
        <v>0</v>
      </c>
      <c r="S917" s="131">
        <v>0</v>
      </c>
      <c r="T917" s="131">
        <v>0</v>
      </c>
      <c r="U917" s="131">
        <v>0</v>
      </c>
      <c r="V917" s="131">
        <v>0</v>
      </c>
      <c r="W917" s="131">
        <v>0</v>
      </c>
      <c r="X917" s="131">
        <v>0</v>
      </c>
      <c r="Y917" s="131">
        <v>0</v>
      </c>
      <c r="Z917" s="131">
        <v>0</v>
      </c>
      <c r="AA917" s="131">
        <v>0</v>
      </c>
      <c r="AB917" s="131">
        <v>0</v>
      </c>
      <c r="AC917" s="131">
        <v>0</v>
      </c>
      <c r="AD917" s="131">
        <v>0</v>
      </c>
      <c r="AE917" s="131">
        <v>0</v>
      </c>
      <c r="AF917" s="131">
        <v>0</v>
      </c>
      <c r="AG917" s="131">
        <v>0</v>
      </c>
      <c r="AH917" s="43">
        <v>0</v>
      </c>
    </row>
    <row r="918" spans="4:34">
      <c r="D918" s="62">
        <v>2022</v>
      </c>
      <c r="E918" s="62">
        <v>3</v>
      </c>
      <c r="F918" s="62">
        <v>2022</v>
      </c>
      <c r="G918" s="62">
        <v>2022</v>
      </c>
      <c r="H918" s="131">
        <v>0</v>
      </c>
      <c r="I918" s="131">
        <v>0</v>
      </c>
      <c r="J918" s="131">
        <v>0</v>
      </c>
      <c r="K918" s="131">
        <v>0</v>
      </c>
      <c r="L918" s="131">
        <v>0</v>
      </c>
      <c r="M918" s="131">
        <v>0</v>
      </c>
      <c r="N918" s="131">
        <v>0</v>
      </c>
      <c r="O918" s="131">
        <v>0</v>
      </c>
      <c r="P918" s="131">
        <v>0</v>
      </c>
      <c r="Q918" s="131">
        <v>0</v>
      </c>
      <c r="R918" s="131">
        <v>0</v>
      </c>
      <c r="S918" s="131">
        <v>0</v>
      </c>
      <c r="T918" s="131">
        <v>0</v>
      </c>
      <c r="U918" s="131">
        <v>0</v>
      </c>
      <c r="V918" s="131">
        <v>0</v>
      </c>
      <c r="W918" s="131">
        <v>0</v>
      </c>
      <c r="X918" s="131">
        <v>0</v>
      </c>
      <c r="Y918" s="131">
        <v>0</v>
      </c>
      <c r="Z918" s="131">
        <v>0</v>
      </c>
      <c r="AA918" s="131">
        <v>0</v>
      </c>
      <c r="AB918" s="131">
        <v>0</v>
      </c>
      <c r="AC918" s="131">
        <v>0</v>
      </c>
      <c r="AD918" s="131">
        <v>0</v>
      </c>
      <c r="AE918" s="131">
        <v>0</v>
      </c>
      <c r="AF918" s="131">
        <v>0</v>
      </c>
      <c r="AG918" s="131">
        <v>0</v>
      </c>
      <c r="AH918" s="43">
        <v>0</v>
      </c>
    </row>
    <row r="919" spans="4:34">
      <c r="D919" s="62">
        <v>2022</v>
      </c>
      <c r="E919" s="62">
        <v>4</v>
      </c>
      <c r="F919" s="62">
        <v>2022</v>
      </c>
      <c r="G919" s="62">
        <v>2022</v>
      </c>
      <c r="H919" s="131">
        <v>0</v>
      </c>
      <c r="I919" s="131">
        <v>0</v>
      </c>
      <c r="J919" s="131">
        <v>0</v>
      </c>
      <c r="K919" s="131">
        <v>0</v>
      </c>
      <c r="L919" s="131">
        <v>0</v>
      </c>
      <c r="M919" s="131">
        <v>0</v>
      </c>
      <c r="N919" s="131">
        <v>0</v>
      </c>
      <c r="O919" s="131">
        <v>0</v>
      </c>
      <c r="P919" s="131">
        <v>0</v>
      </c>
      <c r="Q919" s="131">
        <v>0</v>
      </c>
      <c r="R919" s="131">
        <v>0</v>
      </c>
      <c r="S919" s="131">
        <v>0</v>
      </c>
      <c r="T919" s="131">
        <v>0</v>
      </c>
      <c r="U919" s="131">
        <v>0</v>
      </c>
      <c r="V919" s="131">
        <v>0</v>
      </c>
      <c r="W919" s="131">
        <v>0</v>
      </c>
      <c r="X919" s="131">
        <v>0</v>
      </c>
      <c r="Y919" s="131">
        <v>0</v>
      </c>
      <c r="Z919" s="131">
        <v>0</v>
      </c>
      <c r="AA919" s="131">
        <v>0</v>
      </c>
      <c r="AB919" s="131">
        <v>0</v>
      </c>
      <c r="AC919" s="131">
        <v>0</v>
      </c>
      <c r="AD919" s="131">
        <v>0</v>
      </c>
      <c r="AE919" s="131">
        <v>0</v>
      </c>
      <c r="AF919" s="131">
        <v>0</v>
      </c>
      <c r="AG919" s="131">
        <v>0</v>
      </c>
      <c r="AH919" s="43">
        <v>0</v>
      </c>
    </row>
    <row r="920" spans="4:34">
      <c r="D920" s="62">
        <v>2022</v>
      </c>
      <c r="E920" s="62">
        <v>5</v>
      </c>
      <c r="F920" s="62">
        <v>2022</v>
      </c>
      <c r="G920" s="62">
        <v>2023</v>
      </c>
      <c r="H920" s="131">
        <v>0</v>
      </c>
      <c r="I920" s="131">
        <v>0</v>
      </c>
      <c r="J920" s="131">
        <v>0</v>
      </c>
      <c r="K920" s="131">
        <v>0</v>
      </c>
      <c r="L920" s="131">
        <v>0</v>
      </c>
      <c r="M920" s="131">
        <v>0</v>
      </c>
      <c r="N920" s="131">
        <v>0</v>
      </c>
      <c r="O920" s="131">
        <v>0</v>
      </c>
      <c r="P920" s="131">
        <v>0</v>
      </c>
      <c r="Q920" s="131">
        <v>0</v>
      </c>
      <c r="R920" s="131">
        <v>0</v>
      </c>
      <c r="S920" s="131">
        <v>0</v>
      </c>
      <c r="T920" s="131">
        <v>0</v>
      </c>
      <c r="U920" s="131">
        <v>0</v>
      </c>
      <c r="V920" s="131">
        <v>0</v>
      </c>
      <c r="W920" s="131">
        <v>0</v>
      </c>
      <c r="X920" s="131">
        <v>0</v>
      </c>
      <c r="Y920" s="131">
        <v>0</v>
      </c>
      <c r="Z920" s="131">
        <v>0</v>
      </c>
      <c r="AA920" s="131">
        <v>0</v>
      </c>
      <c r="AB920" s="131">
        <v>0</v>
      </c>
      <c r="AC920" s="131">
        <v>0</v>
      </c>
      <c r="AD920" s="131">
        <v>0</v>
      </c>
      <c r="AE920" s="131">
        <v>0</v>
      </c>
      <c r="AF920" s="131">
        <v>0</v>
      </c>
      <c r="AG920" s="131">
        <v>0</v>
      </c>
      <c r="AH920" s="43">
        <v>0</v>
      </c>
    </row>
    <row r="921" spans="4:34">
      <c r="D921" s="62">
        <v>2022</v>
      </c>
      <c r="E921" s="62">
        <v>6</v>
      </c>
      <c r="F921" s="62">
        <v>2022</v>
      </c>
      <c r="G921" s="62">
        <v>2023</v>
      </c>
      <c r="H921" s="131">
        <v>0</v>
      </c>
      <c r="I921" s="131">
        <v>0</v>
      </c>
      <c r="J921" s="131">
        <v>0</v>
      </c>
      <c r="K921" s="131">
        <v>0</v>
      </c>
      <c r="L921" s="131">
        <v>0</v>
      </c>
      <c r="M921" s="131">
        <v>0</v>
      </c>
      <c r="N921" s="131">
        <v>0</v>
      </c>
      <c r="O921" s="131">
        <v>0</v>
      </c>
      <c r="P921" s="131">
        <v>0</v>
      </c>
      <c r="Q921" s="131">
        <v>0</v>
      </c>
      <c r="R921" s="131">
        <v>0</v>
      </c>
      <c r="S921" s="131">
        <v>0</v>
      </c>
      <c r="T921" s="131">
        <v>0</v>
      </c>
      <c r="U921" s="131">
        <v>0</v>
      </c>
      <c r="V921" s="131">
        <v>0</v>
      </c>
      <c r="W921" s="131">
        <v>0</v>
      </c>
      <c r="X921" s="131">
        <v>0</v>
      </c>
      <c r="Y921" s="131">
        <v>0</v>
      </c>
      <c r="Z921" s="131">
        <v>0</v>
      </c>
      <c r="AA921" s="131">
        <v>0</v>
      </c>
      <c r="AB921" s="131">
        <v>0</v>
      </c>
      <c r="AC921" s="131">
        <v>0</v>
      </c>
      <c r="AD921" s="131">
        <v>0</v>
      </c>
      <c r="AE921" s="131">
        <v>0</v>
      </c>
      <c r="AF921" s="131">
        <v>0</v>
      </c>
      <c r="AG921" s="131">
        <v>0</v>
      </c>
      <c r="AH921" s="43">
        <v>0</v>
      </c>
    </row>
    <row r="922" spans="4:34">
      <c r="D922" s="62">
        <v>2022</v>
      </c>
      <c r="E922" s="62">
        <v>7</v>
      </c>
      <c r="F922" s="62">
        <v>2023</v>
      </c>
      <c r="G922" s="62">
        <v>2023</v>
      </c>
      <c r="H922" s="131">
        <v>0</v>
      </c>
      <c r="I922" s="131">
        <v>0</v>
      </c>
      <c r="J922" s="131">
        <v>0</v>
      </c>
      <c r="K922" s="131">
        <v>0</v>
      </c>
      <c r="L922" s="131">
        <v>0</v>
      </c>
      <c r="M922" s="131">
        <v>0</v>
      </c>
      <c r="N922" s="131">
        <v>0</v>
      </c>
      <c r="O922" s="131">
        <v>0</v>
      </c>
      <c r="P922" s="131">
        <v>0</v>
      </c>
      <c r="Q922" s="131">
        <v>0</v>
      </c>
      <c r="R922" s="131">
        <v>0</v>
      </c>
      <c r="S922" s="131">
        <v>0</v>
      </c>
      <c r="T922" s="131">
        <v>0</v>
      </c>
      <c r="U922" s="131">
        <v>0</v>
      </c>
      <c r="V922" s="131">
        <v>0</v>
      </c>
      <c r="W922" s="131">
        <v>0</v>
      </c>
      <c r="X922" s="131">
        <v>0</v>
      </c>
      <c r="Y922" s="131">
        <v>0</v>
      </c>
      <c r="Z922" s="131">
        <v>0</v>
      </c>
      <c r="AA922" s="131">
        <v>0</v>
      </c>
      <c r="AB922" s="131">
        <v>0</v>
      </c>
      <c r="AC922" s="131">
        <v>0</v>
      </c>
      <c r="AD922" s="131">
        <v>0</v>
      </c>
      <c r="AE922" s="131">
        <v>0</v>
      </c>
      <c r="AF922" s="131">
        <v>0</v>
      </c>
      <c r="AG922" s="131">
        <v>0</v>
      </c>
      <c r="AH922" s="43">
        <v>0</v>
      </c>
    </row>
    <row r="923" spans="4:34">
      <c r="D923" s="62">
        <v>2022</v>
      </c>
      <c r="E923" s="62">
        <v>8</v>
      </c>
      <c r="F923" s="62">
        <v>2023</v>
      </c>
      <c r="G923" s="62">
        <v>2023</v>
      </c>
      <c r="H923" s="131">
        <v>0</v>
      </c>
      <c r="I923" s="131">
        <v>0</v>
      </c>
      <c r="J923" s="131">
        <v>0</v>
      </c>
      <c r="K923" s="131">
        <v>0</v>
      </c>
      <c r="L923" s="131">
        <v>0</v>
      </c>
      <c r="M923" s="131">
        <v>0</v>
      </c>
      <c r="N923" s="131">
        <v>0</v>
      </c>
      <c r="O923" s="131">
        <v>0</v>
      </c>
      <c r="P923" s="131">
        <v>0</v>
      </c>
      <c r="Q923" s="131">
        <v>0</v>
      </c>
      <c r="R923" s="131">
        <v>0</v>
      </c>
      <c r="S923" s="131">
        <v>0</v>
      </c>
      <c r="T923" s="131">
        <v>0</v>
      </c>
      <c r="U923" s="131">
        <v>0</v>
      </c>
      <c r="V923" s="131">
        <v>0</v>
      </c>
      <c r="W923" s="131">
        <v>0</v>
      </c>
      <c r="X923" s="131">
        <v>0</v>
      </c>
      <c r="Y923" s="131">
        <v>0</v>
      </c>
      <c r="Z923" s="131">
        <v>0</v>
      </c>
      <c r="AA923" s="131">
        <v>0</v>
      </c>
      <c r="AB923" s="131">
        <v>0</v>
      </c>
      <c r="AC923" s="131">
        <v>0</v>
      </c>
      <c r="AD923" s="131">
        <v>0</v>
      </c>
      <c r="AE923" s="131">
        <v>0</v>
      </c>
      <c r="AF923" s="131">
        <v>0</v>
      </c>
      <c r="AG923" s="131">
        <v>0</v>
      </c>
      <c r="AH923" s="43">
        <v>0</v>
      </c>
    </row>
    <row r="924" spans="4:34">
      <c r="D924" s="62">
        <v>2022</v>
      </c>
      <c r="E924" s="62">
        <v>9</v>
      </c>
      <c r="F924" s="62">
        <v>2023</v>
      </c>
      <c r="G924" s="62">
        <v>2023</v>
      </c>
      <c r="H924" s="131">
        <v>0</v>
      </c>
      <c r="I924" s="131">
        <v>0</v>
      </c>
      <c r="J924" s="131">
        <v>0</v>
      </c>
      <c r="K924" s="131">
        <v>0</v>
      </c>
      <c r="L924" s="131">
        <v>0</v>
      </c>
      <c r="M924" s="131">
        <v>0</v>
      </c>
      <c r="N924" s="131">
        <v>0</v>
      </c>
      <c r="O924" s="131">
        <v>0</v>
      </c>
      <c r="P924" s="131">
        <v>0</v>
      </c>
      <c r="Q924" s="131">
        <v>0</v>
      </c>
      <c r="R924" s="131">
        <v>0</v>
      </c>
      <c r="S924" s="131">
        <v>0</v>
      </c>
      <c r="T924" s="131">
        <v>0</v>
      </c>
      <c r="U924" s="131">
        <v>0</v>
      </c>
      <c r="V924" s="131">
        <v>0</v>
      </c>
      <c r="W924" s="131">
        <v>0</v>
      </c>
      <c r="X924" s="131">
        <v>0</v>
      </c>
      <c r="Y924" s="131">
        <v>0</v>
      </c>
      <c r="Z924" s="131">
        <v>0</v>
      </c>
      <c r="AA924" s="131">
        <v>0</v>
      </c>
      <c r="AB924" s="131">
        <v>0</v>
      </c>
      <c r="AC924" s="131">
        <v>0</v>
      </c>
      <c r="AD924" s="131">
        <v>0</v>
      </c>
      <c r="AE924" s="131">
        <v>0</v>
      </c>
      <c r="AF924" s="131">
        <v>0</v>
      </c>
      <c r="AG924" s="131">
        <v>0</v>
      </c>
      <c r="AH924" s="43">
        <v>0</v>
      </c>
    </row>
    <row r="925" spans="4:34">
      <c r="D925" s="62">
        <v>2022</v>
      </c>
      <c r="E925" s="62">
        <v>10</v>
      </c>
      <c r="F925" s="62">
        <v>2023</v>
      </c>
      <c r="G925" s="62">
        <v>2023</v>
      </c>
      <c r="H925" s="131">
        <v>0</v>
      </c>
      <c r="I925" s="131">
        <v>0</v>
      </c>
      <c r="J925" s="131">
        <v>0</v>
      </c>
      <c r="K925" s="131">
        <v>0</v>
      </c>
      <c r="L925" s="131">
        <v>0</v>
      </c>
      <c r="M925" s="131">
        <v>0</v>
      </c>
      <c r="N925" s="131">
        <v>0</v>
      </c>
      <c r="O925" s="131">
        <v>0</v>
      </c>
      <c r="P925" s="131">
        <v>0</v>
      </c>
      <c r="Q925" s="131">
        <v>0</v>
      </c>
      <c r="R925" s="131">
        <v>0</v>
      </c>
      <c r="S925" s="131">
        <v>0</v>
      </c>
      <c r="T925" s="131">
        <v>0</v>
      </c>
      <c r="U925" s="131">
        <v>0</v>
      </c>
      <c r="V925" s="131">
        <v>0</v>
      </c>
      <c r="W925" s="131">
        <v>0</v>
      </c>
      <c r="X925" s="131">
        <v>0</v>
      </c>
      <c r="Y925" s="131">
        <v>0</v>
      </c>
      <c r="Z925" s="131">
        <v>0</v>
      </c>
      <c r="AA925" s="131">
        <v>0</v>
      </c>
      <c r="AB925" s="131">
        <v>0</v>
      </c>
      <c r="AC925" s="131">
        <v>0</v>
      </c>
      <c r="AD925" s="131">
        <v>0</v>
      </c>
      <c r="AE925" s="131">
        <v>0</v>
      </c>
      <c r="AF925" s="131">
        <v>0</v>
      </c>
      <c r="AG925" s="131">
        <v>0</v>
      </c>
      <c r="AH925" s="43">
        <v>0</v>
      </c>
    </row>
    <row r="926" spans="4:34">
      <c r="D926" s="62">
        <v>2022</v>
      </c>
      <c r="E926" s="62">
        <v>11</v>
      </c>
      <c r="F926" s="62">
        <v>2023</v>
      </c>
      <c r="G926" s="62">
        <v>2023</v>
      </c>
      <c r="H926" s="131">
        <v>0</v>
      </c>
      <c r="I926" s="131">
        <v>0</v>
      </c>
      <c r="J926" s="131">
        <v>0</v>
      </c>
      <c r="K926" s="131">
        <v>0</v>
      </c>
      <c r="L926" s="131">
        <v>0</v>
      </c>
      <c r="M926" s="131">
        <v>0</v>
      </c>
      <c r="N926" s="131">
        <v>0</v>
      </c>
      <c r="O926" s="131">
        <v>0</v>
      </c>
      <c r="P926" s="131">
        <v>0</v>
      </c>
      <c r="Q926" s="131">
        <v>0</v>
      </c>
      <c r="R926" s="131">
        <v>0</v>
      </c>
      <c r="S926" s="131">
        <v>0</v>
      </c>
      <c r="T926" s="131">
        <v>0</v>
      </c>
      <c r="U926" s="131">
        <v>0</v>
      </c>
      <c r="V926" s="131">
        <v>0</v>
      </c>
      <c r="W926" s="131">
        <v>0</v>
      </c>
      <c r="X926" s="131">
        <v>0</v>
      </c>
      <c r="Y926" s="131">
        <v>0</v>
      </c>
      <c r="Z926" s="131">
        <v>0</v>
      </c>
      <c r="AA926" s="131">
        <v>0</v>
      </c>
      <c r="AB926" s="131">
        <v>0</v>
      </c>
      <c r="AC926" s="131">
        <v>0</v>
      </c>
      <c r="AD926" s="131">
        <v>0</v>
      </c>
      <c r="AE926" s="131">
        <v>0</v>
      </c>
      <c r="AF926" s="131">
        <v>0</v>
      </c>
      <c r="AG926" s="131">
        <v>0</v>
      </c>
      <c r="AH926" s="43">
        <v>0</v>
      </c>
    </row>
    <row r="927" spans="4:34">
      <c r="D927" s="62">
        <v>2022</v>
      </c>
      <c r="E927" s="62">
        <v>12</v>
      </c>
      <c r="F927" s="62">
        <v>2023</v>
      </c>
      <c r="G927" s="62">
        <v>2023</v>
      </c>
      <c r="H927" s="131">
        <v>0</v>
      </c>
      <c r="I927" s="131">
        <v>0</v>
      </c>
      <c r="J927" s="131">
        <v>0</v>
      </c>
      <c r="K927" s="131">
        <v>0</v>
      </c>
      <c r="L927" s="131">
        <v>0</v>
      </c>
      <c r="M927" s="131">
        <v>0</v>
      </c>
      <c r="N927" s="131">
        <v>0</v>
      </c>
      <c r="O927" s="131">
        <v>0</v>
      </c>
      <c r="P927" s="131">
        <v>0</v>
      </c>
      <c r="Q927" s="131">
        <v>0</v>
      </c>
      <c r="R927" s="131">
        <v>0</v>
      </c>
      <c r="S927" s="131">
        <v>0</v>
      </c>
      <c r="T927" s="131">
        <v>0</v>
      </c>
      <c r="U927" s="131">
        <v>0</v>
      </c>
      <c r="V927" s="131">
        <v>0</v>
      </c>
      <c r="W927" s="131">
        <v>0</v>
      </c>
      <c r="X927" s="131">
        <v>0</v>
      </c>
      <c r="Y927" s="131">
        <v>0</v>
      </c>
      <c r="Z927" s="131">
        <v>0</v>
      </c>
      <c r="AA927" s="131">
        <v>0</v>
      </c>
      <c r="AB927" s="131">
        <v>0</v>
      </c>
      <c r="AC927" s="131">
        <v>0</v>
      </c>
      <c r="AD927" s="131">
        <v>0</v>
      </c>
      <c r="AE927" s="131">
        <v>0</v>
      </c>
      <c r="AF927" s="131">
        <v>0</v>
      </c>
      <c r="AG927" s="131">
        <v>0</v>
      </c>
      <c r="AH927" s="43">
        <v>0</v>
      </c>
    </row>
    <row r="928" spans="4:34">
      <c r="D928" s="62">
        <v>2023</v>
      </c>
      <c r="E928" s="62">
        <v>1</v>
      </c>
      <c r="F928" s="62">
        <v>2023</v>
      </c>
      <c r="G928" s="62">
        <v>2023</v>
      </c>
      <c r="H928" s="131">
        <v>0</v>
      </c>
      <c r="I928" s="131">
        <v>0</v>
      </c>
      <c r="J928" s="131">
        <v>0</v>
      </c>
      <c r="K928" s="131">
        <v>0</v>
      </c>
      <c r="L928" s="131">
        <v>0</v>
      </c>
      <c r="M928" s="131">
        <v>0</v>
      </c>
      <c r="N928" s="131">
        <v>0</v>
      </c>
      <c r="O928" s="131">
        <v>0</v>
      </c>
      <c r="P928" s="131">
        <v>0</v>
      </c>
      <c r="Q928" s="131">
        <v>0</v>
      </c>
      <c r="R928" s="131">
        <v>0</v>
      </c>
      <c r="S928" s="131">
        <v>0</v>
      </c>
      <c r="T928" s="131">
        <v>0</v>
      </c>
      <c r="U928" s="131">
        <v>0</v>
      </c>
      <c r="V928" s="131">
        <v>0</v>
      </c>
      <c r="W928" s="131">
        <v>0</v>
      </c>
      <c r="X928" s="131">
        <v>0</v>
      </c>
      <c r="Y928" s="131">
        <v>0</v>
      </c>
      <c r="Z928" s="131">
        <v>0</v>
      </c>
      <c r="AA928" s="131">
        <v>0</v>
      </c>
      <c r="AB928" s="131">
        <v>0</v>
      </c>
      <c r="AC928" s="131">
        <v>0</v>
      </c>
      <c r="AD928" s="131">
        <v>0</v>
      </c>
      <c r="AE928" s="131">
        <v>0</v>
      </c>
      <c r="AF928" s="131">
        <v>0</v>
      </c>
      <c r="AG928" s="131">
        <v>0</v>
      </c>
      <c r="AH928" s="43">
        <v>0</v>
      </c>
    </row>
    <row r="929" spans="4:34">
      <c r="D929" s="62">
        <v>2023</v>
      </c>
      <c r="E929" s="62">
        <v>2</v>
      </c>
      <c r="F929" s="62">
        <v>2023</v>
      </c>
      <c r="G929" s="62">
        <v>2023</v>
      </c>
      <c r="H929" s="131">
        <v>0</v>
      </c>
      <c r="I929" s="131">
        <v>0</v>
      </c>
      <c r="J929" s="131">
        <v>0</v>
      </c>
      <c r="K929" s="131">
        <v>0</v>
      </c>
      <c r="L929" s="131">
        <v>0</v>
      </c>
      <c r="M929" s="131">
        <v>0</v>
      </c>
      <c r="N929" s="131">
        <v>0</v>
      </c>
      <c r="O929" s="131">
        <v>0</v>
      </c>
      <c r="P929" s="131">
        <v>0</v>
      </c>
      <c r="Q929" s="131">
        <v>0</v>
      </c>
      <c r="R929" s="131">
        <v>0</v>
      </c>
      <c r="S929" s="131">
        <v>0</v>
      </c>
      <c r="T929" s="131">
        <v>0</v>
      </c>
      <c r="U929" s="131">
        <v>0</v>
      </c>
      <c r="V929" s="131">
        <v>0</v>
      </c>
      <c r="W929" s="131">
        <v>0</v>
      </c>
      <c r="X929" s="131">
        <v>0</v>
      </c>
      <c r="Y929" s="131">
        <v>0</v>
      </c>
      <c r="Z929" s="131">
        <v>0</v>
      </c>
      <c r="AA929" s="131">
        <v>0</v>
      </c>
      <c r="AB929" s="131">
        <v>0</v>
      </c>
      <c r="AC929" s="131">
        <v>0</v>
      </c>
      <c r="AD929" s="131">
        <v>0</v>
      </c>
      <c r="AE929" s="131">
        <v>0</v>
      </c>
      <c r="AF929" s="131">
        <v>0</v>
      </c>
      <c r="AG929" s="131">
        <v>0</v>
      </c>
      <c r="AH929" s="43">
        <v>0</v>
      </c>
    </row>
    <row r="930" spans="4:34">
      <c r="D930" s="62">
        <v>2023</v>
      </c>
      <c r="E930" s="62">
        <v>3</v>
      </c>
      <c r="F930" s="62">
        <v>2023</v>
      </c>
      <c r="G930" s="62">
        <v>2023</v>
      </c>
      <c r="H930" s="131">
        <v>0</v>
      </c>
      <c r="I930" s="131">
        <v>0</v>
      </c>
      <c r="J930" s="131">
        <v>0</v>
      </c>
      <c r="K930" s="131">
        <v>0</v>
      </c>
      <c r="L930" s="131">
        <v>0</v>
      </c>
      <c r="M930" s="131">
        <v>0</v>
      </c>
      <c r="N930" s="131">
        <v>0</v>
      </c>
      <c r="O930" s="131">
        <v>0</v>
      </c>
      <c r="P930" s="131">
        <v>0</v>
      </c>
      <c r="Q930" s="131">
        <v>0</v>
      </c>
      <c r="R930" s="131">
        <v>0</v>
      </c>
      <c r="S930" s="131">
        <v>0</v>
      </c>
      <c r="T930" s="131">
        <v>0</v>
      </c>
      <c r="U930" s="131">
        <v>0</v>
      </c>
      <c r="V930" s="131">
        <v>0</v>
      </c>
      <c r="W930" s="131">
        <v>0</v>
      </c>
      <c r="X930" s="131">
        <v>0</v>
      </c>
      <c r="Y930" s="131">
        <v>0</v>
      </c>
      <c r="Z930" s="131">
        <v>0</v>
      </c>
      <c r="AA930" s="131">
        <v>0</v>
      </c>
      <c r="AB930" s="131">
        <v>0</v>
      </c>
      <c r="AC930" s="131">
        <v>0</v>
      </c>
      <c r="AD930" s="131">
        <v>0</v>
      </c>
      <c r="AE930" s="131">
        <v>0</v>
      </c>
      <c r="AF930" s="131">
        <v>0</v>
      </c>
      <c r="AG930" s="131">
        <v>0</v>
      </c>
      <c r="AH930" s="43">
        <v>0</v>
      </c>
    </row>
    <row r="931" spans="4:34">
      <c r="D931" s="62">
        <v>2023</v>
      </c>
      <c r="E931" s="62">
        <v>4</v>
      </c>
      <c r="F931" s="62">
        <v>2023</v>
      </c>
      <c r="G931" s="62">
        <v>2023</v>
      </c>
      <c r="H931" s="131">
        <v>0</v>
      </c>
      <c r="I931" s="131">
        <v>0</v>
      </c>
      <c r="J931" s="131">
        <v>0</v>
      </c>
      <c r="K931" s="131">
        <v>0</v>
      </c>
      <c r="L931" s="131">
        <v>0</v>
      </c>
      <c r="M931" s="131">
        <v>0</v>
      </c>
      <c r="N931" s="131">
        <v>0</v>
      </c>
      <c r="O931" s="131">
        <v>0</v>
      </c>
      <c r="P931" s="131">
        <v>0</v>
      </c>
      <c r="Q931" s="131">
        <v>0</v>
      </c>
      <c r="R931" s="131">
        <v>0</v>
      </c>
      <c r="S931" s="131">
        <v>0</v>
      </c>
      <c r="T931" s="131">
        <v>0</v>
      </c>
      <c r="U931" s="131">
        <v>0</v>
      </c>
      <c r="V931" s="131">
        <v>0</v>
      </c>
      <c r="W931" s="131">
        <v>0</v>
      </c>
      <c r="X931" s="131">
        <v>0</v>
      </c>
      <c r="Y931" s="131">
        <v>0</v>
      </c>
      <c r="Z931" s="131">
        <v>0</v>
      </c>
      <c r="AA931" s="131">
        <v>0</v>
      </c>
      <c r="AB931" s="131">
        <v>0</v>
      </c>
      <c r="AC931" s="131">
        <v>0</v>
      </c>
      <c r="AD931" s="131">
        <v>0</v>
      </c>
      <c r="AE931" s="131">
        <v>0</v>
      </c>
      <c r="AF931" s="131">
        <v>0</v>
      </c>
      <c r="AG931" s="131">
        <v>0</v>
      </c>
      <c r="AH931" s="43">
        <v>0</v>
      </c>
    </row>
    <row r="932" spans="4:34">
      <c r="D932" s="62">
        <v>2023</v>
      </c>
      <c r="E932" s="62">
        <v>5</v>
      </c>
      <c r="F932" s="62">
        <v>2023</v>
      </c>
      <c r="G932" s="62">
        <v>2024</v>
      </c>
      <c r="H932" s="131">
        <v>0</v>
      </c>
      <c r="I932" s="131">
        <v>0</v>
      </c>
      <c r="J932" s="131">
        <v>0</v>
      </c>
      <c r="K932" s="131">
        <v>0</v>
      </c>
      <c r="L932" s="131">
        <v>0</v>
      </c>
      <c r="M932" s="131">
        <v>0</v>
      </c>
      <c r="N932" s="131">
        <v>0</v>
      </c>
      <c r="O932" s="131">
        <v>0</v>
      </c>
      <c r="P932" s="131">
        <v>0</v>
      </c>
      <c r="Q932" s="131">
        <v>0</v>
      </c>
      <c r="R932" s="131">
        <v>0</v>
      </c>
      <c r="S932" s="131">
        <v>0</v>
      </c>
      <c r="T932" s="131">
        <v>0</v>
      </c>
      <c r="U932" s="131">
        <v>0</v>
      </c>
      <c r="V932" s="131">
        <v>0</v>
      </c>
      <c r="W932" s="131">
        <v>0</v>
      </c>
      <c r="X932" s="131">
        <v>0</v>
      </c>
      <c r="Y932" s="131">
        <v>0</v>
      </c>
      <c r="Z932" s="131">
        <v>0</v>
      </c>
      <c r="AA932" s="131">
        <v>0</v>
      </c>
      <c r="AB932" s="131">
        <v>0</v>
      </c>
      <c r="AC932" s="131">
        <v>0</v>
      </c>
      <c r="AD932" s="131">
        <v>0</v>
      </c>
      <c r="AE932" s="131">
        <v>0</v>
      </c>
      <c r="AF932" s="131">
        <v>0</v>
      </c>
      <c r="AG932" s="131">
        <v>0</v>
      </c>
      <c r="AH932" s="43">
        <v>0</v>
      </c>
    </row>
    <row r="933" spans="4:34">
      <c r="D933" s="62">
        <v>2023</v>
      </c>
      <c r="E933" s="62">
        <v>6</v>
      </c>
      <c r="F933" s="62">
        <v>2023</v>
      </c>
      <c r="G933" s="62">
        <v>2024</v>
      </c>
      <c r="H933" s="131">
        <v>0</v>
      </c>
      <c r="I933" s="131">
        <v>0</v>
      </c>
      <c r="J933" s="131">
        <v>0</v>
      </c>
      <c r="K933" s="131">
        <v>0</v>
      </c>
      <c r="L933" s="131">
        <v>0</v>
      </c>
      <c r="M933" s="131">
        <v>0</v>
      </c>
      <c r="N933" s="131">
        <v>0</v>
      </c>
      <c r="O933" s="131">
        <v>0</v>
      </c>
      <c r="P933" s="131">
        <v>0</v>
      </c>
      <c r="Q933" s="131">
        <v>0</v>
      </c>
      <c r="R933" s="131">
        <v>0</v>
      </c>
      <c r="S933" s="131">
        <v>0</v>
      </c>
      <c r="T933" s="131">
        <v>0</v>
      </c>
      <c r="U933" s="131">
        <v>0</v>
      </c>
      <c r="V933" s="131">
        <v>0</v>
      </c>
      <c r="W933" s="131">
        <v>0</v>
      </c>
      <c r="X933" s="131">
        <v>0</v>
      </c>
      <c r="Y933" s="131">
        <v>0</v>
      </c>
      <c r="Z933" s="131">
        <v>0</v>
      </c>
      <c r="AA933" s="131">
        <v>0</v>
      </c>
      <c r="AB933" s="131">
        <v>0</v>
      </c>
      <c r="AC933" s="131">
        <v>0</v>
      </c>
      <c r="AD933" s="131">
        <v>0</v>
      </c>
      <c r="AE933" s="131">
        <v>0</v>
      </c>
      <c r="AF933" s="131">
        <v>0</v>
      </c>
      <c r="AG933" s="131">
        <v>0</v>
      </c>
      <c r="AH933" s="43">
        <v>0</v>
      </c>
    </row>
    <row r="934" spans="4:34">
      <c r="D934" s="62">
        <v>2023</v>
      </c>
      <c r="E934" s="62">
        <v>7</v>
      </c>
      <c r="F934" s="62">
        <v>2024</v>
      </c>
      <c r="G934" s="62">
        <v>2024</v>
      </c>
      <c r="H934" s="131">
        <v>0</v>
      </c>
      <c r="I934" s="131">
        <v>0</v>
      </c>
      <c r="J934" s="131">
        <v>0</v>
      </c>
      <c r="K934" s="131">
        <v>0</v>
      </c>
      <c r="L934" s="131">
        <v>0</v>
      </c>
      <c r="M934" s="131">
        <v>0</v>
      </c>
      <c r="N934" s="131">
        <v>0</v>
      </c>
      <c r="O934" s="131">
        <v>0</v>
      </c>
      <c r="P934" s="131">
        <v>0</v>
      </c>
      <c r="Q934" s="131">
        <v>0</v>
      </c>
      <c r="R934" s="131">
        <v>0</v>
      </c>
      <c r="S934" s="131">
        <v>0</v>
      </c>
      <c r="T934" s="131">
        <v>0</v>
      </c>
      <c r="U934" s="131">
        <v>0</v>
      </c>
      <c r="V934" s="131">
        <v>0</v>
      </c>
      <c r="W934" s="131">
        <v>0</v>
      </c>
      <c r="X934" s="131">
        <v>0</v>
      </c>
      <c r="Y934" s="131">
        <v>0</v>
      </c>
      <c r="Z934" s="131">
        <v>0</v>
      </c>
      <c r="AA934" s="131">
        <v>0</v>
      </c>
      <c r="AB934" s="131">
        <v>0</v>
      </c>
      <c r="AC934" s="131">
        <v>0</v>
      </c>
      <c r="AD934" s="131">
        <v>0</v>
      </c>
      <c r="AE934" s="131">
        <v>0</v>
      </c>
      <c r="AF934" s="131">
        <v>0</v>
      </c>
      <c r="AG934" s="131">
        <v>0</v>
      </c>
      <c r="AH934" s="43">
        <v>0</v>
      </c>
    </row>
    <row r="935" spans="4:34">
      <c r="D935" s="62">
        <v>2023</v>
      </c>
      <c r="E935" s="62">
        <v>8</v>
      </c>
      <c r="F935" s="62">
        <v>2024</v>
      </c>
      <c r="G935" s="62">
        <v>2024</v>
      </c>
      <c r="H935" s="131">
        <v>0</v>
      </c>
      <c r="I935" s="131">
        <v>0</v>
      </c>
      <c r="J935" s="131">
        <v>0</v>
      </c>
      <c r="K935" s="131">
        <v>0</v>
      </c>
      <c r="L935" s="131">
        <v>0</v>
      </c>
      <c r="M935" s="131">
        <v>0</v>
      </c>
      <c r="N935" s="131">
        <v>0</v>
      </c>
      <c r="O935" s="131">
        <v>0</v>
      </c>
      <c r="P935" s="131">
        <v>0</v>
      </c>
      <c r="Q935" s="131">
        <v>0</v>
      </c>
      <c r="R935" s="131">
        <v>0</v>
      </c>
      <c r="S935" s="131">
        <v>0</v>
      </c>
      <c r="T935" s="131">
        <v>0</v>
      </c>
      <c r="U935" s="131">
        <v>0</v>
      </c>
      <c r="V935" s="131">
        <v>0</v>
      </c>
      <c r="W935" s="131">
        <v>0</v>
      </c>
      <c r="X935" s="131">
        <v>0</v>
      </c>
      <c r="Y935" s="131">
        <v>0</v>
      </c>
      <c r="Z935" s="131">
        <v>0</v>
      </c>
      <c r="AA935" s="131">
        <v>0</v>
      </c>
      <c r="AB935" s="131">
        <v>0</v>
      </c>
      <c r="AC935" s="131">
        <v>0</v>
      </c>
      <c r="AD935" s="131">
        <v>0</v>
      </c>
      <c r="AE935" s="131">
        <v>0</v>
      </c>
      <c r="AF935" s="131">
        <v>0</v>
      </c>
      <c r="AG935" s="131">
        <v>0</v>
      </c>
      <c r="AH935" s="43">
        <v>0</v>
      </c>
    </row>
    <row r="936" spans="4:34">
      <c r="D936" s="62">
        <v>2023</v>
      </c>
      <c r="E936" s="62">
        <v>9</v>
      </c>
      <c r="F936" s="62">
        <v>2024</v>
      </c>
      <c r="G936" s="62">
        <v>2024</v>
      </c>
      <c r="H936" s="131">
        <v>0</v>
      </c>
      <c r="I936" s="131">
        <v>0</v>
      </c>
      <c r="J936" s="131">
        <v>0</v>
      </c>
      <c r="K936" s="131">
        <v>0</v>
      </c>
      <c r="L936" s="131">
        <v>0</v>
      </c>
      <c r="M936" s="131">
        <v>0</v>
      </c>
      <c r="N936" s="131">
        <v>0</v>
      </c>
      <c r="O936" s="131">
        <v>0</v>
      </c>
      <c r="P936" s="131">
        <v>0</v>
      </c>
      <c r="Q936" s="131">
        <v>0</v>
      </c>
      <c r="R936" s="131">
        <v>0</v>
      </c>
      <c r="S936" s="131">
        <v>0</v>
      </c>
      <c r="T936" s="131">
        <v>0</v>
      </c>
      <c r="U936" s="131">
        <v>0</v>
      </c>
      <c r="V936" s="131">
        <v>0</v>
      </c>
      <c r="W936" s="131">
        <v>0</v>
      </c>
      <c r="X936" s="131">
        <v>0</v>
      </c>
      <c r="Y936" s="131">
        <v>0</v>
      </c>
      <c r="Z936" s="131">
        <v>0</v>
      </c>
      <c r="AA936" s="131">
        <v>0</v>
      </c>
      <c r="AB936" s="131">
        <v>0</v>
      </c>
      <c r="AC936" s="131">
        <v>0</v>
      </c>
      <c r="AD936" s="131">
        <v>0</v>
      </c>
      <c r="AE936" s="131">
        <v>0</v>
      </c>
      <c r="AF936" s="131">
        <v>0</v>
      </c>
      <c r="AG936" s="131">
        <v>0</v>
      </c>
      <c r="AH936" s="43">
        <v>0</v>
      </c>
    </row>
    <row r="937" spans="4:34">
      <c r="D937" s="62">
        <v>2023</v>
      </c>
      <c r="E937" s="62">
        <v>10</v>
      </c>
      <c r="F937" s="62">
        <v>2024</v>
      </c>
      <c r="G937" s="62">
        <v>2024</v>
      </c>
      <c r="H937" s="131">
        <v>0</v>
      </c>
      <c r="I937" s="131">
        <v>0</v>
      </c>
      <c r="J937" s="131">
        <v>0</v>
      </c>
      <c r="K937" s="131">
        <v>0</v>
      </c>
      <c r="L937" s="131">
        <v>0</v>
      </c>
      <c r="M937" s="131">
        <v>0</v>
      </c>
      <c r="N937" s="131">
        <v>0</v>
      </c>
      <c r="O937" s="131">
        <v>0</v>
      </c>
      <c r="P937" s="131">
        <v>0</v>
      </c>
      <c r="Q937" s="131">
        <v>0</v>
      </c>
      <c r="R937" s="131">
        <v>0</v>
      </c>
      <c r="S937" s="131">
        <v>0</v>
      </c>
      <c r="T937" s="131">
        <v>0</v>
      </c>
      <c r="U937" s="131">
        <v>0</v>
      </c>
      <c r="V937" s="131">
        <v>0</v>
      </c>
      <c r="W937" s="131">
        <v>0</v>
      </c>
      <c r="X937" s="131">
        <v>0</v>
      </c>
      <c r="Y937" s="131">
        <v>0</v>
      </c>
      <c r="Z937" s="131">
        <v>0</v>
      </c>
      <c r="AA937" s="131">
        <v>0</v>
      </c>
      <c r="AB937" s="131">
        <v>0</v>
      </c>
      <c r="AC937" s="131">
        <v>0</v>
      </c>
      <c r="AD937" s="131">
        <v>0</v>
      </c>
      <c r="AE937" s="131">
        <v>0</v>
      </c>
      <c r="AF937" s="131">
        <v>0</v>
      </c>
      <c r="AG937" s="131">
        <v>0</v>
      </c>
      <c r="AH937" s="43">
        <v>0</v>
      </c>
    </row>
    <row r="938" spans="4:34">
      <c r="D938" s="62">
        <v>2023</v>
      </c>
      <c r="E938" s="62">
        <v>11</v>
      </c>
      <c r="F938" s="62">
        <v>2024</v>
      </c>
      <c r="G938" s="62">
        <v>2024</v>
      </c>
      <c r="H938" s="131">
        <v>0</v>
      </c>
      <c r="I938" s="131">
        <v>0</v>
      </c>
      <c r="J938" s="131">
        <v>0</v>
      </c>
      <c r="K938" s="131">
        <v>0</v>
      </c>
      <c r="L938" s="131">
        <v>0</v>
      </c>
      <c r="M938" s="131">
        <v>0</v>
      </c>
      <c r="N938" s="131">
        <v>0</v>
      </c>
      <c r="O938" s="131">
        <v>0</v>
      </c>
      <c r="P938" s="131">
        <v>0</v>
      </c>
      <c r="Q938" s="131">
        <v>0</v>
      </c>
      <c r="R938" s="131">
        <v>0</v>
      </c>
      <c r="S938" s="131">
        <v>0</v>
      </c>
      <c r="T938" s="131">
        <v>0</v>
      </c>
      <c r="U938" s="131">
        <v>0</v>
      </c>
      <c r="V938" s="131">
        <v>0</v>
      </c>
      <c r="W938" s="131">
        <v>0</v>
      </c>
      <c r="X938" s="131">
        <v>0</v>
      </c>
      <c r="Y938" s="131">
        <v>0</v>
      </c>
      <c r="Z938" s="131">
        <v>0</v>
      </c>
      <c r="AA938" s="131">
        <v>0</v>
      </c>
      <c r="AB938" s="131">
        <v>0</v>
      </c>
      <c r="AC938" s="131">
        <v>0</v>
      </c>
      <c r="AD938" s="131">
        <v>0</v>
      </c>
      <c r="AE938" s="131">
        <v>0</v>
      </c>
      <c r="AF938" s="131">
        <v>0</v>
      </c>
      <c r="AG938" s="131">
        <v>0</v>
      </c>
      <c r="AH938" s="43">
        <v>0</v>
      </c>
    </row>
    <row r="939" spans="4:34">
      <c r="D939" s="62">
        <v>2023</v>
      </c>
      <c r="E939" s="62">
        <v>12</v>
      </c>
      <c r="F939" s="62">
        <v>2024</v>
      </c>
      <c r="G939" s="62">
        <v>2024</v>
      </c>
      <c r="H939" s="131">
        <v>0</v>
      </c>
      <c r="I939" s="131">
        <v>0</v>
      </c>
      <c r="J939" s="131">
        <v>0</v>
      </c>
      <c r="K939" s="131">
        <v>0</v>
      </c>
      <c r="L939" s="131">
        <v>0</v>
      </c>
      <c r="M939" s="131">
        <v>0</v>
      </c>
      <c r="N939" s="131">
        <v>0</v>
      </c>
      <c r="O939" s="131">
        <v>0</v>
      </c>
      <c r="P939" s="131">
        <v>0</v>
      </c>
      <c r="Q939" s="131">
        <v>0</v>
      </c>
      <c r="R939" s="131">
        <v>0</v>
      </c>
      <c r="S939" s="131">
        <v>0</v>
      </c>
      <c r="T939" s="131">
        <v>0</v>
      </c>
      <c r="U939" s="131">
        <v>0</v>
      </c>
      <c r="V939" s="131">
        <v>0</v>
      </c>
      <c r="W939" s="131">
        <v>0</v>
      </c>
      <c r="X939" s="131">
        <v>0</v>
      </c>
      <c r="Y939" s="131">
        <v>0</v>
      </c>
      <c r="Z939" s="131">
        <v>0</v>
      </c>
      <c r="AA939" s="131">
        <v>0</v>
      </c>
      <c r="AB939" s="131">
        <v>0</v>
      </c>
      <c r="AC939" s="131">
        <v>0</v>
      </c>
      <c r="AD939" s="131">
        <v>0</v>
      </c>
      <c r="AE939" s="131">
        <v>0</v>
      </c>
      <c r="AF939" s="131">
        <v>0</v>
      </c>
      <c r="AG939" s="131">
        <v>0</v>
      </c>
      <c r="AH939" s="43">
        <v>0</v>
      </c>
    </row>
    <row r="940" spans="4:34">
      <c r="D940" s="62">
        <v>2024</v>
      </c>
      <c r="E940" s="62">
        <v>1</v>
      </c>
      <c r="F940" s="62">
        <v>2024</v>
      </c>
      <c r="G940" s="62">
        <v>2024</v>
      </c>
      <c r="H940" s="131">
        <v>0</v>
      </c>
      <c r="I940" s="131">
        <v>0</v>
      </c>
      <c r="J940" s="131">
        <v>0</v>
      </c>
      <c r="K940" s="131">
        <v>0</v>
      </c>
      <c r="L940" s="131">
        <v>0</v>
      </c>
      <c r="M940" s="131">
        <v>0</v>
      </c>
      <c r="N940" s="131">
        <v>0</v>
      </c>
      <c r="O940" s="131">
        <v>0</v>
      </c>
      <c r="P940" s="131">
        <v>0</v>
      </c>
      <c r="Q940" s="131">
        <v>0</v>
      </c>
      <c r="R940" s="131">
        <v>0</v>
      </c>
      <c r="S940" s="131">
        <v>0</v>
      </c>
      <c r="T940" s="131">
        <v>0</v>
      </c>
      <c r="U940" s="131">
        <v>0</v>
      </c>
      <c r="V940" s="131">
        <v>0</v>
      </c>
      <c r="W940" s="131">
        <v>0</v>
      </c>
      <c r="X940" s="131">
        <v>0</v>
      </c>
      <c r="Y940" s="131">
        <v>0</v>
      </c>
      <c r="Z940" s="131">
        <v>0</v>
      </c>
      <c r="AA940" s="131">
        <v>0</v>
      </c>
      <c r="AB940" s="131">
        <v>0</v>
      </c>
      <c r="AC940" s="131">
        <v>0</v>
      </c>
      <c r="AD940" s="131">
        <v>0</v>
      </c>
      <c r="AE940" s="131">
        <v>0</v>
      </c>
      <c r="AF940" s="131">
        <v>0</v>
      </c>
      <c r="AG940" s="131">
        <v>0</v>
      </c>
      <c r="AH940" s="43">
        <v>0</v>
      </c>
    </row>
    <row r="941" spans="4:34">
      <c r="D941" s="62">
        <v>2024</v>
      </c>
      <c r="E941" s="62">
        <v>2</v>
      </c>
      <c r="F941" s="62">
        <v>2024</v>
      </c>
      <c r="G941" s="62">
        <v>2024</v>
      </c>
      <c r="H941" s="131">
        <v>0</v>
      </c>
      <c r="I941" s="131">
        <v>0</v>
      </c>
      <c r="J941" s="131">
        <v>0</v>
      </c>
      <c r="K941" s="131">
        <v>0</v>
      </c>
      <c r="L941" s="131">
        <v>0</v>
      </c>
      <c r="M941" s="131">
        <v>0</v>
      </c>
      <c r="N941" s="131">
        <v>0</v>
      </c>
      <c r="O941" s="131">
        <v>0</v>
      </c>
      <c r="P941" s="131">
        <v>0</v>
      </c>
      <c r="Q941" s="131">
        <v>0</v>
      </c>
      <c r="R941" s="131">
        <v>0</v>
      </c>
      <c r="S941" s="131">
        <v>0</v>
      </c>
      <c r="T941" s="131">
        <v>0</v>
      </c>
      <c r="U941" s="131">
        <v>0</v>
      </c>
      <c r="V941" s="131">
        <v>0</v>
      </c>
      <c r="W941" s="131">
        <v>0</v>
      </c>
      <c r="X941" s="131">
        <v>0</v>
      </c>
      <c r="Y941" s="131">
        <v>0</v>
      </c>
      <c r="Z941" s="131">
        <v>0</v>
      </c>
      <c r="AA941" s="131">
        <v>0</v>
      </c>
      <c r="AB941" s="131">
        <v>0</v>
      </c>
      <c r="AC941" s="131">
        <v>0</v>
      </c>
      <c r="AD941" s="131">
        <v>0</v>
      </c>
      <c r="AE941" s="131">
        <v>0</v>
      </c>
      <c r="AF941" s="131">
        <v>0</v>
      </c>
      <c r="AG941" s="131">
        <v>0</v>
      </c>
      <c r="AH941" s="43">
        <v>0</v>
      </c>
    </row>
    <row r="942" spans="4:34">
      <c r="D942" s="62">
        <v>2024</v>
      </c>
      <c r="E942" s="62">
        <v>3</v>
      </c>
      <c r="F942" s="62">
        <v>2024</v>
      </c>
      <c r="G942" s="62">
        <v>2024</v>
      </c>
      <c r="H942" s="131">
        <v>0</v>
      </c>
      <c r="I942" s="131">
        <v>0</v>
      </c>
      <c r="J942" s="131">
        <v>0</v>
      </c>
      <c r="K942" s="131">
        <v>0</v>
      </c>
      <c r="L942" s="131">
        <v>0</v>
      </c>
      <c r="M942" s="131">
        <v>0</v>
      </c>
      <c r="N942" s="131">
        <v>0</v>
      </c>
      <c r="O942" s="131">
        <v>0</v>
      </c>
      <c r="P942" s="131">
        <v>0</v>
      </c>
      <c r="Q942" s="131">
        <v>0</v>
      </c>
      <c r="R942" s="131">
        <v>0</v>
      </c>
      <c r="S942" s="131">
        <v>0</v>
      </c>
      <c r="T942" s="131">
        <v>0</v>
      </c>
      <c r="U942" s="131">
        <v>0</v>
      </c>
      <c r="V942" s="131">
        <v>0</v>
      </c>
      <c r="W942" s="131">
        <v>0</v>
      </c>
      <c r="X942" s="131">
        <v>0</v>
      </c>
      <c r="Y942" s="131">
        <v>0</v>
      </c>
      <c r="Z942" s="131">
        <v>0</v>
      </c>
      <c r="AA942" s="131">
        <v>0</v>
      </c>
      <c r="AB942" s="131">
        <v>0</v>
      </c>
      <c r="AC942" s="131">
        <v>0</v>
      </c>
      <c r="AD942" s="131">
        <v>0</v>
      </c>
      <c r="AE942" s="131">
        <v>0</v>
      </c>
      <c r="AF942" s="131">
        <v>0</v>
      </c>
      <c r="AG942" s="131">
        <v>0</v>
      </c>
      <c r="AH942" s="43">
        <v>0</v>
      </c>
    </row>
    <row r="943" spans="4:34">
      <c r="D943" s="62">
        <v>2024</v>
      </c>
      <c r="E943" s="62">
        <v>4</v>
      </c>
      <c r="F943" s="62">
        <v>2024</v>
      </c>
      <c r="G943" s="62">
        <v>2024</v>
      </c>
      <c r="H943" s="131">
        <v>0</v>
      </c>
      <c r="I943" s="131">
        <v>0</v>
      </c>
      <c r="J943" s="131">
        <v>0</v>
      </c>
      <c r="K943" s="131">
        <v>0</v>
      </c>
      <c r="L943" s="131">
        <v>0</v>
      </c>
      <c r="M943" s="131">
        <v>0</v>
      </c>
      <c r="N943" s="131">
        <v>0</v>
      </c>
      <c r="O943" s="131">
        <v>0</v>
      </c>
      <c r="P943" s="131">
        <v>0</v>
      </c>
      <c r="Q943" s="131">
        <v>0</v>
      </c>
      <c r="R943" s="131">
        <v>0</v>
      </c>
      <c r="S943" s="131">
        <v>0</v>
      </c>
      <c r="T943" s="131">
        <v>0</v>
      </c>
      <c r="U943" s="131">
        <v>0</v>
      </c>
      <c r="V943" s="131">
        <v>0</v>
      </c>
      <c r="W943" s="131">
        <v>0</v>
      </c>
      <c r="X943" s="131">
        <v>0</v>
      </c>
      <c r="Y943" s="131">
        <v>0</v>
      </c>
      <c r="Z943" s="131">
        <v>0</v>
      </c>
      <c r="AA943" s="131">
        <v>0</v>
      </c>
      <c r="AB943" s="131">
        <v>0</v>
      </c>
      <c r="AC943" s="131">
        <v>0</v>
      </c>
      <c r="AD943" s="131">
        <v>0</v>
      </c>
      <c r="AE943" s="131">
        <v>0</v>
      </c>
      <c r="AF943" s="131">
        <v>0</v>
      </c>
      <c r="AG943" s="131">
        <v>0</v>
      </c>
      <c r="AH943" s="43">
        <v>0</v>
      </c>
    </row>
    <row r="944" spans="4:34">
      <c r="D944" s="62">
        <v>2024</v>
      </c>
      <c r="E944" s="62">
        <v>5</v>
      </c>
      <c r="F944" s="62">
        <v>2024</v>
      </c>
      <c r="G944" s="62">
        <v>2025</v>
      </c>
      <c r="H944" s="131">
        <v>0</v>
      </c>
      <c r="I944" s="131">
        <v>0</v>
      </c>
      <c r="J944" s="131">
        <v>0</v>
      </c>
      <c r="K944" s="131">
        <v>0</v>
      </c>
      <c r="L944" s="131">
        <v>0</v>
      </c>
      <c r="M944" s="131">
        <v>0</v>
      </c>
      <c r="N944" s="131">
        <v>0</v>
      </c>
      <c r="O944" s="131">
        <v>0</v>
      </c>
      <c r="P944" s="131">
        <v>0</v>
      </c>
      <c r="Q944" s="131">
        <v>0</v>
      </c>
      <c r="R944" s="131">
        <v>0</v>
      </c>
      <c r="S944" s="131">
        <v>0</v>
      </c>
      <c r="T944" s="131">
        <v>0</v>
      </c>
      <c r="U944" s="131">
        <v>0</v>
      </c>
      <c r="V944" s="131">
        <v>0</v>
      </c>
      <c r="W944" s="131">
        <v>0</v>
      </c>
      <c r="X944" s="131">
        <v>0</v>
      </c>
      <c r="Y944" s="131">
        <v>0</v>
      </c>
      <c r="Z944" s="131">
        <v>0</v>
      </c>
      <c r="AA944" s="131">
        <v>0</v>
      </c>
      <c r="AB944" s="131">
        <v>0</v>
      </c>
      <c r="AC944" s="131">
        <v>0</v>
      </c>
      <c r="AD944" s="131">
        <v>0</v>
      </c>
      <c r="AE944" s="131">
        <v>0</v>
      </c>
      <c r="AF944" s="131">
        <v>0</v>
      </c>
      <c r="AG944" s="131">
        <v>0</v>
      </c>
      <c r="AH944" s="43">
        <v>0</v>
      </c>
    </row>
    <row r="945" spans="4:34">
      <c r="D945" s="62">
        <v>2024</v>
      </c>
      <c r="E945" s="62">
        <v>6</v>
      </c>
      <c r="F945" s="62">
        <v>2024</v>
      </c>
      <c r="G945" s="62">
        <v>2025</v>
      </c>
      <c r="H945" s="131">
        <v>0</v>
      </c>
      <c r="I945" s="131">
        <v>0</v>
      </c>
      <c r="J945" s="131">
        <v>0</v>
      </c>
      <c r="K945" s="131">
        <v>0</v>
      </c>
      <c r="L945" s="131">
        <v>0</v>
      </c>
      <c r="M945" s="131">
        <v>0</v>
      </c>
      <c r="N945" s="131">
        <v>0</v>
      </c>
      <c r="O945" s="131">
        <v>0</v>
      </c>
      <c r="P945" s="131">
        <v>0</v>
      </c>
      <c r="Q945" s="131">
        <v>0</v>
      </c>
      <c r="R945" s="131">
        <v>0</v>
      </c>
      <c r="S945" s="131">
        <v>0</v>
      </c>
      <c r="T945" s="131">
        <v>0</v>
      </c>
      <c r="U945" s="131">
        <v>0</v>
      </c>
      <c r="V945" s="131">
        <v>0</v>
      </c>
      <c r="W945" s="131">
        <v>0</v>
      </c>
      <c r="X945" s="131">
        <v>0</v>
      </c>
      <c r="Y945" s="131">
        <v>0</v>
      </c>
      <c r="Z945" s="131">
        <v>0</v>
      </c>
      <c r="AA945" s="131">
        <v>0</v>
      </c>
      <c r="AB945" s="131">
        <v>0</v>
      </c>
      <c r="AC945" s="131">
        <v>0</v>
      </c>
      <c r="AD945" s="131">
        <v>0</v>
      </c>
      <c r="AE945" s="131">
        <v>0</v>
      </c>
      <c r="AF945" s="131">
        <v>0</v>
      </c>
      <c r="AG945" s="131">
        <v>0</v>
      </c>
      <c r="AH945" s="43">
        <v>0</v>
      </c>
    </row>
    <row r="946" spans="4:34">
      <c r="D946" s="62">
        <v>2024</v>
      </c>
      <c r="E946" s="62">
        <v>7</v>
      </c>
      <c r="F946" s="62">
        <v>2025</v>
      </c>
      <c r="G946" s="62">
        <v>2025</v>
      </c>
      <c r="H946" s="131">
        <v>0</v>
      </c>
      <c r="I946" s="131">
        <v>0</v>
      </c>
      <c r="J946" s="131">
        <v>0</v>
      </c>
      <c r="K946" s="131">
        <v>0</v>
      </c>
      <c r="L946" s="131">
        <v>0</v>
      </c>
      <c r="M946" s="131">
        <v>0</v>
      </c>
      <c r="N946" s="131">
        <v>0</v>
      </c>
      <c r="O946" s="131">
        <v>0</v>
      </c>
      <c r="P946" s="131">
        <v>0</v>
      </c>
      <c r="Q946" s="131">
        <v>0</v>
      </c>
      <c r="R946" s="131">
        <v>0</v>
      </c>
      <c r="S946" s="131">
        <v>0</v>
      </c>
      <c r="T946" s="131">
        <v>0</v>
      </c>
      <c r="U946" s="131">
        <v>0</v>
      </c>
      <c r="V946" s="131">
        <v>0</v>
      </c>
      <c r="W946" s="131">
        <v>0</v>
      </c>
      <c r="X946" s="131">
        <v>0</v>
      </c>
      <c r="Y946" s="131">
        <v>0</v>
      </c>
      <c r="Z946" s="131">
        <v>0</v>
      </c>
      <c r="AA946" s="131">
        <v>0</v>
      </c>
      <c r="AB946" s="131">
        <v>0</v>
      </c>
      <c r="AC946" s="131">
        <v>0</v>
      </c>
      <c r="AD946" s="131">
        <v>0</v>
      </c>
      <c r="AE946" s="131">
        <v>0</v>
      </c>
      <c r="AF946" s="131">
        <v>0</v>
      </c>
      <c r="AG946" s="131">
        <v>0</v>
      </c>
      <c r="AH946" s="43">
        <v>0</v>
      </c>
    </row>
    <row r="947" spans="4:34">
      <c r="D947" s="62">
        <v>2024</v>
      </c>
      <c r="E947" s="62">
        <v>8</v>
      </c>
      <c r="F947" s="62">
        <v>2025</v>
      </c>
      <c r="G947" s="62">
        <v>2025</v>
      </c>
      <c r="H947" s="131">
        <v>0</v>
      </c>
      <c r="I947" s="131">
        <v>0</v>
      </c>
      <c r="J947" s="131">
        <v>0</v>
      </c>
      <c r="K947" s="131">
        <v>0</v>
      </c>
      <c r="L947" s="131">
        <v>0</v>
      </c>
      <c r="M947" s="131">
        <v>0</v>
      </c>
      <c r="N947" s="131">
        <v>0</v>
      </c>
      <c r="O947" s="131">
        <v>0</v>
      </c>
      <c r="P947" s="131">
        <v>0</v>
      </c>
      <c r="Q947" s="131">
        <v>0</v>
      </c>
      <c r="R947" s="131">
        <v>0</v>
      </c>
      <c r="S947" s="131">
        <v>0</v>
      </c>
      <c r="T947" s="131">
        <v>0</v>
      </c>
      <c r="U947" s="131">
        <v>0</v>
      </c>
      <c r="V947" s="131">
        <v>0</v>
      </c>
      <c r="W947" s="131">
        <v>0</v>
      </c>
      <c r="X947" s="131">
        <v>0</v>
      </c>
      <c r="Y947" s="131">
        <v>0</v>
      </c>
      <c r="Z947" s="131">
        <v>0</v>
      </c>
      <c r="AA947" s="131">
        <v>0</v>
      </c>
      <c r="AB947" s="131">
        <v>0</v>
      </c>
      <c r="AC947" s="131">
        <v>0</v>
      </c>
      <c r="AD947" s="131">
        <v>0</v>
      </c>
      <c r="AE947" s="131">
        <v>0</v>
      </c>
      <c r="AF947" s="131">
        <v>0</v>
      </c>
      <c r="AG947" s="131">
        <v>0</v>
      </c>
      <c r="AH947" s="43">
        <v>0</v>
      </c>
    </row>
    <row r="948" spans="4:34">
      <c r="D948" s="62">
        <v>2024</v>
      </c>
      <c r="E948" s="62">
        <v>9</v>
      </c>
      <c r="F948" s="62">
        <v>2025</v>
      </c>
      <c r="G948" s="62">
        <v>2025</v>
      </c>
      <c r="H948" s="131">
        <v>0</v>
      </c>
      <c r="I948" s="131">
        <v>0</v>
      </c>
      <c r="J948" s="131">
        <v>0</v>
      </c>
      <c r="K948" s="131">
        <v>0</v>
      </c>
      <c r="L948" s="131">
        <v>0</v>
      </c>
      <c r="M948" s="131">
        <v>0</v>
      </c>
      <c r="N948" s="131">
        <v>0</v>
      </c>
      <c r="O948" s="131">
        <v>0</v>
      </c>
      <c r="P948" s="131">
        <v>0</v>
      </c>
      <c r="Q948" s="131">
        <v>0</v>
      </c>
      <c r="R948" s="131">
        <v>0</v>
      </c>
      <c r="S948" s="131">
        <v>0</v>
      </c>
      <c r="T948" s="131">
        <v>0</v>
      </c>
      <c r="U948" s="131">
        <v>0</v>
      </c>
      <c r="V948" s="131">
        <v>0</v>
      </c>
      <c r="W948" s="131">
        <v>0</v>
      </c>
      <c r="X948" s="131">
        <v>0</v>
      </c>
      <c r="Y948" s="131">
        <v>0</v>
      </c>
      <c r="Z948" s="131">
        <v>0</v>
      </c>
      <c r="AA948" s="131">
        <v>0</v>
      </c>
      <c r="AB948" s="131">
        <v>0</v>
      </c>
      <c r="AC948" s="131">
        <v>0</v>
      </c>
      <c r="AD948" s="131">
        <v>0</v>
      </c>
      <c r="AE948" s="131">
        <v>0</v>
      </c>
      <c r="AF948" s="131">
        <v>0</v>
      </c>
      <c r="AG948" s="131">
        <v>0</v>
      </c>
      <c r="AH948" s="43">
        <v>0</v>
      </c>
    </row>
    <row r="949" spans="4:34">
      <c r="D949" s="62">
        <v>2024</v>
      </c>
      <c r="E949" s="62">
        <v>10</v>
      </c>
      <c r="F949" s="62">
        <v>2025</v>
      </c>
      <c r="G949" s="62">
        <v>2025</v>
      </c>
      <c r="H949" s="131">
        <v>0</v>
      </c>
      <c r="I949" s="131">
        <v>0</v>
      </c>
      <c r="J949" s="131">
        <v>0</v>
      </c>
      <c r="K949" s="131">
        <v>0</v>
      </c>
      <c r="L949" s="131">
        <v>0</v>
      </c>
      <c r="M949" s="131">
        <v>0</v>
      </c>
      <c r="N949" s="131">
        <v>0</v>
      </c>
      <c r="O949" s="131">
        <v>0</v>
      </c>
      <c r="P949" s="131">
        <v>0</v>
      </c>
      <c r="Q949" s="131">
        <v>0</v>
      </c>
      <c r="R949" s="131">
        <v>0</v>
      </c>
      <c r="S949" s="131">
        <v>0</v>
      </c>
      <c r="T949" s="131">
        <v>0</v>
      </c>
      <c r="U949" s="131">
        <v>0</v>
      </c>
      <c r="V949" s="131">
        <v>0</v>
      </c>
      <c r="W949" s="131">
        <v>0</v>
      </c>
      <c r="X949" s="131">
        <v>0</v>
      </c>
      <c r="Y949" s="131">
        <v>0</v>
      </c>
      <c r="Z949" s="131">
        <v>0</v>
      </c>
      <c r="AA949" s="131">
        <v>0</v>
      </c>
      <c r="AB949" s="131">
        <v>0</v>
      </c>
      <c r="AC949" s="131">
        <v>0</v>
      </c>
      <c r="AD949" s="131">
        <v>0</v>
      </c>
      <c r="AE949" s="131">
        <v>0</v>
      </c>
      <c r="AF949" s="131">
        <v>0</v>
      </c>
      <c r="AG949" s="131">
        <v>0</v>
      </c>
      <c r="AH949" s="43">
        <v>0</v>
      </c>
    </row>
    <row r="950" spans="4:34">
      <c r="D950" s="62">
        <v>2024</v>
      </c>
      <c r="E950" s="62">
        <v>11</v>
      </c>
      <c r="F950" s="62">
        <v>2025</v>
      </c>
      <c r="G950" s="62">
        <v>2025</v>
      </c>
      <c r="H950" s="131">
        <v>0</v>
      </c>
      <c r="I950" s="131">
        <v>0</v>
      </c>
      <c r="J950" s="131">
        <v>0</v>
      </c>
      <c r="K950" s="131">
        <v>0</v>
      </c>
      <c r="L950" s="131">
        <v>0</v>
      </c>
      <c r="M950" s="131">
        <v>0</v>
      </c>
      <c r="N950" s="131">
        <v>0</v>
      </c>
      <c r="O950" s="131">
        <v>0</v>
      </c>
      <c r="P950" s="131">
        <v>0</v>
      </c>
      <c r="Q950" s="131">
        <v>0</v>
      </c>
      <c r="R950" s="131">
        <v>0</v>
      </c>
      <c r="S950" s="131">
        <v>0</v>
      </c>
      <c r="T950" s="131">
        <v>0</v>
      </c>
      <c r="U950" s="131">
        <v>0</v>
      </c>
      <c r="V950" s="131">
        <v>0</v>
      </c>
      <c r="W950" s="131">
        <v>0</v>
      </c>
      <c r="X950" s="131">
        <v>0</v>
      </c>
      <c r="Y950" s="131">
        <v>0</v>
      </c>
      <c r="Z950" s="131">
        <v>0</v>
      </c>
      <c r="AA950" s="131">
        <v>0</v>
      </c>
      <c r="AB950" s="131">
        <v>0</v>
      </c>
      <c r="AC950" s="131">
        <v>0</v>
      </c>
      <c r="AD950" s="131">
        <v>0</v>
      </c>
      <c r="AE950" s="131">
        <v>0</v>
      </c>
      <c r="AF950" s="131">
        <v>0</v>
      </c>
      <c r="AG950" s="131">
        <v>0</v>
      </c>
      <c r="AH950" s="43">
        <v>0</v>
      </c>
    </row>
    <row r="951" spans="4:34">
      <c r="D951" s="62">
        <v>2024</v>
      </c>
      <c r="E951" s="62">
        <v>12</v>
      </c>
      <c r="F951" s="62">
        <v>2025</v>
      </c>
      <c r="G951" s="62">
        <v>2025</v>
      </c>
      <c r="H951" s="131">
        <v>0</v>
      </c>
      <c r="I951" s="131">
        <v>0</v>
      </c>
      <c r="J951" s="131">
        <v>0</v>
      </c>
      <c r="K951" s="131">
        <v>0</v>
      </c>
      <c r="L951" s="131">
        <v>0</v>
      </c>
      <c r="M951" s="131">
        <v>0</v>
      </c>
      <c r="N951" s="131">
        <v>0</v>
      </c>
      <c r="O951" s="131">
        <v>0</v>
      </c>
      <c r="P951" s="131">
        <v>0</v>
      </c>
      <c r="Q951" s="131">
        <v>0</v>
      </c>
      <c r="R951" s="131">
        <v>0</v>
      </c>
      <c r="S951" s="131">
        <v>0</v>
      </c>
      <c r="T951" s="131">
        <v>0</v>
      </c>
      <c r="U951" s="131">
        <v>0</v>
      </c>
      <c r="V951" s="131">
        <v>0</v>
      </c>
      <c r="W951" s="131">
        <v>0</v>
      </c>
      <c r="X951" s="131">
        <v>0</v>
      </c>
      <c r="Y951" s="131">
        <v>0</v>
      </c>
      <c r="Z951" s="131">
        <v>0</v>
      </c>
      <c r="AA951" s="131">
        <v>0</v>
      </c>
      <c r="AB951" s="131">
        <v>0</v>
      </c>
      <c r="AC951" s="131">
        <v>0</v>
      </c>
      <c r="AD951" s="131">
        <v>0</v>
      </c>
      <c r="AE951" s="131">
        <v>0</v>
      </c>
      <c r="AF951" s="131">
        <v>0</v>
      </c>
      <c r="AG951" s="131">
        <v>0</v>
      </c>
      <c r="AH951" s="43">
        <v>0</v>
      </c>
    </row>
    <row r="952" spans="4:34">
      <c r="D952" s="62">
        <v>2025</v>
      </c>
      <c r="E952" s="62">
        <v>1</v>
      </c>
      <c r="F952" s="62">
        <v>2025</v>
      </c>
      <c r="G952" s="62">
        <v>2025</v>
      </c>
      <c r="H952" s="131">
        <v>0</v>
      </c>
      <c r="I952" s="131">
        <v>0</v>
      </c>
      <c r="J952" s="131">
        <v>0</v>
      </c>
      <c r="K952" s="131">
        <v>0</v>
      </c>
      <c r="L952" s="131">
        <v>0</v>
      </c>
      <c r="M952" s="131">
        <v>0</v>
      </c>
      <c r="N952" s="131">
        <v>0</v>
      </c>
      <c r="O952" s="131">
        <v>0</v>
      </c>
      <c r="P952" s="131">
        <v>0</v>
      </c>
      <c r="Q952" s="131">
        <v>0</v>
      </c>
      <c r="R952" s="131">
        <v>0</v>
      </c>
      <c r="S952" s="131">
        <v>0</v>
      </c>
      <c r="T952" s="131">
        <v>0</v>
      </c>
      <c r="U952" s="131">
        <v>0</v>
      </c>
      <c r="V952" s="131">
        <v>0</v>
      </c>
      <c r="W952" s="131">
        <v>0</v>
      </c>
      <c r="X952" s="131">
        <v>0</v>
      </c>
      <c r="Y952" s="131">
        <v>0</v>
      </c>
      <c r="Z952" s="131">
        <v>0</v>
      </c>
      <c r="AA952" s="131">
        <v>0</v>
      </c>
      <c r="AB952" s="131">
        <v>0</v>
      </c>
      <c r="AC952" s="131">
        <v>0</v>
      </c>
      <c r="AD952" s="131">
        <v>0</v>
      </c>
      <c r="AE952" s="131">
        <v>0</v>
      </c>
      <c r="AF952" s="131">
        <v>0</v>
      </c>
      <c r="AG952" s="131">
        <v>0</v>
      </c>
      <c r="AH952" s="43">
        <v>0</v>
      </c>
    </row>
    <row r="953" spans="4:34">
      <c r="D953" s="62">
        <v>2025</v>
      </c>
      <c r="E953" s="62">
        <v>2</v>
      </c>
      <c r="F953" s="62">
        <v>2025</v>
      </c>
      <c r="G953" s="62">
        <v>2025</v>
      </c>
      <c r="H953" s="131">
        <v>0</v>
      </c>
      <c r="I953" s="131">
        <v>0</v>
      </c>
      <c r="J953" s="131">
        <v>0</v>
      </c>
      <c r="K953" s="131">
        <v>0</v>
      </c>
      <c r="L953" s="131">
        <v>0</v>
      </c>
      <c r="M953" s="131">
        <v>0</v>
      </c>
      <c r="N953" s="131">
        <v>0</v>
      </c>
      <c r="O953" s="131">
        <v>0</v>
      </c>
      <c r="P953" s="131">
        <v>0</v>
      </c>
      <c r="Q953" s="131">
        <v>0</v>
      </c>
      <c r="R953" s="131">
        <v>0</v>
      </c>
      <c r="S953" s="131">
        <v>0</v>
      </c>
      <c r="T953" s="131">
        <v>0</v>
      </c>
      <c r="U953" s="131">
        <v>0</v>
      </c>
      <c r="V953" s="131">
        <v>0</v>
      </c>
      <c r="W953" s="131">
        <v>0</v>
      </c>
      <c r="X953" s="131">
        <v>0</v>
      </c>
      <c r="Y953" s="131">
        <v>0</v>
      </c>
      <c r="Z953" s="131">
        <v>0</v>
      </c>
      <c r="AA953" s="131">
        <v>0</v>
      </c>
      <c r="AB953" s="131">
        <v>0</v>
      </c>
      <c r="AC953" s="131">
        <v>0</v>
      </c>
      <c r="AD953" s="131">
        <v>0</v>
      </c>
      <c r="AE953" s="131">
        <v>0</v>
      </c>
      <c r="AF953" s="131">
        <v>0</v>
      </c>
      <c r="AG953" s="131">
        <v>0</v>
      </c>
      <c r="AH953" s="43">
        <v>0</v>
      </c>
    </row>
    <row r="954" spans="4:34">
      <c r="D954" s="62">
        <v>2025</v>
      </c>
      <c r="E954" s="62">
        <v>3</v>
      </c>
      <c r="F954" s="62">
        <v>2025</v>
      </c>
      <c r="G954" s="62">
        <v>2025</v>
      </c>
      <c r="H954" s="131">
        <v>0</v>
      </c>
      <c r="I954" s="131">
        <v>0</v>
      </c>
      <c r="J954" s="131">
        <v>0</v>
      </c>
      <c r="K954" s="131">
        <v>0</v>
      </c>
      <c r="L954" s="131">
        <v>0</v>
      </c>
      <c r="M954" s="131">
        <v>0</v>
      </c>
      <c r="N954" s="131">
        <v>0</v>
      </c>
      <c r="O954" s="131">
        <v>0</v>
      </c>
      <c r="P954" s="131">
        <v>0</v>
      </c>
      <c r="Q954" s="131">
        <v>0</v>
      </c>
      <c r="R954" s="131">
        <v>0</v>
      </c>
      <c r="S954" s="131">
        <v>0</v>
      </c>
      <c r="T954" s="131">
        <v>0</v>
      </c>
      <c r="U954" s="131">
        <v>0</v>
      </c>
      <c r="V954" s="131">
        <v>0</v>
      </c>
      <c r="W954" s="131">
        <v>0</v>
      </c>
      <c r="X954" s="131">
        <v>0</v>
      </c>
      <c r="Y954" s="131">
        <v>0</v>
      </c>
      <c r="Z954" s="131">
        <v>0</v>
      </c>
      <c r="AA954" s="131">
        <v>0</v>
      </c>
      <c r="AB954" s="131">
        <v>0</v>
      </c>
      <c r="AC954" s="131">
        <v>0</v>
      </c>
      <c r="AD954" s="131">
        <v>0</v>
      </c>
      <c r="AE954" s="131">
        <v>0</v>
      </c>
      <c r="AF954" s="131">
        <v>0</v>
      </c>
      <c r="AG954" s="131">
        <v>0</v>
      </c>
      <c r="AH954" s="43">
        <v>0</v>
      </c>
    </row>
    <row r="955" spans="4:34">
      <c r="D955" s="62">
        <v>2025</v>
      </c>
      <c r="E955" s="62">
        <v>4</v>
      </c>
      <c r="F955" s="62">
        <v>2025</v>
      </c>
      <c r="G955" s="62">
        <v>2025</v>
      </c>
      <c r="H955" s="131">
        <v>0</v>
      </c>
      <c r="I955" s="131">
        <v>0</v>
      </c>
      <c r="J955" s="131">
        <v>0</v>
      </c>
      <c r="K955" s="131">
        <v>0</v>
      </c>
      <c r="L955" s="131">
        <v>0</v>
      </c>
      <c r="M955" s="131">
        <v>0</v>
      </c>
      <c r="N955" s="131">
        <v>0</v>
      </c>
      <c r="O955" s="131">
        <v>0</v>
      </c>
      <c r="P955" s="131">
        <v>0</v>
      </c>
      <c r="Q955" s="131">
        <v>0</v>
      </c>
      <c r="R955" s="131">
        <v>0</v>
      </c>
      <c r="S955" s="131">
        <v>0</v>
      </c>
      <c r="T955" s="131">
        <v>0</v>
      </c>
      <c r="U955" s="131">
        <v>0</v>
      </c>
      <c r="V955" s="131">
        <v>0</v>
      </c>
      <c r="W955" s="131">
        <v>0</v>
      </c>
      <c r="X955" s="131">
        <v>0</v>
      </c>
      <c r="Y955" s="131">
        <v>0</v>
      </c>
      <c r="Z955" s="131">
        <v>0</v>
      </c>
      <c r="AA955" s="131">
        <v>0</v>
      </c>
      <c r="AB955" s="131">
        <v>0</v>
      </c>
      <c r="AC955" s="131">
        <v>0</v>
      </c>
      <c r="AD955" s="131">
        <v>0</v>
      </c>
      <c r="AE955" s="131">
        <v>0</v>
      </c>
      <c r="AF955" s="131">
        <v>0</v>
      </c>
      <c r="AG955" s="131">
        <v>0</v>
      </c>
      <c r="AH955" s="43">
        <v>0</v>
      </c>
    </row>
    <row r="956" spans="4:34">
      <c r="D956" s="62">
        <v>2025</v>
      </c>
      <c r="E956" s="62">
        <v>5</v>
      </c>
      <c r="F956" s="62">
        <v>2025</v>
      </c>
      <c r="G956" s="62">
        <v>2026</v>
      </c>
      <c r="H956" s="131">
        <v>0</v>
      </c>
      <c r="I956" s="131">
        <v>0</v>
      </c>
      <c r="J956" s="131">
        <v>0</v>
      </c>
      <c r="K956" s="131">
        <v>0</v>
      </c>
      <c r="L956" s="131">
        <v>0</v>
      </c>
      <c r="M956" s="131">
        <v>0</v>
      </c>
      <c r="N956" s="131">
        <v>0</v>
      </c>
      <c r="O956" s="131">
        <v>0</v>
      </c>
      <c r="P956" s="131">
        <v>0</v>
      </c>
      <c r="Q956" s="131">
        <v>0</v>
      </c>
      <c r="R956" s="131">
        <v>0</v>
      </c>
      <c r="S956" s="131">
        <v>0</v>
      </c>
      <c r="T956" s="131">
        <v>0</v>
      </c>
      <c r="U956" s="131">
        <v>0</v>
      </c>
      <c r="V956" s="131">
        <v>0</v>
      </c>
      <c r="W956" s="131">
        <v>0</v>
      </c>
      <c r="X956" s="131">
        <v>0</v>
      </c>
      <c r="Y956" s="131">
        <v>0</v>
      </c>
      <c r="Z956" s="131">
        <v>0</v>
      </c>
      <c r="AA956" s="131">
        <v>0</v>
      </c>
      <c r="AB956" s="131">
        <v>0</v>
      </c>
      <c r="AC956" s="131">
        <v>0</v>
      </c>
      <c r="AD956" s="131">
        <v>0</v>
      </c>
      <c r="AE956" s="131">
        <v>0</v>
      </c>
      <c r="AF956" s="131">
        <v>0</v>
      </c>
      <c r="AG956" s="131">
        <v>0</v>
      </c>
      <c r="AH956" s="43">
        <v>0</v>
      </c>
    </row>
    <row r="957" spans="4:34">
      <c r="D957" s="62">
        <v>2025</v>
      </c>
      <c r="E957" s="62">
        <v>6</v>
      </c>
      <c r="F957" s="62">
        <v>2025</v>
      </c>
      <c r="G957" s="62">
        <v>2026</v>
      </c>
      <c r="H957" s="131">
        <v>0</v>
      </c>
      <c r="I957" s="131">
        <v>0</v>
      </c>
      <c r="J957" s="131">
        <v>0</v>
      </c>
      <c r="K957" s="131">
        <v>0</v>
      </c>
      <c r="L957" s="131">
        <v>0</v>
      </c>
      <c r="M957" s="131">
        <v>0</v>
      </c>
      <c r="N957" s="131">
        <v>0</v>
      </c>
      <c r="O957" s="131">
        <v>0</v>
      </c>
      <c r="P957" s="131">
        <v>0</v>
      </c>
      <c r="Q957" s="131">
        <v>0</v>
      </c>
      <c r="R957" s="131">
        <v>0</v>
      </c>
      <c r="S957" s="131">
        <v>0</v>
      </c>
      <c r="T957" s="131">
        <v>0</v>
      </c>
      <c r="U957" s="131">
        <v>0</v>
      </c>
      <c r="V957" s="131">
        <v>0</v>
      </c>
      <c r="W957" s="131">
        <v>0</v>
      </c>
      <c r="X957" s="131">
        <v>0</v>
      </c>
      <c r="Y957" s="131">
        <v>0</v>
      </c>
      <c r="Z957" s="131">
        <v>0</v>
      </c>
      <c r="AA957" s="131">
        <v>0</v>
      </c>
      <c r="AB957" s="131">
        <v>0</v>
      </c>
      <c r="AC957" s="131">
        <v>0</v>
      </c>
      <c r="AD957" s="131">
        <v>0</v>
      </c>
      <c r="AE957" s="131">
        <v>0</v>
      </c>
      <c r="AF957" s="131">
        <v>0</v>
      </c>
      <c r="AG957" s="131">
        <v>0</v>
      </c>
      <c r="AH957" s="43">
        <v>0</v>
      </c>
    </row>
    <row r="958" spans="4:34">
      <c r="D958" s="62">
        <v>2025</v>
      </c>
      <c r="E958" s="62">
        <v>7</v>
      </c>
      <c r="F958" s="62">
        <v>2026</v>
      </c>
      <c r="G958" s="62">
        <v>2026</v>
      </c>
      <c r="H958" s="131">
        <v>0</v>
      </c>
      <c r="I958" s="131">
        <v>0</v>
      </c>
      <c r="J958" s="131">
        <v>0</v>
      </c>
      <c r="K958" s="131">
        <v>0</v>
      </c>
      <c r="L958" s="131">
        <v>0</v>
      </c>
      <c r="M958" s="131">
        <v>0</v>
      </c>
      <c r="N958" s="131">
        <v>0</v>
      </c>
      <c r="O958" s="131">
        <v>0</v>
      </c>
      <c r="P958" s="131">
        <v>0</v>
      </c>
      <c r="Q958" s="131">
        <v>0</v>
      </c>
      <c r="R958" s="131">
        <v>0</v>
      </c>
      <c r="S958" s="131">
        <v>0</v>
      </c>
      <c r="T958" s="131">
        <v>0</v>
      </c>
      <c r="U958" s="131">
        <v>0</v>
      </c>
      <c r="V958" s="131">
        <v>0</v>
      </c>
      <c r="W958" s="131">
        <v>0</v>
      </c>
      <c r="X958" s="131">
        <v>0</v>
      </c>
      <c r="Y958" s="131">
        <v>0</v>
      </c>
      <c r="Z958" s="131">
        <v>0</v>
      </c>
      <c r="AA958" s="131">
        <v>0</v>
      </c>
      <c r="AB958" s="131">
        <v>0</v>
      </c>
      <c r="AC958" s="131">
        <v>0</v>
      </c>
      <c r="AD958" s="131">
        <v>0</v>
      </c>
      <c r="AE958" s="131">
        <v>0</v>
      </c>
      <c r="AF958" s="131">
        <v>0</v>
      </c>
      <c r="AG958" s="131">
        <v>0</v>
      </c>
      <c r="AH958" s="43">
        <v>0</v>
      </c>
    </row>
    <row r="959" spans="4:34">
      <c r="D959" s="62">
        <v>2025</v>
      </c>
      <c r="E959" s="62">
        <v>8</v>
      </c>
      <c r="F959" s="62">
        <v>2026</v>
      </c>
      <c r="G959" s="62">
        <v>2026</v>
      </c>
      <c r="H959" s="131">
        <v>0</v>
      </c>
      <c r="I959" s="131">
        <v>0</v>
      </c>
      <c r="J959" s="131">
        <v>0</v>
      </c>
      <c r="K959" s="131">
        <v>0</v>
      </c>
      <c r="L959" s="131">
        <v>0</v>
      </c>
      <c r="M959" s="131">
        <v>0</v>
      </c>
      <c r="N959" s="131">
        <v>0</v>
      </c>
      <c r="O959" s="131">
        <v>0</v>
      </c>
      <c r="P959" s="131">
        <v>0</v>
      </c>
      <c r="Q959" s="131">
        <v>0</v>
      </c>
      <c r="R959" s="131">
        <v>0</v>
      </c>
      <c r="S959" s="131">
        <v>0</v>
      </c>
      <c r="T959" s="131">
        <v>0</v>
      </c>
      <c r="U959" s="131">
        <v>0</v>
      </c>
      <c r="V959" s="131">
        <v>0</v>
      </c>
      <c r="W959" s="131">
        <v>0</v>
      </c>
      <c r="X959" s="131">
        <v>0</v>
      </c>
      <c r="Y959" s="131">
        <v>0</v>
      </c>
      <c r="Z959" s="131">
        <v>0</v>
      </c>
      <c r="AA959" s="131">
        <v>0</v>
      </c>
      <c r="AB959" s="131">
        <v>0</v>
      </c>
      <c r="AC959" s="131">
        <v>0</v>
      </c>
      <c r="AD959" s="131">
        <v>0</v>
      </c>
      <c r="AE959" s="131">
        <v>0</v>
      </c>
      <c r="AF959" s="131">
        <v>0</v>
      </c>
      <c r="AG959" s="131">
        <v>0</v>
      </c>
      <c r="AH959" s="43">
        <v>0</v>
      </c>
    </row>
    <row r="960" spans="4:34">
      <c r="D960" s="62">
        <v>2025</v>
      </c>
      <c r="E960" s="62">
        <v>9</v>
      </c>
      <c r="F960" s="62">
        <v>2026</v>
      </c>
      <c r="G960" s="62">
        <v>2026</v>
      </c>
      <c r="H960" s="131">
        <v>0</v>
      </c>
      <c r="I960" s="131">
        <v>0</v>
      </c>
      <c r="J960" s="131">
        <v>0</v>
      </c>
      <c r="K960" s="131">
        <v>0</v>
      </c>
      <c r="L960" s="131">
        <v>0</v>
      </c>
      <c r="M960" s="131">
        <v>0</v>
      </c>
      <c r="N960" s="131">
        <v>0</v>
      </c>
      <c r="O960" s="131">
        <v>0</v>
      </c>
      <c r="P960" s="131">
        <v>0</v>
      </c>
      <c r="Q960" s="131">
        <v>0</v>
      </c>
      <c r="R960" s="131">
        <v>0</v>
      </c>
      <c r="S960" s="131">
        <v>0</v>
      </c>
      <c r="T960" s="131">
        <v>0</v>
      </c>
      <c r="U960" s="131">
        <v>0</v>
      </c>
      <c r="V960" s="131">
        <v>0</v>
      </c>
      <c r="W960" s="131">
        <v>0</v>
      </c>
      <c r="X960" s="131">
        <v>0</v>
      </c>
      <c r="Y960" s="131">
        <v>0</v>
      </c>
      <c r="Z960" s="131">
        <v>0</v>
      </c>
      <c r="AA960" s="131">
        <v>0</v>
      </c>
      <c r="AB960" s="131">
        <v>0</v>
      </c>
      <c r="AC960" s="131">
        <v>0</v>
      </c>
      <c r="AD960" s="131">
        <v>0</v>
      </c>
      <c r="AE960" s="131">
        <v>0</v>
      </c>
      <c r="AF960" s="131">
        <v>0</v>
      </c>
      <c r="AG960" s="131">
        <v>0</v>
      </c>
      <c r="AH960" s="43">
        <v>0</v>
      </c>
    </row>
    <row r="961" spans="4:34">
      <c r="D961" s="62">
        <v>2025</v>
      </c>
      <c r="E961" s="62">
        <v>10</v>
      </c>
      <c r="F961" s="62">
        <v>2026</v>
      </c>
      <c r="G961" s="62">
        <v>2026</v>
      </c>
      <c r="H961" s="131">
        <v>0</v>
      </c>
      <c r="I961" s="131">
        <v>0</v>
      </c>
      <c r="J961" s="131">
        <v>0</v>
      </c>
      <c r="K961" s="131">
        <v>0</v>
      </c>
      <c r="L961" s="131">
        <v>0</v>
      </c>
      <c r="M961" s="131">
        <v>0</v>
      </c>
      <c r="N961" s="131">
        <v>0</v>
      </c>
      <c r="O961" s="131">
        <v>0</v>
      </c>
      <c r="P961" s="131">
        <v>0</v>
      </c>
      <c r="Q961" s="131">
        <v>0</v>
      </c>
      <c r="R961" s="131">
        <v>0</v>
      </c>
      <c r="S961" s="131">
        <v>0</v>
      </c>
      <c r="T961" s="131">
        <v>0</v>
      </c>
      <c r="U961" s="131">
        <v>0</v>
      </c>
      <c r="V961" s="131">
        <v>0</v>
      </c>
      <c r="W961" s="131">
        <v>0</v>
      </c>
      <c r="X961" s="131">
        <v>0</v>
      </c>
      <c r="Y961" s="131">
        <v>0</v>
      </c>
      <c r="Z961" s="131">
        <v>0</v>
      </c>
      <c r="AA961" s="131">
        <v>0</v>
      </c>
      <c r="AB961" s="131">
        <v>0</v>
      </c>
      <c r="AC961" s="131">
        <v>0</v>
      </c>
      <c r="AD961" s="131">
        <v>0</v>
      </c>
      <c r="AE961" s="131">
        <v>0</v>
      </c>
      <c r="AF961" s="131">
        <v>0</v>
      </c>
      <c r="AG961" s="131">
        <v>0</v>
      </c>
      <c r="AH961" s="43">
        <v>0</v>
      </c>
    </row>
    <row r="962" spans="4:34">
      <c r="D962" s="62">
        <v>2025</v>
      </c>
      <c r="E962" s="62">
        <v>11</v>
      </c>
      <c r="F962" s="62">
        <v>2026</v>
      </c>
      <c r="G962" s="62">
        <v>2026</v>
      </c>
      <c r="H962" s="131">
        <v>0</v>
      </c>
      <c r="I962" s="131">
        <v>0</v>
      </c>
      <c r="J962" s="131">
        <v>0</v>
      </c>
      <c r="K962" s="131">
        <v>0</v>
      </c>
      <c r="L962" s="131">
        <v>0</v>
      </c>
      <c r="M962" s="131">
        <v>0</v>
      </c>
      <c r="N962" s="131">
        <v>0</v>
      </c>
      <c r="O962" s="131">
        <v>0</v>
      </c>
      <c r="P962" s="131">
        <v>0</v>
      </c>
      <c r="Q962" s="131">
        <v>0</v>
      </c>
      <c r="R962" s="131">
        <v>0</v>
      </c>
      <c r="S962" s="131">
        <v>0</v>
      </c>
      <c r="T962" s="131">
        <v>0</v>
      </c>
      <c r="U962" s="131">
        <v>0</v>
      </c>
      <c r="V962" s="131">
        <v>0</v>
      </c>
      <c r="W962" s="131">
        <v>0</v>
      </c>
      <c r="X962" s="131">
        <v>0</v>
      </c>
      <c r="Y962" s="131">
        <v>0</v>
      </c>
      <c r="Z962" s="131">
        <v>0</v>
      </c>
      <c r="AA962" s="131">
        <v>0</v>
      </c>
      <c r="AB962" s="131">
        <v>0</v>
      </c>
      <c r="AC962" s="131">
        <v>0</v>
      </c>
      <c r="AD962" s="131">
        <v>0</v>
      </c>
      <c r="AE962" s="131">
        <v>0</v>
      </c>
      <c r="AF962" s="131">
        <v>0</v>
      </c>
      <c r="AG962" s="131">
        <v>0</v>
      </c>
      <c r="AH962" s="43">
        <v>0</v>
      </c>
    </row>
    <row r="963" spans="4:34">
      <c r="D963" s="62">
        <v>2025</v>
      </c>
      <c r="E963" s="62">
        <v>12</v>
      </c>
      <c r="F963" s="62">
        <v>2026</v>
      </c>
      <c r="G963" s="62">
        <v>2026</v>
      </c>
      <c r="H963" s="131">
        <v>0</v>
      </c>
      <c r="I963" s="131">
        <v>0</v>
      </c>
      <c r="J963" s="131">
        <v>0</v>
      </c>
      <c r="K963" s="131">
        <v>0</v>
      </c>
      <c r="L963" s="131">
        <v>0</v>
      </c>
      <c r="M963" s="131">
        <v>0</v>
      </c>
      <c r="N963" s="131">
        <v>0</v>
      </c>
      <c r="O963" s="131">
        <v>0</v>
      </c>
      <c r="P963" s="131">
        <v>0</v>
      </c>
      <c r="Q963" s="131">
        <v>0</v>
      </c>
      <c r="R963" s="131">
        <v>0</v>
      </c>
      <c r="S963" s="131">
        <v>0</v>
      </c>
      <c r="T963" s="131">
        <v>0</v>
      </c>
      <c r="U963" s="131">
        <v>0</v>
      </c>
      <c r="V963" s="131">
        <v>0</v>
      </c>
      <c r="W963" s="131">
        <v>0</v>
      </c>
      <c r="X963" s="131">
        <v>0</v>
      </c>
      <c r="Y963" s="131">
        <v>0</v>
      </c>
      <c r="Z963" s="131">
        <v>0</v>
      </c>
      <c r="AA963" s="131">
        <v>0</v>
      </c>
      <c r="AB963" s="131">
        <v>0</v>
      </c>
      <c r="AC963" s="131">
        <v>0</v>
      </c>
      <c r="AD963" s="131">
        <v>0</v>
      </c>
      <c r="AE963" s="131">
        <v>0</v>
      </c>
      <c r="AF963" s="131">
        <v>0</v>
      </c>
      <c r="AG963" s="131">
        <v>0</v>
      </c>
      <c r="AH963" s="43">
        <v>0</v>
      </c>
    </row>
    <row r="964" spans="4:34">
      <c r="D964" s="62">
        <v>2026</v>
      </c>
      <c r="E964" s="62">
        <v>1</v>
      </c>
      <c r="F964" s="62">
        <v>2026</v>
      </c>
      <c r="G964" s="62">
        <v>2026</v>
      </c>
      <c r="H964" s="131">
        <v>0</v>
      </c>
      <c r="I964" s="131">
        <v>0</v>
      </c>
      <c r="J964" s="131">
        <v>0</v>
      </c>
      <c r="K964" s="131">
        <v>0</v>
      </c>
      <c r="L964" s="131">
        <v>0</v>
      </c>
      <c r="M964" s="131">
        <v>0</v>
      </c>
      <c r="N964" s="131">
        <v>0</v>
      </c>
      <c r="O964" s="131">
        <v>0</v>
      </c>
      <c r="P964" s="131">
        <v>0</v>
      </c>
      <c r="Q964" s="131">
        <v>0</v>
      </c>
      <c r="R964" s="131">
        <v>0</v>
      </c>
      <c r="S964" s="131">
        <v>0</v>
      </c>
      <c r="T964" s="131">
        <v>0</v>
      </c>
      <c r="U964" s="131">
        <v>0</v>
      </c>
      <c r="V964" s="131">
        <v>0</v>
      </c>
      <c r="W964" s="131">
        <v>0</v>
      </c>
      <c r="X964" s="131">
        <v>0</v>
      </c>
      <c r="Y964" s="131">
        <v>0</v>
      </c>
      <c r="Z964" s="131">
        <v>0</v>
      </c>
      <c r="AA964" s="131">
        <v>0</v>
      </c>
      <c r="AB964" s="131">
        <v>0</v>
      </c>
      <c r="AC964" s="131">
        <v>0</v>
      </c>
      <c r="AD964" s="131">
        <v>0</v>
      </c>
      <c r="AE964" s="131">
        <v>0</v>
      </c>
      <c r="AF964" s="131">
        <v>0</v>
      </c>
      <c r="AG964" s="131">
        <v>0</v>
      </c>
      <c r="AH964" s="43">
        <v>0</v>
      </c>
    </row>
    <row r="965" spans="4:34">
      <c r="D965" s="62">
        <v>2026</v>
      </c>
      <c r="E965" s="62">
        <v>2</v>
      </c>
      <c r="F965" s="62">
        <v>2026</v>
      </c>
      <c r="G965" s="62">
        <v>2026</v>
      </c>
      <c r="H965" s="131">
        <v>0</v>
      </c>
      <c r="I965" s="131">
        <v>0</v>
      </c>
      <c r="J965" s="131">
        <v>0</v>
      </c>
      <c r="K965" s="131">
        <v>0</v>
      </c>
      <c r="L965" s="131">
        <v>0</v>
      </c>
      <c r="M965" s="131">
        <v>0</v>
      </c>
      <c r="N965" s="131">
        <v>0</v>
      </c>
      <c r="O965" s="131">
        <v>0</v>
      </c>
      <c r="P965" s="131">
        <v>0</v>
      </c>
      <c r="Q965" s="131">
        <v>0</v>
      </c>
      <c r="R965" s="131">
        <v>0</v>
      </c>
      <c r="S965" s="131">
        <v>0</v>
      </c>
      <c r="T965" s="131">
        <v>0</v>
      </c>
      <c r="U965" s="131">
        <v>0</v>
      </c>
      <c r="V965" s="131">
        <v>0</v>
      </c>
      <c r="W965" s="131">
        <v>0</v>
      </c>
      <c r="X965" s="131">
        <v>0</v>
      </c>
      <c r="Y965" s="131">
        <v>0</v>
      </c>
      <c r="Z965" s="131">
        <v>0</v>
      </c>
      <c r="AA965" s="131">
        <v>0</v>
      </c>
      <c r="AB965" s="131">
        <v>0</v>
      </c>
      <c r="AC965" s="131">
        <v>0</v>
      </c>
      <c r="AD965" s="131">
        <v>0</v>
      </c>
      <c r="AE965" s="131">
        <v>0</v>
      </c>
      <c r="AF965" s="131">
        <v>0</v>
      </c>
      <c r="AG965" s="131">
        <v>0</v>
      </c>
      <c r="AH965" s="43">
        <v>0</v>
      </c>
    </row>
    <row r="966" spans="4:34">
      <c r="D966" s="62">
        <v>2026</v>
      </c>
      <c r="E966" s="62">
        <v>3</v>
      </c>
      <c r="F966" s="62">
        <v>2026</v>
      </c>
      <c r="G966" s="62">
        <v>2026</v>
      </c>
      <c r="H966" s="131">
        <v>0</v>
      </c>
      <c r="I966" s="131">
        <v>0</v>
      </c>
      <c r="J966" s="131">
        <v>0</v>
      </c>
      <c r="K966" s="131">
        <v>0</v>
      </c>
      <c r="L966" s="131">
        <v>0</v>
      </c>
      <c r="M966" s="131">
        <v>0</v>
      </c>
      <c r="N966" s="131">
        <v>0</v>
      </c>
      <c r="O966" s="131">
        <v>0</v>
      </c>
      <c r="P966" s="131">
        <v>0</v>
      </c>
      <c r="Q966" s="131">
        <v>0</v>
      </c>
      <c r="R966" s="131">
        <v>0</v>
      </c>
      <c r="S966" s="131">
        <v>0</v>
      </c>
      <c r="T966" s="131">
        <v>0</v>
      </c>
      <c r="U966" s="131">
        <v>0</v>
      </c>
      <c r="V966" s="131">
        <v>0</v>
      </c>
      <c r="W966" s="131">
        <v>0</v>
      </c>
      <c r="X966" s="131">
        <v>0</v>
      </c>
      <c r="Y966" s="131">
        <v>0</v>
      </c>
      <c r="Z966" s="131">
        <v>0</v>
      </c>
      <c r="AA966" s="131">
        <v>0</v>
      </c>
      <c r="AB966" s="131">
        <v>0</v>
      </c>
      <c r="AC966" s="131">
        <v>0</v>
      </c>
      <c r="AD966" s="131">
        <v>0</v>
      </c>
      <c r="AE966" s="131">
        <v>0</v>
      </c>
      <c r="AF966" s="131">
        <v>0</v>
      </c>
      <c r="AG966" s="131">
        <v>0</v>
      </c>
      <c r="AH966" s="43">
        <v>0</v>
      </c>
    </row>
    <row r="967" spans="4:34">
      <c r="D967" s="62">
        <v>2026</v>
      </c>
      <c r="E967" s="62">
        <v>4</v>
      </c>
      <c r="F967" s="62">
        <v>2026</v>
      </c>
      <c r="G967" s="62">
        <v>2026</v>
      </c>
      <c r="H967" s="131">
        <v>0</v>
      </c>
      <c r="I967" s="131">
        <v>0</v>
      </c>
      <c r="J967" s="131">
        <v>0</v>
      </c>
      <c r="K967" s="131">
        <v>0</v>
      </c>
      <c r="L967" s="131">
        <v>0</v>
      </c>
      <c r="M967" s="131">
        <v>0</v>
      </c>
      <c r="N967" s="131">
        <v>0</v>
      </c>
      <c r="O967" s="131">
        <v>0</v>
      </c>
      <c r="P967" s="131">
        <v>0</v>
      </c>
      <c r="Q967" s="131">
        <v>0</v>
      </c>
      <c r="R967" s="131">
        <v>0</v>
      </c>
      <c r="S967" s="131">
        <v>0</v>
      </c>
      <c r="T967" s="131">
        <v>0</v>
      </c>
      <c r="U967" s="131">
        <v>0</v>
      </c>
      <c r="V967" s="131">
        <v>0</v>
      </c>
      <c r="W967" s="131">
        <v>0</v>
      </c>
      <c r="X967" s="131">
        <v>0</v>
      </c>
      <c r="Y967" s="131">
        <v>0</v>
      </c>
      <c r="Z967" s="131">
        <v>0</v>
      </c>
      <c r="AA967" s="131">
        <v>0</v>
      </c>
      <c r="AB967" s="131">
        <v>0</v>
      </c>
      <c r="AC967" s="131">
        <v>0</v>
      </c>
      <c r="AD967" s="131">
        <v>0</v>
      </c>
      <c r="AE967" s="131">
        <v>0</v>
      </c>
      <c r="AF967" s="131">
        <v>0</v>
      </c>
      <c r="AG967" s="131">
        <v>0</v>
      </c>
      <c r="AH967" s="43">
        <v>0</v>
      </c>
    </row>
    <row r="968" spans="4:34">
      <c r="D968" s="62">
        <v>2026</v>
      </c>
      <c r="E968" s="62">
        <v>5</v>
      </c>
      <c r="F968" s="62">
        <v>2026</v>
      </c>
      <c r="G968" s="62">
        <v>2027</v>
      </c>
      <c r="H968" s="131">
        <v>0</v>
      </c>
      <c r="I968" s="131">
        <v>0</v>
      </c>
      <c r="J968" s="131">
        <v>0</v>
      </c>
      <c r="K968" s="131">
        <v>0</v>
      </c>
      <c r="L968" s="131">
        <v>0</v>
      </c>
      <c r="M968" s="131">
        <v>0</v>
      </c>
      <c r="N968" s="131">
        <v>0</v>
      </c>
      <c r="O968" s="131">
        <v>0</v>
      </c>
      <c r="P968" s="131">
        <v>0</v>
      </c>
      <c r="Q968" s="131">
        <v>0</v>
      </c>
      <c r="R968" s="131">
        <v>0</v>
      </c>
      <c r="S968" s="131">
        <v>0</v>
      </c>
      <c r="T968" s="131">
        <v>0</v>
      </c>
      <c r="U968" s="131">
        <v>0</v>
      </c>
      <c r="V968" s="131">
        <v>0</v>
      </c>
      <c r="W968" s="131">
        <v>0</v>
      </c>
      <c r="X968" s="131">
        <v>0</v>
      </c>
      <c r="Y968" s="131">
        <v>0</v>
      </c>
      <c r="Z968" s="131">
        <v>0</v>
      </c>
      <c r="AA968" s="131">
        <v>0</v>
      </c>
      <c r="AB968" s="131">
        <v>0</v>
      </c>
      <c r="AC968" s="131">
        <v>0</v>
      </c>
      <c r="AD968" s="131">
        <v>0</v>
      </c>
      <c r="AE968" s="131">
        <v>0</v>
      </c>
      <c r="AF968" s="131">
        <v>0</v>
      </c>
      <c r="AG968" s="131">
        <v>0</v>
      </c>
      <c r="AH968" s="43">
        <v>0</v>
      </c>
    </row>
    <row r="969" spans="4:34">
      <c r="D969" s="62">
        <v>2026</v>
      </c>
      <c r="E969" s="62">
        <v>6</v>
      </c>
      <c r="F969" s="62">
        <v>2026</v>
      </c>
      <c r="G969" s="62">
        <v>2027</v>
      </c>
      <c r="H969" s="131">
        <v>0</v>
      </c>
      <c r="I969" s="131">
        <v>0</v>
      </c>
      <c r="J969" s="131">
        <v>0</v>
      </c>
      <c r="K969" s="131">
        <v>0</v>
      </c>
      <c r="L969" s="131">
        <v>0</v>
      </c>
      <c r="M969" s="131">
        <v>0</v>
      </c>
      <c r="N969" s="131">
        <v>0</v>
      </c>
      <c r="O969" s="131">
        <v>0</v>
      </c>
      <c r="P969" s="131">
        <v>0</v>
      </c>
      <c r="Q969" s="131">
        <v>0</v>
      </c>
      <c r="R969" s="131">
        <v>0</v>
      </c>
      <c r="S969" s="131">
        <v>0</v>
      </c>
      <c r="T969" s="131">
        <v>0</v>
      </c>
      <c r="U969" s="131">
        <v>0</v>
      </c>
      <c r="V969" s="131">
        <v>0</v>
      </c>
      <c r="W969" s="131">
        <v>0</v>
      </c>
      <c r="X969" s="131">
        <v>0</v>
      </c>
      <c r="Y969" s="131">
        <v>0</v>
      </c>
      <c r="Z969" s="131">
        <v>0</v>
      </c>
      <c r="AA969" s="131">
        <v>0</v>
      </c>
      <c r="AB969" s="131">
        <v>0</v>
      </c>
      <c r="AC969" s="131">
        <v>0</v>
      </c>
      <c r="AD969" s="131">
        <v>0</v>
      </c>
      <c r="AE969" s="131">
        <v>0</v>
      </c>
      <c r="AF969" s="131">
        <v>0</v>
      </c>
      <c r="AG969" s="131">
        <v>0</v>
      </c>
      <c r="AH969" s="43">
        <v>0</v>
      </c>
    </row>
    <row r="970" spans="4:34">
      <c r="D970" s="62">
        <v>2026</v>
      </c>
      <c r="E970" s="62">
        <v>7</v>
      </c>
      <c r="F970" s="62">
        <v>2027</v>
      </c>
      <c r="G970" s="62">
        <v>2027</v>
      </c>
      <c r="H970" s="131">
        <v>0</v>
      </c>
      <c r="I970" s="131">
        <v>0</v>
      </c>
      <c r="J970" s="131">
        <v>0</v>
      </c>
      <c r="K970" s="131">
        <v>0</v>
      </c>
      <c r="L970" s="131">
        <v>0</v>
      </c>
      <c r="M970" s="131">
        <v>0</v>
      </c>
      <c r="N970" s="131">
        <v>0</v>
      </c>
      <c r="O970" s="131">
        <v>0</v>
      </c>
      <c r="P970" s="131">
        <v>0</v>
      </c>
      <c r="Q970" s="131">
        <v>0</v>
      </c>
      <c r="R970" s="131">
        <v>0</v>
      </c>
      <c r="S970" s="131">
        <v>0</v>
      </c>
      <c r="T970" s="131">
        <v>0</v>
      </c>
      <c r="U970" s="131">
        <v>0</v>
      </c>
      <c r="V970" s="131">
        <v>0</v>
      </c>
      <c r="W970" s="131">
        <v>0</v>
      </c>
      <c r="X970" s="131">
        <v>0</v>
      </c>
      <c r="Y970" s="131">
        <v>0</v>
      </c>
      <c r="Z970" s="131">
        <v>0</v>
      </c>
      <c r="AA970" s="131">
        <v>0</v>
      </c>
      <c r="AB970" s="131">
        <v>0</v>
      </c>
      <c r="AC970" s="131">
        <v>0</v>
      </c>
      <c r="AD970" s="131">
        <v>0</v>
      </c>
      <c r="AE970" s="131">
        <v>0</v>
      </c>
      <c r="AF970" s="131">
        <v>0</v>
      </c>
      <c r="AG970" s="131">
        <v>0</v>
      </c>
      <c r="AH970" s="43">
        <v>0</v>
      </c>
    </row>
    <row r="971" spans="4:34">
      <c r="D971" s="62">
        <v>2026</v>
      </c>
      <c r="E971" s="62">
        <v>8</v>
      </c>
      <c r="F971" s="62">
        <v>2027</v>
      </c>
      <c r="G971" s="62">
        <v>2027</v>
      </c>
      <c r="H971" s="131">
        <v>0</v>
      </c>
      <c r="I971" s="131">
        <v>0</v>
      </c>
      <c r="J971" s="131">
        <v>0</v>
      </c>
      <c r="K971" s="131">
        <v>0</v>
      </c>
      <c r="L971" s="131">
        <v>0</v>
      </c>
      <c r="M971" s="131">
        <v>0</v>
      </c>
      <c r="N971" s="131">
        <v>0</v>
      </c>
      <c r="O971" s="131">
        <v>0</v>
      </c>
      <c r="P971" s="131">
        <v>0</v>
      </c>
      <c r="Q971" s="131">
        <v>0</v>
      </c>
      <c r="R971" s="131">
        <v>0</v>
      </c>
      <c r="S971" s="131">
        <v>0</v>
      </c>
      <c r="T971" s="131">
        <v>0</v>
      </c>
      <c r="U971" s="131">
        <v>0</v>
      </c>
      <c r="V971" s="131">
        <v>0</v>
      </c>
      <c r="W971" s="131">
        <v>0</v>
      </c>
      <c r="X971" s="131">
        <v>0</v>
      </c>
      <c r="Y971" s="131">
        <v>0</v>
      </c>
      <c r="Z971" s="131">
        <v>0</v>
      </c>
      <c r="AA971" s="131">
        <v>0</v>
      </c>
      <c r="AB971" s="131">
        <v>0</v>
      </c>
      <c r="AC971" s="131">
        <v>0</v>
      </c>
      <c r="AD971" s="131">
        <v>0</v>
      </c>
      <c r="AE971" s="131">
        <v>0</v>
      </c>
      <c r="AF971" s="131">
        <v>0</v>
      </c>
      <c r="AG971" s="131">
        <v>0</v>
      </c>
      <c r="AH971" s="43">
        <v>0</v>
      </c>
    </row>
    <row r="972" spans="4:34">
      <c r="D972" s="62">
        <v>2026</v>
      </c>
      <c r="E972" s="62">
        <v>9</v>
      </c>
      <c r="F972" s="62">
        <v>2027</v>
      </c>
      <c r="G972" s="62">
        <v>2027</v>
      </c>
      <c r="H972" s="131">
        <v>0</v>
      </c>
      <c r="I972" s="131">
        <v>0</v>
      </c>
      <c r="J972" s="131">
        <v>0</v>
      </c>
      <c r="K972" s="131">
        <v>0</v>
      </c>
      <c r="L972" s="131">
        <v>0</v>
      </c>
      <c r="M972" s="131">
        <v>0</v>
      </c>
      <c r="N972" s="131">
        <v>0</v>
      </c>
      <c r="O972" s="131">
        <v>0</v>
      </c>
      <c r="P972" s="131">
        <v>0</v>
      </c>
      <c r="Q972" s="131">
        <v>0</v>
      </c>
      <c r="R972" s="131">
        <v>0</v>
      </c>
      <c r="S972" s="131">
        <v>0</v>
      </c>
      <c r="T972" s="131">
        <v>0</v>
      </c>
      <c r="U972" s="131">
        <v>0</v>
      </c>
      <c r="V972" s="131">
        <v>0</v>
      </c>
      <c r="W972" s="131">
        <v>0</v>
      </c>
      <c r="X972" s="131">
        <v>0</v>
      </c>
      <c r="Y972" s="131">
        <v>0</v>
      </c>
      <c r="Z972" s="131">
        <v>0</v>
      </c>
      <c r="AA972" s="131">
        <v>0</v>
      </c>
      <c r="AB972" s="131">
        <v>0</v>
      </c>
      <c r="AC972" s="131">
        <v>0</v>
      </c>
      <c r="AD972" s="131">
        <v>0</v>
      </c>
      <c r="AE972" s="131">
        <v>0</v>
      </c>
      <c r="AF972" s="131">
        <v>0</v>
      </c>
      <c r="AG972" s="131">
        <v>0</v>
      </c>
      <c r="AH972" s="43">
        <v>0</v>
      </c>
    </row>
    <row r="973" spans="4:34">
      <c r="D973" s="62">
        <v>2026</v>
      </c>
      <c r="E973" s="62">
        <v>10</v>
      </c>
      <c r="F973" s="62">
        <v>2027</v>
      </c>
      <c r="G973" s="62">
        <v>2027</v>
      </c>
      <c r="H973" s="131">
        <v>0</v>
      </c>
      <c r="I973" s="131">
        <v>0</v>
      </c>
      <c r="J973" s="131">
        <v>0</v>
      </c>
      <c r="K973" s="131">
        <v>0</v>
      </c>
      <c r="L973" s="131">
        <v>0</v>
      </c>
      <c r="M973" s="131">
        <v>0</v>
      </c>
      <c r="N973" s="131">
        <v>0</v>
      </c>
      <c r="O973" s="131">
        <v>0</v>
      </c>
      <c r="P973" s="131">
        <v>0</v>
      </c>
      <c r="Q973" s="131">
        <v>0</v>
      </c>
      <c r="R973" s="131">
        <v>0</v>
      </c>
      <c r="S973" s="131">
        <v>0</v>
      </c>
      <c r="T973" s="131">
        <v>0</v>
      </c>
      <c r="U973" s="131">
        <v>0</v>
      </c>
      <c r="V973" s="131">
        <v>0</v>
      </c>
      <c r="W973" s="131">
        <v>0</v>
      </c>
      <c r="X973" s="131">
        <v>0</v>
      </c>
      <c r="Y973" s="131">
        <v>0</v>
      </c>
      <c r="Z973" s="131">
        <v>0</v>
      </c>
      <c r="AA973" s="131">
        <v>0</v>
      </c>
      <c r="AB973" s="131">
        <v>0</v>
      </c>
      <c r="AC973" s="131">
        <v>0</v>
      </c>
      <c r="AD973" s="131">
        <v>0</v>
      </c>
      <c r="AE973" s="131">
        <v>0</v>
      </c>
      <c r="AF973" s="131">
        <v>0</v>
      </c>
      <c r="AG973" s="131">
        <v>0</v>
      </c>
      <c r="AH973" s="43">
        <v>0</v>
      </c>
    </row>
    <row r="974" spans="4:34">
      <c r="D974" s="62">
        <v>2026</v>
      </c>
      <c r="E974" s="62">
        <v>11</v>
      </c>
      <c r="F974" s="62">
        <v>2027</v>
      </c>
      <c r="G974" s="62">
        <v>2027</v>
      </c>
      <c r="H974" s="131">
        <v>0</v>
      </c>
      <c r="I974" s="131">
        <v>0</v>
      </c>
      <c r="J974" s="131">
        <v>0</v>
      </c>
      <c r="K974" s="131">
        <v>0</v>
      </c>
      <c r="L974" s="131">
        <v>0</v>
      </c>
      <c r="M974" s="131">
        <v>0</v>
      </c>
      <c r="N974" s="131">
        <v>0</v>
      </c>
      <c r="O974" s="131">
        <v>0</v>
      </c>
      <c r="P974" s="131">
        <v>0</v>
      </c>
      <c r="Q974" s="131">
        <v>0</v>
      </c>
      <c r="R974" s="131">
        <v>0</v>
      </c>
      <c r="S974" s="131">
        <v>0</v>
      </c>
      <c r="T974" s="131">
        <v>0</v>
      </c>
      <c r="U974" s="131">
        <v>0</v>
      </c>
      <c r="V974" s="131">
        <v>0</v>
      </c>
      <c r="W974" s="131">
        <v>0</v>
      </c>
      <c r="X974" s="131">
        <v>0</v>
      </c>
      <c r="Y974" s="131">
        <v>0</v>
      </c>
      <c r="Z974" s="131">
        <v>0</v>
      </c>
      <c r="AA974" s="131">
        <v>0</v>
      </c>
      <c r="AB974" s="131">
        <v>0</v>
      </c>
      <c r="AC974" s="131">
        <v>0</v>
      </c>
      <c r="AD974" s="131">
        <v>0</v>
      </c>
      <c r="AE974" s="131">
        <v>0</v>
      </c>
      <c r="AF974" s="131">
        <v>0</v>
      </c>
      <c r="AG974" s="131">
        <v>0</v>
      </c>
      <c r="AH974" s="43">
        <v>0</v>
      </c>
    </row>
    <row r="975" spans="4:34">
      <c r="D975" s="62">
        <v>2026</v>
      </c>
      <c r="E975" s="62">
        <v>12</v>
      </c>
      <c r="F975" s="62">
        <v>2027</v>
      </c>
      <c r="G975" s="62">
        <v>2027</v>
      </c>
      <c r="H975" s="131">
        <v>0</v>
      </c>
      <c r="I975" s="131">
        <v>0</v>
      </c>
      <c r="J975" s="131">
        <v>0</v>
      </c>
      <c r="K975" s="131">
        <v>0</v>
      </c>
      <c r="L975" s="131">
        <v>0</v>
      </c>
      <c r="M975" s="131">
        <v>0</v>
      </c>
      <c r="N975" s="131">
        <v>0</v>
      </c>
      <c r="O975" s="131">
        <v>0</v>
      </c>
      <c r="P975" s="131">
        <v>0</v>
      </c>
      <c r="Q975" s="131">
        <v>0</v>
      </c>
      <c r="R975" s="131">
        <v>0</v>
      </c>
      <c r="S975" s="131">
        <v>0</v>
      </c>
      <c r="T975" s="131">
        <v>0</v>
      </c>
      <c r="U975" s="131">
        <v>0</v>
      </c>
      <c r="V975" s="131">
        <v>0</v>
      </c>
      <c r="W975" s="131">
        <v>0</v>
      </c>
      <c r="X975" s="131">
        <v>0</v>
      </c>
      <c r="Y975" s="131">
        <v>0</v>
      </c>
      <c r="Z975" s="131">
        <v>0</v>
      </c>
      <c r="AA975" s="131">
        <v>0</v>
      </c>
      <c r="AB975" s="131">
        <v>0</v>
      </c>
      <c r="AC975" s="131">
        <v>0</v>
      </c>
      <c r="AD975" s="131">
        <v>0</v>
      </c>
      <c r="AE975" s="131">
        <v>0</v>
      </c>
      <c r="AF975" s="131">
        <v>0</v>
      </c>
      <c r="AG975" s="131">
        <v>0</v>
      </c>
      <c r="AH975" s="43">
        <v>0</v>
      </c>
    </row>
    <row r="976" spans="4:34">
      <c r="D976" s="62">
        <v>2027</v>
      </c>
      <c r="E976" s="62">
        <v>1</v>
      </c>
      <c r="F976" s="62">
        <v>2027</v>
      </c>
      <c r="G976" s="62">
        <v>2027</v>
      </c>
      <c r="H976" s="131">
        <v>0</v>
      </c>
      <c r="I976" s="131">
        <v>0</v>
      </c>
      <c r="J976" s="131">
        <v>0</v>
      </c>
      <c r="K976" s="131">
        <v>0</v>
      </c>
      <c r="L976" s="131">
        <v>0</v>
      </c>
      <c r="M976" s="131">
        <v>0</v>
      </c>
      <c r="N976" s="131">
        <v>0</v>
      </c>
      <c r="O976" s="131">
        <v>0</v>
      </c>
      <c r="P976" s="131">
        <v>0</v>
      </c>
      <c r="Q976" s="131">
        <v>0</v>
      </c>
      <c r="R976" s="131">
        <v>0</v>
      </c>
      <c r="S976" s="131">
        <v>0</v>
      </c>
      <c r="T976" s="131">
        <v>0</v>
      </c>
      <c r="U976" s="131">
        <v>0</v>
      </c>
      <c r="V976" s="131">
        <v>0</v>
      </c>
      <c r="W976" s="131">
        <v>0</v>
      </c>
      <c r="X976" s="131">
        <v>0</v>
      </c>
      <c r="Y976" s="131">
        <v>0</v>
      </c>
      <c r="Z976" s="131">
        <v>0</v>
      </c>
      <c r="AA976" s="131">
        <v>0</v>
      </c>
      <c r="AB976" s="131">
        <v>0</v>
      </c>
      <c r="AC976" s="131">
        <v>0</v>
      </c>
      <c r="AD976" s="131">
        <v>0</v>
      </c>
      <c r="AE976" s="131">
        <v>0</v>
      </c>
      <c r="AF976" s="131">
        <v>0</v>
      </c>
      <c r="AG976" s="131">
        <v>0</v>
      </c>
      <c r="AH976" s="43">
        <v>0</v>
      </c>
    </row>
    <row r="977" spans="4:34">
      <c r="D977" s="62">
        <v>2027</v>
      </c>
      <c r="E977" s="62">
        <v>2</v>
      </c>
      <c r="F977" s="62">
        <v>2027</v>
      </c>
      <c r="G977" s="62">
        <v>2027</v>
      </c>
      <c r="H977" s="131">
        <v>0</v>
      </c>
      <c r="I977" s="131">
        <v>0</v>
      </c>
      <c r="J977" s="131">
        <v>0</v>
      </c>
      <c r="K977" s="131">
        <v>0</v>
      </c>
      <c r="L977" s="131">
        <v>0</v>
      </c>
      <c r="M977" s="131">
        <v>0</v>
      </c>
      <c r="N977" s="131">
        <v>0</v>
      </c>
      <c r="O977" s="131">
        <v>0</v>
      </c>
      <c r="P977" s="131">
        <v>0</v>
      </c>
      <c r="Q977" s="131">
        <v>0</v>
      </c>
      <c r="R977" s="131">
        <v>0</v>
      </c>
      <c r="S977" s="131">
        <v>0</v>
      </c>
      <c r="T977" s="131">
        <v>0</v>
      </c>
      <c r="U977" s="131">
        <v>0</v>
      </c>
      <c r="V977" s="131">
        <v>0</v>
      </c>
      <c r="W977" s="131">
        <v>0</v>
      </c>
      <c r="X977" s="131">
        <v>0</v>
      </c>
      <c r="Y977" s="131">
        <v>0</v>
      </c>
      <c r="Z977" s="131">
        <v>0</v>
      </c>
      <c r="AA977" s="131">
        <v>0</v>
      </c>
      <c r="AB977" s="131">
        <v>0</v>
      </c>
      <c r="AC977" s="131">
        <v>0</v>
      </c>
      <c r="AD977" s="131">
        <v>0</v>
      </c>
      <c r="AE977" s="131">
        <v>0</v>
      </c>
      <c r="AF977" s="131">
        <v>0</v>
      </c>
      <c r="AG977" s="131">
        <v>0</v>
      </c>
      <c r="AH977" s="43">
        <v>0</v>
      </c>
    </row>
    <row r="978" spans="4:34">
      <c r="D978" s="62">
        <v>2027</v>
      </c>
      <c r="E978" s="62">
        <v>3</v>
      </c>
      <c r="F978" s="62">
        <v>2027</v>
      </c>
      <c r="G978" s="62">
        <v>2027</v>
      </c>
      <c r="H978" s="131">
        <v>0</v>
      </c>
      <c r="I978" s="131">
        <v>0</v>
      </c>
      <c r="J978" s="131">
        <v>0</v>
      </c>
      <c r="K978" s="131">
        <v>0</v>
      </c>
      <c r="L978" s="131">
        <v>0</v>
      </c>
      <c r="M978" s="131">
        <v>0</v>
      </c>
      <c r="N978" s="131">
        <v>0</v>
      </c>
      <c r="O978" s="131">
        <v>0</v>
      </c>
      <c r="P978" s="131">
        <v>0</v>
      </c>
      <c r="Q978" s="131">
        <v>0</v>
      </c>
      <c r="R978" s="131">
        <v>0</v>
      </c>
      <c r="S978" s="131">
        <v>0</v>
      </c>
      <c r="T978" s="131">
        <v>0</v>
      </c>
      <c r="U978" s="131">
        <v>0</v>
      </c>
      <c r="V978" s="131">
        <v>0</v>
      </c>
      <c r="W978" s="131">
        <v>0</v>
      </c>
      <c r="X978" s="131">
        <v>0</v>
      </c>
      <c r="Y978" s="131">
        <v>0</v>
      </c>
      <c r="Z978" s="131">
        <v>0</v>
      </c>
      <c r="AA978" s="131">
        <v>0</v>
      </c>
      <c r="AB978" s="131">
        <v>0</v>
      </c>
      <c r="AC978" s="131">
        <v>0</v>
      </c>
      <c r="AD978" s="131">
        <v>0</v>
      </c>
      <c r="AE978" s="131">
        <v>0</v>
      </c>
      <c r="AF978" s="131">
        <v>0</v>
      </c>
      <c r="AG978" s="131">
        <v>0</v>
      </c>
      <c r="AH978" s="43">
        <v>0</v>
      </c>
    </row>
    <row r="979" spans="4:34">
      <c r="D979" s="62">
        <v>2027</v>
      </c>
      <c r="E979" s="62">
        <v>4</v>
      </c>
      <c r="F979" s="62">
        <v>2027</v>
      </c>
      <c r="G979" s="62">
        <v>2027</v>
      </c>
      <c r="H979" s="131">
        <v>0</v>
      </c>
      <c r="I979" s="131">
        <v>0</v>
      </c>
      <c r="J979" s="131">
        <v>0</v>
      </c>
      <c r="K979" s="131">
        <v>0</v>
      </c>
      <c r="L979" s="131">
        <v>0</v>
      </c>
      <c r="M979" s="131">
        <v>0</v>
      </c>
      <c r="N979" s="131">
        <v>0</v>
      </c>
      <c r="O979" s="131">
        <v>0</v>
      </c>
      <c r="P979" s="131">
        <v>0</v>
      </c>
      <c r="Q979" s="131">
        <v>0</v>
      </c>
      <c r="R979" s="131">
        <v>0</v>
      </c>
      <c r="S979" s="131">
        <v>0</v>
      </c>
      <c r="T979" s="131">
        <v>0</v>
      </c>
      <c r="U979" s="131">
        <v>0</v>
      </c>
      <c r="V979" s="131">
        <v>0</v>
      </c>
      <c r="W979" s="131">
        <v>0</v>
      </c>
      <c r="X979" s="131">
        <v>0</v>
      </c>
      <c r="Y979" s="131">
        <v>0</v>
      </c>
      <c r="Z979" s="131">
        <v>0</v>
      </c>
      <c r="AA979" s="131">
        <v>0</v>
      </c>
      <c r="AB979" s="131">
        <v>0</v>
      </c>
      <c r="AC979" s="131">
        <v>0</v>
      </c>
      <c r="AD979" s="131">
        <v>0</v>
      </c>
      <c r="AE979" s="131">
        <v>0</v>
      </c>
      <c r="AF979" s="131">
        <v>0</v>
      </c>
      <c r="AG979" s="131">
        <v>0</v>
      </c>
      <c r="AH979" s="43">
        <v>0</v>
      </c>
    </row>
    <row r="980" spans="4:34">
      <c r="D980" s="62">
        <v>2027</v>
      </c>
      <c r="E980" s="62">
        <v>5</v>
      </c>
      <c r="F980" s="62">
        <v>2027</v>
      </c>
      <c r="G980" s="62">
        <v>2028</v>
      </c>
      <c r="H980" s="131">
        <v>0</v>
      </c>
      <c r="I980" s="131">
        <v>0</v>
      </c>
      <c r="J980" s="131">
        <v>0</v>
      </c>
      <c r="K980" s="131">
        <v>0</v>
      </c>
      <c r="L980" s="131">
        <v>0</v>
      </c>
      <c r="M980" s="131">
        <v>0</v>
      </c>
      <c r="N980" s="131">
        <v>0</v>
      </c>
      <c r="O980" s="131">
        <v>0</v>
      </c>
      <c r="P980" s="131">
        <v>0</v>
      </c>
      <c r="Q980" s="131">
        <v>0</v>
      </c>
      <c r="R980" s="131">
        <v>0</v>
      </c>
      <c r="S980" s="131">
        <v>0</v>
      </c>
      <c r="T980" s="131">
        <v>0</v>
      </c>
      <c r="U980" s="131">
        <v>0</v>
      </c>
      <c r="V980" s="131">
        <v>0</v>
      </c>
      <c r="W980" s="131">
        <v>0</v>
      </c>
      <c r="X980" s="131">
        <v>0</v>
      </c>
      <c r="Y980" s="131">
        <v>0</v>
      </c>
      <c r="Z980" s="131">
        <v>0</v>
      </c>
      <c r="AA980" s="131">
        <v>0</v>
      </c>
      <c r="AB980" s="131">
        <v>0</v>
      </c>
      <c r="AC980" s="131">
        <v>0</v>
      </c>
      <c r="AD980" s="131">
        <v>0</v>
      </c>
      <c r="AE980" s="131">
        <v>0</v>
      </c>
      <c r="AF980" s="131">
        <v>0</v>
      </c>
      <c r="AG980" s="131">
        <v>0</v>
      </c>
      <c r="AH980" s="43">
        <v>0</v>
      </c>
    </row>
    <row r="981" spans="4:34">
      <c r="D981" s="62">
        <v>2027</v>
      </c>
      <c r="E981" s="62">
        <v>6</v>
      </c>
      <c r="F981" s="62">
        <v>2027</v>
      </c>
      <c r="G981" s="62">
        <v>2028</v>
      </c>
      <c r="H981" s="131">
        <v>0</v>
      </c>
      <c r="I981" s="131">
        <v>0</v>
      </c>
      <c r="J981" s="131">
        <v>0</v>
      </c>
      <c r="K981" s="131">
        <v>0</v>
      </c>
      <c r="L981" s="131">
        <v>0</v>
      </c>
      <c r="M981" s="131">
        <v>0</v>
      </c>
      <c r="N981" s="131">
        <v>0</v>
      </c>
      <c r="O981" s="131">
        <v>0</v>
      </c>
      <c r="P981" s="131">
        <v>0</v>
      </c>
      <c r="Q981" s="131">
        <v>0</v>
      </c>
      <c r="R981" s="131">
        <v>0</v>
      </c>
      <c r="S981" s="131">
        <v>0</v>
      </c>
      <c r="T981" s="131">
        <v>0</v>
      </c>
      <c r="U981" s="131">
        <v>0</v>
      </c>
      <c r="V981" s="131">
        <v>0</v>
      </c>
      <c r="W981" s="131">
        <v>0</v>
      </c>
      <c r="X981" s="131">
        <v>0</v>
      </c>
      <c r="Y981" s="131">
        <v>0</v>
      </c>
      <c r="Z981" s="131">
        <v>0</v>
      </c>
      <c r="AA981" s="131">
        <v>0</v>
      </c>
      <c r="AB981" s="131">
        <v>0</v>
      </c>
      <c r="AC981" s="131">
        <v>0</v>
      </c>
      <c r="AD981" s="131">
        <v>0</v>
      </c>
      <c r="AE981" s="131">
        <v>0</v>
      </c>
      <c r="AF981" s="131">
        <v>0</v>
      </c>
      <c r="AG981" s="131">
        <v>0</v>
      </c>
      <c r="AH981" s="43">
        <v>0</v>
      </c>
    </row>
    <row r="982" spans="4:34">
      <c r="D982" s="62">
        <v>2027</v>
      </c>
      <c r="E982" s="62">
        <v>7</v>
      </c>
      <c r="F982" s="62">
        <v>2028</v>
      </c>
      <c r="G982" s="62">
        <v>2028</v>
      </c>
      <c r="H982" s="131">
        <v>0</v>
      </c>
      <c r="I982" s="131">
        <v>0</v>
      </c>
      <c r="J982" s="131">
        <v>0</v>
      </c>
      <c r="K982" s="131">
        <v>0</v>
      </c>
      <c r="L982" s="131">
        <v>0</v>
      </c>
      <c r="M982" s="131">
        <v>0</v>
      </c>
      <c r="N982" s="131">
        <v>0</v>
      </c>
      <c r="O982" s="131">
        <v>0</v>
      </c>
      <c r="P982" s="131">
        <v>0</v>
      </c>
      <c r="Q982" s="131">
        <v>0</v>
      </c>
      <c r="R982" s="131">
        <v>0</v>
      </c>
      <c r="S982" s="131">
        <v>0</v>
      </c>
      <c r="T982" s="131">
        <v>0</v>
      </c>
      <c r="U982" s="131">
        <v>0</v>
      </c>
      <c r="V982" s="131">
        <v>0</v>
      </c>
      <c r="W982" s="131">
        <v>0</v>
      </c>
      <c r="X982" s="131">
        <v>0</v>
      </c>
      <c r="Y982" s="131">
        <v>0</v>
      </c>
      <c r="Z982" s="131">
        <v>0</v>
      </c>
      <c r="AA982" s="131">
        <v>0</v>
      </c>
      <c r="AB982" s="131">
        <v>0</v>
      </c>
      <c r="AC982" s="131">
        <v>0</v>
      </c>
      <c r="AD982" s="131">
        <v>0</v>
      </c>
      <c r="AE982" s="131">
        <v>0</v>
      </c>
      <c r="AF982" s="131">
        <v>0</v>
      </c>
      <c r="AG982" s="131">
        <v>0</v>
      </c>
      <c r="AH982" s="43">
        <v>0</v>
      </c>
    </row>
    <row r="983" spans="4:34">
      <c r="D983" s="62">
        <v>2027</v>
      </c>
      <c r="E983" s="62">
        <v>8</v>
      </c>
      <c r="F983" s="62">
        <v>2028</v>
      </c>
      <c r="G983" s="62">
        <v>2028</v>
      </c>
      <c r="H983" s="131">
        <v>0</v>
      </c>
      <c r="I983" s="131">
        <v>0</v>
      </c>
      <c r="J983" s="131">
        <v>0</v>
      </c>
      <c r="K983" s="131">
        <v>0</v>
      </c>
      <c r="L983" s="131">
        <v>0</v>
      </c>
      <c r="M983" s="131">
        <v>0</v>
      </c>
      <c r="N983" s="131">
        <v>0</v>
      </c>
      <c r="O983" s="131">
        <v>0</v>
      </c>
      <c r="P983" s="131">
        <v>0</v>
      </c>
      <c r="Q983" s="131">
        <v>0</v>
      </c>
      <c r="R983" s="131">
        <v>0</v>
      </c>
      <c r="S983" s="131">
        <v>0</v>
      </c>
      <c r="T983" s="131">
        <v>0</v>
      </c>
      <c r="U983" s="131">
        <v>0</v>
      </c>
      <c r="V983" s="131">
        <v>0</v>
      </c>
      <c r="W983" s="131">
        <v>0</v>
      </c>
      <c r="X983" s="131">
        <v>0</v>
      </c>
      <c r="Y983" s="131">
        <v>0</v>
      </c>
      <c r="Z983" s="131">
        <v>0</v>
      </c>
      <c r="AA983" s="131">
        <v>0</v>
      </c>
      <c r="AB983" s="131">
        <v>0</v>
      </c>
      <c r="AC983" s="131">
        <v>0</v>
      </c>
      <c r="AD983" s="131">
        <v>0</v>
      </c>
      <c r="AE983" s="131">
        <v>0</v>
      </c>
      <c r="AF983" s="131">
        <v>0</v>
      </c>
      <c r="AG983" s="131">
        <v>0</v>
      </c>
      <c r="AH983" s="43">
        <v>0</v>
      </c>
    </row>
    <row r="984" spans="4:34">
      <c r="D984" s="62">
        <v>2027</v>
      </c>
      <c r="E984" s="62">
        <v>9</v>
      </c>
      <c r="F984" s="62">
        <v>2028</v>
      </c>
      <c r="G984" s="62">
        <v>2028</v>
      </c>
      <c r="H984" s="131">
        <v>0</v>
      </c>
      <c r="I984" s="131">
        <v>0</v>
      </c>
      <c r="J984" s="131">
        <v>0</v>
      </c>
      <c r="K984" s="131">
        <v>0</v>
      </c>
      <c r="L984" s="131">
        <v>0</v>
      </c>
      <c r="M984" s="131">
        <v>0</v>
      </c>
      <c r="N984" s="131">
        <v>0</v>
      </c>
      <c r="O984" s="131">
        <v>0</v>
      </c>
      <c r="P984" s="131">
        <v>0</v>
      </c>
      <c r="Q984" s="131">
        <v>0</v>
      </c>
      <c r="R984" s="131">
        <v>0</v>
      </c>
      <c r="S984" s="131">
        <v>0</v>
      </c>
      <c r="T984" s="131">
        <v>0</v>
      </c>
      <c r="U984" s="131">
        <v>0</v>
      </c>
      <c r="V984" s="131">
        <v>0</v>
      </c>
      <c r="W984" s="131">
        <v>0</v>
      </c>
      <c r="X984" s="131">
        <v>0</v>
      </c>
      <c r="Y984" s="131">
        <v>0</v>
      </c>
      <c r="Z984" s="131">
        <v>0</v>
      </c>
      <c r="AA984" s="131">
        <v>0</v>
      </c>
      <c r="AB984" s="131">
        <v>0</v>
      </c>
      <c r="AC984" s="131">
        <v>0</v>
      </c>
      <c r="AD984" s="131">
        <v>0</v>
      </c>
      <c r="AE984" s="131">
        <v>0</v>
      </c>
      <c r="AF984" s="131">
        <v>0</v>
      </c>
      <c r="AG984" s="131">
        <v>0</v>
      </c>
      <c r="AH984" s="43">
        <v>0</v>
      </c>
    </row>
    <row r="985" spans="4:34">
      <c r="D985" s="62">
        <v>2027</v>
      </c>
      <c r="E985" s="62">
        <v>10</v>
      </c>
      <c r="F985" s="62">
        <v>2028</v>
      </c>
      <c r="G985" s="62">
        <v>2028</v>
      </c>
      <c r="H985" s="131">
        <v>0</v>
      </c>
      <c r="I985" s="131">
        <v>0</v>
      </c>
      <c r="J985" s="131">
        <v>0</v>
      </c>
      <c r="K985" s="131">
        <v>0</v>
      </c>
      <c r="L985" s="131">
        <v>0</v>
      </c>
      <c r="M985" s="131">
        <v>0</v>
      </c>
      <c r="N985" s="131">
        <v>0</v>
      </c>
      <c r="O985" s="131">
        <v>0</v>
      </c>
      <c r="P985" s="131">
        <v>0</v>
      </c>
      <c r="Q985" s="131">
        <v>0</v>
      </c>
      <c r="R985" s="131">
        <v>0</v>
      </c>
      <c r="S985" s="131">
        <v>0</v>
      </c>
      <c r="T985" s="131">
        <v>0</v>
      </c>
      <c r="U985" s="131">
        <v>0</v>
      </c>
      <c r="V985" s="131">
        <v>0</v>
      </c>
      <c r="W985" s="131">
        <v>0</v>
      </c>
      <c r="X985" s="131">
        <v>0</v>
      </c>
      <c r="Y985" s="131">
        <v>0</v>
      </c>
      <c r="Z985" s="131">
        <v>0</v>
      </c>
      <c r="AA985" s="131">
        <v>0</v>
      </c>
      <c r="AB985" s="131">
        <v>0</v>
      </c>
      <c r="AC985" s="131">
        <v>0</v>
      </c>
      <c r="AD985" s="131">
        <v>0</v>
      </c>
      <c r="AE985" s="131">
        <v>0</v>
      </c>
      <c r="AF985" s="131">
        <v>0</v>
      </c>
      <c r="AG985" s="131">
        <v>0</v>
      </c>
      <c r="AH985" s="43">
        <v>0</v>
      </c>
    </row>
    <row r="986" spans="4:34">
      <c r="D986" s="62">
        <v>2027</v>
      </c>
      <c r="E986" s="62">
        <v>11</v>
      </c>
      <c r="F986" s="62">
        <v>2028</v>
      </c>
      <c r="G986" s="62">
        <v>2028</v>
      </c>
      <c r="H986" s="131">
        <v>0</v>
      </c>
      <c r="I986" s="131">
        <v>0</v>
      </c>
      <c r="J986" s="131">
        <v>0</v>
      </c>
      <c r="K986" s="131">
        <v>0</v>
      </c>
      <c r="L986" s="131">
        <v>0</v>
      </c>
      <c r="M986" s="131">
        <v>0</v>
      </c>
      <c r="N986" s="131">
        <v>0</v>
      </c>
      <c r="O986" s="131">
        <v>0</v>
      </c>
      <c r="P986" s="131">
        <v>0</v>
      </c>
      <c r="Q986" s="131">
        <v>0</v>
      </c>
      <c r="R986" s="131">
        <v>0</v>
      </c>
      <c r="S986" s="131">
        <v>0</v>
      </c>
      <c r="T986" s="131">
        <v>0</v>
      </c>
      <c r="U986" s="131">
        <v>0</v>
      </c>
      <c r="V986" s="131">
        <v>0</v>
      </c>
      <c r="W986" s="131">
        <v>0</v>
      </c>
      <c r="X986" s="131">
        <v>0</v>
      </c>
      <c r="Y986" s="131">
        <v>0</v>
      </c>
      <c r="Z986" s="131">
        <v>0</v>
      </c>
      <c r="AA986" s="131">
        <v>0</v>
      </c>
      <c r="AB986" s="131">
        <v>0</v>
      </c>
      <c r="AC986" s="131">
        <v>0</v>
      </c>
      <c r="AD986" s="131">
        <v>0</v>
      </c>
      <c r="AE986" s="131">
        <v>0</v>
      </c>
      <c r="AF986" s="131">
        <v>0</v>
      </c>
      <c r="AG986" s="131">
        <v>0</v>
      </c>
      <c r="AH986" s="43">
        <v>0</v>
      </c>
    </row>
    <row r="987" spans="4:34">
      <c r="D987" s="62">
        <v>2027</v>
      </c>
      <c r="E987" s="62">
        <v>12</v>
      </c>
      <c r="F987" s="62">
        <v>2028</v>
      </c>
      <c r="G987" s="62">
        <v>2028</v>
      </c>
      <c r="H987" s="131">
        <v>0</v>
      </c>
      <c r="I987" s="131">
        <v>0</v>
      </c>
      <c r="J987" s="131">
        <v>0</v>
      </c>
      <c r="K987" s="131">
        <v>0</v>
      </c>
      <c r="L987" s="131">
        <v>0</v>
      </c>
      <c r="M987" s="131">
        <v>0</v>
      </c>
      <c r="N987" s="131">
        <v>0</v>
      </c>
      <c r="O987" s="131">
        <v>0</v>
      </c>
      <c r="P987" s="131">
        <v>0</v>
      </c>
      <c r="Q987" s="131">
        <v>0</v>
      </c>
      <c r="R987" s="131">
        <v>0</v>
      </c>
      <c r="S987" s="131">
        <v>0</v>
      </c>
      <c r="T987" s="131">
        <v>0</v>
      </c>
      <c r="U987" s="131">
        <v>0</v>
      </c>
      <c r="V987" s="131">
        <v>0</v>
      </c>
      <c r="W987" s="131">
        <v>0</v>
      </c>
      <c r="X987" s="131">
        <v>0</v>
      </c>
      <c r="Y987" s="131">
        <v>0</v>
      </c>
      <c r="Z987" s="131">
        <v>0</v>
      </c>
      <c r="AA987" s="131">
        <v>0</v>
      </c>
      <c r="AB987" s="131">
        <v>0</v>
      </c>
      <c r="AC987" s="131">
        <v>0</v>
      </c>
      <c r="AD987" s="131">
        <v>0</v>
      </c>
      <c r="AE987" s="131">
        <v>0</v>
      </c>
      <c r="AF987" s="131">
        <v>0</v>
      </c>
      <c r="AG987" s="131">
        <v>0</v>
      </c>
      <c r="AH987" s="43">
        <v>0</v>
      </c>
    </row>
    <row r="988" spans="4:34">
      <c r="D988" s="62">
        <v>2028</v>
      </c>
      <c r="E988" s="62">
        <v>1</v>
      </c>
      <c r="F988" s="62">
        <v>2028</v>
      </c>
      <c r="G988" s="62">
        <v>2028</v>
      </c>
      <c r="H988" s="131">
        <v>0</v>
      </c>
      <c r="I988" s="131">
        <v>0</v>
      </c>
      <c r="J988" s="131">
        <v>0</v>
      </c>
      <c r="K988" s="131">
        <v>0</v>
      </c>
      <c r="L988" s="131">
        <v>0</v>
      </c>
      <c r="M988" s="131">
        <v>0</v>
      </c>
      <c r="N988" s="131">
        <v>0</v>
      </c>
      <c r="O988" s="131">
        <v>0</v>
      </c>
      <c r="P988" s="131">
        <v>0</v>
      </c>
      <c r="Q988" s="131">
        <v>0</v>
      </c>
      <c r="R988" s="131">
        <v>0</v>
      </c>
      <c r="S988" s="131">
        <v>0</v>
      </c>
      <c r="T988" s="131">
        <v>0</v>
      </c>
      <c r="U988" s="131">
        <v>0</v>
      </c>
      <c r="V988" s="131">
        <v>0</v>
      </c>
      <c r="W988" s="131">
        <v>0</v>
      </c>
      <c r="X988" s="131">
        <v>0</v>
      </c>
      <c r="Y988" s="131">
        <v>0</v>
      </c>
      <c r="Z988" s="131">
        <v>0</v>
      </c>
      <c r="AA988" s="131">
        <v>0</v>
      </c>
      <c r="AB988" s="131">
        <v>0</v>
      </c>
      <c r="AC988" s="131">
        <v>0</v>
      </c>
      <c r="AD988" s="131">
        <v>0</v>
      </c>
      <c r="AE988" s="131">
        <v>0</v>
      </c>
      <c r="AF988" s="131">
        <v>0</v>
      </c>
      <c r="AG988" s="131">
        <v>0</v>
      </c>
      <c r="AH988" s="43">
        <v>0</v>
      </c>
    </row>
    <row r="989" spans="4:34">
      <c r="D989" s="62">
        <v>2028</v>
      </c>
      <c r="E989" s="62">
        <v>2</v>
      </c>
      <c r="F989" s="62">
        <v>2028</v>
      </c>
      <c r="G989" s="62">
        <v>2028</v>
      </c>
      <c r="H989" s="131">
        <v>0</v>
      </c>
      <c r="I989" s="131">
        <v>0</v>
      </c>
      <c r="J989" s="131">
        <v>0</v>
      </c>
      <c r="K989" s="131">
        <v>0</v>
      </c>
      <c r="L989" s="131">
        <v>0</v>
      </c>
      <c r="M989" s="131">
        <v>0</v>
      </c>
      <c r="N989" s="131">
        <v>0</v>
      </c>
      <c r="O989" s="131">
        <v>0</v>
      </c>
      <c r="P989" s="131">
        <v>0</v>
      </c>
      <c r="Q989" s="131">
        <v>0</v>
      </c>
      <c r="R989" s="131">
        <v>0</v>
      </c>
      <c r="S989" s="131">
        <v>0</v>
      </c>
      <c r="T989" s="131">
        <v>0</v>
      </c>
      <c r="U989" s="131">
        <v>0</v>
      </c>
      <c r="V989" s="131">
        <v>0</v>
      </c>
      <c r="W989" s="131">
        <v>0</v>
      </c>
      <c r="X989" s="131">
        <v>0</v>
      </c>
      <c r="Y989" s="131">
        <v>0</v>
      </c>
      <c r="Z989" s="131">
        <v>0</v>
      </c>
      <c r="AA989" s="131">
        <v>0</v>
      </c>
      <c r="AB989" s="131">
        <v>0</v>
      </c>
      <c r="AC989" s="131">
        <v>0</v>
      </c>
      <c r="AD989" s="131">
        <v>0</v>
      </c>
      <c r="AE989" s="131">
        <v>0</v>
      </c>
      <c r="AF989" s="131">
        <v>0</v>
      </c>
      <c r="AG989" s="131">
        <v>0</v>
      </c>
      <c r="AH989" s="43">
        <v>0</v>
      </c>
    </row>
    <row r="990" spans="4:34">
      <c r="D990" s="62">
        <v>2028</v>
      </c>
      <c r="E990" s="62">
        <v>3</v>
      </c>
      <c r="F990" s="62">
        <v>2028</v>
      </c>
      <c r="G990" s="62">
        <v>2028</v>
      </c>
      <c r="H990" s="131">
        <v>0</v>
      </c>
      <c r="I990" s="131">
        <v>0</v>
      </c>
      <c r="J990" s="131">
        <v>0</v>
      </c>
      <c r="K990" s="131">
        <v>0</v>
      </c>
      <c r="L990" s="131">
        <v>0</v>
      </c>
      <c r="M990" s="131">
        <v>0</v>
      </c>
      <c r="N990" s="131">
        <v>0</v>
      </c>
      <c r="O990" s="131">
        <v>0</v>
      </c>
      <c r="P990" s="131">
        <v>0</v>
      </c>
      <c r="Q990" s="131">
        <v>0</v>
      </c>
      <c r="R990" s="131">
        <v>0</v>
      </c>
      <c r="S990" s="131">
        <v>0</v>
      </c>
      <c r="T990" s="131">
        <v>0</v>
      </c>
      <c r="U990" s="131">
        <v>0</v>
      </c>
      <c r="V990" s="131">
        <v>0</v>
      </c>
      <c r="W990" s="131">
        <v>0</v>
      </c>
      <c r="X990" s="131">
        <v>0</v>
      </c>
      <c r="Y990" s="131">
        <v>0</v>
      </c>
      <c r="Z990" s="131">
        <v>0</v>
      </c>
      <c r="AA990" s="131">
        <v>0</v>
      </c>
      <c r="AB990" s="131">
        <v>0</v>
      </c>
      <c r="AC990" s="131">
        <v>0</v>
      </c>
      <c r="AD990" s="131">
        <v>0</v>
      </c>
      <c r="AE990" s="131">
        <v>0</v>
      </c>
      <c r="AF990" s="131">
        <v>0</v>
      </c>
      <c r="AG990" s="131">
        <v>0</v>
      </c>
      <c r="AH990" s="43">
        <v>0</v>
      </c>
    </row>
    <row r="991" spans="4:34">
      <c r="D991" s="62">
        <v>2028</v>
      </c>
      <c r="E991" s="62">
        <v>4</v>
      </c>
      <c r="F991" s="62">
        <v>2028</v>
      </c>
      <c r="G991" s="62">
        <v>2028</v>
      </c>
      <c r="H991" s="131">
        <v>0</v>
      </c>
      <c r="I991" s="131">
        <v>0</v>
      </c>
      <c r="J991" s="131">
        <v>0</v>
      </c>
      <c r="K991" s="131">
        <v>0</v>
      </c>
      <c r="L991" s="131">
        <v>0</v>
      </c>
      <c r="M991" s="131">
        <v>0</v>
      </c>
      <c r="N991" s="131">
        <v>0</v>
      </c>
      <c r="O991" s="131">
        <v>0</v>
      </c>
      <c r="P991" s="131">
        <v>0</v>
      </c>
      <c r="Q991" s="131">
        <v>0</v>
      </c>
      <c r="R991" s="131">
        <v>0</v>
      </c>
      <c r="S991" s="131">
        <v>0</v>
      </c>
      <c r="T991" s="131">
        <v>0</v>
      </c>
      <c r="U991" s="131">
        <v>0</v>
      </c>
      <c r="V991" s="131">
        <v>0</v>
      </c>
      <c r="W991" s="131">
        <v>0</v>
      </c>
      <c r="X991" s="131">
        <v>0</v>
      </c>
      <c r="Y991" s="131">
        <v>0</v>
      </c>
      <c r="Z991" s="131">
        <v>0</v>
      </c>
      <c r="AA991" s="131">
        <v>0</v>
      </c>
      <c r="AB991" s="131">
        <v>0</v>
      </c>
      <c r="AC991" s="131">
        <v>0</v>
      </c>
      <c r="AD991" s="131">
        <v>0</v>
      </c>
      <c r="AE991" s="131">
        <v>0</v>
      </c>
      <c r="AF991" s="131">
        <v>0</v>
      </c>
      <c r="AG991" s="131">
        <v>0</v>
      </c>
      <c r="AH991" s="43">
        <v>0</v>
      </c>
    </row>
    <row r="992" spans="4:34">
      <c r="D992" s="62">
        <v>2028</v>
      </c>
      <c r="E992" s="62">
        <v>5</v>
      </c>
      <c r="F992" s="62">
        <v>2028</v>
      </c>
      <c r="G992" s="62">
        <v>2029</v>
      </c>
      <c r="H992" s="131">
        <v>0</v>
      </c>
      <c r="I992" s="131">
        <v>0</v>
      </c>
      <c r="J992" s="131">
        <v>0</v>
      </c>
      <c r="K992" s="131">
        <v>0</v>
      </c>
      <c r="L992" s="131">
        <v>0</v>
      </c>
      <c r="M992" s="131">
        <v>0</v>
      </c>
      <c r="N992" s="131">
        <v>0</v>
      </c>
      <c r="O992" s="131">
        <v>0</v>
      </c>
      <c r="P992" s="131">
        <v>0</v>
      </c>
      <c r="Q992" s="131">
        <v>0</v>
      </c>
      <c r="R992" s="131">
        <v>0</v>
      </c>
      <c r="S992" s="131">
        <v>0</v>
      </c>
      <c r="T992" s="131">
        <v>0</v>
      </c>
      <c r="U992" s="131">
        <v>0</v>
      </c>
      <c r="V992" s="131">
        <v>0</v>
      </c>
      <c r="W992" s="131">
        <v>0</v>
      </c>
      <c r="X992" s="131">
        <v>0</v>
      </c>
      <c r="Y992" s="131">
        <v>0</v>
      </c>
      <c r="Z992" s="131">
        <v>0</v>
      </c>
      <c r="AA992" s="131">
        <v>0</v>
      </c>
      <c r="AB992" s="131">
        <v>0</v>
      </c>
      <c r="AC992" s="131">
        <v>0</v>
      </c>
      <c r="AD992" s="131">
        <v>0</v>
      </c>
      <c r="AE992" s="131">
        <v>0</v>
      </c>
      <c r="AF992" s="131">
        <v>0</v>
      </c>
      <c r="AG992" s="131">
        <v>0</v>
      </c>
      <c r="AH992" s="43">
        <v>0</v>
      </c>
    </row>
    <row r="993" spans="4:34">
      <c r="D993" s="62">
        <v>2028</v>
      </c>
      <c r="E993" s="62">
        <v>6</v>
      </c>
      <c r="F993" s="62">
        <v>2028</v>
      </c>
      <c r="G993" s="62">
        <v>2029</v>
      </c>
      <c r="H993" s="131">
        <v>0</v>
      </c>
      <c r="I993" s="131">
        <v>0</v>
      </c>
      <c r="J993" s="131">
        <v>0</v>
      </c>
      <c r="K993" s="131">
        <v>0</v>
      </c>
      <c r="L993" s="131">
        <v>0</v>
      </c>
      <c r="M993" s="131">
        <v>0</v>
      </c>
      <c r="N993" s="131">
        <v>0</v>
      </c>
      <c r="O993" s="131">
        <v>0</v>
      </c>
      <c r="P993" s="131">
        <v>0</v>
      </c>
      <c r="Q993" s="131">
        <v>0</v>
      </c>
      <c r="R993" s="131">
        <v>0</v>
      </c>
      <c r="S993" s="131">
        <v>0</v>
      </c>
      <c r="T993" s="131">
        <v>0</v>
      </c>
      <c r="U993" s="131">
        <v>0</v>
      </c>
      <c r="V993" s="131">
        <v>0</v>
      </c>
      <c r="W993" s="131">
        <v>0</v>
      </c>
      <c r="X993" s="131">
        <v>0</v>
      </c>
      <c r="Y993" s="131">
        <v>0</v>
      </c>
      <c r="Z993" s="131">
        <v>0</v>
      </c>
      <c r="AA993" s="131">
        <v>0</v>
      </c>
      <c r="AB993" s="131">
        <v>0</v>
      </c>
      <c r="AC993" s="131">
        <v>0</v>
      </c>
      <c r="AD993" s="131">
        <v>0</v>
      </c>
      <c r="AE993" s="131">
        <v>0</v>
      </c>
      <c r="AF993" s="131">
        <v>0</v>
      </c>
      <c r="AG993" s="131">
        <v>0</v>
      </c>
      <c r="AH993" s="43">
        <v>0</v>
      </c>
    </row>
    <row r="994" spans="4:34">
      <c r="D994" s="62">
        <v>2028</v>
      </c>
      <c r="E994" s="62">
        <v>7</v>
      </c>
      <c r="F994" s="62">
        <v>2029</v>
      </c>
      <c r="G994" s="62">
        <v>2029</v>
      </c>
      <c r="H994" s="131">
        <v>0</v>
      </c>
      <c r="I994" s="131">
        <v>0</v>
      </c>
      <c r="J994" s="131">
        <v>0</v>
      </c>
      <c r="K994" s="131">
        <v>0</v>
      </c>
      <c r="L994" s="131">
        <v>0</v>
      </c>
      <c r="M994" s="131">
        <v>0</v>
      </c>
      <c r="N994" s="131">
        <v>0</v>
      </c>
      <c r="O994" s="131">
        <v>0</v>
      </c>
      <c r="P994" s="131">
        <v>0</v>
      </c>
      <c r="Q994" s="131">
        <v>0</v>
      </c>
      <c r="R994" s="131">
        <v>0</v>
      </c>
      <c r="S994" s="131">
        <v>0</v>
      </c>
      <c r="T994" s="131">
        <v>0</v>
      </c>
      <c r="U994" s="131">
        <v>0</v>
      </c>
      <c r="V994" s="131">
        <v>0</v>
      </c>
      <c r="W994" s="131">
        <v>0</v>
      </c>
      <c r="X994" s="131">
        <v>0</v>
      </c>
      <c r="Y994" s="131">
        <v>0</v>
      </c>
      <c r="Z994" s="131">
        <v>0</v>
      </c>
      <c r="AA994" s="131">
        <v>0</v>
      </c>
      <c r="AB994" s="131">
        <v>0</v>
      </c>
      <c r="AC994" s="131">
        <v>0</v>
      </c>
      <c r="AD994" s="131">
        <v>0</v>
      </c>
      <c r="AE994" s="131">
        <v>0</v>
      </c>
      <c r="AF994" s="131">
        <v>0</v>
      </c>
      <c r="AG994" s="131">
        <v>0</v>
      </c>
      <c r="AH994" s="43">
        <v>0</v>
      </c>
    </row>
    <row r="995" spans="4:34">
      <c r="D995" s="62">
        <v>2028</v>
      </c>
      <c r="E995" s="62">
        <v>8</v>
      </c>
      <c r="F995" s="62">
        <v>2029</v>
      </c>
      <c r="G995" s="62">
        <v>2029</v>
      </c>
      <c r="H995" s="131">
        <v>0</v>
      </c>
      <c r="I995" s="131">
        <v>0</v>
      </c>
      <c r="J995" s="131">
        <v>0</v>
      </c>
      <c r="K995" s="131">
        <v>0</v>
      </c>
      <c r="L995" s="131">
        <v>0</v>
      </c>
      <c r="M995" s="131">
        <v>0</v>
      </c>
      <c r="N995" s="131">
        <v>0</v>
      </c>
      <c r="O995" s="131">
        <v>0</v>
      </c>
      <c r="P995" s="131">
        <v>0</v>
      </c>
      <c r="Q995" s="131">
        <v>0</v>
      </c>
      <c r="R995" s="131">
        <v>0</v>
      </c>
      <c r="S995" s="131">
        <v>0</v>
      </c>
      <c r="T995" s="131">
        <v>0</v>
      </c>
      <c r="U995" s="131">
        <v>0</v>
      </c>
      <c r="V995" s="131">
        <v>0</v>
      </c>
      <c r="W995" s="131">
        <v>0</v>
      </c>
      <c r="X995" s="131">
        <v>0</v>
      </c>
      <c r="Y995" s="131">
        <v>0</v>
      </c>
      <c r="Z995" s="131">
        <v>0</v>
      </c>
      <c r="AA995" s="131">
        <v>0</v>
      </c>
      <c r="AB995" s="131">
        <v>0</v>
      </c>
      <c r="AC995" s="131">
        <v>0</v>
      </c>
      <c r="AD995" s="131">
        <v>0</v>
      </c>
      <c r="AE995" s="131">
        <v>0</v>
      </c>
      <c r="AF995" s="131">
        <v>0</v>
      </c>
      <c r="AG995" s="131">
        <v>0</v>
      </c>
      <c r="AH995" s="43">
        <v>0</v>
      </c>
    </row>
    <row r="996" spans="4:34">
      <c r="D996" s="62">
        <v>2028</v>
      </c>
      <c r="E996" s="62">
        <v>9</v>
      </c>
      <c r="F996" s="62">
        <v>2029</v>
      </c>
      <c r="G996" s="62">
        <v>2029</v>
      </c>
      <c r="H996" s="131">
        <v>0</v>
      </c>
      <c r="I996" s="131">
        <v>0</v>
      </c>
      <c r="J996" s="131">
        <v>0</v>
      </c>
      <c r="K996" s="131">
        <v>0</v>
      </c>
      <c r="L996" s="131">
        <v>0</v>
      </c>
      <c r="M996" s="131">
        <v>0</v>
      </c>
      <c r="N996" s="131">
        <v>0</v>
      </c>
      <c r="O996" s="131">
        <v>0</v>
      </c>
      <c r="P996" s="131">
        <v>0</v>
      </c>
      <c r="Q996" s="131">
        <v>0</v>
      </c>
      <c r="R996" s="131">
        <v>0</v>
      </c>
      <c r="S996" s="131">
        <v>0</v>
      </c>
      <c r="T996" s="131">
        <v>0</v>
      </c>
      <c r="U996" s="131">
        <v>0</v>
      </c>
      <c r="V996" s="131">
        <v>0</v>
      </c>
      <c r="W996" s="131">
        <v>0</v>
      </c>
      <c r="X996" s="131">
        <v>0</v>
      </c>
      <c r="Y996" s="131">
        <v>0</v>
      </c>
      <c r="Z996" s="131">
        <v>0</v>
      </c>
      <c r="AA996" s="131">
        <v>0</v>
      </c>
      <c r="AB996" s="131">
        <v>0</v>
      </c>
      <c r="AC996" s="131">
        <v>0</v>
      </c>
      <c r="AD996" s="131">
        <v>0</v>
      </c>
      <c r="AE996" s="131">
        <v>0</v>
      </c>
      <c r="AF996" s="131">
        <v>0</v>
      </c>
      <c r="AG996" s="131">
        <v>0</v>
      </c>
      <c r="AH996" s="43">
        <v>0</v>
      </c>
    </row>
    <row r="997" spans="4:34">
      <c r="D997" s="62">
        <v>2028</v>
      </c>
      <c r="E997" s="62">
        <v>10</v>
      </c>
      <c r="F997" s="62">
        <v>2029</v>
      </c>
      <c r="G997" s="62">
        <v>2029</v>
      </c>
      <c r="H997" s="131">
        <v>0</v>
      </c>
      <c r="I997" s="131">
        <v>0</v>
      </c>
      <c r="J997" s="131">
        <v>0</v>
      </c>
      <c r="K997" s="131">
        <v>0</v>
      </c>
      <c r="L997" s="131">
        <v>0</v>
      </c>
      <c r="M997" s="131">
        <v>0</v>
      </c>
      <c r="N997" s="131">
        <v>0</v>
      </c>
      <c r="O997" s="131">
        <v>0</v>
      </c>
      <c r="P997" s="131">
        <v>0</v>
      </c>
      <c r="Q997" s="131">
        <v>0</v>
      </c>
      <c r="R997" s="131">
        <v>0</v>
      </c>
      <c r="S997" s="131">
        <v>0</v>
      </c>
      <c r="T997" s="131">
        <v>0</v>
      </c>
      <c r="U997" s="131">
        <v>0</v>
      </c>
      <c r="V997" s="131">
        <v>0</v>
      </c>
      <c r="W997" s="131">
        <v>0</v>
      </c>
      <c r="X997" s="131">
        <v>0</v>
      </c>
      <c r="Y997" s="131">
        <v>0</v>
      </c>
      <c r="Z997" s="131">
        <v>0</v>
      </c>
      <c r="AA997" s="131">
        <v>0</v>
      </c>
      <c r="AB997" s="131">
        <v>0</v>
      </c>
      <c r="AC997" s="131">
        <v>0</v>
      </c>
      <c r="AD997" s="131">
        <v>0</v>
      </c>
      <c r="AE997" s="131">
        <v>0</v>
      </c>
      <c r="AF997" s="131">
        <v>0</v>
      </c>
      <c r="AG997" s="131">
        <v>0</v>
      </c>
      <c r="AH997" s="43">
        <v>0</v>
      </c>
    </row>
    <row r="998" spans="4:34">
      <c r="D998" s="62">
        <v>2028</v>
      </c>
      <c r="E998" s="62">
        <v>11</v>
      </c>
      <c r="F998" s="62">
        <v>2029</v>
      </c>
      <c r="G998" s="62">
        <v>2029</v>
      </c>
      <c r="H998" s="131">
        <v>0</v>
      </c>
      <c r="I998" s="131">
        <v>0</v>
      </c>
      <c r="J998" s="131">
        <v>0</v>
      </c>
      <c r="K998" s="131">
        <v>0</v>
      </c>
      <c r="L998" s="131">
        <v>0</v>
      </c>
      <c r="M998" s="131">
        <v>0</v>
      </c>
      <c r="N998" s="131">
        <v>0</v>
      </c>
      <c r="O998" s="131">
        <v>0</v>
      </c>
      <c r="P998" s="131">
        <v>0</v>
      </c>
      <c r="Q998" s="131">
        <v>0</v>
      </c>
      <c r="R998" s="131">
        <v>0</v>
      </c>
      <c r="S998" s="131">
        <v>0</v>
      </c>
      <c r="T998" s="131">
        <v>0</v>
      </c>
      <c r="U998" s="131">
        <v>0</v>
      </c>
      <c r="V998" s="131">
        <v>0</v>
      </c>
      <c r="W998" s="131">
        <v>0</v>
      </c>
      <c r="X998" s="131">
        <v>0</v>
      </c>
      <c r="Y998" s="131">
        <v>0</v>
      </c>
      <c r="Z998" s="131">
        <v>0</v>
      </c>
      <c r="AA998" s="131">
        <v>0</v>
      </c>
      <c r="AB998" s="131">
        <v>0</v>
      </c>
      <c r="AC998" s="131">
        <v>0</v>
      </c>
      <c r="AD998" s="131">
        <v>0</v>
      </c>
      <c r="AE998" s="131">
        <v>0</v>
      </c>
      <c r="AF998" s="131">
        <v>0</v>
      </c>
      <c r="AG998" s="131">
        <v>0</v>
      </c>
      <c r="AH998" s="43">
        <v>0</v>
      </c>
    </row>
    <row r="999" spans="4:34">
      <c r="D999" s="62">
        <v>2028</v>
      </c>
      <c r="E999" s="62">
        <v>12</v>
      </c>
      <c r="F999" s="62">
        <v>2029</v>
      </c>
      <c r="G999" s="62">
        <v>2029</v>
      </c>
      <c r="H999" s="131">
        <v>0</v>
      </c>
      <c r="I999" s="131">
        <v>0</v>
      </c>
      <c r="J999" s="131">
        <v>0</v>
      </c>
      <c r="K999" s="131">
        <v>0</v>
      </c>
      <c r="L999" s="131">
        <v>0</v>
      </c>
      <c r="M999" s="131">
        <v>0</v>
      </c>
      <c r="N999" s="131">
        <v>0</v>
      </c>
      <c r="O999" s="131">
        <v>0</v>
      </c>
      <c r="P999" s="131">
        <v>0</v>
      </c>
      <c r="Q999" s="131">
        <v>0</v>
      </c>
      <c r="R999" s="131">
        <v>0</v>
      </c>
      <c r="S999" s="131">
        <v>0</v>
      </c>
      <c r="T999" s="131">
        <v>0</v>
      </c>
      <c r="U999" s="131">
        <v>0</v>
      </c>
      <c r="V999" s="131">
        <v>0</v>
      </c>
      <c r="W999" s="131">
        <v>0</v>
      </c>
      <c r="X999" s="131">
        <v>0</v>
      </c>
      <c r="Y999" s="131">
        <v>0</v>
      </c>
      <c r="Z999" s="131">
        <v>0</v>
      </c>
      <c r="AA999" s="131">
        <v>0</v>
      </c>
      <c r="AB999" s="131">
        <v>0</v>
      </c>
      <c r="AC999" s="131">
        <v>0</v>
      </c>
      <c r="AD999" s="131">
        <v>0</v>
      </c>
      <c r="AE999" s="131">
        <v>0</v>
      </c>
      <c r="AF999" s="131">
        <v>0</v>
      </c>
      <c r="AG999" s="131">
        <v>0</v>
      </c>
      <c r="AH999" s="43">
        <v>0</v>
      </c>
    </row>
    <row r="1000" spans="4:34">
      <c r="D1000" s="62">
        <v>2029</v>
      </c>
      <c r="E1000" s="62">
        <v>1</v>
      </c>
      <c r="F1000" s="62">
        <v>2029</v>
      </c>
      <c r="G1000" s="62">
        <v>2029</v>
      </c>
      <c r="H1000" s="131">
        <v>0</v>
      </c>
      <c r="I1000" s="131">
        <v>0</v>
      </c>
      <c r="J1000" s="131">
        <v>0</v>
      </c>
      <c r="K1000" s="131">
        <v>0</v>
      </c>
      <c r="L1000" s="131">
        <v>0</v>
      </c>
      <c r="M1000" s="131">
        <v>0</v>
      </c>
      <c r="N1000" s="131">
        <v>0</v>
      </c>
      <c r="O1000" s="131">
        <v>0</v>
      </c>
      <c r="P1000" s="131">
        <v>0</v>
      </c>
      <c r="Q1000" s="131">
        <v>0</v>
      </c>
      <c r="R1000" s="131">
        <v>0</v>
      </c>
      <c r="S1000" s="131">
        <v>0</v>
      </c>
      <c r="T1000" s="131">
        <v>0</v>
      </c>
      <c r="U1000" s="131">
        <v>0</v>
      </c>
      <c r="V1000" s="131">
        <v>0</v>
      </c>
      <c r="W1000" s="131">
        <v>0</v>
      </c>
      <c r="X1000" s="131">
        <v>0</v>
      </c>
      <c r="Y1000" s="131">
        <v>0</v>
      </c>
      <c r="Z1000" s="131">
        <v>0</v>
      </c>
      <c r="AA1000" s="131">
        <v>0</v>
      </c>
      <c r="AB1000" s="131">
        <v>0</v>
      </c>
      <c r="AC1000" s="131">
        <v>0</v>
      </c>
      <c r="AD1000" s="131">
        <v>0</v>
      </c>
      <c r="AE1000" s="131">
        <v>0</v>
      </c>
      <c r="AF1000" s="131">
        <v>0</v>
      </c>
      <c r="AG1000" s="131">
        <v>0</v>
      </c>
      <c r="AH1000" s="43">
        <v>0</v>
      </c>
    </row>
    <row r="1001" spans="4:34">
      <c r="D1001" s="62">
        <v>2029</v>
      </c>
      <c r="E1001" s="62">
        <v>2</v>
      </c>
      <c r="F1001" s="62">
        <v>2029</v>
      </c>
      <c r="G1001" s="62">
        <v>2029</v>
      </c>
      <c r="H1001" s="131">
        <v>0</v>
      </c>
      <c r="I1001" s="131">
        <v>0</v>
      </c>
      <c r="J1001" s="131">
        <v>0</v>
      </c>
      <c r="K1001" s="131">
        <v>0</v>
      </c>
      <c r="L1001" s="131">
        <v>0</v>
      </c>
      <c r="M1001" s="131">
        <v>0</v>
      </c>
      <c r="N1001" s="131">
        <v>0</v>
      </c>
      <c r="O1001" s="131">
        <v>0</v>
      </c>
      <c r="P1001" s="131">
        <v>0</v>
      </c>
      <c r="Q1001" s="131">
        <v>0</v>
      </c>
      <c r="R1001" s="131">
        <v>0</v>
      </c>
      <c r="S1001" s="131">
        <v>0</v>
      </c>
      <c r="T1001" s="131">
        <v>0</v>
      </c>
      <c r="U1001" s="131">
        <v>0</v>
      </c>
      <c r="V1001" s="131">
        <v>0</v>
      </c>
      <c r="W1001" s="131">
        <v>0</v>
      </c>
      <c r="X1001" s="131">
        <v>0</v>
      </c>
      <c r="Y1001" s="131">
        <v>0</v>
      </c>
      <c r="Z1001" s="131">
        <v>0</v>
      </c>
      <c r="AA1001" s="131">
        <v>0</v>
      </c>
      <c r="AB1001" s="131">
        <v>0</v>
      </c>
      <c r="AC1001" s="131">
        <v>0</v>
      </c>
      <c r="AD1001" s="131">
        <v>0</v>
      </c>
      <c r="AE1001" s="131">
        <v>0</v>
      </c>
      <c r="AF1001" s="131">
        <v>0</v>
      </c>
      <c r="AG1001" s="131">
        <v>0</v>
      </c>
      <c r="AH1001" s="43">
        <v>0</v>
      </c>
    </row>
    <row r="1002" spans="4:34">
      <c r="D1002" s="62">
        <v>2029</v>
      </c>
      <c r="E1002" s="62">
        <v>3</v>
      </c>
      <c r="F1002" s="62">
        <v>2029</v>
      </c>
      <c r="G1002" s="62">
        <v>2029</v>
      </c>
      <c r="H1002" s="131">
        <v>0</v>
      </c>
      <c r="I1002" s="131">
        <v>0</v>
      </c>
      <c r="J1002" s="131">
        <v>0</v>
      </c>
      <c r="K1002" s="131">
        <v>0</v>
      </c>
      <c r="L1002" s="131">
        <v>0</v>
      </c>
      <c r="M1002" s="131">
        <v>0</v>
      </c>
      <c r="N1002" s="131">
        <v>0</v>
      </c>
      <c r="O1002" s="131">
        <v>0</v>
      </c>
      <c r="P1002" s="131">
        <v>0</v>
      </c>
      <c r="Q1002" s="131">
        <v>0</v>
      </c>
      <c r="R1002" s="131">
        <v>0</v>
      </c>
      <c r="S1002" s="131">
        <v>0</v>
      </c>
      <c r="T1002" s="131">
        <v>0</v>
      </c>
      <c r="U1002" s="131">
        <v>0</v>
      </c>
      <c r="V1002" s="131">
        <v>0</v>
      </c>
      <c r="W1002" s="131">
        <v>0</v>
      </c>
      <c r="X1002" s="131">
        <v>0</v>
      </c>
      <c r="Y1002" s="131">
        <v>0</v>
      </c>
      <c r="Z1002" s="131">
        <v>0</v>
      </c>
      <c r="AA1002" s="131">
        <v>0</v>
      </c>
      <c r="AB1002" s="131">
        <v>0</v>
      </c>
      <c r="AC1002" s="131">
        <v>0</v>
      </c>
      <c r="AD1002" s="131">
        <v>0</v>
      </c>
      <c r="AE1002" s="131">
        <v>0</v>
      </c>
      <c r="AF1002" s="131">
        <v>0</v>
      </c>
      <c r="AG1002" s="131">
        <v>0</v>
      </c>
      <c r="AH1002" s="43">
        <v>0</v>
      </c>
    </row>
    <row r="1003" spans="4:34">
      <c r="D1003" s="62">
        <v>2029</v>
      </c>
      <c r="E1003" s="62">
        <v>4</v>
      </c>
      <c r="F1003" s="62">
        <v>2029</v>
      </c>
      <c r="G1003" s="62">
        <v>2029</v>
      </c>
      <c r="H1003" s="131">
        <v>0</v>
      </c>
      <c r="I1003" s="131">
        <v>0</v>
      </c>
      <c r="J1003" s="131">
        <v>0</v>
      </c>
      <c r="K1003" s="131">
        <v>0</v>
      </c>
      <c r="L1003" s="131">
        <v>0</v>
      </c>
      <c r="M1003" s="131">
        <v>0</v>
      </c>
      <c r="N1003" s="131">
        <v>0</v>
      </c>
      <c r="O1003" s="131">
        <v>0</v>
      </c>
      <c r="P1003" s="131">
        <v>0</v>
      </c>
      <c r="Q1003" s="131">
        <v>0</v>
      </c>
      <c r="R1003" s="131">
        <v>0</v>
      </c>
      <c r="S1003" s="131">
        <v>0</v>
      </c>
      <c r="T1003" s="131">
        <v>0</v>
      </c>
      <c r="U1003" s="131">
        <v>0</v>
      </c>
      <c r="V1003" s="131">
        <v>0</v>
      </c>
      <c r="W1003" s="131">
        <v>0</v>
      </c>
      <c r="X1003" s="131">
        <v>0</v>
      </c>
      <c r="Y1003" s="131">
        <v>0</v>
      </c>
      <c r="Z1003" s="131">
        <v>0</v>
      </c>
      <c r="AA1003" s="131">
        <v>0</v>
      </c>
      <c r="AB1003" s="131">
        <v>0</v>
      </c>
      <c r="AC1003" s="131">
        <v>0</v>
      </c>
      <c r="AD1003" s="131">
        <v>0</v>
      </c>
      <c r="AE1003" s="131">
        <v>0</v>
      </c>
      <c r="AF1003" s="131">
        <v>0</v>
      </c>
      <c r="AG1003" s="131">
        <v>0</v>
      </c>
      <c r="AH1003" s="43">
        <v>0</v>
      </c>
    </row>
    <row r="1004" spans="4:34">
      <c r="D1004" s="62">
        <v>2029</v>
      </c>
      <c r="E1004" s="62">
        <v>5</v>
      </c>
      <c r="F1004" s="62">
        <v>2029</v>
      </c>
      <c r="G1004" s="62">
        <v>2030</v>
      </c>
      <c r="H1004" s="131">
        <v>0</v>
      </c>
      <c r="I1004" s="131">
        <v>0</v>
      </c>
      <c r="J1004" s="131">
        <v>0</v>
      </c>
      <c r="K1004" s="131">
        <v>0</v>
      </c>
      <c r="L1004" s="131">
        <v>0</v>
      </c>
      <c r="M1004" s="131">
        <v>0</v>
      </c>
      <c r="N1004" s="131">
        <v>0</v>
      </c>
      <c r="O1004" s="131">
        <v>0</v>
      </c>
      <c r="P1004" s="131">
        <v>0</v>
      </c>
      <c r="Q1004" s="131">
        <v>0</v>
      </c>
      <c r="R1004" s="131">
        <v>0</v>
      </c>
      <c r="S1004" s="131">
        <v>0</v>
      </c>
      <c r="T1004" s="131">
        <v>0</v>
      </c>
      <c r="U1004" s="131">
        <v>0</v>
      </c>
      <c r="V1004" s="131">
        <v>0</v>
      </c>
      <c r="W1004" s="131">
        <v>0</v>
      </c>
      <c r="X1004" s="131">
        <v>0</v>
      </c>
      <c r="Y1004" s="131">
        <v>0</v>
      </c>
      <c r="Z1004" s="131">
        <v>0</v>
      </c>
      <c r="AA1004" s="131">
        <v>0</v>
      </c>
      <c r="AB1004" s="131">
        <v>0</v>
      </c>
      <c r="AC1004" s="131">
        <v>0</v>
      </c>
      <c r="AD1004" s="131">
        <v>0</v>
      </c>
      <c r="AE1004" s="131">
        <v>0</v>
      </c>
      <c r="AF1004" s="131">
        <v>0</v>
      </c>
      <c r="AG1004" s="131">
        <v>0</v>
      </c>
      <c r="AH1004" s="43">
        <v>0</v>
      </c>
    </row>
    <row r="1005" spans="4:34">
      <c r="D1005" s="62">
        <v>2029</v>
      </c>
      <c r="E1005" s="62">
        <v>6</v>
      </c>
      <c r="F1005" s="62">
        <v>2029</v>
      </c>
      <c r="G1005" s="62">
        <v>2030</v>
      </c>
      <c r="H1005" s="131">
        <v>0</v>
      </c>
      <c r="I1005" s="131">
        <v>0</v>
      </c>
      <c r="J1005" s="131">
        <v>0</v>
      </c>
      <c r="K1005" s="131">
        <v>0</v>
      </c>
      <c r="L1005" s="131">
        <v>0</v>
      </c>
      <c r="M1005" s="131">
        <v>0</v>
      </c>
      <c r="N1005" s="131">
        <v>0</v>
      </c>
      <c r="O1005" s="131">
        <v>0</v>
      </c>
      <c r="P1005" s="131">
        <v>0</v>
      </c>
      <c r="Q1005" s="131">
        <v>0</v>
      </c>
      <c r="R1005" s="131">
        <v>0</v>
      </c>
      <c r="S1005" s="131">
        <v>0</v>
      </c>
      <c r="T1005" s="131">
        <v>0</v>
      </c>
      <c r="U1005" s="131">
        <v>0</v>
      </c>
      <c r="V1005" s="131">
        <v>0</v>
      </c>
      <c r="W1005" s="131">
        <v>0</v>
      </c>
      <c r="X1005" s="131">
        <v>0</v>
      </c>
      <c r="Y1005" s="131">
        <v>0</v>
      </c>
      <c r="Z1005" s="131">
        <v>0</v>
      </c>
      <c r="AA1005" s="131">
        <v>0</v>
      </c>
      <c r="AB1005" s="131">
        <v>0</v>
      </c>
      <c r="AC1005" s="131">
        <v>0</v>
      </c>
      <c r="AD1005" s="131">
        <v>0</v>
      </c>
      <c r="AE1005" s="131">
        <v>0</v>
      </c>
      <c r="AF1005" s="131">
        <v>0</v>
      </c>
      <c r="AG1005" s="131">
        <v>0</v>
      </c>
      <c r="AH1005" s="43">
        <v>0</v>
      </c>
    </row>
    <row r="1006" spans="4:34">
      <c r="D1006" s="62">
        <v>2029</v>
      </c>
      <c r="E1006" s="62">
        <v>7</v>
      </c>
      <c r="F1006" s="62">
        <v>2030</v>
      </c>
      <c r="G1006" s="62">
        <v>2030</v>
      </c>
      <c r="H1006" s="131">
        <v>0</v>
      </c>
      <c r="I1006" s="131">
        <v>0</v>
      </c>
      <c r="J1006" s="131">
        <v>0</v>
      </c>
      <c r="K1006" s="131">
        <v>0</v>
      </c>
      <c r="L1006" s="131">
        <v>0</v>
      </c>
      <c r="M1006" s="131">
        <v>0</v>
      </c>
      <c r="N1006" s="131">
        <v>0</v>
      </c>
      <c r="O1006" s="131">
        <v>0</v>
      </c>
      <c r="P1006" s="131">
        <v>0</v>
      </c>
      <c r="Q1006" s="131">
        <v>0</v>
      </c>
      <c r="R1006" s="131">
        <v>0</v>
      </c>
      <c r="S1006" s="131">
        <v>0</v>
      </c>
      <c r="T1006" s="131">
        <v>0</v>
      </c>
      <c r="U1006" s="131">
        <v>0</v>
      </c>
      <c r="V1006" s="131">
        <v>0</v>
      </c>
      <c r="W1006" s="131">
        <v>0</v>
      </c>
      <c r="X1006" s="131">
        <v>0</v>
      </c>
      <c r="Y1006" s="131">
        <v>0</v>
      </c>
      <c r="Z1006" s="131">
        <v>0</v>
      </c>
      <c r="AA1006" s="131">
        <v>0</v>
      </c>
      <c r="AB1006" s="131">
        <v>0</v>
      </c>
      <c r="AC1006" s="131">
        <v>0</v>
      </c>
      <c r="AD1006" s="131">
        <v>0</v>
      </c>
      <c r="AE1006" s="131">
        <v>0</v>
      </c>
      <c r="AF1006" s="131">
        <v>0</v>
      </c>
      <c r="AG1006" s="131">
        <v>0</v>
      </c>
      <c r="AH1006" s="43">
        <v>0</v>
      </c>
    </row>
    <row r="1007" spans="4:34">
      <c r="D1007" s="62">
        <v>2029</v>
      </c>
      <c r="E1007" s="62">
        <v>8</v>
      </c>
      <c r="F1007" s="62">
        <v>2030</v>
      </c>
      <c r="G1007" s="62">
        <v>2030</v>
      </c>
      <c r="H1007" s="131">
        <v>0</v>
      </c>
      <c r="I1007" s="131">
        <v>0</v>
      </c>
      <c r="J1007" s="131">
        <v>0</v>
      </c>
      <c r="K1007" s="131">
        <v>0</v>
      </c>
      <c r="L1007" s="131">
        <v>0</v>
      </c>
      <c r="M1007" s="131">
        <v>0</v>
      </c>
      <c r="N1007" s="131">
        <v>0</v>
      </c>
      <c r="O1007" s="131">
        <v>0</v>
      </c>
      <c r="P1007" s="131">
        <v>0</v>
      </c>
      <c r="Q1007" s="131">
        <v>0</v>
      </c>
      <c r="R1007" s="131">
        <v>0</v>
      </c>
      <c r="S1007" s="131">
        <v>0</v>
      </c>
      <c r="T1007" s="131">
        <v>0</v>
      </c>
      <c r="U1007" s="131">
        <v>0</v>
      </c>
      <c r="V1007" s="131">
        <v>0</v>
      </c>
      <c r="W1007" s="131">
        <v>0</v>
      </c>
      <c r="X1007" s="131">
        <v>0</v>
      </c>
      <c r="Y1007" s="131">
        <v>0</v>
      </c>
      <c r="Z1007" s="131">
        <v>0</v>
      </c>
      <c r="AA1007" s="131">
        <v>0</v>
      </c>
      <c r="AB1007" s="131">
        <v>0</v>
      </c>
      <c r="AC1007" s="131">
        <v>0</v>
      </c>
      <c r="AD1007" s="131">
        <v>0</v>
      </c>
      <c r="AE1007" s="131">
        <v>0</v>
      </c>
      <c r="AF1007" s="131">
        <v>0</v>
      </c>
      <c r="AG1007" s="131">
        <v>0</v>
      </c>
      <c r="AH1007" s="43">
        <v>0</v>
      </c>
    </row>
    <row r="1008" spans="4:34">
      <c r="D1008" s="62">
        <v>2029</v>
      </c>
      <c r="E1008" s="62">
        <v>9</v>
      </c>
      <c r="F1008" s="62">
        <v>2030</v>
      </c>
      <c r="G1008" s="62">
        <v>2030</v>
      </c>
      <c r="H1008" s="131">
        <v>0</v>
      </c>
      <c r="I1008" s="131">
        <v>0</v>
      </c>
      <c r="J1008" s="131">
        <v>0</v>
      </c>
      <c r="K1008" s="131">
        <v>0</v>
      </c>
      <c r="L1008" s="131">
        <v>0</v>
      </c>
      <c r="M1008" s="131">
        <v>0</v>
      </c>
      <c r="N1008" s="131">
        <v>0</v>
      </c>
      <c r="O1008" s="131">
        <v>0</v>
      </c>
      <c r="P1008" s="131">
        <v>0</v>
      </c>
      <c r="Q1008" s="131">
        <v>0</v>
      </c>
      <c r="R1008" s="131">
        <v>0</v>
      </c>
      <c r="S1008" s="131">
        <v>0</v>
      </c>
      <c r="T1008" s="131">
        <v>0</v>
      </c>
      <c r="U1008" s="131">
        <v>0</v>
      </c>
      <c r="V1008" s="131">
        <v>0</v>
      </c>
      <c r="W1008" s="131">
        <v>0</v>
      </c>
      <c r="X1008" s="131">
        <v>0</v>
      </c>
      <c r="Y1008" s="131">
        <v>0</v>
      </c>
      <c r="Z1008" s="131">
        <v>0</v>
      </c>
      <c r="AA1008" s="131">
        <v>0</v>
      </c>
      <c r="AB1008" s="131">
        <v>0</v>
      </c>
      <c r="AC1008" s="131">
        <v>0</v>
      </c>
      <c r="AD1008" s="131">
        <v>0</v>
      </c>
      <c r="AE1008" s="131">
        <v>0</v>
      </c>
      <c r="AF1008" s="131">
        <v>0</v>
      </c>
      <c r="AG1008" s="131">
        <v>0</v>
      </c>
      <c r="AH1008" s="43">
        <v>0</v>
      </c>
    </row>
    <row r="1009" spans="4:34">
      <c r="D1009" s="62">
        <v>2029</v>
      </c>
      <c r="E1009" s="62">
        <v>10</v>
      </c>
      <c r="F1009" s="62">
        <v>2030</v>
      </c>
      <c r="G1009" s="62">
        <v>2030</v>
      </c>
      <c r="H1009" s="131">
        <v>0</v>
      </c>
      <c r="I1009" s="131">
        <v>0</v>
      </c>
      <c r="J1009" s="131">
        <v>0</v>
      </c>
      <c r="K1009" s="131">
        <v>0</v>
      </c>
      <c r="L1009" s="131">
        <v>0</v>
      </c>
      <c r="M1009" s="131">
        <v>0</v>
      </c>
      <c r="N1009" s="131">
        <v>0</v>
      </c>
      <c r="O1009" s="131">
        <v>0</v>
      </c>
      <c r="P1009" s="131">
        <v>0</v>
      </c>
      <c r="Q1009" s="131">
        <v>0</v>
      </c>
      <c r="R1009" s="131">
        <v>0</v>
      </c>
      <c r="S1009" s="131">
        <v>0</v>
      </c>
      <c r="T1009" s="131">
        <v>0</v>
      </c>
      <c r="U1009" s="131">
        <v>0</v>
      </c>
      <c r="V1009" s="131">
        <v>0</v>
      </c>
      <c r="W1009" s="131">
        <v>0</v>
      </c>
      <c r="X1009" s="131">
        <v>0</v>
      </c>
      <c r="Y1009" s="131">
        <v>0</v>
      </c>
      <c r="Z1009" s="131">
        <v>0</v>
      </c>
      <c r="AA1009" s="131">
        <v>0</v>
      </c>
      <c r="AB1009" s="131">
        <v>0</v>
      </c>
      <c r="AC1009" s="131">
        <v>0</v>
      </c>
      <c r="AD1009" s="131">
        <v>0</v>
      </c>
      <c r="AE1009" s="131">
        <v>0</v>
      </c>
      <c r="AF1009" s="131">
        <v>0</v>
      </c>
      <c r="AG1009" s="131">
        <v>0</v>
      </c>
      <c r="AH1009" s="43">
        <v>0</v>
      </c>
    </row>
    <row r="1010" spans="4:34">
      <c r="D1010" s="62">
        <v>2029</v>
      </c>
      <c r="E1010" s="62">
        <v>11</v>
      </c>
      <c r="F1010" s="62">
        <v>2030</v>
      </c>
      <c r="G1010" s="62">
        <v>2030</v>
      </c>
      <c r="H1010" s="131">
        <v>0</v>
      </c>
      <c r="I1010" s="131">
        <v>0</v>
      </c>
      <c r="J1010" s="131">
        <v>0</v>
      </c>
      <c r="K1010" s="131">
        <v>0</v>
      </c>
      <c r="L1010" s="131">
        <v>0</v>
      </c>
      <c r="M1010" s="131">
        <v>0</v>
      </c>
      <c r="N1010" s="131">
        <v>0</v>
      </c>
      <c r="O1010" s="131">
        <v>0</v>
      </c>
      <c r="P1010" s="131">
        <v>0</v>
      </c>
      <c r="Q1010" s="131">
        <v>0</v>
      </c>
      <c r="R1010" s="131">
        <v>0</v>
      </c>
      <c r="S1010" s="131">
        <v>0</v>
      </c>
      <c r="T1010" s="131">
        <v>0</v>
      </c>
      <c r="U1010" s="131">
        <v>0</v>
      </c>
      <c r="V1010" s="131">
        <v>0</v>
      </c>
      <c r="W1010" s="131">
        <v>0</v>
      </c>
      <c r="X1010" s="131">
        <v>0</v>
      </c>
      <c r="Y1010" s="131">
        <v>0</v>
      </c>
      <c r="Z1010" s="131">
        <v>0</v>
      </c>
      <c r="AA1010" s="131">
        <v>0</v>
      </c>
      <c r="AB1010" s="131">
        <v>0</v>
      </c>
      <c r="AC1010" s="131">
        <v>0</v>
      </c>
      <c r="AD1010" s="131">
        <v>0</v>
      </c>
      <c r="AE1010" s="131">
        <v>0</v>
      </c>
      <c r="AF1010" s="131">
        <v>0</v>
      </c>
      <c r="AG1010" s="131">
        <v>0</v>
      </c>
      <c r="AH1010" s="43">
        <v>0</v>
      </c>
    </row>
    <row r="1011" spans="4:34">
      <c r="D1011" s="62">
        <v>2029</v>
      </c>
      <c r="E1011" s="62">
        <v>12</v>
      </c>
      <c r="F1011" s="62">
        <v>2030</v>
      </c>
      <c r="G1011" s="62">
        <v>2030</v>
      </c>
      <c r="H1011" s="131">
        <v>0</v>
      </c>
      <c r="I1011" s="131">
        <v>0</v>
      </c>
      <c r="J1011" s="131">
        <v>0</v>
      </c>
      <c r="K1011" s="131">
        <v>0</v>
      </c>
      <c r="L1011" s="131">
        <v>0</v>
      </c>
      <c r="M1011" s="131">
        <v>0</v>
      </c>
      <c r="N1011" s="131">
        <v>0</v>
      </c>
      <c r="O1011" s="131">
        <v>0</v>
      </c>
      <c r="P1011" s="131">
        <v>0</v>
      </c>
      <c r="Q1011" s="131">
        <v>0</v>
      </c>
      <c r="R1011" s="131">
        <v>0</v>
      </c>
      <c r="S1011" s="131">
        <v>0</v>
      </c>
      <c r="T1011" s="131">
        <v>0</v>
      </c>
      <c r="U1011" s="131">
        <v>0</v>
      </c>
      <c r="V1011" s="131">
        <v>0</v>
      </c>
      <c r="W1011" s="131">
        <v>0</v>
      </c>
      <c r="X1011" s="131">
        <v>0</v>
      </c>
      <c r="Y1011" s="131">
        <v>0</v>
      </c>
      <c r="Z1011" s="131">
        <v>0</v>
      </c>
      <c r="AA1011" s="131">
        <v>0</v>
      </c>
      <c r="AB1011" s="131">
        <v>0</v>
      </c>
      <c r="AC1011" s="131">
        <v>0</v>
      </c>
      <c r="AD1011" s="131">
        <v>0</v>
      </c>
      <c r="AE1011" s="131">
        <v>0</v>
      </c>
      <c r="AF1011" s="131">
        <v>0</v>
      </c>
      <c r="AG1011" s="131">
        <v>0</v>
      </c>
      <c r="AH1011" s="43">
        <v>0</v>
      </c>
    </row>
    <row r="1012" spans="4:34">
      <c r="D1012" s="62">
        <v>2030</v>
      </c>
      <c r="E1012" s="62">
        <v>1</v>
      </c>
      <c r="F1012" s="62">
        <v>2030</v>
      </c>
      <c r="G1012" s="62">
        <v>2030</v>
      </c>
      <c r="H1012" s="131">
        <v>0</v>
      </c>
      <c r="I1012" s="131">
        <v>0</v>
      </c>
      <c r="J1012" s="131">
        <v>0</v>
      </c>
      <c r="K1012" s="131">
        <v>0</v>
      </c>
      <c r="L1012" s="131">
        <v>0</v>
      </c>
      <c r="M1012" s="131">
        <v>0</v>
      </c>
      <c r="N1012" s="131">
        <v>0</v>
      </c>
      <c r="O1012" s="131">
        <v>0</v>
      </c>
      <c r="P1012" s="131">
        <v>0</v>
      </c>
      <c r="Q1012" s="131">
        <v>0</v>
      </c>
      <c r="R1012" s="131">
        <v>0</v>
      </c>
      <c r="S1012" s="131">
        <v>0</v>
      </c>
      <c r="T1012" s="131">
        <v>0</v>
      </c>
      <c r="U1012" s="131">
        <v>0</v>
      </c>
      <c r="V1012" s="131">
        <v>0</v>
      </c>
      <c r="W1012" s="131">
        <v>0</v>
      </c>
      <c r="X1012" s="131">
        <v>0</v>
      </c>
      <c r="Y1012" s="131">
        <v>0</v>
      </c>
      <c r="Z1012" s="131">
        <v>0</v>
      </c>
      <c r="AA1012" s="131">
        <v>0</v>
      </c>
      <c r="AB1012" s="131">
        <v>0</v>
      </c>
      <c r="AC1012" s="131">
        <v>0</v>
      </c>
      <c r="AD1012" s="131">
        <v>0</v>
      </c>
      <c r="AE1012" s="131">
        <v>0</v>
      </c>
      <c r="AF1012" s="131">
        <v>0</v>
      </c>
      <c r="AG1012" s="131">
        <v>0</v>
      </c>
      <c r="AH1012" s="43">
        <v>0</v>
      </c>
    </row>
    <row r="1013" spans="4:34">
      <c r="D1013" s="62">
        <v>2030</v>
      </c>
      <c r="E1013" s="62">
        <v>2</v>
      </c>
      <c r="F1013" s="62">
        <v>2030</v>
      </c>
      <c r="G1013" s="62">
        <v>2030</v>
      </c>
      <c r="H1013" s="131">
        <v>0</v>
      </c>
      <c r="I1013" s="131">
        <v>0</v>
      </c>
      <c r="J1013" s="131">
        <v>0</v>
      </c>
      <c r="K1013" s="131">
        <v>0</v>
      </c>
      <c r="L1013" s="131">
        <v>0</v>
      </c>
      <c r="M1013" s="131">
        <v>0</v>
      </c>
      <c r="N1013" s="131">
        <v>0</v>
      </c>
      <c r="O1013" s="131">
        <v>0</v>
      </c>
      <c r="P1013" s="131">
        <v>0</v>
      </c>
      <c r="Q1013" s="131">
        <v>0</v>
      </c>
      <c r="R1013" s="131">
        <v>0</v>
      </c>
      <c r="S1013" s="131">
        <v>0</v>
      </c>
      <c r="T1013" s="131">
        <v>0</v>
      </c>
      <c r="U1013" s="131">
        <v>0</v>
      </c>
      <c r="V1013" s="131">
        <v>0</v>
      </c>
      <c r="W1013" s="131">
        <v>0</v>
      </c>
      <c r="X1013" s="131">
        <v>0</v>
      </c>
      <c r="Y1013" s="131">
        <v>0</v>
      </c>
      <c r="Z1013" s="131">
        <v>0</v>
      </c>
      <c r="AA1013" s="131">
        <v>0</v>
      </c>
      <c r="AB1013" s="131">
        <v>0</v>
      </c>
      <c r="AC1013" s="131">
        <v>0</v>
      </c>
      <c r="AD1013" s="131">
        <v>0</v>
      </c>
      <c r="AE1013" s="131">
        <v>0</v>
      </c>
      <c r="AF1013" s="131">
        <v>0</v>
      </c>
      <c r="AG1013" s="131">
        <v>0</v>
      </c>
      <c r="AH1013" s="43">
        <v>0</v>
      </c>
    </row>
    <row r="1014" spans="4:34">
      <c r="D1014" s="62">
        <v>2030</v>
      </c>
      <c r="E1014" s="62">
        <v>3</v>
      </c>
      <c r="F1014" s="62">
        <v>2030</v>
      </c>
      <c r="G1014" s="62">
        <v>2030</v>
      </c>
      <c r="H1014" s="131">
        <v>0</v>
      </c>
      <c r="I1014" s="131">
        <v>0</v>
      </c>
      <c r="J1014" s="131">
        <v>0</v>
      </c>
      <c r="K1014" s="131">
        <v>0</v>
      </c>
      <c r="L1014" s="131">
        <v>0</v>
      </c>
      <c r="M1014" s="131">
        <v>0</v>
      </c>
      <c r="N1014" s="131">
        <v>0</v>
      </c>
      <c r="O1014" s="131">
        <v>0</v>
      </c>
      <c r="P1014" s="131">
        <v>0</v>
      </c>
      <c r="Q1014" s="131">
        <v>0</v>
      </c>
      <c r="R1014" s="131">
        <v>0</v>
      </c>
      <c r="S1014" s="131">
        <v>0</v>
      </c>
      <c r="T1014" s="131">
        <v>0</v>
      </c>
      <c r="U1014" s="131">
        <v>0</v>
      </c>
      <c r="V1014" s="131">
        <v>0</v>
      </c>
      <c r="W1014" s="131">
        <v>0</v>
      </c>
      <c r="X1014" s="131">
        <v>0</v>
      </c>
      <c r="Y1014" s="131">
        <v>0</v>
      </c>
      <c r="Z1014" s="131">
        <v>0</v>
      </c>
      <c r="AA1014" s="131">
        <v>0</v>
      </c>
      <c r="AB1014" s="131">
        <v>0</v>
      </c>
      <c r="AC1014" s="131">
        <v>0</v>
      </c>
      <c r="AD1014" s="131">
        <v>0</v>
      </c>
      <c r="AE1014" s="131">
        <v>0</v>
      </c>
      <c r="AF1014" s="131">
        <v>0</v>
      </c>
      <c r="AG1014" s="131">
        <v>0</v>
      </c>
      <c r="AH1014" s="43">
        <v>0</v>
      </c>
    </row>
    <row r="1015" spans="4:34">
      <c r="D1015" s="62">
        <v>2030</v>
      </c>
      <c r="E1015" s="62">
        <v>4</v>
      </c>
      <c r="F1015" s="62">
        <v>2030</v>
      </c>
      <c r="G1015" s="62">
        <v>2030</v>
      </c>
      <c r="H1015" s="131">
        <v>0</v>
      </c>
      <c r="I1015" s="131">
        <v>0</v>
      </c>
      <c r="J1015" s="131">
        <v>0</v>
      </c>
      <c r="K1015" s="131">
        <v>0</v>
      </c>
      <c r="L1015" s="131">
        <v>0</v>
      </c>
      <c r="M1015" s="131">
        <v>0</v>
      </c>
      <c r="N1015" s="131">
        <v>0</v>
      </c>
      <c r="O1015" s="131">
        <v>0</v>
      </c>
      <c r="P1015" s="131">
        <v>0</v>
      </c>
      <c r="Q1015" s="131">
        <v>0</v>
      </c>
      <c r="R1015" s="131">
        <v>0</v>
      </c>
      <c r="S1015" s="131">
        <v>0</v>
      </c>
      <c r="T1015" s="131">
        <v>0</v>
      </c>
      <c r="U1015" s="131">
        <v>0</v>
      </c>
      <c r="V1015" s="131">
        <v>0</v>
      </c>
      <c r="W1015" s="131">
        <v>0</v>
      </c>
      <c r="X1015" s="131">
        <v>0</v>
      </c>
      <c r="Y1015" s="131">
        <v>0</v>
      </c>
      <c r="Z1015" s="131">
        <v>0</v>
      </c>
      <c r="AA1015" s="131">
        <v>0</v>
      </c>
      <c r="AB1015" s="131">
        <v>0</v>
      </c>
      <c r="AC1015" s="131">
        <v>0</v>
      </c>
      <c r="AD1015" s="131">
        <v>0</v>
      </c>
      <c r="AE1015" s="131">
        <v>0</v>
      </c>
      <c r="AF1015" s="131">
        <v>0</v>
      </c>
      <c r="AG1015" s="131">
        <v>0</v>
      </c>
      <c r="AH1015" s="43">
        <v>0</v>
      </c>
    </row>
    <row r="1016" spans="4:34">
      <c r="D1016" s="62">
        <v>2030</v>
      </c>
      <c r="E1016" s="62">
        <v>5</v>
      </c>
      <c r="F1016" s="62">
        <v>2030</v>
      </c>
      <c r="G1016" s="62">
        <v>2031</v>
      </c>
      <c r="H1016" s="131">
        <v>0</v>
      </c>
      <c r="I1016" s="131">
        <v>0</v>
      </c>
      <c r="J1016" s="131">
        <v>0</v>
      </c>
      <c r="K1016" s="131">
        <v>0</v>
      </c>
      <c r="L1016" s="131">
        <v>0</v>
      </c>
      <c r="M1016" s="131">
        <v>0</v>
      </c>
      <c r="N1016" s="131">
        <v>0</v>
      </c>
      <c r="O1016" s="131">
        <v>0</v>
      </c>
      <c r="P1016" s="131">
        <v>0</v>
      </c>
      <c r="Q1016" s="131">
        <v>0</v>
      </c>
      <c r="R1016" s="131">
        <v>0</v>
      </c>
      <c r="S1016" s="131">
        <v>0</v>
      </c>
      <c r="T1016" s="131">
        <v>0</v>
      </c>
      <c r="U1016" s="131">
        <v>0</v>
      </c>
      <c r="V1016" s="131">
        <v>0</v>
      </c>
      <c r="W1016" s="131">
        <v>0</v>
      </c>
      <c r="X1016" s="131">
        <v>0</v>
      </c>
      <c r="Y1016" s="131">
        <v>0</v>
      </c>
      <c r="Z1016" s="131">
        <v>0</v>
      </c>
      <c r="AA1016" s="131">
        <v>0</v>
      </c>
      <c r="AB1016" s="131">
        <v>0</v>
      </c>
      <c r="AC1016" s="131">
        <v>0</v>
      </c>
      <c r="AD1016" s="131">
        <v>0</v>
      </c>
      <c r="AE1016" s="131">
        <v>0</v>
      </c>
      <c r="AF1016" s="131">
        <v>0</v>
      </c>
      <c r="AG1016" s="131">
        <v>0</v>
      </c>
      <c r="AH1016" s="43">
        <v>0</v>
      </c>
    </row>
    <row r="1017" spans="4:34">
      <c r="D1017" s="62">
        <v>2030</v>
      </c>
      <c r="E1017" s="62">
        <v>6</v>
      </c>
      <c r="F1017" s="62">
        <v>2030</v>
      </c>
      <c r="G1017" s="62">
        <v>2031</v>
      </c>
      <c r="H1017" s="131">
        <v>0</v>
      </c>
      <c r="I1017" s="131">
        <v>0</v>
      </c>
      <c r="J1017" s="131">
        <v>0</v>
      </c>
      <c r="K1017" s="131">
        <v>0</v>
      </c>
      <c r="L1017" s="131">
        <v>0</v>
      </c>
      <c r="M1017" s="131">
        <v>0</v>
      </c>
      <c r="N1017" s="131">
        <v>0</v>
      </c>
      <c r="O1017" s="131">
        <v>0</v>
      </c>
      <c r="P1017" s="131">
        <v>0</v>
      </c>
      <c r="Q1017" s="131">
        <v>0</v>
      </c>
      <c r="R1017" s="131">
        <v>0</v>
      </c>
      <c r="S1017" s="131">
        <v>0</v>
      </c>
      <c r="T1017" s="131">
        <v>0</v>
      </c>
      <c r="U1017" s="131">
        <v>0</v>
      </c>
      <c r="V1017" s="131">
        <v>0</v>
      </c>
      <c r="W1017" s="131">
        <v>0</v>
      </c>
      <c r="X1017" s="131">
        <v>0</v>
      </c>
      <c r="Y1017" s="131">
        <v>0</v>
      </c>
      <c r="Z1017" s="131">
        <v>0</v>
      </c>
      <c r="AA1017" s="131">
        <v>0</v>
      </c>
      <c r="AB1017" s="131">
        <v>0</v>
      </c>
      <c r="AC1017" s="131">
        <v>0</v>
      </c>
      <c r="AD1017" s="131">
        <v>0</v>
      </c>
      <c r="AE1017" s="131">
        <v>0</v>
      </c>
      <c r="AF1017" s="131">
        <v>0</v>
      </c>
      <c r="AG1017" s="131">
        <v>0</v>
      </c>
      <c r="AH1017" s="43">
        <v>0</v>
      </c>
    </row>
    <row r="1018" spans="4:34">
      <c r="D1018" s="62">
        <v>2030</v>
      </c>
      <c r="E1018" s="62">
        <v>7</v>
      </c>
      <c r="F1018" s="62">
        <v>2031</v>
      </c>
      <c r="G1018" s="62">
        <v>2031</v>
      </c>
      <c r="H1018" s="131">
        <v>0</v>
      </c>
      <c r="I1018" s="131">
        <v>0</v>
      </c>
      <c r="J1018" s="131">
        <v>0</v>
      </c>
      <c r="K1018" s="131">
        <v>0</v>
      </c>
      <c r="L1018" s="131">
        <v>0</v>
      </c>
      <c r="M1018" s="131">
        <v>0</v>
      </c>
      <c r="N1018" s="131">
        <v>0</v>
      </c>
      <c r="O1018" s="131">
        <v>0</v>
      </c>
      <c r="P1018" s="131">
        <v>0</v>
      </c>
      <c r="Q1018" s="131">
        <v>0</v>
      </c>
      <c r="R1018" s="131">
        <v>0</v>
      </c>
      <c r="S1018" s="131">
        <v>0</v>
      </c>
      <c r="T1018" s="131">
        <v>0</v>
      </c>
      <c r="U1018" s="131">
        <v>0</v>
      </c>
      <c r="V1018" s="131">
        <v>0</v>
      </c>
      <c r="W1018" s="131">
        <v>0</v>
      </c>
      <c r="X1018" s="131">
        <v>0</v>
      </c>
      <c r="Y1018" s="131">
        <v>0</v>
      </c>
      <c r="Z1018" s="131">
        <v>0</v>
      </c>
      <c r="AA1018" s="131">
        <v>0</v>
      </c>
      <c r="AB1018" s="131">
        <v>0</v>
      </c>
      <c r="AC1018" s="131">
        <v>0</v>
      </c>
      <c r="AD1018" s="131">
        <v>0</v>
      </c>
      <c r="AE1018" s="131">
        <v>0</v>
      </c>
      <c r="AF1018" s="131">
        <v>0</v>
      </c>
      <c r="AG1018" s="131">
        <v>0</v>
      </c>
      <c r="AH1018" s="43">
        <v>0</v>
      </c>
    </row>
    <row r="1019" spans="4:34">
      <c r="D1019" s="62">
        <v>2030</v>
      </c>
      <c r="E1019" s="62">
        <v>8</v>
      </c>
      <c r="F1019" s="62">
        <v>2031</v>
      </c>
      <c r="G1019" s="62">
        <v>2031</v>
      </c>
      <c r="H1019" s="131">
        <v>0</v>
      </c>
      <c r="I1019" s="131">
        <v>0</v>
      </c>
      <c r="J1019" s="131">
        <v>0</v>
      </c>
      <c r="K1019" s="131">
        <v>0</v>
      </c>
      <c r="L1019" s="131">
        <v>0</v>
      </c>
      <c r="M1019" s="131">
        <v>0</v>
      </c>
      <c r="N1019" s="131">
        <v>0</v>
      </c>
      <c r="O1019" s="131">
        <v>0</v>
      </c>
      <c r="P1019" s="131">
        <v>0</v>
      </c>
      <c r="Q1019" s="131">
        <v>0</v>
      </c>
      <c r="R1019" s="131">
        <v>0</v>
      </c>
      <c r="S1019" s="131">
        <v>0</v>
      </c>
      <c r="T1019" s="131">
        <v>0</v>
      </c>
      <c r="U1019" s="131">
        <v>0</v>
      </c>
      <c r="V1019" s="131">
        <v>0</v>
      </c>
      <c r="W1019" s="131">
        <v>0</v>
      </c>
      <c r="X1019" s="131">
        <v>0</v>
      </c>
      <c r="Y1019" s="131">
        <v>0</v>
      </c>
      <c r="Z1019" s="131">
        <v>0</v>
      </c>
      <c r="AA1019" s="131">
        <v>0</v>
      </c>
      <c r="AB1019" s="131">
        <v>0</v>
      </c>
      <c r="AC1019" s="131">
        <v>0</v>
      </c>
      <c r="AD1019" s="131">
        <v>0</v>
      </c>
      <c r="AE1019" s="131">
        <v>0</v>
      </c>
      <c r="AF1019" s="131">
        <v>0</v>
      </c>
      <c r="AG1019" s="131">
        <v>0</v>
      </c>
      <c r="AH1019" s="43">
        <v>0</v>
      </c>
    </row>
    <row r="1020" spans="4:34">
      <c r="D1020" s="62">
        <v>2030</v>
      </c>
      <c r="E1020" s="62">
        <v>9</v>
      </c>
      <c r="F1020" s="62">
        <v>2031</v>
      </c>
      <c r="G1020" s="62">
        <v>2031</v>
      </c>
      <c r="H1020" s="131">
        <v>0</v>
      </c>
      <c r="I1020" s="131">
        <v>0</v>
      </c>
      <c r="J1020" s="131">
        <v>0</v>
      </c>
      <c r="K1020" s="131">
        <v>0</v>
      </c>
      <c r="L1020" s="131">
        <v>0</v>
      </c>
      <c r="M1020" s="131">
        <v>0</v>
      </c>
      <c r="N1020" s="131">
        <v>0</v>
      </c>
      <c r="O1020" s="131">
        <v>0</v>
      </c>
      <c r="P1020" s="131">
        <v>0</v>
      </c>
      <c r="Q1020" s="131">
        <v>0</v>
      </c>
      <c r="R1020" s="131">
        <v>0</v>
      </c>
      <c r="S1020" s="131">
        <v>0</v>
      </c>
      <c r="T1020" s="131">
        <v>0</v>
      </c>
      <c r="U1020" s="131">
        <v>0</v>
      </c>
      <c r="V1020" s="131">
        <v>0</v>
      </c>
      <c r="W1020" s="131">
        <v>0</v>
      </c>
      <c r="X1020" s="131">
        <v>0</v>
      </c>
      <c r="Y1020" s="131">
        <v>0</v>
      </c>
      <c r="Z1020" s="131">
        <v>0</v>
      </c>
      <c r="AA1020" s="131">
        <v>0</v>
      </c>
      <c r="AB1020" s="131">
        <v>0</v>
      </c>
      <c r="AC1020" s="131">
        <v>0</v>
      </c>
      <c r="AD1020" s="131">
        <v>0</v>
      </c>
      <c r="AE1020" s="131">
        <v>0</v>
      </c>
      <c r="AF1020" s="131">
        <v>0</v>
      </c>
      <c r="AG1020" s="131">
        <v>0</v>
      </c>
      <c r="AH1020" s="43">
        <v>0</v>
      </c>
    </row>
    <row r="1021" spans="4:34">
      <c r="D1021" s="62">
        <v>2030</v>
      </c>
      <c r="E1021" s="62">
        <v>10</v>
      </c>
      <c r="F1021" s="62">
        <v>2031</v>
      </c>
      <c r="G1021" s="62">
        <v>2031</v>
      </c>
      <c r="H1021" s="131">
        <v>0</v>
      </c>
      <c r="I1021" s="131">
        <v>0</v>
      </c>
      <c r="J1021" s="131">
        <v>0</v>
      </c>
      <c r="K1021" s="131">
        <v>0</v>
      </c>
      <c r="L1021" s="131">
        <v>0</v>
      </c>
      <c r="M1021" s="131">
        <v>0</v>
      </c>
      <c r="N1021" s="131">
        <v>0</v>
      </c>
      <c r="O1021" s="131">
        <v>0</v>
      </c>
      <c r="P1021" s="131">
        <v>0</v>
      </c>
      <c r="Q1021" s="131">
        <v>0</v>
      </c>
      <c r="R1021" s="131">
        <v>0</v>
      </c>
      <c r="S1021" s="131">
        <v>0</v>
      </c>
      <c r="T1021" s="131">
        <v>0</v>
      </c>
      <c r="U1021" s="131">
        <v>0</v>
      </c>
      <c r="V1021" s="131">
        <v>0</v>
      </c>
      <c r="W1021" s="131">
        <v>0</v>
      </c>
      <c r="X1021" s="131">
        <v>0</v>
      </c>
      <c r="Y1021" s="131">
        <v>0</v>
      </c>
      <c r="Z1021" s="131">
        <v>0</v>
      </c>
      <c r="AA1021" s="131">
        <v>0</v>
      </c>
      <c r="AB1021" s="131">
        <v>0</v>
      </c>
      <c r="AC1021" s="131">
        <v>0</v>
      </c>
      <c r="AD1021" s="131">
        <v>0</v>
      </c>
      <c r="AE1021" s="131">
        <v>0</v>
      </c>
      <c r="AF1021" s="131">
        <v>0</v>
      </c>
      <c r="AG1021" s="131">
        <v>0</v>
      </c>
      <c r="AH1021" s="43">
        <v>0</v>
      </c>
    </row>
    <row r="1022" spans="4:34">
      <c r="D1022" s="62">
        <v>2030</v>
      </c>
      <c r="E1022" s="62">
        <v>11</v>
      </c>
      <c r="F1022" s="62">
        <v>2031</v>
      </c>
      <c r="G1022" s="62">
        <v>2031</v>
      </c>
      <c r="H1022" s="131">
        <v>0</v>
      </c>
      <c r="I1022" s="131">
        <v>0</v>
      </c>
      <c r="J1022" s="131">
        <v>0</v>
      </c>
      <c r="K1022" s="131">
        <v>0</v>
      </c>
      <c r="L1022" s="131">
        <v>0</v>
      </c>
      <c r="M1022" s="131">
        <v>0</v>
      </c>
      <c r="N1022" s="131">
        <v>0</v>
      </c>
      <c r="O1022" s="131">
        <v>0</v>
      </c>
      <c r="P1022" s="131">
        <v>0</v>
      </c>
      <c r="Q1022" s="131">
        <v>0</v>
      </c>
      <c r="R1022" s="131">
        <v>0</v>
      </c>
      <c r="S1022" s="131">
        <v>0</v>
      </c>
      <c r="T1022" s="131">
        <v>0</v>
      </c>
      <c r="U1022" s="131">
        <v>0</v>
      </c>
      <c r="V1022" s="131">
        <v>0</v>
      </c>
      <c r="W1022" s="131">
        <v>0</v>
      </c>
      <c r="X1022" s="131">
        <v>0</v>
      </c>
      <c r="Y1022" s="131">
        <v>0</v>
      </c>
      <c r="Z1022" s="131">
        <v>0</v>
      </c>
      <c r="AA1022" s="131">
        <v>0</v>
      </c>
      <c r="AB1022" s="131">
        <v>0</v>
      </c>
      <c r="AC1022" s="131">
        <v>0</v>
      </c>
      <c r="AD1022" s="131">
        <v>0</v>
      </c>
      <c r="AE1022" s="131">
        <v>0</v>
      </c>
      <c r="AF1022" s="131">
        <v>0</v>
      </c>
      <c r="AG1022" s="131">
        <v>0</v>
      </c>
      <c r="AH1022" s="43">
        <v>0</v>
      </c>
    </row>
    <row r="1023" spans="4:34">
      <c r="D1023" s="62">
        <v>2030</v>
      </c>
      <c r="E1023" s="62">
        <v>12</v>
      </c>
      <c r="F1023" s="62">
        <v>2031</v>
      </c>
      <c r="G1023" s="62">
        <v>2031</v>
      </c>
      <c r="H1023" s="131">
        <v>0</v>
      </c>
      <c r="I1023" s="131">
        <v>0</v>
      </c>
      <c r="J1023" s="131">
        <v>0</v>
      </c>
      <c r="K1023" s="131">
        <v>0</v>
      </c>
      <c r="L1023" s="131">
        <v>0</v>
      </c>
      <c r="M1023" s="131">
        <v>0</v>
      </c>
      <c r="N1023" s="131">
        <v>0</v>
      </c>
      <c r="O1023" s="131">
        <v>0</v>
      </c>
      <c r="P1023" s="131">
        <v>0</v>
      </c>
      <c r="Q1023" s="131">
        <v>0</v>
      </c>
      <c r="R1023" s="131">
        <v>0</v>
      </c>
      <c r="S1023" s="131">
        <v>0</v>
      </c>
      <c r="T1023" s="131">
        <v>0</v>
      </c>
      <c r="U1023" s="131">
        <v>0</v>
      </c>
      <c r="V1023" s="131">
        <v>0</v>
      </c>
      <c r="W1023" s="131">
        <v>0</v>
      </c>
      <c r="X1023" s="131">
        <v>0</v>
      </c>
      <c r="Y1023" s="131">
        <v>0</v>
      </c>
      <c r="Z1023" s="131">
        <v>0</v>
      </c>
      <c r="AA1023" s="131">
        <v>0</v>
      </c>
      <c r="AB1023" s="131">
        <v>0</v>
      </c>
      <c r="AC1023" s="131">
        <v>0</v>
      </c>
      <c r="AD1023" s="131">
        <v>0</v>
      </c>
      <c r="AE1023" s="131">
        <v>0</v>
      </c>
      <c r="AF1023" s="131">
        <v>0</v>
      </c>
      <c r="AG1023" s="131">
        <v>0</v>
      </c>
      <c r="AH1023" s="43">
        <v>0</v>
      </c>
    </row>
    <row r="1027" spans="4:34" ht="15.75">
      <c r="D1027" s="54" t="s">
        <v>81</v>
      </c>
    </row>
    <row r="1028" spans="4:34" ht="15.75">
      <c r="D1028" s="60" t="s">
        <v>45</v>
      </c>
      <c r="E1028" s="60" t="s">
        <v>46</v>
      </c>
      <c r="F1028" s="60" t="s">
        <v>157</v>
      </c>
      <c r="G1028" s="60" t="s">
        <v>47</v>
      </c>
      <c r="H1028" s="61" t="s">
        <v>48</v>
      </c>
      <c r="I1028" s="61" t="s">
        <v>49</v>
      </c>
      <c r="J1028" s="61" t="s">
        <v>50</v>
      </c>
      <c r="K1028" s="61" t="s">
        <v>51</v>
      </c>
      <c r="L1028" s="61" t="s">
        <v>52</v>
      </c>
      <c r="M1028" s="61" t="s">
        <v>53</v>
      </c>
      <c r="N1028" s="61" t="s">
        <v>54</v>
      </c>
      <c r="O1028" s="61" t="s">
        <v>55</v>
      </c>
      <c r="P1028" s="61" t="s">
        <v>56</v>
      </c>
      <c r="Q1028" s="61" t="s">
        <v>57</v>
      </c>
      <c r="R1028" s="61" t="s">
        <v>58</v>
      </c>
      <c r="S1028" s="61" t="s">
        <v>59</v>
      </c>
      <c r="T1028" s="61" t="s">
        <v>60</v>
      </c>
      <c r="U1028" s="61" t="s">
        <v>61</v>
      </c>
      <c r="V1028" s="61" t="s">
        <v>62</v>
      </c>
      <c r="W1028" s="61" t="s">
        <v>63</v>
      </c>
      <c r="X1028" s="61" t="s">
        <v>64</v>
      </c>
      <c r="Y1028" s="61" t="s">
        <v>65</v>
      </c>
      <c r="Z1028" s="61" t="s">
        <v>66</v>
      </c>
      <c r="AA1028" s="61" t="s">
        <v>67</v>
      </c>
      <c r="AB1028" s="61" t="s">
        <v>68</v>
      </c>
      <c r="AC1028" s="61" t="s">
        <v>69</v>
      </c>
      <c r="AD1028" s="61" t="s">
        <v>70</v>
      </c>
      <c r="AE1028" s="61" t="s">
        <v>71</v>
      </c>
      <c r="AF1028" s="61" t="s">
        <v>72</v>
      </c>
      <c r="AG1028" s="61" t="s">
        <v>73</v>
      </c>
      <c r="AH1028" s="61" t="s">
        <v>74</v>
      </c>
    </row>
    <row r="1029" spans="4:34">
      <c r="D1029" s="62">
        <v>1989</v>
      </c>
      <c r="E1029" s="62">
        <v>1</v>
      </c>
      <c r="F1029" s="62">
        <v>1989</v>
      </c>
      <c r="G1029" s="62">
        <v>1989</v>
      </c>
      <c r="H1029" s="131">
        <v>0</v>
      </c>
      <c r="I1029" s="131">
        <v>0</v>
      </c>
      <c r="J1029" s="131">
        <v>0</v>
      </c>
      <c r="K1029" s="131">
        <v>0</v>
      </c>
      <c r="L1029" s="131">
        <v>0</v>
      </c>
      <c r="M1029" s="131">
        <v>0</v>
      </c>
      <c r="N1029" s="131">
        <v>0</v>
      </c>
      <c r="O1029" s="131">
        <v>0</v>
      </c>
      <c r="P1029" s="131">
        <v>0</v>
      </c>
      <c r="Q1029" s="131">
        <v>0</v>
      </c>
      <c r="R1029" s="131">
        <v>0</v>
      </c>
      <c r="S1029" s="131">
        <v>0</v>
      </c>
      <c r="T1029" s="131">
        <v>0</v>
      </c>
      <c r="U1029" s="131">
        <v>0</v>
      </c>
      <c r="V1029" s="131">
        <v>0</v>
      </c>
      <c r="W1029" s="131">
        <v>0</v>
      </c>
      <c r="X1029" s="131">
        <v>0</v>
      </c>
      <c r="Y1029" s="131">
        <v>0</v>
      </c>
      <c r="Z1029" s="131">
        <v>0</v>
      </c>
      <c r="AA1029" s="131">
        <v>0</v>
      </c>
      <c r="AB1029" s="131">
        <v>0</v>
      </c>
      <c r="AC1029" s="131">
        <v>0</v>
      </c>
      <c r="AD1029" s="131">
        <v>0</v>
      </c>
      <c r="AE1029" s="131">
        <v>0</v>
      </c>
      <c r="AF1029" s="131">
        <v>0</v>
      </c>
      <c r="AG1029" s="131">
        <v>0</v>
      </c>
      <c r="AH1029" s="43">
        <v>0</v>
      </c>
    </row>
    <row r="1030" spans="4:34">
      <c r="D1030" s="62">
        <v>1989</v>
      </c>
      <c r="E1030" s="62">
        <v>2</v>
      </c>
      <c r="F1030" s="62">
        <v>1989</v>
      </c>
      <c r="G1030" s="62">
        <v>1989</v>
      </c>
      <c r="H1030" s="131">
        <v>0</v>
      </c>
      <c r="I1030" s="131">
        <v>0</v>
      </c>
      <c r="J1030" s="131">
        <v>0</v>
      </c>
      <c r="K1030" s="131">
        <v>0</v>
      </c>
      <c r="L1030" s="131">
        <v>0</v>
      </c>
      <c r="M1030" s="131">
        <v>0</v>
      </c>
      <c r="N1030" s="131">
        <v>0</v>
      </c>
      <c r="O1030" s="131">
        <v>0</v>
      </c>
      <c r="P1030" s="131">
        <v>0</v>
      </c>
      <c r="Q1030" s="131">
        <v>0</v>
      </c>
      <c r="R1030" s="131">
        <v>0</v>
      </c>
      <c r="S1030" s="131">
        <v>0</v>
      </c>
      <c r="T1030" s="131">
        <v>0</v>
      </c>
      <c r="U1030" s="131">
        <v>0</v>
      </c>
      <c r="V1030" s="131">
        <v>0</v>
      </c>
      <c r="W1030" s="131">
        <v>0</v>
      </c>
      <c r="X1030" s="131">
        <v>0</v>
      </c>
      <c r="Y1030" s="131">
        <v>0</v>
      </c>
      <c r="Z1030" s="131">
        <v>0</v>
      </c>
      <c r="AA1030" s="131">
        <v>0</v>
      </c>
      <c r="AB1030" s="131">
        <v>0</v>
      </c>
      <c r="AC1030" s="131">
        <v>0</v>
      </c>
      <c r="AD1030" s="131">
        <v>0</v>
      </c>
      <c r="AE1030" s="131">
        <v>0</v>
      </c>
      <c r="AF1030" s="131">
        <v>0</v>
      </c>
      <c r="AG1030" s="131">
        <v>0</v>
      </c>
      <c r="AH1030" s="43">
        <v>0</v>
      </c>
    </row>
    <row r="1031" spans="4:34">
      <c r="D1031" s="62">
        <v>1989</v>
      </c>
      <c r="E1031" s="62">
        <v>3</v>
      </c>
      <c r="F1031" s="62">
        <v>1989</v>
      </c>
      <c r="G1031" s="62">
        <v>1989</v>
      </c>
      <c r="H1031" s="131">
        <v>0</v>
      </c>
      <c r="I1031" s="131">
        <v>0</v>
      </c>
      <c r="J1031" s="131">
        <v>0</v>
      </c>
      <c r="K1031" s="131">
        <v>0</v>
      </c>
      <c r="L1031" s="131">
        <v>0</v>
      </c>
      <c r="M1031" s="131">
        <v>0</v>
      </c>
      <c r="N1031" s="131">
        <v>0</v>
      </c>
      <c r="O1031" s="131">
        <v>0</v>
      </c>
      <c r="P1031" s="131">
        <v>0</v>
      </c>
      <c r="Q1031" s="131">
        <v>0</v>
      </c>
      <c r="R1031" s="131">
        <v>0</v>
      </c>
      <c r="S1031" s="131">
        <v>0</v>
      </c>
      <c r="T1031" s="131">
        <v>0</v>
      </c>
      <c r="U1031" s="131">
        <v>0</v>
      </c>
      <c r="V1031" s="131">
        <v>0</v>
      </c>
      <c r="W1031" s="131">
        <v>0</v>
      </c>
      <c r="X1031" s="131">
        <v>0</v>
      </c>
      <c r="Y1031" s="131">
        <v>0</v>
      </c>
      <c r="Z1031" s="131">
        <v>0</v>
      </c>
      <c r="AA1031" s="131">
        <v>0</v>
      </c>
      <c r="AB1031" s="131">
        <v>0</v>
      </c>
      <c r="AC1031" s="131">
        <v>0</v>
      </c>
      <c r="AD1031" s="131">
        <v>0</v>
      </c>
      <c r="AE1031" s="131">
        <v>0</v>
      </c>
      <c r="AF1031" s="131">
        <v>0</v>
      </c>
      <c r="AG1031" s="131">
        <v>0</v>
      </c>
      <c r="AH1031" s="43">
        <v>0</v>
      </c>
    </row>
    <row r="1032" spans="4:34">
      <c r="D1032" s="62">
        <v>1989</v>
      </c>
      <c r="E1032" s="62">
        <v>4</v>
      </c>
      <c r="F1032" s="62">
        <v>1989</v>
      </c>
      <c r="G1032" s="62">
        <v>1989</v>
      </c>
      <c r="H1032" s="131">
        <v>0</v>
      </c>
      <c r="I1032" s="131">
        <v>0</v>
      </c>
      <c r="J1032" s="131">
        <v>0</v>
      </c>
      <c r="K1032" s="131">
        <v>0</v>
      </c>
      <c r="L1032" s="131">
        <v>0</v>
      </c>
      <c r="M1032" s="131">
        <v>0</v>
      </c>
      <c r="N1032" s="131">
        <v>0</v>
      </c>
      <c r="O1032" s="131">
        <v>0</v>
      </c>
      <c r="P1032" s="131">
        <v>0</v>
      </c>
      <c r="Q1032" s="131">
        <v>0</v>
      </c>
      <c r="R1032" s="131">
        <v>0</v>
      </c>
      <c r="S1032" s="131">
        <v>0</v>
      </c>
      <c r="T1032" s="131">
        <v>0</v>
      </c>
      <c r="U1032" s="131">
        <v>0</v>
      </c>
      <c r="V1032" s="131">
        <v>0</v>
      </c>
      <c r="W1032" s="131">
        <v>0</v>
      </c>
      <c r="X1032" s="131">
        <v>0</v>
      </c>
      <c r="Y1032" s="131">
        <v>0</v>
      </c>
      <c r="Z1032" s="131">
        <v>0</v>
      </c>
      <c r="AA1032" s="131">
        <v>0</v>
      </c>
      <c r="AB1032" s="131">
        <v>0</v>
      </c>
      <c r="AC1032" s="131">
        <v>0</v>
      </c>
      <c r="AD1032" s="131">
        <v>0</v>
      </c>
      <c r="AE1032" s="131">
        <v>0</v>
      </c>
      <c r="AF1032" s="131">
        <v>0</v>
      </c>
      <c r="AG1032" s="131">
        <v>0</v>
      </c>
      <c r="AH1032" s="43">
        <v>0</v>
      </c>
    </row>
    <row r="1033" spans="4:34">
      <c r="D1033" s="62">
        <v>1989</v>
      </c>
      <c r="E1033" s="62">
        <v>5</v>
      </c>
      <c r="F1033" s="62">
        <v>1989</v>
      </c>
      <c r="G1033" s="62">
        <v>1990</v>
      </c>
      <c r="H1033" s="131">
        <v>0</v>
      </c>
      <c r="I1033" s="131">
        <v>0</v>
      </c>
      <c r="J1033" s="131">
        <v>0</v>
      </c>
      <c r="K1033" s="131">
        <v>0</v>
      </c>
      <c r="L1033" s="131">
        <v>0</v>
      </c>
      <c r="M1033" s="131">
        <v>0</v>
      </c>
      <c r="N1033" s="131">
        <v>0</v>
      </c>
      <c r="O1033" s="131">
        <v>0</v>
      </c>
      <c r="P1033" s="131">
        <v>0</v>
      </c>
      <c r="Q1033" s="131">
        <v>0</v>
      </c>
      <c r="R1033" s="131">
        <v>0</v>
      </c>
      <c r="S1033" s="131">
        <v>0</v>
      </c>
      <c r="T1033" s="131">
        <v>0</v>
      </c>
      <c r="U1033" s="131">
        <v>0</v>
      </c>
      <c r="V1033" s="131">
        <v>0</v>
      </c>
      <c r="W1033" s="131">
        <v>0</v>
      </c>
      <c r="X1033" s="131">
        <v>0</v>
      </c>
      <c r="Y1033" s="131">
        <v>0</v>
      </c>
      <c r="Z1033" s="131">
        <v>0</v>
      </c>
      <c r="AA1033" s="131">
        <v>0</v>
      </c>
      <c r="AB1033" s="131">
        <v>0</v>
      </c>
      <c r="AC1033" s="131">
        <v>0</v>
      </c>
      <c r="AD1033" s="131">
        <v>0</v>
      </c>
      <c r="AE1033" s="131">
        <v>0</v>
      </c>
      <c r="AF1033" s="131">
        <v>0</v>
      </c>
      <c r="AG1033" s="131">
        <v>0</v>
      </c>
      <c r="AH1033" s="43">
        <v>0</v>
      </c>
    </row>
    <row r="1034" spans="4:34">
      <c r="D1034" s="62">
        <v>1989</v>
      </c>
      <c r="E1034" s="62">
        <v>6</v>
      </c>
      <c r="F1034" s="62">
        <v>1989</v>
      </c>
      <c r="G1034" s="62">
        <v>1990</v>
      </c>
      <c r="H1034" s="131">
        <v>0</v>
      </c>
      <c r="I1034" s="131">
        <v>0</v>
      </c>
      <c r="J1034" s="131">
        <v>0</v>
      </c>
      <c r="K1034" s="131">
        <v>0</v>
      </c>
      <c r="L1034" s="131">
        <v>0</v>
      </c>
      <c r="M1034" s="131">
        <v>0</v>
      </c>
      <c r="N1034" s="131">
        <v>0</v>
      </c>
      <c r="O1034" s="131">
        <v>0</v>
      </c>
      <c r="P1034" s="131">
        <v>0</v>
      </c>
      <c r="Q1034" s="131">
        <v>0</v>
      </c>
      <c r="R1034" s="131">
        <v>0</v>
      </c>
      <c r="S1034" s="131">
        <v>0</v>
      </c>
      <c r="T1034" s="131">
        <v>0</v>
      </c>
      <c r="U1034" s="131">
        <v>0</v>
      </c>
      <c r="V1034" s="131">
        <v>0</v>
      </c>
      <c r="W1034" s="131">
        <v>0</v>
      </c>
      <c r="X1034" s="131">
        <v>0</v>
      </c>
      <c r="Y1034" s="131">
        <v>0</v>
      </c>
      <c r="Z1034" s="131">
        <v>0</v>
      </c>
      <c r="AA1034" s="131">
        <v>0</v>
      </c>
      <c r="AB1034" s="131">
        <v>0</v>
      </c>
      <c r="AC1034" s="131">
        <v>0</v>
      </c>
      <c r="AD1034" s="131">
        <v>0</v>
      </c>
      <c r="AE1034" s="131">
        <v>0</v>
      </c>
      <c r="AF1034" s="131">
        <v>0</v>
      </c>
      <c r="AG1034" s="131">
        <v>0</v>
      </c>
      <c r="AH1034" s="43">
        <v>0</v>
      </c>
    </row>
    <row r="1035" spans="4:34">
      <c r="D1035" s="62">
        <v>1989</v>
      </c>
      <c r="E1035" s="62">
        <v>7</v>
      </c>
      <c r="F1035" s="62">
        <v>1990</v>
      </c>
      <c r="G1035" s="62">
        <v>1990</v>
      </c>
      <c r="H1035" s="131">
        <v>0</v>
      </c>
      <c r="I1035" s="131">
        <v>0</v>
      </c>
      <c r="J1035" s="131">
        <v>0</v>
      </c>
      <c r="K1035" s="131">
        <v>0</v>
      </c>
      <c r="L1035" s="131">
        <v>0</v>
      </c>
      <c r="M1035" s="131">
        <v>0</v>
      </c>
      <c r="N1035" s="131">
        <v>0</v>
      </c>
      <c r="O1035" s="131">
        <v>0</v>
      </c>
      <c r="P1035" s="131">
        <v>0</v>
      </c>
      <c r="Q1035" s="131">
        <v>0</v>
      </c>
      <c r="R1035" s="131">
        <v>0</v>
      </c>
      <c r="S1035" s="131">
        <v>0</v>
      </c>
      <c r="T1035" s="131">
        <v>0</v>
      </c>
      <c r="U1035" s="131">
        <v>0</v>
      </c>
      <c r="V1035" s="131">
        <v>0</v>
      </c>
      <c r="W1035" s="131">
        <v>0</v>
      </c>
      <c r="X1035" s="131">
        <v>0</v>
      </c>
      <c r="Y1035" s="131">
        <v>0</v>
      </c>
      <c r="Z1035" s="131">
        <v>0</v>
      </c>
      <c r="AA1035" s="131">
        <v>0</v>
      </c>
      <c r="AB1035" s="131">
        <v>0</v>
      </c>
      <c r="AC1035" s="131">
        <v>0</v>
      </c>
      <c r="AD1035" s="131">
        <v>0</v>
      </c>
      <c r="AE1035" s="131">
        <v>0</v>
      </c>
      <c r="AF1035" s="131">
        <v>0</v>
      </c>
      <c r="AG1035" s="131">
        <v>0</v>
      </c>
      <c r="AH1035" s="43">
        <v>0</v>
      </c>
    </row>
    <row r="1036" spans="4:34">
      <c r="D1036" s="62">
        <v>1989</v>
      </c>
      <c r="E1036" s="62">
        <v>8</v>
      </c>
      <c r="F1036" s="62">
        <v>1990</v>
      </c>
      <c r="G1036" s="62">
        <v>1990</v>
      </c>
      <c r="H1036" s="131">
        <v>0</v>
      </c>
      <c r="I1036" s="131">
        <v>0</v>
      </c>
      <c r="J1036" s="131">
        <v>0</v>
      </c>
      <c r="K1036" s="131">
        <v>0</v>
      </c>
      <c r="L1036" s="131">
        <v>0</v>
      </c>
      <c r="M1036" s="131">
        <v>0</v>
      </c>
      <c r="N1036" s="131">
        <v>0</v>
      </c>
      <c r="O1036" s="131">
        <v>0</v>
      </c>
      <c r="P1036" s="131">
        <v>0</v>
      </c>
      <c r="Q1036" s="131">
        <v>0</v>
      </c>
      <c r="R1036" s="131">
        <v>0</v>
      </c>
      <c r="S1036" s="131">
        <v>0</v>
      </c>
      <c r="T1036" s="131">
        <v>0</v>
      </c>
      <c r="U1036" s="131">
        <v>0</v>
      </c>
      <c r="V1036" s="131">
        <v>0</v>
      </c>
      <c r="W1036" s="131">
        <v>0</v>
      </c>
      <c r="X1036" s="131">
        <v>0</v>
      </c>
      <c r="Y1036" s="131">
        <v>0</v>
      </c>
      <c r="Z1036" s="131">
        <v>0</v>
      </c>
      <c r="AA1036" s="131">
        <v>0</v>
      </c>
      <c r="AB1036" s="131">
        <v>0</v>
      </c>
      <c r="AC1036" s="131">
        <v>0</v>
      </c>
      <c r="AD1036" s="131">
        <v>0</v>
      </c>
      <c r="AE1036" s="131">
        <v>0</v>
      </c>
      <c r="AF1036" s="131">
        <v>0</v>
      </c>
      <c r="AG1036" s="131">
        <v>0</v>
      </c>
      <c r="AH1036" s="43">
        <v>0</v>
      </c>
    </row>
    <row r="1037" spans="4:34">
      <c r="D1037" s="62">
        <v>1989</v>
      </c>
      <c r="E1037" s="62">
        <v>9</v>
      </c>
      <c r="F1037" s="62">
        <v>1990</v>
      </c>
      <c r="G1037" s="62">
        <v>1990</v>
      </c>
      <c r="H1037" s="131">
        <v>0</v>
      </c>
      <c r="I1037" s="131">
        <v>0</v>
      </c>
      <c r="J1037" s="131">
        <v>0</v>
      </c>
      <c r="K1037" s="131">
        <v>0</v>
      </c>
      <c r="L1037" s="131">
        <v>0</v>
      </c>
      <c r="M1037" s="131">
        <v>0</v>
      </c>
      <c r="N1037" s="131">
        <v>0</v>
      </c>
      <c r="O1037" s="131">
        <v>0</v>
      </c>
      <c r="P1037" s="131">
        <v>0</v>
      </c>
      <c r="Q1037" s="131">
        <v>0</v>
      </c>
      <c r="R1037" s="131">
        <v>0</v>
      </c>
      <c r="S1037" s="131">
        <v>0</v>
      </c>
      <c r="T1037" s="131">
        <v>0</v>
      </c>
      <c r="U1037" s="131">
        <v>0</v>
      </c>
      <c r="V1037" s="131">
        <v>0</v>
      </c>
      <c r="W1037" s="131">
        <v>0</v>
      </c>
      <c r="X1037" s="131">
        <v>0</v>
      </c>
      <c r="Y1037" s="131">
        <v>0</v>
      </c>
      <c r="Z1037" s="131">
        <v>0</v>
      </c>
      <c r="AA1037" s="131">
        <v>0</v>
      </c>
      <c r="AB1037" s="131">
        <v>0</v>
      </c>
      <c r="AC1037" s="131">
        <v>0</v>
      </c>
      <c r="AD1037" s="131">
        <v>0</v>
      </c>
      <c r="AE1037" s="131">
        <v>0</v>
      </c>
      <c r="AF1037" s="131">
        <v>0</v>
      </c>
      <c r="AG1037" s="131">
        <v>0</v>
      </c>
      <c r="AH1037" s="43">
        <v>0</v>
      </c>
    </row>
    <row r="1038" spans="4:34">
      <c r="D1038" s="62">
        <v>1989</v>
      </c>
      <c r="E1038" s="62">
        <v>10</v>
      </c>
      <c r="F1038" s="62">
        <v>1990</v>
      </c>
      <c r="G1038" s="62">
        <v>1990</v>
      </c>
      <c r="H1038" s="131">
        <v>1075.8175699999999</v>
      </c>
      <c r="I1038" s="131">
        <v>0</v>
      </c>
      <c r="J1038" s="131">
        <v>0</v>
      </c>
      <c r="K1038" s="131">
        <v>0</v>
      </c>
      <c r="L1038" s="131">
        <v>4447.8477419999999</v>
      </c>
      <c r="M1038" s="131">
        <v>0</v>
      </c>
      <c r="N1038" s="131">
        <v>0</v>
      </c>
      <c r="O1038" s="131">
        <v>0</v>
      </c>
      <c r="P1038" s="131">
        <v>0</v>
      </c>
      <c r="Q1038" s="131">
        <v>0</v>
      </c>
      <c r="R1038" s="131">
        <v>0</v>
      </c>
      <c r="S1038" s="131">
        <v>0</v>
      </c>
      <c r="T1038" s="131">
        <v>0</v>
      </c>
      <c r="U1038" s="131">
        <v>0</v>
      </c>
      <c r="V1038" s="131">
        <v>4244.7054879999996</v>
      </c>
      <c r="W1038" s="131">
        <v>0</v>
      </c>
      <c r="X1038" s="131">
        <v>0</v>
      </c>
      <c r="Y1038" s="131">
        <v>0</v>
      </c>
      <c r="Z1038" s="131">
        <v>0</v>
      </c>
      <c r="AA1038" s="131">
        <v>0</v>
      </c>
      <c r="AB1038" s="131">
        <v>0</v>
      </c>
      <c r="AC1038" s="131">
        <v>0</v>
      </c>
      <c r="AD1038" s="131">
        <v>0</v>
      </c>
      <c r="AE1038" s="131">
        <v>2220.6999999999998</v>
      </c>
      <c r="AF1038" s="131">
        <v>0</v>
      </c>
      <c r="AG1038" s="131">
        <v>0</v>
      </c>
      <c r="AH1038" s="43">
        <v>11989.070800000001</v>
      </c>
    </row>
    <row r="1039" spans="4:34">
      <c r="D1039" s="62">
        <v>1989</v>
      </c>
      <c r="E1039" s="62">
        <v>11</v>
      </c>
      <c r="F1039" s="62">
        <v>1990</v>
      </c>
      <c r="G1039" s="62">
        <v>1990</v>
      </c>
      <c r="H1039" s="131">
        <v>0</v>
      </c>
      <c r="I1039" s="131">
        <v>0</v>
      </c>
      <c r="J1039" s="131">
        <v>0</v>
      </c>
      <c r="K1039" s="131">
        <v>0</v>
      </c>
      <c r="L1039" s="131">
        <v>5613.241403</v>
      </c>
      <c r="M1039" s="131">
        <v>0</v>
      </c>
      <c r="N1039" s="131">
        <v>0</v>
      </c>
      <c r="O1039" s="131">
        <v>0</v>
      </c>
      <c r="P1039" s="131">
        <v>0</v>
      </c>
      <c r="Q1039" s="131">
        <v>0</v>
      </c>
      <c r="R1039" s="131">
        <v>0</v>
      </c>
      <c r="S1039" s="131">
        <v>0</v>
      </c>
      <c r="T1039" s="131">
        <v>0</v>
      </c>
      <c r="U1039" s="131">
        <v>0</v>
      </c>
      <c r="V1039" s="131">
        <v>1535.1252050000001</v>
      </c>
      <c r="W1039" s="131">
        <v>0</v>
      </c>
      <c r="X1039" s="131">
        <v>0</v>
      </c>
      <c r="Y1039" s="131">
        <v>0</v>
      </c>
      <c r="Z1039" s="131">
        <v>0</v>
      </c>
      <c r="AA1039" s="131">
        <v>0</v>
      </c>
      <c r="AB1039" s="131">
        <v>0</v>
      </c>
      <c r="AC1039" s="131">
        <v>0</v>
      </c>
      <c r="AD1039" s="131">
        <v>0</v>
      </c>
      <c r="AE1039" s="131">
        <v>137.19999999999999</v>
      </c>
      <c r="AF1039" s="131">
        <v>0</v>
      </c>
      <c r="AG1039" s="131">
        <v>0</v>
      </c>
      <c r="AH1039" s="43">
        <v>7285.5666080000001</v>
      </c>
    </row>
    <row r="1040" spans="4:34">
      <c r="D1040" s="62">
        <v>1989</v>
      </c>
      <c r="E1040" s="62">
        <v>12</v>
      </c>
      <c r="F1040" s="62">
        <v>1990</v>
      </c>
      <c r="G1040" s="62">
        <v>1990</v>
      </c>
      <c r="H1040" s="131">
        <v>0</v>
      </c>
      <c r="I1040" s="131">
        <v>0</v>
      </c>
      <c r="J1040" s="131">
        <v>0</v>
      </c>
      <c r="K1040" s="131">
        <v>0</v>
      </c>
      <c r="L1040" s="131">
        <v>199.01280589999999</v>
      </c>
      <c r="M1040" s="131">
        <v>0</v>
      </c>
      <c r="N1040" s="131">
        <v>0</v>
      </c>
      <c r="O1040" s="131">
        <v>0</v>
      </c>
      <c r="P1040" s="131">
        <v>0</v>
      </c>
      <c r="Q1040" s="131">
        <v>0</v>
      </c>
      <c r="R1040" s="131">
        <v>0</v>
      </c>
      <c r="S1040" s="131">
        <v>0</v>
      </c>
      <c r="T1040" s="131">
        <v>0</v>
      </c>
      <c r="U1040" s="131">
        <v>0</v>
      </c>
      <c r="V1040" s="131">
        <v>73.108809809999997</v>
      </c>
      <c r="W1040" s="131">
        <v>0</v>
      </c>
      <c r="X1040" s="131">
        <v>0</v>
      </c>
      <c r="Y1040" s="131">
        <v>0</v>
      </c>
      <c r="Z1040" s="131">
        <v>0</v>
      </c>
      <c r="AA1040" s="131">
        <v>0</v>
      </c>
      <c r="AB1040" s="131">
        <v>0</v>
      </c>
      <c r="AC1040" s="131">
        <v>0</v>
      </c>
      <c r="AD1040" s="131">
        <v>0</v>
      </c>
      <c r="AE1040" s="131">
        <v>2357.4</v>
      </c>
      <c r="AF1040" s="131">
        <v>0</v>
      </c>
      <c r="AG1040" s="131">
        <v>0</v>
      </c>
      <c r="AH1040" s="43">
        <v>2629.5216157100003</v>
      </c>
    </row>
    <row r="1041" spans="4:34">
      <c r="D1041" s="62">
        <v>1990</v>
      </c>
      <c r="E1041" s="62">
        <v>1</v>
      </c>
      <c r="F1041" s="62">
        <v>1990</v>
      </c>
      <c r="G1041" s="62">
        <v>1990</v>
      </c>
      <c r="H1041" s="131">
        <v>0</v>
      </c>
      <c r="I1041" s="131">
        <v>0</v>
      </c>
      <c r="J1041" s="131">
        <v>0</v>
      </c>
      <c r="K1041" s="131">
        <v>0</v>
      </c>
      <c r="L1041" s="131">
        <v>1947.4758062722301</v>
      </c>
      <c r="M1041" s="131">
        <v>0</v>
      </c>
      <c r="N1041" s="131">
        <v>0</v>
      </c>
      <c r="O1041" s="131">
        <v>0</v>
      </c>
      <c r="P1041" s="131">
        <v>0</v>
      </c>
      <c r="Q1041" s="131">
        <v>0</v>
      </c>
      <c r="R1041" s="131">
        <v>0</v>
      </c>
      <c r="S1041" s="131">
        <v>0</v>
      </c>
      <c r="T1041" s="131">
        <v>0</v>
      </c>
      <c r="U1041" s="131">
        <v>0</v>
      </c>
      <c r="V1041" s="131">
        <v>131.99535935178</v>
      </c>
      <c r="W1041" s="131">
        <v>0</v>
      </c>
      <c r="X1041" s="131">
        <v>0</v>
      </c>
      <c r="Y1041" s="131">
        <v>0</v>
      </c>
      <c r="Z1041" s="131">
        <v>0</v>
      </c>
      <c r="AA1041" s="131">
        <v>0</v>
      </c>
      <c r="AB1041" s="131">
        <v>0</v>
      </c>
      <c r="AC1041" s="131">
        <v>0</v>
      </c>
      <c r="AD1041" s="131">
        <v>0</v>
      </c>
      <c r="AE1041" s="131">
        <v>1713</v>
      </c>
      <c r="AF1041" s="131">
        <v>0</v>
      </c>
      <c r="AG1041" s="131">
        <v>0</v>
      </c>
      <c r="AH1041" s="43">
        <v>3792.4711656240102</v>
      </c>
    </row>
    <row r="1042" spans="4:34">
      <c r="D1042" s="62">
        <v>1990</v>
      </c>
      <c r="E1042" s="62">
        <v>2</v>
      </c>
      <c r="F1042" s="62">
        <v>1990</v>
      </c>
      <c r="G1042" s="62">
        <v>1990</v>
      </c>
      <c r="H1042" s="131">
        <v>0</v>
      </c>
      <c r="I1042" s="131">
        <v>0</v>
      </c>
      <c r="J1042" s="131">
        <v>0</v>
      </c>
      <c r="K1042" s="131">
        <v>0</v>
      </c>
      <c r="L1042" s="131">
        <v>0</v>
      </c>
      <c r="M1042" s="131">
        <v>0</v>
      </c>
      <c r="N1042" s="131">
        <v>0</v>
      </c>
      <c r="O1042" s="131">
        <v>0</v>
      </c>
      <c r="P1042" s="131">
        <v>0</v>
      </c>
      <c r="Q1042" s="131">
        <v>0</v>
      </c>
      <c r="R1042" s="131">
        <v>0</v>
      </c>
      <c r="S1042" s="131">
        <v>0</v>
      </c>
      <c r="T1042" s="131">
        <v>0</v>
      </c>
      <c r="U1042" s="131">
        <v>0</v>
      </c>
      <c r="V1042" s="131">
        <v>838.71385418620002</v>
      </c>
      <c r="W1042" s="131">
        <v>0</v>
      </c>
      <c r="X1042" s="131">
        <v>0</v>
      </c>
      <c r="Y1042" s="131">
        <v>0</v>
      </c>
      <c r="Z1042" s="131">
        <v>0</v>
      </c>
      <c r="AA1042" s="131">
        <v>0</v>
      </c>
      <c r="AB1042" s="131">
        <v>0</v>
      </c>
      <c r="AC1042" s="131">
        <v>0</v>
      </c>
      <c r="AD1042" s="131">
        <v>0</v>
      </c>
      <c r="AE1042" s="131">
        <v>13545.2</v>
      </c>
      <c r="AF1042" s="131">
        <v>0</v>
      </c>
      <c r="AG1042" s="131">
        <v>0</v>
      </c>
      <c r="AH1042" s="43">
        <v>14383.913854186201</v>
      </c>
    </row>
    <row r="1043" spans="4:34">
      <c r="D1043" s="62">
        <v>1990</v>
      </c>
      <c r="E1043" s="62">
        <v>3</v>
      </c>
      <c r="F1043" s="62">
        <v>1990</v>
      </c>
      <c r="G1043" s="62">
        <v>1990</v>
      </c>
      <c r="H1043" s="131">
        <v>0</v>
      </c>
      <c r="I1043" s="131">
        <v>0</v>
      </c>
      <c r="J1043" s="131">
        <v>0</v>
      </c>
      <c r="K1043" s="131">
        <v>0</v>
      </c>
      <c r="L1043" s="131">
        <v>9260.1953075977999</v>
      </c>
      <c r="M1043" s="131">
        <v>0</v>
      </c>
      <c r="N1043" s="131">
        <v>0</v>
      </c>
      <c r="O1043" s="131">
        <v>0</v>
      </c>
      <c r="P1043" s="131">
        <v>0</v>
      </c>
      <c r="Q1043" s="131">
        <v>0</v>
      </c>
      <c r="R1043" s="131">
        <v>0</v>
      </c>
      <c r="S1043" s="131">
        <v>0</v>
      </c>
      <c r="T1043" s="131">
        <v>0</v>
      </c>
      <c r="U1043" s="131">
        <v>0</v>
      </c>
      <c r="V1043" s="131">
        <v>6797.7610066165298</v>
      </c>
      <c r="W1043" s="131">
        <v>0</v>
      </c>
      <c r="X1043" s="131">
        <v>0</v>
      </c>
      <c r="Y1043" s="131">
        <v>0</v>
      </c>
      <c r="Z1043" s="131">
        <v>0</v>
      </c>
      <c r="AA1043" s="131">
        <v>0</v>
      </c>
      <c r="AB1043" s="131">
        <v>0</v>
      </c>
      <c r="AC1043" s="131">
        <v>0</v>
      </c>
      <c r="AD1043" s="131">
        <v>0</v>
      </c>
      <c r="AE1043" s="131">
        <v>13782.7</v>
      </c>
      <c r="AF1043" s="131">
        <v>0</v>
      </c>
      <c r="AG1043" s="131">
        <v>0</v>
      </c>
      <c r="AH1043" s="43">
        <v>29840.656314214331</v>
      </c>
    </row>
    <row r="1044" spans="4:34">
      <c r="D1044" s="62">
        <v>1990</v>
      </c>
      <c r="E1044" s="62">
        <v>4</v>
      </c>
      <c r="F1044" s="62">
        <v>1990</v>
      </c>
      <c r="G1044" s="62">
        <v>1990</v>
      </c>
      <c r="H1044" s="131">
        <v>149.88452964728</v>
      </c>
      <c r="I1044" s="131">
        <v>0</v>
      </c>
      <c r="J1044" s="131">
        <v>377.5</v>
      </c>
      <c r="K1044" s="131">
        <v>0</v>
      </c>
      <c r="L1044" s="131">
        <v>10684.668812415101</v>
      </c>
      <c r="M1044" s="131">
        <v>0</v>
      </c>
      <c r="N1044" s="131">
        <v>0</v>
      </c>
      <c r="O1044" s="131">
        <v>0</v>
      </c>
      <c r="P1044" s="131">
        <v>0</v>
      </c>
      <c r="Q1044" s="131">
        <v>0</v>
      </c>
      <c r="R1044" s="131">
        <v>0</v>
      </c>
      <c r="S1044" s="131">
        <v>0</v>
      </c>
      <c r="T1044" s="131">
        <v>0</v>
      </c>
      <c r="U1044" s="131">
        <v>0</v>
      </c>
      <c r="V1044" s="131">
        <v>11914.0992879311</v>
      </c>
      <c r="W1044" s="131">
        <v>0</v>
      </c>
      <c r="X1044" s="131">
        <v>0</v>
      </c>
      <c r="Y1044" s="131">
        <v>0</v>
      </c>
      <c r="Z1044" s="131">
        <v>0</v>
      </c>
      <c r="AA1044" s="131">
        <v>0</v>
      </c>
      <c r="AB1044" s="131">
        <v>0</v>
      </c>
      <c r="AC1044" s="131">
        <v>0</v>
      </c>
      <c r="AD1044" s="131">
        <v>0</v>
      </c>
      <c r="AE1044" s="131">
        <v>9074</v>
      </c>
      <c r="AF1044" s="131">
        <v>0</v>
      </c>
      <c r="AG1044" s="131">
        <v>0</v>
      </c>
      <c r="AH1044" s="43">
        <v>32200.152629993478</v>
      </c>
    </row>
    <row r="1045" spans="4:34">
      <c r="D1045" s="62">
        <v>1990</v>
      </c>
      <c r="E1045" s="62">
        <v>5</v>
      </c>
      <c r="F1045" s="62">
        <v>1990</v>
      </c>
      <c r="G1045" s="62">
        <v>1991</v>
      </c>
      <c r="H1045" s="131">
        <v>0</v>
      </c>
      <c r="I1045" s="131">
        <v>0</v>
      </c>
      <c r="J1045" s="131">
        <v>0</v>
      </c>
      <c r="K1045" s="131">
        <v>0</v>
      </c>
      <c r="L1045" s="131">
        <v>0</v>
      </c>
      <c r="M1045" s="131">
        <v>0</v>
      </c>
      <c r="N1045" s="131">
        <v>0</v>
      </c>
      <c r="O1045" s="131">
        <v>0</v>
      </c>
      <c r="P1045" s="131">
        <v>0</v>
      </c>
      <c r="Q1045" s="131">
        <v>0</v>
      </c>
      <c r="R1045" s="131">
        <v>0</v>
      </c>
      <c r="S1045" s="131">
        <v>0</v>
      </c>
      <c r="T1045" s="131">
        <v>0</v>
      </c>
      <c r="U1045" s="131">
        <v>0</v>
      </c>
      <c r="V1045" s="131">
        <v>0</v>
      </c>
      <c r="W1045" s="131">
        <v>0</v>
      </c>
      <c r="X1045" s="131">
        <v>0</v>
      </c>
      <c r="Y1045" s="131">
        <v>0</v>
      </c>
      <c r="Z1045" s="131">
        <v>0</v>
      </c>
      <c r="AA1045" s="131">
        <v>0</v>
      </c>
      <c r="AB1045" s="131">
        <v>0</v>
      </c>
      <c r="AC1045" s="131">
        <v>0</v>
      </c>
      <c r="AD1045" s="131">
        <v>0</v>
      </c>
      <c r="AE1045" s="131">
        <v>0</v>
      </c>
      <c r="AF1045" s="131">
        <v>0</v>
      </c>
      <c r="AG1045" s="131">
        <v>0</v>
      </c>
      <c r="AH1045" s="43">
        <v>0</v>
      </c>
    </row>
    <row r="1046" spans="4:34">
      <c r="D1046" s="62">
        <v>1990</v>
      </c>
      <c r="E1046" s="62">
        <v>6</v>
      </c>
      <c r="F1046" s="62">
        <v>1990</v>
      </c>
      <c r="G1046" s="62">
        <v>1991</v>
      </c>
      <c r="H1046" s="131">
        <v>0</v>
      </c>
      <c r="I1046" s="131">
        <v>0</v>
      </c>
      <c r="J1046" s="131">
        <v>0</v>
      </c>
      <c r="K1046" s="131">
        <v>0</v>
      </c>
      <c r="L1046" s="131">
        <v>0</v>
      </c>
      <c r="M1046" s="131">
        <v>0</v>
      </c>
      <c r="N1046" s="131">
        <v>0</v>
      </c>
      <c r="O1046" s="131">
        <v>0</v>
      </c>
      <c r="P1046" s="131">
        <v>0</v>
      </c>
      <c r="Q1046" s="131">
        <v>0</v>
      </c>
      <c r="R1046" s="131">
        <v>0</v>
      </c>
      <c r="S1046" s="131">
        <v>0</v>
      </c>
      <c r="T1046" s="131">
        <v>0</v>
      </c>
      <c r="U1046" s="131">
        <v>0</v>
      </c>
      <c r="V1046" s="131">
        <v>0</v>
      </c>
      <c r="W1046" s="131">
        <v>0</v>
      </c>
      <c r="X1046" s="131">
        <v>0</v>
      </c>
      <c r="Y1046" s="131">
        <v>0</v>
      </c>
      <c r="Z1046" s="131">
        <v>0</v>
      </c>
      <c r="AA1046" s="131">
        <v>0</v>
      </c>
      <c r="AB1046" s="131">
        <v>0</v>
      </c>
      <c r="AC1046" s="131">
        <v>0</v>
      </c>
      <c r="AD1046" s="131">
        <v>0</v>
      </c>
      <c r="AE1046" s="131">
        <v>0</v>
      </c>
      <c r="AF1046" s="131">
        <v>0</v>
      </c>
      <c r="AG1046" s="131">
        <v>0</v>
      </c>
      <c r="AH1046" s="43">
        <v>0</v>
      </c>
    </row>
    <row r="1047" spans="4:34">
      <c r="D1047" s="62">
        <v>1990</v>
      </c>
      <c r="E1047" s="62">
        <v>7</v>
      </c>
      <c r="F1047" s="62">
        <v>1991</v>
      </c>
      <c r="G1047" s="62">
        <v>1991</v>
      </c>
      <c r="H1047" s="131">
        <v>0</v>
      </c>
      <c r="I1047" s="131">
        <v>0</v>
      </c>
      <c r="J1047" s="131">
        <v>0</v>
      </c>
      <c r="K1047" s="131">
        <v>0</v>
      </c>
      <c r="L1047" s="131">
        <v>0</v>
      </c>
      <c r="M1047" s="131">
        <v>0</v>
      </c>
      <c r="N1047" s="131">
        <v>0</v>
      </c>
      <c r="O1047" s="131">
        <v>0</v>
      </c>
      <c r="P1047" s="131">
        <v>0</v>
      </c>
      <c r="Q1047" s="131">
        <v>0</v>
      </c>
      <c r="R1047" s="131">
        <v>0</v>
      </c>
      <c r="S1047" s="131">
        <v>0</v>
      </c>
      <c r="T1047" s="131">
        <v>0</v>
      </c>
      <c r="U1047" s="131">
        <v>0</v>
      </c>
      <c r="V1047" s="131">
        <v>0</v>
      </c>
      <c r="W1047" s="131">
        <v>0</v>
      </c>
      <c r="X1047" s="131">
        <v>0</v>
      </c>
      <c r="Y1047" s="131">
        <v>0</v>
      </c>
      <c r="Z1047" s="131">
        <v>0</v>
      </c>
      <c r="AA1047" s="131">
        <v>0</v>
      </c>
      <c r="AB1047" s="131">
        <v>0</v>
      </c>
      <c r="AC1047" s="131">
        <v>0</v>
      </c>
      <c r="AD1047" s="131">
        <v>0</v>
      </c>
      <c r="AE1047" s="131">
        <v>0</v>
      </c>
      <c r="AF1047" s="131">
        <v>0</v>
      </c>
      <c r="AG1047" s="131">
        <v>0</v>
      </c>
      <c r="AH1047" s="43">
        <v>0</v>
      </c>
    </row>
    <row r="1048" spans="4:34">
      <c r="D1048" s="62">
        <v>1990</v>
      </c>
      <c r="E1048" s="62">
        <v>8</v>
      </c>
      <c r="F1048" s="62">
        <v>1991</v>
      </c>
      <c r="G1048" s="62">
        <v>1991</v>
      </c>
      <c r="H1048" s="131">
        <v>0</v>
      </c>
      <c r="I1048" s="131">
        <v>0</v>
      </c>
      <c r="J1048" s="131">
        <v>0</v>
      </c>
      <c r="K1048" s="131">
        <v>0</v>
      </c>
      <c r="L1048" s="131">
        <v>0</v>
      </c>
      <c r="M1048" s="131">
        <v>0</v>
      </c>
      <c r="N1048" s="131">
        <v>0</v>
      </c>
      <c r="O1048" s="131">
        <v>0</v>
      </c>
      <c r="P1048" s="131">
        <v>0</v>
      </c>
      <c r="Q1048" s="131">
        <v>0</v>
      </c>
      <c r="R1048" s="131">
        <v>0</v>
      </c>
      <c r="S1048" s="131">
        <v>0</v>
      </c>
      <c r="T1048" s="131">
        <v>0</v>
      </c>
      <c r="U1048" s="131">
        <v>0</v>
      </c>
      <c r="V1048" s="131">
        <v>0</v>
      </c>
      <c r="W1048" s="131">
        <v>0</v>
      </c>
      <c r="X1048" s="131">
        <v>0</v>
      </c>
      <c r="Y1048" s="131">
        <v>0</v>
      </c>
      <c r="Z1048" s="131">
        <v>0</v>
      </c>
      <c r="AA1048" s="131">
        <v>0</v>
      </c>
      <c r="AB1048" s="131">
        <v>0</v>
      </c>
      <c r="AC1048" s="131">
        <v>0</v>
      </c>
      <c r="AD1048" s="131">
        <v>0</v>
      </c>
      <c r="AE1048" s="131">
        <v>0</v>
      </c>
      <c r="AF1048" s="131">
        <v>0</v>
      </c>
      <c r="AG1048" s="131">
        <v>0</v>
      </c>
      <c r="AH1048" s="43">
        <v>0</v>
      </c>
    </row>
    <row r="1049" spans="4:34">
      <c r="D1049" s="62">
        <v>1990</v>
      </c>
      <c r="E1049" s="62">
        <v>9</v>
      </c>
      <c r="F1049" s="62">
        <v>1991</v>
      </c>
      <c r="G1049" s="62">
        <v>1991</v>
      </c>
      <c r="H1049" s="131">
        <v>0</v>
      </c>
      <c r="I1049" s="131">
        <v>0</v>
      </c>
      <c r="J1049" s="131">
        <v>0</v>
      </c>
      <c r="K1049" s="131">
        <v>0</v>
      </c>
      <c r="L1049" s="131">
        <v>3618.7765667866402</v>
      </c>
      <c r="M1049" s="131">
        <v>0</v>
      </c>
      <c r="N1049" s="131">
        <v>0</v>
      </c>
      <c r="O1049" s="131">
        <v>0</v>
      </c>
      <c r="P1049" s="131">
        <v>0</v>
      </c>
      <c r="Q1049" s="131">
        <v>0</v>
      </c>
      <c r="R1049" s="131">
        <v>0</v>
      </c>
      <c r="S1049" s="131">
        <v>0</v>
      </c>
      <c r="T1049" s="131">
        <v>0</v>
      </c>
      <c r="U1049" s="131">
        <v>0</v>
      </c>
      <c r="V1049" s="131">
        <v>680.55747769217999</v>
      </c>
      <c r="W1049" s="131">
        <v>0</v>
      </c>
      <c r="X1049" s="131">
        <v>0</v>
      </c>
      <c r="Y1049" s="131">
        <v>0</v>
      </c>
      <c r="Z1049" s="131">
        <v>0</v>
      </c>
      <c r="AA1049" s="131">
        <v>0</v>
      </c>
      <c r="AB1049" s="131">
        <v>0</v>
      </c>
      <c r="AC1049" s="131">
        <v>0</v>
      </c>
      <c r="AD1049" s="131">
        <v>0</v>
      </c>
      <c r="AE1049" s="131">
        <v>3815.0270501866698</v>
      </c>
      <c r="AF1049" s="131">
        <v>0</v>
      </c>
      <c r="AG1049" s="131">
        <v>0</v>
      </c>
      <c r="AH1049" s="43">
        <v>8114.3610946654899</v>
      </c>
    </row>
    <row r="1050" spans="4:34">
      <c r="D1050" s="62">
        <v>1990</v>
      </c>
      <c r="E1050" s="62">
        <v>10</v>
      </c>
      <c r="F1050" s="62">
        <v>1991</v>
      </c>
      <c r="G1050" s="62">
        <v>1991</v>
      </c>
      <c r="H1050" s="131">
        <v>0</v>
      </c>
      <c r="I1050" s="131">
        <v>0</v>
      </c>
      <c r="J1050" s="131">
        <v>0</v>
      </c>
      <c r="K1050" s="131">
        <v>0</v>
      </c>
      <c r="L1050" s="131">
        <v>7455.37405810975</v>
      </c>
      <c r="M1050" s="131">
        <v>0</v>
      </c>
      <c r="N1050" s="131">
        <v>0</v>
      </c>
      <c r="O1050" s="131">
        <v>0</v>
      </c>
      <c r="P1050" s="131">
        <v>0</v>
      </c>
      <c r="Q1050" s="131">
        <v>0</v>
      </c>
      <c r="R1050" s="131">
        <v>2400.1266794625699</v>
      </c>
      <c r="S1050" s="131">
        <v>0</v>
      </c>
      <c r="T1050" s="131">
        <v>0</v>
      </c>
      <c r="U1050" s="131">
        <v>0</v>
      </c>
      <c r="V1050" s="131">
        <v>3368.8879429501799</v>
      </c>
      <c r="W1050" s="131">
        <v>0</v>
      </c>
      <c r="X1050" s="131">
        <v>0</v>
      </c>
      <c r="Y1050" s="131">
        <v>0</v>
      </c>
      <c r="Z1050" s="131">
        <v>0</v>
      </c>
      <c r="AA1050" s="131">
        <v>0</v>
      </c>
      <c r="AB1050" s="131">
        <v>0</v>
      </c>
      <c r="AC1050" s="131">
        <v>0</v>
      </c>
      <c r="AD1050" s="131">
        <v>0</v>
      </c>
      <c r="AE1050" s="131">
        <v>7128.1344441382098</v>
      </c>
      <c r="AF1050" s="131">
        <v>0</v>
      </c>
      <c r="AG1050" s="131">
        <v>0</v>
      </c>
      <c r="AH1050" s="43">
        <v>20352.523124660707</v>
      </c>
    </row>
    <row r="1051" spans="4:34">
      <c r="D1051" s="62">
        <v>1990</v>
      </c>
      <c r="E1051" s="62">
        <v>11</v>
      </c>
      <c r="F1051" s="62">
        <v>1991</v>
      </c>
      <c r="G1051" s="62">
        <v>1991</v>
      </c>
      <c r="H1051" s="131">
        <v>0</v>
      </c>
      <c r="I1051" s="131">
        <v>0</v>
      </c>
      <c r="J1051" s="131">
        <v>0</v>
      </c>
      <c r="K1051" s="131">
        <v>0</v>
      </c>
      <c r="L1051" s="131">
        <v>2754.1496783267598</v>
      </c>
      <c r="M1051" s="131">
        <v>0</v>
      </c>
      <c r="N1051" s="131">
        <v>0</v>
      </c>
      <c r="O1051" s="131">
        <v>0</v>
      </c>
      <c r="P1051" s="131">
        <v>0</v>
      </c>
      <c r="Q1051" s="131">
        <v>0</v>
      </c>
      <c r="R1051" s="131">
        <v>299.15454545454998</v>
      </c>
      <c r="S1051" s="131">
        <v>0</v>
      </c>
      <c r="T1051" s="131">
        <v>0</v>
      </c>
      <c r="U1051" s="131">
        <v>0</v>
      </c>
      <c r="V1051" s="131">
        <v>2368.04985892177</v>
      </c>
      <c r="W1051" s="131">
        <v>0</v>
      </c>
      <c r="X1051" s="131">
        <v>0</v>
      </c>
      <c r="Y1051" s="131">
        <v>0</v>
      </c>
      <c r="Z1051" s="131">
        <v>0</v>
      </c>
      <c r="AA1051" s="131">
        <v>0</v>
      </c>
      <c r="AB1051" s="131">
        <v>0</v>
      </c>
      <c r="AC1051" s="131">
        <v>0</v>
      </c>
      <c r="AD1051" s="131">
        <v>0</v>
      </c>
      <c r="AE1051" s="131">
        <v>0</v>
      </c>
      <c r="AF1051" s="131">
        <v>0</v>
      </c>
      <c r="AG1051" s="131">
        <v>0</v>
      </c>
      <c r="AH1051" s="43">
        <v>5421.3540827030793</v>
      </c>
    </row>
    <row r="1052" spans="4:34">
      <c r="D1052" s="62">
        <v>1990</v>
      </c>
      <c r="E1052" s="62">
        <v>12</v>
      </c>
      <c r="F1052" s="62">
        <v>1991</v>
      </c>
      <c r="G1052" s="62">
        <v>1991</v>
      </c>
      <c r="H1052" s="131">
        <v>0</v>
      </c>
      <c r="I1052" s="131">
        <v>0</v>
      </c>
      <c r="J1052" s="131">
        <v>0</v>
      </c>
      <c r="K1052" s="131">
        <v>0</v>
      </c>
      <c r="L1052" s="131">
        <v>1741.1349182581</v>
      </c>
      <c r="M1052" s="131">
        <v>0</v>
      </c>
      <c r="N1052" s="131">
        <v>0</v>
      </c>
      <c r="O1052" s="131">
        <v>0</v>
      </c>
      <c r="P1052" s="131">
        <v>0</v>
      </c>
      <c r="Q1052" s="131">
        <v>0</v>
      </c>
      <c r="R1052" s="131">
        <v>0</v>
      </c>
      <c r="S1052" s="131">
        <v>0</v>
      </c>
      <c r="T1052" s="131">
        <v>0</v>
      </c>
      <c r="U1052" s="131">
        <v>0</v>
      </c>
      <c r="V1052" s="131">
        <v>485.74151356661002</v>
      </c>
      <c r="W1052" s="131">
        <v>0</v>
      </c>
      <c r="X1052" s="131">
        <v>0</v>
      </c>
      <c r="Y1052" s="131">
        <v>0</v>
      </c>
      <c r="Z1052" s="131">
        <v>0</v>
      </c>
      <c r="AA1052" s="131">
        <v>0</v>
      </c>
      <c r="AB1052" s="131">
        <v>0</v>
      </c>
      <c r="AC1052" s="131">
        <v>0</v>
      </c>
      <c r="AD1052" s="131">
        <v>0</v>
      </c>
      <c r="AE1052" s="131">
        <v>0</v>
      </c>
      <c r="AF1052" s="131">
        <v>0</v>
      </c>
      <c r="AG1052" s="131">
        <v>0</v>
      </c>
      <c r="AH1052" s="43">
        <v>2226.8764318247099</v>
      </c>
    </row>
    <row r="1053" spans="4:34">
      <c r="D1053" s="62">
        <v>1991</v>
      </c>
      <c r="E1053" s="62">
        <v>1</v>
      </c>
      <c r="F1053" s="62">
        <v>1991</v>
      </c>
      <c r="G1053" s="62">
        <v>1991</v>
      </c>
      <c r="H1053" s="131">
        <v>0</v>
      </c>
      <c r="I1053" s="131">
        <v>0</v>
      </c>
      <c r="J1053" s="131">
        <v>341.32976206478997</v>
      </c>
      <c r="K1053" s="131">
        <v>0</v>
      </c>
      <c r="L1053" s="131">
        <v>4422.0596900385599</v>
      </c>
      <c r="M1053" s="131">
        <v>0</v>
      </c>
      <c r="N1053" s="131">
        <v>0</v>
      </c>
      <c r="O1053" s="131">
        <v>0</v>
      </c>
      <c r="P1053" s="131">
        <v>0</v>
      </c>
      <c r="Q1053" s="131">
        <v>0</v>
      </c>
      <c r="R1053" s="131">
        <v>0</v>
      </c>
      <c r="S1053" s="131">
        <v>0</v>
      </c>
      <c r="T1053" s="131">
        <v>0</v>
      </c>
      <c r="U1053" s="131">
        <v>0</v>
      </c>
      <c r="V1053" s="131">
        <v>1262.0698643793401</v>
      </c>
      <c r="W1053" s="131">
        <v>0</v>
      </c>
      <c r="X1053" s="131">
        <v>0</v>
      </c>
      <c r="Y1053" s="131">
        <v>0</v>
      </c>
      <c r="Z1053" s="131">
        <v>0</v>
      </c>
      <c r="AA1053" s="131">
        <v>0</v>
      </c>
      <c r="AB1053" s="131">
        <v>0</v>
      </c>
      <c r="AC1053" s="131">
        <v>0</v>
      </c>
      <c r="AD1053" s="131">
        <v>0</v>
      </c>
      <c r="AE1053" s="131">
        <v>3655.4790659216801</v>
      </c>
      <c r="AF1053" s="131">
        <v>0</v>
      </c>
      <c r="AG1053" s="131">
        <v>0</v>
      </c>
      <c r="AH1053" s="43">
        <v>9680.9383824043707</v>
      </c>
    </row>
    <row r="1054" spans="4:34">
      <c r="D1054" s="62">
        <v>1991</v>
      </c>
      <c r="E1054" s="62">
        <v>2</v>
      </c>
      <c r="F1054" s="62">
        <v>1991</v>
      </c>
      <c r="G1054" s="62">
        <v>1991</v>
      </c>
      <c r="H1054" s="131">
        <v>0</v>
      </c>
      <c r="I1054" s="131">
        <v>0</v>
      </c>
      <c r="J1054" s="131">
        <v>0</v>
      </c>
      <c r="K1054" s="131">
        <v>0</v>
      </c>
      <c r="L1054" s="131">
        <v>1508.39936948837</v>
      </c>
      <c r="M1054" s="131">
        <v>0</v>
      </c>
      <c r="N1054" s="131">
        <v>0</v>
      </c>
      <c r="O1054" s="131">
        <v>0</v>
      </c>
      <c r="P1054" s="131">
        <v>0</v>
      </c>
      <c r="Q1054" s="131">
        <v>0</v>
      </c>
      <c r="R1054" s="131">
        <v>0</v>
      </c>
      <c r="S1054" s="131">
        <v>0</v>
      </c>
      <c r="T1054" s="131">
        <v>0</v>
      </c>
      <c r="U1054" s="131">
        <v>0</v>
      </c>
      <c r="V1054" s="131">
        <v>338.68396892822</v>
      </c>
      <c r="W1054" s="131">
        <v>0</v>
      </c>
      <c r="X1054" s="131">
        <v>0</v>
      </c>
      <c r="Y1054" s="131">
        <v>0</v>
      </c>
      <c r="Z1054" s="131">
        <v>0</v>
      </c>
      <c r="AA1054" s="131">
        <v>0</v>
      </c>
      <c r="AB1054" s="131">
        <v>0</v>
      </c>
      <c r="AC1054" s="131">
        <v>0</v>
      </c>
      <c r="AD1054" s="131">
        <v>0</v>
      </c>
      <c r="AE1054" s="131">
        <v>0</v>
      </c>
      <c r="AF1054" s="131">
        <v>0</v>
      </c>
      <c r="AG1054" s="131">
        <v>0</v>
      </c>
      <c r="AH1054" s="43">
        <v>1847.0833384165899</v>
      </c>
    </row>
    <row r="1055" spans="4:34">
      <c r="D1055" s="62">
        <v>1991</v>
      </c>
      <c r="E1055" s="62">
        <v>3</v>
      </c>
      <c r="F1055" s="62">
        <v>1991</v>
      </c>
      <c r="G1055" s="62">
        <v>1991</v>
      </c>
      <c r="H1055" s="131">
        <v>0</v>
      </c>
      <c r="I1055" s="131">
        <v>0</v>
      </c>
      <c r="J1055" s="131">
        <v>0</v>
      </c>
      <c r="K1055" s="131">
        <v>0</v>
      </c>
      <c r="L1055" s="131">
        <v>3040.8980753084402</v>
      </c>
      <c r="M1055" s="131">
        <v>0</v>
      </c>
      <c r="N1055" s="131">
        <v>0</v>
      </c>
      <c r="O1055" s="131">
        <v>0</v>
      </c>
      <c r="P1055" s="131">
        <v>0</v>
      </c>
      <c r="Q1055" s="131">
        <v>0</v>
      </c>
      <c r="R1055" s="131">
        <v>246.49284592567</v>
      </c>
      <c r="S1055" s="131">
        <v>0</v>
      </c>
      <c r="T1055" s="131">
        <v>0</v>
      </c>
      <c r="U1055" s="131">
        <v>0</v>
      </c>
      <c r="V1055" s="131">
        <v>376.56328272950998</v>
      </c>
      <c r="W1055" s="131">
        <v>0</v>
      </c>
      <c r="X1055" s="131">
        <v>0</v>
      </c>
      <c r="Y1055" s="131">
        <v>0</v>
      </c>
      <c r="Z1055" s="131">
        <v>0</v>
      </c>
      <c r="AA1055" s="131">
        <v>0</v>
      </c>
      <c r="AB1055" s="131">
        <v>0</v>
      </c>
      <c r="AC1055" s="131">
        <v>0</v>
      </c>
      <c r="AD1055" s="131">
        <v>0</v>
      </c>
      <c r="AE1055" s="131">
        <v>8675.0735035453908</v>
      </c>
      <c r="AF1055" s="131">
        <v>0</v>
      </c>
      <c r="AG1055" s="131">
        <v>18.697530864200001</v>
      </c>
      <c r="AH1055" s="43">
        <v>12357.72523837321</v>
      </c>
    </row>
    <row r="1056" spans="4:34">
      <c r="D1056" s="62">
        <v>1991</v>
      </c>
      <c r="E1056" s="62">
        <v>4</v>
      </c>
      <c r="F1056" s="62">
        <v>1991</v>
      </c>
      <c r="G1056" s="62">
        <v>1991</v>
      </c>
      <c r="H1056" s="131">
        <v>0</v>
      </c>
      <c r="I1056" s="131">
        <v>0</v>
      </c>
      <c r="J1056" s="131">
        <v>0</v>
      </c>
      <c r="K1056" s="131">
        <v>0</v>
      </c>
      <c r="L1056" s="131">
        <v>2013.13721783401</v>
      </c>
      <c r="M1056" s="131">
        <v>0</v>
      </c>
      <c r="N1056" s="131">
        <v>0</v>
      </c>
      <c r="O1056" s="131">
        <v>0</v>
      </c>
      <c r="P1056" s="131">
        <v>0</v>
      </c>
      <c r="Q1056" s="131">
        <v>0</v>
      </c>
      <c r="R1056" s="131">
        <v>344.92592915722003</v>
      </c>
      <c r="S1056" s="131">
        <v>0</v>
      </c>
      <c r="T1056" s="131">
        <v>0</v>
      </c>
      <c r="U1056" s="131">
        <v>0</v>
      </c>
      <c r="V1056" s="131">
        <v>34.266383721879997</v>
      </c>
      <c r="W1056" s="131">
        <v>0</v>
      </c>
      <c r="X1056" s="131">
        <v>0</v>
      </c>
      <c r="Y1056" s="131">
        <v>0</v>
      </c>
      <c r="Z1056" s="131">
        <v>0</v>
      </c>
      <c r="AA1056" s="131">
        <v>0</v>
      </c>
      <c r="AB1056" s="131">
        <v>0</v>
      </c>
      <c r="AC1056" s="131">
        <v>34.05057471264</v>
      </c>
      <c r="AD1056" s="131">
        <v>0</v>
      </c>
      <c r="AE1056" s="131">
        <v>4367.9742101175098</v>
      </c>
      <c r="AF1056" s="131">
        <v>0</v>
      </c>
      <c r="AG1056" s="131">
        <v>177.84228395061999</v>
      </c>
      <c r="AH1056" s="43">
        <v>6972.1965994938801</v>
      </c>
    </row>
    <row r="1057" spans="4:34">
      <c r="D1057" s="62">
        <v>1991</v>
      </c>
      <c r="E1057" s="62">
        <v>5</v>
      </c>
      <c r="F1057" s="62">
        <v>1991</v>
      </c>
      <c r="G1057" s="62">
        <v>1992</v>
      </c>
      <c r="H1057" s="131">
        <v>0</v>
      </c>
      <c r="I1057" s="131">
        <v>0</v>
      </c>
      <c r="J1057" s="131">
        <v>0</v>
      </c>
      <c r="K1057" s="131">
        <v>0</v>
      </c>
      <c r="L1057" s="131">
        <v>0</v>
      </c>
      <c r="M1057" s="131">
        <v>0</v>
      </c>
      <c r="N1057" s="131">
        <v>0</v>
      </c>
      <c r="O1057" s="131">
        <v>0</v>
      </c>
      <c r="P1057" s="131">
        <v>0</v>
      </c>
      <c r="Q1057" s="131">
        <v>0</v>
      </c>
      <c r="R1057" s="131">
        <v>0</v>
      </c>
      <c r="S1057" s="131">
        <v>0</v>
      </c>
      <c r="T1057" s="131">
        <v>0</v>
      </c>
      <c r="U1057" s="131">
        <v>0</v>
      </c>
      <c r="V1057" s="131">
        <v>0</v>
      </c>
      <c r="W1057" s="131">
        <v>0</v>
      </c>
      <c r="X1057" s="131">
        <v>0</v>
      </c>
      <c r="Y1057" s="131">
        <v>0</v>
      </c>
      <c r="Z1057" s="131">
        <v>0</v>
      </c>
      <c r="AA1057" s="131">
        <v>0</v>
      </c>
      <c r="AB1057" s="131">
        <v>0</v>
      </c>
      <c r="AC1057" s="131">
        <v>0</v>
      </c>
      <c r="AD1057" s="131">
        <v>0</v>
      </c>
      <c r="AE1057" s="131">
        <v>0</v>
      </c>
      <c r="AF1057" s="131">
        <v>0</v>
      </c>
      <c r="AG1057" s="131">
        <v>0</v>
      </c>
      <c r="AH1057" s="43">
        <v>0</v>
      </c>
    </row>
    <row r="1058" spans="4:34">
      <c r="D1058" s="62">
        <v>1991</v>
      </c>
      <c r="E1058" s="62">
        <v>6</v>
      </c>
      <c r="F1058" s="62">
        <v>1991</v>
      </c>
      <c r="G1058" s="62">
        <v>1992</v>
      </c>
      <c r="H1058" s="131">
        <v>0</v>
      </c>
      <c r="I1058" s="131">
        <v>0</v>
      </c>
      <c r="J1058" s="131">
        <v>0</v>
      </c>
      <c r="K1058" s="131">
        <v>0</v>
      </c>
      <c r="L1058" s="131">
        <v>0</v>
      </c>
      <c r="M1058" s="131">
        <v>0</v>
      </c>
      <c r="N1058" s="131">
        <v>0</v>
      </c>
      <c r="O1058" s="131">
        <v>0</v>
      </c>
      <c r="P1058" s="131">
        <v>0</v>
      </c>
      <c r="Q1058" s="131">
        <v>0</v>
      </c>
      <c r="R1058" s="131">
        <v>0</v>
      </c>
      <c r="S1058" s="131">
        <v>0</v>
      </c>
      <c r="T1058" s="131">
        <v>0</v>
      </c>
      <c r="U1058" s="131">
        <v>0</v>
      </c>
      <c r="V1058" s="131">
        <v>0</v>
      </c>
      <c r="W1058" s="131">
        <v>0</v>
      </c>
      <c r="X1058" s="131">
        <v>0</v>
      </c>
      <c r="Y1058" s="131">
        <v>0</v>
      </c>
      <c r="Z1058" s="131">
        <v>0</v>
      </c>
      <c r="AA1058" s="131">
        <v>0</v>
      </c>
      <c r="AB1058" s="131">
        <v>0</v>
      </c>
      <c r="AC1058" s="131">
        <v>0</v>
      </c>
      <c r="AD1058" s="131">
        <v>0</v>
      </c>
      <c r="AE1058" s="131">
        <v>0</v>
      </c>
      <c r="AF1058" s="131">
        <v>0</v>
      </c>
      <c r="AG1058" s="131">
        <v>0</v>
      </c>
      <c r="AH1058" s="43">
        <v>0</v>
      </c>
    </row>
    <row r="1059" spans="4:34">
      <c r="D1059" s="62">
        <v>1991</v>
      </c>
      <c r="E1059" s="62">
        <v>7</v>
      </c>
      <c r="F1059" s="62">
        <v>1992</v>
      </c>
      <c r="G1059" s="62">
        <v>1992</v>
      </c>
      <c r="H1059" s="131">
        <v>0</v>
      </c>
      <c r="I1059" s="131">
        <v>0</v>
      </c>
      <c r="J1059" s="131">
        <v>0</v>
      </c>
      <c r="K1059" s="131">
        <v>0</v>
      </c>
      <c r="L1059" s="131">
        <v>0</v>
      </c>
      <c r="M1059" s="131">
        <v>0</v>
      </c>
      <c r="N1059" s="131">
        <v>0</v>
      </c>
      <c r="O1059" s="131">
        <v>0</v>
      </c>
      <c r="P1059" s="131">
        <v>0</v>
      </c>
      <c r="Q1059" s="131">
        <v>0</v>
      </c>
      <c r="R1059" s="131">
        <v>0</v>
      </c>
      <c r="S1059" s="131">
        <v>0</v>
      </c>
      <c r="T1059" s="131">
        <v>0</v>
      </c>
      <c r="U1059" s="131">
        <v>0</v>
      </c>
      <c r="V1059" s="131">
        <v>0</v>
      </c>
      <c r="W1059" s="131">
        <v>0</v>
      </c>
      <c r="X1059" s="131">
        <v>0</v>
      </c>
      <c r="Y1059" s="131">
        <v>0</v>
      </c>
      <c r="Z1059" s="131">
        <v>0</v>
      </c>
      <c r="AA1059" s="131">
        <v>0</v>
      </c>
      <c r="AB1059" s="131">
        <v>0</v>
      </c>
      <c r="AC1059" s="131">
        <v>0</v>
      </c>
      <c r="AD1059" s="131">
        <v>0</v>
      </c>
      <c r="AE1059" s="131">
        <v>0</v>
      </c>
      <c r="AF1059" s="131">
        <v>0</v>
      </c>
      <c r="AG1059" s="131">
        <v>0</v>
      </c>
      <c r="AH1059" s="43">
        <v>0</v>
      </c>
    </row>
    <row r="1060" spans="4:34">
      <c r="D1060" s="62">
        <v>1991</v>
      </c>
      <c r="E1060" s="62">
        <v>8</v>
      </c>
      <c r="F1060" s="62">
        <v>1992</v>
      </c>
      <c r="G1060" s="62">
        <v>1992</v>
      </c>
      <c r="H1060" s="131">
        <v>0</v>
      </c>
      <c r="I1060" s="131">
        <v>0</v>
      </c>
      <c r="J1060" s="131">
        <v>0</v>
      </c>
      <c r="K1060" s="131">
        <v>0</v>
      </c>
      <c r="L1060" s="131">
        <v>635.79999999999995</v>
      </c>
      <c r="M1060" s="131">
        <v>0</v>
      </c>
      <c r="N1060" s="131">
        <v>0</v>
      </c>
      <c r="O1060" s="131">
        <v>0</v>
      </c>
      <c r="P1060" s="131">
        <v>0</v>
      </c>
      <c r="Q1060" s="131">
        <v>0</v>
      </c>
      <c r="R1060" s="131">
        <v>0</v>
      </c>
      <c r="S1060" s="131">
        <v>0</v>
      </c>
      <c r="T1060" s="131">
        <v>0</v>
      </c>
      <c r="U1060" s="131">
        <v>0</v>
      </c>
      <c r="V1060" s="131">
        <v>1805.10919939935</v>
      </c>
      <c r="W1060" s="131">
        <v>0</v>
      </c>
      <c r="X1060" s="131">
        <v>0</v>
      </c>
      <c r="Y1060" s="131">
        <v>0</v>
      </c>
      <c r="Z1060" s="131">
        <v>0</v>
      </c>
      <c r="AA1060" s="131">
        <v>0</v>
      </c>
      <c r="AB1060" s="131">
        <v>0</v>
      </c>
      <c r="AC1060" s="131">
        <v>0</v>
      </c>
      <c r="AD1060" s="131">
        <v>0</v>
      </c>
      <c r="AE1060" s="131">
        <v>0</v>
      </c>
      <c r="AF1060" s="131">
        <v>0</v>
      </c>
      <c r="AG1060" s="131">
        <v>0</v>
      </c>
      <c r="AH1060" s="43">
        <v>2440.9091993993497</v>
      </c>
    </row>
    <row r="1061" spans="4:34">
      <c r="D1061" s="62">
        <v>1991</v>
      </c>
      <c r="E1061" s="62">
        <v>9</v>
      </c>
      <c r="F1061" s="62">
        <v>1992</v>
      </c>
      <c r="G1061" s="62">
        <v>1992</v>
      </c>
      <c r="H1061" s="131">
        <v>2056.1</v>
      </c>
      <c r="I1061" s="131">
        <v>0</v>
      </c>
      <c r="J1061" s="131">
        <v>0</v>
      </c>
      <c r="K1061" s="131">
        <v>0</v>
      </c>
      <c r="L1061" s="131">
        <v>11916.1</v>
      </c>
      <c r="M1061" s="131">
        <v>0</v>
      </c>
      <c r="N1061" s="131">
        <v>0</v>
      </c>
      <c r="O1061" s="131">
        <v>0</v>
      </c>
      <c r="P1061" s="131">
        <v>0</v>
      </c>
      <c r="Q1061" s="131">
        <v>0</v>
      </c>
      <c r="R1061" s="131">
        <v>0</v>
      </c>
      <c r="S1061" s="131">
        <v>0</v>
      </c>
      <c r="T1061" s="131">
        <v>0</v>
      </c>
      <c r="U1061" s="131">
        <v>0</v>
      </c>
      <c r="V1061" s="131">
        <v>8732.5664743539091</v>
      </c>
      <c r="W1061" s="131">
        <v>0</v>
      </c>
      <c r="X1061" s="131">
        <v>0</v>
      </c>
      <c r="Y1061" s="131">
        <v>0</v>
      </c>
      <c r="Z1061" s="131">
        <v>0</v>
      </c>
      <c r="AA1061" s="131">
        <v>0</v>
      </c>
      <c r="AB1061" s="131">
        <v>0</v>
      </c>
      <c r="AC1061" s="131">
        <v>0</v>
      </c>
      <c r="AD1061" s="131">
        <v>0</v>
      </c>
      <c r="AE1061" s="131">
        <v>0</v>
      </c>
      <c r="AF1061" s="131">
        <v>0</v>
      </c>
      <c r="AG1061" s="131">
        <v>0</v>
      </c>
      <c r="AH1061" s="43">
        <v>22704.76647435391</v>
      </c>
    </row>
    <row r="1062" spans="4:34">
      <c r="D1062" s="62">
        <v>1991</v>
      </c>
      <c r="E1062" s="62">
        <v>10</v>
      </c>
      <c r="F1062" s="62">
        <v>1992</v>
      </c>
      <c r="G1062" s="62">
        <v>1992</v>
      </c>
      <c r="H1062" s="131">
        <v>0</v>
      </c>
      <c r="I1062" s="131">
        <v>0</v>
      </c>
      <c r="J1062" s="131">
        <v>0</v>
      </c>
      <c r="K1062" s="131">
        <v>0</v>
      </c>
      <c r="L1062" s="131">
        <v>12171.7</v>
      </c>
      <c r="M1062" s="131">
        <v>0</v>
      </c>
      <c r="N1062" s="131">
        <v>0</v>
      </c>
      <c r="O1062" s="131">
        <v>0</v>
      </c>
      <c r="P1062" s="131">
        <v>0</v>
      </c>
      <c r="Q1062" s="131">
        <v>0</v>
      </c>
      <c r="R1062" s="131">
        <v>1156.4000000000001</v>
      </c>
      <c r="S1062" s="131">
        <v>0</v>
      </c>
      <c r="T1062" s="131">
        <v>0</v>
      </c>
      <c r="U1062" s="131">
        <v>0</v>
      </c>
      <c r="V1062" s="131">
        <v>15198.433675808101</v>
      </c>
      <c r="W1062" s="131">
        <v>0</v>
      </c>
      <c r="X1062" s="131">
        <v>0</v>
      </c>
      <c r="Y1062" s="131">
        <v>0</v>
      </c>
      <c r="Z1062" s="131">
        <v>0</v>
      </c>
      <c r="AA1062" s="131">
        <v>0</v>
      </c>
      <c r="AB1062" s="131">
        <v>0</v>
      </c>
      <c r="AC1062" s="131">
        <v>0</v>
      </c>
      <c r="AD1062" s="131">
        <v>0</v>
      </c>
      <c r="AE1062" s="131">
        <v>2534.4</v>
      </c>
      <c r="AF1062" s="131">
        <v>0</v>
      </c>
      <c r="AG1062" s="131">
        <v>0</v>
      </c>
      <c r="AH1062" s="43">
        <v>31060.933675808104</v>
      </c>
    </row>
    <row r="1063" spans="4:34">
      <c r="D1063" s="62">
        <v>1991</v>
      </c>
      <c r="E1063" s="62">
        <v>11</v>
      </c>
      <c r="F1063" s="62">
        <v>1992</v>
      </c>
      <c r="G1063" s="62">
        <v>1992</v>
      </c>
      <c r="H1063" s="131">
        <v>27.9</v>
      </c>
      <c r="I1063" s="131">
        <v>0</v>
      </c>
      <c r="J1063" s="131">
        <v>503.3</v>
      </c>
      <c r="K1063" s="131">
        <v>0</v>
      </c>
      <c r="L1063" s="131">
        <v>9174</v>
      </c>
      <c r="M1063" s="131">
        <v>0</v>
      </c>
      <c r="N1063" s="131">
        <v>385.2</v>
      </c>
      <c r="O1063" s="131">
        <v>0</v>
      </c>
      <c r="P1063" s="131">
        <v>0</v>
      </c>
      <c r="Q1063" s="131">
        <v>0</v>
      </c>
      <c r="R1063" s="131">
        <v>1403.2</v>
      </c>
      <c r="S1063" s="131">
        <v>0</v>
      </c>
      <c r="T1063" s="131">
        <v>0</v>
      </c>
      <c r="U1063" s="131">
        <v>0</v>
      </c>
      <c r="V1063" s="131">
        <v>6923.9390579309302</v>
      </c>
      <c r="W1063" s="131">
        <v>0</v>
      </c>
      <c r="X1063" s="131">
        <v>0</v>
      </c>
      <c r="Y1063" s="131">
        <v>0</v>
      </c>
      <c r="Z1063" s="131">
        <v>0</v>
      </c>
      <c r="AA1063" s="131">
        <v>0</v>
      </c>
      <c r="AB1063" s="131">
        <v>0</v>
      </c>
      <c r="AC1063" s="131">
        <v>0</v>
      </c>
      <c r="AD1063" s="131">
        <v>0</v>
      </c>
      <c r="AE1063" s="131">
        <v>0</v>
      </c>
      <c r="AF1063" s="131">
        <v>0</v>
      </c>
      <c r="AG1063" s="131">
        <v>0</v>
      </c>
      <c r="AH1063" s="43">
        <v>18417.539057930931</v>
      </c>
    </row>
    <row r="1064" spans="4:34">
      <c r="D1064" s="62">
        <v>1991</v>
      </c>
      <c r="E1064" s="62">
        <v>12</v>
      </c>
      <c r="F1064" s="62">
        <v>1992</v>
      </c>
      <c r="G1064" s="62">
        <v>1992</v>
      </c>
      <c r="H1064" s="131">
        <v>0</v>
      </c>
      <c r="I1064" s="131">
        <v>0</v>
      </c>
      <c r="J1064" s="131">
        <v>0</v>
      </c>
      <c r="K1064" s="131">
        <v>0</v>
      </c>
      <c r="L1064" s="131">
        <v>9096.9</v>
      </c>
      <c r="M1064" s="131">
        <v>0</v>
      </c>
      <c r="N1064" s="131">
        <v>0</v>
      </c>
      <c r="O1064" s="131">
        <v>0</v>
      </c>
      <c r="P1064" s="131">
        <v>0</v>
      </c>
      <c r="Q1064" s="131">
        <v>0</v>
      </c>
      <c r="R1064" s="131">
        <v>4376.6000000000004</v>
      </c>
      <c r="S1064" s="131">
        <v>0</v>
      </c>
      <c r="T1064" s="131">
        <v>0</v>
      </c>
      <c r="U1064" s="131">
        <v>0</v>
      </c>
      <c r="V1064" s="131">
        <v>9027.0412392317994</v>
      </c>
      <c r="W1064" s="131">
        <v>0</v>
      </c>
      <c r="X1064" s="131">
        <v>0</v>
      </c>
      <c r="Y1064" s="131">
        <v>0</v>
      </c>
      <c r="Z1064" s="131">
        <v>0</v>
      </c>
      <c r="AA1064" s="131">
        <v>0</v>
      </c>
      <c r="AB1064" s="131">
        <v>0</v>
      </c>
      <c r="AC1064" s="131">
        <v>0</v>
      </c>
      <c r="AD1064" s="131">
        <v>0</v>
      </c>
      <c r="AE1064" s="131">
        <v>0</v>
      </c>
      <c r="AF1064" s="131">
        <v>0</v>
      </c>
      <c r="AG1064" s="131">
        <v>0</v>
      </c>
      <c r="AH1064" s="43">
        <v>22500.541239231799</v>
      </c>
    </row>
    <row r="1065" spans="4:34">
      <c r="D1065" s="62">
        <v>1992</v>
      </c>
      <c r="E1065" s="62">
        <v>1</v>
      </c>
      <c r="F1065" s="62">
        <v>1992</v>
      </c>
      <c r="G1065" s="62">
        <v>1992</v>
      </c>
      <c r="H1065" s="131">
        <v>0</v>
      </c>
      <c r="I1065" s="131">
        <v>0</v>
      </c>
      <c r="J1065" s="131">
        <v>0</v>
      </c>
      <c r="K1065" s="131">
        <v>0</v>
      </c>
      <c r="L1065" s="131">
        <v>704.2</v>
      </c>
      <c r="M1065" s="131">
        <v>0</v>
      </c>
      <c r="N1065" s="131">
        <v>0</v>
      </c>
      <c r="O1065" s="131">
        <v>0</v>
      </c>
      <c r="P1065" s="131">
        <v>0</v>
      </c>
      <c r="Q1065" s="131">
        <v>0</v>
      </c>
      <c r="R1065" s="131">
        <v>2395</v>
      </c>
      <c r="S1065" s="131">
        <v>0</v>
      </c>
      <c r="T1065" s="131">
        <v>0</v>
      </c>
      <c r="U1065" s="131">
        <v>0</v>
      </c>
      <c r="V1065" s="131">
        <v>0</v>
      </c>
      <c r="W1065" s="131">
        <v>0</v>
      </c>
      <c r="X1065" s="131">
        <v>0</v>
      </c>
      <c r="Y1065" s="131">
        <v>0</v>
      </c>
      <c r="Z1065" s="131">
        <v>0</v>
      </c>
      <c r="AA1065" s="131">
        <v>0</v>
      </c>
      <c r="AB1065" s="131">
        <v>0</v>
      </c>
      <c r="AC1065" s="131">
        <v>0</v>
      </c>
      <c r="AD1065" s="131">
        <v>0</v>
      </c>
      <c r="AE1065" s="131">
        <v>4957.5</v>
      </c>
      <c r="AF1065" s="131">
        <v>0</v>
      </c>
      <c r="AG1065" s="131">
        <v>0</v>
      </c>
      <c r="AH1065" s="43">
        <v>8056.7</v>
      </c>
    </row>
    <row r="1066" spans="4:34">
      <c r="D1066" s="62">
        <v>1992</v>
      </c>
      <c r="E1066" s="62">
        <v>2</v>
      </c>
      <c r="F1066" s="62">
        <v>1992</v>
      </c>
      <c r="G1066" s="62">
        <v>1992</v>
      </c>
      <c r="H1066" s="131">
        <v>0</v>
      </c>
      <c r="I1066" s="131">
        <v>0</v>
      </c>
      <c r="J1066" s="131">
        <v>0</v>
      </c>
      <c r="K1066" s="131">
        <v>0</v>
      </c>
      <c r="L1066" s="131">
        <v>501.6</v>
      </c>
      <c r="M1066" s="131">
        <v>0</v>
      </c>
      <c r="N1066" s="131">
        <v>0</v>
      </c>
      <c r="O1066" s="131">
        <v>0</v>
      </c>
      <c r="P1066" s="131">
        <v>0</v>
      </c>
      <c r="Q1066" s="131">
        <v>0</v>
      </c>
      <c r="R1066" s="131">
        <v>1312.6</v>
      </c>
      <c r="S1066" s="131">
        <v>0</v>
      </c>
      <c r="T1066" s="131">
        <v>0</v>
      </c>
      <c r="U1066" s="131">
        <v>0</v>
      </c>
      <c r="V1066" s="131">
        <v>0</v>
      </c>
      <c r="W1066" s="131">
        <v>0</v>
      </c>
      <c r="X1066" s="131">
        <v>0</v>
      </c>
      <c r="Y1066" s="131">
        <v>0</v>
      </c>
      <c r="Z1066" s="131">
        <v>0</v>
      </c>
      <c r="AA1066" s="131">
        <v>0</v>
      </c>
      <c r="AB1066" s="131">
        <v>0</v>
      </c>
      <c r="AC1066" s="131">
        <v>0</v>
      </c>
      <c r="AD1066" s="131">
        <v>0</v>
      </c>
      <c r="AE1066" s="131">
        <v>0</v>
      </c>
      <c r="AF1066" s="131">
        <v>0</v>
      </c>
      <c r="AG1066" s="131">
        <v>0</v>
      </c>
      <c r="AH1066" s="43">
        <v>1814.1999999999998</v>
      </c>
    </row>
    <row r="1067" spans="4:34">
      <c r="D1067" s="62">
        <v>1992</v>
      </c>
      <c r="E1067" s="62">
        <v>3</v>
      </c>
      <c r="F1067" s="62">
        <v>1992</v>
      </c>
      <c r="G1067" s="62">
        <v>1992</v>
      </c>
      <c r="H1067" s="131">
        <v>0</v>
      </c>
      <c r="I1067" s="131">
        <v>0</v>
      </c>
      <c r="J1067" s="131">
        <v>0</v>
      </c>
      <c r="K1067" s="131">
        <v>0</v>
      </c>
      <c r="L1067" s="131">
        <v>996.8</v>
      </c>
      <c r="M1067" s="131">
        <v>0</v>
      </c>
      <c r="N1067" s="131">
        <v>0</v>
      </c>
      <c r="O1067" s="131">
        <v>0</v>
      </c>
      <c r="P1067" s="131">
        <v>0</v>
      </c>
      <c r="Q1067" s="131">
        <v>0</v>
      </c>
      <c r="R1067" s="131">
        <v>1639.1</v>
      </c>
      <c r="S1067" s="131">
        <v>0</v>
      </c>
      <c r="T1067" s="131">
        <v>0</v>
      </c>
      <c r="U1067" s="131">
        <v>0</v>
      </c>
      <c r="V1067" s="131">
        <v>0</v>
      </c>
      <c r="W1067" s="131">
        <v>0</v>
      </c>
      <c r="X1067" s="131">
        <v>0</v>
      </c>
      <c r="Y1067" s="131">
        <v>0</v>
      </c>
      <c r="Z1067" s="131">
        <v>0</v>
      </c>
      <c r="AA1067" s="131">
        <v>0</v>
      </c>
      <c r="AB1067" s="131">
        <v>0</v>
      </c>
      <c r="AC1067" s="131">
        <v>0</v>
      </c>
      <c r="AD1067" s="131">
        <v>0</v>
      </c>
      <c r="AE1067" s="131">
        <v>0</v>
      </c>
      <c r="AF1067" s="131">
        <v>0</v>
      </c>
      <c r="AG1067" s="131">
        <v>0</v>
      </c>
      <c r="AH1067" s="43">
        <v>2635.8999999999996</v>
      </c>
    </row>
    <row r="1068" spans="4:34">
      <c r="D1068" s="62">
        <v>1992</v>
      </c>
      <c r="E1068" s="62">
        <v>4</v>
      </c>
      <c r="F1068" s="62">
        <v>1992</v>
      </c>
      <c r="G1068" s="62">
        <v>1992</v>
      </c>
      <c r="H1068" s="131">
        <v>0</v>
      </c>
      <c r="I1068" s="131">
        <v>0</v>
      </c>
      <c r="J1068" s="131">
        <v>0</v>
      </c>
      <c r="K1068" s="131">
        <v>0</v>
      </c>
      <c r="L1068" s="131">
        <v>566.1</v>
      </c>
      <c r="M1068" s="131">
        <v>0</v>
      </c>
      <c r="N1068" s="131">
        <v>0</v>
      </c>
      <c r="O1068" s="131">
        <v>0</v>
      </c>
      <c r="P1068" s="131">
        <v>0</v>
      </c>
      <c r="Q1068" s="131">
        <v>0</v>
      </c>
      <c r="R1068" s="131">
        <v>1503.2</v>
      </c>
      <c r="S1068" s="131">
        <v>0</v>
      </c>
      <c r="T1068" s="131">
        <v>0</v>
      </c>
      <c r="U1068" s="131">
        <v>12796.846866985999</v>
      </c>
      <c r="V1068" s="131">
        <v>3761.1499091124601</v>
      </c>
      <c r="W1068" s="131">
        <v>0</v>
      </c>
      <c r="X1068" s="131">
        <v>0</v>
      </c>
      <c r="Y1068" s="131">
        <v>0</v>
      </c>
      <c r="Z1068" s="131">
        <v>0</v>
      </c>
      <c r="AA1068" s="131">
        <v>0</v>
      </c>
      <c r="AB1068" s="131">
        <v>0</v>
      </c>
      <c r="AC1068" s="131">
        <v>0</v>
      </c>
      <c r="AD1068" s="131">
        <v>0</v>
      </c>
      <c r="AE1068" s="131">
        <v>3305.9</v>
      </c>
      <c r="AF1068" s="131">
        <v>0</v>
      </c>
      <c r="AG1068" s="131">
        <v>0</v>
      </c>
      <c r="AH1068" s="43">
        <v>21933.196776098463</v>
      </c>
    </row>
    <row r="1069" spans="4:34">
      <c r="D1069" s="62">
        <v>1992</v>
      </c>
      <c r="E1069" s="62">
        <v>5</v>
      </c>
      <c r="F1069" s="62">
        <v>1992</v>
      </c>
      <c r="G1069" s="62">
        <v>1993</v>
      </c>
      <c r="H1069" s="131">
        <v>0</v>
      </c>
      <c r="I1069" s="131">
        <v>0</v>
      </c>
      <c r="J1069" s="131">
        <v>0</v>
      </c>
      <c r="K1069" s="131">
        <v>0</v>
      </c>
      <c r="L1069" s="131">
        <v>0</v>
      </c>
      <c r="M1069" s="131">
        <v>0</v>
      </c>
      <c r="N1069" s="131">
        <v>0</v>
      </c>
      <c r="O1069" s="131">
        <v>0</v>
      </c>
      <c r="P1069" s="131">
        <v>0</v>
      </c>
      <c r="Q1069" s="131">
        <v>0</v>
      </c>
      <c r="R1069" s="131">
        <v>0</v>
      </c>
      <c r="S1069" s="131">
        <v>0</v>
      </c>
      <c r="T1069" s="131">
        <v>0</v>
      </c>
      <c r="U1069" s="131">
        <v>0</v>
      </c>
      <c r="V1069" s="131">
        <v>0</v>
      </c>
      <c r="W1069" s="131">
        <v>0</v>
      </c>
      <c r="X1069" s="131">
        <v>0</v>
      </c>
      <c r="Y1069" s="131">
        <v>0</v>
      </c>
      <c r="Z1069" s="131">
        <v>0</v>
      </c>
      <c r="AA1069" s="131">
        <v>0</v>
      </c>
      <c r="AB1069" s="131">
        <v>0</v>
      </c>
      <c r="AC1069" s="131">
        <v>0</v>
      </c>
      <c r="AD1069" s="131">
        <v>0</v>
      </c>
      <c r="AE1069" s="131">
        <v>0</v>
      </c>
      <c r="AF1069" s="131">
        <v>0</v>
      </c>
      <c r="AG1069" s="131">
        <v>0</v>
      </c>
      <c r="AH1069" s="43">
        <v>0</v>
      </c>
    </row>
    <row r="1070" spans="4:34">
      <c r="D1070" s="62">
        <v>1992</v>
      </c>
      <c r="E1070" s="62">
        <v>6</v>
      </c>
      <c r="F1070" s="62">
        <v>1992</v>
      </c>
      <c r="G1070" s="62">
        <v>1993</v>
      </c>
      <c r="H1070" s="131">
        <v>0</v>
      </c>
      <c r="I1070" s="131">
        <v>0</v>
      </c>
      <c r="J1070" s="131">
        <v>0</v>
      </c>
      <c r="K1070" s="131">
        <v>0</v>
      </c>
      <c r="L1070" s="131">
        <v>0</v>
      </c>
      <c r="M1070" s="131">
        <v>0</v>
      </c>
      <c r="N1070" s="131">
        <v>0</v>
      </c>
      <c r="O1070" s="131">
        <v>0</v>
      </c>
      <c r="P1070" s="131">
        <v>0</v>
      </c>
      <c r="Q1070" s="131">
        <v>0</v>
      </c>
      <c r="R1070" s="131">
        <v>0</v>
      </c>
      <c r="S1070" s="131">
        <v>0</v>
      </c>
      <c r="T1070" s="131">
        <v>0</v>
      </c>
      <c r="U1070" s="131">
        <v>0</v>
      </c>
      <c r="V1070" s="131">
        <v>0</v>
      </c>
      <c r="W1070" s="131">
        <v>0</v>
      </c>
      <c r="X1070" s="131">
        <v>0</v>
      </c>
      <c r="Y1070" s="131">
        <v>0</v>
      </c>
      <c r="Z1070" s="131">
        <v>0</v>
      </c>
      <c r="AA1070" s="131">
        <v>0</v>
      </c>
      <c r="AB1070" s="131">
        <v>0</v>
      </c>
      <c r="AC1070" s="131">
        <v>0</v>
      </c>
      <c r="AD1070" s="131">
        <v>0</v>
      </c>
      <c r="AE1070" s="131">
        <v>0</v>
      </c>
      <c r="AF1070" s="131">
        <v>0</v>
      </c>
      <c r="AG1070" s="131">
        <v>0</v>
      </c>
      <c r="AH1070" s="43">
        <v>0</v>
      </c>
    </row>
    <row r="1071" spans="4:34">
      <c r="D1071" s="62">
        <v>1992</v>
      </c>
      <c r="E1071" s="62">
        <v>7</v>
      </c>
      <c r="F1071" s="62">
        <v>1993</v>
      </c>
      <c r="G1071" s="62">
        <v>1993</v>
      </c>
      <c r="H1071" s="131">
        <v>0</v>
      </c>
      <c r="I1071" s="131">
        <v>0</v>
      </c>
      <c r="J1071" s="131">
        <v>0</v>
      </c>
      <c r="K1071" s="131">
        <v>0</v>
      </c>
      <c r="L1071" s="131">
        <v>1900.2</v>
      </c>
      <c r="M1071" s="131">
        <v>0</v>
      </c>
      <c r="N1071" s="131">
        <v>0</v>
      </c>
      <c r="O1071" s="131">
        <v>0</v>
      </c>
      <c r="P1071" s="131">
        <v>0</v>
      </c>
      <c r="Q1071" s="131">
        <v>0</v>
      </c>
      <c r="R1071" s="131">
        <v>0</v>
      </c>
      <c r="S1071" s="131">
        <v>0</v>
      </c>
      <c r="T1071" s="131">
        <v>0</v>
      </c>
      <c r="U1071" s="131">
        <v>0</v>
      </c>
      <c r="V1071" s="131">
        <v>3015.3957657625701</v>
      </c>
      <c r="W1071" s="131">
        <v>0</v>
      </c>
      <c r="X1071" s="131">
        <v>0</v>
      </c>
      <c r="Y1071" s="131">
        <v>0</v>
      </c>
      <c r="Z1071" s="131">
        <v>0</v>
      </c>
      <c r="AA1071" s="131">
        <v>0</v>
      </c>
      <c r="AB1071" s="131">
        <v>0</v>
      </c>
      <c r="AC1071" s="131">
        <v>0</v>
      </c>
      <c r="AD1071" s="131">
        <v>0</v>
      </c>
      <c r="AE1071" s="131">
        <v>0</v>
      </c>
      <c r="AF1071" s="131">
        <v>0</v>
      </c>
      <c r="AG1071" s="131">
        <v>0</v>
      </c>
      <c r="AH1071" s="43">
        <v>4915.5957657625704</v>
      </c>
    </row>
    <row r="1072" spans="4:34">
      <c r="D1072" s="62">
        <v>1992</v>
      </c>
      <c r="E1072" s="62">
        <v>8</v>
      </c>
      <c r="F1072" s="62">
        <v>1993</v>
      </c>
      <c r="G1072" s="62">
        <v>1993</v>
      </c>
      <c r="H1072" s="131">
        <v>0</v>
      </c>
      <c r="I1072" s="131">
        <v>0</v>
      </c>
      <c r="J1072" s="131">
        <v>0</v>
      </c>
      <c r="K1072" s="131">
        <v>0</v>
      </c>
      <c r="L1072" s="131">
        <v>2619.1999999999998</v>
      </c>
      <c r="M1072" s="131">
        <v>0</v>
      </c>
      <c r="N1072" s="131">
        <v>0</v>
      </c>
      <c r="O1072" s="131">
        <v>0</v>
      </c>
      <c r="P1072" s="131">
        <v>0</v>
      </c>
      <c r="Q1072" s="131">
        <v>0</v>
      </c>
      <c r="R1072" s="131">
        <v>0</v>
      </c>
      <c r="S1072" s="131">
        <v>0</v>
      </c>
      <c r="T1072" s="131">
        <v>0</v>
      </c>
      <c r="U1072" s="131">
        <v>0</v>
      </c>
      <c r="V1072" s="131">
        <v>7208.1875473650598</v>
      </c>
      <c r="W1072" s="131">
        <v>0</v>
      </c>
      <c r="X1072" s="131">
        <v>0</v>
      </c>
      <c r="Y1072" s="131">
        <v>0</v>
      </c>
      <c r="Z1072" s="131">
        <v>0</v>
      </c>
      <c r="AA1072" s="131">
        <v>0</v>
      </c>
      <c r="AB1072" s="131">
        <v>0</v>
      </c>
      <c r="AC1072" s="131">
        <v>0</v>
      </c>
      <c r="AD1072" s="131">
        <v>0</v>
      </c>
      <c r="AE1072" s="131">
        <v>0</v>
      </c>
      <c r="AF1072" s="131">
        <v>0</v>
      </c>
      <c r="AG1072" s="131">
        <v>0</v>
      </c>
      <c r="AH1072" s="43">
        <v>9827.3875473650587</v>
      </c>
    </row>
    <row r="1073" spans="4:34">
      <c r="D1073" s="62">
        <v>1992</v>
      </c>
      <c r="E1073" s="62">
        <v>9</v>
      </c>
      <c r="F1073" s="62">
        <v>1993</v>
      </c>
      <c r="G1073" s="62">
        <v>1993</v>
      </c>
      <c r="H1073" s="131">
        <v>0</v>
      </c>
      <c r="I1073" s="131">
        <v>0</v>
      </c>
      <c r="J1073" s="131">
        <v>0</v>
      </c>
      <c r="K1073" s="131">
        <v>0</v>
      </c>
      <c r="L1073" s="131">
        <v>1906.7</v>
      </c>
      <c r="M1073" s="131">
        <v>0</v>
      </c>
      <c r="N1073" s="131">
        <v>0</v>
      </c>
      <c r="O1073" s="131">
        <v>0</v>
      </c>
      <c r="P1073" s="131">
        <v>0</v>
      </c>
      <c r="Q1073" s="131">
        <v>0</v>
      </c>
      <c r="R1073" s="131">
        <v>0</v>
      </c>
      <c r="S1073" s="131">
        <v>0</v>
      </c>
      <c r="T1073" s="131">
        <v>0</v>
      </c>
      <c r="U1073" s="131">
        <v>0</v>
      </c>
      <c r="V1073" s="131">
        <v>2102.7495350996001</v>
      </c>
      <c r="W1073" s="131">
        <v>0</v>
      </c>
      <c r="X1073" s="131">
        <v>0</v>
      </c>
      <c r="Y1073" s="131">
        <v>0</v>
      </c>
      <c r="Z1073" s="131">
        <v>0</v>
      </c>
      <c r="AA1073" s="131">
        <v>0</v>
      </c>
      <c r="AB1073" s="131">
        <v>0</v>
      </c>
      <c r="AC1073" s="131">
        <v>0</v>
      </c>
      <c r="AD1073" s="131">
        <v>0</v>
      </c>
      <c r="AE1073" s="131">
        <v>0</v>
      </c>
      <c r="AF1073" s="131">
        <v>0</v>
      </c>
      <c r="AG1073" s="131">
        <v>0</v>
      </c>
      <c r="AH1073" s="43">
        <v>4009.4495350996003</v>
      </c>
    </row>
    <row r="1074" spans="4:34">
      <c r="D1074" s="62">
        <v>1992</v>
      </c>
      <c r="E1074" s="62">
        <v>10</v>
      </c>
      <c r="F1074" s="62">
        <v>1993</v>
      </c>
      <c r="G1074" s="62">
        <v>1993</v>
      </c>
      <c r="H1074" s="131">
        <v>666.49900664703</v>
      </c>
      <c r="I1074" s="131">
        <v>0</v>
      </c>
      <c r="J1074" s="131">
        <v>0</v>
      </c>
      <c r="K1074" s="131">
        <v>0</v>
      </c>
      <c r="L1074" s="131">
        <v>5830.8</v>
      </c>
      <c r="M1074" s="131">
        <v>0</v>
      </c>
      <c r="N1074" s="131">
        <v>0</v>
      </c>
      <c r="O1074" s="131">
        <v>0</v>
      </c>
      <c r="P1074" s="131">
        <v>0</v>
      </c>
      <c r="Q1074" s="131">
        <v>0</v>
      </c>
      <c r="R1074" s="131">
        <v>2222.08646943439</v>
      </c>
      <c r="S1074" s="131">
        <v>0</v>
      </c>
      <c r="T1074" s="131">
        <v>0</v>
      </c>
      <c r="U1074" s="131">
        <v>0</v>
      </c>
      <c r="V1074" s="131">
        <v>43.555327121129999</v>
      </c>
      <c r="W1074" s="131">
        <v>0</v>
      </c>
      <c r="X1074" s="131">
        <v>252.90135357992</v>
      </c>
      <c r="Y1074" s="131">
        <v>0</v>
      </c>
      <c r="Z1074" s="131">
        <v>0</v>
      </c>
      <c r="AA1074" s="131">
        <v>0</v>
      </c>
      <c r="AB1074" s="131">
        <v>0</v>
      </c>
      <c r="AC1074" s="131">
        <v>0</v>
      </c>
      <c r="AD1074" s="131">
        <v>0</v>
      </c>
      <c r="AE1074" s="131">
        <v>2144.9</v>
      </c>
      <c r="AF1074" s="131">
        <v>0</v>
      </c>
      <c r="AG1074" s="131">
        <v>0</v>
      </c>
      <c r="AH1074" s="43">
        <v>11160.742156782471</v>
      </c>
    </row>
    <row r="1075" spans="4:34">
      <c r="D1075" s="62">
        <v>1992</v>
      </c>
      <c r="E1075" s="62">
        <v>11</v>
      </c>
      <c r="F1075" s="62">
        <v>1993</v>
      </c>
      <c r="G1075" s="62">
        <v>1993</v>
      </c>
      <c r="H1075" s="131">
        <v>114.23222993679001</v>
      </c>
      <c r="I1075" s="131">
        <v>0</v>
      </c>
      <c r="J1075" s="131">
        <v>0</v>
      </c>
      <c r="K1075" s="131">
        <v>0</v>
      </c>
      <c r="L1075" s="131">
        <v>5305.3</v>
      </c>
      <c r="M1075" s="131">
        <v>0</v>
      </c>
      <c r="N1075" s="131">
        <v>228.9</v>
      </c>
      <c r="O1075" s="131">
        <v>0</v>
      </c>
      <c r="P1075" s="131">
        <v>0</v>
      </c>
      <c r="Q1075" s="131">
        <v>0</v>
      </c>
      <c r="R1075" s="131">
        <v>3098.5148672423202</v>
      </c>
      <c r="S1075" s="131">
        <v>0</v>
      </c>
      <c r="T1075" s="131">
        <v>0</v>
      </c>
      <c r="U1075" s="131">
        <v>0</v>
      </c>
      <c r="V1075" s="131">
        <v>1601.1183631853701</v>
      </c>
      <c r="W1075" s="131">
        <v>0</v>
      </c>
      <c r="X1075" s="131">
        <v>83.80013064616</v>
      </c>
      <c r="Y1075" s="131">
        <v>0</v>
      </c>
      <c r="Z1075" s="131">
        <v>0</v>
      </c>
      <c r="AA1075" s="131">
        <v>0</v>
      </c>
      <c r="AB1075" s="131">
        <v>0</v>
      </c>
      <c r="AC1075" s="131">
        <v>0</v>
      </c>
      <c r="AD1075" s="131">
        <v>0</v>
      </c>
      <c r="AE1075" s="131">
        <v>14984.3</v>
      </c>
      <c r="AF1075" s="131">
        <v>0</v>
      </c>
      <c r="AG1075" s="131">
        <v>0</v>
      </c>
      <c r="AH1075" s="43">
        <v>25416.165591010638</v>
      </c>
    </row>
    <row r="1076" spans="4:34">
      <c r="D1076" s="62">
        <v>1992</v>
      </c>
      <c r="E1076" s="62">
        <v>12</v>
      </c>
      <c r="F1076" s="62">
        <v>1993</v>
      </c>
      <c r="G1076" s="62">
        <v>1993</v>
      </c>
      <c r="H1076" s="131">
        <v>193.35241676413</v>
      </c>
      <c r="I1076" s="131">
        <v>0</v>
      </c>
      <c r="J1076" s="131">
        <v>0</v>
      </c>
      <c r="K1076" s="131">
        <v>0</v>
      </c>
      <c r="L1076" s="131">
        <v>5223.3999999999996</v>
      </c>
      <c r="M1076" s="131">
        <v>0</v>
      </c>
      <c r="N1076" s="131">
        <v>1031.2</v>
      </c>
      <c r="O1076" s="131">
        <v>0</v>
      </c>
      <c r="P1076" s="131">
        <v>0</v>
      </c>
      <c r="Q1076" s="131">
        <v>0</v>
      </c>
      <c r="R1076" s="131">
        <v>3383.3058502355898</v>
      </c>
      <c r="S1076" s="131">
        <v>0</v>
      </c>
      <c r="T1076" s="131">
        <v>0</v>
      </c>
      <c r="U1076" s="131">
        <v>0</v>
      </c>
      <c r="V1076" s="131">
        <v>5664.2081646283395</v>
      </c>
      <c r="W1076" s="131">
        <v>0</v>
      </c>
      <c r="X1076" s="131">
        <v>261.84836692296</v>
      </c>
      <c r="Y1076" s="131">
        <v>0</v>
      </c>
      <c r="Z1076" s="131">
        <v>0</v>
      </c>
      <c r="AA1076" s="131">
        <v>0</v>
      </c>
      <c r="AB1076" s="131">
        <v>0</v>
      </c>
      <c r="AC1076" s="131">
        <v>0</v>
      </c>
      <c r="AD1076" s="131">
        <v>0</v>
      </c>
      <c r="AE1076" s="131">
        <v>13988.5</v>
      </c>
      <c r="AF1076" s="131">
        <v>0</v>
      </c>
      <c r="AG1076" s="131">
        <v>0</v>
      </c>
      <c r="AH1076" s="43">
        <v>29745.814798551019</v>
      </c>
    </row>
    <row r="1077" spans="4:34">
      <c r="D1077" s="62">
        <v>1993</v>
      </c>
      <c r="E1077" s="62">
        <v>1</v>
      </c>
      <c r="F1077" s="62">
        <v>1993</v>
      </c>
      <c r="G1077" s="62">
        <v>1993</v>
      </c>
      <c r="H1077" s="131">
        <v>21.885982027859999</v>
      </c>
      <c r="I1077" s="131">
        <v>0</v>
      </c>
      <c r="J1077" s="131">
        <v>0</v>
      </c>
      <c r="K1077" s="131">
        <v>0</v>
      </c>
      <c r="L1077" s="131">
        <v>55.8</v>
      </c>
      <c r="M1077" s="131">
        <v>0</v>
      </c>
      <c r="N1077" s="131">
        <v>0</v>
      </c>
      <c r="O1077" s="131">
        <v>0</v>
      </c>
      <c r="P1077" s="131">
        <v>0</v>
      </c>
      <c r="Q1077" s="131">
        <v>0</v>
      </c>
      <c r="R1077" s="131">
        <v>1548.56820084528</v>
      </c>
      <c r="S1077" s="131">
        <v>0</v>
      </c>
      <c r="T1077" s="131">
        <v>0</v>
      </c>
      <c r="U1077" s="131">
        <v>0</v>
      </c>
      <c r="V1077" s="131">
        <v>1329.18238721579</v>
      </c>
      <c r="W1077" s="131">
        <v>0</v>
      </c>
      <c r="X1077" s="131">
        <v>104.15124756377</v>
      </c>
      <c r="Y1077" s="131">
        <v>0</v>
      </c>
      <c r="Z1077" s="131">
        <v>0</v>
      </c>
      <c r="AA1077" s="131">
        <v>0</v>
      </c>
      <c r="AB1077" s="131">
        <v>0</v>
      </c>
      <c r="AC1077" s="131">
        <v>0</v>
      </c>
      <c r="AD1077" s="131">
        <v>0</v>
      </c>
      <c r="AE1077" s="131">
        <v>3136.1</v>
      </c>
      <c r="AF1077" s="131">
        <v>0</v>
      </c>
      <c r="AG1077" s="131">
        <v>110.75521243523001</v>
      </c>
      <c r="AH1077" s="43">
        <v>6306.4430300879303</v>
      </c>
    </row>
    <row r="1078" spans="4:34">
      <c r="D1078" s="62">
        <v>1993</v>
      </c>
      <c r="E1078" s="62">
        <v>2</v>
      </c>
      <c r="F1078" s="62">
        <v>1993</v>
      </c>
      <c r="G1078" s="62">
        <v>1993</v>
      </c>
      <c r="H1078" s="131">
        <v>32.82897304179</v>
      </c>
      <c r="I1078" s="131">
        <v>0</v>
      </c>
      <c r="J1078" s="131">
        <v>0</v>
      </c>
      <c r="K1078" s="131">
        <v>0</v>
      </c>
      <c r="L1078" s="131">
        <v>145.30000000000001</v>
      </c>
      <c r="M1078" s="131">
        <v>0</v>
      </c>
      <c r="N1078" s="131">
        <v>0</v>
      </c>
      <c r="O1078" s="131">
        <v>0</v>
      </c>
      <c r="P1078" s="131">
        <v>0</v>
      </c>
      <c r="Q1078" s="131">
        <v>0</v>
      </c>
      <c r="R1078" s="131">
        <v>613.87665904970004</v>
      </c>
      <c r="S1078" s="131">
        <v>0</v>
      </c>
      <c r="T1078" s="131">
        <v>0</v>
      </c>
      <c r="U1078" s="131">
        <v>0</v>
      </c>
      <c r="V1078" s="131">
        <v>304.62438042870002</v>
      </c>
      <c r="W1078" s="131">
        <v>0</v>
      </c>
      <c r="X1078" s="131">
        <v>41.142907626739998</v>
      </c>
      <c r="Y1078" s="131">
        <v>0</v>
      </c>
      <c r="Z1078" s="131">
        <v>0</v>
      </c>
      <c r="AA1078" s="131">
        <v>0</v>
      </c>
      <c r="AB1078" s="131">
        <v>0</v>
      </c>
      <c r="AC1078" s="131">
        <v>0</v>
      </c>
      <c r="AD1078" s="131">
        <v>0</v>
      </c>
      <c r="AE1078" s="131">
        <v>0</v>
      </c>
      <c r="AF1078" s="131">
        <v>0</v>
      </c>
      <c r="AG1078" s="131">
        <v>113.85463212435</v>
      </c>
      <c r="AH1078" s="43">
        <v>1251.6275522712801</v>
      </c>
    </row>
    <row r="1079" spans="4:34">
      <c r="D1079" s="62">
        <v>1993</v>
      </c>
      <c r="E1079" s="62">
        <v>3</v>
      </c>
      <c r="F1079" s="62">
        <v>1993</v>
      </c>
      <c r="G1079" s="62">
        <v>1993</v>
      </c>
      <c r="H1079" s="131">
        <v>0</v>
      </c>
      <c r="I1079" s="131">
        <v>0</v>
      </c>
      <c r="J1079" s="131">
        <v>0</v>
      </c>
      <c r="K1079" s="131">
        <v>0</v>
      </c>
      <c r="L1079" s="131">
        <v>0</v>
      </c>
      <c r="M1079" s="131">
        <v>0</v>
      </c>
      <c r="N1079" s="131">
        <v>0</v>
      </c>
      <c r="O1079" s="131">
        <v>0</v>
      </c>
      <c r="P1079" s="131">
        <v>0</v>
      </c>
      <c r="Q1079" s="131">
        <v>0</v>
      </c>
      <c r="R1079" s="131">
        <v>493.58256523291999</v>
      </c>
      <c r="S1079" s="131">
        <v>0</v>
      </c>
      <c r="T1079" s="131">
        <v>0</v>
      </c>
      <c r="U1079" s="131">
        <v>0</v>
      </c>
      <c r="V1079" s="131">
        <v>0</v>
      </c>
      <c r="W1079" s="131">
        <v>0</v>
      </c>
      <c r="X1079" s="131">
        <v>12.937114219010001</v>
      </c>
      <c r="Y1079" s="131">
        <v>0</v>
      </c>
      <c r="Z1079" s="131">
        <v>0</v>
      </c>
      <c r="AA1079" s="131">
        <v>0</v>
      </c>
      <c r="AB1079" s="131">
        <v>0</v>
      </c>
      <c r="AC1079" s="131">
        <v>0</v>
      </c>
      <c r="AD1079" s="131">
        <v>0</v>
      </c>
      <c r="AE1079" s="131">
        <v>0</v>
      </c>
      <c r="AF1079" s="131">
        <v>0</v>
      </c>
      <c r="AG1079" s="131">
        <v>137.27682901553999</v>
      </c>
      <c r="AH1079" s="43">
        <v>643.79650846746995</v>
      </c>
    </row>
    <row r="1080" spans="4:34">
      <c r="D1080" s="62">
        <v>1993</v>
      </c>
      <c r="E1080" s="62">
        <v>4</v>
      </c>
      <c r="F1080" s="62">
        <v>1993</v>
      </c>
      <c r="G1080" s="62">
        <v>1993</v>
      </c>
      <c r="H1080" s="131">
        <v>102.34452027416999</v>
      </c>
      <c r="I1080" s="131">
        <v>0</v>
      </c>
      <c r="J1080" s="131">
        <v>500</v>
      </c>
      <c r="K1080" s="131">
        <v>0</v>
      </c>
      <c r="L1080" s="131">
        <v>0</v>
      </c>
      <c r="M1080" s="131">
        <v>0</v>
      </c>
      <c r="N1080" s="131">
        <v>0</v>
      </c>
      <c r="O1080" s="131">
        <v>0</v>
      </c>
      <c r="P1080" s="131">
        <v>0</v>
      </c>
      <c r="Q1080" s="131">
        <v>0</v>
      </c>
      <c r="R1080" s="131">
        <v>4077.5929998045199</v>
      </c>
      <c r="S1080" s="131">
        <v>0</v>
      </c>
      <c r="T1080" s="131">
        <v>0</v>
      </c>
      <c r="U1080" s="131">
        <v>0</v>
      </c>
      <c r="V1080" s="131">
        <v>0</v>
      </c>
      <c r="W1080" s="131">
        <v>0</v>
      </c>
      <c r="X1080" s="131">
        <v>30.74567689705</v>
      </c>
      <c r="Y1080" s="131">
        <v>0</v>
      </c>
      <c r="Z1080" s="131">
        <v>0</v>
      </c>
      <c r="AA1080" s="131">
        <v>0</v>
      </c>
      <c r="AB1080" s="131">
        <v>0</v>
      </c>
      <c r="AC1080" s="131">
        <v>0</v>
      </c>
      <c r="AD1080" s="131">
        <v>0</v>
      </c>
      <c r="AE1080" s="131">
        <v>0</v>
      </c>
      <c r="AF1080" s="131">
        <v>0</v>
      </c>
      <c r="AG1080" s="131">
        <v>213.31069430052</v>
      </c>
      <c r="AH1080" s="43">
        <v>4923.9938912762591</v>
      </c>
    </row>
    <row r="1081" spans="4:34">
      <c r="D1081" s="62">
        <v>1993</v>
      </c>
      <c r="E1081" s="62">
        <v>5</v>
      </c>
      <c r="F1081" s="62">
        <v>1993</v>
      </c>
      <c r="G1081" s="62">
        <v>1994</v>
      </c>
      <c r="H1081" s="131">
        <v>0</v>
      </c>
      <c r="I1081" s="131">
        <v>0</v>
      </c>
      <c r="J1081" s="131">
        <v>0</v>
      </c>
      <c r="K1081" s="131">
        <v>0</v>
      </c>
      <c r="L1081" s="131">
        <v>0</v>
      </c>
      <c r="M1081" s="131">
        <v>0</v>
      </c>
      <c r="N1081" s="131">
        <v>0</v>
      </c>
      <c r="O1081" s="131">
        <v>0</v>
      </c>
      <c r="P1081" s="131">
        <v>0</v>
      </c>
      <c r="Q1081" s="131">
        <v>0</v>
      </c>
      <c r="R1081" s="131">
        <v>5478.6653866116603</v>
      </c>
      <c r="S1081" s="131">
        <v>0</v>
      </c>
      <c r="T1081" s="131">
        <v>0</v>
      </c>
      <c r="U1081" s="131">
        <v>9489.7000000000007</v>
      </c>
      <c r="V1081" s="131">
        <v>0</v>
      </c>
      <c r="W1081" s="131">
        <v>0</v>
      </c>
      <c r="X1081" s="131">
        <v>5.5444775224300002</v>
      </c>
      <c r="Y1081" s="131">
        <v>0</v>
      </c>
      <c r="Z1081" s="131">
        <v>0</v>
      </c>
      <c r="AA1081" s="131">
        <v>0</v>
      </c>
      <c r="AB1081" s="131">
        <v>0</v>
      </c>
      <c r="AC1081" s="131">
        <v>0</v>
      </c>
      <c r="AD1081" s="131">
        <v>0</v>
      </c>
      <c r="AE1081" s="131">
        <v>0</v>
      </c>
      <c r="AF1081" s="131">
        <v>0</v>
      </c>
      <c r="AG1081" s="131">
        <v>218.48947150258999</v>
      </c>
      <c r="AH1081" s="43">
        <v>15192.399335636681</v>
      </c>
    </row>
    <row r="1082" spans="4:34">
      <c r="D1082" s="62">
        <v>1993</v>
      </c>
      <c r="E1082" s="62">
        <v>6</v>
      </c>
      <c r="F1082" s="62">
        <v>1993</v>
      </c>
      <c r="G1082" s="62">
        <v>1994</v>
      </c>
      <c r="H1082" s="131">
        <v>0</v>
      </c>
      <c r="I1082" s="131">
        <v>0</v>
      </c>
      <c r="J1082" s="131">
        <v>0</v>
      </c>
      <c r="K1082" s="131">
        <v>0</v>
      </c>
      <c r="L1082" s="131">
        <v>0</v>
      </c>
      <c r="M1082" s="131">
        <v>0</v>
      </c>
      <c r="N1082" s="131">
        <v>0</v>
      </c>
      <c r="O1082" s="131">
        <v>0</v>
      </c>
      <c r="P1082" s="131">
        <v>0</v>
      </c>
      <c r="Q1082" s="131">
        <v>0</v>
      </c>
      <c r="R1082" s="131">
        <v>6350.40700154362</v>
      </c>
      <c r="S1082" s="131">
        <v>0</v>
      </c>
      <c r="T1082" s="131">
        <v>0</v>
      </c>
      <c r="U1082" s="131">
        <v>4179.7</v>
      </c>
      <c r="V1082" s="131">
        <v>1773.5869422082901</v>
      </c>
      <c r="W1082" s="131">
        <v>0</v>
      </c>
      <c r="X1082" s="131">
        <v>4.8447409564999999</v>
      </c>
      <c r="Y1082" s="131">
        <v>0</v>
      </c>
      <c r="Z1082" s="131">
        <v>0</v>
      </c>
      <c r="AA1082" s="131">
        <v>0</v>
      </c>
      <c r="AB1082" s="131">
        <v>0</v>
      </c>
      <c r="AC1082" s="131">
        <v>0</v>
      </c>
      <c r="AD1082" s="131">
        <v>0</v>
      </c>
      <c r="AE1082" s="131">
        <v>0</v>
      </c>
      <c r="AF1082" s="131">
        <v>0</v>
      </c>
      <c r="AG1082" s="131">
        <v>152.81316062176001</v>
      </c>
      <c r="AH1082" s="43">
        <v>12461.351845330169</v>
      </c>
    </row>
    <row r="1083" spans="4:34">
      <c r="D1083" s="62">
        <v>1993</v>
      </c>
      <c r="E1083" s="62">
        <v>7</v>
      </c>
      <c r="F1083" s="62">
        <v>1994</v>
      </c>
      <c r="G1083" s="62">
        <v>1994</v>
      </c>
      <c r="H1083" s="131">
        <v>0</v>
      </c>
      <c r="I1083" s="131">
        <v>0</v>
      </c>
      <c r="J1083" s="131">
        <v>0</v>
      </c>
      <c r="K1083" s="131">
        <v>0</v>
      </c>
      <c r="L1083" s="131">
        <v>0</v>
      </c>
      <c r="M1083" s="131">
        <v>0</v>
      </c>
      <c r="N1083" s="131">
        <v>0</v>
      </c>
      <c r="O1083" s="131">
        <v>0</v>
      </c>
      <c r="P1083" s="131">
        <v>0</v>
      </c>
      <c r="Q1083" s="131">
        <v>0</v>
      </c>
      <c r="R1083" s="131">
        <v>3334.8</v>
      </c>
      <c r="S1083" s="131">
        <v>0</v>
      </c>
      <c r="T1083" s="131">
        <v>0</v>
      </c>
      <c r="U1083" s="131">
        <v>3981.6809621256898</v>
      </c>
      <c r="V1083" s="131">
        <v>759.63365962835996</v>
      </c>
      <c r="W1083" s="131">
        <v>0</v>
      </c>
      <c r="X1083" s="131">
        <v>62.190803246629997</v>
      </c>
      <c r="Y1083" s="131">
        <v>0</v>
      </c>
      <c r="Z1083" s="131">
        <v>0</v>
      </c>
      <c r="AA1083" s="131">
        <v>0</v>
      </c>
      <c r="AB1083" s="131">
        <v>0</v>
      </c>
      <c r="AC1083" s="131">
        <v>0</v>
      </c>
      <c r="AD1083" s="131">
        <v>0</v>
      </c>
      <c r="AE1083" s="131">
        <v>0</v>
      </c>
      <c r="AF1083" s="131">
        <v>0</v>
      </c>
      <c r="AG1083" s="131">
        <v>780.2</v>
      </c>
      <c r="AH1083" s="43">
        <v>8918.5054250006797</v>
      </c>
    </row>
    <row r="1084" spans="4:34">
      <c r="D1084" s="62">
        <v>1993</v>
      </c>
      <c r="E1084" s="62">
        <v>8</v>
      </c>
      <c r="F1084" s="62">
        <v>1994</v>
      </c>
      <c r="G1084" s="62">
        <v>1994</v>
      </c>
      <c r="H1084" s="131">
        <v>0</v>
      </c>
      <c r="I1084" s="131">
        <v>0</v>
      </c>
      <c r="J1084" s="131">
        <v>0</v>
      </c>
      <c r="K1084" s="131">
        <v>0</v>
      </c>
      <c r="L1084" s="131">
        <v>0</v>
      </c>
      <c r="M1084" s="131">
        <v>0</v>
      </c>
      <c r="N1084" s="131">
        <v>0</v>
      </c>
      <c r="O1084" s="131">
        <v>0</v>
      </c>
      <c r="P1084" s="131">
        <v>0</v>
      </c>
      <c r="Q1084" s="131">
        <v>0</v>
      </c>
      <c r="R1084" s="131">
        <v>2314.1999999999998</v>
      </c>
      <c r="S1084" s="131">
        <v>0</v>
      </c>
      <c r="T1084" s="131">
        <v>0</v>
      </c>
      <c r="U1084" s="131">
        <v>0</v>
      </c>
      <c r="V1084" s="131">
        <v>10410.014476836401</v>
      </c>
      <c r="W1084" s="131">
        <v>0</v>
      </c>
      <c r="X1084" s="131">
        <v>44.978727152259999</v>
      </c>
      <c r="Y1084" s="131">
        <v>0</v>
      </c>
      <c r="Z1084" s="131">
        <v>0</v>
      </c>
      <c r="AA1084" s="131">
        <v>0</v>
      </c>
      <c r="AB1084" s="131">
        <v>0</v>
      </c>
      <c r="AC1084" s="131">
        <v>0</v>
      </c>
      <c r="AD1084" s="131">
        <v>0</v>
      </c>
      <c r="AE1084" s="131">
        <v>0</v>
      </c>
      <c r="AF1084" s="131">
        <v>0</v>
      </c>
      <c r="AG1084" s="131">
        <v>693.6</v>
      </c>
      <c r="AH1084" s="43">
        <v>13462.793203988662</v>
      </c>
    </row>
    <row r="1085" spans="4:34">
      <c r="D1085" s="62">
        <v>1993</v>
      </c>
      <c r="E1085" s="62">
        <v>9</v>
      </c>
      <c r="F1085" s="62">
        <v>1994</v>
      </c>
      <c r="G1085" s="62">
        <v>1994</v>
      </c>
      <c r="H1085" s="131">
        <v>0</v>
      </c>
      <c r="I1085" s="131">
        <v>0</v>
      </c>
      <c r="J1085" s="131">
        <v>0</v>
      </c>
      <c r="K1085" s="131">
        <v>0</v>
      </c>
      <c r="L1085" s="131">
        <v>0</v>
      </c>
      <c r="M1085" s="131">
        <v>0</v>
      </c>
      <c r="N1085" s="131">
        <v>0</v>
      </c>
      <c r="O1085" s="131">
        <v>0</v>
      </c>
      <c r="P1085" s="131">
        <v>0</v>
      </c>
      <c r="Q1085" s="131">
        <v>0</v>
      </c>
      <c r="R1085" s="131">
        <v>2813.8</v>
      </c>
      <c r="S1085" s="131">
        <v>0</v>
      </c>
      <c r="T1085" s="131">
        <v>0</v>
      </c>
      <c r="U1085" s="131">
        <v>5419.0999876392298</v>
      </c>
      <c r="V1085" s="131">
        <v>6531.6064527722401</v>
      </c>
      <c r="W1085" s="131">
        <v>0</v>
      </c>
      <c r="X1085" s="131">
        <v>62.399575059089997</v>
      </c>
      <c r="Y1085" s="131">
        <v>0</v>
      </c>
      <c r="Z1085" s="131">
        <v>0</v>
      </c>
      <c r="AA1085" s="131">
        <v>0</v>
      </c>
      <c r="AB1085" s="131">
        <v>0</v>
      </c>
      <c r="AC1085" s="131">
        <v>0</v>
      </c>
      <c r="AD1085" s="131">
        <v>0</v>
      </c>
      <c r="AE1085" s="131">
        <v>0</v>
      </c>
      <c r="AF1085" s="131">
        <v>0</v>
      </c>
      <c r="AG1085" s="131">
        <v>192</v>
      </c>
      <c r="AH1085" s="43">
        <v>15018.90601547056</v>
      </c>
    </row>
    <row r="1086" spans="4:34">
      <c r="D1086" s="62">
        <v>1993</v>
      </c>
      <c r="E1086" s="62">
        <v>10</v>
      </c>
      <c r="F1086" s="62">
        <v>1994</v>
      </c>
      <c r="G1086" s="62">
        <v>1994</v>
      </c>
      <c r="H1086" s="131">
        <v>0</v>
      </c>
      <c r="I1086" s="131">
        <v>0</v>
      </c>
      <c r="J1086" s="131">
        <v>0</v>
      </c>
      <c r="K1086" s="131">
        <v>0</v>
      </c>
      <c r="L1086" s="131">
        <v>744.7</v>
      </c>
      <c r="M1086" s="131">
        <v>0</v>
      </c>
      <c r="N1086" s="131">
        <v>0</v>
      </c>
      <c r="O1086" s="131">
        <v>0</v>
      </c>
      <c r="P1086" s="131">
        <v>0</v>
      </c>
      <c r="Q1086" s="131">
        <v>0</v>
      </c>
      <c r="R1086" s="131">
        <v>2665.6</v>
      </c>
      <c r="S1086" s="131">
        <v>0</v>
      </c>
      <c r="T1086" s="131">
        <v>0</v>
      </c>
      <c r="U1086" s="131">
        <v>3069.6007636208801</v>
      </c>
      <c r="V1086" s="131">
        <v>0</v>
      </c>
      <c r="W1086" s="131">
        <v>0</v>
      </c>
      <c r="X1086" s="131">
        <v>265.53454858788001</v>
      </c>
      <c r="Y1086" s="131">
        <v>0</v>
      </c>
      <c r="Z1086" s="131">
        <v>0</v>
      </c>
      <c r="AA1086" s="131">
        <v>0</v>
      </c>
      <c r="AB1086" s="131">
        <v>0</v>
      </c>
      <c r="AC1086" s="131">
        <v>0</v>
      </c>
      <c r="AD1086" s="131">
        <v>0</v>
      </c>
      <c r="AE1086" s="131">
        <v>0</v>
      </c>
      <c r="AF1086" s="131">
        <v>0</v>
      </c>
      <c r="AG1086" s="131">
        <v>0</v>
      </c>
      <c r="AH1086" s="43">
        <v>6745.4353122087605</v>
      </c>
    </row>
    <row r="1087" spans="4:34">
      <c r="D1087" s="62">
        <v>1993</v>
      </c>
      <c r="E1087" s="62">
        <v>11</v>
      </c>
      <c r="F1087" s="62">
        <v>1994</v>
      </c>
      <c r="G1087" s="62">
        <v>1994</v>
      </c>
      <c r="H1087" s="131">
        <v>0</v>
      </c>
      <c r="I1087" s="131">
        <v>0</v>
      </c>
      <c r="J1087" s="131">
        <v>0</v>
      </c>
      <c r="K1087" s="131">
        <v>0</v>
      </c>
      <c r="L1087" s="131">
        <v>1153.8</v>
      </c>
      <c r="M1087" s="131">
        <v>0</v>
      </c>
      <c r="N1087" s="131">
        <v>0</v>
      </c>
      <c r="O1087" s="131">
        <v>0</v>
      </c>
      <c r="P1087" s="131">
        <v>0</v>
      </c>
      <c r="Q1087" s="131">
        <v>0</v>
      </c>
      <c r="R1087" s="131">
        <v>2497.5</v>
      </c>
      <c r="S1087" s="131">
        <v>0</v>
      </c>
      <c r="T1087" s="131">
        <v>0</v>
      </c>
      <c r="U1087" s="131">
        <v>6129.5178622277799</v>
      </c>
      <c r="V1087" s="131">
        <v>0</v>
      </c>
      <c r="W1087" s="131">
        <v>0</v>
      </c>
      <c r="X1087" s="131">
        <v>1458.7118505635101</v>
      </c>
      <c r="Y1087" s="131">
        <v>0</v>
      </c>
      <c r="Z1087" s="131">
        <v>0</v>
      </c>
      <c r="AA1087" s="131">
        <v>0</v>
      </c>
      <c r="AB1087" s="131">
        <v>0</v>
      </c>
      <c r="AC1087" s="131">
        <v>0</v>
      </c>
      <c r="AD1087" s="131">
        <v>0</v>
      </c>
      <c r="AE1087" s="131">
        <v>0</v>
      </c>
      <c r="AF1087" s="131">
        <v>0</v>
      </c>
      <c r="AG1087" s="131">
        <v>0</v>
      </c>
      <c r="AH1087" s="43">
        <v>11239.529712791291</v>
      </c>
    </row>
    <row r="1088" spans="4:34">
      <c r="D1088" s="62">
        <v>1993</v>
      </c>
      <c r="E1088" s="62">
        <v>12</v>
      </c>
      <c r="F1088" s="62">
        <v>1994</v>
      </c>
      <c r="G1088" s="62">
        <v>1994</v>
      </c>
      <c r="H1088" s="131">
        <v>0</v>
      </c>
      <c r="I1088" s="131">
        <v>0</v>
      </c>
      <c r="J1088" s="131">
        <v>0</v>
      </c>
      <c r="K1088" s="131">
        <v>0</v>
      </c>
      <c r="L1088" s="131">
        <v>1348</v>
      </c>
      <c r="M1088" s="131">
        <v>0</v>
      </c>
      <c r="N1088" s="131">
        <v>0</v>
      </c>
      <c r="O1088" s="131">
        <v>0</v>
      </c>
      <c r="P1088" s="131">
        <v>0</v>
      </c>
      <c r="Q1088" s="131">
        <v>0</v>
      </c>
      <c r="R1088" s="131">
        <v>2104.6</v>
      </c>
      <c r="S1088" s="131">
        <v>0</v>
      </c>
      <c r="T1088" s="131">
        <v>0</v>
      </c>
      <c r="U1088" s="131">
        <v>1895.9002153215599</v>
      </c>
      <c r="V1088" s="131">
        <v>0</v>
      </c>
      <c r="W1088" s="131">
        <v>0</v>
      </c>
      <c r="X1088" s="131">
        <v>1568.2706583717199</v>
      </c>
      <c r="Y1088" s="131">
        <v>0</v>
      </c>
      <c r="Z1088" s="131">
        <v>0</v>
      </c>
      <c r="AA1088" s="131">
        <v>0</v>
      </c>
      <c r="AB1088" s="131">
        <v>0</v>
      </c>
      <c r="AC1088" s="131">
        <v>0</v>
      </c>
      <c r="AD1088" s="131">
        <v>0</v>
      </c>
      <c r="AE1088" s="131">
        <v>0</v>
      </c>
      <c r="AF1088" s="131">
        <v>0</v>
      </c>
      <c r="AG1088" s="131">
        <v>0</v>
      </c>
      <c r="AH1088" s="43">
        <v>6916.77087369328</v>
      </c>
    </row>
    <row r="1089" spans="4:34">
      <c r="D1089" s="62">
        <v>1994</v>
      </c>
      <c r="E1089" s="62">
        <v>1</v>
      </c>
      <c r="F1089" s="62">
        <v>1994</v>
      </c>
      <c r="G1089" s="62">
        <v>1994</v>
      </c>
      <c r="H1089" s="131">
        <v>0</v>
      </c>
      <c r="I1089" s="131">
        <v>0</v>
      </c>
      <c r="J1089" s="131">
        <v>0</v>
      </c>
      <c r="K1089" s="131">
        <v>0</v>
      </c>
      <c r="L1089" s="131">
        <v>859.1</v>
      </c>
      <c r="M1089" s="131">
        <v>0</v>
      </c>
      <c r="N1089" s="131">
        <v>0</v>
      </c>
      <c r="O1089" s="131">
        <v>0</v>
      </c>
      <c r="P1089" s="131">
        <v>0</v>
      </c>
      <c r="Q1089" s="131">
        <v>0</v>
      </c>
      <c r="R1089" s="131">
        <v>989.9</v>
      </c>
      <c r="S1089" s="131">
        <v>0</v>
      </c>
      <c r="T1089" s="131">
        <v>0</v>
      </c>
      <c r="U1089" s="131">
        <v>0</v>
      </c>
      <c r="V1089" s="131">
        <v>3020.35315148361</v>
      </c>
      <c r="W1089" s="131">
        <v>0</v>
      </c>
      <c r="X1089" s="131">
        <v>1894.7665761994899</v>
      </c>
      <c r="Y1089" s="131">
        <v>0</v>
      </c>
      <c r="Z1089" s="131">
        <v>0</v>
      </c>
      <c r="AA1089" s="131">
        <v>0</v>
      </c>
      <c r="AB1089" s="131">
        <v>0</v>
      </c>
      <c r="AC1089" s="131">
        <v>0</v>
      </c>
      <c r="AD1089" s="131">
        <v>0</v>
      </c>
      <c r="AE1089" s="131">
        <v>0</v>
      </c>
      <c r="AF1089" s="131">
        <v>0</v>
      </c>
      <c r="AG1089" s="131">
        <v>0</v>
      </c>
      <c r="AH1089" s="43">
        <v>6764.1197276831008</v>
      </c>
    </row>
    <row r="1090" spans="4:34">
      <c r="D1090" s="62">
        <v>1994</v>
      </c>
      <c r="E1090" s="62">
        <v>2</v>
      </c>
      <c r="F1090" s="62">
        <v>1994</v>
      </c>
      <c r="G1090" s="62">
        <v>1994</v>
      </c>
      <c r="H1090" s="131">
        <v>0</v>
      </c>
      <c r="I1090" s="131">
        <v>0</v>
      </c>
      <c r="J1090" s="131">
        <v>0</v>
      </c>
      <c r="K1090" s="131">
        <v>0</v>
      </c>
      <c r="L1090" s="131">
        <v>3.1</v>
      </c>
      <c r="M1090" s="131">
        <v>0</v>
      </c>
      <c r="N1090" s="131">
        <v>0</v>
      </c>
      <c r="O1090" s="131">
        <v>0</v>
      </c>
      <c r="P1090" s="131">
        <v>0</v>
      </c>
      <c r="Q1090" s="131">
        <v>0</v>
      </c>
      <c r="R1090" s="131">
        <v>733.7</v>
      </c>
      <c r="S1090" s="131">
        <v>0</v>
      </c>
      <c r="T1090" s="131">
        <v>0</v>
      </c>
      <c r="U1090" s="131">
        <v>0</v>
      </c>
      <c r="V1090" s="131">
        <v>0</v>
      </c>
      <c r="W1090" s="131">
        <v>0</v>
      </c>
      <c r="X1090" s="131">
        <v>998.71795709817002</v>
      </c>
      <c r="Y1090" s="131">
        <v>0</v>
      </c>
      <c r="Z1090" s="131">
        <v>0</v>
      </c>
      <c r="AA1090" s="131">
        <v>0</v>
      </c>
      <c r="AB1090" s="131">
        <v>0</v>
      </c>
      <c r="AC1090" s="131">
        <v>0</v>
      </c>
      <c r="AD1090" s="131">
        <v>0</v>
      </c>
      <c r="AE1090" s="131">
        <v>0</v>
      </c>
      <c r="AF1090" s="131">
        <v>0</v>
      </c>
      <c r="AG1090" s="131">
        <v>0</v>
      </c>
      <c r="AH1090" s="43">
        <v>1735.51795709817</v>
      </c>
    </row>
    <row r="1091" spans="4:34">
      <c r="D1091" s="62">
        <v>1994</v>
      </c>
      <c r="E1091" s="62">
        <v>3</v>
      </c>
      <c r="F1091" s="62">
        <v>1994</v>
      </c>
      <c r="G1091" s="62">
        <v>1994</v>
      </c>
      <c r="H1091" s="131">
        <v>0</v>
      </c>
      <c r="I1091" s="131">
        <v>0</v>
      </c>
      <c r="J1091" s="131">
        <v>0</v>
      </c>
      <c r="K1091" s="131">
        <v>0</v>
      </c>
      <c r="L1091" s="131">
        <v>0</v>
      </c>
      <c r="M1091" s="131">
        <v>0</v>
      </c>
      <c r="N1091" s="131">
        <v>0</v>
      </c>
      <c r="O1091" s="131">
        <v>0</v>
      </c>
      <c r="P1091" s="131">
        <v>0</v>
      </c>
      <c r="Q1091" s="131">
        <v>0</v>
      </c>
      <c r="R1091" s="131">
        <v>538.70000000000005</v>
      </c>
      <c r="S1091" s="131">
        <v>0</v>
      </c>
      <c r="T1091" s="131">
        <v>0</v>
      </c>
      <c r="U1091" s="131">
        <v>0</v>
      </c>
      <c r="V1091" s="131">
        <v>6180.2213871143804</v>
      </c>
      <c r="W1091" s="131">
        <v>0</v>
      </c>
      <c r="X1091" s="131">
        <v>1321.2704073571499</v>
      </c>
      <c r="Y1091" s="131">
        <v>0</v>
      </c>
      <c r="Z1091" s="131">
        <v>0</v>
      </c>
      <c r="AA1091" s="131">
        <v>0</v>
      </c>
      <c r="AB1091" s="131">
        <v>0</v>
      </c>
      <c r="AC1091" s="131">
        <v>0</v>
      </c>
      <c r="AD1091" s="131">
        <v>0</v>
      </c>
      <c r="AE1091" s="131">
        <v>0</v>
      </c>
      <c r="AF1091" s="131">
        <v>0</v>
      </c>
      <c r="AG1091" s="131">
        <v>0</v>
      </c>
      <c r="AH1091" s="43">
        <v>8040.1917944715296</v>
      </c>
    </row>
    <row r="1092" spans="4:34">
      <c r="D1092" s="62">
        <v>1994</v>
      </c>
      <c r="E1092" s="62">
        <v>4</v>
      </c>
      <c r="F1092" s="62">
        <v>1994</v>
      </c>
      <c r="G1092" s="62">
        <v>1994</v>
      </c>
      <c r="H1092" s="131">
        <v>0</v>
      </c>
      <c r="I1092" s="131">
        <v>0</v>
      </c>
      <c r="J1092" s="131">
        <v>0</v>
      </c>
      <c r="K1092" s="131">
        <v>0</v>
      </c>
      <c r="L1092" s="131">
        <v>0</v>
      </c>
      <c r="M1092" s="131">
        <v>0</v>
      </c>
      <c r="N1092" s="131">
        <v>0</v>
      </c>
      <c r="O1092" s="131">
        <v>0</v>
      </c>
      <c r="P1092" s="131">
        <v>0</v>
      </c>
      <c r="Q1092" s="131">
        <v>0</v>
      </c>
      <c r="R1092" s="131">
        <v>1664</v>
      </c>
      <c r="S1092" s="131">
        <v>0</v>
      </c>
      <c r="T1092" s="131">
        <v>0</v>
      </c>
      <c r="U1092" s="131">
        <v>184.67556153755999</v>
      </c>
      <c r="V1092" s="131">
        <v>12464.3369858277</v>
      </c>
      <c r="W1092" s="131">
        <v>0</v>
      </c>
      <c r="X1092" s="131">
        <v>201.67357084154</v>
      </c>
      <c r="Y1092" s="131">
        <v>0</v>
      </c>
      <c r="Z1092" s="131">
        <v>0</v>
      </c>
      <c r="AA1092" s="131">
        <v>0</v>
      </c>
      <c r="AB1092" s="131">
        <v>0</v>
      </c>
      <c r="AC1092" s="131">
        <v>0</v>
      </c>
      <c r="AD1092" s="131">
        <v>0</v>
      </c>
      <c r="AE1092" s="131">
        <v>3880.6</v>
      </c>
      <c r="AF1092" s="131">
        <v>0</v>
      </c>
      <c r="AG1092" s="131">
        <v>0</v>
      </c>
      <c r="AH1092" s="43">
        <v>18395.286118206801</v>
      </c>
    </row>
    <row r="1093" spans="4:34">
      <c r="D1093" s="62">
        <v>1994</v>
      </c>
      <c r="E1093" s="62">
        <v>5</v>
      </c>
      <c r="F1093" s="62">
        <v>1994</v>
      </c>
      <c r="G1093" s="62">
        <v>1995</v>
      </c>
      <c r="H1093" s="131">
        <v>0</v>
      </c>
      <c r="I1093" s="131">
        <v>0</v>
      </c>
      <c r="J1093" s="131">
        <v>0</v>
      </c>
      <c r="K1093" s="131">
        <v>0</v>
      </c>
      <c r="L1093" s="131">
        <v>6424.2</v>
      </c>
      <c r="M1093" s="131">
        <v>0</v>
      </c>
      <c r="N1093" s="131">
        <v>0</v>
      </c>
      <c r="O1093" s="131">
        <v>0</v>
      </c>
      <c r="P1093" s="131">
        <v>0</v>
      </c>
      <c r="Q1093" s="131">
        <v>0</v>
      </c>
      <c r="R1093" s="131">
        <v>4447.7</v>
      </c>
      <c r="S1093" s="131">
        <v>0</v>
      </c>
      <c r="T1093" s="131">
        <v>0</v>
      </c>
      <c r="U1093" s="131">
        <v>540.83269103112002</v>
      </c>
      <c r="V1093" s="131">
        <v>16609.252215181001</v>
      </c>
      <c r="W1093" s="131">
        <v>0</v>
      </c>
      <c r="X1093" s="131">
        <v>2204.6999302383401</v>
      </c>
      <c r="Y1093" s="131">
        <v>0</v>
      </c>
      <c r="Z1093" s="131">
        <v>0</v>
      </c>
      <c r="AA1093" s="131">
        <v>0</v>
      </c>
      <c r="AB1093" s="131">
        <v>0</v>
      </c>
      <c r="AC1093" s="131">
        <v>0</v>
      </c>
      <c r="AD1093" s="131">
        <v>0</v>
      </c>
      <c r="AE1093" s="131">
        <v>13820.3</v>
      </c>
      <c r="AF1093" s="131">
        <v>0</v>
      </c>
      <c r="AG1093" s="131">
        <v>166.3</v>
      </c>
      <c r="AH1093" s="43">
        <v>44213.284836450461</v>
      </c>
    </row>
    <row r="1094" spans="4:34">
      <c r="D1094" s="62">
        <v>1994</v>
      </c>
      <c r="E1094" s="62">
        <v>6</v>
      </c>
      <c r="F1094" s="62">
        <v>1994</v>
      </c>
      <c r="G1094" s="62">
        <v>1995</v>
      </c>
      <c r="H1094" s="131">
        <v>0</v>
      </c>
      <c r="I1094" s="131">
        <v>0</v>
      </c>
      <c r="J1094" s="131">
        <v>0</v>
      </c>
      <c r="K1094" s="131">
        <v>0</v>
      </c>
      <c r="L1094" s="131">
        <v>8706.2999999999993</v>
      </c>
      <c r="M1094" s="131">
        <v>0</v>
      </c>
      <c r="N1094" s="131">
        <v>0</v>
      </c>
      <c r="O1094" s="131">
        <v>0</v>
      </c>
      <c r="P1094" s="131">
        <v>0</v>
      </c>
      <c r="Q1094" s="131">
        <v>0</v>
      </c>
      <c r="R1094" s="131">
        <v>3942.4</v>
      </c>
      <c r="S1094" s="131">
        <v>0</v>
      </c>
      <c r="T1094" s="131">
        <v>0</v>
      </c>
      <c r="U1094" s="131">
        <v>523.40209400593994</v>
      </c>
      <c r="V1094" s="131">
        <v>16863.050932087001</v>
      </c>
      <c r="W1094" s="131">
        <v>0</v>
      </c>
      <c r="X1094" s="131">
        <v>92.068369297220002</v>
      </c>
      <c r="Y1094" s="131">
        <v>0</v>
      </c>
      <c r="Z1094" s="131">
        <v>0</v>
      </c>
      <c r="AA1094" s="131">
        <v>0</v>
      </c>
      <c r="AB1094" s="131">
        <v>0</v>
      </c>
      <c r="AC1094" s="131">
        <v>0</v>
      </c>
      <c r="AD1094" s="131">
        <v>0</v>
      </c>
      <c r="AE1094" s="131">
        <v>5339.8</v>
      </c>
      <c r="AF1094" s="131">
        <v>0</v>
      </c>
      <c r="AG1094" s="131">
        <v>112.2</v>
      </c>
      <c r="AH1094" s="43">
        <v>35579.221395390159</v>
      </c>
    </row>
    <row r="1095" spans="4:34">
      <c r="D1095" s="62">
        <v>1994</v>
      </c>
      <c r="E1095" s="62">
        <v>7</v>
      </c>
      <c r="F1095" s="62">
        <v>1995</v>
      </c>
      <c r="G1095" s="62">
        <v>1995</v>
      </c>
      <c r="H1095" s="131">
        <v>0</v>
      </c>
      <c r="I1095" s="131">
        <v>0</v>
      </c>
      <c r="J1095" s="131">
        <v>0</v>
      </c>
      <c r="K1095" s="131">
        <v>0</v>
      </c>
      <c r="L1095" s="131">
        <v>671.23124463519002</v>
      </c>
      <c r="M1095" s="131">
        <v>0</v>
      </c>
      <c r="N1095" s="131">
        <v>0</v>
      </c>
      <c r="O1095" s="131">
        <v>0</v>
      </c>
      <c r="P1095" s="131">
        <v>0</v>
      </c>
      <c r="Q1095" s="131">
        <v>0</v>
      </c>
      <c r="R1095" s="131">
        <v>0</v>
      </c>
      <c r="S1095" s="131">
        <v>0</v>
      </c>
      <c r="T1095" s="131">
        <v>0</v>
      </c>
      <c r="U1095" s="131">
        <v>0</v>
      </c>
      <c r="V1095" s="131">
        <v>0</v>
      </c>
      <c r="W1095" s="131">
        <v>0</v>
      </c>
      <c r="X1095" s="131">
        <v>0</v>
      </c>
      <c r="Y1095" s="131">
        <v>0</v>
      </c>
      <c r="Z1095" s="131">
        <v>0</v>
      </c>
      <c r="AA1095" s="131">
        <v>0</v>
      </c>
      <c r="AB1095" s="131">
        <v>0</v>
      </c>
      <c r="AC1095" s="131">
        <v>0</v>
      </c>
      <c r="AD1095" s="131">
        <v>0</v>
      </c>
      <c r="AE1095" s="131">
        <v>0</v>
      </c>
      <c r="AF1095" s="131">
        <v>0</v>
      </c>
      <c r="AG1095" s="131">
        <v>0</v>
      </c>
      <c r="AH1095" s="43">
        <v>671.23124463519002</v>
      </c>
    </row>
    <row r="1096" spans="4:34">
      <c r="D1096" s="62">
        <v>1994</v>
      </c>
      <c r="E1096" s="62">
        <v>8</v>
      </c>
      <c r="F1096" s="62">
        <v>1995</v>
      </c>
      <c r="G1096" s="62">
        <v>1995</v>
      </c>
      <c r="H1096" s="131">
        <v>0</v>
      </c>
      <c r="I1096" s="131">
        <v>0</v>
      </c>
      <c r="J1096" s="131">
        <v>0</v>
      </c>
      <c r="K1096" s="131">
        <v>0</v>
      </c>
      <c r="L1096" s="131">
        <v>0</v>
      </c>
      <c r="M1096" s="131">
        <v>0</v>
      </c>
      <c r="N1096" s="131">
        <v>0</v>
      </c>
      <c r="O1096" s="131">
        <v>0</v>
      </c>
      <c r="P1096" s="131">
        <v>0</v>
      </c>
      <c r="Q1096" s="131">
        <v>0</v>
      </c>
      <c r="R1096" s="131">
        <v>0</v>
      </c>
      <c r="S1096" s="131">
        <v>0</v>
      </c>
      <c r="T1096" s="131">
        <v>0</v>
      </c>
      <c r="U1096" s="131">
        <v>0</v>
      </c>
      <c r="V1096" s="131">
        <v>0</v>
      </c>
      <c r="W1096" s="131">
        <v>0</v>
      </c>
      <c r="X1096" s="131">
        <v>0</v>
      </c>
      <c r="Y1096" s="131">
        <v>0</v>
      </c>
      <c r="Z1096" s="131">
        <v>0</v>
      </c>
      <c r="AA1096" s="131">
        <v>0</v>
      </c>
      <c r="AB1096" s="131">
        <v>0</v>
      </c>
      <c r="AC1096" s="131">
        <v>0</v>
      </c>
      <c r="AD1096" s="131">
        <v>0</v>
      </c>
      <c r="AE1096" s="131">
        <v>0</v>
      </c>
      <c r="AF1096" s="131">
        <v>0</v>
      </c>
      <c r="AG1096" s="131">
        <v>0</v>
      </c>
      <c r="AH1096" s="43">
        <v>0</v>
      </c>
    </row>
    <row r="1097" spans="4:34">
      <c r="D1097" s="62">
        <v>1994</v>
      </c>
      <c r="E1097" s="62">
        <v>9</v>
      </c>
      <c r="F1097" s="62">
        <v>1995</v>
      </c>
      <c r="G1097" s="62">
        <v>1995</v>
      </c>
      <c r="H1097" s="131">
        <v>0</v>
      </c>
      <c r="I1097" s="131">
        <v>0</v>
      </c>
      <c r="J1097" s="131">
        <v>0</v>
      </c>
      <c r="K1097" s="131">
        <v>0</v>
      </c>
      <c r="L1097" s="131">
        <v>51.656909871240003</v>
      </c>
      <c r="M1097" s="131">
        <v>0</v>
      </c>
      <c r="N1097" s="131">
        <v>0</v>
      </c>
      <c r="O1097" s="131">
        <v>0</v>
      </c>
      <c r="P1097" s="131">
        <v>0</v>
      </c>
      <c r="Q1097" s="131">
        <v>0</v>
      </c>
      <c r="R1097" s="131">
        <v>0</v>
      </c>
      <c r="S1097" s="131">
        <v>0</v>
      </c>
      <c r="T1097" s="131">
        <v>0</v>
      </c>
      <c r="U1097" s="131">
        <v>0</v>
      </c>
      <c r="V1097" s="131">
        <v>0</v>
      </c>
      <c r="W1097" s="131">
        <v>0</v>
      </c>
      <c r="X1097" s="131">
        <v>0</v>
      </c>
      <c r="Y1097" s="131">
        <v>0</v>
      </c>
      <c r="Z1097" s="131">
        <v>0</v>
      </c>
      <c r="AA1097" s="131">
        <v>0</v>
      </c>
      <c r="AB1097" s="131">
        <v>0</v>
      </c>
      <c r="AC1097" s="131">
        <v>0</v>
      </c>
      <c r="AD1097" s="131">
        <v>0</v>
      </c>
      <c r="AE1097" s="131">
        <v>0</v>
      </c>
      <c r="AF1097" s="131">
        <v>0</v>
      </c>
      <c r="AG1097" s="131">
        <v>0</v>
      </c>
      <c r="AH1097" s="43">
        <v>51.656909871240003</v>
      </c>
    </row>
    <row r="1098" spans="4:34">
      <c r="D1098" s="62">
        <v>1994</v>
      </c>
      <c r="E1098" s="62">
        <v>10</v>
      </c>
      <c r="F1098" s="62">
        <v>1995</v>
      </c>
      <c r="G1098" s="62">
        <v>1995</v>
      </c>
      <c r="H1098" s="131">
        <v>0</v>
      </c>
      <c r="I1098" s="131">
        <v>0</v>
      </c>
      <c r="J1098" s="131">
        <v>0</v>
      </c>
      <c r="K1098" s="131">
        <v>0</v>
      </c>
      <c r="L1098" s="131">
        <v>5099.4072103004301</v>
      </c>
      <c r="M1098" s="131">
        <v>0</v>
      </c>
      <c r="N1098" s="131">
        <v>0</v>
      </c>
      <c r="O1098" s="131">
        <v>0</v>
      </c>
      <c r="P1098" s="131">
        <v>0</v>
      </c>
      <c r="Q1098" s="131">
        <v>0</v>
      </c>
      <c r="R1098" s="131">
        <v>153.40680595124999</v>
      </c>
      <c r="S1098" s="131">
        <v>0</v>
      </c>
      <c r="T1098" s="131">
        <v>0</v>
      </c>
      <c r="U1098" s="131">
        <v>0</v>
      </c>
      <c r="V1098" s="131">
        <v>4429.6202401179198</v>
      </c>
      <c r="W1098" s="131">
        <v>0</v>
      </c>
      <c r="X1098" s="131">
        <v>0</v>
      </c>
      <c r="Y1098" s="131">
        <v>0</v>
      </c>
      <c r="Z1098" s="131">
        <v>0</v>
      </c>
      <c r="AA1098" s="131">
        <v>0</v>
      </c>
      <c r="AB1098" s="131">
        <v>0</v>
      </c>
      <c r="AC1098" s="131">
        <v>0</v>
      </c>
      <c r="AD1098" s="131">
        <v>0</v>
      </c>
      <c r="AE1098" s="131">
        <v>0</v>
      </c>
      <c r="AF1098" s="131">
        <v>0</v>
      </c>
      <c r="AG1098" s="131">
        <v>0</v>
      </c>
      <c r="AH1098" s="43">
        <v>9682.4342563696009</v>
      </c>
    </row>
    <row r="1099" spans="4:34">
      <c r="D1099" s="62">
        <v>1994</v>
      </c>
      <c r="E1099" s="62">
        <v>11</v>
      </c>
      <c r="F1099" s="62">
        <v>1995</v>
      </c>
      <c r="G1099" s="62">
        <v>1995</v>
      </c>
      <c r="H1099" s="131">
        <v>0</v>
      </c>
      <c r="I1099" s="131">
        <v>0</v>
      </c>
      <c r="J1099" s="131">
        <v>0</v>
      </c>
      <c r="K1099" s="131">
        <v>0</v>
      </c>
      <c r="L1099" s="131">
        <v>4062.1957081545102</v>
      </c>
      <c r="M1099" s="131">
        <v>0</v>
      </c>
      <c r="N1099" s="131">
        <v>0</v>
      </c>
      <c r="O1099" s="131">
        <v>0</v>
      </c>
      <c r="P1099" s="131">
        <v>0</v>
      </c>
      <c r="Q1099" s="131">
        <v>0</v>
      </c>
      <c r="R1099" s="131">
        <v>119.84602722381</v>
      </c>
      <c r="S1099" s="131">
        <v>0</v>
      </c>
      <c r="T1099" s="131">
        <v>0</v>
      </c>
      <c r="U1099" s="131">
        <v>0</v>
      </c>
      <c r="V1099" s="131">
        <v>7492.7025973351601</v>
      </c>
      <c r="W1099" s="131">
        <v>0</v>
      </c>
      <c r="X1099" s="131">
        <v>0</v>
      </c>
      <c r="Y1099" s="131">
        <v>0</v>
      </c>
      <c r="Z1099" s="131">
        <v>0</v>
      </c>
      <c r="AA1099" s="131">
        <v>0</v>
      </c>
      <c r="AB1099" s="131">
        <v>0</v>
      </c>
      <c r="AC1099" s="131">
        <v>0</v>
      </c>
      <c r="AD1099" s="131">
        <v>0</v>
      </c>
      <c r="AE1099" s="131">
        <v>0</v>
      </c>
      <c r="AF1099" s="131">
        <v>0</v>
      </c>
      <c r="AG1099" s="131">
        <v>0</v>
      </c>
      <c r="AH1099" s="43">
        <v>11674.744332713481</v>
      </c>
    </row>
    <row r="1100" spans="4:34">
      <c r="D1100" s="62">
        <v>1994</v>
      </c>
      <c r="E1100" s="62">
        <v>12</v>
      </c>
      <c r="F1100" s="62">
        <v>1995</v>
      </c>
      <c r="G1100" s="62">
        <v>1995</v>
      </c>
      <c r="H1100" s="131">
        <v>0</v>
      </c>
      <c r="I1100" s="131">
        <v>0</v>
      </c>
      <c r="J1100" s="131">
        <v>0</v>
      </c>
      <c r="K1100" s="131">
        <v>0</v>
      </c>
      <c r="L1100" s="131">
        <v>3882.5382832618002</v>
      </c>
      <c r="M1100" s="131">
        <v>0</v>
      </c>
      <c r="N1100" s="131">
        <v>0</v>
      </c>
      <c r="O1100" s="131">
        <v>0</v>
      </c>
      <c r="P1100" s="131">
        <v>0</v>
      </c>
      <c r="Q1100" s="131">
        <v>0</v>
      </c>
      <c r="R1100" s="131">
        <v>267.22162076606998</v>
      </c>
      <c r="S1100" s="131">
        <v>0</v>
      </c>
      <c r="T1100" s="131">
        <v>0</v>
      </c>
      <c r="U1100" s="131">
        <v>0</v>
      </c>
      <c r="V1100" s="131">
        <v>1869.54557682822</v>
      </c>
      <c r="W1100" s="131">
        <v>0</v>
      </c>
      <c r="X1100" s="131">
        <v>0</v>
      </c>
      <c r="Y1100" s="131">
        <v>0</v>
      </c>
      <c r="Z1100" s="131">
        <v>0</v>
      </c>
      <c r="AA1100" s="131">
        <v>0</v>
      </c>
      <c r="AB1100" s="131">
        <v>0</v>
      </c>
      <c r="AC1100" s="131">
        <v>0</v>
      </c>
      <c r="AD1100" s="131">
        <v>0</v>
      </c>
      <c r="AE1100" s="131">
        <v>0</v>
      </c>
      <c r="AF1100" s="131">
        <v>0</v>
      </c>
      <c r="AG1100" s="131">
        <v>0</v>
      </c>
      <c r="AH1100" s="43">
        <v>6019.3054808560901</v>
      </c>
    </row>
    <row r="1101" spans="4:34">
      <c r="D1101" s="62">
        <v>1995</v>
      </c>
      <c r="E1101" s="62">
        <v>1</v>
      </c>
      <c r="F1101" s="62">
        <v>1995</v>
      </c>
      <c r="G1101" s="62">
        <v>1995</v>
      </c>
      <c r="H1101" s="131">
        <v>0</v>
      </c>
      <c r="I1101" s="131">
        <v>0</v>
      </c>
      <c r="J1101" s="131">
        <v>0</v>
      </c>
      <c r="K1101" s="131">
        <v>0</v>
      </c>
      <c r="L1101" s="131">
        <v>432.75776824034</v>
      </c>
      <c r="M1101" s="131">
        <v>0</v>
      </c>
      <c r="N1101" s="131">
        <v>0</v>
      </c>
      <c r="O1101" s="131">
        <v>0</v>
      </c>
      <c r="P1101" s="131">
        <v>0</v>
      </c>
      <c r="Q1101" s="131">
        <v>0</v>
      </c>
      <c r="R1101" s="131">
        <v>302.14428616651003</v>
      </c>
      <c r="S1101" s="131">
        <v>0</v>
      </c>
      <c r="T1101" s="131">
        <v>0</v>
      </c>
      <c r="U1101" s="131">
        <v>0</v>
      </c>
      <c r="V1101" s="131">
        <v>0</v>
      </c>
      <c r="W1101" s="131">
        <v>0</v>
      </c>
      <c r="X1101" s="131">
        <v>0</v>
      </c>
      <c r="Y1101" s="131">
        <v>0</v>
      </c>
      <c r="Z1101" s="131">
        <v>0</v>
      </c>
      <c r="AA1101" s="131">
        <v>0</v>
      </c>
      <c r="AB1101" s="131">
        <v>0</v>
      </c>
      <c r="AC1101" s="131">
        <v>0</v>
      </c>
      <c r="AD1101" s="131">
        <v>0</v>
      </c>
      <c r="AE1101" s="131">
        <v>0</v>
      </c>
      <c r="AF1101" s="131">
        <v>0</v>
      </c>
      <c r="AG1101" s="131">
        <v>0</v>
      </c>
      <c r="AH1101" s="43">
        <v>734.90205440685008</v>
      </c>
    </row>
    <row r="1102" spans="4:34">
      <c r="D1102" s="62">
        <v>1995</v>
      </c>
      <c r="E1102" s="62">
        <v>2</v>
      </c>
      <c r="F1102" s="62">
        <v>1995</v>
      </c>
      <c r="G1102" s="62">
        <v>1995</v>
      </c>
      <c r="H1102" s="131">
        <v>0</v>
      </c>
      <c r="I1102" s="131">
        <v>0</v>
      </c>
      <c r="J1102" s="131">
        <v>0</v>
      </c>
      <c r="K1102" s="131">
        <v>0</v>
      </c>
      <c r="L1102" s="131">
        <v>0</v>
      </c>
      <c r="M1102" s="131">
        <v>0</v>
      </c>
      <c r="N1102" s="131">
        <v>0</v>
      </c>
      <c r="O1102" s="131">
        <v>0</v>
      </c>
      <c r="P1102" s="131">
        <v>0</v>
      </c>
      <c r="Q1102" s="131">
        <v>0</v>
      </c>
      <c r="R1102" s="131">
        <v>337.94245014245001</v>
      </c>
      <c r="S1102" s="131">
        <v>0</v>
      </c>
      <c r="T1102" s="131">
        <v>0</v>
      </c>
      <c r="U1102" s="131">
        <v>0</v>
      </c>
      <c r="V1102" s="131">
        <v>0</v>
      </c>
      <c r="W1102" s="131">
        <v>0</v>
      </c>
      <c r="X1102" s="131">
        <v>0</v>
      </c>
      <c r="Y1102" s="131">
        <v>0</v>
      </c>
      <c r="Z1102" s="131">
        <v>0</v>
      </c>
      <c r="AA1102" s="131">
        <v>0</v>
      </c>
      <c r="AB1102" s="131">
        <v>0</v>
      </c>
      <c r="AC1102" s="131">
        <v>0</v>
      </c>
      <c r="AD1102" s="131">
        <v>0</v>
      </c>
      <c r="AE1102" s="131">
        <v>0</v>
      </c>
      <c r="AF1102" s="131">
        <v>0</v>
      </c>
      <c r="AG1102" s="131">
        <v>0</v>
      </c>
      <c r="AH1102" s="43">
        <v>337.94245014245001</v>
      </c>
    </row>
    <row r="1103" spans="4:34">
      <c r="D1103" s="62">
        <v>1995</v>
      </c>
      <c r="E1103" s="62">
        <v>3</v>
      </c>
      <c r="F1103" s="62">
        <v>1995</v>
      </c>
      <c r="G1103" s="62">
        <v>1995</v>
      </c>
      <c r="H1103" s="131">
        <v>0</v>
      </c>
      <c r="I1103" s="131">
        <v>0</v>
      </c>
      <c r="J1103" s="131">
        <v>0</v>
      </c>
      <c r="K1103" s="131">
        <v>0</v>
      </c>
      <c r="L1103" s="131">
        <v>0</v>
      </c>
      <c r="M1103" s="131">
        <v>0</v>
      </c>
      <c r="N1103" s="131">
        <v>0</v>
      </c>
      <c r="O1103" s="131">
        <v>0</v>
      </c>
      <c r="P1103" s="131">
        <v>0</v>
      </c>
      <c r="Q1103" s="131">
        <v>0</v>
      </c>
      <c r="R1103" s="131">
        <v>355.93880974991998</v>
      </c>
      <c r="S1103" s="131">
        <v>0</v>
      </c>
      <c r="T1103" s="131">
        <v>0</v>
      </c>
      <c r="U1103" s="131">
        <v>0</v>
      </c>
      <c r="V1103" s="131">
        <v>0</v>
      </c>
      <c r="W1103" s="131">
        <v>0</v>
      </c>
      <c r="X1103" s="131">
        <v>0</v>
      </c>
      <c r="Y1103" s="131">
        <v>0</v>
      </c>
      <c r="Z1103" s="131">
        <v>0</v>
      </c>
      <c r="AA1103" s="131">
        <v>0</v>
      </c>
      <c r="AB1103" s="131">
        <v>0</v>
      </c>
      <c r="AC1103" s="131">
        <v>0</v>
      </c>
      <c r="AD1103" s="131">
        <v>0</v>
      </c>
      <c r="AE1103" s="131">
        <v>0</v>
      </c>
      <c r="AF1103" s="131">
        <v>0</v>
      </c>
      <c r="AG1103" s="131">
        <v>0</v>
      </c>
      <c r="AH1103" s="43">
        <v>355.93880974991998</v>
      </c>
    </row>
    <row r="1104" spans="4:34">
      <c r="D1104" s="62">
        <v>1995</v>
      </c>
      <c r="E1104" s="62">
        <v>4</v>
      </c>
      <c r="F1104" s="62">
        <v>1995</v>
      </c>
      <c r="G1104" s="62">
        <v>1995</v>
      </c>
      <c r="H1104" s="131">
        <v>0</v>
      </c>
      <c r="I1104" s="131">
        <v>0</v>
      </c>
      <c r="J1104" s="131">
        <v>0</v>
      </c>
      <c r="K1104" s="131">
        <v>0</v>
      </c>
      <c r="L1104" s="131">
        <v>0</v>
      </c>
      <c r="M1104" s="131">
        <v>0</v>
      </c>
      <c r="N1104" s="131">
        <v>0</v>
      </c>
      <c r="O1104" s="131">
        <v>0</v>
      </c>
      <c r="P1104" s="131">
        <v>0</v>
      </c>
      <c r="Q1104" s="131">
        <v>0</v>
      </c>
      <c r="R1104" s="131">
        <v>0</v>
      </c>
      <c r="S1104" s="131">
        <v>0</v>
      </c>
      <c r="T1104" s="131">
        <v>0</v>
      </c>
      <c r="U1104" s="131">
        <v>0</v>
      </c>
      <c r="V1104" s="131">
        <v>0</v>
      </c>
      <c r="W1104" s="131">
        <v>0</v>
      </c>
      <c r="X1104" s="131">
        <v>0</v>
      </c>
      <c r="Y1104" s="131">
        <v>0</v>
      </c>
      <c r="Z1104" s="131">
        <v>0</v>
      </c>
      <c r="AA1104" s="131">
        <v>0</v>
      </c>
      <c r="AB1104" s="131">
        <v>0</v>
      </c>
      <c r="AC1104" s="131">
        <v>0</v>
      </c>
      <c r="AD1104" s="131">
        <v>0</v>
      </c>
      <c r="AE1104" s="131">
        <v>0</v>
      </c>
      <c r="AF1104" s="131">
        <v>0</v>
      </c>
      <c r="AG1104" s="131">
        <v>0</v>
      </c>
      <c r="AH1104" s="43">
        <v>0</v>
      </c>
    </row>
    <row r="1105" spans="4:34">
      <c r="D1105" s="62">
        <v>1995</v>
      </c>
      <c r="E1105" s="62">
        <v>5</v>
      </c>
      <c r="F1105" s="62">
        <v>1995</v>
      </c>
      <c r="G1105" s="62">
        <v>1996</v>
      </c>
      <c r="H1105" s="131">
        <v>0</v>
      </c>
      <c r="I1105" s="131">
        <v>0</v>
      </c>
      <c r="J1105" s="131">
        <v>0</v>
      </c>
      <c r="K1105" s="131">
        <v>0</v>
      </c>
      <c r="L1105" s="131">
        <v>0</v>
      </c>
      <c r="M1105" s="131">
        <v>0</v>
      </c>
      <c r="N1105" s="131">
        <v>0</v>
      </c>
      <c r="O1105" s="131">
        <v>0</v>
      </c>
      <c r="P1105" s="131">
        <v>0</v>
      </c>
      <c r="Q1105" s="131">
        <v>0</v>
      </c>
      <c r="R1105" s="131">
        <v>0</v>
      </c>
      <c r="S1105" s="131">
        <v>0</v>
      </c>
      <c r="T1105" s="131">
        <v>0</v>
      </c>
      <c r="U1105" s="131">
        <v>0</v>
      </c>
      <c r="V1105" s="131">
        <v>0</v>
      </c>
      <c r="W1105" s="131">
        <v>0</v>
      </c>
      <c r="X1105" s="131">
        <v>0</v>
      </c>
      <c r="Y1105" s="131">
        <v>0</v>
      </c>
      <c r="Z1105" s="131">
        <v>0</v>
      </c>
      <c r="AA1105" s="131">
        <v>0</v>
      </c>
      <c r="AB1105" s="131">
        <v>0</v>
      </c>
      <c r="AC1105" s="131">
        <v>0</v>
      </c>
      <c r="AD1105" s="131">
        <v>0</v>
      </c>
      <c r="AE1105" s="131">
        <v>0</v>
      </c>
      <c r="AF1105" s="131">
        <v>0</v>
      </c>
      <c r="AG1105" s="131">
        <v>0</v>
      </c>
      <c r="AH1105" s="43">
        <v>0</v>
      </c>
    </row>
    <row r="1106" spans="4:34">
      <c r="D1106" s="62">
        <v>1995</v>
      </c>
      <c r="E1106" s="62">
        <v>6</v>
      </c>
      <c r="F1106" s="62">
        <v>1995</v>
      </c>
      <c r="G1106" s="62">
        <v>1996</v>
      </c>
      <c r="H1106" s="131">
        <v>0</v>
      </c>
      <c r="I1106" s="131">
        <v>0</v>
      </c>
      <c r="J1106" s="131">
        <v>0</v>
      </c>
      <c r="K1106" s="131">
        <v>0</v>
      </c>
      <c r="L1106" s="131">
        <v>0</v>
      </c>
      <c r="M1106" s="131">
        <v>0</v>
      </c>
      <c r="N1106" s="131">
        <v>0</v>
      </c>
      <c r="O1106" s="131">
        <v>0</v>
      </c>
      <c r="P1106" s="131">
        <v>0</v>
      </c>
      <c r="Q1106" s="131">
        <v>0</v>
      </c>
      <c r="R1106" s="131">
        <v>0</v>
      </c>
      <c r="S1106" s="131">
        <v>0</v>
      </c>
      <c r="T1106" s="131">
        <v>0</v>
      </c>
      <c r="U1106" s="131">
        <v>0</v>
      </c>
      <c r="V1106" s="131">
        <v>0</v>
      </c>
      <c r="W1106" s="131">
        <v>0</v>
      </c>
      <c r="X1106" s="131">
        <v>0</v>
      </c>
      <c r="Y1106" s="131">
        <v>0</v>
      </c>
      <c r="Z1106" s="131">
        <v>0</v>
      </c>
      <c r="AA1106" s="131">
        <v>0</v>
      </c>
      <c r="AB1106" s="131">
        <v>0</v>
      </c>
      <c r="AC1106" s="131">
        <v>0</v>
      </c>
      <c r="AD1106" s="131">
        <v>0</v>
      </c>
      <c r="AE1106" s="131">
        <v>0</v>
      </c>
      <c r="AF1106" s="131">
        <v>0</v>
      </c>
      <c r="AG1106" s="131">
        <v>0</v>
      </c>
      <c r="AH1106" s="43">
        <v>0</v>
      </c>
    </row>
    <row r="1107" spans="4:34">
      <c r="D1107" s="62">
        <v>1995</v>
      </c>
      <c r="E1107" s="62">
        <v>7</v>
      </c>
      <c r="F1107" s="62">
        <v>1996</v>
      </c>
      <c r="G1107" s="62">
        <v>1996</v>
      </c>
      <c r="H1107" s="131">
        <v>0</v>
      </c>
      <c r="I1107" s="131">
        <v>0</v>
      </c>
      <c r="J1107" s="131">
        <v>0</v>
      </c>
      <c r="K1107" s="131">
        <v>0</v>
      </c>
      <c r="L1107" s="131">
        <v>0</v>
      </c>
      <c r="M1107" s="131">
        <v>0</v>
      </c>
      <c r="N1107" s="131">
        <v>0</v>
      </c>
      <c r="O1107" s="131">
        <v>0</v>
      </c>
      <c r="P1107" s="131">
        <v>0</v>
      </c>
      <c r="Q1107" s="131">
        <v>0</v>
      </c>
      <c r="R1107" s="131">
        <v>0</v>
      </c>
      <c r="S1107" s="131">
        <v>0</v>
      </c>
      <c r="T1107" s="131">
        <v>0</v>
      </c>
      <c r="U1107" s="131">
        <v>0</v>
      </c>
      <c r="V1107" s="131">
        <v>0</v>
      </c>
      <c r="W1107" s="131">
        <v>0</v>
      </c>
      <c r="X1107" s="131">
        <v>0</v>
      </c>
      <c r="Y1107" s="131">
        <v>0</v>
      </c>
      <c r="Z1107" s="131">
        <v>0</v>
      </c>
      <c r="AA1107" s="131">
        <v>0</v>
      </c>
      <c r="AB1107" s="131">
        <v>0</v>
      </c>
      <c r="AC1107" s="131">
        <v>0</v>
      </c>
      <c r="AD1107" s="131">
        <v>0</v>
      </c>
      <c r="AE1107" s="131">
        <v>0</v>
      </c>
      <c r="AF1107" s="131">
        <v>0</v>
      </c>
      <c r="AG1107" s="131">
        <v>0</v>
      </c>
      <c r="AH1107" s="43">
        <v>0</v>
      </c>
    </row>
    <row r="1108" spans="4:34">
      <c r="D1108" s="62">
        <v>1995</v>
      </c>
      <c r="E1108" s="62">
        <v>8</v>
      </c>
      <c r="F1108" s="62">
        <v>1996</v>
      </c>
      <c r="G1108" s="62">
        <v>1996</v>
      </c>
      <c r="H1108" s="131">
        <v>0</v>
      </c>
      <c r="I1108" s="131">
        <v>0</v>
      </c>
      <c r="J1108" s="131">
        <v>0</v>
      </c>
      <c r="K1108" s="131">
        <v>0</v>
      </c>
      <c r="L1108" s="131">
        <v>0</v>
      </c>
      <c r="M1108" s="131">
        <v>0</v>
      </c>
      <c r="N1108" s="131">
        <v>0</v>
      </c>
      <c r="O1108" s="131">
        <v>0</v>
      </c>
      <c r="P1108" s="131">
        <v>0</v>
      </c>
      <c r="Q1108" s="131">
        <v>0</v>
      </c>
      <c r="R1108" s="131">
        <v>0</v>
      </c>
      <c r="S1108" s="131">
        <v>0</v>
      </c>
      <c r="T1108" s="131">
        <v>0</v>
      </c>
      <c r="U1108" s="131">
        <v>0</v>
      </c>
      <c r="V1108" s="131">
        <v>0</v>
      </c>
      <c r="W1108" s="131">
        <v>0</v>
      </c>
      <c r="X1108" s="131">
        <v>0</v>
      </c>
      <c r="Y1108" s="131">
        <v>0</v>
      </c>
      <c r="Z1108" s="131">
        <v>0</v>
      </c>
      <c r="AA1108" s="131">
        <v>0</v>
      </c>
      <c r="AB1108" s="131">
        <v>0</v>
      </c>
      <c r="AC1108" s="131">
        <v>0</v>
      </c>
      <c r="AD1108" s="131">
        <v>0</v>
      </c>
      <c r="AE1108" s="131">
        <v>0</v>
      </c>
      <c r="AF1108" s="131">
        <v>0</v>
      </c>
      <c r="AG1108" s="131">
        <v>0</v>
      </c>
      <c r="AH1108" s="43">
        <v>0</v>
      </c>
    </row>
    <row r="1109" spans="4:34">
      <c r="D1109" s="62">
        <v>1995</v>
      </c>
      <c r="E1109" s="62">
        <v>9</v>
      </c>
      <c r="F1109" s="62">
        <v>1996</v>
      </c>
      <c r="G1109" s="62">
        <v>1996</v>
      </c>
      <c r="H1109" s="131">
        <v>0</v>
      </c>
      <c r="I1109" s="131">
        <v>0</v>
      </c>
      <c r="J1109" s="131">
        <v>0</v>
      </c>
      <c r="K1109" s="131">
        <v>0</v>
      </c>
      <c r="L1109" s="131">
        <v>0</v>
      </c>
      <c r="M1109" s="131">
        <v>0</v>
      </c>
      <c r="N1109" s="131">
        <v>0</v>
      </c>
      <c r="O1109" s="131">
        <v>0</v>
      </c>
      <c r="P1109" s="131">
        <v>0</v>
      </c>
      <c r="Q1109" s="131">
        <v>0</v>
      </c>
      <c r="R1109" s="131">
        <v>0</v>
      </c>
      <c r="S1109" s="131">
        <v>0</v>
      </c>
      <c r="T1109" s="131">
        <v>0</v>
      </c>
      <c r="U1109" s="131">
        <v>0</v>
      </c>
      <c r="V1109" s="131">
        <v>0</v>
      </c>
      <c r="W1109" s="131">
        <v>0</v>
      </c>
      <c r="X1109" s="131">
        <v>0</v>
      </c>
      <c r="Y1109" s="131">
        <v>0</v>
      </c>
      <c r="Z1109" s="131">
        <v>0</v>
      </c>
      <c r="AA1109" s="131">
        <v>0</v>
      </c>
      <c r="AB1109" s="131">
        <v>0</v>
      </c>
      <c r="AC1109" s="131">
        <v>0</v>
      </c>
      <c r="AD1109" s="131">
        <v>0</v>
      </c>
      <c r="AE1109" s="131">
        <v>0</v>
      </c>
      <c r="AF1109" s="131">
        <v>0</v>
      </c>
      <c r="AG1109" s="131">
        <v>0</v>
      </c>
      <c r="AH1109" s="43">
        <v>0</v>
      </c>
    </row>
    <row r="1110" spans="4:34">
      <c r="D1110" s="62">
        <v>1995</v>
      </c>
      <c r="E1110" s="62">
        <v>10</v>
      </c>
      <c r="F1110" s="62">
        <v>1996</v>
      </c>
      <c r="G1110" s="62">
        <v>1996</v>
      </c>
      <c r="H1110" s="131">
        <v>0</v>
      </c>
      <c r="I1110" s="131">
        <v>0</v>
      </c>
      <c r="J1110" s="131">
        <v>0</v>
      </c>
      <c r="K1110" s="131">
        <v>0</v>
      </c>
      <c r="L1110" s="131">
        <v>0</v>
      </c>
      <c r="M1110" s="131">
        <v>0</v>
      </c>
      <c r="N1110" s="131">
        <v>0</v>
      </c>
      <c r="O1110" s="131">
        <v>0</v>
      </c>
      <c r="P1110" s="131">
        <v>0</v>
      </c>
      <c r="Q1110" s="131">
        <v>0</v>
      </c>
      <c r="R1110" s="131">
        <v>501.63727091272</v>
      </c>
      <c r="S1110" s="131">
        <v>0</v>
      </c>
      <c r="T1110" s="131">
        <v>0</v>
      </c>
      <c r="U1110" s="131">
        <v>0</v>
      </c>
      <c r="V1110" s="131">
        <v>0</v>
      </c>
      <c r="W1110" s="131">
        <v>0</v>
      </c>
      <c r="X1110" s="131">
        <v>0</v>
      </c>
      <c r="Y1110" s="131">
        <v>0</v>
      </c>
      <c r="Z1110" s="131">
        <v>0</v>
      </c>
      <c r="AA1110" s="131">
        <v>0</v>
      </c>
      <c r="AB1110" s="131">
        <v>0</v>
      </c>
      <c r="AC1110" s="131">
        <v>0</v>
      </c>
      <c r="AD1110" s="131">
        <v>0</v>
      </c>
      <c r="AE1110" s="131">
        <v>0</v>
      </c>
      <c r="AF1110" s="131">
        <v>0</v>
      </c>
      <c r="AG1110" s="131">
        <v>0</v>
      </c>
      <c r="AH1110" s="43">
        <v>501.63727091272</v>
      </c>
    </row>
    <row r="1111" spans="4:34">
      <c r="D1111" s="62">
        <v>1995</v>
      </c>
      <c r="E1111" s="62">
        <v>11</v>
      </c>
      <c r="F1111" s="62">
        <v>1996</v>
      </c>
      <c r="G1111" s="62">
        <v>1996</v>
      </c>
      <c r="H1111" s="131">
        <v>0</v>
      </c>
      <c r="I1111" s="131">
        <v>0</v>
      </c>
      <c r="J1111" s="131">
        <v>0</v>
      </c>
      <c r="K1111" s="131">
        <v>0</v>
      </c>
      <c r="L1111" s="131">
        <v>965.15618816357005</v>
      </c>
      <c r="M1111" s="131">
        <v>0</v>
      </c>
      <c r="N1111" s="131">
        <v>0</v>
      </c>
      <c r="O1111" s="131">
        <v>0</v>
      </c>
      <c r="P1111" s="131">
        <v>0</v>
      </c>
      <c r="Q1111" s="131">
        <v>0</v>
      </c>
      <c r="R1111" s="131">
        <v>540.35854200690005</v>
      </c>
      <c r="S1111" s="131">
        <v>0</v>
      </c>
      <c r="T1111" s="131">
        <v>0</v>
      </c>
      <c r="U1111" s="131">
        <v>0</v>
      </c>
      <c r="V1111" s="131">
        <v>0</v>
      </c>
      <c r="W1111" s="131">
        <v>0</v>
      </c>
      <c r="X1111" s="131">
        <v>0</v>
      </c>
      <c r="Y1111" s="131">
        <v>0</v>
      </c>
      <c r="Z1111" s="131">
        <v>0</v>
      </c>
      <c r="AA1111" s="131">
        <v>0</v>
      </c>
      <c r="AB1111" s="131">
        <v>0</v>
      </c>
      <c r="AC1111" s="131">
        <v>0</v>
      </c>
      <c r="AD1111" s="131">
        <v>0</v>
      </c>
      <c r="AE1111" s="131">
        <v>0</v>
      </c>
      <c r="AF1111" s="131">
        <v>0</v>
      </c>
      <c r="AG1111" s="131">
        <v>0</v>
      </c>
      <c r="AH1111" s="43">
        <v>1505.5147301704701</v>
      </c>
    </row>
    <row r="1112" spans="4:34">
      <c r="D1112" s="62">
        <v>1995</v>
      </c>
      <c r="E1112" s="62">
        <v>12</v>
      </c>
      <c r="F1112" s="62">
        <v>1996</v>
      </c>
      <c r="G1112" s="62">
        <v>1996</v>
      </c>
      <c r="H1112" s="131">
        <v>0</v>
      </c>
      <c r="I1112" s="131">
        <v>0</v>
      </c>
      <c r="J1112" s="131">
        <v>0</v>
      </c>
      <c r="K1112" s="131">
        <v>0</v>
      </c>
      <c r="L1112" s="131">
        <v>662.07807664487996</v>
      </c>
      <c r="M1112" s="131">
        <v>0</v>
      </c>
      <c r="N1112" s="131">
        <v>0</v>
      </c>
      <c r="O1112" s="131">
        <v>0</v>
      </c>
      <c r="P1112" s="131">
        <v>0</v>
      </c>
      <c r="Q1112" s="131">
        <v>0</v>
      </c>
      <c r="R1112" s="131">
        <v>1194.68394574487</v>
      </c>
      <c r="S1112" s="131">
        <v>0</v>
      </c>
      <c r="T1112" s="131">
        <v>0</v>
      </c>
      <c r="U1112" s="131">
        <v>0</v>
      </c>
      <c r="V1112" s="131">
        <v>0</v>
      </c>
      <c r="W1112" s="131">
        <v>0</v>
      </c>
      <c r="X1112" s="131">
        <v>0</v>
      </c>
      <c r="Y1112" s="131">
        <v>0</v>
      </c>
      <c r="Z1112" s="131">
        <v>0</v>
      </c>
      <c r="AA1112" s="131">
        <v>0</v>
      </c>
      <c r="AB1112" s="131">
        <v>0</v>
      </c>
      <c r="AC1112" s="131">
        <v>0</v>
      </c>
      <c r="AD1112" s="131">
        <v>0</v>
      </c>
      <c r="AE1112" s="131">
        <v>0</v>
      </c>
      <c r="AF1112" s="131">
        <v>0</v>
      </c>
      <c r="AG1112" s="131">
        <v>0</v>
      </c>
      <c r="AH1112" s="43">
        <v>1856.76202238975</v>
      </c>
    </row>
    <row r="1113" spans="4:34">
      <c r="D1113" s="62">
        <v>1996</v>
      </c>
      <c r="E1113" s="62">
        <v>1</v>
      </c>
      <c r="F1113" s="62">
        <v>1996</v>
      </c>
      <c r="G1113" s="62">
        <v>1996</v>
      </c>
      <c r="H1113" s="131">
        <v>0</v>
      </c>
      <c r="I1113" s="131">
        <v>0</v>
      </c>
      <c r="J1113" s="131">
        <v>0</v>
      </c>
      <c r="K1113" s="131">
        <v>0</v>
      </c>
      <c r="L1113" s="131">
        <v>1274.1931857223999</v>
      </c>
      <c r="M1113" s="131">
        <v>0</v>
      </c>
      <c r="N1113" s="131">
        <v>0</v>
      </c>
      <c r="O1113" s="131">
        <v>0</v>
      </c>
      <c r="P1113" s="131">
        <v>0</v>
      </c>
      <c r="Q1113" s="131">
        <v>0</v>
      </c>
      <c r="R1113" s="131">
        <v>202.85185991653</v>
      </c>
      <c r="S1113" s="131">
        <v>0</v>
      </c>
      <c r="T1113" s="131">
        <v>0</v>
      </c>
      <c r="U1113" s="131">
        <v>0</v>
      </c>
      <c r="V1113" s="131">
        <v>0</v>
      </c>
      <c r="W1113" s="131">
        <v>0</v>
      </c>
      <c r="X1113" s="131">
        <v>0</v>
      </c>
      <c r="Y1113" s="131">
        <v>0</v>
      </c>
      <c r="Z1113" s="131">
        <v>0</v>
      </c>
      <c r="AA1113" s="131">
        <v>0</v>
      </c>
      <c r="AB1113" s="131">
        <v>0</v>
      </c>
      <c r="AC1113" s="131">
        <v>0</v>
      </c>
      <c r="AD1113" s="131">
        <v>0</v>
      </c>
      <c r="AE1113" s="131">
        <v>0</v>
      </c>
      <c r="AF1113" s="131">
        <v>0</v>
      </c>
      <c r="AG1113" s="131">
        <v>0</v>
      </c>
      <c r="AH1113" s="43">
        <v>1477.0450456389299</v>
      </c>
    </row>
    <row r="1114" spans="4:34">
      <c r="D1114" s="62">
        <v>1996</v>
      </c>
      <c r="E1114" s="62">
        <v>2</v>
      </c>
      <c r="F1114" s="62">
        <v>1996</v>
      </c>
      <c r="G1114" s="62">
        <v>1996</v>
      </c>
      <c r="H1114" s="131">
        <v>0</v>
      </c>
      <c r="I1114" s="131">
        <v>0</v>
      </c>
      <c r="J1114" s="131">
        <v>0</v>
      </c>
      <c r="K1114" s="131">
        <v>0</v>
      </c>
      <c r="L1114" s="131">
        <v>13.8429506471</v>
      </c>
      <c r="M1114" s="131">
        <v>0</v>
      </c>
      <c r="N1114" s="131">
        <v>0</v>
      </c>
      <c r="O1114" s="131">
        <v>0</v>
      </c>
      <c r="P1114" s="131">
        <v>0</v>
      </c>
      <c r="Q1114" s="131">
        <v>0</v>
      </c>
      <c r="R1114" s="131">
        <v>574.13667211032998</v>
      </c>
      <c r="S1114" s="131">
        <v>0</v>
      </c>
      <c r="T1114" s="131">
        <v>0</v>
      </c>
      <c r="U1114" s="131">
        <v>0</v>
      </c>
      <c r="V1114" s="131">
        <v>0</v>
      </c>
      <c r="W1114" s="131">
        <v>0</v>
      </c>
      <c r="X1114" s="131">
        <v>0</v>
      </c>
      <c r="Y1114" s="131">
        <v>0</v>
      </c>
      <c r="Z1114" s="131">
        <v>0</v>
      </c>
      <c r="AA1114" s="131">
        <v>0</v>
      </c>
      <c r="AB1114" s="131">
        <v>0</v>
      </c>
      <c r="AC1114" s="131">
        <v>0</v>
      </c>
      <c r="AD1114" s="131">
        <v>0</v>
      </c>
      <c r="AE1114" s="131">
        <v>0</v>
      </c>
      <c r="AF1114" s="131">
        <v>0</v>
      </c>
      <c r="AG1114" s="131">
        <v>0</v>
      </c>
      <c r="AH1114" s="43">
        <v>587.97962275742998</v>
      </c>
    </row>
    <row r="1115" spans="4:34">
      <c r="D1115" s="62">
        <v>1996</v>
      </c>
      <c r="E1115" s="62">
        <v>3</v>
      </c>
      <c r="F1115" s="62">
        <v>1996</v>
      </c>
      <c r="G1115" s="62">
        <v>1996</v>
      </c>
      <c r="H1115" s="131">
        <v>0</v>
      </c>
      <c r="I1115" s="131">
        <v>0</v>
      </c>
      <c r="J1115" s="131">
        <v>0</v>
      </c>
      <c r="K1115" s="131">
        <v>0</v>
      </c>
      <c r="L1115" s="131">
        <v>0</v>
      </c>
      <c r="M1115" s="131">
        <v>0</v>
      </c>
      <c r="N1115" s="131">
        <v>0</v>
      </c>
      <c r="O1115" s="131">
        <v>0</v>
      </c>
      <c r="P1115" s="131">
        <v>0</v>
      </c>
      <c r="Q1115" s="131">
        <v>0</v>
      </c>
      <c r="R1115" s="131">
        <v>496.87720921792999</v>
      </c>
      <c r="S1115" s="131">
        <v>0</v>
      </c>
      <c r="T1115" s="131">
        <v>0</v>
      </c>
      <c r="U1115" s="131">
        <v>227.45483688745</v>
      </c>
      <c r="V1115" s="131">
        <v>0</v>
      </c>
      <c r="W1115" s="131">
        <v>0</v>
      </c>
      <c r="X1115" s="131">
        <v>0</v>
      </c>
      <c r="Y1115" s="131">
        <v>0</v>
      </c>
      <c r="Z1115" s="131">
        <v>0</v>
      </c>
      <c r="AA1115" s="131">
        <v>0</v>
      </c>
      <c r="AB1115" s="131">
        <v>0</v>
      </c>
      <c r="AC1115" s="131">
        <v>0</v>
      </c>
      <c r="AD1115" s="131">
        <v>0</v>
      </c>
      <c r="AE1115" s="131">
        <v>0</v>
      </c>
      <c r="AF1115" s="131">
        <v>0</v>
      </c>
      <c r="AG1115" s="131">
        <v>0</v>
      </c>
      <c r="AH1115" s="43">
        <v>724.33204610537996</v>
      </c>
    </row>
    <row r="1116" spans="4:34">
      <c r="D1116" s="62">
        <v>1996</v>
      </c>
      <c r="E1116" s="62">
        <v>4</v>
      </c>
      <c r="F1116" s="62">
        <v>1996</v>
      </c>
      <c r="G1116" s="62">
        <v>1996</v>
      </c>
      <c r="H1116" s="131">
        <v>0</v>
      </c>
      <c r="I1116" s="131">
        <v>0</v>
      </c>
      <c r="J1116" s="131">
        <v>0</v>
      </c>
      <c r="K1116" s="131">
        <v>0</v>
      </c>
      <c r="L1116" s="131">
        <v>3612.4600678747602</v>
      </c>
      <c r="M1116" s="131">
        <v>0</v>
      </c>
      <c r="N1116" s="131">
        <v>0</v>
      </c>
      <c r="O1116" s="131">
        <v>0</v>
      </c>
      <c r="P1116" s="131">
        <v>0</v>
      </c>
      <c r="Q1116" s="131">
        <v>0</v>
      </c>
      <c r="R1116" s="131">
        <v>525.25450009072995</v>
      </c>
      <c r="S1116" s="131">
        <v>0</v>
      </c>
      <c r="T1116" s="131">
        <v>0</v>
      </c>
      <c r="U1116" s="131">
        <v>0</v>
      </c>
      <c r="V1116" s="131">
        <v>2561.45957915086</v>
      </c>
      <c r="W1116" s="131">
        <v>0</v>
      </c>
      <c r="X1116" s="131">
        <v>0</v>
      </c>
      <c r="Y1116" s="131">
        <v>0</v>
      </c>
      <c r="Z1116" s="131">
        <v>0</v>
      </c>
      <c r="AA1116" s="131">
        <v>0</v>
      </c>
      <c r="AB1116" s="131">
        <v>0</v>
      </c>
      <c r="AC1116" s="131">
        <v>0</v>
      </c>
      <c r="AD1116" s="131">
        <v>0</v>
      </c>
      <c r="AE1116" s="131">
        <v>7693.6</v>
      </c>
      <c r="AF1116" s="131">
        <v>0</v>
      </c>
      <c r="AG1116" s="131">
        <v>0</v>
      </c>
      <c r="AH1116" s="43">
        <v>14392.77414711635</v>
      </c>
    </row>
    <row r="1117" spans="4:34">
      <c r="D1117" s="62">
        <v>1996</v>
      </c>
      <c r="E1117" s="62">
        <v>5</v>
      </c>
      <c r="F1117" s="62">
        <v>1996</v>
      </c>
      <c r="G1117" s="62">
        <v>1997</v>
      </c>
      <c r="H1117" s="131">
        <v>0</v>
      </c>
      <c r="I1117" s="131">
        <v>0</v>
      </c>
      <c r="J1117" s="131">
        <v>0</v>
      </c>
      <c r="K1117" s="131">
        <v>0</v>
      </c>
      <c r="L1117" s="131">
        <v>3906.1873120689202</v>
      </c>
      <c r="M1117" s="131">
        <v>0</v>
      </c>
      <c r="N1117" s="131">
        <v>0</v>
      </c>
      <c r="O1117" s="131">
        <v>0</v>
      </c>
      <c r="P1117" s="131">
        <v>0</v>
      </c>
      <c r="Q1117" s="131">
        <v>0</v>
      </c>
      <c r="R1117" s="131">
        <v>0</v>
      </c>
      <c r="S1117" s="131">
        <v>0</v>
      </c>
      <c r="T1117" s="131">
        <v>0</v>
      </c>
      <c r="U1117" s="131">
        <v>0</v>
      </c>
      <c r="V1117" s="131">
        <v>4439.6074841190602</v>
      </c>
      <c r="W1117" s="131">
        <v>0</v>
      </c>
      <c r="X1117" s="131">
        <v>0</v>
      </c>
      <c r="Y1117" s="131">
        <v>0</v>
      </c>
      <c r="Z1117" s="131">
        <v>0</v>
      </c>
      <c r="AA1117" s="131">
        <v>0</v>
      </c>
      <c r="AB1117" s="131">
        <v>0</v>
      </c>
      <c r="AC1117" s="131">
        <v>0</v>
      </c>
      <c r="AD1117" s="131">
        <v>0</v>
      </c>
      <c r="AE1117" s="131">
        <v>7774.2</v>
      </c>
      <c r="AF1117" s="131">
        <v>0</v>
      </c>
      <c r="AG1117" s="131">
        <v>0</v>
      </c>
      <c r="AH1117" s="43">
        <v>16119.994796187981</v>
      </c>
    </row>
    <row r="1118" spans="4:34">
      <c r="D1118" s="62">
        <v>1996</v>
      </c>
      <c r="E1118" s="62">
        <v>6</v>
      </c>
      <c r="F1118" s="62">
        <v>1996</v>
      </c>
      <c r="G1118" s="62">
        <v>1997</v>
      </c>
      <c r="H1118" s="131">
        <v>0</v>
      </c>
      <c r="I1118" s="131">
        <v>0</v>
      </c>
      <c r="J1118" s="131">
        <v>0</v>
      </c>
      <c r="K1118" s="131">
        <v>0</v>
      </c>
      <c r="L1118" s="131">
        <v>2119.3465765544602</v>
      </c>
      <c r="M1118" s="131">
        <v>0</v>
      </c>
      <c r="N1118" s="131">
        <v>0</v>
      </c>
      <c r="O1118" s="131">
        <v>0</v>
      </c>
      <c r="P1118" s="131">
        <v>0</v>
      </c>
      <c r="Q1118" s="131">
        <v>0</v>
      </c>
      <c r="R1118" s="131">
        <v>0</v>
      </c>
      <c r="S1118" s="131">
        <v>0</v>
      </c>
      <c r="T1118" s="131">
        <v>0</v>
      </c>
      <c r="U1118" s="131">
        <v>0</v>
      </c>
      <c r="V1118" s="131">
        <v>4059.5474894735598</v>
      </c>
      <c r="W1118" s="131">
        <v>0</v>
      </c>
      <c r="X1118" s="131">
        <v>0</v>
      </c>
      <c r="Y1118" s="131">
        <v>0</v>
      </c>
      <c r="Z1118" s="131">
        <v>0</v>
      </c>
      <c r="AA1118" s="131">
        <v>0</v>
      </c>
      <c r="AB1118" s="131">
        <v>0</v>
      </c>
      <c r="AC1118" s="131">
        <v>0</v>
      </c>
      <c r="AD1118" s="131">
        <v>0</v>
      </c>
      <c r="AE1118" s="131">
        <v>0</v>
      </c>
      <c r="AF1118" s="131">
        <v>0</v>
      </c>
      <c r="AG1118" s="131">
        <v>0</v>
      </c>
      <c r="AH1118" s="43">
        <v>6178.8940660280205</v>
      </c>
    </row>
    <row r="1119" spans="4:34">
      <c r="D1119" s="62">
        <v>1996</v>
      </c>
      <c r="E1119" s="62">
        <v>7</v>
      </c>
      <c r="F1119" s="62">
        <v>1997</v>
      </c>
      <c r="G1119" s="62">
        <v>1997</v>
      </c>
      <c r="H1119" s="131">
        <v>0</v>
      </c>
      <c r="I1119" s="131">
        <v>0</v>
      </c>
      <c r="J1119" s="131">
        <v>0</v>
      </c>
      <c r="K1119" s="131">
        <v>0</v>
      </c>
      <c r="L1119" s="131">
        <v>1575.6</v>
      </c>
      <c r="M1119" s="131">
        <v>0</v>
      </c>
      <c r="N1119" s="131">
        <v>0</v>
      </c>
      <c r="O1119" s="131">
        <v>0</v>
      </c>
      <c r="P1119" s="131">
        <v>0</v>
      </c>
      <c r="Q1119" s="131">
        <v>0</v>
      </c>
      <c r="R1119" s="131">
        <v>0</v>
      </c>
      <c r="S1119" s="131">
        <v>0</v>
      </c>
      <c r="T1119" s="131">
        <v>0</v>
      </c>
      <c r="U1119" s="131">
        <v>0</v>
      </c>
      <c r="V1119" s="131">
        <v>5953.9</v>
      </c>
      <c r="W1119" s="131">
        <v>0</v>
      </c>
      <c r="X1119" s="131">
        <v>0</v>
      </c>
      <c r="Y1119" s="131">
        <v>0</v>
      </c>
      <c r="Z1119" s="131">
        <v>0</v>
      </c>
      <c r="AA1119" s="131">
        <v>0</v>
      </c>
      <c r="AB1119" s="131">
        <v>0</v>
      </c>
      <c r="AC1119" s="131">
        <v>0</v>
      </c>
      <c r="AD1119" s="131">
        <v>0</v>
      </c>
      <c r="AE1119" s="131">
        <v>0</v>
      </c>
      <c r="AF1119" s="131">
        <v>0</v>
      </c>
      <c r="AG1119" s="131">
        <v>0</v>
      </c>
      <c r="AH1119" s="43">
        <v>7529.5</v>
      </c>
    </row>
    <row r="1120" spans="4:34">
      <c r="D1120" s="62">
        <v>1996</v>
      </c>
      <c r="E1120" s="62">
        <v>8</v>
      </c>
      <c r="F1120" s="62">
        <v>1997</v>
      </c>
      <c r="G1120" s="62">
        <v>1997</v>
      </c>
      <c r="H1120" s="131">
        <v>0</v>
      </c>
      <c r="I1120" s="131">
        <v>0</v>
      </c>
      <c r="J1120" s="131">
        <v>0</v>
      </c>
      <c r="K1120" s="131">
        <v>0</v>
      </c>
      <c r="L1120" s="131">
        <v>1393.6</v>
      </c>
      <c r="M1120" s="131">
        <v>0</v>
      </c>
      <c r="N1120" s="131">
        <v>0</v>
      </c>
      <c r="O1120" s="131">
        <v>0</v>
      </c>
      <c r="P1120" s="131">
        <v>0</v>
      </c>
      <c r="Q1120" s="131">
        <v>0</v>
      </c>
      <c r="R1120" s="131">
        <v>0</v>
      </c>
      <c r="S1120" s="131">
        <v>0</v>
      </c>
      <c r="T1120" s="131">
        <v>0</v>
      </c>
      <c r="U1120" s="131">
        <v>0</v>
      </c>
      <c r="V1120" s="131">
        <v>0</v>
      </c>
      <c r="W1120" s="131">
        <v>0</v>
      </c>
      <c r="X1120" s="131">
        <v>0</v>
      </c>
      <c r="Y1120" s="131">
        <v>0</v>
      </c>
      <c r="Z1120" s="131">
        <v>0</v>
      </c>
      <c r="AA1120" s="131">
        <v>0</v>
      </c>
      <c r="AB1120" s="131">
        <v>0</v>
      </c>
      <c r="AC1120" s="131">
        <v>0</v>
      </c>
      <c r="AD1120" s="131">
        <v>0</v>
      </c>
      <c r="AE1120" s="131">
        <v>0</v>
      </c>
      <c r="AF1120" s="131">
        <v>0</v>
      </c>
      <c r="AG1120" s="131">
        <v>0</v>
      </c>
      <c r="AH1120" s="43">
        <v>1393.6</v>
      </c>
    </row>
    <row r="1121" spans="4:34">
      <c r="D1121" s="62">
        <v>1996</v>
      </c>
      <c r="E1121" s="62">
        <v>9</v>
      </c>
      <c r="F1121" s="62">
        <v>1997</v>
      </c>
      <c r="G1121" s="62">
        <v>1997</v>
      </c>
      <c r="H1121" s="131">
        <v>0</v>
      </c>
      <c r="I1121" s="131">
        <v>0</v>
      </c>
      <c r="J1121" s="131">
        <v>0</v>
      </c>
      <c r="K1121" s="131">
        <v>0</v>
      </c>
      <c r="L1121" s="131">
        <v>1341.9</v>
      </c>
      <c r="M1121" s="131">
        <v>0</v>
      </c>
      <c r="N1121" s="131">
        <v>0</v>
      </c>
      <c r="O1121" s="131">
        <v>0</v>
      </c>
      <c r="P1121" s="131">
        <v>0</v>
      </c>
      <c r="Q1121" s="131">
        <v>0</v>
      </c>
      <c r="R1121" s="131">
        <v>0</v>
      </c>
      <c r="S1121" s="131">
        <v>0</v>
      </c>
      <c r="T1121" s="131">
        <v>0</v>
      </c>
      <c r="U1121" s="131">
        <v>0</v>
      </c>
      <c r="V1121" s="131">
        <v>0</v>
      </c>
      <c r="W1121" s="131">
        <v>0</v>
      </c>
      <c r="X1121" s="131">
        <v>0</v>
      </c>
      <c r="Y1121" s="131">
        <v>0</v>
      </c>
      <c r="Z1121" s="131">
        <v>0</v>
      </c>
      <c r="AA1121" s="131">
        <v>0</v>
      </c>
      <c r="AB1121" s="131">
        <v>0</v>
      </c>
      <c r="AC1121" s="131">
        <v>0</v>
      </c>
      <c r="AD1121" s="131">
        <v>0</v>
      </c>
      <c r="AE1121" s="131">
        <v>0</v>
      </c>
      <c r="AF1121" s="131">
        <v>0</v>
      </c>
      <c r="AG1121" s="131">
        <v>0</v>
      </c>
      <c r="AH1121" s="43">
        <v>1341.9</v>
      </c>
    </row>
    <row r="1122" spans="4:34">
      <c r="D1122" s="62">
        <v>1996</v>
      </c>
      <c r="E1122" s="62">
        <v>10</v>
      </c>
      <c r="F1122" s="62">
        <v>1997</v>
      </c>
      <c r="G1122" s="62">
        <v>1997</v>
      </c>
      <c r="H1122" s="131">
        <v>0</v>
      </c>
      <c r="I1122" s="131">
        <v>0</v>
      </c>
      <c r="J1122" s="131">
        <v>0</v>
      </c>
      <c r="K1122" s="131">
        <v>0</v>
      </c>
      <c r="L1122" s="131">
        <v>1310.3</v>
      </c>
      <c r="M1122" s="131">
        <v>0</v>
      </c>
      <c r="N1122" s="131">
        <v>0</v>
      </c>
      <c r="O1122" s="131">
        <v>0</v>
      </c>
      <c r="P1122" s="131">
        <v>0</v>
      </c>
      <c r="Q1122" s="131">
        <v>0</v>
      </c>
      <c r="R1122" s="131">
        <v>0</v>
      </c>
      <c r="S1122" s="131">
        <v>0</v>
      </c>
      <c r="T1122" s="131">
        <v>0</v>
      </c>
      <c r="U1122" s="131">
        <v>0</v>
      </c>
      <c r="V1122" s="131">
        <v>6312.5</v>
      </c>
      <c r="W1122" s="131">
        <v>0</v>
      </c>
      <c r="X1122" s="131">
        <v>0</v>
      </c>
      <c r="Y1122" s="131">
        <v>0</v>
      </c>
      <c r="Z1122" s="131">
        <v>0</v>
      </c>
      <c r="AA1122" s="131">
        <v>0</v>
      </c>
      <c r="AB1122" s="131">
        <v>0</v>
      </c>
      <c r="AC1122" s="131">
        <v>0</v>
      </c>
      <c r="AD1122" s="131">
        <v>0</v>
      </c>
      <c r="AE1122" s="131">
        <v>0</v>
      </c>
      <c r="AF1122" s="131">
        <v>0</v>
      </c>
      <c r="AG1122" s="131">
        <v>0</v>
      </c>
      <c r="AH1122" s="43">
        <v>7622.8</v>
      </c>
    </row>
    <row r="1123" spans="4:34">
      <c r="D1123" s="62">
        <v>1996</v>
      </c>
      <c r="E1123" s="62">
        <v>11</v>
      </c>
      <c r="F1123" s="62">
        <v>1997</v>
      </c>
      <c r="G1123" s="62">
        <v>1997</v>
      </c>
      <c r="H1123" s="131">
        <v>0</v>
      </c>
      <c r="I1123" s="131">
        <v>0</v>
      </c>
      <c r="J1123" s="131">
        <v>0</v>
      </c>
      <c r="K1123" s="131">
        <v>0</v>
      </c>
      <c r="L1123" s="131">
        <v>818.3</v>
      </c>
      <c r="M1123" s="131">
        <v>0</v>
      </c>
      <c r="N1123" s="131">
        <v>0</v>
      </c>
      <c r="O1123" s="131">
        <v>0</v>
      </c>
      <c r="P1123" s="131">
        <v>0</v>
      </c>
      <c r="Q1123" s="131">
        <v>0</v>
      </c>
      <c r="R1123" s="131">
        <v>0</v>
      </c>
      <c r="S1123" s="131">
        <v>0</v>
      </c>
      <c r="T1123" s="131">
        <v>0</v>
      </c>
      <c r="U1123" s="131">
        <v>0</v>
      </c>
      <c r="V1123" s="131">
        <v>0</v>
      </c>
      <c r="W1123" s="131">
        <v>0</v>
      </c>
      <c r="X1123" s="131">
        <v>0</v>
      </c>
      <c r="Y1123" s="131">
        <v>0</v>
      </c>
      <c r="Z1123" s="131">
        <v>0</v>
      </c>
      <c r="AA1123" s="131">
        <v>0</v>
      </c>
      <c r="AB1123" s="131">
        <v>0</v>
      </c>
      <c r="AC1123" s="131">
        <v>0</v>
      </c>
      <c r="AD1123" s="131">
        <v>0</v>
      </c>
      <c r="AE1123" s="131">
        <v>0</v>
      </c>
      <c r="AF1123" s="131">
        <v>0</v>
      </c>
      <c r="AG1123" s="131">
        <v>0</v>
      </c>
      <c r="AH1123" s="43">
        <v>818.3</v>
      </c>
    </row>
    <row r="1124" spans="4:34">
      <c r="D1124" s="62">
        <v>1996</v>
      </c>
      <c r="E1124" s="62">
        <v>12</v>
      </c>
      <c r="F1124" s="62">
        <v>1997</v>
      </c>
      <c r="G1124" s="62">
        <v>1997</v>
      </c>
      <c r="H1124" s="131">
        <v>0</v>
      </c>
      <c r="I1124" s="131">
        <v>0</v>
      </c>
      <c r="J1124" s="131">
        <v>0</v>
      </c>
      <c r="K1124" s="131">
        <v>0</v>
      </c>
      <c r="L1124" s="131">
        <v>0</v>
      </c>
      <c r="M1124" s="131">
        <v>0</v>
      </c>
      <c r="N1124" s="131">
        <v>0</v>
      </c>
      <c r="O1124" s="131">
        <v>0</v>
      </c>
      <c r="P1124" s="131">
        <v>0</v>
      </c>
      <c r="Q1124" s="131">
        <v>0</v>
      </c>
      <c r="R1124" s="131">
        <v>0</v>
      </c>
      <c r="S1124" s="131">
        <v>0</v>
      </c>
      <c r="T1124" s="131">
        <v>0</v>
      </c>
      <c r="U1124" s="131">
        <v>0</v>
      </c>
      <c r="V1124" s="131">
        <v>0</v>
      </c>
      <c r="W1124" s="131">
        <v>0</v>
      </c>
      <c r="X1124" s="131">
        <v>0</v>
      </c>
      <c r="Y1124" s="131">
        <v>0</v>
      </c>
      <c r="Z1124" s="131">
        <v>0</v>
      </c>
      <c r="AA1124" s="131">
        <v>0</v>
      </c>
      <c r="AB1124" s="131">
        <v>0</v>
      </c>
      <c r="AC1124" s="131">
        <v>0</v>
      </c>
      <c r="AD1124" s="131">
        <v>0</v>
      </c>
      <c r="AE1124" s="131">
        <v>3934.1</v>
      </c>
      <c r="AF1124" s="131">
        <v>0</v>
      </c>
      <c r="AG1124" s="131">
        <v>0</v>
      </c>
      <c r="AH1124" s="43">
        <v>3934.1</v>
      </c>
    </row>
    <row r="1125" spans="4:34">
      <c r="D1125" s="62">
        <v>1997</v>
      </c>
      <c r="E1125" s="62">
        <v>1</v>
      </c>
      <c r="F1125" s="62">
        <v>1997</v>
      </c>
      <c r="G1125" s="62">
        <v>1997</v>
      </c>
      <c r="H1125" s="131">
        <v>0</v>
      </c>
      <c r="I1125" s="131">
        <v>0</v>
      </c>
      <c r="J1125" s="131">
        <v>0</v>
      </c>
      <c r="K1125" s="131">
        <v>0</v>
      </c>
      <c r="L1125" s="131">
        <v>0</v>
      </c>
      <c r="M1125" s="131">
        <v>0</v>
      </c>
      <c r="N1125" s="131">
        <v>0</v>
      </c>
      <c r="O1125" s="131">
        <v>0</v>
      </c>
      <c r="P1125" s="131">
        <v>0</v>
      </c>
      <c r="Q1125" s="131">
        <v>0</v>
      </c>
      <c r="R1125" s="131">
        <v>0</v>
      </c>
      <c r="S1125" s="131">
        <v>0</v>
      </c>
      <c r="T1125" s="131">
        <v>0</v>
      </c>
      <c r="U1125" s="131">
        <v>0</v>
      </c>
      <c r="V1125" s="131">
        <v>0</v>
      </c>
      <c r="W1125" s="131">
        <v>0</v>
      </c>
      <c r="X1125" s="131">
        <v>0</v>
      </c>
      <c r="Y1125" s="131">
        <v>0</v>
      </c>
      <c r="Z1125" s="131">
        <v>0</v>
      </c>
      <c r="AA1125" s="131">
        <v>0</v>
      </c>
      <c r="AB1125" s="131">
        <v>0</v>
      </c>
      <c r="AC1125" s="131">
        <v>0</v>
      </c>
      <c r="AD1125" s="131">
        <v>0</v>
      </c>
      <c r="AE1125" s="131">
        <v>0</v>
      </c>
      <c r="AF1125" s="131">
        <v>0</v>
      </c>
      <c r="AG1125" s="131">
        <v>0</v>
      </c>
      <c r="AH1125" s="43">
        <v>0</v>
      </c>
    </row>
    <row r="1126" spans="4:34">
      <c r="D1126" s="62">
        <v>1997</v>
      </c>
      <c r="E1126" s="62">
        <v>2</v>
      </c>
      <c r="F1126" s="62">
        <v>1997</v>
      </c>
      <c r="G1126" s="62">
        <v>1997</v>
      </c>
      <c r="H1126" s="131">
        <v>0</v>
      </c>
      <c r="I1126" s="131">
        <v>0</v>
      </c>
      <c r="J1126" s="131">
        <v>0</v>
      </c>
      <c r="K1126" s="131">
        <v>0</v>
      </c>
      <c r="L1126" s="131">
        <v>0</v>
      </c>
      <c r="M1126" s="131">
        <v>0</v>
      </c>
      <c r="N1126" s="131">
        <v>0</v>
      </c>
      <c r="O1126" s="131">
        <v>0</v>
      </c>
      <c r="P1126" s="131">
        <v>0</v>
      </c>
      <c r="Q1126" s="131">
        <v>0</v>
      </c>
      <c r="R1126" s="131">
        <v>0</v>
      </c>
      <c r="S1126" s="131">
        <v>0</v>
      </c>
      <c r="T1126" s="131">
        <v>0</v>
      </c>
      <c r="U1126" s="131">
        <v>0</v>
      </c>
      <c r="V1126" s="131">
        <v>0</v>
      </c>
      <c r="W1126" s="131">
        <v>0</v>
      </c>
      <c r="X1126" s="131">
        <v>0</v>
      </c>
      <c r="Y1126" s="131">
        <v>0</v>
      </c>
      <c r="Z1126" s="131">
        <v>0</v>
      </c>
      <c r="AA1126" s="131">
        <v>0</v>
      </c>
      <c r="AB1126" s="131">
        <v>0</v>
      </c>
      <c r="AC1126" s="131">
        <v>0</v>
      </c>
      <c r="AD1126" s="131">
        <v>0</v>
      </c>
      <c r="AE1126" s="131">
        <v>0</v>
      </c>
      <c r="AF1126" s="131">
        <v>0</v>
      </c>
      <c r="AG1126" s="131">
        <v>0</v>
      </c>
      <c r="AH1126" s="43">
        <v>0</v>
      </c>
    </row>
    <row r="1127" spans="4:34">
      <c r="D1127" s="62">
        <v>1997</v>
      </c>
      <c r="E1127" s="62">
        <v>3</v>
      </c>
      <c r="F1127" s="62">
        <v>1997</v>
      </c>
      <c r="G1127" s="62">
        <v>1997</v>
      </c>
      <c r="H1127" s="131">
        <v>0</v>
      </c>
      <c r="I1127" s="131">
        <v>0</v>
      </c>
      <c r="J1127" s="131">
        <v>0</v>
      </c>
      <c r="K1127" s="131">
        <v>0</v>
      </c>
      <c r="L1127" s="131">
        <v>0</v>
      </c>
      <c r="M1127" s="131">
        <v>0</v>
      </c>
      <c r="N1127" s="131">
        <v>0</v>
      </c>
      <c r="O1127" s="131">
        <v>0</v>
      </c>
      <c r="P1127" s="131">
        <v>0</v>
      </c>
      <c r="Q1127" s="131">
        <v>0</v>
      </c>
      <c r="R1127" s="131">
        <v>0</v>
      </c>
      <c r="S1127" s="131">
        <v>0</v>
      </c>
      <c r="T1127" s="131">
        <v>0</v>
      </c>
      <c r="U1127" s="131">
        <v>0</v>
      </c>
      <c r="V1127" s="131">
        <v>0</v>
      </c>
      <c r="W1127" s="131">
        <v>0</v>
      </c>
      <c r="X1127" s="131">
        <v>0</v>
      </c>
      <c r="Y1127" s="131">
        <v>0</v>
      </c>
      <c r="Z1127" s="131">
        <v>0</v>
      </c>
      <c r="AA1127" s="131">
        <v>0</v>
      </c>
      <c r="AB1127" s="131">
        <v>0</v>
      </c>
      <c r="AC1127" s="131">
        <v>0</v>
      </c>
      <c r="AD1127" s="131">
        <v>0</v>
      </c>
      <c r="AE1127" s="131">
        <v>0</v>
      </c>
      <c r="AF1127" s="131">
        <v>0</v>
      </c>
      <c r="AG1127" s="131">
        <v>0</v>
      </c>
      <c r="AH1127" s="43">
        <v>0</v>
      </c>
    </row>
    <row r="1128" spans="4:34">
      <c r="D1128" s="62">
        <v>1997</v>
      </c>
      <c r="E1128" s="62">
        <v>4</v>
      </c>
      <c r="F1128" s="62">
        <v>1997</v>
      </c>
      <c r="G1128" s="62">
        <v>1997</v>
      </c>
      <c r="H1128" s="131">
        <v>0</v>
      </c>
      <c r="I1128" s="131">
        <v>0</v>
      </c>
      <c r="J1128" s="131">
        <v>0</v>
      </c>
      <c r="K1128" s="131">
        <v>0</v>
      </c>
      <c r="L1128" s="131">
        <v>7449.8</v>
      </c>
      <c r="M1128" s="131">
        <v>0</v>
      </c>
      <c r="N1128" s="131">
        <v>0</v>
      </c>
      <c r="O1128" s="131">
        <v>0</v>
      </c>
      <c r="P1128" s="131">
        <v>0</v>
      </c>
      <c r="Q1128" s="131">
        <v>0</v>
      </c>
      <c r="R1128" s="131">
        <v>0</v>
      </c>
      <c r="S1128" s="131">
        <v>0</v>
      </c>
      <c r="T1128" s="131">
        <v>0</v>
      </c>
      <c r="U1128" s="131">
        <v>90.4</v>
      </c>
      <c r="V1128" s="131">
        <v>3830.8</v>
      </c>
      <c r="W1128" s="131">
        <v>0</v>
      </c>
      <c r="X1128" s="131">
        <v>0</v>
      </c>
      <c r="Y1128" s="131">
        <v>0</v>
      </c>
      <c r="Z1128" s="131">
        <v>0</v>
      </c>
      <c r="AA1128" s="131">
        <v>0</v>
      </c>
      <c r="AB1128" s="131">
        <v>0</v>
      </c>
      <c r="AC1128" s="131">
        <v>0</v>
      </c>
      <c r="AD1128" s="131">
        <v>0</v>
      </c>
      <c r="AE1128" s="131">
        <v>0</v>
      </c>
      <c r="AF1128" s="131">
        <v>0</v>
      </c>
      <c r="AG1128" s="131">
        <v>0</v>
      </c>
      <c r="AH1128" s="43">
        <v>11371</v>
      </c>
    </row>
    <row r="1129" spans="4:34">
      <c r="D1129" s="62">
        <v>1997</v>
      </c>
      <c r="E1129" s="62">
        <v>5</v>
      </c>
      <c r="F1129" s="62">
        <v>1997</v>
      </c>
      <c r="G1129" s="62">
        <v>1998</v>
      </c>
      <c r="H1129" s="131">
        <v>0</v>
      </c>
      <c r="I1129" s="131">
        <v>0</v>
      </c>
      <c r="J1129" s="131">
        <v>0</v>
      </c>
      <c r="K1129" s="131">
        <v>0</v>
      </c>
      <c r="L1129" s="131">
        <v>7498.6</v>
      </c>
      <c r="M1129" s="131">
        <v>0</v>
      </c>
      <c r="N1129" s="131">
        <v>732.8</v>
      </c>
      <c r="O1129" s="131">
        <v>0</v>
      </c>
      <c r="P1129" s="131">
        <v>0</v>
      </c>
      <c r="Q1129" s="131">
        <v>0</v>
      </c>
      <c r="R1129" s="131">
        <v>0</v>
      </c>
      <c r="S1129" s="131">
        <v>0</v>
      </c>
      <c r="T1129" s="131">
        <v>0</v>
      </c>
      <c r="U1129" s="131">
        <v>0</v>
      </c>
      <c r="V1129" s="131">
        <v>11320.7</v>
      </c>
      <c r="W1129" s="131">
        <v>0</v>
      </c>
      <c r="X1129" s="131">
        <v>0</v>
      </c>
      <c r="Y1129" s="131">
        <v>0</v>
      </c>
      <c r="Z1129" s="131">
        <v>0</v>
      </c>
      <c r="AA1129" s="131">
        <v>0</v>
      </c>
      <c r="AB1129" s="131">
        <v>0</v>
      </c>
      <c r="AC1129" s="131">
        <v>0</v>
      </c>
      <c r="AD1129" s="131">
        <v>0</v>
      </c>
      <c r="AE1129" s="131">
        <v>0</v>
      </c>
      <c r="AF1129" s="131">
        <v>0</v>
      </c>
      <c r="AG1129" s="131">
        <v>0</v>
      </c>
      <c r="AH1129" s="43">
        <v>19552.099999999999</v>
      </c>
    </row>
    <row r="1130" spans="4:34">
      <c r="D1130" s="62">
        <v>1997</v>
      </c>
      <c r="E1130" s="62">
        <v>6</v>
      </c>
      <c r="F1130" s="62">
        <v>1997</v>
      </c>
      <c r="G1130" s="62">
        <v>1998</v>
      </c>
      <c r="H1130" s="131">
        <v>0</v>
      </c>
      <c r="I1130" s="131">
        <v>0</v>
      </c>
      <c r="J1130" s="131">
        <v>0</v>
      </c>
      <c r="K1130" s="131">
        <v>0</v>
      </c>
      <c r="L1130" s="131">
        <v>5051.3999999999996</v>
      </c>
      <c r="M1130" s="131">
        <v>0</v>
      </c>
      <c r="N1130" s="131">
        <v>411.9</v>
      </c>
      <c r="O1130" s="131">
        <v>0</v>
      </c>
      <c r="P1130" s="131">
        <v>0</v>
      </c>
      <c r="Q1130" s="131">
        <v>0</v>
      </c>
      <c r="R1130" s="131">
        <v>0</v>
      </c>
      <c r="S1130" s="131">
        <v>0</v>
      </c>
      <c r="T1130" s="131">
        <v>0</v>
      </c>
      <c r="U1130" s="131">
        <v>0</v>
      </c>
      <c r="V1130" s="131">
        <v>6324.5</v>
      </c>
      <c r="W1130" s="131">
        <v>0</v>
      </c>
      <c r="X1130" s="131">
        <v>0</v>
      </c>
      <c r="Y1130" s="131">
        <v>0</v>
      </c>
      <c r="Z1130" s="131">
        <v>0</v>
      </c>
      <c r="AA1130" s="131">
        <v>0</v>
      </c>
      <c r="AB1130" s="131">
        <v>0</v>
      </c>
      <c r="AC1130" s="131">
        <v>0</v>
      </c>
      <c r="AD1130" s="131">
        <v>0</v>
      </c>
      <c r="AE1130" s="131">
        <v>0</v>
      </c>
      <c r="AF1130" s="131">
        <v>0</v>
      </c>
      <c r="AG1130" s="131">
        <v>0</v>
      </c>
      <c r="AH1130" s="43">
        <v>11787.8</v>
      </c>
    </row>
    <row r="1131" spans="4:34">
      <c r="D1131" s="62">
        <v>1997</v>
      </c>
      <c r="E1131" s="62">
        <v>7</v>
      </c>
      <c r="F1131" s="62">
        <v>1998</v>
      </c>
      <c r="G1131" s="62">
        <v>1998</v>
      </c>
      <c r="H1131" s="131">
        <v>0</v>
      </c>
      <c r="I1131" s="131">
        <v>0</v>
      </c>
      <c r="J1131" s="131">
        <v>0</v>
      </c>
      <c r="K1131" s="131">
        <v>0</v>
      </c>
      <c r="L1131" s="131">
        <v>0</v>
      </c>
      <c r="M1131" s="131">
        <v>0</v>
      </c>
      <c r="N1131" s="131">
        <v>0</v>
      </c>
      <c r="O1131" s="131">
        <v>0</v>
      </c>
      <c r="P1131" s="131">
        <v>0</v>
      </c>
      <c r="Q1131" s="131">
        <v>0</v>
      </c>
      <c r="R1131" s="131">
        <v>0</v>
      </c>
      <c r="S1131" s="131">
        <v>0</v>
      </c>
      <c r="T1131" s="131">
        <v>0</v>
      </c>
      <c r="U1131" s="131">
        <v>0</v>
      </c>
      <c r="V1131" s="131">
        <v>6302.8</v>
      </c>
      <c r="W1131" s="131">
        <v>0</v>
      </c>
      <c r="X1131" s="131">
        <v>0</v>
      </c>
      <c r="Y1131" s="131">
        <v>0</v>
      </c>
      <c r="Z1131" s="131">
        <v>0</v>
      </c>
      <c r="AA1131" s="131">
        <v>0</v>
      </c>
      <c r="AB1131" s="131">
        <v>0</v>
      </c>
      <c r="AC1131" s="131">
        <v>0</v>
      </c>
      <c r="AD1131" s="131">
        <v>0</v>
      </c>
      <c r="AE1131" s="131">
        <v>0</v>
      </c>
      <c r="AF1131" s="131">
        <v>0</v>
      </c>
      <c r="AG1131" s="131">
        <v>0</v>
      </c>
      <c r="AH1131" s="43">
        <v>6302.8</v>
      </c>
    </row>
    <row r="1132" spans="4:34">
      <c r="D1132" s="62">
        <v>1997</v>
      </c>
      <c r="E1132" s="62">
        <v>8</v>
      </c>
      <c r="F1132" s="62">
        <v>1998</v>
      </c>
      <c r="G1132" s="62">
        <v>1998</v>
      </c>
      <c r="H1132" s="131">
        <v>0</v>
      </c>
      <c r="I1132" s="131">
        <v>0</v>
      </c>
      <c r="J1132" s="131">
        <v>0</v>
      </c>
      <c r="K1132" s="131">
        <v>0</v>
      </c>
      <c r="L1132" s="131">
        <v>0</v>
      </c>
      <c r="M1132" s="131">
        <v>0</v>
      </c>
      <c r="N1132" s="131">
        <v>771.5</v>
      </c>
      <c r="O1132" s="131">
        <v>0</v>
      </c>
      <c r="P1132" s="131">
        <v>0</v>
      </c>
      <c r="Q1132" s="131">
        <v>0</v>
      </c>
      <c r="R1132" s="131">
        <v>0</v>
      </c>
      <c r="S1132" s="131">
        <v>0</v>
      </c>
      <c r="T1132" s="131">
        <v>0</v>
      </c>
      <c r="U1132" s="131">
        <v>0</v>
      </c>
      <c r="V1132" s="131">
        <v>11570.8</v>
      </c>
      <c r="W1132" s="131">
        <v>0</v>
      </c>
      <c r="X1132" s="131">
        <v>0</v>
      </c>
      <c r="Y1132" s="131">
        <v>0</v>
      </c>
      <c r="Z1132" s="131">
        <v>0</v>
      </c>
      <c r="AA1132" s="131">
        <v>0</v>
      </c>
      <c r="AB1132" s="131">
        <v>0</v>
      </c>
      <c r="AC1132" s="131">
        <v>0</v>
      </c>
      <c r="AD1132" s="131">
        <v>0</v>
      </c>
      <c r="AE1132" s="131">
        <v>0</v>
      </c>
      <c r="AF1132" s="131">
        <v>0</v>
      </c>
      <c r="AG1132" s="131">
        <v>0</v>
      </c>
      <c r="AH1132" s="43">
        <v>12342.3</v>
      </c>
    </row>
    <row r="1133" spans="4:34">
      <c r="D1133" s="62">
        <v>1997</v>
      </c>
      <c r="E1133" s="62">
        <v>9</v>
      </c>
      <c r="F1133" s="62">
        <v>1998</v>
      </c>
      <c r="G1133" s="62">
        <v>1998</v>
      </c>
      <c r="H1133" s="131">
        <v>0</v>
      </c>
      <c r="I1133" s="131">
        <v>0</v>
      </c>
      <c r="J1133" s="131">
        <v>0</v>
      </c>
      <c r="K1133" s="131">
        <v>0</v>
      </c>
      <c r="L1133" s="131">
        <v>609.79999999999995</v>
      </c>
      <c r="M1133" s="131">
        <v>0</v>
      </c>
      <c r="N1133" s="131">
        <v>550.1</v>
      </c>
      <c r="O1133" s="131">
        <v>0</v>
      </c>
      <c r="P1133" s="131">
        <v>0</v>
      </c>
      <c r="Q1133" s="131">
        <v>0</v>
      </c>
      <c r="R1133" s="131">
        <v>0</v>
      </c>
      <c r="S1133" s="131">
        <v>0</v>
      </c>
      <c r="T1133" s="131">
        <v>0</v>
      </c>
      <c r="U1133" s="131">
        <v>0</v>
      </c>
      <c r="V1133" s="131">
        <v>1155.8</v>
      </c>
      <c r="W1133" s="131">
        <v>0</v>
      </c>
      <c r="X1133" s="131">
        <v>0</v>
      </c>
      <c r="Y1133" s="131">
        <v>0</v>
      </c>
      <c r="Z1133" s="131">
        <v>0</v>
      </c>
      <c r="AA1133" s="131">
        <v>0</v>
      </c>
      <c r="AB1133" s="131">
        <v>0</v>
      </c>
      <c r="AC1133" s="131">
        <v>0</v>
      </c>
      <c r="AD1133" s="131">
        <v>0</v>
      </c>
      <c r="AE1133" s="131">
        <v>0</v>
      </c>
      <c r="AF1133" s="131">
        <v>0</v>
      </c>
      <c r="AG1133" s="131">
        <v>0</v>
      </c>
      <c r="AH1133" s="43">
        <v>2315.6999999999998</v>
      </c>
    </row>
    <row r="1134" spans="4:34">
      <c r="D1134" s="62">
        <v>1997</v>
      </c>
      <c r="E1134" s="62">
        <v>10</v>
      </c>
      <c r="F1134" s="62">
        <v>1998</v>
      </c>
      <c r="G1134" s="62">
        <v>1998</v>
      </c>
      <c r="H1134" s="131">
        <v>0</v>
      </c>
      <c r="I1134" s="131">
        <v>0</v>
      </c>
      <c r="J1134" s="131">
        <v>0</v>
      </c>
      <c r="K1134" s="131">
        <v>0</v>
      </c>
      <c r="L1134" s="131">
        <v>0</v>
      </c>
      <c r="M1134" s="131">
        <v>0</v>
      </c>
      <c r="N1134" s="131">
        <v>0</v>
      </c>
      <c r="O1134" s="131">
        <v>0</v>
      </c>
      <c r="P1134" s="131">
        <v>0</v>
      </c>
      <c r="Q1134" s="131">
        <v>0</v>
      </c>
      <c r="R1134" s="131">
        <v>2168.1999999999998</v>
      </c>
      <c r="S1134" s="131">
        <v>0</v>
      </c>
      <c r="T1134" s="131">
        <v>0</v>
      </c>
      <c r="U1134" s="131">
        <v>3040</v>
      </c>
      <c r="V1134" s="131">
        <v>0</v>
      </c>
      <c r="W1134" s="131">
        <v>0</v>
      </c>
      <c r="X1134" s="131">
        <v>0</v>
      </c>
      <c r="Y1134" s="131">
        <v>0</v>
      </c>
      <c r="Z1134" s="131">
        <v>0</v>
      </c>
      <c r="AA1134" s="131">
        <v>0</v>
      </c>
      <c r="AB1134" s="131">
        <v>0</v>
      </c>
      <c r="AC1134" s="131">
        <v>0</v>
      </c>
      <c r="AD1134" s="131">
        <v>0</v>
      </c>
      <c r="AE1134" s="131">
        <v>0</v>
      </c>
      <c r="AF1134" s="131">
        <v>0</v>
      </c>
      <c r="AG1134" s="131">
        <v>0</v>
      </c>
      <c r="AH1134" s="43">
        <v>5208.2</v>
      </c>
    </row>
    <row r="1135" spans="4:34">
      <c r="D1135" s="62">
        <v>1997</v>
      </c>
      <c r="E1135" s="62">
        <v>11</v>
      </c>
      <c r="F1135" s="62">
        <v>1998</v>
      </c>
      <c r="G1135" s="62">
        <v>1998</v>
      </c>
      <c r="H1135" s="131">
        <v>0</v>
      </c>
      <c r="I1135" s="131">
        <v>0</v>
      </c>
      <c r="J1135" s="131">
        <v>0</v>
      </c>
      <c r="K1135" s="131">
        <v>0</v>
      </c>
      <c r="L1135" s="131">
        <v>0</v>
      </c>
      <c r="M1135" s="131">
        <v>0</v>
      </c>
      <c r="N1135" s="131">
        <v>0</v>
      </c>
      <c r="O1135" s="131">
        <v>0</v>
      </c>
      <c r="P1135" s="131">
        <v>0</v>
      </c>
      <c r="Q1135" s="131">
        <v>0</v>
      </c>
      <c r="R1135" s="131">
        <v>2381.4</v>
      </c>
      <c r="S1135" s="131">
        <v>0</v>
      </c>
      <c r="T1135" s="131">
        <v>0</v>
      </c>
      <c r="U1135" s="131">
        <v>1185</v>
      </c>
      <c r="V1135" s="131">
        <v>0</v>
      </c>
      <c r="W1135" s="131">
        <v>0</v>
      </c>
      <c r="X1135" s="131">
        <v>0</v>
      </c>
      <c r="Y1135" s="131">
        <v>0</v>
      </c>
      <c r="Z1135" s="131">
        <v>0</v>
      </c>
      <c r="AA1135" s="131">
        <v>0</v>
      </c>
      <c r="AB1135" s="131">
        <v>0</v>
      </c>
      <c r="AC1135" s="131">
        <v>0</v>
      </c>
      <c r="AD1135" s="131">
        <v>0</v>
      </c>
      <c r="AE1135" s="131">
        <v>3353.7</v>
      </c>
      <c r="AF1135" s="131">
        <v>0</v>
      </c>
      <c r="AG1135" s="131">
        <v>0</v>
      </c>
      <c r="AH1135" s="43">
        <v>6920.1</v>
      </c>
    </row>
    <row r="1136" spans="4:34">
      <c r="D1136" s="62">
        <v>1997</v>
      </c>
      <c r="E1136" s="62">
        <v>12</v>
      </c>
      <c r="F1136" s="62">
        <v>1998</v>
      </c>
      <c r="G1136" s="62">
        <v>1998</v>
      </c>
      <c r="H1136" s="131">
        <v>0</v>
      </c>
      <c r="I1136" s="131">
        <v>0</v>
      </c>
      <c r="J1136" s="131">
        <v>0</v>
      </c>
      <c r="K1136" s="131">
        <v>0</v>
      </c>
      <c r="L1136" s="131">
        <v>0</v>
      </c>
      <c r="M1136" s="131">
        <v>0</v>
      </c>
      <c r="N1136" s="131">
        <v>9.3000000000000007</v>
      </c>
      <c r="O1136" s="131">
        <v>0</v>
      </c>
      <c r="P1136" s="131">
        <v>0</v>
      </c>
      <c r="Q1136" s="131">
        <v>0</v>
      </c>
      <c r="R1136" s="131">
        <v>2797.3</v>
      </c>
      <c r="S1136" s="131">
        <v>0</v>
      </c>
      <c r="T1136" s="131">
        <v>0</v>
      </c>
      <c r="U1136" s="131">
        <v>0</v>
      </c>
      <c r="V1136" s="131">
        <v>0</v>
      </c>
      <c r="W1136" s="131">
        <v>0</v>
      </c>
      <c r="X1136" s="131">
        <v>0</v>
      </c>
      <c r="Y1136" s="131">
        <v>0</v>
      </c>
      <c r="Z1136" s="131">
        <v>0</v>
      </c>
      <c r="AA1136" s="131">
        <v>0</v>
      </c>
      <c r="AB1136" s="131">
        <v>0</v>
      </c>
      <c r="AC1136" s="131">
        <v>0</v>
      </c>
      <c r="AD1136" s="131">
        <v>0</v>
      </c>
      <c r="AE1136" s="131">
        <v>9652.9</v>
      </c>
      <c r="AF1136" s="131">
        <v>0</v>
      </c>
      <c r="AG1136" s="131">
        <v>0</v>
      </c>
      <c r="AH1136" s="43">
        <v>12459.5</v>
      </c>
    </row>
    <row r="1137" spans="4:34">
      <c r="D1137" s="62">
        <v>1998</v>
      </c>
      <c r="E1137" s="62">
        <v>1</v>
      </c>
      <c r="F1137" s="62">
        <v>1998</v>
      </c>
      <c r="G1137" s="62">
        <v>1998</v>
      </c>
      <c r="H1137" s="131">
        <v>0</v>
      </c>
      <c r="I1137" s="131">
        <v>0</v>
      </c>
      <c r="J1137" s="131">
        <v>0</v>
      </c>
      <c r="K1137" s="131">
        <v>0</v>
      </c>
      <c r="L1137" s="131">
        <v>0</v>
      </c>
      <c r="M1137" s="131">
        <v>0</v>
      </c>
      <c r="N1137" s="131">
        <v>0</v>
      </c>
      <c r="O1137" s="131">
        <v>0</v>
      </c>
      <c r="P1137" s="131">
        <v>0</v>
      </c>
      <c r="Q1137" s="131">
        <v>0</v>
      </c>
      <c r="R1137" s="131">
        <v>954</v>
      </c>
      <c r="S1137" s="131">
        <v>0</v>
      </c>
      <c r="T1137" s="131">
        <v>0</v>
      </c>
      <c r="U1137" s="131">
        <v>1453.3</v>
      </c>
      <c r="V1137" s="131">
        <v>0</v>
      </c>
      <c r="W1137" s="131">
        <v>0</v>
      </c>
      <c r="X1137" s="131">
        <v>0</v>
      </c>
      <c r="Y1137" s="131">
        <v>0</v>
      </c>
      <c r="Z1137" s="131">
        <v>0</v>
      </c>
      <c r="AA1137" s="131">
        <v>0</v>
      </c>
      <c r="AB1137" s="131">
        <v>0</v>
      </c>
      <c r="AC1137" s="131">
        <v>0</v>
      </c>
      <c r="AD1137" s="131">
        <v>0</v>
      </c>
      <c r="AE1137" s="131">
        <v>8403</v>
      </c>
      <c r="AF1137" s="131">
        <v>0</v>
      </c>
      <c r="AG1137" s="131">
        <v>0</v>
      </c>
      <c r="AH1137" s="43">
        <v>10810.3</v>
      </c>
    </row>
    <row r="1138" spans="4:34">
      <c r="D1138" s="62">
        <v>1998</v>
      </c>
      <c r="E1138" s="62">
        <v>2</v>
      </c>
      <c r="F1138" s="62">
        <v>1998</v>
      </c>
      <c r="G1138" s="62">
        <v>1998</v>
      </c>
      <c r="H1138" s="131">
        <v>0</v>
      </c>
      <c r="I1138" s="131">
        <v>0</v>
      </c>
      <c r="J1138" s="131">
        <v>0</v>
      </c>
      <c r="K1138" s="131">
        <v>0</v>
      </c>
      <c r="L1138" s="131">
        <v>0</v>
      </c>
      <c r="M1138" s="131">
        <v>0</v>
      </c>
      <c r="N1138" s="131">
        <v>0</v>
      </c>
      <c r="O1138" s="131">
        <v>0</v>
      </c>
      <c r="P1138" s="131">
        <v>0</v>
      </c>
      <c r="Q1138" s="131">
        <v>0</v>
      </c>
      <c r="R1138" s="131">
        <v>519.1</v>
      </c>
      <c r="S1138" s="131">
        <v>0</v>
      </c>
      <c r="T1138" s="131">
        <v>0</v>
      </c>
      <c r="U1138" s="131">
        <v>0</v>
      </c>
      <c r="V1138" s="131">
        <v>0</v>
      </c>
      <c r="W1138" s="131">
        <v>0</v>
      </c>
      <c r="X1138" s="131">
        <v>0</v>
      </c>
      <c r="Y1138" s="131">
        <v>0</v>
      </c>
      <c r="Z1138" s="131">
        <v>0</v>
      </c>
      <c r="AA1138" s="131">
        <v>0</v>
      </c>
      <c r="AB1138" s="131">
        <v>0</v>
      </c>
      <c r="AC1138" s="131">
        <v>0</v>
      </c>
      <c r="AD1138" s="131">
        <v>0</v>
      </c>
      <c r="AE1138" s="131">
        <v>0</v>
      </c>
      <c r="AF1138" s="131">
        <v>0</v>
      </c>
      <c r="AG1138" s="131">
        <v>0</v>
      </c>
      <c r="AH1138" s="43">
        <v>519.1</v>
      </c>
    </row>
    <row r="1139" spans="4:34">
      <c r="D1139" s="62">
        <v>1998</v>
      </c>
      <c r="E1139" s="62">
        <v>3</v>
      </c>
      <c r="F1139" s="62">
        <v>1998</v>
      </c>
      <c r="G1139" s="62">
        <v>1998</v>
      </c>
      <c r="H1139" s="131">
        <v>0</v>
      </c>
      <c r="I1139" s="131">
        <v>0</v>
      </c>
      <c r="J1139" s="131">
        <v>0</v>
      </c>
      <c r="K1139" s="131">
        <v>0</v>
      </c>
      <c r="L1139" s="131">
        <v>191</v>
      </c>
      <c r="M1139" s="131">
        <v>0</v>
      </c>
      <c r="N1139" s="131">
        <v>0</v>
      </c>
      <c r="O1139" s="131">
        <v>0</v>
      </c>
      <c r="P1139" s="131">
        <v>0</v>
      </c>
      <c r="Q1139" s="131">
        <v>0</v>
      </c>
      <c r="R1139" s="131">
        <v>334.5</v>
      </c>
      <c r="S1139" s="131">
        <v>0</v>
      </c>
      <c r="T1139" s="131">
        <v>0</v>
      </c>
      <c r="U1139" s="131">
        <v>0</v>
      </c>
      <c r="V1139" s="131">
        <v>0</v>
      </c>
      <c r="W1139" s="131">
        <v>0</v>
      </c>
      <c r="X1139" s="131">
        <v>0</v>
      </c>
      <c r="Y1139" s="131">
        <v>0</v>
      </c>
      <c r="Z1139" s="131">
        <v>0</v>
      </c>
      <c r="AA1139" s="131">
        <v>0</v>
      </c>
      <c r="AB1139" s="131">
        <v>0</v>
      </c>
      <c r="AC1139" s="131">
        <v>0</v>
      </c>
      <c r="AD1139" s="131">
        <v>0</v>
      </c>
      <c r="AE1139" s="131">
        <v>0</v>
      </c>
      <c r="AF1139" s="131">
        <v>0</v>
      </c>
      <c r="AG1139" s="131">
        <v>0</v>
      </c>
      <c r="AH1139" s="43">
        <v>525.5</v>
      </c>
    </row>
    <row r="1140" spans="4:34">
      <c r="D1140" s="62">
        <v>1998</v>
      </c>
      <c r="E1140" s="62">
        <v>4</v>
      </c>
      <c r="F1140" s="62">
        <v>1998</v>
      </c>
      <c r="G1140" s="62">
        <v>1998</v>
      </c>
      <c r="H1140" s="131">
        <v>0</v>
      </c>
      <c r="I1140" s="131">
        <v>0</v>
      </c>
      <c r="J1140" s="131">
        <v>0</v>
      </c>
      <c r="K1140" s="131">
        <v>0</v>
      </c>
      <c r="L1140" s="131">
        <v>760.7</v>
      </c>
      <c r="M1140" s="131">
        <v>0</v>
      </c>
      <c r="N1140" s="131">
        <v>0</v>
      </c>
      <c r="O1140" s="131">
        <v>0</v>
      </c>
      <c r="P1140" s="131">
        <v>0</v>
      </c>
      <c r="Q1140" s="131">
        <v>0</v>
      </c>
      <c r="R1140" s="131">
        <v>997.1</v>
      </c>
      <c r="S1140" s="131">
        <v>0</v>
      </c>
      <c r="T1140" s="131">
        <v>0</v>
      </c>
      <c r="U1140" s="131">
        <v>0</v>
      </c>
      <c r="V1140" s="131">
        <v>0</v>
      </c>
      <c r="W1140" s="131">
        <v>0</v>
      </c>
      <c r="X1140" s="131">
        <v>0</v>
      </c>
      <c r="Y1140" s="131">
        <v>0</v>
      </c>
      <c r="Z1140" s="131">
        <v>0</v>
      </c>
      <c r="AA1140" s="131">
        <v>0</v>
      </c>
      <c r="AB1140" s="131">
        <v>0</v>
      </c>
      <c r="AC1140" s="131">
        <v>0</v>
      </c>
      <c r="AD1140" s="131">
        <v>0</v>
      </c>
      <c r="AE1140" s="131">
        <v>0</v>
      </c>
      <c r="AF1140" s="131">
        <v>0</v>
      </c>
      <c r="AG1140" s="131">
        <v>0</v>
      </c>
      <c r="AH1140" s="43">
        <v>1757.8000000000002</v>
      </c>
    </row>
    <row r="1141" spans="4:34">
      <c r="D1141" s="62">
        <v>1998</v>
      </c>
      <c r="E1141" s="62">
        <v>5</v>
      </c>
      <c r="F1141" s="62">
        <v>1998</v>
      </c>
      <c r="G1141" s="62">
        <v>1999</v>
      </c>
      <c r="H1141" s="131">
        <v>0</v>
      </c>
      <c r="I1141" s="131">
        <v>0</v>
      </c>
      <c r="J1141" s="131">
        <v>0</v>
      </c>
      <c r="K1141" s="131">
        <v>0</v>
      </c>
      <c r="L1141" s="131">
        <v>0</v>
      </c>
      <c r="M1141" s="131">
        <v>0</v>
      </c>
      <c r="N1141" s="131">
        <v>0</v>
      </c>
      <c r="O1141" s="131">
        <v>0</v>
      </c>
      <c r="P1141" s="131">
        <v>0</v>
      </c>
      <c r="Q1141" s="131">
        <v>0</v>
      </c>
      <c r="R1141" s="131">
        <v>441.2</v>
      </c>
      <c r="S1141" s="131">
        <v>0</v>
      </c>
      <c r="T1141" s="131">
        <v>0</v>
      </c>
      <c r="U1141" s="131">
        <v>0</v>
      </c>
      <c r="V1141" s="131">
        <v>0</v>
      </c>
      <c r="W1141" s="131">
        <v>0</v>
      </c>
      <c r="X1141" s="131">
        <v>0</v>
      </c>
      <c r="Y1141" s="131">
        <v>0</v>
      </c>
      <c r="Z1141" s="131">
        <v>0</v>
      </c>
      <c r="AA1141" s="131">
        <v>0</v>
      </c>
      <c r="AB1141" s="131">
        <v>0</v>
      </c>
      <c r="AC1141" s="131">
        <v>0</v>
      </c>
      <c r="AD1141" s="131">
        <v>0</v>
      </c>
      <c r="AE1141" s="131">
        <v>0</v>
      </c>
      <c r="AF1141" s="131">
        <v>0</v>
      </c>
      <c r="AG1141" s="131">
        <v>0</v>
      </c>
      <c r="AH1141" s="43">
        <v>441.2</v>
      </c>
    </row>
    <row r="1142" spans="4:34">
      <c r="D1142" s="62">
        <v>1998</v>
      </c>
      <c r="E1142" s="62">
        <v>6</v>
      </c>
      <c r="F1142" s="62">
        <v>1998</v>
      </c>
      <c r="G1142" s="62">
        <v>1999</v>
      </c>
      <c r="H1142" s="131">
        <v>0</v>
      </c>
      <c r="I1142" s="131">
        <v>0</v>
      </c>
      <c r="J1142" s="131">
        <v>0</v>
      </c>
      <c r="K1142" s="131">
        <v>0</v>
      </c>
      <c r="L1142" s="131">
        <v>0</v>
      </c>
      <c r="M1142" s="131">
        <v>0</v>
      </c>
      <c r="N1142" s="131">
        <v>0</v>
      </c>
      <c r="O1142" s="131">
        <v>0</v>
      </c>
      <c r="P1142" s="131">
        <v>0</v>
      </c>
      <c r="Q1142" s="131">
        <v>0</v>
      </c>
      <c r="R1142" s="131">
        <v>908.4</v>
      </c>
      <c r="S1142" s="131">
        <v>0</v>
      </c>
      <c r="T1142" s="131">
        <v>0</v>
      </c>
      <c r="U1142" s="131">
        <v>0</v>
      </c>
      <c r="V1142" s="131">
        <v>0</v>
      </c>
      <c r="W1142" s="131">
        <v>0</v>
      </c>
      <c r="X1142" s="131">
        <v>0</v>
      </c>
      <c r="Y1142" s="131">
        <v>0</v>
      </c>
      <c r="Z1142" s="131">
        <v>0</v>
      </c>
      <c r="AA1142" s="131">
        <v>0</v>
      </c>
      <c r="AB1142" s="131">
        <v>0</v>
      </c>
      <c r="AC1142" s="131">
        <v>0</v>
      </c>
      <c r="AD1142" s="131">
        <v>0</v>
      </c>
      <c r="AE1142" s="131">
        <v>0</v>
      </c>
      <c r="AF1142" s="131">
        <v>0</v>
      </c>
      <c r="AG1142" s="131">
        <v>0</v>
      </c>
      <c r="AH1142" s="43">
        <v>908.4</v>
      </c>
    </row>
    <row r="1143" spans="4:34">
      <c r="D1143" s="62">
        <v>1998</v>
      </c>
      <c r="E1143" s="62">
        <v>7</v>
      </c>
      <c r="F1143" s="62">
        <v>1999</v>
      </c>
      <c r="G1143" s="62">
        <v>1999</v>
      </c>
      <c r="H1143" s="131">
        <v>0</v>
      </c>
      <c r="I1143" s="131">
        <v>0</v>
      </c>
      <c r="J1143" s="131">
        <v>0</v>
      </c>
      <c r="K1143" s="131">
        <v>0</v>
      </c>
      <c r="L1143" s="131">
        <v>0</v>
      </c>
      <c r="M1143" s="131">
        <v>0</v>
      </c>
      <c r="N1143" s="131">
        <v>938</v>
      </c>
      <c r="O1143" s="131">
        <v>0</v>
      </c>
      <c r="P1143" s="131">
        <v>0</v>
      </c>
      <c r="Q1143" s="131">
        <v>0</v>
      </c>
      <c r="R1143" s="131">
        <v>2284</v>
      </c>
      <c r="S1143" s="131">
        <v>0</v>
      </c>
      <c r="T1143" s="131">
        <v>0</v>
      </c>
      <c r="U1143" s="131">
        <v>0</v>
      </c>
      <c r="V1143" s="131">
        <v>543.79999999999995</v>
      </c>
      <c r="W1143" s="131">
        <v>0</v>
      </c>
      <c r="X1143" s="131">
        <v>0</v>
      </c>
      <c r="Y1143" s="131">
        <v>0</v>
      </c>
      <c r="Z1143" s="131">
        <v>0</v>
      </c>
      <c r="AA1143" s="131">
        <v>0</v>
      </c>
      <c r="AB1143" s="131">
        <v>0</v>
      </c>
      <c r="AC1143" s="131">
        <v>0</v>
      </c>
      <c r="AD1143" s="131">
        <v>0</v>
      </c>
      <c r="AE1143" s="131">
        <v>0</v>
      </c>
      <c r="AF1143" s="131">
        <v>0</v>
      </c>
      <c r="AG1143" s="131">
        <v>0</v>
      </c>
      <c r="AH1143" s="43">
        <v>3765.8</v>
      </c>
    </row>
    <row r="1144" spans="4:34">
      <c r="D1144" s="62">
        <v>1998</v>
      </c>
      <c r="E1144" s="62">
        <v>8</v>
      </c>
      <c r="F1144" s="62">
        <v>1999</v>
      </c>
      <c r="G1144" s="62">
        <v>1999</v>
      </c>
      <c r="H1144" s="131">
        <v>0</v>
      </c>
      <c r="I1144" s="131">
        <v>0</v>
      </c>
      <c r="J1144" s="131">
        <v>0</v>
      </c>
      <c r="K1144" s="131">
        <v>0</v>
      </c>
      <c r="L1144" s="131">
        <v>0</v>
      </c>
      <c r="M1144" s="131">
        <v>0</v>
      </c>
      <c r="N1144" s="131">
        <v>947.6</v>
      </c>
      <c r="O1144" s="131">
        <v>0</v>
      </c>
      <c r="P1144" s="131">
        <v>0</v>
      </c>
      <c r="Q1144" s="131">
        <v>0</v>
      </c>
      <c r="R1144" s="131">
        <v>2744.9</v>
      </c>
      <c r="S1144" s="131">
        <v>0</v>
      </c>
      <c r="T1144" s="131">
        <v>0</v>
      </c>
      <c r="U1144" s="131">
        <v>0</v>
      </c>
      <c r="V1144" s="131">
        <v>215.7</v>
      </c>
      <c r="W1144" s="131">
        <v>0</v>
      </c>
      <c r="X1144" s="131">
        <v>0</v>
      </c>
      <c r="Y1144" s="131">
        <v>0</v>
      </c>
      <c r="Z1144" s="131">
        <v>0</v>
      </c>
      <c r="AA1144" s="131">
        <v>0</v>
      </c>
      <c r="AB1144" s="131">
        <v>0</v>
      </c>
      <c r="AC1144" s="131">
        <v>0</v>
      </c>
      <c r="AD1144" s="131">
        <v>0</v>
      </c>
      <c r="AE1144" s="131">
        <v>0</v>
      </c>
      <c r="AF1144" s="131">
        <v>0</v>
      </c>
      <c r="AG1144" s="131">
        <v>0</v>
      </c>
      <c r="AH1144" s="43">
        <v>3908.2</v>
      </c>
    </row>
    <row r="1145" spans="4:34">
      <c r="D1145" s="62">
        <v>1998</v>
      </c>
      <c r="E1145" s="62">
        <v>9</v>
      </c>
      <c r="F1145" s="62">
        <v>1999</v>
      </c>
      <c r="G1145" s="62">
        <v>1999</v>
      </c>
      <c r="H1145" s="131">
        <v>0</v>
      </c>
      <c r="I1145" s="131">
        <v>0</v>
      </c>
      <c r="J1145" s="131">
        <v>0</v>
      </c>
      <c r="K1145" s="131">
        <v>0</v>
      </c>
      <c r="L1145" s="131">
        <v>0</v>
      </c>
      <c r="M1145" s="131">
        <v>0</v>
      </c>
      <c r="N1145" s="131">
        <v>909.6</v>
      </c>
      <c r="O1145" s="131">
        <v>0</v>
      </c>
      <c r="P1145" s="131">
        <v>0</v>
      </c>
      <c r="Q1145" s="131">
        <v>0</v>
      </c>
      <c r="R1145" s="131">
        <v>754.4</v>
      </c>
      <c r="S1145" s="131">
        <v>0</v>
      </c>
      <c r="T1145" s="131">
        <v>0</v>
      </c>
      <c r="U1145" s="131">
        <v>0</v>
      </c>
      <c r="V1145" s="131">
        <v>0</v>
      </c>
      <c r="W1145" s="131">
        <v>0</v>
      </c>
      <c r="X1145" s="131">
        <v>0</v>
      </c>
      <c r="Y1145" s="131">
        <v>0</v>
      </c>
      <c r="Z1145" s="131">
        <v>0</v>
      </c>
      <c r="AA1145" s="131">
        <v>0</v>
      </c>
      <c r="AB1145" s="131">
        <v>0</v>
      </c>
      <c r="AC1145" s="131">
        <v>0</v>
      </c>
      <c r="AD1145" s="131">
        <v>0</v>
      </c>
      <c r="AE1145" s="131">
        <v>0</v>
      </c>
      <c r="AF1145" s="131">
        <v>0</v>
      </c>
      <c r="AG1145" s="131">
        <v>0</v>
      </c>
      <c r="AH1145" s="43">
        <v>1664</v>
      </c>
    </row>
    <row r="1146" spans="4:34">
      <c r="D1146" s="62">
        <v>1998</v>
      </c>
      <c r="E1146" s="62">
        <v>10</v>
      </c>
      <c r="F1146" s="62">
        <v>1999</v>
      </c>
      <c r="G1146" s="62">
        <v>1999</v>
      </c>
      <c r="H1146" s="131">
        <v>0</v>
      </c>
      <c r="I1146" s="131">
        <v>0</v>
      </c>
      <c r="J1146" s="131">
        <v>0</v>
      </c>
      <c r="K1146" s="131">
        <v>0</v>
      </c>
      <c r="L1146" s="131">
        <v>0</v>
      </c>
      <c r="M1146" s="131">
        <v>0</v>
      </c>
      <c r="N1146" s="131">
        <v>619.5</v>
      </c>
      <c r="O1146" s="131">
        <v>0</v>
      </c>
      <c r="P1146" s="131">
        <v>0</v>
      </c>
      <c r="Q1146" s="131">
        <v>0</v>
      </c>
      <c r="R1146" s="131">
        <v>0</v>
      </c>
      <c r="S1146" s="131">
        <v>0</v>
      </c>
      <c r="T1146" s="131">
        <v>0</v>
      </c>
      <c r="U1146" s="131">
        <v>0</v>
      </c>
      <c r="V1146" s="131">
        <v>9612</v>
      </c>
      <c r="W1146" s="131">
        <v>0</v>
      </c>
      <c r="X1146" s="131">
        <v>0</v>
      </c>
      <c r="Y1146" s="131">
        <v>0</v>
      </c>
      <c r="Z1146" s="131">
        <v>0</v>
      </c>
      <c r="AA1146" s="131">
        <v>0</v>
      </c>
      <c r="AB1146" s="131">
        <v>0</v>
      </c>
      <c r="AC1146" s="131">
        <v>0</v>
      </c>
      <c r="AD1146" s="131">
        <v>0</v>
      </c>
      <c r="AE1146" s="131">
        <v>0</v>
      </c>
      <c r="AF1146" s="131">
        <v>0</v>
      </c>
      <c r="AG1146" s="131">
        <v>0</v>
      </c>
      <c r="AH1146" s="43">
        <v>10231.5</v>
      </c>
    </row>
    <row r="1147" spans="4:34">
      <c r="D1147" s="62">
        <v>1998</v>
      </c>
      <c r="E1147" s="62">
        <v>11</v>
      </c>
      <c r="F1147" s="62">
        <v>1999</v>
      </c>
      <c r="G1147" s="62">
        <v>1999</v>
      </c>
      <c r="H1147" s="131">
        <v>0</v>
      </c>
      <c r="I1147" s="131">
        <v>0</v>
      </c>
      <c r="J1147" s="131">
        <v>0</v>
      </c>
      <c r="K1147" s="131">
        <v>0</v>
      </c>
      <c r="L1147" s="131">
        <v>0</v>
      </c>
      <c r="M1147" s="131">
        <v>0</v>
      </c>
      <c r="N1147" s="131">
        <v>597.29999999999995</v>
      </c>
      <c r="O1147" s="131">
        <v>0</v>
      </c>
      <c r="P1147" s="131">
        <v>0</v>
      </c>
      <c r="Q1147" s="131">
        <v>0</v>
      </c>
      <c r="R1147" s="131">
        <v>0</v>
      </c>
      <c r="S1147" s="131">
        <v>0</v>
      </c>
      <c r="T1147" s="131">
        <v>0</v>
      </c>
      <c r="U1147" s="131">
        <v>0</v>
      </c>
      <c r="V1147" s="131">
        <v>0</v>
      </c>
      <c r="W1147" s="131">
        <v>0</v>
      </c>
      <c r="X1147" s="131">
        <v>0</v>
      </c>
      <c r="Y1147" s="131">
        <v>0</v>
      </c>
      <c r="Z1147" s="131">
        <v>0</v>
      </c>
      <c r="AA1147" s="131">
        <v>0</v>
      </c>
      <c r="AB1147" s="131">
        <v>0</v>
      </c>
      <c r="AC1147" s="131">
        <v>0</v>
      </c>
      <c r="AD1147" s="131">
        <v>0</v>
      </c>
      <c r="AE1147" s="131">
        <v>0</v>
      </c>
      <c r="AF1147" s="131">
        <v>0</v>
      </c>
      <c r="AG1147" s="131">
        <v>0</v>
      </c>
      <c r="AH1147" s="43">
        <v>597.29999999999995</v>
      </c>
    </row>
    <row r="1148" spans="4:34">
      <c r="D1148" s="62">
        <v>1998</v>
      </c>
      <c r="E1148" s="62">
        <v>12</v>
      </c>
      <c r="F1148" s="62">
        <v>1999</v>
      </c>
      <c r="G1148" s="62">
        <v>1999</v>
      </c>
      <c r="H1148" s="131">
        <v>0</v>
      </c>
      <c r="I1148" s="131">
        <v>0</v>
      </c>
      <c r="J1148" s="131">
        <v>0</v>
      </c>
      <c r="K1148" s="131">
        <v>0</v>
      </c>
      <c r="L1148" s="131">
        <v>0</v>
      </c>
      <c r="M1148" s="131">
        <v>0</v>
      </c>
      <c r="N1148" s="131">
        <v>617.20000000000005</v>
      </c>
      <c r="O1148" s="131">
        <v>0</v>
      </c>
      <c r="P1148" s="131">
        <v>0</v>
      </c>
      <c r="Q1148" s="131">
        <v>0</v>
      </c>
      <c r="R1148" s="131">
        <v>256.8</v>
      </c>
      <c r="S1148" s="131">
        <v>0</v>
      </c>
      <c r="T1148" s="131">
        <v>0</v>
      </c>
      <c r="U1148" s="131">
        <v>0</v>
      </c>
      <c r="V1148" s="131">
        <v>0</v>
      </c>
      <c r="W1148" s="131">
        <v>0</v>
      </c>
      <c r="X1148" s="131">
        <v>0</v>
      </c>
      <c r="Y1148" s="131">
        <v>0</v>
      </c>
      <c r="Z1148" s="131">
        <v>0</v>
      </c>
      <c r="AA1148" s="131">
        <v>0</v>
      </c>
      <c r="AB1148" s="131">
        <v>0</v>
      </c>
      <c r="AC1148" s="131">
        <v>0</v>
      </c>
      <c r="AD1148" s="131">
        <v>0</v>
      </c>
      <c r="AE1148" s="131">
        <v>0</v>
      </c>
      <c r="AF1148" s="131">
        <v>0</v>
      </c>
      <c r="AG1148" s="131">
        <v>0</v>
      </c>
      <c r="AH1148" s="43">
        <v>874</v>
      </c>
    </row>
    <row r="1149" spans="4:34">
      <c r="D1149" s="62">
        <v>1999</v>
      </c>
      <c r="E1149" s="62">
        <v>1</v>
      </c>
      <c r="F1149" s="62">
        <v>1999</v>
      </c>
      <c r="G1149" s="62">
        <v>1999</v>
      </c>
      <c r="H1149" s="131">
        <v>0</v>
      </c>
      <c r="I1149" s="131">
        <v>0</v>
      </c>
      <c r="J1149" s="131">
        <v>0</v>
      </c>
      <c r="K1149" s="131">
        <v>0</v>
      </c>
      <c r="L1149" s="131">
        <v>0</v>
      </c>
      <c r="M1149" s="131">
        <v>0</v>
      </c>
      <c r="N1149" s="131">
        <v>429.9</v>
      </c>
      <c r="O1149" s="131">
        <v>0</v>
      </c>
      <c r="P1149" s="131">
        <v>0</v>
      </c>
      <c r="Q1149" s="131">
        <v>0</v>
      </c>
      <c r="R1149" s="131">
        <v>341.6</v>
      </c>
      <c r="S1149" s="131">
        <v>0</v>
      </c>
      <c r="T1149" s="131">
        <v>0</v>
      </c>
      <c r="U1149" s="131">
        <v>0</v>
      </c>
      <c r="V1149" s="131">
        <v>0</v>
      </c>
      <c r="W1149" s="131">
        <v>0</v>
      </c>
      <c r="X1149" s="131">
        <v>0</v>
      </c>
      <c r="Y1149" s="131">
        <v>0</v>
      </c>
      <c r="Z1149" s="131">
        <v>0</v>
      </c>
      <c r="AA1149" s="131">
        <v>0</v>
      </c>
      <c r="AB1149" s="131">
        <v>0</v>
      </c>
      <c r="AC1149" s="131">
        <v>303.7</v>
      </c>
      <c r="AD1149" s="131">
        <v>0</v>
      </c>
      <c r="AE1149" s="131">
        <v>0</v>
      </c>
      <c r="AF1149" s="131">
        <v>0</v>
      </c>
      <c r="AG1149" s="131">
        <v>0</v>
      </c>
      <c r="AH1149" s="43">
        <v>1075.2</v>
      </c>
    </row>
    <row r="1150" spans="4:34">
      <c r="D1150" s="62">
        <v>1999</v>
      </c>
      <c r="E1150" s="62">
        <v>2</v>
      </c>
      <c r="F1150" s="62">
        <v>1999</v>
      </c>
      <c r="G1150" s="62">
        <v>1999</v>
      </c>
      <c r="H1150" s="131">
        <v>0</v>
      </c>
      <c r="I1150" s="131">
        <v>0</v>
      </c>
      <c r="J1150" s="131">
        <v>0</v>
      </c>
      <c r="K1150" s="131">
        <v>0</v>
      </c>
      <c r="L1150" s="131">
        <v>0</v>
      </c>
      <c r="M1150" s="131">
        <v>0</v>
      </c>
      <c r="N1150" s="131">
        <v>0</v>
      </c>
      <c r="O1150" s="131">
        <v>0</v>
      </c>
      <c r="P1150" s="131">
        <v>0</v>
      </c>
      <c r="Q1150" s="131">
        <v>0</v>
      </c>
      <c r="R1150" s="131">
        <v>372.7</v>
      </c>
      <c r="S1150" s="131">
        <v>0</v>
      </c>
      <c r="T1150" s="131">
        <v>0</v>
      </c>
      <c r="U1150" s="131">
        <v>1597.2</v>
      </c>
      <c r="V1150" s="131">
        <v>0</v>
      </c>
      <c r="W1150" s="131">
        <v>0</v>
      </c>
      <c r="X1150" s="131">
        <v>0</v>
      </c>
      <c r="Y1150" s="131">
        <v>0</v>
      </c>
      <c r="Z1150" s="131">
        <v>0</v>
      </c>
      <c r="AA1150" s="131">
        <v>0</v>
      </c>
      <c r="AB1150" s="131">
        <v>0</v>
      </c>
      <c r="AC1150" s="131">
        <v>748.8</v>
      </c>
      <c r="AD1150" s="131">
        <v>0</v>
      </c>
      <c r="AE1150" s="131">
        <v>0</v>
      </c>
      <c r="AF1150" s="131">
        <v>0</v>
      </c>
      <c r="AG1150" s="131">
        <v>0</v>
      </c>
      <c r="AH1150" s="43">
        <v>2718.7</v>
      </c>
    </row>
    <row r="1151" spans="4:34">
      <c r="D1151" s="62">
        <v>1999</v>
      </c>
      <c r="E1151" s="62">
        <v>3</v>
      </c>
      <c r="F1151" s="62">
        <v>1999</v>
      </c>
      <c r="G1151" s="62">
        <v>1999</v>
      </c>
      <c r="H1151" s="131">
        <v>0</v>
      </c>
      <c r="I1151" s="131">
        <v>0</v>
      </c>
      <c r="J1151" s="131">
        <v>0</v>
      </c>
      <c r="K1151" s="131">
        <v>0</v>
      </c>
      <c r="L1151" s="131">
        <v>0</v>
      </c>
      <c r="M1151" s="131">
        <v>0</v>
      </c>
      <c r="N1151" s="131">
        <v>1069.3</v>
      </c>
      <c r="O1151" s="131">
        <v>0</v>
      </c>
      <c r="P1151" s="131">
        <v>0</v>
      </c>
      <c r="Q1151" s="131">
        <v>0</v>
      </c>
      <c r="R1151" s="131">
        <v>166</v>
      </c>
      <c r="S1151" s="131">
        <v>0</v>
      </c>
      <c r="T1151" s="131">
        <v>0</v>
      </c>
      <c r="U1151" s="131">
        <v>1607.3</v>
      </c>
      <c r="V1151" s="131">
        <v>0</v>
      </c>
      <c r="W1151" s="131">
        <v>0</v>
      </c>
      <c r="X1151" s="131">
        <v>0</v>
      </c>
      <c r="Y1151" s="131">
        <v>0</v>
      </c>
      <c r="Z1151" s="131">
        <v>0</v>
      </c>
      <c r="AA1151" s="131">
        <v>0</v>
      </c>
      <c r="AB1151" s="131">
        <v>0</v>
      </c>
      <c r="AC1151" s="131">
        <v>666.4</v>
      </c>
      <c r="AD1151" s="131">
        <v>0</v>
      </c>
      <c r="AE1151" s="131">
        <v>0</v>
      </c>
      <c r="AF1151" s="131">
        <v>0</v>
      </c>
      <c r="AG1151" s="131">
        <v>0</v>
      </c>
      <c r="AH1151" s="43">
        <v>3509</v>
      </c>
    </row>
    <row r="1152" spans="4:34">
      <c r="D1152" s="62">
        <v>1999</v>
      </c>
      <c r="E1152" s="62">
        <v>4</v>
      </c>
      <c r="F1152" s="62">
        <v>1999</v>
      </c>
      <c r="G1152" s="62">
        <v>1999</v>
      </c>
      <c r="H1152" s="131">
        <v>0</v>
      </c>
      <c r="I1152" s="131">
        <v>0</v>
      </c>
      <c r="J1152" s="131">
        <v>0</v>
      </c>
      <c r="K1152" s="131">
        <v>0</v>
      </c>
      <c r="L1152" s="131">
        <v>0</v>
      </c>
      <c r="M1152" s="131">
        <v>0</v>
      </c>
      <c r="N1152" s="131">
        <v>496</v>
      </c>
      <c r="O1152" s="131">
        <v>0</v>
      </c>
      <c r="P1152" s="131">
        <v>0</v>
      </c>
      <c r="Q1152" s="131">
        <v>0</v>
      </c>
      <c r="R1152" s="131">
        <v>0</v>
      </c>
      <c r="S1152" s="131">
        <v>0</v>
      </c>
      <c r="T1152" s="131">
        <v>0</v>
      </c>
      <c r="U1152" s="131">
        <v>1184.3</v>
      </c>
      <c r="V1152" s="131">
        <v>0</v>
      </c>
      <c r="W1152" s="131">
        <v>0</v>
      </c>
      <c r="X1152" s="131">
        <v>0</v>
      </c>
      <c r="Y1152" s="131">
        <v>0</v>
      </c>
      <c r="Z1152" s="131">
        <v>0</v>
      </c>
      <c r="AA1152" s="131">
        <v>0</v>
      </c>
      <c r="AB1152" s="131">
        <v>0</v>
      </c>
      <c r="AC1152" s="131">
        <v>546.4</v>
      </c>
      <c r="AD1152" s="131">
        <v>0</v>
      </c>
      <c r="AE1152" s="131">
        <v>0</v>
      </c>
      <c r="AF1152" s="131">
        <v>0</v>
      </c>
      <c r="AG1152" s="131">
        <v>2569.3000000000002</v>
      </c>
      <c r="AH1152" s="43">
        <v>4796</v>
      </c>
    </row>
    <row r="1153" spans="4:34">
      <c r="D1153" s="62">
        <v>1999</v>
      </c>
      <c r="E1153" s="62">
        <v>5</v>
      </c>
      <c r="F1153" s="62">
        <v>1999</v>
      </c>
      <c r="G1153" s="62">
        <v>2000</v>
      </c>
      <c r="H1153" s="131">
        <v>0</v>
      </c>
      <c r="I1153" s="131">
        <v>0</v>
      </c>
      <c r="J1153" s="131">
        <v>0</v>
      </c>
      <c r="K1153" s="131">
        <v>0</v>
      </c>
      <c r="L1153" s="131">
        <v>0</v>
      </c>
      <c r="M1153" s="131">
        <v>0</v>
      </c>
      <c r="N1153" s="131">
        <v>617.5</v>
      </c>
      <c r="O1153" s="131">
        <v>0</v>
      </c>
      <c r="P1153" s="131">
        <v>0</v>
      </c>
      <c r="Q1153" s="131">
        <v>0</v>
      </c>
      <c r="R1153" s="131">
        <v>0</v>
      </c>
      <c r="S1153" s="131">
        <v>0</v>
      </c>
      <c r="T1153" s="131">
        <v>0</v>
      </c>
      <c r="U1153" s="131">
        <v>0</v>
      </c>
      <c r="V1153" s="131">
        <v>0</v>
      </c>
      <c r="W1153" s="131">
        <v>0</v>
      </c>
      <c r="X1153" s="131">
        <v>368.8</v>
      </c>
      <c r="Y1153" s="131">
        <v>0</v>
      </c>
      <c r="Z1153" s="131">
        <v>0</v>
      </c>
      <c r="AA1153" s="131">
        <v>0</v>
      </c>
      <c r="AB1153" s="131">
        <v>0</v>
      </c>
      <c r="AC1153" s="131">
        <v>345.4</v>
      </c>
      <c r="AD1153" s="131">
        <v>0</v>
      </c>
      <c r="AE1153" s="131">
        <v>0</v>
      </c>
      <c r="AF1153" s="131">
        <v>0</v>
      </c>
      <c r="AG1153" s="131">
        <v>430.7</v>
      </c>
      <c r="AH1153" s="43">
        <v>1762.3999999999999</v>
      </c>
    </row>
    <row r="1154" spans="4:34">
      <c r="D1154" s="62">
        <v>1999</v>
      </c>
      <c r="E1154" s="62">
        <v>6</v>
      </c>
      <c r="F1154" s="62">
        <v>1999</v>
      </c>
      <c r="G1154" s="62">
        <v>2000</v>
      </c>
      <c r="H1154" s="131">
        <v>0</v>
      </c>
      <c r="I1154" s="131">
        <v>0</v>
      </c>
      <c r="J1154" s="131">
        <v>0</v>
      </c>
      <c r="K1154" s="131">
        <v>0</v>
      </c>
      <c r="L1154" s="131">
        <v>0</v>
      </c>
      <c r="M1154" s="131">
        <v>0</v>
      </c>
      <c r="N1154" s="131">
        <v>1048.3</v>
      </c>
      <c r="O1154" s="131">
        <v>0</v>
      </c>
      <c r="P1154" s="131">
        <v>0</v>
      </c>
      <c r="Q1154" s="131">
        <v>0</v>
      </c>
      <c r="R1154" s="131">
        <v>0</v>
      </c>
      <c r="S1154" s="131">
        <v>0</v>
      </c>
      <c r="T1154" s="131">
        <v>0</v>
      </c>
      <c r="U1154" s="131">
        <v>0</v>
      </c>
      <c r="V1154" s="131">
        <v>0</v>
      </c>
      <c r="W1154" s="131">
        <v>0</v>
      </c>
      <c r="X1154" s="131">
        <v>967.1</v>
      </c>
      <c r="Y1154" s="131">
        <v>0</v>
      </c>
      <c r="Z1154" s="131">
        <v>0</v>
      </c>
      <c r="AA1154" s="131">
        <v>0</v>
      </c>
      <c r="AB1154" s="131">
        <v>0</v>
      </c>
      <c r="AC1154" s="131">
        <v>701</v>
      </c>
      <c r="AD1154" s="131">
        <v>0</v>
      </c>
      <c r="AE1154" s="131">
        <v>0</v>
      </c>
      <c r="AF1154" s="131">
        <v>0</v>
      </c>
      <c r="AG1154" s="131">
        <v>0</v>
      </c>
      <c r="AH1154" s="43">
        <v>2716.4</v>
      </c>
    </row>
    <row r="1155" spans="4:34">
      <c r="D1155" s="62">
        <v>1999</v>
      </c>
      <c r="E1155" s="62">
        <v>7</v>
      </c>
      <c r="F1155" s="62">
        <v>2000</v>
      </c>
      <c r="G1155" s="62">
        <v>2000</v>
      </c>
      <c r="H1155" s="131">
        <v>0</v>
      </c>
      <c r="I1155" s="131">
        <v>0</v>
      </c>
      <c r="J1155" s="131">
        <v>0</v>
      </c>
      <c r="K1155" s="131">
        <v>0</v>
      </c>
      <c r="L1155" s="131">
        <v>0</v>
      </c>
      <c r="M1155" s="131">
        <v>0</v>
      </c>
      <c r="N1155" s="131">
        <v>609</v>
      </c>
      <c r="O1155" s="131">
        <v>0</v>
      </c>
      <c r="P1155" s="131">
        <v>0</v>
      </c>
      <c r="Q1155" s="131">
        <v>0</v>
      </c>
      <c r="R1155" s="131">
        <v>0</v>
      </c>
      <c r="S1155" s="131">
        <v>0</v>
      </c>
      <c r="T1155" s="131">
        <v>0</v>
      </c>
      <c r="U1155" s="131">
        <v>0</v>
      </c>
      <c r="V1155" s="131">
        <v>2582.9</v>
      </c>
      <c r="W1155" s="131">
        <v>0</v>
      </c>
      <c r="X1155" s="131">
        <v>0</v>
      </c>
      <c r="Y1155" s="131">
        <v>0</v>
      </c>
      <c r="Z1155" s="131">
        <v>0</v>
      </c>
      <c r="AA1155" s="131">
        <v>0</v>
      </c>
      <c r="AB1155" s="131">
        <v>0</v>
      </c>
      <c r="AC1155" s="131">
        <v>146.80000000000001</v>
      </c>
      <c r="AD1155" s="131">
        <v>0</v>
      </c>
      <c r="AE1155" s="131">
        <v>0</v>
      </c>
      <c r="AF1155" s="131">
        <v>0</v>
      </c>
      <c r="AG1155" s="131">
        <v>0</v>
      </c>
      <c r="AH1155" s="43">
        <v>3338.7000000000003</v>
      </c>
    </row>
    <row r="1156" spans="4:34">
      <c r="D1156" s="62">
        <v>1999</v>
      </c>
      <c r="E1156" s="62">
        <v>8</v>
      </c>
      <c r="F1156" s="62">
        <v>2000</v>
      </c>
      <c r="G1156" s="62">
        <v>2000</v>
      </c>
      <c r="H1156" s="131">
        <v>0</v>
      </c>
      <c r="I1156" s="131">
        <v>0</v>
      </c>
      <c r="J1156" s="131">
        <v>0</v>
      </c>
      <c r="K1156" s="131">
        <v>0</v>
      </c>
      <c r="L1156" s="131">
        <v>0</v>
      </c>
      <c r="M1156" s="131">
        <v>0</v>
      </c>
      <c r="N1156" s="131">
        <v>1560.2</v>
      </c>
      <c r="O1156" s="131">
        <v>0</v>
      </c>
      <c r="P1156" s="131">
        <v>0</v>
      </c>
      <c r="Q1156" s="131">
        <v>0</v>
      </c>
      <c r="R1156" s="131">
        <v>0</v>
      </c>
      <c r="S1156" s="131">
        <v>0</v>
      </c>
      <c r="T1156" s="131">
        <v>0</v>
      </c>
      <c r="U1156" s="131">
        <v>0</v>
      </c>
      <c r="V1156" s="131">
        <v>3126.5</v>
      </c>
      <c r="W1156" s="131">
        <v>0</v>
      </c>
      <c r="X1156" s="131">
        <v>0</v>
      </c>
      <c r="Y1156" s="131">
        <v>0</v>
      </c>
      <c r="Z1156" s="131">
        <v>0</v>
      </c>
      <c r="AA1156" s="131">
        <v>0</v>
      </c>
      <c r="AB1156" s="131">
        <v>0</v>
      </c>
      <c r="AC1156" s="131">
        <v>0</v>
      </c>
      <c r="AD1156" s="131">
        <v>0</v>
      </c>
      <c r="AE1156" s="131">
        <v>0</v>
      </c>
      <c r="AF1156" s="131">
        <v>0</v>
      </c>
      <c r="AG1156" s="131">
        <v>0</v>
      </c>
      <c r="AH1156" s="43">
        <v>4686.7</v>
      </c>
    </row>
    <row r="1157" spans="4:34">
      <c r="D1157" s="62">
        <v>1999</v>
      </c>
      <c r="E1157" s="62">
        <v>9</v>
      </c>
      <c r="F1157" s="62">
        <v>2000</v>
      </c>
      <c r="G1157" s="62">
        <v>2000</v>
      </c>
      <c r="H1157" s="131">
        <v>0</v>
      </c>
      <c r="I1157" s="131">
        <v>0</v>
      </c>
      <c r="J1157" s="131">
        <v>0</v>
      </c>
      <c r="K1157" s="131">
        <v>0</v>
      </c>
      <c r="L1157" s="131">
        <v>0</v>
      </c>
      <c r="M1157" s="131">
        <v>0</v>
      </c>
      <c r="N1157" s="131">
        <v>1786.1</v>
      </c>
      <c r="O1157" s="131">
        <v>0</v>
      </c>
      <c r="P1157" s="131">
        <v>0</v>
      </c>
      <c r="Q1157" s="131">
        <v>0</v>
      </c>
      <c r="R1157" s="131">
        <v>0</v>
      </c>
      <c r="S1157" s="131">
        <v>0</v>
      </c>
      <c r="T1157" s="131">
        <v>0</v>
      </c>
      <c r="U1157" s="131">
        <v>0</v>
      </c>
      <c r="V1157" s="131">
        <v>3034.5</v>
      </c>
      <c r="W1157" s="131">
        <v>0</v>
      </c>
      <c r="X1157" s="131">
        <v>0</v>
      </c>
      <c r="Y1157" s="131">
        <v>0</v>
      </c>
      <c r="Z1157" s="131">
        <v>0</v>
      </c>
      <c r="AA1157" s="131">
        <v>0</v>
      </c>
      <c r="AB1157" s="131">
        <v>0</v>
      </c>
      <c r="AC1157" s="131">
        <v>0</v>
      </c>
      <c r="AD1157" s="131">
        <v>0</v>
      </c>
      <c r="AE1157" s="131">
        <v>0</v>
      </c>
      <c r="AF1157" s="131">
        <v>0</v>
      </c>
      <c r="AG1157" s="131">
        <v>0</v>
      </c>
      <c r="AH1157" s="43">
        <v>4820.6000000000004</v>
      </c>
    </row>
    <row r="1158" spans="4:34">
      <c r="D1158" s="62">
        <v>1999</v>
      </c>
      <c r="E1158" s="62">
        <v>10</v>
      </c>
      <c r="F1158" s="62">
        <v>2000</v>
      </c>
      <c r="G1158" s="62">
        <v>2000</v>
      </c>
      <c r="H1158" s="131">
        <v>0</v>
      </c>
      <c r="I1158" s="131">
        <v>0</v>
      </c>
      <c r="J1158" s="131">
        <v>0</v>
      </c>
      <c r="K1158" s="131">
        <v>0</v>
      </c>
      <c r="L1158" s="131">
        <v>0</v>
      </c>
      <c r="M1158" s="131">
        <v>0</v>
      </c>
      <c r="N1158" s="131">
        <v>211.2</v>
      </c>
      <c r="O1158" s="131">
        <v>0</v>
      </c>
      <c r="P1158" s="131">
        <v>0</v>
      </c>
      <c r="Q1158" s="131">
        <v>0</v>
      </c>
      <c r="R1158" s="131">
        <v>0</v>
      </c>
      <c r="S1158" s="131">
        <v>0</v>
      </c>
      <c r="T1158" s="131">
        <v>0</v>
      </c>
      <c r="U1158" s="131">
        <v>0</v>
      </c>
      <c r="V1158" s="131">
        <v>7127</v>
      </c>
      <c r="W1158" s="131">
        <v>0</v>
      </c>
      <c r="X1158" s="131">
        <v>0</v>
      </c>
      <c r="Y1158" s="131">
        <v>0</v>
      </c>
      <c r="Z1158" s="131">
        <v>0</v>
      </c>
      <c r="AA1158" s="131">
        <v>0</v>
      </c>
      <c r="AB1158" s="131">
        <v>0</v>
      </c>
      <c r="AC1158" s="131">
        <v>0</v>
      </c>
      <c r="AD1158" s="131">
        <v>0</v>
      </c>
      <c r="AE1158" s="131">
        <v>0</v>
      </c>
      <c r="AF1158" s="131">
        <v>0</v>
      </c>
      <c r="AG1158" s="131">
        <v>0</v>
      </c>
      <c r="AH1158" s="43">
        <v>7338.2</v>
      </c>
    </row>
    <row r="1159" spans="4:34">
      <c r="D1159" s="62">
        <v>1999</v>
      </c>
      <c r="E1159" s="62">
        <v>11</v>
      </c>
      <c r="F1159" s="62">
        <v>2000</v>
      </c>
      <c r="G1159" s="62">
        <v>2000</v>
      </c>
      <c r="H1159" s="131">
        <v>0</v>
      </c>
      <c r="I1159" s="131">
        <v>0</v>
      </c>
      <c r="J1159" s="131">
        <v>0</v>
      </c>
      <c r="K1159" s="131">
        <v>0</v>
      </c>
      <c r="L1159" s="131">
        <v>393.4</v>
      </c>
      <c r="M1159" s="131">
        <v>0</v>
      </c>
      <c r="N1159" s="131">
        <v>1369.6</v>
      </c>
      <c r="O1159" s="131">
        <v>0</v>
      </c>
      <c r="P1159" s="131">
        <v>0</v>
      </c>
      <c r="Q1159" s="131">
        <v>0</v>
      </c>
      <c r="R1159" s="131">
        <v>29</v>
      </c>
      <c r="S1159" s="131">
        <v>0</v>
      </c>
      <c r="T1159" s="131">
        <v>0</v>
      </c>
      <c r="U1159" s="131">
        <v>0</v>
      </c>
      <c r="V1159" s="131">
        <v>0</v>
      </c>
      <c r="W1159" s="131">
        <v>0</v>
      </c>
      <c r="X1159" s="131">
        <v>0</v>
      </c>
      <c r="Y1159" s="131">
        <v>0</v>
      </c>
      <c r="Z1159" s="131">
        <v>0</v>
      </c>
      <c r="AA1159" s="131">
        <v>0</v>
      </c>
      <c r="AB1159" s="131">
        <v>0</v>
      </c>
      <c r="AC1159" s="131">
        <v>30.2</v>
      </c>
      <c r="AD1159" s="131">
        <v>0</v>
      </c>
      <c r="AE1159" s="131">
        <v>0</v>
      </c>
      <c r="AF1159" s="131">
        <v>0</v>
      </c>
      <c r="AG1159" s="131">
        <v>0</v>
      </c>
      <c r="AH1159" s="43">
        <v>1822.2</v>
      </c>
    </row>
    <row r="1160" spans="4:34">
      <c r="D1160" s="62">
        <v>1999</v>
      </c>
      <c r="E1160" s="62">
        <v>12</v>
      </c>
      <c r="F1160" s="62">
        <v>2000</v>
      </c>
      <c r="G1160" s="62">
        <v>2000</v>
      </c>
      <c r="H1160" s="131">
        <v>0</v>
      </c>
      <c r="I1160" s="131">
        <v>0</v>
      </c>
      <c r="J1160" s="131">
        <v>0</v>
      </c>
      <c r="K1160" s="131">
        <v>0</v>
      </c>
      <c r="L1160" s="131">
        <v>8238.9</v>
      </c>
      <c r="M1160" s="131">
        <v>0</v>
      </c>
      <c r="N1160" s="131">
        <v>1852.1</v>
      </c>
      <c r="O1160" s="131">
        <v>0</v>
      </c>
      <c r="P1160" s="131">
        <v>0</v>
      </c>
      <c r="Q1160" s="131">
        <v>0</v>
      </c>
      <c r="R1160" s="131">
        <v>640.5</v>
      </c>
      <c r="S1160" s="131">
        <v>0</v>
      </c>
      <c r="T1160" s="131">
        <v>0</v>
      </c>
      <c r="U1160" s="131">
        <v>0</v>
      </c>
      <c r="V1160" s="131">
        <v>3028.6</v>
      </c>
      <c r="W1160" s="131">
        <v>0</v>
      </c>
      <c r="X1160" s="131">
        <v>0</v>
      </c>
      <c r="Y1160" s="131">
        <v>0</v>
      </c>
      <c r="Z1160" s="131">
        <v>0</v>
      </c>
      <c r="AA1160" s="131">
        <v>0</v>
      </c>
      <c r="AB1160" s="131">
        <v>0</v>
      </c>
      <c r="AC1160" s="131">
        <v>673.7</v>
      </c>
      <c r="AD1160" s="131">
        <v>0</v>
      </c>
      <c r="AE1160" s="131">
        <v>0</v>
      </c>
      <c r="AF1160" s="131">
        <v>0</v>
      </c>
      <c r="AG1160" s="131">
        <v>0</v>
      </c>
      <c r="AH1160" s="43">
        <v>14433.800000000001</v>
      </c>
    </row>
    <row r="1161" spans="4:34">
      <c r="D1161" s="62">
        <v>2000</v>
      </c>
      <c r="E1161" s="62">
        <v>1</v>
      </c>
      <c r="F1161" s="62">
        <v>2000</v>
      </c>
      <c r="G1161" s="62">
        <v>2000</v>
      </c>
      <c r="H1161" s="131">
        <v>0</v>
      </c>
      <c r="I1161" s="131">
        <v>0</v>
      </c>
      <c r="J1161" s="131">
        <v>0</v>
      </c>
      <c r="K1161" s="131">
        <v>0</v>
      </c>
      <c r="L1161" s="131">
        <v>12061.6</v>
      </c>
      <c r="M1161" s="131">
        <v>0</v>
      </c>
      <c r="N1161" s="131">
        <v>1862.6</v>
      </c>
      <c r="O1161" s="131">
        <v>0</v>
      </c>
      <c r="P1161" s="131">
        <v>0</v>
      </c>
      <c r="Q1161" s="131">
        <v>0</v>
      </c>
      <c r="R1161" s="131">
        <v>1006</v>
      </c>
      <c r="S1161" s="131">
        <v>0</v>
      </c>
      <c r="T1161" s="131">
        <v>0</v>
      </c>
      <c r="U1161" s="131">
        <v>0</v>
      </c>
      <c r="V1161" s="131">
        <v>3772.5</v>
      </c>
      <c r="W1161" s="131">
        <v>0</v>
      </c>
      <c r="X1161" s="131">
        <v>0</v>
      </c>
      <c r="Y1161" s="131">
        <v>0</v>
      </c>
      <c r="Z1161" s="131">
        <v>0</v>
      </c>
      <c r="AA1161" s="131">
        <v>0</v>
      </c>
      <c r="AB1161" s="131">
        <v>0</v>
      </c>
      <c r="AC1161" s="131">
        <v>517.29999999999995</v>
      </c>
      <c r="AD1161" s="131">
        <v>0</v>
      </c>
      <c r="AE1161" s="131">
        <v>3466.8</v>
      </c>
      <c r="AF1161" s="131">
        <v>0</v>
      </c>
      <c r="AG1161" s="131">
        <v>0</v>
      </c>
      <c r="AH1161" s="43">
        <v>22686.799999999999</v>
      </c>
    </row>
    <row r="1162" spans="4:34">
      <c r="D1162" s="62">
        <v>2000</v>
      </c>
      <c r="E1162" s="62">
        <v>2</v>
      </c>
      <c r="F1162" s="62">
        <v>2000</v>
      </c>
      <c r="G1162" s="62">
        <v>2000</v>
      </c>
      <c r="H1162" s="131">
        <v>0</v>
      </c>
      <c r="I1162" s="131">
        <v>0</v>
      </c>
      <c r="J1162" s="131">
        <v>0</v>
      </c>
      <c r="K1162" s="131">
        <v>0</v>
      </c>
      <c r="L1162" s="131">
        <v>4767.8999999999996</v>
      </c>
      <c r="M1162" s="131">
        <v>0</v>
      </c>
      <c r="N1162" s="131">
        <v>1830.7</v>
      </c>
      <c r="O1162" s="131">
        <v>0</v>
      </c>
      <c r="P1162" s="131">
        <v>0</v>
      </c>
      <c r="Q1162" s="131">
        <v>0</v>
      </c>
      <c r="R1162" s="131">
        <v>678</v>
      </c>
      <c r="S1162" s="131">
        <v>0</v>
      </c>
      <c r="T1162" s="131">
        <v>0</v>
      </c>
      <c r="U1162" s="131">
        <v>0</v>
      </c>
      <c r="V1162" s="131">
        <v>2037.6</v>
      </c>
      <c r="W1162" s="131">
        <v>0</v>
      </c>
      <c r="X1162" s="131">
        <v>0</v>
      </c>
      <c r="Y1162" s="131">
        <v>0</v>
      </c>
      <c r="Z1162" s="131">
        <v>0</v>
      </c>
      <c r="AA1162" s="131">
        <v>0</v>
      </c>
      <c r="AB1162" s="131">
        <v>0</v>
      </c>
      <c r="AC1162" s="131">
        <v>405.1</v>
      </c>
      <c r="AD1162" s="131">
        <v>0</v>
      </c>
      <c r="AE1162" s="131">
        <v>4904.6000000000004</v>
      </c>
      <c r="AF1162" s="131">
        <v>0</v>
      </c>
      <c r="AG1162" s="131">
        <v>0</v>
      </c>
      <c r="AH1162" s="43">
        <v>14623.9</v>
      </c>
    </row>
    <row r="1163" spans="4:34">
      <c r="D1163" s="62">
        <v>2000</v>
      </c>
      <c r="E1163" s="62">
        <v>3</v>
      </c>
      <c r="F1163" s="62">
        <v>2000</v>
      </c>
      <c r="G1163" s="62">
        <v>2000</v>
      </c>
      <c r="H1163" s="131">
        <v>0</v>
      </c>
      <c r="I1163" s="131">
        <v>0</v>
      </c>
      <c r="J1163" s="131">
        <v>0</v>
      </c>
      <c r="K1163" s="131">
        <v>0</v>
      </c>
      <c r="L1163" s="131">
        <v>4575.3</v>
      </c>
      <c r="M1163" s="131">
        <v>0</v>
      </c>
      <c r="N1163" s="131">
        <v>1855.7</v>
      </c>
      <c r="O1163" s="131">
        <v>0</v>
      </c>
      <c r="P1163" s="131">
        <v>0</v>
      </c>
      <c r="Q1163" s="131">
        <v>0</v>
      </c>
      <c r="R1163" s="131">
        <v>535.9</v>
      </c>
      <c r="S1163" s="131">
        <v>0</v>
      </c>
      <c r="T1163" s="131">
        <v>0</v>
      </c>
      <c r="U1163" s="131">
        <v>0</v>
      </c>
      <c r="V1163" s="131">
        <v>0</v>
      </c>
      <c r="W1163" s="131">
        <v>0</v>
      </c>
      <c r="X1163" s="131">
        <v>0</v>
      </c>
      <c r="Y1163" s="131">
        <v>0</v>
      </c>
      <c r="Z1163" s="131">
        <v>0</v>
      </c>
      <c r="AA1163" s="131">
        <v>0</v>
      </c>
      <c r="AB1163" s="131">
        <v>0</v>
      </c>
      <c r="AC1163" s="131">
        <v>612.1</v>
      </c>
      <c r="AD1163" s="131">
        <v>0</v>
      </c>
      <c r="AE1163" s="131">
        <v>5274.2</v>
      </c>
      <c r="AF1163" s="131">
        <v>0</v>
      </c>
      <c r="AG1163" s="131">
        <v>0</v>
      </c>
      <c r="AH1163" s="43">
        <v>12853.2</v>
      </c>
    </row>
    <row r="1164" spans="4:34">
      <c r="D1164" s="62">
        <v>2000</v>
      </c>
      <c r="E1164" s="62">
        <v>4</v>
      </c>
      <c r="F1164" s="62">
        <v>2000</v>
      </c>
      <c r="G1164" s="62">
        <v>2000</v>
      </c>
      <c r="H1164" s="131">
        <v>0</v>
      </c>
      <c r="I1164" s="131">
        <v>0</v>
      </c>
      <c r="J1164" s="131">
        <v>0</v>
      </c>
      <c r="K1164" s="131">
        <v>0</v>
      </c>
      <c r="L1164" s="131">
        <v>0</v>
      </c>
      <c r="M1164" s="131">
        <v>0</v>
      </c>
      <c r="N1164" s="131">
        <v>1794.4</v>
      </c>
      <c r="O1164" s="131">
        <v>0</v>
      </c>
      <c r="P1164" s="131">
        <v>0</v>
      </c>
      <c r="Q1164" s="131">
        <v>0</v>
      </c>
      <c r="R1164" s="131">
        <v>994.9</v>
      </c>
      <c r="S1164" s="131">
        <v>0</v>
      </c>
      <c r="T1164" s="131">
        <v>0</v>
      </c>
      <c r="U1164" s="131">
        <v>0</v>
      </c>
      <c r="V1164" s="131">
        <v>0</v>
      </c>
      <c r="W1164" s="131">
        <v>0</v>
      </c>
      <c r="X1164" s="131">
        <v>0</v>
      </c>
      <c r="Y1164" s="131">
        <v>0</v>
      </c>
      <c r="Z1164" s="131">
        <v>0</v>
      </c>
      <c r="AA1164" s="131">
        <v>0</v>
      </c>
      <c r="AB1164" s="131">
        <v>0</v>
      </c>
      <c r="AC1164" s="131">
        <v>2033.4</v>
      </c>
      <c r="AD1164" s="131">
        <v>0</v>
      </c>
      <c r="AE1164" s="131">
        <v>0</v>
      </c>
      <c r="AF1164" s="131">
        <v>0</v>
      </c>
      <c r="AG1164" s="131">
        <v>0</v>
      </c>
      <c r="AH1164" s="43">
        <v>4822.7000000000007</v>
      </c>
    </row>
    <row r="1165" spans="4:34">
      <c r="D1165" s="62">
        <v>2000</v>
      </c>
      <c r="E1165" s="62">
        <v>5</v>
      </c>
      <c r="F1165" s="62">
        <v>2000</v>
      </c>
      <c r="G1165" s="62">
        <v>2001</v>
      </c>
      <c r="H1165" s="131">
        <v>0</v>
      </c>
      <c r="I1165" s="131">
        <v>0</v>
      </c>
      <c r="J1165" s="131">
        <v>0</v>
      </c>
      <c r="K1165" s="131">
        <v>0</v>
      </c>
      <c r="L1165" s="131">
        <v>8560.6</v>
      </c>
      <c r="M1165" s="131">
        <v>0</v>
      </c>
      <c r="N1165" s="131">
        <v>1855.1</v>
      </c>
      <c r="O1165" s="131">
        <v>0</v>
      </c>
      <c r="P1165" s="131">
        <v>0</v>
      </c>
      <c r="Q1165" s="131">
        <v>0</v>
      </c>
      <c r="R1165" s="131">
        <v>642.5</v>
      </c>
      <c r="S1165" s="131">
        <v>0</v>
      </c>
      <c r="T1165" s="131">
        <v>0</v>
      </c>
      <c r="U1165" s="131">
        <v>0</v>
      </c>
      <c r="V1165" s="131">
        <v>2172.6</v>
      </c>
      <c r="W1165" s="131">
        <v>0</v>
      </c>
      <c r="X1165" s="131">
        <v>0</v>
      </c>
      <c r="Y1165" s="131">
        <v>0</v>
      </c>
      <c r="Z1165" s="131">
        <v>0</v>
      </c>
      <c r="AA1165" s="131">
        <v>0</v>
      </c>
      <c r="AB1165" s="131">
        <v>0</v>
      </c>
      <c r="AC1165" s="131">
        <v>0</v>
      </c>
      <c r="AD1165" s="131">
        <v>0</v>
      </c>
      <c r="AE1165" s="131">
        <v>0</v>
      </c>
      <c r="AF1165" s="131">
        <v>0</v>
      </c>
      <c r="AG1165" s="131">
        <v>0</v>
      </c>
      <c r="AH1165" s="43">
        <v>13230.800000000001</v>
      </c>
    </row>
    <row r="1166" spans="4:34">
      <c r="D1166" s="62">
        <v>2000</v>
      </c>
      <c r="E1166" s="62">
        <v>6</v>
      </c>
      <c r="F1166" s="62">
        <v>2000</v>
      </c>
      <c r="G1166" s="62">
        <v>2001</v>
      </c>
      <c r="H1166" s="131">
        <v>0</v>
      </c>
      <c r="I1166" s="131">
        <v>0</v>
      </c>
      <c r="J1166" s="131">
        <v>0</v>
      </c>
      <c r="K1166" s="131">
        <v>0</v>
      </c>
      <c r="L1166" s="131">
        <v>6439.4</v>
      </c>
      <c r="M1166" s="131">
        <v>0</v>
      </c>
      <c r="N1166" s="131">
        <v>1794.2</v>
      </c>
      <c r="O1166" s="131">
        <v>0</v>
      </c>
      <c r="P1166" s="131">
        <v>0</v>
      </c>
      <c r="Q1166" s="131">
        <v>0</v>
      </c>
      <c r="R1166" s="131">
        <v>0</v>
      </c>
      <c r="S1166" s="131">
        <v>0</v>
      </c>
      <c r="T1166" s="131">
        <v>0</v>
      </c>
      <c r="U1166" s="131">
        <v>0</v>
      </c>
      <c r="V1166" s="131">
        <v>4087.2</v>
      </c>
      <c r="W1166" s="131">
        <v>0</v>
      </c>
      <c r="X1166" s="131">
        <v>0</v>
      </c>
      <c r="Y1166" s="131">
        <v>0</v>
      </c>
      <c r="Z1166" s="131">
        <v>0</v>
      </c>
      <c r="AA1166" s="131">
        <v>0</v>
      </c>
      <c r="AB1166" s="131">
        <v>0</v>
      </c>
      <c r="AC1166" s="131">
        <v>0</v>
      </c>
      <c r="AD1166" s="131">
        <v>0</v>
      </c>
      <c r="AE1166" s="131">
        <v>0</v>
      </c>
      <c r="AF1166" s="131">
        <v>0</v>
      </c>
      <c r="AG1166" s="131">
        <v>0</v>
      </c>
      <c r="AH1166" s="43">
        <v>12320.8</v>
      </c>
    </row>
    <row r="1167" spans="4:34">
      <c r="D1167" s="62">
        <v>2000</v>
      </c>
      <c r="E1167" s="62">
        <v>7</v>
      </c>
      <c r="F1167" s="62">
        <v>2001</v>
      </c>
      <c r="G1167" s="62">
        <v>2001</v>
      </c>
      <c r="H1167" s="131">
        <v>0</v>
      </c>
      <c r="I1167" s="131">
        <v>0</v>
      </c>
      <c r="J1167" s="131">
        <v>0</v>
      </c>
      <c r="K1167" s="131">
        <v>0</v>
      </c>
      <c r="L1167" s="131">
        <v>0</v>
      </c>
      <c r="M1167" s="131">
        <v>0</v>
      </c>
      <c r="N1167" s="131">
        <v>1722</v>
      </c>
      <c r="O1167" s="131">
        <v>0</v>
      </c>
      <c r="P1167" s="131">
        <v>0</v>
      </c>
      <c r="Q1167" s="131">
        <v>0</v>
      </c>
      <c r="R1167" s="131">
        <v>0</v>
      </c>
      <c r="S1167" s="131">
        <v>0</v>
      </c>
      <c r="T1167" s="131">
        <v>0</v>
      </c>
      <c r="U1167" s="131">
        <v>0</v>
      </c>
      <c r="V1167" s="131">
        <v>8198.7000000000007</v>
      </c>
      <c r="W1167" s="131">
        <v>0</v>
      </c>
      <c r="X1167" s="131">
        <v>0</v>
      </c>
      <c r="Y1167" s="131">
        <v>0</v>
      </c>
      <c r="Z1167" s="131">
        <v>0</v>
      </c>
      <c r="AA1167" s="131">
        <v>0</v>
      </c>
      <c r="AB1167" s="131">
        <v>0</v>
      </c>
      <c r="AC1167" s="131">
        <v>0</v>
      </c>
      <c r="AD1167" s="131">
        <v>0</v>
      </c>
      <c r="AE1167" s="131">
        <v>0</v>
      </c>
      <c r="AF1167" s="131">
        <v>0</v>
      </c>
      <c r="AG1167" s="131">
        <v>0</v>
      </c>
      <c r="AH1167" s="43">
        <v>9920.7000000000007</v>
      </c>
    </row>
    <row r="1168" spans="4:34">
      <c r="D1168" s="62">
        <v>2000</v>
      </c>
      <c r="E1168" s="62">
        <v>8</v>
      </c>
      <c r="F1168" s="62">
        <v>2001</v>
      </c>
      <c r="G1168" s="62">
        <v>2001</v>
      </c>
      <c r="H1168" s="131">
        <v>0</v>
      </c>
      <c r="I1168" s="131">
        <v>0</v>
      </c>
      <c r="J1168" s="131">
        <v>0</v>
      </c>
      <c r="K1168" s="131">
        <v>0</v>
      </c>
      <c r="L1168" s="131">
        <v>0</v>
      </c>
      <c r="M1168" s="131">
        <v>0</v>
      </c>
      <c r="N1168" s="131">
        <v>1856.2</v>
      </c>
      <c r="O1168" s="131">
        <v>0</v>
      </c>
      <c r="P1168" s="131">
        <v>0</v>
      </c>
      <c r="Q1168" s="131">
        <v>0</v>
      </c>
      <c r="R1168" s="131">
        <v>0</v>
      </c>
      <c r="S1168" s="131">
        <v>0</v>
      </c>
      <c r="T1168" s="131">
        <v>0</v>
      </c>
      <c r="U1168" s="131">
        <v>0</v>
      </c>
      <c r="V1168" s="131">
        <v>10666.6</v>
      </c>
      <c r="W1168" s="131">
        <v>0</v>
      </c>
      <c r="X1168" s="131">
        <v>0</v>
      </c>
      <c r="Y1168" s="131">
        <v>0</v>
      </c>
      <c r="Z1168" s="131">
        <v>0</v>
      </c>
      <c r="AA1168" s="131">
        <v>0</v>
      </c>
      <c r="AB1168" s="131">
        <v>0</v>
      </c>
      <c r="AC1168" s="131">
        <v>0</v>
      </c>
      <c r="AD1168" s="131">
        <v>0</v>
      </c>
      <c r="AE1168" s="131">
        <v>0</v>
      </c>
      <c r="AF1168" s="131">
        <v>0</v>
      </c>
      <c r="AG1168" s="131">
        <v>0</v>
      </c>
      <c r="AH1168" s="43">
        <v>12522.800000000001</v>
      </c>
    </row>
    <row r="1169" spans="4:34">
      <c r="D1169" s="62">
        <v>2000</v>
      </c>
      <c r="E1169" s="62">
        <v>9</v>
      </c>
      <c r="F1169" s="62">
        <v>2001</v>
      </c>
      <c r="G1169" s="62">
        <v>2001</v>
      </c>
      <c r="H1169" s="131">
        <v>0</v>
      </c>
      <c r="I1169" s="131">
        <v>0</v>
      </c>
      <c r="J1169" s="131">
        <v>0</v>
      </c>
      <c r="K1169" s="131">
        <v>0</v>
      </c>
      <c r="L1169" s="131">
        <v>0</v>
      </c>
      <c r="M1169" s="131">
        <v>0</v>
      </c>
      <c r="N1169" s="131">
        <v>1796</v>
      </c>
      <c r="O1169" s="131">
        <v>0</v>
      </c>
      <c r="P1169" s="131">
        <v>0</v>
      </c>
      <c r="Q1169" s="131">
        <v>0</v>
      </c>
      <c r="R1169" s="131">
        <v>7.7</v>
      </c>
      <c r="S1169" s="131">
        <v>0</v>
      </c>
      <c r="T1169" s="131">
        <v>0</v>
      </c>
      <c r="U1169" s="131">
        <v>0</v>
      </c>
      <c r="V1169" s="131">
        <v>10477.700000000001</v>
      </c>
      <c r="W1169" s="131">
        <v>0</v>
      </c>
      <c r="X1169" s="131">
        <v>0</v>
      </c>
      <c r="Y1169" s="131">
        <v>0</v>
      </c>
      <c r="Z1169" s="131">
        <v>0</v>
      </c>
      <c r="AA1169" s="131">
        <v>0</v>
      </c>
      <c r="AB1169" s="131">
        <v>0</v>
      </c>
      <c r="AC1169" s="131">
        <v>0</v>
      </c>
      <c r="AD1169" s="131">
        <v>0</v>
      </c>
      <c r="AE1169" s="131">
        <v>0</v>
      </c>
      <c r="AF1169" s="131">
        <v>0</v>
      </c>
      <c r="AG1169" s="131">
        <v>0</v>
      </c>
      <c r="AH1169" s="43">
        <v>12281.400000000001</v>
      </c>
    </row>
    <row r="1170" spans="4:34">
      <c r="D1170" s="62">
        <v>2000</v>
      </c>
      <c r="E1170" s="62">
        <v>10</v>
      </c>
      <c r="F1170" s="62">
        <v>2001</v>
      </c>
      <c r="G1170" s="62">
        <v>2001</v>
      </c>
      <c r="H1170" s="131">
        <v>0</v>
      </c>
      <c r="I1170" s="131">
        <v>0</v>
      </c>
      <c r="J1170" s="131">
        <v>0</v>
      </c>
      <c r="K1170" s="131">
        <v>0</v>
      </c>
      <c r="L1170" s="131">
        <v>0</v>
      </c>
      <c r="M1170" s="131">
        <v>0</v>
      </c>
      <c r="N1170" s="131">
        <v>1852.5</v>
      </c>
      <c r="O1170" s="131">
        <v>0</v>
      </c>
      <c r="P1170" s="131">
        <v>0</v>
      </c>
      <c r="Q1170" s="131">
        <v>0</v>
      </c>
      <c r="R1170" s="131">
        <v>441.2</v>
      </c>
      <c r="S1170" s="131">
        <v>0</v>
      </c>
      <c r="T1170" s="131">
        <v>0</v>
      </c>
      <c r="U1170" s="131">
        <v>0</v>
      </c>
      <c r="V1170" s="131">
        <v>12797.9</v>
      </c>
      <c r="W1170" s="131">
        <v>0</v>
      </c>
      <c r="X1170" s="131">
        <v>0</v>
      </c>
      <c r="Y1170" s="131">
        <v>0</v>
      </c>
      <c r="Z1170" s="131">
        <v>0</v>
      </c>
      <c r="AA1170" s="131">
        <v>0</v>
      </c>
      <c r="AB1170" s="131">
        <v>0</v>
      </c>
      <c r="AC1170" s="131">
        <v>255.9</v>
      </c>
      <c r="AD1170" s="131">
        <v>0</v>
      </c>
      <c r="AE1170" s="131">
        <v>0</v>
      </c>
      <c r="AF1170" s="131">
        <v>0</v>
      </c>
      <c r="AG1170" s="131">
        <v>0</v>
      </c>
      <c r="AH1170" s="43">
        <v>15347.499999999998</v>
      </c>
    </row>
    <row r="1171" spans="4:34">
      <c r="D1171" s="62">
        <v>2000</v>
      </c>
      <c r="E1171" s="62">
        <v>11</v>
      </c>
      <c r="F1171" s="62">
        <v>2001</v>
      </c>
      <c r="G1171" s="62">
        <v>2001</v>
      </c>
      <c r="H1171" s="131">
        <v>0</v>
      </c>
      <c r="I1171" s="131">
        <v>0</v>
      </c>
      <c r="J1171" s="131">
        <v>0</v>
      </c>
      <c r="K1171" s="131">
        <v>0</v>
      </c>
      <c r="L1171" s="131">
        <v>6826.3</v>
      </c>
      <c r="M1171" s="131">
        <v>0</v>
      </c>
      <c r="N1171" s="131">
        <v>1471.4</v>
      </c>
      <c r="O1171" s="131">
        <v>0</v>
      </c>
      <c r="P1171" s="131">
        <v>0</v>
      </c>
      <c r="Q1171" s="131">
        <v>0</v>
      </c>
      <c r="R1171" s="131">
        <v>2615.1999999999998</v>
      </c>
      <c r="S1171" s="131">
        <v>0</v>
      </c>
      <c r="T1171" s="131">
        <v>0</v>
      </c>
      <c r="U1171" s="131">
        <v>0</v>
      </c>
      <c r="V1171" s="131">
        <v>6424.4</v>
      </c>
      <c r="W1171" s="131">
        <v>0</v>
      </c>
      <c r="X1171" s="131">
        <v>0</v>
      </c>
      <c r="Y1171" s="131">
        <v>0</v>
      </c>
      <c r="Z1171" s="131">
        <v>0</v>
      </c>
      <c r="AA1171" s="131">
        <v>0</v>
      </c>
      <c r="AB1171" s="131">
        <v>0</v>
      </c>
      <c r="AC1171" s="131">
        <v>1266.2</v>
      </c>
      <c r="AD1171" s="131">
        <v>0</v>
      </c>
      <c r="AE1171" s="131">
        <v>0</v>
      </c>
      <c r="AF1171" s="131">
        <v>0</v>
      </c>
      <c r="AG1171" s="131">
        <v>0</v>
      </c>
      <c r="AH1171" s="43">
        <v>18603.500000000004</v>
      </c>
    </row>
    <row r="1172" spans="4:34">
      <c r="D1172" s="62">
        <v>2000</v>
      </c>
      <c r="E1172" s="62">
        <v>12</v>
      </c>
      <c r="F1172" s="62">
        <v>2001</v>
      </c>
      <c r="G1172" s="62">
        <v>2001</v>
      </c>
      <c r="H1172" s="131">
        <v>0</v>
      </c>
      <c r="I1172" s="131">
        <v>0</v>
      </c>
      <c r="J1172" s="131">
        <v>0</v>
      </c>
      <c r="K1172" s="131">
        <v>0</v>
      </c>
      <c r="L1172" s="131">
        <v>8981.6</v>
      </c>
      <c r="M1172" s="131">
        <v>0</v>
      </c>
      <c r="N1172" s="131">
        <v>1515.5</v>
      </c>
      <c r="O1172" s="131">
        <v>0</v>
      </c>
      <c r="P1172" s="131">
        <v>0</v>
      </c>
      <c r="Q1172" s="131">
        <v>0</v>
      </c>
      <c r="R1172" s="131">
        <v>2609.1</v>
      </c>
      <c r="S1172" s="131">
        <v>0</v>
      </c>
      <c r="T1172" s="131">
        <v>0</v>
      </c>
      <c r="U1172" s="131">
        <v>0</v>
      </c>
      <c r="V1172" s="131">
        <v>1978.9</v>
      </c>
      <c r="W1172" s="131">
        <v>0</v>
      </c>
      <c r="X1172" s="131">
        <v>243.1</v>
      </c>
      <c r="Y1172" s="131">
        <v>0</v>
      </c>
      <c r="Z1172" s="131">
        <v>0</v>
      </c>
      <c r="AA1172" s="131">
        <v>0</v>
      </c>
      <c r="AB1172" s="131">
        <v>0</v>
      </c>
      <c r="AC1172" s="131">
        <v>3733.3</v>
      </c>
      <c r="AD1172" s="131">
        <v>0</v>
      </c>
      <c r="AE1172" s="131">
        <v>9478.6</v>
      </c>
      <c r="AF1172" s="131">
        <v>0</v>
      </c>
      <c r="AG1172" s="131">
        <v>0</v>
      </c>
      <c r="AH1172" s="43">
        <v>28540.1</v>
      </c>
    </row>
    <row r="1173" spans="4:34">
      <c r="D1173" s="62">
        <v>2001</v>
      </c>
      <c r="E1173" s="62">
        <v>1</v>
      </c>
      <c r="F1173" s="62">
        <v>2001</v>
      </c>
      <c r="G1173" s="62">
        <v>2001</v>
      </c>
      <c r="H1173" s="131">
        <v>0</v>
      </c>
      <c r="I1173" s="131">
        <v>0</v>
      </c>
      <c r="J1173" s="131">
        <v>0</v>
      </c>
      <c r="K1173" s="131">
        <v>0</v>
      </c>
      <c r="L1173" s="131">
        <v>0</v>
      </c>
      <c r="M1173" s="131">
        <v>0</v>
      </c>
      <c r="N1173" s="131">
        <v>1857.7</v>
      </c>
      <c r="O1173" s="131">
        <v>0</v>
      </c>
      <c r="P1173" s="131">
        <v>0</v>
      </c>
      <c r="Q1173" s="131">
        <v>0</v>
      </c>
      <c r="R1173" s="131">
        <v>1478.2</v>
      </c>
      <c r="S1173" s="131">
        <v>0</v>
      </c>
      <c r="T1173" s="131">
        <v>0</v>
      </c>
      <c r="U1173" s="131">
        <v>0</v>
      </c>
      <c r="V1173" s="131">
        <v>529.79999999999995</v>
      </c>
      <c r="W1173" s="131">
        <v>0</v>
      </c>
      <c r="X1173" s="131">
        <v>1287.0999999999999</v>
      </c>
      <c r="Y1173" s="131">
        <v>0</v>
      </c>
      <c r="Z1173" s="131">
        <v>0</v>
      </c>
      <c r="AA1173" s="131">
        <v>0</v>
      </c>
      <c r="AB1173" s="131">
        <v>0</v>
      </c>
      <c r="AC1173" s="131">
        <v>328.2</v>
      </c>
      <c r="AD1173" s="131">
        <v>0</v>
      </c>
      <c r="AE1173" s="131">
        <v>934.2</v>
      </c>
      <c r="AF1173" s="131">
        <v>0</v>
      </c>
      <c r="AG1173" s="131">
        <v>0</v>
      </c>
      <c r="AH1173" s="43">
        <v>6415.1999999999989</v>
      </c>
    </row>
    <row r="1174" spans="4:34">
      <c r="D1174" s="62">
        <v>2001</v>
      </c>
      <c r="E1174" s="62">
        <v>2</v>
      </c>
      <c r="F1174" s="62">
        <v>2001</v>
      </c>
      <c r="G1174" s="62">
        <v>2001</v>
      </c>
      <c r="H1174" s="131">
        <v>0</v>
      </c>
      <c r="I1174" s="131">
        <v>0</v>
      </c>
      <c r="J1174" s="131">
        <v>0</v>
      </c>
      <c r="K1174" s="131">
        <v>0</v>
      </c>
      <c r="L1174" s="131">
        <v>0</v>
      </c>
      <c r="M1174" s="131">
        <v>0</v>
      </c>
      <c r="N1174" s="131">
        <v>1673.8</v>
      </c>
      <c r="O1174" s="131">
        <v>0</v>
      </c>
      <c r="P1174" s="131">
        <v>0</v>
      </c>
      <c r="Q1174" s="131">
        <v>0</v>
      </c>
      <c r="R1174" s="131">
        <v>506.9</v>
      </c>
      <c r="S1174" s="131">
        <v>0</v>
      </c>
      <c r="T1174" s="131">
        <v>0</v>
      </c>
      <c r="U1174" s="131">
        <v>0</v>
      </c>
      <c r="V1174" s="131">
        <v>0</v>
      </c>
      <c r="W1174" s="131">
        <v>0</v>
      </c>
      <c r="X1174" s="131">
        <v>1088.8</v>
      </c>
      <c r="Y1174" s="131">
        <v>0</v>
      </c>
      <c r="Z1174" s="131">
        <v>0</v>
      </c>
      <c r="AA1174" s="131">
        <v>0</v>
      </c>
      <c r="AB1174" s="131">
        <v>0</v>
      </c>
      <c r="AC1174" s="131">
        <v>0</v>
      </c>
      <c r="AD1174" s="131">
        <v>0</v>
      </c>
      <c r="AE1174" s="131">
        <v>0</v>
      </c>
      <c r="AF1174" s="131">
        <v>0</v>
      </c>
      <c r="AG1174" s="131">
        <v>0</v>
      </c>
      <c r="AH1174" s="43">
        <v>3269.5</v>
      </c>
    </row>
    <row r="1175" spans="4:34">
      <c r="D1175" s="62">
        <v>2001</v>
      </c>
      <c r="E1175" s="62">
        <v>3</v>
      </c>
      <c r="F1175" s="62">
        <v>2001</v>
      </c>
      <c r="G1175" s="62">
        <v>2001</v>
      </c>
      <c r="H1175" s="131">
        <v>0</v>
      </c>
      <c r="I1175" s="131">
        <v>0</v>
      </c>
      <c r="J1175" s="131">
        <v>0</v>
      </c>
      <c r="K1175" s="131">
        <v>0</v>
      </c>
      <c r="L1175" s="131">
        <v>0</v>
      </c>
      <c r="M1175" s="131">
        <v>0</v>
      </c>
      <c r="N1175" s="131">
        <v>1855.5</v>
      </c>
      <c r="O1175" s="131">
        <v>0</v>
      </c>
      <c r="P1175" s="131">
        <v>0</v>
      </c>
      <c r="Q1175" s="131">
        <v>0</v>
      </c>
      <c r="R1175" s="131">
        <v>1118.5</v>
      </c>
      <c r="S1175" s="131">
        <v>0</v>
      </c>
      <c r="T1175" s="131">
        <v>0</v>
      </c>
      <c r="U1175" s="131">
        <v>747.7</v>
      </c>
      <c r="V1175" s="131">
        <v>0</v>
      </c>
      <c r="W1175" s="131">
        <v>0</v>
      </c>
      <c r="X1175" s="131">
        <v>1437.8</v>
      </c>
      <c r="Y1175" s="131">
        <v>0</v>
      </c>
      <c r="Z1175" s="131">
        <v>0</v>
      </c>
      <c r="AA1175" s="131">
        <v>0</v>
      </c>
      <c r="AB1175" s="131">
        <v>0</v>
      </c>
      <c r="AC1175" s="131">
        <v>0</v>
      </c>
      <c r="AD1175" s="131">
        <v>0</v>
      </c>
      <c r="AE1175" s="131">
        <v>0</v>
      </c>
      <c r="AF1175" s="131">
        <v>0</v>
      </c>
      <c r="AG1175" s="131">
        <v>0</v>
      </c>
      <c r="AH1175" s="43">
        <v>5159.5</v>
      </c>
    </row>
    <row r="1176" spans="4:34">
      <c r="D1176" s="62">
        <v>2001</v>
      </c>
      <c r="E1176" s="62">
        <v>4</v>
      </c>
      <c r="F1176" s="62">
        <v>2001</v>
      </c>
      <c r="G1176" s="62">
        <v>2001</v>
      </c>
      <c r="H1176" s="131">
        <v>0</v>
      </c>
      <c r="I1176" s="131">
        <v>0</v>
      </c>
      <c r="J1176" s="131">
        <v>0</v>
      </c>
      <c r="K1176" s="131">
        <v>0</v>
      </c>
      <c r="L1176" s="131">
        <v>7642.7</v>
      </c>
      <c r="M1176" s="131">
        <v>0</v>
      </c>
      <c r="N1176" s="131">
        <v>1793.1</v>
      </c>
      <c r="O1176" s="131">
        <v>0</v>
      </c>
      <c r="P1176" s="131">
        <v>0</v>
      </c>
      <c r="Q1176" s="131">
        <v>0</v>
      </c>
      <c r="R1176" s="131">
        <v>811.8</v>
      </c>
      <c r="S1176" s="131">
        <v>0</v>
      </c>
      <c r="T1176" s="131">
        <v>0</v>
      </c>
      <c r="U1176" s="131">
        <v>8410</v>
      </c>
      <c r="V1176" s="131">
        <v>5591</v>
      </c>
      <c r="W1176" s="131">
        <v>0</v>
      </c>
      <c r="X1176" s="131">
        <v>691</v>
      </c>
      <c r="Y1176" s="131">
        <v>0</v>
      </c>
      <c r="Z1176" s="131">
        <v>0</v>
      </c>
      <c r="AA1176" s="131">
        <v>0</v>
      </c>
      <c r="AB1176" s="131">
        <v>0</v>
      </c>
      <c r="AC1176" s="131">
        <v>0</v>
      </c>
      <c r="AD1176" s="131">
        <v>0</v>
      </c>
      <c r="AE1176" s="131">
        <v>0</v>
      </c>
      <c r="AF1176" s="131">
        <v>0</v>
      </c>
      <c r="AG1176" s="131">
        <v>0</v>
      </c>
      <c r="AH1176" s="43">
        <v>24939.599999999999</v>
      </c>
    </row>
    <row r="1177" spans="4:34">
      <c r="D1177" s="62">
        <v>2001</v>
      </c>
      <c r="E1177" s="62">
        <v>5</v>
      </c>
      <c r="F1177" s="62">
        <v>2001</v>
      </c>
      <c r="G1177" s="62">
        <v>2002</v>
      </c>
      <c r="H1177" s="131">
        <v>0</v>
      </c>
      <c r="I1177" s="131">
        <v>0</v>
      </c>
      <c r="J1177" s="131">
        <v>0</v>
      </c>
      <c r="K1177" s="131">
        <v>0</v>
      </c>
      <c r="L1177" s="131">
        <v>0</v>
      </c>
      <c r="M1177" s="131">
        <v>0</v>
      </c>
      <c r="N1177" s="131">
        <v>0</v>
      </c>
      <c r="O1177" s="131">
        <v>0</v>
      </c>
      <c r="P1177" s="131">
        <v>0</v>
      </c>
      <c r="Q1177" s="131">
        <v>0</v>
      </c>
      <c r="R1177" s="131">
        <v>0</v>
      </c>
      <c r="S1177" s="131">
        <v>0</v>
      </c>
      <c r="T1177" s="131">
        <v>0</v>
      </c>
      <c r="U1177" s="131">
        <v>0</v>
      </c>
      <c r="V1177" s="131">
        <v>0</v>
      </c>
      <c r="W1177" s="131">
        <v>0</v>
      </c>
      <c r="X1177" s="131">
        <v>0</v>
      </c>
      <c r="Y1177" s="131">
        <v>0</v>
      </c>
      <c r="Z1177" s="131">
        <v>0</v>
      </c>
      <c r="AA1177" s="131">
        <v>0</v>
      </c>
      <c r="AB1177" s="131">
        <v>0</v>
      </c>
      <c r="AC1177" s="131">
        <v>0</v>
      </c>
      <c r="AD1177" s="131">
        <v>0</v>
      </c>
      <c r="AE1177" s="131">
        <v>0</v>
      </c>
      <c r="AF1177" s="131">
        <v>0</v>
      </c>
      <c r="AG1177" s="131">
        <v>0</v>
      </c>
      <c r="AH1177" s="43">
        <v>0</v>
      </c>
    </row>
    <row r="1178" spans="4:34">
      <c r="D1178" s="62">
        <v>2001</v>
      </c>
      <c r="E1178" s="62">
        <v>6</v>
      </c>
      <c r="F1178" s="62">
        <v>2001</v>
      </c>
      <c r="G1178" s="62">
        <v>2002</v>
      </c>
      <c r="H1178" s="131">
        <v>0</v>
      </c>
      <c r="I1178" s="131">
        <v>0</v>
      </c>
      <c r="J1178" s="131">
        <v>0</v>
      </c>
      <c r="K1178" s="131">
        <v>0</v>
      </c>
      <c r="L1178" s="131">
        <v>0</v>
      </c>
      <c r="M1178" s="131">
        <v>0</v>
      </c>
      <c r="N1178" s="131">
        <v>0</v>
      </c>
      <c r="O1178" s="131">
        <v>0</v>
      </c>
      <c r="P1178" s="131">
        <v>0</v>
      </c>
      <c r="Q1178" s="131">
        <v>0</v>
      </c>
      <c r="R1178" s="131">
        <v>0</v>
      </c>
      <c r="S1178" s="131">
        <v>0</v>
      </c>
      <c r="T1178" s="131">
        <v>0</v>
      </c>
      <c r="U1178" s="131">
        <v>0</v>
      </c>
      <c r="V1178" s="131">
        <v>0</v>
      </c>
      <c r="W1178" s="131">
        <v>0</v>
      </c>
      <c r="X1178" s="131">
        <v>0</v>
      </c>
      <c r="Y1178" s="131">
        <v>0</v>
      </c>
      <c r="Z1178" s="131">
        <v>0</v>
      </c>
      <c r="AA1178" s="131">
        <v>0</v>
      </c>
      <c r="AB1178" s="131">
        <v>0</v>
      </c>
      <c r="AC1178" s="131">
        <v>0</v>
      </c>
      <c r="AD1178" s="131">
        <v>0</v>
      </c>
      <c r="AE1178" s="131">
        <v>0</v>
      </c>
      <c r="AF1178" s="131">
        <v>0</v>
      </c>
      <c r="AG1178" s="131">
        <v>0</v>
      </c>
      <c r="AH1178" s="43">
        <v>0</v>
      </c>
    </row>
    <row r="1179" spans="4:34">
      <c r="D1179" s="62">
        <v>2001</v>
      </c>
      <c r="E1179" s="62">
        <v>7</v>
      </c>
      <c r="F1179" s="62">
        <v>2002</v>
      </c>
      <c r="G1179" s="62">
        <v>2002</v>
      </c>
      <c r="H1179" s="131">
        <v>0</v>
      </c>
      <c r="I1179" s="131">
        <v>0</v>
      </c>
      <c r="J1179" s="131">
        <v>0</v>
      </c>
      <c r="K1179" s="131">
        <v>0</v>
      </c>
      <c r="L1179" s="131">
        <v>0</v>
      </c>
      <c r="M1179" s="131">
        <v>0</v>
      </c>
      <c r="N1179" s="131">
        <v>0</v>
      </c>
      <c r="O1179" s="131">
        <v>0</v>
      </c>
      <c r="P1179" s="131">
        <v>0</v>
      </c>
      <c r="Q1179" s="131">
        <v>0</v>
      </c>
      <c r="R1179" s="131">
        <v>0</v>
      </c>
      <c r="S1179" s="131">
        <v>0</v>
      </c>
      <c r="T1179" s="131">
        <v>0</v>
      </c>
      <c r="U1179" s="131">
        <v>0</v>
      </c>
      <c r="V1179" s="131">
        <v>0</v>
      </c>
      <c r="W1179" s="131">
        <v>0</v>
      </c>
      <c r="X1179" s="131">
        <v>0</v>
      </c>
      <c r="Y1179" s="131">
        <v>0</v>
      </c>
      <c r="Z1179" s="131">
        <v>0</v>
      </c>
      <c r="AA1179" s="131">
        <v>0</v>
      </c>
      <c r="AB1179" s="131">
        <v>0</v>
      </c>
      <c r="AC1179" s="131">
        <v>0</v>
      </c>
      <c r="AD1179" s="131">
        <v>0</v>
      </c>
      <c r="AE1179" s="131">
        <v>0</v>
      </c>
      <c r="AF1179" s="131">
        <v>0</v>
      </c>
      <c r="AG1179" s="131">
        <v>0</v>
      </c>
      <c r="AH1179" s="43">
        <v>0</v>
      </c>
    </row>
    <row r="1180" spans="4:34">
      <c r="D1180" s="62">
        <v>2001</v>
      </c>
      <c r="E1180" s="62">
        <v>8</v>
      </c>
      <c r="F1180" s="62">
        <v>2002</v>
      </c>
      <c r="G1180" s="62">
        <v>2002</v>
      </c>
      <c r="H1180" s="131">
        <v>0</v>
      </c>
      <c r="I1180" s="131">
        <v>0</v>
      </c>
      <c r="J1180" s="131">
        <v>0</v>
      </c>
      <c r="K1180" s="131">
        <v>0</v>
      </c>
      <c r="L1180" s="131">
        <v>0</v>
      </c>
      <c r="M1180" s="131">
        <v>0</v>
      </c>
      <c r="N1180" s="131">
        <v>0</v>
      </c>
      <c r="O1180" s="131">
        <v>0</v>
      </c>
      <c r="P1180" s="131">
        <v>0</v>
      </c>
      <c r="Q1180" s="131">
        <v>0</v>
      </c>
      <c r="R1180" s="131">
        <v>0</v>
      </c>
      <c r="S1180" s="131">
        <v>0</v>
      </c>
      <c r="T1180" s="131">
        <v>0</v>
      </c>
      <c r="U1180" s="131">
        <v>0</v>
      </c>
      <c r="V1180" s="131">
        <v>0</v>
      </c>
      <c r="W1180" s="131">
        <v>0</v>
      </c>
      <c r="X1180" s="131">
        <v>0</v>
      </c>
      <c r="Y1180" s="131">
        <v>0</v>
      </c>
      <c r="Z1180" s="131">
        <v>0</v>
      </c>
      <c r="AA1180" s="131">
        <v>0</v>
      </c>
      <c r="AB1180" s="131">
        <v>0</v>
      </c>
      <c r="AC1180" s="131">
        <v>0</v>
      </c>
      <c r="AD1180" s="131">
        <v>0</v>
      </c>
      <c r="AE1180" s="131">
        <v>0</v>
      </c>
      <c r="AF1180" s="131">
        <v>0</v>
      </c>
      <c r="AG1180" s="131">
        <v>0</v>
      </c>
      <c r="AH1180" s="43">
        <v>0</v>
      </c>
    </row>
    <row r="1181" spans="4:34">
      <c r="D1181" s="62">
        <v>2001</v>
      </c>
      <c r="E1181" s="62">
        <v>9</v>
      </c>
      <c r="F1181" s="62">
        <v>2002</v>
      </c>
      <c r="G1181" s="62">
        <v>2002</v>
      </c>
      <c r="H1181" s="131">
        <v>0</v>
      </c>
      <c r="I1181" s="131">
        <v>0</v>
      </c>
      <c r="J1181" s="131">
        <v>0</v>
      </c>
      <c r="K1181" s="131">
        <v>0</v>
      </c>
      <c r="L1181" s="131">
        <v>0</v>
      </c>
      <c r="M1181" s="131">
        <v>0</v>
      </c>
      <c r="N1181" s="131">
        <v>0</v>
      </c>
      <c r="O1181" s="131">
        <v>0</v>
      </c>
      <c r="P1181" s="131">
        <v>0</v>
      </c>
      <c r="Q1181" s="131">
        <v>0</v>
      </c>
      <c r="R1181" s="131">
        <v>0</v>
      </c>
      <c r="S1181" s="131">
        <v>0</v>
      </c>
      <c r="T1181" s="131">
        <v>0</v>
      </c>
      <c r="U1181" s="131">
        <v>0</v>
      </c>
      <c r="V1181" s="131">
        <v>0</v>
      </c>
      <c r="W1181" s="131">
        <v>0</v>
      </c>
      <c r="X1181" s="131">
        <v>0</v>
      </c>
      <c r="Y1181" s="131">
        <v>0</v>
      </c>
      <c r="Z1181" s="131">
        <v>0</v>
      </c>
      <c r="AA1181" s="131">
        <v>0</v>
      </c>
      <c r="AB1181" s="131">
        <v>0</v>
      </c>
      <c r="AC1181" s="131">
        <v>0</v>
      </c>
      <c r="AD1181" s="131">
        <v>0</v>
      </c>
      <c r="AE1181" s="131">
        <v>0</v>
      </c>
      <c r="AF1181" s="131">
        <v>0</v>
      </c>
      <c r="AG1181" s="131">
        <v>0</v>
      </c>
      <c r="AH1181" s="43">
        <v>0</v>
      </c>
    </row>
    <row r="1182" spans="4:34">
      <c r="D1182" s="62">
        <v>2001</v>
      </c>
      <c r="E1182" s="62">
        <v>10</v>
      </c>
      <c r="F1182" s="62">
        <v>2002</v>
      </c>
      <c r="G1182" s="62">
        <v>2002</v>
      </c>
      <c r="H1182" s="131">
        <v>0</v>
      </c>
      <c r="I1182" s="131">
        <v>0</v>
      </c>
      <c r="J1182" s="131">
        <v>0</v>
      </c>
      <c r="K1182" s="131">
        <v>0</v>
      </c>
      <c r="L1182" s="131">
        <v>4615.7</v>
      </c>
      <c r="M1182" s="131">
        <v>0</v>
      </c>
      <c r="N1182" s="131">
        <v>0</v>
      </c>
      <c r="O1182" s="131">
        <v>0</v>
      </c>
      <c r="P1182" s="131">
        <v>0</v>
      </c>
      <c r="Q1182" s="131">
        <v>0</v>
      </c>
      <c r="R1182" s="131">
        <v>1106.2</v>
      </c>
      <c r="S1182" s="131">
        <v>0</v>
      </c>
      <c r="T1182" s="131">
        <v>0</v>
      </c>
      <c r="U1182" s="131">
        <v>0</v>
      </c>
      <c r="V1182" s="131">
        <v>9721.6</v>
      </c>
      <c r="W1182" s="131">
        <v>0</v>
      </c>
      <c r="X1182" s="131">
        <v>0</v>
      </c>
      <c r="Y1182" s="131">
        <v>0</v>
      </c>
      <c r="Z1182" s="131">
        <v>0</v>
      </c>
      <c r="AA1182" s="131">
        <v>0</v>
      </c>
      <c r="AB1182" s="131">
        <v>0</v>
      </c>
      <c r="AC1182" s="131">
        <v>570.5</v>
      </c>
      <c r="AD1182" s="131">
        <v>0</v>
      </c>
      <c r="AE1182" s="131">
        <v>9272.5</v>
      </c>
      <c r="AF1182" s="131">
        <v>0</v>
      </c>
      <c r="AG1182" s="131">
        <v>0</v>
      </c>
      <c r="AH1182" s="43">
        <v>25286.5</v>
      </c>
    </row>
    <row r="1183" spans="4:34">
      <c r="D1183" s="62">
        <v>2001</v>
      </c>
      <c r="E1183" s="62">
        <v>11</v>
      </c>
      <c r="F1183" s="62">
        <v>2002</v>
      </c>
      <c r="G1183" s="62">
        <v>2002</v>
      </c>
      <c r="H1183" s="131">
        <v>0</v>
      </c>
      <c r="I1183" s="131">
        <v>0</v>
      </c>
      <c r="J1183" s="131">
        <v>0</v>
      </c>
      <c r="K1183" s="131">
        <v>0</v>
      </c>
      <c r="L1183" s="131">
        <v>14026.5</v>
      </c>
      <c r="M1183" s="131">
        <v>0</v>
      </c>
      <c r="N1183" s="131">
        <v>0</v>
      </c>
      <c r="O1183" s="131">
        <v>0</v>
      </c>
      <c r="P1183" s="131">
        <v>0</v>
      </c>
      <c r="Q1183" s="131">
        <v>0</v>
      </c>
      <c r="R1183" s="131">
        <v>1497.1</v>
      </c>
      <c r="S1183" s="131">
        <v>0</v>
      </c>
      <c r="T1183" s="131">
        <v>0</v>
      </c>
      <c r="U1183" s="131">
        <v>0</v>
      </c>
      <c r="V1183" s="131">
        <v>11149.5</v>
      </c>
      <c r="W1183" s="131">
        <v>0</v>
      </c>
      <c r="X1183" s="131">
        <v>243</v>
      </c>
      <c r="Y1183" s="131">
        <v>0</v>
      </c>
      <c r="Z1183" s="131">
        <v>0</v>
      </c>
      <c r="AA1183" s="131">
        <v>0</v>
      </c>
      <c r="AB1183" s="131">
        <v>0</v>
      </c>
      <c r="AC1183" s="131">
        <v>622.70000000000005</v>
      </c>
      <c r="AD1183" s="131">
        <v>0</v>
      </c>
      <c r="AE1183" s="131">
        <v>8323.4</v>
      </c>
      <c r="AF1183" s="131">
        <v>0</v>
      </c>
      <c r="AG1183" s="131">
        <v>0</v>
      </c>
      <c r="AH1183" s="43">
        <v>35862.199999999997</v>
      </c>
    </row>
    <row r="1184" spans="4:34">
      <c r="D1184" s="62">
        <v>2001</v>
      </c>
      <c r="E1184" s="62">
        <v>12</v>
      </c>
      <c r="F1184" s="62">
        <v>2002</v>
      </c>
      <c r="G1184" s="62">
        <v>2002</v>
      </c>
      <c r="H1184" s="131">
        <v>0</v>
      </c>
      <c r="I1184" s="131">
        <v>0</v>
      </c>
      <c r="J1184" s="131">
        <v>0</v>
      </c>
      <c r="K1184" s="131">
        <v>0</v>
      </c>
      <c r="L1184" s="131">
        <v>13544.2</v>
      </c>
      <c r="M1184" s="131">
        <v>0</v>
      </c>
      <c r="N1184" s="131">
        <v>0</v>
      </c>
      <c r="O1184" s="131">
        <v>0</v>
      </c>
      <c r="P1184" s="131">
        <v>0</v>
      </c>
      <c r="Q1184" s="131">
        <v>0</v>
      </c>
      <c r="R1184" s="131">
        <v>1661.3</v>
      </c>
      <c r="S1184" s="131">
        <v>0</v>
      </c>
      <c r="T1184" s="131">
        <v>0</v>
      </c>
      <c r="U1184" s="131">
        <v>0</v>
      </c>
      <c r="V1184" s="131">
        <v>922.3</v>
      </c>
      <c r="W1184" s="131">
        <v>0</v>
      </c>
      <c r="X1184" s="131">
        <v>1116.4000000000001</v>
      </c>
      <c r="Y1184" s="131">
        <v>0</v>
      </c>
      <c r="Z1184" s="131">
        <v>0</v>
      </c>
      <c r="AA1184" s="131">
        <v>0</v>
      </c>
      <c r="AB1184" s="131">
        <v>0</v>
      </c>
      <c r="AC1184" s="131">
        <v>126.1</v>
      </c>
      <c r="AD1184" s="131">
        <v>0</v>
      </c>
      <c r="AE1184" s="131">
        <v>1573.9</v>
      </c>
      <c r="AF1184" s="131">
        <v>0</v>
      </c>
      <c r="AG1184" s="131">
        <v>0</v>
      </c>
      <c r="AH1184" s="43">
        <v>18944.2</v>
      </c>
    </row>
    <row r="1185" spans="4:34">
      <c r="D1185" s="62">
        <v>2002</v>
      </c>
      <c r="E1185" s="62">
        <v>1</v>
      </c>
      <c r="F1185" s="62">
        <v>2002</v>
      </c>
      <c r="G1185" s="62">
        <v>2002</v>
      </c>
      <c r="H1185" s="131">
        <v>0</v>
      </c>
      <c r="I1185" s="131">
        <v>0</v>
      </c>
      <c r="J1185" s="131">
        <v>0</v>
      </c>
      <c r="K1185" s="131">
        <v>0</v>
      </c>
      <c r="L1185" s="131">
        <v>9081.7000000000007</v>
      </c>
      <c r="M1185" s="131">
        <v>0</v>
      </c>
      <c r="N1185" s="131">
        <v>272</v>
      </c>
      <c r="O1185" s="131">
        <v>0</v>
      </c>
      <c r="P1185" s="131">
        <v>0</v>
      </c>
      <c r="Q1185" s="131">
        <v>0</v>
      </c>
      <c r="R1185" s="131">
        <v>1710.9</v>
      </c>
      <c r="S1185" s="131">
        <v>0</v>
      </c>
      <c r="T1185" s="131">
        <v>0</v>
      </c>
      <c r="U1185" s="131">
        <v>0</v>
      </c>
      <c r="V1185" s="131">
        <v>1270.5</v>
      </c>
      <c r="W1185" s="131">
        <v>0</v>
      </c>
      <c r="X1185" s="131">
        <v>515.6</v>
      </c>
      <c r="Y1185" s="131">
        <v>0</v>
      </c>
      <c r="Z1185" s="131">
        <v>0</v>
      </c>
      <c r="AA1185" s="131">
        <v>0</v>
      </c>
      <c r="AB1185" s="131">
        <v>0</v>
      </c>
      <c r="AC1185" s="131">
        <v>448.9</v>
      </c>
      <c r="AD1185" s="131">
        <v>0</v>
      </c>
      <c r="AE1185" s="131">
        <v>0</v>
      </c>
      <c r="AF1185" s="131">
        <v>0</v>
      </c>
      <c r="AG1185" s="131">
        <v>0</v>
      </c>
      <c r="AH1185" s="43">
        <v>13299.6</v>
      </c>
    </row>
    <row r="1186" spans="4:34">
      <c r="D1186" s="62">
        <v>2002</v>
      </c>
      <c r="E1186" s="62">
        <v>2</v>
      </c>
      <c r="F1186" s="62">
        <v>2002</v>
      </c>
      <c r="G1186" s="62">
        <v>2002</v>
      </c>
      <c r="H1186" s="131">
        <v>0</v>
      </c>
      <c r="I1186" s="131">
        <v>0</v>
      </c>
      <c r="J1186" s="131">
        <v>0</v>
      </c>
      <c r="K1186" s="131">
        <v>0</v>
      </c>
      <c r="L1186" s="131">
        <v>0</v>
      </c>
      <c r="M1186" s="131">
        <v>0</v>
      </c>
      <c r="N1186" s="131">
        <v>325.2</v>
      </c>
      <c r="O1186" s="131">
        <v>0</v>
      </c>
      <c r="P1186" s="131">
        <v>0</v>
      </c>
      <c r="Q1186" s="131">
        <v>0</v>
      </c>
      <c r="R1186" s="131">
        <v>1315.4</v>
      </c>
      <c r="S1186" s="131">
        <v>0</v>
      </c>
      <c r="T1186" s="131">
        <v>0</v>
      </c>
      <c r="U1186" s="131">
        <v>0</v>
      </c>
      <c r="V1186" s="131">
        <v>0</v>
      </c>
      <c r="W1186" s="131">
        <v>0</v>
      </c>
      <c r="X1186" s="131">
        <v>0</v>
      </c>
      <c r="Y1186" s="131">
        <v>0</v>
      </c>
      <c r="Z1186" s="131">
        <v>0</v>
      </c>
      <c r="AA1186" s="131">
        <v>0</v>
      </c>
      <c r="AB1186" s="131">
        <v>0</v>
      </c>
      <c r="AC1186" s="131">
        <v>0</v>
      </c>
      <c r="AD1186" s="131">
        <v>0</v>
      </c>
      <c r="AE1186" s="131">
        <v>0</v>
      </c>
      <c r="AF1186" s="131">
        <v>0</v>
      </c>
      <c r="AG1186" s="131">
        <v>0</v>
      </c>
      <c r="AH1186" s="43">
        <v>1640.6000000000001</v>
      </c>
    </row>
    <row r="1187" spans="4:34">
      <c r="D1187" s="62">
        <v>2002</v>
      </c>
      <c r="E1187" s="62">
        <v>3</v>
      </c>
      <c r="F1187" s="62">
        <v>2002</v>
      </c>
      <c r="G1187" s="62">
        <v>2002</v>
      </c>
      <c r="H1187" s="131">
        <v>0</v>
      </c>
      <c r="I1187" s="131">
        <v>0</v>
      </c>
      <c r="J1187" s="131">
        <v>0</v>
      </c>
      <c r="K1187" s="131">
        <v>0</v>
      </c>
      <c r="L1187" s="131">
        <v>0</v>
      </c>
      <c r="M1187" s="131">
        <v>0</v>
      </c>
      <c r="N1187" s="131">
        <v>507.1</v>
      </c>
      <c r="O1187" s="131">
        <v>0</v>
      </c>
      <c r="P1187" s="131">
        <v>0</v>
      </c>
      <c r="Q1187" s="131">
        <v>0</v>
      </c>
      <c r="R1187" s="131">
        <v>206.2</v>
      </c>
      <c r="S1187" s="131">
        <v>0</v>
      </c>
      <c r="T1187" s="131">
        <v>0</v>
      </c>
      <c r="U1187" s="131">
        <v>0</v>
      </c>
      <c r="V1187" s="131">
        <v>0</v>
      </c>
      <c r="W1187" s="131">
        <v>0</v>
      </c>
      <c r="X1187" s="131">
        <v>0</v>
      </c>
      <c r="Y1187" s="131">
        <v>0</v>
      </c>
      <c r="Z1187" s="131">
        <v>0</v>
      </c>
      <c r="AA1187" s="131">
        <v>0</v>
      </c>
      <c r="AB1187" s="131">
        <v>0</v>
      </c>
      <c r="AC1187" s="131">
        <v>0</v>
      </c>
      <c r="AD1187" s="131">
        <v>0</v>
      </c>
      <c r="AE1187" s="131">
        <v>0</v>
      </c>
      <c r="AF1187" s="131">
        <v>0</v>
      </c>
      <c r="AG1187" s="131">
        <v>0</v>
      </c>
      <c r="AH1187" s="43">
        <v>713.3</v>
      </c>
    </row>
    <row r="1188" spans="4:34">
      <c r="D1188" s="62">
        <v>2002</v>
      </c>
      <c r="E1188" s="62">
        <v>4</v>
      </c>
      <c r="F1188" s="62">
        <v>2002</v>
      </c>
      <c r="G1188" s="62">
        <v>2002</v>
      </c>
      <c r="H1188" s="131">
        <v>0</v>
      </c>
      <c r="I1188" s="131">
        <v>0</v>
      </c>
      <c r="J1188" s="131">
        <v>0</v>
      </c>
      <c r="K1188" s="131">
        <v>0</v>
      </c>
      <c r="L1188" s="131">
        <v>0</v>
      </c>
      <c r="M1188" s="131">
        <v>0</v>
      </c>
      <c r="N1188" s="131">
        <v>567.1</v>
      </c>
      <c r="O1188" s="131">
        <v>0</v>
      </c>
      <c r="P1188" s="131">
        <v>0</v>
      </c>
      <c r="Q1188" s="131">
        <v>0</v>
      </c>
      <c r="R1188" s="131">
        <v>120</v>
      </c>
      <c r="S1188" s="131">
        <v>0</v>
      </c>
      <c r="T1188" s="131">
        <v>0</v>
      </c>
      <c r="U1188" s="131">
        <v>0</v>
      </c>
      <c r="V1188" s="131">
        <v>0</v>
      </c>
      <c r="W1188" s="131">
        <v>0</v>
      </c>
      <c r="X1188" s="131">
        <v>0</v>
      </c>
      <c r="Y1188" s="131">
        <v>0</v>
      </c>
      <c r="Z1188" s="131">
        <v>0</v>
      </c>
      <c r="AA1188" s="131">
        <v>0</v>
      </c>
      <c r="AB1188" s="131">
        <v>0</v>
      </c>
      <c r="AC1188" s="131">
        <v>1164.4000000000001</v>
      </c>
      <c r="AD1188" s="131">
        <v>0</v>
      </c>
      <c r="AE1188" s="131">
        <v>0</v>
      </c>
      <c r="AF1188" s="131">
        <v>0</v>
      </c>
      <c r="AG1188" s="131">
        <v>0</v>
      </c>
      <c r="AH1188" s="43">
        <v>1851.5</v>
      </c>
    </row>
    <row r="1189" spans="4:34">
      <c r="D1189" s="62">
        <v>2002</v>
      </c>
      <c r="E1189" s="62">
        <v>5</v>
      </c>
      <c r="F1189" s="62">
        <v>2002</v>
      </c>
      <c r="G1189" s="62">
        <v>2003</v>
      </c>
      <c r="H1189" s="131">
        <v>0</v>
      </c>
      <c r="I1189" s="131">
        <v>0</v>
      </c>
      <c r="J1189" s="131">
        <v>0</v>
      </c>
      <c r="K1189" s="131">
        <v>0</v>
      </c>
      <c r="L1189" s="131">
        <v>0</v>
      </c>
      <c r="M1189" s="131">
        <v>0</v>
      </c>
      <c r="N1189" s="131">
        <v>496.6</v>
      </c>
      <c r="O1189" s="131">
        <v>0</v>
      </c>
      <c r="P1189" s="131">
        <v>0</v>
      </c>
      <c r="Q1189" s="131">
        <v>0</v>
      </c>
      <c r="R1189" s="131">
        <v>0</v>
      </c>
      <c r="S1189" s="131">
        <v>0</v>
      </c>
      <c r="T1189" s="131">
        <v>0</v>
      </c>
      <c r="U1189" s="131">
        <v>0</v>
      </c>
      <c r="V1189" s="131">
        <v>525.9</v>
      </c>
      <c r="W1189" s="131">
        <v>0</v>
      </c>
      <c r="X1189" s="131">
        <v>0</v>
      </c>
      <c r="Y1189" s="131">
        <v>0</v>
      </c>
      <c r="Z1189" s="131">
        <v>0</v>
      </c>
      <c r="AA1189" s="131">
        <v>0</v>
      </c>
      <c r="AB1189" s="131">
        <v>0</v>
      </c>
      <c r="AC1189" s="131">
        <v>2011.5</v>
      </c>
      <c r="AD1189" s="131">
        <v>0</v>
      </c>
      <c r="AE1189" s="131">
        <v>1896</v>
      </c>
      <c r="AF1189" s="131">
        <v>0</v>
      </c>
      <c r="AG1189" s="131">
        <v>0</v>
      </c>
      <c r="AH1189" s="43">
        <v>4930</v>
      </c>
    </row>
    <row r="1190" spans="4:34">
      <c r="D1190" s="62">
        <v>2002</v>
      </c>
      <c r="E1190" s="62">
        <v>6</v>
      </c>
      <c r="F1190" s="62">
        <v>2002</v>
      </c>
      <c r="G1190" s="62">
        <v>2003</v>
      </c>
      <c r="H1190" s="131">
        <v>0</v>
      </c>
      <c r="I1190" s="131">
        <v>0</v>
      </c>
      <c r="J1190" s="131">
        <v>0</v>
      </c>
      <c r="K1190" s="131">
        <v>0</v>
      </c>
      <c r="L1190" s="131">
        <v>0</v>
      </c>
      <c r="M1190" s="131">
        <v>0</v>
      </c>
      <c r="N1190" s="131">
        <v>853.8</v>
      </c>
      <c r="O1190" s="131">
        <v>0</v>
      </c>
      <c r="P1190" s="131">
        <v>0</v>
      </c>
      <c r="Q1190" s="131">
        <v>0</v>
      </c>
      <c r="R1190" s="131">
        <v>0</v>
      </c>
      <c r="S1190" s="131">
        <v>0</v>
      </c>
      <c r="T1190" s="131">
        <v>0</v>
      </c>
      <c r="U1190" s="131">
        <v>0</v>
      </c>
      <c r="V1190" s="131">
        <v>5899</v>
      </c>
      <c r="W1190" s="131">
        <v>0</v>
      </c>
      <c r="X1190" s="131">
        <v>0</v>
      </c>
      <c r="Y1190" s="131">
        <v>0</v>
      </c>
      <c r="Z1190" s="131">
        <v>0</v>
      </c>
      <c r="AA1190" s="131">
        <v>0</v>
      </c>
      <c r="AB1190" s="131">
        <v>0</v>
      </c>
      <c r="AC1190" s="131">
        <v>0</v>
      </c>
      <c r="AD1190" s="131">
        <v>0</v>
      </c>
      <c r="AE1190" s="131">
        <v>5094.7</v>
      </c>
      <c r="AF1190" s="131">
        <v>0</v>
      </c>
      <c r="AG1190" s="131">
        <v>0</v>
      </c>
      <c r="AH1190" s="43">
        <v>11847.5</v>
      </c>
    </row>
    <row r="1191" spans="4:34">
      <c r="D1191" s="62">
        <v>2002</v>
      </c>
      <c r="E1191" s="62">
        <v>7</v>
      </c>
      <c r="F1191" s="62">
        <v>2003</v>
      </c>
      <c r="G1191" s="62">
        <v>2003</v>
      </c>
      <c r="H1191" s="131">
        <v>0</v>
      </c>
      <c r="I1191" s="131">
        <v>0</v>
      </c>
      <c r="J1191" s="131">
        <v>0</v>
      </c>
      <c r="K1191" s="131">
        <v>0</v>
      </c>
      <c r="L1191" s="131">
        <v>0</v>
      </c>
      <c r="M1191" s="131">
        <v>0</v>
      </c>
      <c r="N1191" s="131">
        <v>695.1</v>
      </c>
      <c r="O1191" s="131">
        <v>0</v>
      </c>
      <c r="P1191" s="131">
        <v>0</v>
      </c>
      <c r="Q1191" s="131">
        <v>0</v>
      </c>
      <c r="R1191" s="131">
        <v>0</v>
      </c>
      <c r="S1191" s="131">
        <v>0</v>
      </c>
      <c r="T1191" s="131">
        <v>0</v>
      </c>
      <c r="U1191" s="131">
        <v>0</v>
      </c>
      <c r="V1191" s="131">
        <v>11318.5</v>
      </c>
      <c r="W1191" s="131">
        <v>0</v>
      </c>
      <c r="X1191" s="131">
        <v>0</v>
      </c>
      <c r="Y1191" s="131">
        <v>0</v>
      </c>
      <c r="Z1191" s="131">
        <v>0</v>
      </c>
      <c r="AA1191" s="131">
        <v>0</v>
      </c>
      <c r="AB1191" s="131">
        <v>0</v>
      </c>
      <c r="AC1191" s="131">
        <v>0</v>
      </c>
      <c r="AD1191" s="131">
        <v>0</v>
      </c>
      <c r="AE1191" s="131">
        <v>4158.7</v>
      </c>
      <c r="AF1191" s="131">
        <v>0</v>
      </c>
      <c r="AG1191" s="131">
        <v>0</v>
      </c>
      <c r="AH1191" s="43">
        <v>16172.3</v>
      </c>
    </row>
    <row r="1192" spans="4:34">
      <c r="D1192" s="62">
        <v>2002</v>
      </c>
      <c r="E1192" s="62">
        <v>8</v>
      </c>
      <c r="F1192" s="62">
        <v>2003</v>
      </c>
      <c r="G1192" s="62">
        <v>2003</v>
      </c>
      <c r="H1192" s="131">
        <v>0</v>
      </c>
      <c r="I1192" s="131">
        <v>0</v>
      </c>
      <c r="J1192" s="131">
        <v>0</v>
      </c>
      <c r="K1192" s="131">
        <v>0</v>
      </c>
      <c r="L1192" s="131">
        <v>0</v>
      </c>
      <c r="M1192" s="131">
        <v>0</v>
      </c>
      <c r="N1192" s="131">
        <v>836.8</v>
      </c>
      <c r="O1192" s="131">
        <v>0</v>
      </c>
      <c r="P1192" s="131">
        <v>0</v>
      </c>
      <c r="Q1192" s="131">
        <v>0</v>
      </c>
      <c r="R1192" s="131">
        <v>0</v>
      </c>
      <c r="S1192" s="131">
        <v>0</v>
      </c>
      <c r="T1192" s="131">
        <v>0</v>
      </c>
      <c r="U1192" s="131">
        <v>0</v>
      </c>
      <c r="V1192" s="131">
        <v>12133.8</v>
      </c>
      <c r="W1192" s="131">
        <v>0</v>
      </c>
      <c r="X1192" s="131">
        <v>0</v>
      </c>
      <c r="Y1192" s="131">
        <v>0</v>
      </c>
      <c r="Z1192" s="131">
        <v>0</v>
      </c>
      <c r="AA1192" s="131">
        <v>0</v>
      </c>
      <c r="AB1192" s="131">
        <v>0</v>
      </c>
      <c r="AC1192" s="131">
        <v>0</v>
      </c>
      <c r="AD1192" s="131">
        <v>0</v>
      </c>
      <c r="AE1192" s="131">
        <v>3990.8</v>
      </c>
      <c r="AF1192" s="131">
        <v>0</v>
      </c>
      <c r="AG1192" s="131">
        <v>0</v>
      </c>
      <c r="AH1192" s="43">
        <v>16961.399999999998</v>
      </c>
    </row>
    <row r="1193" spans="4:34">
      <c r="D1193" s="62">
        <v>2002</v>
      </c>
      <c r="E1193" s="62">
        <v>9</v>
      </c>
      <c r="F1193" s="62">
        <v>2003</v>
      </c>
      <c r="G1193" s="62">
        <v>2003</v>
      </c>
      <c r="H1193" s="131">
        <v>0</v>
      </c>
      <c r="I1193" s="131">
        <v>0</v>
      </c>
      <c r="J1193" s="131">
        <v>0</v>
      </c>
      <c r="K1193" s="131">
        <v>0</v>
      </c>
      <c r="L1193" s="131">
        <v>0</v>
      </c>
      <c r="M1193" s="131">
        <v>0</v>
      </c>
      <c r="N1193" s="131">
        <v>970.8</v>
      </c>
      <c r="O1193" s="131">
        <v>0</v>
      </c>
      <c r="P1193" s="131">
        <v>0</v>
      </c>
      <c r="Q1193" s="131">
        <v>0</v>
      </c>
      <c r="R1193" s="131">
        <v>1752.8</v>
      </c>
      <c r="S1193" s="131">
        <v>0</v>
      </c>
      <c r="T1193" s="131">
        <v>0</v>
      </c>
      <c r="U1193" s="131">
        <v>0</v>
      </c>
      <c r="V1193" s="131">
        <v>2812</v>
      </c>
      <c r="W1193" s="131">
        <v>0</v>
      </c>
      <c r="X1193" s="131">
        <v>0</v>
      </c>
      <c r="Y1193" s="131">
        <v>0</v>
      </c>
      <c r="Z1193" s="131">
        <v>0</v>
      </c>
      <c r="AA1193" s="131">
        <v>0</v>
      </c>
      <c r="AB1193" s="131">
        <v>0</v>
      </c>
      <c r="AC1193" s="131">
        <v>0</v>
      </c>
      <c r="AD1193" s="131">
        <v>0</v>
      </c>
      <c r="AE1193" s="131">
        <v>3638.7</v>
      </c>
      <c r="AF1193" s="131">
        <v>0</v>
      </c>
      <c r="AG1193" s="131">
        <v>0</v>
      </c>
      <c r="AH1193" s="43">
        <v>9174.2999999999993</v>
      </c>
    </row>
    <row r="1194" spans="4:34">
      <c r="D1194" s="62">
        <v>2002</v>
      </c>
      <c r="E1194" s="62">
        <v>10</v>
      </c>
      <c r="F1194" s="62">
        <v>2003</v>
      </c>
      <c r="G1194" s="62">
        <v>2003</v>
      </c>
      <c r="H1194" s="131">
        <v>0</v>
      </c>
      <c r="I1194" s="131">
        <v>0</v>
      </c>
      <c r="J1194" s="131">
        <v>0</v>
      </c>
      <c r="K1194" s="131">
        <v>0</v>
      </c>
      <c r="L1194" s="131">
        <v>0</v>
      </c>
      <c r="M1194" s="131">
        <v>0</v>
      </c>
      <c r="N1194" s="131">
        <v>875.3</v>
      </c>
      <c r="O1194" s="131">
        <v>0</v>
      </c>
      <c r="P1194" s="131">
        <v>0</v>
      </c>
      <c r="Q1194" s="131">
        <v>0</v>
      </c>
      <c r="R1194" s="131">
        <v>2605.9</v>
      </c>
      <c r="S1194" s="131">
        <v>0</v>
      </c>
      <c r="T1194" s="131">
        <v>0</v>
      </c>
      <c r="U1194" s="131">
        <v>0</v>
      </c>
      <c r="V1194" s="131">
        <v>4814.8</v>
      </c>
      <c r="W1194" s="131">
        <v>0</v>
      </c>
      <c r="X1194" s="131">
        <v>1835.2</v>
      </c>
      <c r="Y1194" s="131">
        <v>0</v>
      </c>
      <c r="Z1194" s="131">
        <v>0</v>
      </c>
      <c r="AA1194" s="131">
        <v>0</v>
      </c>
      <c r="AB1194" s="131">
        <v>0</v>
      </c>
      <c r="AC1194" s="131">
        <v>2588.5</v>
      </c>
      <c r="AD1194" s="131">
        <v>0</v>
      </c>
      <c r="AE1194" s="131">
        <v>2597.9</v>
      </c>
      <c r="AF1194" s="131">
        <v>0</v>
      </c>
      <c r="AG1194" s="131">
        <v>0</v>
      </c>
      <c r="AH1194" s="43">
        <v>15317.6</v>
      </c>
    </row>
    <row r="1195" spans="4:34">
      <c r="D1195" s="62">
        <v>2002</v>
      </c>
      <c r="E1195" s="62">
        <v>11</v>
      </c>
      <c r="F1195" s="62">
        <v>2003</v>
      </c>
      <c r="G1195" s="62">
        <v>2003</v>
      </c>
      <c r="H1195" s="131">
        <v>0</v>
      </c>
      <c r="I1195" s="131">
        <v>0</v>
      </c>
      <c r="J1195" s="131">
        <v>0</v>
      </c>
      <c r="K1195" s="131">
        <v>0</v>
      </c>
      <c r="L1195" s="131">
        <v>9660.5</v>
      </c>
      <c r="M1195" s="131">
        <v>0</v>
      </c>
      <c r="N1195" s="131">
        <v>565.79999999999995</v>
      </c>
      <c r="O1195" s="131">
        <v>0</v>
      </c>
      <c r="P1195" s="131">
        <v>0</v>
      </c>
      <c r="Q1195" s="131">
        <v>0</v>
      </c>
      <c r="R1195" s="131">
        <v>1429.7</v>
      </c>
      <c r="S1195" s="131">
        <v>0</v>
      </c>
      <c r="T1195" s="131">
        <v>0</v>
      </c>
      <c r="U1195" s="131">
        <v>0</v>
      </c>
      <c r="V1195" s="131">
        <v>1678</v>
      </c>
      <c r="W1195" s="131">
        <v>0</v>
      </c>
      <c r="X1195" s="131">
        <v>977.8</v>
      </c>
      <c r="Y1195" s="131">
        <v>0</v>
      </c>
      <c r="Z1195" s="131">
        <v>0</v>
      </c>
      <c r="AA1195" s="131">
        <v>0</v>
      </c>
      <c r="AB1195" s="131">
        <v>0</v>
      </c>
      <c r="AC1195" s="131">
        <v>202.5</v>
      </c>
      <c r="AD1195" s="131">
        <v>0</v>
      </c>
      <c r="AE1195" s="131">
        <v>6160.2</v>
      </c>
      <c r="AF1195" s="131">
        <v>0</v>
      </c>
      <c r="AG1195" s="131">
        <v>0</v>
      </c>
      <c r="AH1195" s="43">
        <v>20674.5</v>
      </c>
    </row>
    <row r="1196" spans="4:34">
      <c r="D1196" s="62">
        <v>2002</v>
      </c>
      <c r="E1196" s="62">
        <v>12</v>
      </c>
      <c r="F1196" s="62">
        <v>2003</v>
      </c>
      <c r="G1196" s="62">
        <v>2003</v>
      </c>
      <c r="H1196" s="131">
        <v>0</v>
      </c>
      <c r="I1196" s="131">
        <v>0</v>
      </c>
      <c r="J1196" s="131">
        <v>0</v>
      </c>
      <c r="K1196" s="131">
        <v>0</v>
      </c>
      <c r="L1196" s="131">
        <v>7636.4</v>
      </c>
      <c r="M1196" s="131">
        <v>0</v>
      </c>
      <c r="N1196" s="131">
        <v>605.70000000000005</v>
      </c>
      <c r="O1196" s="131">
        <v>0</v>
      </c>
      <c r="P1196" s="131">
        <v>0</v>
      </c>
      <c r="Q1196" s="131">
        <v>0</v>
      </c>
      <c r="R1196" s="131">
        <v>1295</v>
      </c>
      <c r="S1196" s="131">
        <v>0</v>
      </c>
      <c r="T1196" s="131">
        <v>0</v>
      </c>
      <c r="U1196" s="131">
        <v>0</v>
      </c>
      <c r="V1196" s="131">
        <v>0</v>
      </c>
      <c r="W1196" s="131">
        <v>0</v>
      </c>
      <c r="X1196" s="131">
        <v>0</v>
      </c>
      <c r="Y1196" s="131">
        <v>0</v>
      </c>
      <c r="Z1196" s="131">
        <v>0</v>
      </c>
      <c r="AA1196" s="131">
        <v>0</v>
      </c>
      <c r="AB1196" s="131">
        <v>0</v>
      </c>
      <c r="AC1196" s="131">
        <v>0</v>
      </c>
      <c r="AD1196" s="131">
        <v>0</v>
      </c>
      <c r="AE1196" s="131">
        <v>3702</v>
      </c>
      <c r="AF1196" s="131">
        <v>0</v>
      </c>
      <c r="AG1196" s="131">
        <v>0</v>
      </c>
      <c r="AH1196" s="43">
        <v>13239.1</v>
      </c>
    </row>
    <row r="1197" spans="4:34">
      <c r="D1197" s="62">
        <v>2003</v>
      </c>
      <c r="E1197" s="62">
        <v>1</v>
      </c>
      <c r="F1197" s="62">
        <v>2003</v>
      </c>
      <c r="G1197" s="62">
        <v>2003</v>
      </c>
      <c r="H1197" s="131">
        <v>0</v>
      </c>
      <c r="I1197" s="131">
        <v>0</v>
      </c>
      <c r="J1197" s="131">
        <v>0</v>
      </c>
      <c r="K1197" s="131">
        <v>0</v>
      </c>
      <c r="L1197" s="131">
        <v>0</v>
      </c>
      <c r="M1197" s="131">
        <v>0</v>
      </c>
      <c r="N1197" s="131">
        <v>90</v>
      </c>
      <c r="O1197" s="131">
        <v>0</v>
      </c>
      <c r="P1197" s="131">
        <v>0</v>
      </c>
      <c r="Q1197" s="131">
        <v>0</v>
      </c>
      <c r="R1197" s="131">
        <v>124.3</v>
      </c>
      <c r="S1197" s="131">
        <v>0</v>
      </c>
      <c r="T1197" s="131">
        <v>0</v>
      </c>
      <c r="U1197" s="131">
        <v>0</v>
      </c>
      <c r="V1197" s="131">
        <v>645.29999999999995</v>
      </c>
      <c r="W1197" s="131">
        <v>0</v>
      </c>
      <c r="X1197" s="131">
        <v>0</v>
      </c>
      <c r="Y1197" s="131">
        <v>0</v>
      </c>
      <c r="Z1197" s="131">
        <v>0</v>
      </c>
      <c r="AA1197" s="131">
        <v>0</v>
      </c>
      <c r="AB1197" s="131">
        <v>0</v>
      </c>
      <c r="AC1197" s="131">
        <v>0</v>
      </c>
      <c r="AD1197" s="131">
        <v>0</v>
      </c>
      <c r="AE1197" s="131">
        <v>1624.2</v>
      </c>
      <c r="AF1197" s="131">
        <v>0</v>
      </c>
      <c r="AG1197" s="131">
        <v>0</v>
      </c>
      <c r="AH1197" s="43">
        <v>2483.8000000000002</v>
      </c>
    </row>
    <row r="1198" spans="4:34">
      <c r="D1198" s="62">
        <v>2003</v>
      </c>
      <c r="E1198" s="62">
        <v>2</v>
      </c>
      <c r="F1198" s="62">
        <v>2003</v>
      </c>
      <c r="G1198" s="62">
        <v>2003</v>
      </c>
      <c r="H1198" s="131">
        <v>0</v>
      </c>
      <c r="I1198" s="131">
        <v>0</v>
      </c>
      <c r="J1198" s="131">
        <v>0</v>
      </c>
      <c r="K1198" s="131">
        <v>0</v>
      </c>
      <c r="L1198" s="131">
        <v>0</v>
      </c>
      <c r="M1198" s="131">
        <v>0</v>
      </c>
      <c r="N1198" s="131">
        <v>0</v>
      </c>
      <c r="O1198" s="131">
        <v>0</v>
      </c>
      <c r="P1198" s="131">
        <v>0</v>
      </c>
      <c r="Q1198" s="131">
        <v>0</v>
      </c>
      <c r="R1198" s="131">
        <v>0</v>
      </c>
      <c r="S1198" s="131">
        <v>0</v>
      </c>
      <c r="T1198" s="131">
        <v>0</v>
      </c>
      <c r="U1198" s="131">
        <v>1254.5999999999999</v>
      </c>
      <c r="V1198" s="131">
        <v>881.8</v>
      </c>
      <c r="W1198" s="131">
        <v>0</v>
      </c>
      <c r="X1198" s="131">
        <v>0</v>
      </c>
      <c r="Y1198" s="131">
        <v>0</v>
      </c>
      <c r="Z1198" s="131">
        <v>0</v>
      </c>
      <c r="AA1198" s="131">
        <v>0</v>
      </c>
      <c r="AB1198" s="131">
        <v>0</v>
      </c>
      <c r="AC1198" s="131">
        <v>0</v>
      </c>
      <c r="AD1198" s="131">
        <v>0</v>
      </c>
      <c r="AE1198" s="131">
        <v>0</v>
      </c>
      <c r="AF1198" s="131">
        <v>0</v>
      </c>
      <c r="AG1198" s="131">
        <v>0</v>
      </c>
      <c r="AH1198" s="43">
        <v>2136.3999999999996</v>
      </c>
    </row>
    <row r="1199" spans="4:34">
      <c r="D1199" s="62">
        <v>2003</v>
      </c>
      <c r="E1199" s="62">
        <v>3</v>
      </c>
      <c r="F1199" s="62">
        <v>2003</v>
      </c>
      <c r="G1199" s="62">
        <v>2003</v>
      </c>
      <c r="H1199" s="131">
        <v>0</v>
      </c>
      <c r="I1199" s="131">
        <v>0</v>
      </c>
      <c r="J1199" s="131">
        <v>0</v>
      </c>
      <c r="K1199" s="131">
        <v>0</v>
      </c>
      <c r="L1199" s="131">
        <v>0</v>
      </c>
      <c r="M1199" s="131">
        <v>0</v>
      </c>
      <c r="N1199" s="131">
        <v>0</v>
      </c>
      <c r="O1199" s="131">
        <v>0</v>
      </c>
      <c r="P1199" s="131">
        <v>0</v>
      </c>
      <c r="Q1199" s="131">
        <v>0</v>
      </c>
      <c r="R1199" s="131">
        <v>931.6</v>
      </c>
      <c r="S1199" s="131">
        <v>0</v>
      </c>
      <c r="T1199" s="131">
        <v>0</v>
      </c>
      <c r="U1199" s="131">
        <v>57.4</v>
      </c>
      <c r="V1199" s="131">
        <v>1116.4000000000001</v>
      </c>
      <c r="W1199" s="131">
        <v>0</v>
      </c>
      <c r="X1199" s="131">
        <v>0</v>
      </c>
      <c r="Y1199" s="131">
        <v>0</v>
      </c>
      <c r="Z1199" s="131">
        <v>0</v>
      </c>
      <c r="AA1199" s="131">
        <v>0</v>
      </c>
      <c r="AB1199" s="131">
        <v>0</v>
      </c>
      <c r="AC1199" s="131">
        <v>0</v>
      </c>
      <c r="AD1199" s="131">
        <v>0</v>
      </c>
      <c r="AE1199" s="131">
        <v>2365.9</v>
      </c>
      <c r="AF1199" s="131">
        <v>0</v>
      </c>
      <c r="AG1199" s="131">
        <v>0</v>
      </c>
      <c r="AH1199" s="43">
        <v>4471.3</v>
      </c>
    </row>
    <row r="1200" spans="4:34">
      <c r="D1200" s="62">
        <v>2003</v>
      </c>
      <c r="E1200" s="62">
        <v>4</v>
      </c>
      <c r="F1200" s="62">
        <v>2003</v>
      </c>
      <c r="G1200" s="62">
        <v>2003</v>
      </c>
      <c r="H1200" s="131">
        <v>0</v>
      </c>
      <c r="I1200" s="131">
        <v>0</v>
      </c>
      <c r="J1200" s="131">
        <v>0</v>
      </c>
      <c r="K1200" s="131">
        <v>0</v>
      </c>
      <c r="L1200" s="131">
        <v>0</v>
      </c>
      <c r="M1200" s="131">
        <v>0</v>
      </c>
      <c r="N1200" s="131">
        <v>0</v>
      </c>
      <c r="O1200" s="131">
        <v>0</v>
      </c>
      <c r="P1200" s="131">
        <v>0</v>
      </c>
      <c r="Q1200" s="131">
        <v>0</v>
      </c>
      <c r="R1200" s="131">
        <v>735</v>
      </c>
      <c r="S1200" s="131">
        <v>0</v>
      </c>
      <c r="T1200" s="131">
        <v>0</v>
      </c>
      <c r="U1200" s="131">
        <v>0</v>
      </c>
      <c r="V1200" s="131">
        <v>0</v>
      </c>
      <c r="W1200" s="131">
        <v>0</v>
      </c>
      <c r="X1200" s="131">
        <v>0</v>
      </c>
      <c r="Y1200" s="131">
        <v>0</v>
      </c>
      <c r="Z1200" s="131">
        <v>0</v>
      </c>
      <c r="AA1200" s="131">
        <v>0</v>
      </c>
      <c r="AB1200" s="131">
        <v>0</v>
      </c>
      <c r="AC1200" s="131">
        <v>0</v>
      </c>
      <c r="AD1200" s="131">
        <v>0</v>
      </c>
      <c r="AE1200" s="131">
        <v>1951.1</v>
      </c>
      <c r="AF1200" s="131">
        <v>0</v>
      </c>
      <c r="AG1200" s="131">
        <v>0</v>
      </c>
      <c r="AH1200" s="43">
        <v>2686.1</v>
      </c>
    </row>
    <row r="1201" spans="4:34">
      <c r="D1201" s="62">
        <v>2003</v>
      </c>
      <c r="E1201" s="62">
        <v>5</v>
      </c>
      <c r="F1201" s="62">
        <v>2003</v>
      </c>
      <c r="G1201" s="62">
        <v>2004</v>
      </c>
      <c r="H1201" s="131">
        <v>0</v>
      </c>
      <c r="I1201" s="131">
        <v>0</v>
      </c>
      <c r="J1201" s="131">
        <v>0</v>
      </c>
      <c r="K1201" s="131">
        <v>0</v>
      </c>
      <c r="L1201" s="131">
        <v>0</v>
      </c>
      <c r="M1201" s="131">
        <v>0</v>
      </c>
      <c r="N1201" s="131">
        <v>0</v>
      </c>
      <c r="O1201" s="131">
        <v>0</v>
      </c>
      <c r="P1201" s="131">
        <v>0</v>
      </c>
      <c r="Q1201" s="131">
        <v>0</v>
      </c>
      <c r="R1201" s="131">
        <v>692.4</v>
      </c>
      <c r="S1201" s="131">
        <v>0</v>
      </c>
      <c r="T1201" s="131">
        <v>0</v>
      </c>
      <c r="U1201" s="131">
        <v>0</v>
      </c>
      <c r="V1201" s="131">
        <v>0</v>
      </c>
      <c r="W1201" s="131">
        <v>0</v>
      </c>
      <c r="X1201" s="131">
        <v>0</v>
      </c>
      <c r="Y1201" s="131">
        <v>0</v>
      </c>
      <c r="Z1201" s="131">
        <v>0</v>
      </c>
      <c r="AA1201" s="131">
        <v>0</v>
      </c>
      <c r="AB1201" s="131">
        <v>0</v>
      </c>
      <c r="AC1201" s="131">
        <v>0</v>
      </c>
      <c r="AD1201" s="131">
        <v>0</v>
      </c>
      <c r="AE1201" s="131">
        <v>5341.2</v>
      </c>
      <c r="AF1201" s="131">
        <v>0</v>
      </c>
      <c r="AG1201" s="131">
        <v>0</v>
      </c>
      <c r="AH1201" s="43">
        <v>6033.5999999999995</v>
      </c>
    </row>
    <row r="1202" spans="4:34">
      <c r="D1202" s="62">
        <v>2003</v>
      </c>
      <c r="E1202" s="62">
        <v>6</v>
      </c>
      <c r="F1202" s="62">
        <v>2003</v>
      </c>
      <c r="G1202" s="62">
        <v>2004</v>
      </c>
      <c r="H1202" s="131">
        <v>0</v>
      </c>
      <c r="I1202" s="131">
        <v>0</v>
      </c>
      <c r="J1202" s="131">
        <v>0</v>
      </c>
      <c r="K1202" s="131">
        <v>0</v>
      </c>
      <c r="L1202" s="131">
        <v>0</v>
      </c>
      <c r="M1202" s="131">
        <v>0</v>
      </c>
      <c r="N1202" s="131">
        <v>0.3</v>
      </c>
      <c r="O1202" s="131">
        <v>0</v>
      </c>
      <c r="P1202" s="131">
        <v>0</v>
      </c>
      <c r="Q1202" s="131">
        <v>0</v>
      </c>
      <c r="R1202" s="131">
        <v>0</v>
      </c>
      <c r="S1202" s="131">
        <v>0</v>
      </c>
      <c r="T1202" s="131">
        <v>0</v>
      </c>
      <c r="U1202" s="131">
        <v>0</v>
      </c>
      <c r="V1202" s="131">
        <v>354</v>
      </c>
      <c r="W1202" s="131">
        <v>0</v>
      </c>
      <c r="X1202" s="131">
        <v>0</v>
      </c>
      <c r="Y1202" s="131">
        <v>0</v>
      </c>
      <c r="Z1202" s="131">
        <v>0</v>
      </c>
      <c r="AA1202" s="131">
        <v>0</v>
      </c>
      <c r="AB1202" s="131">
        <v>0</v>
      </c>
      <c r="AC1202" s="131">
        <v>0</v>
      </c>
      <c r="AD1202" s="131">
        <v>0</v>
      </c>
      <c r="AE1202" s="131">
        <v>6108.2</v>
      </c>
      <c r="AF1202" s="131">
        <v>0</v>
      </c>
      <c r="AG1202" s="131">
        <v>0</v>
      </c>
      <c r="AH1202" s="43">
        <v>6462.5</v>
      </c>
    </row>
    <row r="1203" spans="4:34">
      <c r="D1203" s="62">
        <v>2003</v>
      </c>
      <c r="E1203" s="62">
        <v>7</v>
      </c>
      <c r="F1203" s="62">
        <v>2004</v>
      </c>
      <c r="G1203" s="62">
        <v>2004</v>
      </c>
      <c r="H1203" s="131">
        <v>0</v>
      </c>
      <c r="I1203" s="131">
        <v>0</v>
      </c>
      <c r="J1203" s="131">
        <v>0</v>
      </c>
      <c r="K1203" s="131">
        <v>0</v>
      </c>
      <c r="L1203" s="131">
        <v>0</v>
      </c>
      <c r="M1203" s="131">
        <v>0</v>
      </c>
      <c r="N1203" s="131">
        <v>241.2</v>
      </c>
      <c r="O1203" s="131">
        <v>0</v>
      </c>
      <c r="P1203" s="131">
        <v>0</v>
      </c>
      <c r="Q1203" s="131">
        <v>0</v>
      </c>
      <c r="R1203" s="131">
        <v>0</v>
      </c>
      <c r="S1203" s="131">
        <v>0</v>
      </c>
      <c r="T1203" s="131">
        <v>0</v>
      </c>
      <c r="U1203" s="131">
        <v>0</v>
      </c>
      <c r="V1203" s="131">
        <v>5076.3999999999996</v>
      </c>
      <c r="W1203" s="131">
        <v>0</v>
      </c>
      <c r="X1203" s="131">
        <v>0</v>
      </c>
      <c r="Y1203" s="131">
        <v>0</v>
      </c>
      <c r="Z1203" s="131">
        <v>0</v>
      </c>
      <c r="AA1203" s="131">
        <v>0</v>
      </c>
      <c r="AB1203" s="131">
        <v>0</v>
      </c>
      <c r="AC1203" s="131">
        <v>0</v>
      </c>
      <c r="AD1203" s="131">
        <v>0</v>
      </c>
      <c r="AE1203" s="131">
        <v>7254</v>
      </c>
      <c r="AF1203" s="131">
        <v>0</v>
      </c>
      <c r="AG1203" s="131">
        <v>0</v>
      </c>
      <c r="AH1203" s="43">
        <v>12571.599999999999</v>
      </c>
    </row>
    <row r="1204" spans="4:34">
      <c r="D1204" s="62">
        <v>2003</v>
      </c>
      <c r="E1204" s="62">
        <v>8</v>
      </c>
      <c r="F1204" s="62">
        <v>2004</v>
      </c>
      <c r="G1204" s="62">
        <v>2004</v>
      </c>
      <c r="H1204" s="131">
        <v>0</v>
      </c>
      <c r="I1204" s="131">
        <v>0</v>
      </c>
      <c r="J1204" s="131">
        <v>0</v>
      </c>
      <c r="K1204" s="131">
        <v>0</v>
      </c>
      <c r="L1204" s="131">
        <v>0</v>
      </c>
      <c r="M1204" s="131">
        <v>0</v>
      </c>
      <c r="N1204" s="131">
        <v>0</v>
      </c>
      <c r="O1204" s="131">
        <v>0</v>
      </c>
      <c r="P1204" s="131">
        <v>0</v>
      </c>
      <c r="Q1204" s="131">
        <v>0</v>
      </c>
      <c r="R1204" s="131">
        <v>0</v>
      </c>
      <c r="S1204" s="131">
        <v>0</v>
      </c>
      <c r="T1204" s="131">
        <v>0</v>
      </c>
      <c r="U1204" s="131">
        <v>0</v>
      </c>
      <c r="V1204" s="131">
        <v>1420.5</v>
      </c>
      <c r="W1204" s="131">
        <v>0</v>
      </c>
      <c r="X1204" s="131">
        <v>0</v>
      </c>
      <c r="Y1204" s="131">
        <v>0</v>
      </c>
      <c r="Z1204" s="131">
        <v>0</v>
      </c>
      <c r="AA1204" s="131">
        <v>0</v>
      </c>
      <c r="AB1204" s="131">
        <v>0</v>
      </c>
      <c r="AC1204" s="131">
        <v>0</v>
      </c>
      <c r="AD1204" s="131">
        <v>0</v>
      </c>
      <c r="AE1204" s="131">
        <v>1485.5</v>
      </c>
      <c r="AF1204" s="131">
        <v>0</v>
      </c>
      <c r="AG1204" s="131">
        <v>0</v>
      </c>
      <c r="AH1204" s="43">
        <v>2906</v>
      </c>
    </row>
    <row r="1205" spans="4:34">
      <c r="D1205" s="62">
        <v>2003</v>
      </c>
      <c r="E1205" s="62">
        <v>9</v>
      </c>
      <c r="F1205" s="62">
        <v>2004</v>
      </c>
      <c r="G1205" s="62">
        <v>2004</v>
      </c>
      <c r="H1205" s="131">
        <v>0</v>
      </c>
      <c r="I1205" s="131">
        <v>0</v>
      </c>
      <c r="J1205" s="131">
        <v>0</v>
      </c>
      <c r="K1205" s="131">
        <v>0</v>
      </c>
      <c r="L1205" s="131">
        <v>0</v>
      </c>
      <c r="M1205" s="131">
        <v>0</v>
      </c>
      <c r="N1205" s="131">
        <v>0</v>
      </c>
      <c r="O1205" s="131">
        <v>0</v>
      </c>
      <c r="P1205" s="131">
        <v>0</v>
      </c>
      <c r="Q1205" s="131">
        <v>0</v>
      </c>
      <c r="R1205" s="131">
        <v>0</v>
      </c>
      <c r="S1205" s="131">
        <v>0</v>
      </c>
      <c r="T1205" s="131">
        <v>0</v>
      </c>
      <c r="U1205" s="131">
        <v>0</v>
      </c>
      <c r="V1205" s="131">
        <v>1050.7</v>
      </c>
      <c r="W1205" s="131">
        <v>0</v>
      </c>
      <c r="X1205" s="131">
        <v>0</v>
      </c>
      <c r="Y1205" s="131">
        <v>0</v>
      </c>
      <c r="Z1205" s="131">
        <v>0</v>
      </c>
      <c r="AA1205" s="131">
        <v>0</v>
      </c>
      <c r="AB1205" s="131">
        <v>0</v>
      </c>
      <c r="AC1205" s="131">
        <v>0</v>
      </c>
      <c r="AD1205" s="131">
        <v>0</v>
      </c>
      <c r="AE1205" s="131">
        <v>3460.8</v>
      </c>
      <c r="AF1205" s="131">
        <v>0</v>
      </c>
      <c r="AG1205" s="131">
        <v>0</v>
      </c>
      <c r="AH1205" s="43">
        <v>4511.5</v>
      </c>
    </row>
    <row r="1206" spans="4:34">
      <c r="D1206" s="62">
        <v>2003</v>
      </c>
      <c r="E1206" s="62">
        <v>10</v>
      </c>
      <c r="F1206" s="62">
        <v>2004</v>
      </c>
      <c r="G1206" s="62">
        <v>2004</v>
      </c>
      <c r="H1206" s="131">
        <v>0</v>
      </c>
      <c r="I1206" s="131">
        <v>0</v>
      </c>
      <c r="J1206" s="131">
        <v>0</v>
      </c>
      <c r="K1206" s="131">
        <v>0</v>
      </c>
      <c r="L1206" s="131">
        <v>0</v>
      </c>
      <c r="M1206" s="131">
        <v>0</v>
      </c>
      <c r="N1206" s="131">
        <v>0</v>
      </c>
      <c r="O1206" s="131">
        <v>0</v>
      </c>
      <c r="P1206" s="131">
        <v>0</v>
      </c>
      <c r="Q1206" s="131">
        <v>0</v>
      </c>
      <c r="R1206" s="131">
        <v>1610.7</v>
      </c>
      <c r="S1206" s="131">
        <v>0</v>
      </c>
      <c r="T1206" s="131">
        <v>0</v>
      </c>
      <c r="U1206" s="131">
        <v>0</v>
      </c>
      <c r="V1206" s="131">
        <v>2122.1999999999998</v>
      </c>
      <c r="W1206" s="131">
        <v>0</v>
      </c>
      <c r="X1206" s="131">
        <v>0</v>
      </c>
      <c r="Y1206" s="131">
        <v>0</v>
      </c>
      <c r="Z1206" s="131">
        <v>0</v>
      </c>
      <c r="AA1206" s="131">
        <v>0</v>
      </c>
      <c r="AB1206" s="131">
        <v>0</v>
      </c>
      <c r="AC1206" s="131">
        <v>0</v>
      </c>
      <c r="AD1206" s="131">
        <v>0</v>
      </c>
      <c r="AE1206" s="131">
        <v>2122.6</v>
      </c>
      <c r="AF1206" s="131">
        <v>0</v>
      </c>
      <c r="AG1206" s="131">
        <v>0</v>
      </c>
      <c r="AH1206" s="43">
        <v>5855.5</v>
      </c>
    </row>
    <row r="1207" spans="4:34">
      <c r="D1207" s="62">
        <v>2003</v>
      </c>
      <c r="E1207" s="62">
        <v>11</v>
      </c>
      <c r="F1207" s="62">
        <v>2004</v>
      </c>
      <c r="G1207" s="62">
        <v>2004</v>
      </c>
      <c r="H1207" s="131">
        <v>0</v>
      </c>
      <c r="I1207" s="131">
        <v>0</v>
      </c>
      <c r="J1207" s="131">
        <v>0</v>
      </c>
      <c r="K1207" s="131">
        <v>0</v>
      </c>
      <c r="L1207" s="131">
        <v>0</v>
      </c>
      <c r="M1207" s="131">
        <v>0</v>
      </c>
      <c r="N1207" s="131">
        <v>0</v>
      </c>
      <c r="O1207" s="131">
        <v>0</v>
      </c>
      <c r="P1207" s="131">
        <v>0</v>
      </c>
      <c r="Q1207" s="131">
        <v>0</v>
      </c>
      <c r="R1207" s="131">
        <v>1616.8</v>
      </c>
      <c r="S1207" s="131">
        <v>0</v>
      </c>
      <c r="T1207" s="131">
        <v>0</v>
      </c>
      <c r="U1207" s="131">
        <v>0</v>
      </c>
      <c r="V1207" s="131">
        <v>2485.1</v>
      </c>
      <c r="W1207" s="131">
        <v>0</v>
      </c>
      <c r="X1207" s="131">
        <v>0</v>
      </c>
      <c r="Y1207" s="131">
        <v>0</v>
      </c>
      <c r="Z1207" s="131">
        <v>0</v>
      </c>
      <c r="AA1207" s="131">
        <v>0</v>
      </c>
      <c r="AB1207" s="131">
        <v>0</v>
      </c>
      <c r="AC1207" s="131">
        <v>367.7</v>
      </c>
      <c r="AD1207" s="131">
        <v>0</v>
      </c>
      <c r="AE1207" s="131">
        <v>4960.7</v>
      </c>
      <c r="AF1207" s="131">
        <v>0</v>
      </c>
      <c r="AG1207" s="131">
        <v>0</v>
      </c>
      <c r="AH1207" s="43">
        <v>9430.2999999999993</v>
      </c>
    </row>
    <row r="1208" spans="4:34">
      <c r="D1208" s="62">
        <v>2003</v>
      </c>
      <c r="E1208" s="62">
        <v>12</v>
      </c>
      <c r="F1208" s="62">
        <v>2004</v>
      </c>
      <c r="G1208" s="62">
        <v>2004</v>
      </c>
      <c r="H1208" s="131">
        <v>0</v>
      </c>
      <c r="I1208" s="131">
        <v>0</v>
      </c>
      <c r="J1208" s="131">
        <v>0</v>
      </c>
      <c r="K1208" s="131">
        <v>0</v>
      </c>
      <c r="L1208" s="131">
        <v>0</v>
      </c>
      <c r="M1208" s="131">
        <v>0</v>
      </c>
      <c r="N1208" s="131">
        <v>0</v>
      </c>
      <c r="O1208" s="131">
        <v>0</v>
      </c>
      <c r="P1208" s="131">
        <v>0</v>
      </c>
      <c r="Q1208" s="131">
        <v>0</v>
      </c>
      <c r="R1208" s="131">
        <v>1425.2</v>
      </c>
      <c r="S1208" s="131">
        <v>0</v>
      </c>
      <c r="T1208" s="131">
        <v>0</v>
      </c>
      <c r="U1208" s="131">
        <v>0</v>
      </c>
      <c r="V1208" s="131">
        <v>2725.6</v>
      </c>
      <c r="W1208" s="131">
        <v>0</v>
      </c>
      <c r="X1208" s="131">
        <v>2426.9</v>
      </c>
      <c r="Y1208" s="131">
        <v>0</v>
      </c>
      <c r="Z1208" s="131">
        <v>0</v>
      </c>
      <c r="AA1208" s="131">
        <v>0</v>
      </c>
      <c r="AB1208" s="131">
        <v>0</v>
      </c>
      <c r="AC1208" s="131">
        <v>410.5</v>
      </c>
      <c r="AD1208" s="131">
        <v>0</v>
      </c>
      <c r="AE1208" s="131">
        <v>4882.6000000000004</v>
      </c>
      <c r="AF1208" s="131">
        <v>0</v>
      </c>
      <c r="AG1208" s="131">
        <v>0</v>
      </c>
      <c r="AH1208" s="43">
        <v>11870.800000000001</v>
      </c>
    </row>
    <row r="1209" spans="4:34">
      <c r="D1209" s="62">
        <v>2004</v>
      </c>
      <c r="E1209" s="62">
        <v>1</v>
      </c>
      <c r="F1209" s="62">
        <v>2004</v>
      </c>
      <c r="G1209" s="62">
        <v>2004</v>
      </c>
      <c r="H1209" s="131">
        <v>0</v>
      </c>
      <c r="I1209" s="131">
        <v>0</v>
      </c>
      <c r="J1209" s="131">
        <v>0</v>
      </c>
      <c r="K1209" s="131">
        <v>0</v>
      </c>
      <c r="L1209" s="131">
        <v>3268.7</v>
      </c>
      <c r="M1209" s="131">
        <v>0</v>
      </c>
      <c r="N1209" s="131">
        <v>306.89999999999998</v>
      </c>
      <c r="O1209" s="131">
        <v>0</v>
      </c>
      <c r="P1209" s="131">
        <v>0</v>
      </c>
      <c r="Q1209" s="131">
        <v>0</v>
      </c>
      <c r="R1209" s="131">
        <v>496.9</v>
      </c>
      <c r="S1209" s="131">
        <v>0</v>
      </c>
      <c r="T1209" s="131">
        <v>0</v>
      </c>
      <c r="U1209" s="131">
        <v>0</v>
      </c>
      <c r="V1209" s="131">
        <v>183</v>
      </c>
      <c r="W1209" s="131">
        <v>0</v>
      </c>
      <c r="X1209" s="131">
        <v>0</v>
      </c>
      <c r="Y1209" s="131">
        <v>0</v>
      </c>
      <c r="Z1209" s="131">
        <v>0</v>
      </c>
      <c r="AA1209" s="131">
        <v>0</v>
      </c>
      <c r="AB1209" s="131">
        <v>0</v>
      </c>
      <c r="AC1209" s="131">
        <v>290.2</v>
      </c>
      <c r="AD1209" s="131">
        <v>0</v>
      </c>
      <c r="AE1209" s="131">
        <v>4685.3999999999996</v>
      </c>
      <c r="AF1209" s="131">
        <v>0</v>
      </c>
      <c r="AG1209" s="131">
        <v>0</v>
      </c>
      <c r="AH1209" s="43">
        <v>9231.0999999999985</v>
      </c>
    </row>
    <row r="1210" spans="4:34">
      <c r="D1210" s="62">
        <v>2004</v>
      </c>
      <c r="E1210" s="62">
        <v>2</v>
      </c>
      <c r="F1210" s="62">
        <v>2004</v>
      </c>
      <c r="G1210" s="62">
        <v>2004</v>
      </c>
      <c r="H1210" s="131">
        <v>0</v>
      </c>
      <c r="I1210" s="131">
        <v>0</v>
      </c>
      <c r="J1210" s="131">
        <v>0</v>
      </c>
      <c r="K1210" s="131">
        <v>0</v>
      </c>
      <c r="L1210" s="131">
        <v>4827.8</v>
      </c>
      <c r="M1210" s="131">
        <v>0</v>
      </c>
      <c r="N1210" s="131">
        <v>934.5</v>
      </c>
      <c r="O1210" s="131">
        <v>0</v>
      </c>
      <c r="P1210" s="131">
        <v>0</v>
      </c>
      <c r="Q1210" s="131">
        <v>0</v>
      </c>
      <c r="R1210" s="131">
        <v>362.6</v>
      </c>
      <c r="S1210" s="131">
        <v>0</v>
      </c>
      <c r="T1210" s="131">
        <v>0</v>
      </c>
      <c r="U1210" s="131">
        <v>0</v>
      </c>
      <c r="V1210" s="131">
        <v>68.5</v>
      </c>
      <c r="W1210" s="131">
        <v>0</v>
      </c>
      <c r="X1210" s="131">
        <v>0</v>
      </c>
      <c r="Y1210" s="131">
        <v>0</v>
      </c>
      <c r="Z1210" s="131">
        <v>0</v>
      </c>
      <c r="AA1210" s="131">
        <v>0</v>
      </c>
      <c r="AB1210" s="131">
        <v>0</v>
      </c>
      <c r="AC1210" s="131">
        <v>257</v>
      </c>
      <c r="AD1210" s="131">
        <v>0</v>
      </c>
      <c r="AE1210" s="131">
        <v>3368.2</v>
      </c>
      <c r="AF1210" s="131">
        <v>0</v>
      </c>
      <c r="AG1210" s="131">
        <v>0</v>
      </c>
      <c r="AH1210" s="43">
        <v>9818.6</v>
      </c>
    </row>
    <row r="1211" spans="4:34">
      <c r="D1211" s="62">
        <v>2004</v>
      </c>
      <c r="E1211" s="62">
        <v>3</v>
      </c>
      <c r="F1211" s="62">
        <v>2004</v>
      </c>
      <c r="G1211" s="62">
        <v>2004</v>
      </c>
      <c r="H1211" s="131">
        <v>0</v>
      </c>
      <c r="I1211" s="131">
        <v>0</v>
      </c>
      <c r="J1211" s="131">
        <v>0</v>
      </c>
      <c r="K1211" s="131">
        <v>0</v>
      </c>
      <c r="L1211" s="131">
        <v>3875.7</v>
      </c>
      <c r="M1211" s="131">
        <v>0</v>
      </c>
      <c r="N1211" s="131">
        <v>976.8</v>
      </c>
      <c r="O1211" s="131">
        <v>0</v>
      </c>
      <c r="P1211" s="131">
        <v>0</v>
      </c>
      <c r="Q1211" s="131">
        <v>0</v>
      </c>
      <c r="R1211" s="131">
        <v>280.5</v>
      </c>
      <c r="S1211" s="131">
        <v>0</v>
      </c>
      <c r="T1211" s="131">
        <v>0</v>
      </c>
      <c r="U1211" s="131">
        <v>0</v>
      </c>
      <c r="V1211" s="131">
        <v>0</v>
      </c>
      <c r="W1211" s="131">
        <v>0</v>
      </c>
      <c r="X1211" s="131">
        <v>0</v>
      </c>
      <c r="Y1211" s="131">
        <v>0</v>
      </c>
      <c r="Z1211" s="131">
        <v>0</v>
      </c>
      <c r="AA1211" s="131">
        <v>0</v>
      </c>
      <c r="AB1211" s="131">
        <v>0</v>
      </c>
      <c r="AC1211" s="131">
        <v>302.3</v>
      </c>
      <c r="AD1211" s="131">
        <v>0</v>
      </c>
      <c r="AE1211" s="131">
        <v>1946.4</v>
      </c>
      <c r="AF1211" s="131">
        <v>0</v>
      </c>
      <c r="AG1211" s="131">
        <v>0</v>
      </c>
      <c r="AH1211" s="43">
        <v>7381.7000000000007</v>
      </c>
    </row>
    <row r="1212" spans="4:34">
      <c r="D1212" s="62">
        <v>2004</v>
      </c>
      <c r="E1212" s="62">
        <v>4</v>
      </c>
      <c r="F1212" s="62">
        <v>2004</v>
      </c>
      <c r="G1212" s="62">
        <v>2004</v>
      </c>
      <c r="H1212" s="131">
        <v>0</v>
      </c>
      <c r="I1212" s="131">
        <v>0</v>
      </c>
      <c r="J1212" s="131">
        <v>0</v>
      </c>
      <c r="K1212" s="131">
        <v>0</v>
      </c>
      <c r="L1212" s="131">
        <v>2353.6999999999998</v>
      </c>
      <c r="M1212" s="131">
        <v>0</v>
      </c>
      <c r="N1212" s="131">
        <v>782</v>
      </c>
      <c r="O1212" s="131">
        <v>0</v>
      </c>
      <c r="P1212" s="131">
        <v>0</v>
      </c>
      <c r="Q1212" s="131">
        <v>0</v>
      </c>
      <c r="R1212" s="131">
        <v>805.4</v>
      </c>
      <c r="S1212" s="131">
        <v>0</v>
      </c>
      <c r="T1212" s="131">
        <v>0</v>
      </c>
      <c r="U1212" s="131">
        <v>0</v>
      </c>
      <c r="V1212" s="131">
        <v>0</v>
      </c>
      <c r="W1212" s="131">
        <v>0</v>
      </c>
      <c r="X1212" s="131">
        <v>0</v>
      </c>
      <c r="Y1212" s="131">
        <v>0</v>
      </c>
      <c r="Z1212" s="131">
        <v>0</v>
      </c>
      <c r="AA1212" s="131">
        <v>0</v>
      </c>
      <c r="AB1212" s="131">
        <v>0</v>
      </c>
      <c r="AC1212" s="131">
        <v>292.5</v>
      </c>
      <c r="AD1212" s="131">
        <v>0</v>
      </c>
      <c r="AE1212" s="131">
        <v>0</v>
      </c>
      <c r="AF1212" s="131">
        <v>0</v>
      </c>
      <c r="AG1212" s="131">
        <v>0</v>
      </c>
      <c r="AH1212" s="43">
        <v>4233.6000000000004</v>
      </c>
    </row>
    <row r="1213" spans="4:34">
      <c r="D1213" s="62">
        <v>2004</v>
      </c>
      <c r="E1213" s="62">
        <v>5</v>
      </c>
      <c r="F1213" s="62">
        <v>2004</v>
      </c>
      <c r="G1213" s="62">
        <v>2005</v>
      </c>
      <c r="H1213" s="131">
        <v>0</v>
      </c>
      <c r="I1213" s="131">
        <v>0</v>
      </c>
      <c r="J1213" s="131">
        <v>0</v>
      </c>
      <c r="K1213" s="131">
        <v>0</v>
      </c>
      <c r="L1213" s="131">
        <v>3921.5</v>
      </c>
      <c r="M1213" s="131">
        <v>0</v>
      </c>
      <c r="N1213" s="131">
        <v>760.5</v>
      </c>
      <c r="O1213" s="131">
        <v>0</v>
      </c>
      <c r="P1213" s="131">
        <v>0</v>
      </c>
      <c r="Q1213" s="131">
        <v>0</v>
      </c>
      <c r="R1213" s="131">
        <v>525.5</v>
      </c>
      <c r="S1213" s="131">
        <v>0</v>
      </c>
      <c r="T1213" s="131">
        <v>0</v>
      </c>
      <c r="U1213" s="131">
        <v>0</v>
      </c>
      <c r="V1213" s="131">
        <v>0</v>
      </c>
      <c r="W1213" s="131">
        <v>0</v>
      </c>
      <c r="X1213" s="131">
        <v>0</v>
      </c>
      <c r="Y1213" s="131">
        <v>0</v>
      </c>
      <c r="Z1213" s="131">
        <v>0</v>
      </c>
      <c r="AA1213" s="131">
        <v>0</v>
      </c>
      <c r="AB1213" s="131">
        <v>0</v>
      </c>
      <c r="AC1213" s="131">
        <v>0</v>
      </c>
      <c r="AD1213" s="131">
        <v>0</v>
      </c>
      <c r="AE1213" s="131">
        <v>0</v>
      </c>
      <c r="AF1213" s="131">
        <v>0</v>
      </c>
      <c r="AG1213" s="131">
        <v>408</v>
      </c>
      <c r="AH1213" s="43">
        <v>5615.5</v>
      </c>
    </row>
    <row r="1214" spans="4:34">
      <c r="D1214" s="62">
        <v>2004</v>
      </c>
      <c r="E1214" s="62">
        <v>6</v>
      </c>
      <c r="F1214" s="62">
        <v>2004</v>
      </c>
      <c r="G1214" s="62">
        <v>2005</v>
      </c>
      <c r="H1214" s="131">
        <v>0</v>
      </c>
      <c r="I1214" s="131">
        <v>0</v>
      </c>
      <c r="J1214" s="131">
        <v>0</v>
      </c>
      <c r="K1214" s="131">
        <v>0</v>
      </c>
      <c r="L1214" s="131">
        <v>3540.8</v>
      </c>
      <c r="M1214" s="131">
        <v>0</v>
      </c>
      <c r="N1214" s="131">
        <v>572.9</v>
      </c>
      <c r="O1214" s="131">
        <v>0</v>
      </c>
      <c r="P1214" s="131">
        <v>0</v>
      </c>
      <c r="Q1214" s="131">
        <v>0</v>
      </c>
      <c r="R1214" s="131">
        <v>458.4</v>
      </c>
      <c r="S1214" s="131">
        <v>0</v>
      </c>
      <c r="T1214" s="131">
        <v>0</v>
      </c>
      <c r="U1214" s="131">
        <v>0</v>
      </c>
      <c r="V1214" s="131">
        <v>0</v>
      </c>
      <c r="W1214" s="131">
        <v>0</v>
      </c>
      <c r="X1214" s="131">
        <v>0</v>
      </c>
      <c r="Y1214" s="131">
        <v>0</v>
      </c>
      <c r="Z1214" s="131">
        <v>0</v>
      </c>
      <c r="AA1214" s="131">
        <v>0</v>
      </c>
      <c r="AB1214" s="131">
        <v>0</v>
      </c>
      <c r="AC1214" s="131">
        <v>0.2</v>
      </c>
      <c r="AD1214" s="131">
        <v>0</v>
      </c>
      <c r="AE1214" s="131">
        <v>0</v>
      </c>
      <c r="AF1214" s="131">
        <v>0</v>
      </c>
      <c r="AG1214" s="131">
        <v>831</v>
      </c>
      <c r="AH1214" s="43">
        <v>5403.2999999999993</v>
      </c>
    </row>
    <row r="1215" spans="4:34">
      <c r="D1215" s="62">
        <v>2004</v>
      </c>
      <c r="E1215" s="62">
        <v>7</v>
      </c>
      <c r="F1215" s="62">
        <v>2005</v>
      </c>
      <c r="G1215" s="62">
        <v>2005</v>
      </c>
      <c r="H1215" s="131">
        <v>0</v>
      </c>
      <c r="I1215" s="131">
        <v>0</v>
      </c>
      <c r="J1215" s="131">
        <v>0</v>
      </c>
      <c r="K1215" s="131">
        <v>0</v>
      </c>
      <c r="L1215" s="131">
        <v>4826.5</v>
      </c>
      <c r="M1215" s="131">
        <v>0</v>
      </c>
      <c r="N1215" s="131">
        <v>487.9</v>
      </c>
      <c r="O1215" s="131">
        <v>0</v>
      </c>
      <c r="P1215" s="131">
        <v>0</v>
      </c>
      <c r="Q1215" s="131">
        <v>0</v>
      </c>
      <c r="R1215" s="131">
        <v>572.4</v>
      </c>
      <c r="S1215" s="131">
        <v>0</v>
      </c>
      <c r="T1215" s="131">
        <v>0</v>
      </c>
      <c r="U1215" s="131">
        <v>4961.1000000000004</v>
      </c>
      <c r="V1215" s="131">
        <v>1046.5</v>
      </c>
      <c r="W1215" s="131">
        <v>0</v>
      </c>
      <c r="X1215" s="131">
        <v>0</v>
      </c>
      <c r="Y1215" s="131">
        <v>0</v>
      </c>
      <c r="Z1215" s="131">
        <v>0</v>
      </c>
      <c r="AA1215" s="131">
        <v>0</v>
      </c>
      <c r="AB1215" s="131">
        <v>0</v>
      </c>
      <c r="AC1215" s="131">
        <v>0</v>
      </c>
      <c r="AD1215" s="131">
        <v>0</v>
      </c>
      <c r="AE1215" s="131">
        <v>0</v>
      </c>
      <c r="AF1215" s="131">
        <v>0</v>
      </c>
      <c r="AG1215" s="131">
        <v>932</v>
      </c>
      <c r="AH1215" s="43">
        <v>12826.4</v>
      </c>
    </row>
    <row r="1216" spans="4:34">
      <c r="D1216" s="62">
        <v>2004</v>
      </c>
      <c r="E1216" s="62">
        <v>8</v>
      </c>
      <c r="F1216" s="62">
        <v>2005</v>
      </c>
      <c r="G1216" s="62">
        <v>2005</v>
      </c>
      <c r="H1216" s="131">
        <v>0</v>
      </c>
      <c r="I1216" s="131">
        <v>0</v>
      </c>
      <c r="J1216" s="131">
        <v>0</v>
      </c>
      <c r="K1216" s="131">
        <v>0</v>
      </c>
      <c r="L1216" s="131">
        <v>904.7</v>
      </c>
      <c r="M1216" s="131">
        <v>0</v>
      </c>
      <c r="N1216" s="131">
        <v>415.4</v>
      </c>
      <c r="O1216" s="131">
        <v>0</v>
      </c>
      <c r="P1216" s="131">
        <v>0</v>
      </c>
      <c r="Q1216" s="131">
        <v>0</v>
      </c>
      <c r="R1216" s="131">
        <v>640.1</v>
      </c>
      <c r="S1216" s="131">
        <v>0</v>
      </c>
      <c r="T1216" s="131">
        <v>0</v>
      </c>
      <c r="U1216" s="131">
        <v>4041.1</v>
      </c>
      <c r="V1216" s="131">
        <v>351.4</v>
      </c>
      <c r="W1216" s="131">
        <v>0</v>
      </c>
      <c r="X1216" s="131">
        <v>0</v>
      </c>
      <c r="Y1216" s="131">
        <v>0</v>
      </c>
      <c r="Z1216" s="131">
        <v>0</v>
      </c>
      <c r="AA1216" s="131">
        <v>0</v>
      </c>
      <c r="AB1216" s="131">
        <v>0</v>
      </c>
      <c r="AC1216" s="131">
        <v>0</v>
      </c>
      <c r="AD1216" s="131">
        <v>0</v>
      </c>
      <c r="AE1216" s="131">
        <v>0</v>
      </c>
      <c r="AF1216" s="131">
        <v>0</v>
      </c>
      <c r="AG1216" s="131">
        <v>812</v>
      </c>
      <c r="AH1216" s="43">
        <v>7164.6999999999989</v>
      </c>
    </row>
    <row r="1217" spans="4:34">
      <c r="D1217" s="62">
        <v>2004</v>
      </c>
      <c r="E1217" s="62">
        <v>9</v>
      </c>
      <c r="F1217" s="62">
        <v>2005</v>
      </c>
      <c r="G1217" s="62">
        <v>2005</v>
      </c>
      <c r="H1217" s="131">
        <v>0</v>
      </c>
      <c r="I1217" s="131">
        <v>0</v>
      </c>
      <c r="J1217" s="131">
        <v>0</v>
      </c>
      <c r="K1217" s="131">
        <v>0</v>
      </c>
      <c r="L1217" s="131">
        <v>0</v>
      </c>
      <c r="M1217" s="131">
        <v>0</v>
      </c>
      <c r="N1217" s="131">
        <v>394.4</v>
      </c>
      <c r="O1217" s="131">
        <v>0</v>
      </c>
      <c r="P1217" s="131">
        <v>0</v>
      </c>
      <c r="Q1217" s="131">
        <v>0</v>
      </c>
      <c r="R1217" s="131">
        <v>2352.5</v>
      </c>
      <c r="S1217" s="131">
        <v>0</v>
      </c>
      <c r="T1217" s="131">
        <v>0</v>
      </c>
      <c r="U1217" s="131">
        <v>6600.2</v>
      </c>
      <c r="V1217" s="131">
        <v>1277.7</v>
      </c>
      <c r="W1217" s="131">
        <v>0</v>
      </c>
      <c r="X1217" s="131">
        <v>0</v>
      </c>
      <c r="Y1217" s="131">
        <v>0</v>
      </c>
      <c r="Z1217" s="131">
        <v>0</v>
      </c>
      <c r="AA1217" s="131">
        <v>0</v>
      </c>
      <c r="AB1217" s="131">
        <v>0</v>
      </c>
      <c r="AC1217" s="131">
        <v>1228</v>
      </c>
      <c r="AD1217" s="131">
        <v>0</v>
      </c>
      <c r="AE1217" s="131">
        <v>0</v>
      </c>
      <c r="AF1217" s="131">
        <v>0</v>
      </c>
      <c r="AG1217" s="131">
        <v>281</v>
      </c>
      <c r="AH1217" s="43">
        <v>12133.800000000001</v>
      </c>
    </row>
    <row r="1218" spans="4:34">
      <c r="D1218" s="62">
        <v>2004</v>
      </c>
      <c r="E1218" s="62">
        <v>10</v>
      </c>
      <c r="F1218" s="62">
        <v>2005</v>
      </c>
      <c r="G1218" s="62">
        <v>2005</v>
      </c>
      <c r="H1218" s="131">
        <v>0</v>
      </c>
      <c r="I1218" s="131">
        <v>0</v>
      </c>
      <c r="J1218" s="131">
        <v>0</v>
      </c>
      <c r="K1218" s="131">
        <v>0</v>
      </c>
      <c r="L1218" s="131">
        <v>0</v>
      </c>
      <c r="M1218" s="131">
        <v>0</v>
      </c>
      <c r="N1218" s="131">
        <v>360.6</v>
      </c>
      <c r="O1218" s="131">
        <v>0</v>
      </c>
      <c r="P1218" s="131">
        <v>0</v>
      </c>
      <c r="Q1218" s="131">
        <v>0</v>
      </c>
      <c r="R1218" s="131">
        <v>417.7</v>
      </c>
      <c r="S1218" s="131">
        <v>0</v>
      </c>
      <c r="T1218" s="131">
        <v>0</v>
      </c>
      <c r="U1218" s="131">
        <v>5472</v>
      </c>
      <c r="V1218" s="131">
        <v>0</v>
      </c>
      <c r="W1218" s="131">
        <v>0</v>
      </c>
      <c r="X1218" s="131">
        <v>0</v>
      </c>
      <c r="Y1218" s="131">
        <v>0</v>
      </c>
      <c r="Z1218" s="131">
        <v>0</v>
      </c>
      <c r="AA1218" s="131">
        <v>0</v>
      </c>
      <c r="AB1218" s="131">
        <v>0</v>
      </c>
      <c r="AC1218" s="131">
        <v>572</v>
      </c>
      <c r="AD1218" s="131">
        <v>0</v>
      </c>
      <c r="AE1218" s="131">
        <v>836.4</v>
      </c>
      <c r="AF1218" s="131">
        <v>0</v>
      </c>
      <c r="AG1218" s="131">
        <v>236</v>
      </c>
      <c r="AH1218" s="43">
        <v>7894.7</v>
      </c>
    </row>
    <row r="1219" spans="4:34">
      <c r="D1219" s="62">
        <v>2004</v>
      </c>
      <c r="E1219" s="62">
        <v>11</v>
      </c>
      <c r="F1219" s="62">
        <v>2005</v>
      </c>
      <c r="G1219" s="62">
        <v>2005</v>
      </c>
      <c r="H1219" s="131">
        <v>0</v>
      </c>
      <c r="I1219" s="131">
        <v>0</v>
      </c>
      <c r="J1219" s="131">
        <v>0</v>
      </c>
      <c r="K1219" s="131">
        <v>0</v>
      </c>
      <c r="L1219" s="131">
        <v>5937.4</v>
      </c>
      <c r="M1219" s="131">
        <v>0</v>
      </c>
      <c r="N1219" s="131">
        <v>340.8</v>
      </c>
      <c r="O1219" s="131">
        <v>0</v>
      </c>
      <c r="P1219" s="131">
        <v>0</v>
      </c>
      <c r="Q1219" s="131">
        <v>0</v>
      </c>
      <c r="R1219" s="131">
        <v>1190.2</v>
      </c>
      <c r="S1219" s="131">
        <v>0</v>
      </c>
      <c r="T1219" s="131">
        <v>0</v>
      </c>
      <c r="U1219" s="131">
        <v>0</v>
      </c>
      <c r="V1219" s="131">
        <v>0</v>
      </c>
      <c r="W1219" s="131">
        <v>0</v>
      </c>
      <c r="X1219" s="131">
        <v>0</v>
      </c>
      <c r="Y1219" s="131">
        <v>0</v>
      </c>
      <c r="Z1219" s="131">
        <v>0</v>
      </c>
      <c r="AA1219" s="131">
        <v>0</v>
      </c>
      <c r="AB1219" s="131">
        <v>0</v>
      </c>
      <c r="AC1219" s="131">
        <v>1194</v>
      </c>
      <c r="AD1219" s="131">
        <v>0</v>
      </c>
      <c r="AE1219" s="131">
        <v>2406.9</v>
      </c>
      <c r="AF1219" s="131">
        <v>0</v>
      </c>
      <c r="AG1219" s="131">
        <v>0</v>
      </c>
      <c r="AH1219" s="43">
        <v>11069.3</v>
      </c>
    </row>
    <row r="1220" spans="4:34">
      <c r="D1220" s="62">
        <v>2004</v>
      </c>
      <c r="E1220" s="62">
        <v>12</v>
      </c>
      <c r="F1220" s="62">
        <v>2005</v>
      </c>
      <c r="G1220" s="62">
        <v>2005</v>
      </c>
      <c r="H1220" s="131">
        <v>0</v>
      </c>
      <c r="I1220" s="131">
        <v>0</v>
      </c>
      <c r="J1220" s="131">
        <v>0</v>
      </c>
      <c r="K1220" s="131">
        <v>0</v>
      </c>
      <c r="L1220" s="131">
        <v>16089</v>
      </c>
      <c r="M1220" s="131">
        <v>0</v>
      </c>
      <c r="N1220" s="131">
        <v>437.2</v>
      </c>
      <c r="O1220" s="131">
        <v>0</v>
      </c>
      <c r="P1220" s="131">
        <v>0</v>
      </c>
      <c r="Q1220" s="131">
        <v>0</v>
      </c>
      <c r="R1220" s="131">
        <v>1229.2</v>
      </c>
      <c r="S1220" s="131">
        <v>0</v>
      </c>
      <c r="T1220" s="131">
        <v>0</v>
      </c>
      <c r="U1220" s="131">
        <v>0</v>
      </c>
      <c r="V1220" s="131">
        <v>0</v>
      </c>
      <c r="W1220" s="131">
        <v>0</v>
      </c>
      <c r="X1220" s="131">
        <v>0</v>
      </c>
      <c r="Y1220" s="131">
        <v>0</v>
      </c>
      <c r="Z1220" s="131">
        <v>0</v>
      </c>
      <c r="AA1220" s="131">
        <v>0</v>
      </c>
      <c r="AB1220" s="131">
        <v>0</v>
      </c>
      <c r="AC1220" s="131">
        <v>122</v>
      </c>
      <c r="AD1220" s="131">
        <v>0</v>
      </c>
      <c r="AE1220" s="131">
        <v>2500.9</v>
      </c>
      <c r="AF1220" s="131">
        <v>0</v>
      </c>
      <c r="AG1220" s="131">
        <v>0</v>
      </c>
      <c r="AH1220" s="43">
        <v>20378.300000000003</v>
      </c>
    </row>
    <row r="1221" spans="4:34">
      <c r="D1221" s="62">
        <v>2005</v>
      </c>
      <c r="E1221" s="62">
        <v>1</v>
      </c>
      <c r="F1221" s="62">
        <v>2005</v>
      </c>
      <c r="G1221" s="62">
        <v>2005</v>
      </c>
      <c r="H1221" s="131">
        <v>0</v>
      </c>
      <c r="I1221" s="131">
        <v>0</v>
      </c>
      <c r="J1221" s="131">
        <v>0</v>
      </c>
      <c r="K1221" s="131">
        <v>0</v>
      </c>
      <c r="L1221" s="131">
        <v>0</v>
      </c>
      <c r="M1221" s="131">
        <v>0</v>
      </c>
      <c r="N1221" s="131">
        <v>938.4</v>
      </c>
      <c r="O1221" s="131">
        <v>0</v>
      </c>
      <c r="P1221" s="131">
        <v>0</v>
      </c>
      <c r="Q1221" s="131">
        <v>0</v>
      </c>
      <c r="R1221" s="131">
        <v>0</v>
      </c>
      <c r="S1221" s="131">
        <v>0</v>
      </c>
      <c r="T1221" s="131">
        <v>0</v>
      </c>
      <c r="U1221" s="131">
        <v>0</v>
      </c>
      <c r="V1221" s="131">
        <v>0</v>
      </c>
      <c r="W1221" s="131">
        <v>0</v>
      </c>
      <c r="X1221" s="131">
        <v>0</v>
      </c>
      <c r="Y1221" s="131">
        <v>0</v>
      </c>
      <c r="Z1221" s="131">
        <v>0</v>
      </c>
      <c r="AA1221" s="131">
        <v>0</v>
      </c>
      <c r="AB1221" s="131">
        <v>0</v>
      </c>
      <c r="AC1221" s="131">
        <v>0</v>
      </c>
      <c r="AD1221" s="131">
        <v>0</v>
      </c>
      <c r="AE1221" s="131">
        <v>0</v>
      </c>
      <c r="AF1221" s="131">
        <v>0</v>
      </c>
      <c r="AG1221" s="131">
        <v>0</v>
      </c>
      <c r="AH1221" s="43">
        <v>938.4</v>
      </c>
    </row>
    <row r="1222" spans="4:34">
      <c r="D1222" s="62">
        <v>2005</v>
      </c>
      <c r="E1222" s="62">
        <v>2</v>
      </c>
      <c r="F1222" s="62">
        <v>2005</v>
      </c>
      <c r="G1222" s="62">
        <v>2005</v>
      </c>
      <c r="H1222" s="131">
        <v>0</v>
      </c>
      <c r="I1222" s="131">
        <v>0</v>
      </c>
      <c r="J1222" s="131">
        <v>0</v>
      </c>
      <c r="K1222" s="131">
        <v>0</v>
      </c>
      <c r="L1222" s="131">
        <v>0</v>
      </c>
      <c r="M1222" s="131">
        <v>0</v>
      </c>
      <c r="N1222" s="131">
        <v>1394.2</v>
      </c>
      <c r="O1222" s="131">
        <v>0</v>
      </c>
      <c r="P1222" s="131">
        <v>0</v>
      </c>
      <c r="Q1222" s="131">
        <v>0</v>
      </c>
      <c r="R1222" s="131">
        <v>16.899999999999999</v>
      </c>
      <c r="S1222" s="131">
        <v>0</v>
      </c>
      <c r="T1222" s="131">
        <v>0</v>
      </c>
      <c r="U1222" s="131">
        <v>0</v>
      </c>
      <c r="V1222" s="131">
        <v>0</v>
      </c>
      <c r="W1222" s="131">
        <v>0</v>
      </c>
      <c r="X1222" s="131">
        <v>0</v>
      </c>
      <c r="Y1222" s="131">
        <v>0</v>
      </c>
      <c r="Z1222" s="131">
        <v>0</v>
      </c>
      <c r="AA1222" s="131">
        <v>0</v>
      </c>
      <c r="AB1222" s="131">
        <v>0</v>
      </c>
      <c r="AC1222" s="131">
        <v>0</v>
      </c>
      <c r="AD1222" s="131">
        <v>0</v>
      </c>
      <c r="AE1222" s="131">
        <v>0</v>
      </c>
      <c r="AF1222" s="131">
        <v>0</v>
      </c>
      <c r="AG1222" s="131">
        <v>0</v>
      </c>
      <c r="AH1222" s="43">
        <v>1411.1000000000001</v>
      </c>
    </row>
    <row r="1223" spans="4:34">
      <c r="D1223" s="62">
        <v>2005</v>
      </c>
      <c r="E1223" s="62">
        <v>3</v>
      </c>
      <c r="F1223" s="62">
        <v>2005</v>
      </c>
      <c r="G1223" s="62">
        <v>2005</v>
      </c>
      <c r="H1223" s="131">
        <v>0</v>
      </c>
      <c r="I1223" s="131">
        <v>0</v>
      </c>
      <c r="J1223" s="131">
        <v>0</v>
      </c>
      <c r="K1223" s="131">
        <v>0</v>
      </c>
      <c r="L1223" s="131">
        <v>0</v>
      </c>
      <c r="M1223" s="131">
        <v>0</v>
      </c>
      <c r="N1223" s="131">
        <v>1543.2</v>
      </c>
      <c r="O1223" s="131">
        <v>0</v>
      </c>
      <c r="P1223" s="131">
        <v>0</v>
      </c>
      <c r="Q1223" s="131">
        <v>0</v>
      </c>
      <c r="R1223" s="131">
        <v>94.9</v>
      </c>
      <c r="S1223" s="131">
        <v>0</v>
      </c>
      <c r="T1223" s="131">
        <v>0</v>
      </c>
      <c r="U1223" s="131">
        <v>0</v>
      </c>
      <c r="V1223" s="131">
        <v>0</v>
      </c>
      <c r="W1223" s="131">
        <v>0</v>
      </c>
      <c r="X1223" s="131">
        <v>0</v>
      </c>
      <c r="Y1223" s="131">
        <v>0</v>
      </c>
      <c r="Z1223" s="131">
        <v>0</v>
      </c>
      <c r="AA1223" s="131">
        <v>0</v>
      </c>
      <c r="AB1223" s="131">
        <v>0</v>
      </c>
      <c r="AC1223" s="131">
        <v>0</v>
      </c>
      <c r="AD1223" s="131">
        <v>0</v>
      </c>
      <c r="AE1223" s="131">
        <v>0</v>
      </c>
      <c r="AF1223" s="131">
        <v>0</v>
      </c>
      <c r="AG1223" s="131">
        <v>0</v>
      </c>
      <c r="AH1223" s="43">
        <v>1638.1000000000001</v>
      </c>
    </row>
    <row r="1224" spans="4:34">
      <c r="D1224" s="62">
        <v>2005</v>
      </c>
      <c r="E1224" s="62">
        <v>4</v>
      </c>
      <c r="F1224" s="62">
        <v>2005</v>
      </c>
      <c r="G1224" s="62">
        <v>2005</v>
      </c>
      <c r="H1224" s="131">
        <v>0</v>
      </c>
      <c r="I1224" s="131">
        <v>0</v>
      </c>
      <c r="J1224" s="131">
        <v>0</v>
      </c>
      <c r="K1224" s="131">
        <v>0</v>
      </c>
      <c r="L1224" s="131">
        <v>0</v>
      </c>
      <c r="M1224" s="131">
        <v>0</v>
      </c>
      <c r="N1224" s="131">
        <v>1600.1</v>
      </c>
      <c r="O1224" s="131">
        <v>0</v>
      </c>
      <c r="P1224" s="131">
        <v>0</v>
      </c>
      <c r="Q1224" s="131">
        <v>0</v>
      </c>
      <c r="R1224" s="131">
        <v>1821.4</v>
      </c>
      <c r="S1224" s="131">
        <v>0</v>
      </c>
      <c r="T1224" s="131">
        <v>0</v>
      </c>
      <c r="U1224" s="131">
        <v>181.1</v>
      </c>
      <c r="V1224" s="131">
        <v>0</v>
      </c>
      <c r="W1224" s="131">
        <v>0</v>
      </c>
      <c r="X1224" s="131">
        <v>0</v>
      </c>
      <c r="Y1224" s="131">
        <v>0</v>
      </c>
      <c r="Z1224" s="131">
        <v>0</v>
      </c>
      <c r="AA1224" s="131">
        <v>0</v>
      </c>
      <c r="AB1224" s="131">
        <v>0</v>
      </c>
      <c r="AC1224" s="131">
        <v>0</v>
      </c>
      <c r="AD1224" s="131">
        <v>0</v>
      </c>
      <c r="AE1224" s="131">
        <v>0</v>
      </c>
      <c r="AF1224" s="131">
        <v>0</v>
      </c>
      <c r="AG1224" s="131">
        <v>0</v>
      </c>
      <c r="AH1224" s="43">
        <v>3602.6</v>
      </c>
    </row>
    <row r="1225" spans="4:34">
      <c r="D1225" s="62">
        <v>2005</v>
      </c>
      <c r="E1225" s="62">
        <v>5</v>
      </c>
      <c r="F1225" s="62">
        <v>2005</v>
      </c>
      <c r="G1225" s="62">
        <v>2006</v>
      </c>
      <c r="H1225" s="131">
        <v>0</v>
      </c>
      <c r="I1225" s="131">
        <v>0</v>
      </c>
      <c r="J1225" s="131">
        <v>0</v>
      </c>
      <c r="K1225" s="131">
        <v>0</v>
      </c>
      <c r="L1225" s="131">
        <v>0</v>
      </c>
      <c r="M1225" s="131">
        <v>0</v>
      </c>
      <c r="N1225" s="131">
        <v>1752.6</v>
      </c>
      <c r="O1225" s="131">
        <v>0</v>
      </c>
      <c r="P1225" s="131">
        <v>0</v>
      </c>
      <c r="Q1225" s="131">
        <v>0</v>
      </c>
      <c r="R1225" s="131">
        <v>2132.8000000000002</v>
      </c>
      <c r="S1225" s="131">
        <v>0</v>
      </c>
      <c r="T1225" s="131">
        <v>0</v>
      </c>
      <c r="U1225" s="131">
        <v>0</v>
      </c>
      <c r="V1225" s="131">
        <v>1121.5999999999999</v>
      </c>
      <c r="W1225" s="131">
        <v>0</v>
      </c>
      <c r="X1225" s="131">
        <v>0</v>
      </c>
      <c r="Y1225" s="131">
        <v>0</v>
      </c>
      <c r="Z1225" s="131">
        <v>0</v>
      </c>
      <c r="AA1225" s="131">
        <v>0</v>
      </c>
      <c r="AB1225" s="131">
        <v>0</v>
      </c>
      <c r="AC1225" s="131">
        <v>398.5</v>
      </c>
      <c r="AD1225" s="131">
        <v>0</v>
      </c>
      <c r="AE1225" s="131">
        <v>0</v>
      </c>
      <c r="AF1225" s="131">
        <v>0</v>
      </c>
      <c r="AG1225" s="131">
        <v>0</v>
      </c>
      <c r="AH1225" s="43">
        <v>5405.5</v>
      </c>
    </row>
    <row r="1226" spans="4:34">
      <c r="D1226" s="62">
        <v>2005</v>
      </c>
      <c r="E1226" s="62">
        <v>6</v>
      </c>
      <c r="F1226" s="62">
        <v>2005</v>
      </c>
      <c r="G1226" s="62">
        <v>2006</v>
      </c>
      <c r="H1226" s="131">
        <v>0</v>
      </c>
      <c r="I1226" s="131">
        <v>0</v>
      </c>
      <c r="J1226" s="131">
        <v>0</v>
      </c>
      <c r="K1226" s="131">
        <v>0</v>
      </c>
      <c r="L1226" s="131">
        <v>0</v>
      </c>
      <c r="M1226" s="131">
        <v>0</v>
      </c>
      <c r="N1226" s="131">
        <v>1506.1</v>
      </c>
      <c r="O1226" s="131">
        <v>0</v>
      </c>
      <c r="P1226" s="131">
        <v>0</v>
      </c>
      <c r="Q1226" s="131">
        <v>0</v>
      </c>
      <c r="R1226" s="131">
        <v>1791.3</v>
      </c>
      <c r="S1226" s="131">
        <v>0</v>
      </c>
      <c r="T1226" s="131">
        <v>0</v>
      </c>
      <c r="U1226" s="131">
        <v>0</v>
      </c>
      <c r="V1226" s="131">
        <v>0</v>
      </c>
      <c r="W1226" s="131">
        <v>0</v>
      </c>
      <c r="X1226" s="131">
        <v>0</v>
      </c>
      <c r="Y1226" s="131">
        <v>0</v>
      </c>
      <c r="Z1226" s="131">
        <v>0</v>
      </c>
      <c r="AA1226" s="131">
        <v>0</v>
      </c>
      <c r="AB1226" s="131">
        <v>0</v>
      </c>
      <c r="AC1226" s="131">
        <v>0</v>
      </c>
      <c r="AD1226" s="131">
        <v>0</v>
      </c>
      <c r="AE1226" s="131">
        <v>0</v>
      </c>
      <c r="AF1226" s="131">
        <v>0</v>
      </c>
      <c r="AG1226" s="131">
        <v>0</v>
      </c>
      <c r="AH1226" s="43">
        <v>3297.3999999999996</v>
      </c>
    </row>
    <row r="1227" spans="4:34">
      <c r="D1227" s="62">
        <v>2005</v>
      </c>
      <c r="E1227" s="62">
        <v>7</v>
      </c>
      <c r="F1227" s="62">
        <v>2006</v>
      </c>
      <c r="G1227" s="62">
        <v>2006</v>
      </c>
      <c r="H1227" s="131">
        <v>0</v>
      </c>
      <c r="I1227" s="131">
        <v>0</v>
      </c>
      <c r="J1227" s="131">
        <v>0</v>
      </c>
      <c r="K1227" s="131">
        <v>0</v>
      </c>
      <c r="L1227" s="131">
        <v>0</v>
      </c>
      <c r="M1227" s="131">
        <v>0</v>
      </c>
      <c r="N1227" s="131">
        <v>1763.1</v>
      </c>
      <c r="O1227" s="131">
        <v>0</v>
      </c>
      <c r="P1227" s="131">
        <v>0</v>
      </c>
      <c r="Q1227" s="131">
        <v>0</v>
      </c>
      <c r="R1227" s="131">
        <v>1488.1</v>
      </c>
      <c r="S1227" s="131">
        <v>0</v>
      </c>
      <c r="T1227" s="131">
        <v>0</v>
      </c>
      <c r="U1227" s="131">
        <v>846.6</v>
      </c>
      <c r="V1227" s="131">
        <v>0</v>
      </c>
      <c r="W1227" s="131">
        <v>0</v>
      </c>
      <c r="X1227" s="131">
        <v>0</v>
      </c>
      <c r="Y1227" s="131">
        <v>0</v>
      </c>
      <c r="Z1227" s="131">
        <v>0</v>
      </c>
      <c r="AA1227" s="131">
        <v>0</v>
      </c>
      <c r="AB1227" s="131">
        <v>0</v>
      </c>
      <c r="AC1227" s="131">
        <v>0</v>
      </c>
      <c r="AD1227" s="131">
        <v>0</v>
      </c>
      <c r="AE1227" s="131">
        <v>1504</v>
      </c>
      <c r="AF1227" s="131">
        <v>0</v>
      </c>
      <c r="AG1227" s="131">
        <v>0</v>
      </c>
      <c r="AH1227" s="43">
        <v>5601.8</v>
      </c>
    </row>
    <row r="1228" spans="4:34">
      <c r="D1228" s="62">
        <v>2005</v>
      </c>
      <c r="E1228" s="62">
        <v>8</v>
      </c>
      <c r="F1228" s="62">
        <v>2006</v>
      </c>
      <c r="G1228" s="62">
        <v>2006</v>
      </c>
      <c r="H1228" s="131">
        <v>0</v>
      </c>
      <c r="I1228" s="131">
        <v>0</v>
      </c>
      <c r="J1228" s="131">
        <v>0</v>
      </c>
      <c r="K1228" s="131">
        <v>0</v>
      </c>
      <c r="L1228" s="131">
        <v>2983.7</v>
      </c>
      <c r="M1228" s="131">
        <v>0</v>
      </c>
      <c r="N1228" s="131">
        <v>1416.7</v>
      </c>
      <c r="O1228" s="131">
        <v>0</v>
      </c>
      <c r="P1228" s="131">
        <v>0</v>
      </c>
      <c r="Q1228" s="131">
        <v>0</v>
      </c>
      <c r="R1228" s="131">
        <v>1753.6</v>
      </c>
      <c r="S1228" s="131">
        <v>0</v>
      </c>
      <c r="T1228" s="131">
        <v>0</v>
      </c>
      <c r="U1228" s="131">
        <v>155</v>
      </c>
      <c r="V1228" s="131">
        <v>465.6</v>
      </c>
      <c r="W1228" s="131">
        <v>0</v>
      </c>
      <c r="X1228" s="131">
        <v>0</v>
      </c>
      <c r="Y1228" s="131">
        <v>0</v>
      </c>
      <c r="Z1228" s="131">
        <v>0</v>
      </c>
      <c r="AA1228" s="131">
        <v>0</v>
      </c>
      <c r="AB1228" s="131">
        <v>0</v>
      </c>
      <c r="AC1228" s="131">
        <v>0</v>
      </c>
      <c r="AD1228" s="131">
        <v>0</v>
      </c>
      <c r="AE1228" s="131">
        <v>3510.2</v>
      </c>
      <c r="AF1228" s="131">
        <v>0</v>
      </c>
      <c r="AG1228" s="131">
        <v>0</v>
      </c>
      <c r="AH1228" s="43">
        <v>10284.799999999999</v>
      </c>
    </row>
    <row r="1229" spans="4:34">
      <c r="D1229" s="62">
        <v>2005</v>
      </c>
      <c r="E1229" s="62">
        <v>9</v>
      </c>
      <c r="F1229" s="62">
        <v>2006</v>
      </c>
      <c r="G1229" s="62">
        <v>2006</v>
      </c>
      <c r="H1229" s="131">
        <v>0</v>
      </c>
      <c r="I1229" s="131">
        <v>0</v>
      </c>
      <c r="J1229" s="131">
        <v>0</v>
      </c>
      <c r="K1229" s="131">
        <v>0</v>
      </c>
      <c r="L1229" s="131">
        <v>135.30000000000001</v>
      </c>
      <c r="M1229" s="131">
        <v>0</v>
      </c>
      <c r="N1229" s="131">
        <v>2503.6999999999998</v>
      </c>
      <c r="O1229" s="131">
        <v>0</v>
      </c>
      <c r="P1229" s="131">
        <v>0</v>
      </c>
      <c r="Q1229" s="131">
        <v>0</v>
      </c>
      <c r="R1229" s="131">
        <v>3413.1</v>
      </c>
      <c r="S1229" s="131">
        <v>0</v>
      </c>
      <c r="T1229" s="131">
        <v>0</v>
      </c>
      <c r="U1229" s="131">
        <v>672</v>
      </c>
      <c r="V1229" s="131">
        <v>4108.7</v>
      </c>
      <c r="W1229" s="131">
        <v>0</v>
      </c>
      <c r="X1229" s="131">
        <v>0</v>
      </c>
      <c r="Y1229" s="131">
        <v>0</v>
      </c>
      <c r="Z1229" s="131">
        <v>0</v>
      </c>
      <c r="AA1229" s="131">
        <v>0</v>
      </c>
      <c r="AB1229" s="131">
        <v>0</v>
      </c>
      <c r="AC1229" s="131">
        <v>0</v>
      </c>
      <c r="AD1229" s="131">
        <v>0</v>
      </c>
      <c r="AE1229" s="131">
        <v>4836.3</v>
      </c>
      <c r="AF1229" s="131">
        <v>0</v>
      </c>
      <c r="AG1229" s="131">
        <v>0</v>
      </c>
      <c r="AH1229" s="43">
        <v>15669.099999999999</v>
      </c>
    </row>
    <row r="1230" spans="4:34">
      <c r="D1230" s="62">
        <v>2005</v>
      </c>
      <c r="E1230" s="62">
        <v>10</v>
      </c>
      <c r="F1230" s="62">
        <v>2006</v>
      </c>
      <c r="G1230" s="62">
        <v>2006</v>
      </c>
      <c r="H1230" s="131">
        <v>0</v>
      </c>
      <c r="I1230" s="131">
        <v>0</v>
      </c>
      <c r="J1230" s="131">
        <v>0</v>
      </c>
      <c r="K1230" s="131">
        <v>0</v>
      </c>
      <c r="L1230" s="131">
        <v>0</v>
      </c>
      <c r="M1230" s="131">
        <v>0</v>
      </c>
      <c r="N1230" s="131">
        <v>2350.9</v>
      </c>
      <c r="O1230" s="131">
        <v>0</v>
      </c>
      <c r="P1230" s="131">
        <v>0</v>
      </c>
      <c r="Q1230" s="131">
        <v>0</v>
      </c>
      <c r="R1230" s="131">
        <v>2313.1999999999998</v>
      </c>
      <c r="S1230" s="131">
        <v>0</v>
      </c>
      <c r="T1230" s="131">
        <v>0</v>
      </c>
      <c r="U1230" s="131">
        <v>3004</v>
      </c>
      <c r="V1230" s="131">
        <v>2539.5</v>
      </c>
      <c r="W1230" s="131">
        <v>0</v>
      </c>
      <c r="X1230" s="131">
        <v>0</v>
      </c>
      <c r="Y1230" s="131">
        <v>0</v>
      </c>
      <c r="Z1230" s="131">
        <v>0</v>
      </c>
      <c r="AA1230" s="131">
        <v>0</v>
      </c>
      <c r="AB1230" s="131">
        <v>0</v>
      </c>
      <c r="AC1230" s="131">
        <v>0</v>
      </c>
      <c r="AD1230" s="131">
        <v>0</v>
      </c>
      <c r="AE1230" s="131">
        <v>5611.1</v>
      </c>
      <c r="AF1230" s="131">
        <v>0</v>
      </c>
      <c r="AG1230" s="131">
        <v>0</v>
      </c>
      <c r="AH1230" s="43">
        <v>15818.7</v>
      </c>
    </row>
    <row r="1231" spans="4:34">
      <c r="D1231" s="62">
        <v>2005</v>
      </c>
      <c r="E1231" s="62">
        <v>11</v>
      </c>
      <c r="F1231" s="62">
        <v>2006</v>
      </c>
      <c r="G1231" s="62">
        <v>2006</v>
      </c>
      <c r="H1231" s="131">
        <v>0</v>
      </c>
      <c r="I1231" s="131">
        <v>0</v>
      </c>
      <c r="J1231" s="131">
        <v>0</v>
      </c>
      <c r="K1231" s="131">
        <v>0</v>
      </c>
      <c r="L1231" s="131">
        <v>1322.2</v>
      </c>
      <c r="M1231" s="131">
        <v>0</v>
      </c>
      <c r="N1231" s="131">
        <v>1970.1</v>
      </c>
      <c r="O1231" s="131">
        <v>0</v>
      </c>
      <c r="P1231" s="131">
        <v>0</v>
      </c>
      <c r="Q1231" s="131">
        <v>0</v>
      </c>
      <c r="R1231" s="131">
        <v>3566.4</v>
      </c>
      <c r="S1231" s="131">
        <v>0</v>
      </c>
      <c r="T1231" s="131">
        <v>0</v>
      </c>
      <c r="U1231" s="131">
        <v>4532.3999999999996</v>
      </c>
      <c r="V1231" s="131">
        <v>0</v>
      </c>
      <c r="W1231" s="131">
        <v>0</v>
      </c>
      <c r="X1231" s="131">
        <v>0</v>
      </c>
      <c r="Y1231" s="131">
        <v>0</v>
      </c>
      <c r="Z1231" s="131">
        <v>0</v>
      </c>
      <c r="AA1231" s="131">
        <v>0</v>
      </c>
      <c r="AB1231" s="131">
        <v>0</v>
      </c>
      <c r="AC1231" s="131">
        <v>0</v>
      </c>
      <c r="AD1231" s="131">
        <v>0</v>
      </c>
      <c r="AE1231" s="131">
        <v>7863.2</v>
      </c>
      <c r="AF1231" s="131">
        <v>0</v>
      </c>
      <c r="AG1231" s="131">
        <v>1436.4</v>
      </c>
      <c r="AH1231" s="43">
        <v>20690.7</v>
      </c>
    </row>
    <row r="1232" spans="4:34">
      <c r="D1232" s="62">
        <v>2005</v>
      </c>
      <c r="E1232" s="62">
        <v>12</v>
      </c>
      <c r="F1232" s="62">
        <v>2006</v>
      </c>
      <c r="G1232" s="62">
        <v>2006</v>
      </c>
      <c r="H1232" s="131">
        <v>0</v>
      </c>
      <c r="I1232" s="131">
        <v>0</v>
      </c>
      <c r="J1232" s="131">
        <v>0</v>
      </c>
      <c r="K1232" s="131">
        <v>0</v>
      </c>
      <c r="L1232" s="131">
        <v>3543</v>
      </c>
      <c r="M1232" s="131">
        <v>0</v>
      </c>
      <c r="N1232" s="131">
        <v>1516.6</v>
      </c>
      <c r="O1232" s="131">
        <v>0</v>
      </c>
      <c r="P1232" s="131">
        <v>0</v>
      </c>
      <c r="Q1232" s="131">
        <v>0</v>
      </c>
      <c r="R1232" s="131">
        <v>3618.3</v>
      </c>
      <c r="S1232" s="131">
        <v>0</v>
      </c>
      <c r="T1232" s="131">
        <v>0</v>
      </c>
      <c r="U1232" s="131">
        <v>5364.7</v>
      </c>
      <c r="V1232" s="131">
        <v>0</v>
      </c>
      <c r="W1232" s="131">
        <v>0</v>
      </c>
      <c r="X1232" s="131">
        <v>0</v>
      </c>
      <c r="Y1232" s="131">
        <v>0</v>
      </c>
      <c r="Z1232" s="131">
        <v>0</v>
      </c>
      <c r="AA1232" s="131">
        <v>0</v>
      </c>
      <c r="AB1232" s="131">
        <v>0</v>
      </c>
      <c r="AC1232" s="131">
        <v>309.8</v>
      </c>
      <c r="AD1232" s="131">
        <v>0</v>
      </c>
      <c r="AE1232" s="131">
        <v>9986.7999999999993</v>
      </c>
      <c r="AF1232" s="131">
        <v>0</v>
      </c>
      <c r="AG1232" s="131">
        <v>1063.5999999999999</v>
      </c>
      <c r="AH1232" s="43">
        <v>25402.799999999999</v>
      </c>
    </row>
    <row r="1233" spans="4:34">
      <c r="D1233" s="62">
        <v>2006</v>
      </c>
      <c r="E1233" s="62">
        <v>1</v>
      </c>
      <c r="F1233" s="62">
        <v>2006</v>
      </c>
      <c r="G1233" s="62">
        <v>2006</v>
      </c>
      <c r="H1233" s="131">
        <v>0</v>
      </c>
      <c r="I1233" s="131">
        <v>0</v>
      </c>
      <c r="J1233" s="131">
        <v>0</v>
      </c>
      <c r="K1233" s="131">
        <v>0</v>
      </c>
      <c r="L1233" s="131">
        <v>3459</v>
      </c>
      <c r="M1233" s="131">
        <v>0</v>
      </c>
      <c r="N1233" s="131">
        <v>2316.6</v>
      </c>
      <c r="O1233" s="131">
        <v>0</v>
      </c>
      <c r="P1233" s="131">
        <v>0</v>
      </c>
      <c r="Q1233" s="131">
        <v>0</v>
      </c>
      <c r="R1233" s="131">
        <v>3547.6</v>
      </c>
      <c r="S1233" s="131">
        <v>0</v>
      </c>
      <c r="T1233" s="131">
        <v>0</v>
      </c>
      <c r="U1233" s="131">
        <v>2343.4</v>
      </c>
      <c r="V1233" s="131">
        <v>0</v>
      </c>
      <c r="W1233" s="131">
        <v>0</v>
      </c>
      <c r="X1233" s="131">
        <v>0</v>
      </c>
      <c r="Y1233" s="131">
        <v>0</v>
      </c>
      <c r="Z1233" s="131">
        <v>0</v>
      </c>
      <c r="AA1233" s="131">
        <v>0</v>
      </c>
      <c r="AB1233" s="131">
        <v>0</v>
      </c>
      <c r="AC1233" s="131">
        <v>47.3</v>
      </c>
      <c r="AD1233" s="131">
        <v>0</v>
      </c>
      <c r="AE1233" s="131">
        <v>8243.2999999999993</v>
      </c>
      <c r="AF1233" s="131">
        <v>0</v>
      </c>
      <c r="AG1233" s="131">
        <v>0</v>
      </c>
      <c r="AH1233" s="43">
        <v>19957.199999999997</v>
      </c>
    </row>
    <row r="1234" spans="4:34">
      <c r="D1234" s="62">
        <v>2006</v>
      </c>
      <c r="E1234" s="62">
        <v>2</v>
      </c>
      <c r="F1234" s="62">
        <v>2006</v>
      </c>
      <c r="G1234" s="62">
        <v>2006</v>
      </c>
      <c r="H1234" s="131">
        <v>0</v>
      </c>
      <c r="I1234" s="131">
        <v>0</v>
      </c>
      <c r="J1234" s="131">
        <v>0</v>
      </c>
      <c r="K1234" s="131">
        <v>0</v>
      </c>
      <c r="L1234" s="131">
        <v>6719.3</v>
      </c>
      <c r="M1234" s="131">
        <v>0</v>
      </c>
      <c r="N1234" s="131">
        <v>2775.4</v>
      </c>
      <c r="O1234" s="131">
        <v>0</v>
      </c>
      <c r="P1234" s="131">
        <v>0</v>
      </c>
      <c r="Q1234" s="131">
        <v>0</v>
      </c>
      <c r="R1234" s="131">
        <v>3467.4</v>
      </c>
      <c r="S1234" s="131">
        <v>0</v>
      </c>
      <c r="T1234" s="131">
        <v>0</v>
      </c>
      <c r="U1234" s="131">
        <v>1846</v>
      </c>
      <c r="V1234" s="131">
        <v>0</v>
      </c>
      <c r="W1234" s="131">
        <v>0</v>
      </c>
      <c r="X1234" s="131">
        <v>0</v>
      </c>
      <c r="Y1234" s="131">
        <v>0</v>
      </c>
      <c r="Z1234" s="131">
        <v>0</v>
      </c>
      <c r="AA1234" s="131">
        <v>0</v>
      </c>
      <c r="AB1234" s="131">
        <v>0</v>
      </c>
      <c r="AC1234" s="131">
        <v>0</v>
      </c>
      <c r="AD1234" s="131">
        <v>0</v>
      </c>
      <c r="AE1234" s="131">
        <v>8641.2999999999993</v>
      </c>
      <c r="AF1234" s="131">
        <v>0</v>
      </c>
      <c r="AG1234" s="131">
        <v>0</v>
      </c>
      <c r="AH1234" s="43">
        <v>23449.4</v>
      </c>
    </row>
    <row r="1235" spans="4:34">
      <c r="D1235" s="62">
        <v>2006</v>
      </c>
      <c r="E1235" s="62">
        <v>3</v>
      </c>
      <c r="F1235" s="62">
        <v>2006</v>
      </c>
      <c r="G1235" s="62">
        <v>2006</v>
      </c>
      <c r="H1235" s="131">
        <v>0</v>
      </c>
      <c r="I1235" s="131">
        <v>0</v>
      </c>
      <c r="J1235" s="131">
        <v>0</v>
      </c>
      <c r="K1235" s="131">
        <v>0</v>
      </c>
      <c r="L1235" s="131">
        <v>3107.9</v>
      </c>
      <c r="M1235" s="131">
        <v>0</v>
      </c>
      <c r="N1235" s="131">
        <v>496.2</v>
      </c>
      <c r="O1235" s="131">
        <v>0</v>
      </c>
      <c r="P1235" s="131">
        <v>0</v>
      </c>
      <c r="Q1235" s="131">
        <v>0</v>
      </c>
      <c r="R1235" s="131">
        <v>2042.8</v>
      </c>
      <c r="S1235" s="131">
        <v>0</v>
      </c>
      <c r="T1235" s="131">
        <v>0</v>
      </c>
      <c r="U1235" s="131">
        <v>3039.5</v>
      </c>
      <c r="V1235" s="131">
        <v>123.2</v>
      </c>
      <c r="W1235" s="131">
        <v>0</v>
      </c>
      <c r="X1235" s="131">
        <v>0</v>
      </c>
      <c r="Y1235" s="131">
        <v>0</v>
      </c>
      <c r="Z1235" s="131">
        <v>0</v>
      </c>
      <c r="AA1235" s="131">
        <v>0</v>
      </c>
      <c r="AB1235" s="131">
        <v>0</v>
      </c>
      <c r="AC1235" s="131">
        <v>0</v>
      </c>
      <c r="AD1235" s="131">
        <v>0</v>
      </c>
      <c r="AE1235" s="131">
        <v>11035.2</v>
      </c>
      <c r="AF1235" s="131">
        <v>0</v>
      </c>
      <c r="AG1235" s="131">
        <v>0</v>
      </c>
      <c r="AH1235" s="43">
        <v>19844.800000000003</v>
      </c>
    </row>
    <row r="1236" spans="4:34">
      <c r="D1236" s="62">
        <v>2006</v>
      </c>
      <c r="E1236" s="62">
        <v>4</v>
      </c>
      <c r="F1236" s="62">
        <v>2006</v>
      </c>
      <c r="G1236" s="62">
        <v>2006</v>
      </c>
      <c r="H1236" s="131">
        <v>0</v>
      </c>
      <c r="I1236" s="131">
        <v>0</v>
      </c>
      <c r="J1236" s="131">
        <v>0</v>
      </c>
      <c r="K1236" s="131">
        <v>0</v>
      </c>
      <c r="L1236" s="131">
        <v>0</v>
      </c>
      <c r="M1236" s="131">
        <v>0</v>
      </c>
      <c r="N1236" s="131">
        <v>285.5</v>
      </c>
      <c r="O1236" s="131">
        <v>0</v>
      </c>
      <c r="P1236" s="131">
        <v>0</v>
      </c>
      <c r="Q1236" s="131">
        <v>0</v>
      </c>
      <c r="R1236" s="131">
        <v>2569</v>
      </c>
      <c r="S1236" s="131">
        <v>0</v>
      </c>
      <c r="T1236" s="131">
        <v>0</v>
      </c>
      <c r="U1236" s="131">
        <v>1995</v>
      </c>
      <c r="V1236" s="131">
        <v>0</v>
      </c>
      <c r="W1236" s="131">
        <v>0</v>
      </c>
      <c r="X1236" s="131">
        <v>0</v>
      </c>
      <c r="Y1236" s="131">
        <v>0</v>
      </c>
      <c r="Z1236" s="131">
        <v>0</v>
      </c>
      <c r="AA1236" s="131">
        <v>0</v>
      </c>
      <c r="AB1236" s="131">
        <v>0</v>
      </c>
      <c r="AC1236" s="131">
        <v>0</v>
      </c>
      <c r="AD1236" s="131">
        <v>0</v>
      </c>
      <c r="AE1236" s="131">
        <v>1448.4</v>
      </c>
      <c r="AF1236" s="131">
        <v>0</v>
      </c>
      <c r="AG1236" s="131">
        <v>0</v>
      </c>
      <c r="AH1236" s="43">
        <v>6297.9</v>
      </c>
    </row>
    <row r="1237" spans="4:34">
      <c r="D1237" s="62">
        <v>2006</v>
      </c>
      <c r="E1237" s="62">
        <v>5</v>
      </c>
      <c r="F1237" s="62">
        <v>2006</v>
      </c>
      <c r="G1237" s="62">
        <v>2007</v>
      </c>
      <c r="H1237" s="131">
        <v>0</v>
      </c>
      <c r="I1237" s="131">
        <v>0</v>
      </c>
      <c r="J1237" s="131">
        <v>33.299999999999997</v>
      </c>
      <c r="K1237" s="131">
        <v>0</v>
      </c>
      <c r="L1237" s="131">
        <v>1070.2</v>
      </c>
      <c r="M1237" s="131">
        <v>0</v>
      </c>
      <c r="N1237" s="131">
        <v>0</v>
      </c>
      <c r="O1237" s="131">
        <v>0</v>
      </c>
      <c r="P1237" s="131">
        <v>0</v>
      </c>
      <c r="Q1237" s="131">
        <v>0</v>
      </c>
      <c r="R1237" s="131">
        <v>3190.5</v>
      </c>
      <c r="S1237" s="131">
        <v>0</v>
      </c>
      <c r="T1237" s="131">
        <v>0</v>
      </c>
      <c r="U1237" s="131">
        <v>1478.5</v>
      </c>
      <c r="V1237" s="131">
        <v>0</v>
      </c>
      <c r="W1237" s="131">
        <v>0</v>
      </c>
      <c r="X1237" s="131">
        <v>0</v>
      </c>
      <c r="Y1237" s="131">
        <v>0</v>
      </c>
      <c r="Z1237" s="131">
        <v>0</v>
      </c>
      <c r="AA1237" s="131">
        <v>0</v>
      </c>
      <c r="AB1237" s="131">
        <v>0</v>
      </c>
      <c r="AC1237" s="131">
        <v>0</v>
      </c>
      <c r="AD1237" s="131">
        <v>0</v>
      </c>
      <c r="AE1237" s="131">
        <v>1904.4</v>
      </c>
      <c r="AF1237" s="131">
        <v>0</v>
      </c>
      <c r="AG1237" s="131">
        <v>0</v>
      </c>
      <c r="AH1237" s="43">
        <v>7676.9</v>
      </c>
    </row>
    <row r="1238" spans="4:34">
      <c r="D1238" s="62">
        <v>2006</v>
      </c>
      <c r="E1238" s="62">
        <v>6</v>
      </c>
      <c r="F1238" s="62">
        <v>2006</v>
      </c>
      <c r="G1238" s="62">
        <v>2007</v>
      </c>
      <c r="H1238" s="131">
        <v>0</v>
      </c>
      <c r="I1238" s="131">
        <v>0</v>
      </c>
      <c r="J1238" s="131">
        <v>1767.1</v>
      </c>
      <c r="K1238" s="131">
        <v>0</v>
      </c>
      <c r="L1238" s="131">
        <v>3077.7</v>
      </c>
      <c r="M1238" s="131">
        <v>0</v>
      </c>
      <c r="N1238" s="131">
        <v>556.29999999999995</v>
      </c>
      <c r="O1238" s="131">
        <v>0</v>
      </c>
      <c r="P1238" s="131">
        <v>0</v>
      </c>
      <c r="Q1238" s="131">
        <v>0</v>
      </c>
      <c r="R1238" s="131">
        <v>3597.4</v>
      </c>
      <c r="S1238" s="131">
        <v>0</v>
      </c>
      <c r="T1238" s="131">
        <v>0</v>
      </c>
      <c r="U1238" s="131">
        <v>0</v>
      </c>
      <c r="V1238" s="131">
        <v>0</v>
      </c>
      <c r="W1238" s="131">
        <v>0</v>
      </c>
      <c r="X1238" s="131">
        <v>0</v>
      </c>
      <c r="Y1238" s="131">
        <v>0</v>
      </c>
      <c r="Z1238" s="131">
        <v>0</v>
      </c>
      <c r="AA1238" s="131">
        <v>0</v>
      </c>
      <c r="AB1238" s="131">
        <v>0</v>
      </c>
      <c r="AC1238" s="131">
        <v>0</v>
      </c>
      <c r="AD1238" s="131">
        <v>0</v>
      </c>
      <c r="AE1238" s="131">
        <v>0</v>
      </c>
      <c r="AF1238" s="131">
        <v>0</v>
      </c>
      <c r="AG1238" s="131">
        <v>0</v>
      </c>
      <c r="AH1238" s="43">
        <v>8998.5</v>
      </c>
    </row>
    <row r="1239" spans="4:34">
      <c r="D1239" s="62">
        <v>2006</v>
      </c>
      <c r="E1239" s="62">
        <v>7</v>
      </c>
      <c r="F1239" s="62">
        <v>2007</v>
      </c>
      <c r="G1239" s="62">
        <v>2007</v>
      </c>
      <c r="H1239" s="131">
        <v>0</v>
      </c>
      <c r="I1239" s="131">
        <v>0</v>
      </c>
      <c r="J1239" s="131">
        <v>0</v>
      </c>
      <c r="K1239" s="131">
        <v>0</v>
      </c>
      <c r="L1239" s="131">
        <v>3945.9</v>
      </c>
      <c r="M1239" s="131">
        <v>0</v>
      </c>
      <c r="N1239" s="131">
        <v>3212.5</v>
      </c>
      <c r="O1239" s="131">
        <v>0</v>
      </c>
      <c r="P1239" s="131">
        <v>0</v>
      </c>
      <c r="Q1239" s="131">
        <v>0</v>
      </c>
      <c r="R1239" s="131">
        <v>956.7</v>
      </c>
      <c r="S1239" s="131">
        <v>0</v>
      </c>
      <c r="T1239" s="131">
        <v>0</v>
      </c>
      <c r="U1239" s="131">
        <v>0</v>
      </c>
      <c r="V1239" s="131">
        <v>4014.3</v>
      </c>
      <c r="W1239" s="131">
        <v>0</v>
      </c>
      <c r="X1239" s="131">
        <v>0</v>
      </c>
      <c r="Y1239" s="131">
        <v>0</v>
      </c>
      <c r="Z1239" s="131">
        <v>0</v>
      </c>
      <c r="AA1239" s="131">
        <v>0</v>
      </c>
      <c r="AB1239" s="131">
        <v>0</v>
      </c>
      <c r="AC1239" s="131">
        <v>0</v>
      </c>
      <c r="AD1239" s="131">
        <v>0</v>
      </c>
      <c r="AE1239" s="131">
        <v>0</v>
      </c>
      <c r="AF1239" s="131">
        <v>0</v>
      </c>
      <c r="AG1239" s="131">
        <v>0</v>
      </c>
      <c r="AH1239" s="43">
        <v>12129.4</v>
      </c>
    </row>
    <row r="1240" spans="4:34">
      <c r="D1240" s="62">
        <v>2006</v>
      </c>
      <c r="E1240" s="62">
        <v>8</v>
      </c>
      <c r="F1240" s="62">
        <v>2007</v>
      </c>
      <c r="G1240" s="62">
        <v>2007</v>
      </c>
      <c r="H1240" s="131">
        <v>0</v>
      </c>
      <c r="I1240" s="131">
        <v>0</v>
      </c>
      <c r="J1240" s="131">
        <v>0</v>
      </c>
      <c r="K1240" s="131">
        <v>0</v>
      </c>
      <c r="L1240" s="131">
        <v>6983.9</v>
      </c>
      <c r="M1240" s="131">
        <v>0</v>
      </c>
      <c r="N1240" s="131">
        <v>2890.8</v>
      </c>
      <c r="O1240" s="131">
        <v>0</v>
      </c>
      <c r="P1240" s="131">
        <v>0</v>
      </c>
      <c r="Q1240" s="131">
        <v>0</v>
      </c>
      <c r="R1240" s="131">
        <v>4467.7</v>
      </c>
      <c r="S1240" s="131">
        <v>0</v>
      </c>
      <c r="T1240" s="131">
        <v>0</v>
      </c>
      <c r="U1240" s="131">
        <v>0</v>
      </c>
      <c r="V1240" s="131">
        <v>10753.3</v>
      </c>
      <c r="W1240" s="131">
        <v>0</v>
      </c>
      <c r="X1240" s="131">
        <v>0</v>
      </c>
      <c r="Y1240" s="131">
        <v>0</v>
      </c>
      <c r="Z1240" s="131">
        <v>0</v>
      </c>
      <c r="AA1240" s="131">
        <v>0</v>
      </c>
      <c r="AB1240" s="131">
        <v>0</v>
      </c>
      <c r="AC1240" s="131">
        <v>0</v>
      </c>
      <c r="AD1240" s="131">
        <v>0</v>
      </c>
      <c r="AE1240" s="131">
        <v>0</v>
      </c>
      <c r="AF1240" s="131">
        <v>0</v>
      </c>
      <c r="AG1240" s="131">
        <v>0</v>
      </c>
      <c r="AH1240" s="43">
        <v>25095.7</v>
      </c>
    </row>
    <row r="1241" spans="4:34">
      <c r="D1241" s="62">
        <v>2006</v>
      </c>
      <c r="E1241" s="62">
        <v>9</v>
      </c>
      <c r="F1241" s="62">
        <v>2007</v>
      </c>
      <c r="G1241" s="62">
        <v>2007</v>
      </c>
      <c r="H1241" s="131">
        <v>0</v>
      </c>
      <c r="I1241" s="131">
        <v>0</v>
      </c>
      <c r="J1241" s="131">
        <v>0</v>
      </c>
      <c r="K1241" s="131">
        <v>0</v>
      </c>
      <c r="L1241" s="131">
        <v>0</v>
      </c>
      <c r="M1241" s="131">
        <v>0</v>
      </c>
      <c r="N1241" s="131">
        <v>2124.1</v>
      </c>
      <c r="O1241" s="131">
        <v>0</v>
      </c>
      <c r="P1241" s="131">
        <v>0</v>
      </c>
      <c r="Q1241" s="131">
        <v>0</v>
      </c>
      <c r="R1241" s="131">
        <v>6749.7</v>
      </c>
      <c r="S1241" s="131">
        <v>0</v>
      </c>
      <c r="T1241" s="131">
        <v>0</v>
      </c>
      <c r="U1241" s="131">
        <v>0</v>
      </c>
      <c r="V1241" s="131">
        <v>8776.2999999999993</v>
      </c>
      <c r="W1241" s="131">
        <v>0</v>
      </c>
      <c r="X1241" s="131">
        <v>0</v>
      </c>
      <c r="Y1241" s="131">
        <v>0</v>
      </c>
      <c r="Z1241" s="131">
        <v>0</v>
      </c>
      <c r="AA1241" s="131">
        <v>0</v>
      </c>
      <c r="AB1241" s="131">
        <v>0</v>
      </c>
      <c r="AC1241" s="131">
        <v>0</v>
      </c>
      <c r="AD1241" s="131">
        <v>0</v>
      </c>
      <c r="AE1241" s="131">
        <v>981.6</v>
      </c>
      <c r="AF1241" s="131">
        <v>0</v>
      </c>
      <c r="AG1241" s="131">
        <v>0</v>
      </c>
      <c r="AH1241" s="43">
        <v>18631.699999999997</v>
      </c>
    </row>
    <row r="1242" spans="4:34">
      <c r="D1242" s="62">
        <v>2006</v>
      </c>
      <c r="E1242" s="62">
        <v>10</v>
      </c>
      <c r="F1242" s="62">
        <v>2007</v>
      </c>
      <c r="G1242" s="62">
        <v>2007</v>
      </c>
      <c r="H1242" s="131">
        <v>0</v>
      </c>
      <c r="I1242" s="131">
        <v>0</v>
      </c>
      <c r="J1242" s="131">
        <v>0</v>
      </c>
      <c r="K1242" s="131">
        <v>0</v>
      </c>
      <c r="L1242" s="131">
        <v>5426.5</v>
      </c>
      <c r="M1242" s="131">
        <v>0</v>
      </c>
      <c r="N1242" s="131">
        <v>2245.4</v>
      </c>
      <c r="O1242" s="131">
        <v>0</v>
      </c>
      <c r="P1242" s="131">
        <v>0</v>
      </c>
      <c r="Q1242" s="131">
        <v>0</v>
      </c>
      <c r="R1242" s="131">
        <v>3208</v>
      </c>
      <c r="S1242" s="131">
        <v>0</v>
      </c>
      <c r="T1242" s="131">
        <v>0</v>
      </c>
      <c r="U1242" s="131">
        <v>0</v>
      </c>
      <c r="V1242" s="131">
        <v>7400.1</v>
      </c>
      <c r="W1242" s="131">
        <v>0</v>
      </c>
      <c r="X1242" s="131">
        <v>0</v>
      </c>
      <c r="Y1242" s="131">
        <v>0</v>
      </c>
      <c r="Z1242" s="131">
        <v>0</v>
      </c>
      <c r="AA1242" s="131">
        <v>0</v>
      </c>
      <c r="AB1242" s="131">
        <v>0</v>
      </c>
      <c r="AC1242" s="131">
        <v>0</v>
      </c>
      <c r="AD1242" s="131">
        <v>0</v>
      </c>
      <c r="AE1242" s="131">
        <v>0</v>
      </c>
      <c r="AF1242" s="131">
        <v>0</v>
      </c>
      <c r="AG1242" s="131">
        <v>0</v>
      </c>
      <c r="AH1242" s="43">
        <v>18280</v>
      </c>
    </row>
    <row r="1243" spans="4:34">
      <c r="D1243" s="62">
        <v>2006</v>
      </c>
      <c r="E1243" s="62">
        <v>11</v>
      </c>
      <c r="F1243" s="62">
        <v>2007</v>
      </c>
      <c r="G1243" s="62">
        <v>2007</v>
      </c>
      <c r="H1243" s="131">
        <v>0</v>
      </c>
      <c r="I1243" s="131">
        <v>0</v>
      </c>
      <c r="J1243" s="131">
        <v>0</v>
      </c>
      <c r="K1243" s="131">
        <v>0</v>
      </c>
      <c r="L1243" s="131">
        <v>6787</v>
      </c>
      <c r="M1243" s="131">
        <v>0</v>
      </c>
      <c r="N1243" s="131">
        <v>2448.4</v>
      </c>
      <c r="O1243" s="131">
        <v>0</v>
      </c>
      <c r="P1243" s="131">
        <v>0</v>
      </c>
      <c r="Q1243" s="131">
        <v>0</v>
      </c>
      <c r="R1243" s="131">
        <v>0</v>
      </c>
      <c r="S1243" s="131">
        <v>0</v>
      </c>
      <c r="T1243" s="131">
        <v>0</v>
      </c>
      <c r="U1243" s="131">
        <v>0</v>
      </c>
      <c r="V1243" s="131">
        <v>4037.4</v>
      </c>
      <c r="W1243" s="131">
        <v>0</v>
      </c>
      <c r="X1243" s="131">
        <v>1335.5</v>
      </c>
      <c r="Y1243" s="131">
        <v>0</v>
      </c>
      <c r="Z1243" s="131">
        <v>0</v>
      </c>
      <c r="AA1243" s="131">
        <v>0</v>
      </c>
      <c r="AB1243" s="131">
        <v>0</v>
      </c>
      <c r="AC1243" s="131">
        <v>0</v>
      </c>
      <c r="AD1243" s="131">
        <v>0</v>
      </c>
      <c r="AE1243" s="131">
        <v>0</v>
      </c>
      <c r="AF1243" s="131">
        <v>0</v>
      </c>
      <c r="AG1243" s="131">
        <v>0</v>
      </c>
      <c r="AH1243" s="43">
        <v>14608.3</v>
      </c>
    </row>
    <row r="1244" spans="4:34">
      <c r="D1244" s="62">
        <v>2006</v>
      </c>
      <c r="E1244" s="62">
        <v>12</v>
      </c>
      <c r="F1244" s="62">
        <v>2007</v>
      </c>
      <c r="G1244" s="62">
        <v>2007</v>
      </c>
      <c r="H1244" s="131">
        <v>0</v>
      </c>
      <c r="I1244" s="131">
        <v>0</v>
      </c>
      <c r="J1244" s="131">
        <v>2199.6</v>
      </c>
      <c r="K1244" s="131">
        <v>0</v>
      </c>
      <c r="L1244" s="131">
        <v>7317.8</v>
      </c>
      <c r="M1244" s="131">
        <v>0</v>
      </c>
      <c r="N1244" s="131">
        <v>499.9</v>
      </c>
      <c r="O1244" s="131">
        <v>0</v>
      </c>
      <c r="P1244" s="131">
        <v>0</v>
      </c>
      <c r="Q1244" s="131">
        <v>0</v>
      </c>
      <c r="R1244" s="131">
        <v>5429</v>
      </c>
      <c r="S1244" s="131">
        <v>0</v>
      </c>
      <c r="T1244" s="131">
        <v>0</v>
      </c>
      <c r="U1244" s="131">
        <v>0</v>
      </c>
      <c r="V1244" s="131">
        <v>0</v>
      </c>
      <c r="W1244" s="131">
        <v>0</v>
      </c>
      <c r="X1244" s="131">
        <v>1344.1</v>
      </c>
      <c r="Y1244" s="131">
        <v>0</v>
      </c>
      <c r="Z1244" s="131">
        <v>0</v>
      </c>
      <c r="AA1244" s="131">
        <v>0</v>
      </c>
      <c r="AB1244" s="131">
        <v>0</v>
      </c>
      <c r="AC1244" s="131">
        <v>0</v>
      </c>
      <c r="AD1244" s="131">
        <v>0</v>
      </c>
      <c r="AE1244" s="131">
        <v>0</v>
      </c>
      <c r="AF1244" s="131">
        <v>0</v>
      </c>
      <c r="AG1244" s="131">
        <v>0</v>
      </c>
      <c r="AH1244" s="43">
        <v>16790.399999999998</v>
      </c>
    </row>
    <row r="1245" spans="4:34">
      <c r="D1245" s="62">
        <v>2007</v>
      </c>
      <c r="E1245" s="62">
        <v>1</v>
      </c>
      <c r="F1245" s="62">
        <v>2007</v>
      </c>
      <c r="G1245" s="62">
        <v>2007</v>
      </c>
      <c r="H1245" s="131">
        <v>0</v>
      </c>
      <c r="I1245" s="131">
        <v>0</v>
      </c>
      <c r="J1245" s="131">
        <v>0</v>
      </c>
      <c r="K1245" s="131">
        <v>0</v>
      </c>
      <c r="L1245" s="131">
        <v>6004.2</v>
      </c>
      <c r="M1245" s="131">
        <v>0</v>
      </c>
      <c r="N1245" s="131">
        <v>453.4</v>
      </c>
      <c r="O1245" s="131">
        <v>0</v>
      </c>
      <c r="P1245" s="131">
        <v>0</v>
      </c>
      <c r="Q1245" s="131">
        <v>0</v>
      </c>
      <c r="R1245" s="131">
        <v>3201.1</v>
      </c>
      <c r="S1245" s="131">
        <v>0</v>
      </c>
      <c r="T1245" s="131">
        <v>0</v>
      </c>
      <c r="U1245" s="131">
        <v>955</v>
      </c>
      <c r="V1245" s="131">
        <v>0</v>
      </c>
      <c r="W1245" s="131">
        <v>0</v>
      </c>
      <c r="X1245" s="131">
        <v>0</v>
      </c>
      <c r="Y1245" s="131">
        <v>0</v>
      </c>
      <c r="Z1245" s="131">
        <v>0</v>
      </c>
      <c r="AA1245" s="131">
        <v>0</v>
      </c>
      <c r="AB1245" s="131">
        <v>0</v>
      </c>
      <c r="AC1245" s="131">
        <v>166.7</v>
      </c>
      <c r="AD1245" s="131">
        <v>0</v>
      </c>
      <c r="AE1245" s="131">
        <v>0</v>
      </c>
      <c r="AF1245" s="131">
        <v>0</v>
      </c>
      <c r="AG1245" s="131">
        <v>0</v>
      </c>
      <c r="AH1245" s="43">
        <v>10780.4</v>
      </c>
    </row>
    <row r="1246" spans="4:34">
      <c r="D1246" s="62">
        <v>2007</v>
      </c>
      <c r="E1246" s="62">
        <v>2</v>
      </c>
      <c r="F1246" s="62">
        <v>2007</v>
      </c>
      <c r="G1246" s="62">
        <v>2007</v>
      </c>
      <c r="H1246" s="131">
        <v>0</v>
      </c>
      <c r="I1246" s="131">
        <v>0</v>
      </c>
      <c r="J1246" s="131">
        <v>0</v>
      </c>
      <c r="K1246" s="131">
        <v>0</v>
      </c>
      <c r="L1246" s="131">
        <v>668</v>
      </c>
      <c r="M1246" s="131">
        <v>0</v>
      </c>
      <c r="N1246" s="131">
        <v>273.5</v>
      </c>
      <c r="O1246" s="131">
        <v>0</v>
      </c>
      <c r="P1246" s="131">
        <v>0</v>
      </c>
      <c r="Q1246" s="131">
        <v>0</v>
      </c>
      <c r="R1246" s="131">
        <v>695.3</v>
      </c>
      <c r="S1246" s="131">
        <v>0</v>
      </c>
      <c r="T1246" s="131">
        <v>0</v>
      </c>
      <c r="U1246" s="131">
        <v>0</v>
      </c>
      <c r="V1246" s="131">
        <v>0</v>
      </c>
      <c r="W1246" s="131">
        <v>0</v>
      </c>
      <c r="X1246" s="131">
        <v>0</v>
      </c>
      <c r="Y1246" s="131">
        <v>0</v>
      </c>
      <c r="Z1246" s="131">
        <v>0</v>
      </c>
      <c r="AA1246" s="131">
        <v>0</v>
      </c>
      <c r="AB1246" s="131">
        <v>0</v>
      </c>
      <c r="AC1246" s="131">
        <v>0</v>
      </c>
      <c r="AD1246" s="131">
        <v>0</v>
      </c>
      <c r="AE1246" s="131">
        <v>0</v>
      </c>
      <c r="AF1246" s="131">
        <v>0</v>
      </c>
      <c r="AG1246" s="131">
        <v>0</v>
      </c>
      <c r="AH1246" s="43">
        <v>1636.8</v>
      </c>
    </row>
    <row r="1247" spans="4:34">
      <c r="D1247" s="62">
        <v>2007</v>
      </c>
      <c r="E1247" s="62">
        <v>3</v>
      </c>
      <c r="F1247" s="62">
        <v>2007</v>
      </c>
      <c r="G1247" s="62">
        <v>2007</v>
      </c>
      <c r="H1247" s="131">
        <v>0</v>
      </c>
      <c r="I1247" s="131">
        <v>0</v>
      </c>
      <c r="J1247" s="131">
        <v>0</v>
      </c>
      <c r="K1247" s="131">
        <v>0</v>
      </c>
      <c r="L1247" s="131">
        <v>9176.7999999999993</v>
      </c>
      <c r="M1247" s="131">
        <v>0</v>
      </c>
      <c r="N1247" s="131">
        <v>857.2</v>
      </c>
      <c r="O1247" s="131">
        <v>0</v>
      </c>
      <c r="P1247" s="131">
        <v>0</v>
      </c>
      <c r="Q1247" s="131">
        <v>0</v>
      </c>
      <c r="R1247" s="131">
        <v>47.8</v>
      </c>
      <c r="S1247" s="131">
        <v>0</v>
      </c>
      <c r="T1247" s="131">
        <v>0</v>
      </c>
      <c r="U1247" s="131">
        <v>0</v>
      </c>
      <c r="V1247" s="131">
        <v>1387.9</v>
      </c>
      <c r="W1247" s="131">
        <v>0</v>
      </c>
      <c r="X1247" s="131">
        <v>0</v>
      </c>
      <c r="Y1247" s="131">
        <v>0</v>
      </c>
      <c r="Z1247" s="131">
        <v>0</v>
      </c>
      <c r="AA1247" s="131">
        <v>0</v>
      </c>
      <c r="AB1247" s="131">
        <v>0</v>
      </c>
      <c r="AC1247" s="131">
        <v>0</v>
      </c>
      <c r="AD1247" s="131">
        <v>0</v>
      </c>
      <c r="AE1247" s="131">
        <v>0</v>
      </c>
      <c r="AF1247" s="131">
        <v>0</v>
      </c>
      <c r="AG1247" s="131">
        <v>0</v>
      </c>
      <c r="AH1247" s="43">
        <v>11469.699999999999</v>
      </c>
    </row>
    <row r="1248" spans="4:34">
      <c r="D1248" s="62">
        <v>2007</v>
      </c>
      <c r="E1248" s="62">
        <v>4</v>
      </c>
      <c r="F1248" s="62">
        <v>2007</v>
      </c>
      <c r="G1248" s="62">
        <v>2007</v>
      </c>
      <c r="H1248" s="131">
        <v>0</v>
      </c>
      <c r="I1248" s="131">
        <v>0</v>
      </c>
      <c r="J1248" s="131">
        <v>0</v>
      </c>
      <c r="K1248" s="131">
        <v>0</v>
      </c>
      <c r="L1248" s="131">
        <v>4834.1000000000004</v>
      </c>
      <c r="M1248" s="131">
        <v>0</v>
      </c>
      <c r="N1248" s="131">
        <v>751.9</v>
      </c>
      <c r="O1248" s="131">
        <v>0</v>
      </c>
      <c r="P1248" s="131">
        <v>0</v>
      </c>
      <c r="Q1248" s="131">
        <v>0</v>
      </c>
      <c r="R1248" s="131">
        <v>3.8</v>
      </c>
      <c r="S1248" s="131">
        <v>0</v>
      </c>
      <c r="T1248" s="131">
        <v>0</v>
      </c>
      <c r="U1248" s="131">
        <v>97</v>
      </c>
      <c r="V1248" s="131">
        <v>5803.4</v>
      </c>
      <c r="W1248" s="131">
        <v>0</v>
      </c>
      <c r="X1248" s="131">
        <v>0</v>
      </c>
      <c r="Y1248" s="131">
        <v>0</v>
      </c>
      <c r="Z1248" s="131">
        <v>0</v>
      </c>
      <c r="AA1248" s="131">
        <v>0</v>
      </c>
      <c r="AB1248" s="131">
        <v>0</v>
      </c>
      <c r="AC1248" s="131">
        <v>0</v>
      </c>
      <c r="AD1248" s="131">
        <v>0</v>
      </c>
      <c r="AE1248" s="131">
        <v>0</v>
      </c>
      <c r="AF1248" s="131">
        <v>0</v>
      </c>
      <c r="AG1248" s="131">
        <v>0</v>
      </c>
      <c r="AH1248" s="43">
        <v>11490.2</v>
      </c>
    </row>
    <row r="1249" spans="4:34">
      <c r="D1249" s="62">
        <v>2007</v>
      </c>
      <c r="E1249" s="62">
        <v>5</v>
      </c>
      <c r="F1249" s="62">
        <v>2007</v>
      </c>
      <c r="G1249" s="62">
        <v>2008</v>
      </c>
      <c r="H1249" s="131">
        <v>0</v>
      </c>
      <c r="I1249" s="131">
        <v>0</v>
      </c>
      <c r="J1249" s="131">
        <v>0</v>
      </c>
      <c r="K1249" s="131">
        <v>0</v>
      </c>
      <c r="L1249" s="131">
        <v>0</v>
      </c>
      <c r="M1249" s="131">
        <v>0</v>
      </c>
      <c r="N1249" s="131">
        <v>0</v>
      </c>
      <c r="O1249" s="131">
        <v>0</v>
      </c>
      <c r="P1249" s="131">
        <v>0</v>
      </c>
      <c r="Q1249" s="131">
        <v>0</v>
      </c>
      <c r="R1249" s="131">
        <v>0</v>
      </c>
      <c r="S1249" s="131">
        <v>0</v>
      </c>
      <c r="T1249" s="131">
        <v>0</v>
      </c>
      <c r="U1249" s="131">
        <v>0</v>
      </c>
      <c r="V1249" s="131">
        <v>0</v>
      </c>
      <c r="W1249" s="131">
        <v>0</v>
      </c>
      <c r="X1249" s="131">
        <v>0</v>
      </c>
      <c r="Y1249" s="131">
        <v>0</v>
      </c>
      <c r="Z1249" s="131">
        <v>0</v>
      </c>
      <c r="AA1249" s="131">
        <v>0</v>
      </c>
      <c r="AB1249" s="131">
        <v>0</v>
      </c>
      <c r="AC1249" s="131">
        <v>0</v>
      </c>
      <c r="AD1249" s="131">
        <v>0</v>
      </c>
      <c r="AE1249" s="131">
        <v>0</v>
      </c>
      <c r="AF1249" s="131">
        <v>0</v>
      </c>
      <c r="AG1249" s="131">
        <v>0</v>
      </c>
      <c r="AH1249" s="43">
        <v>0</v>
      </c>
    </row>
    <row r="1250" spans="4:34">
      <c r="D1250" s="62">
        <v>2007</v>
      </c>
      <c r="E1250" s="62">
        <v>6</v>
      </c>
      <c r="F1250" s="62">
        <v>2007</v>
      </c>
      <c r="G1250" s="62">
        <v>2008</v>
      </c>
      <c r="H1250" s="131">
        <v>0</v>
      </c>
      <c r="I1250" s="131">
        <v>0</v>
      </c>
      <c r="J1250" s="131">
        <v>0</v>
      </c>
      <c r="K1250" s="131">
        <v>0</v>
      </c>
      <c r="L1250" s="131">
        <v>0</v>
      </c>
      <c r="M1250" s="131">
        <v>0</v>
      </c>
      <c r="N1250" s="131">
        <v>0</v>
      </c>
      <c r="O1250" s="131">
        <v>0</v>
      </c>
      <c r="P1250" s="131">
        <v>0</v>
      </c>
      <c r="Q1250" s="131">
        <v>0</v>
      </c>
      <c r="R1250" s="131">
        <v>0</v>
      </c>
      <c r="S1250" s="131">
        <v>0</v>
      </c>
      <c r="T1250" s="131">
        <v>0</v>
      </c>
      <c r="U1250" s="131">
        <v>0</v>
      </c>
      <c r="V1250" s="131">
        <v>0</v>
      </c>
      <c r="W1250" s="131">
        <v>0</v>
      </c>
      <c r="X1250" s="131">
        <v>0</v>
      </c>
      <c r="Y1250" s="131">
        <v>0</v>
      </c>
      <c r="Z1250" s="131">
        <v>0</v>
      </c>
      <c r="AA1250" s="131">
        <v>0</v>
      </c>
      <c r="AB1250" s="131">
        <v>0</v>
      </c>
      <c r="AC1250" s="131">
        <v>0</v>
      </c>
      <c r="AD1250" s="131">
        <v>0</v>
      </c>
      <c r="AE1250" s="131">
        <v>0</v>
      </c>
      <c r="AF1250" s="131">
        <v>0</v>
      </c>
      <c r="AG1250" s="131">
        <v>0</v>
      </c>
      <c r="AH1250" s="43">
        <v>0</v>
      </c>
    </row>
    <row r="1251" spans="4:34">
      <c r="D1251" s="62">
        <v>2007</v>
      </c>
      <c r="E1251" s="62">
        <v>7</v>
      </c>
      <c r="F1251" s="62">
        <v>2008</v>
      </c>
      <c r="G1251" s="62">
        <v>2008</v>
      </c>
      <c r="H1251" s="131">
        <v>0</v>
      </c>
      <c r="I1251" s="131">
        <v>0</v>
      </c>
      <c r="J1251" s="131">
        <v>0</v>
      </c>
      <c r="K1251" s="131">
        <v>0</v>
      </c>
      <c r="L1251" s="131">
        <v>0</v>
      </c>
      <c r="M1251" s="131">
        <v>0</v>
      </c>
      <c r="N1251" s="131">
        <v>0</v>
      </c>
      <c r="O1251" s="131">
        <v>0</v>
      </c>
      <c r="P1251" s="131">
        <v>0</v>
      </c>
      <c r="Q1251" s="131">
        <v>0</v>
      </c>
      <c r="R1251" s="131">
        <v>0</v>
      </c>
      <c r="S1251" s="131">
        <v>0</v>
      </c>
      <c r="T1251" s="131">
        <v>0</v>
      </c>
      <c r="U1251" s="131">
        <v>0</v>
      </c>
      <c r="V1251" s="131">
        <v>0</v>
      </c>
      <c r="W1251" s="131">
        <v>0</v>
      </c>
      <c r="X1251" s="131">
        <v>0</v>
      </c>
      <c r="Y1251" s="131">
        <v>0</v>
      </c>
      <c r="Z1251" s="131">
        <v>0</v>
      </c>
      <c r="AA1251" s="131">
        <v>0</v>
      </c>
      <c r="AB1251" s="131">
        <v>0</v>
      </c>
      <c r="AC1251" s="131">
        <v>0</v>
      </c>
      <c r="AD1251" s="131">
        <v>0</v>
      </c>
      <c r="AE1251" s="131">
        <v>0</v>
      </c>
      <c r="AF1251" s="131">
        <v>0</v>
      </c>
      <c r="AG1251" s="131">
        <v>0</v>
      </c>
      <c r="AH1251" s="43">
        <v>0</v>
      </c>
    </row>
    <row r="1252" spans="4:34">
      <c r="D1252" s="62">
        <v>2007</v>
      </c>
      <c r="E1252" s="62">
        <v>8</v>
      </c>
      <c r="F1252" s="62">
        <v>2008</v>
      </c>
      <c r="G1252" s="62">
        <v>2008</v>
      </c>
      <c r="H1252" s="131">
        <v>0</v>
      </c>
      <c r="I1252" s="131">
        <v>0</v>
      </c>
      <c r="J1252" s="131">
        <v>0</v>
      </c>
      <c r="K1252" s="131">
        <v>0</v>
      </c>
      <c r="L1252" s="131">
        <v>0</v>
      </c>
      <c r="M1252" s="131">
        <v>0</v>
      </c>
      <c r="N1252" s="131">
        <v>0</v>
      </c>
      <c r="O1252" s="131">
        <v>0</v>
      </c>
      <c r="P1252" s="131">
        <v>0</v>
      </c>
      <c r="Q1252" s="131">
        <v>0</v>
      </c>
      <c r="R1252" s="131">
        <v>0</v>
      </c>
      <c r="S1252" s="131">
        <v>0</v>
      </c>
      <c r="T1252" s="131">
        <v>0</v>
      </c>
      <c r="U1252" s="131">
        <v>0</v>
      </c>
      <c r="V1252" s="131">
        <v>0</v>
      </c>
      <c r="W1252" s="131">
        <v>0</v>
      </c>
      <c r="X1252" s="131">
        <v>0</v>
      </c>
      <c r="Y1252" s="131">
        <v>0</v>
      </c>
      <c r="Z1252" s="131">
        <v>0</v>
      </c>
      <c r="AA1252" s="131">
        <v>0</v>
      </c>
      <c r="AB1252" s="131">
        <v>0</v>
      </c>
      <c r="AC1252" s="131">
        <v>0</v>
      </c>
      <c r="AD1252" s="131">
        <v>0</v>
      </c>
      <c r="AE1252" s="131">
        <v>0</v>
      </c>
      <c r="AF1252" s="131">
        <v>0</v>
      </c>
      <c r="AG1252" s="131">
        <v>0</v>
      </c>
      <c r="AH1252" s="43">
        <v>0</v>
      </c>
    </row>
    <row r="1253" spans="4:34">
      <c r="D1253" s="62">
        <v>2007</v>
      </c>
      <c r="E1253" s="62">
        <v>9</v>
      </c>
      <c r="F1253" s="62">
        <v>2008</v>
      </c>
      <c r="G1253" s="62">
        <v>2008</v>
      </c>
      <c r="H1253" s="131">
        <v>0</v>
      </c>
      <c r="I1253" s="131">
        <v>0</v>
      </c>
      <c r="J1253" s="131">
        <v>0</v>
      </c>
      <c r="K1253" s="131">
        <v>0</v>
      </c>
      <c r="L1253" s="131">
        <v>0</v>
      </c>
      <c r="M1253" s="131">
        <v>0</v>
      </c>
      <c r="N1253" s="131">
        <v>0</v>
      </c>
      <c r="O1253" s="131">
        <v>0</v>
      </c>
      <c r="P1253" s="131">
        <v>0</v>
      </c>
      <c r="Q1253" s="131">
        <v>0</v>
      </c>
      <c r="R1253" s="131">
        <v>0</v>
      </c>
      <c r="S1253" s="131">
        <v>0</v>
      </c>
      <c r="T1253" s="131">
        <v>0</v>
      </c>
      <c r="U1253" s="131">
        <v>0</v>
      </c>
      <c r="V1253" s="131">
        <v>0</v>
      </c>
      <c r="W1253" s="131">
        <v>0</v>
      </c>
      <c r="X1253" s="131">
        <v>0</v>
      </c>
      <c r="Y1253" s="131">
        <v>0</v>
      </c>
      <c r="Z1253" s="131">
        <v>0</v>
      </c>
      <c r="AA1253" s="131">
        <v>0</v>
      </c>
      <c r="AB1253" s="131">
        <v>0</v>
      </c>
      <c r="AC1253" s="131">
        <v>0</v>
      </c>
      <c r="AD1253" s="131">
        <v>0</v>
      </c>
      <c r="AE1253" s="131">
        <v>0</v>
      </c>
      <c r="AF1253" s="131">
        <v>0</v>
      </c>
      <c r="AG1253" s="131">
        <v>0</v>
      </c>
      <c r="AH1253" s="43">
        <v>0</v>
      </c>
    </row>
    <row r="1254" spans="4:34">
      <c r="D1254" s="62">
        <v>2007</v>
      </c>
      <c r="E1254" s="62">
        <v>10</v>
      </c>
      <c r="F1254" s="62">
        <v>2008</v>
      </c>
      <c r="G1254" s="62">
        <v>2008</v>
      </c>
      <c r="H1254" s="131">
        <v>0</v>
      </c>
      <c r="I1254" s="131">
        <v>0</v>
      </c>
      <c r="J1254" s="131">
        <v>0</v>
      </c>
      <c r="K1254" s="131">
        <v>0</v>
      </c>
      <c r="L1254" s="131">
        <v>0</v>
      </c>
      <c r="M1254" s="131">
        <v>0</v>
      </c>
      <c r="N1254" s="131">
        <v>0</v>
      </c>
      <c r="O1254" s="131">
        <v>0</v>
      </c>
      <c r="P1254" s="131">
        <v>0</v>
      </c>
      <c r="Q1254" s="131">
        <v>0</v>
      </c>
      <c r="R1254" s="131">
        <v>0</v>
      </c>
      <c r="S1254" s="131">
        <v>0</v>
      </c>
      <c r="T1254" s="131">
        <v>0</v>
      </c>
      <c r="U1254" s="131">
        <v>0</v>
      </c>
      <c r="V1254" s="131">
        <v>0</v>
      </c>
      <c r="W1254" s="131">
        <v>0</v>
      </c>
      <c r="X1254" s="131">
        <v>0</v>
      </c>
      <c r="Y1254" s="131">
        <v>0</v>
      </c>
      <c r="Z1254" s="131">
        <v>0</v>
      </c>
      <c r="AA1254" s="131">
        <v>0</v>
      </c>
      <c r="AB1254" s="131">
        <v>0</v>
      </c>
      <c r="AC1254" s="131">
        <v>0</v>
      </c>
      <c r="AD1254" s="131">
        <v>0</v>
      </c>
      <c r="AE1254" s="131">
        <v>0</v>
      </c>
      <c r="AF1254" s="131">
        <v>0</v>
      </c>
      <c r="AG1254" s="131">
        <v>0</v>
      </c>
      <c r="AH1254" s="43">
        <v>0</v>
      </c>
    </row>
    <row r="1255" spans="4:34">
      <c r="D1255" s="62">
        <v>2007</v>
      </c>
      <c r="E1255" s="62">
        <v>11</v>
      </c>
      <c r="F1255" s="62">
        <v>2008</v>
      </c>
      <c r="G1255" s="62">
        <v>2008</v>
      </c>
      <c r="H1255" s="131">
        <v>0</v>
      </c>
      <c r="I1255" s="131">
        <v>0</v>
      </c>
      <c r="J1255" s="131">
        <v>0</v>
      </c>
      <c r="K1255" s="131">
        <v>0</v>
      </c>
      <c r="L1255" s="131">
        <v>0</v>
      </c>
      <c r="M1255" s="131">
        <v>0</v>
      </c>
      <c r="N1255" s="131">
        <v>0</v>
      </c>
      <c r="O1255" s="131">
        <v>0</v>
      </c>
      <c r="P1255" s="131">
        <v>0</v>
      </c>
      <c r="Q1255" s="131">
        <v>0</v>
      </c>
      <c r="R1255" s="131">
        <v>0</v>
      </c>
      <c r="S1255" s="131">
        <v>0</v>
      </c>
      <c r="T1255" s="131">
        <v>0</v>
      </c>
      <c r="U1255" s="131">
        <v>0</v>
      </c>
      <c r="V1255" s="131">
        <v>0</v>
      </c>
      <c r="W1255" s="131">
        <v>0</v>
      </c>
      <c r="X1255" s="131">
        <v>0</v>
      </c>
      <c r="Y1255" s="131">
        <v>0</v>
      </c>
      <c r="Z1255" s="131">
        <v>0</v>
      </c>
      <c r="AA1255" s="131">
        <v>0</v>
      </c>
      <c r="AB1255" s="131">
        <v>0</v>
      </c>
      <c r="AC1255" s="131">
        <v>0</v>
      </c>
      <c r="AD1255" s="131">
        <v>0</v>
      </c>
      <c r="AE1255" s="131">
        <v>0</v>
      </c>
      <c r="AF1255" s="131">
        <v>0</v>
      </c>
      <c r="AG1255" s="131">
        <v>0</v>
      </c>
      <c r="AH1255" s="43">
        <v>0</v>
      </c>
    </row>
    <row r="1256" spans="4:34">
      <c r="D1256" s="62">
        <v>2007</v>
      </c>
      <c r="E1256" s="62">
        <v>12</v>
      </c>
      <c r="F1256" s="62">
        <v>2008</v>
      </c>
      <c r="G1256" s="62">
        <v>2008</v>
      </c>
      <c r="H1256" s="131">
        <v>0</v>
      </c>
      <c r="I1256" s="131">
        <v>0</v>
      </c>
      <c r="J1256" s="131">
        <v>0</v>
      </c>
      <c r="K1256" s="131">
        <v>0</v>
      </c>
      <c r="L1256" s="131">
        <v>0</v>
      </c>
      <c r="M1256" s="131">
        <v>0</v>
      </c>
      <c r="N1256" s="131">
        <v>0</v>
      </c>
      <c r="O1256" s="131">
        <v>0</v>
      </c>
      <c r="P1256" s="131">
        <v>0</v>
      </c>
      <c r="Q1256" s="131">
        <v>0</v>
      </c>
      <c r="R1256" s="131">
        <v>0</v>
      </c>
      <c r="S1256" s="131">
        <v>0</v>
      </c>
      <c r="T1256" s="131">
        <v>0</v>
      </c>
      <c r="U1256" s="131">
        <v>0</v>
      </c>
      <c r="V1256" s="131">
        <v>0</v>
      </c>
      <c r="W1256" s="131">
        <v>0</v>
      </c>
      <c r="X1256" s="131">
        <v>0</v>
      </c>
      <c r="Y1256" s="131">
        <v>0</v>
      </c>
      <c r="Z1256" s="131">
        <v>0</v>
      </c>
      <c r="AA1256" s="131">
        <v>0</v>
      </c>
      <c r="AB1256" s="131">
        <v>0</v>
      </c>
      <c r="AC1256" s="131">
        <v>0</v>
      </c>
      <c r="AD1256" s="131">
        <v>0</v>
      </c>
      <c r="AE1256" s="131">
        <v>0</v>
      </c>
      <c r="AF1256" s="131">
        <v>0</v>
      </c>
      <c r="AG1256" s="131">
        <v>0</v>
      </c>
      <c r="AH1256" s="43">
        <v>0</v>
      </c>
    </row>
    <row r="1257" spans="4:34">
      <c r="D1257" s="62">
        <v>2008</v>
      </c>
      <c r="E1257" s="62">
        <v>1</v>
      </c>
      <c r="F1257" s="62">
        <v>2008</v>
      </c>
      <c r="G1257" s="62">
        <v>2008</v>
      </c>
      <c r="H1257" s="131">
        <v>0</v>
      </c>
      <c r="I1257" s="131">
        <v>0</v>
      </c>
      <c r="J1257" s="131">
        <v>0</v>
      </c>
      <c r="K1257" s="131">
        <v>0</v>
      </c>
      <c r="L1257" s="131">
        <v>0</v>
      </c>
      <c r="M1257" s="131">
        <v>0</v>
      </c>
      <c r="N1257" s="131">
        <v>0</v>
      </c>
      <c r="O1257" s="131">
        <v>0</v>
      </c>
      <c r="P1257" s="131">
        <v>0</v>
      </c>
      <c r="Q1257" s="131">
        <v>0</v>
      </c>
      <c r="R1257" s="131">
        <v>0</v>
      </c>
      <c r="S1257" s="131">
        <v>0</v>
      </c>
      <c r="T1257" s="131">
        <v>0</v>
      </c>
      <c r="U1257" s="131">
        <v>0</v>
      </c>
      <c r="V1257" s="131">
        <v>0</v>
      </c>
      <c r="W1257" s="131">
        <v>0</v>
      </c>
      <c r="X1257" s="131">
        <v>0</v>
      </c>
      <c r="Y1257" s="131">
        <v>0</v>
      </c>
      <c r="Z1257" s="131">
        <v>0</v>
      </c>
      <c r="AA1257" s="131">
        <v>0</v>
      </c>
      <c r="AB1257" s="131">
        <v>0</v>
      </c>
      <c r="AC1257" s="131">
        <v>0</v>
      </c>
      <c r="AD1257" s="131">
        <v>0</v>
      </c>
      <c r="AE1257" s="131">
        <v>0</v>
      </c>
      <c r="AF1257" s="131">
        <v>0</v>
      </c>
      <c r="AG1257" s="131">
        <v>0</v>
      </c>
      <c r="AH1257" s="43">
        <v>0</v>
      </c>
    </row>
    <row r="1258" spans="4:34">
      <c r="D1258" s="62">
        <v>2008</v>
      </c>
      <c r="E1258" s="62">
        <v>2</v>
      </c>
      <c r="F1258" s="62">
        <v>2008</v>
      </c>
      <c r="G1258" s="62">
        <v>2008</v>
      </c>
      <c r="H1258" s="131">
        <v>0</v>
      </c>
      <c r="I1258" s="131">
        <v>0</v>
      </c>
      <c r="J1258" s="131">
        <v>0</v>
      </c>
      <c r="K1258" s="131">
        <v>0</v>
      </c>
      <c r="L1258" s="131">
        <v>0</v>
      </c>
      <c r="M1258" s="131">
        <v>0</v>
      </c>
      <c r="N1258" s="131">
        <v>0</v>
      </c>
      <c r="O1258" s="131">
        <v>0</v>
      </c>
      <c r="P1258" s="131">
        <v>0</v>
      </c>
      <c r="Q1258" s="131">
        <v>0</v>
      </c>
      <c r="R1258" s="131">
        <v>0</v>
      </c>
      <c r="S1258" s="131">
        <v>0</v>
      </c>
      <c r="T1258" s="131">
        <v>0</v>
      </c>
      <c r="U1258" s="131">
        <v>0</v>
      </c>
      <c r="V1258" s="131">
        <v>0</v>
      </c>
      <c r="W1258" s="131">
        <v>0</v>
      </c>
      <c r="X1258" s="131">
        <v>0</v>
      </c>
      <c r="Y1258" s="131">
        <v>0</v>
      </c>
      <c r="Z1258" s="131">
        <v>0</v>
      </c>
      <c r="AA1258" s="131">
        <v>0</v>
      </c>
      <c r="AB1258" s="131">
        <v>0</v>
      </c>
      <c r="AC1258" s="131">
        <v>0</v>
      </c>
      <c r="AD1258" s="131">
        <v>0</v>
      </c>
      <c r="AE1258" s="131">
        <v>0</v>
      </c>
      <c r="AF1258" s="131">
        <v>0</v>
      </c>
      <c r="AG1258" s="131">
        <v>0</v>
      </c>
      <c r="AH1258" s="43">
        <v>0</v>
      </c>
    </row>
    <row r="1259" spans="4:34">
      <c r="D1259" s="62">
        <v>2008</v>
      </c>
      <c r="E1259" s="62">
        <v>3</v>
      </c>
      <c r="F1259" s="62">
        <v>2008</v>
      </c>
      <c r="G1259" s="62">
        <v>2008</v>
      </c>
      <c r="H1259" s="131">
        <v>0</v>
      </c>
      <c r="I1259" s="131">
        <v>0</v>
      </c>
      <c r="J1259" s="131">
        <v>0</v>
      </c>
      <c r="K1259" s="131">
        <v>0</v>
      </c>
      <c r="L1259" s="131">
        <v>0</v>
      </c>
      <c r="M1259" s="131">
        <v>0</v>
      </c>
      <c r="N1259" s="131">
        <v>0</v>
      </c>
      <c r="O1259" s="131">
        <v>0</v>
      </c>
      <c r="P1259" s="131">
        <v>0</v>
      </c>
      <c r="Q1259" s="131">
        <v>0</v>
      </c>
      <c r="R1259" s="131">
        <v>0</v>
      </c>
      <c r="S1259" s="131">
        <v>0</v>
      </c>
      <c r="T1259" s="131">
        <v>0</v>
      </c>
      <c r="U1259" s="131">
        <v>0</v>
      </c>
      <c r="V1259" s="131">
        <v>0</v>
      </c>
      <c r="W1259" s="131">
        <v>0</v>
      </c>
      <c r="X1259" s="131">
        <v>0</v>
      </c>
      <c r="Y1259" s="131">
        <v>0</v>
      </c>
      <c r="Z1259" s="131">
        <v>0</v>
      </c>
      <c r="AA1259" s="131">
        <v>0</v>
      </c>
      <c r="AB1259" s="131">
        <v>0</v>
      </c>
      <c r="AC1259" s="131">
        <v>0</v>
      </c>
      <c r="AD1259" s="131">
        <v>0</v>
      </c>
      <c r="AE1259" s="131">
        <v>0</v>
      </c>
      <c r="AF1259" s="131">
        <v>0</v>
      </c>
      <c r="AG1259" s="131">
        <v>0</v>
      </c>
      <c r="AH1259" s="43">
        <v>0</v>
      </c>
    </row>
    <row r="1260" spans="4:34">
      <c r="D1260" s="62">
        <v>2008</v>
      </c>
      <c r="E1260" s="62">
        <v>4</v>
      </c>
      <c r="F1260" s="62">
        <v>2008</v>
      </c>
      <c r="G1260" s="62">
        <v>2008</v>
      </c>
      <c r="H1260" s="131">
        <v>0</v>
      </c>
      <c r="I1260" s="131">
        <v>0</v>
      </c>
      <c r="J1260" s="131">
        <v>0</v>
      </c>
      <c r="K1260" s="131">
        <v>0</v>
      </c>
      <c r="L1260" s="131">
        <v>0</v>
      </c>
      <c r="M1260" s="131">
        <v>0</v>
      </c>
      <c r="N1260" s="131">
        <v>0</v>
      </c>
      <c r="O1260" s="131">
        <v>0</v>
      </c>
      <c r="P1260" s="131">
        <v>0</v>
      </c>
      <c r="Q1260" s="131">
        <v>0</v>
      </c>
      <c r="R1260" s="131">
        <v>0</v>
      </c>
      <c r="S1260" s="131">
        <v>0</v>
      </c>
      <c r="T1260" s="131">
        <v>0</v>
      </c>
      <c r="U1260" s="131">
        <v>0</v>
      </c>
      <c r="V1260" s="131">
        <v>0</v>
      </c>
      <c r="W1260" s="131">
        <v>0</v>
      </c>
      <c r="X1260" s="131">
        <v>0</v>
      </c>
      <c r="Y1260" s="131">
        <v>0</v>
      </c>
      <c r="Z1260" s="131">
        <v>0</v>
      </c>
      <c r="AA1260" s="131">
        <v>0</v>
      </c>
      <c r="AB1260" s="131">
        <v>0</v>
      </c>
      <c r="AC1260" s="131">
        <v>0</v>
      </c>
      <c r="AD1260" s="131">
        <v>0</v>
      </c>
      <c r="AE1260" s="131">
        <v>0</v>
      </c>
      <c r="AF1260" s="131">
        <v>0</v>
      </c>
      <c r="AG1260" s="131">
        <v>0</v>
      </c>
      <c r="AH1260" s="43">
        <v>0</v>
      </c>
    </row>
    <row r="1261" spans="4:34">
      <c r="D1261" s="62">
        <v>2008</v>
      </c>
      <c r="E1261" s="62">
        <v>5</v>
      </c>
      <c r="F1261" s="62">
        <v>2008</v>
      </c>
      <c r="G1261" s="62">
        <v>2009</v>
      </c>
      <c r="H1261" s="131">
        <v>0</v>
      </c>
      <c r="I1261" s="131">
        <v>0</v>
      </c>
      <c r="J1261" s="131">
        <v>0</v>
      </c>
      <c r="K1261" s="131">
        <v>0</v>
      </c>
      <c r="L1261" s="131">
        <v>0</v>
      </c>
      <c r="M1261" s="131">
        <v>0</v>
      </c>
      <c r="N1261" s="131">
        <v>0</v>
      </c>
      <c r="O1261" s="131">
        <v>0</v>
      </c>
      <c r="P1261" s="131">
        <v>0</v>
      </c>
      <c r="Q1261" s="131">
        <v>0</v>
      </c>
      <c r="R1261" s="131">
        <v>0</v>
      </c>
      <c r="S1261" s="131">
        <v>0</v>
      </c>
      <c r="T1261" s="131">
        <v>0</v>
      </c>
      <c r="U1261" s="131">
        <v>0</v>
      </c>
      <c r="V1261" s="131">
        <v>0</v>
      </c>
      <c r="W1261" s="131">
        <v>0</v>
      </c>
      <c r="X1261" s="131">
        <v>0</v>
      </c>
      <c r="Y1261" s="131">
        <v>0</v>
      </c>
      <c r="Z1261" s="131">
        <v>0</v>
      </c>
      <c r="AA1261" s="131">
        <v>0</v>
      </c>
      <c r="AB1261" s="131">
        <v>0</v>
      </c>
      <c r="AC1261" s="131">
        <v>0</v>
      </c>
      <c r="AD1261" s="131">
        <v>0</v>
      </c>
      <c r="AE1261" s="131">
        <v>0</v>
      </c>
      <c r="AF1261" s="131">
        <v>0</v>
      </c>
      <c r="AG1261" s="131">
        <v>0</v>
      </c>
      <c r="AH1261" s="43">
        <v>0</v>
      </c>
    </row>
    <row r="1262" spans="4:34">
      <c r="D1262" s="62">
        <v>2008</v>
      </c>
      <c r="E1262" s="62">
        <v>6</v>
      </c>
      <c r="F1262" s="62">
        <v>2008</v>
      </c>
      <c r="G1262" s="62">
        <v>2009</v>
      </c>
      <c r="H1262" s="131">
        <v>0</v>
      </c>
      <c r="I1262" s="131">
        <v>0</v>
      </c>
      <c r="J1262" s="131">
        <v>0</v>
      </c>
      <c r="K1262" s="131">
        <v>0</v>
      </c>
      <c r="L1262" s="131">
        <v>0</v>
      </c>
      <c r="M1262" s="131">
        <v>0</v>
      </c>
      <c r="N1262" s="131">
        <v>0</v>
      </c>
      <c r="O1262" s="131">
        <v>0</v>
      </c>
      <c r="P1262" s="131">
        <v>0</v>
      </c>
      <c r="Q1262" s="131">
        <v>0</v>
      </c>
      <c r="R1262" s="131">
        <v>0</v>
      </c>
      <c r="S1262" s="131">
        <v>0</v>
      </c>
      <c r="T1262" s="131">
        <v>0</v>
      </c>
      <c r="U1262" s="131">
        <v>0</v>
      </c>
      <c r="V1262" s="131">
        <v>0</v>
      </c>
      <c r="W1262" s="131">
        <v>0</v>
      </c>
      <c r="X1262" s="131">
        <v>0</v>
      </c>
      <c r="Y1262" s="131">
        <v>0</v>
      </c>
      <c r="Z1262" s="131">
        <v>0</v>
      </c>
      <c r="AA1262" s="131">
        <v>0</v>
      </c>
      <c r="AB1262" s="131">
        <v>0</v>
      </c>
      <c r="AC1262" s="131">
        <v>0</v>
      </c>
      <c r="AD1262" s="131">
        <v>0</v>
      </c>
      <c r="AE1262" s="131">
        <v>0</v>
      </c>
      <c r="AF1262" s="131">
        <v>0</v>
      </c>
      <c r="AG1262" s="131">
        <v>0</v>
      </c>
      <c r="AH1262" s="43">
        <v>0</v>
      </c>
    </row>
    <row r="1263" spans="4:34">
      <c r="D1263" s="62">
        <v>2008</v>
      </c>
      <c r="E1263" s="62">
        <v>7</v>
      </c>
      <c r="F1263" s="62">
        <v>2009</v>
      </c>
      <c r="G1263" s="62">
        <v>2009</v>
      </c>
      <c r="H1263" s="131">
        <v>0</v>
      </c>
      <c r="I1263" s="131">
        <v>0</v>
      </c>
      <c r="J1263" s="131">
        <v>0</v>
      </c>
      <c r="K1263" s="131">
        <v>0</v>
      </c>
      <c r="L1263" s="131">
        <v>0</v>
      </c>
      <c r="M1263" s="131">
        <v>0</v>
      </c>
      <c r="N1263" s="131">
        <v>0</v>
      </c>
      <c r="O1263" s="131">
        <v>0</v>
      </c>
      <c r="P1263" s="131">
        <v>0</v>
      </c>
      <c r="Q1263" s="131">
        <v>0</v>
      </c>
      <c r="R1263" s="131">
        <v>0</v>
      </c>
      <c r="S1263" s="131">
        <v>0</v>
      </c>
      <c r="T1263" s="131">
        <v>0</v>
      </c>
      <c r="U1263" s="131">
        <v>0</v>
      </c>
      <c r="V1263" s="131">
        <v>0</v>
      </c>
      <c r="W1263" s="131">
        <v>0</v>
      </c>
      <c r="X1263" s="131">
        <v>0</v>
      </c>
      <c r="Y1263" s="131">
        <v>0</v>
      </c>
      <c r="Z1263" s="131">
        <v>0</v>
      </c>
      <c r="AA1263" s="131">
        <v>0</v>
      </c>
      <c r="AB1263" s="131">
        <v>0</v>
      </c>
      <c r="AC1263" s="131">
        <v>0</v>
      </c>
      <c r="AD1263" s="131">
        <v>0</v>
      </c>
      <c r="AE1263" s="131">
        <v>0</v>
      </c>
      <c r="AF1263" s="131">
        <v>0</v>
      </c>
      <c r="AG1263" s="131">
        <v>0</v>
      </c>
      <c r="AH1263" s="43">
        <v>0</v>
      </c>
    </row>
    <row r="1264" spans="4:34">
      <c r="D1264" s="62">
        <v>2008</v>
      </c>
      <c r="E1264" s="62">
        <v>8</v>
      </c>
      <c r="F1264" s="62">
        <v>2009</v>
      </c>
      <c r="G1264" s="62">
        <v>2009</v>
      </c>
      <c r="H1264" s="131">
        <v>0</v>
      </c>
      <c r="I1264" s="131">
        <v>0</v>
      </c>
      <c r="J1264" s="131">
        <v>0</v>
      </c>
      <c r="K1264" s="131">
        <v>0</v>
      </c>
      <c r="L1264" s="131">
        <v>0</v>
      </c>
      <c r="M1264" s="131">
        <v>0</v>
      </c>
      <c r="N1264" s="131">
        <v>0</v>
      </c>
      <c r="O1264" s="131">
        <v>0</v>
      </c>
      <c r="P1264" s="131">
        <v>0</v>
      </c>
      <c r="Q1264" s="131">
        <v>0</v>
      </c>
      <c r="R1264" s="131">
        <v>0</v>
      </c>
      <c r="S1264" s="131">
        <v>0</v>
      </c>
      <c r="T1264" s="131">
        <v>0</v>
      </c>
      <c r="U1264" s="131">
        <v>0</v>
      </c>
      <c r="V1264" s="131">
        <v>0</v>
      </c>
      <c r="W1264" s="131">
        <v>0</v>
      </c>
      <c r="X1264" s="131">
        <v>0</v>
      </c>
      <c r="Y1264" s="131">
        <v>0</v>
      </c>
      <c r="Z1264" s="131">
        <v>0</v>
      </c>
      <c r="AA1264" s="131">
        <v>0</v>
      </c>
      <c r="AB1264" s="131">
        <v>0</v>
      </c>
      <c r="AC1264" s="131">
        <v>0</v>
      </c>
      <c r="AD1264" s="131">
        <v>0</v>
      </c>
      <c r="AE1264" s="131">
        <v>0</v>
      </c>
      <c r="AF1264" s="131">
        <v>0</v>
      </c>
      <c r="AG1264" s="131">
        <v>0</v>
      </c>
      <c r="AH1264" s="43">
        <v>0</v>
      </c>
    </row>
    <row r="1265" spans="4:34">
      <c r="D1265" s="62">
        <v>2008</v>
      </c>
      <c r="E1265" s="62">
        <v>9</v>
      </c>
      <c r="F1265" s="62">
        <v>2009</v>
      </c>
      <c r="G1265" s="62">
        <v>2009</v>
      </c>
      <c r="H1265" s="131">
        <v>0</v>
      </c>
      <c r="I1265" s="131">
        <v>0</v>
      </c>
      <c r="J1265" s="131">
        <v>0</v>
      </c>
      <c r="K1265" s="131">
        <v>0</v>
      </c>
      <c r="L1265" s="131">
        <v>0</v>
      </c>
      <c r="M1265" s="131">
        <v>0</v>
      </c>
      <c r="N1265" s="131">
        <v>0</v>
      </c>
      <c r="O1265" s="131">
        <v>0</v>
      </c>
      <c r="P1265" s="131">
        <v>0</v>
      </c>
      <c r="Q1265" s="131">
        <v>0</v>
      </c>
      <c r="R1265" s="131">
        <v>0</v>
      </c>
      <c r="S1265" s="131">
        <v>0</v>
      </c>
      <c r="T1265" s="131">
        <v>0</v>
      </c>
      <c r="U1265" s="131">
        <v>0</v>
      </c>
      <c r="V1265" s="131">
        <v>0</v>
      </c>
      <c r="W1265" s="131">
        <v>0</v>
      </c>
      <c r="X1265" s="131">
        <v>0</v>
      </c>
      <c r="Y1265" s="131">
        <v>0</v>
      </c>
      <c r="Z1265" s="131">
        <v>0</v>
      </c>
      <c r="AA1265" s="131">
        <v>0</v>
      </c>
      <c r="AB1265" s="131">
        <v>0</v>
      </c>
      <c r="AC1265" s="131">
        <v>0</v>
      </c>
      <c r="AD1265" s="131">
        <v>0</v>
      </c>
      <c r="AE1265" s="131">
        <v>0</v>
      </c>
      <c r="AF1265" s="131">
        <v>0</v>
      </c>
      <c r="AG1265" s="131">
        <v>0</v>
      </c>
      <c r="AH1265" s="43">
        <v>0</v>
      </c>
    </row>
    <row r="1266" spans="4:34">
      <c r="D1266" s="62">
        <v>2008</v>
      </c>
      <c r="E1266" s="62">
        <v>10</v>
      </c>
      <c r="F1266" s="62">
        <v>2009</v>
      </c>
      <c r="G1266" s="62">
        <v>2009</v>
      </c>
      <c r="H1266" s="131">
        <v>0</v>
      </c>
      <c r="I1266" s="131">
        <v>0</v>
      </c>
      <c r="J1266" s="131">
        <v>0</v>
      </c>
      <c r="K1266" s="131">
        <v>0</v>
      </c>
      <c r="L1266" s="131">
        <v>0</v>
      </c>
      <c r="M1266" s="131">
        <v>0</v>
      </c>
      <c r="N1266" s="131">
        <v>0</v>
      </c>
      <c r="O1266" s="131">
        <v>0</v>
      </c>
      <c r="P1266" s="131">
        <v>0</v>
      </c>
      <c r="Q1266" s="131">
        <v>0</v>
      </c>
      <c r="R1266" s="131">
        <v>0</v>
      </c>
      <c r="S1266" s="131">
        <v>0</v>
      </c>
      <c r="T1266" s="131">
        <v>0</v>
      </c>
      <c r="U1266" s="131">
        <v>0</v>
      </c>
      <c r="V1266" s="131">
        <v>0</v>
      </c>
      <c r="W1266" s="131">
        <v>0</v>
      </c>
      <c r="X1266" s="131">
        <v>0</v>
      </c>
      <c r="Y1266" s="131">
        <v>0</v>
      </c>
      <c r="Z1266" s="131">
        <v>0</v>
      </c>
      <c r="AA1266" s="131">
        <v>0</v>
      </c>
      <c r="AB1266" s="131">
        <v>0</v>
      </c>
      <c r="AC1266" s="131">
        <v>0</v>
      </c>
      <c r="AD1266" s="131">
        <v>0</v>
      </c>
      <c r="AE1266" s="131">
        <v>0</v>
      </c>
      <c r="AF1266" s="131">
        <v>0</v>
      </c>
      <c r="AG1266" s="131">
        <v>0</v>
      </c>
      <c r="AH1266" s="43">
        <v>0</v>
      </c>
    </row>
    <row r="1267" spans="4:34">
      <c r="D1267" s="62">
        <v>2008</v>
      </c>
      <c r="E1267" s="62">
        <v>11</v>
      </c>
      <c r="F1267" s="62">
        <v>2009</v>
      </c>
      <c r="G1267" s="62">
        <v>2009</v>
      </c>
      <c r="H1267" s="131">
        <v>0</v>
      </c>
      <c r="I1267" s="131">
        <v>0</v>
      </c>
      <c r="J1267" s="131">
        <v>0</v>
      </c>
      <c r="K1267" s="131">
        <v>0</v>
      </c>
      <c r="L1267" s="131">
        <v>0</v>
      </c>
      <c r="M1267" s="131">
        <v>0</v>
      </c>
      <c r="N1267" s="131">
        <v>0</v>
      </c>
      <c r="O1267" s="131">
        <v>0</v>
      </c>
      <c r="P1267" s="131">
        <v>0</v>
      </c>
      <c r="Q1267" s="131">
        <v>0</v>
      </c>
      <c r="R1267" s="131">
        <v>0</v>
      </c>
      <c r="S1267" s="131">
        <v>0</v>
      </c>
      <c r="T1267" s="131">
        <v>0</v>
      </c>
      <c r="U1267" s="131">
        <v>0</v>
      </c>
      <c r="V1267" s="131">
        <v>0</v>
      </c>
      <c r="W1267" s="131">
        <v>0</v>
      </c>
      <c r="X1267" s="131">
        <v>0</v>
      </c>
      <c r="Y1267" s="131">
        <v>0</v>
      </c>
      <c r="Z1267" s="131">
        <v>0</v>
      </c>
      <c r="AA1267" s="131">
        <v>0</v>
      </c>
      <c r="AB1267" s="131">
        <v>0</v>
      </c>
      <c r="AC1267" s="131">
        <v>0</v>
      </c>
      <c r="AD1267" s="131">
        <v>0</v>
      </c>
      <c r="AE1267" s="131">
        <v>0</v>
      </c>
      <c r="AF1267" s="131">
        <v>0</v>
      </c>
      <c r="AG1267" s="131">
        <v>0</v>
      </c>
      <c r="AH1267" s="43">
        <v>0</v>
      </c>
    </row>
    <row r="1268" spans="4:34">
      <c r="D1268" s="62">
        <v>2008</v>
      </c>
      <c r="E1268" s="62">
        <v>12</v>
      </c>
      <c r="F1268" s="62">
        <v>2009</v>
      </c>
      <c r="G1268" s="62">
        <v>2009</v>
      </c>
      <c r="H1268" s="131">
        <v>0</v>
      </c>
      <c r="I1268" s="131">
        <v>0</v>
      </c>
      <c r="J1268" s="131">
        <v>0</v>
      </c>
      <c r="K1268" s="131">
        <v>0</v>
      </c>
      <c r="L1268" s="131">
        <v>0</v>
      </c>
      <c r="M1268" s="131">
        <v>0</v>
      </c>
      <c r="N1268" s="131">
        <v>0</v>
      </c>
      <c r="O1268" s="131">
        <v>0</v>
      </c>
      <c r="P1268" s="131">
        <v>0</v>
      </c>
      <c r="Q1268" s="131">
        <v>0</v>
      </c>
      <c r="R1268" s="131">
        <v>0</v>
      </c>
      <c r="S1268" s="131">
        <v>0</v>
      </c>
      <c r="T1268" s="131">
        <v>0</v>
      </c>
      <c r="U1268" s="131">
        <v>0</v>
      </c>
      <c r="V1268" s="131">
        <v>0</v>
      </c>
      <c r="W1268" s="131">
        <v>0</v>
      </c>
      <c r="X1268" s="131">
        <v>0</v>
      </c>
      <c r="Y1268" s="131">
        <v>0</v>
      </c>
      <c r="Z1268" s="131">
        <v>0</v>
      </c>
      <c r="AA1268" s="131">
        <v>0</v>
      </c>
      <c r="AB1268" s="131">
        <v>0</v>
      </c>
      <c r="AC1268" s="131">
        <v>0</v>
      </c>
      <c r="AD1268" s="131">
        <v>0</v>
      </c>
      <c r="AE1268" s="131">
        <v>0</v>
      </c>
      <c r="AF1268" s="131">
        <v>0</v>
      </c>
      <c r="AG1268" s="131">
        <v>0</v>
      </c>
      <c r="AH1268" s="43">
        <v>0</v>
      </c>
    </row>
    <row r="1269" spans="4:34">
      <c r="D1269" s="62">
        <v>2009</v>
      </c>
      <c r="E1269" s="62">
        <v>1</v>
      </c>
      <c r="F1269" s="62">
        <v>2009</v>
      </c>
      <c r="G1269" s="62">
        <v>2009</v>
      </c>
      <c r="H1269" s="131">
        <v>0</v>
      </c>
      <c r="I1269" s="131">
        <v>0</v>
      </c>
      <c r="J1269" s="131">
        <v>0</v>
      </c>
      <c r="K1269" s="131">
        <v>0</v>
      </c>
      <c r="L1269" s="131">
        <v>0</v>
      </c>
      <c r="M1269" s="131">
        <v>0</v>
      </c>
      <c r="N1269" s="131">
        <v>0</v>
      </c>
      <c r="O1269" s="131">
        <v>0</v>
      </c>
      <c r="P1269" s="131">
        <v>0</v>
      </c>
      <c r="Q1269" s="131">
        <v>0</v>
      </c>
      <c r="R1269" s="131">
        <v>0</v>
      </c>
      <c r="S1269" s="131">
        <v>0</v>
      </c>
      <c r="T1269" s="131">
        <v>0</v>
      </c>
      <c r="U1269" s="131">
        <v>0</v>
      </c>
      <c r="V1269" s="131">
        <v>0</v>
      </c>
      <c r="W1269" s="131">
        <v>0</v>
      </c>
      <c r="X1269" s="131">
        <v>0</v>
      </c>
      <c r="Y1269" s="131">
        <v>0</v>
      </c>
      <c r="Z1269" s="131">
        <v>0</v>
      </c>
      <c r="AA1269" s="131">
        <v>0</v>
      </c>
      <c r="AB1269" s="131">
        <v>0</v>
      </c>
      <c r="AC1269" s="131">
        <v>0</v>
      </c>
      <c r="AD1269" s="131">
        <v>0</v>
      </c>
      <c r="AE1269" s="131">
        <v>0</v>
      </c>
      <c r="AF1269" s="131">
        <v>0</v>
      </c>
      <c r="AG1269" s="131">
        <v>0</v>
      </c>
      <c r="AH1269" s="43">
        <v>0</v>
      </c>
    </row>
    <row r="1270" spans="4:34">
      <c r="D1270" s="62">
        <v>2009</v>
      </c>
      <c r="E1270" s="62">
        <v>2</v>
      </c>
      <c r="F1270" s="62">
        <v>2009</v>
      </c>
      <c r="G1270" s="62">
        <v>2009</v>
      </c>
      <c r="H1270" s="131">
        <v>0</v>
      </c>
      <c r="I1270" s="131">
        <v>0</v>
      </c>
      <c r="J1270" s="131">
        <v>0</v>
      </c>
      <c r="K1270" s="131">
        <v>0</v>
      </c>
      <c r="L1270" s="131">
        <v>0</v>
      </c>
      <c r="M1270" s="131">
        <v>0</v>
      </c>
      <c r="N1270" s="131">
        <v>0</v>
      </c>
      <c r="O1270" s="131">
        <v>0</v>
      </c>
      <c r="P1270" s="131">
        <v>0</v>
      </c>
      <c r="Q1270" s="131">
        <v>0</v>
      </c>
      <c r="R1270" s="131">
        <v>0</v>
      </c>
      <c r="S1270" s="131">
        <v>0</v>
      </c>
      <c r="T1270" s="131">
        <v>0</v>
      </c>
      <c r="U1270" s="131">
        <v>0</v>
      </c>
      <c r="V1270" s="131">
        <v>0</v>
      </c>
      <c r="W1270" s="131">
        <v>0</v>
      </c>
      <c r="X1270" s="131">
        <v>0</v>
      </c>
      <c r="Y1270" s="131">
        <v>0</v>
      </c>
      <c r="Z1270" s="131">
        <v>0</v>
      </c>
      <c r="AA1270" s="131">
        <v>0</v>
      </c>
      <c r="AB1270" s="131">
        <v>0</v>
      </c>
      <c r="AC1270" s="131">
        <v>0</v>
      </c>
      <c r="AD1270" s="131">
        <v>0</v>
      </c>
      <c r="AE1270" s="131">
        <v>0</v>
      </c>
      <c r="AF1270" s="131">
        <v>0</v>
      </c>
      <c r="AG1270" s="131">
        <v>0</v>
      </c>
      <c r="AH1270" s="43">
        <v>0</v>
      </c>
    </row>
    <row r="1271" spans="4:34">
      <c r="D1271" s="62">
        <v>2009</v>
      </c>
      <c r="E1271" s="62">
        <v>3</v>
      </c>
      <c r="F1271" s="62">
        <v>2009</v>
      </c>
      <c r="G1271" s="62">
        <v>2009</v>
      </c>
      <c r="H1271" s="131">
        <v>0</v>
      </c>
      <c r="I1271" s="131">
        <v>0</v>
      </c>
      <c r="J1271" s="131">
        <v>0</v>
      </c>
      <c r="K1271" s="131">
        <v>0</v>
      </c>
      <c r="L1271" s="131">
        <v>0</v>
      </c>
      <c r="M1271" s="131">
        <v>0</v>
      </c>
      <c r="N1271" s="131">
        <v>0</v>
      </c>
      <c r="O1271" s="131">
        <v>0</v>
      </c>
      <c r="P1271" s="131">
        <v>0</v>
      </c>
      <c r="Q1271" s="131">
        <v>0</v>
      </c>
      <c r="R1271" s="131">
        <v>0</v>
      </c>
      <c r="S1271" s="131">
        <v>0</v>
      </c>
      <c r="T1271" s="131">
        <v>0</v>
      </c>
      <c r="U1271" s="131">
        <v>0</v>
      </c>
      <c r="V1271" s="131">
        <v>0</v>
      </c>
      <c r="W1271" s="131">
        <v>0</v>
      </c>
      <c r="X1271" s="131">
        <v>0</v>
      </c>
      <c r="Y1271" s="131">
        <v>0</v>
      </c>
      <c r="Z1271" s="131">
        <v>0</v>
      </c>
      <c r="AA1271" s="131">
        <v>0</v>
      </c>
      <c r="AB1271" s="131">
        <v>0</v>
      </c>
      <c r="AC1271" s="131">
        <v>0</v>
      </c>
      <c r="AD1271" s="131">
        <v>0</v>
      </c>
      <c r="AE1271" s="131">
        <v>0</v>
      </c>
      <c r="AF1271" s="131">
        <v>0</v>
      </c>
      <c r="AG1271" s="131">
        <v>0</v>
      </c>
      <c r="AH1271" s="43">
        <v>0</v>
      </c>
    </row>
    <row r="1272" spans="4:34">
      <c r="D1272" s="62">
        <v>2009</v>
      </c>
      <c r="E1272" s="62">
        <v>4</v>
      </c>
      <c r="F1272" s="62">
        <v>2009</v>
      </c>
      <c r="G1272" s="62">
        <v>2009</v>
      </c>
      <c r="H1272" s="131">
        <v>0</v>
      </c>
      <c r="I1272" s="131">
        <v>0</v>
      </c>
      <c r="J1272" s="131">
        <v>0</v>
      </c>
      <c r="K1272" s="131">
        <v>0</v>
      </c>
      <c r="L1272" s="131">
        <v>0</v>
      </c>
      <c r="M1272" s="131">
        <v>0</v>
      </c>
      <c r="N1272" s="131">
        <v>0</v>
      </c>
      <c r="O1272" s="131">
        <v>0</v>
      </c>
      <c r="P1272" s="131">
        <v>0</v>
      </c>
      <c r="Q1272" s="131">
        <v>0</v>
      </c>
      <c r="R1272" s="131">
        <v>0</v>
      </c>
      <c r="S1272" s="131">
        <v>0</v>
      </c>
      <c r="T1272" s="131">
        <v>0</v>
      </c>
      <c r="U1272" s="131">
        <v>0</v>
      </c>
      <c r="V1272" s="131">
        <v>0</v>
      </c>
      <c r="W1272" s="131">
        <v>0</v>
      </c>
      <c r="X1272" s="131">
        <v>0</v>
      </c>
      <c r="Y1272" s="131">
        <v>0</v>
      </c>
      <c r="Z1272" s="131">
        <v>0</v>
      </c>
      <c r="AA1272" s="131">
        <v>0</v>
      </c>
      <c r="AB1272" s="131">
        <v>0</v>
      </c>
      <c r="AC1272" s="131">
        <v>0</v>
      </c>
      <c r="AD1272" s="131">
        <v>0</v>
      </c>
      <c r="AE1272" s="131">
        <v>0</v>
      </c>
      <c r="AF1272" s="131">
        <v>0</v>
      </c>
      <c r="AG1272" s="131">
        <v>0</v>
      </c>
      <c r="AH1272" s="43">
        <v>0</v>
      </c>
    </row>
    <row r="1273" spans="4:34">
      <c r="D1273" s="62">
        <v>2009</v>
      </c>
      <c r="E1273" s="62">
        <v>5</v>
      </c>
      <c r="F1273" s="62">
        <v>2009</v>
      </c>
      <c r="G1273" s="62">
        <v>2010</v>
      </c>
      <c r="H1273" s="131">
        <v>0</v>
      </c>
      <c r="I1273" s="131">
        <v>0</v>
      </c>
      <c r="J1273" s="131">
        <v>0</v>
      </c>
      <c r="K1273" s="131">
        <v>0</v>
      </c>
      <c r="L1273" s="131">
        <v>0</v>
      </c>
      <c r="M1273" s="131">
        <v>0</v>
      </c>
      <c r="N1273" s="131">
        <v>0</v>
      </c>
      <c r="O1273" s="131">
        <v>0</v>
      </c>
      <c r="P1273" s="131">
        <v>0</v>
      </c>
      <c r="Q1273" s="131">
        <v>0</v>
      </c>
      <c r="R1273" s="131">
        <v>0</v>
      </c>
      <c r="S1273" s="131">
        <v>0</v>
      </c>
      <c r="T1273" s="131">
        <v>0</v>
      </c>
      <c r="U1273" s="131">
        <v>0</v>
      </c>
      <c r="V1273" s="131">
        <v>0</v>
      </c>
      <c r="W1273" s="131">
        <v>0</v>
      </c>
      <c r="X1273" s="131">
        <v>0</v>
      </c>
      <c r="Y1273" s="131">
        <v>0</v>
      </c>
      <c r="Z1273" s="131">
        <v>0</v>
      </c>
      <c r="AA1273" s="131">
        <v>0</v>
      </c>
      <c r="AB1273" s="131">
        <v>0</v>
      </c>
      <c r="AC1273" s="131">
        <v>0</v>
      </c>
      <c r="AD1273" s="131">
        <v>0</v>
      </c>
      <c r="AE1273" s="131">
        <v>0</v>
      </c>
      <c r="AF1273" s="131">
        <v>0</v>
      </c>
      <c r="AG1273" s="131">
        <v>0</v>
      </c>
      <c r="AH1273" s="43">
        <v>0</v>
      </c>
    </row>
    <row r="1274" spans="4:34">
      <c r="D1274" s="62">
        <v>2009</v>
      </c>
      <c r="E1274" s="62">
        <v>6</v>
      </c>
      <c r="F1274" s="62">
        <v>2009</v>
      </c>
      <c r="G1274" s="62">
        <v>2010</v>
      </c>
      <c r="H1274" s="131">
        <v>0</v>
      </c>
      <c r="I1274" s="131">
        <v>0</v>
      </c>
      <c r="J1274" s="131">
        <v>0</v>
      </c>
      <c r="K1274" s="131">
        <v>0</v>
      </c>
      <c r="L1274" s="131">
        <v>-0.1</v>
      </c>
      <c r="M1274" s="131">
        <v>0</v>
      </c>
      <c r="N1274" s="131">
        <v>0</v>
      </c>
      <c r="O1274" s="131">
        <v>0</v>
      </c>
      <c r="P1274" s="131">
        <v>0</v>
      </c>
      <c r="Q1274" s="131">
        <v>0</v>
      </c>
      <c r="R1274" s="131">
        <v>0</v>
      </c>
      <c r="S1274" s="131">
        <v>0</v>
      </c>
      <c r="T1274" s="131">
        <v>0</v>
      </c>
      <c r="U1274" s="131">
        <v>0</v>
      </c>
      <c r="V1274" s="131">
        <v>0</v>
      </c>
      <c r="W1274" s="131">
        <v>0</v>
      </c>
      <c r="X1274" s="131">
        <v>0</v>
      </c>
      <c r="Y1274" s="131">
        <v>0</v>
      </c>
      <c r="Z1274" s="131">
        <v>0</v>
      </c>
      <c r="AA1274" s="131">
        <v>0</v>
      </c>
      <c r="AB1274" s="131">
        <v>0</v>
      </c>
      <c r="AC1274" s="131">
        <v>0</v>
      </c>
      <c r="AD1274" s="131">
        <v>0</v>
      </c>
      <c r="AE1274" s="131">
        <v>0</v>
      </c>
      <c r="AF1274" s="131">
        <v>0</v>
      </c>
      <c r="AG1274" s="131">
        <v>0</v>
      </c>
      <c r="AH1274" s="43">
        <v>-0.1</v>
      </c>
    </row>
    <row r="1275" spans="4:34">
      <c r="D1275" s="62">
        <v>2009</v>
      </c>
      <c r="E1275" s="62">
        <v>7</v>
      </c>
      <c r="F1275" s="62">
        <v>2010</v>
      </c>
      <c r="G1275" s="62">
        <v>2010</v>
      </c>
      <c r="H1275" s="131">
        <v>0</v>
      </c>
      <c r="I1275" s="131">
        <v>0</v>
      </c>
      <c r="J1275" s="131">
        <v>0</v>
      </c>
      <c r="K1275" s="131">
        <v>0</v>
      </c>
      <c r="L1275" s="131">
        <v>0</v>
      </c>
      <c r="M1275" s="131">
        <v>0</v>
      </c>
      <c r="N1275" s="131">
        <v>0</v>
      </c>
      <c r="O1275" s="131">
        <v>0</v>
      </c>
      <c r="P1275" s="131">
        <v>0</v>
      </c>
      <c r="Q1275" s="131">
        <v>0</v>
      </c>
      <c r="R1275" s="131">
        <v>0</v>
      </c>
      <c r="S1275" s="131">
        <v>0</v>
      </c>
      <c r="T1275" s="131">
        <v>0</v>
      </c>
      <c r="U1275" s="131">
        <v>0</v>
      </c>
      <c r="V1275" s="131">
        <v>0</v>
      </c>
      <c r="W1275" s="131">
        <v>0</v>
      </c>
      <c r="X1275" s="131">
        <v>0</v>
      </c>
      <c r="Y1275" s="131">
        <v>0</v>
      </c>
      <c r="Z1275" s="131">
        <v>0</v>
      </c>
      <c r="AA1275" s="131">
        <v>0</v>
      </c>
      <c r="AB1275" s="131">
        <v>0</v>
      </c>
      <c r="AC1275" s="131">
        <v>0</v>
      </c>
      <c r="AD1275" s="131">
        <v>0</v>
      </c>
      <c r="AE1275" s="131">
        <v>0</v>
      </c>
      <c r="AF1275" s="131">
        <v>0</v>
      </c>
      <c r="AG1275" s="131">
        <v>0</v>
      </c>
      <c r="AH1275" s="43">
        <v>0</v>
      </c>
    </row>
    <row r="1276" spans="4:34">
      <c r="D1276" s="62">
        <v>2009</v>
      </c>
      <c r="E1276" s="62">
        <v>8</v>
      </c>
      <c r="F1276" s="62">
        <v>2010</v>
      </c>
      <c r="G1276" s="62">
        <v>2010</v>
      </c>
      <c r="H1276" s="131">
        <v>0</v>
      </c>
      <c r="I1276" s="131">
        <v>0</v>
      </c>
      <c r="J1276" s="131">
        <v>0</v>
      </c>
      <c r="K1276" s="131">
        <v>0</v>
      </c>
      <c r="L1276" s="131">
        <v>0</v>
      </c>
      <c r="M1276" s="131">
        <v>0</v>
      </c>
      <c r="N1276" s="131">
        <v>0</v>
      </c>
      <c r="O1276" s="131">
        <v>0</v>
      </c>
      <c r="P1276" s="131">
        <v>0</v>
      </c>
      <c r="Q1276" s="131">
        <v>0</v>
      </c>
      <c r="R1276" s="131">
        <v>0</v>
      </c>
      <c r="S1276" s="131">
        <v>0</v>
      </c>
      <c r="T1276" s="131">
        <v>0</v>
      </c>
      <c r="U1276" s="131">
        <v>0</v>
      </c>
      <c r="V1276" s="131">
        <v>0</v>
      </c>
      <c r="W1276" s="131">
        <v>0</v>
      </c>
      <c r="X1276" s="131">
        <v>0</v>
      </c>
      <c r="Y1276" s="131">
        <v>0</v>
      </c>
      <c r="Z1276" s="131">
        <v>0</v>
      </c>
      <c r="AA1276" s="131">
        <v>0</v>
      </c>
      <c r="AB1276" s="131">
        <v>0</v>
      </c>
      <c r="AC1276" s="131">
        <v>0</v>
      </c>
      <c r="AD1276" s="131">
        <v>0</v>
      </c>
      <c r="AE1276" s="131">
        <v>0</v>
      </c>
      <c r="AF1276" s="131">
        <v>0</v>
      </c>
      <c r="AG1276" s="131">
        <v>0</v>
      </c>
      <c r="AH1276" s="43">
        <v>0</v>
      </c>
    </row>
    <row r="1277" spans="4:34">
      <c r="D1277" s="62">
        <v>2009</v>
      </c>
      <c r="E1277" s="62">
        <v>9</v>
      </c>
      <c r="F1277" s="62">
        <v>2010</v>
      </c>
      <c r="G1277" s="62">
        <v>2010</v>
      </c>
      <c r="H1277" s="131">
        <v>0</v>
      </c>
      <c r="I1277" s="131">
        <v>0</v>
      </c>
      <c r="J1277" s="131">
        <v>0</v>
      </c>
      <c r="K1277" s="131">
        <v>0</v>
      </c>
      <c r="L1277" s="131">
        <v>0</v>
      </c>
      <c r="M1277" s="131">
        <v>0</v>
      </c>
      <c r="N1277" s="131">
        <v>0</v>
      </c>
      <c r="O1277" s="131">
        <v>0</v>
      </c>
      <c r="P1277" s="131">
        <v>0</v>
      </c>
      <c r="Q1277" s="131">
        <v>0</v>
      </c>
      <c r="R1277" s="131">
        <v>0</v>
      </c>
      <c r="S1277" s="131">
        <v>0</v>
      </c>
      <c r="T1277" s="131">
        <v>0</v>
      </c>
      <c r="U1277" s="131">
        <v>0</v>
      </c>
      <c r="V1277" s="131">
        <v>0</v>
      </c>
      <c r="W1277" s="131">
        <v>0</v>
      </c>
      <c r="X1277" s="131">
        <v>0</v>
      </c>
      <c r="Y1277" s="131">
        <v>0</v>
      </c>
      <c r="Z1277" s="131">
        <v>0</v>
      </c>
      <c r="AA1277" s="131">
        <v>0</v>
      </c>
      <c r="AB1277" s="131">
        <v>0</v>
      </c>
      <c r="AC1277" s="131">
        <v>0</v>
      </c>
      <c r="AD1277" s="131">
        <v>0</v>
      </c>
      <c r="AE1277" s="131">
        <v>0</v>
      </c>
      <c r="AF1277" s="131">
        <v>0</v>
      </c>
      <c r="AG1277" s="131">
        <v>0</v>
      </c>
      <c r="AH1277" s="43">
        <v>0</v>
      </c>
    </row>
    <row r="1278" spans="4:34">
      <c r="D1278" s="62">
        <v>2009</v>
      </c>
      <c r="E1278" s="62">
        <v>10</v>
      </c>
      <c r="F1278" s="62">
        <v>2010</v>
      </c>
      <c r="G1278" s="62">
        <v>2010</v>
      </c>
      <c r="H1278" s="131">
        <v>0</v>
      </c>
      <c r="I1278" s="131">
        <v>0</v>
      </c>
      <c r="J1278" s="131">
        <v>0</v>
      </c>
      <c r="K1278" s="131">
        <v>0</v>
      </c>
      <c r="L1278" s="131">
        <v>0</v>
      </c>
      <c r="M1278" s="131">
        <v>0</v>
      </c>
      <c r="N1278" s="131">
        <v>0</v>
      </c>
      <c r="O1278" s="131">
        <v>0</v>
      </c>
      <c r="P1278" s="131">
        <v>0</v>
      </c>
      <c r="Q1278" s="131">
        <v>0</v>
      </c>
      <c r="R1278" s="131">
        <v>0</v>
      </c>
      <c r="S1278" s="131">
        <v>0</v>
      </c>
      <c r="T1278" s="131">
        <v>0</v>
      </c>
      <c r="U1278" s="131">
        <v>0</v>
      </c>
      <c r="V1278" s="131">
        <v>0</v>
      </c>
      <c r="W1278" s="131">
        <v>0</v>
      </c>
      <c r="X1278" s="131">
        <v>0</v>
      </c>
      <c r="Y1278" s="131">
        <v>0</v>
      </c>
      <c r="Z1278" s="131">
        <v>0</v>
      </c>
      <c r="AA1278" s="131">
        <v>0</v>
      </c>
      <c r="AB1278" s="131">
        <v>0</v>
      </c>
      <c r="AC1278" s="131">
        <v>0</v>
      </c>
      <c r="AD1278" s="131">
        <v>0</v>
      </c>
      <c r="AE1278" s="131">
        <v>0</v>
      </c>
      <c r="AF1278" s="131">
        <v>0</v>
      </c>
      <c r="AG1278" s="131">
        <v>0</v>
      </c>
      <c r="AH1278" s="43">
        <v>0</v>
      </c>
    </row>
    <row r="1279" spans="4:34">
      <c r="D1279" s="62">
        <v>2009</v>
      </c>
      <c r="E1279" s="62">
        <v>11</v>
      </c>
      <c r="F1279" s="62">
        <v>2010</v>
      </c>
      <c r="G1279" s="62">
        <v>2010</v>
      </c>
      <c r="H1279" s="131">
        <v>0</v>
      </c>
      <c r="I1279" s="131">
        <v>0</v>
      </c>
      <c r="J1279" s="131">
        <v>0</v>
      </c>
      <c r="K1279" s="131">
        <v>0</v>
      </c>
      <c r="L1279" s="131">
        <v>0</v>
      </c>
      <c r="M1279" s="131">
        <v>0</v>
      </c>
      <c r="N1279" s="131">
        <v>0</v>
      </c>
      <c r="O1279" s="131">
        <v>0</v>
      </c>
      <c r="P1279" s="131">
        <v>0</v>
      </c>
      <c r="Q1279" s="131">
        <v>0</v>
      </c>
      <c r="R1279" s="131">
        <v>0</v>
      </c>
      <c r="S1279" s="131">
        <v>0</v>
      </c>
      <c r="T1279" s="131">
        <v>0</v>
      </c>
      <c r="U1279" s="131">
        <v>0</v>
      </c>
      <c r="V1279" s="131">
        <v>0</v>
      </c>
      <c r="W1279" s="131">
        <v>0</v>
      </c>
      <c r="X1279" s="131">
        <v>0</v>
      </c>
      <c r="Y1279" s="131">
        <v>0</v>
      </c>
      <c r="Z1279" s="131">
        <v>0</v>
      </c>
      <c r="AA1279" s="131">
        <v>0</v>
      </c>
      <c r="AB1279" s="131">
        <v>0</v>
      </c>
      <c r="AC1279" s="131">
        <v>0</v>
      </c>
      <c r="AD1279" s="131">
        <v>0</v>
      </c>
      <c r="AE1279" s="131">
        <v>0</v>
      </c>
      <c r="AF1279" s="131">
        <v>0</v>
      </c>
      <c r="AG1279" s="131">
        <v>0</v>
      </c>
      <c r="AH1279" s="43">
        <v>0</v>
      </c>
    </row>
    <row r="1280" spans="4:34">
      <c r="D1280" s="62">
        <v>2009</v>
      </c>
      <c r="E1280" s="62">
        <v>12</v>
      </c>
      <c r="F1280" s="62">
        <v>2010</v>
      </c>
      <c r="G1280" s="62">
        <v>2010</v>
      </c>
      <c r="H1280" s="131">
        <v>0</v>
      </c>
      <c r="I1280" s="131">
        <v>0</v>
      </c>
      <c r="J1280" s="131">
        <v>0</v>
      </c>
      <c r="K1280" s="131">
        <v>0</v>
      </c>
      <c r="L1280" s="131">
        <v>0</v>
      </c>
      <c r="M1280" s="131">
        <v>0</v>
      </c>
      <c r="N1280" s="131">
        <v>0</v>
      </c>
      <c r="O1280" s="131">
        <v>0</v>
      </c>
      <c r="P1280" s="131">
        <v>0</v>
      </c>
      <c r="Q1280" s="131">
        <v>0</v>
      </c>
      <c r="R1280" s="131">
        <v>0</v>
      </c>
      <c r="S1280" s="131">
        <v>0</v>
      </c>
      <c r="T1280" s="131">
        <v>0</v>
      </c>
      <c r="U1280" s="131">
        <v>0</v>
      </c>
      <c r="V1280" s="131">
        <v>0</v>
      </c>
      <c r="W1280" s="131">
        <v>0</v>
      </c>
      <c r="X1280" s="131">
        <v>0</v>
      </c>
      <c r="Y1280" s="131">
        <v>0</v>
      </c>
      <c r="Z1280" s="131">
        <v>0</v>
      </c>
      <c r="AA1280" s="131">
        <v>0</v>
      </c>
      <c r="AB1280" s="131">
        <v>0</v>
      </c>
      <c r="AC1280" s="131">
        <v>0</v>
      </c>
      <c r="AD1280" s="131">
        <v>0</v>
      </c>
      <c r="AE1280" s="131">
        <v>0</v>
      </c>
      <c r="AF1280" s="131">
        <v>0</v>
      </c>
      <c r="AG1280" s="131">
        <v>0</v>
      </c>
      <c r="AH1280" s="43">
        <v>0</v>
      </c>
    </row>
    <row r="1281" spans="4:34">
      <c r="D1281" s="62">
        <v>2010</v>
      </c>
      <c r="E1281" s="62">
        <v>1</v>
      </c>
      <c r="F1281" s="62">
        <v>2010</v>
      </c>
      <c r="G1281" s="62">
        <v>2010</v>
      </c>
      <c r="H1281" s="131">
        <v>0</v>
      </c>
      <c r="I1281" s="131">
        <v>0</v>
      </c>
      <c r="J1281" s="131">
        <v>0</v>
      </c>
      <c r="K1281" s="131">
        <v>0</v>
      </c>
      <c r="L1281" s="131">
        <v>0</v>
      </c>
      <c r="M1281" s="131">
        <v>0</v>
      </c>
      <c r="N1281" s="131">
        <v>0</v>
      </c>
      <c r="O1281" s="131">
        <v>0</v>
      </c>
      <c r="P1281" s="131">
        <v>0</v>
      </c>
      <c r="Q1281" s="131">
        <v>0</v>
      </c>
      <c r="R1281" s="131">
        <v>0</v>
      </c>
      <c r="S1281" s="131">
        <v>0</v>
      </c>
      <c r="T1281" s="131">
        <v>0</v>
      </c>
      <c r="U1281" s="131">
        <v>0</v>
      </c>
      <c r="V1281" s="131">
        <v>0</v>
      </c>
      <c r="W1281" s="131">
        <v>0</v>
      </c>
      <c r="X1281" s="131">
        <v>0</v>
      </c>
      <c r="Y1281" s="131">
        <v>0</v>
      </c>
      <c r="Z1281" s="131">
        <v>0</v>
      </c>
      <c r="AA1281" s="131">
        <v>0</v>
      </c>
      <c r="AB1281" s="131">
        <v>0</v>
      </c>
      <c r="AC1281" s="131">
        <v>0</v>
      </c>
      <c r="AD1281" s="131">
        <v>0</v>
      </c>
      <c r="AE1281" s="131">
        <v>0</v>
      </c>
      <c r="AF1281" s="131">
        <v>0</v>
      </c>
      <c r="AG1281" s="131">
        <v>0</v>
      </c>
      <c r="AH1281" s="43">
        <v>0</v>
      </c>
    </row>
    <row r="1282" spans="4:34">
      <c r="D1282" s="62">
        <v>2010</v>
      </c>
      <c r="E1282" s="62">
        <v>2</v>
      </c>
      <c r="F1282" s="62">
        <v>2010</v>
      </c>
      <c r="G1282" s="62">
        <v>2010</v>
      </c>
      <c r="H1282" s="131">
        <v>0</v>
      </c>
      <c r="I1282" s="131">
        <v>0</v>
      </c>
      <c r="J1282" s="131">
        <v>0</v>
      </c>
      <c r="K1282" s="131">
        <v>0</v>
      </c>
      <c r="L1282" s="131">
        <v>0</v>
      </c>
      <c r="M1282" s="131">
        <v>0</v>
      </c>
      <c r="N1282" s="131">
        <v>0</v>
      </c>
      <c r="O1282" s="131">
        <v>0</v>
      </c>
      <c r="P1282" s="131">
        <v>0</v>
      </c>
      <c r="Q1282" s="131">
        <v>0</v>
      </c>
      <c r="R1282" s="131">
        <v>0</v>
      </c>
      <c r="S1282" s="131">
        <v>0</v>
      </c>
      <c r="T1282" s="131">
        <v>0</v>
      </c>
      <c r="U1282" s="131">
        <v>0</v>
      </c>
      <c r="V1282" s="131">
        <v>0</v>
      </c>
      <c r="W1282" s="131">
        <v>0</v>
      </c>
      <c r="X1282" s="131">
        <v>0</v>
      </c>
      <c r="Y1282" s="131">
        <v>0</v>
      </c>
      <c r="Z1282" s="131">
        <v>0</v>
      </c>
      <c r="AA1282" s="131">
        <v>0</v>
      </c>
      <c r="AB1282" s="131">
        <v>0</v>
      </c>
      <c r="AC1282" s="131">
        <v>0</v>
      </c>
      <c r="AD1282" s="131">
        <v>0</v>
      </c>
      <c r="AE1282" s="131">
        <v>0</v>
      </c>
      <c r="AF1282" s="131">
        <v>0</v>
      </c>
      <c r="AG1282" s="131">
        <v>0</v>
      </c>
      <c r="AH1282" s="43">
        <v>0</v>
      </c>
    </row>
    <row r="1283" spans="4:34">
      <c r="D1283" s="62">
        <v>2010</v>
      </c>
      <c r="E1283" s="62">
        <v>3</v>
      </c>
      <c r="F1283" s="62">
        <v>2010</v>
      </c>
      <c r="G1283" s="62">
        <v>2010</v>
      </c>
      <c r="H1283" s="131">
        <v>0</v>
      </c>
      <c r="I1283" s="131">
        <v>0</v>
      </c>
      <c r="J1283" s="131">
        <v>0</v>
      </c>
      <c r="K1283" s="131">
        <v>0</v>
      </c>
      <c r="L1283" s="131">
        <v>0</v>
      </c>
      <c r="M1283" s="131">
        <v>0</v>
      </c>
      <c r="N1283" s="131">
        <v>0</v>
      </c>
      <c r="O1283" s="131">
        <v>0</v>
      </c>
      <c r="P1283" s="131">
        <v>0</v>
      </c>
      <c r="Q1283" s="131">
        <v>0</v>
      </c>
      <c r="R1283" s="131">
        <v>0</v>
      </c>
      <c r="S1283" s="131">
        <v>0</v>
      </c>
      <c r="T1283" s="131">
        <v>0</v>
      </c>
      <c r="U1283" s="131">
        <v>0</v>
      </c>
      <c r="V1283" s="131">
        <v>0</v>
      </c>
      <c r="W1283" s="131">
        <v>0</v>
      </c>
      <c r="X1283" s="131">
        <v>0</v>
      </c>
      <c r="Y1283" s="131">
        <v>0</v>
      </c>
      <c r="Z1283" s="131">
        <v>0</v>
      </c>
      <c r="AA1283" s="131">
        <v>0</v>
      </c>
      <c r="AB1283" s="131">
        <v>0</v>
      </c>
      <c r="AC1283" s="131">
        <v>0</v>
      </c>
      <c r="AD1283" s="131">
        <v>0</v>
      </c>
      <c r="AE1283" s="131">
        <v>0</v>
      </c>
      <c r="AF1283" s="131">
        <v>0</v>
      </c>
      <c r="AG1283" s="131">
        <v>0</v>
      </c>
      <c r="AH1283" s="43">
        <v>0</v>
      </c>
    </row>
    <row r="1284" spans="4:34">
      <c r="D1284" s="62">
        <v>2010</v>
      </c>
      <c r="E1284" s="62">
        <v>4</v>
      </c>
      <c r="F1284" s="62">
        <v>2010</v>
      </c>
      <c r="G1284" s="62">
        <v>2010</v>
      </c>
      <c r="H1284" s="131">
        <v>0</v>
      </c>
      <c r="I1284" s="131">
        <v>0</v>
      </c>
      <c r="J1284" s="131">
        <v>0</v>
      </c>
      <c r="K1284" s="131">
        <v>0</v>
      </c>
      <c r="L1284" s="131">
        <v>0</v>
      </c>
      <c r="M1284" s="131">
        <v>0</v>
      </c>
      <c r="N1284" s="131">
        <v>0</v>
      </c>
      <c r="O1284" s="131">
        <v>0</v>
      </c>
      <c r="P1284" s="131">
        <v>0</v>
      </c>
      <c r="Q1284" s="131">
        <v>0</v>
      </c>
      <c r="R1284" s="131">
        <v>0</v>
      </c>
      <c r="S1284" s="131">
        <v>0</v>
      </c>
      <c r="T1284" s="131">
        <v>0</v>
      </c>
      <c r="U1284" s="131">
        <v>0</v>
      </c>
      <c r="V1284" s="131">
        <v>0</v>
      </c>
      <c r="W1284" s="131">
        <v>0</v>
      </c>
      <c r="X1284" s="131">
        <v>0</v>
      </c>
      <c r="Y1284" s="131">
        <v>0</v>
      </c>
      <c r="Z1284" s="131">
        <v>0</v>
      </c>
      <c r="AA1284" s="131">
        <v>0</v>
      </c>
      <c r="AB1284" s="131">
        <v>0</v>
      </c>
      <c r="AC1284" s="131">
        <v>0</v>
      </c>
      <c r="AD1284" s="131">
        <v>0</v>
      </c>
      <c r="AE1284" s="131">
        <v>0</v>
      </c>
      <c r="AF1284" s="131">
        <v>0</v>
      </c>
      <c r="AG1284" s="131">
        <v>0</v>
      </c>
      <c r="AH1284" s="43">
        <v>0</v>
      </c>
    </row>
    <row r="1285" spans="4:34">
      <c r="D1285" s="62">
        <v>2010</v>
      </c>
      <c r="E1285" s="62">
        <v>5</v>
      </c>
      <c r="F1285" s="62">
        <v>2010</v>
      </c>
      <c r="G1285" s="62">
        <v>2011</v>
      </c>
      <c r="H1285" s="131">
        <v>0</v>
      </c>
      <c r="I1285" s="131">
        <v>0</v>
      </c>
      <c r="J1285" s="131">
        <v>0</v>
      </c>
      <c r="K1285" s="131">
        <v>0</v>
      </c>
      <c r="L1285" s="131">
        <v>0</v>
      </c>
      <c r="M1285" s="131">
        <v>0</v>
      </c>
      <c r="N1285" s="131">
        <v>0</v>
      </c>
      <c r="O1285" s="131">
        <v>0</v>
      </c>
      <c r="P1285" s="131">
        <v>0</v>
      </c>
      <c r="Q1285" s="131">
        <v>0</v>
      </c>
      <c r="R1285" s="131">
        <v>0</v>
      </c>
      <c r="S1285" s="131">
        <v>0</v>
      </c>
      <c r="T1285" s="131">
        <v>0</v>
      </c>
      <c r="U1285" s="131">
        <v>0</v>
      </c>
      <c r="V1285" s="131">
        <v>0</v>
      </c>
      <c r="W1285" s="131">
        <v>0</v>
      </c>
      <c r="X1285" s="131">
        <v>0</v>
      </c>
      <c r="Y1285" s="131">
        <v>0</v>
      </c>
      <c r="Z1285" s="131">
        <v>0</v>
      </c>
      <c r="AA1285" s="131">
        <v>0</v>
      </c>
      <c r="AB1285" s="131">
        <v>0</v>
      </c>
      <c r="AC1285" s="131">
        <v>0</v>
      </c>
      <c r="AD1285" s="131">
        <v>0</v>
      </c>
      <c r="AE1285" s="131">
        <v>0</v>
      </c>
      <c r="AF1285" s="131">
        <v>0</v>
      </c>
      <c r="AG1285" s="131">
        <v>0</v>
      </c>
      <c r="AH1285" s="43">
        <v>0</v>
      </c>
    </row>
    <row r="1286" spans="4:34">
      <c r="D1286" s="62">
        <v>2010</v>
      </c>
      <c r="E1286" s="62">
        <v>6</v>
      </c>
      <c r="F1286" s="62">
        <v>2010</v>
      </c>
      <c r="G1286" s="62">
        <v>2011</v>
      </c>
      <c r="H1286" s="131">
        <v>0</v>
      </c>
      <c r="I1286" s="131">
        <v>0</v>
      </c>
      <c r="J1286" s="131">
        <v>0</v>
      </c>
      <c r="K1286" s="131">
        <v>0</v>
      </c>
      <c r="L1286" s="131">
        <v>0</v>
      </c>
      <c r="M1286" s="131">
        <v>0</v>
      </c>
      <c r="N1286" s="131">
        <v>0</v>
      </c>
      <c r="O1286" s="131">
        <v>0</v>
      </c>
      <c r="P1286" s="131">
        <v>0</v>
      </c>
      <c r="Q1286" s="131">
        <v>0</v>
      </c>
      <c r="R1286" s="131">
        <v>0</v>
      </c>
      <c r="S1286" s="131">
        <v>0</v>
      </c>
      <c r="T1286" s="131">
        <v>0</v>
      </c>
      <c r="U1286" s="131">
        <v>0</v>
      </c>
      <c r="V1286" s="131">
        <v>0</v>
      </c>
      <c r="W1286" s="131">
        <v>0</v>
      </c>
      <c r="X1286" s="131">
        <v>0</v>
      </c>
      <c r="Y1286" s="131">
        <v>0</v>
      </c>
      <c r="Z1286" s="131">
        <v>0</v>
      </c>
      <c r="AA1286" s="131">
        <v>0</v>
      </c>
      <c r="AB1286" s="131">
        <v>0</v>
      </c>
      <c r="AC1286" s="131">
        <v>0</v>
      </c>
      <c r="AD1286" s="131">
        <v>0</v>
      </c>
      <c r="AE1286" s="131">
        <v>0</v>
      </c>
      <c r="AF1286" s="131">
        <v>0</v>
      </c>
      <c r="AG1286" s="131">
        <v>0</v>
      </c>
      <c r="AH1286" s="43">
        <v>0</v>
      </c>
    </row>
    <row r="1287" spans="4:34">
      <c r="D1287" s="62">
        <v>2010</v>
      </c>
      <c r="E1287" s="62">
        <v>7</v>
      </c>
      <c r="F1287" s="62">
        <v>2011</v>
      </c>
      <c r="G1287" s="62">
        <v>2011</v>
      </c>
      <c r="H1287" s="131">
        <v>0</v>
      </c>
      <c r="I1287" s="131">
        <v>0</v>
      </c>
      <c r="J1287" s="131">
        <v>0</v>
      </c>
      <c r="K1287" s="131">
        <v>0</v>
      </c>
      <c r="L1287" s="131">
        <v>0</v>
      </c>
      <c r="M1287" s="131">
        <v>0</v>
      </c>
      <c r="N1287" s="131">
        <v>0</v>
      </c>
      <c r="O1287" s="131">
        <v>0</v>
      </c>
      <c r="P1287" s="131">
        <v>0</v>
      </c>
      <c r="Q1287" s="131">
        <v>0</v>
      </c>
      <c r="R1287" s="131">
        <v>0</v>
      </c>
      <c r="S1287" s="131">
        <v>0</v>
      </c>
      <c r="T1287" s="131">
        <v>0</v>
      </c>
      <c r="U1287" s="131">
        <v>0</v>
      </c>
      <c r="V1287" s="131">
        <v>0</v>
      </c>
      <c r="W1287" s="131">
        <v>0</v>
      </c>
      <c r="X1287" s="131">
        <v>0</v>
      </c>
      <c r="Y1287" s="131">
        <v>0</v>
      </c>
      <c r="Z1287" s="131">
        <v>0</v>
      </c>
      <c r="AA1287" s="131">
        <v>0</v>
      </c>
      <c r="AB1287" s="131">
        <v>0</v>
      </c>
      <c r="AC1287" s="131">
        <v>0</v>
      </c>
      <c r="AD1287" s="131">
        <v>0</v>
      </c>
      <c r="AE1287" s="131">
        <v>0</v>
      </c>
      <c r="AF1287" s="131">
        <v>0</v>
      </c>
      <c r="AG1287" s="131">
        <v>0</v>
      </c>
      <c r="AH1287" s="43">
        <v>0</v>
      </c>
    </row>
    <row r="1288" spans="4:34">
      <c r="D1288" s="62">
        <v>2010</v>
      </c>
      <c r="E1288" s="62">
        <v>8</v>
      </c>
      <c r="F1288" s="62">
        <v>2011</v>
      </c>
      <c r="G1288" s="62">
        <v>2011</v>
      </c>
      <c r="H1288" s="131">
        <v>0</v>
      </c>
      <c r="I1288" s="131">
        <v>0</v>
      </c>
      <c r="J1288" s="131">
        <v>0</v>
      </c>
      <c r="K1288" s="131">
        <v>0</v>
      </c>
      <c r="L1288" s="131">
        <v>0</v>
      </c>
      <c r="M1288" s="131">
        <v>0</v>
      </c>
      <c r="N1288" s="131">
        <v>0</v>
      </c>
      <c r="O1288" s="131">
        <v>0</v>
      </c>
      <c r="P1288" s="131">
        <v>0</v>
      </c>
      <c r="Q1288" s="131">
        <v>0</v>
      </c>
      <c r="R1288" s="131">
        <v>0</v>
      </c>
      <c r="S1288" s="131">
        <v>0</v>
      </c>
      <c r="T1288" s="131">
        <v>0</v>
      </c>
      <c r="U1288" s="131">
        <v>0</v>
      </c>
      <c r="V1288" s="131">
        <v>0</v>
      </c>
      <c r="W1288" s="131">
        <v>0</v>
      </c>
      <c r="X1288" s="131">
        <v>0</v>
      </c>
      <c r="Y1288" s="131">
        <v>0</v>
      </c>
      <c r="Z1288" s="131">
        <v>0</v>
      </c>
      <c r="AA1288" s="131">
        <v>0</v>
      </c>
      <c r="AB1288" s="131">
        <v>0</v>
      </c>
      <c r="AC1288" s="131">
        <v>0</v>
      </c>
      <c r="AD1288" s="131">
        <v>0</v>
      </c>
      <c r="AE1288" s="131">
        <v>0</v>
      </c>
      <c r="AF1288" s="131">
        <v>0</v>
      </c>
      <c r="AG1288" s="131">
        <v>0</v>
      </c>
      <c r="AH1288" s="43">
        <v>0</v>
      </c>
    </row>
    <row r="1289" spans="4:34">
      <c r="D1289" s="62">
        <v>2010</v>
      </c>
      <c r="E1289" s="62">
        <v>9</v>
      </c>
      <c r="F1289" s="62">
        <v>2011</v>
      </c>
      <c r="G1289" s="62">
        <v>2011</v>
      </c>
      <c r="H1289" s="131">
        <v>0</v>
      </c>
      <c r="I1289" s="131">
        <v>0</v>
      </c>
      <c r="J1289" s="131">
        <v>0</v>
      </c>
      <c r="K1289" s="131">
        <v>0</v>
      </c>
      <c r="L1289" s="131">
        <v>0</v>
      </c>
      <c r="M1289" s="131">
        <v>0</v>
      </c>
      <c r="N1289" s="131">
        <v>0</v>
      </c>
      <c r="O1289" s="131">
        <v>0</v>
      </c>
      <c r="P1289" s="131">
        <v>0</v>
      </c>
      <c r="Q1289" s="131">
        <v>0</v>
      </c>
      <c r="R1289" s="131">
        <v>0</v>
      </c>
      <c r="S1289" s="131">
        <v>0</v>
      </c>
      <c r="T1289" s="131">
        <v>0</v>
      </c>
      <c r="U1289" s="131">
        <v>0</v>
      </c>
      <c r="V1289" s="131">
        <v>0</v>
      </c>
      <c r="W1289" s="131">
        <v>0</v>
      </c>
      <c r="X1289" s="131">
        <v>0</v>
      </c>
      <c r="Y1289" s="131">
        <v>0</v>
      </c>
      <c r="Z1289" s="131">
        <v>0</v>
      </c>
      <c r="AA1289" s="131">
        <v>0</v>
      </c>
      <c r="AB1289" s="131">
        <v>0</v>
      </c>
      <c r="AC1289" s="131">
        <v>0</v>
      </c>
      <c r="AD1289" s="131">
        <v>0</v>
      </c>
      <c r="AE1289" s="131">
        <v>0</v>
      </c>
      <c r="AF1289" s="131">
        <v>0</v>
      </c>
      <c r="AG1289" s="131">
        <v>0</v>
      </c>
      <c r="AH1289" s="43">
        <v>0</v>
      </c>
    </row>
    <row r="1290" spans="4:34">
      <c r="D1290" s="62">
        <v>2010</v>
      </c>
      <c r="E1290" s="62">
        <v>10</v>
      </c>
      <c r="F1290" s="62">
        <v>2011</v>
      </c>
      <c r="G1290" s="62">
        <v>2011</v>
      </c>
      <c r="H1290" s="131">
        <v>0</v>
      </c>
      <c r="I1290" s="131">
        <v>0</v>
      </c>
      <c r="J1290" s="131">
        <v>0</v>
      </c>
      <c r="K1290" s="131">
        <v>0</v>
      </c>
      <c r="L1290" s="131">
        <v>0</v>
      </c>
      <c r="M1290" s="131">
        <v>0</v>
      </c>
      <c r="N1290" s="131">
        <v>0</v>
      </c>
      <c r="O1290" s="131">
        <v>0</v>
      </c>
      <c r="P1290" s="131">
        <v>0</v>
      </c>
      <c r="Q1290" s="131">
        <v>0</v>
      </c>
      <c r="R1290" s="131">
        <v>0</v>
      </c>
      <c r="S1290" s="131">
        <v>0</v>
      </c>
      <c r="T1290" s="131">
        <v>0</v>
      </c>
      <c r="U1290" s="131">
        <v>0</v>
      </c>
      <c r="V1290" s="131">
        <v>0</v>
      </c>
      <c r="W1290" s="131">
        <v>0</v>
      </c>
      <c r="X1290" s="131">
        <v>0</v>
      </c>
      <c r="Y1290" s="131">
        <v>0</v>
      </c>
      <c r="Z1290" s="131">
        <v>0</v>
      </c>
      <c r="AA1290" s="131">
        <v>0</v>
      </c>
      <c r="AB1290" s="131">
        <v>0</v>
      </c>
      <c r="AC1290" s="131">
        <v>0</v>
      </c>
      <c r="AD1290" s="131">
        <v>0</v>
      </c>
      <c r="AE1290" s="131">
        <v>0</v>
      </c>
      <c r="AF1290" s="131">
        <v>0</v>
      </c>
      <c r="AG1290" s="131">
        <v>0</v>
      </c>
      <c r="AH1290" s="43">
        <v>0</v>
      </c>
    </row>
    <row r="1291" spans="4:34">
      <c r="D1291" s="62">
        <v>2010</v>
      </c>
      <c r="E1291" s="62">
        <v>11</v>
      </c>
      <c r="F1291" s="62">
        <v>2011</v>
      </c>
      <c r="G1291" s="62">
        <v>2011</v>
      </c>
      <c r="H1291" s="131">
        <v>0</v>
      </c>
      <c r="I1291" s="131">
        <v>0</v>
      </c>
      <c r="J1291" s="131">
        <v>0</v>
      </c>
      <c r="K1291" s="131">
        <v>0</v>
      </c>
      <c r="L1291" s="131">
        <v>0</v>
      </c>
      <c r="M1291" s="131">
        <v>0</v>
      </c>
      <c r="N1291" s="131">
        <v>0</v>
      </c>
      <c r="O1291" s="131">
        <v>0</v>
      </c>
      <c r="P1291" s="131">
        <v>0</v>
      </c>
      <c r="Q1291" s="131">
        <v>0</v>
      </c>
      <c r="R1291" s="131">
        <v>0</v>
      </c>
      <c r="S1291" s="131">
        <v>0</v>
      </c>
      <c r="T1291" s="131">
        <v>0</v>
      </c>
      <c r="U1291" s="131">
        <v>0</v>
      </c>
      <c r="V1291" s="131">
        <v>0</v>
      </c>
      <c r="W1291" s="131">
        <v>0</v>
      </c>
      <c r="X1291" s="131">
        <v>0</v>
      </c>
      <c r="Y1291" s="131">
        <v>0</v>
      </c>
      <c r="Z1291" s="131">
        <v>0</v>
      </c>
      <c r="AA1291" s="131">
        <v>0</v>
      </c>
      <c r="AB1291" s="131">
        <v>0</v>
      </c>
      <c r="AC1291" s="131">
        <v>0</v>
      </c>
      <c r="AD1291" s="131">
        <v>0</v>
      </c>
      <c r="AE1291" s="131">
        <v>0</v>
      </c>
      <c r="AF1291" s="131">
        <v>0</v>
      </c>
      <c r="AG1291" s="131">
        <v>0</v>
      </c>
      <c r="AH1291" s="43">
        <v>0</v>
      </c>
    </row>
    <row r="1292" spans="4:34">
      <c r="D1292" s="62">
        <v>2010</v>
      </c>
      <c r="E1292" s="62">
        <v>12</v>
      </c>
      <c r="F1292" s="62">
        <v>2011</v>
      </c>
      <c r="G1292" s="62">
        <v>2011</v>
      </c>
      <c r="H1292" s="131">
        <v>0</v>
      </c>
      <c r="I1292" s="131">
        <v>0</v>
      </c>
      <c r="J1292" s="131">
        <v>0</v>
      </c>
      <c r="K1292" s="131">
        <v>0</v>
      </c>
      <c r="L1292" s="131">
        <v>0</v>
      </c>
      <c r="M1292" s="131">
        <v>0</v>
      </c>
      <c r="N1292" s="131">
        <v>0</v>
      </c>
      <c r="O1292" s="131">
        <v>0</v>
      </c>
      <c r="P1292" s="131">
        <v>0</v>
      </c>
      <c r="Q1292" s="131">
        <v>0</v>
      </c>
      <c r="R1292" s="131">
        <v>0</v>
      </c>
      <c r="S1292" s="131">
        <v>0</v>
      </c>
      <c r="T1292" s="131">
        <v>0</v>
      </c>
      <c r="U1292" s="131">
        <v>0</v>
      </c>
      <c r="V1292" s="131">
        <v>0</v>
      </c>
      <c r="W1292" s="131">
        <v>0</v>
      </c>
      <c r="X1292" s="131">
        <v>0</v>
      </c>
      <c r="Y1292" s="131">
        <v>0</v>
      </c>
      <c r="Z1292" s="131">
        <v>0</v>
      </c>
      <c r="AA1292" s="131">
        <v>0</v>
      </c>
      <c r="AB1292" s="131">
        <v>0</v>
      </c>
      <c r="AC1292" s="131">
        <v>0</v>
      </c>
      <c r="AD1292" s="131">
        <v>0</v>
      </c>
      <c r="AE1292" s="131">
        <v>0</v>
      </c>
      <c r="AF1292" s="131">
        <v>0</v>
      </c>
      <c r="AG1292" s="131">
        <v>0</v>
      </c>
      <c r="AH1292" s="43">
        <v>0</v>
      </c>
    </row>
    <row r="1293" spans="4:34">
      <c r="D1293" s="62">
        <v>2011</v>
      </c>
      <c r="E1293" s="62">
        <v>1</v>
      </c>
      <c r="F1293" s="62">
        <v>2011</v>
      </c>
      <c r="G1293" s="62">
        <v>2011</v>
      </c>
      <c r="H1293" s="131">
        <v>0</v>
      </c>
      <c r="I1293" s="131">
        <v>0</v>
      </c>
      <c r="J1293" s="131">
        <v>0</v>
      </c>
      <c r="K1293" s="131">
        <v>0</v>
      </c>
      <c r="L1293" s="131">
        <v>0</v>
      </c>
      <c r="M1293" s="131">
        <v>0</v>
      </c>
      <c r="N1293" s="131">
        <v>0</v>
      </c>
      <c r="O1293" s="131">
        <v>0</v>
      </c>
      <c r="P1293" s="131">
        <v>0</v>
      </c>
      <c r="Q1293" s="131">
        <v>0</v>
      </c>
      <c r="R1293" s="131">
        <v>0</v>
      </c>
      <c r="S1293" s="131">
        <v>0</v>
      </c>
      <c r="T1293" s="131">
        <v>0</v>
      </c>
      <c r="U1293" s="131">
        <v>0</v>
      </c>
      <c r="V1293" s="131">
        <v>0</v>
      </c>
      <c r="W1293" s="131">
        <v>0</v>
      </c>
      <c r="X1293" s="131">
        <v>0</v>
      </c>
      <c r="Y1293" s="131">
        <v>0</v>
      </c>
      <c r="Z1293" s="131">
        <v>0</v>
      </c>
      <c r="AA1293" s="131">
        <v>0</v>
      </c>
      <c r="AB1293" s="131">
        <v>0</v>
      </c>
      <c r="AC1293" s="131">
        <v>0</v>
      </c>
      <c r="AD1293" s="131">
        <v>0</v>
      </c>
      <c r="AE1293" s="131">
        <v>0</v>
      </c>
      <c r="AF1293" s="131">
        <v>0</v>
      </c>
      <c r="AG1293" s="131">
        <v>0</v>
      </c>
      <c r="AH1293" s="43">
        <v>0</v>
      </c>
    </row>
    <row r="1294" spans="4:34">
      <c r="D1294" s="62">
        <v>2011</v>
      </c>
      <c r="E1294" s="62">
        <v>2</v>
      </c>
      <c r="F1294" s="62">
        <v>2011</v>
      </c>
      <c r="G1294" s="62">
        <v>2011</v>
      </c>
      <c r="H1294" s="131">
        <v>0</v>
      </c>
      <c r="I1294" s="131">
        <v>0</v>
      </c>
      <c r="J1294" s="131">
        <v>0</v>
      </c>
      <c r="K1294" s="131">
        <v>0</v>
      </c>
      <c r="L1294" s="131">
        <v>0</v>
      </c>
      <c r="M1294" s="131">
        <v>0</v>
      </c>
      <c r="N1294" s="131">
        <v>0</v>
      </c>
      <c r="O1294" s="131">
        <v>0</v>
      </c>
      <c r="P1294" s="131">
        <v>0</v>
      </c>
      <c r="Q1294" s="131">
        <v>0</v>
      </c>
      <c r="R1294" s="131">
        <v>0</v>
      </c>
      <c r="S1294" s="131">
        <v>0</v>
      </c>
      <c r="T1294" s="131">
        <v>0</v>
      </c>
      <c r="U1294" s="131">
        <v>0</v>
      </c>
      <c r="V1294" s="131">
        <v>0</v>
      </c>
      <c r="W1294" s="131">
        <v>0</v>
      </c>
      <c r="X1294" s="131">
        <v>0</v>
      </c>
      <c r="Y1294" s="131">
        <v>0</v>
      </c>
      <c r="Z1294" s="131">
        <v>0</v>
      </c>
      <c r="AA1294" s="131">
        <v>0</v>
      </c>
      <c r="AB1294" s="131">
        <v>0</v>
      </c>
      <c r="AC1294" s="131">
        <v>0</v>
      </c>
      <c r="AD1294" s="131">
        <v>0</v>
      </c>
      <c r="AE1294" s="131">
        <v>0</v>
      </c>
      <c r="AF1294" s="131">
        <v>0</v>
      </c>
      <c r="AG1294" s="131">
        <v>0</v>
      </c>
      <c r="AH1294" s="43">
        <v>0</v>
      </c>
    </row>
    <row r="1295" spans="4:34">
      <c r="D1295" s="62">
        <v>2011</v>
      </c>
      <c r="E1295" s="62">
        <v>3</v>
      </c>
      <c r="F1295" s="62">
        <v>2011</v>
      </c>
      <c r="G1295" s="62">
        <v>2011</v>
      </c>
      <c r="H1295" s="131">
        <v>0</v>
      </c>
      <c r="I1295" s="131">
        <v>0</v>
      </c>
      <c r="J1295" s="131">
        <v>0</v>
      </c>
      <c r="K1295" s="131">
        <v>0</v>
      </c>
      <c r="L1295" s="131">
        <v>0</v>
      </c>
      <c r="M1295" s="131">
        <v>0</v>
      </c>
      <c r="N1295" s="131">
        <v>0</v>
      </c>
      <c r="O1295" s="131">
        <v>0</v>
      </c>
      <c r="P1295" s="131">
        <v>0</v>
      </c>
      <c r="Q1295" s="131">
        <v>0</v>
      </c>
      <c r="R1295" s="131">
        <v>0</v>
      </c>
      <c r="S1295" s="131">
        <v>0</v>
      </c>
      <c r="T1295" s="131">
        <v>0</v>
      </c>
      <c r="U1295" s="131">
        <v>0</v>
      </c>
      <c r="V1295" s="131">
        <v>0</v>
      </c>
      <c r="W1295" s="131">
        <v>0</v>
      </c>
      <c r="X1295" s="131">
        <v>0</v>
      </c>
      <c r="Y1295" s="131">
        <v>0</v>
      </c>
      <c r="Z1295" s="131">
        <v>0</v>
      </c>
      <c r="AA1295" s="131">
        <v>0</v>
      </c>
      <c r="AB1295" s="131">
        <v>0</v>
      </c>
      <c r="AC1295" s="131">
        <v>0</v>
      </c>
      <c r="AD1295" s="131">
        <v>0</v>
      </c>
      <c r="AE1295" s="131">
        <v>0</v>
      </c>
      <c r="AF1295" s="131">
        <v>0</v>
      </c>
      <c r="AG1295" s="131">
        <v>0</v>
      </c>
      <c r="AH1295" s="43">
        <v>0</v>
      </c>
    </row>
    <row r="1296" spans="4:34">
      <c r="D1296" s="62">
        <v>2011</v>
      </c>
      <c r="E1296" s="62">
        <v>4</v>
      </c>
      <c r="F1296" s="62">
        <v>2011</v>
      </c>
      <c r="G1296" s="62">
        <v>2011</v>
      </c>
      <c r="H1296" s="131">
        <v>0</v>
      </c>
      <c r="I1296" s="131">
        <v>0</v>
      </c>
      <c r="J1296" s="131">
        <v>0</v>
      </c>
      <c r="K1296" s="131">
        <v>0</v>
      </c>
      <c r="L1296" s="131">
        <v>0</v>
      </c>
      <c r="M1296" s="131">
        <v>0</v>
      </c>
      <c r="N1296" s="131">
        <v>0</v>
      </c>
      <c r="O1296" s="131">
        <v>0</v>
      </c>
      <c r="P1296" s="131">
        <v>0</v>
      </c>
      <c r="Q1296" s="131">
        <v>0</v>
      </c>
      <c r="R1296" s="131">
        <v>0</v>
      </c>
      <c r="S1296" s="131">
        <v>0</v>
      </c>
      <c r="T1296" s="131">
        <v>0</v>
      </c>
      <c r="U1296" s="131">
        <v>0</v>
      </c>
      <c r="V1296" s="131">
        <v>0</v>
      </c>
      <c r="W1296" s="131">
        <v>0</v>
      </c>
      <c r="X1296" s="131">
        <v>0</v>
      </c>
      <c r="Y1296" s="131">
        <v>0</v>
      </c>
      <c r="Z1296" s="131">
        <v>0</v>
      </c>
      <c r="AA1296" s="131">
        <v>0</v>
      </c>
      <c r="AB1296" s="131">
        <v>0</v>
      </c>
      <c r="AC1296" s="131">
        <v>0</v>
      </c>
      <c r="AD1296" s="131">
        <v>0</v>
      </c>
      <c r="AE1296" s="131">
        <v>0</v>
      </c>
      <c r="AF1296" s="131">
        <v>0</v>
      </c>
      <c r="AG1296" s="131">
        <v>0</v>
      </c>
      <c r="AH1296" s="43">
        <v>0</v>
      </c>
    </row>
    <row r="1297" spans="4:34">
      <c r="D1297" s="62">
        <v>2011</v>
      </c>
      <c r="E1297" s="62">
        <v>5</v>
      </c>
      <c r="F1297" s="62">
        <v>2011</v>
      </c>
      <c r="G1297" s="62">
        <v>2012</v>
      </c>
      <c r="H1297" s="131">
        <v>0</v>
      </c>
      <c r="I1297" s="131">
        <v>0</v>
      </c>
      <c r="J1297" s="131">
        <v>1184.0999999999999</v>
      </c>
      <c r="K1297" s="131">
        <v>0</v>
      </c>
      <c r="L1297" s="131">
        <v>0</v>
      </c>
      <c r="M1297" s="131">
        <v>0</v>
      </c>
      <c r="N1297" s="131">
        <v>0</v>
      </c>
      <c r="O1297" s="131">
        <v>0</v>
      </c>
      <c r="P1297" s="131">
        <v>0</v>
      </c>
      <c r="Q1297" s="131">
        <v>0</v>
      </c>
      <c r="R1297" s="131">
        <v>3729.3</v>
      </c>
      <c r="S1297" s="131">
        <v>0</v>
      </c>
      <c r="T1297" s="131">
        <v>0</v>
      </c>
      <c r="U1297" s="131">
        <v>0</v>
      </c>
      <c r="V1297" s="131">
        <v>0</v>
      </c>
      <c r="W1297" s="131">
        <v>0</v>
      </c>
      <c r="X1297" s="131">
        <v>0</v>
      </c>
      <c r="Y1297" s="131">
        <v>0</v>
      </c>
      <c r="Z1297" s="131">
        <v>0</v>
      </c>
      <c r="AA1297" s="131">
        <v>0</v>
      </c>
      <c r="AB1297" s="131">
        <v>0</v>
      </c>
      <c r="AC1297" s="131">
        <v>254.4</v>
      </c>
      <c r="AD1297" s="131">
        <v>0</v>
      </c>
      <c r="AE1297" s="131">
        <v>1974.6</v>
      </c>
      <c r="AF1297" s="131">
        <v>0</v>
      </c>
      <c r="AG1297" s="131">
        <v>0</v>
      </c>
      <c r="AH1297" s="43">
        <v>7142.4</v>
      </c>
    </row>
    <row r="1298" spans="4:34">
      <c r="D1298" s="62">
        <v>2011</v>
      </c>
      <c r="E1298" s="62">
        <v>6</v>
      </c>
      <c r="F1298" s="62">
        <v>2011</v>
      </c>
      <c r="G1298" s="62">
        <v>2012</v>
      </c>
      <c r="H1298" s="131">
        <v>0</v>
      </c>
      <c r="I1298" s="131">
        <v>0</v>
      </c>
      <c r="J1298" s="131">
        <v>2192.6</v>
      </c>
      <c r="K1298" s="131">
        <v>0</v>
      </c>
      <c r="L1298" s="131">
        <v>6191.8</v>
      </c>
      <c r="M1298" s="131">
        <v>0</v>
      </c>
      <c r="N1298" s="131">
        <v>0</v>
      </c>
      <c r="O1298" s="131">
        <v>0</v>
      </c>
      <c r="P1298" s="131">
        <v>0</v>
      </c>
      <c r="Q1298" s="131">
        <v>0</v>
      </c>
      <c r="R1298" s="131">
        <v>5921.3</v>
      </c>
      <c r="S1298" s="131">
        <v>0</v>
      </c>
      <c r="T1298" s="131">
        <v>0</v>
      </c>
      <c r="U1298" s="131">
        <v>0</v>
      </c>
      <c r="V1298" s="131">
        <v>9284.2999999999993</v>
      </c>
      <c r="W1298" s="131">
        <v>0</v>
      </c>
      <c r="X1298" s="131">
        <v>0</v>
      </c>
      <c r="Y1298" s="131">
        <v>0</v>
      </c>
      <c r="Z1298" s="131">
        <v>0</v>
      </c>
      <c r="AA1298" s="131">
        <v>0</v>
      </c>
      <c r="AB1298" s="131">
        <v>0</v>
      </c>
      <c r="AC1298" s="131">
        <v>168.9</v>
      </c>
      <c r="AD1298" s="131">
        <v>0</v>
      </c>
      <c r="AE1298" s="131">
        <v>5254.9</v>
      </c>
      <c r="AF1298" s="131">
        <v>0</v>
      </c>
      <c r="AG1298" s="131">
        <v>0</v>
      </c>
      <c r="AH1298" s="43">
        <v>29013.800000000003</v>
      </c>
    </row>
    <row r="1299" spans="4:34">
      <c r="D1299" s="62">
        <v>2011</v>
      </c>
      <c r="E1299" s="62">
        <v>7</v>
      </c>
      <c r="F1299" s="62">
        <v>2012</v>
      </c>
      <c r="G1299" s="62">
        <v>2012</v>
      </c>
      <c r="H1299" s="131">
        <v>0</v>
      </c>
      <c r="I1299" s="131">
        <v>0</v>
      </c>
      <c r="J1299" s="131">
        <v>0</v>
      </c>
      <c r="K1299" s="131">
        <v>0</v>
      </c>
      <c r="L1299" s="131">
        <v>1604.7</v>
      </c>
      <c r="M1299" s="131">
        <v>0</v>
      </c>
      <c r="N1299" s="131">
        <v>1772.5</v>
      </c>
      <c r="O1299" s="131">
        <v>0</v>
      </c>
      <c r="P1299" s="131">
        <v>0</v>
      </c>
      <c r="Q1299" s="131">
        <v>0</v>
      </c>
      <c r="R1299" s="131">
        <v>8607.7000000000007</v>
      </c>
      <c r="S1299" s="131">
        <v>0</v>
      </c>
      <c r="T1299" s="131">
        <v>0</v>
      </c>
      <c r="U1299" s="131">
        <v>0</v>
      </c>
      <c r="V1299" s="131">
        <v>16725.599999999999</v>
      </c>
      <c r="W1299" s="131">
        <v>0</v>
      </c>
      <c r="X1299" s="131">
        <v>6689</v>
      </c>
      <c r="Y1299" s="131">
        <v>0</v>
      </c>
      <c r="Z1299" s="131">
        <v>0</v>
      </c>
      <c r="AA1299" s="131">
        <v>0</v>
      </c>
      <c r="AB1299" s="131">
        <v>0</v>
      </c>
      <c r="AC1299" s="131">
        <v>98.8</v>
      </c>
      <c r="AD1299" s="131">
        <v>0</v>
      </c>
      <c r="AE1299" s="131">
        <v>9186.2000000000007</v>
      </c>
      <c r="AF1299" s="131">
        <v>0</v>
      </c>
      <c r="AG1299" s="131">
        <v>0</v>
      </c>
      <c r="AH1299" s="43">
        <v>44684.5</v>
      </c>
    </row>
    <row r="1300" spans="4:34">
      <c r="D1300" s="62">
        <v>2011</v>
      </c>
      <c r="E1300" s="62">
        <v>8</v>
      </c>
      <c r="F1300" s="62">
        <v>2012</v>
      </c>
      <c r="G1300" s="62">
        <v>2012</v>
      </c>
      <c r="H1300" s="131">
        <v>0</v>
      </c>
      <c r="I1300" s="131">
        <v>0</v>
      </c>
      <c r="J1300" s="131">
        <v>1712.4</v>
      </c>
      <c r="K1300" s="131">
        <v>0</v>
      </c>
      <c r="L1300" s="131">
        <v>11477.2</v>
      </c>
      <c r="M1300" s="131">
        <v>0</v>
      </c>
      <c r="N1300" s="131">
        <v>1843</v>
      </c>
      <c r="O1300" s="131">
        <v>0</v>
      </c>
      <c r="P1300" s="131">
        <v>0</v>
      </c>
      <c r="Q1300" s="131">
        <v>0</v>
      </c>
      <c r="R1300" s="131">
        <v>7458.3</v>
      </c>
      <c r="S1300" s="131">
        <v>0</v>
      </c>
      <c r="T1300" s="131">
        <v>0</v>
      </c>
      <c r="U1300" s="131">
        <v>0</v>
      </c>
      <c r="V1300" s="131">
        <v>15324.4</v>
      </c>
      <c r="W1300" s="131">
        <v>0</v>
      </c>
      <c r="X1300" s="131">
        <v>7115.5</v>
      </c>
      <c r="Y1300" s="131">
        <v>0</v>
      </c>
      <c r="Z1300" s="131">
        <v>0</v>
      </c>
      <c r="AA1300" s="131">
        <v>0</v>
      </c>
      <c r="AB1300" s="131">
        <v>0</v>
      </c>
      <c r="AC1300" s="131">
        <v>15.1</v>
      </c>
      <c r="AD1300" s="131">
        <v>0</v>
      </c>
      <c r="AE1300" s="131">
        <v>4845.8</v>
      </c>
      <c r="AF1300" s="131">
        <v>0</v>
      </c>
      <c r="AG1300" s="131">
        <v>0</v>
      </c>
      <c r="AH1300" s="43">
        <v>49791.700000000004</v>
      </c>
    </row>
    <row r="1301" spans="4:34">
      <c r="D1301" s="62">
        <v>2011</v>
      </c>
      <c r="E1301" s="62">
        <v>9</v>
      </c>
      <c r="F1301" s="62">
        <v>2012</v>
      </c>
      <c r="G1301" s="62">
        <v>2012</v>
      </c>
      <c r="H1301" s="131">
        <v>0</v>
      </c>
      <c r="I1301" s="131">
        <v>0</v>
      </c>
      <c r="J1301" s="131">
        <v>3272.3</v>
      </c>
      <c r="K1301" s="131">
        <v>0</v>
      </c>
      <c r="L1301" s="131">
        <v>0</v>
      </c>
      <c r="M1301" s="131">
        <v>0</v>
      </c>
      <c r="N1301" s="131">
        <v>1365</v>
      </c>
      <c r="O1301" s="131">
        <v>0</v>
      </c>
      <c r="P1301" s="131">
        <v>0</v>
      </c>
      <c r="Q1301" s="131">
        <v>0</v>
      </c>
      <c r="R1301" s="131">
        <v>8849.6</v>
      </c>
      <c r="S1301" s="131">
        <v>0</v>
      </c>
      <c r="T1301" s="131">
        <v>0</v>
      </c>
      <c r="U1301" s="131">
        <v>0</v>
      </c>
      <c r="V1301" s="131">
        <v>9179.2000000000007</v>
      </c>
      <c r="W1301" s="131">
        <v>0</v>
      </c>
      <c r="X1301" s="131">
        <v>9432</v>
      </c>
      <c r="Y1301" s="131">
        <v>0</v>
      </c>
      <c r="Z1301" s="131">
        <v>0</v>
      </c>
      <c r="AA1301" s="131">
        <v>0</v>
      </c>
      <c r="AB1301" s="131">
        <v>0</v>
      </c>
      <c r="AC1301" s="131">
        <v>55.6</v>
      </c>
      <c r="AD1301" s="131">
        <v>0</v>
      </c>
      <c r="AE1301" s="131">
        <v>7394.3</v>
      </c>
      <c r="AF1301" s="131">
        <v>0</v>
      </c>
      <c r="AG1301" s="131">
        <v>0</v>
      </c>
      <c r="AH1301" s="43">
        <v>39548</v>
      </c>
    </row>
    <row r="1302" spans="4:34">
      <c r="D1302" s="62">
        <v>2011</v>
      </c>
      <c r="E1302" s="62">
        <v>10</v>
      </c>
      <c r="F1302" s="62">
        <v>2012</v>
      </c>
      <c r="G1302" s="62">
        <v>2012</v>
      </c>
      <c r="H1302" s="131">
        <v>0</v>
      </c>
      <c r="I1302" s="131">
        <v>0</v>
      </c>
      <c r="J1302" s="131">
        <v>0</v>
      </c>
      <c r="K1302" s="131">
        <v>0</v>
      </c>
      <c r="L1302" s="131">
        <v>0</v>
      </c>
      <c r="M1302" s="131">
        <v>0</v>
      </c>
      <c r="N1302" s="131">
        <v>0</v>
      </c>
      <c r="O1302" s="131">
        <v>0</v>
      </c>
      <c r="P1302" s="131">
        <v>0</v>
      </c>
      <c r="Q1302" s="131">
        <v>0</v>
      </c>
      <c r="R1302" s="131">
        <v>0</v>
      </c>
      <c r="S1302" s="131">
        <v>0</v>
      </c>
      <c r="T1302" s="131">
        <v>0</v>
      </c>
      <c r="U1302" s="131">
        <v>0</v>
      </c>
      <c r="V1302" s="131">
        <v>0</v>
      </c>
      <c r="W1302" s="131">
        <v>0</v>
      </c>
      <c r="X1302" s="131">
        <v>0</v>
      </c>
      <c r="Y1302" s="131">
        <v>0</v>
      </c>
      <c r="Z1302" s="131">
        <v>0</v>
      </c>
      <c r="AA1302" s="131">
        <v>0</v>
      </c>
      <c r="AB1302" s="131">
        <v>0</v>
      </c>
      <c r="AC1302" s="131">
        <v>0</v>
      </c>
      <c r="AD1302" s="131">
        <v>0</v>
      </c>
      <c r="AE1302" s="131">
        <v>0</v>
      </c>
      <c r="AF1302" s="131">
        <v>0</v>
      </c>
      <c r="AG1302" s="131">
        <v>0</v>
      </c>
      <c r="AH1302" s="43">
        <v>0</v>
      </c>
    </row>
    <row r="1303" spans="4:34">
      <c r="D1303" s="62">
        <v>2011</v>
      </c>
      <c r="E1303" s="62">
        <v>11</v>
      </c>
      <c r="F1303" s="62">
        <v>2012</v>
      </c>
      <c r="G1303" s="62">
        <v>2012</v>
      </c>
      <c r="H1303" s="131">
        <v>0</v>
      </c>
      <c r="I1303" s="131">
        <v>0</v>
      </c>
      <c r="J1303" s="131">
        <v>0</v>
      </c>
      <c r="K1303" s="131">
        <v>0</v>
      </c>
      <c r="L1303" s="131">
        <v>0</v>
      </c>
      <c r="M1303" s="131">
        <v>0</v>
      </c>
      <c r="N1303" s="131">
        <v>0</v>
      </c>
      <c r="O1303" s="131">
        <v>0</v>
      </c>
      <c r="P1303" s="131">
        <v>0</v>
      </c>
      <c r="Q1303" s="131">
        <v>0</v>
      </c>
      <c r="R1303" s="131">
        <v>0</v>
      </c>
      <c r="S1303" s="131">
        <v>0</v>
      </c>
      <c r="T1303" s="131">
        <v>0</v>
      </c>
      <c r="U1303" s="131">
        <v>0</v>
      </c>
      <c r="V1303" s="131">
        <v>0</v>
      </c>
      <c r="W1303" s="131">
        <v>0</v>
      </c>
      <c r="X1303" s="131">
        <v>0</v>
      </c>
      <c r="Y1303" s="131">
        <v>0</v>
      </c>
      <c r="Z1303" s="131">
        <v>0</v>
      </c>
      <c r="AA1303" s="131">
        <v>0</v>
      </c>
      <c r="AB1303" s="131">
        <v>0</v>
      </c>
      <c r="AC1303" s="131">
        <v>0</v>
      </c>
      <c r="AD1303" s="131">
        <v>0</v>
      </c>
      <c r="AE1303" s="131">
        <v>0</v>
      </c>
      <c r="AF1303" s="131">
        <v>0</v>
      </c>
      <c r="AG1303" s="131">
        <v>0</v>
      </c>
      <c r="AH1303" s="43">
        <v>0</v>
      </c>
    </row>
    <row r="1304" spans="4:34">
      <c r="D1304" s="62">
        <v>2011</v>
      </c>
      <c r="E1304" s="62">
        <v>12</v>
      </c>
      <c r="F1304" s="62">
        <v>2012</v>
      </c>
      <c r="G1304" s="62">
        <v>2012</v>
      </c>
      <c r="H1304" s="131">
        <v>0</v>
      </c>
      <c r="I1304" s="131">
        <v>0</v>
      </c>
      <c r="J1304" s="131">
        <v>0</v>
      </c>
      <c r="K1304" s="131">
        <v>0</v>
      </c>
      <c r="L1304" s="131">
        <v>0</v>
      </c>
      <c r="M1304" s="131">
        <v>0</v>
      </c>
      <c r="N1304" s="131">
        <v>0</v>
      </c>
      <c r="O1304" s="131">
        <v>0</v>
      </c>
      <c r="P1304" s="131">
        <v>0</v>
      </c>
      <c r="Q1304" s="131">
        <v>0</v>
      </c>
      <c r="R1304" s="131">
        <v>0</v>
      </c>
      <c r="S1304" s="131">
        <v>0</v>
      </c>
      <c r="T1304" s="131">
        <v>0</v>
      </c>
      <c r="U1304" s="131">
        <v>0</v>
      </c>
      <c r="V1304" s="131">
        <v>0</v>
      </c>
      <c r="W1304" s="131">
        <v>0</v>
      </c>
      <c r="X1304" s="131">
        <v>0</v>
      </c>
      <c r="Y1304" s="131">
        <v>0</v>
      </c>
      <c r="Z1304" s="131">
        <v>0</v>
      </c>
      <c r="AA1304" s="131">
        <v>0</v>
      </c>
      <c r="AB1304" s="131">
        <v>0</v>
      </c>
      <c r="AC1304" s="131">
        <v>0</v>
      </c>
      <c r="AD1304" s="131">
        <v>0</v>
      </c>
      <c r="AE1304" s="131">
        <v>0</v>
      </c>
      <c r="AF1304" s="131">
        <v>0</v>
      </c>
      <c r="AG1304" s="131">
        <v>0</v>
      </c>
      <c r="AH1304" s="43">
        <v>0</v>
      </c>
    </row>
    <row r="1305" spans="4:34">
      <c r="D1305" s="62">
        <v>2012</v>
      </c>
      <c r="E1305" s="62">
        <v>1</v>
      </c>
      <c r="F1305" s="62">
        <v>2012</v>
      </c>
      <c r="G1305" s="62">
        <v>2012</v>
      </c>
      <c r="H1305" s="131">
        <v>0</v>
      </c>
      <c r="I1305" s="131">
        <v>0</v>
      </c>
      <c r="J1305" s="131">
        <v>0</v>
      </c>
      <c r="K1305" s="131">
        <v>0</v>
      </c>
      <c r="L1305" s="131">
        <v>0</v>
      </c>
      <c r="M1305" s="131">
        <v>0</v>
      </c>
      <c r="N1305" s="131">
        <v>0</v>
      </c>
      <c r="O1305" s="131">
        <v>0</v>
      </c>
      <c r="P1305" s="131">
        <v>0</v>
      </c>
      <c r="Q1305" s="131">
        <v>0</v>
      </c>
      <c r="R1305" s="131">
        <v>0</v>
      </c>
      <c r="S1305" s="131">
        <v>0</v>
      </c>
      <c r="T1305" s="131">
        <v>0</v>
      </c>
      <c r="U1305" s="131">
        <v>0</v>
      </c>
      <c r="V1305" s="131">
        <v>0</v>
      </c>
      <c r="W1305" s="131">
        <v>0</v>
      </c>
      <c r="X1305" s="131">
        <v>0</v>
      </c>
      <c r="Y1305" s="131">
        <v>0</v>
      </c>
      <c r="Z1305" s="131">
        <v>0</v>
      </c>
      <c r="AA1305" s="131">
        <v>0</v>
      </c>
      <c r="AB1305" s="131">
        <v>0</v>
      </c>
      <c r="AC1305" s="131">
        <v>0</v>
      </c>
      <c r="AD1305" s="131">
        <v>0</v>
      </c>
      <c r="AE1305" s="131">
        <v>0</v>
      </c>
      <c r="AF1305" s="131">
        <v>0</v>
      </c>
      <c r="AG1305" s="131">
        <v>0</v>
      </c>
      <c r="AH1305" s="43">
        <v>0</v>
      </c>
    </row>
    <row r="1306" spans="4:34">
      <c r="D1306" s="62">
        <v>2012</v>
      </c>
      <c r="E1306" s="62">
        <v>2</v>
      </c>
      <c r="F1306" s="62">
        <v>2012</v>
      </c>
      <c r="G1306" s="62">
        <v>2012</v>
      </c>
      <c r="H1306" s="131">
        <v>0</v>
      </c>
      <c r="I1306" s="131">
        <v>0</v>
      </c>
      <c r="J1306" s="131">
        <v>0</v>
      </c>
      <c r="K1306" s="131">
        <v>0</v>
      </c>
      <c r="L1306" s="131">
        <v>0</v>
      </c>
      <c r="M1306" s="131">
        <v>0</v>
      </c>
      <c r="N1306" s="131">
        <v>0</v>
      </c>
      <c r="O1306" s="131">
        <v>0</v>
      </c>
      <c r="P1306" s="131">
        <v>0</v>
      </c>
      <c r="Q1306" s="131">
        <v>0</v>
      </c>
      <c r="R1306" s="131">
        <v>0</v>
      </c>
      <c r="S1306" s="131">
        <v>0</v>
      </c>
      <c r="T1306" s="131">
        <v>0</v>
      </c>
      <c r="U1306" s="131">
        <v>0</v>
      </c>
      <c r="V1306" s="131">
        <v>0</v>
      </c>
      <c r="W1306" s="131">
        <v>0</v>
      </c>
      <c r="X1306" s="131">
        <v>0</v>
      </c>
      <c r="Y1306" s="131">
        <v>0</v>
      </c>
      <c r="Z1306" s="131">
        <v>0</v>
      </c>
      <c r="AA1306" s="131">
        <v>0</v>
      </c>
      <c r="AB1306" s="131">
        <v>0</v>
      </c>
      <c r="AC1306" s="131">
        <v>0</v>
      </c>
      <c r="AD1306" s="131">
        <v>0</v>
      </c>
      <c r="AE1306" s="131">
        <v>0</v>
      </c>
      <c r="AF1306" s="131">
        <v>0</v>
      </c>
      <c r="AG1306" s="131">
        <v>0</v>
      </c>
      <c r="AH1306" s="43">
        <v>0</v>
      </c>
    </row>
    <row r="1307" spans="4:34">
      <c r="D1307" s="62">
        <v>2012</v>
      </c>
      <c r="E1307" s="62">
        <v>3</v>
      </c>
      <c r="F1307" s="62">
        <v>2012</v>
      </c>
      <c r="G1307" s="62">
        <v>2012</v>
      </c>
      <c r="H1307" s="131">
        <v>0</v>
      </c>
      <c r="I1307" s="131">
        <v>0</v>
      </c>
      <c r="J1307" s="131">
        <v>0</v>
      </c>
      <c r="K1307" s="131">
        <v>0</v>
      </c>
      <c r="L1307" s="131">
        <v>0</v>
      </c>
      <c r="M1307" s="131">
        <v>0</v>
      </c>
      <c r="N1307" s="131">
        <v>0</v>
      </c>
      <c r="O1307" s="131">
        <v>0</v>
      </c>
      <c r="P1307" s="131">
        <v>0</v>
      </c>
      <c r="Q1307" s="131">
        <v>0</v>
      </c>
      <c r="R1307" s="131">
        <v>0</v>
      </c>
      <c r="S1307" s="131">
        <v>0</v>
      </c>
      <c r="T1307" s="131">
        <v>0</v>
      </c>
      <c r="U1307" s="131">
        <v>0</v>
      </c>
      <c r="V1307" s="131">
        <v>0</v>
      </c>
      <c r="W1307" s="131">
        <v>0</v>
      </c>
      <c r="X1307" s="131">
        <v>0</v>
      </c>
      <c r="Y1307" s="131">
        <v>0</v>
      </c>
      <c r="Z1307" s="131">
        <v>0</v>
      </c>
      <c r="AA1307" s="131">
        <v>0</v>
      </c>
      <c r="AB1307" s="131">
        <v>0</v>
      </c>
      <c r="AC1307" s="131">
        <v>0</v>
      </c>
      <c r="AD1307" s="131">
        <v>0</v>
      </c>
      <c r="AE1307" s="131">
        <v>0</v>
      </c>
      <c r="AF1307" s="131">
        <v>0</v>
      </c>
      <c r="AG1307" s="131">
        <v>0</v>
      </c>
      <c r="AH1307" s="43">
        <v>0</v>
      </c>
    </row>
    <row r="1308" spans="4:34">
      <c r="D1308" s="62">
        <v>2012</v>
      </c>
      <c r="E1308" s="62">
        <v>4</v>
      </c>
      <c r="F1308" s="62">
        <v>2012</v>
      </c>
      <c r="G1308" s="62">
        <v>2012</v>
      </c>
      <c r="H1308" s="131">
        <v>0</v>
      </c>
      <c r="I1308" s="131">
        <v>0</v>
      </c>
      <c r="J1308" s="131">
        <v>0</v>
      </c>
      <c r="K1308" s="131">
        <v>0</v>
      </c>
      <c r="L1308" s="131">
        <v>0</v>
      </c>
      <c r="M1308" s="131">
        <v>0</v>
      </c>
      <c r="N1308" s="131">
        <v>0</v>
      </c>
      <c r="O1308" s="131">
        <v>0</v>
      </c>
      <c r="P1308" s="131">
        <v>0</v>
      </c>
      <c r="Q1308" s="131">
        <v>0</v>
      </c>
      <c r="R1308" s="131">
        <v>0</v>
      </c>
      <c r="S1308" s="131">
        <v>0</v>
      </c>
      <c r="T1308" s="131">
        <v>0</v>
      </c>
      <c r="U1308" s="131">
        <v>0</v>
      </c>
      <c r="V1308" s="131">
        <v>0</v>
      </c>
      <c r="W1308" s="131">
        <v>0</v>
      </c>
      <c r="X1308" s="131">
        <v>0</v>
      </c>
      <c r="Y1308" s="131">
        <v>0</v>
      </c>
      <c r="Z1308" s="131">
        <v>0</v>
      </c>
      <c r="AA1308" s="131">
        <v>0</v>
      </c>
      <c r="AB1308" s="131">
        <v>0</v>
      </c>
      <c r="AC1308" s="131">
        <v>0</v>
      </c>
      <c r="AD1308" s="131">
        <v>0</v>
      </c>
      <c r="AE1308" s="131">
        <v>0</v>
      </c>
      <c r="AF1308" s="131">
        <v>0</v>
      </c>
      <c r="AG1308" s="131">
        <v>0</v>
      </c>
      <c r="AH1308" s="43">
        <v>0</v>
      </c>
    </row>
    <row r="1309" spans="4:34">
      <c r="D1309" s="62">
        <v>2012</v>
      </c>
      <c r="E1309" s="62">
        <v>5</v>
      </c>
      <c r="F1309" s="62">
        <v>2012</v>
      </c>
      <c r="G1309" s="62">
        <v>2013</v>
      </c>
      <c r="H1309" s="131">
        <v>0</v>
      </c>
      <c r="I1309" s="131">
        <v>0</v>
      </c>
      <c r="J1309" s="131">
        <v>0</v>
      </c>
      <c r="K1309" s="131">
        <v>0</v>
      </c>
      <c r="L1309" s="131">
        <v>0</v>
      </c>
      <c r="M1309" s="131">
        <v>0</v>
      </c>
      <c r="N1309" s="131">
        <v>0</v>
      </c>
      <c r="O1309" s="131">
        <v>0</v>
      </c>
      <c r="P1309" s="131">
        <v>0</v>
      </c>
      <c r="Q1309" s="131">
        <v>0</v>
      </c>
      <c r="R1309" s="131">
        <v>0</v>
      </c>
      <c r="S1309" s="131">
        <v>0</v>
      </c>
      <c r="T1309" s="131">
        <v>0</v>
      </c>
      <c r="U1309" s="131">
        <v>0</v>
      </c>
      <c r="V1309" s="131">
        <v>0</v>
      </c>
      <c r="W1309" s="131">
        <v>0</v>
      </c>
      <c r="X1309" s="131">
        <v>0</v>
      </c>
      <c r="Y1309" s="131">
        <v>0</v>
      </c>
      <c r="Z1309" s="131">
        <v>0</v>
      </c>
      <c r="AA1309" s="131">
        <v>0</v>
      </c>
      <c r="AB1309" s="131">
        <v>0</v>
      </c>
      <c r="AC1309" s="131">
        <v>0</v>
      </c>
      <c r="AD1309" s="131">
        <v>0</v>
      </c>
      <c r="AE1309" s="131">
        <v>0</v>
      </c>
      <c r="AF1309" s="131">
        <v>0</v>
      </c>
      <c r="AG1309" s="131">
        <v>0</v>
      </c>
      <c r="AH1309" s="43">
        <v>0</v>
      </c>
    </row>
    <row r="1310" spans="4:34">
      <c r="D1310" s="62">
        <v>2012</v>
      </c>
      <c r="E1310" s="62">
        <v>6</v>
      </c>
      <c r="F1310" s="62">
        <v>2012</v>
      </c>
      <c r="G1310" s="62">
        <v>2013</v>
      </c>
      <c r="H1310" s="131">
        <v>0</v>
      </c>
      <c r="I1310" s="131">
        <v>0</v>
      </c>
      <c r="J1310" s="131">
        <v>0</v>
      </c>
      <c r="K1310" s="131">
        <v>0</v>
      </c>
      <c r="L1310" s="131">
        <v>0</v>
      </c>
      <c r="M1310" s="131">
        <v>0</v>
      </c>
      <c r="N1310" s="131">
        <v>0</v>
      </c>
      <c r="O1310" s="131">
        <v>0</v>
      </c>
      <c r="P1310" s="131">
        <v>0</v>
      </c>
      <c r="Q1310" s="131">
        <v>0</v>
      </c>
      <c r="R1310" s="131">
        <v>0</v>
      </c>
      <c r="S1310" s="131">
        <v>0</v>
      </c>
      <c r="T1310" s="131">
        <v>0</v>
      </c>
      <c r="U1310" s="131">
        <v>0</v>
      </c>
      <c r="V1310" s="131">
        <v>0</v>
      </c>
      <c r="W1310" s="131">
        <v>0</v>
      </c>
      <c r="X1310" s="131">
        <v>0</v>
      </c>
      <c r="Y1310" s="131">
        <v>0</v>
      </c>
      <c r="Z1310" s="131">
        <v>0</v>
      </c>
      <c r="AA1310" s="131">
        <v>0</v>
      </c>
      <c r="AB1310" s="131">
        <v>0</v>
      </c>
      <c r="AC1310" s="131">
        <v>0</v>
      </c>
      <c r="AD1310" s="131">
        <v>0</v>
      </c>
      <c r="AE1310" s="131">
        <v>0</v>
      </c>
      <c r="AF1310" s="131">
        <v>0</v>
      </c>
      <c r="AG1310" s="131">
        <v>0</v>
      </c>
      <c r="AH1310" s="43">
        <v>0</v>
      </c>
    </row>
    <row r="1311" spans="4:34">
      <c r="D1311" s="62">
        <v>2012</v>
      </c>
      <c r="E1311" s="62">
        <v>7</v>
      </c>
      <c r="F1311" s="62">
        <v>2013</v>
      </c>
      <c r="G1311" s="62">
        <v>2013</v>
      </c>
      <c r="H1311" s="131">
        <v>0</v>
      </c>
      <c r="I1311" s="131">
        <v>0</v>
      </c>
      <c r="J1311" s="131">
        <v>0</v>
      </c>
      <c r="K1311" s="131">
        <v>0</v>
      </c>
      <c r="L1311" s="131">
        <v>0</v>
      </c>
      <c r="M1311" s="131">
        <v>0</v>
      </c>
      <c r="N1311" s="131">
        <v>0</v>
      </c>
      <c r="O1311" s="131">
        <v>0</v>
      </c>
      <c r="P1311" s="131">
        <v>0</v>
      </c>
      <c r="Q1311" s="131">
        <v>0</v>
      </c>
      <c r="R1311" s="131">
        <v>0</v>
      </c>
      <c r="S1311" s="131">
        <v>0</v>
      </c>
      <c r="T1311" s="131">
        <v>0</v>
      </c>
      <c r="U1311" s="131">
        <v>0</v>
      </c>
      <c r="V1311" s="131">
        <v>0</v>
      </c>
      <c r="W1311" s="131">
        <v>0</v>
      </c>
      <c r="X1311" s="131">
        <v>0</v>
      </c>
      <c r="Y1311" s="131">
        <v>0</v>
      </c>
      <c r="Z1311" s="131">
        <v>0</v>
      </c>
      <c r="AA1311" s="131">
        <v>0</v>
      </c>
      <c r="AB1311" s="131">
        <v>0</v>
      </c>
      <c r="AC1311" s="131">
        <v>0</v>
      </c>
      <c r="AD1311" s="131">
        <v>0</v>
      </c>
      <c r="AE1311" s="131">
        <v>0</v>
      </c>
      <c r="AF1311" s="131">
        <v>0</v>
      </c>
      <c r="AG1311" s="131">
        <v>0</v>
      </c>
      <c r="AH1311" s="43">
        <v>0</v>
      </c>
    </row>
    <row r="1312" spans="4:34">
      <c r="D1312" s="62">
        <v>2012</v>
      </c>
      <c r="E1312" s="62">
        <v>8</v>
      </c>
      <c r="F1312" s="62">
        <v>2013</v>
      </c>
      <c r="G1312" s="62">
        <v>2013</v>
      </c>
      <c r="H1312" s="131">
        <v>0</v>
      </c>
      <c r="I1312" s="131">
        <v>0</v>
      </c>
      <c r="J1312" s="131">
        <v>0</v>
      </c>
      <c r="K1312" s="131">
        <v>0</v>
      </c>
      <c r="L1312" s="131">
        <v>0</v>
      </c>
      <c r="M1312" s="131">
        <v>0</v>
      </c>
      <c r="N1312" s="131">
        <v>0</v>
      </c>
      <c r="O1312" s="131">
        <v>0</v>
      </c>
      <c r="P1312" s="131">
        <v>0</v>
      </c>
      <c r="Q1312" s="131">
        <v>0</v>
      </c>
      <c r="R1312" s="131">
        <v>0</v>
      </c>
      <c r="S1312" s="131">
        <v>0</v>
      </c>
      <c r="T1312" s="131">
        <v>0</v>
      </c>
      <c r="U1312" s="131">
        <v>0</v>
      </c>
      <c r="V1312" s="131">
        <v>0</v>
      </c>
      <c r="W1312" s="131">
        <v>0</v>
      </c>
      <c r="X1312" s="131">
        <v>0</v>
      </c>
      <c r="Y1312" s="131">
        <v>0</v>
      </c>
      <c r="Z1312" s="131">
        <v>0</v>
      </c>
      <c r="AA1312" s="131">
        <v>0</v>
      </c>
      <c r="AB1312" s="131">
        <v>0</v>
      </c>
      <c r="AC1312" s="131">
        <v>0</v>
      </c>
      <c r="AD1312" s="131">
        <v>0</v>
      </c>
      <c r="AE1312" s="131">
        <v>0</v>
      </c>
      <c r="AF1312" s="131">
        <v>0</v>
      </c>
      <c r="AG1312" s="131">
        <v>0</v>
      </c>
      <c r="AH1312" s="43">
        <v>0</v>
      </c>
    </row>
    <row r="1313" spans="4:34">
      <c r="D1313" s="62">
        <v>2012</v>
      </c>
      <c r="E1313" s="62">
        <v>9</v>
      </c>
      <c r="F1313" s="62">
        <v>2013</v>
      </c>
      <c r="G1313" s="62">
        <v>2013</v>
      </c>
      <c r="H1313" s="131">
        <v>0</v>
      </c>
      <c r="I1313" s="131">
        <v>0</v>
      </c>
      <c r="J1313" s="131">
        <v>0</v>
      </c>
      <c r="K1313" s="131">
        <v>0</v>
      </c>
      <c r="L1313" s="131">
        <v>0</v>
      </c>
      <c r="M1313" s="131">
        <v>0</v>
      </c>
      <c r="N1313" s="131">
        <v>0</v>
      </c>
      <c r="O1313" s="131">
        <v>0</v>
      </c>
      <c r="P1313" s="131">
        <v>0</v>
      </c>
      <c r="Q1313" s="131">
        <v>0</v>
      </c>
      <c r="R1313" s="131">
        <v>0</v>
      </c>
      <c r="S1313" s="131">
        <v>0</v>
      </c>
      <c r="T1313" s="131">
        <v>0</v>
      </c>
      <c r="U1313" s="131">
        <v>0</v>
      </c>
      <c r="V1313" s="131">
        <v>0</v>
      </c>
      <c r="W1313" s="131">
        <v>0</v>
      </c>
      <c r="X1313" s="131">
        <v>0</v>
      </c>
      <c r="Y1313" s="131">
        <v>0</v>
      </c>
      <c r="Z1313" s="131">
        <v>0</v>
      </c>
      <c r="AA1313" s="131">
        <v>0</v>
      </c>
      <c r="AB1313" s="131">
        <v>0</v>
      </c>
      <c r="AC1313" s="131">
        <v>0</v>
      </c>
      <c r="AD1313" s="131">
        <v>0</v>
      </c>
      <c r="AE1313" s="131">
        <v>0</v>
      </c>
      <c r="AF1313" s="131">
        <v>0</v>
      </c>
      <c r="AG1313" s="131">
        <v>0</v>
      </c>
      <c r="AH1313" s="43">
        <v>0</v>
      </c>
    </row>
    <row r="1314" spans="4:34">
      <c r="D1314" s="62">
        <v>2012</v>
      </c>
      <c r="E1314" s="62">
        <v>10</v>
      </c>
      <c r="F1314" s="62">
        <v>2013</v>
      </c>
      <c r="G1314" s="62">
        <v>2013</v>
      </c>
      <c r="H1314" s="131">
        <v>0</v>
      </c>
      <c r="I1314" s="131">
        <v>0</v>
      </c>
      <c r="J1314" s="131">
        <v>0</v>
      </c>
      <c r="K1314" s="131">
        <v>0</v>
      </c>
      <c r="L1314" s="131">
        <v>0</v>
      </c>
      <c r="M1314" s="131">
        <v>0</v>
      </c>
      <c r="N1314" s="131">
        <v>0</v>
      </c>
      <c r="O1314" s="131">
        <v>0</v>
      </c>
      <c r="P1314" s="131">
        <v>0</v>
      </c>
      <c r="Q1314" s="131">
        <v>0</v>
      </c>
      <c r="R1314" s="131">
        <v>0</v>
      </c>
      <c r="S1314" s="131">
        <v>0</v>
      </c>
      <c r="T1314" s="131">
        <v>0</v>
      </c>
      <c r="U1314" s="131">
        <v>0</v>
      </c>
      <c r="V1314" s="131">
        <v>0</v>
      </c>
      <c r="W1314" s="131">
        <v>0</v>
      </c>
      <c r="X1314" s="131">
        <v>0</v>
      </c>
      <c r="Y1314" s="131">
        <v>0</v>
      </c>
      <c r="Z1314" s="131">
        <v>0</v>
      </c>
      <c r="AA1314" s="131">
        <v>0</v>
      </c>
      <c r="AB1314" s="131">
        <v>0</v>
      </c>
      <c r="AC1314" s="131">
        <v>0</v>
      </c>
      <c r="AD1314" s="131">
        <v>0</v>
      </c>
      <c r="AE1314" s="131">
        <v>0</v>
      </c>
      <c r="AF1314" s="131">
        <v>0</v>
      </c>
      <c r="AG1314" s="131">
        <v>0</v>
      </c>
      <c r="AH1314" s="43">
        <v>0</v>
      </c>
    </row>
    <row r="1315" spans="4:34">
      <c r="D1315" s="62">
        <v>2012</v>
      </c>
      <c r="E1315" s="62">
        <v>11</v>
      </c>
      <c r="F1315" s="62">
        <v>2013</v>
      </c>
      <c r="G1315" s="62">
        <v>2013</v>
      </c>
      <c r="H1315" s="131">
        <v>0</v>
      </c>
      <c r="I1315" s="131">
        <v>0</v>
      </c>
      <c r="J1315" s="131">
        <v>0</v>
      </c>
      <c r="K1315" s="131">
        <v>0</v>
      </c>
      <c r="L1315" s="131">
        <v>0</v>
      </c>
      <c r="M1315" s="131">
        <v>0</v>
      </c>
      <c r="N1315" s="131">
        <v>0</v>
      </c>
      <c r="O1315" s="131">
        <v>0</v>
      </c>
      <c r="P1315" s="131">
        <v>0</v>
      </c>
      <c r="Q1315" s="131">
        <v>0</v>
      </c>
      <c r="R1315" s="131">
        <v>0</v>
      </c>
      <c r="S1315" s="131">
        <v>0</v>
      </c>
      <c r="T1315" s="131">
        <v>0</v>
      </c>
      <c r="U1315" s="131">
        <v>0</v>
      </c>
      <c r="V1315" s="131">
        <v>0</v>
      </c>
      <c r="W1315" s="131">
        <v>0</v>
      </c>
      <c r="X1315" s="131">
        <v>0</v>
      </c>
      <c r="Y1315" s="131">
        <v>0</v>
      </c>
      <c r="Z1315" s="131">
        <v>0</v>
      </c>
      <c r="AA1315" s="131">
        <v>0</v>
      </c>
      <c r="AB1315" s="131">
        <v>0</v>
      </c>
      <c r="AC1315" s="131">
        <v>0</v>
      </c>
      <c r="AD1315" s="131">
        <v>0</v>
      </c>
      <c r="AE1315" s="131">
        <v>0</v>
      </c>
      <c r="AF1315" s="131">
        <v>0</v>
      </c>
      <c r="AG1315" s="131">
        <v>0</v>
      </c>
      <c r="AH1315" s="43">
        <v>0</v>
      </c>
    </row>
    <row r="1316" spans="4:34">
      <c r="D1316" s="62">
        <v>2012</v>
      </c>
      <c r="E1316" s="62">
        <v>12</v>
      </c>
      <c r="F1316" s="62">
        <v>2013</v>
      </c>
      <c r="G1316" s="62">
        <v>2013</v>
      </c>
      <c r="H1316" s="131">
        <v>0</v>
      </c>
      <c r="I1316" s="131">
        <v>0</v>
      </c>
      <c r="J1316" s="131">
        <v>0</v>
      </c>
      <c r="K1316" s="131">
        <v>0</v>
      </c>
      <c r="L1316" s="131">
        <v>0</v>
      </c>
      <c r="M1316" s="131">
        <v>0</v>
      </c>
      <c r="N1316" s="131">
        <v>0</v>
      </c>
      <c r="O1316" s="131">
        <v>0</v>
      </c>
      <c r="P1316" s="131">
        <v>0</v>
      </c>
      <c r="Q1316" s="131">
        <v>0</v>
      </c>
      <c r="R1316" s="131">
        <v>0</v>
      </c>
      <c r="S1316" s="131">
        <v>0</v>
      </c>
      <c r="T1316" s="131">
        <v>0</v>
      </c>
      <c r="U1316" s="131">
        <v>0</v>
      </c>
      <c r="V1316" s="131">
        <v>0</v>
      </c>
      <c r="W1316" s="131">
        <v>0</v>
      </c>
      <c r="X1316" s="131">
        <v>0</v>
      </c>
      <c r="Y1316" s="131">
        <v>0</v>
      </c>
      <c r="Z1316" s="131">
        <v>0</v>
      </c>
      <c r="AA1316" s="131">
        <v>0</v>
      </c>
      <c r="AB1316" s="131">
        <v>0</v>
      </c>
      <c r="AC1316" s="131">
        <v>0</v>
      </c>
      <c r="AD1316" s="131">
        <v>0</v>
      </c>
      <c r="AE1316" s="131">
        <v>0</v>
      </c>
      <c r="AF1316" s="131">
        <v>0</v>
      </c>
      <c r="AG1316" s="131">
        <v>0</v>
      </c>
      <c r="AH1316" s="43">
        <v>0</v>
      </c>
    </row>
    <row r="1317" spans="4:34">
      <c r="D1317" s="62">
        <v>2013</v>
      </c>
      <c r="E1317" s="62">
        <v>1</v>
      </c>
      <c r="F1317" s="62">
        <v>2013</v>
      </c>
      <c r="G1317" s="62">
        <v>2013</v>
      </c>
      <c r="H1317" s="131">
        <v>0</v>
      </c>
      <c r="I1317" s="131">
        <v>0</v>
      </c>
      <c r="J1317" s="131">
        <v>0</v>
      </c>
      <c r="K1317" s="131">
        <v>0</v>
      </c>
      <c r="L1317" s="131">
        <v>0</v>
      </c>
      <c r="M1317" s="131">
        <v>0</v>
      </c>
      <c r="N1317" s="131">
        <v>0</v>
      </c>
      <c r="O1317" s="131">
        <v>0</v>
      </c>
      <c r="P1317" s="131">
        <v>0</v>
      </c>
      <c r="Q1317" s="131">
        <v>0</v>
      </c>
      <c r="R1317" s="131">
        <v>0</v>
      </c>
      <c r="S1317" s="131">
        <v>0</v>
      </c>
      <c r="T1317" s="131">
        <v>0</v>
      </c>
      <c r="U1317" s="131">
        <v>0</v>
      </c>
      <c r="V1317" s="131">
        <v>0</v>
      </c>
      <c r="W1317" s="131">
        <v>0</v>
      </c>
      <c r="X1317" s="131">
        <v>0</v>
      </c>
      <c r="Y1317" s="131">
        <v>0</v>
      </c>
      <c r="Z1317" s="131">
        <v>0</v>
      </c>
      <c r="AA1317" s="131">
        <v>0</v>
      </c>
      <c r="AB1317" s="131">
        <v>0</v>
      </c>
      <c r="AC1317" s="131">
        <v>0</v>
      </c>
      <c r="AD1317" s="131">
        <v>0</v>
      </c>
      <c r="AE1317" s="131">
        <v>0</v>
      </c>
      <c r="AF1317" s="131">
        <v>0</v>
      </c>
      <c r="AG1317" s="131">
        <v>0</v>
      </c>
      <c r="AH1317" s="43">
        <v>0</v>
      </c>
    </row>
    <row r="1318" spans="4:34">
      <c r="D1318" s="62">
        <v>2013</v>
      </c>
      <c r="E1318" s="62">
        <v>2</v>
      </c>
      <c r="F1318" s="62">
        <v>2013</v>
      </c>
      <c r="G1318" s="62">
        <v>2013</v>
      </c>
      <c r="H1318" s="131">
        <v>0</v>
      </c>
      <c r="I1318" s="131">
        <v>0</v>
      </c>
      <c r="J1318" s="131">
        <v>0</v>
      </c>
      <c r="K1318" s="131">
        <v>0</v>
      </c>
      <c r="L1318" s="131">
        <v>0</v>
      </c>
      <c r="M1318" s="131">
        <v>0</v>
      </c>
      <c r="N1318" s="131">
        <v>0</v>
      </c>
      <c r="O1318" s="131">
        <v>0</v>
      </c>
      <c r="P1318" s="131">
        <v>0</v>
      </c>
      <c r="Q1318" s="131">
        <v>0</v>
      </c>
      <c r="R1318" s="131">
        <v>0</v>
      </c>
      <c r="S1318" s="131">
        <v>0</v>
      </c>
      <c r="T1318" s="131">
        <v>0</v>
      </c>
      <c r="U1318" s="131">
        <v>0</v>
      </c>
      <c r="V1318" s="131">
        <v>0</v>
      </c>
      <c r="W1318" s="131">
        <v>0</v>
      </c>
      <c r="X1318" s="131">
        <v>0</v>
      </c>
      <c r="Y1318" s="131">
        <v>0</v>
      </c>
      <c r="Z1318" s="131">
        <v>0</v>
      </c>
      <c r="AA1318" s="131">
        <v>0</v>
      </c>
      <c r="AB1318" s="131">
        <v>0</v>
      </c>
      <c r="AC1318" s="131">
        <v>0</v>
      </c>
      <c r="AD1318" s="131">
        <v>0</v>
      </c>
      <c r="AE1318" s="131">
        <v>0</v>
      </c>
      <c r="AF1318" s="131">
        <v>0</v>
      </c>
      <c r="AG1318" s="131">
        <v>0</v>
      </c>
      <c r="AH1318" s="43">
        <v>0</v>
      </c>
    </row>
    <row r="1319" spans="4:34">
      <c r="D1319" s="62">
        <v>2013</v>
      </c>
      <c r="E1319" s="62">
        <v>3</v>
      </c>
      <c r="F1319" s="62">
        <v>2013</v>
      </c>
      <c r="G1319" s="62">
        <v>2013</v>
      </c>
      <c r="H1319" s="131">
        <v>0</v>
      </c>
      <c r="I1319" s="131">
        <v>0</v>
      </c>
      <c r="J1319" s="131">
        <v>0</v>
      </c>
      <c r="K1319" s="131">
        <v>0</v>
      </c>
      <c r="L1319" s="131">
        <v>0</v>
      </c>
      <c r="M1319" s="131">
        <v>0</v>
      </c>
      <c r="N1319" s="131">
        <v>0</v>
      </c>
      <c r="O1319" s="131">
        <v>0</v>
      </c>
      <c r="P1319" s="131">
        <v>0</v>
      </c>
      <c r="Q1319" s="131">
        <v>0</v>
      </c>
      <c r="R1319" s="131">
        <v>0</v>
      </c>
      <c r="S1319" s="131">
        <v>0</v>
      </c>
      <c r="T1319" s="131">
        <v>0</v>
      </c>
      <c r="U1319" s="131">
        <v>0</v>
      </c>
      <c r="V1319" s="131">
        <v>0</v>
      </c>
      <c r="W1319" s="131">
        <v>0</v>
      </c>
      <c r="X1319" s="131">
        <v>0</v>
      </c>
      <c r="Y1319" s="131">
        <v>0</v>
      </c>
      <c r="Z1319" s="131">
        <v>0</v>
      </c>
      <c r="AA1319" s="131">
        <v>0</v>
      </c>
      <c r="AB1319" s="131">
        <v>0</v>
      </c>
      <c r="AC1319" s="131">
        <v>0</v>
      </c>
      <c r="AD1319" s="131">
        <v>0</v>
      </c>
      <c r="AE1319" s="131">
        <v>0</v>
      </c>
      <c r="AF1319" s="131">
        <v>0</v>
      </c>
      <c r="AG1319" s="131">
        <v>0</v>
      </c>
      <c r="AH1319" s="43">
        <v>0</v>
      </c>
    </row>
    <row r="1320" spans="4:34">
      <c r="D1320" s="62">
        <v>2013</v>
      </c>
      <c r="E1320" s="62">
        <v>4</v>
      </c>
      <c r="F1320" s="62">
        <v>2013</v>
      </c>
      <c r="G1320" s="62">
        <v>2013</v>
      </c>
      <c r="H1320" s="131">
        <v>0</v>
      </c>
      <c r="I1320" s="131">
        <v>0</v>
      </c>
      <c r="J1320" s="131">
        <v>0</v>
      </c>
      <c r="K1320" s="131">
        <v>0</v>
      </c>
      <c r="L1320" s="131">
        <v>0</v>
      </c>
      <c r="M1320" s="131">
        <v>0</v>
      </c>
      <c r="N1320" s="131">
        <v>0</v>
      </c>
      <c r="O1320" s="131">
        <v>0</v>
      </c>
      <c r="P1320" s="131">
        <v>0</v>
      </c>
      <c r="Q1320" s="131">
        <v>0</v>
      </c>
      <c r="R1320" s="131">
        <v>0</v>
      </c>
      <c r="S1320" s="131">
        <v>0</v>
      </c>
      <c r="T1320" s="131">
        <v>0</v>
      </c>
      <c r="U1320" s="131">
        <v>0</v>
      </c>
      <c r="V1320" s="131">
        <v>0</v>
      </c>
      <c r="W1320" s="131">
        <v>0</v>
      </c>
      <c r="X1320" s="131">
        <v>0</v>
      </c>
      <c r="Y1320" s="131">
        <v>0</v>
      </c>
      <c r="Z1320" s="131">
        <v>0</v>
      </c>
      <c r="AA1320" s="131">
        <v>0</v>
      </c>
      <c r="AB1320" s="131">
        <v>0</v>
      </c>
      <c r="AC1320" s="131">
        <v>0</v>
      </c>
      <c r="AD1320" s="131">
        <v>0</v>
      </c>
      <c r="AE1320" s="131">
        <v>0</v>
      </c>
      <c r="AF1320" s="131">
        <v>0</v>
      </c>
      <c r="AG1320" s="131">
        <v>0</v>
      </c>
      <c r="AH1320" s="43">
        <v>0</v>
      </c>
    </row>
    <row r="1321" spans="4:34">
      <c r="D1321" s="62">
        <v>2013</v>
      </c>
      <c r="E1321" s="62">
        <v>5</v>
      </c>
      <c r="F1321" s="62">
        <v>2013</v>
      </c>
      <c r="G1321" s="62">
        <v>2014</v>
      </c>
      <c r="H1321" s="131">
        <v>0</v>
      </c>
      <c r="I1321" s="131">
        <v>0</v>
      </c>
      <c r="J1321" s="131">
        <v>0</v>
      </c>
      <c r="K1321" s="131">
        <v>0</v>
      </c>
      <c r="L1321" s="131">
        <v>0</v>
      </c>
      <c r="M1321" s="131">
        <v>0</v>
      </c>
      <c r="N1321" s="131">
        <v>0</v>
      </c>
      <c r="O1321" s="131">
        <v>0</v>
      </c>
      <c r="P1321" s="131">
        <v>0</v>
      </c>
      <c r="Q1321" s="131">
        <v>0</v>
      </c>
      <c r="R1321" s="131">
        <v>0</v>
      </c>
      <c r="S1321" s="131">
        <v>0</v>
      </c>
      <c r="T1321" s="131">
        <v>0</v>
      </c>
      <c r="U1321" s="131">
        <v>0</v>
      </c>
      <c r="V1321" s="131">
        <v>0</v>
      </c>
      <c r="W1321" s="131">
        <v>0</v>
      </c>
      <c r="X1321" s="131">
        <v>0</v>
      </c>
      <c r="Y1321" s="131">
        <v>0</v>
      </c>
      <c r="Z1321" s="131">
        <v>0</v>
      </c>
      <c r="AA1321" s="131">
        <v>0</v>
      </c>
      <c r="AB1321" s="131">
        <v>0</v>
      </c>
      <c r="AC1321" s="131">
        <v>0</v>
      </c>
      <c r="AD1321" s="131">
        <v>0</v>
      </c>
      <c r="AE1321" s="131">
        <v>0</v>
      </c>
      <c r="AF1321" s="131">
        <v>0</v>
      </c>
      <c r="AG1321" s="131">
        <v>0</v>
      </c>
      <c r="AH1321" s="43">
        <v>0</v>
      </c>
    </row>
    <row r="1322" spans="4:34">
      <c r="D1322" s="62">
        <v>2013</v>
      </c>
      <c r="E1322" s="62">
        <v>6</v>
      </c>
      <c r="F1322" s="62">
        <v>2013</v>
      </c>
      <c r="G1322" s="62">
        <v>2014</v>
      </c>
      <c r="H1322" s="131">
        <v>0</v>
      </c>
      <c r="I1322" s="131">
        <v>0</v>
      </c>
      <c r="J1322" s="131">
        <v>0</v>
      </c>
      <c r="K1322" s="131">
        <v>0</v>
      </c>
      <c r="L1322" s="131">
        <v>0</v>
      </c>
      <c r="M1322" s="131">
        <v>0</v>
      </c>
      <c r="N1322" s="131">
        <v>0</v>
      </c>
      <c r="O1322" s="131">
        <v>0</v>
      </c>
      <c r="P1322" s="131">
        <v>0</v>
      </c>
      <c r="Q1322" s="131">
        <v>0</v>
      </c>
      <c r="R1322" s="131">
        <v>0</v>
      </c>
      <c r="S1322" s="131">
        <v>0</v>
      </c>
      <c r="T1322" s="131">
        <v>0</v>
      </c>
      <c r="U1322" s="131">
        <v>0</v>
      </c>
      <c r="V1322" s="131">
        <v>0</v>
      </c>
      <c r="W1322" s="131">
        <v>0</v>
      </c>
      <c r="X1322" s="131">
        <v>0</v>
      </c>
      <c r="Y1322" s="131">
        <v>0</v>
      </c>
      <c r="Z1322" s="131">
        <v>0</v>
      </c>
      <c r="AA1322" s="131">
        <v>0</v>
      </c>
      <c r="AB1322" s="131">
        <v>0</v>
      </c>
      <c r="AC1322" s="131">
        <v>0</v>
      </c>
      <c r="AD1322" s="131">
        <v>0</v>
      </c>
      <c r="AE1322" s="131">
        <v>0</v>
      </c>
      <c r="AF1322" s="131">
        <v>0</v>
      </c>
      <c r="AG1322" s="131">
        <v>0</v>
      </c>
      <c r="AH1322" s="43">
        <v>0</v>
      </c>
    </row>
    <row r="1323" spans="4:34">
      <c r="D1323" s="62">
        <v>2013</v>
      </c>
      <c r="E1323" s="62">
        <v>7</v>
      </c>
      <c r="F1323" s="62">
        <v>2014</v>
      </c>
      <c r="G1323" s="62">
        <v>2014</v>
      </c>
      <c r="H1323" s="131">
        <v>0</v>
      </c>
      <c r="I1323" s="131">
        <v>0</v>
      </c>
      <c r="J1323" s="131">
        <v>0</v>
      </c>
      <c r="K1323" s="131">
        <v>0</v>
      </c>
      <c r="L1323" s="131">
        <v>0</v>
      </c>
      <c r="M1323" s="131">
        <v>0</v>
      </c>
      <c r="N1323" s="131">
        <v>0</v>
      </c>
      <c r="O1323" s="131">
        <v>0</v>
      </c>
      <c r="P1323" s="131">
        <v>0</v>
      </c>
      <c r="Q1323" s="131">
        <v>0</v>
      </c>
      <c r="R1323" s="131">
        <v>0</v>
      </c>
      <c r="S1323" s="131">
        <v>0</v>
      </c>
      <c r="T1323" s="131">
        <v>0</v>
      </c>
      <c r="U1323" s="131">
        <v>0</v>
      </c>
      <c r="V1323" s="131">
        <v>0</v>
      </c>
      <c r="W1323" s="131">
        <v>0</v>
      </c>
      <c r="X1323" s="131">
        <v>0</v>
      </c>
      <c r="Y1323" s="131">
        <v>0</v>
      </c>
      <c r="Z1323" s="131">
        <v>0</v>
      </c>
      <c r="AA1323" s="131">
        <v>0</v>
      </c>
      <c r="AB1323" s="131">
        <v>0</v>
      </c>
      <c r="AC1323" s="131">
        <v>0</v>
      </c>
      <c r="AD1323" s="131">
        <v>0</v>
      </c>
      <c r="AE1323" s="131">
        <v>0</v>
      </c>
      <c r="AF1323" s="131">
        <v>0</v>
      </c>
      <c r="AG1323" s="131">
        <v>0</v>
      </c>
      <c r="AH1323" s="43">
        <v>0</v>
      </c>
    </row>
    <row r="1324" spans="4:34">
      <c r="D1324" s="62">
        <v>2013</v>
      </c>
      <c r="E1324" s="62">
        <v>8</v>
      </c>
      <c r="F1324" s="62">
        <v>2014</v>
      </c>
      <c r="G1324" s="62">
        <v>2014</v>
      </c>
      <c r="H1324" s="131">
        <v>0</v>
      </c>
      <c r="I1324" s="131">
        <v>0</v>
      </c>
      <c r="J1324" s="131">
        <v>0</v>
      </c>
      <c r="K1324" s="131">
        <v>0</v>
      </c>
      <c r="L1324" s="131">
        <v>0</v>
      </c>
      <c r="M1324" s="131">
        <v>0</v>
      </c>
      <c r="N1324" s="131">
        <v>0</v>
      </c>
      <c r="O1324" s="131">
        <v>0</v>
      </c>
      <c r="P1324" s="131">
        <v>0</v>
      </c>
      <c r="Q1324" s="131">
        <v>0</v>
      </c>
      <c r="R1324" s="131">
        <v>0</v>
      </c>
      <c r="S1324" s="131">
        <v>0</v>
      </c>
      <c r="T1324" s="131">
        <v>0</v>
      </c>
      <c r="U1324" s="131">
        <v>0</v>
      </c>
      <c r="V1324" s="131">
        <v>0</v>
      </c>
      <c r="W1324" s="131">
        <v>0</v>
      </c>
      <c r="X1324" s="131">
        <v>0</v>
      </c>
      <c r="Y1324" s="131">
        <v>0</v>
      </c>
      <c r="Z1324" s="131">
        <v>0</v>
      </c>
      <c r="AA1324" s="131">
        <v>0</v>
      </c>
      <c r="AB1324" s="131">
        <v>0</v>
      </c>
      <c r="AC1324" s="131">
        <v>0</v>
      </c>
      <c r="AD1324" s="131">
        <v>0</v>
      </c>
      <c r="AE1324" s="131">
        <v>0</v>
      </c>
      <c r="AF1324" s="131">
        <v>0</v>
      </c>
      <c r="AG1324" s="131">
        <v>0</v>
      </c>
      <c r="AH1324" s="43">
        <v>0</v>
      </c>
    </row>
    <row r="1325" spans="4:34">
      <c r="D1325" s="62">
        <v>2013</v>
      </c>
      <c r="E1325" s="62">
        <v>9</v>
      </c>
      <c r="F1325" s="62">
        <v>2014</v>
      </c>
      <c r="G1325" s="62">
        <v>2014</v>
      </c>
      <c r="H1325" s="131">
        <v>0</v>
      </c>
      <c r="I1325" s="131">
        <v>0</v>
      </c>
      <c r="J1325" s="131">
        <v>0</v>
      </c>
      <c r="K1325" s="131">
        <v>0</v>
      </c>
      <c r="L1325" s="131">
        <v>0</v>
      </c>
      <c r="M1325" s="131">
        <v>0</v>
      </c>
      <c r="N1325" s="131">
        <v>0</v>
      </c>
      <c r="O1325" s="131">
        <v>0</v>
      </c>
      <c r="P1325" s="131">
        <v>0</v>
      </c>
      <c r="Q1325" s="131">
        <v>0</v>
      </c>
      <c r="R1325" s="131">
        <v>0</v>
      </c>
      <c r="S1325" s="131">
        <v>0</v>
      </c>
      <c r="T1325" s="131">
        <v>0</v>
      </c>
      <c r="U1325" s="131">
        <v>0</v>
      </c>
      <c r="V1325" s="131">
        <v>0</v>
      </c>
      <c r="W1325" s="131">
        <v>0</v>
      </c>
      <c r="X1325" s="131">
        <v>0</v>
      </c>
      <c r="Y1325" s="131">
        <v>0</v>
      </c>
      <c r="Z1325" s="131">
        <v>0</v>
      </c>
      <c r="AA1325" s="131">
        <v>0</v>
      </c>
      <c r="AB1325" s="131">
        <v>0</v>
      </c>
      <c r="AC1325" s="131">
        <v>0</v>
      </c>
      <c r="AD1325" s="131">
        <v>0</v>
      </c>
      <c r="AE1325" s="131">
        <v>0</v>
      </c>
      <c r="AF1325" s="131">
        <v>0</v>
      </c>
      <c r="AG1325" s="131">
        <v>0</v>
      </c>
      <c r="AH1325" s="43">
        <v>0</v>
      </c>
    </row>
    <row r="1326" spans="4:34">
      <c r="D1326" s="62">
        <v>2013</v>
      </c>
      <c r="E1326" s="62">
        <v>10</v>
      </c>
      <c r="F1326" s="62">
        <v>2014</v>
      </c>
      <c r="G1326" s="62">
        <v>2014</v>
      </c>
      <c r="H1326" s="131">
        <v>0</v>
      </c>
      <c r="I1326" s="131">
        <v>0</v>
      </c>
      <c r="J1326" s="131">
        <v>0</v>
      </c>
      <c r="K1326" s="131">
        <v>0</v>
      </c>
      <c r="L1326" s="131">
        <v>0</v>
      </c>
      <c r="M1326" s="131">
        <v>0</v>
      </c>
      <c r="N1326" s="131">
        <v>0</v>
      </c>
      <c r="O1326" s="131">
        <v>0</v>
      </c>
      <c r="P1326" s="131">
        <v>0</v>
      </c>
      <c r="Q1326" s="131">
        <v>0</v>
      </c>
      <c r="R1326" s="131">
        <v>0</v>
      </c>
      <c r="S1326" s="131">
        <v>0</v>
      </c>
      <c r="T1326" s="131">
        <v>0</v>
      </c>
      <c r="U1326" s="131">
        <v>0</v>
      </c>
      <c r="V1326" s="131">
        <v>0</v>
      </c>
      <c r="W1326" s="131">
        <v>0</v>
      </c>
      <c r="X1326" s="131">
        <v>0</v>
      </c>
      <c r="Y1326" s="131">
        <v>0</v>
      </c>
      <c r="Z1326" s="131">
        <v>0</v>
      </c>
      <c r="AA1326" s="131">
        <v>0</v>
      </c>
      <c r="AB1326" s="131">
        <v>0</v>
      </c>
      <c r="AC1326" s="131">
        <v>0</v>
      </c>
      <c r="AD1326" s="131">
        <v>0</v>
      </c>
      <c r="AE1326" s="131">
        <v>0</v>
      </c>
      <c r="AF1326" s="131">
        <v>0</v>
      </c>
      <c r="AG1326" s="131">
        <v>0</v>
      </c>
      <c r="AH1326" s="43">
        <v>0</v>
      </c>
    </row>
    <row r="1327" spans="4:34">
      <c r="D1327" s="62">
        <v>2013</v>
      </c>
      <c r="E1327" s="62">
        <v>11</v>
      </c>
      <c r="F1327" s="62">
        <v>2014</v>
      </c>
      <c r="G1327" s="62">
        <v>2014</v>
      </c>
      <c r="H1327" s="131">
        <v>0</v>
      </c>
      <c r="I1327" s="131">
        <v>0</v>
      </c>
      <c r="J1327" s="131">
        <v>0</v>
      </c>
      <c r="K1327" s="131">
        <v>0</v>
      </c>
      <c r="L1327" s="131">
        <v>0</v>
      </c>
      <c r="M1327" s="131">
        <v>0</v>
      </c>
      <c r="N1327" s="131">
        <v>0</v>
      </c>
      <c r="O1327" s="131">
        <v>0</v>
      </c>
      <c r="P1327" s="131">
        <v>0</v>
      </c>
      <c r="Q1327" s="131">
        <v>0</v>
      </c>
      <c r="R1327" s="131">
        <v>0</v>
      </c>
      <c r="S1327" s="131">
        <v>0</v>
      </c>
      <c r="T1327" s="131">
        <v>0</v>
      </c>
      <c r="U1327" s="131">
        <v>0</v>
      </c>
      <c r="V1327" s="131">
        <v>0</v>
      </c>
      <c r="W1327" s="131">
        <v>0</v>
      </c>
      <c r="X1327" s="131">
        <v>0</v>
      </c>
      <c r="Y1327" s="131">
        <v>0</v>
      </c>
      <c r="Z1327" s="131">
        <v>0</v>
      </c>
      <c r="AA1327" s="131">
        <v>0</v>
      </c>
      <c r="AB1327" s="131">
        <v>0</v>
      </c>
      <c r="AC1327" s="131">
        <v>0</v>
      </c>
      <c r="AD1327" s="131">
        <v>0</v>
      </c>
      <c r="AE1327" s="131">
        <v>0</v>
      </c>
      <c r="AF1327" s="131">
        <v>0</v>
      </c>
      <c r="AG1327" s="131">
        <v>0</v>
      </c>
      <c r="AH1327" s="43">
        <v>0</v>
      </c>
    </row>
    <row r="1328" spans="4:34">
      <c r="D1328" s="62">
        <v>2013</v>
      </c>
      <c r="E1328" s="62">
        <v>12</v>
      </c>
      <c r="F1328" s="62">
        <v>2014</v>
      </c>
      <c r="G1328" s="62">
        <v>2014</v>
      </c>
      <c r="H1328" s="131">
        <v>0</v>
      </c>
      <c r="I1328" s="131">
        <v>0</v>
      </c>
      <c r="J1328" s="131">
        <v>0</v>
      </c>
      <c r="K1328" s="131">
        <v>0</v>
      </c>
      <c r="L1328" s="131">
        <v>0</v>
      </c>
      <c r="M1328" s="131">
        <v>0</v>
      </c>
      <c r="N1328" s="131">
        <v>0</v>
      </c>
      <c r="O1328" s="131">
        <v>0</v>
      </c>
      <c r="P1328" s="131">
        <v>0</v>
      </c>
      <c r="Q1328" s="131">
        <v>0</v>
      </c>
      <c r="R1328" s="131">
        <v>0</v>
      </c>
      <c r="S1328" s="131">
        <v>0</v>
      </c>
      <c r="T1328" s="131">
        <v>0</v>
      </c>
      <c r="U1328" s="131">
        <v>0</v>
      </c>
      <c r="V1328" s="131">
        <v>0</v>
      </c>
      <c r="W1328" s="131">
        <v>0</v>
      </c>
      <c r="X1328" s="131">
        <v>0</v>
      </c>
      <c r="Y1328" s="131">
        <v>0</v>
      </c>
      <c r="Z1328" s="131">
        <v>0</v>
      </c>
      <c r="AA1328" s="131">
        <v>0</v>
      </c>
      <c r="AB1328" s="131">
        <v>0</v>
      </c>
      <c r="AC1328" s="131">
        <v>0</v>
      </c>
      <c r="AD1328" s="131">
        <v>0</v>
      </c>
      <c r="AE1328" s="131">
        <v>0</v>
      </c>
      <c r="AF1328" s="131">
        <v>0</v>
      </c>
      <c r="AG1328" s="131">
        <v>0</v>
      </c>
      <c r="AH1328" s="43">
        <v>0</v>
      </c>
    </row>
    <row r="1329" spans="4:34">
      <c r="D1329" s="62">
        <v>2014</v>
      </c>
      <c r="E1329" s="62">
        <v>1</v>
      </c>
      <c r="F1329" s="62">
        <v>2014</v>
      </c>
      <c r="G1329" s="62">
        <v>2014</v>
      </c>
      <c r="H1329" s="131">
        <v>0</v>
      </c>
      <c r="I1329" s="131">
        <v>0</v>
      </c>
      <c r="J1329" s="131">
        <v>0</v>
      </c>
      <c r="K1329" s="131">
        <v>0</v>
      </c>
      <c r="L1329" s="131">
        <v>0</v>
      </c>
      <c r="M1329" s="131">
        <v>0</v>
      </c>
      <c r="N1329" s="131">
        <v>0</v>
      </c>
      <c r="O1329" s="131">
        <v>0</v>
      </c>
      <c r="P1329" s="131">
        <v>0</v>
      </c>
      <c r="Q1329" s="131">
        <v>0</v>
      </c>
      <c r="R1329" s="131">
        <v>0</v>
      </c>
      <c r="S1329" s="131">
        <v>0</v>
      </c>
      <c r="T1329" s="131">
        <v>0</v>
      </c>
      <c r="U1329" s="131">
        <v>0</v>
      </c>
      <c r="V1329" s="131">
        <v>0</v>
      </c>
      <c r="W1329" s="131">
        <v>0</v>
      </c>
      <c r="X1329" s="131">
        <v>0</v>
      </c>
      <c r="Y1329" s="131">
        <v>0</v>
      </c>
      <c r="Z1329" s="131">
        <v>0</v>
      </c>
      <c r="AA1329" s="131">
        <v>0</v>
      </c>
      <c r="AB1329" s="131">
        <v>0</v>
      </c>
      <c r="AC1329" s="131">
        <v>0</v>
      </c>
      <c r="AD1329" s="131">
        <v>0</v>
      </c>
      <c r="AE1329" s="131">
        <v>0</v>
      </c>
      <c r="AF1329" s="131">
        <v>0</v>
      </c>
      <c r="AG1329" s="131">
        <v>0</v>
      </c>
      <c r="AH1329" s="43">
        <v>0</v>
      </c>
    </row>
    <row r="1330" spans="4:34">
      <c r="D1330" s="62">
        <v>2014</v>
      </c>
      <c r="E1330" s="62">
        <v>2</v>
      </c>
      <c r="F1330" s="62">
        <v>2014</v>
      </c>
      <c r="G1330" s="62">
        <v>2014</v>
      </c>
      <c r="H1330" s="131">
        <v>0</v>
      </c>
      <c r="I1330" s="131">
        <v>0</v>
      </c>
      <c r="J1330" s="131">
        <v>0</v>
      </c>
      <c r="K1330" s="131">
        <v>0</v>
      </c>
      <c r="L1330" s="131">
        <v>0</v>
      </c>
      <c r="M1330" s="131">
        <v>0</v>
      </c>
      <c r="N1330" s="131">
        <v>0</v>
      </c>
      <c r="O1330" s="131">
        <v>0</v>
      </c>
      <c r="P1330" s="131">
        <v>0</v>
      </c>
      <c r="Q1330" s="131">
        <v>0</v>
      </c>
      <c r="R1330" s="131">
        <v>0</v>
      </c>
      <c r="S1330" s="131">
        <v>0</v>
      </c>
      <c r="T1330" s="131">
        <v>0</v>
      </c>
      <c r="U1330" s="131">
        <v>0</v>
      </c>
      <c r="V1330" s="131">
        <v>0</v>
      </c>
      <c r="W1330" s="131">
        <v>0</v>
      </c>
      <c r="X1330" s="131">
        <v>0</v>
      </c>
      <c r="Y1330" s="131">
        <v>0</v>
      </c>
      <c r="Z1330" s="131">
        <v>0</v>
      </c>
      <c r="AA1330" s="131">
        <v>0</v>
      </c>
      <c r="AB1330" s="131">
        <v>0</v>
      </c>
      <c r="AC1330" s="131">
        <v>0</v>
      </c>
      <c r="AD1330" s="131">
        <v>0</v>
      </c>
      <c r="AE1330" s="131">
        <v>0</v>
      </c>
      <c r="AF1330" s="131">
        <v>0</v>
      </c>
      <c r="AG1330" s="131">
        <v>0</v>
      </c>
      <c r="AH1330" s="43">
        <v>0</v>
      </c>
    </row>
    <row r="1331" spans="4:34">
      <c r="D1331" s="62">
        <v>2014</v>
      </c>
      <c r="E1331" s="62">
        <v>3</v>
      </c>
      <c r="F1331" s="62">
        <v>2014</v>
      </c>
      <c r="G1331" s="62">
        <v>2014</v>
      </c>
      <c r="H1331" s="131">
        <v>0</v>
      </c>
      <c r="I1331" s="131">
        <v>0</v>
      </c>
      <c r="J1331" s="131">
        <v>0</v>
      </c>
      <c r="K1331" s="131">
        <v>0</v>
      </c>
      <c r="L1331" s="131">
        <v>0</v>
      </c>
      <c r="M1331" s="131">
        <v>0</v>
      </c>
      <c r="N1331" s="131">
        <v>0</v>
      </c>
      <c r="O1331" s="131">
        <v>0</v>
      </c>
      <c r="P1331" s="131">
        <v>0</v>
      </c>
      <c r="Q1331" s="131">
        <v>0</v>
      </c>
      <c r="R1331" s="131">
        <v>0</v>
      </c>
      <c r="S1331" s="131">
        <v>0</v>
      </c>
      <c r="T1331" s="131">
        <v>0</v>
      </c>
      <c r="U1331" s="131">
        <v>0</v>
      </c>
      <c r="V1331" s="131">
        <v>0</v>
      </c>
      <c r="W1331" s="131">
        <v>0</v>
      </c>
      <c r="X1331" s="131">
        <v>0</v>
      </c>
      <c r="Y1331" s="131">
        <v>0</v>
      </c>
      <c r="Z1331" s="131">
        <v>0</v>
      </c>
      <c r="AA1331" s="131">
        <v>0</v>
      </c>
      <c r="AB1331" s="131">
        <v>0</v>
      </c>
      <c r="AC1331" s="131">
        <v>0</v>
      </c>
      <c r="AD1331" s="131">
        <v>0</v>
      </c>
      <c r="AE1331" s="131">
        <v>0</v>
      </c>
      <c r="AF1331" s="131">
        <v>0</v>
      </c>
      <c r="AG1331" s="131">
        <v>0</v>
      </c>
      <c r="AH1331" s="43">
        <v>0</v>
      </c>
    </row>
    <row r="1332" spans="4:34">
      <c r="D1332" s="62">
        <v>2014</v>
      </c>
      <c r="E1332" s="62">
        <v>4</v>
      </c>
      <c r="F1332" s="62">
        <v>2014</v>
      </c>
      <c r="G1332" s="62">
        <v>2014</v>
      </c>
      <c r="H1332" s="131">
        <v>0</v>
      </c>
      <c r="I1332" s="131">
        <v>0</v>
      </c>
      <c r="J1332" s="131">
        <v>0</v>
      </c>
      <c r="K1332" s="131">
        <v>0</v>
      </c>
      <c r="L1332" s="131">
        <v>0</v>
      </c>
      <c r="M1332" s="131">
        <v>0</v>
      </c>
      <c r="N1332" s="131">
        <v>0</v>
      </c>
      <c r="O1332" s="131">
        <v>0</v>
      </c>
      <c r="P1332" s="131">
        <v>0</v>
      </c>
      <c r="Q1332" s="131">
        <v>0</v>
      </c>
      <c r="R1332" s="131">
        <v>0</v>
      </c>
      <c r="S1332" s="131">
        <v>0</v>
      </c>
      <c r="T1332" s="131">
        <v>0</v>
      </c>
      <c r="U1332" s="131">
        <v>0</v>
      </c>
      <c r="V1332" s="131">
        <v>0</v>
      </c>
      <c r="W1332" s="131">
        <v>0</v>
      </c>
      <c r="X1332" s="131">
        <v>0</v>
      </c>
      <c r="Y1332" s="131">
        <v>0</v>
      </c>
      <c r="Z1332" s="131">
        <v>0</v>
      </c>
      <c r="AA1332" s="131">
        <v>0</v>
      </c>
      <c r="AB1332" s="131">
        <v>0</v>
      </c>
      <c r="AC1332" s="131">
        <v>0</v>
      </c>
      <c r="AD1332" s="131">
        <v>0</v>
      </c>
      <c r="AE1332" s="131">
        <v>0</v>
      </c>
      <c r="AF1332" s="131">
        <v>0</v>
      </c>
      <c r="AG1332" s="131">
        <v>0</v>
      </c>
      <c r="AH1332" s="43">
        <v>0</v>
      </c>
    </row>
    <row r="1333" spans="4:34">
      <c r="D1333" s="62">
        <v>2014</v>
      </c>
      <c r="E1333" s="62">
        <v>5</v>
      </c>
      <c r="F1333" s="62">
        <v>2014</v>
      </c>
      <c r="G1333" s="62">
        <v>2015</v>
      </c>
      <c r="H1333" s="131">
        <v>0</v>
      </c>
      <c r="I1333" s="131">
        <v>0</v>
      </c>
      <c r="J1333" s="131">
        <v>0</v>
      </c>
      <c r="K1333" s="131">
        <v>0</v>
      </c>
      <c r="L1333" s="131">
        <v>0</v>
      </c>
      <c r="M1333" s="131">
        <v>0</v>
      </c>
      <c r="N1333" s="131">
        <v>0</v>
      </c>
      <c r="O1333" s="131">
        <v>0</v>
      </c>
      <c r="P1333" s="131">
        <v>0</v>
      </c>
      <c r="Q1333" s="131">
        <v>0</v>
      </c>
      <c r="R1333" s="131">
        <v>0</v>
      </c>
      <c r="S1333" s="131">
        <v>0</v>
      </c>
      <c r="T1333" s="131">
        <v>0</v>
      </c>
      <c r="U1333" s="131">
        <v>0</v>
      </c>
      <c r="V1333" s="131">
        <v>0</v>
      </c>
      <c r="W1333" s="131">
        <v>0</v>
      </c>
      <c r="X1333" s="131">
        <v>0</v>
      </c>
      <c r="Y1333" s="131">
        <v>0</v>
      </c>
      <c r="Z1333" s="131">
        <v>0</v>
      </c>
      <c r="AA1333" s="131">
        <v>0</v>
      </c>
      <c r="AB1333" s="131">
        <v>0</v>
      </c>
      <c r="AC1333" s="131">
        <v>0</v>
      </c>
      <c r="AD1333" s="131">
        <v>0</v>
      </c>
      <c r="AE1333" s="131">
        <v>0</v>
      </c>
      <c r="AF1333" s="131">
        <v>0</v>
      </c>
      <c r="AG1333" s="131">
        <v>0</v>
      </c>
      <c r="AH1333" s="43">
        <v>0</v>
      </c>
    </row>
    <row r="1334" spans="4:34">
      <c r="D1334" s="62">
        <v>2014</v>
      </c>
      <c r="E1334" s="62">
        <v>6</v>
      </c>
      <c r="F1334" s="62">
        <v>2014</v>
      </c>
      <c r="G1334" s="62">
        <v>2015</v>
      </c>
      <c r="H1334" s="131">
        <v>0</v>
      </c>
      <c r="I1334" s="131">
        <v>0</v>
      </c>
      <c r="J1334" s="131">
        <v>0</v>
      </c>
      <c r="K1334" s="131">
        <v>0</v>
      </c>
      <c r="L1334" s="131">
        <v>0</v>
      </c>
      <c r="M1334" s="131">
        <v>0</v>
      </c>
      <c r="N1334" s="131">
        <v>0</v>
      </c>
      <c r="O1334" s="131">
        <v>0</v>
      </c>
      <c r="P1334" s="131">
        <v>0</v>
      </c>
      <c r="Q1334" s="131">
        <v>0</v>
      </c>
      <c r="R1334" s="131">
        <v>0</v>
      </c>
      <c r="S1334" s="131">
        <v>0</v>
      </c>
      <c r="T1334" s="131">
        <v>0</v>
      </c>
      <c r="U1334" s="131">
        <v>0</v>
      </c>
      <c r="V1334" s="131">
        <v>0</v>
      </c>
      <c r="W1334" s="131">
        <v>0</v>
      </c>
      <c r="X1334" s="131">
        <v>0</v>
      </c>
      <c r="Y1334" s="131">
        <v>0</v>
      </c>
      <c r="Z1334" s="131">
        <v>0</v>
      </c>
      <c r="AA1334" s="131">
        <v>0</v>
      </c>
      <c r="AB1334" s="131">
        <v>0</v>
      </c>
      <c r="AC1334" s="131">
        <v>0</v>
      </c>
      <c r="AD1334" s="131">
        <v>0</v>
      </c>
      <c r="AE1334" s="131">
        <v>0</v>
      </c>
      <c r="AF1334" s="131">
        <v>0</v>
      </c>
      <c r="AG1334" s="131">
        <v>0</v>
      </c>
      <c r="AH1334" s="43">
        <v>0</v>
      </c>
    </row>
    <row r="1335" spans="4:34">
      <c r="D1335" s="62">
        <v>2014</v>
      </c>
      <c r="E1335" s="62">
        <v>7</v>
      </c>
      <c r="F1335" s="62">
        <v>2015</v>
      </c>
      <c r="G1335" s="62">
        <v>2015</v>
      </c>
      <c r="H1335" s="131">
        <v>0</v>
      </c>
      <c r="I1335" s="131">
        <v>0</v>
      </c>
      <c r="J1335" s="131">
        <v>0</v>
      </c>
      <c r="K1335" s="131">
        <v>0</v>
      </c>
      <c r="L1335" s="131">
        <v>0</v>
      </c>
      <c r="M1335" s="131">
        <v>0</v>
      </c>
      <c r="N1335" s="131">
        <v>0</v>
      </c>
      <c r="O1335" s="131">
        <v>0</v>
      </c>
      <c r="P1335" s="131">
        <v>0</v>
      </c>
      <c r="Q1335" s="131">
        <v>0</v>
      </c>
      <c r="R1335" s="131">
        <v>0</v>
      </c>
      <c r="S1335" s="131">
        <v>0</v>
      </c>
      <c r="T1335" s="131">
        <v>0</v>
      </c>
      <c r="U1335" s="131">
        <v>0</v>
      </c>
      <c r="V1335" s="131">
        <v>0</v>
      </c>
      <c r="W1335" s="131">
        <v>0</v>
      </c>
      <c r="X1335" s="131">
        <v>0</v>
      </c>
      <c r="Y1335" s="131">
        <v>0</v>
      </c>
      <c r="Z1335" s="131">
        <v>0</v>
      </c>
      <c r="AA1335" s="131">
        <v>0</v>
      </c>
      <c r="AB1335" s="131">
        <v>0</v>
      </c>
      <c r="AC1335" s="131">
        <v>0</v>
      </c>
      <c r="AD1335" s="131">
        <v>0</v>
      </c>
      <c r="AE1335" s="131">
        <v>0</v>
      </c>
      <c r="AF1335" s="131">
        <v>0</v>
      </c>
      <c r="AG1335" s="131">
        <v>0</v>
      </c>
      <c r="AH1335" s="43">
        <v>0</v>
      </c>
    </row>
    <row r="1336" spans="4:34">
      <c r="D1336" s="62">
        <v>2014</v>
      </c>
      <c r="E1336" s="62">
        <v>8</v>
      </c>
      <c r="F1336" s="62">
        <v>2015</v>
      </c>
      <c r="G1336" s="62">
        <v>2015</v>
      </c>
      <c r="H1336" s="131">
        <v>0</v>
      </c>
      <c r="I1336" s="131">
        <v>0</v>
      </c>
      <c r="J1336" s="131">
        <v>0</v>
      </c>
      <c r="K1336" s="131">
        <v>0</v>
      </c>
      <c r="L1336" s="131">
        <v>0</v>
      </c>
      <c r="M1336" s="131">
        <v>0</v>
      </c>
      <c r="N1336" s="131">
        <v>0</v>
      </c>
      <c r="O1336" s="131">
        <v>0</v>
      </c>
      <c r="P1336" s="131">
        <v>0</v>
      </c>
      <c r="Q1336" s="131">
        <v>0</v>
      </c>
      <c r="R1336" s="131">
        <v>0</v>
      </c>
      <c r="S1336" s="131">
        <v>0</v>
      </c>
      <c r="T1336" s="131">
        <v>0</v>
      </c>
      <c r="U1336" s="131">
        <v>0</v>
      </c>
      <c r="V1336" s="131">
        <v>0</v>
      </c>
      <c r="W1336" s="131">
        <v>0</v>
      </c>
      <c r="X1336" s="131">
        <v>0</v>
      </c>
      <c r="Y1336" s="131">
        <v>0</v>
      </c>
      <c r="Z1336" s="131">
        <v>0</v>
      </c>
      <c r="AA1336" s="131">
        <v>0</v>
      </c>
      <c r="AB1336" s="131">
        <v>0</v>
      </c>
      <c r="AC1336" s="131">
        <v>0</v>
      </c>
      <c r="AD1336" s="131">
        <v>0</v>
      </c>
      <c r="AE1336" s="131">
        <v>0</v>
      </c>
      <c r="AF1336" s="131">
        <v>0</v>
      </c>
      <c r="AG1336" s="131">
        <v>0</v>
      </c>
      <c r="AH1336" s="43">
        <v>0</v>
      </c>
    </row>
    <row r="1337" spans="4:34">
      <c r="D1337" s="62">
        <v>2014</v>
      </c>
      <c r="E1337" s="62">
        <v>9</v>
      </c>
      <c r="F1337" s="62">
        <v>2015</v>
      </c>
      <c r="G1337" s="62">
        <v>2015</v>
      </c>
      <c r="H1337" s="131">
        <v>0</v>
      </c>
      <c r="I1337" s="131">
        <v>0</v>
      </c>
      <c r="J1337" s="131">
        <v>0</v>
      </c>
      <c r="K1337" s="131">
        <v>0</v>
      </c>
      <c r="L1337" s="131">
        <v>0</v>
      </c>
      <c r="M1337" s="131">
        <v>0</v>
      </c>
      <c r="N1337" s="131">
        <v>0</v>
      </c>
      <c r="O1337" s="131">
        <v>0</v>
      </c>
      <c r="P1337" s="131">
        <v>0</v>
      </c>
      <c r="Q1337" s="131">
        <v>0</v>
      </c>
      <c r="R1337" s="131">
        <v>0</v>
      </c>
      <c r="S1337" s="131">
        <v>0</v>
      </c>
      <c r="T1337" s="131">
        <v>0</v>
      </c>
      <c r="U1337" s="131">
        <v>0</v>
      </c>
      <c r="V1337" s="131">
        <v>0</v>
      </c>
      <c r="W1337" s="131">
        <v>0</v>
      </c>
      <c r="X1337" s="131">
        <v>0</v>
      </c>
      <c r="Y1337" s="131">
        <v>0</v>
      </c>
      <c r="Z1337" s="131">
        <v>0</v>
      </c>
      <c r="AA1337" s="131">
        <v>0</v>
      </c>
      <c r="AB1337" s="131">
        <v>0</v>
      </c>
      <c r="AC1337" s="131">
        <v>0</v>
      </c>
      <c r="AD1337" s="131">
        <v>0</v>
      </c>
      <c r="AE1337" s="131">
        <v>0</v>
      </c>
      <c r="AF1337" s="131">
        <v>0</v>
      </c>
      <c r="AG1337" s="131">
        <v>0</v>
      </c>
      <c r="AH1337" s="43">
        <v>0</v>
      </c>
    </row>
    <row r="1338" spans="4:34">
      <c r="D1338" s="62">
        <v>2014</v>
      </c>
      <c r="E1338" s="62">
        <v>10</v>
      </c>
      <c r="F1338" s="62">
        <v>2015</v>
      </c>
      <c r="G1338" s="62">
        <v>2015</v>
      </c>
      <c r="H1338" s="131">
        <v>0</v>
      </c>
      <c r="I1338" s="131">
        <v>0</v>
      </c>
      <c r="J1338" s="131">
        <v>0</v>
      </c>
      <c r="K1338" s="131">
        <v>0</v>
      </c>
      <c r="L1338" s="131">
        <v>0</v>
      </c>
      <c r="M1338" s="131">
        <v>0</v>
      </c>
      <c r="N1338" s="131">
        <v>0</v>
      </c>
      <c r="O1338" s="131">
        <v>0</v>
      </c>
      <c r="P1338" s="131">
        <v>0</v>
      </c>
      <c r="Q1338" s="131">
        <v>0</v>
      </c>
      <c r="R1338" s="131">
        <v>0</v>
      </c>
      <c r="S1338" s="131">
        <v>0</v>
      </c>
      <c r="T1338" s="131">
        <v>0</v>
      </c>
      <c r="U1338" s="131">
        <v>0</v>
      </c>
      <c r="V1338" s="131">
        <v>0</v>
      </c>
      <c r="W1338" s="131">
        <v>0</v>
      </c>
      <c r="X1338" s="131">
        <v>0</v>
      </c>
      <c r="Y1338" s="131">
        <v>0</v>
      </c>
      <c r="Z1338" s="131">
        <v>0</v>
      </c>
      <c r="AA1338" s="131">
        <v>0</v>
      </c>
      <c r="AB1338" s="131">
        <v>0</v>
      </c>
      <c r="AC1338" s="131">
        <v>0</v>
      </c>
      <c r="AD1338" s="131">
        <v>0</v>
      </c>
      <c r="AE1338" s="131">
        <v>0</v>
      </c>
      <c r="AF1338" s="131">
        <v>0</v>
      </c>
      <c r="AG1338" s="131">
        <v>0</v>
      </c>
      <c r="AH1338" s="43">
        <v>0</v>
      </c>
    </row>
    <row r="1339" spans="4:34">
      <c r="D1339" s="62">
        <v>2014</v>
      </c>
      <c r="E1339" s="62">
        <v>11</v>
      </c>
      <c r="F1339" s="62">
        <v>2015</v>
      </c>
      <c r="G1339" s="62">
        <v>2015</v>
      </c>
      <c r="H1339" s="131">
        <v>0</v>
      </c>
      <c r="I1339" s="131">
        <v>0</v>
      </c>
      <c r="J1339" s="131">
        <v>0</v>
      </c>
      <c r="K1339" s="131">
        <v>0</v>
      </c>
      <c r="L1339" s="131">
        <v>0</v>
      </c>
      <c r="M1339" s="131">
        <v>0</v>
      </c>
      <c r="N1339" s="131">
        <v>0</v>
      </c>
      <c r="O1339" s="131">
        <v>0</v>
      </c>
      <c r="P1339" s="131">
        <v>0</v>
      </c>
      <c r="Q1339" s="131">
        <v>0</v>
      </c>
      <c r="R1339" s="131">
        <v>0</v>
      </c>
      <c r="S1339" s="131">
        <v>0</v>
      </c>
      <c r="T1339" s="131">
        <v>0</v>
      </c>
      <c r="U1339" s="131">
        <v>0</v>
      </c>
      <c r="V1339" s="131">
        <v>0</v>
      </c>
      <c r="W1339" s="131">
        <v>0</v>
      </c>
      <c r="X1339" s="131">
        <v>0</v>
      </c>
      <c r="Y1339" s="131">
        <v>0</v>
      </c>
      <c r="Z1339" s="131">
        <v>0</v>
      </c>
      <c r="AA1339" s="131">
        <v>0</v>
      </c>
      <c r="AB1339" s="131">
        <v>0</v>
      </c>
      <c r="AC1339" s="131">
        <v>0</v>
      </c>
      <c r="AD1339" s="131">
        <v>0</v>
      </c>
      <c r="AE1339" s="131">
        <v>0</v>
      </c>
      <c r="AF1339" s="131">
        <v>0</v>
      </c>
      <c r="AG1339" s="131">
        <v>0</v>
      </c>
      <c r="AH1339" s="43">
        <v>0</v>
      </c>
    </row>
    <row r="1340" spans="4:34">
      <c r="D1340" s="62">
        <v>2014</v>
      </c>
      <c r="E1340" s="62">
        <v>12</v>
      </c>
      <c r="F1340" s="62">
        <v>2015</v>
      </c>
      <c r="G1340" s="62">
        <v>2015</v>
      </c>
      <c r="H1340" s="131">
        <v>0</v>
      </c>
      <c r="I1340" s="131">
        <v>0</v>
      </c>
      <c r="J1340" s="131">
        <v>0</v>
      </c>
      <c r="K1340" s="131">
        <v>0</v>
      </c>
      <c r="L1340" s="131">
        <v>0</v>
      </c>
      <c r="M1340" s="131">
        <v>0</v>
      </c>
      <c r="N1340" s="131">
        <v>0</v>
      </c>
      <c r="O1340" s="131">
        <v>0</v>
      </c>
      <c r="P1340" s="131">
        <v>0</v>
      </c>
      <c r="Q1340" s="131">
        <v>0</v>
      </c>
      <c r="R1340" s="131">
        <v>0</v>
      </c>
      <c r="S1340" s="131">
        <v>0</v>
      </c>
      <c r="T1340" s="131">
        <v>0</v>
      </c>
      <c r="U1340" s="131">
        <v>0</v>
      </c>
      <c r="V1340" s="131">
        <v>0</v>
      </c>
      <c r="W1340" s="131">
        <v>0</v>
      </c>
      <c r="X1340" s="131">
        <v>0</v>
      </c>
      <c r="Y1340" s="131">
        <v>0</v>
      </c>
      <c r="Z1340" s="131">
        <v>0</v>
      </c>
      <c r="AA1340" s="131">
        <v>0</v>
      </c>
      <c r="AB1340" s="131">
        <v>0</v>
      </c>
      <c r="AC1340" s="131">
        <v>0</v>
      </c>
      <c r="AD1340" s="131">
        <v>0</v>
      </c>
      <c r="AE1340" s="131">
        <v>0</v>
      </c>
      <c r="AF1340" s="131">
        <v>0</v>
      </c>
      <c r="AG1340" s="131">
        <v>0</v>
      </c>
      <c r="AH1340" s="43">
        <v>0</v>
      </c>
    </row>
    <row r="1341" spans="4:34">
      <c r="D1341" s="62">
        <v>2015</v>
      </c>
      <c r="E1341" s="62">
        <v>1</v>
      </c>
      <c r="F1341" s="62">
        <v>2015</v>
      </c>
      <c r="G1341" s="62">
        <v>2015</v>
      </c>
      <c r="H1341" s="131">
        <v>0</v>
      </c>
      <c r="I1341" s="131">
        <v>0</v>
      </c>
      <c r="J1341" s="131">
        <v>0</v>
      </c>
      <c r="K1341" s="131">
        <v>0</v>
      </c>
      <c r="L1341" s="131">
        <v>0</v>
      </c>
      <c r="M1341" s="131">
        <v>0</v>
      </c>
      <c r="N1341" s="131">
        <v>0</v>
      </c>
      <c r="O1341" s="131">
        <v>0</v>
      </c>
      <c r="P1341" s="131">
        <v>0</v>
      </c>
      <c r="Q1341" s="131">
        <v>0</v>
      </c>
      <c r="R1341" s="131">
        <v>0</v>
      </c>
      <c r="S1341" s="131">
        <v>0</v>
      </c>
      <c r="T1341" s="131">
        <v>0</v>
      </c>
      <c r="U1341" s="131">
        <v>0</v>
      </c>
      <c r="V1341" s="131">
        <v>0</v>
      </c>
      <c r="W1341" s="131">
        <v>0</v>
      </c>
      <c r="X1341" s="131">
        <v>0</v>
      </c>
      <c r="Y1341" s="131">
        <v>0</v>
      </c>
      <c r="Z1341" s="131">
        <v>0</v>
      </c>
      <c r="AA1341" s="131">
        <v>0</v>
      </c>
      <c r="AB1341" s="131">
        <v>0</v>
      </c>
      <c r="AC1341" s="131">
        <v>0</v>
      </c>
      <c r="AD1341" s="131">
        <v>0</v>
      </c>
      <c r="AE1341" s="131">
        <v>0</v>
      </c>
      <c r="AF1341" s="131">
        <v>0</v>
      </c>
      <c r="AG1341" s="131">
        <v>0</v>
      </c>
      <c r="AH1341" s="43">
        <v>0</v>
      </c>
    </row>
    <row r="1342" spans="4:34">
      <c r="D1342" s="62">
        <v>2015</v>
      </c>
      <c r="E1342" s="62">
        <v>2</v>
      </c>
      <c r="F1342" s="62">
        <v>2015</v>
      </c>
      <c r="G1342" s="62">
        <v>2015</v>
      </c>
      <c r="H1342" s="131">
        <v>0</v>
      </c>
      <c r="I1342" s="131">
        <v>0</v>
      </c>
      <c r="J1342" s="131">
        <v>0</v>
      </c>
      <c r="K1342" s="131">
        <v>0</v>
      </c>
      <c r="L1342" s="131">
        <v>0</v>
      </c>
      <c r="M1342" s="131">
        <v>0</v>
      </c>
      <c r="N1342" s="131">
        <v>0</v>
      </c>
      <c r="O1342" s="131">
        <v>0</v>
      </c>
      <c r="P1342" s="131">
        <v>0</v>
      </c>
      <c r="Q1342" s="131">
        <v>0</v>
      </c>
      <c r="R1342" s="131">
        <v>0</v>
      </c>
      <c r="S1342" s="131">
        <v>0</v>
      </c>
      <c r="T1342" s="131">
        <v>0</v>
      </c>
      <c r="U1342" s="131">
        <v>0</v>
      </c>
      <c r="V1342" s="131">
        <v>0</v>
      </c>
      <c r="W1342" s="131">
        <v>0</v>
      </c>
      <c r="X1342" s="131">
        <v>0</v>
      </c>
      <c r="Y1342" s="131">
        <v>0</v>
      </c>
      <c r="Z1342" s="131">
        <v>0</v>
      </c>
      <c r="AA1342" s="131">
        <v>0</v>
      </c>
      <c r="AB1342" s="131">
        <v>0</v>
      </c>
      <c r="AC1342" s="131">
        <v>0</v>
      </c>
      <c r="AD1342" s="131">
        <v>0</v>
      </c>
      <c r="AE1342" s="131">
        <v>0</v>
      </c>
      <c r="AF1342" s="131">
        <v>0</v>
      </c>
      <c r="AG1342" s="131">
        <v>0</v>
      </c>
      <c r="AH1342" s="43">
        <v>0</v>
      </c>
    </row>
    <row r="1343" spans="4:34">
      <c r="D1343" s="62">
        <v>2015</v>
      </c>
      <c r="E1343" s="62">
        <v>3</v>
      </c>
      <c r="F1343" s="62">
        <v>2015</v>
      </c>
      <c r="G1343" s="62">
        <v>2015</v>
      </c>
      <c r="H1343" s="131">
        <v>0</v>
      </c>
      <c r="I1343" s="131">
        <v>0</v>
      </c>
      <c r="J1343" s="131">
        <v>0</v>
      </c>
      <c r="K1343" s="131">
        <v>0</v>
      </c>
      <c r="L1343" s="131">
        <v>0</v>
      </c>
      <c r="M1343" s="131">
        <v>0</v>
      </c>
      <c r="N1343" s="131">
        <v>0</v>
      </c>
      <c r="O1343" s="131">
        <v>0</v>
      </c>
      <c r="P1343" s="131">
        <v>0</v>
      </c>
      <c r="Q1343" s="131">
        <v>0</v>
      </c>
      <c r="R1343" s="131">
        <v>0</v>
      </c>
      <c r="S1343" s="131">
        <v>0</v>
      </c>
      <c r="T1343" s="131">
        <v>0</v>
      </c>
      <c r="U1343" s="131">
        <v>0</v>
      </c>
      <c r="V1343" s="131">
        <v>0</v>
      </c>
      <c r="W1343" s="131">
        <v>0</v>
      </c>
      <c r="X1343" s="131">
        <v>0</v>
      </c>
      <c r="Y1343" s="131">
        <v>0</v>
      </c>
      <c r="Z1343" s="131">
        <v>0</v>
      </c>
      <c r="AA1343" s="131">
        <v>0</v>
      </c>
      <c r="AB1343" s="131">
        <v>0</v>
      </c>
      <c r="AC1343" s="131">
        <v>0</v>
      </c>
      <c r="AD1343" s="131">
        <v>0</v>
      </c>
      <c r="AE1343" s="131">
        <v>0</v>
      </c>
      <c r="AF1343" s="131">
        <v>0</v>
      </c>
      <c r="AG1343" s="131">
        <v>0</v>
      </c>
      <c r="AH1343" s="43">
        <v>0</v>
      </c>
    </row>
    <row r="1344" spans="4:34">
      <c r="D1344" s="62">
        <v>2015</v>
      </c>
      <c r="E1344" s="62">
        <v>4</v>
      </c>
      <c r="F1344" s="62">
        <v>2015</v>
      </c>
      <c r="G1344" s="62">
        <v>2015</v>
      </c>
      <c r="H1344" s="131">
        <v>0</v>
      </c>
      <c r="I1344" s="131">
        <v>0</v>
      </c>
      <c r="J1344" s="131">
        <v>0</v>
      </c>
      <c r="K1344" s="131">
        <v>0</v>
      </c>
      <c r="L1344" s="131">
        <v>0</v>
      </c>
      <c r="M1344" s="131">
        <v>0</v>
      </c>
      <c r="N1344" s="131">
        <v>0</v>
      </c>
      <c r="O1344" s="131">
        <v>0</v>
      </c>
      <c r="P1344" s="131">
        <v>0</v>
      </c>
      <c r="Q1344" s="131">
        <v>0</v>
      </c>
      <c r="R1344" s="131">
        <v>0</v>
      </c>
      <c r="S1344" s="131">
        <v>0</v>
      </c>
      <c r="T1344" s="131">
        <v>0</v>
      </c>
      <c r="U1344" s="131">
        <v>0</v>
      </c>
      <c r="V1344" s="131">
        <v>0</v>
      </c>
      <c r="W1344" s="131">
        <v>0</v>
      </c>
      <c r="X1344" s="131">
        <v>0</v>
      </c>
      <c r="Y1344" s="131">
        <v>0</v>
      </c>
      <c r="Z1344" s="131">
        <v>0</v>
      </c>
      <c r="AA1344" s="131">
        <v>0</v>
      </c>
      <c r="AB1344" s="131">
        <v>0</v>
      </c>
      <c r="AC1344" s="131">
        <v>0</v>
      </c>
      <c r="AD1344" s="131">
        <v>0</v>
      </c>
      <c r="AE1344" s="131">
        <v>0</v>
      </c>
      <c r="AF1344" s="131">
        <v>0</v>
      </c>
      <c r="AG1344" s="131">
        <v>0</v>
      </c>
      <c r="AH1344" s="43">
        <v>0</v>
      </c>
    </row>
    <row r="1345" spans="4:34">
      <c r="D1345" s="62">
        <v>2015</v>
      </c>
      <c r="E1345" s="62">
        <v>5</v>
      </c>
      <c r="F1345" s="62">
        <v>2015</v>
      </c>
      <c r="G1345" s="62">
        <v>2016</v>
      </c>
      <c r="H1345" s="131">
        <v>0</v>
      </c>
      <c r="I1345" s="131">
        <v>0</v>
      </c>
      <c r="J1345" s="131">
        <v>0</v>
      </c>
      <c r="K1345" s="131">
        <v>0</v>
      </c>
      <c r="L1345" s="131">
        <v>0</v>
      </c>
      <c r="M1345" s="131">
        <v>0</v>
      </c>
      <c r="N1345" s="131">
        <v>0</v>
      </c>
      <c r="O1345" s="131">
        <v>0</v>
      </c>
      <c r="P1345" s="131">
        <v>0</v>
      </c>
      <c r="Q1345" s="131">
        <v>0</v>
      </c>
      <c r="R1345" s="131">
        <v>0</v>
      </c>
      <c r="S1345" s="131">
        <v>0</v>
      </c>
      <c r="T1345" s="131">
        <v>0</v>
      </c>
      <c r="U1345" s="131">
        <v>0</v>
      </c>
      <c r="V1345" s="131">
        <v>0</v>
      </c>
      <c r="W1345" s="131">
        <v>0</v>
      </c>
      <c r="X1345" s="131">
        <v>0</v>
      </c>
      <c r="Y1345" s="131">
        <v>0</v>
      </c>
      <c r="Z1345" s="131">
        <v>0</v>
      </c>
      <c r="AA1345" s="131">
        <v>0</v>
      </c>
      <c r="AB1345" s="131">
        <v>0</v>
      </c>
      <c r="AC1345" s="131">
        <v>0</v>
      </c>
      <c r="AD1345" s="131">
        <v>0</v>
      </c>
      <c r="AE1345" s="131">
        <v>0</v>
      </c>
      <c r="AF1345" s="131">
        <v>0</v>
      </c>
      <c r="AG1345" s="131">
        <v>0</v>
      </c>
      <c r="AH1345" s="43">
        <v>0</v>
      </c>
    </row>
    <row r="1346" spans="4:34">
      <c r="D1346" s="62">
        <v>2015</v>
      </c>
      <c r="E1346" s="62">
        <v>6</v>
      </c>
      <c r="F1346" s="62">
        <v>2015</v>
      </c>
      <c r="G1346" s="62">
        <v>2016</v>
      </c>
      <c r="H1346" s="131">
        <v>0</v>
      </c>
      <c r="I1346" s="131">
        <v>0</v>
      </c>
      <c r="J1346" s="131">
        <v>0</v>
      </c>
      <c r="K1346" s="131">
        <v>0</v>
      </c>
      <c r="L1346" s="131">
        <v>0</v>
      </c>
      <c r="M1346" s="131">
        <v>0</v>
      </c>
      <c r="N1346" s="131">
        <v>0</v>
      </c>
      <c r="O1346" s="131">
        <v>0</v>
      </c>
      <c r="P1346" s="131">
        <v>0</v>
      </c>
      <c r="Q1346" s="131">
        <v>0</v>
      </c>
      <c r="R1346" s="131">
        <v>0</v>
      </c>
      <c r="S1346" s="131">
        <v>0</v>
      </c>
      <c r="T1346" s="131">
        <v>0</v>
      </c>
      <c r="U1346" s="131">
        <v>0</v>
      </c>
      <c r="V1346" s="131">
        <v>0</v>
      </c>
      <c r="W1346" s="131">
        <v>0</v>
      </c>
      <c r="X1346" s="131">
        <v>0</v>
      </c>
      <c r="Y1346" s="131">
        <v>0</v>
      </c>
      <c r="Z1346" s="131">
        <v>0</v>
      </c>
      <c r="AA1346" s="131">
        <v>0</v>
      </c>
      <c r="AB1346" s="131">
        <v>0</v>
      </c>
      <c r="AC1346" s="131">
        <v>0</v>
      </c>
      <c r="AD1346" s="131">
        <v>0</v>
      </c>
      <c r="AE1346" s="131">
        <v>0</v>
      </c>
      <c r="AF1346" s="131">
        <v>0</v>
      </c>
      <c r="AG1346" s="131">
        <v>0</v>
      </c>
      <c r="AH1346" s="43">
        <v>0</v>
      </c>
    </row>
    <row r="1347" spans="4:34">
      <c r="D1347" s="62">
        <v>2015</v>
      </c>
      <c r="E1347" s="62">
        <v>7</v>
      </c>
      <c r="F1347" s="62">
        <v>2016</v>
      </c>
      <c r="G1347" s="62">
        <v>2016</v>
      </c>
      <c r="H1347" s="131">
        <v>0</v>
      </c>
      <c r="I1347" s="131">
        <v>0</v>
      </c>
      <c r="J1347" s="131">
        <v>0</v>
      </c>
      <c r="K1347" s="131">
        <v>0</v>
      </c>
      <c r="L1347" s="131">
        <v>0</v>
      </c>
      <c r="M1347" s="131">
        <v>0</v>
      </c>
      <c r="N1347" s="131">
        <v>0</v>
      </c>
      <c r="O1347" s="131">
        <v>0</v>
      </c>
      <c r="P1347" s="131">
        <v>0</v>
      </c>
      <c r="Q1347" s="131">
        <v>0</v>
      </c>
      <c r="R1347" s="131">
        <v>0</v>
      </c>
      <c r="S1347" s="131">
        <v>0</v>
      </c>
      <c r="T1347" s="131">
        <v>0</v>
      </c>
      <c r="U1347" s="131">
        <v>0</v>
      </c>
      <c r="V1347" s="131">
        <v>0</v>
      </c>
      <c r="W1347" s="131">
        <v>0</v>
      </c>
      <c r="X1347" s="131">
        <v>0</v>
      </c>
      <c r="Y1347" s="131">
        <v>0</v>
      </c>
      <c r="Z1347" s="131">
        <v>0</v>
      </c>
      <c r="AA1347" s="131">
        <v>0</v>
      </c>
      <c r="AB1347" s="131">
        <v>0</v>
      </c>
      <c r="AC1347" s="131">
        <v>0</v>
      </c>
      <c r="AD1347" s="131">
        <v>0</v>
      </c>
      <c r="AE1347" s="131">
        <v>0</v>
      </c>
      <c r="AF1347" s="131">
        <v>0</v>
      </c>
      <c r="AG1347" s="131">
        <v>0</v>
      </c>
      <c r="AH1347" s="43">
        <v>0</v>
      </c>
    </row>
    <row r="1348" spans="4:34">
      <c r="D1348" s="62">
        <v>2015</v>
      </c>
      <c r="E1348" s="62">
        <v>8</v>
      </c>
      <c r="F1348" s="62">
        <v>2016</v>
      </c>
      <c r="G1348" s="62">
        <v>2016</v>
      </c>
      <c r="H1348" s="131">
        <v>0</v>
      </c>
      <c r="I1348" s="131">
        <v>0</v>
      </c>
      <c r="J1348" s="131">
        <v>0</v>
      </c>
      <c r="K1348" s="131">
        <v>0</v>
      </c>
      <c r="L1348" s="131">
        <v>0</v>
      </c>
      <c r="M1348" s="131">
        <v>0</v>
      </c>
      <c r="N1348" s="131">
        <v>0</v>
      </c>
      <c r="O1348" s="131">
        <v>0</v>
      </c>
      <c r="P1348" s="131">
        <v>0</v>
      </c>
      <c r="Q1348" s="131">
        <v>0</v>
      </c>
      <c r="R1348" s="131">
        <v>0</v>
      </c>
      <c r="S1348" s="131">
        <v>0</v>
      </c>
      <c r="T1348" s="131">
        <v>0</v>
      </c>
      <c r="U1348" s="131">
        <v>0</v>
      </c>
      <c r="V1348" s="131">
        <v>0</v>
      </c>
      <c r="W1348" s="131">
        <v>0</v>
      </c>
      <c r="X1348" s="131">
        <v>0</v>
      </c>
      <c r="Y1348" s="131">
        <v>0</v>
      </c>
      <c r="Z1348" s="131">
        <v>0</v>
      </c>
      <c r="AA1348" s="131">
        <v>0</v>
      </c>
      <c r="AB1348" s="131">
        <v>0</v>
      </c>
      <c r="AC1348" s="131">
        <v>0</v>
      </c>
      <c r="AD1348" s="131">
        <v>0</v>
      </c>
      <c r="AE1348" s="131">
        <v>0</v>
      </c>
      <c r="AF1348" s="131">
        <v>0</v>
      </c>
      <c r="AG1348" s="131">
        <v>0</v>
      </c>
      <c r="AH1348" s="43">
        <v>0</v>
      </c>
    </row>
    <row r="1349" spans="4:34">
      <c r="D1349" s="62">
        <v>2015</v>
      </c>
      <c r="E1349" s="62">
        <v>9</v>
      </c>
      <c r="F1349" s="62">
        <v>2016</v>
      </c>
      <c r="G1349" s="62">
        <v>2016</v>
      </c>
      <c r="H1349" s="131">
        <v>0</v>
      </c>
      <c r="I1349" s="131">
        <v>0</v>
      </c>
      <c r="J1349" s="131">
        <v>0</v>
      </c>
      <c r="K1349" s="131">
        <v>0</v>
      </c>
      <c r="L1349" s="131">
        <v>0</v>
      </c>
      <c r="M1349" s="131">
        <v>0</v>
      </c>
      <c r="N1349" s="131">
        <v>0</v>
      </c>
      <c r="O1349" s="131">
        <v>0</v>
      </c>
      <c r="P1349" s="131">
        <v>0</v>
      </c>
      <c r="Q1349" s="131">
        <v>0</v>
      </c>
      <c r="R1349" s="131">
        <v>0</v>
      </c>
      <c r="S1349" s="131">
        <v>0</v>
      </c>
      <c r="T1349" s="131">
        <v>0</v>
      </c>
      <c r="U1349" s="131">
        <v>0</v>
      </c>
      <c r="V1349" s="131">
        <v>0</v>
      </c>
      <c r="W1349" s="131">
        <v>0</v>
      </c>
      <c r="X1349" s="131">
        <v>0</v>
      </c>
      <c r="Y1349" s="131">
        <v>0</v>
      </c>
      <c r="Z1349" s="131">
        <v>0</v>
      </c>
      <c r="AA1349" s="131">
        <v>0</v>
      </c>
      <c r="AB1349" s="131">
        <v>0</v>
      </c>
      <c r="AC1349" s="131">
        <v>0</v>
      </c>
      <c r="AD1349" s="131">
        <v>0</v>
      </c>
      <c r="AE1349" s="131">
        <v>0</v>
      </c>
      <c r="AF1349" s="131">
        <v>0</v>
      </c>
      <c r="AG1349" s="131">
        <v>0</v>
      </c>
      <c r="AH1349" s="43">
        <v>0</v>
      </c>
    </row>
    <row r="1350" spans="4:34">
      <c r="D1350" s="62">
        <v>2015</v>
      </c>
      <c r="E1350" s="62">
        <v>10</v>
      </c>
      <c r="F1350" s="62">
        <v>2016</v>
      </c>
      <c r="G1350" s="62">
        <v>2016</v>
      </c>
      <c r="H1350" s="131">
        <v>0</v>
      </c>
      <c r="I1350" s="131">
        <v>0</v>
      </c>
      <c r="J1350" s="131">
        <v>0</v>
      </c>
      <c r="K1350" s="131">
        <v>0</v>
      </c>
      <c r="L1350" s="131">
        <v>0</v>
      </c>
      <c r="M1350" s="131">
        <v>0</v>
      </c>
      <c r="N1350" s="131">
        <v>0</v>
      </c>
      <c r="O1350" s="131">
        <v>0</v>
      </c>
      <c r="P1350" s="131">
        <v>0</v>
      </c>
      <c r="Q1350" s="131">
        <v>0</v>
      </c>
      <c r="R1350" s="131">
        <v>0</v>
      </c>
      <c r="S1350" s="131">
        <v>0</v>
      </c>
      <c r="T1350" s="131">
        <v>0</v>
      </c>
      <c r="U1350" s="131">
        <v>0</v>
      </c>
      <c r="V1350" s="131">
        <v>0</v>
      </c>
      <c r="W1350" s="131">
        <v>0</v>
      </c>
      <c r="X1350" s="131">
        <v>0</v>
      </c>
      <c r="Y1350" s="131">
        <v>0</v>
      </c>
      <c r="Z1350" s="131">
        <v>0</v>
      </c>
      <c r="AA1350" s="131">
        <v>0</v>
      </c>
      <c r="AB1350" s="131">
        <v>0</v>
      </c>
      <c r="AC1350" s="131">
        <v>0</v>
      </c>
      <c r="AD1350" s="131">
        <v>0</v>
      </c>
      <c r="AE1350" s="131">
        <v>0</v>
      </c>
      <c r="AF1350" s="131">
        <v>0</v>
      </c>
      <c r="AG1350" s="131">
        <v>0</v>
      </c>
      <c r="AH1350" s="43">
        <v>0</v>
      </c>
    </row>
    <row r="1351" spans="4:34">
      <c r="D1351" s="62">
        <v>2015</v>
      </c>
      <c r="E1351" s="62">
        <v>11</v>
      </c>
      <c r="F1351" s="62">
        <v>2016</v>
      </c>
      <c r="G1351" s="62">
        <v>2016</v>
      </c>
      <c r="H1351" s="131">
        <v>0</v>
      </c>
      <c r="I1351" s="131">
        <v>0</v>
      </c>
      <c r="J1351" s="131">
        <v>0</v>
      </c>
      <c r="K1351" s="131">
        <v>0</v>
      </c>
      <c r="L1351" s="131">
        <v>0</v>
      </c>
      <c r="M1351" s="131">
        <v>0</v>
      </c>
      <c r="N1351" s="131">
        <v>0</v>
      </c>
      <c r="O1351" s="131">
        <v>0</v>
      </c>
      <c r="P1351" s="131">
        <v>0</v>
      </c>
      <c r="Q1351" s="131">
        <v>0</v>
      </c>
      <c r="R1351" s="131">
        <v>0</v>
      </c>
      <c r="S1351" s="131">
        <v>0</v>
      </c>
      <c r="T1351" s="131">
        <v>0</v>
      </c>
      <c r="U1351" s="131">
        <v>0</v>
      </c>
      <c r="V1351" s="131">
        <v>0</v>
      </c>
      <c r="W1351" s="131">
        <v>0</v>
      </c>
      <c r="X1351" s="131">
        <v>0</v>
      </c>
      <c r="Y1351" s="131">
        <v>0</v>
      </c>
      <c r="Z1351" s="131">
        <v>0</v>
      </c>
      <c r="AA1351" s="131">
        <v>0</v>
      </c>
      <c r="AB1351" s="131">
        <v>0</v>
      </c>
      <c r="AC1351" s="131">
        <v>0</v>
      </c>
      <c r="AD1351" s="131">
        <v>0</v>
      </c>
      <c r="AE1351" s="131">
        <v>0</v>
      </c>
      <c r="AF1351" s="131">
        <v>0</v>
      </c>
      <c r="AG1351" s="131">
        <v>0</v>
      </c>
      <c r="AH1351" s="43">
        <v>0</v>
      </c>
    </row>
    <row r="1352" spans="4:34">
      <c r="D1352" s="62">
        <v>2015</v>
      </c>
      <c r="E1352" s="62">
        <v>12</v>
      </c>
      <c r="F1352" s="62">
        <v>2016</v>
      </c>
      <c r="G1352" s="62">
        <v>2016</v>
      </c>
      <c r="H1352" s="131">
        <v>0</v>
      </c>
      <c r="I1352" s="131">
        <v>0</v>
      </c>
      <c r="J1352" s="131">
        <v>0</v>
      </c>
      <c r="K1352" s="131">
        <v>0</v>
      </c>
      <c r="L1352" s="131">
        <v>0</v>
      </c>
      <c r="M1352" s="131">
        <v>0</v>
      </c>
      <c r="N1352" s="131">
        <v>0</v>
      </c>
      <c r="O1352" s="131">
        <v>0</v>
      </c>
      <c r="P1352" s="131">
        <v>0</v>
      </c>
      <c r="Q1352" s="131">
        <v>0</v>
      </c>
      <c r="R1352" s="131">
        <v>0</v>
      </c>
      <c r="S1352" s="131">
        <v>0</v>
      </c>
      <c r="T1352" s="131">
        <v>0</v>
      </c>
      <c r="U1352" s="131">
        <v>0</v>
      </c>
      <c r="V1352" s="131">
        <v>0</v>
      </c>
      <c r="W1352" s="131">
        <v>0</v>
      </c>
      <c r="X1352" s="131">
        <v>0</v>
      </c>
      <c r="Y1352" s="131">
        <v>0</v>
      </c>
      <c r="Z1352" s="131">
        <v>0</v>
      </c>
      <c r="AA1352" s="131">
        <v>0</v>
      </c>
      <c r="AB1352" s="131">
        <v>0</v>
      </c>
      <c r="AC1352" s="131">
        <v>0</v>
      </c>
      <c r="AD1352" s="131">
        <v>0</v>
      </c>
      <c r="AE1352" s="131">
        <v>0</v>
      </c>
      <c r="AF1352" s="131">
        <v>0</v>
      </c>
      <c r="AG1352" s="131">
        <v>0</v>
      </c>
      <c r="AH1352" s="43">
        <v>0</v>
      </c>
    </row>
    <row r="1353" spans="4:34">
      <c r="D1353" s="62">
        <v>2016</v>
      </c>
      <c r="E1353" s="62">
        <v>1</v>
      </c>
      <c r="F1353" s="62">
        <v>2016</v>
      </c>
      <c r="G1353" s="62">
        <v>2016</v>
      </c>
      <c r="H1353" s="131">
        <v>0</v>
      </c>
      <c r="I1353" s="131">
        <v>0</v>
      </c>
      <c r="J1353" s="131">
        <v>0</v>
      </c>
      <c r="K1353" s="131">
        <v>0</v>
      </c>
      <c r="L1353" s="131">
        <v>0</v>
      </c>
      <c r="M1353" s="131">
        <v>0</v>
      </c>
      <c r="N1353" s="131">
        <v>0</v>
      </c>
      <c r="O1353" s="131">
        <v>0</v>
      </c>
      <c r="P1353" s="131">
        <v>0</v>
      </c>
      <c r="Q1353" s="131">
        <v>0</v>
      </c>
      <c r="R1353" s="131">
        <v>0</v>
      </c>
      <c r="S1353" s="131">
        <v>0</v>
      </c>
      <c r="T1353" s="131">
        <v>0</v>
      </c>
      <c r="U1353" s="131">
        <v>0</v>
      </c>
      <c r="V1353" s="131">
        <v>0</v>
      </c>
      <c r="W1353" s="131">
        <v>0</v>
      </c>
      <c r="X1353" s="131">
        <v>0</v>
      </c>
      <c r="Y1353" s="131">
        <v>0</v>
      </c>
      <c r="Z1353" s="131">
        <v>0</v>
      </c>
      <c r="AA1353" s="131">
        <v>0</v>
      </c>
      <c r="AB1353" s="131">
        <v>0</v>
      </c>
      <c r="AC1353" s="131">
        <v>0</v>
      </c>
      <c r="AD1353" s="131">
        <v>0</v>
      </c>
      <c r="AE1353" s="131">
        <v>0</v>
      </c>
      <c r="AF1353" s="131">
        <v>0</v>
      </c>
      <c r="AG1353" s="131">
        <v>0</v>
      </c>
      <c r="AH1353" s="43">
        <v>0</v>
      </c>
    </row>
    <row r="1354" spans="4:34">
      <c r="D1354" s="62">
        <v>2016</v>
      </c>
      <c r="E1354" s="62">
        <v>2</v>
      </c>
      <c r="F1354" s="62">
        <v>2016</v>
      </c>
      <c r="G1354" s="62">
        <v>2016</v>
      </c>
      <c r="H1354" s="131">
        <v>0</v>
      </c>
      <c r="I1354" s="131">
        <v>0</v>
      </c>
      <c r="J1354" s="131">
        <v>0</v>
      </c>
      <c r="K1354" s="131">
        <v>0</v>
      </c>
      <c r="L1354" s="131">
        <v>0</v>
      </c>
      <c r="M1354" s="131">
        <v>0</v>
      </c>
      <c r="N1354" s="131">
        <v>0</v>
      </c>
      <c r="O1354" s="131">
        <v>0</v>
      </c>
      <c r="P1354" s="131">
        <v>0</v>
      </c>
      <c r="Q1354" s="131">
        <v>0</v>
      </c>
      <c r="R1354" s="131">
        <v>0</v>
      </c>
      <c r="S1354" s="131">
        <v>0</v>
      </c>
      <c r="T1354" s="131">
        <v>0</v>
      </c>
      <c r="U1354" s="131">
        <v>0</v>
      </c>
      <c r="V1354" s="131">
        <v>0</v>
      </c>
      <c r="W1354" s="131">
        <v>0</v>
      </c>
      <c r="X1354" s="131">
        <v>0</v>
      </c>
      <c r="Y1354" s="131">
        <v>0</v>
      </c>
      <c r="Z1354" s="131">
        <v>0</v>
      </c>
      <c r="AA1354" s="131">
        <v>0</v>
      </c>
      <c r="AB1354" s="131">
        <v>0</v>
      </c>
      <c r="AC1354" s="131">
        <v>0</v>
      </c>
      <c r="AD1354" s="131">
        <v>0</v>
      </c>
      <c r="AE1354" s="131">
        <v>0</v>
      </c>
      <c r="AF1354" s="131">
        <v>0</v>
      </c>
      <c r="AG1354" s="131">
        <v>0</v>
      </c>
      <c r="AH1354" s="43">
        <v>0</v>
      </c>
    </row>
    <row r="1355" spans="4:34">
      <c r="D1355" s="62">
        <v>2016</v>
      </c>
      <c r="E1355" s="62">
        <v>3</v>
      </c>
      <c r="F1355" s="62">
        <v>2016</v>
      </c>
      <c r="G1355" s="62">
        <v>2016</v>
      </c>
      <c r="H1355" s="131">
        <v>0</v>
      </c>
      <c r="I1355" s="131">
        <v>0</v>
      </c>
      <c r="J1355" s="131">
        <v>0</v>
      </c>
      <c r="K1355" s="131">
        <v>0</v>
      </c>
      <c r="L1355" s="131">
        <v>0</v>
      </c>
      <c r="M1355" s="131">
        <v>0</v>
      </c>
      <c r="N1355" s="131">
        <v>0</v>
      </c>
      <c r="O1355" s="131">
        <v>0</v>
      </c>
      <c r="P1355" s="131">
        <v>0</v>
      </c>
      <c r="Q1355" s="131">
        <v>0</v>
      </c>
      <c r="R1355" s="131">
        <v>0</v>
      </c>
      <c r="S1355" s="131">
        <v>0</v>
      </c>
      <c r="T1355" s="131">
        <v>0</v>
      </c>
      <c r="U1355" s="131">
        <v>0</v>
      </c>
      <c r="V1355" s="131">
        <v>0</v>
      </c>
      <c r="W1355" s="131">
        <v>0</v>
      </c>
      <c r="X1355" s="131">
        <v>0</v>
      </c>
      <c r="Y1355" s="131">
        <v>0</v>
      </c>
      <c r="Z1355" s="131">
        <v>0</v>
      </c>
      <c r="AA1355" s="131">
        <v>0</v>
      </c>
      <c r="AB1355" s="131">
        <v>0</v>
      </c>
      <c r="AC1355" s="131">
        <v>0</v>
      </c>
      <c r="AD1355" s="131">
        <v>0</v>
      </c>
      <c r="AE1355" s="131">
        <v>0</v>
      </c>
      <c r="AF1355" s="131">
        <v>0</v>
      </c>
      <c r="AG1355" s="131">
        <v>0</v>
      </c>
      <c r="AH1355" s="43">
        <v>0</v>
      </c>
    </row>
    <row r="1356" spans="4:34">
      <c r="D1356" s="62">
        <v>2016</v>
      </c>
      <c r="E1356" s="62">
        <v>4</v>
      </c>
      <c r="F1356" s="62">
        <v>2016</v>
      </c>
      <c r="G1356" s="62">
        <v>2016</v>
      </c>
      <c r="H1356" s="131">
        <v>0</v>
      </c>
      <c r="I1356" s="131">
        <v>0</v>
      </c>
      <c r="J1356" s="131">
        <v>0</v>
      </c>
      <c r="K1356" s="131">
        <v>0</v>
      </c>
      <c r="L1356" s="131">
        <v>0</v>
      </c>
      <c r="M1356" s="131">
        <v>0</v>
      </c>
      <c r="N1356" s="131">
        <v>0</v>
      </c>
      <c r="O1356" s="131">
        <v>0</v>
      </c>
      <c r="P1356" s="131">
        <v>0</v>
      </c>
      <c r="Q1356" s="131">
        <v>0</v>
      </c>
      <c r="R1356" s="131">
        <v>0</v>
      </c>
      <c r="S1356" s="131">
        <v>0</v>
      </c>
      <c r="T1356" s="131">
        <v>0</v>
      </c>
      <c r="U1356" s="131">
        <v>0</v>
      </c>
      <c r="V1356" s="131">
        <v>0</v>
      </c>
      <c r="W1356" s="131">
        <v>0</v>
      </c>
      <c r="X1356" s="131">
        <v>0</v>
      </c>
      <c r="Y1356" s="131">
        <v>0</v>
      </c>
      <c r="Z1356" s="131">
        <v>0</v>
      </c>
      <c r="AA1356" s="131">
        <v>0</v>
      </c>
      <c r="AB1356" s="131">
        <v>0</v>
      </c>
      <c r="AC1356" s="131">
        <v>0</v>
      </c>
      <c r="AD1356" s="131">
        <v>0</v>
      </c>
      <c r="AE1356" s="131">
        <v>0</v>
      </c>
      <c r="AF1356" s="131">
        <v>0</v>
      </c>
      <c r="AG1356" s="131">
        <v>0</v>
      </c>
      <c r="AH1356" s="43">
        <v>0</v>
      </c>
    </row>
    <row r="1357" spans="4:34">
      <c r="D1357" s="62">
        <v>2016</v>
      </c>
      <c r="E1357" s="62">
        <v>5</v>
      </c>
      <c r="F1357" s="62">
        <v>2016</v>
      </c>
      <c r="G1357" s="62">
        <v>2017</v>
      </c>
      <c r="H1357" s="131">
        <v>0</v>
      </c>
      <c r="I1357" s="131">
        <v>0</v>
      </c>
      <c r="J1357" s="131">
        <v>0</v>
      </c>
      <c r="K1357" s="131">
        <v>0</v>
      </c>
      <c r="L1357" s="131">
        <v>0</v>
      </c>
      <c r="M1357" s="131">
        <v>0</v>
      </c>
      <c r="N1357" s="131">
        <v>0</v>
      </c>
      <c r="O1357" s="131">
        <v>0</v>
      </c>
      <c r="P1357" s="131">
        <v>0</v>
      </c>
      <c r="Q1357" s="131">
        <v>0</v>
      </c>
      <c r="R1357" s="131">
        <v>0</v>
      </c>
      <c r="S1357" s="131">
        <v>0</v>
      </c>
      <c r="T1357" s="131">
        <v>0</v>
      </c>
      <c r="U1357" s="131">
        <v>0</v>
      </c>
      <c r="V1357" s="131">
        <v>0</v>
      </c>
      <c r="W1357" s="131">
        <v>0</v>
      </c>
      <c r="X1357" s="131">
        <v>0</v>
      </c>
      <c r="Y1357" s="131">
        <v>0</v>
      </c>
      <c r="Z1357" s="131">
        <v>0</v>
      </c>
      <c r="AA1357" s="131">
        <v>0</v>
      </c>
      <c r="AB1357" s="131">
        <v>0</v>
      </c>
      <c r="AC1357" s="131">
        <v>0</v>
      </c>
      <c r="AD1357" s="131">
        <v>0</v>
      </c>
      <c r="AE1357" s="131">
        <v>0</v>
      </c>
      <c r="AF1357" s="131">
        <v>0</v>
      </c>
      <c r="AG1357" s="131">
        <v>0</v>
      </c>
      <c r="AH1357" s="43">
        <v>0</v>
      </c>
    </row>
    <row r="1358" spans="4:34">
      <c r="D1358" s="62">
        <v>2016</v>
      </c>
      <c r="E1358" s="62">
        <v>6</v>
      </c>
      <c r="F1358" s="62">
        <v>2016</v>
      </c>
      <c r="G1358" s="62">
        <v>2017</v>
      </c>
      <c r="H1358" s="131">
        <v>0</v>
      </c>
      <c r="I1358" s="131">
        <v>0</v>
      </c>
      <c r="J1358" s="131">
        <v>0</v>
      </c>
      <c r="K1358" s="131">
        <v>0</v>
      </c>
      <c r="L1358" s="131">
        <v>0</v>
      </c>
      <c r="M1358" s="131">
        <v>0</v>
      </c>
      <c r="N1358" s="131">
        <v>0</v>
      </c>
      <c r="O1358" s="131">
        <v>0</v>
      </c>
      <c r="P1358" s="131">
        <v>0</v>
      </c>
      <c r="Q1358" s="131">
        <v>0</v>
      </c>
      <c r="R1358" s="131">
        <v>0</v>
      </c>
      <c r="S1358" s="131">
        <v>0</v>
      </c>
      <c r="T1358" s="131">
        <v>0</v>
      </c>
      <c r="U1358" s="131">
        <v>0</v>
      </c>
      <c r="V1358" s="131">
        <v>0</v>
      </c>
      <c r="W1358" s="131">
        <v>0</v>
      </c>
      <c r="X1358" s="131">
        <v>0</v>
      </c>
      <c r="Y1358" s="131">
        <v>0</v>
      </c>
      <c r="Z1358" s="131">
        <v>0</v>
      </c>
      <c r="AA1358" s="131">
        <v>0</v>
      </c>
      <c r="AB1358" s="131">
        <v>0</v>
      </c>
      <c r="AC1358" s="131">
        <v>0</v>
      </c>
      <c r="AD1358" s="131">
        <v>0</v>
      </c>
      <c r="AE1358" s="131">
        <v>0</v>
      </c>
      <c r="AF1358" s="131">
        <v>0</v>
      </c>
      <c r="AG1358" s="131">
        <v>0</v>
      </c>
      <c r="AH1358" s="43">
        <v>0</v>
      </c>
    </row>
    <row r="1359" spans="4:34">
      <c r="D1359" s="62">
        <v>2016</v>
      </c>
      <c r="E1359" s="62">
        <v>7</v>
      </c>
      <c r="F1359" s="62">
        <v>2017</v>
      </c>
      <c r="G1359" s="62">
        <v>2017</v>
      </c>
      <c r="H1359" s="131">
        <v>0</v>
      </c>
      <c r="I1359" s="131">
        <v>0</v>
      </c>
      <c r="J1359" s="131">
        <v>0</v>
      </c>
      <c r="K1359" s="131">
        <v>0</v>
      </c>
      <c r="L1359" s="131">
        <v>0</v>
      </c>
      <c r="M1359" s="131">
        <v>0</v>
      </c>
      <c r="N1359" s="131">
        <v>0</v>
      </c>
      <c r="O1359" s="131">
        <v>0</v>
      </c>
      <c r="P1359" s="131">
        <v>0</v>
      </c>
      <c r="Q1359" s="131">
        <v>0</v>
      </c>
      <c r="R1359" s="131">
        <v>0</v>
      </c>
      <c r="S1359" s="131">
        <v>0</v>
      </c>
      <c r="T1359" s="131">
        <v>0</v>
      </c>
      <c r="U1359" s="131">
        <v>0</v>
      </c>
      <c r="V1359" s="131">
        <v>0</v>
      </c>
      <c r="W1359" s="131">
        <v>0</v>
      </c>
      <c r="X1359" s="131">
        <v>0</v>
      </c>
      <c r="Y1359" s="131">
        <v>0</v>
      </c>
      <c r="Z1359" s="131">
        <v>0</v>
      </c>
      <c r="AA1359" s="131">
        <v>0</v>
      </c>
      <c r="AB1359" s="131">
        <v>0</v>
      </c>
      <c r="AC1359" s="131">
        <v>0</v>
      </c>
      <c r="AD1359" s="131">
        <v>0</v>
      </c>
      <c r="AE1359" s="131">
        <v>0</v>
      </c>
      <c r="AF1359" s="131">
        <v>0</v>
      </c>
      <c r="AG1359" s="131">
        <v>0</v>
      </c>
      <c r="AH1359" s="43">
        <v>0</v>
      </c>
    </row>
    <row r="1360" spans="4:34">
      <c r="D1360" s="62">
        <v>2016</v>
      </c>
      <c r="E1360" s="62">
        <v>8</v>
      </c>
      <c r="F1360" s="62">
        <v>2017</v>
      </c>
      <c r="G1360" s="62">
        <v>2017</v>
      </c>
      <c r="H1360" s="131">
        <v>0</v>
      </c>
      <c r="I1360" s="131">
        <v>0</v>
      </c>
      <c r="J1360" s="131">
        <v>0</v>
      </c>
      <c r="K1360" s="131">
        <v>0</v>
      </c>
      <c r="L1360" s="131">
        <v>0</v>
      </c>
      <c r="M1360" s="131">
        <v>0</v>
      </c>
      <c r="N1360" s="131">
        <v>0</v>
      </c>
      <c r="O1360" s="131">
        <v>0</v>
      </c>
      <c r="P1360" s="131">
        <v>0</v>
      </c>
      <c r="Q1360" s="131">
        <v>0</v>
      </c>
      <c r="R1360" s="131">
        <v>0</v>
      </c>
      <c r="S1360" s="131">
        <v>0</v>
      </c>
      <c r="T1360" s="131">
        <v>0</v>
      </c>
      <c r="U1360" s="131">
        <v>0</v>
      </c>
      <c r="V1360" s="131">
        <v>0</v>
      </c>
      <c r="W1360" s="131">
        <v>0</v>
      </c>
      <c r="X1360" s="131">
        <v>0</v>
      </c>
      <c r="Y1360" s="131">
        <v>0</v>
      </c>
      <c r="Z1360" s="131">
        <v>0</v>
      </c>
      <c r="AA1360" s="131">
        <v>0</v>
      </c>
      <c r="AB1360" s="131">
        <v>0</v>
      </c>
      <c r="AC1360" s="131">
        <v>0</v>
      </c>
      <c r="AD1360" s="131">
        <v>0</v>
      </c>
      <c r="AE1360" s="131">
        <v>0</v>
      </c>
      <c r="AF1360" s="131">
        <v>0</v>
      </c>
      <c r="AG1360" s="131">
        <v>0</v>
      </c>
      <c r="AH1360" s="43">
        <v>0</v>
      </c>
    </row>
    <row r="1361" spans="4:34">
      <c r="D1361" s="62">
        <v>2016</v>
      </c>
      <c r="E1361" s="62">
        <v>9</v>
      </c>
      <c r="F1361" s="62">
        <v>2017</v>
      </c>
      <c r="G1361" s="62">
        <v>2017</v>
      </c>
      <c r="H1361" s="131">
        <v>0</v>
      </c>
      <c r="I1361" s="131">
        <v>0</v>
      </c>
      <c r="J1361" s="131">
        <v>0</v>
      </c>
      <c r="K1361" s="131">
        <v>0</v>
      </c>
      <c r="L1361" s="131">
        <v>0</v>
      </c>
      <c r="M1361" s="131">
        <v>0</v>
      </c>
      <c r="N1361" s="131">
        <v>0</v>
      </c>
      <c r="O1361" s="131">
        <v>0</v>
      </c>
      <c r="P1361" s="131">
        <v>0</v>
      </c>
      <c r="Q1361" s="131">
        <v>0</v>
      </c>
      <c r="R1361" s="131">
        <v>0</v>
      </c>
      <c r="S1361" s="131">
        <v>0</v>
      </c>
      <c r="T1361" s="131">
        <v>0</v>
      </c>
      <c r="U1361" s="131">
        <v>0</v>
      </c>
      <c r="V1361" s="131">
        <v>0</v>
      </c>
      <c r="W1361" s="131">
        <v>0</v>
      </c>
      <c r="X1361" s="131">
        <v>0</v>
      </c>
      <c r="Y1361" s="131">
        <v>0</v>
      </c>
      <c r="Z1361" s="131">
        <v>0</v>
      </c>
      <c r="AA1361" s="131">
        <v>0</v>
      </c>
      <c r="AB1361" s="131">
        <v>0</v>
      </c>
      <c r="AC1361" s="131">
        <v>0</v>
      </c>
      <c r="AD1361" s="131">
        <v>0</v>
      </c>
      <c r="AE1361" s="131">
        <v>0</v>
      </c>
      <c r="AF1361" s="131">
        <v>0</v>
      </c>
      <c r="AG1361" s="131">
        <v>0</v>
      </c>
      <c r="AH1361" s="43">
        <v>0</v>
      </c>
    </row>
    <row r="1362" spans="4:34">
      <c r="D1362" s="62">
        <v>2016</v>
      </c>
      <c r="E1362" s="62">
        <v>10</v>
      </c>
      <c r="F1362" s="62">
        <v>2017</v>
      </c>
      <c r="G1362" s="62">
        <v>2017</v>
      </c>
      <c r="H1362" s="131">
        <v>0</v>
      </c>
      <c r="I1362" s="131">
        <v>0</v>
      </c>
      <c r="J1362" s="131">
        <v>0</v>
      </c>
      <c r="K1362" s="131">
        <v>0</v>
      </c>
      <c r="L1362" s="131">
        <v>0</v>
      </c>
      <c r="M1362" s="131">
        <v>0</v>
      </c>
      <c r="N1362" s="131">
        <v>0</v>
      </c>
      <c r="O1362" s="131">
        <v>0</v>
      </c>
      <c r="P1362" s="131">
        <v>0</v>
      </c>
      <c r="Q1362" s="131">
        <v>0</v>
      </c>
      <c r="R1362" s="131">
        <v>0</v>
      </c>
      <c r="S1362" s="131">
        <v>0</v>
      </c>
      <c r="T1362" s="131">
        <v>0</v>
      </c>
      <c r="U1362" s="131">
        <v>0</v>
      </c>
      <c r="V1362" s="131">
        <v>0</v>
      </c>
      <c r="W1362" s="131">
        <v>0</v>
      </c>
      <c r="X1362" s="131">
        <v>0</v>
      </c>
      <c r="Y1362" s="131">
        <v>0</v>
      </c>
      <c r="Z1362" s="131">
        <v>0</v>
      </c>
      <c r="AA1362" s="131">
        <v>0</v>
      </c>
      <c r="AB1362" s="131">
        <v>0</v>
      </c>
      <c r="AC1362" s="131">
        <v>0</v>
      </c>
      <c r="AD1362" s="131">
        <v>0</v>
      </c>
      <c r="AE1362" s="131">
        <v>0</v>
      </c>
      <c r="AF1362" s="131">
        <v>0</v>
      </c>
      <c r="AG1362" s="131">
        <v>0</v>
      </c>
      <c r="AH1362" s="43">
        <v>0</v>
      </c>
    </row>
    <row r="1363" spans="4:34">
      <c r="D1363" s="62">
        <v>2016</v>
      </c>
      <c r="E1363" s="62">
        <v>11</v>
      </c>
      <c r="F1363" s="62">
        <v>2017</v>
      </c>
      <c r="G1363" s="62">
        <v>2017</v>
      </c>
      <c r="H1363" s="131">
        <v>0</v>
      </c>
      <c r="I1363" s="131">
        <v>0</v>
      </c>
      <c r="J1363" s="131">
        <v>0</v>
      </c>
      <c r="K1363" s="131">
        <v>0</v>
      </c>
      <c r="L1363" s="131">
        <v>0</v>
      </c>
      <c r="M1363" s="131">
        <v>0</v>
      </c>
      <c r="N1363" s="131">
        <v>0</v>
      </c>
      <c r="O1363" s="131">
        <v>0</v>
      </c>
      <c r="P1363" s="131">
        <v>0</v>
      </c>
      <c r="Q1363" s="131">
        <v>0</v>
      </c>
      <c r="R1363" s="131">
        <v>0</v>
      </c>
      <c r="S1363" s="131">
        <v>0</v>
      </c>
      <c r="T1363" s="131">
        <v>0</v>
      </c>
      <c r="U1363" s="131">
        <v>0</v>
      </c>
      <c r="V1363" s="131">
        <v>0</v>
      </c>
      <c r="W1363" s="131">
        <v>0</v>
      </c>
      <c r="X1363" s="131">
        <v>0</v>
      </c>
      <c r="Y1363" s="131">
        <v>0</v>
      </c>
      <c r="Z1363" s="131">
        <v>0</v>
      </c>
      <c r="AA1363" s="131">
        <v>0</v>
      </c>
      <c r="AB1363" s="131">
        <v>0</v>
      </c>
      <c r="AC1363" s="131">
        <v>0</v>
      </c>
      <c r="AD1363" s="131">
        <v>0</v>
      </c>
      <c r="AE1363" s="131">
        <v>0</v>
      </c>
      <c r="AF1363" s="131">
        <v>0</v>
      </c>
      <c r="AG1363" s="131">
        <v>0</v>
      </c>
      <c r="AH1363" s="43">
        <v>0</v>
      </c>
    </row>
    <row r="1364" spans="4:34">
      <c r="D1364" s="62">
        <v>2016</v>
      </c>
      <c r="E1364" s="62">
        <v>12</v>
      </c>
      <c r="F1364" s="62">
        <v>2017</v>
      </c>
      <c r="G1364" s="62">
        <v>2017</v>
      </c>
      <c r="H1364" s="131">
        <v>0</v>
      </c>
      <c r="I1364" s="131">
        <v>0</v>
      </c>
      <c r="J1364" s="131">
        <v>0</v>
      </c>
      <c r="K1364" s="131">
        <v>0</v>
      </c>
      <c r="L1364" s="131">
        <v>0</v>
      </c>
      <c r="M1364" s="131">
        <v>0</v>
      </c>
      <c r="N1364" s="131">
        <v>0</v>
      </c>
      <c r="O1364" s="131">
        <v>0</v>
      </c>
      <c r="P1364" s="131">
        <v>0</v>
      </c>
      <c r="Q1364" s="131">
        <v>0</v>
      </c>
      <c r="R1364" s="131">
        <v>0</v>
      </c>
      <c r="S1364" s="131">
        <v>0</v>
      </c>
      <c r="T1364" s="131">
        <v>0</v>
      </c>
      <c r="U1364" s="131">
        <v>0</v>
      </c>
      <c r="V1364" s="131">
        <v>0</v>
      </c>
      <c r="W1364" s="131">
        <v>0</v>
      </c>
      <c r="X1364" s="131">
        <v>0</v>
      </c>
      <c r="Y1364" s="131">
        <v>0</v>
      </c>
      <c r="Z1364" s="131">
        <v>0</v>
      </c>
      <c r="AA1364" s="131">
        <v>0</v>
      </c>
      <c r="AB1364" s="131">
        <v>0</v>
      </c>
      <c r="AC1364" s="131">
        <v>0</v>
      </c>
      <c r="AD1364" s="131">
        <v>0</v>
      </c>
      <c r="AE1364" s="131">
        <v>0</v>
      </c>
      <c r="AF1364" s="131">
        <v>0</v>
      </c>
      <c r="AG1364" s="131">
        <v>0</v>
      </c>
      <c r="AH1364" s="43">
        <v>0</v>
      </c>
    </row>
    <row r="1365" spans="4:34">
      <c r="D1365" s="62">
        <v>2017</v>
      </c>
      <c r="E1365" s="62">
        <v>1</v>
      </c>
      <c r="F1365" s="62">
        <v>2017</v>
      </c>
      <c r="G1365" s="62">
        <v>2017</v>
      </c>
      <c r="H1365" s="131">
        <v>0</v>
      </c>
      <c r="I1365" s="131">
        <v>0</v>
      </c>
      <c r="J1365" s="131">
        <v>0</v>
      </c>
      <c r="K1365" s="131">
        <v>0</v>
      </c>
      <c r="L1365" s="131">
        <v>0</v>
      </c>
      <c r="M1365" s="131">
        <v>0</v>
      </c>
      <c r="N1365" s="131">
        <v>0</v>
      </c>
      <c r="O1365" s="131">
        <v>0</v>
      </c>
      <c r="P1365" s="131">
        <v>0</v>
      </c>
      <c r="Q1365" s="131">
        <v>0</v>
      </c>
      <c r="R1365" s="131">
        <v>0</v>
      </c>
      <c r="S1365" s="131">
        <v>0</v>
      </c>
      <c r="T1365" s="131">
        <v>0</v>
      </c>
      <c r="U1365" s="131">
        <v>0</v>
      </c>
      <c r="V1365" s="131">
        <v>0</v>
      </c>
      <c r="W1365" s="131">
        <v>0</v>
      </c>
      <c r="X1365" s="131">
        <v>0</v>
      </c>
      <c r="Y1365" s="131">
        <v>0</v>
      </c>
      <c r="Z1365" s="131">
        <v>0</v>
      </c>
      <c r="AA1365" s="131">
        <v>0</v>
      </c>
      <c r="AB1365" s="131">
        <v>0</v>
      </c>
      <c r="AC1365" s="131">
        <v>0</v>
      </c>
      <c r="AD1365" s="131">
        <v>0</v>
      </c>
      <c r="AE1365" s="131">
        <v>0</v>
      </c>
      <c r="AF1365" s="131">
        <v>0</v>
      </c>
      <c r="AG1365" s="131">
        <v>0</v>
      </c>
      <c r="AH1365" s="43">
        <v>0</v>
      </c>
    </row>
    <row r="1366" spans="4:34">
      <c r="D1366" s="62">
        <v>2017</v>
      </c>
      <c r="E1366" s="62">
        <v>2</v>
      </c>
      <c r="F1366" s="62">
        <v>2017</v>
      </c>
      <c r="G1366" s="62">
        <v>2017</v>
      </c>
      <c r="H1366" s="131">
        <v>0</v>
      </c>
      <c r="I1366" s="131">
        <v>0</v>
      </c>
      <c r="J1366" s="131">
        <v>0</v>
      </c>
      <c r="K1366" s="131">
        <v>0</v>
      </c>
      <c r="L1366" s="131">
        <v>0</v>
      </c>
      <c r="M1366" s="131">
        <v>0</v>
      </c>
      <c r="N1366" s="131">
        <v>0</v>
      </c>
      <c r="O1366" s="131">
        <v>0</v>
      </c>
      <c r="P1366" s="131">
        <v>0</v>
      </c>
      <c r="Q1366" s="131">
        <v>0</v>
      </c>
      <c r="R1366" s="131">
        <v>0</v>
      </c>
      <c r="S1366" s="131">
        <v>0</v>
      </c>
      <c r="T1366" s="131">
        <v>0</v>
      </c>
      <c r="U1366" s="131">
        <v>0</v>
      </c>
      <c r="V1366" s="131">
        <v>0</v>
      </c>
      <c r="W1366" s="131">
        <v>0</v>
      </c>
      <c r="X1366" s="131">
        <v>0</v>
      </c>
      <c r="Y1366" s="131">
        <v>0</v>
      </c>
      <c r="Z1366" s="131">
        <v>0</v>
      </c>
      <c r="AA1366" s="131">
        <v>0</v>
      </c>
      <c r="AB1366" s="131">
        <v>0</v>
      </c>
      <c r="AC1366" s="131">
        <v>0</v>
      </c>
      <c r="AD1366" s="131">
        <v>0</v>
      </c>
      <c r="AE1366" s="131">
        <v>0</v>
      </c>
      <c r="AF1366" s="131">
        <v>0</v>
      </c>
      <c r="AG1366" s="131">
        <v>0</v>
      </c>
      <c r="AH1366" s="43">
        <v>0</v>
      </c>
    </row>
    <row r="1367" spans="4:34">
      <c r="D1367" s="62">
        <v>2017</v>
      </c>
      <c r="E1367" s="62">
        <v>3</v>
      </c>
      <c r="F1367" s="62">
        <v>2017</v>
      </c>
      <c r="G1367" s="62">
        <v>2017</v>
      </c>
      <c r="H1367" s="131">
        <v>0</v>
      </c>
      <c r="I1367" s="131">
        <v>0</v>
      </c>
      <c r="J1367" s="131">
        <v>0</v>
      </c>
      <c r="K1367" s="131">
        <v>0</v>
      </c>
      <c r="L1367" s="131">
        <v>0</v>
      </c>
      <c r="M1367" s="131">
        <v>0</v>
      </c>
      <c r="N1367" s="131">
        <v>0</v>
      </c>
      <c r="O1367" s="131">
        <v>0</v>
      </c>
      <c r="P1367" s="131">
        <v>0</v>
      </c>
      <c r="Q1367" s="131">
        <v>0</v>
      </c>
      <c r="R1367" s="131">
        <v>0</v>
      </c>
      <c r="S1367" s="131">
        <v>0</v>
      </c>
      <c r="T1367" s="131">
        <v>0</v>
      </c>
      <c r="U1367" s="131">
        <v>0</v>
      </c>
      <c r="V1367" s="131">
        <v>0</v>
      </c>
      <c r="W1367" s="131">
        <v>0</v>
      </c>
      <c r="X1367" s="131">
        <v>0</v>
      </c>
      <c r="Y1367" s="131">
        <v>0</v>
      </c>
      <c r="Z1367" s="131">
        <v>0</v>
      </c>
      <c r="AA1367" s="131">
        <v>0</v>
      </c>
      <c r="AB1367" s="131">
        <v>0</v>
      </c>
      <c r="AC1367" s="131">
        <v>0</v>
      </c>
      <c r="AD1367" s="131">
        <v>0</v>
      </c>
      <c r="AE1367" s="131">
        <v>0</v>
      </c>
      <c r="AF1367" s="131">
        <v>0</v>
      </c>
      <c r="AG1367" s="131">
        <v>0</v>
      </c>
      <c r="AH1367" s="43">
        <v>0</v>
      </c>
    </row>
    <row r="1368" spans="4:34">
      <c r="D1368" s="62">
        <v>2017</v>
      </c>
      <c r="E1368" s="62">
        <v>4</v>
      </c>
      <c r="F1368" s="62">
        <v>2017</v>
      </c>
      <c r="G1368" s="62">
        <v>2017</v>
      </c>
      <c r="H1368" s="131">
        <v>0</v>
      </c>
      <c r="I1368" s="131">
        <v>0</v>
      </c>
      <c r="J1368" s="131">
        <v>0</v>
      </c>
      <c r="K1368" s="131">
        <v>0</v>
      </c>
      <c r="L1368" s="131">
        <v>0</v>
      </c>
      <c r="M1368" s="131">
        <v>0</v>
      </c>
      <c r="N1368" s="131">
        <v>0</v>
      </c>
      <c r="O1368" s="131">
        <v>0</v>
      </c>
      <c r="P1368" s="131">
        <v>0</v>
      </c>
      <c r="Q1368" s="131">
        <v>0</v>
      </c>
      <c r="R1368" s="131">
        <v>0</v>
      </c>
      <c r="S1368" s="131">
        <v>0</v>
      </c>
      <c r="T1368" s="131">
        <v>0</v>
      </c>
      <c r="U1368" s="131">
        <v>0</v>
      </c>
      <c r="V1368" s="131">
        <v>0</v>
      </c>
      <c r="W1368" s="131">
        <v>0</v>
      </c>
      <c r="X1368" s="131">
        <v>0</v>
      </c>
      <c r="Y1368" s="131">
        <v>0</v>
      </c>
      <c r="Z1368" s="131">
        <v>0</v>
      </c>
      <c r="AA1368" s="131">
        <v>0</v>
      </c>
      <c r="AB1368" s="131">
        <v>0</v>
      </c>
      <c r="AC1368" s="131">
        <v>0</v>
      </c>
      <c r="AD1368" s="131">
        <v>0</v>
      </c>
      <c r="AE1368" s="131">
        <v>0</v>
      </c>
      <c r="AF1368" s="131">
        <v>0</v>
      </c>
      <c r="AG1368" s="131">
        <v>0</v>
      </c>
      <c r="AH1368" s="43">
        <v>0</v>
      </c>
    </row>
    <row r="1369" spans="4:34">
      <c r="D1369" s="62">
        <v>2017</v>
      </c>
      <c r="E1369" s="62">
        <v>5</v>
      </c>
      <c r="F1369" s="62">
        <v>2017</v>
      </c>
      <c r="G1369" s="62">
        <v>2018</v>
      </c>
      <c r="H1369" s="131">
        <v>0</v>
      </c>
      <c r="I1369" s="131">
        <v>0</v>
      </c>
      <c r="J1369" s="131">
        <v>0</v>
      </c>
      <c r="K1369" s="131">
        <v>0</v>
      </c>
      <c r="L1369" s="131">
        <v>0</v>
      </c>
      <c r="M1369" s="131">
        <v>0</v>
      </c>
      <c r="N1369" s="131">
        <v>0</v>
      </c>
      <c r="O1369" s="131">
        <v>0</v>
      </c>
      <c r="P1369" s="131">
        <v>0</v>
      </c>
      <c r="Q1369" s="131">
        <v>0</v>
      </c>
      <c r="R1369" s="131">
        <v>0</v>
      </c>
      <c r="S1369" s="131">
        <v>0</v>
      </c>
      <c r="T1369" s="131">
        <v>0</v>
      </c>
      <c r="U1369" s="131">
        <v>0</v>
      </c>
      <c r="V1369" s="131">
        <v>0</v>
      </c>
      <c r="W1369" s="131">
        <v>0</v>
      </c>
      <c r="X1369" s="131">
        <v>0</v>
      </c>
      <c r="Y1369" s="131">
        <v>0</v>
      </c>
      <c r="Z1369" s="131">
        <v>0</v>
      </c>
      <c r="AA1369" s="131">
        <v>0</v>
      </c>
      <c r="AB1369" s="131">
        <v>0</v>
      </c>
      <c r="AC1369" s="131">
        <v>0</v>
      </c>
      <c r="AD1369" s="131">
        <v>0</v>
      </c>
      <c r="AE1369" s="131">
        <v>0</v>
      </c>
      <c r="AF1369" s="131">
        <v>0</v>
      </c>
      <c r="AG1369" s="131">
        <v>0</v>
      </c>
      <c r="AH1369" s="43">
        <v>0</v>
      </c>
    </row>
    <row r="1370" spans="4:34">
      <c r="D1370" s="62">
        <v>2017</v>
      </c>
      <c r="E1370" s="62">
        <v>6</v>
      </c>
      <c r="F1370" s="62">
        <v>2017</v>
      </c>
      <c r="G1370" s="62">
        <v>2018</v>
      </c>
      <c r="H1370" s="131">
        <v>0</v>
      </c>
      <c r="I1370" s="131">
        <v>0</v>
      </c>
      <c r="J1370" s="131">
        <v>0</v>
      </c>
      <c r="K1370" s="131">
        <v>0</v>
      </c>
      <c r="L1370" s="131">
        <v>0</v>
      </c>
      <c r="M1370" s="131">
        <v>0</v>
      </c>
      <c r="N1370" s="131">
        <v>0</v>
      </c>
      <c r="O1370" s="131">
        <v>0</v>
      </c>
      <c r="P1370" s="131">
        <v>0</v>
      </c>
      <c r="Q1370" s="131">
        <v>0</v>
      </c>
      <c r="R1370" s="131">
        <v>0</v>
      </c>
      <c r="S1370" s="131">
        <v>0</v>
      </c>
      <c r="T1370" s="131">
        <v>0</v>
      </c>
      <c r="U1370" s="131">
        <v>0</v>
      </c>
      <c r="V1370" s="131">
        <v>0</v>
      </c>
      <c r="W1370" s="131">
        <v>0</v>
      </c>
      <c r="X1370" s="131">
        <v>0</v>
      </c>
      <c r="Y1370" s="131">
        <v>0</v>
      </c>
      <c r="Z1370" s="131">
        <v>0</v>
      </c>
      <c r="AA1370" s="131">
        <v>0</v>
      </c>
      <c r="AB1370" s="131">
        <v>0</v>
      </c>
      <c r="AC1370" s="131">
        <v>0</v>
      </c>
      <c r="AD1370" s="131">
        <v>0</v>
      </c>
      <c r="AE1370" s="131">
        <v>0</v>
      </c>
      <c r="AF1370" s="131">
        <v>0</v>
      </c>
      <c r="AG1370" s="131">
        <v>0</v>
      </c>
      <c r="AH1370" s="43">
        <v>0</v>
      </c>
    </row>
    <row r="1371" spans="4:34">
      <c r="D1371" s="62">
        <v>2017</v>
      </c>
      <c r="E1371" s="62">
        <v>7</v>
      </c>
      <c r="F1371" s="62">
        <v>2018</v>
      </c>
      <c r="G1371" s="62">
        <v>2018</v>
      </c>
      <c r="H1371" s="131">
        <v>0</v>
      </c>
      <c r="I1371" s="131">
        <v>0</v>
      </c>
      <c r="J1371" s="131">
        <v>0</v>
      </c>
      <c r="K1371" s="131">
        <v>0</v>
      </c>
      <c r="L1371" s="131">
        <v>0</v>
      </c>
      <c r="M1371" s="131">
        <v>0</v>
      </c>
      <c r="N1371" s="131">
        <v>0</v>
      </c>
      <c r="O1371" s="131">
        <v>0</v>
      </c>
      <c r="P1371" s="131">
        <v>0</v>
      </c>
      <c r="Q1371" s="131">
        <v>0</v>
      </c>
      <c r="R1371" s="131">
        <v>0</v>
      </c>
      <c r="S1371" s="131">
        <v>0</v>
      </c>
      <c r="T1371" s="131">
        <v>0</v>
      </c>
      <c r="U1371" s="131">
        <v>0</v>
      </c>
      <c r="V1371" s="131">
        <v>0</v>
      </c>
      <c r="W1371" s="131">
        <v>0</v>
      </c>
      <c r="X1371" s="131">
        <v>0</v>
      </c>
      <c r="Y1371" s="131">
        <v>0</v>
      </c>
      <c r="Z1371" s="131">
        <v>0</v>
      </c>
      <c r="AA1371" s="131">
        <v>0</v>
      </c>
      <c r="AB1371" s="131">
        <v>0</v>
      </c>
      <c r="AC1371" s="131">
        <v>0</v>
      </c>
      <c r="AD1371" s="131">
        <v>0</v>
      </c>
      <c r="AE1371" s="131">
        <v>0</v>
      </c>
      <c r="AF1371" s="131">
        <v>0</v>
      </c>
      <c r="AG1371" s="131">
        <v>0</v>
      </c>
      <c r="AH1371" s="43">
        <v>0</v>
      </c>
    </row>
    <row r="1372" spans="4:34">
      <c r="D1372" s="62">
        <v>2017</v>
      </c>
      <c r="E1372" s="62">
        <v>8</v>
      </c>
      <c r="F1372" s="62">
        <v>2018</v>
      </c>
      <c r="G1372" s="62">
        <v>2018</v>
      </c>
      <c r="H1372" s="131">
        <v>0</v>
      </c>
      <c r="I1372" s="131">
        <v>0</v>
      </c>
      <c r="J1372" s="131">
        <v>0</v>
      </c>
      <c r="K1372" s="131">
        <v>0</v>
      </c>
      <c r="L1372" s="131">
        <v>0</v>
      </c>
      <c r="M1372" s="131">
        <v>0</v>
      </c>
      <c r="N1372" s="131">
        <v>0</v>
      </c>
      <c r="O1372" s="131">
        <v>0</v>
      </c>
      <c r="P1372" s="131">
        <v>0</v>
      </c>
      <c r="Q1372" s="131">
        <v>0</v>
      </c>
      <c r="R1372" s="131">
        <v>0</v>
      </c>
      <c r="S1372" s="131">
        <v>0</v>
      </c>
      <c r="T1372" s="131">
        <v>0</v>
      </c>
      <c r="U1372" s="131">
        <v>0</v>
      </c>
      <c r="V1372" s="131">
        <v>0</v>
      </c>
      <c r="W1372" s="131">
        <v>0</v>
      </c>
      <c r="X1372" s="131">
        <v>0</v>
      </c>
      <c r="Y1372" s="131">
        <v>0</v>
      </c>
      <c r="Z1372" s="131">
        <v>0</v>
      </c>
      <c r="AA1372" s="131">
        <v>0</v>
      </c>
      <c r="AB1372" s="131">
        <v>0</v>
      </c>
      <c r="AC1372" s="131">
        <v>0</v>
      </c>
      <c r="AD1372" s="131">
        <v>0</v>
      </c>
      <c r="AE1372" s="131">
        <v>0</v>
      </c>
      <c r="AF1372" s="131">
        <v>0</v>
      </c>
      <c r="AG1372" s="131">
        <v>0</v>
      </c>
      <c r="AH1372" s="43">
        <v>0</v>
      </c>
    </row>
    <row r="1373" spans="4:34">
      <c r="D1373" s="62">
        <v>2017</v>
      </c>
      <c r="E1373" s="62">
        <v>9</v>
      </c>
      <c r="F1373" s="62">
        <v>2018</v>
      </c>
      <c r="G1373" s="62">
        <v>2018</v>
      </c>
      <c r="H1373" s="131">
        <v>0</v>
      </c>
      <c r="I1373" s="131">
        <v>0</v>
      </c>
      <c r="J1373" s="131">
        <v>0</v>
      </c>
      <c r="K1373" s="131">
        <v>0</v>
      </c>
      <c r="L1373" s="131">
        <v>0</v>
      </c>
      <c r="M1373" s="131">
        <v>0</v>
      </c>
      <c r="N1373" s="131">
        <v>0</v>
      </c>
      <c r="O1373" s="131">
        <v>0</v>
      </c>
      <c r="P1373" s="131">
        <v>0</v>
      </c>
      <c r="Q1373" s="131">
        <v>0</v>
      </c>
      <c r="R1373" s="131">
        <v>0</v>
      </c>
      <c r="S1373" s="131">
        <v>0</v>
      </c>
      <c r="T1373" s="131">
        <v>0</v>
      </c>
      <c r="U1373" s="131">
        <v>0</v>
      </c>
      <c r="V1373" s="131">
        <v>0</v>
      </c>
      <c r="W1373" s="131">
        <v>0</v>
      </c>
      <c r="X1373" s="131">
        <v>0</v>
      </c>
      <c r="Y1373" s="131">
        <v>0</v>
      </c>
      <c r="Z1373" s="131">
        <v>0</v>
      </c>
      <c r="AA1373" s="131">
        <v>0</v>
      </c>
      <c r="AB1373" s="131">
        <v>0</v>
      </c>
      <c r="AC1373" s="131">
        <v>0</v>
      </c>
      <c r="AD1373" s="131">
        <v>0</v>
      </c>
      <c r="AE1373" s="131">
        <v>0</v>
      </c>
      <c r="AF1373" s="131">
        <v>0</v>
      </c>
      <c r="AG1373" s="131">
        <v>0</v>
      </c>
      <c r="AH1373" s="43">
        <v>0</v>
      </c>
    </row>
    <row r="1374" spans="4:34">
      <c r="D1374" s="62">
        <v>2017</v>
      </c>
      <c r="E1374" s="62">
        <v>10</v>
      </c>
      <c r="F1374" s="62">
        <v>2018</v>
      </c>
      <c r="G1374" s="62">
        <v>2018</v>
      </c>
      <c r="H1374" s="131">
        <v>0</v>
      </c>
      <c r="I1374" s="131">
        <v>0</v>
      </c>
      <c r="J1374" s="131">
        <v>0</v>
      </c>
      <c r="K1374" s="131">
        <v>0</v>
      </c>
      <c r="L1374" s="131">
        <v>0</v>
      </c>
      <c r="M1374" s="131">
        <v>0</v>
      </c>
      <c r="N1374" s="131">
        <v>0</v>
      </c>
      <c r="O1374" s="131">
        <v>0</v>
      </c>
      <c r="P1374" s="131">
        <v>0</v>
      </c>
      <c r="Q1374" s="131">
        <v>0</v>
      </c>
      <c r="R1374" s="131">
        <v>0</v>
      </c>
      <c r="S1374" s="131">
        <v>0</v>
      </c>
      <c r="T1374" s="131">
        <v>0</v>
      </c>
      <c r="U1374" s="131">
        <v>0</v>
      </c>
      <c r="V1374" s="131">
        <v>0</v>
      </c>
      <c r="W1374" s="131">
        <v>0</v>
      </c>
      <c r="X1374" s="131">
        <v>0</v>
      </c>
      <c r="Y1374" s="131">
        <v>0</v>
      </c>
      <c r="Z1374" s="131">
        <v>0</v>
      </c>
      <c r="AA1374" s="131">
        <v>0</v>
      </c>
      <c r="AB1374" s="131">
        <v>0</v>
      </c>
      <c r="AC1374" s="131">
        <v>0</v>
      </c>
      <c r="AD1374" s="131">
        <v>0</v>
      </c>
      <c r="AE1374" s="131">
        <v>0</v>
      </c>
      <c r="AF1374" s="131">
        <v>0</v>
      </c>
      <c r="AG1374" s="131">
        <v>0</v>
      </c>
      <c r="AH1374" s="43">
        <v>0</v>
      </c>
    </row>
    <row r="1375" spans="4:34">
      <c r="D1375" s="62">
        <v>2017</v>
      </c>
      <c r="E1375" s="62">
        <v>11</v>
      </c>
      <c r="F1375" s="62">
        <v>2018</v>
      </c>
      <c r="G1375" s="62">
        <v>2018</v>
      </c>
      <c r="H1375" s="131">
        <v>0</v>
      </c>
      <c r="I1375" s="131">
        <v>0</v>
      </c>
      <c r="J1375" s="131">
        <v>0</v>
      </c>
      <c r="K1375" s="131">
        <v>0</v>
      </c>
      <c r="L1375" s="131">
        <v>0</v>
      </c>
      <c r="M1375" s="131">
        <v>0</v>
      </c>
      <c r="N1375" s="131">
        <v>0</v>
      </c>
      <c r="O1375" s="131">
        <v>0</v>
      </c>
      <c r="P1375" s="131">
        <v>0</v>
      </c>
      <c r="Q1375" s="131">
        <v>0</v>
      </c>
      <c r="R1375" s="131">
        <v>0</v>
      </c>
      <c r="S1375" s="131">
        <v>0</v>
      </c>
      <c r="T1375" s="131">
        <v>0</v>
      </c>
      <c r="U1375" s="131">
        <v>0</v>
      </c>
      <c r="V1375" s="131">
        <v>0</v>
      </c>
      <c r="W1375" s="131">
        <v>0</v>
      </c>
      <c r="X1375" s="131">
        <v>0</v>
      </c>
      <c r="Y1375" s="131">
        <v>0</v>
      </c>
      <c r="Z1375" s="131">
        <v>0</v>
      </c>
      <c r="AA1375" s="131">
        <v>0</v>
      </c>
      <c r="AB1375" s="131">
        <v>0</v>
      </c>
      <c r="AC1375" s="131">
        <v>0</v>
      </c>
      <c r="AD1375" s="131">
        <v>0</v>
      </c>
      <c r="AE1375" s="131">
        <v>0</v>
      </c>
      <c r="AF1375" s="131">
        <v>0</v>
      </c>
      <c r="AG1375" s="131">
        <v>0</v>
      </c>
      <c r="AH1375" s="43">
        <v>0</v>
      </c>
    </row>
    <row r="1376" spans="4:34">
      <c r="D1376" s="62">
        <v>2017</v>
      </c>
      <c r="E1376" s="62">
        <v>12</v>
      </c>
      <c r="F1376" s="62">
        <v>2018</v>
      </c>
      <c r="G1376" s="62">
        <v>2018</v>
      </c>
      <c r="H1376" s="131">
        <v>0</v>
      </c>
      <c r="I1376" s="131">
        <v>0</v>
      </c>
      <c r="J1376" s="131">
        <v>0</v>
      </c>
      <c r="K1376" s="131">
        <v>0</v>
      </c>
      <c r="L1376" s="131">
        <v>0</v>
      </c>
      <c r="M1376" s="131">
        <v>0</v>
      </c>
      <c r="N1376" s="131">
        <v>0</v>
      </c>
      <c r="O1376" s="131">
        <v>0</v>
      </c>
      <c r="P1376" s="131">
        <v>0</v>
      </c>
      <c r="Q1376" s="131">
        <v>0</v>
      </c>
      <c r="R1376" s="131">
        <v>0</v>
      </c>
      <c r="S1376" s="131">
        <v>0</v>
      </c>
      <c r="T1376" s="131">
        <v>0</v>
      </c>
      <c r="U1376" s="131">
        <v>0</v>
      </c>
      <c r="V1376" s="131">
        <v>0</v>
      </c>
      <c r="W1376" s="131">
        <v>0</v>
      </c>
      <c r="X1376" s="131">
        <v>0</v>
      </c>
      <c r="Y1376" s="131">
        <v>0</v>
      </c>
      <c r="Z1376" s="131">
        <v>0</v>
      </c>
      <c r="AA1376" s="131">
        <v>0</v>
      </c>
      <c r="AB1376" s="131">
        <v>0</v>
      </c>
      <c r="AC1376" s="131">
        <v>0</v>
      </c>
      <c r="AD1376" s="131">
        <v>0</v>
      </c>
      <c r="AE1376" s="131">
        <v>0</v>
      </c>
      <c r="AF1376" s="131">
        <v>0</v>
      </c>
      <c r="AG1376" s="131">
        <v>0</v>
      </c>
      <c r="AH1376" s="43">
        <v>0</v>
      </c>
    </row>
    <row r="1377" spans="4:34">
      <c r="D1377" s="62">
        <v>2018</v>
      </c>
      <c r="E1377" s="62">
        <v>1</v>
      </c>
      <c r="F1377" s="62">
        <v>2018</v>
      </c>
      <c r="G1377" s="62">
        <v>2018</v>
      </c>
      <c r="H1377" s="131">
        <v>0</v>
      </c>
      <c r="I1377" s="131">
        <v>0</v>
      </c>
      <c r="J1377" s="131">
        <v>0</v>
      </c>
      <c r="K1377" s="131">
        <v>0</v>
      </c>
      <c r="L1377" s="131">
        <v>0</v>
      </c>
      <c r="M1377" s="131">
        <v>0</v>
      </c>
      <c r="N1377" s="131">
        <v>0</v>
      </c>
      <c r="O1377" s="131">
        <v>0</v>
      </c>
      <c r="P1377" s="131">
        <v>0</v>
      </c>
      <c r="Q1377" s="131">
        <v>0</v>
      </c>
      <c r="R1377" s="131">
        <v>0</v>
      </c>
      <c r="S1377" s="131">
        <v>0</v>
      </c>
      <c r="T1377" s="131">
        <v>0</v>
      </c>
      <c r="U1377" s="131">
        <v>0</v>
      </c>
      <c r="V1377" s="131">
        <v>0</v>
      </c>
      <c r="W1377" s="131">
        <v>0</v>
      </c>
      <c r="X1377" s="131">
        <v>0</v>
      </c>
      <c r="Y1377" s="131">
        <v>0</v>
      </c>
      <c r="Z1377" s="131">
        <v>0</v>
      </c>
      <c r="AA1377" s="131">
        <v>0</v>
      </c>
      <c r="AB1377" s="131">
        <v>0</v>
      </c>
      <c r="AC1377" s="131">
        <v>0</v>
      </c>
      <c r="AD1377" s="131">
        <v>0</v>
      </c>
      <c r="AE1377" s="131">
        <v>0</v>
      </c>
      <c r="AF1377" s="131">
        <v>0</v>
      </c>
      <c r="AG1377" s="131">
        <v>0</v>
      </c>
      <c r="AH1377" s="43">
        <v>0</v>
      </c>
    </row>
    <row r="1378" spans="4:34">
      <c r="D1378" s="62">
        <v>2018</v>
      </c>
      <c r="E1378" s="62">
        <v>2</v>
      </c>
      <c r="F1378" s="62">
        <v>2018</v>
      </c>
      <c r="G1378" s="62">
        <v>2018</v>
      </c>
      <c r="H1378" s="131">
        <v>0</v>
      </c>
      <c r="I1378" s="131">
        <v>0</v>
      </c>
      <c r="J1378" s="131">
        <v>0</v>
      </c>
      <c r="K1378" s="131">
        <v>0</v>
      </c>
      <c r="L1378" s="131">
        <v>0</v>
      </c>
      <c r="M1378" s="131">
        <v>0</v>
      </c>
      <c r="N1378" s="131">
        <v>0</v>
      </c>
      <c r="O1378" s="131">
        <v>0</v>
      </c>
      <c r="P1378" s="131">
        <v>0</v>
      </c>
      <c r="Q1378" s="131">
        <v>0</v>
      </c>
      <c r="R1378" s="131">
        <v>0</v>
      </c>
      <c r="S1378" s="131">
        <v>0</v>
      </c>
      <c r="T1378" s="131">
        <v>0</v>
      </c>
      <c r="U1378" s="131">
        <v>0</v>
      </c>
      <c r="V1378" s="131">
        <v>0</v>
      </c>
      <c r="W1378" s="131">
        <v>0</v>
      </c>
      <c r="X1378" s="131">
        <v>0</v>
      </c>
      <c r="Y1378" s="131">
        <v>0</v>
      </c>
      <c r="Z1378" s="131">
        <v>0</v>
      </c>
      <c r="AA1378" s="131">
        <v>0</v>
      </c>
      <c r="AB1378" s="131">
        <v>0</v>
      </c>
      <c r="AC1378" s="131">
        <v>0</v>
      </c>
      <c r="AD1378" s="131">
        <v>0</v>
      </c>
      <c r="AE1378" s="131">
        <v>0</v>
      </c>
      <c r="AF1378" s="131">
        <v>0</v>
      </c>
      <c r="AG1378" s="131">
        <v>0</v>
      </c>
      <c r="AH1378" s="43">
        <v>0</v>
      </c>
    </row>
    <row r="1379" spans="4:34">
      <c r="D1379" s="62">
        <v>2018</v>
      </c>
      <c r="E1379" s="62">
        <v>3</v>
      </c>
      <c r="F1379" s="62">
        <v>2018</v>
      </c>
      <c r="G1379" s="62">
        <v>2018</v>
      </c>
      <c r="H1379" s="131">
        <v>0</v>
      </c>
      <c r="I1379" s="131">
        <v>0</v>
      </c>
      <c r="J1379" s="131">
        <v>0</v>
      </c>
      <c r="K1379" s="131">
        <v>0</v>
      </c>
      <c r="L1379" s="131">
        <v>0</v>
      </c>
      <c r="M1379" s="131">
        <v>0</v>
      </c>
      <c r="N1379" s="131">
        <v>0</v>
      </c>
      <c r="O1379" s="131">
        <v>0</v>
      </c>
      <c r="P1379" s="131">
        <v>0</v>
      </c>
      <c r="Q1379" s="131">
        <v>0</v>
      </c>
      <c r="R1379" s="131">
        <v>0</v>
      </c>
      <c r="S1379" s="131">
        <v>0</v>
      </c>
      <c r="T1379" s="131">
        <v>0</v>
      </c>
      <c r="U1379" s="131">
        <v>0</v>
      </c>
      <c r="V1379" s="131">
        <v>0</v>
      </c>
      <c r="W1379" s="131">
        <v>0</v>
      </c>
      <c r="X1379" s="131">
        <v>0</v>
      </c>
      <c r="Y1379" s="131">
        <v>0</v>
      </c>
      <c r="Z1379" s="131">
        <v>0</v>
      </c>
      <c r="AA1379" s="131">
        <v>0</v>
      </c>
      <c r="AB1379" s="131">
        <v>0</v>
      </c>
      <c r="AC1379" s="131">
        <v>0</v>
      </c>
      <c r="AD1379" s="131">
        <v>0</v>
      </c>
      <c r="AE1379" s="131">
        <v>0</v>
      </c>
      <c r="AF1379" s="131">
        <v>0</v>
      </c>
      <c r="AG1379" s="131">
        <v>0</v>
      </c>
      <c r="AH1379" s="43">
        <v>0</v>
      </c>
    </row>
    <row r="1380" spans="4:34">
      <c r="D1380" s="62">
        <v>2018</v>
      </c>
      <c r="E1380" s="62">
        <v>4</v>
      </c>
      <c r="F1380" s="62">
        <v>2018</v>
      </c>
      <c r="G1380" s="62">
        <v>2018</v>
      </c>
      <c r="H1380" s="131">
        <v>0</v>
      </c>
      <c r="I1380" s="131">
        <v>0</v>
      </c>
      <c r="J1380" s="131">
        <v>0</v>
      </c>
      <c r="K1380" s="131">
        <v>0</v>
      </c>
      <c r="L1380" s="131">
        <v>0</v>
      </c>
      <c r="M1380" s="131">
        <v>0</v>
      </c>
      <c r="N1380" s="131">
        <v>0</v>
      </c>
      <c r="O1380" s="131">
        <v>0</v>
      </c>
      <c r="P1380" s="131">
        <v>0</v>
      </c>
      <c r="Q1380" s="131">
        <v>0</v>
      </c>
      <c r="R1380" s="131">
        <v>0</v>
      </c>
      <c r="S1380" s="131">
        <v>0</v>
      </c>
      <c r="T1380" s="131">
        <v>0</v>
      </c>
      <c r="U1380" s="131">
        <v>0</v>
      </c>
      <c r="V1380" s="131">
        <v>0</v>
      </c>
      <c r="W1380" s="131">
        <v>0</v>
      </c>
      <c r="X1380" s="131">
        <v>0</v>
      </c>
      <c r="Y1380" s="131">
        <v>0</v>
      </c>
      <c r="Z1380" s="131">
        <v>0</v>
      </c>
      <c r="AA1380" s="131">
        <v>0</v>
      </c>
      <c r="AB1380" s="131">
        <v>0</v>
      </c>
      <c r="AC1380" s="131">
        <v>0</v>
      </c>
      <c r="AD1380" s="131">
        <v>0</v>
      </c>
      <c r="AE1380" s="131">
        <v>0</v>
      </c>
      <c r="AF1380" s="131">
        <v>0</v>
      </c>
      <c r="AG1380" s="131">
        <v>0</v>
      </c>
      <c r="AH1380" s="43">
        <v>0</v>
      </c>
    </row>
    <row r="1381" spans="4:34">
      <c r="D1381" s="62">
        <v>2018</v>
      </c>
      <c r="E1381" s="62">
        <v>5</v>
      </c>
      <c r="F1381" s="62">
        <v>2018</v>
      </c>
      <c r="G1381" s="62">
        <v>2019</v>
      </c>
      <c r="H1381" s="131">
        <v>0</v>
      </c>
      <c r="I1381" s="131">
        <v>0</v>
      </c>
      <c r="J1381" s="131">
        <v>0</v>
      </c>
      <c r="K1381" s="131">
        <v>0</v>
      </c>
      <c r="L1381" s="131">
        <v>0</v>
      </c>
      <c r="M1381" s="131">
        <v>0</v>
      </c>
      <c r="N1381" s="131">
        <v>0</v>
      </c>
      <c r="O1381" s="131">
        <v>0</v>
      </c>
      <c r="P1381" s="131">
        <v>0</v>
      </c>
      <c r="Q1381" s="131">
        <v>0</v>
      </c>
      <c r="R1381" s="131">
        <v>0</v>
      </c>
      <c r="S1381" s="131">
        <v>0</v>
      </c>
      <c r="T1381" s="131">
        <v>0</v>
      </c>
      <c r="U1381" s="131">
        <v>0</v>
      </c>
      <c r="V1381" s="131">
        <v>0</v>
      </c>
      <c r="W1381" s="131">
        <v>0</v>
      </c>
      <c r="X1381" s="131">
        <v>0</v>
      </c>
      <c r="Y1381" s="131">
        <v>0</v>
      </c>
      <c r="Z1381" s="131">
        <v>0</v>
      </c>
      <c r="AA1381" s="131">
        <v>0</v>
      </c>
      <c r="AB1381" s="131">
        <v>0</v>
      </c>
      <c r="AC1381" s="131">
        <v>0</v>
      </c>
      <c r="AD1381" s="131">
        <v>0</v>
      </c>
      <c r="AE1381" s="131">
        <v>0</v>
      </c>
      <c r="AF1381" s="131">
        <v>0</v>
      </c>
      <c r="AG1381" s="131">
        <v>0</v>
      </c>
      <c r="AH1381" s="43">
        <v>0</v>
      </c>
    </row>
    <row r="1382" spans="4:34">
      <c r="D1382" s="62">
        <v>2018</v>
      </c>
      <c r="E1382" s="62">
        <v>6</v>
      </c>
      <c r="F1382" s="62">
        <v>2018</v>
      </c>
      <c r="G1382" s="62">
        <v>2019</v>
      </c>
      <c r="H1382" s="131">
        <v>0</v>
      </c>
      <c r="I1382" s="131">
        <v>0</v>
      </c>
      <c r="J1382" s="131">
        <v>0</v>
      </c>
      <c r="K1382" s="131">
        <v>0</v>
      </c>
      <c r="L1382" s="131">
        <v>0</v>
      </c>
      <c r="M1382" s="131">
        <v>0</v>
      </c>
      <c r="N1382" s="131">
        <v>0</v>
      </c>
      <c r="O1382" s="131">
        <v>0</v>
      </c>
      <c r="P1382" s="131">
        <v>0</v>
      </c>
      <c r="Q1382" s="131">
        <v>0</v>
      </c>
      <c r="R1382" s="131">
        <v>0</v>
      </c>
      <c r="S1382" s="131">
        <v>0</v>
      </c>
      <c r="T1382" s="131">
        <v>0</v>
      </c>
      <c r="U1382" s="131">
        <v>0</v>
      </c>
      <c r="V1382" s="131">
        <v>0</v>
      </c>
      <c r="W1382" s="131">
        <v>0</v>
      </c>
      <c r="X1382" s="131">
        <v>0</v>
      </c>
      <c r="Y1382" s="131">
        <v>0</v>
      </c>
      <c r="Z1382" s="131">
        <v>0</v>
      </c>
      <c r="AA1382" s="131">
        <v>0</v>
      </c>
      <c r="AB1382" s="131">
        <v>0</v>
      </c>
      <c r="AC1382" s="131">
        <v>0</v>
      </c>
      <c r="AD1382" s="131">
        <v>0</v>
      </c>
      <c r="AE1382" s="131">
        <v>0</v>
      </c>
      <c r="AF1382" s="131">
        <v>0</v>
      </c>
      <c r="AG1382" s="131">
        <v>0</v>
      </c>
      <c r="AH1382" s="43">
        <v>0</v>
      </c>
    </row>
    <row r="1383" spans="4:34">
      <c r="D1383" s="62">
        <v>2018</v>
      </c>
      <c r="E1383" s="62">
        <v>7</v>
      </c>
      <c r="F1383" s="62">
        <v>2019</v>
      </c>
      <c r="G1383" s="62">
        <v>2019</v>
      </c>
      <c r="H1383" s="131">
        <v>0</v>
      </c>
      <c r="I1383" s="131">
        <v>0</v>
      </c>
      <c r="J1383" s="131">
        <v>0</v>
      </c>
      <c r="K1383" s="131">
        <v>0</v>
      </c>
      <c r="L1383" s="131">
        <v>0</v>
      </c>
      <c r="M1383" s="131">
        <v>0</v>
      </c>
      <c r="N1383" s="131">
        <v>0</v>
      </c>
      <c r="O1383" s="131">
        <v>0</v>
      </c>
      <c r="P1383" s="131">
        <v>0</v>
      </c>
      <c r="Q1383" s="131">
        <v>0</v>
      </c>
      <c r="R1383" s="131">
        <v>0</v>
      </c>
      <c r="S1383" s="131">
        <v>0</v>
      </c>
      <c r="T1383" s="131">
        <v>0</v>
      </c>
      <c r="U1383" s="131">
        <v>0</v>
      </c>
      <c r="V1383" s="131">
        <v>0</v>
      </c>
      <c r="W1383" s="131">
        <v>0</v>
      </c>
      <c r="X1383" s="131">
        <v>0</v>
      </c>
      <c r="Y1383" s="131">
        <v>0</v>
      </c>
      <c r="Z1383" s="131">
        <v>0</v>
      </c>
      <c r="AA1383" s="131">
        <v>0</v>
      </c>
      <c r="AB1383" s="131">
        <v>0</v>
      </c>
      <c r="AC1383" s="131">
        <v>0</v>
      </c>
      <c r="AD1383" s="131">
        <v>0</v>
      </c>
      <c r="AE1383" s="131">
        <v>0</v>
      </c>
      <c r="AF1383" s="131">
        <v>0</v>
      </c>
      <c r="AG1383" s="131">
        <v>0</v>
      </c>
      <c r="AH1383" s="43">
        <v>0</v>
      </c>
    </row>
    <row r="1384" spans="4:34">
      <c r="D1384" s="62">
        <v>2018</v>
      </c>
      <c r="E1384" s="62">
        <v>8</v>
      </c>
      <c r="F1384" s="62">
        <v>2019</v>
      </c>
      <c r="G1384" s="62">
        <v>2019</v>
      </c>
      <c r="H1384" s="131">
        <v>0</v>
      </c>
      <c r="I1384" s="131">
        <v>0</v>
      </c>
      <c r="J1384" s="131">
        <v>0</v>
      </c>
      <c r="K1384" s="131">
        <v>0</v>
      </c>
      <c r="L1384" s="131">
        <v>0</v>
      </c>
      <c r="M1384" s="131">
        <v>0</v>
      </c>
      <c r="N1384" s="131">
        <v>0</v>
      </c>
      <c r="O1384" s="131">
        <v>0</v>
      </c>
      <c r="P1384" s="131">
        <v>0</v>
      </c>
      <c r="Q1384" s="131">
        <v>0</v>
      </c>
      <c r="R1384" s="131">
        <v>0</v>
      </c>
      <c r="S1384" s="131">
        <v>0</v>
      </c>
      <c r="T1384" s="131">
        <v>0</v>
      </c>
      <c r="U1384" s="131">
        <v>0</v>
      </c>
      <c r="V1384" s="131">
        <v>0</v>
      </c>
      <c r="W1384" s="131">
        <v>0</v>
      </c>
      <c r="X1384" s="131">
        <v>0</v>
      </c>
      <c r="Y1384" s="131">
        <v>0</v>
      </c>
      <c r="Z1384" s="131">
        <v>0</v>
      </c>
      <c r="AA1384" s="131">
        <v>0</v>
      </c>
      <c r="AB1384" s="131">
        <v>0</v>
      </c>
      <c r="AC1384" s="131">
        <v>0</v>
      </c>
      <c r="AD1384" s="131">
        <v>0</v>
      </c>
      <c r="AE1384" s="131">
        <v>0</v>
      </c>
      <c r="AF1384" s="131">
        <v>0</v>
      </c>
      <c r="AG1384" s="131">
        <v>0</v>
      </c>
      <c r="AH1384" s="43">
        <v>0</v>
      </c>
    </row>
    <row r="1385" spans="4:34">
      <c r="D1385" s="62">
        <v>2018</v>
      </c>
      <c r="E1385" s="62">
        <v>9</v>
      </c>
      <c r="F1385" s="62">
        <v>2019</v>
      </c>
      <c r="G1385" s="62">
        <v>2019</v>
      </c>
      <c r="H1385" s="131">
        <v>0</v>
      </c>
      <c r="I1385" s="131">
        <v>0</v>
      </c>
      <c r="J1385" s="131">
        <v>0</v>
      </c>
      <c r="K1385" s="131">
        <v>0</v>
      </c>
      <c r="L1385" s="131">
        <v>0</v>
      </c>
      <c r="M1385" s="131">
        <v>0</v>
      </c>
      <c r="N1385" s="131">
        <v>0</v>
      </c>
      <c r="O1385" s="131">
        <v>0</v>
      </c>
      <c r="P1385" s="131">
        <v>0</v>
      </c>
      <c r="Q1385" s="131">
        <v>0</v>
      </c>
      <c r="R1385" s="131">
        <v>0</v>
      </c>
      <c r="S1385" s="131">
        <v>0</v>
      </c>
      <c r="T1385" s="131">
        <v>0</v>
      </c>
      <c r="U1385" s="131">
        <v>0</v>
      </c>
      <c r="V1385" s="131">
        <v>0</v>
      </c>
      <c r="W1385" s="131">
        <v>0</v>
      </c>
      <c r="X1385" s="131">
        <v>0</v>
      </c>
      <c r="Y1385" s="131">
        <v>0</v>
      </c>
      <c r="Z1385" s="131">
        <v>0</v>
      </c>
      <c r="AA1385" s="131">
        <v>0</v>
      </c>
      <c r="AB1385" s="131">
        <v>0</v>
      </c>
      <c r="AC1385" s="131">
        <v>0</v>
      </c>
      <c r="AD1385" s="131">
        <v>0</v>
      </c>
      <c r="AE1385" s="131">
        <v>0</v>
      </c>
      <c r="AF1385" s="131">
        <v>0</v>
      </c>
      <c r="AG1385" s="131">
        <v>0</v>
      </c>
      <c r="AH1385" s="43">
        <v>0</v>
      </c>
    </row>
    <row r="1386" spans="4:34">
      <c r="D1386" s="62">
        <v>2018</v>
      </c>
      <c r="E1386" s="62">
        <v>10</v>
      </c>
      <c r="F1386" s="62">
        <v>2019</v>
      </c>
      <c r="G1386" s="62">
        <v>2019</v>
      </c>
      <c r="H1386" s="131">
        <v>0</v>
      </c>
      <c r="I1386" s="131">
        <v>0</v>
      </c>
      <c r="J1386" s="131">
        <v>0</v>
      </c>
      <c r="K1386" s="131">
        <v>0</v>
      </c>
      <c r="L1386" s="131">
        <v>0</v>
      </c>
      <c r="M1386" s="131">
        <v>0</v>
      </c>
      <c r="N1386" s="131">
        <v>0</v>
      </c>
      <c r="O1386" s="131">
        <v>0</v>
      </c>
      <c r="P1386" s="131">
        <v>0</v>
      </c>
      <c r="Q1386" s="131">
        <v>0</v>
      </c>
      <c r="R1386" s="131">
        <v>0</v>
      </c>
      <c r="S1386" s="131">
        <v>0</v>
      </c>
      <c r="T1386" s="131">
        <v>0</v>
      </c>
      <c r="U1386" s="131">
        <v>0</v>
      </c>
      <c r="V1386" s="131">
        <v>0</v>
      </c>
      <c r="W1386" s="131">
        <v>0</v>
      </c>
      <c r="X1386" s="131">
        <v>0</v>
      </c>
      <c r="Y1386" s="131">
        <v>0</v>
      </c>
      <c r="Z1386" s="131">
        <v>0</v>
      </c>
      <c r="AA1386" s="131">
        <v>0</v>
      </c>
      <c r="AB1386" s="131">
        <v>0</v>
      </c>
      <c r="AC1386" s="131">
        <v>0</v>
      </c>
      <c r="AD1386" s="131">
        <v>0</v>
      </c>
      <c r="AE1386" s="131">
        <v>0</v>
      </c>
      <c r="AF1386" s="131">
        <v>0</v>
      </c>
      <c r="AG1386" s="131">
        <v>0</v>
      </c>
      <c r="AH1386" s="43">
        <v>0</v>
      </c>
    </row>
    <row r="1387" spans="4:34">
      <c r="D1387" s="62">
        <v>2018</v>
      </c>
      <c r="E1387" s="62">
        <v>11</v>
      </c>
      <c r="F1387" s="62">
        <v>2019</v>
      </c>
      <c r="G1387" s="62">
        <v>2019</v>
      </c>
      <c r="H1387" s="131">
        <v>0</v>
      </c>
      <c r="I1387" s="131">
        <v>0</v>
      </c>
      <c r="J1387" s="131">
        <v>0</v>
      </c>
      <c r="K1387" s="131">
        <v>0</v>
      </c>
      <c r="L1387" s="131">
        <v>0</v>
      </c>
      <c r="M1387" s="131">
        <v>0</v>
      </c>
      <c r="N1387" s="131">
        <v>0</v>
      </c>
      <c r="O1387" s="131">
        <v>0</v>
      </c>
      <c r="P1387" s="131">
        <v>0</v>
      </c>
      <c r="Q1387" s="131">
        <v>0</v>
      </c>
      <c r="R1387" s="131">
        <v>0</v>
      </c>
      <c r="S1387" s="131">
        <v>0</v>
      </c>
      <c r="T1387" s="131">
        <v>0</v>
      </c>
      <c r="U1387" s="131">
        <v>0</v>
      </c>
      <c r="V1387" s="131">
        <v>0</v>
      </c>
      <c r="W1387" s="131">
        <v>0</v>
      </c>
      <c r="X1387" s="131">
        <v>0</v>
      </c>
      <c r="Y1387" s="131">
        <v>0</v>
      </c>
      <c r="Z1387" s="131">
        <v>0</v>
      </c>
      <c r="AA1387" s="131">
        <v>0</v>
      </c>
      <c r="AB1387" s="131">
        <v>0</v>
      </c>
      <c r="AC1387" s="131">
        <v>0</v>
      </c>
      <c r="AD1387" s="131">
        <v>0</v>
      </c>
      <c r="AE1387" s="131">
        <v>0</v>
      </c>
      <c r="AF1387" s="131">
        <v>0</v>
      </c>
      <c r="AG1387" s="131">
        <v>0</v>
      </c>
      <c r="AH1387" s="43">
        <v>0</v>
      </c>
    </row>
    <row r="1388" spans="4:34">
      <c r="D1388" s="62">
        <v>2018</v>
      </c>
      <c r="E1388" s="62">
        <v>12</v>
      </c>
      <c r="F1388" s="62">
        <v>2019</v>
      </c>
      <c r="G1388" s="62">
        <v>2019</v>
      </c>
      <c r="H1388" s="131">
        <v>0</v>
      </c>
      <c r="I1388" s="131">
        <v>0</v>
      </c>
      <c r="J1388" s="131">
        <v>0</v>
      </c>
      <c r="K1388" s="131">
        <v>0</v>
      </c>
      <c r="L1388" s="131">
        <v>0</v>
      </c>
      <c r="M1388" s="131">
        <v>0</v>
      </c>
      <c r="N1388" s="131">
        <v>0</v>
      </c>
      <c r="O1388" s="131">
        <v>0</v>
      </c>
      <c r="P1388" s="131">
        <v>0</v>
      </c>
      <c r="Q1388" s="131">
        <v>0</v>
      </c>
      <c r="R1388" s="131">
        <v>0</v>
      </c>
      <c r="S1388" s="131">
        <v>0</v>
      </c>
      <c r="T1388" s="131">
        <v>0</v>
      </c>
      <c r="U1388" s="131">
        <v>0</v>
      </c>
      <c r="V1388" s="131">
        <v>0</v>
      </c>
      <c r="W1388" s="131">
        <v>0</v>
      </c>
      <c r="X1388" s="131">
        <v>0</v>
      </c>
      <c r="Y1388" s="131">
        <v>0</v>
      </c>
      <c r="Z1388" s="131">
        <v>0</v>
      </c>
      <c r="AA1388" s="131">
        <v>0</v>
      </c>
      <c r="AB1388" s="131">
        <v>0</v>
      </c>
      <c r="AC1388" s="131">
        <v>0</v>
      </c>
      <c r="AD1388" s="131">
        <v>0</v>
      </c>
      <c r="AE1388" s="131">
        <v>0</v>
      </c>
      <c r="AF1388" s="131">
        <v>0</v>
      </c>
      <c r="AG1388" s="131">
        <v>0</v>
      </c>
      <c r="AH1388" s="43">
        <v>0</v>
      </c>
    </row>
    <row r="1389" spans="4:34">
      <c r="D1389" s="62">
        <v>2019</v>
      </c>
      <c r="E1389" s="62">
        <v>1</v>
      </c>
      <c r="F1389" s="62">
        <v>2019</v>
      </c>
      <c r="G1389" s="62">
        <v>2019</v>
      </c>
      <c r="H1389" s="131">
        <v>0</v>
      </c>
      <c r="I1389" s="131">
        <v>0</v>
      </c>
      <c r="J1389" s="131">
        <v>0</v>
      </c>
      <c r="K1389" s="131">
        <v>0</v>
      </c>
      <c r="L1389" s="131">
        <v>0</v>
      </c>
      <c r="M1389" s="131">
        <v>0</v>
      </c>
      <c r="N1389" s="131">
        <v>0</v>
      </c>
      <c r="O1389" s="131">
        <v>0</v>
      </c>
      <c r="P1389" s="131">
        <v>0</v>
      </c>
      <c r="Q1389" s="131">
        <v>0</v>
      </c>
      <c r="R1389" s="131">
        <v>0</v>
      </c>
      <c r="S1389" s="131">
        <v>0</v>
      </c>
      <c r="T1389" s="131">
        <v>0</v>
      </c>
      <c r="U1389" s="131">
        <v>0</v>
      </c>
      <c r="V1389" s="131">
        <v>0</v>
      </c>
      <c r="W1389" s="131">
        <v>0</v>
      </c>
      <c r="X1389" s="131">
        <v>0</v>
      </c>
      <c r="Y1389" s="131">
        <v>0</v>
      </c>
      <c r="Z1389" s="131">
        <v>0</v>
      </c>
      <c r="AA1389" s="131">
        <v>0</v>
      </c>
      <c r="AB1389" s="131">
        <v>0</v>
      </c>
      <c r="AC1389" s="131">
        <v>0</v>
      </c>
      <c r="AD1389" s="131">
        <v>0</v>
      </c>
      <c r="AE1389" s="131">
        <v>0</v>
      </c>
      <c r="AF1389" s="131">
        <v>0</v>
      </c>
      <c r="AG1389" s="131">
        <v>0</v>
      </c>
      <c r="AH1389" s="43">
        <v>0</v>
      </c>
    </row>
    <row r="1390" spans="4:34">
      <c r="D1390" s="62">
        <v>2019</v>
      </c>
      <c r="E1390" s="62">
        <v>2</v>
      </c>
      <c r="F1390" s="62">
        <v>2019</v>
      </c>
      <c r="G1390" s="62">
        <v>2019</v>
      </c>
      <c r="H1390" s="131">
        <v>0</v>
      </c>
      <c r="I1390" s="131">
        <v>0</v>
      </c>
      <c r="J1390" s="131">
        <v>0</v>
      </c>
      <c r="K1390" s="131">
        <v>0</v>
      </c>
      <c r="L1390" s="131">
        <v>0</v>
      </c>
      <c r="M1390" s="131">
        <v>0</v>
      </c>
      <c r="N1390" s="131">
        <v>0</v>
      </c>
      <c r="O1390" s="131">
        <v>0</v>
      </c>
      <c r="P1390" s="131">
        <v>0</v>
      </c>
      <c r="Q1390" s="131">
        <v>0</v>
      </c>
      <c r="R1390" s="131">
        <v>0</v>
      </c>
      <c r="S1390" s="131">
        <v>0</v>
      </c>
      <c r="T1390" s="131">
        <v>0</v>
      </c>
      <c r="U1390" s="131">
        <v>0</v>
      </c>
      <c r="V1390" s="131">
        <v>0</v>
      </c>
      <c r="W1390" s="131">
        <v>0</v>
      </c>
      <c r="X1390" s="131">
        <v>0</v>
      </c>
      <c r="Y1390" s="131">
        <v>0</v>
      </c>
      <c r="Z1390" s="131">
        <v>0</v>
      </c>
      <c r="AA1390" s="131">
        <v>0</v>
      </c>
      <c r="AB1390" s="131">
        <v>0</v>
      </c>
      <c r="AC1390" s="131">
        <v>0</v>
      </c>
      <c r="AD1390" s="131">
        <v>0</v>
      </c>
      <c r="AE1390" s="131">
        <v>0</v>
      </c>
      <c r="AF1390" s="131">
        <v>0</v>
      </c>
      <c r="AG1390" s="131">
        <v>0</v>
      </c>
      <c r="AH1390" s="43">
        <v>0</v>
      </c>
    </row>
    <row r="1391" spans="4:34">
      <c r="D1391" s="62">
        <v>2019</v>
      </c>
      <c r="E1391" s="62">
        <v>3</v>
      </c>
      <c r="F1391" s="62">
        <v>2019</v>
      </c>
      <c r="G1391" s="62">
        <v>2019</v>
      </c>
      <c r="H1391" s="131">
        <v>0</v>
      </c>
      <c r="I1391" s="131">
        <v>0</v>
      </c>
      <c r="J1391" s="131">
        <v>0</v>
      </c>
      <c r="K1391" s="131">
        <v>0</v>
      </c>
      <c r="L1391" s="131">
        <v>0</v>
      </c>
      <c r="M1391" s="131">
        <v>0</v>
      </c>
      <c r="N1391" s="131">
        <v>0</v>
      </c>
      <c r="O1391" s="131">
        <v>0</v>
      </c>
      <c r="P1391" s="131">
        <v>0</v>
      </c>
      <c r="Q1391" s="131">
        <v>0</v>
      </c>
      <c r="R1391" s="131">
        <v>0</v>
      </c>
      <c r="S1391" s="131">
        <v>0</v>
      </c>
      <c r="T1391" s="131">
        <v>0</v>
      </c>
      <c r="U1391" s="131">
        <v>0</v>
      </c>
      <c r="V1391" s="131">
        <v>0</v>
      </c>
      <c r="W1391" s="131">
        <v>0</v>
      </c>
      <c r="X1391" s="131">
        <v>0</v>
      </c>
      <c r="Y1391" s="131">
        <v>0</v>
      </c>
      <c r="Z1391" s="131">
        <v>0</v>
      </c>
      <c r="AA1391" s="131">
        <v>0</v>
      </c>
      <c r="AB1391" s="131">
        <v>0</v>
      </c>
      <c r="AC1391" s="131">
        <v>0</v>
      </c>
      <c r="AD1391" s="131">
        <v>0</v>
      </c>
      <c r="AE1391" s="131">
        <v>0</v>
      </c>
      <c r="AF1391" s="131">
        <v>0</v>
      </c>
      <c r="AG1391" s="131">
        <v>0</v>
      </c>
      <c r="AH1391" s="43">
        <v>0</v>
      </c>
    </row>
    <row r="1392" spans="4:34">
      <c r="D1392" s="62">
        <v>2019</v>
      </c>
      <c r="E1392" s="62">
        <v>4</v>
      </c>
      <c r="F1392" s="62">
        <v>2019</v>
      </c>
      <c r="G1392" s="62">
        <v>2019</v>
      </c>
      <c r="H1392" s="131">
        <v>0</v>
      </c>
      <c r="I1392" s="131">
        <v>0</v>
      </c>
      <c r="J1392" s="131">
        <v>0</v>
      </c>
      <c r="K1392" s="131">
        <v>0</v>
      </c>
      <c r="L1392" s="131">
        <v>0</v>
      </c>
      <c r="M1392" s="131">
        <v>0</v>
      </c>
      <c r="N1392" s="131">
        <v>0</v>
      </c>
      <c r="O1392" s="131">
        <v>0</v>
      </c>
      <c r="P1392" s="131">
        <v>0</v>
      </c>
      <c r="Q1392" s="131">
        <v>0</v>
      </c>
      <c r="R1392" s="131">
        <v>0</v>
      </c>
      <c r="S1392" s="131">
        <v>0</v>
      </c>
      <c r="T1392" s="131">
        <v>0</v>
      </c>
      <c r="U1392" s="131">
        <v>0</v>
      </c>
      <c r="V1392" s="131">
        <v>0</v>
      </c>
      <c r="W1392" s="131">
        <v>0</v>
      </c>
      <c r="X1392" s="131">
        <v>0</v>
      </c>
      <c r="Y1392" s="131">
        <v>0</v>
      </c>
      <c r="Z1392" s="131">
        <v>0</v>
      </c>
      <c r="AA1392" s="131">
        <v>0</v>
      </c>
      <c r="AB1392" s="131">
        <v>0</v>
      </c>
      <c r="AC1392" s="131">
        <v>0</v>
      </c>
      <c r="AD1392" s="131">
        <v>0</v>
      </c>
      <c r="AE1392" s="131">
        <v>0</v>
      </c>
      <c r="AF1392" s="131">
        <v>0</v>
      </c>
      <c r="AG1392" s="131">
        <v>0</v>
      </c>
      <c r="AH1392" s="43">
        <v>0</v>
      </c>
    </row>
    <row r="1393" spans="4:34">
      <c r="D1393" s="62">
        <v>2019</v>
      </c>
      <c r="E1393" s="62">
        <v>5</v>
      </c>
      <c r="F1393" s="62">
        <v>2019</v>
      </c>
      <c r="G1393" s="62">
        <v>2020</v>
      </c>
      <c r="H1393" s="131">
        <v>0</v>
      </c>
      <c r="I1393" s="131">
        <v>0</v>
      </c>
      <c r="J1393" s="131">
        <v>0</v>
      </c>
      <c r="K1393" s="131">
        <v>0</v>
      </c>
      <c r="L1393" s="131">
        <v>0</v>
      </c>
      <c r="M1393" s="131">
        <v>0</v>
      </c>
      <c r="N1393" s="131">
        <v>0</v>
      </c>
      <c r="O1393" s="131">
        <v>0</v>
      </c>
      <c r="P1393" s="131">
        <v>0</v>
      </c>
      <c r="Q1393" s="131">
        <v>0</v>
      </c>
      <c r="R1393" s="131">
        <v>0</v>
      </c>
      <c r="S1393" s="131">
        <v>0</v>
      </c>
      <c r="T1393" s="131">
        <v>0</v>
      </c>
      <c r="U1393" s="131">
        <v>0</v>
      </c>
      <c r="V1393" s="131">
        <v>0</v>
      </c>
      <c r="W1393" s="131">
        <v>0</v>
      </c>
      <c r="X1393" s="131">
        <v>0</v>
      </c>
      <c r="Y1393" s="131">
        <v>0</v>
      </c>
      <c r="Z1393" s="131">
        <v>0</v>
      </c>
      <c r="AA1393" s="131">
        <v>0</v>
      </c>
      <c r="AB1393" s="131">
        <v>0</v>
      </c>
      <c r="AC1393" s="131">
        <v>0</v>
      </c>
      <c r="AD1393" s="131">
        <v>0</v>
      </c>
      <c r="AE1393" s="131">
        <v>0</v>
      </c>
      <c r="AF1393" s="131">
        <v>0</v>
      </c>
      <c r="AG1393" s="131">
        <v>0</v>
      </c>
      <c r="AH1393" s="43">
        <v>0</v>
      </c>
    </row>
    <row r="1394" spans="4:34">
      <c r="D1394" s="62">
        <v>2019</v>
      </c>
      <c r="E1394" s="62">
        <v>6</v>
      </c>
      <c r="F1394" s="62">
        <v>2019</v>
      </c>
      <c r="G1394" s="62">
        <v>2020</v>
      </c>
      <c r="H1394" s="131">
        <v>0</v>
      </c>
      <c r="I1394" s="131">
        <v>0</v>
      </c>
      <c r="J1394" s="131">
        <v>0</v>
      </c>
      <c r="K1394" s="131">
        <v>0</v>
      </c>
      <c r="L1394" s="131">
        <v>0</v>
      </c>
      <c r="M1394" s="131">
        <v>0</v>
      </c>
      <c r="N1394" s="131">
        <v>0</v>
      </c>
      <c r="O1394" s="131">
        <v>0</v>
      </c>
      <c r="P1394" s="131">
        <v>0</v>
      </c>
      <c r="Q1394" s="131">
        <v>0</v>
      </c>
      <c r="R1394" s="131">
        <v>0</v>
      </c>
      <c r="S1394" s="131">
        <v>0</v>
      </c>
      <c r="T1394" s="131">
        <v>0</v>
      </c>
      <c r="U1394" s="131">
        <v>0</v>
      </c>
      <c r="V1394" s="131">
        <v>0</v>
      </c>
      <c r="W1394" s="131">
        <v>0</v>
      </c>
      <c r="X1394" s="131">
        <v>0</v>
      </c>
      <c r="Y1394" s="131">
        <v>0</v>
      </c>
      <c r="Z1394" s="131">
        <v>0</v>
      </c>
      <c r="AA1394" s="131">
        <v>0</v>
      </c>
      <c r="AB1394" s="131">
        <v>0</v>
      </c>
      <c r="AC1394" s="131">
        <v>0</v>
      </c>
      <c r="AD1394" s="131">
        <v>0</v>
      </c>
      <c r="AE1394" s="131">
        <v>0</v>
      </c>
      <c r="AF1394" s="131">
        <v>0</v>
      </c>
      <c r="AG1394" s="131">
        <v>0</v>
      </c>
      <c r="AH1394" s="43">
        <v>0</v>
      </c>
    </row>
    <row r="1395" spans="4:34">
      <c r="D1395" s="62">
        <v>2019</v>
      </c>
      <c r="E1395" s="62">
        <v>7</v>
      </c>
      <c r="F1395" s="62">
        <v>2020</v>
      </c>
      <c r="G1395" s="62">
        <v>2020</v>
      </c>
      <c r="H1395" s="131">
        <v>0</v>
      </c>
      <c r="I1395" s="131">
        <v>0</v>
      </c>
      <c r="J1395" s="131">
        <v>0</v>
      </c>
      <c r="K1395" s="131">
        <v>0</v>
      </c>
      <c r="L1395" s="131">
        <v>0</v>
      </c>
      <c r="M1395" s="131">
        <v>0</v>
      </c>
      <c r="N1395" s="131">
        <v>0</v>
      </c>
      <c r="O1395" s="131">
        <v>0</v>
      </c>
      <c r="P1395" s="131">
        <v>0</v>
      </c>
      <c r="Q1395" s="131">
        <v>0</v>
      </c>
      <c r="R1395" s="131">
        <v>0</v>
      </c>
      <c r="S1395" s="131">
        <v>0</v>
      </c>
      <c r="T1395" s="131">
        <v>0</v>
      </c>
      <c r="U1395" s="131">
        <v>0</v>
      </c>
      <c r="V1395" s="131">
        <v>0</v>
      </c>
      <c r="W1395" s="131">
        <v>0</v>
      </c>
      <c r="X1395" s="131">
        <v>0</v>
      </c>
      <c r="Y1395" s="131">
        <v>0</v>
      </c>
      <c r="Z1395" s="131">
        <v>0</v>
      </c>
      <c r="AA1395" s="131">
        <v>0</v>
      </c>
      <c r="AB1395" s="131">
        <v>0</v>
      </c>
      <c r="AC1395" s="131">
        <v>0</v>
      </c>
      <c r="AD1395" s="131">
        <v>0</v>
      </c>
      <c r="AE1395" s="131">
        <v>0</v>
      </c>
      <c r="AF1395" s="131">
        <v>0</v>
      </c>
      <c r="AG1395" s="131">
        <v>0</v>
      </c>
      <c r="AH1395" s="43">
        <v>0</v>
      </c>
    </row>
    <row r="1396" spans="4:34">
      <c r="D1396" s="62">
        <v>2019</v>
      </c>
      <c r="E1396" s="62">
        <v>8</v>
      </c>
      <c r="F1396" s="62">
        <v>2020</v>
      </c>
      <c r="G1396" s="62">
        <v>2020</v>
      </c>
      <c r="H1396" s="131">
        <v>0</v>
      </c>
      <c r="I1396" s="131">
        <v>0</v>
      </c>
      <c r="J1396" s="131">
        <v>0</v>
      </c>
      <c r="K1396" s="131">
        <v>0</v>
      </c>
      <c r="L1396" s="131">
        <v>0</v>
      </c>
      <c r="M1396" s="131">
        <v>0</v>
      </c>
      <c r="N1396" s="131">
        <v>0</v>
      </c>
      <c r="O1396" s="131">
        <v>0</v>
      </c>
      <c r="P1396" s="131">
        <v>0</v>
      </c>
      <c r="Q1396" s="131">
        <v>0</v>
      </c>
      <c r="R1396" s="131">
        <v>0</v>
      </c>
      <c r="S1396" s="131">
        <v>0</v>
      </c>
      <c r="T1396" s="131">
        <v>0</v>
      </c>
      <c r="U1396" s="131">
        <v>0</v>
      </c>
      <c r="V1396" s="131">
        <v>0</v>
      </c>
      <c r="W1396" s="131">
        <v>0</v>
      </c>
      <c r="X1396" s="131">
        <v>0</v>
      </c>
      <c r="Y1396" s="131">
        <v>0</v>
      </c>
      <c r="Z1396" s="131">
        <v>0</v>
      </c>
      <c r="AA1396" s="131">
        <v>0</v>
      </c>
      <c r="AB1396" s="131">
        <v>0</v>
      </c>
      <c r="AC1396" s="131">
        <v>0</v>
      </c>
      <c r="AD1396" s="131">
        <v>0</v>
      </c>
      <c r="AE1396" s="131">
        <v>0</v>
      </c>
      <c r="AF1396" s="131">
        <v>0</v>
      </c>
      <c r="AG1396" s="131">
        <v>0</v>
      </c>
      <c r="AH1396" s="43">
        <v>0</v>
      </c>
    </row>
    <row r="1397" spans="4:34">
      <c r="D1397" s="62">
        <v>2019</v>
      </c>
      <c r="E1397" s="62">
        <v>9</v>
      </c>
      <c r="F1397" s="62">
        <v>2020</v>
      </c>
      <c r="G1397" s="62">
        <v>2020</v>
      </c>
      <c r="H1397" s="131">
        <v>0</v>
      </c>
      <c r="I1397" s="131">
        <v>0</v>
      </c>
      <c r="J1397" s="131">
        <v>0</v>
      </c>
      <c r="K1397" s="131">
        <v>0</v>
      </c>
      <c r="L1397" s="131">
        <v>0</v>
      </c>
      <c r="M1397" s="131">
        <v>0</v>
      </c>
      <c r="N1397" s="131">
        <v>0</v>
      </c>
      <c r="O1397" s="131">
        <v>0</v>
      </c>
      <c r="P1397" s="131">
        <v>0</v>
      </c>
      <c r="Q1397" s="131">
        <v>0</v>
      </c>
      <c r="R1397" s="131">
        <v>0</v>
      </c>
      <c r="S1397" s="131">
        <v>0</v>
      </c>
      <c r="T1397" s="131">
        <v>0</v>
      </c>
      <c r="U1397" s="131">
        <v>0</v>
      </c>
      <c r="V1397" s="131">
        <v>0</v>
      </c>
      <c r="W1397" s="131">
        <v>0</v>
      </c>
      <c r="X1397" s="131">
        <v>0</v>
      </c>
      <c r="Y1397" s="131">
        <v>0</v>
      </c>
      <c r="Z1397" s="131">
        <v>0</v>
      </c>
      <c r="AA1397" s="131">
        <v>0</v>
      </c>
      <c r="AB1397" s="131">
        <v>0</v>
      </c>
      <c r="AC1397" s="131">
        <v>0</v>
      </c>
      <c r="AD1397" s="131">
        <v>0</v>
      </c>
      <c r="AE1397" s="131">
        <v>0</v>
      </c>
      <c r="AF1397" s="131">
        <v>0</v>
      </c>
      <c r="AG1397" s="131">
        <v>0</v>
      </c>
      <c r="AH1397" s="43">
        <v>0</v>
      </c>
    </row>
    <row r="1398" spans="4:34">
      <c r="D1398" s="62">
        <v>2019</v>
      </c>
      <c r="E1398" s="62">
        <v>10</v>
      </c>
      <c r="F1398" s="62">
        <v>2020</v>
      </c>
      <c r="G1398" s="62">
        <v>2020</v>
      </c>
      <c r="H1398" s="131">
        <v>0</v>
      </c>
      <c r="I1398" s="131">
        <v>0</v>
      </c>
      <c r="J1398" s="131">
        <v>0</v>
      </c>
      <c r="K1398" s="131">
        <v>0</v>
      </c>
      <c r="L1398" s="131">
        <v>0</v>
      </c>
      <c r="M1398" s="131">
        <v>0</v>
      </c>
      <c r="N1398" s="131">
        <v>0</v>
      </c>
      <c r="O1398" s="131">
        <v>0</v>
      </c>
      <c r="P1398" s="131">
        <v>0</v>
      </c>
      <c r="Q1398" s="131">
        <v>0</v>
      </c>
      <c r="R1398" s="131">
        <v>0</v>
      </c>
      <c r="S1398" s="131">
        <v>0</v>
      </c>
      <c r="T1398" s="131">
        <v>0</v>
      </c>
      <c r="U1398" s="131">
        <v>0</v>
      </c>
      <c r="V1398" s="131">
        <v>0</v>
      </c>
      <c r="W1398" s="131">
        <v>0</v>
      </c>
      <c r="X1398" s="131">
        <v>0</v>
      </c>
      <c r="Y1398" s="131">
        <v>0</v>
      </c>
      <c r="Z1398" s="131">
        <v>0</v>
      </c>
      <c r="AA1398" s="131">
        <v>0</v>
      </c>
      <c r="AB1398" s="131">
        <v>0</v>
      </c>
      <c r="AC1398" s="131">
        <v>0</v>
      </c>
      <c r="AD1398" s="131">
        <v>0</v>
      </c>
      <c r="AE1398" s="131">
        <v>0</v>
      </c>
      <c r="AF1398" s="131">
        <v>0</v>
      </c>
      <c r="AG1398" s="131">
        <v>0</v>
      </c>
      <c r="AH1398" s="43">
        <v>0</v>
      </c>
    </row>
    <row r="1399" spans="4:34">
      <c r="D1399" s="62">
        <v>2019</v>
      </c>
      <c r="E1399" s="62">
        <v>11</v>
      </c>
      <c r="F1399" s="62">
        <v>2020</v>
      </c>
      <c r="G1399" s="62">
        <v>2020</v>
      </c>
      <c r="H1399" s="131">
        <v>0</v>
      </c>
      <c r="I1399" s="131">
        <v>0</v>
      </c>
      <c r="J1399" s="131">
        <v>0</v>
      </c>
      <c r="K1399" s="131">
        <v>0</v>
      </c>
      <c r="L1399" s="131">
        <v>0</v>
      </c>
      <c r="M1399" s="131">
        <v>0</v>
      </c>
      <c r="N1399" s="131">
        <v>0</v>
      </c>
      <c r="O1399" s="131">
        <v>0</v>
      </c>
      <c r="P1399" s="131">
        <v>0</v>
      </c>
      <c r="Q1399" s="131">
        <v>0</v>
      </c>
      <c r="R1399" s="131">
        <v>0</v>
      </c>
      <c r="S1399" s="131">
        <v>0</v>
      </c>
      <c r="T1399" s="131">
        <v>0</v>
      </c>
      <c r="U1399" s="131">
        <v>0</v>
      </c>
      <c r="V1399" s="131">
        <v>0</v>
      </c>
      <c r="W1399" s="131">
        <v>0</v>
      </c>
      <c r="X1399" s="131">
        <v>0</v>
      </c>
      <c r="Y1399" s="131">
        <v>0</v>
      </c>
      <c r="Z1399" s="131">
        <v>0</v>
      </c>
      <c r="AA1399" s="131">
        <v>0</v>
      </c>
      <c r="AB1399" s="131">
        <v>0</v>
      </c>
      <c r="AC1399" s="131">
        <v>0</v>
      </c>
      <c r="AD1399" s="131">
        <v>0</v>
      </c>
      <c r="AE1399" s="131">
        <v>0</v>
      </c>
      <c r="AF1399" s="131">
        <v>0</v>
      </c>
      <c r="AG1399" s="131">
        <v>0</v>
      </c>
      <c r="AH1399" s="43">
        <v>0</v>
      </c>
    </row>
    <row r="1400" spans="4:34">
      <c r="D1400" s="62">
        <v>2019</v>
      </c>
      <c r="E1400" s="62">
        <v>12</v>
      </c>
      <c r="F1400" s="62">
        <v>2020</v>
      </c>
      <c r="G1400" s="62">
        <v>2020</v>
      </c>
      <c r="H1400" s="131">
        <v>0</v>
      </c>
      <c r="I1400" s="131">
        <v>0</v>
      </c>
      <c r="J1400" s="131">
        <v>0</v>
      </c>
      <c r="K1400" s="131">
        <v>0</v>
      </c>
      <c r="L1400" s="131">
        <v>0</v>
      </c>
      <c r="M1400" s="131">
        <v>0</v>
      </c>
      <c r="N1400" s="131">
        <v>0</v>
      </c>
      <c r="O1400" s="131">
        <v>0</v>
      </c>
      <c r="P1400" s="131">
        <v>0</v>
      </c>
      <c r="Q1400" s="131">
        <v>0</v>
      </c>
      <c r="R1400" s="131">
        <v>0</v>
      </c>
      <c r="S1400" s="131">
        <v>0</v>
      </c>
      <c r="T1400" s="131">
        <v>0</v>
      </c>
      <c r="U1400" s="131">
        <v>0</v>
      </c>
      <c r="V1400" s="131">
        <v>0</v>
      </c>
      <c r="W1400" s="131">
        <v>0</v>
      </c>
      <c r="X1400" s="131">
        <v>0</v>
      </c>
      <c r="Y1400" s="131">
        <v>0</v>
      </c>
      <c r="Z1400" s="131">
        <v>0</v>
      </c>
      <c r="AA1400" s="131">
        <v>0</v>
      </c>
      <c r="AB1400" s="131">
        <v>0</v>
      </c>
      <c r="AC1400" s="131">
        <v>0</v>
      </c>
      <c r="AD1400" s="131">
        <v>0</v>
      </c>
      <c r="AE1400" s="131">
        <v>0</v>
      </c>
      <c r="AF1400" s="131">
        <v>0</v>
      </c>
      <c r="AG1400" s="131">
        <v>0</v>
      </c>
      <c r="AH1400" s="43">
        <v>0</v>
      </c>
    </row>
    <row r="1401" spans="4:34">
      <c r="D1401" s="62">
        <v>2020</v>
      </c>
      <c r="E1401" s="62">
        <v>1</v>
      </c>
      <c r="F1401" s="62">
        <v>2020</v>
      </c>
      <c r="G1401" s="62">
        <v>2020</v>
      </c>
      <c r="H1401" s="131">
        <v>0</v>
      </c>
      <c r="I1401" s="131">
        <v>0</v>
      </c>
      <c r="J1401" s="131">
        <v>0</v>
      </c>
      <c r="K1401" s="131">
        <v>0</v>
      </c>
      <c r="L1401" s="131">
        <v>0</v>
      </c>
      <c r="M1401" s="131">
        <v>0</v>
      </c>
      <c r="N1401" s="131">
        <v>0</v>
      </c>
      <c r="O1401" s="131">
        <v>0</v>
      </c>
      <c r="P1401" s="131">
        <v>0</v>
      </c>
      <c r="Q1401" s="131">
        <v>0</v>
      </c>
      <c r="R1401" s="131">
        <v>0</v>
      </c>
      <c r="S1401" s="131">
        <v>0</v>
      </c>
      <c r="T1401" s="131">
        <v>0</v>
      </c>
      <c r="U1401" s="131">
        <v>0</v>
      </c>
      <c r="V1401" s="131">
        <v>0</v>
      </c>
      <c r="W1401" s="131">
        <v>0</v>
      </c>
      <c r="X1401" s="131">
        <v>0</v>
      </c>
      <c r="Y1401" s="131">
        <v>0</v>
      </c>
      <c r="Z1401" s="131">
        <v>0</v>
      </c>
      <c r="AA1401" s="131">
        <v>0</v>
      </c>
      <c r="AB1401" s="131">
        <v>0</v>
      </c>
      <c r="AC1401" s="131">
        <v>0</v>
      </c>
      <c r="AD1401" s="131">
        <v>0</v>
      </c>
      <c r="AE1401" s="131">
        <v>0</v>
      </c>
      <c r="AF1401" s="131">
        <v>0</v>
      </c>
      <c r="AG1401" s="131">
        <v>0</v>
      </c>
      <c r="AH1401" s="43">
        <v>0</v>
      </c>
    </row>
    <row r="1402" spans="4:34">
      <c r="D1402" s="62">
        <v>2020</v>
      </c>
      <c r="E1402" s="62">
        <v>2</v>
      </c>
      <c r="F1402" s="62">
        <v>2020</v>
      </c>
      <c r="G1402" s="62">
        <v>2020</v>
      </c>
      <c r="H1402" s="131">
        <v>0</v>
      </c>
      <c r="I1402" s="131">
        <v>0</v>
      </c>
      <c r="J1402" s="131">
        <v>0</v>
      </c>
      <c r="K1402" s="131">
        <v>0</v>
      </c>
      <c r="L1402" s="131">
        <v>0</v>
      </c>
      <c r="M1402" s="131">
        <v>0</v>
      </c>
      <c r="N1402" s="131">
        <v>0</v>
      </c>
      <c r="O1402" s="131">
        <v>0</v>
      </c>
      <c r="P1402" s="131">
        <v>0</v>
      </c>
      <c r="Q1402" s="131">
        <v>0</v>
      </c>
      <c r="R1402" s="131">
        <v>0</v>
      </c>
      <c r="S1402" s="131">
        <v>0</v>
      </c>
      <c r="T1402" s="131">
        <v>0</v>
      </c>
      <c r="U1402" s="131">
        <v>0</v>
      </c>
      <c r="V1402" s="131">
        <v>0</v>
      </c>
      <c r="W1402" s="131">
        <v>0</v>
      </c>
      <c r="X1402" s="131">
        <v>0</v>
      </c>
      <c r="Y1402" s="131">
        <v>0</v>
      </c>
      <c r="Z1402" s="131">
        <v>0</v>
      </c>
      <c r="AA1402" s="131">
        <v>0</v>
      </c>
      <c r="AB1402" s="131">
        <v>0</v>
      </c>
      <c r="AC1402" s="131">
        <v>0</v>
      </c>
      <c r="AD1402" s="131">
        <v>0</v>
      </c>
      <c r="AE1402" s="131">
        <v>0</v>
      </c>
      <c r="AF1402" s="131">
        <v>0</v>
      </c>
      <c r="AG1402" s="131">
        <v>0</v>
      </c>
      <c r="AH1402" s="43">
        <v>0</v>
      </c>
    </row>
    <row r="1403" spans="4:34">
      <c r="D1403" s="62">
        <v>2020</v>
      </c>
      <c r="E1403" s="62">
        <v>3</v>
      </c>
      <c r="F1403" s="62">
        <v>2020</v>
      </c>
      <c r="G1403" s="62">
        <v>2020</v>
      </c>
      <c r="H1403" s="131">
        <v>0</v>
      </c>
      <c r="I1403" s="131">
        <v>0</v>
      </c>
      <c r="J1403" s="131">
        <v>0</v>
      </c>
      <c r="K1403" s="131">
        <v>0</v>
      </c>
      <c r="L1403" s="131">
        <v>0</v>
      </c>
      <c r="M1403" s="131">
        <v>0</v>
      </c>
      <c r="N1403" s="131">
        <v>0</v>
      </c>
      <c r="O1403" s="131">
        <v>0</v>
      </c>
      <c r="P1403" s="131">
        <v>0</v>
      </c>
      <c r="Q1403" s="131">
        <v>0</v>
      </c>
      <c r="R1403" s="131">
        <v>0</v>
      </c>
      <c r="S1403" s="131">
        <v>0</v>
      </c>
      <c r="T1403" s="131">
        <v>0</v>
      </c>
      <c r="U1403" s="131">
        <v>0</v>
      </c>
      <c r="V1403" s="131">
        <v>0</v>
      </c>
      <c r="W1403" s="131">
        <v>0</v>
      </c>
      <c r="X1403" s="131">
        <v>0</v>
      </c>
      <c r="Y1403" s="131">
        <v>0</v>
      </c>
      <c r="Z1403" s="131">
        <v>0</v>
      </c>
      <c r="AA1403" s="131">
        <v>0</v>
      </c>
      <c r="AB1403" s="131">
        <v>0</v>
      </c>
      <c r="AC1403" s="131">
        <v>0</v>
      </c>
      <c r="AD1403" s="131">
        <v>0</v>
      </c>
      <c r="AE1403" s="131">
        <v>0</v>
      </c>
      <c r="AF1403" s="131">
        <v>0</v>
      </c>
      <c r="AG1403" s="131">
        <v>0</v>
      </c>
      <c r="AH1403" s="43">
        <v>0</v>
      </c>
    </row>
    <row r="1404" spans="4:34">
      <c r="D1404" s="62">
        <v>2020</v>
      </c>
      <c r="E1404" s="62">
        <v>4</v>
      </c>
      <c r="F1404" s="62">
        <v>2020</v>
      </c>
      <c r="G1404" s="62">
        <v>2020</v>
      </c>
      <c r="H1404" s="131">
        <v>0</v>
      </c>
      <c r="I1404" s="131">
        <v>0</v>
      </c>
      <c r="J1404" s="131">
        <v>0</v>
      </c>
      <c r="K1404" s="131">
        <v>0</v>
      </c>
      <c r="L1404" s="131">
        <v>0</v>
      </c>
      <c r="M1404" s="131">
        <v>0</v>
      </c>
      <c r="N1404" s="131">
        <v>0</v>
      </c>
      <c r="O1404" s="131">
        <v>0</v>
      </c>
      <c r="P1404" s="131">
        <v>0</v>
      </c>
      <c r="Q1404" s="131">
        <v>0</v>
      </c>
      <c r="R1404" s="131">
        <v>0</v>
      </c>
      <c r="S1404" s="131">
        <v>0</v>
      </c>
      <c r="T1404" s="131">
        <v>0</v>
      </c>
      <c r="U1404" s="131">
        <v>0</v>
      </c>
      <c r="V1404" s="131">
        <v>0</v>
      </c>
      <c r="W1404" s="131">
        <v>0</v>
      </c>
      <c r="X1404" s="131">
        <v>0</v>
      </c>
      <c r="Y1404" s="131">
        <v>0</v>
      </c>
      <c r="Z1404" s="131">
        <v>0</v>
      </c>
      <c r="AA1404" s="131">
        <v>0</v>
      </c>
      <c r="AB1404" s="131">
        <v>0</v>
      </c>
      <c r="AC1404" s="131">
        <v>0</v>
      </c>
      <c r="AD1404" s="131">
        <v>0</v>
      </c>
      <c r="AE1404" s="131">
        <v>0</v>
      </c>
      <c r="AF1404" s="131">
        <v>0</v>
      </c>
      <c r="AG1404" s="131">
        <v>0</v>
      </c>
      <c r="AH1404" s="43">
        <v>0</v>
      </c>
    </row>
    <row r="1405" spans="4:34">
      <c r="D1405" s="62">
        <v>2020</v>
      </c>
      <c r="E1405" s="62">
        <v>5</v>
      </c>
      <c r="F1405" s="62">
        <v>2020</v>
      </c>
      <c r="G1405" s="62">
        <v>2021</v>
      </c>
      <c r="H1405" s="131">
        <v>0</v>
      </c>
      <c r="I1405" s="131">
        <v>0</v>
      </c>
      <c r="J1405" s="131">
        <v>0</v>
      </c>
      <c r="K1405" s="131">
        <v>0</v>
      </c>
      <c r="L1405" s="131">
        <v>0</v>
      </c>
      <c r="M1405" s="131">
        <v>0</v>
      </c>
      <c r="N1405" s="131">
        <v>0</v>
      </c>
      <c r="O1405" s="131">
        <v>0</v>
      </c>
      <c r="P1405" s="131">
        <v>0</v>
      </c>
      <c r="Q1405" s="131">
        <v>0</v>
      </c>
      <c r="R1405" s="131">
        <v>0</v>
      </c>
      <c r="S1405" s="131">
        <v>0</v>
      </c>
      <c r="T1405" s="131">
        <v>0</v>
      </c>
      <c r="U1405" s="131">
        <v>0</v>
      </c>
      <c r="V1405" s="131">
        <v>0</v>
      </c>
      <c r="W1405" s="131">
        <v>0</v>
      </c>
      <c r="X1405" s="131">
        <v>0</v>
      </c>
      <c r="Y1405" s="131">
        <v>0</v>
      </c>
      <c r="Z1405" s="131">
        <v>0</v>
      </c>
      <c r="AA1405" s="131">
        <v>0</v>
      </c>
      <c r="AB1405" s="131">
        <v>0</v>
      </c>
      <c r="AC1405" s="131">
        <v>0</v>
      </c>
      <c r="AD1405" s="131">
        <v>0</v>
      </c>
      <c r="AE1405" s="131">
        <v>0</v>
      </c>
      <c r="AF1405" s="131">
        <v>0</v>
      </c>
      <c r="AG1405" s="131">
        <v>0</v>
      </c>
      <c r="AH1405" s="43">
        <v>0</v>
      </c>
    </row>
    <row r="1406" spans="4:34">
      <c r="D1406" s="62">
        <v>2020</v>
      </c>
      <c r="E1406" s="62">
        <v>6</v>
      </c>
      <c r="F1406" s="62">
        <v>2020</v>
      </c>
      <c r="G1406" s="62">
        <v>2021</v>
      </c>
      <c r="H1406" s="131">
        <v>0</v>
      </c>
      <c r="I1406" s="131">
        <v>0</v>
      </c>
      <c r="J1406" s="131">
        <v>0</v>
      </c>
      <c r="K1406" s="131">
        <v>0</v>
      </c>
      <c r="L1406" s="131">
        <v>0</v>
      </c>
      <c r="M1406" s="131">
        <v>0</v>
      </c>
      <c r="N1406" s="131">
        <v>0</v>
      </c>
      <c r="O1406" s="131">
        <v>0</v>
      </c>
      <c r="P1406" s="131">
        <v>0</v>
      </c>
      <c r="Q1406" s="131">
        <v>0</v>
      </c>
      <c r="R1406" s="131">
        <v>0</v>
      </c>
      <c r="S1406" s="131">
        <v>0</v>
      </c>
      <c r="T1406" s="131">
        <v>0</v>
      </c>
      <c r="U1406" s="131">
        <v>0</v>
      </c>
      <c r="V1406" s="131">
        <v>0</v>
      </c>
      <c r="W1406" s="131">
        <v>0</v>
      </c>
      <c r="X1406" s="131">
        <v>0</v>
      </c>
      <c r="Y1406" s="131">
        <v>0</v>
      </c>
      <c r="Z1406" s="131">
        <v>0</v>
      </c>
      <c r="AA1406" s="131">
        <v>0</v>
      </c>
      <c r="AB1406" s="131">
        <v>0</v>
      </c>
      <c r="AC1406" s="131">
        <v>0</v>
      </c>
      <c r="AD1406" s="131">
        <v>0</v>
      </c>
      <c r="AE1406" s="131">
        <v>0</v>
      </c>
      <c r="AF1406" s="131">
        <v>0</v>
      </c>
      <c r="AG1406" s="131">
        <v>0</v>
      </c>
      <c r="AH1406" s="43">
        <v>0</v>
      </c>
    </row>
    <row r="1407" spans="4:34">
      <c r="D1407" s="62">
        <v>2020</v>
      </c>
      <c r="E1407" s="62">
        <v>7</v>
      </c>
      <c r="F1407" s="62">
        <v>2021</v>
      </c>
      <c r="G1407" s="62">
        <v>2021</v>
      </c>
      <c r="H1407" s="131">
        <v>0</v>
      </c>
      <c r="I1407" s="131">
        <v>0</v>
      </c>
      <c r="J1407" s="131">
        <v>0</v>
      </c>
      <c r="K1407" s="131">
        <v>0</v>
      </c>
      <c r="L1407" s="131">
        <v>0</v>
      </c>
      <c r="M1407" s="131">
        <v>0</v>
      </c>
      <c r="N1407" s="131">
        <v>0</v>
      </c>
      <c r="O1407" s="131">
        <v>0</v>
      </c>
      <c r="P1407" s="131">
        <v>0</v>
      </c>
      <c r="Q1407" s="131">
        <v>0</v>
      </c>
      <c r="R1407" s="131">
        <v>0</v>
      </c>
      <c r="S1407" s="131">
        <v>0</v>
      </c>
      <c r="T1407" s="131">
        <v>0</v>
      </c>
      <c r="U1407" s="131">
        <v>0</v>
      </c>
      <c r="V1407" s="131">
        <v>0</v>
      </c>
      <c r="W1407" s="131">
        <v>0</v>
      </c>
      <c r="X1407" s="131">
        <v>0</v>
      </c>
      <c r="Y1407" s="131">
        <v>0</v>
      </c>
      <c r="Z1407" s="131">
        <v>0</v>
      </c>
      <c r="AA1407" s="131">
        <v>0</v>
      </c>
      <c r="AB1407" s="131">
        <v>0</v>
      </c>
      <c r="AC1407" s="131">
        <v>0</v>
      </c>
      <c r="AD1407" s="131">
        <v>0</v>
      </c>
      <c r="AE1407" s="131">
        <v>0</v>
      </c>
      <c r="AF1407" s="131">
        <v>0</v>
      </c>
      <c r="AG1407" s="131">
        <v>0</v>
      </c>
      <c r="AH1407" s="43">
        <v>0</v>
      </c>
    </row>
    <row r="1408" spans="4:34">
      <c r="D1408" s="62">
        <v>2020</v>
      </c>
      <c r="E1408" s="62">
        <v>8</v>
      </c>
      <c r="F1408" s="62">
        <v>2021</v>
      </c>
      <c r="G1408" s="62">
        <v>2021</v>
      </c>
      <c r="H1408" s="131">
        <v>0</v>
      </c>
      <c r="I1408" s="131">
        <v>0</v>
      </c>
      <c r="J1408" s="131">
        <v>0</v>
      </c>
      <c r="K1408" s="131">
        <v>0</v>
      </c>
      <c r="L1408" s="131">
        <v>0</v>
      </c>
      <c r="M1408" s="131">
        <v>0</v>
      </c>
      <c r="N1408" s="131">
        <v>0</v>
      </c>
      <c r="O1408" s="131">
        <v>0</v>
      </c>
      <c r="P1408" s="131">
        <v>0</v>
      </c>
      <c r="Q1408" s="131">
        <v>0</v>
      </c>
      <c r="R1408" s="131">
        <v>0</v>
      </c>
      <c r="S1408" s="131">
        <v>0</v>
      </c>
      <c r="T1408" s="131">
        <v>0</v>
      </c>
      <c r="U1408" s="131">
        <v>0</v>
      </c>
      <c r="V1408" s="131">
        <v>0</v>
      </c>
      <c r="W1408" s="131">
        <v>0</v>
      </c>
      <c r="X1408" s="131">
        <v>0</v>
      </c>
      <c r="Y1408" s="131">
        <v>0</v>
      </c>
      <c r="Z1408" s="131">
        <v>0</v>
      </c>
      <c r="AA1408" s="131">
        <v>0</v>
      </c>
      <c r="AB1408" s="131">
        <v>0</v>
      </c>
      <c r="AC1408" s="131">
        <v>0</v>
      </c>
      <c r="AD1408" s="131">
        <v>0</v>
      </c>
      <c r="AE1408" s="131">
        <v>0</v>
      </c>
      <c r="AF1408" s="131">
        <v>0</v>
      </c>
      <c r="AG1408" s="131">
        <v>0</v>
      </c>
      <c r="AH1408" s="43">
        <v>0</v>
      </c>
    </row>
    <row r="1409" spans="4:34">
      <c r="D1409" s="62">
        <v>2020</v>
      </c>
      <c r="E1409" s="62">
        <v>9</v>
      </c>
      <c r="F1409" s="62">
        <v>2021</v>
      </c>
      <c r="G1409" s="62">
        <v>2021</v>
      </c>
      <c r="H1409" s="131">
        <v>0</v>
      </c>
      <c r="I1409" s="131">
        <v>0</v>
      </c>
      <c r="J1409" s="131">
        <v>0</v>
      </c>
      <c r="K1409" s="131">
        <v>0</v>
      </c>
      <c r="L1409" s="131">
        <v>0</v>
      </c>
      <c r="M1409" s="131">
        <v>0</v>
      </c>
      <c r="N1409" s="131">
        <v>0</v>
      </c>
      <c r="O1409" s="131">
        <v>0</v>
      </c>
      <c r="P1409" s="131">
        <v>0</v>
      </c>
      <c r="Q1409" s="131">
        <v>0</v>
      </c>
      <c r="R1409" s="131">
        <v>0</v>
      </c>
      <c r="S1409" s="131">
        <v>0</v>
      </c>
      <c r="T1409" s="131">
        <v>0</v>
      </c>
      <c r="U1409" s="131">
        <v>0</v>
      </c>
      <c r="V1409" s="131">
        <v>0</v>
      </c>
      <c r="W1409" s="131">
        <v>0</v>
      </c>
      <c r="X1409" s="131">
        <v>0</v>
      </c>
      <c r="Y1409" s="131">
        <v>0</v>
      </c>
      <c r="Z1409" s="131">
        <v>0</v>
      </c>
      <c r="AA1409" s="131">
        <v>0</v>
      </c>
      <c r="AB1409" s="131">
        <v>0</v>
      </c>
      <c r="AC1409" s="131">
        <v>0</v>
      </c>
      <c r="AD1409" s="131">
        <v>0</v>
      </c>
      <c r="AE1409" s="131">
        <v>0</v>
      </c>
      <c r="AF1409" s="131">
        <v>0</v>
      </c>
      <c r="AG1409" s="131">
        <v>0</v>
      </c>
      <c r="AH1409" s="43">
        <v>0</v>
      </c>
    </row>
    <row r="1410" spans="4:34">
      <c r="D1410" s="62">
        <v>2020</v>
      </c>
      <c r="E1410" s="62">
        <v>10</v>
      </c>
      <c r="F1410" s="62">
        <v>2021</v>
      </c>
      <c r="G1410" s="62">
        <v>2021</v>
      </c>
      <c r="H1410" s="131">
        <v>0</v>
      </c>
      <c r="I1410" s="131">
        <v>0</v>
      </c>
      <c r="J1410" s="131">
        <v>0</v>
      </c>
      <c r="K1410" s="131">
        <v>0</v>
      </c>
      <c r="L1410" s="131">
        <v>0</v>
      </c>
      <c r="M1410" s="131">
        <v>0</v>
      </c>
      <c r="N1410" s="131">
        <v>0</v>
      </c>
      <c r="O1410" s="131">
        <v>0</v>
      </c>
      <c r="P1410" s="131">
        <v>0</v>
      </c>
      <c r="Q1410" s="131">
        <v>0</v>
      </c>
      <c r="R1410" s="131">
        <v>0</v>
      </c>
      <c r="S1410" s="131">
        <v>0</v>
      </c>
      <c r="T1410" s="131">
        <v>0</v>
      </c>
      <c r="U1410" s="131">
        <v>0</v>
      </c>
      <c r="V1410" s="131">
        <v>0</v>
      </c>
      <c r="W1410" s="131">
        <v>0</v>
      </c>
      <c r="X1410" s="131">
        <v>0</v>
      </c>
      <c r="Y1410" s="131">
        <v>0</v>
      </c>
      <c r="Z1410" s="131">
        <v>0</v>
      </c>
      <c r="AA1410" s="131">
        <v>0</v>
      </c>
      <c r="AB1410" s="131">
        <v>0</v>
      </c>
      <c r="AC1410" s="131">
        <v>0</v>
      </c>
      <c r="AD1410" s="131">
        <v>0</v>
      </c>
      <c r="AE1410" s="131">
        <v>0</v>
      </c>
      <c r="AF1410" s="131">
        <v>0</v>
      </c>
      <c r="AG1410" s="131">
        <v>0</v>
      </c>
      <c r="AH1410" s="43">
        <v>0</v>
      </c>
    </row>
    <row r="1411" spans="4:34">
      <c r="D1411" s="62">
        <v>2020</v>
      </c>
      <c r="E1411" s="62">
        <v>11</v>
      </c>
      <c r="F1411" s="62">
        <v>2021</v>
      </c>
      <c r="G1411" s="62">
        <v>2021</v>
      </c>
      <c r="H1411" s="131">
        <v>0</v>
      </c>
      <c r="I1411" s="131">
        <v>0</v>
      </c>
      <c r="J1411" s="131">
        <v>0</v>
      </c>
      <c r="K1411" s="131">
        <v>0</v>
      </c>
      <c r="L1411" s="131">
        <v>0</v>
      </c>
      <c r="M1411" s="131">
        <v>0</v>
      </c>
      <c r="N1411" s="131">
        <v>0</v>
      </c>
      <c r="O1411" s="131">
        <v>0</v>
      </c>
      <c r="P1411" s="131">
        <v>0</v>
      </c>
      <c r="Q1411" s="131">
        <v>0</v>
      </c>
      <c r="R1411" s="131">
        <v>0</v>
      </c>
      <c r="S1411" s="131">
        <v>0</v>
      </c>
      <c r="T1411" s="131">
        <v>0</v>
      </c>
      <c r="U1411" s="131">
        <v>0</v>
      </c>
      <c r="V1411" s="131">
        <v>0</v>
      </c>
      <c r="W1411" s="131">
        <v>0</v>
      </c>
      <c r="X1411" s="131">
        <v>0</v>
      </c>
      <c r="Y1411" s="131">
        <v>0</v>
      </c>
      <c r="Z1411" s="131">
        <v>0</v>
      </c>
      <c r="AA1411" s="131">
        <v>0</v>
      </c>
      <c r="AB1411" s="131">
        <v>0</v>
      </c>
      <c r="AC1411" s="131">
        <v>0</v>
      </c>
      <c r="AD1411" s="131">
        <v>0</v>
      </c>
      <c r="AE1411" s="131">
        <v>0</v>
      </c>
      <c r="AF1411" s="131">
        <v>0</v>
      </c>
      <c r="AG1411" s="131">
        <v>0</v>
      </c>
      <c r="AH1411" s="43">
        <v>0</v>
      </c>
    </row>
    <row r="1412" spans="4:34">
      <c r="D1412" s="62">
        <v>2020</v>
      </c>
      <c r="E1412" s="62">
        <v>12</v>
      </c>
      <c r="F1412" s="62">
        <v>2021</v>
      </c>
      <c r="G1412" s="62">
        <v>2021</v>
      </c>
      <c r="H1412" s="131">
        <v>0</v>
      </c>
      <c r="I1412" s="131">
        <v>0</v>
      </c>
      <c r="J1412" s="131">
        <v>0</v>
      </c>
      <c r="K1412" s="131">
        <v>0</v>
      </c>
      <c r="L1412" s="131">
        <v>0</v>
      </c>
      <c r="M1412" s="131">
        <v>0</v>
      </c>
      <c r="N1412" s="131">
        <v>0</v>
      </c>
      <c r="O1412" s="131">
        <v>0</v>
      </c>
      <c r="P1412" s="131">
        <v>0</v>
      </c>
      <c r="Q1412" s="131">
        <v>0</v>
      </c>
      <c r="R1412" s="131">
        <v>0</v>
      </c>
      <c r="S1412" s="131">
        <v>0</v>
      </c>
      <c r="T1412" s="131">
        <v>0</v>
      </c>
      <c r="U1412" s="131">
        <v>0</v>
      </c>
      <c r="V1412" s="131">
        <v>0</v>
      </c>
      <c r="W1412" s="131">
        <v>0</v>
      </c>
      <c r="X1412" s="131">
        <v>0</v>
      </c>
      <c r="Y1412" s="131">
        <v>0</v>
      </c>
      <c r="Z1412" s="131">
        <v>0</v>
      </c>
      <c r="AA1412" s="131">
        <v>0</v>
      </c>
      <c r="AB1412" s="131">
        <v>0</v>
      </c>
      <c r="AC1412" s="131">
        <v>0</v>
      </c>
      <c r="AD1412" s="131">
        <v>0</v>
      </c>
      <c r="AE1412" s="131">
        <v>0</v>
      </c>
      <c r="AF1412" s="131">
        <v>0</v>
      </c>
      <c r="AG1412" s="131">
        <v>0</v>
      </c>
      <c r="AH1412" s="43">
        <v>0</v>
      </c>
    </row>
    <row r="1413" spans="4:34">
      <c r="D1413" s="62">
        <v>2021</v>
      </c>
      <c r="E1413" s="62">
        <v>1</v>
      </c>
      <c r="F1413" s="62">
        <v>2021</v>
      </c>
      <c r="G1413" s="62">
        <v>2021</v>
      </c>
      <c r="H1413" s="131">
        <v>0</v>
      </c>
      <c r="I1413" s="131">
        <v>0</v>
      </c>
      <c r="J1413" s="131">
        <v>0</v>
      </c>
      <c r="K1413" s="131">
        <v>0</v>
      </c>
      <c r="L1413" s="131">
        <v>0</v>
      </c>
      <c r="M1413" s="131">
        <v>0</v>
      </c>
      <c r="N1413" s="131">
        <v>0</v>
      </c>
      <c r="O1413" s="131">
        <v>0</v>
      </c>
      <c r="P1413" s="131">
        <v>0</v>
      </c>
      <c r="Q1413" s="131">
        <v>0</v>
      </c>
      <c r="R1413" s="131">
        <v>0</v>
      </c>
      <c r="S1413" s="131">
        <v>0</v>
      </c>
      <c r="T1413" s="131">
        <v>0</v>
      </c>
      <c r="U1413" s="131">
        <v>0</v>
      </c>
      <c r="V1413" s="131">
        <v>0</v>
      </c>
      <c r="W1413" s="131">
        <v>0</v>
      </c>
      <c r="X1413" s="131">
        <v>0</v>
      </c>
      <c r="Y1413" s="131">
        <v>0</v>
      </c>
      <c r="Z1413" s="131">
        <v>0</v>
      </c>
      <c r="AA1413" s="131">
        <v>0</v>
      </c>
      <c r="AB1413" s="131">
        <v>0</v>
      </c>
      <c r="AC1413" s="131">
        <v>0</v>
      </c>
      <c r="AD1413" s="131">
        <v>0</v>
      </c>
      <c r="AE1413" s="131">
        <v>0</v>
      </c>
      <c r="AF1413" s="131">
        <v>0</v>
      </c>
      <c r="AG1413" s="131">
        <v>0</v>
      </c>
      <c r="AH1413" s="43">
        <v>0</v>
      </c>
    </row>
    <row r="1414" spans="4:34">
      <c r="D1414" s="62">
        <v>2021</v>
      </c>
      <c r="E1414" s="62">
        <v>2</v>
      </c>
      <c r="F1414" s="62">
        <v>2021</v>
      </c>
      <c r="G1414" s="62">
        <v>2021</v>
      </c>
      <c r="H1414" s="131">
        <v>0</v>
      </c>
      <c r="I1414" s="131">
        <v>0</v>
      </c>
      <c r="J1414" s="131">
        <v>0</v>
      </c>
      <c r="K1414" s="131">
        <v>0</v>
      </c>
      <c r="L1414" s="131">
        <v>0</v>
      </c>
      <c r="M1414" s="131">
        <v>0</v>
      </c>
      <c r="N1414" s="131">
        <v>0</v>
      </c>
      <c r="O1414" s="131">
        <v>0</v>
      </c>
      <c r="P1414" s="131">
        <v>0</v>
      </c>
      <c r="Q1414" s="131">
        <v>0</v>
      </c>
      <c r="R1414" s="131">
        <v>0</v>
      </c>
      <c r="S1414" s="131">
        <v>0</v>
      </c>
      <c r="T1414" s="131">
        <v>0</v>
      </c>
      <c r="U1414" s="131">
        <v>0</v>
      </c>
      <c r="V1414" s="131">
        <v>0</v>
      </c>
      <c r="W1414" s="131">
        <v>0</v>
      </c>
      <c r="X1414" s="131">
        <v>0</v>
      </c>
      <c r="Y1414" s="131">
        <v>0</v>
      </c>
      <c r="Z1414" s="131">
        <v>0</v>
      </c>
      <c r="AA1414" s="131">
        <v>0</v>
      </c>
      <c r="AB1414" s="131">
        <v>0</v>
      </c>
      <c r="AC1414" s="131">
        <v>0</v>
      </c>
      <c r="AD1414" s="131">
        <v>0</v>
      </c>
      <c r="AE1414" s="131">
        <v>0</v>
      </c>
      <c r="AF1414" s="131">
        <v>0</v>
      </c>
      <c r="AG1414" s="131">
        <v>0</v>
      </c>
      <c r="AH1414" s="43">
        <v>0</v>
      </c>
    </row>
    <row r="1415" spans="4:34">
      <c r="D1415" s="62">
        <v>2021</v>
      </c>
      <c r="E1415" s="62">
        <v>3</v>
      </c>
      <c r="F1415" s="62">
        <v>2021</v>
      </c>
      <c r="G1415" s="62">
        <v>2021</v>
      </c>
      <c r="H1415" s="131">
        <v>0</v>
      </c>
      <c r="I1415" s="131">
        <v>0</v>
      </c>
      <c r="J1415" s="131">
        <v>0</v>
      </c>
      <c r="K1415" s="131">
        <v>0</v>
      </c>
      <c r="L1415" s="131">
        <v>0</v>
      </c>
      <c r="M1415" s="131">
        <v>0</v>
      </c>
      <c r="N1415" s="131">
        <v>0</v>
      </c>
      <c r="O1415" s="131">
        <v>0</v>
      </c>
      <c r="P1415" s="131">
        <v>0</v>
      </c>
      <c r="Q1415" s="131">
        <v>0</v>
      </c>
      <c r="R1415" s="131">
        <v>0</v>
      </c>
      <c r="S1415" s="131">
        <v>0</v>
      </c>
      <c r="T1415" s="131">
        <v>0</v>
      </c>
      <c r="U1415" s="131">
        <v>0</v>
      </c>
      <c r="V1415" s="131">
        <v>0</v>
      </c>
      <c r="W1415" s="131">
        <v>0</v>
      </c>
      <c r="X1415" s="131">
        <v>0</v>
      </c>
      <c r="Y1415" s="131">
        <v>0</v>
      </c>
      <c r="Z1415" s="131">
        <v>0</v>
      </c>
      <c r="AA1415" s="131">
        <v>0</v>
      </c>
      <c r="AB1415" s="131">
        <v>0</v>
      </c>
      <c r="AC1415" s="131">
        <v>0</v>
      </c>
      <c r="AD1415" s="131">
        <v>0</v>
      </c>
      <c r="AE1415" s="131">
        <v>0</v>
      </c>
      <c r="AF1415" s="131">
        <v>0</v>
      </c>
      <c r="AG1415" s="131">
        <v>0</v>
      </c>
      <c r="AH1415" s="43">
        <v>0</v>
      </c>
    </row>
    <row r="1416" spans="4:34">
      <c r="D1416" s="62">
        <v>2021</v>
      </c>
      <c r="E1416" s="62">
        <v>4</v>
      </c>
      <c r="F1416" s="62">
        <v>2021</v>
      </c>
      <c r="G1416" s="62">
        <v>2021</v>
      </c>
      <c r="H1416" s="131">
        <v>0</v>
      </c>
      <c r="I1416" s="131">
        <v>0</v>
      </c>
      <c r="J1416" s="131">
        <v>0</v>
      </c>
      <c r="K1416" s="131">
        <v>0</v>
      </c>
      <c r="L1416" s="131">
        <v>0</v>
      </c>
      <c r="M1416" s="131">
        <v>0</v>
      </c>
      <c r="N1416" s="131">
        <v>0</v>
      </c>
      <c r="O1416" s="131">
        <v>0</v>
      </c>
      <c r="P1416" s="131">
        <v>0</v>
      </c>
      <c r="Q1416" s="131">
        <v>0</v>
      </c>
      <c r="R1416" s="131">
        <v>0</v>
      </c>
      <c r="S1416" s="131">
        <v>0</v>
      </c>
      <c r="T1416" s="131">
        <v>0</v>
      </c>
      <c r="U1416" s="131">
        <v>0</v>
      </c>
      <c r="V1416" s="131">
        <v>0</v>
      </c>
      <c r="W1416" s="131">
        <v>0</v>
      </c>
      <c r="X1416" s="131">
        <v>0</v>
      </c>
      <c r="Y1416" s="131">
        <v>0</v>
      </c>
      <c r="Z1416" s="131">
        <v>0</v>
      </c>
      <c r="AA1416" s="131">
        <v>0</v>
      </c>
      <c r="AB1416" s="131">
        <v>0</v>
      </c>
      <c r="AC1416" s="131">
        <v>0</v>
      </c>
      <c r="AD1416" s="131">
        <v>0</v>
      </c>
      <c r="AE1416" s="131">
        <v>0</v>
      </c>
      <c r="AF1416" s="131">
        <v>0</v>
      </c>
      <c r="AG1416" s="131">
        <v>0</v>
      </c>
      <c r="AH1416" s="43">
        <v>0</v>
      </c>
    </row>
    <row r="1417" spans="4:34">
      <c r="D1417" s="62">
        <v>2021</v>
      </c>
      <c r="E1417" s="62">
        <v>5</v>
      </c>
      <c r="F1417" s="62">
        <v>2021</v>
      </c>
      <c r="G1417" s="62">
        <v>2022</v>
      </c>
      <c r="H1417" s="131">
        <v>0</v>
      </c>
      <c r="I1417" s="131">
        <v>0</v>
      </c>
      <c r="J1417" s="131">
        <v>0</v>
      </c>
      <c r="K1417" s="131">
        <v>0</v>
      </c>
      <c r="L1417" s="131">
        <v>0</v>
      </c>
      <c r="M1417" s="131">
        <v>0</v>
      </c>
      <c r="N1417" s="131">
        <v>0</v>
      </c>
      <c r="O1417" s="131">
        <v>0</v>
      </c>
      <c r="P1417" s="131">
        <v>0</v>
      </c>
      <c r="Q1417" s="131">
        <v>0</v>
      </c>
      <c r="R1417" s="131">
        <v>0</v>
      </c>
      <c r="S1417" s="131">
        <v>0</v>
      </c>
      <c r="T1417" s="131">
        <v>0</v>
      </c>
      <c r="U1417" s="131">
        <v>0</v>
      </c>
      <c r="V1417" s="131">
        <v>0</v>
      </c>
      <c r="W1417" s="131">
        <v>0</v>
      </c>
      <c r="X1417" s="131">
        <v>0</v>
      </c>
      <c r="Y1417" s="131">
        <v>0</v>
      </c>
      <c r="Z1417" s="131">
        <v>0</v>
      </c>
      <c r="AA1417" s="131">
        <v>0</v>
      </c>
      <c r="AB1417" s="131">
        <v>0</v>
      </c>
      <c r="AC1417" s="131">
        <v>0</v>
      </c>
      <c r="AD1417" s="131">
        <v>0</v>
      </c>
      <c r="AE1417" s="131">
        <v>0</v>
      </c>
      <c r="AF1417" s="131">
        <v>0</v>
      </c>
      <c r="AG1417" s="131">
        <v>0</v>
      </c>
      <c r="AH1417" s="43">
        <v>0</v>
      </c>
    </row>
    <row r="1418" spans="4:34">
      <c r="D1418" s="62">
        <v>2021</v>
      </c>
      <c r="E1418" s="62">
        <v>6</v>
      </c>
      <c r="F1418" s="62">
        <v>2021</v>
      </c>
      <c r="G1418" s="62">
        <v>2022</v>
      </c>
      <c r="H1418" s="131">
        <v>0</v>
      </c>
      <c r="I1418" s="131">
        <v>0</v>
      </c>
      <c r="J1418" s="131">
        <v>0</v>
      </c>
      <c r="K1418" s="131">
        <v>0</v>
      </c>
      <c r="L1418" s="131">
        <v>0</v>
      </c>
      <c r="M1418" s="131">
        <v>0</v>
      </c>
      <c r="N1418" s="131">
        <v>0</v>
      </c>
      <c r="O1418" s="131">
        <v>0</v>
      </c>
      <c r="P1418" s="131">
        <v>0</v>
      </c>
      <c r="Q1418" s="131">
        <v>0</v>
      </c>
      <c r="R1418" s="131">
        <v>0</v>
      </c>
      <c r="S1418" s="131">
        <v>0</v>
      </c>
      <c r="T1418" s="131">
        <v>0</v>
      </c>
      <c r="U1418" s="131">
        <v>0</v>
      </c>
      <c r="V1418" s="131">
        <v>0</v>
      </c>
      <c r="W1418" s="131">
        <v>0</v>
      </c>
      <c r="X1418" s="131">
        <v>0</v>
      </c>
      <c r="Y1418" s="131">
        <v>0</v>
      </c>
      <c r="Z1418" s="131">
        <v>0</v>
      </c>
      <c r="AA1418" s="131">
        <v>0</v>
      </c>
      <c r="AB1418" s="131">
        <v>0</v>
      </c>
      <c r="AC1418" s="131">
        <v>0</v>
      </c>
      <c r="AD1418" s="131">
        <v>0</v>
      </c>
      <c r="AE1418" s="131">
        <v>0</v>
      </c>
      <c r="AF1418" s="131">
        <v>0</v>
      </c>
      <c r="AG1418" s="131">
        <v>0</v>
      </c>
      <c r="AH1418" s="43">
        <v>0</v>
      </c>
    </row>
    <row r="1419" spans="4:34">
      <c r="D1419" s="62">
        <v>2021</v>
      </c>
      <c r="E1419" s="62">
        <v>7</v>
      </c>
      <c r="F1419" s="62">
        <v>2022</v>
      </c>
      <c r="G1419" s="62">
        <v>2022</v>
      </c>
      <c r="H1419" s="131">
        <v>0</v>
      </c>
      <c r="I1419" s="131">
        <v>0</v>
      </c>
      <c r="J1419" s="131">
        <v>0</v>
      </c>
      <c r="K1419" s="131">
        <v>0</v>
      </c>
      <c r="L1419" s="131">
        <v>0</v>
      </c>
      <c r="M1419" s="131">
        <v>0</v>
      </c>
      <c r="N1419" s="131">
        <v>0</v>
      </c>
      <c r="O1419" s="131">
        <v>0</v>
      </c>
      <c r="P1419" s="131">
        <v>0</v>
      </c>
      <c r="Q1419" s="131">
        <v>0</v>
      </c>
      <c r="R1419" s="131">
        <v>0</v>
      </c>
      <c r="S1419" s="131">
        <v>0</v>
      </c>
      <c r="T1419" s="131">
        <v>0</v>
      </c>
      <c r="U1419" s="131">
        <v>0</v>
      </c>
      <c r="V1419" s="131">
        <v>0</v>
      </c>
      <c r="W1419" s="131">
        <v>0</v>
      </c>
      <c r="X1419" s="131">
        <v>0</v>
      </c>
      <c r="Y1419" s="131">
        <v>0</v>
      </c>
      <c r="Z1419" s="131">
        <v>0</v>
      </c>
      <c r="AA1419" s="131">
        <v>0</v>
      </c>
      <c r="AB1419" s="131">
        <v>0</v>
      </c>
      <c r="AC1419" s="131">
        <v>0</v>
      </c>
      <c r="AD1419" s="131">
        <v>0</v>
      </c>
      <c r="AE1419" s="131">
        <v>0</v>
      </c>
      <c r="AF1419" s="131">
        <v>0</v>
      </c>
      <c r="AG1419" s="131">
        <v>0</v>
      </c>
      <c r="AH1419" s="43">
        <v>0</v>
      </c>
    </row>
    <row r="1420" spans="4:34">
      <c r="D1420" s="62">
        <v>2021</v>
      </c>
      <c r="E1420" s="62">
        <v>8</v>
      </c>
      <c r="F1420" s="62">
        <v>2022</v>
      </c>
      <c r="G1420" s="62">
        <v>2022</v>
      </c>
      <c r="H1420" s="131">
        <v>0</v>
      </c>
      <c r="I1420" s="131">
        <v>0</v>
      </c>
      <c r="J1420" s="131">
        <v>0</v>
      </c>
      <c r="K1420" s="131">
        <v>0</v>
      </c>
      <c r="L1420" s="131">
        <v>0</v>
      </c>
      <c r="M1420" s="131">
        <v>0</v>
      </c>
      <c r="N1420" s="131">
        <v>0</v>
      </c>
      <c r="O1420" s="131">
        <v>0</v>
      </c>
      <c r="P1420" s="131">
        <v>0</v>
      </c>
      <c r="Q1420" s="131">
        <v>0</v>
      </c>
      <c r="R1420" s="131">
        <v>0</v>
      </c>
      <c r="S1420" s="131">
        <v>0</v>
      </c>
      <c r="T1420" s="131">
        <v>0</v>
      </c>
      <c r="U1420" s="131">
        <v>0</v>
      </c>
      <c r="V1420" s="131">
        <v>0</v>
      </c>
      <c r="W1420" s="131">
        <v>0</v>
      </c>
      <c r="X1420" s="131">
        <v>0</v>
      </c>
      <c r="Y1420" s="131">
        <v>0</v>
      </c>
      <c r="Z1420" s="131">
        <v>0</v>
      </c>
      <c r="AA1420" s="131">
        <v>0</v>
      </c>
      <c r="AB1420" s="131">
        <v>0</v>
      </c>
      <c r="AC1420" s="131">
        <v>0</v>
      </c>
      <c r="AD1420" s="131">
        <v>0</v>
      </c>
      <c r="AE1420" s="131">
        <v>0</v>
      </c>
      <c r="AF1420" s="131">
        <v>0</v>
      </c>
      <c r="AG1420" s="131">
        <v>0</v>
      </c>
      <c r="AH1420" s="43">
        <v>0</v>
      </c>
    </row>
    <row r="1421" spans="4:34">
      <c r="D1421" s="62">
        <v>2021</v>
      </c>
      <c r="E1421" s="62">
        <v>9</v>
      </c>
      <c r="F1421" s="62">
        <v>2022</v>
      </c>
      <c r="G1421" s="62">
        <v>2022</v>
      </c>
      <c r="H1421" s="131">
        <v>0</v>
      </c>
      <c r="I1421" s="131">
        <v>0</v>
      </c>
      <c r="J1421" s="131">
        <v>0</v>
      </c>
      <c r="K1421" s="131">
        <v>0</v>
      </c>
      <c r="L1421" s="131">
        <v>0</v>
      </c>
      <c r="M1421" s="131">
        <v>0</v>
      </c>
      <c r="N1421" s="131">
        <v>0</v>
      </c>
      <c r="O1421" s="131">
        <v>0</v>
      </c>
      <c r="P1421" s="131">
        <v>0</v>
      </c>
      <c r="Q1421" s="131">
        <v>0</v>
      </c>
      <c r="R1421" s="131">
        <v>0</v>
      </c>
      <c r="S1421" s="131">
        <v>0</v>
      </c>
      <c r="T1421" s="131">
        <v>0</v>
      </c>
      <c r="U1421" s="131">
        <v>0</v>
      </c>
      <c r="V1421" s="131">
        <v>0</v>
      </c>
      <c r="W1421" s="131">
        <v>0</v>
      </c>
      <c r="X1421" s="131">
        <v>0</v>
      </c>
      <c r="Y1421" s="131">
        <v>0</v>
      </c>
      <c r="Z1421" s="131">
        <v>0</v>
      </c>
      <c r="AA1421" s="131">
        <v>0</v>
      </c>
      <c r="AB1421" s="131">
        <v>0</v>
      </c>
      <c r="AC1421" s="131">
        <v>0</v>
      </c>
      <c r="AD1421" s="131">
        <v>0</v>
      </c>
      <c r="AE1421" s="131">
        <v>0</v>
      </c>
      <c r="AF1421" s="131">
        <v>0</v>
      </c>
      <c r="AG1421" s="131">
        <v>0</v>
      </c>
      <c r="AH1421" s="43">
        <v>0</v>
      </c>
    </row>
    <row r="1422" spans="4:34">
      <c r="D1422" s="62">
        <v>2021</v>
      </c>
      <c r="E1422" s="62">
        <v>10</v>
      </c>
      <c r="F1422" s="62">
        <v>2022</v>
      </c>
      <c r="G1422" s="62">
        <v>2022</v>
      </c>
      <c r="H1422" s="131">
        <v>0</v>
      </c>
      <c r="I1422" s="131">
        <v>0</v>
      </c>
      <c r="J1422" s="131">
        <v>0</v>
      </c>
      <c r="K1422" s="131">
        <v>0</v>
      </c>
      <c r="L1422" s="131">
        <v>0</v>
      </c>
      <c r="M1422" s="131">
        <v>0</v>
      </c>
      <c r="N1422" s="131">
        <v>0</v>
      </c>
      <c r="O1422" s="131">
        <v>0</v>
      </c>
      <c r="P1422" s="131">
        <v>0</v>
      </c>
      <c r="Q1422" s="131">
        <v>0</v>
      </c>
      <c r="R1422" s="131">
        <v>0</v>
      </c>
      <c r="S1422" s="131">
        <v>0</v>
      </c>
      <c r="T1422" s="131">
        <v>0</v>
      </c>
      <c r="U1422" s="131">
        <v>0</v>
      </c>
      <c r="V1422" s="131">
        <v>0</v>
      </c>
      <c r="W1422" s="131">
        <v>0</v>
      </c>
      <c r="X1422" s="131">
        <v>0</v>
      </c>
      <c r="Y1422" s="131">
        <v>0</v>
      </c>
      <c r="Z1422" s="131">
        <v>0</v>
      </c>
      <c r="AA1422" s="131">
        <v>0</v>
      </c>
      <c r="AB1422" s="131">
        <v>0</v>
      </c>
      <c r="AC1422" s="131">
        <v>0</v>
      </c>
      <c r="AD1422" s="131">
        <v>0</v>
      </c>
      <c r="AE1422" s="131">
        <v>0</v>
      </c>
      <c r="AF1422" s="131">
        <v>0</v>
      </c>
      <c r="AG1422" s="131">
        <v>0</v>
      </c>
      <c r="AH1422" s="43">
        <v>0</v>
      </c>
    </row>
    <row r="1423" spans="4:34">
      <c r="D1423" s="62">
        <v>2021</v>
      </c>
      <c r="E1423" s="62">
        <v>11</v>
      </c>
      <c r="F1423" s="62">
        <v>2022</v>
      </c>
      <c r="G1423" s="62">
        <v>2022</v>
      </c>
      <c r="H1423" s="131">
        <v>0</v>
      </c>
      <c r="I1423" s="131">
        <v>0</v>
      </c>
      <c r="J1423" s="131">
        <v>0</v>
      </c>
      <c r="K1423" s="131">
        <v>0</v>
      </c>
      <c r="L1423" s="131">
        <v>0</v>
      </c>
      <c r="M1423" s="131">
        <v>0</v>
      </c>
      <c r="N1423" s="131">
        <v>0</v>
      </c>
      <c r="O1423" s="131">
        <v>0</v>
      </c>
      <c r="P1423" s="131">
        <v>0</v>
      </c>
      <c r="Q1423" s="131">
        <v>0</v>
      </c>
      <c r="R1423" s="131">
        <v>0</v>
      </c>
      <c r="S1423" s="131">
        <v>0</v>
      </c>
      <c r="T1423" s="131">
        <v>0</v>
      </c>
      <c r="U1423" s="131">
        <v>0</v>
      </c>
      <c r="V1423" s="131">
        <v>0</v>
      </c>
      <c r="W1423" s="131">
        <v>0</v>
      </c>
      <c r="X1423" s="131">
        <v>0</v>
      </c>
      <c r="Y1423" s="131">
        <v>0</v>
      </c>
      <c r="Z1423" s="131">
        <v>0</v>
      </c>
      <c r="AA1423" s="131">
        <v>0</v>
      </c>
      <c r="AB1423" s="131">
        <v>0</v>
      </c>
      <c r="AC1423" s="131">
        <v>0</v>
      </c>
      <c r="AD1423" s="131">
        <v>0</v>
      </c>
      <c r="AE1423" s="131">
        <v>0</v>
      </c>
      <c r="AF1423" s="131">
        <v>0</v>
      </c>
      <c r="AG1423" s="131">
        <v>0</v>
      </c>
      <c r="AH1423" s="43">
        <v>0</v>
      </c>
    </row>
    <row r="1424" spans="4:34">
      <c r="D1424" s="62">
        <v>2021</v>
      </c>
      <c r="E1424" s="62">
        <v>12</v>
      </c>
      <c r="F1424" s="62">
        <v>2022</v>
      </c>
      <c r="G1424" s="62">
        <v>2022</v>
      </c>
      <c r="H1424" s="131">
        <v>0</v>
      </c>
      <c r="I1424" s="131">
        <v>0</v>
      </c>
      <c r="J1424" s="131">
        <v>0</v>
      </c>
      <c r="K1424" s="131">
        <v>0</v>
      </c>
      <c r="L1424" s="131">
        <v>0</v>
      </c>
      <c r="M1424" s="131">
        <v>0</v>
      </c>
      <c r="N1424" s="131">
        <v>0</v>
      </c>
      <c r="O1424" s="131">
        <v>0</v>
      </c>
      <c r="P1424" s="131">
        <v>0</v>
      </c>
      <c r="Q1424" s="131">
        <v>0</v>
      </c>
      <c r="R1424" s="131">
        <v>0</v>
      </c>
      <c r="S1424" s="131">
        <v>0</v>
      </c>
      <c r="T1424" s="131">
        <v>0</v>
      </c>
      <c r="U1424" s="131">
        <v>0</v>
      </c>
      <c r="V1424" s="131">
        <v>0</v>
      </c>
      <c r="W1424" s="131">
        <v>0</v>
      </c>
      <c r="X1424" s="131">
        <v>0</v>
      </c>
      <c r="Y1424" s="131">
        <v>0</v>
      </c>
      <c r="Z1424" s="131">
        <v>0</v>
      </c>
      <c r="AA1424" s="131">
        <v>0</v>
      </c>
      <c r="AB1424" s="131">
        <v>0</v>
      </c>
      <c r="AC1424" s="131">
        <v>0</v>
      </c>
      <c r="AD1424" s="131">
        <v>0</v>
      </c>
      <c r="AE1424" s="131">
        <v>0</v>
      </c>
      <c r="AF1424" s="131">
        <v>0</v>
      </c>
      <c r="AG1424" s="131">
        <v>0</v>
      </c>
      <c r="AH1424" s="43">
        <v>0</v>
      </c>
    </row>
    <row r="1425" spans="4:34">
      <c r="D1425" s="62">
        <v>2022</v>
      </c>
      <c r="E1425" s="62">
        <v>1</v>
      </c>
      <c r="F1425" s="62">
        <v>2022</v>
      </c>
      <c r="G1425" s="62">
        <v>2022</v>
      </c>
      <c r="H1425" s="131">
        <v>0</v>
      </c>
      <c r="I1425" s="131">
        <v>0</v>
      </c>
      <c r="J1425" s="131">
        <v>0</v>
      </c>
      <c r="K1425" s="131">
        <v>0</v>
      </c>
      <c r="L1425" s="131">
        <v>0</v>
      </c>
      <c r="M1425" s="131">
        <v>0</v>
      </c>
      <c r="N1425" s="131">
        <v>0</v>
      </c>
      <c r="O1425" s="131">
        <v>0</v>
      </c>
      <c r="P1425" s="131">
        <v>0</v>
      </c>
      <c r="Q1425" s="131">
        <v>0</v>
      </c>
      <c r="R1425" s="131">
        <v>0</v>
      </c>
      <c r="S1425" s="131">
        <v>0</v>
      </c>
      <c r="T1425" s="131">
        <v>0</v>
      </c>
      <c r="U1425" s="131">
        <v>0</v>
      </c>
      <c r="V1425" s="131">
        <v>0</v>
      </c>
      <c r="W1425" s="131">
        <v>0</v>
      </c>
      <c r="X1425" s="131">
        <v>0</v>
      </c>
      <c r="Y1425" s="131">
        <v>0</v>
      </c>
      <c r="Z1425" s="131">
        <v>0</v>
      </c>
      <c r="AA1425" s="131">
        <v>0</v>
      </c>
      <c r="AB1425" s="131">
        <v>0</v>
      </c>
      <c r="AC1425" s="131">
        <v>0</v>
      </c>
      <c r="AD1425" s="131">
        <v>0</v>
      </c>
      <c r="AE1425" s="131">
        <v>0</v>
      </c>
      <c r="AF1425" s="131">
        <v>0</v>
      </c>
      <c r="AG1425" s="131">
        <v>0</v>
      </c>
      <c r="AH1425" s="43">
        <v>0</v>
      </c>
    </row>
    <row r="1426" spans="4:34">
      <c r="D1426" s="62">
        <v>2022</v>
      </c>
      <c r="E1426" s="62">
        <v>2</v>
      </c>
      <c r="F1426" s="62">
        <v>2022</v>
      </c>
      <c r="G1426" s="62">
        <v>2022</v>
      </c>
      <c r="H1426" s="131">
        <v>0</v>
      </c>
      <c r="I1426" s="131">
        <v>0</v>
      </c>
      <c r="J1426" s="131">
        <v>0</v>
      </c>
      <c r="K1426" s="131">
        <v>0</v>
      </c>
      <c r="L1426" s="131">
        <v>0</v>
      </c>
      <c r="M1426" s="131">
        <v>0</v>
      </c>
      <c r="N1426" s="131">
        <v>0</v>
      </c>
      <c r="O1426" s="131">
        <v>0</v>
      </c>
      <c r="P1426" s="131">
        <v>0</v>
      </c>
      <c r="Q1426" s="131">
        <v>0</v>
      </c>
      <c r="R1426" s="131">
        <v>0</v>
      </c>
      <c r="S1426" s="131">
        <v>0</v>
      </c>
      <c r="T1426" s="131">
        <v>0</v>
      </c>
      <c r="U1426" s="131">
        <v>0</v>
      </c>
      <c r="V1426" s="131">
        <v>0</v>
      </c>
      <c r="W1426" s="131">
        <v>0</v>
      </c>
      <c r="X1426" s="131">
        <v>0</v>
      </c>
      <c r="Y1426" s="131">
        <v>0</v>
      </c>
      <c r="Z1426" s="131">
        <v>0</v>
      </c>
      <c r="AA1426" s="131">
        <v>0</v>
      </c>
      <c r="AB1426" s="131">
        <v>0</v>
      </c>
      <c r="AC1426" s="131">
        <v>0</v>
      </c>
      <c r="AD1426" s="131">
        <v>0</v>
      </c>
      <c r="AE1426" s="131">
        <v>0</v>
      </c>
      <c r="AF1426" s="131">
        <v>0</v>
      </c>
      <c r="AG1426" s="131">
        <v>0</v>
      </c>
      <c r="AH1426" s="43">
        <v>0</v>
      </c>
    </row>
    <row r="1427" spans="4:34">
      <c r="D1427" s="62">
        <v>2022</v>
      </c>
      <c r="E1427" s="62">
        <v>3</v>
      </c>
      <c r="F1427" s="62">
        <v>2022</v>
      </c>
      <c r="G1427" s="62">
        <v>2022</v>
      </c>
      <c r="H1427" s="131">
        <v>0</v>
      </c>
      <c r="I1427" s="131">
        <v>0</v>
      </c>
      <c r="J1427" s="131">
        <v>0</v>
      </c>
      <c r="K1427" s="131">
        <v>0</v>
      </c>
      <c r="L1427" s="131">
        <v>0</v>
      </c>
      <c r="M1427" s="131">
        <v>0</v>
      </c>
      <c r="N1427" s="131">
        <v>0</v>
      </c>
      <c r="O1427" s="131">
        <v>0</v>
      </c>
      <c r="P1427" s="131">
        <v>0</v>
      </c>
      <c r="Q1427" s="131">
        <v>0</v>
      </c>
      <c r="R1427" s="131">
        <v>0</v>
      </c>
      <c r="S1427" s="131">
        <v>0</v>
      </c>
      <c r="T1427" s="131">
        <v>0</v>
      </c>
      <c r="U1427" s="131">
        <v>0</v>
      </c>
      <c r="V1427" s="131">
        <v>0</v>
      </c>
      <c r="W1427" s="131">
        <v>0</v>
      </c>
      <c r="X1427" s="131">
        <v>0</v>
      </c>
      <c r="Y1427" s="131">
        <v>0</v>
      </c>
      <c r="Z1427" s="131">
        <v>0</v>
      </c>
      <c r="AA1427" s="131">
        <v>0</v>
      </c>
      <c r="AB1427" s="131">
        <v>0</v>
      </c>
      <c r="AC1427" s="131">
        <v>0</v>
      </c>
      <c r="AD1427" s="131">
        <v>0</v>
      </c>
      <c r="AE1427" s="131">
        <v>0</v>
      </c>
      <c r="AF1427" s="131">
        <v>0</v>
      </c>
      <c r="AG1427" s="131">
        <v>0</v>
      </c>
      <c r="AH1427" s="43">
        <v>0</v>
      </c>
    </row>
    <row r="1428" spans="4:34">
      <c r="D1428" s="62">
        <v>2022</v>
      </c>
      <c r="E1428" s="62">
        <v>4</v>
      </c>
      <c r="F1428" s="62">
        <v>2022</v>
      </c>
      <c r="G1428" s="62">
        <v>2022</v>
      </c>
      <c r="H1428" s="131">
        <v>0</v>
      </c>
      <c r="I1428" s="131">
        <v>0</v>
      </c>
      <c r="J1428" s="131">
        <v>0</v>
      </c>
      <c r="K1428" s="131">
        <v>0</v>
      </c>
      <c r="L1428" s="131">
        <v>0</v>
      </c>
      <c r="M1428" s="131">
        <v>0</v>
      </c>
      <c r="N1428" s="131">
        <v>0</v>
      </c>
      <c r="O1428" s="131">
        <v>0</v>
      </c>
      <c r="P1428" s="131">
        <v>0</v>
      </c>
      <c r="Q1428" s="131">
        <v>0</v>
      </c>
      <c r="R1428" s="131">
        <v>0</v>
      </c>
      <c r="S1428" s="131">
        <v>0</v>
      </c>
      <c r="T1428" s="131">
        <v>0</v>
      </c>
      <c r="U1428" s="131">
        <v>0</v>
      </c>
      <c r="V1428" s="131">
        <v>0</v>
      </c>
      <c r="W1428" s="131">
        <v>0</v>
      </c>
      <c r="X1428" s="131">
        <v>0</v>
      </c>
      <c r="Y1428" s="131">
        <v>0</v>
      </c>
      <c r="Z1428" s="131">
        <v>0</v>
      </c>
      <c r="AA1428" s="131">
        <v>0</v>
      </c>
      <c r="AB1428" s="131">
        <v>0</v>
      </c>
      <c r="AC1428" s="131">
        <v>0</v>
      </c>
      <c r="AD1428" s="131">
        <v>0</v>
      </c>
      <c r="AE1428" s="131">
        <v>0</v>
      </c>
      <c r="AF1428" s="131">
        <v>0</v>
      </c>
      <c r="AG1428" s="131">
        <v>0</v>
      </c>
      <c r="AH1428" s="43">
        <v>0</v>
      </c>
    </row>
    <row r="1429" spans="4:34">
      <c r="D1429" s="62">
        <v>2022</v>
      </c>
      <c r="E1429" s="62">
        <v>5</v>
      </c>
      <c r="F1429" s="62">
        <v>2022</v>
      </c>
      <c r="G1429" s="62">
        <v>2023</v>
      </c>
      <c r="H1429" s="131">
        <v>0</v>
      </c>
      <c r="I1429" s="131">
        <v>0</v>
      </c>
      <c r="J1429" s="131">
        <v>0</v>
      </c>
      <c r="K1429" s="131">
        <v>0</v>
      </c>
      <c r="L1429" s="131">
        <v>0</v>
      </c>
      <c r="M1429" s="131">
        <v>0</v>
      </c>
      <c r="N1429" s="131">
        <v>0</v>
      </c>
      <c r="O1429" s="131">
        <v>0</v>
      </c>
      <c r="P1429" s="131">
        <v>0</v>
      </c>
      <c r="Q1429" s="131">
        <v>0</v>
      </c>
      <c r="R1429" s="131">
        <v>0</v>
      </c>
      <c r="S1429" s="131">
        <v>0</v>
      </c>
      <c r="T1429" s="131">
        <v>0</v>
      </c>
      <c r="U1429" s="131">
        <v>0</v>
      </c>
      <c r="V1429" s="131">
        <v>0</v>
      </c>
      <c r="W1429" s="131">
        <v>0</v>
      </c>
      <c r="X1429" s="131">
        <v>0</v>
      </c>
      <c r="Y1429" s="131">
        <v>0</v>
      </c>
      <c r="Z1429" s="131">
        <v>0</v>
      </c>
      <c r="AA1429" s="131">
        <v>0</v>
      </c>
      <c r="AB1429" s="131">
        <v>0</v>
      </c>
      <c r="AC1429" s="131">
        <v>0</v>
      </c>
      <c r="AD1429" s="131">
        <v>0</v>
      </c>
      <c r="AE1429" s="131">
        <v>0</v>
      </c>
      <c r="AF1429" s="131">
        <v>0</v>
      </c>
      <c r="AG1429" s="131">
        <v>0</v>
      </c>
      <c r="AH1429" s="43">
        <v>0</v>
      </c>
    </row>
    <row r="1430" spans="4:34">
      <c r="D1430" s="62">
        <v>2022</v>
      </c>
      <c r="E1430" s="62">
        <v>6</v>
      </c>
      <c r="F1430" s="62">
        <v>2022</v>
      </c>
      <c r="G1430" s="62">
        <v>2023</v>
      </c>
      <c r="H1430" s="131">
        <v>0</v>
      </c>
      <c r="I1430" s="131">
        <v>0</v>
      </c>
      <c r="J1430" s="131">
        <v>0</v>
      </c>
      <c r="K1430" s="131">
        <v>0</v>
      </c>
      <c r="L1430" s="131">
        <v>0</v>
      </c>
      <c r="M1430" s="131">
        <v>0</v>
      </c>
      <c r="N1430" s="131">
        <v>0</v>
      </c>
      <c r="O1430" s="131">
        <v>0</v>
      </c>
      <c r="P1430" s="131">
        <v>0</v>
      </c>
      <c r="Q1430" s="131">
        <v>0</v>
      </c>
      <c r="R1430" s="131">
        <v>0</v>
      </c>
      <c r="S1430" s="131">
        <v>0</v>
      </c>
      <c r="T1430" s="131">
        <v>0</v>
      </c>
      <c r="U1430" s="131">
        <v>0</v>
      </c>
      <c r="V1430" s="131">
        <v>0</v>
      </c>
      <c r="W1430" s="131">
        <v>0</v>
      </c>
      <c r="X1430" s="131">
        <v>0</v>
      </c>
      <c r="Y1430" s="131">
        <v>0</v>
      </c>
      <c r="Z1430" s="131">
        <v>0</v>
      </c>
      <c r="AA1430" s="131">
        <v>0</v>
      </c>
      <c r="AB1430" s="131">
        <v>0</v>
      </c>
      <c r="AC1430" s="131">
        <v>0</v>
      </c>
      <c r="AD1430" s="131">
        <v>0</v>
      </c>
      <c r="AE1430" s="131">
        <v>0</v>
      </c>
      <c r="AF1430" s="131">
        <v>0</v>
      </c>
      <c r="AG1430" s="131">
        <v>0</v>
      </c>
      <c r="AH1430" s="43">
        <v>0</v>
      </c>
    </row>
    <row r="1431" spans="4:34">
      <c r="D1431" s="62">
        <v>2022</v>
      </c>
      <c r="E1431" s="62">
        <v>7</v>
      </c>
      <c r="F1431" s="62">
        <v>2023</v>
      </c>
      <c r="G1431" s="62">
        <v>2023</v>
      </c>
      <c r="H1431" s="131">
        <v>0</v>
      </c>
      <c r="I1431" s="131">
        <v>0</v>
      </c>
      <c r="J1431" s="131">
        <v>0</v>
      </c>
      <c r="K1431" s="131">
        <v>0</v>
      </c>
      <c r="L1431" s="131">
        <v>0</v>
      </c>
      <c r="M1431" s="131">
        <v>0</v>
      </c>
      <c r="N1431" s="131">
        <v>0</v>
      </c>
      <c r="O1431" s="131">
        <v>0</v>
      </c>
      <c r="P1431" s="131">
        <v>0</v>
      </c>
      <c r="Q1431" s="131">
        <v>0</v>
      </c>
      <c r="R1431" s="131">
        <v>0</v>
      </c>
      <c r="S1431" s="131">
        <v>0</v>
      </c>
      <c r="T1431" s="131">
        <v>0</v>
      </c>
      <c r="U1431" s="131">
        <v>0</v>
      </c>
      <c r="V1431" s="131">
        <v>0</v>
      </c>
      <c r="W1431" s="131">
        <v>0</v>
      </c>
      <c r="X1431" s="131">
        <v>0</v>
      </c>
      <c r="Y1431" s="131">
        <v>0</v>
      </c>
      <c r="Z1431" s="131">
        <v>0</v>
      </c>
      <c r="AA1431" s="131">
        <v>0</v>
      </c>
      <c r="AB1431" s="131">
        <v>0</v>
      </c>
      <c r="AC1431" s="131">
        <v>0</v>
      </c>
      <c r="AD1431" s="131">
        <v>0</v>
      </c>
      <c r="AE1431" s="131">
        <v>0</v>
      </c>
      <c r="AF1431" s="131">
        <v>0</v>
      </c>
      <c r="AG1431" s="131">
        <v>0</v>
      </c>
      <c r="AH1431" s="43">
        <v>0</v>
      </c>
    </row>
    <row r="1432" spans="4:34">
      <c r="D1432" s="62">
        <v>2022</v>
      </c>
      <c r="E1432" s="62">
        <v>8</v>
      </c>
      <c r="F1432" s="62">
        <v>2023</v>
      </c>
      <c r="G1432" s="62">
        <v>2023</v>
      </c>
      <c r="H1432" s="131">
        <v>0</v>
      </c>
      <c r="I1432" s="131">
        <v>0</v>
      </c>
      <c r="J1432" s="131">
        <v>0</v>
      </c>
      <c r="K1432" s="131">
        <v>0</v>
      </c>
      <c r="L1432" s="131">
        <v>0</v>
      </c>
      <c r="M1432" s="131">
        <v>0</v>
      </c>
      <c r="N1432" s="131">
        <v>0</v>
      </c>
      <c r="O1432" s="131">
        <v>0</v>
      </c>
      <c r="P1432" s="131">
        <v>0</v>
      </c>
      <c r="Q1432" s="131">
        <v>0</v>
      </c>
      <c r="R1432" s="131">
        <v>0</v>
      </c>
      <c r="S1432" s="131">
        <v>0</v>
      </c>
      <c r="T1432" s="131">
        <v>0</v>
      </c>
      <c r="U1432" s="131">
        <v>0</v>
      </c>
      <c r="V1432" s="131">
        <v>0</v>
      </c>
      <c r="W1432" s="131">
        <v>0</v>
      </c>
      <c r="X1432" s="131">
        <v>0</v>
      </c>
      <c r="Y1432" s="131">
        <v>0</v>
      </c>
      <c r="Z1432" s="131">
        <v>0</v>
      </c>
      <c r="AA1432" s="131">
        <v>0</v>
      </c>
      <c r="AB1432" s="131">
        <v>0</v>
      </c>
      <c r="AC1432" s="131">
        <v>0</v>
      </c>
      <c r="AD1432" s="131">
        <v>0</v>
      </c>
      <c r="AE1432" s="131">
        <v>0</v>
      </c>
      <c r="AF1432" s="131">
        <v>0</v>
      </c>
      <c r="AG1432" s="131">
        <v>0</v>
      </c>
      <c r="AH1432" s="43">
        <v>0</v>
      </c>
    </row>
    <row r="1433" spans="4:34">
      <c r="D1433" s="62">
        <v>2022</v>
      </c>
      <c r="E1433" s="62">
        <v>9</v>
      </c>
      <c r="F1433" s="62">
        <v>2023</v>
      </c>
      <c r="G1433" s="62">
        <v>2023</v>
      </c>
      <c r="H1433" s="131">
        <v>0</v>
      </c>
      <c r="I1433" s="131">
        <v>0</v>
      </c>
      <c r="J1433" s="131">
        <v>0</v>
      </c>
      <c r="K1433" s="131">
        <v>0</v>
      </c>
      <c r="L1433" s="131">
        <v>0</v>
      </c>
      <c r="M1433" s="131">
        <v>0</v>
      </c>
      <c r="N1433" s="131">
        <v>0</v>
      </c>
      <c r="O1433" s="131">
        <v>0</v>
      </c>
      <c r="P1433" s="131">
        <v>0</v>
      </c>
      <c r="Q1433" s="131">
        <v>0</v>
      </c>
      <c r="R1433" s="131">
        <v>0</v>
      </c>
      <c r="S1433" s="131">
        <v>0</v>
      </c>
      <c r="T1433" s="131">
        <v>0</v>
      </c>
      <c r="U1433" s="131">
        <v>0</v>
      </c>
      <c r="V1433" s="131">
        <v>0</v>
      </c>
      <c r="W1433" s="131">
        <v>0</v>
      </c>
      <c r="X1433" s="131">
        <v>0</v>
      </c>
      <c r="Y1433" s="131">
        <v>0</v>
      </c>
      <c r="Z1433" s="131">
        <v>0</v>
      </c>
      <c r="AA1433" s="131">
        <v>0</v>
      </c>
      <c r="AB1433" s="131">
        <v>0</v>
      </c>
      <c r="AC1433" s="131">
        <v>0</v>
      </c>
      <c r="AD1433" s="131">
        <v>0</v>
      </c>
      <c r="AE1433" s="131">
        <v>0</v>
      </c>
      <c r="AF1433" s="131">
        <v>0</v>
      </c>
      <c r="AG1433" s="131">
        <v>0</v>
      </c>
      <c r="AH1433" s="43">
        <v>0</v>
      </c>
    </row>
    <row r="1434" spans="4:34">
      <c r="D1434" s="62">
        <v>2022</v>
      </c>
      <c r="E1434" s="62">
        <v>10</v>
      </c>
      <c r="F1434" s="62">
        <v>2023</v>
      </c>
      <c r="G1434" s="62">
        <v>2023</v>
      </c>
      <c r="H1434" s="131">
        <v>0</v>
      </c>
      <c r="I1434" s="131">
        <v>0</v>
      </c>
      <c r="J1434" s="131">
        <v>0</v>
      </c>
      <c r="K1434" s="131">
        <v>0</v>
      </c>
      <c r="L1434" s="131">
        <v>0</v>
      </c>
      <c r="M1434" s="131">
        <v>0</v>
      </c>
      <c r="N1434" s="131">
        <v>0</v>
      </c>
      <c r="O1434" s="131">
        <v>0</v>
      </c>
      <c r="P1434" s="131">
        <v>0</v>
      </c>
      <c r="Q1434" s="131">
        <v>0</v>
      </c>
      <c r="R1434" s="131">
        <v>0</v>
      </c>
      <c r="S1434" s="131">
        <v>0</v>
      </c>
      <c r="T1434" s="131">
        <v>0</v>
      </c>
      <c r="U1434" s="131">
        <v>0</v>
      </c>
      <c r="V1434" s="131">
        <v>0</v>
      </c>
      <c r="W1434" s="131">
        <v>0</v>
      </c>
      <c r="X1434" s="131">
        <v>0</v>
      </c>
      <c r="Y1434" s="131">
        <v>0</v>
      </c>
      <c r="Z1434" s="131">
        <v>0</v>
      </c>
      <c r="AA1434" s="131">
        <v>0</v>
      </c>
      <c r="AB1434" s="131">
        <v>0</v>
      </c>
      <c r="AC1434" s="131">
        <v>0</v>
      </c>
      <c r="AD1434" s="131">
        <v>0</v>
      </c>
      <c r="AE1434" s="131">
        <v>0</v>
      </c>
      <c r="AF1434" s="131">
        <v>0</v>
      </c>
      <c r="AG1434" s="131">
        <v>0</v>
      </c>
      <c r="AH1434" s="43">
        <v>0</v>
      </c>
    </row>
    <row r="1435" spans="4:34">
      <c r="D1435" s="62">
        <v>2022</v>
      </c>
      <c r="E1435" s="62">
        <v>11</v>
      </c>
      <c r="F1435" s="62">
        <v>2023</v>
      </c>
      <c r="G1435" s="62">
        <v>2023</v>
      </c>
      <c r="H1435" s="131">
        <v>0</v>
      </c>
      <c r="I1435" s="131">
        <v>0</v>
      </c>
      <c r="J1435" s="131">
        <v>0</v>
      </c>
      <c r="K1435" s="131">
        <v>0</v>
      </c>
      <c r="L1435" s="131">
        <v>0</v>
      </c>
      <c r="M1435" s="131">
        <v>0</v>
      </c>
      <c r="N1435" s="131">
        <v>0</v>
      </c>
      <c r="O1435" s="131">
        <v>0</v>
      </c>
      <c r="P1435" s="131">
        <v>0</v>
      </c>
      <c r="Q1435" s="131">
        <v>0</v>
      </c>
      <c r="R1435" s="131">
        <v>0</v>
      </c>
      <c r="S1435" s="131">
        <v>0</v>
      </c>
      <c r="T1435" s="131">
        <v>0</v>
      </c>
      <c r="U1435" s="131">
        <v>0</v>
      </c>
      <c r="V1435" s="131">
        <v>0</v>
      </c>
      <c r="W1435" s="131">
        <v>0</v>
      </c>
      <c r="X1435" s="131">
        <v>0</v>
      </c>
      <c r="Y1435" s="131">
        <v>0</v>
      </c>
      <c r="Z1435" s="131">
        <v>0</v>
      </c>
      <c r="AA1435" s="131">
        <v>0</v>
      </c>
      <c r="AB1435" s="131">
        <v>0</v>
      </c>
      <c r="AC1435" s="131">
        <v>0</v>
      </c>
      <c r="AD1435" s="131">
        <v>0</v>
      </c>
      <c r="AE1435" s="131">
        <v>0</v>
      </c>
      <c r="AF1435" s="131">
        <v>0</v>
      </c>
      <c r="AG1435" s="131">
        <v>0</v>
      </c>
      <c r="AH1435" s="43">
        <v>0</v>
      </c>
    </row>
    <row r="1436" spans="4:34">
      <c r="D1436" s="62">
        <v>2022</v>
      </c>
      <c r="E1436" s="62">
        <v>12</v>
      </c>
      <c r="F1436" s="62">
        <v>2023</v>
      </c>
      <c r="G1436" s="62">
        <v>2023</v>
      </c>
      <c r="H1436" s="131">
        <v>0</v>
      </c>
      <c r="I1436" s="131">
        <v>0</v>
      </c>
      <c r="J1436" s="131">
        <v>0</v>
      </c>
      <c r="K1436" s="131">
        <v>0</v>
      </c>
      <c r="L1436" s="131">
        <v>0</v>
      </c>
      <c r="M1436" s="131">
        <v>0</v>
      </c>
      <c r="N1436" s="131">
        <v>0</v>
      </c>
      <c r="O1436" s="131">
        <v>0</v>
      </c>
      <c r="P1436" s="131">
        <v>0</v>
      </c>
      <c r="Q1436" s="131">
        <v>0</v>
      </c>
      <c r="R1436" s="131">
        <v>0</v>
      </c>
      <c r="S1436" s="131">
        <v>0</v>
      </c>
      <c r="T1436" s="131">
        <v>0</v>
      </c>
      <c r="U1436" s="131">
        <v>0</v>
      </c>
      <c r="V1436" s="131">
        <v>0</v>
      </c>
      <c r="W1436" s="131">
        <v>0</v>
      </c>
      <c r="X1436" s="131">
        <v>0</v>
      </c>
      <c r="Y1436" s="131">
        <v>0</v>
      </c>
      <c r="Z1436" s="131">
        <v>0</v>
      </c>
      <c r="AA1436" s="131">
        <v>0</v>
      </c>
      <c r="AB1436" s="131">
        <v>0</v>
      </c>
      <c r="AC1436" s="131">
        <v>0</v>
      </c>
      <c r="AD1436" s="131">
        <v>0</v>
      </c>
      <c r="AE1436" s="131">
        <v>0</v>
      </c>
      <c r="AF1436" s="131">
        <v>0</v>
      </c>
      <c r="AG1436" s="131">
        <v>0</v>
      </c>
      <c r="AH1436" s="43">
        <v>0</v>
      </c>
    </row>
    <row r="1437" spans="4:34">
      <c r="D1437" s="62">
        <v>2023</v>
      </c>
      <c r="E1437" s="62">
        <v>1</v>
      </c>
      <c r="F1437" s="62">
        <v>2023</v>
      </c>
      <c r="G1437" s="62">
        <v>2023</v>
      </c>
      <c r="H1437" s="131">
        <v>0</v>
      </c>
      <c r="I1437" s="131">
        <v>0</v>
      </c>
      <c r="J1437" s="131">
        <v>0</v>
      </c>
      <c r="K1437" s="131">
        <v>0</v>
      </c>
      <c r="L1437" s="131">
        <v>0</v>
      </c>
      <c r="M1437" s="131">
        <v>0</v>
      </c>
      <c r="N1437" s="131">
        <v>0</v>
      </c>
      <c r="O1437" s="131">
        <v>0</v>
      </c>
      <c r="P1437" s="131">
        <v>0</v>
      </c>
      <c r="Q1437" s="131">
        <v>0</v>
      </c>
      <c r="R1437" s="131">
        <v>0</v>
      </c>
      <c r="S1437" s="131">
        <v>0</v>
      </c>
      <c r="T1437" s="131">
        <v>0</v>
      </c>
      <c r="U1437" s="131">
        <v>0</v>
      </c>
      <c r="V1437" s="131">
        <v>0</v>
      </c>
      <c r="W1437" s="131">
        <v>0</v>
      </c>
      <c r="X1437" s="131">
        <v>0</v>
      </c>
      <c r="Y1437" s="131">
        <v>0</v>
      </c>
      <c r="Z1437" s="131">
        <v>0</v>
      </c>
      <c r="AA1437" s="131">
        <v>0</v>
      </c>
      <c r="AB1437" s="131">
        <v>0</v>
      </c>
      <c r="AC1437" s="131">
        <v>0</v>
      </c>
      <c r="AD1437" s="131">
        <v>0</v>
      </c>
      <c r="AE1437" s="131">
        <v>0</v>
      </c>
      <c r="AF1437" s="131">
        <v>0</v>
      </c>
      <c r="AG1437" s="131">
        <v>0</v>
      </c>
      <c r="AH1437" s="43">
        <v>0</v>
      </c>
    </row>
    <row r="1438" spans="4:34">
      <c r="D1438" s="62">
        <v>2023</v>
      </c>
      <c r="E1438" s="62">
        <v>2</v>
      </c>
      <c r="F1438" s="62">
        <v>2023</v>
      </c>
      <c r="G1438" s="62">
        <v>2023</v>
      </c>
      <c r="H1438" s="131">
        <v>0</v>
      </c>
      <c r="I1438" s="131">
        <v>0</v>
      </c>
      <c r="J1438" s="131">
        <v>0</v>
      </c>
      <c r="K1438" s="131">
        <v>0</v>
      </c>
      <c r="L1438" s="131">
        <v>0</v>
      </c>
      <c r="M1438" s="131">
        <v>0</v>
      </c>
      <c r="N1438" s="131">
        <v>0</v>
      </c>
      <c r="O1438" s="131">
        <v>0</v>
      </c>
      <c r="P1438" s="131">
        <v>0</v>
      </c>
      <c r="Q1438" s="131">
        <v>0</v>
      </c>
      <c r="R1438" s="131">
        <v>0</v>
      </c>
      <c r="S1438" s="131">
        <v>0</v>
      </c>
      <c r="T1438" s="131">
        <v>0</v>
      </c>
      <c r="U1438" s="131">
        <v>0</v>
      </c>
      <c r="V1438" s="131">
        <v>0</v>
      </c>
      <c r="W1438" s="131">
        <v>0</v>
      </c>
      <c r="X1438" s="131">
        <v>0</v>
      </c>
      <c r="Y1438" s="131">
        <v>0</v>
      </c>
      <c r="Z1438" s="131">
        <v>0</v>
      </c>
      <c r="AA1438" s="131">
        <v>0</v>
      </c>
      <c r="AB1438" s="131">
        <v>0</v>
      </c>
      <c r="AC1438" s="131">
        <v>0</v>
      </c>
      <c r="AD1438" s="131">
        <v>0</v>
      </c>
      <c r="AE1438" s="131">
        <v>0</v>
      </c>
      <c r="AF1438" s="131">
        <v>0</v>
      </c>
      <c r="AG1438" s="131">
        <v>0</v>
      </c>
      <c r="AH1438" s="43">
        <v>0</v>
      </c>
    </row>
    <row r="1439" spans="4:34">
      <c r="D1439" s="62">
        <v>2023</v>
      </c>
      <c r="E1439" s="62">
        <v>3</v>
      </c>
      <c r="F1439" s="62">
        <v>2023</v>
      </c>
      <c r="G1439" s="62">
        <v>2023</v>
      </c>
      <c r="H1439" s="131">
        <v>0</v>
      </c>
      <c r="I1439" s="131">
        <v>0</v>
      </c>
      <c r="J1439" s="131">
        <v>0</v>
      </c>
      <c r="K1439" s="131">
        <v>0</v>
      </c>
      <c r="L1439" s="131">
        <v>0</v>
      </c>
      <c r="M1439" s="131">
        <v>0</v>
      </c>
      <c r="N1439" s="131">
        <v>0</v>
      </c>
      <c r="O1439" s="131">
        <v>0</v>
      </c>
      <c r="P1439" s="131">
        <v>0</v>
      </c>
      <c r="Q1439" s="131">
        <v>0</v>
      </c>
      <c r="R1439" s="131">
        <v>0</v>
      </c>
      <c r="S1439" s="131">
        <v>0</v>
      </c>
      <c r="T1439" s="131">
        <v>0</v>
      </c>
      <c r="U1439" s="131">
        <v>0</v>
      </c>
      <c r="V1439" s="131">
        <v>0</v>
      </c>
      <c r="W1439" s="131">
        <v>0</v>
      </c>
      <c r="X1439" s="131">
        <v>0</v>
      </c>
      <c r="Y1439" s="131">
        <v>0</v>
      </c>
      <c r="Z1439" s="131">
        <v>0</v>
      </c>
      <c r="AA1439" s="131">
        <v>0</v>
      </c>
      <c r="AB1439" s="131">
        <v>0</v>
      </c>
      <c r="AC1439" s="131">
        <v>0</v>
      </c>
      <c r="AD1439" s="131">
        <v>0</v>
      </c>
      <c r="AE1439" s="131">
        <v>0</v>
      </c>
      <c r="AF1439" s="131">
        <v>0</v>
      </c>
      <c r="AG1439" s="131">
        <v>0</v>
      </c>
      <c r="AH1439" s="43">
        <v>0</v>
      </c>
    </row>
    <row r="1440" spans="4:34">
      <c r="D1440" s="62">
        <v>2023</v>
      </c>
      <c r="E1440" s="62">
        <v>4</v>
      </c>
      <c r="F1440" s="62">
        <v>2023</v>
      </c>
      <c r="G1440" s="62">
        <v>2023</v>
      </c>
      <c r="H1440" s="131">
        <v>0</v>
      </c>
      <c r="I1440" s="131">
        <v>0</v>
      </c>
      <c r="J1440" s="131">
        <v>0</v>
      </c>
      <c r="K1440" s="131">
        <v>0</v>
      </c>
      <c r="L1440" s="131">
        <v>0</v>
      </c>
      <c r="M1440" s="131">
        <v>0</v>
      </c>
      <c r="N1440" s="131">
        <v>0</v>
      </c>
      <c r="O1440" s="131">
        <v>0</v>
      </c>
      <c r="P1440" s="131">
        <v>0</v>
      </c>
      <c r="Q1440" s="131">
        <v>0</v>
      </c>
      <c r="R1440" s="131">
        <v>0</v>
      </c>
      <c r="S1440" s="131">
        <v>0</v>
      </c>
      <c r="T1440" s="131">
        <v>0</v>
      </c>
      <c r="U1440" s="131">
        <v>0</v>
      </c>
      <c r="V1440" s="131">
        <v>0</v>
      </c>
      <c r="W1440" s="131">
        <v>0</v>
      </c>
      <c r="X1440" s="131">
        <v>0</v>
      </c>
      <c r="Y1440" s="131">
        <v>0</v>
      </c>
      <c r="Z1440" s="131">
        <v>0</v>
      </c>
      <c r="AA1440" s="131">
        <v>0</v>
      </c>
      <c r="AB1440" s="131">
        <v>0</v>
      </c>
      <c r="AC1440" s="131">
        <v>0</v>
      </c>
      <c r="AD1440" s="131">
        <v>0</v>
      </c>
      <c r="AE1440" s="131">
        <v>0</v>
      </c>
      <c r="AF1440" s="131">
        <v>0</v>
      </c>
      <c r="AG1440" s="131">
        <v>0</v>
      </c>
      <c r="AH1440" s="43">
        <v>0</v>
      </c>
    </row>
    <row r="1441" spans="4:34">
      <c r="D1441" s="62">
        <v>2023</v>
      </c>
      <c r="E1441" s="62">
        <v>5</v>
      </c>
      <c r="F1441" s="62">
        <v>2023</v>
      </c>
      <c r="G1441" s="62">
        <v>2024</v>
      </c>
      <c r="H1441" s="131">
        <v>0</v>
      </c>
      <c r="I1441" s="131">
        <v>0</v>
      </c>
      <c r="J1441" s="131">
        <v>0</v>
      </c>
      <c r="K1441" s="131">
        <v>0</v>
      </c>
      <c r="L1441" s="131">
        <v>0</v>
      </c>
      <c r="M1441" s="131">
        <v>0</v>
      </c>
      <c r="N1441" s="131">
        <v>0</v>
      </c>
      <c r="O1441" s="131">
        <v>0</v>
      </c>
      <c r="P1441" s="131">
        <v>0</v>
      </c>
      <c r="Q1441" s="131">
        <v>0</v>
      </c>
      <c r="R1441" s="131">
        <v>0</v>
      </c>
      <c r="S1441" s="131">
        <v>0</v>
      </c>
      <c r="T1441" s="131">
        <v>0</v>
      </c>
      <c r="U1441" s="131">
        <v>0</v>
      </c>
      <c r="V1441" s="131">
        <v>0</v>
      </c>
      <c r="W1441" s="131">
        <v>0</v>
      </c>
      <c r="X1441" s="131">
        <v>0</v>
      </c>
      <c r="Y1441" s="131">
        <v>0</v>
      </c>
      <c r="Z1441" s="131">
        <v>0</v>
      </c>
      <c r="AA1441" s="131">
        <v>0</v>
      </c>
      <c r="AB1441" s="131">
        <v>0</v>
      </c>
      <c r="AC1441" s="131">
        <v>0</v>
      </c>
      <c r="AD1441" s="131">
        <v>0</v>
      </c>
      <c r="AE1441" s="131">
        <v>0</v>
      </c>
      <c r="AF1441" s="131">
        <v>0</v>
      </c>
      <c r="AG1441" s="131">
        <v>0</v>
      </c>
      <c r="AH1441" s="43">
        <v>0</v>
      </c>
    </row>
    <row r="1442" spans="4:34">
      <c r="D1442" s="62">
        <v>2023</v>
      </c>
      <c r="E1442" s="62">
        <v>6</v>
      </c>
      <c r="F1442" s="62">
        <v>2023</v>
      </c>
      <c r="G1442" s="62">
        <v>2024</v>
      </c>
      <c r="H1442" s="131">
        <v>0</v>
      </c>
      <c r="I1442" s="131">
        <v>0</v>
      </c>
      <c r="J1442" s="131">
        <v>0</v>
      </c>
      <c r="K1442" s="131">
        <v>0</v>
      </c>
      <c r="L1442" s="131">
        <v>0</v>
      </c>
      <c r="M1442" s="131">
        <v>0</v>
      </c>
      <c r="N1442" s="131">
        <v>0</v>
      </c>
      <c r="O1442" s="131">
        <v>0</v>
      </c>
      <c r="P1442" s="131">
        <v>0</v>
      </c>
      <c r="Q1442" s="131">
        <v>0</v>
      </c>
      <c r="R1442" s="131">
        <v>0</v>
      </c>
      <c r="S1442" s="131">
        <v>0</v>
      </c>
      <c r="T1442" s="131">
        <v>0</v>
      </c>
      <c r="U1442" s="131">
        <v>0</v>
      </c>
      <c r="V1442" s="131">
        <v>0</v>
      </c>
      <c r="W1442" s="131">
        <v>0</v>
      </c>
      <c r="X1442" s="131">
        <v>0</v>
      </c>
      <c r="Y1442" s="131">
        <v>0</v>
      </c>
      <c r="Z1442" s="131">
        <v>0</v>
      </c>
      <c r="AA1442" s="131">
        <v>0</v>
      </c>
      <c r="AB1442" s="131">
        <v>0</v>
      </c>
      <c r="AC1442" s="131">
        <v>0</v>
      </c>
      <c r="AD1442" s="131">
        <v>0</v>
      </c>
      <c r="AE1442" s="131">
        <v>0</v>
      </c>
      <c r="AF1442" s="131">
        <v>0</v>
      </c>
      <c r="AG1442" s="131">
        <v>0</v>
      </c>
      <c r="AH1442" s="43">
        <v>0</v>
      </c>
    </row>
    <row r="1443" spans="4:34">
      <c r="D1443" s="62">
        <v>2023</v>
      </c>
      <c r="E1443" s="62">
        <v>7</v>
      </c>
      <c r="F1443" s="62">
        <v>2024</v>
      </c>
      <c r="G1443" s="62">
        <v>2024</v>
      </c>
      <c r="H1443" s="131">
        <v>0</v>
      </c>
      <c r="I1443" s="131">
        <v>0</v>
      </c>
      <c r="J1443" s="131">
        <v>0</v>
      </c>
      <c r="K1443" s="131">
        <v>0</v>
      </c>
      <c r="L1443" s="131">
        <v>0</v>
      </c>
      <c r="M1443" s="131">
        <v>0</v>
      </c>
      <c r="N1443" s="131">
        <v>0</v>
      </c>
      <c r="O1443" s="131">
        <v>0</v>
      </c>
      <c r="P1443" s="131">
        <v>0</v>
      </c>
      <c r="Q1443" s="131">
        <v>0</v>
      </c>
      <c r="R1443" s="131">
        <v>0</v>
      </c>
      <c r="S1443" s="131">
        <v>0</v>
      </c>
      <c r="T1443" s="131">
        <v>0</v>
      </c>
      <c r="U1443" s="131">
        <v>0</v>
      </c>
      <c r="V1443" s="131">
        <v>0</v>
      </c>
      <c r="W1443" s="131">
        <v>0</v>
      </c>
      <c r="X1443" s="131">
        <v>0</v>
      </c>
      <c r="Y1443" s="131">
        <v>0</v>
      </c>
      <c r="Z1443" s="131">
        <v>0</v>
      </c>
      <c r="AA1443" s="131">
        <v>0</v>
      </c>
      <c r="AB1443" s="131">
        <v>0</v>
      </c>
      <c r="AC1443" s="131">
        <v>0</v>
      </c>
      <c r="AD1443" s="131">
        <v>0</v>
      </c>
      <c r="AE1443" s="131">
        <v>0</v>
      </c>
      <c r="AF1443" s="131">
        <v>0</v>
      </c>
      <c r="AG1443" s="131">
        <v>0</v>
      </c>
      <c r="AH1443" s="43">
        <v>0</v>
      </c>
    </row>
    <row r="1444" spans="4:34">
      <c r="D1444" s="62">
        <v>2023</v>
      </c>
      <c r="E1444" s="62">
        <v>8</v>
      </c>
      <c r="F1444" s="62">
        <v>2024</v>
      </c>
      <c r="G1444" s="62">
        <v>2024</v>
      </c>
      <c r="H1444" s="131">
        <v>0</v>
      </c>
      <c r="I1444" s="131">
        <v>0</v>
      </c>
      <c r="J1444" s="131">
        <v>0</v>
      </c>
      <c r="K1444" s="131">
        <v>0</v>
      </c>
      <c r="L1444" s="131">
        <v>0</v>
      </c>
      <c r="M1444" s="131">
        <v>0</v>
      </c>
      <c r="N1444" s="131">
        <v>0</v>
      </c>
      <c r="O1444" s="131">
        <v>0</v>
      </c>
      <c r="P1444" s="131">
        <v>0</v>
      </c>
      <c r="Q1444" s="131">
        <v>0</v>
      </c>
      <c r="R1444" s="131">
        <v>0</v>
      </c>
      <c r="S1444" s="131">
        <v>0</v>
      </c>
      <c r="T1444" s="131">
        <v>0</v>
      </c>
      <c r="U1444" s="131">
        <v>0</v>
      </c>
      <c r="V1444" s="131">
        <v>0</v>
      </c>
      <c r="W1444" s="131">
        <v>0</v>
      </c>
      <c r="X1444" s="131">
        <v>0</v>
      </c>
      <c r="Y1444" s="131">
        <v>0</v>
      </c>
      <c r="Z1444" s="131">
        <v>0</v>
      </c>
      <c r="AA1444" s="131">
        <v>0</v>
      </c>
      <c r="AB1444" s="131">
        <v>0</v>
      </c>
      <c r="AC1444" s="131">
        <v>0</v>
      </c>
      <c r="AD1444" s="131">
        <v>0</v>
      </c>
      <c r="AE1444" s="131">
        <v>0</v>
      </c>
      <c r="AF1444" s="131">
        <v>0</v>
      </c>
      <c r="AG1444" s="131">
        <v>0</v>
      </c>
      <c r="AH1444" s="43">
        <v>0</v>
      </c>
    </row>
    <row r="1445" spans="4:34">
      <c r="D1445" s="62">
        <v>2023</v>
      </c>
      <c r="E1445" s="62">
        <v>9</v>
      </c>
      <c r="F1445" s="62">
        <v>2024</v>
      </c>
      <c r="G1445" s="62">
        <v>2024</v>
      </c>
      <c r="H1445" s="131">
        <v>0</v>
      </c>
      <c r="I1445" s="131">
        <v>0</v>
      </c>
      <c r="J1445" s="131">
        <v>0</v>
      </c>
      <c r="K1445" s="131">
        <v>0</v>
      </c>
      <c r="L1445" s="131">
        <v>0</v>
      </c>
      <c r="M1445" s="131">
        <v>0</v>
      </c>
      <c r="N1445" s="131">
        <v>0</v>
      </c>
      <c r="O1445" s="131">
        <v>0</v>
      </c>
      <c r="P1445" s="131">
        <v>0</v>
      </c>
      <c r="Q1445" s="131">
        <v>0</v>
      </c>
      <c r="R1445" s="131">
        <v>0</v>
      </c>
      <c r="S1445" s="131">
        <v>0</v>
      </c>
      <c r="T1445" s="131">
        <v>0</v>
      </c>
      <c r="U1445" s="131">
        <v>0</v>
      </c>
      <c r="V1445" s="131">
        <v>0</v>
      </c>
      <c r="W1445" s="131">
        <v>0</v>
      </c>
      <c r="X1445" s="131">
        <v>0</v>
      </c>
      <c r="Y1445" s="131">
        <v>0</v>
      </c>
      <c r="Z1445" s="131">
        <v>0</v>
      </c>
      <c r="AA1445" s="131">
        <v>0</v>
      </c>
      <c r="AB1445" s="131">
        <v>0</v>
      </c>
      <c r="AC1445" s="131">
        <v>0</v>
      </c>
      <c r="AD1445" s="131">
        <v>0</v>
      </c>
      <c r="AE1445" s="131">
        <v>0</v>
      </c>
      <c r="AF1445" s="131">
        <v>0</v>
      </c>
      <c r="AG1445" s="131">
        <v>0</v>
      </c>
      <c r="AH1445" s="43">
        <v>0</v>
      </c>
    </row>
    <row r="1446" spans="4:34">
      <c r="D1446" s="62">
        <v>2023</v>
      </c>
      <c r="E1446" s="62">
        <v>10</v>
      </c>
      <c r="F1446" s="62">
        <v>2024</v>
      </c>
      <c r="G1446" s="62">
        <v>2024</v>
      </c>
      <c r="H1446" s="131">
        <v>0</v>
      </c>
      <c r="I1446" s="131">
        <v>0</v>
      </c>
      <c r="J1446" s="131">
        <v>0</v>
      </c>
      <c r="K1446" s="131">
        <v>0</v>
      </c>
      <c r="L1446" s="131">
        <v>0</v>
      </c>
      <c r="M1446" s="131">
        <v>0</v>
      </c>
      <c r="N1446" s="131">
        <v>0</v>
      </c>
      <c r="O1446" s="131">
        <v>0</v>
      </c>
      <c r="P1446" s="131">
        <v>0</v>
      </c>
      <c r="Q1446" s="131">
        <v>0</v>
      </c>
      <c r="R1446" s="131">
        <v>0</v>
      </c>
      <c r="S1446" s="131">
        <v>0</v>
      </c>
      <c r="T1446" s="131">
        <v>0</v>
      </c>
      <c r="U1446" s="131">
        <v>0</v>
      </c>
      <c r="V1446" s="131">
        <v>0</v>
      </c>
      <c r="W1446" s="131">
        <v>0</v>
      </c>
      <c r="X1446" s="131">
        <v>0</v>
      </c>
      <c r="Y1446" s="131">
        <v>0</v>
      </c>
      <c r="Z1446" s="131">
        <v>0</v>
      </c>
      <c r="AA1446" s="131">
        <v>0</v>
      </c>
      <c r="AB1446" s="131">
        <v>0</v>
      </c>
      <c r="AC1446" s="131">
        <v>0</v>
      </c>
      <c r="AD1446" s="131">
        <v>0</v>
      </c>
      <c r="AE1446" s="131">
        <v>0</v>
      </c>
      <c r="AF1446" s="131">
        <v>0</v>
      </c>
      <c r="AG1446" s="131">
        <v>0</v>
      </c>
      <c r="AH1446" s="43">
        <v>0</v>
      </c>
    </row>
    <row r="1447" spans="4:34">
      <c r="D1447" s="62">
        <v>2023</v>
      </c>
      <c r="E1447" s="62">
        <v>11</v>
      </c>
      <c r="F1447" s="62">
        <v>2024</v>
      </c>
      <c r="G1447" s="62">
        <v>2024</v>
      </c>
      <c r="H1447" s="131">
        <v>0</v>
      </c>
      <c r="I1447" s="131">
        <v>0</v>
      </c>
      <c r="J1447" s="131">
        <v>0</v>
      </c>
      <c r="K1447" s="131">
        <v>0</v>
      </c>
      <c r="L1447" s="131">
        <v>0</v>
      </c>
      <c r="M1447" s="131">
        <v>0</v>
      </c>
      <c r="N1447" s="131">
        <v>0</v>
      </c>
      <c r="O1447" s="131">
        <v>0</v>
      </c>
      <c r="P1447" s="131">
        <v>0</v>
      </c>
      <c r="Q1447" s="131">
        <v>0</v>
      </c>
      <c r="R1447" s="131">
        <v>0</v>
      </c>
      <c r="S1447" s="131">
        <v>0</v>
      </c>
      <c r="T1447" s="131">
        <v>0</v>
      </c>
      <c r="U1447" s="131">
        <v>0</v>
      </c>
      <c r="V1447" s="131">
        <v>0</v>
      </c>
      <c r="W1447" s="131">
        <v>0</v>
      </c>
      <c r="X1447" s="131">
        <v>0</v>
      </c>
      <c r="Y1447" s="131">
        <v>0</v>
      </c>
      <c r="Z1447" s="131">
        <v>0</v>
      </c>
      <c r="AA1447" s="131">
        <v>0</v>
      </c>
      <c r="AB1447" s="131">
        <v>0</v>
      </c>
      <c r="AC1447" s="131">
        <v>0</v>
      </c>
      <c r="AD1447" s="131">
        <v>0</v>
      </c>
      <c r="AE1447" s="131">
        <v>0</v>
      </c>
      <c r="AF1447" s="131">
        <v>0</v>
      </c>
      <c r="AG1447" s="131">
        <v>0</v>
      </c>
      <c r="AH1447" s="43">
        <v>0</v>
      </c>
    </row>
    <row r="1448" spans="4:34">
      <c r="D1448" s="62">
        <v>2023</v>
      </c>
      <c r="E1448" s="62">
        <v>12</v>
      </c>
      <c r="F1448" s="62">
        <v>2024</v>
      </c>
      <c r="G1448" s="62">
        <v>2024</v>
      </c>
      <c r="H1448" s="131">
        <v>0</v>
      </c>
      <c r="I1448" s="131">
        <v>0</v>
      </c>
      <c r="J1448" s="131">
        <v>0</v>
      </c>
      <c r="K1448" s="131">
        <v>0</v>
      </c>
      <c r="L1448" s="131">
        <v>0</v>
      </c>
      <c r="M1448" s="131">
        <v>0</v>
      </c>
      <c r="N1448" s="131">
        <v>0</v>
      </c>
      <c r="O1448" s="131">
        <v>0</v>
      </c>
      <c r="P1448" s="131">
        <v>0</v>
      </c>
      <c r="Q1448" s="131">
        <v>0</v>
      </c>
      <c r="R1448" s="131">
        <v>0</v>
      </c>
      <c r="S1448" s="131">
        <v>0</v>
      </c>
      <c r="T1448" s="131">
        <v>0</v>
      </c>
      <c r="U1448" s="131">
        <v>0</v>
      </c>
      <c r="V1448" s="131">
        <v>0</v>
      </c>
      <c r="W1448" s="131">
        <v>0</v>
      </c>
      <c r="X1448" s="131">
        <v>0</v>
      </c>
      <c r="Y1448" s="131">
        <v>0</v>
      </c>
      <c r="Z1448" s="131">
        <v>0</v>
      </c>
      <c r="AA1448" s="131">
        <v>0</v>
      </c>
      <c r="AB1448" s="131">
        <v>0</v>
      </c>
      <c r="AC1448" s="131">
        <v>0</v>
      </c>
      <c r="AD1448" s="131">
        <v>0</v>
      </c>
      <c r="AE1448" s="131">
        <v>0</v>
      </c>
      <c r="AF1448" s="131">
        <v>0</v>
      </c>
      <c r="AG1448" s="131">
        <v>0</v>
      </c>
      <c r="AH1448" s="43">
        <v>0</v>
      </c>
    </row>
    <row r="1449" spans="4:34">
      <c r="D1449" s="62">
        <v>2024</v>
      </c>
      <c r="E1449" s="62">
        <v>1</v>
      </c>
      <c r="F1449" s="62">
        <v>2024</v>
      </c>
      <c r="G1449" s="62">
        <v>2024</v>
      </c>
      <c r="H1449" s="131">
        <v>0</v>
      </c>
      <c r="I1449" s="131">
        <v>0</v>
      </c>
      <c r="J1449" s="131">
        <v>0</v>
      </c>
      <c r="K1449" s="131">
        <v>0</v>
      </c>
      <c r="L1449" s="131">
        <v>0</v>
      </c>
      <c r="M1449" s="131">
        <v>0</v>
      </c>
      <c r="N1449" s="131">
        <v>0</v>
      </c>
      <c r="O1449" s="131">
        <v>0</v>
      </c>
      <c r="P1449" s="131">
        <v>0</v>
      </c>
      <c r="Q1449" s="131">
        <v>0</v>
      </c>
      <c r="R1449" s="131">
        <v>0</v>
      </c>
      <c r="S1449" s="131">
        <v>0</v>
      </c>
      <c r="T1449" s="131">
        <v>0</v>
      </c>
      <c r="U1449" s="131">
        <v>0</v>
      </c>
      <c r="V1449" s="131">
        <v>0</v>
      </c>
      <c r="W1449" s="131">
        <v>0</v>
      </c>
      <c r="X1449" s="131">
        <v>0</v>
      </c>
      <c r="Y1449" s="131">
        <v>0</v>
      </c>
      <c r="Z1449" s="131">
        <v>0</v>
      </c>
      <c r="AA1449" s="131">
        <v>0</v>
      </c>
      <c r="AB1449" s="131">
        <v>0</v>
      </c>
      <c r="AC1449" s="131">
        <v>0</v>
      </c>
      <c r="AD1449" s="131">
        <v>0</v>
      </c>
      <c r="AE1449" s="131">
        <v>0</v>
      </c>
      <c r="AF1449" s="131">
        <v>0</v>
      </c>
      <c r="AG1449" s="131">
        <v>0</v>
      </c>
      <c r="AH1449" s="43">
        <v>0</v>
      </c>
    </row>
    <row r="1450" spans="4:34">
      <c r="D1450" s="62">
        <v>2024</v>
      </c>
      <c r="E1450" s="62">
        <v>2</v>
      </c>
      <c r="F1450" s="62">
        <v>2024</v>
      </c>
      <c r="G1450" s="62">
        <v>2024</v>
      </c>
      <c r="H1450" s="131">
        <v>0</v>
      </c>
      <c r="I1450" s="131">
        <v>0</v>
      </c>
      <c r="J1450" s="131">
        <v>0</v>
      </c>
      <c r="K1450" s="131">
        <v>0</v>
      </c>
      <c r="L1450" s="131">
        <v>0</v>
      </c>
      <c r="M1450" s="131">
        <v>0</v>
      </c>
      <c r="N1450" s="131">
        <v>0</v>
      </c>
      <c r="O1450" s="131">
        <v>0</v>
      </c>
      <c r="P1450" s="131">
        <v>0</v>
      </c>
      <c r="Q1450" s="131">
        <v>0</v>
      </c>
      <c r="R1450" s="131">
        <v>0</v>
      </c>
      <c r="S1450" s="131">
        <v>0</v>
      </c>
      <c r="T1450" s="131">
        <v>0</v>
      </c>
      <c r="U1450" s="131">
        <v>0</v>
      </c>
      <c r="V1450" s="131">
        <v>0</v>
      </c>
      <c r="W1450" s="131">
        <v>0</v>
      </c>
      <c r="X1450" s="131">
        <v>0</v>
      </c>
      <c r="Y1450" s="131">
        <v>0</v>
      </c>
      <c r="Z1450" s="131">
        <v>0</v>
      </c>
      <c r="AA1450" s="131">
        <v>0</v>
      </c>
      <c r="AB1450" s="131">
        <v>0</v>
      </c>
      <c r="AC1450" s="131">
        <v>0</v>
      </c>
      <c r="AD1450" s="131">
        <v>0</v>
      </c>
      <c r="AE1450" s="131">
        <v>0</v>
      </c>
      <c r="AF1450" s="131">
        <v>0</v>
      </c>
      <c r="AG1450" s="131">
        <v>0</v>
      </c>
      <c r="AH1450" s="43">
        <v>0</v>
      </c>
    </row>
    <row r="1451" spans="4:34">
      <c r="D1451" s="62">
        <v>2024</v>
      </c>
      <c r="E1451" s="62">
        <v>3</v>
      </c>
      <c r="F1451" s="62">
        <v>2024</v>
      </c>
      <c r="G1451" s="62">
        <v>2024</v>
      </c>
      <c r="H1451" s="131">
        <v>0</v>
      </c>
      <c r="I1451" s="131">
        <v>0</v>
      </c>
      <c r="J1451" s="131">
        <v>0</v>
      </c>
      <c r="K1451" s="131">
        <v>0</v>
      </c>
      <c r="L1451" s="131">
        <v>0</v>
      </c>
      <c r="M1451" s="131">
        <v>0</v>
      </c>
      <c r="N1451" s="131">
        <v>0</v>
      </c>
      <c r="O1451" s="131">
        <v>0</v>
      </c>
      <c r="P1451" s="131">
        <v>0</v>
      </c>
      <c r="Q1451" s="131">
        <v>0</v>
      </c>
      <c r="R1451" s="131">
        <v>0</v>
      </c>
      <c r="S1451" s="131">
        <v>0</v>
      </c>
      <c r="T1451" s="131">
        <v>0</v>
      </c>
      <c r="U1451" s="131">
        <v>0</v>
      </c>
      <c r="V1451" s="131">
        <v>0</v>
      </c>
      <c r="W1451" s="131">
        <v>0</v>
      </c>
      <c r="X1451" s="131">
        <v>0</v>
      </c>
      <c r="Y1451" s="131">
        <v>0</v>
      </c>
      <c r="Z1451" s="131">
        <v>0</v>
      </c>
      <c r="AA1451" s="131">
        <v>0</v>
      </c>
      <c r="AB1451" s="131">
        <v>0</v>
      </c>
      <c r="AC1451" s="131">
        <v>0</v>
      </c>
      <c r="AD1451" s="131">
        <v>0</v>
      </c>
      <c r="AE1451" s="131">
        <v>0</v>
      </c>
      <c r="AF1451" s="131">
        <v>0</v>
      </c>
      <c r="AG1451" s="131">
        <v>0</v>
      </c>
      <c r="AH1451" s="43">
        <v>0</v>
      </c>
    </row>
    <row r="1452" spans="4:34">
      <c r="D1452" s="62">
        <v>2024</v>
      </c>
      <c r="E1452" s="62">
        <v>4</v>
      </c>
      <c r="F1452" s="62">
        <v>2024</v>
      </c>
      <c r="G1452" s="62">
        <v>2024</v>
      </c>
      <c r="H1452" s="131">
        <v>0</v>
      </c>
      <c r="I1452" s="131">
        <v>0</v>
      </c>
      <c r="J1452" s="131">
        <v>0</v>
      </c>
      <c r="K1452" s="131">
        <v>0</v>
      </c>
      <c r="L1452" s="131">
        <v>0</v>
      </c>
      <c r="M1452" s="131">
        <v>0</v>
      </c>
      <c r="N1452" s="131">
        <v>0</v>
      </c>
      <c r="O1452" s="131">
        <v>0</v>
      </c>
      <c r="P1452" s="131">
        <v>0</v>
      </c>
      <c r="Q1452" s="131">
        <v>0</v>
      </c>
      <c r="R1452" s="131">
        <v>0</v>
      </c>
      <c r="S1452" s="131">
        <v>0</v>
      </c>
      <c r="T1452" s="131">
        <v>0</v>
      </c>
      <c r="U1452" s="131">
        <v>0</v>
      </c>
      <c r="V1452" s="131">
        <v>0</v>
      </c>
      <c r="W1452" s="131">
        <v>0</v>
      </c>
      <c r="X1452" s="131">
        <v>0</v>
      </c>
      <c r="Y1452" s="131">
        <v>0</v>
      </c>
      <c r="Z1452" s="131">
        <v>0</v>
      </c>
      <c r="AA1452" s="131">
        <v>0</v>
      </c>
      <c r="AB1452" s="131">
        <v>0</v>
      </c>
      <c r="AC1452" s="131">
        <v>0</v>
      </c>
      <c r="AD1452" s="131">
        <v>0</v>
      </c>
      <c r="AE1452" s="131">
        <v>0</v>
      </c>
      <c r="AF1452" s="131">
        <v>0</v>
      </c>
      <c r="AG1452" s="131">
        <v>0</v>
      </c>
      <c r="AH1452" s="43">
        <v>0</v>
      </c>
    </row>
    <row r="1453" spans="4:34">
      <c r="D1453" s="62">
        <v>2024</v>
      </c>
      <c r="E1453" s="62">
        <v>5</v>
      </c>
      <c r="F1453" s="62">
        <v>2024</v>
      </c>
      <c r="G1453" s="62">
        <v>2025</v>
      </c>
      <c r="H1453" s="131">
        <v>0</v>
      </c>
      <c r="I1453" s="131">
        <v>0</v>
      </c>
      <c r="J1453" s="131">
        <v>0</v>
      </c>
      <c r="K1453" s="131">
        <v>0</v>
      </c>
      <c r="L1453" s="131">
        <v>0</v>
      </c>
      <c r="M1453" s="131">
        <v>0</v>
      </c>
      <c r="N1453" s="131">
        <v>0</v>
      </c>
      <c r="O1453" s="131">
        <v>0</v>
      </c>
      <c r="P1453" s="131">
        <v>0</v>
      </c>
      <c r="Q1453" s="131">
        <v>0</v>
      </c>
      <c r="R1453" s="131">
        <v>0</v>
      </c>
      <c r="S1453" s="131">
        <v>0</v>
      </c>
      <c r="T1453" s="131">
        <v>0</v>
      </c>
      <c r="U1453" s="131">
        <v>0</v>
      </c>
      <c r="V1453" s="131">
        <v>0</v>
      </c>
      <c r="W1453" s="131">
        <v>0</v>
      </c>
      <c r="X1453" s="131">
        <v>0</v>
      </c>
      <c r="Y1453" s="131">
        <v>0</v>
      </c>
      <c r="Z1453" s="131">
        <v>0</v>
      </c>
      <c r="AA1453" s="131">
        <v>0</v>
      </c>
      <c r="AB1453" s="131">
        <v>0</v>
      </c>
      <c r="AC1453" s="131">
        <v>0</v>
      </c>
      <c r="AD1453" s="131">
        <v>0</v>
      </c>
      <c r="AE1453" s="131">
        <v>0</v>
      </c>
      <c r="AF1453" s="131">
        <v>0</v>
      </c>
      <c r="AG1453" s="131">
        <v>0</v>
      </c>
      <c r="AH1453" s="43">
        <v>0</v>
      </c>
    </row>
    <row r="1454" spans="4:34">
      <c r="D1454" s="62">
        <v>2024</v>
      </c>
      <c r="E1454" s="62">
        <v>6</v>
      </c>
      <c r="F1454" s="62">
        <v>2024</v>
      </c>
      <c r="G1454" s="62">
        <v>2025</v>
      </c>
      <c r="H1454" s="131">
        <v>0</v>
      </c>
      <c r="I1454" s="131">
        <v>0</v>
      </c>
      <c r="J1454" s="131">
        <v>0</v>
      </c>
      <c r="K1454" s="131">
        <v>0</v>
      </c>
      <c r="L1454" s="131">
        <v>0</v>
      </c>
      <c r="M1454" s="131">
        <v>0</v>
      </c>
      <c r="N1454" s="131">
        <v>0</v>
      </c>
      <c r="O1454" s="131">
        <v>0</v>
      </c>
      <c r="P1454" s="131">
        <v>0</v>
      </c>
      <c r="Q1454" s="131">
        <v>0</v>
      </c>
      <c r="R1454" s="131">
        <v>0</v>
      </c>
      <c r="S1454" s="131">
        <v>0</v>
      </c>
      <c r="T1454" s="131">
        <v>0</v>
      </c>
      <c r="U1454" s="131">
        <v>0</v>
      </c>
      <c r="V1454" s="131">
        <v>0</v>
      </c>
      <c r="W1454" s="131">
        <v>0</v>
      </c>
      <c r="X1454" s="131">
        <v>0</v>
      </c>
      <c r="Y1454" s="131">
        <v>0</v>
      </c>
      <c r="Z1454" s="131">
        <v>0</v>
      </c>
      <c r="AA1454" s="131">
        <v>0</v>
      </c>
      <c r="AB1454" s="131">
        <v>0</v>
      </c>
      <c r="AC1454" s="131">
        <v>0</v>
      </c>
      <c r="AD1454" s="131">
        <v>0</v>
      </c>
      <c r="AE1454" s="131">
        <v>0</v>
      </c>
      <c r="AF1454" s="131">
        <v>0</v>
      </c>
      <c r="AG1454" s="131">
        <v>0</v>
      </c>
      <c r="AH1454" s="43">
        <v>0</v>
      </c>
    </row>
    <row r="1455" spans="4:34">
      <c r="D1455" s="62">
        <v>2024</v>
      </c>
      <c r="E1455" s="62">
        <v>7</v>
      </c>
      <c r="F1455" s="62">
        <v>2025</v>
      </c>
      <c r="G1455" s="62">
        <v>2025</v>
      </c>
      <c r="H1455" s="131">
        <v>0</v>
      </c>
      <c r="I1455" s="131">
        <v>0</v>
      </c>
      <c r="J1455" s="131">
        <v>0</v>
      </c>
      <c r="K1455" s="131">
        <v>0</v>
      </c>
      <c r="L1455" s="131">
        <v>0</v>
      </c>
      <c r="M1455" s="131">
        <v>0</v>
      </c>
      <c r="N1455" s="131">
        <v>0</v>
      </c>
      <c r="O1455" s="131">
        <v>0</v>
      </c>
      <c r="P1455" s="131">
        <v>0</v>
      </c>
      <c r="Q1455" s="131">
        <v>0</v>
      </c>
      <c r="R1455" s="131">
        <v>0</v>
      </c>
      <c r="S1455" s="131">
        <v>0</v>
      </c>
      <c r="T1455" s="131">
        <v>0</v>
      </c>
      <c r="U1455" s="131">
        <v>0</v>
      </c>
      <c r="V1455" s="131">
        <v>0</v>
      </c>
      <c r="W1455" s="131">
        <v>0</v>
      </c>
      <c r="X1455" s="131">
        <v>0</v>
      </c>
      <c r="Y1455" s="131">
        <v>0</v>
      </c>
      <c r="Z1455" s="131">
        <v>0</v>
      </c>
      <c r="AA1455" s="131">
        <v>0</v>
      </c>
      <c r="AB1455" s="131">
        <v>0</v>
      </c>
      <c r="AC1455" s="131">
        <v>0</v>
      </c>
      <c r="AD1455" s="131">
        <v>0</v>
      </c>
      <c r="AE1455" s="131">
        <v>0</v>
      </c>
      <c r="AF1455" s="131">
        <v>0</v>
      </c>
      <c r="AG1455" s="131">
        <v>0</v>
      </c>
      <c r="AH1455" s="43">
        <v>0</v>
      </c>
    </row>
    <row r="1456" spans="4:34">
      <c r="D1456" s="62">
        <v>2024</v>
      </c>
      <c r="E1456" s="62">
        <v>8</v>
      </c>
      <c r="F1456" s="62">
        <v>2025</v>
      </c>
      <c r="G1456" s="62">
        <v>2025</v>
      </c>
      <c r="H1456" s="131">
        <v>0</v>
      </c>
      <c r="I1456" s="131">
        <v>0</v>
      </c>
      <c r="J1456" s="131">
        <v>0</v>
      </c>
      <c r="K1456" s="131">
        <v>0</v>
      </c>
      <c r="L1456" s="131">
        <v>0</v>
      </c>
      <c r="M1456" s="131">
        <v>0</v>
      </c>
      <c r="N1456" s="131">
        <v>0</v>
      </c>
      <c r="O1456" s="131">
        <v>0</v>
      </c>
      <c r="P1456" s="131">
        <v>0</v>
      </c>
      <c r="Q1456" s="131">
        <v>0</v>
      </c>
      <c r="R1456" s="131">
        <v>0</v>
      </c>
      <c r="S1456" s="131">
        <v>0</v>
      </c>
      <c r="T1456" s="131">
        <v>0</v>
      </c>
      <c r="U1456" s="131">
        <v>0</v>
      </c>
      <c r="V1456" s="131">
        <v>0</v>
      </c>
      <c r="W1456" s="131">
        <v>0</v>
      </c>
      <c r="X1456" s="131">
        <v>0</v>
      </c>
      <c r="Y1456" s="131">
        <v>0</v>
      </c>
      <c r="Z1456" s="131">
        <v>0</v>
      </c>
      <c r="AA1456" s="131">
        <v>0</v>
      </c>
      <c r="AB1456" s="131">
        <v>0</v>
      </c>
      <c r="AC1456" s="131">
        <v>0</v>
      </c>
      <c r="AD1456" s="131">
        <v>0</v>
      </c>
      <c r="AE1456" s="131">
        <v>0</v>
      </c>
      <c r="AF1456" s="131">
        <v>0</v>
      </c>
      <c r="AG1456" s="131">
        <v>0</v>
      </c>
      <c r="AH1456" s="43">
        <v>0</v>
      </c>
    </row>
    <row r="1457" spans="4:34">
      <c r="D1457" s="62">
        <v>2024</v>
      </c>
      <c r="E1457" s="62">
        <v>9</v>
      </c>
      <c r="F1457" s="62">
        <v>2025</v>
      </c>
      <c r="G1457" s="62">
        <v>2025</v>
      </c>
      <c r="H1457" s="131">
        <v>0</v>
      </c>
      <c r="I1457" s="131">
        <v>0</v>
      </c>
      <c r="J1457" s="131">
        <v>0</v>
      </c>
      <c r="K1457" s="131">
        <v>0</v>
      </c>
      <c r="L1457" s="131">
        <v>0</v>
      </c>
      <c r="M1457" s="131">
        <v>0</v>
      </c>
      <c r="N1457" s="131">
        <v>0</v>
      </c>
      <c r="O1457" s="131">
        <v>0</v>
      </c>
      <c r="P1457" s="131">
        <v>0</v>
      </c>
      <c r="Q1457" s="131">
        <v>0</v>
      </c>
      <c r="R1457" s="131">
        <v>0</v>
      </c>
      <c r="S1457" s="131">
        <v>0</v>
      </c>
      <c r="T1457" s="131">
        <v>0</v>
      </c>
      <c r="U1457" s="131">
        <v>0</v>
      </c>
      <c r="V1457" s="131">
        <v>0</v>
      </c>
      <c r="W1457" s="131">
        <v>0</v>
      </c>
      <c r="X1457" s="131">
        <v>0</v>
      </c>
      <c r="Y1457" s="131">
        <v>0</v>
      </c>
      <c r="Z1457" s="131">
        <v>0</v>
      </c>
      <c r="AA1457" s="131">
        <v>0</v>
      </c>
      <c r="AB1457" s="131">
        <v>0</v>
      </c>
      <c r="AC1457" s="131">
        <v>0</v>
      </c>
      <c r="AD1457" s="131">
        <v>0</v>
      </c>
      <c r="AE1457" s="131">
        <v>0</v>
      </c>
      <c r="AF1457" s="131">
        <v>0</v>
      </c>
      <c r="AG1457" s="131">
        <v>0</v>
      </c>
      <c r="AH1457" s="43">
        <v>0</v>
      </c>
    </row>
    <row r="1458" spans="4:34">
      <c r="D1458" s="62">
        <v>2024</v>
      </c>
      <c r="E1458" s="62">
        <v>10</v>
      </c>
      <c r="F1458" s="62">
        <v>2025</v>
      </c>
      <c r="G1458" s="62">
        <v>2025</v>
      </c>
      <c r="H1458" s="131">
        <v>0</v>
      </c>
      <c r="I1458" s="131">
        <v>0</v>
      </c>
      <c r="J1458" s="131">
        <v>0</v>
      </c>
      <c r="K1458" s="131">
        <v>0</v>
      </c>
      <c r="L1458" s="131">
        <v>0</v>
      </c>
      <c r="M1458" s="131">
        <v>0</v>
      </c>
      <c r="N1458" s="131">
        <v>0</v>
      </c>
      <c r="O1458" s="131">
        <v>0</v>
      </c>
      <c r="P1458" s="131">
        <v>0</v>
      </c>
      <c r="Q1458" s="131">
        <v>0</v>
      </c>
      <c r="R1458" s="131">
        <v>0</v>
      </c>
      <c r="S1458" s="131">
        <v>0</v>
      </c>
      <c r="T1458" s="131">
        <v>0</v>
      </c>
      <c r="U1458" s="131">
        <v>0</v>
      </c>
      <c r="V1458" s="131">
        <v>0</v>
      </c>
      <c r="W1458" s="131">
        <v>0</v>
      </c>
      <c r="X1458" s="131">
        <v>0</v>
      </c>
      <c r="Y1458" s="131">
        <v>0</v>
      </c>
      <c r="Z1458" s="131">
        <v>0</v>
      </c>
      <c r="AA1458" s="131">
        <v>0</v>
      </c>
      <c r="AB1458" s="131">
        <v>0</v>
      </c>
      <c r="AC1458" s="131">
        <v>0</v>
      </c>
      <c r="AD1458" s="131">
        <v>0</v>
      </c>
      <c r="AE1458" s="131">
        <v>0</v>
      </c>
      <c r="AF1458" s="131">
        <v>0</v>
      </c>
      <c r="AG1458" s="131">
        <v>0</v>
      </c>
      <c r="AH1458" s="43">
        <v>0</v>
      </c>
    </row>
    <row r="1459" spans="4:34">
      <c r="D1459" s="62">
        <v>2024</v>
      </c>
      <c r="E1459" s="62">
        <v>11</v>
      </c>
      <c r="F1459" s="62">
        <v>2025</v>
      </c>
      <c r="G1459" s="62">
        <v>2025</v>
      </c>
      <c r="H1459" s="131">
        <v>0</v>
      </c>
      <c r="I1459" s="131">
        <v>0</v>
      </c>
      <c r="J1459" s="131">
        <v>0</v>
      </c>
      <c r="K1459" s="131">
        <v>0</v>
      </c>
      <c r="L1459" s="131">
        <v>0</v>
      </c>
      <c r="M1459" s="131">
        <v>0</v>
      </c>
      <c r="N1459" s="131">
        <v>0</v>
      </c>
      <c r="O1459" s="131">
        <v>0</v>
      </c>
      <c r="P1459" s="131">
        <v>0</v>
      </c>
      <c r="Q1459" s="131">
        <v>0</v>
      </c>
      <c r="R1459" s="131">
        <v>0</v>
      </c>
      <c r="S1459" s="131">
        <v>0</v>
      </c>
      <c r="T1459" s="131">
        <v>0</v>
      </c>
      <c r="U1459" s="131">
        <v>0</v>
      </c>
      <c r="V1459" s="131">
        <v>0</v>
      </c>
      <c r="W1459" s="131">
        <v>0</v>
      </c>
      <c r="X1459" s="131">
        <v>0</v>
      </c>
      <c r="Y1459" s="131">
        <v>0</v>
      </c>
      <c r="Z1459" s="131">
        <v>0</v>
      </c>
      <c r="AA1459" s="131">
        <v>0</v>
      </c>
      <c r="AB1459" s="131">
        <v>0</v>
      </c>
      <c r="AC1459" s="131">
        <v>0</v>
      </c>
      <c r="AD1459" s="131">
        <v>0</v>
      </c>
      <c r="AE1459" s="131">
        <v>0</v>
      </c>
      <c r="AF1459" s="131">
        <v>0</v>
      </c>
      <c r="AG1459" s="131">
        <v>0</v>
      </c>
      <c r="AH1459" s="43">
        <v>0</v>
      </c>
    </row>
    <row r="1460" spans="4:34">
      <c r="D1460" s="62">
        <v>2024</v>
      </c>
      <c r="E1460" s="62">
        <v>12</v>
      </c>
      <c r="F1460" s="62">
        <v>2025</v>
      </c>
      <c r="G1460" s="62">
        <v>2025</v>
      </c>
      <c r="H1460" s="131">
        <v>0</v>
      </c>
      <c r="I1460" s="131">
        <v>0</v>
      </c>
      <c r="J1460" s="131">
        <v>0</v>
      </c>
      <c r="K1460" s="131">
        <v>0</v>
      </c>
      <c r="L1460" s="131">
        <v>0</v>
      </c>
      <c r="M1460" s="131">
        <v>0</v>
      </c>
      <c r="N1460" s="131">
        <v>0</v>
      </c>
      <c r="O1460" s="131">
        <v>0</v>
      </c>
      <c r="P1460" s="131">
        <v>0</v>
      </c>
      <c r="Q1460" s="131">
        <v>0</v>
      </c>
      <c r="R1460" s="131">
        <v>0</v>
      </c>
      <c r="S1460" s="131">
        <v>0</v>
      </c>
      <c r="T1460" s="131">
        <v>0</v>
      </c>
      <c r="U1460" s="131">
        <v>0</v>
      </c>
      <c r="V1460" s="131">
        <v>0</v>
      </c>
      <c r="W1460" s="131">
        <v>0</v>
      </c>
      <c r="X1460" s="131">
        <v>0</v>
      </c>
      <c r="Y1460" s="131">
        <v>0</v>
      </c>
      <c r="Z1460" s="131">
        <v>0</v>
      </c>
      <c r="AA1460" s="131">
        <v>0</v>
      </c>
      <c r="AB1460" s="131">
        <v>0</v>
      </c>
      <c r="AC1460" s="131">
        <v>0</v>
      </c>
      <c r="AD1460" s="131">
        <v>0</v>
      </c>
      <c r="AE1460" s="131">
        <v>0</v>
      </c>
      <c r="AF1460" s="131">
        <v>0</v>
      </c>
      <c r="AG1460" s="131">
        <v>0</v>
      </c>
      <c r="AH1460" s="43">
        <v>0</v>
      </c>
    </row>
    <row r="1461" spans="4:34">
      <c r="D1461" s="62">
        <v>2025</v>
      </c>
      <c r="E1461" s="62">
        <v>1</v>
      </c>
      <c r="F1461" s="62">
        <v>2025</v>
      </c>
      <c r="G1461" s="62">
        <v>2025</v>
      </c>
      <c r="H1461" s="131">
        <v>0</v>
      </c>
      <c r="I1461" s="131">
        <v>0</v>
      </c>
      <c r="J1461" s="131">
        <v>0</v>
      </c>
      <c r="K1461" s="131">
        <v>0</v>
      </c>
      <c r="L1461" s="131">
        <v>0</v>
      </c>
      <c r="M1461" s="131">
        <v>0</v>
      </c>
      <c r="N1461" s="131">
        <v>0</v>
      </c>
      <c r="O1461" s="131">
        <v>0</v>
      </c>
      <c r="P1461" s="131">
        <v>0</v>
      </c>
      <c r="Q1461" s="131">
        <v>0</v>
      </c>
      <c r="R1461" s="131">
        <v>0</v>
      </c>
      <c r="S1461" s="131">
        <v>0</v>
      </c>
      <c r="T1461" s="131">
        <v>0</v>
      </c>
      <c r="U1461" s="131">
        <v>0</v>
      </c>
      <c r="V1461" s="131">
        <v>0</v>
      </c>
      <c r="W1461" s="131">
        <v>0</v>
      </c>
      <c r="X1461" s="131">
        <v>0</v>
      </c>
      <c r="Y1461" s="131">
        <v>0</v>
      </c>
      <c r="Z1461" s="131">
        <v>0</v>
      </c>
      <c r="AA1461" s="131">
        <v>0</v>
      </c>
      <c r="AB1461" s="131">
        <v>0</v>
      </c>
      <c r="AC1461" s="131">
        <v>0</v>
      </c>
      <c r="AD1461" s="131">
        <v>0</v>
      </c>
      <c r="AE1461" s="131">
        <v>0</v>
      </c>
      <c r="AF1461" s="131">
        <v>0</v>
      </c>
      <c r="AG1461" s="131">
        <v>0</v>
      </c>
      <c r="AH1461" s="43">
        <v>0</v>
      </c>
    </row>
    <row r="1462" spans="4:34">
      <c r="D1462" s="62">
        <v>2025</v>
      </c>
      <c r="E1462" s="62">
        <v>2</v>
      </c>
      <c r="F1462" s="62">
        <v>2025</v>
      </c>
      <c r="G1462" s="62">
        <v>2025</v>
      </c>
      <c r="H1462" s="131">
        <v>0</v>
      </c>
      <c r="I1462" s="131">
        <v>0</v>
      </c>
      <c r="J1462" s="131">
        <v>0</v>
      </c>
      <c r="K1462" s="131">
        <v>0</v>
      </c>
      <c r="L1462" s="131">
        <v>0</v>
      </c>
      <c r="M1462" s="131">
        <v>0</v>
      </c>
      <c r="N1462" s="131">
        <v>0</v>
      </c>
      <c r="O1462" s="131">
        <v>0</v>
      </c>
      <c r="P1462" s="131">
        <v>0</v>
      </c>
      <c r="Q1462" s="131">
        <v>0</v>
      </c>
      <c r="R1462" s="131">
        <v>0</v>
      </c>
      <c r="S1462" s="131">
        <v>0</v>
      </c>
      <c r="T1462" s="131">
        <v>0</v>
      </c>
      <c r="U1462" s="131">
        <v>0</v>
      </c>
      <c r="V1462" s="131">
        <v>0</v>
      </c>
      <c r="W1462" s="131">
        <v>0</v>
      </c>
      <c r="X1462" s="131">
        <v>0</v>
      </c>
      <c r="Y1462" s="131">
        <v>0</v>
      </c>
      <c r="Z1462" s="131">
        <v>0</v>
      </c>
      <c r="AA1462" s="131">
        <v>0</v>
      </c>
      <c r="AB1462" s="131">
        <v>0</v>
      </c>
      <c r="AC1462" s="131">
        <v>0</v>
      </c>
      <c r="AD1462" s="131">
        <v>0</v>
      </c>
      <c r="AE1462" s="131">
        <v>0</v>
      </c>
      <c r="AF1462" s="131">
        <v>0</v>
      </c>
      <c r="AG1462" s="131">
        <v>0</v>
      </c>
      <c r="AH1462" s="43">
        <v>0</v>
      </c>
    </row>
    <row r="1463" spans="4:34">
      <c r="D1463" s="62">
        <v>2025</v>
      </c>
      <c r="E1463" s="62">
        <v>3</v>
      </c>
      <c r="F1463" s="62">
        <v>2025</v>
      </c>
      <c r="G1463" s="62">
        <v>2025</v>
      </c>
      <c r="H1463" s="131">
        <v>0</v>
      </c>
      <c r="I1463" s="131">
        <v>0</v>
      </c>
      <c r="J1463" s="131">
        <v>0</v>
      </c>
      <c r="K1463" s="131">
        <v>0</v>
      </c>
      <c r="L1463" s="131">
        <v>0</v>
      </c>
      <c r="M1463" s="131">
        <v>0</v>
      </c>
      <c r="N1463" s="131">
        <v>0</v>
      </c>
      <c r="O1463" s="131">
        <v>0</v>
      </c>
      <c r="P1463" s="131">
        <v>0</v>
      </c>
      <c r="Q1463" s="131">
        <v>0</v>
      </c>
      <c r="R1463" s="131">
        <v>0</v>
      </c>
      <c r="S1463" s="131">
        <v>0</v>
      </c>
      <c r="T1463" s="131">
        <v>0</v>
      </c>
      <c r="U1463" s="131">
        <v>0</v>
      </c>
      <c r="V1463" s="131">
        <v>0</v>
      </c>
      <c r="W1463" s="131">
        <v>0</v>
      </c>
      <c r="X1463" s="131">
        <v>0</v>
      </c>
      <c r="Y1463" s="131">
        <v>0</v>
      </c>
      <c r="Z1463" s="131">
        <v>0</v>
      </c>
      <c r="AA1463" s="131">
        <v>0</v>
      </c>
      <c r="AB1463" s="131">
        <v>0</v>
      </c>
      <c r="AC1463" s="131">
        <v>0</v>
      </c>
      <c r="AD1463" s="131">
        <v>0</v>
      </c>
      <c r="AE1463" s="131">
        <v>0</v>
      </c>
      <c r="AF1463" s="131">
        <v>0</v>
      </c>
      <c r="AG1463" s="131">
        <v>0</v>
      </c>
      <c r="AH1463" s="43">
        <v>0</v>
      </c>
    </row>
    <row r="1464" spans="4:34">
      <c r="D1464" s="62">
        <v>2025</v>
      </c>
      <c r="E1464" s="62">
        <v>4</v>
      </c>
      <c r="F1464" s="62">
        <v>2025</v>
      </c>
      <c r="G1464" s="62">
        <v>2025</v>
      </c>
      <c r="H1464" s="131">
        <v>0</v>
      </c>
      <c r="I1464" s="131">
        <v>0</v>
      </c>
      <c r="J1464" s="131">
        <v>0</v>
      </c>
      <c r="K1464" s="131">
        <v>0</v>
      </c>
      <c r="L1464" s="131">
        <v>0</v>
      </c>
      <c r="M1464" s="131">
        <v>0</v>
      </c>
      <c r="N1464" s="131">
        <v>0</v>
      </c>
      <c r="O1464" s="131">
        <v>0</v>
      </c>
      <c r="P1464" s="131">
        <v>0</v>
      </c>
      <c r="Q1464" s="131">
        <v>0</v>
      </c>
      <c r="R1464" s="131">
        <v>0</v>
      </c>
      <c r="S1464" s="131">
        <v>0</v>
      </c>
      <c r="T1464" s="131">
        <v>0</v>
      </c>
      <c r="U1464" s="131">
        <v>0</v>
      </c>
      <c r="V1464" s="131">
        <v>0</v>
      </c>
      <c r="W1464" s="131">
        <v>0</v>
      </c>
      <c r="X1464" s="131">
        <v>0</v>
      </c>
      <c r="Y1464" s="131">
        <v>0</v>
      </c>
      <c r="Z1464" s="131">
        <v>0</v>
      </c>
      <c r="AA1464" s="131">
        <v>0</v>
      </c>
      <c r="AB1464" s="131">
        <v>0</v>
      </c>
      <c r="AC1464" s="131">
        <v>0</v>
      </c>
      <c r="AD1464" s="131">
        <v>0</v>
      </c>
      <c r="AE1464" s="131">
        <v>0</v>
      </c>
      <c r="AF1464" s="131">
        <v>0</v>
      </c>
      <c r="AG1464" s="131">
        <v>0</v>
      </c>
      <c r="AH1464" s="43">
        <v>0</v>
      </c>
    </row>
    <row r="1465" spans="4:34">
      <c r="D1465" s="62">
        <v>2025</v>
      </c>
      <c r="E1465" s="62">
        <v>5</v>
      </c>
      <c r="F1465" s="62">
        <v>2025</v>
      </c>
      <c r="G1465" s="62">
        <v>2026</v>
      </c>
      <c r="H1465" s="131">
        <v>0</v>
      </c>
      <c r="I1465" s="131">
        <v>0</v>
      </c>
      <c r="J1465" s="131">
        <v>0</v>
      </c>
      <c r="K1465" s="131">
        <v>0</v>
      </c>
      <c r="L1465" s="131">
        <v>0</v>
      </c>
      <c r="M1465" s="131">
        <v>0</v>
      </c>
      <c r="N1465" s="131">
        <v>0</v>
      </c>
      <c r="O1465" s="131">
        <v>0</v>
      </c>
      <c r="P1465" s="131">
        <v>0</v>
      </c>
      <c r="Q1465" s="131">
        <v>0</v>
      </c>
      <c r="R1465" s="131">
        <v>0</v>
      </c>
      <c r="S1465" s="131">
        <v>0</v>
      </c>
      <c r="T1465" s="131">
        <v>0</v>
      </c>
      <c r="U1465" s="131">
        <v>0</v>
      </c>
      <c r="V1465" s="131">
        <v>0</v>
      </c>
      <c r="W1465" s="131">
        <v>0</v>
      </c>
      <c r="X1465" s="131">
        <v>0</v>
      </c>
      <c r="Y1465" s="131">
        <v>0</v>
      </c>
      <c r="Z1465" s="131">
        <v>0</v>
      </c>
      <c r="AA1465" s="131">
        <v>0</v>
      </c>
      <c r="AB1465" s="131">
        <v>0</v>
      </c>
      <c r="AC1465" s="131">
        <v>0</v>
      </c>
      <c r="AD1465" s="131">
        <v>0</v>
      </c>
      <c r="AE1465" s="131">
        <v>0</v>
      </c>
      <c r="AF1465" s="131">
        <v>0</v>
      </c>
      <c r="AG1465" s="131">
        <v>0</v>
      </c>
      <c r="AH1465" s="43">
        <v>0</v>
      </c>
    </row>
    <row r="1466" spans="4:34">
      <c r="D1466" s="62">
        <v>2025</v>
      </c>
      <c r="E1466" s="62">
        <v>6</v>
      </c>
      <c r="F1466" s="62">
        <v>2025</v>
      </c>
      <c r="G1466" s="62">
        <v>2026</v>
      </c>
      <c r="H1466" s="131">
        <v>0</v>
      </c>
      <c r="I1466" s="131">
        <v>0</v>
      </c>
      <c r="J1466" s="131">
        <v>0</v>
      </c>
      <c r="K1466" s="131">
        <v>0</v>
      </c>
      <c r="L1466" s="131">
        <v>0</v>
      </c>
      <c r="M1466" s="131">
        <v>0</v>
      </c>
      <c r="N1466" s="131">
        <v>0</v>
      </c>
      <c r="O1466" s="131">
        <v>0</v>
      </c>
      <c r="P1466" s="131">
        <v>0</v>
      </c>
      <c r="Q1466" s="131">
        <v>0</v>
      </c>
      <c r="R1466" s="131">
        <v>0</v>
      </c>
      <c r="S1466" s="131">
        <v>0</v>
      </c>
      <c r="T1466" s="131">
        <v>0</v>
      </c>
      <c r="U1466" s="131">
        <v>0</v>
      </c>
      <c r="V1466" s="131">
        <v>0</v>
      </c>
      <c r="W1466" s="131">
        <v>0</v>
      </c>
      <c r="X1466" s="131">
        <v>0</v>
      </c>
      <c r="Y1466" s="131">
        <v>0</v>
      </c>
      <c r="Z1466" s="131">
        <v>0</v>
      </c>
      <c r="AA1466" s="131">
        <v>0</v>
      </c>
      <c r="AB1466" s="131">
        <v>0</v>
      </c>
      <c r="AC1466" s="131">
        <v>0</v>
      </c>
      <c r="AD1466" s="131">
        <v>0</v>
      </c>
      <c r="AE1466" s="131">
        <v>0</v>
      </c>
      <c r="AF1466" s="131">
        <v>0</v>
      </c>
      <c r="AG1466" s="131">
        <v>0</v>
      </c>
      <c r="AH1466" s="43">
        <v>0</v>
      </c>
    </row>
    <row r="1467" spans="4:34">
      <c r="D1467" s="62">
        <v>2025</v>
      </c>
      <c r="E1467" s="62">
        <v>7</v>
      </c>
      <c r="F1467" s="62">
        <v>2026</v>
      </c>
      <c r="G1467" s="62">
        <v>2026</v>
      </c>
      <c r="H1467" s="131">
        <v>0</v>
      </c>
      <c r="I1467" s="131">
        <v>0</v>
      </c>
      <c r="J1467" s="131">
        <v>0</v>
      </c>
      <c r="K1467" s="131">
        <v>0</v>
      </c>
      <c r="L1467" s="131">
        <v>0</v>
      </c>
      <c r="M1467" s="131">
        <v>0</v>
      </c>
      <c r="N1467" s="131">
        <v>0</v>
      </c>
      <c r="O1467" s="131">
        <v>0</v>
      </c>
      <c r="P1467" s="131">
        <v>0</v>
      </c>
      <c r="Q1467" s="131">
        <v>0</v>
      </c>
      <c r="R1467" s="131">
        <v>0</v>
      </c>
      <c r="S1467" s="131">
        <v>0</v>
      </c>
      <c r="T1467" s="131">
        <v>0</v>
      </c>
      <c r="U1467" s="131">
        <v>0</v>
      </c>
      <c r="V1467" s="131">
        <v>0</v>
      </c>
      <c r="W1467" s="131">
        <v>0</v>
      </c>
      <c r="X1467" s="131">
        <v>0</v>
      </c>
      <c r="Y1467" s="131">
        <v>0</v>
      </c>
      <c r="Z1467" s="131">
        <v>0</v>
      </c>
      <c r="AA1467" s="131">
        <v>0</v>
      </c>
      <c r="AB1467" s="131">
        <v>0</v>
      </c>
      <c r="AC1467" s="131">
        <v>0</v>
      </c>
      <c r="AD1467" s="131">
        <v>0</v>
      </c>
      <c r="AE1467" s="131">
        <v>0</v>
      </c>
      <c r="AF1467" s="131">
        <v>0</v>
      </c>
      <c r="AG1467" s="131">
        <v>0</v>
      </c>
      <c r="AH1467" s="43">
        <v>0</v>
      </c>
    </row>
    <row r="1468" spans="4:34">
      <c r="D1468" s="62">
        <v>2025</v>
      </c>
      <c r="E1468" s="62">
        <v>8</v>
      </c>
      <c r="F1468" s="62">
        <v>2026</v>
      </c>
      <c r="G1468" s="62">
        <v>2026</v>
      </c>
      <c r="H1468" s="131">
        <v>0</v>
      </c>
      <c r="I1468" s="131">
        <v>0</v>
      </c>
      <c r="J1468" s="131">
        <v>0</v>
      </c>
      <c r="K1468" s="131">
        <v>0</v>
      </c>
      <c r="L1468" s="131">
        <v>0</v>
      </c>
      <c r="M1468" s="131">
        <v>0</v>
      </c>
      <c r="N1468" s="131">
        <v>0</v>
      </c>
      <c r="O1468" s="131">
        <v>0</v>
      </c>
      <c r="P1468" s="131">
        <v>0</v>
      </c>
      <c r="Q1468" s="131">
        <v>0</v>
      </c>
      <c r="R1468" s="131">
        <v>0</v>
      </c>
      <c r="S1468" s="131">
        <v>0</v>
      </c>
      <c r="T1468" s="131">
        <v>0</v>
      </c>
      <c r="U1468" s="131">
        <v>0</v>
      </c>
      <c r="V1468" s="131">
        <v>0</v>
      </c>
      <c r="W1468" s="131">
        <v>0</v>
      </c>
      <c r="X1468" s="131">
        <v>0</v>
      </c>
      <c r="Y1468" s="131">
        <v>0</v>
      </c>
      <c r="Z1468" s="131">
        <v>0</v>
      </c>
      <c r="AA1468" s="131">
        <v>0</v>
      </c>
      <c r="AB1468" s="131">
        <v>0</v>
      </c>
      <c r="AC1468" s="131">
        <v>0</v>
      </c>
      <c r="AD1468" s="131">
        <v>0</v>
      </c>
      <c r="AE1468" s="131">
        <v>0</v>
      </c>
      <c r="AF1468" s="131">
        <v>0</v>
      </c>
      <c r="AG1468" s="131">
        <v>0</v>
      </c>
      <c r="AH1468" s="43">
        <v>0</v>
      </c>
    </row>
    <row r="1469" spans="4:34">
      <c r="D1469" s="62">
        <v>2025</v>
      </c>
      <c r="E1469" s="62">
        <v>9</v>
      </c>
      <c r="F1469" s="62">
        <v>2026</v>
      </c>
      <c r="G1469" s="62">
        <v>2026</v>
      </c>
      <c r="H1469" s="131">
        <v>0</v>
      </c>
      <c r="I1469" s="131">
        <v>0</v>
      </c>
      <c r="J1469" s="131">
        <v>0</v>
      </c>
      <c r="K1469" s="131">
        <v>0</v>
      </c>
      <c r="L1469" s="131">
        <v>0</v>
      </c>
      <c r="M1469" s="131">
        <v>0</v>
      </c>
      <c r="N1469" s="131">
        <v>0</v>
      </c>
      <c r="O1469" s="131">
        <v>0</v>
      </c>
      <c r="P1469" s="131">
        <v>0</v>
      </c>
      <c r="Q1469" s="131">
        <v>0</v>
      </c>
      <c r="R1469" s="131">
        <v>0</v>
      </c>
      <c r="S1469" s="131">
        <v>0</v>
      </c>
      <c r="T1469" s="131">
        <v>0</v>
      </c>
      <c r="U1469" s="131">
        <v>0</v>
      </c>
      <c r="V1469" s="131">
        <v>0</v>
      </c>
      <c r="W1469" s="131">
        <v>0</v>
      </c>
      <c r="X1469" s="131">
        <v>0</v>
      </c>
      <c r="Y1469" s="131">
        <v>0</v>
      </c>
      <c r="Z1469" s="131">
        <v>0</v>
      </c>
      <c r="AA1469" s="131">
        <v>0</v>
      </c>
      <c r="AB1469" s="131">
        <v>0</v>
      </c>
      <c r="AC1469" s="131">
        <v>0</v>
      </c>
      <c r="AD1469" s="131">
        <v>0</v>
      </c>
      <c r="AE1469" s="131">
        <v>0</v>
      </c>
      <c r="AF1469" s="131">
        <v>0</v>
      </c>
      <c r="AG1469" s="131">
        <v>0</v>
      </c>
      <c r="AH1469" s="43">
        <v>0</v>
      </c>
    </row>
    <row r="1470" spans="4:34">
      <c r="D1470" s="62">
        <v>2025</v>
      </c>
      <c r="E1470" s="62">
        <v>10</v>
      </c>
      <c r="F1470" s="62">
        <v>2026</v>
      </c>
      <c r="G1470" s="62">
        <v>2026</v>
      </c>
      <c r="H1470" s="131">
        <v>0</v>
      </c>
      <c r="I1470" s="131">
        <v>0</v>
      </c>
      <c r="J1470" s="131">
        <v>0</v>
      </c>
      <c r="K1470" s="131">
        <v>0</v>
      </c>
      <c r="L1470" s="131">
        <v>0</v>
      </c>
      <c r="M1470" s="131">
        <v>0</v>
      </c>
      <c r="N1470" s="131">
        <v>0</v>
      </c>
      <c r="O1470" s="131">
        <v>0</v>
      </c>
      <c r="P1470" s="131">
        <v>0</v>
      </c>
      <c r="Q1470" s="131">
        <v>0</v>
      </c>
      <c r="R1470" s="131">
        <v>0</v>
      </c>
      <c r="S1470" s="131">
        <v>0</v>
      </c>
      <c r="T1470" s="131">
        <v>0</v>
      </c>
      <c r="U1470" s="131">
        <v>0</v>
      </c>
      <c r="V1470" s="131">
        <v>0</v>
      </c>
      <c r="W1470" s="131">
        <v>0</v>
      </c>
      <c r="X1470" s="131">
        <v>0</v>
      </c>
      <c r="Y1470" s="131">
        <v>0</v>
      </c>
      <c r="Z1470" s="131">
        <v>0</v>
      </c>
      <c r="AA1470" s="131">
        <v>0</v>
      </c>
      <c r="AB1470" s="131">
        <v>0</v>
      </c>
      <c r="AC1470" s="131">
        <v>0</v>
      </c>
      <c r="AD1470" s="131">
        <v>0</v>
      </c>
      <c r="AE1470" s="131">
        <v>0</v>
      </c>
      <c r="AF1470" s="131">
        <v>0</v>
      </c>
      <c r="AG1470" s="131">
        <v>0</v>
      </c>
      <c r="AH1470" s="43">
        <v>0</v>
      </c>
    </row>
    <row r="1471" spans="4:34">
      <c r="D1471" s="62">
        <v>2025</v>
      </c>
      <c r="E1471" s="62">
        <v>11</v>
      </c>
      <c r="F1471" s="62">
        <v>2026</v>
      </c>
      <c r="G1471" s="62">
        <v>2026</v>
      </c>
      <c r="H1471" s="131">
        <v>0</v>
      </c>
      <c r="I1471" s="131">
        <v>0</v>
      </c>
      <c r="J1471" s="131">
        <v>0</v>
      </c>
      <c r="K1471" s="131">
        <v>0</v>
      </c>
      <c r="L1471" s="131">
        <v>0</v>
      </c>
      <c r="M1471" s="131">
        <v>0</v>
      </c>
      <c r="N1471" s="131">
        <v>0</v>
      </c>
      <c r="O1471" s="131">
        <v>0</v>
      </c>
      <c r="P1471" s="131">
        <v>0</v>
      </c>
      <c r="Q1471" s="131">
        <v>0</v>
      </c>
      <c r="R1471" s="131">
        <v>0</v>
      </c>
      <c r="S1471" s="131">
        <v>0</v>
      </c>
      <c r="T1471" s="131">
        <v>0</v>
      </c>
      <c r="U1471" s="131">
        <v>0</v>
      </c>
      <c r="V1471" s="131">
        <v>0</v>
      </c>
      <c r="W1471" s="131">
        <v>0</v>
      </c>
      <c r="X1471" s="131">
        <v>0</v>
      </c>
      <c r="Y1471" s="131">
        <v>0</v>
      </c>
      <c r="Z1471" s="131">
        <v>0</v>
      </c>
      <c r="AA1471" s="131">
        <v>0</v>
      </c>
      <c r="AB1471" s="131">
        <v>0</v>
      </c>
      <c r="AC1471" s="131">
        <v>0</v>
      </c>
      <c r="AD1471" s="131">
        <v>0</v>
      </c>
      <c r="AE1471" s="131">
        <v>0</v>
      </c>
      <c r="AF1471" s="131">
        <v>0</v>
      </c>
      <c r="AG1471" s="131">
        <v>0</v>
      </c>
      <c r="AH1471" s="43">
        <v>0</v>
      </c>
    </row>
    <row r="1472" spans="4:34">
      <c r="D1472" s="62">
        <v>2025</v>
      </c>
      <c r="E1472" s="62">
        <v>12</v>
      </c>
      <c r="F1472" s="62">
        <v>2026</v>
      </c>
      <c r="G1472" s="62">
        <v>2026</v>
      </c>
      <c r="H1472" s="131">
        <v>0</v>
      </c>
      <c r="I1472" s="131">
        <v>0</v>
      </c>
      <c r="J1472" s="131">
        <v>0</v>
      </c>
      <c r="K1472" s="131">
        <v>0</v>
      </c>
      <c r="L1472" s="131">
        <v>0</v>
      </c>
      <c r="M1472" s="131">
        <v>0</v>
      </c>
      <c r="N1472" s="131">
        <v>0</v>
      </c>
      <c r="O1472" s="131">
        <v>0</v>
      </c>
      <c r="P1472" s="131">
        <v>0</v>
      </c>
      <c r="Q1472" s="131">
        <v>0</v>
      </c>
      <c r="R1472" s="131">
        <v>0</v>
      </c>
      <c r="S1472" s="131">
        <v>0</v>
      </c>
      <c r="T1472" s="131">
        <v>0</v>
      </c>
      <c r="U1472" s="131">
        <v>0</v>
      </c>
      <c r="V1472" s="131">
        <v>0</v>
      </c>
      <c r="W1472" s="131">
        <v>0</v>
      </c>
      <c r="X1472" s="131">
        <v>0</v>
      </c>
      <c r="Y1472" s="131">
        <v>0</v>
      </c>
      <c r="Z1472" s="131">
        <v>0</v>
      </c>
      <c r="AA1472" s="131">
        <v>0</v>
      </c>
      <c r="AB1472" s="131">
        <v>0</v>
      </c>
      <c r="AC1472" s="131">
        <v>0</v>
      </c>
      <c r="AD1472" s="131">
        <v>0</v>
      </c>
      <c r="AE1472" s="131">
        <v>0</v>
      </c>
      <c r="AF1472" s="131">
        <v>0</v>
      </c>
      <c r="AG1472" s="131">
        <v>0</v>
      </c>
      <c r="AH1472" s="43">
        <v>0</v>
      </c>
    </row>
    <row r="1473" spans="4:34">
      <c r="D1473" s="62">
        <v>2026</v>
      </c>
      <c r="E1473" s="62">
        <v>1</v>
      </c>
      <c r="F1473" s="62">
        <v>2026</v>
      </c>
      <c r="G1473" s="62">
        <v>2026</v>
      </c>
      <c r="H1473" s="131">
        <v>0</v>
      </c>
      <c r="I1473" s="131">
        <v>0</v>
      </c>
      <c r="J1473" s="131">
        <v>0</v>
      </c>
      <c r="K1473" s="131">
        <v>0</v>
      </c>
      <c r="L1473" s="131">
        <v>0</v>
      </c>
      <c r="M1473" s="131">
        <v>0</v>
      </c>
      <c r="N1473" s="131">
        <v>0</v>
      </c>
      <c r="O1473" s="131">
        <v>0</v>
      </c>
      <c r="P1473" s="131">
        <v>0</v>
      </c>
      <c r="Q1473" s="131">
        <v>0</v>
      </c>
      <c r="R1473" s="131">
        <v>0</v>
      </c>
      <c r="S1473" s="131">
        <v>0</v>
      </c>
      <c r="T1473" s="131">
        <v>0</v>
      </c>
      <c r="U1473" s="131">
        <v>0</v>
      </c>
      <c r="V1473" s="131">
        <v>0</v>
      </c>
      <c r="W1473" s="131">
        <v>0</v>
      </c>
      <c r="X1473" s="131">
        <v>0</v>
      </c>
      <c r="Y1473" s="131">
        <v>0</v>
      </c>
      <c r="Z1473" s="131">
        <v>0</v>
      </c>
      <c r="AA1473" s="131">
        <v>0</v>
      </c>
      <c r="AB1473" s="131">
        <v>0</v>
      </c>
      <c r="AC1473" s="131">
        <v>0</v>
      </c>
      <c r="AD1473" s="131">
        <v>0</v>
      </c>
      <c r="AE1473" s="131">
        <v>0</v>
      </c>
      <c r="AF1473" s="131">
        <v>0</v>
      </c>
      <c r="AG1473" s="131">
        <v>0</v>
      </c>
      <c r="AH1473" s="43">
        <v>0</v>
      </c>
    </row>
    <row r="1474" spans="4:34">
      <c r="D1474" s="62">
        <v>2026</v>
      </c>
      <c r="E1474" s="62">
        <v>2</v>
      </c>
      <c r="F1474" s="62">
        <v>2026</v>
      </c>
      <c r="G1474" s="62">
        <v>2026</v>
      </c>
      <c r="H1474" s="131">
        <v>0</v>
      </c>
      <c r="I1474" s="131">
        <v>0</v>
      </c>
      <c r="J1474" s="131">
        <v>0</v>
      </c>
      <c r="K1474" s="131">
        <v>0</v>
      </c>
      <c r="L1474" s="131">
        <v>0</v>
      </c>
      <c r="M1474" s="131">
        <v>0</v>
      </c>
      <c r="N1474" s="131">
        <v>0</v>
      </c>
      <c r="O1474" s="131">
        <v>0</v>
      </c>
      <c r="P1474" s="131">
        <v>0</v>
      </c>
      <c r="Q1474" s="131">
        <v>0</v>
      </c>
      <c r="R1474" s="131">
        <v>0</v>
      </c>
      <c r="S1474" s="131">
        <v>0</v>
      </c>
      <c r="T1474" s="131">
        <v>0</v>
      </c>
      <c r="U1474" s="131">
        <v>0</v>
      </c>
      <c r="V1474" s="131">
        <v>0</v>
      </c>
      <c r="W1474" s="131">
        <v>0</v>
      </c>
      <c r="X1474" s="131">
        <v>0</v>
      </c>
      <c r="Y1474" s="131">
        <v>0</v>
      </c>
      <c r="Z1474" s="131">
        <v>0</v>
      </c>
      <c r="AA1474" s="131">
        <v>0</v>
      </c>
      <c r="AB1474" s="131">
        <v>0</v>
      </c>
      <c r="AC1474" s="131">
        <v>0</v>
      </c>
      <c r="AD1474" s="131">
        <v>0</v>
      </c>
      <c r="AE1474" s="131">
        <v>0</v>
      </c>
      <c r="AF1474" s="131">
        <v>0</v>
      </c>
      <c r="AG1474" s="131">
        <v>0</v>
      </c>
      <c r="AH1474" s="43">
        <v>0</v>
      </c>
    </row>
    <row r="1475" spans="4:34">
      <c r="D1475" s="62">
        <v>2026</v>
      </c>
      <c r="E1475" s="62">
        <v>3</v>
      </c>
      <c r="F1475" s="62">
        <v>2026</v>
      </c>
      <c r="G1475" s="62">
        <v>2026</v>
      </c>
      <c r="H1475" s="131">
        <v>0</v>
      </c>
      <c r="I1475" s="131">
        <v>0</v>
      </c>
      <c r="J1475" s="131">
        <v>0</v>
      </c>
      <c r="K1475" s="131">
        <v>0</v>
      </c>
      <c r="L1475" s="131">
        <v>0</v>
      </c>
      <c r="M1475" s="131">
        <v>0</v>
      </c>
      <c r="N1475" s="131">
        <v>0</v>
      </c>
      <c r="O1475" s="131">
        <v>0</v>
      </c>
      <c r="P1475" s="131">
        <v>0</v>
      </c>
      <c r="Q1475" s="131">
        <v>0</v>
      </c>
      <c r="R1475" s="131">
        <v>0</v>
      </c>
      <c r="S1475" s="131">
        <v>0</v>
      </c>
      <c r="T1475" s="131">
        <v>0</v>
      </c>
      <c r="U1475" s="131">
        <v>0</v>
      </c>
      <c r="V1475" s="131">
        <v>0</v>
      </c>
      <c r="W1475" s="131">
        <v>0</v>
      </c>
      <c r="X1475" s="131">
        <v>0</v>
      </c>
      <c r="Y1475" s="131">
        <v>0</v>
      </c>
      <c r="Z1475" s="131">
        <v>0</v>
      </c>
      <c r="AA1475" s="131">
        <v>0</v>
      </c>
      <c r="AB1475" s="131">
        <v>0</v>
      </c>
      <c r="AC1475" s="131">
        <v>0</v>
      </c>
      <c r="AD1475" s="131">
        <v>0</v>
      </c>
      <c r="AE1475" s="131">
        <v>0</v>
      </c>
      <c r="AF1475" s="131">
        <v>0</v>
      </c>
      <c r="AG1475" s="131">
        <v>0</v>
      </c>
      <c r="AH1475" s="43">
        <v>0</v>
      </c>
    </row>
    <row r="1476" spans="4:34">
      <c r="D1476" s="62">
        <v>2026</v>
      </c>
      <c r="E1476" s="62">
        <v>4</v>
      </c>
      <c r="F1476" s="62">
        <v>2026</v>
      </c>
      <c r="G1476" s="62">
        <v>2026</v>
      </c>
      <c r="H1476" s="131">
        <v>0</v>
      </c>
      <c r="I1476" s="131">
        <v>0</v>
      </c>
      <c r="J1476" s="131">
        <v>0</v>
      </c>
      <c r="K1476" s="131">
        <v>0</v>
      </c>
      <c r="L1476" s="131">
        <v>0</v>
      </c>
      <c r="M1476" s="131">
        <v>0</v>
      </c>
      <c r="N1476" s="131">
        <v>0</v>
      </c>
      <c r="O1476" s="131">
        <v>0</v>
      </c>
      <c r="P1476" s="131">
        <v>0</v>
      </c>
      <c r="Q1476" s="131">
        <v>0</v>
      </c>
      <c r="R1476" s="131">
        <v>0</v>
      </c>
      <c r="S1476" s="131">
        <v>0</v>
      </c>
      <c r="T1476" s="131">
        <v>0</v>
      </c>
      <c r="U1476" s="131">
        <v>0</v>
      </c>
      <c r="V1476" s="131">
        <v>0</v>
      </c>
      <c r="W1476" s="131">
        <v>0</v>
      </c>
      <c r="X1476" s="131">
        <v>0</v>
      </c>
      <c r="Y1476" s="131">
        <v>0</v>
      </c>
      <c r="Z1476" s="131">
        <v>0</v>
      </c>
      <c r="AA1476" s="131">
        <v>0</v>
      </c>
      <c r="AB1476" s="131">
        <v>0</v>
      </c>
      <c r="AC1476" s="131">
        <v>0</v>
      </c>
      <c r="AD1476" s="131">
        <v>0</v>
      </c>
      <c r="AE1476" s="131">
        <v>0</v>
      </c>
      <c r="AF1476" s="131">
        <v>0</v>
      </c>
      <c r="AG1476" s="131">
        <v>0</v>
      </c>
      <c r="AH1476" s="43">
        <v>0</v>
      </c>
    </row>
    <row r="1477" spans="4:34">
      <c r="D1477" s="62">
        <v>2026</v>
      </c>
      <c r="E1477" s="62">
        <v>5</v>
      </c>
      <c r="F1477" s="62">
        <v>2026</v>
      </c>
      <c r="G1477" s="62">
        <v>2027</v>
      </c>
      <c r="H1477" s="131">
        <v>0</v>
      </c>
      <c r="I1477" s="131">
        <v>0</v>
      </c>
      <c r="J1477" s="131">
        <v>0</v>
      </c>
      <c r="K1477" s="131">
        <v>0</v>
      </c>
      <c r="L1477" s="131">
        <v>0</v>
      </c>
      <c r="M1477" s="131">
        <v>0</v>
      </c>
      <c r="N1477" s="131">
        <v>0</v>
      </c>
      <c r="O1477" s="131">
        <v>0</v>
      </c>
      <c r="P1477" s="131">
        <v>0</v>
      </c>
      <c r="Q1477" s="131">
        <v>0</v>
      </c>
      <c r="R1477" s="131">
        <v>0</v>
      </c>
      <c r="S1477" s="131">
        <v>0</v>
      </c>
      <c r="T1477" s="131">
        <v>0</v>
      </c>
      <c r="U1477" s="131">
        <v>0</v>
      </c>
      <c r="V1477" s="131">
        <v>0</v>
      </c>
      <c r="W1477" s="131">
        <v>0</v>
      </c>
      <c r="X1477" s="131">
        <v>0</v>
      </c>
      <c r="Y1477" s="131">
        <v>0</v>
      </c>
      <c r="Z1477" s="131">
        <v>0</v>
      </c>
      <c r="AA1477" s="131">
        <v>0</v>
      </c>
      <c r="AB1477" s="131">
        <v>0</v>
      </c>
      <c r="AC1477" s="131">
        <v>0</v>
      </c>
      <c r="AD1477" s="131">
        <v>0</v>
      </c>
      <c r="AE1477" s="131">
        <v>0</v>
      </c>
      <c r="AF1477" s="131">
        <v>0</v>
      </c>
      <c r="AG1477" s="131">
        <v>0</v>
      </c>
      <c r="AH1477" s="43">
        <v>0</v>
      </c>
    </row>
    <row r="1478" spans="4:34">
      <c r="D1478" s="62">
        <v>2026</v>
      </c>
      <c r="E1478" s="62">
        <v>6</v>
      </c>
      <c r="F1478" s="62">
        <v>2026</v>
      </c>
      <c r="G1478" s="62">
        <v>2027</v>
      </c>
      <c r="H1478" s="131">
        <v>0</v>
      </c>
      <c r="I1478" s="131">
        <v>0</v>
      </c>
      <c r="J1478" s="131">
        <v>0</v>
      </c>
      <c r="K1478" s="131">
        <v>0</v>
      </c>
      <c r="L1478" s="131">
        <v>0</v>
      </c>
      <c r="M1478" s="131">
        <v>0</v>
      </c>
      <c r="N1478" s="131">
        <v>0</v>
      </c>
      <c r="O1478" s="131">
        <v>0</v>
      </c>
      <c r="P1478" s="131">
        <v>0</v>
      </c>
      <c r="Q1478" s="131">
        <v>0</v>
      </c>
      <c r="R1478" s="131">
        <v>0</v>
      </c>
      <c r="S1478" s="131">
        <v>0</v>
      </c>
      <c r="T1478" s="131">
        <v>0</v>
      </c>
      <c r="U1478" s="131">
        <v>0</v>
      </c>
      <c r="V1478" s="131">
        <v>0</v>
      </c>
      <c r="W1478" s="131">
        <v>0</v>
      </c>
      <c r="X1478" s="131">
        <v>0</v>
      </c>
      <c r="Y1478" s="131">
        <v>0</v>
      </c>
      <c r="Z1478" s="131">
        <v>0</v>
      </c>
      <c r="AA1478" s="131">
        <v>0</v>
      </c>
      <c r="AB1478" s="131">
        <v>0</v>
      </c>
      <c r="AC1478" s="131">
        <v>0</v>
      </c>
      <c r="AD1478" s="131">
        <v>0</v>
      </c>
      <c r="AE1478" s="131">
        <v>0</v>
      </c>
      <c r="AF1478" s="131">
        <v>0</v>
      </c>
      <c r="AG1478" s="131">
        <v>0</v>
      </c>
      <c r="AH1478" s="43">
        <v>0</v>
      </c>
    </row>
    <row r="1479" spans="4:34">
      <c r="D1479" s="62">
        <v>2026</v>
      </c>
      <c r="E1479" s="62">
        <v>7</v>
      </c>
      <c r="F1479" s="62">
        <v>2027</v>
      </c>
      <c r="G1479" s="62">
        <v>2027</v>
      </c>
      <c r="H1479" s="131">
        <v>0</v>
      </c>
      <c r="I1479" s="131">
        <v>0</v>
      </c>
      <c r="J1479" s="131">
        <v>0</v>
      </c>
      <c r="K1479" s="131">
        <v>0</v>
      </c>
      <c r="L1479" s="131">
        <v>0</v>
      </c>
      <c r="M1479" s="131">
        <v>0</v>
      </c>
      <c r="N1479" s="131">
        <v>0</v>
      </c>
      <c r="O1479" s="131">
        <v>0</v>
      </c>
      <c r="P1479" s="131">
        <v>0</v>
      </c>
      <c r="Q1479" s="131">
        <v>0</v>
      </c>
      <c r="R1479" s="131">
        <v>0</v>
      </c>
      <c r="S1479" s="131">
        <v>0</v>
      </c>
      <c r="T1479" s="131">
        <v>0</v>
      </c>
      <c r="U1479" s="131">
        <v>0</v>
      </c>
      <c r="V1479" s="131">
        <v>0</v>
      </c>
      <c r="W1479" s="131">
        <v>0</v>
      </c>
      <c r="X1479" s="131">
        <v>0</v>
      </c>
      <c r="Y1479" s="131">
        <v>0</v>
      </c>
      <c r="Z1479" s="131">
        <v>0</v>
      </c>
      <c r="AA1479" s="131">
        <v>0</v>
      </c>
      <c r="AB1479" s="131">
        <v>0</v>
      </c>
      <c r="AC1479" s="131">
        <v>0</v>
      </c>
      <c r="AD1479" s="131">
        <v>0</v>
      </c>
      <c r="AE1479" s="131">
        <v>0</v>
      </c>
      <c r="AF1479" s="131">
        <v>0</v>
      </c>
      <c r="AG1479" s="131">
        <v>0</v>
      </c>
      <c r="AH1479" s="43">
        <v>0</v>
      </c>
    </row>
    <row r="1480" spans="4:34">
      <c r="D1480" s="62">
        <v>2026</v>
      </c>
      <c r="E1480" s="62">
        <v>8</v>
      </c>
      <c r="F1480" s="62">
        <v>2027</v>
      </c>
      <c r="G1480" s="62">
        <v>2027</v>
      </c>
      <c r="H1480" s="131">
        <v>0</v>
      </c>
      <c r="I1480" s="131">
        <v>0</v>
      </c>
      <c r="J1480" s="131">
        <v>0</v>
      </c>
      <c r="K1480" s="131">
        <v>0</v>
      </c>
      <c r="L1480" s="131">
        <v>0</v>
      </c>
      <c r="M1480" s="131">
        <v>0</v>
      </c>
      <c r="N1480" s="131">
        <v>0</v>
      </c>
      <c r="O1480" s="131">
        <v>0</v>
      </c>
      <c r="P1480" s="131">
        <v>0</v>
      </c>
      <c r="Q1480" s="131">
        <v>0</v>
      </c>
      <c r="R1480" s="131">
        <v>0</v>
      </c>
      <c r="S1480" s="131">
        <v>0</v>
      </c>
      <c r="T1480" s="131">
        <v>0</v>
      </c>
      <c r="U1480" s="131">
        <v>0</v>
      </c>
      <c r="V1480" s="131">
        <v>0</v>
      </c>
      <c r="W1480" s="131">
        <v>0</v>
      </c>
      <c r="X1480" s="131">
        <v>0</v>
      </c>
      <c r="Y1480" s="131">
        <v>0</v>
      </c>
      <c r="Z1480" s="131">
        <v>0</v>
      </c>
      <c r="AA1480" s="131">
        <v>0</v>
      </c>
      <c r="AB1480" s="131">
        <v>0</v>
      </c>
      <c r="AC1480" s="131">
        <v>0</v>
      </c>
      <c r="AD1480" s="131">
        <v>0</v>
      </c>
      <c r="AE1480" s="131">
        <v>0</v>
      </c>
      <c r="AF1480" s="131">
        <v>0</v>
      </c>
      <c r="AG1480" s="131">
        <v>0</v>
      </c>
      <c r="AH1480" s="43">
        <v>0</v>
      </c>
    </row>
    <row r="1481" spans="4:34">
      <c r="D1481" s="62">
        <v>2026</v>
      </c>
      <c r="E1481" s="62">
        <v>9</v>
      </c>
      <c r="F1481" s="62">
        <v>2027</v>
      </c>
      <c r="G1481" s="62">
        <v>2027</v>
      </c>
      <c r="H1481" s="131">
        <v>0</v>
      </c>
      <c r="I1481" s="131">
        <v>0</v>
      </c>
      <c r="J1481" s="131">
        <v>0</v>
      </c>
      <c r="K1481" s="131">
        <v>0</v>
      </c>
      <c r="L1481" s="131">
        <v>0</v>
      </c>
      <c r="M1481" s="131">
        <v>0</v>
      </c>
      <c r="N1481" s="131">
        <v>0</v>
      </c>
      <c r="O1481" s="131">
        <v>0</v>
      </c>
      <c r="P1481" s="131">
        <v>0</v>
      </c>
      <c r="Q1481" s="131">
        <v>0</v>
      </c>
      <c r="R1481" s="131">
        <v>0</v>
      </c>
      <c r="S1481" s="131">
        <v>0</v>
      </c>
      <c r="T1481" s="131">
        <v>0</v>
      </c>
      <c r="U1481" s="131">
        <v>0</v>
      </c>
      <c r="V1481" s="131">
        <v>0</v>
      </c>
      <c r="W1481" s="131">
        <v>0</v>
      </c>
      <c r="X1481" s="131">
        <v>0</v>
      </c>
      <c r="Y1481" s="131">
        <v>0</v>
      </c>
      <c r="Z1481" s="131">
        <v>0</v>
      </c>
      <c r="AA1481" s="131">
        <v>0</v>
      </c>
      <c r="AB1481" s="131">
        <v>0</v>
      </c>
      <c r="AC1481" s="131">
        <v>0</v>
      </c>
      <c r="AD1481" s="131">
        <v>0</v>
      </c>
      <c r="AE1481" s="131">
        <v>0</v>
      </c>
      <c r="AF1481" s="131">
        <v>0</v>
      </c>
      <c r="AG1481" s="131">
        <v>0</v>
      </c>
      <c r="AH1481" s="43">
        <v>0</v>
      </c>
    </row>
    <row r="1482" spans="4:34">
      <c r="D1482" s="62">
        <v>2026</v>
      </c>
      <c r="E1482" s="62">
        <v>10</v>
      </c>
      <c r="F1482" s="62">
        <v>2027</v>
      </c>
      <c r="G1482" s="62">
        <v>2027</v>
      </c>
      <c r="H1482" s="131">
        <v>0</v>
      </c>
      <c r="I1482" s="131">
        <v>0</v>
      </c>
      <c r="J1482" s="131">
        <v>0</v>
      </c>
      <c r="K1482" s="131">
        <v>0</v>
      </c>
      <c r="L1482" s="131">
        <v>0</v>
      </c>
      <c r="M1482" s="131">
        <v>0</v>
      </c>
      <c r="N1482" s="131">
        <v>0</v>
      </c>
      <c r="O1482" s="131">
        <v>0</v>
      </c>
      <c r="P1482" s="131">
        <v>0</v>
      </c>
      <c r="Q1482" s="131">
        <v>0</v>
      </c>
      <c r="R1482" s="131">
        <v>0</v>
      </c>
      <c r="S1482" s="131">
        <v>0</v>
      </c>
      <c r="T1482" s="131">
        <v>0</v>
      </c>
      <c r="U1482" s="131">
        <v>0</v>
      </c>
      <c r="V1482" s="131">
        <v>0</v>
      </c>
      <c r="W1482" s="131">
        <v>0</v>
      </c>
      <c r="X1482" s="131">
        <v>0</v>
      </c>
      <c r="Y1482" s="131">
        <v>0</v>
      </c>
      <c r="Z1482" s="131">
        <v>0</v>
      </c>
      <c r="AA1482" s="131">
        <v>0</v>
      </c>
      <c r="AB1482" s="131">
        <v>0</v>
      </c>
      <c r="AC1482" s="131">
        <v>0</v>
      </c>
      <c r="AD1482" s="131">
        <v>0</v>
      </c>
      <c r="AE1482" s="131">
        <v>0</v>
      </c>
      <c r="AF1482" s="131">
        <v>0</v>
      </c>
      <c r="AG1482" s="131">
        <v>0</v>
      </c>
      <c r="AH1482" s="43">
        <v>0</v>
      </c>
    </row>
    <row r="1483" spans="4:34">
      <c r="D1483" s="62">
        <v>2026</v>
      </c>
      <c r="E1483" s="62">
        <v>11</v>
      </c>
      <c r="F1483" s="62">
        <v>2027</v>
      </c>
      <c r="G1483" s="62">
        <v>2027</v>
      </c>
      <c r="H1483" s="131">
        <v>0</v>
      </c>
      <c r="I1483" s="131">
        <v>0</v>
      </c>
      <c r="J1483" s="131">
        <v>0</v>
      </c>
      <c r="K1483" s="131">
        <v>0</v>
      </c>
      <c r="L1483" s="131">
        <v>0</v>
      </c>
      <c r="M1483" s="131">
        <v>0</v>
      </c>
      <c r="N1483" s="131">
        <v>0</v>
      </c>
      <c r="O1483" s="131">
        <v>0</v>
      </c>
      <c r="P1483" s="131">
        <v>0</v>
      </c>
      <c r="Q1483" s="131">
        <v>0</v>
      </c>
      <c r="R1483" s="131">
        <v>0</v>
      </c>
      <c r="S1483" s="131">
        <v>0</v>
      </c>
      <c r="T1483" s="131">
        <v>0</v>
      </c>
      <c r="U1483" s="131">
        <v>0</v>
      </c>
      <c r="V1483" s="131">
        <v>0</v>
      </c>
      <c r="W1483" s="131">
        <v>0</v>
      </c>
      <c r="X1483" s="131">
        <v>0</v>
      </c>
      <c r="Y1483" s="131">
        <v>0</v>
      </c>
      <c r="Z1483" s="131">
        <v>0</v>
      </c>
      <c r="AA1483" s="131">
        <v>0</v>
      </c>
      <c r="AB1483" s="131">
        <v>0</v>
      </c>
      <c r="AC1483" s="131">
        <v>0</v>
      </c>
      <c r="AD1483" s="131">
        <v>0</v>
      </c>
      <c r="AE1483" s="131">
        <v>0</v>
      </c>
      <c r="AF1483" s="131">
        <v>0</v>
      </c>
      <c r="AG1483" s="131">
        <v>0</v>
      </c>
      <c r="AH1483" s="43">
        <v>0</v>
      </c>
    </row>
    <row r="1484" spans="4:34">
      <c r="D1484" s="62">
        <v>2026</v>
      </c>
      <c r="E1484" s="62">
        <v>12</v>
      </c>
      <c r="F1484" s="62">
        <v>2027</v>
      </c>
      <c r="G1484" s="62">
        <v>2027</v>
      </c>
      <c r="H1484" s="131">
        <v>0</v>
      </c>
      <c r="I1484" s="131">
        <v>0</v>
      </c>
      <c r="J1484" s="131">
        <v>0</v>
      </c>
      <c r="K1484" s="131">
        <v>0</v>
      </c>
      <c r="L1484" s="131">
        <v>0</v>
      </c>
      <c r="M1484" s="131">
        <v>0</v>
      </c>
      <c r="N1484" s="131">
        <v>0</v>
      </c>
      <c r="O1484" s="131">
        <v>0</v>
      </c>
      <c r="P1484" s="131">
        <v>0</v>
      </c>
      <c r="Q1484" s="131">
        <v>0</v>
      </c>
      <c r="R1484" s="131">
        <v>0</v>
      </c>
      <c r="S1484" s="131">
        <v>0</v>
      </c>
      <c r="T1484" s="131">
        <v>0</v>
      </c>
      <c r="U1484" s="131">
        <v>0</v>
      </c>
      <c r="V1484" s="131">
        <v>0</v>
      </c>
      <c r="W1484" s="131">
        <v>0</v>
      </c>
      <c r="X1484" s="131">
        <v>0</v>
      </c>
      <c r="Y1484" s="131">
        <v>0</v>
      </c>
      <c r="Z1484" s="131">
        <v>0</v>
      </c>
      <c r="AA1484" s="131">
        <v>0</v>
      </c>
      <c r="AB1484" s="131">
        <v>0</v>
      </c>
      <c r="AC1484" s="131">
        <v>0</v>
      </c>
      <c r="AD1484" s="131">
        <v>0</v>
      </c>
      <c r="AE1484" s="131">
        <v>0</v>
      </c>
      <c r="AF1484" s="131">
        <v>0</v>
      </c>
      <c r="AG1484" s="131">
        <v>0</v>
      </c>
      <c r="AH1484" s="43">
        <v>0</v>
      </c>
    </row>
    <row r="1485" spans="4:34">
      <c r="D1485" s="62">
        <v>2027</v>
      </c>
      <c r="E1485" s="62">
        <v>1</v>
      </c>
      <c r="F1485" s="62">
        <v>2027</v>
      </c>
      <c r="G1485" s="62">
        <v>2027</v>
      </c>
      <c r="H1485" s="131">
        <v>0</v>
      </c>
      <c r="I1485" s="131">
        <v>0</v>
      </c>
      <c r="J1485" s="131">
        <v>0</v>
      </c>
      <c r="K1485" s="131">
        <v>0</v>
      </c>
      <c r="L1485" s="131">
        <v>0</v>
      </c>
      <c r="M1485" s="131">
        <v>0</v>
      </c>
      <c r="N1485" s="131">
        <v>0</v>
      </c>
      <c r="O1485" s="131">
        <v>0</v>
      </c>
      <c r="P1485" s="131">
        <v>0</v>
      </c>
      <c r="Q1485" s="131">
        <v>0</v>
      </c>
      <c r="R1485" s="131">
        <v>0</v>
      </c>
      <c r="S1485" s="131">
        <v>0</v>
      </c>
      <c r="T1485" s="131">
        <v>0</v>
      </c>
      <c r="U1485" s="131">
        <v>0</v>
      </c>
      <c r="V1485" s="131">
        <v>0</v>
      </c>
      <c r="W1485" s="131">
        <v>0</v>
      </c>
      <c r="X1485" s="131">
        <v>0</v>
      </c>
      <c r="Y1485" s="131">
        <v>0</v>
      </c>
      <c r="Z1485" s="131">
        <v>0</v>
      </c>
      <c r="AA1485" s="131">
        <v>0</v>
      </c>
      <c r="AB1485" s="131">
        <v>0</v>
      </c>
      <c r="AC1485" s="131">
        <v>0</v>
      </c>
      <c r="AD1485" s="131">
        <v>0</v>
      </c>
      <c r="AE1485" s="131">
        <v>0</v>
      </c>
      <c r="AF1485" s="131">
        <v>0</v>
      </c>
      <c r="AG1485" s="131">
        <v>0</v>
      </c>
      <c r="AH1485" s="43">
        <v>0</v>
      </c>
    </row>
    <row r="1486" spans="4:34">
      <c r="D1486" s="62">
        <v>2027</v>
      </c>
      <c r="E1486" s="62">
        <v>2</v>
      </c>
      <c r="F1486" s="62">
        <v>2027</v>
      </c>
      <c r="G1486" s="62">
        <v>2027</v>
      </c>
      <c r="H1486" s="131">
        <v>0</v>
      </c>
      <c r="I1486" s="131">
        <v>0</v>
      </c>
      <c r="J1486" s="131">
        <v>0</v>
      </c>
      <c r="K1486" s="131">
        <v>0</v>
      </c>
      <c r="L1486" s="131">
        <v>0</v>
      </c>
      <c r="M1486" s="131">
        <v>0</v>
      </c>
      <c r="N1486" s="131">
        <v>0</v>
      </c>
      <c r="O1486" s="131">
        <v>0</v>
      </c>
      <c r="P1486" s="131">
        <v>0</v>
      </c>
      <c r="Q1486" s="131">
        <v>0</v>
      </c>
      <c r="R1486" s="131">
        <v>0</v>
      </c>
      <c r="S1486" s="131">
        <v>0</v>
      </c>
      <c r="T1486" s="131">
        <v>0</v>
      </c>
      <c r="U1486" s="131">
        <v>0</v>
      </c>
      <c r="V1486" s="131">
        <v>0</v>
      </c>
      <c r="W1486" s="131">
        <v>0</v>
      </c>
      <c r="X1486" s="131">
        <v>0</v>
      </c>
      <c r="Y1486" s="131">
        <v>0</v>
      </c>
      <c r="Z1486" s="131">
        <v>0</v>
      </c>
      <c r="AA1486" s="131">
        <v>0</v>
      </c>
      <c r="AB1486" s="131">
        <v>0</v>
      </c>
      <c r="AC1486" s="131">
        <v>0</v>
      </c>
      <c r="AD1486" s="131">
        <v>0</v>
      </c>
      <c r="AE1486" s="131">
        <v>0</v>
      </c>
      <c r="AF1486" s="131">
        <v>0</v>
      </c>
      <c r="AG1486" s="131">
        <v>0</v>
      </c>
      <c r="AH1486" s="43">
        <v>0</v>
      </c>
    </row>
    <row r="1487" spans="4:34">
      <c r="D1487" s="62">
        <v>2027</v>
      </c>
      <c r="E1487" s="62">
        <v>3</v>
      </c>
      <c r="F1487" s="62">
        <v>2027</v>
      </c>
      <c r="G1487" s="62">
        <v>2027</v>
      </c>
      <c r="H1487" s="131">
        <v>0</v>
      </c>
      <c r="I1487" s="131">
        <v>0</v>
      </c>
      <c r="J1487" s="131">
        <v>0</v>
      </c>
      <c r="K1487" s="131">
        <v>0</v>
      </c>
      <c r="L1487" s="131">
        <v>0</v>
      </c>
      <c r="M1487" s="131">
        <v>0</v>
      </c>
      <c r="N1487" s="131">
        <v>0</v>
      </c>
      <c r="O1487" s="131">
        <v>0</v>
      </c>
      <c r="P1487" s="131">
        <v>0</v>
      </c>
      <c r="Q1487" s="131">
        <v>0</v>
      </c>
      <c r="R1487" s="131">
        <v>0</v>
      </c>
      <c r="S1487" s="131">
        <v>0</v>
      </c>
      <c r="T1487" s="131">
        <v>0</v>
      </c>
      <c r="U1487" s="131">
        <v>0</v>
      </c>
      <c r="V1487" s="131">
        <v>0</v>
      </c>
      <c r="W1487" s="131">
        <v>0</v>
      </c>
      <c r="X1487" s="131">
        <v>0</v>
      </c>
      <c r="Y1487" s="131">
        <v>0</v>
      </c>
      <c r="Z1487" s="131">
        <v>0</v>
      </c>
      <c r="AA1487" s="131">
        <v>0</v>
      </c>
      <c r="AB1487" s="131">
        <v>0</v>
      </c>
      <c r="AC1487" s="131">
        <v>0</v>
      </c>
      <c r="AD1487" s="131">
        <v>0</v>
      </c>
      <c r="AE1487" s="131">
        <v>0</v>
      </c>
      <c r="AF1487" s="131">
        <v>0</v>
      </c>
      <c r="AG1487" s="131">
        <v>0</v>
      </c>
      <c r="AH1487" s="43">
        <v>0</v>
      </c>
    </row>
    <row r="1488" spans="4:34">
      <c r="D1488" s="62">
        <v>2027</v>
      </c>
      <c r="E1488" s="62">
        <v>4</v>
      </c>
      <c r="F1488" s="62">
        <v>2027</v>
      </c>
      <c r="G1488" s="62">
        <v>2027</v>
      </c>
      <c r="H1488" s="131">
        <v>0</v>
      </c>
      <c r="I1488" s="131">
        <v>0</v>
      </c>
      <c r="J1488" s="131">
        <v>0</v>
      </c>
      <c r="K1488" s="131">
        <v>0</v>
      </c>
      <c r="L1488" s="131">
        <v>0</v>
      </c>
      <c r="M1488" s="131">
        <v>0</v>
      </c>
      <c r="N1488" s="131">
        <v>0</v>
      </c>
      <c r="O1488" s="131">
        <v>0</v>
      </c>
      <c r="P1488" s="131">
        <v>0</v>
      </c>
      <c r="Q1488" s="131">
        <v>0</v>
      </c>
      <c r="R1488" s="131">
        <v>0</v>
      </c>
      <c r="S1488" s="131">
        <v>0</v>
      </c>
      <c r="T1488" s="131">
        <v>0</v>
      </c>
      <c r="U1488" s="131">
        <v>0</v>
      </c>
      <c r="V1488" s="131">
        <v>0</v>
      </c>
      <c r="W1488" s="131">
        <v>0</v>
      </c>
      <c r="X1488" s="131">
        <v>0</v>
      </c>
      <c r="Y1488" s="131">
        <v>0</v>
      </c>
      <c r="Z1488" s="131">
        <v>0</v>
      </c>
      <c r="AA1488" s="131">
        <v>0</v>
      </c>
      <c r="AB1488" s="131">
        <v>0</v>
      </c>
      <c r="AC1488" s="131">
        <v>0</v>
      </c>
      <c r="AD1488" s="131">
        <v>0</v>
      </c>
      <c r="AE1488" s="131">
        <v>0</v>
      </c>
      <c r="AF1488" s="131">
        <v>0</v>
      </c>
      <c r="AG1488" s="131">
        <v>0</v>
      </c>
      <c r="AH1488" s="43">
        <v>0</v>
      </c>
    </row>
    <row r="1489" spans="4:34">
      <c r="D1489" s="62">
        <v>2027</v>
      </c>
      <c r="E1489" s="62">
        <v>5</v>
      </c>
      <c r="F1489" s="62">
        <v>2027</v>
      </c>
      <c r="G1489" s="62">
        <v>2028</v>
      </c>
      <c r="H1489" s="131">
        <v>0</v>
      </c>
      <c r="I1489" s="131">
        <v>0</v>
      </c>
      <c r="J1489" s="131">
        <v>0</v>
      </c>
      <c r="K1489" s="131">
        <v>0</v>
      </c>
      <c r="L1489" s="131">
        <v>0</v>
      </c>
      <c r="M1489" s="131">
        <v>0</v>
      </c>
      <c r="N1489" s="131">
        <v>0</v>
      </c>
      <c r="O1489" s="131">
        <v>0</v>
      </c>
      <c r="P1489" s="131">
        <v>0</v>
      </c>
      <c r="Q1489" s="131">
        <v>0</v>
      </c>
      <c r="R1489" s="131">
        <v>0</v>
      </c>
      <c r="S1489" s="131">
        <v>0</v>
      </c>
      <c r="T1489" s="131">
        <v>0</v>
      </c>
      <c r="U1489" s="131">
        <v>0</v>
      </c>
      <c r="V1489" s="131">
        <v>0</v>
      </c>
      <c r="W1489" s="131">
        <v>0</v>
      </c>
      <c r="X1489" s="131">
        <v>0</v>
      </c>
      <c r="Y1489" s="131">
        <v>0</v>
      </c>
      <c r="Z1489" s="131">
        <v>0</v>
      </c>
      <c r="AA1489" s="131">
        <v>0</v>
      </c>
      <c r="AB1489" s="131">
        <v>0</v>
      </c>
      <c r="AC1489" s="131">
        <v>0</v>
      </c>
      <c r="AD1489" s="131">
        <v>0</v>
      </c>
      <c r="AE1489" s="131">
        <v>0</v>
      </c>
      <c r="AF1489" s="131">
        <v>0</v>
      </c>
      <c r="AG1489" s="131">
        <v>0</v>
      </c>
      <c r="AH1489" s="43">
        <v>0</v>
      </c>
    </row>
    <row r="1490" spans="4:34">
      <c r="D1490" s="62">
        <v>2027</v>
      </c>
      <c r="E1490" s="62">
        <v>6</v>
      </c>
      <c r="F1490" s="62">
        <v>2027</v>
      </c>
      <c r="G1490" s="62">
        <v>2028</v>
      </c>
      <c r="H1490" s="131">
        <v>0</v>
      </c>
      <c r="I1490" s="131">
        <v>0</v>
      </c>
      <c r="J1490" s="131">
        <v>0</v>
      </c>
      <c r="K1490" s="131">
        <v>0</v>
      </c>
      <c r="L1490" s="131">
        <v>0</v>
      </c>
      <c r="M1490" s="131">
        <v>0</v>
      </c>
      <c r="N1490" s="131">
        <v>0</v>
      </c>
      <c r="O1490" s="131">
        <v>0</v>
      </c>
      <c r="P1490" s="131">
        <v>0</v>
      </c>
      <c r="Q1490" s="131">
        <v>0</v>
      </c>
      <c r="R1490" s="131">
        <v>0</v>
      </c>
      <c r="S1490" s="131">
        <v>0</v>
      </c>
      <c r="T1490" s="131">
        <v>0</v>
      </c>
      <c r="U1490" s="131">
        <v>0</v>
      </c>
      <c r="V1490" s="131">
        <v>0</v>
      </c>
      <c r="W1490" s="131">
        <v>0</v>
      </c>
      <c r="X1490" s="131">
        <v>0</v>
      </c>
      <c r="Y1490" s="131">
        <v>0</v>
      </c>
      <c r="Z1490" s="131">
        <v>0</v>
      </c>
      <c r="AA1490" s="131">
        <v>0</v>
      </c>
      <c r="AB1490" s="131">
        <v>0</v>
      </c>
      <c r="AC1490" s="131">
        <v>0</v>
      </c>
      <c r="AD1490" s="131">
        <v>0</v>
      </c>
      <c r="AE1490" s="131">
        <v>0</v>
      </c>
      <c r="AF1490" s="131">
        <v>0</v>
      </c>
      <c r="AG1490" s="131">
        <v>0</v>
      </c>
      <c r="AH1490" s="43">
        <v>0</v>
      </c>
    </row>
    <row r="1491" spans="4:34">
      <c r="D1491" s="62">
        <v>2027</v>
      </c>
      <c r="E1491" s="62">
        <v>7</v>
      </c>
      <c r="F1491" s="62">
        <v>2028</v>
      </c>
      <c r="G1491" s="62">
        <v>2028</v>
      </c>
      <c r="H1491" s="131">
        <v>0</v>
      </c>
      <c r="I1491" s="131">
        <v>0</v>
      </c>
      <c r="J1491" s="131">
        <v>0</v>
      </c>
      <c r="K1491" s="131">
        <v>0</v>
      </c>
      <c r="L1491" s="131">
        <v>0</v>
      </c>
      <c r="M1491" s="131">
        <v>0</v>
      </c>
      <c r="N1491" s="131">
        <v>0</v>
      </c>
      <c r="O1491" s="131">
        <v>0</v>
      </c>
      <c r="P1491" s="131">
        <v>0</v>
      </c>
      <c r="Q1491" s="131">
        <v>0</v>
      </c>
      <c r="R1491" s="131">
        <v>0</v>
      </c>
      <c r="S1491" s="131">
        <v>0</v>
      </c>
      <c r="T1491" s="131">
        <v>0</v>
      </c>
      <c r="U1491" s="131">
        <v>0</v>
      </c>
      <c r="V1491" s="131">
        <v>0</v>
      </c>
      <c r="W1491" s="131">
        <v>0</v>
      </c>
      <c r="X1491" s="131">
        <v>0</v>
      </c>
      <c r="Y1491" s="131">
        <v>0</v>
      </c>
      <c r="Z1491" s="131">
        <v>0</v>
      </c>
      <c r="AA1491" s="131">
        <v>0</v>
      </c>
      <c r="AB1491" s="131">
        <v>0</v>
      </c>
      <c r="AC1491" s="131">
        <v>0</v>
      </c>
      <c r="AD1491" s="131">
        <v>0</v>
      </c>
      <c r="AE1491" s="131">
        <v>0</v>
      </c>
      <c r="AF1491" s="131">
        <v>0</v>
      </c>
      <c r="AG1491" s="131">
        <v>0</v>
      </c>
      <c r="AH1491" s="43">
        <v>0</v>
      </c>
    </row>
    <row r="1492" spans="4:34">
      <c r="D1492" s="62">
        <v>2027</v>
      </c>
      <c r="E1492" s="62">
        <v>8</v>
      </c>
      <c r="F1492" s="62">
        <v>2028</v>
      </c>
      <c r="G1492" s="62">
        <v>2028</v>
      </c>
      <c r="H1492" s="131">
        <v>0</v>
      </c>
      <c r="I1492" s="131">
        <v>0</v>
      </c>
      <c r="J1492" s="131">
        <v>0</v>
      </c>
      <c r="K1492" s="131">
        <v>0</v>
      </c>
      <c r="L1492" s="131">
        <v>0</v>
      </c>
      <c r="M1492" s="131">
        <v>0</v>
      </c>
      <c r="N1492" s="131">
        <v>0</v>
      </c>
      <c r="O1492" s="131">
        <v>0</v>
      </c>
      <c r="P1492" s="131">
        <v>0</v>
      </c>
      <c r="Q1492" s="131">
        <v>0</v>
      </c>
      <c r="R1492" s="131">
        <v>0</v>
      </c>
      <c r="S1492" s="131">
        <v>0</v>
      </c>
      <c r="T1492" s="131">
        <v>0</v>
      </c>
      <c r="U1492" s="131">
        <v>0</v>
      </c>
      <c r="V1492" s="131">
        <v>0</v>
      </c>
      <c r="W1492" s="131">
        <v>0</v>
      </c>
      <c r="X1492" s="131">
        <v>0</v>
      </c>
      <c r="Y1492" s="131">
        <v>0</v>
      </c>
      <c r="Z1492" s="131">
        <v>0</v>
      </c>
      <c r="AA1492" s="131">
        <v>0</v>
      </c>
      <c r="AB1492" s="131">
        <v>0</v>
      </c>
      <c r="AC1492" s="131">
        <v>0</v>
      </c>
      <c r="AD1492" s="131">
        <v>0</v>
      </c>
      <c r="AE1492" s="131">
        <v>0</v>
      </c>
      <c r="AF1492" s="131">
        <v>0</v>
      </c>
      <c r="AG1492" s="131">
        <v>0</v>
      </c>
      <c r="AH1492" s="43">
        <v>0</v>
      </c>
    </row>
    <row r="1493" spans="4:34">
      <c r="D1493" s="62">
        <v>2027</v>
      </c>
      <c r="E1493" s="62">
        <v>9</v>
      </c>
      <c r="F1493" s="62">
        <v>2028</v>
      </c>
      <c r="G1493" s="62">
        <v>2028</v>
      </c>
      <c r="H1493" s="131">
        <v>0</v>
      </c>
      <c r="I1493" s="131">
        <v>0</v>
      </c>
      <c r="J1493" s="131">
        <v>0</v>
      </c>
      <c r="K1493" s="131">
        <v>0</v>
      </c>
      <c r="L1493" s="131">
        <v>0</v>
      </c>
      <c r="M1493" s="131">
        <v>0</v>
      </c>
      <c r="N1493" s="131">
        <v>0</v>
      </c>
      <c r="O1493" s="131">
        <v>0</v>
      </c>
      <c r="P1493" s="131">
        <v>0</v>
      </c>
      <c r="Q1493" s="131">
        <v>0</v>
      </c>
      <c r="R1493" s="131">
        <v>0</v>
      </c>
      <c r="S1493" s="131">
        <v>0</v>
      </c>
      <c r="T1493" s="131">
        <v>0</v>
      </c>
      <c r="U1493" s="131">
        <v>0</v>
      </c>
      <c r="V1493" s="131">
        <v>0</v>
      </c>
      <c r="W1493" s="131">
        <v>0</v>
      </c>
      <c r="X1493" s="131">
        <v>0</v>
      </c>
      <c r="Y1493" s="131">
        <v>0</v>
      </c>
      <c r="Z1493" s="131">
        <v>0</v>
      </c>
      <c r="AA1493" s="131">
        <v>0</v>
      </c>
      <c r="AB1493" s="131">
        <v>0</v>
      </c>
      <c r="AC1493" s="131">
        <v>0</v>
      </c>
      <c r="AD1493" s="131">
        <v>0</v>
      </c>
      <c r="AE1493" s="131">
        <v>0</v>
      </c>
      <c r="AF1493" s="131">
        <v>0</v>
      </c>
      <c r="AG1493" s="131">
        <v>0</v>
      </c>
      <c r="AH1493" s="43">
        <v>0</v>
      </c>
    </row>
    <row r="1494" spans="4:34">
      <c r="D1494" s="62">
        <v>2027</v>
      </c>
      <c r="E1494" s="62">
        <v>10</v>
      </c>
      <c r="F1494" s="62">
        <v>2028</v>
      </c>
      <c r="G1494" s="62">
        <v>2028</v>
      </c>
      <c r="H1494" s="131">
        <v>0</v>
      </c>
      <c r="I1494" s="131">
        <v>0</v>
      </c>
      <c r="J1494" s="131">
        <v>0</v>
      </c>
      <c r="K1494" s="131">
        <v>0</v>
      </c>
      <c r="L1494" s="131">
        <v>0</v>
      </c>
      <c r="M1494" s="131">
        <v>0</v>
      </c>
      <c r="N1494" s="131">
        <v>0</v>
      </c>
      <c r="O1494" s="131">
        <v>0</v>
      </c>
      <c r="P1494" s="131">
        <v>0</v>
      </c>
      <c r="Q1494" s="131">
        <v>0</v>
      </c>
      <c r="R1494" s="131">
        <v>0</v>
      </c>
      <c r="S1494" s="131">
        <v>0</v>
      </c>
      <c r="T1494" s="131">
        <v>0</v>
      </c>
      <c r="U1494" s="131">
        <v>0</v>
      </c>
      <c r="V1494" s="131">
        <v>0</v>
      </c>
      <c r="W1494" s="131">
        <v>0</v>
      </c>
      <c r="X1494" s="131">
        <v>0</v>
      </c>
      <c r="Y1494" s="131">
        <v>0</v>
      </c>
      <c r="Z1494" s="131">
        <v>0</v>
      </c>
      <c r="AA1494" s="131">
        <v>0</v>
      </c>
      <c r="AB1494" s="131">
        <v>0</v>
      </c>
      <c r="AC1494" s="131">
        <v>0</v>
      </c>
      <c r="AD1494" s="131">
        <v>0</v>
      </c>
      <c r="AE1494" s="131">
        <v>0</v>
      </c>
      <c r="AF1494" s="131">
        <v>0</v>
      </c>
      <c r="AG1494" s="131">
        <v>0</v>
      </c>
      <c r="AH1494" s="43">
        <v>0</v>
      </c>
    </row>
    <row r="1495" spans="4:34">
      <c r="D1495" s="62">
        <v>2027</v>
      </c>
      <c r="E1495" s="62">
        <v>11</v>
      </c>
      <c r="F1495" s="62">
        <v>2028</v>
      </c>
      <c r="G1495" s="62">
        <v>2028</v>
      </c>
      <c r="H1495" s="131">
        <v>0</v>
      </c>
      <c r="I1495" s="131">
        <v>0</v>
      </c>
      <c r="J1495" s="131">
        <v>0</v>
      </c>
      <c r="K1495" s="131">
        <v>0</v>
      </c>
      <c r="L1495" s="131">
        <v>0</v>
      </c>
      <c r="M1495" s="131">
        <v>0</v>
      </c>
      <c r="N1495" s="131">
        <v>0</v>
      </c>
      <c r="O1495" s="131">
        <v>0</v>
      </c>
      <c r="P1495" s="131">
        <v>0</v>
      </c>
      <c r="Q1495" s="131">
        <v>0</v>
      </c>
      <c r="R1495" s="131">
        <v>0</v>
      </c>
      <c r="S1495" s="131">
        <v>0</v>
      </c>
      <c r="T1495" s="131">
        <v>0</v>
      </c>
      <c r="U1495" s="131">
        <v>0</v>
      </c>
      <c r="V1495" s="131">
        <v>0</v>
      </c>
      <c r="W1495" s="131">
        <v>0</v>
      </c>
      <c r="X1495" s="131">
        <v>0</v>
      </c>
      <c r="Y1495" s="131">
        <v>0</v>
      </c>
      <c r="Z1495" s="131">
        <v>0</v>
      </c>
      <c r="AA1495" s="131">
        <v>0</v>
      </c>
      <c r="AB1495" s="131">
        <v>0</v>
      </c>
      <c r="AC1495" s="131">
        <v>0</v>
      </c>
      <c r="AD1495" s="131">
        <v>0</v>
      </c>
      <c r="AE1495" s="131">
        <v>0</v>
      </c>
      <c r="AF1495" s="131">
        <v>0</v>
      </c>
      <c r="AG1495" s="131">
        <v>0</v>
      </c>
      <c r="AH1495" s="43">
        <v>0</v>
      </c>
    </row>
    <row r="1496" spans="4:34">
      <c r="D1496" s="62">
        <v>2027</v>
      </c>
      <c r="E1496" s="62">
        <v>12</v>
      </c>
      <c r="F1496" s="62">
        <v>2028</v>
      </c>
      <c r="G1496" s="62">
        <v>2028</v>
      </c>
      <c r="H1496" s="131">
        <v>0</v>
      </c>
      <c r="I1496" s="131">
        <v>0</v>
      </c>
      <c r="J1496" s="131">
        <v>0</v>
      </c>
      <c r="K1496" s="131">
        <v>0</v>
      </c>
      <c r="L1496" s="131">
        <v>0</v>
      </c>
      <c r="M1496" s="131">
        <v>0</v>
      </c>
      <c r="N1496" s="131">
        <v>0</v>
      </c>
      <c r="O1496" s="131">
        <v>0</v>
      </c>
      <c r="P1496" s="131">
        <v>0</v>
      </c>
      <c r="Q1496" s="131">
        <v>0</v>
      </c>
      <c r="R1496" s="131">
        <v>0</v>
      </c>
      <c r="S1496" s="131">
        <v>0</v>
      </c>
      <c r="T1496" s="131">
        <v>0</v>
      </c>
      <c r="U1496" s="131">
        <v>0</v>
      </c>
      <c r="V1496" s="131">
        <v>0</v>
      </c>
      <c r="W1496" s="131">
        <v>0</v>
      </c>
      <c r="X1496" s="131">
        <v>0</v>
      </c>
      <c r="Y1496" s="131">
        <v>0</v>
      </c>
      <c r="Z1496" s="131">
        <v>0</v>
      </c>
      <c r="AA1496" s="131">
        <v>0</v>
      </c>
      <c r="AB1496" s="131">
        <v>0</v>
      </c>
      <c r="AC1496" s="131">
        <v>0</v>
      </c>
      <c r="AD1496" s="131">
        <v>0</v>
      </c>
      <c r="AE1496" s="131">
        <v>0</v>
      </c>
      <c r="AF1496" s="131">
        <v>0</v>
      </c>
      <c r="AG1496" s="131">
        <v>0</v>
      </c>
      <c r="AH1496" s="43">
        <v>0</v>
      </c>
    </row>
    <row r="1497" spans="4:34">
      <c r="D1497" s="62">
        <v>2028</v>
      </c>
      <c r="E1497" s="62">
        <v>1</v>
      </c>
      <c r="F1497" s="62">
        <v>2028</v>
      </c>
      <c r="G1497" s="62">
        <v>2028</v>
      </c>
      <c r="H1497" s="131">
        <v>0</v>
      </c>
      <c r="I1497" s="131">
        <v>0</v>
      </c>
      <c r="J1497" s="131">
        <v>0</v>
      </c>
      <c r="K1497" s="131">
        <v>0</v>
      </c>
      <c r="L1497" s="131">
        <v>0</v>
      </c>
      <c r="M1497" s="131">
        <v>0</v>
      </c>
      <c r="N1497" s="131">
        <v>0</v>
      </c>
      <c r="O1497" s="131">
        <v>0</v>
      </c>
      <c r="P1497" s="131">
        <v>0</v>
      </c>
      <c r="Q1497" s="131">
        <v>0</v>
      </c>
      <c r="R1497" s="131">
        <v>0</v>
      </c>
      <c r="S1497" s="131">
        <v>0</v>
      </c>
      <c r="T1497" s="131">
        <v>0</v>
      </c>
      <c r="U1497" s="131">
        <v>0</v>
      </c>
      <c r="V1497" s="131">
        <v>0</v>
      </c>
      <c r="W1497" s="131">
        <v>0</v>
      </c>
      <c r="X1497" s="131">
        <v>0</v>
      </c>
      <c r="Y1497" s="131">
        <v>0</v>
      </c>
      <c r="Z1497" s="131">
        <v>0</v>
      </c>
      <c r="AA1497" s="131">
        <v>0</v>
      </c>
      <c r="AB1497" s="131">
        <v>0</v>
      </c>
      <c r="AC1497" s="131">
        <v>0</v>
      </c>
      <c r="AD1497" s="131">
        <v>0</v>
      </c>
      <c r="AE1497" s="131">
        <v>0</v>
      </c>
      <c r="AF1497" s="131">
        <v>0</v>
      </c>
      <c r="AG1497" s="131">
        <v>0</v>
      </c>
      <c r="AH1497" s="43">
        <v>0</v>
      </c>
    </row>
    <row r="1498" spans="4:34">
      <c r="D1498" s="62">
        <v>2028</v>
      </c>
      <c r="E1498" s="62">
        <v>2</v>
      </c>
      <c r="F1498" s="62">
        <v>2028</v>
      </c>
      <c r="G1498" s="62">
        <v>2028</v>
      </c>
      <c r="H1498" s="131">
        <v>0</v>
      </c>
      <c r="I1498" s="131">
        <v>0</v>
      </c>
      <c r="J1498" s="131">
        <v>0</v>
      </c>
      <c r="K1498" s="131">
        <v>0</v>
      </c>
      <c r="L1498" s="131">
        <v>0</v>
      </c>
      <c r="M1498" s="131">
        <v>0</v>
      </c>
      <c r="N1498" s="131">
        <v>0</v>
      </c>
      <c r="O1498" s="131">
        <v>0</v>
      </c>
      <c r="P1498" s="131">
        <v>0</v>
      </c>
      <c r="Q1498" s="131">
        <v>0</v>
      </c>
      <c r="R1498" s="131">
        <v>0</v>
      </c>
      <c r="S1498" s="131">
        <v>0</v>
      </c>
      <c r="T1498" s="131">
        <v>0</v>
      </c>
      <c r="U1498" s="131">
        <v>0</v>
      </c>
      <c r="V1498" s="131">
        <v>0</v>
      </c>
      <c r="W1498" s="131">
        <v>0</v>
      </c>
      <c r="X1498" s="131">
        <v>0</v>
      </c>
      <c r="Y1498" s="131">
        <v>0</v>
      </c>
      <c r="Z1498" s="131">
        <v>0</v>
      </c>
      <c r="AA1498" s="131">
        <v>0</v>
      </c>
      <c r="AB1498" s="131">
        <v>0</v>
      </c>
      <c r="AC1498" s="131">
        <v>0</v>
      </c>
      <c r="AD1498" s="131">
        <v>0</v>
      </c>
      <c r="AE1498" s="131">
        <v>0</v>
      </c>
      <c r="AF1498" s="131">
        <v>0</v>
      </c>
      <c r="AG1498" s="131">
        <v>0</v>
      </c>
      <c r="AH1498" s="43">
        <v>0</v>
      </c>
    </row>
    <row r="1499" spans="4:34">
      <c r="D1499" s="62">
        <v>2028</v>
      </c>
      <c r="E1499" s="62">
        <v>3</v>
      </c>
      <c r="F1499" s="62">
        <v>2028</v>
      </c>
      <c r="G1499" s="62">
        <v>2028</v>
      </c>
      <c r="H1499" s="131">
        <v>0</v>
      </c>
      <c r="I1499" s="131">
        <v>0</v>
      </c>
      <c r="J1499" s="131">
        <v>0</v>
      </c>
      <c r="K1499" s="131">
        <v>0</v>
      </c>
      <c r="L1499" s="131">
        <v>0</v>
      </c>
      <c r="M1499" s="131">
        <v>0</v>
      </c>
      <c r="N1499" s="131">
        <v>0</v>
      </c>
      <c r="O1499" s="131">
        <v>0</v>
      </c>
      <c r="P1499" s="131">
        <v>0</v>
      </c>
      <c r="Q1499" s="131">
        <v>0</v>
      </c>
      <c r="R1499" s="131">
        <v>0</v>
      </c>
      <c r="S1499" s="131">
        <v>0</v>
      </c>
      <c r="T1499" s="131">
        <v>0</v>
      </c>
      <c r="U1499" s="131">
        <v>0</v>
      </c>
      <c r="V1499" s="131">
        <v>0</v>
      </c>
      <c r="W1499" s="131">
        <v>0</v>
      </c>
      <c r="X1499" s="131">
        <v>0</v>
      </c>
      <c r="Y1499" s="131">
        <v>0</v>
      </c>
      <c r="Z1499" s="131">
        <v>0</v>
      </c>
      <c r="AA1499" s="131">
        <v>0</v>
      </c>
      <c r="AB1499" s="131">
        <v>0</v>
      </c>
      <c r="AC1499" s="131">
        <v>0</v>
      </c>
      <c r="AD1499" s="131">
        <v>0</v>
      </c>
      <c r="AE1499" s="131">
        <v>0</v>
      </c>
      <c r="AF1499" s="131">
        <v>0</v>
      </c>
      <c r="AG1499" s="131">
        <v>0</v>
      </c>
      <c r="AH1499" s="43">
        <v>0</v>
      </c>
    </row>
    <row r="1500" spans="4:34">
      <c r="D1500" s="62">
        <v>2028</v>
      </c>
      <c r="E1500" s="62">
        <v>4</v>
      </c>
      <c r="F1500" s="62">
        <v>2028</v>
      </c>
      <c r="G1500" s="62">
        <v>2028</v>
      </c>
      <c r="H1500" s="131">
        <v>0</v>
      </c>
      <c r="I1500" s="131">
        <v>0</v>
      </c>
      <c r="J1500" s="131">
        <v>0</v>
      </c>
      <c r="K1500" s="131">
        <v>0</v>
      </c>
      <c r="L1500" s="131">
        <v>0</v>
      </c>
      <c r="M1500" s="131">
        <v>0</v>
      </c>
      <c r="N1500" s="131">
        <v>0</v>
      </c>
      <c r="O1500" s="131">
        <v>0</v>
      </c>
      <c r="P1500" s="131">
        <v>0</v>
      </c>
      <c r="Q1500" s="131">
        <v>0</v>
      </c>
      <c r="R1500" s="131">
        <v>0</v>
      </c>
      <c r="S1500" s="131">
        <v>0</v>
      </c>
      <c r="T1500" s="131">
        <v>0</v>
      </c>
      <c r="U1500" s="131">
        <v>0</v>
      </c>
      <c r="V1500" s="131">
        <v>0</v>
      </c>
      <c r="W1500" s="131">
        <v>0</v>
      </c>
      <c r="X1500" s="131">
        <v>0</v>
      </c>
      <c r="Y1500" s="131">
        <v>0</v>
      </c>
      <c r="Z1500" s="131">
        <v>0</v>
      </c>
      <c r="AA1500" s="131">
        <v>0</v>
      </c>
      <c r="AB1500" s="131">
        <v>0</v>
      </c>
      <c r="AC1500" s="131">
        <v>0</v>
      </c>
      <c r="AD1500" s="131">
        <v>0</v>
      </c>
      <c r="AE1500" s="131">
        <v>0</v>
      </c>
      <c r="AF1500" s="131">
        <v>0</v>
      </c>
      <c r="AG1500" s="131">
        <v>0</v>
      </c>
      <c r="AH1500" s="43">
        <v>0</v>
      </c>
    </row>
    <row r="1501" spans="4:34">
      <c r="D1501" s="62">
        <v>2028</v>
      </c>
      <c r="E1501" s="62">
        <v>5</v>
      </c>
      <c r="F1501" s="62">
        <v>2028</v>
      </c>
      <c r="G1501" s="62">
        <v>2029</v>
      </c>
      <c r="H1501" s="131">
        <v>0</v>
      </c>
      <c r="I1501" s="131">
        <v>0</v>
      </c>
      <c r="J1501" s="131">
        <v>0</v>
      </c>
      <c r="K1501" s="131">
        <v>0</v>
      </c>
      <c r="L1501" s="131">
        <v>0</v>
      </c>
      <c r="M1501" s="131">
        <v>0</v>
      </c>
      <c r="N1501" s="131">
        <v>0</v>
      </c>
      <c r="O1501" s="131">
        <v>0</v>
      </c>
      <c r="P1501" s="131">
        <v>0</v>
      </c>
      <c r="Q1501" s="131">
        <v>0</v>
      </c>
      <c r="R1501" s="131">
        <v>0</v>
      </c>
      <c r="S1501" s="131">
        <v>0</v>
      </c>
      <c r="T1501" s="131">
        <v>0</v>
      </c>
      <c r="U1501" s="131">
        <v>0</v>
      </c>
      <c r="V1501" s="131">
        <v>0</v>
      </c>
      <c r="W1501" s="131">
        <v>0</v>
      </c>
      <c r="X1501" s="131">
        <v>0</v>
      </c>
      <c r="Y1501" s="131">
        <v>0</v>
      </c>
      <c r="Z1501" s="131">
        <v>0</v>
      </c>
      <c r="AA1501" s="131">
        <v>0</v>
      </c>
      <c r="AB1501" s="131">
        <v>0</v>
      </c>
      <c r="AC1501" s="131">
        <v>0</v>
      </c>
      <c r="AD1501" s="131">
        <v>0</v>
      </c>
      <c r="AE1501" s="131">
        <v>0</v>
      </c>
      <c r="AF1501" s="131">
        <v>0</v>
      </c>
      <c r="AG1501" s="131">
        <v>0</v>
      </c>
      <c r="AH1501" s="43">
        <v>0</v>
      </c>
    </row>
    <row r="1502" spans="4:34">
      <c r="D1502" s="62">
        <v>2028</v>
      </c>
      <c r="E1502" s="62">
        <v>6</v>
      </c>
      <c r="F1502" s="62">
        <v>2028</v>
      </c>
      <c r="G1502" s="62">
        <v>2029</v>
      </c>
      <c r="H1502" s="131">
        <v>0</v>
      </c>
      <c r="I1502" s="131">
        <v>0</v>
      </c>
      <c r="J1502" s="131">
        <v>0</v>
      </c>
      <c r="K1502" s="131">
        <v>0</v>
      </c>
      <c r="L1502" s="131">
        <v>0</v>
      </c>
      <c r="M1502" s="131">
        <v>0</v>
      </c>
      <c r="N1502" s="131">
        <v>0</v>
      </c>
      <c r="O1502" s="131">
        <v>0</v>
      </c>
      <c r="P1502" s="131">
        <v>0</v>
      </c>
      <c r="Q1502" s="131">
        <v>0</v>
      </c>
      <c r="R1502" s="131">
        <v>0</v>
      </c>
      <c r="S1502" s="131">
        <v>0</v>
      </c>
      <c r="T1502" s="131">
        <v>0</v>
      </c>
      <c r="U1502" s="131">
        <v>0</v>
      </c>
      <c r="V1502" s="131">
        <v>0</v>
      </c>
      <c r="W1502" s="131">
        <v>0</v>
      </c>
      <c r="X1502" s="131">
        <v>0</v>
      </c>
      <c r="Y1502" s="131">
        <v>0</v>
      </c>
      <c r="Z1502" s="131">
        <v>0</v>
      </c>
      <c r="AA1502" s="131">
        <v>0</v>
      </c>
      <c r="AB1502" s="131">
        <v>0</v>
      </c>
      <c r="AC1502" s="131">
        <v>0</v>
      </c>
      <c r="AD1502" s="131">
        <v>0</v>
      </c>
      <c r="AE1502" s="131">
        <v>0</v>
      </c>
      <c r="AF1502" s="131">
        <v>0</v>
      </c>
      <c r="AG1502" s="131">
        <v>0</v>
      </c>
      <c r="AH1502" s="43">
        <v>0</v>
      </c>
    </row>
    <row r="1503" spans="4:34">
      <c r="D1503" s="62">
        <v>2028</v>
      </c>
      <c r="E1503" s="62">
        <v>7</v>
      </c>
      <c r="F1503" s="62">
        <v>2029</v>
      </c>
      <c r="G1503" s="62">
        <v>2029</v>
      </c>
      <c r="H1503" s="131">
        <v>0</v>
      </c>
      <c r="I1503" s="131">
        <v>0</v>
      </c>
      <c r="J1503" s="131">
        <v>0</v>
      </c>
      <c r="K1503" s="131">
        <v>0</v>
      </c>
      <c r="L1503" s="131">
        <v>0</v>
      </c>
      <c r="M1503" s="131">
        <v>0</v>
      </c>
      <c r="N1503" s="131">
        <v>0</v>
      </c>
      <c r="O1503" s="131">
        <v>0</v>
      </c>
      <c r="P1503" s="131">
        <v>0</v>
      </c>
      <c r="Q1503" s="131">
        <v>0</v>
      </c>
      <c r="R1503" s="131">
        <v>0</v>
      </c>
      <c r="S1503" s="131">
        <v>0</v>
      </c>
      <c r="T1503" s="131">
        <v>0</v>
      </c>
      <c r="U1503" s="131">
        <v>0</v>
      </c>
      <c r="V1503" s="131">
        <v>0</v>
      </c>
      <c r="W1503" s="131">
        <v>0</v>
      </c>
      <c r="X1503" s="131">
        <v>0</v>
      </c>
      <c r="Y1503" s="131">
        <v>0</v>
      </c>
      <c r="Z1503" s="131">
        <v>0</v>
      </c>
      <c r="AA1503" s="131">
        <v>0</v>
      </c>
      <c r="AB1503" s="131">
        <v>0</v>
      </c>
      <c r="AC1503" s="131">
        <v>0</v>
      </c>
      <c r="AD1503" s="131">
        <v>0</v>
      </c>
      <c r="AE1503" s="131">
        <v>0</v>
      </c>
      <c r="AF1503" s="131">
        <v>0</v>
      </c>
      <c r="AG1503" s="131">
        <v>0</v>
      </c>
      <c r="AH1503" s="43">
        <v>0</v>
      </c>
    </row>
    <row r="1504" spans="4:34">
      <c r="D1504" s="62">
        <v>2028</v>
      </c>
      <c r="E1504" s="62">
        <v>8</v>
      </c>
      <c r="F1504" s="62">
        <v>2029</v>
      </c>
      <c r="G1504" s="62">
        <v>2029</v>
      </c>
      <c r="H1504" s="131">
        <v>0</v>
      </c>
      <c r="I1504" s="131">
        <v>0</v>
      </c>
      <c r="J1504" s="131">
        <v>0</v>
      </c>
      <c r="K1504" s="131">
        <v>0</v>
      </c>
      <c r="L1504" s="131">
        <v>0</v>
      </c>
      <c r="M1504" s="131">
        <v>0</v>
      </c>
      <c r="N1504" s="131">
        <v>0</v>
      </c>
      <c r="O1504" s="131">
        <v>0</v>
      </c>
      <c r="P1504" s="131">
        <v>0</v>
      </c>
      <c r="Q1504" s="131">
        <v>0</v>
      </c>
      <c r="R1504" s="131">
        <v>0</v>
      </c>
      <c r="S1504" s="131">
        <v>0</v>
      </c>
      <c r="T1504" s="131">
        <v>0</v>
      </c>
      <c r="U1504" s="131">
        <v>0</v>
      </c>
      <c r="V1504" s="131">
        <v>0</v>
      </c>
      <c r="W1504" s="131">
        <v>0</v>
      </c>
      <c r="X1504" s="131">
        <v>0</v>
      </c>
      <c r="Y1504" s="131">
        <v>0</v>
      </c>
      <c r="Z1504" s="131">
        <v>0</v>
      </c>
      <c r="AA1504" s="131">
        <v>0</v>
      </c>
      <c r="AB1504" s="131">
        <v>0</v>
      </c>
      <c r="AC1504" s="131">
        <v>0</v>
      </c>
      <c r="AD1504" s="131">
        <v>0</v>
      </c>
      <c r="AE1504" s="131">
        <v>0</v>
      </c>
      <c r="AF1504" s="131">
        <v>0</v>
      </c>
      <c r="AG1504" s="131">
        <v>0</v>
      </c>
      <c r="AH1504" s="43">
        <v>0</v>
      </c>
    </row>
    <row r="1505" spans="4:34">
      <c r="D1505" s="62">
        <v>2028</v>
      </c>
      <c r="E1505" s="62">
        <v>9</v>
      </c>
      <c r="F1505" s="62">
        <v>2029</v>
      </c>
      <c r="G1505" s="62">
        <v>2029</v>
      </c>
      <c r="H1505" s="131">
        <v>0</v>
      </c>
      <c r="I1505" s="131">
        <v>0</v>
      </c>
      <c r="J1505" s="131">
        <v>0</v>
      </c>
      <c r="K1505" s="131">
        <v>0</v>
      </c>
      <c r="L1505" s="131">
        <v>0</v>
      </c>
      <c r="M1505" s="131">
        <v>0</v>
      </c>
      <c r="N1505" s="131">
        <v>0</v>
      </c>
      <c r="O1505" s="131">
        <v>0</v>
      </c>
      <c r="P1505" s="131">
        <v>0</v>
      </c>
      <c r="Q1505" s="131">
        <v>0</v>
      </c>
      <c r="R1505" s="131">
        <v>0</v>
      </c>
      <c r="S1505" s="131">
        <v>0</v>
      </c>
      <c r="T1505" s="131">
        <v>0</v>
      </c>
      <c r="U1505" s="131">
        <v>0</v>
      </c>
      <c r="V1505" s="131">
        <v>0</v>
      </c>
      <c r="W1505" s="131">
        <v>0</v>
      </c>
      <c r="X1505" s="131">
        <v>0</v>
      </c>
      <c r="Y1505" s="131">
        <v>0</v>
      </c>
      <c r="Z1505" s="131">
        <v>0</v>
      </c>
      <c r="AA1505" s="131">
        <v>0</v>
      </c>
      <c r="AB1505" s="131">
        <v>0</v>
      </c>
      <c r="AC1505" s="131">
        <v>0</v>
      </c>
      <c r="AD1505" s="131">
        <v>0</v>
      </c>
      <c r="AE1505" s="131">
        <v>0</v>
      </c>
      <c r="AF1505" s="131">
        <v>0</v>
      </c>
      <c r="AG1505" s="131">
        <v>0</v>
      </c>
      <c r="AH1505" s="43">
        <v>0</v>
      </c>
    </row>
    <row r="1506" spans="4:34">
      <c r="D1506" s="62">
        <v>2028</v>
      </c>
      <c r="E1506" s="62">
        <v>10</v>
      </c>
      <c r="F1506" s="62">
        <v>2029</v>
      </c>
      <c r="G1506" s="62">
        <v>2029</v>
      </c>
      <c r="H1506" s="131">
        <v>0</v>
      </c>
      <c r="I1506" s="131">
        <v>0</v>
      </c>
      <c r="J1506" s="131">
        <v>0</v>
      </c>
      <c r="K1506" s="131">
        <v>0</v>
      </c>
      <c r="L1506" s="131">
        <v>0</v>
      </c>
      <c r="M1506" s="131">
        <v>0</v>
      </c>
      <c r="N1506" s="131">
        <v>0</v>
      </c>
      <c r="O1506" s="131">
        <v>0</v>
      </c>
      <c r="P1506" s="131">
        <v>0</v>
      </c>
      <c r="Q1506" s="131">
        <v>0</v>
      </c>
      <c r="R1506" s="131">
        <v>0</v>
      </c>
      <c r="S1506" s="131">
        <v>0</v>
      </c>
      <c r="T1506" s="131">
        <v>0</v>
      </c>
      <c r="U1506" s="131">
        <v>0</v>
      </c>
      <c r="V1506" s="131">
        <v>0</v>
      </c>
      <c r="W1506" s="131">
        <v>0</v>
      </c>
      <c r="X1506" s="131">
        <v>0</v>
      </c>
      <c r="Y1506" s="131">
        <v>0</v>
      </c>
      <c r="Z1506" s="131">
        <v>0</v>
      </c>
      <c r="AA1506" s="131">
        <v>0</v>
      </c>
      <c r="AB1506" s="131">
        <v>0</v>
      </c>
      <c r="AC1506" s="131">
        <v>0</v>
      </c>
      <c r="AD1506" s="131">
        <v>0</v>
      </c>
      <c r="AE1506" s="131">
        <v>0</v>
      </c>
      <c r="AF1506" s="131">
        <v>0</v>
      </c>
      <c r="AG1506" s="131">
        <v>0</v>
      </c>
      <c r="AH1506" s="43">
        <v>0</v>
      </c>
    </row>
    <row r="1507" spans="4:34">
      <c r="D1507" s="62">
        <v>2028</v>
      </c>
      <c r="E1507" s="62">
        <v>11</v>
      </c>
      <c r="F1507" s="62">
        <v>2029</v>
      </c>
      <c r="G1507" s="62">
        <v>2029</v>
      </c>
      <c r="H1507" s="131">
        <v>0</v>
      </c>
      <c r="I1507" s="131">
        <v>0</v>
      </c>
      <c r="J1507" s="131">
        <v>0</v>
      </c>
      <c r="K1507" s="131">
        <v>0</v>
      </c>
      <c r="L1507" s="131">
        <v>0</v>
      </c>
      <c r="M1507" s="131">
        <v>0</v>
      </c>
      <c r="N1507" s="131">
        <v>0</v>
      </c>
      <c r="O1507" s="131">
        <v>0</v>
      </c>
      <c r="P1507" s="131">
        <v>0</v>
      </c>
      <c r="Q1507" s="131">
        <v>0</v>
      </c>
      <c r="R1507" s="131">
        <v>0</v>
      </c>
      <c r="S1507" s="131">
        <v>0</v>
      </c>
      <c r="T1507" s="131">
        <v>0</v>
      </c>
      <c r="U1507" s="131">
        <v>0</v>
      </c>
      <c r="V1507" s="131">
        <v>0</v>
      </c>
      <c r="W1507" s="131">
        <v>0</v>
      </c>
      <c r="X1507" s="131">
        <v>0</v>
      </c>
      <c r="Y1507" s="131">
        <v>0</v>
      </c>
      <c r="Z1507" s="131">
        <v>0</v>
      </c>
      <c r="AA1507" s="131">
        <v>0</v>
      </c>
      <c r="AB1507" s="131">
        <v>0</v>
      </c>
      <c r="AC1507" s="131">
        <v>0</v>
      </c>
      <c r="AD1507" s="131">
        <v>0</v>
      </c>
      <c r="AE1507" s="131">
        <v>0</v>
      </c>
      <c r="AF1507" s="131">
        <v>0</v>
      </c>
      <c r="AG1507" s="131">
        <v>0</v>
      </c>
      <c r="AH1507" s="43">
        <v>0</v>
      </c>
    </row>
    <row r="1508" spans="4:34">
      <c r="D1508" s="62">
        <v>2028</v>
      </c>
      <c r="E1508" s="62">
        <v>12</v>
      </c>
      <c r="F1508" s="62">
        <v>2029</v>
      </c>
      <c r="G1508" s="62">
        <v>2029</v>
      </c>
      <c r="H1508" s="131">
        <v>0</v>
      </c>
      <c r="I1508" s="131">
        <v>0</v>
      </c>
      <c r="J1508" s="131">
        <v>0</v>
      </c>
      <c r="K1508" s="131">
        <v>0</v>
      </c>
      <c r="L1508" s="131">
        <v>0</v>
      </c>
      <c r="M1508" s="131">
        <v>0</v>
      </c>
      <c r="N1508" s="131">
        <v>0</v>
      </c>
      <c r="O1508" s="131">
        <v>0</v>
      </c>
      <c r="P1508" s="131">
        <v>0</v>
      </c>
      <c r="Q1508" s="131">
        <v>0</v>
      </c>
      <c r="R1508" s="131">
        <v>0</v>
      </c>
      <c r="S1508" s="131">
        <v>0</v>
      </c>
      <c r="T1508" s="131">
        <v>0</v>
      </c>
      <c r="U1508" s="131">
        <v>0</v>
      </c>
      <c r="V1508" s="131">
        <v>0</v>
      </c>
      <c r="W1508" s="131">
        <v>0</v>
      </c>
      <c r="X1508" s="131">
        <v>0</v>
      </c>
      <c r="Y1508" s="131">
        <v>0</v>
      </c>
      <c r="Z1508" s="131">
        <v>0</v>
      </c>
      <c r="AA1508" s="131">
        <v>0</v>
      </c>
      <c r="AB1508" s="131">
        <v>0</v>
      </c>
      <c r="AC1508" s="131">
        <v>0</v>
      </c>
      <c r="AD1508" s="131">
        <v>0</v>
      </c>
      <c r="AE1508" s="131">
        <v>0</v>
      </c>
      <c r="AF1508" s="131">
        <v>0</v>
      </c>
      <c r="AG1508" s="131">
        <v>0</v>
      </c>
      <c r="AH1508" s="43">
        <v>0</v>
      </c>
    </row>
    <row r="1509" spans="4:34">
      <c r="D1509" s="62">
        <v>2029</v>
      </c>
      <c r="E1509" s="62">
        <v>1</v>
      </c>
      <c r="F1509" s="62">
        <v>2029</v>
      </c>
      <c r="G1509" s="62">
        <v>2029</v>
      </c>
      <c r="H1509" s="131">
        <v>0</v>
      </c>
      <c r="I1509" s="131">
        <v>0</v>
      </c>
      <c r="J1509" s="131">
        <v>0</v>
      </c>
      <c r="K1509" s="131">
        <v>0</v>
      </c>
      <c r="L1509" s="131">
        <v>0</v>
      </c>
      <c r="M1509" s="131">
        <v>0</v>
      </c>
      <c r="N1509" s="131">
        <v>0</v>
      </c>
      <c r="O1509" s="131">
        <v>0</v>
      </c>
      <c r="P1509" s="131">
        <v>0</v>
      </c>
      <c r="Q1509" s="131">
        <v>0</v>
      </c>
      <c r="R1509" s="131">
        <v>0</v>
      </c>
      <c r="S1509" s="131">
        <v>0</v>
      </c>
      <c r="T1509" s="131">
        <v>0</v>
      </c>
      <c r="U1509" s="131">
        <v>0</v>
      </c>
      <c r="V1509" s="131">
        <v>0</v>
      </c>
      <c r="W1509" s="131">
        <v>0</v>
      </c>
      <c r="X1509" s="131">
        <v>0</v>
      </c>
      <c r="Y1509" s="131">
        <v>0</v>
      </c>
      <c r="Z1509" s="131">
        <v>0</v>
      </c>
      <c r="AA1509" s="131">
        <v>0</v>
      </c>
      <c r="AB1509" s="131">
        <v>0</v>
      </c>
      <c r="AC1509" s="131">
        <v>0</v>
      </c>
      <c r="AD1509" s="131">
        <v>0</v>
      </c>
      <c r="AE1509" s="131">
        <v>0</v>
      </c>
      <c r="AF1509" s="131">
        <v>0</v>
      </c>
      <c r="AG1509" s="131">
        <v>0</v>
      </c>
      <c r="AH1509" s="43">
        <v>0</v>
      </c>
    </row>
    <row r="1510" spans="4:34">
      <c r="D1510" s="62">
        <v>2029</v>
      </c>
      <c r="E1510" s="62">
        <v>2</v>
      </c>
      <c r="F1510" s="62">
        <v>2029</v>
      </c>
      <c r="G1510" s="62">
        <v>2029</v>
      </c>
      <c r="H1510" s="131">
        <v>0</v>
      </c>
      <c r="I1510" s="131">
        <v>0</v>
      </c>
      <c r="J1510" s="131">
        <v>0</v>
      </c>
      <c r="K1510" s="131">
        <v>0</v>
      </c>
      <c r="L1510" s="131">
        <v>0</v>
      </c>
      <c r="M1510" s="131">
        <v>0</v>
      </c>
      <c r="N1510" s="131">
        <v>0</v>
      </c>
      <c r="O1510" s="131">
        <v>0</v>
      </c>
      <c r="P1510" s="131">
        <v>0</v>
      </c>
      <c r="Q1510" s="131">
        <v>0</v>
      </c>
      <c r="R1510" s="131">
        <v>0</v>
      </c>
      <c r="S1510" s="131">
        <v>0</v>
      </c>
      <c r="T1510" s="131">
        <v>0</v>
      </c>
      <c r="U1510" s="131">
        <v>0</v>
      </c>
      <c r="V1510" s="131">
        <v>0</v>
      </c>
      <c r="W1510" s="131">
        <v>0</v>
      </c>
      <c r="X1510" s="131">
        <v>0</v>
      </c>
      <c r="Y1510" s="131">
        <v>0</v>
      </c>
      <c r="Z1510" s="131">
        <v>0</v>
      </c>
      <c r="AA1510" s="131">
        <v>0</v>
      </c>
      <c r="AB1510" s="131">
        <v>0</v>
      </c>
      <c r="AC1510" s="131">
        <v>0</v>
      </c>
      <c r="AD1510" s="131">
        <v>0</v>
      </c>
      <c r="AE1510" s="131">
        <v>0</v>
      </c>
      <c r="AF1510" s="131">
        <v>0</v>
      </c>
      <c r="AG1510" s="131">
        <v>0</v>
      </c>
      <c r="AH1510" s="43">
        <v>0</v>
      </c>
    </row>
    <row r="1511" spans="4:34">
      <c r="D1511" s="62">
        <v>2029</v>
      </c>
      <c r="E1511" s="62">
        <v>3</v>
      </c>
      <c r="F1511" s="62">
        <v>2029</v>
      </c>
      <c r="G1511" s="62">
        <v>2029</v>
      </c>
      <c r="H1511" s="131">
        <v>0</v>
      </c>
      <c r="I1511" s="131">
        <v>0</v>
      </c>
      <c r="J1511" s="131">
        <v>0</v>
      </c>
      <c r="K1511" s="131">
        <v>0</v>
      </c>
      <c r="L1511" s="131">
        <v>0</v>
      </c>
      <c r="M1511" s="131">
        <v>0</v>
      </c>
      <c r="N1511" s="131">
        <v>0</v>
      </c>
      <c r="O1511" s="131">
        <v>0</v>
      </c>
      <c r="P1511" s="131">
        <v>0</v>
      </c>
      <c r="Q1511" s="131">
        <v>0</v>
      </c>
      <c r="R1511" s="131">
        <v>0</v>
      </c>
      <c r="S1511" s="131">
        <v>0</v>
      </c>
      <c r="T1511" s="131">
        <v>0</v>
      </c>
      <c r="U1511" s="131">
        <v>0</v>
      </c>
      <c r="V1511" s="131">
        <v>0</v>
      </c>
      <c r="W1511" s="131">
        <v>0</v>
      </c>
      <c r="X1511" s="131">
        <v>0</v>
      </c>
      <c r="Y1511" s="131">
        <v>0</v>
      </c>
      <c r="Z1511" s="131">
        <v>0</v>
      </c>
      <c r="AA1511" s="131">
        <v>0</v>
      </c>
      <c r="AB1511" s="131">
        <v>0</v>
      </c>
      <c r="AC1511" s="131">
        <v>0</v>
      </c>
      <c r="AD1511" s="131">
        <v>0</v>
      </c>
      <c r="AE1511" s="131">
        <v>0</v>
      </c>
      <c r="AF1511" s="131">
        <v>0</v>
      </c>
      <c r="AG1511" s="131">
        <v>0</v>
      </c>
      <c r="AH1511" s="43">
        <v>0</v>
      </c>
    </row>
    <row r="1512" spans="4:34">
      <c r="D1512" s="62">
        <v>2029</v>
      </c>
      <c r="E1512" s="62">
        <v>4</v>
      </c>
      <c r="F1512" s="62">
        <v>2029</v>
      </c>
      <c r="G1512" s="62">
        <v>2029</v>
      </c>
      <c r="H1512" s="131">
        <v>0</v>
      </c>
      <c r="I1512" s="131">
        <v>0</v>
      </c>
      <c r="J1512" s="131">
        <v>0</v>
      </c>
      <c r="K1512" s="131">
        <v>0</v>
      </c>
      <c r="L1512" s="131">
        <v>0</v>
      </c>
      <c r="M1512" s="131">
        <v>0</v>
      </c>
      <c r="N1512" s="131">
        <v>0</v>
      </c>
      <c r="O1512" s="131">
        <v>0</v>
      </c>
      <c r="P1512" s="131">
        <v>0</v>
      </c>
      <c r="Q1512" s="131">
        <v>0</v>
      </c>
      <c r="R1512" s="131">
        <v>0</v>
      </c>
      <c r="S1512" s="131">
        <v>0</v>
      </c>
      <c r="T1512" s="131">
        <v>0</v>
      </c>
      <c r="U1512" s="131">
        <v>0</v>
      </c>
      <c r="V1512" s="131">
        <v>0</v>
      </c>
      <c r="W1512" s="131">
        <v>0</v>
      </c>
      <c r="X1512" s="131">
        <v>0</v>
      </c>
      <c r="Y1512" s="131">
        <v>0</v>
      </c>
      <c r="Z1512" s="131">
        <v>0</v>
      </c>
      <c r="AA1512" s="131">
        <v>0</v>
      </c>
      <c r="AB1512" s="131">
        <v>0</v>
      </c>
      <c r="AC1512" s="131">
        <v>0</v>
      </c>
      <c r="AD1512" s="131">
        <v>0</v>
      </c>
      <c r="AE1512" s="131">
        <v>0</v>
      </c>
      <c r="AF1512" s="131">
        <v>0</v>
      </c>
      <c r="AG1512" s="131">
        <v>0</v>
      </c>
      <c r="AH1512" s="43">
        <v>0</v>
      </c>
    </row>
    <row r="1513" spans="4:34">
      <c r="D1513" s="62">
        <v>2029</v>
      </c>
      <c r="E1513" s="62">
        <v>5</v>
      </c>
      <c r="F1513" s="62">
        <v>2029</v>
      </c>
      <c r="G1513" s="62">
        <v>2030</v>
      </c>
      <c r="H1513" s="131">
        <v>0</v>
      </c>
      <c r="I1513" s="131">
        <v>0</v>
      </c>
      <c r="J1513" s="131">
        <v>0</v>
      </c>
      <c r="K1513" s="131">
        <v>0</v>
      </c>
      <c r="L1513" s="131">
        <v>0</v>
      </c>
      <c r="M1513" s="131">
        <v>0</v>
      </c>
      <c r="N1513" s="131">
        <v>0</v>
      </c>
      <c r="O1513" s="131">
        <v>0</v>
      </c>
      <c r="P1513" s="131">
        <v>0</v>
      </c>
      <c r="Q1513" s="131">
        <v>0</v>
      </c>
      <c r="R1513" s="131">
        <v>0</v>
      </c>
      <c r="S1513" s="131">
        <v>0</v>
      </c>
      <c r="T1513" s="131">
        <v>0</v>
      </c>
      <c r="U1513" s="131">
        <v>0</v>
      </c>
      <c r="V1513" s="131">
        <v>0</v>
      </c>
      <c r="W1513" s="131">
        <v>0</v>
      </c>
      <c r="X1513" s="131">
        <v>0</v>
      </c>
      <c r="Y1513" s="131">
        <v>0</v>
      </c>
      <c r="Z1513" s="131">
        <v>0</v>
      </c>
      <c r="AA1513" s="131">
        <v>0</v>
      </c>
      <c r="AB1513" s="131">
        <v>0</v>
      </c>
      <c r="AC1513" s="131">
        <v>0</v>
      </c>
      <c r="AD1513" s="131">
        <v>0</v>
      </c>
      <c r="AE1513" s="131">
        <v>0</v>
      </c>
      <c r="AF1513" s="131">
        <v>0</v>
      </c>
      <c r="AG1513" s="131">
        <v>0</v>
      </c>
      <c r="AH1513" s="43">
        <v>0</v>
      </c>
    </row>
    <row r="1514" spans="4:34">
      <c r="D1514" s="62">
        <v>2029</v>
      </c>
      <c r="E1514" s="62">
        <v>6</v>
      </c>
      <c r="F1514" s="62">
        <v>2029</v>
      </c>
      <c r="G1514" s="62">
        <v>2030</v>
      </c>
      <c r="H1514" s="131">
        <v>0</v>
      </c>
      <c r="I1514" s="131">
        <v>0</v>
      </c>
      <c r="J1514" s="131">
        <v>0</v>
      </c>
      <c r="K1514" s="131">
        <v>0</v>
      </c>
      <c r="L1514" s="131">
        <v>0</v>
      </c>
      <c r="M1514" s="131">
        <v>0</v>
      </c>
      <c r="N1514" s="131">
        <v>0</v>
      </c>
      <c r="O1514" s="131">
        <v>0</v>
      </c>
      <c r="P1514" s="131">
        <v>0</v>
      </c>
      <c r="Q1514" s="131">
        <v>0</v>
      </c>
      <c r="R1514" s="131">
        <v>0</v>
      </c>
      <c r="S1514" s="131">
        <v>0</v>
      </c>
      <c r="T1514" s="131">
        <v>0</v>
      </c>
      <c r="U1514" s="131">
        <v>0</v>
      </c>
      <c r="V1514" s="131">
        <v>0</v>
      </c>
      <c r="W1514" s="131">
        <v>0</v>
      </c>
      <c r="X1514" s="131">
        <v>0</v>
      </c>
      <c r="Y1514" s="131">
        <v>0</v>
      </c>
      <c r="Z1514" s="131">
        <v>0</v>
      </c>
      <c r="AA1514" s="131">
        <v>0</v>
      </c>
      <c r="AB1514" s="131">
        <v>0</v>
      </c>
      <c r="AC1514" s="131">
        <v>0</v>
      </c>
      <c r="AD1514" s="131">
        <v>0</v>
      </c>
      <c r="AE1514" s="131">
        <v>0</v>
      </c>
      <c r="AF1514" s="131">
        <v>0</v>
      </c>
      <c r="AG1514" s="131">
        <v>0</v>
      </c>
      <c r="AH1514" s="43">
        <v>0</v>
      </c>
    </row>
    <row r="1515" spans="4:34">
      <c r="D1515" s="62">
        <v>2029</v>
      </c>
      <c r="E1515" s="62">
        <v>7</v>
      </c>
      <c r="F1515" s="62">
        <v>2030</v>
      </c>
      <c r="G1515" s="62">
        <v>2030</v>
      </c>
      <c r="H1515" s="131">
        <v>0</v>
      </c>
      <c r="I1515" s="131">
        <v>0</v>
      </c>
      <c r="J1515" s="131">
        <v>0</v>
      </c>
      <c r="K1515" s="131">
        <v>0</v>
      </c>
      <c r="L1515" s="131">
        <v>0</v>
      </c>
      <c r="M1515" s="131">
        <v>0</v>
      </c>
      <c r="N1515" s="131">
        <v>0</v>
      </c>
      <c r="O1515" s="131">
        <v>0</v>
      </c>
      <c r="P1515" s="131">
        <v>0</v>
      </c>
      <c r="Q1515" s="131">
        <v>0</v>
      </c>
      <c r="R1515" s="131">
        <v>0</v>
      </c>
      <c r="S1515" s="131">
        <v>0</v>
      </c>
      <c r="T1515" s="131">
        <v>0</v>
      </c>
      <c r="U1515" s="131">
        <v>0</v>
      </c>
      <c r="V1515" s="131">
        <v>0</v>
      </c>
      <c r="W1515" s="131">
        <v>0</v>
      </c>
      <c r="X1515" s="131">
        <v>0</v>
      </c>
      <c r="Y1515" s="131">
        <v>0</v>
      </c>
      <c r="Z1515" s="131">
        <v>0</v>
      </c>
      <c r="AA1515" s="131">
        <v>0</v>
      </c>
      <c r="AB1515" s="131">
        <v>0</v>
      </c>
      <c r="AC1515" s="131">
        <v>0</v>
      </c>
      <c r="AD1515" s="131">
        <v>0</v>
      </c>
      <c r="AE1515" s="131">
        <v>0</v>
      </c>
      <c r="AF1515" s="131">
        <v>0</v>
      </c>
      <c r="AG1515" s="131">
        <v>0</v>
      </c>
      <c r="AH1515" s="43">
        <v>0</v>
      </c>
    </row>
    <row r="1516" spans="4:34">
      <c r="D1516" s="62">
        <v>2029</v>
      </c>
      <c r="E1516" s="62">
        <v>8</v>
      </c>
      <c r="F1516" s="62">
        <v>2030</v>
      </c>
      <c r="G1516" s="62">
        <v>2030</v>
      </c>
      <c r="H1516" s="131">
        <v>0</v>
      </c>
      <c r="I1516" s="131">
        <v>0</v>
      </c>
      <c r="J1516" s="131">
        <v>0</v>
      </c>
      <c r="K1516" s="131">
        <v>0</v>
      </c>
      <c r="L1516" s="131">
        <v>0</v>
      </c>
      <c r="M1516" s="131">
        <v>0</v>
      </c>
      <c r="N1516" s="131">
        <v>0</v>
      </c>
      <c r="O1516" s="131">
        <v>0</v>
      </c>
      <c r="P1516" s="131">
        <v>0</v>
      </c>
      <c r="Q1516" s="131">
        <v>0</v>
      </c>
      <c r="R1516" s="131">
        <v>0</v>
      </c>
      <c r="S1516" s="131">
        <v>0</v>
      </c>
      <c r="T1516" s="131">
        <v>0</v>
      </c>
      <c r="U1516" s="131">
        <v>0</v>
      </c>
      <c r="V1516" s="131">
        <v>0</v>
      </c>
      <c r="W1516" s="131">
        <v>0</v>
      </c>
      <c r="X1516" s="131">
        <v>0</v>
      </c>
      <c r="Y1516" s="131">
        <v>0</v>
      </c>
      <c r="Z1516" s="131">
        <v>0</v>
      </c>
      <c r="AA1516" s="131">
        <v>0</v>
      </c>
      <c r="AB1516" s="131">
        <v>0</v>
      </c>
      <c r="AC1516" s="131">
        <v>0</v>
      </c>
      <c r="AD1516" s="131">
        <v>0</v>
      </c>
      <c r="AE1516" s="131">
        <v>0</v>
      </c>
      <c r="AF1516" s="131">
        <v>0</v>
      </c>
      <c r="AG1516" s="131">
        <v>0</v>
      </c>
      <c r="AH1516" s="43">
        <v>0</v>
      </c>
    </row>
    <row r="1517" spans="4:34">
      <c r="D1517" s="62">
        <v>2029</v>
      </c>
      <c r="E1517" s="62">
        <v>9</v>
      </c>
      <c r="F1517" s="62">
        <v>2030</v>
      </c>
      <c r="G1517" s="62">
        <v>2030</v>
      </c>
      <c r="H1517" s="131">
        <v>0</v>
      </c>
      <c r="I1517" s="131">
        <v>0</v>
      </c>
      <c r="J1517" s="131">
        <v>0</v>
      </c>
      <c r="K1517" s="131">
        <v>0</v>
      </c>
      <c r="L1517" s="131">
        <v>0</v>
      </c>
      <c r="M1517" s="131">
        <v>0</v>
      </c>
      <c r="N1517" s="131">
        <v>0</v>
      </c>
      <c r="O1517" s="131">
        <v>0</v>
      </c>
      <c r="P1517" s="131">
        <v>0</v>
      </c>
      <c r="Q1517" s="131">
        <v>0</v>
      </c>
      <c r="R1517" s="131">
        <v>0</v>
      </c>
      <c r="S1517" s="131">
        <v>0</v>
      </c>
      <c r="T1517" s="131">
        <v>0</v>
      </c>
      <c r="U1517" s="131">
        <v>0</v>
      </c>
      <c r="V1517" s="131">
        <v>0</v>
      </c>
      <c r="W1517" s="131">
        <v>0</v>
      </c>
      <c r="X1517" s="131">
        <v>0</v>
      </c>
      <c r="Y1517" s="131">
        <v>0</v>
      </c>
      <c r="Z1517" s="131">
        <v>0</v>
      </c>
      <c r="AA1517" s="131">
        <v>0</v>
      </c>
      <c r="AB1517" s="131">
        <v>0</v>
      </c>
      <c r="AC1517" s="131">
        <v>0</v>
      </c>
      <c r="AD1517" s="131">
        <v>0</v>
      </c>
      <c r="AE1517" s="131">
        <v>0</v>
      </c>
      <c r="AF1517" s="131">
        <v>0</v>
      </c>
      <c r="AG1517" s="131">
        <v>0</v>
      </c>
      <c r="AH1517" s="43">
        <v>0</v>
      </c>
    </row>
    <row r="1518" spans="4:34">
      <c r="D1518" s="62">
        <v>2029</v>
      </c>
      <c r="E1518" s="62">
        <v>10</v>
      </c>
      <c r="F1518" s="62">
        <v>2030</v>
      </c>
      <c r="G1518" s="62">
        <v>2030</v>
      </c>
      <c r="H1518" s="131">
        <v>0</v>
      </c>
      <c r="I1518" s="131">
        <v>0</v>
      </c>
      <c r="J1518" s="131">
        <v>0</v>
      </c>
      <c r="K1518" s="131">
        <v>0</v>
      </c>
      <c r="L1518" s="131">
        <v>0</v>
      </c>
      <c r="M1518" s="131">
        <v>0</v>
      </c>
      <c r="N1518" s="131">
        <v>0</v>
      </c>
      <c r="O1518" s="131">
        <v>0</v>
      </c>
      <c r="P1518" s="131">
        <v>0</v>
      </c>
      <c r="Q1518" s="131">
        <v>0</v>
      </c>
      <c r="R1518" s="131">
        <v>0</v>
      </c>
      <c r="S1518" s="131">
        <v>0</v>
      </c>
      <c r="T1518" s="131">
        <v>0</v>
      </c>
      <c r="U1518" s="131">
        <v>0</v>
      </c>
      <c r="V1518" s="131">
        <v>0</v>
      </c>
      <c r="W1518" s="131">
        <v>0</v>
      </c>
      <c r="X1518" s="131">
        <v>0</v>
      </c>
      <c r="Y1518" s="131">
        <v>0</v>
      </c>
      <c r="Z1518" s="131">
        <v>0</v>
      </c>
      <c r="AA1518" s="131">
        <v>0</v>
      </c>
      <c r="AB1518" s="131">
        <v>0</v>
      </c>
      <c r="AC1518" s="131">
        <v>0</v>
      </c>
      <c r="AD1518" s="131">
        <v>0</v>
      </c>
      <c r="AE1518" s="131">
        <v>0</v>
      </c>
      <c r="AF1518" s="131">
        <v>0</v>
      </c>
      <c r="AG1518" s="131">
        <v>0</v>
      </c>
      <c r="AH1518" s="43">
        <v>0</v>
      </c>
    </row>
    <row r="1519" spans="4:34">
      <c r="D1519" s="62">
        <v>2029</v>
      </c>
      <c r="E1519" s="62">
        <v>11</v>
      </c>
      <c r="F1519" s="62">
        <v>2030</v>
      </c>
      <c r="G1519" s="62">
        <v>2030</v>
      </c>
      <c r="H1519" s="131">
        <v>0</v>
      </c>
      <c r="I1519" s="131">
        <v>0</v>
      </c>
      <c r="J1519" s="131">
        <v>0</v>
      </c>
      <c r="K1519" s="131">
        <v>0</v>
      </c>
      <c r="L1519" s="131">
        <v>0</v>
      </c>
      <c r="M1519" s="131">
        <v>0</v>
      </c>
      <c r="N1519" s="131">
        <v>0</v>
      </c>
      <c r="O1519" s="131">
        <v>0</v>
      </c>
      <c r="P1519" s="131">
        <v>0</v>
      </c>
      <c r="Q1519" s="131">
        <v>0</v>
      </c>
      <c r="R1519" s="131">
        <v>0</v>
      </c>
      <c r="S1519" s="131">
        <v>0</v>
      </c>
      <c r="T1519" s="131">
        <v>0</v>
      </c>
      <c r="U1519" s="131">
        <v>0</v>
      </c>
      <c r="V1519" s="131">
        <v>0</v>
      </c>
      <c r="W1519" s="131">
        <v>0</v>
      </c>
      <c r="X1519" s="131">
        <v>0</v>
      </c>
      <c r="Y1519" s="131">
        <v>0</v>
      </c>
      <c r="Z1519" s="131">
        <v>0</v>
      </c>
      <c r="AA1519" s="131">
        <v>0</v>
      </c>
      <c r="AB1519" s="131">
        <v>0</v>
      </c>
      <c r="AC1519" s="131">
        <v>0</v>
      </c>
      <c r="AD1519" s="131">
        <v>0</v>
      </c>
      <c r="AE1519" s="131">
        <v>0</v>
      </c>
      <c r="AF1519" s="131">
        <v>0</v>
      </c>
      <c r="AG1519" s="131">
        <v>0</v>
      </c>
      <c r="AH1519" s="43">
        <v>0</v>
      </c>
    </row>
    <row r="1520" spans="4:34">
      <c r="D1520" s="62">
        <v>2029</v>
      </c>
      <c r="E1520" s="62">
        <v>12</v>
      </c>
      <c r="F1520" s="62">
        <v>2030</v>
      </c>
      <c r="G1520" s="62">
        <v>2030</v>
      </c>
      <c r="H1520" s="131">
        <v>0</v>
      </c>
      <c r="I1520" s="131">
        <v>0</v>
      </c>
      <c r="J1520" s="131">
        <v>0</v>
      </c>
      <c r="K1520" s="131">
        <v>0</v>
      </c>
      <c r="L1520" s="131">
        <v>0</v>
      </c>
      <c r="M1520" s="131">
        <v>0</v>
      </c>
      <c r="N1520" s="131">
        <v>0</v>
      </c>
      <c r="O1520" s="131">
        <v>0</v>
      </c>
      <c r="P1520" s="131">
        <v>0</v>
      </c>
      <c r="Q1520" s="131">
        <v>0</v>
      </c>
      <c r="R1520" s="131">
        <v>0</v>
      </c>
      <c r="S1520" s="131">
        <v>0</v>
      </c>
      <c r="T1520" s="131">
        <v>0</v>
      </c>
      <c r="U1520" s="131">
        <v>0</v>
      </c>
      <c r="V1520" s="131">
        <v>0</v>
      </c>
      <c r="W1520" s="131">
        <v>0</v>
      </c>
      <c r="X1520" s="131">
        <v>0</v>
      </c>
      <c r="Y1520" s="131">
        <v>0</v>
      </c>
      <c r="Z1520" s="131">
        <v>0</v>
      </c>
      <c r="AA1520" s="131">
        <v>0</v>
      </c>
      <c r="AB1520" s="131">
        <v>0</v>
      </c>
      <c r="AC1520" s="131">
        <v>0</v>
      </c>
      <c r="AD1520" s="131">
        <v>0</v>
      </c>
      <c r="AE1520" s="131">
        <v>0</v>
      </c>
      <c r="AF1520" s="131">
        <v>0</v>
      </c>
      <c r="AG1520" s="131">
        <v>0</v>
      </c>
      <c r="AH1520" s="43">
        <v>0</v>
      </c>
    </row>
    <row r="1521" spans="4:34">
      <c r="D1521" s="62">
        <v>2030</v>
      </c>
      <c r="E1521" s="62">
        <v>1</v>
      </c>
      <c r="F1521" s="62">
        <v>2030</v>
      </c>
      <c r="G1521" s="62">
        <v>2030</v>
      </c>
      <c r="H1521" s="131">
        <v>0</v>
      </c>
      <c r="I1521" s="131">
        <v>0</v>
      </c>
      <c r="J1521" s="131">
        <v>0</v>
      </c>
      <c r="K1521" s="131">
        <v>0</v>
      </c>
      <c r="L1521" s="131">
        <v>0</v>
      </c>
      <c r="M1521" s="131">
        <v>0</v>
      </c>
      <c r="N1521" s="131">
        <v>0</v>
      </c>
      <c r="O1521" s="131">
        <v>0</v>
      </c>
      <c r="P1521" s="131">
        <v>0</v>
      </c>
      <c r="Q1521" s="131">
        <v>0</v>
      </c>
      <c r="R1521" s="131">
        <v>0</v>
      </c>
      <c r="S1521" s="131">
        <v>0</v>
      </c>
      <c r="T1521" s="131">
        <v>0</v>
      </c>
      <c r="U1521" s="131">
        <v>0</v>
      </c>
      <c r="V1521" s="131">
        <v>0</v>
      </c>
      <c r="W1521" s="131">
        <v>0</v>
      </c>
      <c r="X1521" s="131">
        <v>0</v>
      </c>
      <c r="Y1521" s="131">
        <v>0</v>
      </c>
      <c r="Z1521" s="131">
        <v>0</v>
      </c>
      <c r="AA1521" s="131">
        <v>0</v>
      </c>
      <c r="AB1521" s="131">
        <v>0</v>
      </c>
      <c r="AC1521" s="131">
        <v>0</v>
      </c>
      <c r="AD1521" s="131">
        <v>0</v>
      </c>
      <c r="AE1521" s="131">
        <v>0</v>
      </c>
      <c r="AF1521" s="131">
        <v>0</v>
      </c>
      <c r="AG1521" s="131">
        <v>0</v>
      </c>
      <c r="AH1521" s="43">
        <v>0</v>
      </c>
    </row>
    <row r="1522" spans="4:34">
      <c r="D1522" s="62">
        <v>2030</v>
      </c>
      <c r="E1522" s="62">
        <v>2</v>
      </c>
      <c r="F1522" s="62">
        <v>2030</v>
      </c>
      <c r="G1522" s="62">
        <v>2030</v>
      </c>
      <c r="H1522" s="131">
        <v>0</v>
      </c>
      <c r="I1522" s="131">
        <v>0</v>
      </c>
      <c r="J1522" s="131">
        <v>0</v>
      </c>
      <c r="K1522" s="131">
        <v>0</v>
      </c>
      <c r="L1522" s="131">
        <v>0</v>
      </c>
      <c r="M1522" s="131">
        <v>0</v>
      </c>
      <c r="N1522" s="131">
        <v>0</v>
      </c>
      <c r="O1522" s="131">
        <v>0</v>
      </c>
      <c r="P1522" s="131">
        <v>0</v>
      </c>
      <c r="Q1522" s="131">
        <v>0</v>
      </c>
      <c r="R1522" s="131">
        <v>0</v>
      </c>
      <c r="S1522" s="131">
        <v>0</v>
      </c>
      <c r="T1522" s="131">
        <v>0</v>
      </c>
      <c r="U1522" s="131">
        <v>0</v>
      </c>
      <c r="V1522" s="131">
        <v>0</v>
      </c>
      <c r="W1522" s="131">
        <v>0</v>
      </c>
      <c r="X1522" s="131">
        <v>0</v>
      </c>
      <c r="Y1522" s="131">
        <v>0</v>
      </c>
      <c r="Z1522" s="131">
        <v>0</v>
      </c>
      <c r="AA1522" s="131">
        <v>0</v>
      </c>
      <c r="AB1522" s="131">
        <v>0</v>
      </c>
      <c r="AC1522" s="131">
        <v>0</v>
      </c>
      <c r="AD1522" s="131">
        <v>0</v>
      </c>
      <c r="AE1522" s="131">
        <v>0</v>
      </c>
      <c r="AF1522" s="131">
        <v>0</v>
      </c>
      <c r="AG1522" s="131">
        <v>0</v>
      </c>
      <c r="AH1522" s="43">
        <v>0</v>
      </c>
    </row>
    <row r="1523" spans="4:34">
      <c r="D1523" s="62">
        <v>2030</v>
      </c>
      <c r="E1523" s="62">
        <v>3</v>
      </c>
      <c r="F1523" s="62">
        <v>2030</v>
      </c>
      <c r="G1523" s="62">
        <v>2030</v>
      </c>
      <c r="H1523" s="131">
        <v>0</v>
      </c>
      <c r="I1523" s="131">
        <v>0</v>
      </c>
      <c r="J1523" s="131">
        <v>0</v>
      </c>
      <c r="K1523" s="131">
        <v>0</v>
      </c>
      <c r="L1523" s="131">
        <v>0</v>
      </c>
      <c r="M1523" s="131">
        <v>0</v>
      </c>
      <c r="N1523" s="131">
        <v>0</v>
      </c>
      <c r="O1523" s="131">
        <v>0</v>
      </c>
      <c r="P1523" s="131">
        <v>0</v>
      </c>
      <c r="Q1523" s="131">
        <v>0</v>
      </c>
      <c r="R1523" s="131">
        <v>0</v>
      </c>
      <c r="S1523" s="131">
        <v>0</v>
      </c>
      <c r="T1523" s="131">
        <v>0</v>
      </c>
      <c r="U1523" s="131">
        <v>0</v>
      </c>
      <c r="V1523" s="131">
        <v>0</v>
      </c>
      <c r="W1523" s="131">
        <v>0</v>
      </c>
      <c r="X1523" s="131">
        <v>0</v>
      </c>
      <c r="Y1523" s="131">
        <v>0</v>
      </c>
      <c r="Z1523" s="131">
        <v>0</v>
      </c>
      <c r="AA1523" s="131">
        <v>0</v>
      </c>
      <c r="AB1523" s="131">
        <v>0</v>
      </c>
      <c r="AC1523" s="131">
        <v>0</v>
      </c>
      <c r="AD1523" s="131">
        <v>0</v>
      </c>
      <c r="AE1523" s="131">
        <v>0</v>
      </c>
      <c r="AF1523" s="131">
        <v>0</v>
      </c>
      <c r="AG1523" s="131">
        <v>0</v>
      </c>
      <c r="AH1523" s="43">
        <v>0</v>
      </c>
    </row>
    <row r="1524" spans="4:34">
      <c r="D1524" s="62">
        <v>2030</v>
      </c>
      <c r="E1524" s="62">
        <v>4</v>
      </c>
      <c r="F1524" s="62">
        <v>2030</v>
      </c>
      <c r="G1524" s="62">
        <v>2030</v>
      </c>
      <c r="H1524" s="131">
        <v>0</v>
      </c>
      <c r="I1524" s="131">
        <v>0</v>
      </c>
      <c r="J1524" s="131">
        <v>0</v>
      </c>
      <c r="K1524" s="131">
        <v>0</v>
      </c>
      <c r="L1524" s="131">
        <v>0</v>
      </c>
      <c r="M1524" s="131">
        <v>0</v>
      </c>
      <c r="N1524" s="131">
        <v>0</v>
      </c>
      <c r="O1524" s="131">
        <v>0</v>
      </c>
      <c r="P1524" s="131">
        <v>0</v>
      </c>
      <c r="Q1524" s="131">
        <v>0</v>
      </c>
      <c r="R1524" s="131">
        <v>0</v>
      </c>
      <c r="S1524" s="131">
        <v>0</v>
      </c>
      <c r="T1524" s="131">
        <v>0</v>
      </c>
      <c r="U1524" s="131">
        <v>0</v>
      </c>
      <c r="V1524" s="131">
        <v>0</v>
      </c>
      <c r="W1524" s="131">
        <v>0</v>
      </c>
      <c r="X1524" s="131">
        <v>0</v>
      </c>
      <c r="Y1524" s="131">
        <v>0</v>
      </c>
      <c r="Z1524" s="131">
        <v>0</v>
      </c>
      <c r="AA1524" s="131">
        <v>0</v>
      </c>
      <c r="AB1524" s="131">
        <v>0</v>
      </c>
      <c r="AC1524" s="131">
        <v>0</v>
      </c>
      <c r="AD1524" s="131">
        <v>0</v>
      </c>
      <c r="AE1524" s="131">
        <v>0</v>
      </c>
      <c r="AF1524" s="131">
        <v>0</v>
      </c>
      <c r="AG1524" s="131">
        <v>0</v>
      </c>
      <c r="AH1524" s="43">
        <v>0</v>
      </c>
    </row>
    <row r="1525" spans="4:34">
      <c r="D1525" s="62">
        <v>2030</v>
      </c>
      <c r="E1525" s="62">
        <v>5</v>
      </c>
      <c r="F1525" s="62">
        <v>2030</v>
      </c>
      <c r="G1525" s="62">
        <v>2031</v>
      </c>
      <c r="H1525" s="131">
        <v>0</v>
      </c>
      <c r="I1525" s="131">
        <v>0</v>
      </c>
      <c r="J1525" s="131">
        <v>0</v>
      </c>
      <c r="K1525" s="131">
        <v>0</v>
      </c>
      <c r="L1525" s="131">
        <v>0</v>
      </c>
      <c r="M1525" s="131">
        <v>0</v>
      </c>
      <c r="N1525" s="131">
        <v>0</v>
      </c>
      <c r="O1525" s="131">
        <v>0</v>
      </c>
      <c r="P1525" s="131">
        <v>0</v>
      </c>
      <c r="Q1525" s="131">
        <v>0</v>
      </c>
      <c r="R1525" s="131">
        <v>0</v>
      </c>
      <c r="S1525" s="131">
        <v>0</v>
      </c>
      <c r="T1525" s="131">
        <v>0</v>
      </c>
      <c r="U1525" s="131">
        <v>0</v>
      </c>
      <c r="V1525" s="131">
        <v>0</v>
      </c>
      <c r="W1525" s="131">
        <v>0</v>
      </c>
      <c r="X1525" s="131">
        <v>0</v>
      </c>
      <c r="Y1525" s="131">
        <v>0</v>
      </c>
      <c r="Z1525" s="131">
        <v>0</v>
      </c>
      <c r="AA1525" s="131">
        <v>0</v>
      </c>
      <c r="AB1525" s="131">
        <v>0</v>
      </c>
      <c r="AC1525" s="131">
        <v>0</v>
      </c>
      <c r="AD1525" s="131">
        <v>0</v>
      </c>
      <c r="AE1525" s="131">
        <v>0</v>
      </c>
      <c r="AF1525" s="131">
        <v>0</v>
      </c>
      <c r="AG1525" s="131">
        <v>0</v>
      </c>
      <c r="AH1525" s="43">
        <v>0</v>
      </c>
    </row>
    <row r="1526" spans="4:34">
      <c r="D1526" s="62">
        <v>2030</v>
      </c>
      <c r="E1526" s="62">
        <v>6</v>
      </c>
      <c r="F1526" s="62">
        <v>2030</v>
      </c>
      <c r="G1526" s="62">
        <v>2031</v>
      </c>
      <c r="H1526" s="131">
        <v>0</v>
      </c>
      <c r="I1526" s="131">
        <v>0</v>
      </c>
      <c r="J1526" s="131">
        <v>0</v>
      </c>
      <c r="K1526" s="131">
        <v>0</v>
      </c>
      <c r="L1526" s="131">
        <v>0</v>
      </c>
      <c r="M1526" s="131">
        <v>0</v>
      </c>
      <c r="N1526" s="131">
        <v>0</v>
      </c>
      <c r="O1526" s="131">
        <v>0</v>
      </c>
      <c r="P1526" s="131">
        <v>0</v>
      </c>
      <c r="Q1526" s="131">
        <v>0</v>
      </c>
      <c r="R1526" s="131">
        <v>0</v>
      </c>
      <c r="S1526" s="131">
        <v>0</v>
      </c>
      <c r="T1526" s="131">
        <v>0</v>
      </c>
      <c r="U1526" s="131">
        <v>0</v>
      </c>
      <c r="V1526" s="131">
        <v>0</v>
      </c>
      <c r="W1526" s="131">
        <v>0</v>
      </c>
      <c r="X1526" s="131">
        <v>0</v>
      </c>
      <c r="Y1526" s="131">
        <v>0</v>
      </c>
      <c r="Z1526" s="131">
        <v>0</v>
      </c>
      <c r="AA1526" s="131">
        <v>0</v>
      </c>
      <c r="AB1526" s="131">
        <v>0</v>
      </c>
      <c r="AC1526" s="131">
        <v>0</v>
      </c>
      <c r="AD1526" s="131">
        <v>0</v>
      </c>
      <c r="AE1526" s="131">
        <v>0</v>
      </c>
      <c r="AF1526" s="131">
        <v>0</v>
      </c>
      <c r="AG1526" s="131">
        <v>0</v>
      </c>
      <c r="AH1526" s="43">
        <v>0</v>
      </c>
    </row>
    <row r="1527" spans="4:34">
      <c r="D1527" s="62">
        <v>2030</v>
      </c>
      <c r="E1527" s="62">
        <v>7</v>
      </c>
      <c r="F1527" s="62">
        <v>2031</v>
      </c>
      <c r="G1527" s="62">
        <v>2031</v>
      </c>
      <c r="H1527" s="131">
        <v>0</v>
      </c>
      <c r="I1527" s="131">
        <v>0</v>
      </c>
      <c r="J1527" s="131">
        <v>0</v>
      </c>
      <c r="K1527" s="131">
        <v>0</v>
      </c>
      <c r="L1527" s="131">
        <v>0</v>
      </c>
      <c r="M1527" s="131">
        <v>0</v>
      </c>
      <c r="N1527" s="131">
        <v>0</v>
      </c>
      <c r="O1527" s="131">
        <v>0</v>
      </c>
      <c r="P1527" s="131">
        <v>0</v>
      </c>
      <c r="Q1527" s="131">
        <v>0</v>
      </c>
      <c r="R1527" s="131">
        <v>0</v>
      </c>
      <c r="S1527" s="131">
        <v>0</v>
      </c>
      <c r="T1527" s="131">
        <v>0</v>
      </c>
      <c r="U1527" s="131">
        <v>0</v>
      </c>
      <c r="V1527" s="131">
        <v>0</v>
      </c>
      <c r="W1527" s="131">
        <v>0</v>
      </c>
      <c r="X1527" s="131">
        <v>0</v>
      </c>
      <c r="Y1527" s="131">
        <v>0</v>
      </c>
      <c r="Z1527" s="131">
        <v>0</v>
      </c>
      <c r="AA1527" s="131">
        <v>0</v>
      </c>
      <c r="AB1527" s="131">
        <v>0</v>
      </c>
      <c r="AC1527" s="131">
        <v>0</v>
      </c>
      <c r="AD1527" s="131">
        <v>0</v>
      </c>
      <c r="AE1527" s="131">
        <v>0</v>
      </c>
      <c r="AF1527" s="131">
        <v>0</v>
      </c>
      <c r="AG1527" s="131">
        <v>0</v>
      </c>
      <c r="AH1527" s="43">
        <v>0</v>
      </c>
    </row>
    <row r="1528" spans="4:34">
      <c r="D1528" s="62">
        <v>2030</v>
      </c>
      <c r="E1528" s="62">
        <v>8</v>
      </c>
      <c r="F1528" s="62">
        <v>2031</v>
      </c>
      <c r="G1528" s="62">
        <v>2031</v>
      </c>
      <c r="H1528" s="131">
        <v>0</v>
      </c>
      <c r="I1528" s="131">
        <v>0</v>
      </c>
      <c r="J1528" s="131">
        <v>0</v>
      </c>
      <c r="K1528" s="131">
        <v>0</v>
      </c>
      <c r="L1528" s="131">
        <v>0</v>
      </c>
      <c r="M1528" s="131">
        <v>0</v>
      </c>
      <c r="N1528" s="131">
        <v>0</v>
      </c>
      <c r="O1528" s="131">
        <v>0</v>
      </c>
      <c r="P1528" s="131">
        <v>0</v>
      </c>
      <c r="Q1528" s="131">
        <v>0</v>
      </c>
      <c r="R1528" s="131">
        <v>0</v>
      </c>
      <c r="S1528" s="131">
        <v>0</v>
      </c>
      <c r="T1528" s="131">
        <v>0</v>
      </c>
      <c r="U1528" s="131">
        <v>0</v>
      </c>
      <c r="V1528" s="131">
        <v>0</v>
      </c>
      <c r="W1528" s="131">
        <v>0</v>
      </c>
      <c r="X1528" s="131">
        <v>0</v>
      </c>
      <c r="Y1528" s="131">
        <v>0</v>
      </c>
      <c r="Z1528" s="131">
        <v>0</v>
      </c>
      <c r="AA1528" s="131">
        <v>0</v>
      </c>
      <c r="AB1528" s="131">
        <v>0</v>
      </c>
      <c r="AC1528" s="131">
        <v>0</v>
      </c>
      <c r="AD1528" s="131">
        <v>0</v>
      </c>
      <c r="AE1528" s="131">
        <v>0</v>
      </c>
      <c r="AF1528" s="131">
        <v>0</v>
      </c>
      <c r="AG1528" s="131">
        <v>0</v>
      </c>
      <c r="AH1528" s="43">
        <v>0</v>
      </c>
    </row>
    <row r="1529" spans="4:34">
      <c r="D1529" s="62">
        <v>2030</v>
      </c>
      <c r="E1529" s="62">
        <v>9</v>
      </c>
      <c r="F1529" s="62">
        <v>2031</v>
      </c>
      <c r="G1529" s="62">
        <v>2031</v>
      </c>
      <c r="H1529" s="131">
        <v>0</v>
      </c>
      <c r="I1529" s="131">
        <v>0</v>
      </c>
      <c r="J1529" s="131">
        <v>0</v>
      </c>
      <c r="K1529" s="131">
        <v>0</v>
      </c>
      <c r="L1529" s="131">
        <v>0</v>
      </c>
      <c r="M1529" s="131">
        <v>0</v>
      </c>
      <c r="N1529" s="131">
        <v>0</v>
      </c>
      <c r="O1529" s="131">
        <v>0</v>
      </c>
      <c r="P1529" s="131">
        <v>0</v>
      </c>
      <c r="Q1529" s="131">
        <v>0</v>
      </c>
      <c r="R1529" s="131">
        <v>0</v>
      </c>
      <c r="S1529" s="131">
        <v>0</v>
      </c>
      <c r="T1529" s="131">
        <v>0</v>
      </c>
      <c r="U1529" s="131">
        <v>0</v>
      </c>
      <c r="V1529" s="131">
        <v>0</v>
      </c>
      <c r="W1529" s="131">
        <v>0</v>
      </c>
      <c r="X1529" s="131">
        <v>0</v>
      </c>
      <c r="Y1529" s="131">
        <v>0</v>
      </c>
      <c r="Z1529" s="131">
        <v>0</v>
      </c>
      <c r="AA1529" s="131">
        <v>0</v>
      </c>
      <c r="AB1529" s="131">
        <v>0</v>
      </c>
      <c r="AC1529" s="131">
        <v>0</v>
      </c>
      <c r="AD1529" s="131">
        <v>0</v>
      </c>
      <c r="AE1529" s="131">
        <v>0</v>
      </c>
      <c r="AF1529" s="131">
        <v>0</v>
      </c>
      <c r="AG1529" s="131">
        <v>0</v>
      </c>
      <c r="AH1529" s="43">
        <v>0</v>
      </c>
    </row>
    <row r="1530" spans="4:34">
      <c r="D1530" s="62">
        <v>2030</v>
      </c>
      <c r="E1530" s="62">
        <v>10</v>
      </c>
      <c r="F1530" s="62">
        <v>2031</v>
      </c>
      <c r="G1530" s="62">
        <v>2031</v>
      </c>
      <c r="H1530" s="131">
        <v>0</v>
      </c>
      <c r="I1530" s="131">
        <v>0</v>
      </c>
      <c r="J1530" s="131">
        <v>0</v>
      </c>
      <c r="K1530" s="131">
        <v>0</v>
      </c>
      <c r="L1530" s="131">
        <v>0</v>
      </c>
      <c r="M1530" s="131">
        <v>0</v>
      </c>
      <c r="N1530" s="131">
        <v>0</v>
      </c>
      <c r="O1530" s="131">
        <v>0</v>
      </c>
      <c r="P1530" s="131">
        <v>0</v>
      </c>
      <c r="Q1530" s="131">
        <v>0</v>
      </c>
      <c r="R1530" s="131">
        <v>0</v>
      </c>
      <c r="S1530" s="131">
        <v>0</v>
      </c>
      <c r="T1530" s="131">
        <v>0</v>
      </c>
      <c r="U1530" s="131">
        <v>0</v>
      </c>
      <c r="V1530" s="131">
        <v>0</v>
      </c>
      <c r="W1530" s="131">
        <v>0</v>
      </c>
      <c r="X1530" s="131">
        <v>0</v>
      </c>
      <c r="Y1530" s="131">
        <v>0</v>
      </c>
      <c r="Z1530" s="131">
        <v>0</v>
      </c>
      <c r="AA1530" s="131">
        <v>0</v>
      </c>
      <c r="AB1530" s="131">
        <v>0</v>
      </c>
      <c r="AC1530" s="131">
        <v>0</v>
      </c>
      <c r="AD1530" s="131">
        <v>0</v>
      </c>
      <c r="AE1530" s="131">
        <v>0</v>
      </c>
      <c r="AF1530" s="131">
        <v>0</v>
      </c>
      <c r="AG1530" s="131">
        <v>0</v>
      </c>
      <c r="AH1530" s="43">
        <v>0</v>
      </c>
    </row>
    <row r="1531" spans="4:34">
      <c r="D1531" s="62">
        <v>2030</v>
      </c>
      <c r="E1531" s="62">
        <v>11</v>
      </c>
      <c r="F1531" s="62">
        <v>2031</v>
      </c>
      <c r="G1531" s="62">
        <v>2031</v>
      </c>
      <c r="H1531" s="131">
        <v>0</v>
      </c>
      <c r="I1531" s="131">
        <v>0</v>
      </c>
      <c r="J1531" s="131">
        <v>0</v>
      </c>
      <c r="K1531" s="131">
        <v>0</v>
      </c>
      <c r="L1531" s="131">
        <v>0</v>
      </c>
      <c r="M1531" s="131">
        <v>0</v>
      </c>
      <c r="N1531" s="131">
        <v>0</v>
      </c>
      <c r="O1531" s="131">
        <v>0</v>
      </c>
      <c r="P1531" s="131">
        <v>0</v>
      </c>
      <c r="Q1531" s="131">
        <v>0</v>
      </c>
      <c r="R1531" s="131">
        <v>0</v>
      </c>
      <c r="S1531" s="131">
        <v>0</v>
      </c>
      <c r="T1531" s="131">
        <v>0</v>
      </c>
      <c r="U1531" s="131">
        <v>0</v>
      </c>
      <c r="V1531" s="131">
        <v>0</v>
      </c>
      <c r="W1531" s="131">
        <v>0</v>
      </c>
      <c r="X1531" s="131">
        <v>0</v>
      </c>
      <c r="Y1531" s="131">
        <v>0</v>
      </c>
      <c r="Z1531" s="131">
        <v>0</v>
      </c>
      <c r="AA1531" s="131">
        <v>0</v>
      </c>
      <c r="AB1531" s="131">
        <v>0</v>
      </c>
      <c r="AC1531" s="131">
        <v>0</v>
      </c>
      <c r="AD1531" s="131">
        <v>0</v>
      </c>
      <c r="AE1531" s="131">
        <v>0</v>
      </c>
      <c r="AF1531" s="131">
        <v>0</v>
      </c>
      <c r="AG1531" s="131">
        <v>0</v>
      </c>
      <c r="AH1531" s="43">
        <v>0</v>
      </c>
    </row>
    <row r="1532" spans="4:34">
      <c r="D1532" s="62">
        <v>2030</v>
      </c>
      <c r="E1532" s="62">
        <v>12</v>
      </c>
      <c r="F1532" s="62">
        <v>2031</v>
      </c>
      <c r="G1532" s="62">
        <v>2031</v>
      </c>
      <c r="H1532" s="131">
        <v>0</v>
      </c>
      <c r="I1532" s="131">
        <v>0</v>
      </c>
      <c r="J1532" s="131">
        <v>0</v>
      </c>
      <c r="K1532" s="131">
        <v>0</v>
      </c>
      <c r="L1532" s="131">
        <v>0</v>
      </c>
      <c r="M1532" s="131">
        <v>0</v>
      </c>
      <c r="N1532" s="131">
        <v>0</v>
      </c>
      <c r="O1532" s="131">
        <v>0</v>
      </c>
      <c r="P1532" s="131">
        <v>0</v>
      </c>
      <c r="Q1532" s="131">
        <v>0</v>
      </c>
      <c r="R1532" s="131">
        <v>0</v>
      </c>
      <c r="S1532" s="131">
        <v>0</v>
      </c>
      <c r="T1532" s="131">
        <v>0</v>
      </c>
      <c r="U1532" s="131">
        <v>0</v>
      </c>
      <c r="V1532" s="131">
        <v>0</v>
      </c>
      <c r="W1532" s="131">
        <v>0</v>
      </c>
      <c r="X1532" s="131">
        <v>0</v>
      </c>
      <c r="Y1532" s="131">
        <v>0</v>
      </c>
      <c r="Z1532" s="131">
        <v>0</v>
      </c>
      <c r="AA1532" s="131">
        <v>0</v>
      </c>
      <c r="AB1532" s="131">
        <v>0</v>
      </c>
      <c r="AC1532" s="131">
        <v>0</v>
      </c>
      <c r="AD1532" s="131">
        <v>0</v>
      </c>
      <c r="AE1532" s="131">
        <v>0</v>
      </c>
      <c r="AF1532" s="131">
        <v>0</v>
      </c>
      <c r="AG1532" s="131">
        <v>0</v>
      </c>
      <c r="AH1532" s="43">
        <v>0</v>
      </c>
    </row>
    <row r="1536" spans="4:34" ht="15.75">
      <c r="D1536" s="54" t="s">
        <v>82</v>
      </c>
    </row>
    <row r="1537" spans="4:34" ht="15.75">
      <c r="D1537" s="60" t="s">
        <v>45</v>
      </c>
      <c r="E1537" s="60" t="s">
        <v>46</v>
      </c>
      <c r="F1537" s="60" t="s">
        <v>157</v>
      </c>
      <c r="G1537" s="60" t="s">
        <v>47</v>
      </c>
      <c r="H1537" s="61" t="s">
        <v>48</v>
      </c>
      <c r="I1537" s="61" t="s">
        <v>49</v>
      </c>
      <c r="J1537" s="61" t="s">
        <v>50</v>
      </c>
      <c r="K1537" s="61" t="s">
        <v>51</v>
      </c>
      <c r="L1537" s="61" t="s">
        <v>52</v>
      </c>
      <c r="M1537" s="61" t="s">
        <v>53</v>
      </c>
      <c r="N1537" s="61" t="s">
        <v>54</v>
      </c>
      <c r="O1537" s="61" t="s">
        <v>55</v>
      </c>
      <c r="P1537" s="61" t="s">
        <v>56</v>
      </c>
      <c r="Q1537" s="61" t="s">
        <v>57</v>
      </c>
      <c r="R1537" s="61" t="s">
        <v>58</v>
      </c>
      <c r="S1537" s="61" t="s">
        <v>59</v>
      </c>
      <c r="T1537" s="61" t="s">
        <v>60</v>
      </c>
      <c r="U1537" s="61" t="s">
        <v>61</v>
      </c>
      <c r="V1537" s="61" t="s">
        <v>62</v>
      </c>
      <c r="W1537" s="61" t="s">
        <v>63</v>
      </c>
      <c r="X1537" s="61" t="s">
        <v>64</v>
      </c>
      <c r="Y1537" s="61" t="s">
        <v>65</v>
      </c>
      <c r="Z1537" s="61" t="s">
        <v>66</v>
      </c>
      <c r="AA1537" s="61" t="s">
        <v>67</v>
      </c>
      <c r="AB1537" s="61" t="s">
        <v>68</v>
      </c>
      <c r="AC1537" s="61" t="s">
        <v>69</v>
      </c>
      <c r="AD1537" s="61" t="s">
        <v>70</v>
      </c>
      <c r="AE1537" s="61" t="s">
        <v>71</v>
      </c>
      <c r="AF1537" s="61" t="s">
        <v>72</v>
      </c>
      <c r="AG1537" s="61" t="s">
        <v>73</v>
      </c>
      <c r="AH1537" s="61" t="s">
        <v>74</v>
      </c>
    </row>
    <row r="1538" spans="4:34">
      <c r="D1538" s="62">
        <v>1989</v>
      </c>
      <c r="E1538" s="62">
        <v>1</v>
      </c>
      <c r="F1538" s="62">
        <v>1989</v>
      </c>
      <c r="G1538" s="62">
        <v>1989</v>
      </c>
      <c r="H1538" s="131">
        <v>0</v>
      </c>
      <c r="I1538" s="131">
        <v>0</v>
      </c>
      <c r="J1538" s="131">
        <v>0</v>
      </c>
      <c r="K1538" s="131">
        <v>0</v>
      </c>
      <c r="L1538" s="131">
        <v>0</v>
      </c>
      <c r="M1538" s="131">
        <v>0</v>
      </c>
      <c r="N1538" s="131">
        <v>0</v>
      </c>
      <c r="O1538" s="131">
        <v>0</v>
      </c>
      <c r="P1538" s="131">
        <v>0</v>
      </c>
      <c r="Q1538" s="131">
        <v>0</v>
      </c>
      <c r="R1538" s="131">
        <v>0</v>
      </c>
      <c r="S1538" s="131">
        <v>0</v>
      </c>
      <c r="T1538" s="131">
        <v>0</v>
      </c>
      <c r="U1538" s="131">
        <v>0</v>
      </c>
      <c r="V1538" s="131">
        <v>0</v>
      </c>
      <c r="W1538" s="131">
        <v>0</v>
      </c>
      <c r="X1538" s="131">
        <v>0</v>
      </c>
      <c r="Y1538" s="131">
        <v>0</v>
      </c>
      <c r="Z1538" s="131">
        <v>0</v>
      </c>
      <c r="AA1538" s="131">
        <v>0</v>
      </c>
      <c r="AB1538" s="131">
        <v>0</v>
      </c>
      <c r="AC1538" s="131">
        <v>0</v>
      </c>
      <c r="AD1538" s="131">
        <v>0</v>
      </c>
      <c r="AE1538" s="131">
        <v>0</v>
      </c>
      <c r="AF1538" s="131">
        <v>0</v>
      </c>
      <c r="AG1538" s="131">
        <v>0</v>
      </c>
      <c r="AH1538" s="43">
        <v>0</v>
      </c>
    </row>
    <row r="1539" spans="4:34">
      <c r="D1539" s="62">
        <v>1989</v>
      </c>
      <c r="E1539" s="62">
        <v>2</v>
      </c>
      <c r="F1539" s="62">
        <v>1989</v>
      </c>
      <c r="G1539" s="62">
        <v>1989</v>
      </c>
      <c r="H1539" s="131">
        <v>0</v>
      </c>
      <c r="I1539" s="131">
        <v>0</v>
      </c>
      <c r="J1539" s="131">
        <v>0</v>
      </c>
      <c r="K1539" s="131">
        <v>0</v>
      </c>
      <c r="L1539" s="131">
        <v>0</v>
      </c>
      <c r="M1539" s="131">
        <v>0</v>
      </c>
      <c r="N1539" s="131">
        <v>0</v>
      </c>
      <c r="O1539" s="131">
        <v>0</v>
      </c>
      <c r="P1539" s="131">
        <v>0</v>
      </c>
      <c r="Q1539" s="131">
        <v>0</v>
      </c>
      <c r="R1539" s="131">
        <v>0</v>
      </c>
      <c r="S1539" s="131">
        <v>0</v>
      </c>
      <c r="T1539" s="131">
        <v>0</v>
      </c>
      <c r="U1539" s="131">
        <v>0</v>
      </c>
      <c r="V1539" s="131">
        <v>0</v>
      </c>
      <c r="W1539" s="131">
        <v>0</v>
      </c>
      <c r="X1539" s="131">
        <v>0</v>
      </c>
      <c r="Y1539" s="131">
        <v>0</v>
      </c>
      <c r="Z1539" s="131">
        <v>0</v>
      </c>
      <c r="AA1539" s="131">
        <v>0</v>
      </c>
      <c r="AB1539" s="131">
        <v>0</v>
      </c>
      <c r="AC1539" s="131">
        <v>0</v>
      </c>
      <c r="AD1539" s="131">
        <v>0</v>
      </c>
      <c r="AE1539" s="131">
        <v>0</v>
      </c>
      <c r="AF1539" s="131">
        <v>0</v>
      </c>
      <c r="AG1539" s="131">
        <v>0</v>
      </c>
      <c r="AH1539" s="43">
        <v>0</v>
      </c>
    </row>
    <row r="1540" spans="4:34">
      <c r="D1540" s="62">
        <v>1989</v>
      </c>
      <c r="E1540" s="62">
        <v>3</v>
      </c>
      <c r="F1540" s="62">
        <v>1989</v>
      </c>
      <c r="G1540" s="62">
        <v>1989</v>
      </c>
      <c r="H1540" s="131">
        <v>0</v>
      </c>
      <c r="I1540" s="131">
        <v>0</v>
      </c>
      <c r="J1540" s="131">
        <v>0</v>
      </c>
      <c r="K1540" s="131">
        <v>0</v>
      </c>
      <c r="L1540" s="131">
        <v>0</v>
      </c>
      <c r="M1540" s="131">
        <v>0</v>
      </c>
      <c r="N1540" s="131">
        <v>0</v>
      </c>
      <c r="O1540" s="131">
        <v>0</v>
      </c>
      <c r="P1540" s="131">
        <v>0</v>
      </c>
      <c r="Q1540" s="131">
        <v>0</v>
      </c>
      <c r="R1540" s="131">
        <v>0</v>
      </c>
      <c r="S1540" s="131">
        <v>0</v>
      </c>
      <c r="T1540" s="131">
        <v>0</v>
      </c>
      <c r="U1540" s="131">
        <v>0</v>
      </c>
      <c r="V1540" s="131">
        <v>0</v>
      </c>
      <c r="W1540" s="131">
        <v>0</v>
      </c>
      <c r="X1540" s="131">
        <v>0</v>
      </c>
      <c r="Y1540" s="131">
        <v>0</v>
      </c>
      <c r="Z1540" s="131">
        <v>0</v>
      </c>
      <c r="AA1540" s="131">
        <v>0</v>
      </c>
      <c r="AB1540" s="131">
        <v>0</v>
      </c>
      <c r="AC1540" s="131">
        <v>0</v>
      </c>
      <c r="AD1540" s="131">
        <v>0</v>
      </c>
      <c r="AE1540" s="131">
        <v>0</v>
      </c>
      <c r="AF1540" s="131">
        <v>0</v>
      </c>
      <c r="AG1540" s="131">
        <v>0</v>
      </c>
      <c r="AH1540" s="43">
        <v>0</v>
      </c>
    </row>
    <row r="1541" spans="4:34">
      <c r="D1541" s="62">
        <v>1989</v>
      </c>
      <c r="E1541" s="62">
        <v>4</v>
      </c>
      <c r="F1541" s="62">
        <v>1989</v>
      </c>
      <c r="G1541" s="62">
        <v>1989</v>
      </c>
      <c r="H1541" s="131">
        <v>0</v>
      </c>
      <c r="I1541" s="131">
        <v>0</v>
      </c>
      <c r="J1541" s="131">
        <v>0</v>
      </c>
      <c r="K1541" s="131">
        <v>0</v>
      </c>
      <c r="L1541" s="131">
        <v>0</v>
      </c>
      <c r="M1541" s="131">
        <v>0</v>
      </c>
      <c r="N1541" s="131">
        <v>0</v>
      </c>
      <c r="O1541" s="131">
        <v>0</v>
      </c>
      <c r="P1541" s="131">
        <v>0</v>
      </c>
      <c r="Q1541" s="131">
        <v>0</v>
      </c>
      <c r="R1541" s="131">
        <v>0</v>
      </c>
      <c r="S1541" s="131">
        <v>0</v>
      </c>
      <c r="T1541" s="131">
        <v>0</v>
      </c>
      <c r="U1541" s="131">
        <v>0</v>
      </c>
      <c r="V1541" s="131">
        <v>0</v>
      </c>
      <c r="W1541" s="131">
        <v>0</v>
      </c>
      <c r="X1541" s="131">
        <v>0</v>
      </c>
      <c r="Y1541" s="131">
        <v>0</v>
      </c>
      <c r="Z1541" s="131">
        <v>0</v>
      </c>
      <c r="AA1541" s="131">
        <v>0</v>
      </c>
      <c r="AB1541" s="131">
        <v>0</v>
      </c>
      <c r="AC1541" s="131">
        <v>0</v>
      </c>
      <c r="AD1541" s="131">
        <v>0</v>
      </c>
      <c r="AE1541" s="131">
        <v>0</v>
      </c>
      <c r="AF1541" s="131">
        <v>0</v>
      </c>
      <c r="AG1541" s="131">
        <v>0</v>
      </c>
      <c r="AH1541" s="43">
        <v>0</v>
      </c>
    </row>
    <row r="1542" spans="4:34">
      <c r="D1542" s="62">
        <v>1989</v>
      </c>
      <c r="E1542" s="62">
        <v>5</v>
      </c>
      <c r="F1542" s="62">
        <v>1989</v>
      </c>
      <c r="G1542" s="62">
        <v>1990</v>
      </c>
      <c r="H1542" s="131">
        <v>0</v>
      </c>
      <c r="I1542" s="131">
        <v>0</v>
      </c>
      <c r="J1542" s="131">
        <v>0</v>
      </c>
      <c r="K1542" s="131">
        <v>0</v>
      </c>
      <c r="L1542" s="131">
        <v>0</v>
      </c>
      <c r="M1542" s="131">
        <v>0</v>
      </c>
      <c r="N1542" s="131">
        <v>0</v>
      </c>
      <c r="O1542" s="131">
        <v>0</v>
      </c>
      <c r="P1542" s="131">
        <v>0</v>
      </c>
      <c r="Q1542" s="131">
        <v>0</v>
      </c>
      <c r="R1542" s="131">
        <v>0</v>
      </c>
      <c r="S1542" s="131">
        <v>0</v>
      </c>
      <c r="T1542" s="131">
        <v>0</v>
      </c>
      <c r="U1542" s="131">
        <v>0</v>
      </c>
      <c r="V1542" s="131">
        <v>0</v>
      </c>
      <c r="W1542" s="131">
        <v>0</v>
      </c>
      <c r="X1542" s="131">
        <v>0</v>
      </c>
      <c r="Y1542" s="131">
        <v>0</v>
      </c>
      <c r="Z1542" s="131">
        <v>0</v>
      </c>
      <c r="AA1542" s="131">
        <v>0</v>
      </c>
      <c r="AB1542" s="131">
        <v>0</v>
      </c>
      <c r="AC1542" s="131">
        <v>0</v>
      </c>
      <c r="AD1542" s="131">
        <v>0</v>
      </c>
      <c r="AE1542" s="131">
        <v>0</v>
      </c>
      <c r="AF1542" s="131">
        <v>0</v>
      </c>
      <c r="AG1542" s="131">
        <v>0</v>
      </c>
      <c r="AH1542" s="43">
        <v>0</v>
      </c>
    </row>
    <row r="1543" spans="4:34">
      <c r="D1543" s="62">
        <v>1989</v>
      </c>
      <c r="E1543" s="62">
        <v>6</v>
      </c>
      <c r="F1543" s="62">
        <v>1989</v>
      </c>
      <c r="G1543" s="62">
        <v>1990</v>
      </c>
      <c r="H1543" s="131">
        <v>0</v>
      </c>
      <c r="I1543" s="131">
        <v>0</v>
      </c>
      <c r="J1543" s="131">
        <v>0</v>
      </c>
      <c r="K1543" s="131">
        <v>0</v>
      </c>
      <c r="L1543" s="131">
        <v>0</v>
      </c>
      <c r="M1543" s="131">
        <v>0</v>
      </c>
      <c r="N1543" s="131">
        <v>0</v>
      </c>
      <c r="O1543" s="131">
        <v>0</v>
      </c>
      <c r="P1543" s="131">
        <v>0</v>
      </c>
      <c r="Q1543" s="131">
        <v>0</v>
      </c>
      <c r="R1543" s="131">
        <v>0</v>
      </c>
      <c r="S1543" s="131">
        <v>0</v>
      </c>
      <c r="T1543" s="131">
        <v>0</v>
      </c>
      <c r="U1543" s="131">
        <v>0</v>
      </c>
      <c r="V1543" s="131">
        <v>0</v>
      </c>
      <c r="W1543" s="131">
        <v>0</v>
      </c>
      <c r="X1543" s="131">
        <v>0</v>
      </c>
      <c r="Y1543" s="131">
        <v>0</v>
      </c>
      <c r="Z1543" s="131">
        <v>0</v>
      </c>
      <c r="AA1543" s="131">
        <v>0</v>
      </c>
      <c r="AB1543" s="131">
        <v>0</v>
      </c>
      <c r="AC1543" s="131">
        <v>0</v>
      </c>
      <c r="AD1543" s="131">
        <v>0</v>
      </c>
      <c r="AE1543" s="131">
        <v>0</v>
      </c>
      <c r="AF1543" s="131">
        <v>0</v>
      </c>
      <c r="AG1543" s="131">
        <v>0</v>
      </c>
      <c r="AH1543" s="43">
        <v>0</v>
      </c>
    </row>
    <row r="1544" spans="4:34">
      <c r="D1544" s="62">
        <v>1989</v>
      </c>
      <c r="E1544" s="62">
        <v>7</v>
      </c>
      <c r="F1544" s="62">
        <v>1990</v>
      </c>
      <c r="G1544" s="62">
        <v>1990</v>
      </c>
      <c r="H1544" s="131">
        <v>0</v>
      </c>
      <c r="I1544" s="131">
        <v>0</v>
      </c>
      <c r="J1544" s="131">
        <v>0</v>
      </c>
      <c r="K1544" s="131">
        <v>0</v>
      </c>
      <c r="L1544" s="131">
        <v>0</v>
      </c>
      <c r="M1544" s="131">
        <v>0</v>
      </c>
      <c r="N1544" s="131">
        <v>0</v>
      </c>
      <c r="O1544" s="131">
        <v>0</v>
      </c>
      <c r="P1544" s="131">
        <v>0</v>
      </c>
      <c r="Q1544" s="131">
        <v>0</v>
      </c>
      <c r="R1544" s="131">
        <v>0</v>
      </c>
      <c r="S1544" s="131">
        <v>0</v>
      </c>
      <c r="T1544" s="131">
        <v>0</v>
      </c>
      <c r="U1544" s="131">
        <v>0</v>
      </c>
      <c r="V1544" s="131">
        <v>0</v>
      </c>
      <c r="W1544" s="131">
        <v>0</v>
      </c>
      <c r="X1544" s="131">
        <v>0</v>
      </c>
      <c r="Y1544" s="131">
        <v>0</v>
      </c>
      <c r="Z1544" s="131">
        <v>0</v>
      </c>
      <c r="AA1544" s="131">
        <v>0</v>
      </c>
      <c r="AB1544" s="131">
        <v>0</v>
      </c>
      <c r="AC1544" s="131">
        <v>0</v>
      </c>
      <c r="AD1544" s="131">
        <v>0</v>
      </c>
      <c r="AE1544" s="131">
        <v>0</v>
      </c>
      <c r="AF1544" s="131">
        <v>0</v>
      </c>
      <c r="AG1544" s="131">
        <v>0</v>
      </c>
      <c r="AH1544" s="43">
        <v>0</v>
      </c>
    </row>
    <row r="1545" spans="4:34">
      <c r="D1545" s="62">
        <v>1989</v>
      </c>
      <c r="E1545" s="62">
        <v>8</v>
      </c>
      <c r="F1545" s="62">
        <v>1990</v>
      </c>
      <c r="G1545" s="62">
        <v>1990</v>
      </c>
      <c r="H1545" s="131">
        <v>0</v>
      </c>
      <c r="I1545" s="131">
        <v>0</v>
      </c>
      <c r="J1545" s="131">
        <v>0</v>
      </c>
      <c r="K1545" s="131">
        <v>0</v>
      </c>
      <c r="L1545" s="131">
        <v>0</v>
      </c>
      <c r="M1545" s="131">
        <v>0</v>
      </c>
      <c r="N1545" s="131">
        <v>0</v>
      </c>
      <c r="O1545" s="131">
        <v>0</v>
      </c>
      <c r="P1545" s="131">
        <v>0</v>
      </c>
      <c r="Q1545" s="131">
        <v>0</v>
      </c>
      <c r="R1545" s="131">
        <v>0</v>
      </c>
      <c r="S1545" s="131">
        <v>0</v>
      </c>
      <c r="T1545" s="131">
        <v>0</v>
      </c>
      <c r="U1545" s="131">
        <v>0</v>
      </c>
      <c r="V1545" s="131">
        <v>0</v>
      </c>
      <c r="W1545" s="131">
        <v>0</v>
      </c>
      <c r="X1545" s="131">
        <v>0</v>
      </c>
      <c r="Y1545" s="131">
        <v>0</v>
      </c>
      <c r="Z1545" s="131">
        <v>0</v>
      </c>
      <c r="AA1545" s="131">
        <v>0</v>
      </c>
      <c r="AB1545" s="131">
        <v>0</v>
      </c>
      <c r="AC1545" s="131">
        <v>0</v>
      </c>
      <c r="AD1545" s="131">
        <v>0</v>
      </c>
      <c r="AE1545" s="131">
        <v>0</v>
      </c>
      <c r="AF1545" s="131">
        <v>0</v>
      </c>
      <c r="AG1545" s="131">
        <v>0</v>
      </c>
      <c r="AH1545" s="43">
        <v>0</v>
      </c>
    </row>
    <row r="1546" spans="4:34">
      <c r="D1546" s="62">
        <v>1989</v>
      </c>
      <c r="E1546" s="62">
        <v>9</v>
      </c>
      <c r="F1546" s="62">
        <v>1990</v>
      </c>
      <c r="G1546" s="62">
        <v>1990</v>
      </c>
      <c r="H1546" s="131">
        <v>0</v>
      </c>
      <c r="I1546" s="131">
        <v>0</v>
      </c>
      <c r="J1546" s="131">
        <v>0</v>
      </c>
      <c r="K1546" s="131">
        <v>0</v>
      </c>
      <c r="L1546" s="131">
        <v>0</v>
      </c>
      <c r="M1546" s="131">
        <v>0</v>
      </c>
      <c r="N1546" s="131">
        <v>0</v>
      </c>
      <c r="O1546" s="131">
        <v>0</v>
      </c>
      <c r="P1546" s="131">
        <v>0</v>
      </c>
      <c r="Q1546" s="131">
        <v>0</v>
      </c>
      <c r="R1546" s="131">
        <v>0</v>
      </c>
      <c r="S1546" s="131">
        <v>0</v>
      </c>
      <c r="T1546" s="131">
        <v>0</v>
      </c>
      <c r="U1546" s="131">
        <v>0</v>
      </c>
      <c r="V1546" s="131">
        <v>0</v>
      </c>
      <c r="W1546" s="131">
        <v>0</v>
      </c>
      <c r="X1546" s="131">
        <v>0</v>
      </c>
      <c r="Y1546" s="131">
        <v>0</v>
      </c>
      <c r="Z1546" s="131">
        <v>0</v>
      </c>
      <c r="AA1546" s="131">
        <v>0</v>
      </c>
      <c r="AB1546" s="131">
        <v>0</v>
      </c>
      <c r="AC1546" s="131">
        <v>0</v>
      </c>
      <c r="AD1546" s="131">
        <v>0</v>
      </c>
      <c r="AE1546" s="131">
        <v>0</v>
      </c>
      <c r="AF1546" s="131">
        <v>0</v>
      </c>
      <c r="AG1546" s="131">
        <v>0</v>
      </c>
      <c r="AH1546" s="43">
        <v>0</v>
      </c>
    </row>
    <row r="1547" spans="4:34">
      <c r="D1547" s="62">
        <v>1989</v>
      </c>
      <c r="E1547" s="62">
        <v>10</v>
      </c>
      <c r="F1547" s="62">
        <v>1990</v>
      </c>
      <c r="G1547" s="62">
        <v>1990</v>
      </c>
      <c r="H1547" s="131">
        <v>1259.8761039999999</v>
      </c>
      <c r="I1547" s="131">
        <v>0</v>
      </c>
      <c r="J1547" s="131">
        <v>0</v>
      </c>
      <c r="K1547" s="131">
        <v>641.50617399999999</v>
      </c>
      <c r="L1547" s="131">
        <v>983.70251250000001</v>
      </c>
      <c r="M1547" s="131">
        <v>0</v>
      </c>
      <c r="N1547" s="131">
        <v>0</v>
      </c>
      <c r="O1547" s="131">
        <v>0</v>
      </c>
      <c r="P1547" s="131">
        <v>0</v>
      </c>
      <c r="Q1547" s="131">
        <v>0</v>
      </c>
      <c r="R1547" s="131">
        <v>0</v>
      </c>
      <c r="S1547" s="131">
        <v>0</v>
      </c>
      <c r="T1547" s="131">
        <v>314.46960239999999</v>
      </c>
      <c r="U1547" s="131">
        <v>3304.0006159999998</v>
      </c>
      <c r="V1547" s="131">
        <v>1910.1773949999999</v>
      </c>
      <c r="W1547" s="131">
        <v>0</v>
      </c>
      <c r="X1547" s="131">
        <v>0</v>
      </c>
      <c r="Y1547" s="131">
        <v>146.4585635</v>
      </c>
      <c r="Z1547" s="131">
        <v>0</v>
      </c>
      <c r="AA1547" s="131">
        <v>627</v>
      </c>
      <c r="AB1547" s="131">
        <v>0</v>
      </c>
      <c r="AC1547" s="131">
        <v>0</v>
      </c>
      <c r="AD1547" s="131">
        <v>0</v>
      </c>
      <c r="AE1547" s="131">
        <v>0</v>
      </c>
      <c r="AF1547" s="131">
        <v>128.43136999999999</v>
      </c>
      <c r="AG1547" s="131">
        <v>0</v>
      </c>
      <c r="AH1547" s="43">
        <v>9315.6223374000001</v>
      </c>
    </row>
    <row r="1548" spans="4:34">
      <c r="D1548" s="62">
        <v>1989</v>
      </c>
      <c r="E1548" s="62">
        <v>11</v>
      </c>
      <c r="F1548" s="62">
        <v>1990</v>
      </c>
      <c r="G1548" s="62">
        <v>1990</v>
      </c>
      <c r="H1548" s="131">
        <v>1232.0060430000001</v>
      </c>
      <c r="I1548" s="131">
        <v>0</v>
      </c>
      <c r="J1548" s="131">
        <v>0</v>
      </c>
      <c r="K1548" s="131">
        <v>240.85854520000001</v>
      </c>
      <c r="L1548" s="131">
        <v>1032.8736690000001</v>
      </c>
      <c r="M1548" s="131">
        <v>0</v>
      </c>
      <c r="N1548" s="131">
        <v>0</v>
      </c>
      <c r="O1548" s="131">
        <v>0</v>
      </c>
      <c r="P1548" s="131">
        <v>0</v>
      </c>
      <c r="Q1548" s="131">
        <v>0</v>
      </c>
      <c r="R1548" s="131">
        <v>0</v>
      </c>
      <c r="S1548" s="131">
        <v>0</v>
      </c>
      <c r="T1548" s="131">
        <v>276.67926390000002</v>
      </c>
      <c r="U1548" s="131">
        <v>3699.5748400000002</v>
      </c>
      <c r="V1548" s="131">
        <v>2202.9322350000002</v>
      </c>
      <c r="W1548" s="131">
        <v>0</v>
      </c>
      <c r="X1548" s="131">
        <v>0</v>
      </c>
      <c r="Y1548" s="131">
        <v>128.7739411</v>
      </c>
      <c r="Z1548" s="131">
        <v>0</v>
      </c>
      <c r="AA1548" s="131">
        <v>892</v>
      </c>
      <c r="AB1548" s="131">
        <v>0</v>
      </c>
      <c r="AC1548" s="131">
        <v>0</v>
      </c>
      <c r="AD1548" s="131">
        <v>0</v>
      </c>
      <c r="AE1548" s="131">
        <v>0</v>
      </c>
      <c r="AF1548" s="131">
        <v>128.72432480000001</v>
      </c>
      <c r="AG1548" s="131">
        <v>0</v>
      </c>
      <c r="AH1548" s="43">
        <v>9834.4228620000013</v>
      </c>
    </row>
    <row r="1549" spans="4:34">
      <c r="D1549" s="62">
        <v>1989</v>
      </c>
      <c r="E1549" s="62">
        <v>12</v>
      </c>
      <c r="F1549" s="62">
        <v>1990</v>
      </c>
      <c r="G1549" s="62">
        <v>1990</v>
      </c>
      <c r="H1549" s="131">
        <v>948.90925240000001</v>
      </c>
      <c r="I1549" s="131">
        <v>0</v>
      </c>
      <c r="J1549" s="131">
        <v>0</v>
      </c>
      <c r="K1549" s="131">
        <v>173.88812039999999</v>
      </c>
      <c r="L1549" s="131">
        <v>886.29147130000001</v>
      </c>
      <c r="M1549" s="131">
        <v>0</v>
      </c>
      <c r="N1549" s="131">
        <v>0</v>
      </c>
      <c r="O1549" s="131">
        <v>0</v>
      </c>
      <c r="P1549" s="131">
        <v>0</v>
      </c>
      <c r="Q1549" s="131">
        <v>0</v>
      </c>
      <c r="R1549" s="131">
        <v>0</v>
      </c>
      <c r="S1549" s="131">
        <v>0</v>
      </c>
      <c r="T1549" s="131">
        <v>208.7466316</v>
      </c>
      <c r="U1549" s="131">
        <v>2303.7419289999998</v>
      </c>
      <c r="V1549" s="131">
        <v>2844.5330330000002</v>
      </c>
      <c r="W1549" s="131">
        <v>0</v>
      </c>
      <c r="X1549" s="131">
        <v>0</v>
      </c>
      <c r="Y1549" s="131">
        <v>49.367495400000003</v>
      </c>
      <c r="Z1549" s="131">
        <v>0</v>
      </c>
      <c r="AA1549" s="131">
        <v>786</v>
      </c>
      <c r="AB1549" s="131">
        <v>0</v>
      </c>
      <c r="AC1549" s="131">
        <v>0</v>
      </c>
      <c r="AD1549" s="131">
        <v>0</v>
      </c>
      <c r="AE1549" s="131">
        <v>0</v>
      </c>
      <c r="AF1549" s="131">
        <v>157.72684670000001</v>
      </c>
      <c r="AG1549" s="131">
        <v>0</v>
      </c>
      <c r="AH1549" s="43">
        <v>8359.2047797999985</v>
      </c>
    </row>
    <row r="1550" spans="4:34">
      <c r="D1550" s="62">
        <v>1990</v>
      </c>
      <c r="E1550" s="62">
        <v>1</v>
      </c>
      <c r="F1550" s="62">
        <v>1990</v>
      </c>
      <c r="G1550" s="62">
        <v>1990</v>
      </c>
      <c r="H1550" s="131">
        <v>1365.0524097428099</v>
      </c>
      <c r="I1550" s="131">
        <v>0</v>
      </c>
      <c r="J1550" s="131">
        <v>0</v>
      </c>
      <c r="K1550" s="131">
        <v>117.58235170272</v>
      </c>
      <c r="L1550" s="131">
        <v>401.47131794374002</v>
      </c>
      <c r="M1550" s="131">
        <v>0</v>
      </c>
      <c r="N1550" s="131">
        <v>0</v>
      </c>
      <c r="O1550" s="131">
        <v>0</v>
      </c>
      <c r="P1550" s="131">
        <v>0</v>
      </c>
      <c r="Q1550" s="131">
        <v>0</v>
      </c>
      <c r="R1550" s="131">
        <v>0</v>
      </c>
      <c r="S1550" s="131">
        <v>0</v>
      </c>
      <c r="T1550" s="131">
        <v>130.91652974038999</v>
      </c>
      <c r="U1550" s="131">
        <v>769.67861962461996</v>
      </c>
      <c r="V1550" s="131">
        <v>2391.4366445390701</v>
      </c>
      <c r="W1550" s="131">
        <v>0</v>
      </c>
      <c r="X1550" s="131">
        <v>0</v>
      </c>
      <c r="Y1550" s="131">
        <v>0</v>
      </c>
      <c r="Z1550" s="131">
        <v>0</v>
      </c>
      <c r="AA1550" s="131">
        <v>1121</v>
      </c>
      <c r="AB1550" s="131">
        <v>0</v>
      </c>
      <c r="AC1550" s="131">
        <v>0</v>
      </c>
      <c r="AD1550" s="131">
        <v>0</v>
      </c>
      <c r="AE1550" s="131">
        <v>0</v>
      </c>
      <c r="AF1550" s="131">
        <v>121.28327367393</v>
      </c>
      <c r="AG1550" s="131">
        <v>0</v>
      </c>
      <c r="AH1550" s="43">
        <v>6418.42114696728</v>
      </c>
    </row>
    <row r="1551" spans="4:34">
      <c r="D1551" s="62">
        <v>1990</v>
      </c>
      <c r="E1551" s="62">
        <v>2</v>
      </c>
      <c r="F1551" s="62">
        <v>1990</v>
      </c>
      <c r="G1551" s="62">
        <v>1990</v>
      </c>
      <c r="H1551" s="131">
        <v>965.58152165134004</v>
      </c>
      <c r="I1551" s="131">
        <v>0</v>
      </c>
      <c r="J1551" s="131">
        <v>0</v>
      </c>
      <c r="K1551" s="131">
        <v>132.49479446287</v>
      </c>
      <c r="L1551" s="131">
        <v>121.15847474943</v>
      </c>
      <c r="M1551" s="131">
        <v>0</v>
      </c>
      <c r="N1551" s="131">
        <v>0</v>
      </c>
      <c r="O1551" s="131">
        <v>0</v>
      </c>
      <c r="P1551" s="131">
        <v>0</v>
      </c>
      <c r="Q1551" s="131">
        <v>0</v>
      </c>
      <c r="R1551" s="131">
        <v>0</v>
      </c>
      <c r="S1551" s="131">
        <v>0</v>
      </c>
      <c r="T1551" s="131">
        <v>160.15905356555999</v>
      </c>
      <c r="U1551" s="131">
        <v>1647.5886997084999</v>
      </c>
      <c r="V1551" s="131">
        <v>1264.5006383077</v>
      </c>
      <c r="W1551" s="131">
        <v>0</v>
      </c>
      <c r="X1551" s="131">
        <v>0</v>
      </c>
      <c r="Y1551" s="131">
        <v>0</v>
      </c>
      <c r="Z1551" s="131">
        <v>0</v>
      </c>
      <c r="AA1551" s="131">
        <v>817.1</v>
      </c>
      <c r="AB1551" s="131">
        <v>0</v>
      </c>
      <c r="AC1551" s="131">
        <v>0</v>
      </c>
      <c r="AD1551" s="131">
        <v>0</v>
      </c>
      <c r="AE1551" s="131">
        <v>0</v>
      </c>
      <c r="AF1551" s="131">
        <v>67.555369345919999</v>
      </c>
      <c r="AG1551" s="131">
        <v>0</v>
      </c>
      <c r="AH1551" s="43">
        <v>5176.1385517913195</v>
      </c>
    </row>
    <row r="1552" spans="4:34">
      <c r="D1552" s="62">
        <v>1990</v>
      </c>
      <c r="E1552" s="62">
        <v>3</v>
      </c>
      <c r="F1552" s="62">
        <v>1990</v>
      </c>
      <c r="G1552" s="62">
        <v>1990</v>
      </c>
      <c r="H1552" s="131">
        <v>0</v>
      </c>
      <c r="I1552" s="131">
        <v>0</v>
      </c>
      <c r="J1552" s="131">
        <v>0</v>
      </c>
      <c r="K1552" s="131">
        <v>178.67817779883001</v>
      </c>
      <c r="L1552" s="131">
        <v>149.65539502102001</v>
      </c>
      <c r="M1552" s="131">
        <v>0</v>
      </c>
      <c r="N1552" s="131">
        <v>0</v>
      </c>
      <c r="O1552" s="131">
        <v>0</v>
      </c>
      <c r="P1552" s="131">
        <v>0</v>
      </c>
      <c r="Q1552" s="131">
        <v>0</v>
      </c>
      <c r="R1552" s="131">
        <v>0</v>
      </c>
      <c r="S1552" s="131">
        <v>0</v>
      </c>
      <c r="T1552" s="131">
        <v>228.09168583635</v>
      </c>
      <c r="U1552" s="131">
        <v>2166.6879597915899</v>
      </c>
      <c r="V1552" s="131">
        <v>1693.1907825870401</v>
      </c>
      <c r="W1552" s="131">
        <v>0</v>
      </c>
      <c r="X1552" s="131">
        <v>0</v>
      </c>
      <c r="Y1552" s="131">
        <v>0</v>
      </c>
      <c r="Z1552" s="131">
        <v>0</v>
      </c>
      <c r="AA1552" s="131">
        <v>0</v>
      </c>
      <c r="AB1552" s="131">
        <v>0</v>
      </c>
      <c r="AC1552" s="131">
        <v>0</v>
      </c>
      <c r="AD1552" s="131">
        <v>0</v>
      </c>
      <c r="AE1552" s="131">
        <v>0</v>
      </c>
      <c r="AF1552" s="131">
        <v>64.860185486500001</v>
      </c>
      <c r="AG1552" s="131">
        <v>0</v>
      </c>
      <c r="AH1552" s="43">
        <v>4481.1641865213305</v>
      </c>
    </row>
    <row r="1553" spans="4:34">
      <c r="D1553" s="62">
        <v>1990</v>
      </c>
      <c r="E1553" s="62">
        <v>4</v>
      </c>
      <c r="F1553" s="62">
        <v>1990</v>
      </c>
      <c r="G1553" s="62">
        <v>1990</v>
      </c>
      <c r="H1553" s="131">
        <v>191.77256920005999</v>
      </c>
      <c r="I1553" s="131">
        <v>0</v>
      </c>
      <c r="J1553" s="131">
        <v>0</v>
      </c>
      <c r="K1553" s="131">
        <v>232.09183641243999</v>
      </c>
      <c r="L1553" s="131">
        <v>277.70528186227</v>
      </c>
      <c r="M1553" s="131">
        <v>0</v>
      </c>
      <c r="N1553" s="131">
        <v>0</v>
      </c>
      <c r="O1553" s="131">
        <v>0</v>
      </c>
      <c r="P1553" s="131">
        <v>0</v>
      </c>
      <c r="Q1553" s="131">
        <v>0</v>
      </c>
      <c r="R1553" s="131">
        <v>0</v>
      </c>
      <c r="S1553" s="131">
        <v>0</v>
      </c>
      <c r="T1553" s="131">
        <v>49.937232993759999</v>
      </c>
      <c r="U1553" s="131">
        <v>2715.7273358386801</v>
      </c>
      <c r="V1553" s="131">
        <v>2020.12026058776</v>
      </c>
      <c r="W1553" s="131">
        <v>0</v>
      </c>
      <c r="X1553" s="131">
        <v>0</v>
      </c>
      <c r="Y1553" s="131">
        <v>0</v>
      </c>
      <c r="Z1553" s="131">
        <v>0</v>
      </c>
      <c r="AA1553" s="131">
        <v>0</v>
      </c>
      <c r="AB1553" s="131">
        <v>0</v>
      </c>
      <c r="AC1553" s="131">
        <v>0</v>
      </c>
      <c r="AD1553" s="131">
        <v>0</v>
      </c>
      <c r="AE1553" s="131">
        <v>0</v>
      </c>
      <c r="AF1553" s="131">
        <v>51.618630003249997</v>
      </c>
      <c r="AG1553" s="131">
        <v>0</v>
      </c>
      <c r="AH1553" s="43">
        <v>5538.97314689822</v>
      </c>
    </row>
    <row r="1554" spans="4:34">
      <c r="D1554" s="62">
        <v>1990</v>
      </c>
      <c r="E1554" s="62">
        <v>5</v>
      </c>
      <c r="F1554" s="62">
        <v>1990</v>
      </c>
      <c r="G1554" s="62">
        <v>1991</v>
      </c>
      <c r="H1554" s="131">
        <v>0</v>
      </c>
      <c r="I1554" s="131">
        <v>0</v>
      </c>
      <c r="J1554" s="131">
        <v>0</v>
      </c>
      <c r="K1554" s="131">
        <v>0</v>
      </c>
      <c r="L1554" s="131">
        <v>0</v>
      </c>
      <c r="M1554" s="131">
        <v>0</v>
      </c>
      <c r="N1554" s="131">
        <v>0</v>
      </c>
      <c r="O1554" s="131">
        <v>0</v>
      </c>
      <c r="P1554" s="131">
        <v>0</v>
      </c>
      <c r="Q1554" s="131">
        <v>0</v>
      </c>
      <c r="R1554" s="131">
        <v>0</v>
      </c>
      <c r="S1554" s="131">
        <v>0</v>
      </c>
      <c r="T1554" s="131">
        <v>0</v>
      </c>
      <c r="U1554" s="131">
        <v>0</v>
      </c>
      <c r="V1554" s="131">
        <v>0</v>
      </c>
      <c r="W1554" s="131">
        <v>0</v>
      </c>
      <c r="X1554" s="131">
        <v>0</v>
      </c>
      <c r="Y1554" s="131">
        <v>0</v>
      </c>
      <c r="Z1554" s="131">
        <v>0</v>
      </c>
      <c r="AA1554" s="131">
        <v>0</v>
      </c>
      <c r="AB1554" s="131">
        <v>0</v>
      </c>
      <c r="AC1554" s="131">
        <v>0</v>
      </c>
      <c r="AD1554" s="131">
        <v>0</v>
      </c>
      <c r="AE1554" s="131">
        <v>0</v>
      </c>
      <c r="AF1554" s="131">
        <v>0</v>
      </c>
      <c r="AG1554" s="131">
        <v>0</v>
      </c>
      <c r="AH1554" s="43">
        <v>0</v>
      </c>
    </row>
    <row r="1555" spans="4:34">
      <c r="D1555" s="62">
        <v>1990</v>
      </c>
      <c r="E1555" s="62">
        <v>6</v>
      </c>
      <c r="F1555" s="62">
        <v>1990</v>
      </c>
      <c r="G1555" s="62">
        <v>1991</v>
      </c>
      <c r="H1555" s="131">
        <v>0</v>
      </c>
      <c r="I1555" s="131">
        <v>0</v>
      </c>
      <c r="J1555" s="131">
        <v>0</v>
      </c>
      <c r="K1555" s="131">
        <v>0</v>
      </c>
      <c r="L1555" s="131">
        <v>0</v>
      </c>
      <c r="M1555" s="131">
        <v>0</v>
      </c>
      <c r="N1555" s="131">
        <v>0</v>
      </c>
      <c r="O1555" s="131">
        <v>0</v>
      </c>
      <c r="P1555" s="131">
        <v>0</v>
      </c>
      <c r="Q1555" s="131">
        <v>0</v>
      </c>
      <c r="R1555" s="131">
        <v>0</v>
      </c>
      <c r="S1555" s="131">
        <v>0</v>
      </c>
      <c r="T1555" s="131">
        <v>0</v>
      </c>
      <c r="U1555" s="131">
        <v>0</v>
      </c>
      <c r="V1555" s="131">
        <v>0</v>
      </c>
      <c r="W1555" s="131">
        <v>0</v>
      </c>
      <c r="X1555" s="131">
        <v>0</v>
      </c>
      <c r="Y1555" s="131">
        <v>0</v>
      </c>
      <c r="Z1555" s="131">
        <v>0</v>
      </c>
      <c r="AA1555" s="131">
        <v>0</v>
      </c>
      <c r="AB1555" s="131">
        <v>0</v>
      </c>
      <c r="AC1555" s="131">
        <v>0</v>
      </c>
      <c r="AD1555" s="131">
        <v>0</v>
      </c>
      <c r="AE1555" s="131">
        <v>0</v>
      </c>
      <c r="AF1555" s="131">
        <v>0</v>
      </c>
      <c r="AG1555" s="131">
        <v>0</v>
      </c>
      <c r="AH1555" s="43">
        <v>0</v>
      </c>
    </row>
    <row r="1556" spans="4:34">
      <c r="D1556" s="62">
        <v>1990</v>
      </c>
      <c r="E1556" s="62">
        <v>7</v>
      </c>
      <c r="F1556" s="62">
        <v>1991</v>
      </c>
      <c r="G1556" s="62">
        <v>1991</v>
      </c>
      <c r="H1556" s="131">
        <v>0</v>
      </c>
      <c r="I1556" s="131">
        <v>0</v>
      </c>
      <c r="J1556" s="131">
        <v>0</v>
      </c>
      <c r="K1556" s="131">
        <v>0</v>
      </c>
      <c r="L1556" s="131">
        <v>0</v>
      </c>
      <c r="M1556" s="131">
        <v>0</v>
      </c>
      <c r="N1556" s="131">
        <v>0</v>
      </c>
      <c r="O1556" s="131">
        <v>0</v>
      </c>
      <c r="P1556" s="131">
        <v>0</v>
      </c>
      <c r="Q1556" s="131">
        <v>0</v>
      </c>
      <c r="R1556" s="131">
        <v>0</v>
      </c>
      <c r="S1556" s="131">
        <v>0</v>
      </c>
      <c r="T1556" s="131">
        <v>0</v>
      </c>
      <c r="U1556" s="131">
        <v>0</v>
      </c>
      <c r="V1556" s="131">
        <v>0</v>
      </c>
      <c r="W1556" s="131">
        <v>0</v>
      </c>
      <c r="X1556" s="131">
        <v>0</v>
      </c>
      <c r="Y1556" s="131">
        <v>0</v>
      </c>
      <c r="Z1556" s="131">
        <v>0</v>
      </c>
      <c r="AA1556" s="131">
        <v>0</v>
      </c>
      <c r="AB1556" s="131">
        <v>0</v>
      </c>
      <c r="AC1556" s="131">
        <v>0</v>
      </c>
      <c r="AD1556" s="131">
        <v>0</v>
      </c>
      <c r="AE1556" s="131">
        <v>0</v>
      </c>
      <c r="AF1556" s="131">
        <v>0</v>
      </c>
      <c r="AG1556" s="131">
        <v>0</v>
      </c>
      <c r="AH1556" s="43">
        <v>0</v>
      </c>
    </row>
    <row r="1557" spans="4:34">
      <c r="D1557" s="62">
        <v>1990</v>
      </c>
      <c r="E1557" s="62">
        <v>8</v>
      </c>
      <c r="F1557" s="62">
        <v>1991</v>
      </c>
      <c r="G1557" s="62">
        <v>1991</v>
      </c>
      <c r="H1557" s="131">
        <v>0</v>
      </c>
      <c r="I1557" s="131">
        <v>0</v>
      </c>
      <c r="J1557" s="131">
        <v>0</v>
      </c>
      <c r="K1557" s="131">
        <v>0</v>
      </c>
      <c r="L1557" s="131">
        <v>0</v>
      </c>
      <c r="M1557" s="131">
        <v>0</v>
      </c>
      <c r="N1557" s="131">
        <v>0</v>
      </c>
      <c r="O1557" s="131">
        <v>0</v>
      </c>
      <c r="P1557" s="131">
        <v>0</v>
      </c>
      <c r="Q1557" s="131">
        <v>0</v>
      </c>
      <c r="R1557" s="131">
        <v>0</v>
      </c>
      <c r="S1557" s="131">
        <v>0</v>
      </c>
      <c r="T1557" s="131">
        <v>0</v>
      </c>
      <c r="U1557" s="131">
        <v>0</v>
      </c>
      <c r="V1557" s="131">
        <v>0</v>
      </c>
      <c r="W1557" s="131">
        <v>0</v>
      </c>
      <c r="X1557" s="131">
        <v>0</v>
      </c>
      <c r="Y1557" s="131">
        <v>0</v>
      </c>
      <c r="Z1557" s="131">
        <v>0</v>
      </c>
      <c r="AA1557" s="131">
        <v>0</v>
      </c>
      <c r="AB1557" s="131">
        <v>0</v>
      </c>
      <c r="AC1557" s="131">
        <v>0</v>
      </c>
      <c r="AD1557" s="131">
        <v>0</v>
      </c>
      <c r="AE1557" s="131">
        <v>0</v>
      </c>
      <c r="AF1557" s="131">
        <v>0</v>
      </c>
      <c r="AG1557" s="131">
        <v>0</v>
      </c>
      <c r="AH1557" s="43">
        <v>0</v>
      </c>
    </row>
    <row r="1558" spans="4:34">
      <c r="D1558" s="62">
        <v>1990</v>
      </c>
      <c r="E1558" s="62">
        <v>9</v>
      </c>
      <c r="F1558" s="62">
        <v>1991</v>
      </c>
      <c r="G1558" s="62">
        <v>1991</v>
      </c>
      <c r="H1558" s="131">
        <v>0</v>
      </c>
      <c r="I1558" s="131">
        <v>0</v>
      </c>
      <c r="J1558" s="131">
        <v>0</v>
      </c>
      <c r="K1558" s="131">
        <v>0</v>
      </c>
      <c r="L1558" s="131">
        <v>0</v>
      </c>
      <c r="M1558" s="131">
        <v>0</v>
      </c>
      <c r="N1558" s="131">
        <v>0</v>
      </c>
      <c r="O1558" s="131">
        <v>0</v>
      </c>
      <c r="P1558" s="131">
        <v>0</v>
      </c>
      <c r="Q1558" s="131">
        <v>0</v>
      </c>
      <c r="R1558" s="131">
        <v>0</v>
      </c>
      <c r="S1558" s="131">
        <v>0</v>
      </c>
      <c r="T1558" s="131">
        <v>0</v>
      </c>
      <c r="U1558" s="131">
        <v>0</v>
      </c>
      <c r="V1558" s="131">
        <v>0</v>
      </c>
      <c r="W1558" s="131">
        <v>0</v>
      </c>
      <c r="X1558" s="131">
        <v>0</v>
      </c>
      <c r="Y1558" s="131">
        <v>0</v>
      </c>
      <c r="Z1558" s="131">
        <v>0</v>
      </c>
      <c r="AA1558" s="131">
        <v>0</v>
      </c>
      <c r="AB1558" s="131">
        <v>0</v>
      </c>
      <c r="AC1558" s="131">
        <v>0</v>
      </c>
      <c r="AD1558" s="131">
        <v>0</v>
      </c>
      <c r="AE1558" s="131">
        <v>0</v>
      </c>
      <c r="AF1558" s="131">
        <v>0</v>
      </c>
      <c r="AG1558" s="131">
        <v>0</v>
      </c>
      <c r="AH1558" s="43">
        <v>0</v>
      </c>
    </row>
    <row r="1559" spans="4:34">
      <c r="D1559" s="62">
        <v>1990</v>
      </c>
      <c r="E1559" s="62">
        <v>10</v>
      </c>
      <c r="F1559" s="62">
        <v>1991</v>
      </c>
      <c r="G1559" s="62">
        <v>1991</v>
      </c>
      <c r="H1559" s="131">
        <v>0</v>
      </c>
      <c r="I1559" s="131">
        <v>0</v>
      </c>
      <c r="J1559" s="131">
        <v>0</v>
      </c>
      <c r="K1559" s="131">
        <v>927.17724170561996</v>
      </c>
      <c r="L1559" s="131">
        <v>663.32159301784998</v>
      </c>
      <c r="M1559" s="131">
        <v>0</v>
      </c>
      <c r="N1559" s="131">
        <v>0</v>
      </c>
      <c r="O1559" s="131">
        <v>0</v>
      </c>
      <c r="P1559" s="131">
        <v>0</v>
      </c>
      <c r="Q1559" s="131">
        <v>0</v>
      </c>
      <c r="R1559" s="131">
        <v>0</v>
      </c>
      <c r="S1559" s="131">
        <v>0</v>
      </c>
      <c r="T1559" s="131">
        <v>0</v>
      </c>
      <c r="U1559" s="131">
        <v>0</v>
      </c>
      <c r="V1559" s="131">
        <v>1947.22818271951</v>
      </c>
      <c r="W1559" s="131">
        <v>0</v>
      </c>
      <c r="X1559" s="131">
        <v>0</v>
      </c>
      <c r="Y1559" s="131">
        <v>-0.15775700935</v>
      </c>
      <c r="Z1559" s="131">
        <v>0</v>
      </c>
      <c r="AA1559" s="131">
        <v>0</v>
      </c>
      <c r="AB1559" s="131">
        <v>0</v>
      </c>
      <c r="AC1559" s="131">
        <v>0</v>
      </c>
      <c r="AD1559" s="131">
        <v>0</v>
      </c>
      <c r="AE1559" s="131">
        <v>0</v>
      </c>
      <c r="AF1559" s="131">
        <v>10.245986394559999</v>
      </c>
      <c r="AG1559" s="131">
        <v>0</v>
      </c>
      <c r="AH1559" s="43">
        <v>3547.8152468281896</v>
      </c>
    </row>
    <row r="1560" spans="4:34">
      <c r="D1560" s="62">
        <v>1990</v>
      </c>
      <c r="E1560" s="62">
        <v>11</v>
      </c>
      <c r="F1560" s="62">
        <v>1991</v>
      </c>
      <c r="G1560" s="62">
        <v>1991</v>
      </c>
      <c r="H1560" s="131">
        <v>0</v>
      </c>
      <c r="I1560" s="131">
        <v>0</v>
      </c>
      <c r="J1560" s="131">
        <v>0</v>
      </c>
      <c r="K1560" s="131">
        <v>1104.6785794167399</v>
      </c>
      <c r="L1560" s="131">
        <v>610.40416918461005</v>
      </c>
      <c r="M1560" s="131">
        <v>0</v>
      </c>
      <c r="N1560" s="131">
        <v>0</v>
      </c>
      <c r="O1560" s="131">
        <v>0</v>
      </c>
      <c r="P1560" s="131">
        <v>0</v>
      </c>
      <c r="Q1560" s="131">
        <v>0</v>
      </c>
      <c r="R1560" s="131">
        <v>0</v>
      </c>
      <c r="S1560" s="131">
        <v>0</v>
      </c>
      <c r="T1560" s="131">
        <v>0</v>
      </c>
      <c r="U1560" s="131">
        <v>0</v>
      </c>
      <c r="V1560" s="131">
        <v>1582.5480528293001</v>
      </c>
      <c r="W1560" s="131">
        <v>0</v>
      </c>
      <c r="X1560" s="131">
        <v>0</v>
      </c>
      <c r="Y1560" s="131">
        <v>-0.13657320872000001</v>
      </c>
      <c r="Z1560" s="131">
        <v>0</v>
      </c>
      <c r="AA1560" s="131">
        <v>0</v>
      </c>
      <c r="AB1560" s="131">
        <v>0</v>
      </c>
      <c r="AC1560" s="131">
        <v>0</v>
      </c>
      <c r="AD1560" s="131">
        <v>0</v>
      </c>
      <c r="AE1560" s="131">
        <v>0</v>
      </c>
      <c r="AF1560" s="131">
        <v>14.50374507698</v>
      </c>
      <c r="AG1560" s="131">
        <v>0</v>
      </c>
      <c r="AH1560" s="43">
        <v>3311.99797329891</v>
      </c>
    </row>
    <row r="1561" spans="4:34">
      <c r="D1561" s="62">
        <v>1990</v>
      </c>
      <c r="E1561" s="62">
        <v>12</v>
      </c>
      <c r="F1561" s="62">
        <v>1991</v>
      </c>
      <c r="G1561" s="62">
        <v>1991</v>
      </c>
      <c r="H1561" s="131">
        <v>0</v>
      </c>
      <c r="I1561" s="131">
        <v>0</v>
      </c>
      <c r="J1561" s="131">
        <v>0</v>
      </c>
      <c r="K1561" s="131">
        <v>507.18151865340002</v>
      </c>
      <c r="L1561" s="131">
        <v>689.35898786573</v>
      </c>
      <c r="M1561" s="131">
        <v>0</v>
      </c>
      <c r="N1561" s="131">
        <v>0</v>
      </c>
      <c r="O1561" s="131">
        <v>0</v>
      </c>
      <c r="P1561" s="131">
        <v>0</v>
      </c>
      <c r="Q1561" s="131">
        <v>0</v>
      </c>
      <c r="R1561" s="131">
        <v>0</v>
      </c>
      <c r="S1561" s="131">
        <v>0</v>
      </c>
      <c r="T1561" s="131">
        <v>0</v>
      </c>
      <c r="U1561" s="131">
        <v>0</v>
      </c>
      <c r="V1561" s="131">
        <v>1675.27051619534</v>
      </c>
      <c r="W1561" s="131">
        <v>0</v>
      </c>
      <c r="X1561" s="131">
        <v>0</v>
      </c>
      <c r="Y1561" s="131">
        <v>-0.14193146416999999</v>
      </c>
      <c r="Z1561" s="131">
        <v>0</v>
      </c>
      <c r="AA1561" s="131">
        <v>0</v>
      </c>
      <c r="AB1561" s="131">
        <v>0</v>
      </c>
      <c r="AC1561" s="131">
        <v>0</v>
      </c>
      <c r="AD1561" s="131">
        <v>0</v>
      </c>
      <c r="AE1561" s="131">
        <v>0</v>
      </c>
      <c r="AF1561" s="131">
        <v>18.431507339780001</v>
      </c>
      <c r="AG1561" s="131">
        <v>0</v>
      </c>
      <c r="AH1561" s="43">
        <v>2890.1005985900802</v>
      </c>
    </row>
    <row r="1562" spans="4:34">
      <c r="D1562" s="62">
        <v>1991</v>
      </c>
      <c r="E1562" s="62">
        <v>1</v>
      </c>
      <c r="F1562" s="62">
        <v>1991</v>
      </c>
      <c r="G1562" s="62">
        <v>1991</v>
      </c>
      <c r="H1562" s="131">
        <v>0</v>
      </c>
      <c r="I1562" s="131">
        <v>0</v>
      </c>
      <c r="J1562" s="131">
        <v>0</v>
      </c>
      <c r="K1562" s="131">
        <v>259.93154446133002</v>
      </c>
      <c r="L1562" s="131">
        <v>776.90867474904996</v>
      </c>
      <c r="M1562" s="131">
        <v>0</v>
      </c>
      <c r="N1562" s="131">
        <v>0</v>
      </c>
      <c r="O1562" s="131">
        <v>0</v>
      </c>
      <c r="P1562" s="131">
        <v>0</v>
      </c>
      <c r="Q1562" s="131">
        <v>0</v>
      </c>
      <c r="R1562" s="131">
        <v>0</v>
      </c>
      <c r="S1562" s="131">
        <v>0</v>
      </c>
      <c r="T1562" s="131">
        <v>0</v>
      </c>
      <c r="U1562" s="131">
        <v>0</v>
      </c>
      <c r="V1562" s="131">
        <v>65.286775575549996</v>
      </c>
      <c r="W1562" s="131">
        <v>0</v>
      </c>
      <c r="X1562" s="131">
        <v>0</v>
      </c>
      <c r="Y1562" s="131">
        <v>-4.205607477E-2</v>
      </c>
      <c r="Z1562" s="131">
        <v>0</v>
      </c>
      <c r="AA1562" s="131">
        <v>0</v>
      </c>
      <c r="AB1562" s="131">
        <v>0</v>
      </c>
      <c r="AC1562" s="131">
        <v>0</v>
      </c>
      <c r="AD1562" s="131">
        <v>0</v>
      </c>
      <c r="AE1562" s="131">
        <v>0</v>
      </c>
      <c r="AF1562" s="131">
        <v>22.966945936270001</v>
      </c>
      <c r="AG1562" s="131">
        <v>0</v>
      </c>
      <c r="AH1562" s="43">
        <v>1125.0518846474299</v>
      </c>
    </row>
    <row r="1563" spans="4:34">
      <c r="D1563" s="62">
        <v>1991</v>
      </c>
      <c r="E1563" s="62">
        <v>2</v>
      </c>
      <c r="F1563" s="62">
        <v>1991</v>
      </c>
      <c r="G1563" s="62">
        <v>1991</v>
      </c>
      <c r="H1563" s="131">
        <v>0</v>
      </c>
      <c r="I1563" s="131">
        <v>0</v>
      </c>
      <c r="J1563" s="131">
        <v>0</v>
      </c>
      <c r="K1563" s="131">
        <v>35.931115762909997</v>
      </c>
      <c r="L1563" s="131">
        <v>1067.8702424180799</v>
      </c>
      <c r="M1563" s="131">
        <v>0</v>
      </c>
      <c r="N1563" s="131">
        <v>0</v>
      </c>
      <c r="O1563" s="131">
        <v>0</v>
      </c>
      <c r="P1563" s="131">
        <v>0</v>
      </c>
      <c r="Q1563" s="131">
        <v>0</v>
      </c>
      <c r="R1563" s="131">
        <v>0</v>
      </c>
      <c r="S1563" s="131">
        <v>0</v>
      </c>
      <c r="T1563" s="131">
        <v>0</v>
      </c>
      <c r="U1563" s="131">
        <v>0</v>
      </c>
      <c r="V1563" s="131">
        <v>157.61407471416001</v>
      </c>
      <c r="W1563" s="131">
        <v>0</v>
      </c>
      <c r="X1563" s="131">
        <v>0</v>
      </c>
      <c r="Y1563" s="131">
        <v>-2.168224299E-2</v>
      </c>
      <c r="Z1563" s="131">
        <v>0</v>
      </c>
      <c r="AA1563" s="131">
        <v>0</v>
      </c>
      <c r="AB1563" s="131">
        <v>0</v>
      </c>
      <c r="AC1563" s="131">
        <v>0</v>
      </c>
      <c r="AD1563" s="131">
        <v>0</v>
      </c>
      <c r="AE1563" s="131">
        <v>0</v>
      </c>
      <c r="AF1563" s="131">
        <v>27.38165413534</v>
      </c>
      <c r="AG1563" s="131">
        <v>0</v>
      </c>
      <c r="AH1563" s="43">
        <v>1288.7754047875001</v>
      </c>
    </row>
    <row r="1564" spans="4:34">
      <c r="D1564" s="62">
        <v>1991</v>
      </c>
      <c r="E1564" s="62">
        <v>3</v>
      </c>
      <c r="F1564" s="62">
        <v>1991</v>
      </c>
      <c r="G1564" s="62">
        <v>1991</v>
      </c>
      <c r="H1564" s="131">
        <v>0</v>
      </c>
      <c r="I1564" s="131">
        <v>0</v>
      </c>
      <c r="J1564" s="131">
        <v>60.963839225699999</v>
      </c>
      <c r="K1564" s="131">
        <v>0</v>
      </c>
      <c r="L1564" s="131">
        <v>140.04579364782001</v>
      </c>
      <c r="M1564" s="131">
        <v>0</v>
      </c>
      <c r="N1564" s="131">
        <v>0</v>
      </c>
      <c r="O1564" s="131">
        <v>0</v>
      </c>
      <c r="P1564" s="131">
        <v>0</v>
      </c>
      <c r="Q1564" s="131">
        <v>0</v>
      </c>
      <c r="R1564" s="131">
        <v>0</v>
      </c>
      <c r="S1564" s="131">
        <v>0</v>
      </c>
      <c r="T1564" s="131">
        <v>0</v>
      </c>
      <c r="U1564" s="131">
        <v>0</v>
      </c>
      <c r="V1564" s="131">
        <v>535.24994606099995</v>
      </c>
      <c r="W1564" s="131">
        <v>0</v>
      </c>
      <c r="X1564" s="131">
        <v>0</v>
      </c>
      <c r="Y1564" s="131">
        <v>0</v>
      </c>
      <c r="Z1564" s="131">
        <v>0</v>
      </c>
      <c r="AA1564" s="131">
        <v>0</v>
      </c>
      <c r="AB1564" s="131">
        <v>0</v>
      </c>
      <c r="AC1564" s="131">
        <v>49.806896551720001</v>
      </c>
      <c r="AD1564" s="131">
        <v>0</v>
      </c>
      <c r="AE1564" s="131">
        <v>48.142907970229999</v>
      </c>
      <c r="AF1564" s="131">
        <v>2.8250912996799999</v>
      </c>
      <c r="AG1564" s="131">
        <v>97.802469135799996</v>
      </c>
      <c r="AH1564" s="43">
        <v>934.83694389195</v>
      </c>
    </row>
    <row r="1565" spans="4:34">
      <c r="D1565" s="62">
        <v>1991</v>
      </c>
      <c r="E1565" s="62">
        <v>4</v>
      </c>
      <c r="F1565" s="62">
        <v>1991</v>
      </c>
      <c r="G1565" s="62">
        <v>1991</v>
      </c>
      <c r="H1565" s="131">
        <v>0</v>
      </c>
      <c r="I1565" s="131">
        <v>0</v>
      </c>
      <c r="J1565" s="131">
        <v>101.6063987095</v>
      </c>
      <c r="K1565" s="131">
        <v>0</v>
      </c>
      <c r="L1565" s="131">
        <v>1011.16096496623</v>
      </c>
      <c r="M1565" s="131">
        <v>0</v>
      </c>
      <c r="N1565" s="131">
        <v>0</v>
      </c>
      <c r="O1565" s="131">
        <v>0</v>
      </c>
      <c r="P1565" s="131">
        <v>0</v>
      </c>
      <c r="Q1565" s="131">
        <v>0</v>
      </c>
      <c r="R1565" s="131">
        <v>0</v>
      </c>
      <c r="S1565" s="131">
        <v>0</v>
      </c>
      <c r="T1565" s="131">
        <v>0</v>
      </c>
      <c r="U1565" s="131">
        <v>0</v>
      </c>
      <c r="V1565" s="131">
        <v>637.68215901545</v>
      </c>
      <c r="W1565" s="131">
        <v>0</v>
      </c>
      <c r="X1565" s="131">
        <v>0</v>
      </c>
      <c r="Y1565" s="131">
        <v>0</v>
      </c>
      <c r="Z1565" s="131">
        <v>0</v>
      </c>
      <c r="AA1565" s="131">
        <v>0</v>
      </c>
      <c r="AB1565" s="131">
        <v>0</v>
      </c>
      <c r="AC1565" s="131">
        <v>44.942528735629999</v>
      </c>
      <c r="AD1565" s="131">
        <v>0</v>
      </c>
      <c r="AE1565" s="131">
        <v>99.468818120319995</v>
      </c>
      <c r="AF1565" s="131">
        <v>16.045069817400002</v>
      </c>
      <c r="AG1565" s="131">
        <v>404.65771604937999</v>
      </c>
      <c r="AH1565" s="43">
        <v>2315.5636554139101</v>
      </c>
    </row>
    <row r="1566" spans="4:34">
      <c r="D1566" s="62">
        <v>1991</v>
      </c>
      <c r="E1566" s="62">
        <v>5</v>
      </c>
      <c r="F1566" s="62">
        <v>1991</v>
      </c>
      <c r="G1566" s="62">
        <v>1992</v>
      </c>
      <c r="H1566" s="131">
        <v>0</v>
      </c>
      <c r="I1566" s="131">
        <v>0</v>
      </c>
      <c r="J1566" s="131">
        <v>0</v>
      </c>
      <c r="K1566" s="131">
        <v>0</v>
      </c>
      <c r="L1566" s="131">
        <v>0</v>
      </c>
      <c r="M1566" s="131">
        <v>0</v>
      </c>
      <c r="N1566" s="131">
        <v>0</v>
      </c>
      <c r="O1566" s="131">
        <v>0</v>
      </c>
      <c r="P1566" s="131">
        <v>0</v>
      </c>
      <c r="Q1566" s="131">
        <v>0</v>
      </c>
      <c r="R1566" s="131">
        <v>0</v>
      </c>
      <c r="S1566" s="131">
        <v>0</v>
      </c>
      <c r="T1566" s="131">
        <v>0</v>
      </c>
      <c r="U1566" s="131">
        <v>0</v>
      </c>
      <c r="V1566" s="131">
        <v>0</v>
      </c>
      <c r="W1566" s="131">
        <v>0</v>
      </c>
      <c r="X1566" s="131">
        <v>0</v>
      </c>
      <c r="Y1566" s="131">
        <v>0</v>
      </c>
      <c r="Z1566" s="131">
        <v>0</v>
      </c>
      <c r="AA1566" s="131">
        <v>0</v>
      </c>
      <c r="AB1566" s="131">
        <v>0</v>
      </c>
      <c r="AC1566" s="131">
        <v>0</v>
      </c>
      <c r="AD1566" s="131">
        <v>0</v>
      </c>
      <c r="AE1566" s="131">
        <v>0</v>
      </c>
      <c r="AF1566" s="131">
        <v>0</v>
      </c>
      <c r="AG1566" s="131">
        <v>0</v>
      </c>
      <c r="AH1566" s="43">
        <v>0</v>
      </c>
    </row>
    <row r="1567" spans="4:34">
      <c r="D1567" s="62">
        <v>1991</v>
      </c>
      <c r="E1567" s="62">
        <v>6</v>
      </c>
      <c r="F1567" s="62">
        <v>1991</v>
      </c>
      <c r="G1567" s="62">
        <v>1992</v>
      </c>
      <c r="H1567" s="131">
        <v>0</v>
      </c>
      <c r="I1567" s="131">
        <v>0</v>
      </c>
      <c r="J1567" s="131">
        <v>0</v>
      </c>
      <c r="K1567" s="131">
        <v>0</v>
      </c>
      <c r="L1567" s="131">
        <v>0</v>
      </c>
      <c r="M1567" s="131">
        <v>0</v>
      </c>
      <c r="N1567" s="131">
        <v>0</v>
      </c>
      <c r="O1567" s="131">
        <v>0</v>
      </c>
      <c r="P1567" s="131">
        <v>0</v>
      </c>
      <c r="Q1567" s="131">
        <v>0</v>
      </c>
      <c r="R1567" s="131">
        <v>0</v>
      </c>
      <c r="S1567" s="131">
        <v>0</v>
      </c>
      <c r="T1567" s="131">
        <v>0</v>
      </c>
      <c r="U1567" s="131">
        <v>0</v>
      </c>
      <c r="V1567" s="131">
        <v>0</v>
      </c>
      <c r="W1567" s="131">
        <v>0</v>
      </c>
      <c r="X1567" s="131">
        <v>0</v>
      </c>
      <c r="Y1567" s="131">
        <v>0</v>
      </c>
      <c r="Z1567" s="131">
        <v>0</v>
      </c>
      <c r="AA1567" s="131">
        <v>0</v>
      </c>
      <c r="AB1567" s="131">
        <v>0</v>
      </c>
      <c r="AC1567" s="131">
        <v>0</v>
      </c>
      <c r="AD1567" s="131">
        <v>0</v>
      </c>
      <c r="AE1567" s="131">
        <v>0</v>
      </c>
      <c r="AF1567" s="131">
        <v>0</v>
      </c>
      <c r="AG1567" s="131">
        <v>0</v>
      </c>
      <c r="AH1567" s="43">
        <v>0</v>
      </c>
    </row>
    <row r="1568" spans="4:34">
      <c r="D1568" s="62">
        <v>1991</v>
      </c>
      <c r="E1568" s="62">
        <v>7</v>
      </c>
      <c r="F1568" s="62">
        <v>1992</v>
      </c>
      <c r="G1568" s="62">
        <v>1992</v>
      </c>
      <c r="H1568" s="131">
        <v>0</v>
      </c>
      <c r="I1568" s="131">
        <v>0</v>
      </c>
      <c r="J1568" s="131">
        <v>0</v>
      </c>
      <c r="K1568" s="131">
        <v>0</v>
      </c>
      <c r="L1568" s="131">
        <v>0</v>
      </c>
      <c r="M1568" s="131">
        <v>0</v>
      </c>
      <c r="N1568" s="131">
        <v>0</v>
      </c>
      <c r="O1568" s="131">
        <v>0</v>
      </c>
      <c r="P1568" s="131">
        <v>0</v>
      </c>
      <c r="Q1568" s="131">
        <v>0</v>
      </c>
      <c r="R1568" s="131">
        <v>0</v>
      </c>
      <c r="S1568" s="131">
        <v>0</v>
      </c>
      <c r="T1568" s="131">
        <v>0</v>
      </c>
      <c r="U1568" s="131">
        <v>0</v>
      </c>
      <c r="V1568" s="131">
        <v>0</v>
      </c>
      <c r="W1568" s="131">
        <v>0</v>
      </c>
      <c r="X1568" s="131">
        <v>0</v>
      </c>
      <c r="Y1568" s="131">
        <v>0</v>
      </c>
      <c r="Z1568" s="131">
        <v>0</v>
      </c>
      <c r="AA1568" s="131">
        <v>0</v>
      </c>
      <c r="AB1568" s="131">
        <v>0</v>
      </c>
      <c r="AC1568" s="131">
        <v>0</v>
      </c>
      <c r="AD1568" s="131">
        <v>0</v>
      </c>
      <c r="AE1568" s="131">
        <v>0</v>
      </c>
      <c r="AF1568" s="131">
        <v>0</v>
      </c>
      <c r="AG1568" s="131">
        <v>0</v>
      </c>
      <c r="AH1568" s="43">
        <v>0</v>
      </c>
    </row>
    <row r="1569" spans="4:34">
      <c r="D1569" s="62">
        <v>1991</v>
      </c>
      <c r="E1569" s="62">
        <v>8</v>
      </c>
      <c r="F1569" s="62">
        <v>1992</v>
      </c>
      <c r="G1569" s="62">
        <v>1992</v>
      </c>
      <c r="H1569" s="131">
        <v>0</v>
      </c>
      <c r="I1569" s="131">
        <v>0</v>
      </c>
      <c r="J1569" s="131">
        <v>0</v>
      </c>
      <c r="K1569" s="131">
        <v>0</v>
      </c>
      <c r="L1569" s="131">
        <v>0</v>
      </c>
      <c r="M1569" s="131">
        <v>0</v>
      </c>
      <c r="N1569" s="131">
        <v>0</v>
      </c>
      <c r="O1569" s="131">
        <v>0</v>
      </c>
      <c r="P1569" s="131">
        <v>0</v>
      </c>
      <c r="Q1569" s="131">
        <v>0</v>
      </c>
      <c r="R1569" s="131">
        <v>0</v>
      </c>
      <c r="S1569" s="131">
        <v>0</v>
      </c>
      <c r="T1569" s="131">
        <v>0</v>
      </c>
      <c r="U1569" s="131">
        <v>0</v>
      </c>
      <c r="V1569" s="131">
        <v>0</v>
      </c>
      <c r="W1569" s="131">
        <v>0</v>
      </c>
      <c r="X1569" s="131">
        <v>0</v>
      </c>
      <c r="Y1569" s="131">
        <v>0</v>
      </c>
      <c r="Z1569" s="131">
        <v>0</v>
      </c>
      <c r="AA1569" s="131">
        <v>0</v>
      </c>
      <c r="AB1569" s="131">
        <v>0</v>
      </c>
      <c r="AC1569" s="131">
        <v>0</v>
      </c>
      <c r="AD1569" s="131">
        <v>0</v>
      </c>
      <c r="AE1569" s="131">
        <v>0</v>
      </c>
      <c r="AF1569" s="131">
        <v>0</v>
      </c>
      <c r="AG1569" s="131">
        <v>0</v>
      </c>
      <c r="AH1569" s="43">
        <v>0</v>
      </c>
    </row>
    <row r="1570" spans="4:34">
      <c r="D1570" s="62">
        <v>1991</v>
      </c>
      <c r="E1570" s="62">
        <v>9</v>
      </c>
      <c r="F1570" s="62">
        <v>1992</v>
      </c>
      <c r="G1570" s="62">
        <v>1992</v>
      </c>
      <c r="H1570" s="131">
        <v>0</v>
      </c>
      <c r="I1570" s="131">
        <v>0</v>
      </c>
      <c r="J1570" s="131">
        <v>0</v>
      </c>
      <c r="K1570" s="131">
        <v>0</v>
      </c>
      <c r="L1570" s="131">
        <v>0</v>
      </c>
      <c r="M1570" s="131">
        <v>0</v>
      </c>
      <c r="N1570" s="131">
        <v>0</v>
      </c>
      <c r="O1570" s="131">
        <v>0</v>
      </c>
      <c r="P1570" s="131">
        <v>0</v>
      </c>
      <c r="Q1570" s="131">
        <v>0</v>
      </c>
      <c r="R1570" s="131">
        <v>0</v>
      </c>
      <c r="S1570" s="131">
        <v>0</v>
      </c>
      <c r="T1570" s="131">
        <v>0</v>
      </c>
      <c r="U1570" s="131">
        <v>0</v>
      </c>
      <c r="V1570" s="131">
        <v>0</v>
      </c>
      <c r="W1570" s="131">
        <v>0</v>
      </c>
      <c r="X1570" s="131">
        <v>0</v>
      </c>
      <c r="Y1570" s="131">
        <v>0</v>
      </c>
      <c r="Z1570" s="131">
        <v>0</v>
      </c>
      <c r="AA1570" s="131">
        <v>0</v>
      </c>
      <c r="AB1570" s="131">
        <v>0</v>
      </c>
      <c r="AC1570" s="131">
        <v>0</v>
      </c>
      <c r="AD1570" s="131">
        <v>0</v>
      </c>
      <c r="AE1570" s="131">
        <v>0</v>
      </c>
      <c r="AF1570" s="131">
        <v>0</v>
      </c>
      <c r="AG1570" s="131">
        <v>0</v>
      </c>
      <c r="AH1570" s="43">
        <v>0</v>
      </c>
    </row>
    <row r="1571" spans="4:34">
      <c r="D1571" s="62">
        <v>1991</v>
      </c>
      <c r="E1571" s="62">
        <v>10</v>
      </c>
      <c r="F1571" s="62">
        <v>1992</v>
      </c>
      <c r="G1571" s="62">
        <v>1992</v>
      </c>
      <c r="H1571" s="131">
        <v>3356.1</v>
      </c>
      <c r="I1571" s="131">
        <v>0</v>
      </c>
      <c r="J1571" s="131">
        <v>301.10000000000002</v>
      </c>
      <c r="K1571" s="131">
        <v>794.63766371970996</v>
      </c>
      <c r="L1571" s="131">
        <v>2106.3000000000002</v>
      </c>
      <c r="M1571" s="131">
        <v>0</v>
      </c>
      <c r="N1571" s="131">
        <v>0</v>
      </c>
      <c r="O1571" s="131">
        <v>0</v>
      </c>
      <c r="P1571" s="131">
        <v>0</v>
      </c>
      <c r="Q1571" s="131">
        <v>0</v>
      </c>
      <c r="R1571" s="131">
        <v>0</v>
      </c>
      <c r="S1571" s="131">
        <v>0</v>
      </c>
      <c r="T1571" s="131">
        <v>1484</v>
      </c>
      <c r="U1571" s="131">
        <v>5194.8942648126103</v>
      </c>
      <c r="V1571" s="131">
        <v>2958.2048288943301</v>
      </c>
      <c r="W1571" s="131">
        <v>1890.8</v>
      </c>
      <c r="X1571" s="131">
        <v>0</v>
      </c>
      <c r="Y1571" s="131">
        <v>51.303376406840002</v>
      </c>
      <c r="Z1571" s="131">
        <v>0</v>
      </c>
      <c r="AA1571" s="131">
        <v>2083.5</v>
      </c>
      <c r="AB1571" s="131">
        <v>0</v>
      </c>
      <c r="AC1571" s="131">
        <v>0</v>
      </c>
      <c r="AD1571" s="131">
        <v>0</v>
      </c>
      <c r="AE1571" s="131">
        <v>0</v>
      </c>
      <c r="AF1571" s="131">
        <v>492.21206429632002</v>
      </c>
      <c r="AG1571" s="131">
        <v>0</v>
      </c>
      <c r="AH1571" s="43">
        <v>20713.052198129808</v>
      </c>
    </row>
    <row r="1572" spans="4:34">
      <c r="D1572" s="62">
        <v>1991</v>
      </c>
      <c r="E1572" s="62">
        <v>11</v>
      </c>
      <c r="F1572" s="62">
        <v>1992</v>
      </c>
      <c r="G1572" s="62">
        <v>1992</v>
      </c>
      <c r="H1572" s="131">
        <v>3071.1</v>
      </c>
      <c r="I1572" s="131">
        <v>0</v>
      </c>
      <c r="J1572" s="131">
        <v>270.7</v>
      </c>
      <c r="K1572" s="131">
        <v>25.559855926649998</v>
      </c>
      <c r="L1572" s="131">
        <v>2419.9</v>
      </c>
      <c r="M1572" s="131">
        <v>0</v>
      </c>
      <c r="N1572" s="131">
        <v>0</v>
      </c>
      <c r="O1572" s="131">
        <v>0</v>
      </c>
      <c r="P1572" s="131">
        <v>0</v>
      </c>
      <c r="Q1572" s="131">
        <v>225</v>
      </c>
      <c r="R1572" s="131">
        <v>0</v>
      </c>
      <c r="S1572" s="131">
        <v>0</v>
      </c>
      <c r="T1572" s="131">
        <v>574</v>
      </c>
      <c r="U1572" s="131">
        <v>3108.414393776</v>
      </c>
      <c r="V1572" s="131">
        <v>6725.1597960957897</v>
      </c>
      <c r="W1572" s="131">
        <v>2007.8</v>
      </c>
      <c r="X1572" s="131">
        <v>0</v>
      </c>
      <c r="Y1572" s="131">
        <v>44.517215506459998</v>
      </c>
      <c r="Z1572" s="131">
        <v>0</v>
      </c>
      <c r="AA1572" s="131">
        <v>2505.6999999999998</v>
      </c>
      <c r="AB1572" s="131">
        <v>0</v>
      </c>
      <c r="AC1572" s="131">
        <v>0</v>
      </c>
      <c r="AD1572" s="131">
        <v>0</v>
      </c>
      <c r="AE1572" s="131">
        <v>0</v>
      </c>
      <c r="AF1572" s="131">
        <v>296.47089484871998</v>
      </c>
      <c r="AG1572" s="131">
        <v>0</v>
      </c>
      <c r="AH1572" s="43">
        <v>21274.322156153619</v>
      </c>
    </row>
    <row r="1573" spans="4:34">
      <c r="D1573" s="62">
        <v>1991</v>
      </c>
      <c r="E1573" s="62">
        <v>12</v>
      </c>
      <c r="F1573" s="62">
        <v>1992</v>
      </c>
      <c r="G1573" s="62">
        <v>1992</v>
      </c>
      <c r="H1573" s="131">
        <v>2193</v>
      </c>
      <c r="I1573" s="131">
        <v>0</v>
      </c>
      <c r="J1573" s="131">
        <v>229</v>
      </c>
      <c r="K1573" s="131">
        <v>69.587409954159995</v>
      </c>
      <c r="L1573" s="131">
        <v>2511.3000000000002</v>
      </c>
      <c r="M1573" s="131">
        <v>0</v>
      </c>
      <c r="N1573" s="131">
        <v>0</v>
      </c>
      <c r="O1573" s="131">
        <v>0</v>
      </c>
      <c r="P1573" s="131">
        <v>0</v>
      </c>
      <c r="Q1573" s="131">
        <v>45.8</v>
      </c>
      <c r="R1573" s="131">
        <v>0</v>
      </c>
      <c r="S1573" s="131">
        <v>0</v>
      </c>
      <c r="T1573" s="131">
        <v>168</v>
      </c>
      <c r="U1573" s="131">
        <v>3116.3472602362299</v>
      </c>
      <c r="V1573" s="131">
        <v>5996.0093179483101</v>
      </c>
      <c r="W1573" s="131">
        <v>1547.5</v>
      </c>
      <c r="X1573" s="131">
        <v>0</v>
      </c>
      <c r="Y1573" s="131">
        <v>63.654189245520001</v>
      </c>
      <c r="Z1573" s="131">
        <v>0</v>
      </c>
      <c r="AA1573" s="131">
        <v>2557.6</v>
      </c>
      <c r="AB1573" s="131">
        <v>0</v>
      </c>
      <c r="AC1573" s="131">
        <v>0</v>
      </c>
      <c r="AD1573" s="131">
        <v>0</v>
      </c>
      <c r="AE1573" s="131">
        <v>0</v>
      </c>
      <c r="AF1573" s="131">
        <v>273.94966366734002</v>
      </c>
      <c r="AG1573" s="131">
        <v>0</v>
      </c>
      <c r="AH1573" s="43">
        <v>18771.747841051561</v>
      </c>
    </row>
    <row r="1574" spans="4:34">
      <c r="D1574" s="62">
        <v>1992</v>
      </c>
      <c r="E1574" s="62">
        <v>1</v>
      </c>
      <c r="F1574" s="62">
        <v>1992</v>
      </c>
      <c r="G1574" s="62">
        <v>1992</v>
      </c>
      <c r="H1574" s="131">
        <v>0</v>
      </c>
      <c r="I1574" s="131">
        <v>0</v>
      </c>
      <c r="J1574" s="131">
        <v>213.8</v>
      </c>
      <c r="K1574" s="131">
        <v>97.569834643090005</v>
      </c>
      <c r="L1574" s="131">
        <v>2004.5</v>
      </c>
      <c r="M1574" s="131">
        <v>0</v>
      </c>
      <c r="N1574" s="131">
        <v>0</v>
      </c>
      <c r="O1574" s="131">
        <v>0</v>
      </c>
      <c r="P1574" s="131">
        <v>0</v>
      </c>
      <c r="Q1574" s="131">
        <v>194.6</v>
      </c>
      <c r="R1574" s="131">
        <v>0</v>
      </c>
      <c r="S1574" s="131">
        <v>0</v>
      </c>
      <c r="T1574" s="131">
        <v>0</v>
      </c>
      <c r="U1574" s="131">
        <v>490.06982458018001</v>
      </c>
      <c r="V1574" s="131">
        <v>4763.9297162728199</v>
      </c>
      <c r="W1574" s="131">
        <v>24.4</v>
      </c>
      <c r="X1574" s="131">
        <v>0</v>
      </c>
      <c r="Y1574" s="131">
        <v>3.3252188411799999</v>
      </c>
      <c r="Z1574" s="131">
        <v>0</v>
      </c>
      <c r="AA1574" s="131">
        <v>2318.6</v>
      </c>
      <c r="AB1574" s="131">
        <v>0</v>
      </c>
      <c r="AC1574" s="131">
        <v>0</v>
      </c>
      <c r="AD1574" s="131">
        <v>0</v>
      </c>
      <c r="AE1574" s="131">
        <v>0</v>
      </c>
      <c r="AF1574" s="131">
        <v>244.21460062316001</v>
      </c>
      <c r="AG1574" s="131">
        <v>0</v>
      </c>
      <c r="AH1574" s="43">
        <v>10355.009194960428</v>
      </c>
    </row>
    <row r="1575" spans="4:34">
      <c r="D1575" s="62">
        <v>1992</v>
      </c>
      <c r="E1575" s="62">
        <v>2</v>
      </c>
      <c r="F1575" s="62">
        <v>1992</v>
      </c>
      <c r="G1575" s="62">
        <v>1992</v>
      </c>
      <c r="H1575" s="131">
        <v>0</v>
      </c>
      <c r="I1575" s="131">
        <v>0</v>
      </c>
      <c r="J1575" s="131">
        <v>199.5</v>
      </c>
      <c r="K1575" s="131">
        <v>0</v>
      </c>
      <c r="L1575" s="131">
        <v>881.7</v>
      </c>
      <c r="M1575" s="131">
        <v>0</v>
      </c>
      <c r="N1575" s="131">
        <v>0</v>
      </c>
      <c r="O1575" s="131">
        <v>0</v>
      </c>
      <c r="P1575" s="131">
        <v>0</v>
      </c>
      <c r="Q1575" s="131">
        <v>158.80000000000001</v>
      </c>
      <c r="R1575" s="131">
        <v>0</v>
      </c>
      <c r="S1575" s="131">
        <v>0</v>
      </c>
      <c r="T1575" s="131">
        <v>0</v>
      </c>
      <c r="U1575" s="131">
        <v>1898.7655852548501</v>
      </c>
      <c r="V1575" s="131">
        <v>310.57060776101002</v>
      </c>
      <c r="W1575" s="131">
        <v>582.70000000000005</v>
      </c>
      <c r="X1575" s="131">
        <v>0</v>
      </c>
      <c r="Y1575" s="131">
        <v>0</v>
      </c>
      <c r="Z1575" s="131">
        <v>0</v>
      </c>
      <c r="AA1575" s="131">
        <v>0.7</v>
      </c>
      <c r="AB1575" s="131">
        <v>0</v>
      </c>
      <c r="AC1575" s="131">
        <v>0</v>
      </c>
      <c r="AD1575" s="131">
        <v>0</v>
      </c>
      <c r="AE1575" s="131">
        <v>0</v>
      </c>
      <c r="AF1575" s="131">
        <v>65.188407443000003</v>
      </c>
      <c r="AG1575" s="131">
        <v>0</v>
      </c>
      <c r="AH1575" s="43">
        <v>4097.9246004588595</v>
      </c>
    </row>
    <row r="1576" spans="4:34">
      <c r="D1576" s="62">
        <v>1992</v>
      </c>
      <c r="E1576" s="62">
        <v>3</v>
      </c>
      <c r="F1576" s="62">
        <v>1992</v>
      </c>
      <c r="G1576" s="62">
        <v>1992</v>
      </c>
      <c r="H1576" s="131">
        <v>0</v>
      </c>
      <c r="I1576" s="131">
        <v>0</v>
      </c>
      <c r="J1576" s="131">
        <v>195.2</v>
      </c>
      <c r="K1576" s="131">
        <v>114.87891290111</v>
      </c>
      <c r="L1576" s="131">
        <v>137.6</v>
      </c>
      <c r="M1576" s="131">
        <v>0</v>
      </c>
      <c r="N1576" s="131">
        <v>0</v>
      </c>
      <c r="O1576" s="131">
        <v>0</v>
      </c>
      <c r="P1576" s="131">
        <v>0</v>
      </c>
      <c r="Q1576" s="131">
        <v>0</v>
      </c>
      <c r="R1576" s="131">
        <v>0</v>
      </c>
      <c r="S1576" s="131">
        <v>0</v>
      </c>
      <c r="T1576" s="131">
        <v>0</v>
      </c>
      <c r="U1576" s="131">
        <v>597.91147777381002</v>
      </c>
      <c r="V1576" s="131">
        <v>210.82915514107</v>
      </c>
      <c r="W1576" s="131">
        <v>959.3</v>
      </c>
      <c r="X1576" s="131">
        <v>0</v>
      </c>
      <c r="Y1576" s="131">
        <v>0</v>
      </c>
      <c r="Z1576" s="131">
        <v>0</v>
      </c>
      <c r="AA1576" s="131">
        <v>0</v>
      </c>
      <c r="AB1576" s="131">
        <v>0</v>
      </c>
      <c r="AC1576" s="131">
        <v>0</v>
      </c>
      <c r="AD1576" s="131">
        <v>0</v>
      </c>
      <c r="AE1576" s="131">
        <v>0</v>
      </c>
      <c r="AF1576" s="131">
        <v>580.97738563233997</v>
      </c>
      <c r="AG1576" s="131">
        <v>0</v>
      </c>
      <c r="AH1576" s="43">
        <v>2796.6969314483299</v>
      </c>
    </row>
    <row r="1577" spans="4:34">
      <c r="D1577" s="62">
        <v>1992</v>
      </c>
      <c r="E1577" s="62">
        <v>4</v>
      </c>
      <c r="F1577" s="62">
        <v>1992</v>
      </c>
      <c r="G1577" s="62">
        <v>1992</v>
      </c>
      <c r="H1577" s="131">
        <v>0</v>
      </c>
      <c r="I1577" s="131">
        <v>0</v>
      </c>
      <c r="J1577" s="131">
        <v>242.4</v>
      </c>
      <c r="K1577" s="131">
        <v>184.46632285526999</v>
      </c>
      <c r="L1577" s="131">
        <v>1249.8</v>
      </c>
      <c r="M1577" s="131">
        <v>0</v>
      </c>
      <c r="N1577" s="131">
        <v>0</v>
      </c>
      <c r="O1577" s="131">
        <v>0</v>
      </c>
      <c r="P1577" s="131">
        <v>0</v>
      </c>
      <c r="Q1577" s="131">
        <v>61.3</v>
      </c>
      <c r="R1577" s="131">
        <v>0</v>
      </c>
      <c r="S1577" s="131">
        <v>0</v>
      </c>
      <c r="T1577" s="131">
        <v>316</v>
      </c>
      <c r="U1577" s="131">
        <v>1591.6503265802801</v>
      </c>
      <c r="V1577" s="131">
        <v>361.05702205010999</v>
      </c>
      <c r="W1577" s="131">
        <v>1611.7</v>
      </c>
      <c r="X1577" s="131">
        <v>0</v>
      </c>
      <c r="Y1577" s="131">
        <v>0</v>
      </c>
      <c r="Z1577" s="131">
        <v>0</v>
      </c>
      <c r="AA1577" s="131">
        <v>0</v>
      </c>
      <c r="AB1577" s="131">
        <v>0</v>
      </c>
      <c r="AC1577" s="131">
        <v>0</v>
      </c>
      <c r="AD1577" s="131">
        <v>0</v>
      </c>
      <c r="AE1577" s="131">
        <v>0</v>
      </c>
      <c r="AF1577" s="131">
        <v>1068.08698348912</v>
      </c>
      <c r="AG1577" s="131">
        <v>0</v>
      </c>
      <c r="AH1577" s="43">
        <v>6686.4606549747805</v>
      </c>
    </row>
    <row r="1578" spans="4:34">
      <c r="D1578" s="62">
        <v>1992</v>
      </c>
      <c r="E1578" s="62">
        <v>5</v>
      </c>
      <c r="F1578" s="62">
        <v>1992</v>
      </c>
      <c r="G1578" s="62">
        <v>1993</v>
      </c>
      <c r="H1578" s="131">
        <v>0</v>
      </c>
      <c r="I1578" s="131">
        <v>0</v>
      </c>
      <c r="J1578" s="131">
        <v>0</v>
      </c>
      <c r="K1578" s="131">
        <v>0</v>
      </c>
      <c r="L1578" s="131">
        <v>0</v>
      </c>
      <c r="M1578" s="131">
        <v>0</v>
      </c>
      <c r="N1578" s="131">
        <v>0</v>
      </c>
      <c r="O1578" s="131">
        <v>0</v>
      </c>
      <c r="P1578" s="131">
        <v>0</v>
      </c>
      <c r="Q1578" s="131">
        <v>0</v>
      </c>
      <c r="R1578" s="131">
        <v>0</v>
      </c>
      <c r="S1578" s="131">
        <v>0</v>
      </c>
      <c r="T1578" s="131">
        <v>0</v>
      </c>
      <c r="U1578" s="131">
        <v>0</v>
      </c>
      <c r="V1578" s="131">
        <v>0</v>
      </c>
      <c r="W1578" s="131">
        <v>0</v>
      </c>
      <c r="X1578" s="131">
        <v>0</v>
      </c>
      <c r="Y1578" s="131">
        <v>0</v>
      </c>
      <c r="Z1578" s="131">
        <v>0</v>
      </c>
      <c r="AA1578" s="131">
        <v>0</v>
      </c>
      <c r="AB1578" s="131">
        <v>0</v>
      </c>
      <c r="AC1578" s="131">
        <v>0</v>
      </c>
      <c r="AD1578" s="131">
        <v>0</v>
      </c>
      <c r="AE1578" s="131">
        <v>0</v>
      </c>
      <c r="AF1578" s="131">
        <v>0</v>
      </c>
      <c r="AG1578" s="131">
        <v>0</v>
      </c>
      <c r="AH1578" s="43">
        <v>0</v>
      </c>
    </row>
    <row r="1579" spans="4:34">
      <c r="D1579" s="62">
        <v>1992</v>
      </c>
      <c r="E1579" s="62">
        <v>6</v>
      </c>
      <c r="F1579" s="62">
        <v>1992</v>
      </c>
      <c r="G1579" s="62">
        <v>1993</v>
      </c>
      <c r="H1579" s="131">
        <v>0</v>
      </c>
      <c r="I1579" s="131">
        <v>0</v>
      </c>
      <c r="J1579" s="131">
        <v>0</v>
      </c>
      <c r="K1579" s="131">
        <v>0</v>
      </c>
      <c r="L1579" s="131">
        <v>0</v>
      </c>
      <c r="M1579" s="131">
        <v>0</v>
      </c>
      <c r="N1579" s="131">
        <v>0</v>
      </c>
      <c r="O1579" s="131">
        <v>0</v>
      </c>
      <c r="P1579" s="131">
        <v>0</v>
      </c>
      <c r="Q1579" s="131">
        <v>0</v>
      </c>
      <c r="R1579" s="131">
        <v>0</v>
      </c>
      <c r="S1579" s="131">
        <v>0</v>
      </c>
      <c r="T1579" s="131">
        <v>0</v>
      </c>
      <c r="U1579" s="131">
        <v>0</v>
      </c>
      <c r="V1579" s="131">
        <v>0</v>
      </c>
      <c r="W1579" s="131">
        <v>0</v>
      </c>
      <c r="X1579" s="131">
        <v>0</v>
      </c>
      <c r="Y1579" s="131">
        <v>0</v>
      </c>
      <c r="Z1579" s="131">
        <v>0</v>
      </c>
      <c r="AA1579" s="131">
        <v>0</v>
      </c>
      <c r="AB1579" s="131">
        <v>0</v>
      </c>
      <c r="AC1579" s="131">
        <v>0</v>
      </c>
      <c r="AD1579" s="131">
        <v>0</v>
      </c>
      <c r="AE1579" s="131">
        <v>0</v>
      </c>
      <c r="AF1579" s="131">
        <v>0</v>
      </c>
      <c r="AG1579" s="131">
        <v>0</v>
      </c>
      <c r="AH1579" s="43">
        <v>0</v>
      </c>
    </row>
    <row r="1580" spans="4:34">
      <c r="D1580" s="62">
        <v>1992</v>
      </c>
      <c r="E1580" s="62">
        <v>7</v>
      </c>
      <c r="F1580" s="62">
        <v>1993</v>
      </c>
      <c r="G1580" s="62">
        <v>1993</v>
      </c>
      <c r="H1580" s="131">
        <v>0</v>
      </c>
      <c r="I1580" s="131">
        <v>0</v>
      </c>
      <c r="J1580" s="131">
        <v>0</v>
      </c>
      <c r="K1580" s="131">
        <v>0</v>
      </c>
      <c r="L1580" s="131">
        <v>0</v>
      </c>
      <c r="M1580" s="131">
        <v>0</v>
      </c>
      <c r="N1580" s="131">
        <v>0</v>
      </c>
      <c r="O1580" s="131">
        <v>0</v>
      </c>
      <c r="P1580" s="131">
        <v>0</v>
      </c>
      <c r="Q1580" s="131">
        <v>0</v>
      </c>
      <c r="R1580" s="131">
        <v>0</v>
      </c>
      <c r="S1580" s="131">
        <v>0</v>
      </c>
      <c r="T1580" s="131">
        <v>0</v>
      </c>
      <c r="U1580" s="131">
        <v>0</v>
      </c>
      <c r="V1580" s="131">
        <v>0</v>
      </c>
      <c r="W1580" s="131">
        <v>0</v>
      </c>
      <c r="X1580" s="131">
        <v>0</v>
      </c>
      <c r="Y1580" s="131">
        <v>0</v>
      </c>
      <c r="Z1580" s="131">
        <v>0</v>
      </c>
      <c r="AA1580" s="131">
        <v>0</v>
      </c>
      <c r="AB1580" s="131">
        <v>0</v>
      </c>
      <c r="AC1580" s="131">
        <v>0</v>
      </c>
      <c r="AD1580" s="131">
        <v>0</v>
      </c>
      <c r="AE1580" s="131">
        <v>0</v>
      </c>
      <c r="AF1580" s="131">
        <v>0</v>
      </c>
      <c r="AG1580" s="131">
        <v>0</v>
      </c>
      <c r="AH1580" s="43">
        <v>0</v>
      </c>
    </row>
    <row r="1581" spans="4:34">
      <c r="D1581" s="62">
        <v>1992</v>
      </c>
      <c r="E1581" s="62">
        <v>8</v>
      </c>
      <c r="F1581" s="62">
        <v>1993</v>
      </c>
      <c r="G1581" s="62">
        <v>1993</v>
      </c>
      <c r="H1581" s="131">
        <v>0</v>
      </c>
      <c r="I1581" s="131">
        <v>0</v>
      </c>
      <c r="J1581" s="131">
        <v>0</v>
      </c>
      <c r="K1581" s="131">
        <v>0</v>
      </c>
      <c r="L1581" s="131">
        <v>0</v>
      </c>
      <c r="M1581" s="131">
        <v>0</v>
      </c>
      <c r="N1581" s="131">
        <v>0</v>
      </c>
      <c r="O1581" s="131">
        <v>0</v>
      </c>
      <c r="P1581" s="131">
        <v>0</v>
      </c>
      <c r="Q1581" s="131">
        <v>0</v>
      </c>
      <c r="R1581" s="131">
        <v>0</v>
      </c>
      <c r="S1581" s="131">
        <v>0</v>
      </c>
      <c r="T1581" s="131">
        <v>0</v>
      </c>
      <c r="U1581" s="131">
        <v>0</v>
      </c>
      <c r="V1581" s="131">
        <v>0</v>
      </c>
      <c r="W1581" s="131">
        <v>0</v>
      </c>
      <c r="X1581" s="131">
        <v>0</v>
      </c>
      <c r="Y1581" s="131">
        <v>0</v>
      </c>
      <c r="Z1581" s="131">
        <v>0</v>
      </c>
      <c r="AA1581" s="131">
        <v>0</v>
      </c>
      <c r="AB1581" s="131">
        <v>0</v>
      </c>
      <c r="AC1581" s="131">
        <v>0</v>
      </c>
      <c r="AD1581" s="131">
        <v>0</v>
      </c>
      <c r="AE1581" s="131">
        <v>0</v>
      </c>
      <c r="AF1581" s="131">
        <v>0</v>
      </c>
      <c r="AG1581" s="131">
        <v>0</v>
      </c>
      <c r="AH1581" s="43">
        <v>0</v>
      </c>
    </row>
    <row r="1582" spans="4:34">
      <c r="D1582" s="62">
        <v>1992</v>
      </c>
      <c r="E1582" s="62">
        <v>9</v>
      </c>
      <c r="F1582" s="62">
        <v>1993</v>
      </c>
      <c r="G1582" s="62">
        <v>1993</v>
      </c>
      <c r="H1582" s="131">
        <v>0</v>
      </c>
      <c r="I1582" s="131">
        <v>0</v>
      </c>
      <c r="J1582" s="131">
        <v>0</v>
      </c>
      <c r="K1582" s="131">
        <v>118.67767138793</v>
      </c>
      <c r="L1582" s="131">
        <v>0</v>
      </c>
      <c r="M1582" s="131">
        <v>0</v>
      </c>
      <c r="N1582" s="131">
        <v>0</v>
      </c>
      <c r="O1582" s="131">
        <v>0</v>
      </c>
      <c r="P1582" s="131">
        <v>0</v>
      </c>
      <c r="Q1582" s="131">
        <v>0</v>
      </c>
      <c r="R1582" s="131">
        <v>0</v>
      </c>
      <c r="S1582" s="131">
        <v>0</v>
      </c>
      <c r="T1582" s="131">
        <v>0</v>
      </c>
      <c r="U1582" s="131">
        <v>0</v>
      </c>
      <c r="V1582" s="131">
        <v>0</v>
      </c>
      <c r="W1582" s="131">
        <v>0</v>
      </c>
      <c r="X1582" s="131">
        <v>0</v>
      </c>
      <c r="Y1582" s="131">
        <v>0</v>
      </c>
      <c r="Z1582" s="131">
        <v>0</v>
      </c>
      <c r="AA1582" s="131">
        <v>0</v>
      </c>
      <c r="AB1582" s="131">
        <v>0</v>
      </c>
      <c r="AC1582" s="131">
        <v>0</v>
      </c>
      <c r="AD1582" s="131">
        <v>0</v>
      </c>
      <c r="AE1582" s="131">
        <v>0</v>
      </c>
      <c r="AF1582" s="131">
        <v>0</v>
      </c>
      <c r="AG1582" s="131">
        <v>0</v>
      </c>
      <c r="AH1582" s="43">
        <v>118.67767138793</v>
      </c>
    </row>
    <row r="1583" spans="4:34">
      <c r="D1583" s="62">
        <v>1992</v>
      </c>
      <c r="E1583" s="62">
        <v>10</v>
      </c>
      <c r="F1583" s="62">
        <v>1993</v>
      </c>
      <c r="G1583" s="62">
        <v>1993</v>
      </c>
      <c r="H1583" s="131">
        <v>0</v>
      </c>
      <c r="I1583" s="131">
        <v>0</v>
      </c>
      <c r="J1583" s="131">
        <v>0</v>
      </c>
      <c r="K1583" s="131">
        <v>681.39290892961003</v>
      </c>
      <c r="L1583" s="131">
        <v>2047.6</v>
      </c>
      <c r="M1583" s="131">
        <v>0</v>
      </c>
      <c r="N1583" s="131">
        <v>0</v>
      </c>
      <c r="O1583" s="131">
        <v>0</v>
      </c>
      <c r="P1583" s="131">
        <v>0</v>
      </c>
      <c r="Q1583" s="131">
        <v>0</v>
      </c>
      <c r="R1583" s="131">
        <v>0</v>
      </c>
      <c r="S1583" s="131">
        <v>3.9181568088000001</v>
      </c>
      <c r="T1583" s="131">
        <v>606</v>
      </c>
      <c r="U1583" s="131">
        <v>13937</v>
      </c>
      <c r="V1583" s="131">
        <v>2935.9971211513998</v>
      </c>
      <c r="W1583" s="131">
        <v>2000</v>
      </c>
      <c r="X1583" s="131">
        <v>110.65452442655</v>
      </c>
      <c r="Y1583" s="131">
        <v>0</v>
      </c>
      <c r="Z1583" s="131">
        <v>0</v>
      </c>
      <c r="AA1583" s="131">
        <v>0</v>
      </c>
      <c r="AB1583" s="131">
        <v>0</v>
      </c>
      <c r="AC1583" s="131">
        <v>0</v>
      </c>
      <c r="AD1583" s="131">
        <v>0</v>
      </c>
      <c r="AE1583" s="131">
        <v>0</v>
      </c>
      <c r="AF1583" s="131">
        <v>1655.8</v>
      </c>
      <c r="AG1583" s="131">
        <v>0</v>
      </c>
      <c r="AH1583" s="43">
        <v>23978.36271131636</v>
      </c>
    </row>
    <row r="1584" spans="4:34">
      <c r="D1584" s="62">
        <v>1992</v>
      </c>
      <c r="E1584" s="62">
        <v>11</v>
      </c>
      <c r="F1584" s="62">
        <v>1993</v>
      </c>
      <c r="G1584" s="62">
        <v>1993</v>
      </c>
      <c r="H1584" s="131">
        <v>0</v>
      </c>
      <c r="I1584" s="131">
        <v>0</v>
      </c>
      <c r="J1584" s="131">
        <v>0</v>
      </c>
      <c r="K1584" s="131">
        <v>328.57173972895998</v>
      </c>
      <c r="L1584" s="131">
        <v>2279.1</v>
      </c>
      <c r="M1584" s="131">
        <v>0</v>
      </c>
      <c r="N1584" s="131">
        <v>0</v>
      </c>
      <c r="O1584" s="131">
        <v>0</v>
      </c>
      <c r="P1584" s="131">
        <v>0</v>
      </c>
      <c r="Q1584" s="131">
        <v>0</v>
      </c>
      <c r="R1584" s="131">
        <v>0</v>
      </c>
      <c r="S1584" s="131">
        <v>5.7658184319099997</v>
      </c>
      <c r="T1584" s="131">
        <v>620</v>
      </c>
      <c r="U1584" s="131">
        <v>0</v>
      </c>
      <c r="V1584" s="131">
        <v>2783.68493093705</v>
      </c>
      <c r="W1584" s="131">
        <v>2000</v>
      </c>
      <c r="X1584" s="131">
        <v>87.776877770880006</v>
      </c>
      <c r="Y1584" s="131">
        <v>0</v>
      </c>
      <c r="Z1584" s="131">
        <v>0</v>
      </c>
      <c r="AA1584" s="131">
        <v>0</v>
      </c>
      <c r="AB1584" s="131">
        <v>0</v>
      </c>
      <c r="AC1584" s="131">
        <v>0</v>
      </c>
      <c r="AD1584" s="131">
        <v>0</v>
      </c>
      <c r="AE1584" s="131">
        <v>0</v>
      </c>
      <c r="AF1584" s="131">
        <v>1635.3</v>
      </c>
      <c r="AG1584" s="131">
        <v>0</v>
      </c>
      <c r="AH1584" s="43">
        <v>9740.1993668687992</v>
      </c>
    </row>
    <row r="1585" spans="4:34">
      <c r="D1585" s="62">
        <v>1992</v>
      </c>
      <c r="E1585" s="62">
        <v>12</v>
      </c>
      <c r="F1585" s="62">
        <v>1993</v>
      </c>
      <c r="G1585" s="62">
        <v>1993</v>
      </c>
      <c r="H1585" s="131">
        <v>0</v>
      </c>
      <c r="I1585" s="131">
        <v>0</v>
      </c>
      <c r="J1585" s="131">
        <v>0</v>
      </c>
      <c r="K1585" s="131">
        <v>325.27959864175</v>
      </c>
      <c r="L1585" s="131">
        <v>2234.9</v>
      </c>
      <c r="M1585" s="131">
        <v>0</v>
      </c>
      <c r="N1585" s="131">
        <v>0</v>
      </c>
      <c r="O1585" s="131">
        <v>0</v>
      </c>
      <c r="P1585" s="131">
        <v>0</v>
      </c>
      <c r="Q1585" s="131">
        <v>0</v>
      </c>
      <c r="R1585" s="131">
        <v>0</v>
      </c>
      <c r="S1585" s="131">
        <v>0.39924346630000002</v>
      </c>
      <c r="T1585" s="131">
        <v>388</v>
      </c>
      <c r="U1585" s="131">
        <v>0</v>
      </c>
      <c r="V1585" s="131">
        <v>2848.9741033822202</v>
      </c>
      <c r="W1585" s="131">
        <v>1700</v>
      </c>
      <c r="X1585" s="131">
        <v>117.82014735174</v>
      </c>
      <c r="Y1585" s="131">
        <v>0</v>
      </c>
      <c r="Z1585" s="131">
        <v>0</v>
      </c>
      <c r="AA1585" s="131">
        <v>0</v>
      </c>
      <c r="AB1585" s="131">
        <v>0</v>
      </c>
      <c r="AC1585" s="131">
        <v>0</v>
      </c>
      <c r="AD1585" s="131">
        <v>0</v>
      </c>
      <c r="AE1585" s="131">
        <v>0</v>
      </c>
      <c r="AF1585" s="131">
        <v>1526.9</v>
      </c>
      <c r="AG1585" s="131">
        <v>0</v>
      </c>
      <c r="AH1585" s="43">
        <v>9142.2730928420096</v>
      </c>
    </row>
    <row r="1586" spans="4:34">
      <c r="D1586" s="62">
        <v>1993</v>
      </c>
      <c r="E1586" s="62">
        <v>1</v>
      </c>
      <c r="F1586" s="62">
        <v>1993</v>
      </c>
      <c r="G1586" s="62">
        <v>1993</v>
      </c>
      <c r="H1586" s="131">
        <v>0</v>
      </c>
      <c r="I1586" s="131">
        <v>0</v>
      </c>
      <c r="J1586" s="131">
        <v>0</v>
      </c>
      <c r="K1586" s="131">
        <v>384.37754596347003</v>
      </c>
      <c r="L1586" s="131">
        <v>2018.5</v>
      </c>
      <c r="M1586" s="131">
        <v>0</v>
      </c>
      <c r="N1586" s="131">
        <v>0</v>
      </c>
      <c r="O1586" s="131">
        <v>0</v>
      </c>
      <c r="P1586" s="131">
        <v>0</v>
      </c>
      <c r="Q1586" s="131">
        <v>0</v>
      </c>
      <c r="R1586" s="131">
        <v>0</v>
      </c>
      <c r="S1586" s="131">
        <v>0</v>
      </c>
      <c r="T1586" s="131">
        <v>234</v>
      </c>
      <c r="U1586" s="131">
        <v>4435</v>
      </c>
      <c r="V1586" s="131">
        <v>3478.4668895212699</v>
      </c>
      <c r="W1586" s="131">
        <v>1400</v>
      </c>
      <c r="X1586" s="131">
        <v>61.697001563470003</v>
      </c>
      <c r="Y1586" s="131">
        <v>0</v>
      </c>
      <c r="Z1586" s="131">
        <v>0</v>
      </c>
      <c r="AA1586" s="131">
        <v>0</v>
      </c>
      <c r="AB1586" s="131">
        <v>0</v>
      </c>
      <c r="AC1586" s="131">
        <v>0</v>
      </c>
      <c r="AD1586" s="131">
        <v>0</v>
      </c>
      <c r="AE1586" s="131">
        <v>0</v>
      </c>
      <c r="AF1586" s="131">
        <v>1230.5999999999999</v>
      </c>
      <c r="AG1586" s="131">
        <v>0</v>
      </c>
      <c r="AH1586" s="43">
        <v>13242.641437048211</v>
      </c>
    </row>
    <row r="1587" spans="4:34">
      <c r="D1587" s="62">
        <v>1993</v>
      </c>
      <c r="E1587" s="62">
        <v>2</v>
      </c>
      <c r="F1587" s="62">
        <v>1993</v>
      </c>
      <c r="G1587" s="62">
        <v>1993</v>
      </c>
      <c r="H1587" s="131">
        <v>0</v>
      </c>
      <c r="I1587" s="131">
        <v>0</v>
      </c>
      <c r="J1587" s="131">
        <v>0</v>
      </c>
      <c r="K1587" s="131">
        <v>205.71866988894999</v>
      </c>
      <c r="L1587" s="131">
        <v>1951.1</v>
      </c>
      <c r="M1587" s="131">
        <v>0</v>
      </c>
      <c r="N1587" s="131">
        <v>0</v>
      </c>
      <c r="O1587" s="131">
        <v>0</v>
      </c>
      <c r="P1587" s="131">
        <v>0</v>
      </c>
      <c r="Q1587" s="131">
        <v>0</v>
      </c>
      <c r="R1587" s="131">
        <v>0</v>
      </c>
      <c r="S1587" s="131">
        <v>0</v>
      </c>
      <c r="T1587" s="131">
        <v>192</v>
      </c>
      <c r="U1587" s="131">
        <v>2275.9</v>
      </c>
      <c r="V1587" s="131">
        <v>3523.16149079245</v>
      </c>
      <c r="W1587" s="131">
        <v>1300</v>
      </c>
      <c r="X1587" s="131">
        <v>31.108898931270001</v>
      </c>
      <c r="Y1587" s="131">
        <v>21.2</v>
      </c>
      <c r="Z1587" s="131">
        <v>0</v>
      </c>
      <c r="AA1587" s="131">
        <v>0</v>
      </c>
      <c r="AB1587" s="131">
        <v>0</v>
      </c>
      <c r="AC1587" s="131">
        <v>0</v>
      </c>
      <c r="AD1587" s="131">
        <v>0</v>
      </c>
      <c r="AE1587" s="131">
        <v>0</v>
      </c>
      <c r="AF1587" s="131">
        <v>1067.0999999999999</v>
      </c>
      <c r="AG1587" s="131">
        <v>0</v>
      </c>
      <c r="AH1587" s="43">
        <v>10567.289059612671</v>
      </c>
    </row>
    <row r="1588" spans="4:34">
      <c r="D1588" s="62">
        <v>1993</v>
      </c>
      <c r="E1588" s="62">
        <v>3</v>
      </c>
      <c r="F1588" s="62">
        <v>1993</v>
      </c>
      <c r="G1588" s="62">
        <v>1993</v>
      </c>
      <c r="H1588" s="131">
        <v>0</v>
      </c>
      <c r="I1588" s="131">
        <v>0</v>
      </c>
      <c r="J1588" s="131">
        <v>0</v>
      </c>
      <c r="K1588" s="131">
        <v>122.61218146777</v>
      </c>
      <c r="L1588" s="131">
        <v>2533.3000000000002</v>
      </c>
      <c r="M1588" s="131">
        <v>0</v>
      </c>
      <c r="N1588" s="131">
        <v>0</v>
      </c>
      <c r="O1588" s="131">
        <v>0</v>
      </c>
      <c r="P1588" s="131">
        <v>0</v>
      </c>
      <c r="Q1588" s="131">
        <v>0</v>
      </c>
      <c r="R1588" s="131">
        <v>0</v>
      </c>
      <c r="S1588" s="131">
        <v>8.3748280605200005</v>
      </c>
      <c r="T1588" s="131">
        <v>376</v>
      </c>
      <c r="U1588" s="131">
        <v>0</v>
      </c>
      <c r="V1588" s="131">
        <v>3608.6946885192701</v>
      </c>
      <c r="W1588" s="131">
        <v>1500</v>
      </c>
      <c r="X1588" s="131">
        <v>3.9340151206899998</v>
      </c>
      <c r="Y1588" s="131">
        <v>91.8</v>
      </c>
      <c r="Z1588" s="131">
        <v>0</v>
      </c>
      <c r="AA1588" s="131">
        <v>0</v>
      </c>
      <c r="AB1588" s="131">
        <v>0</v>
      </c>
      <c r="AC1588" s="131">
        <v>0</v>
      </c>
      <c r="AD1588" s="131">
        <v>0</v>
      </c>
      <c r="AE1588" s="131">
        <v>0</v>
      </c>
      <c r="AF1588" s="131">
        <v>1296.5999999999999</v>
      </c>
      <c r="AG1588" s="131">
        <v>0</v>
      </c>
      <c r="AH1588" s="43">
        <v>9541.315713168251</v>
      </c>
    </row>
    <row r="1589" spans="4:34">
      <c r="D1589" s="62">
        <v>1993</v>
      </c>
      <c r="E1589" s="62">
        <v>4</v>
      </c>
      <c r="F1589" s="62">
        <v>1993</v>
      </c>
      <c r="G1589" s="62">
        <v>1993</v>
      </c>
      <c r="H1589" s="131">
        <v>0</v>
      </c>
      <c r="I1589" s="131">
        <v>0</v>
      </c>
      <c r="J1589" s="131">
        <v>0</v>
      </c>
      <c r="K1589" s="131">
        <v>405.17424209978998</v>
      </c>
      <c r="L1589" s="131">
        <v>2631.6</v>
      </c>
      <c r="M1589" s="131">
        <v>0</v>
      </c>
      <c r="N1589" s="131">
        <v>0</v>
      </c>
      <c r="O1589" s="131">
        <v>0</v>
      </c>
      <c r="P1589" s="131">
        <v>0</v>
      </c>
      <c r="Q1589" s="131">
        <v>0</v>
      </c>
      <c r="R1589" s="131">
        <v>0</v>
      </c>
      <c r="S1589" s="131">
        <v>8.0368638239300001</v>
      </c>
      <c r="T1589" s="131">
        <v>502</v>
      </c>
      <c r="U1589" s="131">
        <v>174</v>
      </c>
      <c r="V1589" s="131">
        <v>3380.1387667246599</v>
      </c>
      <c r="W1589" s="131">
        <v>1979.8</v>
      </c>
      <c r="X1589" s="131">
        <v>13.16946949091</v>
      </c>
      <c r="Y1589" s="131">
        <v>34.9</v>
      </c>
      <c r="Z1589" s="131">
        <v>0</v>
      </c>
      <c r="AA1589" s="131">
        <v>0</v>
      </c>
      <c r="AB1589" s="131">
        <v>0</v>
      </c>
      <c r="AC1589" s="131">
        <v>0</v>
      </c>
      <c r="AD1589" s="131">
        <v>0</v>
      </c>
      <c r="AE1589" s="131">
        <v>0</v>
      </c>
      <c r="AF1589" s="131">
        <v>1455.5</v>
      </c>
      <c r="AG1589" s="131">
        <v>0</v>
      </c>
      <c r="AH1589" s="43">
        <v>10584.319342139288</v>
      </c>
    </row>
    <row r="1590" spans="4:34">
      <c r="D1590" s="62">
        <v>1993</v>
      </c>
      <c r="E1590" s="62">
        <v>5</v>
      </c>
      <c r="F1590" s="62">
        <v>1993</v>
      </c>
      <c r="G1590" s="62">
        <v>1994</v>
      </c>
      <c r="H1590" s="131">
        <v>1550.9131149239799</v>
      </c>
      <c r="I1590" s="131">
        <v>0</v>
      </c>
      <c r="J1590" s="131">
        <v>0</v>
      </c>
      <c r="K1590" s="131">
        <v>52.99544189177</v>
      </c>
      <c r="L1590" s="131">
        <v>2252.6999999999998</v>
      </c>
      <c r="M1590" s="131">
        <v>0</v>
      </c>
      <c r="N1590" s="131">
        <v>0</v>
      </c>
      <c r="O1590" s="131">
        <v>0</v>
      </c>
      <c r="P1590" s="131">
        <v>1824</v>
      </c>
      <c r="Q1590" s="131">
        <v>0</v>
      </c>
      <c r="R1590" s="131">
        <v>0</v>
      </c>
      <c r="S1590" s="131">
        <v>0.25254470425999997</v>
      </c>
      <c r="T1590" s="131">
        <v>2032</v>
      </c>
      <c r="U1590" s="131">
        <v>4484.7</v>
      </c>
      <c r="V1590" s="131">
        <v>2879.2086865950801</v>
      </c>
      <c r="W1590" s="131">
        <v>0</v>
      </c>
      <c r="X1590" s="131">
        <v>12.46973292497</v>
      </c>
      <c r="Y1590" s="131">
        <v>128.9</v>
      </c>
      <c r="Z1590" s="131">
        <v>0</v>
      </c>
      <c r="AA1590" s="131">
        <v>2243.6999999999998</v>
      </c>
      <c r="AB1590" s="131">
        <v>0</v>
      </c>
      <c r="AC1590" s="131">
        <v>0</v>
      </c>
      <c r="AD1590" s="131">
        <v>0</v>
      </c>
      <c r="AE1590" s="131">
        <v>0</v>
      </c>
      <c r="AF1590" s="131">
        <v>2173.1</v>
      </c>
      <c r="AG1590" s="131">
        <v>0</v>
      </c>
      <c r="AH1590" s="43">
        <v>19634.939521040058</v>
      </c>
    </row>
    <row r="1591" spans="4:34">
      <c r="D1591" s="62">
        <v>1993</v>
      </c>
      <c r="E1591" s="62">
        <v>6</v>
      </c>
      <c r="F1591" s="62">
        <v>1993</v>
      </c>
      <c r="G1591" s="62">
        <v>1994</v>
      </c>
      <c r="H1591" s="131">
        <v>2635.8437563842499</v>
      </c>
      <c r="I1591" s="131">
        <v>0</v>
      </c>
      <c r="J1591" s="131">
        <v>0</v>
      </c>
      <c r="K1591" s="131">
        <v>0</v>
      </c>
      <c r="L1591" s="131">
        <v>2804.1</v>
      </c>
      <c r="M1591" s="131">
        <v>0</v>
      </c>
      <c r="N1591" s="131">
        <v>0</v>
      </c>
      <c r="O1591" s="131">
        <v>0</v>
      </c>
      <c r="P1591" s="131">
        <v>1608.4</v>
      </c>
      <c r="Q1591" s="131">
        <v>0</v>
      </c>
      <c r="R1591" s="131">
        <v>0</v>
      </c>
      <c r="S1591" s="131">
        <v>0.25254470425999997</v>
      </c>
      <c r="T1591" s="131">
        <v>2206</v>
      </c>
      <c r="U1591" s="131">
        <v>7836.9</v>
      </c>
      <c r="V1591" s="131">
        <v>3348.7649093617501</v>
      </c>
      <c r="W1591" s="131">
        <v>0</v>
      </c>
      <c r="X1591" s="131">
        <v>10.45331648498</v>
      </c>
      <c r="Y1591" s="131">
        <v>147.9</v>
      </c>
      <c r="Z1591" s="131">
        <v>0</v>
      </c>
      <c r="AA1591" s="131">
        <v>2370.1</v>
      </c>
      <c r="AB1591" s="131">
        <v>0</v>
      </c>
      <c r="AC1591" s="131">
        <v>418.5</v>
      </c>
      <c r="AD1591" s="131">
        <v>0</v>
      </c>
      <c r="AE1591" s="131">
        <v>0</v>
      </c>
      <c r="AF1591" s="131">
        <v>2224.1999999999998</v>
      </c>
      <c r="AG1591" s="131">
        <v>0</v>
      </c>
      <c r="AH1591" s="43">
        <v>25611.414526935245</v>
      </c>
    </row>
    <row r="1592" spans="4:34">
      <c r="D1592" s="62">
        <v>1993</v>
      </c>
      <c r="E1592" s="62">
        <v>7</v>
      </c>
      <c r="F1592" s="62">
        <v>1994</v>
      </c>
      <c r="G1592" s="62">
        <v>1994</v>
      </c>
      <c r="H1592" s="131">
        <v>0</v>
      </c>
      <c r="I1592" s="131">
        <v>0</v>
      </c>
      <c r="J1592" s="131">
        <v>0</v>
      </c>
      <c r="K1592" s="131">
        <v>0</v>
      </c>
      <c r="L1592" s="131">
        <v>3216.3</v>
      </c>
      <c r="M1592" s="131">
        <v>0</v>
      </c>
      <c r="N1592" s="131">
        <v>0</v>
      </c>
      <c r="O1592" s="131">
        <v>0</v>
      </c>
      <c r="P1592" s="131">
        <v>0</v>
      </c>
      <c r="Q1592" s="131">
        <v>0</v>
      </c>
      <c r="R1592" s="131">
        <v>0</v>
      </c>
      <c r="S1592" s="131">
        <v>0</v>
      </c>
      <c r="T1592" s="131">
        <v>2610</v>
      </c>
      <c r="U1592" s="131">
        <v>2414.0973393824802</v>
      </c>
      <c r="V1592" s="131">
        <v>0</v>
      </c>
      <c r="W1592" s="131">
        <v>0</v>
      </c>
      <c r="X1592" s="131">
        <v>96.522167963149997</v>
      </c>
      <c r="Y1592" s="131">
        <v>0</v>
      </c>
      <c r="Z1592" s="131">
        <v>0</v>
      </c>
      <c r="AA1592" s="131">
        <v>995.15501987339997</v>
      </c>
      <c r="AB1592" s="131">
        <v>0</v>
      </c>
      <c r="AC1592" s="131">
        <v>715.9</v>
      </c>
      <c r="AD1592" s="131">
        <v>0</v>
      </c>
      <c r="AE1592" s="131">
        <v>0</v>
      </c>
      <c r="AF1592" s="131">
        <v>2305.4</v>
      </c>
      <c r="AG1592" s="131">
        <v>0</v>
      </c>
      <c r="AH1592" s="43">
        <v>12353.37452721903</v>
      </c>
    </row>
    <row r="1593" spans="4:34">
      <c r="D1593" s="62">
        <v>1993</v>
      </c>
      <c r="E1593" s="62">
        <v>8</v>
      </c>
      <c r="F1593" s="62">
        <v>1994</v>
      </c>
      <c r="G1593" s="62">
        <v>1994</v>
      </c>
      <c r="H1593" s="131">
        <v>0</v>
      </c>
      <c r="I1593" s="131">
        <v>0</v>
      </c>
      <c r="J1593" s="131">
        <v>0</v>
      </c>
      <c r="K1593" s="131">
        <v>0</v>
      </c>
      <c r="L1593" s="131">
        <v>3180.3</v>
      </c>
      <c r="M1593" s="131">
        <v>0</v>
      </c>
      <c r="N1593" s="131">
        <v>0</v>
      </c>
      <c r="O1593" s="131">
        <v>0</v>
      </c>
      <c r="P1593" s="131">
        <v>0</v>
      </c>
      <c r="Q1593" s="131">
        <v>0</v>
      </c>
      <c r="R1593" s="131">
        <v>0</v>
      </c>
      <c r="S1593" s="131">
        <v>0</v>
      </c>
      <c r="T1593" s="131">
        <v>2662</v>
      </c>
      <c r="U1593" s="131">
        <v>1683.14202524344</v>
      </c>
      <c r="V1593" s="131">
        <v>0</v>
      </c>
      <c r="W1593" s="131">
        <v>0</v>
      </c>
      <c r="X1593" s="131">
        <v>36.39588597313</v>
      </c>
      <c r="Y1593" s="131">
        <v>296.39999999999998</v>
      </c>
      <c r="Z1593" s="131">
        <v>0</v>
      </c>
      <c r="AA1593" s="131">
        <v>441.95017665244001</v>
      </c>
      <c r="AB1593" s="131">
        <v>0</v>
      </c>
      <c r="AC1593" s="131">
        <v>548.9</v>
      </c>
      <c r="AD1593" s="131">
        <v>0</v>
      </c>
      <c r="AE1593" s="131">
        <v>0</v>
      </c>
      <c r="AF1593" s="131">
        <v>2369.3000000000002</v>
      </c>
      <c r="AG1593" s="131">
        <v>0</v>
      </c>
      <c r="AH1593" s="43">
        <v>11218.388087869011</v>
      </c>
    </row>
    <row r="1594" spans="4:34">
      <c r="D1594" s="62">
        <v>1993</v>
      </c>
      <c r="E1594" s="62">
        <v>9</v>
      </c>
      <c r="F1594" s="62">
        <v>1994</v>
      </c>
      <c r="G1594" s="62">
        <v>1994</v>
      </c>
      <c r="H1594" s="131">
        <v>0</v>
      </c>
      <c r="I1594" s="131">
        <v>0</v>
      </c>
      <c r="J1594" s="131">
        <v>0</v>
      </c>
      <c r="K1594" s="131">
        <v>0</v>
      </c>
      <c r="L1594" s="131">
        <v>3102.4</v>
      </c>
      <c r="M1594" s="131">
        <v>0</v>
      </c>
      <c r="N1594" s="131">
        <v>0</v>
      </c>
      <c r="O1594" s="131">
        <v>0</v>
      </c>
      <c r="P1594" s="131">
        <v>0</v>
      </c>
      <c r="Q1594" s="131">
        <v>0</v>
      </c>
      <c r="R1594" s="131">
        <v>0</v>
      </c>
      <c r="S1594" s="131">
        <v>0</v>
      </c>
      <c r="T1594" s="131">
        <v>2517</v>
      </c>
      <c r="U1594" s="131">
        <v>1272.31253702508</v>
      </c>
      <c r="V1594" s="131">
        <v>0</v>
      </c>
      <c r="W1594" s="131">
        <v>0</v>
      </c>
      <c r="X1594" s="131">
        <v>69.080273057979994</v>
      </c>
      <c r="Y1594" s="131">
        <v>235.7</v>
      </c>
      <c r="Z1594" s="131">
        <v>0</v>
      </c>
      <c r="AA1594" s="131">
        <v>357.43520535846</v>
      </c>
      <c r="AB1594" s="131">
        <v>0</v>
      </c>
      <c r="AC1594" s="131">
        <v>720.9</v>
      </c>
      <c r="AD1594" s="131">
        <v>0</v>
      </c>
      <c r="AE1594" s="131">
        <v>0</v>
      </c>
      <c r="AF1594" s="131">
        <v>2274.6</v>
      </c>
      <c r="AG1594" s="131">
        <v>0</v>
      </c>
      <c r="AH1594" s="43">
        <v>10549.428015441519</v>
      </c>
    </row>
    <row r="1595" spans="4:34">
      <c r="D1595" s="62">
        <v>1993</v>
      </c>
      <c r="E1595" s="62">
        <v>10</v>
      </c>
      <c r="F1595" s="62">
        <v>1994</v>
      </c>
      <c r="G1595" s="62">
        <v>1994</v>
      </c>
      <c r="H1595" s="131">
        <v>0</v>
      </c>
      <c r="I1595" s="131">
        <v>0</v>
      </c>
      <c r="J1595" s="131">
        <v>0</v>
      </c>
      <c r="K1595" s="131">
        <v>140.65983183928</v>
      </c>
      <c r="L1595" s="131">
        <v>3619.4</v>
      </c>
      <c r="M1595" s="131">
        <v>128.70763116057</v>
      </c>
      <c r="N1595" s="131">
        <v>0</v>
      </c>
      <c r="O1595" s="131">
        <v>165.72837397658</v>
      </c>
      <c r="P1595" s="131">
        <v>0</v>
      </c>
      <c r="Q1595" s="131">
        <v>0</v>
      </c>
      <c r="R1595" s="131">
        <v>0</v>
      </c>
      <c r="S1595" s="131">
        <v>0</v>
      </c>
      <c r="T1595" s="131">
        <v>2367</v>
      </c>
      <c r="U1595" s="131">
        <v>2574.9268758231001</v>
      </c>
      <c r="V1595" s="131">
        <v>3923.0268774383799</v>
      </c>
      <c r="W1595" s="131">
        <v>1374.8990710458299</v>
      </c>
      <c r="X1595" s="131">
        <v>40.339353541919998</v>
      </c>
      <c r="Y1595" s="131">
        <v>0</v>
      </c>
      <c r="Z1595" s="131">
        <v>0</v>
      </c>
      <c r="AA1595" s="131">
        <v>1409.75180332695</v>
      </c>
      <c r="AB1595" s="131">
        <v>0</v>
      </c>
      <c r="AC1595" s="131">
        <v>0</v>
      </c>
      <c r="AD1595" s="131">
        <v>0</v>
      </c>
      <c r="AE1595" s="131">
        <v>0</v>
      </c>
      <c r="AF1595" s="131">
        <v>2541.9</v>
      </c>
      <c r="AG1595" s="131">
        <v>0</v>
      </c>
      <c r="AH1595" s="43">
        <v>18286.33981815261</v>
      </c>
    </row>
    <row r="1596" spans="4:34">
      <c r="D1596" s="62">
        <v>1993</v>
      </c>
      <c r="E1596" s="62">
        <v>11</v>
      </c>
      <c r="F1596" s="62">
        <v>1994</v>
      </c>
      <c r="G1596" s="62">
        <v>1994</v>
      </c>
      <c r="H1596" s="131">
        <v>0</v>
      </c>
      <c r="I1596" s="131">
        <v>0</v>
      </c>
      <c r="J1596" s="131">
        <v>0</v>
      </c>
      <c r="K1596" s="131">
        <v>8.4152200423599997</v>
      </c>
      <c r="L1596" s="131">
        <v>3394.3</v>
      </c>
      <c r="M1596" s="131">
        <v>161.69332273449999</v>
      </c>
      <c r="N1596" s="131">
        <v>0</v>
      </c>
      <c r="O1596" s="131">
        <v>161.77343075975</v>
      </c>
      <c r="P1596" s="131">
        <v>0</v>
      </c>
      <c r="Q1596" s="131">
        <v>0</v>
      </c>
      <c r="R1596" s="131">
        <v>0</v>
      </c>
      <c r="S1596" s="131">
        <v>0</v>
      </c>
      <c r="T1596" s="131">
        <v>2112.8000000000002</v>
      </c>
      <c r="U1596" s="131">
        <v>2582.7545050427402</v>
      </c>
      <c r="V1596" s="131">
        <v>4206.41689211229</v>
      </c>
      <c r="W1596" s="131">
        <v>974.92843219612996</v>
      </c>
      <c r="X1596" s="131">
        <v>800.03678223530005</v>
      </c>
      <c r="Y1596" s="131">
        <v>0</v>
      </c>
      <c r="Z1596" s="131">
        <v>0</v>
      </c>
      <c r="AA1596" s="131">
        <v>1248.87527601943</v>
      </c>
      <c r="AB1596" s="131">
        <v>0</v>
      </c>
      <c r="AC1596" s="131">
        <v>0</v>
      </c>
      <c r="AD1596" s="131">
        <v>0</v>
      </c>
      <c r="AE1596" s="131">
        <v>0</v>
      </c>
      <c r="AF1596" s="131">
        <v>2586.1999999999998</v>
      </c>
      <c r="AG1596" s="131">
        <v>0</v>
      </c>
      <c r="AH1596" s="43">
        <v>18238.193861142499</v>
      </c>
    </row>
    <row r="1597" spans="4:34">
      <c r="D1597" s="62">
        <v>1993</v>
      </c>
      <c r="E1597" s="62">
        <v>12</v>
      </c>
      <c r="F1597" s="62">
        <v>1994</v>
      </c>
      <c r="G1597" s="62">
        <v>1994</v>
      </c>
      <c r="H1597" s="131">
        <v>0</v>
      </c>
      <c r="I1597" s="131">
        <v>0</v>
      </c>
      <c r="J1597" s="131">
        <v>0</v>
      </c>
      <c r="K1597" s="131">
        <v>63.342617830169999</v>
      </c>
      <c r="L1597" s="131">
        <v>3291.8</v>
      </c>
      <c r="M1597" s="131">
        <v>108.47217806041</v>
      </c>
      <c r="N1597" s="131">
        <v>0</v>
      </c>
      <c r="O1597" s="131">
        <v>188.21195527775001</v>
      </c>
      <c r="P1597" s="131">
        <v>0</v>
      </c>
      <c r="Q1597" s="131">
        <v>0</v>
      </c>
      <c r="R1597" s="131">
        <v>0</v>
      </c>
      <c r="S1597" s="131">
        <v>0</v>
      </c>
      <c r="T1597" s="131">
        <v>1908</v>
      </c>
      <c r="U1597" s="131">
        <v>2524.4507719377002</v>
      </c>
      <c r="V1597" s="131">
        <v>4235.1733256798498</v>
      </c>
      <c r="W1597" s="131">
        <v>849.93760755560004</v>
      </c>
      <c r="X1597" s="131">
        <v>644.59456942081999</v>
      </c>
      <c r="Y1597" s="131">
        <v>0</v>
      </c>
      <c r="Z1597" s="131">
        <v>0</v>
      </c>
      <c r="AA1597" s="131">
        <v>1003.39610628588</v>
      </c>
      <c r="AB1597" s="131">
        <v>0</v>
      </c>
      <c r="AC1597" s="131">
        <v>0</v>
      </c>
      <c r="AD1597" s="131">
        <v>0</v>
      </c>
      <c r="AE1597" s="131">
        <v>0</v>
      </c>
      <c r="AF1597" s="131">
        <v>2146.6999999999998</v>
      </c>
      <c r="AG1597" s="131">
        <v>0</v>
      </c>
      <c r="AH1597" s="43">
        <v>16964.07913204818</v>
      </c>
    </row>
    <row r="1598" spans="4:34">
      <c r="D1598" s="62">
        <v>1994</v>
      </c>
      <c r="E1598" s="62">
        <v>1</v>
      </c>
      <c r="F1598" s="62">
        <v>1994</v>
      </c>
      <c r="G1598" s="62">
        <v>1994</v>
      </c>
      <c r="H1598" s="131">
        <v>0</v>
      </c>
      <c r="I1598" s="131">
        <v>0</v>
      </c>
      <c r="J1598" s="131">
        <v>0</v>
      </c>
      <c r="K1598" s="131">
        <v>11.25202498877</v>
      </c>
      <c r="L1598" s="131">
        <v>3580.2</v>
      </c>
      <c r="M1598" s="131">
        <v>120.1440381558</v>
      </c>
      <c r="N1598" s="131">
        <v>0</v>
      </c>
      <c r="O1598" s="131">
        <v>188.15777797340999</v>
      </c>
      <c r="P1598" s="131">
        <v>0</v>
      </c>
      <c r="Q1598" s="131">
        <v>0</v>
      </c>
      <c r="R1598" s="131">
        <v>0</v>
      </c>
      <c r="S1598" s="131">
        <v>0</v>
      </c>
      <c r="T1598" s="131">
        <v>1122</v>
      </c>
      <c r="U1598" s="131">
        <v>4693.0672032156299</v>
      </c>
      <c r="V1598" s="131">
        <v>4029.70396970515</v>
      </c>
      <c r="W1598" s="131">
        <v>1033.7741124368899</v>
      </c>
      <c r="X1598" s="131">
        <v>1082.3890601606699</v>
      </c>
      <c r="Y1598" s="131">
        <v>0</v>
      </c>
      <c r="Z1598" s="131">
        <v>0</v>
      </c>
      <c r="AA1598" s="131">
        <v>279.40789783601002</v>
      </c>
      <c r="AB1598" s="131">
        <v>0</v>
      </c>
      <c r="AC1598" s="131">
        <v>0</v>
      </c>
      <c r="AD1598" s="131">
        <v>0</v>
      </c>
      <c r="AE1598" s="131">
        <v>0</v>
      </c>
      <c r="AF1598" s="131">
        <v>2234.1999999999998</v>
      </c>
      <c r="AG1598" s="131">
        <v>0</v>
      </c>
      <c r="AH1598" s="43">
        <v>18374.296084472327</v>
      </c>
    </row>
    <row r="1599" spans="4:34">
      <c r="D1599" s="62">
        <v>1994</v>
      </c>
      <c r="E1599" s="62">
        <v>2</v>
      </c>
      <c r="F1599" s="62">
        <v>1994</v>
      </c>
      <c r="G1599" s="62">
        <v>1994</v>
      </c>
      <c r="H1599" s="131">
        <v>0</v>
      </c>
      <c r="I1599" s="131">
        <v>0</v>
      </c>
      <c r="J1599" s="131">
        <v>0</v>
      </c>
      <c r="K1599" s="131">
        <v>6.7778695363799999</v>
      </c>
      <c r="L1599" s="131">
        <v>3180.4</v>
      </c>
      <c r="M1599" s="131">
        <v>0</v>
      </c>
      <c r="N1599" s="131">
        <v>0</v>
      </c>
      <c r="O1599" s="131">
        <v>152.99670745664</v>
      </c>
      <c r="P1599" s="131">
        <v>0</v>
      </c>
      <c r="Q1599" s="131">
        <v>0</v>
      </c>
      <c r="R1599" s="131">
        <v>0</v>
      </c>
      <c r="S1599" s="131">
        <v>0</v>
      </c>
      <c r="T1599" s="131">
        <v>1012.2</v>
      </c>
      <c r="U1599" s="131">
        <v>3443.2691873480699</v>
      </c>
      <c r="V1599" s="131">
        <v>3279.9031551031198</v>
      </c>
      <c r="W1599" s="131">
        <v>684.54974839124998</v>
      </c>
      <c r="X1599" s="131">
        <v>376.13721545841997</v>
      </c>
      <c r="Y1599" s="131">
        <v>0</v>
      </c>
      <c r="Z1599" s="131">
        <v>0</v>
      </c>
      <c r="AA1599" s="131">
        <v>362.69547328132001</v>
      </c>
      <c r="AB1599" s="131">
        <v>0</v>
      </c>
      <c r="AC1599" s="131">
        <v>0</v>
      </c>
      <c r="AD1599" s="131">
        <v>0</v>
      </c>
      <c r="AE1599" s="131">
        <v>0</v>
      </c>
      <c r="AF1599" s="131">
        <v>1885.4</v>
      </c>
      <c r="AG1599" s="131">
        <v>0</v>
      </c>
      <c r="AH1599" s="43">
        <v>14384.329356575199</v>
      </c>
    </row>
    <row r="1600" spans="4:34">
      <c r="D1600" s="62">
        <v>1994</v>
      </c>
      <c r="E1600" s="62">
        <v>3</v>
      </c>
      <c r="F1600" s="62">
        <v>1994</v>
      </c>
      <c r="G1600" s="62">
        <v>1994</v>
      </c>
      <c r="H1600" s="131">
        <v>0</v>
      </c>
      <c r="I1600" s="131">
        <v>0</v>
      </c>
      <c r="J1600" s="131">
        <v>0</v>
      </c>
      <c r="K1600" s="131">
        <v>305.82280439015</v>
      </c>
      <c r="L1600" s="131">
        <v>3628.1</v>
      </c>
      <c r="M1600" s="131">
        <v>97.244356120830005</v>
      </c>
      <c r="N1600" s="131">
        <v>0</v>
      </c>
      <c r="O1600" s="131">
        <v>229.44088388061999</v>
      </c>
      <c r="P1600" s="131">
        <v>0</v>
      </c>
      <c r="Q1600" s="131">
        <v>0</v>
      </c>
      <c r="R1600" s="131">
        <v>0</v>
      </c>
      <c r="S1600" s="131">
        <v>0</v>
      </c>
      <c r="T1600" s="131">
        <v>1887.4</v>
      </c>
      <c r="U1600" s="131">
        <v>5528.0815676508</v>
      </c>
      <c r="V1600" s="131">
        <v>3438.9911666140101</v>
      </c>
      <c r="W1600" s="131">
        <v>523.66155891395999</v>
      </c>
      <c r="X1600" s="131">
        <v>527.38079515555</v>
      </c>
      <c r="Y1600" s="131">
        <v>0</v>
      </c>
      <c r="Z1600" s="131">
        <v>0</v>
      </c>
      <c r="AA1600" s="131">
        <v>777.99362579126</v>
      </c>
      <c r="AB1600" s="131">
        <v>0</v>
      </c>
      <c r="AC1600" s="131">
        <v>0</v>
      </c>
      <c r="AD1600" s="131">
        <v>0</v>
      </c>
      <c r="AE1600" s="131">
        <v>0</v>
      </c>
      <c r="AF1600" s="131">
        <v>2409.9</v>
      </c>
      <c r="AG1600" s="131">
        <v>0</v>
      </c>
      <c r="AH1600" s="43">
        <v>19354.016758517184</v>
      </c>
    </row>
    <row r="1601" spans="4:34">
      <c r="D1601" s="62">
        <v>1994</v>
      </c>
      <c r="E1601" s="62">
        <v>4</v>
      </c>
      <c r="F1601" s="62">
        <v>1994</v>
      </c>
      <c r="G1601" s="62">
        <v>1994</v>
      </c>
      <c r="H1601" s="131">
        <v>2199.4</v>
      </c>
      <c r="I1601" s="131">
        <v>0</v>
      </c>
      <c r="J1601" s="131">
        <v>0</v>
      </c>
      <c r="K1601" s="131">
        <v>312.06758306412002</v>
      </c>
      <c r="L1601" s="131">
        <v>3339.5</v>
      </c>
      <c r="M1601" s="131">
        <v>73.900635930050001</v>
      </c>
      <c r="N1601" s="131">
        <v>0</v>
      </c>
      <c r="O1601" s="131">
        <v>144.49087067523999</v>
      </c>
      <c r="P1601" s="131">
        <v>0</v>
      </c>
      <c r="Q1601" s="131">
        <v>0</v>
      </c>
      <c r="R1601" s="131">
        <v>0</v>
      </c>
      <c r="S1601" s="131">
        <v>0</v>
      </c>
      <c r="T1601" s="131">
        <v>1646</v>
      </c>
      <c r="U1601" s="131">
        <v>4419.9878498212302</v>
      </c>
      <c r="V1601" s="131">
        <v>4402.1461657495802</v>
      </c>
      <c r="W1601" s="131">
        <v>688.34946946033006</v>
      </c>
      <c r="X1601" s="131">
        <v>5.8456107490300004</v>
      </c>
      <c r="Y1601" s="131">
        <v>0</v>
      </c>
      <c r="Z1601" s="131">
        <v>0</v>
      </c>
      <c r="AA1601" s="131">
        <v>269.93941557485999</v>
      </c>
      <c r="AB1601" s="131">
        <v>0</v>
      </c>
      <c r="AC1601" s="131">
        <v>0</v>
      </c>
      <c r="AD1601" s="131">
        <v>0</v>
      </c>
      <c r="AE1601" s="131">
        <v>0</v>
      </c>
      <c r="AF1601" s="131">
        <v>2344.6999999999998</v>
      </c>
      <c r="AG1601" s="131">
        <v>0</v>
      </c>
      <c r="AH1601" s="43">
        <v>19846.327601024441</v>
      </c>
    </row>
    <row r="1602" spans="4:34">
      <c r="D1602" s="62">
        <v>1994</v>
      </c>
      <c r="E1602" s="62">
        <v>5</v>
      </c>
      <c r="F1602" s="62">
        <v>1994</v>
      </c>
      <c r="G1602" s="62">
        <v>1995</v>
      </c>
      <c r="H1602" s="131">
        <v>3272.9</v>
      </c>
      <c r="I1602" s="131">
        <v>0</v>
      </c>
      <c r="J1602" s="131">
        <v>0</v>
      </c>
      <c r="K1602" s="131">
        <v>11.02355747631</v>
      </c>
      <c r="L1602" s="131">
        <v>2705.4</v>
      </c>
      <c r="M1602" s="131">
        <v>67.937837837839993</v>
      </c>
      <c r="N1602" s="131">
        <v>0</v>
      </c>
      <c r="O1602" s="131">
        <v>0</v>
      </c>
      <c r="P1602" s="131">
        <v>1500</v>
      </c>
      <c r="Q1602" s="131">
        <v>0</v>
      </c>
      <c r="R1602" s="131">
        <v>0</v>
      </c>
      <c r="S1602" s="131">
        <v>0</v>
      </c>
      <c r="T1602" s="131">
        <v>0</v>
      </c>
      <c r="U1602" s="131">
        <v>0</v>
      </c>
      <c r="V1602" s="131">
        <v>4242.6730725698399</v>
      </c>
      <c r="W1602" s="131">
        <v>0</v>
      </c>
      <c r="X1602" s="131">
        <v>542.04121576422995</v>
      </c>
      <c r="Y1602" s="131">
        <v>0</v>
      </c>
      <c r="Z1602" s="131">
        <v>0</v>
      </c>
      <c r="AA1602" s="131">
        <v>0</v>
      </c>
      <c r="AB1602" s="131">
        <v>0</v>
      </c>
      <c r="AC1602" s="131">
        <v>0</v>
      </c>
      <c r="AD1602" s="131">
        <v>0</v>
      </c>
      <c r="AE1602" s="131">
        <v>0</v>
      </c>
      <c r="AF1602" s="131">
        <v>2357.3000000000002</v>
      </c>
      <c r="AG1602" s="131">
        <v>0</v>
      </c>
      <c r="AH1602" s="43">
        <v>14699.275683648219</v>
      </c>
    </row>
    <row r="1603" spans="4:34">
      <c r="D1603" s="62">
        <v>1994</v>
      </c>
      <c r="E1603" s="62">
        <v>6</v>
      </c>
      <c r="F1603" s="62">
        <v>1994</v>
      </c>
      <c r="G1603" s="62">
        <v>1995</v>
      </c>
      <c r="H1603" s="131">
        <v>2883.5</v>
      </c>
      <c r="I1603" s="131">
        <v>0</v>
      </c>
      <c r="J1603" s="131">
        <v>0</v>
      </c>
      <c r="K1603" s="131">
        <v>30.538490832459999</v>
      </c>
      <c r="L1603" s="131">
        <v>2574.3000000000002</v>
      </c>
      <c r="M1603" s="131">
        <v>0</v>
      </c>
      <c r="N1603" s="131">
        <v>0</v>
      </c>
      <c r="O1603" s="131">
        <v>0</v>
      </c>
      <c r="P1603" s="131">
        <v>1510</v>
      </c>
      <c r="Q1603" s="131">
        <v>0</v>
      </c>
      <c r="R1603" s="131">
        <v>0</v>
      </c>
      <c r="S1603" s="131">
        <v>0</v>
      </c>
      <c r="T1603" s="131">
        <v>0</v>
      </c>
      <c r="U1603" s="131">
        <v>0</v>
      </c>
      <c r="V1603" s="131">
        <v>4587.99611409709</v>
      </c>
      <c r="W1603" s="131">
        <v>0</v>
      </c>
      <c r="X1603" s="131">
        <v>168.15409650682</v>
      </c>
      <c r="Y1603" s="131">
        <v>0</v>
      </c>
      <c r="Z1603" s="131">
        <v>0</v>
      </c>
      <c r="AA1603" s="131">
        <v>0</v>
      </c>
      <c r="AB1603" s="131">
        <v>0</v>
      </c>
      <c r="AC1603" s="131">
        <v>0</v>
      </c>
      <c r="AD1603" s="131">
        <v>0</v>
      </c>
      <c r="AE1603" s="131">
        <v>0</v>
      </c>
      <c r="AF1603" s="131">
        <v>2200.6999999999998</v>
      </c>
      <c r="AG1603" s="131">
        <v>0</v>
      </c>
      <c r="AH1603" s="43">
        <v>13955.188701436371</v>
      </c>
    </row>
    <row r="1604" spans="4:34">
      <c r="D1604" s="62">
        <v>1994</v>
      </c>
      <c r="E1604" s="62">
        <v>7</v>
      </c>
      <c r="F1604" s="62">
        <v>1995</v>
      </c>
      <c r="G1604" s="62">
        <v>1995</v>
      </c>
      <c r="H1604" s="131">
        <v>0</v>
      </c>
      <c r="I1604" s="131">
        <v>0</v>
      </c>
      <c r="J1604" s="131">
        <v>0</v>
      </c>
      <c r="K1604" s="131">
        <v>0</v>
      </c>
      <c r="L1604" s="131">
        <v>0</v>
      </c>
      <c r="M1604" s="131">
        <v>0</v>
      </c>
      <c r="N1604" s="131">
        <v>0</v>
      </c>
      <c r="O1604" s="131">
        <v>0</v>
      </c>
      <c r="P1604" s="131">
        <v>0</v>
      </c>
      <c r="Q1604" s="131">
        <v>0</v>
      </c>
      <c r="R1604" s="131">
        <v>0</v>
      </c>
      <c r="S1604" s="131">
        <v>0</v>
      </c>
      <c r="T1604" s="131">
        <v>0</v>
      </c>
      <c r="U1604" s="131">
        <v>0</v>
      </c>
      <c r="V1604" s="131">
        <v>483.12964983284002</v>
      </c>
      <c r="W1604" s="131">
        <v>0</v>
      </c>
      <c r="X1604" s="131">
        <v>0</v>
      </c>
      <c r="Y1604" s="131">
        <v>0</v>
      </c>
      <c r="Z1604" s="131">
        <v>0</v>
      </c>
      <c r="AA1604" s="131">
        <v>0</v>
      </c>
      <c r="AB1604" s="131">
        <v>0</v>
      </c>
      <c r="AC1604" s="131">
        <v>0</v>
      </c>
      <c r="AD1604" s="131">
        <v>0</v>
      </c>
      <c r="AE1604" s="131">
        <v>0</v>
      </c>
      <c r="AF1604" s="131">
        <v>0</v>
      </c>
      <c r="AG1604" s="131">
        <v>0</v>
      </c>
      <c r="AH1604" s="43">
        <v>483.12964983284002</v>
      </c>
    </row>
    <row r="1605" spans="4:34">
      <c r="D1605" s="62">
        <v>1994</v>
      </c>
      <c r="E1605" s="62">
        <v>8</v>
      </c>
      <c r="F1605" s="62">
        <v>1995</v>
      </c>
      <c r="G1605" s="62">
        <v>1995</v>
      </c>
      <c r="H1605" s="131">
        <v>0</v>
      </c>
      <c r="I1605" s="131">
        <v>0</v>
      </c>
      <c r="J1605" s="131">
        <v>0</v>
      </c>
      <c r="K1605" s="131">
        <v>0</v>
      </c>
      <c r="L1605" s="131">
        <v>0</v>
      </c>
      <c r="M1605" s="131">
        <v>0</v>
      </c>
      <c r="N1605" s="131">
        <v>0</v>
      </c>
      <c r="O1605" s="131">
        <v>0</v>
      </c>
      <c r="P1605" s="131">
        <v>0</v>
      </c>
      <c r="Q1605" s="131">
        <v>0</v>
      </c>
      <c r="R1605" s="131">
        <v>0</v>
      </c>
      <c r="S1605" s="131">
        <v>0</v>
      </c>
      <c r="T1605" s="131">
        <v>0</v>
      </c>
      <c r="U1605" s="131">
        <v>0</v>
      </c>
      <c r="V1605" s="131">
        <v>0</v>
      </c>
      <c r="W1605" s="131">
        <v>0</v>
      </c>
      <c r="X1605" s="131">
        <v>0</v>
      </c>
      <c r="Y1605" s="131">
        <v>0</v>
      </c>
      <c r="Z1605" s="131">
        <v>0</v>
      </c>
      <c r="AA1605" s="131">
        <v>0</v>
      </c>
      <c r="AB1605" s="131">
        <v>0</v>
      </c>
      <c r="AC1605" s="131">
        <v>0</v>
      </c>
      <c r="AD1605" s="131">
        <v>0</v>
      </c>
      <c r="AE1605" s="131">
        <v>0</v>
      </c>
      <c r="AF1605" s="131">
        <v>0</v>
      </c>
      <c r="AG1605" s="131">
        <v>0</v>
      </c>
      <c r="AH1605" s="43">
        <v>0</v>
      </c>
    </row>
    <row r="1606" spans="4:34">
      <c r="D1606" s="62">
        <v>1994</v>
      </c>
      <c r="E1606" s="62">
        <v>9</v>
      </c>
      <c r="F1606" s="62">
        <v>1995</v>
      </c>
      <c r="G1606" s="62">
        <v>1995</v>
      </c>
      <c r="H1606" s="131">
        <v>0</v>
      </c>
      <c r="I1606" s="131">
        <v>0</v>
      </c>
      <c r="J1606" s="131">
        <v>0</v>
      </c>
      <c r="K1606" s="131">
        <v>0</v>
      </c>
      <c r="L1606" s="131">
        <v>0</v>
      </c>
      <c r="M1606" s="131">
        <v>0</v>
      </c>
      <c r="N1606" s="131">
        <v>0</v>
      </c>
      <c r="O1606" s="131">
        <v>0</v>
      </c>
      <c r="P1606" s="131">
        <v>0</v>
      </c>
      <c r="Q1606" s="131">
        <v>0</v>
      </c>
      <c r="R1606" s="131">
        <v>0</v>
      </c>
      <c r="S1606" s="131">
        <v>0</v>
      </c>
      <c r="T1606" s="131">
        <v>0</v>
      </c>
      <c r="U1606" s="131">
        <v>0</v>
      </c>
      <c r="V1606" s="131">
        <v>0</v>
      </c>
      <c r="W1606" s="131">
        <v>0</v>
      </c>
      <c r="X1606" s="131">
        <v>0</v>
      </c>
      <c r="Y1606" s="131">
        <v>0</v>
      </c>
      <c r="Z1606" s="131">
        <v>0</v>
      </c>
      <c r="AA1606" s="131">
        <v>0</v>
      </c>
      <c r="AB1606" s="131">
        <v>0</v>
      </c>
      <c r="AC1606" s="131">
        <v>0</v>
      </c>
      <c r="AD1606" s="131">
        <v>0</v>
      </c>
      <c r="AE1606" s="131">
        <v>0</v>
      </c>
      <c r="AF1606" s="131">
        <v>0</v>
      </c>
      <c r="AG1606" s="131">
        <v>0</v>
      </c>
      <c r="AH1606" s="43">
        <v>0</v>
      </c>
    </row>
    <row r="1607" spans="4:34">
      <c r="D1607" s="62">
        <v>1994</v>
      </c>
      <c r="E1607" s="62">
        <v>10</v>
      </c>
      <c r="F1607" s="62">
        <v>1995</v>
      </c>
      <c r="G1607" s="62">
        <v>1995</v>
      </c>
      <c r="H1607" s="131">
        <v>2851.5</v>
      </c>
      <c r="I1607" s="131">
        <v>0</v>
      </c>
      <c r="J1607" s="131">
        <v>0</v>
      </c>
      <c r="K1607" s="131">
        <v>603.43175886360996</v>
      </c>
      <c r="L1607" s="131">
        <v>1333.08154506438</v>
      </c>
      <c r="M1607" s="131">
        <v>0</v>
      </c>
      <c r="N1607" s="131">
        <v>0</v>
      </c>
      <c r="O1607" s="131">
        <v>8.2102539376399992</v>
      </c>
      <c r="P1607" s="131">
        <v>0</v>
      </c>
      <c r="Q1607" s="131">
        <v>0</v>
      </c>
      <c r="R1607" s="131">
        <v>0</v>
      </c>
      <c r="S1607" s="131">
        <v>0</v>
      </c>
      <c r="T1607" s="131">
        <v>2291</v>
      </c>
      <c r="U1607" s="131">
        <v>0</v>
      </c>
      <c r="V1607" s="131">
        <v>4604.7955037024403</v>
      </c>
      <c r="W1607" s="131">
        <v>2106.1</v>
      </c>
      <c r="X1607" s="131">
        <v>0</v>
      </c>
      <c r="Y1607" s="131">
        <v>0</v>
      </c>
      <c r="Z1607" s="131">
        <v>0</v>
      </c>
      <c r="AA1607" s="131">
        <v>363.1</v>
      </c>
      <c r="AB1607" s="131">
        <v>0</v>
      </c>
      <c r="AC1607" s="131">
        <v>0</v>
      </c>
      <c r="AD1607" s="131">
        <v>0</v>
      </c>
      <c r="AE1607" s="131">
        <v>0</v>
      </c>
      <c r="AF1607" s="131">
        <v>0</v>
      </c>
      <c r="AG1607" s="131">
        <v>0</v>
      </c>
      <c r="AH1607" s="43">
        <v>14161.21906156807</v>
      </c>
    </row>
    <row r="1608" spans="4:34">
      <c r="D1608" s="62">
        <v>1994</v>
      </c>
      <c r="E1608" s="62">
        <v>11</v>
      </c>
      <c r="F1608" s="62">
        <v>1995</v>
      </c>
      <c r="G1608" s="62">
        <v>1995</v>
      </c>
      <c r="H1608" s="131">
        <v>1119.0999999999999</v>
      </c>
      <c r="I1608" s="131">
        <v>0</v>
      </c>
      <c r="J1608" s="131">
        <v>0</v>
      </c>
      <c r="K1608" s="131">
        <v>672.84396004157998</v>
      </c>
      <c r="L1608" s="131">
        <v>1305.37072961373</v>
      </c>
      <c r="M1608" s="131">
        <v>0</v>
      </c>
      <c r="N1608" s="131">
        <v>0</v>
      </c>
      <c r="O1608" s="131">
        <v>8.7643201542900009</v>
      </c>
      <c r="P1608" s="131">
        <v>0</v>
      </c>
      <c r="Q1608" s="131">
        <v>0</v>
      </c>
      <c r="R1608" s="131">
        <v>0</v>
      </c>
      <c r="S1608" s="131">
        <v>0</v>
      </c>
      <c r="T1608" s="131">
        <v>1972</v>
      </c>
      <c r="U1608" s="131">
        <v>0</v>
      </c>
      <c r="V1608" s="131">
        <v>5440.1392473381902</v>
      </c>
      <c r="W1608" s="131">
        <v>1665.9</v>
      </c>
      <c r="X1608" s="131">
        <v>0</v>
      </c>
      <c r="Y1608" s="131">
        <v>0</v>
      </c>
      <c r="Z1608" s="131">
        <v>0</v>
      </c>
      <c r="AA1608" s="131">
        <v>563.4</v>
      </c>
      <c r="AB1608" s="131">
        <v>0</v>
      </c>
      <c r="AC1608" s="131">
        <v>0</v>
      </c>
      <c r="AD1608" s="131">
        <v>0</v>
      </c>
      <c r="AE1608" s="131">
        <v>0</v>
      </c>
      <c r="AF1608" s="131">
        <v>0</v>
      </c>
      <c r="AG1608" s="131">
        <v>0</v>
      </c>
      <c r="AH1608" s="43">
        <v>12747.518257147789</v>
      </c>
    </row>
    <row r="1609" spans="4:34">
      <c r="D1609" s="62">
        <v>1994</v>
      </c>
      <c r="E1609" s="62">
        <v>12</v>
      </c>
      <c r="F1609" s="62">
        <v>1995</v>
      </c>
      <c r="G1609" s="62">
        <v>1995</v>
      </c>
      <c r="H1609" s="131">
        <v>0</v>
      </c>
      <c r="I1609" s="131">
        <v>0</v>
      </c>
      <c r="J1609" s="131">
        <v>0</v>
      </c>
      <c r="K1609" s="131">
        <v>381.7201004735</v>
      </c>
      <c r="L1609" s="131">
        <v>1325.67553648069</v>
      </c>
      <c r="M1609" s="131">
        <v>0</v>
      </c>
      <c r="N1609" s="131">
        <v>0</v>
      </c>
      <c r="O1609" s="131">
        <v>39.338701382190003</v>
      </c>
      <c r="P1609" s="131">
        <v>0</v>
      </c>
      <c r="Q1609" s="131">
        <v>0</v>
      </c>
      <c r="R1609" s="131">
        <v>0</v>
      </c>
      <c r="S1609" s="131">
        <v>0</v>
      </c>
      <c r="T1609" s="131">
        <v>1603</v>
      </c>
      <c r="U1609" s="131">
        <v>0</v>
      </c>
      <c r="V1609" s="131">
        <v>681.21125329209997</v>
      </c>
      <c r="W1609" s="131">
        <v>1494.2</v>
      </c>
      <c r="X1609" s="131">
        <v>0</v>
      </c>
      <c r="Y1609" s="131">
        <v>0</v>
      </c>
      <c r="Z1609" s="131">
        <v>0</v>
      </c>
      <c r="AA1609" s="131">
        <v>277.8</v>
      </c>
      <c r="AB1609" s="131">
        <v>0</v>
      </c>
      <c r="AC1609" s="131">
        <v>0</v>
      </c>
      <c r="AD1609" s="131">
        <v>0</v>
      </c>
      <c r="AE1609" s="131">
        <v>0</v>
      </c>
      <c r="AF1609" s="131">
        <v>0</v>
      </c>
      <c r="AG1609" s="131">
        <v>0</v>
      </c>
      <c r="AH1609" s="43">
        <v>5802.9455916284805</v>
      </c>
    </row>
    <row r="1610" spans="4:34">
      <c r="D1610" s="62">
        <v>1995</v>
      </c>
      <c r="E1610" s="62">
        <v>1</v>
      </c>
      <c r="F1610" s="62">
        <v>1995</v>
      </c>
      <c r="G1610" s="62">
        <v>1995</v>
      </c>
      <c r="H1610" s="131">
        <v>0</v>
      </c>
      <c r="I1610" s="131">
        <v>0</v>
      </c>
      <c r="J1610" s="131">
        <v>0</v>
      </c>
      <c r="K1610" s="131">
        <v>223.56056126574001</v>
      </c>
      <c r="L1610" s="131">
        <v>1115.5300429184599</v>
      </c>
      <c r="M1610" s="131">
        <v>0</v>
      </c>
      <c r="N1610" s="131">
        <v>0</v>
      </c>
      <c r="O1610" s="131">
        <v>82.606235936999994</v>
      </c>
      <c r="P1610" s="131">
        <v>0</v>
      </c>
      <c r="Q1610" s="131">
        <v>0</v>
      </c>
      <c r="R1610" s="131">
        <v>0</v>
      </c>
      <c r="S1610" s="131">
        <v>0</v>
      </c>
      <c r="T1610" s="131">
        <v>1020</v>
      </c>
      <c r="U1610" s="131">
        <v>0</v>
      </c>
      <c r="V1610" s="131">
        <v>418.52600652506999</v>
      </c>
      <c r="W1610" s="131">
        <v>1001.8</v>
      </c>
      <c r="X1610" s="131">
        <v>0</v>
      </c>
      <c r="Y1610" s="131">
        <v>0</v>
      </c>
      <c r="Z1610" s="131">
        <v>0</v>
      </c>
      <c r="AA1610" s="131">
        <v>24.9</v>
      </c>
      <c r="AB1610" s="131">
        <v>0</v>
      </c>
      <c r="AC1610" s="131">
        <v>0</v>
      </c>
      <c r="AD1610" s="131">
        <v>0</v>
      </c>
      <c r="AE1610" s="131">
        <v>0</v>
      </c>
      <c r="AF1610" s="131">
        <v>0</v>
      </c>
      <c r="AG1610" s="131">
        <v>0</v>
      </c>
      <c r="AH1610" s="43">
        <v>3886.9228466462696</v>
      </c>
    </row>
    <row r="1611" spans="4:34">
      <c r="D1611" s="62">
        <v>1995</v>
      </c>
      <c r="E1611" s="62">
        <v>2</v>
      </c>
      <c r="F1611" s="62">
        <v>1995</v>
      </c>
      <c r="G1611" s="62">
        <v>1995</v>
      </c>
      <c r="H1611" s="131">
        <v>0</v>
      </c>
      <c r="I1611" s="131">
        <v>0</v>
      </c>
      <c r="J1611" s="131">
        <v>0</v>
      </c>
      <c r="K1611" s="131">
        <v>38.356900334910002</v>
      </c>
      <c r="L1611" s="131">
        <v>1058.75064377682</v>
      </c>
      <c r="M1611" s="131">
        <v>0</v>
      </c>
      <c r="N1611" s="131">
        <v>0</v>
      </c>
      <c r="O1611" s="131">
        <v>82.152909032470006</v>
      </c>
      <c r="P1611" s="131">
        <v>0</v>
      </c>
      <c r="Q1611" s="131">
        <v>0</v>
      </c>
      <c r="R1611" s="131">
        <v>0</v>
      </c>
      <c r="S1611" s="131">
        <v>0</v>
      </c>
      <c r="T1611" s="131">
        <v>621</v>
      </c>
      <c r="U1611" s="131">
        <v>0</v>
      </c>
      <c r="V1611" s="131">
        <v>419.30249262251999</v>
      </c>
      <c r="W1611" s="131">
        <v>500.2</v>
      </c>
      <c r="X1611" s="131">
        <v>0</v>
      </c>
      <c r="Y1611" s="131">
        <v>0</v>
      </c>
      <c r="Z1611" s="131">
        <v>0</v>
      </c>
      <c r="AA1611" s="131">
        <v>65.900000000000006</v>
      </c>
      <c r="AB1611" s="131">
        <v>0</v>
      </c>
      <c r="AC1611" s="131">
        <v>0</v>
      </c>
      <c r="AD1611" s="131">
        <v>0</v>
      </c>
      <c r="AE1611" s="131">
        <v>0</v>
      </c>
      <c r="AF1611" s="131">
        <v>0</v>
      </c>
      <c r="AG1611" s="131">
        <v>0</v>
      </c>
      <c r="AH1611" s="43">
        <v>2785.66294576672</v>
      </c>
    </row>
    <row r="1612" spans="4:34">
      <c r="D1612" s="62">
        <v>1995</v>
      </c>
      <c r="E1612" s="62">
        <v>3</v>
      </c>
      <c r="F1612" s="62">
        <v>1995</v>
      </c>
      <c r="G1612" s="62">
        <v>1995</v>
      </c>
      <c r="H1612" s="131">
        <v>0</v>
      </c>
      <c r="I1612" s="131">
        <v>0</v>
      </c>
      <c r="J1612" s="131">
        <v>0</v>
      </c>
      <c r="K1612" s="131">
        <v>88.59065134542</v>
      </c>
      <c r="L1612" s="131">
        <v>1307.0370815450599</v>
      </c>
      <c r="M1612" s="131">
        <v>0</v>
      </c>
      <c r="N1612" s="131">
        <v>0</v>
      </c>
      <c r="O1612" s="131">
        <v>92.327579556410001</v>
      </c>
      <c r="P1612" s="131">
        <v>0</v>
      </c>
      <c r="Q1612" s="131">
        <v>0</v>
      </c>
      <c r="R1612" s="131">
        <v>0</v>
      </c>
      <c r="S1612" s="131">
        <v>0</v>
      </c>
      <c r="T1612" s="131">
        <v>681</v>
      </c>
      <c r="U1612" s="131">
        <v>0</v>
      </c>
      <c r="V1612" s="131">
        <v>357.02830760709998</v>
      </c>
      <c r="W1612" s="131">
        <v>162.69999999999999</v>
      </c>
      <c r="X1612" s="131">
        <v>0</v>
      </c>
      <c r="Y1612" s="131">
        <v>0</v>
      </c>
      <c r="Z1612" s="131">
        <v>0</v>
      </c>
      <c r="AA1612" s="131">
        <v>172.2</v>
      </c>
      <c r="AB1612" s="131">
        <v>0</v>
      </c>
      <c r="AC1612" s="131">
        <v>0</v>
      </c>
      <c r="AD1612" s="131">
        <v>0</v>
      </c>
      <c r="AE1612" s="131">
        <v>0</v>
      </c>
      <c r="AF1612" s="131">
        <v>0</v>
      </c>
      <c r="AG1612" s="131">
        <v>0</v>
      </c>
      <c r="AH1612" s="43">
        <v>2860.8836200539895</v>
      </c>
    </row>
    <row r="1613" spans="4:34">
      <c r="D1613" s="62">
        <v>1995</v>
      </c>
      <c r="E1613" s="62">
        <v>4</v>
      </c>
      <c r="F1613" s="62">
        <v>1995</v>
      </c>
      <c r="G1613" s="62">
        <v>1995</v>
      </c>
      <c r="H1613" s="131">
        <v>195</v>
      </c>
      <c r="I1613" s="131">
        <v>0</v>
      </c>
      <c r="J1613" s="131">
        <v>0</v>
      </c>
      <c r="K1613" s="131">
        <v>162.29606767524999</v>
      </c>
      <c r="L1613" s="131">
        <v>1362.7672961373401</v>
      </c>
      <c r="M1613" s="131">
        <v>0</v>
      </c>
      <c r="N1613" s="131">
        <v>0</v>
      </c>
      <c r="O1613" s="131">
        <v>0</v>
      </c>
      <c r="P1613" s="131">
        <v>0</v>
      </c>
      <c r="Q1613" s="131">
        <v>0</v>
      </c>
      <c r="R1613" s="131">
        <v>0</v>
      </c>
      <c r="S1613" s="131">
        <v>0</v>
      </c>
      <c r="T1613" s="131">
        <v>1072.2</v>
      </c>
      <c r="U1613" s="131">
        <v>0</v>
      </c>
      <c r="V1613" s="131">
        <v>721.89912479843997</v>
      </c>
      <c r="W1613" s="131">
        <v>0</v>
      </c>
      <c r="X1613" s="131">
        <v>0</v>
      </c>
      <c r="Y1613" s="131">
        <v>0</v>
      </c>
      <c r="Z1613" s="131">
        <v>0</v>
      </c>
      <c r="AA1613" s="131">
        <v>274.60000000000002</v>
      </c>
      <c r="AB1613" s="131">
        <v>0</v>
      </c>
      <c r="AC1613" s="131">
        <v>0</v>
      </c>
      <c r="AD1613" s="131">
        <v>0</v>
      </c>
      <c r="AE1613" s="131">
        <v>0</v>
      </c>
      <c r="AF1613" s="131">
        <v>0</v>
      </c>
      <c r="AG1613" s="131">
        <v>0</v>
      </c>
      <c r="AH1613" s="43">
        <v>3788.7624886110298</v>
      </c>
    </row>
    <row r="1614" spans="4:34">
      <c r="D1614" s="62">
        <v>1995</v>
      </c>
      <c r="E1614" s="62">
        <v>5</v>
      </c>
      <c r="F1614" s="62">
        <v>1995</v>
      </c>
      <c r="G1614" s="62">
        <v>1996</v>
      </c>
      <c r="H1614" s="131">
        <v>0</v>
      </c>
      <c r="I1614" s="131">
        <v>0</v>
      </c>
      <c r="J1614" s="131">
        <v>0</v>
      </c>
      <c r="K1614" s="131">
        <v>0</v>
      </c>
      <c r="L1614" s="131">
        <v>0</v>
      </c>
      <c r="M1614" s="131">
        <v>0</v>
      </c>
      <c r="N1614" s="131">
        <v>0</v>
      </c>
      <c r="O1614" s="131">
        <v>0</v>
      </c>
      <c r="P1614" s="131">
        <v>0</v>
      </c>
      <c r="Q1614" s="131">
        <v>0</v>
      </c>
      <c r="R1614" s="131">
        <v>0</v>
      </c>
      <c r="S1614" s="131">
        <v>0</v>
      </c>
      <c r="T1614" s="131">
        <v>0</v>
      </c>
      <c r="U1614" s="131">
        <v>0</v>
      </c>
      <c r="V1614" s="131">
        <v>0</v>
      </c>
      <c r="W1614" s="131">
        <v>0</v>
      </c>
      <c r="X1614" s="131">
        <v>0</v>
      </c>
      <c r="Y1614" s="131">
        <v>0</v>
      </c>
      <c r="Z1614" s="131">
        <v>0</v>
      </c>
      <c r="AA1614" s="131">
        <v>0</v>
      </c>
      <c r="AB1614" s="131">
        <v>0</v>
      </c>
      <c r="AC1614" s="131">
        <v>0</v>
      </c>
      <c r="AD1614" s="131">
        <v>0</v>
      </c>
      <c r="AE1614" s="131">
        <v>0</v>
      </c>
      <c r="AF1614" s="131">
        <v>0</v>
      </c>
      <c r="AG1614" s="131">
        <v>0</v>
      </c>
      <c r="AH1614" s="43">
        <v>0</v>
      </c>
    </row>
    <row r="1615" spans="4:34">
      <c r="D1615" s="62">
        <v>1995</v>
      </c>
      <c r="E1615" s="62">
        <v>6</v>
      </c>
      <c r="F1615" s="62">
        <v>1995</v>
      </c>
      <c r="G1615" s="62">
        <v>1996</v>
      </c>
      <c r="H1615" s="131">
        <v>0</v>
      </c>
      <c r="I1615" s="131">
        <v>0</v>
      </c>
      <c r="J1615" s="131">
        <v>0</v>
      </c>
      <c r="K1615" s="131">
        <v>0</v>
      </c>
      <c r="L1615" s="131">
        <v>0</v>
      </c>
      <c r="M1615" s="131">
        <v>0</v>
      </c>
      <c r="N1615" s="131">
        <v>0</v>
      </c>
      <c r="O1615" s="131">
        <v>0</v>
      </c>
      <c r="P1615" s="131">
        <v>0</v>
      </c>
      <c r="Q1615" s="131">
        <v>0</v>
      </c>
      <c r="R1615" s="131">
        <v>0</v>
      </c>
      <c r="S1615" s="131">
        <v>0</v>
      </c>
      <c r="T1615" s="131">
        <v>0</v>
      </c>
      <c r="U1615" s="131">
        <v>0</v>
      </c>
      <c r="V1615" s="131">
        <v>0</v>
      </c>
      <c r="W1615" s="131">
        <v>0</v>
      </c>
      <c r="X1615" s="131">
        <v>0</v>
      </c>
      <c r="Y1615" s="131">
        <v>0</v>
      </c>
      <c r="Z1615" s="131">
        <v>0</v>
      </c>
      <c r="AA1615" s="131">
        <v>0</v>
      </c>
      <c r="AB1615" s="131">
        <v>0</v>
      </c>
      <c r="AC1615" s="131">
        <v>0</v>
      </c>
      <c r="AD1615" s="131">
        <v>0</v>
      </c>
      <c r="AE1615" s="131">
        <v>0</v>
      </c>
      <c r="AF1615" s="131">
        <v>0</v>
      </c>
      <c r="AG1615" s="131">
        <v>0</v>
      </c>
      <c r="AH1615" s="43">
        <v>0</v>
      </c>
    </row>
    <row r="1616" spans="4:34">
      <c r="D1616" s="62">
        <v>1995</v>
      </c>
      <c r="E1616" s="62">
        <v>7</v>
      </c>
      <c r="F1616" s="62">
        <v>1996</v>
      </c>
      <c r="G1616" s="62">
        <v>1996</v>
      </c>
      <c r="H1616" s="131">
        <v>0</v>
      </c>
      <c r="I1616" s="131">
        <v>0</v>
      </c>
      <c r="J1616" s="131">
        <v>0</v>
      </c>
      <c r="K1616" s="131">
        <v>0</v>
      </c>
      <c r="L1616" s="131">
        <v>0</v>
      </c>
      <c r="M1616" s="131">
        <v>0</v>
      </c>
      <c r="N1616" s="131">
        <v>0</v>
      </c>
      <c r="O1616" s="131">
        <v>0</v>
      </c>
      <c r="P1616" s="131">
        <v>0</v>
      </c>
      <c r="Q1616" s="131">
        <v>0</v>
      </c>
      <c r="R1616" s="131">
        <v>0</v>
      </c>
      <c r="S1616" s="131">
        <v>0</v>
      </c>
      <c r="T1616" s="131">
        <v>0</v>
      </c>
      <c r="U1616" s="131">
        <v>0</v>
      </c>
      <c r="V1616" s="131">
        <v>0</v>
      </c>
      <c r="W1616" s="131">
        <v>0</v>
      </c>
      <c r="X1616" s="131">
        <v>0</v>
      </c>
      <c r="Y1616" s="131">
        <v>0</v>
      </c>
      <c r="Z1616" s="131">
        <v>0</v>
      </c>
      <c r="AA1616" s="131">
        <v>0</v>
      </c>
      <c r="AB1616" s="131">
        <v>0</v>
      </c>
      <c r="AC1616" s="131">
        <v>0</v>
      </c>
      <c r="AD1616" s="131">
        <v>0</v>
      </c>
      <c r="AE1616" s="131">
        <v>0</v>
      </c>
      <c r="AF1616" s="131">
        <v>0</v>
      </c>
      <c r="AG1616" s="131">
        <v>0</v>
      </c>
      <c r="AH1616" s="43">
        <v>0</v>
      </c>
    </row>
    <row r="1617" spans="4:34">
      <c r="D1617" s="62">
        <v>1995</v>
      </c>
      <c r="E1617" s="62">
        <v>8</v>
      </c>
      <c r="F1617" s="62">
        <v>1996</v>
      </c>
      <c r="G1617" s="62">
        <v>1996</v>
      </c>
      <c r="H1617" s="131">
        <v>0</v>
      </c>
      <c r="I1617" s="131">
        <v>0</v>
      </c>
      <c r="J1617" s="131">
        <v>0</v>
      </c>
      <c r="K1617" s="131">
        <v>0</v>
      </c>
      <c r="L1617" s="131">
        <v>0</v>
      </c>
      <c r="M1617" s="131">
        <v>0</v>
      </c>
      <c r="N1617" s="131">
        <v>0</v>
      </c>
      <c r="O1617" s="131">
        <v>0</v>
      </c>
      <c r="P1617" s="131">
        <v>0</v>
      </c>
      <c r="Q1617" s="131">
        <v>0</v>
      </c>
      <c r="R1617" s="131">
        <v>0</v>
      </c>
      <c r="S1617" s="131">
        <v>0</v>
      </c>
      <c r="T1617" s="131">
        <v>0</v>
      </c>
      <c r="U1617" s="131">
        <v>0</v>
      </c>
      <c r="V1617" s="131">
        <v>0</v>
      </c>
      <c r="W1617" s="131">
        <v>0</v>
      </c>
      <c r="X1617" s="131">
        <v>0</v>
      </c>
      <c r="Y1617" s="131">
        <v>0</v>
      </c>
      <c r="Z1617" s="131">
        <v>0</v>
      </c>
      <c r="AA1617" s="131">
        <v>0</v>
      </c>
      <c r="AB1617" s="131">
        <v>0</v>
      </c>
      <c r="AC1617" s="131">
        <v>0</v>
      </c>
      <c r="AD1617" s="131">
        <v>0</v>
      </c>
      <c r="AE1617" s="131">
        <v>0</v>
      </c>
      <c r="AF1617" s="131">
        <v>0</v>
      </c>
      <c r="AG1617" s="131">
        <v>0</v>
      </c>
      <c r="AH1617" s="43">
        <v>0</v>
      </c>
    </row>
    <row r="1618" spans="4:34">
      <c r="D1618" s="62">
        <v>1995</v>
      </c>
      <c r="E1618" s="62">
        <v>9</v>
      </c>
      <c r="F1618" s="62">
        <v>1996</v>
      </c>
      <c r="G1618" s="62">
        <v>1996</v>
      </c>
      <c r="H1618" s="131">
        <v>0</v>
      </c>
      <c r="I1618" s="131">
        <v>0</v>
      </c>
      <c r="J1618" s="131">
        <v>0</v>
      </c>
      <c r="K1618" s="131">
        <v>0</v>
      </c>
      <c r="L1618" s="131">
        <v>0</v>
      </c>
      <c r="M1618" s="131">
        <v>0</v>
      </c>
      <c r="N1618" s="131">
        <v>0</v>
      </c>
      <c r="O1618" s="131">
        <v>0</v>
      </c>
      <c r="P1618" s="131">
        <v>0</v>
      </c>
      <c r="Q1618" s="131">
        <v>0</v>
      </c>
      <c r="R1618" s="131">
        <v>0</v>
      </c>
      <c r="S1618" s="131">
        <v>0</v>
      </c>
      <c r="T1618" s="131">
        <v>0</v>
      </c>
      <c r="U1618" s="131">
        <v>0</v>
      </c>
      <c r="V1618" s="131">
        <v>0</v>
      </c>
      <c r="W1618" s="131">
        <v>0</v>
      </c>
      <c r="X1618" s="131">
        <v>0</v>
      </c>
      <c r="Y1618" s="131">
        <v>0</v>
      </c>
      <c r="Z1618" s="131">
        <v>0</v>
      </c>
      <c r="AA1618" s="131">
        <v>0</v>
      </c>
      <c r="AB1618" s="131">
        <v>0</v>
      </c>
      <c r="AC1618" s="131">
        <v>0</v>
      </c>
      <c r="AD1618" s="131">
        <v>0</v>
      </c>
      <c r="AE1618" s="131">
        <v>0</v>
      </c>
      <c r="AF1618" s="131">
        <v>0</v>
      </c>
      <c r="AG1618" s="131">
        <v>0</v>
      </c>
      <c r="AH1618" s="43">
        <v>0</v>
      </c>
    </row>
    <row r="1619" spans="4:34">
      <c r="D1619" s="62">
        <v>1995</v>
      </c>
      <c r="E1619" s="62">
        <v>10</v>
      </c>
      <c r="F1619" s="62">
        <v>1996</v>
      </c>
      <c r="G1619" s="62">
        <v>1996</v>
      </c>
      <c r="H1619" s="131">
        <v>0</v>
      </c>
      <c r="I1619" s="131">
        <v>0</v>
      </c>
      <c r="J1619" s="131">
        <v>0</v>
      </c>
      <c r="K1619" s="131">
        <v>27.25512703715</v>
      </c>
      <c r="L1619" s="131">
        <v>2505.75741746532</v>
      </c>
      <c r="M1619" s="131">
        <v>0</v>
      </c>
      <c r="N1619" s="131">
        <v>0</v>
      </c>
      <c r="O1619" s="131">
        <v>5.1109329221299999</v>
      </c>
      <c r="P1619" s="131">
        <v>0</v>
      </c>
      <c r="Q1619" s="131">
        <v>0</v>
      </c>
      <c r="R1619" s="131">
        <v>0</v>
      </c>
      <c r="S1619" s="131">
        <v>0</v>
      </c>
      <c r="T1619" s="131">
        <v>1760.5</v>
      </c>
      <c r="U1619" s="131">
        <v>516.80129925152005</v>
      </c>
      <c r="V1619" s="131">
        <v>215.29493791919001</v>
      </c>
      <c r="W1619" s="131">
        <v>0</v>
      </c>
      <c r="X1619" s="131">
        <v>0</v>
      </c>
      <c r="Y1619" s="131">
        <v>0</v>
      </c>
      <c r="Z1619" s="131">
        <v>0</v>
      </c>
      <c r="AA1619" s="131">
        <v>0</v>
      </c>
      <c r="AB1619" s="131">
        <v>0</v>
      </c>
      <c r="AC1619" s="131">
        <v>0</v>
      </c>
      <c r="AD1619" s="131">
        <v>0</v>
      </c>
      <c r="AE1619" s="131">
        <v>0</v>
      </c>
      <c r="AF1619" s="131">
        <v>335.96359126477</v>
      </c>
      <c r="AG1619" s="131">
        <v>0</v>
      </c>
      <c r="AH1619" s="43">
        <v>5366.6833058600796</v>
      </c>
    </row>
    <row r="1620" spans="4:34">
      <c r="D1620" s="62">
        <v>1995</v>
      </c>
      <c r="E1620" s="62">
        <v>11</v>
      </c>
      <c r="F1620" s="62">
        <v>1996</v>
      </c>
      <c r="G1620" s="62">
        <v>1996</v>
      </c>
      <c r="H1620" s="131">
        <v>0</v>
      </c>
      <c r="I1620" s="131">
        <v>0</v>
      </c>
      <c r="J1620" s="131">
        <v>0</v>
      </c>
      <c r="K1620" s="131">
        <v>64.592590343149993</v>
      </c>
      <c r="L1620" s="131">
        <v>2353.3932851773402</v>
      </c>
      <c r="M1620" s="131">
        <v>0</v>
      </c>
      <c r="N1620" s="131">
        <v>0</v>
      </c>
      <c r="O1620" s="131">
        <v>12.060555127220001</v>
      </c>
      <c r="P1620" s="131">
        <v>0</v>
      </c>
      <c r="Q1620" s="131">
        <v>0</v>
      </c>
      <c r="R1620" s="131">
        <v>0</v>
      </c>
      <c r="S1620" s="131">
        <v>0</v>
      </c>
      <c r="T1620" s="131">
        <v>1551.3</v>
      </c>
      <c r="U1620" s="131">
        <v>511.82008190933999</v>
      </c>
      <c r="V1620" s="131">
        <v>744.33845046574004</v>
      </c>
      <c r="W1620" s="131">
        <v>0</v>
      </c>
      <c r="X1620" s="131">
        <v>0</v>
      </c>
      <c r="Y1620" s="131">
        <v>0</v>
      </c>
      <c r="Z1620" s="131">
        <v>0</v>
      </c>
      <c r="AA1620" s="131">
        <v>0</v>
      </c>
      <c r="AB1620" s="131">
        <v>0</v>
      </c>
      <c r="AC1620" s="131">
        <v>0</v>
      </c>
      <c r="AD1620" s="131">
        <v>0</v>
      </c>
      <c r="AE1620" s="131">
        <v>0</v>
      </c>
      <c r="AF1620" s="131">
        <v>290.93654682146001</v>
      </c>
      <c r="AG1620" s="131">
        <v>0</v>
      </c>
      <c r="AH1620" s="43">
        <v>5528.4415098442496</v>
      </c>
    </row>
    <row r="1621" spans="4:34">
      <c r="D1621" s="62">
        <v>1995</v>
      </c>
      <c r="E1621" s="62">
        <v>12</v>
      </c>
      <c r="F1621" s="62">
        <v>1996</v>
      </c>
      <c r="G1621" s="62">
        <v>1996</v>
      </c>
      <c r="H1621" s="131">
        <v>0</v>
      </c>
      <c r="I1621" s="131">
        <v>0</v>
      </c>
      <c r="J1621" s="131">
        <v>0</v>
      </c>
      <c r="K1621" s="131">
        <v>53.403563113680001</v>
      </c>
      <c r="L1621" s="131">
        <v>2295.9129536824198</v>
      </c>
      <c r="M1621" s="131">
        <v>0</v>
      </c>
      <c r="N1621" s="131">
        <v>0</v>
      </c>
      <c r="O1621" s="131">
        <v>38.48781804163</v>
      </c>
      <c r="P1621" s="131">
        <v>0</v>
      </c>
      <c r="Q1621" s="131">
        <v>0</v>
      </c>
      <c r="R1621" s="131">
        <v>0</v>
      </c>
      <c r="S1621" s="131">
        <v>0</v>
      </c>
      <c r="T1621" s="131">
        <v>1525.5</v>
      </c>
      <c r="U1621" s="131">
        <v>333.11890975850997</v>
      </c>
      <c r="V1621" s="131">
        <v>1190.34790322973</v>
      </c>
      <c r="W1621" s="131">
        <v>0</v>
      </c>
      <c r="X1621" s="131">
        <v>0</v>
      </c>
      <c r="Y1621" s="131">
        <v>195.82024560239</v>
      </c>
      <c r="Z1621" s="131">
        <v>0</v>
      </c>
      <c r="AA1621" s="131">
        <v>0</v>
      </c>
      <c r="AB1621" s="131">
        <v>0</v>
      </c>
      <c r="AC1621" s="131">
        <v>0</v>
      </c>
      <c r="AD1621" s="131">
        <v>0</v>
      </c>
      <c r="AE1621" s="131">
        <v>0</v>
      </c>
      <c r="AF1621" s="131">
        <v>289.39055387920001</v>
      </c>
      <c r="AG1621" s="131">
        <v>0</v>
      </c>
      <c r="AH1621" s="43">
        <v>5921.9819473075595</v>
      </c>
    </row>
    <row r="1622" spans="4:34">
      <c r="D1622" s="62">
        <v>1996</v>
      </c>
      <c r="E1622" s="62">
        <v>1</v>
      </c>
      <c r="F1622" s="62">
        <v>1996</v>
      </c>
      <c r="G1622" s="62">
        <v>1996</v>
      </c>
      <c r="H1622" s="131">
        <v>0</v>
      </c>
      <c r="I1622" s="131">
        <v>0</v>
      </c>
      <c r="J1622" s="131">
        <v>0</v>
      </c>
      <c r="K1622" s="131">
        <v>51.655754631039997</v>
      </c>
      <c r="L1622" s="131">
        <v>2293.1626985869598</v>
      </c>
      <c r="M1622" s="131">
        <v>0</v>
      </c>
      <c r="N1622" s="131">
        <v>0</v>
      </c>
      <c r="O1622" s="131">
        <v>107.54774094063001</v>
      </c>
      <c r="P1622" s="131">
        <v>0</v>
      </c>
      <c r="Q1622" s="131">
        <v>0</v>
      </c>
      <c r="R1622" s="131">
        <v>0</v>
      </c>
      <c r="S1622" s="131">
        <v>0</v>
      </c>
      <c r="T1622" s="131">
        <v>813.7</v>
      </c>
      <c r="U1622" s="131">
        <v>0</v>
      </c>
      <c r="V1622" s="131">
        <v>1278.0874677079</v>
      </c>
      <c r="W1622" s="131">
        <v>0</v>
      </c>
      <c r="X1622" s="131">
        <v>0</v>
      </c>
      <c r="Y1622" s="131">
        <v>240.29770992365999</v>
      </c>
      <c r="Z1622" s="131">
        <v>0</v>
      </c>
      <c r="AA1622" s="131">
        <v>0</v>
      </c>
      <c r="AB1622" s="131">
        <v>0</v>
      </c>
      <c r="AC1622" s="131">
        <v>0</v>
      </c>
      <c r="AD1622" s="131">
        <v>0</v>
      </c>
      <c r="AE1622" s="131">
        <v>0</v>
      </c>
      <c r="AF1622" s="131">
        <v>265.52428783306999</v>
      </c>
      <c r="AG1622" s="131">
        <v>0</v>
      </c>
      <c r="AH1622" s="43">
        <v>5049.9756596232592</v>
      </c>
    </row>
    <row r="1623" spans="4:34">
      <c r="D1623" s="62">
        <v>1996</v>
      </c>
      <c r="E1623" s="62">
        <v>2</v>
      </c>
      <c r="F1623" s="62">
        <v>1996</v>
      </c>
      <c r="G1623" s="62">
        <v>1996</v>
      </c>
      <c r="H1623" s="131">
        <v>0</v>
      </c>
      <c r="I1623" s="131">
        <v>0</v>
      </c>
      <c r="J1623" s="131">
        <v>0</v>
      </c>
      <c r="K1623" s="131">
        <v>4.4343961939499996</v>
      </c>
      <c r="L1623" s="131">
        <v>2123.5636343674901</v>
      </c>
      <c r="M1623" s="131">
        <v>0</v>
      </c>
      <c r="N1623" s="131">
        <v>0</v>
      </c>
      <c r="O1623" s="131">
        <v>89.378997686969996</v>
      </c>
      <c r="P1623" s="131">
        <v>0</v>
      </c>
      <c r="Q1623" s="131">
        <v>0</v>
      </c>
      <c r="R1623" s="131">
        <v>0</v>
      </c>
      <c r="S1623" s="131">
        <v>0</v>
      </c>
      <c r="T1623" s="131">
        <v>1257.7</v>
      </c>
      <c r="U1623" s="131">
        <v>0</v>
      </c>
      <c r="V1623" s="131">
        <v>623.37078359857003</v>
      </c>
      <c r="W1623" s="131">
        <v>0</v>
      </c>
      <c r="X1623" s="131">
        <v>0</v>
      </c>
      <c r="Y1623" s="131">
        <v>163.48204447395</v>
      </c>
      <c r="Z1623" s="131">
        <v>0</v>
      </c>
      <c r="AA1623" s="131">
        <v>0</v>
      </c>
      <c r="AB1623" s="131">
        <v>0</v>
      </c>
      <c r="AC1623" s="131">
        <v>0</v>
      </c>
      <c r="AD1623" s="131">
        <v>0</v>
      </c>
      <c r="AE1623" s="131">
        <v>0</v>
      </c>
      <c r="AF1623" s="131">
        <v>224.36222574541</v>
      </c>
      <c r="AG1623" s="131">
        <v>0</v>
      </c>
      <c r="AH1623" s="43">
        <v>4486.2920820663394</v>
      </c>
    </row>
    <row r="1624" spans="4:34">
      <c r="D1624" s="62">
        <v>1996</v>
      </c>
      <c r="E1624" s="62">
        <v>3</v>
      </c>
      <c r="F1624" s="62">
        <v>1996</v>
      </c>
      <c r="G1624" s="62">
        <v>1996</v>
      </c>
      <c r="H1624" s="131">
        <v>0</v>
      </c>
      <c r="I1624" s="131">
        <v>0</v>
      </c>
      <c r="J1624" s="131">
        <v>0</v>
      </c>
      <c r="K1624" s="131">
        <v>4.1519991901999997</v>
      </c>
      <c r="L1624" s="131">
        <v>2177.2546973082599</v>
      </c>
      <c r="M1624" s="131">
        <v>0</v>
      </c>
      <c r="N1624" s="131">
        <v>0</v>
      </c>
      <c r="O1624" s="131">
        <v>95.113215111800002</v>
      </c>
      <c r="P1624" s="131">
        <v>0</v>
      </c>
      <c r="Q1624" s="131">
        <v>0</v>
      </c>
      <c r="R1624" s="131">
        <v>0</v>
      </c>
      <c r="S1624" s="131">
        <v>0</v>
      </c>
      <c r="T1624" s="131">
        <v>1489</v>
      </c>
      <c r="U1624" s="131">
        <v>2326.0417031492698</v>
      </c>
      <c r="V1624" s="131">
        <v>2439.0440646850402</v>
      </c>
      <c r="W1624" s="131">
        <v>0</v>
      </c>
      <c r="X1624" s="131">
        <v>0</v>
      </c>
      <c r="Y1624" s="131">
        <v>0</v>
      </c>
      <c r="Z1624" s="131">
        <v>0</v>
      </c>
      <c r="AA1624" s="131">
        <v>0</v>
      </c>
      <c r="AB1624" s="131">
        <v>0</v>
      </c>
      <c r="AC1624" s="131">
        <v>0</v>
      </c>
      <c r="AD1624" s="131">
        <v>0</v>
      </c>
      <c r="AE1624" s="131">
        <v>0</v>
      </c>
      <c r="AF1624" s="131">
        <v>175.95332174091001</v>
      </c>
      <c r="AG1624" s="131">
        <v>0</v>
      </c>
      <c r="AH1624" s="43">
        <v>8706.5590011854802</v>
      </c>
    </row>
    <row r="1625" spans="4:34">
      <c r="D1625" s="62">
        <v>1996</v>
      </c>
      <c r="E1625" s="62">
        <v>4</v>
      </c>
      <c r="F1625" s="62">
        <v>1996</v>
      </c>
      <c r="G1625" s="62">
        <v>1996</v>
      </c>
      <c r="H1625" s="131">
        <v>0</v>
      </c>
      <c r="I1625" s="131">
        <v>0</v>
      </c>
      <c r="J1625" s="131">
        <v>0</v>
      </c>
      <c r="K1625" s="131">
        <v>246.90656949084001</v>
      </c>
      <c r="L1625" s="131">
        <v>2262.8909557360998</v>
      </c>
      <c r="M1625" s="131">
        <v>0</v>
      </c>
      <c r="N1625" s="131">
        <v>0</v>
      </c>
      <c r="O1625" s="131">
        <v>56.500740169620002</v>
      </c>
      <c r="P1625" s="131">
        <v>0</v>
      </c>
      <c r="Q1625" s="131">
        <v>0</v>
      </c>
      <c r="R1625" s="131">
        <v>0</v>
      </c>
      <c r="S1625" s="131">
        <v>0</v>
      </c>
      <c r="T1625" s="131">
        <v>1709.5</v>
      </c>
      <c r="U1625" s="131">
        <v>493.76316904392002</v>
      </c>
      <c r="V1625" s="131">
        <v>3269.60183965036</v>
      </c>
      <c r="W1625" s="131">
        <v>0</v>
      </c>
      <c r="X1625" s="131">
        <v>0</v>
      </c>
      <c r="Y1625" s="131">
        <v>0</v>
      </c>
      <c r="Z1625" s="131">
        <v>0</v>
      </c>
      <c r="AA1625" s="131">
        <v>0</v>
      </c>
      <c r="AB1625" s="131">
        <v>0</v>
      </c>
      <c r="AC1625" s="131">
        <v>0</v>
      </c>
      <c r="AD1625" s="131">
        <v>0</v>
      </c>
      <c r="AE1625" s="131">
        <v>0</v>
      </c>
      <c r="AF1625" s="131">
        <v>307.16947271518001</v>
      </c>
      <c r="AG1625" s="131">
        <v>0</v>
      </c>
      <c r="AH1625" s="43">
        <v>8346.3327468060197</v>
      </c>
    </row>
    <row r="1626" spans="4:34">
      <c r="D1626" s="62">
        <v>1996</v>
      </c>
      <c r="E1626" s="62">
        <v>5</v>
      </c>
      <c r="F1626" s="62">
        <v>1996</v>
      </c>
      <c r="G1626" s="62">
        <v>1997</v>
      </c>
      <c r="H1626" s="131">
        <v>0</v>
      </c>
      <c r="I1626" s="131">
        <v>0</v>
      </c>
      <c r="J1626" s="131">
        <v>0</v>
      </c>
      <c r="K1626" s="131">
        <v>0</v>
      </c>
      <c r="L1626" s="131">
        <v>0</v>
      </c>
      <c r="M1626" s="131">
        <v>0</v>
      </c>
      <c r="N1626" s="131">
        <v>0</v>
      </c>
      <c r="O1626" s="131">
        <v>0</v>
      </c>
      <c r="P1626" s="131">
        <v>0</v>
      </c>
      <c r="Q1626" s="131">
        <v>0</v>
      </c>
      <c r="R1626" s="131">
        <v>0</v>
      </c>
      <c r="S1626" s="131">
        <v>0</v>
      </c>
      <c r="T1626" s="131">
        <v>0</v>
      </c>
      <c r="U1626" s="131">
        <v>0</v>
      </c>
      <c r="V1626" s="131">
        <v>0</v>
      </c>
      <c r="W1626" s="131">
        <v>0</v>
      </c>
      <c r="X1626" s="131">
        <v>0</v>
      </c>
      <c r="Y1626" s="131">
        <v>0</v>
      </c>
      <c r="Z1626" s="131">
        <v>0</v>
      </c>
      <c r="AA1626" s="131">
        <v>0</v>
      </c>
      <c r="AB1626" s="131">
        <v>0</v>
      </c>
      <c r="AC1626" s="131">
        <v>0</v>
      </c>
      <c r="AD1626" s="131">
        <v>0</v>
      </c>
      <c r="AE1626" s="131">
        <v>0</v>
      </c>
      <c r="AF1626" s="131">
        <v>0</v>
      </c>
      <c r="AG1626" s="131">
        <v>0</v>
      </c>
      <c r="AH1626" s="43">
        <v>0</v>
      </c>
    </row>
    <row r="1627" spans="4:34">
      <c r="D1627" s="62">
        <v>1996</v>
      </c>
      <c r="E1627" s="62">
        <v>6</v>
      </c>
      <c r="F1627" s="62">
        <v>1996</v>
      </c>
      <c r="G1627" s="62">
        <v>1997</v>
      </c>
      <c r="H1627" s="131">
        <v>0</v>
      </c>
      <c r="I1627" s="131">
        <v>0</v>
      </c>
      <c r="J1627" s="131">
        <v>0</v>
      </c>
      <c r="K1627" s="131">
        <v>0</v>
      </c>
      <c r="L1627" s="131">
        <v>0</v>
      </c>
      <c r="M1627" s="131">
        <v>0</v>
      </c>
      <c r="N1627" s="131">
        <v>0</v>
      </c>
      <c r="O1627" s="131">
        <v>0</v>
      </c>
      <c r="P1627" s="131">
        <v>0</v>
      </c>
      <c r="Q1627" s="131">
        <v>0</v>
      </c>
      <c r="R1627" s="131">
        <v>0</v>
      </c>
      <c r="S1627" s="131">
        <v>0</v>
      </c>
      <c r="T1627" s="131">
        <v>0</v>
      </c>
      <c r="U1627" s="131">
        <v>0</v>
      </c>
      <c r="V1627" s="131">
        <v>0</v>
      </c>
      <c r="W1627" s="131">
        <v>0</v>
      </c>
      <c r="X1627" s="131">
        <v>0</v>
      </c>
      <c r="Y1627" s="131">
        <v>0</v>
      </c>
      <c r="Z1627" s="131">
        <v>0</v>
      </c>
      <c r="AA1627" s="131">
        <v>0</v>
      </c>
      <c r="AB1627" s="131">
        <v>0</v>
      </c>
      <c r="AC1627" s="131">
        <v>0</v>
      </c>
      <c r="AD1627" s="131">
        <v>0</v>
      </c>
      <c r="AE1627" s="131">
        <v>0</v>
      </c>
      <c r="AF1627" s="131">
        <v>0</v>
      </c>
      <c r="AG1627" s="131">
        <v>0</v>
      </c>
      <c r="AH1627" s="43">
        <v>0</v>
      </c>
    </row>
    <row r="1628" spans="4:34">
      <c r="D1628" s="62">
        <v>1996</v>
      </c>
      <c r="E1628" s="62">
        <v>7</v>
      </c>
      <c r="F1628" s="62">
        <v>1997</v>
      </c>
      <c r="G1628" s="62">
        <v>1997</v>
      </c>
      <c r="H1628" s="131">
        <v>0</v>
      </c>
      <c r="I1628" s="131">
        <v>0</v>
      </c>
      <c r="J1628" s="131">
        <v>0</v>
      </c>
      <c r="K1628" s="131">
        <v>0</v>
      </c>
      <c r="L1628" s="131">
        <v>0</v>
      </c>
      <c r="M1628" s="131">
        <v>0</v>
      </c>
      <c r="N1628" s="131">
        <v>0</v>
      </c>
      <c r="O1628" s="131">
        <v>0</v>
      </c>
      <c r="P1628" s="131">
        <v>0</v>
      </c>
      <c r="Q1628" s="131">
        <v>0</v>
      </c>
      <c r="R1628" s="131">
        <v>0</v>
      </c>
      <c r="S1628" s="131">
        <v>0</v>
      </c>
      <c r="T1628" s="131">
        <v>0</v>
      </c>
      <c r="U1628" s="131">
        <v>0</v>
      </c>
      <c r="V1628" s="131">
        <v>0</v>
      </c>
      <c r="W1628" s="131">
        <v>0</v>
      </c>
      <c r="X1628" s="131">
        <v>0</v>
      </c>
      <c r="Y1628" s="131">
        <v>0</v>
      </c>
      <c r="Z1628" s="131">
        <v>0</v>
      </c>
      <c r="AA1628" s="131">
        <v>0</v>
      </c>
      <c r="AB1628" s="131">
        <v>0</v>
      </c>
      <c r="AC1628" s="131">
        <v>0</v>
      </c>
      <c r="AD1628" s="131">
        <v>0</v>
      </c>
      <c r="AE1628" s="131">
        <v>0</v>
      </c>
      <c r="AF1628" s="131">
        <v>0</v>
      </c>
      <c r="AG1628" s="131">
        <v>0</v>
      </c>
      <c r="AH1628" s="43">
        <v>0</v>
      </c>
    </row>
    <row r="1629" spans="4:34">
      <c r="D1629" s="62">
        <v>1996</v>
      </c>
      <c r="E1629" s="62">
        <v>8</v>
      </c>
      <c r="F1629" s="62">
        <v>1997</v>
      </c>
      <c r="G1629" s="62">
        <v>1997</v>
      </c>
      <c r="H1629" s="131">
        <v>0</v>
      </c>
      <c r="I1629" s="131">
        <v>0</v>
      </c>
      <c r="J1629" s="131">
        <v>0</v>
      </c>
      <c r="K1629" s="131">
        <v>0</v>
      </c>
      <c r="L1629" s="131">
        <v>0</v>
      </c>
      <c r="M1629" s="131">
        <v>0</v>
      </c>
      <c r="N1629" s="131">
        <v>0</v>
      </c>
      <c r="O1629" s="131">
        <v>0</v>
      </c>
      <c r="P1629" s="131">
        <v>0</v>
      </c>
      <c r="Q1629" s="131">
        <v>0</v>
      </c>
      <c r="R1629" s="131">
        <v>0</v>
      </c>
      <c r="S1629" s="131">
        <v>0</v>
      </c>
      <c r="T1629" s="131">
        <v>0</v>
      </c>
      <c r="U1629" s="131">
        <v>0</v>
      </c>
      <c r="V1629" s="131">
        <v>0</v>
      </c>
      <c r="W1629" s="131">
        <v>0</v>
      </c>
      <c r="X1629" s="131">
        <v>0</v>
      </c>
      <c r="Y1629" s="131">
        <v>0</v>
      </c>
      <c r="Z1629" s="131">
        <v>0</v>
      </c>
      <c r="AA1629" s="131">
        <v>0</v>
      </c>
      <c r="AB1629" s="131">
        <v>0</v>
      </c>
      <c r="AC1629" s="131">
        <v>0</v>
      </c>
      <c r="AD1629" s="131">
        <v>0</v>
      </c>
      <c r="AE1629" s="131">
        <v>0</v>
      </c>
      <c r="AF1629" s="131">
        <v>0</v>
      </c>
      <c r="AG1629" s="131">
        <v>0</v>
      </c>
      <c r="AH1629" s="43">
        <v>0</v>
      </c>
    </row>
    <row r="1630" spans="4:34">
      <c r="D1630" s="62">
        <v>1996</v>
      </c>
      <c r="E1630" s="62">
        <v>9</v>
      </c>
      <c r="F1630" s="62">
        <v>1997</v>
      </c>
      <c r="G1630" s="62">
        <v>1997</v>
      </c>
      <c r="H1630" s="131">
        <v>0</v>
      </c>
      <c r="I1630" s="131">
        <v>0</v>
      </c>
      <c r="J1630" s="131">
        <v>0</v>
      </c>
      <c r="K1630" s="131">
        <v>0</v>
      </c>
      <c r="L1630" s="131">
        <v>0</v>
      </c>
      <c r="M1630" s="131">
        <v>0</v>
      </c>
      <c r="N1630" s="131">
        <v>0</v>
      </c>
      <c r="O1630" s="131">
        <v>0</v>
      </c>
      <c r="P1630" s="131">
        <v>0</v>
      </c>
      <c r="Q1630" s="131">
        <v>0</v>
      </c>
      <c r="R1630" s="131">
        <v>0</v>
      </c>
      <c r="S1630" s="131">
        <v>0</v>
      </c>
      <c r="T1630" s="131">
        <v>0</v>
      </c>
      <c r="U1630" s="131">
        <v>0</v>
      </c>
      <c r="V1630" s="131">
        <v>0</v>
      </c>
      <c r="W1630" s="131">
        <v>0</v>
      </c>
      <c r="X1630" s="131">
        <v>0</v>
      </c>
      <c r="Y1630" s="131">
        <v>0</v>
      </c>
      <c r="Z1630" s="131">
        <v>0</v>
      </c>
      <c r="AA1630" s="131">
        <v>0</v>
      </c>
      <c r="AB1630" s="131">
        <v>0</v>
      </c>
      <c r="AC1630" s="131">
        <v>0</v>
      </c>
      <c r="AD1630" s="131">
        <v>0</v>
      </c>
      <c r="AE1630" s="131">
        <v>0</v>
      </c>
      <c r="AF1630" s="131">
        <v>0</v>
      </c>
      <c r="AG1630" s="131">
        <v>0</v>
      </c>
      <c r="AH1630" s="43">
        <v>0</v>
      </c>
    </row>
    <row r="1631" spans="4:34">
      <c r="D1631" s="62">
        <v>1996</v>
      </c>
      <c r="E1631" s="62">
        <v>10</v>
      </c>
      <c r="F1631" s="62">
        <v>1997</v>
      </c>
      <c r="G1631" s="62">
        <v>1997</v>
      </c>
      <c r="H1631" s="131">
        <v>0</v>
      </c>
      <c r="I1631" s="131">
        <v>0</v>
      </c>
      <c r="J1631" s="131">
        <v>0</v>
      </c>
      <c r="K1631" s="131">
        <v>66.8</v>
      </c>
      <c r="L1631" s="131">
        <v>1733.2</v>
      </c>
      <c r="M1631" s="131">
        <v>0</v>
      </c>
      <c r="N1631" s="131">
        <v>0</v>
      </c>
      <c r="O1631" s="131">
        <v>80.599999999999994</v>
      </c>
      <c r="P1631" s="131">
        <v>0</v>
      </c>
      <c r="Q1631" s="131">
        <v>0</v>
      </c>
      <c r="R1631" s="131">
        <v>0</v>
      </c>
      <c r="S1631" s="131">
        <v>0</v>
      </c>
      <c r="T1631" s="131">
        <v>2252.9</v>
      </c>
      <c r="U1631" s="131">
        <v>0</v>
      </c>
      <c r="V1631" s="131">
        <v>1702</v>
      </c>
      <c r="W1631" s="131">
        <v>0</v>
      </c>
      <c r="X1631" s="131">
        <v>0</v>
      </c>
      <c r="Y1631" s="131">
        <v>0</v>
      </c>
      <c r="Z1631" s="131">
        <v>0</v>
      </c>
      <c r="AA1631" s="131">
        <v>0</v>
      </c>
      <c r="AB1631" s="131">
        <v>0</v>
      </c>
      <c r="AC1631" s="131">
        <v>0</v>
      </c>
      <c r="AD1631" s="131">
        <v>0</v>
      </c>
      <c r="AE1631" s="131">
        <v>0</v>
      </c>
      <c r="AF1631" s="131">
        <v>149.4</v>
      </c>
      <c r="AG1631" s="131">
        <v>0</v>
      </c>
      <c r="AH1631" s="43">
        <v>5984.9</v>
      </c>
    </row>
    <row r="1632" spans="4:34">
      <c r="D1632" s="62">
        <v>1996</v>
      </c>
      <c r="E1632" s="62">
        <v>11</v>
      </c>
      <c r="F1632" s="62">
        <v>1997</v>
      </c>
      <c r="G1632" s="62">
        <v>1997</v>
      </c>
      <c r="H1632" s="131">
        <v>0</v>
      </c>
      <c r="I1632" s="131">
        <v>0</v>
      </c>
      <c r="J1632" s="131">
        <v>0</v>
      </c>
      <c r="K1632" s="131">
        <v>90.7</v>
      </c>
      <c r="L1632" s="131">
        <v>1848.1</v>
      </c>
      <c r="M1632" s="131">
        <v>0</v>
      </c>
      <c r="N1632" s="131">
        <v>0</v>
      </c>
      <c r="O1632" s="131">
        <v>108</v>
      </c>
      <c r="P1632" s="131">
        <v>0</v>
      </c>
      <c r="Q1632" s="131">
        <v>0</v>
      </c>
      <c r="R1632" s="131">
        <v>0</v>
      </c>
      <c r="S1632" s="131">
        <v>0</v>
      </c>
      <c r="T1632" s="131">
        <v>2009.1</v>
      </c>
      <c r="U1632" s="131">
        <v>0</v>
      </c>
      <c r="V1632" s="131">
        <v>1484.6</v>
      </c>
      <c r="W1632" s="131">
        <v>0</v>
      </c>
      <c r="X1632" s="131">
        <v>0</v>
      </c>
      <c r="Y1632" s="131">
        <v>0</v>
      </c>
      <c r="Z1632" s="131">
        <v>0</v>
      </c>
      <c r="AA1632" s="131">
        <v>0</v>
      </c>
      <c r="AB1632" s="131">
        <v>0</v>
      </c>
      <c r="AC1632" s="131">
        <v>0</v>
      </c>
      <c r="AD1632" s="131">
        <v>0</v>
      </c>
      <c r="AE1632" s="131">
        <v>0</v>
      </c>
      <c r="AF1632" s="131">
        <v>223.6</v>
      </c>
      <c r="AG1632" s="131">
        <v>239</v>
      </c>
      <c r="AH1632" s="43">
        <v>6003.1</v>
      </c>
    </row>
    <row r="1633" spans="4:34">
      <c r="D1633" s="62">
        <v>1996</v>
      </c>
      <c r="E1633" s="62">
        <v>12</v>
      </c>
      <c r="F1633" s="62">
        <v>1997</v>
      </c>
      <c r="G1633" s="62">
        <v>1997</v>
      </c>
      <c r="H1633" s="131">
        <v>0</v>
      </c>
      <c r="I1633" s="131">
        <v>0</v>
      </c>
      <c r="J1633" s="131">
        <v>0</v>
      </c>
      <c r="K1633" s="131">
        <v>92.2</v>
      </c>
      <c r="L1633" s="131">
        <v>1648.9</v>
      </c>
      <c r="M1633" s="131">
        <v>0</v>
      </c>
      <c r="N1633" s="131">
        <v>0</v>
      </c>
      <c r="O1633" s="131">
        <v>37.1</v>
      </c>
      <c r="P1633" s="131">
        <v>0</v>
      </c>
      <c r="Q1633" s="131">
        <v>0</v>
      </c>
      <c r="R1633" s="131">
        <v>0</v>
      </c>
      <c r="S1633" s="131">
        <v>0</v>
      </c>
      <c r="T1633" s="131">
        <v>1966.1</v>
      </c>
      <c r="U1633" s="131">
        <v>0</v>
      </c>
      <c r="V1633" s="131">
        <v>1267.2</v>
      </c>
      <c r="W1633" s="131">
        <v>0</v>
      </c>
      <c r="X1633" s="131">
        <v>0</v>
      </c>
      <c r="Y1633" s="131">
        <v>0</v>
      </c>
      <c r="Z1633" s="131">
        <v>0</v>
      </c>
      <c r="AA1633" s="131">
        <v>0</v>
      </c>
      <c r="AB1633" s="131">
        <v>0</v>
      </c>
      <c r="AC1633" s="131">
        <v>0</v>
      </c>
      <c r="AD1633" s="131">
        <v>0</v>
      </c>
      <c r="AE1633" s="131">
        <v>0</v>
      </c>
      <c r="AF1633" s="131">
        <v>97.8</v>
      </c>
      <c r="AG1633" s="131">
        <v>596.1</v>
      </c>
      <c r="AH1633" s="43">
        <v>5705.4000000000005</v>
      </c>
    </row>
    <row r="1634" spans="4:34">
      <c r="D1634" s="62">
        <v>1997</v>
      </c>
      <c r="E1634" s="62">
        <v>1</v>
      </c>
      <c r="F1634" s="62">
        <v>1997</v>
      </c>
      <c r="G1634" s="62">
        <v>1997</v>
      </c>
      <c r="H1634" s="131">
        <v>0</v>
      </c>
      <c r="I1634" s="131">
        <v>0</v>
      </c>
      <c r="J1634" s="131">
        <v>0</v>
      </c>
      <c r="K1634" s="131">
        <v>92.5</v>
      </c>
      <c r="L1634" s="131">
        <v>1943.1</v>
      </c>
      <c r="M1634" s="131">
        <v>0</v>
      </c>
      <c r="N1634" s="131">
        <v>0</v>
      </c>
      <c r="O1634" s="131">
        <v>99.6</v>
      </c>
      <c r="P1634" s="131">
        <v>0</v>
      </c>
      <c r="Q1634" s="131">
        <v>0</v>
      </c>
      <c r="R1634" s="131">
        <v>0</v>
      </c>
      <c r="S1634" s="131">
        <v>0</v>
      </c>
      <c r="T1634" s="131">
        <v>1934.8</v>
      </c>
      <c r="U1634" s="131">
        <v>0</v>
      </c>
      <c r="V1634" s="131">
        <v>934.6</v>
      </c>
      <c r="W1634" s="131">
        <v>0</v>
      </c>
      <c r="X1634" s="131">
        <v>0</v>
      </c>
      <c r="Y1634" s="131">
        <v>0</v>
      </c>
      <c r="Z1634" s="131">
        <v>0</v>
      </c>
      <c r="AA1634" s="131">
        <v>0</v>
      </c>
      <c r="AB1634" s="131">
        <v>0</v>
      </c>
      <c r="AC1634" s="131">
        <v>0</v>
      </c>
      <c r="AD1634" s="131">
        <v>0</v>
      </c>
      <c r="AE1634" s="131">
        <v>0</v>
      </c>
      <c r="AF1634" s="131">
        <v>237.1</v>
      </c>
      <c r="AG1634" s="131">
        <v>224.5</v>
      </c>
      <c r="AH1634" s="43">
        <v>5466.2000000000007</v>
      </c>
    </row>
    <row r="1635" spans="4:34">
      <c r="D1635" s="62">
        <v>1997</v>
      </c>
      <c r="E1635" s="62">
        <v>2</v>
      </c>
      <c r="F1635" s="62">
        <v>1997</v>
      </c>
      <c r="G1635" s="62">
        <v>1997</v>
      </c>
      <c r="H1635" s="131">
        <v>0</v>
      </c>
      <c r="I1635" s="131">
        <v>0</v>
      </c>
      <c r="J1635" s="131">
        <v>0</v>
      </c>
      <c r="K1635" s="131">
        <v>77.400000000000006</v>
      </c>
      <c r="L1635" s="131">
        <v>2046.8</v>
      </c>
      <c r="M1635" s="131">
        <v>0</v>
      </c>
      <c r="N1635" s="131">
        <v>0</v>
      </c>
      <c r="O1635" s="131">
        <v>96.3</v>
      </c>
      <c r="P1635" s="131">
        <v>0</v>
      </c>
      <c r="Q1635" s="131">
        <v>0</v>
      </c>
      <c r="R1635" s="131">
        <v>0</v>
      </c>
      <c r="S1635" s="131">
        <v>0</v>
      </c>
      <c r="T1635" s="131">
        <v>1880.1</v>
      </c>
      <c r="U1635" s="131">
        <v>0</v>
      </c>
      <c r="V1635" s="131">
        <v>0</v>
      </c>
      <c r="W1635" s="131">
        <v>0</v>
      </c>
      <c r="X1635" s="131">
        <v>0</v>
      </c>
      <c r="Y1635" s="131">
        <v>0</v>
      </c>
      <c r="Z1635" s="131">
        <v>0</v>
      </c>
      <c r="AA1635" s="131">
        <v>0</v>
      </c>
      <c r="AB1635" s="131">
        <v>0</v>
      </c>
      <c r="AC1635" s="131">
        <v>0</v>
      </c>
      <c r="AD1635" s="131">
        <v>0</v>
      </c>
      <c r="AE1635" s="131">
        <v>0</v>
      </c>
      <c r="AF1635" s="131">
        <v>225.4</v>
      </c>
      <c r="AG1635" s="131">
        <v>0</v>
      </c>
      <c r="AH1635" s="43">
        <v>4326</v>
      </c>
    </row>
    <row r="1636" spans="4:34">
      <c r="D1636" s="62">
        <v>1997</v>
      </c>
      <c r="E1636" s="62">
        <v>3</v>
      </c>
      <c r="F1636" s="62">
        <v>1997</v>
      </c>
      <c r="G1636" s="62">
        <v>1997</v>
      </c>
      <c r="H1636" s="131">
        <v>0</v>
      </c>
      <c r="I1636" s="131">
        <v>0</v>
      </c>
      <c r="J1636" s="131">
        <v>0</v>
      </c>
      <c r="K1636" s="131">
        <v>78.7</v>
      </c>
      <c r="L1636" s="131">
        <v>2344.8000000000002</v>
      </c>
      <c r="M1636" s="131">
        <v>0</v>
      </c>
      <c r="N1636" s="131">
        <v>0</v>
      </c>
      <c r="O1636" s="131">
        <v>105.3</v>
      </c>
      <c r="P1636" s="131">
        <v>0</v>
      </c>
      <c r="Q1636" s="131">
        <v>0</v>
      </c>
      <c r="R1636" s="131">
        <v>0</v>
      </c>
      <c r="S1636" s="131">
        <v>0</v>
      </c>
      <c r="T1636" s="131">
        <v>1855.6</v>
      </c>
      <c r="U1636" s="131">
        <v>0</v>
      </c>
      <c r="V1636" s="131">
        <v>1196.8</v>
      </c>
      <c r="W1636" s="131">
        <v>392</v>
      </c>
      <c r="X1636" s="131">
        <v>0</v>
      </c>
      <c r="Y1636" s="131">
        <v>0</v>
      </c>
      <c r="Z1636" s="131">
        <v>0</v>
      </c>
      <c r="AA1636" s="131">
        <v>0</v>
      </c>
      <c r="AB1636" s="131">
        <v>0</v>
      </c>
      <c r="AC1636" s="131">
        <v>0</v>
      </c>
      <c r="AD1636" s="131">
        <v>0</v>
      </c>
      <c r="AE1636" s="131">
        <v>0</v>
      </c>
      <c r="AF1636" s="131">
        <v>278.89999999999998</v>
      </c>
      <c r="AG1636" s="131">
        <v>0</v>
      </c>
      <c r="AH1636" s="43">
        <v>6252.0999999999995</v>
      </c>
    </row>
    <row r="1637" spans="4:34">
      <c r="D1637" s="62">
        <v>1997</v>
      </c>
      <c r="E1637" s="62">
        <v>4</v>
      </c>
      <c r="F1637" s="62">
        <v>1997</v>
      </c>
      <c r="G1637" s="62">
        <v>1997</v>
      </c>
      <c r="H1637" s="131">
        <v>0</v>
      </c>
      <c r="I1637" s="131">
        <v>0</v>
      </c>
      <c r="J1637" s="131">
        <v>0</v>
      </c>
      <c r="K1637" s="131">
        <v>0</v>
      </c>
      <c r="L1637" s="131">
        <v>2305.1999999999998</v>
      </c>
      <c r="M1637" s="131">
        <v>0</v>
      </c>
      <c r="N1637" s="131">
        <v>0</v>
      </c>
      <c r="O1637" s="131">
        <v>98.8</v>
      </c>
      <c r="P1637" s="131">
        <v>0</v>
      </c>
      <c r="Q1637" s="131">
        <v>0</v>
      </c>
      <c r="R1637" s="131">
        <v>0</v>
      </c>
      <c r="S1637" s="131">
        <v>0</v>
      </c>
      <c r="T1637" s="131">
        <v>708.9</v>
      </c>
      <c r="U1637" s="131">
        <v>1884.6</v>
      </c>
      <c r="V1637" s="131">
        <v>1297.8</v>
      </c>
      <c r="W1637" s="131">
        <v>416.3</v>
      </c>
      <c r="X1637" s="131">
        <v>0</v>
      </c>
      <c r="Y1637" s="131">
        <v>0</v>
      </c>
      <c r="Z1637" s="131">
        <v>0</v>
      </c>
      <c r="AA1637" s="131">
        <v>0</v>
      </c>
      <c r="AB1637" s="131">
        <v>0</v>
      </c>
      <c r="AC1637" s="131">
        <v>0</v>
      </c>
      <c r="AD1637" s="131">
        <v>0</v>
      </c>
      <c r="AE1637" s="131">
        <v>0</v>
      </c>
      <c r="AF1637" s="131">
        <v>266.8</v>
      </c>
      <c r="AG1637" s="131">
        <v>0</v>
      </c>
      <c r="AH1637" s="43">
        <v>6978.4000000000005</v>
      </c>
    </row>
    <row r="1638" spans="4:34">
      <c r="D1638" s="62">
        <v>1997</v>
      </c>
      <c r="E1638" s="62">
        <v>5</v>
      </c>
      <c r="F1638" s="62">
        <v>1997</v>
      </c>
      <c r="G1638" s="62">
        <v>1998</v>
      </c>
      <c r="H1638" s="131">
        <v>0</v>
      </c>
      <c r="I1638" s="131">
        <v>0</v>
      </c>
      <c r="J1638" s="131">
        <v>0</v>
      </c>
      <c r="K1638" s="131">
        <v>0</v>
      </c>
      <c r="L1638" s="131">
        <v>0</v>
      </c>
      <c r="M1638" s="131">
        <v>0</v>
      </c>
      <c r="N1638" s="131">
        <v>0</v>
      </c>
      <c r="O1638" s="131">
        <v>0</v>
      </c>
      <c r="P1638" s="131">
        <v>0</v>
      </c>
      <c r="Q1638" s="131">
        <v>0</v>
      </c>
      <c r="R1638" s="131">
        <v>0</v>
      </c>
      <c r="S1638" s="131">
        <v>0</v>
      </c>
      <c r="T1638" s="131">
        <v>0</v>
      </c>
      <c r="U1638" s="131">
        <v>0</v>
      </c>
      <c r="V1638" s="131">
        <v>0</v>
      </c>
      <c r="W1638" s="131">
        <v>0</v>
      </c>
      <c r="X1638" s="131">
        <v>0</v>
      </c>
      <c r="Y1638" s="131">
        <v>0</v>
      </c>
      <c r="Z1638" s="131">
        <v>0</v>
      </c>
      <c r="AA1638" s="131">
        <v>0</v>
      </c>
      <c r="AB1638" s="131">
        <v>0</v>
      </c>
      <c r="AC1638" s="131">
        <v>0</v>
      </c>
      <c r="AD1638" s="131">
        <v>0</v>
      </c>
      <c r="AE1638" s="131">
        <v>0</v>
      </c>
      <c r="AF1638" s="131">
        <v>0</v>
      </c>
      <c r="AG1638" s="131">
        <v>0</v>
      </c>
      <c r="AH1638" s="43">
        <v>0</v>
      </c>
    </row>
    <row r="1639" spans="4:34">
      <c r="D1639" s="62">
        <v>1997</v>
      </c>
      <c r="E1639" s="62">
        <v>6</v>
      </c>
      <c r="F1639" s="62">
        <v>1997</v>
      </c>
      <c r="G1639" s="62">
        <v>1998</v>
      </c>
      <c r="H1639" s="131">
        <v>0</v>
      </c>
      <c r="I1639" s="131">
        <v>0</v>
      </c>
      <c r="J1639" s="131">
        <v>0</v>
      </c>
      <c r="K1639" s="131">
        <v>0</v>
      </c>
      <c r="L1639" s="131">
        <v>0</v>
      </c>
      <c r="M1639" s="131">
        <v>0</v>
      </c>
      <c r="N1639" s="131">
        <v>0</v>
      </c>
      <c r="O1639" s="131">
        <v>0</v>
      </c>
      <c r="P1639" s="131">
        <v>0</v>
      </c>
      <c r="Q1639" s="131">
        <v>0</v>
      </c>
      <c r="R1639" s="131">
        <v>0</v>
      </c>
      <c r="S1639" s="131">
        <v>0</v>
      </c>
      <c r="T1639" s="131">
        <v>0</v>
      </c>
      <c r="U1639" s="131">
        <v>0</v>
      </c>
      <c r="V1639" s="131">
        <v>0</v>
      </c>
      <c r="W1639" s="131">
        <v>0</v>
      </c>
      <c r="X1639" s="131">
        <v>0</v>
      </c>
      <c r="Y1639" s="131">
        <v>0</v>
      </c>
      <c r="Z1639" s="131">
        <v>0</v>
      </c>
      <c r="AA1639" s="131">
        <v>0</v>
      </c>
      <c r="AB1639" s="131">
        <v>0</v>
      </c>
      <c r="AC1639" s="131">
        <v>0</v>
      </c>
      <c r="AD1639" s="131">
        <v>0</v>
      </c>
      <c r="AE1639" s="131">
        <v>0</v>
      </c>
      <c r="AF1639" s="131">
        <v>0</v>
      </c>
      <c r="AG1639" s="131">
        <v>0</v>
      </c>
      <c r="AH1639" s="43">
        <v>0</v>
      </c>
    </row>
    <row r="1640" spans="4:34">
      <c r="D1640" s="62">
        <v>1997</v>
      </c>
      <c r="E1640" s="62">
        <v>7</v>
      </c>
      <c r="F1640" s="62">
        <v>1998</v>
      </c>
      <c r="G1640" s="62">
        <v>1998</v>
      </c>
      <c r="H1640" s="131">
        <v>0</v>
      </c>
      <c r="I1640" s="131">
        <v>0</v>
      </c>
      <c r="J1640" s="131">
        <v>0</v>
      </c>
      <c r="K1640" s="131">
        <v>0</v>
      </c>
      <c r="L1640" s="131">
        <v>0</v>
      </c>
      <c r="M1640" s="131">
        <v>0</v>
      </c>
      <c r="N1640" s="131">
        <v>0</v>
      </c>
      <c r="O1640" s="131">
        <v>0</v>
      </c>
      <c r="P1640" s="131">
        <v>0</v>
      </c>
      <c r="Q1640" s="131">
        <v>0</v>
      </c>
      <c r="R1640" s="131">
        <v>0</v>
      </c>
      <c r="S1640" s="131">
        <v>0</v>
      </c>
      <c r="T1640" s="131">
        <v>0</v>
      </c>
      <c r="U1640" s="131">
        <v>0</v>
      </c>
      <c r="V1640" s="131">
        <v>0</v>
      </c>
      <c r="W1640" s="131">
        <v>0</v>
      </c>
      <c r="X1640" s="131">
        <v>0</v>
      </c>
      <c r="Y1640" s="131">
        <v>0</v>
      </c>
      <c r="Z1640" s="131">
        <v>0</v>
      </c>
      <c r="AA1640" s="131">
        <v>0</v>
      </c>
      <c r="AB1640" s="131">
        <v>0</v>
      </c>
      <c r="AC1640" s="131">
        <v>0</v>
      </c>
      <c r="AD1640" s="131">
        <v>0</v>
      </c>
      <c r="AE1640" s="131">
        <v>0</v>
      </c>
      <c r="AF1640" s="131">
        <v>0</v>
      </c>
      <c r="AG1640" s="131">
        <v>0</v>
      </c>
      <c r="AH1640" s="43">
        <v>0</v>
      </c>
    </row>
    <row r="1641" spans="4:34">
      <c r="D1641" s="62">
        <v>1997</v>
      </c>
      <c r="E1641" s="62">
        <v>8</v>
      </c>
      <c r="F1641" s="62">
        <v>1998</v>
      </c>
      <c r="G1641" s="62">
        <v>1998</v>
      </c>
      <c r="H1641" s="131">
        <v>0</v>
      </c>
      <c r="I1641" s="131">
        <v>0</v>
      </c>
      <c r="J1641" s="131">
        <v>0</v>
      </c>
      <c r="K1641" s="131">
        <v>0</v>
      </c>
      <c r="L1641" s="131">
        <v>0</v>
      </c>
      <c r="M1641" s="131">
        <v>0</v>
      </c>
      <c r="N1641" s="131">
        <v>0</v>
      </c>
      <c r="O1641" s="131">
        <v>0</v>
      </c>
      <c r="P1641" s="131">
        <v>0</v>
      </c>
      <c r="Q1641" s="131">
        <v>0</v>
      </c>
      <c r="R1641" s="131">
        <v>0</v>
      </c>
      <c r="S1641" s="131">
        <v>0</v>
      </c>
      <c r="T1641" s="131">
        <v>0</v>
      </c>
      <c r="U1641" s="131">
        <v>0</v>
      </c>
      <c r="V1641" s="131">
        <v>0</v>
      </c>
      <c r="W1641" s="131">
        <v>0</v>
      </c>
      <c r="X1641" s="131">
        <v>0</v>
      </c>
      <c r="Y1641" s="131">
        <v>0</v>
      </c>
      <c r="Z1641" s="131">
        <v>0</v>
      </c>
      <c r="AA1641" s="131">
        <v>0</v>
      </c>
      <c r="AB1641" s="131">
        <v>0</v>
      </c>
      <c r="AC1641" s="131">
        <v>0</v>
      </c>
      <c r="AD1641" s="131">
        <v>0</v>
      </c>
      <c r="AE1641" s="131">
        <v>0</v>
      </c>
      <c r="AF1641" s="131">
        <v>0</v>
      </c>
      <c r="AG1641" s="131">
        <v>0</v>
      </c>
      <c r="AH1641" s="43">
        <v>0</v>
      </c>
    </row>
    <row r="1642" spans="4:34">
      <c r="D1642" s="62">
        <v>1997</v>
      </c>
      <c r="E1642" s="62">
        <v>9</v>
      </c>
      <c r="F1642" s="62">
        <v>1998</v>
      </c>
      <c r="G1642" s="62">
        <v>1998</v>
      </c>
      <c r="H1642" s="131">
        <v>0</v>
      </c>
      <c r="I1642" s="131">
        <v>0</v>
      </c>
      <c r="J1642" s="131">
        <v>0</v>
      </c>
      <c r="K1642" s="131">
        <v>0</v>
      </c>
      <c r="L1642" s="131">
        <v>0</v>
      </c>
      <c r="M1642" s="131">
        <v>0</v>
      </c>
      <c r="N1642" s="131">
        <v>0</v>
      </c>
      <c r="O1642" s="131">
        <v>0</v>
      </c>
      <c r="P1642" s="131">
        <v>0</v>
      </c>
      <c r="Q1642" s="131">
        <v>0</v>
      </c>
      <c r="R1642" s="131">
        <v>0</v>
      </c>
      <c r="S1642" s="131">
        <v>0</v>
      </c>
      <c r="T1642" s="131">
        <v>0</v>
      </c>
      <c r="U1642" s="131">
        <v>0</v>
      </c>
      <c r="V1642" s="131">
        <v>0</v>
      </c>
      <c r="W1642" s="131">
        <v>0</v>
      </c>
      <c r="X1642" s="131">
        <v>0</v>
      </c>
      <c r="Y1642" s="131">
        <v>0</v>
      </c>
      <c r="Z1642" s="131">
        <v>0</v>
      </c>
      <c r="AA1642" s="131">
        <v>0</v>
      </c>
      <c r="AB1642" s="131">
        <v>0</v>
      </c>
      <c r="AC1642" s="131">
        <v>0</v>
      </c>
      <c r="AD1642" s="131">
        <v>0</v>
      </c>
      <c r="AE1642" s="131">
        <v>0</v>
      </c>
      <c r="AF1642" s="131">
        <v>0</v>
      </c>
      <c r="AG1642" s="131">
        <v>0</v>
      </c>
      <c r="AH1642" s="43">
        <v>0</v>
      </c>
    </row>
    <row r="1643" spans="4:34">
      <c r="D1643" s="62">
        <v>1997</v>
      </c>
      <c r="E1643" s="62">
        <v>10</v>
      </c>
      <c r="F1643" s="62">
        <v>1998</v>
      </c>
      <c r="G1643" s="62">
        <v>1998</v>
      </c>
      <c r="H1643" s="131">
        <v>0</v>
      </c>
      <c r="I1643" s="131">
        <v>0</v>
      </c>
      <c r="J1643" s="131">
        <v>0</v>
      </c>
      <c r="K1643" s="131">
        <v>0</v>
      </c>
      <c r="L1643" s="131">
        <v>910.6</v>
      </c>
      <c r="M1643" s="131">
        <v>0</v>
      </c>
      <c r="N1643" s="131">
        <v>0</v>
      </c>
      <c r="O1643" s="131">
        <v>83.4</v>
      </c>
      <c r="P1643" s="131">
        <v>0</v>
      </c>
      <c r="Q1643" s="131">
        <v>0</v>
      </c>
      <c r="R1643" s="131">
        <v>0</v>
      </c>
      <c r="S1643" s="131">
        <v>0</v>
      </c>
      <c r="T1643" s="131">
        <v>1220</v>
      </c>
      <c r="U1643" s="131">
        <v>960</v>
      </c>
      <c r="V1643" s="131">
        <v>0</v>
      </c>
      <c r="W1643" s="131">
        <v>0</v>
      </c>
      <c r="X1643" s="131">
        <v>0</v>
      </c>
      <c r="Y1643" s="131">
        <v>0</v>
      </c>
      <c r="Z1643" s="131">
        <v>0</v>
      </c>
      <c r="AA1643" s="131">
        <v>0</v>
      </c>
      <c r="AB1643" s="131">
        <v>0</v>
      </c>
      <c r="AC1643" s="131">
        <v>0</v>
      </c>
      <c r="AD1643" s="131">
        <v>0</v>
      </c>
      <c r="AE1643" s="131">
        <v>0</v>
      </c>
      <c r="AF1643" s="131">
        <v>257</v>
      </c>
      <c r="AG1643" s="131">
        <v>0</v>
      </c>
      <c r="AH1643" s="43">
        <v>3431</v>
      </c>
    </row>
    <row r="1644" spans="4:34">
      <c r="D1644" s="62">
        <v>1997</v>
      </c>
      <c r="E1644" s="62">
        <v>11</v>
      </c>
      <c r="F1644" s="62">
        <v>1998</v>
      </c>
      <c r="G1644" s="62">
        <v>1998</v>
      </c>
      <c r="H1644" s="131">
        <v>0</v>
      </c>
      <c r="I1644" s="131">
        <v>0</v>
      </c>
      <c r="J1644" s="131">
        <v>0</v>
      </c>
      <c r="K1644" s="131">
        <v>0</v>
      </c>
      <c r="L1644" s="131">
        <v>58.6</v>
      </c>
      <c r="M1644" s="131">
        <v>0</v>
      </c>
      <c r="N1644" s="131">
        <v>0</v>
      </c>
      <c r="O1644" s="131">
        <v>211.1</v>
      </c>
      <c r="P1644" s="131">
        <v>0</v>
      </c>
      <c r="Q1644" s="131">
        <v>0</v>
      </c>
      <c r="R1644" s="131">
        <v>0</v>
      </c>
      <c r="S1644" s="131">
        <v>0</v>
      </c>
      <c r="T1644" s="131">
        <v>1343</v>
      </c>
      <c r="U1644" s="131">
        <v>315</v>
      </c>
      <c r="V1644" s="131">
        <v>0</v>
      </c>
      <c r="W1644" s="131">
        <v>0</v>
      </c>
      <c r="X1644" s="131">
        <v>0</v>
      </c>
      <c r="Y1644" s="131">
        <v>0</v>
      </c>
      <c r="Z1644" s="131">
        <v>0</v>
      </c>
      <c r="AA1644" s="131">
        <v>0</v>
      </c>
      <c r="AB1644" s="131">
        <v>0</v>
      </c>
      <c r="AC1644" s="131">
        <v>0</v>
      </c>
      <c r="AD1644" s="131">
        <v>0</v>
      </c>
      <c r="AE1644" s="131">
        <v>0</v>
      </c>
      <c r="AF1644" s="131">
        <v>17.600000000000001</v>
      </c>
      <c r="AG1644" s="131">
        <v>0</v>
      </c>
      <c r="AH1644" s="43">
        <v>1945.3</v>
      </c>
    </row>
    <row r="1645" spans="4:34">
      <c r="D1645" s="62">
        <v>1997</v>
      </c>
      <c r="E1645" s="62">
        <v>12</v>
      </c>
      <c r="F1645" s="62">
        <v>1998</v>
      </c>
      <c r="G1645" s="62">
        <v>1998</v>
      </c>
      <c r="H1645" s="131">
        <v>0</v>
      </c>
      <c r="I1645" s="131">
        <v>0</v>
      </c>
      <c r="J1645" s="131">
        <v>0</v>
      </c>
      <c r="K1645" s="131">
        <v>0</v>
      </c>
      <c r="L1645" s="131">
        <v>903.9</v>
      </c>
      <c r="M1645" s="131">
        <v>0</v>
      </c>
      <c r="N1645" s="131">
        <v>0</v>
      </c>
      <c r="O1645" s="131">
        <v>133</v>
      </c>
      <c r="P1645" s="131">
        <v>0</v>
      </c>
      <c r="Q1645" s="131">
        <v>0</v>
      </c>
      <c r="R1645" s="131">
        <v>0</v>
      </c>
      <c r="S1645" s="131">
        <v>0</v>
      </c>
      <c r="T1645" s="131">
        <v>1343</v>
      </c>
      <c r="U1645" s="131">
        <v>0</v>
      </c>
      <c r="V1645" s="131">
        <v>0</v>
      </c>
      <c r="W1645" s="131">
        <v>0</v>
      </c>
      <c r="X1645" s="131">
        <v>0</v>
      </c>
      <c r="Y1645" s="131">
        <v>0</v>
      </c>
      <c r="Z1645" s="131">
        <v>0</v>
      </c>
      <c r="AA1645" s="131">
        <v>0</v>
      </c>
      <c r="AB1645" s="131">
        <v>0</v>
      </c>
      <c r="AC1645" s="131">
        <v>0</v>
      </c>
      <c r="AD1645" s="131">
        <v>0</v>
      </c>
      <c r="AE1645" s="131">
        <v>0</v>
      </c>
      <c r="AF1645" s="131">
        <v>206.2</v>
      </c>
      <c r="AG1645" s="131">
        <v>0</v>
      </c>
      <c r="AH1645" s="43">
        <v>2586.1</v>
      </c>
    </row>
    <row r="1646" spans="4:34">
      <c r="D1646" s="62">
        <v>1998</v>
      </c>
      <c r="E1646" s="62">
        <v>1</v>
      </c>
      <c r="F1646" s="62">
        <v>1998</v>
      </c>
      <c r="G1646" s="62">
        <v>1998</v>
      </c>
      <c r="H1646" s="131">
        <v>0</v>
      </c>
      <c r="I1646" s="131">
        <v>0</v>
      </c>
      <c r="J1646" s="131">
        <v>0</v>
      </c>
      <c r="K1646" s="131">
        <v>0</v>
      </c>
      <c r="L1646" s="131">
        <v>855.3</v>
      </c>
      <c r="M1646" s="131">
        <v>0</v>
      </c>
      <c r="N1646" s="131">
        <v>0</v>
      </c>
      <c r="O1646" s="131">
        <v>1</v>
      </c>
      <c r="P1646" s="131">
        <v>0</v>
      </c>
      <c r="Q1646" s="131">
        <v>0</v>
      </c>
      <c r="R1646" s="131">
        <v>0</v>
      </c>
      <c r="S1646" s="131">
        <v>0</v>
      </c>
      <c r="T1646" s="131">
        <v>1343</v>
      </c>
      <c r="U1646" s="131">
        <v>715.8</v>
      </c>
      <c r="V1646" s="131">
        <v>0</v>
      </c>
      <c r="W1646" s="131">
        <v>0</v>
      </c>
      <c r="X1646" s="131">
        <v>0</v>
      </c>
      <c r="Y1646" s="131">
        <v>0</v>
      </c>
      <c r="Z1646" s="131">
        <v>0</v>
      </c>
      <c r="AA1646" s="131">
        <v>0</v>
      </c>
      <c r="AB1646" s="131">
        <v>0</v>
      </c>
      <c r="AC1646" s="131">
        <v>0</v>
      </c>
      <c r="AD1646" s="131">
        <v>0</v>
      </c>
      <c r="AE1646" s="131">
        <v>0</v>
      </c>
      <c r="AF1646" s="131">
        <v>204.1</v>
      </c>
      <c r="AG1646" s="131">
        <v>0</v>
      </c>
      <c r="AH1646" s="43">
        <v>3119.2000000000003</v>
      </c>
    </row>
    <row r="1647" spans="4:34">
      <c r="D1647" s="62">
        <v>1998</v>
      </c>
      <c r="E1647" s="62">
        <v>2</v>
      </c>
      <c r="F1647" s="62">
        <v>1998</v>
      </c>
      <c r="G1647" s="62">
        <v>1998</v>
      </c>
      <c r="H1647" s="131">
        <v>0</v>
      </c>
      <c r="I1647" s="131">
        <v>0</v>
      </c>
      <c r="J1647" s="131">
        <v>0</v>
      </c>
      <c r="K1647" s="131">
        <v>0</v>
      </c>
      <c r="L1647" s="131">
        <v>848.8</v>
      </c>
      <c r="M1647" s="131">
        <v>0</v>
      </c>
      <c r="N1647" s="131">
        <v>0</v>
      </c>
      <c r="O1647" s="131">
        <v>0</v>
      </c>
      <c r="P1647" s="131">
        <v>0</v>
      </c>
      <c r="Q1647" s="131">
        <v>0</v>
      </c>
      <c r="R1647" s="131">
        <v>0</v>
      </c>
      <c r="S1647" s="131">
        <v>0</v>
      </c>
      <c r="T1647" s="131">
        <v>1343</v>
      </c>
      <c r="U1647" s="131">
        <v>0</v>
      </c>
      <c r="V1647" s="131">
        <v>0</v>
      </c>
      <c r="W1647" s="131">
        <v>0</v>
      </c>
      <c r="X1647" s="131">
        <v>0</v>
      </c>
      <c r="Y1647" s="131">
        <v>0</v>
      </c>
      <c r="Z1647" s="131">
        <v>0</v>
      </c>
      <c r="AA1647" s="131">
        <v>0</v>
      </c>
      <c r="AB1647" s="131">
        <v>0</v>
      </c>
      <c r="AC1647" s="131">
        <v>0</v>
      </c>
      <c r="AD1647" s="131">
        <v>0</v>
      </c>
      <c r="AE1647" s="131">
        <v>0</v>
      </c>
      <c r="AF1647" s="131">
        <v>172.1</v>
      </c>
      <c r="AG1647" s="131">
        <v>0</v>
      </c>
      <c r="AH1647" s="43">
        <v>2363.9</v>
      </c>
    </row>
    <row r="1648" spans="4:34">
      <c r="D1648" s="62">
        <v>1998</v>
      </c>
      <c r="E1648" s="62">
        <v>3</v>
      </c>
      <c r="F1648" s="62">
        <v>1998</v>
      </c>
      <c r="G1648" s="62">
        <v>1998</v>
      </c>
      <c r="H1648" s="131">
        <v>0</v>
      </c>
      <c r="I1648" s="131">
        <v>0</v>
      </c>
      <c r="J1648" s="131">
        <v>0</v>
      </c>
      <c r="K1648" s="131">
        <v>0</v>
      </c>
      <c r="L1648" s="131">
        <v>982.4</v>
      </c>
      <c r="M1648" s="131">
        <v>0</v>
      </c>
      <c r="N1648" s="131">
        <v>0</v>
      </c>
      <c r="O1648" s="131">
        <v>99</v>
      </c>
      <c r="P1648" s="131">
        <v>0</v>
      </c>
      <c r="Q1648" s="131">
        <v>0</v>
      </c>
      <c r="R1648" s="131">
        <v>0</v>
      </c>
      <c r="S1648" s="131">
        <v>0</v>
      </c>
      <c r="T1648" s="131">
        <v>1466</v>
      </c>
      <c r="U1648" s="131">
        <v>0</v>
      </c>
      <c r="V1648" s="131">
        <v>0</v>
      </c>
      <c r="W1648" s="131">
        <v>0</v>
      </c>
      <c r="X1648" s="131">
        <v>0</v>
      </c>
      <c r="Y1648" s="131">
        <v>0</v>
      </c>
      <c r="Z1648" s="131">
        <v>0</v>
      </c>
      <c r="AA1648" s="131">
        <v>0</v>
      </c>
      <c r="AB1648" s="131">
        <v>0</v>
      </c>
      <c r="AC1648" s="131">
        <v>0</v>
      </c>
      <c r="AD1648" s="131">
        <v>0</v>
      </c>
      <c r="AE1648" s="131">
        <v>0</v>
      </c>
      <c r="AF1648" s="131">
        <v>244.4</v>
      </c>
      <c r="AG1648" s="131">
        <v>0</v>
      </c>
      <c r="AH1648" s="43">
        <v>2791.8</v>
      </c>
    </row>
    <row r="1649" spans="4:34">
      <c r="D1649" s="62">
        <v>1998</v>
      </c>
      <c r="E1649" s="62">
        <v>4</v>
      </c>
      <c r="F1649" s="62">
        <v>1998</v>
      </c>
      <c r="G1649" s="62">
        <v>1998</v>
      </c>
      <c r="H1649" s="131">
        <v>0</v>
      </c>
      <c r="I1649" s="131">
        <v>0</v>
      </c>
      <c r="J1649" s="131">
        <v>0</v>
      </c>
      <c r="K1649" s="131">
        <v>0</v>
      </c>
      <c r="L1649" s="131">
        <v>946</v>
      </c>
      <c r="M1649" s="131">
        <v>0</v>
      </c>
      <c r="N1649" s="131">
        <v>0</v>
      </c>
      <c r="O1649" s="131">
        <v>97.8</v>
      </c>
      <c r="P1649" s="131">
        <v>0</v>
      </c>
      <c r="Q1649" s="131">
        <v>0</v>
      </c>
      <c r="R1649" s="131">
        <v>0</v>
      </c>
      <c r="S1649" s="131">
        <v>0</v>
      </c>
      <c r="T1649" s="131">
        <v>1342</v>
      </c>
      <c r="U1649" s="131">
        <v>0</v>
      </c>
      <c r="V1649" s="131">
        <v>0</v>
      </c>
      <c r="W1649" s="131">
        <v>0</v>
      </c>
      <c r="X1649" s="131">
        <v>0</v>
      </c>
      <c r="Y1649" s="131">
        <v>0</v>
      </c>
      <c r="Z1649" s="131">
        <v>0</v>
      </c>
      <c r="AA1649" s="131">
        <v>0</v>
      </c>
      <c r="AB1649" s="131">
        <v>0</v>
      </c>
      <c r="AC1649" s="131">
        <v>0</v>
      </c>
      <c r="AD1649" s="131">
        <v>0</v>
      </c>
      <c r="AE1649" s="131">
        <v>0</v>
      </c>
      <c r="AF1649" s="131">
        <v>268</v>
      </c>
      <c r="AG1649" s="131">
        <v>0</v>
      </c>
      <c r="AH1649" s="43">
        <v>2653.8</v>
      </c>
    </row>
    <row r="1650" spans="4:34">
      <c r="D1650" s="62">
        <v>1998</v>
      </c>
      <c r="E1650" s="62">
        <v>5</v>
      </c>
      <c r="F1650" s="62">
        <v>1998</v>
      </c>
      <c r="G1650" s="62">
        <v>1999</v>
      </c>
      <c r="H1650" s="131">
        <v>0</v>
      </c>
      <c r="I1650" s="131">
        <v>0</v>
      </c>
      <c r="J1650" s="131">
        <v>0</v>
      </c>
      <c r="K1650" s="131">
        <v>0</v>
      </c>
      <c r="L1650" s="131">
        <v>0</v>
      </c>
      <c r="M1650" s="131">
        <v>0</v>
      </c>
      <c r="N1650" s="131">
        <v>0</v>
      </c>
      <c r="O1650" s="131">
        <v>0</v>
      </c>
      <c r="P1650" s="131">
        <v>0</v>
      </c>
      <c r="Q1650" s="131">
        <v>0</v>
      </c>
      <c r="R1650" s="131">
        <v>0</v>
      </c>
      <c r="S1650" s="131">
        <v>0</v>
      </c>
      <c r="T1650" s="131">
        <v>0</v>
      </c>
      <c r="U1650" s="131">
        <v>0</v>
      </c>
      <c r="V1650" s="131">
        <v>0</v>
      </c>
      <c r="W1650" s="131">
        <v>0</v>
      </c>
      <c r="X1650" s="131">
        <v>0</v>
      </c>
      <c r="Y1650" s="131">
        <v>0</v>
      </c>
      <c r="Z1650" s="131">
        <v>0</v>
      </c>
      <c r="AA1650" s="131">
        <v>0</v>
      </c>
      <c r="AB1650" s="131">
        <v>0</v>
      </c>
      <c r="AC1650" s="131">
        <v>0</v>
      </c>
      <c r="AD1650" s="131">
        <v>0</v>
      </c>
      <c r="AE1650" s="131">
        <v>0</v>
      </c>
      <c r="AF1650" s="131">
        <v>0</v>
      </c>
      <c r="AG1650" s="131">
        <v>0</v>
      </c>
      <c r="AH1650" s="43">
        <v>0</v>
      </c>
    </row>
    <row r="1651" spans="4:34">
      <c r="D1651" s="62">
        <v>1998</v>
      </c>
      <c r="E1651" s="62">
        <v>6</v>
      </c>
      <c r="F1651" s="62">
        <v>1998</v>
      </c>
      <c r="G1651" s="62">
        <v>1999</v>
      </c>
      <c r="H1651" s="131">
        <v>0</v>
      </c>
      <c r="I1651" s="131">
        <v>0</v>
      </c>
      <c r="J1651" s="131">
        <v>0</v>
      </c>
      <c r="K1651" s="131">
        <v>0</v>
      </c>
      <c r="L1651" s="131">
        <v>0</v>
      </c>
      <c r="M1651" s="131">
        <v>0</v>
      </c>
      <c r="N1651" s="131">
        <v>0</v>
      </c>
      <c r="O1651" s="131">
        <v>0</v>
      </c>
      <c r="P1651" s="131">
        <v>0</v>
      </c>
      <c r="Q1651" s="131">
        <v>0</v>
      </c>
      <c r="R1651" s="131">
        <v>0</v>
      </c>
      <c r="S1651" s="131">
        <v>0</v>
      </c>
      <c r="T1651" s="131">
        <v>0</v>
      </c>
      <c r="U1651" s="131">
        <v>0</v>
      </c>
      <c r="V1651" s="131">
        <v>0</v>
      </c>
      <c r="W1651" s="131">
        <v>0</v>
      </c>
      <c r="X1651" s="131">
        <v>0</v>
      </c>
      <c r="Y1651" s="131">
        <v>0</v>
      </c>
      <c r="Z1651" s="131">
        <v>0</v>
      </c>
      <c r="AA1651" s="131">
        <v>0</v>
      </c>
      <c r="AB1651" s="131">
        <v>0</v>
      </c>
      <c r="AC1651" s="131">
        <v>0</v>
      </c>
      <c r="AD1651" s="131">
        <v>0</v>
      </c>
      <c r="AE1651" s="131">
        <v>0</v>
      </c>
      <c r="AF1651" s="131">
        <v>0</v>
      </c>
      <c r="AG1651" s="131">
        <v>0</v>
      </c>
      <c r="AH1651" s="43">
        <v>0</v>
      </c>
    </row>
    <row r="1652" spans="4:34">
      <c r="D1652" s="62">
        <v>1998</v>
      </c>
      <c r="E1652" s="62">
        <v>7</v>
      </c>
      <c r="F1652" s="62">
        <v>1999</v>
      </c>
      <c r="G1652" s="62">
        <v>1999</v>
      </c>
      <c r="H1652" s="131">
        <v>0</v>
      </c>
      <c r="I1652" s="131">
        <v>0</v>
      </c>
      <c r="J1652" s="131">
        <v>0</v>
      </c>
      <c r="K1652" s="131">
        <v>0</v>
      </c>
      <c r="L1652" s="131">
        <v>0</v>
      </c>
      <c r="M1652" s="131">
        <v>0</v>
      </c>
      <c r="N1652" s="131">
        <v>0</v>
      </c>
      <c r="O1652" s="131">
        <v>0</v>
      </c>
      <c r="P1652" s="131">
        <v>0</v>
      </c>
      <c r="Q1652" s="131">
        <v>0</v>
      </c>
      <c r="R1652" s="131">
        <v>0</v>
      </c>
      <c r="S1652" s="131">
        <v>0</v>
      </c>
      <c r="T1652" s="131">
        <v>0</v>
      </c>
      <c r="U1652" s="131">
        <v>0</v>
      </c>
      <c r="V1652" s="131">
        <v>0</v>
      </c>
      <c r="W1652" s="131">
        <v>0</v>
      </c>
      <c r="X1652" s="131">
        <v>0</v>
      </c>
      <c r="Y1652" s="131">
        <v>0</v>
      </c>
      <c r="Z1652" s="131">
        <v>0</v>
      </c>
      <c r="AA1652" s="131">
        <v>0</v>
      </c>
      <c r="AB1652" s="131">
        <v>0</v>
      </c>
      <c r="AC1652" s="131">
        <v>0</v>
      </c>
      <c r="AD1652" s="131">
        <v>0</v>
      </c>
      <c r="AE1652" s="131">
        <v>0</v>
      </c>
      <c r="AF1652" s="131">
        <v>0</v>
      </c>
      <c r="AG1652" s="131">
        <v>0</v>
      </c>
      <c r="AH1652" s="43">
        <v>0</v>
      </c>
    </row>
    <row r="1653" spans="4:34">
      <c r="D1653" s="62">
        <v>1998</v>
      </c>
      <c r="E1653" s="62">
        <v>8</v>
      </c>
      <c r="F1653" s="62">
        <v>1999</v>
      </c>
      <c r="G1653" s="62">
        <v>1999</v>
      </c>
      <c r="H1653" s="131">
        <v>0</v>
      </c>
      <c r="I1653" s="131">
        <v>0</v>
      </c>
      <c r="J1653" s="131">
        <v>0</v>
      </c>
      <c r="K1653" s="131">
        <v>0</v>
      </c>
      <c r="L1653" s="131">
        <v>0</v>
      </c>
      <c r="M1653" s="131">
        <v>0</v>
      </c>
      <c r="N1653" s="131">
        <v>0</v>
      </c>
      <c r="O1653" s="131">
        <v>0</v>
      </c>
      <c r="P1653" s="131">
        <v>0</v>
      </c>
      <c r="Q1653" s="131">
        <v>0</v>
      </c>
      <c r="R1653" s="131">
        <v>0</v>
      </c>
      <c r="S1653" s="131">
        <v>0</v>
      </c>
      <c r="T1653" s="131">
        <v>0</v>
      </c>
      <c r="U1653" s="131">
        <v>0</v>
      </c>
      <c r="V1653" s="131">
        <v>0</v>
      </c>
      <c r="W1653" s="131">
        <v>0</v>
      </c>
      <c r="X1653" s="131">
        <v>0</v>
      </c>
      <c r="Y1653" s="131">
        <v>0</v>
      </c>
      <c r="Z1653" s="131">
        <v>0</v>
      </c>
      <c r="AA1653" s="131">
        <v>0</v>
      </c>
      <c r="AB1653" s="131">
        <v>0</v>
      </c>
      <c r="AC1653" s="131">
        <v>0</v>
      </c>
      <c r="AD1653" s="131">
        <v>0</v>
      </c>
      <c r="AE1653" s="131">
        <v>0</v>
      </c>
      <c r="AF1653" s="131">
        <v>0</v>
      </c>
      <c r="AG1653" s="131">
        <v>0</v>
      </c>
      <c r="AH1653" s="43">
        <v>0</v>
      </c>
    </row>
    <row r="1654" spans="4:34">
      <c r="D1654" s="62">
        <v>1998</v>
      </c>
      <c r="E1654" s="62">
        <v>9</v>
      </c>
      <c r="F1654" s="62">
        <v>1999</v>
      </c>
      <c r="G1654" s="62">
        <v>1999</v>
      </c>
      <c r="H1654" s="131">
        <v>0</v>
      </c>
      <c r="I1654" s="131">
        <v>0</v>
      </c>
      <c r="J1654" s="131">
        <v>0</v>
      </c>
      <c r="K1654" s="131">
        <v>0</v>
      </c>
      <c r="L1654" s="131">
        <v>0</v>
      </c>
      <c r="M1654" s="131">
        <v>0</v>
      </c>
      <c r="N1654" s="131">
        <v>0</v>
      </c>
      <c r="O1654" s="131">
        <v>0</v>
      </c>
      <c r="P1654" s="131">
        <v>0</v>
      </c>
      <c r="Q1654" s="131">
        <v>0</v>
      </c>
      <c r="R1654" s="131">
        <v>0</v>
      </c>
      <c r="S1654" s="131">
        <v>0</v>
      </c>
      <c r="T1654" s="131">
        <v>0</v>
      </c>
      <c r="U1654" s="131">
        <v>0</v>
      </c>
      <c r="V1654" s="131">
        <v>0</v>
      </c>
      <c r="W1654" s="131">
        <v>0</v>
      </c>
      <c r="X1654" s="131">
        <v>0</v>
      </c>
      <c r="Y1654" s="131">
        <v>0</v>
      </c>
      <c r="Z1654" s="131">
        <v>0</v>
      </c>
      <c r="AA1654" s="131">
        <v>0</v>
      </c>
      <c r="AB1654" s="131">
        <v>0</v>
      </c>
      <c r="AC1654" s="131">
        <v>0</v>
      </c>
      <c r="AD1654" s="131">
        <v>0</v>
      </c>
      <c r="AE1654" s="131">
        <v>0</v>
      </c>
      <c r="AF1654" s="131">
        <v>0</v>
      </c>
      <c r="AG1654" s="131">
        <v>0</v>
      </c>
      <c r="AH1654" s="43">
        <v>0</v>
      </c>
    </row>
    <row r="1655" spans="4:34">
      <c r="D1655" s="62">
        <v>1998</v>
      </c>
      <c r="E1655" s="62">
        <v>10</v>
      </c>
      <c r="F1655" s="62">
        <v>1999</v>
      </c>
      <c r="G1655" s="62">
        <v>1999</v>
      </c>
      <c r="H1655" s="131">
        <v>0</v>
      </c>
      <c r="I1655" s="131">
        <v>0</v>
      </c>
      <c r="J1655" s="131">
        <v>0</v>
      </c>
      <c r="K1655" s="131">
        <v>0</v>
      </c>
      <c r="L1655" s="131">
        <v>442.2</v>
      </c>
      <c r="M1655" s="131">
        <v>0</v>
      </c>
      <c r="N1655" s="131">
        <v>0</v>
      </c>
      <c r="O1655" s="131">
        <v>0</v>
      </c>
      <c r="P1655" s="131">
        <v>0</v>
      </c>
      <c r="Q1655" s="131">
        <v>0</v>
      </c>
      <c r="R1655" s="131">
        <v>0</v>
      </c>
      <c r="S1655" s="131">
        <v>0</v>
      </c>
      <c r="T1655" s="131">
        <v>1300</v>
      </c>
      <c r="U1655" s="131">
        <v>0</v>
      </c>
      <c r="V1655" s="131">
        <v>0</v>
      </c>
      <c r="W1655" s="131">
        <v>0</v>
      </c>
      <c r="X1655" s="131">
        <v>0</v>
      </c>
      <c r="Y1655" s="131">
        <v>0</v>
      </c>
      <c r="Z1655" s="131">
        <v>0</v>
      </c>
      <c r="AA1655" s="131">
        <v>0</v>
      </c>
      <c r="AB1655" s="131">
        <v>0</v>
      </c>
      <c r="AC1655" s="131">
        <v>0</v>
      </c>
      <c r="AD1655" s="131">
        <v>0</v>
      </c>
      <c r="AE1655" s="131">
        <v>0</v>
      </c>
      <c r="AF1655" s="131">
        <v>241.8</v>
      </c>
      <c r="AG1655" s="131">
        <v>0</v>
      </c>
      <c r="AH1655" s="43">
        <v>1984</v>
      </c>
    </row>
    <row r="1656" spans="4:34">
      <c r="D1656" s="62">
        <v>1998</v>
      </c>
      <c r="E1656" s="62">
        <v>11</v>
      </c>
      <c r="F1656" s="62">
        <v>1999</v>
      </c>
      <c r="G1656" s="62">
        <v>1999</v>
      </c>
      <c r="H1656" s="131">
        <v>0</v>
      </c>
      <c r="I1656" s="131">
        <v>0</v>
      </c>
      <c r="J1656" s="131">
        <v>0</v>
      </c>
      <c r="K1656" s="131">
        <v>0</v>
      </c>
      <c r="L1656" s="131">
        <v>449.2</v>
      </c>
      <c r="M1656" s="131">
        <v>0</v>
      </c>
      <c r="N1656" s="131">
        <v>0</v>
      </c>
      <c r="O1656" s="131">
        <v>0</v>
      </c>
      <c r="P1656" s="131">
        <v>0</v>
      </c>
      <c r="Q1656" s="131">
        <v>0</v>
      </c>
      <c r="R1656" s="131">
        <v>0</v>
      </c>
      <c r="S1656" s="131">
        <v>0</v>
      </c>
      <c r="T1656" s="131">
        <v>1300</v>
      </c>
      <c r="U1656" s="131">
        <v>0</v>
      </c>
      <c r="V1656" s="131">
        <v>0</v>
      </c>
      <c r="W1656" s="131">
        <v>0</v>
      </c>
      <c r="X1656" s="131">
        <v>0</v>
      </c>
      <c r="Y1656" s="131">
        <v>0</v>
      </c>
      <c r="Z1656" s="131">
        <v>0</v>
      </c>
      <c r="AA1656" s="131">
        <v>0</v>
      </c>
      <c r="AB1656" s="131">
        <v>0</v>
      </c>
      <c r="AC1656" s="131">
        <v>0</v>
      </c>
      <c r="AD1656" s="131">
        <v>0</v>
      </c>
      <c r="AE1656" s="131">
        <v>0</v>
      </c>
      <c r="AF1656" s="131">
        <v>202.5</v>
      </c>
      <c r="AG1656" s="131">
        <v>0</v>
      </c>
      <c r="AH1656" s="43">
        <v>1951.7</v>
      </c>
    </row>
    <row r="1657" spans="4:34">
      <c r="D1657" s="62">
        <v>1998</v>
      </c>
      <c r="E1657" s="62">
        <v>12</v>
      </c>
      <c r="F1657" s="62">
        <v>1999</v>
      </c>
      <c r="G1657" s="62">
        <v>1999</v>
      </c>
      <c r="H1657" s="131">
        <v>0</v>
      </c>
      <c r="I1657" s="131">
        <v>0</v>
      </c>
      <c r="J1657" s="131">
        <v>0</v>
      </c>
      <c r="K1657" s="131">
        <v>0</v>
      </c>
      <c r="L1657" s="131">
        <v>943.1</v>
      </c>
      <c r="M1657" s="131">
        <v>0</v>
      </c>
      <c r="N1657" s="131">
        <v>0</v>
      </c>
      <c r="O1657" s="131">
        <v>98</v>
      </c>
      <c r="P1657" s="131">
        <v>0</v>
      </c>
      <c r="Q1657" s="131">
        <v>0</v>
      </c>
      <c r="R1657" s="131">
        <v>0</v>
      </c>
      <c r="S1657" s="131">
        <v>0</v>
      </c>
      <c r="T1657" s="131">
        <v>1300</v>
      </c>
      <c r="U1657" s="131">
        <v>0</v>
      </c>
      <c r="V1657" s="131">
        <v>0</v>
      </c>
      <c r="W1657" s="131">
        <v>0</v>
      </c>
      <c r="X1657" s="131">
        <v>0</v>
      </c>
      <c r="Y1657" s="131">
        <v>0</v>
      </c>
      <c r="Z1657" s="131">
        <v>0</v>
      </c>
      <c r="AA1657" s="131">
        <v>0</v>
      </c>
      <c r="AB1657" s="131">
        <v>0</v>
      </c>
      <c r="AC1657" s="131">
        <v>0</v>
      </c>
      <c r="AD1657" s="131">
        <v>0</v>
      </c>
      <c r="AE1657" s="131">
        <v>0</v>
      </c>
      <c r="AF1657" s="131">
        <v>189.3</v>
      </c>
      <c r="AG1657" s="131">
        <v>0</v>
      </c>
      <c r="AH1657" s="43">
        <v>2530.4</v>
      </c>
    </row>
    <row r="1658" spans="4:34">
      <c r="D1658" s="62">
        <v>1999</v>
      </c>
      <c r="E1658" s="62">
        <v>1</v>
      </c>
      <c r="F1658" s="62">
        <v>1999</v>
      </c>
      <c r="G1658" s="62">
        <v>1999</v>
      </c>
      <c r="H1658" s="131">
        <v>0</v>
      </c>
      <c r="I1658" s="131">
        <v>0</v>
      </c>
      <c r="J1658" s="131">
        <v>0</v>
      </c>
      <c r="K1658" s="131">
        <v>0</v>
      </c>
      <c r="L1658" s="131">
        <v>529.6</v>
      </c>
      <c r="M1658" s="131">
        <v>0</v>
      </c>
      <c r="N1658" s="131">
        <v>0</v>
      </c>
      <c r="O1658" s="131">
        <v>100.4</v>
      </c>
      <c r="P1658" s="131">
        <v>0</v>
      </c>
      <c r="Q1658" s="131">
        <v>0</v>
      </c>
      <c r="R1658" s="131">
        <v>0</v>
      </c>
      <c r="S1658" s="131">
        <v>0</v>
      </c>
      <c r="T1658" s="131">
        <v>1300</v>
      </c>
      <c r="U1658" s="131">
        <v>0</v>
      </c>
      <c r="V1658" s="131">
        <v>0</v>
      </c>
      <c r="W1658" s="131">
        <v>0</v>
      </c>
      <c r="X1658" s="131">
        <v>0</v>
      </c>
      <c r="Y1658" s="131">
        <v>0</v>
      </c>
      <c r="Z1658" s="131">
        <v>0</v>
      </c>
      <c r="AA1658" s="131">
        <v>0</v>
      </c>
      <c r="AB1658" s="131">
        <v>0</v>
      </c>
      <c r="AC1658" s="131">
        <v>0</v>
      </c>
      <c r="AD1658" s="131">
        <v>0</v>
      </c>
      <c r="AE1658" s="131">
        <v>0</v>
      </c>
      <c r="AF1658" s="131">
        <v>291.10000000000002</v>
      </c>
      <c r="AG1658" s="131">
        <v>0</v>
      </c>
      <c r="AH1658" s="43">
        <v>2221.1</v>
      </c>
    </row>
    <row r="1659" spans="4:34">
      <c r="D1659" s="62">
        <v>1999</v>
      </c>
      <c r="E1659" s="62">
        <v>2</v>
      </c>
      <c r="F1659" s="62">
        <v>1999</v>
      </c>
      <c r="G1659" s="62">
        <v>1999</v>
      </c>
      <c r="H1659" s="131">
        <v>0</v>
      </c>
      <c r="I1659" s="131">
        <v>0</v>
      </c>
      <c r="J1659" s="131">
        <v>0</v>
      </c>
      <c r="K1659" s="131">
        <v>0</v>
      </c>
      <c r="L1659" s="131">
        <v>454.9</v>
      </c>
      <c r="M1659" s="131">
        <v>0</v>
      </c>
      <c r="N1659" s="131">
        <v>0</v>
      </c>
      <c r="O1659" s="131">
        <v>91.9</v>
      </c>
      <c r="P1659" s="131">
        <v>0</v>
      </c>
      <c r="Q1659" s="131">
        <v>0</v>
      </c>
      <c r="R1659" s="131">
        <v>0</v>
      </c>
      <c r="S1659" s="131">
        <v>0</v>
      </c>
      <c r="T1659" s="131">
        <v>1300</v>
      </c>
      <c r="U1659" s="131">
        <v>476.8</v>
      </c>
      <c r="V1659" s="131">
        <v>0</v>
      </c>
      <c r="W1659" s="131">
        <v>0</v>
      </c>
      <c r="X1659" s="131">
        <v>0</v>
      </c>
      <c r="Y1659" s="131">
        <v>0</v>
      </c>
      <c r="Z1659" s="131">
        <v>0</v>
      </c>
      <c r="AA1659" s="131">
        <v>0</v>
      </c>
      <c r="AB1659" s="131">
        <v>0</v>
      </c>
      <c r="AC1659" s="131">
        <v>0</v>
      </c>
      <c r="AD1659" s="131">
        <v>0</v>
      </c>
      <c r="AE1659" s="131">
        <v>0</v>
      </c>
      <c r="AF1659" s="131">
        <v>246.3</v>
      </c>
      <c r="AG1659" s="131">
        <v>0</v>
      </c>
      <c r="AH1659" s="43">
        <v>2569.9</v>
      </c>
    </row>
    <row r="1660" spans="4:34">
      <c r="D1660" s="62">
        <v>1999</v>
      </c>
      <c r="E1660" s="62">
        <v>3</v>
      </c>
      <c r="F1660" s="62">
        <v>1999</v>
      </c>
      <c r="G1660" s="62">
        <v>1999</v>
      </c>
      <c r="H1660" s="131">
        <v>0</v>
      </c>
      <c r="I1660" s="131">
        <v>0</v>
      </c>
      <c r="J1660" s="131">
        <v>0</v>
      </c>
      <c r="K1660" s="131">
        <v>0</v>
      </c>
      <c r="L1660" s="131">
        <v>540.20000000000005</v>
      </c>
      <c r="M1660" s="131">
        <v>0</v>
      </c>
      <c r="N1660" s="131">
        <v>0</v>
      </c>
      <c r="O1660" s="131">
        <v>101.3</v>
      </c>
      <c r="P1660" s="131">
        <v>0</v>
      </c>
      <c r="Q1660" s="131">
        <v>0</v>
      </c>
      <c r="R1660" s="131">
        <v>0</v>
      </c>
      <c r="S1660" s="131">
        <v>0</v>
      </c>
      <c r="T1660" s="131">
        <v>1400</v>
      </c>
      <c r="U1660" s="131">
        <v>466.7</v>
      </c>
      <c r="V1660" s="131">
        <v>0</v>
      </c>
      <c r="W1660" s="131">
        <v>0</v>
      </c>
      <c r="X1660" s="131">
        <v>0</v>
      </c>
      <c r="Y1660" s="131">
        <v>0</v>
      </c>
      <c r="Z1660" s="131">
        <v>0</v>
      </c>
      <c r="AA1660" s="131">
        <v>0</v>
      </c>
      <c r="AB1660" s="131">
        <v>0</v>
      </c>
      <c r="AC1660" s="131">
        <v>0</v>
      </c>
      <c r="AD1660" s="131">
        <v>0</v>
      </c>
      <c r="AE1660" s="131">
        <v>0</v>
      </c>
      <c r="AF1660" s="131">
        <v>356.5</v>
      </c>
      <c r="AG1660" s="131">
        <v>0</v>
      </c>
      <c r="AH1660" s="43">
        <v>2864.7</v>
      </c>
    </row>
    <row r="1661" spans="4:34">
      <c r="D1661" s="62">
        <v>1999</v>
      </c>
      <c r="E1661" s="62">
        <v>4</v>
      </c>
      <c r="F1661" s="62">
        <v>1999</v>
      </c>
      <c r="G1661" s="62">
        <v>1999</v>
      </c>
      <c r="H1661" s="131">
        <v>0</v>
      </c>
      <c r="I1661" s="131">
        <v>0</v>
      </c>
      <c r="J1661" s="131">
        <v>0</v>
      </c>
      <c r="K1661" s="131">
        <v>0</v>
      </c>
      <c r="L1661" s="131">
        <v>434.8</v>
      </c>
      <c r="M1661" s="131">
        <v>0</v>
      </c>
      <c r="N1661" s="131">
        <v>0</v>
      </c>
      <c r="O1661" s="131">
        <v>94.2</v>
      </c>
      <c r="P1661" s="131">
        <v>0</v>
      </c>
      <c r="Q1661" s="131">
        <v>0</v>
      </c>
      <c r="R1661" s="131">
        <v>0</v>
      </c>
      <c r="S1661" s="131">
        <v>0</v>
      </c>
      <c r="T1661" s="131">
        <v>1400</v>
      </c>
      <c r="U1661" s="131">
        <v>889.7</v>
      </c>
      <c r="V1661" s="131">
        <v>0</v>
      </c>
      <c r="W1661" s="131">
        <v>0</v>
      </c>
      <c r="X1661" s="131">
        <v>250.1</v>
      </c>
      <c r="Y1661" s="131">
        <v>0</v>
      </c>
      <c r="Z1661" s="131">
        <v>0</v>
      </c>
      <c r="AA1661" s="131">
        <v>0</v>
      </c>
      <c r="AB1661" s="131">
        <v>0</v>
      </c>
      <c r="AC1661" s="131">
        <v>0</v>
      </c>
      <c r="AD1661" s="131">
        <v>0</v>
      </c>
      <c r="AE1661" s="131">
        <v>0</v>
      </c>
      <c r="AF1661" s="131">
        <v>414</v>
      </c>
      <c r="AG1661" s="131">
        <v>0</v>
      </c>
      <c r="AH1661" s="43">
        <v>3482.7999999999997</v>
      </c>
    </row>
    <row r="1662" spans="4:34">
      <c r="D1662" s="62">
        <v>1999</v>
      </c>
      <c r="E1662" s="62">
        <v>5</v>
      </c>
      <c r="F1662" s="62">
        <v>1999</v>
      </c>
      <c r="G1662" s="62">
        <v>2000</v>
      </c>
      <c r="H1662" s="131">
        <v>0</v>
      </c>
      <c r="I1662" s="131">
        <v>0</v>
      </c>
      <c r="J1662" s="131">
        <v>0</v>
      </c>
      <c r="K1662" s="131">
        <v>0</v>
      </c>
      <c r="L1662" s="131">
        <v>0</v>
      </c>
      <c r="M1662" s="131">
        <v>0</v>
      </c>
      <c r="N1662" s="131">
        <v>0</v>
      </c>
      <c r="O1662" s="131">
        <v>0</v>
      </c>
      <c r="P1662" s="131">
        <v>0</v>
      </c>
      <c r="Q1662" s="131">
        <v>0</v>
      </c>
      <c r="R1662" s="131">
        <v>0</v>
      </c>
      <c r="S1662" s="131">
        <v>0</v>
      </c>
      <c r="T1662" s="131">
        <v>0</v>
      </c>
      <c r="U1662" s="131">
        <v>0</v>
      </c>
      <c r="V1662" s="131">
        <v>0</v>
      </c>
      <c r="W1662" s="131">
        <v>0</v>
      </c>
      <c r="X1662" s="131">
        <v>0</v>
      </c>
      <c r="Y1662" s="131">
        <v>0</v>
      </c>
      <c r="Z1662" s="131">
        <v>0</v>
      </c>
      <c r="AA1662" s="131">
        <v>0</v>
      </c>
      <c r="AB1662" s="131">
        <v>0</v>
      </c>
      <c r="AC1662" s="131">
        <v>0</v>
      </c>
      <c r="AD1662" s="131">
        <v>0</v>
      </c>
      <c r="AE1662" s="131">
        <v>0</v>
      </c>
      <c r="AF1662" s="131">
        <v>0</v>
      </c>
      <c r="AG1662" s="131">
        <v>0</v>
      </c>
      <c r="AH1662" s="43">
        <v>0</v>
      </c>
    </row>
    <row r="1663" spans="4:34">
      <c r="D1663" s="62">
        <v>1999</v>
      </c>
      <c r="E1663" s="62">
        <v>6</v>
      </c>
      <c r="F1663" s="62">
        <v>1999</v>
      </c>
      <c r="G1663" s="62">
        <v>2000</v>
      </c>
      <c r="H1663" s="131">
        <v>0</v>
      </c>
      <c r="I1663" s="131">
        <v>0</v>
      </c>
      <c r="J1663" s="131">
        <v>0</v>
      </c>
      <c r="K1663" s="131">
        <v>0</v>
      </c>
      <c r="L1663" s="131">
        <v>0</v>
      </c>
      <c r="M1663" s="131">
        <v>0</v>
      </c>
      <c r="N1663" s="131">
        <v>0</v>
      </c>
      <c r="O1663" s="131">
        <v>0</v>
      </c>
      <c r="P1663" s="131">
        <v>0</v>
      </c>
      <c r="Q1663" s="131">
        <v>0</v>
      </c>
      <c r="R1663" s="131">
        <v>0</v>
      </c>
      <c r="S1663" s="131">
        <v>0</v>
      </c>
      <c r="T1663" s="131">
        <v>0</v>
      </c>
      <c r="U1663" s="131">
        <v>0</v>
      </c>
      <c r="V1663" s="131">
        <v>0</v>
      </c>
      <c r="W1663" s="131">
        <v>0</v>
      </c>
      <c r="X1663" s="131">
        <v>0</v>
      </c>
      <c r="Y1663" s="131">
        <v>0</v>
      </c>
      <c r="Z1663" s="131">
        <v>0</v>
      </c>
      <c r="AA1663" s="131">
        <v>0</v>
      </c>
      <c r="AB1663" s="131">
        <v>0</v>
      </c>
      <c r="AC1663" s="131">
        <v>0</v>
      </c>
      <c r="AD1663" s="131">
        <v>0</v>
      </c>
      <c r="AE1663" s="131">
        <v>0</v>
      </c>
      <c r="AF1663" s="131">
        <v>0</v>
      </c>
      <c r="AG1663" s="131">
        <v>0</v>
      </c>
      <c r="AH1663" s="43">
        <v>0</v>
      </c>
    </row>
    <row r="1664" spans="4:34">
      <c r="D1664" s="62">
        <v>1999</v>
      </c>
      <c r="E1664" s="62">
        <v>7</v>
      </c>
      <c r="F1664" s="62">
        <v>2000</v>
      </c>
      <c r="G1664" s="62">
        <v>2000</v>
      </c>
      <c r="H1664" s="131">
        <v>0</v>
      </c>
      <c r="I1664" s="131">
        <v>0</v>
      </c>
      <c r="J1664" s="131">
        <v>0</v>
      </c>
      <c r="K1664" s="131">
        <v>0</v>
      </c>
      <c r="L1664" s="131">
        <v>0</v>
      </c>
      <c r="M1664" s="131">
        <v>0</v>
      </c>
      <c r="N1664" s="131">
        <v>0</v>
      </c>
      <c r="O1664" s="131">
        <v>0</v>
      </c>
      <c r="P1664" s="131">
        <v>0</v>
      </c>
      <c r="Q1664" s="131">
        <v>0</v>
      </c>
      <c r="R1664" s="131">
        <v>0</v>
      </c>
      <c r="S1664" s="131">
        <v>0</v>
      </c>
      <c r="T1664" s="131">
        <v>0</v>
      </c>
      <c r="U1664" s="131">
        <v>0</v>
      </c>
      <c r="V1664" s="131">
        <v>0</v>
      </c>
      <c r="W1664" s="131">
        <v>0</v>
      </c>
      <c r="X1664" s="131">
        <v>0</v>
      </c>
      <c r="Y1664" s="131">
        <v>0</v>
      </c>
      <c r="Z1664" s="131">
        <v>0</v>
      </c>
      <c r="AA1664" s="131">
        <v>0</v>
      </c>
      <c r="AB1664" s="131">
        <v>0</v>
      </c>
      <c r="AC1664" s="131">
        <v>0</v>
      </c>
      <c r="AD1664" s="131">
        <v>0</v>
      </c>
      <c r="AE1664" s="131">
        <v>0</v>
      </c>
      <c r="AF1664" s="131">
        <v>0</v>
      </c>
      <c r="AG1664" s="131">
        <v>0</v>
      </c>
      <c r="AH1664" s="43">
        <v>0</v>
      </c>
    </row>
    <row r="1665" spans="4:34">
      <c r="D1665" s="62">
        <v>1999</v>
      </c>
      <c r="E1665" s="62">
        <v>8</v>
      </c>
      <c r="F1665" s="62">
        <v>2000</v>
      </c>
      <c r="G1665" s="62">
        <v>2000</v>
      </c>
      <c r="H1665" s="131">
        <v>0</v>
      </c>
      <c r="I1665" s="131">
        <v>0</v>
      </c>
      <c r="J1665" s="131">
        <v>0</v>
      </c>
      <c r="K1665" s="131">
        <v>0</v>
      </c>
      <c r="L1665" s="131">
        <v>0</v>
      </c>
      <c r="M1665" s="131">
        <v>0</v>
      </c>
      <c r="N1665" s="131">
        <v>0</v>
      </c>
      <c r="O1665" s="131">
        <v>0</v>
      </c>
      <c r="P1665" s="131">
        <v>0</v>
      </c>
      <c r="Q1665" s="131">
        <v>0</v>
      </c>
      <c r="R1665" s="131">
        <v>0</v>
      </c>
      <c r="S1665" s="131">
        <v>0</v>
      </c>
      <c r="T1665" s="131">
        <v>0</v>
      </c>
      <c r="U1665" s="131">
        <v>0</v>
      </c>
      <c r="V1665" s="131">
        <v>0</v>
      </c>
      <c r="W1665" s="131">
        <v>0</v>
      </c>
      <c r="X1665" s="131">
        <v>0</v>
      </c>
      <c r="Y1665" s="131">
        <v>0</v>
      </c>
      <c r="Z1665" s="131">
        <v>0</v>
      </c>
      <c r="AA1665" s="131">
        <v>0</v>
      </c>
      <c r="AB1665" s="131">
        <v>0</v>
      </c>
      <c r="AC1665" s="131">
        <v>0</v>
      </c>
      <c r="AD1665" s="131">
        <v>0</v>
      </c>
      <c r="AE1665" s="131">
        <v>0</v>
      </c>
      <c r="AF1665" s="131">
        <v>0</v>
      </c>
      <c r="AG1665" s="131">
        <v>0</v>
      </c>
      <c r="AH1665" s="43">
        <v>0</v>
      </c>
    </row>
    <row r="1666" spans="4:34">
      <c r="D1666" s="62">
        <v>1999</v>
      </c>
      <c r="E1666" s="62">
        <v>9</v>
      </c>
      <c r="F1666" s="62">
        <v>2000</v>
      </c>
      <c r="G1666" s="62">
        <v>2000</v>
      </c>
      <c r="H1666" s="131">
        <v>0</v>
      </c>
      <c r="I1666" s="131">
        <v>0</v>
      </c>
      <c r="J1666" s="131">
        <v>0</v>
      </c>
      <c r="K1666" s="131">
        <v>0</v>
      </c>
      <c r="L1666" s="131">
        <v>0</v>
      </c>
      <c r="M1666" s="131">
        <v>0</v>
      </c>
      <c r="N1666" s="131">
        <v>0</v>
      </c>
      <c r="O1666" s="131">
        <v>0</v>
      </c>
      <c r="P1666" s="131">
        <v>0</v>
      </c>
      <c r="Q1666" s="131">
        <v>0</v>
      </c>
      <c r="R1666" s="131">
        <v>0</v>
      </c>
      <c r="S1666" s="131">
        <v>0</v>
      </c>
      <c r="T1666" s="131">
        <v>0</v>
      </c>
      <c r="U1666" s="131">
        <v>0</v>
      </c>
      <c r="V1666" s="131">
        <v>0</v>
      </c>
      <c r="W1666" s="131">
        <v>0</v>
      </c>
      <c r="X1666" s="131">
        <v>0</v>
      </c>
      <c r="Y1666" s="131">
        <v>0</v>
      </c>
      <c r="Z1666" s="131">
        <v>0</v>
      </c>
      <c r="AA1666" s="131">
        <v>0</v>
      </c>
      <c r="AB1666" s="131">
        <v>0</v>
      </c>
      <c r="AC1666" s="131">
        <v>0</v>
      </c>
      <c r="AD1666" s="131">
        <v>0</v>
      </c>
      <c r="AE1666" s="131">
        <v>0</v>
      </c>
      <c r="AF1666" s="131">
        <v>0</v>
      </c>
      <c r="AG1666" s="131">
        <v>0</v>
      </c>
      <c r="AH1666" s="43">
        <v>0</v>
      </c>
    </row>
    <row r="1667" spans="4:34">
      <c r="D1667" s="62">
        <v>1999</v>
      </c>
      <c r="E1667" s="62">
        <v>10</v>
      </c>
      <c r="F1667" s="62">
        <v>2000</v>
      </c>
      <c r="G1667" s="62">
        <v>2000</v>
      </c>
      <c r="H1667" s="131">
        <v>0</v>
      </c>
      <c r="I1667" s="131">
        <v>0</v>
      </c>
      <c r="J1667" s="131">
        <v>0</v>
      </c>
      <c r="K1667" s="131">
        <v>0</v>
      </c>
      <c r="L1667" s="131">
        <v>782.7</v>
      </c>
      <c r="M1667" s="131">
        <v>0</v>
      </c>
      <c r="N1667" s="131">
        <v>0</v>
      </c>
      <c r="O1667" s="131">
        <v>0</v>
      </c>
      <c r="P1667" s="131">
        <v>0</v>
      </c>
      <c r="Q1667" s="131">
        <v>0</v>
      </c>
      <c r="R1667" s="131">
        <v>0</v>
      </c>
      <c r="S1667" s="131">
        <v>0</v>
      </c>
      <c r="T1667" s="131">
        <v>1286</v>
      </c>
      <c r="U1667" s="131">
        <v>0</v>
      </c>
      <c r="V1667" s="131">
        <v>0</v>
      </c>
      <c r="W1667" s="131">
        <v>0</v>
      </c>
      <c r="X1667" s="131">
        <v>0</v>
      </c>
      <c r="Y1667" s="131">
        <v>0</v>
      </c>
      <c r="Z1667" s="131">
        <v>0</v>
      </c>
      <c r="AA1667" s="131">
        <v>0</v>
      </c>
      <c r="AB1667" s="131">
        <v>0</v>
      </c>
      <c r="AC1667" s="131">
        <v>0</v>
      </c>
      <c r="AD1667" s="131">
        <v>0</v>
      </c>
      <c r="AE1667" s="131">
        <v>0</v>
      </c>
      <c r="AF1667" s="131">
        <v>188.6</v>
      </c>
      <c r="AG1667" s="131">
        <v>0</v>
      </c>
      <c r="AH1667" s="43">
        <v>2257.2999999999997</v>
      </c>
    </row>
    <row r="1668" spans="4:34">
      <c r="D1668" s="62">
        <v>1999</v>
      </c>
      <c r="E1668" s="62">
        <v>11</v>
      </c>
      <c r="F1668" s="62">
        <v>2000</v>
      </c>
      <c r="G1668" s="62">
        <v>2000</v>
      </c>
      <c r="H1668" s="131">
        <v>0</v>
      </c>
      <c r="I1668" s="131">
        <v>0</v>
      </c>
      <c r="J1668" s="131">
        <v>0</v>
      </c>
      <c r="K1668" s="131">
        <v>0</v>
      </c>
      <c r="L1668" s="131">
        <v>779.1</v>
      </c>
      <c r="M1668" s="131">
        <v>0</v>
      </c>
      <c r="N1668" s="131">
        <v>0</v>
      </c>
      <c r="O1668" s="131">
        <v>99</v>
      </c>
      <c r="P1668" s="131">
        <v>0</v>
      </c>
      <c r="Q1668" s="131">
        <v>0</v>
      </c>
      <c r="R1668" s="131">
        <v>0</v>
      </c>
      <c r="S1668" s="131">
        <v>0</v>
      </c>
      <c r="T1668" s="131">
        <v>1314</v>
      </c>
      <c r="U1668" s="131">
        <v>0</v>
      </c>
      <c r="V1668" s="131">
        <v>717</v>
      </c>
      <c r="W1668" s="131">
        <v>0</v>
      </c>
      <c r="X1668" s="131">
        <v>0</v>
      </c>
      <c r="Y1668" s="131">
        <v>0</v>
      </c>
      <c r="Z1668" s="131">
        <v>0</v>
      </c>
      <c r="AA1668" s="131">
        <v>0</v>
      </c>
      <c r="AB1668" s="131">
        <v>0</v>
      </c>
      <c r="AC1668" s="131">
        <v>0</v>
      </c>
      <c r="AD1668" s="131">
        <v>0</v>
      </c>
      <c r="AE1668" s="131">
        <v>0</v>
      </c>
      <c r="AF1668" s="131">
        <v>246.8</v>
      </c>
      <c r="AG1668" s="131">
        <v>0</v>
      </c>
      <c r="AH1668" s="43">
        <v>3155.9</v>
      </c>
    </row>
    <row r="1669" spans="4:34">
      <c r="D1669" s="62">
        <v>1999</v>
      </c>
      <c r="E1669" s="62">
        <v>12</v>
      </c>
      <c r="F1669" s="62">
        <v>2000</v>
      </c>
      <c r="G1669" s="62">
        <v>2000</v>
      </c>
      <c r="H1669" s="131">
        <v>470.4</v>
      </c>
      <c r="I1669" s="131">
        <v>0</v>
      </c>
      <c r="J1669" s="131">
        <v>0</v>
      </c>
      <c r="K1669" s="131">
        <v>0</v>
      </c>
      <c r="L1669" s="131">
        <v>793.1</v>
      </c>
      <c r="M1669" s="131">
        <v>0</v>
      </c>
      <c r="N1669" s="131">
        <v>0</v>
      </c>
      <c r="O1669" s="131">
        <v>104.6</v>
      </c>
      <c r="P1669" s="131">
        <v>0</v>
      </c>
      <c r="Q1669" s="131">
        <v>0</v>
      </c>
      <c r="R1669" s="131">
        <v>0</v>
      </c>
      <c r="S1669" s="131">
        <v>0</v>
      </c>
      <c r="T1669" s="131">
        <v>1300</v>
      </c>
      <c r="U1669" s="131">
        <v>0</v>
      </c>
      <c r="V1669" s="131">
        <v>1870</v>
      </c>
      <c r="W1669" s="131">
        <v>0</v>
      </c>
      <c r="X1669" s="131">
        <v>0</v>
      </c>
      <c r="Y1669" s="131">
        <v>0</v>
      </c>
      <c r="Z1669" s="131">
        <v>0</v>
      </c>
      <c r="AA1669" s="131">
        <v>0</v>
      </c>
      <c r="AB1669" s="131">
        <v>0</v>
      </c>
      <c r="AC1669" s="131">
        <v>0</v>
      </c>
      <c r="AD1669" s="131">
        <v>0</v>
      </c>
      <c r="AE1669" s="131">
        <v>0</v>
      </c>
      <c r="AF1669" s="131">
        <v>316.10000000000002</v>
      </c>
      <c r="AG1669" s="131">
        <v>0</v>
      </c>
      <c r="AH1669" s="43">
        <v>4854.2000000000007</v>
      </c>
    </row>
    <row r="1670" spans="4:34">
      <c r="D1670" s="62">
        <v>2000</v>
      </c>
      <c r="E1670" s="62">
        <v>1</v>
      </c>
      <c r="F1670" s="62">
        <v>2000</v>
      </c>
      <c r="G1670" s="62">
        <v>2000</v>
      </c>
      <c r="H1670" s="131">
        <v>2166.6</v>
      </c>
      <c r="I1670" s="131">
        <v>0</v>
      </c>
      <c r="J1670" s="131">
        <v>0</v>
      </c>
      <c r="K1670" s="131">
        <v>0</v>
      </c>
      <c r="L1670" s="131">
        <v>847.1</v>
      </c>
      <c r="M1670" s="131">
        <v>0</v>
      </c>
      <c r="N1670" s="131">
        <v>0</v>
      </c>
      <c r="O1670" s="131">
        <v>99.4</v>
      </c>
      <c r="P1670" s="131">
        <v>0</v>
      </c>
      <c r="Q1670" s="131">
        <v>0</v>
      </c>
      <c r="R1670" s="131">
        <v>0</v>
      </c>
      <c r="S1670" s="131">
        <v>0</v>
      </c>
      <c r="T1670" s="131">
        <v>1300</v>
      </c>
      <c r="U1670" s="131">
        <v>0</v>
      </c>
      <c r="V1670" s="131">
        <v>3383.8</v>
      </c>
      <c r="W1670" s="131">
        <v>0</v>
      </c>
      <c r="X1670" s="131">
        <v>0</v>
      </c>
      <c r="Y1670" s="131">
        <v>0</v>
      </c>
      <c r="Z1670" s="131">
        <v>0</v>
      </c>
      <c r="AA1670" s="131">
        <v>0</v>
      </c>
      <c r="AB1670" s="131">
        <v>0</v>
      </c>
      <c r="AC1670" s="131">
        <v>0</v>
      </c>
      <c r="AD1670" s="131">
        <v>0</v>
      </c>
      <c r="AE1670" s="131">
        <v>0</v>
      </c>
      <c r="AF1670" s="131">
        <v>338.4</v>
      </c>
      <c r="AG1670" s="131">
        <v>0</v>
      </c>
      <c r="AH1670" s="43">
        <v>8135.3</v>
      </c>
    </row>
    <row r="1671" spans="4:34">
      <c r="D1671" s="62">
        <v>2000</v>
      </c>
      <c r="E1671" s="62">
        <v>2</v>
      </c>
      <c r="F1671" s="62">
        <v>2000</v>
      </c>
      <c r="G1671" s="62">
        <v>2000</v>
      </c>
      <c r="H1671" s="131">
        <v>1230</v>
      </c>
      <c r="I1671" s="131">
        <v>0</v>
      </c>
      <c r="J1671" s="131">
        <v>0</v>
      </c>
      <c r="K1671" s="131">
        <v>0</v>
      </c>
      <c r="L1671" s="131">
        <v>881</v>
      </c>
      <c r="M1671" s="131">
        <v>0</v>
      </c>
      <c r="N1671" s="131">
        <v>0</v>
      </c>
      <c r="O1671" s="131">
        <v>96.9</v>
      </c>
      <c r="P1671" s="131">
        <v>0</v>
      </c>
      <c r="Q1671" s="131">
        <v>0</v>
      </c>
      <c r="R1671" s="131">
        <v>0</v>
      </c>
      <c r="S1671" s="131">
        <v>0</v>
      </c>
      <c r="T1671" s="131">
        <v>1300</v>
      </c>
      <c r="U1671" s="131">
        <v>0</v>
      </c>
      <c r="V1671" s="131">
        <v>3044.4</v>
      </c>
      <c r="W1671" s="131">
        <v>0</v>
      </c>
      <c r="X1671" s="131">
        <v>0</v>
      </c>
      <c r="Y1671" s="131">
        <v>0</v>
      </c>
      <c r="Z1671" s="131">
        <v>0</v>
      </c>
      <c r="AA1671" s="131">
        <v>0</v>
      </c>
      <c r="AB1671" s="131">
        <v>0</v>
      </c>
      <c r="AC1671" s="131">
        <v>0</v>
      </c>
      <c r="AD1671" s="131">
        <v>0</v>
      </c>
      <c r="AE1671" s="131">
        <v>0</v>
      </c>
      <c r="AF1671" s="131">
        <v>393.5</v>
      </c>
      <c r="AG1671" s="131">
        <v>0</v>
      </c>
      <c r="AH1671" s="43">
        <v>6945.8</v>
      </c>
    </row>
    <row r="1672" spans="4:34">
      <c r="D1672" s="62">
        <v>2000</v>
      </c>
      <c r="E1672" s="62">
        <v>3</v>
      </c>
      <c r="F1672" s="62">
        <v>2000</v>
      </c>
      <c r="G1672" s="62">
        <v>2000</v>
      </c>
      <c r="H1672" s="131">
        <v>1500</v>
      </c>
      <c r="I1672" s="131">
        <v>0</v>
      </c>
      <c r="J1672" s="131">
        <v>0</v>
      </c>
      <c r="K1672" s="131">
        <v>0</v>
      </c>
      <c r="L1672" s="131">
        <v>1027.3</v>
      </c>
      <c r="M1672" s="131">
        <v>0</v>
      </c>
      <c r="N1672" s="131">
        <v>0</v>
      </c>
      <c r="O1672" s="131">
        <v>83.9</v>
      </c>
      <c r="P1672" s="131">
        <v>0</v>
      </c>
      <c r="Q1672" s="131">
        <v>0</v>
      </c>
      <c r="R1672" s="131">
        <v>0</v>
      </c>
      <c r="S1672" s="131">
        <v>0</v>
      </c>
      <c r="T1672" s="131">
        <v>1300</v>
      </c>
      <c r="U1672" s="131">
        <v>0</v>
      </c>
      <c r="V1672" s="131">
        <v>4360.8</v>
      </c>
      <c r="W1672" s="131">
        <v>0</v>
      </c>
      <c r="X1672" s="131">
        <v>0</v>
      </c>
      <c r="Y1672" s="131">
        <v>0</v>
      </c>
      <c r="Z1672" s="131">
        <v>0</v>
      </c>
      <c r="AA1672" s="131">
        <v>0</v>
      </c>
      <c r="AB1672" s="131">
        <v>0</v>
      </c>
      <c r="AC1672" s="131">
        <v>0</v>
      </c>
      <c r="AD1672" s="131">
        <v>0</v>
      </c>
      <c r="AE1672" s="131">
        <v>0</v>
      </c>
      <c r="AF1672" s="131">
        <v>307.2</v>
      </c>
      <c r="AG1672" s="131">
        <v>0</v>
      </c>
      <c r="AH1672" s="43">
        <v>8579.2000000000007</v>
      </c>
    </row>
    <row r="1673" spans="4:34">
      <c r="D1673" s="62">
        <v>2000</v>
      </c>
      <c r="E1673" s="62">
        <v>4</v>
      </c>
      <c r="F1673" s="62">
        <v>2000</v>
      </c>
      <c r="G1673" s="62">
        <v>2000</v>
      </c>
      <c r="H1673" s="131">
        <v>1962.6</v>
      </c>
      <c r="I1673" s="131">
        <v>0</v>
      </c>
      <c r="J1673" s="131">
        <v>0</v>
      </c>
      <c r="K1673" s="131">
        <v>0</v>
      </c>
      <c r="L1673" s="131">
        <v>881.4</v>
      </c>
      <c r="M1673" s="131">
        <v>0</v>
      </c>
      <c r="N1673" s="131">
        <v>0</v>
      </c>
      <c r="O1673" s="131">
        <v>36</v>
      </c>
      <c r="P1673" s="131">
        <v>0</v>
      </c>
      <c r="Q1673" s="131">
        <v>0</v>
      </c>
      <c r="R1673" s="131">
        <v>0</v>
      </c>
      <c r="S1673" s="131">
        <v>0</v>
      </c>
      <c r="T1673" s="131">
        <v>600</v>
      </c>
      <c r="U1673" s="131">
        <v>0</v>
      </c>
      <c r="V1673" s="131">
        <v>4023.6</v>
      </c>
      <c r="W1673" s="131">
        <v>0</v>
      </c>
      <c r="X1673" s="131">
        <v>969.3</v>
      </c>
      <c r="Y1673" s="131">
        <v>0</v>
      </c>
      <c r="Z1673" s="131">
        <v>0</v>
      </c>
      <c r="AA1673" s="131">
        <v>0</v>
      </c>
      <c r="AB1673" s="131">
        <v>0</v>
      </c>
      <c r="AC1673" s="131">
        <v>0</v>
      </c>
      <c r="AD1673" s="131">
        <v>0</v>
      </c>
      <c r="AE1673" s="131">
        <v>0</v>
      </c>
      <c r="AF1673" s="131">
        <v>253.9</v>
      </c>
      <c r="AG1673" s="131">
        <v>0</v>
      </c>
      <c r="AH1673" s="43">
        <v>8726.7999999999993</v>
      </c>
    </row>
    <row r="1674" spans="4:34">
      <c r="D1674" s="62">
        <v>2000</v>
      </c>
      <c r="E1674" s="62">
        <v>5</v>
      </c>
      <c r="F1674" s="62">
        <v>2000</v>
      </c>
      <c r="G1674" s="62">
        <v>2001</v>
      </c>
      <c r="H1674" s="131">
        <v>0</v>
      </c>
      <c r="I1674" s="131">
        <v>0</v>
      </c>
      <c r="J1674" s="131">
        <v>0</v>
      </c>
      <c r="K1674" s="131">
        <v>0</v>
      </c>
      <c r="L1674" s="131">
        <v>0</v>
      </c>
      <c r="M1674" s="131">
        <v>0</v>
      </c>
      <c r="N1674" s="131">
        <v>0</v>
      </c>
      <c r="O1674" s="131">
        <v>0</v>
      </c>
      <c r="P1674" s="131">
        <v>0</v>
      </c>
      <c r="Q1674" s="131">
        <v>0</v>
      </c>
      <c r="R1674" s="131">
        <v>0</v>
      </c>
      <c r="S1674" s="131">
        <v>0</v>
      </c>
      <c r="T1674" s="131">
        <v>0</v>
      </c>
      <c r="U1674" s="131">
        <v>0</v>
      </c>
      <c r="V1674" s="131">
        <v>0</v>
      </c>
      <c r="W1674" s="131">
        <v>0</v>
      </c>
      <c r="X1674" s="131">
        <v>0</v>
      </c>
      <c r="Y1674" s="131">
        <v>0</v>
      </c>
      <c r="Z1674" s="131">
        <v>0</v>
      </c>
      <c r="AA1674" s="131">
        <v>0</v>
      </c>
      <c r="AB1674" s="131">
        <v>0</v>
      </c>
      <c r="AC1674" s="131">
        <v>0</v>
      </c>
      <c r="AD1674" s="131">
        <v>0</v>
      </c>
      <c r="AE1674" s="131">
        <v>0</v>
      </c>
      <c r="AF1674" s="131">
        <v>0</v>
      </c>
      <c r="AG1674" s="131">
        <v>0</v>
      </c>
      <c r="AH1674" s="43">
        <v>0</v>
      </c>
    </row>
    <row r="1675" spans="4:34">
      <c r="D1675" s="62">
        <v>2000</v>
      </c>
      <c r="E1675" s="62">
        <v>6</v>
      </c>
      <c r="F1675" s="62">
        <v>2000</v>
      </c>
      <c r="G1675" s="62">
        <v>2001</v>
      </c>
      <c r="H1675" s="131">
        <v>0</v>
      </c>
      <c r="I1675" s="131">
        <v>0</v>
      </c>
      <c r="J1675" s="131">
        <v>0</v>
      </c>
      <c r="K1675" s="131">
        <v>0</v>
      </c>
      <c r="L1675" s="131">
        <v>0</v>
      </c>
      <c r="M1675" s="131">
        <v>0</v>
      </c>
      <c r="N1675" s="131">
        <v>0</v>
      </c>
      <c r="O1675" s="131">
        <v>0</v>
      </c>
      <c r="P1675" s="131">
        <v>0</v>
      </c>
      <c r="Q1675" s="131">
        <v>0</v>
      </c>
      <c r="R1675" s="131">
        <v>0</v>
      </c>
      <c r="S1675" s="131">
        <v>0</v>
      </c>
      <c r="T1675" s="131">
        <v>0</v>
      </c>
      <c r="U1675" s="131">
        <v>0</v>
      </c>
      <c r="V1675" s="131">
        <v>0</v>
      </c>
      <c r="W1675" s="131">
        <v>0</v>
      </c>
      <c r="X1675" s="131">
        <v>0</v>
      </c>
      <c r="Y1675" s="131">
        <v>0</v>
      </c>
      <c r="Z1675" s="131">
        <v>0</v>
      </c>
      <c r="AA1675" s="131">
        <v>0</v>
      </c>
      <c r="AB1675" s="131">
        <v>0</v>
      </c>
      <c r="AC1675" s="131">
        <v>0</v>
      </c>
      <c r="AD1675" s="131">
        <v>0</v>
      </c>
      <c r="AE1675" s="131">
        <v>0</v>
      </c>
      <c r="AF1675" s="131">
        <v>0</v>
      </c>
      <c r="AG1675" s="131">
        <v>0</v>
      </c>
      <c r="AH1675" s="43">
        <v>0</v>
      </c>
    </row>
    <row r="1676" spans="4:34">
      <c r="D1676" s="62">
        <v>2000</v>
      </c>
      <c r="E1676" s="62">
        <v>7</v>
      </c>
      <c r="F1676" s="62">
        <v>2001</v>
      </c>
      <c r="G1676" s="62">
        <v>2001</v>
      </c>
      <c r="H1676" s="131">
        <v>0</v>
      </c>
      <c r="I1676" s="131">
        <v>0</v>
      </c>
      <c r="J1676" s="131">
        <v>0</v>
      </c>
      <c r="K1676" s="131">
        <v>0</v>
      </c>
      <c r="L1676" s="131">
        <v>0</v>
      </c>
      <c r="M1676" s="131">
        <v>0</v>
      </c>
      <c r="N1676" s="131">
        <v>0</v>
      </c>
      <c r="O1676" s="131">
        <v>0</v>
      </c>
      <c r="P1676" s="131">
        <v>0</v>
      </c>
      <c r="Q1676" s="131">
        <v>0</v>
      </c>
      <c r="R1676" s="131">
        <v>0</v>
      </c>
      <c r="S1676" s="131">
        <v>0</v>
      </c>
      <c r="T1676" s="131">
        <v>0</v>
      </c>
      <c r="U1676" s="131">
        <v>0</v>
      </c>
      <c r="V1676" s="131">
        <v>0</v>
      </c>
      <c r="W1676" s="131">
        <v>0</v>
      </c>
      <c r="X1676" s="131">
        <v>0</v>
      </c>
      <c r="Y1676" s="131">
        <v>0</v>
      </c>
      <c r="Z1676" s="131">
        <v>0</v>
      </c>
      <c r="AA1676" s="131">
        <v>0</v>
      </c>
      <c r="AB1676" s="131">
        <v>0</v>
      </c>
      <c r="AC1676" s="131">
        <v>0</v>
      </c>
      <c r="AD1676" s="131">
        <v>0</v>
      </c>
      <c r="AE1676" s="131">
        <v>0</v>
      </c>
      <c r="AF1676" s="131">
        <v>0</v>
      </c>
      <c r="AG1676" s="131">
        <v>0</v>
      </c>
      <c r="AH1676" s="43">
        <v>0</v>
      </c>
    </row>
    <row r="1677" spans="4:34">
      <c r="D1677" s="62">
        <v>2000</v>
      </c>
      <c r="E1677" s="62">
        <v>8</v>
      </c>
      <c r="F1677" s="62">
        <v>2001</v>
      </c>
      <c r="G1677" s="62">
        <v>2001</v>
      </c>
      <c r="H1677" s="131">
        <v>0</v>
      </c>
      <c r="I1677" s="131">
        <v>0</v>
      </c>
      <c r="J1677" s="131">
        <v>0</v>
      </c>
      <c r="K1677" s="131">
        <v>0</v>
      </c>
      <c r="L1677" s="131">
        <v>0</v>
      </c>
      <c r="M1677" s="131">
        <v>0</v>
      </c>
      <c r="N1677" s="131">
        <v>0</v>
      </c>
      <c r="O1677" s="131">
        <v>0</v>
      </c>
      <c r="P1677" s="131">
        <v>0</v>
      </c>
      <c r="Q1677" s="131">
        <v>0</v>
      </c>
      <c r="R1677" s="131">
        <v>0</v>
      </c>
      <c r="S1677" s="131">
        <v>0</v>
      </c>
      <c r="T1677" s="131">
        <v>0</v>
      </c>
      <c r="U1677" s="131">
        <v>0</v>
      </c>
      <c r="V1677" s="131">
        <v>0</v>
      </c>
      <c r="W1677" s="131">
        <v>0</v>
      </c>
      <c r="X1677" s="131">
        <v>0</v>
      </c>
      <c r="Y1677" s="131">
        <v>0</v>
      </c>
      <c r="Z1677" s="131">
        <v>0</v>
      </c>
      <c r="AA1677" s="131">
        <v>0</v>
      </c>
      <c r="AB1677" s="131">
        <v>0</v>
      </c>
      <c r="AC1677" s="131">
        <v>0</v>
      </c>
      <c r="AD1677" s="131">
        <v>0</v>
      </c>
      <c r="AE1677" s="131">
        <v>0</v>
      </c>
      <c r="AF1677" s="131">
        <v>0</v>
      </c>
      <c r="AG1677" s="131">
        <v>0</v>
      </c>
      <c r="AH1677" s="43">
        <v>0</v>
      </c>
    </row>
    <row r="1678" spans="4:34">
      <c r="D1678" s="62">
        <v>2000</v>
      </c>
      <c r="E1678" s="62">
        <v>9</v>
      </c>
      <c r="F1678" s="62">
        <v>2001</v>
      </c>
      <c r="G1678" s="62">
        <v>2001</v>
      </c>
      <c r="H1678" s="131">
        <v>0</v>
      </c>
      <c r="I1678" s="131">
        <v>0</v>
      </c>
      <c r="J1678" s="131">
        <v>0</v>
      </c>
      <c r="K1678" s="131">
        <v>0</v>
      </c>
      <c r="L1678" s="131">
        <v>0</v>
      </c>
      <c r="M1678" s="131">
        <v>0</v>
      </c>
      <c r="N1678" s="131">
        <v>0</v>
      </c>
      <c r="O1678" s="131">
        <v>0</v>
      </c>
      <c r="P1678" s="131">
        <v>0</v>
      </c>
      <c r="Q1678" s="131">
        <v>0</v>
      </c>
      <c r="R1678" s="131">
        <v>0</v>
      </c>
      <c r="S1678" s="131">
        <v>0</v>
      </c>
      <c r="T1678" s="131">
        <v>0</v>
      </c>
      <c r="U1678" s="131">
        <v>0</v>
      </c>
      <c r="V1678" s="131">
        <v>0</v>
      </c>
      <c r="W1678" s="131">
        <v>0</v>
      </c>
      <c r="X1678" s="131">
        <v>0</v>
      </c>
      <c r="Y1678" s="131">
        <v>0</v>
      </c>
      <c r="Z1678" s="131">
        <v>0</v>
      </c>
      <c r="AA1678" s="131">
        <v>0</v>
      </c>
      <c r="AB1678" s="131">
        <v>0</v>
      </c>
      <c r="AC1678" s="131">
        <v>0</v>
      </c>
      <c r="AD1678" s="131">
        <v>0</v>
      </c>
      <c r="AE1678" s="131">
        <v>0</v>
      </c>
      <c r="AF1678" s="131">
        <v>0</v>
      </c>
      <c r="AG1678" s="131">
        <v>0</v>
      </c>
      <c r="AH1678" s="43">
        <v>0</v>
      </c>
    </row>
    <row r="1679" spans="4:34">
      <c r="D1679" s="62">
        <v>2000</v>
      </c>
      <c r="E1679" s="62">
        <v>10</v>
      </c>
      <c r="F1679" s="62">
        <v>2001</v>
      </c>
      <c r="G1679" s="62">
        <v>2001</v>
      </c>
      <c r="H1679" s="131">
        <v>0</v>
      </c>
      <c r="I1679" s="131">
        <v>0</v>
      </c>
      <c r="J1679" s="131">
        <v>0</v>
      </c>
      <c r="K1679" s="131">
        <v>0</v>
      </c>
      <c r="L1679" s="131">
        <v>583.6</v>
      </c>
      <c r="M1679" s="131">
        <v>0</v>
      </c>
      <c r="N1679" s="131">
        <v>0</v>
      </c>
      <c r="O1679" s="131">
        <v>67.2</v>
      </c>
      <c r="P1679" s="131">
        <v>0</v>
      </c>
      <c r="Q1679" s="131">
        <v>0</v>
      </c>
      <c r="R1679" s="131">
        <v>0</v>
      </c>
      <c r="S1679" s="131">
        <v>0</v>
      </c>
      <c r="T1679" s="131">
        <v>1190</v>
      </c>
      <c r="U1679" s="131">
        <v>0</v>
      </c>
      <c r="V1679" s="131">
        <v>1956.3</v>
      </c>
      <c r="W1679" s="131">
        <v>0</v>
      </c>
      <c r="X1679" s="131">
        <v>0</v>
      </c>
      <c r="Y1679" s="131">
        <v>0</v>
      </c>
      <c r="Z1679" s="131">
        <v>0</v>
      </c>
      <c r="AA1679" s="131">
        <v>0</v>
      </c>
      <c r="AB1679" s="131">
        <v>0</v>
      </c>
      <c r="AC1679" s="131">
        <v>0</v>
      </c>
      <c r="AD1679" s="131">
        <v>0</v>
      </c>
      <c r="AE1679" s="131">
        <v>0</v>
      </c>
      <c r="AF1679" s="131">
        <v>237</v>
      </c>
      <c r="AG1679" s="131">
        <v>0</v>
      </c>
      <c r="AH1679" s="43">
        <v>4034.1000000000004</v>
      </c>
    </row>
    <row r="1680" spans="4:34">
      <c r="D1680" s="62">
        <v>2000</v>
      </c>
      <c r="E1680" s="62">
        <v>11</v>
      </c>
      <c r="F1680" s="62">
        <v>2001</v>
      </c>
      <c r="G1680" s="62">
        <v>2001</v>
      </c>
      <c r="H1680" s="131">
        <v>0</v>
      </c>
      <c r="I1680" s="131">
        <v>0</v>
      </c>
      <c r="J1680" s="131">
        <v>0</v>
      </c>
      <c r="K1680" s="131">
        <v>0</v>
      </c>
      <c r="L1680" s="131">
        <v>807.4</v>
      </c>
      <c r="M1680" s="131">
        <v>0</v>
      </c>
      <c r="N1680" s="131">
        <v>0</v>
      </c>
      <c r="O1680" s="131">
        <v>105.2</v>
      </c>
      <c r="P1680" s="131">
        <v>0</v>
      </c>
      <c r="Q1680" s="131">
        <v>0</v>
      </c>
      <c r="R1680" s="131">
        <v>0</v>
      </c>
      <c r="S1680" s="131">
        <v>0</v>
      </c>
      <c r="T1680" s="131">
        <v>1973</v>
      </c>
      <c r="U1680" s="131">
        <v>0</v>
      </c>
      <c r="V1680" s="131">
        <v>2415.5</v>
      </c>
      <c r="W1680" s="131">
        <v>0</v>
      </c>
      <c r="X1680" s="131">
        <v>0</v>
      </c>
      <c r="Y1680" s="131">
        <v>0</v>
      </c>
      <c r="Z1680" s="131">
        <v>0</v>
      </c>
      <c r="AA1680" s="131">
        <v>0</v>
      </c>
      <c r="AB1680" s="131">
        <v>0</v>
      </c>
      <c r="AC1680" s="131">
        <v>0</v>
      </c>
      <c r="AD1680" s="131">
        <v>0</v>
      </c>
      <c r="AE1680" s="131">
        <v>0</v>
      </c>
      <c r="AF1680" s="131">
        <v>223.1</v>
      </c>
      <c r="AG1680" s="131">
        <v>0</v>
      </c>
      <c r="AH1680" s="43">
        <v>5524.2000000000007</v>
      </c>
    </row>
    <row r="1681" spans="4:34">
      <c r="D1681" s="62">
        <v>2000</v>
      </c>
      <c r="E1681" s="62">
        <v>12</v>
      </c>
      <c r="F1681" s="62">
        <v>2001</v>
      </c>
      <c r="G1681" s="62">
        <v>2001</v>
      </c>
      <c r="H1681" s="131">
        <v>0</v>
      </c>
      <c r="I1681" s="131">
        <v>0</v>
      </c>
      <c r="J1681" s="131">
        <v>0</v>
      </c>
      <c r="K1681" s="131">
        <v>0</v>
      </c>
      <c r="L1681" s="131">
        <v>1002.2</v>
      </c>
      <c r="M1681" s="131">
        <v>0</v>
      </c>
      <c r="N1681" s="131">
        <v>0</v>
      </c>
      <c r="O1681" s="131">
        <v>103.5</v>
      </c>
      <c r="P1681" s="131">
        <v>0</v>
      </c>
      <c r="Q1681" s="131">
        <v>0</v>
      </c>
      <c r="R1681" s="131">
        <v>0</v>
      </c>
      <c r="S1681" s="131">
        <v>0</v>
      </c>
      <c r="T1681" s="131">
        <v>1971</v>
      </c>
      <c r="U1681" s="131">
        <v>0</v>
      </c>
      <c r="V1681" s="131">
        <v>3374.1</v>
      </c>
      <c r="W1681" s="131">
        <v>0</v>
      </c>
      <c r="X1681" s="131">
        <v>0</v>
      </c>
      <c r="Y1681" s="131">
        <v>0</v>
      </c>
      <c r="Z1681" s="131">
        <v>0</v>
      </c>
      <c r="AA1681" s="131">
        <v>0</v>
      </c>
      <c r="AB1681" s="131">
        <v>0</v>
      </c>
      <c r="AC1681" s="131">
        <v>0</v>
      </c>
      <c r="AD1681" s="131">
        <v>0</v>
      </c>
      <c r="AE1681" s="131">
        <v>0</v>
      </c>
      <c r="AF1681" s="131">
        <v>215.8</v>
      </c>
      <c r="AG1681" s="131">
        <v>0</v>
      </c>
      <c r="AH1681" s="43">
        <v>6666.5999999999995</v>
      </c>
    </row>
    <row r="1682" spans="4:34">
      <c r="D1682" s="62">
        <v>2001</v>
      </c>
      <c r="E1682" s="62">
        <v>1</v>
      </c>
      <c r="F1682" s="62">
        <v>2001</v>
      </c>
      <c r="G1682" s="62">
        <v>2001</v>
      </c>
      <c r="H1682" s="131">
        <v>0</v>
      </c>
      <c r="I1682" s="131">
        <v>0</v>
      </c>
      <c r="J1682" s="131">
        <v>0</v>
      </c>
      <c r="K1682" s="131">
        <v>0</v>
      </c>
      <c r="L1682" s="131">
        <v>1214.3</v>
      </c>
      <c r="M1682" s="131">
        <v>0</v>
      </c>
      <c r="N1682" s="131">
        <v>0</v>
      </c>
      <c r="O1682" s="131">
        <v>103.2</v>
      </c>
      <c r="P1682" s="131">
        <v>0</v>
      </c>
      <c r="Q1682" s="131">
        <v>0</v>
      </c>
      <c r="R1682" s="131">
        <v>0</v>
      </c>
      <c r="S1682" s="131">
        <v>0</v>
      </c>
      <c r="T1682" s="131">
        <v>1200</v>
      </c>
      <c r="U1682" s="131">
        <v>0</v>
      </c>
      <c r="V1682" s="131">
        <v>2418.6</v>
      </c>
      <c r="W1682" s="131">
        <v>0</v>
      </c>
      <c r="X1682" s="131">
        <v>0</v>
      </c>
      <c r="Y1682" s="131">
        <v>0</v>
      </c>
      <c r="Z1682" s="131">
        <v>0</v>
      </c>
      <c r="AA1682" s="131">
        <v>0</v>
      </c>
      <c r="AB1682" s="131">
        <v>0</v>
      </c>
      <c r="AC1682" s="131">
        <v>0</v>
      </c>
      <c r="AD1682" s="131">
        <v>0</v>
      </c>
      <c r="AE1682" s="131">
        <v>0</v>
      </c>
      <c r="AF1682" s="131">
        <v>200.9</v>
      </c>
      <c r="AG1682" s="131">
        <v>0</v>
      </c>
      <c r="AH1682" s="43">
        <v>5137</v>
      </c>
    </row>
    <row r="1683" spans="4:34">
      <c r="D1683" s="62">
        <v>2001</v>
      </c>
      <c r="E1683" s="62">
        <v>2</v>
      </c>
      <c r="F1683" s="62">
        <v>2001</v>
      </c>
      <c r="G1683" s="62">
        <v>2001</v>
      </c>
      <c r="H1683" s="131">
        <v>0</v>
      </c>
      <c r="I1683" s="131">
        <v>0</v>
      </c>
      <c r="J1683" s="131">
        <v>0</v>
      </c>
      <c r="K1683" s="131">
        <v>0</v>
      </c>
      <c r="L1683" s="131">
        <v>1150.8</v>
      </c>
      <c r="M1683" s="131">
        <v>0</v>
      </c>
      <c r="N1683" s="131">
        <v>0</v>
      </c>
      <c r="O1683" s="131">
        <v>71.5</v>
      </c>
      <c r="P1683" s="131">
        <v>0</v>
      </c>
      <c r="Q1683" s="131">
        <v>0</v>
      </c>
      <c r="R1683" s="131">
        <v>0</v>
      </c>
      <c r="S1683" s="131">
        <v>0</v>
      </c>
      <c r="T1683" s="131">
        <v>0</v>
      </c>
      <c r="U1683" s="131">
        <v>0</v>
      </c>
      <c r="V1683" s="131">
        <v>478.6</v>
      </c>
      <c r="W1683" s="131">
        <v>0</v>
      </c>
      <c r="X1683" s="131">
        <v>0</v>
      </c>
      <c r="Y1683" s="131">
        <v>0</v>
      </c>
      <c r="Z1683" s="131">
        <v>0</v>
      </c>
      <c r="AA1683" s="131">
        <v>0</v>
      </c>
      <c r="AB1683" s="131">
        <v>0</v>
      </c>
      <c r="AC1683" s="131">
        <v>0</v>
      </c>
      <c r="AD1683" s="131">
        <v>0</v>
      </c>
      <c r="AE1683" s="131">
        <v>0</v>
      </c>
      <c r="AF1683" s="131">
        <v>181.4</v>
      </c>
      <c r="AG1683" s="131">
        <v>0</v>
      </c>
      <c r="AH1683" s="43">
        <v>1882.3000000000002</v>
      </c>
    </row>
    <row r="1684" spans="4:34">
      <c r="D1684" s="62">
        <v>2001</v>
      </c>
      <c r="E1684" s="62">
        <v>3</v>
      </c>
      <c r="F1684" s="62">
        <v>2001</v>
      </c>
      <c r="G1684" s="62">
        <v>2001</v>
      </c>
      <c r="H1684" s="131">
        <v>0</v>
      </c>
      <c r="I1684" s="131">
        <v>0</v>
      </c>
      <c r="J1684" s="131">
        <v>0</v>
      </c>
      <c r="K1684" s="131">
        <v>0</v>
      </c>
      <c r="L1684" s="131">
        <v>994.4</v>
      </c>
      <c r="M1684" s="131">
        <v>0</v>
      </c>
      <c r="N1684" s="131">
        <v>0</v>
      </c>
      <c r="O1684" s="131">
        <v>0</v>
      </c>
      <c r="P1684" s="131">
        <v>0</v>
      </c>
      <c r="Q1684" s="131">
        <v>0</v>
      </c>
      <c r="R1684" s="131">
        <v>0</v>
      </c>
      <c r="S1684" s="131">
        <v>0</v>
      </c>
      <c r="T1684" s="131">
        <v>0</v>
      </c>
      <c r="U1684" s="131">
        <v>174.3</v>
      </c>
      <c r="V1684" s="131">
        <v>245.5</v>
      </c>
      <c r="W1684" s="131">
        <v>0</v>
      </c>
      <c r="X1684" s="131">
        <v>0</v>
      </c>
      <c r="Y1684" s="131">
        <v>0</v>
      </c>
      <c r="Z1684" s="131">
        <v>0</v>
      </c>
      <c r="AA1684" s="131">
        <v>0</v>
      </c>
      <c r="AB1684" s="131">
        <v>0</v>
      </c>
      <c r="AC1684" s="131">
        <v>0</v>
      </c>
      <c r="AD1684" s="131">
        <v>0</v>
      </c>
      <c r="AE1684" s="131">
        <v>0</v>
      </c>
      <c r="AF1684" s="131">
        <v>204.6</v>
      </c>
      <c r="AG1684" s="131">
        <v>0</v>
      </c>
      <c r="AH1684" s="43">
        <v>1618.8</v>
      </c>
    </row>
    <row r="1685" spans="4:34">
      <c r="D1685" s="62">
        <v>2001</v>
      </c>
      <c r="E1685" s="62">
        <v>4</v>
      </c>
      <c r="F1685" s="62">
        <v>2001</v>
      </c>
      <c r="G1685" s="62">
        <v>2001</v>
      </c>
      <c r="H1685" s="131">
        <v>0</v>
      </c>
      <c r="I1685" s="131">
        <v>0</v>
      </c>
      <c r="J1685" s="131">
        <v>0</v>
      </c>
      <c r="K1685" s="131">
        <v>0</v>
      </c>
      <c r="L1685" s="131">
        <v>2723.7</v>
      </c>
      <c r="M1685" s="131">
        <v>0</v>
      </c>
      <c r="N1685" s="131">
        <v>0</v>
      </c>
      <c r="O1685" s="131">
        <v>52.5</v>
      </c>
      <c r="P1685" s="131">
        <v>0</v>
      </c>
      <c r="Q1685" s="131">
        <v>0</v>
      </c>
      <c r="R1685" s="131">
        <v>0</v>
      </c>
      <c r="S1685" s="131">
        <v>0</v>
      </c>
      <c r="T1685" s="131">
        <v>666</v>
      </c>
      <c r="U1685" s="131">
        <v>1590</v>
      </c>
      <c r="V1685" s="131">
        <v>302.39999999999998</v>
      </c>
      <c r="W1685" s="131">
        <v>0</v>
      </c>
      <c r="X1685" s="131">
        <v>0</v>
      </c>
      <c r="Y1685" s="131">
        <v>0</v>
      </c>
      <c r="Z1685" s="131">
        <v>0</v>
      </c>
      <c r="AA1685" s="131">
        <v>0</v>
      </c>
      <c r="AB1685" s="131">
        <v>0</v>
      </c>
      <c r="AC1685" s="131">
        <v>0</v>
      </c>
      <c r="AD1685" s="131">
        <v>0</v>
      </c>
      <c r="AE1685" s="131">
        <v>0</v>
      </c>
      <c r="AF1685" s="131">
        <v>192.1</v>
      </c>
      <c r="AG1685" s="131">
        <v>0</v>
      </c>
      <c r="AH1685" s="43">
        <v>5526.7</v>
      </c>
    </row>
    <row r="1686" spans="4:34">
      <c r="D1686" s="62">
        <v>2001</v>
      </c>
      <c r="E1686" s="62">
        <v>5</v>
      </c>
      <c r="F1686" s="62">
        <v>2001</v>
      </c>
      <c r="G1686" s="62">
        <v>2002</v>
      </c>
      <c r="H1686" s="131">
        <v>0</v>
      </c>
      <c r="I1686" s="131">
        <v>0</v>
      </c>
      <c r="J1686" s="131">
        <v>0</v>
      </c>
      <c r="K1686" s="131">
        <v>0</v>
      </c>
      <c r="L1686" s="131">
        <v>0</v>
      </c>
      <c r="M1686" s="131">
        <v>0</v>
      </c>
      <c r="N1686" s="131">
        <v>0</v>
      </c>
      <c r="O1686" s="131">
        <v>0</v>
      </c>
      <c r="P1686" s="131">
        <v>0</v>
      </c>
      <c r="Q1686" s="131">
        <v>0</v>
      </c>
      <c r="R1686" s="131">
        <v>0</v>
      </c>
      <c r="S1686" s="131">
        <v>0</v>
      </c>
      <c r="T1686" s="131">
        <v>0</v>
      </c>
      <c r="U1686" s="131">
        <v>0</v>
      </c>
      <c r="V1686" s="131">
        <v>0</v>
      </c>
      <c r="W1686" s="131">
        <v>0</v>
      </c>
      <c r="X1686" s="131">
        <v>0</v>
      </c>
      <c r="Y1686" s="131">
        <v>0</v>
      </c>
      <c r="Z1686" s="131">
        <v>0</v>
      </c>
      <c r="AA1686" s="131">
        <v>0</v>
      </c>
      <c r="AB1686" s="131">
        <v>0</v>
      </c>
      <c r="AC1686" s="131">
        <v>0</v>
      </c>
      <c r="AD1686" s="131">
        <v>0</v>
      </c>
      <c r="AE1686" s="131">
        <v>0</v>
      </c>
      <c r="AF1686" s="131">
        <v>0</v>
      </c>
      <c r="AG1686" s="131">
        <v>0</v>
      </c>
      <c r="AH1686" s="43">
        <v>0</v>
      </c>
    </row>
    <row r="1687" spans="4:34">
      <c r="D1687" s="62">
        <v>2001</v>
      </c>
      <c r="E1687" s="62">
        <v>6</v>
      </c>
      <c r="F1687" s="62">
        <v>2001</v>
      </c>
      <c r="G1687" s="62">
        <v>2002</v>
      </c>
      <c r="H1687" s="131">
        <v>0</v>
      </c>
      <c r="I1687" s="131">
        <v>0</v>
      </c>
      <c r="J1687" s="131">
        <v>0</v>
      </c>
      <c r="K1687" s="131">
        <v>0</v>
      </c>
      <c r="L1687" s="131">
        <v>0</v>
      </c>
      <c r="M1687" s="131">
        <v>0</v>
      </c>
      <c r="N1687" s="131">
        <v>0</v>
      </c>
      <c r="O1687" s="131">
        <v>0</v>
      </c>
      <c r="P1687" s="131">
        <v>0</v>
      </c>
      <c r="Q1687" s="131">
        <v>0</v>
      </c>
      <c r="R1687" s="131">
        <v>0</v>
      </c>
      <c r="S1687" s="131">
        <v>0</v>
      </c>
      <c r="T1687" s="131">
        <v>0</v>
      </c>
      <c r="U1687" s="131">
        <v>0</v>
      </c>
      <c r="V1687" s="131">
        <v>0</v>
      </c>
      <c r="W1687" s="131">
        <v>0</v>
      </c>
      <c r="X1687" s="131">
        <v>0</v>
      </c>
      <c r="Y1687" s="131">
        <v>0</v>
      </c>
      <c r="Z1687" s="131">
        <v>0</v>
      </c>
      <c r="AA1687" s="131">
        <v>0</v>
      </c>
      <c r="AB1687" s="131">
        <v>0</v>
      </c>
      <c r="AC1687" s="131">
        <v>0</v>
      </c>
      <c r="AD1687" s="131">
        <v>0</v>
      </c>
      <c r="AE1687" s="131">
        <v>0</v>
      </c>
      <c r="AF1687" s="131">
        <v>0</v>
      </c>
      <c r="AG1687" s="131">
        <v>0</v>
      </c>
      <c r="AH1687" s="43">
        <v>0</v>
      </c>
    </row>
    <row r="1688" spans="4:34">
      <c r="D1688" s="62">
        <v>2001</v>
      </c>
      <c r="E1688" s="62">
        <v>7</v>
      </c>
      <c r="F1688" s="62">
        <v>2002</v>
      </c>
      <c r="G1688" s="62">
        <v>2002</v>
      </c>
      <c r="H1688" s="131">
        <v>0</v>
      </c>
      <c r="I1688" s="131">
        <v>0</v>
      </c>
      <c r="J1688" s="131">
        <v>0</v>
      </c>
      <c r="K1688" s="131">
        <v>0</v>
      </c>
      <c r="L1688" s="131">
        <v>0</v>
      </c>
      <c r="M1688" s="131">
        <v>0</v>
      </c>
      <c r="N1688" s="131">
        <v>0</v>
      </c>
      <c r="O1688" s="131">
        <v>0</v>
      </c>
      <c r="P1688" s="131">
        <v>0</v>
      </c>
      <c r="Q1688" s="131">
        <v>0</v>
      </c>
      <c r="R1688" s="131">
        <v>0</v>
      </c>
      <c r="S1688" s="131">
        <v>0</v>
      </c>
      <c r="T1688" s="131">
        <v>0</v>
      </c>
      <c r="U1688" s="131">
        <v>0</v>
      </c>
      <c r="V1688" s="131">
        <v>0</v>
      </c>
      <c r="W1688" s="131">
        <v>0</v>
      </c>
      <c r="X1688" s="131">
        <v>0</v>
      </c>
      <c r="Y1688" s="131">
        <v>0</v>
      </c>
      <c r="Z1688" s="131">
        <v>0</v>
      </c>
      <c r="AA1688" s="131">
        <v>0</v>
      </c>
      <c r="AB1688" s="131">
        <v>0</v>
      </c>
      <c r="AC1688" s="131">
        <v>0</v>
      </c>
      <c r="AD1688" s="131">
        <v>0</v>
      </c>
      <c r="AE1688" s="131">
        <v>0</v>
      </c>
      <c r="AF1688" s="131">
        <v>0</v>
      </c>
      <c r="AG1688" s="131">
        <v>0</v>
      </c>
      <c r="AH1688" s="43">
        <v>0</v>
      </c>
    </row>
    <row r="1689" spans="4:34">
      <c r="D1689" s="62">
        <v>2001</v>
      </c>
      <c r="E1689" s="62">
        <v>8</v>
      </c>
      <c r="F1689" s="62">
        <v>2002</v>
      </c>
      <c r="G1689" s="62">
        <v>2002</v>
      </c>
      <c r="H1689" s="131">
        <v>0</v>
      </c>
      <c r="I1689" s="131">
        <v>0</v>
      </c>
      <c r="J1689" s="131">
        <v>0</v>
      </c>
      <c r="K1689" s="131">
        <v>0</v>
      </c>
      <c r="L1689" s="131">
        <v>0</v>
      </c>
      <c r="M1689" s="131">
        <v>0</v>
      </c>
      <c r="N1689" s="131">
        <v>0</v>
      </c>
      <c r="O1689" s="131">
        <v>0</v>
      </c>
      <c r="P1689" s="131">
        <v>0</v>
      </c>
      <c r="Q1689" s="131">
        <v>0</v>
      </c>
      <c r="R1689" s="131">
        <v>0</v>
      </c>
      <c r="S1689" s="131">
        <v>0</v>
      </c>
      <c r="T1689" s="131">
        <v>0</v>
      </c>
      <c r="U1689" s="131">
        <v>0</v>
      </c>
      <c r="V1689" s="131">
        <v>0</v>
      </c>
      <c r="W1689" s="131">
        <v>0</v>
      </c>
      <c r="X1689" s="131">
        <v>0</v>
      </c>
      <c r="Y1689" s="131">
        <v>0</v>
      </c>
      <c r="Z1689" s="131">
        <v>0</v>
      </c>
      <c r="AA1689" s="131">
        <v>0</v>
      </c>
      <c r="AB1689" s="131">
        <v>0</v>
      </c>
      <c r="AC1689" s="131">
        <v>0</v>
      </c>
      <c r="AD1689" s="131">
        <v>0</v>
      </c>
      <c r="AE1689" s="131">
        <v>0</v>
      </c>
      <c r="AF1689" s="131">
        <v>0</v>
      </c>
      <c r="AG1689" s="131">
        <v>0</v>
      </c>
      <c r="AH1689" s="43">
        <v>0</v>
      </c>
    </row>
    <row r="1690" spans="4:34">
      <c r="D1690" s="62">
        <v>2001</v>
      </c>
      <c r="E1690" s="62">
        <v>9</v>
      </c>
      <c r="F1690" s="62">
        <v>2002</v>
      </c>
      <c r="G1690" s="62">
        <v>2002</v>
      </c>
      <c r="H1690" s="131">
        <v>0</v>
      </c>
      <c r="I1690" s="131">
        <v>0</v>
      </c>
      <c r="J1690" s="131">
        <v>0</v>
      </c>
      <c r="K1690" s="131">
        <v>0</v>
      </c>
      <c r="L1690" s="131">
        <v>0</v>
      </c>
      <c r="M1690" s="131">
        <v>0</v>
      </c>
      <c r="N1690" s="131">
        <v>0</v>
      </c>
      <c r="O1690" s="131">
        <v>0</v>
      </c>
      <c r="P1690" s="131">
        <v>0</v>
      </c>
      <c r="Q1690" s="131">
        <v>0</v>
      </c>
      <c r="R1690" s="131">
        <v>0</v>
      </c>
      <c r="S1690" s="131">
        <v>0</v>
      </c>
      <c r="T1690" s="131">
        <v>0</v>
      </c>
      <c r="U1690" s="131">
        <v>0</v>
      </c>
      <c r="V1690" s="131">
        <v>0</v>
      </c>
      <c r="W1690" s="131">
        <v>0</v>
      </c>
      <c r="X1690" s="131">
        <v>0</v>
      </c>
      <c r="Y1690" s="131">
        <v>0</v>
      </c>
      <c r="Z1690" s="131">
        <v>0</v>
      </c>
      <c r="AA1690" s="131">
        <v>0</v>
      </c>
      <c r="AB1690" s="131">
        <v>0</v>
      </c>
      <c r="AC1690" s="131">
        <v>0</v>
      </c>
      <c r="AD1690" s="131">
        <v>0</v>
      </c>
      <c r="AE1690" s="131">
        <v>0</v>
      </c>
      <c r="AF1690" s="131">
        <v>0</v>
      </c>
      <c r="AG1690" s="131">
        <v>0</v>
      </c>
      <c r="AH1690" s="43">
        <v>0</v>
      </c>
    </row>
    <row r="1691" spans="4:34">
      <c r="D1691" s="62">
        <v>2001</v>
      </c>
      <c r="E1691" s="62">
        <v>10</v>
      </c>
      <c r="F1691" s="62">
        <v>2002</v>
      </c>
      <c r="G1691" s="62">
        <v>2002</v>
      </c>
      <c r="H1691" s="131">
        <v>0</v>
      </c>
      <c r="I1691" s="131">
        <v>0</v>
      </c>
      <c r="J1691" s="131">
        <v>0</v>
      </c>
      <c r="K1691" s="131">
        <v>0</v>
      </c>
      <c r="L1691" s="131">
        <v>628.6</v>
      </c>
      <c r="M1691" s="131">
        <v>0</v>
      </c>
      <c r="N1691" s="131">
        <v>0</v>
      </c>
      <c r="O1691" s="131">
        <v>51.3</v>
      </c>
      <c r="P1691" s="131">
        <v>0</v>
      </c>
      <c r="Q1691" s="131">
        <v>0</v>
      </c>
      <c r="R1691" s="131">
        <v>0</v>
      </c>
      <c r="S1691" s="131">
        <v>0</v>
      </c>
      <c r="T1691" s="131">
        <v>1212.4000000000001</v>
      </c>
      <c r="U1691" s="131">
        <v>0</v>
      </c>
      <c r="V1691" s="131">
        <v>2587</v>
      </c>
      <c r="W1691" s="131">
        <v>0</v>
      </c>
      <c r="X1691" s="131">
        <v>0</v>
      </c>
      <c r="Y1691" s="131">
        <v>0</v>
      </c>
      <c r="Z1691" s="131">
        <v>0</v>
      </c>
      <c r="AA1691" s="131">
        <v>341.6</v>
      </c>
      <c r="AB1691" s="131">
        <v>0</v>
      </c>
      <c r="AC1691" s="131">
        <v>0</v>
      </c>
      <c r="AD1691" s="131">
        <v>0</v>
      </c>
      <c r="AE1691" s="131">
        <v>0</v>
      </c>
      <c r="AF1691" s="131">
        <v>947.6</v>
      </c>
      <c r="AG1691" s="131">
        <v>0</v>
      </c>
      <c r="AH1691" s="43">
        <v>5768.5000000000009</v>
      </c>
    </row>
    <row r="1692" spans="4:34">
      <c r="D1692" s="62">
        <v>2001</v>
      </c>
      <c r="E1692" s="62">
        <v>11</v>
      </c>
      <c r="F1692" s="62">
        <v>2002</v>
      </c>
      <c r="G1692" s="62">
        <v>2002</v>
      </c>
      <c r="H1692" s="131">
        <v>0</v>
      </c>
      <c r="I1692" s="131">
        <v>0</v>
      </c>
      <c r="J1692" s="131">
        <v>0</v>
      </c>
      <c r="K1692" s="131">
        <v>0</v>
      </c>
      <c r="L1692" s="131">
        <v>580.29999999999995</v>
      </c>
      <c r="M1692" s="131">
        <v>0</v>
      </c>
      <c r="N1692" s="131">
        <v>0</v>
      </c>
      <c r="O1692" s="131">
        <v>104.8</v>
      </c>
      <c r="P1692" s="131">
        <v>0</v>
      </c>
      <c r="Q1692" s="131">
        <v>0</v>
      </c>
      <c r="R1692" s="131">
        <v>0</v>
      </c>
      <c r="S1692" s="131">
        <v>0</v>
      </c>
      <c r="T1692" s="131">
        <v>1868.4</v>
      </c>
      <c r="U1692" s="131">
        <v>0</v>
      </c>
      <c r="V1692" s="131">
        <v>2167.3000000000002</v>
      </c>
      <c r="W1692" s="131">
        <v>0</v>
      </c>
      <c r="X1692" s="131">
        <v>0</v>
      </c>
      <c r="Y1692" s="131">
        <v>0</v>
      </c>
      <c r="Z1692" s="131">
        <v>0</v>
      </c>
      <c r="AA1692" s="131">
        <v>1438.2</v>
      </c>
      <c r="AB1692" s="131">
        <v>0</v>
      </c>
      <c r="AC1692" s="131">
        <v>0</v>
      </c>
      <c r="AD1692" s="131">
        <v>0</v>
      </c>
      <c r="AE1692" s="131">
        <v>0</v>
      </c>
      <c r="AF1692" s="131">
        <v>942.5</v>
      </c>
      <c r="AG1692" s="131">
        <v>0</v>
      </c>
      <c r="AH1692" s="43">
        <v>7101.5</v>
      </c>
    </row>
    <row r="1693" spans="4:34">
      <c r="D1693" s="62">
        <v>2001</v>
      </c>
      <c r="E1693" s="62">
        <v>12</v>
      </c>
      <c r="F1693" s="62">
        <v>2002</v>
      </c>
      <c r="G1693" s="62">
        <v>2002</v>
      </c>
      <c r="H1693" s="131">
        <v>0</v>
      </c>
      <c r="I1693" s="131">
        <v>0</v>
      </c>
      <c r="J1693" s="131">
        <v>0</v>
      </c>
      <c r="K1693" s="131">
        <v>0</v>
      </c>
      <c r="L1693" s="131">
        <v>490.4</v>
      </c>
      <c r="M1693" s="131">
        <v>0</v>
      </c>
      <c r="N1693" s="131">
        <v>0</v>
      </c>
      <c r="O1693" s="131">
        <v>106.7</v>
      </c>
      <c r="P1693" s="131">
        <v>0</v>
      </c>
      <c r="Q1693" s="131">
        <v>0</v>
      </c>
      <c r="R1693" s="131">
        <v>0</v>
      </c>
      <c r="S1693" s="131">
        <v>0</v>
      </c>
      <c r="T1693" s="131">
        <v>1712.7</v>
      </c>
      <c r="U1693" s="131">
        <v>0</v>
      </c>
      <c r="V1693" s="131">
        <v>1591.1</v>
      </c>
      <c r="W1693" s="131">
        <v>0</v>
      </c>
      <c r="X1693" s="131">
        <v>0</v>
      </c>
      <c r="Y1693" s="131">
        <v>0</v>
      </c>
      <c r="Z1693" s="131">
        <v>0</v>
      </c>
      <c r="AA1693" s="131">
        <v>1615.4</v>
      </c>
      <c r="AB1693" s="131">
        <v>0</v>
      </c>
      <c r="AC1693" s="131">
        <v>0</v>
      </c>
      <c r="AD1693" s="131">
        <v>0</v>
      </c>
      <c r="AE1693" s="131">
        <v>0</v>
      </c>
      <c r="AF1693" s="131">
        <v>954.6</v>
      </c>
      <c r="AG1693" s="131">
        <v>0</v>
      </c>
      <c r="AH1693" s="43">
        <v>6470.9000000000005</v>
      </c>
    </row>
    <row r="1694" spans="4:34">
      <c r="D1694" s="62">
        <v>2002</v>
      </c>
      <c r="E1694" s="62">
        <v>1</v>
      </c>
      <c r="F1694" s="62">
        <v>2002</v>
      </c>
      <c r="G1694" s="62">
        <v>2002</v>
      </c>
      <c r="H1694" s="131">
        <v>0</v>
      </c>
      <c r="I1694" s="131">
        <v>0</v>
      </c>
      <c r="J1694" s="131">
        <v>0</v>
      </c>
      <c r="K1694" s="131">
        <v>0</v>
      </c>
      <c r="L1694" s="131">
        <v>464.4</v>
      </c>
      <c r="M1694" s="131">
        <v>0</v>
      </c>
      <c r="N1694" s="131">
        <v>0</v>
      </c>
      <c r="O1694" s="131">
        <v>104</v>
      </c>
      <c r="P1694" s="131">
        <v>0</v>
      </c>
      <c r="Q1694" s="131">
        <v>0</v>
      </c>
      <c r="R1694" s="131">
        <v>0</v>
      </c>
      <c r="S1694" s="131">
        <v>0</v>
      </c>
      <c r="T1694" s="131">
        <v>1685</v>
      </c>
      <c r="U1694" s="131">
        <v>0</v>
      </c>
      <c r="V1694" s="131">
        <v>1651.4</v>
      </c>
      <c r="W1694" s="131">
        <v>0</v>
      </c>
      <c r="X1694" s="131">
        <v>0</v>
      </c>
      <c r="Y1694" s="131">
        <v>0</v>
      </c>
      <c r="Z1694" s="131">
        <v>0</v>
      </c>
      <c r="AA1694" s="131">
        <v>1603.1</v>
      </c>
      <c r="AB1694" s="131">
        <v>0</v>
      </c>
      <c r="AC1694" s="131">
        <v>0</v>
      </c>
      <c r="AD1694" s="131">
        <v>0</v>
      </c>
      <c r="AE1694" s="131">
        <v>0</v>
      </c>
      <c r="AF1694" s="131">
        <v>1151.8</v>
      </c>
      <c r="AG1694" s="131">
        <v>0</v>
      </c>
      <c r="AH1694" s="43">
        <v>6659.7</v>
      </c>
    </row>
    <row r="1695" spans="4:34">
      <c r="D1695" s="62">
        <v>2002</v>
      </c>
      <c r="E1695" s="62">
        <v>2</v>
      </c>
      <c r="F1695" s="62">
        <v>2002</v>
      </c>
      <c r="G1695" s="62">
        <v>2002</v>
      </c>
      <c r="H1695" s="131">
        <v>0</v>
      </c>
      <c r="I1695" s="131">
        <v>0</v>
      </c>
      <c r="J1695" s="131">
        <v>0</v>
      </c>
      <c r="K1695" s="131">
        <v>0</v>
      </c>
      <c r="L1695" s="131">
        <v>481.8</v>
      </c>
      <c r="M1695" s="131">
        <v>0</v>
      </c>
      <c r="N1695" s="131">
        <v>0</v>
      </c>
      <c r="O1695" s="131">
        <v>92.1</v>
      </c>
      <c r="P1695" s="131">
        <v>0</v>
      </c>
      <c r="Q1695" s="131">
        <v>0</v>
      </c>
      <c r="R1695" s="131">
        <v>0</v>
      </c>
      <c r="S1695" s="131">
        <v>0</v>
      </c>
      <c r="T1695" s="131">
        <v>600</v>
      </c>
      <c r="U1695" s="131">
        <v>0</v>
      </c>
      <c r="V1695" s="131">
        <v>1728.3</v>
      </c>
      <c r="W1695" s="131">
        <v>0</v>
      </c>
      <c r="X1695" s="131">
        <v>0</v>
      </c>
      <c r="Y1695" s="131">
        <v>0</v>
      </c>
      <c r="Z1695" s="131">
        <v>0</v>
      </c>
      <c r="AA1695" s="131">
        <v>1356</v>
      </c>
      <c r="AB1695" s="131">
        <v>0</v>
      </c>
      <c r="AC1695" s="131">
        <v>0</v>
      </c>
      <c r="AD1695" s="131">
        <v>0</v>
      </c>
      <c r="AE1695" s="131">
        <v>0</v>
      </c>
      <c r="AF1695" s="131">
        <v>807.1</v>
      </c>
      <c r="AG1695" s="131">
        <v>0</v>
      </c>
      <c r="AH1695" s="43">
        <v>5065.3</v>
      </c>
    </row>
    <row r="1696" spans="4:34">
      <c r="D1696" s="62">
        <v>2002</v>
      </c>
      <c r="E1696" s="62">
        <v>3</v>
      </c>
      <c r="F1696" s="62">
        <v>2002</v>
      </c>
      <c r="G1696" s="62">
        <v>2002</v>
      </c>
      <c r="H1696" s="131">
        <v>0</v>
      </c>
      <c r="I1696" s="131">
        <v>0</v>
      </c>
      <c r="J1696" s="131">
        <v>0</v>
      </c>
      <c r="K1696" s="131">
        <v>0</v>
      </c>
      <c r="L1696" s="131">
        <v>641.6</v>
      </c>
      <c r="M1696" s="131">
        <v>0</v>
      </c>
      <c r="N1696" s="131">
        <v>0</v>
      </c>
      <c r="O1696" s="131">
        <v>101.7</v>
      </c>
      <c r="P1696" s="131">
        <v>0</v>
      </c>
      <c r="Q1696" s="131">
        <v>0</v>
      </c>
      <c r="R1696" s="131">
        <v>0</v>
      </c>
      <c r="S1696" s="131">
        <v>0</v>
      </c>
      <c r="T1696" s="131">
        <v>921.5</v>
      </c>
      <c r="U1696" s="131">
        <v>0</v>
      </c>
      <c r="V1696" s="131">
        <v>309.60000000000002</v>
      </c>
      <c r="W1696" s="131">
        <v>0</v>
      </c>
      <c r="X1696" s="131">
        <v>0</v>
      </c>
      <c r="Y1696" s="131">
        <v>0</v>
      </c>
      <c r="Z1696" s="131">
        <v>0</v>
      </c>
      <c r="AA1696" s="131">
        <v>1681.3</v>
      </c>
      <c r="AB1696" s="131">
        <v>0</v>
      </c>
      <c r="AC1696" s="131">
        <v>0</v>
      </c>
      <c r="AD1696" s="131">
        <v>0</v>
      </c>
      <c r="AE1696" s="131">
        <v>0</v>
      </c>
      <c r="AF1696" s="131">
        <v>459.8</v>
      </c>
      <c r="AG1696" s="131">
        <v>0</v>
      </c>
      <c r="AH1696" s="43">
        <v>4115.5</v>
      </c>
    </row>
    <row r="1697" spans="4:34">
      <c r="D1697" s="62">
        <v>2002</v>
      </c>
      <c r="E1697" s="62">
        <v>4</v>
      </c>
      <c r="F1697" s="62">
        <v>2002</v>
      </c>
      <c r="G1697" s="62">
        <v>2002</v>
      </c>
      <c r="H1697" s="131">
        <v>0</v>
      </c>
      <c r="I1697" s="131">
        <v>0</v>
      </c>
      <c r="J1697" s="131">
        <v>0</v>
      </c>
      <c r="K1697" s="131">
        <v>0</v>
      </c>
      <c r="L1697" s="131">
        <v>863.7</v>
      </c>
      <c r="M1697" s="131">
        <v>0</v>
      </c>
      <c r="N1697" s="131">
        <v>0</v>
      </c>
      <c r="O1697" s="131">
        <v>94.3</v>
      </c>
      <c r="P1697" s="131">
        <v>0</v>
      </c>
      <c r="Q1697" s="131">
        <v>0</v>
      </c>
      <c r="R1697" s="131">
        <v>0</v>
      </c>
      <c r="S1697" s="131">
        <v>0</v>
      </c>
      <c r="T1697" s="131">
        <v>0</v>
      </c>
      <c r="U1697" s="131">
        <v>0</v>
      </c>
      <c r="V1697" s="131">
        <v>100</v>
      </c>
      <c r="W1697" s="131">
        <v>0</v>
      </c>
      <c r="X1697" s="131">
        <v>0</v>
      </c>
      <c r="Y1697" s="131">
        <v>0</v>
      </c>
      <c r="Z1697" s="131">
        <v>0</v>
      </c>
      <c r="AA1697" s="131">
        <v>1227.8</v>
      </c>
      <c r="AB1697" s="131">
        <v>0</v>
      </c>
      <c r="AC1697" s="131">
        <v>0</v>
      </c>
      <c r="AD1697" s="131">
        <v>0</v>
      </c>
      <c r="AE1697" s="131">
        <v>0</v>
      </c>
      <c r="AF1697" s="131">
        <v>462.2</v>
      </c>
      <c r="AG1697" s="131">
        <v>0</v>
      </c>
      <c r="AH1697" s="43">
        <v>2748</v>
      </c>
    </row>
    <row r="1698" spans="4:34">
      <c r="D1698" s="62">
        <v>2002</v>
      </c>
      <c r="E1698" s="62">
        <v>5</v>
      </c>
      <c r="F1698" s="62">
        <v>2002</v>
      </c>
      <c r="G1698" s="62">
        <v>2003</v>
      </c>
      <c r="H1698" s="131">
        <v>0</v>
      </c>
      <c r="I1698" s="131">
        <v>0</v>
      </c>
      <c r="J1698" s="131">
        <v>0</v>
      </c>
      <c r="K1698" s="131">
        <v>0</v>
      </c>
      <c r="L1698" s="131">
        <v>0</v>
      </c>
      <c r="M1698" s="131">
        <v>0</v>
      </c>
      <c r="N1698" s="131">
        <v>0</v>
      </c>
      <c r="O1698" s="131">
        <v>103.8</v>
      </c>
      <c r="P1698" s="131">
        <v>0</v>
      </c>
      <c r="Q1698" s="131">
        <v>0</v>
      </c>
      <c r="R1698" s="131">
        <v>0</v>
      </c>
      <c r="S1698" s="131">
        <v>0</v>
      </c>
      <c r="T1698" s="131">
        <v>0</v>
      </c>
      <c r="U1698" s="131">
        <v>0</v>
      </c>
      <c r="V1698" s="131">
        <v>0</v>
      </c>
      <c r="W1698" s="131">
        <v>0</v>
      </c>
      <c r="X1698" s="131">
        <v>0</v>
      </c>
      <c r="Y1698" s="131">
        <v>0</v>
      </c>
      <c r="Z1698" s="131">
        <v>0</v>
      </c>
      <c r="AA1698" s="131">
        <v>0</v>
      </c>
      <c r="AB1698" s="131">
        <v>0</v>
      </c>
      <c r="AC1698" s="131">
        <v>0</v>
      </c>
      <c r="AD1698" s="131">
        <v>0</v>
      </c>
      <c r="AE1698" s="131">
        <v>0</v>
      </c>
      <c r="AF1698" s="131">
        <v>0</v>
      </c>
      <c r="AG1698" s="131">
        <v>0</v>
      </c>
      <c r="AH1698" s="43">
        <v>103.8</v>
      </c>
    </row>
    <row r="1699" spans="4:34">
      <c r="D1699" s="62">
        <v>2002</v>
      </c>
      <c r="E1699" s="62">
        <v>6</v>
      </c>
      <c r="F1699" s="62">
        <v>2002</v>
      </c>
      <c r="G1699" s="62">
        <v>2003</v>
      </c>
      <c r="H1699" s="131">
        <v>0</v>
      </c>
      <c r="I1699" s="131">
        <v>0</v>
      </c>
      <c r="J1699" s="131">
        <v>0</v>
      </c>
      <c r="K1699" s="131">
        <v>0</v>
      </c>
      <c r="L1699" s="131">
        <v>0</v>
      </c>
      <c r="M1699" s="131">
        <v>0</v>
      </c>
      <c r="N1699" s="131">
        <v>0</v>
      </c>
      <c r="O1699" s="131">
        <v>103.4</v>
      </c>
      <c r="P1699" s="131">
        <v>0</v>
      </c>
      <c r="Q1699" s="131">
        <v>0</v>
      </c>
      <c r="R1699" s="131">
        <v>0</v>
      </c>
      <c r="S1699" s="131">
        <v>0</v>
      </c>
      <c r="T1699" s="131">
        <v>0</v>
      </c>
      <c r="U1699" s="131">
        <v>0</v>
      </c>
      <c r="V1699" s="131">
        <v>0</v>
      </c>
      <c r="W1699" s="131">
        <v>0</v>
      </c>
      <c r="X1699" s="131">
        <v>0</v>
      </c>
      <c r="Y1699" s="131">
        <v>0</v>
      </c>
      <c r="Z1699" s="131">
        <v>0</v>
      </c>
      <c r="AA1699" s="131">
        <v>0</v>
      </c>
      <c r="AB1699" s="131">
        <v>0</v>
      </c>
      <c r="AC1699" s="131">
        <v>0</v>
      </c>
      <c r="AD1699" s="131">
        <v>0</v>
      </c>
      <c r="AE1699" s="131">
        <v>0</v>
      </c>
      <c r="AF1699" s="131">
        <v>0</v>
      </c>
      <c r="AG1699" s="131">
        <v>0</v>
      </c>
      <c r="AH1699" s="43">
        <v>103.4</v>
      </c>
    </row>
    <row r="1700" spans="4:34">
      <c r="D1700" s="62">
        <v>2002</v>
      </c>
      <c r="E1700" s="62">
        <v>7</v>
      </c>
      <c r="F1700" s="62">
        <v>2003</v>
      </c>
      <c r="G1700" s="62">
        <v>2003</v>
      </c>
      <c r="H1700" s="131">
        <v>0</v>
      </c>
      <c r="I1700" s="131">
        <v>0</v>
      </c>
      <c r="J1700" s="131">
        <v>0</v>
      </c>
      <c r="K1700" s="131">
        <v>0</v>
      </c>
      <c r="L1700" s="131">
        <v>0</v>
      </c>
      <c r="M1700" s="131">
        <v>0</v>
      </c>
      <c r="N1700" s="131">
        <v>0</v>
      </c>
      <c r="O1700" s="131">
        <v>101.1</v>
      </c>
      <c r="P1700" s="131">
        <v>0</v>
      </c>
      <c r="Q1700" s="131">
        <v>0</v>
      </c>
      <c r="R1700" s="131">
        <v>0</v>
      </c>
      <c r="S1700" s="131">
        <v>0</v>
      </c>
      <c r="T1700" s="131">
        <v>0</v>
      </c>
      <c r="U1700" s="131">
        <v>0</v>
      </c>
      <c r="V1700" s="131">
        <v>0</v>
      </c>
      <c r="W1700" s="131">
        <v>0</v>
      </c>
      <c r="X1700" s="131">
        <v>0</v>
      </c>
      <c r="Y1700" s="131">
        <v>0</v>
      </c>
      <c r="Z1700" s="131">
        <v>0</v>
      </c>
      <c r="AA1700" s="131">
        <v>0</v>
      </c>
      <c r="AB1700" s="131">
        <v>0</v>
      </c>
      <c r="AC1700" s="131">
        <v>0</v>
      </c>
      <c r="AD1700" s="131">
        <v>0</v>
      </c>
      <c r="AE1700" s="131">
        <v>0</v>
      </c>
      <c r="AF1700" s="131">
        <v>0</v>
      </c>
      <c r="AG1700" s="131">
        <v>0</v>
      </c>
      <c r="AH1700" s="43">
        <v>101.1</v>
      </c>
    </row>
    <row r="1701" spans="4:34">
      <c r="D1701" s="62">
        <v>2002</v>
      </c>
      <c r="E1701" s="62">
        <v>8</v>
      </c>
      <c r="F1701" s="62">
        <v>2003</v>
      </c>
      <c r="G1701" s="62">
        <v>2003</v>
      </c>
      <c r="H1701" s="131">
        <v>0</v>
      </c>
      <c r="I1701" s="131">
        <v>0</v>
      </c>
      <c r="J1701" s="131">
        <v>0</v>
      </c>
      <c r="K1701" s="131">
        <v>0</v>
      </c>
      <c r="L1701" s="131">
        <v>0</v>
      </c>
      <c r="M1701" s="131">
        <v>0</v>
      </c>
      <c r="N1701" s="131">
        <v>0</v>
      </c>
      <c r="O1701" s="131">
        <v>109</v>
      </c>
      <c r="P1701" s="131">
        <v>0</v>
      </c>
      <c r="Q1701" s="131">
        <v>0</v>
      </c>
      <c r="R1701" s="131">
        <v>0</v>
      </c>
      <c r="S1701" s="131">
        <v>0</v>
      </c>
      <c r="T1701" s="131">
        <v>0</v>
      </c>
      <c r="U1701" s="131">
        <v>0</v>
      </c>
      <c r="V1701" s="131">
        <v>0</v>
      </c>
      <c r="W1701" s="131">
        <v>0</v>
      </c>
      <c r="X1701" s="131">
        <v>0</v>
      </c>
      <c r="Y1701" s="131">
        <v>0</v>
      </c>
      <c r="Z1701" s="131">
        <v>0</v>
      </c>
      <c r="AA1701" s="131">
        <v>0</v>
      </c>
      <c r="AB1701" s="131">
        <v>0</v>
      </c>
      <c r="AC1701" s="131">
        <v>0</v>
      </c>
      <c r="AD1701" s="131">
        <v>0</v>
      </c>
      <c r="AE1701" s="131">
        <v>0</v>
      </c>
      <c r="AF1701" s="131">
        <v>0</v>
      </c>
      <c r="AG1701" s="131">
        <v>0</v>
      </c>
      <c r="AH1701" s="43">
        <v>109</v>
      </c>
    </row>
    <row r="1702" spans="4:34">
      <c r="D1702" s="62">
        <v>2002</v>
      </c>
      <c r="E1702" s="62">
        <v>9</v>
      </c>
      <c r="F1702" s="62">
        <v>2003</v>
      </c>
      <c r="G1702" s="62">
        <v>2003</v>
      </c>
      <c r="H1702" s="131">
        <v>0</v>
      </c>
      <c r="I1702" s="131">
        <v>0</v>
      </c>
      <c r="J1702" s="131">
        <v>0</v>
      </c>
      <c r="K1702" s="131">
        <v>0</v>
      </c>
      <c r="L1702" s="131">
        <v>0</v>
      </c>
      <c r="M1702" s="131">
        <v>0</v>
      </c>
      <c r="N1702" s="131">
        <v>0</v>
      </c>
      <c r="O1702" s="131">
        <v>106.2</v>
      </c>
      <c r="P1702" s="131">
        <v>0</v>
      </c>
      <c r="Q1702" s="131">
        <v>0</v>
      </c>
      <c r="R1702" s="131">
        <v>0</v>
      </c>
      <c r="S1702" s="131">
        <v>0</v>
      </c>
      <c r="T1702" s="131">
        <v>0</v>
      </c>
      <c r="U1702" s="131">
        <v>0</v>
      </c>
      <c r="V1702" s="131">
        <v>0</v>
      </c>
      <c r="W1702" s="131">
        <v>0</v>
      </c>
      <c r="X1702" s="131">
        <v>0</v>
      </c>
      <c r="Y1702" s="131">
        <v>0</v>
      </c>
      <c r="Z1702" s="131">
        <v>0</v>
      </c>
      <c r="AA1702" s="131">
        <v>0</v>
      </c>
      <c r="AB1702" s="131">
        <v>0</v>
      </c>
      <c r="AC1702" s="131">
        <v>0</v>
      </c>
      <c r="AD1702" s="131">
        <v>0</v>
      </c>
      <c r="AE1702" s="131">
        <v>0</v>
      </c>
      <c r="AF1702" s="131">
        <v>0</v>
      </c>
      <c r="AG1702" s="131">
        <v>0</v>
      </c>
      <c r="AH1702" s="43">
        <v>106.2</v>
      </c>
    </row>
    <row r="1703" spans="4:34">
      <c r="D1703" s="62">
        <v>2002</v>
      </c>
      <c r="E1703" s="62">
        <v>10</v>
      </c>
      <c r="F1703" s="62">
        <v>2003</v>
      </c>
      <c r="G1703" s="62">
        <v>2003</v>
      </c>
      <c r="H1703" s="131">
        <v>0</v>
      </c>
      <c r="I1703" s="131">
        <v>0</v>
      </c>
      <c r="J1703" s="131">
        <v>0</v>
      </c>
      <c r="K1703" s="131">
        <v>0</v>
      </c>
      <c r="L1703" s="131">
        <v>0</v>
      </c>
      <c r="M1703" s="131">
        <v>0</v>
      </c>
      <c r="N1703" s="131">
        <v>0</v>
      </c>
      <c r="O1703" s="131">
        <v>105.4</v>
      </c>
      <c r="P1703" s="131">
        <v>874.1</v>
      </c>
      <c r="Q1703" s="131">
        <v>0</v>
      </c>
      <c r="R1703" s="131">
        <v>0</v>
      </c>
      <c r="S1703" s="131">
        <v>0</v>
      </c>
      <c r="T1703" s="131">
        <v>946.1</v>
      </c>
      <c r="U1703" s="131">
        <v>0</v>
      </c>
      <c r="V1703" s="131">
        <v>3785.9</v>
      </c>
      <c r="W1703" s="131">
        <v>0</v>
      </c>
      <c r="X1703" s="131">
        <v>0</v>
      </c>
      <c r="Y1703" s="131">
        <v>0</v>
      </c>
      <c r="Z1703" s="131">
        <v>0</v>
      </c>
      <c r="AA1703" s="131">
        <v>0</v>
      </c>
      <c r="AB1703" s="131">
        <v>0</v>
      </c>
      <c r="AC1703" s="131">
        <v>0</v>
      </c>
      <c r="AD1703" s="131">
        <v>0</v>
      </c>
      <c r="AE1703" s="131">
        <v>0</v>
      </c>
      <c r="AF1703" s="131">
        <v>406.6</v>
      </c>
      <c r="AG1703" s="131">
        <v>0</v>
      </c>
      <c r="AH1703" s="43">
        <v>6118.1</v>
      </c>
    </row>
    <row r="1704" spans="4:34">
      <c r="D1704" s="62">
        <v>2002</v>
      </c>
      <c r="E1704" s="62">
        <v>11</v>
      </c>
      <c r="F1704" s="62">
        <v>2003</v>
      </c>
      <c r="G1704" s="62">
        <v>2003</v>
      </c>
      <c r="H1704" s="131">
        <v>2268.1</v>
      </c>
      <c r="I1704" s="131">
        <v>0</v>
      </c>
      <c r="J1704" s="131">
        <v>0</v>
      </c>
      <c r="K1704" s="131">
        <v>0</v>
      </c>
      <c r="L1704" s="131">
        <v>0</v>
      </c>
      <c r="M1704" s="131">
        <v>0</v>
      </c>
      <c r="N1704" s="131">
        <v>0</v>
      </c>
      <c r="O1704" s="131">
        <v>100.9</v>
      </c>
      <c r="P1704" s="131">
        <v>884.8</v>
      </c>
      <c r="Q1704" s="131">
        <v>0</v>
      </c>
      <c r="R1704" s="131">
        <v>0</v>
      </c>
      <c r="S1704" s="131">
        <v>0</v>
      </c>
      <c r="T1704" s="131">
        <v>1957.8</v>
      </c>
      <c r="U1704" s="131">
        <v>0</v>
      </c>
      <c r="V1704" s="131">
        <v>3741.5</v>
      </c>
      <c r="W1704" s="131">
        <v>0</v>
      </c>
      <c r="X1704" s="131">
        <v>0</v>
      </c>
      <c r="Y1704" s="131">
        <v>118.3</v>
      </c>
      <c r="Z1704" s="131">
        <v>0</v>
      </c>
      <c r="AA1704" s="131">
        <v>0</v>
      </c>
      <c r="AB1704" s="131">
        <v>0</v>
      </c>
      <c r="AC1704" s="131">
        <v>0</v>
      </c>
      <c r="AD1704" s="131">
        <v>0</v>
      </c>
      <c r="AE1704" s="131">
        <v>0</v>
      </c>
      <c r="AF1704" s="131">
        <v>469.1</v>
      </c>
      <c r="AG1704" s="131">
        <v>0</v>
      </c>
      <c r="AH1704" s="43">
        <v>9540.5</v>
      </c>
    </row>
    <row r="1705" spans="4:34">
      <c r="D1705" s="62">
        <v>2002</v>
      </c>
      <c r="E1705" s="62">
        <v>12</v>
      </c>
      <c r="F1705" s="62">
        <v>2003</v>
      </c>
      <c r="G1705" s="62">
        <v>2003</v>
      </c>
      <c r="H1705" s="131">
        <v>2237</v>
      </c>
      <c r="I1705" s="131">
        <v>0</v>
      </c>
      <c r="J1705" s="131">
        <v>0</v>
      </c>
      <c r="K1705" s="131">
        <v>0</v>
      </c>
      <c r="L1705" s="131">
        <v>0</v>
      </c>
      <c r="M1705" s="131">
        <v>0</v>
      </c>
      <c r="N1705" s="131">
        <v>0</v>
      </c>
      <c r="O1705" s="131">
        <v>103.3</v>
      </c>
      <c r="P1705" s="131">
        <v>0</v>
      </c>
      <c r="Q1705" s="131">
        <v>0</v>
      </c>
      <c r="R1705" s="131">
        <v>0</v>
      </c>
      <c r="S1705" s="131">
        <v>0</v>
      </c>
      <c r="T1705" s="131">
        <v>1612.8</v>
      </c>
      <c r="U1705" s="131">
        <v>0</v>
      </c>
      <c r="V1705" s="131">
        <v>3505.8</v>
      </c>
      <c r="W1705" s="131">
        <v>0</v>
      </c>
      <c r="X1705" s="131">
        <v>0</v>
      </c>
      <c r="Y1705" s="131">
        <v>251</v>
      </c>
      <c r="Z1705" s="131">
        <v>0</v>
      </c>
      <c r="AA1705" s="131">
        <v>0</v>
      </c>
      <c r="AB1705" s="131">
        <v>0</v>
      </c>
      <c r="AC1705" s="131">
        <v>0</v>
      </c>
      <c r="AD1705" s="131">
        <v>0</v>
      </c>
      <c r="AE1705" s="131">
        <v>0</v>
      </c>
      <c r="AF1705" s="131">
        <v>674.7</v>
      </c>
      <c r="AG1705" s="131">
        <v>0</v>
      </c>
      <c r="AH1705" s="43">
        <v>8384.6</v>
      </c>
    </row>
    <row r="1706" spans="4:34">
      <c r="D1706" s="62">
        <v>2003</v>
      </c>
      <c r="E1706" s="62">
        <v>1</v>
      </c>
      <c r="F1706" s="62">
        <v>2003</v>
      </c>
      <c r="G1706" s="62">
        <v>2003</v>
      </c>
      <c r="H1706" s="131">
        <v>840.3</v>
      </c>
      <c r="I1706" s="131">
        <v>0</v>
      </c>
      <c r="J1706" s="131">
        <v>0</v>
      </c>
      <c r="K1706" s="131">
        <v>0</v>
      </c>
      <c r="L1706" s="131">
        <v>0</v>
      </c>
      <c r="M1706" s="131">
        <v>0</v>
      </c>
      <c r="N1706" s="131">
        <v>0</v>
      </c>
      <c r="O1706" s="131">
        <v>101.5</v>
      </c>
      <c r="P1706" s="131">
        <v>0</v>
      </c>
      <c r="Q1706" s="131">
        <v>0</v>
      </c>
      <c r="R1706" s="131">
        <v>0</v>
      </c>
      <c r="S1706" s="131">
        <v>0</v>
      </c>
      <c r="T1706" s="131">
        <v>1200</v>
      </c>
      <c r="U1706" s="131">
        <v>0</v>
      </c>
      <c r="V1706" s="131">
        <v>2895.2</v>
      </c>
      <c r="W1706" s="131">
        <v>0</v>
      </c>
      <c r="X1706" s="131">
        <v>0</v>
      </c>
      <c r="Y1706" s="131">
        <v>10.4</v>
      </c>
      <c r="Z1706" s="131">
        <v>0</v>
      </c>
      <c r="AA1706" s="131">
        <v>0</v>
      </c>
      <c r="AB1706" s="131">
        <v>0</v>
      </c>
      <c r="AC1706" s="131">
        <v>0</v>
      </c>
      <c r="AD1706" s="131">
        <v>0</v>
      </c>
      <c r="AE1706" s="131">
        <v>0</v>
      </c>
      <c r="AF1706" s="131">
        <v>313.8</v>
      </c>
      <c r="AG1706" s="131">
        <v>0</v>
      </c>
      <c r="AH1706" s="43">
        <v>5361.2</v>
      </c>
    </row>
    <row r="1707" spans="4:34">
      <c r="D1707" s="62">
        <v>2003</v>
      </c>
      <c r="E1707" s="62">
        <v>2</v>
      </c>
      <c r="F1707" s="62">
        <v>2003</v>
      </c>
      <c r="G1707" s="62">
        <v>2003</v>
      </c>
      <c r="H1707" s="131">
        <v>0</v>
      </c>
      <c r="I1707" s="131">
        <v>0</v>
      </c>
      <c r="J1707" s="131">
        <v>0</v>
      </c>
      <c r="K1707" s="131">
        <v>0</v>
      </c>
      <c r="L1707" s="131">
        <v>0</v>
      </c>
      <c r="M1707" s="131">
        <v>0</v>
      </c>
      <c r="N1707" s="131">
        <v>0</v>
      </c>
      <c r="O1707" s="131">
        <v>0</v>
      </c>
      <c r="P1707" s="131">
        <v>0</v>
      </c>
      <c r="Q1707" s="131">
        <v>0</v>
      </c>
      <c r="R1707" s="131">
        <v>0</v>
      </c>
      <c r="S1707" s="131">
        <v>0</v>
      </c>
      <c r="T1707" s="131">
        <v>0</v>
      </c>
      <c r="U1707" s="131">
        <v>285.2</v>
      </c>
      <c r="V1707" s="131">
        <v>0</v>
      </c>
      <c r="W1707" s="131">
        <v>0</v>
      </c>
      <c r="X1707" s="131">
        <v>0</v>
      </c>
      <c r="Y1707" s="131">
        <v>0</v>
      </c>
      <c r="Z1707" s="131">
        <v>0</v>
      </c>
      <c r="AA1707" s="131">
        <v>0</v>
      </c>
      <c r="AB1707" s="131">
        <v>0</v>
      </c>
      <c r="AC1707" s="131">
        <v>0</v>
      </c>
      <c r="AD1707" s="131">
        <v>0</v>
      </c>
      <c r="AE1707" s="131">
        <v>0</v>
      </c>
      <c r="AF1707" s="131">
        <v>0</v>
      </c>
      <c r="AG1707" s="131">
        <v>0</v>
      </c>
      <c r="AH1707" s="43">
        <v>285.2</v>
      </c>
    </row>
    <row r="1708" spans="4:34">
      <c r="D1708" s="62">
        <v>2003</v>
      </c>
      <c r="E1708" s="62">
        <v>3</v>
      </c>
      <c r="F1708" s="62">
        <v>2003</v>
      </c>
      <c r="G1708" s="62">
        <v>2003</v>
      </c>
      <c r="H1708" s="131">
        <v>0</v>
      </c>
      <c r="I1708" s="131">
        <v>0</v>
      </c>
      <c r="J1708" s="131">
        <v>0</v>
      </c>
      <c r="K1708" s="131">
        <v>0</v>
      </c>
      <c r="L1708" s="131">
        <v>0</v>
      </c>
      <c r="M1708" s="131">
        <v>0</v>
      </c>
      <c r="N1708" s="131">
        <v>0</v>
      </c>
      <c r="O1708" s="131">
        <v>0</v>
      </c>
      <c r="P1708" s="131">
        <v>0</v>
      </c>
      <c r="Q1708" s="131">
        <v>0</v>
      </c>
      <c r="R1708" s="131">
        <v>0</v>
      </c>
      <c r="S1708" s="131">
        <v>0</v>
      </c>
      <c r="T1708" s="131">
        <v>0</v>
      </c>
      <c r="U1708" s="131">
        <v>9.3000000000000007</v>
      </c>
      <c r="V1708" s="131">
        <v>0</v>
      </c>
      <c r="W1708" s="131">
        <v>0</v>
      </c>
      <c r="X1708" s="131">
        <v>0</v>
      </c>
      <c r="Y1708" s="131">
        <v>0</v>
      </c>
      <c r="Z1708" s="131">
        <v>0</v>
      </c>
      <c r="AA1708" s="131">
        <v>0</v>
      </c>
      <c r="AB1708" s="131">
        <v>0</v>
      </c>
      <c r="AC1708" s="131">
        <v>0</v>
      </c>
      <c r="AD1708" s="131">
        <v>0</v>
      </c>
      <c r="AE1708" s="131">
        <v>0</v>
      </c>
      <c r="AF1708" s="131">
        <v>0</v>
      </c>
      <c r="AG1708" s="131">
        <v>0</v>
      </c>
      <c r="AH1708" s="43">
        <v>9.3000000000000007</v>
      </c>
    </row>
    <row r="1709" spans="4:34">
      <c r="D1709" s="62">
        <v>2003</v>
      </c>
      <c r="E1709" s="62">
        <v>4</v>
      </c>
      <c r="F1709" s="62">
        <v>2003</v>
      </c>
      <c r="G1709" s="62">
        <v>2003</v>
      </c>
      <c r="H1709" s="131">
        <v>214.8</v>
      </c>
      <c r="I1709" s="131">
        <v>0</v>
      </c>
      <c r="J1709" s="131">
        <v>0</v>
      </c>
      <c r="K1709" s="131">
        <v>0</v>
      </c>
      <c r="L1709" s="131">
        <v>0</v>
      </c>
      <c r="M1709" s="131">
        <v>0</v>
      </c>
      <c r="N1709" s="131">
        <v>0</v>
      </c>
      <c r="O1709" s="131">
        <v>0</v>
      </c>
      <c r="P1709" s="131">
        <v>0</v>
      </c>
      <c r="Q1709" s="131">
        <v>0</v>
      </c>
      <c r="R1709" s="131">
        <v>0</v>
      </c>
      <c r="S1709" s="131">
        <v>0</v>
      </c>
      <c r="T1709" s="131">
        <v>5.6</v>
      </c>
      <c r="U1709" s="131">
        <v>0</v>
      </c>
      <c r="V1709" s="131">
        <v>0</v>
      </c>
      <c r="W1709" s="131">
        <v>0</v>
      </c>
      <c r="X1709" s="131">
        <v>0</v>
      </c>
      <c r="Y1709" s="131">
        <v>0</v>
      </c>
      <c r="Z1709" s="131">
        <v>0</v>
      </c>
      <c r="AA1709" s="131">
        <v>0</v>
      </c>
      <c r="AB1709" s="131">
        <v>0</v>
      </c>
      <c r="AC1709" s="131">
        <v>0</v>
      </c>
      <c r="AD1709" s="131">
        <v>0</v>
      </c>
      <c r="AE1709" s="131">
        <v>0</v>
      </c>
      <c r="AF1709" s="131">
        <v>0</v>
      </c>
      <c r="AG1709" s="131">
        <v>0</v>
      </c>
      <c r="AH1709" s="43">
        <v>220.4</v>
      </c>
    </row>
    <row r="1710" spans="4:34">
      <c r="D1710" s="62">
        <v>2003</v>
      </c>
      <c r="E1710" s="62">
        <v>5</v>
      </c>
      <c r="F1710" s="62">
        <v>2003</v>
      </c>
      <c r="G1710" s="62">
        <v>2004</v>
      </c>
      <c r="H1710" s="131">
        <v>0</v>
      </c>
      <c r="I1710" s="131">
        <v>0</v>
      </c>
      <c r="J1710" s="131">
        <v>0</v>
      </c>
      <c r="K1710" s="131">
        <v>0</v>
      </c>
      <c r="L1710" s="131">
        <v>0</v>
      </c>
      <c r="M1710" s="131">
        <v>0</v>
      </c>
      <c r="N1710" s="131">
        <v>0</v>
      </c>
      <c r="O1710" s="131">
        <v>0</v>
      </c>
      <c r="P1710" s="131">
        <v>0</v>
      </c>
      <c r="Q1710" s="131">
        <v>0</v>
      </c>
      <c r="R1710" s="131">
        <v>0</v>
      </c>
      <c r="S1710" s="131">
        <v>0</v>
      </c>
      <c r="T1710" s="131">
        <v>0</v>
      </c>
      <c r="U1710" s="131">
        <v>0</v>
      </c>
      <c r="V1710" s="131">
        <v>0</v>
      </c>
      <c r="W1710" s="131">
        <v>0</v>
      </c>
      <c r="X1710" s="131">
        <v>0</v>
      </c>
      <c r="Y1710" s="131">
        <v>0</v>
      </c>
      <c r="Z1710" s="131">
        <v>0</v>
      </c>
      <c r="AA1710" s="131">
        <v>0</v>
      </c>
      <c r="AB1710" s="131">
        <v>0</v>
      </c>
      <c r="AC1710" s="131">
        <v>0</v>
      </c>
      <c r="AD1710" s="131">
        <v>0</v>
      </c>
      <c r="AE1710" s="131">
        <v>0</v>
      </c>
      <c r="AF1710" s="131">
        <v>0</v>
      </c>
      <c r="AG1710" s="131">
        <v>0</v>
      </c>
      <c r="AH1710" s="43">
        <v>0</v>
      </c>
    </row>
    <row r="1711" spans="4:34">
      <c r="D1711" s="62">
        <v>2003</v>
      </c>
      <c r="E1711" s="62">
        <v>6</v>
      </c>
      <c r="F1711" s="62">
        <v>2003</v>
      </c>
      <c r="G1711" s="62">
        <v>2004</v>
      </c>
      <c r="H1711" s="131">
        <v>0</v>
      </c>
      <c r="I1711" s="131">
        <v>0</v>
      </c>
      <c r="J1711" s="131">
        <v>0</v>
      </c>
      <c r="K1711" s="131">
        <v>0</v>
      </c>
      <c r="L1711" s="131">
        <v>0</v>
      </c>
      <c r="M1711" s="131">
        <v>0</v>
      </c>
      <c r="N1711" s="131">
        <v>0</v>
      </c>
      <c r="O1711" s="131">
        <v>0</v>
      </c>
      <c r="P1711" s="131">
        <v>0</v>
      </c>
      <c r="Q1711" s="131">
        <v>0</v>
      </c>
      <c r="R1711" s="131">
        <v>0</v>
      </c>
      <c r="S1711" s="131">
        <v>0</v>
      </c>
      <c r="T1711" s="131">
        <v>0</v>
      </c>
      <c r="U1711" s="131">
        <v>0</v>
      </c>
      <c r="V1711" s="131">
        <v>0</v>
      </c>
      <c r="W1711" s="131">
        <v>0</v>
      </c>
      <c r="X1711" s="131">
        <v>0</v>
      </c>
      <c r="Y1711" s="131">
        <v>0</v>
      </c>
      <c r="Z1711" s="131">
        <v>0</v>
      </c>
      <c r="AA1711" s="131">
        <v>0</v>
      </c>
      <c r="AB1711" s="131">
        <v>0</v>
      </c>
      <c r="AC1711" s="131">
        <v>0</v>
      </c>
      <c r="AD1711" s="131">
        <v>0</v>
      </c>
      <c r="AE1711" s="131">
        <v>0</v>
      </c>
      <c r="AF1711" s="131">
        <v>0</v>
      </c>
      <c r="AG1711" s="131">
        <v>0</v>
      </c>
      <c r="AH1711" s="43">
        <v>0</v>
      </c>
    </row>
    <row r="1712" spans="4:34">
      <c r="D1712" s="62">
        <v>2003</v>
      </c>
      <c r="E1712" s="62">
        <v>7</v>
      </c>
      <c r="F1712" s="62">
        <v>2004</v>
      </c>
      <c r="G1712" s="62">
        <v>2004</v>
      </c>
      <c r="H1712" s="131">
        <v>0</v>
      </c>
      <c r="I1712" s="131">
        <v>0</v>
      </c>
      <c r="J1712" s="131">
        <v>0</v>
      </c>
      <c r="K1712" s="131">
        <v>0</v>
      </c>
      <c r="L1712" s="131">
        <v>0</v>
      </c>
      <c r="M1712" s="131">
        <v>0</v>
      </c>
      <c r="N1712" s="131">
        <v>0</v>
      </c>
      <c r="O1712" s="131">
        <v>87.6</v>
      </c>
      <c r="P1712" s="131">
        <v>0</v>
      </c>
      <c r="Q1712" s="131">
        <v>0</v>
      </c>
      <c r="R1712" s="131">
        <v>0</v>
      </c>
      <c r="S1712" s="131">
        <v>0</v>
      </c>
      <c r="T1712" s="131">
        <v>0</v>
      </c>
      <c r="U1712" s="131">
        <v>922.9</v>
      </c>
      <c r="V1712" s="131">
        <v>2315.1999999999998</v>
      </c>
      <c r="W1712" s="131">
        <v>0</v>
      </c>
      <c r="X1712" s="131">
        <v>0</v>
      </c>
      <c r="Y1712" s="131">
        <v>0</v>
      </c>
      <c r="Z1712" s="131">
        <v>0</v>
      </c>
      <c r="AA1712" s="131">
        <v>0</v>
      </c>
      <c r="AB1712" s="131">
        <v>0</v>
      </c>
      <c r="AC1712" s="131">
        <v>0</v>
      </c>
      <c r="AD1712" s="131">
        <v>0</v>
      </c>
      <c r="AE1712" s="131">
        <v>0</v>
      </c>
      <c r="AF1712" s="131">
        <v>0</v>
      </c>
      <c r="AG1712" s="131">
        <v>0</v>
      </c>
      <c r="AH1712" s="43">
        <v>3325.7</v>
      </c>
    </row>
    <row r="1713" spans="4:34">
      <c r="D1713" s="62">
        <v>2003</v>
      </c>
      <c r="E1713" s="62">
        <v>8</v>
      </c>
      <c r="F1713" s="62">
        <v>2004</v>
      </c>
      <c r="G1713" s="62">
        <v>2004</v>
      </c>
      <c r="H1713" s="131">
        <v>0</v>
      </c>
      <c r="I1713" s="131">
        <v>0</v>
      </c>
      <c r="J1713" s="131">
        <v>0</v>
      </c>
      <c r="K1713" s="131">
        <v>0</v>
      </c>
      <c r="L1713" s="131">
        <v>0</v>
      </c>
      <c r="M1713" s="131">
        <v>0</v>
      </c>
      <c r="N1713" s="131">
        <v>0</v>
      </c>
      <c r="O1713" s="131">
        <v>60.7</v>
      </c>
      <c r="P1713" s="131">
        <v>0</v>
      </c>
      <c r="Q1713" s="131">
        <v>0</v>
      </c>
      <c r="R1713" s="131">
        <v>0</v>
      </c>
      <c r="S1713" s="131">
        <v>0</v>
      </c>
      <c r="T1713" s="131">
        <v>0</v>
      </c>
      <c r="U1713" s="131">
        <v>971.9</v>
      </c>
      <c r="V1713" s="131">
        <v>2457.5</v>
      </c>
      <c r="W1713" s="131">
        <v>0</v>
      </c>
      <c r="X1713" s="131">
        <v>0</v>
      </c>
      <c r="Y1713" s="131">
        <v>0</v>
      </c>
      <c r="Z1713" s="131">
        <v>0</v>
      </c>
      <c r="AA1713" s="131">
        <v>0</v>
      </c>
      <c r="AB1713" s="131">
        <v>0</v>
      </c>
      <c r="AC1713" s="131">
        <v>0</v>
      </c>
      <c r="AD1713" s="131">
        <v>0</v>
      </c>
      <c r="AE1713" s="131">
        <v>0</v>
      </c>
      <c r="AF1713" s="131">
        <v>0</v>
      </c>
      <c r="AG1713" s="131">
        <v>0</v>
      </c>
      <c r="AH1713" s="43">
        <v>3490.1</v>
      </c>
    </row>
    <row r="1714" spans="4:34">
      <c r="D1714" s="62">
        <v>2003</v>
      </c>
      <c r="E1714" s="62">
        <v>9</v>
      </c>
      <c r="F1714" s="62">
        <v>2004</v>
      </c>
      <c r="G1714" s="62">
        <v>2004</v>
      </c>
      <c r="H1714" s="131">
        <v>0</v>
      </c>
      <c r="I1714" s="131">
        <v>0</v>
      </c>
      <c r="J1714" s="131">
        <v>0</v>
      </c>
      <c r="K1714" s="131">
        <v>0</v>
      </c>
      <c r="L1714" s="131">
        <v>0</v>
      </c>
      <c r="M1714" s="131">
        <v>0</v>
      </c>
      <c r="N1714" s="131">
        <v>0</v>
      </c>
      <c r="O1714" s="131">
        <v>62.5</v>
      </c>
      <c r="P1714" s="131">
        <v>0</v>
      </c>
      <c r="Q1714" s="131">
        <v>0</v>
      </c>
      <c r="R1714" s="131">
        <v>0</v>
      </c>
      <c r="S1714" s="131">
        <v>0</v>
      </c>
      <c r="T1714" s="131">
        <v>0</v>
      </c>
      <c r="U1714" s="131">
        <v>1031.7</v>
      </c>
      <c r="V1714" s="131">
        <v>2791</v>
      </c>
      <c r="W1714" s="131">
        <v>0</v>
      </c>
      <c r="X1714" s="131">
        <v>0</v>
      </c>
      <c r="Y1714" s="131">
        <v>0</v>
      </c>
      <c r="Z1714" s="131">
        <v>0</v>
      </c>
      <c r="AA1714" s="131">
        <v>0</v>
      </c>
      <c r="AB1714" s="131">
        <v>0</v>
      </c>
      <c r="AC1714" s="131">
        <v>0</v>
      </c>
      <c r="AD1714" s="131">
        <v>0</v>
      </c>
      <c r="AE1714" s="131">
        <v>0</v>
      </c>
      <c r="AF1714" s="131">
        <v>0</v>
      </c>
      <c r="AG1714" s="131">
        <v>0</v>
      </c>
      <c r="AH1714" s="43">
        <v>3885.2</v>
      </c>
    </row>
    <row r="1715" spans="4:34">
      <c r="D1715" s="62">
        <v>2003</v>
      </c>
      <c r="E1715" s="62">
        <v>10</v>
      </c>
      <c r="F1715" s="62">
        <v>2004</v>
      </c>
      <c r="G1715" s="62">
        <v>2004</v>
      </c>
      <c r="H1715" s="131">
        <v>0</v>
      </c>
      <c r="I1715" s="131">
        <v>0</v>
      </c>
      <c r="J1715" s="131">
        <v>0</v>
      </c>
      <c r="K1715" s="131">
        <v>0</v>
      </c>
      <c r="L1715" s="131">
        <v>0</v>
      </c>
      <c r="M1715" s="131">
        <v>0</v>
      </c>
      <c r="N1715" s="131">
        <v>0</v>
      </c>
      <c r="O1715" s="131">
        <v>102</v>
      </c>
      <c r="P1715" s="131">
        <v>186.4</v>
      </c>
      <c r="Q1715" s="131">
        <v>0</v>
      </c>
      <c r="R1715" s="131">
        <v>0</v>
      </c>
      <c r="S1715" s="131">
        <v>0</v>
      </c>
      <c r="T1715" s="131">
        <v>0</v>
      </c>
      <c r="U1715" s="131">
        <v>1023.4</v>
      </c>
      <c r="V1715" s="131">
        <v>2882</v>
      </c>
      <c r="W1715" s="131">
        <v>0</v>
      </c>
      <c r="X1715" s="131">
        <v>0</v>
      </c>
      <c r="Y1715" s="131">
        <v>0</v>
      </c>
      <c r="Z1715" s="131">
        <v>0</v>
      </c>
      <c r="AA1715" s="131">
        <v>231.2</v>
      </c>
      <c r="AB1715" s="131">
        <v>0</v>
      </c>
      <c r="AC1715" s="131">
        <v>0</v>
      </c>
      <c r="AD1715" s="131">
        <v>0</v>
      </c>
      <c r="AE1715" s="131">
        <v>0</v>
      </c>
      <c r="AF1715" s="131">
        <v>0</v>
      </c>
      <c r="AG1715" s="131">
        <v>0</v>
      </c>
      <c r="AH1715" s="43">
        <v>4425</v>
      </c>
    </row>
    <row r="1716" spans="4:34">
      <c r="D1716" s="62">
        <v>2003</v>
      </c>
      <c r="E1716" s="62">
        <v>11</v>
      </c>
      <c r="F1716" s="62">
        <v>2004</v>
      </c>
      <c r="G1716" s="62">
        <v>2004</v>
      </c>
      <c r="H1716" s="131">
        <v>239.6</v>
      </c>
      <c r="I1716" s="131">
        <v>0</v>
      </c>
      <c r="J1716" s="131">
        <v>0</v>
      </c>
      <c r="K1716" s="131">
        <v>0</v>
      </c>
      <c r="L1716" s="131">
        <v>0</v>
      </c>
      <c r="M1716" s="131">
        <v>0</v>
      </c>
      <c r="N1716" s="131">
        <v>0</v>
      </c>
      <c r="O1716" s="131">
        <v>98.3</v>
      </c>
      <c r="P1716" s="131">
        <v>474.5</v>
      </c>
      <c r="Q1716" s="131">
        <v>0</v>
      </c>
      <c r="R1716" s="131">
        <v>0</v>
      </c>
      <c r="S1716" s="131">
        <v>0</v>
      </c>
      <c r="T1716" s="131">
        <v>0</v>
      </c>
      <c r="U1716" s="131">
        <v>924.7</v>
      </c>
      <c r="V1716" s="131">
        <v>5439.7</v>
      </c>
      <c r="W1716" s="131">
        <v>0</v>
      </c>
      <c r="X1716" s="131">
        <v>0</v>
      </c>
      <c r="Y1716" s="131">
        <v>144.19999999999999</v>
      </c>
      <c r="Z1716" s="131">
        <v>0</v>
      </c>
      <c r="AA1716" s="131">
        <v>888.6</v>
      </c>
      <c r="AB1716" s="131">
        <v>0</v>
      </c>
      <c r="AC1716" s="131">
        <v>0</v>
      </c>
      <c r="AD1716" s="131">
        <v>0</v>
      </c>
      <c r="AE1716" s="131">
        <v>0</v>
      </c>
      <c r="AF1716" s="131">
        <v>0</v>
      </c>
      <c r="AG1716" s="131">
        <v>0</v>
      </c>
      <c r="AH1716" s="43">
        <v>8209.5999999999985</v>
      </c>
    </row>
    <row r="1717" spans="4:34">
      <c r="D1717" s="62">
        <v>2003</v>
      </c>
      <c r="E1717" s="62">
        <v>12</v>
      </c>
      <c r="F1717" s="62">
        <v>2004</v>
      </c>
      <c r="G1717" s="62">
        <v>2004</v>
      </c>
      <c r="H1717" s="131">
        <v>2136.1</v>
      </c>
      <c r="I1717" s="131">
        <v>0</v>
      </c>
      <c r="J1717" s="131">
        <v>0</v>
      </c>
      <c r="K1717" s="131">
        <v>0</v>
      </c>
      <c r="L1717" s="131">
        <v>0</v>
      </c>
      <c r="M1717" s="131">
        <v>0</v>
      </c>
      <c r="N1717" s="131">
        <v>0</v>
      </c>
      <c r="O1717" s="131">
        <v>99.3</v>
      </c>
      <c r="P1717" s="131">
        <v>509.8</v>
      </c>
      <c r="Q1717" s="131">
        <v>0</v>
      </c>
      <c r="R1717" s="131">
        <v>0</v>
      </c>
      <c r="S1717" s="131">
        <v>0</v>
      </c>
      <c r="T1717" s="131">
        <v>0</v>
      </c>
      <c r="U1717" s="131">
        <v>884</v>
      </c>
      <c r="V1717" s="131">
        <v>5717.4</v>
      </c>
      <c r="W1717" s="131">
        <v>0</v>
      </c>
      <c r="X1717" s="131">
        <v>0</v>
      </c>
      <c r="Y1717" s="131">
        <v>148.19999999999999</v>
      </c>
      <c r="Z1717" s="131">
        <v>0</v>
      </c>
      <c r="AA1717" s="131">
        <v>883</v>
      </c>
      <c r="AB1717" s="131">
        <v>0</v>
      </c>
      <c r="AC1717" s="131">
        <v>0</v>
      </c>
      <c r="AD1717" s="131">
        <v>0</v>
      </c>
      <c r="AE1717" s="131">
        <v>0</v>
      </c>
      <c r="AF1717" s="131">
        <v>0</v>
      </c>
      <c r="AG1717" s="131">
        <v>0</v>
      </c>
      <c r="AH1717" s="43">
        <v>10377.800000000001</v>
      </c>
    </row>
    <row r="1718" spans="4:34">
      <c r="D1718" s="62">
        <v>2004</v>
      </c>
      <c r="E1718" s="62">
        <v>1</v>
      </c>
      <c r="F1718" s="62">
        <v>2004</v>
      </c>
      <c r="G1718" s="62">
        <v>2004</v>
      </c>
      <c r="H1718" s="131">
        <v>1079.2</v>
      </c>
      <c r="I1718" s="131">
        <v>0</v>
      </c>
      <c r="J1718" s="131">
        <v>0</v>
      </c>
      <c r="K1718" s="131">
        <v>0</v>
      </c>
      <c r="L1718" s="131">
        <v>0</v>
      </c>
      <c r="M1718" s="131">
        <v>0</v>
      </c>
      <c r="N1718" s="131">
        <v>0</v>
      </c>
      <c r="O1718" s="131">
        <v>98.3</v>
      </c>
      <c r="P1718" s="131">
        <v>513.5</v>
      </c>
      <c r="Q1718" s="131">
        <v>0</v>
      </c>
      <c r="R1718" s="131">
        <v>0</v>
      </c>
      <c r="S1718" s="131">
        <v>0</v>
      </c>
      <c r="T1718" s="131">
        <v>0</v>
      </c>
      <c r="U1718" s="131">
        <v>960.3</v>
      </c>
      <c r="V1718" s="131">
        <v>3870.8</v>
      </c>
      <c r="W1718" s="131">
        <v>0</v>
      </c>
      <c r="X1718" s="131">
        <v>0</v>
      </c>
      <c r="Y1718" s="131">
        <v>0</v>
      </c>
      <c r="Z1718" s="131">
        <v>0</v>
      </c>
      <c r="AA1718" s="131">
        <v>966.9</v>
      </c>
      <c r="AB1718" s="131">
        <v>0</v>
      </c>
      <c r="AC1718" s="131">
        <v>0</v>
      </c>
      <c r="AD1718" s="131">
        <v>0</v>
      </c>
      <c r="AE1718" s="131">
        <v>0</v>
      </c>
      <c r="AF1718" s="131">
        <v>0</v>
      </c>
      <c r="AG1718" s="131">
        <v>0</v>
      </c>
      <c r="AH1718" s="43">
        <v>7489</v>
      </c>
    </row>
    <row r="1719" spans="4:34">
      <c r="D1719" s="62">
        <v>2004</v>
      </c>
      <c r="E1719" s="62">
        <v>2</v>
      </c>
      <c r="F1719" s="62">
        <v>2004</v>
      </c>
      <c r="G1719" s="62">
        <v>2004</v>
      </c>
      <c r="H1719" s="131">
        <v>1182.9000000000001</v>
      </c>
      <c r="I1719" s="131">
        <v>0</v>
      </c>
      <c r="J1719" s="131">
        <v>0</v>
      </c>
      <c r="K1719" s="131">
        <v>0</v>
      </c>
      <c r="L1719" s="131">
        <v>0</v>
      </c>
      <c r="M1719" s="131">
        <v>0</v>
      </c>
      <c r="N1719" s="131">
        <v>0</v>
      </c>
      <c r="O1719" s="131">
        <v>90.9</v>
      </c>
      <c r="P1719" s="131">
        <v>265.39999999999998</v>
      </c>
      <c r="Q1719" s="131">
        <v>0</v>
      </c>
      <c r="R1719" s="131">
        <v>0</v>
      </c>
      <c r="S1719" s="131">
        <v>0</v>
      </c>
      <c r="T1719" s="131">
        <v>0</v>
      </c>
      <c r="U1719" s="131">
        <v>911.8</v>
      </c>
      <c r="V1719" s="131">
        <v>1107.2</v>
      </c>
      <c r="W1719" s="131">
        <v>0</v>
      </c>
      <c r="X1719" s="131">
        <v>0</v>
      </c>
      <c r="Y1719" s="131">
        <v>0</v>
      </c>
      <c r="Z1719" s="131">
        <v>0</v>
      </c>
      <c r="AA1719" s="131">
        <v>885.8</v>
      </c>
      <c r="AB1719" s="131">
        <v>0</v>
      </c>
      <c r="AC1719" s="131">
        <v>0</v>
      </c>
      <c r="AD1719" s="131">
        <v>0</v>
      </c>
      <c r="AE1719" s="131">
        <v>0</v>
      </c>
      <c r="AF1719" s="131">
        <v>0</v>
      </c>
      <c r="AG1719" s="131">
        <v>0</v>
      </c>
      <c r="AH1719" s="43">
        <v>4444</v>
      </c>
    </row>
    <row r="1720" spans="4:34">
      <c r="D1720" s="62">
        <v>2004</v>
      </c>
      <c r="E1720" s="62">
        <v>3</v>
      </c>
      <c r="F1720" s="62">
        <v>2004</v>
      </c>
      <c r="G1720" s="62">
        <v>2004</v>
      </c>
      <c r="H1720" s="131">
        <v>1389.5</v>
      </c>
      <c r="I1720" s="131">
        <v>0</v>
      </c>
      <c r="J1720" s="131">
        <v>0</v>
      </c>
      <c r="K1720" s="131">
        <v>0</v>
      </c>
      <c r="L1720" s="131">
        <v>0</v>
      </c>
      <c r="M1720" s="131">
        <v>0</v>
      </c>
      <c r="N1720" s="131">
        <v>0</v>
      </c>
      <c r="O1720" s="131">
        <v>94.2</v>
      </c>
      <c r="P1720" s="131">
        <v>1046.9000000000001</v>
      </c>
      <c r="Q1720" s="131">
        <v>0</v>
      </c>
      <c r="R1720" s="131">
        <v>0</v>
      </c>
      <c r="S1720" s="131">
        <v>0</v>
      </c>
      <c r="T1720" s="131">
        <v>0</v>
      </c>
      <c r="U1720" s="131">
        <v>530.6</v>
      </c>
      <c r="V1720" s="131">
        <v>2746.6</v>
      </c>
      <c r="W1720" s="131">
        <v>0</v>
      </c>
      <c r="X1720" s="131">
        <v>0</v>
      </c>
      <c r="Y1720" s="131">
        <v>0</v>
      </c>
      <c r="Z1720" s="131">
        <v>0</v>
      </c>
      <c r="AA1720" s="131">
        <v>917.3</v>
      </c>
      <c r="AB1720" s="131">
        <v>0</v>
      </c>
      <c r="AC1720" s="131">
        <v>0</v>
      </c>
      <c r="AD1720" s="131">
        <v>0</v>
      </c>
      <c r="AE1720" s="131">
        <v>0</v>
      </c>
      <c r="AF1720" s="131">
        <v>0</v>
      </c>
      <c r="AG1720" s="131">
        <v>0</v>
      </c>
      <c r="AH1720" s="43">
        <v>6725.1</v>
      </c>
    </row>
    <row r="1721" spans="4:34">
      <c r="D1721" s="62">
        <v>2004</v>
      </c>
      <c r="E1721" s="62">
        <v>4</v>
      </c>
      <c r="F1721" s="62">
        <v>2004</v>
      </c>
      <c r="G1721" s="62">
        <v>2004</v>
      </c>
      <c r="H1721" s="131">
        <v>138.6</v>
      </c>
      <c r="I1721" s="131">
        <v>0</v>
      </c>
      <c r="J1721" s="131">
        <v>0</v>
      </c>
      <c r="K1721" s="131">
        <v>0</v>
      </c>
      <c r="L1721" s="131">
        <v>0</v>
      </c>
      <c r="M1721" s="131">
        <v>0</v>
      </c>
      <c r="N1721" s="131">
        <v>0</v>
      </c>
      <c r="O1721" s="131">
        <v>79.3</v>
      </c>
      <c r="P1721" s="131">
        <v>441.1</v>
      </c>
      <c r="Q1721" s="131">
        <v>0</v>
      </c>
      <c r="R1721" s="131">
        <v>0</v>
      </c>
      <c r="S1721" s="131">
        <v>0</v>
      </c>
      <c r="T1721" s="131">
        <v>0</v>
      </c>
      <c r="U1721" s="131">
        <v>294.3</v>
      </c>
      <c r="V1721" s="131">
        <v>648.20000000000005</v>
      </c>
      <c r="W1721" s="131">
        <v>0</v>
      </c>
      <c r="X1721" s="131">
        <v>0</v>
      </c>
      <c r="Y1721" s="131">
        <v>0</v>
      </c>
      <c r="Z1721" s="131">
        <v>0</v>
      </c>
      <c r="AA1721" s="131">
        <v>822.5</v>
      </c>
      <c r="AB1721" s="131">
        <v>0</v>
      </c>
      <c r="AC1721" s="131">
        <v>0</v>
      </c>
      <c r="AD1721" s="131">
        <v>0</v>
      </c>
      <c r="AE1721" s="131">
        <v>0</v>
      </c>
      <c r="AF1721" s="131">
        <v>0</v>
      </c>
      <c r="AG1721" s="131">
        <v>0</v>
      </c>
      <c r="AH1721" s="43">
        <v>2424</v>
      </c>
    </row>
    <row r="1722" spans="4:34">
      <c r="D1722" s="62">
        <v>2004</v>
      </c>
      <c r="E1722" s="62">
        <v>5</v>
      </c>
      <c r="F1722" s="62">
        <v>2004</v>
      </c>
      <c r="G1722" s="62">
        <v>2005</v>
      </c>
      <c r="H1722" s="131">
        <v>0</v>
      </c>
      <c r="I1722" s="131">
        <v>0</v>
      </c>
      <c r="J1722" s="131">
        <v>0</v>
      </c>
      <c r="K1722" s="131">
        <v>0</v>
      </c>
      <c r="L1722" s="131">
        <v>0</v>
      </c>
      <c r="M1722" s="131">
        <v>0</v>
      </c>
      <c r="N1722" s="131">
        <v>0</v>
      </c>
      <c r="O1722" s="131">
        <v>91.3</v>
      </c>
      <c r="P1722" s="131">
        <v>550.29999999999995</v>
      </c>
      <c r="Q1722" s="131">
        <v>0</v>
      </c>
      <c r="R1722" s="131">
        <v>0</v>
      </c>
      <c r="S1722" s="131">
        <v>0</v>
      </c>
      <c r="T1722" s="131">
        <v>0</v>
      </c>
      <c r="U1722" s="131">
        <v>264.8</v>
      </c>
      <c r="V1722" s="131">
        <v>1034</v>
      </c>
      <c r="W1722" s="131">
        <v>0</v>
      </c>
      <c r="X1722" s="131">
        <v>0</v>
      </c>
      <c r="Y1722" s="131">
        <v>0</v>
      </c>
      <c r="Z1722" s="131">
        <v>0</v>
      </c>
      <c r="AA1722" s="131">
        <v>1043.5</v>
      </c>
      <c r="AB1722" s="131">
        <v>0</v>
      </c>
      <c r="AC1722" s="131">
        <v>0</v>
      </c>
      <c r="AD1722" s="131">
        <v>0</v>
      </c>
      <c r="AE1722" s="131">
        <v>0</v>
      </c>
      <c r="AF1722" s="131">
        <v>0</v>
      </c>
      <c r="AG1722" s="131">
        <v>0</v>
      </c>
      <c r="AH1722" s="43">
        <v>2983.8999999999996</v>
      </c>
    </row>
    <row r="1723" spans="4:34">
      <c r="D1723" s="62">
        <v>2004</v>
      </c>
      <c r="E1723" s="62">
        <v>6</v>
      </c>
      <c r="F1723" s="62">
        <v>2004</v>
      </c>
      <c r="G1723" s="62">
        <v>2005</v>
      </c>
      <c r="H1723" s="131">
        <v>0</v>
      </c>
      <c r="I1723" s="131">
        <v>0</v>
      </c>
      <c r="J1723" s="131">
        <v>0</v>
      </c>
      <c r="K1723" s="131">
        <v>0</v>
      </c>
      <c r="L1723" s="131">
        <v>0</v>
      </c>
      <c r="M1723" s="131">
        <v>0</v>
      </c>
      <c r="N1723" s="131">
        <v>0</v>
      </c>
      <c r="O1723" s="131">
        <v>98.9</v>
      </c>
      <c r="P1723" s="131">
        <v>530.1</v>
      </c>
      <c r="Q1723" s="131">
        <v>0</v>
      </c>
      <c r="R1723" s="131">
        <v>0</v>
      </c>
      <c r="S1723" s="131">
        <v>0</v>
      </c>
      <c r="T1723" s="131">
        <v>0</v>
      </c>
      <c r="U1723" s="131">
        <v>545.6</v>
      </c>
      <c r="V1723" s="131">
        <v>0</v>
      </c>
      <c r="W1723" s="131">
        <v>0</v>
      </c>
      <c r="X1723" s="131">
        <v>0</v>
      </c>
      <c r="Y1723" s="131">
        <v>0</v>
      </c>
      <c r="Z1723" s="131">
        <v>0</v>
      </c>
      <c r="AA1723" s="131">
        <v>1153.0999999999999</v>
      </c>
      <c r="AB1723" s="131">
        <v>0</v>
      </c>
      <c r="AC1723" s="131">
        <v>0</v>
      </c>
      <c r="AD1723" s="131">
        <v>0</v>
      </c>
      <c r="AE1723" s="131">
        <v>0</v>
      </c>
      <c r="AF1723" s="131">
        <v>0</v>
      </c>
      <c r="AG1723" s="131">
        <v>0</v>
      </c>
      <c r="AH1723" s="43">
        <v>2327.6999999999998</v>
      </c>
    </row>
    <row r="1724" spans="4:34">
      <c r="D1724" s="62">
        <v>2004</v>
      </c>
      <c r="E1724" s="62">
        <v>7</v>
      </c>
      <c r="F1724" s="62">
        <v>2005</v>
      </c>
      <c r="G1724" s="62">
        <v>2005</v>
      </c>
      <c r="H1724" s="131">
        <v>0</v>
      </c>
      <c r="I1724" s="131">
        <v>0</v>
      </c>
      <c r="J1724" s="131">
        <v>0</v>
      </c>
      <c r="K1724" s="131">
        <v>0</v>
      </c>
      <c r="L1724" s="131">
        <v>0</v>
      </c>
      <c r="M1724" s="131">
        <v>0</v>
      </c>
      <c r="N1724" s="131">
        <v>60</v>
      </c>
      <c r="O1724" s="131">
        <v>104.1</v>
      </c>
      <c r="P1724" s="131">
        <v>570.4</v>
      </c>
      <c r="Q1724" s="131">
        <v>0</v>
      </c>
      <c r="R1724" s="131">
        <v>0</v>
      </c>
      <c r="S1724" s="131">
        <v>0</v>
      </c>
      <c r="T1724" s="131">
        <v>0</v>
      </c>
      <c r="U1724" s="131">
        <v>0</v>
      </c>
      <c r="V1724" s="131">
        <v>800.5</v>
      </c>
      <c r="W1724" s="131">
        <v>0</v>
      </c>
      <c r="X1724" s="131">
        <v>0</v>
      </c>
      <c r="Y1724" s="131">
        <v>0</v>
      </c>
      <c r="Z1724" s="131">
        <v>0</v>
      </c>
      <c r="AA1724" s="131">
        <v>282.10000000000002</v>
      </c>
      <c r="AB1724" s="131">
        <v>0</v>
      </c>
      <c r="AC1724" s="131">
        <v>0</v>
      </c>
      <c r="AD1724" s="131">
        <v>0</v>
      </c>
      <c r="AE1724" s="131">
        <v>0</v>
      </c>
      <c r="AF1724" s="131">
        <v>0</v>
      </c>
      <c r="AG1724" s="131">
        <v>0</v>
      </c>
      <c r="AH1724" s="43">
        <v>1817.1</v>
      </c>
    </row>
    <row r="1725" spans="4:34">
      <c r="D1725" s="62">
        <v>2004</v>
      </c>
      <c r="E1725" s="62">
        <v>8</v>
      </c>
      <c r="F1725" s="62">
        <v>2005</v>
      </c>
      <c r="G1725" s="62">
        <v>2005</v>
      </c>
      <c r="H1725" s="131">
        <v>0</v>
      </c>
      <c r="I1725" s="131">
        <v>0</v>
      </c>
      <c r="J1725" s="131">
        <v>0</v>
      </c>
      <c r="K1725" s="131">
        <v>0</v>
      </c>
      <c r="L1725" s="131">
        <v>0</v>
      </c>
      <c r="M1725" s="131">
        <v>0</v>
      </c>
      <c r="N1725" s="131">
        <v>186</v>
      </c>
      <c r="O1725" s="131">
        <v>85.3</v>
      </c>
      <c r="P1725" s="131">
        <v>605.20000000000005</v>
      </c>
      <c r="Q1725" s="131">
        <v>0</v>
      </c>
      <c r="R1725" s="131">
        <v>0</v>
      </c>
      <c r="S1725" s="131">
        <v>0</v>
      </c>
      <c r="T1725" s="131">
        <v>0</v>
      </c>
      <c r="U1725" s="131">
        <v>1903.6</v>
      </c>
      <c r="V1725" s="131">
        <v>844.5</v>
      </c>
      <c r="W1725" s="131">
        <v>0</v>
      </c>
      <c r="X1725" s="131">
        <v>0</v>
      </c>
      <c r="Y1725" s="131">
        <v>0</v>
      </c>
      <c r="Z1725" s="131">
        <v>0</v>
      </c>
      <c r="AA1725" s="131">
        <v>207.9</v>
      </c>
      <c r="AB1725" s="131">
        <v>0</v>
      </c>
      <c r="AC1725" s="131">
        <v>0</v>
      </c>
      <c r="AD1725" s="131">
        <v>0</v>
      </c>
      <c r="AE1725" s="131">
        <v>0</v>
      </c>
      <c r="AF1725" s="131">
        <v>0</v>
      </c>
      <c r="AG1725" s="131">
        <v>0</v>
      </c>
      <c r="AH1725" s="43">
        <v>3832.5</v>
      </c>
    </row>
    <row r="1726" spans="4:34">
      <c r="D1726" s="62">
        <v>2004</v>
      </c>
      <c r="E1726" s="62">
        <v>9</v>
      </c>
      <c r="F1726" s="62">
        <v>2005</v>
      </c>
      <c r="G1726" s="62">
        <v>2005</v>
      </c>
      <c r="H1726" s="131">
        <v>0</v>
      </c>
      <c r="I1726" s="131">
        <v>0</v>
      </c>
      <c r="J1726" s="131">
        <v>0</v>
      </c>
      <c r="K1726" s="131">
        <v>0</v>
      </c>
      <c r="L1726" s="131">
        <v>0</v>
      </c>
      <c r="M1726" s="131">
        <v>0</v>
      </c>
      <c r="N1726" s="131">
        <v>142</v>
      </c>
      <c r="O1726" s="131">
        <v>0</v>
      </c>
      <c r="P1726" s="131">
        <v>613.5</v>
      </c>
      <c r="Q1726" s="131">
        <v>0</v>
      </c>
      <c r="R1726" s="131">
        <v>0</v>
      </c>
      <c r="S1726" s="131">
        <v>0</v>
      </c>
      <c r="T1726" s="131">
        <v>0</v>
      </c>
      <c r="U1726" s="131">
        <v>0</v>
      </c>
      <c r="V1726" s="131">
        <v>671.7</v>
      </c>
      <c r="W1726" s="131">
        <v>0</v>
      </c>
      <c r="X1726" s="131">
        <v>0</v>
      </c>
      <c r="Y1726" s="131">
        <v>0</v>
      </c>
      <c r="Z1726" s="131">
        <v>0</v>
      </c>
      <c r="AA1726" s="131">
        <v>207.2</v>
      </c>
      <c r="AB1726" s="131">
        <v>0</v>
      </c>
      <c r="AC1726" s="131">
        <v>0</v>
      </c>
      <c r="AD1726" s="131">
        <v>0</v>
      </c>
      <c r="AE1726" s="131">
        <v>0</v>
      </c>
      <c r="AF1726" s="131">
        <v>0</v>
      </c>
      <c r="AG1726" s="131">
        <v>0</v>
      </c>
      <c r="AH1726" s="43">
        <v>1634.4</v>
      </c>
    </row>
    <row r="1727" spans="4:34">
      <c r="D1727" s="62">
        <v>2004</v>
      </c>
      <c r="E1727" s="62">
        <v>10</v>
      </c>
      <c r="F1727" s="62">
        <v>2005</v>
      </c>
      <c r="G1727" s="62">
        <v>2005</v>
      </c>
      <c r="H1727" s="131">
        <v>651.6</v>
      </c>
      <c r="I1727" s="131">
        <v>0</v>
      </c>
      <c r="J1727" s="131">
        <v>0</v>
      </c>
      <c r="K1727" s="131">
        <v>0</v>
      </c>
      <c r="L1727" s="131">
        <v>0</v>
      </c>
      <c r="M1727" s="131">
        <v>0</v>
      </c>
      <c r="N1727" s="131">
        <v>58</v>
      </c>
      <c r="O1727" s="131">
        <v>21.2</v>
      </c>
      <c r="P1727" s="131">
        <v>506.6</v>
      </c>
      <c r="Q1727" s="131">
        <v>0</v>
      </c>
      <c r="R1727" s="131">
        <v>0</v>
      </c>
      <c r="S1727" s="131">
        <v>0</v>
      </c>
      <c r="T1727" s="131">
        <v>0</v>
      </c>
      <c r="U1727" s="131">
        <v>0</v>
      </c>
      <c r="V1727" s="131">
        <v>1954</v>
      </c>
      <c r="W1727" s="131">
        <v>0</v>
      </c>
      <c r="X1727" s="131">
        <v>0</v>
      </c>
      <c r="Y1727" s="131">
        <v>0</v>
      </c>
      <c r="Z1727" s="131">
        <v>0</v>
      </c>
      <c r="AA1727" s="131">
        <v>444.7</v>
      </c>
      <c r="AB1727" s="131">
        <v>0</v>
      </c>
      <c r="AC1727" s="131">
        <v>0</v>
      </c>
      <c r="AD1727" s="131">
        <v>0</v>
      </c>
      <c r="AE1727" s="131">
        <v>0</v>
      </c>
      <c r="AF1727" s="131">
        <v>0</v>
      </c>
      <c r="AG1727" s="131">
        <v>0</v>
      </c>
      <c r="AH1727" s="43">
        <v>3636.1</v>
      </c>
    </row>
    <row r="1728" spans="4:34">
      <c r="D1728" s="62">
        <v>2004</v>
      </c>
      <c r="E1728" s="62">
        <v>11</v>
      </c>
      <c r="F1728" s="62">
        <v>2005</v>
      </c>
      <c r="G1728" s="62">
        <v>2005</v>
      </c>
      <c r="H1728" s="131">
        <v>481</v>
      </c>
      <c r="I1728" s="131">
        <v>0</v>
      </c>
      <c r="J1728" s="131">
        <v>0</v>
      </c>
      <c r="K1728" s="131">
        <v>0</v>
      </c>
      <c r="L1728" s="131">
        <v>0</v>
      </c>
      <c r="M1728" s="131">
        <v>0</v>
      </c>
      <c r="N1728" s="131">
        <v>45</v>
      </c>
      <c r="O1728" s="131">
        <v>179.1</v>
      </c>
      <c r="P1728" s="131">
        <v>601</v>
      </c>
      <c r="Q1728" s="131">
        <v>0</v>
      </c>
      <c r="R1728" s="131">
        <v>0</v>
      </c>
      <c r="S1728" s="131">
        <v>0</v>
      </c>
      <c r="T1728" s="131">
        <v>0</v>
      </c>
      <c r="U1728" s="131">
        <v>629.4</v>
      </c>
      <c r="V1728" s="131">
        <v>4979.8999999999996</v>
      </c>
      <c r="W1728" s="131">
        <v>0</v>
      </c>
      <c r="X1728" s="131">
        <v>0</v>
      </c>
      <c r="Y1728" s="131">
        <v>0</v>
      </c>
      <c r="Z1728" s="131">
        <v>0</v>
      </c>
      <c r="AA1728" s="131">
        <v>2.6</v>
      </c>
      <c r="AB1728" s="131">
        <v>0</v>
      </c>
      <c r="AC1728" s="131">
        <v>0</v>
      </c>
      <c r="AD1728" s="131">
        <v>0</v>
      </c>
      <c r="AE1728" s="131">
        <v>0</v>
      </c>
      <c r="AF1728" s="131">
        <v>0</v>
      </c>
      <c r="AG1728" s="131">
        <v>0</v>
      </c>
      <c r="AH1728" s="43">
        <v>6918</v>
      </c>
    </row>
    <row r="1729" spans="4:34">
      <c r="D1729" s="62">
        <v>2004</v>
      </c>
      <c r="E1729" s="62">
        <v>12</v>
      </c>
      <c r="F1729" s="62">
        <v>2005</v>
      </c>
      <c r="G1729" s="62">
        <v>2005</v>
      </c>
      <c r="H1729" s="131">
        <v>514.29999999999995</v>
      </c>
      <c r="I1729" s="131">
        <v>0</v>
      </c>
      <c r="J1729" s="131">
        <v>0</v>
      </c>
      <c r="K1729" s="131">
        <v>0</v>
      </c>
      <c r="L1729" s="131">
        <v>0</v>
      </c>
      <c r="M1729" s="131">
        <v>0</v>
      </c>
      <c r="N1729" s="131">
        <v>0</v>
      </c>
      <c r="O1729" s="131">
        <v>184.4</v>
      </c>
      <c r="P1729" s="131">
        <v>688.8</v>
      </c>
      <c r="Q1729" s="131">
        <v>0</v>
      </c>
      <c r="R1729" s="131">
        <v>0</v>
      </c>
      <c r="S1729" s="131">
        <v>0</v>
      </c>
      <c r="T1729" s="131">
        <v>0</v>
      </c>
      <c r="U1729" s="131">
        <v>907.8</v>
      </c>
      <c r="V1729" s="131">
        <v>4962</v>
      </c>
      <c r="W1729" s="131">
        <v>0</v>
      </c>
      <c r="X1729" s="131">
        <v>0</v>
      </c>
      <c r="Y1729" s="131">
        <v>0</v>
      </c>
      <c r="Z1729" s="131">
        <v>0</v>
      </c>
      <c r="AA1729" s="131">
        <v>85</v>
      </c>
      <c r="AB1729" s="131">
        <v>0</v>
      </c>
      <c r="AC1729" s="131">
        <v>0</v>
      </c>
      <c r="AD1729" s="131">
        <v>0</v>
      </c>
      <c r="AE1729" s="131">
        <v>0</v>
      </c>
      <c r="AF1729" s="131">
        <v>0</v>
      </c>
      <c r="AG1729" s="131">
        <v>0</v>
      </c>
      <c r="AH1729" s="43">
        <v>7342.3</v>
      </c>
    </row>
    <row r="1730" spans="4:34">
      <c r="D1730" s="62">
        <v>2005</v>
      </c>
      <c r="E1730" s="62">
        <v>1</v>
      </c>
      <c r="F1730" s="62">
        <v>2005</v>
      </c>
      <c r="G1730" s="62">
        <v>2005</v>
      </c>
      <c r="H1730" s="131">
        <v>586.5</v>
      </c>
      <c r="I1730" s="131">
        <v>0</v>
      </c>
      <c r="J1730" s="131">
        <v>0</v>
      </c>
      <c r="K1730" s="131">
        <v>0</v>
      </c>
      <c r="L1730" s="131">
        <v>0</v>
      </c>
      <c r="M1730" s="131">
        <v>0</v>
      </c>
      <c r="N1730" s="131">
        <v>0</v>
      </c>
      <c r="O1730" s="131">
        <v>136.5</v>
      </c>
      <c r="P1730" s="131">
        <v>666.4</v>
      </c>
      <c r="Q1730" s="131">
        <v>0</v>
      </c>
      <c r="R1730" s="131">
        <v>0</v>
      </c>
      <c r="S1730" s="131">
        <v>0</v>
      </c>
      <c r="T1730" s="131">
        <v>1098.9000000000001</v>
      </c>
      <c r="U1730" s="131">
        <v>3025.4</v>
      </c>
      <c r="V1730" s="131">
        <v>3624.8</v>
      </c>
      <c r="W1730" s="131">
        <v>0</v>
      </c>
      <c r="X1730" s="131">
        <v>0</v>
      </c>
      <c r="Y1730" s="131">
        <v>0</v>
      </c>
      <c r="Z1730" s="131">
        <v>0</v>
      </c>
      <c r="AA1730" s="131">
        <v>76.599999999999994</v>
      </c>
      <c r="AB1730" s="131">
        <v>0</v>
      </c>
      <c r="AC1730" s="131">
        <v>0</v>
      </c>
      <c r="AD1730" s="131">
        <v>0</v>
      </c>
      <c r="AE1730" s="131">
        <v>0</v>
      </c>
      <c r="AF1730" s="131">
        <v>0</v>
      </c>
      <c r="AG1730" s="131">
        <v>0</v>
      </c>
      <c r="AH1730" s="43">
        <v>9215.1</v>
      </c>
    </row>
    <row r="1731" spans="4:34">
      <c r="D1731" s="62">
        <v>2005</v>
      </c>
      <c r="E1731" s="62">
        <v>2</v>
      </c>
      <c r="F1731" s="62">
        <v>2005</v>
      </c>
      <c r="G1731" s="62">
        <v>2005</v>
      </c>
      <c r="H1731" s="131">
        <v>416</v>
      </c>
      <c r="I1731" s="131">
        <v>0</v>
      </c>
      <c r="J1731" s="131">
        <v>0</v>
      </c>
      <c r="K1731" s="131">
        <v>0</v>
      </c>
      <c r="L1731" s="131">
        <v>0</v>
      </c>
      <c r="M1731" s="131">
        <v>0</v>
      </c>
      <c r="N1731" s="131">
        <v>0</v>
      </c>
      <c r="O1731" s="131">
        <v>108</v>
      </c>
      <c r="P1731" s="131">
        <v>447.4</v>
      </c>
      <c r="Q1731" s="131">
        <v>0</v>
      </c>
      <c r="R1731" s="131">
        <v>0</v>
      </c>
      <c r="S1731" s="131">
        <v>0</v>
      </c>
      <c r="T1731" s="131">
        <v>753.8</v>
      </c>
      <c r="U1731" s="131">
        <v>1615.1</v>
      </c>
      <c r="V1731" s="131">
        <v>3673.1</v>
      </c>
      <c r="W1731" s="131">
        <v>0</v>
      </c>
      <c r="X1731" s="131">
        <v>0</v>
      </c>
      <c r="Y1731" s="131">
        <v>0</v>
      </c>
      <c r="Z1731" s="131">
        <v>0</v>
      </c>
      <c r="AA1731" s="131">
        <v>0</v>
      </c>
      <c r="AB1731" s="131">
        <v>0</v>
      </c>
      <c r="AC1731" s="131">
        <v>0</v>
      </c>
      <c r="AD1731" s="131">
        <v>0</v>
      </c>
      <c r="AE1731" s="131">
        <v>0</v>
      </c>
      <c r="AF1731" s="131">
        <v>0</v>
      </c>
      <c r="AG1731" s="131">
        <v>0</v>
      </c>
      <c r="AH1731" s="43">
        <v>7013.4</v>
      </c>
    </row>
    <row r="1732" spans="4:34">
      <c r="D1732" s="62">
        <v>2005</v>
      </c>
      <c r="E1732" s="62">
        <v>3</v>
      </c>
      <c r="F1732" s="62">
        <v>2005</v>
      </c>
      <c r="G1732" s="62">
        <v>2005</v>
      </c>
      <c r="H1732" s="131">
        <v>699.3</v>
      </c>
      <c r="I1732" s="131">
        <v>0</v>
      </c>
      <c r="J1732" s="131">
        <v>0</v>
      </c>
      <c r="K1732" s="131">
        <v>0</v>
      </c>
      <c r="L1732" s="131">
        <v>0</v>
      </c>
      <c r="M1732" s="131">
        <v>0</v>
      </c>
      <c r="N1732" s="131">
        <v>0</v>
      </c>
      <c r="O1732" s="131">
        <v>143.5</v>
      </c>
      <c r="P1732" s="131">
        <v>537.6</v>
      </c>
      <c r="Q1732" s="131">
        <v>0</v>
      </c>
      <c r="R1732" s="131">
        <v>0</v>
      </c>
      <c r="S1732" s="131">
        <v>0</v>
      </c>
      <c r="T1732" s="131">
        <v>700</v>
      </c>
      <c r="U1732" s="131">
        <v>389</v>
      </c>
      <c r="V1732" s="131">
        <v>2054.9</v>
      </c>
      <c r="W1732" s="131">
        <v>0</v>
      </c>
      <c r="X1732" s="131">
        <v>0</v>
      </c>
      <c r="Y1732" s="131">
        <v>0</v>
      </c>
      <c r="Z1732" s="131">
        <v>0</v>
      </c>
      <c r="AA1732" s="131">
        <v>0</v>
      </c>
      <c r="AB1732" s="131">
        <v>0</v>
      </c>
      <c r="AC1732" s="131">
        <v>0</v>
      </c>
      <c r="AD1732" s="131">
        <v>0</v>
      </c>
      <c r="AE1732" s="131">
        <v>0</v>
      </c>
      <c r="AF1732" s="131">
        <v>0</v>
      </c>
      <c r="AG1732" s="131">
        <v>0</v>
      </c>
      <c r="AH1732" s="43">
        <v>4524.3</v>
      </c>
    </row>
    <row r="1733" spans="4:34">
      <c r="D1733" s="62">
        <v>2005</v>
      </c>
      <c r="E1733" s="62">
        <v>4</v>
      </c>
      <c r="F1733" s="62">
        <v>2005</v>
      </c>
      <c r="G1733" s="62">
        <v>2005</v>
      </c>
      <c r="H1733" s="131">
        <v>316.8</v>
      </c>
      <c r="I1733" s="131">
        <v>0</v>
      </c>
      <c r="J1733" s="131">
        <v>0</v>
      </c>
      <c r="K1733" s="131">
        <v>0</v>
      </c>
      <c r="L1733" s="131">
        <v>0</v>
      </c>
      <c r="M1733" s="131">
        <v>0</v>
      </c>
      <c r="N1733" s="131">
        <v>0</v>
      </c>
      <c r="O1733" s="131">
        <v>150.19999999999999</v>
      </c>
      <c r="P1733" s="131">
        <v>500</v>
      </c>
      <c r="Q1733" s="131">
        <v>0</v>
      </c>
      <c r="R1733" s="131">
        <v>0</v>
      </c>
      <c r="S1733" s="131">
        <v>0</v>
      </c>
      <c r="T1733" s="131">
        <v>1496.3</v>
      </c>
      <c r="U1733" s="131">
        <v>3048.2</v>
      </c>
      <c r="V1733" s="131">
        <v>4172.7</v>
      </c>
      <c r="W1733" s="131">
        <v>0</v>
      </c>
      <c r="X1733" s="131">
        <v>0</v>
      </c>
      <c r="Y1733" s="131">
        <v>0</v>
      </c>
      <c r="Z1733" s="131">
        <v>0</v>
      </c>
      <c r="AA1733" s="131">
        <v>596</v>
      </c>
      <c r="AB1733" s="131">
        <v>0</v>
      </c>
      <c r="AC1733" s="131">
        <v>0</v>
      </c>
      <c r="AD1733" s="131">
        <v>0</v>
      </c>
      <c r="AE1733" s="131">
        <v>0</v>
      </c>
      <c r="AF1733" s="131">
        <v>0</v>
      </c>
      <c r="AG1733" s="131">
        <v>0</v>
      </c>
      <c r="AH1733" s="43">
        <v>10280.200000000001</v>
      </c>
    </row>
    <row r="1734" spans="4:34">
      <c r="D1734" s="62">
        <v>2005</v>
      </c>
      <c r="E1734" s="62">
        <v>5</v>
      </c>
      <c r="F1734" s="62">
        <v>2005</v>
      </c>
      <c r="G1734" s="62">
        <v>2006</v>
      </c>
      <c r="H1734" s="131">
        <v>0</v>
      </c>
      <c r="I1734" s="131">
        <v>0</v>
      </c>
      <c r="J1734" s="131">
        <v>0</v>
      </c>
      <c r="K1734" s="131">
        <v>0</v>
      </c>
      <c r="L1734" s="131">
        <v>0</v>
      </c>
      <c r="M1734" s="131">
        <v>0</v>
      </c>
      <c r="N1734" s="131">
        <v>0</v>
      </c>
      <c r="O1734" s="131">
        <v>171.7</v>
      </c>
      <c r="P1734" s="131">
        <v>350</v>
      </c>
      <c r="Q1734" s="131">
        <v>0</v>
      </c>
      <c r="R1734" s="131">
        <v>0</v>
      </c>
      <c r="S1734" s="131">
        <v>0</v>
      </c>
      <c r="T1734" s="131">
        <v>1647</v>
      </c>
      <c r="U1734" s="131">
        <v>2696</v>
      </c>
      <c r="V1734" s="131">
        <v>5288.9</v>
      </c>
      <c r="W1734" s="131">
        <v>0</v>
      </c>
      <c r="X1734" s="131">
        <v>0</v>
      </c>
      <c r="Y1734" s="131">
        <v>0</v>
      </c>
      <c r="Z1734" s="131">
        <v>0</v>
      </c>
      <c r="AA1734" s="131">
        <v>1226.7</v>
      </c>
      <c r="AB1734" s="131">
        <v>0</v>
      </c>
      <c r="AC1734" s="131">
        <v>0</v>
      </c>
      <c r="AD1734" s="131">
        <v>0</v>
      </c>
      <c r="AE1734" s="131">
        <v>0</v>
      </c>
      <c r="AF1734" s="131">
        <v>0</v>
      </c>
      <c r="AG1734" s="131">
        <v>0</v>
      </c>
      <c r="AH1734" s="43">
        <v>11380.3</v>
      </c>
    </row>
    <row r="1735" spans="4:34">
      <c r="D1735" s="62">
        <v>2005</v>
      </c>
      <c r="E1735" s="62">
        <v>6</v>
      </c>
      <c r="F1735" s="62">
        <v>2005</v>
      </c>
      <c r="G1735" s="62">
        <v>2006</v>
      </c>
      <c r="H1735" s="131">
        <v>0</v>
      </c>
      <c r="I1735" s="131">
        <v>0</v>
      </c>
      <c r="J1735" s="131">
        <v>0</v>
      </c>
      <c r="K1735" s="131">
        <v>0</v>
      </c>
      <c r="L1735" s="131">
        <v>0</v>
      </c>
      <c r="M1735" s="131">
        <v>0</v>
      </c>
      <c r="N1735" s="131">
        <v>0</v>
      </c>
      <c r="O1735" s="131">
        <v>173.3</v>
      </c>
      <c r="P1735" s="131">
        <v>761.5</v>
      </c>
      <c r="Q1735" s="131">
        <v>0</v>
      </c>
      <c r="R1735" s="131">
        <v>0</v>
      </c>
      <c r="S1735" s="131">
        <v>0</v>
      </c>
      <c r="T1735" s="131">
        <v>2549</v>
      </c>
      <c r="U1735" s="131">
        <v>3825.6</v>
      </c>
      <c r="V1735" s="131">
        <v>6589.8</v>
      </c>
      <c r="W1735" s="131">
        <v>0</v>
      </c>
      <c r="X1735" s="131">
        <v>0</v>
      </c>
      <c r="Y1735" s="131">
        <v>0</v>
      </c>
      <c r="Z1735" s="131">
        <v>0</v>
      </c>
      <c r="AA1735" s="131">
        <v>884.2</v>
      </c>
      <c r="AB1735" s="131">
        <v>0</v>
      </c>
      <c r="AC1735" s="131">
        <v>0</v>
      </c>
      <c r="AD1735" s="131">
        <v>0</v>
      </c>
      <c r="AE1735" s="131">
        <v>0</v>
      </c>
      <c r="AF1735" s="131">
        <v>0</v>
      </c>
      <c r="AG1735" s="131">
        <v>0</v>
      </c>
      <c r="AH1735" s="43">
        <v>14783.400000000001</v>
      </c>
    </row>
    <row r="1736" spans="4:34">
      <c r="D1736" s="62">
        <v>2005</v>
      </c>
      <c r="E1736" s="62">
        <v>7</v>
      </c>
      <c r="F1736" s="62">
        <v>2006</v>
      </c>
      <c r="G1736" s="62">
        <v>2006</v>
      </c>
      <c r="H1736" s="131">
        <v>1606.8</v>
      </c>
      <c r="I1736" s="131">
        <v>0</v>
      </c>
      <c r="J1736" s="131">
        <v>0</v>
      </c>
      <c r="K1736" s="131">
        <v>0</v>
      </c>
      <c r="L1736" s="131">
        <v>0</v>
      </c>
      <c r="M1736" s="131">
        <v>0</v>
      </c>
      <c r="N1736" s="131">
        <v>0</v>
      </c>
      <c r="O1736" s="131">
        <v>88.5</v>
      </c>
      <c r="P1736" s="131">
        <v>650</v>
      </c>
      <c r="Q1736" s="131">
        <v>0</v>
      </c>
      <c r="R1736" s="131">
        <v>0</v>
      </c>
      <c r="S1736" s="131">
        <v>0</v>
      </c>
      <c r="T1736" s="131">
        <v>1208</v>
      </c>
      <c r="U1736" s="131">
        <v>1041.0999999999999</v>
      </c>
      <c r="V1736" s="131">
        <v>7344</v>
      </c>
      <c r="W1736" s="131">
        <v>0</v>
      </c>
      <c r="X1736" s="131">
        <v>0</v>
      </c>
      <c r="Y1736" s="131">
        <v>0</v>
      </c>
      <c r="Z1736" s="131">
        <v>0</v>
      </c>
      <c r="AA1736" s="131">
        <v>243.1</v>
      </c>
      <c r="AB1736" s="131">
        <v>0</v>
      </c>
      <c r="AC1736" s="131">
        <v>0</v>
      </c>
      <c r="AD1736" s="131">
        <v>0</v>
      </c>
      <c r="AE1736" s="131">
        <v>0</v>
      </c>
      <c r="AF1736" s="131">
        <v>0</v>
      </c>
      <c r="AG1736" s="131">
        <v>0</v>
      </c>
      <c r="AH1736" s="43">
        <v>12181.5</v>
      </c>
    </row>
    <row r="1737" spans="4:34">
      <c r="D1737" s="62">
        <v>2005</v>
      </c>
      <c r="E1737" s="62">
        <v>8</v>
      </c>
      <c r="F1737" s="62">
        <v>2006</v>
      </c>
      <c r="G1737" s="62">
        <v>2006</v>
      </c>
      <c r="H1737" s="131">
        <v>0</v>
      </c>
      <c r="I1737" s="131">
        <v>0</v>
      </c>
      <c r="J1737" s="131">
        <v>0</v>
      </c>
      <c r="K1737" s="131">
        <v>0</v>
      </c>
      <c r="L1737" s="131">
        <v>0</v>
      </c>
      <c r="M1737" s="131">
        <v>0</v>
      </c>
      <c r="N1737" s="131">
        <v>0</v>
      </c>
      <c r="O1737" s="131">
        <v>90.4</v>
      </c>
      <c r="P1737" s="131">
        <v>140.9</v>
      </c>
      <c r="Q1737" s="131">
        <v>0</v>
      </c>
      <c r="R1737" s="131">
        <v>0</v>
      </c>
      <c r="S1737" s="131">
        <v>0</v>
      </c>
      <c r="T1737" s="131">
        <v>539</v>
      </c>
      <c r="U1737" s="131">
        <v>363</v>
      </c>
      <c r="V1737" s="131">
        <v>4318.7</v>
      </c>
      <c r="W1737" s="131">
        <v>0</v>
      </c>
      <c r="X1737" s="131">
        <v>0</v>
      </c>
      <c r="Y1737" s="131">
        <v>0</v>
      </c>
      <c r="Z1737" s="131">
        <v>0</v>
      </c>
      <c r="AA1737" s="131">
        <v>223.7</v>
      </c>
      <c r="AB1737" s="131">
        <v>0</v>
      </c>
      <c r="AC1737" s="131">
        <v>0</v>
      </c>
      <c r="AD1737" s="131">
        <v>0</v>
      </c>
      <c r="AE1737" s="131">
        <v>0</v>
      </c>
      <c r="AF1737" s="131">
        <v>0</v>
      </c>
      <c r="AG1737" s="131">
        <v>0</v>
      </c>
      <c r="AH1737" s="43">
        <v>5675.7</v>
      </c>
    </row>
    <row r="1738" spans="4:34">
      <c r="D1738" s="62">
        <v>2005</v>
      </c>
      <c r="E1738" s="62">
        <v>9</v>
      </c>
      <c r="F1738" s="62">
        <v>2006</v>
      </c>
      <c r="G1738" s="62">
        <v>2006</v>
      </c>
      <c r="H1738" s="131">
        <v>433</v>
      </c>
      <c r="I1738" s="131">
        <v>0</v>
      </c>
      <c r="J1738" s="131">
        <v>0</v>
      </c>
      <c r="K1738" s="131">
        <v>0</v>
      </c>
      <c r="L1738" s="131">
        <v>42</v>
      </c>
      <c r="M1738" s="131">
        <v>0</v>
      </c>
      <c r="N1738" s="131">
        <v>0</v>
      </c>
      <c r="O1738" s="131">
        <v>88</v>
      </c>
      <c r="P1738" s="131">
        <v>329.6</v>
      </c>
      <c r="Q1738" s="131">
        <v>0</v>
      </c>
      <c r="R1738" s="131">
        <v>0</v>
      </c>
      <c r="S1738" s="131">
        <v>0</v>
      </c>
      <c r="T1738" s="131">
        <v>1000</v>
      </c>
      <c r="U1738" s="131">
        <v>368</v>
      </c>
      <c r="V1738" s="131">
        <v>2439.1999999999998</v>
      </c>
      <c r="W1738" s="131">
        <v>0</v>
      </c>
      <c r="X1738" s="131">
        <v>0</v>
      </c>
      <c r="Y1738" s="131">
        <v>0</v>
      </c>
      <c r="Z1738" s="131">
        <v>0</v>
      </c>
      <c r="AA1738" s="131">
        <v>425.7</v>
      </c>
      <c r="AB1738" s="131">
        <v>0</v>
      </c>
      <c r="AC1738" s="131">
        <v>0</v>
      </c>
      <c r="AD1738" s="131">
        <v>0</v>
      </c>
      <c r="AE1738" s="131">
        <v>0</v>
      </c>
      <c r="AF1738" s="131">
        <v>0</v>
      </c>
      <c r="AG1738" s="131">
        <v>0</v>
      </c>
      <c r="AH1738" s="43">
        <v>5125.4999999999991</v>
      </c>
    </row>
    <row r="1739" spans="4:34">
      <c r="D1739" s="62">
        <v>2005</v>
      </c>
      <c r="E1739" s="62">
        <v>10</v>
      </c>
      <c r="F1739" s="62">
        <v>2006</v>
      </c>
      <c r="G1739" s="62">
        <v>2006</v>
      </c>
      <c r="H1739" s="131">
        <v>619.1</v>
      </c>
      <c r="I1739" s="131">
        <v>0</v>
      </c>
      <c r="J1739" s="131">
        <v>0</v>
      </c>
      <c r="K1739" s="131">
        <v>0</v>
      </c>
      <c r="L1739" s="131">
        <v>110</v>
      </c>
      <c r="M1739" s="131">
        <v>0</v>
      </c>
      <c r="N1739" s="131">
        <v>0</v>
      </c>
      <c r="O1739" s="131">
        <v>81.8</v>
      </c>
      <c r="P1739" s="131">
        <v>697.9</v>
      </c>
      <c r="Q1739" s="131">
        <v>0</v>
      </c>
      <c r="R1739" s="131">
        <v>0</v>
      </c>
      <c r="S1739" s="131">
        <v>0</v>
      </c>
      <c r="T1739" s="131">
        <v>100</v>
      </c>
      <c r="U1739" s="131">
        <v>1783</v>
      </c>
      <c r="V1739" s="131">
        <v>6075.8</v>
      </c>
      <c r="W1739" s="131">
        <v>0</v>
      </c>
      <c r="X1739" s="131">
        <v>0</v>
      </c>
      <c r="Y1739" s="131">
        <v>66</v>
      </c>
      <c r="Z1739" s="131">
        <v>0</v>
      </c>
      <c r="AA1739" s="131">
        <v>980.1</v>
      </c>
      <c r="AB1739" s="131">
        <v>0</v>
      </c>
      <c r="AC1739" s="131">
        <v>0</v>
      </c>
      <c r="AD1739" s="131">
        <v>0</v>
      </c>
      <c r="AE1739" s="131">
        <v>0</v>
      </c>
      <c r="AF1739" s="131">
        <v>0</v>
      </c>
      <c r="AG1739" s="131">
        <v>0</v>
      </c>
      <c r="AH1739" s="43">
        <v>10513.7</v>
      </c>
    </row>
    <row r="1740" spans="4:34">
      <c r="D1740" s="62">
        <v>2005</v>
      </c>
      <c r="E1740" s="62">
        <v>11</v>
      </c>
      <c r="F1740" s="62">
        <v>2006</v>
      </c>
      <c r="G1740" s="62">
        <v>2006</v>
      </c>
      <c r="H1740" s="131">
        <v>598.6</v>
      </c>
      <c r="I1740" s="131">
        <v>0</v>
      </c>
      <c r="J1740" s="131">
        <v>0</v>
      </c>
      <c r="K1740" s="131">
        <v>0</v>
      </c>
      <c r="L1740" s="131">
        <v>163</v>
      </c>
      <c r="M1740" s="131">
        <v>0</v>
      </c>
      <c r="N1740" s="131">
        <v>0</v>
      </c>
      <c r="O1740" s="131">
        <v>79.2</v>
      </c>
      <c r="P1740" s="131">
        <v>678.8</v>
      </c>
      <c r="Q1740" s="131">
        <v>0</v>
      </c>
      <c r="R1740" s="131">
        <v>0</v>
      </c>
      <c r="S1740" s="131">
        <v>0</v>
      </c>
      <c r="T1740" s="131">
        <v>1383</v>
      </c>
      <c r="U1740" s="131">
        <v>2607.4</v>
      </c>
      <c r="V1740" s="131">
        <v>7356.4</v>
      </c>
      <c r="W1740" s="131">
        <v>0</v>
      </c>
      <c r="X1740" s="131">
        <v>0</v>
      </c>
      <c r="Y1740" s="131">
        <v>139</v>
      </c>
      <c r="Z1740" s="131">
        <v>0</v>
      </c>
      <c r="AA1740" s="131">
        <v>799.3</v>
      </c>
      <c r="AB1740" s="131">
        <v>0</v>
      </c>
      <c r="AC1740" s="131">
        <v>0</v>
      </c>
      <c r="AD1740" s="131">
        <v>0</v>
      </c>
      <c r="AE1740" s="131">
        <v>0</v>
      </c>
      <c r="AF1740" s="131">
        <v>0</v>
      </c>
      <c r="AG1740" s="131">
        <v>0</v>
      </c>
      <c r="AH1740" s="43">
        <v>13804.699999999999</v>
      </c>
    </row>
    <row r="1741" spans="4:34">
      <c r="D1741" s="62">
        <v>2005</v>
      </c>
      <c r="E1741" s="62">
        <v>12</v>
      </c>
      <c r="F1741" s="62">
        <v>2006</v>
      </c>
      <c r="G1741" s="62">
        <v>2006</v>
      </c>
      <c r="H1741" s="131">
        <v>831.5</v>
      </c>
      <c r="I1741" s="131">
        <v>0</v>
      </c>
      <c r="J1741" s="131">
        <v>0</v>
      </c>
      <c r="K1741" s="131">
        <v>0</v>
      </c>
      <c r="L1741" s="131">
        <v>162</v>
      </c>
      <c r="M1741" s="131">
        <v>0</v>
      </c>
      <c r="N1741" s="131">
        <v>0</v>
      </c>
      <c r="O1741" s="131">
        <v>83</v>
      </c>
      <c r="P1741" s="131">
        <v>786.3</v>
      </c>
      <c r="Q1741" s="131">
        <v>0</v>
      </c>
      <c r="R1741" s="131">
        <v>0</v>
      </c>
      <c r="S1741" s="131">
        <v>0</v>
      </c>
      <c r="T1741" s="131">
        <v>1503</v>
      </c>
      <c r="U1741" s="131">
        <v>1407.4</v>
      </c>
      <c r="V1741" s="131">
        <v>7509.9</v>
      </c>
      <c r="W1741" s="131">
        <v>0</v>
      </c>
      <c r="X1741" s="131">
        <v>0</v>
      </c>
      <c r="Y1741" s="131">
        <v>83</v>
      </c>
      <c r="Z1741" s="131">
        <v>0</v>
      </c>
      <c r="AA1741" s="131">
        <v>968.8</v>
      </c>
      <c r="AB1741" s="131">
        <v>0</v>
      </c>
      <c r="AC1741" s="131">
        <v>0</v>
      </c>
      <c r="AD1741" s="131">
        <v>0</v>
      </c>
      <c r="AE1741" s="131">
        <v>0</v>
      </c>
      <c r="AF1741" s="131">
        <v>168</v>
      </c>
      <c r="AG1741" s="131">
        <v>0</v>
      </c>
      <c r="AH1741" s="43">
        <v>13502.9</v>
      </c>
    </row>
    <row r="1742" spans="4:34">
      <c r="D1742" s="62">
        <v>2006</v>
      </c>
      <c r="E1742" s="62">
        <v>1</v>
      </c>
      <c r="F1742" s="62">
        <v>2006</v>
      </c>
      <c r="G1742" s="62">
        <v>2006</v>
      </c>
      <c r="H1742" s="131">
        <v>564.5</v>
      </c>
      <c r="I1742" s="131">
        <v>0</v>
      </c>
      <c r="J1742" s="131">
        <v>0</v>
      </c>
      <c r="K1742" s="131">
        <v>0</v>
      </c>
      <c r="L1742" s="131">
        <v>165.7</v>
      </c>
      <c r="M1742" s="131">
        <v>0</v>
      </c>
      <c r="N1742" s="131">
        <v>0</v>
      </c>
      <c r="O1742" s="131">
        <v>81</v>
      </c>
      <c r="P1742" s="131">
        <v>727.7</v>
      </c>
      <c r="Q1742" s="131">
        <v>0</v>
      </c>
      <c r="R1742" s="131">
        <v>0</v>
      </c>
      <c r="S1742" s="131">
        <v>0</v>
      </c>
      <c r="T1742" s="131">
        <v>1479</v>
      </c>
      <c r="U1742" s="131">
        <v>485.1</v>
      </c>
      <c r="V1742" s="131">
        <v>4000.6</v>
      </c>
      <c r="W1742" s="131">
        <v>0</v>
      </c>
      <c r="X1742" s="131">
        <v>0</v>
      </c>
      <c r="Y1742" s="131">
        <v>205</v>
      </c>
      <c r="Z1742" s="131">
        <v>0</v>
      </c>
      <c r="AA1742" s="131">
        <v>1084</v>
      </c>
      <c r="AB1742" s="131">
        <v>0</v>
      </c>
      <c r="AC1742" s="131">
        <v>0</v>
      </c>
      <c r="AD1742" s="131">
        <v>0</v>
      </c>
      <c r="AE1742" s="131">
        <v>0</v>
      </c>
      <c r="AF1742" s="131">
        <v>174</v>
      </c>
      <c r="AG1742" s="131">
        <v>0</v>
      </c>
      <c r="AH1742" s="43">
        <v>8966.6</v>
      </c>
    </row>
    <row r="1743" spans="4:34">
      <c r="D1743" s="62">
        <v>2006</v>
      </c>
      <c r="E1743" s="62">
        <v>2</v>
      </c>
      <c r="F1743" s="62">
        <v>2006</v>
      </c>
      <c r="G1743" s="62">
        <v>2006</v>
      </c>
      <c r="H1743" s="131">
        <v>0</v>
      </c>
      <c r="I1743" s="131">
        <v>0</v>
      </c>
      <c r="J1743" s="131">
        <v>0</v>
      </c>
      <c r="K1743" s="131">
        <v>0</v>
      </c>
      <c r="L1743" s="131">
        <v>129</v>
      </c>
      <c r="M1743" s="131">
        <v>0</v>
      </c>
      <c r="N1743" s="131">
        <v>0</v>
      </c>
      <c r="O1743" s="131">
        <v>72.8</v>
      </c>
      <c r="P1743" s="131">
        <v>489.4</v>
      </c>
      <c r="Q1743" s="131">
        <v>0</v>
      </c>
      <c r="R1743" s="131">
        <v>0</v>
      </c>
      <c r="S1743" s="131">
        <v>0</v>
      </c>
      <c r="T1743" s="131">
        <v>474</v>
      </c>
      <c r="U1743" s="131">
        <v>0</v>
      </c>
      <c r="V1743" s="131">
        <v>923</v>
      </c>
      <c r="W1743" s="131">
        <v>0</v>
      </c>
      <c r="X1743" s="131">
        <v>0</v>
      </c>
      <c r="Y1743" s="131">
        <v>0</v>
      </c>
      <c r="Z1743" s="131">
        <v>0</v>
      </c>
      <c r="AA1743" s="131">
        <v>241.3</v>
      </c>
      <c r="AB1743" s="131">
        <v>0</v>
      </c>
      <c r="AC1743" s="131">
        <v>0</v>
      </c>
      <c r="AD1743" s="131">
        <v>0</v>
      </c>
      <c r="AE1743" s="131">
        <v>0</v>
      </c>
      <c r="AF1743" s="131">
        <v>63</v>
      </c>
      <c r="AG1743" s="131">
        <v>0</v>
      </c>
      <c r="AH1743" s="43">
        <v>2392.5</v>
      </c>
    </row>
    <row r="1744" spans="4:34">
      <c r="D1744" s="62">
        <v>2006</v>
      </c>
      <c r="E1744" s="62">
        <v>3</v>
      </c>
      <c r="F1744" s="62">
        <v>2006</v>
      </c>
      <c r="G1744" s="62">
        <v>2006</v>
      </c>
      <c r="H1744" s="131">
        <v>338.5</v>
      </c>
      <c r="I1744" s="131">
        <v>0</v>
      </c>
      <c r="J1744" s="131">
        <v>0</v>
      </c>
      <c r="K1744" s="131">
        <v>0</v>
      </c>
      <c r="L1744" s="131">
        <v>142</v>
      </c>
      <c r="M1744" s="131">
        <v>0</v>
      </c>
      <c r="N1744" s="131">
        <v>0</v>
      </c>
      <c r="O1744" s="131">
        <v>0</v>
      </c>
      <c r="P1744" s="131">
        <v>404.5</v>
      </c>
      <c r="Q1744" s="131">
        <v>0</v>
      </c>
      <c r="R1744" s="131">
        <v>0</v>
      </c>
      <c r="S1744" s="131">
        <v>0</v>
      </c>
      <c r="T1744" s="131">
        <v>226</v>
      </c>
      <c r="U1744" s="131">
        <v>0</v>
      </c>
      <c r="V1744" s="131">
        <v>281.7</v>
      </c>
      <c r="W1744" s="131">
        <v>0</v>
      </c>
      <c r="X1744" s="131">
        <v>0</v>
      </c>
      <c r="Y1744" s="131">
        <v>0</v>
      </c>
      <c r="Z1744" s="131">
        <v>0</v>
      </c>
      <c r="AA1744" s="131">
        <v>65</v>
      </c>
      <c r="AB1744" s="131">
        <v>0</v>
      </c>
      <c r="AC1744" s="131">
        <v>0</v>
      </c>
      <c r="AD1744" s="131">
        <v>0</v>
      </c>
      <c r="AE1744" s="131">
        <v>0</v>
      </c>
      <c r="AF1744" s="131">
        <v>74</v>
      </c>
      <c r="AG1744" s="131">
        <v>0</v>
      </c>
      <c r="AH1744" s="43">
        <v>1531.7</v>
      </c>
    </row>
    <row r="1745" spans="4:34">
      <c r="D1745" s="62">
        <v>2006</v>
      </c>
      <c r="E1745" s="62">
        <v>4</v>
      </c>
      <c r="F1745" s="62">
        <v>2006</v>
      </c>
      <c r="G1745" s="62">
        <v>2006</v>
      </c>
      <c r="H1745" s="131">
        <v>157.19999999999999</v>
      </c>
      <c r="I1745" s="131">
        <v>0</v>
      </c>
      <c r="J1745" s="131">
        <v>0</v>
      </c>
      <c r="K1745" s="131">
        <v>0</v>
      </c>
      <c r="L1745" s="131">
        <v>154</v>
      </c>
      <c r="M1745" s="131">
        <v>0</v>
      </c>
      <c r="N1745" s="131">
        <v>0</v>
      </c>
      <c r="O1745" s="131">
        <v>0</v>
      </c>
      <c r="P1745" s="131">
        <v>200</v>
      </c>
      <c r="Q1745" s="131">
        <v>0</v>
      </c>
      <c r="R1745" s="131">
        <v>0</v>
      </c>
      <c r="S1745" s="131">
        <v>0</v>
      </c>
      <c r="T1745" s="131">
        <v>820</v>
      </c>
      <c r="U1745" s="131">
        <v>0</v>
      </c>
      <c r="V1745" s="131">
        <v>0</v>
      </c>
      <c r="W1745" s="131">
        <v>0</v>
      </c>
      <c r="X1745" s="131">
        <v>0</v>
      </c>
      <c r="Y1745" s="131">
        <v>0</v>
      </c>
      <c r="Z1745" s="131">
        <v>0</v>
      </c>
      <c r="AA1745" s="131">
        <v>342</v>
      </c>
      <c r="AB1745" s="131">
        <v>0</v>
      </c>
      <c r="AC1745" s="131">
        <v>0</v>
      </c>
      <c r="AD1745" s="131">
        <v>0</v>
      </c>
      <c r="AE1745" s="131">
        <v>0</v>
      </c>
      <c r="AF1745" s="131">
        <v>83.7</v>
      </c>
      <c r="AG1745" s="131">
        <v>0</v>
      </c>
      <c r="AH1745" s="43">
        <v>1756.9</v>
      </c>
    </row>
    <row r="1746" spans="4:34">
      <c r="D1746" s="62">
        <v>2006</v>
      </c>
      <c r="E1746" s="62">
        <v>5</v>
      </c>
      <c r="F1746" s="62">
        <v>2006</v>
      </c>
      <c r="G1746" s="62">
        <v>2007</v>
      </c>
      <c r="H1746" s="131">
        <v>0</v>
      </c>
      <c r="I1746" s="131">
        <v>0</v>
      </c>
      <c r="J1746" s="131">
        <v>0</v>
      </c>
      <c r="K1746" s="131">
        <v>0</v>
      </c>
      <c r="L1746" s="131">
        <v>174</v>
      </c>
      <c r="M1746" s="131">
        <v>0</v>
      </c>
      <c r="N1746" s="131">
        <v>0</v>
      </c>
      <c r="O1746" s="131">
        <v>0</v>
      </c>
      <c r="P1746" s="131">
        <v>600</v>
      </c>
      <c r="Q1746" s="131">
        <v>0</v>
      </c>
      <c r="R1746" s="131">
        <v>0</v>
      </c>
      <c r="S1746" s="131">
        <v>0</v>
      </c>
      <c r="T1746" s="131">
        <v>0</v>
      </c>
      <c r="U1746" s="131">
        <v>0</v>
      </c>
      <c r="V1746" s="131">
        <v>0</v>
      </c>
      <c r="W1746" s="131">
        <v>0</v>
      </c>
      <c r="X1746" s="131">
        <v>0</v>
      </c>
      <c r="Y1746" s="131">
        <v>0</v>
      </c>
      <c r="Z1746" s="131">
        <v>0</v>
      </c>
      <c r="AA1746" s="131">
        <v>444.1</v>
      </c>
      <c r="AB1746" s="131">
        <v>0</v>
      </c>
      <c r="AC1746" s="131">
        <v>0</v>
      </c>
      <c r="AD1746" s="131">
        <v>0</v>
      </c>
      <c r="AE1746" s="131">
        <v>0</v>
      </c>
      <c r="AF1746" s="131">
        <v>182</v>
      </c>
      <c r="AG1746" s="131">
        <v>0</v>
      </c>
      <c r="AH1746" s="43">
        <v>1400.1</v>
      </c>
    </row>
    <row r="1747" spans="4:34">
      <c r="D1747" s="62">
        <v>2006</v>
      </c>
      <c r="E1747" s="62">
        <v>6</v>
      </c>
      <c r="F1747" s="62">
        <v>2006</v>
      </c>
      <c r="G1747" s="62">
        <v>2007</v>
      </c>
      <c r="H1747" s="131">
        <v>0</v>
      </c>
      <c r="I1747" s="131">
        <v>0</v>
      </c>
      <c r="J1747" s="131">
        <v>0</v>
      </c>
      <c r="K1747" s="131">
        <v>0</v>
      </c>
      <c r="L1747" s="131">
        <v>211.1</v>
      </c>
      <c r="M1747" s="131">
        <v>0</v>
      </c>
      <c r="N1747" s="131">
        <v>0</v>
      </c>
      <c r="O1747" s="131">
        <v>87.5</v>
      </c>
      <c r="P1747" s="131">
        <v>640</v>
      </c>
      <c r="Q1747" s="131">
        <v>0</v>
      </c>
      <c r="R1747" s="131">
        <v>0</v>
      </c>
      <c r="S1747" s="131">
        <v>0</v>
      </c>
      <c r="T1747" s="131">
        <v>0</v>
      </c>
      <c r="U1747" s="131">
        <v>1370</v>
      </c>
      <c r="V1747" s="131">
        <v>0</v>
      </c>
      <c r="W1747" s="131">
        <v>0</v>
      </c>
      <c r="X1747" s="131">
        <v>0</v>
      </c>
      <c r="Y1747" s="131">
        <v>0</v>
      </c>
      <c r="Z1747" s="131">
        <v>0</v>
      </c>
      <c r="AA1747" s="131">
        <v>202.3</v>
      </c>
      <c r="AB1747" s="131">
        <v>0</v>
      </c>
      <c r="AC1747" s="131">
        <v>0</v>
      </c>
      <c r="AD1747" s="131">
        <v>0</v>
      </c>
      <c r="AE1747" s="131">
        <v>0</v>
      </c>
      <c r="AF1747" s="131">
        <v>165.8</v>
      </c>
      <c r="AG1747" s="131">
        <v>0</v>
      </c>
      <c r="AH1747" s="43">
        <v>2676.7000000000003</v>
      </c>
    </row>
    <row r="1748" spans="4:34">
      <c r="D1748" s="62">
        <v>2006</v>
      </c>
      <c r="E1748" s="62">
        <v>7</v>
      </c>
      <c r="F1748" s="62">
        <v>2007</v>
      </c>
      <c r="G1748" s="62">
        <v>2007</v>
      </c>
      <c r="H1748" s="131">
        <v>0</v>
      </c>
      <c r="I1748" s="131">
        <v>0</v>
      </c>
      <c r="J1748" s="131">
        <v>0</v>
      </c>
      <c r="K1748" s="131">
        <v>0</v>
      </c>
      <c r="L1748" s="131">
        <v>0</v>
      </c>
      <c r="M1748" s="131">
        <v>0</v>
      </c>
      <c r="N1748" s="131">
        <v>0</v>
      </c>
      <c r="O1748" s="131">
        <v>47.3</v>
      </c>
      <c r="P1748" s="131">
        <v>1384</v>
      </c>
      <c r="Q1748" s="131">
        <v>0</v>
      </c>
      <c r="R1748" s="131">
        <v>0</v>
      </c>
      <c r="S1748" s="131">
        <v>0</v>
      </c>
      <c r="T1748" s="131">
        <v>0</v>
      </c>
      <c r="U1748" s="131">
        <v>64.099999999999994</v>
      </c>
      <c r="V1748" s="131">
        <v>5161.6000000000004</v>
      </c>
      <c r="W1748" s="131">
        <v>0</v>
      </c>
      <c r="X1748" s="131">
        <v>0</v>
      </c>
      <c r="Y1748" s="131">
        <v>0</v>
      </c>
      <c r="Z1748" s="131">
        <v>0</v>
      </c>
      <c r="AA1748" s="131">
        <v>507.6</v>
      </c>
      <c r="AB1748" s="131">
        <v>0</v>
      </c>
      <c r="AC1748" s="131">
        <v>0</v>
      </c>
      <c r="AD1748" s="131">
        <v>0</v>
      </c>
      <c r="AE1748" s="131">
        <v>0</v>
      </c>
      <c r="AF1748" s="131">
        <v>142.6</v>
      </c>
      <c r="AG1748" s="131">
        <v>0</v>
      </c>
      <c r="AH1748" s="43">
        <v>7307.2000000000007</v>
      </c>
    </row>
    <row r="1749" spans="4:34">
      <c r="D1749" s="62">
        <v>2006</v>
      </c>
      <c r="E1749" s="62">
        <v>8</v>
      </c>
      <c r="F1749" s="62">
        <v>2007</v>
      </c>
      <c r="G1749" s="62">
        <v>2007</v>
      </c>
      <c r="H1749" s="131">
        <v>0</v>
      </c>
      <c r="I1749" s="131">
        <v>0</v>
      </c>
      <c r="J1749" s="131">
        <v>0</v>
      </c>
      <c r="K1749" s="131">
        <v>0</v>
      </c>
      <c r="L1749" s="131">
        <v>0</v>
      </c>
      <c r="M1749" s="131">
        <v>0</v>
      </c>
      <c r="N1749" s="131">
        <v>0</v>
      </c>
      <c r="O1749" s="131">
        <v>27.8</v>
      </c>
      <c r="P1749" s="131">
        <v>1248.0999999999999</v>
      </c>
      <c r="Q1749" s="131">
        <v>0</v>
      </c>
      <c r="R1749" s="131">
        <v>0</v>
      </c>
      <c r="S1749" s="131">
        <v>0</v>
      </c>
      <c r="T1749" s="131">
        <v>0</v>
      </c>
      <c r="U1749" s="131">
        <v>66.599999999999994</v>
      </c>
      <c r="V1749" s="131">
        <v>3582.6</v>
      </c>
      <c r="W1749" s="131">
        <v>0</v>
      </c>
      <c r="X1749" s="131">
        <v>0</v>
      </c>
      <c r="Y1749" s="131">
        <v>0</v>
      </c>
      <c r="Z1749" s="131">
        <v>0</v>
      </c>
      <c r="AA1749" s="131">
        <v>974.2</v>
      </c>
      <c r="AB1749" s="131">
        <v>0</v>
      </c>
      <c r="AC1749" s="131">
        <v>0</v>
      </c>
      <c r="AD1749" s="131">
        <v>0</v>
      </c>
      <c r="AE1749" s="131">
        <v>0</v>
      </c>
      <c r="AF1749" s="131">
        <v>159.5</v>
      </c>
      <c r="AG1749" s="131">
        <v>0</v>
      </c>
      <c r="AH1749" s="43">
        <v>6058.7999999999993</v>
      </c>
    </row>
    <row r="1750" spans="4:34">
      <c r="D1750" s="62">
        <v>2006</v>
      </c>
      <c r="E1750" s="62">
        <v>9</v>
      </c>
      <c r="F1750" s="62">
        <v>2007</v>
      </c>
      <c r="G1750" s="62">
        <v>2007</v>
      </c>
      <c r="H1750" s="131">
        <v>0</v>
      </c>
      <c r="I1750" s="131">
        <v>0</v>
      </c>
      <c r="J1750" s="131">
        <v>0</v>
      </c>
      <c r="K1750" s="131">
        <v>0</v>
      </c>
      <c r="L1750" s="131">
        <v>0</v>
      </c>
      <c r="M1750" s="131">
        <v>0</v>
      </c>
      <c r="N1750" s="131">
        <v>0</v>
      </c>
      <c r="O1750" s="131">
        <v>44.3</v>
      </c>
      <c r="P1750" s="131">
        <v>1223.9000000000001</v>
      </c>
      <c r="Q1750" s="131">
        <v>0</v>
      </c>
      <c r="R1750" s="131">
        <v>0</v>
      </c>
      <c r="S1750" s="131">
        <v>0</v>
      </c>
      <c r="T1750" s="131">
        <v>0</v>
      </c>
      <c r="U1750" s="131">
        <v>73.599999999999994</v>
      </c>
      <c r="V1750" s="131">
        <v>4478.3999999999996</v>
      </c>
      <c r="W1750" s="131">
        <v>0</v>
      </c>
      <c r="X1750" s="131">
        <v>0</v>
      </c>
      <c r="Y1750" s="131">
        <v>0</v>
      </c>
      <c r="Z1750" s="131">
        <v>0</v>
      </c>
      <c r="AA1750" s="131">
        <v>607.4</v>
      </c>
      <c r="AB1750" s="131">
        <v>0</v>
      </c>
      <c r="AC1750" s="131">
        <v>0</v>
      </c>
      <c r="AD1750" s="131">
        <v>0</v>
      </c>
      <c r="AE1750" s="131">
        <v>0</v>
      </c>
      <c r="AF1750" s="131">
        <v>154.5</v>
      </c>
      <c r="AG1750" s="131">
        <v>0</v>
      </c>
      <c r="AH1750" s="43">
        <v>6582.0999999999995</v>
      </c>
    </row>
    <row r="1751" spans="4:34">
      <c r="D1751" s="62">
        <v>2006</v>
      </c>
      <c r="E1751" s="62">
        <v>10</v>
      </c>
      <c r="F1751" s="62">
        <v>2007</v>
      </c>
      <c r="G1751" s="62">
        <v>2007</v>
      </c>
      <c r="H1751" s="131">
        <v>0</v>
      </c>
      <c r="I1751" s="131">
        <v>0</v>
      </c>
      <c r="J1751" s="131">
        <v>0</v>
      </c>
      <c r="K1751" s="131">
        <v>0</v>
      </c>
      <c r="L1751" s="131">
        <v>0</v>
      </c>
      <c r="M1751" s="131">
        <v>0</v>
      </c>
      <c r="N1751" s="131">
        <v>0</v>
      </c>
      <c r="O1751" s="131">
        <v>56.1</v>
      </c>
      <c r="P1751" s="131">
        <v>983.8</v>
      </c>
      <c r="Q1751" s="131">
        <v>0</v>
      </c>
      <c r="R1751" s="131">
        <v>0</v>
      </c>
      <c r="S1751" s="131">
        <v>0</v>
      </c>
      <c r="T1751" s="131">
        <v>1000</v>
      </c>
      <c r="U1751" s="131">
        <v>118.8</v>
      </c>
      <c r="V1751" s="131">
        <v>4426.3999999999996</v>
      </c>
      <c r="W1751" s="131">
        <v>0</v>
      </c>
      <c r="X1751" s="131">
        <v>0</v>
      </c>
      <c r="Y1751" s="131">
        <v>0</v>
      </c>
      <c r="Z1751" s="131">
        <v>0</v>
      </c>
      <c r="AA1751" s="131">
        <v>671.5</v>
      </c>
      <c r="AB1751" s="131">
        <v>0</v>
      </c>
      <c r="AC1751" s="131">
        <v>0</v>
      </c>
      <c r="AD1751" s="131">
        <v>0</v>
      </c>
      <c r="AE1751" s="131">
        <v>0</v>
      </c>
      <c r="AF1751" s="131">
        <v>85.2</v>
      </c>
      <c r="AG1751" s="131">
        <v>0</v>
      </c>
      <c r="AH1751" s="43">
        <v>7341.7999999999993</v>
      </c>
    </row>
    <row r="1752" spans="4:34">
      <c r="D1752" s="62">
        <v>2006</v>
      </c>
      <c r="E1752" s="62">
        <v>11</v>
      </c>
      <c r="F1752" s="62">
        <v>2007</v>
      </c>
      <c r="G1752" s="62">
        <v>2007</v>
      </c>
      <c r="H1752" s="131">
        <v>0</v>
      </c>
      <c r="I1752" s="131">
        <v>0</v>
      </c>
      <c r="J1752" s="131">
        <v>0</v>
      </c>
      <c r="K1752" s="131">
        <v>0</v>
      </c>
      <c r="L1752" s="131">
        <v>0</v>
      </c>
      <c r="M1752" s="131">
        <v>0</v>
      </c>
      <c r="N1752" s="131">
        <v>0</v>
      </c>
      <c r="O1752" s="131">
        <v>89.6</v>
      </c>
      <c r="P1752" s="131">
        <v>680</v>
      </c>
      <c r="Q1752" s="131">
        <v>0</v>
      </c>
      <c r="R1752" s="131">
        <v>0</v>
      </c>
      <c r="S1752" s="131">
        <v>0</v>
      </c>
      <c r="T1752" s="131">
        <v>1000</v>
      </c>
      <c r="U1752" s="131">
        <v>1028.7</v>
      </c>
      <c r="V1752" s="131">
        <v>2588</v>
      </c>
      <c r="W1752" s="131">
        <v>0</v>
      </c>
      <c r="X1752" s="131">
        <v>0</v>
      </c>
      <c r="Y1752" s="131">
        <v>0</v>
      </c>
      <c r="Z1752" s="131">
        <v>0</v>
      </c>
      <c r="AA1752" s="131">
        <v>0</v>
      </c>
      <c r="AB1752" s="131">
        <v>0</v>
      </c>
      <c r="AC1752" s="131">
        <v>0</v>
      </c>
      <c r="AD1752" s="131">
        <v>0</v>
      </c>
      <c r="AE1752" s="131">
        <v>0</v>
      </c>
      <c r="AF1752" s="131">
        <v>451.2</v>
      </c>
      <c r="AG1752" s="131">
        <v>0</v>
      </c>
      <c r="AH1752" s="43">
        <v>5837.5</v>
      </c>
    </row>
    <row r="1753" spans="4:34">
      <c r="D1753" s="62">
        <v>2006</v>
      </c>
      <c r="E1753" s="62">
        <v>12</v>
      </c>
      <c r="F1753" s="62">
        <v>2007</v>
      </c>
      <c r="G1753" s="62">
        <v>2007</v>
      </c>
      <c r="H1753" s="131">
        <v>0</v>
      </c>
      <c r="I1753" s="131">
        <v>0</v>
      </c>
      <c r="J1753" s="131">
        <v>0</v>
      </c>
      <c r="K1753" s="131">
        <v>0</v>
      </c>
      <c r="L1753" s="131">
        <v>0</v>
      </c>
      <c r="M1753" s="131">
        <v>0</v>
      </c>
      <c r="N1753" s="131">
        <v>0</v>
      </c>
      <c r="O1753" s="131">
        <v>70.2</v>
      </c>
      <c r="P1753" s="131">
        <v>587.9</v>
      </c>
      <c r="Q1753" s="131">
        <v>0</v>
      </c>
      <c r="R1753" s="131">
        <v>0</v>
      </c>
      <c r="S1753" s="131">
        <v>0</v>
      </c>
      <c r="T1753" s="131">
        <v>1000</v>
      </c>
      <c r="U1753" s="131">
        <v>298.10000000000002</v>
      </c>
      <c r="V1753" s="131">
        <v>1380.4</v>
      </c>
      <c r="W1753" s="131">
        <v>0</v>
      </c>
      <c r="X1753" s="131">
        <v>0</v>
      </c>
      <c r="Y1753" s="131">
        <v>0</v>
      </c>
      <c r="Z1753" s="131">
        <v>0</v>
      </c>
      <c r="AA1753" s="131">
        <v>0</v>
      </c>
      <c r="AB1753" s="131">
        <v>0</v>
      </c>
      <c r="AC1753" s="131">
        <v>0</v>
      </c>
      <c r="AD1753" s="131">
        <v>0</v>
      </c>
      <c r="AE1753" s="131">
        <v>0</v>
      </c>
      <c r="AF1753" s="131">
        <v>327.39999999999998</v>
      </c>
      <c r="AG1753" s="131">
        <v>0</v>
      </c>
      <c r="AH1753" s="43">
        <v>3664</v>
      </c>
    </row>
    <row r="1754" spans="4:34">
      <c r="D1754" s="62">
        <v>2007</v>
      </c>
      <c r="E1754" s="62">
        <v>1</v>
      </c>
      <c r="F1754" s="62">
        <v>2007</v>
      </c>
      <c r="G1754" s="62">
        <v>2007</v>
      </c>
      <c r="H1754" s="131">
        <v>0</v>
      </c>
      <c r="I1754" s="131">
        <v>0</v>
      </c>
      <c r="J1754" s="131">
        <v>0</v>
      </c>
      <c r="K1754" s="131">
        <v>0</v>
      </c>
      <c r="L1754" s="131">
        <v>0</v>
      </c>
      <c r="M1754" s="131">
        <v>0</v>
      </c>
      <c r="N1754" s="131">
        <v>0</v>
      </c>
      <c r="O1754" s="131">
        <v>87.2</v>
      </c>
      <c r="P1754" s="131">
        <v>0</v>
      </c>
      <c r="Q1754" s="131">
        <v>0</v>
      </c>
      <c r="R1754" s="131">
        <v>0</v>
      </c>
      <c r="S1754" s="131">
        <v>0</v>
      </c>
      <c r="T1754" s="131">
        <v>500</v>
      </c>
      <c r="U1754" s="131">
        <v>0</v>
      </c>
      <c r="V1754" s="131">
        <v>0</v>
      </c>
      <c r="W1754" s="131">
        <v>0</v>
      </c>
      <c r="X1754" s="131">
        <v>0</v>
      </c>
      <c r="Y1754" s="131">
        <v>0</v>
      </c>
      <c r="Z1754" s="131">
        <v>0</v>
      </c>
      <c r="AA1754" s="131">
        <v>0</v>
      </c>
      <c r="AB1754" s="131">
        <v>0</v>
      </c>
      <c r="AC1754" s="131">
        <v>0</v>
      </c>
      <c r="AD1754" s="131">
        <v>0</v>
      </c>
      <c r="AE1754" s="131">
        <v>0</v>
      </c>
      <c r="AF1754" s="131">
        <v>57.2</v>
      </c>
      <c r="AG1754" s="131">
        <v>0</v>
      </c>
      <c r="AH1754" s="43">
        <v>644.40000000000009</v>
      </c>
    </row>
    <row r="1755" spans="4:34">
      <c r="D1755" s="62">
        <v>2007</v>
      </c>
      <c r="E1755" s="62">
        <v>2</v>
      </c>
      <c r="F1755" s="62">
        <v>2007</v>
      </c>
      <c r="G1755" s="62">
        <v>2007</v>
      </c>
      <c r="H1755" s="131">
        <v>0</v>
      </c>
      <c r="I1755" s="131">
        <v>0</v>
      </c>
      <c r="J1755" s="131">
        <v>0</v>
      </c>
      <c r="K1755" s="131">
        <v>0</v>
      </c>
      <c r="L1755" s="131">
        <v>0</v>
      </c>
      <c r="M1755" s="131">
        <v>0</v>
      </c>
      <c r="N1755" s="131">
        <v>0</v>
      </c>
      <c r="O1755" s="131">
        <v>78</v>
      </c>
      <c r="P1755" s="131">
        <v>0</v>
      </c>
      <c r="Q1755" s="131">
        <v>0</v>
      </c>
      <c r="R1755" s="131">
        <v>0</v>
      </c>
      <c r="S1755" s="131">
        <v>0</v>
      </c>
      <c r="T1755" s="131">
        <v>800</v>
      </c>
      <c r="U1755" s="131">
        <v>0</v>
      </c>
      <c r="V1755" s="131">
        <v>0</v>
      </c>
      <c r="W1755" s="131">
        <v>0</v>
      </c>
      <c r="X1755" s="131">
        <v>0</v>
      </c>
      <c r="Y1755" s="131">
        <v>197.6</v>
      </c>
      <c r="Z1755" s="131">
        <v>0</v>
      </c>
      <c r="AA1755" s="131">
        <v>0</v>
      </c>
      <c r="AB1755" s="131">
        <v>0</v>
      </c>
      <c r="AC1755" s="131">
        <v>0</v>
      </c>
      <c r="AD1755" s="131">
        <v>0</v>
      </c>
      <c r="AE1755" s="131">
        <v>0</v>
      </c>
      <c r="AF1755" s="131">
        <v>8.6999999999999993</v>
      </c>
      <c r="AG1755" s="131">
        <v>0</v>
      </c>
      <c r="AH1755" s="43">
        <v>1084.3</v>
      </c>
    </row>
    <row r="1756" spans="4:34">
      <c r="D1756" s="62">
        <v>2007</v>
      </c>
      <c r="E1756" s="62">
        <v>3</v>
      </c>
      <c r="F1756" s="62">
        <v>2007</v>
      </c>
      <c r="G1756" s="62">
        <v>2007</v>
      </c>
      <c r="H1756" s="131">
        <v>0</v>
      </c>
      <c r="I1756" s="131">
        <v>0</v>
      </c>
      <c r="J1756" s="131">
        <v>0</v>
      </c>
      <c r="K1756" s="131">
        <v>0</v>
      </c>
      <c r="L1756" s="131">
        <v>0</v>
      </c>
      <c r="M1756" s="131">
        <v>0</v>
      </c>
      <c r="N1756" s="131">
        <v>0</v>
      </c>
      <c r="O1756" s="131">
        <v>88.3</v>
      </c>
      <c r="P1756" s="131">
        <v>0</v>
      </c>
      <c r="Q1756" s="131">
        <v>0</v>
      </c>
      <c r="R1756" s="131">
        <v>0</v>
      </c>
      <c r="S1756" s="131">
        <v>0</v>
      </c>
      <c r="T1756" s="131">
        <v>1000</v>
      </c>
      <c r="U1756" s="131">
        <v>0</v>
      </c>
      <c r="V1756" s="131">
        <v>0</v>
      </c>
      <c r="W1756" s="131">
        <v>0</v>
      </c>
      <c r="X1756" s="131">
        <v>0</v>
      </c>
      <c r="Y1756" s="131">
        <v>269.2</v>
      </c>
      <c r="Z1756" s="131">
        <v>0</v>
      </c>
      <c r="AA1756" s="131">
        <v>0</v>
      </c>
      <c r="AB1756" s="131">
        <v>0</v>
      </c>
      <c r="AC1756" s="131">
        <v>0</v>
      </c>
      <c r="AD1756" s="131">
        <v>0</v>
      </c>
      <c r="AE1756" s="131">
        <v>0</v>
      </c>
      <c r="AF1756" s="131">
        <v>55</v>
      </c>
      <c r="AG1756" s="131">
        <v>0</v>
      </c>
      <c r="AH1756" s="43">
        <v>1412.5</v>
      </c>
    </row>
    <row r="1757" spans="4:34">
      <c r="D1757" s="62">
        <v>2007</v>
      </c>
      <c r="E1757" s="62">
        <v>4</v>
      </c>
      <c r="F1757" s="62">
        <v>2007</v>
      </c>
      <c r="G1757" s="62">
        <v>2007</v>
      </c>
      <c r="H1757" s="131">
        <v>955</v>
      </c>
      <c r="I1757" s="131">
        <v>0</v>
      </c>
      <c r="J1757" s="131">
        <v>0</v>
      </c>
      <c r="K1757" s="131">
        <v>0</v>
      </c>
      <c r="L1757" s="131">
        <v>0</v>
      </c>
      <c r="M1757" s="131">
        <v>0</v>
      </c>
      <c r="N1757" s="131">
        <v>0</v>
      </c>
      <c r="O1757" s="131">
        <v>4.0999999999999996</v>
      </c>
      <c r="P1757" s="131">
        <v>888.7</v>
      </c>
      <c r="Q1757" s="131">
        <v>0</v>
      </c>
      <c r="R1757" s="131">
        <v>0</v>
      </c>
      <c r="S1757" s="131">
        <v>0</v>
      </c>
      <c r="T1757" s="131">
        <v>778.5</v>
      </c>
      <c r="U1757" s="131">
        <v>83.6</v>
      </c>
      <c r="V1757" s="131">
        <v>3018.4</v>
      </c>
      <c r="W1757" s="131">
        <v>0</v>
      </c>
      <c r="X1757" s="131">
        <v>0</v>
      </c>
      <c r="Y1757" s="131">
        <v>278.10000000000002</v>
      </c>
      <c r="Z1757" s="131">
        <v>0</v>
      </c>
      <c r="AA1757" s="131">
        <v>1322.3</v>
      </c>
      <c r="AB1757" s="131">
        <v>0</v>
      </c>
      <c r="AC1757" s="131">
        <v>0</v>
      </c>
      <c r="AD1757" s="131">
        <v>0</v>
      </c>
      <c r="AE1757" s="131">
        <v>0</v>
      </c>
      <c r="AF1757" s="131">
        <v>540.20000000000005</v>
      </c>
      <c r="AG1757" s="131">
        <v>0</v>
      </c>
      <c r="AH1757" s="43">
        <v>7868.9000000000005</v>
      </c>
    </row>
    <row r="1758" spans="4:34">
      <c r="D1758" s="62">
        <v>2007</v>
      </c>
      <c r="E1758" s="62">
        <v>5</v>
      </c>
      <c r="F1758" s="62">
        <v>2007</v>
      </c>
      <c r="G1758" s="62">
        <v>2008</v>
      </c>
      <c r="H1758" s="131">
        <v>0</v>
      </c>
      <c r="I1758" s="131">
        <v>0</v>
      </c>
      <c r="J1758" s="131">
        <v>0</v>
      </c>
      <c r="K1758" s="131">
        <v>0</v>
      </c>
      <c r="L1758" s="131">
        <v>0</v>
      </c>
      <c r="M1758" s="131">
        <v>0</v>
      </c>
      <c r="N1758" s="131">
        <v>0</v>
      </c>
      <c r="O1758" s="131">
        <v>0</v>
      </c>
      <c r="P1758" s="131">
        <v>0</v>
      </c>
      <c r="Q1758" s="131">
        <v>0</v>
      </c>
      <c r="R1758" s="131">
        <v>0</v>
      </c>
      <c r="S1758" s="131">
        <v>0</v>
      </c>
      <c r="T1758" s="131">
        <v>0</v>
      </c>
      <c r="U1758" s="131">
        <v>0</v>
      </c>
      <c r="V1758" s="131">
        <v>0</v>
      </c>
      <c r="W1758" s="131">
        <v>0</v>
      </c>
      <c r="X1758" s="131">
        <v>0</v>
      </c>
      <c r="Y1758" s="131">
        <v>0</v>
      </c>
      <c r="Z1758" s="131">
        <v>0</v>
      </c>
      <c r="AA1758" s="131">
        <v>0</v>
      </c>
      <c r="AB1758" s="131">
        <v>0</v>
      </c>
      <c r="AC1758" s="131">
        <v>0</v>
      </c>
      <c r="AD1758" s="131">
        <v>0</v>
      </c>
      <c r="AE1758" s="131">
        <v>0</v>
      </c>
      <c r="AF1758" s="131">
        <v>0</v>
      </c>
      <c r="AG1758" s="131">
        <v>0</v>
      </c>
      <c r="AH1758" s="43">
        <v>0</v>
      </c>
    </row>
    <row r="1759" spans="4:34">
      <c r="D1759" s="62">
        <v>2007</v>
      </c>
      <c r="E1759" s="62">
        <v>6</v>
      </c>
      <c r="F1759" s="62">
        <v>2007</v>
      </c>
      <c r="G1759" s="62">
        <v>2008</v>
      </c>
      <c r="H1759" s="131">
        <v>0</v>
      </c>
      <c r="I1759" s="131">
        <v>0</v>
      </c>
      <c r="J1759" s="131">
        <v>0</v>
      </c>
      <c r="K1759" s="131">
        <v>0</v>
      </c>
      <c r="L1759" s="131">
        <v>0</v>
      </c>
      <c r="M1759" s="131">
        <v>0</v>
      </c>
      <c r="N1759" s="131">
        <v>0</v>
      </c>
      <c r="O1759" s="131">
        <v>0</v>
      </c>
      <c r="P1759" s="131">
        <v>0</v>
      </c>
      <c r="Q1759" s="131">
        <v>0</v>
      </c>
      <c r="R1759" s="131">
        <v>0</v>
      </c>
      <c r="S1759" s="131">
        <v>0</v>
      </c>
      <c r="T1759" s="131">
        <v>0</v>
      </c>
      <c r="U1759" s="131">
        <v>0</v>
      </c>
      <c r="V1759" s="131">
        <v>0</v>
      </c>
      <c r="W1759" s="131">
        <v>0</v>
      </c>
      <c r="X1759" s="131">
        <v>0</v>
      </c>
      <c r="Y1759" s="131">
        <v>0</v>
      </c>
      <c r="Z1759" s="131">
        <v>0</v>
      </c>
      <c r="AA1759" s="131">
        <v>0</v>
      </c>
      <c r="AB1759" s="131">
        <v>0</v>
      </c>
      <c r="AC1759" s="131">
        <v>0</v>
      </c>
      <c r="AD1759" s="131">
        <v>0</v>
      </c>
      <c r="AE1759" s="131">
        <v>0</v>
      </c>
      <c r="AF1759" s="131">
        <v>0</v>
      </c>
      <c r="AG1759" s="131">
        <v>0</v>
      </c>
      <c r="AH1759" s="43">
        <v>0</v>
      </c>
    </row>
    <row r="1760" spans="4:34">
      <c r="D1760" s="62">
        <v>2007</v>
      </c>
      <c r="E1760" s="62">
        <v>7</v>
      </c>
      <c r="F1760" s="62">
        <v>2008</v>
      </c>
      <c r="G1760" s="62">
        <v>2008</v>
      </c>
      <c r="H1760" s="131">
        <v>0</v>
      </c>
      <c r="I1760" s="131">
        <v>0</v>
      </c>
      <c r="J1760" s="131">
        <v>0</v>
      </c>
      <c r="K1760" s="131">
        <v>0</v>
      </c>
      <c r="L1760" s="131">
        <v>0</v>
      </c>
      <c r="M1760" s="131">
        <v>0</v>
      </c>
      <c r="N1760" s="131">
        <v>0</v>
      </c>
      <c r="O1760" s="131">
        <v>0</v>
      </c>
      <c r="P1760" s="131">
        <v>0</v>
      </c>
      <c r="Q1760" s="131">
        <v>0</v>
      </c>
      <c r="R1760" s="131">
        <v>0</v>
      </c>
      <c r="S1760" s="131">
        <v>0</v>
      </c>
      <c r="T1760" s="131">
        <v>0</v>
      </c>
      <c r="U1760" s="131">
        <v>0</v>
      </c>
      <c r="V1760" s="131">
        <v>0</v>
      </c>
      <c r="W1760" s="131">
        <v>0</v>
      </c>
      <c r="X1760" s="131">
        <v>0</v>
      </c>
      <c r="Y1760" s="131">
        <v>0</v>
      </c>
      <c r="Z1760" s="131">
        <v>0</v>
      </c>
      <c r="AA1760" s="131">
        <v>0</v>
      </c>
      <c r="AB1760" s="131">
        <v>0</v>
      </c>
      <c r="AC1760" s="131">
        <v>0</v>
      </c>
      <c r="AD1760" s="131">
        <v>0</v>
      </c>
      <c r="AE1760" s="131">
        <v>0</v>
      </c>
      <c r="AF1760" s="131">
        <v>0</v>
      </c>
      <c r="AG1760" s="131">
        <v>0</v>
      </c>
      <c r="AH1760" s="43">
        <v>0</v>
      </c>
    </row>
    <row r="1761" spans="4:34">
      <c r="D1761" s="62">
        <v>2007</v>
      </c>
      <c r="E1761" s="62">
        <v>8</v>
      </c>
      <c r="F1761" s="62">
        <v>2008</v>
      </c>
      <c r="G1761" s="62">
        <v>2008</v>
      </c>
      <c r="H1761" s="131">
        <v>0</v>
      </c>
      <c r="I1761" s="131">
        <v>0</v>
      </c>
      <c r="J1761" s="131">
        <v>0</v>
      </c>
      <c r="K1761" s="131">
        <v>0</v>
      </c>
      <c r="L1761" s="131">
        <v>0</v>
      </c>
      <c r="M1761" s="131">
        <v>0</v>
      </c>
      <c r="N1761" s="131">
        <v>0</v>
      </c>
      <c r="O1761" s="131">
        <v>0</v>
      </c>
      <c r="P1761" s="131">
        <v>0</v>
      </c>
      <c r="Q1761" s="131">
        <v>0</v>
      </c>
      <c r="R1761" s="131">
        <v>0</v>
      </c>
      <c r="S1761" s="131">
        <v>0</v>
      </c>
      <c r="T1761" s="131">
        <v>0</v>
      </c>
      <c r="U1761" s="131">
        <v>0</v>
      </c>
      <c r="V1761" s="131">
        <v>0</v>
      </c>
      <c r="W1761" s="131">
        <v>0</v>
      </c>
      <c r="X1761" s="131">
        <v>0</v>
      </c>
      <c r="Y1761" s="131">
        <v>0</v>
      </c>
      <c r="Z1761" s="131">
        <v>0</v>
      </c>
      <c r="AA1761" s="131">
        <v>0</v>
      </c>
      <c r="AB1761" s="131">
        <v>0</v>
      </c>
      <c r="AC1761" s="131">
        <v>0</v>
      </c>
      <c r="AD1761" s="131">
        <v>0</v>
      </c>
      <c r="AE1761" s="131">
        <v>0</v>
      </c>
      <c r="AF1761" s="131">
        <v>0</v>
      </c>
      <c r="AG1761" s="131">
        <v>0</v>
      </c>
      <c r="AH1761" s="43">
        <v>0</v>
      </c>
    </row>
    <row r="1762" spans="4:34">
      <c r="D1762" s="62">
        <v>2007</v>
      </c>
      <c r="E1762" s="62">
        <v>9</v>
      </c>
      <c r="F1762" s="62">
        <v>2008</v>
      </c>
      <c r="G1762" s="62">
        <v>2008</v>
      </c>
      <c r="H1762" s="131">
        <v>0</v>
      </c>
      <c r="I1762" s="131">
        <v>0</v>
      </c>
      <c r="J1762" s="131">
        <v>0</v>
      </c>
      <c r="K1762" s="131">
        <v>0</v>
      </c>
      <c r="L1762" s="131">
        <v>0</v>
      </c>
      <c r="M1762" s="131">
        <v>0</v>
      </c>
      <c r="N1762" s="131">
        <v>0</v>
      </c>
      <c r="O1762" s="131">
        <v>0</v>
      </c>
      <c r="P1762" s="131">
        <v>0</v>
      </c>
      <c r="Q1762" s="131">
        <v>0</v>
      </c>
      <c r="R1762" s="131">
        <v>0</v>
      </c>
      <c r="S1762" s="131">
        <v>0</v>
      </c>
      <c r="T1762" s="131">
        <v>0</v>
      </c>
      <c r="U1762" s="131">
        <v>0</v>
      </c>
      <c r="V1762" s="131">
        <v>0</v>
      </c>
      <c r="W1762" s="131">
        <v>0</v>
      </c>
      <c r="X1762" s="131">
        <v>0</v>
      </c>
      <c r="Y1762" s="131">
        <v>0</v>
      </c>
      <c r="Z1762" s="131">
        <v>0</v>
      </c>
      <c r="AA1762" s="131">
        <v>0</v>
      </c>
      <c r="AB1762" s="131">
        <v>0</v>
      </c>
      <c r="AC1762" s="131">
        <v>0</v>
      </c>
      <c r="AD1762" s="131">
        <v>0</v>
      </c>
      <c r="AE1762" s="131">
        <v>0</v>
      </c>
      <c r="AF1762" s="131">
        <v>0</v>
      </c>
      <c r="AG1762" s="131">
        <v>0</v>
      </c>
      <c r="AH1762" s="43">
        <v>0</v>
      </c>
    </row>
    <row r="1763" spans="4:34">
      <c r="D1763" s="62">
        <v>2007</v>
      </c>
      <c r="E1763" s="62">
        <v>10</v>
      </c>
      <c r="F1763" s="62">
        <v>2008</v>
      </c>
      <c r="G1763" s="62">
        <v>2008</v>
      </c>
      <c r="H1763" s="131">
        <v>0</v>
      </c>
      <c r="I1763" s="131">
        <v>0</v>
      </c>
      <c r="J1763" s="131">
        <v>0</v>
      </c>
      <c r="K1763" s="131">
        <v>0</v>
      </c>
      <c r="L1763" s="131">
        <v>0</v>
      </c>
      <c r="M1763" s="131">
        <v>0</v>
      </c>
      <c r="N1763" s="131">
        <v>0</v>
      </c>
      <c r="O1763" s="131">
        <v>0</v>
      </c>
      <c r="P1763" s="131">
        <v>0</v>
      </c>
      <c r="Q1763" s="131">
        <v>0</v>
      </c>
      <c r="R1763" s="131">
        <v>0</v>
      </c>
      <c r="S1763" s="131">
        <v>0</v>
      </c>
      <c r="T1763" s="131">
        <v>0</v>
      </c>
      <c r="U1763" s="131">
        <v>0</v>
      </c>
      <c r="V1763" s="131">
        <v>0</v>
      </c>
      <c r="W1763" s="131">
        <v>0</v>
      </c>
      <c r="X1763" s="131">
        <v>0</v>
      </c>
      <c r="Y1763" s="131">
        <v>0</v>
      </c>
      <c r="Z1763" s="131">
        <v>0</v>
      </c>
      <c r="AA1763" s="131">
        <v>0</v>
      </c>
      <c r="AB1763" s="131">
        <v>0</v>
      </c>
      <c r="AC1763" s="131">
        <v>0</v>
      </c>
      <c r="AD1763" s="131">
        <v>0</v>
      </c>
      <c r="AE1763" s="131">
        <v>0</v>
      </c>
      <c r="AF1763" s="131">
        <v>0</v>
      </c>
      <c r="AG1763" s="131">
        <v>0</v>
      </c>
      <c r="AH1763" s="43">
        <v>0</v>
      </c>
    </row>
    <row r="1764" spans="4:34">
      <c r="D1764" s="62">
        <v>2007</v>
      </c>
      <c r="E1764" s="62">
        <v>11</v>
      </c>
      <c r="F1764" s="62">
        <v>2008</v>
      </c>
      <c r="G1764" s="62">
        <v>2008</v>
      </c>
      <c r="H1764" s="131">
        <v>0</v>
      </c>
      <c r="I1764" s="131">
        <v>0</v>
      </c>
      <c r="J1764" s="131">
        <v>0</v>
      </c>
      <c r="K1764" s="131">
        <v>0</v>
      </c>
      <c r="L1764" s="131">
        <v>0</v>
      </c>
      <c r="M1764" s="131">
        <v>0</v>
      </c>
      <c r="N1764" s="131">
        <v>0</v>
      </c>
      <c r="O1764" s="131">
        <v>0</v>
      </c>
      <c r="P1764" s="131">
        <v>0</v>
      </c>
      <c r="Q1764" s="131">
        <v>0</v>
      </c>
      <c r="R1764" s="131">
        <v>0</v>
      </c>
      <c r="S1764" s="131">
        <v>0</v>
      </c>
      <c r="T1764" s="131">
        <v>0</v>
      </c>
      <c r="U1764" s="131">
        <v>0</v>
      </c>
      <c r="V1764" s="131">
        <v>0</v>
      </c>
      <c r="W1764" s="131">
        <v>0</v>
      </c>
      <c r="X1764" s="131">
        <v>0</v>
      </c>
      <c r="Y1764" s="131">
        <v>0</v>
      </c>
      <c r="Z1764" s="131">
        <v>0</v>
      </c>
      <c r="AA1764" s="131">
        <v>0</v>
      </c>
      <c r="AB1764" s="131">
        <v>0</v>
      </c>
      <c r="AC1764" s="131">
        <v>0</v>
      </c>
      <c r="AD1764" s="131">
        <v>0</v>
      </c>
      <c r="AE1764" s="131">
        <v>0</v>
      </c>
      <c r="AF1764" s="131">
        <v>0</v>
      </c>
      <c r="AG1764" s="131">
        <v>0</v>
      </c>
      <c r="AH1764" s="43">
        <v>0</v>
      </c>
    </row>
    <row r="1765" spans="4:34">
      <c r="D1765" s="62">
        <v>2007</v>
      </c>
      <c r="E1765" s="62">
        <v>12</v>
      </c>
      <c r="F1765" s="62">
        <v>2008</v>
      </c>
      <c r="G1765" s="62">
        <v>2008</v>
      </c>
      <c r="H1765" s="131">
        <v>0</v>
      </c>
      <c r="I1765" s="131">
        <v>0</v>
      </c>
      <c r="J1765" s="131">
        <v>0</v>
      </c>
      <c r="K1765" s="131">
        <v>0</v>
      </c>
      <c r="L1765" s="131">
        <v>0</v>
      </c>
      <c r="M1765" s="131">
        <v>0</v>
      </c>
      <c r="N1765" s="131">
        <v>0</v>
      </c>
      <c r="O1765" s="131">
        <v>0</v>
      </c>
      <c r="P1765" s="131">
        <v>0</v>
      </c>
      <c r="Q1765" s="131">
        <v>0</v>
      </c>
      <c r="R1765" s="131">
        <v>0</v>
      </c>
      <c r="S1765" s="131">
        <v>0</v>
      </c>
      <c r="T1765" s="131">
        <v>0</v>
      </c>
      <c r="U1765" s="131">
        <v>0</v>
      </c>
      <c r="V1765" s="131">
        <v>0</v>
      </c>
      <c r="W1765" s="131">
        <v>0</v>
      </c>
      <c r="X1765" s="131">
        <v>0</v>
      </c>
      <c r="Y1765" s="131">
        <v>0</v>
      </c>
      <c r="Z1765" s="131">
        <v>0</v>
      </c>
      <c r="AA1765" s="131">
        <v>0</v>
      </c>
      <c r="AB1765" s="131">
        <v>0</v>
      </c>
      <c r="AC1765" s="131">
        <v>0</v>
      </c>
      <c r="AD1765" s="131">
        <v>0</v>
      </c>
      <c r="AE1765" s="131">
        <v>0</v>
      </c>
      <c r="AF1765" s="131">
        <v>0</v>
      </c>
      <c r="AG1765" s="131">
        <v>0</v>
      </c>
      <c r="AH1765" s="43">
        <v>0</v>
      </c>
    </row>
    <row r="1766" spans="4:34">
      <c r="D1766" s="62">
        <v>2008</v>
      </c>
      <c r="E1766" s="62">
        <v>1</v>
      </c>
      <c r="F1766" s="62">
        <v>2008</v>
      </c>
      <c r="G1766" s="62">
        <v>2008</v>
      </c>
      <c r="H1766" s="131">
        <v>0</v>
      </c>
      <c r="I1766" s="131">
        <v>0</v>
      </c>
      <c r="J1766" s="131">
        <v>0</v>
      </c>
      <c r="K1766" s="131">
        <v>0</v>
      </c>
      <c r="L1766" s="131">
        <v>0</v>
      </c>
      <c r="M1766" s="131">
        <v>0</v>
      </c>
      <c r="N1766" s="131">
        <v>0</v>
      </c>
      <c r="O1766" s="131">
        <v>0</v>
      </c>
      <c r="P1766" s="131">
        <v>0</v>
      </c>
      <c r="Q1766" s="131">
        <v>0</v>
      </c>
      <c r="R1766" s="131">
        <v>0</v>
      </c>
      <c r="S1766" s="131">
        <v>0</v>
      </c>
      <c r="T1766" s="131">
        <v>0</v>
      </c>
      <c r="U1766" s="131">
        <v>0</v>
      </c>
      <c r="V1766" s="131">
        <v>0</v>
      </c>
      <c r="W1766" s="131">
        <v>0</v>
      </c>
      <c r="X1766" s="131">
        <v>0</v>
      </c>
      <c r="Y1766" s="131">
        <v>0</v>
      </c>
      <c r="Z1766" s="131">
        <v>0</v>
      </c>
      <c r="AA1766" s="131">
        <v>0</v>
      </c>
      <c r="AB1766" s="131">
        <v>0</v>
      </c>
      <c r="AC1766" s="131">
        <v>0</v>
      </c>
      <c r="AD1766" s="131">
        <v>0</v>
      </c>
      <c r="AE1766" s="131">
        <v>0</v>
      </c>
      <c r="AF1766" s="131">
        <v>0</v>
      </c>
      <c r="AG1766" s="131">
        <v>0</v>
      </c>
      <c r="AH1766" s="43">
        <v>0</v>
      </c>
    </row>
    <row r="1767" spans="4:34">
      <c r="D1767" s="62">
        <v>2008</v>
      </c>
      <c r="E1767" s="62">
        <v>2</v>
      </c>
      <c r="F1767" s="62">
        <v>2008</v>
      </c>
      <c r="G1767" s="62">
        <v>2008</v>
      </c>
      <c r="H1767" s="131">
        <v>0</v>
      </c>
      <c r="I1767" s="131">
        <v>0</v>
      </c>
      <c r="J1767" s="131">
        <v>0</v>
      </c>
      <c r="K1767" s="131">
        <v>0</v>
      </c>
      <c r="L1767" s="131">
        <v>0</v>
      </c>
      <c r="M1767" s="131">
        <v>0</v>
      </c>
      <c r="N1767" s="131">
        <v>0</v>
      </c>
      <c r="O1767" s="131">
        <v>0</v>
      </c>
      <c r="P1767" s="131">
        <v>0</v>
      </c>
      <c r="Q1767" s="131">
        <v>0</v>
      </c>
      <c r="R1767" s="131">
        <v>0</v>
      </c>
      <c r="S1767" s="131">
        <v>0</v>
      </c>
      <c r="T1767" s="131">
        <v>0</v>
      </c>
      <c r="U1767" s="131">
        <v>0</v>
      </c>
      <c r="V1767" s="131">
        <v>0</v>
      </c>
      <c r="W1767" s="131">
        <v>0</v>
      </c>
      <c r="X1767" s="131">
        <v>0</v>
      </c>
      <c r="Y1767" s="131">
        <v>0</v>
      </c>
      <c r="Z1767" s="131">
        <v>0</v>
      </c>
      <c r="AA1767" s="131">
        <v>0</v>
      </c>
      <c r="AB1767" s="131">
        <v>0</v>
      </c>
      <c r="AC1767" s="131">
        <v>0</v>
      </c>
      <c r="AD1767" s="131">
        <v>0</v>
      </c>
      <c r="AE1767" s="131">
        <v>0</v>
      </c>
      <c r="AF1767" s="131">
        <v>0</v>
      </c>
      <c r="AG1767" s="131">
        <v>0</v>
      </c>
      <c r="AH1767" s="43">
        <v>0</v>
      </c>
    </row>
    <row r="1768" spans="4:34">
      <c r="D1768" s="62">
        <v>2008</v>
      </c>
      <c r="E1768" s="62">
        <v>3</v>
      </c>
      <c r="F1768" s="62">
        <v>2008</v>
      </c>
      <c r="G1768" s="62">
        <v>2008</v>
      </c>
      <c r="H1768" s="131">
        <v>0</v>
      </c>
      <c r="I1768" s="131">
        <v>0</v>
      </c>
      <c r="J1768" s="131">
        <v>0</v>
      </c>
      <c r="K1768" s="131">
        <v>0</v>
      </c>
      <c r="L1768" s="131">
        <v>0</v>
      </c>
      <c r="M1768" s="131">
        <v>0</v>
      </c>
      <c r="N1768" s="131">
        <v>0</v>
      </c>
      <c r="O1768" s="131">
        <v>0</v>
      </c>
      <c r="P1768" s="131">
        <v>0</v>
      </c>
      <c r="Q1768" s="131">
        <v>0</v>
      </c>
      <c r="R1768" s="131">
        <v>0</v>
      </c>
      <c r="S1768" s="131">
        <v>0</v>
      </c>
      <c r="T1768" s="131">
        <v>0</v>
      </c>
      <c r="U1768" s="131">
        <v>0</v>
      </c>
      <c r="V1768" s="131">
        <v>0</v>
      </c>
      <c r="W1768" s="131">
        <v>0</v>
      </c>
      <c r="X1768" s="131">
        <v>0</v>
      </c>
      <c r="Y1768" s="131">
        <v>0</v>
      </c>
      <c r="Z1768" s="131">
        <v>0</v>
      </c>
      <c r="AA1768" s="131">
        <v>0</v>
      </c>
      <c r="AB1768" s="131">
        <v>0</v>
      </c>
      <c r="AC1768" s="131">
        <v>0</v>
      </c>
      <c r="AD1768" s="131">
        <v>0</v>
      </c>
      <c r="AE1768" s="131">
        <v>0</v>
      </c>
      <c r="AF1768" s="131">
        <v>0</v>
      </c>
      <c r="AG1768" s="131">
        <v>0</v>
      </c>
      <c r="AH1768" s="43">
        <v>0</v>
      </c>
    </row>
    <row r="1769" spans="4:34">
      <c r="D1769" s="62">
        <v>2008</v>
      </c>
      <c r="E1769" s="62">
        <v>4</v>
      </c>
      <c r="F1769" s="62">
        <v>2008</v>
      </c>
      <c r="G1769" s="62">
        <v>2008</v>
      </c>
      <c r="H1769" s="131">
        <v>0</v>
      </c>
      <c r="I1769" s="131">
        <v>0</v>
      </c>
      <c r="J1769" s="131">
        <v>0</v>
      </c>
      <c r="K1769" s="131">
        <v>0</v>
      </c>
      <c r="L1769" s="131">
        <v>0</v>
      </c>
      <c r="M1769" s="131">
        <v>0</v>
      </c>
      <c r="N1769" s="131">
        <v>0</v>
      </c>
      <c r="O1769" s="131">
        <v>0</v>
      </c>
      <c r="P1769" s="131">
        <v>0</v>
      </c>
      <c r="Q1769" s="131">
        <v>0</v>
      </c>
      <c r="R1769" s="131">
        <v>0</v>
      </c>
      <c r="S1769" s="131">
        <v>0</v>
      </c>
      <c r="T1769" s="131">
        <v>0</v>
      </c>
      <c r="U1769" s="131">
        <v>0</v>
      </c>
      <c r="V1769" s="131">
        <v>0</v>
      </c>
      <c r="W1769" s="131">
        <v>0</v>
      </c>
      <c r="X1769" s="131">
        <v>0</v>
      </c>
      <c r="Y1769" s="131">
        <v>0</v>
      </c>
      <c r="Z1769" s="131">
        <v>0</v>
      </c>
      <c r="AA1769" s="131">
        <v>0</v>
      </c>
      <c r="AB1769" s="131">
        <v>0</v>
      </c>
      <c r="AC1769" s="131">
        <v>0</v>
      </c>
      <c r="AD1769" s="131">
        <v>0</v>
      </c>
      <c r="AE1769" s="131">
        <v>0</v>
      </c>
      <c r="AF1769" s="131">
        <v>0</v>
      </c>
      <c r="AG1769" s="131">
        <v>0</v>
      </c>
      <c r="AH1769" s="43">
        <v>0</v>
      </c>
    </row>
    <row r="1770" spans="4:34">
      <c r="D1770" s="62">
        <v>2008</v>
      </c>
      <c r="E1770" s="62">
        <v>5</v>
      </c>
      <c r="F1770" s="62">
        <v>2008</v>
      </c>
      <c r="G1770" s="62">
        <v>2009</v>
      </c>
      <c r="H1770" s="131">
        <v>0</v>
      </c>
      <c r="I1770" s="131">
        <v>0</v>
      </c>
      <c r="J1770" s="131">
        <v>0</v>
      </c>
      <c r="K1770" s="131">
        <v>0</v>
      </c>
      <c r="L1770" s="131">
        <v>0</v>
      </c>
      <c r="M1770" s="131">
        <v>0</v>
      </c>
      <c r="N1770" s="131">
        <v>0</v>
      </c>
      <c r="O1770" s="131">
        <v>0</v>
      </c>
      <c r="P1770" s="131">
        <v>0</v>
      </c>
      <c r="Q1770" s="131">
        <v>0</v>
      </c>
      <c r="R1770" s="131">
        <v>0</v>
      </c>
      <c r="S1770" s="131">
        <v>0</v>
      </c>
      <c r="T1770" s="131">
        <v>0</v>
      </c>
      <c r="U1770" s="131">
        <v>0</v>
      </c>
      <c r="V1770" s="131">
        <v>0</v>
      </c>
      <c r="W1770" s="131">
        <v>0</v>
      </c>
      <c r="X1770" s="131">
        <v>0</v>
      </c>
      <c r="Y1770" s="131">
        <v>0</v>
      </c>
      <c r="Z1770" s="131">
        <v>0</v>
      </c>
      <c r="AA1770" s="131">
        <v>0</v>
      </c>
      <c r="AB1770" s="131">
        <v>0</v>
      </c>
      <c r="AC1770" s="131">
        <v>0</v>
      </c>
      <c r="AD1770" s="131">
        <v>0</v>
      </c>
      <c r="AE1770" s="131">
        <v>0</v>
      </c>
      <c r="AF1770" s="131">
        <v>0</v>
      </c>
      <c r="AG1770" s="131">
        <v>0</v>
      </c>
      <c r="AH1770" s="43">
        <v>0</v>
      </c>
    </row>
    <row r="1771" spans="4:34">
      <c r="D1771" s="62">
        <v>2008</v>
      </c>
      <c r="E1771" s="62">
        <v>6</v>
      </c>
      <c r="F1771" s="62">
        <v>2008</v>
      </c>
      <c r="G1771" s="62">
        <v>2009</v>
      </c>
      <c r="H1771" s="131">
        <v>0</v>
      </c>
      <c r="I1771" s="131">
        <v>0</v>
      </c>
      <c r="J1771" s="131">
        <v>0</v>
      </c>
      <c r="K1771" s="131">
        <v>0</v>
      </c>
      <c r="L1771" s="131">
        <v>0</v>
      </c>
      <c r="M1771" s="131">
        <v>0</v>
      </c>
      <c r="N1771" s="131">
        <v>0</v>
      </c>
      <c r="O1771" s="131">
        <v>0</v>
      </c>
      <c r="P1771" s="131">
        <v>0</v>
      </c>
      <c r="Q1771" s="131">
        <v>0</v>
      </c>
      <c r="R1771" s="131">
        <v>0</v>
      </c>
      <c r="S1771" s="131">
        <v>0</v>
      </c>
      <c r="T1771" s="131">
        <v>0</v>
      </c>
      <c r="U1771" s="131">
        <v>0</v>
      </c>
      <c r="V1771" s="131">
        <v>0</v>
      </c>
      <c r="W1771" s="131">
        <v>0</v>
      </c>
      <c r="X1771" s="131">
        <v>0</v>
      </c>
      <c r="Y1771" s="131">
        <v>0</v>
      </c>
      <c r="Z1771" s="131">
        <v>0</v>
      </c>
      <c r="AA1771" s="131">
        <v>0</v>
      </c>
      <c r="AB1771" s="131">
        <v>0</v>
      </c>
      <c r="AC1771" s="131">
        <v>0</v>
      </c>
      <c r="AD1771" s="131">
        <v>0</v>
      </c>
      <c r="AE1771" s="131">
        <v>0</v>
      </c>
      <c r="AF1771" s="131">
        <v>0</v>
      </c>
      <c r="AG1771" s="131">
        <v>0</v>
      </c>
      <c r="AH1771" s="43">
        <v>0</v>
      </c>
    </row>
    <row r="1772" spans="4:34">
      <c r="D1772" s="62">
        <v>2008</v>
      </c>
      <c r="E1772" s="62">
        <v>7</v>
      </c>
      <c r="F1772" s="62">
        <v>2009</v>
      </c>
      <c r="G1772" s="62">
        <v>2009</v>
      </c>
      <c r="H1772" s="131">
        <v>0</v>
      </c>
      <c r="I1772" s="131">
        <v>0</v>
      </c>
      <c r="J1772" s="131">
        <v>0</v>
      </c>
      <c r="K1772" s="131">
        <v>0</v>
      </c>
      <c r="L1772" s="131">
        <v>0</v>
      </c>
      <c r="M1772" s="131">
        <v>0</v>
      </c>
      <c r="N1772" s="131">
        <v>0</v>
      </c>
      <c r="O1772" s="131">
        <v>0</v>
      </c>
      <c r="P1772" s="131">
        <v>0</v>
      </c>
      <c r="Q1772" s="131">
        <v>0</v>
      </c>
      <c r="R1772" s="131">
        <v>0</v>
      </c>
      <c r="S1772" s="131">
        <v>0</v>
      </c>
      <c r="T1772" s="131">
        <v>0</v>
      </c>
      <c r="U1772" s="131">
        <v>0</v>
      </c>
      <c r="V1772" s="131">
        <v>0</v>
      </c>
      <c r="W1772" s="131">
        <v>0</v>
      </c>
      <c r="X1772" s="131">
        <v>0</v>
      </c>
      <c r="Y1772" s="131">
        <v>0</v>
      </c>
      <c r="Z1772" s="131">
        <v>0</v>
      </c>
      <c r="AA1772" s="131">
        <v>0</v>
      </c>
      <c r="AB1772" s="131">
        <v>0</v>
      </c>
      <c r="AC1772" s="131">
        <v>0</v>
      </c>
      <c r="AD1772" s="131">
        <v>0</v>
      </c>
      <c r="AE1772" s="131">
        <v>0</v>
      </c>
      <c r="AF1772" s="131">
        <v>0</v>
      </c>
      <c r="AG1772" s="131">
        <v>0</v>
      </c>
      <c r="AH1772" s="43">
        <v>0</v>
      </c>
    </row>
    <row r="1773" spans="4:34">
      <c r="D1773" s="62">
        <v>2008</v>
      </c>
      <c r="E1773" s="62">
        <v>8</v>
      </c>
      <c r="F1773" s="62">
        <v>2009</v>
      </c>
      <c r="G1773" s="62">
        <v>2009</v>
      </c>
      <c r="H1773" s="131">
        <v>0</v>
      </c>
      <c r="I1773" s="131">
        <v>0</v>
      </c>
      <c r="J1773" s="131">
        <v>0</v>
      </c>
      <c r="K1773" s="131">
        <v>0</v>
      </c>
      <c r="L1773" s="131">
        <v>0</v>
      </c>
      <c r="M1773" s="131">
        <v>0</v>
      </c>
      <c r="N1773" s="131">
        <v>0</v>
      </c>
      <c r="O1773" s="131">
        <v>0</v>
      </c>
      <c r="P1773" s="131">
        <v>0</v>
      </c>
      <c r="Q1773" s="131">
        <v>0</v>
      </c>
      <c r="R1773" s="131">
        <v>0</v>
      </c>
      <c r="S1773" s="131">
        <v>0</v>
      </c>
      <c r="T1773" s="131">
        <v>0</v>
      </c>
      <c r="U1773" s="131">
        <v>0</v>
      </c>
      <c r="V1773" s="131">
        <v>0</v>
      </c>
      <c r="W1773" s="131">
        <v>0</v>
      </c>
      <c r="X1773" s="131">
        <v>0</v>
      </c>
      <c r="Y1773" s="131">
        <v>0</v>
      </c>
      <c r="Z1773" s="131">
        <v>0</v>
      </c>
      <c r="AA1773" s="131">
        <v>0</v>
      </c>
      <c r="AB1773" s="131">
        <v>0</v>
      </c>
      <c r="AC1773" s="131">
        <v>0</v>
      </c>
      <c r="AD1773" s="131">
        <v>0</v>
      </c>
      <c r="AE1773" s="131">
        <v>0</v>
      </c>
      <c r="AF1773" s="131">
        <v>0</v>
      </c>
      <c r="AG1773" s="131">
        <v>0</v>
      </c>
      <c r="AH1773" s="43">
        <v>0</v>
      </c>
    </row>
    <row r="1774" spans="4:34">
      <c r="D1774" s="62">
        <v>2008</v>
      </c>
      <c r="E1774" s="62">
        <v>9</v>
      </c>
      <c r="F1774" s="62">
        <v>2009</v>
      </c>
      <c r="G1774" s="62">
        <v>2009</v>
      </c>
      <c r="H1774" s="131">
        <v>0</v>
      </c>
      <c r="I1774" s="131">
        <v>0</v>
      </c>
      <c r="J1774" s="131">
        <v>0</v>
      </c>
      <c r="K1774" s="131">
        <v>0</v>
      </c>
      <c r="L1774" s="131">
        <v>0</v>
      </c>
      <c r="M1774" s="131">
        <v>0</v>
      </c>
      <c r="N1774" s="131">
        <v>0</v>
      </c>
      <c r="O1774" s="131">
        <v>0</v>
      </c>
      <c r="P1774" s="131">
        <v>0</v>
      </c>
      <c r="Q1774" s="131">
        <v>0</v>
      </c>
      <c r="R1774" s="131">
        <v>0</v>
      </c>
      <c r="S1774" s="131">
        <v>0</v>
      </c>
      <c r="T1774" s="131">
        <v>0</v>
      </c>
      <c r="U1774" s="131">
        <v>0</v>
      </c>
      <c r="V1774" s="131">
        <v>0</v>
      </c>
      <c r="W1774" s="131">
        <v>0</v>
      </c>
      <c r="X1774" s="131">
        <v>0</v>
      </c>
      <c r="Y1774" s="131">
        <v>0</v>
      </c>
      <c r="Z1774" s="131">
        <v>0</v>
      </c>
      <c r="AA1774" s="131">
        <v>0</v>
      </c>
      <c r="AB1774" s="131">
        <v>0</v>
      </c>
      <c r="AC1774" s="131">
        <v>0</v>
      </c>
      <c r="AD1774" s="131">
        <v>0</v>
      </c>
      <c r="AE1774" s="131">
        <v>0</v>
      </c>
      <c r="AF1774" s="131">
        <v>0</v>
      </c>
      <c r="AG1774" s="131">
        <v>0</v>
      </c>
      <c r="AH1774" s="43">
        <v>0</v>
      </c>
    </row>
    <row r="1775" spans="4:34">
      <c r="D1775" s="62">
        <v>2008</v>
      </c>
      <c r="E1775" s="62">
        <v>10</v>
      </c>
      <c r="F1775" s="62">
        <v>2009</v>
      </c>
      <c r="G1775" s="62">
        <v>2009</v>
      </c>
      <c r="H1775" s="131">
        <v>0</v>
      </c>
      <c r="I1775" s="131">
        <v>0</v>
      </c>
      <c r="J1775" s="131">
        <v>0</v>
      </c>
      <c r="K1775" s="131">
        <v>0</v>
      </c>
      <c r="L1775" s="131">
        <v>0</v>
      </c>
      <c r="M1775" s="131">
        <v>0</v>
      </c>
      <c r="N1775" s="131">
        <v>0</v>
      </c>
      <c r="O1775" s="131">
        <v>0</v>
      </c>
      <c r="P1775" s="131">
        <v>0</v>
      </c>
      <c r="Q1775" s="131">
        <v>0</v>
      </c>
      <c r="R1775" s="131">
        <v>0</v>
      </c>
      <c r="S1775" s="131">
        <v>0</v>
      </c>
      <c r="T1775" s="131">
        <v>0</v>
      </c>
      <c r="U1775" s="131">
        <v>0</v>
      </c>
      <c r="V1775" s="131">
        <v>0</v>
      </c>
      <c r="W1775" s="131">
        <v>0</v>
      </c>
      <c r="X1775" s="131">
        <v>0</v>
      </c>
      <c r="Y1775" s="131">
        <v>0</v>
      </c>
      <c r="Z1775" s="131">
        <v>0</v>
      </c>
      <c r="AA1775" s="131">
        <v>0</v>
      </c>
      <c r="AB1775" s="131">
        <v>0</v>
      </c>
      <c r="AC1775" s="131">
        <v>0</v>
      </c>
      <c r="AD1775" s="131">
        <v>0</v>
      </c>
      <c r="AE1775" s="131">
        <v>0</v>
      </c>
      <c r="AF1775" s="131">
        <v>0</v>
      </c>
      <c r="AG1775" s="131">
        <v>0</v>
      </c>
      <c r="AH1775" s="43">
        <v>0</v>
      </c>
    </row>
    <row r="1776" spans="4:34">
      <c r="D1776" s="62">
        <v>2008</v>
      </c>
      <c r="E1776" s="62">
        <v>11</v>
      </c>
      <c r="F1776" s="62">
        <v>2009</v>
      </c>
      <c r="G1776" s="62">
        <v>2009</v>
      </c>
      <c r="H1776" s="131">
        <v>0</v>
      </c>
      <c r="I1776" s="131">
        <v>0</v>
      </c>
      <c r="J1776" s="131">
        <v>0</v>
      </c>
      <c r="K1776" s="131">
        <v>0</v>
      </c>
      <c r="L1776" s="131">
        <v>0</v>
      </c>
      <c r="M1776" s="131">
        <v>0</v>
      </c>
      <c r="N1776" s="131">
        <v>0</v>
      </c>
      <c r="O1776" s="131">
        <v>0</v>
      </c>
      <c r="P1776" s="131">
        <v>0</v>
      </c>
      <c r="Q1776" s="131">
        <v>0</v>
      </c>
      <c r="R1776" s="131">
        <v>0</v>
      </c>
      <c r="S1776" s="131">
        <v>0</v>
      </c>
      <c r="T1776" s="131">
        <v>0</v>
      </c>
      <c r="U1776" s="131">
        <v>0</v>
      </c>
      <c r="V1776" s="131">
        <v>0</v>
      </c>
      <c r="W1776" s="131">
        <v>0</v>
      </c>
      <c r="X1776" s="131">
        <v>0</v>
      </c>
      <c r="Y1776" s="131">
        <v>0</v>
      </c>
      <c r="Z1776" s="131">
        <v>0</v>
      </c>
      <c r="AA1776" s="131">
        <v>0</v>
      </c>
      <c r="AB1776" s="131">
        <v>0</v>
      </c>
      <c r="AC1776" s="131">
        <v>0</v>
      </c>
      <c r="AD1776" s="131">
        <v>0</v>
      </c>
      <c r="AE1776" s="131">
        <v>0</v>
      </c>
      <c r="AF1776" s="131">
        <v>0</v>
      </c>
      <c r="AG1776" s="131">
        <v>0</v>
      </c>
      <c r="AH1776" s="43">
        <v>0</v>
      </c>
    </row>
    <row r="1777" spans="4:34">
      <c r="D1777" s="62">
        <v>2008</v>
      </c>
      <c r="E1777" s="62">
        <v>12</v>
      </c>
      <c r="F1777" s="62">
        <v>2009</v>
      </c>
      <c r="G1777" s="62">
        <v>2009</v>
      </c>
      <c r="H1777" s="131">
        <v>0</v>
      </c>
      <c r="I1777" s="131">
        <v>0</v>
      </c>
      <c r="J1777" s="131">
        <v>0</v>
      </c>
      <c r="K1777" s="131">
        <v>0</v>
      </c>
      <c r="L1777" s="131">
        <v>0</v>
      </c>
      <c r="M1777" s="131">
        <v>0</v>
      </c>
      <c r="N1777" s="131">
        <v>0</v>
      </c>
      <c r="O1777" s="131">
        <v>0</v>
      </c>
      <c r="P1777" s="131">
        <v>0</v>
      </c>
      <c r="Q1777" s="131">
        <v>0</v>
      </c>
      <c r="R1777" s="131">
        <v>0</v>
      </c>
      <c r="S1777" s="131">
        <v>0</v>
      </c>
      <c r="T1777" s="131">
        <v>0</v>
      </c>
      <c r="U1777" s="131">
        <v>0</v>
      </c>
      <c r="V1777" s="131">
        <v>0</v>
      </c>
      <c r="W1777" s="131">
        <v>0</v>
      </c>
      <c r="X1777" s="131">
        <v>0</v>
      </c>
      <c r="Y1777" s="131">
        <v>0</v>
      </c>
      <c r="Z1777" s="131">
        <v>0</v>
      </c>
      <c r="AA1777" s="131">
        <v>0</v>
      </c>
      <c r="AB1777" s="131">
        <v>0</v>
      </c>
      <c r="AC1777" s="131">
        <v>0</v>
      </c>
      <c r="AD1777" s="131">
        <v>0</v>
      </c>
      <c r="AE1777" s="131">
        <v>0</v>
      </c>
      <c r="AF1777" s="131">
        <v>0</v>
      </c>
      <c r="AG1777" s="131">
        <v>0</v>
      </c>
      <c r="AH1777" s="43">
        <v>0</v>
      </c>
    </row>
    <row r="1778" spans="4:34">
      <c r="D1778" s="62">
        <v>2009</v>
      </c>
      <c r="E1778" s="62">
        <v>1</v>
      </c>
      <c r="F1778" s="62">
        <v>2009</v>
      </c>
      <c r="G1778" s="62">
        <v>2009</v>
      </c>
      <c r="H1778" s="131">
        <v>0</v>
      </c>
      <c r="I1778" s="131">
        <v>0</v>
      </c>
      <c r="J1778" s="131">
        <v>0</v>
      </c>
      <c r="K1778" s="131">
        <v>0</v>
      </c>
      <c r="L1778" s="131">
        <v>0</v>
      </c>
      <c r="M1778" s="131">
        <v>0</v>
      </c>
      <c r="N1778" s="131">
        <v>0</v>
      </c>
      <c r="O1778" s="131">
        <v>0</v>
      </c>
      <c r="P1778" s="131">
        <v>0</v>
      </c>
      <c r="Q1778" s="131">
        <v>0</v>
      </c>
      <c r="R1778" s="131">
        <v>0</v>
      </c>
      <c r="S1778" s="131">
        <v>0</v>
      </c>
      <c r="T1778" s="131">
        <v>0</v>
      </c>
      <c r="U1778" s="131">
        <v>0</v>
      </c>
      <c r="V1778" s="131">
        <v>0</v>
      </c>
      <c r="W1778" s="131">
        <v>0</v>
      </c>
      <c r="X1778" s="131">
        <v>0</v>
      </c>
      <c r="Y1778" s="131">
        <v>0</v>
      </c>
      <c r="Z1778" s="131">
        <v>0</v>
      </c>
      <c r="AA1778" s="131">
        <v>0</v>
      </c>
      <c r="AB1778" s="131">
        <v>0</v>
      </c>
      <c r="AC1778" s="131">
        <v>0</v>
      </c>
      <c r="AD1778" s="131">
        <v>0</v>
      </c>
      <c r="AE1778" s="131">
        <v>0</v>
      </c>
      <c r="AF1778" s="131">
        <v>0</v>
      </c>
      <c r="AG1778" s="131">
        <v>0</v>
      </c>
      <c r="AH1778" s="43">
        <v>0</v>
      </c>
    </row>
    <row r="1779" spans="4:34">
      <c r="D1779" s="62">
        <v>2009</v>
      </c>
      <c r="E1779" s="62">
        <v>2</v>
      </c>
      <c r="F1779" s="62">
        <v>2009</v>
      </c>
      <c r="G1779" s="62">
        <v>2009</v>
      </c>
      <c r="H1779" s="131">
        <v>0</v>
      </c>
      <c r="I1779" s="131">
        <v>0</v>
      </c>
      <c r="J1779" s="131">
        <v>0</v>
      </c>
      <c r="K1779" s="131">
        <v>0</v>
      </c>
      <c r="L1779" s="131">
        <v>0</v>
      </c>
      <c r="M1779" s="131">
        <v>0</v>
      </c>
      <c r="N1779" s="131">
        <v>0</v>
      </c>
      <c r="O1779" s="131">
        <v>0</v>
      </c>
      <c r="P1779" s="131">
        <v>0</v>
      </c>
      <c r="Q1779" s="131">
        <v>0</v>
      </c>
      <c r="R1779" s="131">
        <v>0</v>
      </c>
      <c r="S1779" s="131">
        <v>0</v>
      </c>
      <c r="T1779" s="131">
        <v>0</v>
      </c>
      <c r="U1779" s="131">
        <v>0</v>
      </c>
      <c r="V1779" s="131">
        <v>0</v>
      </c>
      <c r="W1779" s="131">
        <v>0</v>
      </c>
      <c r="X1779" s="131">
        <v>0</v>
      </c>
      <c r="Y1779" s="131">
        <v>0</v>
      </c>
      <c r="Z1779" s="131">
        <v>0</v>
      </c>
      <c r="AA1779" s="131">
        <v>0</v>
      </c>
      <c r="AB1779" s="131">
        <v>0</v>
      </c>
      <c r="AC1779" s="131">
        <v>0</v>
      </c>
      <c r="AD1779" s="131">
        <v>0</v>
      </c>
      <c r="AE1779" s="131">
        <v>0</v>
      </c>
      <c r="AF1779" s="131">
        <v>0</v>
      </c>
      <c r="AG1779" s="131">
        <v>0</v>
      </c>
      <c r="AH1779" s="43">
        <v>0</v>
      </c>
    </row>
    <row r="1780" spans="4:34">
      <c r="D1780" s="62">
        <v>2009</v>
      </c>
      <c r="E1780" s="62">
        <v>3</v>
      </c>
      <c r="F1780" s="62">
        <v>2009</v>
      </c>
      <c r="G1780" s="62">
        <v>2009</v>
      </c>
      <c r="H1780" s="131">
        <v>0</v>
      </c>
      <c r="I1780" s="131">
        <v>0</v>
      </c>
      <c r="J1780" s="131">
        <v>0</v>
      </c>
      <c r="K1780" s="131">
        <v>0</v>
      </c>
      <c r="L1780" s="131">
        <v>0</v>
      </c>
      <c r="M1780" s="131">
        <v>0</v>
      </c>
      <c r="N1780" s="131">
        <v>0</v>
      </c>
      <c r="O1780" s="131">
        <v>0</v>
      </c>
      <c r="P1780" s="131">
        <v>0</v>
      </c>
      <c r="Q1780" s="131">
        <v>0</v>
      </c>
      <c r="R1780" s="131">
        <v>0</v>
      </c>
      <c r="S1780" s="131">
        <v>0</v>
      </c>
      <c r="T1780" s="131">
        <v>0</v>
      </c>
      <c r="U1780" s="131">
        <v>0</v>
      </c>
      <c r="V1780" s="131">
        <v>0</v>
      </c>
      <c r="W1780" s="131">
        <v>0</v>
      </c>
      <c r="X1780" s="131">
        <v>0</v>
      </c>
      <c r="Y1780" s="131">
        <v>0</v>
      </c>
      <c r="Z1780" s="131">
        <v>0</v>
      </c>
      <c r="AA1780" s="131">
        <v>0</v>
      </c>
      <c r="AB1780" s="131">
        <v>0</v>
      </c>
      <c r="AC1780" s="131">
        <v>0</v>
      </c>
      <c r="AD1780" s="131">
        <v>0</v>
      </c>
      <c r="AE1780" s="131">
        <v>0</v>
      </c>
      <c r="AF1780" s="131">
        <v>0</v>
      </c>
      <c r="AG1780" s="131">
        <v>0</v>
      </c>
      <c r="AH1780" s="43">
        <v>0</v>
      </c>
    </row>
    <row r="1781" spans="4:34">
      <c r="D1781" s="62">
        <v>2009</v>
      </c>
      <c r="E1781" s="62">
        <v>4</v>
      </c>
      <c r="F1781" s="62">
        <v>2009</v>
      </c>
      <c r="G1781" s="62">
        <v>2009</v>
      </c>
      <c r="H1781" s="131">
        <v>0</v>
      </c>
      <c r="I1781" s="131">
        <v>0</v>
      </c>
      <c r="J1781" s="131">
        <v>0</v>
      </c>
      <c r="K1781" s="131">
        <v>0</v>
      </c>
      <c r="L1781" s="131">
        <v>0</v>
      </c>
      <c r="M1781" s="131">
        <v>0</v>
      </c>
      <c r="N1781" s="131">
        <v>0</v>
      </c>
      <c r="O1781" s="131">
        <v>0</v>
      </c>
      <c r="P1781" s="131">
        <v>0</v>
      </c>
      <c r="Q1781" s="131">
        <v>0</v>
      </c>
      <c r="R1781" s="131">
        <v>0</v>
      </c>
      <c r="S1781" s="131">
        <v>0</v>
      </c>
      <c r="T1781" s="131">
        <v>0</v>
      </c>
      <c r="U1781" s="131">
        <v>0</v>
      </c>
      <c r="V1781" s="131">
        <v>0</v>
      </c>
      <c r="W1781" s="131">
        <v>0</v>
      </c>
      <c r="X1781" s="131">
        <v>0</v>
      </c>
      <c r="Y1781" s="131">
        <v>0</v>
      </c>
      <c r="Z1781" s="131">
        <v>0</v>
      </c>
      <c r="AA1781" s="131">
        <v>0</v>
      </c>
      <c r="AB1781" s="131">
        <v>0</v>
      </c>
      <c r="AC1781" s="131">
        <v>0</v>
      </c>
      <c r="AD1781" s="131">
        <v>0</v>
      </c>
      <c r="AE1781" s="131">
        <v>0</v>
      </c>
      <c r="AF1781" s="131">
        <v>0</v>
      </c>
      <c r="AG1781" s="131">
        <v>0</v>
      </c>
      <c r="AH1781" s="43">
        <v>0</v>
      </c>
    </row>
    <row r="1782" spans="4:34">
      <c r="D1782" s="62">
        <v>2009</v>
      </c>
      <c r="E1782" s="62">
        <v>5</v>
      </c>
      <c r="F1782" s="62">
        <v>2009</v>
      </c>
      <c r="G1782" s="62">
        <v>2010</v>
      </c>
      <c r="H1782" s="131">
        <v>0</v>
      </c>
      <c r="I1782" s="131">
        <v>0</v>
      </c>
      <c r="J1782" s="131">
        <v>0</v>
      </c>
      <c r="K1782" s="131">
        <v>0</v>
      </c>
      <c r="L1782" s="131">
        <v>0</v>
      </c>
      <c r="M1782" s="131">
        <v>0</v>
      </c>
      <c r="N1782" s="131">
        <v>0</v>
      </c>
      <c r="O1782" s="131">
        <v>0</v>
      </c>
      <c r="P1782" s="131">
        <v>0</v>
      </c>
      <c r="Q1782" s="131">
        <v>0</v>
      </c>
      <c r="R1782" s="131">
        <v>0</v>
      </c>
      <c r="S1782" s="131">
        <v>0</v>
      </c>
      <c r="T1782" s="131">
        <v>0</v>
      </c>
      <c r="U1782" s="131">
        <v>0</v>
      </c>
      <c r="V1782" s="131">
        <v>0</v>
      </c>
      <c r="W1782" s="131">
        <v>0</v>
      </c>
      <c r="X1782" s="131">
        <v>0</v>
      </c>
      <c r="Y1782" s="131">
        <v>0</v>
      </c>
      <c r="Z1782" s="131">
        <v>0</v>
      </c>
      <c r="AA1782" s="131">
        <v>0</v>
      </c>
      <c r="AB1782" s="131">
        <v>0</v>
      </c>
      <c r="AC1782" s="131">
        <v>0</v>
      </c>
      <c r="AD1782" s="131">
        <v>0</v>
      </c>
      <c r="AE1782" s="131">
        <v>0</v>
      </c>
      <c r="AF1782" s="131">
        <v>0</v>
      </c>
      <c r="AG1782" s="131">
        <v>0</v>
      </c>
      <c r="AH1782" s="43">
        <v>0</v>
      </c>
    </row>
    <row r="1783" spans="4:34">
      <c r="D1783" s="62">
        <v>2009</v>
      </c>
      <c r="E1783" s="62">
        <v>6</v>
      </c>
      <c r="F1783" s="62">
        <v>2009</v>
      </c>
      <c r="G1783" s="62">
        <v>2010</v>
      </c>
      <c r="H1783" s="131">
        <v>0</v>
      </c>
      <c r="I1783" s="131">
        <v>0</v>
      </c>
      <c r="J1783" s="131">
        <v>0</v>
      </c>
      <c r="K1783" s="131">
        <v>0</v>
      </c>
      <c r="L1783" s="131">
        <v>0</v>
      </c>
      <c r="M1783" s="131">
        <v>0</v>
      </c>
      <c r="N1783" s="131">
        <v>0</v>
      </c>
      <c r="O1783" s="131">
        <v>0</v>
      </c>
      <c r="P1783" s="131">
        <v>0</v>
      </c>
      <c r="Q1783" s="131">
        <v>0</v>
      </c>
      <c r="R1783" s="131">
        <v>0</v>
      </c>
      <c r="S1783" s="131">
        <v>0</v>
      </c>
      <c r="T1783" s="131">
        <v>0</v>
      </c>
      <c r="U1783" s="131">
        <v>0</v>
      </c>
      <c r="V1783" s="131">
        <v>0</v>
      </c>
      <c r="W1783" s="131">
        <v>0</v>
      </c>
      <c r="X1783" s="131">
        <v>0</v>
      </c>
      <c r="Y1783" s="131">
        <v>0</v>
      </c>
      <c r="Z1783" s="131">
        <v>0</v>
      </c>
      <c r="AA1783" s="131">
        <v>0</v>
      </c>
      <c r="AB1783" s="131">
        <v>0</v>
      </c>
      <c r="AC1783" s="131">
        <v>0</v>
      </c>
      <c r="AD1783" s="131">
        <v>0</v>
      </c>
      <c r="AE1783" s="131">
        <v>0</v>
      </c>
      <c r="AF1783" s="131">
        <v>0</v>
      </c>
      <c r="AG1783" s="131">
        <v>0</v>
      </c>
      <c r="AH1783" s="43">
        <v>0</v>
      </c>
    </row>
    <row r="1784" spans="4:34">
      <c r="D1784" s="62">
        <v>2009</v>
      </c>
      <c r="E1784" s="62">
        <v>7</v>
      </c>
      <c r="F1784" s="62">
        <v>2010</v>
      </c>
      <c r="G1784" s="62">
        <v>2010</v>
      </c>
      <c r="H1784" s="131">
        <v>0</v>
      </c>
      <c r="I1784" s="131">
        <v>0</v>
      </c>
      <c r="J1784" s="131">
        <v>0</v>
      </c>
      <c r="K1784" s="131">
        <v>0</v>
      </c>
      <c r="L1784" s="131">
        <v>0</v>
      </c>
      <c r="M1784" s="131">
        <v>0</v>
      </c>
      <c r="N1784" s="131">
        <v>0</v>
      </c>
      <c r="O1784" s="131">
        <v>0</v>
      </c>
      <c r="P1784" s="131">
        <v>0</v>
      </c>
      <c r="Q1784" s="131">
        <v>0</v>
      </c>
      <c r="R1784" s="131">
        <v>0</v>
      </c>
      <c r="S1784" s="131">
        <v>0</v>
      </c>
      <c r="T1784" s="131">
        <v>0</v>
      </c>
      <c r="U1784" s="131">
        <v>0</v>
      </c>
      <c r="V1784" s="131">
        <v>0</v>
      </c>
      <c r="W1784" s="131">
        <v>0</v>
      </c>
      <c r="X1784" s="131">
        <v>0</v>
      </c>
      <c r="Y1784" s="131">
        <v>0</v>
      </c>
      <c r="Z1784" s="131">
        <v>0</v>
      </c>
      <c r="AA1784" s="131">
        <v>0</v>
      </c>
      <c r="AB1784" s="131">
        <v>0</v>
      </c>
      <c r="AC1784" s="131">
        <v>0</v>
      </c>
      <c r="AD1784" s="131">
        <v>0</v>
      </c>
      <c r="AE1784" s="131">
        <v>0</v>
      </c>
      <c r="AF1784" s="131">
        <v>0</v>
      </c>
      <c r="AG1784" s="131">
        <v>0</v>
      </c>
      <c r="AH1784" s="43">
        <v>0</v>
      </c>
    </row>
    <row r="1785" spans="4:34">
      <c r="D1785" s="62">
        <v>2009</v>
      </c>
      <c r="E1785" s="62">
        <v>8</v>
      </c>
      <c r="F1785" s="62">
        <v>2010</v>
      </c>
      <c r="G1785" s="62">
        <v>2010</v>
      </c>
      <c r="H1785" s="131">
        <v>0</v>
      </c>
      <c r="I1785" s="131">
        <v>0</v>
      </c>
      <c r="J1785" s="131">
        <v>0</v>
      </c>
      <c r="K1785" s="131">
        <v>0</v>
      </c>
      <c r="L1785" s="131">
        <v>0</v>
      </c>
      <c r="M1785" s="131">
        <v>0</v>
      </c>
      <c r="N1785" s="131">
        <v>0</v>
      </c>
      <c r="O1785" s="131">
        <v>0</v>
      </c>
      <c r="P1785" s="131">
        <v>0</v>
      </c>
      <c r="Q1785" s="131">
        <v>0</v>
      </c>
      <c r="R1785" s="131">
        <v>0</v>
      </c>
      <c r="S1785" s="131">
        <v>0</v>
      </c>
      <c r="T1785" s="131">
        <v>0</v>
      </c>
      <c r="U1785" s="131">
        <v>0</v>
      </c>
      <c r="V1785" s="131">
        <v>0</v>
      </c>
      <c r="W1785" s="131">
        <v>0</v>
      </c>
      <c r="X1785" s="131">
        <v>0</v>
      </c>
      <c r="Y1785" s="131">
        <v>0</v>
      </c>
      <c r="Z1785" s="131">
        <v>0</v>
      </c>
      <c r="AA1785" s="131">
        <v>0</v>
      </c>
      <c r="AB1785" s="131">
        <v>0</v>
      </c>
      <c r="AC1785" s="131">
        <v>0</v>
      </c>
      <c r="AD1785" s="131">
        <v>0</v>
      </c>
      <c r="AE1785" s="131">
        <v>0</v>
      </c>
      <c r="AF1785" s="131">
        <v>0</v>
      </c>
      <c r="AG1785" s="131">
        <v>0</v>
      </c>
      <c r="AH1785" s="43">
        <v>0</v>
      </c>
    </row>
    <row r="1786" spans="4:34">
      <c r="D1786" s="62">
        <v>2009</v>
      </c>
      <c r="E1786" s="62">
        <v>9</v>
      </c>
      <c r="F1786" s="62">
        <v>2010</v>
      </c>
      <c r="G1786" s="62">
        <v>2010</v>
      </c>
      <c r="H1786" s="131">
        <v>0</v>
      </c>
      <c r="I1786" s="131">
        <v>0</v>
      </c>
      <c r="J1786" s="131">
        <v>0</v>
      </c>
      <c r="K1786" s="131">
        <v>0</v>
      </c>
      <c r="L1786" s="131">
        <v>0</v>
      </c>
      <c r="M1786" s="131">
        <v>0</v>
      </c>
      <c r="N1786" s="131">
        <v>0</v>
      </c>
      <c r="O1786" s="131">
        <v>0</v>
      </c>
      <c r="P1786" s="131">
        <v>0</v>
      </c>
      <c r="Q1786" s="131">
        <v>0</v>
      </c>
      <c r="R1786" s="131">
        <v>0</v>
      </c>
      <c r="S1786" s="131">
        <v>0</v>
      </c>
      <c r="T1786" s="131">
        <v>0</v>
      </c>
      <c r="U1786" s="131">
        <v>0</v>
      </c>
      <c r="V1786" s="131">
        <v>0</v>
      </c>
      <c r="W1786" s="131">
        <v>0</v>
      </c>
      <c r="X1786" s="131">
        <v>0</v>
      </c>
      <c r="Y1786" s="131">
        <v>0</v>
      </c>
      <c r="Z1786" s="131">
        <v>0</v>
      </c>
      <c r="AA1786" s="131">
        <v>0</v>
      </c>
      <c r="AB1786" s="131">
        <v>0</v>
      </c>
      <c r="AC1786" s="131">
        <v>0</v>
      </c>
      <c r="AD1786" s="131">
        <v>0</v>
      </c>
      <c r="AE1786" s="131">
        <v>0</v>
      </c>
      <c r="AF1786" s="131">
        <v>0</v>
      </c>
      <c r="AG1786" s="131">
        <v>0</v>
      </c>
      <c r="AH1786" s="43">
        <v>0</v>
      </c>
    </row>
    <row r="1787" spans="4:34">
      <c r="D1787" s="62">
        <v>2009</v>
      </c>
      <c r="E1787" s="62">
        <v>10</v>
      </c>
      <c r="F1787" s="62">
        <v>2010</v>
      </c>
      <c r="G1787" s="62">
        <v>2010</v>
      </c>
      <c r="H1787" s="131">
        <v>0</v>
      </c>
      <c r="I1787" s="131">
        <v>0</v>
      </c>
      <c r="J1787" s="131">
        <v>0</v>
      </c>
      <c r="K1787" s="131">
        <v>0</v>
      </c>
      <c r="L1787" s="131">
        <v>0</v>
      </c>
      <c r="M1787" s="131">
        <v>0</v>
      </c>
      <c r="N1787" s="131">
        <v>0</v>
      </c>
      <c r="O1787" s="131">
        <v>0</v>
      </c>
      <c r="P1787" s="131">
        <v>0</v>
      </c>
      <c r="Q1787" s="131">
        <v>0</v>
      </c>
      <c r="R1787" s="131">
        <v>0</v>
      </c>
      <c r="S1787" s="131">
        <v>0</v>
      </c>
      <c r="T1787" s="131">
        <v>0</v>
      </c>
      <c r="U1787" s="131">
        <v>0</v>
      </c>
      <c r="V1787" s="131">
        <v>0</v>
      </c>
      <c r="W1787" s="131">
        <v>0</v>
      </c>
      <c r="X1787" s="131">
        <v>0</v>
      </c>
      <c r="Y1787" s="131">
        <v>0</v>
      </c>
      <c r="Z1787" s="131">
        <v>0</v>
      </c>
      <c r="AA1787" s="131">
        <v>0</v>
      </c>
      <c r="AB1787" s="131">
        <v>0</v>
      </c>
      <c r="AC1787" s="131">
        <v>0</v>
      </c>
      <c r="AD1787" s="131">
        <v>0</v>
      </c>
      <c r="AE1787" s="131">
        <v>0</v>
      </c>
      <c r="AF1787" s="131">
        <v>0</v>
      </c>
      <c r="AG1787" s="131">
        <v>0</v>
      </c>
      <c r="AH1787" s="43">
        <v>0</v>
      </c>
    </row>
    <row r="1788" spans="4:34">
      <c r="D1788" s="62">
        <v>2009</v>
      </c>
      <c r="E1788" s="62">
        <v>11</v>
      </c>
      <c r="F1788" s="62">
        <v>2010</v>
      </c>
      <c r="G1788" s="62">
        <v>2010</v>
      </c>
      <c r="H1788" s="131">
        <v>0</v>
      </c>
      <c r="I1788" s="131">
        <v>0</v>
      </c>
      <c r="J1788" s="131">
        <v>0</v>
      </c>
      <c r="K1788" s="131">
        <v>0</v>
      </c>
      <c r="L1788" s="131">
        <v>0</v>
      </c>
      <c r="M1788" s="131">
        <v>0</v>
      </c>
      <c r="N1788" s="131">
        <v>0</v>
      </c>
      <c r="O1788" s="131">
        <v>0</v>
      </c>
      <c r="P1788" s="131">
        <v>0</v>
      </c>
      <c r="Q1788" s="131">
        <v>0</v>
      </c>
      <c r="R1788" s="131">
        <v>0</v>
      </c>
      <c r="S1788" s="131">
        <v>0</v>
      </c>
      <c r="T1788" s="131">
        <v>0</v>
      </c>
      <c r="U1788" s="131">
        <v>0</v>
      </c>
      <c r="V1788" s="131">
        <v>0</v>
      </c>
      <c r="W1788" s="131">
        <v>0</v>
      </c>
      <c r="X1788" s="131">
        <v>0</v>
      </c>
      <c r="Y1788" s="131">
        <v>0</v>
      </c>
      <c r="Z1788" s="131">
        <v>0</v>
      </c>
      <c r="AA1788" s="131">
        <v>0</v>
      </c>
      <c r="AB1788" s="131">
        <v>0</v>
      </c>
      <c r="AC1788" s="131">
        <v>0</v>
      </c>
      <c r="AD1788" s="131">
        <v>0</v>
      </c>
      <c r="AE1788" s="131">
        <v>0</v>
      </c>
      <c r="AF1788" s="131">
        <v>0</v>
      </c>
      <c r="AG1788" s="131">
        <v>0</v>
      </c>
      <c r="AH1788" s="43">
        <v>0</v>
      </c>
    </row>
    <row r="1789" spans="4:34">
      <c r="D1789" s="62">
        <v>2009</v>
      </c>
      <c r="E1789" s="62">
        <v>12</v>
      </c>
      <c r="F1789" s="62">
        <v>2010</v>
      </c>
      <c r="G1789" s="62">
        <v>2010</v>
      </c>
      <c r="H1789" s="131">
        <v>0</v>
      </c>
      <c r="I1789" s="131">
        <v>0</v>
      </c>
      <c r="J1789" s="131">
        <v>0</v>
      </c>
      <c r="K1789" s="131">
        <v>0</v>
      </c>
      <c r="L1789" s="131">
        <v>0</v>
      </c>
      <c r="M1789" s="131">
        <v>0</v>
      </c>
      <c r="N1789" s="131">
        <v>0</v>
      </c>
      <c r="O1789" s="131">
        <v>0</v>
      </c>
      <c r="P1789" s="131">
        <v>0</v>
      </c>
      <c r="Q1789" s="131">
        <v>0</v>
      </c>
      <c r="R1789" s="131">
        <v>0</v>
      </c>
      <c r="S1789" s="131">
        <v>0</v>
      </c>
      <c r="T1789" s="131">
        <v>0</v>
      </c>
      <c r="U1789" s="131">
        <v>0</v>
      </c>
      <c r="V1789" s="131">
        <v>0</v>
      </c>
      <c r="W1789" s="131">
        <v>0</v>
      </c>
      <c r="X1789" s="131">
        <v>0</v>
      </c>
      <c r="Y1789" s="131">
        <v>0</v>
      </c>
      <c r="Z1789" s="131">
        <v>0</v>
      </c>
      <c r="AA1789" s="131">
        <v>0</v>
      </c>
      <c r="AB1789" s="131">
        <v>0</v>
      </c>
      <c r="AC1789" s="131">
        <v>0</v>
      </c>
      <c r="AD1789" s="131">
        <v>0</v>
      </c>
      <c r="AE1789" s="131">
        <v>0</v>
      </c>
      <c r="AF1789" s="131">
        <v>0</v>
      </c>
      <c r="AG1789" s="131">
        <v>0</v>
      </c>
      <c r="AH1789" s="43">
        <v>0</v>
      </c>
    </row>
    <row r="1790" spans="4:34">
      <c r="D1790" s="62">
        <v>2010</v>
      </c>
      <c r="E1790" s="62">
        <v>1</v>
      </c>
      <c r="F1790" s="62">
        <v>2010</v>
      </c>
      <c r="G1790" s="62">
        <v>2010</v>
      </c>
      <c r="H1790" s="131">
        <v>0</v>
      </c>
      <c r="I1790" s="131">
        <v>0</v>
      </c>
      <c r="J1790" s="131">
        <v>0</v>
      </c>
      <c r="K1790" s="131">
        <v>0</v>
      </c>
      <c r="L1790" s="131">
        <v>0</v>
      </c>
      <c r="M1790" s="131">
        <v>0</v>
      </c>
      <c r="N1790" s="131">
        <v>0</v>
      </c>
      <c r="O1790" s="131">
        <v>0</v>
      </c>
      <c r="P1790" s="131">
        <v>0</v>
      </c>
      <c r="Q1790" s="131">
        <v>0</v>
      </c>
      <c r="R1790" s="131">
        <v>0</v>
      </c>
      <c r="S1790" s="131">
        <v>0</v>
      </c>
      <c r="T1790" s="131">
        <v>0</v>
      </c>
      <c r="U1790" s="131">
        <v>0</v>
      </c>
      <c r="V1790" s="131">
        <v>0</v>
      </c>
      <c r="W1790" s="131">
        <v>0</v>
      </c>
      <c r="X1790" s="131">
        <v>0</v>
      </c>
      <c r="Y1790" s="131">
        <v>0</v>
      </c>
      <c r="Z1790" s="131">
        <v>0</v>
      </c>
      <c r="AA1790" s="131">
        <v>0</v>
      </c>
      <c r="AB1790" s="131">
        <v>0</v>
      </c>
      <c r="AC1790" s="131">
        <v>0</v>
      </c>
      <c r="AD1790" s="131">
        <v>0</v>
      </c>
      <c r="AE1790" s="131">
        <v>0</v>
      </c>
      <c r="AF1790" s="131">
        <v>0</v>
      </c>
      <c r="AG1790" s="131">
        <v>0</v>
      </c>
      <c r="AH1790" s="43">
        <v>0</v>
      </c>
    </row>
    <row r="1791" spans="4:34">
      <c r="D1791" s="62">
        <v>2010</v>
      </c>
      <c r="E1791" s="62">
        <v>2</v>
      </c>
      <c r="F1791" s="62">
        <v>2010</v>
      </c>
      <c r="G1791" s="62">
        <v>2010</v>
      </c>
      <c r="H1791" s="131">
        <v>0</v>
      </c>
      <c r="I1791" s="131">
        <v>0</v>
      </c>
      <c r="J1791" s="131">
        <v>0</v>
      </c>
      <c r="K1791" s="131">
        <v>0</v>
      </c>
      <c r="L1791" s="131">
        <v>0</v>
      </c>
      <c r="M1791" s="131">
        <v>0</v>
      </c>
      <c r="N1791" s="131">
        <v>0</v>
      </c>
      <c r="O1791" s="131">
        <v>0</v>
      </c>
      <c r="P1791" s="131">
        <v>0</v>
      </c>
      <c r="Q1791" s="131">
        <v>0</v>
      </c>
      <c r="R1791" s="131">
        <v>0</v>
      </c>
      <c r="S1791" s="131">
        <v>0</v>
      </c>
      <c r="T1791" s="131">
        <v>0</v>
      </c>
      <c r="U1791" s="131">
        <v>0</v>
      </c>
      <c r="V1791" s="131">
        <v>0</v>
      </c>
      <c r="W1791" s="131">
        <v>0</v>
      </c>
      <c r="X1791" s="131">
        <v>0</v>
      </c>
      <c r="Y1791" s="131">
        <v>0</v>
      </c>
      <c r="Z1791" s="131">
        <v>0</v>
      </c>
      <c r="AA1791" s="131">
        <v>0</v>
      </c>
      <c r="AB1791" s="131">
        <v>0</v>
      </c>
      <c r="AC1791" s="131">
        <v>0</v>
      </c>
      <c r="AD1791" s="131">
        <v>0</v>
      </c>
      <c r="AE1791" s="131">
        <v>0</v>
      </c>
      <c r="AF1791" s="131">
        <v>0</v>
      </c>
      <c r="AG1791" s="131">
        <v>0</v>
      </c>
      <c r="AH1791" s="43">
        <v>0</v>
      </c>
    </row>
    <row r="1792" spans="4:34">
      <c r="D1792" s="62">
        <v>2010</v>
      </c>
      <c r="E1792" s="62">
        <v>3</v>
      </c>
      <c r="F1792" s="62">
        <v>2010</v>
      </c>
      <c r="G1792" s="62">
        <v>2010</v>
      </c>
      <c r="H1792" s="131">
        <v>0</v>
      </c>
      <c r="I1792" s="131">
        <v>0</v>
      </c>
      <c r="J1792" s="131">
        <v>0</v>
      </c>
      <c r="K1792" s="131">
        <v>0</v>
      </c>
      <c r="L1792" s="131">
        <v>0</v>
      </c>
      <c r="M1792" s="131">
        <v>0</v>
      </c>
      <c r="N1792" s="131">
        <v>0</v>
      </c>
      <c r="O1792" s="131">
        <v>0</v>
      </c>
      <c r="P1792" s="131">
        <v>0</v>
      </c>
      <c r="Q1792" s="131">
        <v>0</v>
      </c>
      <c r="R1792" s="131">
        <v>0</v>
      </c>
      <c r="S1792" s="131">
        <v>0</v>
      </c>
      <c r="T1792" s="131">
        <v>0</v>
      </c>
      <c r="U1792" s="131">
        <v>0</v>
      </c>
      <c r="V1792" s="131">
        <v>0</v>
      </c>
      <c r="W1792" s="131">
        <v>0</v>
      </c>
      <c r="X1792" s="131">
        <v>0</v>
      </c>
      <c r="Y1792" s="131">
        <v>0</v>
      </c>
      <c r="Z1792" s="131">
        <v>0</v>
      </c>
      <c r="AA1792" s="131">
        <v>0</v>
      </c>
      <c r="AB1792" s="131">
        <v>0</v>
      </c>
      <c r="AC1792" s="131">
        <v>0</v>
      </c>
      <c r="AD1792" s="131">
        <v>0</v>
      </c>
      <c r="AE1792" s="131">
        <v>0</v>
      </c>
      <c r="AF1792" s="131">
        <v>0</v>
      </c>
      <c r="AG1792" s="131">
        <v>0</v>
      </c>
      <c r="AH1792" s="43">
        <v>0</v>
      </c>
    </row>
    <row r="1793" spans="4:34">
      <c r="D1793" s="62">
        <v>2010</v>
      </c>
      <c r="E1793" s="62">
        <v>4</v>
      </c>
      <c r="F1793" s="62">
        <v>2010</v>
      </c>
      <c r="G1793" s="62">
        <v>2010</v>
      </c>
      <c r="H1793" s="131">
        <v>0</v>
      </c>
      <c r="I1793" s="131">
        <v>0</v>
      </c>
      <c r="J1793" s="131">
        <v>0</v>
      </c>
      <c r="K1793" s="131">
        <v>0</v>
      </c>
      <c r="L1793" s="131">
        <v>0</v>
      </c>
      <c r="M1793" s="131">
        <v>0</v>
      </c>
      <c r="N1793" s="131">
        <v>0</v>
      </c>
      <c r="O1793" s="131">
        <v>0</v>
      </c>
      <c r="P1793" s="131">
        <v>0</v>
      </c>
      <c r="Q1793" s="131">
        <v>0</v>
      </c>
      <c r="R1793" s="131">
        <v>0</v>
      </c>
      <c r="S1793" s="131">
        <v>0</v>
      </c>
      <c r="T1793" s="131">
        <v>0</v>
      </c>
      <c r="U1793" s="131">
        <v>0</v>
      </c>
      <c r="V1793" s="131">
        <v>0</v>
      </c>
      <c r="W1793" s="131">
        <v>0</v>
      </c>
      <c r="X1793" s="131">
        <v>0</v>
      </c>
      <c r="Y1793" s="131">
        <v>0</v>
      </c>
      <c r="Z1793" s="131">
        <v>0</v>
      </c>
      <c r="AA1793" s="131">
        <v>0</v>
      </c>
      <c r="AB1793" s="131">
        <v>0</v>
      </c>
      <c r="AC1793" s="131">
        <v>0</v>
      </c>
      <c r="AD1793" s="131">
        <v>0</v>
      </c>
      <c r="AE1793" s="131">
        <v>0</v>
      </c>
      <c r="AF1793" s="131">
        <v>0</v>
      </c>
      <c r="AG1793" s="131">
        <v>0</v>
      </c>
      <c r="AH1793" s="43">
        <v>0</v>
      </c>
    </row>
    <row r="1794" spans="4:34">
      <c r="D1794" s="62">
        <v>2010</v>
      </c>
      <c r="E1794" s="62">
        <v>5</v>
      </c>
      <c r="F1794" s="62">
        <v>2010</v>
      </c>
      <c r="G1794" s="62">
        <v>2011</v>
      </c>
      <c r="H1794" s="131">
        <v>0</v>
      </c>
      <c r="I1794" s="131">
        <v>0</v>
      </c>
      <c r="J1794" s="131">
        <v>0</v>
      </c>
      <c r="K1794" s="131">
        <v>0</v>
      </c>
      <c r="L1794" s="131">
        <v>0</v>
      </c>
      <c r="M1794" s="131">
        <v>0</v>
      </c>
      <c r="N1794" s="131">
        <v>0</v>
      </c>
      <c r="O1794" s="131">
        <v>0</v>
      </c>
      <c r="P1794" s="131">
        <v>0</v>
      </c>
      <c r="Q1794" s="131">
        <v>0</v>
      </c>
      <c r="R1794" s="131">
        <v>0</v>
      </c>
      <c r="S1794" s="131">
        <v>0</v>
      </c>
      <c r="T1794" s="131">
        <v>0</v>
      </c>
      <c r="U1794" s="131">
        <v>0</v>
      </c>
      <c r="V1794" s="131">
        <v>0</v>
      </c>
      <c r="W1794" s="131">
        <v>0</v>
      </c>
      <c r="X1794" s="131">
        <v>0</v>
      </c>
      <c r="Y1794" s="131">
        <v>0</v>
      </c>
      <c r="Z1794" s="131">
        <v>0</v>
      </c>
      <c r="AA1794" s="131">
        <v>0</v>
      </c>
      <c r="AB1794" s="131">
        <v>0</v>
      </c>
      <c r="AC1794" s="131">
        <v>0</v>
      </c>
      <c r="AD1794" s="131">
        <v>0</v>
      </c>
      <c r="AE1794" s="131">
        <v>0</v>
      </c>
      <c r="AF1794" s="131">
        <v>0</v>
      </c>
      <c r="AG1794" s="131">
        <v>0</v>
      </c>
      <c r="AH1794" s="43">
        <v>0</v>
      </c>
    </row>
    <row r="1795" spans="4:34">
      <c r="D1795" s="62">
        <v>2010</v>
      </c>
      <c r="E1795" s="62">
        <v>6</v>
      </c>
      <c r="F1795" s="62">
        <v>2010</v>
      </c>
      <c r="G1795" s="62">
        <v>2011</v>
      </c>
      <c r="H1795" s="131">
        <v>0</v>
      </c>
      <c r="I1795" s="131">
        <v>0</v>
      </c>
      <c r="J1795" s="131">
        <v>0</v>
      </c>
      <c r="K1795" s="131">
        <v>0</v>
      </c>
      <c r="L1795" s="131">
        <v>0</v>
      </c>
      <c r="M1795" s="131">
        <v>0</v>
      </c>
      <c r="N1795" s="131">
        <v>0</v>
      </c>
      <c r="O1795" s="131">
        <v>0</v>
      </c>
      <c r="P1795" s="131">
        <v>0</v>
      </c>
      <c r="Q1795" s="131">
        <v>0</v>
      </c>
      <c r="R1795" s="131">
        <v>0</v>
      </c>
      <c r="S1795" s="131">
        <v>0</v>
      </c>
      <c r="T1795" s="131">
        <v>0</v>
      </c>
      <c r="U1795" s="131">
        <v>0</v>
      </c>
      <c r="V1795" s="131">
        <v>0</v>
      </c>
      <c r="W1795" s="131">
        <v>0</v>
      </c>
      <c r="X1795" s="131">
        <v>0</v>
      </c>
      <c r="Y1795" s="131">
        <v>0</v>
      </c>
      <c r="Z1795" s="131">
        <v>0</v>
      </c>
      <c r="AA1795" s="131">
        <v>0</v>
      </c>
      <c r="AB1795" s="131">
        <v>0</v>
      </c>
      <c r="AC1795" s="131">
        <v>0</v>
      </c>
      <c r="AD1795" s="131">
        <v>0</v>
      </c>
      <c r="AE1795" s="131">
        <v>0</v>
      </c>
      <c r="AF1795" s="131">
        <v>0</v>
      </c>
      <c r="AG1795" s="131">
        <v>0</v>
      </c>
      <c r="AH1795" s="43">
        <v>0</v>
      </c>
    </row>
    <row r="1796" spans="4:34">
      <c r="D1796" s="62">
        <v>2010</v>
      </c>
      <c r="E1796" s="62">
        <v>7</v>
      </c>
      <c r="F1796" s="62">
        <v>2011</v>
      </c>
      <c r="G1796" s="62">
        <v>2011</v>
      </c>
      <c r="H1796" s="131">
        <v>0</v>
      </c>
      <c r="I1796" s="131">
        <v>0</v>
      </c>
      <c r="J1796" s="131">
        <v>0</v>
      </c>
      <c r="K1796" s="131">
        <v>0</v>
      </c>
      <c r="L1796" s="131">
        <v>0</v>
      </c>
      <c r="M1796" s="131">
        <v>0</v>
      </c>
      <c r="N1796" s="131">
        <v>0</v>
      </c>
      <c r="O1796" s="131">
        <v>0</v>
      </c>
      <c r="P1796" s="131">
        <v>0</v>
      </c>
      <c r="Q1796" s="131">
        <v>0</v>
      </c>
      <c r="R1796" s="131">
        <v>0</v>
      </c>
      <c r="S1796" s="131">
        <v>0</v>
      </c>
      <c r="T1796" s="131">
        <v>0</v>
      </c>
      <c r="U1796" s="131">
        <v>0</v>
      </c>
      <c r="V1796" s="131">
        <v>0</v>
      </c>
      <c r="W1796" s="131">
        <v>0</v>
      </c>
      <c r="X1796" s="131">
        <v>0</v>
      </c>
      <c r="Y1796" s="131">
        <v>0</v>
      </c>
      <c r="Z1796" s="131">
        <v>0</v>
      </c>
      <c r="AA1796" s="131">
        <v>0</v>
      </c>
      <c r="AB1796" s="131">
        <v>0</v>
      </c>
      <c r="AC1796" s="131">
        <v>0</v>
      </c>
      <c r="AD1796" s="131">
        <v>0</v>
      </c>
      <c r="AE1796" s="131">
        <v>0</v>
      </c>
      <c r="AF1796" s="131">
        <v>0</v>
      </c>
      <c r="AG1796" s="131">
        <v>0</v>
      </c>
      <c r="AH1796" s="43">
        <v>0</v>
      </c>
    </row>
    <row r="1797" spans="4:34">
      <c r="D1797" s="62">
        <v>2010</v>
      </c>
      <c r="E1797" s="62">
        <v>8</v>
      </c>
      <c r="F1797" s="62">
        <v>2011</v>
      </c>
      <c r="G1797" s="62">
        <v>2011</v>
      </c>
      <c r="H1797" s="131">
        <v>0</v>
      </c>
      <c r="I1797" s="131">
        <v>0</v>
      </c>
      <c r="J1797" s="131">
        <v>0</v>
      </c>
      <c r="K1797" s="131">
        <v>0</v>
      </c>
      <c r="L1797" s="131">
        <v>0</v>
      </c>
      <c r="M1797" s="131">
        <v>0</v>
      </c>
      <c r="N1797" s="131">
        <v>0</v>
      </c>
      <c r="O1797" s="131">
        <v>0</v>
      </c>
      <c r="P1797" s="131">
        <v>0</v>
      </c>
      <c r="Q1797" s="131">
        <v>0</v>
      </c>
      <c r="R1797" s="131">
        <v>0</v>
      </c>
      <c r="S1797" s="131">
        <v>0</v>
      </c>
      <c r="T1797" s="131">
        <v>0</v>
      </c>
      <c r="U1797" s="131">
        <v>0</v>
      </c>
      <c r="V1797" s="131">
        <v>0</v>
      </c>
      <c r="W1797" s="131">
        <v>0</v>
      </c>
      <c r="X1797" s="131">
        <v>0</v>
      </c>
      <c r="Y1797" s="131">
        <v>0</v>
      </c>
      <c r="Z1797" s="131">
        <v>0</v>
      </c>
      <c r="AA1797" s="131">
        <v>0</v>
      </c>
      <c r="AB1797" s="131">
        <v>0</v>
      </c>
      <c r="AC1797" s="131">
        <v>0</v>
      </c>
      <c r="AD1797" s="131">
        <v>0</v>
      </c>
      <c r="AE1797" s="131">
        <v>0</v>
      </c>
      <c r="AF1797" s="131">
        <v>0</v>
      </c>
      <c r="AG1797" s="131">
        <v>0</v>
      </c>
      <c r="AH1797" s="43">
        <v>0</v>
      </c>
    </row>
    <row r="1798" spans="4:34">
      <c r="D1798" s="62">
        <v>2010</v>
      </c>
      <c r="E1798" s="62">
        <v>9</v>
      </c>
      <c r="F1798" s="62">
        <v>2011</v>
      </c>
      <c r="G1798" s="62">
        <v>2011</v>
      </c>
      <c r="H1798" s="131">
        <v>0</v>
      </c>
      <c r="I1798" s="131">
        <v>0</v>
      </c>
      <c r="J1798" s="131">
        <v>0</v>
      </c>
      <c r="K1798" s="131">
        <v>0</v>
      </c>
      <c r="L1798" s="131">
        <v>0</v>
      </c>
      <c r="M1798" s="131">
        <v>0</v>
      </c>
      <c r="N1798" s="131">
        <v>0</v>
      </c>
      <c r="O1798" s="131">
        <v>0</v>
      </c>
      <c r="P1798" s="131">
        <v>0</v>
      </c>
      <c r="Q1798" s="131">
        <v>0</v>
      </c>
      <c r="R1798" s="131">
        <v>0</v>
      </c>
      <c r="S1798" s="131">
        <v>0</v>
      </c>
      <c r="T1798" s="131">
        <v>0</v>
      </c>
      <c r="U1798" s="131">
        <v>0</v>
      </c>
      <c r="V1798" s="131">
        <v>0</v>
      </c>
      <c r="W1798" s="131">
        <v>0</v>
      </c>
      <c r="X1798" s="131">
        <v>0</v>
      </c>
      <c r="Y1798" s="131">
        <v>0</v>
      </c>
      <c r="Z1798" s="131">
        <v>0</v>
      </c>
      <c r="AA1798" s="131">
        <v>0</v>
      </c>
      <c r="AB1798" s="131">
        <v>0</v>
      </c>
      <c r="AC1798" s="131">
        <v>0</v>
      </c>
      <c r="AD1798" s="131">
        <v>0</v>
      </c>
      <c r="AE1798" s="131">
        <v>0</v>
      </c>
      <c r="AF1798" s="131">
        <v>0</v>
      </c>
      <c r="AG1798" s="131">
        <v>0</v>
      </c>
      <c r="AH1798" s="43">
        <v>0</v>
      </c>
    </row>
    <row r="1799" spans="4:34">
      <c r="D1799" s="62">
        <v>2010</v>
      </c>
      <c r="E1799" s="62">
        <v>10</v>
      </c>
      <c r="F1799" s="62">
        <v>2011</v>
      </c>
      <c r="G1799" s="62">
        <v>2011</v>
      </c>
      <c r="H1799" s="131">
        <v>0</v>
      </c>
      <c r="I1799" s="131">
        <v>0</v>
      </c>
      <c r="J1799" s="131">
        <v>0</v>
      </c>
      <c r="K1799" s="131">
        <v>0</v>
      </c>
      <c r="L1799" s="131">
        <v>0</v>
      </c>
      <c r="M1799" s="131">
        <v>0</v>
      </c>
      <c r="N1799" s="131">
        <v>0</v>
      </c>
      <c r="O1799" s="131">
        <v>0</v>
      </c>
      <c r="P1799" s="131">
        <v>0</v>
      </c>
      <c r="Q1799" s="131">
        <v>0</v>
      </c>
      <c r="R1799" s="131">
        <v>0</v>
      </c>
      <c r="S1799" s="131">
        <v>0</v>
      </c>
      <c r="T1799" s="131">
        <v>0</v>
      </c>
      <c r="U1799" s="131">
        <v>0</v>
      </c>
      <c r="V1799" s="131">
        <v>0</v>
      </c>
      <c r="W1799" s="131">
        <v>0</v>
      </c>
      <c r="X1799" s="131">
        <v>0</v>
      </c>
      <c r="Y1799" s="131">
        <v>0</v>
      </c>
      <c r="Z1799" s="131">
        <v>0</v>
      </c>
      <c r="AA1799" s="131">
        <v>0</v>
      </c>
      <c r="AB1799" s="131">
        <v>0</v>
      </c>
      <c r="AC1799" s="131">
        <v>0</v>
      </c>
      <c r="AD1799" s="131">
        <v>0</v>
      </c>
      <c r="AE1799" s="131">
        <v>0</v>
      </c>
      <c r="AF1799" s="131">
        <v>0</v>
      </c>
      <c r="AG1799" s="131">
        <v>0</v>
      </c>
      <c r="AH1799" s="43">
        <v>0</v>
      </c>
    </row>
    <row r="1800" spans="4:34">
      <c r="D1800" s="62">
        <v>2010</v>
      </c>
      <c r="E1800" s="62">
        <v>11</v>
      </c>
      <c r="F1800" s="62">
        <v>2011</v>
      </c>
      <c r="G1800" s="62">
        <v>2011</v>
      </c>
      <c r="H1800" s="131">
        <v>0</v>
      </c>
      <c r="I1800" s="131">
        <v>0</v>
      </c>
      <c r="J1800" s="131">
        <v>0</v>
      </c>
      <c r="K1800" s="131">
        <v>0</v>
      </c>
      <c r="L1800" s="131">
        <v>0</v>
      </c>
      <c r="M1800" s="131">
        <v>0</v>
      </c>
      <c r="N1800" s="131">
        <v>0</v>
      </c>
      <c r="O1800" s="131">
        <v>0</v>
      </c>
      <c r="P1800" s="131">
        <v>0</v>
      </c>
      <c r="Q1800" s="131">
        <v>0</v>
      </c>
      <c r="R1800" s="131">
        <v>0</v>
      </c>
      <c r="S1800" s="131">
        <v>0</v>
      </c>
      <c r="T1800" s="131">
        <v>0</v>
      </c>
      <c r="U1800" s="131">
        <v>0</v>
      </c>
      <c r="V1800" s="131">
        <v>0</v>
      </c>
      <c r="W1800" s="131">
        <v>0</v>
      </c>
      <c r="X1800" s="131">
        <v>0</v>
      </c>
      <c r="Y1800" s="131">
        <v>0</v>
      </c>
      <c r="Z1800" s="131">
        <v>0</v>
      </c>
      <c r="AA1800" s="131">
        <v>0</v>
      </c>
      <c r="AB1800" s="131">
        <v>0</v>
      </c>
      <c r="AC1800" s="131">
        <v>0</v>
      </c>
      <c r="AD1800" s="131">
        <v>0</v>
      </c>
      <c r="AE1800" s="131">
        <v>0</v>
      </c>
      <c r="AF1800" s="131">
        <v>0</v>
      </c>
      <c r="AG1800" s="131">
        <v>0</v>
      </c>
      <c r="AH1800" s="43">
        <v>0</v>
      </c>
    </row>
    <row r="1801" spans="4:34">
      <c r="D1801" s="62">
        <v>2010</v>
      </c>
      <c r="E1801" s="62">
        <v>12</v>
      </c>
      <c r="F1801" s="62">
        <v>2011</v>
      </c>
      <c r="G1801" s="62">
        <v>2011</v>
      </c>
      <c r="H1801" s="131">
        <v>0</v>
      </c>
      <c r="I1801" s="131">
        <v>0</v>
      </c>
      <c r="J1801" s="131">
        <v>0</v>
      </c>
      <c r="K1801" s="131">
        <v>0</v>
      </c>
      <c r="L1801" s="131">
        <v>0</v>
      </c>
      <c r="M1801" s="131">
        <v>0</v>
      </c>
      <c r="N1801" s="131">
        <v>0</v>
      </c>
      <c r="O1801" s="131">
        <v>0</v>
      </c>
      <c r="P1801" s="131">
        <v>0</v>
      </c>
      <c r="Q1801" s="131">
        <v>0</v>
      </c>
      <c r="R1801" s="131">
        <v>0</v>
      </c>
      <c r="S1801" s="131">
        <v>0</v>
      </c>
      <c r="T1801" s="131">
        <v>0</v>
      </c>
      <c r="U1801" s="131">
        <v>0</v>
      </c>
      <c r="V1801" s="131">
        <v>0</v>
      </c>
      <c r="W1801" s="131">
        <v>0</v>
      </c>
      <c r="X1801" s="131">
        <v>0</v>
      </c>
      <c r="Y1801" s="131">
        <v>0</v>
      </c>
      <c r="Z1801" s="131">
        <v>0</v>
      </c>
      <c r="AA1801" s="131">
        <v>0</v>
      </c>
      <c r="AB1801" s="131">
        <v>0</v>
      </c>
      <c r="AC1801" s="131">
        <v>0</v>
      </c>
      <c r="AD1801" s="131">
        <v>0</v>
      </c>
      <c r="AE1801" s="131">
        <v>0</v>
      </c>
      <c r="AF1801" s="131">
        <v>0</v>
      </c>
      <c r="AG1801" s="131">
        <v>0</v>
      </c>
      <c r="AH1801" s="43">
        <v>0</v>
      </c>
    </row>
    <row r="1802" spans="4:34">
      <c r="D1802" s="62">
        <v>2011</v>
      </c>
      <c r="E1802" s="62">
        <v>1</v>
      </c>
      <c r="F1802" s="62">
        <v>2011</v>
      </c>
      <c r="G1802" s="62">
        <v>2011</v>
      </c>
      <c r="H1802" s="131">
        <v>0</v>
      </c>
      <c r="I1802" s="131">
        <v>0</v>
      </c>
      <c r="J1802" s="131">
        <v>0</v>
      </c>
      <c r="K1802" s="131">
        <v>0</v>
      </c>
      <c r="L1802" s="131">
        <v>0</v>
      </c>
      <c r="M1802" s="131">
        <v>0</v>
      </c>
      <c r="N1802" s="131">
        <v>0</v>
      </c>
      <c r="O1802" s="131">
        <v>0</v>
      </c>
      <c r="P1802" s="131">
        <v>0</v>
      </c>
      <c r="Q1802" s="131">
        <v>0</v>
      </c>
      <c r="R1802" s="131">
        <v>0</v>
      </c>
      <c r="S1802" s="131">
        <v>0</v>
      </c>
      <c r="T1802" s="131">
        <v>0</v>
      </c>
      <c r="U1802" s="131">
        <v>0</v>
      </c>
      <c r="V1802" s="131">
        <v>0</v>
      </c>
      <c r="W1802" s="131">
        <v>0</v>
      </c>
      <c r="X1802" s="131">
        <v>0</v>
      </c>
      <c r="Y1802" s="131">
        <v>0</v>
      </c>
      <c r="Z1802" s="131">
        <v>0</v>
      </c>
      <c r="AA1802" s="131">
        <v>0</v>
      </c>
      <c r="AB1802" s="131">
        <v>0</v>
      </c>
      <c r="AC1802" s="131">
        <v>0</v>
      </c>
      <c r="AD1802" s="131">
        <v>0</v>
      </c>
      <c r="AE1802" s="131">
        <v>0</v>
      </c>
      <c r="AF1802" s="131">
        <v>0</v>
      </c>
      <c r="AG1802" s="131">
        <v>0</v>
      </c>
      <c r="AH1802" s="43">
        <v>0</v>
      </c>
    </row>
    <row r="1803" spans="4:34">
      <c r="D1803" s="62">
        <v>2011</v>
      </c>
      <c r="E1803" s="62">
        <v>2</v>
      </c>
      <c r="F1803" s="62">
        <v>2011</v>
      </c>
      <c r="G1803" s="62">
        <v>2011</v>
      </c>
      <c r="H1803" s="131">
        <v>0</v>
      </c>
      <c r="I1803" s="131">
        <v>0</v>
      </c>
      <c r="J1803" s="131">
        <v>0</v>
      </c>
      <c r="K1803" s="131">
        <v>0</v>
      </c>
      <c r="L1803" s="131">
        <v>0</v>
      </c>
      <c r="M1803" s="131">
        <v>0</v>
      </c>
      <c r="N1803" s="131">
        <v>0</v>
      </c>
      <c r="O1803" s="131">
        <v>0</v>
      </c>
      <c r="P1803" s="131">
        <v>0</v>
      </c>
      <c r="Q1803" s="131">
        <v>0</v>
      </c>
      <c r="R1803" s="131">
        <v>0</v>
      </c>
      <c r="S1803" s="131">
        <v>0</v>
      </c>
      <c r="T1803" s="131">
        <v>0</v>
      </c>
      <c r="U1803" s="131">
        <v>0</v>
      </c>
      <c r="V1803" s="131">
        <v>0</v>
      </c>
      <c r="W1803" s="131">
        <v>0</v>
      </c>
      <c r="X1803" s="131">
        <v>0</v>
      </c>
      <c r="Y1803" s="131">
        <v>0</v>
      </c>
      <c r="Z1803" s="131">
        <v>0</v>
      </c>
      <c r="AA1803" s="131">
        <v>0</v>
      </c>
      <c r="AB1803" s="131">
        <v>0</v>
      </c>
      <c r="AC1803" s="131">
        <v>0</v>
      </c>
      <c r="AD1803" s="131">
        <v>0</v>
      </c>
      <c r="AE1803" s="131">
        <v>0</v>
      </c>
      <c r="AF1803" s="131">
        <v>0</v>
      </c>
      <c r="AG1803" s="131">
        <v>0</v>
      </c>
      <c r="AH1803" s="43">
        <v>0</v>
      </c>
    </row>
    <row r="1804" spans="4:34">
      <c r="D1804" s="62">
        <v>2011</v>
      </c>
      <c r="E1804" s="62">
        <v>3</v>
      </c>
      <c r="F1804" s="62">
        <v>2011</v>
      </c>
      <c r="G1804" s="62">
        <v>2011</v>
      </c>
      <c r="H1804" s="131">
        <v>0</v>
      </c>
      <c r="I1804" s="131">
        <v>0</v>
      </c>
      <c r="J1804" s="131">
        <v>0</v>
      </c>
      <c r="K1804" s="131">
        <v>0</v>
      </c>
      <c r="L1804" s="131">
        <v>0</v>
      </c>
      <c r="M1804" s="131">
        <v>0</v>
      </c>
      <c r="N1804" s="131">
        <v>0</v>
      </c>
      <c r="O1804" s="131">
        <v>0</v>
      </c>
      <c r="P1804" s="131">
        <v>0</v>
      </c>
      <c r="Q1804" s="131">
        <v>0</v>
      </c>
      <c r="R1804" s="131">
        <v>0</v>
      </c>
      <c r="S1804" s="131">
        <v>0</v>
      </c>
      <c r="T1804" s="131">
        <v>0</v>
      </c>
      <c r="U1804" s="131">
        <v>0</v>
      </c>
      <c r="V1804" s="131">
        <v>0</v>
      </c>
      <c r="W1804" s="131">
        <v>0</v>
      </c>
      <c r="X1804" s="131">
        <v>0</v>
      </c>
      <c r="Y1804" s="131">
        <v>0</v>
      </c>
      <c r="Z1804" s="131">
        <v>0</v>
      </c>
      <c r="AA1804" s="131">
        <v>0</v>
      </c>
      <c r="AB1804" s="131">
        <v>0</v>
      </c>
      <c r="AC1804" s="131">
        <v>0</v>
      </c>
      <c r="AD1804" s="131">
        <v>0</v>
      </c>
      <c r="AE1804" s="131">
        <v>0</v>
      </c>
      <c r="AF1804" s="131">
        <v>0</v>
      </c>
      <c r="AG1804" s="131">
        <v>0</v>
      </c>
      <c r="AH1804" s="43">
        <v>0</v>
      </c>
    </row>
    <row r="1805" spans="4:34">
      <c r="D1805" s="62">
        <v>2011</v>
      </c>
      <c r="E1805" s="62">
        <v>4</v>
      </c>
      <c r="F1805" s="62">
        <v>2011</v>
      </c>
      <c r="G1805" s="62">
        <v>2011</v>
      </c>
      <c r="H1805" s="131">
        <v>0</v>
      </c>
      <c r="I1805" s="131">
        <v>0</v>
      </c>
      <c r="J1805" s="131">
        <v>0</v>
      </c>
      <c r="K1805" s="131">
        <v>0</v>
      </c>
      <c r="L1805" s="131">
        <v>0</v>
      </c>
      <c r="M1805" s="131">
        <v>0</v>
      </c>
      <c r="N1805" s="131">
        <v>0</v>
      </c>
      <c r="O1805" s="131">
        <v>0</v>
      </c>
      <c r="P1805" s="131">
        <v>0</v>
      </c>
      <c r="Q1805" s="131">
        <v>0</v>
      </c>
      <c r="R1805" s="131">
        <v>0</v>
      </c>
      <c r="S1805" s="131">
        <v>0</v>
      </c>
      <c r="T1805" s="131">
        <v>0</v>
      </c>
      <c r="U1805" s="131">
        <v>0</v>
      </c>
      <c r="V1805" s="131">
        <v>0</v>
      </c>
      <c r="W1805" s="131">
        <v>0</v>
      </c>
      <c r="X1805" s="131">
        <v>0</v>
      </c>
      <c r="Y1805" s="131">
        <v>0</v>
      </c>
      <c r="Z1805" s="131">
        <v>0</v>
      </c>
      <c r="AA1805" s="131">
        <v>0</v>
      </c>
      <c r="AB1805" s="131">
        <v>0</v>
      </c>
      <c r="AC1805" s="131">
        <v>0</v>
      </c>
      <c r="AD1805" s="131">
        <v>0</v>
      </c>
      <c r="AE1805" s="131">
        <v>0</v>
      </c>
      <c r="AF1805" s="131">
        <v>0</v>
      </c>
      <c r="AG1805" s="131">
        <v>0</v>
      </c>
      <c r="AH1805" s="43">
        <v>0</v>
      </c>
    </row>
    <row r="1806" spans="4:34">
      <c r="D1806" s="62">
        <v>2011</v>
      </c>
      <c r="E1806" s="62">
        <v>5</v>
      </c>
      <c r="F1806" s="62">
        <v>2011</v>
      </c>
      <c r="G1806" s="62">
        <v>2012</v>
      </c>
      <c r="H1806" s="131">
        <v>738.2</v>
      </c>
      <c r="I1806" s="131">
        <v>0</v>
      </c>
      <c r="J1806" s="131">
        <v>0</v>
      </c>
      <c r="K1806" s="131">
        <v>0</v>
      </c>
      <c r="L1806" s="131">
        <v>0</v>
      </c>
      <c r="M1806" s="131">
        <v>0</v>
      </c>
      <c r="N1806" s="131">
        <v>0</v>
      </c>
      <c r="O1806" s="131">
        <v>0</v>
      </c>
      <c r="P1806" s="131">
        <v>0</v>
      </c>
      <c r="Q1806" s="131">
        <v>0</v>
      </c>
      <c r="R1806" s="131">
        <v>0</v>
      </c>
      <c r="S1806" s="131">
        <v>0</v>
      </c>
      <c r="T1806" s="131">
        <v>1767</v>
      </c>
      <c r="U1806" s="131">
        <v>0</v>
      </c>
      <c r="V1806" s="131">
        <v>1569.7</v>
      </c>
      <c r="W1806" s="131">
        <v>0</v>
      </c>
      <c r="X1806" s="131">
        <v>0</v>
      </c>
      <c r="Y1806" s="131">
        <v>0</v>
      </c>
      <c r="Z1806" s="131">
        <v>0</v>
      </c>
      <c r="AA1806" s="131">
        <v>0</v>
      </c>
      <c r="AB1806" s="131">
        <v>0</v>
      </c>
      <c r="AC1806" s="131">
        <v>0</v>
      </c>
      <c r="AD1806" s="131">
        <v>0</v>
      </c>
      <c r="AE1806" s="131">
        <v>0</v>
      </c>
      <c r="AF1806" s="131">
        <v>0</v>
      </c>
      <c r="AG1806" s="131">
        <v>0</v>
      </c>
      <c r="AH1806" s="43">
        <v>4074.8999999999996</v>
      </c>
    </row>
    <row r="1807" spans="4:34">
      <c r="D1807" s="62">
        <v>2011</v>
      </c>
      <c r="E1807" s="62">
        <v>6</v>
      </c>
      <c r="F1807" s="62">
        <v>2011</v>
      </c>
      <c r="G1807" s="62">
        <v>2012</v>
      </c>
      <c r="H1807" s="131">
        <v>1026.0999999999999</v>
      </c>
      <c r="I1807" s="131">
        <v>0</v>
      </c>
      <c r="J1807" s="131">
        <v>0</v>
      </c>
      <c r="K1807" s="131">
        <v>0</v>
      </c>
      <c r="L1807" s="131">
        <v>0</v>
      </c>
      <c r="M1807" s="131">
        <v>0</v>
      </c>
      <c r="N1807" s="131">
        <v>0</v>
      </c>
      <c r="O1807" s="131">
        <v>0</v>
      </c>
      <c r="P1807" s="131">
        <v>0</v>
      </c>
      <c r="Q1807" s="131">
        <v>0</v>
      </c>
      <c r="R1807" s="131">
        <v>0</v>
      </c>
      <c r="S1807" s="131">
        <v>0</v>
      </c>
      <c r="T1807" s="131">
        <v>2408.6</v>
      </c>
      <c r="U1807" s="131">
        <v>0</v>
      </c>
      <c r="V1807" s="131">
        <v>5817.2</v>
      </c>
      <c r="W1807" s="131">
        <v>0</v>
      </c>
      <c r="X1807" s="131">
        <v>0</v>
      </c>
      <c r="Y1807" s="131">
        <v>0</v>
      </c>
      <c r="Z1807" s="131">
        <v>0</v>
      </c>
      <c r="AA1807" s="131">
        <v>888</v>
      </c>
      <c r="AB1807" s="131">
        <v>0</v>
      </c>
      <c r="AC1807" s="131">
        <v>0</v>
      </c>
      <c r="AD1807" s="131">
        <v>0</v>
      </c>
      <c r="AE1807" s="131">
        <v>0</v>
      </c>
      <c r="AF1807" s="131">
        <v>0</v>
      </c>
      <c r="AG1807" s="131">
        <v>0</v>
      </c>
      <c r="AH1807" s="43">
        <v>10139.9</v>
      </c>
    </row>
    <row r="1808" spans="4:34">
      <c r="D1808" s="62">
        <v>2011</v>
      </c>
      <c r="E1808" s="62">
        <v>7</v>
      </c>
      <c r="F1808" s="62">
        <v>2012</v>
      </c>
      <c r="G1808" s="62">
        <v>2012</v>
      </c>
      <c r="H1808" s="131">
        <v>2089.3000000000002</v>
      </c>
      <c r="I1808" s="131">
        <v>0</v>
      </c>
      <c r="J1808" s="131">
        <v>0</v>
      </c>
      <c r="K1808" s="131">
        <v>0</v>
      </c>
      <c r="L1808" s="131">
        <v>0</v>
      </c>
      <c r="M1808" s="131">
        <v>0</v>
      </c>
      <c r="N1808" s="131">
        <v>0</v>
      </c>
      <c r="O1808" s="131">
        <v>0</v>
      </c>
      <c r="P1808" s="131">
        <v>278.39999999999998</v>
      </c>
      <c r="Q1808" s="131">
        <v>0</v>
      </c>
      <c r="R1808" s="131">
        <v>0</v>
      </c>
      <c r="S1808" s="131">
        <v>0</v>
      </c>
      <c r="T1808" s="131">
        <v>2736.5</v>
      </c>
      <c r="U1808" s="131">
        <v>0</v>
      </c>
      <c r="V1808" s="131">
        <v>6744.6</v>
      </c>
      <c r="W1808" s="131">
        <v>0</v>
      </c>
      <c r="X1808" s="131">
        <v>0</v>
      </c>
      <c r="Y1808" s="131">
        <v>0</v>
      </c>
      <c r="Z1808" s="131">
        <v>0</v>
      </c>
      <c r="AA1808" s="131">
        <v>948</v>
      </c>
      <c r="AB1808" s="131">
        <v>0</v>
      </c>
      <c r="AC1808" s="131">
        <v>0</v>
      </c>
      <c r="AD1808" s="131">
        <v>0</v>
      </c>
      <c r="AE1808" s="131">
        <v>0</v>
      </c>
      <c r="AF1808" s="131">
        <v>0</v>
      </c>
      <c r="AG1808" s="131">
        <v>0</v>
      </c>
      <c r="AH1808" s="43">
        <v>12796.800000000001</v>
      </c>
    </row>
    <row r="1809" spans="4:34">
      <c r="D1809" s="62">
        <v>2011</v>
      </c>
      <c r="E1809" s="62">
        <v>8</v>
      </c>
      <c r="F1809" s="62">
        <v>2012</v>
      </c>
      <c r="G1809" s="62">
        <v>2012</v>
      </c>
      <c r="H1809" s="131">
        <v>2355.1</v>
      </c>
      <c r="I1809" s="131">
        <v>0</v>
      </c>
      <c r="J1809" s="131">
        <v>0</v>
      </c>
      <c r="K1809" s="131">
        <v>0</v>
      </c>
      <c r="L1809" s="131">
        <v>0</v>
      </c>
      <c r="M1809" s="131">
        <v>0</v>
      </c>
      <c r="N1809" s="131">
        <v>0</v>
      </c>
      <c r="O1809" s="131">
        <v>0</v>
      </c>
      <c r="P1809" s="131">
        <v>191</v>
      </c>
      <c r="Q1809" s="131">
        <v>0</v>
      </c>
      <c r="R1809" s="131">
        <v>0</v>
      </c>
      <c r="S1809" s="131">
        <v>0</v>
      </c>
      <c r="T1809" s="131">
        <v>2607.5</v>
      </c>
      <c r="U1809" s="131">
        <v>0</v>
      </c>
      <c r="V1809" s="131">
        <v>7143.1</v>
      </c>
      <c r="W1809" s="131">
        <v>0</v>
      </c>
      <c r="X1809" s="131">
        <v>0</v>
      </c>
      <c r="Y1809" s="131">
        <v>0</v>
      </c>
      <c r="Z1809" s="131">
        <v>0</v>
      </c>
      <c r="AA1809" s="131">
        <v>963.7</v>
      </c>
      <c r="AB1809" s="131">
        <v>0</v>
      </c>
      <c r="AC1809" s="131">
        <v>0</v>
      </c>
      <c r="AD1809" s="131">
        <v>0</v>
      </c>
      <c r="AE1809" s="131">
        <v>0</v>
      </c>
      <c r="AF1809" s="131">
        <v>0</v>
      </c>
      <c r="AG1809" s="131">
        <v>0</v>
      </c>
      <c r="AH1809" s="43">
        <v>13260.400000000001</v>
      </c>
    </row>
    <row r="1810" spans="4:34">
      <c r="D1810" s="62">
        <v>2011</v>
      </c>
      <c r="E1810" s="62">
        <v>9</v>
      </c>
      <c r="F1810" s="62">
        <v>2012</v>
      </c>
      <c r="G1810" s="62">
        <v>2012</v>
      </c>
      <c r="H1810" s="131">
        <v>2500.4</v>
      </c>
      <c r="I1810" s="131">
        <v>0</v>
      </c>
      <c r="J1810" s="131">
        <v>0</v>
      </c>
      <c r="K1810" s="131">
        <v>0</v>
      </c>
      <c r="L1810" s="131">
        <v>0</v>
      </c>
      <c r="M1810" s="131">
        <v>0</v>
      </c>
      <c r="N1810" s="131">
        <v>0</v>
      </c>
      <c r="O1810" s="131">
        <v>0</v>
      </c>
      <c r="P1810" s="131">
        <v>229.8</v>
      </c>
      <c r="Q1810" s="131">
        <v>0</v>
      </c>
      <c r="R1810" s="131">
        <v>0</v>
      </c>
      <c r="S1810" s="131">
        <v>0</v>
      </c>
      <c r="T1810" s="131">
        <v>2870.9</v>
      </c>
      <c r="U1810" s="131">
        <v>0</v>
      </c>
      <c r="V1810" s="131">
        <v>6525.7</v>
      </c>
      <c r="W1810" s="131">
        <v>0</v>
      </c>
      <c r="X1810" s="131">
        <v>0</v>
      </c>
      <c r="Y1810" s="131">
        <v>0</v>
      </c>
      <c r="Z1810" s="131">
        <v>0</v>
      </c>
      <c r="AA1810" s="131">
        <v>881</v>
      </c>
      <c r="AB1810" s="131">
        <v>0</v>
      </c>
      <c r="AC1810" s="131">
        <v>0</v>
      </c>
      <c r="AD1810" s="131">
        <v>0</v>
      </c>
      <c r="AE1810" s="131">
        <v>0</v>
      </c>
      <c r="AF1810" s="131">
        <v>0</v>
      </c>
      <c r="AG1810" s="131">
        <v>0</v>
      </c>
      <c r="AH1810" s="43">
        <v>13007.8</v>
      </c>
    </row>
    <row r="1811" spans="4:34">
      <c r="D1811" s="62">
        <v>2011</v>
      </c>
      <c r="E1811" s="62">
        <v>10</v>
      </c>
      <c r="F1811" s="62">
        <v>2012</v>
      </c>
      <c r="G1811" s="62">
        <v>2012</v>
      </c>
      <c r="H1811" s="131">
        <v>0</v>
      </c>
      <c r="I1811" s="131">
        <v>0</v>
      </c>
      <c r="J1811" s="131">
        <v>0</v>
      </c>
      <c r="K1811" s="131">
        <v>0</v>
      </c>
      <c r="L1811" s="131">
        <v>0</v>
      </c>
      <c r="M1811" s="131">
        <v>0</v>
      </c>
      <c r="N1811" s="131">
        <v>0</v>
      </c>
      <c r="O1811" s="131">
        <v>0</v>
      </c>
      <c r="P1811" s="131">
        <v>0</v>
      </c>
      <c r="Q1811" s="131">
        <v>0</v>
      </c>
      <c r="R1811" s="131">
        <v>0</v>
      </c>
      <c r="S1811" s="131">
        <v>0</v>
      </c>
      <c r="T1811" s="131">
        <v>0</v>
      </c>
      <c r="U1811" s="131">
        <v>0</v>
      </c>
      <c r="V1811" s="131">
        <v>0</v>
      </c>
      <c r="W1811" s="131">
        <v>0</v>
      </c>
      <c r="X1811" s="131">
        <v>0</v>
      </c>
      <c r="Y1811" s="131">
        <v>0</v>
      </c>
      <c r="Z1811" s="131">
        <v>0</v>
      </c>
      <c r="AA1811" s="131">
        <v>0</v>
      </c>
      <c r="AB1811" s="131">
        <v>0</v>
      </c>
      <c r="AC1811" s="131">
        <v>0</v>
      </c>
      <c r="AD1811" s="131">
        <v>0</v>
      </c>
      <c r="AE1811" s="131">
        <v>0</v>
      </c>
      <c r="AF1811" s="131">
        <v>0</v>
      </c>
      <c r="AG1811" s="131">
        <v>0</v>
      </c>
      <c r="AH1811" s="43">
        <v>0</v>
      </c>
    </row>
    <row r="1812" spans="4:34">
      <c r="D1812" s="62">
        <v>2011</v>
      </c>
      <c r="E1812" s="62">
        <v>11</v>
      </c>
      <c r="F1812" s="62">
        <v>2012</v>
      </c>
      <c r="G1812" s="62">
        <v>2012</v>
      </c>
      <c r="H1812" s="131">
        <v>0</v>
      </c>
      <c r="I1812" s="131">
        <v>0</v>
      </c>
      <c r="J1812" s="131">
        <v>0</v>
      </c>
      <c r="K1812" s="131">
        <v>0</v>
      </c>
      <c r="L1812" s="131">
        <v>0</v>
      </c>
      <c r="M1812" s="131">
        <v>0</v>
      </c>
      <c r="N1812" s="131">
        <v>0</v>
      </c>
      <c r="O1812" s="131">
        <v>0</v>
      </c>
      <c r="P1812" s="131">
        <v>0</v>
      </c>
      <c r="Q1812" s="131">
        <v>0</v>
      </c>
      <c r="R1812" s="131">
        <v>0</v>
      </c>
      <c r="S1812" s="131">
        <v>0</v>
      </c>
      <c r="T1812" s="131">
        <v>0</v>
      </c>
      <c r="U1812" s="131">
        <v>0</v>
      </c>
      <c r="V1812" s="131">
        <v>0</v>
      </c>
      <c r="W1812" s="131">
        <v>0</v>
      </c>
      <c r="X1812" s="131">
        <v>0</v>
      </c>
      <c r="Y1812" s="131">
        <v>0</v>
      </c>
      <c r="Z1812" s="131">
        <v>0</v>
      </c>
      <c r="AA1812" s="131">
        <v>0</v>
      </c>
      <c r="AB1812" s="131">
        <v>0</v>
      </c>
      <c r="AC1812" s="131">
        <v>0</v>
      </c>
      <c r="AD1812" s="131">
        <v>0</v>
      </c>
      <c r="AE1812" s="131">
        <v>0</v>
      </c>
      <c r="AF1812" s="131">
        <v>0</v>
      </c>
      <c r="AG1812" s="131">
        <v>0</v>
      </c>
      <c r="AH1812" s="43">
        <v>0</v>
      </c>
    </row>
    <row r="1813" spans="4:34">
      <c r="D1813" s="62">
        <v>2011</v>
      </c>
      <c r="E1813" s="62">
        <v>12</v>
      </c>
      <c r="F1813" s="62">
        <v>2012</v>
      </c>
      <c r="G1813" s="62">
        <v>2012</v>
      </c>
      <c r="H1813" s="131">
        <v>0</v>
      </c>
      <c r="I1813" s="131">
        <v>0</v>
      </c>
      <c r="J1813" s="131">
        <v>0</v>
      </c>
      <c r="K1813" s="131">
        <v>0</v>
      </c>
      <c r="L1813" s="131">
        <v>0</v>
      </c>
      <c r="M1813" s="131">
        <v>0</v>
      </c>
      <c r="N1813" s="131">
        <v>0</v>
      </c>
      <c r="O1813" s="131">
        <v>0</v>
      </c>
      <c r="P1813" s="131">
        <v>0</v>
      </c>
      <c r="Q1813" s="131">
        <v>0</v>
      </c>
      <c r="R1813" s="131">
        <v>0</v>
      </c>
      <c r="S1813" s="131">
        <v>0</v>
      </c>
      <c r="T1813" s="131">
        <v>0</v>
      </c>
      <c r="U1813" s="131">
        <v>0</v>
      </c>
      <c r="V1813" s="131">
        <v>0</v>
      </c>
      <c r="W1813" s="131">
        <v>0</v>
      </c>
      <c r="X1813" s="131">
        <v>0</v>
      </c>
      <c r="Y1813" s="131">
        <v>0</v>
      </c>
      <c r="Z1813" s="131">
        <v>0</v>
      </c>
      <c r="AA1813" s="131">
        <v>0</v>
      </c>
      <c r="AB1813" s="131">
        <v>0</v>
      </c>
      <c r="AC1813" s="131">
        <v>0</v>
      </c>
      <c r="AD1813" s="131">
        <v>0</v>
      </c>
      <c r="AE1813" s="131">
        <v>0</v>
      </c>
      <c r="AF1813" s="131">
        <v>0</v>
      </c>
      <c r="AG1813" s="131">
        <v>0</v>
      </c>
      <c r="AH1813" s="43">
        <v>0</v>
      </c>
    </row>
    <row r="1814" spans="4:34">
      <c r="D1814" s="62">
        <v>2012</v>
      </c>
      <c r="E1814" s="62">
        <v>1</v>
      </c>
      <c r="F1814" s="62">
        <v>2012</v>
      </c>
      <c r="G1814" s="62">
        <v>2012</v>
      </c>
      <c r="H1814" s="131">
        <v>0</v>
      </c>
      <c r="I1814" s="131">
        <v>0</v>
      </c>
      <c r="J1814" s="131">
        <v>0</v>
      </c>
      <c r="K1814" s="131">
        <v>0</v>
      </c>
      <c r="L1814" s="131">
        <v>0</v>
      </c>
      <c r="M1814" s="131">
        <v>0</v>
      </c>
      <c r="N1814" s="131">
        <v>0</v>
      </c>
      <c r="O1814" s="131">
        <v>0</v>
      </c>
      <c r="P1814" s="131">
        <v>0</v>
      </c>
      <c r="Q1814" s="131">
        <v>0</v>
      </c>
      <c r="R1814" s="131">
        <v>0</v>
      </c>
      <c r="S1814" s="131">
        <v>0</v>
      </c>
      <c r="T1814" s="131">
        <v>0</v>
      </c>
      <c r="U1814" s="131">
        <v>0</v>
      </c>
      <c r="V1814" s="131">
        <v>0</v>
      </c>
      <c r="W1814" s="131">
        <v>0</v>
      </c>
      <c r="X1814" s="131">
        <v>0</v>
      </c>
      <c r="Y1814" s="131">
        <v>0</v>
      </c>
      <c r="Z1814" s="131">
        <v>0</v>
      </c>
      <c r="AA1814" s="131">
        <v>0</v>
      </c>
      <c r="AB1814" s="131">
        <v>0</v>
      </c>
      <c r="AC1814" s="131">
        <v>0</v>
      </c>
      <c r="AD1814" s="131">
        <v>0</v>
      </c>
      <c r="AE1814" s="131">
        <v>0</v>
      </c>
      <c r="AF1814" s="131">
        <v>0</v>
      </c>
      <c r="AG1814" s="131">
        <v>0</v>
      </c>
      <c r="AH1814" s="43">
        <v>0</v>
      </c>
    </row>
    <row r="1815" spans="4:34">
      <c r="D1815" s="62">
        <v>2012</v>
      </c>
      <c r="E1815" s="62">
        <v>2</v>
      </c>
      <c r="F1815" s="62">
        <v>2012</v>
      </c>
      <c r="G1815" s="62">
        <v>2012</v>
      </c>
      <c r="H1815" s="131">
        <v>0</v>
      </c>
      <c r="I1815" s="131">
        <v>0</v>
      </c>
      <c r="J1815" s="131">
        <v>0</v>
      </c>
      <c r="K1815" s="131">
        <v>0</v>
      </c>
      <c r="L1815" s="131">
        <v>0</v>
      </c>
      <c r="M1815" s="131">
        <v>0</v>
      </c>
      <c r="N1815" s="131">
        <v>0</v>
      </c>
      <c r="O1815" s="131">
        <v>0</v>
      </c>
      <c r="P1815" s="131">
        <v>0</v>
      </c>
      <c r="Q1815" s="131">
        <v>0</v>
      </c>
      <c r="R1815" s="131">
        <v>0</v>
      </c>
      <c r="S1815" s="131">
        <v>0</v>
      </c>
      <c r="T1815" s="131">
        <v>0</v>
      </c>
      <c r="U1815" s="131">
        <v>0</v>
      </c>
      <c r="V1815" s="131">
        <v>0</v>
      </c>
      <c r="W1815" s="131">
        <v>0</v>
      </c>
      <c r="X1815" s="131">
        <v>0</v>
      </c>
      <c r="Y1815" s="131">
        <v>0</v>
      </c>
      <c r="Z1815" s="131">
        <v>0</v>
      </c>
      <c r="AA1815" s="131">
        <v>0</v>
      </c>
      <c r="AB1815" s="131">
        <v>0</v>
      </c>
      <c r="AC1815" s="131">
        <v>0</v>
      </c>
      <c r="AD1815" s="131">
        <v>0</v>
      </c>
      <c r="AE1815" s="131">
        <v>0</v>
      </c>
      <c r="AF1815" s="131">
        <v>0</v>
      </c>
      <c r="AG1815" s="131">
        <v>0</v>
      </c>
      <c r="AH1815" s="43">
        <v>0</v>
      </c>
    </row>
    <row r="1816" spans="4:34">
      <c r="D1816" s="62">
        <v>2012</v>
      </c>
      <c r="E1816" s="62">
        <v>3</v>
      </c>
      <c r="F1816" s="62">
        <v>2012</v>
      </c>
      <c r="G1816" s="62">
        <v>2012</v>
      </c>
      <c r="H1816" s="131">
        <v>0</v>
      </c>
      <c r="I1816" s="131">
        <v>0</v>
      </c>
      <c r="J1816" s="131">
        <v>0</v>
      </c>
      <c r="K1816" s="131">
        <v>0</v>
      </c>
      <c r="L1816" s="131">
        <v>0</v>
      </c>
      <c r="M1816" s="131">
        <v>0</v>
      </c>
      <c r="N1816" s="131">
        <v>0</v>
      </c>
      <c r="O1816" s="131">
        <v>0</v>
      </c>
      <c r="P1816" s="131">
        <v>0</v>
      </c>
      <c r="Q1816" s="131">
        <v>0</v>
      </c>
      <c r="R1816" s="131">
        <v>0</v>
      </c>
      <c r="S1816" s="131">
        <v>0</v>
      </c>
      <c r="T1816" s="131">
        <v>0</v>
      </c>
      <c r="U1816" s="131">
        <v>0</v>
      </c>
      <c r="V1816" s="131">
        <v>0</v>
      </c>
      <c r="W1816" s="131">
        <v>0</v>
      </c>
      <c r="X1816" s="131">
        <v>0</v>
      </c>
      <c r="Y1816" s="131">
        <v>0</v>
      </c>
      <c r="Z1816" s="131">
        <v>0</v>
      </c>
      <c r="AA1816" s="131">
        <v>0</v>
      </c>
      <c r="AB1816" s="131">
        <v>0</v>
      </c>
      <c r="AC1816" s="131">
        <v>0</v>
      </c>
      <c r="AD1816" s="131">
        <v>0</v>
      </c>
      <c r="AE1816" s="131">
        <v>0</v>
      </c>
      <c r="AF1816" s="131">
        <v>0</v>
      </c>
      <c r="AG1816" s="131">
        <v>0</v>
      </c>
      <c r="AH1816" s="43">
        <v>0</v>
      </c>
    </row>
    <row r="1817" spans="4:34">
      <c r="D1817" s="62">
        <v>2012</v>
      </c>
      <c r="E1817" s="62">
        <v>4</v>
      </c>
      <c r="F1817" s="62">
        <v>2012</v>
      </c>
      <c r="G1817" s="62">
        <v>2012</v>
      </c>
      <c r="H1817" s="131">
        <v>0</v>
      </c>
      <c r="I1817" s="131">
        <v>0</v>
      </c>
      <c r="J1817" s="131">
        <v>0</v>
      </c>
      <c r="K1817" s="131">
        <v>0</v>
      </c>
      <c r="L1817" s="131">
        <v>0</v>
      </c>
      <c r="M1817" s="131">
        <v>0</v>
      </c>
      <c r="N1817" s="131">
        <v>0</v>
      </c>
      <c r="O1817" s="131">
        <v>0</v>
      </c>
      <c r="P1817" s="131">
        <v>0</v>
      </c>
      <c r="Q1817" s="131">
        <v>0</v>
      </c>
      <c r="R1817" s="131">
        <v>0</v>
      </c>
      <c r="S1817" s="131">
        <v>0</v>
      </c>
      <c r="T1817" s="131">
        <v>0</v>
      </c>
      <c r="U1817" s="131">
        <v>0</v>
      </c>
      <c r="V1817" s="131">
        <v>0</v>
      </c>
      <c r="W1817" s="131">
        <v>0</v>
      </c>
      <c r="X1817" s="131">
        <v>0</v>
      </c>
      <c r="Y1817" s="131">
        <v>0</v>
      </c>
      <c r="Z1817" s="131">
        <v>0</v>
      </c>
      <c r="AA1817" s="131">
        <v>0</v>
      </c>
      <c r="AB1817" s="131">
        <v>0</v>
      </c>
      <c r="AC1817" s="131">
        <v>0</v>
      </c>
      <c r="AD1817" s="131">
        <v>0</v>
      </c>
      <c r="AE1817" s="131">
        <v>0</v>
      </c>
      <c r="AF1817" s="131">
        <v>0</v>
      </c>
      <c r="AG1817" s="131">
        <v>0</v>
      </c>
      <c r="AH1817" s="43">
        <v>0</v>
      </c>
    </row>
    <row r="1818" spans="4:34">
      <c r="D1818" s="62">
        <v>2012</v>
      </c>
      <c r="E1818" s="62">
        <v>5</v>
      </c>
      <c r="F1818" s="62">
        <v>2012</v>
      </c>
      <c r="G1818" s="62">
        <v>2013</v>
      </c>
      <c r="H1818" s="131">
        <v>0</v>
      </c>
      <c r="I1818" s="131">
        <v>0</v>
      </c>
      <c r="J1818" s="131">
        <v>0</v>
      </c>
      <c r="K1818" s="131">
        <v>0</v>
      </c>
      <c r="L1818" s="131">
        <v>0</v>
      </c>
      <c r="M1818" s="131">
        <v>0</v>
      </c>
      <c r="N1818" s="131">
        <v>0</v>
      </c>
      <c r="O1818" s="131">
        <v>0</v>
      </c>
      <c r="P1818" s="131">
        <v>0</v>
      </c>
      <c r="Q1818" s="131">
        <v>0</v>
      </c>
      <c r="R1818" s="131">
        <v>0</v>
      </c>
      <c r="S1818" s="131">
        <v>0</v>
      </c>
      <c r="T1818" s="131">
        <v>0</v>
      </c>
      <c r="U1818" s="131">
        <v>0</v>
      </c>
      <c r="V1818" s="131">
        <v>0</v>
      </c>
      <c r="W1818" s="131">
        <v>0</v>
      </c>
      <c r="X1818" s="131">
        <v>0</v>
      </c>
      <c r="Y1818" s="131">
        <v>0</v>
      </c>
      <c r="Z1818" s="131">
        <v>0</v>
      </c>
      <c r="AA1818" s="131">
        <v>0</v>
      </c>
      <c r="AB1818" s="131">
        <v>0</v>
      </c>
      <c r="AC1818" s="131">
        <v>0</v>
      </c>
      <c r="AD1818" s="131">
        <v>0</v>
      </c>
      <c r="AE1818" s="131">
        <v>0</v>
      </c>
      <c r="AF1818" s="131">
        <v>0</v>
      </c>
      <c r="AG1818" s="131">
        <v>0</v>
      </c>
      <c r="AH1818" s="43">
        <v>0</v>
      </c>
    </row>
    <row r="1819" spans="4:34">
      <c r="D1819" s="62">
        <v>2012</v>
      </c>
      <c r="E1819" s="62">
        <v>6</v>
      </c>
      <c r="F1819" s="62">
        <v>2012</v>
      </c>
      <c r="G1819" s="62">
        <v>2013</v>
      </c>
      <c r="H1819" s="131">
        <v>0</v>
      </c>
      <c r="I1819" s="131">
        <v>0</v>
      </c>
      <c r="J1819" s="131">
        <v>0</v>
      </c>
      <c r="K1819" s="131">
        <v>0</v>
      </c>
      <c r="L1819" s="131">
        <v>0</v>
      </c>
      <c r="M1819" s="131">
        <v>0</v>
      </c>
      <c r="N1819" s="131">
        <v>0</v>
      </c>
      <c r="O1819" s="131">
        <v>0</v>
      </c>
      <c r="P1819" s="131">
        <v>0</v>
      </c>
      <c r="Q1819" s="131">
        <v>0</v>
      </c>
      <c r="R1819" s="131">
        <v>0</v>
      </c>
      <c r="S1819" s="131">
        <v>0</v>
      </c>
      <c r="T1819" s="131">
        <v>0</v>
      </c>
      <c r="U1819" s="131">
        <v>0</v>
      </c>
      <c r="V1819" s="131">
        <v>0</v>
      </c>
      <c r="W1819" s="131">
        <v>0</v>
      </c>
      <c r="X1819" s="131">
        <v>0</v>
      </c>
      <c r="Y1819" s="131">
        <v>0</v>
      </c>
      <c r="Z1819" s="131">
        <v>0</v>
      </c>
      <c r="AA1819" s="131">
        <v>0</v>
      </c>
      <c r="AB1819" s="131">
        <v>0</v>
      </c>
      <c r="AC1819" s="131">
        <v>0</v>
      </c>
      <c r="AD1819" s="131">
        <v>0</v>
      </c>
      <c r="AE1819" s="131">
        <v>0</v>
      </c>
      <c r="AF1819" s="131">
        <v>0</v>
      </c>
      <c r="AG1819" s="131">
        <v>0</v>
      </c>
      <c r="AH1819" s="43">
        <v>0</v>
      </c>
    </row>
    <row r="1820" spans="4:34">
      <c r="D1820" s="62">
        <v>2012</v>
      </c>
      <c r="E1820" s="62">
        <v>7</v>
      </c>
      <c r="F1820" s="62">
        <v>2013</v>
      </c>
      <c r="G1820" s="62">
        <v>2013</v>
      </c>
      <c r="H1820" s="131">
        <v>0</v>
      </c>
      <c r="I1820" s="131">
        <v>0</v>
      </c>
      <c r="J1820" s="131">
        <v>0</v>
      </c>
      <c r="K1820" s="131">
        <v>0</v>
      </c>
      <c r="L1820" s="131">
        <v>0</v>
      </c>
      <c r="M1820" s="131">
        <v>0</v>
      </c>
      <c r="N1820" s="131">
        <v>0</v>
      </c>
      <c r="O1820" s="131">
        <v>0</v>
      </c>
      <c r="P1820" s="131">
        <v>0</v>
      </c>
      <c r="Q1820" s="131">
        <v>0</v>
      </c>
      <c r="R1820" s="131">
        <v>0</v>
      </c>
      <c r="S1820" s="131">
        <v>0</v>
      </c>
      <c r="T1820" s="131">
        <v>0</v>
      </c>
      <c r="U1820" s="131">
        <v>0</v>
      </c>
      <c r="V1820" s="131">
        <v>0</v>
      </c>
      <c r="W1820" s="131">
        <v>0</v>
      </c>
      <c r="X1820" s="131">
        <v>0</v>
      </c>
      <c r="Y1820" s="131">
        <v>0</v>
      </c>
      <c r="Z1820" s="131">
        <v>0</v>
      </c>
      <c r="AA1820" s="131">
        <v>0</v>
      </c>
      <c r="AB1820" s="131">
        <v>0</v>
      </c>
      <c r="AC1820" s="131">
        <v>0</v>
      </c>
      <c r="AD1820" s="131">
        <v>0</v>
      </c>
      <c r="AE1820" s="131">
        <v>0</v>
      </c>
      <c r="AF1820" s="131">
        <v>0</v>
      </c>
      <c r="AG1820" s="131">
        <v>0</v>
      </c>
      <c r="AH1820" s="43">
        <v>0</v>
      </c>
    </row>
    <row r="1821" spans="4:34">
      <c r="D1821" s="62">
        <v>2012</v>
      </c>
      <c r="E1821" s="62">
        <v>8</v>
      </c>
      <c r="F1821" s="62">
        <v>2013</v>
      </c>
      <c r="G1821" s="62">
        <v>2013</v>
      </c>
      <c r="H1821" s="131">
        <v>0</v>
      </c>
      <c r="I1821" s="131">
        <v>0</v>
      </c>
      <c r="J1821" s="131">
        <v>0</v>
      </c>
      <c r="K1821" s="131">
        <v>0</v>
      </c>
      <c r="L1821" s="131">
        <v>0</v>
      </c>
      <c r="M1821" s="131">
        <v>0</v>
      </c>
      <c r="N1821" s="131">
        <v>0</v>
      </c>
      <c r="O1821" s="131">
        <v>0</v>
      </c>
      <c r="P1821" s="131">
        <v>0</v>
      </c>
      <c r="Q1821" s="131">
        <v>0</v>
      </c>
      <c r="R1821" s="131">
        <v>0</v>
      </c>
      <c r="S1821" s="131">
        <v>0</v>
      </c>
      <c r="T1821" s="131">
        <v>0</v>
      </c>
      <c r="U1821" s="131">
        <v>0</v>
      </c>
      <c r="V1821" s="131">
        <v>0</v>
      </c>
      <c r="W1821" s="131">
        <v>0</v>
      </c>
      <c r="X1821" s="131">
        <v>0</v>
      </c>
      <c r="Y1821" s="131">
        <v>0</v>
      </c>
      <c r="Z1821" s="131">
        <v>0</v>
      </c>
      <c r="AA1821" s="131">
        <v>0</v>
      </c>
      <c r="AB1821" s="131">
        <v>0</v>
      </c>
      <c r="AC1821" s="131">
        <v>0</v>
      </c>
      <c r="AD1821" s="131">
        <v>0</v>
      </c>
      <c r="AE1821" s="131">
        <v>0</v>
      </c>
      <c r="AF1821" s="131">
        <v>0</v>
      </c>
      <c r="AG1821" s="131">
        <v>0</v>
      </c>
      <c r="AH1821" s="43">
        <v>0</v>
      </c>
    </row>
    <row r="1822" spans="4:34">
      <c r="D1822" s="62">
        <v>2012</v>
      </c>
      <c r="E1822" s="62">
        <v>9</v>
      </c>
      <c r="F1822" s="62">
        <v>2013</v>
      </c>
      <c r="G1822" s="62">
        <v>2013</v>
      </c>
      <c r="H1822" s="131">
        <v>0</v>
      </c>
      <c r="I1822" s="131">
        <v>0</v>
      </c>
      <c r="J1822" s="131">
        <v>0</v>
      </c>
      <c r="K1822" s="131">
        <v>0</v>
      </c>
      <c r="L1822" s="131">
        <v>0</v>
      </c>
      <c r="M1822" s="131">
        <v>0</v>
      </c>
      <c r="N1822" s="131">
        <v>0</v>
      </c>
      <c r="O1822" s="131">
        <v>0</v>
      </c>
      <c r="P1822" s="131">
        <v>0</v>
      </c>
      <c r="Q1822" s="131">
        <v>0</v>
      </c>
      <c r="R1822" s="131">
        <v>0</v>
      </c>
      <c r="S1822" s="131">
        <v>0</v>
      </c>
      <c r="T1822" s="131">
        <v>0</v>
      </c>
      <c r="U1822" s="131">
        <v>0</v>
      </c>
      <c r="V1822" s="131">
        <v>0</v>
      </c>
      <c r="W1822" s="131">
        <v>0</v>
      </c>
      <c r="X1822" s="131">
        <v>0</v>
      </c>
      <c r="Y1822" s="131">
        <v>0</v>
      </c>
      <c r="Z1822" s="131">
        <v>0</v>
      </c>
      <c r="AA1822" s="131">
        <v>0</v>
      </c>
      <c r="AB1822" s="131">
        <v>0</v>
      </c>
      <c r="AC1822" s="131">
        <v>0</v>
      </c>
      <c r="AD1822" s="131">
        <v>0</v>
      </c>
      <c r="AE1822" s="131">
        <v>0</v>
      </c>
      <c r="AF1822" s="131">
        <v>0</v>
      </c>
      <c r="AG1822" s="131">
        <v>0</v>
      </c>
      <c r="AH1822" s="43">
        <v>0</v>
      </c>
    </row>
    <row r="1823" spans="4:34">
      <c r="D1823" s="62">
        <v>2012</v>
      </c>
      <c r="E1823" s="62">
        <v>10</v>
      </c>
      <c r="F1823" s="62">
        <v>2013</v>
      </c>
      <c r="G1823" s="62">
        <v>2013</v>
      </c>
      <c r="H1823" s="131">
        <v>0</v>
      </c>
      <c r="I1823" s="131">
        <v>0</v>
      </c>
      <c r="J1823" s="131">
        <v>0</v>
      </c>
      <c r="K1823" s="131">
        <v>0</v>
      </c>
      <c r="L1823" s="131">
        <v>0</v>
      </c>
      <c r="M1823" s="131">
        <v>0</v>
      </c>
      <c r="N1823" s="131">
        <v>0</v>
      </c>
      <c r="O1823" s="131">
        <v>0</v>
      </c>
      <c r="P1823" s="131">
        <v>0</v>
      </c>
      <c r="Q1823" s="131">
        <v>0</v>
      </c>
      <c r="R1823" s="131">
        <v>0</v>
      </c>
      <c r="S1823" s="131">
        <v>0</v>
      </c>
      <c r="T1823" s="131">
        <v>0</v>
      </c>
      <c r="U1823" s="131">
        <v>0</v>
      </c>
      <c r="V1823" s="131">
        <v>0</v>
      </c>
      <c r="W1823" s="131">
        <v>0</v>
      </c>
      <c r="X1823" s="131">
        <v>0</v>
      </c>
      <c r="Y1823" s="131">
        <v>0</v>
      </c>
      <c r="Z1823" s="131">
        <v>0</v>
      </c>
      <c r="AA1823" s="131">
        <v>0</v>
      </c>
      <c r="AB1823" s="131">
        <v>0</v>
      </c>
      <c r="AC1823" s="131">
        <v>0</v>
      </c>
      <c r="AD1823" s="131">
        <v>0</v>
      </c>
      <c r="AE1823" s="131">
        <v>0</v>
      </c>
      <c r="AF1823" s="131">
        <v>0</v>
      </c>
      <c r="AG1823" s="131">
        <v>0</v>
      </c>
      <c r="AH1823" s="43">
        <v>0</v>
      </c>
    </row>
    <row r="1824" spans="4:34">
      <c r="D1824" s="62">
        <v>2012</v>
      </c>
      <c r="E1824" s="62">
        <v>11</v>
      </c>
      <c r="F1824" s="62">
        <v>2013</v>
      </c>
      <c r="G1824" s="62">
        <v>2013</v>
      </c>
      <c r="H1824" s="131">
        <v>0</v>
      </c>
      <c r="I1824" s="131">
        <v>0</v>
      </c>
      <c r="J1824" s="131">
        <v>0</v>
      </c>
      <c r="K1824" s="131">
        <v>0</v>
      </c>
      <c r="L1824" s="131">
        <v>0</v>
      </c>
      <c r="M1824" s="131">
        <v>0</v>
      </c>
      <c r="N1824" s="131">
        <v>0</v>
      </c>
      <c r="O1824" s="131">
        <v>0</v>
      </c>
      <c r="P1824" s="131">
        <v>0</v>
      </c>
      <c r="Q1824" s="131">
        <v>0</v>
      </c>
      <c r="R1824" s="131">
        <v>0</v>
      </c>
      <c r="S1824" s="131">
        <v>0</v>
      </c>
      <c r="T1824" s="131">
        <v>0</v>
      </c>
      <c r="U1824" s="131">
        <v>0</v>
      </c>
      <c r="V1824" s="131">
        <v>0</v>
      </c>
      <c r="W1824" s="131">
        <v>0</v>
      </c>
      <c r="X1824" s="131">
        <v>0</v>
      </c>
      <c r="Y1824" s="131">
        <v>0</v>
      </c>
      <c r="Z1824" s="131">
        <v>0</v>
      </c>
      <c r="AA1824" s="131">
        <v>0</v>
      </c>
      <c r="AB1824" s="131">
        <v>0</v>
      </c>
      <c r="AC1824" s="131">
        <v>0</v>
      </c>
      <c r="AD1824" s="131">
        <v>0</v>
      </c>
      <c r="AE1824" s="131">
        <v>0</v>
      </c>
      <c r="AF1824" s="131">
        <v>0</v>
      </c>
      <c r="AG1824" s="131">
        <v>0</v>
      </c>
      <c r="AH1824" s="43">
        <v>0</v>
      </c>
    </row>
    <row r="1825" spans="4:34">
      <c r="D1825" s="62">
        <v>2012</v>
      </c>
      <c r="E1825" s="62">
        <v>12</v>
      </c>
      <c r="F1825" s="62">
        <v>2013</v>
      </c>
      <c r="G1825" s="62">
        <v>2013</v>
      </c>
      <c r="H1825" s="131">
        <v>0</v>
      </c>
      <c r="I1825" s="131">
        <v>0</v>
      </c>
      <c r="J1825" s="131">
        <v>0</v>
      </c>
      <c r="K1825" s="131">
        <v>0</v>
      </c>
      <c r="L1825" s="131">
        <v>0</v>
      </c>
      <c r="M1825" s="131">
        <v>0</v>
      </c>
      <c r="N1825" s="131">
        <v>0</v>
      </c>
      <c r="O1825" s="131">
        <v>0</v>
      </c>
      <c r="P1825" s="131">
        <v>0</v>
      </c>
      <c r="Q1825" s="131">
        <v>0</v>
      </c>
      <c r="R1825" s="131">
        <v>0</v>
      </c>
      <c r="S1825" s="131">
        <v>0</v>
      </c>
      <c r="T1825" s="131">
        <v>0</v>
      </c>
      <c r="U1825" s="131">
        <v>0</v>
      </c>
      <c r="V1825" s="131">
        <v>0</v>
      </c>
      <c r="W1825" s="131">
        <v>0</v>
      </c>
      <c r="X1825" s="131">
        <v>0</v>
      </c>
      <c r="Y1825" s="131">
        <v>0</v>
      </c>
      <c r="Z1825" s="131">
        <v>0</v>
      </c>
      <c r="AA1825" s="131">
        <v>0</v>
      </c>
      <c r="AB1825" s="131">
        <v>0</v>
      </c>
      <c r="AC1825" s="131">
        <v>0</v>
      </c>
      <c r="AD1825" s="131">
        <v>0</v>
      </c>
      <c r="AE1825" s="131">
        <v>0</v>
      </c>
      <c r="AF1825" s="131">
        <v>0</v>
      </c>
      <c r="AG1825" s="131">
        <v>0</v>
      </c>
      <c r="AH1825" s="43">
        <v>0</v>
      </c>
    </row>
    <row r="1826" spans="4:34">
      <c r="D1826" s="62">
        <v>2013</v>
      </c>
      <c r="E1826" s="62">
        <v>1</v>
      </c>
      <c r="F1826" s="62">
        <v>2013</v>
      </c>
      <c r="G1826" s="62">
        <v>2013</v>
      </c>
      <c r="H1826" s="131">
        <v>0</v>
      </c>
      <c r="I1826" s="131">
        <v>0</v>
      </c>
      <c r="J1826" s="131">
        <v>0</v>
      </c>
      <c r="K1826" s="131">
        <v>0</v>
      </c>
      <c r="L1826" s="131">
        <v>0</v>
      </c>
      <c r="M1826" s="131">
        <v>0</v>
      </c>
      <c r="N1826" s="131">
        <v>0</v>
      </c>
      <c r="O1826" s="131">
        <v>0</v>
      </c>
      <c r="P1826" s="131">
        <v>0</v>
      </c>
      <c r="Q1826" s="131">
        <v>0</v>
      </c>
      <c r="R1826" s="131">
        <v>0</v>
      </c>
      <c r="S1826" s="131">
        <v>0</v>
      </c>
      <c r="T1826" s="131">
        <v>0</v>
      </c>
      <c r="U1826" s="131">
        <v>0</v>
      </c>
      <c r="V1826" s="131">
        <v>0</v>
      </c>
      <c r="W1826" s="131">
        <v>0</v>
      </c>
      <c r="X1826" s="131">
        <v>0</v>
      </c>
      <c r="Y1826" s="131">
        <v>0</v>
      </c>
      <c r="Z1826" s="131">
        <v>0</v>
      </c>
      <c r="AA1826" s="131">
        <v>0</v>
      </c>
      <c r="AB1826" s="131">
        <v>0</v>
      </c>
      <c r="AC1826" s="131">
        <v>0</v>
      </c>
      <c r="AD1826" s="131">
        <v>0</v>
      </c>
      <c r="AE1826" s="131">
        <v>0</v>
      </c>
      <c r="AF1826" s="131">
        <v>0</v>
      </c>
      <c r="AG1826" s="131">
        <v>0</v>
      </c>
      <c r="AH1826" s="43">
        <v>0</v>
      </c>
    </row>
    <row r="1827" spans="4:34">
      <c r="D1827" s="62">
        <v>2013</v>
      </c>
      <c r="E1827" s="62">
        <v>2</v>
      </c>
      <c r="F1827" s="62">
        <v>2013</v>
      </c>
      <c r="G1827" s="62">
        <v>2013</v>
      </c>
      <c r="H1827" s="131">
        <v>0</v>
      </c>
      <c r="I1827" s="131">
        <v>0</v>
      </c>
      <c r="J1827" s="131">
        <v>0</v>
      </c>
      <c r="K1827" s="131">
        <v>0</v>
      </c>
      <c r="L1827" s="131">
        <v>0</v>
      </c>
      <c r="M1827" s="131">
        <v>0</v>
      </c>
      <c r="N1827" s="131">
        <v>0</v>
      </c>
      <c r="O1827" s="131">
        <v>0</v>
      </c>
      <c r="P1827" s="131">
        <v>0</v>
      </c>
      <c r="Q1827" s="131">
        <v>0</v>
      </c>
      <c r="R1827" s="131">
        <v>0</v>
      </c>
      <c r="S1827" s="131">
        <v>0</v>
      </c>
      <c r="T1827" s="131">
        <v>0</v>
      </c>
      <c r="U1827" s="131">
        <v>0</v>
      </c>
      <c r="V1827" s="131">
        <v>0</v>
      </c>
      <c r="W1827" s="131">
        <v>0</v>
      </c>
      <c r="X1827" s="131">
        <v>0</v>
      </c>
      <c r="Y1827" s="131">
        <v>0</v>
      </c>
      <c r="Z1827" s="131">
        <v>0</v>
      </c>
      <c r="AA1827" s="131">
        <v>0</v>
      </c>
      <c r="AB1827" s="131">
        <v>0</v>
      </c>
      <c r="AC1827" s="131">
        <v>0</v>
      </c>
      <c r="AD1827" s="131">
        <v>0</v>
      </c>
      <c r="AE1827" s="131">
        <v>0</v>
      </c>
      <c r="AF1827" s="131">
        <v>0</v>
      </c>
      <c r="AG1827" s="131">
        <v>0</v>
      </c>
      <c r="AH1827" s="43">
        <v>0</v>
      </c>
    </row>
    <row r="1828" spans="4:34">
      <c r="D1828" s="62">
        <v>2013</v>
      </c>
      <c r="E1828" s="62">
        <v>3</v>
      </c>
      <c r="F1828" s="62">
        <v>2013</v>
      </c>
      <c r="G1828" s="62">
        <v>2013</v>
      </c>
      <c r="H1828" s="131">
        <v>0</v>
      </c>
      <c r="I1828" s="131">
        <v>0</v>
      </c>
      <c r="J1828" s="131">
        <v>0</v>
      </c>
      <c r="K1828" s="131">
        <v>0</v>
      </c>
      <c r="L1828" s="131">
        <v>0</v>
      </c>
      <c r="M1828" s="131">
        <v>0</v>
      </c>
      <c r="N1828" s="131">
        <v>0</v>
      </c>
      <c r="O1828" s="131">
        <v>0</v>
      </c>
      <c r="P1828" s="131">
        <v>0</v>
      </c>
      <c r="Q1828" s="131">
        <v>0</v>
      </c>
      <c r="R1828" s="131">
        <v>0</v>
      </c>
      <c r="S1828" s="131">
        <v>0</v>
      </c>
      <c r="T1828" s="131">
        <v>0</v>
      </c>
      <c r="U1828" s="131">
        <v>0</v>
      </c>
      <c r="V1828" s="131">
        <v>0</v>
      </c>
      <c r="W1828" s="131">
        <v>0</v>
      </c>
      <c r="X1828" s="131">
        <v>0</v>
      </c>
      <c r="Y1828" s="131">
        <v>0</v>
      </c>
      <c r="Z1828" s="131">
        <v>0</v>
      </c>
      <c r="AA1828" s="131">
        <v>0</v>
      </c>
      <c r="AB1828" s="131">
        <v>0</v>
      </c>
      <c r="AC1828" s="131">
        <v>0</v>
      </c>
      <c r="AD1828" s="131">
        <v>0</v>
      </c>
      <c r="AE1828" s="131">
        <v>0</v>
      </c>
      <c r="AF1828" s="131">
        <v>0</v>
      </c>
      <c r="AG1828" s="131">
        <v>0</v>
      </c>
      <c r="AH1828" s="43">
        <v>0</v>
      </c>
    </row>
    <row r="1829" spans="4:34">
      <c r="D1829" s="62">
        <v>2013</v>
      </c>
      <c r="E1829" s="62">
        <v>4</v>
      </c>
      <c r="F1829" s="62">
        <v>2013</v>
      </c>
      <c r="G1829" s="62">
        <v>2013</v>
      </c>
      <c r="H1829" s="131">
        <v>0</v>
      </c>
      <c r="I1829" s="131">
        <v>0</v>
      </c>
      <c r="J1829" s="131">
        <v>0</v>
      </c>
      <c r="K1829" s="131">
        <v>0</v>
      </c>
      <c r="L1829" s="131">
        <v>0</v>
      </c>
      <c r="M1829" s="131">
        <v>0</v>
      </c>
      <c r="N1829" s="131">
        <v>0</v>
      </c>
      <c r="O1829" s="131">
        <v>0</v>
      </c>
      <c r="P1829" s="131">
        <v>0</v>
      </c>
      <c r="Q1829" s="131">
        <v>0</v>
      </c>
      <c r="R1829" s="131">
        <v>0</v>
      </c>
      <c r="S1829" s="131">
        <v>0</v>
      </c>
      <c r="T1829" s="131">
        <v>0</v>
      </c>
      <c r="U1829" s="131">
        <v>0</v>
      </c>
      <c r="V1829" s="131">
        <v>0</v>
      </c>
      <c r="W1829" s="131">
        <v>0</v>
      </c>
      <c r="X1829" s="131">
        <v>0</v>
      </c>
      <c r="Y1829" s="131">
        <v>0</v>
      </c>
      <c r="Z1829" s="131">
        <v>0</v>
      </c>
      <c r="AA1829" s="131">
        <v>0</v>
      </c>
      <c r="AB1829" s="131">
        <v>0</v>
      </c>
      <c r="AC1829" s="131">
        <v>0</v>
      </c>
      <c r="AD1829" s="131">
        <v>0</v>
      </c>
      <c r="AE1829" s="131">
        <v>0</v>
      </c>
      <c r="AF1829" s="131">
        <v>0</v>
      </c>
      <c r="AG1829" s="131">
        <v>0</v>
      </c>
      <c r="AH1829" s="43">
        <v>0</v>
      </c>
    </row>
    <row r="1830" spans="4:34">
      <c r="D1830" s="62">
        <v>2013</v>
      </c>
      <c r="E1830" s="62">
        <v>5</v>
      </c>
      <c r="F1830" s="62">
        <v>2013</v>
      </c>
      <c r="G1830" s="62">
        <v>2014</v>
      </c>
      <c r="H1830" s="131">
        <v>0</v>
      </c>
      <c r="I1830" s="131">
        <v>0</v>
      </c>
      <c r="J1830" s="131">
        <v>0</v>
      </c>
      <c r="K1830" s="131">
        <v>0</v>
      </c>
      <c r="L1830" s="131">
        <v>0</v>
      </c>
      <c r="M1830" s="131">
        <v>0</v>
      </c>
      <c r="N1830" s="131">
        <v>0</v>
      </c>
      <c r="O1830" s="131">
        <v>0</v>
      </c>
      <c r="P1830" s="131">
        <v>0</v>
      </c>
      <c r="Q1830" s="131">
        <v>0</v>
      </c>
      <c r="R1830" s="131">
        <v>0</v>
      </c>
      <c r="S1830" s="131">
        <v>0</v>
      </c>
      <c r="T1830" s="131">
        <v>0</v>
      </c>
      <c r="U1830" s="131">
        <v>0</v>
      </c>
      <c r="V1830" s="131">
        <v>0</v>
      </c>
      <c r="W1830" s="131">
        <v>0</v>
      </c>
      <c r="X1830" s="131">
        <v>0</v>
      </c>
      <c r="Y1830" s="131">
        <v>0</v>
      </c>
      <c r="Z1830" s="131">
        <v>0</v>
      </c>
      <c r="AA1830" s="131">
        <v>0</v>
      </c>
      <c r="AB1830" s="131">
        <v>0</v>
      </c>
      <c r="AC1830" s="131">
        <v>0</v>
      </c>
      <c r="AD1830" s="131">
        <v>0</v>
      </c>
      <c r="AE1830" s="131">
        <v>0</v>
      </c>
      <c r="AF1830" s="131">
        <v>0</v>
      </c>
      <c r="AG1830" s="131">
        <v>0</v>
      </c>
      <c r="AH1830" s="43">
        <v>0</v>
      </c>
    </row>
    <row r="1831" spans="4:34">
      <c r="D1831" s="62">
        <v>2013</v>
      </c>
      <c r="E1831" s="62">
        <v>6</v>
      </c>
      <c r="F1831" s="62">
        <v>2013</v>
      </c>
      <c r="G1831" s="62">
        <v>2014</v>
      </c>
      <c r="H1831" s="131">
        <v>0</v>
      </c>
      <c r="I1831" s="131">
        <v>0</v>
      </c>
      <c r="J1831" s="131">
        <v>0</v>
      </c>
      <c r="K1831" s="131">
        <v>0</v>
      </c>
      <c r="L1831" s="131">
        <v>0</v>
      </c>
      <c r="M1831" s="131">
        <v>0</v>
      </c>
      <c r="N1831" s="131">
        <v>0</v>
      </c>
      <c r="O1831" s="131">
        <v>0</v>
      </c>
      <c r="P1831" s="131">
        <v>0</v>
      </c>
      <c r="Q1831" s="131">
        <v>0</v>
      </c>
      <c r="R1831" s="131">
        <v>0</v>
      </c>
      <c r="S1831" s="131">
        <v>0</v>
      </c>
      <c r="T1831" s="131">
        <v>0</v>
      </c>
      <c r="U1831" s="131">
        <v>0</v>
      </c>
      <c r="V1831" s="131">
        <v>0</v>
      </c>
      <c r="W1831" s="131">
        <v>0</v>
      </c>
      <c r="X1831" s="131">
        <v>0</v>
      </c>
      <c r="Y1831" s="131">
        <v>0</v>
      </c>
      <c r="Z1831" s="131">
        <v>0</v>
      </c>
      <c r="AA1831" s="131">
        <v>0</v>
      </c>
      <c r="AB1831" s="131">
        <v>0</v>
      </c>
      <c r="AC1831" s="131">
        <v>0</v>
      </c>
      <c r="AD1831" s="131">
        <v>0</v>
      </c>
      <c r="AE1831" s="131">
        <v>0</v>
      </c>
      <c r="AF1831" s="131">
        <v>0</v>
      </c>
      <c r="AG1831" s="131">
        <v>0</v>
      </c>
      <c r="AH1831" s="43">
        <v>0</v>
      </c>
    </row>
    <row r="1832" spans="4:34">
      <c r="D1832" s="62">
        <v>2013</v>
      </c>
      <c r="E1832" s="62">
        <v>7</v>
      </c>
      <c r="F1832" s="62">
        <v>2014</v>
      </c>
      <c r="G1832" s="62">
        <v>2014</v>
      </c>
      <c r="H1832" s="131">
        <v>0</v>
      </c>
      <c r="I1832" s="131">
        <v>0</v>
      </c>
      <c r="J1832" s="131">
        <v>0</v>
      </c>
      <c r="K1832" s="131">
        <v>0</v>
      </c>
      <c r="L1832" s="131">
        <v>0</v>
      </c>
      <c r="M1832" s="131">
        <v>0</v>
      </c>
      <c r="N1832" s="131">
        <v>0</v>
      </c>
      <c r="O1832" s="131">
        <v>0</v>
      </c>
      <c r="P1832" s="131">
        <v>0</v>
      </c>
      <c r="Q1832" s="131">
        <v>0</v>
      </c>
      <c r="R1832" s="131">
        <v>0</v>
      </c>
      <c r="S1832" s="131">
        <v>0</v>
      </c>
      <c r="T1832" s="131">
        <v>0</v>
      </c>
      <c r="U1832" s="131">
        <v>0</v>
      </c>
      <c r="V1832" s="131">
        <v>0</v>
      </c>
      <c r="W1832" s="131">
        <v>0</v>
      </c>
      <c r="X1832" s="131">
        <v>0</v>
      </c>
      <c r="Y1832" s="131">
        <v>0</v>
      </c>
      <c r="Z1832" s="131">
        <v>0</v>
      </c>
      <c r="AA1832" s="131">
        <v>0</v>
      </c>
      <c r="AB1832" s="131">
        <v>0</v>
      </c>
      <c r="AC1832" s="131">
        <v>0</v>
      </c>
      <c r="AD1832" s="131">
        <v>0</v>
      </c>
      <c r="AE1832" s="131">
        <v>0</v>
      </c>
      <c r="AF1832" s="131">
        <v>0</v>
      </c>
      <c r="AG1832" s="131">
        <v>0</v>
      </c>
      <c r="AH1832" s="43">
        <v>0</v>
      </c>
    </row>
    <row r="1833" spans="4:34">
      <c r="D1833" s="62">
        <v>2013</v>
      </c>
      <c r="E1833" s="62">
        <v>8</v>
      </c>
      <c r="F1833" s="62">
        <v>2014</v>
      </c>
      <c r="G1833" s="62">
        <v>2014</v>
      </c>
      <c r="H1833" s="131">
        <v>0</v>
      </c>
      <c r="I1833" s="131">
        <v>0</v>
      </c>
      <c r="J1833" s="131">
        <v>0</v>
      </c>
      <c r="K1833" s="131">
        <v>0</v>
      </c>
      <c r="L1833" s="131">
        <v>0</v>
      </c>
      <c r="M1833" s="131">
        <v>0</v>
      </c>
      <c r="N1833" s="131">
        <v>0</v>
      </c>
      <c r="O1833" s="131">
        <v>0</v>
      </c>
      <c r="P1833" s="131">
        <v>0</v>
      </c>
      <c r="Q1833" s="131">
        <v>0</v>
      </c>
      <c r="R1833" s="131">
        <v>0</v>
      </c>
      <c r="S1833" s="131">
        <v>0</v>
      </c>
      <c r="T1833" s="131">
        <v>0</v>
      </c>
      <c r="U1833" s="131">
        <v>0</v>
      </c>
      <c r="V1833" s="131">
        <v>0</v>
      </c>
      <c r="W1833" s="131">
        <v>0</v>
      </c>
      <c r="X1833" s="131">
        <v>0</v>
      </c>
      <c r="Y1833" s="131">
        <v>0</v>
      </c>
      <c r="Z1833" s="131">
        <v>0</v>
      </c>
      <c r="AA1833" s="131">
        <v>0</v>
      </c>
      <c r="AB1833" s="131">
        <v>0</v>
      </c>
      <c r="AC1833" s="131">
        <v>0</v>
      </c>
      <c r="AD1833" s="131">
        <v>0</v>
      </c>
      <c r="AE1833" s="131">
        <v>0</v>
      </c>
      <c r="AF1833" s="131">
        <v>0</v>
      </c>
      <c r="AG1833" s="131">
        <v>0</v>
      </c>
      <c r="AH1833" s="43">
        <v>0</v>
      </c>
    </row>
    <row r="1834" spans="4:34">
      <c r="D1834" s="62">
        <v>2013</v>
      </c>
      <c r="E1834" s="62">
        <v>9</v>
      </c>
      <c r="F1834" s="62">
        <v>2014</v>
      </c>
      <c r="G1834" s="62">
        <v>2014</v>
      </c>
      <c r="H1834" s="131">
        <v>0</v>
      </c>
      <c r="I1834" s="131">
        <v>0</v>
      </c>
      <c r="J1834" s="131">
        <v>0</v>
      </c>
      <c r="K1834" s="131">
        <v>0</v>
      </c>
      <c r="L1834" s="131">
        <v>0</v>
      </c>
      <c r="M1834" s="131">
        <v>0</v>
      </c>
      <c r="N1834" s="131">
        <v>0</v>
      </c>
      <c r="O1834" s="131">
        <v>0</v>
      </c>
      <c r="P1834" s="131">
        <v>0</v>
      </c>
      <c r="Q1834" s="131">
        <v>0</v>
      </c>
      <c r="R1834" s="131">
        <v>0</v>
      </c>
      <c r="S1834" s="131">
        <v>0</v>
      </c>
      <c r="T1834" s="131">
        <v>0</v>
      </c>
      <c r="U1834" s="131">
        <v>0</v>
      </c>
      <c r="V1834" s="131">
        <v>0</v>
      </c>
      <c r="W1834" s="131">
        <v>0</v>
      </c>
      <c r="X1834" s="131">
        <v>0</v>
      </c>
      <c r="Y1834" s="131">
        <v>0</v>
      </c>
      <c r="Z1834" s="131">
        <v>0</v>
      </c>
      <c r="AA1834" s="131">
        <v>0</v>
      </c>
      <c r="AB1834" s="131">
        <v>0</v>
      </c>
      <c r="AC1834" s="131">
        <v>0</v>
      </c>
      <c r="AD1834" s="131">
        <v>0</v>
      </c>
      <c r="AE1834" s="131">
        <v>0</v>
      </c>
      <c r="AF1834" s="131">
        <v>0</v>
      </c>
      <c r="AG1834" s="131">
        <v>0</v>
      </c>
      <c r="AH1834" s="43">
        <v>0</v>
      </c>
    </row>
    <row r="1835" spans="4:34">
      <c r="D1835" s="62">
        <v>2013</v>
      </c>
      <c r="E1835" s="62">
        <v>10</v>
      </c>
      <c r="F1835" s="62">
        <v>2014</v>
      </c>
      <c r="G1835" s="62">
        <v>2014</v>
      </c>
      <c r="H1835" s="131">
        <v>0</v>
      </c>
      <c r="I1835" s="131">
        <v>0</v>
      </c>
      <c r="J1835" s="131">
        <v>0</v>
      </c>
      <c r="K1835" s="131">
        <v>0</v>
      </c>
      <c r="L1835" s="131">
        <v>0</v>
      </c>
      <c r="M1835" s="131">
        <v>0</v>
      </c>
      <c r="N1835" s="131">
        <v>0</v>
      </c>
      <c r="O1835" s="131">
        <v>0</v>
      </c>
      <c r="P1835" s="131">
        <v>0</v>
      </c>
      <c r="Q1835" s="131">
        <v>0</v>
      </c>
      <c r="R1835" s="131">
        <v>0</v>
      </c>
      <c r="S1835" s="131">
        <v>0</v>
      </c>
      <c r="T1835" s="131">
        <v>0</v>
      </c>
      <c r="U1835" s="131">
        <v>0</v>
      </c>
      <c r="V1835" s="131">
        <v>0</v>
      </c>
      <c r="W1835" s="131">
        <v>0</v>
      </c>
      <c r="X1835" s="131">
        <v>0</v>
      </c>
      <c r="Y1835" s="131">
        <v>0</v>
      </c>
      <c r="Z1835" s="131">
        <v>0</v>
      </c>
      <c r="AA1835" s="131">
        <v>0</v>
      </c>
      <c r="AB1835" s="131">
        <v>0</v>
      </c>
      <c r="AC1835" s="131">
        <v>0</v>
      </c>
      <c r="AD1835" s="131">
        <v>0</v>
      </c>
      <c r="AE1835" s="131">
        <v>0</v>
      </c>
      <c r="AF1835" s="131">
        <v>0</v>
      </c>
      <c r="AG1835" s="131">
        <v>0</v>
      </c>
      <c r="AH1835" s="43">
        <v>0</v>
      </c>
    </row>
    <row r="1836" spans="4:34">
      <c r="D1836" s="62">
        <v>2013</v>
      </c>
      <c r="E1836" s="62">
        <v>11</v>
      </c>
      <c r="F1836" s="62">
        <v>2014</v>
      </c>
      <c r="G1836" s="62">
        <v>2014</v>
      </c>
      <c r="H1836" s="131">
        <v>0</v>
      </c>
      <c r="I1836" s="131">
        <v>0</v>
      </c>
      <c r="J1836" s="131">
        <v>0</v>
      </c>
      <c r="K1836" s="131">
        <v>0</v>
      </c>
      <c r="L1836" s="131">
        <v>0</v>
      </c>
      <c r="M1836" s="131">
        <v>0</v>
      </c>
      <c r="N1836" s="131">
        <v>0</v>
      </c>
      <c r="O1836" s="131">
        <v>0</v>
      </c>
      <c r="P1836" s="131">
        <v>0</v>
      </c>
      <c r="Q1836" s="131">
        <v>0</v>
      </c>
      <c r="R1836" s="131">
        <v>0</v>
      </c>
      <c r="S1836" s="131">
        <v>0</v>
      </c>
      <c r="T1836" s="131">
        <v>0</v>
      </c>
      <c r="U1836" s="131">
        <v>0</v>
      </c>
      <c r="V1836" s="131">
        <v>0</v>
      </c>
      <c r="W1836" s="131">
        <v>0</v>
      </c>
      <c r="X1836" s="131">
        <v>0</v>
      </c>
      <c r="Y1836" s="131">
        <v>0</v>
      </c>
      <c r="Z1836" s="131">
        <v>0</v>
      </c>
      <c r="AA1836" s="131">
        <v>0</v>
      </c>
      <c r="AB1836" s="131">
        <v>0</v>
      </c>
      <c r="AC1836" s="131">
        <v>0</v>
      </c>
      <c r="AD1836" s="131">
        <v>0</v>
      </c>
      <c r="AE1836" s="131">
        <v>0</v>
      </c>
      <c r="AF1836" s="131">
        <v>0</v>
      </c>
      <c r="AG1836" s="131">
        <v>0</v>
      </c>
      <c r="AH1836" s="43">
        <v>0</v>
      </c>
    </row>
    <row r="1837" spans="4:34">
      <c r="D1837" s="62">
        <v>2013</v>
      </c>
      <c r="E1837" s="62">
        <v>12</v>
      </c>
      <c r="F1837" s="62">
        <v>2014</v>
      </c>
      <c r="G1837" s="62">
        <v>2014</v>
      </c>
      <c r="H1837" s="131">
        <v>0</v>
      </c>
      <c r="I1837" s="131">
        <v>0</v>
      </c>
      <c r="J1837" s="131">
        <v>0</v>
      </c>
      <c r="K1837" s="131">
        <v>0</v>
      </c>
      <c r="L1837" s="131">
        <v>0</v>
      </c>
      <c r="M1837" s="131">
        <v>0</v>
      </c>
      <c r="N1837" s="131">
        <v>0</v>
      </c>
      <c r="O1837" s="131">
        <v>0</v>
      </c>
      <c r="P1837" s="131">
        <v>0</v>
      </c>
      <c r="Q1837" s="131">
        <v>0</v>
      </c>
      <c r="R1837" s="131">
        <v>0</v>
      </c>
      <c r="S1837" s="131">
        <v>0</v>
      </c>
      <c r="T1837" s="131">
        <v>0</v>
      </c>
      <c r="U1837" s="131">
        <v>0</v>
      </c>
      <c r="V1837" s="131">
        <v>0</v>
      </c>
      <c r="W1837" s="131">
        <v>0</v>
      </c>
      <c r="X1837" s="131">
        <v>0</v>
      </c>
      <c r="Y1837" s="131">
        <v>0</v>
      </c>
      <c r="Z1837" s="131">
        <v>0</v>
      </c>
      <c r="AA1837" s="131">
        <v>0</v>
      </c>
      <c r="AB1837" s="131">
        <v>0</v>
      </c>
      <c r="AC1837" s="131">
        <v>0</v>
      </c>
      <c r="AD1837" s="131">
        <v>0</v>
      </c>
      <c r="AE1837" s="131">
        <v>0</v>
      </c>
      <c r="AF1837" s="131">
        <v>0</v>
      </c>
      <c r="AG1837" s="131">
        <v>0</v>
      </c>
      <c r="AH1837" s="43">
        <v>0</v>
      </c>
    </row>
    <row r="1838" spans="4:34">
      <c r="D1838" s="62">
        <v>2014</v>
      </c>
      <c r="E1838" s="62">
        <v>1</v>
      </c>
      <c r="F1838" s="62">
        <v>2014</v>
      </c>
      <c r="G1838" s="62">
        <v>2014</v>
      </c>
      <c r="H1838" s="131">
        <v>0</v>
      </c>
      <c r="I1838" s="131">
        <v>0</v>
      </c>
      <c r="J1838" s="131">
        <v>0</v>
      </c>
      <c r="K1838" s="131">
        <v>0</v>
      </c>
      <c r="L1838" s="131">
        <v>0</v>
      </c>
      <c r="M1838" s="131">
        <v>0</v>
      </c>
      <c r="N1838" s="131">
        <v>0</v>
      </c>
      <c r="O1838" s="131">
        <v>0</v>
      </c>
      <c r="P1838" s="131">
        <v>0</v>
      </c>
      <c r="Q1838" s="131">
        <v>0</v>
      </c>
      <c r="R1838" s="131">
        <v>0</v>
      </c>
      <c r="S1838" s="131">
        <v>0</v>
      </c>
      <c r="T1838" s="131">
        <v>0</v>
      </c>
      <c r="U1838" s="131">
        <v>0</v>
      </c>
      <c r="V1838" s="131">
        <v>0</v>
      </c>
      <c r="W1838" s="131">
        <v>0</v>
      </c>
      <c r="X1838" s="131">
        <v>0</v>
      </c>
      <c r="Y1838" s="131">
        <v>0</v>
      </c>
      <c r="Z1838" s="131">
        <v>0</v>
      </c>
      <c r="AA1838" s="131">
        <v>0</v>
      </c>
      <c r="AB1838" s="131">
        <v>0</v>
      </c>
      <c r="AC1838" s="131">
        <v>0</v>
      </c>
      <c r="AD1838" s="131">
        <v>0</v>
      </c>
      <c r="AE1838" s="131">
        <v>0</v>
      </c>
      <c r="AF1838" s="131">
        <v>0</v>
      </c>
      <c r="AG1838" s="131">
        <v>0</v>
      </c>
      <c r="AH1838" s="43">
        <v>0</v>
      </c>
    </row>
    <row r="1839" spans="4:34">
      <c r="D1839" s="62">
        <v>2014</v>
      </c>
      <c r="E1839" s="62">
        <v>2</v>
      </c>
      <c r="F1839" s="62">
        <v>2014</v>
      </c>
      <c r="G1839" s="62">
        <v>2014</v>
      </c>
      <c r="H1839" s="131">
        <v>0</v>
      </c>
      <c r="I1839" s="131">
        <v>0</v>
      </c>
      <c r="J1839" s="131">
        <v>0</v>
      </c>
      <c r="K1839" s="131">
        <v>0</v>
      </c>
      <c r="L1839" s="131">
        <v>0</v>
      </c>
      <c r="M1839" s="131">
        <v>0</v>
      </c>
      <c r="N1839" s="131">
        <v>0</v>
      </c>
      <c r="O1839" s="131">
        <v>0</v>
      </c>
      <c r="P1839" s="131">
        <v>0</v>
      </c>
      <c r="Q1839" s="131">
        <v>0</v>
      </c>
      <c r="R1839" s="131">
        <v>0</v>
      </c>
      <c r="S1839" s="131">
        <v>0</v>
      </c>
      <c r="T1839" s="131">
        <v>0</v>
      </c>
      <c r="U1839" s="131">
        <v>0</v>
      </c>
      <c r="V1839" s="131">
        <v>0</v>
      </c>
      <c r="W1839" s="131">
        <v>0</v>
      </c>
      <c r="X1839" s="131">
        <v>0</v>
      </c>
      <c r="Y1839" s="131">
        <v>0</v>
      </c>
      <c r="Z1839" s="131">
        <v>0</v>
      </c>
      <c r="AA1839" s="131">
        <v>0</v>
      </c>
      <c r="AB1839" s="131">
        <v>0</v>
      </c>
      <c r="AC1839" s="131">
        <v>0</v>
      </c>
      <c r="AD1839" s="131">
        <v>0</v>
      </c>
      <c r="AE1839" s="131">
        <v>0</v>
      </c>
      <c r="AF1839" s="131">
        <v>0</v>
      </c>
      <c r="AG1839" s="131">
        <v>0</v>
      </c>
      <c r="AH1839" s="43">
        <v>0</v>
      </c>
    </row>
    <row r="1840" spans="4:34">
      <c r="D1840" s="62">
        <v>2014</v>
      </c>
      <c r="E1840" s="62">
        <v>3</v>
      </c>
      <c r="F1840" s="62">
        <v>2014</v>
      </c>
      <c r="G1840" s="62">
        <v>2014</v>
      </c>
      <c r="H1840" s="131">
        <v>0</v>
      </c>
      <c r="I1840" s="131">
        <v>0</v>
      </c>
      <c r="J1840" s="131">
        <v>0</v>
      </c>
      <c r="K1840" s="131">
        <v>0</v>
      </c>
      <c r="L1840" s="131">
        <v>0</v>
      </c>
      <c r="M1840" s="131">
        <v>0</v>
      </c>
      <c r="N1840" s="131">
        <v>0</v>
      </c>
      <c r="O1840" s="131">
        <v>0</v>
      </c>
      <c r="P1840" s="131">
        <v>0</v>
      </c>
      <c r="Q1840" s="131">
        <v>0</v>
      </c>
      <c r="R1840" s="131">
        <v>0</v>
      </c>
      <c r="S1840" s="131">
        <v>0</v>
      </c>
      <c r="T1840" s="131">
        <v>0</v>
      </c>
      <c r="U1840" s="131">
        <v>0</v>
      </c>
      <c r="V1840" s="131">
        <v>0</v>
      </c>
      <c r="W1840" s="131">
        <v>0</v>
      </c>
      <c r="X1840" s="131">
        <v>0</v>
      </c>
      <c r="Y1840" s="131">
        <v>0</v>
      </c>
      <c r="Z1840" s="131">
        <v>0</v>
      </c>
      <c r="AA1840" s="131">
        <v>0</v>
      </c>
      <c r="AB1840" s="131">
        <v>0</v>
      </c>
      <c r="AC1840" s="131">
        <v>0</v>
      </c>
      <c r="AD1840" s="131">
        <v>0</v>
      </c>
      <c r="AE1840" s="131">
        <v>0</v>
      </c>
      <c r="AF1840" s="131">
        <v>0</v>
      </c>
      <c r="AG1840" s="131">
        <v>0</v>
      </c>
      <c r="AH1840" s="43">
        <v>0</v>
      </c>
    </row>
    <row r="1841" spans="4:34">
      <c r="D1841" s="62">
        <v>2014</v>
      </c>
      <c r="E1841" s="62">
        <v>4</v>
      </c>
      <c r="F1841" s="62">
        <v>2014</v>
      </c>
      <c r="G1841" s="62">
        <v>2014</v>
      </c>
      <c r="H1841" s="131">
        <v>0</v>
      </c>
      <c r="I1841" s="131">
        <v>0</v>
      </c>
      <c r="J1841" s="131">
        <v>0</v>
      </c>
      <c r="K1841" s="131">
        <v>0</v>
      </c>
      <c r="L1841" s="131">
        <v>0</v>
      </c>
      <c r="M1841" s="131">
        <v>0</v>
      </c>
      <c r="N1841" s="131">
        <v>0</v>
      </c>
      <c r="O1841" s="131">
        <v>0</v>
      </c>
      <c r="P1841" s="131">
        <v>0</v>
      </c>
      <c r="Q1841" s="131">
        <v>0</v>
      </c>
      <c r="R1841" s="131">
        <v>0</v>
      </c>
      <c r="S1841" s="131">
        <v>0</v>
      </c>
      <c r="T1841" s="131">
        <v>0</v>
      </c>
      <c r="U1841" s="131">
        <v>0</v>
      </c>
      <c r="V1841" s="131">
        <v>0</v>
      </c>
      <c r="W1841" s="131">
        <v>0</v>
      </c>
      <c r="X1841" s="131">
        <v>0</v>
      </c>
      <c r="Y1841" s="131">
        <v>0</v>
      </c>
      <c r="Z1841" s="131">
        <v>0</v>
      </c>
      <c r="AA1841" s="131">
        <v>0</v>
      </c>
      <c r="AB1841" s="131">
        <v>0</v>
      </c>
      <c r="AC1841" s="131">
        <v>0</v>
      </c>
      <c r="AD1841" s="131">
        <v>0</v>
      </c>
      <c r="AE1841" s="131">
        <v>0</v>
      </c>
      <c r="AF1841" s="131">
        <v>0</v>
      </c>
      <c r="AG1841" s="131">
        <v>0</v>
      </c>
      <c r="AH1841" s="43">
        <v>0</v>
      </c>
    </row>
    <row r="1842" spans="4:34">
      <c r="D1842" s="62">
        <v>2014</v>
      </c>
      <c r="E1842" s="62">
        <v>5</v>
      </c>
      <c r="F1842" s="62">
        <v>2014</v>
      </c>
      <c r="G1842" s="62">
        <v>2015</v>
      </c>
      <c r="H1842" s="131">
        <v>0</v>
      </c>
      <c r="I1842" s="131">
        <v>0</v>
      </c>
      <c r="J1842" s="131">
        <v>0</v>
      </c>
      <c r="K1842" s="131">
        <v>0</v>
      </c>
      <c r="L1842" s="131">
        <v>0</v>
      </c>
      <c r="M1842" s="131">
        <v>0</v>
      </c>
      <c r="N1842" s="131">
        <v>0</v>
      </c>
      <c r="O1842" s="131">
        <v>0</v>
      </c>
      <c r="P1842" s="131">
        <v>0</v>
      </c>
      <c r="Q1842" s="131">
        <v>0</v>
      </c>
      <c r="R1842" s="131">
        <v>0</v>
      </c>
      <c r="S1842" s="131">
        <v>0</v>
      </c>
      <c r="T1842" s="131">
        <v>0</v>
      </c>
      <c r="U1842" s="131">
        <v>0</v>
      </c>
      <c r="V1842" s="131">
        <v>0</v>
      </c>
      <c r="W1842" s="131">
        <v>0</v>
      </c>
      <c r="X1842" s="131">
        <v>0</v>
      </c>
      <c r="Y1842" s="131">
        <v>0</v>
      </c>
      <c r="Z1842" s="131">
        <v>0</v>
      </c>
      <c r="AA1842" s="131">
        <v>0</v>
      </c>
      <c r="AB1842" s="131">
        <v>0</v>
      </c>
      <c r="AC1842" s="131">
        <v>0</v>
      </c>
      <c r="AD1842" s="131">
        <v>0</v>
      </c>
      <c r="AE1842" s="131">
        <v>0</v>
      </c>
      <c r="AF1842" s="131">
        <v>0</v>
      </c>
      <c r="AG1842" s="131">
        <v>0</v>
      </c>
      <c r="AH1842" s="43">
        <v>0</v>
      </c>
    </row>
    <row r="1843" spans="4:34">
      <c r="D1843" s="62">
        <v>2014</v>
      </c>
      <c r="E1843" s="62">
        <v>6</v>
      </c>
      <c r="F1843" s="62">
        <v>2014</v>
      </c>
      <c r="G1843" s="62">
        <v>2015</v>
      </c>
      <c r="H1843" s="131">
        <v>0</v>
      </c>
      <c r="I1843" s="131">
        <v>0</v>
      </c>
      <c r="J1843" s="131">
        <v>0</v>
      </c>
      <c r="K1843" s="131">
        <v>0</v>
      </c>
      <c r="L1843" s="131">
        <v>0</v>
      </c>
      <c r="M1843" s="131">
        <v>0</v>
      </c>
      <c r="N1843" s="131">
        <v>0</v>
      </c>
      <c r="O1843" s="131">
        <v>0</v>
      </c>
      <c r="P1843" s="131">
        <v>0</v>
      </c>
      <c r="Q1843" s="131">
        <v>0</v>
      </c>
      <c r="R1843" s="131">
        <v>0</v>
      </c>
      <c r="S1843" s="131">
        <v>0</v>
      </c>
      <c r="T1843" s="131">
        <v>0</v>
      </c>
      <c r="U1843" s="131">
        <v>0</v>
      </c>
      <c r="V1843" s="131">
        <v>0</v>
      </c>
      <c r="W1843" s="131">
        <v>0</v>
      </c>
      <c r="X1843" s="131">
        <v>0</v>
      </c>
      <c r="Y1843" s="131">
        <v>0</v>
      </c>
      <c r="Z1843" s="131">
        <v>0</v>
      </c>
      <c r="AA1843" s="131">
        <v>0</v>
      </c>
      <c r="AB1843" s="131">
        <v>0</v>
      </c>
      <c r="AC1843" s="131">
        <v>0</v>
      </c>
      <c r="AD1843" s="131">
        <v>0</v>
      </c>
      <c r="AE1843" s="131">
        <v>0</v>
      </c>
      <c r="AF1843" s="131">
        <v>0</v>
      </c>
      <c r="AG1843" s="131">
        <v>0</v>
      </c>
      <c r="AH1843" s="43">
        <v>0</v>
      </c>
    </row>
    <row r="1844" spans="4:34">
      <c r="D1844" s="62">
        <v>2014</v>
      </c>
      <c r="E1844" s="62">
        <v>7</v>
      </c>
      <c r="F1844" s="62">
        <v>2015</v>
      </c>
      <c r="G1844" s="62">
        <v>2015</v>
      </c>
      <c r="H1844" s="131">
        <v>0</v>
      </c>
      <c r="I1844" s="131">
        <v>0</v>
      </c>
      <c r="J1844" s="131">
        <v>0</v>
      </c>
      <c r="K1844" s="131">
        <v>0</v>
      </c>
      <c r="L1844" s="131">
        <v>0</v>
      </c>
      <c r="M1844" s="131">
        <v>0</v>
      </c>
      <c r="N1844" s="131">
        <v>0</v>
      </c>
      <c r="O1844" s="131">
        <v>0</v>
      </c>
      <c r="P1844" s="131">
        <v>0</v>
      </c>
      <c r="Q1844" s="131">
        <v>0</v>
      </c>
      <c r="R1844" s="131">
        <v>0</v>
      </c>
      <c r="S1844" s="131">
        <v>0</v>
      </c>
      <c r="T1844" s="131">
        <v>0</v>
      </c>
      <c r="U1844" s="131">
        <v>0</v>
      </c>
      <c r="V1844" s="131">
        <v>0</v>
      </c>
      <c r="W1844" s="131">
        <v>0</v>
      </c>
      <c r="X1844" s="131">
        <v>0</v>
      </c>
      <c r="Y1844" s="131">
        <v>0</v>
      </c>
      <c r="Z1844" s="131">
        <v>0</v>
      </c>
      <c r="AA1844" s="131">
        <v>0</v>
      </c>
      <c r="AB1844" s="131">
        <v>0</v>
      </c>
      <c r="AC1844" s="131">
        <v>0</v>
      </c>
      <c r="AD1844" s="131">
        <v>0</v>
      </c>
      <c r="AE1844" s="131">
        <v>0</v>
      </c>
      <c r="AF1844" s="131">
        <v>0</v>
      </c>
      <c r="AG1844" s="131">
        <v>0</v>
      </c>
      <c r="AH1844" s="43">
        <v>0</v>
      </c>
    </row>
    <row r="1845" spans="4:34">
      <c r="D1845" s="62">
        <v>2014</v>
      </c>
      <c r="E1845" s="62">
        <v>8</v>
      </c>
      <c r="F1845" s="62">
        <v>2015</v>
      </c>
      <c r="G1845" s="62">
        <v>2015</v>
      </c>
      <c r="H1845" s="131">
        <v>0</v>
      </c>
      <c r="I1845" s="131">
        <v>0</v>
      </c>
      <c r="J1845" s="131">
        <v>0</v>
      </c>
      <c r="K1845" s="131">
        <v>0</v>
      </c>
      <c r="L1845" s="131">
        <v>0</v>
      </c>
      <c r="M1845" s="131">
        <v>0</v>
      </c>
      <c r="N1845" s="131">
        <v>0</v>
      </c>
      <c r="O1845" s="131">
        <v>0</v>
      </c>
      <c r="P1845" s="131">
        <v>0</v>
      </c>
      <c r="Q1845" s="131">
        <v>0</v>
      </c>
      <c r="R1845" s="131">
        <v>0</v>
      </c>
      <c r="S1845" s="131">
        <v>0</v>
      </c>
      <c r="T1845" s="131">
        <v>0</v>
      </c>
      <c r="U1845" s="131">
        <v>0</v>
      </c>
      <c r="V1845" s="131">
        <v>0</v>
      </c>
      <c r="W1845" s="131">
        <v>0</v>
      </c>
      <c r="X1845" s="131">
        <v>0</v>
      </c>
      <c r="Y1845" s="131">
        <v>0</v>
      </c>
      <c r="Z1845" s="131">
        <v>0</v>
      </c>
      <c r="AA1845" s="131">
        <v>0</v>
      </c>
      <c r="AB1845" s="131">
        <v>0</v>
      </c>
      <c r="AC1845" s="131">
        <v>0</v>
      </c>
      <c r="AD1845" s="131">
        <v>0</v>
      </c>
      <c r="AE1845" s="131">
        <v>0</v>
      </c>
      <c r="AF1845" s="131">
        <v>0</v>
      </c>
      <c r="AG1845" s="131">
        <v>0</v>
      </c>
      <c r="AH1845" s="43">
        <v>0</v>
      </c>
    </row>
    <row r="1846" spans="4:34">
      <c r="D1846" s="62">
        <v>2014</v>
      </c>
      <c r="E1846" s="62">
        <v>9</v>
      </c>
      <c r="F1846" s="62">
        <v>2015</v>
      </c>
      <c r="G1846" s="62">
        <v>2015</v>
      </c>
      <c r="H1846" s="131">
        <v>0</v>
      </c>
      <c r="I1846" s="131">
        <v>0</v>
      </c>
      <c r="J1846" s="131">
        <v>0</v>
      </c>
      <c r="K1846" s="131">
        <v>0</v>
      </c>
      <c r="L1846" s="131">
        <v>0</v>
      </c>
      <c r="M1846" s="131">
        <v>0</v>
      </c>
      <c r="N1846" s="131">
        <v>0</v>
      </c>
      <c r="O1846" s="131">
        <v>0</v>
      </c>
      <c r="P1846" s="131">
        <v>0</v>
      </c>
      <c r="Q1846" s="131">
        <v>0</v>
      </c>
      <c r="R1846" s="131">
        <v>0</v>
      </c>
      <c r="S1846" s="131">
        <v>0</v>
      </c>
      <c r="T1846" s="131">
        <v>0</v>
      </c>
      <c r="U1846" s="131">
        <v>0</v>
      </c>
      <c r="V1846" s="131">
        <v>0</v>
      </c>
      <c r="W1846" s="131">
        <v>0</v>
      </c>
      <c r="X1846" s="131">
        <v>0</v>
      </c>
      <c r="Y1846" s="131">
        <v>0</v>
      </c>
      <c r="Z1846" s="131">
        <v>0</v>
      </c>
      <c r="AA1846" s="131">
        <v>0</v>
      </c>
      <c r="AB1846" s="131">
        <v>0</v>
      </c>
      <c r="AC1846" s="131">
        <v>0</v>
      </c>
      <c r="AD1846" s="131">
        <v>0</v>
      </c>
      <c r="AE1846" s="131">
        <v>0</v>
      </c>
      <c r="AF1846" s="131">
        <v>0</v>
      </c>
      <c r="AG1846" s="131">
        <v>0</v>
      </c>
      <c r="AH1846" s="43">
        <v>0</v>
      </c>
    </row>
    <row r="1847" spans="4:34">
      <c r="D1847" s="62">
        <v>2014</v>
      </c>
      <c r="E1847" s="62">
        <v>10</v>
      </c>
      <c r="F1847" s="62">
        <v>2015</v>
      </c>
      <c r="G1847" s="62">
        <v>2015</v>
      </c>
      <c r="H1847" s="131">
        <v>0</v>
      </c>
      <c r="I1847" s="131">
        <v>0</v>
      </c>
      <c r="J1847" s="131">
        <v>0</v>
      </c>
      <c r="K1847" s="131">
        <v>0</v>
      </c>
      <c r="L1847" s="131">
        <v>0</v>
      </c>
      <c r="M1847" s="131">
        <v>0</v>
      </c>
      <c r="N1847" s="131">
        <v>0</v>
      </c>
      <c r="O1847" s="131">
        <v>0</v>
      </c>
      <c r="P1847" s="131">
        <v>0</v>
      </c>
      <c r="Q1847" s="131">
        <v>0</v>
      </c>
      <c r="R1847" s="131">
        <v>0</v>
      </c>
      <c r="S1847" s="131">
        <v>0</v>
      </c>
      <c r="T1847" s="131">
        <v>0</v>
      </c>
      <c r="U1847" s="131">
        <v>0</v>
      </c>
      <c r="V1847" s="131">
        <v>0</v>
      </c>
      <c r="W1847" s="131">
        <v>0</v>
      </c>
      <c r="X1847" s="131">
        <v>0</v>
      </c>
      <c r="Y1847" s="131">
        <v>0</v>
      </c>
      <c r="Z1847" s="131">
        <v>0</v>
      </c>
      <c r="AA1847" s="131">
        <v>0</v>
      </c>
      <c r="AB1847" s="131">
        <v>0</v>
      </c>
      <c r="AC1847" s="131">
        <v>0</v>
      </c>
      <c r="AD1847" s="131">
        <v>0</v>
      </c>
      <c r="AE1847" s="131">
        <v>0</v>
      </c>
      <c r="AF1847" s="131">
        <v>0</v>
      </c>
      <c r="AG1847" s="131">
        <v>0</v>
      </c>
      <c r="AH1847" s="43">
        <v>0</v>
      </c>
    </row>
    <row r="1848" spans="4:34">
      <c r="D1848" s="62">
        <v>2014</v>
      </c>
      <c r="E1848" s="62">
        <v>11</v>
      </c>
      <c r="F1848" s="62">
        <v>2015</v>
      </c>
      <c r="G1848" s="62">
        <v>2015</v>
      </c>
      <c r="H1848" s="131">
        <v>0</v>
      </c>
      <c r="I1848" s="131">
        <v>0</v>
      </c>
      <c r="J1848" s="131">
        <v>0</v>
      </c>
      <c r="K1848" s="131">
        <v>0</v>
      </c>
      <c r="L1848" s="131">
        <v>0</v>
      </c>
      <c r="M1848" s="131">
        <v>0</v>
      </c>
      <c r="N1848" s="131">
        <v>0</v>
      </c>
      <c r="O1848" s="131">
        <v>0</v>
      </c>
      <c r="P1848" s="131">
        <v>0</v>
      </c>
      <c r="Q1848" s="131">
        <v>0</v>
      </c>
      <c r="R1848" s="131">
        <v>0</v>
      </c>
      <c r="S1848" s="131">
        <v>0</v>
      </c>
      <c r="T1848" s="131">
        <v>0</v>
      </c>
      <c r="U1848" s="131">
        <v>0</v>
      </c>
      <c r="V1848" s="131">
        <v>0</v>
      </c>
      <c r="W1848" s="131">
        <v>0</v>
      </c>
      <c r="X1848" s="131">
        <v>0</v>
      </c>
      <c r="Y1848" s="131">
        <v>0</v>
      </c>
      <c r="Z1848" s="131">
        <v>0</v>
      </c>
      <c r="AA1848" s="131">
        <v>0</v>
      </c>
      <c r="AB1848" s="131">
        <v>0</v>
      </c>
      <c r="AC1848" s="131">
        <v>0</v>
      </c>
      <c r="AD1848" s="131">
        <v>0</v>
      </c>
      <c r="AE1848" s="131">
        <v>0</v>
      </c>
      <c r="AF1848" s="131">
        <v>0</v>
      </c>
      <c r="AG1848" s="131">
        <v>0</v>
      </c>
      <c r="AH1848" s="43">
        <v>0</v>
      </c>
    </row>
    <row r="1849" spans="4:34">
      <c r="D1849" s="62">
        <v>2014</v>
      </c>
      <c r="E1849" s="62">
        <v>12</v>
      </c>
      <c r="F1849" s="62">
        <v>2015</v>
      </c>
      <c r="G1849" s="62">
        <v>2015</v>
      </c>
      <c r="H1849" s="131">
        <v>0</v>
      </c>
      <c r="I1849" s="131">
        <v>0</v>
      </c>
      <c r="J1849" s="131">
        <v>0</v>
      </c>
      <c r="K1849" s="131">
        <v>0</v>
      </c>
      <c r="L1849" s="131">
        <v>0</v>
      </c>
      <c r="M1849" s="131">
        <v>0</v>
      </c>
      <c r="N1849" s="131">
        <v>0</v>
      </c>
      <c r="O1849" s="131">
        <v>0</v>
      </c>
      <c r="P1849" s="131">
        <v>0</v>
      </c>
      <c r="Q1849" s="131">
        <v>0</v>
      </c>
      <c r="R1849" s="131">
        <v>0</v>
      </c>
      <c r="S1849" s="131">
        <v>0</v>
      </c>
      <c r="T1849" s="131">
        <v>0</v>
      </c>
      <c r="U1849" s="131">
        <v>0</v>
      </c>
      <c r="V1849" s="131">
        <v>0</v>
      </c>
      <c r="W1849" s="131">
        <v>0</v>
      </c>
      <c r="X1849" s="131">
        <v>0</v>
      </c>
      <c r="Y1849" s="131">
        <v>0</v>
      </c>
      <c r="Z1849" s="131">
        <v>0</v>
      </c>
      <c r="AA1849" s="131">
        <v>0</v>
      </c>
      <c r="AB1849" s="131">
        <v>0</v>
      </c>
      <c r="AC1849" s="131">
        <v>0</v>
      </c>
      <c r="AD1849" s="131">
        <v>0</v>
      </c>
      <c r="AE1849" s="131">
        <v>0</v>
      </c>
      <c r="AF1849" s="131">
        <v>0</v>
      </c>
      <c r="AG1849" s="131">
        <v>0</v>
      </c>
      <c r="AH1849" s="43">
        <v>0</v>
      </c>
    </row>
    <row r="1850" spans="4:34">
      <c r="D1850" s="62">
        <v>2015</v>
      </c>
      <c r="E1850" s="62">
        <v>1</v>
      </c>
      <c r="F1850" s="62">
        <v>2015</v>
      </c>
      <c r="G1850" s="62">
        <v>2015</v>
      </c>
      <c r="H1850" s="131">
        <v>0</v>
      </c>
      <c r="I1850" s="131">
        <v>0</v>
      </c>
      <c r="J1850" s="131">
        <v>0</v>
      </c>
      <c r="K1850" s="131">
        <v>0</v>
      </c>
      <c r="L1850" s="131">
        <v>0</v>
      </c>
      <c r="M1850" s="131">
        <v>0</v>
      </c>
      <c r="N1850" s="131">
        <v>0</v>
      </c>
      <c r="O1850" s="131">
        <v>0</v>
      </c>
      <c r="P1850" s="131">
        <v>0</v>
      </c>
      <c r="Q1850" s="131">
        <v>0</v>
      </c>
      <c r="R1850" s="131">
        <v>0</v>
      </c>
      <c r="S1850" s="131">
        <v>0</v>
      </c>
      <c r="T1850" s="131">
        <v>0</v>
      </c>
      <c r="U1850" s="131">
        <v>0</v>
      </c>
      <c r="V1850" s="131">
        <v>0</v>
      </c>
      <c r="W1850" s="131">
        <v>0</v>
      </c>
      <c r="X1850" s="131">
        <v>0</v>
      </c>
      <c r="Y1850" s="131">
        <v>0</v>
      </c>
      <c r="Z1850" s="131">
        <v>0</v>
      </c>
      <c r="AA1850" s="131">
        <v>0</v>
      </c>
      <c r="AB1850" s="131">
        <v>0</v>
      </c>
      <c r="AC1850" s="131">
        <v>0</v>
      </c>
      <c r="AD1850" s="131">
        <v>0</v>
      </c>
      <c r="AE1850" s="131">
        <v>0</v>
      </c>
      <c r="AF1850" s="131">
        <v>0</v>
      </c>
      <c r="AG1850" s="131">
        <v>0</v>
      </c>
      <c r="AH1850" s="43">
        <v>0</v>
      </c>
    </row>
    <row r="1851" spans="4:34">
      <c r="D1851" s="62">
        <v>2015</v>
      </c>
      <c r="E1851" s="62">
        <v>2</v>
      </c>
      <c r="F1851" s="62">
        <v>2015</v>
      </c>
      <c r="G1851" s="62">
        <v>2015</v>
      </c>
      <c r="H1851" s="131">
        <v>0</v>
      </c>
      <c r="I1851" s="131">
        <v>0</v>
      </c>
      <c r="J1851" s="131">
        <v>0</v>
      </c>
      <c r="K1851" s="131">
        <v>0</v>
      </c>
      <c r="L1851" s="131">
        <v>0</v>
      </c>
      <c r="M1851" s="131">
        <v>0</v>
      </c>
      <c r="N1851" s="131">
        <v>0</v>
      </c>
      <c r="O1851" s="131">
        <v>0</v>
      </c>
      <c r="P1851" s="131">
        <v>0</v>
      </c>
      <c r="Q1851" s="131">
        <v>0</v>
      </c>
      <c r="R1851" s="131">
        <v>0</v>
      </c>
      <c r="S1851" s="131">
        <v>0</v>
      </c>
      <c r="T1851" s="131">
        <v>0</v>
      </c>
      <c r="U1851" s="131">
        <v>0</v>
      </c>
      <c r="V1851" s="131">
        <v>0</v>
      </c>
      <c r="W1851" s="131">
        <v>0</v>
      </c>
      <c r="X1851" s="131">
        <v>0</v>
      </c>
      <c r="Y1851" s="131">
        <v>0</v>
      </c>
      <c r="Z1851" s="131">
        <v>0</v>
      </c>
      <c r="AA1851" s="131">
        <v>0</v>
      </c>
      <c r="AB1851" s="131">
        <v>0</v>
      </c>
      <c r="AC1851" s="131">
        <v>0</v>
      </c>
      <c r="AD1851" s="131">
        <v>0</v>
      </c>
      <c r="AE1851" s="131">
        <v>0</v>
      </c>
      <c r="AF1851" s="131">
        <v>0</v>
      </c>
      <c r="AG1851" s="131">
        <v>0</v>
      </c>
      <c r="AH1851" s="43">
        <v>0</v>
      </c>
    </row>
    <row r="1852" spans="4:34">
      <c r="D1852" s="62">
        <v>2015</v>
      </c>
      <c r="E1852" s="62">
        <v>3</v>
      </c>
      <c r="F1852" s="62">
        <v>2015</v>
      </c>
      <c r="G1852" s="62">
        <v>2015</v>
      </c>
      <c r="H1852" s="131">
        <v>0</v>
      </c>
      <c r="I1852" s="131">
        <v>0</v>
      </c>
      <c r="J1852" s="131">
        <v>0</v>
      </c>
      <c r="K1852" s="131">
        <v>0</v>
      </c>
      <c r="L1852" s="131">
        <v>0</v>
      </c>
      <c r="M1852" s="131">
        <v>0</v>
      </c>
      <c r="N1852" s="131">
        <v>0</v>
      </c>
      <c r="O1852" s="131">
        <v>0</v>
      </c>
      <c r="P1852" s="131">
        <v>0</v>
      </c>
      <c r="Q1852" s="131">
        <v>0</v>
      </c>
      <c r="R1852" s="131">
        <v>0</v>
      </c>
      <c r="S1852" s="131">
        <v>0</v>
      </c>
      <c r="T1852" s="131">
        <v>0</v>
      </c>
      <c r="U1852" s="131">
        <v>0</v>
      </c>
      <c r="V1852" s="131">
        <v>0</v>
      </c>
      <c r="W1852" s="131">
        <v>0</v>
      </c>
      <c r="X1852" s="131">
        <v>0</v>
      </c>
      <c r="Y1852" s="131">
        <v>0</v>
      </c>
      <c r="Z1852" s="131">
        <v>0</v>
      </c>
      <c r="AA1852" s="131">
        <v>0</v>
      </c>
      <c r="AB1852" s="131">
        <v>0</v>
      </c>
      <c r="AC1852" s="131">
        <v>0</v>
      </c>
      <c r="AD1852" s="131">
        <v>0</v>
      </c>
      <c r="AE1852" s="131">
        <v>0</v>
      </c>
      <c r="AF1852" s="131">
        <v>0</v>
      </c>
      <c r="AG1852" s="131">
        <v>0</v>
      </c>
      <c r="AH1852" s="43">
        <v>0</v>
      </c>
    </row>
    <row r="1853" spans="4:34">
      <c r="D1853" s="62">
        <v>2015</v>
      </c>
      <c r="E1853" s="62">
        <v>4</v>
      </c>
      <c r="F1853" s="62">
        <v>2015</v>
      </c>
      <c r="G1853" s="62">
        <v>2015</v>
      </c>
      <c r="H1853" s="131">
        <v>0</v>
      </c>
      <c r="I1853" s="131">
        <v>0</v>
      </c>
      <c r="J1853" s="131">
        <v>0</v>
      </c>
      <c r="K1853" s="131">
        <v>0</v>
      </c>
      <c r="L1853" s="131">
        <v>0</v>
      </c>
      <c r="M1853" s="131">
        <v>0</v>
      </c>
      <c r="N1853" s="131">
        <v>0</v>
      </c>
      <c r="O1853" s="131">
        <v>0</v>
      </c>
      <c r="P1853" s="131">
        <v>0</v>
      </c>
      <c r="Q1853" s="131">
        <v>0</v>
      </c>
      <c r="R1853" s="131">
        <v>0</v>
      </c>
      <c r="S1853" s="131">
        <v>0</v>
      </c>
      <c r="T1853" s="131">
        <v>0</v>
      </c>
      <c r="U1853" s="131">
        <v>0</v>
      </c>
      <c r="V1853" s="131">
        <v>0</v>
      </c>
      <c r="W1853" s="131">
        <v>0</v>
      </c>
      <c r="X1853" s="131">
        <v>0</v>
      </c>
      <c r="Y1853" s="131">
        <v>0</v>
      </c>
      <c r="Z1853" s="131">
        <v>0</v>
      </c>
      <c r="AA1853" s="131">
        <v>0</v>
      </c>
      <c r="AB1853" s="131">
        <v>0</v>
      </c>
      <c r="AC1853" s="131">
        <v>0</v>
      </c>
      <c r="AD1853" s="131">
        <v>0</v>
      </c>
      <c r="AE1853" s="131">
        <v>0</v>
      </c>
      <c r="AF1853" s="131">
        <v>0</v>
      </c>
      <c r="AG1853" s="131">
        <v>0</v>
      </c>
      <c r="AH1853" s="43">
        <v>0</v>
      </c>
    </row>
    <row r="1854" spans="4:34">
      <c r="D1854" s="62">
        <v>2015</v>
      </c>
      <c r="E1854" s="62">
        <v>5</v>
      </c>
      <c r="F1854" s="62">
        <v>2015</v>
      </c>
      <c r="G1854" s="62">
        <v>2016</v>
      </c>
      <c r="H1854" s="131">
        <v>0</v>
      </c>
      <c r="I1854" s="131">
        <v>0</v>
      </c>
      <c r="J1854" s="131">
        <v>0</v>
      </c>
      <c r="K1854" s="131">
        <v>0</v>
      </c>
      <c r="L1854" s="131">
        <v>0</v>
      </c>
      <c r="M1854" s="131">
        <v>0</v>
      </c>
      <c r="N1854" s="131">
        <v>0</v>
      </c>
      <c r="O1854" s="131">
        <v>0</v>
      </c>
      <c r="P1854" s="131">
        <v>0</v>
      </c>
      <c r="Q1854" s="131">
        <v>0</v>
      </c>
      <c r="R1854" s="131">
        <v>0</v>
      </c>
      <c r="S1854" s="131">
        <v>0</v>
      </c>
      <c r="T1854" s="131">
        <v>0</v>
      </c>
      <c r="U1854" s="131">
        <v>0</v>
      </c>
      <c r="V1854" s="131">
        <v>0</v>
      </c>
      <c r="W1854" s="131">
        <v>0</v>
      </c>
      <c r="X1854" s="131">
        <v>0</v>
      </c>
      <c r="Y1854" s="131">
        <v>0</v>
      </c>
      <c r="Z1854" s="131">
        <v>0</v>
      </c>
      <c r="AA1854" s="131">
        <v>0</v>
      </c>
      <c r="AB1854" s="131">
        <v>0</v>
      </c>
      <c r="AC1854" s="131">
        <v>0</v>
      </c>
      <c r="AD1854" s="131">
        <v>0</v>
      </c>
      <c r="AE1854" s="131">
        <v>0</v>
      </c>
      <c r="AF1854" s="131">
        <v>0</v>
      </c>
      <c r="AG1854" s="131">
        <v>0</v>
      </c>
      <c r="AH1854" s="43">
        <v>0</v>
      </c>
    </row>
    <row r="1855" spans="4:34">
      <c r="D1855" s="62">
        <v>2015</v>
      </c>
      <c r="E1855" s="62">
        <v>6</v>
      </c>
      <c r="F1855" s="62">
        <v>2015</v>
      </c>
      <c r="G1855" s="62">
        <v>2016</v>
      </c>
      <c r="H1855" s="131">
        <v>0</v>
      </c>
      <c r="I1855" s="131">
        <v>0</v>
      </c>
      <c r="J1855" s="131">
        <v>0</v>
      </c>
      <c r="K1855" s="131">
        <v>0</v>
      </c>
      <c r="L1855" s="131">
        <v>0</v>
      </c>
      <c r="M1855" s="131">
        <v>0</v>
      </c>
      <c r="N1855" s="131">
        <v>0</v>
      </c>
      <c r="O1855" s="131">
        <v>0</v>
      </c>
      <c r="P1855" s="131">
        <v>0</v>
      </c>
      <c r="Q1855" s="131">
        <v>0</v>
      </c>
      <c r="R1855" s="131">
        <v>0</v>
      </c>
      <c r="S1855" s="131">
        <v>0</v>
      </c>
      <c r="T1855" s="131">
        <v>0</v>
      </c>
      <c r="U1855" s="131">
        <v>0</v>
      </c>
      <c r="V1855" s="131">
        <v>0</v>
      </c>
      <c r="W1855" s="131">
        <v>0</v>
      </c>
      <c r="X1855" s="131">
        <v>0</v>
      </c>
      <c r="Y1855" s="131">
        <v>0</v>
      </c>
      <c r="Z1855" s="131">
        <v>0</v>
      </c>
      <c r="AA1855" s="131">
        <v>0</v>
      </c>
      <c r="AB1855" s="131">
        <v>0</v>
      </c>
      <c r="AC1855" s="131">
        <v>0</v>
      </c>
      <c r="AD1855" s="131">
        <v>0</v>
      </c>
      <c r="AE1855" s="131">
        <v>0</v>
      </c>
      <c r="AF1855" s="131">
        <v>0</v>
      </c>
      <c r="AG1855" s="131">
        <v>0</v>
      </c>
      <c r="AH1855" s="43">
        <v>0</v>
      </c>
    </row>
    <row r="1856" spans="4:34">
      <c r="D1856" s="62">
        <v>2015</v>
      </c>
      <c r="E1856" s="62">
        <v>7</v>
      </c>
      <c r="F1856" s="62">
        <v>2016</v>
      </c>
      <c r="G1856" s="62">
        <v>2016</v>
      </c>
      <c r="H1856" s="131">
        <v>0</v>
      </c>
      <c r="I1856" s="131">
        <v>0</v>
      </c>
      <c r="J1856" s="131">
        <v>0</v>
      </c>
      <c r="K1856" s="131">
        <v>0</v>
      </c>
      <c r="L1856" s="131">
        <v>0</v>
      </c>
      <c r="M1856" s="131">
        <v>0</v>
      </c>
      <c r="N1856" s="131">
        <v>0</v>
      </c>
      <c r="O1856" s="131">
        <v>0</v>
      </c>
      <c r="P1856" s="131">
        <v>0</v>
      </c>
      <c r="Q1856" s="131">
        <v>0</v>
      </c>
      <c r="R1856" s="131">
        <v>0</v>
      </c>
      <c r="S1856" s="131">
        <v>0</v>
      </c>
      <c r="T1856" s="131">
        <v>0</v>
      </c>
      <c r="U1856" s="131">
        <v>0</v>
      </c>
      <c r="V1856" s="131">
        <v>0</v>
      </c>
      <c r="W1856" s="131">
        <v>0</v>
      </c>
      <c r="X1856" s="131">
        <v>0</v>
      </c>
      <c r="Y1856" s="131">
        <v>0</v>
      </c>
      <c r="Z1856" s="131">
        <v>0</v>
      </c>
      <c r="AA1856" s="131">
        <v>0</v>
      </c>
      <c r="AB1856" s="131">
        <v>0</v>
      </c>
      <c r="AC1856" s="131">
        <v>0</v>
      </c>
      <c r="AD1856" s="131">
        <v>0</v>
      </c>
      <c r="AE1856" s="131">
        <v>0</v>
      </c>
      <c r="AF1856" s="131">
        <v>0</v>
      </c>
      <c r="AG1856" s="131">
        <v>0</v>
      </c>
      <c r="AH1856" s="43">
        <v>0</v>
      </c>
    </row>
    <row r="1857" spans="4:34">
      <c r="D1857" s="62">
        <v>2015</v>
      </c>
      <c r="E1857" s="62">
        <v>8</v>
      </c>
      <c r="F1857" s="62">
        <v>2016</v>
      </c>
      <c r="G1857" s="62">
        <v>2016</v>
      </c>
      <c r="H1857" s="131">
        <v>0</v>
      </c>
      <c r="I1857" s="131">
        <v>0</v>
      </c>
      <c r="J1857" s="131">
        <v>0</v>
      </c>
      <c r="K1857" s="131">
        <v>0</v>
      </c>
      <c r="L1857" s="131">
        <v>0</v>
      </c>
      <c r="M1857" s="131">
        <v>0</v>
      </c>
      <c r="N1857" s="131">
        <v>0</v>
      </c>
      <c r="O1857" s="131">
        <v>0</v>
      </c>
      <c r="P1857" s="131">
        <v>0</v>
      </c>
      <c r="Q1857" s="131">
        <v>0</v>
      </c>
      <c r="R1857" s="131">
        <v>0</v>
      </c>
      <c r="S1857" s="131">
        <v>0</v>
      </c>
      <c r="T1857" s="131">
        <v>0</v>
      </c>
      <c r="U1857" s="131">
        <v>0</v>
      </c>
      <c r="V1857" s="131">
        <v>0</v>
      </c>
      <c r="W1857" s="131">
        <v>0</v>
      </c>
      <c r="X1857" s="131">
        <v>0</v>
      </c>
      <c r="Y1857" s="131">
        <v>0</v>
      </c>
      <c r="Z1857" s="131">
        <v>0</v>
      </c>
      <c r="AA1857" s="131">
        <v>0</v>
      </c>
      <c r="AB1857" s="131">
        <v>0</v>
      </c>
      <c r="AC1857" s="131">
        <v>0</v>
      </c>
      <c r="AD1857" s="131">
        <v>0</v>
      </c>
      <c r="AE1857" s="131">
        <v>0</v>
      </c>
      <c r="AF1857" s="131">
        <v>0</v>
      </c>
      <c r="AG1857" s="131">
        <v>0</v>
      </c>
      <c r="AH1857" s="43">
        <v>0</v>
      </c>
    </row>
    <row r="1858" spans="4:34">
      <c r="D1858" s="62">
        <v>2015</v>
      </c>
      <c r="E1858" s="62">
        <v>9</v>
      </c>
      <c r="F1858" s="62">
        <v>2016</v>
      </c>
      <c r="G1858" s="62">
        <v>2016</v>
      </c>
      <c r="H1858" s="131">
        <v>0</v>
      </c>
      <c r="I1858" s="131">
        <v>0</v>
      </c>
      <c r="J1858" s="131">
        <v>0</v>
      </c>
      <c r="K1858" s="131">
        <v>0</v>
      </c>
      <c r="L1858" s="131">
        <v>0</v>
      </c>
      <c r="M1858" s="131">
        <v>0</v>
      </c>
      <c r="N1858" s="131">
        <v>0</v>
      </c>
      <c r="O1858" s="131">
        <v>0</v>
      </c>
      <c r="P1858" s="131">
        <v>0</v>
      </c>
      <c r="Q1858" s="131">
        <v>0</v>
      </c>
      <c r="R1858" s="131">
        <v>0</v>
      </c>
      <c r="S1858" s="131">
        <v>0</v>
      </c>
      <c r="T1858" s="131">
        <v>0</v>
      </c>
      <c r="U1858" s="131">
        <v>0</v>
      </c>
      <c r="V1858" s="131">
        <v>0</v>
      </c>
      <c r="W1858" s="131">
        <v>0</v>
      </c>
      <c r="X1858" s="131">
        <v>0</v>
      </c>
      <c r="Y1858" s="131">
        <v>0</v>
      </c>
      <c r="Z1858" s="131">
        <v>0</v>
      </c>
      <c r="AA1858" s="131">
        <v>0</v>
      </c>
      <c r="AB1858" s="131">
        <v>0</v>
      </c>
      <c r="AC1858" s="131">
        <v>0</v>
      </c>
      <c r="AD1858" s="131">
        <v>0</v>
      </c>
      <c r="AE1858" s="131">
        <v>0</v>
      </c>
      <c r="AF1858" s="131">
        <v>0</v>
      </c>
      <c r="AG1858" s="131">
        <v>0</v>
      </c>
      <c r="AH1858" s="43">
        <v>0</v>
      </c>
    </row>
    <row r="1859" spans="4:34">
      <c r="D1859" s="62">
        <v>2015</v>
      </c>
      <c r="E1859" s="62">
        <v>10</v>
      </c>
      <c r="F1859" s="62">
        <v>2016</v>
      </c>
      <c r="G1859" s="62">
        <v>2016</v>
      </c>
      <c r="H1859" s="131">
        <v>0</v>
      </c>
      <c r="I1859" s="131">
        <v>0</v>
      </c>
      <c r="J1859" s="131">
        <v>0</v>
      </c>
      <c r="K1859" s="131">
        <v>0</v>
      </c>
      <c r="L1859" s="131">
        <v>0</v>
      </c>
      <c r="M1859" s="131">
        <v>0</v>
      </c>
      <c r="N1859" s="131">
        <v>0</v>
      </c>
      <c r="O1859" s="131">
        <v>0</v>
      </c>
      <c r="P1859" s="131">
        <v>0</v>
      </c>
      <c r="Q1859" s="131">
        <v>0</v>
      </c>
      <c r="R1859" s="131">
        <v>0</v>
      </c>
      <c r="S1859" s="131">
        <v>0</v>
      </c>
      <c r="T1859" s="131">
        <v>0</v>
      </c>
      <c r="U1859" s="131">
        <v>0</v>
      </c>
      <c r="V1859" s="131">
        <v>0</v>
      </c>
      <c r="W1859" s="131">
        <v>0</v>
      </c>
      <c r="X1859" s="131">
        <v>0</v>
      </c>
      <c r="Y1859" s="131">
        <v>0</v>
      </c>
      <c r="Z1859" s="131">
        <v>0</v>
      </c>
      <c r="AA1859" s="131">
        <v>0</v>
      </c>
      <c r="AB1859" s="131">
        <v>0</v>
      </c>
      <c r="AC1859" s="131">
        <v>0</v>
      </c>
      <c r="AD1859" s="131">
        <v>0</v>
      </c>
      <c r="AE1859" s="131">
        <v>0</v>
      </c>
      <c r="AF1859" s="131">
        <v>0</v>
      </c>
      <c r="AG1859" s="131">
        <v>0</v>
      </c>
      <c r="AH1859" s="43">
        <v>0</v>
      </c>
    </row>
    <row r="1860" spans="4:34">
      <c r="D1860" s="62">
        <v>2015</v>
      </c>
      <c r="E1860" s="62">
        <v>11</v>
      </c>
      <c r="F1860" s="62">
        <v>2016</v>
      </c>
      <c r="G1860" s="62">
        <v>2016</v>
      </c>
      <c r="H1860" s="131">
        <v>0</v>
      </c>
      <c r="I1860" s="131">
        <v>0</v>
      </c>
      <c r="J1860" s="131">
        <v>0</v>
      </c>
      <c r="K1860" s="131">
        <v>0</v>
      </c>
      <c r="L1860" s="131">
        <v>0</v>
      </c>
      <c r="M1860" s="131">
        <v>0</v>
      </c>
      <c r="N1860" s="131">
        <v>0</v>
      </c>
      <c r="O1860" s="131">
        <v>0</v>
      </c>
      <c r="P1860" s="131">
        <v>0</v>
      </c>
      <c r="Q1860" s="131">
        <v>0</v>
      </c>
      <c r="R1860" s="131">
        <v>0</v>
      </c>
      <c r="S1860" s="131">
        <v>0</v>
      </c>
      <c r="T1860" s="131">
        <v>0</v>
      </c>
      <c r="U1860" s="131">
        <v>0</v>
      </c>
      <c r="V1860" s="131">
        <v>0</v>
      </c>
      <c r="W1860" s="131">
        <v>0</v>
      </c>
      <c r="X1860" s="131">
        <v>0</v>
      </c>
      <c r="Y1860" s="131">
        <v>0</v>
      </c>
      <c r="Z1860" s="131">
        <v>0</v>
      </c>
      <c r="AA1860" s="131">
        <v>0</v>
      </c>
      <c r="AB1860" s="131">
        <v>0</v>
      </c>
      <c r="AC1860" s="131">
        <v>0</v>
      </c>
      <c r="AD1860" s="131">
        <v>0</v>
      </c>
      <c r="AE1860" s="131">
        <v>0</v>
      </c>
      <c r="AF1860" s="131">
        <v>0</v>
      </c>
      <c r="AG1860" s="131">
        <v>0</v>
      </c>
      <c r="AH1860" s="43">
        <v>0</v>
      </c>
    </row>
    <row r="1861" spans="4:34">
      <c r="D1861" s="62">
        <v>2015</v>
      </c>
      <c r="E1861" s="62">
        <v>12</v>
      </c>
      <c r="F1861" s="62">
        <v>2016</v>
      </c>
      <c r="G1861" s="62">
        <v>2016</v>
      </c>
      <c r="H1861" s="131">
        <v>0</v>
      </c>
      <c r="I1861" s="131">
        <v>0</v>
      </c>
      <c r="J1861" s="131">
        <v>0</v>
      </c>
      <c r="K1861" s="131">
        <v>0</v>
      </c>
      <c r="L1861" s="131">
        <v>0</v>
      </c>
      <c r="M1861" s="131">
        <v>0</v>
      </c>
      <c r="N1861" s="131">
        <v>0</v>
      </c>
      <c r="O1861" s="131">
        <v>0</v>
      </c>
      <c r="P1861" s="131">
        <v>0</v>
      </c>
      <c r="Q1861" s="131">
        <v>0</v>
      </c>
      <c r="R1861" s="131">
        <v>0</v>
      </c>
      <c r="S1861" s="131">
        <v>0</v>
      </c>
      <c r="T1861" s="131">
        <v>0</v>
      </c>
      <c r="U1861" s="131">
        <v>0</v>
      </c>
      <c r="V1861" s="131">
        <v>0</v>
      </c>
      <c r="W1861" s="131">
        <v>0</v>
      </c>
      <c r="X1861" s="131">
        <v>0</v>
      </c>
      <c r="Y1861" s="131">
        <v>0</v>
      </c>
      <c r="Z1861" s="131">
        <v>0</v>
      </c>
      <c r="AA1861" s="131">
        <v>0</v>
      </c>
      <c r="AB1861" s="131">
        <v>0</v>
      </c>
      <c r="AC1861" s="131">
        <v>0</v>
      </c>
      <c r="AD1861" s="131">
        <v>0</v>
      </c>
      <c r="AE1861" s="131">
        <v>0</v>
      </c>
      <c r="AF1861" s="131">
        <v>0</v>
      </c>
      <c r="AG1861" s="131">
        <v>0</v>
      </c>
      <c r="AH1861" s="43">
        <v>0</v>
      </c>
    </row>
    <row r="1862" spans="4:34">
      <c r="D1862" s="62">
        <v>2016</v>
      </c>
      <c r="E1862" s="62">
        <v>1</v>
      </c>
      <c r="F1862" s="62">
        <v>2016</v>
      </c>
      <c r="G1862" s="62">
        <v>2016</v>
      </c>
      <c r="H1862" s="131">
        <v>0</v>
      </c>
      <c r="I1862" s="131">
        <v>0</v>
      </c>
      <c r="J1862" s="131">
        <v>0</v>
      </c>
      <c r="K1862" s="131">
        <v>0</v>
      </c>
      <c r="L1862" s="131">
        <v>0</v>
      </c>
      <c r="M1862" s="131">
        <v>0</v>
      </c>
      <c r="N1862" s="131">
        <v>0</v>
      </c>
      <c r="O1862" s="131">
        <v>0</v>
      </c>
      <c r="P1862" s="131">
        <v>0</v>
      </c>
      <c r="Q1862" s="131">
        <v>0</v>
      </c>
      <c r="R1862" s="131">
        <v>0</v>
      </c>
      <c r="S1862" s="131">
        <v>0</v>
      </c>
      <c r="T1862" s="131">
        <v>0</v>
      </c>
      <c r="U1862" s="131">
        <v>0</v>
      </c>
      <c r="V1862" s="131">
        <v>0</v>
      </c>
      <c r="W1862" s="131">
        <v>0</v>
      </c>
      <c r="X1862" s="131">
        <v>0</v>
      </c>
      <c r="Y1862" s="131">
        <v>0</v>
      </c>
      <c r="Z1862" s="131">
        <v>0</v>
      </c>
      <c r="AA1862" s="131">
        <v>0</v>
      </c>
      <c r="AB1862" s="131">
        <v>0</v>
      </c>
      <c r="AC1862" s="131">
        <v>0</v>
      </c>
      <c r="AD1862" s="131">
        <v>0</v>
      </c>
      <c r="AE1862" s="131">
        <v>0</v>
      </c>
      <c r="AF1862" s="131">
        <v>0</v>
      </c>
      <c r="AG1862" s="131">
        <v>0</v>
      </c>
      <c r="AH1862" s="43">
        <v>0</v>
      </c>
    </row>
    <row r="1863" spans="4:34">
      <c r="D1863" s="62">
        <v>2016</v>
      </c>
      <c r="E1863" s="62">
        <v>2</v>
      </c>
      <c r="F1863" s="62">
        <v>2016</v>
      </c>
      <c r="G1863" s="62">
        <v>2016</v>
      </c>
      <c r="H1863" s="131">
        <v>0</v>
      </c>
      <c r="I1863" s="131">
        <v>0</v>
      </c>
      <c r="J1863" s="131">
        <v>0</v>
      </c>
      <c r="K1863" s="131">
        <v>0</v>
      </c>
      <c r="L1863" s="131">
        <v>0</v>
      </c>
      <c r="M1863" s="131">
        <v>0</v>
      </c>
      <c r="N1863" s="131">
        <v>0</v>
      </c>
      <c r="O1863" s="131">
        <v>0</v>
      </c>
      <c r="P1863" s="131">
        <v>0</v>
      </c>
      <c r="Q1863" s="131">
        <v>0</v>
      </c>
      <c r="R1863" s="131">
        <v>0</v>
      </c>
      <c r="S1863" s="131">
        <v>0</v>
      </c>
      <c r="T1863" s="131">
        <v>0</v>
      </c>
      <c r="U1863" s="131">
        <v>0</v>
      </c>
      <c r="V1863" s="131">
        <v>0</v>
      </c>
      <c r="W1863" s="131">
        <v>0</v>
      </c>
      <c r="X1863" s="131">
        <v>0</v>
      </c>
      <c r="Y1863" s="131">
        <v>0</v>
      </c>
      <c r="Z1863" s="131">
        <v>0</v>
      </c>
      <c r="AA1863" s="131">
        <v>0</v>
      </c>
      <c r="AB1863" s="131">
        <v>0</v>
      </c>
      <c r="AC1863" s="131">
        <v>0</v>
      </c>
      <c r="AD1863" s="131">
        <v>0</v>
      </c>
      <c r="AE1863" s="131">
        <v>0</v>
      </c>
      <c r="AF1863" s="131">
        <v>0</v>
      </c>
      <c r="AG1863" s="131">
        <v>0</v>
      </c>
      <c r="AH1863" s="43">
        <v>0</v>
      </c>
    </row>
    <row r="1864" spans="4:34">
      <c r="D1864" s="62">
        <v>2016</v>
      </c>
      <c r="E1864" s="62">
        <v>3</v>
      </c>
      <c r="F1864" s="62">
        <v>2016</v>
      </c>
      <c r="G1864" s="62">
        <v>2016</v>
      </c>
      <c r="H1864" s="131">
        <v>0</v>
      </c>
      <c r="I1864" s="131">
        <v>0</v>
      </c>
      <c r="J1864" s="131">
        <v>0</v>
      </c>
      <c r="K1864" s="131">
        <v>0</v>
      </c>
      <c r="L1864" s="131">
        <v>0</v>
      </c>
      <c r="M1864" s="131">
        <v>0</v>
      </c>
      <c r="N1864" s="131">
        <v>0</v>
      </c>
      <c r="O1864" s="131">
        <v>0</v>
      </c>
      <c r="P1864" s="131">
        <v>0</v>
      </c>
      <c r="Q1864" s="131">
        <v>0</v>
      </c>
      <c r="R1864" s="131">
        <v>0</v>
      </c>
      <c r="S1864" s="131">
        <v>0</v>
      </c>
      <c r="T1864" s="131">
        <v>0</v>
      </c>
      <c r="U1864" s="131">
        <v>0</v>
      </c>
      <c r="V1864" s="131">
        <v>0</v>
      </c>
      <c r="W1864" s="131">
        <v>0</v>
      </c>
      <c r="X1864" s="131">
        <v>0</v>
      </c>
      <c r="Y1864" s="131">
        <v>0</v>
      </c>
      <c r="Z1864" s="131">
        <v>0</v>
      </c>
      <c r="AA1864" s="131">
        <v>0</v>
      </c>
      <c r="AB1864" s="131">
        <v>0</v>
      </c>
      <c r="AC1864" s="131">
        <v>0</v>
      </c>
      <c r="AD1864" s="131">
        <v>0</v>
      </c>
      <c r="AE1864" s="131">
        <v>0</v>
      </c>
      <c r="AF1864" s="131">
        <v>0</v>
      </c>
      <c r="AG1864" s="131">
        <v>0</v>
      </c>
      <c r="AH1864" s="43">
        <v>0</v>
      </c>
    </row>
    <row r="1865" spans="4:34">
      <c r="D1865" s="62">
        <v>2016</v>
      </c>
      <c r="E1865" s="62">
        <v>4</v>
      </c>
      <c r="F1865" s="62">
        <v>2016</v>
      </c>
      <c r="G1865" s="62">
        <v>2016</v>
      </c>
      <c r="H1865" s="131">
        <v>0</v>
      </c>
      <c r="I1865" s="131">
        <v>0</v>
      </c>
      <c r="J1865" s="131">
        <v>0</v>
      </c>
      <c r="K1865" s="131">
        <v>0</v>
      </c>
      <c r="L1865" s="131">
        <v>0</v>
      </c>
      <c r="M1865" s="131">
        <v>0</v>
      </c>
      <c r="N1865" s="131">
        <v>0</v>
      </c>
      <c r="O1865" s="131">
        <v>0</v>
      </c>
      <c r="P1865" s="131">
        <v>0</v>
      </c>
      <c r="Q1865" s="131">
        <v>0</v>
      </c>
      <c r="R1865" s="131">
        <v>0</v>
      </c>
      <c r="S1865" s="131">
        <v>0</v>
      </c>
      <c r="T1865" s="131">
        <v>0</v>
      </c>
      <c r="U1865" s="131">
        <v>0</v>
      </c>
      <c r="V1865" s="131">
        <v>0</v>
      </c>
      <c r="W1865" s="131">
        <v>0</v>
      </c>
      <c r="X1865" s="131">
        <v>0</v>
      </c>
      <c r="Y1865" s="131">
        <v>0</v>
      </c>
      <c r="Z1865" s="131">
        <v>0</v>
      </c>
      <c r="AA1865" s="131">
        <v>0</v>
      </c>
      <c r="AB1865" s="131">
        <v>0</v>
      </c>
      <c r="AC1865" s="131">
        <v>0</v>
      </c>
      <c r="AD1865" s="131">
        <v>0</v>
      </c>
      <c r="AE1865" s="131">
        <v>0</v>
      </c>
      <c r="AF1865" s="131">
        <v>0</v>
      </c>
      <c r="AG1865" s="131">
        <v>0</v>
      </c>
      <c r="AH1865" s="43">
        <v>0</v>
      </c>
    </row>
    <row r="1866" spans="4:34">
      <c r="D1866" s="62">
        <v>2016</v>
      </c>
      <c r="E1866" s="62">
        <v>5</v>
      </c>
      <c r="F1866" s="62">
        <v>2016</v>
      </c>
      <c r="G1866" s="62">
        <v>2017</v>
      </c>
      <c r="H1866" s="131">
        <v>0</v>
      </c>
      <c r="I1866" s="131">
        <v>0</v>
      </c>
      <c r="J1866" s="131">
        <v>0</v>
      </c>
      <c r="K1866" s="131">
        <v>0</v>
      </c>
      <c r="L1866" s="131">
        <v>0</v>
      </c>
      <c r="M1866" s="131">
        <v>0</v>
      </c>
      <c r="N1866" s="131">
        <v>0</v>
      </c>
      <c r="O1866" s="131">
        <v>0</v>
      </c>
      <c r="P1866" s="131">
        <v>0</v>
      </c>
      <c r="Q1866" s="131">
        <v>0</v>
      </c>
      <c r="R1866" s="131">
        <v>0</v>
      </c>
      <c r="S1866" s="131">
        <v>0</v>
      </c>
      <c r="T1866" s="131">
        <v>0</v>
      </c>
      <c r="U1866" s="131">
        <v>0</v>
      </c>
      <c r="V1866" s="131">
        <v>0</v>
      </c>
      <c r="W1866" s="131">
        <v>0</v>
      </c>
      <c r="X1866" s="131">
        <v>0</v>
      </c>
      <c r="Y1866" s="131">
        <v>0</v>
      </c>
      <c r="Z1866" s="131">
        <v>0</v>
      </c>
      <c r="AA1866" s="131">
        <v>0</v>
      </c>
      <c r="AB1866" s="131">
        <v>0</v>
      </c>
      <c r="AC1866" s="131">
        <v>0</v>
      </c>
      <c r="AD1866" s="131">
        <v>0</v>
      </c>
      <c r="AE1866" s="131">
        <v>0</v>
      </c>
      <c r="AF1866" s="131">
        <v>0</v>
      </c>
      <c r="AG1866" s="131">
        <v>0</v>
      </c>
      <c r="AH1866" s="43">
        <v>0</v>
      </c>
    </row>
    <row r="1867" spans="4:34">
      <c r="D1867" s="62">
        <v>2016</v>
      </c>
      <c r="E1867" s="62">
        <v>6</v>
      </c>
      <c r="F1867" s="62">
        <v>2016</v>
      </c>
      <c r="G1867" s="62">
        <v>2017</v>
      </c>
      <c r="H1867" s="131">
        <v>0</v>
      </c>
      <c r="I1867" s="131">
        <v>0</v>
      </c>
      <c r="J1867" s="131">
        <v>0</v>
      </c>
      <c r="K1867" s="131">
        <v>0</v>
      </c>
      <c r="L1867" s="131">
        <v>0</v>
      </c>
      <c r="M1867" s="131">
        <v>0</v>
      </c>
      <c r="N1867" s="131">
        <v>0</v>
      </c>
      <c r="O1867" s="131">
        <v>0</v>
      </c>
      <c r="P1867" s="131">
        <v>0</v>
      </c>
      <c r="Q1867" s="131">
        <v>0</v>
      </c>
      <c r="R1867" s="131">
        <v>0</v>
      </c>
      <c r="S1867" s="131">
        <v>0</v>
      </c>
      <c r="T1867" s="131">
        <v>0</v>
      </c>
      <c r="U1867" s="131">
        <v>0</v>
      </c>
      <c r="V1867" s="131">
        <v>0</v>
      </c>
      <c r="W1867" s="131">
        <v>0</v>
      </c>
      <c r="X1867" s="131">
        <v>0</v>
      </c>
      <c r="Y1867" s="131">
        <v>0</v>
      </c>
      <c r="Z1867" s="131">
        <v>0</v>
      </c>
      <c r="AA1867" s="131">
        <v>0</v>
      </c>
      <c r="AB1867" s="131">
        <v>0</v>
      </c>
      <c r="AC1867" s="131">
        <v>0</v>
      </c>
      <c r="AD1867" s="131">
        <v>0</v>
      </c>
      <c r="AE1867" s="131">
        <v>0</v>
      </c>
      <c r="AF1867" s="131">
        <v>0</v>
      </c>
      <c r="AG1867" s="131">
        <v>0</v>
      </c>
      <c r="AH1867" s="43">
        <v>0</v>
      </c>
    </row>
    <row r="1868" spans="4:34">
      <c r="D1868" s="62">
        <v>2016</v>
      </c>
      <c r="E1868" s="62">
        <v>7</v>
      </c>
      <c r="F1868" s="62">
        <v>2017</v>
      </c>
      <c r="G1868" s="62">
        <v>2017</v>
      </c>
      <c r="H1868" s="131">
        <v>0</v>
      </c>
      <c r="I1868" s="131">
        <v>0</v>
      </c>
      <c r="J1868" s="131">
        <v>0</v>
      </c>
      <c r="K1868" s="131">
        <v>0</v>
      </c>
      <c r="L1868" s="131">
        <v>0</v>
      </c>
      <c r="M1868" s="131">
        <v>0</v>
      </c>
      <c r="N1868" s="131">
        <v>0</v>
      </c>
      <c r="O1868" s="131">
        <v>0</v>
      </c>
      <c r="P1868" s="131">
        <v>0</v>
      </c>
      <c r="Q1868" s="131">
        <v>0</v>
      </c>
      <c r="R1868" s="131">
        <v>0</v>
      </c>
      <c r="S1868" s="131">
        <v>0</v>
      </c>
      <c r="T1868" s="131">
        <v>0</v>
      </c>
      <c r="U1868" s="131">
        <v>0</v>
      </c>
      <c r="V1868" s="131">
        <v>0</v>
      </c>
      <c r="W1868" s="131">
        <v>0</v>
      </c>
      <c r="X1868" s="131">
        <v>0</v>
      </c>
      <c r="Y1868" s="131">
        <v>0</v>
      </c>
      <c r="Z1868" s="131">
        <v>0</v>
      </c>
      <c r="AA1868" s="131">
        <v>0</v>
      </c>
      <c r="AB1868" s="131">
        <v>0</v>
      </c>
      <c r="AC1868" s="131">
        <v>0</v>
      </c>
      <c r="AD1868" s="131">
        <v>0</v>
      </c>
      <c r="AE1868" s="131">
        <v>0</v>
      </c>
      <c r="AF1868" s="131">
        <v>0</v>
      </c>
      <c r="AG1868" s="131">
        <v>0</v>
      </c>
      <c r="AH1868" s="43">
        <v>0</v>
      </c>
    </row>
    <row r="1869" spans="4:34">
      <c r="D1869" s="62">
        <v>2016</v>
      </c>
      <c r="E1869" s="62">
        <v>8</v>
      </c>
      <c r="F1869" s="62">
        <v>2017</v>
      </c>
      <c r="G1869" s="62">
        <v>2017</v>
      </c>
      <c r="H1869" s="131">
        <v>0</v>
      </c>
      <c r="I1869" s="131">
        <v>0</v>
      </c>
      <c r="J1869" s="131">
        <v>0</v>
      </c>
      <c r="K1869" s="131">
        <v>0</v>
      </c>
      <c r="L1869" s="131">
        <v>0</v>
      </c>
      <c r="M1869" s="131">
        <v>0</v>
      </c>
      <c r="N1869" s="131">
        <v>0</v>
      </c>
      <c r="O1869" s="131">
        <v>0</v>
      </c>
      <c r="P1869" s="131">
        <v>0</v>
      </c>
      <c r="Q1869" s="131">
        <v>0</v>
      </c>
      <c r="R1869" s="131">
        <v>0</v>
      </c>
      <c r="S1869" s="131">
        <v>0</v>
      </c>
      <c r="T1869" s="131">
        <v>0</v>
      </c>
      <c r="U1869" s="131">
        <v>0</v>
      </c>
      <c r="V1869" s="131">
        <v>0</v>
      </c>
      <c r="W1869" s="131">
        <v>0</v>
      </c>
      <c r="X1869" s="131">
        <v>0</v>
      </c>
      <c r="Y1869" s="131">
        <v>0</v>
      </c>
      <c r="Z1869" s="131">
        <v>0</v>
      </c>
      <c r="AA1869" s="131">
        <v>0</v>
      </c>
      <c r="AB1869" s="131">
        <v>0</v>
      </c>
      <c r="AC1869" s="131">
        <v>0</v>
      </c>
      <c r="AD1869" s="131">
        <v>0</v>
      </c>
      <c r="AE1869" s="131">
        <v>0</v>
      </c>
      <c r="AF1869" s="131">
        <v>0</v>
      </c>
      <c r="AG1869" s="131">
        <v>0</v>
      </c>
      <c r="AH1869" s="43">
        <v>0</v>
      </c>
    </row>
    <row r="1870" spans="4:34">
      <c r="D1870" s="62">
        <v>2016</v>
      </c>
      <c r="E1870" s="62">
        <v>9</v>
      </c>
      <c r="F1870" s="62">
        <v>2017</v>
      </c>
      <c r="G1870" s="62">
        <v>2017</v>
      </c>
      <c r="H1870" s="131">
        <v>0</v>
      </c>
      <c r="I1870" s="131">
        <v>0</v>
      </c>
      <c r="J1870" s="131">
        <v>0</v>
      </c>
      <c r="K1870" s="131">
        <v>0</v>
      </c>
      <c r="L1870" s="131">
        <v>0</v>
      </c>
      <c r="M1870" s="131">
        <v>0</v>
      </c>
      <c r="N1870" s="131">
        <v>0</v>
      </c>
      <c r="O1870" s="131">
        <v>0</v>
      </c>
      <c r="P1870" s="131">
        <v>0</v>
      </c>
      <c r="Q1870" s="131">
        <v>0</v>
      </c>
      <c r="R1870" s="131">
        <v>0</v>
      </c>
      <c r="S1870" s="131">
        <v>0</v>
      </c>
      <c r="T1870" s="131">
        <v>0</v>
      </c>
      <c r="U1870" s="131">
        <v>0</v>
      </c>
      <c r="V1870" s="131">
        <v>0</v>
      </c>
      <c r="W1870" s="131">
        <v>0</v>
      </c>
      <c r="X1870" s="131">
        <v>0</v>
      </c>
      <c r="Y1870" s="131">
        <v>0</v>
      </c>
      <c r="Z1870" s="131">
        <v>0</v>
      </c>
      <c r="AA1870" s="131">
        <v>0</v>
      </c>
      <c r="AB1870" s="131">
        <v>0</v>
      </c>
      <c r="AC1870" s="131">
        <v>0</v>
      </c>
      <c r="AD1870" s="131">
        <v>0</v>
      </c>
      <c r="AE1870" s="131">
        <v>0</v>
      </c>
      <c r="AF1870" s="131">
        <v>0</v>
      </c>
      <c r="AG1870" s="131">
        <v>0</v>
      </c>
      <c r="AH1870" s="43">
        <v>0</v>
      </c>
    </row>
    <row r="1871" spans="4:34">
      <c r="D1871" s="62">
        <v>2016</v>
      </c>
      <c r="E1871" s="62">
        <v>10</v>
      </c>
      <c r="F1871" s="62">
        <v>2017</v>
      </c>
      <c r="G1871" s="62">
        <v>2017</v>
      </c>
      <c r="H1871" s="131">
        <v>0</v>
      </c>
      <c r="I1871" s="131">
        <v>0</v>
      </c>
      <c r="J1871" s="131">
        <v>0</v>
      </c>
      <c r="K1871" s="131">
        <v>0</v>
      </c>
      <c r="L1871" s="131">
        <v>0</v>
      </c>
      <c r="M1871" s="131">
        <v>0</v>
      </c>
      <c r="N1871" s="131">
        <v>0</v>
      </c>
      <c r="O1871" s="131">
        <v>0</v>
      </c>
      <c r="P1871" s="131">
        <v>0</v>
      </c>
      <c r="Q1871" s="131">
        <v>0</v>
      </c>
      <c r="R1871" s="131">
        <v>0</v>
      </c>
      <c r="S1871" s="131">
        <v>0</v>
      </c>
      <c r="T1871" s="131">
        <v>0</v>
      </c>
      <c r="U1871" s="131">
        <v>0</v>
      </c>
      <c r="V1871" s="131">
        <v>0</v>
      </c>
      <c r="W1871" s="131">
        <v>0</v>
      </c>
      <c r="X1871" s="131">
        <v>0</v>
      </c>
      <c r="Y1871" s="131">
        <v>0</v>
      </c>
      <c r="Z1871" s="131">
        <v>0</v>
      </c>
      <c r="AA1871" s="131">
        <v>0</v>
      </c>
      <c r="AB1871" s="131">
        <v>0</v>
      </c>
      <c r="AC1871" s="131">
        <v>0</v>
      </c>
      <c r="AD1871" s="131">
        <v>0</v>
      </c>
      <c r="AE1871" s="131">
        <v>0</v>
      </c>
      <c r="AF1871" s="131">
        <v>0</v>
      </c>
      <c r="AG1871" s="131">
        <v>0</v>
      </c>
      <c r="AH1871" s="43">
        <v>0</v>
      </c>
    </row>
    <row r="1872" spans="4:34">
      <c r="D1872" s="62">
        <v>2016</v>
      </c>
      <c r="E1872" s="62">
        <v>11</v>
      </c>
      <c r="F1872" s="62">
        <v>2017</v>
      </c>
      <c r="G1872" s="62">
        <v>2017</v>
      </c>
      <c r="H1872" s="131">
        <v>0</v>
      </c>
      <c r="I1872" s="131">
        <v>0</v>
      </c>
      <c r="J1872" s="131">
        <v>0</v>
      </c>
      <c r="K1872" s="131">
        <v>0</v>
      </c>
      <c r="L1872" s="131">
        <v>0</v>
      </c>
      <c r="M1872" s="131">
        <v>0</v>
      </c>
      <c r="N1872" s="131">
        <v>0</v>
      </c>
      <c r="O1872" s="131">
        <v>0</v>
      </c>
      <c r="P1872" s="131">
        <v>0</v>
      </c>
      <c r="Q1872" s="131">
        <v>0</v>
      </c>
      <c r="R1872" s="131">
        <v>0</v>
      </c>
      <c r="S1872" s="131">
        <v>0</v>
      </c>
      <c r="T1872" s="131">
        <v>0</v>
      </c>
      <c r="U1872" s="131">
        <v>0</v>
      </c>
      <c r="V1872" s="131">
        <v>0</v>
      </c>
      <c r="W1872" s="131">
        <v>0</v>
      </c>
      <c r="X1872" s="131">
        <v>0</v>
      </c>
      <c r="Y1872" s="131">
        <v>0</v>
      </c>
      <c r="Z1872" s="131">
        <v>0</v>
      </c>
      <c r="AA1872" s="131">
        <v>0</v>
      </c>
      <c r="AB1872" s="131">
        <v>0</v>
      </c>
      <c r="AC1872" s="131">
        <v>0</v>
      </c>
      <c r="AD1872" s="131">
        <v>0</v>
      </c>
      <c r="AE1872" s="131">
        <v>0</v>
      </c>
      <c r="AF1872" s="131">
        <v>0</v>
      </c>
      <c r="AG1872" s="131">
        <v>0</v>
      </c>
      <c r="AH1872" s="43">
        <v>0</v>
      </c>
    </row>
    <row r="1873" spans="4:34">
      <c r="D1873" s="62">
        <v>2016</v>
      </c>
      <c r="E1873" s="62">
        <v>12</v>
      </c>
      <c r="F1873" s="62">
        <v>2017</v>
      </c>
      <c r="G1873" s="62">
        <v>2017</v>
      </c>
      <c r="H1873" s="131">
        <v>0</v>
      </c>
      <c r="I1873" s="131">
        <v>0</v>
      </c>
      <c r="J1873" s="131">
        <v>0</v>
      </c>
      <c r="K1873" s="131">
        <v>0</v>
      </c>
      <c r="L1873" s="131">
        <v>0</v>
      </c>
      <c r="M1873" s="131">
        <v>0</v>
      </c>
      <c r="N1873" s="131">
        <v>0</v>
      </c>
      <c r="O1873" s="131">
        <v>0</v>
      </c>
      <c r="P1873" s="131">
        <v>0</v>
      </c>
      <c r="Q1873" s="131">
        <v>0</v>
      </c>
      <c r="R1873" s="131">
        <v>0</v>
      </c>
      <c r="S1873" s="131">
        <v>0</v>
      </c>
      <c r="T1873" s="131">
        <v>0</v>
      </c>
      <c r="U1873" s="131">
        <v>0</v>
      </c>
      <c r="V1873" s="131">
        <v>0</v>
      </c>
      <c r="W1873" s="131">
        <v>0</v>
      </c>
      <c r="X1873" s="131">
        <v>0</v>
      </c>
      <c r="Y1873" s="131">
        <v>0</v>
      </c>
      <c r="Z1873" s="131">
        <v>0</v>
      </c>
      <c r="AA1873" s="131">
        <v>0</v>
      </c>
      <c r="AB1873" s="131">
        <v>0</v>
      </c>
      <c r="AC1873" s="131">
        <v>0</v>
      </c>
      <c r="AD1873" s="131">
        <v>0</v>
      </c>
      <c r="AE1873" s="131">
        <v>0</v>
      </c>
      <c r="AF1873" s="131">
        <v>0</v>
      </c>
      <c r="AG1873" s="131">
        <v>0</v>
      </c>
      <c r="AH1873" s="43">
        <v>0</v>
      </c>
    </row>
    <row r="1874" spans="4:34">
      <c r="D1874" s="62">
        <v>2017</v>
      </c>
      <c r="E1874" s="62">
        <v>1</v>
      </c>
      <c r="F1874" s="62">
        <v>2017</v>
      </c>
      <c r="G1874" s="62">
        <v>2017</v>
      </c>
      <c r="H1874" s="131">
        <v>0</v>
      </c>
      <c r="I1874" s="131">
        <v>0</v>
      </c>
      <c r="J1874" s="131">
        <v>0</v>
      </c>
      <c r="K1874" s="131">
        <v>0</v>
      </c>
      <c r="L1874" s="131">
        <v>0</v>
      </c>
      <c r="M1874" s="131">
        <v>0</v>
      </c>
      <c r="N1874" s="131">
        <v>0</v>
      </c>
      <c r="O1874" s="131">
        <v>0</v>
      </c>
      <c r="P1874" s="131">
        <v>0</v>
      </c>
      <c r="Q1874" s="131">
        <v>0</v>
      </c>
      <c r="R1874" s="131">
        <v>0</v>
      </c>
      <c r="S1874" s="131">
        <v>0</v>
      </c>
      <c r="T1874" s="131">
        <v>0</v>
      </c>
      <c r="U1874" s="131">
        <v>0</v>
      </c>
      <c r="V1874" s="131">
        <v>0</v>
      </c>
      <c r="W1874" s="131">
        <v>0</v>
      </c>
      <c r="X1874" s="131">
        <v>0</v>
      </c>
      <c r="Y1874" s="131">
        <v>0</v>
      </c>
      <c r="Z1874" s="131">
        <v>0</v>
      </c>
      <c r="AA1874" s="131">
        <v>0</v>
      </c>
      <c r="AB1874" s="131">
        <v>0</v>
      </c>
      <c r="AC1874" s="131">
        <v>0</v>
      </c>
      <c r="AD1874" s="131">
        <v>0</v>
      </c>
      <c r="AE1874" s="131">
        <v>0</v>
      </c>
      <c r="AF1874" s="131">
        <v>0</v>
      </c>
      <c r="AG1874" s="131">
        <v>0</v>
      </c>
      <c r="AH1874" s="43">
        <v>0</v>
      </c>
    </row>
    <row r="1875" spans="4:34">
      <c r="D1875" s="62">
        <v>2017</v>
      </c>
      <c r="E1875" s="62">
        <v>2</v>
      </c>
      <c r="F1875" s="62">
        <v>2017</v>
      </c>
      <c r="G1875" s="62">
        <v>2017</v>
      </c>
      <c r="H1875" s="131">
        <v>0</v>
      </c>
      <c r="I1875" s="131">
        <v>0</v>
      </c>
      <c r="J1875" s="131">
        <v>0</v>
      </c>
      <c r="K1875" s="131">
        <v>0</v>
      </c>
      <c r="L1875" s="131">
        <v>0</v>
      </c>
      <c r="M1875" s="131">
        <v>0</v>
      </c>
      <c r="N1875" s="131">
        <v>0</v>
      </c>
      <c r="O1875" s="131">
        <v>0</v>
      </c>
      <c r="P1875" s="131">
        <v>0</v>
      </c>
      <c r="Q1875" s="131">
        <v>0</v>
      </c>
      <c r="R1875" s="131">
        <v>0</v>
      </c>
      <c r="S1875" s="131">
        <v>0</v>
      </c>
      <c r="T1875" s="131">
        <v>0</v>
      </c>
      <c r="U1875" s="131">
        <v>0</v>
      </c>
      <c r="V1875" s="131">
        <v>0</v>
      </c>
      <c r="W1875" s="131">
        <v>0</v>
      </c>
      <c r="X1875" s="131">
        <v>0</v>
      </c>
      <c r="Y1875" s="131">
        <v>0</v>
      </c>
      <c r="Z1875" s="131">
        <v>0</v>
      </c>
      <c r="AA1875" s="131">
        <v>0</v>
      </c>
      <c r="AB1875" s="131">
        <v>0</v>
      </c>
      <c r="AC1875" s="131">
        <v>0</v>
      </c>
      <c r="AD1875" s="131">
        <v>0</v>
      </c>
      <c r="AE1875" s="131">
        <v>0</v>
      </c>
      <c r="AF1875" s="131">
        <v>0</v>
      </c>
      <c r="AG1875" s="131">
        <v>0</v>
      </c>
      <c r="AH1875" s="43">
        <v>0</v>
      </c>
    </row>
    <row r="1876" spans="4:34">
      <c r="D1876" s="62">
        <v>2017</v>
      </c>
      <c r="E1876" s="62">
        <v>3</v>
      </c>
      <c r="F1876" s="62">
        <v>2017</v>
      </c>
      <c r="G1876" s="62">
        <v>2017</v>
      </c>
      <c r="H1876" s="131">
        <v>0</v>
      </c>
      <c r="I1876" s="131">
        <v>0</v>
      </c>
      <c r="J1876" s="131">
        <v>0</v>
      </c>
      <c r="K1876" s="131">
        <v>0</v>
      </c>
      <c r="L1876" s="131">
        <v>0</v>
      </c>
      <c r="M1876" s="131">
        <v>0</v>
      </c>
      <c r="N1876" s="131">
        <v>0</v>
      </c>
      <c r="O1876" s="131">
        <v>0</v>
      </c>
      <c r="P1876" s="131">
        <v>0</v>
      </c>
      <c r="Q1876" s="131">
        <v>0</v>
      </c>
      <c r="R1876" s="131">
        <v>0</v>
      </c>
      <c r="S1876" s="131">
        <v>0</v>
      </c>
      <c r="T1876" s="131">
        <v>0</v>
      </c>
      <c r="U1876" s="131">
        <v>0</v>
      </c>
      <c r="V1876" s="131">
        <v>0</v>
      </c>
      <c r="W1876" s="131">
        <v>0</v>
      </c>
      <c r="X1876" s="131">
        <v>0</v>
      </c>
      <c r="Y1876" s="131">
        <v>0</v>
      </c>
      <c r="Z1876" s="131">
        <v>0</v>
      </c>
      <c r="AA1876" s="131">
        <v>0</v>
      </c>
      <c r="AB1876" s="131">
        <v>0</v>
      </c>
      <c r="AC1876" s="131">
        <v>0</v>
      </c>
      <c r="AD1876" s="131">
        <v>0</v>
      </c>
      <c r="AE1876" s="131">
        <v>0</v>
      </c>
      <c r="AF1876" s="131">
        <v>0</v>
      </c>
      <c r="AG1876" s="131">
        <v>0</v>
      </c>
      <c r="AH1876" s="43">
        <v>0</v>
      </c>
    </row>
    <row r="1877" spans="4:34">
      <c r="D1877" s="62">
        <v>2017</v>
      </c>
      <c r="E1877" s="62">
        <v>4</v>
      </c>
      <c r="F1877" s="62">
        <v>2017</v>
      </c>
      <c r="G1877" s="62">
        <v>2017</v>
      </c>
      <c r="H1877" s="131">
        <v>0</v>
      </c>
      <c r="I1877" s="131">
        <v>0</v>
      </c>
      <c r="J1877" s="131">
        <v>0</v>
      </c>
      <c r="K1877" s="131">
        <v>0</v>
      </c>
      <c r="L1877" s="131">
        <v>0</v>
      </c>
      <c r="M1877" s="131">
        <v>0</v>
      </c>
      <c r="N1877" s="131">
        <v>0</v>
      </c>
      <c r="O1877" s="131">
        <v>0</v>
      </c>
      <c r="P1877" s="131">
        <v>0</v>
      </c>
      <c r="Q1877" s="131">
        <v>0</v>
      </c>
      <c r="R1877" s="131">
        <v>0</v>
      </c>
      <c r="S1877" s="131">
        <v>0</v>
      </c>
      <c r="T1877" s="131">
        <v>0</v>
      </c>
      <c r="U1877" s="131">
        <v>0</v>
      </c>
      <c r="V1877" s="131">
        <v>0</v>
      </c>
      <c r="W1877" s="131">
        <v>0</v>
      </c>
      <c r="X1877" s="131">
        <v>0</v>
      </c>
      <c r="Y1877" s="131">
        <v>0</v>
      </c>
      <c r="Z1877" s="131">
        <v>0</v>
      </c>
      <c r="AA1877" s="131">
        <v>0</v>
      </c>
      <c r="AB1877" s="131">
        <v>0</v>
      </c>
      <c r="AC1877" s="131">
        <v>0</v>
      </c>
      <c r="AD1877" s="131">
        <v>0</v>
      </c>
      <c r="AE1877" s="131">
        <v>0</v>
      </c>
      <c r="AF1877" s="131">
        <v>0</v>
      </c>
      <c r="AG1877" s="131">
        <v>0</v>
      </c>
      <c r="AH1877" s="43">
        <v>0</v>
      </c>
    </row>
    <row r="1878" spans="4:34">
      <c r="D1878" s="62">
        <v>2017</v>
      </c>
      <c r="E1878" s="62">
        <v>5</v>
      </c>
      <c r="F1878" s="62">
        <v>2017</v>
      </c>
      <c r="G1878" s="62">
        <v>2018</v>
      </c>
      <c r="H1878" s="131">
        <v>0</v>
      </c>
      <c r="I1878" s="131">
        <v>0</v>
      </c>
      <c r="J1878" s="131">
        <v>0</v>
      </c>
      <c r="K1878" s="131">
        <v>0</v>
      </c>
      <c r="L1878" s="131">
        <v>0</v>
      </c>
      <c r="M1878" s="131">
        <v>0</v>
      </c>
      <c r="N1878" s="131">
        <v>0</v>
      </c>
      <c r="O1878" s="131">
        <v>0</v>
      </c>
      <c r="P1878" s="131">
        <v>0</v>
      </c>
      <c r="Q1878" s="131">
        <v>0</v>
      </c>
      <c r="R1878" s="131">
        <v>0</v>
      </c>
      <c r="S1878" s="131">
        <v>0</v>
      </c>
      <c r="T1878" s="131">
        <v>0</v>
      </c>
      <c r="U1878" s="131">
        <v>0</v>
      </c>
      <c r="V1878" s="131">
        <v>0</v>
      </c>
      <c r="W1878" s="131">
        <v>0</v>
      </c>
      <c r="X1878" s="131">
        <v>0</v>
      </c>
      <c r="Y1878" s="131">
        <v>0</v>
      </c>
      <c r="Z1878" s="131">
        <v>0</v>
      </c>
      <c r="AA1878" s="131">
        <v>0</v>
      </c>
      <c r="AB1878" s="131">
        <v>0</v>
      </c>
      <c r="AC1878" s="131">
        <v>0</v>
      </c>
      <c r="AD1878" s="131">
        <v>0</v>
      </c>
      <c r="AE1878" s="131">
        <v>0</v>
      </c>
      <c r="AF1878" s="131">
        <v>0</v>
      </c>
      <c r="AG1878" s="131">
        <v>0</v>
      </c>
      <c r="AH1878" s="43">
        <v>0</v>
      </c>
    </row>
    <row r="1879" spans="4:34">
      <c r="D1879" s="62">
        <v>2017</v>
      </c>
      <c r="E1879" s="62">
        <v>6</v>
      </c>
      <c r="F1879" s="62">
        <v>2017</v>
      </c>
      <c r="G1879" s="62">
        <v>2018</v>
      </c>
      <c r="H1879" s="131">
        <v>0</v>
      </c>
      <c r="I1879" s="131">
        <v>0</v>
      </c>
      <c r="J1879" s="131">
        <v>0</v>
      </c>
      <c r="K1879" s="131">
        <v>0</v>
      </c>
      <c r="L1879" s="131">
        <v>0</v>
      </c>
      <c r="M1879" s="131">
        <v>0</v>
      </c>
      <c r="N1879" s="131">
        <v>0</v>
      </c>
      <c r="O1879" s="131">
        <v>0</v>
      </c>
      <c r="P1879" s="131">
        <v>0</v>
      </c>
      <c r="Q1879" s="131">
        <v>0</v>
      </c>
      <c r="R1879" s="131">
        <v>0</v>
      </c>
      <c r="S1879" s="131">
        <v>0</v>
      </c>
      <c r="T1879" s="131">
        <v>0</v>
      </c>
      <c r="U1879" s="131">
        <v>0</v>
      </c>
      <c r="V1879" s="131">
        <v>0</v>
      </c>
      <c r="W1879" s="131">
        <v>0</v>
      </c>
      <c r="X1879" s="131">
        <v>0</v>
      </c>
      <c r="Y1879" s="131">
        <v>0</v>
      </c>
      <c r="Z1879" s="131">
        <v>0</v>
      </c>
      <c r="AA1879" s="131">
        <v>0</v>
      </c>
      <c r="AB1879" s="131">
        <v>0</v>
      </c>
      <c r="AC1879" s="131">
        <v>0</v>
      </c>
      <c r="AD1879" s="131">
        <v>0</v>
      </c>
      <c r="AE1879" s="131">
        <v>0</v>
      </c>
      <c r="AF1879" s="131">
        <v>0</v>
      </c>
      <c r="AG1879" s="131">
        <v>0</v>
      </c>
      <c r="AH1879" s="43">
        <v>0</v>
      </c>
    </row>
    <row r="1880" spans="4:34">
      <c r="D1880" s="62">
        <v>2017</v>
      </c>
      <c r="E1880" s="62">
        <v>7</v>
      </c>
      <c r="F1880" s="62">
        <v>2018</v>
      </c>
      <c r="G1880" s="62">
        <v>2018</v>
      </c>
      <c r="H1880" s="131">
        <v>0</v>
      </c>
      <c r="I1880" s="131">
        <v>0</v>
      </c>
      <c r="J1880" s="131">
        <v>0</v>
      </c>
      <c r="K1880" s="131">
        <v>0</v>
      </c>
      <c r="L1880" s="131">
        <v>0</v>
      </c>
      <c r="M1880" s="131">
        <v>0</v>
      </c>
      <c r="N1880" s="131">
        <v>0</v>
      </c>
      <c r="O1880" s="131">
        <v>0</v>
      </c>
      <c r="P1880" s="131">
        <v>0</v>
      </c>
      <c r="Q1880" s="131">
        <v>0</v>
      </c>
      <c r="R1880" s="131">
        <v>0</v>
      </c>
      <c r="S1880" s="131">
        <v>0</v>
      </c>
      <c r="T1880" s="131">
        <v>0</v>
      </c>
      <c r="U1880" s="131">
        <v>0</v>
      </c>
      <c r="V1880" s="131">
        <v>0</v>
      </c>
      <c r="W1880" s="131">
        <v>0</v>
      </c>
      <c r="X1880" s="131">
        <v>0</v>
      </c>
      <c r="Y1880" s="131">
        <v>0</v>
      </c>
      <c r="Z1880" s="131">
        <v>0</v>
      </c>
      <c r="AA1880" s="131">
        <v>0</v>
      </c>
      <c r="AB1880" s="131">
        <v>0</v>
      </c>
      <c r="AC1880" s="131">
        <v>0</v>
      </c>
      <c r="AD1880" s="131">
        <v>0</v>
      </c>
      <c r="AE1880" s="131">
        <v>0</v>
      </c>
      <c r="AF1880" s="131">
        <v>0</v>
      </c>
      <c r="AG1880" s="131">
        <v>0</v>
      </c>
      <c r="AH1880" s="43">
        <v>0</v>
      </c>
    </row>
    <row r="1881" spans="4:34">
      <c r="D1881" s="62">
        <v>2017</v>
      </c>
      <c r="E1881" s="62">
        <v>8</v>
      </c>
      <c r="F1881" s="62">
        <v>2018</v>
      </c>
      <c r="G1881" s="62">
        <v>2018</v>
      </c>
      <c r="H1881" s="131">
        <v>0</v>
      </c>
      <c r="I1881" s="131">
        <v>0</v>
      </c>
      <c r="J1881" s="131">
        <v>0</v>
      </c>
      <c r="K1881" s="131">
        <v>0</v>
      </c>
      <c r="L1881" s="131">
        <v>0</v>
      </c>
      <c r="M1881" s="131">
        <v>0</v>
      </c>
      <c r="N1881" s="131">
        <v>0</v>
      </c>
      <c r="O1881" s="131">
        <v>0</v>
      </c>
      <c r="P1881" s="131">
        <v>0</v>
      </c>
      <c r="Q1881" s="131">
        <v>0</v>
      </c>
      <c r="R1881" s="131">
        <v>0</v>
      </c>
      <c r="S1881" s="131">
        <v>0</v>
      </c>
      <c r="T1881" s="131">
        <v>0</v>
      </c>
      <c r="U1881" s="131">
        <v>0</v>
      </c>
      <c r="V1881" s="131">
        <v>0</v>
      </c>
      <c r="W1881" s="131">
        <v>0</v>
      </c>
      <c r="X1881" s="131">
        <v>0</v>
      </c>
      <c r="Y1881" s="131">
        <v>0</v>
      </c>
      <c r="Z1881" s="131">
        <v>0</v>
      </c>
      <c r="AA1881" s="131">
        <v>0</v>
      </c>
      <c r="AB1881" s="131">
        <v>0</v>
      </c>
      <c r="AC1881" s="131">
        <v>0</v>
      </c>
      <c r="AD1881" s="131">
        <v>0</v>
      </c>
      <c r="AE1881" s="131">
        <v>0</v>
      </c>
      <c r="AF1881" s="131">
        <v>0</v>
      </c>
      <c r="AG1881" s="131">
        <v>0</v>
      </c>
      <c r="AH1881" s="43">
        <v>0</v>
      </c>
    </row>
    <row r="1882" spans="4:34">
      <c r="D1882" s="62">
        <v>2017</v>
      </c>
      <c r="E1882" s="62">
        <v>9</v>
      </c>
      <c r="F1882" s="62">
        <v>2018</v>
      </c>
      <c r="G1882" s="62">
        <v>2018</v>
      </c>
      <c r="H1882" s="131">
        <v>0</v>
      </c>
      <c r="I1882" s="131">
        <v>0</v>
      </c>
      <c r="J1882" s="131">
        <v>0</v>
      </c>
      <c r="K1882" s="131">
        <v>0</v>
      </c>
      <c r="L1882" s="131">
        <v>0</v>
      </c>
      <c r="M1882" s="131">
        <v>0</v>
      </c>
      <c r="N1882" s="131">
        <v>0</v>
      </c>
      <c r="O1882" s="131">
        <v>0</v>
      </c>
      <c r="P1882" s="131">
        <v>0</v>
      </c>
      <c r="Q1882" s="131">
        <v>0</v>
      </c>
      <c r="R1882" s="131">
        <v>0</v>
      </c>
      <c r="S1882" s="131">
        <v>0</v>
      </c>
      <c r="T1882" s="131">
        <v>0</v>
      </c>
      <c r="U1882" s="131">
        <v>0</v>
      </c>
      <c r="V1882" s="131">
        <v>0</v>
      </c>
      <c r="W1882" s="131">
        <v>0</v>
      </c>
      <c r="X1882" s="131">
        <v>0</v>
      </c>
      <c r="Y1882" s="131">
        <v>0</v>
      </c>
      <c r="Z1882" s="131">
        <v>0</v>
      </c>
      <c r="AA1882" s="131">
        <v>0</v>
      </c>
      <c r="AB1882" s="131">
        <v>0</v>
      </c>
      <c r="AC1882" s="131">
        <v>0</v>
      </c>
      <c r="AD1882" s="131">
        <v>0</v>
      </c>
      <c r="AE1882" s="131">
        <v>0</v>
      </c>
      <c r="AF1882" s="131">
        <v>0</v>
      </c>
      <c r="AG1882" s="131">
        <v>0</v>
      </c>
      <c r="AH1882" s="43">
        <v>0</v>
      </c>
    </row>
    <row r="1883" spans="4:34">
      <c r="D1883" s="62">
        <v>2017</v>
      </c>
      <c r="E1883" s="62">
        <v>10</v>
      </c>
      <c r="F1883" s="62">
        <v>2018</v>
      </c>
      <c r="G1883" s="62">
        <v>2018</v>
      </c>
      <c r="H1883" s="131">
        <v>0</v>
      </c>
      <c r="I1883" s="131">
        <v>0</v>
      </c>
      <c r="J1883" s="131">
        <v>0</v>
      </c>
      <c r="K1883" s="131">
        <v>0</v>
      </c>
      <c r="L1883" s="131">
        <v>0</v>
      </c>
      <c r="M1883" s="131">
        <v>0</v>
      </c>
      <c r="N1883" s="131">
        <v>0</v>
      </c>
      <c r="O1883" s="131">
        <v>0</v>
      </c>
      <c r="P1883" s="131">
        <v>0</v>
      </c>
      <c r="Q1883" s="131">
        <v>0</v>
      </c>
      <c r="R1883" s="131">
        <v>0</v>
      </c>
      <c r="S1883" s="131">
        <v>0</v>
      </c>
      <c r="T1883" s="131">
        <v>0</v>
      </c>
      <c r="U1883" s="131">
        <v>0</v>
      </c>
      <c r="V1883" s="131">
        <v>0</v>
      </c>
      <c r="W1883" s="131">
        <v>0</v>
      </c>
      <c r="X1883" s="131">
        <v>0</v>
      </c>
      <c r="Y1883" s="131">
        <v>0</v>
      </c>
      <c r="Z1883" s="131">
        <v>0</v>
      </c>
      <c r="AA1883" s="131">
        <v>0</v>
      </c>
      <c r="AB1883" s="131">
        <v>0</v>
      </c>
      <c r="AC1883" s="131">
        <v>0</v>
      </c>
      <c r="AD1883" s="131">
        <v>0</v>
      </c>
      <c r="AE1883" s="131">
        <v>0</v>
      </c>
      <c r="AF1883" s="131">
        <v>0</v>
      </c>
      <c r="AG1883" s="131">
        <v>0</v>
      </c>
      <c r="AH1883" s="43">
        <v>0</v>
      </c>
    </row>
    <row r="1884" spans="4:34">
      <c r="D1884" s="62">
        <v>2017</v>
      </c>
      <c r="E1884" s="62">
        <v>11</v>
      </c>
      <c r="F1884" s="62">
        <v>2018</v>
      </c>
      <c r="G1884" s="62">
        <v>2018</v>
      </c>
      <c r="H1884" s="131">
        <v>0</v>
      </c>
      <c r="I1884" s="131">
        <v>0</v>
      </c>
      <c r="J1884" s="131">
        <v>0</v>
      </c>
      <c r="K1884" s="131">
        <v>0</v>
      </c>
      <c r="L1884" s="131">
        <v>0</v>
      </c>
      <c r="M1884" s="131">
        <v>0</v>
      </c>
      <c r="N1884" s="131">
        <v>0</v>
      </c>
      <c r="O1884" s="131">
        <v>0</v>
      </c>
      <c r="P1884" s="131">
        <v>0</v>
      </c>
      <c r="Q1884" s="131">
        <v>0</v>
      </c>
      <c r="R1884" s="131">
        <v>0</v>
      </c>
      <c r="S1884" s="131">
        <v>0</v>
      </c>
      <c r="T1884" s="131">
        <v>0</v>
      </c>
      <c r="U1884" s="131">
        <v>0</v>
      </c>
      <c r="V1884" s="131">
        <v>0</v>
      </c>
      <c r="W1884" s="131">
        <v>0</v>
      </c>
      <c r="X1884" s="131">
        <v>0</v>
      </c>
      <c r="Y1884" s="131">
        <v>0</v>
      </c>
      <c r="Z1884" s="131">
        <v>0</v>
      </c>
      <c r="AA1884" s="131">
        <v>0</v>
      </c>
      <c r="AB1884" s="131">
        <v>0</v>
      </c>
      <c r="AC1884" s="131">
        <v>0</v>
      </c>
      <c r="AD1884" s="131">
        <v>0</v>
      </c>
      <c r="AE1884" s="131">
        <v>0</v>
      </c>
      <c r="AF1884" s="131">
        <v>0</v>
      </c>
      <c r="AG1884" s="131">
        <v>0</v>
      </c>
      <c r="AH1884" s="43">
        <v>0</v>
      </c>
    </row>
    <row r="1885" spans="4:34">
      <c r="D1885" s="62">
        <v>2017</v>
      </c>
      <c r="E1885" s="62">
        <v>12</v>
      </c>
      <c r="F1885" s="62">
        <v>2018</v>
      </c>
      <c r="G1885" s="62">
        <v>2018</v>
      </c>
      <c r="H1885" s="131">
        <v>0</v>
      </c>
      <c r="I1885" s="131">
        <v>0</v>
      </c>
      <c r="J1885" s="131">
        <v>0</v>
      </c>
      <c r="K1885" s="131">
        <v>0</v>
      </c>
      <c r="L1885" s="131">
        <v>0</v>
      </c>
      <c r="M1885" s="131">
        <v>0</v>
      </c>
      <c r="N1885" s="131">
        <v>0</v>
      </c>
      <c r="O1885" s="131">
        <v>0</v>
      </c>
      <c r="P1885" s="131">
        <v>0</v>
      </c>
      <c r="Q1885" s="131">
        <v>0</v>
      </c>
      <c r="R1885" s="131">
        <v>0</v>
      </c>
      <c r="S1885" s="131">
        <v>0</v>
      </c>
      <c r="T1885" s="131">
        <v>0</v>
      </c>
      <c r="U1885" s="131">
        <v>0</v>
      </c>
      <c r="V1885" s="131">
        <v>0</v>
      </c>
      <c r="W1885" s="131">
        <v>0</v>
      </c>
      <c r="X1885" s="131">
        <v>0</v>
      </c>
      <c r="Y1885" s="131">
        <v>0</v>
      </c>
      <c r="Z1885" s="131">
        <v>0</v>
      </c>
      <c r="AA1885" s="131">
        <v>0</v>
      </c>
      <c r="AB1885" s="131">
        <v>0</v>
      </c>
      <c r="AC1885" s="131">
        <v>0</v>
      </c>
      <c r="AD1885" s="131">
        <v>0</v>
      </c>
      <c r="AE1885" s="131">
        <v>0</v>
      </c>
      <c r="AF1885" s="131">
        <v>0</v>
      </c>
      <c r="AG1885" s="131">
        <v>0</v>
      </c>
      <c r="AH1885" s="43">
        <v>0</v>
      </c>
    </row>
    <row r="1886" spans="4:34">
      <c r="D1886" s="62">
        <v>2018</v>
      </c>
      <c r="E1886" s="62">
        <v>1</v>
      </c>
      <c r="F1886" s="62">
        <v>2018</v>
      </c>
      <c r="G1886" s="62">
        <v>2018</v>
      </c>
      <c r="H1886" s="131">
        <v>0</v>
      </c>
      <c r="I1886" s="131">
        <v>0</v>
      </c>
      <c r="J1886" s="131">
        <v>0</v>
      </c>
      <c r="K1886" s="131">
        <v>0</v>
      </c>
      <c r="L1886" s="131">
        <v>0</v>
      </c>
      <c r="M1886" s="131">
        <v>0</v>
      </c>
      <c r="N1886" s="131">
        <v>0</v>
      </c>
      <c r="O1886" s="131">
        <v>0</v>
      </c>
      <c r="P1886" s="131">
        <v>0</v>
      </c>
      <c r="Q1886" s="131">
        <v>0</v>
      </c>
      <c r="R1886" s="131">
        <v>0</v>
      </c>
      <c r="S1886" s="131">
        <v>0</v>
      </c>
      <c r="T1886" s="131">
        <v>0</v>
      </c>
      <c r="U1886" s="131">
        <v>0</v>
      </c>
      <c r="V1886" s="131">
        <v>0</v>
      </c>
      <c r="W1886" s="131">
        <v>0</v>
      </c>
      <c r="X1886" s="131">
        <v>0</v>
      </c>
      <c r="Y1886" s="131">
        <v>0</v>
      </c>
      <c r="Z1886" s="131">
        <v>0</v>
      </c>
      <c r="AA1886" s="131">
        <v>0</v>
      </c>
      <c r="AB1886" s="131">
        <v>0</v>
      </c>
      <c r="AC1886" s="131">
        <v>0</v>
      </c>
      <c r="AD1886" s="131">
        <v>0</v>
      </c>
      <c r="AE1886" s="131">
        <v>0</v>
      </c>
      <c r="AF1886" s="131">
        <v>0</v>
      </c>
      <c r="AG1886" s="131">
        <v>0</v>
      </c>
      <c r="AH1886" s="43">
        <v>0</v>
      </c>
    </row>
    <row r="1887" spans="4:34">
      <c r="D1887" s="62">
        <v>2018</v>
      </c>
      <c r="E1887" s="62">
        <v>2</v>
      </c>
      <c r="F1887" s="62">
        <v>2018</v>
      </c>
      <c r="G1887" s="62">
        <v>2018</v>
      </c>
      <c r="H1887" s="131">
        <v>0</v>
      </c>
      <c r="I1887" s="131">
        <v>0</v>
      </c>
      <c r="J1887" s="131">
        <v>0</v>
      </c>
      <c r="K1887" s="131">
        <v>0</v>
      </c>
      <c r="L1887" s="131">
        <v>0</v>
      </c>
      <c r="M1887" s="131">
        <v>0</v>
      </c>
      <c r="N1887" s="131">
        <v>0</v>
      </c>
      <c r="O1887" s="131">
        <v>0</v>
      </c>
      <c r="P1887" s="131">
        <v>0</v>
      </c>
      <c r="Q1887" s="131">
        <v>0</v>
      </c>
      <c r="R1887" s="131">
        <v>0</v>
      </c>
      <c r="S1887" s="131">
        <v>0</v>
      </c>
      <c r="T1887" s="131">
        <v>0</v>
      </c>
      <c r="U1887" s="131">
        <v>0</v>
      </c>
      <c r="V1887" s="131">
        <v>0</v>
      </c>
      <c r="W1887" s="131">
        <v>0</v>
      </c>
      <c r="X1887" s="131">
        <v>0</v>
      </c>
      <c r="Y1887" s="131">
        <v>0</v>
      </c>
      <c r="Z1887" s="131">
        <v>0</v>
      </c>
      <c r="AA1887" s="131">
        <v>0</v>
      </c>
      <c r="AB1887" s="131">
        <v>0</v>
      </c>
      <c r="AC1887" s="131">
        <v>0</v>
      </c>
      <c r="AD1887" s="131">
        <v>0</v>
      </c>
      <c r="AE1887" s="131">
        <v>0</v>
      </c>
      <c r="AF1887" s="131">
        <v>0</v>
      </c>
      <c r="AG1887" s="131">
        <v>0</v>
      </c>
      <c r="AH1887" s="43">
        <v>0</v>
      </c>
    </row>
    <row r="1888" spans="4:34">
      <c r="D1888" s="62">
        <v>2018</v>
      </c>
      <c r="E1888" s="62">
        <v>3</v>
      </c>
      <c r="F1888" s="62">
        <v>2018</v>
      </c>
      <c r="G1888" s="62">
        <v>2018</v>
      </c>
      <c r="H1888" s="131">
        <v>0</v>
      </c>
      <c r="I1888" s="131">
        <v>0</v>
      </c>
      <c r="J1888" s="131">
        <v>0</v>
      </c>
      <c r="K1888" s="131">
        <v>0</v>
      </c>
      <c r="L1888" s="131">
        <v>0</v>
      </c>
      <c r="M1888" s="131">
        <v>0</v>
      </c>
      <c r="N1888" s="131">
        <v>0</v>
      </c>
      <c r="O1888" s="131">
        <v>0</v>
      </c>
      <c r="P1888" s="131">
        <v>0</v>
      </c>
      <c r="Q1888" s="131">
        <v>0</v>
      </c>
      <c r="R1888" s="131">
        <v>0</v>
      </c>
      <c r="S1888" s="131">
        <v>0</v>
      </c>
      <c r="T1888" s="131">
        <v>0</v>
      </c>
      <c r="U1888" s="131">
        <v>0</v>
      </c>
      <c r="V1888" s="131">
        <v>0</v>
      </c>
      <c r="W1888" s="131">
        <v>0</v>
      </c>
      <c r="X1888" s="131">
        <v>0</v>
      </c>
      <c r="Y1888" s="131">
        <v>0</v>
      </c>
      <c r="Z1888" s="131">
        <v>0</v>
      </c>
      <c r="AA1888" s="131">
        <v>0</v>
      </c>
      <c r="AB1888" s="131">
        <v>0</v>
      </c>
      <c r="AC1888" s="131">
        <v>0</v>
      </c>
      <c r="AD1888" s="131">
        <v>0</v>
      </c>
      <c r="AE1888" s="131">
        <v>0</v>
      </c>
      <c r="AF1888" s="131">
        <v>0</v>
      </c>
      <c r="AG1888" s="131">
        <v>0</v>
      </c>
      <c r="AH1888" s="43">
        <v>0</v>
      </c>
    </row>
    <row r="1889" spans="4:34">
      <c r="D1889" s="62">
        <v>2018</v>
      </c>
      <c r="E1889" s="62">
        <v>4</v>
      </c>
      <c r="F1889" s="62">
        <v>2018</v>
      </c>
      <c r="G1889" s="62">
        <v>2018</v>
      </c>
      <c r="H1889" s="131">
        <v>0</v>
      </c>
      <c r="I1889" s="131">
        <v>0</v>
      </c>
      <c r="J1889" s="131">
        <v>0</v>
      </c>
      <c r="K1889" s="131">
        <v>0</v>
      </c>
      <c r="L1889" s="131">
        <v>0</v>
      </c>
      <c r="M1889" s="131">
        <v>0</v>
      </c>
      <c r="N1889" s="131">
        <v>0</v>
      </c>
      <c r="O1889" s="131">
        <v>0</v>
      </c>
      <c r="P1889" s="131">
        <v>0</v>
      </c>
      <c r="Q1889" s="131">
        <v>0</v>
      </c>
      <c r="R1889" s="131">
        <v>0</v>
      </c>
      <c r="S1889" s="131">
        <v>0</v>
      </c>
      <c r="T1889" s="131">
        <v>0</v>
      </c>
      <c r="U1889" s="131">
        <v>0</v>
      </c>
      <c r="V1889" s="131">
        <v>0</v>
      </c>
      <c r="W1889" s="131">
        <v>0</v>
      </c>
      <c r="X1889" s="131">
        <v>0</v>
      </c>
      <c r="Y1889" s="131">
        <v>0</v>
      </c>
      <c r="Z1889" s="131">
        <v>0</v>
      </c>
      <c r="AA1889" s="131">
        <v>0</v>
      </c>
      <c r="AB1889" s="131">
        <v>0</v>
      </c>
      <c r="AC1889" s="131">
        <v>0</v>
      </c>
      <c r="AD1889" s="131">
        <v>0</v>
      </c>
      <c r="AE1889" s="131">
        <v>0</v>
      </c>
      <c r="AF1889" s="131">
        <v>0</v>
      </c>
      <c r="AG1889" s="131">
        <v>0</v>
      </c>
      <c r="AH1889" s="43">
        <v>0</v>
      </c>
    </row>
    <row r="1890" spans="4:34">
      <c r="D1890" s="62">
        <v>2018</v>
      </c>
      <c r="E1890" s="62">
        <v>5</v>
      </c>
      <c r="F1890" s="62">
        <v>2018</v>
      </c>
      <c r="G1890" s="62">
        <v>2019</v>
      </c>
      <c r="H1890" s="131">
        <v>0</v>
      </c>
      <c r="I1890" s="131">
        <v>0</v>
      </c>
      <c r="J1890" s="131">
        <v>0</v>
      </c>
      <c r="K1890" s="131">
        <v>0</v>
      </c>
      <c r="L1890" s="131">
        <v>0</v>
      </c>
      <c r="M1890" s="131">
        <v>0</v>
      </c>
      <c r="N1890" s="131">
        <v>0</v>
      </c>
      <c r="O1890" s="131">
        <v>0</v>
      </c>
      <c r="P1890" s="131">
        <v>0</v>
      </c>
      <c r="Q1890" s="131">
        <v>0</v>
      </c>
      <c r="R1890" s="131">
        <v>0</v>
      </c>
      <c r="S1890" s="131">
        <v>0</v>
      </c>
      <c r="T1890" s="131">
        <v>0</v>
      </c>
      <c r="U1890" s="131">
        <v>0</v>
      </c>
      <c r="V1890" s="131">
        <v>0</v>
      </c>
      <c r="W1890" s="131">
        <v>0</v>
      </c>
      <c r="X1890" s="131">
        <v>0</v>
      </c>
      <c r="Y1890" s="131">
        <v>0</v>
      </c>
      <c r="Z1890" s="131">
        <v>0</v>
      </c>
      <c r="AA1890" s="131">
        <v>0</v>
      </c>
      <c r="AB1890" s="131">
        <v>0</v>
      </c>
      <c r="AC1890" s="131">
        <v>0</v>
      </c>
      <c r="AD1890" s="131">
        <v>0</v>
      </c>
      <c r="AE1890" s="131">
        <v>0</v>
      </c>
      <c r="AF1890" s="131">
        <v>0</v>
      </c>
      <c r="AG1890" s="131">
        <v>0</v>
      </c>
      <c r="AH1890" s="43">
        <v>0</v>
      </c>
    </row>
    <row r="1891" spans="4:34">
      <c r="D1891" s="62">
        <v>2018</v>
      </c>
      <c r="E1891" s="62">
        <v>6</v>
      </c>
      <c r="F1891" s="62">
        <v>2018</v>
      </c>
      <c r="G1891" s="62">
        <v>2019</v>
      </c>
      <c r="H1891" s="131">
        <v>0</v>
      </c>
      <c r="I1891" s="131">
        <v>0</v>
      </c>
      <c r="J1891" s="131">
        <v>0</v>
      </c>
      <c r="K1891" s="131">
        <v>0</v>
      </c>
      <c r="L1891" s="131">
        <v>0</v>
      </c>
      <c r="M1891" s="131">
        <v>0</v>
      </c>
      <c r="N1891" s="131">
        <v>0</v>
      </c>
      <c r="O1891" s="131">
        <v>0</v>
      </c>
      <c r="P1891" s="131">
        <v>0</v>
      </c>
      <c r="Q1891" s="131">
        <v>0</v>
      </c>
      <c r="R1891" s="131">
        <v>0</v>
      </c>
      <c r="S1891" s="131">
        <v>0</v>
      </c>
      <c r="T1891" s="131">
        <v>0</v>
      </c>
      <c r="U1891" s="131">
        <v>0</v>
      </c>
      <c r="V1891" s="131">
        <v>0</v>
      </c>
      <c r="W1891" s="131">
        <v>0</v>
      </c>
      <c r="X1891" s="131">
        <v>0</v>
      </c>
      <c r="Y1891" s="131">
        <v>0</v>
      </c>
      <c r="Z1891" s="131">
        <v>0</v>
      </c>
      <c r="AA1891" s="131">
        <v>0</v>
      </c>
      <c r="AB1891" s="131">
        <v>0</v>
      </c>
      <c r="AC1891" s="131">
        <v>0</v>
      </c>
      <c r="AD1891" s="131">
        <v>0</v>
      </c>
      <c r="AE1891" s="131">
        <v>0</v>
      </c>
      <c r="AF1891" s="131">
        <v>0</v>
      </c>
      <c r="AG1891" s="131">
        <v>0</v>
      </c>
      <c r="AH1891" s="43">
        <v>0</v>
      </c>
    </row>
    <row r="1892" spans="4:34">
      <c r="D1892" s="62">
        <v>2018</v>
      </c>
      <c r="E1892" s="62">
        <v>7</v>
      </c>
      <c r="F1892" s="62">
        <v>2019</v>
      </c>
      <c r="G1892" s="62">
        <v>2019</v>
      </c>
      <c r="H1892" s="131">
        <v>0</v>
      </c>
      <c r="I1892" s="131">
        <v>0</v>
      </c>
      <c r="J1892" s="131">
        <v>0</v>
      </c>
      <c r="K1892" s="131">
        <v>0</v>
      </c>
      <c r="L1892" s="131">
        <v>0</v>
      </c>
      <c r="M1892" s="131">
        <v>0</v>
      </c>
      <c r="N1892" s="131">
        <v>0</v>
      </c>
      <c r="O1892" s="131">
        <v>0</v>
      </c>
      <c r="P1892" s="131">
        <v>0</v>
      </c>
      <c r="Q1892" s="131">
        <v>0</v>
      </c>
      <c r="R1892" s="131">
        <v>0</v>
      </c>
      <c r="S1892" s="131">
        <v>0</v>
      </c>
      <c r="T1892" s="131">
        <v>0</v>
      </c>
      <c r="U1892" s="131">
        <v>0</v>
      </c>
      <c r="V1892" s="131">
        <v>0</v>
      </c>
      <c r="W1892" s="131">
        <v>0</v>
      </c>
      <c r="X1892" s="131">
        <v>0</v>
      </c>
      <c r="Y1892" s="131">
        <v>0</v>
      </c>
      <c r="Z1892" s="131">
        <v>0</v>
      </c>
      <c r="AA1892" s="131">
        <v>0</v>
      </c>
      <c r="AB1892" s="131">
        <v>0</v>
      </c>
      <c r="AC1892" s="131">
        <v>0</v>
      </c>
      <c r="AD1892" s="131">
        <v>0</v>
      </c>
      <c r="AE1892" s="131">
        <v>0</v>
      </c>
      <c r="AF1892" s="131">
        <v>0</v>
      </c>
      <c r="AG1892" s="131">
        <v>0</v>
      </c>
      <c r="AH1892" s="43">
        <v>0</v>
      </c>
    </row>
    <row r="1893" spans="4:34">
      <c r="D1893" s="62">
        <v>2018</v>
      </c>
      <c r="E1893" s="62">
        <v>8</v>
      </c>
      <c r="F1893" s="62">
        <v>2019</v>
      </c>
      <c r="G1893" s="62">
        <v>2019</v>
      </c>
      <c r="H1893" s="131">
        <v>0</v>
      </c>
      <c r="I1893" s="131">
        <v>0</v>
      </c>
      <c r="J1893" s="131">
        <v>0</v>
      </c>
      <c r="K1893" s="131">
        <v>0</v>
      </c>
      <c r="L1893" s="131">
        <v>0</v>
      </c>
      <c r="M1893" s="131">
        <v>0</v>
      </c>
      <c r="N1893" s="131">
        <v>0</v>
      </c>
      <c r="O1893" s="131">
        <v>0</v>
      </c>
      <c r="P1893" s="131">
        <v>0</v>
      </c>
      <c r="Q1893" s="131">
        <v>0</v>
      </c>
      <c r="R1893" s="131">
        <v>0</v>
      </c>
      <c r="S1893" s="131">
        <v>0</v>
      </c>
      <c r="T1893" s="131">
        <v>0</v>
      </c>
      <c r="U1893" s="131">
        <v>0</v>
      </c>
      <c r="V1893" s="131">
        <v>0</v>
      </c>
      <c r="W1893" s="131">
        <v>0</v>
      </c>
      <c r="X1893" s="131">
        <v>0</v>
      </c>
      <c r="Y1893" s="131">
        <v>0</v>
      </c>
      <c r="Z1893" s="131">
        <v>0</v>
      </c>
      <c r="AA1893" s="131">
        <v>0</v>
      </c>
      <c r="AB1893" s="131">
        <v>0</v>
      </c>
      <c r="AC1893" s="131">
        <v>0</v>
      </c>
      <c r="AD1893" s="131">
        <v>0</v>
      </c>
      <c r="AE1893" s="131">
        <v>0</v>
      </c>
      <c r="AF1893" s="131">
        <v>0</v>
      </c>
      <c r="AG1893" s="131">
        <v>0</v>
      </c>
      <c r="AH1893" s="43">
        <v>0</v>
      </c>
    </row>
    <row r="1894" spans="4:34">
      <c r="D1894" s="62">
        <v>2018</v>
      </c>
      <c r="E1894" s="62">
        <v>9</v>
      </c>
      <c r="F1894" s="62">
        <v>2019</v>
      </c>
      <c r="G1894" s="62">
        <v>2019</v>
      </c>
      <c r="H1894" s="131">
        <v>0</v>
      </c>
      <c r="I1894" s="131">
        <v>0</v>
      </c>
      <c r="J1894" s="131">
        <v>0</v>
      </c>
      <c r="K1894" s="131">
        <v>0</v>
      </c>
      <c r="L1894" s="131">
        <v>0</v>
      </c>
      <c r="M1894" s="131">
        <v>0</v>
      </c>
      <c r="N1894" s="131">
        <v>0</v>
      </c>
      <c r="O1894" s="131">
        <v>0</v>
      </c>
      <c r="P1894" s="131">
        <v>0</v>
      </c>
      <c r="Q1894" s="131">
        <v>0</v>
      </c>
      <c r="R1894" s="131">
        <v>0</v>
      </c>
      <c r="S1894" s="131">
        <v>0</v>
      </c>
      <c r="T1894" s="131">
        <v>0</v>
      </c>
      <c r="U1894" s="131">
        <v>0</v>
      </c>
      <c r="V1894" s="131">
        <v>0</v>
      </c>
      <c r="W1894" s="131">
        <v>0</v>
      </c>
      <c r="X1894" s="131">
        <v>0</v>
      </c>
      <c r="Y1894" s="131">
        <v>0</v>
      </c>
      <c r="Z1894" s="131">
        <v>0</v>
      </c>
      <c r="AA1894" s="131">
        <v>0</v>
      </c>
      <c r="AB1894" s="131">
        <v>0</v>
      </c>
      <c r="AC1894" s="131">
        <v>0</v>
      </c>
      <c r="AD1894" s="131">
        <v>0</v>
      </c>
      <c r="AE1894" s="131">
        <v>0</v>
      </c>
      <c r="AF1894" s="131">
        <v>0</v>
      </c>
      <c r="AG1894" s="131">
        <v>0</v>
      </c>
      <c r="AH1894" s="43">
        <v>0</v>
      </c>
    </row>
    <row r="1895" spans="4:34">
      <c r="D1895" s="62">
        <v>2018</v>
      </c>
      <c r="E1895" s="62">
        <v>10</v>
      </c>
      <c r="F1895" s="62">
        <v>2019</v>
      </c>
      <c r="G1895" s="62">
        <v>2019</v>
      </c>
      <c r="H1895" s="131">
        <v>0</v>
      </c>
      <c r="I1895" s="131">
        <v>0</v>
      </c>
      <c r="J1895" s="131">
        <v>0</v>
      </c>
      <c r="K1895" s="131">
        <v>0</v>
      </c>
      <c r="L1895" s="131">
        <v>0</v>
      </c>
      <c r="M1895" s="131">
        <v>0</v>
      </c>
      <c r="N1895" s="131">
        <v>0</v>
      </c>
      <c r="O1895" s="131">
        <v>0</v>
      </c>
      <c r="P1895" s="131">
        <v>0</v>
      </c>
      <c r="Q1895" s="131">
        <v>0</v>
      </c>
      <c r="R1895" s="131">
        <v>0</v>
      </c>
      <c r="S1895" s="131">
        <v>0</v>
      </c>
      <c r="T1895" s="131">
        <v>0</v>
      </c>
      <c r="U1895" s="131">
        <v>0</v>
      </c>
      <c r="V1895" s="131">
        <v>0</v>
      </c>
      <c r="W1895" s="131">
        <v>0</v>
      </c>
      <c r="X1895" s="131">
        <v>0</v>
      </c>
      <c r="Y1895" s="131">
        <v>0</v>
      </c>
      <c r="Z1895" s="131">
        <v>0</v>
      </c>
      <c r="AA1895" s="131">
        <v>0</v>
      </c>
      <c r="AB1895" s="131">
        <v>0</v>
      </c>
      <c r="AC1895" s="131">
        <v>0</v>
      </c>
      <c r="AD1895" s="131">
        <v>0</v>
      </c>
      <c r="AE1895" s="131">
        <v>0</v>
      </c>
      <c r="AF1895" s="131">
        <v>0</v>
      </c>
      <c r="AG1895" s="131">
        <v>0</v>
      </c>
      <c r="AH1895" s="43">
        <v>0</v>
      </c>
    </row>
    <row r="1896" spans="4:34">
      <c r="D1896" s="62">
        <v>2018</v>
      </c>
      <c r="E1896" s="62">
        <v>11</v>
      </c>
      <c r="F1896" s="62">
        <v>2019</v>
      </c>
      <c r="G1896" s="62">
        <v>2019</v>
      </c>
      <c r="H1896" s="131">
        <v>0</v>
      </c>
      <c r="I1896" s="131">
        <v>0</v>
      </c>
      <c r="J1896" s="131">
        <v>0</v>
      </c>
      <c r="K1896" s="131">
        <v>0</v>
      </c>
      <c r="L1896" s="131">
        <v>0</v>
      </c>
      <c r="M1896" s="131">
        <v>0</v>
      </c>
      <c r="N1896" s="131">
        <v>0</v>
      </c>
      <c r="O1896" s="131">
        <v>0</v>
      </c>
      <c r="P1896" s="131">
        <v>0</v>
      </c>
      <c r="Q1896" s="131">
        <v>0</v>
      </c>
      <c r="R1896" s="131">
        <v>0</v>
      </c>
      <c r="S1896" s="131">
        <v>0</v>
      </c>
      <c r="T1896" s="131">
        <v>0</v>
      </c>
      <c r="U1896" s="131">
        <v>0</v>
      </c>
      <c r="V1896" s="131">
        <v>0</v>
      </c>
      <c r="W1896" s="131">
        <v>0</v>
      </c>
      <c r="X1896" s="131">
        <v>0</v>
      </c>
      <c r="Y1896" s="131">
        <v>0</v>
      </c>
      <c r="Z1896" s="131">
        <v>0</v>
      </c>
      <c r="AA1896" s="131">
        <v>0</v>
      </c>
      <c r="AB1896" s="131">
        <v>0</v>
      </c>
      <c r="AC1896" s="131">
        <v>0</v>
      </c>
      <c r="AD1896" s="131">
        <v>0</v>
      </c>
      <c r="AE1896" s="131">
        <v>0</v>
      </c>
      <c r="AF1896" s="131">
        <v>0</v>
      </c>
      <c r="AG1896" s="131">
        <v>0</v>
      </c>
      <c r="AH1896" s="43">
        <v>0</v>
      </c>
    </row>
    <row r="1897" spans="4:34">
      <c r="D1897" s="62">
        <v>2018</v>
      </c>
      <c r="E1897" s="62">
        <v>12</v>
      </c>
      <c r="F1897" s="62">
        <v>2019</v>
      </c>
      <c r="G1897" s="62">
        <v>2019</v>
      </c>
      <c r="H1897" s="131">
        <v>0</v>
      </c>
      <c r="I1897" s="131">
        <v>0</v>
      </c>
      <c r="J1897" s="131">
        <v>0</v>
      </c>
      <c r="K1897" s="131">
        <v>0</v>
      </c>
      <c r="L1897" s="131">
        <v>0</v>
      </c>
      <c r="M1897" s="131">
        <v>0</v>
      </c>
      <c r="N1897" s="131">
        <v>0</v>
      </c>
      <c r="O1897" s="131">
        <v>0</v>
      </c>
      <c r="P1897" s="131">
        <v>0</v>
      </c>
      <c r="Q1897" s="131">
        <v>0</v>
      </c>
      <c r="R1897" s="131">
        <v>0</v>
      </c>
      <c r="S1897" s="131">
        <v>0</v>
      </c>
      <c r="T1897" s="131">
        <v>0</v>
      </c>
      <c r="U1897" s="131">
        <v>0</v>
      </c>
      <c r="V1897" s="131">
        <v>0</v>
      </c>
      <c r="W1897" s="131">
        <v>0</v>
      </c>
      <c r="X1897" s="131">
        <v>0</v>
      </c>
      <c r="Y1897" s="131">
        <v>0</v>
      </c>
      <c r="Z1897" s="131">
        <v>0</v>
      </c>
      <c r="AA1897" s="131">
        <v>0</v>
      </c>
      <c r="AB1897" s="131">
        <v>0</v>
      </c>
      <c r="AC1897" s="131">
        <v>0</v>
      </c>
      <c r="AD1897" s="131">
        <v>0</v>
      </c>
      <c r="AE1897" s="131">
        <v>0</v>
      </c>
      <c r="AF1897" s="131">
        <v>0</v>
      </c>
      <c r="AG1897" s="131">
        <v>0</v>
      </c>
      <c r="AH1897" s="43">
        <v>0</v>
      </c>
    </row>
    <row r="1898" spans="4:34">
      <c r="D1898" s="62">
        <v>2019</v>
      </c>
      <c r="E1898" s="62">
        <v>1</v>
      </c>
      <c r="F1898" s="62">
        <v>2019</v>
      </c>
      <c r="G1898" s="62">
        <v>2019</v>
      </c>
      <c r="H1898" s="131">
        <v>0</v>
      </c>
      <c r="I1898" s="131">
        <v>0</v>
      </c>
      <c r="J1898" s="131">
        <v>0</v>
      </c>
      <c r="K1898" s="131">
        <v>0</v>
      </c>
      <c r="L1898" s="131">
        <v>0</v>
      </c>
      <c r="M1898" s="131">
        <v>0</v>
      </c>
      <c r="N1898" s="131">
        <v>0</v>
      </c>
      <c r="O1898" s="131">
        <v>0</v>
      </c>
      <c r="P1898" s="131">
        <v>0</v>
      </c>
      <c r="Q1898" s="131">
        <v>0</v>
      </c>
      <c r="R1898" s="131">
        <v>0</v>
      </c>
      <c r="S1898" s="131">
        <v>0</v>
      </c>
      <c r="T1898" s="131">
        <v>0</v>
      </c>
      <c r="U1898" s="131">
        <v>0</v>
      </c>
      <c r="V1898" s="131">
        <v>0</v>
      </c>
      <c r="W1898" s="131">
        <v>0</v>
      </c>
      <c r="X1898" s="131">
        <v>0</v>
      </c>
      <c r="Y1898" s="131">
        <v>0</v>
      </c>
      <c r="Z1898" s="131">
        <v>0</v>
      </c>
      <c r="AA1898" s="131">
        <v>0</v>
      </c>
      <c r="AB1898" s="131">
        <v>0</v>
      </c>
      <c r="AC1898" s="131">
        <v>0</v>
      </c>
      <c r="AD1898" s="131">
        <v>0</v>
      </c>
      <c r="AE1898" s="131">
        <v>0</v>
      </c>
      <c r="AF1898" s="131">
        <v>0</v>
      </c>
      <c r="AG1898" s="131">
        <v>0</v>
      </c>
      <c r="AH1898" s="43">
        <v>0</v>
      </c>
    </row>
    <row r="1899" spans="4:34">
      <c r="D1899" s="62">
        <v>2019</v>
      </c>
      <c r="E1899" s="62">
        <v>2</v>
      </c>
      <c r="F1899" s="62">
        <v>2019</v>
      </c>
      <c r="G1899" s="62">
        <v>2019</v>
      </c>
      <c r="H1899" s="131">
        <v>0</v>
      </c>
      <c r="I1899" s="131">
        <v>0</v>
      </c>
      <c r="J1899" s="131">
        <v>0</v>
      </c>
      <c r="K1899" s="131">
        <v>0</v>
      </c>
      <c r="L1899" s="131">
        <v>0</v>
      </c>
      <c r="M1899" s="131">
        <v>0</v>
      </c>
      <c r="N1899" s="131">
        <v>0</v>
      </c>
      <c r="O1899" s="131">
        <v>0</v>
      </c>
      <c r="P1899" s="131">
        <v>0</v>
      </c>
      <c r="Q1899" s="131">
        <v>0</v>
      </c>
      <c r="R1899" s="131">
        <v>0</v>
      </c>
      <c r="S1899" s="131">
        <v>0</v>
      </c>
      <c r="T1899" s="131">
        <v>0</v>
      </c>
      <c r="U1899" s="131">
        <v>0</v>
      </c>
      <c r="V1899" s="131">
        <v>0</v>
      </c>
      <c r="W1899" s="131">
        <v>0</v>
      </c>
      <c r="X1899" s="131">
        <v>0</v>
      </c>
      <c r="Y1899" s="131">
        <v>0</v>
      </c>
      <c r="Z1899" s="131">
        <v>0</v>
      </c>
      <c r="AA1899" s="131">
        <v>0</v>
      </c>
      <c r="AB1899" s="131">
        <v>0</v>
      </c>
      <c r="AC1899" s="131">
        <v>0</v>
      </c>
      <c r="AD1899" s="131">
        <v>0</v>
      </c>
      <c r="AE1899" s="131">
        <v>0</v>
      </c>
      <c r="AF1899" s="131">
        <v>0</v>
      </c>
      <c r="AG1899" s="131">
        <v>0</v>
      </c>
      <c r="AH1899" s="43">
        <v>0</v>
      </c>
    </row>
    <row r="1900" spans="4:34">
      <c r="D1900" s="62">
        <v>2019</v>
      </c>
      <c r="E1900" s="62">
        <v>3</v>
      </c>
      <c r="F1900" s="62">
        <v>2019</v>
      </c>
      <c r="G1900" s="62">
        <v>2019</v>
      </c>
      <c r="H1900" s="131">
        <v>0</v>
      </c>
      <c r="I1900" s="131">
        <v>0</v>
      </c>
      <c r="J1900" s="131">
        <v>0</v>
      </c>
      <c r="K1900" s="131">
        <v>0</v>
      </c>
      <c r="L1900" s="131">
        <v>0</v>
      </c>
      <c r="M1900" s="131">
        <v>0</v>
      </c>
      <c r="N1900" s="131">
        <v>0</v>
      </c>
      <c r="O1900" s="131">
        <v>0</v>
      </c>
      <c r="P1900" s="131">
        <v>0</v>
      </c>
      <c r="Q1900" s="131">
        <v>0</v>
      </c>
      <c r="R1900" s="131">
        <v>0</v>
      </c>
      <c r="S1900" s="131">
        <v>0</v>
      </c>
      <c r="T1900" s="131">
        <v>0</v>
      </c>
      <c r="U1900" s="131">
        <v>0</v>
      </c>
      <c r="V1900" s="131">
        <v>0</v>
      </c>
      <c r="W1900" s="131">
        <v>0</v>
      </c>
      <c r="X1900" s="131">
        <v>0</v>
      </c>
      <c r="Y1900" s="131">
        <v>0</v>
      </c>
      <c r="Z1900" s="131">
        <v>0</v>
      </c>
      <c r="AA1900" s="131">
        <v>0</v>
      </c>
      <c r="AB1900" s="131">
        <v>0</v>
      </c>
      <c r="AC1900" s="131">
        <v>0</v>
      </c>
      <c r="AD1900" s="131">
        <v>0</v>
      </c>
      <c r="AE1900" s="131">
        <v>0</v>
      </c>
      <c r="AF1900" s="131">
        <v>0</v>
      </c>
      <c r="AG1900" s="131">
        <v>0</v>
      </c>
      <c r="AH1900" s="43">
        <v>0</v>
      </c>
    </row>
    <row r="1901" spans="4:34">
      <c r="D1901" s="62">
        <v>2019</v>
      </c>
      <c r="E1901" s="62">
        <v>4</v>
      </c>
      <c r="F1901" s="62">
        <v>2019</v>
      </c>
      <c r="G1901" s="62">
        <v>2019</v>
      </c>
      <c r="H1901" s="131">
        <v>0</v>
      </c>
      <c r="I1901" s="131">
        <v>0</v>
      </c>
      <c r="J1901" s="131">
        <v>0</v>
      </c>
      <c r="K1901" s="131">
        <v>0</v>
      </c>
      <c r="L1901" s="131">
        <v>0</v>
      </c>
      <c r="M1901" s="131">
        <v>0</v>
      </c>
      <c r="N1901" s="131">
        <v>0</v>
      </c>
      <c r="O1901" s="131">
        <v>0</v>
      </c>
      <c r="P1901" s="131">
        <v>0</v>
      </c>
      <c r="Q1901" s="131">
        <v>0</v>
      </c>
      <c r="R1901" s="131">
        <v>0</v>
      </c>
      <c r="S1901" s="131">
        <v>0</v>
      </c>
      <c r="T1901" s="131">
        <v>0</v>
      </c>
      <c r="U1901" s="131">
        <v>0</v>
      </c>
      <c r="V1901" s="131">
        <v>0</v>
      </c>
      <c r="W1901" s="131">
        <v>0</v>
      </c>
      <c r="X1901" s="131">
        <v>0</v>
      </c>
      <c r="Y1901" s="131">
        <v>0</v>
      </c>
      <c r="Z1901" s="131">
        <v>0</v>
      </c>
      <c r="AA1901" s="131">
        <v>0</v>
      </c>
      <c r="AB1901" s="131">
        <v>0</v>
      </c>
      <c r="AC1901" s="131">
        <v>0</v>
      </c>
      <c r="AD1901" s="131">
        <v>0</v>
      </c>
      <c r="AE1901" s="131">
        <v>0</v>
      </c>
      <c r="AF1901" s="131">
        <v>0</v>
      </c>
      <c r="AG1901" s="131">
        <v>0</v>
      </c>
      <c r="AH1901" s="43">
        <v>0</v>
      </c>
    </row>
    <row r="1902" spans="4:34">
      <c r="D1902" s="62">
        <v>2019</v>
      </c>
      <c r="E1902" s="62">
        <v>5</v>
      </c>
      <c r="F1902" s="62">
        <v>2019</v>
      </c>
      <c r="G1902" s="62">
        <v>2020</v>
      </c>
      <c r="H1902" s="131">
        <v>0</v>
      </c>
      <c r="I1902" s="131">
        <v>0</v>
      </c>
      <c r="J1902" s="131">
        <v>0</v>
      </c>
      <c r="K1902" s="131">
        <v>0</v>
      </c>
      <c r="L1902" s="131">
        <v>0</v>
      </c>
      <c r="M1902" s="131">
        <v>0</v>
      </c>
      <c r="N1902" s="131">
        <v>0</v>
      </c>
      <c r="O1902" s="131">
        <v>0</v>
      </c>
      <c r="P1902" s="131">
        <v>0</v>
      </c>
      <c r="Q1902" s="131">
        <v>0</v>
      </c>
      <c r="R1902" s="131">
        <v>0</v>
      </c>
      <c r="S1902" s="131">
        <v>0</v>
      </c>
      <c r="T1902" s="131">
        <v>0</v>
      </c>
      <c r="U1902" s="131">
        <v>0</v>
      </c>
      <c r="V1902" s="131">
        <v>0</v>
      </c>
      <c r="W1902" s="131">
        <v>0</v>
      </c>
      <c r="X1902" s="131">
        <v>0</v>
      </c>
      <c r="Y1902" s="131">
        <v>0</v>
      </c>
      <c r="Z1902" s="131">
        <v>0</v>
      </c>
      <c r="AA1902" s="131">
        <v>0</v>
      </c>
      <c r="AB1902" s="131">
        <v>0</v>
      </c>
      <c r="AC1902" s="131">
        <v>0</v>
      </c>
      <c r="AD1902" s="131">
        <v>0</v>
      </c>
      <c r="AE1902" s="131">
        <v>0</v>
      </c>
      <c r="AF1902" s="131">
        <v>0</v>
      </c>
      <c r="AG1902" s="131">
        <v>0</v>
      </c>
      <c r="AH1902" s="43">
        <v>0</v>
      </c>
    </row>
    <row r="1903" spans="4:34">
      <c r="D1903" s="62">
        <v>2019</v>
      </c>
      <c r="E1903" s="62">
        <v>6</v>
      </c>
      <c r="F1903" s="62">
        <v>2019</v>
      </c>
      <c r="G1903" s="62">
        <v>2020</v>
      </c>
      <c r="H1903" s="131">
        <v>0</v>
      </c>
      <c r="I1903" s="131">
        <v>0</v>
      </c>
      <c r="J1903" s="131">
        <v>0</v>
      </c>
      <c r="K1903" s="131">
        <v>0</v>
      </c>
      <c r="L1903" s="131">
        <v>0</v>
      </c>
      <c r="M1903" s="131">
        <v>0</v>
      </c>
      <c r="N1903" s="131">
        <v>0</v>
      </c>
      <c r="O1903" s="131">
        <v>0</v>
      </c>
      <c r="P1903" s="131">
        <v>0</v>
      </c>
      <c r="Q1903" s="131">
        <v>0</v>
      </c>
      <c r="R1903" s="131">
        <v>0</v>
      </c>
      <c r="S1903" s="131">
        <v>0</v>
      </c>
      <c r="T1903" s="131">
        <v>0</v>
      </c>
      <c r="U1903" s="131">
        <v>0</v>
      </c>
      <c r="V1903" s="131">
        <v>0</v>
      </c>
      <c r="W1903" s="131">
        <v>0</v>
      </c>
      <c r="X1903" s="131">
        <v>0</v>
      </c>
      <c r="Y1903" s="131">
        <v>0</v>
      </c>
      <c r="Z1903" s="131">
        <v>0</v>
      </c>
      <c r="AA1903" s="131">
        <v>0</v>
      </c>
      <c r="AB1903" s="131">
        <v>0</v>
      </c>
      <c r="AC1903" s="131">
        <v>0</v>
      </c>
      <c r="AD1903" s="131">
        <v>0</v>
      </c>
      <c r="AE1903" s="131">
        <v>0</v>
      </c>
      <c r="AF1903" s="131">
        <v>0</v>
      </c>
      <c r="AG1903" s="131">
        <v>0</v>
      </c>
      <c r="AH1903" s="43">
        <v>0</v>
      </c>
    </row>
    <row r="1904" spans="4:34">
      <c r="D1904" s="62">
        <v>2019</v>
      </c>
      <c r="E1904" s="62">
        <v>7</v>
      </c>
      <c r="F1904" s="62">
        <v>2020</v>
      </c>
      <c r="G1904" s="62">
        <v>2020</v>
      </c>
      <c r="H1904" s="131">
        <v>0</v>
      </c>
      <c r="I1904" s="131">
        <v>0</v>
      </c>
      <c r="J1904" s="131">
        <v>0</v>
      </c>
      <c r="K1904" s="131">
        <v>0</v>
      </c>
      <c r="L1904" s="131">
        <v>0</v>
      </c>
      <c r="M1904" s="131">
        <v>0</v>
      </c>
      <c r="N1904" s="131">
        <v>0</v>
      </c>
      <c r="O1904" s="131">
        <v>0</v>
      </c>
      <c r="P1904" s="131">
        <v>0</v>
      </c>
      <c r="Q1904" s="131">
        <v>0</v>
      </c>
      <c r="R1904" s="131">
        <v>0</v>
      </c>
      <c r="S1904" s="131">
        <v>0</v>
      </c>
      <c r="T1904" s="131">
        <v>0</v>
      </c>
      <c r="U1904" s="131">
        <v>0</v>
      </c>
      <c r="V1904" s="131">
        <v>0</v>
      </c>
      <c r="W1904" s="131">
        <v>0</v>
      </c>
      <c r="X1904" s="131">
        <v>0</v>
      </c>
      <c r="Y1904" s="131">
        <v>0</v>
      </c>
      <c r="Z1904" s="131">
        <v>0</v>
      </c>
      <c r="AA1904" s="131">
        <v>0</v>
      </c>
      <c r="AB1904" s="131">
        <v>0</v>
      </c>
      <c r="AC1904" s="131">
        <v>0</v>
      </c>
      <c r="AD1904" s="131">
        <v>0</v>
      </c>
      <c r="AE1904" s="131">
        <v>0</v>
      </c>
      <c r="AF1904" s="131">
        <v>0</v>
      </c>
      <c r="AG1904" s="131">
        <v>0</v>
      </c>
      <c r="AH1904" s="43">
        <v>0</v>
      </c>
    </row>
    <row r="1905" spans="4:34">
      <c r="D1905" s="62">
        <v>2019</v>
      </c>
      <c r="E1905" s="62">
        <v>8</v>
      </c>
      <c r="F1905" s="62">
        <v>2020</v>
      </c>
      <c r="G1905" s="62">
        <v>2020</v>
      </c>
      <c r="H1905" s="131">
        <v>0</v>
      </c>
      <c r="I1905" s="131">
        <v>0</v>
      </c>
      <c r="J1905" s="131">
        <v>0</v>
      </c>
      <c r="K1905" s="131">
        <v>0</v>
      </c>
      <c r="L1905" s="131">
        <v>0</v>
      </c>
      <c r="M1905" s="131">
        <v>0</v>
      </c>
      <c r="N1905" s="131">
        <v>0</v>
      </c>
      <c r="O1905" s="131">
        <v>0</v>
      </c>
      <c r="P1905" s="131">
        <v>0</v>
      </c>
      <c r="Q1905" s="131">
        <v>0</v>
      </c>
      <c r="R1905" s="131">
        <v>0</v>
      </c>
      <c r="S1905" s="131">
        <v>0</v>
      </c>
      <c r="T1905" s="131">
        <v>0</v>
      </c>
      <c r="U1905" s="131">
        <v>0</v>
      </c>
      <c r="V1905" s="131">
        <v>0</v>
      </c>
      <c r="W1905" s="131">
        <v>0</v>
      </c>
      <c r="X1905" s="131">
        <v>0</v>
      </c>
      <c r="Y1905" s="131">
        <v>0</v>
      </c>
      <c r="Z1905" s="131">
        <v>0</v>
      </c>
      <c r="AA1905" s="131">
        <v>0</v>
      </c>
      <c r="AB1905" s="131">
        <v>0</v>
      </c>
      <c r="AC1905" s="131">
        <v>0</v>
      </c>
      <c r="AD1905" s="131">
        <v>0</v>
      </c>
      <c r="AE1905" s="131">
        <v>0</v>
      </c>
      <c r="AF1905" s="131">
        <v>0</v>
      </c>
      <c r="AG1905" s="131">
        <v>0</v>
      </c>
      <c r="AH1905" s="43">
        <v>0</v>
      </c>
    </row>
    <row r="1906" spans="4:34">
      <c r="D1906" s="62">
        <v>2019</v>
      </c>
      <c r="E1906" s="62">
        <v>9</v>
      </c>
      <c r="F1906" s="62">
        <v>2020</v>
      </c>
      <c r="G1906" s="62">
        <v>2020</v>
      </c>
      <c r="H1906" s="131">
        <v>0</v>
      </c>
      <c r="I1906" s="131">
        <v>0</v>
      </c>
      <c r="J1906" s="131">
        <v>0</v>
      </c>
      <c r="K1906" s="131">
        <v>0</v>
      </c>
      <c r="L1906" s="131">
        <v>0</v>
      </c>
      <c r="M1906" s="131">
        <v>0</v>
      </c>
      <c r="N1906" s="131">
        <v>0</v>
      </c>
      <c r="O1906" s="131">
        <v>0</v>
      </c>
      <c r="P1906" s="131">
        <v>0</v>
      </c>
      <c r="Q1906" s="131">
        <v>0</v>
      </c>
      <c r="R1906" s="131">
        <v>0</v>
      </c>
      <c r="S1906" s="131">
        <v>0</v>
      </c>
      <c r="T1906" s="131">
        <v>0</v>
      </c>
      <c r="U1906" s="131">
        <v>0</v>
      </c>
      <c r="V1906" s="131">
        <v>0</v>
      </c>
      <c r="W1906" s="131">
        <v>0</v>
      </c>
      <c r="X1906" s="131">
        <v>0</v>
      </c>
      <c r="Y1906" s="131">
        <v>0</v>
      </c>
      <c r="Z1906" s="131">
        <v>0</v>
      </c>
      <c r="AA1906" s="131">
        <v>0</v>
      </c>
      <c r="AB1906" s="131">
        <v>0</v>
      </c>
      <c r="AC1906" s="131">
        <v>0</v>
      </c>
      <c r="AD1906" s="131">
        <v>0</v>
      </c>
      <c r="AE1906" s="131">
        <v>0</v>
      </c>
      <c r="AF1906" s="131">
        <v>0</v>
      </c>
      <c r="AG1906" s="131">
        <v>0</v>
      </c>
      <c r="AH1906" s="43">
        <v>0</v>
      </c>
    </row>
    <row r="1907" spans="4:34">
      <c r="D1907" s="62">
        <v>2019</v>
      </c>
      <c r="E1907" s="62">
        <v>10</v>
      </c>
      <c r="F1907" s="62">
        <v>2020</v>
      </c>
      <c r="G1907" s="62">
        <v>2020</v>
      </c>
      <c r="H1907" s="131">
        <v>0</v>
      </c>
      <c r="I1907" s="131">
        <v>0</v>
      </c>
      <c r="J1907" s="131">
        <v>0</v>
      </c>
      <c r="K1907" s="131">
        <v>0</v>
      </c>
      <c r="L1907" s="131">
        <v>0</v>
      </c>
      <c r="M1907" s="131">
        <v>0</v>
      </c>
      <c r="N1907" s="131">
        <v>0</v>
      </c>
      <c r="O1907" s="131">
        <v>0</v>
      </c>
      <c r="P1907" s="131">
        <v>0</v>
      </c>
      <c r="Q1907" s="131">
        <v>0</v>
      </c>
      <c r="R1907" s="131">
        <v>0</v>
      </c>
      <c r="S1907" s="131">
        <v>0</v>
      </c>
      <c r="T1907" s="131">
        <v>0</v>
      </c>
      <c r="U1907" s="131">
        <v>0</v>
      </c>
      <c r="V1907" s="131">
        <v>0</v>
      </c>
      <c r="W1907" s="131">
        <v>0</v>
      </c>
      <c r="X1907" s="131">
        <v>0</v>
      </c>
      <c r="Y1907" s="131">
        <v>0</v>
      </c>
      <c r="Z1907" s="131">
        <v>0</v>
      </c>
      <c r="AA1907" s="131">
        <v>0</v>
      </c>
      <c r="AB1907" s="131">
        <v>0</v>
      </c>
      <c r="AC1907" s="131">
        <v>0</v>
      </c>
      <c r="AD1907" s="131">
        <v>0</v>
      </c>
      <c r="AE1907" s="131">
        <v>0</v>
      </c>
      <c r="AF1907" s="131">
        <v>0</v>
      </c>
      <c r="AG1907" s="131">
        <v>0</v>
      </c>
      <c r="AH1907" s="43">
        <v>0</v>
      </c>
    </row>
    <row r="1908" spans="4:34">
      <c r="D1908" s="62">
        <v>2019</v>
      </c>
      <c r="E1908" s="62">
        <v>11</v>
      </c>
      <c r="F1908" s="62">
        <v>2020</v>
      </c>
      <c r="G1908" s="62">
        <v>2020</v>
      </c>
      <c r="H1908" s="131">
        <v>0</v>
      </c>
      <c r="I1908" s="131">
        <v>0</v>
      </c>
      <c r="J1908" s="131">
        <v>0</v>
      </c>
      <c r="K1908" s="131">
        <v>0</v>
      </c>
      <c r="L1908" s="131">
        <v>0</v>
      </c>
      <c r="M1908" s="131">
        <v>0</v>
      </c>
      <c r="N1908" s="131">
        <v>0</v>
      </c>
      <c r="O1908" s="131">
        <v>0</v>
      </c>
      <c r="P1908" s="131">
        <v>0</v>
      </c>
      <c r="Q1908" s="131">
        <v>0</v>
      </c>
      <c r="R1908" s="131">
        <v>0</v>
      </c>
      <c r="S1908" s="131">
        <v>0</v>
      </c>
      <c r="T1908" s="131">
        <v>0</v>
      </c>
      <c r="U1908" s="131">
        <v>0</v>
      </c>
      <c r="V1908" s="131">
        <v>0</v>
      </c>
      <c r="W1908" s="131">
        <v>0</v>
      </c>
      <c r="X1908" s="131">
        <v>0</v>
      </c>
      <c r="Y1908" s="131">
        <v>0</v>
      </c>
      <c r="Z1908" s="131">
        <v>0</v>
      </c>
      <c r="AA1908" s="131">
        <v>0</v>
      </c>
      <c r="AB1908" s="131">
        <v>0</v>
      </c>
      <c r="AC1908" s="131">
        <v>0</v>
      </c>
      <c r="AD1908" s="131">
        <v>0</v>
      </c>
      <c r="AE1908" s="131">
        <v>0</v>
      </c>
      <c r="AF1908" s="131">
        <v>0</v>
      </c>
      <c r="AG1908" s="131">
        <v>0</v>
      </c>
      <c r="AH1908" s="43">
        <v>0</v>
      </c>
    </row>
    <row r="1909" spans="4:34">
      <c r="D1909" s="62">
        <v>2019</v>
      </c>
      <c r="E1909" s="62">
        <v>12</v>
      </c>
      <c r="F1909" s="62">
        <v>2020</v>
      </c>
      <c r="G1909" s="62">
        <v>2020</v>
      </c>
      <c r="H1909" s="131">
        <v>0</v>
      </c>
      <c r="I1909" s="131">
        <v>0</v>
      </c>
      <c r="J1909" s="131">
        <v>0</v>
      </c>
      <c r="K1909" s="131">
        <v>0</v>
      </c>
      <c r="L1909" s="131">
        <v>0</v>
      </c>
      <c r="M1909" s="131">
        <v>0</v>
      </c>
      <c r="N1909" s="131">
        <v>0</v>
      </c>
      <c r="O1909" s="131">
        <v>0</v>
      </c>
      <c r="P1909" s="131">
        <v>0</v>
      </c>
      <c r="Q1909" s="131">
        <v>0</v>
      </c>
      <c r="R1909" s="131">
        <v>0</v>
      </c>
      <c r="S1909" s="131">
        <v>0</v>
      </c>
      <c r="T1909" s="131">
        <v>0</v>
      </c>
      <c r="U1909" s="131">
        <v>0</v>
      </c>
      <c r="V1909" s="131">
        <v>0</v>
      </c>
      <c r="W1909" s="131">
        <v>0</v>
      </c>
      <c r="X1909" s="131">
        <v>0</v>
      </c>
      <c r="Y1909" s="131">
        <v>0</v>
      </c>
      <c r="Z1909" s="131">
        <v>0</v>
      </c>
      <c r="AA1909" s="131">
        <v>0</v>
      </c>
      <c r="AB1909" s="131">
        <v>0</v>
      </c>
      <c r="AC1909" s="131">
        <v>0</v>
      </c>
      <c r="AD1909" s="131">
        <v>0</v>
      </c>
      <c r="AE1909" s="131">
        <v>0</v>
      </c>
      <c r="AF1909" s="131">
        <v>0</v>
      </c>
      <c r="AG1909" s="131">
        <v>0</v>
      </c>
      <c r="AH1909" s="43">
        <v>0</v>
      </c>
    </row>
    <row r="1910" spans="4:34">
      <c r="D1910" s="62">
        <v>2020</v>
      </c>
      <c r="E1910" s="62">
        <v>1</v>
      </c>
      <c r="F1910" s="62">
        <v>2020</v>
      </c>
      <c r="G1910" s="62">
        <v>2020</v>
      </c>
      <c r="H1910" s="131">
        <v>0</v>
      </c>
      <c r="I1910" s="131">
        <v>0</v>
      </c>
      <c r="J1910" s="131">
        <v>0</v>
      </c>
      <c r="K1910" s="131">
        <v>0</v>
      </c>
      <c r="L1910" s="131">
        <v>0</v>
      </c>
      <c r="M1910" s="131">
        <v>0</v>
      </c>
      <c r="N1910" s="131">
        <v>0</v>
      </c>
      <c r="O1910" s="131">
        <v>0</v>
      </c>
      <c r="P1910" s="131">
        <v>0</v>
      </c>
      <c r="Q1910" s="131">
        <v>0</v>
      </c>
      <c r="R1910" s="131">
        <v>0</v>
      </c>
      <c r="S1910" s="131">
        <v>0</v>
      </c>
      <c r="T1910" s="131">
        <v>0</v>
      </c>
      <c r="U1910" s="131">
        <v>0</v>
      </c>
      <c r="V1910" s="131">
        <v>0</v>
      </c>
      <c r="W1910" s="131">
        <v>0</v>
      </c>
      <c r="X1910" s="131">
        <v>0</v>
      </c>
      <c r="Y1910" s="131">
        <v>0</v>
      </c>
      <c r="Z1910" s="131">
        <v>0</v>
      </c>
      <c r="AA1910" s="131">
        <v>0</v>
      </c>
      <c r="AB1910" s="131">
        <v>0</v>
      </c>
      <c r="AC1910" s="131">
        <v>0</v>
      </c>
      <c r="AD1910" s="131">
        <v>0</v>
      </c>
      <c r="AE1910" s="131">
        <v>0</v>
      </c>
      <c r="AF1910" s="131">
        <v>0</v>
      </c>
      <c r="AG1910" s="131">
        <v>0</v>
      </c>
      <c r="AH1910" s="43">
        <v>0</v>
      </c>
    </row>
    <row r="1911" spans="4:34">
      <c r="D1911" s="62">
        <v>2020</v>
      </c>
      <c r="E1911" s="62">
        <v>2</v>
      </c>
      <c r="F1911" s="62">
        <v>2020</v>
      </c>
      <c r="G1911" s="62">
        <v>2020</v>
      </c>
      <c r="H1911" s="131">
        <v>0</v>
      </c>
      <c r="I1911" s="131">
        <v>0</v>
      </c>
      <c r="J1911" s="131">
        <v>0</v>
      </c>
      <c r="K1911" s="131">
        <v>0</v>
      </c>
      <c r="L1911" s="131">
        <v>0</v>
      </c>
      <c r="M1911" s="131">
        <v>0</v>
      </c>
      <c r="N1911" s="131">
        <v>0</v>
      </c>
      <c r="O1911" s="131">
        <v>0</v>
      </c>
      <c r="P1911" s="131">
        <v>0</v>
      </c>
      <c r="Q1911" s="131">
        <v>0</v>
      </c>
      <c r="R1911" s="131">
        <v>0</v>
      </c>
      <c r="S1911" s="131">
        <v>0</v>
      </c>
      <c r="T1911" s="131">
        <v>0</v>
      </c>
      <c r="U1911" s="131">
        <v>0</v>
      </c>
      <c r="V1911" s="131">
        <v>0</v>
      </c>
      <c r="W1911" s="131">
        <v>0</v>
      </c>
      <c r="X1911" s="131">
        <v>0</v>
      </c>
      <c r="Y1911" s="131">
        <v>0</v>
      </c>
      <c r="Z1911" s="131">
        <v>0</v>
      </c>
      <c r="AA1911" s="131">
        <v>0</v>
      </c>
      <c r="AB1911" s="131">
        <v>0</v>
      </c>
      <c r="AC1911" s="131">
        <v>0</v>
      </c>
      <c r="AD1911" s="131">
        <v>0</v>
      </c>
      <c r="AE1911" s="131">
        <v>0</v>
      </c>
      <c r="AF1911" s="131">
        <v>0</v>
      </c>
      <c r="AG1911" s="131">
        <v>0</v>
      </c>
      <c r="AH1911" s="43">
        <v>0</v>
      </c>
    </row>
    <row r="1912" spans="4:34">
      <c r="D1912" s="62">
        <v>2020</v>
      </c>
      <c r="E1912" s="62">
        <v>3</v>
      </c>
      <c r="F1912" s="62">
        <v>2020</v>
      </c>
      <c r="G1912" s="62">
        <v>2020</v>
      </c>
      <c r="H1912" s="131">
        <v>0</v>
      </c>
      <c r="I1912" s="131">
        <v>0</v>
      </c>
      <c r="J1912" s="131">
        <v>0</v>
      </c>
      <c r="K1912" s="131">
        <v>0</v>
      </c>
      <c r="L1912" s="131">
        <v>0</v>
      </c>
      <c r="M1912" s="131">
        <v>0</v>
      </c>
      <c r="N1912" s="131">
        <v>0</v>
      </c>
      <c r="O1912" s="131">
        <v>0</v>
      </c>
      <c r="P1912" s="131">
        <v>0</v>
      </c>
      <c r="Q1912" s="131">
        <v>0</v>
      </c>
      <c r="R1912" s="131">
        <v>0</v>
      </c>
      <c r="S1912" s="131">
        <v>0</v>
      </c>
      <c r="T1912" s="131">
        <v>0</v>
      </c>
      <c r="U1912" s="131">
        <v>0</v>
      </c>
      <c r="V1912" s="131">
        <v>0</v>
      </c>
      <c r="W1912" s="131">
        <v>0</v>
      </c>
      <c r="X1912" s="131">
        <v>0</v>
      </c>
      <c r="Y1912" s="131">
        <v>0</v>
      </c>
      <c r="Z1912" s="131">
        <v>0</v>
      </c>
      <c r="AA1912" s="131">
        <v>0</v>
      </c>
      <c r="AB1912" s="131">
        <v>0</v>
      </c>
      <c r="AC1912" s="131">
        <v>0</v>
      </c>
      <c r="AD1912" s="131">
        <v>0</v>
      </c>
      <c r="AE1912" s="131">
        <v>0</v>
      </c>
      <c r="AF1912" s="131">
        <v>0</v>
      </c>
      <c r="AG1912" s="131">
        <v>0</v>
      </c>
      <c r="AH1912" s="43">
        <v>0</v>
      </c>
    </row>
    <row r="1913" spans="4:34">
      <c r="D1913" s="62">
        <v>2020</v>
      </c>
      <c r="E1913" s="62">
        <v>4</v>
      </c>
      <c r="F1913" s="62">
        <v>2020</v>
      </c>
      <c r="G1913" s="62">
        <v>2020</v>
      </c>
      <c r="H1913" s="131">
        <v>0</v>
      </c>
      <c r="I1913" s="131">
        <v>0</v>
      </c>
      <c r="J1913" s="131">
        <v>0</v>
      </c>
      <c r="K1913" s="131">
        <v>0</v>
      </c>
      <c r="L1913" s="131">
        <v>0</v>
      </c>
      <c r="M1913" s="131">
        <v>0</v>
      </c>
      <c r="N1913" s="131">
        <v>0</v>
      </c>
      <c r="O1913" s="131">
        <v>0</v>
      </c>
      <c r="P1913" s="131">
        <v>0</v>
      </c>
      <c r="Q1913" s="131">
        <v>0</v>
      </c>
      <c r="R1913" s="131">
        <v>0</v>
      </c>
      <c r="S1913" s="131">
        <v>0</v>
      </c>
      <c r="T1913" s="131">
        <v>0</v>
      </c>
      <c r="U1913" s="131">
        <v>0</v>
      </c>
      <c r="V1913" s="131">
        <v>0</v>
      </c>
      <c r="W1913" s="131">
        <v>0</v>
      </c>
      <c r="X1913" s="131">
        <v>0</v>
      </c>
      <c r="Y1913" s="131">
        <v>0</v>
      </c>
      <c r="Z1913" s="131">
        <v>0</v>
      </c>
      <c r="AA1913" s="131">
        <v>0</v>
      </c>
      <c r="AB1913" s="131">
        <v>0</v>
      </c>
      <c r="AC1913" s="131">
        <v>0</v>
      </c>
      <c r="AD1913" s="131">
        <v>0</v>
      </c>
      <c r="AE1913" s="131">
        <v>0</v>
      </c>
      <c r="AF1913" s="131">
        <v>0</v>
      </c>
      <c r="AG1913" s="131">
        <v>0</v>
      </c>
      <c r="AH1913" s="43">
        <v>0</v>
      </c>
    </row>
    <row r="1914" spans="4:34">
      <c r="D1914" s="62">
        <v>2020</v>
      </c>
      <c r="E1914" s="62">
        <v>5</v>
      </c>
      <c r="F1914" s="62">
        <v>2020</v>
      </c>
      <c r="G1914" s="62">
        <v>2021</v>
      </c>
      <c r="H1914" s="131">
        <v>0</v>
      </c>
      <c r="I1914" s="131">
        <v>0</v>
      </c>
      <c r="J1914" s="131">
        <v>0</v>
      </c>
      <c r="K1914" s="131">
        <v>0</v>
      </c>
      <c r="L1914" s="131">
        <v>0</v>
      </c>
      <c r="M1914" s="131">
        <v>0</v>
      </c>
      <c r="N1914" s="131">
        <v>0</v>
      </c>
      <c r="O1914" s="131">
        <v>0</v>
      </c>
      <c r="P1914" s="131">
        <v>0</v>
      </c>
      <c r="Q1914" s="131">
        <v>0</v>
      </c>
      <c r="R1914" s="131">
        <v>0</v>
      </c>
      <c r="S1914" s="131">
        <v>0</v>
      </c>
      <c r="T1914" s="131">
        <v>0</v>
      </c>
      <c r="U1914" s="131">
        <v>0</v>
      </c>
      <c r="V1914" s="131">
        <v>0</v>
      </c>
      <c r="W1914" s="131">
        <v>0</v>
      </c>
      <c r="X1914" s="131">
        <v>0</v>
      </c>
      <c r="Y1914" s="131">
        <v>0</v>
      </c>
      <c r="Z1914" s="131">
        <v>0</v>
      </c>
      <c r="AA1914" s="131">
        <v>0</v>
      </c>
      <c r="AB1914" s="131">
        <v>0</v>
      </c>
      <c r="AC1914" s="131">
        <v>0</v>
      </c>
      <c r="AD1914" s="131">
        <v>0</v>
      </c>
      <c r="AE1914" s="131">
        <v>0</v>
      </c>
      <c r="AF1914" s="131">
        <v>0</v>
      </c>
      <c r="AG1914" s="131">
        <v>0</v>
      </c>
      <c r="AH1914" s="43">
        <v>0</v>
      </c>
    </row>
    <row r="1915" spans="4:34">
      <c r="D1915" s="62">
        <v>2020</v>
      </c>
      <c r="E1915" s="62">
        <v>6</v>
      </c>
      <c r="F1915" s="62">
        <v>2020</v>
      </c>
      <c r="G1915" s="62">
        <v>2021</v>
      </c>
      <c r="H1915" s="131">
        <v>0</v>
      </c>
      <c r="I1915" s="131">
        <v>0</v>
      </c>
      <c r="J1915" s="131">
        <v>0</v>
      </c>
      <c r="K1915" s="131">
        <v>0</v>
      </c>
      <c r="L1915" s="131">
        <v>0</v>
      </c>
      <c r="M1915" s="131">
        <v>0</v>
      </c>
      <c r="N1915" s="131">
        <v>0</v>
      </c>
      <c r="O1915" s="131">
        <v>0</v>
      </c>
      <c r="P1915" s="131">
        <v>0</v>
      </c>
      <c r="Q1915" s="131">
        <v>0</v>
      </c>
      <c r="R1915" s="131">
        <v>0</v>
      </c>
      <c r="S1915" s="131">
        <v>0</v>
      </c>
      <c r="T1915" s="131">
        <v>0</v>
      </c>
      <c r="U1915" s="131">
        <v>0</v>
      </c>
      <c r="V1915" s="131">
        <v>0</v>
      </c>
      <c r="W1915" s="131">
        <v>0</v>
      </c>
      <c r="X1915" s="131">
        <v>0</v>
      </c>
      <c r="Y1915" s="131">
        <v>0</v>
      </c>
      <c r="Z1915" s="131">
        <v>0</v>
      </c>
      <c r="AA1915" s="131">
        <v>0</v>
      </c>
      <c r="AB1915" s="131">
        <v>0</v>
      </c>
      <c r="AC1915" s="131">
        <v>0</v>
      </c>
      <c r="AD1915" s="131">
        <v>0</v>
      </c>
      <c r="AE1915" s="131">
        <v>0</v>
      </c>
      <c r="AF1915" s="131">
        <v>0</v>
      </c>
      <c r="AG1915" s="131">
        <v>0</v>
      </c>
      <c r="AH1915" s="43">
        <v>0</v>
      </c>
    </row>
    <row r="1916" spans="4:34">
      <c r="D1916" s="62">
        <v>2020</v>
      </c>
      <c r="E1916" s="62">
        <v>7</v>
      </c>
      <c r="F1916" s="62">
        <v>2021</v>
      </c>
      <c r="G1916" s="62">
        <v>2021</v>
      </c>
      <c r="H1916" s="131">
        <v>0</v>
      </c>
      <c r="I1916" s="131">
        <v>0</v>
      </c>
      <c r="J1916" s="131">
        <v>0</v>
      </c>
      <c r="K1916" s="131">
        <v>0</v>
      </c>
      <c r="L1916" s="131">
        <v>0</v>
      </c>
      <c r="M1916" s="131">
        <v>0</v>
      </c>
      <c r="N1916" s="131">
        <v>0</v>
      </c>
      <c r="O1916" s="131">
        <v>0</v>
      </c>
      <c r="P1916" s="131">
        <v>0</v>
      </c>
      <c r="Q1916" s="131">
        <v>0</v>
      </c>
      <c r="R1916" s="131">
        <v>0</v>
      </c>
      <c r="S1916" s="131">
        <v>0</v>
      </c>
      <c r="T1916" s="131">
        <v>0</v>
      </c>
      <c r="U1916" s="131">
        <v>0</v>
      </c>
      <c r="V1916" s="131">
        <v>0</v>
      </c>
      <c r="W1916" s="131">
        <v>0</v>
      </c>
      <c r="X1916" s="131">
        <v>0</v>
      </c>
      <c r="Y1916" s="131">
        <v>0</v>
      </c>
      <c r="Z1916" s="131">
        <v>0</v>
      </c>
      <c r="AA1916" s="131">
        <v>0</v>
      </c>
      <c r="AB1916" s="131">
        <v>0</v>
      </c>
      <c r="AC1916" s="131">
        <v>0</v>
      </c>
      <c r="AD1916" s="131">
        <v>0</v>
      </c>
      <c r="AE1916" s="131">
        <v>0</v>
      </c>
      <c r="AF1916" s="131">
        <v>0</v>
      </c>
      <c r="AG1916" s="131">
        <v>0</v>
      </c>
      <c r="AH1916" s="43">
        <v>0</v>
      </c>
    </row>
    <row r="1917" spans="4:34">
      <c r="D1917" s="62">
        <v>2020</v>
      </c>
      <c r="E1917" s="62">
        <v>8</v>
      </c>
      <c r="F1917" s="62">
        <v>2021</v>
      </c>
      <c r="G1917" s="62">
        <v>2021</v>
      </c>
      <c r="H1917" s="131">
        <v>0</v>
      </c>
      <c r="I1917" s="131">
        <v>0</v>
      </c>
      <c r="J1917" s="131">
        <v>0</v>
      </c>
      <c r="K1917" s="131">
        <v>0</v>
      </c>
      <c r="L1917" s="131">
        <v>0</v>
      </c>
      <c r="M1917" s="131">
        <v>0</v>
      </c>
      <c r="N1917" s="131">
        <v>0</v>
      </c>
      <c r="O1917" s="131">
        <v>0</v>
      </c>
      <c r="P1917" s="131">
        <v>0</v>
      </c>
      <c r="Q1917" s="131">
        <v>0</v>
      </c>
      <c r="R1917" s="131">
        <v>0</v>
      </c>
      <c r="S1917" s="131">
        <v>0</v>
      </c>
      <c r="T1917" s="131">
        <v>0</v>
      </c>
      <c r="U1917" s="131">
        <v>0</v>
      </c>
      <c r="V1917" s="131">
        <v>0</v>
      </c>
      <c r="W1917" s="131">
        <v>0</v>
      </c>
      <c r="X1917" s="131">
        <v>0</v>
      </c>
      <c r="Y1917" s="131">
        <v>0</v>
      </c>
      <c r="Z1917" s="131">
        <v>0</v>
      </c>
      <c r="AA1917" s="131">
        <v>0</v>
      </c>
      <c r="AB1917" s="131">
        <v>0</v>
      </c>
      <c r="AC1917" s="131">
        <v>0</v>
      </c>
      <c r="AD1917" s="131">
        <v>0</v>
      </c>
      <c r="AE1917" s="131">
        <v>0</v>
      </c>
      <c r="AF1917" s="131">
        <v>0</v>
      </c>
      <c r="AG1917" s="131">
        <v>0</v>
      </c>
      <c r="AH1917" s="43">
        <v>0</v>
      </c>
    </row>
    <row r="1918" spans="4:34">
      <c r="D1918" s="62">
        <v>2020</v>
      </c>
      <c r="E1918" s="62">
        <v>9</v>
      </c>
      <c r="F1918" s="62">
        <v>2021</v>
      </c>
      <c r="G1918" s="62">
        <v>2021</v>
      </c>
      <c r="H1918" s="131">
        <v>0</v>
      </c>
      <c r="I1918" s="131">
        <v>0</v>
      </c>
      <c r="J1918" s="131">
        <v>0</v>
      </c>
      <c r="K1918" s="131">
        <v>0</v>
      </c>
      <c r="L1918" s="131">
        <v>0</v>
      </c>
      <c r="M1918" s="131">
        <v>0</v>
      </c>
      <c r="N1918" s="131">
        <v>0</v>
      </c>
      <c r="O1918" s="131">
        <v>0</v>
      </c>
      <c r="P1918" s="131">
        <v>0</v>
      </c>
      <c r="Q1918" s="131">
        <v>0</v>
      </c>
      <c r="R1918" s="131">
        <v>0</v>
      </c>
      <c r="S1918" s="131">
        <v>0</v>
      </c>
      <c r="T1918" s="131">
        <v>0</v>
      </c>
      <c r="U1918" s="131">
        <v>0</v>
      </c>
      <c r="V1918" s="131">
        <v>0</v>
      </c>
      <c r="W1918" s="131">
        <v>0</v>
      </c>
      <c r="X1918" s="131">
        <v>0</v>
      </c>
      <c r="Y1918" s="131">
        <v>0</v>
      </c>
      <c r="Z1918" s="131">
        <v>0</v>
      </c>
      <c r="AA1918" s="131">
        <v>0</v>
      </c>
      <c r="AB1918" s="131">
        <v>0</v>
      </c>
      <c r="AC1918" s="131">
        <v>0</v>
      </c>
      <c r="AD1918" s="131">
        <v>0</v>
      </c>
      <c r="AE1918" s="131">
        <v>0</v>
      </c>
      <c r="AF1918" s="131">
        <v>0</v>
      </c>
      <c r="AG1918" s="131">
        <v>0</v>
      </c>
      <c r="AH1918" s="43">
        <v>0</v>
      </c>
    </row>
    <row r="1919" spans="4:34">
      <c r="D1919" s="62">
        <v>2020</v>
      </c>
      <c r="E1919" s="62">
        <v>10</v>
      </c>
      <c r="F1919" s="62">
        <v>2021</v>
      </c>
      <c r="G1919" s="62">
        <v>2021</v>
      </c>
      <c r="H1919" s="131">
        <v>0</v>
      </c>
      <c r="I1919" s="131">
        <v>0</v>
      </c>
      <c r="J1919" s="131">
        <v>0</v>
      </c>
      <c r="K1919" s="131">
        <v>0</v>
      </c>
      <c r="L1919" s="131">
        <v>0</v>
      </c>
      <c r="M1919" s="131">
        <v>0</v>
      </c>
      <c r="N1919" s="131">
        <v>0</v>
      </c>
      <c r="O1919" s="131">
        <v>0</v>
      </c>
      <c r="P1919" s="131">
        <v>0</v>
      </c>
      <c r="Q1919" s="131">
        <v>0</v>
      </c>
      <c r="R1919" s="131">
        <v>0</v>
      </c>
      <c r="S1919" s="131">
        <v>0</v>
      </c>
      <c r="T1919" s="131">
        <v>0</v>
      </c>
      <c r="U1919" s="131">
        <v>0</v>
      </c>
      <c r="V1919" s="131">
        <v>0</v>
      </c>
      <c r="W1919" s="131">
        <v>0</v>
      </c>
      <c r="X1919" s="131">
        <v>0</v>
      </c>
      <c r="Y1919" s="131">
        <v>0</v>
      </c>
      <c r="Z1919" s="131">
        <v>0</v>
      </c>
      <c r="AA1919" s="131">
        <v>0</v>
      </c>
      <c r="AB1919" s="131">
        <v>0</v>
      </c>
      <c r="AC1919" s="131">
        <v>0</v>
      </c>
      <c r="AD1919" s="131">
        <v>0</v>
      </c>
      <c r="AE1919" s="131">
        <v>0</v>
      </c>
      <c r="AF1919" s="131">
        <v>0</v>
      </c>
      <c r="AG1919" s="131">
        <v>0</v>
      </c>
      <c r="AH1919" s="43">
        <v>0</v>
      </c>
    </row>
    <row r="1920" spans="4:34">
      <c r="D1920" s="62">
        <v>2020</v>
      </c>
      <c r="E1920" s="62">
        <v>11</v>
      </c>
      <c r="F1920" s="62">
        <v>2021</v>
      </c>
      <c r="G1920" s="62">
        <v>2021</v>
      </c>
      <c r="H1920" s="131">
        <v>0</v>
      </c>
      <c r="I1920" s="131">
        <v>0</v>
      </c>
      <c r="J1920" s="131">
        <v>0</v>
      </c>
      <c r="K1920" s="131">
        <v>0</v>
      </c>
      <c r="L1920" s="131">
        <v>0</v>
      </c>
      <c r="M1920" s="131">
        <v>0</v>
      </c>
      <c r="N1920" s="131">
        <v>0</v>
      </c>
      <c r="O1920" s="131">
        <v>0</v>
      </c>
      <c r="P1920" s="131">
        <v>0</v>
      </c>
      <c r="Q1920" s="131">
        <v>0</v>
      </c>
      <c r="R1920" s="131">
        <v>0</v>
      </c>
      <c r="S1920" s="131">
        <v>0</v>
      </c>
      <c r="T1920" s="131">
        <v>0</v>
      </c>
      <c r="U1920" s="131">
        <v>0</v>
      </c>
      <c r="V1920" s="131">
        <v>0</v>
      </c>
      <c r="W1920" s="131">
        <v>0</v>
      </c>
      <c r="X1920" s="131">
        <v>0</v>
      </c>
      <c r="Y1920" s="131">
        <v>0</v>
      </c>
      <c r="Z1920" s="131">
        <v>0</v>
      </c>
      <c r="AA1920" s="131">
        <v>0</v>
      </c>
      <c r="AB1920" s="131">
        <v>0</v>
      </c>
      <c r="AC1920" s="131">
        <v>0</v>
      </c>
      <c r="AD1920" s="131">
        <v>0</v>
      </c>
      <c r="AE1920" s="131">
        <v>0</v>
      </c>
      <c r="AF1920" s="131">
        <v>0</v>
      </c>
      <c r="AG1920" s="131">
        <v>0</v>
      </c>
      <c r="AH1920" s="43">
        <v>0</v>
      </c>
    </row>
    <row r="1921" spans="4:34">
      <c r="D1921" s="62">
        <v>2020</v>
      </c>
      <c r="E1921" s="62">
        <v>12</v>
      </c>
      <c r="F1921" s="62">
        <v>2021</v>
      </c>
      <c r="G1921" s="62">
        <v>2021</v>
      </c>
      <c r="H1921" s="131">
        <v>0</v>
      </c>
      <c r="I1921" s="131">
        <v>0</v>
      </c>
      <c r="J1921" s="131">
        <v>0</v>
      </c>
      <c r="K1921" s="131">
        <v>0</v>
      </c>
      <c r="L1921" s="131">
        <v>0</v>
      </c>
      <c r="M1921" s="131">
        <v>0</v>
      </c>
      <c r="N1921" s="131">
        <v>0</v>
      </c>
      <c r="O1921" s="131">
        <v>0</v>
      </c>
      <c r="P1921" s="131">
        <v>0</v>
      </c>
      <c r="Q1921" s="131">
        <v>0</v>
      </c>
      <c r="R1921" s="131">
        <v>0</v>
      </c>
      <c r="S1921" s="131">
        <v>0</v>
      </c>
      <c r="T1921" s="131">
        <v>0</v>
      </c>
      <c r="U1921" s="131">
        <v>0</v>
      </c>
      <c r="V1921" s="131">
        <v>0</v>
      </c>
      <c r="W1921" s="131">
        <v>0</v>
      </c>
      <c r="X1921" s="131">
        <v>0</v>
      </c>
      <c r="Y1921" s="131">
        <v>0</v>
      </c>
      <c r="Z1921" s="131">
        <v>0</v>
      </c>
      <c r="AA1921" s="131">
        <v>0</v>
      </c>
      <c r="AB1921" s="131">
        <v>0</v>
      </c>
      <c r="AC1921" s="131">
        <v>0</v>
      </c>
      <c r="AD1921" s="131">
        <v>0</v>
      </c>
      <c r="AE1921" s="131">
        <v>0</v>
      </c>
      <c r="AF1921" s="131">
        <v>0</v>
      </c>
      <c r="AG1921" s="131">
        <v>0</v>
      </c>
      <c r="AH1921" s="43">
        <v>0</v>
      </c>
    </row>
    <row r="1922" spans="4:34">
      <c r="D1922" s="62">
        <v>2021</v>
      </c>
      <c r="E1922" s="62">
        <v>1</v>
      </c>
      <c r="F1922" s="62">
        <v>2021</v>
      </c>
      <c r="G1922" s="62">
        <v>2021</v>
      </c>
      <c r="H1922" s="131">
        <v>0</v>
      </c>
      <c r="I1922" s="131">
        <v>0</v>
      </c>
      <c r="J1922" s="131">
        <v>0</v>
      </c>
      <c r="K1922" s="131">
        <v>0</v>
      </c>
      <c r="L1922" s="131">
        <v>0</v>
      </c>
      <c r="M1922" s="131">
        <v>0</v>
      </c>
      <c r="N1922" s="131">
        <v>0</v>
      </c>
      <c r="O1922" s="131">
        <v>0</v>
      </c>
      <c r="P1922" s="131">
        <v>0</v>
      </c>
      <c r="Q1922" s="131">
        <v>0</v>
      </c>
      <c r="R1922" s="131">
        <v>0</v>
      </c>
      <c r="S1922" s="131">
        <v>0</v>
      </c>
      <c r="T1922" s="131">
        <v>0</v>
      </c>
      <c r="U1922" s="131">
        <v>0</v>
      </c>
      <c r="V1922" s="131">
        <v>0</v>
      </c>
      <c r="W1922" s="131">
        <v>0</v>
      </c>
      <c r="X1922" s="131">
        <v>0</v>
      </c>
      <c r="Y1922" s="131">
        <v>0</v>
      </c>
      <c r="Z1922" s="131">
        <v>0</v>
      </c>
      <c r="AA1922" s="131">
        <v>0</v>
      </c>
      <c r="AB1922" s="131">
        <v>0</v>
      </c>
      <c r="AC1922" s="131">
        <v>0</v>
      </c>
      <c r="AD1922" s="131">
        <v>0</v>
      </c>
      <c r="AE1922" s="131">
        <v>0</v>
      </c>
      <c r="AF1922" s="131">
        <v>0</v>
      </c>
      <c r="AG1922" s="131">
        <v>0</v>
      </c>
      <c r="AH1922" s="43">
        <v>0</v>
      </c>
    </row>
    <row r="1923" spans="4:34">
      <c r="D1923" s="62">
        <v>2021</v>
      </c>
      <c r="E1923" s="62">
        <v>2</v>
      </c>
      <c r="F1923" s="62">
        <v>2021</v>
      </c>
      <c r="G1923" s="62">
        <v>2021</v>
      </c>
      <c r="H1923" s="131">
        <v>0</v>
      </c>
      <c r="I1923" s="131">
        <v>0</v>
      </c>
      <c r="J1923" s="131">
        <v>0</v>
      </c>
      <c r="K1923" s="131">
        <v>0</v>
      </c>
      <c r="L1923" s="131">
        <v>0</v>
      </c>
      <c r="M1923" s="131">
        <v>0</v>
      </c>
      <c r="N1923" s="131">
        <v>0</v>
      </c>
      <c r="O1923" s="131">
        <v>0</v>
      </c>
      <c r="P1923" s="131">
        <v>0</v>
      </c>
      <c r="Q1923" s="131">
        <v>0</v>
      </c>
      <c r="R1923" s="131">
        <v>0</v>
      </c>
      <c r="S1923" s="131">
        <v>0</v>
      </c>
      <c r="T1923" s="131">
        <v>0</v>
      </c>
      <c r="U1923" s="131">
        <v>0</v>
      </c>
      <c r="V1923" s="131">
        <v>0</v>
      </c>
      <c r="W1923" s="131">
        <v>0</v>
      </c>
      <c r="X1923" s="131">
        <v>0</v>
      </c>
      <c r="Y1923" s="131">
        <v>0</v>
      </c>
      <c r="Z1923" s="131">
        <v>0</v>
      </c>
      <c r="AA1923" s="131">
        <v>0</v>
      </c>
      <c r="AB1923" s="131">
        <v>0</v>
      </c>
      <c r="AC1923" s="131">
        <v>0</v>
      </c>
      <c r="AD1923" s="131">
        <v>0</v>
      </c>
      <c r="AE1923" s="131">
        <v>0</v>
      </c>
      <c r="AF1923" s="131">
        <v>0</v>
      </c>
      <c r="AG1923" s="131">
        <v>0</v>
      </c>
      <c r="AH1923" s="43">
        <v>0</v>
      </c>
    </row>
    <row r="1924" spans="4:34">
      <c r="D1924" s="62">
        <v>2021</v>
      </c>
      <c r="E1924" s="62">
        <v>3</v>
      </c>
      <c r="F1924" s="62">
        <v>2021</v>
      </c>
      <c r="G1924" s="62">
        <v>2021</v>
      </c>
      <c r="H1924" s="131">
        <v>0</v>
      </c>
      <c r="I1924" s="131">
        <v>0</v>
      </c>
      <c r="J1924" s="131">
        <v>0</v>
      </c>
      <c r="K1924" s="131">
        <v>0</v>
      </c>
      <c r="L1924" s="131">
        <v>0</v>
      </c>
      <c r="M1924" s="131">
        <v>0</v>
      </c>
      <c r="N1924" s="131">
        <v>0</v>
      </c>
      <c r="O1924" s="131">
        <v>0</v>
      </c>
      <c r="P1924" s="131">
        <v>0</v>
      </c>
      <c r="Q1924" s="131">
        <v>0</v>
      </c>
      <c r="R1924" s="131">
        <v>0</v>
      </c>
      <c r="S1924" s="131">
        <v>0</v>
      </c>
      <c r="T1924" s="131">
        <v>0</v>
      </c>
      <c r="U1924" s="131">
        <v>0</v>
      </c>
      <c r="V1924" s="131">
        <v>0</v>
      </c>
      <c r="W1924" s="131">
        <v>0</v>
      </c>
      <c r="X1924" s="131">
        <v>0</v>
      </c>
      <c r="Y1924" s="131">
        <v>0</v>
      </c>
      <c r="Z1924" s="131">
        <v>0</v>
      </c>
      <c r="AA1924" s="131">
        <v>0</v>
      </c>
      <c r="AB1924" s="131">
        <v>0</v>
      </c>
      <c r="AC1924" s="131">
        <v>0</v>
      </c>
      <c r="AD1924" s="131">
        <v>0</v>
      </c>
      <c r="AE1924" s="131">
        <v>0</v>
      </c>
      <c r="AF1924" s="131">
        <v>0</v>
      </c>
      <c r="AG1924" s="131">
        <v>0</v>
      </c>
      <c r="AH1924" s="43">
        <v>0</v>
      </c>
    </row>
    <row r="1925" spans="4:34">
      <c r="D1925" s="62">
        <v>2021</v>
      </c>
      <c r="E1925" s="62">
        <v>4</v>
      </c>
      <c r="F1925" s="62">
        <v>2021</v>
      </c>
      <c r="G1925" s="62">
        <v>2021</v>
      </c>
      <c r="H1925" s="131">
        <v>0</v>
      </c>
      <c r="I1925" s="131">
        <v>0</v>
      </c>
      <c r="J1925" s="131">
        <v>0</v>
      </c>
      <c r="K1925" s="131">
        <v>0</v>
      </c>
      <c r="L1925" s="131">
        <v>0</v>
      </c>
      <c r="M1925" s="131">
        <v>0</v>
      </c>
      <c r="N1925" s="131">
        <v>0</v>
      </c>
      <c r="O1925" s="131">
        <v>0</v>
      </c>
      <c r="P1925" s="131">
        <v>0</v>
      </c>
      <c r="Q1925" s="131">
        <v>0</v>
      </c>
      <c r="R1925" s="131">
        <v>0</v>
      </c>
      <c r="S1925" s="131">
        <v>0</v>
      </c>
      <c r="T1925" s="131">
        <v>0</v>
      </c>
      <c r="U1925" s="131">
        <v>0</v>
      </c>
      <c r="V1925" s="131">
        <v>0</v>
      </c>
      <c r="W1925" s="131">
        <v>0</v>
      </c>
      <c r="X1925" s="131">
        <v>0</v>
      </c>
      <c r="Y1925" s="131">
        <v>0</v>
      </c>
      <c r="Z1925" s="131">
        <v>0</v>
      </c>
      <c r="AA1925" s="131">
        <v>0</v>
      </c>
      <c r="AB1925" s="131">
        <v>0</v>
      </c>
      <c r="AC1925" s="131">
        <v>0</v>
      </c>
      <c r="AD1925" s="131">
        <v>0</v>
      </c>
      <c r="AE1925" s="131">
        <v>0</v>
      </c>
      <c r="AF1925" s="131">
        <v>0</v>
      </c>
      <c r="AG1925" s="131">
        <v>0</v>
      </c>
      <c r="AH1925" s="43">
        <v>0</v>
      </c>
    </row>
    <row r="1926" spans="4:34">
      <c r="D1926" s="62">
        <v>2021</v>
      </c>
      <c r="E1926" s="62">
        <v>5</v>
      </c>
      <c r="F1926" s="62">
        <v>2021</v>
      </c>
      <c r="G1926" s="62">
        <v>2022</v>
      </c>
      <c r="H1926" s="131">
        <v>0</v>
      </c>
      <c r="I1926" s="131">
        <v>0</v>
      </c>
      <c r="J1926" s="131">
        <v>0</v>
      </c>
      <c r="K1926" s="131">
        <v>0</v>
      </c>
      <c r="L1926" s="131">
        <v>0</v>
      </c>
      <c r="M1926" s="131">
        <v>0</v>
      </c>
      <c r="N1926" s="131">
        <v>0</v>
      </c>
      <c r="O1926" s="131">
        <v>0</v>
      </c>
      <c r="P1926" s="131">
        <v>0</v>
      </c>
      <c r="Q1926" s="131">
        <v>0</v>
      </c>
      <c r="R1926" s="131">
        <v>0</v>
      </c>
      <c r="S1926" s="131">
        <v>0</v>
      </c>
      <c r="T1926" s="131">
        <v>0</v>
      </c>
      <c r="U1926" s="131">
        <v>0</v>
      </c>
      <c r="V1926" s="131">
        <v>0</v>
      </c>
      <c r="W1926" s="131">
        <v>0</v>
      </c>
      <c r="X1926" s="131">
        <v>0</v>
      </c>
      <c r="Y1926" s="131">
        <v>0</v>
      </c>
      <c r="Z1926" s="131">
        <v>0</v>
      </c>
      <c r="AA1926" s="131">
        <v>0</v>
      </c>
      <c r="AB1926" s="131">
        <v>0</v>
      </c>
      <c r="AC1926" s="131">
        <v>0</v>
      </c>
      <c r="AD1926" s="131">
        <v>0</v>
      </c>
      <c r="AE1926" s="131">
        <v>0</v>
      </c>
      <c r="AF1926" s="131">
        <v>0</v>
      </c>
      <c r="AG1926" s="131">
        <v>0</v>
      </c>
      <c r="AH1926" s="43">
        <v>0</v>
      </c>
    </row>
    <row r="1927" spans="4:34">
      <c r="D1927" s="62">
        <v>2021</v>
      </c>
      <c r="E1927" s="62">
        <v>6</v>
      </c>
      <c r="F1927" s="62">
        <v>2021</v>
      </c>
      <c r="G1927" s="62">
        <v>2022</v>
      </c>
      <c r="H1927" s="131">
        <v>0</v>
      </c>
      <c r="I1927" s="131">
        <v>0</v>
      </c>
      <c r="J1927" s="131">
        <v>0</v>
      </c>
      <c r="K1927" s="131">
        <v>0</v>
      </c>
      <c r="L1927" s="131">
        <v>0</v>
      </c>
      <c r="M1927" s="131">
        <v>0</v>
      </c>
      <c r="N1927" s="131">
        <v>0</v>
      </c>
      <c r="O1927" s="131">
        <v>0</v>
      </c>
      <c r="P1927" s="131">
        <v>0</v>
      </c>
      <c r="Q1927" s="131">
        <v>0</v>
      </c>
      <c r="R1927" s="131">
        <v>0</v>
      </c>
      <c r="S1927" s="131">
        <v>0</v>
      </c>
      <c r="T1927" s="131">
        <v>0</v>
      </c>
      <c r="U1927" s="131">
        <v>0</v>
      </c>
      <c r="V1927" s="131">
        <v>0</v>
      </c>
      <c r="W1927" s="131">
        <v>0</v>
      </c>
      <c r="X1927" s="131">
        <v>0</v>
      </c>
      <c r="Y1927" s="131">
        <v>0</v>
      </c>
      <c r="Z1927" s="131">
        <v>0</v>
      </c>
      <c r="AA1927" s="131">
        <v>0</v>
      </c>
      <c r="AB1927" s="131">
        <v>0</v>
      </c>
      <c r="AC1927" s="131">
        <v>0</v>
      </c>
      <c r="AD1927" s="131">
        <v>0</v>
      </c>
      <c r="AE1927" s="131">
        <v>0</v>
      </c>
      <c r="AF1927" s="131">
        <v>0</v>
      </c>
      <c r="AG1927" s="131">
        <v>0</v>
      </c>
      <c r="AH1927" s="43">
        <v>0</v>
      </c>
    </row>
    <row r="1928" spans="4:34">
      <c r="D1928" s="62">
        <v>2021</v>
      </c>
      <c r="E1928" s="62">
        <v>7</v>
      </c>
      <c r="F1928" s="62">
        <v>2022</v>
      </c>
      <c r="G1928" s="62">
        <v>2022</v>
      </c>
      <c r="H1928" s="131">
        <v>0</v>
      </c>
      <c r="I1928" s="131">
        <v>0</v>
      </c>
      <c r="J1928" s="131">
        <v>0</v>
      </c>
      <c r="K1928" s="131">
        <v>0</v>
      </c>
      <c r="L1928" s="131">
        <v>0</v>
      </c>
      <c r="M1928" s="131">
        <v>0</v>
      </c>
      <c r="N1928" s="131">
        <v>0</v>
      </c>
      <c r="O1928" s="131">
        <v>0</v>
      </c>
      <c r="P1928" s="131">
        <v>0</v>
      </c>
      <c r="Q1928" s="131">
        <v>0</v>
      </c>
      <c r="R1928" s="131">
        <v>0</v>
      </c>
      <c r="S1928" s="131">
        <v>0</v>
      </c>
      <c r="T1928" s="131">
        <v>0</v>
      </c>
      <c r="U1928" s="131">
        <v>0</v>
      </c>
      <c r="V1928" s="131">
        <v>0</v>
      </c>
      <c r="W1928" s="131">
        <v>0</v>
      </c>
      <c r="X1928" s="131">
        <v>0</v>
      </c>
      <c r="Y1928" s="131">
        <v>0</v>
      </c>
      <c r="Z1928" s="131">
        <v>0</v>
      </c>
      <c r="AA1928" s="131">
        <v>0</v>
      </c>
      <c r="AB1928" s="131">
        <v>0</v>
      </c>
      <c r="AC1928" s="131">
        <v>0</v>
      </c>
      <c r="AD1928" s="131">
        <v>0</v>
      </c>
      <c r="AE1928" s="131">
        <v>0</v>
      </c>
      <c r="AF1928" s="131">
        <v>0</v>
      </c>
      <c r="AG1928" s="131">
        <v>0</v>
      </c>
      <c r="AH1928" s="43">
        <v>0</v>
      </c>
    </row>
    <row r="1929" spans="4:34">
      <c r="D1929" s="62">
        <v>2021</v>
      </c>
      <c r="E1929" s="62">
        <v>8</v>
      </c>
      <c r="F1929" s="62">
        <v>2022</v>
      </c>
      <c r="G1929" s="62">
        <v>2022</v>
      </c>
      <c r="H1929" s="131">
        <v>0</v>
      </c>
      <c r="I1929" s="131">
        <v>0</v>
      </c>
      <c r="J1929" s="131">
        <v>0</v>
      </c>
      <c r="K1929" s="131">
        <v>0</v>
      </c>
      <c r="L1929" s="131">
        <v>0</v>
      </c>
      <c r="M1929" s="131">
        <v>0</v>
      </c>
      <c r="N1929" s="131">
        <v>0</v>
      </c>
      <c r="O1929" s="131">
        <v>0</v>
      </c>
      <c r="P1929" s="131">
        <v>0</v>
      </c>
      <c r="Q1929" s="131">
        <v>0</v>
      </c>
      <c r="R1929" s="131">
        <v>0</v>
      </c>
      <c r="S1929" s="131">
        <v>0</v>
      </c>
      <c r="T1929" s="131">
        <v>0</v>
      </c>
      <c r="U1929" s="131">
        <v>0</v>
      </c>
      <c r="V1929" s="131">
        <v>0</v>
      </c>
      <c r="W1929" s="131">
        <v>0</v>
      </c>
      <c r="X1929" s="131">
        <v>0</v>
      </c>
      <c r="Y1929" s="131">
        <v>0</v>
      </c>
      <c r="Z1929" s="131">
        <v>0</v>
      </c>
      <c r="AA1929" s="131">
        <v>0</v>
      </c>
      <c r="AB1929" s="131">
        <v>0</v>
      </c>
      <c r="AC1929" s="131">
        <v>0</v>
      </c>
      <c r="AD1929" s="131">
        <v>0</v>
      </c>
      <c r="AE1929" s="131">
        <v>0</v>
      </c>
      <c r="AF1929" s="131">
        <v>0</v>
      </c>
      <c r="AG1929" s="131">
        <v>0</v>
      </c>
      <c r="AH1929" s="43">
        <v>0</v>
      </c>
    </row>
    <row r="1930" spans="4:34">
      <c r="D1930" s="62">
        <v>2021</v>
      </c>
      <c r="E1930" s="62">
        <v>9</v>
      </c>
      <c r="F1930" s="62">
        <v>2022</v>
      </c>
      <c r="G1930" s="62">
        <v>2022</v>
      </c>
      <c r="H1930" s="131">
        <v>0</v>
      </c>
      <c r="I1930" s="131">
        <v>0</v>
      </c>
      <c r="J1930" s="131">
        <v>0</v>
      </c>
      <c r="K1930" s="131">
        <v>0</v>
      </c>
      <c r="L1930" s="131">
        <v>0</v>
      </c>
      <c r="M1930" s="131">
        <v>0</v>
      </c>
      <c r="N1930" s="131">
        <v>0</v>
      </c>
      <c r="O1930" s="131">
        <v>0</v>
      </c>
      <c r="P1930" s="131">
        <v>0</v>
      </c>
      <c r="Q1930" s="131">
        <v>0</v>
      </c>
      <c r="R1930" s="131">
        <v>0</v>
      </c>
      <c r="S1930" s="131">
        <v>0</v>
      </c>
      <c r="T1930" s="131">
        <v>0</v>
      </c>
      <c r="U1930" s="131">
        <v>0</v>
      </c>
      <c r="V1930" s="131">
        <v>0</v>
      </c>
      <c r="W1930" s="131">
        <v>0</v>
      </c>
      <c r="X1930" s="131">
        <v>0</v>
      </c>
      <c r="Y1930" s="131">
        <v>0</v>
      </c>
      <c r="Z1930" s="131">
        <v>0</v>
      </c>
      <c r="AA1930" s="131">
        <v>0</v>
      </c>
      <c r="AB1930" s="131">
        <v>0</v>
      </c>
      <c r="AC1930" s="131">
        <v>0</v>
      </c>
      <c r="AD1930" s="131">
        <v>0</v>
      </c>
      <c r="AE1930" s="131">
        <v>0</v>
      </c>
      <c r="AF1930" s="131">
        <v>0</v>
      </c>
      <c r="AG1930" s="131">
        <v>0</v>
      </c>
      <c r="AH1930" s="43">
        <v>0</v>
      </c>
    </row>
    <row r="1931" spans="4:34">
      <c r="D1931" s="62">
        <v>2021</v>
      </c>
      <c r="E1931" s="62">
        <v>10</v>
      </c>
      <c r="F1931" s="62">
        <v>2022</v>
      </c>
      <c r="G1931" s="62">
        <v>2022</v>
      </c>
      <c r="H1931" s="131">
        <v>0</v>
      </c>
      <c r="I1931" s="131">
        <v>0</v>
      </c>
      <c r="J1931" s="131">
        <v>0</v>
      </c>
      <c r="K1931" s="131">
        <v>0</v>
      </c>
      <c r="L1931" s="131">
        <v>0</v>
      </c>
      <c r="M1931" s="131">
        <v>0</v>
      </c>
      <c r="N1931" s="131">
        <v>0</v>
      </c>
      <c r="O1931" s="131">
        <v>0</v>
      </c>
      <c r="P1931" s="131">
        <v>0</v>
      </c>
      <c r="Q1931" s="131">
        <v>0</v>
      </c>
      <c r="R1931" s="131">
        <v>0</v>
      </c>
      <c r="S1931" s="131">
        <v>0</v>
      </c>
      <c r="T1931" s="131">
        <v>0</v>
      </c>
      <c r="U1931" s="131">
        <v>0</v>
      </c>
      <c r="V1931" s="131">
        <v>0</v>
      </c>
      <c r="W1931" s="131">
        <v>0</v>
      </c>
      <c r="X1931" s="131">
        <v>0</v>
      </c>
      <c r="Y1931" s="131">
        <v>0</v>
      </c>
      <c r="Z1931" s="131">
        <v>0</v>
      </c>
      <c r="AA1931" s="131">
        <v>0</v>
      </c>
      <c r="AB1931" s="131">
        <v>0</v>
      </c>
      <c r="AC1931" s="131">
        <v>0</v>
      </c>
      <c r="AD1931" s="131">
        <v>0</v>
      </c>
      <c r="AE1931" s="131">
        <v>0</v>
      </c>
      <c r="AF1931" s="131">
        <v>0</v>
      </c>
      <c r="AG1931" s="131">
        <v>0</v>
      </c>
      <c r="AH1931" s="43">
        <v>0</v>
      </c>
    </row>
    <row r="1932" spans="4:34">
      <c r="D1932" s="62">
        <v>2021</v>
      </c>
      <c r="E1932" s="62">
        <v>11</v>
      </c>
      <c r="F1932" s="62">
        <v>2022</v>
      </c>
      <c r="G1932" s="62">
        <v>2022</v>
      </c>
      <c r="H1932" s="131">
        <v>0</v>
      </c>
      <c r="I1932" s="131">
        <v>0</v>
      </c>
      <c r="J1932" s="131">
        <v>0</v>
      </c>
      <c r="K1932" s="131">
        <v>0</v>
      </c>
      <c r="L1932" s="131">
        <v>0</v>
      </c>
      <c r="M1932" s="131">
        <v>0</v>
      </c>
      <c r="N1932" s="131">
        <v>0</v>
      </c>
      <c r="O1932" s="131">
        <v>0</v>
      </c>
      <c r="P1932" s="131">
        <v>0</v>
      </c>
      <c r="Q1932" s="131">
        <v>0</v>
      </c>
      <c r="R1932" s="131">
        <v>0</v>
      </c>
      <c r="S1932" s="131">
        <v>0</v>
      </c>
      <c r="T1932" s="131">
        <v>0</v>
      </c>
      <c r="U1932" s="131">
        <v>0</v>
      </c>
      <c r="V1932" s="131">
        <v>0</v>
      </c>
      <c r="W1932" s="131">
        <v>0</v>
      </c>
      <c r="X1932" s="131">
        <v>0</v>
      </c>
      <c r="Y1932" s="131">
        <v>0</v>
      </c>
      <c r="Z1932" s="131">
        <v>0</v>
      </c>
      <c r="AA1932" s="131">
        <v>0</v>
      </c>
      <c r="AB1932" s="131">
        <v>0</v>
      </c>
      <c r="AC1932" s="131">
        <v>0</v>
      </c>
      <c r="AD1932" s="131">
        <v>0</v>
      </c>
      <c r="AE1932" s="131">
        <v>0</v>
      </c>
      <c r="AF1932" s="131">
        <v>0</v>
      </c>
      <c r="AG1932" s="131">
        <v>0</v>
      </c>
      <c r="AH1932" s="43">
        <v>0</v>
      </c>
    </row>
    <row r="1933" spans="4:34">
      <c r="D1933" s="62">
        <v>2021</v>
      </c>
      <c r="E1933" s="62">
        <v>12</v>
      </c>
      <c r="F1933" s="62">
        <v>2022</v>
      </c>
      <c r="G1933" s="62">
        <v>2022</v>
      </c>
      <c r="H1933" s="131">
        <v>0</v>
      </c>
      <c r="I1933" s="131">
        <v>0</v>
      </c>
      <c r="J1933" s="131">
        <v>0</v>
      </c>
      <c r="K1933" s="131">
        <v>0</v>
      </c>
      <c r="L1933" s="131">
        <v>0</v>
      </c>
      <c r="M1933" s="131">
        <v>0</v>
      </c>
      <c r="N1933" s="131">
        <v>0</v>
      </c>
      <c r="O1933" s="131">
        <v>0</v>
      </c>
      <c r="P1933" s="131">
        <v>0</v>
      </c>
      <c r="Q1933" s="131">
        <v>0</v>
      </c>
      <c r="R1933" s="131">
        <v>0</v>
      </c>
      <c r="S1933" s="131">
        <v>0</v>
      </c>
      <c r="T1933" s="131">
        <v>0</v>
      </c>
      <c r="U1933" s="131">
        <v>0</v>
      </c>
      <c r="V1933" s="131">
        <v>0</v>
      </c>
      <c r="W1933" s="131">
        <v>0</v>
      </c>
      <c r="X1933" s="131">
        <v>0</v>
      </c>
      <c r="Y1933" s="131">
        <v>0</v>
      </c>
      <c r="Z1933" s="131">
        <v>0</v>
      </c>
      <c r="AA1933" s="131">
        <v>0</v>
      </c>
      <c r="AB1933" s="131">
        <v>0</v>
      </c>
      <c r="AC1933" s="131">
        <v>0</v>
      </c>
      <c r="AD1933" s="131">
        <v>0</v>
      </c>
      <c r="AE1933" s="131">
        <v>0</v>
      </c>
      <c r="AF1933" s="131">
        <v>0</v>
      </c>
      <c r="AG1933" s="131">
        <v>0</v>
      </c>
      <c r="AH1933" s="43">
        <v>0</v>
      </c>
    </row>
    <row r="1934" spans="4:34">
      <c r="D1934" s="62">
        <v>2022</v>
      </c>
      <c r="E1934" s="62">
        <v>1</v>
      </c>
      <c r="F1934" s="62">
        <v>2022</v>
      </c>
      <c r="G1934" s="62">
        <v>2022</v>
      </c>
      <c r="H1934" s="131">
        <v>0</v>
      </c>
      <c r="I1934" s="131">
        <v>0</v>
      </c>
      <c r="J1934" s="131">
        <v>0</v>
      </c>
      <c r="K1934" s="131">
        <v>0</v>
      </c>
      <c r="L1934" s="131">
        <v>0</v>
      </c>
      <c r="M1934" s="131">
        <v>0</v>
      </c>
      <c r="N1934" s="131">
        <v>0</v>
      </c>
      <c r="O1934" s="131">
        <v>0</v>
      </c>
      <c r="P1934" s="131">
        <v>0</v>
      </c>
      <c r="Q1934" s="131">
        <v>0</v>
      </c>
      <c r="R1934" s="131">
        <v>0</v>
      </c>
      <c r="S1934" s="131">
        <v>0</v>
      </c>
      <c r="T1934" s="131">
        <v>0</v>
      </c>
      <c r="U1934" s="131">
        <v>0</v>
      </c>
      <c r="V1934" s="131">
        <v>0</v>
      </c>
      <c r="W1934" s="131">
        <v>0</v>
      </c>
      <c r="X1934" s="131">
        <v>0</v>
      </c>
      <c r="Y1934" s="131">
        <v>0</v>
      </c>
      <c r="Z1934" s="131">
        <v>0</v>
      </c>
      <c r="AA1934" s="131">
        <v>0</v>
      </c>
      <c r="AB1934" s="131">
        <v>0</v>
      </c>
      <c r="AC1934" s="131">
        <v>0</v>
      </c>
      <c r="AD1934" s="131">
        <v>0</v>
      </c>
      <c r="AE1934" s="131">
        <v>0</v>
      </c>
      <c r="AF1934" s="131">
        <v>0</v>
      </c>
      <c r="AG1934" s="131">
        <v>0</v>
      </c>
      <c r="AH1934" s="43">
        <v>0</v>
      </c>
    </row>
    <row r="1935" spans="4:34">
      <c r="D1935" s="62">
        <v>2022</v>
      </c>
      <c r="E1935" s="62">
        <v>2</v>
      </c>
      <c r="F1935" s="62">
        <v>2022</v>
      </c>
      <c r="G1935" s="62">
        <v>2022</v>
      </c>
      <c r="H1935" s="131">
        <v>0</v>
      </c>
      <c r="I1935" s="131">
        <v>0</v>
      </c>
      <c r="J1935" s="131">
        <v>0</v>
      </c>
      <c r="K1935" s="131">
        <v>0</v>
      </c>
      <c r="L1935" s="131">
        <v>0</v>
      </c>
      <c r="M1935" s="131">
        <v>0</v>
      </c>
      <c r="N1935" s="131">
        <v>0</v>
      </c>
      <c r="O1935" s="131">
        <v>0</v>
      </c>
      <c r="P1935" s="131">
        <v>0</v>
      </c>
      <c r="Q1935" s="131">
        <v>0</v>
      </c>
      <c r="R1935" s="131">
        <v>0</v>
      </c>
      <c r="S1935" s="131">
        <v>0</v>
      </c>
      <c r="T1935" s="131">
        <v>0</v>
      </c>
      <c r="U1935" s="131">
        <v>0</v>
      </c>
      <c r="V1935" s="131">
        <v>0</v>
      </c>
      <c r="W1935" s="131">
        <v>0</v>
      </c>
      <c r="X1935" s="131">
        <v>0</v>
      </c>
      <c r="Y1935" s="131">
        <v>0</v>
      </c>
      <c r="Z1935" s="131">
        <v>0</v>
      </c>
      <c r="AA1935" s="131">
        <v>0</v>
      </c>
      <c r="AB1935" s="131">
        <v>0</v>
      </c>
      <c r="AC1935" s="131">
        <v>0</v>
      </c>
      <c r="AD1935" s="131">
        <v>0</v>
      </c>
      <c r="AE1935" s="131">
        <v>0</v>
      </c>
      <c r="AF1935" s="131">
        <v>0</v>
      </c>
      <c r="AG1935" s="131">
        <v>0</v>
      </c>
      <c r="AH1935" s="43">
        <v>0</v>
      </c>
    </row>
    <row r="1936" spans="4:34">
      <c r="D1936" s="62">
        <v>2022</v>
      </c>
      <c r="E1936" s="62">
        <v>3</v>
      </c>
      <c r="F1936" s="62">
        <v>2022</v>
      </c>
      <c r="G1936" s="62">
        <v>2022</v>
      </c>
      <c r="H1936" s="131">
        <v>0</v>
      </c>
      <c r="I1936" s="131">
        <v>0</v>
      </c>
      <c r="J1936" s="131">
        <v>0</v>
      </c>
      <c r="K1936" s="131">
        <v>0</v>
      </c>
      <c r="L1936" s="131">
        <v>0</v>
      </c>
      <c r="M1936" s="131">
        <v>0</v>
      </c>
      <c r="N1936" s="131">
        <v>0</v>
      </c>
      <c r="O1936" s="131">
        <v>0</v>
      </c>
      <c r="P1936" s="131">
        <v>0</v>
      </c>
      <c r="Q1936" s="131">
        <v>0</v>
      </c>
      <c r="R1936" s="131">
        <v>0</v>
      </c>
      <c r="S1936" s="131">
        <v>0</v>
      </c>
      <c r="T1936" s="131">
        <v>0</v>
      </c>
      <c r="U1936" s="131">
        <v>0</v>
      </c>
      <c r="V1936" s="131">
        <v>0</v>
      </c>
      <c r="W1936" s="131">
        <v>0</v>
      </c>
      <c r="X1936" s="131">
        <v>0</v>
      </c>
      <c r="Y1936" s="131">
        <v>0</v>
      </c>
      <c r="Z1936" s="131">
        <v>0</v>
      </c>
      <c r="AA1936" s="131">
        <v>0</v>
      </c>
      <c r="AB1936" s="131">
        <v>0</v>
      </c>
      <c r="AC1936" s="131">
        <v>0</v>
      </c>
      <c r="AD1936" s="131">
        <v>0</v>
      </c>
      <c r="AE1936" s="131">
        <v>0</v>
      </c>
      <c r="AF1936" s="131">
        <v>0</v>
      </c>
      <c r="AG1936" s="131">
        <v>0</v>
      </c>
      <c r="AH1936" s="43">
        <v>0</v>
      </c>
    </row>
    <row r="1937" spans="4:34">
      <c r="D1937" s="62">
        <v>2022</v>
      </c>
      <c r="E1937" s="62">
        <v>4</v>
      </c>
      <c r="F1937" s="62">
        <v>2022</v>
      </c>
      <c r="G1937" s="62">
        <v>2022</v>
      </c>
      <c r="H1937" s="131">
        <v>0</v>
      </c>
      <c r="I1937" s="131">
        <v>0</v>
      </c>
      <c r="J1937" s="131">
        <v>0</v>
      </c>
      <c r="K1937" s="131">
        <v>0</v>
      </c>
      <c r="L1937" s="131">
        <v>0</v>
      </c>
      <c r="M1937" s="131">
        <v>0</v>
      </c>
      <c r="N1937" s="131">
        <v>0</v>
      </c>
      <c r="O1937" s="131">
        <v>0</v>
      </c>
      <c r="P1937" s="131">
        <v>0</v>
      </c>
      <c r="Q1937" s="131">
        <v>0</v>
      </c>
      <c r="R1937" s="131">
        <v>0</v>
      </c>
      <c r="S1937" s="131">
        <v>0</v>
      </c>
      <c r="T1937" s="131">
        <v>0</v>
      </c>
      <c r="U1937" s="131">
        <v>0</v>
      </c>
      <c r="V1937" s="131">
        <v>0</v>
      </c>
      <c r="W1937" s="131">
        <v>0</v>
      </c>
      <c r="X1937" s="131">
        <v>0</v>
      </c>
      <c r="Y1937" s="131">
        <v>0</v>
      </c>
      <c r="Z1937" s="131">
        <v>0</v>
      </c>
      <c r="AA1937" s="131">
        <v>0</v>
      </c>
      <c r="AB1937" s="131">
        <v>0</v>
      </c>
      <c r="AC1937" s="131">
        <v>0</v>
      </c>
      <c r="AD1937" s="131">
        <v>0</v>
      </c>
      <c r="AE1937" s="131">
        <v>0</v>
      </c>
      <c r="AF1937" s="131">
        <v>0</v>
      </c>
      <c r="AG1937" s="131">
        <v>0</v>
      </c>
      <c r="AH1937" s="43">
        <v>0</v>
      </c>
    </row>
    <row r="1938" spans="4:34">
      <c r="D1938" s="62">
        <v>2022</v>
      </c>
      <c r="E1938" s="62">
        <v>5</v>
      </c>
      <c r="F1938" s="62">
        <v>2022</v>
      </c>
      <c r="G1938" s="62">
        <v>2023</v>
      </c>
      <c r="H1938" s="131">
        <v>0</v>
      </c>
      <c r="I1938" s="131">
        <v>0</v>
      </c>
      <c r="J1938" s="131">
        <v>0</v>
      </c>
      <c r="K1938" s="131">
        <v>0</v>
      </c>
      <c r="L1938" s="131">
        <v>0</v>
      </c>
      <c r="M1938" s="131">
        <v>0</v>
      </c>
      <c r="N1938" s="131">
        <v>0</v>
      </c>
      <c r="O1938" s="131">
        <v>0</v>
      </c>
      <c r="P1938" s="131">
        <v>0</v>
      </c>
      <c r="Q1938" s="131">
        <v>0</v>
      </c>
      <c r="R1938" s="131">
        <v>0</v>
      </c>
      <c r="S1938" s="131">
        <v>0</v>
      </c>
      <c r="T1938" s="131">
        <v>0</v>
      </c>
      <c r="U1938" s="131">
        <v>0</v>
      </c>
      <c r="V1938" s="131">
        <v>0</v>
      </c>
      <c r="W1938" s="131">
        <v>0</v>
      </c>
      <c r="X1938" s="131">
        <v>0</v>
      </c>
      <c r="Y1938" s="131">
        <v>0</v>
      </c>
      <c r="Z1938" s="131">
        <v>0</v>
      </c>
      <c r="AA1938" s="131">
        <v>0</v>
      </c>
      <c r="AB1938" s="131">
        <v>0</v>
      </c>
      <c r="AC1938" s="131">
        <v>0</v>
      </c>
      <c r="AD1938" s="131">
        <v>0</v>
      </c>
      <c r="AE1938" s="131">
        <v>0</v>
      </c>
      <c r="AF1938" s="131">
        <v>0</v>
      </c>
      <c r="AG1938" s="131">
        <v>0</v>
      </c>
      <c r="AH1938" s="43">
        <v>0</v>
      </c>
    </row>
    <row r="1939" spans="4:34">
      <c r="D1939" s="62">
        <v>2022</v>
      </c>
      <c r="E1939" s="62">
        <v>6</v>
      </c>
      <c r="F1939" s="62">
        <v>2022</v>
      </c>
      <c r="G1939" s="62">
        <v>2023</v>
      </c>
      <c r="H1939" s="131">
        <v>0</v>
      </c>
      <c r="I1939" s="131">
        <v>0</v>
      </c>
      <c r="J1939" s="131">
        <v>0</v>
      </c>
      <c r="K1939" s="131">
        <v>0</v>
      </c>
      <c r="L1939" s="131">
        <v>0</v>
      </c>
      <c r="M1939" s="131">
        <v>0</v>
      </c>
      <c r="N1939" s="131">
        <v>0</v>
      </c>
      <c r="O1939" s="131">
        <v>0</v>
      </c>
      <c r="P1939" s="131">
        <v>0</v>
      </c>
      <c r="Q1939" s="131">
        <v>0</v>
      </c>
      <c r="R1939" s="131">
        <v>0</v>
      </c>
      <c r="S1939" s="131">
        <v>0</v>
      </c>
      <c r="T1939" s="131">
        <v>0</v>
      </c>
      <c r="U1939" s="131">
        <v>0</v>
      </c>
      <c r="V1939" s="131">
        <v>0</v>
      </c>
      <c r="W1939" s="131">
        <v>0</v>
      </c>
      <c r="X1939" s="131">
        <v>0</v>
      </c>
      <c r="Y1939" s="131">
        <v>0</v>
      </c>
      <c r="Z1939" s="131">
        <v>0</v>
      </c>
      <c r="AA1939" s="131">
        <v>0</v>
      </c>
      <c r="AB1939" s="131">
        <v>0</v>
      </c>
      <c r="AC1939" s="131">
        <v>0</v>
      </c>
      <c r="AD1939" s="131">
        <v>0</v>
      </c>
      <c r="AE1939" s="131">
        <v>0</v>
      </c>
      <c r="AF1939" s="131">
        <v>0</v>
      </c>
      <c r="AG1939" s="131">
        <v>0</v>
      </c>
      <c r="AH1939" s="43">
        <v>0</v>
      </c>
    </row>
    <row r="1940" spans="4:34">
      <c r="D1940" s="62">
        <v>2022</v>
      </c>
      <c r="E1940" s="62">
        <v>7</v>
      </c>
      <c r="F1940" s="62">
        <v>2023</v>
      </c>
      <c r="G1940" s="62">
        <v>2023</v>
      </c>
      <c r="H1940" s="131">
        <v>0</v>
      </c>
      <c r="I1940" s="131">
        <v>0</v>
      </c>
      <c r="J1940" s="131">
        <v>0</v>
      </c>
      <c r="K1940" s="131">
        <v>0</v>
      </c>
      <c r="L1940" s="131">
        <v>0</v>
      </c>
      <c r="M1940" s="131">
        <v>0</v>
      </c>
      <c r="N1940" s="131">
        <v>0</v>
      </c>
      <c r="O1940" s="131">
        <v>0</v>
      </c>
      <c r="P1940" s="131">
        <v>0</v>
      </c>
      <c r="Q1940" s="131">
        <v>0</v>
      </c>
      <c r="R1940" s="131">
        <v>0</v>
      </c>
      <c r="S1940" s="131">
        <v>0</v>
      </c>
      <c r="T1940" s="131">
        <v>0</v>
      </c>
      <c r="U1940" s="131">
        <v>0</v>
      </c>
      <c r="V1940" s="131">
        <v>0</v>
      </c>
      <c r="W1940" s="131">
        <v>0</v>
      </c>
      <c r="X1940" s="131">
        <v>0</v>
      </c>
      <c r="Y1940" s="131">
        <v>0</v>
      </c>
      <c r="Z1940" s="131">
        <v>0</v>
      </c>
      <c r="AA1940" s="131">
        <v>0</v>
      </c>
      <c r="AB1940" s="131">
        <v>0</v>
      </c>
      <c r="AC1940" s="131">
        <v>0</v>
      </c>
      <c r="AD1940" s="131">
        <v>0</v>
      </c>
      <c r="AE1940" s="131">
        <v>0</v>
      </c>
      <c r="AF1940" s="131">
        <v>0</v>
      </c>
      <c r="AG1940" s="131">
        <v>0</v>
      </c>
      <c r="AH1940" s="43">
        <v>0</v>
      </c>
    </row>
    <row r="1941" spans="4:34">
      <c r="D1941" s="62">
        <v>2022</v>
      </c>
      <c r="E1941" s="62">
        <v>8</v>
      </c>
      <c r="F1941" s="62">
        <v>2023</v>
      </c>
      <c r="G1941" s="62">
        <v>2023</v>
      </c>
      <c r="H1941" s="131">
        <v>0</v>
      </c>
      <c r="I1941" s="131">
        <v>0</v>
      </c>
      <c r="J1941" s="131">
        <v>0</v>
      </c>
      <c r="K1941" s="131">
        <v>0</v>
      </c>
      <c r="L1941" s="131">
        <v>0</v>
      </c>
      <c r="M1941" s="131">
        <v>0</v>
      </c>
      <c r="N1941" s="131">
        <v>0</v>
      </c>
      <c r="O1941" s="131">
        <v>0</v>
      </c>
      <c r="P1941" s="131">
        <v>0</v>
      </c>
      <c r="Q1941" s="131">
        <v>0</v>
      </c>
      <c r="R1941" s="131">
        <v>0</v>
      </c>
      <c r="S1941" s="131">
        <v>0</v>
      </c>
      <c r="T1941" s="131">
        <v>0</v>
      </c>
      <c r="U1941" s="131">
        <v>0</v>
      </c>
      <c r="V1941" s="131">
        <v>0</v>
      </c>
      <c r="W1941" s="131">
        <v>0</v>
      </c>
      <c r="X1941" s="131">
        <v>0</v>
      </c>
      <c r="Y1941" s="131">
        <v>0</v>
      </c>
      <c r="Z1941" s="131">
        <v>0</v>
      </c>
      <c r="AA1941" s="131">
        <v>0</v>
      </c>
      <c r="AB1941" s="131">
        <v>0</v>
      </c>
      <c r="AC1941" s="131">
        <v>0</v>
      </c>
      <c r="AD1941" s="131">
        <v>0</v>
      </c>
      <c r="AE1941" s="131">
        <v>0</v>
      </c>
      <c r="AF1941" s="131">
        <v>0</v>
      </c>
      <c r="AG1941" s="131">
        <v>0</v>
      </c>
      <c r="AH1941" s="43">
        <v>0</v>
      </c>
    </row>
    <row r="1942" spans="4:34">
      <c r="D1942" s="62">
        <v>2022</v>
      </c>
      <c r="E1942" s="62">
        <v>9</v>
      </c>
      <c r="F1942" s="62">
        <v>2023</v>
      </c>
      <c r="G1942" s="62">
        <v>2023</v>
      </c>
      <c r="H1942" s="131">
        <v>0</v>
      </c>
      <c r="I1942" s="131">
        <v>0</v>
      </c>
      <c r="J1942" s="131">
        <v>0</v>
      </c>
      <c r="K1942" s="131">
        <v>0</v>
      </c>
      <c r="L1942" s="131">
        <v>0</v>
      </c>
      <c r="M1942" s="131">
        <v>0</v>
      </c>
      <c r="N1942" s="131">
        <v>0</v>
      </c>
      <c r="O1942" s="131">
        <v>0</v>
      </c>
      <c r="P1942" s="131">
        <v>0</v>
      </c>
      <c r="Q1942" s="131">
        <v>0</v>
      </c>
      <c r="R1942" s="131">
        <v>0</v>
      </c>
      <c r="S1942" s="131">
        <v>0</v>
      </c>
      <c r="T1942" s="131">
        <v>0</v>
      </c>
      <c r="U1942" s="131">
        <v>0</v>
      </c>
      <c r="V1942" s="131">
        <v>0</v>
      </c>
      <c r="W1942" s="131">
        <v>0</v>
      </c>
      <c r="X1942" s="131">
        <v>0</v>
      </c>
      <c r="Y1942" s="131">
        <v>0</v>
      </c>
      <c r="Z1942" s="131">
        <v>0</v>
      </c>
      <c r="AA1942" s="131">
        <v>0</v>
      </c>
      <c r="AB1942" s="131">
        <v>0</v>
      </c>
      <c r="AC1942" s="131">
        <v>0</v>
      </c>
      <c r="AD1942" s="131">
        <v>0</v>
      </c>
      <c r="AE1942" s="131">
        <v>0</v>
      </c>
      <c r="AF1942" s="131">
        <v>0</v>
      </c>
      <c r="AG1942" s="131">
        <v>0</v>
      </c>
      <c r="AH1942" s="43">
        <v>0</v>
      </c>
    </row>
    <row r="1943" spans="4:34">
      <c r="D1943" s="62">
        <v>2022</v>
      </c>
      <c r="E1943" s="62">
        <v>10</v>
      </c>
      <c r="F1943" s="62">
        <v>2023</v>
      </c>
      <c r="G1943" s="62">
        <v>2023</v>
      </c>
      <c r="H1943" s="131">
        <v>0</v>
      </c>
      <c r="I1943" s="131">
        <v>0</v>
      </c>
      <c r="J1943" s="131">
        <v>0</v>
      </c>
      <c r="K1943" s="131">
        <v>0</v>
      </c>
      <c r="L1943" s="131">
        <v>0</v>
      </c>
      <c r="M1943" s="131">
        <v>0</v>
      </c>
      <c r="N1943" s="131">
        <v>0</v>
      </c>
      <c r="O1943" s="131">
        <v>0</v>
      </c>
      <c r="P1943" s="131">
        <v>0</v>
      </c>
      <c r="Q1943" s="131">
        <v>0</v>
      </c>
      <c r="R1943" s="131">
        <v>0</v>
      </c>
      <c r="S1943" s="131">
        <v>0</v>
      </c>
      <c r="T1943" s="131">
        <v>0</v>
      </c>
      <c r="U1943" s="131">
        <v>0</v>
      </c>
      <c r="V1943" s="131">
        <v>0</v>
      </c>
      <c r="W1943" s="131">
        <v>0</v>
      </c>
      <c r="X1943" s="131">
        <v>0</v>
      </c>
      <c r="Y1943" s="131">
        <v>0</v>
      </c>
      <c r="Z1943" s="131">
        <v>0</v>
      </c>
      <c r="AA1943" s="131">
        <v>0</v>
      </c>
      <c r="AB1943" s="131">
        <v>0</v>
      </c>
      <c r="AC1943" s="131">
        <v>0</v>
      </c>
      <c r="AD1943" s="131">
        <v>0</v>
      </c>
      <c r="AE1943" s="131">
        <v>0</v>
      </c>
      <c r="AF1943" s="131">
        <v>0</v>
      </c>
      <c r="AG1943" s="131">
        <v>0</v>
      </c>
      <c r="AH1943" s="43">
        <v>0</v>
      </c>
    </row>
    <row r="1944" spans="4:34">
      <c r="D1944" s="62">
        <v>2022</v>
      </c>
      <c r="E1944" s="62">
        <v>11</v>
      </c>
      <c r="F1944" s="62">
        <v>2023</v>
      </c>
      <c r="G1944" s="62">
        <v>2023</v>
      </c>
      <c r="H1944" s="131">
        <v>0</v>
      </c>
      <c r="I1944" s="131">
        <v>0</v>
      </c>
      <c r="J1944" s="131">
        <v>0</v>
      </c>
      <c r="K1944" s="131">
        <v>0</v>
      </c>
      <c r="L1944" s="131">
        <v>0</v>
      </c>
      <c r="M1944" s="131">
        <v>0</v>
      </c>
      <c r="N1944" s="131">
        <v>0</v>
      </c>
      <c r="O1944" s="131">
        <v>0</v>
      </c>
      <c r="P1944" s="131">
        <v>0</v>
      </c>
      <c r="Q1944" s="131">
        <v>0</v>
      </c>
      <c r="R1944" s="131">
        <v>0</v>
      </c>
      <c r="S1944" s="131">
        <v>0</v>
      </c>
      <c r="T1944" s="131">
        <v>0</v>
      </c>
      <c r="U1944" s="131">
        <v>0</v>
      </c>
      <c r="V1944" s="131">
        <v>0</v>
      </c>
      <c r="W1944" s="131">
        <v>0</v>
      </c>
      <c r="X1944" s="131">
        <v>0</v>
      </c>
      <c r="Y1944" s="131">
        <v>0</v>
      </c>
      <c r="Z1944" s="131">
        <v>0</v>
      </c>
      <c r="AA1944" s="131">
        <v>0</v>
      </c>
      <c r="AB1944" s="131">
        <v>0</v>
      </c>
      <c r="AC1944" s="131">
        <v>0</v>
      </c>
      <c r="AD1944" s="131">
        <v>0</v>
      </c>
      <c r="AE1944" s="131">
        <v>0</v>
      </c>
      <c r="AF1944" s="131">
        <v>0</v>
      </c>
      <c r="AG1944" s="131">
        <v>0</v>
      </c>
      <c r="AH1944" s="43">
        <v>0</v>
      </c>
    </row>
    <row r="1945" spans="4:34">
      <c r="D1945" s="62">
        <v>2022</v>
      </c>
      <c r="E1945" s="62">
        <v>12</v>
      </c>
      <c r="F1945" s="62">
        <v>2023</v>
      </c>
      <c r="G1945" s="62">
        <v>2023</v>
      </c>
      <c r="H1945" s="131">
        <v>0</v>
      </c>
      <c r="I1945" s="131">
        <v>0</v>
      </c>
      <c r="J1945" s="131">
        <v>0</v>
      </c>
      <c r="K1945" s="131">
        <v>0</v>
      </c>
      <c r="L1945" s="131">
        <v>0</v>
      </c>
      <c r="M1945" s="131">
        <v>0</v>
      </c>
      <c r="N1945" s="131">
        <v>0</v>
      </c>
      <c r="O1945" s="131">
        <v>0</v>
      </c>
      <c r="P1945" s="131">
        <v>0</v>
      </c>
      <c r="Q1945" s="131">
        <v>0</v>
      </c>
      <c r="R1945" s="131">
        <v>0</v>
      </c>
      <c r="S1945" s="131">
        <v>0</v>
      </c>
      <c r="T1945" s="131">
        <v>0</v>
      </c>
      <c r="U1945" s="131">
        <v>0</v>
      </c>
      <c r="V1945" s="131">
        <v>0</v>
      </c>
      <c r="W1945" s="131">
        <v>0</v>
      </c>
      <c r="X1945" s="131">
        <v>0</v>
      </c>
      <c r="Y1945" s="131">
        <v>0</v>
      </c>
      <c r="Z1945" s="131">
        <v>0</v>
      </c>
      <c r="AA1945" s="131">
        <v>0</v>
      </c>
      <c r="AB1945" s="131">
        <v>0</v>
      </c>
      <c r="AC1945" s="131">
        <v>0</v>
      </c>
      <c r="AD1945" s="131">
        <v>0</v>
      </c>
      <c r="AE1945" s="131">
        <v>0</v>
      </c>
      <c r="AF1945" s="131">
        <v>0</v>
      </c>
      <c r="AG1945" s="131">
        <v>0</v>
      </c>
      <c r="AH1945" s="43">
        <v>0</v>
      </c>
    </row>
    <row r="1946" spans="4:34">
      <c r="D1946" s="62">
        <v>2023</v>
      </c>
      <c r="E1946" s="62">
        <v>1</v>
      </c>
      <c r="F1946" s="62">
        <v>2023</v>
      </c>
      <c r="G1946" s="62">
        <v>2023</v>
      </c>
      <c r="H1946" s="131">
        <v>0</v>
      </c>
      <c r="I1946" s="131">
        <v>0</v>
      </c>
      <c r="J1946" s="131">
        <v>0</v>
      </c>
      <c r="K1946" s="131">
        <v>0</v>
      </c>
      <c r="L1946" s="131">
        <v>0</v>
      </c>
      <c r="M1946" s="131">
        <v>0</v>
      </c>
      <c r="N1946" s="131">
        <v>0</v>
      </c>
      <c r="O1946" s="131">
        <v>0</v>
      </c>
      <c r="P1946" s="131">
        <v>0</v>
      </c>
      <c r="Q1946" s="131">
        <v>0</v>
      </c>
      <c r="R1946" s="131">
        <v>0</v>
      </c>
      <c r="S1946" s="131">
        <v>0</v>
      </c>
      <c r="T1946" s="131">
        <v>0</v>
      </c>
      <c r="U1946" s="131">
        <v>0</v>
      </c>
      <c r="V1946" s="131">
        <v>0</v>
      </c>
      <c r="W1946" s="131">
        <v>0</v>
      </c>
      <c r="X1946" s="131">
        <v>0</v>
      </c>
      <c r="Y1946" s="131">
        <v>0</v>
      </c>
      <c r="Z1946" s="131">
        <v>0</v>
      </c>
      <c r="AA1946" s="131">
        <v>0</v>
      </c>
      <c r="AB1946" s="131">
        <v>0</v>
      </c>
      <c r="AC1946" s="131">
        <v>0</v>
      </c>
      <c r="AD1946" s="131">
        <v>0</v>
      </c>
      <c r="AE1946" s="131">
        <v>0</v>
      </c>
      <c r="AF1946" s="131">
        <v>0</v>
      </c>
      <c r="AG1946" s="131">
        <v>0</v>
      </c>
      <c r="AH1946" s="43">
        <v>0</v>
      </c>
    </row>
    <row r="1947" spans="4:34">
      <c r="D1947" s="62">
        <v>2023</v>
      </c>
      <c r="E1947" s="62">
        <v>2</v>
      </c>
      <c r="F1947" s="62">
        <v>2023</v>
      </c>
      <c r="G1947" s="62">
        <v>2023</v>
      </c>
      <c r="H1947" s="131">
        <v>0</v>
      </c>
      <c r="I1947" s="131">
        <v>0</v>
      </c>
      <c r="J1947" s="131">
        <v>0</v>
      </c>
      <c r="K1947" s="131">
        <v>0</v>
      </c>
      <c r="L1947" s="131">
        <v>0</v>
      </c>
      <c r="M1947" s="131">
        <v>0</v>
      </c>
      <c r="N1947" s="131">
        <v>0</v>
      </c>
      <c r="O1947" s="131">
        <v>0</v>
      </c>
      <c r="P1947" s="131">
        <v>0</v>
      </c>
      <c r="Q1947" s="131">
        <v>0</v>
      </c>
      <c r="R1947" s="131">
        <v>0</v>
      </c>
      <c r="S1947" s="131">
        <v>0</v>
      </c>
      <c r="T1947" s="131">
        <v>0</v>
      </c>
      <c r="U1947" s="131">
        <v>0</v>
      </c>
      <c r="V1947" s="131">
        <v>0</v>
      </c>
      <c r="W1947" s="131">
        <v>0</v>
      </c>
      <c r="X1947" s="131">
        <v>0</v>
      </c>
      <c r="Y1947" s="131">
        <v>0</v>
      </c>
      <c r="Z1947" s="131">
        <v>0</v>
      </c>
      <c r="AA1947" s="131">
        <v>0</v>
      </c>
      <c r="AB1947" s="131">
        <v>0</v>
      </c>
      <c r="AC1947" s="131">
        <v>0</v>
      </c>
      <c r="AD1947" s="131">
        <v>0</v>
      </c>
      <c r="AE1947" s="131">
        <v>0</v>
      </c>
      <c r="AF1947" s="131">
        <v>0</v>
      </c>
      <c r="AG1947" s="131">
        <v>0</v>
      </c>
      <c r="AH1947" s="43">
        <v>0</v>
      </c>
    </row>
    <row r="1948" spans="4:34">
      <c r="D1948" s="62">
        <v>2023</v>
      </c>
      <c r="E1948" s="62">
        <v>3</v>
      </c>
      <c r="F1948" s="62">
        <v>2023</v>
      </c>
      <c r="G1948" s="62">
        <v>2023</v>
      </c>
      <c r="H1948" s="131">
        <v>0</v>
      </c>
      <c r="I1948" s="131">
        <v>0</v>
      </c>
      <c r="J1948" s="131">
        <v>0</v>
      </c>
      <c r="K1948" s="131">
        <v>0</v>
      </c>
      <c r="L1948" s="131">
        <v>0</v>
      </c>
      <c r="M1948" s="131">
        <v>0</v>
      </c>
      <c r="N1948" s="131">
        <v>0</v>
      </c>
      <c r="O1948" s="131">
        <v>0</v>
      </c>
      <c r="P1948" s="131">
        <v>0</v>
      </c>
      <c r="Q1948" s="131">
        <v>0</v>
      </c>
      <c r="R1948" s="131">
        <v>0</v>
      </c>
      <c r="S1948" s="131">
        <v>0</v>
      </c>
      <c r="T1948" s="131">
        <v>0</v>
      </c>
      <c r="U1948" s="131">
        <v>0</v>
      </c>
      <c r="V1948" s="131">
        <v>0</v>
      </c>
      <c r="W1948" s="131">
        <v>0</v>
      </c>
      <c r="X1948" s="131">
        <v>0</v>
      </c>
      <c r="Y1948" s="131">
        <v>0</v>
      </c>
      <c r="Z1948" s="131">
        <v>0</v>
      </c>
      <c r="AA1948" s="131">
        <v>0</v>
      </c>
      <c r="AB1948" s="131">
        <v>0</v>
      </c>
      <c r="AC1948" s="131">
        <v>0</v>
      </c>
      <c r="AD1948" s="131">
        <v>0</v>
      </c>
      <c r="AE1948" s="131">
        <v>0</v>
      </c>
      <c r="AF1948" s="131">
        <v>0</v>
      </c>
      <c r="AG1948" s="131">
        <v>0</v>
      </c>
      <c r="AH1948" s="43">
        <v>0</v>
      </c>
    </row>
    <row r="1949" spans="4:34">
      <c r="D1949" s="62">
        <v>2023</v>
      </c>
      <c r="E1949" s="62">
        <v>4</v>
      </c>
      <c r="F1949" s="62">
        <v>2023</v>
      </c>
      <c r="G1949" s="62">
        <v>2023</v>
      </c>
      <c r="H1949" s="131">
        <v>0</v>
      </c>
      <c r="I1949" s="131">
        <v>0</v>
      </c>
      <c r="J1949" s="131">
        <v>0</v>
      </c>
      <c r="K1949" s="131">
        <v>0</v>
      </c>
      <c r="L1949" s="131">
        <v>0</v>
      </c>
      <c r="M1949" s="131">
        <v>0</v>
      </c>
      <c r="N1949" s="131">
        <v>0</v>
      </c>
      <c r="O1949" s="131">
        <v>0</v>
      </c>
      <c r="P1949" s="131">
        <v>0</v>
      </c>
      <c r="Q1949" s="131">
        <v>0</v>
      </c>
      <c r="R1949" s="131">
        <v>0</v>
      </c>
      <c r="S1949" s="131">
        <v>0</v>
      </c>
      <c r="T1949" s="131">
        <v>0</v>
      </c>
      <c r="U1949" s="131">
        <v>0</v>
      </c>
      <c r="V1949" s="131">
        <v>0</v>
      </c>
      <c r="W1949" s="131">
        <v>0</v>
      </c>
      <c r="X1949" s="131">
        <v>0</v>
      </c>
      <c r="Y1949" s="131">
        <v>0</v>
      </c>
      <c r="Z1949" s="131">
        <v>0</v>
      </c>
      <c r="AA1949" s="131">
        <v>0</v>
      </c>
      <c r="AB1949" s="131">
        <v>0</v>
      </c>
      <c r="AC1949" s="131">
        <v>0</v>
      </c>
      <c r="AD1949" s="131">
        <v>0</v>
      </c>
      <c r="AE1949" s="131">
        <v>0</v>
      </c>
      <c r="AF1949" s="131">
        <v>0</v>
      </c>
      <c r="AG1949" s="131">
        <v>0</v>
      </c>
      <c r="AH1949" s="43">
        <v>0</v>
      </c>
    </row>
    <row r="1950" spans="4:34">
      <c r="D1950" s="62">
        <v>2023</v>
      </c>
      <c r="E1950" s="62">
        <v>5</v>
      </c>
      <c r="F1950" s="62">
        <v>2023</v>
      </c>
      <c r="G1950" s="62">
        <v>2024</v>
      </c>
      <c r="H1950" s="131">
        <v>0</v>
      </c>
      <c r="I1950" s="131">
        <v>0</v>
      </c>
      <c r="J1950" s="131">
        <v>0</v>
      </c>
      <c r="K1950" s="131">
        <v>0</v>
      </c>
      <c r="L1950" s="131">
        <v>0</v>
      </c>
      <c r="M1950" s="131">
        <v>0</v>
      </c>
      <c r="N1950" s="131">
        <v>0</v>
      </c>
      <c r="O1950" s="131">
        <v>0</v>
      </c>
      <c r="P1950" s="131">
        <v>0</v>
      </c>
      <c r="Q1950" s="131">
        <v>0</v>
      </c>
      <c r="R1950" s="131">
        <v>0</v>
      </c>
      <c r="S1950" s="131">
        <v>0</v>
      </c>
      <c r="T1950" s="131">
        <v>0</v>
      </c>
      <c r="U1950" s="131">
        <v>0</v>
      </c>
      <c r="V1950" s="131">
        <v>0</v>
      </c>
      <c r="W1950" s="131">
        <v>0</v>
      </c>
      <c r="X1950" s="131">
        <v>0</v>
      </c>
      <c r="Y1950" s="131">
        <v>0</v>
      </c>
      <c r="Z1950" s="131">
        <v>0</v>
      </c>
      <c r="AA1950" s="131">
        <v>0</v>
      </c>
      <c r="AB1950" s="131">
        <v>0</v>
      </c>
      <c r="AC1950" s="131">
        <v>0</v>
      </c>
      <c r="AD1950" s="131">
        <v>0</v>
      </c>
      <c r="AE1950" s="131">
        <v>0</v>
      </c>
      <c r="AF1950" s="131">
        <v>0</v>
      </c>
      <c r="AG1950" s="131">
        <v>0</v>
      </c>
      <c r="AH1950" s="43">
        <v>0</v>
      </c>
    </row>
    <row r="1951" spans="4:34">
      <c r="D1951" s="62">
        <v>2023</v>
      </c>
      <c r="E1951" s="62">
        <v>6</v>
      </c>
      <c r="F1951" s="62">
        <v>2023</v>
      </c>
      <c r="G1951" s="62">
        <v>2024</v>
      </c>
      <c r="H1951" s="131">
        <v>0</v>
      </c>
      <c r="I1951" s="131">
        <v>0</v>
      </c>
      <c r="J1951" s="131">
        <v>0</v>
      </c>
      <c r="K1951" s="131">
        <v>0</v>
      </c>
      <c r="L1951" s="131">
        <v>0</v>
      </c>
      <c r="M1951" s="131">
        <v>0</v>
      </c>
      <c r="N1951" s="131">
        <v>0</v>
      </c>
      <c r="O1951" s="131">
        <v>0</v>
      </c>
      <c r="P1951" s="131">
        <v>0</v>
      </c>
      <c r="Q1951" s="131">
        <v>0</v>
      </c>
      <c r="R1951" s="131">
        <v>0</v>
      </c>
      <c r="S1951" s="131">
        <v>0</v>
      </c>
      <c r="T1951" s="131">
        <v>0</v>
      </c>
      <c r="U1951" s="131">
        <v>0</v>
      </c>
      <c r="V1951" s="131">
        <v>0</v>
      </c>
      <c r="W1951" s="131">
        <v>0</v>
      </c>
      <c r="X1951" s="131">
        <v>0</v>
      </c>
      <c r="Y1951" s="131">
        <v>0</v>
      </c>
      <c r="Z1951" s="131">
        <v>0</v>
      </c>
      <c r="AA1951" s="131">
        <v>0</v>
      </c>
      <c r="AB1951" s="131">
        <v>0</v>
      </c>
      <c r="AC1951" s="131">
        <v>0</v>
      </c>
      <c r="AD1951" s="131">
        <v>0</v>
      </c>
      <c r="AE1951" s="131">
        <v>0</v>
      </c>
      <c r="AF1951" s="131">
        <v>0</v>
      </c>
      <c r="AG1951" s="131">
        <v>0</v>
      </c>
      <c r="AH1951" s="43">
        <v>0</v>
      </c>
    </row>
    <row r="1952" spans="4:34">
      <c r="D1952" s="62">
        <v>2023</v>
      </c>
      <c r="E1952" s="62">
        <v>7</v>
      </c>
      <c r="F1952" s="62">
        <v>2024</v>
      </c>
      <c r="G1952" s="62">
        <v>2024</v>
      </c>
      <c r="H1952" s="131">
        <v>0</v>
      </c>
      <c r="I1952" s="131">
        <v>0</v>
      </c>
      <c r="J1952" s="131">
        <v>0</v>
      </c>
      <c r="K1952" s="131">
        <v>0</v>
      </c>
      <c r="L1952" s="131">
        <v>0</v>
      </c>
      <c r="M1952" s="131">
        <v>0</v>
      </c>
      <c r="N1952" s="131">
        <v>0</v>
      </c>
      <c r="O1952" s="131">
        <v>0</v>
      </c>
      <c r="P1952" s="131">
        <v>0</v>
      </c>
      <c r="Q1952" s="131">
        <v>0</v>
      </c>
      <c r="R1952" s="131">
        <v>0</v>
      </c>
      <c r="S1952" s="131">
        <v>0</v>
      </c>
      <c r="T1952" s="131">
        <v>0</v>
      </c>
      <c r="U1952" s="131">
        <v>0</v>
      </c>
      <c r="V1952" s="131">
        <v>0</v>
      </c>
      <c r="W1952" s="131">
        <v>0</v>
      </c>
      <c r="X1952" s="131">
        <v>0</v>
      </c>
      <c r="Y1952" s="131">
        <v>0</v>
      </c>
      <c r="Z1952" s="131">
        <v>0</v>
      </c>
      <c r="AA1952" s="131">
        <v>0</v>
      </c>
      <c r="AB1952" s="131">
        <v>0</v>
      </c>
      <c r="AC1952" s="131">
        <v>0</v>
      </c>
      <c r="AD1952" s="131">
        <v>0</v>
      </c>
      <c r="AE1952" s="131">
        <v>0</v>
      </c>
      <c r="AF1952" s="131">
        <v>0</v>
      </c>
      <c r="AG1952" s="131">
        <v>0</v>
      </c>
      <c r="AH1952" s="43">
        <v>0</v>
      </c>
    </row>
    <row r="1953" spans="4:34">
      <c r="D1953" s="62">
        <v>2023</v>
      </c>
      <c r="E1953" s="62">
        <v>8</v>
      </c>
      <c r="F1953" s="62">
        <v>2024</v>
      </c>
      <c r="G1953" s="62">
        <v>2024</v>
      </c>
      <c r="H1953" s="131">
        <v>0</v>
      </c>
      <c r="I1953" s="131">
        <v>0</v>
      </c>
      <c r="J1953" s="131">
        <v>0</v>
      </c>
      <c r="K1953" s="131">
        <v>0</v>
      </c>
      <c r="L1953" s="131">
        <v>0</v>
      </c>
      <c r="M1953" s="131">
        <v>0</v>
      </c>
      <c r="N1953" s="131">
        <v>0</v>
      </c>
      <c r="O1953" s="131">
        <v>0</v>
      </c>
      <c r="P1953" s="131">
        <v>0</v>
      </c>
      <c r="Q1953" s="131">
        <v>0</v>
      </c>
      <c r="R1953" s="131">
        <v>0</v>
      </c>
      <c r="S1953" s="131">
        <v>0</v>
      </c>
      <c r="T1953" s="131">
        <v>0</v>
      </c>
      <c r="U1953" s="131">
        <v>0</v>
      </c>
      <c r="V1953" s="131">
        <v>0</v>
      </c>
      <c r="W1953" s="131">
        <v>0</v>
      </c>
      <c r="X1953" s="131">
        <v>0</v>
      </c>
      <c r="Y1953" s="131">
        <v>0</v>
      </c>
      <c r="Z1953" s="131">
        <v>0</v>
      </c>
      <c r="AA1953" s="131">
        <v>0</v>
      </c>
      <c r="AB1953" s="131">
        <v>0</v>
      </c>
      <c r="AC1953" s="131">
        <v>0</v>
      </c>
      <c r="AD1953" s="131">
        <v>0</v>
      </c>
      <c r="AE1953" s="131">
        <v>0</v>
      </c>
      <c r="AF1953" s="131">
        <v>0</v>
      </c>
      <c r="AG1953" s="131">
        <v>0</v>
      </c>
      <c r="AH1953" s="43">
        <v>0</v>
      </c>
    </row>
    <row r="1954" spans="4:34">
      <c r="D1954" s="62">
        <v>2023</v>
      </c>
      <c r="E1954" s="62">
        <v>9</v>
      </c>
      <c r="F1954" s="62">
        <v>2024</v>
      </c>
      <c r="G1954" s="62">
        <v>2024</v>
      </c>
      <c r="H1954" s="131">
        <v>0</v>
      </c>
      <c r="I1954" s="131">
        <v>0</v>
      </c>
      <c r="J1954" s="131">
        <v>0</v>
      </c>
      <c r="K1954" s="131">
        <v>0</v>
      </c>
      <c r="L1954" s="131">
        <v>0</v>
      </c>
      <c r="M1954" s="131">
        <v>0</v>
      </c>
      <c r="N1954" s="131">
        <v>0</v>
      </c>
      <c r="O1954" s="131">
        <v>0</v>
      </c>
      <c r="P1954" s="131">
        <v>0</v>
      </c>
      <c r="Q1954" s="131">
        <v>0</v>
      </c>
      <c r="R1954" s="131">
        <v>0</v>
      </c>
      <c r="S1954" s="131">
        <v>0</v>
      </c>
      <c r="T1954" s="131">
        <v>0</v>
      </c>
      <c r="U1954" s="131">
        <v>0</v>
      </c>
      <c r="V1954" s="131">
        <v>0</v>
      </c>
      <c r="W1954" s="131">
        <v>0</v>
      </c>
      <c r="X1954" s="131">
        <v>0</v>
      </c>
      <c r="Y1954" s="131">
        <v>0</v>
      </c>
      <c r="Z1954" s="131">
        <v>0</v>
      </c>
      <c r="AA1954" s="131">
        <v>0</v>
      </c>
      <c r="AB1954" s="131">
        <v>0</v>
      </c>
      <c r="AC1954" s="131">
        <v>0</v>
      </c>
      <c r="AD1954" s="131">
        <v>0</v>
      </c>
      <c r="AE1954" s="131">
        <v>0</v>
      </c>
      <c r="AF1954" s="131">
        <v>0</v>
      </c>
      <c r="AG1954" s="131">
        <v>0</v>
      </c>
      <c r="AH1954" s="43">
        <v>0</v>
      </c>
    </row>
    <row r="1955" spans="4:34">
      <c r="D1955" s="62">
        <v>2023</v>
      </c>
      <c r="E1955" s="62">
        <v>10</v>
      </c>
      <c r="F1955" s="62">
        <v>2024</v>
      </c>
      <c r="G1955" s="62">
        <v>2024</v>
      </c>
      <c r="H1955" s="131">
        <v>0</v>
      </c>
      <c r="I1955" s="131">
        <v>0</v>
      </c>
      <c r="J1955" s="131">
        <v>0</v>
      </c>
      <c r="K1955" s="131">
        <v>0</v>
      </c>
      <c r="L1955" s="131">
        <v>0</v>
      </c>
      <c r="M1955" s="131">
        <v>0</v>
      </c>
      <c r="N1955" s="131">
        <v>0</v>
      </c>
      <c r="O1955" s="131">
        <v>0</v>
      </c>
      <c r="P1955" s="131">
        <v>0</v>
      </c>
      <c r="Q1955" s="131">
        <v>0</v>
      </c>
      <c r="R1955" s="131">
        <v>0</v>
      </c>
      <c r="S1955" s="131">
        <v>0</v>
      </c>
      <c r="T1955" s="131">
        <v>0</v>
      </c>
      <c r="U1955" s="131">
        <v>0</v>
      </c>
      <c r="V1955" s="131">
        <v>0</v>
      </c>
      <c r="W1955" s="131">
        <v>0</v>
      </c>
      <c r="X1955" s="131">
        <v>0</v>
      </c>
      <c r="Y1955" s="131">
        <v>0</v>
      </c>
      <c r="Z1955" s="131">
        <v>0</v>
      </c>
      <c r="AA1955" s="131">
        <v>0</v>
      </c>
      <c r="AB1955" s="131">
        <v>0</v>
      </c>
      <c r="AC1955" s="131">
        <v>0</v>
      </c>
      <c r="AD1955" s="131">
        <v>0</v>
      </c>
      <c r="AE1955" s="131">
        <v>0</v>
      </c>
      <c r="AF1955" s="131">
        <v>0</v>
      </c>
      <c r="AG1955" s="131">
        <v>0</v>
      </c>
      <c r="AH1955" s="43">
        <v>0</v>
      </c>
    </row>
    <row r="1956" spans="4:34">
      <c r="D1956" s="62">
        <v>2023</v>
      </c>
      <c r="E1956" s="62">
        <v>11</v>
      </c>
      <c r="F1956" s="62">
        <v>2024</v>
      </c>
      <c r="G1956" s="62">
        <v>2024</v>
      </c>
      <c r="H1956" s="131">
        <v>0</v>
      </c>
      <c r="I1956" s="131">
        <v>0</v>
      </c>
      <c r="J1956" s="131">
        <v>0</v>
      </c>
      <c r="K1956" s="131">
        <v>0</v>
      </c>
      <c r="L1956" s="131">
        <v>0</v>
      </c>
      <c r="M1956" s="131">
        <v>0</v>
      </c>
      <c r="N1956" s="131">
        <v>0</v>
      </c>
      <c r="O1956" s="131">
        <v>0</v>
      </c>
      <c r="P1956" s="131">
        <v>0</v>
      </c>
      <c r="Q1956" s="131">
        <v>0</v>
      </c>
      <c r="R1956" s="131">
        <v>0</v>
      </c>
      <c r="S1956" s="131">
        <v>0</v>
      </c>
      <c r="T1956" s="131">
        <v>0</v>
      </c>
      <c r="U1956" s="131">
        <v>0</v>
      </c>
      <c r="V1956" s="131">
        <v>0</v>
      </c>
      <c r="W1956" s="131">
        <v>0</v>
      </c>
      <c r="X1956" s="131">
        <v>0</v>
      </c>
      <c r="Y1956" s="131">
        <v>0</v>
      </c>
      <c r="Z1956" s="131">
        <v>0</v>
      </c>
      <c r="AA1956" s="131">
        <v>0</v>
      </c>
      <c r="AB1956" s="131">
        <v>0</v>
      </c>
      <c r="AC1956" s="131">
        <v>0</v>
      </c>
      <c r="AD1956" s="131">
        <v>0</v>
      </c>
      <c r="AE1956" s="131">
        <v>0</v>
      </c>
      <c r="AF1956" s="131">
        <v>0</v>
      </c>
      <c r="AG1956" s="131">
        <v>0</v>
      </c>
      <c r="AH1956" s="43">
        <v>0</v>
      </c>
    </row>
    <row r="1957" spans="4:34">
      <c r="D1957" s="62">
        <v>2023</v>
      </c>
      <c r="E1957" s="62">
        <v>12</v>
      </c>
      <c r="F1957" s="62">
        <v>2024</v>
      </c>
      <c r="G1957" s="62">
        <v>2024</v>
      </c>
      <c r="H1957" s="131">
        <v>0</v>
      </c>
      <c r="I1957" s="131">
        <v>0</v>
      </c>
      <c r="J1957" s="131">
        <v>0</v>
      </c>
      <c r="K1957" s="131">
        <v>0</v>
      </c>
      <c r="L1957" s="131">
        <v>0</v>
      </c>
      <c r="M1957" s="131">
        <v>0</v>
      </c>
      <c r="N1957" s="131">
        <v>0</v>
      </c>
      <c r="O1957" s="131">
        <v>0</v>
      </c>
      <c r="P1957" s="131">
        <v>0</v>
      </c>
      <c r="Q1957" s="131">
        <v>0</v>
      </c>
      <c r="R1957" s="131">
        <v>0</v>
      </c>
      <c r="S1957" s="131">
        <v>0</v>
      </c>
      <c r="T1957" s="131">
        <v>0</v>
      </c>
      <c r="U1957" s="131">
        <v>0</v>
      </c>
      <c r="V1957" s="131">
        <v>0</v>
      </c>
      <c r="W1957" s="131">
        <v>0</v>
      </c>
      <c r="X1957" s="131">
        <v>0</v>
      </c>
      <c r="Y1957" s="131">
        <v>0</v>
      </c>
      <c r="Z1957" s="131">
        <v>0</v>
      </c>
      <c r="AA1957" s="131">
        <v>0</v>
      </c>
      <c r="AB1957" s="131">
        <v>0</v>
      </c>
      <c r="AC1957" s="131">
        <v>0</v>
      </c>
      <c r="AD1957" s="131">
        <v>0</v>
      </c>
      <c r="AE1957" s="131">
        <v>0</v>
      </c>
      <c r="AF1957" s="131">
        <v>0</v>
      </c>
      <c r="AG1957" s="131">
        <v>0</v>
      </c>
      <c r="AH1957" s="43">
        <v>0</v>
      </c>
    </row>
    <row r="1958" spans="4:34">
      <c r="D1958" s="62">
        <v>2024</v>
      </c>
      <c r="E1958" s="62">
        <v>1</v>
      </c>
      <c r="F1958" s="62">
        <v>2024</v>
      </c>
      <c r="G1958" s="62">
        <v>2024</v>
      </c>
      <c r="H1958" s="131">
        <v>0</v>
      </c>
      <c r="I1958" s="131">
        <v>0</v>
      </c>
      <c r="J1958" s="131">
        <v>0</v>
      </c>
      <c r="K1958" s="131">
        <v>0</v>
      </c>
      <c r="L1958" s="131">
        <v>0</v>
      </c>
      <c r="M1958" s="131">
        <v>0</v>
      </c>
      <c r="N1958" s="131">
        <v>0</v>
      </c>
      <c r="O1958" s="131">
        <v>0</v>
      </c>
      <c r="P1958" s="131">
        <v>0</v>
      </c>
      <c r="Q1958" s="131">
        <v>0</v>
      </c>
      <c r="R1958" s="131">
        <v>0</v>
      </c>
      <c r="S1958" s="131">
        <v>0</v>
      </c>
      <c r="T1958" s="131">
        <v>0</v>
      </c>
      <c r="U1958" s="131">
        <v>0</v>
      </c>
      <c r="V1958" s="131">
        <v>0</v>
      </c>
      <c r="W1958" s="131">
        <v>0</v>
      </c>
      <c r="X1958" s="131">
        <v>0</v>
      </c>
      <c r="Y1958" s="131">
        <v>0</v>
      </c>
      <c r="Z1958" s="131">
        <v>0</v>
      </c>
      <c r="AA1958" s="131">
        <v>0</v>
      </c>
      <c r="AB1958" s="131">
        <v>0</v>
      </c>
      <c r="AC1958" s="131">
        <v>0</v>
      </c>
      <c r="AD1958" s="131">
        <v>0</v>
      </c>
      <c r="AE1958" s="131">
        <v>0</v>
      </c>
      <c r="AF1958" s="131">
        <v>0</v>
      </c>
      <c r="AG1958" s="131">
        <v>0</v>
      </c>
      <c r="AH1958" s="43">
        <v>0</v>
      </c>
    </row>
    <row r="1959" spans="4:34">
      <c r="D1959" s="62">
        <v>2024</v>
      </c>
      <c r="E1959" s="62">
        <v>2</v>
      </c>
      <c r="F1959" s="62">
        <v>2024</v>
      </c>
      <c r="G1959" s="62">
        <v>2024</v>
      </c>
      <c r="H1959" s="131">
        <v>0</v>
      </c>
      <c r="I1959" s="131">
        <v>0</v>
      </c>
      <c r="J1959" s="131">
        <v>0</v>
      </c>
      <c r="K1959" s="131">
        <v>0</v>
      </c>
      <c r="L1959" s="131">
        <v>0</v>
      </c>
      <c r="M1959" s="131">
        <v>0</v>
      </c>
      <c r="N1959" s="131">
        <v>0</v>
      </c>
      <c r="O1959" s="131">
        <v>0</v>
      </c>
      <c r="P1959" s="131">
        <v>0</v>
      </c>
      <c r="Q1959" s="131">
        <v>0</v>
      </c>
      <c r="R1959" s="131">
        <v>0</v>
      </c>
      <c r="S1959" s="131">
        <v>0</v>
      </c>
      <c r="T1959" s="131">
        <v>0</v>
      </c>
      <c r="U1959" s="131">
        <v>0</v>
      </c>
      <c r="V1959" s="131">
        <v>0</v>
      </c>
      <c r="W1959" s="131">
        <v>0</v>
      </c>
      <c r="X1959" s="131">
        <v>0</v>
      </c>
      <c r="Y1959" s="131">
        <v>0</v>
      </c>
      <c r="Z1959" s="131">
        <v>0</v>
      </c>
      <c r="AA1959" s="131">
        <v>0</v>
      </c>
      <c r="AB1959" s="131">
        <v>0</v>
      </c>
      <c r="AC1959" s="131">
        <v>0</v>
      </c>
      <c r="AD1959" s="131">
        <v>0</v>
      </c>
      <c r="AE1959" s="131">
        <v>0</v>
      </c>
      <c r="AF1959" s="131">
        <v>0</v>
      </c>
      <c r="AG1959" s="131">
        <v>0</v>
      </c>
      <c r="AH1959" s="43">
        <v>0</v>
      </c>
    </row>
    <row r="1960" spans="4:34">
      <c r="D1960" s="62">
        <v>2024</v>
      </c>
      <c r="E1960" s="62">
        <v>3</v>
      </c>
      <c r="F1960" s="62">
        <v>2024</v>
      </c>
      <c r="G1960" s="62">
        <v>2024</v>
      </c>
      <c r="H1960" s="131">
        <v>0</v>
      </c>
      <c r="I1960" s="131">
        <v>0</v>
      </c>
      <c r="J1960" s="131">
        <v>0</v>
      </c>
      <c r="K1960" s="131">
        <v>0</v>
      </c>
      <c r="L1960" s="131">
        <v>0</v>
      </c>
      <c r="M1960" s="131">
        <v>0</v>
      </c>
      <c r="N1960" s="131">
        <v>0</v>
      </c>
      <c r="O1960" s="131">
        <v>0</v>
      </c>
      <c r="P1960" s="131">
        <v>0</v>
      </c>
      <c r="Q1960" s="131">
        <v>0</v>
      </c>
      <c r="R1960" s="131">
        <v>0</v>
      </c>
      <c r="S1960" s="131">
        <v>0</v>
      </c>
      <c r="T1960" s="131">
        <v>0</v>
      </c>
      <c r="U1960" s="131">
        <v>0</v>
      </c>
      <c r="V1960" s="131">
        <v>0</v>
      </c>
      <c r="W1960" s="131">
        <v>0</v>
      </c>
      <c r="X1960" s="131">
        <v>0</v>
      </c>
      <c r="Y1960" s="131">
        <v>0</v>
      </c>
      <c r="Z1960" s="131">
        <v>0</v>
      </c>
      <c r="AA1960" s="131">
        <v>0</v>
      </c>
      <c r="AB1960" s="131">
        <v>0</v>
      </c>
      <c r="AC1960" s="131">
        <v>0</v>
      </c>
      <c r="AD1960" s="131">
        <v>0</v>
      </c>
      <c r="AE1960" s="131">
        <v>0</v>
      </c>
      <c r="AF1960" s="131">
        <v>0</v>
      </c>
      <c r="AG1960" s="131">
        <v>0</v>
      </c>
      <c r="AH1960" s="43">
        <v>0</v>
      </c>
    </row>
    <row r="1961" spans="4:34">
      <c r="D1961" s="62">
        <v>2024</v>
      </c>
      <c r="E1961" s="62">
        <v>4</v>
      </c>
      <c r="F1961" s="62">
        <v>2024</v>
      </c>
      <c r="G1961" s="62">
        <v>2024</v>
      </c>
      <c r="H1961" s="131">
        <v>0</v>
      </c>
      <c r="I1961" s="131">
        <v>0</v>
      </c>
      <c r="J1961" s="131">
        <v>0</v>
      </c>
      <c r="K1961" s="131">
        <v>0</v>
      </c>
      <c r="L1961" s="131">
        <v>0</v>
      </c>
      <c r="M1961" s="131">
        <v>0</v>
      </c>
      <c r="N1961" s="131">
        <v>0</v>
      </c>
      <c r="O1961" s="131">
        <v>0</v>
      </c>
      <c r="P1961" s="131">
        <v>0</v>
      </c>
      <c r="Q1961" s="131">
        <v>0</v>
      </c>
      <c r="R1961" s="131">
        <v>0</v>
      </c>
      <c r="S1961" s="131">
        <v>0</v>
      </c>
      <c r="T1961" s="131">
        <v>0</v>
      </c>
      <c r="U1961" s="131">
        <v>0</v>
      </c>
      <c r="V1961" s="131">
        <v>0</v>
      </c>
      <c r="W1961" s="131">
        <v>0</v>
      </c>
      <c r="X1961" s="131">
        <v>0</v>
      </c>
      <c r="Y1961" s="131">
        <v>0</v>
      </c>
      <c r="Z1961" s="131">
        <v>0</v>
      </c>
      <c r="AA1961" s="131">
        <v>0</v>
      </c>
      <c r="AB1961" s="131">
        <v>0</v>
      </c>
      <c r="AC1961" s="131">
        <v>0</v>
      </c>
      <c r="AD1961" s="131">
        <v>0</v>
      </c>
      <c r="AE1961" s="131">
        <v>0</v>
      </c>
      <c r="AF1961" s="131">
        <v>0</v>
      </c>
      <c r="AG1961" s="131">
        <v>0</v>
      </c>
      <c r="AH1961" s="43">
        <v>0</v>
      </c>
    </row>
    <row r="1962" spans="4:34">
      <c r="D1962" s="62">
        <v>2024</v>
      </c>
      <c r="E1962" s="62">
        <v>5</v>
      </c>
      <c r="F1962" s="62">
        <v>2024</v>
      </c>
      <c r="G1962" s="62">
        <v>2025</v>
      </c>
      <c r="H1962" s="131">
        <v>0</v>
      </c>
      <c r="I1962" s="131">
        <v>0</v>
      </c>
      <c r="J1962" s="131">
        <v>0</v>
      </c>
      <c r="K1962" s="131">
        <v>0</v>
      </c>
      <c r="L1962" s="131">
        <v>0</v>
      </c>
      <c r="M1962" s="131">
        <v>0</v>
      </c>
      <c r="N1962" s="131">
        <v>0</v>
      </c>
      <c r="O1962" s="131">
        <v>0</v>
      </c>
      <c r="P1962" s="131">
        <v>0</v>
      </c>
      <c r="Q1962" s="131">
        <v>0</v>
      </c>
      <c r="R1962" s="131">
        <v>0</v>
      </c>
      <c r="S1962" s="131">
        <v>0</v>
      </c>
      <c r="T1962" s="131">
        <v>0</v>
      </c>
      <c r="U1962" s="131">
        <v>0</v>
      </c>
      <c r="V1962" s="131">
        <v>0</v>
      </c>
      <c r="W1962" s="131">
        <v>0</v>
      </c>
      <c r="X1962" s="131">
        <v>0</v>
      </c>
      <c r="Y1962" s="131">
        <v>0</v>
      </c>
      <c r="Z1962" s="131">
        <v>0</v>
      </c>
      <c r="AA1962" s="131">
        <v>0</v>
      </c>
      <c r="AB1962" s="131">
        <v>0</v>
      </c>
      <c r="AC1962" s="131">
        <v>0</v>
      </c>
      <c r="AD1962" s="131">
        <v>0</v>
      </c>
      <c r="AE1962" s="131">
        <v>0</v>
      </c>
      <c r="AF1962" s="131">
        <v>0</v>
      </c>
      <c r="AG1962" s="131">
        <v>0</v>
      </c>
      <c r="AH1962" s="43">
        <v>0</v>
      </c>
    </row>
    <row r="1963" spans="4:34">
      <c r="D1963" s="62">
        <v>2024</v>
      </c>
      <c r="E1963" s="62">
        <v>6</v>
      </c>
      <c r="F1963" s="62">
        <v>2024</v>
      </c>
      <c r="G1963" s="62">
        <v>2025</v>
      </c>
      <c r="H1963" s="131">
        <v>0</v>
      </c>
      <c r="I1963" s="131">
        <v>0</v>
      </c>
      <c r="J1963" s="131">
        <v>0</v>
      </c>
      <c r="K1963" s="131">
        <v>0</v>
      </c>
      <c r="L1963" s="131">
        <v>0</v>
      </c>
      <c r="M1963" s="131">
        <v>0</v>
      </c>
      <c r="N1963" s="131">
        <v>0</v>
      </c>
      <c r="O1963" s="131">
        <v>0</v>
      </c>
      <c r="P1963" s="131">
        <v>0</v>
      </c>
      <c r="Q1963" s="131">
        <v>0</v>
      </c>
      <c r="R1963" s="131">
        <v>0</v>
      </c>
      <c r="S1963" s="131">
        <v>0</v>
      </c>
      <c r="T1963" s="131">
        <v>0</v>
      </c>
      <c r="U1963" s="131">
        <v>0</v>
      </c>
      <c r="V1963" s="131">
        <v>0</v>
      </c>
      <c r="W1963" s="131">
        <v>0</v>
      </c>
      <c r="X1963" s="131">
        <v>0</v>
      </c>
      <c r="Y1963" s="131">
        <v>0</v>
      </c>
      <c r="Z1963" s="131">
        <v>0</v>
      </c>
      <c r="AA1963" s="131">
        <v>0</v>
      </c>
      <c r="AB1963" s="131">
        <v>0</v>
      </c>
      <c r="AC1963" s="131">
        <v>0</v>
      </c>
      <c r="AD1963" s="131">
        <v>0</v>
      </c>
      <c r="AE1963" s="131">
        <v>0</v>
      </c>
      <c r="AF1963" s="131">
        <v>0</v>
      </c>
      <c r="AG1963" s="131">
        <v>0</v>
      </c>
      <c r="AH1963" s="43">
        <v>0</v>
      </c>
    </row>
    <row r="1964" spans="4:34">
      <c r="D1964" s="62">
        <v>2024</v>
      </c>
      <c r="E1964" s="62">
        <v>7</v>
      </c>
      <c r="F1964" s="62">
        <v>2025</v>
      </c>
      <c r="G1964" s="62">
        <v>2025</v>
      </c>
      <c r="H1964" s="131">
        <v>0</v>
      </c>
      <c r="I1964" s="131">
        <v>0</v>
      </c>
      <c r="J1964" s="131">
        <v>0</v>
      </c>
      <c r="K1964" s="131">
        <v>0</v>
      </c>
      <c r="L1964" s="131">
        <v>0</v>
      </c>
      <c r="M1964" s="131">
        <v>0</v>
      </c>
      <c r="N1964" s="131">
        <v>0</v>
      </c>
      <c r="O1964" s="131">
        <v>0</v>
      </c>
      <c r="P1964" s="131">
        <v>0</v>
      </c>
      <c r="Q1964" s="131">
        <v>0</v>
      </c>
      <c r="R1964" s="131">
        <v>0</v>
      </c>
      <c r="S1964" s="131">
        <v>0</v>
      </c>
      <c r="T1964" s="131">
        <v>0</v>
      </c>
      <c r="U1964" s="131">
        <v>0</v>
      </c>
      <c r="V1964" s="131">
        <v>0</v>
      </c>
      <c r="W1964" s="131">
        <v>0</v>
      </c>
      <c r="X1964" s="131">
        <v>0</v>
      </c>
      <c r="Y1964" s="131">
        <v>0</v>
      </c>
      <c r="Z1964" s="131">
        <v>0</v>
      </c>
      <c r="AA1964" s="131">
        <v>0</v>
      </c>
      <c r="AB1964" s="131">
        <v>0</v>
      </c>
      <c r="AC1964" s="131">
        <v>0</v>
      </c>
      <c r="AD1964" s="131">
        <v>0</v>
      </c>
      <c r="AE1964" s="131">
        <v>0</v>
      </c>
      <c r="AF1964" s="131">
        <v>0</v>
      </c>
      <c r="AG1964" s="131">
        <v>0</v>
      </c>
      <c r="AH1964" s="43">
        <v>0</v>
      </c>
    </row>
    <row r="1965" spans="4:34">
      <c r="D1965" s="62">
        <v>2024</v>
      </c>
      <c r="E1965" s="62">
        <v>8</v>
      </c>
      <c r="F1965" s="62">
        <v>2025</v>
      </c>
      <c r="G1965" s="62">
        <v>2025</v>
      </c>
      <c r="H1965" s="131">
        <v>0</v>
      </c>
      <c r="I1965" s="131">
        <v>0</v>
      </c>
      <c r="J1965" s="131">
        <v>0</v>
      </c>
      <c r="K1965" s="131">
        <v>0</v>
      </c>
      <c r="L1965" s="131">
        <v>0</v>
      </c>
      <c r="M1965" s="131">
        <v>0</v>
      </c>
      <c r="N1965" s="131">
        <v>0</v>
      </c>
      <c r="O1965" s="131">
        <v>0</v>
      </c>
      <c r="P1965" s="131">
        <v>0</v>
      </c>
      <c r="Q1965" s="131">
        <v>0</v>
      </c>
      <c r="R1965" s="131">
        <v>0</v>
      </c>
      <c r="S1965" s="131">
        <v>0</v>
      </c>
      <c r="T1965" s="131">
        <v>0</v>
      </c>
      <c r="U1965" s="131">
        <v>0</v>
      </c>
      <c r="V1965" s="131">
        <v>0</v>
      </c>
      <c r="W1965" s="131">
        <v>0</v>
      </c>
      <c r="X1965" s="131">
        <v>0</v>
      </c>
      <c r="Y1965" s="131">
        <v>0</v>
      </c>
      <c r="Z1965" s="131">
        <v>0</v>
      </c>
      <c r="AA1965" s="131">
        <v>0</v>
      </c>
      <c r="AB1965" s="131">
        <v>0</v>
      </c>
      <c r="AC1965" s="131">
        <v>0</v>
      </c>
      <c r="AD1965" s="131">
        <v>0</v>
      </c>
      <c r="AE1965" s="131">
        <v>0</v>
      </c>
      <c r="AF1965" s="131">
        <v>0</v>
      </c>
      <c r="AG1965" s="131">
        <v>0</v>
      </c>
      <c r="AH1965" s="43">
        <v>0</v>
      </c>
    </row>
    <row r="1966" spans="4:34">
      <c r="D1966" s="62">
        <v>2024</v>
      </c>
      <c r="E1966" s="62">
        <v>9</v>
      </c>
      <c r="F1966" s="62">
        <v>2025</v>
      </c>
      <c r="G1966" s="62">
        <v>2025</v>
      </c>
      <c r="H1966" s="131">
        <v>0</v>
      </c>
      <c r="I1966" s="131">
        <v>0</v>
      </c>
      <c r="J1966" s="131">
        <v>0</v>
      </c>
      <c r="K1966" s="131">
        <v>0</v>
      </c>
      <c r="L1966" s="131">
        <v>0</v>
      </c>
      <c r="M1966" s="131">
        <v>0</v>
      </c>
      <c r="N1966" s="131">
        <v>0</v>
      </c>
      <c r="O1966" s="131">
        <v>0</v>
      </c>
      <c r="P1966" s="131">
        <v>0</v>
      </c>
      <c r="Q1966" s="131">
        <v>0</v>
      </c>
      <c r="R1966" s="131">
        <v>0</v>
      </c>
      <c r="S1966" s="131">
        <v>0</v>
      </c>
      <c r="T1966" s="131">
        <v>0</v>
      </c>
      <c r="U1966" s="131">
        <v>0</v>
      </c>
      <c r="V1966" s="131">
        <v>0</v>
      </c>
      <c r="W1966" s="131">
        <v>0</v>
      </c>
      <c r="X1966" s="131">
        <v>0</v>
      </c>
      <c r="Y1966" s="131">
        <v>0</v>
      </c>
      <c r="Z1966" s="131">
        <v>0</v>
      </c>
      <c r="AA1966" s="131">
        <v>0</v>
      </c>
      <c r="AB1966" s="131">
        <v>0</v>
      </c>
      <c r="AC1966" s="131">
        <v>0</v>
      </c>
      <c r="AD1966" s="131">
        <v>0</v>
      </c>
      <c r="AE1966" s="131">
        <v>0</v>
      </c>
      <c r="AF1966" s="131">
        <v>0</v>
      </c>
      <c r="AG1966" s="131">
        <v>0</v>
      </c>
      <c r="AH1966" s="43">
        <v>0</v>
      </c>
    </row>
    <row r="1967" spans="4:34">
      <c r="D1967" s="62">
        <v>2024</v>
      </c>
      <c r="E1967" s="62">
        <v>10</v>
      </c>
      <c r="F1967" s="62">
        <v>2025</v>
      </c>
      <c r="G1967" s="62">
        <v>2025</v>
      </c>
      <c r="H1967" s="131">
        <v>0</v>
      </c>
      <c r="I1967" s="131">
        <v>0</v>
      </c>
      <c r="J1967" s="131">
        <v>0</v>
      </c>
      <c r="K1967" s="131">
        <v>0</v>
      </c>
      <c r="L1967" s="131">
        <v>0</v>
      </c>
      <c r="M1967" s="131">
        <v>0</v>
      </c>
      <c r="N1967" s="131">
        <v>0</v>
      </c>
      <c r="O1967" s="131">
        <v>0</v>
      </c>
      <c r="P1967" s="131">
        <v>0</v>
      </c>
      <c r="Q1967" s="131">
        <v>0</v>
      </c>
      <c r="R1967" s="131">
        <v>0</v>
      </c>
      <c r="S1967" s="131">
        <v>0</v>
      </c>
      <c r="T1967" s="131">
        <v>0</v>
      </c>
      <c r="U1967" s="131">
        <v>0</v>
      </c>
      <c r="V1967" s="131">
        <v>0</v>
      </c>
      <c r="W1967" s="131">
        <v>0</v>
      </c>
      <c r="X1967" s="131">
        <v>0</v>
      </c>
      <c r="Y1967" s="131">
        <v>0</v>
      </c>
      <c r="Z1967" s="131">
        <v>0</v>
      </c>
      <c r="AA1967" s="131">
        <v>0</v>
      </c>
      <c r="AB1967" s="131">
        <v>0</v>
      </c>
      <c r="AC1967" s="131">
        <v>0</v>
      </c>
      <c r="AD1967" s="131">
        <v>0</v>
      </c>
      <c r="AE1967" s="131">
        <v>0</v>
      </c>
      <c r="AF1967" s="131">
        <v>0</v>
      </c>
      <c r="AG1967" s="131">
        <v>0</v>
      </c>
      <c r="AH1967" s="43">
        <v>0</v>
      </c>
    </row>
    <row r="1968" spans="4:34">
      <c r="D1968" s="62">
        <v>2024</v>
      </c>
      <c r="E1968" s="62">
        <v>11</v>
      </c>
      <c r="F1968" s="62">
        <v>2025</v>
      </c>
      <c r="G1968" s="62">
        <v>2025</v>
      </c>
      <c r="H1968" s="131">
        <v>0</v>
      </c>
      <c r="I1968" s="131">
        <v>0</v>
      </c>
      <c r="J1968" s="131">
        <v>0</v>
      </c>
      <c r="K1968" s="131">
        <v>0</v>
      </c>
      <c r="L1968" s="131">
        <v>0</v>
      </c>
      <c r="M1968" s="131">
        <v>0</v>
      </c>
      <c r="N1968" s="131">
        <v>0</v>
      </c>
      <c r="O1968" s="131">
        <v>0</v>
      </c>
      <c r="P1968" s="131">
        <v>0</v>
      </c>
      <c r="Q1968" s="131">
        <v>0</v>
      </c>
      <c r="R1968" s="131">
        <v>0</v>
      </c>
      <c r="S1968" s="131">
        <v>0</v>
      </c>
      <c r="T1968" s="131">
        <v>0</v>
      </c>
      <c r="U1968" s="131">
        <v>0</v>
      </c>
      <c r="V1968" s="131">
        <v>0</v>
      </c>
      <c r="W1968" s="131">
        <v>0</v>
      </c>
      <c r="X1968" s="131">
        <v>0</v>
      </c>
      <c r="Y1968" s="131">
        <v>0</v>
      </c>
      <c r="Z1968" s="131">
        <v>0</v>
      </c>
      <c r="AA1968" s="131">
        <v>0</v>
      </c>
      <c r="AB1968" s="131">
        <v>0</v>
      </c>
      <c r="AC1968" s="131">
        <v>0</v>
      </c>
      <c r="AD1968" s="131">
        <v>0</v>
      </c>
      <c r="AE1968" s="131">
        <v>0</v>
      </c>
      <c r="AF1968" s="131">
        <v>0</v>
      </c>
      <c r="AG1968" s="131">
        <v>0</v>
      </c>
      <c r="AH1968" s="43">
        <v>0</v>
      </c>
    </row>
    <row r="1969" spans="4:34">
      <c r="D1969" s="62">
        <v>2024</v>
      </c>
      <c r="E1969" s="62">
        <v>12</v>
      </c>
      <c r="F1969" s="62">
        <v>2025</v>
      </c>
      <c r="G1969" s="62">
        <v>2025</v>
      </c>
      <c r="H1969" s="131">
        <v>0</v>
      </c>
      <c r="I1969" s="131">
        <v>0</v>
      </c>
      <c r="J1969" s="131">
        <v>0</v>
      </c>
      <c r="K1969" s="131">
        <v>0</v>
      </c>
      <c r="L1969" s="131">
        <v>0</v>
      </c>
      <c r="M1969" s="131">
        <v>0</v>
      </c>
      <c r="N1969" s="131">
        <v>0</v>
      </c>
      <c r="O1969" s="131">
        <v>0</v>
      </c>
      <c r="P1969" s="131">
        <v>0</v>
      </c>
      <c r="Q1969" s="131">
        <v>0</v>
      </c>
      <c r="R1969" s="131">
        <v>0</v>
      </c>
      <c r="S1969" s="131">
        <v>0</v>
      </c>
      <c r="T1969" s="131">
        <v>0</v>
      </c>
      <c r="U1969" s="131">
        <v>0</v>
      </c>
      <c r="V1969" s="131">
        <v>0</v>
      </c>
      <c r="W1969" s="131">
        <v>0</v>
      </c>
      <c r="X1969" s="131">
        <v>0</v>
      </c>
      <c r="Y1969" s="131">
        <v>0</v>
      </c>
      <c r="Z1969" s="131">
        <v>0</v>
      </c>
      <c r="AA1969" s="131">
        <v>0</v>
      </c>
      <c r="AB1969" s="131">
        <v>0</v>
      </c>
      <c r="AC1969" s="131">
        <v>0</v>
      </c>
      <c r="AD1969" s="131">
        <v>0</v>
      </c>
      <c r="AE1969" s="131">
        <v>0</v>
      </c>
      <c r="AF1969" s="131">
        <v>0</v>
      </c>
      <c r="AG1969" s="131">
        <v>0</v>
      </c>
      <c r="AH1969" s="43">
        <v>0</v>
      </c>
    </row>
    <row r="1970" spans="4:34">
      <c r="D1970" s="62">
        <v>2025</v>
      </c>
      <c r="E1970" s="62">
        <v>1</v>
      </c>
      <c r="F1970" s="62">
        <v>2025</v>
      </c>
      <c r="G1970" s="62">
        <v>2025</v>
      </c>
      <c r="H1970" s="131">
        <v>0</v>
      </c>
      <c r="I1970" s="131">
        <v>0</v>
      </c>
      <c r="J1970" s="131">
        <v>0</v>
      </c>
      <c r="K1970" s="131">
        <v>0</v>
      </c>
      <c r="L1970" s="131">
        <v>0</v>
      </c>
      <c r="M1970" s="131">
        <v>0</v>
      </c>
      <c r="N1970" s="131">
        <v>0</v>
      </c>
      <c r="O1970" s="131">
        <v>0</v>
      </c>
      <c r="P1970" s="131">
        <v>0</v>
      </c>
      <c r="Q1970" s="131">
        <v>0</v>
      </c>
      <c r="R1970" s="131">
        <v>0</v>
      </c>
      <c r="S1970" s="131">
        <v>0</v>
      </c>
      <c r="T1970" s="131">
        <v>0</v>
      </c>
      <c r="U1970" s="131">
        <v>0</v>
      </c>
      <c r="V1970" s="131">
        <v>0</v>
      </c>
      <c r="W1970" s="131">
        <v>0</v>
      </c>
      <c r="X1970" s="131">
        <v>0</v>
      </c>
      <c r="Y1970" s="131">
        <v>0</v>
      </c>
      <c r="Z1970" s="131">
        <v>0</v>
      </c>
      <c r="AA1970" s="131">
        <v>0</v>
      </c>
      <c r="AB1970" s="131">
        <v>0</v>
      </c>
      <c r="AC1970" s="131">
        <v>0</v>
      </c>
      <c r="AD1970" s="131">
        <v>0</v>
      </c>
      <c r="AE1970" s="131">
        <v>0</v>
      </c>
      <c r="AF1970" s="131">
        <v>0</v>
      </c>
      <c r="AG1970" s="131">
        <v>0</v>
      </c>
      <c r="AH1970" s="43">
        <v>0</v>
      </c>
    </row>
    <row r="1971" spans="4:34">
      <c r="D1971" s="62">
        <v>2025</v>
      </c>
      <c r="E1971" s="62">
        <v>2</v>
      </c>
      <c r="F1971" s="62">
        <v>2025</v>
      </c>
      <c r="G1971" s="62">
        <v>2025</v>
      </c>
      <c r="H1971" s="131">
        <v>0</v>
      </c>
      <c r="I1971" s="131">
        <v>0</v>
      </c>
      <c r="J1971" s="131">
        <v>0</v>
      </c>
      <c r="K1971" s="131">
        <v>0</v>
      </c>
      <c r="L1971" s="131">
        <v>0</v>
      </c>
      <c r="M1971" s="131">
        <v>0</v>
      </c>
      <c r="N1971" s="131">
        <v>0</v>
      </c>
      <c r="O1971" s="131">
        <v>0</v>
      </c>
      <c r="P1971" s="131">
        <v>0</v>
      </c>
      <c r="Q1971" s="131">
        <v>0</v>
      </c>
      <c r="R1971" s="131">
        <v>0</v>
      </c>
      <c r="S1971" s="131">
        <v>0</v>
      </c>
      <c r="T1971" s="131">
        <v>0</v>
      </c>
      <c r="U1971" s="131">
        <v>0</v>
      </c>
      <c r="V1971" s="131">
        <v>0</v>
      </c>
      <c r="W1971" s="131">
        <v>0</v>
      </c>
      <c r="X1971" s="131">
        <v>0</v>
      </c>
      <c r="Y1971" s="131">
        <v>0</v>
      </c>
      <c r="Z1971" s="131">
        <v>0</v>
      </c>
      <c r="AA1971" s="131">
        <v>0</v>
      </c>
      <c r="AB1971" s="131">
        <v>0</v>
      </c>
      <c r="AC1971" s="131">
        <v>0</v>
      </c>
      <c r="AD1971" s="131">
        <v>0</v>
      </c>
      <c r="AE1971" s="131">
        <v>0</v>
      </c>
      <c r="AF1971" s="131">
        <v>0</v>
      </c>
      <c r="AG1971" s="131">
        <v>0</v>
      </c>
      <c r="AH1971" s="43">
        <v>0</v>
      </c>
    </row>
    <row r="1972" spans="4:34">
      <c r="D1972" s="62">
        <v>2025</v>
      </c>
      <c r="E1972" s="62">
        <v>3</v>
      </c>
      <c r="F1972" s="62">
        <v>2025</v>
      </c>
      <c r="G1972" s="62">
        <v>2025</v>
      </c>
      <c r="H1972" s="131">
        <v>0</v>
      </c>
      <c r="I1972" s="131">
        <v>0</v>
      </c>
      <c r="J1972" s="131">
        <v>0</v>
      </c>
      <c r="K1972" s="131">
        <v>0</v>
      </c>
      <c r="L1972" s="131">
        <v>0</v>
      </c>
      <c r="M1972" s="131">
        <v>0</v>
      </c>
      <c r="N1972" s="131">
        <v>0</v>
      </c>
      <c r="O1972" s="131">
        <v>0</v>
      </c>
      <c r="P1972" s="131">
        <v>0</v>
      </c>
      <c r="Q1972" s="131">
        <v>0</v>
      </c>
      <c r="R1972" s="131">
        <v>0</v>
      </c>
      <c r="S1972" s="131">
        <v>0</v>
      </c>
      <c r="T1972" s="131">
        <v>0</v>
      </c>
      <c r="U1972" s="131">
        <v>0</v>
      </c>
      <c r="V1972" s="131">
        <v>0</v>
      </c>
      <c r="W1972" s="131">
        <v>0</v>
      </c>
      <c r="X1972" s="131">
        <v>0</v>
      </c>
      <c r="Y1972" s="131">
        <v>0</v>
      </c>
      <c r="Z1972" s="131">
        <v>0</v>
      </c>
      <c r="AA1972" s="131">
        <v>0</v>
      </c>
      <c r="AB1972" s="131">
        <v>0</v>
      </c>
      <c r="AC1972" s="131">
        <v>0</v>
      </c>
      <c r="AD1972" s="131">
        <v>0</v>
      </c>
      <c r="AE1972" s="131">
        <v>0</v>
      </c>
      <c r="AF1972" s="131">
        <v>0</v>
      </c>
      <c r="AG1972" s="131">
        <v>0</v>
      </c>
      <c r="AH1972" s="43">
        <v>0</v>
      </c>
    </row>
    <row r="1973" spans="4:34">
      <c r="D1973" s="62">
        <v>2025</v>
      </c>
      <c r="E1973" s="62">
        <v>4</v>
      </c>
      <c r="F1973" s="62">
        <v>2025</v>
      </c>
      <c r="G1973" s="62">
        <v>2025</v>
      </c>
      <c r="H1973" s="131">
        <v>0</v>
      </c>
      <c r="I1973" s="131">
        <v>0</v>
      </c>
      <c r="J1973" s="131">
        <v>0</v>
      </c>
      <c r="K1973" s="131">
        <v>0</v>
      </c>
      <c r="L1973" s="131">
        <v>0</v>
      </c>
      <c r="M1973" s="131">
        <v>0</v>
      </c>
      <c r="N1973" s="131">
        <v>0</v>
      </c>
      <c r="O1973" s="131">
        <v>0</v>
      </c>
      <c r="P1973" s="131">
        <v>0</v>
      </c>
      <c r="Q1973" s="131">
        <v>0</v>
      </c>
      <c r="R1973" s="131">
        <v>0</v>
      </c>
      <c r="S1973" s="131">
        <v>0</v>
      </c>
      <c r="T1973" s="131">
        <v>0</v>
      </c>
      <c r="U1973" s="131">
        <v>0</v>
      </c>
      <c r="V1973" s="131">
        <v>0</v>
      </c>
      <c r="W1973" s="131">
        <v>0</v>
      </c>
      <c r="X1973" s="131">
        <v>0</v>
      </c>
      <c r="Y1973" s="131">
        <v>0</v>
      </c>
      <c r="Z1973" s="131">
        <v>0</v>
      </c>
      <c r="AA1973" s="131">
        <v>0</v>
      </c>
      <c r="AB1973" s="131">
        <v>0</v>
      </c>
      <c r="AC1973" s="131">
        <v>0</v>
      </c>
      <c r="AD1973" s="131">
        <v>0</v>
      </c>
      <c r="AE1973" s="131">
        <v>0</v>
      </c>
      <c r="AF1973" s="131">
        <v>0</v>
      </c>
      <c r="AG1973" s="131">
        <v>0</v>
      </c>
      <c r="AH1973" s="43">
        <v>0</v>
      </c>
    </row>
    <row r="1974" spans="4:34">
      <c r="D1974" s="62">
        <v>2025</v>
      </c>
      <c r="E1974" s="62">
        <v>5</v>
      </c>
      <c r="F1974" s="62">
        <v>2025</v>
      </c>
      <c r="G1974" s="62">
        <v>2026</v>
      </c>
      <c r="H1974" s="131">
        <v>0</v>
      </c>
      <c r="I1974" s="131">
        <v>0</v>
      </c>
      <c r="J1974" s="131">
        <v>0</v>
      </c>
      <c r="K1974" s="131">
        <v>0</v>
      </c>
      <c r="L1974" s="131">
        <v>0</v>
      </c>
      <c r="M1974" s="131">
        <v>0</v>
      </c>
      <c r="N1974" s="131">
        <v>0</v>
      </c>
      <c r="O1974" s="131">
        <v>0</v>
      </c>
      <c r="P1974" s="131">
        <v>0</v>
      </c>
      <c r="Q1974" s="131">
        <v>0</v>
      </c>
      <c r="R1974" s="131">
        <v>0</v>
      </c>
      <c r="S1974" s="131">
        <v>0</v>
      </c>
      <c r="T1974" s="131">
        <v>0</v>
      </c>
      <c r="U1974" s="131">
        <v>0</v>
      </c>
      <c r="V1974" s="131">
        <v>0</v>
      </c>
      <c r="W1974" s="131">
        <v>0</v>
      </c>
      <c r="X1974" s="131">
        <v>0</v>
      </c>
      <c r="Y1974" s="131">
        <v>0</v>
      </c>
      <c r="Z1974" s="131">
        <v>0</v>
      </c>
      <c r="AA1974" s="131">
        <v>0</v>
      </c>
      <c r="AB1974" s="131">
        <v>0</v>
      </c>
      <c r="AC1974" s="131">
        <v>0</v>
      </c>
      <c r="AD1974" s="131">
        <v>0</v>
      </c>
      <c r="AE1974" s="131">
        <v>0</v>
      </c>
      <c r="AF1974" s="131">
        <v>0</v>
      </c>
      <c r="AG1974" s="131">
        <v>0</v>
      </c>
      <c r="AH1974" s="43">
        <v>0</v>
      </c>
    </row>
    <row r="1975" spans="4:34">
      <c r="D1975" s="62">
        <v>2025</v>
      </c>
      <c r="E1975" s="62">
        <v>6</v>
      </c>
      <c r="F1975" s="62">
        <v>2025</v>
      </c>
      <c r="G1975" s="62">
        <v>2026</v>
      </c>
      <c r="H1975" s="131">
        <v>0</v>
      </c>
      <c r="I1975" s="131">
        <v>0</v>
      </c>
      <c r="J1975" s="131">
        <v>0</v>
      </c>
      <c r="K1975" s="131">
        <v>0</v>
      </c>
      <c r="L1975" s="131">
        <v>0</v>
      </c>
      <c r="M1975" s="131">
        <v>0</v>
      </c>
      <c r="N1975" s="131">
        <v>0</v>
      </c>
      <c r="O1975" s="131">
        <v>0</v>
      </c>
      <c r="P1975" s="131">
        <v>0</v>
      </c>
      <c r="Q1975" s="131">
        <v>0</v>
      </c>
      <c r="R1975" s="131">
        <v>0</v>
      </c>
      <c r="S1975" s="131">
        <v>0</v>
      </c>
      <c r="T1975" s="131">
        <v>0</v>
      </c>
      <c r="U1975" s="131">
        <v>0</v>
      </c>
      <c r="V1975" s="131">
        <v>0</v>
      </c>
      <c r="W1975" s="131">
        <v>0</v>
      </c>
      <c r="X1975" s="131">
        <v>0</v>
      </c>
      <c r="Y1975" s="131">
        <v>0</v>
      </c>
      <c r="Z1975" s="131">
        <v>0</v>
      </c>
      <c r="AA1975" s="131">
        <v>0</v>
      </c>
      <c r="AB1975" s="131">
        <v>0</v>
      </c>
      <c r="AC1975" s="131">
        <v>0</v>
      </c>
      <c r="AD1975" s="131">
        <v>0</v>
      </c>
      <c r="AE1975" s="131">
        <v>0</v>
      </c>
      <c r="AF1975" s="131">
        <v>0</v>
      </c>
      <c r="AG1975" s="131">
        <v>0</v>
      </c>
      <c r="AH1975" s="43">
        <v>0</v>
      </c>
    </row>
    <row r="1976" spans="4:34">
      <c r="D1976" s="62">
        <v>2025</v>
      </c>
      <c r="E1976" s="62">
        <v>7</v>
      </c>
      <c r="F1976" s="62">
        <v>2026</v>
      </c>
      <c r="G1976" s="62">
        <v>2026</v>
      </c>
      <c r="H1976" s="131">
        <v>0</v>
      </c>
      <c r="I1976" s="131">
        <v>0</v>
      </c>
      <c r="J1976" s="131">
        <v>0</v>
      </c>
      <c r="K1976" s="131">
        <v>0</v>
      </c>
      <c r="L1976" s="131">
        <v>0</v>
      </c>
      <c r="M1976" s="131">
        <v>0</v>
      </c>
      <c r="N1976" s="131">
        <v>0</v>
      </c>
      <c r="O1976" s="131">
        <v>0</v>
      </c>
      <c r="P1976" s="131">
        <v>0</v>
      </c>
      <c r="Q1976" s="131">
        <v>0</v>
      </c>
      <c r="R1976" s="131">
        <v>0</v>
      </c>
      <c r="S1976" s="131">
        <v>0</v>
      </c>
      <c r="T1976" s="131">
        <v>0</v>
      </c>
      <c r="U1976" s="131">
        <v>0</v>
      </c>
      <c r="V1976" s="131">
        <v>0</v>
      </c>
      <c r="W1976" s="131">
        <v>0</v>
      </c>
      <c r="X1976" s="131">
        <v>0</v>
      </c>
      <c r="Y1976" s="131">
        <v>0</v>
      </c>
      <c r="Z1976" s="131">
        <v>0</v>
      </c>
      <c r="AA1976" s="131">
        <v>0</v>
      </c>
      <c r="AB1976" s="131">
        <v>0</v>
      </c>
      <c r="AC1976" s="131">
        <v>0</v>
      </c>
      <c r="AD1976" s="131">
        <v>0</v>
      </c>
      <c r="AE1976" s="131">
        <v>0</v>
      </c>
      <c r="AF1976" s="131">
        <v>0</v>
      </c>
      <c r="AG1976" s="131">
        <v>0</v>
      </c>
      <c r="AH1976" s="43">
        <v>0</v>
      </c>
    </row>
    <row r="1977" spans="4:34">
      <c r="D1977" s="62">
        <v>2025</v>
      </c>
      <c r="E1977" s="62">
        <v>8</v>
      </c>
      <c r="F1977" s="62">
        <v>2026</v>
      </c>
      <c r="G1977" s="62">
        <v>2026</v>
      </c>
      <c r="H1977" s="131">
        <v>0</v>
      </c>
      <c r="I1977" s="131">
        <v>0</v>
      </c>
      <c r="J1977" s="131">
        <v>0</v>
      </c>
      <c r="K1977" s="131">
        <v>0</v>
      </c>
      <c r="L1977" s="131">
        <v>0</v>
      </c>
      <c r="M1977" s="131">
        <v>0</v>
      </c>
      <c r="N1977" s="131">
        <v>0</v>
      </c>
      <c r="O1977" s="131">
        <v>0</v>
      </c>
      <c r="P1977" s="131">
        <v>0</v>
      </c>
      <c r="Q1977" s="131">
        <v>0</v>
      </c>
      <c r="R1977" s="131">
        <v>0</v>
      </c>
      <c r="S1977" s="131">
        <v>0</v>
      </c>
      <c r="T1977" s="131">
        <v>0</v>
      </c>
      <c r="U1977" s="131">
        <v>0</v>
      </c>
      <c r="V1977" s="131">
        <v>0</v>
      </c>
      <c r="W1977" s="131">
        <v>0</v>
      </c>
      <c r="X1977" s="131">
        <v>0</v>
      </c>
      <c r="Y1977" s="131">
        <v>0</v>
      </c>
      <c r="Z1977" s="131">
        <v>0</v>
      </c>
      <c r="AA1977" s="131">
        <v>0</v>
      </c>
      <c r="AB1977" s="131">
        <v>0</v>
      </c>
      <c r="AC1977" s="131">
        <v>0</v>
      </c>
      <c r="AD1977" s="131">
        <v>0</v>
      </c>
      <c r="AE1977" s="131">
        <v>0</v>
      </c>
      <c r="AF1977" s="131">
        <v>0</v>
      </c>
      <c r="AG1977" s="131">
        <v>0</v>
      </c>
      <c r="AH1977" s="43">
        <v>0</v>
      </c>
    </row>
    <row r="1978" spans="4:34">
      <c r="D1978" s="62">
        <v>2025</v>
      </c>
      <c r="E1978" s="62">
        <v>9</v>
      </c>
      <c r="F1978" s="62">
        <v>2026</v>
      </c>
      <c r="G1978" s="62">
        <v>2026</v>
      </c>
      <c r="H1978" s="131">
        <v>0</v>
      </c>
      <c r="I1978" s="131">
        <v>0</v>
      </c>
      <c r="J1978" s="131">
        <v>0</v>
      </c>
      <c r="K1978" s="131">
        <v>0</v>
      </c>
      <c r="L1978" s="131">
        <v>0</v>
      </c>
      <c r="M1978" s="131">
        <v>0</v>
      </c>
      <c r="N1978" s="131">
        <v>0</v>
      </c>
      <c r="O1978" s="131">
        <v>0</v>
      </c>
      <c r="P1978" s="131">
        <v>0</v>
      </c>
      <c r="Q1978" s="131">
        <v>0</v>
      </c>
      <c r="R1978" s="131">
        <v>0</v>
      </c>
      <c r="S1978" s="131">
        <v>0</v>
      </c>
      <c r="T1978" s="131">
        <v>0</v>
      </c>
      <c r="U1978" s="131">
        <v>0</v>
      </c>
      <c r="V1978" s="131">
        <v>0</v>
      </c>
      <c r="W1978" s="131">
        <v>0</v>
      </c>
      <c r="X1978" s="131">
        <v>0</v>
      </c>
      <c r="Y1978" s="131">
        <v>0</v>
      </c>
      <c r="Z1978" s="131">
        <v>0</v>
      </c>
      <c r="AA1978" s="131">
        <v>0</v>
      </c>
      <c r="AB1978" s="131">
        <v>0</v>
      </c>
      <c r="AC1978" s="131">
        <v>0</v>
      </c>
      <c r="AD1978" s="131">
        <v>0</v>
      </c>
      <c r="AE1978" s="131">
        <v>0</v>
      </c>
      <c r="AF1978" s="131">
        <v>0</v>
      </c>
      <c r="AG1978" s="131">
        <v>0</v>
      </c>
      <c r="AH1978" s="43">
        <v>0</v>
      </c>
    </row>
    <row r="1979" spans="4:34">
      <c r="D1979" s="62">
        <v>2025</v>
      </c>
      <c r="E1979" s="62">
        <v>10</v>
      </c>
      <c r="F1979" s="62">
        <v>2026</v>
      </c>
      <c r="G1979" s="62">
        <v>2026</v>
      </c>
      <c r="H1979" s="131">
        <v>0</v>
      </c>
      <c r="I1979" s="131">
        <v>0</v>
      </c>
      <c r="J1979" s="131">
        <v>0</v>
      </c>
      <c r="K1979" s="131">
        <v>0</v>
      </c>
      <c r="L1979" s="131">
        <v>0</v>
      </c>
      <c r="M1979" s="131">
        <v>0</v>
      </c>
      <c r="N1979" s="131">
        <v>0</v>
      </c>
      <c r="O1979" s="131">
        <v>0</v>
      </c>
      <c r="P1979" s="131">
        <v>0</v>
      </c>
      <c r="Q1979" s="131">
        <v>0</v>
      </c>
      <c r="R1979" s="131">
        <v>0</v>
      </c>
      <c r="S1979" s="131">
        <v>0</v>
      </c>
      <c r="T1979" s="131">
        <v>0</v>
      </c>
      <c r="U1979" s="131">
        <v>0</v>
      </c>
      <c r="V1979" s="131">
        <v>0</v>
      </c>
      <c r="W1979" s="131">
        <v>0</v>
      </c>
      <c r="X1979" s="131">
        <v>0</v>
      </c>
      <c r="Y1979" s="131">
        <v>0</v>
      </c>
      <c r="Z1979" s="131">
        <v>0</v>
      </c>
      <c r="AA1979" s="131">
        <v>0</v>
      </c>
      <c r="AB1979" s="131">
        <v>0</v>
      </c>
      <c r="AC1979" s="131">
        <v>0</v>
      </c>
      <c r="AD1979" s="131">
        <v>0</v>
      </c>
      <c r="AE1979" s="131">
        <v>0</v>
      </c>
      <c r="AF1979" s="131">
        <v>0</v>
      </c>
      <c r="AG1979" s="131">
        <v>0</v>
      </c>
      <c r="AH1979" s="43">
        <v>0</v>
      </c>
    </row>
    <row r="1980" spans="4:34">
      <c r="D1980" s="62">
        <v>2025</v>
      </c>
      <c r="E1980" s="62">
        <v>11</v>
      </c>
      <c r="F1980" s="62">
        <v>2026</v>
      </c>
      <c r="G1980" s="62">
        <v>2026</v>
      </c>
      <c r="H1980" s="131">
        <v>0</v>
      </c>
      <c r="I1980" s="131">
        <v>0</v>
      </c>
      <c r="J1980" s="131">
        <v>0</v>
      </c>
      <c r="K1980" s="131">
        <v>0</v>
      </c>
      <c r="L1980" s="131">
        <v>0</v>
      </c>
      <c r="M1980" s="131">
        <v>0</v>
      </c>
      <c r="N1980" s="131">
        <v>0</v>
      </c>
      <c r="O1980" s="131">
        <v>0</v>
      </c>
      <c r="P1980" s="131">
        <v>0</v>
      </c>
      <c r="Q1980" s="131">
        <v>0</v>
      </c>
      <c r="R1980" s="131">
        <v>0</v>
      </c>
      <c r="S1980" s="131">
        <v>0</v>
      </c>
      <c r="T1980" s="131">
        <v>0</v>
      </c>
      <c r="U1980" s="131">
        <v>0</v>
      </c>
      <c r="V1980" s="131">
        <v>0</v>
      </c>
      <c r="W1980" s="131">
        <v>0</v>
      </c>
      <c r="X1980" s="131">
        <v>0</v>
      </c>
      <c r="Y1980" s="131">
        <v>0</v>
      </c>
      <c r="Z1980" s="131">
        <v>0</v>
      </c>
      <c r="AA1980" s="131">
        <v>0</v>
      </c>
      <c r="AB1980" s="131">
        <v>0</v>
      </c>
      <c r="AC1980" s="131">
        <v>0</v>
      </c>
      <c r="AD1980" s="131">
        <v>0</v>
      </c>
      <c r="AE1980" s="131">
        <v>0</v>
      </c>
      <c r="AF1980" s="131">
        <v>0</v>
      </c>
      <c r="AG1980" s="131">
        <v>0</v>
      </c>
      <c r="AH1980" s="43">
        <v>0</v>
      </c>
    </row>
    <row r="1981" spans="4:34">
      <c r="D1981" s="62">
        <v>2025</v>
      </c>
      <c r="E1981" s="62">
        <v>12</v>
      </c>
      <c r="F1981" s="62">
        <v>2026</v>
      </c>
      <c r="G1981" s="62">
        <v>2026</v>
      </c>
      <c r="H1981" s="131">
        <v>0</v>
      </c>
      <c r="I1981" s="131">
        <v>0</v>
      </c>
      <c r="J1981" s="131">
        <v>0</v>
      </c>
      <c r="K1981" s="131">
        <v>0</v>
      </c>
      <c r="L1981" s="131">
        <v>0</v>
      </c>
      <c r="M1981" s="131">
        <v>0</v>
      </c>
      <c r="N1981" s="131">
        <v>0</v>
      </c>
      <c r="O1981" s="131">
        <v>0</v>
      </c>
      <c r="P1981" s="131">
        <v>0</v>
      </c>
      <c r="Q1981" s="131">
        <v>0</v>
      </c>
      <c r="R1981" s="131">
        <v>0</v>
      </c>
      <c r="S1981" s="131">
        <v>0</v>
      </c>
      <c r="T1981" s="131">
        <v>0</v>
      </c>
      <c r="U1981" s="131">
        <v>0</v>
      </c>
      <c r="V1981" s="131">
        <v>0</v>
      </c>
      <c r="W1981" s="131">
        <v>0</v>
      </c>
      <c r="X1981" s="131">
        <v>0</v>
      </c>
      <c r="Y1981" s="131">
        <v>0</v>
      </c>
      <c r="Z1981" s="131">
        <v>0</v>
      </c>
      <c r="AA1981" s="131">
        <v>0</v>
      </c>
      <c r="AB1981" s="131">
        <v>0</v>
      </c>
      <c r="AC1981" s="131">
        <v>0</v>
      </c>
      <c r="AD1981" s="131">
        <v>0</v>
      </c>
      <c r="AE1981" s="131">
        <v>0</v>
      </c>
      <c r="AF1981" s="131">
        <v>0</v>
      </c>
      <c r="AG1981" s="131">
        <v>0</v>
      </c>
      <c r="AH1981" s="43">
        <v>0</v>
      </c>
    </row>
    <row r="1982" spans="4:34">
      <c r="D1982" s="62">
        <v>2026</v>
      </c>
      <c r="E1982" s="62">
        <v>1</v>
      </c>
      <c r="F1982" s="62">
        <v>2026</v>
      </c>
      <c r="G1982" s="62">
        <v>2026</v>
      </c>
      <c r="H1982" s="131">
        <v>0</v>
      </c>
      <c r="I1982" s="131">
        <v>0</v>
      </c>
      <c r="J1982" s="131">
        <v>0</v>
      </c>
      <c r="K1982" s="131">
        <v>0</v>
      </c>
      <c r="L1982" s="131">
        <v>0</v>
      </c>
      <c r="M1982" s="131">
        <v>0</v>
      </c>
      <c r="N1982" s="131">
        <v>0</v>
      </c>
      <c r="O1982" s="131">
        <v>0</v>
      </c>
      <c r="P1982" s="131">
        <v>0</v>
      </c>
      <c r="Q1982" s="131">
        <v>0</v>
      </c>
      <c r="R1982" s="131">
        <v>0</v>
      </c>
      <c r="S1982" s="131">
        <v>0</v>
      </c>
      <c r="T1982" s="131">
        <v>0</v>
      </c>
      <c r="U1982" s="131">
        <v>0</v>
      </c>
      <c r="V1982" s="131">
        <v>0</v>
      </c>
      <c r="W1982" s="131">
        <v>0</v>
      </c>
      <c r="X1982" s="131">
        <v>0</v>
      </c>
      <c r="Y1982" s="131">
        <v>0</v>
      </c>
      <c r="Z1982" s="131">
        <v>0</v>
      </c>
      <c r="AA1982" s="131">
        <v>0</v>
      </c>
      <c r="AB1982" s="131">
        <v>0</v>
      </c>
      <c r="AC1982" s="131">
        <v>0</v>
      </c>
      <c r="AD1982" s="131">
        <v>0</v>
      </c>
      <c r="AE1982" s="131">
        <v>0</v>
      </c>
      <c r="AF1982" s="131">
        <v>0</v>
      </c>
      <c r="AG1982" s="131">
        <v>0</v>
      </c>
      <c r="AH1982" s="43">
        <v>0</v>
      </c>
    </row>
    <row r="1983" spans="4:34">
      <c r="D1983" s="62">
        <v>2026</v>
      </c>
      <c r="E1983" s="62">
        <v>2</v>
      </c>
      <c r="F1983" s="62">
        <v>2026</v>
      </c>
      <c r="G1983" s="62">
        <v>2026</v>
      </c>
      <c r="H1983" s="131">
        <v>0</v>
      </c>
      <c r="I1983" s="131">
        <v>0</v>
      </c>
      <c r="J1983" s="131">
        <v>0</v>
      </c>
      <c r="K1983" s="131">
        <v>0</v>
      </c>
      <c r="L1983" s="131">
        <v>0</v>
      </c>
      <c r="M1983" s="131">
        <v>0</v>
      </c>
      <c r="N1983" s="131">
        <v>0</v>
      </c>
      <c r="O1983" s="131">
        <v>0</v>
      </c>
      <c r="P1983" s="131">
        <v>0</v>
      </c>
      <c r="Q1983" s="131">
        <v>0</v>
      </c>
      <c r="R1983" s="131">
        <v>0</v>
      </c>
      <c r="S1983" s="131">
        <v>0</v>
      </c>
      <c r="T1983" s="131">
        <v>0</v>
      </c>
      <c r="U1983" s="131">
        <v>0</v>
      </c>
      <c r="V1983" s="131">
        <v>0</v>
      </c>
      <c r="W1983" s="131">
        <v>0</v>
      </c>
      <c r="X1983" s="131">
        <v>0</v>
      </c>
      <c r="Y1983" s="131">
        <v>0</v>
      </c>
      <c r="Z1983" s="131">
        <v>0</v>
      </c>
      <c r="AA1983" s="131">
        <v>0</v>
      </c>
      <c r="AB1983" s="131">
        <v>0</v>
      </c>
      <c r="AC1983" s="131">
        <v>0</v>
      </c>
      <c r="AD1983" s="131">
        <v>0</v>
      </c>
      <c r="AE1983" s="131">
        <v>0</v>
      </c>
      <c r="AF1983" s="131">
        <v>0</v>
      </c>
      <c r="AG1983" s="131">
        <v>0</v>
      </c>
      <c r="AH1983" s="43">
        <v>0</v>
      </c>
    </row>
    <row r="1984" spans="4:34">
      <c r="D1984" s="62">
        <v>2026</v>
      </c>
      <c r="E1984" s="62">
        <v>3</v>
      </c>
      <c r="F1984" s="62">
        <v>2026</v>
      </c>
      <c r="G1984" s="62">
        <v>2026</v>
      </c>
      <c r="H1984" s="131">
        <v>0</v>
      </c>
      <c r="I1984" s="131">
        <v>0</v>
      </c>
      <c r="J1984" s="131">
        <v>0</v>
      </c>
      <c r="K1984" s="131">
        <v>0</v>
      </c>
      <c r="L1984" s="131">
        <v>0</v>
      </c>
      <c r="M1984" s="131">
        <v>0</v>
      </c>
      <c r="N1984" s="131">
        <v>0</v>
      </c>
      <c r="O1984" s="131">
        <v>0</v>
      </c>
      <c r="P1984" s="131">
        <v>0</v>
      </c>
      <c r="Q1984" s="131">
        <v>0</v>
      </c>
      <c r="R1984" s="131">
        <v>0</v>
      </c>
      <c r="S1984" s="131">
        <v>0</v>
      </c>
      <c r="T1984" s="131">
        <v>0</v>
      </c>
      <c r="U1984" s="131">
        <v>0</v>
      </c>
      <c r="V1984" s="131">
        <v>0</v>
      </c>
      <c r="W1984" s="131">
        <v>0</v>
      </c>
      <c r="X1984" s="131">
        <v>0</v>
      </c>
      <c r="Y1984" s="131">
        <v>0</v>
      </c>
      <c r="Z1984" s="131">
        <v>0</v>
      </c>
      <c r="AA1984" s="131">
        <v>0</v>
      </c>
      <c r="AB1984" s="131">
        <v>0</v>
      </c>
      <c r="AC1984" s="131">
        <v>0</v>
      </c>
      <c r="AD1984" s="131">
        <v>0</v>
      </c>
      <c r="AE1984" s="131">
        <v>0</v>
      </c>
      <c r="AF1984" s="131">
        <v>0</v>
      </c>
      <c r="AG1984" s="131">
        <v>0</v>
      </c>
      <c r="AH1984" s="43">
        <v>0</v>
      </c>
    </row>
    <row r="1985" spans="4:34">
      <c r="D1985" s="62">
        <v>2026</v>
      </c>
      <c r="E1985" s="62">
        <v>4</v>
      </c>
      <c r="F1985" s="62">
        <v>2026</v>
      </c>
      <c r="G1985" s="62">
        <v>2026</v>
      </c>
      <c r="H1985" s="131">
        <v>0</v>
      </c>
      <c r="I1985" s="131">
        <v>0</v>
      </c>
      <c r="J1985" s="131">
        <v>0</v>
      </c>
      <c r="K1985" s="131">
        <v>0</v>
      </c>
      <c r="L1985" s="131">
        <v>0</v>
      </c>
      <c r="M1985" s="131">
        <v>0</v>
      </c>
      <c r="N1985" s="131">
        <v>0</v>
      </c>
      <c r="O1985" s="131">
        <v>0</v>
      </c>
      <c r="P1985" s="131">
        <v>0</v>
      </c>
      <c r="Q1985" s="131">
        <v>0</v>
      </c>
      <c r="R1985" s="131">
        <v>0</v>
      </c>
      <c r="S1985" s="131">
        <v>0</v>
      </c>
      <c r="T1985" s="131">
        <v>0</v>
      </c>
      <c r="U1985" s="131">
        <v>0</v>
      </c>
      <c r="V1985" s="131">
        <v>0</v>
      </c>
      <c r="W1985" s="131">
        <v>0</v>
      </c>
      <c r="X1985" s="131">
        <v>0</v>
      </c>
      <c r="Y1985" s="131">
        <v>0</v>
      </c>
      <c r="Z1985" s="131">
        <v>0</v>
      </c>
      <c r="AA1985" s="131">
        <v>0</v>
      </c>
      <c r="AB1985" s="131">
        <v>0</v>
      </c>
      <c r="AC1985" s="131">
        <v>0</v>
      </c>
      <c r="AD1985" s="131">
        <v>0</v>
      </c>
      <c r="AE1985" s="131">
        <v>0</v>
      </c>
      <c r="AF1985" s="131">
        <v>0</v>
      </c>
      <c r="AG1985" s="131">
        <v>0</v>
      </c>
      <c r="AH1985" s="43">
        <v>0</v>
      </c>
    </row>
    <row r="1986" spans="4:34">
      <c r="D1986" s="62">
        <v>2026</v>
      </c>
      <c r="E1986" s="62">
        <v>5</v>
      </c>
      <c r="F1986" s="62">
        <v>2026</v>
      </c>
      <c r="G1986" s="62">
        <v>2027</v>
      </c>
      <c r="H1986" s="131">
        <v>0</v>
      </c>
      <c r="I1986" s="131">
        <v>0</v>
      </c>
      <c r="J1986" s="131">
        <v>0</v>
      </c>
      <c r="K1986" s="131">
        <v>0</v>
      </c>
      <c r="L1986" s="131">
        <v>0</v>
      </c>
      <c r="M1986" s="131">
        <v>0</v>
      </c>
      <c r="N1986" s="131">
        <v>0</v>
      </c>
      <c r="O1986" s="131">
        <v>0</v>
      </c>
      <c r="P1986" s="131">
        <v>0</v>
      </c>
      <c r="Q1986" s="131">
        <v>0</v>
      </c>
      <c r="R1986" s="131">
        <v>0</v>
      </c>
      <c r="S1986" s="131">
        <v>0</v>
      </c>
      <c r="T1986" s="131">
        <v>0</v>
      </c>
      <c r="U1986" s="131">
        <v>0</v>
      </c>
      <c r="V1986" s="131">
        <v>0</v>
      </c>
      <c r="W1986" s="131">
        <v>0</v>
      </c>
      <c r="X1986" s="131">
        <v>0</v>
      </c>
      <c r="Y1986" s="131">
        <v>0</v>
      </c>
      <c r="Z1986" s="131">
        <v>0</v>
      </c>
      <c r="AA1986" s="131">
        <v>0</v>
      </c>
      <c r="AB1986" s="131">
        <v>0</v>
      </c>
      <c r="AC1986" s="131">
        <v>0</v>
      </c>
      <c r="AD1986" s="131">
        <v>0</v>
      </c>
      <c r="AE1986" s="131">
        <v>0</v>
      </c>
      <c r="AF1986" s="131">
        <v>0</v>
      </c>
      <c r="AG1986" s="131">
        <v>0</v>
      </c>
      <c r="AH1986" s="43">
        <v>0</v>
      </c>
    </row>
    <row r="1987" spans="4:34">
      <c r="D1987" s="62">
        <v>2026</v>
      </c>
      <c r="E1987" s="62">
        <v>6</v>
      </c>
      <c r="F1987" s="62">
        <v>2026</v>
      </c>
      <c r="G1987" s="62">
        <v>2027</v>
      </c>
      <c r="H1987" s="131">
        <v>0</v>
      </c>
      <c r="I1987" s="131">
        <v>0</v>
      </c>
      <c r="J1987" s="131">
        <v>0</v>
      </c>
      <c r="K1987" s="131">
        <v>0</v>
      </c>
      <c r="L1987" s="131">
        <v>0</v>
      </c>
      <c r="M1987" s="131">
        <v>0</v>
      </c>
      <c r="N1987" s="131">
        <v>0</v>
      </c>
      <c r="O1987" s="131">
        <v>0</v>
      </c>
      <c r="P1987" s="131">
        <v>0</v>
      </c>
      <c r="Q1987" s="131">
        <v>0</v>
      </c>
      <c r="R1987" s="131">
        <v>0</v>
      </c>
      <c r="S1987" s="131">
        <v>0</v>
      </c>
      <c r="T1987" s="131">
        <v>0</v>
      </c>
      <c r="U1987" s="131">
        <v>0</v>
      </c>
      <c r="V1987" s="131">
        <v>0</v>
      </c>
      <c r="W1987" s="131">
        <v>0</v>
      </c>
      <c r="X1987" s="131">
        <v>0</v>
      </c>
      <c r="Y1987" s="131">
        <v>0</v>
      </c>
      <c r="Z1987" s="131">
        <v>0</v>
      </c>
      <c r="AA1987" s="131">
        <v>0</v>
      </c>
      <c r="AB1987" s="131">
        <v>0</v>
      </c>
      <c r="AC1987" s="131">
        <v>0</v>
      </c>
      <c r="AD1987" s="131">
        <v>0</v>
      </c>
      <c r="AE1987" s="131">
        <v>0</v>
      </c>
      <c r="AF1987" s="131">
        <v>0</v>
      </c>
      <c r="AG1987" s="131">
        <v>0</v>
      </c>
      <c r="AH1987" s="43">
        <v>0</v>
      </c>
    </row>
    <row r="1988" spans="4:34">
      <c r="D1988" s="62">
        <v>2026</v>
      </c>
      <c r="E1988" s="62">
        <v>7</v>
      </c>
      <c r="F1988" s="62">
        <v>2027</v>
      </c>
      <c r="G1988" s="62">
        <v>2027</v>
      </c>
      <c r="H1988" s="131">
        <v>0</v>
      </c>
      <c r="I1988" s="131">
        <v>0</v>
      </c>
      <c r="J1988" s="131">
        <v>0</v>
      </c>
      <c r="K1988" s="131">
        <v>0</v>
      </c>
      <c r="L1988" s="131">
        <v>0</v>
      </c>
      <c r="M1988" s="131">
        <v>0</v>
      </c>
      <c r="N1988" s="131">
        <v>0</v>
      </c>
      <c r="O1988" s="131">
        <v>0</v>
      </c>
      <c r="P1988" s="131">
        <v>0</v>
      </c>
      <c r="Q1988" s="131">
        <v>0</v>
      </c>
      <c r="R1988" s="131">
        <v>0</v>
      </c>
      <c r="S1988" s="131">
        <v>0</v>
      </c>
      <c r="T1988" s="131">
        <v>0</v>
      </c>
      <c r="U1988" s="131">
        <v>0</v>
      </c>
      <c r="V1988" s="131">
        <v>0</v>
      </c>
      <c r="W1988" s="131">
        <v>0</v>
      </c>
      <c r="X1988" s="131">
        <v>0</v>
      </c>
      <c r="Y1988" s="131">
        <v>0</v>
      </c>
      <c r="Z1988" s="131">
        <v>0</v>
      </c>
      <c r="AA1988" s="131">
        <v>0</v>
      </c>
      <c r="AB1988" s="131">
        <v>0</v>
      </c>
      <c r="AC1988" s="131">
        <v>0</v>
      </c>
      <c r="AD1988" s="131">
        <v>0</v>
      </c>
      <c r="AE1988" s="131">
        <v>0</v>
      </c>
      <c r="AF1988" s="131">
        <v>0</v>
      </c>
      <c r="AG1988" s="131">
        <v>0</v>
      </c>
      <c r="AH1988" s="43">
        <v>0</v>
      </c>
    </row>
    <row r="1989" spans="4:34">
      <c r="D1989" s="62">
        <v>2026</v>
      </c>
      <c r="E1989" s="62">
        <v>8</v>
      </c>
      <c r="F1989" s="62">
        <v>2027</v>
      </c>
      <c r="G1989" s="62">
        <v>2027</v>
      </c>
      <c r="H1989" s="131">
        <v>0</v>
      </c>
      <c r="I1989" s="131">
        <v>0</v>
      </c>
      <c r="J1989" s="131">
        <v>0</v>
      </c>
      <c r="K1989" s="131">
        <v>0</v>
      </c>
      <c r="L1989" s="131">
        <v>0</v>
      </c>
      <c r="M1989" s="131">
        <v>0</v>
      </c>
      <c r="N1989" s="131">
        <v>0</v>
      </c>
      <c r="O1989" s="131">
        <v>0</v>
      </c>
      <c r="P1989" s="131">
        <v>0</v>
      </c>
      <c r="Q1989" s="131">
        <v>0</v>
      </c>
      <c r="R1989" s="131">
        <v>0</v>
      </c>
      <c r="S1989" s="131">
        <v>0</v>
      </c>
      <c r="T1989" s="131">
        <v>0</v>
      </c>
      <c r="U1989" s="131">
        <v>0</v>
      </c>
      <c r="V1989" s="131">
        <v>0</v>
      </c>
      <c r="W1989" s="131">
        <v>0</v>
      </c>
      <c r="X1989" s="131">
        <v>0</v>
      </c>
      <c r="Y1989" s="131">
        <v>0</v>
      </c>
      <c r="Z1989" s="131">
        <v>0</v>
      </c>
      <c r="AA1989" s="131">
        <v>0</v>
      </c>
      <c r="AB1989" s="131">
        <v>0</v>
      </c>
      <c r="AC1989" s="131">
        <v>0</v>
      </c>
      <c r="AD1989" s="131">
        <v>0</v>
      </c>
      <c r="AE1989" s="131">
        <v>0</v>
      </c>
      <c r="AF1989" s="131">
        <v>0</v>
      </c>
      <c r="AG1989" s="131">
        <v>0</v>
      </c>
      <c r="AH1989" s="43">
        <v>0</v>
      </c>
    </row>
    <row r="1990" spans="4:34">
      <c r="D1990" s="62">
        <v>2026</v>
      </c>
      <c r="E1990" s="62">
        <v>9</v>
      </c>
      <c r="F1990" s="62">
        <v>2027</v>
      </c>
      <c r="G1990" s="62">
        <v>2027</v>
      </c>
      <c r="H1990" s="131">
        <v>0</v>
      </c>
      <c r="I1990" s="131">
        <v>0</v>
      </c>
      <c r="J1990" s="131">
        <v>0</v>
      </c>
      <c r="K1990" s="131">
        <v>0</v>
      </c>
      <c r="L1990" s="131">
        <v>0</v>
      </c>
      <c r="M1990" s="131">
        <v>0</v>
      </c>
      <c r="N1990" s="131">
        <v>0</v>
      </c>
      <c r="O1990" s="131">
        <v>0</v>
      </c>
      <c r="P1990" s="131">
        <v>0</v>
      </c>
      <c r="Q1990" s="131">
        <v>0</v>
      </c>
      <c r="R1990" s="131">
        <v>0</v>
      </c>
      <c r="S1990" s="131">
        <v>0</v>
      </c>
      <c r="T1990" s="131">
        <v>0</v>
      </c>
      <c r="U1990" s="131">
        <v>0</v>
      </c>
      <c r="V1990" s="131">
        <v>0</v>
      </c>
      <c r="W1990" s="131">
        <v>0</v>
      </c>
      <c r="X1990" s="131">
        <v>0</v>
      </c>
      <c r="Y1990" s="131">
        <v>0</v>
      </c>
      <c r="Z1990" s="131">
        <v>0</v>
      </c>
      <c r="AA1990" s="131">
        <v>0</v>
      </c>
      <c r="AB1990" s="131">
        <v>0</v>
      </c>
      <c r="AC1990" s="131">
        <v>0</v>
      </c>
      <c r="AD1990" s="131">
        <v>0</v>
      </c>
      <c r="AE1990" s="131">
        <v>0</v>
      </c>
      <c r="AF1990" s="131">
        <v>0</v>
      </c>
      <c r="AG1990" s="131">
        <v>0</v>
      </c>
      <c r="AH1990" s="43">
        <v>0</v>
      </c>
    </row>
    <row r="1991" spans="4:34">
      <c r="D1991" s="62">
        <v>2026</v>
      </c>
      <c r="E1991" s="62">
        <v>10</v>
      </c>
      <c r="F1991" s="62">
        <v>2027</v>
      </c>
      <c r="G1991" s="62">
        <v>2027</v>
      </c>
      <c r="H1991" s="131">
        <v>0</v>
      </c>
      <c r="I1991" s="131">
        <v>0</v>
      </c>
      <c r="J1991" s="131">
        <v>0</v>
      </c>
      <c r="K1991" s="131">
        <v>0</v>
      </c>
      <c r="L1991" s="131">
        <v>0</v>
      </c>
      <c r="M1991" s="131">
        <v>0</v>
      </c>
      <c r="N1991" s="131">
        <v>0</v>
      </c>
      <c r="O1991" s="131">
        <v>0</v>
      </c>
      <c r="P1991" s="131">
        <v>0</v>
      </c>
      <c r="Q1991" s="131">
        <v>0</v>
      </c>
      <c r="R1991" s="131">
        <v>0</v>
      </c>
      <c r="S1991" s="131">
        <v>0</v>
      </c>
      <c r="T1991" s="131">
        <v>0</v>
      </c>
      <c r="U1991" s="131">
        <v>0</v>
      </c>
      <c r="V1991" s="131">
        <v>0</v>
      </c>
      <c r="W1991" s="131">
        <v>0</v>
      </c>
      <c r="X1991" s="131">
        <v>0</v>
      </c>
      <c r="Y1991" s="131">
        <v>0</v>
      </c>
      <c r="Z1991" s="131">
        <v>0</v>
      </c>
      <c r="AA1991" s="131">
        <v>0</v>
      </c>
      <c r="AB1991" s="131">
        <v>0</v>
      </c>
      <c r="AC1991" s="131">
        <v>0</v>
      </c>
      <c r="AD1991" s="131">
        <v>0</v>
      </c>
      <c r="AE1991" s="131">
        <v>0</v>
      </c>
      <c r="AF1991" s="131">
        <v>0</v>
      </c>
      <c r="AG1991" s="131">
        <v>0</v>
      </c>
      <c r="AH1991" s="43">
        <v>0</v>
      </c>
    </row>
    <row r="1992" spans="4:34">
      <c r="D1992" s="62">
        <v>2026</v>
      </c>
      <c r="E1992" s="62">
        <v>11</v>
      </c>
      <c r="F1992" s="62">
        <v>2027</v>
      </c>
      <c r="G1992" s="62">
        <v>2027</v>
      </c>
      <c r="H1992" s="131">
        <v>0</v>
      </c>
      <c r="I1992" s="131">
        <v>0</v>
      </c>
      <c r="J1992" s="131">
        <v>0</v>
      </c>
      <c r="K1992" s="131">
        <v>0</v>
      </c>
      <c r="L1992" s="131">
        <v>0</v>
      </c>
      <c r="M1992" s="131">
        <v>0</v>
      </c>
      <c r="N1992" s="131">
        <v>0</v>
      </c>
      <c r="O1992" s="131">
        <v>0</v>
      </c>
      <c r="P1992" s="131">
        <v>0</v>
      </c>
      <c r="Q1992" s="131">
        <v>0</v>
      </c>
      <c r="R1992" s="131">
        <v>0</v>
      </c>
      <c r="S1992" s="131">
        <v>0</v>
      </c>
      <c r="T1992" s="131">
        <v>0</v>
      </c>
      <c r="U1992" s="131">
        <v>0</v>
      </c>
      <c r="V1992" s="131">
        <v>0</v>
      </c>
      <c r="W1992" s="131">
        <v>0</v>
      </c>
      <c r="X1992" s="131">
        <v>0</v>
      </c>
      <c r="Y1992" s="131">
        <v>0</v>
      </c>
      <c r="Z1992" s="131">
        <v>0</v>
      </c>
      <c r="AA1992" s="131">
        <v>0</v>
      </c>
      <c r="AB1992" s="131">
        <v>0</v>
      </c>
      <c r="AC1992" s="131">
        <v>0</v>
      </c>
      <c r="AD1992" s="131">
        <v>0</v>
      </c>
      <c r="AE1992" s="131">
        <v>0</v>
      </c>
      <c r="AF1992" s="131">
        <v>0</v>
      </c>
      <c r="AG1992" s="131">
        <v>0</v>
      </c>
      <c r="AH1992" s="43">
        <v>0</v>
      </c>
    </row>
    <row r="1993" spans="4:34">
      <c r="D1993" s="62">
        <v>2026</v>
      </c>
      <c r="E1993" s="62">
        <v>12</v>
      </c>
      <c r="F1993" s="62">
        <v>2027</v>
      </c>
      <c r="G1993" s="62">
        <v>2027</v>
      </c>
      <c r="H1993" s="131">
        <v>0</v>
      </c>
      <c r="I1993" s="131">
        <v>0</v>
      </c>
      <c r="J1993" s="131">
        <v>0</v>
      </c>
      <c r="K1993" s="131">
        <v>0</v>
      </c>
      <c r="L1993" s="131">
        <v>0</v>
      </c>
      <c r="M1993" s="131">
        <v>0</v>
      </c>
      <c r="N1993" s="131">
        <v>0</v>
      </c>
      <c r="O1993" s="131">
        <v>0</v>
      </c>
      <c r="P1993" s="131">
        <v>0</v>
      </c>
      <c r="Q1993" s="131">
        <v>0</v>
      </c>
      <c r="R1993" s="131">
        <v>0</v>
      </c>
      <c r="S1993" s="131">
        <v>0</v>
      </c>
      <c r="T1993" s="131">
        <v>0</v>
      </c>
      <c r="U1993" s="131">
        <v>0</v>
      </c>
      <c r="V1993" s="131">
        <v>0</v>
      </c>
      <c r="W1993" s="131">
        <v>0</v>
      </c>
      <c r="X1993" s="131">
        <v>0</v>
      </c>
      <c r="Y1993" s="131">
        <v>0</v>
      </c>
      <c r="Z1993" s="131">
        <v>0</v>
      </c>
      <c r="AA1993" s="131">
        <v>0</v>
      </c>
      <c r="AB1993" s="131">
        <v>0</v>
      </c>
      <c r="AC1993" s="131">
        <v>0</v>
      </c>
      <c r="AD1993" s="131">
        <v>0</v>
      </c>
      <c r="AE1993" s="131">
        <v>0</v>
      </c>
      <c r="AF1993" s="131">
        <v>0</v>
      </c>
      <c r="AG1993" s="131">
        <v>0</v>
      </c>
      <c r="AH1993" s="43">
        <v>0</v>
      </c>
    </row>
    <row r="1994" spans="4:34">
      <c r="D1994" s="62">
        <v>2027</v>
      </c>
      <c r="E1994" s="62">
        <v>1</v>
      </c>
      <c r="F1994" s="62">
        <v>2027</v>
      </c>
      <c r="G1994" s="62">
        <v>2027</v>
      </c>
      <c r="H1994" s="131">
        <v>0</v>
      </c>
      <c r="I1994" s="131">
        <v>0</v>
      </c>
      <c r="J1994" s="131">
        <v>0</v>
      </c>
      <c r="K1994" s="131">
        <v>0</v>
      </c>
      <c r="L1994" s="131">
        <v>0</v>
      </c>
      <c r="M1994" s="131">
        <v>0</v>
      </c>
      <c r="N1994" s="131">
        <v>0</v>
      </c>
      <c r="O1994" s="131">
        <v>0</v>
      </c>
      <c r="P1994" s="131">
        <v>0</v>
      </c>
      <c r="Q1994" s="131">
        <v>0</v>
      </c>
      <c r="R1994" s="131">
        <v>0</v>
      </c>
      <c r="S1994" s="131">
        <v>0</v>
      </c>
      <c r="T1994" s="131">
        <v>0</v>
      </c>
      <c r="U1994" s="131">
        <v>0</v>
      </c>
      <c r="V1994" s="131">
        <v>0</v>
      </c>
      <c r="W1994" s="131">
        <v>0</v>
      </c>
      <c r="X1994" s="131">
        <v>0</v>
      </c>
      <c r="Y1994" s="131">
        <v>0</v>
      </c>
      <c r="Z1994" s="131">
        <v>0</v>
      </c>
      <c r="AA1994" s="131">
        <v>0</v>
      </c>
      <c r="AB1994" s="131">
        <v>0</v>
      </c>
      <c r="AC1994" s="131">
        <v>0</v>
      </c>
      <c r="AD1994" s="131">
        <v>0</v>
      </c>
      <c r="AE1994" s="131">
        <v>0</v>
      </c>
      <c r="AF1994" s="131">
        <v>0</v>
      </c>
      <c r="AG1994" s="131">
        <v>0</v>
      </c>
      <c r="AH1994" s="43">
        <v>0</v>
      </c>
    </row>
    <row r="1995" spans="4:34">
      <c r="D1995" s="62">
        <v>2027</v>
      </c>
      <c r="E1995" s="62">
        <v>2</v>
      </c>
      <c r="F1995" s="62">
        <v>2027</v>
      </c>
      <c r="G1995" s="62">
        <v>2027</v>
      </c>
      <c r="H1995" s="131">
        <v>0</v>
      </c>
      <c r="I1995" s="131">
        <v>0</v>
      </c>
      <c r="J1995" s="131">
        <v>0</v>
      </c>
      <c r="K1995" s="131">
        <v>0</v>
      </c>
      <c r="L1995" s="131">
        <v>0</v>
      </c>
      <c r="M1995" s="131">
        <v>0</v>
      </c>
      <c r="N1995" s="131">
        <v>0</v>
      </c>
      <c r="O1995" s="131">
        <v>0</v>
      </c>
      <c r="P1995" s="131">
        <v>0</v>
      </c>
      <c r="Q1995" s="131">
        <v>0</v>
      </c>
      <c r="R1995" s="131">
        <v>0</v>
      </c>
      <c r="S1995" s="131">
        <v>0</v>
      </c>
      <c r="T1995" s="131">
        <v>0</v>
      </c>
      <c r="U1995" s="131">
        <v>0</v>
      </c>
      <c r="V1995" s="131">
        <v>0</v>
      </c>
      <c r="W1995" s="131">
        <v>0</v>
      </c>
      <c r="X1995" s="131">
        <v>0</v>
      </c>
      <c r="Y1995" s="131">
        <v>0</v>
      </c>
      <c r="Z1995" s="131">
        <v>0</v>
      </c>
      <c r="AA1995" s="131">
        <v>0</v>
      </c>
      <c r="AB1995" s="131">
        <v>0</v>
      </c>
      <c r="AC1995" s="131">
        <v>0</v>
      </c>
      <c r="AD1995" s="131">
        <v>0</v>
      </c>
      <c r="AE1995" s="131">
        <v>0</v>
      </c>
      <c r="AF1995" s="131">
        <v>0</v>
      </c>
      <c r="AG1995" s="131">
        <v>0</v>
      </c>
      <c r="AH1995" s="43">
        <v>0</v>
      </c>
    </row>
    <row r="1996" spans="4:34">
      <c r="D1996" s="62">
        <v>2027</v>
      </c>
      <c r="E1996" s="62">
        <v>3</v>
      </c>
      <c r="F1996" s="62">
        <v>2027</v>
      </c>
      <c r="G1996" s="62">
        <v>2027</v>
      </c>
      <c r="H1996" s="131">
        <v>0</v>
      </c>
      <c r="I1996" s="131">
        <v>0</v>
      </c>
      <c r="J1996" s="131">
        <v>0</v>
      </c>
      <c r="K1996" s="131">
        <v>0</v>
      </c>
      <c r="L1996" s="131">
        <v>0</v>
      </c>
      <c r="M1996" s="131">
        <v>0</v>
      </c>
      <c r="N1996" s="131">
        <v>0</v>
      </c>
      <c r="O1996" s="131">
        <v>0</v>
      </c>
      <c r="P1996" s="131">
        <v>0</v>
      </c>
      <c r="Q1996" s="131">
        <v>0</v>
      </c>
      <c r="R1996" s="131">
        <v>0</v>
      </c>
      <c r="S1996" s="131">
        <v>0</v>
      </c>
      <c r="T1996" s="131">
        <v>0</v>
      </c>
      <c r="U1996" s="131">
        <v>0</v>
      </c>
      <c r="V1996" s="131">
        <v>0</v>
      </c>
      <c r="W1996" s="131">
        <v>0</v>
      </c>
      <c r="X1996" s="131">
        <v>0</v>
      </c>
      <c r="Y1996" s="131">
        <v>0</v>
      </c>
      <c r="Z1996" s="131">
        <v>0</v>
      </c>
      <c r="AA1996" s="131">
        <v>0</v>
      </c>
      <c r="AB1996" s="131">
        <v>0</v>
      </c>
      <c r="AC1996" s="131">
        <v>0</v>
      </c>
      <c r="AD1996" s="131">
        <v>0</v>
      </c>
      <c r="AE1996" s="131">
        <v>0</v>
      </c>
      <c r="AF1996" s="131">
        <v>0</v>
      </c>
      <c r="AG1996" s="131">
        <v>0</v>
      </c>
      <c r="AH1996" s="43">
        <v>0</v>
      </c>
    </row>
    <row r="1997" spans="4:34">
      <c r="D1997" s="62">
        <v>2027</v>
      </c>
      <c r="E1997" s="62">
        <v>4</v>
      </c>
      <c r="F1997" s="62">
        <v>2027</v>
      </c>
      <c r="G1997" s="62">
        <v>2027</v>
      </c>
      <c r="H1997" s="131">
        <v>0</v>
      </c>
      <c r="I1997" s="131">
        <v>0</v>
      </c>
      <c r="J1997" s="131">
        <v>0</v>
      </c>
      <c r="K1997" s="131">
        <v>0</v>
      </c>
      <c r="L1997" s="131">
        <v>0</v>
      </c>
      <c r="M1997" s="131">
        <v>0</v>
      </c>
      <c r="N1997" s="131">
        <v>0</v>
      </c>
      <c r="O1997" s="131">
        <v>0</v>
      </c>
      <c r="P1997" s="131">
        <v>0</v>
      </c>
      <c r="Q1997" s="131">
        <v>0</v>
      </c>
      <c r="R1997" s="131">
        <v>0</v>
      </c>
      <c r="S1997" s="131">
        <v>0</v>
      </c>
      <c r="T1997" s="131">
        <v>0</v>
      </c>
      <c r="U1997" s="131">
        <v>0</v>
      </c>
      <c r="V1997" s="131">
        <v>0</v>
      </c>
      <c r="W1997" s="131">
        <v>0</v>
      </c>
      <c r="X1997" s="131">
        <v>0</v>
      </c>
      <c r="Y1997" s="131">
        <v>0</v>
      </c>
      <c r="Z1997" s="131">
        <v>0</v>
      </c>
      <c r="AA1997" s="131">
        <v>0</v>
      </c>
      <c r="AB1997" s="131">
        <v>0</v>
      </c>
      <c r="AC1997" s="131">
        <v>0</v>
      </c>
      <c r="AD1997" s="131">
        <v>0</v>
      </c>
      <c r="AE1997" s="131">
        <v>0</v>
      </c>
      <c r="AF1997" s="131">
        <v>0</v>
      </c>
      <c r="AG1997" s="131">
        <v>0</v>
      </c>
      <c r="AH1997" s="43">
        <v>0</v>
      </c>
    </row>
    <row r="1998" spans="4:34">
      <c r="D1998" s="62">
        <v>2027</v>
      </c>
      <c r="E1998" s="62">
        <v>5</v>
      </c>
      <c r="F1998" s="62">
        <v>2027</v>
      </c>
      <c r="G1998" s="62">
        <v>2028</v>
      </c>
      <c r="H1998" s="131">
        <v>0</v>
      </c>
      <c r="I1998" s="131">
        <v>0</v>
      </c>
      <c r="J1998" s="131">
        <v>0</v>
      </c>
      <c r="K1998" s="131">
        <v>0</v>
      </c>
      <c r="L1998" s="131">
        <v>0</v>
      </c>
      <c r="M1998" s="131">
        <v>0</v>
      </c>
      <c r="N1998" s="131">
        <v>0</v>
      </c>
      <c r="O1998" s="131">
        <v>0</v>
      </c>
      <c r="P1998" s="131">
        <v>0</v>
      </c>
      <c r="Q1998" s="131">
        <v>0</v>
      </c>
      <c r="R1998" s="131">
        <v>0</v>
      </c>
      <c r="S1998" s="131">
        <v>0</v>
      </c>
      <c r="T1998" s="131">
        <v>0</v>
      </c>
      <c r="U1998" s="131">
        <v>0</v>
      </c>
      <c r="V1998" s="131">
        <v>0</v>
      </c>
      <c r="W1998" s="131">
        <v>0</v>
      </c>
      <c r="X1998" s="131">
        <v>0</v>
      </c>
      <c r="Y1998" s="131">
        <v>0</v>
      </c>
      <c r="Z1998" s="131">
        <v>0</v>
      </c>
      <c r="AA1998" s="131">
        <v>0</v>
      </c>
      <c r="AB1998" s="131">
        <v>0</v>
      </c>
      <c r="AC1998" s="131">
        <v>0</v>
      </c>
      <c r="AD1998" s="131">
        <v>0</v>
      </c>
      <c r="AE1998" s="131">
        <v>0</v>
      </c>
      <c r="AF1998" s="131">
        <v>0</v>
      </c>
      <c r="AG1998" s="131">
        <v>0</v>
      </c>
      <c r="AH1998" s="43">
        <v>0</v>
      </c>
    </row>
    <row r="1999" spans="4:34">
      <c r="D1999" s="62">
        <v>2027</v>
      </c>
      <c r="E1999" s="62">
        <v>6</v>
      </c>
      <c r="F1999" s="62">
        <v>2027</v>
      </c>
      <c r="G1999" s="62">
        <v>2028</v>
      </c>
      <c r="H1999" s="131">
        <v>0</v>
      </c>
      <c r="I1999" s="131">
        <v>0</v>
      </c>
      <c r="J1999" s="131">
        <v>0</v>
      </c>
      <c r="K1999" s="131">
        <v>0</v>
      </c>
      <c r="L1999" s="131">
        <v>0</v>
      </c>
      <c r="M1999" s="131">
        <v>0</v>
      </c>
      <c r="N1999" s="131">
        <v>0</v>
      </c>
      <c r="O1999" s="131">
        <v>0</v>
      </c>
      <c r="P1999" s="131">
        <v>0</v>
      </c>
      <c r="Q1999" s="131">
        <v>0</v>
      </c>
      <c r="R1999" s="131">
        <v>0</v>
      </c>
      <c r="S1999" s="131">
        <v>0</v>
      </c>
      <c r="T1999" s="131">
        <v>0</v>
      </c>
      <c r="U1999" s="131">
        <v>0</v>
      </c>
      <c r="V1999" s="131">
        <v>0</v>
      </c>
      <c r="W1999" s="131">
        <v>0</v>
      </c>
      <c r="X1999" s="131">
        <v>0</v>
      </c>
      <c r="Y1999" s="131">
        <v>0</v>
      </c>
      <c r="Z1999" s="131">
        <v>0</v>
      </c>
      <c r="AA1999" s="131">
        <v>0</v>
      </c>
      <c r="AB1999" s="131">
        <v>0</v>
      </c>
      <c r="AC1999" s="131">
        <v>0</v>
      </c>
      <c r="AD1999" s="131">
        <v>0</v>
      </c>
      <c r="AE1999" s="131">
        <v>0</v>
      </c>
      <c r="AF1999" s="131">
        <v>0</v>
      </c>
      <c r="AG1999" s="131">
        <v>0</v>
      </c>
      <c r="AH1999" s="43">
        <v>0</v>
      </c>
    </row>
    <row r="2000" spans="4:34">
      <c r="D2000" s="62">
        <v>2027</v>
      </c>
      <c r="E2000" s="62">
        <v>7</v>
      </c>
      <c r="F2000" s="62">
        <v>2028</v>
      </c>
      <c r="G2000" s="62">
        <v>2028</v>
      </c>
      <c r="H2000" s="131">
        <v>0</v>
      </c>
      <c r="I2000" s="131">
        <v>0</v>
      </c>
      <c r="J2000" s="131">
        <v>0</v>
      </c>
      <c r="K2000" s="131">
        <v>0</v>
      </c>
      <c r="L2000" s="131">
        <v>0</v>
      </c>
      <c r="M2000" s="131">
        <v>0</v>
      </c>
      <c r="N2000" s="131">
        <v>0</v>
      </c>
      <c r="O2000" s="131">
        <v>0</v>
      </c>
      <c r="P2000" s="131">
        <v>0</v>
      </c>
      <c r="Q2000" s="131">
        <v>0</v>
      </c>
      <c r="R2000" s="131">
        <v>0</v>
      </c>
      <c r="S2000" s="131">
        <v>0</v>
      </c>
      <c r="T2000" s="131">
        <v>0</v>
      </c>
      <c r="U2000" s="131">
        <v>0</v>
      </c>
      <c r="V2000" s="131">
        <v>0</v>
      </c>
      <c r="W2000" s="131">
        <v>0</v>
      </c>
      <c r="X2000" s="131">
        <v>0</v>
      </c>
      <c r="Y2000" s="131">
        <v>0</v>
      </c>
      <c r="Z2000" s="131">
        <v>0</v>
      </c>
      <c r="AA2000" s="131">
        <v>0</v>
      </c>
      <c r="AB2000" s="131">
        <v>0</v>
      </c>
      <c r="AC2000" s="131">
        <v>0</v>
      </c>
      <c r="AD2000" s="131">
        <v>0</v>
      </c>
      <c r="AE2000" s="131">
        <v>0</v>
      </c>
      <c r="AF2000" s="131">
        <v>0</v>
      </c>
      <c r="AG2000" s="131">
        <v>0</v>
      </c>
      <c r="AH2000" s="43">
        <v>0</v>
      </c>
    </row>
    <row r="2001" spans="4:34">
      <c r="D2001" s="62">
        <v>2027</v>
      </c>
      <c r="E2001" s="62">
        <v>8</v>
      </c>
      <c r="F2001" s="62">
        <v>2028</v>
      </c>
      <c r="G2001" s="62">
        <v>2028</v>
      </c>
      <c r="H2001" s="131">
        <v>0</v>
      </c>
      <c r="I2001" s="131">
        <v>0</v>
      </c>
      <c r="J2001" s="131">
        <v>0</v>
      </c>
      <c r="K2001" s="131">
        <v>0</v>
      </c>
      <c r="L2001" s="131">
        <v>0</v>
      </c>
      <c r="M2001" s="131">
        <v>0</v>
      </c>
      <c r="N2001" s="131">
        <v>0</v>
      </c>
      <c r="O2001" s="131">
        <v>0</v>
      </c>
      <c r="P2001" s="131">
        <v>0</v>
      </c>
      <c r="Q2001" s="131">
        <v>0</v>
      </c>
      <c r="R2001" s="131">
        <v>0</v>
      </c>
      <c r="S2001" s="131">
        <v>0</v>
      </c>
      <c r="T2001" s="131">
        <v>0</v>
      </c>
      <c r="U2001" s="131">
        <v>0</v>
      </c>
      <c r="V2001" s="131">
        <v>0</v>
      </c>
      <c r="W2001" s="131">
        <v>0</v>
      </c>
      <c r="X2001" s="131">
        <v>0</v>
      </c>
      <c r="Y2001" s="131">
        <v>0</v>
      </c>
      <c r="Z2001" s="131">
        <v>0</v>
      </c>
      <c r="AA2001" s="131">
        <v>0</v>
      </c>
      <c r="AB2001" s="131">
        <v>0</v>
      </c>
      <c r="AC2001" s="131">
        <v>0</v>
      </c>
      <c r="AD2001" s="131">
        <v>0</v>
      </c>
      <c r="AE2001" s="131">
        <v>0</v>
      </c>
      <c r="AF2001" s="131">
        <v>0</v>
      </c>
      <c r="AG2001" s="131">
        <v>0</v>
      </c>
      <c r="AH2001" s="43">
        <v>0</v>
      </c>
    </row>
    <row r="2002" spans="4:34">
      <c r="D2002" s="62">
        <v>2027</v>
      </c>
      <c r="E2002" s="62">
        <v>9</v>
      </c>
      <c r="F2002" s="62">
        <v>2028</v>
      </c>
      <c r="G2002" s="62">
        <v>2028</v>
      </c>
      <c r="H2002" s="131">
        <v>0</v>
      </c>
      <c r="I2002" s="131">
        <v>0</v>
      </c>
      <c r="J2002" s="131">
        <v>0</v>
      </c>
      <c r="K2002" s="131">
        <v>0</v>
      </c>
      <c r="L2002" s="131">
        <v>0</v>
      </c>
      <c r="M2002" s="131">
        <v>0</v>
      </c>
      <c r="N2002" s="131">
        <v>0</v>
      </c>
      <c r="O2002" s="131">
        <v>0</v>
      </c>
      <c r="P2002" s="131">
        <v>0</v>
      </c>
      <c r="Q2002" s="131">
        <v>0</v>
      </c>
      <c r="R2002" s="131">
        <v>0</v>
      </c>
      <c r="S2002" s="131">
        <v>0</v>
      </c>
      <c r="T2002" s="131">
        <v>0</v>
      </c>
      <c r="U2002" s="131">
        <v>0</v>
      </c>
      <c r="V2002" s="131">
        <v>0</v>
      </c>
      <c r="W2002" s="131">
        <v>0</v>
      </c>
      <c r="X2002" s="131">
        <v>0</v>
      </c>
      <c r="Y2002" s="131">
        <v>0</v>
      </c>
      <c r="Z2002" s="131">
        <v>0</v>
      </c>
      <c r="AA2002" s="131">
        <v>0</v>
      </c>
      <c r="AB2002" s="131">
        <v>0</v>
      </c>
      <c r="AC2002" s="131">
        <v>0</v>
      </c>
      <c r="AD2002" s="131">
        <v>0</v>
      </c>
      <c r="AE2002" s="131">
        <v>0</v>
      </c>
      <c r="AF2002" s="131">
        <v>0</v>
      </c>
      <c r="AG2002" s="131">
        <v>0</v>
      </c>
      <c r="AH2002" s="43">
        <v>0</v>
      </c>
    </row>
    <row r="2003" spans="4:34">
      <c r="D2003" s="62">
        <v>2027</v>
      </c>
      <c r="E2003" s="62">
        <v>10</v>
      </c>
      <c r="F2003" s="62">
        <v>2028</v>
      </c>
      <c r="G2003" s="62">
        <v>2028</v>
      </c>
      <c r="H2003" s="131">
        <v>0</v>
      </c>
      <c r="I2003" s="131">
        <v>0</v>
      </c>
      <c r="J2003" s="131">
        <v>0</v>
      </c>
      <c r="K2003" s="131">
        <v>0</v>
      </c>
      <c r="L2003" s="131">
        <v>0</v>
      </c>
      <c r="M2003" s="131">
        <v>0</v>
      </c>
      <c r="N2003" s="131">
        <v>0</v>
      </c>
      <c r="O2003" s="131">
        <v>0</v>
      </c>
      <c r="P2003" s="131">
        <v>0</v>
      </c>
      <c r="Q2003" s="131">
        <v>0</v>
      </c>
      <c r="R2003" s="131">
        <v>0</v>
      </c>
      <c r="S2003" s="131">
        <v>0</v>
      </c>
      <c r="T2003" s="131">
        <v>0</v>
      </c>
      <c r="U2003" s="131">
        <v>0</v>
      </c>
      <c r="V2003" s="131">
        <v>0</v>
      </c>
      <c r="W2003" s="131">
        <v>0</v>
      </c>
      <c r="X2003" s="131">
        <v>0</v>
      </c>
      <c r="Y2003" s="131">
        <v>0</v>
      </c>
      <c r="Z2003" s="131">
        <v>0</v>
      </c>
      <c r="AA2003" s="131">
        <v>0</v>
      </c>
      <c r="AB2003" s="131">
        <v>0</v>
      </c>
      <c r="AC2003" s="131">
        <v>0</v>
      </c>
      <c r="AD2003" s="131">
        <v>0</v>
      </c>
      <c r="AE2003" s="131">
        <v>0</v>
      </c>
      <c r="AF2003" s="131">
        <v>0</v>
      </c>
      <c r="AG2003" s="131">
        <v>0</v>
      </c>
      <c r="AH2003" s="43">
        <v>0</v>
      </c>
    </row>
    <row r="2004" spans="4:34">
      <c r="D2004" s="62">
        <v>2027</v>
      </c>
      <c r="E2004" s="62">
        <v>11</v>
      </c>
      <c r="F2004" s="62">
        <v>2028</v>
      </c>
      <c r="G2004" s="62">
        <v>2028</v>
      </c>
      <c r="H2004" s="131">
        <v>0</v>
      </c>
      <c r="I2004" s="131">
        <v>0</v>
      </c>
      <c r="J2004" s="131">
        <v>0</v>
      </c>
      <c r="K2004" s="131">
        <v>0</v>
      </c>
      <c r="L2004" s="131">
        <v>0</v>
      </c>
      <c r="M2004" s="131">
        <v>0</v>
      </c>
      <c r="N2004" s="131">
        <v>0</v>
      </c>
      <c r="O2004" s="131">
        <v>0</v>
      </c>
      <c r="P2004" s="131">
        <v>0</v>
      </c>
      <c r="Q2004" s="131">
        <v>0</v>
      </c>
      <c r="R2004" s="131">
        <v>0</v>
      </c>
      <c r="S2004" s="131">
        <v>0</v>
      </c>
      <c r="T2004" s="131">
        <v>0</v>
      </c>
      <c r="U2004" s="131">
        <v>0</v>
      </c>
      <c r="V2004" s="131">
        <v>0</v>
      </c>
      <c r="W2004" s="131">
        <v>0</v>
      </c>
      <c r="X2004" s="131">
        <v>0</v>
      </c>
      <c r="Y2004" s="131">
        <v>0</v>
      </c>
      <c r="Z2004" s="131">
        <v>0</v>
      </c>
      <c r="AA2004" s="131">
        <v>0</v>
      </c>
      <c r="AB2004" s="131">
        <v>0</v>
      </c>
      <c r="AC2004" s="131">
        <v>0</v>
      </c>
      <c r="AD2004" s="131">
        <v>0</v>
      </c>
      <c r="AE2004" s="131">
        <v>0</v>
      </c>
      <c r="AF2004" s="131">
        <v>0</v>
      </c>
      <c r="AG2004" s="131">
        <v>0</v>
      </c>
      <c r="AH2004" s="43">
        <v>0</v>
      </c>
    </row>
    <row r="2005" spans="4:34">
      <c r="D2005" s="62">
        <v>2027</v>
      </c>
      <c r="E2005" s="62">
        <v>12</v>
      </c>
      <c r="F2005" s="62">
        <v>2028</v>
      </c>
      <c r="G2005" s="62">
        <v>2028</v>
      </c>
      <c r="H2005" s="131">
        <v>0</v>
      </c>
      <c r="I2005" s="131">
        <v>0</v>
      </c>
      <c r="J2005" s="131">
        <v>0</v>
      </c>
      <c r="K2005" s="131">
        <v>0</v>
      </c>
      <c r="L2005" s="131">
        <v>0</v>
      </c>
      <c r="M2005" s="131">
        <v>0</v>
      </c>
      <c r="N2005" s="131">
        <v>0</v>
      </c>
      <c r="O2005" s="131">
        <v>0</v>
      </c>
      <c r="P2005" s="131">
        <v>0</v>
      </c>
      <c r="Q2005" s="131">
        <v>0</v>
      </c>
      <c r="R2005" s="131">
        <v>0</v>
      </c>
      <c r="S2005" s="131">
        <v>0</v>
      </c>
      <c r="T2005" s="131">
        <v>0</v>
      </c>
      <c r="U2005" s="131">
        <v>0</v>
      </c>
      <c r="V2005" s="131">
        <v>0</v>
      </c>
      <c r="W2005" s="131">
        <v>0</v>
      </c>
      <c r="X2005" s="131">
        <v>0</v>
      </c>
      <c r="Y2005" s="131">
        <v>0</v>
      </c>
      <c r="Z2005" s="131">
        <v>0</v>
      </c>
      <c r="AA2005" s="131">
        <v>0</v>
      </c>
      <c r="AB2005" s="131">
        <v>0</v>
      </c>
      <c r="AC2005" s="131">
        <v>0</v>
      </c>
      <c r="AD2005" s="131">
        <v>0</v>
      </c>
      <c r="AE2005" s="131">
        <v>0</v>
      </c>
      <c r="AF2005" s="131">
        <v>0</v>
      </c>
      <c r="AG2005" s="131">
        <v>0</v>
      </c>
      <c r="AH2005" s="43">
        <v>0</v>
      </c>
    </row>
    <row r="2006" spans="4:34">
      <c r="D2006" s="62">
        <v>2028</v>
      </c>
      <c r="E2006" s="62">
        <v>1</v>
      </c>
      <c r="F2006" s="62">
        <v>2028</v>
      </c>
      <c r="G2006" s="62">
        <v>2028</v>
      </c>
      <c r="H2006" s="131">
        <v>0</v>
      </c>
      <c r="I2006" s="131">
        <v>0</v>
      </c>
      <c r="J2006" s="131">
        <v>0</v>
      </c>
      <c r="K2006" s="131">
        <v>0</v>
      </c>
      <c r="L2006" s="131">
        <v>0</v>
      </c>
      <c r="M2006" s="131">
        <v>0</v>
      </c>
      <c r="N2006" s="131">
        <v>0</v>
      </c>
      <c r="O2006" s="131">
        <v>0</v>
      </c>
      <c r="P2006" s="131">
        <v>0</v>
      </c>
      <c r="Q2006" s="131">
        <v>0</v>
      </c>
      <c r="R2006" s="131">
        <v>0</v>
      </c>
      <c r="S2006" s="131">
        <v>0</v>
      </c>
      <c r="T2006" s="131">
        <v>0</v>
      </c>
      <c r="U2006" s="131">
        <v>0</v>
      </c>
      <c r="V2006" s="131">
        <v>0</v>
      </c>
      <c r="W2006" s="131">
        <v>0</v>
      </c>
      <c r="X2006" s="131">
        <v>0</v>
      </c>
      <c r="Y2006" s="131">
        <v>0</v>
      </c>
      <c r="Z2006" s="131">
        <v>0</v>
      </c>
      <c r="AA2006" s="131">
        <v>0</v>
      </c>
      <c r="AB2006" s="131">
        <v>0</v>
      </c>
      <c r="AC2006" s="131">
        <v>0</v>
      </c>
      <c r="AD2006" s="131">
        <v>0</v>
      </c>
      <c r="AE2006" s="131">
        <v>0</v>
      </c>
      <c r="AF2006" s="131">
        <v>0</v>
      </c>
      <c r="AG2006" s="131">
        <v>0</v>
      </c>
      <c r="AH2006" s="43">
        <v>0</v>
      </c>
    </row>
    <row r="2007" spans="4:34">
      <c r="D2007" s="62">
        <v>2028</v>
      </c>
      <c r="E2007" s="62">
        <v>2</v>
      </c>
      <c r="F2007" s="62">
        <v>2028</v>
      </c>
      <c r="G2007" s="62">
        <v>2028</v>
      </c>
      <c r="H2007" s="131">
        <v>0</v>
      </c>
      <c r="I2007" s="131">
        <v>0</v>
      </c>
      <c r="J2007" s="131">
        <v>0</v>
      </c>
      <c r="K2007" s="131">
        <v>0</v>
      </c>
      <c r="L2007" s="131">
        <v>0</v>
      </c>
      <c r="M2007" s="131">
        <v>0</v>
      </c>
      <c r="N2007" s="131">
        <v>0</v>
      </c>
      <c r="O2007" s="131">
        <v>0</v>
      </c>
      <c r="P2007" s="131">
        <v>0</v>
      </c>
      <c r="Q2007" s="131">
        <v>0</v>
      </c>
      <c r="R2007" s="131">
        <v>0</v>
      </c>
      <c r="S2007" s="131">
        <v>0</v>
      </c>
      <c r="T2007" s="131">
        <v>0</v>
      </c>
      <c r="U2007" s="131">
        <v>0</v>
      </c>
      <c r="V2007" s="131">
        <v>0</v>
      </c>
      <c r="W2007" s="131">
        <v>0</v>
      </c>
      <c r="X2007" s="131">
        <v>0</v>
      </c>
      <c r="Y2007" s="131">
        <v>0</v>
      </c>
      <c r="Z2007" s="131">
        <v>0</v>
      </c>
      <c r="AA2007" s="131">
        <v>0</v>
      </c>
      <c r="AB2007" s="131">
        <v>0</v>
      </c>
      <c r="AC2007" s="131">
        <v>0</v>
      </c>
      <c r="AD2007" s="131">
        <v>0</v>
      </c>
      <c r="AE2007" s="131">
        <v>0</v>
      </c>
      <c r="AF2007" s="131">
        <v>0</v>
      </c>
      <c r="AG2007" s="131">
        <v>0</v>
      </c>
      <c r="AH2007" s="43">
        <v>0</v>
      </c>
    </row>
    <row r="2008" spans="4:34">
      <c r="D2008" s="62">
        <v>2028</v>
      </c>
      <c r="E2008" s="62">
        <v>3</v>
      </c>
      <c r="F2008" s="62">
        <v>2028</v>
      </c>
      <c r="G2008" s="62">
        <v>2028</v>
      </c>
      <c r="H2008" s="131">
        <v>0</v>
      </c>
      <c r="I2008" s="131">
        <v>0</v>
      </c>
      <c r="J2008" s="131">
        <v>0</v>
      </c>
      <c r="K2008" s="131">
        <v>0</v>
      </c>
      <c r="L2008" s="131">
        <v>0</v>
      </c>
      <c r="M2008" s="131">
        <v>0</v>
      </c>
      <c r="N2008" s="131">
        <v>0</v>
      </c>
      <c r="O2008" s="131">
        <v>0</v>
      </c>
      <c r="P2008" s="131">
        <v>0</v>
      </c>
      <c r="Q2008" s="131">
        <v>0</v>
      </c>
      <c r="R2008" s="131">
        <v>0</v>
      </c>
      <c r="S2008" s="131">
        <v>0</v>
      </c>
      <c r="T2008" s="131">
        <v>0</v>
      </c>
      <c r="U2008" s="131">
        <v>0</v>
      </c>
      <c r="V2008" s="131">
        <v>0</v>
      </c>
      <c r="W2008" s="131">
        <v>0</v>
      </c>
      <c r="X2008" s="131">
        <v>0</v>
      </c>
      <c r="Y2008" s="131">
        <v>0</v>
      </c>
      <c r="Z2008" s="131">
        <v>0</v>
      </c>
      <c r="AA2008" s="131">
        <v>0</v>
      </c>
      <c r="AB2008" s="131">
        <v>0</v>
      </c>
      <c r="AC2008" s="131">
        <v>0</v>
      </c>
      <c r="AD2008" s="131">
        <v>0</v>
      </c>
      <c r="AE2008" s="131">
        <v>0</v>
      </c>
      <c r="AF2008" s="131">
        <v>0</v>
      </c>
      <c r="AG2008" s="131">
        <v>0</v>
      </c>
      <c r="AH2008" s="43">
        <v>0</v>
      </c>
    </row>
    <row r="2009" spans="4:34">
      <c r="D2009" s="62">
        <v>2028</v>
      </c>
      <c r="E2009" s="62">
        <v>4</v>
      </c>
      <c r="F2009" s="62">
        <v>2028</v>
      </c>
      <c r="G2009" s="62">
        <v>2028</v>
      </c>
      <c r="H2009" s="131">
        <v>0</v>
      </c>
      <c r="I2009" s="131">
        <v>0</v>
      </c>
      <c r="J2009" s="131">
        <v>0</v>
      </c>
      <c r="K2009" s="131">
        <v>0</v>
      </c>
      <c r="L2009" s="131">
        <v>0</v>
      </c>
      <c r="M2009" s="131">
        <v>0</v>
      </c>
      <c r="N2009" s="131">
        <v>0</v>
      </c>
      <c r="O2009" s="131">
        <v>0</v>
      </c>
      <c r="P2009" s="131">
        <v>0</v>
      </c>
      <c r="Q2009" s="131">
        <v>0</v>
      </c>
      <c r="R2009" s="131">
        <v>0</v>
      </c>
      <c r="S2009" s="131">
        <v>0</v>
      </c>
      <c r="T2009" s="131">
        <v>0</v>
      </c>
      <c r="U2009" s="131">
        <v>0</v>
      </c>
      <c r="V2009" s="131">
        <v>0</v>
      </c>
      <c r="W2009" s="131">
        <v>0</v>
      </c>
      <c r="X2009" s="131">
        <v>0</v>
      </c>
      <c r="Y2009" s="131">
        <v>0</v>
      </c>
      <c r="Z2009" s="131">
        <v>0</v>
      </c>
      <c r="AA2009" s="131">
        <v>0</v>
      </c>
      <c r="AB2009" s="131">
        <v>0</v>
      </c>
      <c r="AC2009" s="131">
        <v>0</v>
      </c>
      <c r="AD2009" s="131">
        <v>0</v>
      </c>
      <c r="AE2009" s="131">
        <v>0</v>
      </c>
      <c r="AF2009" s="131">
        <v>0</v>
      </c>
      <c r="AG2009" s="131">
        <v>0</v>
      </c>
      <c r="AH2009" s="43">
        <v>0</v>
      </c>
    </row>
    <row r="2010" spans="4:34">
      <c r="D2010" s="62">
        <v>2028</v>
      </c>
      <c r="E2010" s="62">
        <v>5</v>
      </c>
      <c r="F2010" s="62">
        <v>2028</v>
      </c>
      <c r="G2010" s="62">
        <v>2029</v>
      </c>
      <c r="H2010" s="131">
        <v>0</v>
      </c>
      <c r="I2010" s="131">
        <v>0</v>
      </c>
      <c r="J2010" s="131">
        <v>0</v>
      </c>
      <c r="K2010" s="131">
        <v>0</v>
      </c>
      <c r="L2010" s="131">
        <v>0</v>
      </c>
      <c r="M2010" s="131">
        <v>0</v>
      </c>
      <c r="N2010" s="131">
        <v>0</v>
      </c>
      <c r="O2010" s="131">
        <v>0</v>
      </c>
      <c r="P2010" s="131">
        <v>0</v>
      </c>
      <c r="Q2010" s="131">
        <v>0</v>
      </c>
      <c r="R2010" s="131">
        <v>0</v>
      </c>
      <c r="S2010" s="131">
        <v>0</v>
      </c>
      <c r="T2010" s="131">
        <v>0</v>
      </c>
      <c r="U2010" s="131">
        <v>0</v>
      </c>
      <c r="V2010" s="131">
        <v>0</v>
      </c>
      <c r="W2010" s="131">
        <v>0</v>
      </c>
      <c r="X2010" s="131">
        <v>0</v>
      </c>
      <c r="Y2010" s="131">
        <v>0</v>
      </c>
      <c r="Z2010" s="131">
        <v>0</v>
      </c>
      <c r="AA2010" s="131">
        <v>0</v>
      </c>
      <c r="AB2010" s="131">
        <v>0</v>
      </c>
      <c r="AC2010" s="131">
        <v>0</v>
      </c>
      <c r="AD2010" s="131">
        <v>0</v>
      </c>
      <c r="AE2010" s="131">
        <v>0</v>
      </c>
      <c r="AF2010" s="131">
        <v>0</v>
      </c>
      <c r="AG2010" s="131">
        <v>0</v>
      </c>
      <c r="AH2010" s="43">
        <v>0</v>
      </c>
    </row>
    <row r="2011" spans="4:34">
      <c r="D2011" s="62">
        <v>2028</v>
      </c>
      <c r="E2011" s="62">
        <v>6</v>
      </c>
      <c r="F2011" s="62">
        <v>2028</v>
      </c>
      <c r="G2011" s="62">
        <v>2029</v>
      </c>
      <c r="H2011" s="131">
        <v>0</v>
      </c>
      <c r="I2011" s="131">
        <v>0</v>
      </c>
      <c r="J2011" s="131">
        <v>0</v>
      </c>
      <c r="K2011" s="131">
        <v>0</v>
      </c>
      <c r="L2011" s="131">
        <v>0</v>
      </c>
      <c r="M2011" s="131">
        <v>0</v>
      </c>
      <c r="N2011" s="131">
        <v>0</v>
      </c>
      <c r="O2011" s="131">
        <v>0</v>
      </c>
      <c r="P2011" s="131">
        <v>0</v>
      </c>
      <c r="Q2011" s="131">
        <v>0</v>
      </c>
      <c r="R2011" s="131">
        <v>0</v>
      </c>
      <c r="S2011" s="131">
        <v>0</v>
      </c>
      <c r="T2011" s="131">
        <v>0</v>
      </c>
      <c r="U2011" s="131">
        <v>0</v>
      </c>
      <c r="V2011" s="131">
        <v>0</v>
      </c>
      <c r="W2011" s="131">
        <v>0</v>
      </c>
      <c r="X2011" s="131">
        <v>0</v>
      </c>
      <c r="Y2011" s="131">
        <v>0</v>
      </c>
      <c r="Z2011" s="131">
        <v>0</v>
      </c>
      <c r="AA2011" s="131">
        <v>0</v>
      </c>
      <c r="AB2011" s="131">
        <v>0</v>
      </c>
      <c r="AC2011" s="131">
        <v>0</v>
      </c>
      <c r="AD2011" s="131">
        <v>0</v>
      </c>
      <c r="AE2011" s="131">
        <v>0</v>
      </c>
      <c r="AF2011" s="131">
        <v>0</v>
      </c>
      <c r="AG2011" s="131">
        <v>0</v>
      </c>
      <c r="AH2011" s="43">
        <v>0</v>
      </c>
    </row>
    <row r="2012" spans="4:34">
      <c r="D2012" s="62">
        <v>2028</v>
      </c>
      <c r="E2012" s="62">
        <v>7</v>
      </c>
      <c r="F2012" s="62">
        <v>2029</v>
      </c>
      <c r="G2012" s="62">
        <v>2029</v>
      </c>
      <c r="H2012" s="131">
        <v>0</v>
      </c>
      <c r="I2012" s="131">
        <v>0</v>
      </c>
      <c r="J2012" s="131">
        <v>0</v>
      </c>
      <c r="K2012" s="131">
        <v>0</v>
      </c>
      <c r="L2012" s="131">
        <v>0</v>
      </c>
      <c r="M2012" s="131">
        <v>0</v>
      </c>
      <c r="N2012" s="131">
        <v>0</v>
      </c>
      <c r="O2012" s="131">
        <v>0</v>
      </c>
      <c r="P2012" s="131">
        <v>0</v>
      </c>
      <c r="Q2012" s="131">
        <v>0</v>
      </c>
      <c r="R2012" s="131">
        <v>0</v>
      </c>
      <c r="S2012" s="131">
        <v>0</v>
      </c>
      <c r="T2012" s="131">
        <v>0</v>
      </c>
      <c r="U2012" s="131">
        <v>0</v>
      </c>
      <c r="V2012" s="131">
        <v>0</v>
      </c>
      <c r="W2012" s="131">
        <v>0</v>
      </c>
      <c r="X2012" s="131">
        <v>0</v>
      </c>
      <c r="Y2012" s="131">
        <v>0</v>
      </c>
      <c r="Z2012" s="131">
        <v>0</v>
      </c>
      <c r="AA2012" s="131">
        <v>0</v>
      </c>
      <c r="AB2012" s="131">
        <v>0</v>
      </c>
      <c r="AC2012" s="131">
        <v>0</v>
      </c>
      <c r="AD2012" s="131">
        <v>0</v>
      </c>
      <c r="AE2012" s="131">
        <v>0</v>
      </c>
      <c r="AF2012" s="131">
        <v>0</v>
      </c>
      <c r="AG2012" s="131">
        <v>0</v>
      </c>
      <c r="AH2012" s="43">
        <v>0</v>
      </c>
    </row>
    <row r="2013" spans="4:34">
      <c r="D2013" s="62">
        <v>2028</v>
      </c>
      <c r="E2013" s="62">
        <v>8</v>
      </c>
      <c r="F2013" s="62">
        <v>2029</v>
      </c>
      <c r="G2013" s="62">
        <v>2029</v>
      </c>
      <c r="H2013" s="131">
        <v>0</v>
      </c>
      <c r="I2013" s="131">
        <v>0</v>
      </c>
      <c r="J2013" s="131">
        <v>0</v>
      </c>
      <c r="K2013" s="131">
        <v>0</v>
      </c>
      <c r="L2013" s="131">
        <v>0</v>
      </c>
      <c r="M2013" s="131">
        <v>0</v>
      </c>
      <c r="N2013" s="131">
        <v>0</v>
      </c>
      <c r="O2013" s="131">
        <v>0</v>
      </c>
      <c r="P2013" s="131">
        <v>0</v>
      </c>
      <c r="Q2013" s="131">
        <v>0</v>
      </c>
      <c r="R2013" s="131">
        <v>0</v>
      </c>
      <c r="S2013" s="131">
        <v>0</v>
      </c>
      <c r="T2013" s="131">
        <v>0</v>
      </c>
      <c r="U2013" s="131">
        <v>0</v>
      </c>
      <c r="V2013" s="131">
        <v>0</v>
      </c>
      <c r="W2013" s="131">
        <v>0</v>
      </c>
      <c r="X2013" s="131">
        <v>0</v>
      </c>
      <c r="Y2013" s="131">
        <v>0</v>
      </c>
      <c r="Z2013" s="131">
        <v>0</v>
      </c>
      <c r="AA2013" s="131">
        <v>0</v>
      </c>
      <c r="AB2013" s="131">
        <v>0</v>
      </c>
      <c r="AC2013" s="131">
        <v>0</v>
      </c>
      <c r="AD2013" s="131">
        <v>0</v>
      </c>
      <c r="AE2013" s="131">
        <v>0</v>
      </c>
      <c r="AF2013" s="131">
        <v>0</v>
      </c>
      <c r="AG2013" s="131">
        <v>0</v>
      </c>
      <c r="AH2013" s="43">
        <v>0</v>
      </c>
    </row>
    <row r="2014" spans="4:34">
      <c r="D2014" s="62">
        <v>2028</v>
      </c>
      <c r="E2014" s="62">
        <v>9</v>
      </c>
      <c r="F2014" s="62">
        <v>2029</v>
      </c>
      <c r="G2014" s="62">
        <v>2029</v>
      </c>
      <c r="H2014" s="131">
        <v>0</v>
      </c>
      <c r="I2014" s="131">
        <v>0</v>
      </c>
      <c r="J2014" s="131">
        <v>0</v>
      </c>
      <c r="K2014" s="131">
        <v>0</v>
      </c>
      <c r="L2014" s="131">
        <v>0</v>
      </c>
      <c r="M2014" s="131">
        <v>0</v>
      </c>
      <c r="N2014" s="131">
        <v>0</v>
      </c>
      <c r="O2014" s="131">
        <v>0</v>
      </c>
      <c r="P2014" s="131">
        <v>0</v>
      </c>
      <c r="Q2014" s="131">
        <v>0</v>
      </c>
      <c r="R2014" s="131">
        <v>0</v>
      </c>
      <c r="S2014" s="131">
        <v>0</v>
      </c>
      <c r="T2014" s="131">
        <v>0</v>
      </c>
      <c r="U2014" s="131">
        <v>0</v>
      </c>
      <c r="V2014" s="131">
        <v>0</v>
      </c>
      <c r="W2014" s="131">
        <v>0</v>
      </c>
      <c r="X2014" s="131">
        <v>0</v>
      </c>
      <c r="Y2014" s="131">
        <v>0</v>
      </c>
      <c r="Z2014" s="131">
        <v>0</v>
      </c>
      <c r="AA2014" s="131">
        <v>0</v>
      </c>
      <c r="AB2014" s="131">
        <v>0</v>
      </c>
      <c r="AC2014" s="131">
        <v>0</v>
      </c>
      <c r="AD2014" s="131">
        <v>0</v>
      </c>
      <c r="AE2014" s="131">
        <v>0</v>
      </c>
      <c r="AF2014" s="131">
        <v>0</v>
      </c>
      <c r="AG2014" s="131">
        <v>0</v>
      </c>
      <c r="AH2014" s="43">
        <v>0</v>
      </c>
    </row>
    <row r="2015" spans="4:34">
      <c r="D2015" s="62">
        <v>2028</v>
      </c>
      <c r="E2015" s="62">
        <v>10</v>
      </c>
      <c r="F2015" s="62">
        <v>2029</v>
      </c>
      <c r="G2015" s="62">
        <v>2029</v>
      </c>
      <c r="H2015" s="131">
        <v>0</v>
      </c>
      <c r="I2015" s="131">
        <v>0</v>
      </c>
      <c r="J2015" s="131">
        <v>0</v>
      </c>
      <c r="K2015" s="131">
        <v>0</v>
      </c>
      <c r="L2015" s="131">
        <v>0</v>
      </c>
      <c r="M2015" s="131">
        <v>0</v>
      </c>
      <c r="N2015" s="131">
        <v>0</v>
      </c>
      <c r="O2015" s="131">
        <v>0</v>
      </c>
      <c r="P2015" s="131">
        <v>0</v>
      </c>
      <c r="Q2015" s="131">
        <v>0</v>
      </c>
      <c r="R2015" s="131">
        <v>0</v>
      </c>
      <c r="S2015" s="131">
        <v>0</v>
      </c>
      <c r="T2015" s="131">
        <v>0</v>
      </c>
      <c r="U2015" s="131">
        <v>0</v>
      </c>
      <c r="V2015" s="131">
        <v>0</v>
      </c>
      <c r="W2015" s="131">
        <v>0</v>
      </c>
      <c r="X2015" s="131">
        <v>0</v>
      </c>
      <c r="Y2015" s="131">
        <v>0</v>
      </c>
      <c r="Z2015" s="131">
        <v>0</v>
      </c>
      <c r="AA2015" s="131">
        <v>0</v>
      </c>
      <c r="AB2015" s="131">
        <v>0</v>
      </c>
      <c r="AC2015" s="131">
        <v>0</v>
      </c>
      <c r="AD2015" s="131">
        <v>0</v>
      </c>
      <c r="AE2015" s="131">
        <v>0</v>
      </c>
      <c r="AF2015" s="131">
        <v>0</v>
      </c>
      <c r="AG2015" s="131">
        <v>0</v>
      </c>
      <c r="AH2015" s="43">
        <v>0</v>
      </c>
    </row>
    <row r="2016" spans="4:34">
      <c r="D2016" s="62">
        <v>2028</v>
      </c>
      <c r="E2016" s="62">
        <v>11</v>
      </c>
      <c r="F2016" s="62">
        <v>2029</v>
      </c>
      <c r="G2016" s="62">
        <v>2029</v>
      </c>
      <c r="H2016" s="131">
        <v>0</v>
      </c>
      <c r="I2016" s="131">
        <v>0</v>
      </c>
      <c r="J2016" s="131">
        <v>0</v>
      </c>
      <c r="K2016" s="131">
        <v>0</v>
      </c>
      <c r="L2016" s="131">
        <v>0</v>
      </c>
      <c r="M2016" s="131">
        <v>0</v>
      </c>
      <c r="N2016" s="131">
        <v>0</v>
      </c>
      <c r="O2016" s="131">
        <v>0</v>
      </c>
      <c r="P2016" s="131">
        <v>0</v>
      </c>
      <c r="Q2016" s="131">
        <v>0</v>
      </c>
      <c r="R2016" s="131">
        <v>0</v>
      </c>
      <c r="S2016" s="131">
        <v>0</v>
      </c>
      <c r="T2016" s="131">
        <v>0</v>
      </c>
      <c r="U2016" s="131">
        <v>0</v>
      </c>
      <c r="V2016" s="131">
        <v>0</v>
      </c>
      <c r="W2016" s="131">
        <v>0</v>
      </c>
      <c r="X2016" s="131">
        <v>0</v>
      </c>
      <c r="Y2016" s="131">
        <v>0</v>
      </c>
      <c r="Z2016" s="131">
        <v>0</v>
      </c>
      <c r="AA2016" s="131">
        <v>0</v>
      </c>
      <c r="AB2016" s="131">
        <v>0</v>
      </c>
      <c r="AC2016" s="131">
        <v>0</v>
      </c>
      <c r="AD2016" s="131">
        <v>0</v>
      </c>
      <c r="AE2016" s="131">
        <v>0</v>
      </c>
      <c r="AF2016" s="131">
        <v>0</v>
      </c>
      <c r="AG2016" s="131">
        <v>0</v>
      </c>
      <c r="AH2016" s="43">
        <v>0</v>
      </c>
    </row>
    <row r="2017" spans="4:34">
      <c r="D2017" s="62">
        <v>2028</v>
      </c>
      <c r="E2017" s="62">
        <v>12</v>
      </c>
      <c r="F2017" s="62">
        <v>2029</v>
      </c>
      <c r="G2017" s="62">
        <v>2029</v>
      </c>
      <c r="H2017" s="131">
        <v>0</v>
      </c>
      <c r="I2017" s="131">
        <v>0</v>
      </c>
      <c r="J2017" s="131">
        <v>0</v>
      </c>
      <c r="K2017" s="131">
        <v>0</v>
      </c>
      <c r="L2017" s="131">
        <v>0</v>
      </c>
      <c r="M2017" s="131">
        <v>0</v>
      </c>
      <c r="N2017" s="131">
        <v>0</v>
      </c>
      <c r="O2017" s="131">
        <v>0</v>
      </c>
      <c r="P2017" s="131">
        <v>0</v>
      </c>
      <c r="Q2017" s="131">
        <v>0</v>
      </c>
      <c r="R2017" s="131">
        <v>0</v>
      </c>
      <c r="S2017" s="131">
        <v>0</v>
      </c>
      <c r="T2017" s="131">
        <v>0</v>
      </c>
      <c r="U2017" s="131">
        <v>0</v>
      </c>
      <c r="V2017" s="131">
        <v>0</v>
      </c>
      <c r="W2017" s="131">
        <v>0</v>
      </c>
      <c r="X2017" s="131">
        <v>0</v>
      </c>
      <c r="Y2017" s="131">
        <v>0</v>
      </c>
      <c r="Z2017" s="131">
        <v>0</v>
      </c>
      <c r="AA2017" s="131">
        <v>0</v>
      </c>
      <c r="AB2017" s="131">
        <v>0</v>
      </c>
      <c r="AC2017" s="131">
        <v>0</v>
      </c>
      <c r="AD2017" s="131">
        <v>0</v>
      </c>
      <c r="AE2017" s="131">
        <v>0</v>
      </c>
      <c r="AF2017" s="131">
        <v>0</v>
      </c>
      <c r="AG2017" s="131">
        <v>0</v>
      </c>
      <c r="AH2017" s="43">
        <v>0</v>
      </c>
    </row>
    <row r="2018" spans="4:34">
      <c r="D2018" s="62">
        <v>2029</v>
      </c>
      <c r="E2018" s="62">
        <v>1</v>
      </c>
      <c r="F2018" s="62">
        <v>2029</v>
      </c>
      <c r="G2018" s="62">
        <v>2029</v>
      </c>
      <c r="H2018" s="131">
        <v>0</v>
      </c>
      <c r="I2018" s="131">
        <v>0</v>
      </c>
      <c r="J2018" s="131">
        <v>0</v>
      </c>
      <c r="K2018" s="131">
        <v>0</v>
      </c>
      <c r="L2018" s="131">
        <v>0</v>
      </c>
      <c r="M2018" s="131">
        <v>0</v>
      </c>
      <c r="N2018" s="131">
        <v>0</v>
      </c>
      <c r="O2018" s="131">
        <v>0</v>
      </c>
      <c r="P2018" s="131">
        <v>0</v>
      </c>
      <c r="Q2018" s="131">
        <v>0</v>
      </c>
      <c r="R2018" s="131">
        <v>0</v>
      </c>
      <c r="S2018" s="131">
        <v>0</v>
      </c>
      <c r="T2018" s="131">
        <v>0</v>
      </c>
      <c r="U2018" s="131">
        <v>0</v>
      </c>
      <c r="V2018" s="131">
        <v>0</v>
      </c>
      <c r="W2018" s="131">
        <v>0</v>
      </c>
      <c r="X2018" s="131">
        <v>0</v>
      </c>
      <c r="Y2018" s="131">
        <v>0</v>
      </c>
      <c r="Z2018" s="131">
        <v>0</v>
      </c>
      <c r="AA2018" s="131">
        <v>0</v>
      </c>
      <c r="AB2018" s="131">
        <v>0</v>
      </c>
      <c r="AC2018" s="131">
        <v>0</v>
      </c>
      <c r="AD2018" s="131">
        <v>0</v>
      </c>
      <c r="AE2018" s="131">
        <v>0</v>
      </c>
      <c r="AF2018" s="131">
        <v>0</v>
      </c>
      <c r="AG2018" s="131">
        <v>0</v>
      </c>
      <c r="AH2018" s="43">
        <v>0</v>
      </c>
    </row>
    <row r="2019" spans="4:34">
      <c r="D2019" s="62">
        <v>2029</v>
      </c>
      <c r="E2019" s="62">
        <v>2</v>
      </c>
      <c r="F2019" s="62">
        <v>2029</v>
      </c>
      <c r="G2019" s="62">
        <v>2029</v>
      </c>
      <c r="H2019" s="131">
        <v>0</v>
      </c>
      <c r="I2019" s="131">
        <v>0</v>
      </c>
      <c r="J2019" s="131">
        <v>0</v>
      </c>
      <c r="K2019" s="131">
        <v>0</v>
      </c>
      <c r="L2019" s="131">
        <v>0</v>
      </c>
      <c r="M2019" s="131">
        <v>0</v>
      </c>
      <c r="N2019" s="131">
        <v>0</v>
      </c>
      <c r="O2019" s="131">
        <v>0</v>
      </c>
      <c r="P2019" s="131">
        <v>0</v>
      </c>
      <c r="Q2019" s="131">
        <v>0</v>
      </c>
      <c r="R2019" s="131">
        <v>0</v>
      </c>
      <c r="S2019" s="131">
        <v>0</v>
      </c>
      <c r="T2019" s="131">
        <v>0</v>
      </c>
      <c r="U2019" s="131">
        <v>0</v>
      </c>
      <c r="V2019" s="131">
        <v>0</v>
      </c>
      <c r="W2019" s="131">
        <v>0</v>
      </c>
      <c r="X2019" s="131">
        <v>0</v>
      </c>
      <c r="Y2019" s="131">
        <v>0</v>
      </c>
      <c r="Z2019" s="131">
        <v>0</v>
      </c>
      <c r="AA2019" s="131">
        <v>0</v>
      </c>
      <c r="AB2019" s="131">
        <v>0</v>
      </c>
      <c r="AC2019" s="131">
        <v>0</v>
      </c>
      <c r="AD2019" s="131">
        <v>0</v>
      </c>
      <c r="AE2019" s="131">
        <v>0</v>
      </c>
      <c r="AF2019" s="131">
        <v>0</v>
      </c>
      <c r="AG2019" s="131">
        <v>0</v>
      </c>
      <c r="AH2019" s="43">
        <v>0</v>
      </c>
    </row>
    <row r="2020" spans="4:34">
      <c r="D2020" s="62">
        <v>2029</v>
      </c>
      <c r="E2020" s="62">
        <v>3</v>
      </c>
      <c r="F2020" s="62">
        <v>2029</v>
      </c>
      <c r="G2020" s="62">
        <v>2029</v>
      </c>
      <c r="H2020" s="131">
        <v>0</v>
      </c>
      <c r="I2020" s="131">
        <v>0</v>
      </c>
      <c r="J2020" s="131">
        <v>0</v>
      </c>
      <c r="K2020" s="131">
        <v>0</v>
      </c>
      <c r="L2020" s="131">
        <v>0</v>
      </c>
      <c r="M2020" s="131">
        <v>0</v>
      </c>
      <c r="N2020" s="131">
        <v>0</v>
      </c>
      <c r="O2020" s="131">
        <v>0</v>
      </c>
      <c r="P2020" s="131">
        <v>0</v>
      </c>
      <c r="Q2020" s="131">
        <v>0</v>
      </c>
      <c r="R2020" s="131">
        <v>0</v>
      </c>
      <c r="S2020" s="131">
        <v>0</v>
      </c>
      <c r="T2020" s="131">
        <v>0</v>
      </c>
      <c r="U2020" s="131">
        <v>0</v>
      </c>
      <c r="V2020" s="131">
        <v>0</v>
      </c>
      <c r="W2020" s="131">
        <v>0</v>
      </c>
      <c r="X2020" s="131">
        <v>0</v>
      </c>
      <c r="Y2020" s="131">
        <v>0</v>
      </c>
      <c r="Z2020" s="131">
        <v>0</v>
      </c>
      <c r="AA2020" s="131">
        <v>0</v>
      </c>
      <c r="AB2020" s="131">
        <v>0</v>
      </c>
      <c r="AC2020" s="131">
        <v>0</v>
      </c>
      <c r="AD2020" s="131">
        <v>0</v>
      </c>
      <c r="AE2020" s="131">
        <v>0</v>
      </c>
      <c r="AF2020" s="131">
        <v>0</v>
      </c>
      <c r="AG2020" s="131">
        <v>0</v>
      </c>
      <c r="AH2020" s="43">
        <v>0</v>
      </c>
    </row>
    <row r="2021" spans="4:34">
      <c r="D2021" s="62">
        <v>2029</v>
      </c>
      <c r="E2021" s="62">
        <v>4</v>
      </c>
      <c r="F2021" s="62">
        <v>2029</v>
      </c>
      <c r="G2021" s="62">
        <v>2029</v>
      </c>
      <c r="H2021" s="131">
        <v>0</v>
      </c>
      <c r="I2021" s="131">
        <v>0</v>
      </c>
      <c r="J2021" s="131">
        <v>0</v>
      </c>
      <c r="K2021" s="131">
        <v>0</v>
      </c>
      <c r="L2021" s="131">
        <v>0</v>
      </c>
      <c r="M2021" s="131">
        <v>0</v>
      </c>
      <c r="N2021" s="131">
        <v>0</v>
      </c>
      <c r="O2021" s="131">
        <v>0</v>
      </c>
      <c r="P2021" s="131">
        <v>0</v>
      </c>
      <c r="Q2021" s="131">
        <v>0</v>
      </c>
      <c r="R2021" s="131">
        <v>0</v>
      </c>
      <c r="S2021" s="131">
        <v>0</v>
      </c>
      <c r="T2021" s="131">
        <v>0</v>
      </c>
      <c r="U2021" s="131">
        <v>0</v>
      </c>
      <c r="V2021" s="131">
        <v>0</v>
      </c>
      <c r="W2021" s="131">
        <v>0</v>
      </c>
      <c r="X2021" s="131">
        <v>0</v>
      </c>
      <c r="Y2021" s="131">
        <v>0</v>
      </c>
      <c r="Z2021" s="131">
        <v>0</v>
      </c>
      <c r="AA2021" s="131">
        <v>0</v>
      </c>
      <c r="AB2021" s="131">
        <v>0</v>
      </c>
      <c r="AC2021" s="131">
        <v>0</v>
      </c>
      <c r="AD2021" s="131">
        <v>0</v>
      </c>
      <c r="AE2021" s="131">
        <v>0</v>
      </c>
      <c r="AF2021" s="131">
        <v>0</v>
      </c>
      <c r="AG2021" s="131">
        <v>0</v>
      </c>
      <c r="AH2021" s="43">
        <v>0</v>
      </c>
    </row>
    <row r="2022" spans="4:34">
      <c r="D2022" s="62">
        <v>2029</v>
      </c>
      <c r="E2022" s="62">
        <v>5</v>
      </c>
      <c r="F2022" s="62">
        <v>2029</v>
      </c>
      <c r="G2022" s="62">
        <v>2030</v>
      </c>
      <c r="H2022" s="131">
        <v>0</v>
      </c>
      <c r="I2022" s="131">
        <v>0</v>
      </c>
      <c r="J2022" s="131">
        <v>0</v>
      </c>
      <c r="K2022" s="131">
        <v>0</v>
      </c>
      <c r="L2022" s="131">
        <v>0</v>
      </c>
      <c r="M2022" s="131">
        <v>0</v>
      </c>
      <c r="N2022" s="131">
        <v>0</v>
      </c>
      <c r="O2022" s="131">
        <v>0</v>
      </c>
      <c r="P2022" s="131">
        <v>0</v>
      </c>
      <c r="Q2022" s="131">
        <v>0</v>
      </c>
      <c r="R2022" s="131">
        <v>0</v>
      </c>
      <c r="S2022" s="131">
        <v>0</v>
      </c>
      <c r="T2022" s="131">
        <v>0</v>
      </c>
      <c r="U2022" s="131">
        <v>0</v>
      </c>
      <c r="V2022" s="131">
        <v>0</v>
      </c>
      <c r="W2022" s="131">
        <v>0</v>
      </c>
      <c r="X2022" s="131">
        <v>0</v>
      </c>
      <c r="Y2022" s="131">
        <v>0</v>
      </c>
      <c r="Z2022" s="131">
        <v>0</v>
      </c>
      <c r="AA2022" s="131">
        <v>0</v>
      </c>
      <c r="AB2022" s="131">
        <v>0</v>
      </c>
      <c r="AC2022" s="131">
        <v>0</v>
      </c>
      <c r="AD2022" s="131">
        <v>0</v>
      </c>
      <c r="AE2022" s="131">
        <v>0</v>
      </c>
      <c r="AF2022" s="131">
        <v>0</v>
      </c>
      <c r="AG2022" s="131">
        <v>0</v>
      </c>
      <c r="AH2022" s="43">
        <v>0</v>
      </c>
    </row>
    <row r="2023" spans="4:34">
      <c r="D2023" s="62">
        <v>2029</v>
      </c>
      <c r="E2023" s="62">
        <v>6</v>
      </c>
      <c r="F2023" s="62">
        <v>2029</v>
      </c>
      <c r="G2023" s="62">
        <v>2030</v>
      </c>
      <c r="H2023" s="131">
        <v>0</v>
      </c>
      <c r="I2023" s="131">
        <v>0</v>
      </c>
      <c r="J2023" s="131">
        <v>0</v>
      </c>
      <c r="K2023" s="131">
        <v>0</v>
      </c>
      <c r="L2023" s="131">
        <v>0</v>
      </c>
      <c r="M2023" s="131">
        <v>0</v>
      </c>
      <c r="N2023" s="131">
        <v>0</v>
      </c>
      <c r="O2023" s="131">
        <v>0</v>
      </c>
      <c r="P2023" s="131">
        <v>0</v>
      </c>
      <c r="Q2023" s="131">
        <v>0</v>
      </c>
      <c r="R2023" s="131">
        <v>0</v>
      </c>
      <c r="S2023" s="131">
        <v>0</v>
      </c>
      <c r="T2023" s="131">
        <v>0</v>
      </c>
      <c r="U2023" s="131">
        <v>0</v>
      </c>
      <c r="V2023" s="131">
        <v>0</v>
      </c>
      <c r="W2023" s="131">
        <v>0</v>
      </c>
      <c r="X2023" s="131">
        <v>0</v>
      </c>
      <c r="Y2023" s="131">
        <v>0</v>
      </c>
      <c r="Z2023" s="131">
        <v>0</v>
      </c>
      <c r="AA2023" s="131">
        <v>0</v>
      </c>
      <c r="AB2023" s="131">
        <v>0</v>
      </c>
      <c r="AC2023" s="131">
        <v>0</v>
      </c>
      <c r="AD2023" s="131">
        <v>0</v>
      </c>
      <c r="AE2023" s="131">
        <v>0</v>
      </c>
      <c r="AF2023" s="131">
        <v>0</v>
      </c>
      <c r="AG2023" s="131">
        <v>0</v>
      </c>
      <c r="AH2023" s="43">
        <v>0</v>
      </c>
    </row>
    <row r="2024" spans="4:34">
      <c r="D2024" s="62">
        <v>2029</v>
      </c>
      <c r="E2024" s="62">
        <v>7</v>
      </c>
      <c r="F2024" s="62">
        <v>2030</v>
      </c>
      <c r="G2024" s="62">
        <v>2030</v>
      </c>
      <c r="H2024" s="131">
        <v>0</v>
      </c>
      <c r="I2024" s="131">
        <v>0</v>
      </c>
      <c r="J2024" s="131">
        <v>0</v>
      </c>
      <c r="K2024" s="131">
        <v>0</v>
      </c>
      <c r="L2024" s="131">
        <v>0</v>
      </c>
      <c r="M2024" s="131">
        <v>0</v>
      </c>
      <c r="N2024" s="131">
        <v>0</v>
      </c>
      <c r="O2024" s="131">
        <v>0</v>
      </c>
      <c r="P2024" s="131">
        <v>0</v>
      </c>
      <c r="Q2024" s="131">
        <v>0</v>
      </c>
      <c r="R2024" s="131">
        <v>0</v>
      </c>
      <c r="S2024" s="131">
        <v>0</v>
      </c>
      <c r="T2024" s="131">
        <v>0</v>
      </c>
      <c r="U2024" s="131">
        <v>0</v>
      </c>
      <c r="V2024" s="131">
        <v>0</v>
      </c>
      <c r="W2024" s="131">
        <v>0</v>
      </c>
      <c r="X2024" s="131">
        <v>0</v>
      </c>
      <c r="Y2024" s="131">
        <v>0</v>
      </c>
      <c r="Z2024" s="131">
        <v>0</v>
      </c>
      <c r="AA2024" s="131">
        <v>0</v>
      </c>
      <c r="AB2024" s="131">
        <v>0</v>
      </c>
      <c r="AC2024" s="131">
        <v>0</v>
      </c>
      <c r="AD2024" s="131">
        <v>0</v>
      </c>
      <c r="AE2024" s="131">
        <v>0</v>
      </c>
      <c r="AF2024" s="131">
        <v>0</v>
      </c>
      <c r="AG2024" s="131">
        <v>0</v>
      </c>
      <c r="AH2024" s="43">
        <v>0</v>
      </c>
    </row>
    <row r="2025" spans="4:34">
      <c r="D2025" s="62">
        <v>2029</v>
      </c>
      <c r="E2025" s="62">
        <v>8</v>
      </c>
      <c r="F2025" s="62">
        <v>2030</v>
      </c>
      <c r="G2025" s="62">
        <v>2030</v>
      </c>
      <c r="H2025" s="131">
        <v>0</v>
      </c>
      <c r="I2025" s="131">
        <v>0</v>
      </c>
      <c r="J2025" s="131">
        <v>0</v>
      </c>
      <c r="K2025" s="131">
        <v>0</v>
      </c>
      <c r="L2025" s="131">
        <v>0</v>
      </c>
      <c r="M2025" s="131">
        <v>0</v>
      </c>
      <c r="N2025" s="131">
        <v>0</v>
      </c>
      <c r="O2025" s="131">
        <v>0</v>
      </c>
      <c r="P2025" s="131">
        <v>0</v>
      </c>
      <c r="Q2025" s="131">
        <v>0</v>
      </c>
      <c r="R2025" s="131">
        <v>0</v>
      </c>
      <c r="S2025" s="131">
        <v>0</v>
      </c>
      <c r="T2025" s="131">
        <v>0</v>
      </c>
      <c r="U2025" s="131">
        <v>0</v>
      </c>
      <c r="V2025" s="131">
        <v>0</v>
      </c>
      <c r="W2025" s="131">
        <v>0</v>
      </c>
      <c r="X2025" s="131">
        <v>0</v>
      </c>
      <c r="Y2025" s="131">
        <v>0</v>
      </c>
      <c r="Z2025" s="131">
        <v>0</v>
      </c>
      <c r="AA2025" s="131">
        <v>0</v>
      </c>
      <c r="AB2025" s="131">
        <v>0</v>
      </c>
      <c r="AC2025" s="131">
        <v>0</v>
      </c>
      <c r="AD2025" s="131">
        <v>0</v>
      </c>
      <c r="AE2025" s="131">
        <v>0</v>
      </c>
      <c r="AF2025" s="131">
        <v>0</v>
      </c>
      <c r="AG2025" s="131">
        <v>0</v>
      </c>
      <c r="AH2025" s="43">
        <v>0</v>
      </c>
    </row>
    <row r="2026" spans="4:34">
      <c r="D2026" s="62">
        <v>2029</v>
      </c>
      <c r="E2026" s="62">
        <v>9</v>
      </c>
      <c r="F2026" s="62">
        <v>2030</v>
      </c>
      <c r="G2026" s="62">
        <v>2030</v>
      </c>
      <c r="H2026" s="131">
        <v>0</v>
      </c>
      <c r="I2026" s="131">
        <v>0</v>
      </c>
      <c r="J2026" s="131">
        <v>0</v>
      </c>
      <c r="K2026" s="131">
        <v>0</v>
      </c>
      <c r="L2026" s="131">
        <v>0</v>
      </c>
      <c r="M2026" s="131">
        <v>0</v>
      </c>
      <c r="N2026" s="131">
        <v>0</v>
      </c>
      <c r="O2026" s="131">
        <v>0</v>
      </c>
      <c r="P2026" s="131">
        <v>0</v>
      </c>
      <c r="Q2026" s="131">
        <v>0</v>
      </c>
      <c r="R2026" s="131">
        <v>0</v>
      </c>
      <c r="S2026" s="131">
        <v>0</v>
      </c>
      <c r="T2026" s="131">
        <v>0</v>
      </c>
      <c r="U2026" s="131">
        <v>0</v>
      </c>
      <c r="V2026" s="131">
        <v>0</v>
      </c>
      <c r="W2026" s="131">
        <v>0</v>
      </c>
      <c r="X2026" s="131">
        <v>0</v>
      </c>
      <c r="Y2026" s="131">
        <v>0</v>
      </c>
      <c r="Z2026" s="131">
        <v>0</v>
      </c>
      <c r="AA2026" s="131">
        <v>0</v>
      </c>
      <c r="AB2026" s="131">
        <v>0</v>
      </c>
      <c r="AC2026" s="131">
        <v>0</v>
      </c>
      <c r="AD2026" s="131">
        <v>0</v>
      </c>
      <c r="AE2026" s="131">
        <v>0</v>
      </c>
      <c r="AF2026" s="131">
        <v>0</v>
      </c>
      <c r="AG2026" s="131">
        <v>0</v>
      </c>
      <c r="AH2026" s="43">
        <v>0</v>
      </c>
    </row>
    <row r="2027" spans="4:34">
      <c r="D2027" s="62">
        <v>2029</v>
      </c>
      <c r="E2027" s="62">
        <v>10</v>
      </c>
      <c r="F2027" s="62">
        <v>2030</v>
      </c>
      <c r="G2027" s="62">
        <v>2030</v>
      </c>
      <c r="H2027" s="131">
        <v>0</v>
      </c>
      <c r="I2027" s="131">
        <v>0</v>
      </c>
      <c r="J2027" s="131">
        <v>0</v>
      </c>
      <c r="K2027" s="131">
        <v>0</v>
      </c>
      <c r="L2027" s="131">
        <v>0</v>
      </c>
      <c r="M2027" s="131">
        <v>0</v>
      </c>
      <c r="N2027" s="131">
        <v>0</v>
      </c>
      <c r="O2027" s="131">
        <v>0</v>
      </c>
      <c r="P2027" s="131">
        <v>0</v>
      </c>
      <c r="Q2027" s="131">
        <v>0</v>
      </c>
      <c r="R2027" s="131">
        <v>0</v>
      </c>
      <c r="S2027" s="131">
        <v>0</v>
      </c>
      <c r="T2027" s="131">
        <v>0</v>
      </c>
      <c r="U2027" s="131">
        <v>0</v>
      </c>
      <c r="V2027" s="131">
        <v>0</v>
      </c>
      <c r="W2027" s="131">
        <v>0</v>
      </c>
      <c r="X2027" s="131">
        <v>0</v>
      </c>
      <c r="Y2027" s="131">
        <v>0</v>
      </c>
      <c r="Z2027" s="131">
        <v>0</v>
      </c>
      <c r="AA2027" s="131">
        <v>0</v>
      </c>
      <c r="AB2027" s="131">
        <v>0</v>
      </c>
      <c r="AC2027" s="131">
        <v>0</v>
      </c>
      <c r="AD2027" s="131">
        <v>0</v>
      </c>
      <c r="AE2027" s="131">
        <v>0</v>
      </c>
      <c r="AF2027" s="131">
        <v>0</v>
      </c>
      <c r="AG2027" s="131">
        <v>0</v>
      </c>
      <c r="AH2027" s="43">
        <v>0</v>
      </c>
    </row>
    <row r="2028" spans="4:34">
      <c r="D2028" s="62">
        <v>2029</v>
      </c>
      <c r="E2028" s="62">
        <v>11</v>
      </c>
      <c r="F2028" s="62">
        <v>2030</v>
      </c>
      <c r="G2028" s="62">
        <v>2030</v>
      </c>
      <c r="H2028" s="131">
        <v>0</v>
      </c>
      <c r="I2028" s="131">
        <v>0</v>
      </c>
      <c r="J2028" s="131">
        <v>0</v>
      </c>
      <c r="K2028" s="131">
        <v>0</v>
      </c>
      <c r="L2028" s="131">
        <v>0</v>
      </c>
      <c r="M2028" s="131">
        <v>0</v>
      </c>
      <c r="N2028" s="131">
        <v>0</v>
      </c>
      <c r="O2028" s="131">
        <v>0</v>
      </c>
      <c r="P2028" s="131">
        <v>0</v>
      </c>
      <c r="Q2028" s="131">
        <v>0</v>
      </c>
      <c r="R2028" s="131">
        <v>0</v>
      </c>
      <c r="S2028" s="131">
        <v>0</v>
      </c>
      <c r="T2028" s="131">
        <v>0</v>
      </c>
      <c r="U2028" s="131">
        <v>0</v>
      </c>
      <c r="V2028" s="131">
        <v>0</v>
      </c>
      <c r="W2028" s="131">
        <v>0</v>
      </c>
      <c r="X2028" s="131">
        <v>0</v>
      </c>
      <c r="Y2028" s="131">
        <v>0</v>
      </c>
      <c r="Z2028" s="131">
        <v>0</v>
      </c>
      <c r="AA2028" s="131">
        <v>0</v>
      </c>
      <c r="AB2028" s="131">
        <v>0</v>
      </c>
      <c r="AC2028" s="131">
        <v>0</v>
      </c>
      <c r="AD2028" s="131">
        <v>0</v>
      </c>
      <c r="AE2028" s="131">
        <v>0</v>
      </c>
      <c r="AF2028" s="131">
        <v>0</v>
      </c>
      <c r="AG2028" s="131">
        <v>0</v>
      </c>
      <c r="AH2028" s="43">
        <v>0</v>
      </c>
    </row>
    <row r="2029" spans="4:34">
      <c r="D2029" s="62">
        <v>2029</v>
      </c>
      <c r="E2029" s="62">
        <v>12</v>
      </c>
      <c r="F2029" s="62">
        <v>2030</v>
      </c>
      <c r="G2029" s="62">
        <v>2030</v>
      </c>
      <c r="H2029" s="131">
        <v>0</v>
      </c>
      <c r="I2029" s="131">
        <v>0</v>
      </c>
      <c r="J2029" s="131">
        <v>0</v>
      </c>
      <c r="K2029" s="131">
        <v>0</v>
      </c>
      <c r="L2029" s="131">
        <v>0</v>
      </c>
      <c r="M2029" s="131">
        <v>0</v>
      </c>
      <c r="N2029" s="131">
        <v>0</v>
      </c>
      <c r="O2029" s="131">
        <v>0</v>
      </c>
      <c r="P2029" s="131">
        <v>0</v>
      </c>
      <c r="Q2029" s="131">
        <v>0</v>
      </c>
      <c r="R2029" s="131">
        <v>0</v>
      </c>
      <c r="S2029" s="131">
        <v>0</v>
      </c>
      <c r="T2029" s="131">
        <v>0</v>
      </c>
      <c r="U2029" s="131">
        <v>0</v>
      </c>
      <c r="V2029" s="131">
        <v>0</v>
      </c>
      <c r="W2029" s="131">
        <v>0</v>
      </c>
      <c r="X2029" s="131">
        <v>0</v>
      </c>
      <c r="Y2029" s="131">
        <v>0</v>
      </c>
      <c r="Z2029" s="131">
        <v>0</v>
      </c>
      <c r="AA2029" s="131">
        <v>0</v>
      </c>
      <c r="AB2029" s="131">
        <v>0</v>
      </c>
      <c r="AC2029" s="131">
        <v>0</v>
      </c>
      <c r="AD2029" s="131">
        <v>0</v>
      </c>
      <c r="AE2029" s="131">
        <v>0</v>
      </c>
      <c r="AF2029" s="131">
        <v>0</v>
      </c>
      <c r="AG2029" s="131">
        <v>0</v>
      </c>
      <c r="AH2029" s="43">
        <v>0</v>
      </c>
    </row>
    <row r="2030" spans="4:34">
      <c r="D2030" s="62">
        <v>2030</v>
      </c>
      <c r="E2030" s="62">
        <v>1</v>
      </c>
      <c r="F2030" s="62">
        <v>2030</v>
      </c>
      <c r="G2030" s="62">
        <v>2030</v>
      </c>
      <c r="H2030" s="131">
        <v>0</v>
      </c>
      <c r="I2030" s="131">
        <v>0</v>
      </c>
      <c r="J2030" s="131">
        <v>0</v>
      </c>
      <c r="K2030" s="131">
        <v>0</v>
      </c>
      <c r="L2030" s="131">
        <v>0</v>
      </c>
      <c r="M2030" s="131">
        <v>0</v>
      </c>
      <c r="N2030" s="131">
        <v>0</v>
      </c>
      <c r="O2030" s="131">
        <v>0</v>
      </c>
      <c r="P2030" s="131">
        <v>0</v>
      </c>
      <c r="Q2030" s="131">
        <v>0</v>
      </c>
      <c r="R2030" s="131">
        <v>0</v>
      </c>
      <c r="S2030" s="131">
        <v>0</v>
      </c>
      <c r="T2030" s="131">
        <v>0</v>
      </c>
      <c r="U2030" s="131">
        <v>0</v>
      </c>
      <c r="V2030" s="131">
        <v>0</v>
      </c>
      <c r="W2030" s="131">
        <v>0</v>
      </c>
      <c r="X2030" s="131">
        <v>0</v>
      </c>
      <c r="Y2030" s="131">
        <v>0</v>
      </c>
      <c r="Z2030" s="131">
        <v>0</v>
      </c>
      <c r="AA2030" s="131">
        <v>0</v>
      </c>
      <c r="AB2030" s="131">
        <v>0</v>
      </c>
      <c r="AC2030" s="131">
        <v>0</v>
      </c>
      <c r="AD2030" s="131">
        <v>0</v>
      </c>
      <c r="AE2030" s="131">
        <v>0</v>
      </c>
      <c r="AF2030" s="131">
        <v>0</v>
      </c>
      <c r="AG2030" s="131">
        <v>0</v>
      </c>
      <c r="AH2030" s="43">
        <v>0</v>
      </c>
    </row>
    <row r="2031" spans="4:34">
      <c r="D2031" s="62">
        <v>2030</v>
      </c>
      <c r="E2031" s="62">
        <v>2</v>
      </c>
      <c r="F2031" s="62">
        <v>2030</v>
      </c>
      <c r="G2031" s="62">
        <v>2030</v>
      </c>
      <c r="H2031" s="131">
        <v>0</v>
      </c>
      <c r="I2031" s="131">
        <v>0</v>
      </c>
      <c r="J2031" s="131">
        <v>0</v>
      </c>
      <c r="K2031" s="131">
        <v>0</v>
      </c>
      <c r="L2031" s="131">
        <v>0</v>
      </c>
      <c r="M2031" s="131">
        <v>0</v>
      </c>
      <c r="N2031" s="131">
        <v>0</v>
      </c>
      <c r="O2031" s="131">
        <v>0</v>
      </c>
      <c r="P2031" s="131">
        <v>0</v>
      </c>
      <c r="Q2031" s="131">
        <v>0</v>
      </c>
      <c r="R2031" s="131">
        <v>0</v>
      </c>
      <c r="S2031" s="131">
        <v>0</v>
      </c>
      <c r="T2031" s="131">
        <v>0</v>
      </c>
      <c r="U2031" s="131">
        <v>0</v>
      </c>
      <c r="V2031" s="131">
        <v>0</v>
      </c>
      <c r="W2031" s="131">
        <v>0</v>
      </c>
      <c r="X2031" s="131">
        <v>0</v>
      </c>
      <c r="Y2031" s="131">
        <v>0</v>
      </c>
      <c r="Z2031" s="131">
        <v>0</v>
      </c>
      <c r="AA2031" s="131">
        <v>0</v>
      </c>
      <c r="AB2031" s="131">
        <v>0</v>
      </c>
      <c r="AC2031" s="131">
        <v>0</v>
      </c>
      <c r="AD2031" s="131">
        <v>0</v>
      </c>
      <c r="AE2031" s="131">
        <v>0</v>
      </c>
      <c r="AF2031" s="131">
        <v>0</v>
      </c>
      <c r="AG2031" s="131">
        <v>0</v>
      </c>
      <c r="AH2031" s="43">
        <v>0</v>
      </c>
    </row>
    <row r="2032" spans="4:34">
      <c r="D2032" s="62">
        <v>2030</v>
      </c>
      <c r="E2032" s="62">
        <v>3</v>
      </c>
      <c r="F2032" s="62">
        <v>2030</v>
      </c>
      <c r="G2032" s="62">
        <v>2030</v>
      </c>
      <c r="H2032" s="131">
        <v>0</v>
      </c>
      <c r="I2032" s="131">
        <v>0</v>
      </c>
      <c r="J2032" s="131">
        <v>0</v>
      </c>
      <c r="K2032" s="131">
        <v>0</v>
      </c>
      <c r="L2032" s="131">
        <v>0</v>
      </c>
      <c r="M2032" s="131">
        <v>0</v>
      </c>
      <c r="N2032" s="131">
        <v>0</v>
      </c>
      <c r="O2032" s="131">
        <v>0</v>
      </c>
      <c r="P2032" s="131">
        <v>0</v>
      </c>
      <c r="Q2032" s="131">
        <v>0</v>
      </c>
      <c r="R2032" s="131">
        <v>0</v>
      </c>
      <c r="S2032" s="131">
        <v>0</v>
      </c>
      <c r="T2032" s="131">
        <v>0</v>
      </c>
      <c r="U2032" s="131">
        <v>0</v>
      </c>
      <c r="V2032" s="131">
        <v>0</v>
      </c>
      <c r="W2032" s="131">
        <v>0</v>
      </c>
      <c r="X2032" s="131">
        <v>0</v>
      </c>
      <c r="Y2032" s="131">
        <v>0</v>
      </c>
      <c r="Z2032" s="131">
        <v>0</v>
      </c>
      <c r="AA2032" s="131">
        <v>0</v>
      </c>
      <c r="AB2032" s="131">
        <v>0</v>
      </c>
      <c r="AC2032" s="131">
        <v>0</v>
      </c>
      <c r="AD2032" s="131">
        <v>0</v>
      </c>
      <c r="AE2032" s="131">
        <v>0</v>
      </c>
      <c r="AF2032" s="131">
        <v>0</v>
      </c>
      <c r="AG2032" s="131">
        <v>0</v>
      </c>
      <c r="AH2032" s="43">
        <v>0</v>
      </c>
    </row>
    <row r="2033" spans="4:34">
      <c r="D2033" s="62">
        <v>2030</v>
      </c>
      <c r="E2033" s="62">
        <v>4</v>
      </c>
      <c r="F2033" s="62">
        <v>2030</v>
      </c>
      <c r="G2033" s="62">
        <v>2030</v>
      </c>
      <c r="H2033" s="131">
        <v>0</v>
      </c>
      <c r="I2033" s="131">
        <v>0</v>
      </c>
      <c r="J2033" s="131">
        <v>0</v>
      </c>
      <c r="K2033" s="131">
        <v>0</v>
      </c>
      <c r="L2033" s="131">
        <v>0</v>
      </c>
      <c r="M2033" s="131">
        <v>0</v>
      </c>
      <c r="N2033" s="131">
        <v>0</v>
      </c>
      <c r="O2033" s="131">
        <v>0</v>
      </c>
      <c r="P2033" s="131">
        <v>0</v>
      </c>
      <c r="Q2033" s="131">
        <v>0</v>
      </c>
      <c r="R2033" s="131">
        <v>0</v>
      </c>
      <c r="S2033" s="131">
        <v>0</v>
      </c>
      <c r="T2033" s="131">
        <v>0</v>
      </c>
      <c r="U2033" s="131">
        <v>0</v>
      </c>
      <c r="V2033" s="131">
        <v>0</v>
      </c>
      <c r="W2033" s="131">
        <v>0</v>
      </c>
      <c r="X2033" s="131">
        <v>0</v>
      </c>
      <c r="Y2033" s="131">
        <v>0</v>
      </c>
      <c r="Z2033" s="131">
        <v>0</v>
      </c>
      <c r="AA2033" s="131">
        <v>0</v>
      </c>
      <c r="AB2033" s="131">
        <v>0</v>
      </c>
      <c r="AC2033" s="131">
        <v>0</v>
      </c>
      <c r="AD2033" s="131">
        <v>0</v>
      </c>
      <c r="AE2033" s="131">
        <v>0</v>
      </c>
      <c r="AF2033" s="131">
        <v>0</v>
      </c>
      <c r="AG2033" s="131">
        <v>0</v>
      </c>
      <c r="AH2033" s="43">
        <v>0</v>
      </c>
    </row>
    <row r="2034" spans="4:34">
      <c r="D2034" s="62">
        <v>2030</v>
      </c>
      <c r="E2034" s="62">
        <v>5</v>
      </c>
      <c r="F2034" s="62">
        <v>2030</v>
      </c>
      <c r="G2034" s="62">
        <v>2031</v>
      </c>
      <c r="H2034" s="131">
        <v>0</v>
      </c>
      <c r="I2034" s="131">
        <v>0</v>
      </c>
      <c r="J2034" s="131">
        <v>0</v>
      </c>
      <c r="K2034" s="131">
        <v>0</v>
      </c>
      <c r="L2034" s="131">
        <v>0</v>
      </c>
      <c r="M2034" s="131">
        <v>0</v>
      </c>
      <c r="N2034" s="131">
        <v>0</v>
      </c>
      <c r="O2034" s="131">
        <v>0</v>
      </c>
      <c r="P2034" s="131">
        <v>0</v>
      </c>
      <c r="Q2034" s="131">
        <v>0</v>
      </c>
      <c r="R2034" s="131">
        <v>0</v>
      </c>
      <c r="S2034" s="131">
        <v>0</v>
      </c>
      <c r="T2034" s="131">
        <v>0</v>
      </c>
      <c r="U2034" s="131">
        <v>0</v>
      </c>
      <c r="V2034" s="131">
        <v>0</v>
      </c>
      <c r="W2034" s="131">
        <v>0</v>
      </c>
      <c r="X2034" s="131">
        <v>0</v>
      </c>
      <c r="Y2034" s="131">
        <v>0</v>
      </c>
      <c r="Z2034" s="131">
        <v>0</v>
      </c>
      <c r="AA2034" s="131">
        <v>0</v>
      </c>
      <c r="AB2034" s="131">
        <v>0</v>
      </c>
      <c r="AC2034" s="131">
        <v>0</v>
      </c>
      <c r="AD2034" s="131">
        <v>0</v>
      </c>
      <c r="AE2034" s="131">
        <v>0</v>
      </c>
      <c r="AF2034" s="131">
        <v>0</v>
      </c>
      <c r="AG2034" s="131">
        <v>0</v>
      </c>
      <c r="AH2034" s="43">
        <v>0</v>
      </c>
    </row>
    <row r="2035" spans="4:34">
      <c r="D2035" s="62">
        <v>2030</v>
      </c>
      <c r="E2035" s="62">
        <v>6</v>
      </c>
      <c r="F2035" s="62">
        <v>2030</v>
      </c>
      <c r="G2035" s="62">
        <v>2031</v>
      </c>
      <c r="H2035" s="131">
        <v>0</v>
      </c>
      <c r="I2035" s="131">
        <v>0</v>
      </c>
      <c r="J2035" s="131">
        <v>0</v>
      </c>
      <c r="K2035" s="131">
        <v>0</v>
      </c>
      <c r="L2035" s="131">
        <v>0</v>
      </c>
      <c r="M2035" s="131">
        <v>0</v>
      </c>
      <c r="N2035" s="131">
        <v>0</v>
      </c>
      <c r="O2035" s="131">
        <v>0</v>
      </c>
      <c r="P2035" s="131">
        <v>0</v>
      </c>
      <c r="Q2035" s="131">
        <v>0</v>
      </c>
      <c r="R2035" s="131">
        <v>0</v>
      </c>
      <c r="S2035" s="131">
        <v>0</v>
      </c>
      <c r="T2035" s="131">
        <v>0</v>
      </c>
      <c r="U2035" s="131">
        <v>0</v>
      </c>
      <c r="V2035" s="131">
        <v>0</v>
      </c>
      <c r="W2035" s="131">
        <v>0</v>
      </c>
      <c r="X2035" s="131">
        <v>0</v>
      </c>
      <c r="Y2035" s="131">
        <v>0</v>
      </c>
      <c r="Z2035" s="131">
        <v>0</v>
      </c>
      <c r="AA2035" s="131">
        <v>0</v>
      </c>
      <c r="AB2035" s="131">
        <v>0</v>
      </c>
      <c r="AC2035" s="131">
        <v>0</v>
      </c>
      <c r="AD2035" s="131">
        <v>0</v>
      </c>
      <c r="AE2035" s="131">
        <v>0</v>
      </c>
      <c r="AF2035" s="131">
        <v>0</v>
      </c>
      <c r="AG2035" s="131">
        <v>0</v>
      </c>
      <c r="AH2035" s="43">
        <v>0</v>
      </c>
    </row>
    <row r="2036" spans="4:34">
      <c r="D2036" s="62">
        <v>2030</v>
      </c>
      <c r="E2036" s="62">
        <v>7</v>
      </c>
      <c r="F2036" s="62">
        <v>2031</v>
      </c>
      <c r="G2036" s="62">
        <v>2031</v>
      </c>
      <c r="H2036" s="131">
        <v>0</v>
      </c>
      <c r="I2036" s="131">
        <v>0</v>
      </c>
      <c r="J2036" s="131">
        <v>0</v>
      </c>
      <c r="K2036" s="131">
        <v>0</v>
      </c>
      <c r="L2036" s="131">
        <v>0</v>
      </c>
      <c r="M2036" s="131">
        <v>0</v>
      </c>
      <c r="N2036" s="131">
        <v>0</v>
      </c>
      <c r="O2036" s="131">
        <v>0</v>
      </c>
      <c r="P2036" s="131">
        <v>0</v>
      </c>
      <c r="Q2036" s="131">
        <v>0</v>
      </c>
      <c r="R2036" s="131">
        <v>0</v>
      </c>
      <c r="S2036" s="131">
        <v>0</v>
      </c>
      <c r="T2036" s="131">
        <v>0</v>
      </c>
      <c r="U2036" s="131">
        <v>0</v>
      </c>
      <c r="V2036" s="131">
        <v>0</v>
      </c>
      <c r="W2036" s="131">
        <v>0</v>
      </c>
      <c r="X2036" s="131">
        <v>0</v>
      </c>
      <c r="Y2036" s="131">
        <v>0</v>
      </c>
      <c r="Z2036" s="131">
        <v>0</v>
      </c>
      <c r="AA2036" s="131">
        <v>0</v>
      </c>
      <c r="AB2036" s="131">
        <v>0</v>
      </c>
      <c r="AC2036" s="131">
        <v>0</v>
      </c>
      <c r="AD2036" s="131">
        <v>0</v>
      </c>
      <c r="AE2036" s="131">
        <v>0</v>
      </c>
      <c r="AF2036" s="131">
        <v>0</v>
      </c>
      <c r="AG2036" s="131">
        <v>0</v>
      </c>
      <c r="AH2036" s="43">
        <v>0</v>
      </c>
    </row>
    <row r="2037" spans="4:34">
      <c r="D2037" s="62">
        <v>2030</v>
      </c>
      <c r="E2037" s="62">
        <v>8</v>
      </c>
      <c r="F2037" s="62">
        <v>2031</v>
      </c>
      <c r="G2037" s="62">
        <v>2031</v>
      </c>
      <c r="H2037" s="131">
        <v>0</v>
      </c>
      <c r="I2037" s="131">
        <v>0</v>
      </c>
      <c r="J2037" s="131">
        <v>0</v>
      </c>
      <c r="K2037" s="131">
        <v>0</v>
      </c>
      <c r="L2037" s="131">
        <v>0</v>
      </c>
      <c r="M2037" s="131">
        <v>0</v>
      </c>
      <c r="N2037" s="131">
        <v>0</v>
      </c>
      <c r="O2037" s="131">
        <v>0</v>
      </c>
      <c r="P2037" s="131">
        <v>0</v>
      </c>
      <c r="Q2037" s="131">
        <v>0</v>
      </c>
      <c r="R2037" s="131">
        <v>0</v>
      </c>
      <c r="S2037" s="131">
        <v>0</v>
      </c>
      <c r="T2037" s="131">
        <v>0</v>
      </c>
      <c r="U2037" s="131">
        <v>0</v>
      </c>
      <c r="V2037" s="131">
        <v>0</v>
      </c>
      <c r="W2037" s="131">
        <v>0</v>
      </c>
      <c r="X2037" s="131">
        <v>0</v>
      </c>
      <c r="Y2037" s="131">
        <v>0</v>
      </c>
      <c r="Z2037" s="131">
        <v>0</v>
      </c>
      <c r="AA2037" s="131">
        <v>0</v>
      </c>
      <c r="AB2037" s="131">
        <v>0</v>
      </c>
      <c r="AC2037" s="131">
        <v>0</v>
      </c>
      <c r="AD2037" s="131">
        <v>0</v>
      </c>
      <c r="AE2037" s="131">
        <v>0</v>
      </c>
      <c r="AF2037" s="131">
        <v>0</v>
      </c>
      <c r="AG2037" s="131">
        <v>0</v>
      </c>
      <c r="AH2037" s="43">
        <v>0</v>
      </c>
    </row>
    <row r="2038" spans="4:34">
      <c r="D2038" s="62">
        <v>2030</v>
      </c>
      <c r="E2038" s="62">
        <v>9</v>
      </c>
      <c r="F2038" s="62">
        <v>2031</v>
      </c>
      <c r="G2038" s="62">
        <v>2031</v>
      </c>
      <c r="H2038" s="131">
        <v>0</v>
      </c>
      <c r="I2038" s="131">
        <v>0</v>
      </c>
      <c r="J2038" s="131">
        <v>0</v>
      </c>
      <c r="K2038" s="131">
        <v>0</v>
      </c>
      <c r="L2038" s="131">
        <v>0</v>
      </c>
      <c r="M2038" s="131">
        <v>0</v>
      </c>
      <c r="N2038" s="131">
        <v>0</v>
      </c>
      <c r="O2038" s="131">
        <v>0</v>
      </c>
      <c r="P2038" s="131">
        <v>0</v>
      </c>
      <c r="Q2038" s="131">
        <v>0</v>
      </c>
      <c r="R2038" s="131">
        <v>0</v>
      </c>
      <c r="S2038" s="131">
        <v>0</v>
      </c>
      <c r="T2038" s="131">
        <v>0</v>
      </c>
      <c r="U2038" s="131">
        <v>0</v>
      </c>
      <c r="V2038" s="131">
        <v>0</v>
      </c>
      <c r="W2038" s="131">
        <v>0</v>
      </c>
      <c r="X2038" s="131">
        <v>0</v>
      </c>
      <c r="Y2038" s="131">
        <v>0</v>
      </c>
      <c r="Z2038" s="131">
        <v>0</v>
      </c>
      <c r="AA2038" s="131">
        <v>0</v>
      </c>
      <c r="AB2038" s="131">
        <v>0</v>
      </c>
      <c r="AC2038" s="131">
        <v>0</v>
      </c>
      <c r="AD2038" s="131">
        <v>0</v>
      </c>
      <c r="AE2038" s="131">
        <v>0</v>
      </c>
      <c r="AF2038" s="131">
        <v>0</v>
      </c>
      <c r="AG2038" s="131">
        <v>0</v>
      </c>
      <c r="AH2038" s="43">
        <v>0</v>
      </c>
    </row>
    <row r="2039" spans="4:34">
      <c r="D2039" s="62">
        <v>2030</v>
      </c>
      <c r="E2039" s="62">
        <v>10</v>
      </c>
      <c r="F2039" s="62">
        <v>2031</v>
      </c>
      <c r="G2039" s="62">
        <v>2031</v>
      </c>
      <c r="H2039" s="131">
        <v>0</v>
      </c>
      <c r="I2039" s="131">
        <v>0</v>
      </c>
      <c r="J2039" s="131">
        <v>0</v>
      </c>
      <c r="K2039" s="131">
        <v>0</v>
      </c>
      <c r="L2039" s="131">
        <v>0</v>
      </c>
      <c r="M2039" s="131">
        <v>0</v>
      </c>
      <c r="N2039" s="131">
        <v>0</v>
      </c>
      <c r="O2039" s="131">
        <v>0</v>
      </c>
      <c r="P2039" s="131">
        <v>0</v>
      </c>
      <c r="Q2039" s="131">
        <v>0</v>
      </c>
      <c r="R2039" s="131">
        <v>0</v>
      </c>
      <c r="S2039" s="131">
        <v>0</v>
      </c>
      <c r="T2039" s="131">
        <v>0</v>
      </c>
      <c r="U2039" s="131">
        <v>0</v>
      </c>
      <c r="V2039" s="131">
        <v>0</v>
      </c>
      <c r="W2039" s="131">
        <v>0</v>
      </c>
      <c r="X2039" s="131">
        <v>0</v>
      </c>
      <c r="Y2039" s="131">
        <v>0</v>
      </c>
      <c r="Z2039" s="131">
        <v>0</v>
      </c>
      <c r="AA2039" s="131">
        <v>0</v>
      </c>
      <c r="AB2039" s="131">
        <v>0</v>
      </c>
      <c r="AC2039" s="131">
        <v>0</v>
      </c>
      <c r="AD2039" s="131">
        <v>0</v>
      </c>
      <c r="AE2039" s="131">
        <v>0</v>
      </c>
      <c r="AF2039" s="131">
        <v>0</v>
      </c>
      <c r="AG2039" s="131">
        <v>0</v>
      </c>
      <c r="AH2039" s="43">
        <v>0</v>
      </c>
    </row>
    <row r="2040" spans="4:34">
      <c r="D2040" s="62">
        <v>2030</v>
      </c>
      <c r="E2040" s="62">
        <v>11</v>
      </c>
      <c r="F2040" s="62">
        <v>2031</v>
      </c>
      <c r="G2040" s="62">
        <v>2031</v>
      </c>
      <c r="H2040" s="131">
        <v>0</v>
      </c>
      <c r="I2040" s="131">
        <v>0</v>
      </c>
      <c r="J2040" s="131">
        <v>0</v>
      </c>
      <c r="K2040" s="131">
        <v>0</v>
      </c>
      <c r="L2040" s="131">
        <v>0</v>
      </c>
      <c r="M2040" s="131">
        <v>0</v>
      </c>
      <c r="N2040" s="131">
        <v>0</v>
      </c>
      <c r="O2040" s="131">
        <v>0</v>
      </c>
      <c r="P2040" s="131">
        <v>0</v>
      </c>
      <c r="Q2040" s="131">
        <v>0</v>
      </c>
      <c r="R2040" s="131">
        <v>0</v>
      </c>
      <c r="S2040" s="131">
        <v>0</v>
      </c>
      <c r="T2040" s="131">
        <v>0</v>
      </c>
      <c r="U2040" s="131">
        <v>0</v>
      </c>
      <c r="V2040" s="131">
        <v>0</v>
      </c>
      <c r="W2040" s="131">
        <v>0</v>
      </c>
      <c r="X2040" s="131">
        <v>0</v>
      </c>
      <c r="Y2040" s="131">
        <v>0</v>
      </c>
      <c r="Z2040" s="131">
        <v>0</v>
      </c>
      <c r="AA2040" s="131">
        <v>0</v>
      </c>
      <c r="AB2040" s="131">
        <v>0</v>
      </c>
      <c r="AC2040" s="131">
        <v>0</v>
      </c>
      <c r="AD2040" s="131">
        <v>0</v>
      </c>
      <c r="AE2040" s="131">
        <v>0</v>
      </c>
      <c r="AF2040" s="131">
        <v>0</v>
      </c>
      <c r="AG2040" s="131">
        <v>0</v>
      </c>
      <c r="AH2040" s="43">
        <v>0</v>
      </c>
    </row>
    <row r="2041" spans="4:34">
      <c r="D2041" s="62">
        <v>2030</v>
      </c>
      <c r="E2041" s="62">
        <v>12</v>
      </c>
      <c r="F2041" s="62">
        <v>2031</v>
      </c>
      <c r="G2041" s="62">
        <v>2031</v>
      </c>
      <c r="H2041" s="131">
        <v>0</v>
      </c>
      <c r="I2041" s="131">
        <v>0</v>
      </c>
      <c r="J2041" s="131">
        <v>0</v>
      </c>
      <c r="K2041" s="131">
        <v>0</v>
      </c>
      <c r="L2041" s="131">
        <v>0</v>
      </c>
      <c r="M2041" s="131">
        <v>0</v>
      </c>
      <c r="N2041" s="131">
        <v>0</v>
      </c>
      <c r="O2041" s="131">
        <v>0</v>
      </c>
      <c r="P2041" s="131">
        <v>0</v>
      </c>
      <c r="Q2041" s="131">
        <v>0</v>
      </c>
      <c r="R2041" s="131">
        <v>0</v>
      </c>
      <c r="S2041" s="131">
        <v>0</v>
      </c>
      <c r="T2041" s="131">
        <v>0</v>
      </c>
      <c r="U2041" s="131">
        <v>0</v>
      </c>
      <c r="V2041" s="131">
        <v>0</v>
      </c>
      <c r="W2041" s="131">
        <v>0</v>
      </c>
      <c r="X2041" s="131">
        <v>0</v>
      </c>
      <c r="Y2041" s="131">
        <v>0</v>
      </c>
      <c r="Z2041" s="131">
        <v>0</v>
      </c>
      <c r="AA2041" s="131">
        <v>0</v>
      </c>
      <c r="AB2041" s="131">
        <v>0</v>
      </c>
      <c r="AC2041" s="131">
        <v>0</v>
      </c>
      <c r="AD2041" s="131">
        <v>0</v>
      </c>
      <c r="AE2041" s="131">
        <v>0</v>
      </c>
      <c r="AF2041" s="131">
        <v>0</v>
      </c>
      <c r="AG2041" s="131">
        <v>0</v>
      </c>
      <c r="AH2041" s="43">
        <v>0</v>
      </c>
    </row>
    <row r="2042" spans="4:34">
      <c r="H2042" s="2"/>
      <c r="I2042" s="2"/>
      <c r="J2042" s="2"/>
      <c r="K2042" s="2"/>
      <c r="L2042" s="2"/>
    </row>
    <row r="2043" spans="4:34">
      <c r="H2043" s="2"/>
      <c r="I2043" s="2"/>
      <c r="J2043" s="2"/>
      <c r="K2043" s="2"/>
      <c r="L2043" s="2"/>
    </row>
    <row r="2044" spans="4:34">
      <c r="H2044" s="2"/>
      <c r="I2044" s="2"/>
      <c r="J2044" s="2"/>
      <c r="K2044" s="2"/>
      <c r="L2044" s="2"/>
    </row>
    <row r="2045" spans="4:34" ht="15.75">
      <c r="D2045" s="54" t="s">
        <v>95</v>
      </c>
      <c r="X2045" s="53"/>
    </row>
    <row r="2046" spans="4:34" ht="15.75">
      <c r="D2046" s="60" t="s">
        <v>45</v>
      </c>
      <c r="E2046" s="60" t="s">
        <v>46</v>
      </c>
      <c r="F2046" s="60" t="s">
        <v>157</v>
      </c>
      <c r="G2046" s="60" t="s">
        <v>47</v>
      </c>
      <c r="H2046" s="61" t="s">
        <v>48</v>
      </c>
      <c r="I2046" s="61" t="s">
        <v>49</v>
      </c>
      <c r="J2046" s="61" t="s">
        <v>50</v>
      </c>
      <c r="K2046" s="61" t="s">
        <v>51</v>
      </c>
      <c r="L2046" s="61" t="s">
        <v>52</v>
      </c>
      <c r="M2046" s="61" t="s">
        <v>53</v>
      </c>
      <c r="N2046" s="61" t="s">
        <v>54</v>
      </c>
      <c r="O2046" s="61" t="s">
        <v>55</v>
      </c>
      <c r="P2046" s="61" t="s">
        <v>56</v>
      </c>
      <c r="Q2046" s="61" t="s">
        <v>57</v>
      </c>
      <c r="R2046" s="61" t="s">
        <v>58</v>
      </c>
      <c r="S2046" s="61" t="s">
        <v>59</v>
      </c>
      <c r="T2046" s="61" t="s">
        <v>60</v>
      </c>
      <c r="U2046" s="61" t="s">
        <v>61</v>
      </c>
      <c r="V2046" s="61" t="s">
        <v>62</v>
      </c>
      <c r="W2046" s="61" t="s">
        <v>63</v>
      </c>
      <c r="X2046" s="61" t="s">
        <v>64</v>
      </c>
      <c r="Y2046" s="61" t="s">
        <v>65</v>
      </c>
      <c r="Z2046" s="61" t="s">
        <v>66</v>
      </c>
      <c r="AA2046" s="61" t="s">
        <v>67</v>
      </c>
      <c r="AB2046" s="61" t="s">
        <v>68</v>
      </c>
      <c r="AC2046" s="61" t="s">
        <v>69</v>
      </c>
      <c r="AD2046" s="61" t="s">
        <v>70</v>
      </c>
      <c r="AE2046" s="61" t="s">
        <v>71</v>
      </c>
      <c r="AF2046" s="61" t="s">
        <v>72</v>
      </c>
      <c r="AG2046" s="61" t="s">
        <v>73</v>
      </c>
      <c r="AH2046" s="61" t="s">
        <v>74</v>
      </c>
    </row>
    <row r="2047" spans="4:34">
      <c r="D2047" s="62">
        <v>1989</v>
      </c>
      <c r="E2047" s="62">
        <v>1</v>
      </c>
      <c r="F2047" s="62">
        <v>1989</v>
      </c>
      <c r="G2047" s="62">
        <v>1989</v>
      </c>
      <c r="H2047" s="131">
        <v>759.4</v>
      </c>
      <c r="I2047" s="131">
        <v>0</v>
      </c>
      <c r="J2047" s="131">
        <v>0</v>
      </c>
      <c r="K2047" s="131">
        <v>0</v>
      </c>
      <c r="L2047" s="131">
        <v>0</v>
      </c>
      <c r="M2047" s="131">
        <v>0</v>
      </c>
      <c r="N2047" s="131">
        <v>145.1</v>
      </c>
      <c r="O2047" s="131">
        <v>0</v>
      </c>
      <c r="P2047" s="131">
        <v>0</v>
      </c>
      <c r="Q2047" s="131">
        <v>0</v>
      </c>
      <c r="R2047" s="131">
        <v>958.3</v>
      </c>
      <c r="S2047" s="131">
        <v>0</v>
      </c>
      <c r="T2047" s="131">
        <v>0</v>
      </c>
      <c r="U2047" s="131">
        <v>0</v>
      </c>
      <c r="V2047" s="131">
        <v>324.3</v>
      </c>
      <c r="W2047" s="131">
        <v>0</v>
      </c>
      <c r="X2047" s="131">
        <v>10614.4</v>
      </c>
      <c r="Y2047" s="131">
        <v>0</v>
      </c>
      <c r="Z2047" s="131">
        <v>0</v>
      </c>
      <c r="AA2047" s="131">
        <v>0</v>
      </c>
      <c r="AB2047" s="131">
        <v>0</v>
      </c>
      <c r="AC2047" s="131">
        <v>1333.3</v>
      </c>
      <c r="AD2047" s="131">
        <v>0</v>
      </c>
      <c r="AE2047" s="131">
        <v>0</v>
      </c>
      <c r="AF2047" s="131">
        <v>0</v>
      </c>
      <c r="AG2047" s="131">
        <v>675.8</v>
      </c>
      <c r="AH2047" s="43">
        <v>14810.599999999999</v>
      </c>
    </row>
    <row r="2048" spans="4:34">
      <c r="D2048" s="62">
        <v>1989</v>
      </c>
      <c r="E2048" s="62">
        <v>2</v>
      </c>
      <c r="F2048" s="62">
        <v>1989</v>
      </c>
      <c r="G2048" s="62">
        <v>1989</v>
      </c>
      <c r="H2048" s="131">
        <v>513.70000000000005</v>
      </c>
      <c r="I2048" s="131">
        <v>0</v>
      </c>
      <c r="J2048" s="131">
        <v>0</v>
      </c>
      <c r="K2048" s="131">
        <v>0</v>
      </c>
      <c r="L2048" s="131">
        <v>0</v>
      </c>
      <c r="M2048" s="131">
        <v>0</v>
      </c>
      <c r="N2048" s="131">
        <v>221</v>
      </c>
      <c r="O2048" s="131">
        <v>0</v>
      </c>
      <c r="P2048" s="131">
        <v>0</v>
      </c>
      <c r="Q2048" s="131">
        <v>0</v>
      </c>
      <c r="R2048" s="131">
        <v>584.29999999999995</v>
      </c>
      <c r="S2048" s="131">
        <v>0</v>
      </c>
      <c r="T2048" s="131">
        <v>0</v>
      </c>
      <c r="U2048" s="131">
        <v>0</v>
      </c>
      <c r="V2048" s="131">
        <v>200.7</v>
      </c>
      <c r="W2048" s="131">
        <v>0</v>
      </c>
      <c r="X2048" s="131">
        <v>10220.299999999999</v>
      </c>
      <c r="Y2048" s="131">
        <v>0</v>
      </c>
      <c r="Z2048" s="131">
        <v>0</v>
      </c>
      <c r="AA2048" s="131">
        <v>0</v>
      </c>
      <c r="AB2048" s="131">
        <v>0</v>
      </c>
      <c r="AC2048" s="131">
        <v>1165.5999999999999</v>
      </c>
      <c r="AD2048" s="131">
        <v>0</v>
      </c>
      <c r="AE2048" s="131">
        <v>0</v>
      </c>
      <c r="AF2048" s="131">
        <v>0</v>
      </c>
      <c r="AG2048" s="131">
        <v>539.79999999999995</v>
      </c>
      <c r="AH2048" s="43">
        <v>13445.4</v>
      </c>
    </row>
    <row r="2049" spans="4:34">
      <c r="D2049" s="62">
        <v>1989</v>
      </c>
      <c r="E2049" s="62">
        <v>3</v>
      </c>
      <c r="F2049" s="62">
        <v>1989</v>
      </c>
      <c r="G2049" s="62">
        <v>1989</v>
      </c>
      <c r="H2049" s="131">
        <v>880.9</v>
      </c>
      <c r="I2049" s="131">
        <v>0</v>
      </c>
      <c r="J2049" s="131">
        <v>0</v>
      </c>
      <c r="K2049" s="131">
        <v>0</v>
      </c>
      <c r="L2049" s="131">
        <v>0</v>
      </c>
      <c r="M2049" s="131">
        <v>0</v>
      </c>
      <c r="N2049" s="131">
        <v>987.9</v>
      </c>
      <c r="O2049" s="131">
        <v>0</v>
      </c>
      <c r="P2049" s="131">
        <v>0</v>
      </c>
      <c r="Q2049" s="131">
        <v>0</v>
      </c>
      <c r="R2049" s="131">
        <v>737.8</v>
      </c>
      <c r="S2049" s="131">
        <v>0</v>
      </c>
      <c r="T2049" s="131">
        <v>0</v>
      </c>
      <c r="U2049" s="131">
        <v>0</v>
      </c>
      <c r="V2049" s="131">
        <v>551.20000000000005</v>
      </c>
      <c r="W2049" s="131">
        <v>0</v>
      </c>
      <c r="X2049" s="131">
        <v>22628.9</v>
      </c>
      <c r="Y2049" s="131">
        <v>0</v>
      </c>
      <c r="Z2049" s="131">
        <v>0</v>
      </c>
      <c r="AA2049" s="131">
        <v>0</v>
      </c>
      <c r="AB2049" s="131">
        <v>0</v>
      </c>
      <c r="AC2049" s="131">
        <v>1136.2</v>
      </c>
      <c r="AD2049" s="131">
        <v>0</v>
      </c>
      <c r="AE2049" s="131">
        <v>0</v>
      </c>
      <c r="AF2049" s="131">
        <v>0</v>
      </c>
      <c r="AG2049" s="131">
        <v>923.2</v>
      </c>
      <c r="AH2049" s="43">
        <v>27846.100000000002</v>
      </c>
    </row>
    <row r="2050" spans="4:34">
      <c r="D2050" s="62">
        <v>1989</v>
      </c>
      <c r="E2050" s="62">
        <v>4</v>
      </c>
      <c r="F2050" s="62">
        <v>1989</v>
      </c>
      <c r="G2050" s="62">
        <v>1989</v>
      </c>
      <c r="H2050" s="131">
        <v>933</v>
      </c>
      <c r="I2050" s="131">
        <v>0</v>
      </c>
      <c r="J2050" s="131">
        <v>0</v>
      </c>
      <c r="K2050" s="131">
        <v>0</v>
      </c>
      <c r="L2050" s="131">
        <v>0</v>
      </c>
      <c r="M2050" s="131">
        <v>0</v>
      </c>
      <c r="N2050" s="131">
        <v>830.8</v>
      </c>
      <c r="O2050" s="131">
        <v>0</v>
      </c>
      <c r="P2050" s="131">
        <v>0</v>
      </c>
      <c r="Q2050" s="131">
        <v>0</v>
      </c>
      <c r="R2050" s="131">
        <v>1376</v>
      </c>
      <c r="S2050" s="131">
        <v>0</v>
      </c>
      <c r="T2050" s="131">
        <v>0</v>
      </c>
      <c r="U2050" s="131">
        <v>0</v>
      </c>
      <c r="V2050" s="131">
        <v>856.1</v>
      </c>
      <c r="W2050" s="131">
        <v>0</v>
      </c>
      <c r="X2050" s="131">
        <v>22353.4</v>
      </c>
      <c r="Y2050" s="131">
        <v>0</v>
      </c>
      <c r="Z2050" s="131">
        <v>0</v>
      </c>
      <c r="AA2050" s="131">
        <v>0</v>
      </c>
      <c r="AB2050" s="131">
        <v>0</v>
      </c>
      <c r="AC2050" s="131">
        <v>1551</v>
      </c>
      <c r="AD2050" s="131">
        <v>0</v>
      </c>
      <c r="AE2050" s="131">
        <v>0</v>
      </c>
      <c r="AF2050" s="131">
        <v>0</v>
      </c>
      <c r="AG2050" s="131">
        <v>3027.5</v>
      </c>
      <c r="AH2050" s="43">
        <v>30927.800000000003</v>
      </c>
    </row>
    <row r="2051" spans="4:34">
      <c r="D2051" s="62">
        <v>1989</v>
      </c>
      <c r="E2051" s="62">
        <v>5</v>
      </c>
      <c r="F2051" s="62">
        <v>1989</v>
      </c>
      <c r="G2051" s="62">
        <v>1990</v>
      </c>
      <c r="H2051" s="131">
        <v>1196.5999999999999</v>
      </c>
      <c r="I2051" s="131">
        <v>0</v>
      </c>
      <c r="J2051" s="131">
        <v>0</v>
      </c>
      <c r="K2051" s="131">
        <v>0</v>
      </c>
      <c r="L2051" s="131">
        <v>0</v>
      </c>
      <c r="M2051" s="131">
        <v>0</v>
      </c>
      <c r="N2051" s="131">
        <v>272.5</v>
      </c>
      <c r="O2051" s="131">
        <v>0</v>
      </c>
      <c r="P2051" s="131">
        <v>0</v>
      </c>
      <c r="Q2051" s="131">
        <v>0</v>
      </c>
      <c r="R2051" s="131">
        <v>1639.3</v>
      </c>
      <c r="S2051" s="131">
        <v>0</v>
      </c>
      <c r="T2051" s="131">
        <v>0</v>
      </c>
      <c r="U2051" s="131">
        <v>8294.7999999999993</v>
      </c>
      <c r="V2051" s="131">
        <v>820.8</v>
      </c>
      <c r="W2051" s="131">
        <v>0</v>
      </c>
      <c r="X2051" s="131">
        <v>41401.300000000003</v>
      </c>
      <c r="Y2051" s="131">
        <v>0</v>
      </c>
      <c r="Z2051" s="131">
        <v>0</v>
      </c>
      <c r="AA2051" s="131">
        <v>0</v>
      </c>
      <c r="AB2051" s="131">
        <v>0</v>
      </c>
      <c r="AC2051" s="131">
        <v>1770.1</v>
      </c>
      <c r="AD2051" s="131">
        <v>0</v>
      </c>
      <c r="AE2051" s="131">
        <v>0</v>
      </c>
      <c r="AF2051" s="131">
        <v>0</v>
      </c>
      <c r="AG2051" s="131">
        <v>1695.3</v>
      </c>
      <c r="AH2051" s="43">
        <v>57090.700000000004</v>
      </c>
    </row>
    <row r="2052" spans="4:34">
      <c r="D2052" s="62">
        <v>1989</v>
      </c>
      <c r="E2052" s="62">
        <v>6</v>
      </c>
      <c r="F2052" s="62">
        <v>1989</v>
      </c>
      <c r="G2052" s="62">
        <v>1990</v>
      </c>
      <c r="H2052" s="131">
        <v>1306.5</v>
      </c>
      <c r="I2052" s="131">
        <v>0</v>
      </c>
      <c r="J2052" s="131">
        <v>0</v>
      </c>
      <c r="K2052" s="131">
        <v>0</v>
      </c>
      <c r="L2052" s="131">
        <v>0</v>
      </c>
      <c r="M2052" s="131">
        <v>0</v>
      </c>
      <c r="N2052" s="131">
        <v>677.6</v>
      </c>
      <c r="O2052" s="131">
        <v>0</v>
      </c>
      <c r="P2052" s="131">
        <v>0</v>
      </c>
      <c r="Q2052" s="131">
        <v>0</v>
      </c>
      <c r="R2052" s="131">
        <v>1550.9</v>
      </c>
      <c r="S2052" s="131">
        <v>0</v>
      </c>
      <c r="T2052" s="131">
        <v>0</v>
      </c>
      <c r="U2052" s="131">
        <v>14525.9</v>
      </c>
      <c r="V2052" s="131">
        <v>827.2</v>
      </c>
      <c r="W2052" s="131">
        <v>0</v>
      </c>
      <c r="X2052" s="131">
        <v>26815</v>
      </c>
      <c r="Y2052" s="131">
        <v>0</v>
      </c>
      <c r="Z2052" s="131">
        <v>0</v>
      </c>
      <c r="AA2052" s="131">
        <v>0</v>
      </c>
      <c r="AB2052" s="131">
        <v>0</v>
      </c>
      <c r="AC2052" s="131">
        <v>1898.3</v>
      </c>
      <c r="AD2052" s="131">
        <v>0</v>
      </c>
      <c r="AE2052" s="131">
        <v>0</v>
      </c>
      <c r="AF2052" s="131">
        <v>0</v>
      </c>
      <c r="AG2052" s="131">
        <v>1947.2</v>
      </c>
      <c r="AH2052" s="43">
        <v>49548.600000000006</v>
      </c>
    </row>
    <row r="2053" spans="4:34">
      <c r="D2053" s="62">
        <v>1989</v>
      </c>
      <c r="E2053" s="62">
        <v>7</v>
      </c>
      <c r="F2053" s="62">
        <v>1990</v>
      </c>
      <c r="G2053" s="62">
        <v>1990</v>
      </c>
      <c r="H2053" s="131">
        <v>18</v>
      </c>
      <c r="I2053" s="131">
        <v>0</v>
      </c>
      <c r="J2053" s="131">
        <v>0</v>
      </c>
      <c r="K2053" s="131">
        <v>0</v>
      </c>
      <c r="L2053" s="131">
        <v>0</v>
      </c>
      <c r="M2053" s="131">
        <v>0</v>
      </c>
      <c r="N2053" s="131">
        <v>1120.5999999999999</v>
      </c>
      <c r="O2053" s="131">
        <v>0</v>
      </c>
      <c r="P2053" s="131">
        <v>0</v>
      </c>
      <c r="Q2053" s="131">
        <v>0</v>
      </c>
      <c r="R2053" s="131">
        <v>3184.1</v>
      </c>
      <c r="S2053" s="131">
        <v>0</v>
      </c>
      <c r="T2053" s="131">
        <v>0</v>
      </c>
      <c r="U2053" s="131">
        <v>0</v>
      </c>
      <c r="V2053" s="131">
        <v>886.8</v>
      </c>
      <c r="W2053" s="131">
        <v>0</v>
      </c>
      <c r="X2053" s="131">
        <v>9715.4</v>
      </c>
      <c r="Y2053" s="131">
        <v>0</v>
      </c>
      <c r="Z2053" s="131">
        <v>0</v>
      </c>
      <c r="AA2053" s="131">
        <v>0</v>
      </c>
      <c r="AB2053" s="131">
        <v>0</v>
      </c>
      <c r="AC2053" s="131">
        <v>2221.9</v>
      </c>
      <c r="AD2053" s="131">
        <v>0</v>
      </c>
      <c r="AE2053" s="131">
        <v>0</v>
      </c>
      <c r="AF2053" s="131">
        <v>0</v>
      </c>
      <c r="AG2053" s="131">
        <v>5025.2</v>
      </c>
      <c r="AH2053" s="43">
        <v>22172</v>
      </c>
    </row>
    <row r="2054" spans="4:34">
      <c r="D2054" s="62">
        <v>1989</v>
      </c>
      <c r="E2054" s="62">
        <v>8</v>
      </c>
      <c r="F2054" s="62">
        <v>1990</v>
      </c>
      <c r="G2054" s="62">
        <v>1990</v>
      </c>
      <c r="H2054" s="131">
        <v>232.7</v>
      </c>
      <c r="I2054" s="131">
        <v>0</v>
      </c>
      <c r="J2054" s="131">
        <v>0</v>
      </c>
      <c r="K2054" s="131">
        <v>0</v>
      </c>
      <c r="L2054" s="131">
        <v>0</v>
      </c>
      <c r="M2054" s="131">
        <v>0</v>
      </c>
      <c r="N2054" s="131">
        <v>758.6</v>
      </c>
      <c r="O2054" s="131">
        <v>0</v>
      </c>
      <c r="P2054" s="131">
        <v>0</v>
      </c>
      <c r="Q2054" s="131">
        <v>0</v>
      </c>
      <c r="R2054" s="131">
        <v>3174.3</v>
      </c>
      <c r="S2054" s="131">
        <v>0</v>
      </c>
      <c r="T2054" s="131">
        <v>0</v>
      </c>
      <c r="U2054" s="131">
        <v>0</v>
      </c>
      <c r="V2054" s="131">
        <v>865.5</v>
      </c>
      <c r="W2054" s="131">
        <v>0</v>
      </c>
      <c r="X2054" s="131">
        <v>10780.4</v>
      </c>
      <c r="Y2054" s="131">
        <v>0</v>
      </c>
      <c r="Z2054" s="131">
        <v>0</v>
      </c>
      <c r="AA2054" s="131">
        <v>0</v>
      </c>
      <c r="AB2054" s="131">
        <v>0</v>
      </c>
      <c r="AC2054" s="131">
        <v>2060.1</v>
      </c>
      <c r="AD2054" s="131">
        <v>0</v>
      </c>
      <c r="AE2054" s="131">
        <v>0</v>
      </c>
      <c r="AF2054" s="131">
        <v>0</v>
      </c>
      <c r="AG2054" s="131">
        <v>3046.6</v>
      </c>
      <c r="AH2054" s="43">
        <v>20918.199999999997</v>
      </c>
    </row>
    <row r="2055" spans="4:34">
      <c r="D2055" s="62">
        <v>1989</v>
      </c>
      <c r="E2055" s="62">
        <v>9</v>
      </c>
      <c r="F2055" s="62">
        <v>1990</v>
      </c>
      <c r="G2055" s="62">
        <v>1990</v>
      </c>
      <c r="H2055" s="131">
        <v>572.79999999999995</v>
      </c>
      <c r="I2055" s="131">
        <v>0</v>
      </c>
      <c r="J2055" s="131">
        <v>0</v>
      </c>
      <c r="K2055" s="131">
        <v>0</v>
      </c>
      <c r="L2055" s="131">
        <v>0</v>
      </c>
      <c r="M2055" s="131">
        <v>0</v>
      </c>
      <c r="N2055" s="131">
        <v>494.6</v>
      </c>
      <c r="O2055" s="131">
        <v>0</v>
      </c>
      <c r="P2055" s="131">
        <v>0</v>
      </c>
      <c r="Q2055" s="131">
        <v>0</v>
      </c>
      <c r="R2055" s="131">
        <v>2791.6</v>
      </c>
      <c r="S2055" s="131">
        <v>0</v>
      </c>
      <c r="T2055" s="131">
        <v>0</v>
      </c>
      <c r="U2055" s="131">
        <v>0</v>
      </c>
      <c r="V2055" s="131">
        <v>724</v>
      </c>
      <c r="W2055" s="131">
        <v>0</v>
      </c>
      <c r="X2055" s="131">
        <v>10519.8</v>
      </c>
      <c r="Y2055" s="131">
        <v>0</v>
      </c>
      <c r="Z2055" s="131">
        <v>0</v>
      </c>
      <c r="AA2055" s="131">
        <v>0</v>
      </c>
      <c r="AB2055" s="131">
        <v>0</v>
      </c>
      <c r="AC2055" s="131">
        <v>1749.7</v>
      </c>
      <c r="AD2055" s="131">
        <v>0</v>
      </c>
      <c r="AE2055" s="131">
        <v>0</v>
      </c>
      <c r="AF2055" s="131">
        <v>0</v>
      </c>
      <c r="AG2055" s="131">
        <v>1964.2</v>
      </c>
      <c r="AH2055" s="43">
        <v>18816.7</v>
      </c>
    </row>
    <row r="2056" spans="4:34">
      <c r="D2056" s="62">
        <v>1989</v>
      </c>
      <c r="E2056" s="62">
        <v>10</v>
      </c>
      <c r="F2056" s="62">
        <v>1990</v>
      </c>
      <c r="G2056" s="62">
        <v>1990</v>
      </c>
      <c r="H2056" s="131">
        <v>1091.4824297</v>
      </c>
      <c r="I2056" s="131">
        <v>0</v>
      </c>
      <c r="J2056" s="131">
        <v>0</v>
      </c>
      <c r="K2056" s="131">
        <v>0</v>
      </c>
      <c r="L2056" s="131">
        <v>328.25225790000002</v>
      </c>
      <c r="M2056" s="131">
        <v>0</v>
      </c>
      <c r="N2056" s="131">
        <v>318.7</v>
      </c>
      <c r="O2056" s="131">
        <v>0</v>
      </c>
      <c r="P2056" s="131">
        <v>0</v>
      </c>
      <c r="Q2056" s="131">
        <v>0</v>
      </c>
      <c r="R2056" s="131">
        <v>899.3</v>
      </c>
      <c r="S2056" s="131">
        <v>0</v>
      </c>
      <c r="T2056" s="131">
        <v>0</v>
      </c>
      <c r="U2056" s="131">
        <v>0</v>
      </c>
      <c r="V2056" s="131">
        <v>1655.494512</v>
      </c>
      <c r="W2056" s="131">
        <v>0</v>
      </c>
      <c r="X2056" s="131">
        <v>32629.5</v>
      </c>
      <c r="Y2056" s="131">
        <v>0</v>
      </c>
      <c r="Z2056" s="131">
        <v>0</v>
      </c>
      <c r="AA2056" s="131">
        <v>0</v>
      </c>
      <c r="AB2056" s="131">
        <v>0</v>
      </c>
      <c r="AC2056" s="131">
        <v>1677.4</v>
      </c>
      <c r="AD2056" s="131">
        <v>0</v>
      </c>
      <c r="AE2056" s="131">
        <v>0</v>
      </c>
      <c r="AF2056" s="131">
        <v>0</v>
      </c>
      <c r="AG2056" s="131">
        <v>1709</v>
      </c>
      <c r="AH2056" s="43">
        <v>40309.1291996</v>
      </c>
    </row>
    <row r="2057" spans="4:34">
      <c r="D2057" s="62">
        <v>1989</v>
      </c>
      <c r="E2057" s="62">
        <v>11</v>
      </c>
      <c r="F2057" s="62">
        <v>1990</v>
      </c>
      <c r="G2057" s="62">
        <v>1990</v>
      </c>
      <c r="H2057" s="131">
        <v>756.5</v>
      </c>
      <c r="I2057" s="131">
        <v>0</v>
      </c>
      <c r="J2057" s="131">
        <v>0</v>
      </c>
      <c r="K2057" s="131">
        <v>0</v>
      </c>
      <c r="L2057" s="131">
        <v>414.25859680000002</v>
      </c>
      <c r="M2057" s="131">
        <v>0</v>
      </c>
      <c r="N2057" s="131">
        <v>29.8</v>
      </c>
      <c r="O2057" s="131">
        <v>0</v>
      </c>
      <c r="P2057" s="131">
        <v>0</v>
      </c>
      <c r="Q2057" s="131">
        <v>0</v>
      </c>
      <c r="R2057" s="131">
        <v>773.1</v>
      </c>
      <c r="S2057" s="131">
        <v>0</v>
      </c>
      <c r="T2057" s="131">
        <v>0</v>
      </c>
      <c r="U2057" s="131">
        <v>18795.2</v>
      </c>
      <c r="V2057" s="131">
        <v>1037.6747946999999</v>
      </c>
      <c r="W2057" s="131">
        <v>0</v>
      </c>
      <c r="X2057" s="131">
        <v>28460.799999999999</v>
      </c>
      <c r="Y2057" s="131">
        <v>0</v>
      </c>
      <c r="Z2057" s="131">
        <v>0</v>
      </c>
      <c r="AA2057" s="131">
        <v>0</v>
      </c>
      <c r="AB2057" s="131">
        <v>0</v>
      </c>
      <c r="AC2057" s="131">
        <v>1675.4</v>
      </c>
      <c r="AD2057" s="131">
        <v>0</v>
      </c>
      <c r="AE2057" s="131">
        <v>0</v>
      </c>
      <c r="AF2057" s="131">
        <v>0</v>
      </c>
      <c r="AG2057" s="131">
        <v>1464.3</v>
      </c>
      <c r="AH2057" s="43">
        <v>53407.033391500001</v>
      </c>
    </row>
    <row r="2058" spans="4:34">
      <c r="D2058" s="62">
        <v>1989</v>
      </c>
      <c r="E2058" s="62">
        <v>12</v>
      </c>
      <c r="F2058" s="62">
        <v>1990</v>
      </c>
      <c r="G2058" s="62">
        <v>1990</v>
      </c>
      <c r="H2058" s="131">
        <v>838.3</v>
      </c>
      <c r="I2058" s="131">
        <v>0</v>
      </c>
      <c r="J2058" s="131">
        <v>0</v>
      </c>
      <c r="K2058" s="131">
        <v>0</v>
      </c>
      <c r="L2058" s="131">
        <v>14.68719405</v>
      </c>
      <c r="M2058" s="131">
        <v>0</v>
      </c>
      <c r="N2058" s="131">
        <v>1355.8</v>
      </c>
      <c r="O2058" s="131">
        <v>0</v>
      </c>
      <c r="P2058" s="131">
        <v>0</v>
      </c>
      <c r="Q2058" s="131">
        <v>0</v>
      </c>
      <c r="R2058" s="131">
        <v>420.6</v>
      </c>
      <c r="S2058" s="131">
        <v>0</v>
      </c>
      <c r="T2058" s="131">
        <v>0</v>
      </c>
      <c r="U2058" s="131">
        <v>21582.6</v>
      </c>
      <c r="V2058" s="131">
        <v>738.59119019000002</v>
      </c>
      <c r="W2058" s="131">
        <v>0</v>
      </c>
      <c r="X2058" s="131">
        <v>30867.3</v>
      </c>
      <c r="Y2058" s="131">
        <v>0</v>
      </c>
      <c r="Z2058" s="131">
        <v>0</v>
      </c>
      <c r="AA2058" s="131">
        <v>0</v>
      </c>
      <c r="AB2058" s="131">
        <v>0</v>
      </c>
      <c r="AC2058" s="131">
        <v>869.8</v>
      </c>
      <c r="AD2058" s="131">
        <v>0</v>
      </c>
      <c r="AE2058" s="131">
        <v>0</v>
      </c>
      <c r="AF2058" s="131">
        <v>0</v>
      </c>
      <c r="AG2058" s="131">
        <v>1467.5</v>
      </c>
      <c r="AH2058" s="43">
        <v>58155.178384240004</v>
      </c>
    </row>
    <row r="2059" spans="4:34">
      <c r="D2059" s="62">
        <v>1990</v>
      </c>
      <c r="E2059" s="62">
        <v>1</v>
      </c>
      <c r="F2059" s="62">
        <v>1990</v>
      </c>
      <c r="G2059" s="62">
        <v>1990</v>
      </c>
      <c r="H2059" s="131">
        <v>945.1</v>
      </c>
      <c r="I2059" s="131">
        <v>0</v>
      </c>
      <c r="J2059" s="131">
        <v>0</v>
      </c>
      <c r="K2059" s="131">
        <v>0</v>
      </c>
      <c r="L2059" s="131">
        <v>143.72419372777</v>
      </c>
      <c r="M2059" s="131">
        <v>0</v>
      </c>
      <c r="N2059" s="131">
        <v>267.8</v>
      </c>
      <c r="O2059" s="131">
        <v>0</v>
      </c>
      <c r="P2059" s="131">
        <v>0</v>
      </c>
      <c r="Q2059" s="131">
        <v>0</v>
      </c>
      <c r="R2059" s="131">
        <v>550.5</v>
      </c>
      <c r="S2059" s="131">
        <v>0</v>
      </c>
      <c r="T2059" s="131">
        <v>0</v>
      </c>
      <c r="U2059" s="131">
        <v>21583.599999999999</v>
      </c>
      <c r="V2059" s="131">
        <v>837.80464064822002</v>
      </c>
      <c r="W2059" s="131">
        <v>0</v>
      </c>
      <c r="X2059" s="131">
        <v>25819.200000000001</v>
      </c>
      <c r="Y2059" s="131">
        <v>0</v>
      </c>
      <c r="Z2059" s="131">
        <v>0</v>
      </c>
      <c r="AA2059" s="131">
        <v>0</v>
      </c>
      <c r="AB2059" s="131">
        <v>0</v>
      </c>
      <c r="AC2059" s="131">
        <v>736.7</v>
      </c>
      <c r="AD2059" s="131">
        <v>0</v>
      </c>
      <c r="AE2059" s="131">
        <v>0</v>
      </c>
      <c r="AF2059" s="131">
        <v>0</v>
      </c>
      <c r="AG2059" s="131">
        <v>2055.5</v>
      </c>
      <c r="AH2059" s="43">
        <v>52939.928834375984</v>
      </c>
    </row>
    <row r="2060" spans="4:34">
      <c r="D2060" s="62">
        <v>1990</v>
      </c>
      <c r="E2060" s="62">
        <v>2</v>
      </c>
      <c r="F2060" s="62">
        <v>1990</v>
      </c>
      <c r="G2060" s="62">
        <v>1990</v>
      </c>
      <c r="H2060" s="131">
        <v>96.2</v>
      </c>
      <c r="I2060" s="131">
        <v>0</v>
      </c>
      <c r="J2060" s="131">
        <v>0</v>
      </c>
      <c r="K2060" s="131">
        <v>0</v>
      </c>
      <c r="L2060" s="131">
        <v>0</v>
      </c>
      <c r="M2060" s="131">
        <v>0</v>
      </c>
      <c r="N2060" s="131">
        <v>166.6</v>
      </c>
      <c r="O2060" s="131">
        <v>0</v>
      </c>
      <c r="P2060" s="131">
        <v>0</v>
      </c>
      <c r="Q2060" s="131">
        <v>0</v>
      </c>
      <c r="R2060" s="131">
        <v>98.8</v>
      </c>
      <c r="S2060" s="131">
        <v>0</v>
      </c>
      <c r="T2060" s="131">
        <v>0</v>
      </c>
      <c r="U2060" s="131">
        <v>18269.2</v>
      </c>
      <c r="V2060" s="131">
        <v>755.48614581380002</v>
      </c>
      <c r="W2060" s="131">
        <v>0</v>
      </c>
      <c r="X2060" s="131">
        <v>21208.9</v>
      </c>
      <c r="Y2060" s="131">
        <v>0</v>
      </c>
      <c r="Z2060" s="131">
        <v>0</v>
      </c>
      <c r="AA2060" s="131">
        <v>0</v>
      </c>
      <c r="AB2060" s="131">
        <v>0</v>
      </c>
      <c r="AC2060" s="131">
        <v>1160.7</v>
      </c>
      <c r="AD2060" s="131">
        <v>0</v>
      </c>
      <c r="AE2060" s="131">
        <v>0</v>
      </c>
      <c r="AF2060" s="131">
        <v>0</v>
      </c>
      <c r="AG2060" s="131">
        <v>862.4</v>
      </c>
      <c r="AH2060" s="43">
        <v>42618.2861458138</v>
      </c>
    </row>
    <row r="2061" spans="4:34">
      <c r="D2061" s="62">
        <v>1990</v>
      </c>
      <c r="E2061" s="62">
        <v>3</v>
      </c>
      <c r="F2061" s="62">
        <v>1990</v>
      </c>
      <c r="G2061" s="62">
        <v>1990</v>
      </c>
      <c r="H2061" s="131">
        <v>1017.1</v>
      </c>
      <c r="I2061" s="131">
        <v>0</v>
      </c>
      <c r="J2061" s="131">
        <v>0</v>
      </c>
      <c r="K2061" s="131">
        <v>0</v>
      </c>
      <c r="L2061" s="131">
        <v>683.4046924022</v>
      </c>
      <c r="M2061" s="131">
        <v>0</v>
      </c>
      <c r="N2061" s="131">
        <v>0</v>
      </c>
      <c r="O2061" s="131">
        <v>0</v>
      </c>
      <c r="P2061" s="131">
        <v>0</v>
      </c>
      <c r="Q2061" s="131">
        <v>0</v>
      </c>
      <c r="R2061" s="131">
        <v>61.4</v>
      </c>
      <c r="S2061" s="131">
        <v>0</v>
      </c>
      <c r="T2061" s="131">
        <v>0</v>
      </c>
      <c r="U2061" s="131">
        <v>21060.400000000001</v>
      </c>
      <c r="V2061" s="131">
        <v>2314.8389933834701</v>
      </c>
      <c r="W2061" s="131">
        <v>0</v>
      </c>
      <c r="X2061" s="131">
        <v>29788.799999999999</v>
      </c>
      <c r="Y2061" s="131">
        <v>0</v>
      </c>
      <c r="Z2061" s="131">
        <v>0</v>
      </c>
      <c r="AA2061" s="131">
        <v>0</v>
      </c>
      <c r="AB2061" s="131">
        <v>0</v>
      </c>
      <c r="AC2061" s="131">
        <v>1506.4</v>
      </c>
      <c r="AD2061" s="131">
        <v>0</v>
      </c>
      <c r="AE2061" s="131">
        <v>0</v>
      </c>
      <c r="AF2061" s="131">
        <v>0</v>
      </c>
      <c r="AG2061" s="131">
        <v>1142.8</v>
      </c>
      <c r="AH2061" s="43">
        <v>57575.143685785675</v>
      </c>
    </row>
    <row r="2062" spans="4:34">
      <c r="D2062" s="62">
        <v>1990</v>
      </c>
      <c r="E2062" s="62">
        <v>4</v>
      </c>
      <c r="F2062" s="62">
        <v>1990</v>
      </c>
      <c r="G2062" s="62">
        <v>1990</v>
      </c>
      <c r="H2062" s="131">
        <v>1295.61547035272</v>
      </c>
      <c r="I2062" s="131">
        <v>0</v>
      </c>
      <c r="J2062" s="131">
        <v>0</v>
      </c>
      <c r="K2062" s="131">
        <v>0</v>
      </c>
      <c r="L2062" s="131">
        <v>788.53118758487005</v>
      </c>
      <c r="M2062" s="131">
        <v>0</v>
      </c>
      <c r="N2062" s="131">
        <v>62.7</v>
      </c>
      <c r="O2062" s="131">
        <v>0</v>
      </c>
      <c r="P2062" s="131">
        <v>0</v>
      </c>
      <c r="Q2062" s="131">
        <v>0</v>
      </c>
      <c r="R2062" s="131">
        <v>552.70000000000005</v>
      </c>
      <c r="S2062" s="131">
        <v>0</v>
      </c>
      <c r="T2062" s="131">
        <v>0</v>
      </c>
      <c r="U2062" s="131">
        <v>14751.7</v>
      </c>
      <c r="V2062" s="131">
        <v>3581.9007120688698</v>
      </c>
      <c r="W2062" s="131">
        <v>0</v>
      </c>
      <c r="X2062" s="131">
        <v>45543.5</v>
      </c>
      <c r="Y2062" s="131">
        <v>0</v>
      </c>
      <c r="Z2062" s="131">
        <v>0</v>
      </c>
      <c r="AA2062" s="131">
        <v>0</v>
      </c>
      <c r="AB2062" s="131">
        <v>0</v>
      </c>
      <c r="AC2062" s="131">
        <v>1501.6</v>
      </c>
      <c r="AD2062" s="131">
        <v>0</v>
      </c>
      <c r="AE2062" s="131">
        <v>0</v>
      </c>
      <c r="AF2062" s="131">
        <v>0</v>
      </c>
      <c r="AG2062" s="131">
        <v>1302.8</v>
      </c>
      <c r="AH2062" s="43">
        <v>69381.047370006461</v>
      </c>
    </row>
    <row r="2063" spans="4:34">
      <c r="D2063" s="62">
        <v>1990</v>
      </c>
      <c r="E2063" s="62">
        <v>5</v>
      </c>
      <c r="F2063" s="62">
        <v>1990</v>
      </c>
      <c r="G2063" s="62">
        <v>1991</v>
      </c>
      <c r="H2063" s="131">
        <v>37.6</v>
      </c>
      <c r="I2063" s="131">
        <v>0</v>
      </c>
      <c r="J2063" s="131">
        <v>0</v>
      </c>
      <c r="K2063" s="131">
        <v>0</v>
      </c>
      <c r="L2063" s="131">
        <v>0</v>
      </c>
      <c r="M2063" s="131">
        <v>0</v>
      </c>
      <c r="N2063" s="131">
        <v>111.5</v>
      </c>
      <c r="O2063" s="131">
        <v>0</v>
      </c>
      <c r="P2063" s="131">
        <v>0</v>
      </c>
      <c r="Q2063" s="131">
        <v>0</v>
      </c>
      <c r="R2063" s="131">
        <v>27.8</v>
      </c>
      <c r="S2063" s="131">
        <v>0</v>
      </c>
      <c r="T2063" s="131">
        <v>0</v>
      </c>
      <c r="U2063" s="131">
        <v>19249.099999999999</v>
      </c>
      <c r="V2063" s="131">
        <v>812.2</v>
      </c>
      <c r="W2063" s="131">
        <v>0</v>
      </c>
      <c r="X2063" s="131">
        <v>36642.1</v>
      </c>
      <c r="Y2063" s="131">
        <v>0</v>
      </c>
      <c r="Z2063" s="131">
        <v>0</v>
      </c>
      <c r="AA2063" s="131">
        <v>0</v>
      </c>
      <c r="AB2063" s="131">
        <v>0</v>
      </c>
      <c r="AC2063" s="131">
        <v>1810.4</v>
      </c>
      <c r="AD2063" s="131">
        <v>0</v>
      </c>
      <c r="AE2063" s="131">
        <v>0</v>
      </c>
      <c r="AF2063" s="131">
        <v>0</v>
      </c>
      <c r="AG2063" s="131">
        <v>2869.9</v>
      </c>
      <c r="AH2063" s="43">
        <v>61560.600000000006</v>
      </c>
    </row>
    <row r="2064" spans="4:34">
      <c r="D2064" s="62">
        <v>1990</v>
      </c>
      <c r="E2064" s="62">
        <v>6</v>
      </c>
      <c r="F2064" s="62">
        <v>1990</v>
      </c>
      <c r="G2064" s="62">
        <v>1991</v>
      </c>
      <c r="H2064" s="131">
        <v>746.9</v>
      </c>
      <c r="I2064" s="131">
        <v>0</v>
      </c>
      <c r="J2064" s="131">
        <v>0</v>
      </c>
      <c r="K2064" s="131">
        <v>0</v>
      </c>
      <c r="L2064" s="131">
        <v>0</v>
      </c>
      <c r="M2064" s="131">
        <v>0</v>
      </c>
      <c r="N2064" s="131">
        <v>576.9</v>
      </c>
      <c r="O2064" s="131">
        <v>0</v>
      </c>
      <c r="P2064" s="131">
        <v>0</v>
      </c>
      <c r="Q2064" s="131">
        <v>0</v>
      </c>
      <c r="R2064" s="131">
        <v>3238.8</v>
      </c>
      <c r="S2064" s="131">
        <v>0</v>
      </c>
      <c r="T2064" s="131">
        <v>0</v>
      </c>
      <c r="U2064" s="131">
        <v>19958.3</v>
      </c>
      <c r="V2064" s="131">
        <v>823.6</v>
      </c>
      <c r="W2064" s="131">
        <v>0</v>
      </c>
      <c r="X2064" s="131">
        <v>33582.1</v>
      </c>
      <c r="Y2064" s="131">
        <v>0</v>
      </c>
      <c r="Z2064" s="131">
        <v>0</v>
      </c>
      <c r="AA2064" s="131">
        <v>0</v>
      </c>
      <c r="AB2064" s="131">
        <v>0</v>
      </c>
      <c r="AC2064" s="131">
        <v>1930.9</v>
      </c>
      <c r="AD2064" s="131">
        <v>0</v>
      </c>
      <c r="AE2064" s="131">
        <v>0</v>
      </c>
      <c r="AF2064" s="131">
        <v>0</v>
      </c>
      <c r="AG2064" s="131">
        <v>2204.1</v>
      </c>
      <c r="AH2064" s="43">
        <v>63061.599999999999</v>
      </c>
    </row>
    <row r="2065" spans="4:34">
      <c r="D2065" s="62">
        <v>1990</v>
      </c>
      <c r="E2065" s="62">
        <v>7</v>
      </c>
      <c r="F2065" s="62">
        <v>1991</v>
      </c>
      <c r="G2065" s="62">
        <v>1991</v>
      </c>
      <c r="H2065" s="131">
        <v>222.6</v>
      </c>
      <c r="I2065" s="131">
        <v>0</v>
      </c>
      <c r="J2065" s="131">
        <v>0</v>
      </c>
      <c r="K2065" s="131">
        <v>0</v>
      </c>
      <c r="L2065" s="131">
        <v>0</v>
      </c>
      <c r="M2065" s="131">
        <v>0</v>
      </c>
      <c r="N2065" s="131">
        <v>754.1</v>
      </c>
      <c r="O2065" s="131">
        <v>0</v>
      </c>
      <c r="P2065" s="131">
        <v>0</v>
      </c>
      <c r="Q2065" s="131">
        <v>0</v>
      </c>
      <c r="R2065" s="131">
        <v>2942.1</v>
      </c>
      <c r="S2065" s="131">
        <v>0</v>
      </c>
      <c r="T2065" s="131">
        <v>0</v>
      </c>
      <c r="U2065" s="131">
        <v>0</v>
      </c>
      <c r="V2065" s="131">
        <v>810.4</v>
      </c>
      <c r="W2065" s="131">
        <v>0</v>
      </c>
      <c r="X2065" s="131">
        <v>14373.3</v>
      </c>
      <c r="Y2065" s="131">
        <v>0</v>
      </c>
      <c r="Z2065" s="131">
        <v>0</v>
      </c>
      <c r="AA2065" s="131">
        <v>0</v>
      </c>
      <c r="AB2065" s="131">
        <v>0</v>
      </c>
      <c r="AC2065" s="131">
        <v>2138.5</v>
      </c>
      <c r="AD2065" s="131">
        <v>0</v>
      </c>
      <c r="AE2065" s="131">
        <v>0</v>
      </c>
      <c r="AF2065" s="131">
        <v>0</v>
      </c>
      <c r="AG2065" s="131">
        <v>2502.6999999999998</v>
      </c>
      <c r="AH2065" s="43">
        <v>23743.7</v>
      </c>
    </row>
    <row r="2066" spans="4:34">
      <c r="D2066" s="62">
        <v>1990</v>
      </c>
      <c r="E2066" s="62">
        <v>8</v>
      </c>
      <c r="F2066" s="62">
        <v>1991</v>
      </c>
      <c r="G2066" s="62">
        <v>1991</v>
      </c>
      <c r="H2066" s="131">
        <v>1095.4000000000001</v>
      </c>
      <c r="I2066" s="131">
        <v>0</v>
      </c>
      <c r="J2066" s="131">
        <v>0</v>
      </c>
      <c r="K2066" s="131">
        <v>0</v>
      </c>
      <c r="L2066" s="131">
        <v>0</v>
      </c>
      <c r="M2066" s="131">
        <v>0</v>
      </c>
      <c r="N2066" s="131">
        <v>596.9</v>
      </c>
      <c r="O2066" s="131">
        <v>0</v>
      </c>
      <c r="P2066" s="131">
        <v>0</v>
      </c>
      <c r="Q2066" s="131">
        <v>0</v>
      </c>
      <c r="R2066" s="131">
        <v>24.3</v>
      </c>
      <c r="S2066" s="131">
        <v>0</v>
      </c>
      <c r="T2066" s="131">
        <v>0</v>
      </c>
      <c r="U2066" s="131">
        <v>0</v>
      </c>
      <c r="V2066" s="131">
        <v>880.6</v>
      </c>
      <c r="W2066" s="131">
        <v>0</v>
      </c>
      <c r="X2066" s="131">
        <v>21994.400000000001</v>
      </c>
      <c r="Y2066" s="131">
        <v>0</v>
      </c>
      <c r="Z2066" s="131">
        <v>0</v>
      </c>
      <c r="AA2066" s="131">
        <v>0</v>
      </c>
      <c r="AB2066" s="131">
        <v>0</v>
      </c>
      <c r="AC2066" s="131">
        <v>2162.1</v>
      </c>
      <c r="AD2066" s="131">
        <v>0</v>
      </c>
      <c r="AE2066" s="131">
        <v>0</v>
      </c>
      <c r="AF2066" s="131">
        <v>0</v>
      </c>
      <c r="AG2066" s="131">
        <v>2493</v>
      </c>
      <c r="AH2066" s="43">
        <v>29246.7</v>
      </c>
    </row>
    <row r="2067" spans="4:34">
      <c r="D2067" s="62">
        <v>1990</v>
      </c>
      <c r="E2067" s="62">
        <v>9</v>
      </c>
      <c r="F2067" s="62">
        <v>1991</v>
      </c>
      <c r="G2067" s="62">
        <v>1991</v>
      </c>
      <c r="H2067" s="131">
        <v>396.5</v>
      </c>
      <c r="I2067" s="131">
        <v>0</v>
      </c>
      <c r="J2067" s="131">
        <v>0</v>
      </c>
      <c r="K2067" s="131">
        <v>0</v>
      </c>
      <c r="L2067" s="131">
        <v>675.82343321335998</v>
      </c>
      <c r="M2067" s="131">
        <v>0</v>
      </c>
      <c r="N2067" s="131">
        <v>514.70000000000005</v>
      </c>
      <c r="O2067" s="131">
        <v>0</v>
      </c>
      <c r="P2067" s="131">
        <v>0</v>
      </c>
      <c r="Q2067" s="131">
        <v>0</v>
      </c>
      <c r="R2067" s="131">
        <v>23.8</v>
      </c>
      <c r="S2067" s="131">
        <v>0</v>
      </c>
      <c r="T2067" s="131">
        <v>0</v>
      </c>
      <c r="U2067" s="131">
        <v>9719.1</v>
      </c>
      <c r="V2067" s="131">
        <v>2589.9425223078301</v>
      </c>
      <c r="W2067" s="131">
        <v>0</v>
      </c>
      <c r="X2067" s="131">
        <v>19900.5</v>
      </c>
      <c r="Y2067" s="131">
        <v>0</v>
      </c>
      <c r="Z2067" s="131">
        <v>0</v>
      </c>
      <c r="AA2067" s="131">
        <v>0</v>
      </c>
      <c r="AB2067" s="131">
        <v>0</v>
      </c>
      <c r="AC2067" s="131">
        <v>2065.3000000000002</v>
      </c>
      <c r="AD2067" s="131">
        <v>0</v>
      </c>
      <c r="AE2067" s="131">
        <v>20.372949813329999</v>
      </c>
      <c r="AF2067" s="131">
        <v>0</v>
      </c>
      <c r="AG2067" s="131">
        <v>3263.9</v>
      </c>
      <c r="AH2067" s="43">
        <v>39169.938905334529</v>
      </c>
    </row>
    <row r="2068" spans="4:34">
      <c r="D2068" s="62">
        <v>1990</v>
      </c>
      <c r="E2068" s="62">
        <v>10</v>
      </c>
      <c r="F2068" s="62">
        <v>1991</v>
      </c>
      <c r="G2068" s="62">
        <v>1991</v>
      </c>
      <c r="H2068" s="131">
        <v>1011</v>
      </c>
      <c r="I2068" s="131">
        <v>0</v>
      </c>
      <c r="J2068" s="131">
        <v>0</v>
      </c>
      <c r="K2068" s="131">
        <v>0</v>
      </c>
      <c r="L2068" s="131">
        <v>1392.3259418902501</v>
      </c>
      <c r="M2068" s="131">
        <v>0</v>
      </c>
      <c r="N2068" s="131">
        <v>371.7</v>
      </c>
      <c r="O2068" s="131">
        <v>0</v>
      </c>
      <c r="P2068" s="131">
        <v>0</v>
      </c>
      <c r="Q2068" s="131">
        <v>0</v>
      </c>
      <c r="R2068" s="131">
        <v>549.67332053742996</v>
      </c>
      <c r="S2068" s="131">
        <v>0</v>
      </c>
      <c r="T2068" s="131">
        <v>0</v>
      </c>
      <c r="U2068" s="131">
        <v>20850.8</v>
      </c>
      <c r="V2068" s="131">
        <v>9321.8120570498195</v>
      </c>
      <c r="W2068" s="131">
        <v>0</v>
      </c>
      <c r="X2068" s="131">
        <v>20685.900000000001</v>
      </c>
      <c r="Y2068" s="131">
        <v>0</v>
      </c>
      <c r="Z2068" s="131">
        <v>0</v>
      </c>
      <c r="AA2068" s="131">
        <v>0</v>
      </c>
      <c r="AB2068" s="131">
        <v>0</v>
      </c>
      <c r="AC2068" s="131">
        <v>1934.9</v>
      </c>
      <c r="AD2068" s="131">
        <v>0</v>
      </c>
      <c r="AE2068" s="131">
        <v>38.065555861790003</v>
      </c>
      <c r="AF2068" s="131">
        <v>0</v>
      </c>
      <c r="AG2068" s="131">
        <v>2012.9</v>
      </c>
      <c r="AH2068" s="43">
        <v>58169.076875339291</v>
      </c>
    </row>
    <row r="2069" spans="4:34">
      <c r="D2069" s="62">
        <v>1990</v>
      </c>
      <c r="E2069" s="62">
        <v>11</v>
      </c>
      <c r="F2069" s="62">
        <v>1991</v>
      </c>
      <c r="G2069" s="62">
        <v>1991</v>
      </c>
      <c r="H2069" s="131">
        <v>1071.0999999999999</v>
      </c>
      <c r="I2069" s="131">
        <v>0</v>
      </c>
      <c r="J2069" s="131">
        <v>0</v>
      </c>
      <c r="K2069" s="131">
        <v>0</v>
      </c>
      <c r="L2069" s="131">
        <v>514.35032167324005</v>
      </c>
      <c r="M2069" s="131">
        <v>0</v>
      </c>
      <c r="N2069" s="131">
        <v>15.6</v>
      </c>
      <c r="O2069" s="131">
        <v>0</v>
      </c>
      <c r="P2069" s="131">
        <v>0</v>
      </c>
      <c r="Q2069" s="131">
        <v>0</v>
      </c>
      <c r="R2069" s="131">
        <v>75.845454545449996</v>
      </c>
      <c r="S2069" s="131">
        <v>0</v>
      </c>
      <c r="T2069" s="131">
        <v>0</v>
      </c>
      <c r="U2069" s="131">
        <v>19909.900000000001</v>
      </c>
      <c r="V2069" s="131">
        <v>6598.5501410782299</v>
      </c>
      <c r="W2069" s="131">
        <v>0</v>
      </c>
      <c r="X2069" s="131">
        <v>20137.5</v>
      </c>
      <c r="Y2069" s="131">
        <v>0</v>
      </c>
      <c r="Z2069" s="131">
        <v>0</v>
      </c>
      <c r="AA2069" s="131">
        <v>0</v>
      </c>
      <c r="AB2069" s="131">
        <v>0</v>
      </c>
      <c r="AC2069" s="131">
        <v>1736.4</v>
      </c>
      <c r="AD2069" s="131">
        <v>0</v>
      </c>
      <c r="AE2069" s="131">
        <v>0</v>
      </c>
      <c r="AF2069" s="131">
        <v>0</v>
      </c>
      <c r="AG2069" s="131">
        <v>2478.4</v>
      </c>
      <c r="AH2069" s="43">
        <v>52537.645917296926</v>
      </c>
    </row>
    <row r="2070" spans="4:34">
      <c r="D2070" s="62">
        <v>1990</v>
      </c>
      <c r="E2070" s="62">
        <v>12</v>
      </c>
      <c r="F2070" s="62">
        <v>1991</v>
      </c>
      <c r="G2070" s="62">
        <v>1991</v>
      </c>
      <c r="H2070" s="131">
        <v>1655.1</v>
      </c>
      <c r="I2070" s="131">
        <v>0</v>
      </c>
      <c r="J2070" s="131">
        <v>0</v>
      </c>
      <c r="K2070" s="131">
        <v>0</v>
      </c>
      <c r="L2070" s="131">
        <v>325.1650817419</v>
      </c>
      <c r="M2070" s="131">
        <v>0</v>
      </c>
      <c r="N2070" s="131">
        <v>3.1</v>
      </c>
      <c r="O2070" s="131">
        <v>0</v>
      </c>
      <c r="P2070" s="131">
        <v>0</v>
      </c>
      <c r="Q2070" s="131">
        <v>0</v>
      </c>
      <c r="R2070" s="131">
        <v>2043.7</v>
      </c>
      <c r="S2070" s="131">
        <v>0</v>
      </c>
      <c r="T2070" s="131">
        <v>0</v>
      </c>
      <c r="U2070" s="131">
        <v>21045.200000000001</v>
      </c>
      <c r="V2070" s="131">
        <v>1766.15848643339</v>
      </c>
      <c r="W2070" s="131">
        <v>0</v>
      </c>
      <c r="X2070" s="131">
        <v>19871.5</v>
      </c>
      <c r="Y2070" s="131">
        <v>0</v>
      </c>
      <c r="Z2070" s="131">
        <v>0</v>
      </c>
      <c r="AA2070" s="131">
        <v>0</v>
      </c>
      <c r="AB2070" s="131">
        <v>0</v>
      </c>
      <c r="AC2070" s="131">
        <v>1546</v>
      </c>
      <c r="AD2070" s="131">
        <v>0</v>
      </c>
      <c r="AE2070" s="131">
        <v>0</v>
      </c>
      <c r="AF2070" s="131">
        <v>0</v>
      </c>
      <c r="AG2070" s="131">
        <v>1853.5</v>
      </c>
      <c r="AH2070" s="43">
        <v>50109.423568175291</v>
      </c>
    </row>
    <row r="2071" spans="4:34">
      <c r="D2071" s="62">
        <v>1991</v>
      </c>
      <c r="E2071" s="62">
        <v>1</v>
      </c>
      <c r="F2071" s="62">
        <v>1991</v>
      </c>
      <c r="G2071" s="62">
        <v>1991</v>
      </c>
      <c r="H2071" s="131">
        <v>786</v>
      </c>
      <c r="I2071" s="131">
        <v>0</v>
      </c>
      <c r="J2071" s="131">
        <v>162.57023793521</v>
      </c>
      <c r="K2071" s="131">
        <v>0</v>
      </c>
      <c r="L2071" s="131">
        <v>825.84030996143997</v>
      </c>
      <c r="M2071" s="131">
        <v>0</v>
      </c>
      <c r="N2071" s="131">
        <v>330.5</v>
      </c>
      <c r="O2071" s="131">
        <v>0</v>
      </c>
      <c r="P2071" s="131">
        <v>0</v>
      </c>
      <c r="Q2071" s="131">
        <v>0</v>
      </c>
      <c r="R2071" s="131">
        <v>2278.1</v>
      </c>
      <c r="S2071" s="131">
        <v>0</v>
      </c>
      <c r="T2071" s="131">
        <v>0</v>
      </c>
      <c r="U2071" s="131">
        <v>21130.7</v>
      </c>
      <c r="V2071" s="131">
        <v>3849.0301356206601</v>
      </c>
      <c r="W2071" s="131">
        <v>0</v>
      </c>
      <c r="X2071" s="131">
        <v>18125.900000000001</v>
      </c>
      <c r="Y2071" s="131">
        <v>0</v>
      </c>
      <c r="Z2071" s="131">
        <v>0</v>
      </c>
      <c r="AA2071" s="131">
        <v>0</v>
      </c>
      <c r="AB2071" s="131">
        <v>0</v>
      </c>
      <c r="AC2071" s="131">
        <v>1332.9</v>
      </c>
      <c r="AD2071" s="131">
        <v>0</v>
      </c>
      <c r="AE2071" s="131">
        <v>19.52093407832</v>
      </c>
      <c r="AF2071" s="131">
        <v>0</v>
      </c>
      <c r="AG2071" s="131">
        <v>1362.4</v>
      </c>
      <c r="AH2071" s="43">
        <v>50203.461617595633</v>
      </c>
    </row>
    <row r="2072" spans="4:34">
      <c r="D2072" s="62">
        <v>1991</v>
      </c>
      <c r="E2072" s="62">
        <v>2</v>
      </c>
      <c r="F2072" s="62">
        <v>1991</v>
      </c>
      <c r="G2072" s="62">
        <v>1991</v>
      </c>
      <c r="H2072" s="131">
        <v>390.5</v>
      </c>
      <c r="I2072" s="131">
        <v>0</v>
      </c>
      <c r="J2072" s="131">
        <v>0</v>
      </c>
      <c r="K2072" s="131">
        <v>0</v>
      </c>
      <c r="L2072" s="131">
        <v>281.70063051162998</v>
      </c>
      <c r="M2072" s="131">
        <v>0</v>
      </c>
      <c r="N2072" s="131">
        <v>0</v>
      </c>
      <c r="O2072" s="131">
        <v>0</v>
      </c>
      <c r="P2072" s="131">
        <v>0</v>
      </c>
      <c r="Q2072" s="131">
        <v>0</v>
      </c>
      <c r="R2072" s="131">
        <v>2188.5</v>
      </c>
      <c r="S2072" s="131">
        <v>0</v>
      </c>
      <c r="T2072" s="131">
        <v>0</v>
      </c>
      <c r="U2072" s="131">
        <v>17065.3</v>
      </c>
      <c r="V2072" s="131">
        <v>1189.71603107178</v>
      </c>
      <c r="W2072" s="131">
        <v>0</v>
      </c>
      <c r="X2072" s="131">
        <v>16631.7</v>
      </c>
      <c r="Y2072" s="131">
        <v>0</v>
      </c>
      <c r="Z2072" s="131">
        <v>0</v>
      </c>
      <c r="AA2072" s="131">
        <v>0</v>
      </c>
      <c r="AB2072" s="131">
        <v>0</v>
      </c>
      <c r="AC2072" s="131">
        <v>836.2</v>
      </c>
      <c r="AD2072" s="131">
        <v>0</v>
      </c>
      <c r="AE2072" s="131">
        <v>0</v>
      </c>
      <c r="AF2072" s="131">
        <v>0</v>
      </c>
      <c r="AG2072" s="131">
        <v>1350.7</v>
      </c>
      <c r="AH2072" s="43">
        <v>39934.316661583405</v>
      </c>
    </row>
    <row r="2073" spans="4:34">
      <c r="D2073" s="62">
        <v>1991</v>
      </c>
      <c r="E2073" s="62">
        <v>3</v>
      </c>
      <c r="F2073" s="62">
        <v>1991</v>
      </c>
      <c r="G2073" s="62">
        <v>1991</v>
      </c>
      <c r="H2073" s="131">
        <v>660</v>
      </c>
      <c r="I2073" s="131">
        <v>0</v>
      </c>
      <c r="J2073" s="131">
        <v>0</v>
      </c>
      <c r="K2073" s="131">
        <v>0</v>
      </c>
      <c r="L2073" s="131">
        <v>567.90192469156</v>
      </c>
      <c r="M2073" s="131">
        <v>0</v>
      </c>
      <c r="N2073" s="131">
        <v>0</v>
      </c>
      <c r="O2073" s="131">
        <v>0</v>
      </c>
      <c r="P2073" s="131">
        <v>0</v>
      </c>
      <c r="Q2073" s="131">
        <v>0</v>
      </c>
      <c r="R2073" s="131">
        <v>1391.6071540743301</v>
      </c>
      <c r="S2073" s="131">
        <v>0</v>
      </c>
      <c r="T2073" s="131">
        <v>0</v>
      </c>
      <c r="U2073" s="131">
        <v>553</v>
      </c>
      <c r="V2073" s="131">
        <v>1109.33671727049</v>
      </c>
      <c r="W2073" s="131">
        <v>0</v>
      </c>
      <c r="X2073" s="131">
        <v>9798.7000000000007</v>
      </c>
      <c r="Y2073" s="131">
        <v>0</v>
      </c>
      <c r="Z2073" s="131">
        <v>0</v>
      </c>
      <c r="AA2073" s="131">
        <v>0</v>
      </c>
      <c r="AB2073" s="131">
        <v>0</v>
      </c>
      <c r="AC2073" s="131">
        <v>633.1</v>
      </c>
      <c r="AD2073" s="131">
        <v>0</v>
      </c>
      <c r="AE2073" s="131">
        <v>46.326496454610002</v>
      </c>
      <c r="AF2073" s="131">
        <v>0</v>
      </c>
      <c r="AG2073" s="131">
        <v>729.60246913579999</v>
      </c>
      <c r="AH2073" s="43">
        <v>15489.574761626793</v>
      </c>
    </row>
    <row r="2074" spans="4:34">
      <c r="D2074" s="62">
        <v>1991</v>
      </c>
      <c r="E2074" s="62">
        <v>4</v>
      </c>
      <c r="F2074" s="62">
        <v>1991</v>
      </c>
      <c r="G2074" s="62">
        <v>1991</v>
      </c>
      <c r="H2074" s="131">
        <v>676.4</v>
      </c>
      <c r="I2074" s="131">
        <v>0</v>
      </c>
      <c r="J2074" s="131">
        <v>0</v>
      </c>
      <c r="K2074" s="131">
        <v>0</v>
      </c>
      <c r="L2074" s="131">
        <v>375.96278216599001</v>
      </c>
      <c r="M2074" s="131">
        <v>0</v>
      </c>
      <c r="N2074" s="131">
        <v>0</v>
      </c>
      <c r="O2074" s="131">
        <v>0</v>
      </c>
      <c r="P2074" s="131">
        <v>0</v>
      </c>
      <c r="Q2074" s="131">
        <v>0</v>
      </c>
      <c r="R2074" s="131">
        <v>2346.8740708427799</v>
      </c>
      <c r="S2074" s="131">
        <v>0</v>
      </c>
      <c r="T2074" s="131">
        <v>0</v>
      </c>
      <c r="U2074" s="131">
        <v>961.2</v>
      </c>
      <c r="V2074" s="131">
        <v>562.53361627812001</v>
      </c>
      <c r="W2074" s="131">
        <v>0</v>
      </c>
      <c r="X2074" s="131">
        <v>18456.7</v>
      </c>
      <c r="Y2074" s="131">
        <v>0</v>
      </c>
      <c r="Z2074" s="131">
        <v>0</v>
      </c>
      <c r="AA2074" s="131">
        <v>0</v>
      </c>
      <c r="AB2074" s="131">
        <v>0</v>
      </c>
      <c r="AC2074" s="131">
        <v>1063.7494252873601</v>
      </c>
      <c r="AD2074" s="131">
        <v>0</v>
      </c>
      <c r="AE2074" s="131">
        <v>23.32578988249</v>
      </c>
      <c r="AF2074" s="131">
        <v>0</v>
      </c>
      <c r="AG2074" s="131">
        <v>1167.15771604938</v>
      </c>
      <c r="AH2074" s="43">
        <v>25633.903400506115</v>
      </c>
    </row>
    <row r="2075" spans="4:34">
      <c r="D2075" s="62">
        <v>1991</v>
      </c>
      <c r="E2075" s="62">
        <v>5</v>
      </c>
      <c r="F2075" s="62">
        <v>1991</v>
      </c>
      <c r="G2075" s="62">
        <v>1992</v>
      </c>
      <c r="H2075" s="131">
        <v>659.2</v>
      </c>
      <c r="I2075" s="131">
        <v>0</v>
      </c>
      <c r="J2075" s="131">
        <v>0</v>
      </c>
      <c r="K2075" s="131">
        <v>0</v>
      </c>
      <c r="L2075" s="131">
        <v>0</v>
      </c>
      <c r="M2075" s="131">
        <v>0</v>
      </c>
      <c r="N2075" s="131">
        <v>6.4</v>
      </c>
      <c r="O2075" s="131">
        <v>0</v>
      </c>
      <c r="P2075" s="131">
        <v>0</v>
      </c>
      <c r="Q2075" s="131">
        <v>0</v>
      </c>
      <c r="R2075" s="131">
        <v>3035.7</v>
      </c>
      <c r="S2075" s="131">
        <v>0</v>
      </c>
      <c r="T2075" s="131">
        <v>0</v>
      </c>
      <c r="U2075" s="131">
        <v>9522.9</v>
      </c>
      <c r="V2075" s="131">
        <v>766.2</v>
      </c>
      <c r="W2075" s="131">
        <v>0</v>
      </c>
      <c r="X2075" s="131">
        <v>25334.5</v>
      </c>
      <c r="Y2075" s="131">
        <v>0</v>
      </c>
      <c r="Z2075" s="131">
        <v>0</v>
      </c>
      <c r="AA2075" s="131">
        <v>0</v>
      </c>
      <c r="AB2075" s="131">
        <v>0</v>
      </c>
      <c r="AC2075" s="131">
        <v>1364.9</v>
      </c>
      <c r="AD2075" s="131">
        <v>0</v>
      </c>
      <c r="AE2075" s="131">
        <v>0</v>
      </c>
      <c r="AF2075" s="131">
        <v>0</v>
      </c>
      <c r="AG2075" s="131">
        <v>1723.8</v>
      </c>
      <c r="AH2075" s="43">
        <v>42413.600000000006</v>
      </c>
    </row>
    <row r="2076" spans="4:34">
      <c r="D2076" s="62">
        <v>1991</v>
      </c>
      <c r="E2076" s="62">
        <v>6</v>
      </c>
      <c r="F2076" s="62">
        <v>1991</v>
      </c>
      <c r="G2076" s="62">
        <v>1992</v>
      </c>
      <c r="H2076" s="131">
        <v>949.2</v>
      </c>
      <c r="I2076" s="131">
        <v>0</v>
      </c>
      <c r="J2076" s="131">
        <v>0</v>
      </c>
      <c r="K2076" s="131">
        <v>0</v>
      </c>
      <c r="L2076" s="131">
        <v>0</v>
      </c>
      <c r="M2076" s="131">
        <v>0</v>
      </c>
      <c r="N2076" s="131">
        <v>6.7</v>
      </c>
      <c r="O2076" s="131">
        <v>0</v>
      </c>
      <c r="P2076" s="131">
        <v>0</v>
      </c>
      <c r="Q2076" s="131">
        <v>0</v>
      </c>
      <c r="R2076" s="131">
        <v>3836.7</v>
      </c>
      <c r="S2076" s="131">
        <v>0</v>
      </c>
      <c r="T2076" s="131">
        <v>0</v>
      </c>
      <c r="U2076" s="131">
        <v>2021.4</v>
      </c>
      <c r="V2076" s="131">
        <v>769.7</v>
      </c>
      <c r="W2076" s="131">
        <v>0</v>
      </c>
      <c r="X2076" s="131">
        <v>28368</v>
      </c>
      <c r="Y2076" s="131">
        <v>0</v>
      </c>
      <c r="Z2076" s="131">
        <v>0</v>
      </c>
      <c r="AA2076" s="131">
        <v>0</v>
      </c>
      <c r="AB2076" s="131">
        <v>0</v>
      </c>
      <c r="AC2076" s="131">
        <v>1431.2</v>
      </c>
      <c r="AD2076" s="131">
        <v>0</v>
      </c>
      <c r="AE2076" s="131">
        <v>0</v>
      </c>
      <c r="AF2076" s="131">
        <v>0</v>
      </c>
      <c r="AG2076" s="131">
        <v>1740.3</v>
      </c>
      <c r="AH2076" s="43">
        <v>39123.199999999997</v>
      </c>
    </row>
    <row r="2077" spans="4:34">
      <c r="D2077" s="62">
        <v>1991</v>
      </c>
      <c r="E2077" s="62">
        <v>7</v>
      </c>
      <c r="F2077" s="62">
        <v>1992</v>
      </c>
      <c r="G2077" s="62">
        <v>1992</v>
      </c>
      <c r="H2077" s="131">
        <v>1676.5</v>
      </c>
      <c r="I2077" s="131">
        <v>0</v>
      </c>
      <c r="J2077" s="131">
        <v>0</v>
      </c>
      <c r="K2077" s="131">
        <v>0</v>
      </c>
      <c r="L2077" s="131">
        <v>0</v>
      </c>
      <c r="M2077" s="131">
        <v>0</v>
      </c>
      <c r="N2077" s="131">
        <v>29.7</v>
      </c>
      <c r="O2077" s="131">
        <v>0</v>
      </c>
      <c r="P2077" s="131">
        <v>0</v>
      </c>
      <c r="Q2077" s="131">
        <v>0</v>
      </c>
      <c r="R2077" s="131">
        <v>3760.7</v>
      </c>
      <c r="S2077" s="131">
        <v>0</v>
      </c>
      <c r="T2077" s="131">
        <v>0</v>
      </c>
      <c r="U2077" s="131">
        <v>14147.8</v>
      </c>
      <c r="V2077" s="131">
        <v>770.5</v>
      </c>
      <c r="W2077" s="131">
        <v>0</v>
      </c>
      <c r="X2077" s="131">
        <v>22452.799999999999</v>
      </c>
      <c r="Y2077" s="131">
        <v>0</v>
      </c>
      <c r="Z2077" s="131">
        <v>0</v>
      </c>
      <c r="AA2077" s="131">
        <v>0</v>
      </c>
      <c r="AB2077" s="131">
        <v>0</v>
      </c>
      <c r="AC2077" s="131">
        <v>1624.4</v>
      </c>
      <c r="AD2077" s="131">
        <v>0</v>
      </c>
      <c r="AE2077" s="131">
        <v>0</v>
      </c>
      <c r="AF2077" s="131">
        <v>0</v>
      </c>
      <c r="AG2077" s="131">
        <v>2896.2</v>
      </c>
      <c r="AH2077" s="43">
        <v>47358.6</v>
      </c>
    </row>
    <row r="2078" spans="4:34">
      <c r="D2078" s="62">
        <v>1991</v>
      </c>
      <c r="E2078" s="62">
        <v>8</v>
      </c>
      <c r="F2078" s="62">
        <v>1992</v>
      </c>
      <c r="G2078" s="62">
        <v>1992</v>
      </c>
      <c r="H2078" s="131">
        <v>407.7</v>
      </c>
      <c r="I2078" s="131">
        <v>0</v>
      </c>
      <c r="J2078" s="131">
        <v>0</v>
      </c>
      <c r="K2078" s="131">
        <v>0</v>
      </c>
      <c r="L2078" s="131">
        <v>0</v>
      </c>
      <c r="M2078" s="131">
        <v>0</v>
      </c>
      <c r="N2078" s="131">
        <v>50.4</v>
      </c>
      <c r="O2078" s="131">
        <v>0</v>
      </c>
      <c r="P2078" s="131">
        <v>0</v>
      </c>
      <c r="Q2078" s="131">
        <v>0</v>
      </c>
      <c r="R2078" s="131">
        <v>3702.2</v>
      </c>
      <c r="S2078" s="131">
        <v>0</v>
      </c>
      <c r="T2078" s="131">
        <v>0</v>
      </c>
      <c r="U2078" s="131">
        <v>5954.4</v>
      </c>
      <c r="V2078" s="131">
        <v>1114.1908006006499</v>
      </c>
      <c r="W2078" s="131">
        <v>0</v>
      </c>
      <c r="X2078" s="131">
        <v>15816.8</v>
      </c>
      <c r="Y2078" s="131">
        <v>0</v>
      </c>
      <c r="Z2078" s="131">
        <v>0</v>
      </c>
      <c r="AA2078" s="131">
        <v>0</v>
      </c>
      <c r="AB2078" s="131">
        <v>0</v>
      </c>
      <c r="AC2078" s="131">
        <v>1772.7</v>
      </c>
      <c r="AD2078" s="131">
        <v>0</v>
      </c>
      <c r="AE2078" s="131">
        <v>0</v>
      </c>
      <c r="AF2078" s="131">
        <v>0</v>
      </c>
      <c r="AG2078" s="131">
        <v>2956.9</v>
      </c>
      <c r="AH2078" s="43">
        <v>31775.290800600651</v>
      </c>
    </row>
    <row r="2079" spans="4:34">
      <c r="D2079" s="62">
        <v>1991</v>
      </c>
      <c r="E2079" s="62">
        <v>9</v>
      </c>
      <c r="F2079" s="62">
        <v>1992</v>
      </c>
      <c r="G2079" s="62">
        <v>1992</v>
      </c>
      <c r="H2079" s="131">
        <v>19.7</v>
      </c>
      <c r="I2079" s="131">
        <v>0</v>
      </c>
      <c r="J2079" s="131">
        <v>0</v>
      </c>
      <c r="K2079" s="131">
        <v>0</v>
      </c>
      <c r="L2079" s="131">
        <v>0</v>
      </c>
      <c r="M2079" s="131">
        <v>0</v>
      </c>
      <c r="N2079" s="131">
        <v>104.9</v>
      </c>
      <c r="O2079" s="131">
        <v>0</v>
      </c>
      <c r="P2079" s="131">
        <v>0</v>
      </c>
      <c r="Q2079" s="131">
        <v>0</v>
      </c>
      <c r="R2079" s="131">
        <v>3516.3</v>
      </c>
      <c r="S2079" s="131">
        <v>0</v>
      </c>
      <c r="T2079" s="131">
        <v>0</v>
      </c>
      <c r="U2079" s="131">
        <v>961.5</v>
      </c>
      <c r="V2079" s="131">
        <v>2018.5335256460901</v>
      </c>
      <c r="W2079" s="131">
        <v>0</v>
      </c>
      <c r="X2079" s="131">
        <v>20083.8</v>
      </c>
      <c r="Y2079" s="131">
        <v>0</v>
      </c>
      <c r="Z2079" s="131">
        <v>0</v>
      </c>
      <c r="AA2079" s="131">
        <v>0</v>
      </c>
      <c r="AB2079" s="131">
        <v>0</v>
      </c>
      <c r="AC2079" s="131">
        <v>1728.9</v>
      </c>
      <c r="AD2079" s="131">
        <v>0</v>
      </c>
      <c r="AE2079" s="131">
        <v>0</v>
      </c>
      <c r="AF2079" s="131">
        <v>0</v>
      </c>
      <c r="AG2079" s="131">
        <v>2295.8000000000002</v>
      </c>
      <c r="AH2079" s="43">
        <v>30729.433525646091</v>
      </c>
    </row>
    <row r="2080" spans="4:34">
      <c r="D2080" s="62">
        <v>1991</v>
      </c>
      <c r="E2080" s="62">
        <v>10</v>
      </c>
      <c r="F2080" s="62">
        <v>1992</v>
      </c>
      <c r="G2080" s="62">
        <v>1992</v>
      </c>
      <c r="H2080" s="131">
        <v>1021.2</v>
      </c>
      <c r="I2080" s="131">
        <v>0</v>
      </c>
      <c r="J2080" s="131">
        <v>0</v>
      </c>
      <c r="K2080" s="131">
        <v>0</v>
      </c>
      <c r="L2080" s="131">
        <v>0</v>
      </c>
      <c r="M2080" s="131">
        <v>0</v>
      </c>
      <c r="N2080" s="131">
        <v>5.5</v>
      </c>
      <c r="O2080" s="131">
        <v>0</v>
      </c>
      <c r="P2080" s="131">
        <v>0</v>
      </c>
      <c r="Q2080" s="131">
        <v>0</v>
      </c>
      <c r="R2080" s="131">
        <v>2994.5</v>
      </c>
      <c r="S2080" s="131">
        <v>0</v>
      </c>
      <c r="T2080" s="131">
        <v>0</v>
      </c>
      <c r="U2080" s="131">
        <v>21380.6</v>
      </c>
      <c r="V2080" s="131">
        <v>2851.5663241918901</v>
      </c>
      <c r="W2080" s="131">
        <v>0</v>
      </c>
      <c r="X2080" s="131">
        <v>29625.599999999999</v>
      </c>
      <c r="Y2080" s="131">
        <v>0</v>
      </c>
      <c r="Z2080" s="131">
        <v>0</v>
      </c>
      <c r="AA2080" s="131">
        <v>0</v>
      </c>
      <c r="AB2080" s="131">
        <v>0</v>
      </c>
      <c r="AC2080" s="131">
        <v>1714.9</v>
      </c>
      <c r="AD2080" s="131">
        <v>0</v>
      </c>
      <c r="AE2080" s="131">
        <v>0</v>
      </c>
      <c r="AF2080" s="131">
        <v>0</v>
      </c>
      <c r="AG2080" s="131">
        <v>1627</v>
      </c>
      <c r="AH2080" s="43">
        <v>61220.866324191891</v>
      </c>
    </row>
    <row r="2081" spans="4:34">
      <c r="D2081" s="62">
        <v>1991</v>
      </c>
      <c r="E2081" s="62">
        <v>11</v>
      </c>
      <c r="F2081" s="62">
        <v>1992</v>
      </c>
      <c r="G2081" s="62">
        <v>1992</v>
      </c>
      <c r="H2081" s="131">
        <v>1024</v>
      </c>
      <c r="I2081" s="131">
        <v>0</v>
      </c>
      <c r="J2081" s="131">
        <v>0</v>
      </c>
      <c r="K2081" s="131">
        <v>0</v>
      </c>
      <c r="L2081" s="131">
        <v>0</v>
      </c>
      <c r="M2081" s="131">
        <v>0</v>
      </c>
      <c r="N2081" s="131">
        <v>2.2000000000000002</v>
      </c>
      <c r="O2081" s="131">
        <v>0</v>
      </c>
      <c r="P2081" s="131">
        <v>0</v>
      </c>
      <c r="Q2081" s="131">
        <v>0</v>
      </c>
      <c r="R2081" s="131">
        <v>2931.5</v>
      </c>
      <c r="S2081" s="131">
        <v>0</v>
      </c>
      <c r="T2081" s="131">
        <v>0</v>
      </c>
      <c r="U2081" s="131">
        <v>20909.3</v>
      </c>
      <c r="V2081" s="131">
        <v>1751.4609420690699</v>
      </c>
      <c r="W2081" s="131">
        <v>0</v>
      </c>
      <c r="X2081" s="131">
        <v>24026.5</v>
      </c>
      <c r="Y2081" s="131">
        <v>0</v>
      </c>
      <c r="Z2081" s="131">
        <v>0</v>
      </c>
      <c r="AA2081" s="131">
        <v>0</v>
      </c>
      <c r="AB2081" s="131">
        <v>0</v>
      </c>
      <c r="AC2081" s="131">
        <v>1136.7</v>
      </c>
      <c r="AD2081" s="131">
        <v>0</v>
      </c>
      <c r="AE2081" s="131">
        <v>0</v>
      </c>
      <c r="AF2081" s="131">
        <v>0</v>
      </c>
      <c r="AG2081" s="131">
        <v>1356.8</v>
      </c>
      <c r="AH2081" s="43">
        <v>53138.460942069069</v>
      </c>
    </row>
    <row r="2082" spans="4:34">
      <c r="D2082" s="62">
        <v>1991</v>
      </c>
      <c r="E2082" s="62">
        <v>12</v>
      </c>
      <c r="F2082" s="62">
        <v>1992</v>
      </c>
      <c r="G2082" s="62">
        <v>1992</v>
      </c>
      <c r="H2082" s="131">
        <v>903</v>
      </c>
      <c r="I2082" s="131">
        <v>0</v>
      </c>
      <c r="J2082" s="131">
        <v>0</v>
      </c>
      <c r="K2082" s="131">
        <v>0</v>
      </c>
      <c r="L2082" s="131">
        <v>0</v>
      </c>
      <c r="M2082" s="131">
        <v>0</v>
      </c>
      <c r="N2082" s="131">
        <v>3.1</v>
      </c>
      <c r="O2082" s="131">
        <v>0</v>
      </c>
      <c r="P2082" s="131">
        <v>0</v>
      </c>
      <c r="Q2082" s="131">
        <v>0</v>
      </c>
      <c r="R2082" s="131">
        <v>2734.6</v>
      </c>
      <c r="S2082" s="131">
        <v>0</v>
      </c>
      <c r="T2082" s="131">
        <v>0</v>
      </c>
      <c r="U2082" s="131">
        <v>17966.099999999999</v>
      </c>
      <c r="V2082" s="131">
        <v>1879.9587607681999</v>
      </c>
      <c r="W2082" s="131">
        <v>0</v>
      </c>
      <c r="X2082" s="131">
        <v>18702.2</v>
      </c>
      <c r="Y2082" s="131">
        <v>0</v>
      </c>
      <c r="Z2082" s="131">
        <v>0</v>
      </c>
      <c r="AA2082" s="131">
        <v>0</v>
      </c>
      <c r="AB2082" s="131">
        <v>0</v>
      </c>
      <c r="AC2082" s="131">
        <v>1297.2</v>
      </c>
      <c r="AD2082" s="131">
        <v>0</v>
      </c>
      <c r="AE2082" s="131">
        <v>0</v>
      </c>
      <c r="AF2082" s="131">
        <v>0</v>
      </c>
      <c r="AG2082" s="131">
        <v>1082.7</v>
      </c>
      <c r="AH2082" s="43">
        <v>44568.858760768198</v>
      </c>
    </row>
    <row r="2083" spans="4:34">
      <c r="D2083" s="62">
        <v>1992</v>
      </c>
      <c r="E2083" s="62">
        <v>1</v>
      </c>
      <c r="F2083" s="62">
        <v>1992</v>
      </c>
      <c r="G2083" s="62">
        <v>1992</v>
      </c>
      <c r="H2083" s="131">
        <v>62.2</v>
      </c>
      <c r="I2083" s="131">
        <v>0</v>
      </c>
      <c r="J2083" s="131">
        <v>0</v>
      </c>
      <c r="K2083" s="131">
        <v>0</v>
      </c>
      <c r="L2083" s="131">
        <v>0</v>
      </c>
      <c r="M2083" s="131">
        <v>0</v>
      </c>
      <c r="N2083" s="131">
        <v>0</v>
      </c>
      <c r="O2083" s="131">
        <v>0</v>
      </c>
      <c r="P2083" s="131">
        <v>0</v>
      </c>
      <c r="Q2083" s="131">
        <v>0</v>
      </c>
      <c r="R2083" s="131">
        <v>2194.6999999999998</v>
      </c>
      <c r="S2083" s="131">
        <v>0</v>
      </c>
      <c r="T2083" s="131">
        <v>0</v>
      </c>
      <c r="U2083" s="131">
        <v>9013.5</v>
      </c>
      <c r="V2083" s="131">
        <v>619.5</v>
      </c>
      <c r="W2083" s="131">
        <v>0</v>
      </c>
      <c r="X2083" s="131">
        <v>16240.1</v>
      </c>
      <c r="Y2083" s="131">
        <v>0</v>
      </c>
      <c r="Z2083" s="131">
        <v>0</v>
      </c>
      <c r="AA2083" s="131">
        <v>0</v>
      </c>
      <c r="AB2083" s="131">
        <v>0</v>
      </c>
      <c r="AC2083" s="131">
        <v>395.9</v>
      </c>
      <c r="AD2083" s="131">
        <v>0</v>
      </c>
      <c r="AE2083" s="131">
        <v>0</v>
      </c>
      <c r="AF2083" s="131">
        <v>0</v>
      </c>
      <c r="AG2083" s="131">
        <v>859.3</v>
      </c>
      <c r="AH2083" s="43">
        <v>29385.200000000001</v>
      </c>
    </row>
    <row r="2084" spans="4:34">
      <c r="D2084" s="62">
        <v>1992</v>
      </c>
      <c r="E2084" s="62">
        <v>2</v>
      </c>
      <c r="F2084" s="62">
        <v>1992</v>
      </c>
      <c r="G2084" s="62">
        <v>1992</v>
      </c>
      <c r="H2084" s="131">
        <v>706.2</v>
      </c>
      <c r="I2084" s="131">
        <v>0</v>
      </c>
      <c r="J2084" s="131">
        <v>0</v>
      </c>
      <c r="K2084" s="131">
        <v>0</v>
      </c>
      <c r="L2084" s="131">
        <v>0</v>
      </c>
      <c r="M2084" s="131">
        <v>0</v>
      </c>
      <c r="N2084" s="131">
        <v>0</v>
      </c>
      <c r="O2084" s="131">
        <v>0</v>
      </c>
      <c r="P2084" s="131">
        <v>0</v>
      </c>
      <c r="Q2084" s="131">
        <v>0</v>
      </c>
      <c r="R2084" s="131">
        <v>1703.6</v>
      </c>
      <c r="S2084" s="131">
        <v>0</v>
      </c>
      <c r="T2084" s="131">
        <v>0</v>
      </c>
      <c r="U2084" s="131">
        <v>10475.9</v>
      </c>
      <c r="V2084" s="131">
        <v>395.6</v>
      </c>
      <c r="W2084" s="131">
        <v>0</v>
      </c>
      <c r="X2084" s="131">
        <v>13139.2</v>
      </c>
      <c r="Y2084" s="131">
        <v>0</v>
      </c>
      <c r="Z2084" s="131">
        <v>0</v>
      </c>
      <c r="AA2084" s="131">
        <v>0</v>
      </c>
      <c r="AB2084" s="131">
        <v>0</v>
      </c>
      <c r="AC2084" s="131">
        <v>1016.3</v>
      </c>
      <c r="AD2084" s="131">
        <v>0</v>
      </c>
      <c r="AE2084" s="131">
        <v>0</v>
      </c>
      <c r="AF2084" s="131">
        <v>0</v>
      </c>
      <c r="AG2084" s="131">
        <v>730.9</v>
      </c>
      <c r="AH2084" s="43">
        <v>28167.7</v>
      </c>
    </row>
    <row r="2085" spans="4:34">
      <c r="D2085" s="62">
        <v>1992</v>
      </c>
      <c r="E2085" s="62">
        <v>3</v>
      </c>
      <c r="F2085" s="62">
        <v>1992</v>
      </c>
      <c r="G2085" s="62">
        <v>1992</v>
      </c>
      <c r="H2085" s="131">
        <v>614.70000000000005</v>
      </c>
      <c r="I2085" s="131">
        <v>0</v>
      </c>
      <c r="J2085" s="131">
        <v>0</v>
      </c>
      <c r="K2085" s="131">
        <v>0</v>
      </c>
      <c r="L2085" s="131">
        <v>0</v>
      </c>
      <c r="M2085" s="131">
        <v>0</v>
      </c>
      <c r="N2085" s="131">
        <v>0</v>
      </c>
      <c r="O2085" s="131">
        <v>0</v>
      </c>
      <c r="P2085" s="131">
        <v>0</v>
      </c>
      <c r="Q2085" s="131">
        <v>0</v>
      </c>
      <c r="R2085" s="131">
        <v>1472.9</v>
      </c>
      <c r="S2085" s="131">
        <v>0</v>
      </c>
      <c r="T2085" s="131">
        <v>0</v>
      </c>
      <c r="U2085" s="131">
        <v>5189.3</v>
      </c>
      <c r="V2085" s="131">
        <v>446.7</v>
      </c>
      <c r="W2085" s="131">
        <v>0</v>
      </c>
      <c r="X2085" s="131">
        <v>22863.8</v>
      </c>
      <c r="Y2085" s="131">
        <v>0</v>
      </c>
      <c r="Z2085" s="131">
        <v>0</v>
      </c>
      <c r="AA2085" s="131">
        <v>0</v>
      </c>
      <c r="AB2085" s="131">
        <v>0</v>
      </c>
      <c r="AC2085" s="131">
        <v>1046.9000000000001</v>
      </c>
      <c r="AD2085" s="131">
        <v>0</v>
      </c>
      <c r="AE2085" s="131">
        <v>0</v>
      </c>
      <c r="AF2085" s="131">
        <v>0</v>
      </c>
      <c r="AG2085" s="131">
        <v>682.5</v>
      </c>
      <c r="AH2085" s="43">
        <v>32316.800000000003</v>
      </c>
    </row>
    <row r="2086" spans="4:34">
      <c r="D2086" s="62">
        <v>1992</v>
      </c>
      <c r="E2086" s="62">
        <v>4</v>
      </c>
      <c r="F2086" s="62">
        <v>1992</v>
      </c>
      <c r="G2086" s="62">
        <v>1992</v>
      </c>
      <c r="H2086" s="131">
        <v>656.3</v>
      </c>
      <c r="I2086" s="131">
        <v>0</v>
      </c>
      <c r="J2086" s="131">
        <v>0</v>
      </c>
      <c r="K2086" s="131">
        <v>0</v>
      </c>
      <c r="L2086" s="131">
        <v>0</v>
      </c>
      <c r="M2086" s="131">
        <v>0</v>
      </c>
      <c r="N2086" s="131">
        <v>109.6</v>
      </c>
      <c r="O2086" s="131">
        <v>0</v>
      </c>
      <c r="P2086" s="131">
        <v>0</v>
      </c>
      <c r="Q2086" s="131">
        <v>0</v>
      </c>
      <c r="R2086" s="131">
        <v>456</v>
      </c>
      <c r="S2086" s="131">
        <v>0</v>
      </c>
      <c r="T2086" s="131">
        <v>0</v>
      </c>
      <c r="U2086" s="131">
        <v>31764.453133014002</v>
      </c>
      <c r="V2086" s="131">
        <v>792.45009088754</v>
      </c>
      <c r="W2086" s="131">
        <v>0</v>
      </c>
      <c r="X2086" s="131">
        <v>23528.2</v>
      </c>
      <c r="Y2086" s="131">
        <v>0</v>
      </c>
      <c r="Z2086" s="131">
        <v>0</v>
      </c>
      <c r="AA2086" s="131">
        <v>0</v>
      </c>
      <c r="AB2086" s="131">
        <v>0</v>
      </c>
      <c r="AC2086" s="131">
        <v>671.5</v>
      </c>
      <c r="AD2086" s="131">
        <v>0</v>
      </c>
      <c r="AE2086" s="131">
        <v>0</v>
      </c>
      <c r="AF2086" s="131">
        <v>0</v>
      </c>
      <c r="AG2086" s="131">
        <v>1033</v>
      </c>
      <c r="AH2086" s="43">
        <v>59011.503223901542</v>
      </c>
    </row>
    <row r="2087" spans="4:34">
      <c r="D2087" s="62">
        <v>1992</v>
      </c>
      <c r="E2087" s="62">
        <v>5</v>
      </c>
      <c r="F2087" s="62">
        <v>1992</v>
      </c>
      <c r="G2087" s="62">
        <v>1993</v>
      </c>
      <c r="H2087" s="131">
        <v>606.29999999999995</v>
      </c>
      <c r="I2087" s="131">
        <v>0</v>
      </c>
      <c r="J2087" s="131">
        <v>0</v>
      </c>
      <c r="K2087" s="131">
        <v>0</v>
      </c>
      <c r="L2087" s="131">
        <v>0</v>
      </c>
      <c r="M2087" s="131">
        <v>0</v>
      </c>
      <c r="N2087" s="131">
        <v>0</v>
      </c>
      <c r="O2087" s="131">
        <v>0</v>
      </c>
      <c r="P2087" s="131">
        <v>0</v>
      </c>
      <c r="Q2087" s="131">
        <v>0</v>
      </c>
      <c r="R2087" s="131">
        <v>3414.8</v>
      </c>
      <c r="S2087" s="131">
        <v>0</v>
      </c>
      <c r="T2087" s="131">
        <v>0</v>
      </c>
      <c r="U2087" s="131">
        <v>13425</v>
      </c>
      <c r="V2087" s="131">
        <v>903.2</v>
      </c>
      <c r="W2087" s="131">
        <v>0</v>
      </c>
      <c r="X2087" s="131">
        <v>26277.200000000001</v>
      </c>
      <c r="Y2087" s="131">
        <v>0</v>
      </c>
      <c r="Z2087" s="131">
        <v>0</v>
      </c>
      <c r="AA2087" s="131">
        <v>0</v>
      </c>
      <c r="AB2087" s="131">
        <v>0</v>
      </c>
      <c r="AC2087" s="131">
        <v>828.6</v>
      </c>
      <c r="AD2087" s="131">
        <v>0</v>
      </c>
      <c r="AE2087" s="131">
        <v>0</v>
      </c>
      <c r="AF2087" s="131">
        <v>0</v>
      </c>
      <c r="AG2087" s="131">
        <v>1619.5</v>
      </c>
      <c r="AH2087" s="43">
        <v>47074.6</v>
      </c>
    </row>
    <row r="2088" spans="4:34">
      <c r="D2088" s="62">
        <v>1992</v>
      </c>
      <c r="E2088" s="62">
        <v>6</v>
      </c>
      <c r="F2088" s="62">
        <v>1992</v>
      </c>
      <c r="G2088" s="62">
        <v>1993</v>
      </c>
      <c r="H2088" s="131">
        <v>1073.3</v>
      </c>
      <c r="I2088" s="131">
        <v>0</v>
      </c>
      <c r="J2088" s="131">
        <v>0</v>
      </c>
      <c r="K2088" s="131">
        <v>0</v>
      </c>
      <c r="L2088" s="131">
        <v>0</v>
      </c>
      <c r="M2088" s="131">
        <v>0</v>
      </c>
      <c r="N2088" s="131">
        <v>3.1</v>
      </c>
      <c r="O2088" s="131">
        <v>0</v>
      </c>
      <c r="P2088" s="131">
        <v>0</v>
      </c>
      <c r="Q2088" s="131">
        <v>0</v>
      </c>
      <c r="R2088" s="131">
        <v>3042.7</v>
      </c>
      <c r="S2088" s="131">
        <v>0</v>
      </c>
      <c r="T2088" s="131">
        <v>0</v>
      </c>
      <c r="U2088" s="131">
        <v>16492.400000000001</v>
      </c>
      <c r="V2088" s="131">
        <v>930.1</v>
      </c>
      <c r="W2088" s="131">
        <v>0</v>
      </c>
      <c r="X2088" s="131">
        <v>30870.3</v>
      </c>
      <c r="Y2088" s="131">
        <v>0</v>
      </c>
      <c r="Z2088" s="131">
        <v>0</v>
      </c>
      <c r="AA2088" s="131">
        <v>0</v>
      </c>
      <c r="AB2088" s="131">
        <v>0</v>
      </c>
      <c r="AC2088" s="131">
        <v>1018.9</v>
      </c>
      <c r="AD2088" s="131">
        <v>0</v>
      </c>
      <c r="AE2088" s="131">
        <v>0</v>
      </c>
      <c r="AF2088" s="131">
        <v>0</v>
      </c>
      <c r="AG2088" s="131">
        <v>1878.8</v>
      </c>
      <c r="AH2088" s="43">
        <v>55309.599999999999</v>
      </c>
    </row>
    <row r="2089" spans="4:34">
      <c r="D2089" s="62">
        <v>1992</v>
      </c>
      <c r="E2089" s="62">
        <v>7</v>
      </c>
      <c r="F2089" s="62">
        <v>1993</v>
      </c>
      <c r="G2089" s="62">
        <v>1993</v>
      </c>
      <c r="H2089" s="131">
        <v>906.3</v>
      </c>
      <c r="I2089" s="131">
        <v>0</v>
      </c>
      <c r="J2089" s="131">
        <v>0</v>
      </c>
      <c r="K2089" s="131">
        <v>0</v>
      </c>
      <c r="L2089" s="131">
        <v>0</v>
      </c>
      <c r="M2089" s="131">
        <v>0</v>
      </c>
      <c r="N2089" s="131">
        <v>0</v>
      </c>
      <c r="O2089" s="131">
        <v>0</v>
      </c>
      <c r="P2089" s="131">
        <v>0</v>
      </c>
      <c r="Q2089" s="131">
        <v>0</v>
      </c>
      <c r="R2089" s="131">
        <v>4870.2</v>
      </c>
      <c r="S2089" s="131">
        <v>0</v>
      </c>
      <c r="T2089" s="131">
        <v>0</v>
      </c>
      <c r="U2089" s="131">
        <v>14148.2</v>
      </c>
      <c r="V2089" s="131">
        <v>1369.20423423743</v>
      </c>
      <c r="W2089" s="131">
        <v>0</v>
      </c>
      <c r="X2089" s="131">
        <v>22129.4</v>
      </c>
      <c r="Y2089" s="131">
        <v>0</v>
      </c>
      <c r="Z2089" s="131">
        <v>0</v>
      </c>
      <c r="AA2089" s="131">
        <v>0</v>
      </c>
      <c r="AB2089" s="131">
        <v>0</v>
      </c>
      <c r="AC2089" s="131">
        <v>1741.2</v>
      </c>
      <c r="AD2089" s="131">
        <v>0</v>
      </c>
      <c r="AE2089" s="131">
        <v>0</v>
      </c>
      <c r="AF2089" s="131">
        <v>0</v>
      </c>
      <c r="AG2089" s="131">
        <v>2041.8</v>
      </c>
      <c r="AH2089" s="43">
        <v>47206.304234237432</v>
      </c>
    </row>
    <row r="2090" spans="4:34">
      <c r="D2090" s="62">
        <v>1992</v>
      </c>
      <c r="E2090" s="62">
        <v>8</v>
      </c>
      <c r="F2090" s="62">
        <v>1993</v>
      </c>
      <c r="G2090" s="62">
        <v>1993</v>
      </c>
      <c r="H2090" s="131">
        <v>1084.5</v>
      </c>
      <c r="I2090" s="131">
        <v>0</v>
      </c>
      <c r="J2090" s="131">
        <v>0</v>
      </c>
      <c r="K2090" s="131">
        <v>0</v>
      </c>
      <c r="L2090" s="131">
        <v>0</v>
      </c>
      <c r="M2090" s="131">
        <v>0</v>
      </c>
      <c r="N2090" s="131">
        <v>0</v>
      </c>
      <c r="O2090" s="131">
        <v>0</v>
      </c>
      <c r="P2090" s="131">
        <v>0</v>
      </c>
      <c r="Q2090" s="131">
        <v>0</v>
      </c>
      <c r="R2090" s="131">
        <v>4098.1000000000004</v>
      </c>
      <c r="S2090" s="131">
        <v>0</v>
      </c>
      <c r="T2090" s="131">
        <v>0</v>
      </c>
      <c r="U2090" s="131">
        <v>20234.3</v>
      </c>
      <c r="V2090" s="131">
        <v>2086.01245263494</v>
      </c>
      <c r="W2090" s="131">
        <v>0</v>
      </c>
      <c r="X2090" s="131">
        <v>22750.400000000001</v>
      </c>
      <c r="Y2090" s="131">
        <v>0</v>
      </c>
      <c r="Z2090" s="131">
        <v>0</v>
      </c>
      <c r="AA2090" s="131">
        <v>0</v>
      </c>
      <c r="AB2090" s="131">
        <v>0</v>
      </c>
      <c r="AC2090" s="131">
        <v>1614.3</v>
      </c>
      <c r="AD2090" s="131">
        <v>0</v>
      </c>
      <c r="AE2090" s="131">
        <v>0</v>
      </c>
      <c r="AF2090" s="131">
        <v>0</v>
      </c>
      <c r="AG2090" s="131">
        <v>2271.4</v>
      </c>
      <c r="AH2090" s="43">
        <v>54139.012452634946</v>
      </c>
    </row>
    <row r="2091" spans="4:34">
      <c r="D2091" s="62">
        <v>1992</v>
      </c>
      <c r="E2091" s="62">
        <v>9</v>
      </c>
      <c r="F2091" s="62">
        <v>1993</v>
      </c>
      <c r="G2091" s="62">
        <v>1993</v>
      </c>
      <c r="H2091" s="131">
        <v>450.5</v>
      </c>
      <c r="I2091" s="131">
        <v>0</v>
      </c>
      <c r="J2091" s="131">
        <v>0</v>
      </c>
      <c r="K2091" s="131">
        <v>0</v>
      </c>
      <c r="L2091" s="131">
        <v>0</v>
      </c>
      <c r="M2091" s="131">
        <v>0</v>
      </c>
      <c r="N2091" s="131">
        <v>0</v>
      </c>
      <c r="O2091" s="131">
        <v>0</v>
      </c>
      <c r="P2091" s="131">
        <v>0</v>
      </c>
      <c r="Q2091" s="131">
        <v>0</v>
      </c>
      <c r="R2091" s="131">
        <v>3497.1</v>
      </c>
      <c r="S2091" s="131">
        <v>0</v>
      </c>
      <c r="T2091" s="131">
        <v>0</v>
      </c>
      <c r="U2091" s="131">
        <v>17980.599999999999</v>
      </c>
      <c r="V2091" s="131">
        <v>1254.6504649004</v>
      </c>
      <c r="W2091" s="131">
        <v>0</v>
      </c>
      <c r="X2091" s="131">
        <v>17240.599999999999</v>
      </c>
      <c r="Y2091" s="131">
        <v>0</v>
      </c>
      <c r="Z2091" s="131">
        <v>0</v>
      </c>
      <c r="AA2091" s="131">
        <v>0</v>
      </c>
      <c r="AB2091" s="131">
        <v>0</v>
      </c>
      <c r="AC2091" s="131">
        <v>1001.2</v>
      </c>
      <c r="AD2091" s="131">
        <v>0</v>
      </c>
      <c r="AE2091" s="131">
        <v>0</v>
      </c>
      <c r="AF2091" s="131">
        <v>0</v>
      </c>
      <c r="AG2091" s="131">
        <v>2023.4</v>
      </c>
      <c r="AH2091" s="43">
        <v>43448.050464900392</v>
      </c>
    </row>
    <row r="2092" spans="4:34">
      <c r="D2092" s="62">
        <v>1992</v>
      </c>
      <c r="E2092" s="62">
        <v>10</v>
      </c>
      <c r="F2092" s="62">
        <v>1993</v>
      </c>
      <c r="G2092" s="62">
        <v>1993</v>
      </c>
      <c r="H2092" s="131">
        <v>1122.4009933529701</v>
      </c>
      <c r="I2092" s="131">
        <v>0</v>
      </c>
      <c r="J2092" s="131">
        <v>0</v>
      </c>
      <c r="K2092" s="131">
        <v>0</v>
      </c>
      <c r="L2092" s="131">
        <v>0</v>
      </c>
      <c r="M2092" s="131">
        <v>0</v>
      </c>
      <c r="N2092" s="131">
        <v>0</v>
      </c>
      <c r="O2092" s="131">
        <v>0</v>
      </c>
      <c r="P2092" s="131">
        <v>0</v>
      </c>
      <c r="Q2092" s="131">
        <v>0</v>
      </c>
      <c r="R2092" s="131">
        <v>3800.91353056561</v>
      </c>
      <c r="S2092" s="131">
        <v>0</v>
      </c>
      <c r="T2092" s="131">
        <v>0</v>
      </c>
      <c r="U2092" s="131">
        <v>19975.599999999999</v>
      </c>
      <c r="V2092" s="131">
        <v>947.84467287887003</v>
      </c>
      <c r="W2092" s="131">
        <v>0</v>
      </c>
      <c r="X2092" s="131">
        <v>27003.898646420101</v>
      </c>
      <c r="Y2092" s="131">
        <v>0</v>
      </c>
      <c r="Z2092" s="131">
        <v>0</v>
      </c>
      <c r="AA2092" s="131">
        <v>0</v>
      </c>
      <c r="AB2092" s="131">
        <v>0</v>
      </c>
      <c r="AC2092" s="131">
        <v>1800.4</v>
      </c>
      <c r="AD2092" s="131">
        <v>0</v>
      </c>
      <c r="AE2092" s="131">
        <v>0</v>
      </c>
      <c r="AF2092" s="131">
        <v>0</v>
      </c>
      <c r="AG2092" s="131">
        <v>1572.2</v>
      </c>
      <c r="AH2092" s="43">
        <v>56223.257843217543</v>
      </c>
    </row>
    <row r="2093" spans="4:34">
      <c r="D2093" s="62">
        <v>1992</v>
      </c>
      <c r="E2093" s="62">
        <v>11</v>
      </c>
      <c r="F2093" s="62">
        <v>1993</v>
      </c>
      <c r="G2093" s="62">
        <v>1993</v>
      </c>
      <c r="H2093" s="131">
        <v>1013.8677700632099</v>
      </c>
      <c r="I2093" s="131">
        <v>0</v>
      </c>
      <c r="J2093" s="131">
        <v>0</v>
      </c>
      <c r="K2093" s="131">
        <v>0</v>
      </c>
      <c r="L2093" s="131">
        <v>0</v>
      </c>
      <c r="M2093" s="131">
        <v>0</v>
      </c>
      <c r="N2093" s="131">
        <v>0</v>
      </c>
      <c r="O2093" s="131">
        <v>0</v>
      </c>
      <c r="P2093" s="131">
        <v>0</v>
      </c>
      <c r="Q2093" s="131">
        <v>0</v>
      </c>
      <c r="R2093" s="131">
        <v>3316.5851327576802</v>
      </c>
      <c r="S2093" s="131">
        <v>0</v>
      </c>
      <c r="T2093" s="131">
        <v>0</v>
      </c>
      <c r="U2093" s="131">
        <v>19056.900000000001</v>
      </c>
      <c r="V2093" s="131">
        <v>1129.9816368146301</v>
      </c>
      <c r="W2093" s="131">
        <v>0</v>
      </c>
      <c r="X2093" s="131">
        <v>19614.899869353801</v>
      </c>
      <c r="Y2093" s="131">
        <v>0</v>
      </c>
      <c r="Z2093" s="131">
        <v>0</v>
      </c>
      <c r="AA2093" s="131">
        <v>0</v>
      </c>
      <c r="AB2093" s="131">
        <v>0</v>
      </c>
      <c r="AC2093" s="131">
        <v>1344.2</v>
      </c>
      <c r="AD2093" s="131">
        <v>0</v>
      </c>
      <c r="AE2093" s="131">
        <v>0</v>
      </c>
      <c r="AF2093" s="131">
        <v>0</v>
      </c>
      <c r="AG2093" s="131">
        <v>1439.7</v>
      </c>
      <c r="AH2093" s="43">
        <v>46916.134408989317</v>
      </c>
    </row>
    <row r="2094" spans="4:34">
      <c r="D2094" s="62">
        <v>1992</v>
      </c>
      <c r="E2094" s="62">
        <v>12</v>
      </c>
      <c r="F2094" s="62">
        <v>1993</v>
      </c>
      <c r="G2094" s="62">
        <v>1993</v>
      </c>
      <c r="H2094" s="131">
        <v>816.34758323587005</v>
      </c>
      <c r="I2094" s="131">
        <v>0</v>
      </c>
      <c r="J2094" s="131">
        <v>0</v>
      </c>
      <c r="K2094" s="131">
        <v>0</v>
      </c>
      <c r="L2094" s="131">
        <v>0</v>
      </c>
      <c r="M2094" s="131">
        <v>0</v>
      </c>
      <c r="N2094" s="131">
        <v>193.4</v>
      </c>
      <c r="O2094" s="131">
        <v>0</v>
      </c>
      <c r="P2094" s="131">
        <v>0</v>
      </c>
      <c r="Q2094" s="131">
        <v>0</v>
      </c>
      <c r="R2094" s="131">
        <v>1445.89414976441</v>
      </c>
      <c r="S2094" s="131">
        <v>0</v>
      </c>
      <c r="T2094" s="131">
        <v>0</v>
      </c>
      <c r="U2094" s="131">
        <v>16728.8</v>
      </c>
      <c r="V2094" s="131">
        <v>1422.8918353716599</v>
      </c>
      <c r="W2094" s="131">
        <v>0</v>
      </c>
      <c r="X2094" s="131">
        <v>21555.251633077001</v>
      </c>
      <c r="Y2094" s="131">
        <v>0</v>
      </c>
      <c r="Z2094" s="131">
        <v>0</v>
      </c>
      <c r="AA2094" s="131">
        <v>0</v>
      </c>
      <c r="AB2094" s="131">
        <v>0</v>
      </c>
      <c r="AC2094" s="131">
        <v>1116.8</v>
      </c>
      <c r="AD2094" s="131">
        <v>0</v>
      </c>
      <c r="AE2094" s="131">
        <v>0</v>
      </c>
      <c r="AF2094" s="131">
        <v>0</v>
      </c>
      <c r="AG2094" s="131">
        <v>985.5</v>
      </c>
      <c r="AH2094" s="43">
        <v>44264.885201448946</v>
      </c>
    </row>
    <row r="2095" spans="4:34">
      <c r="D2095" s="62">
        <v>1993</v>
      </c>
      <c r="E2095" s="62">
        <v>1</v>
      </c>
      <c r="F2095" s="62">
        <v>1993</v>
      </c>
      <c r="G2095" s="62">
        <v>1993</v>
      </c>
      <c r="H2095" s="131">
        <v>451.71401797214003</v>
      </c>
      <c r="I2095" s="131">
        <v>0</v>
      </c>
      <c r="J2095" s="131">
        <v>0</v>
      </c>
      <c r="K2095" s="131">
        <v>0</v>
      </c>
      <c r="L2095" s="131">
        <v>0</v>
      </c>
      <c r="M2095" s="131">
        <v>0</v>
      </c>
      <c r="N2095" s="131">
        <v>0</v>
      </c>
      <c r="O2095" s="131">
        <v>0</v>
      </c>
      <c r="P2095" s="131">
        <v>0</v>
      </c>
      <c r="Q2095" s="131">
        <v>0</v>
      </c>
      <c r="R2095" s="131">
        <v>1310.8317991547201</v>
      </c>
      <c r="S2095" s="131">
        <v>0</v>
      </c>
      <c r="T2095" s="131">
        <v>0</v>
      </c>
      <c r="U2095" s="131">
        <v>18125.900000000001</v>
      </c>
      <c r="V2095" s="131">
        <v>568.21761278421002</v>
      </c>
      <c r="W2095" s="131">
        <v>0</v>
      </c>
      <c r="X2095" s="131">
        <v>11234.848752436201</v>
      </c>
      <c r="Y2095" s="131">
        <v>0</v>
      </c>
      <c r="Z2095" s="131">
        <v>0</v>
      </c>
      <c r="AA2095" s="131">
        <v>0</v>
      </c>
      <c r="AB2095" s="131">
        <v>0</v>
      </c>
      <c r="AC2095" s="131">
        <v>1208.8</v>
      </c>
      <c r="AD2095" s="131">
        <v>0</v>
      </c>
      <c r="AE2095" s="131">
        <v>0</v>
      </c>
      <c r="AF2095" s="131">
        <v>0</v>
      </c>
      <c r="AG2095" s="131">
        <v>595.14478756477001</v>
      </c>
      <c r="AH2095" s="43">
        <v>33495.456969912047</v>
      </c>
    </row>
    <row r="2096" spans="4:34">
      <c r="D2096" s="62">
        <v>1993</v>
      </c>
      <c r="E2096" s="62">
        <v>2</v>
      </c>
      <c r="F2096" s="62">
        <v>1993</v>
      </c>
      <c r="G2096" s="62">
        <v>1993</v>
      </c>
      <c r="H2096" s="131">
        <v>499.07102695820998</v>
      </c>
      <c r="I2096" s="131">
        <v>0</v>
      </c>
      <c r="J2096" s="131">
        <v>0</v>
      </c>
      <c r="K2096" s="131">
        <v>0</v>
      </c>
      <c r="L2096" s="131">
        <v>0</v>
      </c>
      <c r="M2096" s="131">
        <v>0</v>
      </c>
      <c r="N2096" s="131">
        <v>4.8</v>
      </c>
      <c r="O2096" s="131">
        <v>0</v>
      </c>
      <c r="P2096" s="131">
        <v>0</v>
      </c>
      <c r="Q2096" s="131">
        <v>0</v>
      </c>
      <c r="R2096" s="131">
        <v>1852.2233409503001</v>
      </c>
      <c r="S2096" s="131">
        <v>0</v>
      </c>
      <c r="T2096" s="131">
        <v>0</v>
      </c>
      <c r="U2096" s="131">
        <v>16299.5</v>
      </c>
      <c r="V2096" s="131">
        <v>513.97561957129994</v>
      </c>
      <c r="W2096" s="131">
        <v>0</v>
      </c>
      <c r="X2096" s="131">
        <v>4947.0570923732603</v>
      </c>
      <c r="Y2096" s="131">
        <v>0</v>
      </c>
      <c r="Z2096" s="131">
        <v>0</v>
      </c>
      <c r="AA2096" s="131">
        <v>0</v>
      </c>
      <c r="AB2096" s="131">
        <v>0</v>
      </c>
      <c r="AC2096" s="131">
        <v>1108</v>
      </c>
      <c r="AD2096" s="131">
        <v>0</v>
      </c>
      <c r="AE2096" s="131">
        <v>0</v>
      </c>
      <c r="AF2096" s="131">
        <v>0</v>
      </c>
      <c r="AG2096" s="131">
        <v>466.44536787564999</v>
      </c>
      <c r="AH2096" s="43">
        <v>25691.072447728722</v>
      </c>
    </row>
    <row r="2097" spans="4:34">
      <c r="D2097" s="62">
        <v>1993</v>
      </c>
      <c r="E2097" s="62">
        <v>3</v>
      </c>
      <c r="F2097" s="62">
        <v>1993</v>
      </c>
      <c r="G2097" s="62">
        <v>1993</v>
      </c>
      <c r="H2097" s="131">
        <v>688.7</v>
      </c>
      <c r="I2097" s="131">
        <v>0</v>
      </c>
      <c r="J2097" s="131">
        <v>0</v>
      </c>
      <c r="K2097" s="131">
        <v>0</v>
      </c>
      <c r="L2097" s="131">
        <v>0</v>
      </c>
      <c r="M2097" s="131">
        <v>0</v>
      </c>
      <c r="N2097" s="131">
        <v>17</v>
      </c>
      <c r="O2097" s="131">
        <v>0</v>
      </c>
      <c r="P2097" s="131">
        <v>0</v>
      </c>
      <c r="Q2097" s="131">
        <v>0</v>
      </c>
      <c r="R2097" s="131">
        <v>2098.9174347670801</v>
      </c>
      <c r="S2097" s="131">
        <v>0</v>
      </c>
      <c r="T2097" s="131">
        <v>0</v>
      </c>
      <c r="U2097" s="131">
        <v>1777.2</v>
      </c>
      <c r="V2097" s="131">
        <v>483.4</v>
      </c>
      <c r="W2097" s="131">
        <v>0</v>
      </c>
      <c r="X2097" s="131">
        <v>8894.0628857809897</v>
      </c>
      <c r="Y2097" s="131">
        <v>0</v>
      </c>
      <c r="Z2097" s="131">
        <v>0</v>
      </c>
      <c r="AA2097" s="131">
        <v>0</v>
      </c>
      <c r="AB2097" s="131">
        <v>0</v>
      </c>
      <c r="AC2097" s="131">
        <v>985.8</v>
      </c>
      <c r="AD2097" s="131">
        <v>0</v>
      </c>
      <c r="AE2097" s="131">
        <v>0</v>
      </c>
      <c r="AF2097" s="131">
        <v>0</v>
      </c>
      <c r="AG2097" s="131">
        <v>513.22317098446001</v>
      </c>
      <c r="AH2097" s="43">
        <v>15458.30349153253</v>
      </c>
    </row>
    <row r="2098" spans="4:34">
      <c r="D2098" s="62">
        <v>1993</v>
      </c>
      <c r="E2098" s="62">
        <v>4</v>
      </c>
      <c r="F2098" s="62">
        <v>1993</v>
      </c>
      <c r="G2098" s="62">
        <v>1993</v>
      </c>
      <c r="H2098" s="131">
        <v>1008.35547972583</v>
      </c>
      <c r="I2098" s="131">
        <v>0</v>
      </c>
      <c r="J2098" s="131">
        <v>0</v>
      </c>
      <c r="K2098" s="131">
        <v>0</v>
      </c>
      <c r="L2098" s="131">
        <v>0</v>
      </c>
      <c r="M2098" s="131">
        <v>0</v>
      </c>
      <c r="N2098" s="131">
        <v>0</v>
      </c>
      <c r="O2098" s="131">
        <v>0</v>
      </c>
      <c r="P2098" s="131">
        <v>0</v>
      </c>
      <c r="Q2098" s="131">
        <v>0</v>
      </c>
      <c r="R2098" s="131">
        <v>877.10700019548005</v>
      </c>
      <c r="S2098" s="131">
        <v>0</v>
      </c>
      <c r="T2098" s="131">
        <v>0</v>
      </c>
      <c r="U2098" s="131">
        <v>13480.3</v>
      </c>
      <c r="V2098" s="131">
        <v>634.79999999999995</v>
      </c>
      <c r="W2098" s="131">
        <v>0</v>
      </c>
      <c r="X2098" s="131">
        <v>12320.154323102999</v>
      </c>
      <c r="Y2098" s="131">
        <v>0</v>
      </c>
      <c r="Z2098" s="131">
        <v>0</v>
      </c>
      <c r="AA2098" s="131">
        <v>0</v>
      </c>
      <c r="AB2098" s="131">
        <v>0</v>
      </c>
      <c r="AC2098" s="131">
        <v>817.5</v>
      </c>
      <c r="AD2098" s="131">
        <v>0</v>
      </c>
      <c r="AE2098" s="131">
        <v>0</v>
      </c>
      <c r="AF2098" s="131">
        <v>0</v>
      </c>
      <c r="AG2098" s="131">
        <v>1056.0893056994801</v>
      </c>
      <c r="AH2098" s="43">
        <v>30194.306108723787</v>
      </c>
    </row>
    <row r="2099" spans="4:34">
      <c r="D2099" s="62">
        <v>1993</v>
      </c>
      <c r="E2099" s="62">
        <v>5</v>
      </c>
      <c r="F2099" s="62">
        <v>1993</v>
      </c>
      <c r="G2099" s="62">
        <v>1994</v>
      </c>
      <c r="H2099" s="131">
        <v>1.9</v>
      </c>
      <c r="I2099" s="131">
        <v>0</v>
      </c>
      <c r="J2099" s="131">
        <v>0</v>
      </c>
      <c r="K2099" s="131">
        <v>0</v>
      </c>
      <c r="L2099" s="131">
        <v>0</v>
      </c>
      <c r="M2099" s="131">
        <v>0</v>
      </c>
      <c r="N2099" s="131">
        <v>0</v>
      </c>
      <c r="O2099" s="131">
        <v>0</v>
      </c>
      <c r="P2099" s="131">
        <v>0</v>
      </c>
      <c r="Q2099" s="131">
        <v>0</v>
      </c>
      <c r="R2099" s="131">
        <v>2388.8346133883401</v>
      </c>
      <c r="S2099" s="131">
        <v>0</v>
      </c>
      <c r="T2099" s="131">
        <v>0</v>
      </c>
      <c r="U2099" s="131">
        <v>24.6</v>
      </c>
      <c r="V2099" s="131">
        <v>847.6</v>
      </c>
      <c r="W2099" s="131">
        <v>0</v>
      </c>
      <c r="X2099" s="131">
        <v>15576.5555224776</v>
      </c>
      <c r="Y2099" s="131">
        <v>0</v>
      </c>
      <c r="Z2099" s="131">
        <v>0</v>
      </c>
      <c r="AA2099" s="131">
        <v>0</v>
      </c>
      <c r="AB2099" s="131">
        <v>0</v>
      </c>
      <c r="AC2099" s="131">
        <v>1674.7</v>
      </c>
      <c r="AD2099" s="131">
        <v>0</v>
      </c>
      <c r="AE2099" s="131">
        <v>0</v>
      </c>
      <c r="AF2099" s="131">
        <v>0</v>
      </c>
      <c r="AG2099" s="131">
        <v>1525.41052849741</v>
      </c>
      <c r="AH2099" s="43">
        <v>22039.600664363352</v>
      </c>
    </row>
    <row r="2100" spans="4:34">
      <c r="D2100" s="62">
        <v>1993</v>
      </c>
      <c r="E2100" s="62">
        <v>6</v>
      </c>
      <c r="F2100" s="62">
        <v>1993</v>
      </c>
      <c r="G2100" s="62">
        <v>1994</v>
      </c>
      <c r="H2100" s="131">
        <v>931.3</v>
      </c>
      <c r="I2100" s="131">
        <v>0</v>
      </c>
      <c r="J2100" s="131">
        <v>0</v>
      </c>
      <c r="K2100" s="131">
        <v>0</v>
      </c>
      <c r="L2100" s="131">
        <v>0</v>
      </c>
      <c r="M2100" s="131">
        <v>0</v>
      </c>
      <c r="N2100" s="131">
        <v>3.1</v>
      </c>
      <c r="O2100" s="131">
        <v>0</v>
      </c>
      <c r="P2100" s="131">
        <v>0</v>
      </c>
      <c r="Q2100" s="131">
        <v>0</v>
      </c>
      <c r="R2100" s="131">
        <v>2254.2929984563798</v>
      </c>
      <c r="S2100" s="131">
        <v>0</v>
      </c>
      <c r="T2100" s="131">
        <v>0</v>
      </c>
      <c r="U2100" s="131">
        <v>12.6</v>
      </c>
      <c r="V2100" s="131">
        <v>1166.1130577917099</v>
      </c>
      <c r="W2100" s="131">
        <v>0</v>
      </c>
      <c r="X2100" s="131">
        <v>16922.755259043501</v>
      </c>
      <c r="Y2100" s="131">
        <v>0</v>
      </c>
      <c r="Z2100" s="131">
        <v>0</v>
      </c>
      <c r="AA2100" s="131">
        <v>0</v>
      </c>
      <c r="AB2100" s="131">
        <v>0</v>
      </c>
      <c r="AC2100" s="131">
        <v>1646.9</v>
      </c>
      <c r="AD2100" s="131">
        <v>0</v>
      </c>
      <c r="AE2100" s="131">
        <v>0</v>
      </c>
      <c r="AF2100" s="131">
        <v>0</v>
      </c>
      <c r="AG2100" s="131">
        <v>1583.1868393782399</v>
      </c>
      <c r="AH2100" s="43">
        <v>24520.248154669829</v>
      </c>
    </row>
    <row r="2101" spans="4:34">
      <c r="D2101" s="62">
        <v>1993</v>
      </c>
      <c r="E2101" s="62">
        <v>7</v>
      </c>
      <c r="F2101" s="62">
        <v>1994</v>
      </c>
      <c r="G2101" s="62">
        <v>1994</v>
      </c>
      <c r="H2101" s="131">
        <v>0</v>
      </c>
      <c r="I2101" s="131">
        <v>0</v>
      </c>
      <c r="J2101" s="131">
        <v>0</v>
      </c>
      <c r="K2101" s="131">
        <v>0</v>
      </c>
      <c r="L2101" s="131">
        <v>0</v>
      </c>
      <c r="M2101" s="131">
        <v>0</v>
      </c>
      <c r="N2101" s="131">
        <v>0</v>
      </c>
      <c r="O2101" s="131">
        <v>0</v>
      </c>
      <c r="P2101" s="131">
        <v>0</v>
      </c>
      <c r="Q2101" s="131">
        <v>0</v>
      </c>
      <c r="R2101" s="131">
        <v>2865.2</v>
      </c>
      <c r="S2101" s="131">
        <v>0</v>
      </c>
      <c r="T2101" s="131">
        <v>0</v>
      </c>
      <c r="U2101" s="131">
        <v>5916.1190378743104</v>
      </c>
      <c r="V2101" s="131">
        <v>885.66634037163999</v>
      </c>
      <c r="W2101" s="131">
        <v>0</v>
      </c>
      <c r="X2101" s="131">
        <v>19076.009196753399</v>
      </c>
      <c r="Y2101" s="131">
        <v>0</v>
      </c>
      <c r="Z2101" s="131">
        <v>0</v>
      </c>
      <c r="AA2101" s="131">
        <v>0</v>
      </c>
      <c r="AB2101" s="131">
        <v>0</v>
      </c>
      <c r="AC2101" s="131">
        <v>1737</v>
      </c>
      <c r="AD2101" s="131">
        <v>0</v>
      </c>
      <c r="AE2101" s="131">
        <v>0</v>
      </c>
      <c r="AF2101" s="131">
        <v>0</v>
      </c>
      <c r="AG2101" s="131">
        <v>881.3</v>
      </c>
      <c r="AH2101" s="43">
        <v>31361.294574999349</v>
      </c>
    </row>
    <row r="2102" spans="4:34">
      <c r="D2102" s="62">
        <v>1993</v>
      </c>
      <c r="E2102" s="62">
        <v>8</v>
      </c>
      <c r="F2102" s="62">
        <v>1994</v>
      </c>
      <c r="G2102" s="62">
        <v>1994</v>
      </c>
      <c r="H2102" s="131">
        <v>189.1</v>
      </c>
      <c r="I2102" s="131">
        <v>0</v>
      </c>
      <c r="J2102" s="131">
        <v>0</v>
      </c>
      <c r="K2102" s="131">
        <v>0</v>
      </c>
      <c r="L2102" s="131">
        <v>0</v>
      </c>
      <c r="M2102" s="131">
        <v>0</v>
      </c>
      <c r="N2102" s="131">
        <v>0</v>
      </c>
      <c r="O2102" s="131">
        <v>0</v>
      </c>
      <c r="P2102" s="131">
        <v>0</v>
      </c>
      <c r="Q2102" s="131">
        <v>0</v>
      </c>
      <c r="R2102" s="131">
        <v>3221.9</v>
      </c>
      <c r="S2102" s="131">
        <v>0</v>
      </c>
      <c r="T2102" s="131">
        <v>0</v>
      </c>
      <c r="U2102" s="131">
        <v>11390.3</v>
      </c>
      <c r="V2102" s="131">
        <v>1578.88552316357</v>
      </c>
      <c r="W2102" s="131">
        <v>0</v>
      </c>
      <c r="X2102" s="131">
        <v>19619.9212728477</v>
      </c>
      <c r="Y2102" s="131">
        <v>0</v>
      </c>
      <c r="Z2102" s="131">
        <v>0</v>
      </c>
      <c r="AA2102" s="131">
        <v>0</v>
      </c>
      <c r="AB2102" s="131">
        <v>0</v>
      </c>
      <c r="AC2102" s="131">
        <v>1480.5</v>
      </c>
      <c r="AD2102" s="131">
        <v>0</v>
      </c>
      <c r="AE2102" s="131">
        <v>0</v>
      </c>
      <c r="AF2102" s="131">
        <v>0</v>
      </c>
      <c r="AG2102" s="131">
        <v>1019</v>
      </c>
      <c r="AH2102" s="43">
        <v>38499.60679601127</v>
      </c>
    </row>
    <row r="2103" spans="4:34">
      <c r="D2103" s="62">
        <v>1993</v>
      </c>
      <c r="E2103" s="62">
        <v>9</v>
      </c>
      <c r="F2103" s="62">
        <v>1994</v>
      </c>
      <c r="G2103" s="62">
        <v>1994</v>
      </c>
      <c r="H2103" s="131">
        <v>0</v>
      </c>
      <c r="I2103" s="131">
        <v>0</v>
      </c>
      <c r="J2103" s="131">
        <v>0</v>
      </c>
      <c r="K2103" s="131">
        <v>0</v>
      </c>
      <c r="L2103" s="131">
        <v>0</v>
      </c>
      <c r="M2103" s="131">
        <v>0</v>
      </c>
      <c r="N2103" s="131">
        <v>0</v>
      </c>
      <c r="O2103" s="131">
        <v>0</v>
      </c>
      <c r="P2103" s="131">
        <v>0</v>
      </c>
      <c r="Q2103" s="131">
        <v>0</v>
      </c>
      <c r="R2103" s="131">
        <v>2875.5</v>
      </c>
      <c r="S2103" s="131">
        <v>0</v>
      </c>
      <c r="T2103" s="131">
        <v>0</v>
      </c>
      <c r="U2103" s="131">
        <v>13095.500012360801</v>
      </c>
      <c r="V2103" s="131">
        <v>1235.1935472277601</v>
      </c>
      <c r="W2103" s="131">
        <v>0</v>
      </c>
      <c r="X2103" s="131">
        <v>17406.000424940899</v>
      </c>
      <c r="Y2103" s="131">
        <v>0</v>
      </c>
      <c r="Z2103" s="131">
        <v>0</v>
      </c>
      <c r="AA2103" s="131">
        <v>0</v>
      </c>
      <c r="AB2103" s="131">
        <v>0</v>
      </c>
      <c r="AC2103" s="131">
        <v>1614.2</v>
      </c>
      <c r="AD2103" s="131">
        <v>0</v>
      </c>
      <c r="AE2103" s="131">
        <v>0</v>
      </c>
      <c r="AF2103" s="131">
        <v>0</v>
      </c>
      <c r="AG2103" s="131">
        <v>1366.8</v>
      </c>
      <c r="AH2103" s="43">
        <v>37593.193984529455</v>
      </c>
    </row>
    <row r="2104" spans="4:34">
      <c r="D2104" s="62">
        <v>1993</v>
      </c>
      <c r="E2104" s="62">
        <v>10</v>
      </c>
      <c r="F2104" s="62">
        <v>1994</v>
      </c>
      <c r="G2104" s="62">
        <v>1994</v>
      </c>
      <c r="H2104" s="131">
        <v>0</v>
      </c>
      <c r="I2104" s="131">
        <v>0</v>
      </c>
      <c r="J2104" s="131">
        <v>0</v>
      </c>
      <c r="K2104" s="131">
        <v>0</v>
      </c>
      <c r="L2104" s="131">
        <v>0</v>
      </c>
      <c r="M2104" s="131">
        <v>0</v>
      </c>
      <c r="N2104" s="131">
        <v>0</v>
      </c>
      <c r="O2104" s="131">
        <v>0</v>
      </c>
      <c r="P2104" s="131">
        <v>0</v>
      </c>
      <c r="Q2104" s="131">
        <v>0</v>
      </c>
      <c r="R2104" s="131">
        <v>2937.2</v>
      </c>
      <c r="S2104" s="131">
        <v>0</v>
      </c>
      <c r="T2104" s="131">
        <v>0</v>
      </c>
      <c r="U2104" s="131">
        <v>20632.599236379101</v>
      </c>
      <c r="V2104" s="131">
        <v>749.1</v>
      </c>
      <c r="W2104" s="131">
        <v>0</v>
      </c>
      <c r="X2104" s="131">
        <v>15031.965451412099</v>
      </c>
      <c r="Y2104" s="131">
        <v>0</v>
      </c>
      <c r="Z2104" s="131">
        <v>0</v>
      </c>
      <c r="AA2104" s="131">
        <v>0</v>
      </c>
      <c r="AB2104" s="131">
        <v>0</v>
      </c>
      <c r="AC2104" s="131">
        <v>1484.7</v>
      </c>
      <c r="AD2104" s="131">
        <v>0</v>
      </c>
      <c r="AE2104" s="131">
        <v>0</v>
      </c>
      <c r="AF2104" s="131">
        <v>0</v>
      </c>
      <c r="AG2104" s="131">
        <v>1151.2</v>
      </c>
      <c r="AH2104" s="43">
        <v>41986.76468779119</v>
      </c>
    </row>
    <row r="2105" spans="4:34">
      <c r="D2105" s="62">
        <v>1993</v>
      </c>
      <c r="E2105" s="62">
        <v>11</v>
      </c>
      <c r="F2105" s="62">
        <v>1994</v>
      </c>
      <c r="G2105" s="62">
        <v>1994</v>
      </c>
      <c r="H2105" s="131">
        <v>0</v>
      </c>
      <c r="I2105" s="131">
        <v>0</v>
      </c>
      <c r="J2105" s="131">
        <v>0</v>
      </c>
      <c r="K2105" s="131">
        <v>0</v>
      </c>
      <c r="L2105" s="131">
        <v>0</v>
      </c>
      <c r="M2105" s="131">
        <v>0</v>
      </c>
      <c r="N2105" s="131">
        <v>0</v>
      </c>
      <c r="O2105" s="131">
        <v>0</v>
      </c>
      <c r="P2105" s="131">
        <v>0</v>
      </c>
      <c r="Q2105" s="131">
        <v>0</v>
      </c>
      <c r="R2105" s="131">
        <v>2307.1999999999998</v>
      </c>
      <c r="S2105" s="131">
        <v>0</v>
      </c>
      <c r="T2105" s="131">
        <v>0</v>
      </c>
      <c r="U2105" s="131">
        <v>25276.9821377722</v>
      </c>
      <c r="V2105" s="131">
        <v>632.5</v>
      </c>
      <c r="W2105" s="131">
        <v>0</v>
      </c>
      <c r="X2105" s="131">
        <v>10008.8881494365</v>
      </c>
      <c r="Y2105" s="131">
        <v>0</v>
      </c>
      <c r="Z2105" s="131">
        <v>0</v>
      </c>
      <c r="AA2105" s="131">
        <v>0</v>
      </c>
      <c r="AB2105" s="131">
        <v>0</v>
      </c>
      <c r="AC2105" s="131">
        <v>1791.6</v>
      </c>
      <c r="AD2105" s="131">
        <v>0</v>
      </c>
      <c r="AE2105" s="131">
        <v>0</v>
      </c>
      <c r="AF2105" s="131">
        <v>0</v>
      </c>
      <c r="AG2105" s="131">
        <v>775</v>
      </c>
      <c r="AH2105" s="43">
        <v>40792.170287208697</v>
      </c>
    </row>
    <row r="2106" spans="4:34">
      <c r="D2106" s="62">
        <v>1993</v>
      </c>
      <c r="E2106" s="62">
        <v>12</v>
      </c>
      <c r="F2106" s="62">
        <v>1994</v>
      </c>
      <c r="G2106" s="62">
        <v>1994</v>
      </c>
      <c r="H2106" s="131">
        <v>0</v>
      </c>
      <c r="I2106" s="131">
        <v>0</v>
      </c>
      <c r="J2106" s="131">
        <v>0</v>
      </c>
      <c r="K2106" s="131">
        <v>0</v>
      </c>
      <c r="L2106" s="131">
        <v>0</v>
      </c>
      <c r="M2106" s="131">
        <v>0</v>
      </c>
      <c r="N2106" s="131">
        <v>3.1</v>
      </c>
      <c r="O2106" s="131">
        <v>0</v>
      </c>
      <c r="P2106" s="131">
        <v>0</v>
      </c>
      <c r="Q2106" s="131">
        <v>0</v>
      </c>
      <c r="R2106" s="131">
        <v>741.1</v>
      </c>
      <c r="S2106" s="131">
        <v>0</v>
      </c>
      <c r="T2106" s="131">
        <v>0</v>
      </c>
      <c r="U2106" s="131">
        <v>16765.299784678398</v>
      </c>
      <c r="V2106" s="131">
        <v>422.2</v>
      </c>
      <c r="W2106" s="131">
        <v>0</v>
      </c>
      <c r="X2106" s="131">
        <v>10457.3293416283</v>
      </c>
      <c r="Y2106" s="131">
        <v>0</v>
      </c>
      <c r="Z2106" s="131">
        <v>0</v>
      </c>
      <c r="AA2106" s="131">
        <v>0</v>
      </c>
      <c r="AB2106" s="131">
        <v>0</v>
      </c>
      <c r="AC2106" s="131">
        <v>727.3</v>
      </c>
      <c r="AD2106" s="131">
        <v>0</v>
      </c>
      <c r="AE2106" s="131">
        <v>0</v>
      </c>
      <c r="AF2106" s="131">
        <v>0</v>
      </c>
      <c r="AG2106" s="131">
        <v>642.79999999999995</v>
      </c>
      <c r="AH2106" s="43">
        <v>29759.129126306696</v>
      </c>
    </row>
    <row r="2107" spans="4:34">
      <c r="D2107" s="62">
        <v>1994</v>
      </c>
      <c r="E2107" s="62">
        <v>1</v>
      </c>
      <c r="F2107" s="62">
        <v>1994</v>
      </c>
      <c r="G2107" s="62">
        <v>1994</v>
      </c>
      <c r="H2107" s="131">
        <v>0</v>
      </c>
      <c r="I2107" s="131">
        <v>0</v>
      </c>
      <c r="J2107" s="131">
        <v>0</v>
      </c>
      <c r="K2107" s="131">
        <v>0</v>
      </c>
      <c r="L2107" s="131">
        <v>0</v>
      </c>
      <c r="M2107" s="131">
        <v>0</v>
      </c>
      <c r="N2107" s="131">
        <v>0</v>
      </c>
      <c r="O2107" s="131">
        <v>0</v>
      </c>
      <c r="P2107" s="131">
        <v>0</v>
      </c>
      <c r="Q2107" s="131">
        <v>0</v>
      </c>
      <c r="R2107" s="131">
        <v>1872.1</v>
      </c>
      <c r="S2107" s="131">
        <v>0</v>
      </c>
      <c r="T2107" s="131">
        <v>0</v>
      </c>
      <c r="U2107" s="131">
        <v>14147.4</v>
      </c>
      <c r="V2107" s="131">
        <v>604.04684851639001</v>
      </c>
      <c r="W2107" s="131">
        <v>0</v>
      </c>
      <c r="X2107" s="131">
        <v>12743.5334238005</v>
      </c>
      <c r="Y2107" s="131">
        <v>0</v>
      </c>
      <c r="Z2107" s="131">
        <v>0</v>
      </c>
      <c r="AA2107" s="131">
        <v>0</v>
      </c>
      <c r="AB2107" s="131">
        <v>0</v>
      </c>
      <c r="AC2107" s="131">
        <v>1371.4</v>
      </c>
      <c r="AD2107" s="131">
        <v>0</v>
      </c>
      <c r="AE2107" s="131">
        <v>0</v>
      </c>
      <c r="AF2107" s="131">
        <v>0</v>
      </c>
      <c r="AG2107" s="131">
        <v>923.3</v>
      </c>
      <c r="AH2107" s="43">
        <v>31661.78027231689</v>
      </c>
    </row>
    <row r="2108" spans="4:34">
      <c r="D2108" s="62">
        <v>1994</v>
      </c>
      <c r="E2108" s="62">
        <v>2</v>
      </c>
      <c r="F2108" s="62">
        <v>1994</v>
      </c>
      <c r="G2108" s="62">
        <v>1994</v>
      </c>
      <c r="H2108" s="131">
        <v>232.6</v>
      </c>
      <c r="I2108" s="131">
        <v>0</v>
      </c>
      <c r="J2108" s="131">
        <v>0</v>
      </c>
      <c r="K2108" s="131">
        <v>0</v>
      </c>
      <c r="L2108" s="131">
        <v>0</v>
      </c>
      <c r="M2108" s="131">
        <v>0</v>
      </c>
      <c r="N2108" s="131">
        <v>0</v>
      </c>
      <c r="O2108" s="131">
        <v>0</v>
      </c>
      <c r="P2108" s="131">
        <v>0</v>
      </c>
      <c r="Q2108" s="131">
        <v>0</v>
      </c>
      <c r="R2108" s="131">
        <v>1427.6</v>
      </c>
      <c r="S2108" s="131">
        <v>0</v>
      </c>
      <c r="T2108" s="131">
        <v>0</v>
      </c>
      <c r="U2108" s="131">
        <v>2293.5</v>
      </c>
      <c r="V2108" s="131">
        <v>278</v>
      </c>
      <c r="W2108" s="131">
        <v>0</v>
      </c>
      <c r="X2108" s="131">
        <v>8997.7820429018302</v>
      </c>
      <c r="Y2108" s="131">
        <v>0</v>
      </c>
      <c r="Z2108" s="131">
        <v>0</v>
      </c>
      <c r="AA2108" s="131">
        <v>0</v>
      </c>
      <c r="AB2108" s="131">
        <v>0</v>
      </c>
      <c r="AC2108" s="131">
        <v>1252.9000000000001</v>
      </c>
      <c r="AD2108" s="131">
        <v>0</v>
      </c>
      <c r="AE2108" s="131">
        <v>0</v>
      </c>
      <c r="AF2108" s="131">
        <v>0</v>
      </c>
      <c r="AG2108" s="131">
        <v>538.9</v>
      </c>
      <c r="AH2108" s="43">
        <v>15021.282042901828</v>
      </c>
    </row>
    <row r="2109" spans="4:34">
      <c r="D2109" s="62">
        <v>1994</v>
      </c>
      <c r="E2109" s="62">
        <v>3</v>
      </c>
      <c r="F2109" s="62">
        <v>1994</v>
      </c>
      <c r="G2109" s="62">
        <v>1994</v>
      </c>
      <c r="H2109" s="131">
        <v>0</v>
      </c>
      <c r="I2109" s="131">
        <v>0</v>
      </c>
      <c r="J2109" s="131">
        <v>0</v>
      </c>
      <c r="K2109" s="131">
        <v>0</v>
      </c>
      <c r="L2109" s="131">
        <v>0</v>
      </c>
      <c r="M2109" s="131">
        <v>0</v>
      </c>
      <c r="N2109" s="131">
        <v>0</v>
      </c>
      <c r="O2109" s="131">
        <v>0</v>
      </c>
      <c r="P2109" s="131">
        <v>0</v>
      </c>
      <c r="Q2109" s="131">
        <v>0</v>
      </c>
      <c r="R2109" s="131">
        <v>1626.9</v>
      </c>
      <c r="S2109" s="131">
        <v>0</v>
      </c>
      <c r="T2109" s="131">
        <v>0</v>
      </c>
      <c r="U2109" s="131">
        <v>5457.1</v>
      </c>
      <c r="V2109" s="131">
        <v>801.27861288561996</v>
      </c>
      <c r="W2109" s="131">
        <v>0</v>
      </c>
      <c r="X2109" s="131">
        <v>13035.8295926429</v>
      </c>
      <c r="Y2109" s="131">
        <v>0</v>
      </c>
      <c r="Z2109" s="131">
        <v>0</v>
      </c>
      <c r="AA2109" s="131">
        <v>0</v>
      </c>
      <c r="AB2109" s="131">
        <v>0</v>
      </c>
      <c r="AC2109" s="131">
        <v>1431.3</v>
      </c>
      <c r="AD2109" s="131">
        <v>0</v>
      </c>
      <c r="AE2109" s="131">
        <v>0</v>
      </c>
      <c r="AF2109" s="131">
        <v>0</v>
      </c>
      <c r="AG2109" s="131">
        <v>825.9</v>
      </c>
      <c r="AH2109" s="43">
        <v>23178.308205528519</v>
      </c>
    </row>
    <row r="2110" spans="4:34">
      <c r="D2110" s="62">
        <v>1994</v>
      </c>
      <c r="E2110" s="62">
        <v>4</v>
      </c>
      <c r="F2110" s="62">
        <v>1994</v>
      </c>
      <c r="G2110" s="62">
        <v>1994</v>
      </c>
      <c r="H2110" s="131">
        <v>0</v>
      </c>
      <c r="I2110" s="131">
        <v>0</v>
      </c>
      <c r="J2110" s="131">
        <v>0</v>
      </c>
      <c r="K2110" s="131">
        <v>0</v>
      </c>
      <c r="L2110" s="131">
        <v>0</v>
      </c>
      <c r="M2110" s="131">
        <v>0</v>
      </c>
      <c r="N2110" s="131">
        <v>0</v>
      </c>
      <c r="O2110" s="131">
        <v>0</v>
      </c>
      <c r="P2110" s="131">
        <v>0</v>
      </c>
      <c r="Q2110" s="131">
        <v>0</v>
      </c>
      <c r="R2110" s="131">
        <v>1989</v>
      </c>
      <c r="S2110" s="131">
        <v>0</v>
      </c>
      <c r="T2110" s="131">
        <v>0</v>
      </c>
      <c r="U2110" s="131">
        <v>32278.024438462398</v>
      </c>
      <c r="V2110" s="131">
        <v>1410.56301417229</v>
      </c>
      <c r="W2110" s="131">
        <v>0</v>
      </c>
      <c r="X2110" s="131">
        <v>13088.7264291585</v>
      </c>
      <c r="Y2110" s="131">
        <v>0</v>
      </c>
      <c r="Z2110" s="131">
        <v>0</v>
      </c>
      <c r="AA2110" s="131">
        <v>0</v>
      </c>
      <c r="AB2110" s="131">
        <v>0</v>
      </c>
      <c r="AC2110" s="131">
        <v>1597.2</v>
      </c>
      <c r="AD2110" s="131">
        <v>0</v>
      </c>
      <c r="AE2110" s="131">
        <v>0</v>
      </c>
      <c r="AF2110" s="131">
        <v>0</v>
      </c>
      <c r="AG2110" s="131">
        <v>993</v>
      </c>
      <c r="AH2110" s="43">
        <v>51356.51388179318</v>
      </c>
    </row>
    <row r="2111" spans="4:34">
      <c r="D2111" s="62">
        <v>1994</v>
      </c>
      <c r="E2111" s="62">
        <v>5</v>
      </c>
      <c r="F2111" s="62">
        <v>1994</v>
      </c>
      <c r="G2111" s="62">
        <v>1995</v>
      </c>
      <c r="H2111" s="131">
        <v>0</v>
      </c>
      <c r="I2111" s="131">
        <v>0</v>
      </c>
      <c r="J2111" s="131">
        <v>0</v>
      </c>
      <c r="K2111" s="131">
        <v>0</v>
      </c>
      <c r="L2111" s="131">
        <v>0</v>
      </c>
      <c r="M2111" s="131">
        <v>0</v>
      </c>
      <c r="N2111" s="131">
        <v>0</v>
      </c>
      <c r="O2111" s="131">
        <v>0</v>
      </c>
      <c r="P2111" s="131">
        <v>0</v>
      </c>
      <c r="Q2111" s="131">
        <v>0</v>
      </c>
      <c r="R2111" s="131">
        <v>2711.1</v>
      </c>
      <c r="S2111" s="131">
        <v>0</v>
      </c>
      <c r="T2111" s="131">
        <v>0</v>
      </c>
      <c r="U2111" s="131">
        <v>9429.9673089688804</v>
      </c>
      <c r="V2111" s="131">
        <v>1672.9477848190199</v>
      </c>
      <c r="W2111" s="131">
        <v>0</v>
      </c>
      <c r="X2111" s="131">
        <v>15871.2000697617</v>
      </c>
      <c r="Y2111" s="131">
        <v>0</v>
      </c>
      <c r="Z2111" s="131">
        <v>0</v>
      </c>
      <c r="AA2111" s="131">
        <v>0</v>
      </c>
      <c r="AB2111" s="131">
        <v>0</v>
      </c>
      <c r="AC2111" s="131">
        <v>1829</v>
      </c>
      <c r="AD2111" s="131">
        <v>0</v>
      </c>
      <c r="AE2111" s="131">
        <v>0</v>
      </c>
      <c r="AF2111" s="131">
        <v>0</v>
      </c>
      <c r="AG2111" s="131">
        <v>998</v>
      </c>
      <c r="AH2111" s="43">
        <v>32512.215163549601</v>
      </c>
    </row>
    <row r="2112" spans="4:34">
      <c r="D2112" s="62">
        <v>1994</v>
      </c>
      <c r="E2112" s="62">
        <v>6</v>
      </c>
      <c r="F2112" s="62">
        <v>1994</v>
      </c>
      <c r="G2112" s="62">
        <v>1995</v>
      </c>
      <c r="H2112" s="131">
        <v>0</v>
      </c>
      <c r="I2112" s="131">
        <v>0</v>
      </c>
      <c r="J2112" s="131">
        <v>0</v>
      </c>
      <c r="K2112" s="131">
        <v>0</v>
      </c>
      <c r="L2112" s="131">
        <v>0</v>
      </c>
      <c r="M2112" s="131">
        <v>0</v>
      </c>
      <c r="N2112" s="131">
        <v>3.1</v>
      </c>
      <c r="O2112" s="131">
        <v>0</v>
      </c>
      <c r="P2112" s="131">
        <v>0</v>
      </c>
      <c r="Q2112" s="131">
        <v>0</v>
      </c>
      <c r="R2112" s="131">
        <v>4322.3</v>
      </c>
      <c r="S2112" s="131">
        <v>0</v>
      </c>
      <c r="T2112" s="131">
        <v>0</v>
      </c>
      <c r="U2112" s="131">
        <v>15007.797905994101</v>
      </c>
      <c r="V2112" s="131">
        <v>2128.7490679130301</v>
      </c>
      <c r="W2112" s="131">
        <v>0</v>
      </c>
      <c r="X2112" s="131">
        <v>29316.731630702801</v>
      </c>
      <c r="Y2112" s="131">
        <v>0</v>
      </c>
      <c r="Z2112" s="131">
        <v>0</v>
      </c>
      <c r="AA2112" s="131">
        <v>0</v>
      </c>
      <c r="AB2112" s="131">
        <v>0</v>
      </c>
      <c r="AC2112" s="131">
        <v>2095.1999999999998</v>
      </c>
      <c r="AD2112" s="131">
        <v>0</v>
      </c>
      <c r="AE2112" s="131">
        <v>0</v>
      </c>
      <c r="AF2112" s="131">
        <v>0</v>
      </c>
      <c r="AG2112" s="131">
        <v>1529.1</v>
      </c>
      <c r="AH2112" s="43">
        <v>54402.978604609925</v>
      </c>
    </row>
    <row r="2113" spans="4:34">
      <c r="D2113" s="62">
        <v>1994</v>
      </c>
      <c r="E2113" s="62">
        <v>7</v>
      </c>
      <c r="F2113" s="62">
        <v>1995</v>
      </c>
      <c r="G2113" s="62">
        <v>1995</v>
      </c>
      <c r="H2113" s="131">
        <v>118.7</v>
      </c>
      <c r="I2113" s="131">
        <v>0</v>
      </c>
      <c r="J2113" s="131">
        <v>0</v>
      </c>
      <c r="K2113" s="131">
        <v>0</v>
      </c>
      <c r="L2113" s="131">
        <v>416.36875536481</v>
      </c>
      <c r="M2113" s="131">
        <v>0</v>
      </c>
      <c r="N2113" s="131">
        <v>0</v>
      </c>
      <c r="O2113" s="131">
        <v>0</v>
      </c>
      <c r="P2113" s="131">
        <v>0</v>
      </c>
      <c r="Q2113" s="131">
        <v>0</v>
      </c>
      <c r="R2113" s="131">
        <v>5425.5</v>
      </c>
      <c r="S2113" s="131">
        <v>0</v>
      </c>
      <c r="T2113" s="131">
        <v>0</v>
      </c>
      <c r="U2113" s="131">
        <v>16565.400000000001</v>
      </c>
      <c r="V2113" s="131">
        <v>725.4</v>
      </c>
      <c r="W2113" s="131">
        <v>0</v>
      </c>
      <c r="X2113" s="131">
        <v>23156.9</v>
      </c>
      <c r="Y2113" s="131">
        <v>0</v>
      </c>
      <c r="Z2113" s="131">
        <v>0</v>
      </c>
      <c r="AA2113" s="131">
        <v>0</v>
      </c>
      <c r="AB2113" s="131">
        <v>0</v>
      </c>
      <c r="AC2113" s="131">
        <v>2088.6</v>
      </c>
      <c r="AD2113" s="131">
        <v>0</v>
      </c>
      <c r="AE2113" s="131">
        <v>0</v>
      </c>
      <c r="AF2113" s="131">
        <v>0</v>
      </c>
      <c r="AG2113" s="131">
        <v>1833.8</v>
      </c>
      <c r="AH2113" s="43">
        <v>50330.668755364815</v>
      </c>
    </row>
    <row r="2114" spans="4:34">
      <c r="D2114" s="62">
        <v>1994</v>
      </c>
      <c r="E2114" s="62">
        <v>8</v>
      </c>
      <c r="F2114" s="62">
        <v>1995</v>
      </c>
      <c r="G2114" s="62">
        <v>1995</v>
      </c>
      <c r="H2114" s="131">
        <v>254.2</v>
      </c>
      <c r="I2114" s="131">
        <v>0</v>
      </c>
      <c r="J2114" s="131">
        <v>0</v>
      </c>
      <c r="K2114" s="131">
        <v>0</v>
      </c>
      <c r="L2114" s="131">
        <v>0</v>
      </c>
      <c r="M2114" s="131">
        <v>0</v>
      </c>
      <c r="N2114" s="131">
        <v>0</v>
      </c>
      <c r="O2114" s="131">
        <v>0</v>
      </c>
      <c r="P2114" s="131">
        <v>0</v>
      </c>
      <c r="Q2114" s="131">
        <v>0</v>
      </c>
      <c r="R2114" s="131">
        <v>6089.1</v>
      </c>
      <c r="S2114" s="131">
        <v>0</v>
      </c>
      <c r="T2114" s="131">
        <v>0</v>
      </c>
      <c r="U2114" s="131">
        <v>17549</v>
      </c>
      <c r="V2114" s="131">
        <v>681</v>
      </c>
      <c r="W2114" s="131">
        <v>0</v>
      </c>
      <c r="X2114" s="131">
        <v>22448.5</v>
      </c>
      <c r="Y2114" s="131">
        <v>0</v>
      </c>
      <c r="Z2114" s="131">
        <v>0</v>
      </c>
      <c r="AA2114" s="131">
        <v>0</v>
      </c>
      <c r="AB2114" s="131">
        <v>0</v>
      </c>
      <c r="AC2114" s="131">
        <v>2227.5</v>
      </c>
      <c r="AD2114" s="131">
        <v>0</v>
      </c>
      <c r="AE2114" s="131">
        <v>0</v>
      </c>
      <c r="AF2114" s="131">
        <v>0</v>
      </c>
      <c r="AG2114" s="131">
        <v>1991.2</v>
      </c>
      <c r="AH2114" s="43">
        <v>51240.5</v>
      </c>
    </row>
    <row r="2115" spans="4:34">
      <c r="D2115" s="62">
        <v>1994</v>
      </c>
      <c r="E2115" s="62">
        <v>9</v>
      </c>
      <c r="F2115" s="62">
        <v>1995</v>
      </c>
      <c r="G2115" s="62">
        <v>1995</v>
      </c>
      <c r="H2115" s="131">
        <v>204.3</v>
      </c>
      <c r="I2115" s="131">
        <v>0</v>
      </c>
      <c r="J2115" s="131">
        <v>0</v>
      </c>
      <c r="K2115" s="131">
        <v>0</v>
      </c>
      <c r="L2115" s="131">
        <v>32.043090128759999</v>
      </c>
      <c r="M2115" s="131">
        <v>0</v>
      </c>
      <c r="N2115" s="131">
        <v>0</v>
      </c>
      <c r="O2115" s="131">
        <v>0</v>
      </c>
      <c r="P2115" s="131">
        <v>0</v>
      </c>
      <c r="Q2115" s="131">
        <v>0</v>
      </c>
      <c r="R2115" s="131">
        <v>4671.5</v>
      </c>
      <c r="S2115" s="131">
        <v>0</v>
      </c>
      <c r="T2115" s="131">
        <v>0</v>
      </c>
      <c r="U2115" s="131">
        <v>9940.4</v>
      </c>
      <c r="V2115" s="131">
        <v>650.1</v>
      </c>
      <c r="W2115" s="131">
        <v>0</v>
      </c>
      <c r="X2115" s="131">
        <v>18548.2</v>
      </c>
      <c r="Y2115" s="131">
        <v>0</v>
      </c>
      <c r="Z2115" s="131">
        <v>0</v>
      </c>
      <c r="AA2115" s="131">
        <v>0</v>
      </c>
      <c r="AB2115" s="131">
        <v>0</v>
      </c>
      <c r="AC2115" s="131">
        <v>2175.5</v>
      </c>
      <c r="AD2115" s="131">
        <v>0</v>
      </c>
      <c r="AE2115" s="131">
        <v>0</v>
      </c>
      <c r="AF2115" s="131">
        <v>0</v>
      </c>
      <c r="AG2115" s="131">
        <v>1685.9</v>
      </c>
      <c r="AH2115" s="43">
        <v>37907.943090128763</v>
      </c>
    </row>
    <row r="2116" spans="4:34">
      <c r="D2116" s="62">
        <v>1994</v>
      </c>
      <c r="E2116" s="62">
        <v>10</v>
      </c>
      <c r="F2116" s="62">
        <v>1995</v>
      </c>
      <c r="G2116" s="62">
        <v>1995</v>
      </c>
      <c r="H2116" s="131">
        <v>0</v>
      </c>
      <c r="I2116" s="131">
        <v>0</v>
      </c>
      <c r="J2116" s="131">
        <v>0</v>
      </c>
      <c r="K2116" s="131">
        <v>0</v>
      </c>
      <c r="L2116" s="131">
        <v>3163.1927896995699</v>
      </c>
      <c r="M2116" s="131">
        <v>0</v>
      </c>
      <c r="N2116" s="131">
        <v>0</v>
      </c>
      <c r="O2116" s="131">
        <v>0</v>
      </c>
      <c r="P2116" s="131">
        <v>0</v>
      </c>
      <c r="Q2116" s="131">
        <v>0</v>
      </c>
      <c r="R2116" s="131">
        <v>4087.0931940487499</v>
      </c>
      <c r="S2116" s="131">
        <v>0</v>
      </c>
      <c r="T2116" s="131">
        <v>0</v>
      </c>
      <c r="U2116" s="131">
        <v>18427.599999999999</v>
      </c>
      <c r="V2116" s="131">
        <v>1965.37975988208</v>
      </c>
      <c r="W2116" s="131">
        <v>0</v>
      </c>
      <c r="X2116" s="131">
        <v>21207.9</v>
      </c>
      <c r="Y2116" s="131">
        <v>0</v>
      </c>
      <c r="Z2116" s="131">
        <v>0</v>
      </c>
      <c r="AA2116" s="131">
        <v>0</v>
      </c>
      <c r="AB2116" s="131">
        <v>0</v>
      </c>
      <c r="AC2116" s="131">
        <v>1944.4</v>
      </c>
      <c r="AD2116" s="131">
        <v>0</v>
      </c>
      <c r="AE2116" s="131">
        <v>0</v>
      </c>
      <c r="AF2116" s="131">
        <v>0</v>
      </c>
      <c r="AG2116" s="131">
        <v>1278.9000000000001</v>
      </c>
      <c r="AH2116" s="43">
        <v>52074.465743630397</v>
      </c>
    </row>
    <row r="2117" spans="4:34">
      <c r="D2117" s="62">
        <v>1994</v>
      </c>
      <c r="E2117" s="62">
        <v>11</v>
      </c>
      <c r="F2117" s="62">
        <v>1995</v>
      </c>
      <c r="G2117" s="62">
        <v>1995</v>
      </c>
      <c r="H2117" s="131">
        <v>0</v>
      </c>
      <c r="I2117" s="131">
        <v>0</v>
      </c>
      <c r="J2117" s="131">
        <v>0</v>
      </c>
      <c r="K2117" s="131">
        <v>0</v>
      </c>
      <c r="L2117" s="131">
        <v>2519.8042918454898</v>
      </c>
      <c r="M2117" s="131">
        <v>0</v>
      </c>
      <c r="N2117" s="131">
        <v>0</v>
      </c>
      <c r="O2117" s="131">
        <v>0</v>
      </c>
      <c r="P2117" s="131">
        <v>0</v>
      </c>
      <c r="Q2117" s="131">
        <v>0</v>
      </c>
      <c r="R2117" s="131">
        <v>1816.3539727761899</v>
      </c>
      <c r="S2117" s="131">
        <v>0</v>
      </c>
      <c r="T2117" s="131">
        <v>0</v>
      </c>
      <c r="U2117" s="131">
        <v>26755.8</v>
      </c>
      <c r="V2117" s="131">
        <v>2689.69740266484</v>
      </c>
      <c r="W2117" s="131">
        <v>0</v>
      </c>
      <c r="X2117" s="131">
        <v>17459.5</v>
      </c>
      <c r="Y2117" s="131">
        <v>0</v>
      </c>
      <c r="Z2117" s="131">
        <v>0</v>
      </c>
      <c r="AA2117" s="131">
        <v>0</v>
      </c>
      <c r="AB2117" s="131">
        <v>0</v>
      </c>
      <c r="AC2117" s="131">
        <v>1159.2</v>
      </c>
      <c r="AD2117" s="131">
        <v>0</v>
      </c>
      <c r="AE2117" s="131">
        <v>0</v>
      </c>
      <c r="AF2117" s="131">
        <v>0</v>
      </c>
      <c r="AG2117" s="131">
        <v>827.5</v>
      </c>
      <c r="AH2117" s="43">
        <v>53227.855667286516</v>
      </c>
    </row>
    <row r="2118" spans="4:34">
      <c r="D2118" s="62">
        <v>1994</v>
      </c>
      <c r="E2118" s="62">
        <v>12</v>
      </c>
      <c r="F2118" s="62">
        <v>1995</v>
      </c>
      <c r="G2118" s="62">
        <v>1995</v>
      </c>
      <c r="H2118" s="131">
        <v>0</v>
      </c>
      <c r="I2118" s="131">
        <v>0</v>
      </c>
      <c r="J2118" s="131">
        <v>0</v>
      </c>
      <c r="K2118" s="131">
        <v>0</v>
      </c>
      <c r="L2118" s="131">
        <v>2408.3617167381999</v>
      </c>
      <c r="M2118" s="131">
        <v>0</v>
      </c>
      <c r="N2118" s="131">
        <v>3.1</v>
      </c>
      <c r="O2118" s="131">
        <v>0</v>
      </c>
      <c r="P2118" s="131">
        <v>0</v>
      </c>
      <c r="Q2118" s="131">
        <v>0</v>
      </c>
      <c r="R2118" s="131">
        <v>2891.7783792339401</v>
      </c>
      <c r="S2118" s="131">
        <v>0</v>
      </c>
      <c r="T2118" s="131">
        <v>0</v>
      </c>
      <c r="U2118" s="131">
        <v>33524.1</v>
      </c>
      <c r="V2118" s="131">
        <v>898.05442317177994</v>
      </c>
      <c r="W2118" s="131">
        <v>0</v>
      </c>
      <c r="X2118" s="131">
        <v>16848.599999999999</v>
      </c>
      <c r="Y2118" s="131">
        <v>0</v>
      </c>
      <c r="Z2118" s="131">
        <v>0</v>
      </c>
      <c r="AA2118" s="131">
        <v>0</v>
      </c>
      <c r="AB2118" s="131">
        <v>0</v>
      </c>
      <c r="AC2118" s="131">
        <v>1805.2</v>
      </c>
      <c r="AD2118" s="131">
        <v>0</v>
      </c>
      <c r="AE2118" s="131">
        <v>0</v>
      </c>
      <c r="AF2118" s="131">
        <v>0</v>
      </c>
      <c r="AG2118" s="131">
        <v>692</v>
      </c>
      <c r="AH2118" s="43">
        <v>59071.194519143915</v>
      </c>
    </row>
    <row r="2119" spans="4:34">
      <c r="D2119" s="62">
        <v>1995</v>
      </c>
      <c r="E2119" s="62">
        <v>1</v>
      </c>
      <c r="F2119" s="62">
        <v>1995</v>
      </c>
      <c r="G2119" s="62">
        <v>1995</v>
      </c>
      <c r="H2119" s="131">
        <v>0</v>
      </c>
      <c r="I2119" s="131">
        <v>0</v>
      </c>
      <c r="J2119" s="131">
        <v>0</v>
      </c>
      <c r="K2119" s="131">
        <v>0</v>
      </c>
      <c r="L2119" s="131">
        <v>268.44223175965999</v>
      </c>
      <c r="M2119" s="131">
        <v>0</v>
      </c>
      <c r="N2119" s="131">
        <v>0</v>
      </c>
      <c r="O2119" s="131">
        <v>0</v>
      </c>
      <c r="P2119" s="131">
        <v>0</v>
      </c>
      <c r="Q2119" s="131">
        <v>0</v>
      </c>
      <c r="R2119" s="131">
        <v>2274.9557138334899</v>
      </c>
      <c r="S2119" s="131">
        <v>0</v>
      </c>
      <c r="T2119" s="131">
        <v>0</v>
      </c>
      <c r="U2119" s="131">
        <v>6168.3</v>
      </c>
      <c r="V2119" s="131">
        <v>101.2</v>
      </c>
      <c r="W2119" s="131">
        <v>0</v>
      </c>
      <c r="X2119" s="131">
        <v>12687.5</v>
      </c>
      <c r="Y2119" s="131">
        <v>0</v>
      </c>
      <c r="Z2119" s="131">
        <v>0</v>
      </c>
      <c r="AA2119" s="131">
        <v>0</v>
      </c>
      <c r="AB2119" s="131">
        <v>0</v>
      </c>
      <c r="AC2119" s="131">
        <v>1611.5</v>
      </c>
      <c r="AD2119" s="131">
        <v>0</v>
      </c>
      <c r="AE2119" s="131">
        <v>0</v>
      </c>
      <c r="AF2119" s="131">
        <v>0</v>
      </c>
      <c r="AG2119" s="131">
        <v>200.8</v>
      </c>
      <c r="AH2119" s="43">
        <v>23312.697945593151</v>
      </c>
    </row>
    <row r="2120" spans="4:34">
      <c r="D2120" s="62">
        <v>1995</v>
      </c>
      <c r="E2120" s="62">
        <v>2</v>
      </c>
      <c r="F2120" s="62">
        <v>1995</v>
      </c>
      <c r="G2120" s="62">
        <v>1995</v>
      </c>
      <c r="H2120" s="131">
        <v>0</v>
      </c>
      <c r="I2120" s="131">
        <v>0</v>
      </c>
      <c r="J2120" s="131">
        <v>0</v>
      </c>
      <c r="K2120" s="131">
        <v>0</v>
      </c>
      <c r="L2120" s="131">
        <v>0</v>
      </c>
      <c r="M2120" s="131">
        <v>0</v>
      </c>
      <c r="N2120" s="131">
        <v>0</v>
      </c>
      <c r="O2120" s="131">
        <v>0</v>
      </c>
      <c r="P2120" s="131">
        <v>0</v>
      </c>
      <c r="Q2120" s="131">
        <v>0</v>
      </c>
      <c r="R2120" s="131">
        <v>1468.25754985755</v>
      </c>
      <c r="S2120" s="131">
        <v>0</v>
      </c>
      <c r="T2120" s="131">
        <v>0</v>
      </c>
      <c r="U2120" s="131">
        <v>1666.5</v>
      </c>
      <c r="V2120" s="131">
        <v>123.9</v>
      </c>
      <c r="W2120" s="131">
        <v>0</v>
      </c>
      <c r="X2120" s="131">
        <v>10599.1</v>
      </c>
      <c r="Y2120" s="131">
        <v>0</v>
      </c>
      <c r="Z2120" s="131">
        <v>0</v>
      </c>
      <c r="AA2120" s="131">
        <v>0</v>
      </c>
      <c r="AB2120" s="131">
        <v>0</v>
      </c>
      <c r="AC2120" s="131">
        <v>1472.9</v>
      </c>
      <c r="AD2120" s="131">
        <v>0</v>
      </c>
      <c r="AE2120" s="131">
        <v>0</v>
      </c>
      <c r="AF2120" s="131">
        <v>0</v>
      </c>
      <c r="AG2120" s="131">
        <v>269.8</v>
      </c>
      <c r="AH2120" s="43">
        <v>15600.457549857549</v>
      </c>
    </row>
    <row r="2121" spans="4:34">
      <c r="D2121" s="62">
        <v>1995</v>
      </c>
      <c r="E2121" s="62">
        <v>3</v>
      </c>
      <c r="F2121" s="62">
        <v>1995</v>
      </c>
      <c r="G2121" s="62">
        <v>1995</v>
      </c>
      <c r="H2121" s="131">
        <v>0</v>
      </c>
      <c r="I2121" s="131">
        <v>0</v>
      </c>
      <c r="J2121" s="131">
        <v>0</v>
      </c>
      <c r="K2121" s="131">
        <v>0</v>
      </c>
      <c r="L2121" s="131">
        <v>0</v>
      </c>
      <c r="M2121" s="131">
        <v>0</v>
      </c>
      <c r="N2121" s="131">
        <v>0</v>
      </c>
      <c r="O2121" s="131">
        <v>0</v>
      </c>
      <c r="P2121" s="131">
        <v>0</v>
      </c>
      <c r="Q2121" s="131">
        <v>0</v>
      </c>
      <c r="R2121" s="131">
        <v>1358.06119025008</v>
      </c>
      <c r="S2121" s="131">
        <v>0</v>
      </c>
      <c r="T2121" s="131">
        <v>0</v>
      </c>
      <c r="U2121" s="131">
        <v>0</v>
      </c>
      <c r="V2121" s="131">
        <v>241.8</v>
      </c>
      <c r="W2121" s="131">
        <v>0</v>
      </c>
      <c r="X2121" s="131">
        <v>5693.8</v>
      </c>
      <c r="Y2121" s="131">
        <v>0</v>
      </c>
      <c r="Z2121" s="131">
        <v>0</v>
      </c>
      <c r="AA2121" s="131">
        <v>0</v>
      </c>
      <c r="AB2121" s="131">
        <v>0</v>
      </c>
      <c r="AC2121" s="131">
        <v>1543.9</v>
      </c>
      <c r="AD2121" s="131">
        <v>0</v>
      </c>
      <c r="AE2121" s="131">
        <v>0</v>
      </c>
      <c r="AF2121" s="131">
        <v>0</v>
      </c>
      <c r="AG2121" s="131">
        <v>352</v>
      </c>
      <c r="AH2121" s="43">
        <v>9189.5611902500805</v>
      </c>
    </row>
    <row r="2122" spans="4:34">
      <c r="D2122" s="62">
        <v>1995</v>
      </c>
      <c r="E2122" s="62">
        <v>4</v>
      </c>
      <c r="F2122" s="62">
        <v>1995</v>
      </c>
      <c r="G2122" s="62">
        <v>1995</v>
      </c>
      <c r="H2122" s="131">
        <v>474.2</v>
      </c>
      <c r="I2122" s="131">
        <v>0</v>
      </c>
      <c r="J2122" s="131">
        <v>0</v>
      </c>
      <c r="K2122" s="131">
        <v>0</v>
      </c>
      <c r="L2122" s="131">
        <v>0</v>
      </c>
      <c r="M2122" s="131">
        <v>0</v>
      </c>
      <c r="N2122" s="131">
        <v>0</v>
      </c>
      <c r="O2122" s="131">
        <v>0</v>
      </c>
      <c r="P2122" s="131">
        <v>0</v>
      </c>
      <c r="Q2122" s="131">
        <v>0</v>
      </c>
      <c r="R2122" s="131">
        <v>2024.7</v>
      </c>
      <c r="S2122" s="131">
        <v>0</v>
      </c>
      <c r="T2122" s="131">
        <v>0</v>
      </c>
      <c r="U2122" s="131">
        <v>0</v>
      </c>
      <c r="V2122" s="131">
        <v>497.9</v>
      </c>
      <c r="W2122" s="131">
        <v>0</v>
      </c>
      <c r="X2122" s="131">
        <v>11467.6</v>
      </c>
      <c r="Y2122" s="131">
        <v>0</v>
      </c>
      <c r="Z2122" s="131">
        <v>0</v>
      </c>
      <c r="AA2122" s="131">
        <v>0</v>
      </c>
      <c r="AB2122" s="131">
        <v>0</v>
      </c>
      <c r="AC2122" s="131">
        <v>1282.8</v>
      </c>
      <c r="AD2122" s="131">
        <v>0</v>
      </c>
      <c r="AE2122" s="131">
        <v>0</v>
      </c>
      <c r="AF2122" s="131">
        <v>0</v>
      </c>
      <c r="AG2122" s="131">
        <v>787</v>
      </c>
      <c r="AH2122" s="43">
        <v>16534.2</v>
      </c>
    </row>
    <row r="2123" spans="4:34">
      <c r="D2123" s="62">
        <v>1995</v>
      </c>
      <c r="E2123" s="62">
        <v>5</v>
      </c>
      <c r="F2123" s="62">
        <v>1995</v>
      </c>
      <c r="G2123" s="62">
        <v>1996</v>
      </c>
      <c r="H2123" s="131">
        <v>28.9</v>
      </c>
      <c r="I2123" s="131">
        <v>0</v>
      </c>
      <c r="J2123" s="131">
        <v>0</v>
      </c>
      <c r="K2123" s="131">
        <v>0</v>
      </c>
      <c r="L2123" s="131">
        <v>0</v>
      </c>
      <c r="M2123" s="131">
        <v>0</v>
      </c>
      <c r="N2123" s="131">
        <v>0</v>
      </c>
      <c r="O2123" s="131">
        <v>0</v>
      </c>
      <c r="P2123" s="131">
        <v>0</v>
      </c>
      <c r="Q2123" s="131">
        <v>0</v>
      </c>
      <c r="R2123" s="131">
        <v>1761.2</v>
      </c>
      <c r="S2123" s="131">
        <v>0</v>
      </c>
      <c r="T2123" s="131">
        <v>0</v>
      </c>
      <c r="U2123" s="131">
        <v>0</v>
      </c>
      <c r="V2123" s="131">
        <v>646.20000000000005</v>
      </c>
      <c r="W2123" s="131">
        <v>0</v>
      </c>
      <c r="X2123" s="131">
        <v>14664.3</v>
      </c>
      <c r="Y2123" s="131">
        <v>0</v>
      </c>
      <c r="Z2123" s="131">
        <v>0</v>
      </c>
      <c r="AA2123" s="131">
        <v>0</v>
      </c>
      <c r="AB2123" s="131">
        <v>0</v>
      </c>
      <c r="AC2123" s="131">
        <v>1364</v>
      </c>
      <c r="AD2123" s="131">
        <v>0</v>
      </c>
      <c r="AE2123" s="131">
        <v>0</v>
      </c>
      <c r="AF2123" s="131">
        <v>0</v>
      </c>
      <c r="AG2123" s="131">
        <v>892.2</v>
      </c>
      <c r="AH2123" s="43">
        <v>19356.8</v>
      </c>
    </row>
    <row r="2124" spans="4:34">
      <c r="D2124" s="62">
        <v>1995</v>
      </c>
      <c r="E2124" s="62">
        <v>6</v>
      </c>
      <c r="F2124" s="62">
        <v>1995</v>
      </c>
      <c r="G2124" s="62">
        <v>1996</v>
      </c>
      <c r="H2124" s="131">
        <v>0</v>
      </c>
      <c r="I2124" s="131">
        <v>0</v>
      </c>
      <c r="J2124" s="131">
        <v>0</v>
      </c>
      <c r="K2124" s="131">
        <v>0</v>
      </c>
      <c r="L2124" s="131">
        <v>0</v>
      </c>
      <c r="M2124" s="131">
        <v>0</v>
      </c>
      <c r="N2124" s="131">
        <v>0</v>
      </c>
      <c r="O2124" s="131">
        <v>0</v>
      </c>
      <c r="P2124" s="131">
        <v>0</v>
      </c>
      <c r="Q2124" s="131">
        <v>0</v>
      </c>
      <c r="R2124" s="131">
        <v>3142.3</v>
      </c>
      <c r="S2124" s="131">
        <v>0</v>
      </c>
      <c r="T2124" s="131">
        <v>0</v>
      </c>
      <c r="U2124" s="131">
        <v>0</v>
      </c>
      <c r="V2124" s="131">
        <v>688.8</v>
      </c>
      <c r="W2124" s="131">
        <v>0</v>
      </c>
      <c r="X2124" s="131">
        <v>15259.1</v>
      </c>
      <c r="Y2124" s="131">
        <v>0</v>
      </c>
      <c r="Z2124" s="131">
        <v>0</v>
      </c>
      <c r="AA2124" s="131">
        <v>0</v>
      </c>
      <c r="AB2124" s="131">
        <v>0</v>
      </c>
      <c r="AC2124" s="131">
        <v>2019</v>
      </c>
      <c r="AD2124" s="131">
        <v>0</v>
      </c>
      <c r="AE2124" s="131">
        <v>0</v>
      </c>
      <c r="AF2124" s="131">
        <v>0</v>
      </c>
      <c r="AG2124" s="131">
        <v>1268.8</v>
      </c>
      <c r="AH2124" s="43">
        <v>22378</v>
      </c>
    </row>
    <row r="2125" spans="4:34">
      <c r="D2125" s="62">
        <v>1995</v>
      </c>
      <c r="E2125" s="62">
        <v>7</v>
      </c>
      <c r="F2125" s="62">
        <v>1996</v>
      </c>
      <c r="G2125" s="62">
        <v>1996</v>
      </c>
      <c r="H2125" s="131">
        <v>0</v>
      </c>
      <c r="I2125" s="131">
        <v>0</v>
      </c>
      <c r="J2125" s="131">
        <v>0</v>
      </c>
      <c r="K2125" s="131">
        <v>0</v>
      </c>
      <c r="L2125" s="131">
        <v>0</v>
      </c>
      <c r="M2125" s="131">
        <v>0</v>
      </c>
      <c r="N2125" s="131">
        <v>0</v>
      </c>
      <c r="O2125" s="131">
        <v>0</v>
      </c>
      <c r="P2125" s="131">
        <v>0</v>
      </c>
      <c r="Q2125" s="131">
        <v>0</v>
      </c>
      <c r="R2125" s="131">
        <v>3959.4</v>
      </c>
      <c r="S2125" s="131">
        <v>0</v>
      </c>
      <c r="T2125" s="131">
        <v>0</v>
      </c>
      <c r="U2125" s="131">
        <v>0</v>
      </c>
      <c r="V2125" s="131">
        <v>765.6</v>
      </c>
      <c r="W2125" s="131">
        <v>0</v>
      </c>
      <c r="X2125" s="131">
        <v>20521.2</v>
      </c>
      <c r="Y2125" s="131">
        <v>0</v>
      </c>
      <c r="Z2125" s="131">
        <v>0</v>
      </c>
      <c r="AA2125" s="131">
        <v>0</v>
      </c>
      <c r="AB2125" s="131">
        <v>0</v>
      </c>
      <c r="AC2125" s="131">
        <v>2270.3000000000002</v>
      </c>
      <c r="AD2125" s="131">
        <v>0</v>
      </c>
      <c r="AE2125" s="131">
        <v>0</v>
      </c>
      <c r="AF2125" s="131">
        <v>0</v>
      </c>
      <c r="AG2125" s="131">
        <v>1794.6</v>
      </c>
      <c r="AH2125" s="43">
        <v>29311.1</v>
      </c>
    </row>
    <row r="2126" spans="4:34">
      <c r="D2126" s="62">
        <v>1995</v>
      </c>
      <c r="E2126" s="62">
        <v>8</v>
      </c>
      <c r="F2126" s="62">
        <v>1996</v>
      </c>
      <c r="G2126" s="62">
        <v>1996</v>
      </c>
      <c r="H2126" s="131">
        <v>0</v>
      </c>
      <c r="I2126" s="131">
        <v>0</v>
      </c>
      <c r="J2126" s="131">
        <v>0</v>
      </c>
      <c r="K2126" s="131">
        <v>0</v>
      </c>
      <c r="L2126" s="131">
        <v>0</v>
      </c>
      <c r="M2126" s="131">
        <v>0</v>
      </c>
      <c r="N2126" s="131">
        <v>0</v>
      </c>
      <c r="O2126" s="131">
        <v>0</v>
      </c>
      <c r="P2126" s="131">
        <v>0</v>
      </c>
      <c r="Q2126" s="131">
        <v>0</v>
      </c>
      <c r="R2126" s="131">
        <v>4438.7</v>
      </c>
      <c r="S2126" s="131">
        <v>0</v>
      </c>
      <c r="T2126" s="131">
        <v>0</v>
      </c>
      <c r="U2126" s="131">
        <v>0</v>
      </c>
      <c r="V2126" s="131">
        <v>683.8</v>
      </c>
      <c r="W2126" s="131">
        <v>0</v>
      </c>
      <c r="X2126" s="131">
        <v>19804.099999999999</v>
      </c>
      <c r="Y2126" s="131">
        <v>0</v>
      </c>
      <c r="Z2126" s="131">
        <v>0</v>
      </c>
      <c r="AA2126" s="131">
        <v>0</v>
      </c>
      <c r="AB2126" s="131">
        <v>0</v>
      </c>
      <c r="AC2126" s="131">
        <v>2163.9</v>
      </c>
      <c r="AD2126" s="131">
        <v>0</v>
      </c>
      <c r="AE2126" s="131">
        <v>0</v>
      </c>
      <c r="AF2126" s="131">
        <v>0</v>
      </c>
      <c r="AG2126" s="131">
        <v>1989.7</v>
      </c>
      <c r="AH2126" s="43">
        <v>29080.2</v>
      </c>
    </row>
    <row r="2127" spans="4:34">
      <c r="D2127" s="62">
        <v>1995</v>
      </c>
      <c r="E2127" s="62">
        <v>9</v>
      </c>
      <c r="F2127" s="62">
        <v>1996</v>
      </c>
      <c r="G2127" s="62">
        <v>1996</v>
      </c>
      <c r="H2127" s="131">
        <v>0</v>
      </c>
      <c r="I2127" s="131">
        <v>0</v>
      </c>
      <c r="J2127" s="131">
        <v>0</v>
      </c>
      <c r="K2127" s="131">
        <v>0</v>
      </c>
      <c r="L2127" s="131">
        <v>0</v>
      </c>
      <c r="M2127" s="131">
        <v>0</v>
      </c>
      <c r="N2127" s="131">
        <v>0</v>
      </c>
      <c r="O2127" s="131">
        <v>0</v>
      </c>
      <c r="P2127" s="131">
        <v>0</v>
      </c>
      <c r="Q2127" s="131">
        <v>0</v>
      </c>
      <c r="R2127" s="131">
        <v>4227.8999999999996</v>
      </c>
      <c r="S2127" s="131">
        <v>0</v>
      </c>
      <c r="T2127" s="131">
        <v>0</v>
      </c>
      <c r="U2127" s="131">
        <v>0</v>
      </c>
      <c r="V2127" s="131">
        <v>685.5</v>
      </c>
      <c r="W2127" s="131">
        <v>0</v>
      </c>
      <c r="X2127" s="131">
        <v>19714.099999999999</v>
      </c>
      <c r="Y2127" s="131">
        <v>0</v>
      </c>
      <c r="Z2127" s="131">
        <v>0</v>
      </c>
      <c r="AA2127" s="131">
        <v>0</v>
      </c>
      <c r="AB2127" s="131">
        <v>0</v>
      </c>
      <c r="AC2127" s="131">
        <v>2087.5</v>
      </c>
      <c r="AD2127" s="131">
        <v>0</v>
      </c>
      <c r="AE2127" s="131">
        <v>0</v>
      </c>
      <c r="AF2127" s="131">
        <v>0</v>
      </c>
      <c r="AG2127" s="131">
        <v>1768.7</v>
      </c>
      <c r="AH2127" s="43">
        <v>28483.7</v>
      </c>
    </row>
    <row r="2128" spans="4:34">
      <c r="D2128" s="62">
        <v>1995</v>
      </c>
      <c r="E2128" s="62">
        <v>10</v>
      </c>
      <c r="F2128" s="62">
        <v>1996</v>
      </c>
      <c r="G2128" s="62">
        <v>1996</v>
      </c>
      <c r="H2128" s="131">
        <v>0</v>
      </c>
      <c r="I2128" s="131">
        <v>0</v>
      </c>
      <c r="J2128" s="131">
        <v>0</v>
      </c>
      <c r="K2128" s="131">
        <v>0</v>
      </c>
      <c r="L2128" s="131">
        <v>0</v>
      </c>
      <c r="M2128" s="131">
        <v>0</v>
      </c>
      <c r="N2128" s="131">
        <v>0</v>
      </c>
      <c r="O2128" s="131">
        <v>0</v>
      </c>
      <c r="P2128" s="131">
        <v>0</v>
      </c>
      <c r="Q2128" s="131">
        <v>0</v>
      </c>
      <c r="R2128" s="131">
        <v>3164.2627290872801</v>
      </c>
      <c r="S2128" s="131">
        <v>0</v>
      </c>
      <c r="T2128" s="131">
        <v>0</v>
      </c>
      <c r="U2128" s="131">
        <v>0</v>
      </c>
      <c r="V2128" s="131">
        <v>621.79999999999995</v>
      </c>
      <c r="W2128" s="131">
        <v>0</v>
      </c>
      <c r="X2128" s="131">
        <v>20582</v>
      </c>
      <c r="Y2128" s="131">
        <v>0</v>
      </c>
      <c r="Z2128" s="131">
        <v>0</v>
      </c>
      <c r="AA2128" s="131">
        <v>0</v>
      </c>
      <c r="AB2128" s="131">
        <v>0</v>
      </c>
      <c r="AC2128" s="131">
        <v>2046.6</v>
      </c>
      <c r="AD2128" s="131">
        <v>0</v>
      </c>
      <c r="AE2128" s="131">
        <v>0</v>
      </c>
      <c r="AF2128" s="131">
        <v>0</v>
      </c>
      <c r="AG2128" s="131">
        <v>1244.4000000000001</v>
      </c>
      <c r="AH2128" s="43">
        <v>27659.06272908728</v>
      </c>
    </row>
    <row r="2129" spans="4:34">
      <c r="D2129" s="62">
        <v>1995</v>
      </c>
      <c r="E2129" s="62">
        <v>11</v>
      </c>
      <c r="F2129" s="62">
        <v>1996</v>
      </c>
      <c r="G2129" s="62">
        <v>1996</v>
      </c>
      <c r="H2129" s="131">
        <v>0</v>
      </c>
      <c r="I2129" s="131">
        <v>0</v>
      </c>
      <c r="J2129" s="131">
        <v>0</v>
      </c>
      <c r="K2129" s="131">
        <v>0</v>
      </c>
      <c r="L2129" s="131">
        <v>87.643811836430004</v>
      </c>
      <c r="M2129" s="131">
        <v>0</v>
      </c>
      <c r="N2129" s="131">
        <v>0</v>
      </c>
      <c r="O2129" s="131">
        <v>0</v>
      </c>
      <c r="P2129" s="131">
        <v>0</v>
      </c>
      <c r="Q2129" s="131">
        <v>0</v>
      </c>
      <c r="R2129" s="131">
        <v>2067.0414579930998</v>
      </c>
      <c r="S2129" s="131">
        <v>0</v>
      </c>
      <c r="T2129" s="131">
        <v>0</v>
      </c>
      <c r="U2129" s="131">
        <v>0</v>
      </c>
      <c r="V2129" s="131">
        <v>527.29999999999995</v>
      </c>
      <c r="W2129" s="131">
        <v>0</v>
      </c>
      <c r="X2129" s="131">
        <v>16201.2</v>
      </c>
      <c r="Y2129" s="131">
        <v>0</v>
      </c>
      <c r="Z2129" s="131">
        <v>0</v>
      </c>
      <c r="AA2129" s="131">
        <v>0</v>
      </c>
      <c r="AB2129" s="131">
        <v>0</v>
      </c>
      <c r="AC2129" s="131">
        <v>1785.6</v>
      </c>
      <c r="AD2129" s="131">
        <v>0</v>
      </c>
      <c r="AE2129" s="131">
        <v>0</v>
      </c>
      <c r="AF2129" s="131">
        <v>0</v>
      </c>
      <c r="AG2129" s="131">
        <v>881.3</v>
      </c>
      <c r="AH2129" s="43">
        <v>21550.085269829528</v>
      </c>
    </row>
    <row r="2130" spans="4:34">
      <c r="D2130" s="62">
        <v>1995</v>
      </c>
      <c r="E2130" s="62">
        <v>12</v>
      </c>
      <c r="F2130" s="62">
        <v>1996</v>
      </c>
      <c r="G2130" s="62">
        <v>1996</v>
      </c>
      <c r="H2130" s="131">
        <v>715.2</v>
      </c>
      <c r="I2130" s="131">
        <v>0</v>
      </c>
      <c r="J2130" s="131">
        <v>0</v>
      </c>
      <c r="K2130" s="131">
        <v>0</v>
      </c>
      <c r="L2130" s="131">
        <v>60.121923355120003</v>
      </c>
      <c r="M2130" s="131">
        <v>0</v>
      </c>
      <c r="N2130" s="131">
        <v>0</v>
      </c>
      <c r="O2130" s="131">
        <v>0</v>
      </c>
      <c r="P2130" s="131">
        <v>0</v>
      </c>
      <c r="Q2130" s="131">
        <v>0</v>
      </c>
      <c r="R2130" s="131">
        <v>2043.9160542551299</v>
      </c>
      <c r="S2130" s="131">
        <v>0</v>
      </c>
      <c r="T2130" s="131">
        <v>0</v>
      </c>
      <c r="U2130" s="131">
        <v>0</v>
      </c>
      <c r="V2130" s="131">
        <v>273.7</v>
      </c>
      <c r="W2130" s="131">
        <v>0</v>
      </c>
      <c r="X2130" s="131">
        <v>11131.7</v>
      </c>
      <c r="Y2130" s="131">
        <v>0</v>
      </c>
      <c r="Z2130" s="131">
        <v>0</v>
      </c>
      <c r="AA2130" s="131">
        <v>0</v>
      </c>
      <c r="AB2130" s="131">
        <v>0</v>
      </c>
      <c r="AC2130" s="131">
        <v>1234.8</v>
      </c>
      <c r="AD2130" s="131">
        <v>0</v>
      </c>
      <c r="AE2130" s="131">
        <v>0</v>
      </c>
      <c r="AF2130" s="131">
        <v>0</v>
      </c>
      <c r="AG2130" s="131">
        <v>601.6</v>
      </c>
      <c r="AH2130" s="43">
        <v>16061.037977610251</v>
      </c>
    </row>
    <row r="2131" spans="4:34">
      <c r="D2131" s="62">
        <v>1996</v>
      </c>
      <c r="E2131" s="62">
        <v>1</v>
      </c>
      <c r="F2131" s="62">
        <v>1996</v>
      </c>
      <c r="G2131" s="62">
        <v>1996</v>
      </c>
      <c r="H2131" s="131">
        <v>476.6</v>
      </c>
      <c r="I2131" s="131">
        <v>0</v>
      </c>
      <c r="J2131" s="131">
        <v>0</v>
      </c>
      <c r="K2131" s="131">
        <v>0</v>
      </c>
      <c r="L2131" s="131">
        <v>115.7068142776</v>
      </c>
      <c r="M2131" s="131">
        <v>0</v>
      </c>
      <c r="N2131" s="131">
        <v>0</v>
      </c>
      <c r="O2131" s="131">
        <v>0</v>
      </c>
      <c r="P2131" s="131">
        <v>0</v>
      </c>
      <c r="Q2131" s="131">
        <v>0</v>
      </c>
      <c r="R2131" s="131">
        <v>2845.3481400834698</v>
      </c>
      <c r="S2131" s="131">
        <v>0</v>
      </c>
      <c r="T2131" s="131">
        <v>0</v>
      </c>
      <c r="U2131" s="131">
        <v>1426.8</v>
      </c>
      <c r="V2131" s="131">
        <v>428.5</v>
      </c>
      <c r="W2131" s="131">
        <v>0</v>
      </c>
      <c r="X2131" s="131">
        <v>14083.8</v>
      </c>
      <c r="Y2131" s="131">
        <v>0</v>
      </c>
      <c r="Z2131" s="131">
        <v>0</v>
      </c>
      <c r="AA2131" s="131">
        <v>0</v>
      </c>
      <c r="AB2131" s="131">
        <v>0</v>
      </c>
      <c r="AC2131" s="131">
        <v>1096.7</v>
      </c>
      <c r="AD2131" s="131">
        <v>0</v>
      </c>
      <c r="AE2131" s="131">
        <v>0</v>
      </c>
      <c r="AF2131" s="131">
        <v>0</v>
      </c>
      <c r="AG2131" s="131">
        <v>718.5</v>
      </c>
      <c r="AH2131" s="43">
        <v>21191.95495436107</v>
      </c>
    </row>
    <row r="2132" spans="4:34">
      <c r="D2132" s="62">
        <v>1996</v>
      </c>
      <c r="E2132" s="62">
        <v>2</v>
      </c>
      <c r="F2132" s="62">
        <v>1996</v>
      </c>
      <c r="G2132" s="62">
        <v>1996</v>
      </c>
      <c r="H2132" s="131">
        <v>767</v>
      </c>
      <c r="I2132" s="131">
        <v>0</v>
      </c>
      <c r="J2132" s="131">
        <v>0</v>
      </c>
      <c r="K2132" s="131">
        <v>0</v>
      </c>
      <c r="L2132" s="131">
        <v>1.2570493529</v>
      </c>
      <c r="M2132" s="131">
        <v>0</v>
      </c>
      <c r="N2132" s="131">
        <v>0</v>
      </c>
      <c r="O2132" s="131">
        <v>0</v>
      </c>
      <c r="P2132" s="131">
        <v>0</v>
      </c>
      <c r="Q2132" s="131">
        <v>0</v>
      </c>
      <c r="R2132" s="131">
        <v>2176.9633278896799</v>
      </c>
      <c r="S2132" s="131">
        <v>0</v>
      </c>
      <c r="T2132" s="131">
        <v>0</v>
      </c>
      <c r="U2132" s="131">
        <v>0</v>
      </c>
      <c r="V2132" s="131">
        <v>282.2</v>
      </c>
      <c r="W2132" s="131">
        <v>0</v>
      </c>
      <c r="X2132" s="131">
        <v>12347.9</v>
      </c>
      <c r="Y2132" s="131">
        <v>0</v>
      </c>
      <c r="Z2132" s="131">
        <v>0</v>
      </c>
      <c r="AA2132" s="131">
        <v>0</v>
      </c>
      <c r="AB2132" s="131">
        <v>0</v>
      </c>
      <c r="AC2132" s="131">
        <v>340.6</v>
      </c>
      <c r="AD2132" s="131">
        <v>0</v>
      </c>
      <c r="AE2132" s="131">
        <v>0</v>
      </c>
      <c r="AF2132" s="131">
        <v>0</v>
      </c>
      <c r="AG2132" s="131">
        <v>545.4</v>
      </c>
      <c r="AH2132" s="43">
        <v>16461.32037724258</v>
      </c>
    </row>
    <row r="2133" spans="4:34">
      <c r="D2133" s="62">
        <v>1996</v>
      </c>
      <c r="E2133" s="62">
        <v>3</v>
      </c>
      <c r="F2133" s="62">
        <v>1996</v>
      </c>
      <c r="G2133" s="62">
        <v>1996</v>
      </c>
      <c r="H2133" s="131">
        <v>319.60000000000002</v>
      </c>
      <c r="I2133" s="131">
        <v>0</v>
      </c>
      <c r="J2133" s="131">
        <v>0</v>
      </c>
      <c r="K2133" s="131">
        <v>0</v>
      </c>
      <c r="L2133" s="131">
        <v>0</v>
      </c>
      <c r="M2133" s="131">
        <v>0</v>
      </c>
      <c r="N2133" s="131">
        <v>0</v>
      </c>
      <c r="O2133" s="131">
        <v>0</v>
      </c>
      <c r="P2133" s="131">
        <v>0</v>
      </c>
      <c r="Q2133" s="131">
        <v>0</v>
      </c>
      <c r="R2133" s="131">
        <v>1020.62279078207</v>
      </c>
      <c r="S2133" s="131">
        <v>0</v>
      </c>
      <c r="T2133" s="131">
        <v>0</v>
      </c>
      <c r="U2133" s="131">
        <v>163.74516311255999</v>
      </c>
      <c r="V2133" s="131">
        <v>407.1</v>
      </c>
      <c r="W2133" s="131">
        <v>0</v>
      </c>
      <c r="X2133" s="131">
        <v>12797.8</v>
      </c>
      <c r="Y2133" s="131">
        <v>0</v>
      </c>
      <c r="Z2133" s="131">
        <v>0</v>
      </c>
      <c r="AA2133" s="131">
        <v>0</v>
      </c>
      <c r="AB2133" s="131">
        <v>0</v>
      </c>
      <c r="AC2133" s="131">
        <v>407.8</v>
      </c>
      <c r="AD2133" s="131">
        <v>0</v>
      </c>
      <c r="AE2133" s="131">
        <v>0</v>
      </c>
      <c r="AF2133" s="131">
        <v>0</v>
      </c>
      <c r="AG2133" s="131">
        <v>551.5</v>
      </c>
      <c r="AH2133" s="43">
        <v>15668.167953894628</v>
      </c>
    </row>
    <row r="2134" spans="4:34">
      <c r="D2134" s="62">
        <v>1996</v>
      </c>
      <c r="E2134" s="62">
        <v>4</v>
      </c>
      <c r="F2134" s="62">
        <v>1996</v>
      </c>
      <c r="G2134" s="62">
        <v>1996</v>
      </c>
      <c r="H2134" s="131">
        <v>908.7</v>
      </c>
      <c r="I2134" s="131">
        <v>0</v>
      </c>
      <c r="J2134" s="131">
        <v>0</v>
      </c>
      <c r="K2134" s="131">
        <v>0</v>
      </c>
      <c r="L2134" s="131">
        <v>328.03993212524</v>
      </c>
      <c r="M2134" s="131">
        <v>0</v>
      </c>
      <c r="N2134" s="131">
        <v>0</v>
      </c>
      <c r="O2134" s="131">
        <v>0</v>
      </c>
      <c r="P2134" s="131">
        <v>0</v>
      </c>
      <c r="Q2134" s="131">
        <v>0</v>
      </c>
      <c r="R2134" s="131">
        <v>1343.3454999092701</v>
      </c>
      <c r="S2134" s="131">
        <v>0</v>
      </c>
      <c r="T2134" s="131">
        <v>0</v>
      </c>
      <c r="U2134" s="131">
        <v>0</v>
      </c>
      <c r="V2134" s="131">
        <v>1486.9404208491401</v>
      </c>
      <c r="W2134" s="131">
        <v>0</v>
      </c>
      <c r="X2134" s="131">
        <v>19194.3</v>
      </c>
      <c r="Y2134" s="131">
        <v>0</v>
      </c>
      <c r="Z2134" s="131">
        <v>0</v>
      </c>
      <c r="AA2134" s="131">
        <v>0</v>
      </c>
      <c r="AB2134" s="131">
        <v>0</v>
      </c>
      <c r="AC2134" s="131">
        <v>701.3</v>
      </c>
      <c r="AD2134" s="131">
        <v>0</v>
      </c>
      <c r="AE2134" s="131">
        <v>0</v>
      </c>
      <c r="AF2134" s="131">
        <v>0</v>
      </c>
      <c r="AG2134" s="131">
        <v>1119</v>
      </c>
      <c r="AH2134" s="43">
        <v>25081.625852883648</v>
      </c>
    </row>
    <row r="2135" spans="4:34">
      <c r="D2135" s="62">
        <v>1996</v>
      </c>
      <c r="E2135" s="62">
        <v>5</v>
      </c>
      <c r="F2135" s="62">
        <v>1996</v>
      </c>
      <c r="G2135" s="62">
        <v>1997</v>
      </c>
      <c r="H2135" s="131">
        <v>0</v>
      </c>
      <c r="I2135" s="131">
        <v>0</v>
      </c>
      <c r="J2135" s="131">
        <v>0</v>
      </c>
      <c r="K2135" s="131">
        <v>0</v>
      </c>
      <c r="L2135" s="131">
        <v>354.71268793107998</v>
      </c>
      <c r="M2135" s="131">
        <v>0</v>
      </c>
      <c r="N2135" s="131">
        <v>0</v>
      </c>
      <c r="O2135" s="131">
        <v>0</v>
      </c>
      <c r="P2135" s="131">
        <v>0</v>
      </c>
      <c r="Q2135" s="131">
        <v>0</v>
      </c>
      <c r="R2135" s="131">
        <v>3581.8</v>
      </c>
      <c r="S2135" s="131">
        <v>0</v>
      </c>
      <c r="T2135" s="131">
        <v>0</v>
      </c>
      <c r="U2135" s="131">
        <v>0</v>
      </c>
      <c r="V2135" s="131">
        <v>2319.3925158809402</v>
      </c>
      <c r="W2135" s="131">
        <v>0</v>
      </c>
      <c r="X2135" s="131">
        <v>22736.2</v>
      </c>
      <c r="Y2135" s="131">
        <v>0</v>
      </c>
      <c r="Z2135" s="131">
        <v>0</v>
      </c>
      <c r="AA2135" s="131">
        <v>0</v>
      </c>
      <c r="AB2135" s="131">
        <v>0</v>
      </c>
      <c r="AC2135" s="131">
        <v>1012.9</v>
      </c>
      <c r="AD2135" s="131">
        <v>0</v>
      </c>
      <c r="AE2135" s="131">
        <v>0</v>
      </c>
      <c r="AF2135" s="131">
        <v>0</v>
      </c>
      <c r="AG2135" s="131">
        <v>1518.3</v>
      </c>
      <c r="AH2135" s="43">
        <v>31523.305203812022</v>
      </c>
    </row>
    <row r="2136" spans="4:34">
      <c r="D2136" s="62">
        <v>1996</v>
      </c>
      <c r="E2136" s="62">
        <v>6</v>
      </c>
      <c r="F2136" s="62">
        <v>1996</v>
      </c>
      <c r="G2136" s="62">
        <v>1997</v>
      </c>
      <c r="H2136" s="131">
        <v>938.9</v>
      </c>
      <c r="I2136" s="131">
        <v>0</v>
      </c>
      <c r="J2136" s="131">
        <v>0</v>
      </c>
      <c r="K2136" s="131">
        <v>0</v>
      </c>
      <c r="L2136" s="131">
        <v>192.45342344553001</v>
      </c>
      <c r="M2136" s="131">
        <v>0</v>
      </c>
      <c r="N2136" s="131">
        <v>0</v>
      </c>
      <c r="O2136" s="131">
        <v>0</v>
      </c>
      <c r="P2136" s="131">
        <v>0</v>
      </c>
      <c r="Q2136" s="131">
        <v>0</v>
      </c>
      <c r="R2136" s="131">
        <v>4707.8</v>
      </c>
      <c r="S2136" s="131">
        <v>0</v>
      </c>
      <c r="T2136" s="131">
        <v>0</v>
      </c>
      <c r="U2136" s="131">
        <v>0</v>
      </c>
      <c r="V2136" s="131">
        <v>2174.65251052644</v>
      </c>
      <c r="W2136" s="131">
        <v>0</v>
      </c>
      <c r="X2136" s="131">
        <v>22121.5</v>
      </c>
      <c r="Y2136" s="131">
        <v>0</v>
      </c>
      <c r="Z2136" s="131">
        <v>0</v>
      </c>
      <c r="AA2136" s="131">
        <v>0</v>
      </c>
      <c r="AB2136" s="131">
        <v>0</v>
      </c>
      <c r="AC2136" s="131">
        <v>1472.2</v>
      </c>
      <c r="AD2136" s="131">
        <v>0</v>
      </c>
      <c r="AE2136" s="131">
        <v>0</v>
      </c>
      <c r="AF2136" s="131">
        <v>0</v>
      </c>
      <c r="AG2136" s="131">
        <v>1684.6</v>
      </c>
      <c r="AH2136" s="43">
        <v>33292.105933971972</v>
      </c>
    </row>
    <row r="2137" spans="4:34">
      <c r="D2137" s="62">
        <v>1996</v>
      </c>
      <c r="E2137" s="62">
        <v>7</v>
      </c>
      <c r="F2137" s="62">
        <v>1997</v>
      </c>
      <c r="G2137" s="62">
        <v>1997</v>
      </c>
      <c r="H2137" s="131">
        <v>2113.1999999999998</v>
      </c>
      <c r="I2137" s="131">
        <v>0</v>
      </c>
      <c r="J2137" s="131">
        <v>0</v>
      </c>
      <c r="K2137" s="131">
        <v>0</v>
      </c>
      <c r="L2137" s="131">
        <v>0</v>
      </c>
      <c r="M2137" s="131">
        <v>0</v>
      </c>
      <c r="N2137" s="131">
        <v>0</v>
      </c>
      <c r="O2137" s="131">
        <v>0</v>
      </c>
      <c r="P2137" s="131">
        <v>0</v>
      </c>
      <c r="Q2137" s="131">
        <v>0</v>
      </c>
      <c r="R2137" s="131">
        <v>6011.4</v>
      </c>
      <c r="S2137" s="131">
        <v>0</v>
      </c>
      <c r="T2137" s="131">
        <v>0</v>
      </c>
      <c r="U2137" s="131">
        <v>0</v>
      </c>
      <c r="V2137" s="131">
        <v>635.5</v>
      </c>
      <c r="W2137" s="131">
        <v>0</v>
      </c>
      <c r="X2137" s="131">
        <v>22779.3</v>
      </c>
      <c r="Y2137" s="131">
        <v>0</v>
      </c>
      <c r="Z2137" s="131">
        <v>0</v>
      </c>
      <c r="AA2137" s="131">
        <v>0</v>
      </c>
      <c r="AB2137" s="131">
        <v>0</v>
      </c>
      <c r="AC2137" s="131">
        <v>1979.1</v>
      </c>
      <c r="AD2137" s="131">
        <v>0</v>
      </c>
      <c r="AE2137" s="131">
        <v>0</v>
      </c>
      <c r="AF2137" s="131">
        <v>0</v>
      </c>
      <c r="AG2137" s="131">
        <v>1982</v>
      </c>
      <c r="AH2137" s="43">
        <v>35500.5</v>
      </c>
    </row>
    <row r="2138" spans="4:34">
      <c r="D2138" s="62">
        <v>1996</v>
      </c>
      <c r="E2138" s="62">
        <v>8</v>
      </c>
      <c r="F2138" s="62">
        <v>1997</v>
      </c>
      <c r="G2138" s="62">
        <v>1997</v>
      </c>
      <c r="H2138" s="131">
        <v>631.6</v>
      </c>
      <c r="I2138" s="131">
        <v>0</v>
      </c>
      <c r="J2138" s="131">
        <v>0</v>
      </c>
      <c r="K2138" s="131">
        <v>0</v>
      </c>
      <c r="L2138" s="131">
        <v>0</v>
      </c>
      <c r="M2138" s="131">
        <v>0</v>
      </c>
      <c r="N2138" s="131">
        <v>0</v>
      </c>
      <c r="O2138" s="131">
        <v>0</v>
      </c>
      <c r="P2138" s="131">
        <v>0</v>
      </c>
      <c r="Q2138" s="131">
        <v>0</v>
      </c>
      <c r="R2138" s="131">
        <v>6379.7</v>
      </c>
      <c r="S2138" s="131">
        <v>0</v>
      </c>
      <c r="T2138" s="131">
        <v>0</v>
      </c>
      <c r="U2138" s="131">
        <v>0</v>
      </c>
      <c r="V2138" s="131">
        <v>706.4</v>
      </c>
      <c r="W2138" s="131">
        <v>0</v>
      </c>
      <c r="X2138" s="131">
        <v>22232.400000000001</v>
      </c>
      <c r="Y2138" s="131">
        <v>0</v>
      </c>
      <c r="Z2138" s="131">
        <v>0</v>
      </c>
      <c r="AA2138" s="131">
        <v>0</v>
      </c>
      <c r="AB2138" s="131">
        <v>0</v>
      </c>
      <c r="AC2138" s="131">
        <v>2102</v>
      </c>
      <c r="AD2138" s="131">
        <v>0</v>
      </c>
      <c r="AE2138" s="131">
        <v>0</v>
      </c>
      <c r="AF2138" s="131">
        <v>0</v>
      </c>
      <c r="AG2138" s="131">
        <v>2133.8000000000002</v>
      </c>
      <c r="AH2138" s="43">
        <v>34185.9</v>
      </c>
    </row>
    <row r="2139" spans="4:34">
      <c r="D2139" s="62">
        <v>1996</v>
      </c>
      <c r="E2139" s="62">
        <v>9</v>
      </c>
      <c r="F2139" s="62">
        <v>1997</v>
      </c>
      <c r="G2139" s="62">
        <v>1997</v>
      </c>
      <c r="H2139" s="131">
        <v>938.6</v>
      </c>
      <c r="I2139" s="131">
        <v>0</v>
      </c>
      <c r="J2139" s="131">
        <v>0</v>
      </c>
      <c r="K2139" s="131">
        <v>0</v>
      </c>
      <c r="L2139" s="131">
        <v>0</v>
      </c>
      <c r="M2139" s="131">
        <v>0</v>
      </c>
      <c r="N2139" s="131">
        <v>0</v>
      </c>
      <c r="O2139" s="131">
        <v>0</v>
      </c>
      <c r="P2139" s="131">
        <v>0</v>
      </c>
      <c r="Q2139" s="131">
        <v>0</v>
      </c>
      <c r="R2139" s="131">
        <v>5139.3999999999996</v>
      </c>
      <c r="S2139" s="131">
        <v>0</v>
      </c>
      <c r="T2139" s="131">
        <v>0</v>
      </c>
      <c r="U2139" s="131">
        <v>0</v>
      </c>
      <c r="V2139" s="131">
        <v>695</v>
      </c>
      <c r="W2139" s="131">
        <v>0</v>
      </c>
      <c r="X2139" s="131">
        <v>22947</v>
      </c>
      <c r="Y2139" s="131">
        <v>0</v>
      </c>
      <c r="Z2139" s="131">
        <v>0</v>
      </c>
      <c r="AA2139" s="131">
        <v>0</v>
      </c>
      <c r="AB2139" s="131">
        <v>0</v>
      </c>
      <c r="AC2139" s="131">
        <v>2015</v>
      </c>
      <c r="AD2139" s="131">
        <v>0</v>
      </c>
      <c r="AE2139" s="131">
        <v>0</v>
      </c>
      <c r="AF2139" s="131">
        <v>0</v>
      </c>
      <c r="AG2139" s="131">
        <v>1730.4</v>
      </c>
      <c r="AH2139" s="43">
        <v>33465.4</v>
      </c>
    </row>
    <row r="2140" spans="4:34">
      <c r="D2140" s="62">
        <v>1996</v>
      </c>
      <c r="E2140" s="62">
        <v>10</v>
      </c>
      <c r="F2140" s="62">
        <v>1997</v>
      </c>
      <c r="G2140" s="62">
        <v>1997</v>
      </c>
      <c r="H2140" s="131">
        <v>2253.6999999999998</v>
      </c>
      <c r="I2140" s="131">
        <v>0</v>
      </c>
      <c r="J2140" s="131">
        <v>0</v>
      </c>
      <c r="K2140" s="131">
        <v>0</v>
      </c>
      <c r="L2140" s="131">
        <v>0</v>
      </c>
      <c r="M2140" s="131">
        <v>0</v>
      </c>
      <c r="N2140" s="131">
        <v>0</v>
      </c>
      <c r="O2140" s="131">
        <v>0</v>
      </c>
      <c r="P2140" s="131">
        <v>0</v>
      </c>
      <c r="Q2140" s="131">
        <v>0</v>
      </c>
      <c r="R2140" s="131">
        <v>4619.8</v>
      </c>
      <c r="S2140" s="131">
        <v>0</v>
      </c>
      <c r="T2140" s="131">
        <v>0</v>
      </c>
      <c r="U2140" s="131">
        <v>0</v>
      </c>
      <c r="V2140" s="131">
        <v>606.1</v>
      </c>
      <c r="W2140" s="131">
        <v>0</v>
      </c>
      <c r="X2140" s="131">
        <v>23174.9</v>
      </c>
      <c r="Y2140" s="131">
        <v>0</v>
      </c>
      <c r="Z2140" s="131">
        <v>0</v>
      </c>
      <c r="AA2140" s="131">
        <v>0</v>
      </c>
      <c r="AB2140" s="131">
        <v>0</v>
      </c>
      <c r="AC2140" s="131">
        <v>2024.4</v>
      </c>
      <c r="AD2140" s="131">
        <v>0</v>
      </c>
      <c r="AE2140" s="131">
        <v>0</v>
      </c>
      <c r="AF2140" s="131">
        <v>0</v>
      </c>
      <c r="AG2140" s="131">
        <v>1327.3</v>
      </c>
      <c r="AH2140" s="43">
        <v>34006.200000000004</v>
      </c>
    </row>
    <row r="2141" spans="4:34">
      <c r="D2141" s="62">
        <v>1996</v>
      </c>
      <c r="E2141" s="62">
        <v>11</v>
      </c>
      <c r="F2141" s="62">
        <v>1997</v>
      </c>
      <c r="G2141" s="62">
        <v>1997</v>
      </c>
      <c r="H2141" s="131">
        <v>1633.3</v>
      </c>
      <c r="I2141" s="131">
        <v>0</v>
      </c>
      <c r="J2141" s="131">
        <v>0</v>
      </c>
      <c r="K2141" s="131">
        <v>0</v>
      </c>
      <c r="L2141" s="131">
        <v>0</v>
      </c>
      <c r="M2141" s="131">
        <v>0</v>
      </c>
      <c r="N2141" s="131">
        <v>0</v>
      </c>
      <c r="O2141" s="131">
        <v>0</v>
      </c>
      <c r="P2141" s="131">
        <v>0</v>
      </c>
      <c r="Q2141" s="131">
        <v>0</v>
      </c>
      <c r="R2141" s="131">
        <v>3612.7</v>
      </c>
      <c r="S2141" s="131">
        <v>0</v>
      </c>
      <c r="T2141" s="131">
        <v>0</v>
      </c>
      <c r="U2141" s="131">
        <v>3059.1</v>
      </c>
      <c r="V2141" s="131">
        <v>449</v>
      </c>
      <c r="W2141" s="131">
        <v>0</v>
      </c>
      <c r="X2141" s="131">
        <v>16316.7</v>
      </c>
      <c r="Y2141" s="131">
        <v>0</v>
      </c>
      <c r="Z2141" s="131">
        <v>0</v>
      </c>
      <c r="AA2141" s="131">
        <v>0</v>
      </c>
      <c r="AB2141" s="131">
        <v>0</v>
      </c>
      <c r="AC2141" s="131">
        <v>1188.8</v>
      </c>
      <c r="AD2141" s="131">
        <v>0</v>
      </c>
      <c r="AE2141" s="131">
        <v>0</v>
      </c>
      <c r="AF2141" s="131">
        <v>0</v>
      </c>
      <c r="AG2141" s="131">
        <v>704.2</v>
      </c>
      <c r="AH2141" s="43">
        <v>26963.800000000003</v>
      </c>
    </row>
    <row r="2142" spans="4:34">
      <c r="D2142" s="62">
        <v>1996</v>
      </c>
      <c r="E2142" s="62">
        <v>12</v>
      </c>
      <c r="F2142" s="62">
        <v>1997</v>
      </c>
      <c r="G2142" s="62">
        <v>1997</v>
      </c>
      <c r="H2142" s="131">
        <v>646.9</v>
      </c>
      <c r="I2142" s="131">
        <v>0</v>
      </c>
      <c r="J2142" s="131">
        <v>0</v>
      </c>
      <c r="K2142" s="131">
        <v>0</v>
      </c>
      <c r="L2142" s="131">
        <v>0</v>
      </c>
      <c r="M2142" s="131">
        <v>0</v>
      </c>
      <c r="N2142" s="131">
        <v>0</v>
      </c>
      <c r="O2142" s="131">
        <v>0</v>
      </c>
      <c r="P2142" s="131">
        <v>0</v>
      </c>
      <c r="Q2142" s="131">
        <v>0</v>
      </c>
      <c r="R2142" s="131">
        <v>2937.8</v>
      </c>
      <c r="S2142" s="131">
        <v>0</v>
      </c>
      <c r="T2142" s="131">
        <v>0</v>
      </c>
      <c r="U2142" s="131">
        <v>5183.6000000000004</v>
      </c>
      <c r="V2142" s="131">
        <v>367</v>
      </c>
      <c r="W2142" s="131">
        <v>0</v>
      </c>
      <c r="X2142" s="131">
        <v>15291.8</v>
      </c>
      <c r="Y2142" s="131">
        <v>0</v>
      </c>
      <c r="Z2142" s="131">
        <v>0</v>
      </c>
      <c r="AA2142" s="131">
        <v>0</v>
      </c>
      <c r="AB2142" s="131">
        <v>0</v>
      </c>
      <c r="AC2142" s="131">
        <v>951.2</v>
      </c>
      <c r="AD2142" s="131">
        <v>0</v>
      </c>
      <c r="AE2142" s="131">
        <v>0</v>
      </c>
      <c r="AF2142" s="131">
        <v>0</v>
      </c>
      <c r="AG2142" s="131">
        <v>351.3</v>
      </c>
      <c r="AH2142" s="43">
        <v>25729.599999999999</v>
      </c>
    </row>
    <row r="2143" spans="4:34">
      <c r="D2143" s="62">
        <v>1997</v>
      </c>
      <c r="E2143" s="62">
        <v>1</v>
      </c>
      <c r="F2143" s="62">
        <v>1997</v>
      </c>
      <c r="G2143" s="62">
        <v>1997</v>
      </c>
      <c r="H2143" s="131">
        <v>0</v>
      </c>
      <c r="I2143" s="131">
        <v>0</v>
      </c>
      <c r="J2143" s="131">
        <v>0</v>
      </c>
      <c r="K2143" s="131">
        <v>0</v>
      </c>
      <c r="L2143" s="131">
        <v>0</v>
      </c>
      <c r="M2143" s="131">
        <v>0</v>
      </c>
      <c r="N2143" s="131">
        <v>0</v>
      </c>
      <c r="O2143" s="131">
        <v>0</v>
      </c>
      <c r="P2143" s="131">
        <v>0</v>
      </c>
      <c r="Q2143" s="131">
        <v>0</v>
      </c>
      <c r="R2143" s="131">
        <v>1788.7</v>
      </c>
      <c r="S2143" s="131">
        <v>0</v>
      </c>
      <c r="T2143" s="131">
        <v>0</v>
      </c>
      <c r="U2143" s="131">
        <v>0</v>
      </c>
      <c r="V2143" s="131">
        <v>163.4</v>
      </c>
      <c r="W2143" s="131">
        <v>0</v>
      </c>
      <c r="X2143" s="131">
        <v>17368.099999999999</v>
      </c>
      <c r="Y2143" s="131">
        <v>0</v>
      </c>
      <c r="Z2143" s="131">
        <v>0</v>
      </c>
      <c r="AA2143" s="131">
        <v>0</v>
      </c>
      <c r="AB2143" s="131">
        <v>0</v>
      </c>
      <c r="AC2143" s="131">
        <v>587.70000000000005</v>
      </c>
      <c r="AD2143" s="131">
        <v>0</v>
      </c>
      <c r="AE2143" s="131">
        <v>0</v>
      </c>
      <c r="AF2143" s="131">
        <v>0</v>
      </c>
      <c r="AG2143" s="131">
        <v>212.2</v>
      </c>
      <c r="AH2143" s="43">
        <v>20120.099999999999</v>
      </c>
    </row>
    <row r="2144" spans="4:34">
      <c r="D2144" s="62">
        <v>1997</v>
      </c>
      <c r="E2144" s="62">
        <v>2</v>
      </c>
      <c r="F2144" s="62">
        <v>1997</v>
      </c>
      <c r="G2144" s="62">
        <v>1997</v>
      </c>
      <c r="H2144" s="131">
        <v>752.6</v>
      </c>
      <c r="I2144" s="131">
        <v>0</v>
      </c>
      <c r="J2144" s="131">
        <v>0</v>
      </c>
      <c r="K2144" s="131">
        <v>0</v>
      </c>
      <c r="L2144" s="131">
        <v>0</v>
      </c>
      <c r="M2144" s="131">
        <v>0</v>
      </c>
      <c r="N2144" s="131">
        <v>0</v>
      </c>
      <c r="O2144" s="131">
        <v>0</v>
      </c>
      <c r="P2144" s="131">
        <v>0</v>
      </c>
      <c r="Q2144" s="131">
        <v>0</v>
      </c>
      <c r="R2144" s="131">
        <v>591.6</v>
      </c>
      <c r="S2144" s="131">
        <v>0</v>
      </c>
      <c r="T2144" s="131">
        <v>0</v>
      </c>
      <c r="U2144" s="131">
        <v>0</v>
      </c>
      <c r="V2144" s="131">
        <v>92.7</v>
      </c>
      <c r="W2144" s="131">
        <v>0</v>
      </c>
      <c r="X2144" s="131">
        <v>16869.400000000001</v>
      </c>
      <c r="Y2144" s="131">
        <v>0</v>
      </c>
      <c r="Z2144" s="131">
        <v>0</v>
      </c>
      <c r="AA2144" s="131">
        <v>0</v>
      </c>
      <c r="AB2144" s="131">
        <v>0</v>
      </c>
      <c r="AC2144" s="131">
        <v>667</v>
      </c>
      <c r="AD2144" s="131">
        <v>0</v>
      </c>
      <c r="AE2144" s="131">
        <v>0</v>
      </c>
      <c r="AF2144" s="131">
        <v>0</v>
      </c>
      <c r="AG2144" s="131">
        <v>381.1</v>
      </c>
      <c r="AH2144" s="43">
        <v>19354.400000000001</v>
      </c>
    </row>
    <row r="2145" spans="4:34">
      <c r="D2145" s="62">
        <v>1997</v>
      </c>
      <c r="E2145" s="62">
        <v>3</v>
      </c>
      <c r="F2145" s="62">
        <v>1997</v>
      </c>
      <c r="G2145" s="62">
        <v>1997</v>
      </c>
      <c r="H2145" s="131">
        <v>588.4</v>
      </c>
      <c r="I2145" s="131">
        <v>0</v>
      </c>
      <c r="J2145" s="131">
        <v>0</v>
      </c>
      <c r="K2145" s="131">
        <v>0</v>
      </c>
      <c r="L2145" s="131">
        <v>0</v>
      </c>
      <c r="M2145" s="131">
        <v>0</v>
      </c>
      <c r="N2145" s="131">
        <v>0</v>
      </c>
      <c r="O2145" s="131">
        <v>0</v>
      </c>
      <c r="P2145" s="131">
        <v>0</v>
      </c>
      <c r="Q2145" s="131">
        <v>0</v>
      </c>
      <c r="R2145" s="131">
        <v>2056.9</v>
      </c>
      <c r="S2145" s="131">
        <v>0</v>
      </c>
      <c r="T2145" s="131">
        <v>0</v>
      </c>
      <c r="U2145" s="131">
        <v>0</v>
      </c>
      <c r="V2145" s="131">
        <v>3313.5</v>
      </c>
      <c r="W2145" s="131">
        <v>0</v>
      </c>
      <c r="X2145" s="131">
        <v>20312.2</v>
      </c>
      <c r="Y2145" s="131">
        <v>0</v>
      </c>
      <c r="Z2145" s="131">
        <v>0</v>
      </c>
      <c r="AA2145" s="131">
        <v>0</v>
      </c>
      <c r="AB2145" s="131">
        <v>0</v>
      </c>
      <c r="AC2145" s="131">
        <v>1160.8</v>
      </c>
      <c r="AD2145" s="131">
        <v>0</v>
      </c>
      <c r="AE2145" s="131">
        <v>0</v>
      </c>
      <c r="AF2145" s="131">
        <v>0</v>
      </c>
      <c r="AG2145" s="131">
        <v>1135.9000000000001</v>
      </c>
      <c r="AH2145" s="43">
        <v>28567.7</v>
      </c>
    </row>
    <row r="2146" spans="4:34">
      <c r="D2146" s="62">
        <v>1997</v>
      </c>
      <c r="E2146" s="62">
        <v>4</v>
      </c>
      <c r="F2146" s="62">
        <v>1997</v>
      </c>
      <c r="G2146" s="62">
        <v>1997</v>
      </c>
      <c r="H2146" s="131">
        <v>1858.8</v>
      </c>
      <c r="I2146" s="131">
        <v>0</v>
      </c>
      <c r="J2146" s="131">
        <v>0</v>
      </c>
      <c r="K2146" s="131">
        <v>0</v>
      </c>
      <c r="L2146" s="131">
        <v>0</v>
      </c>
      <c r="M2146" s="131">
        <v>0</v>
      </c>
      <c r="N2146" s="131">
        <v>0</v>
      </c>
      <c r="O2146" s="131">
        <v>0</v>
      </c>
      <c r="P2146" s="131">
        <v>0</v>
      </c>
      <c r="Q2146" s="131">
        <v>0</v>
      </c>
      <c r="R2146" s="131">
        <v>4219.8</v>
      </c>
      <c r="S2146" s="131">
        <v>0</v>
      </c>
      <c r="T2146" s="131">
        <v>0</v>
      </c>
      <c r="U2146" s="131">
        <v>327.7</v>
      </c>
      <c r="V2146" s="131">
        <v>2729.2</v>
      </c>
      <c r="W2146" s="131">
        <v>0</v>
      </c>
      <c r="X2146" s="131">
        <v>25968.6</v>
      </c>
      <c r="Y2146" s="131">
        <v>0</v>
      </c>
      <c r="Z2146" s="131">
        <v>0</v>
      </c>
      <c r="AA2146" s="131">
        <v>0</v>
      </c>
      <c r="AB2146" s="131">
        <v>0</v>
      </c>
      <c r="AC2146" s="131">
        <v>1966.1</v>
      </c>
      <c r="AD2146" s="131">
        <v>0</v>
      </c>
      <c r="AE2146" s="131">
        <v>0</v>
      </c>
      <c r="AF2146" s="131">
        <v>0</v>
      </c>
      <c r="AG2146" s="131">
        <v>1519.9</v>
      </c>
      <c r="AH2146" s="43">
        <v>38590.1</v>
      </c>
    </row>
    <row r="2147" spans="4:34">
      <c r="D2147" s="62">
        <v>1997</v>
      </c>
      <c r="E2147" s="62">
        <v>5</v>
      </c>
      <c r="F2147" s="62">
        <v>1997</v>
      </c>
      <c r="G2147" s="62">
        <v>1998</v>
      </c>
      <c r="H2147" s="131">
        <v>0</v>
      </c>
      <c r="I2147" s="131">
        <v>0</v>
      </c>
      <c r="J2147" s="131">
        <v>0</v>
      </c>
      <c r="K2147" s="131">
        <v>0</v>
      </c>
      <c r="L2147" s="131">
        <v>0</v>
      </c>
      <c r="M2147" s="131">
        <v>0</v>
      </c>
      <c r="N2147" s="131">
        <v>0</v>
      </c>
      <c r="O2147" s="131">
        <v>0</v>
      </c>
      <c r="P2147" s="131">
        <v>0</v>
      </c>
      <c r="Q2147" s="131">
        <v>0</v>
      </c>
      <c r="R2147" s="131">
        <v>5361.6</v>
      </c>
      <c r="S2147" s="131">
        <v>0</v>
      </c>
      <c r="T2147" s="131">
        <v>0</v>
      </c>
      <c r="U2147" s="131">
        <v>0</v>
      </c>
      <c r="V2147" s="131">
        <v>270.60000000000002</v>
      </c>
      <c r="W2147" s="131">
        <v>0</v>
      </c>
      <c r="X2147" s="131">
        <v>22878.7</v>
      </c>
      <c r="Y2147" s="131">
        <v>0</v>
      </c>
      <c r="Z2147" s="131">
        <v>0</v>
      </c>
      <c r="AA2147" s="131">
        <v>0</v>
      </c>
      <c r="AB2147" s="131">
        <v>0</v>
      </c>
      <c r="AC2147" s="131">
        <v>2182.4</v>
      </c>
      <c r="AD2147" s="131">
        <v>0</v>
      </c>
      <c r="AE2147" s="131">
        <v>0</v>
      </c>
      <c r="AF2147" s="131">
        <v>0</v>
      </c>
      <c r="AG2147" s="131">
        <v>1998.1</v>
      </c>
      <c r="AH2147" s="43">
        <v>32691.4</v>
      </c>
    </row>
    <row r="2148" spans="4:34">
      <c r="D2148" s="62">
        <v>1997</v>
      </c>
      <c r="E2148" s="62">
        <v>6</v>
      </c>
      <c r="F2148" s="62">
        <v>1997</v>
      </c>
      <c r="G2148" s="62">
        <v>1998</v>
      </c>
      <c r="H2148" s="131">
        <v>416.1</v>
      </c>
      <c r="I2148" s="131">
        <v>0</v>
      </c>
      <c r="J2148" s="131">
        <v>0</v>
      </c>
      <c r="K2148" s="131">
        <v>0</v>
      </c>
      <c r="L2148" s="131">
        <v>0</v>
      </c>
      <c r="M2148" s="131">
        <v>0</v>
      </c>
      <c r="N2148" s="131">
        <v>0</v>
      </c>
      <c r="O2148" s="131">
        <v>0</v>
      </c>
      <c r="P2148" s="131">
        <v>0</v>
      </c>
      <c r="Q2148" s="131">
        <v>0</v>
      </c>
      <c r="R2148" s="131">
        <v>5565.6</v>
      </c>
      <c r="S2148" s="131">
        <v>0</v>
      </c>
      <c r="T2148" s="131">
        <v>0</v>
      </c>
      <c r="U2148" s="131">
        <v>0</v>
      </c>
      <c r="V2148" s="131">
        <v>2031.2</v>
      </c>
      <c r="W2148" s="131">
        <v>0</v>
      </c>
      <c r="X2148" s="131">
        <v>22861.200000000001</v>
      </c>
      <c r="Y2148" s="131">
        <v>0</v>
      </c>
      <c r="Z2148" s="131">
        <v>0</v>
      </c>
      <c r="AA2148" s="131">
        <v>0</v>
      </c>
      <c r="AB2148" s="131">
        <v>0</v>
      </c>
      <c r="AC2148" s="131">
        <v>2008.7</v>
      </c>
      <c r="AD2148" s="131">
        <v>0</v>
      </c>
      <c r="AE2148" s="131">
        <v>0</v>
      </c>
      <c r="AF2148" s="131">
        <v>0</v>
      </c>
      <c r="AG2148" s="131">
        <v>1939.3</v>
      </c>
      <c r="AH2148" s="43">
        <v>34822.100000000006</v>
      </c>
    </row>
    <row r="2149" spans="4:34">
      <c r="D2149" s="62">
        <v>1997</v>
      </c>
      <c r="E2149" s="62">
        <v>7</v>
      </c>
      <c r="F2149" s="62">
        <v>1998</v>
      </c>
      <c r="G2149" s="62">
        <v>1998</v>
      </c>
      <c r="H2149" s="131">
        <v>1908.6</v>
      </c>
      <c r="I2149" s="131">
        <v>0</v>
      </c>
      <c r="J2149" s="131">
        <v>0</v>
      </c>
      <c r="K2149" s="131">
        <v>0</v>
      </c>
      <c r="L2149" s="131">
        <v>0</v>
      </c>
      <c r="M2149" s="131">
        <v>0</v>
      </c>
      <c r="N2149" s="131">
        <v>0</v>
      </c>
      <c r="O2149" s="131">
        <v>0</v>
      </c>
      <c r="P2149" s="131">
        <v>0</v>
      </c>
      <c r="Q2149" s="131">
        <v>0</v>
      </c>
      <c r="R2149" s="131">
        <v>6226.1</v>
      </c>
      <c r="S2149" s="131">
        <v>0</v>
      </c>
      <c r="T2149" s="131">
        <v>0</v>
      </c>
      <c r="U2149" s="131">
        <v>0</v>
      </c>
      <c r="V2149" s="131">
        <v>306.7</v>
      </c>
      <c r="W2149" s="131">
        <v>0</v>
      </c>
      <c r="X2149" s="131">
        <v>25426.3</v>
      </c>
      <c r="Y2149" s="131">
        <v>0</v>
      </c>
      <c r="Z2149" s="131">
        <v>0</v>
      </c>
      <c r="AA2149" s="131">
        <v>0</v>
      </c>
      <c r="AB2149" s="131">
        <v>0</v>
      </c>
      <c r="AC2149" s="131">
        <v>2046</v>
      </c>
      <c r="AD2149" s="131">
        <v>0</v>
      </c>
      <c r="AE2149" s="131">
        <v>0</v>
      </c>
      <c r="AF2149" s="131">
        <v>0</v>
      </c>
      <c r="AG2149" s="131">
        <v>2187.4</v>
      </c>
      <c r="AH2149" s="43">
        <v>38101.1</v>
      </c>
    </row>
    <row r="2150" spans="4:34">
      <c r="D2150" s="62">
        <v>1997</v>
      </c>
      <c r="E2150" s="62">
        <v>8</v>
      </c>
      <c r="F2150" s="62">
        <v>1998</v>
      </c>
      <c r="G2150" s="62">
        <v>1998</v>
      </c>
      <c r="H2150" s="131">
        <v>1210.8</v>
      </c>
      <c r="I2150" s="131">
        <v>0</v>
      </c>
      <c r="J2150" s="131">
        <v>0</v>
      </c>
      <c r="K2150" s="131">
        <v>0</v>
      </c>
      <c r="L2150" s="131">
        <v>0</v>
      </c>
      <c r="M2150" s="131">
        <v>0</v>
      </c>
      <c r="N2150" s="131">
        <v>0</v>
      </c>
      <c r="O2150" s="131">
        <v>0</v>
      </c>
      <c r="P2150" s="131">
        <v>0</v>
      </c>
      <c r="Q2150" s="131">
        <v>0</v>
      </c>
      <c r="R2150" s="131">
        <v>6827.4</v>
      </c>
      <c r="S2150" s="131">
        <v>0</v>
      </c>
      <c r="T2150" s="131">
        <v>0</v>
      </c>
      <c r="U2150" s="131">
        <v>0</v>
      </c>
      <c r="V2150" s="131">
        <v>331.2</v>
      </c>
      <c r="W2150" s="131">
        <v>0</v>
      </c>
      <c r="X2150" s="131">
        <v>26564.7</v>
      </c>
      <c r="Y2150" s="131">
        <v>0</v>
      </c>
      <c r="Z2150" s="131">
        <v>0</v>
      </c>
      <c r="AA2150" s="131">
        <v>0</v>
      </c>
      <c r="AB2150" s="131">
        <v>0</v>
      </c>
      <c r="AC2150" s="131">
        <v>2161.6</v>
      </c>
      <c r="AD2150" s="131">
        <v>0</v>
      </c>
      <c r="AE2150" s="131">
        <v>0</v>
      </c>
      <c r="AF2150" s="131">
        <v>0</v>
      </c>
      <c r="AG2150" s="131">
        <v>2175.9</v>
      </c>
      <c r="AH2150" s="43">
        <v>39271.599999999999</v>
      </c>
    </row>
    <row r="2151" spans="4:34">
      <c r="D2151" s="62">
        <v>1997</v>
      </c>
      <c r="E2151" s="62">
        <v>9</v>
      </c>
      <c r="F2151" s="62">
        <v>1998</v>
      </c>
      <c r="G2151" s="62">
        <v>1998</v>
      </c>
      <c r="H2151" s="131">
        <v>426.4</v>
      </c>
      <c r="I2151" s="131">
        <v>0</v>
      </c>
      <c r="J2151" s="131">
        <v>0</v>
      </c>
      <c r="K2151" s="131">
        <v>0</v>
      </c>
      <c r="L2151" s="131">
        <v>0</v>
      </c>
      <c r="M2151" s="131">
        <v>0</v>
      </c>
      <c r="N2151" s="131">
        <v>0</v>
      </c>
      <c r="O2151" s="131">
        <v>0</v>
      </c>
      <c r="P2151" s="131">
        <v>0</v>
      </c>
      <c r="Q2151" s="131">
        <v>0</v>
      </c>
      <c r="R2151" s="131">
        <v>5914.4</v>
      </c>
      <c r="S2151" s="131">
        <v>0</v>
      </c>
      <c r="T2151" s="131">
        <v>0</v>
      </c>
      <c r="U2151" s="131">
        <v>0</v>
      </c>
      <c r="V2151" s="131">
        <v>283.7</v>
      </c>
      <c r="W2151" s="131">
        <v>0</v>
      </c>
      <c r="X2151" s="131">
        <v>23333.7</v>
      </c>
      <c r="Y2151" s="131">
        <v>0</v>
      </c>
      <c r="Z2151" s="131">
        <v>0</v>
      </c>
      <c r="AA2151" s="131">
        <v>0</v>
      </c>
      <c r="AB2151" s="131">
        <v>0</v>
      </c>
      <c r="AC2151" s="131">
        <v>1928.6</v>
      </c>
      <c r="AD2151" s="131">
        <v>0</v>
      </c>
      <c r="AE2151" s="131">
        <v>0</v>
      </c>
      <c r="AF2151" s="131">
        <v>0</v>
      </c>
      <c r="AG2151" s="131">
        <v>1543.5</v>
      </c>
      <c r="AH2151" s="43">
        <v>33430.300000000003</v>
      </c>
    </row>
    <row r="2152" spans="4:34">
      <c r="D2152" s="62">
        <v>1997</v>
      </c>
      <c r="E2152" s="62">
        <v>10</v>
      </c>
      <c r="F2152" s="62">
        <v>1998</v>
      </c>
      <c r="G2152" s="62">
        <v>1998</v>
      </c>
      <c r="H2152" s="131">
        <v>2242.4</v>
      </c>
      <c r="I2152" s="131">
        <v>0</v>
      </c>
      <c r="J2152" s="131">
        <v>0</v>
      </c>
      <c r="K2152" s="131">
        <v>0</v>
      </c>
      <c r="L2152" s="131">
        <v>0</v>
      </c>
      <c r="M2152" s="131">
        <v>0</v>
      </c>
      <c r="N2152" s="131">
        <v>0</v>
      </c>
      <c r="O2152" s="131">
        <v>0</v>
      </c>
      <c r="P2152" s="131">
        <v>0</v>
      </c>
      <c r="Q2152" s="131">
        <v>0</v>
      </c>
      <c r="R2152" s="131">
        <v>4385.3</v>
      </c>
      <c r="S2152" s="131">
        <v>0</v>
      </c>
      <c r="T2152" s="131">
        <v>0</v>
      </c>
      <c r="U2152" s="131">
        <v>12012.5</v>
      </c>
      <c r="V2152" s="131">
        <v>304.7</v>
      </c>
      <c r="W2152" s="131">
        <v>0</v>
      </c>
      <c r="X2152" s="131">
        <v>27581.4</v>
      </c>
      <c r="Y2152" s="131">
        <v>0</v>
      </c>
      <c r="Z2152" s="131">
        <v>0</v>
      </c>
      <c r="AA2152" s="131">
        <v>0</v>
      </c>
      <c r="AB2152" s="131">
        <v>0</v>
      </c>
      <c r="AC2152" s="131">
        <v>1756.3</v>
      </c>
      <c r="AD2152" s="131">
        <v>0</v>
      </c>
      <c r="AE2152" s="131">
        <v>0</v>
      </c>
      <c r="AF2152" s="131">
        <v>0</v>
      </c>
      <c r="AG2152" s="131">
        <v>1240</v>
      </c>
      <c r="AH2152" s="43">
        <v>49522.600000000006</v>
      </c>
    </row>
    <row r="2153" spans="4:34">
      <c r="D2153" s="62">
        <v>1997</v>
      </c>
      <c r="E2153" s="62">
        <v>11</v>
      </c>
      <c r="F2153" s="62">
        <v>1998</v>
      </c>
      <c r="G2153" s="62">
        <v>1998</v>
      </c>
      <c r="H2153" s="131">
        <v>688.3</v>
      </c>
      <c r="I2153" s="131">
        <v>0</v>
      </c>
      <c r="J2153" s="131">
        <v>0</v>
      </c>
      <c r="K2153" s="131">
        <v>0</v>
      </c>
      <c r="L2153" s="131">
        <v>0</v>
      </c>
      <c r="M2153" s="131">
        <v>0</v>
      </c>
      <c r="N2153" s="131">
        <v>0</v>
      </c>
      <c r="O2153" s="131">
        <v>0</v>
      </c>
      <c r="P2153" s="131">
        <v>0</v>
      </c>
      <c r="Q2153" s="131">
        <v>0</v>
      </c>
      <c r="R2153" s="131">
        <v>2549.6999999999998</v>
      </c>
      <c r="S2153" s="131">
        <v>0</v>
      </c>
      <c r="T2153" s="131">
        <v>0</v>
      </c>
      <c r="U2153" s="131">
        <v>14959.6</v>
      </c>
      <c r="V2153" s="131">
        <v>169.4</v>
      </c>
      <c r="W2153" s="131">
        <v>0</v>
      </c>
      <c r="X2153" s="131">
        <v>22515.200000000001</v>
      </c>
      <c r="Y2153" s="131">
        <v>0</v>
      </c>
      <c r="Z2153" s="131">
        <v>0</v>
      </c>
      <c r="AA2153" s="131">
        <v>0</v>
      </c>
      <c r="AB2153" s="131">
        <v>0</v>
      </c>
      <c r="AC2153" s="131">
        <v>1589.8</v>
      </c>
      <c r="AD2153" s="131">
        <v>0</v>
      </c>
      <c r="AE2153" s="131">
        <v>0</v>
      </c>
      <c r="AF2153" s="131">
        <v>0</v>
      </c>
      <c r="AG2153" s="131">
        <v>777.2</v>
      </c>
      <c r="AH2153" s="43">
        <v>43249.2</v>
      </c>
    </row>
    <row r="2154" spans="4:34">
      <c r="D2154" s="62">
        <v>1997</v>
      </c>
      <c r="E2154" s="62">
        <v>12</v>
      </c>
      <c r="F2154" s="62">
        <v>1998</v>
      </c>
      <c r="G2154" s="62">
        <v>1998</v>
      </c>
      <c r="H2154" s="131">
        <v>576</v>
      </c>
      <c r="I2154" s="131">
        <v>0</v>
      </c>
      <c r="J2154" s="131">
        <v>0</v>
      </c>
      <c r="K2154" s="131">
        <v>0</v>
      </c>
      <c r="L2154" s="131">
        <v>0</v>
      </c>
      <c r="M2154" s="131">
        <v>0</v>
      </c>
      <c r="N2154" s="131">
        <v>0</v>
      </c>
      <c r="O2154" s="131">
        <v>0</v>
      </c>
      <c r="P2154" s="131">
        <v>0</v>
      </c>
      <c r="Q2154" s="131">
        <v>0</v>
      </c>
      <c r="R2154" s="131">
        <v>1579.2</v>
      </c>
      <c r="S2154" s="131">
        <v>0</v>
      </c>
      <c r="T2154" s="131">
        <v>0</v>
      </c>
      <c r="U2154" s="131">
        <v>4411.5</v>
      </c>
      <c r="V2154" s="131">
        <v>96.5</v>
      </c>
      <c r="W2154" s="131">
        <v>0</v>
      </c>
      <c r="X2154" s="131">
        <v>20400.900000000001</v>
      </c>
      <c r="Y2154" s="131">
        <v>0</v>
      </c>
      <c r="Z2154" s="131">
        <v>0</v>
      </c>
      <c r="AA2154" s="131">
        <v>0</v>
      </c>
      <c r="AB2154" s="131">
        <v>0</v>
      </c>
      <c r="AC2154" s="131">
        <v>1340.7</v>
      </c>
      <c r="AD2154" s="131">
        <v>0</v>
      </c>
      <c r="AE2154" s="131">
        <v>0</v>
      </c>
      <c r="AF2154" s="131">
        <v>0</v>
      </c>
      <c r="AG2154" s="131">
        <v>587.5</v>
      </c>
      <c r="AH2154" s="43">
        <v>28992.300000000003</v>
      </c>
    </row>
    <row r="2155" spans="4:34">
      <c r="D2155" s="62">
        <v>1998</v>
      </c>
      <c r="E2155" s="62">
        <v>1</v>
      </c>
      <c r="F2155" s="62">
        <v>1998</v>
      </c>
      <c r="G2155" s="62">
        <v>1998</v>
      </c>
      <c r="H2155" s="131">
        <v>442.8</v>
      </c>
      <c r="I2155" s="131">
        <v>0</v>
      </c>
      <c r="J2155" s="131">
        <v>0</v>
      </c>
      <c r="K2155" s="131">
        <v>0</v>
      </c>
      <c r="L2155" s="131">
        <v>0</v>
      </c>
      <c r="M2155" s="131">
        <v>0</v>
      </c>
      <c r="N2155" s="131">
        <v>0</v>
      </c>
      <c r="O2155" s="131">
        <v>0</v>
      </c>
      <c r="P2155" s="131">
        <v>0</v>
      </c>
      <c r="Q2155" s="131">
        <v>0</v>
      </c>
      <c r="R2155" s="131">
        <v>1394.8</v>
      </c>
      <c r="S2155" s="131">
        <v>0</v>
      </c>
      <c r="T2155" s="131">
        <v>0</v>
      </c>
      <c r="U2155" s="131">
        <v>7475.2</v>
      </c>
      <c r="V2155" s="131">
        <v>53.8</v>
      </c>
      <c r="W2155" s="131">
        <v>0</v>
      </c>
      <c r="X2155" s="131">
        <v>25407</v>
      </c>
      <c r="Y2155" s="131">
        <v>0</v>
      </c>
      <c r="Z2155" s="131">
        <v>0</v>
      </c>
      <c r="AA2155" s="131">
        <v>0</v>
      </c>
      <c r="AB2155" s="131">
        <v>0</v>
      </c>
      <c r="AC2155" s="131">
        <v>1217.0999999999999</v>
      </c>
      <c r="AD2155" s="131">
        <v>0</v>
      </c>
      <c r="AE2155" s="131">
        <v>0</v>
      </c>
      <c r="AF2155" s="131">
        <v>0</v>
      </c>
      <c r="AG2155" s="131">
        <v>472.7</v>
      </c>
      <c r="AH2155" s="43">
        <v>36463.399999999994</v>
      </c>
    </row>
    <row r="2156" spans="4:34">
      <c r="D2156" s="62">
        <v>1998</v>
      </c>
      <c r="E2156" s="62">
        <v>2</v>
      </c>
      <c r="F2156" s="62">
        <v>1998</v>
      </c>
      <c r="G2156" s="62">
        <v>1998</v>
      </c>
      <c r="H2156" s="131">
        <v>512.6</v>
      </c>
      <c r="I2156" s="131">
        <v>0</v>
      </c>
      <c r="J2156" s="131">
        <v>0</v>
      </c>
      <c r="K2156" s="131">
        <v>0</v>
      </c>
      <c r="L2156" s="131">
        <v>0</v>
      </c>
      <c r="M2156" s="131">
        <v>0</v>
      </c>
      <c r="N2156" s="131">
        <v>0</v>
      </c>
      <c r="O2156" s="131">
        <v>0</v>
      </c>
      <c r="P2156" s="131">
        <v>0</v>
      </c>
      <c r="Q2156" s="131">
        <v>0</v>
      </c>
      <c r="R2156" s="131">
        <v>1062.8</v>
      </c>
      <c r="S2156" s="131">
        <v>0</v>
      </c>
      <c r="T2156" s="131">
        <v>0</v>
      </c>
      <c r="U2156" s="131">
        <v>3179.4</v>
      </c>
      <c r="V2156" s="131">
        <v>16</v>
      </c>
      <c r="W2156" s="131">
        <v>0</v>
      </c>
      <c r="X2156" s="131">
        <v>15603.8</v>
      </c>
      <c r="Y2156" s="131">
        <v>0</v>
      </c>
      <c r="Z2156" s="131">
        <v>0</v>
      </c>
      <c r="AA2156" s="131">
        <v>0</v>
      </c>
      <c r="AB2156" s="131">
        <v>0</v>
      </c>
      <c r="AC2156" s="131">
        <v>1358</v>
      </c>
      <c r="AD2156" s="131">
        <v>0</v>
      </c>
      <c r="AE2156" s="131">
        <v>0</v>
      </c>
      <c r="AF2156" s="131">
        <v>0</v>
      </c>
      <c r="AG2156" s="131">
        <v>144.4</v>
      </c>
      <c r="AH2156" s="43">
        <v>21877</v>
      </c>
    </row>
    <row r="2157" spans="4:34">
      <c r="D2157" s="62">
        <v>1998</v>
      </c>
      <c r="E2157" s="62">
        <v>3</v>
      </c>
      <c r="F2157" s="62">
        <v>1998</v>
      </c>
      <c r="G2157" s="62">
        <v>1998</v>
      </c>
      <c r="H2157" s="131">
        <v>726</v>
      </c>
      <c r="I2157" s="131">
        <v>0</v>
      </c>
      <c r="J2157" s="131">
        <v>0</v>
      </c>
      <c r="K2157" s="131">
        <v>0</v>
      </c>
      <c r="L2157" s="131">
        <v>0</v>
      </c>
      <c r="M2157" s="131">
        <v>0</v>
      </c>
      <c r="N2157" s="131">
        <v>0</v>
      </c>
      <c r="O2157" s="131">
        <v>0</v>
      </c>
      <c r="P2157" s="131">
        <v>0</v>
      </c>
      <c r="Q2157" s="131">
        <v>0</v>
      </c>
      <c r="R2157" s="131">
        <v>1537.6</v>
      </c>
      <c r="S2157" s="131">
        <v>0</v>
      </c>
      <c r="T2157" s="131">
        <v>0</v>
      </c>
      <c r="U2157" s="131">
        <v>0</v>
      </c>
      <c r="V2157" s="131">
        <v>2</v>
      </c>
      <c r="W2157" s="131">
        <v>0</v>
      </c>
      <c r="X2157" s="131">
        <v>12767.9</v>
      </c>
      <c r="Y2157" s="131">
        <v>0</v>
      </c>
      <c r="Z2157" s="131">
        <v>0</v>
      </c>
      <c r="AA2157" s="131">
        <v>0</v>
      </c>
      <c r="AB2157" s="131">
        <v>0</v>
      </c>
      <c r="AC2157" s="131">
        <v>919.6</v>
      </c>
      <c r="AD2157" s="131">
        <v>0</v>
      </c>
      <c r="AE2157" s="131">
        <v>0</v>
      </c>
      <c r="AF2157" s="131">
        <v>0</v>
      </c>
      <c r="AG2157" s="131">
        <v>364.3</v>
      </c>
      <c r="AH2157" s="43">
        <v>16317.4</v>
      </c>
    </row>
    <row r="2158" spans="4:34">
      <c r="D2158" s="62">
        <v>1998</v>
      </c>
      <c r="E2158" s="62">
        <v>4</v>
      </c>
      <c r="F2158" s="62">
        <v>1998</v>
      </c>
      <c r="G2158" s="62">
        <v>1998</v>
      </c>
      <c r="H2158" s="131">
        <v>1083.2</v>
      </c>
      <c r="I2158" s="131">
        <v>0</v>
      </c>
      <c r="J2158" s="131">
        <v>0</v>
      </c>
      <c r="K2158" s="131">
        <v>0</v>
      </c>
      <c r="L2158" s="131">
        <v>0</v>
      </c>
      <c r="M2158" s="131">
        <v>0</v>
      </c>
      <c r="N2158" s="131">
        <v>0</v>
      </c>
      <c r="O2158" s="131">
        <v>0</v>
      </c>
      <c r="P2158" s="131">
        <v>0</v>
      </c>
      <c r="Q2158" s="131">
        <v>0</v>
      </c>
      <c r="R2158" s="131">
        <v>2339.9</v>
      </c>
      <c r="S2158" s="131">
        <v>0</v>
      </c>
      <c r="T2158" s="131">
        <v>0</v>
      </c>
      <c r="U2158" s="131">
        <v>0</v>
      </c>
      <c r="V2158" s="131">
        <v>0</v>
      </c>
      <c r="W2158" s="131">
        <v>0</v>
      </c>
      <c r="X2158" s="131">
        <v>11182</v>
      </c>
      <c r="Y2158" s="131">
        <v>0</v>
      </c>
      <c r="Z2158" s="131">
        <v>0</v>
      </c>
      <c r="AA2158" s="131">
        <v>0</v>
      </c>
      <c r="AB2158" s="131">
        <v>0</v>
      </c>
      <c r="AC2158" s="131">
        <v>1569.3</v>
      </c>
      <c r="AD2158" s="131">
        <v>0</v>
      </c>
      <c r="AE2158" s="131">
        <v>0</v>
      </c>
      <c r="AF2158" s="131">
        <v>0</v>
      </c>
      <c r="AG2158" s="131">
        <v>639.20000000000005</v>
      </c>
      <c r="AH2158" s="43">
        <v>16813.599999999999</v>
      </c>
    </row>
    <row r="2159" spans="4:34">
      <c r="D2159" s="62">
        <v>1998</v>
      </c>
      <c r="E2159" s="62">
        <v>5</v>
      </c>
      <c r="F2159" s="62">
        <v>1998</v>
      </c>
      <c r="G2159" s="62">
        <v>1999</v>
      </c>
      <c r="H2159" s="131">
        <v>24.2</v>
      </c>
      <c r="I2159" s="131">
        <v>0</v>
      </c>
      <c r="J2159" s="131">
        <v>0</v>
      </c>
      <c r="K2159" s="131">
        <v>0</v>
      </c>
      <c r="L2159" s="131">
        <v>0</v>
      </c>
      <c r="M2159" s="131">
        <v>0</v>
      </c>
      <c r="N2159" s="131">
        <v>0</v>
      </c>
      <c r="O2159" s="131">
        <v>0</v>
      </c>
      <c r="P2159" s="131">
        <v>0</v>
      </c>
      <c r="Q2159" s="131">
        <v>0</v>
      </c>
      <c r="R2159" s="131">
        <v>2620.3000000000002</v>
      </c>
      <c r="S2159" s="131">
        <v>0</v>
      </c>
      <c r="T2159" s="131">
        <v>0</v>
      </c>
      <c r="U2159" s="131">
        <v>0</v>
      </c>
      <c r="V2159" s="131">
        <v>0</v>
      </c>
      <c r="W2159" s="131">
        <v>0</v>
      </c>
      <c r="X2159" s="131">
        <v>15150</v>
      </c>
      <c r="Y2159" s="131">
        <v>0</v>
      </c>
      <c r="Z2159" s="131">
        <v>0</v>
      </c>
      <c r="AA2159" s="131">
        <v>0</v>
      </c>
      <c r="AB2159" s="131">
        <v>0</v>
      </c>
      <c r="AC2159" s="131">
        <v>1890.6</v>
      </c>
      <c r="AD2159" s="131">
        <v>0</v>
      </c>
      <c r="AE2159" s="131">
        <v>0</v>
      </c>
      <c r="AF2159" s="131">
        <v>0</v>
      </c>
      <c r="AG2159" s="131">
        <v>847.8</v>
      </c>
      <c r="AH2159" s="43">
        <v>20532.899999999998</v>
      </c>
    </row>
    <row r="2160" spans="4:34">
      <c r="D2160" s="62">
        <v>1998</v>
      </c>
      <c r="E2160" s="62">
        <v>6</v>
      </c>
      <c r="F2160" s="62">
        <v>1998</v>
      </c>
      <c r="G2160" s="62">
        <v>1999</v>
      </c>
      <c r="H2160" s="131">
        <v>363.3</v>
      </c>
      <c r="I2160" s="131">
        <v>0</v>
      </c>
      <c r="J2160" s="131">
        <v>0</v>
      </c>
      <c r="K2160" s="131">
        <v>0</v>
      </c>
      <c r="L2160" s="131">
        <v>0</v>
      </c>
      <c r="M2160" s="131">
        <v>0</v>
      </c>
      <c r="N2160" s="131">
        <v>0</v>
      </c>
      <c r="O2160" s="131">
        <v>0</v>
      </c>
      <c r="P2160" s="131">
        <v>0</v>
      </c>
      <c r="Q2160" s="131">
        <v>0</v>
      </c>
      <c r="R2160" s="131">
        <v>3277</v>
      </c>
      <c r="S2160" s="131">
        <v>0</v>
      </c>
      <c r="T2160" s="131">
        <v>0</v>
      </c>
      <c r="U2160" s="131">
        <v>0</v>
      </c>
      <c r="V2160" s="131">
        <v>0</v>
      </c>
      <c r="W2160" s="131">
        <v>0</v>
      </c>
      <c r="X2160" s="131">
        <v>19771.7</v>
      </c>
      <c r="Y2160" s="131">
        <v>0</v>
      </c>
      <c r="Z2160" s="131">
        <v>0</v>
      </c>
      <c r="AA2160" s="131">
        <v>0</v>
      </c>
      <c r="AB2160" s="131">
        <v>0</v>
      </c>
      <c r="AC2160" s="131">
        <v>2030.4</v>
      </c>
      <c r="AD2160" s="131">
        <v>0</v>
      </c>
      <c r="AE2160" s="131">
        <v>0</v>
      </c>
      <c r="AF2160" s="131">
        <v>0</v>
      </c>
      <c r="AG2160" s="131">
        <v>1240.8</v>
      </c>
      <c r="AH2160" s="43">
        <v>26683.200000000001</v>
      </c>
    </row>
    <row r="2161" spans="4:34">
      <c r="D2161" s="62">
        <v>1998</v>
      </c>
      <c r="E2161" s="62">
        <v>7</v>
      </c>
      <c r="F2161" s="62">
        <v>1999</v>
      </c>
      <c r="G2161" s="62">
        <v>1999</v>
      </c>
      <c r="H2161" s="131">
        <v>1907.9</v>
      </c>
      <c r="I2161" s="131">
        <v>0</v>
      </c>
      <c r="J2161" s="131">
        <v>0</v>
      </c>
      <c r="K2161" s="131">
        <v>0</v>
      </c>
      <c r="L2161" s="131">
        <v>0</v>
      </c>
      <c r="M2161" s="131">
        <v>0</v>
      </c>
      <c r="N2161" s="131">
        <v>0</v>
      </c>
      <c r="O2161" s="131">
        <v>0</v>
      </c>
      <c r="P2161" s="131">
        <v>0</v>
      </c>
      <c r="Q2161" s="131">
        <v>0</v>
      </c>
      <c r="R2161" s="131">
        <v>5528.1</v>
      </c>
      <c r="S2161" s="131">
        <v>0</v>
      </c>
      <c r="T2161" s="131">
        <v>0</v>
      </c>
      <c r="U2161" s="131">
        <v>0</v>
      </c>
      <c r="V2161" s="131">
        <v>0</v>
      </c>
      <c r="W2161" s="131">
        <v>0</v>
      </c>
      <c r="X2161" s="131">
        <v>21364.2</v>
      </c>
      <c r="Y2161" s="131">
        <v>0</v>
      </c>
      <c r="Z2161" s="131">
        <v>0</v>
      </c>
      <c r="AA2161" s="131">
        <v>0</v>
      </c>
      <c r="AB2161" s="131">
        <v>0</v>
      </c>
      <c r="AC2161" s="131">
        <v>2133.9</v>
      </c>
      <c r="AD2161" s="131">
        <v>0</v>
      </c>
      <c r="AE2161" s="131">
        <v>0</v>
      </c>
      <c r="AF2161" s="131">
        <v>0</v>
      </c>
      <c r="AG2161" s="131">
        <v>1833.8</v>
      </c>
      <c r="AH2161" s="43">
        <v>32767.9</v>
      </c>
    </row>
    <row r="2162" spans="4:34">
      <c r="D2162" s="62">
        <v>1998</v>
      </c>
      <c r="E2162" s="62">
        <v>8</v>
      </c>
      <c r="F2162" s="62">
        <v>1999</v>
      </c>
      <c r="G2162" s="62">
        <v>1999</v>
      </c>
      <c r="H2162" s="131">
        <v>827.8</v>
      </c>
      <c r="I2162" s="131">
        <v>0</v>
      </c>
      <c r="J2162" s="131">
        <v>0</v>
      </c>
      <c r="K2162" s="131">
        <v>0</v>
      </c>
      <c r="L2162" s="131">
        <v>0</v>
      </c>
      <c r="M2162" s="131">
        <v>0</v>
      </c>
      <c r="N2162" s="131">
        <v>0</v>
      </c>
      <c r="O2162" s="131">
        <v>0</v>
      </c>
      <c r="P2162" s="131">
        <v>0</v>
      </c>
      <c r="Q2162" s="131">
        <v>0</v>
      </c>
      <c r="R2162" s="131">
        <v>6312.9</v>
      </c>
      <c r="S2162" s="131">
        <v>0</v>
      </c>
      <c r="T2162" s="131">
        <v>0</v>
      </c>
      <c r="U2162" s="131">
        <v>0</v>
      </c>
      <c r="V2162" s="131">
        <v>99.6</v>
      </c>
      <c r="W2162" s="131">
        <v>0</v>
      </c>
      <c r="X2162" s="131">
        <v>21926.2</v>
      </c>
      <c r="Y2162" s="131">
        <v>0</v>
      </c>
      <c r="Z2162" s="131">
        <v>0</v>
      </c>
      <c r="AA2162" s="131">
        <v>0</v>
      </c>
      <c r="AB2162" s="131">
        <v>0</v>
      </c>
      <c r="AC2162" s="131">
        <v>1761.2</v>
      </c>
      <c r="AD2162" s="131">
        <v>0</v>
      </c>
      <c r="AE2162" s="131">
        <v>0</v>
      </c>
      <c r="AF2162" s="131">
        <v>0</v>
      </c>
      <c r="AG2162" s="131">
        <v>2031.5</v>
      </c>
      <c r="AH2162" s="43">
        <v>32959.199999999997</v>
      </c>
    </row>
    <row r="2163" spans="4:34">
      <c r="D2163" s="62">
        <v>1998</v>
      </c>
      <c r="E2163" s="62">
        <v>9</v>
      </c>
      <c r="F2163" s="62">
        <v>1999</v>
      </c>
      <c r="G2163" s="62">
        <v>1999</v>
      </c>
      <c r="H2163" s="131">
        <v>494.4</v>
      </c>
      <c r="I2163" s="131">
        <v>0</v>
      </c>
      <c r="J2163" s="131">
        <v>0</v>
      </c>
      <c r="K2163" s="131">
        <v>0</v>
      </c>
      <c r="L2163" s="131">
        <v>0</v>
      </c>
      <c r="M2163" s="131">
        <v>0</v>
      </c>
      <c r="N2163" s="131">
        <v>0</v>
      </c>
      <c r="O2163" s="131">
        <v>0</v>
      </c>
      <c r="P2163" s="131">
        <v>0</v>
      </c>
      <c r="Q2163" s="131">
        <v>0</v>
      </c>
      <c r="R2163" s="131">
        <v>4638.1000000000004</v>
      </c>
      <c r="S2163" s="131">
        <v>0</v>
      </c>
      <c r="T2163" s="131">
        <v>0</v>
      </c>
      <c r="U2163" s="131">
        <v>0</v>
      </c>
      <c r="V2163" s="131">
        <v>182.5</v>
      </c>
      <c r="W2163" s="131">
        <v>0</v>
      </c>
      <c r="X2163" s="131">
        <v>19172.3</v>
      </c>
      <c r="Y2163" s="131">
        <v>0</v>
      </c>
      <c r="Z2163" s="131">
        <v>0</v>
      </c>
      <c r="AA2163" s="131">
        <v>0</v>
      </c>
      <c r="AB2163" s="131">
        <v>0</v>
      </c>
      <c r="AC2163" s="131">
        <v>1758.2</v>
      </c>
      <c r="AD2163" s="131">
        <v>0</v>
      </c>
      <c r="AE2163" s="131">
        <v>0</v>
      </c>
      <c r="AF2163" s="131">
        <v>0</v>
      </c>
      <c r="AG2163" s="131">
        <v>1410.2</v>
      </c>
      <c r="AH2163" s="43">
        <v>27655.7</v>
      </c>
    </row>
    <row r="2164" spans="4:34">
      <c r="D2164" s="62">
        <v>1998</v>
      </c>
      <c r="E2164" s="62">
        <v>10</v>
      </c>
      <c r="F2164" s="62">
        <v>1999</v>
      </c>
      <c r="G2164" s="62">
        <v>1999</v>
      </c>
      <c r="H2164" s="131">
        <v>734.8</v>
      </c>
      <c r="I2164" s="131">
        <v>0</v>
      </c>
      <c r="J2164" s="131">
        <v>0</v>
      </c>
      <c r="K2164" s="131">
        <v>0</v>
      </c>
      <c r="L2164" s="131">
        <v>0</v>
      </c>
      <c r="M2164" s="131">
        <v>0</v>
      </c>
      <c r="N2164" s="131">
        <v>0</v>
      </c>
      <c r="O2164" s="131">
        <v>0</v>
      </c>
      <c r="P2164" s="131">
        <v>0</v>
      </c>
      <c r="Q2164" s="131">
        <v>0</v>
      </c>
      <c r="R2164" s="131">
        <v>3335.4</v>
      </c>
      <c r="S2164" s="131">
        <v>0</v>
      </c>
      <c r="T2164" s="131">
        <v>0</v>
      </c>
      <c r="U2164" s="131">
        <v>0</v>
      </c>
      <c r="V2164" s="131">
        <v>29.5</v>
      </c>
      <c r="W2164" s="131">
        <v>0</v>
      </c>
      <c r="X2164" s="131">
        <v>20866.599999999999</v>
      </c>
      <c r="Y2164" s="131">
        <v>0</v>
      </c>
      <c r="Z2164" s="131">
        <v>0</v>
      </c>
      <c r="AA2164" s="131">
        <v>0</v>
      </c>
      <c r="AB2164" s="131">
        <v>0</v>
      </c>
      <c r="AC2164" s="131">
        <v>2068.6999999999998</v>
      </c>
      <c r="AD2164" s="131">
        <v>0</v>
      </c>
      <c r="AE2164" s="131">
        <v>0</v>
      </c>
      <c r="AF2164" s="131">
        <v>0</v>
      </c>
      <c r="AG2164" s="131">
        <v>1017.9</v>
      </c>
      <c r="AH2164" s="43">
        <v>28052.9</v>
      </c>
    </row>
    <row r="2165" spans="4:34">
      <c r="D2165" s="62">
        <v>1998</v>
      </c>
      <c r="E2165" s="62">
        <v>11</v>
      </c>
      <c r="F2165" s="62">
        <v>1999</v>
      </c>
      <c r="G2165" s="62">
        <v>1999</v>
      </c>
      <c r="H2165" s="131">
        <v>739.8</v>
      </c>
      <c r="I2165" s="131">
        <v>0</v>
      </c>
      <c r="J2165" s="131">
        <v>0</v>
      </c>
      <c r="K2165" s="131">
        <v>0</v>
      </c>
      <c r="L2165" s="131">
        <v>0</v>
      </c>
      <c r="M2165" s="131">
        <v>0</v>
      </c>
      <c r="N2165" s="131">
        <v>0</v>
      </c>
      <c r="O2165" s="131">
        <v>0</v>
      </c>
      <c r="P2165" s="131">
        <v>0</v>
      </c>
      <c r="Q2165" s="131">
        <v>0</v>
      </c>
      <c r="R2165" s="131">
        <v>2936.9</v>
      </c>
      <c r="S2165" s="131">
        <v>0</v>
      </c>
      <c r="T2165" s="131">
        <v>0</v>
      </c>
      <c r="U2165" s="131">
        <v>0</v>
      </c>
      <c r="V2165" s="131">
        <v>58.5</v>
      </c>
      <c r="W2165" s="131">
        <v>0</v>
      </c>
      <c r="X2165" s="131">
        <v>14649.3</v>
      </c>
      <c r="Y2165" s="131">
        <v>0</v>
      </c>
      <c r="Z2165" s="131">
        <v>0</v>
      </c>
      <c r="AA2165" s="131">
        <v>0</v>
      </c>
      <c r="AB2165" s="131">
        <v>0</v>
      </c>
      <c r="AC2165" s="131">
        <v>1876</v>
      </c>
      <c r="AD2165" s="131">
        <v>0</v>
      </c>
      <c r="AE2165" s="131">
        <v>0</v>
      </c>
      <c r="AF2165" s="131">
        <v>0</v>
      </c>
      <c r="AG2165" s="131">
        <v>782</v>
      </c>
      <c r="AH2165" s="43">
        <v>21042.5</v>
      </c>
    </row>
    <row r="2166" spans="4:34">
      <c r="D2166" s="62">
        <v>1998</v>
      </c>
      <c r="E2166" s="62">
        <v>12</v>
      </c>
      <c r="F2166" s="62">
        <v>1999</v>
      </c>
      <c r="G2166" s="62">
        <v>1999</v>
      </c>
      <c r="H2166" s="131">
        <v>723.1</v>
      </c>
      <c r="I2166" s="131">
        <v>0</v>
      </c>
      <c r="J2166" s="131">
        <v>0</v>
      </c>
      <c r="K2166" s="131">
        <v>0</v>
      </c>
      <c r="L2166" s="131">
        <v>0</v>
      </c>
      <c r="M2166" s="131">
        <v>0</v>
      </c>
      <c r="N2166" s="131">
        <v>0</v>
      </c>
      <c r="O2166" s="131">
        <v>0</v>
      </c>
      <c r="P2166" s="131">
        <v>0</v>
      </c>
      <c r="Q2166" s="131">
        <v>0</v>
      </c>
      <c r="R2166" s="131">
        <v>2124.9</v>
      </c>
      <c r="S2166" s="131">
        <v>0</v>
      </c>
      <c r="T2166" s="131">
        <v>0</v>
      </c>
      <c r="U2166" s="131">
        <v>0</v>
      </c>
      <c r="V2166" s="131">
        <v>0.1</v>
      </c>
      <c r="W2166" s="131">
        <v>0</v>
      </c>
      <c r="X2166" s="131">
        <v>16486.099999999999</v>
      </c>
      <c r="Y2166" s="131">
        <v>0</v>
      </c>
      <c r="Z2166" s="131">
        <v>0</v>
      </c>
      <c r="AA2166" s="131">
        <v>0</v>
      </c>
      <c r="AB2166" s="131">
        <v>0</v>
      </c>
      <c r="AC2166" s="131">
        <v>759.3</v>
      </c>
      <c r="AD2166" s="131">
        <v>0</v>
      </c>
      <c r="AE2166" s="131">
        <v>0</v>
      </c>
      <c r="AF2166" s="131">
        <v>0</v>
      </c>
      <c r="AG2166" s="131">
        <v>707.1</v>
      </c>
      <c r="AH2166" s="43">
        <v>20800.599999999995</v>
      </c>
    </row>
    <row r="2167" spans="4:34">
      <c r="D2167" s="62">
        <v>1999</v>
      </c>
      <c r="E2167" s="62">
        <v>1</v>
      </c>
      <c r="F2167" s="62">
        <v>1999</v>
      </c>
      <c r="G2167" s="62">
        <v>1999</v>
      </c>
      <c r="H2167" s="131">
        <v>681.1</v>
      </c>
      <c r="I2167" s="131">
        <v>0</v>
      </c>
      <c r="J2167" s="131">
        <v>0</v>
      </c>
      <c r="K2167" s="131">
        <v>0</v>
      </c>
      <c r="L2167" s="131">
        <v>0</v>
      </c>
      <c r="M2167" s="131">
        <v>0</v>
      </c>
      <c r="N2167" s="131">
        <v>0</v>
      </c>
      <c r="O2167" s="131">
        <v>0</v>
      </c>
      <c r="P2167" s="131">
        <v>0</v>
      </c>
      <c r="Q2167" s="131">
        <v>0</v>
      </c>
      <c r="R2167" s="131">
        <v>2290.5</v>
      </c>
      <c r="S2167" s="131">
        <v>0</v>
      </c>
      <c r="T2167" s="131">
        <v>0</v>
      </c>
      <c r="U2167" s="131">
        <v>506.5</v>
      </c>
      <c r="V2167" s="131">
        <v>2.5</v>
      </c>
      <c r="W2167" s="131">
        <v>0</v>
      </c>
      <c r="X2167" s="131">
        <v>14268.2</v>
      </c>
      <c r="Y2167" s="131">
        <v>0</v>
      </c>
      <c r="Z2167" s="131">
        <v>0</v>
      </c>
      <c r="AA2167" s="131">
        <v>0</v>
      </c>
      <c r="AB2167" s="131">
        <v>0</v>
      </c>
      <c r="AC2167" s="131">
        <v>1259.7</v>
      </c>
      <c r="AD2167" s="131">
        <v>0</v>
      </c>
      <c r="AE2167" s="131">
        <v>0</v>
      </c>
      <c r="AF2167" s="131">
        <v>0</v>
      </c>
      <c r="AG2167" s="131">
        <v>841</v>
      </c>
      <c r="AH2167" s="43">
        <v>19849.5</v>
      </c>
    </row>
    <row r="2168" spans="4:34">
      <c r="D2168" s="62">
        <v>1999</v>
      </c>
      <c r="E2168" s="62">
        <v>2</v>
      </c>
      <c r="F2168" s="62">
        <v>1999</v>
      </c>
      <c r="G2168" s="62">
        <v>1999</v>
      </c>
      <c r="H2168" s="131">
        <v>842</v>
      </c>
      <c r="I2168" s="131">
        <v>0</v>
      </c>
      <c r="J2168" s="131">
        <v>0</v>
      </c>
      <c r="K2168" s="131">
        <v>0</v>
      </c>
      <c r="L2168" s="131">
        <v>0</v>
      </c>
      <c r="M2168" s="131">
        <v>0</v>
      </c>
      <c r="N2168" s="131">
        <v>0</v>
      </c>
      <c r="O2168" s="131">
        <v>0</v>
      </c>
      <c r="P2168" s="131">
        <v>0</v>
      </c>
      <c r="Q2168" s="131">
        <v>0</v>
      </c>
      <c r="R2168" s="131">
        <v>1811.8</v>
      </c>
      <c r="S2168" s="131">
        <v>0</v>
      </c>
      <c r="T2168" s="131">
        <v>0</v>
      </c>
      <c r="U2168" s="131">
        <v>5916.8</v>
      </c>
      <c r="V2168" s="131">
        <v>0</v>
      </c>
      <c r="W2168" s="131">
        <v>0</v>
      </c>
      <c r="X2168" s="131">
        <v>9256.2000000000007</v>
      </c>
      <c r="Y2168" s="131">
        <v>0</v>
      </c>
      <c r="Z2168" s="131">
        <v>0</v>
      </c>
      <c r="AA2168" s="131">
        <v>0</v>
      </c>
      <c r="AB2168" s="131">
        <v>0</v>
      </c>
      <c r="AC2168" s="131">
        <v>736.5</v>
      </c>
      <c r="AD2168" s="131">
        <v>0</v>
      </c>
      <c r="AE2168" s="131">
        <v>0</v>
      </c>
      <c r="AF2168" s="131">
        <v>0</v>
      </c>
      <c r="AG2168" s="131">
        <v>587.79999999999995</v>
      </c>
      <c r="AH2168" s="43">
        <v>19151.100000000002</v>
      </c>
    </row>
    <row r="2169" spans="4:34">
      <c r="D2169" s="62">
        <v>1999</v>
      </c>
      <c r="E2169" s="62">
        <v>3</v>
      </c>
      <c r="F2169" s="62">
        <v>1999</v>
      </c>
      <c r="G2169" s="62">
        <v>1999</v>
      </c>
      <c r="H2169" s="131">
        <v>1323.3</v>
      </c>
      <c r="I2169" s="131">
        <v>0</v>
      </c>
      <c r="J2169" s="131">
        <v>0</v>
      </c>
      <c r="K2169" s="131">
        <v>0</v>
      </c>
      <c r="L2169" s="131">
        <v>0</v>
      </c>
      <c r="M2169" s="131">
        <v>0</v>
      </c>
      <c r="N2169" s="131">
        <v>0</v>
      </c>
      <c r="O2169" s="131">
        <v>0</v>
      </c>
      <c r="P2169" s="131">
        <v>0</v>
      </c>
      <c r="Q2169" s="131">
        <v>0</v>
      </c>
      <c r="R2169" s="131">
        <v>2519</v>
      </c>
      <c r="S2169" s="131">
        <v>0</v>
      </c>
      <c r="T2169" s="131">
        <v>0</v>
      </c>
      <c r="U2169" s="131">
        <v>7529.8</v>
      </c>
      <c r="V2169" s="131">
        <v>0.9</v>
      </c>
      <c r="W2169" s="131">
        <v>0</v>
      </c>
      <c r="X2169" s="131">
        <v>27293.599999999999</v>
      </c>
      <c r="Y2169" s="131">
        <v>0</v>
      </c>
      <c r="Z2169" s="131">
        <v>0</v>
      </c>
      <c r="AA2169" s="131">
        <v>0</v>
      </c>
      <c r="AB2169" s="131">
        <v>0</v>
      </c>
      <c r="AC2169" s="131">
        <v>1632.8</v>
      </c>
      <c r="AD2169" s="131">
        <v>0</v>
      </c>
      <c r="AE2169" s="131">
        <v>0</v>
      </c>
      <c r="AF2169" s="131">
        <v>0</v>
      </c>
      <c r="AG2169" s="131">
        <v>824.7</v>
      </c>
      <c r="AH2169" s="43">
        <v>41124.1</v>
      </c>
    </row>
    <row r="2170" spans="4:34">
      <c r="D2170" s="62">
        <v>1999</v>
      </c>
      <c r="E2170" s="62">
        <v>4</v>
      </c>
      <c r="F2170" s="62">
        <v>1999</v>
      </c>
      <c r="G2170" s="62">
        <v>1999</v>
      </c>
      <c r="H2170" s="131">
        <v>1544.3</v>
      </c>
      <c r="I2170" s="131">
        <v>0</v>
      </c>
      <c r="J2170" s="131">
        <v>0</v>
      </c>
      <c r="K2170" s="131">
        <v>0</v>
      </c>
      <c r="L2170" s="131">
        <v>0</v>
      </c>
      <c r="M2170" s="131">
        <v>0</v>
      </c>
      <c r="N2170" s="131">
        <v>0</v>
      </c>
      <c r="O2170" s="131">
        <v>0</v>
      </c>
      <c r="P2170" s="131">
        <v>0</v>
      </c>
      <c r="Q2170" s="131">
        <v>0</v>
      </c>
      <c r="R2170" s="131">
        <v>1817.2</v>
      </c>
      <c r="S2170" s="131">
        <v>0</v>
      </c>
      <c r="T2170" s="131">
        <v>0</v>
      </c>
      <c r="U2170" s="131">
        <v>6026.1</v>
      </c>
      <c r="V2170" s="131">
        <v>8.8000000000000007</v>
      </c>
      <c r="W2170" s="131">
        <v>0</v>
      </c>
      <c r="X2170" s="131">
        <v>26652.400000000001</v>
      </c>
      <c r="Y2170" s="131">
        <v>0</v>
      </c>
      <c r="Z2170" s="131">
        <v>0</v>
      </c>
      <c r="AA2170" s="131">
        <v>0</v>
      </c>
      <c r="AB2170" s="131">
        <v>0</v>
      </c>
      <c r="AC2170" s="131">
        <v>1802.9</v>
      </c>
      <c r="AD2170" s="131">
        <v>0</v>
      </c>
      <c r="AE2170" s="131">
        <v>0</v>
      </c>
      <c r="AF2170" s="131">
        <v>0</v>
      </c>
      <c r="AG2170" s="131">
        <v>888.4</v>
      </c>
      <c r="AH2170" s="43">
        <v>38740.100000000006</v>
      </c>
    </row>
    <row r="2171" spans="4:34">
      <c r="D2171" s="62">
        <v>1999</v>
      </c>
      <c r="E2171" s="62">
        <v>5</v>
      </c>
      <c r="F2171" s="62">
        <v>1999</v>
      </c>
      <c r="G2171" s="62">
        <v>2000</v>
      </c>
      <c r="H2171" s="131">
        <v>107.6</v>
      </c>
      <c r="I2171" s="131">
        <v>0</v>
      </c>
      <c r="J2171" s="131">
        <v>0</v>
      </c>
      <c r="K2171" s="131">
        <v>0</v>
      </c>
      <c r="L2171" s="131">
        <v>0</v>
      </c>
      <c r="M2171" s="131">
        <v>0</v>
      </c>
      <c r="N2171" s="131">
        <v>0</v>
      </c>
      <c r="O2171" s="131">
        <v>0</v>
      </c>
      <c r="P2171" s="131">
        <v>0</v>
      </c>
      <c r="Q2171" s="131">
        <v>0</v>
      </c>
      <c r="R2171" s="131">
        <v>3460.5</v>
      </c>
      <c r="S2171" s="131">
        <v>0</v>
      </c>
      <c r="T2171" s="131">
        <v>0</v>
      </c>
      <c r="U2171" s="131">
        <v>0</v>
      </c>
      <c r="V2171" s="131">
        <v>128</v>
      </c>
      <c r="W2171" s="131">
        <v>0</v>
      </c>
      <c r="X2171" s="131">
        <v>21076.7</v>
      </c>
      <c r="Y2171" s="131">
        <v>0</v>
      </c>
      <c r="Z2171" s="131">
        <v>0</v>
      </c>
      <c r="AA2171" s="131">
        <v>0</v>
      </c>
      <c r="AB2171" s="131">
        <v>0</v>
      </c>
      <c r="AC2171" s="131">
        <v>2006.3</v>
      </c>
      <c r="AD2171" s="131">
        <v>0</v>
      </c>
      <c r="AE2171" s="131">
        <v>0</v>
      </c>
      <c r="AF2171" s="131">
        <v>0</v>
      </c>
      <c r="AG2171" s="131">
        <v>1528.7</v>
      </c>
      <c r="AH2171" s="43">
        <v>28307.8</v>
      </c>
    </row>
    <row r="2172" spans="4:34">
      <c r="D2172" s="62">
        <v>1999</v>
      </c>
      <c r="E2172" s="62">
        <v>6</v>
      </c>
      <c r="F2172" s="62">
        <v>1999</v>
      </c>
      <c r="G2172" s="62">
        <v>2000</v>
      </c>
      <c r="H2172" s="131">
        <v>671.3</v>
      </c>
      <c r="I2172" s="131">
        <v>0</v>
      </c>
      <c r="J2172" s="131">
        <v>0</v>
      </c>
      <c r="K2172" s="131">
        <v>0</v>
      </c>
      <c r="L2172" s="131">
        <v>0</v>
      </c>
      <c r="M2172" s="131">
        <v>0</v>
      </c>
      <c r="N2172" s="131">
        <v>0</v>
      </c>
      <c r="O2172" s="131">
        <v>0</v>
      </c>
      <c r="P2172" s="131">
        <v>0</v>
      </c>
      <c r="Q2172" s="131">
        <v>0</v>
      </c>
      <c r="R2172" s="131">
        <v>4856.5</v>
      </c>
      <c r="S2172" s="131">
        <v>0</v>
      </c>
      <c r="T2172" s="131">
        <v>0</v>
      </c>
      <c r="U2172" s="131">
        <v>0</v>
      </c>
      <c r="V2172" s="131">
        <v>187.2</v>
      </c>
      <c r="W2172" s="131">
        <v>0</v>
      </c>
      <c r="X2172" s="131">
        <v>21376.6</v>
      </c>
      <c r="Y2172" s="131">
        <v>0</v>
      </c>
      <c r="Z2172" s="131">
        <v>0</v>
      </c>
      <c r="AA2172" s="131">
        <v>0</v>
      </c>
      <c r="AB2172" s="131">
        <v>0</v>
      </c>
      <c r="AC2172" s="131">
        <v>2111.3000000000002</v>
      </c>
      <c r="AD2172" s="131">
        <v>0</v>
      </c>
      <c r="AE2172" s="131">
        <v>0</v>
      </c>
      <c r="AF2172" s="131">
        <v>0</v>
      </c>
      <c r="AG2172" s="131">
        <v>1664.7</v>
      </c>
      <c r="AH2172" s="43">
        <v>30867.599999999999</v>
      </c>
    </row>
    <row r="2173" spans="4:34">
      <c r="D2173" s="62">
        <v>1999</v>
      </c>
      <c r="E2173" s="62">
        <v>7</v>
      </c>
      <c r="F2173" s="62">
        <v>2000</v>
      </c>
      <c r="G2173" s="62">
        <v>2000</v>
      </c>
      <c r="H2173" s="131">
        <v>1764</v>
      </c>
      <c r="I2173" s="131">
        <v>0</v>
      </c>
      <c r="J2173" s="131">
        <v>0</v>
      </c>
      <c r="K2173" s="131">
        <v>0</v>
      </c>
      <c r="L2173" s="131">
        <v>0</v>
      </c>
      <c r="M2173" s="131">
        <v>0</v>
      </c>
      <c r="N2173" s="131">
        <v>0</v>
      </c>
      <c r="O2173" s="131">
        <v>0</v>
      </c>
      <c r="P2173" s="131">
        <v>0</v>
      </c>
      <c r="Q2173" s="131">
        <v>0</v>
      </c>
      <c r="R2173" s="131">
        <v>7289.3</v>
      </c>
      <c r="S2173" s="131">
        <v>0</v>
      </c>
      <c r="T2173" s="131">
        <v>0</v>
      </c>
      <c r="U2173" s="131">
        <v>0</v>
      </c>
      <c r="V2173" s="131">
        <v>327.7</v>
      </c>
      <c r="W2173" s="131">
        <v>0</v>
      </c>
      <c r="X2173" s="131">
        <v>25786.6</v>
      </c>
      <c r="Y2173" s="131">
        <v>0</v>
      </c>
      <c r="Z2173" s="131">
        <v>0</v>
      </c>
      <c r="AA2173" s="131">
        <v>0</v>
      </c>
      <c r="AB2173" s="131">
        <v>0</v>
      </c>
      <c r="AC2173" s="131">
        <v>2278.8000000000002</v>
      </c>
      <c r="AD2173" s="131">
        <v>0</v>
      </c>
      <c r="AE2173" s="131">
        <v>0</v>
      </c>
      <c r="AF2173" s="131">
        <v>0</v>
      </c>
      <c r="AG2173" s="131">
        <v>2257.5</v>
      </c>
      <c r="AH2173" s="43">
        <v>39703.9</v>
      </c>
    </row>
    <row r="2174" spans="4:34">
      <c r="D2174" s="62">
        <v>1999</v>
      </c>
      <c r="E2174" s="62">
        <v>8</v>
      </c>
      <c r="F2174" s="62">
        <v>2000</v>
      </c>
      <c r="G2174" s="62">
        <v>2000</v>
      </c>
      <c r="H2174" s="131">
        <v>1059.7</v>
      </c>
      <c r="I2174" s="131">
        <v>0</v>
      </c>
      <c r="J2174" s="131">
        <v>0</v>
      </c>
      <c r="K2174" s="131">
        <v>0</v>
      </c>
      <c r="L2174" s="131">
        <v>0</v>
      </c>
      <c r="M2174" s="131">
        <v>0</v>
      </c>
      <c r="N2174" s="131">
        <v>0</v>
      </c>
      <c r="O2174" s="131">
        <v>0</v>
      </c>
      <c r="P2174" s="131">
        <v>0</v>
      </c>
      <c r="Q2174" s="131">
        <v>0</v>
      </c>
      <c r="R2174" s="131">
        <v>7775.3</v>
      </c>
      <c r="S2174" s="131">
        <v>0</v>
      </c>
      <c r="T2174" s="131">
        <v>0</v>
      </c>
      <c r="U2174" s="131">
        <v>0</v>
      </c>
      <c r="V2174" s="131">
        <v>414.7</v>
      </c>
      <c r="W2174" s="131">
        <v>0</v>
      </c>
      <c r="X2174" s="131">
        <v>24405.8</v>
      </c>
      <c r="Y2174" s="131">
        <v>0</v>
      </c>
      <c r="Z2174" s="131">
        <v>0</v>
      </c>
      <c r="AA2174" s="131">
        <v>0</v>
      </c>
      <c r="AB2174" s="131">
        <v>0</v>
      </c>
      <c r="AC2174" s="131">
        <v>2169</v>
      </c>
      <c r="AD2174" s="131">
        <v>0</v>
      </c>
      <c r="AE2174" s="131">
        <v>0</v>
      </c>
      <c r="AF2174" s="131">
        <v>0</v>
      </c>
      <c r="AG2174" s="131">
        <v>2522.6999999999998</v>
      </c>
      <c r="AH2174" s="43">
        <v>38347.199999999997</v>
      </c>
    </row>
    <row r="2175" spans="4:34">
      <c r="D2175" s="62">
        <v>1999</v>
      </c>
      <c r="E2175" s="62">
        <v>9</v>
      </c>
      <c r="F2175" s="62">
        <v>2000</v>
      </c>
      <c r="G2175" s="62">
        <v>2000</v>
      </c>
      <c r="H2175" s="131">
        <v>840.1</v>
      </c>
      <c r="I2175" s="131">
        <v>0</v>
      </c>
      <c r="J2175" s="131">
        <v>0</v>
      </c>
      <c r="K2175" s="131">
        <v>0</v>
      </c>
      <c r="L2175" s="131">
        <v>0</v>
      </c>
      <c r="M2175" s="131">
        <v>0</v>
      </c>
      <c r="N2175" s="131">
        <v>0</v>
      </c>
      <c r="O2175" s="131">
        <v>0</v>
      </c>
      <c r="P2175" s="131">
        <v>0</v>
      </c>
      <c r="Q2175" s="131">
        <v>0</v>
      </c>
      <c r="R2175" s="131">
        <v>6016.9</v>
      </c>
      <c r="S2175" s="131">
        <v>0</v>
      </c>
      <c r="T2175" s="131">
        <v>0</v>
      </c>
      <c r="U2175" s="131">
        <v>0</v>
      </c>
      <c r="V2175" s="131">
        <v>321.8</v>
      </c>
      <c r="W2175" s="131">
        <v>0</v>
      </c>
      <c r="X2175" s="131">
        <v>25132</v>
      </c>
      <c r="Y2175" s="131">
        <v>0</v>
      </c>
      <c r="Z2175" s="131">
        <v>0</v>
      </c>
      <c r="AA2175" s="131">
        <v>0</v>
      </c>
      <c r="AB2175" s="131">
        <v>0</v>
      </c>
      <c r="AC2175" s="131">
        <v>1884.7</v>
      </c>
      <c r="AD2175" s="131">
        <v>0</v>
      </c>
      <c r="AE2175" s="131">
        <v>0</v>
      </c>
      <c r="AF2175" s="131">
        <v>0</v>
      </c>
      <c r="AG2175" s="131">
        <v>2113.6</v>
      </c>
      <c r="AH2175" s="43">
        <v>36309.1</v>
      </c>
    </row>
    <row r="2176" spans="4:34">
      <c r="D2176" s="62">
        <v>1999</v>
      </c>
      <c r="E2176" s="62">
        <v>10</v>
      </c>
      <c r="F2176" s="62">
        <v>2000</v>
      </c>
      <c r="G2176" s="62">
        <v>2000</v>
      </c>
      <c r="H2176" s="131">
        <v>1532.4</v>
      </c>
      <c r="I2176" s="131">
        <v>0</v>
      </c>
      <c r="J2176" s="131">
        <v>0</v>
      </c>
      <c r="K2176" s="131">
        <v>0</v>
      </c>
      <c r="L2176" s="131">
        <v>0</v>
      </c>
      <c r="M2176" s="131">
        <v>0</v>
      </c>
      <c r="N2176" s="131">
        <v>0</v>
      </c>
      <c r="O2176" s="131">
        <v>0</v>
      </c>
      <c r="P2176" s="131">
        <v>0</v>
      </c>
      <c r="Q2176" s="131">
        <v>0</v>
      </c>
      <c r="R2176" s="131">
        <v>5898.1</v>
      </c>
      <c r="S2176" s="131">
        <v>0</v>
      </c>
      <c r="T2176" s="131">
        <v>0</v>
      </c>
      <c r="U2176" s="131">
        <v>25680.5</v>
      </c>
      <c r="V2176" s="131">
        <v>2264.3000000000002</v>
      </c>
      <c r="W2176" s="131">
        <v>0</v>
      </c>
      <c r="X2176" s="131">
        <v>31769.4</v>
      </c>
      <c r="Y2176" s="131">
        <v>0</v>
      </c>
      <c r="Z2176" s="131">
        <v>0</v>
      </c>
      <c r="AA2176" s="131">
        <v>0</v>
      </c>
      <c r="AB2176" s="131">
        <v>0</v>
      </c>
      <c r="AC2176" s="131">
        <v>1972.4</v>
      </c>
      <c r="AD2176" s="131">
        <v>0</v>
      </c>
      <c r="AE2176" s="131">
        <v>0</v>
      </c>
      <c r="AF2176" s="131">
        <v>0</v>
      </c>
      <c r="AG2176" s="131">
        <v>2060.5</v>
      </c>
      <c r="AH2176" s="43">
        <v>71177.600000000006</v>
      </c>
    </row>
    <row r="2177" spans="4:34">
      <c r="D2177" s="62">
        <v>1999</v>
      </c>
      <c r="E2177" s="62">
        <v>11</v>
      </c>
      <c r="F2177" s="62">
        <v>2000</v>
      </c>
      <c r="G2177" s="62">
        <v>2000</v>
      </c>
      <c r="H2177" s="131">
        <v>1291.0999999999999</v>
      </c>
      <c r="I2177" s="131">
        <v>0</v>
      </c>
      <c r="J2177" s="131">
        <v>0</v>
      </c>
      <c r="K2177" s="131">
        <v>0</v>
      </c>
      <c r="L2177" s="131">
        <v>0</v>
      </c>
      <c r="M2177" s="131">
        <v>0</v>
      </c>
      <c r="N2177" s="131">
        <v>0</v>
      </c>
      <c r="O2177" s="131">
        <v>0</v>
      </c>
      <c r="P2177" s="131">
        <v>0</v>
      </c>
      <c r="Q2177" s="131">
        <v>0</v>
      </c>
      <c r="R2177" s="131">
        <v>3450.1</v>
      </c>
      <c r="S2177" s="131">
        <v>0</v>
      </c>
      <c r="T2177" s="131">
        <v>0</v>
      </c>
      <c r="U2177" s="131">
        <v>21520.799999999999</v>
      </c>
      <c r="V2177" s="131">
        <v>1325.3</v>
      </c>
      <c r="W2177" s="131">
        <v>0</v>
      </c>
      <c r="X2177" s="131">
        <v>26202.1</v>
      </c>
      <c r="Y2177" s="131">
        <v>0</v>
      </c>
      <c r="Z2177" s="131">
        <v>0</v>
      </c>
      <c r="AA2177" s="131">
        <v>0</v>
      </c>
      <c r="AB2177" s="131">
        <v>0</v>
      </c>
      <c r="AC2177" s="131">
        <v>1817.6</v>
      </c>
      <c r="AD2177" s="131">
        <v>0</v>
      </c>
      <c r="AE2177" s="131">
        <v>0</v>
      </c>
      <c r="AF2177" s="131">
        <v>0</v>
      </c>
      <c r="AG2177" s="131">
        <v>1317.3</v>
      </c>
      <c r="AH2177" s="43">
        <v>56924.299999999996</v>
      </c>
    </row>
    <row r="2178" spans="4:34">
      <c r="D2178" s="62">
        <v>1999</v>
      </c>
      <c r="E2178" s="62">
        <v>12</v>
      </c>
      <c r="F2178" s="62">
        <v>2000</v>
      </c>
      <c r="G2178" s="62">
        <v>2000</v>
      </c>
      <c r="H2178" s="131">
        <v>1717</v>
      </c>
      <c r="I2178" s="131">
        <v>0</v>
      </c>
      <c r="J2178" s="131">
        <v>0</v>
      </c>
      <c r="K2178" s="131">
        <v>0</v>
      </c>
      <c r="L2178" s="131">
        <v>0</v>
      </c>
      <c r="M2178" s="131">
        <v>0</v>
      </c>
      <c r="N2178" s="131">
        <v>0</v>
      </c>
      <c r="O2178" s="131">
        <v>0</v>
      </c>
      <c r="P2178" s="131">
        <v>0</v>
      </c>
      <c r="Q2178" s="131">
        <v>0</v>
      </c>
      <c r="R2178" s="131">
        <v>3087.4</v>
      </c>
      <c r="S2178" s="131">
        <v>0</v>
      </c>
      <c r="T2178" s="131">
        <v>0</v>
      </c>
      <c r="U2178" s="131">
        <v>13051</v>
      </c>
      <c r="V2178" s="131">
        <v>671.5</v>
      </c>
      <c r="W2178" s="131">
        <v>0</v>
      </c>
      <c r="X2178" s="131">
        <v>25937.5</v>
      </c>
      <c r="Y2178" s="131">
        <v>0</v>
      </c>
      <c r="Z2178" s="131">
        <v>0</v>
      </c>
      <c r="AA2178" s="131">
        <v>0</v>
      </c>
      <c r="AB2178" s="131">
        <v>0</v>
      </c>
      <c r="AC2178" s="131">
        <v>1963.8</v>
      </c>
      <c r="AD2178" s="131">
        <v>0</v>
      </c>
      <c r="AE2178" s="131">
        <v>0</v>
      </c>
      <c r="AF2178" s="131">
        <v>0</v>
      </c>
      <c r="AG2178" s="131">
        <v>1331.6</v>
      </c>
      <c r="AH2178" s="43">
        <v>47759.8</v>
      </c>
    </row>
    <row r="2179" spans="4:34">
      <c r="D2179" s="62">
        <v>2000</v>
      </c>
      <c r="E2179" s="62">
        <v>1</v>
      </c>
      <c r="F2179" s="62">
        <v>2000</v>
      </c>
      <c r="G2179" s="62">
        <v>2000</v>
      </c>
      <c r="H2179" s="131">
        <v>305.10000000000002</v>
      </c>
      <c r="I2179" s="131">
        <v>0</v>
      </c>
      <c r="J2179" s="131">
        <v>0</v>
      </c>
      <c r="K2179" s="131">
        <v>0</v>
      </c>
      <c r="L2179" s="131">
        <v>0</v>
      </c>
      <c r="M2179" s="131">
        <v>0</v>
      </c>
      <c r="N2179" s="131">
        <v>0</v>
      </c>
      <c r="O2179" s="131">
        <v>0</v>
      </c>
      <c r="P2179" s="131">
        <v>0</v>
      </c>
      <c r="Q2179" s="131">
        <v>0</v>
      </c>
      <c r="R2179" s="131">
        <v>2591.9</v>
      </c>
      <c r="S2179" s="131">
        <v>0</v>
      </c>
      <c r="T2179" s="131">
        <v>0</v>
      </c>
      <c r="U2179" s="131">
        <v>16726.7</v>
      </c>
      <c r="V2179" s="131">
        <v>459.2</v>
      </c>
      <c r="W2179" s="131">
        <v>0</v>
      </c>
      <c r="X2179" s="131">
        <v>24024.400000000001</v>
      </c>
      <c r="Y2179" s="131">
        <v>0</v>
      </c>
      <c r="Z2179" s="131">
        <v>0</v>
      </c>
      <c r="AA2179" s="131">
        <v>0</v>
      </c>
      <c r="AB2179" s="131">
        <v>0</v>
      </c>
      <c r="AC2179" s="131">
        <v>1718.8</v>
      </c>
      <c r="AD2179" s="131">
        <v>0</v>
      </c>
      <c r="AE2179" s="131">
        <v>0</v>
      </c>
      <c r="AF2179" s="131">
        <v>0</v>
      </c>
      <c r="AG2179" s="131">
        <v>1261.5999999999999</v>
      </c>
      <c r="AH2179" s="43">
        <v>47087.700000000004</v>
      </c>
    </row>
    <row r="2180" spans="4:34">
      <c r="D2180" s="62">
        <v>2000</v>
      </c>
      <c r="E2180" s="62">
        <v>2</v>
      </c>
      <c r="F2180" s="62">
        <v>2000</v>
      </c>
      <c r="G2180" s="62">
        <v>2000</v>
      </c>
      <c r="H2180" s="131">
        <v>1006.1</v>
      </c>
      <c r="I2180" s="131">
        <v>0</v>
      </c>
      <c r="J2180" s="131">
        <v>0</v>
      </c>
      <c r="K2180" s="131">
        <v>0</v>
      </c>
      <c r="L2180" s="131">
        <v>0</v>
      </c>
      <c r="M2180" s="131">
        <v>0</v>
      </c>
      <c r="N2180" s="131">
        <v>0</v>
      </c>
      <c r="O2180" s="131">
        <v>0</v>
      </c>
      <c r="P2180" s="131">
        <v>0</v>
      </c>
      <c r="Q2180" s="131">
        <v>0</v>
      </c>
      <c r="R2180" s="131">
        <v>1709.8</v>
      </c>
      <c r="S2180" s="131">
        <v>0</v>
      </c>
      <c r="T2180" s="131">
        <v>0</v>
      </c>
      <c r="U2180" s="131">
        <v>12933.1</v>
      </c>
      <c r="V2180" s="131">
        <v>238.4</v>
      </c>
      <c r="W2180" s="131">
        <v>0</v>
      </c>
      <c r="X2180" s="131">
        <v>25848.5</v>
      </c>
      <c r="Y2180" s="131">
        <v>0</v>
      </c>
      <c r="Z2180" s="131">
        <v>0</v>
      </c>
      <c r="AA2180" s="131">
        <v>0</v>
      </c>
      <c r="AB2180" s="131">
        <v>0</v>
      </c>
      <c r="AC2180" s="131">
        <v>1422</v>
      </c>
      <c r="AD2180" s="131">
        <v>0</v>
      </c>
      <c r="AE2180" s="131">
        <v>0</v>
      </c>
      <c r="AF2180" s="131">
        <v>0</v>
      </c>
      <c r="AG2180" s="131">
        <v>891.4</v>
      </c>
      <c r="AH2180" s="43">
        <v>44049.3</v>
      </c>
    </row>
    <row r="2181" spans="4:34">
      <c r="D2181" s="62">
        <v>2000</v>
      </c>
      <c r="E2181" s="62">
        <v>3</v>
      </c>
      <c r="F2181" s="62">
        <v>2000</v>
      </c>
      <c r="G2181" s="62">
        <v>2000</v>
      </c>
      <c r="H2181" s="131">
        <v>207.8</v>
      </c>
      <c r="I2181" s="131">
        <v>0</v>
      </c>
      <c r="J2181" s="131">
        <v>0</v>
      </c>
      <c r="K2181" s="131">
        <v>0</v>
      </c>
      <c r="L2181" s="131">
        <v>0</v>
      </c>
      <c r="M2181" s="131">
        <v>0</v>
      </c>
      <c r="N2181" s="131">
        <v>0</v>
      </c>
      <c r="O2181" s="131">
        <v>0</v>
      </c>
      <c r="P2181" s="131">
        <v>0</v>
      </c>
      <c r="Q2181" s="131">
        <v>0</v>
      </c>
      <c r="R2181" s="131">
        <v>2118.6999999999998</v>
      </c>
      <c r="S2181" s="131">
        <v>0</v>
      </c>
      <c r="T2181" s="131">
        <v>0</v>
      </c>
      <c r="U2181" s="131">
        <v>16403.3</v>
      </c>
      <c r="V2181" s="131">
        <v>793</v>
      </c>
      <c r="W2181" s="131">
        <v>0</v>
      </c>
      <c r="X2181" s="131">
        <v>23645.7</v>
      </c>
      <c r="Y2181" s="131">
        <v>0</v>
      </c>
      <c r="Z2181" s="131">
        <v>0</v>
      </c>
      <c r="AA2181" s="131">
        <v>0</v>
      </c>
      <c r="AB2181" s="131">
        <v>0</v>
      </c>
      <c r="AC2181" s="131">
        <v>1720.8</v>
      </c>
      <c r="AD2181" s="131">
        <v>0</v>
      </c>
      <c r="AE2181" s="131">
        <v>0</v>
      </c>
      <c r="AF2181" s="131">
        <v>0</v>
      </c>
      <c r="AG2181" s="131">
        <v>1197.3</v>
      </c>
      <c r="AH2181" s="43">
        <v>46086.600000000006</v>
      </c>
    </row>
    <row r="2182" spans="4:34">
      <c r="D2182" s="62">
        <v>2000</v>
      </c>
      <c r="E2182" s="62">
        <v>4</v>
      </c>
      <c r="F2182" s="62">
        <v>2000</v>
      </c>
      <c r="G2182" s="62">
        <v>2000</v>
      </c>
      <c r="H2182" s="131">
        <v>1148.5</v>
      </c>
      <c r="I2182" s="131">
        <v>0</v>
      </c>
      <c r="J2182" s="131">
        <v>0</v>
      </c>
      <c r="K2182" s="131">
        <v>0</v>
      </c>
      <c r="L2182" s="131">
        <v>0</v>
      </c>
      <c r="M2182" s="131">
        <v>0</v>
      </c>
      <c r="N2182" s="131">
        <v>0</v>
      </c>
      <c r="O2182" s="131">
        <v>0</v>
      </c>
      <c r="P2182" s="131">
        <v>0</v>
      </c>
      <c r="Q2182" s="131">
        <v>0</v>
      </c>
      <c r="R2182" s="131">
        <v>3818.7</v>
      </c>
      <c r="S2182" s="131">
        <v>0</v>
      </c>
      <c r="T2182" s="131">
        <v>0</v>
      </c>
      <c r="U2182" s="131">
        <v>29628.799999999999</v>
      </c>
      <c r="V2182" s="131">
        <v>6673.6</v>
      </c>
      <c r="W2182" s="131">
        <v>0</v>
      </c>
      <c r="X2182" s="131">
        <v>31302.2</v>
      </c>
      <c r="Y2182" s="131">
        <v>0</v>
      </c>
      <c r="Z2182" s="131">
        <v>0</v>
      </c>
      <c r="AA2182" s="131">
        <v>0</v>
      </c>
      <c r="AB2182" s="131">
        <v>0</v>
      </c>
      <c r="AC2182" s="131">
        <v>1841.7</v>
      </c>
      <c r="AD2182" s="131">
        <v>0</v>
      </c>
      <c r="AE2182" s="131">
        <v>0</v>
      </c>
      <c r="AF2182" s="131">
        <v>0</v>
      </c>
      <c r="AG2182" s="131">
        <v>1758.7</v>
      </c>
      <c r="AH2182" s="43">
        <v>76172.2</v>
      </c>
    </row>
    <row r="2183" spans="4:34">
      <c r="D2183" s="62">
        <v>2000</v>
      </c>
      <c r="E2183" s="62">
        <v>5</v>
      </c>
      <c r="F2183" s="62">
        <v>2000</v>
      </c>
      <c r="G2183" s="62">
        <v>2001</v>
      </c>
      <c r="H2183" s="131">
        <v>0</v>
      </c>
      <c r="I2183" s="131">
        <v>0</v>
      </c>
      <c r="J2183" s="131">
        <v>0</v>
      </c>
      <c r="K2183" s="131">
        <v>0</v>
      </c>
      <c r="L2183" s="131">
        <v>0</v>
      </c>
      <c r="M2183" s="131">
        <v>0</v>
      </c>
      <c r="N2183" s="131">
        <v>0</v>
      </c>
      <c r="O2183" s="131">
        <v>0</v>
      </c>
      <c r="P2183" s="131">
        <v>0</v>
      </c>
      <c r="Q2183" s="131">
        <v>0</v>
      </c>
      <c r="R2183" s="131">
        <v>5989.1</v>
      </c>
      <c r="S2183" s="131">
        <v>0</v>
      </c>
      <c r="T2183" s="131">
        <v>0</v>
      </c>
      <c r="U2183" s="131">
        <v>10519.1</v>
      </c>
      <c r="V2183" s="131">
        <v>117.9</v>
      </c>
      <c r="W2183" s="131">
        <v>0</v>
      </c>
      <c r="X2183" s="131">
        <v>25548.400000000001</v>
      </c>
      <c r="Y2183" s="131">
        <v>0</v>
      </c>
      <c r="Z2183" s="131">
        <v>0</v>
      </c>
      <c r="AA2183" s="131">
        <v>0</v>
      </c>
      <c r="AB2183" s="131">
        <v>0</v>
      </c>
      <c r="AC2183" s="131">
        <v>1892.3</v>
      </c>
      <c r="AD2183" s="131">
        <v>0</v>
      </c>
      <c r="AE2183" s="131">
        <v>0</v>
      </c>
      <c r="AF2183" s="131">
        <v>0</v>
      </c>
      <c r="AG2183" s="131">
        <v>2071.8000000000002</v>
      </c>
      <c r="AH2183" s="43">
        <v>46138.600000000006</v>
      </c>
    </row>
    <row r="2184" spans="4:34">
      <c r="D2184" s="62">
        <v>2000</v>
      </c>
      <c r="E2184" s="62">
        <v>6</v>
      </c>
      <c r="F2184" s="62">
        <v>2000</v>
      </c>
      <c r="G2184" s="62">
        <v>2001</v>
      </c>
      <c r="H2184" s="131">
        <v>310.39999999999998</v>
      </c>
      <c r="I2184" s="131">
        <v>0</v>
      </c>
      <c r="J2184" s="131">
        <v>0</v>
      </c>
      <c r="K2184" s="131">
        <v>0</v>
      </c>
      <c r="L2184" s="131">
        <v>0</v>
      </c>
      <c r="M2184" s="131">
        <v>0</v>
      </c>
      <c r="N2184" s="131">
        <v>0</v>
      </c>
      <c r="O2184" s="131">
        <v>0</v>
      </c>
      <c r="P2184" s="131">
        <v>0</v>
      </c>
      <c r="Q2184" s="131">
        <v>0</v>
      </c>
      <c r="R2184" s="131">
        <v>7472.8</v>
      </c>
      <c r="S2184" s="131">
        <v>0</v>
      </c>
      <c r="T2184" s="131">
        <v>0</v>
      </c>
      <c r="U2184" s="131">
        <v>11587.9</v>
      </c>
      <c r="V2184" s="131">
        <v>393.9</v>
      </c>
      <c r="W2184" s="131">
        <v>0</v>
      </c>
      <c r="X2184" s="131">
        <v>29159.8</v>
      </c>
      <c r="Y2184" s="131">
        <v>0</v>
      </c>
      <c r="Z2184" s="131">
        <v>0</v>
      </c>
      <c r="AA2184" s="131">
        <v>0</v>
      </c>
      <c r="AB2184" s="131">
        <v>0</v>
      </c>
      <c r="AC2184" s="131">
        <v>1773.9</v>
      </c>
      <c r="AD2184" s="131">
        <v>0</v>
      </c>
      <c r="AE2184" s="131">
        <v>0</v>
      </c>
      <c r="AF2184" s="131">
        <v>0</v>
      </c>
      <c r="AG2184" s="131">
        <v>2311.6999999999998</v>
      </c>
      <c r="AH2184" s="43">
        <v>53010.400000000001</v>
      </c>
    </row>
    <row r="2185" spans="4:34">
      <c r="D2185" s="62">
        <v>2000</v>
      </c>
      <c r="E2185" s="62">
        <v>7</v>
      </c>
      <c r="F2185" s="62">
        <v>2001</v>
      </c>
      <c r="G2185" s="62">
        <v>2001</v>
      </c>
      <c r="H2185" s="131">
        <v>1365.8</v>
      </c>
      <c r="I2185" s="131">
        <v>0</v>
      </c>
      <c r="J2185" s="131">
        <v>0</v>
      </c>
      <c r="K2185" s="131">
        <v>0</v>
      </c>
      <c r="L2185" s="131">
        <v>0</v>
      </c>
      <c r="M2185" s="131">
        <v>0</v>
      </c>
      <c r="N2185" s="131">
        <v>0</v>
      </c>
      <c r="O2185" s="131">
        <v>0</v>
      </c>
      <c r="P2185" s="131">
        <v>0</v>
      </c>
      <c r="Q2185" s="131">
        <v>0</v>
      </c>
      <c r="R2185" s="131">
        <v>8616.9</v>
      </c>
      <c r="S2185" s="131">
        <v>0</v>
      </c>
      <c r="T2185" s="131">
        <v>0</v>
      </c>
      <c r="U2185" s="131">
        <v>10333.799999999999</v>
      </c>
      <c r="V2185" s="131">
        <v>391.4</v>
      </c>
      <c r="W2185" s="131">
        <v>0</v>
      </c>
      <c r="X2185" s="131">
        <v>28049.8</v>
      </c>
      <c r="Y2185" s="131">
        <v>0</v>
      </c>
      <c r="Z2185" s="131">
        <v>0</v>
      </c>
      <c r="AA2185" s="131">
        <v>0</v>
      </c>
      <c r="AB2185" s="131">
        <v>0</v>
      </c>
      <c r="AC2185" s="131">
        <v>2105.8000000000002</v>
      </c>
      <c r="AD2185" s="131">
        <v>0</v>
      </c>
      <c r="AE2185" s="131">
        <v>0</v>
      </c>
      <c r="AF2185" s="131">
        <v>0</v>
      </c>
      <c r="AG2185" s="131">
        <v>2572.6999999999998</v>
      </c>
      <c r="AH2185" s="43">
        <v>53436.2</v>
      </c>
    </row>
    <row r="2186" spans="4:34">
      <c r="D2186" s="62">
        <v>2000</v>
      </c>
      <c r="E2186" s="62">
        <v>8</v>
      </c>
      <c r="F2186" s="62">
        <v>2001</v>
      </c>
      <c r="G2186" s="62">
        <v>2001</v>
      </c>
      <c r="H2186" s="131">
        <v>1382.2</v>
      </c>
      <c r="I2186" s="131">
        <v>0</v>
      </c>
      <c r="J2186" s="131">
        <v>0</v>
      </c>
      <c r="K2186" s="131">
        <v>0</v>
      </c>
      <c r="L2186" s="131">
        <v>0</v>
      </c>
      <c r="M2186" s="131">
        <v>0</v>
      </c>
      <c r="N2186" s="131">
        <v>0</v>
      </c>
      <c r="O2186" s="131">
        <v>0</v>
      </c>
      <c r="P2186" s="131">
        <v>0</v>
      </c>
      <c r="Q2186" s="131">
        <v>0</v>
      </c>
      <c r="R2186" s="131">
        <v>9409.6</v>
      </c>
      <c r="S2186" s="131">
        <v>0</v>
      </c>
      <c r="T2186" s="131">
        <v>0</v>
      </c>
      <c r="U2186" s="131">
        <v>19492.900000000001</v>
      </c>
      <c r="V2186" s="131">
        <v>354.9</v>
      </c>
      <c r="W2186" s="131">
        <v>0</v>
      </c>
      <c r="X2186" s="131">
        <v>29720.5</v>
      </c>
      <c r="Y2186" s="131">
        <v>0</v>
      </c>
      <c r="Z2186" s="131">
        <v>0</v>
      </c>
      <c r="AA2186" s="131">
        <v>0</v>
      </c>
      <c r="AB2186" s="131">
        <v>0</v>
      </c>
      <c r="AC2186" s="131">
        <v>2070.1</v>
      </c>
      <c r="AD2186" s="131">
        <v>0</v>
      </c>
      <c r="AE2186" s="131">
        <v>0</v>
      </c>
      <c r="AF2186" s="131">
        <v>0</v>
      </c>
      <c r="AG2186" s="131">
        <v>2516</v>
      </c>
      <c r="AH2186" s="43">
        <v>64946.200000000004</v>
      </c>
    </row>
    <row r="2187" spans="4:34">
      <c r="D2187" s="62">
        <v>2000</v>
      </c>
      <c r="E2187" s="62">
        <v>9</v>
      </c>
      <c r="F2187" s="62">
        <v>2001</v>
      </c>
      <c r="G2187" s="62">
        <v>2001</v>
      </c>
      <c r="H2187" s="131">
        <v>815</v>
      </c>
      <c r="I2187" s="131">
        <v>0</v>
      </c>
      <c r="J2187" s="131">
        <v>0</v>
      </c>
      <c r="K2187" s="131">
        <v>0</v>
      </c>
      <c r="L2187" s="131">
        <v>0</v>
      </c>
      <c r="M2187" s="131">
        <v>0</v>
      </c>
      <c r="N2187" s="131">
        <v>0</v>
      </c>
      <c r="O2187" s="131">
        <v>0</v>
      </c>
      <c r="P2187" s="131">
        <v>0</v>
      </c>
      <c r="Q2187" s="131">
        <v>0</v>
      </c>
      <c r="R2187" s="131">
        <v>7692.4</v>
      </c>
      <c r="S2187" s="131">
        <v>0</v>
      </c>
      <c r="T2187" s="131">
        <v>0</v>
      </c>
      <c r="U2187" s="131">
        <v>27278.7</v>
      </c>
      <c r="V2187" s="131">
        <v>331</v>
      </c>
      <c r="W2187" s="131">
        <v>0</v>
      </c>
      <c r="X2187" s="131">
        <v>25863.9</v>
      </c>
      <c r="Y2187" s="131">
        <v>0</v>
      </c>
      <c r="Z2187" s="131">
        <v>0</v>
      </c>
      <c r="AA2187" s="131">
        <v>0</v>
      </c>
      <c r="AB2187" s="131">
        <v>0</v>
      </c>
      <c r="AC2187" s="131">
        <v>1796.8</v>
      </c>
      <c r="AD2187" s="131">
        <v>0</v>
      </c>
      <c r="AE2187" s="131">
        <v>0</v>
      </c>
      <c r="AF2187" s="131">
        <v>0</v>
      </c>
      <c r="AG2187" s="131">
        <v>2157.9</v>
      </c>
      <c r="AH2187" s="43">
        <v>65935.7</v>
      </c>
    </row>
    <row r="2188" spans="4:34">
      <c r="D2188" s="62">
        <v>2000</v>
      </c>
      <c r="E2188" s="62">
        <v>10</v>
      </c>
      <c r="F2188" s="62">
        <v>2001</v>
      </c>
      <c r="G2188" s="62">
        <v>2001</v>
      </c>
      <c r="H2188" s="131">
        <v>1136.9000000000001</v>
      </c>
      <c r="I2188" s="131">
        <v>0</v>
      </c>
      <c r="J2188" s="131">
        <v>0</v>
      </c>
      <c r="K2188" s="131">
        <v>0</v>
      </c>
      <c r="L2188" s="131">
        <v>0</v>
      </c>
      <c r="M2188" s="131">
        <v>0</v>
      </c>
      <c r="N2188" s="131">
        <v>0</v>
      </c>
      <c r="O2188" s="131">
        <v>0</v>
      </c>
      <c r="P2188" s="131">
        <v>0</v>
      </c>
      <c r="Q2188" s="131">
        <v>0</v>
      </c>
      <c r="R2188" s="131">
        <v>4434.8</v>
      </c>
      <c r="S2188" s="131">
        <v>0</v>
      </c>
      <c r="T2188" s="131">
        <v>0</v>
      </c>
      <c r="U2188" s="131">
        <v>39525.599999999999</v>
      </c>
      <c r="V2188" s="131">
        <v>1254.5999999999999</v>
      </c>
      <c r="W2188" s="131">
        <v>0</v>
      </c>
      <c r="X2188" s="131">
        <v>31235.1</v>
      </c>
      <c r="Y2188" s="131">
        <v>0</v>
      </c>
      <c r="Z2188" s="131">
        <v>0</v>
      </c>
      <c r="AA2188" s="131">
        <v>0</v>
      </c>
      <c r="AB2188" s="131">
        <v>0</v>
      </c>
      <c r="AC2188" s="131">
        <v>1496</v>
      </c>
      <c r="AD2188" s="131">
        <v>0</v>
      </c>
      <c r="AE2188" s="131">
        <v>0</v>
      </c>
      <c r="AF2188" s="131">
        <v>0</v>
      </c>
      <c r="AG2188" s="131">
        <v>1625.3</v>
      </c>
      <c r="AH2188" s="43">
        <v>80708.3</v>
      </c>
    </row>
    <row r="2189" spans="4:34">
      <c r="D2189" s="62">
        <v>2000</v>
      </c>
      <c r="E2189" s="62">
        <v>11</v>
      </c>
      <c r="F2189" s="62">
        <v>2001</v>
      </c>
      <c r="G2189" s="62">
        <v>2001</v>
      </c>
      <c r="H2189" s="131">
        <v>1067.7</v>
      </c>
      <c r="I2189" s="131">
        <v>0</v>
      </c>
      <c r="J2189" s="131">
        <v>0</v>
      </c>
      <c r="K2189" s="131">
        <v>0</v>
      </c>
      <c r="L2189" s="131">
        <v>0</v>
      </c>
      <c r="M2189" s="131">
        <v>0</v>
      </c>
      <c r="N2189" s="131">
        <v>0</v>
      </c>
      <c r="O2189" s="131">
        <v>0</v>
      </c>
      <c r="P2189" s="131">
        <v>0</v>
      </c>
      <c r="Q2189" s="131">
        <v>0</v>
      </c>
      <c r="R2189" s="131">
        <v>3115.9</v>
      </c>
      <c r="S2189" s="131">
        <v>0</v>
      </c>
      <c r="T2189" s="131">
        <v>0</v>
      </c>
      <c r="U2189" s="131">
        <v>30877.5</v>
      </c>
      <c r="V2189" s="131">
        <v>1133.9000000000001</v>
      </c>
      <c r="W2189" s="131">
        <v>0</v>
      </c>
      <c r="X2189" s="131">
        <v>20985.7</v>
      </c>
      <c r="Y2189" s="131">
        <v>0</v>
      </c>
      <c r="Z2189" s="131">
        <v>0</v>
      </c>
      <c r="AA2189" s="131">
        <v>0</v>
      </c>
      <c r="AB2189" s="131">
        <v>0</v>
      </c>
      <c r="AC2189" s="131">
        <v>1952.2</v>
      </c>
      <c r="AD2189" s="131">
        <v>0</v>
      </c>
      <c r="AE2189" s="131">
        <v>0</v>
      </c>
      <c r="AF2189" s="131">
        <v>0</v>
      </c>
      <c r="AG2189" s="131">
        <v>1561</v>
      </c>
      <c r="AH2189" s="43">
        <v>60693.899999999994</v>
      </c>
    </row>
    <row r="2190" spans="4:34">
      <c r="D2190" s="62">
        <v>2000</v>
      </c>
      <c r="E2190" s="62">
        <v>12</v>
      </c>
      <c r="F2190" s="62">
        <v>2001</v>
      </c>
      <c r="G2190" s="62">
        <v>2001</v>
      </c>
      <c r="H2190" s="131">
        <v>1247.5999999999999</v>
      </c>
      <c r="I2190" s="131">
        <v>0</v>
      </c>
      <c r="J2190" s="131">
        <v>0</v>
      </c>
      <c r="K2190" s="131">
        <v>0</v>
      </c>
      <c r="L2190" s="131">
        <v>0</v>
      </c>
      <c r="M2190" s="131">
        <v>0</v>
      </c>
      <c r="N2190" s="131">
        <v>0</v>
      </c>
      <c r="O2190" s="131">
        <v>0</v>
      </c>
      <c r="P2190" s="131">
        <v>0</v>
      </c>
      <c r="Q2190" s="131">
        <v>0</v>
      </c>
      <c r="R2190" s="131">
        <v>3226.6</v>
      </c>
      <c r="S2190" s="131">
        <v>0</v>
      </c>
      <c r="T2190" s="131">
        <v>0</v>
      </c>
      <c r="U2190" s="131">
        <v>37416</v>
      </c>
      <c r="V2190" s="131">
        <v>1229.4000000000001</v>
      </c>
      <c r="W2190" s="131">
        <v>0</v>
      </c>
      <c r="X2190" s="131">
        <v>19626.8</v>
      </c>
      <c r="Y2190" s="131">
        <v>0</v>
      </c>
      <c r="Z2190" s="131">
        <v>0</v>
      </c>
      <c r="AA2190" s="131">
        <v>0</v>
      </c>
      <c r="AB2190" s="131">
        <v>0</v>
      </c>
      <c r="AC2190" s="131">
        <v>1962.7</v>
      </c>
      <c r="AD2190" s="131">
        <v>0</v>
      </c>
      <c r="AE2190" s="131">
        <v>0</v>
      </c>
      <c r="AF2190" s="131">
        <v>0</v>
      </c>
      <c r="AG2190" s="131">
        <v>1198.9000000000001</v>
      </c>
      <c r="AH2190" s="43">
        <v>65907.999999999985</v>
      </c>
    </row>
    <row r="2191" spans="4:34">
      <c r="D2191" s="62">
        <v>2001</v>
      </c>
      <c r="E2191" s="62">
        <v>1</v>
      </c>
      <c r="F2191" s="62">
        <v>2001</v>
      </c>
      <c r="G2191" s="62">
        <v>2001</v>
      </c>
      <c r="H2191" s="131">
        <v>1292.8</v>
      </c>
      <c r="I2191" s="131">
        <v>0</v>
      </c>
      <c r="J2191" s="131">
        <v>0</v>
      </c>
      <c r="K2191" s="131">
        <v>0</v>
      </c>
      <c r="L2191" s="131">
        <v>0</v>
      </c>
      <c r="M2191" s="131">
        <v>0</v>
      </c>
      <c r="N2191" s="131">
        <v>0</v>
      </c>
      <c r="O2191" s="131">
        <v>0</v>
      </c>
      <c r="P2191" s="131">
        <v>0</v>
      </c>
      <c r="Q2191" s="131">
        <v>0</v>
      </c>
      <c r="R2191" s="131">
        <v>2872.9</v>
      </c>
      <c r="S2191" s="131">
        <v>0</v>
      </c>
      <c r="T2191" s="131">
        <v>0</v>
      </c>
      <c r="U2191" s="131">
        <v>14909.6</v>
      </c>
      <c r="V2191" s="131">
        <v>696.2</v>
      </c>
      <c r="W2191" s="131">
        <v>0</v>
      </c>
      <c r="X2191" s="131">
        <v>21844.9</v>
      </c>
      <c r="Y2191" s="131">
        <v>0</v>
      </c>
      <c r="Z2191" s="131">
        <v>0</v>
      </c>
      <c r="AA2191" s="131">
        <v>0</v>
      </c>
      <c r="AB2191" s="131">
        <v>0</v>
      </c>
      <c r="AC2191" s="131">
        <v>1787.9</v>
      </c>
      <c r="AD2191" s="131">
        <v>0</v>
      </c>
      <c r="AE2191" s="131">
        <v>0</v>
      </c>
      <c r="AF2191" s="131">
        <v>0</v>
      </c>
      <c r="AG2191" s="131">
        <v>981.6</v>
      </c>
      <c r="AH2191" s="43">
        <v>44385.9</v>
      </c>
    </row>
    <row r="2192" spans="4:34">
      <c r="D2192" s="62">
        <v>2001</v>
      </c>
      <c r="E2192" s="62">
        <v>2</v>
      </c>
      <c r="F2192" s="62">
        <v>2001</v>
      </c>
      <c r="G2192" s="62">
        <v>2001</v>
      </c>
      <c r="H2192" s="131">
        <v>795.8</v>
      </c>
      <c r="I2192" s="131">
        <v>0</v>
      </c>
      <c r="J2192" s="131">
        <v>0</v>
      </c>
      <c r="K2192" s="131">
        <v>0</v>
      </c>
      <c r="L2192" s="131">
        <v>0</v>
      </c>
      <c r="M2192" s="131">
        <v>0</v>
      </c>
      <c r="N2192" s="131">
        <v>0</v>
      </c>
      <c r="O2192" s="131">
        <v>0</v>
      </c>
      <c r="P2192" s="131">
        <v>0</v>
      </c>
      <c r="Q2192" s="131">
        <v>0</v>
      </c>
      <c r="R2192" s="131">
        <v>2077.6999999999998</v>
      </c>
      <c r="S2192" s="131">
        <v>0</v>
      </c>
      <c r="T2192" s="131">
        <v>0</v>
      </c>
      <c r="U2192" s="131">
        <v>12234.9</v>
      </c>
      <c r="V2192" s="131">
        <v>868.7</v>
      </c>
      <c r="W2192" s="131">
        <v>0</v>
      </c>
      <c r="X2192" s="131">
        <v>20200.8</v>
      </c>
      <c r="Y2192" s="131">
        <v>0</v>
      </c>
      <c r="Z2192" s="131">
        <v>0</v>
      </c>
      <c r="AA2192" s="131">
        <v>0</v>
      </c>
      <c r="AB2192" s="131">
        <v>0</v>
      </c>
      <c r="AC2192" s="131">
        <v>652.4</v>
      </c>
      <c r="AD2192" s="131">
        <v>0</v>
      </c>
      <c r="AE2192" s="131">
        <v>0</v>
      </c>
      <c r="AF2192" s="131">
        <v>0</v>
      </c>
      <c r="AG2192" s="131">
        <v>793.8</v>
      </c>
      <c r="AH2192" s="43">
        <v>37624.100000000006</v>
      </c>
    </row>
    <row r="2193" spans="4:34">
      <c r="D2193" s="62">
        <v>2001</v>
      </c>
      <c r="E2193" s="62">
        <v>3</v>
      </c>
      <c r="F2193" s="62">
        <v>2001</v>
      </c>
      <c r="G2193" s="62">
        <v>2001</v>
      </c>
      <c r="H2193" s="131">
        <v>408.8</v>
      </c>
      <c r="I2193" s="131">
        <v>0</v>
      </c>
      <c r="J2193" s="131">
        <v>0</v>
      </c>
      <c r="K2193" s="131">
        <v>0</v>
      </c>
      <c r="L2193" s="131">
        <v>0</v>
      </c>
      <c r="M2193" s="131">
        <v>0</v>
      </c>
      <c r="N2193" s="131">
        <v>0</v>
      </c>
      <c r="O2193" s="131">
        <v>0</v>
      </c>
      <c r="P2193" s="131">
        <v>0</v>
      </c>
      <c r="Q2193" s="131">
        <v>0</v>
      </c>
      <c r="R2193" s="131">
        <v>2215</v>
      </c>
      <c r="S2193" s="131">
        <v>0</v>
      </c>
      <c r="T2193" s="131">
        <v>0</v>
      </c>
      <c r="U2193" s="131">
        <v>17198.5</v>
      </c>
      <c r="V2193" s="131">
        <v>6681.6</v>
      </c>
      <c r="W2193" s="131">
        <v>0</v>
      </c>
      <c r="X2193" s="131">
        <v>16993.599999999999</v>
      </c>
      <c r="Y2193" s="131">
        <v>0</v>
      </c>
      <c r="Z2193" s="131">
        <v>0</v>
      </c>
      <c r="AA2193" s="131">
        <v>0</v>
      </c>
      <c r="AB2193" s="131">
        <v>0</v>
      </c>
      <c r="AC2193" s="131">
        <v>1511.5</v>
      </c>
      <c r="AD2193" s="131">
        <v>0</v>
      </c>
      <c r="AE2193" s="131">
        <v>0</v>
      </c>
      <c r="AF2193" s="131">
        <v>0</v>
      </c>
      <c r="AG2193" s="131">
        <v>1061.0999999999999</v>
      </c>
      <c r="AH2193" s="43">
        <v>46070.1</v>
      </c>
    </row>
    <row r="2194" spans="4:34">
      <c r="D2194" s="62">
        <v>2001</v>
      </c>
      <c r="E2194" s="62">
        <v>4</v>
      </c>
      <c r="F2194" s="62">
        <v>2001</v>
      </c>
      <c r="G2194" s="62">
        <v>2001</v>
      </c>
      <c r="H2194" s="131">
        <v>1145.2</v>
      </c>
      <c r="I2194" s="131">
        <v>0</v>
      </c>
      <c r="J2194" s="131">
        <v>0</v>
      </c>
      <c r="K2194" s="131">
        <v>0</v>
      </c>
      <c r="L2194" s="131">
        <v>0</v>
      </c>
      <c r="M2194" s="131">
        <v>0</v>
      </c>
      <c r="N2194" s="131">
        <v>0</v>
      </c>
      <c r="O2194" s="131">
        <v>0</v>
      </c>
      <c r="P2194" s="131">
        <v>0</v>
      </c>
      <c r="Q2194" s="131">
        <v>0</v>
      </c>
      <c r="R2194" s="131">
        <v>2825.7</v>
      </c>
      <c r="S2194" s="131">
        <v>0</v>
      </c>
      <c r="T2194" s="131">
        <v>0</v>
      </c>
      <c r="U2194" s="131">
        <v>23847.5</v>
      </c>
      <c r="V2194" s="131">
        <v>4066.3</v>
      </c>
      <c r="W2194" s="131">
        <v>0</v>
      </c>
      <c r="X2194" s="131">
        <v>21649.1</v>
      </c>
      <c r="Y2194" s="131">
        <v>0</v>
      </c>
      <c r="Z2194" s="131">
        <v>0</v>
      </c>
      <c r="AA2194" s="131">
        <v>0</v>
      </c>
      <c r="AB2194" s="131">
        <v>0</v>
      </c>
      <c r="AC2194" s="131">
        <v>1846</v>
      </c>
      <c r="AD2194" s="131">
        <v>0</v>
      </c>
      <c r="AE2194" s="131">
        <v>0</v>
      </c>
      <c r="AF2194" s="131">
        <v>0</v>
      </c>
      <c r="AG2194" s="131">
        <v>1434.7</v>
      </c>
      <c r="AH2194" s="43">
        <v>56814.5</v>
      </c>
    </row>
    <row r="2195" spans="4:34">
      <c r="D2195" s="62">
        <v>2001</v>
      </c>
      <c r="E2195" s="62">
        <v>5</v>
      </c>
      <c r="F2195" s="62">
        <v>2001</v>
      </c>
      <c r="G2195" s="62">
        <v>2002</v>
      </c>
      <c r="H2195" s="131">
        <v>10.9</v>
      </c>
      <c r="I2195" s="131">
        <v>0</v>
      </c>
      <c r="J2195" s="131">
        <v>0</v>
      </c>
      <c r="K2195" s="131">
        <v>0</v>
      </c>
      <c r="L2195" s="131">
        <v>0</v>
      </c>
      <c r="M2195" s="131">
        <v>0</v>
      </c>
      <c r="N2195" s="131">
        <v>663.8</v>
      </c>
      <c r="O2195" s="131">
        <v>0</v>
      </c>
      <c r="P2195" s="131">
        <v>0</v>
      </c>
      <c r="Q2195" s="131">
        <v>0</v>
      </c>
      <c r="R2195" s="131">
        <v>5296.8</v>
      </c>
      <c r="S2195" s="131">
        <v>0</v>
      </c>
      <c r="T2195" s="131">
        <v>0</v>
      </c>
      <c r="U2195" s="131">
        <v>11473</v>
      </c>
      <c r="V2195" s="131">
        <v>394.5</v>
      </c>
      <c r="W2195" s="131">
        <v>0</v>
      </c>
      <c r="X2195" s="131">
        <v>29958.7</v>
      </c>
      <c r="Y2195" s="131">
        <v>0</v>
      </c>
      <c r="Z2195" s="131">
        <v>0</v>
      </c>
      <c r="AA2195" s="131">
        <v>0</v>
      </c>
      <c r="AB2195" s="131">
        <v>0</v>
      </c>
      <c r="AC2195" s="131">
        <v>2174.8000000000002</v>
      </c>
      <c r="AD2195" s="131">
        <v>0</v>
      </c>
      <c r="AE2195" s="131">
        <v>0</v>
      </c>
      <c r="AF2195" s="131">
        <v>0</v>
      </c>
      <c r="AG2195" s="131">
        <v>2199.5</v>
      </c>
      <c r="AH2195" s="43">
        <v>52172</v>
      </c>
    </row>
    <row r="2196" spans="4:34">
      <c r="D2196" s="62">
        <v>2001</v>
      </c>
      <c r="E2196" s="62">
        <v>6</v>
      </c>
      <c r="F2196" s="62">
        <v>2001</v>
      </c>
      <c r="G2196" s="62">
        <v>2002</v>
      </c>
      <c r="H2196" s="131">
        <v>413</v>
      </c>
      <c r="I2196" s="131">
        <v>0</v>
      </c>
      <c r="J2196" s="131">
        <v>0</v>
      </c>
      <c r="K2196" s="131">
        <v>0</v>
      </c>
      <c r="L2196" s="131">
        <v>0</v>
      </c>
      <c r="M2196" s="131">
        <v>0</v>
      </c>
      <c r="N2196" s="131">
        <v>624.29999999999995</v>
      </c>
      <c r="O2196" s="131">
        <v>0</v>
      </c>
      <c r="P2196" s="131">
        <v>0</v>
      </c>
      <c r="Q2196" s="131">
        <v>0</v>
      </c>
      <c r="R2196" s="131">
        <v>6415.9</v>
      </c>
      <c r="S2196" s="131">
        <v>0</v>
      </c>
      <c r="T2196" s="131">
        <v>0</v>
      </c>
      <c r="U2196" s="131">
        <v>7432.9</v>
      </c>
      <c r="V2196" s="131">
        <v>385</v>
      </c>
      <c r="W2196" s="131">
        <v>0</v>
      </c>
      <c r="X2196" s="131">
        <v>30441.1</v>
      </c>
      <c r="Y2196" s="131">
        <v>0</v>
      </c>
      <c r="Z2196" s="131">
        <v>0</v>
      </c>
      <c r="AA2196" s="131">
        <v>0</v>
      </c>
      <c r="AB2196" s="131">
        <v>0</v>
      </c>
      <c r="AC2196" s="131">
        <v>2119.6</v>
      </c>
      <c r="AD2196" s="131">
        <v>0</v>
      </c>
      <c r="AE2196" s="131">
        <v>0</v>
      </c>
      <c r="AF2196" s="131">
        <v>0</v>
      </c>
      <c r="AG2196" s="131">
        <v>2424.1</v>
      </c>
      <c r="AH2196" s="43">
        <v>50255.899999999994</v>
      </c>
    </row>
    <row r="2197" spans="4:34">
      <c r="D2197" s="62">
        <v>2001</v>
      </c>
      <c r="E2197" s="62">
        <v>7</v>
      </c>
      <c r="F2197" s="62">
        <v>2002</v>
      </c>
      <c r="G2197" s="62">
        <v>2002</v>
      </c>
      <c r="H2197" s="131">
        <v>1255.8</v>
      </c>
      <c r="I2197" s="131">
        <v>0</v>
      </c>
      <c r="J2197" s="131">
        <v>0</v>
      </c>
      <c r="K2197" s="131">
        <v>0</v>
      </c>
      <c r="L2197" s="131">
        <v>0</v>
      </c>
      <c r="M2197" s="131">
        <v>0</v>
      </c>
      <c r="N2197" s="131">
        <v>770.4</v>
      </c>
      <c r="O2197" s="131">
        <v>0</v>
      </c>
      <c r="P2197" s="131">
        <v>0</v>
      </c>
      <c r="Q2197" s="131">
        <v>0</v>
      </c>
      <c r="R2197" s="131">
        <v>8016.2</v>
      </c>
      <c r="S2197" s="131">
        <v>0</v>
      </c>
      <c r="T2197" s="131">
        <v>0</v>
      </c>
      <c r="U2197" s="131">
        <v>11493.1</v>
      </c>
      <c r="V2197" s="131">
        <v>386.8</v>
      </c>
      <c r="W2197" s="131">
        <v>0</v>
      </c>
      <c r="X2197" s="131">
        <v>27819.7</v>
      </c>
      <c r="Y2197" s="131">
        <v>0</v>
      </c>
      <c r="Z2197" s="131">
        <v>0</v>
      </c>
      <c r="AA2197" s="131">
        <v>0</v>
      </c>
      <c r="AB2197" s="131">
        <v>0</v>
      </c>
      <c r="AC2197" s="131">
        <v>2423.1</v>
      </c>
      <c r="AD2197" s="131">
        <v>0</v>
      </c>
      <c r="AE2197" s="131">
        <v>0</v>
      </c>
      <c r="AF2197" s="131">
        <v>0</v>
      </c>
      <c r="AG2197" s="131">
        <v>2614.1</v>
      </c>
      <c r="AH2197" s="43">
        <v>54779.199999999997</v>
      </c>
    </row>
    <row r="2198" spans="4:34">
      <c r="D2198" s="62">
        <v>2001</v>
      </c>
      <c r="E2198" s="62">
        <v>8</v>
      </c>
      <c r="F2198" s="62">
        <v>2002</v>
      </c>
      <c r="G2198" s="62">
        <v>2002</v>
      </c>
      <c r="H2198" s="131">
        <v>1369</v>
      </c>
      <c r="I2198" s="131">
        <v>0</v>
      </c>
      <c r="J2198" s="131">
        <v>0</v>
      </c>
      <c r="K2198" s="131">
        <v>0</v>
      </c>
      <c r="L2198" s="131">
        <v>0</v>
      </c>
      <c r="M2198" s="131">
        <v>0</v>
      </c>
      <c r="N2198" s="131">
        <v>799.6</v>
      </c>
      <c r="O2198" s="131">
        <v>0</v>
      </c>
      <c r="P2198" s="131">
        <v>0</v>
      </c>
      <c r="Q2198" s="131">
        <v>0</v>
      </c>
      <c r="R2198" s="131">
        <v>9364.7000000000007</v>
      </c>
      <c r="S2198" s="131">
        <v>0</v>
      </c>
      <c r="T2198" s="131">
        <v>0</v>
      </c>
      <c r="U2198" s="131">
        <v>11448.1</v>
      </c>
      <c r="V2198" s="131">
        <v>946.9</v>
      </c>
      <c r="W2198" s="131">
        <v>0</v>
      </c>
      <c r="X2198" s="131">
        <v>30035.5</v>
      </c>
      <c r="Y2198" s="131">
        <v>0</v>
      </c>
      <c r="Z2198" s="131">
        <v>0</v>
      </c>
      <c r="AA2198" s="131">
        <v>0</v>
      </c>
      <c r="AB2198" s="131">
        <v>0</v>
      </c>
      <c r="AC2198" s="131">
        <v>2315.4</v>
      </c>
      <c r="AD2198" s="131">
        <v>0</v>
      </c>
      <c r="AE2198" s="131">
        <v>0</v>
      </c>
      <c r="AF2198" s="131">
        <v>0</v>
      </c>
      <c r="AG2198" s="131">
        <v>2598.1999999999998</v>
      </c>
      <c r="AH2198" s="43">
        <v>58877.4</v>
      </c>
    </row>
    <row r="2199" spans="4:34">
      <c r="D2199" s="62">
        <v>2001</v>
      </c>
      <c r="E2199" s="62">
        <v>9</v>
      </c>
      <c r="F2199" s="62">
        <v>2002</v>
      </c>
      <c r="G2199" s="62">
        <v>2002</v>
      </c>
      <c r="H2199" s="131">
        <v>611.29999999999995</v>
      </c>
      <c r="I2199" s="131">
        <v>0</v>
      </c>
      <c r="J2199" s="131">
        <v>0</v>
      </c>
      <c r="K2199" s="131">
        <v>0</v>
      </c>
      <c r="L2199" s="131">
        <v>0</v>
      </c>
      <c r="M2199" s="131">
        <v>0</v>
      </c>
      <c r="N2199" s="131">
        <v>748.1</v>
      </c>
      <c r="O2199" s="131">
        <v>0</v>
      </c>
      <c r="P2199" s="131">
        <v>0</v>
      </c>
      <c r="Q2199" s="131">
        <v>0</v>
      </c>
      <c r="R2199" s="131">
        <v>7339.4</v>
      </c>
      <c r="S2199" s="131">
        <v>0</v>
      </c>
      <c r="T2199" s="131">
        <v>0</v>
      </c>
      <c r="U2199" s="131">
        <v>9148</v>
      </c>
      <c r="V2199" s="131">
        <v>331.1</v>
      </c>
      <c r="W2199" s="131">
        <v>0</v>
      </c>
      <c r="X2199" s="131">
        <v>25435.599999999999</v>
      </c>
      <c r="Y2199" s="131">
        <v>0</v>
      </c>
      <c r="Z2199" s="131">
        <v>0</v>
      </c>
      <c r="AA2199" s="131">
        <v>0</v>
      </c>
      <c r="AB2199" s="131">
        <v>0</v>
      </c>
      <c r="AC2199" s="131">
        <v>2002.8</v>
      </c>
      <c r="AD2199" s="131">
        <v>0</v>
      </c>
      <c r="AE2199" s="131">
        <v>0</v>
      </c>
      <c r="AF2199" s="131">
        <v>0</v>
      </c>
      <c r="AG2199" s="131">
        <v>2144</v>
      </c>
      <c r="AH2199" s="43">
        <v>47760.3</v>
      </c>
    </row>
    <row r="2200" spans="4:34">
      <c r="D2200" s="62">
        <v>2001</v>
      </c>
      <c r="E2200" s="62">
        <v>10</v>
      </c>
      <c r="F2200" s="62">
        <v>2002</v>
      </c>
      <c r="G2200" s="62">
        <v>2002</v>
      </c>
      <c r="H2200" s="131">
        <v>1061.5999999999999</v>
      </c>
      <c r="I2200" s="131">
        <v>0</v>
      </c>
      <c r="J2200" s="131">
        <v>0</v>
      </c>
      <c r="K2200" s="131">
        <v>0</v>
      </c>
      <c r="L2200" s="131">
        <v>0</v>
      </c>
      <c r="M2200" s="131">
        <v>0</v>
      </c>
      <c r="N2200" s="131">
        <v>762.6</v>
      </c>
      <c r="O2200" s="131">
        <v>0</v>
      </c>
      <c r="P2200" s="131">
        <v>0</v>
      </c>
      <c r="Q2200" s="131">
        <v>0</v>
      </c>
      <c r="R2200" s="131">
        <v>5491.5</v>
      </c>
      <c r="S2200" s="131">
        <v>0</v>
      </c>
      <c r="T2200" s="131">
        <v>0</v>
      </c>
      <c r="U2200" s="131">
        <v>33567.9</v>
      </c>
      <c r="V2200" s="131">
        <v>462.2</v>
      </c>
      <c r="W2200" s="131">
        <v>0</v>
      </c>
      <c r="X2200" s="131">
        <v>32312.1</v>
      </c>
      <c r="Y2200" s="131">
        <v>0</v>
      </c>
      <c r="Z2200" s="131">
        <v>0</v>
      </c>
      <c r="AA2200" s="131">
        <v>0</v>
      </c>
      <c r="AB2200" s="131">
        <v>0</v>
      </c>
      <c r="AC2200" s="131">
        <v>2050.1</v>
      </c>
      <c r="AD2200" s="131">
        <v>0</v>
      </c>
      <c r="AE2200" s="131">
        <v>0</v>
      </c>
      <c r="AF2200" s="131">
        <v>0</v>
      </c>
      <c r="AG2200" s="131">
        <v>1772.9</v>
      </c>
      <c r="AH2200" s="43">
        <v>77480.899999999994</v>
      </c>
    </row>
    <row r="2201" spans="4:34">
      <c r="D2201" s="62">
        <v>2001</v>
      </c>
      <c r="E2201" s="62">
        <v>11</v>
      </c>
      <c r="F2201" s="62">
        <v>2002</v>
      </c>
      <c r="G2201" s="62">
        <v>2002</v>
      </c>
      <c r="H2201" s="131">
        <v>962.1</v>
      </c>
      <c r="I2201" s="131">
        <v>0</v>
      </c>
      <c r="J2201" s="131">
        <v>0</v>
      </c>
      <c r="K2201" s="131">
        <v>0</v>
      </c>
      <c r="L2201" s="131">
        <v>0</v>
      </c>
      <c r="M2201" s="131">
        <v>0</v>
      </c>
      <c r="N2201" s="131">
        <v>734.6</v>
      </c>
      <c r="O2201" s="131">
        <v>0</v>
      </c>
      <c r="P2201" s="131">
        <v>0</v>
      </c>
      <c r="Q2201" s="131">
        <v>0</v>
      </c>
      <c r="R2201" s="131">
        <v>3412.3</v>
      </c>
      <c r="S2201" s="131">
        <v>0</v>
      </c>
      <c r="T2201" s="131">
        <v>0</v>
      </c>
      <c r="U2201" s="131">
        <v>33879.699999999997</v>
      </c>
      <c r="V2201" s="131">
        <v>345.1</v>
      </c>
      <c r="W2201" s="131">
        <v>0</v>
      </c>
      <c r="X2201" s="131">
        <v>27404.6</v>
      </c>
      <c r="Y2201" s="131">
        <v>0</v>
      </c>
      <c r="Z2201" s="131">
        <v>0</v>
      </c>
      <c r="AA2201" s="131">
        <v>0</v>
      </c>
      <c r="AB2201" s="131">
        <v>0</v>
      </c>
      <c r="AC2201" s="131">
        <v>1964.9</v>
      </c>
      <c r="AD2201" s="131">
        <v>0</v>
      </c>
      <c r="AE2201" s="131">
        <v>0</v>
      </c>
      <c r="AF2201" s="131">
        <v>0</v>
      </c>
      <c r="AG2201" s="131">
        <v>983.6</v>
      </c>
      <c r="AH2201" s="43">
        <v>69686.899999999994</v>
      </c>
    </row>
    <row r="2202" spans="4:34">
      <c r="D2202" s="62">
        <v>2001</v>
      </c>
      <c r="E2202" s="62">
        <v>12</v>
      </c>
      <c r="F2202" s="62">
        <v>2002</v>
      </c>
      <c r="G2202" s="62">
        <v>2002</v>
      </c>
      <c r="H2202" s="131">
        <v>912.8</v>
      </c>
      <c r="I2202" s="131">
        <v>0</v>
      </c>
      <c r="J2202" s="131">
        <v>0</v>
      </c>
      <c r="K2202" s="131">
        <v>0</v>
      </c>
      <c r="L2202" s="131">
        <v>0</v>
      </c>
      <c r="M2202" s="131">
        <v>0</v>
      </c>
      <c r="N2202" s="131">
        <v>487.7</v>
      </c>
      <c r="O2202" s="131">
        <v>0</v>
      </c>
      <c r="P2202" s="131">
        <v>0</v>
      </c>
      <c r="Q2202" s="131">
        <v>0</v>
      </c>
      <c r="R2202" s="131">
        <v>2968.3</v>
      </c>
      <c r="S2202" s="131">
        <v>0</v>
      </c>
      <c r="T2202" s="131">
        <v>0</v>
      </c>
      <c r="U2202" s="131">
        <v>25041.9</v>
      </c>
      <c r="V2202" s="131">
        <v>318.89999999999998</v>
      </c>
      <c r="W2202" s="131">
        <v>0</v>
      </c>
      <c r="X2202" s="131">
        <v>14349.8</v>
      </c>
      <c r="Y2202" s="131">
        <v>0</v>
      </c>
      <c r="Z2202" s="131">
        <v>0</v>
      </c>
      <c r="AA2202" s="131">
        <v>0</v>
      </c>
      <c r="AB2202" s="131">
        <v>0</v>
      </c>
      <c r="AC2202" s="131">
        <v>1126.5</v>
      </c>
      <c r="AD2202" s="131">
        <v>0</v>
      </c>
      <c r="AE2202" s="131">
        <v>0</v>
      </c>
      <c r="AF2202" s="131">
        <v>0</v>
      </c>
      <c r="AG2202" s="131">
        <v>613.20000000000005</v>
      </c>
      <c r="AH2202" s="43">
        <v>45819.1</v>
      </c>
    </row>
    <row r="2203" spans="4:34">
      <c r="D2203" s="62">
        <v>2002</v>
      </c>
      <c r="E2203" s="62">
        <v>1</v>
      </c>
      <c r="F2203" s="62">
        <v>2002</v>
      </c>
      <c r="G2203" s="62">
        <v>2002</v>
      </c>
      <c r="H2203" s="131">
        <v>1507.3</v>
      </c>
      <c r="I2203" s="131">
        <v>0</v>
      </c>
      <c r="J2203" s="131">
        <v>0</v>
      </c>
      <c r="K2203" s="131">
        <v>0</v>
      </c>
      <c r="L2203" s="131">
        <v>0</v>
      </c>
      <c r="M2203" s="131">
        <v>0</v>
      </c>
      <c r="N2203" s="131">
        <v>814.7</v>
      </c>
      <c r="O2203" s="131">
        <v>0</v>
      </c>
      <c r="P2203" s="131">
        <v>0</v>
      </c>
      <c r="Q2203" s="131">
        <v>0</v>
      </c>
      <c r="R2203" s="131">
        <v>3443</v>
      </c>
      <c r="S2203" s="131">
        <v>0</v>
      </c>
      <c r="T2203" s="131">
        <v>0</v>
      </c>
      <c r="U2203" s="131">
        <v>11701.5</v>
      </c>
      <c r="V2203" s="131">
        <v>374</v>
      </c>
      <c r="W2203" s="131">
        <v>0</v>
      </c>
      <c r="X2203" s="131">
        <v>26541.8</v>
      </c>
      <c r="Y2203" s="131">
        <v>0</v>
      </c>
      <c r="Z2203" s="131">
        <v>0</v>
      </c>
      <c r="AA2203" s="131">
        <v>0</v>
      </c>
      <c r="AB2203" s="131">
        <v>0</v>
      </c>
      <c r="AC2203" s="131">
        <v>1149.4000000000001</v>
      </c>
      <c r="AD2203" s="131">
        <v>0</v>
      </c>
      <c r="AE2203" s="131">
        <v>0</v>
      </c>
      <c r="AF2203" s="131">
        <v>0</v>
      </c>
      <c r="AG2203" s="131">
        <v>744</v>
      </c>
      <c r="AH2203" s="43">
        <v>46275.700000000004</v>
      </c>
    </row>
    <row r="2204" spans="4:34">
      <c r="D2204" s="62">
        <v>2002</v>
      </c>
      <c r="E2204" s="62">
        <v>2</v>
      </c>
      <c r="F2204" s="62">
        <v>2002</v>
      </c>
      <c r="G2204" s="62">
        <v>2002</v>
      </c>
      <c r="H2204" s="131">
        <v>328.1</v>
      </c>
      <c r="I2204" s="131">
        <v>0</v>
      </c>
      <c r="J2204" s="131">
        <v>0</v>
      </c>
      <c r="K2204" s="131">
        <v>0</v>
      </c>
      <c r="L2204" s="131">
        <v>0</v>
      </c>
      <c r="M2204" s="131">
        <v>0</v>
      </c>
      <c r="N2204" s="131">
        <v>1005</v>
      </c>
      <c r="O2204" s="131">
        <v>0</v>
      </c>
      <c r="P2204" s="131">
        <v>0</v>
      </c>
      <c r="Q2204" s="131">
        <v>0</v>
      </c>
      <c r="R2204" s="131">
        <v>3342.3</v>
      </c>
      <c r="S2204" s="131">
        <v>0</v>
      </c>
      <c r="T2204" s="131">
        <v>0</v>
      </c>
      <c r="U2204" s="131">
        <v>25666.400000000001</v>
      </c>
      <c r="V2204" s="131">
        <v>348.8</v>
      </c>
      <c r="W2204" s="131">
        <v>0</v>
      </c>
      <c r="X2204" s="131">
        <v>32973.9</v>
      </c>
      <c r="Y2204" s="131">
        <v>0</v>
      </c>
      <c r="Z2204" s="131">
        <v>0</v>
      </c>
      <c r="AA2204" s="131">
        <v>0</v>
      </c>
      <c r="AB2204" s="131">
        <v>0</v>
      </c>
      <c r="AC2204" s="131">
        <v>1081.7</v>
      </c>
      <c r="AD2204" s="131">
        <v>0</v>
      </c>
      <c r="AE2204" s="131">
        <v>0</v>
      </c>
      <c r="AF2204" s="131">
        <v>0</v>
      </c>
      <c r="AG2204" s="131">
        <v>939.6</v>
      </c>
      <c r="AH2204" s="43">
        <v>65685.8</v>
      </c>
    </row>
    <row r="2205" spans="4:34">
      <c r="D2205" s="62">
        <v>2002</v>
      </c>
      <c r="E2205" s="62">
        <v>3</v>
      </c>
      <c r="F2205" s="62">
        <v>2002</v>
      </c>
      <c r="G2205" s="62">
        <v>2002</v>
      </c>
      <c r="H2205" s="131">
        <v>346</v>
      </c>
      <c r="I2205" s="131">
        <v>0</v>
      </c>
      <c r="J2205" s="131">
        <v>0</v>
      </c>
      <c r="K2205" s="131">
        <v>0</v>
      </c>
      <c r="L2205" s="131">
        <v>0</v>
      </c>
      <c r="M2205" s="131">
        <v>0</v>
      </c>
      <c r="N2205" s="131">
        <v>824.1</v>
      </c>
      <c r="O2205" s="131">
        <v>0</v>
      </c>
      <c r="P2205" s="131">
        <v>0</v>
      </c>
      <c r="Q2205" s="131">
        <v>0</v>
      </c>
      <c r="R2205" s="131">
        <v>4648.8999999999996</v>
      </c>
      <c r="S2205" s="131">
        <v>0</v>
      </c>
      <c r="T2205" s="131">
        <v>0</v>
      </c>
      <c r="U2205" s="131">
        <v>38149.800000000003</v>
      </c>
      <c r="V2205" s="131">
        <v>6573.2</v>
      </c>
      <c r="W2205" s="131">
        <v>0</v>
      </c>
      <c r="X2205" s="131">
        <v>23476.7</v>
      </c>
      <c r="Y2205" s="131">
        <v>0</v>
      </c>
      <c r="Z2205" s="131">
        <v>0</v>
      </c>
      <c r="AA2205" s="131">
        <v>0</v>
      </c>
      <c r="AB2205" s="131">
        <v>0</v>
      </c>
      <c r="AC2205" s="131">
        <v>1284.5</v>
      </c>
      <c r="AD2205" s="131">
        <v>0</v>
      </c>
      <c r="AE2205" s="131">
        <v>0</v>
      </c>
      <c r="AF2205" s="131">
        <v>0</v>
      </c>
      <c r="AG2205" s="131">
        <v>1599.4</v>
      </c>
      <c r="AH2205" s="43">
        <v>76902.599999999991</v>
      </c>
    </row>
    <row r="2206" spans="4:34">
      <c r="D2206" s="62">
        <v>2002</v>
      </c>
      <c r="E2206" s="62">
        <v>4</v>
      </c>
      <c r="F2206" s="62">
        <v>2002</v>
      </c>
      <c r="G2206" s="62">
        <v>2002</v>
      </c>
      <c r="H2206" s="131">
        <v>890.3</v>
      </c>
      <c r="I2206" s="131">
        <v>0</v>
      </c>
      <c r="J2206" s="131">
        <v>0</v>
      </c>
      <c r="K2206" s="131">
        <v>0</v>
      </c>
      <c r="L2206" s="131">
        <v>0</v>
      </c>
      <c r="M2206" s="131">
        <v>0</v>
      </c>
      <c r="N2206" s="131">
        <v>712.9</v>
      </c>
      <c r="O2206" s="131">
        <v>0</v>
      </c>
      <c r="P2206" s="131">
        <v>0</v>
      </c>
      <c r="Q2206" s="131">
        <v>0</v>
      </c>
      <c r="R2206" s="131">
        <v>4826.7</v>
      </c>
      <c r="S2206" s="131">
        <v>0</v>
      </c>
      <c r="T2206" s="131">
        <v>0</v>
      </c>
      <c r="U2206" s="131">
        <v>34721.5</v>
      </c>
      <c r="V2206" s="131">
        <v>6073.3</v>
      </c>
      <c r="W2206" s="131">
        <v>0</v>
      </c>
      <c r="X2206" s="131">
        <v>33387.4</v>
      </c>
      <c r="Y2206" s="131">
        <v>0</v>
      </c>
      <c r="Z2206" s="131">
        <v>0</v>
      </c>
      <c r="AA2206" s="131">
        <v>0</v>
      </c>
      <c r="AB2206" s="131">
        <v>0</v>
      </c>
      <c r="AC2206" s="131">
        <v>1738.7</v>
      </c>
      <c r="AD2206" s="131">
        <v>0</v>
      </c>
      <c r="AE2206" s="131">
        <v>0</v>
      </c>
      <c r="AF2206" s="131">
        <v>0</v>
      </c>
      <c r="AG2206" s="131">
        <v>2096.5</v>
      </c>
      <c r="AH2206" s="43">
        <v>84447.3</v>
      </c>
    </row>
    <row r="2207" spans="4:34">
      <c r="D2207" s="62">
        <v>2002</v>
      </c>
      <c r="E2207" s="62">
        <v>5</v>
      </c>
      <c r="F2207" s="62">
        <v>2002</v>
      </c>
      <c r="G2207" s="62">
        <v>2003</v>
      </c>
      <c r="H2207" s="131">
        <v>900.8</v>
      </c>
      <c r="I2207" s="131">
        <v>0</v>
      </c>
      <c r="J2207" s="131">
        <v>0</v>
      </c>
      <c r="K2207" s="131">
        <v>0</v>
      </c>
      <c r="L2207" s="131">
        <v>0</v>
      </c>
      <c r="M2207" s="131">
        <v>0</v>
      </c>
      <c r="N2207" s="131">
        <v>891.7</v>
      </c>
      <c r="O2207" s="131">
        <v>0</v>
      </c>
      <c r="P2207" s="131">
        <v>0</v>
      </c>
      <c r="Q2207" s="131">
        <v>0</v>
      </c>
      <c r="R2207" s="131">
        <v>6184.6</v>
      </c>
      <c r="S2207" s="131">
        <v>0</v>
      </c>
      <c r="T2207" s="131">
        <v>0</v>
      </c>
      <c r="U2207" s="131">
        <v>21747.599999999999</v>
      </c>
      <c r="V2207" s="131">
        <v>366.6</v>
      </c>
      <c r="W2207" s="131">
        <v>0</v>
      </c>
      <c r="X2207" s="131">
        <v>37718.6</v>
      </c>
      <c r="Y2207" s="131">
        <v>0</v>
      </c>
      <c r="Z2207" s="131">
        <v>0</v>
      </c>
      <c r="AA2207" s="131">
        <v>0</v>
      </c>
      <c r="AB2207" s="131">
        <v>0</v>
      </c>
      <c r="AC2207" s="131">
        <v>2003.8</v>
      </c>
      <c r="AD2207" s="131">
        <v>0</v>
      </c>
      <c r="AE2207" s="131">
        <v>0</v>
      </c>
      <c r="AF2207" s="131">
        <v>0</v>
      </c>
      <c r="AG2207" s="131">
        <v>1731.4</v>
      </c>
      <c r="AH2207" s="43">
        <v>71545.099999999991</v>
      </c>
    </row>
    <row r="2208" spans="4:34">
      <c r="D2208" s="62">
        <v>2002</v>
      </c>
      <c r="E2208" s="62">
        <v>6</v>
      </c>
      <c r="F2208" s="62">
        <v>2002</v>
      </c>
      <c r="G2208" s="62">
        <v>2003</v>
      </c>
      <c r="H2208" s="131">
        <v>929.8</v>
      </c>
      <c r="I2208" s="131">
        <v>0</v>
      </c>
      <c r="J2208" s="131">
        <v>0</v>
      </c>
      <c r="K2208" s="131">
        <v>0</v>
      </c>
      <c r="L2208" s="131">
        <v>0</v>
      </c>
      <c r="M2208" s="131">
        <v>0</v>
      </c>
      <c r="N2208" s="131">
        <v>1217.4000000000001</v>
      </c>
      <c r="O2208" s="131">
        <v>0</v>
      </c>
      <c r="P2208" s="131">
        <v>0</v>
      </c>
      <c r="Q2208" s="131">
        <v>0</v>
      </c>
      <c r="R2208" s="131">
        <v>7347.6</v>
      </c>
      <c r="S2208" s="131">
        <v>0</v>
      </c>
      <c r="T2208" s="131">
        <v>0</v>
      </c>
      <c r="U2208" s="131">
        <v>17595.099999999999</v>
      </c>
      <c r="V2208" s="131">
        <v>415.1</v>
      </c>
      <c r="W2208" s="131">
        <v>0</v>
      </c>
      <c r="X2208" s="131">
        <v>30746</v>
      </c>
      <c r="Y2208" s="131">
        <v>0</v>
      </c>
      <c r="Z2208" s="131">
        <v>0</v>
      </c>
      <c r="AA2208" s="131">
        <v>0</v>
      </c>
      <c r="AB2208" s="131">
        <v>0</v>
      </c>
      <c r="AC2208" s="131">
        <v>1961.6</v>
      </c>
      <c r="AD2208" s="131">
        <v>0</v>
      </c>
      <c r="AE2208" s="131">
        <v>0</v>
      </c>
      <c r="AF2208" s="131">
        <v>0</v>
      </c>
      <c r="AG2208" s="131">
        <v>1928.3</v>
      </c>
      <c r="AH2208" s="43">
        <v>62140.9</v>
      </c>
    </row>
    <row r="2209" spans="4:34">
      <c r="D2209" s="62">
        <v>2002</v>
      </c>
      <c r="E2209" s="62">
        <v>7</v>
      </c>
      <c r="F2209" s="62">
        <v>2003</v>
      </c>
      <c r="G2209" s="62">
        <v>2003</v>
      </c>
      <c r="H2209" s="131">
        <v>1277.4000000000001</v>
      </c>
      <c r="I2209" s="131">
        <v>0</v>
      </c>
      <c r="J2209" s="131">
        <v>0</v>
      </c>
      <c r="K2209" s="131">
        <v>0</v>
      </c>
      <c r="L2209" s="131">
        <v>0</v>
      </c>
      <c r="M2209" s="131">
        <v>0</v>
      </c>
      <c r="N2209" s="131">
        <v>1002</v>
      </c>
      <c r="O2209" s="131">
        <v>0</v>
      </c>
      <c r="P2209" s="131">
        <v>0</v>
      </c>
      <c r="Q2209" s="131">
        <v>0</v>
      </c>
      <c r="R2209" s="131">
        <v>8786.9</v>
      </c>
      <c r="S2209" s="131">
        <v>0</v>
      </c>
      <c r="T2209" s="131">
        <v>0</v>
      </c>
      <c r="U2209" s="131">
        <v>25856.6</v>
      </c>
      <c r="V2209" s="131">
        <v>377.6</v>
      </c>
      <c r="W2209" s="131">
        <v>0</v>
      </c>
      <c r="X2209" s="131">
        <v>30001.1</v>
      </c>
      <c r="Y2209" s="131">
        <v>0</v>
      </c>
      <c r="Z2209" s="131">
        <v>0</v>
      </c>
      <c r="AA2209" s="131">
        <v>0</v>
      </c>
      <c r="AB2209" s="131">
        <v>0</v>
      </c>
      <c r="AC2209" s="131">
        <v>2223.1999999999998</v>
      </c>
      <c r="AD2209" s="131">
        <v>0</v>
      </c>
      <c r="AE2209" s="131">
        <v>0</v>
      </c>
      <c r="AF2209" s="131">
        <v>0</v>
      </c>
      <c r="AG2209" s="131">
        <v>2246.8000000000002</v>
      </c>
      <c r="AH2209" s="43">
        <v>71771.599999999991</v>
      </c>
    </row>
    <row r="2210" spans="4:34">
      <c r="D2210" s="62">
        <v>2002</v>
      </c>
      <c r="E2210" s="62">
        <v>8</v>
      </c>
      <c r="F2210" s="62">
        <v>2003</v>
      </c>
      <c r="G2210" s="62">
        <v>2003</v>
      </c>
      <c r="H2210" s="131">
        <v>1107.4000000000001</v>
      </c>
      <c r="I2210" s="131">
        <v>0</v>
      </c>
      <c r="J2210" s="131">
        <v>0</v>
      </c>
      <c r="K2210" s="131">
        <v>0</v>
      </c>
      <c r="L2210" s="131">
        <v>0</v>
      </c>
      <c r="M2210" s="131">
        <v>0</v>
      </c>
      <c r="N2210" s="131">
        <v>1018</v>
      </c>
      <c r="O2210" s="131">
        <v>0</v>
      </c>
      <c r="P2210" s="131">
        <v>0</v>
      </c>
      <c r="Q2210" s="131">
        <v>0</v>
      </c>
      <c r="R2210" s="131">
        <v>8114.5</v>
      </c>
      <c r="S2210" s="131">
        <v>0</v>
      </c>
      <c r="T2210" s="131">
        <v>0</v>
      </c>
      <c r="U2210" s="131">
        <v>21459</v>
      </c>
      <c r="V2210" s="131">
        <v>355.3</v>
      </c>
      <c r="W2210" s="131">
        <v>0</v>
      </c>
      <c r="X2210" s="131">
        <v>30041</v>
      </c>
      <c r="Y2210" s="131">
        <v>0</v>
      </c>
      <c r="Z2210" s="131">
        <v>0</v>
      </c>
      <c r="AA2210" s="131">
        <v>0</v>
      </c>
      <c r="AB2210" s="131">
        <v>0</v>
      </c>
      <c r="AC2210" s="131">
        <v>2193.8000000000002</v>
      </c>
      <c r="AD2210" s="131">
        <v>0</v>
      </c>
      <c r="AE2210" s="131">
        <v>0</v>
      </c>
      <c r="AF2210" s="131">
        <v>0</v>
      </c>
      <c r="AG2210" s="131">
        <v>2122.8000000000002</v>
      </c>
      <c r="AH2210" s="43">
        <v>66411.8</v>
      </c>
    </row>
    <row r="2211" spans="4:34">
      <c r="D2211" s="62">
        <v>2002</v>
      </c>
      <c r="E2211" s="62">
        <v>9</v>
      </c>
      <c r="F2211" s="62">
        <v>2003</v>
      </c>
      <c r="G2211" s="62">
        <v>2003</v>
      </c>
      <c r="H2211" s="131">
        <v>888.3</v>
      </c>
      <c r="I2211" s="131">
        <v>0</v>
      </c>
      <c r="J2211" s="131">
        <v>0</v>
      </c>
      <c r="K2211" s="131">
        <v>0</v>
      </c>
      <c r="L2211" s="131">
        <v>0</v>
      </c>
      <c r="M2211" s="131">
        <v>0</v>
      </c>
      <c r="N2211" s="131">
        <v>797.3</v>
      </c>
      <c r="O2211" s="131">
        <v>0</v>
      </c>
      <c r="P2211" s="131">
        <v>0</v>
      </c>
      <c r="Q2211" s="131">
        <v>0</v>
      </c>
      <c r="R2211" s="131">
        <v>7834.8</v>
      </c>
      <c r="S2211" s="131">
        <v>0</v>
      </c>
      <c r="T2211" s="131">
        <v>0</v>
      </c>
      <c r="U2211" s="131">
        <v>21980.2</v>
      </c>
      <c r="V2211" s="131">
        <v>1539.5</v>
      </c>
      <c r="W2211" s="131">
        <v>0</v>
      </c>
      <c r="X2211" s="131">
        <v>26525.4</v>
      </c>
      <c r="Y2211" s="131">
        <v>0</v>
      </c>
      <c r="Z2211" s="131">
        <v>0</v>
      </c>
      <c r="AA2211" s="131">
        <v>0</v>
      </c>
      <c r="AB2211" s="131">
        <v>0</v>
      </c>
      <c r="AC2211" s="131">
        <v>2122.1</v>
      </c>
      <c r="AD2211" s="131">
        <v>0</v>
      </c>
      <c r="AE2211" s="131">
        <v>0</v>
      </c>
      <c r="AF2211" s="131">
        <v>0</v>
      </c>
      <c r="AG2211" s="131">
        <v>1840.2</v>
      </c>
      <c r="AH2211" s="43">
        <v>63527.799999999996</v>
      </c>
    </row>
    <row r="2212" spans="4:34">
      <c r="D2212" s="62">
        <v>2002</v>
      </c>
      <c r="E2212" s="62">
        <v>10</v>
      </c>
      <c r="F2212" s="62">
        <v>2003</v>
      </c>
      <c r="G2212" s="62">
        <v>2003</v>
      </c>
      <c r="H2212" s="131">
        <v>1124.8</v>
      </c>
      <c r="I2212" s="131">
        <v>0</v>
      </c>
      <c r="J2212" s="131">
        <v>0</v>
      </c>
      <c r="K2212" s="131">
        <v>0</v>
      </c>
      <c r="L2212" s="131">
        <v>0</v>
      </c>
      <c r="M2212" s="131">
        <v>0</v>
      </c>
      <c r="N2212" s="131">
        <v>906.1</v>
      </c>
      <c r="O2212" s="131">
        <v>0</v>
      </c>
      <c r="P2212" s="131">
        <v>0</v>
      </c>
      <c r="Q2212" s="131">
        <v>0</v>
      </c>
      <c r="R2212" s="131">
        <v>5528.2</v>
      </c>
      <c r="S2212" s="131">
        <v>0</v>
      </c>
      <c r="T2212" s="131">
        <v>0</v>
      </c>
      <c r="U2212" s="131">
        <v>33950.9</v>
      </c>
      <c r="V2212" s="131">
        <v>1144.8</v>
      </c>
      <c r="W2212" s="131">
        <v>0</v>
      </c>
      <c r="X2212" s="131">
        <v>31177.3</v>
      </c>
      <c r="Y2212" s="131">
        <v>0</v>
      </c>
      <c r="Z2212" s="131">
        <v>0</v>
      </c>
      <c r="AA2212" s="131">
        <v>0</v>
      </c>
      <c r="AB2212" s="131">
        <v>0</v>
      </c>
      <c r="AC2212" s="131">
        <v>1994</v>
      </c>
      <c r="AD2212" s="131">
        <v>0</v>
      </c>
      <c r="AE2212" s="131">
        <v>0</v>
      </c>
      <c r="AF2212" s="131">
        <v>0</v>
      </c>
      <c r="AG2212" s="131">
        <v>1305</v>
      </c>
      <c r="AH2212" s="43">
        <v>77131.100000000006</v>
      </c>
    </row>
    <row r="2213" spans="4:34">
      <c r="D2213" s="62">
        <v>2002</v>
      </c>
      <c r="E2213" s="62">
        <v>11</v>
      </c>
      <c r="F2213" s="62">
        <v>2003</v>
      </c>
      <c r="G2213" s="62">
        <v>2003</v>
      </c>
      <c r="H2213" s="131">
        <v>482</v>
      </c>
      <c r="I2213" s="131">
        <v>0</v>
      </c>
      <c r="J2213" s="131">
        <v>0</v>
      </c>
      <c r="K2213" s="131">
        <v>0</v>
      </c>
      <c r="L2213" s="131">
        <v>0</v>
      </c>
      <c r="M2213" s="131">
        <v>0</v>
      </c>
      <c r="N2213" s="131">
        <v>667.2</v>
      </c>
      <c r="O2213" s="131">
        <v>0</v>
      </c>
      <c r="P2213" s="131">
        <v>0</v>
      </c>
      <c r="Q2213" s="131">
        <v>0</v>
      </c>
      <c r="R2213" s="131">
        <v>3332.3</v>
      </c>
      <c r="S2213" s="131">
        <v>0</v>
      </c>
      <c r="T2213" s="131">
        <v>0</v>
      </c>
      <c r="U2213" s="131">
        <v>34056.1</v>
      </c>
      <c r="V2213" s="131">
        <v>1079.7</v>
      </c>
      <c r="W2213" s="131">
        <v>0</v>
      </c>
      <c r="X2213" s="131">
        <v>24613</v>
      </c>
      <c r="Y2213" s="131">
        <v>0</v>
      </c>
      <c r="Z2213" s="131">
        <v>0</v>
      </c>
      <c r="AA2213" s="131">
        <v>0</v>
      </c>
      <c r="AB2213" s="131">
        <v>0</v>
      </c>
      <c r="AC2213" s="131">
        <v>1302.2</v>
      </c>
      <c r="AD2213" s="131">
        <v>0</v>
      </c>
      <c r="AE2213" s="131">
        <v>0</v>
      </c>
      <c r="AF2213" s="131">
        <v>0</v>
      </c>
      <c r="AG2213" s="131">
        <v>885.6</v>
      </c>
      <c r="AH2213" s="43">
        <v>66418.099999999991</v>
      </c>
    </row>
    <row r="2214" spans="4:34">
      <c r="D2214" s="62">
        <v>2002</v>
      </c>
      <c r="E2214" s="62">
        <v>12</v>
      </c>
      <c r="F2214" s="62">
        <v>2003</v>
      </c>
      <c r="G2214" s="62">
        <v>2003</v>
      </c>
      <c r="H2214" s="131">
        <v>919</v>
      </c>
      <c r="I2214" s="131">
        <v>0</v>
      </c>
      <c r="J2214" s="131">
        <v>0</v>
      </c>
      <c r="K2214" s="131">
        <v>0</v>
      </c>
      <c r="L2214" s="131">
        <v>0</v>
      </c>
      <c r="M2214" s="131">
        <v>0</v>
      </c>
      <c r="N2214" s="131">
        <v>663.7</v>
      </c>
      <c r="O2214" s="131">
        <v>0</v>
      </c>
      <c r="P2214" s="131">
        <v>0</v>
      </c>
      <c r="Q2214" s="131">
        <v>0</v>
      </c>
      <c r="R2214" s="131">
        <v>2341.8000000000002</v>
      </c>
      <c r="S2214" s="131">
        <v>0</v>
      </c>
      <c r="T2214" s="131">
        <v>0</v>
      </c>
      <c r="U2214" s="131">
        <v>25584.6</v>
      </c>
      <c r="V2214" s="131">
        <v>420.1</v>
      </c>
      <c r="W2214" s="131">
        <v>0</v>
      </c>
      <c r="X2214" s="131">
        <v>23596.400000000001</v>
      </c>
      <c r="Y2214" s="131">
        <v>0</v>
      </c>
      <c r="Z2214" s="131">
        <v>0</v>
      </c>
      <c r="AA2214" s="131">
        <v>0</v>
      </c>
      <c r="AB2214" s="131">
        <v>0</v>
      </c>
      <c r="AC2214" s="131">
        <v>588</v>
      </c>
      <c r="AD2214" s="131">
        <v>0</v>
      </c>
      <c r="AE2214" s="131">
        <v>0</v>
      </c>
      <c r="AF2214" s="131">
        <v>0</v>
      </c>
      <c r="AG2214" s="131">
        <v>730.3</v>
      </c>
      <c r="AH2214" s="43">
        <v>54843.9</v>
      </c>
    </row>
    <row r="2215" spans="4:34">
      <c r="D2215" s="62">
        <v>2003</v>
      </c>
      <c r="E2215" s="62">
        <v>1</v>
      </c>
      <c r="F2215" s="62">
        <v>2003</v>
      </c>
      <c r="G2215" s="62">
        <v>2003</v>
      </c>
      <c r="H2215" s="131">
        <v>62.4</v>
      </c>
      <c r="I2215" s="131">
        <v>0</v>
      </c>
      <c r="J2215" s="131">
        <v>0</v>
      </c>
      <c r="K2215" s="131">
        <v>0</v>
      </c>
      <c r="L2215" s="131">
        <v>0</v>
      </c>
      <c r="M2215" s="131">
        <v>0</v>
      </c>
      <c r="N2215" s="131">
        <v>871.2</v>
      </c>
      <c r="O2215" s="131">
        <v>0</v>
      </c>
      <c r="P2215" s="131">
        <v>0</v>
      </c>
      <c r="Q2215" s="131">
        <v>0</v>
      </c>
      <c r="R2215" s="131">
        <v>3301.5</v>
      </c>
      <c r="S2215" s="131">
        <v>0</v>
      </c>
      <c r="T2215" s="131">
        <v>0</v>
      </c>
      <c r="U2215" s="131">
        <v>10395.200000000001</v>
      </c>
      <c r="V2215" s="131">
        <v>1740.8</v>
      </c>
      <c r="W2215" s="131">
        <v>0</v>
      </c>
      <c r="X2215" s="131">
        <v>28772.7</v>
      </c>
      <c r="Y2215" s="131">
        <v>0</v>
      </c>
      <c r="Z2215" s="131">
        <v>0</v>
      </c>
      <c r="AA2215" s="131">
        <v>0</v>
      </c>
      <c r="AB2215" s="131">
        <v>0</v>
      </c>
      <c r="AC2215" s="131">
        <v>739.4</v>
      </c>
      <c r="AD2215" s="131">
        <v>0</v>
      </c>
      <c r="AE2215" s="131">
        <v>0</v>
      </c>
      <c r="AF2215" s="131">
        <v>0</v>
      </c>
      <c r="AG2215" s="131">
        <v>1292.8</v>
      </c>
      <c r="AH2215" s="43">
        <v>47176.000000000007</v>
      </c>
    </row>
    <row r="2216" spans="4:34">
      <c r="D2216" s="62">
        <v>2003</v>
      </c>
      <c r="E2216" s="62">
        <v>2</v>
      </c>
      <c r="F2216" s="62">
        <v>2003</v>
      </c>
      <c r="G2216" s="62">
        <v>2003</v>
      </c>
      <c r="H2216" s="131">
        <v>0</v>
      </c>
      <c r="I2216" s="131">
        <v>0</v>
      </c>
      <c r="J2216" s="131">
        <v>0</v>
      </c>
      <c r="K2216" s="131">
        <v>0</v>
      </c>
      <c r="L2216" s="131">
        <v>0</v>
      </c>
      <c r="M2216" s="131">
        <v>0</v>
      </c>
      <c r="N2216" s="131">
        <v>674.7</v>
      </c>
      <c r="O2216" s="131">
        <v>0</v>
      </c>
      <c r="P2216" s="131">
        <v>0</v>
      </c>
      <c r="Q2216" s="131">
        <v>0</v>
      </c>
      <c r="R2216" s="131">
        <v>2731.6</v>
      </c>
      <c r="S2216" s="131">
        <v>0</v>
      </c>
      <c r="T2216" s="131">
        <v>0</v>
      </c>
      <c r="U2216" s="131">
        <v>20549.2</v>
      </c>
      <c r="V2216" s="131">
        <v>104.3</v>
      </c>
      <c r="W2216" s="131">
        <v>0</v>
      </c>
      <c r="X2216" s="131">
        <v>27113.9</v>
      </c>
      <c r="Y2216" s="131">
        <v>0</v>
      </c>
      <c r="Z2216" s="131">
        <v>0</v>
      </c>
      <c r="AA2216" s="131">
        <v>0</v>
      </c>
      <c r="AB2216" s="131">
        <v>0</v>
      </c>
      <c r="AC2216" s="131">
        <v>1208.7</v>
      </c>
      <c r="AD2216" s="131">
        <v>0</v>
      </c>
      <c r="AE2216" s="131">
        <v>0</v>
      </c>
      <c r="AF2216" s="131">
        <v>0</v>
      </c>
      <c r="AG2216" s="131">
        <v>1035.3</v>
      </c>
      <c r="AH2216" s="43">
        <v>53417.7</v>
      </c>
    </row>
    <row r="2217" spans="4:34">
      <c r="D2217" s="62">
        <v>2003</v>
      </c>
      <c r="E2217" s="62">
        <v>3</v>
      </c>
      <c r="F2217" s="62">
        <v>2003</v>
      </c>
      <c r="G2217" s="62">
        <v>2003</v>
      </c>
      <c r="H2217" s="131">
        <v>0</v>
      </c>
      <c r="I2217" s="131">
        <v>0</v>
      </c>
      <c r="J2217" s="131">
        <v>0</v>
      </c>
      <c r="K2217" s="131">
        <v>0</v>
      </c>
      <c r="L2217" s="131">
        <v>0</v>
      </c>
      <c r="M2217" s="131">
        <v>0</v>
      </c>
      <c r="N2217" s="131">
        <v>897.2</v>
      </c>
      <c r="O2217" s="131">
        <v>0</v>
      </c>
      <c r="P2217" s="131">
        <v>0</v>
      </c>
      <c r="Q2217" s="131">
        <v>0</v>
      </c>
      <c r="R2217" s="131">
        <v>2918.1</v>
      </c>
      <c r="S2217" s="131">
        <v>0</v>
      </c>
      <c r="T2217" s="131">
        <v>0</v>
      </c>
      <c r="U2217" s="131">
        <v>24896.7</v>
      </c>
      <c r="V2217" s="131">
        <v>46.9</v>
      </c>
      <c r="W2217" s="131">
        <v>0</v>
      </c>
      <c r="X2217" s="131">
        <v>32363.1</v>
      </c>
      <c r="Y2217" s="131">
        <v>0</v>
      </c>
      <c r="Z2217" s="131">
        <v>0</v>
      </c>
      <c r="AA2217" s="131">
        <v>0</v>
      </c>
      <c r="AB2217" s="131">
        <v>0</v>
      </c>
      <c r="AC2217" s="131">
        <v>1509.9</v>
      </c>
      <c r="AD2217" s="131">
        <v>0</v>
      </c>
      <c r="AE2217" s="131">
        <v>0</v>
      </c>
      <c r="AF2217" s="131">
        <v>0</v>
      </c>
      <c r="AG2217" s="131">
        <v>1163.4000000000001</v>
      </c>
      <c r="AH2217" s="43">
        <v>63795.3</v>
      </c>
    </row>
    <row r="2218" spans="4:34">
      <c r="D2218" s="62">
        <v>2003</v>
      </c>
      <c r="E2218" s="62">
        <v>4</v>
      </c>
      <c r="F2218" s="62">
        <v>2003</v>
      </c>
      <c r="G2218" s="62">
        <v>2003</v>
      </c>
      <c r="H2218" s="131">
        <v>0</v>
      </c>
      <c r="I2218" s="131">
        <v>0</v>
      </c>
      <c r="J2218" s="131">
        <v>0</v>
      </c>
      <c r="K2218" s="131">
        <v>0</v>
      </c>
      <c r="L2218" s="131">
        <v>0</v>
      </c>
      <c r="M2218" s="131">
        <v>0</v>
      </c>
      <c r="N2218" s="131">
        <v>885.2</v>
      </c>
      <c r="O2218" s="131">
        <v>0</v>
      </c>
      <c r="P2218" s="131">
        <v>0</v>
      </c>
      <c r="Q2218" s="131">
        <v>0</v>
      </c>
      <c r="R2218" s="131">
        <v>3839.8</v>
      </c>
      <c r="S2218" s="131">
        <v>0</v>
      </c>
      <c r="T2218" s="131">
        <v>0</v>
      </c>
      <c r="U2218" s="131">
        <v>32854.400000000001</v>
      </c>
      <c r="V2218" s="131">
        <v>9279.5</v>
      </c>
      <c r="W2218" s="131">
        <v>0</v>
      </c>
      <c r="X2218" s="131">
        <v>34650.300000000003</v>
      </c>
      <c r="Y2218" s="131">
        <v>0</v>
      </c>
      <c r="Z2218" s="131">
        <v>0</v>
      </c>
      <c r="AA2218" s="131">
        <v>0</v>
      </c>
      <c r="AB2218" s="131">
        <v>0</v>
      </c>
      <c r="AC2218" s="131">
        <v>1462.2</v>
      </c>
      <c r="AD2218" s="131">
        <v>0</v>
      </c>
      <c r="AE2218" s="131">
        <v>0</v>
      </c>
      <c r="AF2218" s="131">
        <v>0</v>
      </c>
      <c r="AG2218" s="131">
        <v>2007</v>
      </c>
      <c r="AH2218" s="43">
        <v>84978.400000000009</v>
      </c>
    </row>
    <row r="2219" spans="4:34">
      <c r="D2219" s="62">
        <v>2003</v>
      </c>
      <c r="E2219" s="62">
        <v>5</v>
      </c>
      <c r="F2219" s="62">
        <v>2003</v>
      </c>
      <c r="G2219" s="62">
        <v>2004</v>
      </c>
      <c r="H2219" s="131">
        <v>56</v>
      </c>
      <c r="I2219" s="131">
        <v>0</v>
      </c>
      <c r="J2219" s="131">
        <v>0</v>
      </c>
      <c r="K2219" s="131">
        <v>0</v>
      </c>
      <c r="L2219" s="131">
        <v>0</v>
      </c>
      <c r="M2219" s="131">
        <v>0</v>
      </c>
      <c r="N2219" s="131">
        <v>903.1</v>
      </c>
      <c r="O2219" s="131">
        <v>0</v>
      </c>
      <c r="P2219" s="131">
        <v>0</v>
      </c>
      <c r="Q2219" s="131">
        <v>0</v>
      </c>
      <c r="R2219" s="131">
        <v>2321.1999999999998</v>
      </c>
      <c r="S2219" s="131">
        <v>0</v>
      </c>
      <c r="T2219" s="131">
        <v>0</v>
      </c>
      <c r="U2219" s="131">
        <v>23291.599999999999</v>
      </c>
      <c r="V2219" s="131">
        <v>349.1</v>
      </c>
      <c r="W2219" s="131">
        <v>0</v>
      </c>
      <c r="X2219" s="131">
        <v>21925.599999999999</v>
      </c>
      <c r="Y2219" s="131">
        <v>0</v>
      </c>
      <c r="Z2219" s="131">
        <v>0</v>
      </c>
      <c r="AA2219" s="131">
        <v>0</v>
      </c>
      <c r="AB2219" s="131">
        <v>0</v>
      </c>
      <c r="AC2219" s="131">
        <v>1835.7</v>
      </c>
      <c r="AD2219" s="131">
        <v>0</v>
      </c>
      <c r="AE2219" s="131">
        <v>0</v>
      </c>
      <c r="AF2219" s="131">
        <v>0</v>
      </c>
      <c r="AG2219" s="131">
        <v>2321.6999999999998</v>
      </c>
      <c r="AH2219" s="43">
        <v>53003.999999999985</v>
      </c>
    </row>
    <row r="2220" spans="4:34">
      <c r="D2220" s="62">
        <v>2003</v>
      </c>
      <c r="E2220" s="62">
        <v>6</v>
      </c>
      <c r="F2220" s="62">
        <v>2003</v>
      </c>
      <c r="G2220" s="62">
        <v>2004</v>
      </c>
      <c r="H2220" s="131">
        <v>414.6</v>
      </c>
      <c r="I2220" s="131">
        <v>0</v>
      </c>
      <c r="J2220" s="131">
        <v>0</v>
      </c>
      <c r="K2220" s="131">
        <v>0</v>
      </c>
      <c r="L2220" s="131">
        <v>0</v>
      </c>
      <c r="M2220" s="131">
        <v>0</v>
      </c>
      <c r="N2220" s="131">
        <v>874.7</v>
      </c>
      <c r="O2220" s="131">
        <v>0</v>
      </c>
      <c r="P2220" s="131">
        <v>0</v>
      </c>
      <c r="Q2220" s="131">
        <v>0</v>
      </c>
      <c r="R2220" s="131">
        <v>6373.8</v>
      </c>
      <c r="S2220" s="131">
        <v>0</v>
      </c>
      <c r="T2220" s="131">
        <v>0</v>
      </c>
      <c r="U2220" s="131">
        <v>10583.5</v>
      </c>
      <c r="V2220" s="131">
        <v>386</v>
      </c>
      <c r="W2220" s="131">
        <v>0</v>
      </c>
      <c r="X2220" s="131">
        <v>20974</v>
      </c>
      <c r="Y2220" s="131">
        <v>0</v>
      </c>
      <c r="Z2220" s="131">
        <v>0</v>
      </c>
      <c r="AA2220" s="131">
        <v>0</v>
      </c>
      <c r="AB2220" s="131">
        <v>0</v>
      </c>
      <c r="AC2220" s="131">
        <v>2067.4</v>
      </c>
      <c r="AD2220" s="131">
        <v>0</v>
      </c>
      <c r="AE2220" s="131">
        <v>0</v>
      </c>
      <c r="AF2220" s="131">
        <v>0</v>
      </c>
      <c r="AG2220" s="131">
        <v>2193.9</v>
      </c>
      <c r="AH2220" s="43">
        <v>43867.9</v>
      </c>
    </row>
    <row r="2221" spans="4:34">
      <c r="D2221" s="62">
        <v>2003</v>
      </c>
      <c r="E2221" s="62">
        <v>7</v>
      </c>
      <c r="F2221" s="62">
        <v>2004</v>
      </c>
      <c r="G2221" s="62">
        <v>2004</v>
      </c>
      <c r="H2221" s="131">
        <v>302.39999999999998</v>
      </c>
      <c r="I2221" s="131">
        <v>0</v>
      </c>
      <c r="J2221" s="131">
        <v>0</v>
      </c>
      <c r="K2221" s="131">
        <v>0</v>
      </c>
      <c r="L2221" s="131">
        <v>0</v>
      </c>
      <c r="M2221" s="131">
        <v>0</v>
      </c>
      <c r="N2221" s="131">
        <v>1197.5</v>
      </c>
      <c r="O2221" s="131">
        <v>0</v>
      </c>
      <c r="P2221" s="131">
        <v>0</v>
      </c>
      <c r="Q2221" s="131">
        <v>0</v>
      </c>
      <c r="R2221" s="131">
        <v>9200.2000000000007</v>
      </c>
      <c r="S2221" s="131">
        <v>0</v>
      </c>
      <c r="T2221" s="131">
        <v>0</v>
      </c>
      <c r="U2221" s="131">
        <v>22495.4</v>
      </c>
      <c r="V2221" s="131">
        <v>545.9</v>
      </c>
      <c r="W2221" s="131">
        <v>0</v>
      </c>
      <c r="X2221" s="131">
        <v>32942.6</v>
      </c>
      <c r="Y2221" s="131">
        <v>0</v>
      </c>
      <c r="Z2221" s="131">
        <v>0</v>
      </c>
      <c r="AA2221" s="131">
        <v>0</v>
      </c>
      <c r="AB2221" s="131">
        <v>0</v>
      </c>
      <c r="AC2221" s="131">
        <v>2254</v>
      </c>
      <c r="AD2221" s="131">
        <v>0</v>
      </c>
      <c r="AE2221" s="131">
        <v>0</v>
      </c>
      <c r="AF2221" s="131">
        <v>0</v>
      </c>
      <c r="AG2221" s="131">
        <v>2555.1999999999998</v>
      </c>
      <c r="AH2221" s="43">
        <v>71493.2</v>
      </c>
    </row>
    <row r="2222" spans="4:34">
      <c r="D2222" s="62">
        <v>2003</v>
      </c>
      <c r="E2222" s="62">
        <v>8</v>
      </c>
      <c r="F2222" s="62">
        <v>2004</v>
      </c>
      <c r="G2222" s="62">
        <v>2004</v>
      </c>
      <c r="H2222" s="131">
        <v>755.5</v>
      </c>
      <c r="I2222" s="131">
        <v>0</v>
      </c>
      <c r="J2222" s="131">
        <v>0</v>
      </c>
      <c r="K2222" s="131">
        <v>0</v>
      </c>
      <c r="L2222" s="131">
        <v>0</v>
      </c>
      <c r="M2222" s="131">
        <v>0</v>
      </c>
      <c r="N2222" s="131">
        <v>1656.9</v>
      </c>
      <c r="O2222" s="131">
        <v>0</v>
      </c>
      <c r="P2222" s="131">
        <v>0</v>
      </c>
      <c r="Q2222" s="131">
        <v>0</v>
      </c>
      <c r="R2222" s="131">
        <v>10177.299999999999</v>
      </c>
      <c r="S2222" s="131">
        <v>0</v>
      </c>
      <c r="T2222" s="131">
        <v>0</v>
      </c>
      <c r="U2222" s="131">
        <v>19211.2</v>
      </c>
      <c r="V2222" s="131">
        <v>614.79999999999995</v>
      </c>
      <c r="W2222" s="131">
        <v>0</v>
      </c>
      <c r="X2222" s="131">
        <v>36652.1</v>
      </c>
      <c r="Y2222" s="131">
        <v>0</v>
      </c>
      <c r="Z2222" s="131">
        <v>0</v>
      </c>
      <c r="AA2222" s="131">
        <v>0</v>
      </c>
      <c r="AB2222" s="131">
        <v>0</v>
      </c>
      <c r="AC2222" s="131">
        <v>2271.6</v>
      </c>
      <c r="AD2222" s="131">
        <v>0</v>
      </c>
      <c r="AE2222" s="131">
        <v>0</v>
      </c>
      <c r="AF2222" s="131">
        <v>0</v>
      </c>
      <c r="AG2222" s="131">
        <v>2880.3</v>
      </c>
      <c r="AH2222" s="43">
        <v>74219.700000000012</v>
      </c>
    </row>
    <row r="2223" spans="4:34">
      <c r="D2223" s="62">
        <v>2003</v>
      </c>
      <c r="E2223" s="62">
        <v>9</v>
      </c>
      <c r="F2223" s="62">
        <v>2004</v>
      </c>
      <c r="G2223" s="62">
        <v>2004</v>
      </c>
      <c r="H2223" s="131">
        <v>681.9</v>
      </c>
      <c r="I2223" s="131">
        <v>0</v>
      </c>
      <c r="J2223" s="131">
        <v>0</v>
      </c>
      <c r="K2223" s="131">
        <v>0</v>
      </c>
      <c r="L2223" s="131">
        <v>0</v>
      </c>
      <c r="M2223" s="131">
        <v>0</v>
      </c>
      <c r="N2223" s="131">
        <v>1363.4</v>
      </c>
      <c r="O2223" s="131">
        <v>0</v>
      </c>
      <c r="P2223" s="131">
        <v>0</v>
      </c>
      <c r="Q2223" s="131">
        <v>0</v>
      </c>
      <c r="R2223" s="131">
        <v>8773.5</v>
      </c>
      <c r="S2223" s="131">
        <v>0</v>
      </c>
      <c r="T2223" s="131">
        <v>0</v>
      </c>
      <c r="U2223" s="131">
        <v>16584</v>
      </c>
      <c r="V2223" s="131">
        <v>569.6</v>
      </c>
      <c r="W2223" s="131">
        <v>0</v>
      </c>
      <c r="X2223" s="131">
        <v>34482.400000000001</v>
      </c>
      <c r="Y2223" s="131">
        <v>0</v>
      </c>
      <c r="Z2223" s="131">
        <v>0</v>
      </c>
      <c r="AA2223" s="131">
        <v>0</v>
      </c>
      <c r="AB2223" s="131">
        <v>0</v>
      </c>
      <c r="AC2223" s="131">
        <v>2201.8000000000002</v>
      </c>
      <c r="AD2223" s="131">
        <v>0</v>
      </c>
      <c r="AE2223" s="131">
        <v>0</v>
      </c>
      <c r="AF2223" s="131">
        <v>0</v>
      </c>
      <c r="AG2223" s="131">
        <v>2187</v>
      </c>
      <c r="AH2223" s="43">
        <v>66843.600000000006</v>
      </c>
    </row>
    <row r="2224" spans="4:34">
      <c r="D2224" s="62">
        <v>2003</v>
      </c>
      <c r="E2224" s="62">
        <v>10</v>
      </c>
      <c r="F2224" s="62">
        <v>2004</v>
      </c>
      <c r="G2224" s="62">
        <v>2004</v>
      </c>
      <c r="H2224" s="131">
        <v>1327.6</v>
      </c>
      <c r="I2224" s="131">
        <v>0</v>
      </c>
      <c r="J2224" s="131">
        <v>0</v>
      </c>
      <c r="K2224" s="131">
        <v>0</v>
      </c>
      <c r="L2224" s="131">
        <v>0</v>
      </c>
      <c r="M2224" s="131">
        <v>0</v>
      </c>
      <c r="N2224" s="131">
        <v>1483.6</v>
      </c>
      <c r="O2224" s="131">
        <v>0</v>
      </c>
      <c r="P2224" s="131">
        <v>0</v>
      </c>
      <c r="Q2224" s="131">
        <v>0</v>
      </c>
      <c r="R2224" s="131">
        <v>7577.6</v>
      </c>
      <c r="S2224" s="131">
        <v>0</v>
      </c>
      <c r="T2224" s="131">
        <v>0</v>
      </c>
      <c r="U2224" s="131">
        <v>25738.1</v>
      </c>
      <c r="V2224" s="131">
        <v>566.9</v>
      </c>
      <c r="W2224" s="131">
        <v>0</v>
      </c>
      <c r="X2224" s="131">
        <v>31986.7</v>
      </c>
      <c r="Y2224" s="131">
        <v>0</v>
      </c>
      <c r="Z2224" s="131">
        <v>0</v>
      </c>
      <c r="AA2224" s="131">
        <v>0</v>
      </c>
      <c r="AB2224" s="131">
        <v>0</v>
      </c>
      <c r="AC2224" s="131">
        <v>1864</v>
      </c>
      <c r="AD2224" s="131">
        <v>0</v>
      </c>
      <c r="AE2224" s="131">
        <v>0</v>
      </c>
      <c r="AF2224" s="131">
        <v>0</v>
      </c>
      <c r="AG2224" s="131">
        <v>1768.1</v>
      </c>
      <c r="AH2224" s="43">
        <v>72312.600000000006</v>
      </c>
    </row>
    <row r="2225" spans="4:34">
      <c r="D2225" s="62">
        <v>2003</v>
      </c>
      <c r="E2225" s="62">
        <v>11</v>
      </c>
      <c r="F2225" s="62">
        <v>2004</v>
      </c>
      <c r="G2225" s="62">
        <v>2004</v>
      </c>
      <c r="H2225" s="131">
        <v>906.5</v>
      </c>
      <c r="I2225" s="131">
        <v>0</v>
      </c>
      <c r="J2225" s="131">
        <v>0</v>
      </c>
      <c r="K2225" s="131">
        <v>0</v>
      </c>
      <c r="L2225" s="131">
        <v>0</v>
      </c>
      <c r="M2225" s="131">
        <v>0</v>
      </c>
      <c r="N2225" s="131">
        <v>1525.8</v>
      </c>
      <c r="O2225" s="131">
        <v>0</v>
      </c>
      <c r="P2225" s="131">
        <v>0</v>
      </c>
      <c r="Q2225" s="131">
        <v>0</v>
      </c>
      <c r="R2225" s="131">
        <v>3013.2</v>
      </c>
      <c r="S2225" s="131">
        <v>0</v>
      </c>
      <c r="T2225" s="131">
        <v>0</v>
      </c>
      <c r="U2225" s="131">
        <v>22243.3</v>
      </c>
      <c r="V2225" s="131">
        <v>302.7</v>
      </c>
      <c r="W2225" s="131">
        <v>0</v>
      </c>
      <c r="X2225" s="131">
        <v>22432.799999999999</v>
      </c>
      <c r="Y2225" s="131">
        <v>0</v>
      </c>
      <c r="Z2225" s="131">
        <v>0</v>
      </c>
      <c r="AA2225" s="131">
        <v>0</v>
      </c>
      <c r="AB2225" s="131">
        <v>0</v>
      </c>
      <c r="AC2225" s="131">
        <v>1867.8</v>
      </c>
      <c r="AD2225" s="131">
        <v>0</v>
      </c>
      <c r="AE2225" s="131">
        <v>0</v>
      </c>
      <c r="AF2225" s="131">
        <v>0</v>
      </c>
      <c r="AG2225" s="131">
        <v>931.8</v>
      </c>
      <c r="AH2225" s="43">
        <v>53223.900000000009</v>
      </c>
    </row>
    <row r="2226" spans="4:34">
      <c r="D2226" s="62">
        <v>2003</v>
      </c>
      <c r="E2226" s="62">
        <v>12</v>
      </c>
      <c r="F2226" s="62">
        <v>2004</v>
      </c>
      <c r="G2226" s="62">
        <v>2004</v>
      </c>
      <c r="H2226" s="131">
        <v>515.1</v>
      </c>
      <c r="I2226" s="131">
        <v>0</v>
      </c>
      <c r="J2226" s="131">
        <v>0</v>
      </c>
      <c r="K2226" s="131">
        <v>0</v>
      </c>
      <c r="L2226" s="131">
        <v>0</v>
      </c>
      <c r="M2226" s="131">
        <v>0</v>
      </c>
      <c r="N2226" s="131">
        <v>1666.9</v>
      </c>
      <c r="O2226" s="131">
        <v>0</v>
      </c>
      <c r="P2226" s="131">
        <v>0</v>
      </c>
      <c r="Q2226" s="131">
        <v>0</v>
      </c>
      <c r="R2226" s="131">
        <v>2293.6999999999998</v>
      </c>
      <c r="S2226" s="131">
        <v>0</v>
      </c>
      <c r="T2226" s="131">
        <v>0</v>
      </c>
      <c r="U2226" s="131">
        <v>13907.5</v>
      </c>
      <c r="V2226" s="131">
        <v>235.7</v>
      </c>
      <c r="W2226" s="131">
        <v>0</v>
      </c>
      <c r="X2226" s="131">
        <v>8163</v>
      </c>
      <c r="Y2226" s="131">
        <v>0</v>
      </c>
      <c r="Z2226" s="131">
        <v>0</v>
      </c>
      <c r="AA2226" s="131">
        <v>0</v>
      </c>
      <c r="AB2226" s="131">
        <v>0</v>
      </c>
      <c r="AC2226" s="131">
        <v>1673.6</v>
      </c>
      <c r="AD2226" s="131">
        <v>0</v>
      </c>
      <c r="AE2226" s="131">
        <v>0</v>
      </c>
      <c r="AF2226" s="131">
        <v>0</v>
      </c>
      <c r="AG2226" s="131">
        <v>850.7</v>
      </c>
      <c r="AH2226" s="43">
        <v>29306.2</v>
      </c>
    </row>
    <row r="2227" spans="4:34">
      <c r="D2227" s="62">
        <v>2004</v>
      </c>
      <c r="E2227" s="62">
        <v>1</v>
      </c>
      <c r="F2227" s="62">
        <v>2004</v>
      </c>
      <c r="G2227" s="62">
        <v>2004</v>
      </c>
      <c r="H2227" s="131">
        <v>679.5</v>
      </c>
      <c r="I2227" s="131">
        <v>0</v>
      </c>
      <c r="J2227" s="131">
        <v>0</v>
      </c>
      <c r="K2227" s="131">
        <v>0</v>
      </c>
      <c r="L2227" s="131">
        <v>0</v>
      </c>
      <c r="M2227" s="131">
        <v>0</v>
      </c>
      <c r="N2227" s="131">
        <v>1539.8</v>
      </c>
      <c r="O2227" s="131">
        <v>0</v>
      </c>
      <c r="P2227" s="131">
        <v>0</v>
      </c>
      <c r="Q2227" s="131">
        <v>0</v>
      </c>
      <c r="R2227" s="131">
        <v>2825.3</v>
      </c>
      <c r="S2227" s="131">
        <v>0</v>
      </c>
      <c r="T2227" s="131">
        <v>0</v>
      </c>
      <c r="U2227" s="131">
        <v>13494.5</v>
      </c>
      <c r="V2227" s="131">
        <v>224.8</v>
      </c>
      <c r="W2227" s="131">
        <v>0</v>
      </c>
      <c r="X2227" s="131">
        <v>23147</v>
      </c>
      <c r="Y2227" s="131">
        <v>0</v>
      </c>
      <c r="Z2227" s="131">
        <v>0</v>
      </c>
      <c r="AA2227" s="131">
        <v>0</v>
      </c>
      <c r="AB2227" s="131">
        <v>0</v>
      </c>
      <c r="AC2227" s="131">
        <v>1275.0999999999999</v>
      </c>
      <c r="AD2227" s="131">
        <v>0</v>
      </c>
      <c r="AE2227" s="131">
        <v>0</v>
      </c>
      <c r="AF2227" s="131">
        <v>0</v>
      </c>
      <c r="AG2227" s="131">
        <v>887.8</v>
      </c>
      <c r="AH2227" s="43">
        <v>44073.799999999996</v>
      </c>
    </row>
    <row r="2228" spans="4:34">
      <c r="D2228" s="62">
        <v>2004</v>
      </c>
      <c r="E2228" s="62">
        <v>2</v>
      </c>
      <c r="F2228" s="62">
        <v>2004</v>
      </c>
      <c r="G2228" s="62">
        <v>2004</v>
      </c>
      <c r="H2228" s="131">
        <v>560.6</v>
      </c>
      <c r="I2228" s="131">
        <v>0</v>
      </c>
      <c r="J2228" s="131">
        <v>0</v>
      </c>
      <c r="K2228" s="131">
        <v>0</v>
      </c>
      <c r="L2228" s="131">
        <v>0</v>
      </c>
      <c r="M2228" s="131">
        <v>0</v>
      </c>
      <c r="N2228" s="131">
        <v>1560.9</v>
      </c>
      <c r="O2228" s="131">
        <v>0</v>
      </c>
      <c r="P2228" s="131">
        <v>0</v>
      </c>
      <c r="Q2228" s="131">
        <v>0</v>
      </c>
      <c r="R2228" s="131">
        <v>1650.3</v>
      </c>
      <c r="S2228" s="131">
        <v>0</v>
      </c>
      <c r="T2228" s="131">
        <v>0</v>
      </c>
      <c r="U2228" s="131">
        <v>19225</v>
      </c>
      <c r="V2228" s="131">
        <v>178.6</v>
      </c>
      <c r="W2228" s="131">
        <v>0</v>
      </c>
      <c r="X2228" s="131">
        <v>18827.099999999999</v>
      </c>
      <c r="Y2228" s="131">
        <v>0</v>
      </c>
      <c r="Z2228" s="131">
        <v>0</v>
      </c>
      <c r="AA2228" s="131">
        <v>0</v>
      </c>
      <c r="AB2228" s="131">
        <v>0</v>
      </c>
      <c r="AC2228" s="131">
        <v>1672.3</v>
      </c>
      <c r="AD2228" s="131">
        <v>0</v>
      </c>
      <c r="AE2228" s="131">
        <v>0</v>
      </c>
      <c r="AF2228" s="131">
        <v>0</v>
      </c>
      <c r="AG2228" s="131">
        <v>708.8</v>
      </c>
      <c r="AH2228" s="43">
        <v>44383.600000000006</v>
      </c>
    </row>
    <row r="2229" spans="4:34">
      <c r="D2229" s="62">
        <v>2004</v>
      </c>
      <c r="E2229" s="62">
        <v>3</v>
      </c>
      <c r="F2229" s="62">
        <v>2004</v>
      </c>
      <c r="G2229" s="62">
        <v>2004</v>
      </c>
      <c r="H2229" s="131">
        <v>382.3</v>
      </c>
      <c r="I2229" s="131">
        <v>0</v>
      </c>
      <c r="J2229" s="131">
        <v>0</v>
      </c>
      <c r="K2229" s="131">
        <v>0</v>
      </c>
      <c r="L2229" s="131">
        <v>0</v>
      </c>
      <c r="M2229" s="131">
        <v>0</v>
      </c>
      <c r="N2229" s="131">
        <v>1790.2</v>
      </c>
      <c r="O2229" s="131">
        <v>0</v>
      </c>
      <c r="P2229" s="131">
        <v>0</v>
      </c>
      <c r="Q2229" s="131">
        <v>0</v>
      </c>
      <c r="R2229" s="131">
        <v>3051.5</v>
      </c>
      <c r="S2229" s="131">
        <v>0</v>
      </c>
      <c r="T2229" s="131">
        <v>0</v>
      </c>
      <c r="U2229" s="131">
        <v>20748.900000000001</v>
      </c>
      <c r="V2229" s="131">
        <v>4158.1000000000004</v>
      </c>
      <c r="W2229" s="131">
        <v>0</v>
      </c>
      <c r="X2229" s="131">
        <v>20374.2</v>
      </c>
      <c r="Y2229" s="131">
        <v>0</v>
      </c>
      <c r="Z2229" s="131">
        <v>0</v>
      </c>
      <c r="AA2229" s="131">
        <v>0</v>
      </c>
      <c r="AB2229" s="131">
        <v>0</v>
      </c>
      <c r="AC2229" s="131">
        <v>1792.1</v>
      </c>
      <c r="AD2229" s="131">
        <v>0</v>
      </c>
      <c r="AE2229" s="131">
        <v>0</v>
      </c>
      <c r="AF2229" s="131">
        <v>0</v>
      </c>
      <c r="AG2229" s="131">
        <v>1159.3</v>
      </c>
      <c r="AH2229" s="43">
        <v>53456.6</v>
      </c>
    </row>
    <row r="2230" spans="4:34">
      <c r="D2230" s="62">
        <v>2004</v>
      </c>
      <c r="E2230" s="62">
        <v>4</v>
      </c>
      <c r="F2230" s="62">
        <v>2004</v>
      </c>
      <c r="G2230" s="62">
        <v>2004</v>
      </c>
      <c r="H2230" s="131">
        <v>517.9</v>
      </c>
      <c r="I2230" s="131">
        <v>0</v>
      </c>
      <c r="J2230" s="131">
        <v>0</v>
      </c>
      <c r="K2230" s="131">
        <v>0</v>
      </c>
      <c r="L2230" s="131">
        <v>0</v>
      </c>
      <c r="M2230" s="131">
        <v>0</v>
      </c>
      <c r="N2230" s="131">
        <v>1630.9</v>
      </c>
      <c r="O2230" s="131">
        <v>0</v>
      </c>
      <c r="P2230" s="131">
        <v>0</v>
      </c>
      <c r="Q2230" s="131">
        <v>0</v>
      </c>
      <c r="R2230" s="131">
        <v>3761.7</v>
      </c>
      <c r="S2230" s="131">
        <v>0</v>
      </c>
      <c r="T2230" s="131">
        <v>0</v>
      </c>
      <c r="U2230" s="131">
        <v>30017.200000000001</v>
      </c>
      <c r="V2230" s="131">
        <v>4946.3</v>
      </c>
      <c r="W2230" s="131">
        <v>0</v>
      </c>
      <c r="X2230" s="131">
        <v>28654.5</v>
      </c>
      <c r="Y2230" s="131">
        <v>0</v>
      </c>
      <c r="Z2230" s="131">
        <v>0</v>
      </c>
      <c r="AA2230" s="131">
        <v>0</v>
      </c>
      <c r="AB2230" s="131">
        <v>0</v>
      </c>
      <c r="AC2230" s="131">
        <v>1726.7</v>
      </c>
      <c r="AD2230" s="131">
        <v>0</v>
      </c>
      <c r="AE2230" s="131">
        <v>0</v>
      </c>
      <c r="AF2230" s="131">
        <v>0</v>
      </c>
      <c r="AG2230" s="131">
        <v>1876.2</v>
      </c>
      <c r="AH2230" s="43">
        <v>73131.399999999994</v>
      </c>
    </row>
    <row r="2231" spans="4:34">
      <c r="D2231" s="62">
        <v>2004</v>
      </c>
      <c r="E2231" s="62">
        <v>5</v>
      </c>
      <c r="F2231" s="62">
        <v>2004</v>
      </c>
      <c r="G2231" s="62">
        <v>2005</v>
      </c>
      <c r="H2231" s="131">
        <v>1154</v>
      </c>
      <c r="I2231" s="131">
        <v>0</v>
      </c>
      <c r="J2231" s="131">
        <v>0</v>
      </c>
      <c r="K2231" s="131">
        <v>0</v>
      </c>
      <c r="L2231" s="131">
        <v>0</v>
      </c>
      <c r="M2231" s="131">
        <v>0</v>
      </c>
      <c r="N2231" s="131">
        <v>1523.3</v>
      </c>
      <c r="O2231" s="131">
        <v>0</v>
      </c>
      <c r="P2231" s="131">
        <v>0</v>
      </c>
      <c r="Q2231" s="131">
        <v>0</v>
      </c>
      <c r="R2231" s="131">
        <v>6440.7</v>
      </c>
      <c r="S2231" s="131">
        <v>0</v>
      </c>
      <c r="T2231" s="131">
        <v>0</v>
      </c>
      <c r="U2231" s="131">
        <v>35982.1</v>
      </c>
      <c r="V2231" s="131">
        <v>442.8</v>
      </c>
      <c r="W2231" s="131">
        <v>0</v>
      </c>
      <c r="X2231" s="131">
        <v>32097.599999999999</v>
      </c>
      <c r="Y2231" s="131">
        <v>0</v>
      </c>
      <c r="Z2231" s="131">
        <v>0</v>
      </c>
      <c r="AA2231" s="131">
        <v>0</v>
      </c>
      <c r="AB2231" s="131">
        <v>0</v>
      </c>
      <c r="AC2231" s="131">
        <v>2111.1</v>
      </c>
      <c r="AD2231" s="131">
        <v>0</v>
      </c>
      <c r="AE2231" s="131">
        <v>0</v>
      </c>
      <c r="AF2231" s="131">
        <v>0</v>
      </c>
      <c r="AG2231" s="131">
        <v>2075.6999999999998</v>
      </c>
      <c r="AH2231" s="43">
        <v>81827.3</v>
      </c>
    </row>
    <row r="2232" spans="4:34">
      <c r="D2232" s="62">
        <v>2004</v>
      </c>
      <c r="E2232" s="62">
        <v>6</v>
      </c>
      <c r="F2232" s="62">
        <v>2004</v>
      </c>
      <c r="G2232" s="62">
        <v>2005</v>
      </c>
      <c r="H2232" s="131">
        <v>679.1</v>
      </c>
      <c r="I2232" s="131">
        <v>0</v>
      </c>
      <c r="J2232" s="131">
        <v>0</v>
      </c>
      <c r="K2232" s="131">
        <v>0</v>
      </c>
      <c r="L2232" s="131">
        <v>0</v>
      </c>
      <c r="M2232" s="131">
        <v>0</v>
      </c>
      <c r="N2232" s="131">
        <v>1096.7</v>
      </c>
      <c r="O2232" s="131">
        <v>0</v>
      </c>
      <c r="P2232" s="131">
        <v>0</v>
      </c>
      <c r="Q2232" s="131">
        <v>0</v>
      </c>
      <c r="R2232" s="131">
        <v>5259.7</v>
      </c>
      <c r="S2232" s="131">
        <v>0</v>
      </c>
      <c r="T2232" s="131">
        <v>0</v>
      </c>
      <c r="U2232" s="131">
        <v>34699.5</v>
      </c>
      <c r="V2232" s="131">
        <v>367.3</v>
      </c>
      <c r="W2232" s="131">
        <v>0</v>
      </c>
      <c r="X2232" s="131">
        <v>40198.6</v>
      </c>
      <c r="Y2232" s="131">
        <v>0</v>
      </c>
      <c r="Z2232" s="131">
        <v>0</v>
      </c>
      <c r="AA2232" s="131">
        <v>0</v>
      </c>
      <c r="AB2232" s="131">
        <v>0</v>
      </c>
      <c r="AC2232" s="131">
        <v>1515.3</v>
      </c>
      <c r="AD2232" s="131">
        <v>0</v>
      </c>
      <c r="AE2232" s="131">
        <v>0</v>
      </c>
      <c r="AF2232" s="131">
        <v>0</v>
      </c>
      <c r="AG2232" s="131">
        <v>1983.8</v>
      </c>
      <c r="AH2232" s="43">
        <v>85800</v>
      </c>
    </row>
    <row r="2233" spans="4:34">
      <c r="D2233" s="62">
        <v>2004</v>
      </c>
      <c r="E2233" s="62">
        <v>7</v>
      </c>
      <c r="F2233" s="62">
        <v>2005</v>
      </c>
      <c r="G2233" s="62">
        <v>2005</v>
      </c>
      <c r="H2233" s="131">
        <v>1204.8</v>
      </c>
      <c r="I2233" s="131">
        <v>0</v>
      </c>
      <c r="J2233" s="131">
        <v>0</v>
      </c>
      <c r="K2233" s="131">
        <v>0</v>
      </c>
      <c r="L2233" s="131">
        <v>0</v>
      </c>
      <c r="M2233" s="131">
        <v>0</v>
      </c>
      <c r="N2233" s="131">
        <v>1519.4</v>
      </c>
      <c r="O2233" s="131">
        <v>0</v>
      </c>
      <c r="P2233" s="131">
        <v>0</v>
      </c>
      <c r="Q2233" s="131">
        <v>0</v>
      </c>
      <c r="R2233" s="131">
        <v>9354.2000000000007</v>
      </c>
      <c r="S2233" s="131">
        <v>0</v>
      </c>
      <c r="T2233" s="131">
        <v>0</v>
      </c>
      <c r="U2233" s="131">
        <v>18950.3</v>
      </c>
      <c r="V2233" s="131">
        <v>392.6</v>
      </c>
      <c r="W2233" s="131">
        <v>0</v>
      </c>
      <c r="X2233" s="131">
        <v>42480.6</v>
      </c>
      <c r="Y2233" s="131">
        <v>0</v>
      </c>
      <c r="Z2233" s="131">
        <v>0</v>
      </c>
      <c r="AA2233" s="131">
        <v>0</v>
      </c>
      <c r="AB2233" s="131">
        <v>0</v>
      </c>
      <c r="AC2233" s="131">
        <v>2244.4</v>
      </c>
      <c r="AD2233" s="131">
        <v>0</v>
      </c>
      <c r="AE2233" s="131">
        <v>0</v>
      </c>
      <c r="AF2233" s="131">
        <v>0</v>
      </c>
      <c r="AG2233" s="131">
        <v>2355.1</v>
      </c>
      <c r="AH2233" s="43">
        <v>78501.399999999994</v>
      </c>
    </row>
    <row r="2234" spans="4:34">
      <c r="D2234" s="62">
        <v>2004</v>
      </c>
      <c r="E2234" s="62">
        <v>8</v>
      </c>
      <c r="F2234" s="62">
        <v>2005</v>
      </c>
      <c r="G2234" s="62">
        <v>2005</v>
      </c>
      <c r="H2234" s="131">
        <v>1141.0999999999999</v>
      </c>
      <c r="I2234" s="131">
        <v>0</v>
      </c>
      <c r="J2234" s="131">
        <v>0</v>
      </c>
      <c r="K2234" s="131">
        <v>0</v>
      </c>
      <c r="L2234" s="131">
        <v>0</v>
      </c>
      <c r="M2234" s="131">
        <v>0</v>
      </c>
      <c r="N2234" s="131">
        <v>1740</v>
      </c>
      <c r="O2234" s="131">
        <v>0</v>
      </c>
      <c r="P2234" s="131">
        <v>0</v>
      </c>
      <c r="Q2234" s="131">
        <v>0</v>
      </c>
      <c r="R2234" s="131">
        <v>9241.9</v>
      </c>
      <c r="S2234" s="131">
        <v>0</v>
      </c>
      <c r="T2234" s="131">
        <v>0</v>
      </c>
      <c r="U2234" s="131">
        <v>14643.2</v>
      </c>
      <c r="V2234" s="131">
        <v>364.7</v>
      </c>
      <c r="W2234" s="131">
        <v>0</v>
      </c>
      <c r="X2234" s="131">
        <v>41541.5</v>
      </c>
      <c r="Y2234" s="131">
        <v>0</v>
      </c>
      <c r="Z2234" s="131">
        <v>0</v>
      </c>
      <c r="AA2234" s="131">
        <v>0</v>
      </c>
      <c r="AB2234" s="131">
        <v>0</v>
      </c>
      <c r="AC2234" s="131">
        <v>2240.6999999999998</v>
      </c>
      <c r="AD2234" s="131">
        <v>0</v>
      </c>
      <c r="AE2234" s="131">
        <v>0</v>
      </c>
      <c r="AF2234" s="131">
        <v>0</v>
      </c>
      <c r="AG2234" s="131">
        <v>2309.1999999999998</v>
      </c>
      <c r="AH2234" s="43">
        <v>73222.299999999988</v>
      </c>
    </row>
    <row r="2235" spans="4:34">
      <c r="D2235" s="62">
        <v>2004</v>
      </c>
      <c r="E2235" s="62">
        <v>9</v>
      </c>
      <c r="F2235" s="62">
        <v>2005</v>
      </c>
      <c r="G2235" s="62">
        <v>2005</v>
      </c>
      <c r="H2235" s="131">
        <v>759</v>
      </c>
      <c r="I2235" s="131">
        <v>0</v>
      </c>
      <c r="J2235" s="131">
        <v>0</v>
      </c>
      <c r="K2235" s="131">
        <v>0</v>
      </c>
      <c r="L2235" s="131">
        <v>0</v>
      </c>
      <c r="M2235" s="131">
        <v>0</v>
      </c>
      <c r="N2235" s="131">
        <v>1614</v>
      </c>
      <c r="O2235" s="131">
        <v>0</v>
      </c>
      <c r="P2235" s="131">
        <v>0</v>
      </c>
      <c r="Q2235" s="131">
        <v>0</v>
      </c>
      <c r="R2235" s="131">
        <v>8158.9</v>
      </c>
      <c r="S2235" s="131">
        <v>0</v>
      </c>
      <c r="T2235" s="131">
        <v>0</v>
      </c>
      <c r="U2235" s="131">
        <v>20804.099999999999</v>
      </c>
      <c r="V2235" s="131">
        <v>331.6</v>
      </c>
      <c r="W2235" s="131">
        <v>0</v>
      </c>
      <c r="X2235" s="131">
        <v>42018.1</v>
      </c>
      <c r="Y2235" s="131">
        <v>0</v>
      </c>
      <c r="Z2235" s="131">
        <v>0</v>
      </c>
      <c r="AA2235" s="131">
        <v>0</v>
      </c>
      <c r="AB2235" s="131">
        <v>0</v>
      </c>
      <c r="AC2235" s="131">
        <v>2194.6</v>
      </c>
      <c r="AD2235" s="131">
        <v>0</v>
      </c>
      <c r="AE2235" s="131">
        <v>0</v>
      </c>
      <c r="AF2235" s="131">
        <v>0</v>
      </c>
      <c r="AG2235" s="131">
        <v>2137.1999999999998</v>
      </c>
      <c r="AH2235" s="43">
        <v>78017.5</v>
      </c>
    </row>
    <row r="2236" spans="4:34">
      <c r="D2236" s="62">
        <v>2004</v>
      </c>
      <c r="E2236" s="62">
        <v>10</v>
      </c>
      <c r="F2236" s="62">
        <v>2005</v>
      </c>
      <c r="G2236" s="62">
        <v>2005</v>
      </c>
      <c r="H2236" s="131">
        <v>938.1</v>
      </c>
      <c r="I2236" s="131">
        <v>0</v>
      </c>
      <c r="J2236" s="131">
        <v>0</v>
      </c>
      <c r="K2236" s="131">
        <v>0</v>
      </c>
      <c r="L2236" s="131">
        <v>0</v>
      </c>
      <c r="M2236" s="131">
        <v>0</v>
      </c>
      <c r="N2236" s="131">
        <v>1669.6</v>
      </c>
      <c r="O2236" s="131">
        <v>0</v>
      </c>
      <c r="P2236" s="131">
        <v>0</v>
      </c>
      <c r="Q2236" s="131">
        <v>0</v>
      </c>
      <c r="R2236" s="131">
        <v>5105.5</v>
      </c>
      <c r="S2236" s="131">
        <v>0</v>
      </c>
      <c r="T2236" s="131">
        <v>0</v>
      </c>
      <c r="U2236" s="131">
        <v>21550.7</v>
      </c>
      <c r="V2236" s="131">
        <v>1227.8</v>
      </c>
      <c r="W2236" s="131">
        <v>0</v>
      </c>
      <c r="X2236" s="131">
        <v>25433.200000000001</v>
      </c>
      <c r="Y2236" s="131">
        <v>0</v>
      </c>
      <c r="Z2236" s="131">
        <v>0</v>
      </c>
      <c r="AA2236" s="131">
        <v>0</v>
      </c>
      <c r="AB2236" s="131">
        <v>0</v>
      </c>
      <c r="AC2236" s="131">
        <v>1854.6</v>
      </c>
      <c r="AD2236" s="131">
        <v>0</v>
      </c>
      <c r="AE2236" s="131">
        <v>0</v>
      </c>
      <c r="AF2236" s="131">
        <v>0</v>
      </c>
      <c r="AG2236" s="131">
        <v>1279.5999999999999</v>
      </c>
      <c r="AH2236" s="43">
        <v>59059.1</v>
      </c>
    </row>
    <row r="2237" spans="4:34">
      <c r="D2237" s="62">
        <v>2004</v>
      </c>
      <c r="E2237" s="62">
        <v>11</v>
      </c>
      <c r="F2237" s="62">
        <v>2005</v>
      </c>
      <c r="G2237" s="62">
        <v>2005</v>
      </c>
      <c r="H2237" s="131">
        <v>788.2</v>
      </c>
      <c r="I2237" s="131">
        <v>0</v>
      </c>
      <c r="J2237" s="131">
        <v>0</v>
      </c>
      <c r="K2237" s="131">
        <v>0</v>
      </c>
      <c r="L2237" s="131">
        <v>0</v>
      </c>
      <c r="M2237" s="131">
        <v>0</v>
      </c>
      <c r="N2237" s="131">
        <v>1256.7</v>
      </c>
      <c r="O2237" s="131">
        <v>0</v>
      </c>
      <c r="P2237" s="131">
        <v>0</v>
      </c>
      <c r="Q2237" s="131">
        <v>0</v>
      </c>
      <c r="R2237" s="131">
        <v>2769.6</v>
      </c>
      <c r="S2237" s="131">
        <v>0</v>
      </c>
      <c r="T2237" s="131">
        <v>0</v>
      </c>
      <c r="U2237" s="131">
        <v>19723.599999999999</v>
      </c>
      <c r="V2237" s="131">
        <v>145.19999999999999</v>
      </c>
      <c r="W2237" s="131">
        <v>0</v>
      </c>
      <c r="X2237" s="131">
        <v>11871</v>
      </c>
      <c r="Y2237" s="131">
        <v>0</v>
      </c>
      <c r="Z2237" s="131">
        <v>0</v>
      </c>
      <c r="AA2237" s="131">
        <v>0</v>
      </c>
      <c r="AB2237" s="131">
        <v>0</v>
      </c>
      <c r="AC2237" s="131">
        <v>1821.8</v>
      </c>
      <c r="AD2237" s="131">
        <v>0</v>
      </c>
      <c r="AE2237" s="131">
        <v>0</v>
      </c>
      <c r="AF2237" s="131">
        <v>0</v>
      </c>
      <c r="AG2237" s="131">
        <v>134.1</v>
      </c>
      <c r="AH2237" s="43">
        <v>38510.200000000004</v>
      </c>
    </row>
    <row r="2238" spans="4:34">
      <c r="D2238" s="62">
        <v>2004</v>
      </c>
      <c r="E2238" s="62">
        <v>12</v>
      </c>
      <c r="F2238" s="62">
        <v>2005</v>
      </c>
      <c r="G2238" s="62">
        <v>2005</v>
      </c>
      <c r="H2238" s="131">
        <v>851.8</v>
      </c>
      <c r="I2238" s="131">
        <v>0</v>
      </c>
      <c r="J2238" s="131">
        <v>0</v>
      </c>
      <c r="K2238" s="131">
        <v>0</v>
      </c>
      <c r="L2238" s="131">
        <v>0</v>
      </c>
      <c r="M2238" s="131">
        <v>0</v>
      </c>
      <c r="N2238" s="131">
        <v>1196.5999999999999</v>
      </c>
      <c r="O2238" s="131">
        <v>0</v>
      </c>
      <c r="P2238" s="131">
        <v>0</v>
      </c>
      <c r="Q2238" s="131">
        <v>0</v>
      </c>
      <c r="R2238" s="131">
        <v>2839.8</v>
      </c>
      <c r="S2238" s="131">
        <v>0</v>
      </c>
      <c r="T2238" s="131">
        <v>0</v>
      </c>
      <c r="U2238" s="131">
        <v>25808.799999999999</v>
      </c>
      <c r="V2238" s="131">
        <v>62.7</v>
      </c>
      <c r="W2238" s="131">
        <v>0</v>
      </c>
      <c r="X2238" s="131">
        <v>22586.9</v>
      </c>
      <c r="Y2238" s="131">
        <v>0</v>
      </c>
      <c r="Z2238" s="131">
        <v>0</v>
      </c>
      <c r="AA2238" s="131">
        <v>0</v>
      </c>
      <c r="AB2238" s="131">
        <v>0</v>
      </c>
      <c r="AC2238" s="131">
        <v>1819.6</v>
      </c>
      <c r="AD2238" s="131">
        <v>0</v>
      </c>
      <c r="AE2238" s="131">
        <v>0</v>
      </c>
      <c r="AF2238" s="131">
        <v>0</v>
      </c>
      <c r="AG2238" s="131">
        <v>90.2</v>
      </c>
      <c r="AH2238" s="43">
        <v>55256.4</v>
      </c>
    </row>
    <row r="2239" spans="4:34">
      <c r="D2239" s="62">
        <v>2005</v>
      </c>
      <c r="E2239" s="62">
        <v>1</v>
      </c>
      <c r="F2239" s="62">
        <v>2005</v>
      </c>
      <c r="G2239" s="62">
        <v>2005</v>
      </c>
      <c r="H2239" s="131">
        <v>431.2</v>
      </c>
      <c r="I2239" s="131">
        <v>0</v>
      </c>
      <c r="J2239" s="131">
        <v>0</v>
      </c>
      <c r="K2239" s="131">
        <v>0</v>
      </c>
      <c r="L2239" s="131">
        <v>0</v>
      </c>
      <c r="M2239" s="131">
        <v>0</v>
      </c>
      <c r="N2239" s="131">
        <v>344.3</v>
      </c>
      <c r="O2239" s="131">
        <v>0</v>
      </c>
      <c r="P2239" s="131">
        <v>0</v>
      </c>
      <c r="Q2239" s="131">
        <v>0</v>
      </c>
      <c r="R2239" s="131">
        <v>1818.5</v>
      </c>
      <c r="S2239" s="131">
        <v>0</v>
      </c>
      <c r="T2239" s="131">
        <v>0</v>
      </c>
      <c r="U2239" s="131">
        <v>9025</v>
      </c>
      <c r="V2239" s="131">
        <v>58.8</v>
      </c>
      <c r="W2239" s="131">
        <v>0</v>
      </c>
      <c r="X2239" s="131">
        <v>13882.4</v>
      </c>
      <c r="Y2239" s="131">
        <v>0</v>
      </c>
      <c r="Z2239" s="131">
        <v>0</v>
      </c>
      <c r="AA2239" s="131">
        <v>0</v>
      </c>
      <c r="AB2239" s="131">
        <v>0</v>
      </c>
      <c r="AC2239" s="131">
        <v>1305</v>
      </c>
      <c r="AD2239" s="131">
        <v>0</v>
      </c>
      <c r="AE2239" s="131">
        <v>0</v>
      </c>
      <c r="AF2239" s="131">
        <v>0</v>
      </c>
      <c r="AG2239" s="131">
        <v>76.599999999999994</v>
      </c>
      <c r="AH2239" s="43">
        <v>26941.799999999996</v>
      </c>
    </row>
    <row r="2240" spans="4:34">
      <c r="D2240" s="62">
        <v>2005</v>
      </c>
      <c r="E2240" s="62">
        <v>2</v>
      </c>
      <c r="F2240" s="62">
        <v>2005</v>
      </c>
      <c r="G2240" s="62">
        <v>2005</v>
      </c>
      <c r="H2240" s="131">
        <v>463.8</v>
      </c>
      <c r="I2240" s="131">
        <v>0</v>
      </c>
      <c r="J2240" s="131">
        <v>0</v>
      </c>
      <c r="K2240" s="131">
        <v>0</v>
      </c>
      <c r="L2240" s="131">
        <v>0</v>
      </c>
      <c r="M2240" s="131">
        <v>0</v>
      </c>
      <c r="N2240" s="131">
        <v>380.1</v>
      </c>
      <c r="O2240" s="131">
        <v>0</v>
      </c>
      <c r="P2240" s="131">
        <v>0</v>
      </c>
      <c r="Q2240" s="131">
        <v>0</v>
      </c>
      <c r="R2240" s="131">
        <v>558.29999999999995</v>
      </c>
      <c r="S2240" s="131">
        <v>0</v>
      </c>
      <c r="T2240" s="131">
        <v>0</v>
      </c>
      <c r="U2240" s="131">
        <v>5845.3</v>
      </c>
      <c r="V2240" s="131">
        <v>17.100000000000001</v>
      </c>
      <c r="W2240" s="131">
        <v>0</v>
      </c>
      <c r="X2240" s="131">
        <v>11693.3</v>
      </c>
      <c r="Y2240" s="131">
        <v>0</v>
      </c>
      <c r="Z2240" s="131">
        <v>0</v>
      </c>
      <c r="AA2240" s="131">
        <v>0</v>
      </c>
      <c r="AB2240" s="131">
        <v>0</v>
      </c>
      <c r="AC2240" s="131">
        <v>714</v>
      </c>
      <c r="AD2240" s="131">
        <v>0</v>
      </c>
      <c r="AE2240" s="131">
        <v>0</v>
      </c>
      <c r="AF2240" s="131">
        <v>0</v>
      </c>
      <c r="AG2240" s="131">
        <v>352</v>
      </c>
      <c r="AH2240" s="43">
        <v>20023.900000000001</v>
      </c>
    </row>
    <row r="2241" spans="4:36">
      <c r="D2241" s="62">
        <v>2005</v>
      </c>
      <c r="E2241" s="62">
        <v>3</v>
      </c>
      <c r="F2241" s="62">
        <v>2005</v>
      </c>
      <c r="G2241" s="62">
        <v>2005</v>
      </c>
      <c r="H2241" s="131">
        <v>554.4</v>
      </c>
      <c r="I2241" s="131">
        <v>0</v>
      </c>
      <c r="J2241" s="131">
        <v>0</v>
      </c>
      <c r="K2241" s="131">
        <v>0</v>
      </c>
      <c r="L2241" s="131">
        <v>0</v>
      </c>
      <c r="M2241" s="131">
        <v>0</v>
      </c>
      <c r="N2241" s="131">
        <v>465.5</v>
      </c>
      <c r="O2241" s="131">
        <v>0</v>
      </c>
      <c r="P2241" s="131">
        <v>0</v>
      </c>
      <c r="Q2241" s="131">
        <v>0</v>
      </c>
      <c r="R2241" s="131">
        <v>992.6</v>
      </c>
      <c r="S2241" s="131">
        <v>0</v>
      </c>
      <c r="T2241" s="131">
        <v>0</v>
      </c>
      <c r="U2241" s="131">
        <v>0</v>
      </c>
      <c r="V2241" s="131">
        <v>111.9</v>
      </c>
      <c r="W2241" s="131">
        <v>0</v>
      </c>
      <c r="X2241" s="131">
        <v>12673.3</v>
      </c>
      <c r="Y2241" s="131">
        <v>0</v>
      </c>
      <c r="Z2241" s="131">
        <v>0</v>
      </c>
      <c r="AA2241" s="131">
        <v>0</v>
      </c>
      <c r="AB2241" s="131">
        <v>0</v>
      </c>
      <c r="AC2241" s="131">
        <v>1315.9</v>
      </c>
      <c r="AD2241" s="131">
        <v>0</v>
      </c>
      <c r="AE2241" s="131">
        <v>0</v>
      </c>
      <c r="AF2241" s="131">
        <v>0</v>
      </c>
      <c r="AG2241" s="131">
        <v>156.1</v>
      </c>
      <c r="AH2241" s="43">
        <v>16269.699999999999</v>
      </c>
    </row>
    <row r="2242" spans="4:36">
      <c r="D2242" s="62">
        <v>2005</v>
      </c>
      <c r="E2242" s="62">
        <v>4</v>
      </c>
      <c r="F2242" s="62">
        <v>2005</v>
      </c>
      <c r="G2242" s="62">
        <v>2005</v>
      </c>
      <c r="H2242" s="131">
        <v>782.9</v>
      </c>
      <c r="I2242" s="131">
        <v>0</v>
      </c>
      <c r="J2242" s="131">
        <v>0</v>
      </c>
      <c r="K2242" s="131">
        <v>0</v>
      </c>
      <c r="L2242" s="131">
        <v>0</v>
      </c>
      <c r="M2242" s="131">
        <v>0</v>
      </c>
      <c r="N2242" s="131">
        <v>478.1</v>
      </c>
      <c r="O2242" s="131">
        <v>0</v>
      </c>
      <c r="P2242" s="131">
        <v>0</v>
      </c>
      <c r="Q2242" s="131">
        <v>0</v>
      </c>
      <c r="R2242" s="131">
        <v>3284.7</v>
      </c>
      <c r="S2242" s="131">
        <v>0</v>
      </c>
      <c r="T2242" s="131">
        <v>0</v>
      </c>
      <c r="U2242" s="131">
        <v>3415.8</v>
      </c>
      <c r="V2242" s="131">
        <v>166.8</v>
      </c>
      <c r="W2242" s="131">
        <v>0</v>
      </c>
      <c r="X2242" s="131">
        <v>12331.1</v>
      </c>
      <c r="Y2242" s="131">
        <v>0</v>
      </c>
      <c r="Z2242" s="131">
        <v>0</v>
      </c>
      <c r="AA2242" s="131">
        <v>0</v>
      </c>
      <c r="AB2242" s="131">
        <v>0</v>
      </c>
      <c r="AC2242" s="131">
        <v>1548.1</v>
      </c>
      <c r="AD2242" s="131">
        <v>0</v>
      </c>
      <c r="AE2242" s="131">
        <v>0</v>
      </c>
      <c r="AF2242" s="131">
        <v>0</v>
      </c>
      <c r="AG2242" s="131">
        <v>1152.3</v>
      </c>
      <c r="AH2242" s="43">
        <v>23159.8</v>
      </c>
    </row>
    <row r="2243" spans="4:36">
      <c r="D2243" s="62">
        <v>2005</v>
      </c>
      <c r="E2243" s="62">
        <v>5</v>
      </c>
      <c r="F2243" s="62">
        <v>2005</v>
      </c>
      <c r="G2243" s="62">
        <v>2006</v>
      </c>
      <c r="H2243" s="131">
        <v>746</v>
      </c>
      <c r="I2243" s="131">
        <v>0</v>
      </c>
      <c r="J2243" s="131">
        <v>0</v>
      </c>
      <c r="K2243" s="131">
        <v>0</v>
      </c>
      <c r="L2243" s="131">
        <v>0</v>
      </c>
      <c r="M2243" s="131">
        <v>0</v>
      </c>
      <c r="N2243" s="131">
        <v>582.20000000000005</v>
      </c>
      <c r="O2243" s="131">
        <v>0</v>
      </c>
      <c r="P2243" s="131">
        <v>0</v>
      </c>
      <c r="Q2243" s="131">
        <v>0</v>
      </c>
      <c r="R2243" s="131">
        <v>4786</v>
      </c>
      <c r="S2243" s="131">
        <v>0</v>
      </c>
      <c r="T2243" s="131">
        <v>0</v>
      </c>
      <c r="U2243" s="131">
        <v>0</v>
      </c>
      <c r="V2243" s="131">
        <v>160.1</v>
      </c>
      <c r="W2243" s="131">
        <v>0</v>
      </c>
      <c r="X2243" s="131">
        <v>15107.6</v>
      </c>
      <c r="Y2243" s="131">
        <v>0</v>
      </c>
      <c r="Z2243" s="131">
        <v>0</v>
      </c>
      <c r="AA2243" s="131">
        <v>0</v>
      </c>
      <c r="AB2243" s="131">
        <v>0</v>
      </c>
      <c r="AC2243" s="131">
        <v>1836.1</v>
      </c>
      <c r="AD2243" s="131">
        <v>0</v>
      </c>
      <c r="AE2243" s="131">
        <v>0</v>
      </c>
      <c r="AF2243" s="131">
        <v>0</v>
      </c>
      <c r="AG2243" s="131">
        <v>1912.8</v>
      </c>
      <c r="AH2243" s="43">
        <v>25130.799999999999</v>
      </c>
    </row>
    <row r="2244" spans="4:36">
      <c r="D2244" s="62">
        <v>2005</v>
      </c>
      <c r="E2244" s="62">
        <v>6</v>
      </c>
      <c r="F2244" s="62">
        <v>2005</v>
      </c>
      <c r="G2244" s="62">
        <v>2006</v>
      </c>
      <c r="H2244" s="131">
        <v>945.7</v>
      </c>
      <c r="I2244" s="131">
        <v>0</v>
      </c>
      <c r="J2244" s="131">
        <v>0</v>
      </c>
      <c r="K2244" s="131">
        <v>0</v>
      </c>
      <c r="L2244" s="131">
        <v>0</v>
      </c>
      <c r="M2244" s="131">
        <v>0</v>
      </c>
      <c r="N2244" s="131">
        <v>422.4</v>
      </c>
      <c r="O2244" s="131">
        <v>0</v>
      </c>
      <c r="P2244" s="131">
        <v>0</v>
      </c>
      <c r="Q2244" s="131">
        <v>0</v>
      </c>
      <c r="R2244" s="131">
        <v>5931.4</v>
      </c>
      <c r="S2244" s="131">
        <v>0</v>
      </c>
      <c r="T2244" s="131">
        <v>0</v>
      </c>
      <c r="U2244" s="131">
        <v>5420.1</v>
      </c>
      <c r="V2244" s="131">
        <v>245.8</v>
      </c>
      <c r="W2244" s="131">
        <v>0</v>
      </c>
      <c r="X2244" s="131">
        <v>33447.1</v>
      </c>
      <c r="Y2244" s="131">
        <v>0</v>
      </c>
      <c r="Z2244" s="131">
        <v>0</v>
      </c>
      <c r="AA2244" s="131">
        <v>0</v>
      </c>
      <c r="AB2244" s="131">
        <v>0</v>
      </c>
      <c r="AC2244" s="131">
        <v>2160.6999999999998</v>
      </c>
      <c r="AD2244" s="131">
        <v>0</v>
      </c>
      <c r="AE2244" s="131">
        <v>0</v>
      </c>
      <c r="AF2244" s="131">
        <v>0</v>
      </c>
      <c r="AG2244" s="131">
        <v>2277.9</v>
      </c>
      <c r="AH2244" s="43">
        <v>50851.1</v>
      </c>
    </row>
    <row r="2245" spans="4:36">
      <c r="D2245" s="62">
        <v>2005</v>
      </c>
      <c r="E2245" s="62">
        <v>7</v>
      </c>
      <c r="F2245" s="62">
        <v>2006</v>
      </c>
      <c r="G2245" s="62">
        <v>2006</v>
      </c>
      <c r="H2245" s="131">
        <v>1369.4</v>
      </c>
      <c r="I2245" s="131">
        <v>0</v>
      </c>
      <c r="J2245" s="131">
        <v>0</v>
      </c>
      <c r="K2245" s="131">
        <v>0</v>
      </c>
      <c r="L2245" s="131">
        <v>0</v>
      </c>
      <c r="M2245" s="131">
        <v>0</v>
      </c>
      <c r="N2245" s="131">
        <v>673.1</v>
      </c>
      <c r="O2245" s="131">
        <v>0</v>
      </c>
      <c r="P2245" s="131">
        <v>0</v>
      </c>
      <c r="Q2245" s="131">
        <v>0</v>
      </c>
      <c r="R2245" s="131">
        <v>7311.1</v>
      </c>
      <c r="S2245" s="131">
        <v>0</v>
      </c>
      <c r="T2245" s="131">
        <v>0</v>
      </c>
      <c r="U2245" s="131">
        <v>5389.9</v>
      </c>
      <c r="V2245" s="131">
        <v>375.5</v>
      </c>
      <c r="W2245" s="131">
        <v>0</v>
      </c>
      <c r="X2245" s="131">
        <v>36608</v>
      </c>
      <c r="Y2245" s="131">
        <v>0</v>
      </c>
      <c r="Z2245" s="131">
        <v>0</v>
      </c>
      <c r="AA2245" s="131">
        <v>0</v>
      </c>
      <c r="AB2245" s="131">
        <v>0</v>
      </c>
      <c r="AC2245" s="131">
        <v>2282.3000000000002</v>
      </c>
      <c r="AD2245" s="131">
        <v>0</v>
      </c>
      <c r="AE2245" s="131">
        <v>0</v>
      </c>
      <c r="AF2245" s="131">
        <v>0</v>
      </c>
      <c r="AG2245" s="131">
        <v>2593.1999999999998</v>
      </c>
      <c r="AH2245" s="43">
        <v>56602.5</v>
      </c>
    </row>
    <row r="2246" spans="4:36">
      <c r="D2246" s="62">
        <v>2005</v>
      </c>
      <c r="E2246" s="62">
        <v>8</v>
      </c>
      <c r="F2246" s="62">
        <v>2006</v>
      </c>
      <c r="G2246" s="62">
        <v>2006</v>
      </c>
      <c r="H2246" s="131">
        <v>1232.5</v>
      </c>
      <c r="I2246" s="131">
        <v>0</v>
      </c>
      <c r="J2246" s="131">
        <v>0</v>
      </c>
      <c r="K2246" s="131">
        <v>0</v>
      </c>
      <c r="L2246" s="131">
        <v>0</v>
      </c>
      <c r="M2246" s="131">
        <v>0</v>
      </c>
      <c r="N2246" s="131">
        <v>584.1</v>
      </c>
      <c r="O2246" s="131">
        <v>0</v>
      </c>
      <c r="P2246" s="131">
        <v>0</v>
      </c>
      <c r="Q2246" s="131">
        <v>0</v>
      </c>
      <c r="R2246" s="131">
        <v>6750.3</v>
      </c>
      <c r="S2246" s="131">
        <v>0</v>
      </c>
      <c r="T2246" s="131">
        <v>0</v>
      </c>
      <c r="U2246" s="131">
        <v>3301.2</v>
      </c>
      <c r="V2246" s="131">
        <v>389.1</v>
      </c>
      <c r="W2246" s="131">
        <v>0</v>
      </c>
      <c r="X2246" s="131">
        <v>37403.5</v>
      </c>
      <c r="Y2246" s="131">
        <v>0</v>
      </c>
      <c r="Z2246" s="131">
        <v>0</v>
      </c>
      <c r="AA2246" s="131">
        <v>0</v>
      </c>
      <c r="AB2246" s="131">
        <v>0</v>
      </c>
      <c r="AC2246" s="131">
        <v>2283</v>
      </c>
      <c r="AD2246" s="131">
        <v>0</v>
      </c>
      <c r="AE2246" s="131">
        <v>0</v>
      </c>
      <c r="AF2246" s="131">
        <v>0</v>
      </c>
      <c r="AG2246" s="131">
        <v>2595.8000000000002</v>
      </c>
      <c r="AH2246" s="43">
        <v>54539.5</v>
      </c>
    </row>
    <row r="2247" spans="4:36">
      <c r="D2247" s="62">
        <v>2005</v>
      </c>
      <c r="E2247" s="62">
        <v>9</v>
      </c>
      <c r="F2247" s="62">
        <v>2006</v>
      </c>
      <c r="G2247" s="62">
        <v>2006</v>
      </c>
      <c r="H2247" s="131">
        <v>739.8</v>
      </c>
      <c r="I2247" s="131">
        <v>0</v>
      </c>
      <c r="J2247" s="131">
        <v>0</v>
      </c>
      <c r="K2247" s="131">
        <v>0</v>
      </c>
      <c r="L2247" s="131">
        <v>0</v>
      </c>
      <c r="M2247" s="131">
        <v>0</v>
      </c>
      <c r="N2247" s="131">
        <v>628.9</v>
      </c>
      <c r="O2247" s="131">
        <v>0</v>
      </c>
      <c r="P2247" s="131">
        <v>0</v>
      </c>
      <c r="Q2247" s="131">
        <v>0</v>
      </c>
      <c r="R2247" s="131">
        <v>6174.4</v>
      </c>
      <c r="S2247" s="131">
        <v>0</v>
      </c>
      <c r="T2247" s="131">
        <v>0</v>
      </c>
      <c r="U2247" s="131">
        <v>13561.9</v>
      </c>
      <c r="V2247" s="131">
        <v>370.1</v>
      </c>
      <c r="W2247" s="131">
        <v>0</v>
      </c>
      <c r="X2247" s="131">
        <v>35007.699999999997</v>
      </c>
      <c r="Y2247" s="131">
        <v>0</v>
      </c>
      <c r="Z2247" s="131">
        <v>0</v>
      </c>
      <c r="AA2247" s="131">
        <v>0</v>
      </c>
      <c r="AB2247" s="131">
        <v>0</v>
      </c>
      <c r="AC2247" s="131">
        <v>1913.3</v>
      </c>
      <c r="AD2247" s="131">
        <v>0</v>
      </c>
      <c r="AE2247" s="131">
        <v>0</v>
      </c>
      <c r="AF2247" s="131">
        <v>0</v>
      </c>
      <c r="AG2247" s="131">
        <v>2225.9</v>
      </c>
      <c r="AH2247" s="43">
        <v>60622</v>
      </c>
    </row>
    <row r="2248" spans="4:36">
      <c r="D2248" s="62">
        <v>2005</v>
      </c>
      <c r="E2248" s="62">
        <v>10</v>
      </c>
      <c r="F2248" s="62">
        <v>2006</v>
      </c>
      <c r="G2248" s="62">
        <v>2006</v>
      </c>
      <c r="H2248" s="131">
        <v>479.3</v>
      </c>
      <c r="I2248" s="131">
        <v>0</v>
      </c>
      <c r="J2248" s="131">
        <v>0</v>
      </c>
      <c r="K2248" s="131">
        <v>0</v>
      </c>
      <c r="L2248" s="131">
        <v>0</v>
      </c>
      <c r="M2248" s="131">
        <v>0</v>
      </c>
      <c r="N2248" s="131">
        <v>477.1</v>
      </c>
      <c r="O2248" s="131">
        <v>0</v>
      </c>
      <c r="P2248" s="131">
        <v>0</v>
      </c>
      <c r="Q2248" s="131">
        <v>0</v>
      </c>
      <c r="R2248" s="131">
        <v>4750.8</v>
      </c>
      <c r="S2248" s="131">
        <v>0</v>
      </c>
      <c r="T2248" s="131">
        <v>0</v>
      </c>
      <c r="U2248" s="131">
        <v>8358.5</v>
      </c>
      <c r="V2248" s="131">
        <v>303</v>
      </c>
      <c r="W2248" s="131">
        <v>0</v>
      </c>
      <c r="X2248" s="131">
        <v>30008.7</v>
      </c>
      <c r="Y2248" s="131">
        <v>0</v>
      </c>
      <c r="Z2248" s="131">
        <v>0</v>
      </c>
      <c r="AA2248" s="131">
        <v>0</v>
      </c>
      <c r="AB2248" s="131">
        <v>0</v>
      </c>
      <c r="AC2248" s="131">
        <v>1738</v>
      </c>
      <c r="AD2248" s="131">
        <v>0</v>
      </c>
      <c r="AE2248" s="131">
        <v>0</v>
      </c>
      <c r="AF2248" s="131">
        <v>0</v>
      </c>
      <c r="AG2248" s="131">
        <v>1746.8</v>
      </c>
      <c r="AH2248" s="43">
        <v>47862.200000000004</v>
      </c>
    </row>
    <row r="2249" spans="4:36">
      <c r="D2249" s="62">
        <v>2005</v>
      </c>
      <c r="E2249" s="62">
        <v>11</v>
      </c>
      <c r="F2249" s="62">
        <v>2006</v>
      </c>
      <c r="G2249" s="62">
        <v>2006</v>
      </c>
      <c r="H2249" s="131">
        <v>123.6</v>
      </c>
      <c r="I2249" s="131">
        <v>0</v>
      </c>
      <c r="J2249" s="131">
        <v>0</v>
      </c>
      <c r="K2249" s="131">
        <v>0</v>
      </c>
      <c r="L2249" s="131">
        <v>0</v>
      </c>
      <c r="M2249" s="131">
        <v>0</v>
      </c>
      <c r="N2249" s="131">
        <v>426.5</v>
      </c>
      <c r="O2249" s="131">
        <v>0</v>
      </c>
      <c r="P2249" s="131">
        <v>0</v>
      </c>
      <c r="Q2249" s="131">
        <v>0</v>
      </c>
      <c r="R2249" s="131">
        <v>3758.9</v>
      </c>
      <c r="S2249" s="131">
        <v>0</v>
      </c>
      <c r="T2249" s="131">
        <v>0</v>
      </c>
      <c r="U2249" s="131">
        <v>5900.1</v>
      </c>
      <c r="V2249" s="131">
        <v>298.10000000000002</v>
      </c>
      <c r="W2249" s="131">
        <v>0</v>
      </c>
      <c r="X2249" s="131">
        <v>20001.400000000001</v>
      </c>
      <c r="Y2249" s="131">
        <v>0</v>
      </c>
      <c r="Z2249" s="131">
        <v>0</v>
      </c>
      <c r="AA2249" s="131">
        <v>0</v>
      </c>
      <c r="AB2249" s="131">
        <v>0</v>
      </c>
      <c r="AC2249" s="131">
        <v>1712.1</v>
      </c>
      <c r="AD2249" s="131">
        <v>0</v>
      </c>
      <c r="AE2249" s="131">
        <v>0</v>
      </c>
      <c r="AF2249" s="131">
        <v>0</v>
      </c>
      <c r="AG2249" s="131">
        <v>1295.5999999999999</v>
      </c>
      <c r="AH2249" s="43">
        <v>33516.300000000003</v>
      </c>
    </row>
    <row r="2250" spans="4:36">
      <c r="D2250" s="62">
        <v>2005</v>
      </c>
      <c r="E2250" s="62">
        <v>12</v>
      </c>
      <c r="F2250" s="62">
        <v>2006</v>
      </c>
      <c r="G2250" s="62">
        <v>2006</v>
      </c>
      <c r="H2250" s="131">
        <v>0</v>
      </c>
      <c r="I2250" s="131">
        <v>0</v>
      </c>
      <c r="J2250" s="131">
        <v>0</v>
      </c>
      <c r="K2250" s="131">
        <v>0</v>
      </c>
      <c r="L2250" s="131">
        <v>0</v>
      </c>
      <c r="M2250" s="131">
        <v>0</v>
      </c>
      <c r="N2250" s="131">
        <v>539</v>
      </c>
      <c r="O2250" s="131">
        <v>0</v>
      </c>
      <c r="P2250" s="131">
        <v>0</v>
      </c>
      <c r="Q2250" s="131">
        <v>0</v>
      </c>
      <c r="R2250" s="131">
        <v>3516.3</v>
      </c>
      <c r="S2250" s="131">
        <v>0</v>
      </c>
      <c r="T2250" s="131">
        <v>0</v>
      </c>
      <c r="U2250" s="131">
        <v>20564.099999999999</v>
      </c>
      <c r="V2250" s="131">
        <v>256.3</v>
      </c>
      <c r="W2250" s="131">
        <v>0</v>
      </c>
      <c r="X2250" s="131">
        <v>19550.7</v>
      </c>
      <c r="Y2250" s="131">
        <v>0</v>
      </c>
      <c r="Z2250" s="131">
        <v>0</v>
      </c>
      <c r="AA2250" s="131">
        <v>0</v>
      </c>
      <c r="AB2250" s="131">
        <v>0</v>
      </c>
      <c r="AC2250" s="131">
        <v>1848.8</v>
      </c>
      <c r="AD2250" s="131">
        <v>0</v>
      </c>
      <c r="AE2250" s="131">
        <v>0</v>
      </c>
      <c r="AF2250" s="131">
        <v>0</v>
      </c>
      <c r="AG2250" s="131">
        <v>1071.9000000000001</v>
      </c>
      <c r="AH2250" s="43">
        <v>47347.1</v>
      </c>
    </row>
    <row r="2251" spans="4:36">
      <c r="D2251" s="62">
        <v>2006</v>
      </c>
      <c r="E2251" s="62">
        <v>1</v>
      </c>
      <c r="F2251" s="62">
        <v>2006</v>
      </c>
      <c r="G2251" s="62">
        <v>2006</v>
      </c>
      <c r="H2251" s="131">
        <v>815.4</v>
      </c>
      <c r="I2251" s="131">
        <v>0</v>
      </c>
      <c r="J2251" s="131">
        <v>0</v>
      </c>
      <c r="K2251" s="131">
        <v>0</v>
      </c>
      <c r="L2251" s="131">
        <v>0</v>
      </c>
      <c r="M2251" s="131">
        <v>0</v>
      </c>
      <c r="N2251" s="131">
        <v>464.6</v>
      </c>
      <c r="O2251" s="131">
        <v>0</v>
      </c>
      <c r="P2251" s="131">
        <v>0</v>
      </c>
      <c r="Q2251" s="131">
        <v>0</v>
      </c>
      <c r="R2251" s="131">
        <v>2597.9</v>
      </c>
      <c r="S2251" s="131">
        <v>0</v>
      </c>
      <c r="T2251" s="131">
        <v>0</v>
      </c>
      <c r="U2251" s="131">
        <v>7099.7</v>
      </c>
      <c r="V2251" s="131">
        <v>225.4</v>
      </c>
      <c r="W2251" s="131">
        <v>0</v>
      </c>
      <c r="X2251" s="131">
        <v>10621.8</v>
      </c>
      <c r="Y2251" s="131">
        <v>0</v>
      </c>
      <c r="Z2251" s="131">
        <v>0</v>
      </c>
      <c r="AA2251" s="131">
        <v>0</v>
      </c>
      <c r="AB2251" s="131">
        <v>0</v>
      </c>
      <c r="AC2251" s="131">
        <v>1763.8</v>
      </c>
      <c r="AD2251" s="131">
        <v>0</v>
      </c>
      <c r="AE2251" s="131">
        <v>0</v>
      </c>
      <c r="AF2251" s="131">
        <v>0</v>
      </c>
      <c r="AG2251" s="131">
        <v>427</v>
      </c>
      <c r="AH2251" s="43">
        <v>24015.599999999999</v>
      </c>
      <c r="AJ2251" s="69">
        <v>491028.8</v>
      </c>
    </row>
    <row r="2252" spans="4:36">
      <c r="D2252" s="62">
        <v>2006</v>
      </c>
      <c r="E2252" s="62">
        <v>2</v>
      </c>
      <c r="F2252" s="62">
        <v>2006</v>
      </c>
      <c r="G2252" s="62">
        <v>2006</v>
      </c>
      <c r="H2252" s="131">
        <v>565.70000000000005</v>
      </c>
      <c r="I2252" s="131">
        <v>0</v>
      </c>
      <c r="J2252" s="131">
        <v>0</v>
      </c>
      <c r="K2252" s="131">
        <v>0</v>
      </c>
      <c r="L2252" s="131">
        <v>0</v>
      </c>
      <c r="M2252" s="131">
        <v>0</v>
      </c>
      <c r="N2252" s="131">
        <v>72.8</v>
      </c>
      <c r="O2252" s="131">
        <v>0</v>
      </c>
      <c r="P2252" s="131">
        <v>0</v>
      </c>
      <c r="Q2252" s="131">
        <v>0</v>
      </c>
      <c r="R2252" s="131">
        <v>2937.1</v>
      </c>
      <c r="S2252" s="131">
        <v>0</v>
      </c>
      <c r="T2252" s="131">
        <v>0</v>
      </c>
      <c r="U2252" s="131">
        <v>16337.7</v>
      </c>
      <c r="V2252" s="131">
        <v>244</v>
      </c>
      <c r="W2252" s="131">
        <v>0</v>
      </c>
      <c r="X2252" s="131">
        <v>18110.3</v>
      </c>
      <c r="Y2252" s="131">
        <v>0</v>
      </c>
      <c r="Z2252" s="131">
        <v>0</v>
      </c>
      <c r="AA2252" s="131">
        <v>0</v>
      </c>
      <c r="AB2252" s="131">
        <v>0</v>
      </c>
      <c r="AC2252" s="131">
        <v>1442.9</v>
      </c>
      <c r="AD2252" s="131">
        <v>0</v>
      </c>
      <c r="AE2252" s="131">
        <v>0</v>
      </c>
      <c r="AF2252" s="131">
        <v>0</v>
      </c>
      <c r="AG2252" s="131">
        <v>760.9</v>
      </c>
      <c r="AH2252" s="43">
        <v>40471.4</v>
      </c>
    </row>
    <row r="2253" spans="4:36">
      <c r="D2253" s="62">
        <v>2006</v>
      </c>
      <c r="E2253" s="62">
        <v>3</v>
      </c>
      <c r="F2253" s="62">
        <v>2006</v>
      </c>
      <c r="G2253" s="62">
        <v>2006</v>
      </c>
      <c r="H2253" s="131">
        <v>531</v>
      </c>
      <c r="I2253" s="131">
        <v>0</v>
      </c>
      <c r="J2253" s="131">
        <v>0</v>
      </c>
      <c r="K2253" s="131">
        <v>0</v>
      </c>
      <c r="L2253" s="131">
        <v>0</v>
      </c>
      <c r="M2253" s="131">
        <v>0</v>
      </c>
      <c r="N2253" s="131">
        <v>929.6</v>
      </c>
      <c r="O2253" s="131">
        <v>0</v>
      </c>
      <c r="P2253" s="131">
        <v>0</v>
      </c>
      <c r="Q2253" s="131">
        <v>0</v>
      </c>
      <c r="R2253" s="131">
        <v>1297.0999999999999</v>
      </c>
      <c r="S2253" s="131">
        <v>0</v>
      </c>
      <c r="T2253" s="131">
        <v>0</v>
      </c>
      <c r="U2253" s="131">
        <v>1061.0999999999999</v>
      </c>
      <c r="V2253" s="131">
        <v>129.4</v>
      </c>
      <c r="W2253" s="131">
        <v>0</v>
      </c>
      <c r="X2253" s="131">
        <v>10038.4</v>
      </c>
      <c r="Y2253" s="131">
        <v>0</v>
      </c>
      <c r="Z2253" s="131">
        <v>0</v>
      </c>
      <c r="AA2253" s="131">
        <v>0</v>
      </c>
      <c r="AB2253" s="131">
        <v>0</v>
      </c>
      <c r="AC2253" s="131">
        <v>1597.3</v>
      </c>
      <c r="AD2253" s="131">
        <v>0</v>
      </c>
      <c r="AE2253" s="131">
        <v>0</v>
      </c>
      <c r="AF2253" s="131">
        <v>0</v>
      </c>
      <c r="AG2253" s="131">
        <v>589.70000000000005</v>
      </c>
      <c r="AH2253" s="43">
        <v>16173.599999999999</v>
      </c>
    </row>
    <row r="2254" spans="4:36">
      <c r="D2254" s="62">
        <v>2006</v>
      </c>
      <c r="E2254" s="62">
        <v>4</v>
      </c>
      <c r="F2254" s="62">
        <v>2006</v>
      </c>
      <c r="G2254" s="62">
        <v>2006</v>
      </c>
      <c r="H2254" s="131">
        <v>764.5</v>
      </c>
      <c r="I2254" s="131">
        <v>0</v>
      </c>
      <c r="J2254" s="131">
        <v>0</v>
      </c>
      <c r="K2254" s="131">
        <v>0</v>
      </c>
      <c r="L2254" s="131">
        <v>0</v>
      </c>
      <c r="M2254" s="131">
        <v>0</v>
      </c>
      <c r="N2254" s="131">
        <v>1333.7</v>
      </c>
      <c r="O2254" s="131">
        <v>0</v>
      </c>
      <c r="P2254" s="131">
        <v>0</v>
      </c>
      <c r="Q2254" s="131">
        <v>0</v>
      </c>
      <c r="R2254" s="131">
        <v>1586.5</v>
      </c>
      <c r="S2254" s="131">
        <v>0</v>
      </c>
      <c r="T2254" s="131">
        <v>0</v>
      </c>
      <c r="U2254" s="131">
        <v>604.9</v>
      </c>
      <c r="V2254" s="131">
        <v>147.30000000000001</v>
      </c>
      <c r="W2254" s="131">
        <v>0</v>
      </c>
      <c r="X2254" s="131">
        <v>11961.7</v>
      </c>
      <c r="Y2254" s="131">
        <v>0</v>
      </c>
      <c r="Z2254" s="131">
        <v>0</v>
      </c>
      <c r="AA2254" s="131">
        <v>0</v>
      </c>
      <c r="AB2254" s="131">
        <v>0</v>
      </c>
      <c r="AC2254" s="131">
        <v>1341.2</v>
      </c>
      <c r="AD2254" s="131">
        <v>0</v>
      </c>
      <c r="AE2254" s="131">
        <v>0</v>
      </c>
      <c r="AF2254" s="131">
        <v>0</v>
      </c>
      <c r="AG2254" s="131">
        <v>1087</v>
      </c>
      <c r="AH2254" s="43">
        <v>18826.8</v>
      </c>
    </row>
    <row r="2255" spans="4:36">
      <c r="D2255" s="62">
        <v>2006</v>
      </c>
      <c r="E2255" s="62">
        <v>5</v>
      </c>
      <c r="F2255" s="62">
        <v>2006</v>
      </c>
      <c r="G2255" s="62">
        <v>2007</v>
      </c>
      <c r="H2255" s="131">
        <v>920.8</v>
      </c>
      <c r="I2255" s="131">
        <v>0</v>
      </c>
      <c r="J2255" s="131">
        <v>0</v>
      </c>
      <c r="K2255" s="131">
        <v>0</v>
      </c>
      <c r="L2255" s="131">
        <v>0</v>
      </c>
      <c r="M2255" s="131">
        <v>0</v>
      </c>
      <c r="N2255" s="131">
        <v>1760.3</v>
      </c>
      <c r="O2255" s="131">
        <v>0</v>
      </c>
      <c r="P2255" s="131">
        <v>0</v>
      </c>
      <c r="Q2255" s="131">
        <v>0</v>
      </c>
      <c r="R2255" s="131">
        <v>4285.1000000000004</v>
      </c>
      <c r="S2255" s="131">
        <v>0</v>
      </c>
      <c r="T2255" s="131">
        <v>0</v>
      </c>
      <c r="U2255" s="131">
        <v>292.39999999999998</v>
      </c>
      <c r="V2255" s="131">
        <v>124.5</v>
      </c>
      <c r="W2255" s="131">
        <v>0</v>
      </c>
      <c r="X2255" s="131">
        <v>17482.3</v>
      </c>
      <c r="Y2255" s="131">
        <v>0</v>
      </c>
      <c r="Z2255" s="131">
        <v>0</v>
      </c>
      <c r="AA2255" s="131">
        <v>0</v>
      </c>
      <c r="AB2255" s="131">
        <v>0</v>
      </c>
      <c r="AC2255" s="131">
        <v>2087.1</v>
      </c>
      <c r="AD2255" s="131">
        <v>0</v>
      </c>
      <c r="AE2255" s="131">
        <v>0</v>
      </c>
      <c r="AF2255" s="131">
        <v>0</v>
      </c>
      <c r="AG2255" s="131">
        <v>1938.4</v>
      </c>
      <c r="AH2255" s="43">
        <v>28890.9</v>
      </c>
    </row>
    <row r="2256" spans="4:36">
      <c r="D2256" s="62">
        <v>2006</v>
      </c>
      <c r="E2256" s="62">
        <v>6</v>
      </c>
      <c r="F2256" s="62">
        <v>2006</v>
      </c>
      <c r="G2256" s="62">
        <v>2007</v>
      </c>
      <c r="H2256" s="131">
        <v>500.7</v>
      </c>
      <c r="I2256" s="131">
        <v>0</v>
      </c>
      <c r="J2256" s="131">
        <v>0</v>
      </c>
      <c r="K2256" s="131">
        <v>0</v>
      </c>
      <c r="L2256" s="131">
        <v>0</v>
      </c>
      <c r="M2256" s="131">
        <v>0</v>
      </c>
      <c r="N2256" s="131">
        <v>1566.3</v>
      </c>
      <c r="O2256" s="131">
        <v>0</v>
      </c>
      <c r="P2256" s="131">
        <v>0</v>
      </c>
      <c r="Q2256" s="131">
        <v>0</v>
      </c>
      <c r="R2256" s="131">
        <v>5642.3</v>
      </c>
      <c r="S2256" s="131">
        <v>0</v>
      </c>
      <c r="T2256" s="131">
        <v>0</v>
      </c>
      <c r="U2256" s="131">
        <v>2863.8</v>
      </c>
      <c r="V2256" s="131">
        <v>247.3</v>
      </c>
      <c r="W2256" s="131">
        <v>0</v>
      </c>
      <c r="X2256" s="131">
        <v>34053.800000000003</v>
      </c>
      <c r="Y2256" s="131">
        <v>0</v>
      </c>
      <c r="Z2256" s="131">
        <v>0</v>
      </c>
      <c r="AA2256" s="131">
        <v>0</v>
      </c>
      <c r="AB2256" s="131">
        <v>0</v>
      </c>
      <c r="AC2256" s="131">
        <v>2110.1999999999998</v>
      </c>
      <c r="AD2256" s="131">
        <v>0</v>
      </c>
      <c r="AE2256" s="131">
        <v>0</v>
      </c>
      <c r="AF2256" s="131">
        <v>0</v>
      </c>
      <c r="AG2256" s="131">
        <v>2317.1</v>
      </c>
      <c r="AH2256" s="43">
        <v>49301.5</v>
      </c>
    </row>
    <row r="2257" spans="4:34">
      <c r="D2257" s="62">
        <v>2006</v>
      </c>
      <c r="E2257" s="62">
        <v>7</v>
      </c>
      <c r="F2257" s="62">
        <v>2007</v>
      </c>
      <c r="G2257" s="62">
        <v>2007</v>
      </c>
      <c r="H2257" s="131">
        <v>1026.5</v>
      </c>
      <c r="I2257" s="131">
        <v>0</v>
      </c>
      <c r="J2257" s="131">
        <v>0</v>
      </c>
      <c r="K2257" s="131">
        <v>0</v>
      </c>
      <c r="L2257" s="131">
        <v>0</v>
      </c>
      <c r="M2257" s="131">
        <v>0</v>
      </c>
      <c r="N2257" s="131">
        <v>753.7</v>
      </c>
      <c r="O2257" s="131">
        <v>0</v>
      </c>
      <c r="P2257" s="131">
        <v>0</v>
      </c>
      <c r="Q2257" s="131">
        <v>0</v>
      </c>
      <c r="R2257" s="131">
        <v>6067.6</v>
      </c>
      <c r="S2257" s="131">
        <v>0</v>
      </c>
      <c r="T2257" s="131">
        <v>0</v>
      </c>
      <c r="U2257" s="131">
        <v>7202</v>
      </c>
      <c r="V2257" s="131">
        <v>391.3</v>
      </c>
      <c r="W2257" s="131">
        <v>0</v>
      </c>
      <c r="X2257" s="131">
        <v>39928.199999999997</v>
      </c>
      <c r="Y2257" s="131">
        <v>0</v>
      </c>
      <c r="Z2257" s="131">
        <v>0</v>
      </c>
      <c r="AA2257" s="131">
        <v>0</v>
      </c>
      <c r="AB2257" s="131">
        <v>0</v>
      </c>
      <c r="AC2257" s="131">
        <v>2250.1999999999998</v>
      </c>
      <c r="AD2257" s="131">
        <v>0</v>
      </c>
      <c r="AE2257" s="131">
        <v>0</v>
      </c>
      <c r="AF2257" s="131">
        <v>0</v>
      </c>
      <c r="AG2257" s="131">
        <v>2740.2</v>
      </c>
      <c r="AH2257" s="43">
        <v>60359.69999999999</v>
      </c>
    </row>
    <row r="2258" spans="4:34">
      <c r="D2258" s="62">
        <v>2006</v>
      </c>
      <c r="E2258" s="62">
        <v>8</v>
      </c>
      <c r="F2258" s="62">
        <v>2007</v>
      </c>
      <c r="G2258" s="62">
        <v>2007</v>
      </c>
      <c r="H2258" s="131">
        <v>1015.7</v>
      </c>
      <c r="I2258" s="131">
        <v>0</v>
      </c>
      <c r="J2258" s="131">
        <v>0</v>
      </c>
      <c r="K2258" s="131">
        <v>0</v>
      </c>
      <c r="L2258" s="131">
        <v>0</v>
      </c>
      <c r="M2258" s="131">
        <v>0</v>
      </c>
      <c r="N2258" s="131">
        <v>730.1</v>
      </c>
      <c r="O2258" s="131">
        <v>0</v>
      </c>
      <c r="P2258" s="131">
        <v>0</v>
      </c>
      <c r="Q2258" s="131">
        <v>0</v>
      </c>
      <c r="R2258" s="131">
        <v>5223</v>
      </c>
      <c r="S2258" s="131">
        <v>0</v>
      </c>
      <c r="T2258" s="131">
        <v>0</v>
      </c>
      <c r="U2258" s="131">
        <v>3822.5</v>
      </c>
      <c r="V2258" s="131">
        <v>442.6</v>
      </c>
      <c r="W2258" s="131">
        <v>0</v>
      </c>
      <c r="X2258" s="131">
        <v>38548.6</v>
      </c>
      <c r="Y2258" s="131">
        <v>0</v>
      </c>
      <c r="Z2258" s="131">
        <v>0</v>
      </c>
      <c r="AA2258" s="131">
        <v>0</v>
      </c>
      <c r="AB2258" s="131">
        <v>0</v>
      </c>
      <c r="AC2258" s="131">
        <v>2216.4</v>
      </c>
      <c r="AD2258" s="131">
        <v>0</v>
      </c>
      <c r="AE2258" s="131">
        <v>0</v>
      </c>
      <c r="AF2258" s="131">
        <v>0</v>
      </c>
      <c r="AG2258" s="131">
        <v>2607.8000000000002</v>
      </c>
      <c r="AH2258" s="43">
        <v>54606.700000000004</v>
      </c>
    </row>
    <row r="2259" spans="4:34">
      <c r="D2259" s="62">
        <v>2006</v>
      </c>
      <c r="E2259" s="62">
        <v>9</v>
      </c>
      <c r="F2259" s="62">
        <v>2007</v>
      </c>
      <c r="G2259" s="62">
        <v>2007</v>
      </c>
      <c r="H2259" s="131">
        <v>652.9</v>
      </c>
      <c r="I2259" s="131">
        <v>0</v>
      </c>
      <c r="J2259" s="131">
        <v>0</v>
      </c>
      <c r="K2259" s="131">
        <v>0</v>
      </c>
      <c r="L2259" s="131">
        <v>0</v>
      </c>
      <c r="M2259" s="131">
        <v>0</v>
      </c>
      <c r="N2259" s="131">
        <v>1234.8</v>
      </c>
      <c r="O2259" s="131">
        <v>0</v>
      </c>
      <c r="P2259" s="131">
        <v>0</v>
      </c>
      <c r="Q2259" s="131">
        <v>0</v>
      </c>
      <c r="R2259" s="131">
        <v>4697.6000000000004</v>
      </c>
      <c r="S2259" s="131">
        <v>0</v>
      </c>
      <c r="T2259" s="131">
        <v>0</v>
      </c>
      <c r="U2259" s="131">
        <v>13948.6</v>
      </c>
      <c r="V2259" s="131">
        <v>409</v>
      </c>
      <c r="W2259" s="131">
        <v>0</v>
      </c>
      <c r="X2259" s="131">
        <v>35285</v>
      </c>
      <c r="Y2259" s="131">
        <v>0</v>
      </c>
      <c r="Z2259" s="131">
        <v>0</v>
      </c>
      <c r="AA2259" s="131">
        <v>0</v>
      </c>
      <c r="AB2259" s="131">
        <v>0</v>
      </c>
      <c r="AC2259" s="131">
        <v>2164.9</v>
      </c>
      <c r="AD2259" s="131">
        <v>0</v>
      </c>
      <c r="AE2259" s="131">
        <v>0</v>
      </c>
      <c r="AF2259" s="131">
        <v>0</v>
      </c>
      <c r="AG2259" s="131">
        <v>2412.5</v>
      </c>
      <c r="AH2259" s="43">
        <v>60805.3</v>
      </c>
    </row>
    <row r="2260" spans="4:34">
      <c r="D2260" s="62">
        <v>2006</v>
      </c>
      <c r="E2260" s="62">
        <v>10</v>
      </c>
      <c r="F2260" s="62">
        <v>2007</v>
      </c>
      <c r="G2260" s="62">
        <v>2007</v>
      </c>
      <c r="H2260" s="131">
        <v>931.6</v>
      </c>
      <c r="I2260" s="131">
        <v>0</v>
      </c>
      <c r="J2260" s="131">
        <v>0</v>
      </c>
      <c r="K2260" s="131">
        <v>0</v>
      </c>
      <c r="L2260" s="131">
        <v>0</v>
      </c>
      <c r="M2260" s="131">
        <v>0</v>
      </c>
      <c r="N2260" s="131">
        <v>1191.2</v>
      </c>
      <c r="O2260" s="131">
        <v>0</v>
      </c>
      <c r="P2260" s="131">
        <v>0</v>
      </c>
      <c r="Q2260" s="131">
        <v>0</v>
      </c>
      <c r="R2260" s="131">
        <v>4561.3999999999996</v>
      </c>
      <c r="S2260" s="131">
        <v>0</v>
      </c>
      <c r="T2260" s="131">
        <v>0</v>
      </c>
      <c r="U2260" s="131">
        <v>12993.8</v>
      </c>
      <c r="V2260" s="131">
        <v>387.5</v>
      </c>
      <c r="W2260" s="131">
        <v>0</v>
      </c>
      <c r="X2260" s="131">
        <v>32465</v>
      </c>
      <c r="Y2260" s="131">
        <v>0</v>
      </c>
      <c r="Z2260" s="131">
        <v>0</v>
      </c>
      <c r="AA2260" s="131">
        <v>0</v>
      </c>
      <c r="AB2260" s="131">
        <v>0</v>
      </c>
      <c r="AC2260" s="131">
        <v>2117.4</v>
      </c>
      <c r="AD2260" s="131">
        <v>0</v>
      </c>
      <c r="AE2260" s="131">
        <v>0</v>
      </c>
      <c r="AF2260" s="131">
        <v>0</v>
      </c>
      <c r="AG2260" s="131">
        <v>1831.7</v>
      </c>
      <c r="AH2260" s="43">
        <v>56479.6</v>
      </c>
    </row>
    <row r="2261" spans="4:34">
      <c r="D2261" s="62">
        <v>2006</v>
      </c>
      <c r="E2261" s="62">
        <v>11</v>
      </c>
      <c r="F2261" s="62">
        <v>2007</v>
      </c>
      <c r="G2261" s="62">
        <v>2007</v>
      </c>
      <c r="H2261" s="131">
        <v>586.29999999999995</v>
      </c>
      <c r="I2261" s="131">
        <v>0</v>
      </c>
      <c r="J2261" s="131">
        <v>0</v>
      </c>
      <c r="K2261" s="131">
        <v>0</v>
      </c>
      <c r="L2261" s="131">
        <v>0</v>
      </c>
      <c r="M2261" s="131">
        <v>0</v>
      </c>
      <c r="N2261" s="131">
        <v>1076.3</v>
      </c>
      <c r="O2261" s="131">
        <v>0</v>
      </c>
      <c r="P2261" s="131">
        <v>0</v>
      </c>
      <c r="Q2261" s="131">
        <v>0</v>
      </c>
      <c r="R2261" s="131">
        <v>3874.3</v>
      </c>
      <c r="S2261" s="131">
        <v>0</v>
      </c>
      <c r="T2261" s="131">
        <v>0</v>
      </c>
      <c r="U2261" s="131">
        <v>6098.5</v>
      </c>
      <c r="V2261" s="131">
        <v>318.10000000000002</v>
      </c>
      <c r="W2261" s="131">
        <v>0</v>
      </c>
      <c r="X2261" s="131">
        <v>27057.7</v>
      </c>
      <c r="Y2261" s="131">
        <v>0</v>
      </c>
      <c r="Z2261" s="131">
        <v>0</v>
      </c>
      <c r="AA2261" s="131">
        <v>0</v>
      </c>
      <c r="AB2261" s="131">
        <v>0</v>
      </c>
      <c r="AC2261" s="131">
        <v>1820.7</v>
      </c>
      <c r="AD2261" s="131">
        <v>0</v>
      </c>
      <c r="AE2261" s="131">
        <v>0</v>
      </c>
      <c r="AF2261" s="131">
        <v>0</v>
      </c>
      <c r="AG2261" s="131">
        <v>1667.3</v>
      </c>
      <c r="AH2261" s="43">
        <v>42499.199999999997</v>
      </c>
    </row>
    <row r="2262" spans="4:34">
      <c r="D2262" s="62">
        <v>2006</v>
      </c>
      <c r="E2262" s="62">
        <v>12</v>
      </c>
      <c r="F2262" s="62">
        <v>2007</v>
      </c>
      <c r="G2262" s="62">
        <v>2007</v>
      </c>
      <c r="H2262" s="131">
        <v>583</v>
      </c>
      <c r="I2262" s="131">
        <v>0</v>
      </c>
      <c r="J2262" s="131">
        <v>0</v>
      </c>
      <c r="K2262" s="131">
        <v>0</v>
      </c>
      <c r="L2262" s="131">
        <v>0</v>
      </c>
      <c r="M2262" s="131">
        <v>0</v>
      </c>
      <c r="N2262" s="131">
        <v>1327</v>
      </c>
      <c r="O2262" s="131">
        <v>0</v>
      </c>
      <c r="P2262" s="131">
        <v>0</v>
      </c>
      <c r="Q2262" s="131">
        <v>0</v>
      </c>
      <c r="R2262" s="131">
        <v>3146.2</v>
      </c>
      <c r="S2262" s="131">
        <v>0</v>
      </c>
      <c r="T2262" s="131">
        <v>0</v>
      </c>
      <c r="U2262" s="131">
        <v>6666.1</v>
      </c>
      <c r="V2262" s="131">
        <v>677.8</v>
      </c>
      <c r="W2262" s="131">
        <v>0</v>
      </c>
      <c r="X2262" s="131">
        <v>23210.6</v>
      </c>
      <c r="Y2262" s="131">
        <v>0</v>
      </c>
      <c r="Z2262" s="131">
        <v>0</v>
      </c>
      <c r="AA2262" s="131">
        <v>0</v>
      </c>
      <c r="AB2262" s="131">
        <v>0</v>
      </c>
      <c r="AC2262" s="131">
        <v>1838.9</v>
      </c>
      <c r="AD2262" s="131">
        <v>0</v>
      </c>
      <c r="AE2262" s="131">
        <v>0</v>
      </c>
      <c r="AF2262" s="131">
        <v>0</v>
      </c>
      <c r="AG2262" s="131">
        <v>1148.9000000000001</v>
      </c>
      <c r="AH2262" s="43">
        <v>38598.5</v>
      </c>
    </row>
    <row r="2263" spans="4:34">
      <c r="D2263" s="62">
        <v>2007</v>
      </c>
      <c r="E2263" s="62">
        <v>1</v>
      </c>
      <c r="F2263" s="62">
        <v>2007</v>
      </c>
      <c r="G2263" s="62">
        <v>2007</v>
      </c>
      <c r="H2263" s="131">
        <v>569</v>
      </c>
      <c r="I2263" s="131">
        <v>0</v>
      </c>
      <c r="J2263" s="131">
        <v>0</v>
      </c>
      <c r="K2263" s="131">
        <v>0</v>
      </c>
      <c r="L2263" s="131">
        <v>0</v>
      </c>
      <c r="M2263" s="131">
        <v>0</v>
      </c>
      <c r="N2263" s="131">
        <v>1782.9</v>
      </c>
      <c r="O2263" s="131">
        <v>0</v>
      </c>
      <c r="P2263" s="131">
        <v>0</v>
      </c>
      <c r="Q2263" s="131">
        <v>0</v>
      </c>
      <c r="R2263" s="131">
        <v>3290.5</v>
      </c>
      <c r="S2263" s="131">
        <v>0</v>
      </c>
      <c r="T2263" s="131">
        <v>0</v>
      </c>
      <c r="U2263" s="131">
        <v>4529.8999999999996</v>
      </c>
      <c r="V2263" s="131">
        <v>858.3</v>
      </c>
      <c r="W2263" s="131">
        <v>0</v>
      </c>
      <c r="X2263" s="131">
        <v>20144.8</v>
      </c>
      <c r="Y2263" s="131">
        <v>0</v>
      </c>
      <c r="Z2263" s="131">
        <v>0</v>
      </c>
      <c r="AA2263" s="131">
        <v>0</v>
      </c>
      <c r="AB2263" s="131">
        <v>0</v>
      </c>
      <c r="AC2263" s="131">
        <v>1356.1</v>
      </c>
      <c r="AD2263" s="131">
        <v>0</v>
      </c>
      <c r="AE2263" s="131">
        <v>0</v>
      </c>
      <c r="AF2263" s="131">
        <v>0</v>
      </c>
      <c r="AG2263" s="131">
        <v>1623</v>
      </c>
      <c r="AH2263" s="43">
        <v>34154.5</v>
      </c>
    </row>
    <row r="2264" spans="4:34">
      <c r="D2264" s="62">
        <v>2007</v>
      </c>
      <c r="E2264" s="62">
        <v>2</v>
      </c>
      <c r="F2264" s="62">
        <v>2007</v>
      </c>
      <c r="G2264" s="62">
        <v>2007</v>
      </c>
      <c r="H2264" s="131">
        <v>418.3</v>
      </c>
      <c r="I2264" s="131">
        <v>0</v>
      </c>
      <c r="J2264" s="131">
        <v>0</v>
      </c>
      <c r="K2264" s="131">
        <v>0</v>
      </c>
      <c r="L2264" s="131">
        <v>0</v>
      </c>
      <c r="M2264" s="131">
        <v>0</v>
      </c>
      <c r="N2264" s="131">
        <v>1284.2</v>
      </c>
      <c r="O2264" s="131">
        <v>0</v>
      </c>
      <c r="P2264" s="131">
        <v>0</v>
      </c>
      <c r="Q2264" s="131">
        <v>0</v>
      </c>
      <c r="R2264" s="131">
        <v>1004.5</v>
      </c>
      <c r="S2264" s="131">
        <v>0</v>
      </c>
      <c r="T2264" s="131">
        <v>0</v>
      </c>
      <c r="U2264" s="131">
        <v>10858.6</v>
      </c>
      <c r="V2264" s="131">
        <v>800.9</v>
      </c>
      <c r="W2264" s="131">
        <v>0</v>
      </c>
      <c r="X2264" s="131">
        <v>13904.8</v>
      </c>
      <c r="Y2264" s="131">
        <v>0</v>
      </c>
      <c r="Z2264" s="131">
        <v>0</v>
      </c>
      <c r="AA2264" s="131">
        <v>0</v>
      </c>
      <c r="AB2264" s="131">
        <v>0</v>
      </c>
      <c r="AC2264" s="131">
        <v>907.1</v>
      </c>
      <c r="AD2264" s="131">
        <v>0</v>
      </c>
      <c r="AE2264" s="131">
        <v>0</v>
      </c>
      <c r="AF2264" s="131">
        <v>0</v>
      </c>
      <c r="AG2264" s="131">
        <v>1251.5999999999999</v>
      </c>
      <c r="AH2264" s="43">
        <v>30429.999999999996</v>
      </c>
    </row>
    <row r="2265" spans="4:34">
      <c r="D2265" s="62">
        <v>2007</v>
      </c>
      <c r="E2265" s="62">
        <v>3</v>
      </c>
      <c r="F2265" s="62">
        <v>2007</v>
      </c>
      <c r="G2265" s="62">
        <v>2007</v>
      </c>
      <c r="H2265" s="131">
        <v>642.70000000000005</v>
      </c>
      <c r="I2265" s="131">
        <v>0</v>
      </c>
      <c r="J2265" s="131">
        <v>0</v>
      </c>
      <c r="K2265" s="131">
        <v>0</v>
      </c>
      <c r="L2265" s="131">
        <v>0</v>
      </c>
      <c r="M2265" s="131">
        <v>0</v>
      </c>
      <c r="N2265" s="131">
        <v>864.8</v>
      </c>
      <c r="O2265" s="131">
        <v>0</v>
      </c>
      <c r="P2265" s="131">
        <v>0</v>
      </c>
      <c r="Q2265" s="131">
        <v>0</v>
      </c>
      <c r="R2265" s="131">
        <v>3244.7</v>
      </c>
      <c r="S2265" s="131">
        <v>0</v>
      </c>
      <c r="T2265" s="131">
        <v>0</v>
      </c>
      <c r="U2265" s="131">
        <v>27028.9</v>
      </c>
      <c r="V2265" s="131">
        <v>5539.2</v>
      </c>
      <c r="W2265" s="131">
        <v>0</v>
      </c>
      <c r="X2265" s="131">
        <v>11427</v>
      </c>
      <c r="Y2265" s="131">
        <v>0</v>
      </c>
      <c r="Z2265" s="131">
        <v>0</v>
      </c>
      <c r="AA2265" s="131">
        <v>0</v>
      </c>
      <c r="AB2265" s="131">
        <v>0</v>
      </c>
      <c r="AC2265" s="131">
        <v>1899.1</v>
      </c>
      <c r="AD2265" s="131">
        <v>0</v>
      </c>
      <c r="AE2265" s="131">
        <v>0</v>
      </c>
      <c r="AF2265" s="131">
        <v>0</v>
      </c>
      <c r="AG2265" s="131">
        <v>1319.9</v>
      </c>
      <c r="AH2265" s="43">
        <v>51966.3</v>
      </c>
    </row>
    <row r="2266" spans="4:34">
      <c r="D2266" s="62">
        <v>2007</v>
      </c>
      <c r="E2266" s="62">
        <v>4</v>
      </c>
      <c r="F2266" s="62">
        <v>2007</v>
      </c>
      <c r="G2266" s="62">
        <v>2007</v>
      </c>
      <c r="H2266" s="131">
        <v>764.6</v>
      </c>
      <c r="I2266" s="131">
        <v>0</v>
      </c>
      <c r="J2266" s="131">
        <v>0</v>
      </c>
      <c r="K2266" s="131">
        <v>0</v>
      </c>
      <c r="L2266" s="131">
        <v>0</v>
      </c>
      <c r="M2266" s="131">
        <v>0</v>
      </c>
      <c r="N2266" s="131">
        <v>1629</v>
      </c>
      <c r="O2266" s="131">
        <v>0</v>
      </c>
      <c r="P2266" s="131">
        <v>0</v>
      </c>
      <c r="Q2266" s="131">
        <v>0</v>
      </c>
      <c r="R2266" s="131">
        <v>3934</v>
      </c>
      <c r="S2266" s="131">
        <v>0</v>
      </c>
      <c r="T2266" s="131">
        <v>0</v>
      </c>
      <c r="U2266" s="131">
        <v>34116</v>
      </c>
      <c r="V2266" s="131">
        <v>6521</v>
      </c>
      <c r="W2266" s="131">
        <v>0</v>
      </c>
      <c r="X2266" s="131">
        <v>24104.799999999999</v>
      </c>
      <c r="Y2266" s="131">
        <v>0</v>
      </c>
      <c r="Z2266" s="131">
        <v>0</v>
      </c>
      <c r="AA2266" s="131">
        <v>0</v>
      </c>
      <c r="AB2266" s="131">
        <v>0</v>
      </c>
      <c r="AC2266" s="131">
        <v>1369.3</v>
      </c>
      <c r="AD2266" s="131">
        <v>0</v>
      </c>
      <c r="AE2266" s="131">
        <v>0</v>
      </c>
      <c r="AF2266" s="131">
        <v>0</v>
      </c>
      <c r="AG2266" s="131">
        <v>2075.9</v>
      </c>
      <c r="AH2266" s="43">
        <v>74514.599999999991</v>
      </c>
    </row>
    <row r="2267" spans="4:34">
      <c r="D2267" s="62">
        <v>2007</v>
      </c>
      <c r="E2267" s="62">
        <v>5</v>
      </c>
      <c r="F2267" s="62">
        <v>2007</v>
      </c>
      <c r="G2267" s="62">
        <v>2008</v>
      </c>
      <c r="H2267" s="131">
        <v>893.1</v>
      </c>
      <c r="I2267" s="131">
        <v>0</v>
      </c>
      <c r="J2267" s="131">
        <v>0</v>
      </c>
      <c r="K2267" s="131">
        <v>0</v>
      </c>
      <c r="L2267" s="131">
        <v>0</v>
      </c>
      <c r="M2267" s="131">
        <v>0</v>
      </c>
      <c r="N2267" s="131">
        <v>2648.7</v>
      </c>
      <c r="O2267" s="131">
        <v>0</v>
      </c>
      <c r="P2267" s="131">
        <v>0</v>
      </c>
      <c r="Q2267" s="131">
        <v>0</v>
      </c>
      <c r="R2267" s="131">
        <v>6328.2</v>
      </c>
      <c r="S2267" s="131">
        <v>0</v>
      </c>
      <c r="T2267" s="131">
        <v>0</v>
      </c>
      <c r="U2267" s="131">
        <v>39250</v>
      </c>
      <c r="V2267" s="131">
        <v>397.9</v>
      </c>
      <c r="W2267" s="131">
        <v>0</v>
      </c>
      <c r="X2267" s="131">
        <v>23816</v>
      </c>
      <c r="Y2267" s="131">
        <v>0</v>
      </c>
      <c r="Z2267" s="131">
        <v>0</v>
      </c>
      <c r="AA2267" s="131">
        <v>0</v>
      </c>
      <c r="AB2267" s="131">
        <v>0</v>
      </c>
      <c r="AC2267" s="131">
        <v>2018.5</v>
      </c>
      <c r="AD2267" s="131">
        <v>0</v>
      </c>
      <c r="AE2267" s="131">
        <v>0</v>
      </c>
      <c r="AF2267" s="131">
        <v>0</v>
      </c>
      <c r="AG2267" s="131">
        <v>2580.6</v>
      </c>
      <c r="AH2267" s="43">
        <v>77933</v>
      </c>
    </row>
    <row r="2268" spans="4:34">
      <c r="D2268" s="62">
        <v>2007</v>
      </c>
      <c r="E2268" s="62">
        <v>6</v>
      </c>
      <c r="F2268" s="62">
        <v>2007</v>
      </c>
      <c r="G2268" s="62">
        <v>2008</v>
      </c>
      <c r="H2268" s="131">
        <v>825.4</v>
      </c>
      <c r="I2268" s="131">
        <v>0</v>
      </c>
      <c r="J2268" s="131">
        <v>0</v>
      </c>
      <c r="K2268" s="131">
        <v>0</v>
      </c>
      <c r="L2268" s="131">
        <v>0</v>
      </c>
      <c r="M2268" s="131">
        <v>0</v>
      </c>
      <c r="N2268" s="131">
        <v>2760.9</v>
      </c>
      <c r="O2268" s="131">
        <v>0</v>
      </c>
      <c r="P2268" s="131">
        <v>0</v>
      </c>
      <c r="Q2268" s="131">
        <v>0</v>
      </c>
      <c r="R2268" s="131">
        <v>7497.1</v>
      </c>
      <c r="S2268" s="131">
        <v>0</v>
      </c>
      <c r="T2268" s="131">
        <v>0</v>
      </c>
      <c r="U2268" s="131">
        <v>35325.5</v>
      </c>
      <c r="V2268" s="131">
        <v>374.6</v>
      </c>
      <c r="W2268" s="131">
        <v>0</v>
      </c>
      <c r="X2268" s="131">
        <v>38507.599999999999</v>
      </c>
      <c r="Y2268" s="131">
        <v>0</v>
      </c>
      <c r="Z2268" s="131">
        <v>0</v>
      </c>
      <c r="AA2268" s="131">
        <v>0</v>
      </c>
      <c r="AB2268" s="131">
        <v>0</v>
      </c>
      <c r="AC2268" s="131">
        <v>2026.2</v>
      </c>
      <c r="AD2268" s="131">
        <v>0</v>
      </c>
      <c r="AE2268" s="131">
        <v>0</v>
      </c>
      <c r="AF2268" s="131">
        <v>0</v>
      </c>
      <c r="AG2268" s="131">
        <v>2618.1</v>
      </c>
      <c r="AH2268" s="43">
        <v>89935.400000000009</v>
      </c>
    </row>
    <row r="2269" spans="4:34">
      <c r="D2269" s="62">
        <v>2007</v>
      </c>
      <c r="E2269" s="62">
        <v>7</v>
      </c>
      <c r="F2269" s="62">
        <v>2008</v>
      </c>
      <c r="G2269" s="62">
        <v>2008</v>
      </c>
      <c r="H2269" s="131">
        <v>881.8</v>
      </c>
      <c r="I2269" s="131">
        <v>0</v>
      </c>
      <c r="J2269" s="131">
        <v>0</v>
      </c>
      <c r="K2269" s="131">
        <v>0</v>
      </c>
      <c r="L2269" s="131">
        <v>0</v>
      </c>
      <c r="M2269" s="131">
        <v>0</v>
      </c>
      <c r="N2269" s="131">
        <v>2387</v>
      </c>
      <c r="O2269" s="131">
        <v>0</v>
      </c>
      <c r="P2269" s="131">
        <v>0</v>
      </c>
      <c r="Q2269" s="131">
        <v>0</v>
      </c>
      <c r="R2269" s="131">
        <v>9211.7000000000007</v>
      </c>
      <c r="S2269" s="131">
        <v>0</v>
      </c>
      <c r="T2269" s="131">
        <v>0</v>
      </c>
      <c r="U2269" s="131">
        <v>37080.1</v>
      </c>
      <c r="V2269" s="131">
        <v>798.6</v>
      </c>
      <c r="W2269" s="131">
        <v>0</v>
      </c>
      <c r="X2269" s="131">
        <v>42996.9</v>
      </c>
      <c r="Y2269" s="131">
        <v>0</v>
      </c>
      <c r="Z2269" s="131">
        <v>0</v>
      </c>
      <c r="AA2269" s="131">
        <v>0</v>
      </c>
      <c r="AB2269" s="131">
        <v>0</v>
      </c>
      <c r="AC2269" s="131">
        <v>2270.8000000000002</v>
      </c>
      <c r="AD2269" s="131">
        <v>0</v>
      </c>
      <c r="AE2269" s="131">
        <v>1733.8</v>
      </c>
      <c r="AF2269" s="131">
        <v>0</v>
      </c>
      <c r="AG2269" s="131">
        <v>2864.3</v>
      </c>
      <c r="AH2269" s="43">
        <v>100225.00000000001</v>
      </c>
    </row>
    <row r="2270" spans="4:34">
      <c r="D2270" s="62">
        <v>2007</v>
      </c>
      <c r="E2270" s="62">
        <v>8</v>
      </c>
      <c r="F2270" s="62">
        <v>2008</v>
      </c>
      <c r="G2270" s="62">
        <v>2008</v>
      </c>
      <c r="H2270" s="131">
        <v>918.2</v>
      </c>
      <c r="I2270" s="131">
        <v>0</v>
      </c>
      <c r="J2270" s="131">
        <v>0</v>
      </c>
      <c r="K2270" s="131">
        <v>0</v>
      </c>
      <c r="L2270" s="131">
        <v>0</v>
      </c>
      <c r="M2270" s="131">
        <v>0</v>
      </c>
      <c r="N2270" s="131">
        <v>3088.4</v>
      </c>
      <c r="O2270" s="131">
        <v>0</v>
      </c>
      <c r="P2270" s="131">
        <v>0</v>
      </c>
      <c r="Q2270" s="131">
        <v>0</v>
      </c>
      <c r="R2270" s="131">
        <v>9687.7000000000007</v>
      </c>
      <c r="S2270" s="131">
        <v>0</v>
      </c>
      <c r="T2270" s="131">
        <v>0</v>
      </c>
      <c r="U2270" s="131">
        <v>34718.5</v>
      </c>
      <c r="V2270" s="131">
        <v>1503.3</v>
      </c>
      <c r="W2270" s="131">
        <v>0</v>
      </c>
      <c r="X2270" s="131">
        <v>43834.1</v>
      </c>
      <c r="Y2270" s="131">
        <v>0</v>
      </c>
      <c r="Z2270" s="131">
        <v>0</v>
      </c>
      <c r="AA2270" s="131">
        <v>0</v>
      </c>
      <c r="AB2270" s="131">
        <v>0</v>
      </c>
      <c r="AC2270" s="131">
        <v>2256.6</v>
      </c>
      <c r="AD2270" s="131">
        <v>0</v>
      </c>
      <c r="AE2270" s="131">
        <v>1813.1</v>
      </c>
      <c r="AF2270" s="131">
        <v>0</v>
      </c>
      <c r="AG2270" s="131">
        <v>3192.5</v>
      </c>
      <c r="AH2270" s="43">
        <v>101012.40000000002</v>
      </c>
    </row>
    <row r="2271" spans="4:34">
      <c r="D2271" s="62">
        <v>2007</v>
      </c>
      <c r="E2271" s="62">
        <v>9</v>
      </c>
      <c r="F2271" s="62">
        <v>2008</v>
      </c>
      <c r="G2271" s="62">
        <v>2008</v>
      </c>
      <c r="H2271" s="131">
        <v>767.2</v>
      </c>
      <c r="I2271" s="131">
        <v>0</v>
      </c>
      <c r="J2271" s="131">
        <v>0</v>
      </c>
      <c r="K2271" s="131">
        <v>0</v>
      </c>
      <c r="L2271" s="131">
        <v>0</v>
      </c>
      <c r="M2271" s="131">
        <v>0</v>
      </c>
      <c r="N2271" s="131">
        <v>2709.4</v>
      </c>
      <c r="O2271" s="131">
        <v>0</v>
      </c>
      <c r="P2271" s="131">
        <v>0</v>
      </c>
      <c r="Q2271" s="131">
        <v>0</v>
      </c>
      <c r="R2271" s="131">
        <v>8012.8</v>
      </c>
      <c r="S2271" s="131">
        <v>0</v>
      </c>
      <c r="T2271" s="131">
        <v>0</v>
      </c>
      <c r="U2271" s="131">
        <v>29761</v>
      </c>
      <c r="V2271" s="131">
        <v>1614.4</v>
      </c>
      <c r="W2271" s="131">
        <v>0</v>
      </c>
      <c r="X2271" s="131">
        <v>36028.199999999997</v>
      </c>
      <c r="Y2271" s="131">
        <v>0</v>
      </c>
      <c r="Z2271" s="131">
        <v>0</v>
      </c>
      <c r="AA2271" s="131">
        <v>0</v>
      </c>
      <c r="AB2271" s="131">
        <v>0</v>
      </c>
      <c r="AC2271" s="131">
        <v>2096.4</v>
      </c>
      <c r="AD2271" s="131">
        <v>0</v>
      </c>
      <c r="AE2271" s="131">
        <v>1842.4</v>
      </c>
      <c r="AF2271" s="131">
        <v>0</v>
      </c>
      <c r="AG2271" s="131">
        <v>3796.9</v>
      </c>
      <c r="AH2271" s="43">
        <v>86628.699999999983</v>
      </c>
    </row>
    <row r="2272" spans="4:34">
      <c r="D2272" s="62">
        <v>2007</v>
      </c>
      <c r="E2272" s="62">
        <v>10</v>
      </c>
      <c r="F2272" s="62">
        <v>2008</v>
      </c>
      <c r="G2272" s="62">
        <v>2008</v>
      </c>
      <c r="H2272" s="131">
        <v>309.39999999999998</v>
      </c>
      <c r="I2272" s="131">
        <v>0</v>
      </c>
      <c r="J2272" s="131">
        <v>0</v>
      </c>
      <c r="K2272" s="131">
        <v>0</v>
      </c>
      <c r="L2272" s="131">
        <v>0</v>
      </c>
      <c r="M2272" s="131">
        <v>0</v>
      </c>
      <c r="N2272" s="131">
        <v>2301.4</v>
      </c>
      <c r="O2272" s="131">
        <v>0</v>
      </c>
      <c r="P2272" s="131">
        <v>0</v>
      </c>
      <c r="Q2272" s="131">
        <v>0</v>
      </c>
      <c r="R2272" s="131">
        <v>6960</v>
      </c>
      <c r="S2272" s="131">
        <v>0</v>
      </c>
      <c r="T2272" s="131">
        <v>0</v>
      </c>
      <c r="U2272" s="131">
        <v>34701.599999999999</v>
      </c>
      <c r="V2272" s="131">
        <v>2748.2</v>
      </c>
      <c r="W2272" s="131">
        <v>0</v>
      </c>
      <c r="X2272" s="131">
        <v>30669.5</v>
      </c>
      <c r="Y2272" s="131">
        <v>0</v>
      </c>
      <c r="Z2272" s="131">
        <v>0</v>
      </c>
      <c r="AA2272" s="131">
        <v>0</v>
      </c>
      <c r="AB2272" s="131">
        <v>0</v>
      </c>
      <c r="AC2272" s="131">
        <v>1994.9</v>
      </c>
      <c r="AD2272" s="131">
        <v>0</v>
      </c>
      <c r="AE2272" s="131">
        <v>1961.6</v>
      </c>
      <c r="AF2272" s="131">
        <v>0</v>
      </c>
      <c r="AG2272" s="131">
        <v>2941.6</v>
      </c>
      <c r="AH2272" s="43">
        <v>84588.2</v>
      </c>
    </row>
    <row r="2273" spans="4:34">
      <c r="D2273" s="62">
        <v>2007</v>
      </c>
      <c r="E2273" s="62">
        <v>11</v>
      </c>
      <c r="F2273" s="62">
        <v>2008</v>
      </c>
      <c r="G2273" s="62">
        <v>2008</v>
      </c>
      <c r="H2273" s="131">
        <v>519.1</v>
      </c>
      <c r="I2273" s="131">
        <v>0</v>
      </c>
      <c r="J2273" s="131">
        <v>0</v>
      </c>
      <c r="K2273" s="131">
        <v>0</v>
      </c>
      <c r="L2273" s="131">
        <v>750.3</v>
      </c>
      <c r="M2273" s="131">
        <v>0</v>
      </c>
      <c r="N2273" s="131">
        <v>2191</v>
      </c>
      <c r="O2273" s="131">
        <v>0</v>
      </c>
      <c r="P2273" s="131">
        <v>0</v>
      </c>
      <c r="Q2273" s="131">
        <v>0</v>
      </c>
      <c r="R2273" s="131">
        <v>5568.3</v>
      </c>
      <c r="S2273" s="131">
        <v>0</v>
      </c>
      <c r="T2273" s="131">
        <v>0</v>
      </c>
      <c r="U2273" s="131">
        <v>35977.300000000003</v>
      </c>
      <c r="V2273" s="131">
        <v>4893.5</v>
      </c>
      <c r="W2273" s="131">
        <v>0</v>
      </c>
      <c r="X2273" s="131">
        <v>23172.400000000001</v>
      </c>
      <c r="Y2273" s="131">
        <v>0</v>
      </c>
      <c r="Z2273" s="131">
        <v>0</v>
      </c>
      <c r="AA2273" s="131">
        <v>0</v>
      </c>
      <c r="AB2273" s="131">
        <v>0</v>
      </c>
      <c r="AC2273" s="131">
        <v>1982.5</v>
      </c>
      <c r="AD2273" s="131">
        <v>0</v>
      </c>
      <c r="AE2273" s="131">
        <v>2013.2</v>
      </c>
      <c r="AF2273" s="131">
        <v>0</v>
      </c>
      <c r="AG2273" s="131">
        <v>1405.5</v>
      </c>
      <c r="AH2273" s="43">
        <v>78473.099999999991</v>
      </c>
    </row>
    <row r="2274" spans="4:34">
      <c r="D2274" s="62">
        <v>2007</v>
      </c>
      <c r="E2274" s="62">
        <v>12</v>
      </c>
      <c r="F2274" s="62">
        <v>2008</v>
      </c>
      <c r="G2274" s="62">
        <v>2008</v>
      </c>
      <c r="H2274" s="131">
        <v>470.3</v>
      </c>
      <c r="I2274" s="131">
        <v>0</v>
      </c>
      <c r="J2274" s="131">
        <v>0</v>
      </c>
      <c r="K2274" s="131">
        <v>0</v>
      </c>
      <c r="L2274" s="131">
        <v>759.6</v>
      </c>
      <c r="M2274" s="131">
        <v>0</v>
      </c>
      <c r="N2274" s="131">
        <v>2362.5</v>
      </c>
      <c r="O2274" s="131">
        <v>0</v>
      </c>
      <c r="P2274" s="131">
        <v>0</v>
      </c>
      <c r="Q2274" s="131">
        <v>0</v>
      </c>
      <c r="R2274" s="131">
        <v>3922.5</v>
      </c>
      <c r="S2274" s="131">
        <v>0</v>
      </c>
      <c r="T2274" s="131">
        <v>0</v>
      </c>
      <c r="U2274" s="131">
        <v>25902.9</v>
      </c>
      <c r="V2274" s="131">
        <v>1149</v>
      </c>
      <c r="W2274" s="131">
        <v>0</v>
      </c>
      <c r="X2274" s="131">
        <v>13749.4</v>
      </c>
      <c r="Y2274" s="131">
        <v>0</v>
      </c>
      <c r="Z2274" s="131">
        <v>0</v>
      </c>
      <c r="AA2274" s="131">
        <v>0</v>
      </c>
      <c r="AB2274" s="131">
        <v>0</v>
      </c>
      <c r="AC2274" s="131">
        <v>1289.3</v>
      </c>
      <c r="AD2274" s="131">
        <v>0</v>
      </c>
      <c r="AE2274" s="131">
        <v>1965.3</v>
      </c>
      <c r="AF2274" s="131">
        <v>0</v>
      </c>
      <c r="AG2274" s="131">
        <v>593.70000000000005</v>
      </c>
      <c r="AH2274" s="43">
        <v>52164.500000000007</v>
      </c>
    </row>
    <row r="2275" spans="4:34">
      <c r="D2275" s="62">
        <v>2008</v>
      </c>
      <c r="E2275" s="62">
        <v>1</v>
      </c>
      <c r="F2275" s="62">
        <v>2008</v>
      </c>
      <c r="G2275" s="62">
        <v>2008</v>
      </c>
      <c r="H2275" s="131">
        <v>510.1</v>
      </c>
      <c r="I2275" s="131">
        <v>0</v>
      </c>
      <c r="J2275" s="131">
        <v>0</v>
      </c>
      <c r="K2275" s="131">
        <v>0</v>
      </c>
      <c r="L2275" s="131">
        <v>0</v>
      </c>
      <c r="M2275" s="131">
        <v>0</v>
      </c>
      <c r="N2275" s="131">
        <v>1345.3</v>
      </c>
      <c r="O2275" s="131">
        <v>0</v>
      </c>
      <c r="P2275" s="131">
        <v>0</v>
      </c>
      <c r="Q2275" s="131">
        <v>0</v>
      </c>
      <c r="R2275" s="131">
        <v>3630.4</v>
      </c>
      <c r="S2275" s="131">
        <v>0</v>
      </c>
      <c r="T2275" s="131">
        <v>0</v>
      </c>
      <c r="U2275" s="131">
        <v>10843</v>
      </c>
      <c r="V2275" s="131">
        <v>387.8</v>
      </c>
      <c r="W2275" s="131">
        <v>0</v>
      </c>
      <c r="X2275" s="131">
        <v>14652.7</v>
      </c>
      <c r="Y2275" s="131">
        <v>0</v>
      </c>
      <c r="Z2275" s="131">
        <v>0</v>
      </c>
      <c r="AA2275" s="131">
        <v>0</v>
      </c>
      <c r="AB2275" s="131">
        <v>0</v>
      </c>
      <c r="AC2275" s="131">
        <v>1424.7</v>
      </c>
      <c r="AD2275" s="131">
        <v>0</v>
      </c>
      <c r="AE2275" s="131">
        <v>1745.9</v>
      </c>
      <c r="AF2275" s="131">
        <v>0</v>
      </c>
      <c r="AG2275" s="131">
        <v>263.10000000000002</v>
      </c>
      <c r="AH2275" s="43">
        <v>34803</v>
      </c>
    </row>
    <row r="2276" spans="4:34">
      <c r="D2276" s="62">
        <v>2008</v>
      </c>
      <c r="E2276" s="62">
        <v>2</v>
      </c>
      <c r="F2276" s="62">
        <v>2008</v>
      </c>
      <c r="G2276" s="62">
        <v>2008</v>
      </c>
      <c r="H2276" s="131">
        <v>429</v>
      </c>
      <c r="I2276" s="131">
        <v>0</v>
      </c>
      <c r="J2276" s="131">
        <v>0</v>
      </c>
      <c r="K2276" s="131">
        <v>0</v>
      </c>
      <c r="L2276" s="131">
        <v>0</v>
      </c>
      <c r="M2276" s="131">
        <v>0</v>
      </c>
      <c r="N2276" s="131">
        <v>1030.9000000000001</v>
      </c>
      <c r="O2276" s="131">
        <v>0</v>
      </c>
      <c r="P2276" s="131">
        <v>0</v>
      </c>
      <c r="Q2276" s="131">
        <v>0</v>
      </c>
      <c r="R2276" s="131">
        <v>2228.6999999999998</v>
      </c>
      <c r="S2276" s="131">
        <v>0</v>
      </c>
      <c r="T2276" s="131">
        <v>0</v>
      </c>
      <c r="U2276" s="131">
        <v>14008.3</v>
      </c>
      <c r="V2276" s="131">
        <v>230.8</v>
      </c>
      <c r="W2276" s="131">
        <v>0</v>
      </c>
      <c r="X2276" s="131">
        <v>11166.7</v>
      </c>
      <c r="Y2276" s="131">
        <v>0</v>
      </c>
      <c r="Z2276" s="131">
        <v>0</v>
      </c>
      <c r="AA2276" s="131">
        <v>0</v>
      </c>
      <c r="AB2276" s="131">
        <v>0</v>
      </c>
      <c r="AC2276" s="131">
        <v>860.8</v>
      </c>
      <c r="AD2276" s="131">
        <v>0</v>
      </c>
      <c r="AE2276" s="131">
        <v>0</v>
      </c>
      <c r="AF2276" s="131">
        <v>0</v>
      </c>
      <c r="AG2276" s="131">
        <v>337.6</v>
      </c>
      <c r="AH2276" s="43">
        <v>30292.799999999996</v>
      </c>
    </row>
    <row r="2277" spans="4:34">
      <c r="D2277" s="62">
        <v>2008</v>
      </c>
      <c r="E2277" s="62">
        <v>3</v>
      </c>
      <c r="F2277" s="62">
        <v>2008</v>
      </c>
      <c r="G2277" s="62">
        <v>2008</v>
      </c>
      <c r="H2277" s="131">
        <v>596.9</v>
      </c>
      <c r="I2277" s="131">
        <v>0</v>
      </c>
      <c r="J2277" s="131">
        <v>0</v>
      </c>
      <c r="K2277" s="131">
        <v>0</v>
      </c>
      <c r="L2277" s="131">
        <v>0</v>
      </c>
      <c r="M2277" s="131">
        <v>0</v>
      </c>
      <c r="N2277" s="131">
        <v>1125.7</v>
      </c>
      <c r="O2277" s="131">
        <v>0</v>
      </c>
      <c r="P2277" s="131">
        <v>0</v>
      </c>
      <c r="Q2277" s="131">
        <v>0</v>
      </c>
      <c r="R2277" s="131">
        <v>4744.3</v>
      </c>
      <c r="S2277" s="131">
        <v>0</v>
      </c>
      <c r="T2277" s="131">
        <v>0</v>
      </c>
      <c r="U2277" s="131">
        <v>25857.9</v>
      </c>
      <c r="V2277" s="131">
        <v>887.9</v>
      </c>
      <c r="W2277" s="131">
        <v>0</v>
      </c>
      <c r="X2277" s="131">
        <v>22128.9</v>
      </c>
      <c r="Y2277" s="131">
        <v>0</v>
      </c>
      <c r="Z2277" s="131">
        <v>0</v>
      </c>
      <c r="AA2277" s="131">
        <v>0</v>
      </c>
      <c r="AB2277" s="131">
        <v>0</v>
      </c>
      <c r="AC2277" s="131">
        <v>1540</v>
      </c>
      <c r="AD2277" s="131">
        <v>0</v>
      </c>
      <c r="AE2277" s="131">
        <v>0</v>
      </c>
      <c r="AF2277" s="131">
        <v>0</v>
      </c>
      <c r="AG2277" s="131">
        <v>405.5</v>
      </c>
      <c r="AH2277" s="43">
        <v>57287.100000000006</v>
      </c>
    </row>
    <row r="2278" spans="4:34">
      <c r="D2278" s="62">
        <v>2008</v>
      </c>
      <c r="E2278" s="62">
        <v>4</v>
      </c>
      <c r="F2278" s="62">
        <v>2008</v>
      </c>
      <c r="G2278" s="62">
        <v>2008</v>
      </c>
      <c r="H2278" s="131">
        <v>751.6</v>
      </c>
      <c r="I2278" s="131">
        <v>0</v>
      </c>
      <c r="J2278" s="131">
        <v>0</v>
      </c>
      <c r="K2278" s="131">
        <v>0</v>
      </c>
      <c r="L2278" s="131">
        <v>0</v>
      </c>
      <c r="M2278" s="131">
        <v>0</v>
      </c>
      <c r="N2278" s="131">
        <v>2226.4</v>
      </c>
      <c r="O2278" s="131">
        <v>0</v>
      </c>
      <c r="P2278" s="131">
        <v>0</v>
      </c>
      <c r="Q2278" s="131">
        <v>0</v>
      </c>
      <c r="R2278" s="131">
        <v>5970.5</v>
      </c>
      <c r="S2278" s="131">
        <v>0</v>
      </c>
      <c r="T2278" s="131">
        <v>0</v>
      </c>
      <c r="U2278" s="131">
        <v>16964.400000000001</v>
      </c>
      <c r="V2278" s="131">
        <v>2276.3000000000002</v>
      </c>
      <c r="W2278" s="131">
        <v>0</v>
      </c>
      <c r="X2278" s="131">
        <v>24520.7</v>
      </c>
      <c r="Y2278" s="131">
        <v>0</v>
      </c>
      <c r="Z2278" s="131">
        <v>0</v>
      </c>
      <c r="AA2278" s="131">
        <v>0</v>
      </c>
      <c r="AB2278" s="131">
        <v>0</v>
      </c>
      <c r="AC2278" s="131">
        <v>1869.4</v>
      </c>
      <c r="AD2278" s="131">
        <v>0</v>
      </c>
      <c r="AE2278" s="131">
        <v>0</v>
      </c>
      <c r="AF2278" s="131">
        <v>0</v>
      </c>
      <c r="AG2278" s="131">
        <v>789.3</v>
      </c>
      <c r="AH2278" s="43">
        <v>55368.600000000006</v>
      </c>
    </row>
    <row r="2279" spans="4:34">
      <c r="D2279" s="62">
        <v>2008</v>
      </c>
      <c r="E2279" s="62">
        <v>5</v>
      </c>
      <c r="F2279" s="62">
        <v>2008</v>
      </c>
      <c r="G2279" s="62">
        <v>2009</v>
      </c>
      <c r="H2279" s="131">
        <v>588.9</v>
      </c>
      <c r="I2279" s="131">
        <v>0</v>
      </c>
      <c r="J2279" s="131">
        <v>0</v>
      </c>
      <c r="K2279" s="131">
        <v>0</v>
      </c>
      <c r="L2279" s="131">
        <v>0</v>
      </c>
      <c r="M2279" s="131">
        <v>0</v>
      </c>
      <c r="N2279" s="131">
        <v>2531.3000000000002</v>
      </c>
      <c r="O2279" s="131">
        <v>0</v>
      </c>
      <c r="P2279" s="131">
        <v>0</v>
      </c>
      <c r="Q2279" s="131">
        <v>0</v>
      </c>
      <c r="R2279" s="131">
        <v>4318.3999999999996</v>
      </c>
      <c r="S2279" s="131">
        <v>0</v>
      </c>
      <c r="T2279" s="131">
        <v>0</v>
      </c>
      <c r="U2279" s="131">
        <v>8972.7000000000007</v>
      </c>
      <c r="V2279" s="131">
        <v>273.3</v>
      </c>
      <c r="W2279" s="131">
        <v>0</v>
      </c>
      <c r="X2279" s="131">
        <v>23294.799999999999</v>
      </c>
      <c r="Y2279" s="131">
        <v>0</v>
      </c>
      <c r="Z2279" s="131">
        <v>0</v>
      </c>
      <c r="AA2279" s="131">
        <v>0</v>
      </c>
      <c r="AB2279" s="131">
        <v>0</v>
      </c>
      <c r="AC2279" s="131">
        <v>2052.8000000000002</v>
      </c>
      <c r="AD2279" s="131">
        <v>0</v>
      </c>
      <c r="AE2279" s="131">
        <v>0</v>
      </c>
      <c r="AF2279" s="131">
        <v>0</v>
      </c>
      <c r="AG2279" s="131">
        <v>1278.2</v>
      </c>
      <c r="AH2279" s="43">
        <v>43310.400000000001</v>
      </c>
    </row>
    <row r="2280" spans="4:34">
      <c r="D2280" s="62">
        <v>2008</v>
      </c>
      <c r="E2280" s="62">
        <v>6</v>
      </c>
      <c r="F2280" s="62">
        <v>2008</v>
      </c>
      <c r="G2280" s="62">
        <v>2009</v>
      </c>
      <c r="H2280" s="131">
        <v>837.1</v>
      </c>
      <c r="I2280" s="131">
        <v>0</v>
      </c>
      <c r="J2280" s="131">
        <v>0</v>
      </c>
      <c r="K2280" s="131">
        <v>0</v>
      </c>
      <c r="L2280" s="131">
        <v>0</v>
      </c>
      <c r="M2280" s="131">
        <v>0</v>
      </c>
      <c r="N2280" s="131">
        <v>2790.9</v>
      </c>
      <c r="O2280" s="131">
        <v>0</v>
      </c>
      <c r="P2280" s="131">
        <v>0</v>
      </c>
      <c r="Q2280" s="131">
        <v>0</v>
      </c>
      <c r="R2280" s="131">
        <v>6524.7</v>
      </c>
      <c r="S2280" s="131">
        <v>0</v>
      </c>
      <c r="T2280" s="131">
        <v>0</v>
      </c>
      <c r="U2280" s="131">
        <v>33566.6</v>
      </c>
      <c r="V2280" s="131">
        <v>354</v>
      </c>
      <c r="W2280" s="131">
        <v>0</v>
      </c>
      <c r="X2280" s="131">
        <v>35585</v>
      </c>
      <c r="Y2280" s="131">
        <v>0</v>
      </c>
      <c r="Z2280" s="131">
        <v>0</v>
      </c>
      <c r="AA2280" s="131">
        <v>0</v>
      </c>
      <c r="AB2280" s="131">
        <v>0</v>
      </c>
      <c r="AC2280" s="131">
        <v>2177.4</v>
      </c>
      <c r="AD2280" s="131">
        <v>0</v>
      </c>
      <c r="AE2280" s="131">
        <v>0</v>
      </c>
      <c r="AF2280" s="131">
        <v>0</v>
      </c>
      <c r="AG2280" s="131">
        <v>1627.5</v>
      </c>
      <c r="AH2280" s="43">
        <v>83463.199999999997</v>
      </c>
    </row>
    <row r="2281" spans="4:34">
      <c r="D2281" s="62">
        <v>2008</v>
      </c>
      <c r="E2281" s="62">
        <v>7</v>
      </c>
      <c r="F2281" s="62">
        <v>2009</v>
      </c>
      <c r="G2281" s="62">
        <v>2009</v>
      </c>
      <c r="H2281" s="131">
        <v>1311.8</v>
      </c>
      <c r="I2281" s="131">
        <v>0</v>
      </c>
      <c r="J2281" s="131">
        <v>0</v>
      </c>
      <c r="K2281" s="131">
        <v>0</v>
      </c>
      <c r="L2281" s="131">
        <v>0</v>
      </c>
      <c r="M2281" s="131">
        <v>0</v>
      </c>
      <c r="N2281" s="131">
        <v>2959.9</v>
      </c>
      <c r="O2281" s="131">
        <v>0</v>
      </c>
      <c r="P2281" s="131">
        <v>0</v>
      </c>
      <c r="Q2281" s="131">
        <v>0</v>
      </c>
      <c r="R2281" s="131">
        <v>12954.2</v>
      </c>
      <c r="S2281" s="131">
        <v>0</v>
      </c>
      <c r="T2281" s="131">
        <v>0</v>
      </c>
      <c r="U2281" s="131">
        <v>32472</v>
      </c>
      <c r="V2281" s="131">
        <v>1443.8</v>
      </c>
      <c r="W2281" s="131">
        <v>0</v>
      </c>
      <c r="X2281" s="131">
        <v>39230.400000000001</v>
      </c>
      <c r="Y2281" s="131">
        <v>0</v>
      </c>
      <c r="Z2281" s="131">
        <v>0</v>
      </c>
      <c r="AA2281" s="131">
        <v>0</v>
      </c>
      <c r="AB2281" s="131">
        <v>0</v>
      </c>
      <c r="AC2281" s="131">
        <v>2247.1</v>
      </c>
      <c r="AD2281" s="131">
        <v>0</v>
      </c>
      <c r="AE2281" s="131">
        <v>0</v>
      </c>
      <c r="AF2281" s="131">
        <v>0</v>
      </c>
      <c r="AG2281" s="131">
        <v>1939.3</v>
      </c>
      <c r="AH2281" s="43">
        <v>94558.500000000015</v>
      </c>
    </row>
    <row r="2282" spans="4:34">
      <c r="D2282" s="62">
        <v>2008</v>
      </c>
      <c r="E2282" s="62">
        <v>8</v>
      </c>
      <c r="F2282" s="62">
        <v>2009</v>
      </c>
      <c r="G2282" s="62">
        <v>2009</v>
      </c>
      <c r="H2282" s="131">
        <v>1112.3</v>
      </c>
      <c r="I2282" s="131">
        <v>0</v>
      </c>
      <c r="J2282" s="131">
        <v>0</v>
      </c>
      <c r="K2282" s="131">
        <v>0</v>
      </c>
      <c r="L2282" s="131">
        <v>0</v>
      </c>
      <c r="M2282" s="131">
        <v>0</v>
      </c>
      <c r="N2282" s="131">
        <v>3080.8</v>
      </c>
      <c r="O2282" s="131">
        <v>0</v>
      </c>
      <c r="P2282" s="131">
        <v>0</v>
      </c>
      <c r="Q2282" s="131">
        <v>0</v>
      </c>
      <c r="R2282" s="131">
        <v>12538.2</v>
      </c>
      <c r="S2282" s="131">
        <v>0</v>
      </c>
      <c r="T2282" s="131">
        <v>0</v>
      </c>
      <c r="U2282" s="131">
        <v>32300.5</v>
      </c>
      <c r="V2282" s="131">
        <v>1682.6</v>
      </c>
      <c r="W2282" s="131">
        <v>0</v>
      </c>
      <c r="X2282" s="131">
        <v>37767.699999999997</v>
      </c>
      <c r="Y2282" s="131">
        <v>0</v>
      </c>
      <c r="Z2282" s="131">
        <v>0</v>
      </c>
      <c r="AA2282" s="131">
        <v>0</v>
      </c>
      <c r="AB2282" s="131">
        <v>0</v>
      </c>
      <c r="AC2282" s="131">
        <v>2227</v>
      </c>
      <c r="AD2282" s="131">
        <v>0</v>
      </c>
      <c r="AE2282" s="131">
        <v>0</v>
      </c>
      <c r="AF2282" s="131">
        <v>0</v>
      </c>
      <c r="AG2282" s="131">
        <v>1850.7</v>
      </c>
      <c r="AH2282" s="43">
        <v>92559.8</v>
      </c>
    </row>
    <row r="2283" spans="4:34">
      <c r="D2283" s="62">
        <v>2008</v>
      </c>
      <c r="E2283" s="62">
        <v>9</v>
      </c>
      <c r="F2283" s="62">
        <v>2009</v>
      </c>
      <c r="G2283" s="62">
        <v>2009</v>
      </c>
      <c r="H2283" s="131">
        <v>1048.0999999999999</v>
      </c>
      <c r="I2283" s="131">
        <v>0</v>
      </c>
      <c r="J2283" s="131">
        <v>0</v>
      </c>
      <c r="K2283" s="131">
        <v>0</v>
      </c>
      <c r="L2283" s="131">
        <v>0</v>
      </c>
      <c r="M2283" s="131">
        <v>0</v>
      </c>
      <c r="N2283" s="131">
        <v>2511</v>
      </c>
      <c r="O2283" s="131">
        <v>0</v>
      </c>
      <c r="P2283" s="131">
        <v>0</v>
      </c>
      <c r="Q2283" s="131">
        <v>0</v>
      </c>
      <c r="R2283" s="131">
        <v>9021.7999999999993</v>
      </c>
      <c r="S2283" s="131">
        <v>0</v>
      </c>
      <c r="T2283" s="131">
        <v>0</v>
      </c>
      <c r="U2283" s="131">
        <v>32459.1</v>
      </c>
      <c r="V2283" s="131">
        <v>439.5</v>
      </c>
      <c r="W2283" s="131">
        <v>0</v>
      </c>
      <c r="X2283" s="131">
        <v>36778</v>
      </c>
      <c r="Y2283" s="131">
        <v>0</v>
      </c>
      <c r="Z2283" s="131">
        <v>0</v>
      </c>
      <c r="AA2283" s="131">
        <v>0</v>
      </c>
      <c r="AB2283" s="131">
        <v>0</v>
      </c>
      <c r="AC2283" s="131">
        <v>1856.4</v>
      </c>
      <c r="AD2283" s="131">
        <v>0</v>
      </c>
      <c r="AE2283" s="131">
        <v>0</v>
      </c>
      <c r="AF2283" s="131">
        <v>0</v>
      </c>
      <c r="AG2283" s="131">
        <v>1651.2</v>
      </c>
      <c r="AH2283" s="43">
        <v>85765.099999999991</v>
      </c>
    </row>
    <row r="2284" spans="4:34">
      <c r="D2284" s="62">
        <v>2008</v>
      </c>
      <c r="E2284" s="62">
        <v>10</v>
      </c>
      <c r="F2284" s="62">
        <v>2009</v>
      </c>
      <c r="G2284" s="62">
        <v>2009</v>
      </c>
      <c r="H2284" s="131">
        <v>958.4</v>
      </c>
      <c r="I2284" s="131">
        <v>0</v>
      </c>
      <c r="J2284" s="131">
        <v>0</v>
      </c>
      <c r="K2284" s="131">
        <v>0</v>
      </c>
      <c r="L2284" s="131">
        <v>0</v>
      </c>
      <c r="M2284" s="131">
        <v>0</v>
      </c>
      <c r="N2284" s="131">
        <v>2386.5</v>
      </c>
      <c r="O2284" s="131">
        <v>0</v>
      </c>
      <c r="P2284" s="131">
        <v>0</v>
      </c>
      <c r="Q2284" s="131">
        <v>0</v>
      </c>
      <c r="R2284" s="131">
        <v>7267.7</v>
      </c>
      <c r="S2284" s="131">
        <v>0</v>
      </c>
      <c r="T2284" s="131">
        <v>0</v>
      </c>
      <c r="U2284" s="131">
        <v>41553.5</v>
      </c>
      <c r="V2284" s="131">
        <v>2376.6999999999998</v>
      </c>
      <c r="W2284" s="131">
        <v>0</v>
      </c>
      <c r="X2284" s="131">
        <v>41666.5</v>
      </c>
      <c r="Y2284" s="131">
        <v>0</v>
      </c>
      <c r="Z2284" s="131">
        <v>0</v>
      </c>
      <c r="AA2284" s="131">
        <v>0</v>
      </c>
      <c r="AB2284" s="131">
        <v>0</v>
      </c>
      <c r="AC2284" s="131">
        <v>1904.7</v>
      </c>
      <c r="AD2284" s="131">
        <v>0</v>
      </c>
      <c r="AE2284" s="131">
        <v>0</v>
      </c>
      <c r="AF2284" s="131">
        <v>0</v>
      </c>
      <c r="AG2284" s="131">
        <v>1550.6</v>
      </c>
      <c r="AH2284" s="43">
        <v>99664.599999999991</v>
      </c>
    </row>
    <row r="2285" spans="4:34">
      <c r="D2285" s="62">
        <v>2008</v>
      </c>
      <c r="E2285" s="62">
        <v>11</v>
      </c>
      <c r="F2285" s="62">
        <v>2009</v>
      </c>
      <c r="G2285" s="62">
        <v>2009</v>
      </c>
      <c r="H2285" s="131">
        <v>500.4</v>
      </c>
      <c r="I2285" s="131">
        <v>0</v>
      </c>
      <c r="J2285" s="131">
        <v>0</v>
      </c>
      <c r="K2285" s="131">
        <v>0</v>
      </c>
      <c r="L2285" s="131">
        <v>0</v>
      </c>
      <c r="M2285" s="131">
        <v>0</v>
      </c>
      <c r="N2285" s="131">
        <v>1900.6</v>
      </c>
      <c r="O2285" s="131">
        <v>0</v>
      </c>
      <c r="P2285" s="131">
        <v>0</v>
      </c>
      <c r="Q2285" s="131">
        <v>0</v>
      </c>
      <c r="R2285" s="131">
        <v>6810.6</v>
      </c>
      <c r="S2285" s="131">
        <v>0</v>
      </c>
      <c r="T2285" s="131">
        <v>0</v>
      </c>
      <c r="U2285" s="131">
        <v>31850.3</v>
      </c>
      <c r="V2285" s="131">
        <v>5080.7</v>
      </c>
      <c r="W2285" s="131">
        <v>0</v>
      </c>
      <c r="X2285" s="131">
        <v>27455</v>
      </c>
      <c r="Y2285" s="131">
        <v>0</v>
      </c>
      <c r="Z2285" s="131">
        <v>0</v>
      </c>
      <c r="AA2285" s="131">
        <v>0</v>
      </c>
      <c r="AB2285" s="131">
        <v>0</v>
      </c>
      <c r="AC2285" s="131">
        <v>1867.8</v>
      </c>
      <c r="AD2285" s="131">
        <v>0</v>
      </c>
      <c r="AE2285" s="131">
        <v>0</v>
      </c>
      <c r="AF2285" s="131">
        <v>0</v>
      </c>
      <c r="AG2285" s="131">
        <v>1096.5</v>
      </c>
      <c r="AH2285" s="43">
        <v>76561.900000000009</v>
      </c>
    </row>
    <row r="2286" spans="4:34">
      <c r="D2286" s="62">
        <v>2008</v>
      </c>
      <c r="E2286" s="62">
        <v>12</v>
      </c>
      <c r="F2286" s="62">
        <v>2009</v>
      </c>
      <c r="G2286" s="62">
        <v>2009</v>
      </c>
      <c r="H2286" s="131">
        <v>588.29999999999995</v>
      </c>
      <c r="I2286" s="131">
        <v>0</v>
      </c>
      <c r="J2286" s="131">
        <v>0</v>
      </c>
      <c r="K2286" s="131">
        <v>0</v>
      </c>
      <c r="L2286" s="131">
        <v>0</v>
      </c>
      <c r="M2286" s="131">
        <v>0</v>
      </c>
      <c r="N2286" s="131">
        <v>1331.3</v>
      </c>
      <c r="O2286" s="131">
        <v>0</v>
      </c>
      <c r="P2286" s="131">
        <v>0</v>
      </c>
      <c r="Q2286" s="131">
        <v>0</v>
      </c>
      <c r="R2286" s="131">
        <v>4633.2</v>
      </c>
      <c r="S2286" s="131">
        <v>0</v>
      </c>
      <c r="T2286" s="131">
        <v>0</v>
      </c>
      <c r="U2286" s="131">
        <v>23672.9</v>
      </c>
      <c r="V2286" s="131">
        <v>2936.9</v>
      </c>
      <c r="W2286" s="131">
        <v>0</v>
      </c>
      <c r="X2286" s="131">
        <v>11056</v>
      </c>
      <c r="Y2286" s="131">
        <v>0</v>
      </c>
      <c r="Z2286" s="131">
        <v>0</v>
      </c>
      <c r="AA2286" s="131">
        <v>0</v>
      </c>
      <c r="AB2286" s="131">
        <v>0</v>
      </c>
      <c r="AC2286" s="131">
        <v>1952.8</v>
      </c>
      <c r="AD2286" s="131">
        <v>0</v>
      </c>
      <c r="AE2286" s="131">
        <v>0</v>
      </c>
      <c r="AF2286" s="131">
        <v>0</v>
      </c>
      <c r="AG2286" s="131">
        <v>421.7</v>
      </c>
      <c r="AH2286" s="43">
        <v>46593.1</v>
      </c>
    </row>
    <row r="2287" spans="4:34">
      <c r="D2287" s="62">
        <v>2009</v>
      </c>
      <c r="E2287" s="62">
        <v>1</v>
      </c>
      <c r="F2287" s="62">
        <v>2009</v>
      </c>
      <c r="G2287" s="62">
        <v>2009</v>
      </c>
      <c r="H2287" s="131">
        <v>770.9</v>
      </c>
      <c r="I2287" s="131">
        <v>0</v>
      </c>
      <c r="J2287" s="131">
        <v>0</v>
      </c>
      <c r="K2287" s="131">
        <v>0</v>
      </c>
      <c r="L2287" s="131">
        <v>0</v>
      </c>
      <c r="M2287" s="131">
        <v>0</v>
      </c>
      <c r="N2287" s="131">
        <v>2187.3000000000002</v>
      </c>
      <c r="O2287" s="131">
        <v>0</v>
      </c>
      <c r="P2287" s="131">
        <v>0</v>
      </c>
      <c r="Q2287" s="131">
        <v>0</v>
      </c>
      <c r="R2287" s="131">
        <v>2475</v>
      </c>
      <c r="S2287" s="131">
        <v>0</v>
      </c>
      <c r="T2287" s="131">
        <v>0</v>
      </c>
      <c r="U2287" s="131">
        <v>13410.2</v>
      </c>
      <c r="V2287" s="131">
        <v>383.4</v>
      </c>
      <c r="W2287" s="131">
        <v>0</v>
      </c>
      <c r="X2287" s="131">
        <v>13426.3</v>
      </c>
      <c r="Y2287" s="131">
        <v>0</v>
      </c>
      <c r="Z2287" s="131">
        <v>0</v>
      </c>
      <c r="AA2287" s="131">
        <v>0</v>
      </c>
      <c r="AB2287" s="131">
        <v>0</v>
      </c>
      <c r="AC2287" s="131">
        <v>496.5</v>
      </c>
      <c r="AD2287" s="131">
        <v>0</v>
      </c>
      <c r="AE2287" s="131">
        <v>0</v>
      </c>
      <c r="AF2287" s="131">
        <v>0</v>
      </c>
      <c r="AG2287" s="131">
        <v>1061.2</v>
      </c>
      <c r="AH2287" s="43">
        <v>34210.800000000003</v>
      </c>
    </row>
    <row r="2288" spans="4:34">
      <c r="D2288" s="62">
        <v>2009</v>
      </c>
      <c r="E2288" s="62">
        <v>2</v>
      </c>
      <c r="F2288" s="62">
        <v>2009</v>
      </c>
      <c r="G2288" s="62">
        <v>2009</v>
      </c>
      <c r="H2288" s="131">
        <v>948.2</v>
      </c>
      <c r="I2288" s="131">
        <v>0</v>
      </c>
      <c r="J2288" s="131">
        <v>0</v>
      </c>
      <c r="K2288" s="131">
        <v>0</v>
      </c>
      <c r="L2288" s="131">
        <v>0</v>
      </c>
      <c r="M2288" s="131">
        <v>0</v>
      </c>
      <c r="N2288" s="131">
        <v>1195.5</v>
      </c>
      <c r="O2288" s="131">
        <v>0</v>
      </c>
      <c r="P2288" s="131">
        <v>0</v>
      </c>
      <c r="Q2288" s="131">
        <v>0</v>
      </c>
      <c r="R2288" s="131">
        <v>121.5</v>
      </c>
      <c r="S2288" s="131">
        <v>0</v>
      </c>
      <c r="T2288" s="131">
        <v>0</v>
      </c>
      <c r="U2288" s="131">
        <v>7253.2</v>
      </c>
      <c r="V2288" s="131">
        <v>659</v>
      </c>
      <c r="W2288" s="131">
        <v>0</v>
      </c>
      <c r="X2288" s="131">
        <v>9419.5</v>
      </c>
      <c r="Y2288" s="131">
        <v>0</v>
      </c>
      <c r="Z2288" s="131">
        <v>0</v>
      </c>
      <c r="AA2288" s="131">
        <v>0</v>
      </c>
      <c r="AB2288" s="131">
        <v>0</v>
      </c>
      <c r="AC2288" s="131">
        <v>838.7</v>
      </c>
      <c r="AD2288" s="131">
        <v>0</v>
      </c>
      <c r="AE2288" s="131">
        <v>0</v>
      </c>
      <c r="AF2288" s="131">
        <v>0</v>
      </c>
      <c r="AG2288" s="131">
        <v>330.1</v>
      </c>
      <c r="AH2288" s="43">
        <v>20765.7</v>
      </c>
    </row>
    <row r="2289" spans="4:34">
      <c r="D2289" s="62">
        <v>2009</v>
      </c>
      <c r="E2289" s="62">
        <v>3</v>
      </c>
      <c r="F2289" s="62">
        <v>2009</v>
      </c>
      <c r="G2289" s="62">
        <v>2009</v>
      </c>
      <c r="H2289" s="131">
        <v>1734.4</v>
      </c>
      <c r="I2289" s="131">
        <v>0</v>
      </c>
      <c r="J2289" s="131">
        <v>0</v>
      </c>
      <c r="K2289" s="131">
        <v>0</v>
      </c>
      <c r="L2289" s="131">
        <v>0</v>
      </c>
      <c r="M2289" s="131">
        <v>0</v>
      </c>
      <c r="N2289" s="131">
        <v>2563.6</v>
      </c>
      <c r="O2289" s="131">
        <v>0</v>
      </c>
      <c r="P2289" s="131">
        <v>0</v>
      </c>
      <c r="Q2289" s="131">
        <v>0</v>
      </c>
      <c r="R2289" s="131">
        <v>82.1</v>
      </c>
      <c r="S2289" s="131">
        <v>0</v>
      </c>
      <c r="T2289" s="131">
        <v>0</v>
      </c>
      <c r="U2289" s="131">
        <v>22839.3</v>
      </c>
      <c r="V2289" s="131">
        <v>1601</v>
      </c>
      <c r="W2289" s="131">
        <v>0</v>
      </c>
      <c r="X2289" s="131">
        <v>21373.200000000001</v>
      </c>
      <c r="Y2289" s="131">
        <v>0</v>
      </c>
      <c r="Z2289" s="131">
        <v>0</v>
      </c>
      <c r="AA2289" s="131">
        <v>0</v>
      </c>
      <c r="AB2289" s="131">
        <v>0</v>
      </c>
      <c r="AC2289" s="131">
        <v>1300.3</v>
      </c>
      <c r="AD2289" s="131">
        <v>0</v>
      </c>
      <c r="AE2289" s="131">
        <v>0</v>
      </c>
      <c r="AF2289" s="131">
        <v>0</v>
      </c>
      <c r="AG2289" s="131">
        <v>1297.5999999999999</v>
      </c>
      <c r="AH2289" s="43">
        <v>52791.500000000007</v>
      </c>
    </row>
    <row r="2290" spans="4:34">
      <c r="D2290" s="62">
        <v>2009</v>
      </c>
      <c r="E2290" s="62">
        <v>4</v>
      </c>
      <c r="F2290" s="62">
        <v>2009</v>
      </c>
      <c r="G2290" s="62">
        <v>2009</v>
      </c>
      <c r="H2290" s="131">
        <v>1483.7</v>
      </c>
      <c r="I2290" s="131">
        <v>0</v>
      </c>
      <c r="J2290" s="131">
        <v>2000</v>
      </c>
      <c r="K2290" s="131">
        <v>0</v>
      </c>
      <c r="L2290" s="131">
        <v>0</v>
      </c>
      <c r="M2290" s="131">
        <v>0</v>
      </c>
      <c r="N2290" s="131">
        <v>2780.7</v>
      </c>
      <c r="O2290" s="131">
        <v>0</v>
      </c>
      <c r="P2290" s="131">
        <v>0</v>
      </c>
      <c r="Q2290" s="131">
        <v>0</v>
      </c>
      <c r="R2290" s="131">
        <v>2441.4</v>
      </c>
      <c r="S2290" s="131">
        <v>0</v>
      </c>
      <c r="T2290" s="131">
        <v>0</v>
      </c>
      <c r="U2290" s="131">
        <v>34970.400000000001</v>
      </c>
      <c r="V2290" s="131">
        <v>5409.7</v>
      </c>
      <c r="W2290" s="131">
        <v>0</v>
      </c>
      <c r="X2290" s="131">
        <v>26561.4</v>
      </c>
      <c r="Y2290" s="131">
        <v>0</v>
      </c>
      <c r="Z2290" s="131">
        <v>0</v>
      </c>
      <c r="AA2290" s="131">
        <v>0</v>
      </c>
      <c r="AB2290" s="131">
        <v>0</v>
      </c>
      <c r="AC2290" s="131">
        <v>1738.9</v>
      </c>
      <c r="AD2290" s="131">
        <v>0</v>
      </c>
      <c r="AE2290" s="131">
        <v>0</v>
      </c>
      <c r="AF2290" s="131">
        <v>0</v>
      </c>
      <c r="AG2290" s="131">
        <v>1631.6</v>
      </c>
      <c r="AH2290" s="43">
        <v>79017.799999999988</v>
      </c>
    </row>
    <row r="2291" spans="4:34">
      <c r="D2291" s="62">
        <v>2009</v>
      </c>
      <c r="E2291" s="62">
        <v>5</v>
      </c>
      <c r="F2291" s="62">
        <v>2009</v>
      </c>
      <c r="G2291" s="62">
        <v>2010</v>
      </c>
      <c r="H2291" s="131">
        <v>615</v>
      </c>
      <c r="I2291" s="131">
        <v>0</v>
      </c>
      <c r="J2291" s="131">
        <v>0</v>
      </c>
      <c r="K2291" s="131">
        <v>0</v>
      </c>
      <c r="L2291" s="131">
        <v>0</v>
      </c>
      <c r="M2291" s="131">
        <v>0</v>
      </c>
      <c r="N2291" s="131">
        <v>2967.6</v>
      </c>
      <c r="O2291" s="131">
        <v>0</v>
      </c>
      <c r="P2291" s="131">
        <v>0</v>
      </c>
      <c r="Q2291" s="131">
        <v>0</v>
      </c>
      <c r="R2291" s="131">
        <v>11978.2</v>
      </c>
      <c r="S2291" s="131">
        <v>0</v>
      </c>
      <c r="T2291" s="131">
        <v>0</v>
      </c>
      <c r="U2291" s="131">
        <v>33536.699999999997</v>
      </c>
      <c r="V2291" s="131">
        <v>10218.9</v>
      </c>
      <c r="W2291" s="131">
        <v>0</v>
      </c>
      <c r="X2291" s="131">
        <v>21741.3</v>
      </c>
      <c r="Y2291" s="131">
        <v>0</v>
      </c>
      <c r="Z2291" s="131">
        <v>0</v>
      </c>
      <c r="AA2291" s="131">
        <v>0</v>
      </c>
      <c r="AB2291" s="131">
        <v>0</v>
      </c>
      <c r="AC2291" s="131">
        <v>1879.6</v>
      </c>
      <c r="AD2291" s="131">
        <v>0</v>
      </c>
      <c r="AE2291" s="131">
        <v>0</v>
      </c>
      <c r="AF2291" s="131">
        <v>0</v>
      </c>
      <c r="AG2291" s="131">
        <v>1615.8</v>
      </c>
      <c r="AH2291" s="43">
        <v>84553.1</v>
      </c>
    </row>
    <row r="2292" spans="4:34">
      <c r="D2292" s="62">
        <v>2009</v>
      </c>
      <c r="E2292" s="62">
        <v>6</v>
      </c>
      <c r="F2292" s="62">
        <v>2009</v>
      </c>
      <c r="G2292" s="62">
        <v>2010</v>
      </c>
      <c r="H2292" s="131">
        <v>602.5</v>
      </c>
      <c r="I2292" s="131">
        <v>0</v>
      </c>
      <c r="J2292" s="131">
        <v>0</v>
      </c>
      <c r="K2292" s="131">
        <v>0</v>
      </c>
      <c r="L2292" s="131">
        <v>0</v>
      </c>
      <c r="M2292" s="131">
        <v>0</v>
      </c>
      <c r="N2292" s="131">
        <v>2972.7</v>
      </c>
      <c r="O2292" s="131">
        <v>0</v>
      </c>
      <c r="P2292" s="131">
        <v>0</v>
      </c>
      <c r="Q2292" s="131">
        <v>0</v>
      </c>
      <c r="R2292" s="131">
        <v>11292</v>
      </c>
      <c r="S2292" s="131">
        <v>0</v>
      </c>
      <c r="T2292" s="131">
        <v>0</v>
      </c>
      <c r="U2292" s="131">
        <v>27787.9</v>
      </c>
      <c r="V2292" s="131">
        <v>8480.6</v>
      </c>
      <c r="W2292" s="131">
        <v>0</v>
      </c>
      <c r="X2292" s="131">
        <v>26090.6</v>
      </c>
      <c r="Y2292" s="131">
        <v>0</v>
      </c>
      <c r="Z2292" s="131">
        <v>0</v>
      </c>
      <c r="AA2292" s="131">
        <v>0</v>
      </c>
      <c r="AB2292" s="131">
        <v>0</v>
      </c>
      <c r="AC2292" s="131">
        <v>1783</v>
      </c>
      <c r="AD2292" s="131">
        <v>0</v>
      </c>
      <c r="AE2292" s="131">
        <v>0</v>
      </c>
      <c r="AF2292" s="131">
        <v>0</v>
      </c>
      <c r="AG2292" s="131">
        <v>2041.1</v>
      </c>
      <c r="AH2292" s="43">
        <v>81050.400000000009</v>
      </c>
    </row>
    <row r="2293" spans="4:34">
      <c r="D2293" s="62">
        <v>2009</v>
      </c>
      <c r="E2293" s="62">
        <v>7</v>
      </c>
      <c r="F2293" s="62">
        <v>2010</v>
      </c>
      <c r="G2293" s="62">
        <v>2010</v>
      </c>
      <c r="H2293" s="131">
        <v>861.2</v>
      </c>
      <c r="I2293" s="131">
        <v>0</v>
      </c>
      <c r="J2293" s="131">
        <v>0</v>
      </c>
      <c r="K2293" s="131">
        <v>0</v>
      </c>
      <c r="L2293" s="131">
        <v>0</v>
      </c>
      <c r="M2293" s="131">
        <v>0</v>
      </c>
      <c r="N2293" s="131">
        <v>3663.2</v>
      </c>
      <c r="O2293" s="131">
        <v>0</v>
      </c>
      <c r="P2293" s="131">
        <v>0</v>
      </c>
      <c r="Q2293" s="131">
        <v>0</v>
      </c>
      <c r="R2293" s="131">
        <v>12047.7</v>
      </c>
      <c r="S2293" s="131">
        <v>0</v>
      </c>
      <c r="T2293" s="131">
        <v>0</v>
      </c>
      <c r="U2293" s="131">
        <v>27473.4</v>
      </c>
      <c r="V2293" s="131">
        <v>1720.1</v>
      </c>
      <c r="W2293" s="131">
        <v>0</v>
      </c>
      <c r="X2293" s="131">
        <v>29118.2</v>
      </c>
      <c r="Y2293" s="131">
        <v>0</v>
      </c>
      <c r="Z2293" s="131">
        <v>0</v>
      </c>
      <c r="AA2293" s="131">
        <v>0</v>
      </c>
      <c r="AB2293" s="131">
        <v>0</v>
      </c>
      <c r="AC2293" s="131">
        <v>2107.9</v>
      </c>
      <c r="AD2293" s="131">
        <v>0</v>
      </c>
      <c r="AE2293" s="131">
        <v>0</v>
      </c>
      <c r="AF2293" s="131">
        <v>0</v>
      </c>
      <c r="AG2293" s="131">
        <v>2610.3000000000002</v>
      </c>
      <c r="AH2293" s="43">
        <v>79602</v>
      </c>
    </row>
    <row r="2294" spans="4:34">
      <c r="D2294" s="62">
        <v>2009</v>
      </c>
      <c r="E2294" s="62">
        <v>8</v>
      </c>
      <c r="F2294" s="62">
        <v>2010</v>
      </c>
      <c r="G2294" s="62">
        <v>2010</v>
      </c>
      <c r="H2294" s="131">
        <v>758.9</v>
      </c>
      <c r="I2294" s="131">
        <v>0</v>
      </c>
      <c r="J2294" s="131">
        <v>0</v>
      </c>
      <c r="K2294" s="131">
        <v>0</v>
      </c>
      <c r="L2294" s="131">
        <v>0</v>
      </c>
      <c r="M2294" s="131">
        <v>0</v>
      </c>
      <c r="N2294" s="131">
        <v>3084.3</v>
      </c>
      <c r="O2294" s="131">
        <v>0</v>
      </c>
      <c r="P2294" s="131">
        <v>0</v>
      </c>
      <c r="Q2294" s="131">
        <v>0</v>
      </c>
      <c r="R2294" s="131">
        <v>9445.6</v>
      </c>
      <c r="S2294" s="131">
        <v>0</v>
      </c>
      <c r="T2294" s="131">
        <v>0</v>
      </c>
      <c r="U2294" s="131">
        <v>26643.9</v>
      </c>
      <c r="V2294" s="131">
        <v>5723.4</v>
      </c>
      <c r="W2294" s="131">
        <v>0</v>
      </c>
      <c r="X2294" s="131">
        <v>23964.3</v>
      </c>
      <c r="Y2294" s="131">
        <v>0</v>
      </c>
      <c r="Z2294" s="131">
        <v>0</v>
      </c>
      <c r="AA2294" s="131">
        <v>0</v>
      </c>
      <c r="AB2294" s="131">
        <v>0</v>
      </c>
      <c r="AC2294" s="131">
        <v>2027.8</v>
      </c>
      <c r="AD2294" s="131">
        <v>0</v>
      </c>
      <c r="AE2294" s="131">
        <v>0</v>
      </c>
      <c r="AF2294" s="131">
        <v>0</v>
      </c>
      <c r="AG2294" s="131">
        <v>2103.3000000000002</v>
      </c>
      <c r="AH2294" s="43">
        <v>73751.500000000015</v>
      </c>
    </row>
    <row r="2295" spans="4:34">
      <c r="D2295" s="62">
        <v>2009</v>
      </c>
      <c r="E2295" s="62">
        <v>9</v>
      </c>
      <c r="F2295" s="62">
        <v>2010</v>
      </c>
      <c r="G2295" s="62">
        <v>2010</v>
      </c>
      <c r="H2295" s="131">
        <v>960.3</v>
      </c>
      <c r="I2295" s="131">
        <v>0</v>
      </c>
      <c r="J2295" s="131">
        <v>0</v>
      </c>
      <c r="K2295" s="131">
        <v>0</v>
      </c>
      <c r="L2295" s="131">
        <v>0</v>
      </c>
      <c r="M2295" s="131">
        <v>0</v>
      </c>
      <c r="N2295" s="131">
        <v>2689.3</v>
      </c>
      <c r="O2295" s="131">
        <v>0</v>
      </c>
      <c r="P2295" s="131">
        <v>0</v>
      </c>
      <c r="Q2295" s="131">
        <v>0</v>
      </c>
      <c r="R2295" s="131">
        <v>6877.3</v>
      </c>
      <c r="S2295" s="131">
        <v>0</v>
      </c>
      <c r="T2295" s="131">
        <v>0</v>
      </c>
      <c r="U2295" s="131">
        <v>24370.3</v>
      </c>
      <c r="V2295" s="131">
        <v>516.1</v>
      </c>
      <c r="W2295" s="131">
        <v>0</v>
      </c>
      <c r="X2295" s="131">
        <v>16387.2</v>
      </c>
      <c r="Y2295" s="131">
        <v>0</v>
      </c>
      <c r="Z2295" s="131">
        <v>0</v>
      </c>
      <c r="AA2295" s="131">
        <v>0</v>
      </c>
      <c r="AB2295" s="131">
        <v>0</v>
      </c>
      <c r="AC2295" s="131">
        <v>2004.6</v>
      </c>
      <c r="AD2295" s="131">
        <v>0</v>
      </c>
      <c r="AE2295" s="131">
        <v>0</v>
      </c>
      <c r="AF2295" s="131">
        <v>0</v>
      </c>
      <c r="AG2295" s="131">
        <v>1967.1</v>
      </c>
      <c r="AH2295" s="43">
        <v>55772.2</v>
      </c>
    </row>
    <row r="2296" spans="4:34">
      <c r="D2296" s="62">
        <v>2009</v>
      </c>
      <c r="E2296" s="62">
        <v>10</v>
      </c>
      <c r="F2296" s="62">
        <v>2010</v>
      </c>
      <c r="G2296" s="62">
        <v>2010</v>
      </c>
      <c r="H2296" s="131">
        <v>953.7</v>
      </c>
      <c r="I2296" s="131">
        <v>0</v>
      </c>
      <c r="J2296" s="131">
        <v>0</v>
      </c>
      <c r="K2296" s="131">
        <v>0</v>
      </c>
      <c r="L2296" s="131">
        <v>0</v>
      </c>
      <c r="M2296" s="131">
        <v>0</v>
      </c>
      <c r="N2296" s="131">
        <v>2262.3000000000002</v>
      </c>
      <c r="O2296" s="131">
        <v>0</v>
      </c>
      <c r="P2296" s="131">
        <v>0</v>
      </c>
      <c r="Q2296" s="131">
        <v>0</v>
      </c>
      <c r="R2296" s="131">
        <v>4478.6000000000004</v>
      </c>
      <c r="S2296" s="131">
        <v>0</v>
      </c>
      <c r="T2296" s="131">
        <v>2390.6</v>
      </c>
      <c r="U2296" s="131">
        <v>18100.8</v>
      </c>
      <c r="V2296" s="131">
        <v>432.6</v>
      </c>
      <c r="W2296" s="131">
        <v>0</v>
      </c>
      <c r="X2296" s="131">
        <v>26595.5</v>
      </c>
      <c r="Y2296" s="131">
        <v>0</v>
      </c>
      <c r="Z2296" s="131">
        <v>0</v>
      </c>
      <c r="AA2296" s="131">
        <v>0</v>
      </c>
      <c r="AB2296" s="131">
        <v>0</v>
      </c>
      <c r="AC2296" s="131">
        <v>1786.8</v>
      </c>
      <c r="AD2296" s="131">
        <v>0</v>
      </c>
      <c r="AE2296" s="131">
        <v>0</v>
      </c>
      <c r="AF2296" s="131">
        <v>0</v>
      </c>
      <c r="AG2296" s="131">
        <v>1622.8</v>
      </c>
      <c r="AH2296" s="43">
        <v>58623.700000000004</v>
      </c>
    </row>
    <row r="2297" spans="4:34">
      <c r="D2297" s="62">
        <v>2009</v>
      </c>
      <c r="E2297" s="62">
        <v>11</v>
      </c>
      <c r="F2297" s="62">
        <v>2010</v>
      </c>
      <c r="G2297" s="62">
        <v>2010</v>
      </c>
      <c r="H2297" s="131">
        <v>1053.8</v>
      </c>
      <c r="I2297" s="131">
        <v>0</v>
      </c>
      <c r="J2297" s="131">
        <v>0</v>
      </c>
      <c r="K2297" s="131">
        <v>0</v>
      </c>
      <c r="L2297" s="131">
        <v>0</v>
      </c>
      <c r="M2297" s="131">
        <v>0</v>
      </c>
      <c r="N2297" s="131">
        <v>2038.1</v>
      </c>
      <c r="O2297" s="131">
        <v>0</v>
      </c>
      <c r="P2297" s="131">
        <v>0</v>
      </c>
      <c r="Q2297" s="131">
        <v>0</v>
      </c>
      <c r="R2297" s="131">
        <v>4135.8999999999996</v>
      </c>
      <c r="S2297" s="131">
        <v>0</v>
      </c>
      <c r="T2297" s="131">
        <v>611.20000000000005</v>
      </c>
      <c r="U2297" s="131">
        <v>19206.2</v>
      </c>
      <c r="V2297" s="131">
        <v>391.9</v>
      </c>
      <c r="W2297" s="131">
        <v>0</v>
      </c>
      <c r="X2297" s="131">
        <v>12295.9</v>
      </c>
      <c r="Y2297" s="131">
        <v>0</v>
      </c>
      <c r="Z2297" s="131">
        <v>0</v>
      </c>
      <c r="AA2297" s="131">
        <v>0</v>
      </c>
      <c r="AB2297" s="131">
        <v>0</v>
      </c>
      <c r="AC2297" s="131">
        <v>1873.8</v>
      </c>
      <c r="AD2297" s="131">
        <v>0</v>
      </c>
      <c r="AE2297" s="131">
        <v>0</v>
      </c>
      <c r="AF2297" s="131">
        <v>0</v>
      </c>
      <c r="AG2297" s="131">
        <v>1582.5</v>
      </c>
      <c r="AH2297" s="43">
        <v>43189.3</v>
      </c>
    </row>
    <row r="2298" spans="4:34">
      <c r="D2298" s="62">
        <v>2009</v>
      </c>
      <c r="E2298" s="62">
        <v>12</v>
      </c>
      <c r="F2298" s="62">
        <v>2010</v>
      </c>
      <c r="G2298" s="62">
        <v>2010</v>
      </c>
      <c r="H2298" s="131">
        <v>777.7</v>
      </c>
      <c r="I2298" s="131">
        <v>0</v>
      </c>
      <c r="J2298" s="131">
        <v>0</v>
      </c>
      <c r="K2298" s="131">
        <v>0</v>
      </c>
      <c r="L2298" s="131">
        <v>5069.8</v>
      </c>
      <c r="M2298" s="131">
        <v>0</v>
      </c>
      <c r="N2298" s="131">
        <v>1530.7</v>
      </c>
      <c r="O2298" s="131">
        <v>0</v>
      </c>
      <c r="P2298" s="131">
        <v>0</v>
      </c>
      <c r="Q2298" s="131">
        <v>0</v>
      </c>
      <c r="R2298" s="131">
        <v>2761.9</v>
      </c>
      <c r="S2298" s="131">
        <v>0</v>
      </c>
      <c r="T2298" s="131">
        <v>0</v>
      </c>
      <c r="U2298" s="131">
        <v>13242.7</v>
      </c>
      <c r="V2298" s="131">
        <v>216.2</v>
      </c>
      <c r="W2298" s="131">
        <v>0</v>
      </c>
      <c r="X2298" s="131">
        <v>13335.7</v>
      </c>
      <c r="Y2298" s="131">
        <v>0</v>
      </c>
      <c r="Z2298" s="131">
        <v>0</v>
      </c>
      <c r="AA2298" s="131">
        <v>0</v>
      </c>
      <c r="AB2298" s="131">
        <v>0</v>
      </c>
      <c r="AC2298" s="131">
        <v>1098.5999999999999</v>
      </c>
      <c r="AD2298" s="131">
        <v>0</v>
      </c>
      <c r="AE2298" s="131">
        <v>0</v>
      </c>
      <c r="AF2298" s="131">
        <v>0</v>
      </c>
      <c r="AG2298" s="131">
        <v>773.4</v>
      </c>
      <c r="AH2298" s="43">
        <v>38806.700000000004</v>
      </c>
    </row>
    <row r="2299" spans="4:34">
      <c r="D2299" s="62">
        <v>2010</v>
      </c>
      <c r="E2299" s="62">
        <v>1</v>
      </c>
      <c r="F2299" s="62">
        <v>2010</v>
      </c>
      <c r="G2299" s="62">
        <v>2010</v>
      </c>
      <c r="H2299" s="131">
        <v>603.29999999999995</v>
      </c>
      <c r="I2299" s="131">
        <v>0</v>
      </c>
      <c r="J2299" s="131">
        <v>0</v>
      </c>
      <c r="K2299" s="131">
        <v>0</v>
      </c>
      <c r="L2299" s="131">
        <v>1860.8</v>
      </c>
      <c r="M2299" s="131">
        <v>0</v>
      </c>
      <c r="N2299" s="131">
        <v>1890.3</v>
      </c>
      <c r="O2299" s="131">
        <v>0</v>
      </c>
      <c r="P2299" s="131">
        <v>0</v>
      </c>
      <c r="Q2299" s="131">
        <v>0</v>
      </c>
      <c r="R2299" s="131">
        <v>2749.3</v>
      </c>
      <c r="S2299" s="131">
        <v>0</v>
      </c>
      <c r="T2299" s="131">
        <v>0</v>
      </c>
      <c r="U2299" s="131">
        <v>10278.9</v>
      </c>
      <c r="V2299" s="131">
        <v>170.3</v>
      </c>
      <c r="W2299" s="131">
        <v>0</v>
      </c>
      <c r="X2299" s="131">
        <v>11677.2</v>
      </c>
      <c r="Y2299" s="131">
        <v>0</v>
      </c>
      <c r="Z2299" s="131">
        <v>0</v>
      </c>
      <c r="AA2299" s="131">
        <v>0</v>
      </c>
      <c r="AB2299" s="131">
        <v>0</v>
      </c>
      <c r="AC2299" s="131">
        <v>1064.5999999999999</v>
      </c>
      <c r="AD2299" s="131">
        <v>0</v>
      </c>
      <c r="AE2299" s="131">
        <v>579.5</v>
      </c>
      <c r="AF2299" s="131">
        <v>0</v>
      </c>
      <c r="AG2299" s="131">
        <v>824.5</v>
      </c>
      <c r="AH2299" s="43">
        <v>31698.699999999997</v>
      </c>
    </row>
    <row r="2300" spans="4:34">
      <c r="D2300" s="62">
        <v>2010</v>
      </c>
      <c r="E2300" s="62">
        <v>2</v>
      </c>
      <c r="F2300" s="62">
        <v>2010</v>
      </c>
      <c r="G2300" s="62">
        <v>2010</v>
      </c>
      <c r="H2300" s="131">
        <v>0</v>
      </c>
      <c r="I2300" s="131">
        <v>0</v>
      </c>
      <c r="J2300" s="131">
        <v>0</v>
      </c>
      <c r="K2300" s="131">
        <v>0</v>
      </c>
      <c r="L2300" s="131">
        <v>0</v>
      </c>
      <c r="M2300" s="131">
        <v>0</v>
      </c>
      <c r="N2300" s="131">
        <v>1853.2</v>
      </c>
      <c r="O2300" s="131">
        <v>0</v>
      </c>
      <c r="P2300" s="131">
        <v>0</v>
      </c>
      <c r="Q2300" s="131">
        <v>0</v>
      </c>
      <c r="R2300" s="131">
        <v>691.8</v>
      </c>
      <c r="S2300" s="131">
        <v>0</v>
      </c>
      <c r="T2300" s="131">
        <v>0</v>
      </c>
      <c r="U2300" s="131">
        <v>2741</v>
      </c>
      <c r="V2300" s="131">
        <v>41.6</v>
      </c>
      <c r="W2300" s="131">
        <v>0</v>
      </c>
      <c r="X2300" s="131">
        <v>5327.8</v>
      </c>
      <c r="Y2300" s="131">
        <v>0</v>
      </c>
      <c r="Z2300" s="131">
        <v>0</v>
      </c>
      <c r="AA2300" s="131">
        <v>0</v>
      </c>
      <c r="AB2300" s="131">
        <v>0</v>
      </c>
      <c r="AC2300" s="131">
        <v>354.5</v>
      </c>
      <c r="AD2300" s="131">
        <v>0</v>
      </c>
      <c r="AE2300" s="131">
        <v>0</v>
      </c>
      <c r="AF2300" s="131">
        <v>0</v>
      </c>
      <c r="AG2300" s="131">
        <v>459.8</v>
      </c>
      <c r="AH2300" s="43">
        <v>11469.7</v>
      </c>
    </row>
    <row r="2301" spans="4:34">
      <c r="D2301" s="62">
        <v>2010</v>
      </c>
      <c r="E2301" s="62">
        <v>3</v>
      </c>
      <c r="F2301" s="62">
        <v>2010</v>
      </c>
      <c r="G2301" s="62">
        <v>2010</v>
      </c>
      <c r="H2301" s="131">
        <v>112.3</v>
      </c>
      <c r="I2301" s="131">
        <v>0</v>
      </c>
      <c r="J2301" s="131">
        <v>0</v>
      </c>
      <c r="K2301" s="131">
        <v>0</v>
      </c>
      <c r="L2301" s="131">
        <v>4505.3999999999996</v>
      </c>
      <c r="M2301" s="131">
        <v>0</v>
      </c>
      <c r="N2301" s="131">
        <v>2073.8000000000002</v>
      </c>
      <c r="O2301" s="131">
        <v>0</v>
      </c>
      <c r="P2301" s="131">
        <v>0</v>
      </c>
      <c r="Q2301" s="131">
        <v>0</v>
      </c>
      <c r="R2301" s="131">
        <v>2153.5</v>
      </c>
      <c r="S2301" s="131">
        <v>0</v>
      </c>
      <c r="T2301" s="131">
        <v>0</v>
      </c>
      <c r="U2301" s="131">
        <v>13398.8</v>
      </c>
      <c r="V2301" s="131">
        <v>1655.3</v>
      </c>
      <c r="W2301" s="131">
        <v>0</v>
      </c>
      <c r="X2301" s="131">
        <v>10334.9</v>
      </c>
      <c r="Y2301" s="131">
        <v>0</v>
      </c>
      <c r="Z2301" s="131">
        <v>0</v>
      </c>
      <c r="AA2301" s="131">
        <v>0</v>
      </c>
      <c r="AB2301" s="131">
        <v>0</v>
      </c>
      <c r="AC2301" s="131">
        <v>1127.4000000000001</v>
      </c>
      <c r="AD2301" s="131">
        <v>0</v>
      </c>
      <c r="AE2301" s="131">
        <v>4620.8999999999996</v>
      </c>
      <c r="AF2301" s="131">
        <v>0</v>
      </c>
      <c r="AG2301" s="131">
        <v>1021.6</v>
      </c>
      <c r="AH2301" s="43">
        <v>41003.9</v>
      </c>
    </row>
    <row r="2302" spans="4:34">
      <c r="D2302" s="62">
        <v>2010</v>
      </c>
      <c r="E2302" s="62">
        <v>4</v>
      </c>
      <c r="F2302" s="62">
        <v>2010</v>
      </c>
      <c r="G2302" s="62">
        <v>2010</v>
      </c>
      <c r="H2302" s="131">
        <v>871</v>
      </c>
      <c r="I2302" s="131">
        <v>0</v>
      </c>
      <c r="J2302" s="131">
        <v>33.6</v>
      </c>
      <c r="K2302" s="131">
        <v>0</v>
      </c>
      <c r="L2302" s="131">
        <v>8859.2000000000007</v>
      </c>
      <c r="M2302" s="131">
        <v>0</v>
      </c>
      <c r="N2302" s="131">
        <v>1891</v>
      </c>
      <c r="O2302" s="131">
        <v>0</v>
      </c>
      <c r="P2302" s="131">
        <v>0</v>
      </c>
      <c r="Q2302" s="131">
        <v>0</v>
      </c>
      <c r="R2302" s="131">
        <v>2320.3000000000002</v>
      </c>
      <c r="S2302" s="131">
        <v>0</v>
      </c>
      <c r="T2302" s="131">
        <v>2988.6</v>
      </c>
      <c r="U2302" s="131">
        <v>8461.7000000000007</v>
      </c>
      <c r="V2302" s="131">
        <v>12438.3</v>
      </c>
      <c r="W2302" s="131">
        <v>0</v>
      </c>
      <c r="X2302" s="131">
        <v>14457</v>
      </c>
      <c r="Y2302" s="131">
        <v>0</v>
      </c>
      <c r="Z2302" s="131">
        <v>0</v>
      </c>
      <c r="AA2302" s="131">
        <v>0</v>
      </c>
      <c r="AB2302" s="131">
        <v>0</v>
      </c>
      <c r="AC2302" s="131">
        <v>2455.3000000000002</v>
      </c>
      <c r="AD2302" s="131">
        <v>0</v>
      </c>
      <c r="AE2302" s="131">
        <v>10876</v>
      </c>
      <c r="AF2302" s="131">
        <v>0</v>
      </c>
      <c r="AG2302" s="131">
        <v>1140</v>
      </c>
      <c r="AH2302" s="43">
        <v>66792</v>
      </c>
    </row>
    <row r="2303" spans="4:34">
      <c r="D2303" s="62">
        <v>2010</v>
      </c>
      <c r="E2303" s="62">
        <v>5</v>
      </c>
      <c r="F2303" s="62">
        <v>2010</v>
      </c>
      <c r="G2303" s="62">
        <v>2011</v>
      </c>
      <c r="H2303" s="131">
        <v>1473.8</v>
      </c>
      <c r="I2303" s="131">
        <v>0</v>
      </c>
      <c r="J2303" s="131">
        <v>0</v>
      </c>
      <c r="K2303" s="131">
        <v>0</v>
      </c>
      <c r="L2303" s="131">
        <v>0</v>
      </c>
      <c r="M2303" s="131">
        <v>0</v>
      </c>
      <c r="N2303" s="131">
        <v>2188.3000000000002</v>
      </c>
      <c r="O2303" s="131">
        <v>0</v>
      </c>
      <c r="P2303" s="131">
        <v>0</v>
      </c>
      <c r="Q2303" s="131">
        <v>0</v>
      </c>
      <c r="R2303" s="131">
        <v>8208.7999999999993</v>
      </c>
      <c r="S2303" s="131">
        <v>0</v>
      </c>
      <c r="T2303" s="131">
        <v>0</v>
      </c>
      <c r="U2303" s="131">
        <v>13952.5</v>
      </c>
      <c r="V2303" s="131">
        <v>4600.8999999999996</v>
      </c>
      <c r="W2303" s="131">
        <v>0</v>
      </c>
      <c r="X2303" s="131">
        <v>25091.1</v>
      </c>
      <c r="Y2303" s="131">
        <v>0</v>
      </c>
      <c r="Z2303" s="131">
        <v>0</v>
      </c>
      <c r="AA2303" s="131">
        <v>0</v>
      </c>
      <c r="AB2303" s="131">
        <v>0</v>
      </c>
      <c r="AC2303" s="131">
        <v>2921.6</v>
      </c>
      <c r="AD2303" s="131">
        <v>0</v>
      </c>
      <c r="AE2303" s="131">
        <v>0</v>
      </c>
      <c r="AF2303" s="131">
        <v>0</v>
      </c>
      <c r="AG2303" s="131">
        <v>1882.1</v>
      </c>
      <c r="AH2303" s="43">
        <v>60319.1</v>
      </c>
    </row>
    <row r="2304" spans="4:34">
      <c r="D2304" s="62">
        <v>2010</v>
      </c>
      <c r="E2304" s="62">
        <v>6</v>
      </c>
      <c r="F2304" s="62">
        <v>2010</v>
      </c>
      <c r="G2304" s="62">
        <v>2011</v>
      </c>
      <c r="H2304" s="131">
        <v>1032.2</v>
      </c>
      <c r="I2304" s="131">
        <v>0</v>
      </c>
      <c r="J2304" s="131">
        <v>0</v>
      </c>
      <c r="K2304" s="131">
        <v>0</v>
      </c>
      <c r="L2304" s="131">
        <v>0</v>
      </c>
      <c r="M2304" s="131">
        <v>0</v>
      </c>
      <c r="N2304" s="131">
        <v>3409.2</v>
      </c>
      <c r="O2304" s="131">
        <v>0</v>
      </c>
      <c r="P2304" s="131">
        <v>0</v>
      </c>
      <c r="Q2304" s="131">
        <v>0</v>
      </c>
      <c r="R2304" s="131">
        <v>9668.9</v>
      </c>
      <c r="S2304" s="131">
        <v>0</v>
      </c>
      <c r="T2304" s="131">
        <v>0</v>
      </c>
      <c r="U2304" s="131">
        <v>3875.3</v>
      </c>
      <c r="V2304" s="131">
        <v>520.20000000000005</v>
      </c>
      <c r="W2304" s="131">
        <v>0</v>
      </c>
      <c r="X2304" s="131">
        <v>25160</v>
      </c>
      <c r="Y2304" s="131">
        <v>0</v>
      </c>
      <c r="Z2304" s="131">
        <v>0</v>
      </c>
      <c r="AA2304" s="131">
        <v>0</v>
      </c>
      <c r="AB2304" s="131">
        <v>0</v>
      </c>
      <c r="AC2304" s="131">
        <v>2388.5</v>
      </c>
      <c r="AD2304" s="131">
        <v>0</v>
      </c>
      <c r="AE2304" s="131">
        <v>0</v>
      </c>
      <c r="AF2304" s="131">
        <v>0</v>
      </c>
      <c r="AG2304" s="131">
        <v>2150.8000000000002</v>
      </c>
      <c r="AH2304" s="43">
        <v>48205.100000000006</v>
      </c>
    </row>
    <row r="2305" spans="4:34">
      <c r="D2305" s="62">
        <v>2010</v>
      </c>
      <c r="E2305" s="62">
        <v>7</v>
      </c>
      <c r="F2305" s="62">
        <v>2011</v>
      </c>
      <c r="G2305" s="62">
        <v>2011</v>
      </c>
      <c r="H2305" s="131">
        <v>1266.9000000000001</v>
      </c>
      <c r="I2305" s="131">
        <v>0</v>
      </c>
      <c r="J2305" s="131">
        <v>0</v>
      </c>
      <c r="K2305" s="131">
        <v>0</v>
      </c>
      <c r="L2305" s="131">
        <v>0</v>
      </c>
      <c r="M2305" s="131">
        <v>0</v>
      </c>
      <c r="N2305" s="131">
        <v>3361.3</v>
      </c>
      <c r="O2305" s="131">
        <v>0</v>
      </c>
      <c r="P2305" s="131">
        <v>0</v>
      </c>
      <c r="Q2305" s="131">
        <v>0</v>
      </c>
      <c r="R2305" s="131">
        <v>7389.6</v>
      </c>
      <c r="S2305" s="131">
        <v>0</v>
      </c>
      <c r="T2305" s="131">
        <v>0</v>
      </c>
      <c r="U2305" s="131">
        <v>6303.7</v>
      </c>
      <c r="V2305" s="131">
        <v>497.4</v>
      </c>
      <c r="W2305" s="131">
        <v>0</v>
      </c>
      <c r="X2305" s="131">
        <v>23135.8</v>
      </c>
      <c r="Y2305" s="131">
        <v>0</v>
      </c>
      <c r="Z2305" s="131">
        <v>0</v>
      </c>
      <c r="AA2305" s="131">
        <v>0</v>
      </c>
      <c r="AB2305" s="131">
        <v>0</v>
      </c>
      <c r="AC2305" s="131">
        <v>1926.4</v>
      </c>
      <c r="AD2305" s="131">
        <v>0</v>
      </c>
      <c r="AE2305" s="131">
        <v>0</v>
      </c>
      <c r="AF2305" s="131">
        <v>0</v>
      </c>
      <c r="AG2305" s="131">
        <v>2481.1999999999998</v>
      </c>
      <c r="AH2305" s="43">
        <v>46362.299999999996</v>
      </c>
    </row>
    <row r="2306" spans="4:34">
      <c r="D2306" s="62">
        <v>2010</v>
      </c>
      <c r="E2306" s="62">
        <v>8</v>
      </c>
      <c r="F2306" s="62">
        <v>2011</v>
      </c>
      <c r="G2306" s="62">
        <v>2011</v>
      </c>
      <c r="H2306" s="131">
        <v>1000</v>
      </c>
      <c r="I2306" s="131">
        <v>0</v>
      </c>
      <c r="J2306" s="131">
        <v>0</v>
      </c>
      <c r="K2306" s="131">
        <v>0</v>
      </c>
      <c r="L2306" s="131">
        <v>0</v>
      </c>
      <c r="M2306" s="131">
        <v>0</v>
      </c>
      <c r="N2306" s="131">
        <v>3376.8</v>
      </c>
      <c r="O2306" s="131">
        <v>0</v>
      </c>
      <c r="P2306" s="131">
        <v>0</v>
      </c>
      <c r="Q2306" s="131">
        <v>0</v>
      </c>
      <c r="R2306" s="131">
        <v>9225.2000000000007</v>
      </c>
      <c r="S2306" s="131">
        <v>0</v>
      </c>
      <c r="T2306" s="131">
        <v>0</v>
      </c>
      <c r="U2306" s="131">
        <v>11357.9</v>
      </c>
      <c r="V2306" s="131">
        <v>497</v>
      </c>
      <c r="W2306" s="131">
        <v>0</v>
      </c>
      <c r="X2306" s="131">
        <v>22795.7</v>
      </c>
      <c r="Y2306" s="131">
        <v>0</v>
      </c>
      <c r="Z2306" s="131">
        <v>0</v>
      </c>
      <c r="AA2306" s="131">
        <v>0</v>
      </c>
      <c r="AB2306" s="131">
        <v>0</v>
      </c>
      <c r="AC2306" s="131">
        <v>2179.6</v>
      </c>
      <c r="AD2306" s="131">
        <v>0</v>
      </c>
      <c r="AE2306" s="131">
        <v>0</v>
      </c>
      <c r="AF2306" s="131">
        <v>0</v>
      </c>
      <c r="AG2306" s="131">
        <v>2590.6999999999998</v>
      </c>
      <c r="AH2306" s="43">
        <v>53022.9</v>
      </c>
    </row>
    <row r="2307" spans="4:34">
      <c r="D2307" s="62">
        <v>2010</v>
      </c>
      <c r="E2307" s="62">
        <v>9</v>
      </c>
      <c r="F2307" s="62">
        <v>2011</v>
      </c>
      <c r="G2307" s="62">
        <v>2011</v>
      </c>
      <c r="H2307" s="131">
        <v>803</v>
      </c>
      <c r="I2307" s="131">
        <v>0</v>
      </c>
      <c r="J2307" s="131">
        <v>0</v>
      </c>
      <c r="K2307" s="131">
        <v>0</v>
      </c>
      <c r="L2307" s="131">
        <v>0</v>
      </c>
      <c r="M2307" s="131">
        <v>0</v>
      </c>
      <c r="N2307" s="131">
        <v>2973.4</v>
      </c>
      <c r="O2307" s="131">
        <v>0</v>
      </c>
      <c r="P2307" s="131">
        <v>0</v>
      </c>
      <c r="Q2307" s="131">
        <v>0</v>
      </c>
      <c r="R2307" s="131">
        <v>7286.6</v>
      </c>
      <c r="S2307" s="131">
        <v>0</v>
      </c>
      <c r="T2307" s="131">
        <v>0</v>
      </c>
      <c r="U2307" s="131">
        <v>20430.400000000001</v>
      </c>
      <c r="V2307" s="131">
        <v>457.5</v>
      </c>
      <c r="W2307" s="131">
        <v>0</v>
      </c>
      <c r="X2307" s="131">
        <v>17882.5</v>
      </c>
      <c r="Y2307" s="131">
        <v>0</v>
      </c>
      <c r="Z2307" s="131">
        <v>0</v>
      </c>
      <c r="AA2307" s="131">
        <v>0</v>
      </c>
      <c r="AB2307" s="131">
        <v>0</v>
      </c>
      <c r="AC2307" s="131">
        <v>2112.4</v>
      </c>
      <c r="AD2307" s="131">
        <v>0</v>
      </c>
      <c r="AE2307" s="131">
        <v>2052.6999999999998</v>
      </c>
      <c r="AF2307" s="131">
        <v>0</v>
      </c>
      <c r="AG2307" s="131">
        <v>2642.3</v>
      </c>
      <c r="AH2307" s="43">
        <v>56640.800000000003</v>
      </c>
    </row>
    <row r="2308" spans="4:34">
      <c r="D2308" s="62">
        <v>2010</v>
      </c>
      <c r="E2308" s="62">
        <v>10</v>
      </c>
      <c r="F2308" s="62">
        <v>2011</v>
      </c>
      <c r="G2308" s="62">
        <v>2011</v>
      </c>
      <c r="H2308" s="131">
        <v>838.8</v>
      </c>
      <c r="I2308" s="131">
        <v>0</v>
      </c>
      <c r="J2308" s="131">
        <v>0</v>
      </c>
      <c r="K2308" s="131">
        <v>0</v>
      </c>
      <c r="L2308" s="131">
        <v>0</v>
      </c>
      <c r="M2308" s="131">
        <v>0</v>
      </c>
      <c r="N2308" s="131">
        <v>1918.5</v>
      </c>
      <c r="O2308" s="131">
        <v>0</v>
      </c>
      <c r="P2308" s="131">
        <v>0</v>
      </c>
      <c r="Q2308" s="131">
        <v>0</v>
      </c>
      <c r="R2308" s="131">
        <v>4418.6000000000004</v>
      </c>
      <c r="S2308" s="131">
        <v>0</v>
      </c>
      <c r="T2308" s="131">
        <v>0</v>
      </c>
      <c r="U2308" s="131">
        <v>12226.4</v>
      </c>
      <c r="V2308" s="131">
        <v>240.4</v>
      </c>
      <c r="W2308" s="131">
        <v>0</v>
      </c>
      <c r="X2308" s="131">
        <v>12982.9</v>
      </c>
      <c r="Y2308" s="131">
        <v>0</v>
      </c>
      <c r="Z2308" s="131">
        <v>0</v>
      </c>
      <c r="AA2308" s="131">
        <v>0</v>
      </c>
      <c r="AB2308" s="131">
        <v>0</v>
      </c>
      <c r="AC2308" s="131">
        <v>1910.8</v>
      </c>
      <c r="AD2308" s="131">
        <v>0</v>
      </c>
      <c r="AE2308" s="131">
        <v>10423.299999999999</v>
      </c>
      <c r="AF2308" s="131">
        <v>0</v>
      </c>
      <c r="AG2308" s="131">
        <v>1751</v>
      </c>
      <c r="AH2308" s="43">
        <v>46710.7</v>
      </c>
    </row>
    <row r="2309" spans="4:34">
      <c r="D2309" s="62">
        <v>2010</v>
      </c>
      <c r="E2309" s="62">
        <v>11</v>
      </c>
      <c r="F2309" s="62">
        <v>2011</v>
      </c>
      <c r="G2309" s="62">
        <v>2011</v>
      </c>
      <c r="H2309" s="131">
        <v>950.3</v>
      </c>
      <c r="I2309" s="131">
        <v>0</v>
      </c>
      <c r="J2309" s="131">
        <v>1728.4</v>
      </c>
      <c r="K2309" s="131">
        <v>0</v>
      </c>
      <c r="L2309" s="131">
        <v>6061.6</v>
      </c>
      <c r="M2309" s="131">
        <v>0</v>
      </c>
      <c r="N2309" s="131">
        <v>1480.5</v>
      </c>
      <c r="O2309" s="131">
        <v>0</v>
      </c>
      <c r="P2309" s="131">
        <v>0</v>
      </c>
      <c r="Q2309" s="131">
        <v>0</v>
      </c>
      <c r="R2309" s="131">
        <v>3665.6</v>
      </c>
      <c r="S2309" s="131">
        <v>0</v>
      </c>
      <c r="T2309" s="131">
        <v>0</v>
      </c>
      <c r="U2309" s="131">
        <v>12411.2</v>
      </c>
      <c r="V2309" s="131">
        <v>1911.5</v>
      </c>
      <c r="W2309" s="131">
        <v>0</v>
      </c>
      <c r="X2309" s="131">
        <v>13528.7</v>
      </c>
      <c r="Y2309" s="131">
        <v>0</v>
      </c>
      <c r="Z2309" s="131">
        <v>0</v>
      </c>
      <c r="AA2309" s="131">
        <v>0</v>
      </c>
      <c r="AB2309" s="131">
        <v>0</v>
      </c>
      <c r="AC2309" s="131">
        <v>2337.1</v>
      </c>
      <c r="AD2309" s="131">
        <v>0</v>
      </c>
      <c r="AE2309" s="131">
        <v>11439.5</v>
      </c>
      <c r="AF2309" s="131">
        <v>0</v>
      </c>
      <c r="AG2309" s="131">
        <v>967.1</v>
      </c>
      <c r="AH2309" s="43">
        <v>56481.5</v>
      </c>
    </row>
    <row r="2310" spans="4:34">
      <c r="D2310" s="62">
        <v>2010</v>
      </c>
      <c r="E2310" s="62">
        <v>12</v>
      </c>
      <c r="F2310" s="62">
        <v>2011</v>
      </c>
      <c r="G2310" s="62">
        <v>2011</v>
      </c>
      <c r="H2310" s="131">
        <v>252.3</v>
      </c>
      <c r="I2310" s="131">
        <v>0</v>
      </c>
      <c r="J2310" s="131">
        <v>271.60000000000002</v>
      </c>
      <c r="K2310" s="131">
        <v>0</v>
      </c>
      <c r="L2310" s="131">
        <v>3581.1</v>
      </c>
      <c r="M2310" s="131">
        <v>0</v>
      </c>
      <c r="N2310" s="131">
        <v>1796.2</v>
      </c>
      <c r="O2310" s="131">
        <v>0</v>
      </c>
      <c r="P2310" s="131">
        <v>0</v>
      </c>
      <c r="Q2310" s="131">
        <v>0</v>
      </c>
      <c r="R2310" s="131">
        <v>3314</v>
      </c>
      <c r="S2310" s="131">
        <v>0</v>
      </c>
      <c r="T2310" s="131">
        <v>0</v>
      </c>
      <c r="U2310" s="131">
        <v>11118.9</v>
      </c>
      <c r="V2310" s="131">
        <v>169.3</v>
      </c>
      <c r="W2310" s="131">
        <v>0</v>
      </c>
      <c r="X2310" s="131">
        <v>6716.7</v>
      </c>
      <c r="Y2310" s="131">
        <v>0</v>
      </c>
      <c r="Z2310" s="131">
        <v>0</v>
      </c>
      <c r="AA2310" s="131">
        <v>0</v>
      </c>
      <c r="AB2310" s="131">
        <v>0</v>
      </c>
      <c r="AC2310" s="131">
        <v>4795.8999999999996</v>
      </c>
      <c r="AD2310" s="131">
        <v>0</v>
      </c>
      <c r="AE2310" s="131">
        <v>1495.5</v>
      </c>
      <c r="AF2310" s="131">
        <v>0</v>
      </c>
      <c r="AG2310" s="131">
        <v>699.6</v>
      </c>
      <c r="AH2310" s="43">
        <v>34211.1</v>
      </c>
    </row>
    <row r="2311" spans="4:34">
      <c r="D2311" s="62">
        <v>2011</v>
      </c>
      <c r="E2311" s="62">
        <v>1</v>
      </c>
      <c r="F2311" s="62">
        <v>2011</v>
      </c>
      <c r="G2311" s="62">
        <v>2011</v>
      </c>
      <c r="H2311" s="131">
        <v>617.6</v>
      </c>
      <c r="I2311" s="131">
        <v>0</v>
      </c>
      <c r="J2311" s="131">
        <v>0</v>
      </c>
      <c r="K2311" s="131">
        <v>0</v>
      </c>
      <c r="L2311" s="131">
        <v>1568.7</v>
      </c>
      <c r="M2311" s="131">
        <v>0</v>
      </c>
      <c r="N2311" s="131">
        <v>2111.1</v>
      </c>
      <c r="O2311" s="131">
        <v>0</v>
      </c>
      <c r="P2311" s="131">
        <v>0</v>
      </c>
      <c r="Q2311" s="131">
        <v>0</v>
      </c>
      <c r="R2311" s="131">
        <v>2728.9</v>
      </c>
      <c r="S2311" s="131">
        <v>0</v>
      </c>
      <c r="T2311" s="131">
        <v>0</v>
      </c>
      <c r="U2311" s="131">
        <v>8705.5</v>
      </c>
      <c r="V2311" s="131">
        <v>184.9</v>
      </c>
      <c r="W2311" s="131">
        <v>0</v>
      </c>
      <c r="X2311" s="131">
        <v>2584.6999999999998</v>
      </c>
      <c r="Y2311" s="131">
        <v>0</v>
      </c>
      <c r="Z2311" s="131">
        <v>0</v>
      </c>
      <c r="AA2311" s="131">
        <v>0</v>
      </c>
      <c r="AB2311" s="131">
        <v>0</v>
      </c>
      <c r="AC2311" s="131">
        <v>3428.8</v>
      </c>
      <c r="AD2311" s="131">
        <v>0</v>
      </c>
      <c r="AE2311" s="131">
        <v>0</v>
      </c>
      <c r="AF2311" s="131">
        <v>0</v>
      </c>
      <c r="AG2311" s="131">
        <v>949.9</v>
      </c>
      <c r="AH2311" s="43">
        <v>22880.1</v>
      </c>
    </row>
    <row r="2312" spans="4:34">
      <c r="D2312" s="62">
        <v>2011</v>
      </c>
      <c r="E2312" s="62">
        <v>2</v>
      </c>
      <c r="F2312" s="62">
        <v>2011</v>
      </c>
      <c r="G2312" s="62">
        <v>2011</v>
      </c>
      <c r="H2312" s="131">
        <v>475.6</v>
      </c>
      <c r="I2312" s="131">
        <v>0</v>
      </c>
      <c r="J2312" s="131">
        <v>0</v>
      </c>
      <c r="K2312" s="131">
        <v>0</v>
      </c>
      <c r="L2312" s="131">
        <v>6817</v>
      </c>
      <c r="M2312" s="131">
        <v>0</v>
      </c>
      <c r="N2312" s="131">
        <v>1539.1</v>
      </c>
      <c r="O2312" s="131">
        <v>0</v>
      </c>
      <c r="P2312" s="131">
        <v>0</v>
      </c>
      <c r="Q2312" s="131">
        <v>0</v>
      </c>
      <c r="R2312" s="131">
        <v>1537</v>
      </c>
      <c r="S2312" s="131">
        <v>0</v>
      </c>
      <c r="T2312" s="131">
        <v>0</v>
      </c>
      <c r="U2312" s="131">
        <v>2577.6</v>
      </c>
      <c r="V2312" s="131">
        <v>149.4</v>
      </c>
      <c r="W2312" s="131">
        <v>0</v>
      </c>
      <c r="X2312" s="131">
        <v>6290</v>
      </c>
      <c r="Y2312" s="131">
        <v>0</v>
      </c>
      <c r="Z2312" s="131">
        <v>0</v>
      </c>
      <c r="AA2312" s="131">
        <v>0</v>
      </c>
      <c r="AB2312" s="131">
        <v>0</v>
      </c>
      <c r="AC2312" s="131">
        <v>5078.5</v>
      </c>
      <c r="AD2312" s="131">
        <v>0</v>
      </c>
      <c r="AE2312" s="131">
        <v>0</v>
      </c>
      <c r="AF2312" s="131">
        <v>0</v>
      </c>
      <c r="AG2312" s="131">
        <v>240.5</v>
      </c>
      <c r="AH2312" s="43">
        <v>24704.7</v>
      </c>
    </row>
    <row r="2313" spans="4:34">
      <c r="D2313" s="62">
        <v>2011</v>
      </c>
      <c r="E2313" s="62">
        <v>3</v>
      </c>
      <c r="F2313" s="62">
        <v>2011</v>
      </c>
      <c r="G2313" s="62">
        <v>2011</v>
      </c>
      <c r="H2313" s="131">
        <v>360.7</v>
      </c>
      <c r="I2313" s="131">
        <v>0</v>
      </c>
      <c r="J2313" s="131">
        <v>0</v>
      </c>
      <c r="K2313" s="131">
        <v>0</v>
      </c>
      <c r="L2313" s="131">
        <v>0</v>
      </c>
      <c r="M2313" s="131">
        <v>0</v>
      </c>
      <c r="N2313" s="131">
        <v>1325.6</v>
      </c>
      <c r="O2313" s="131">
        <v>0</v>
      </c>
      <c r="P2313" s="131">
        <v>0</v>
      </c>
      <c r="Q2313" s="131">
        <v>0</v>
      </c>
      <c r="R2313" s="131">
        <v>1399.4</v>
      </c>
      <c r="S2313" s="131">
        <v>0</v>
      </c>
      <c r="T2313" s="131">
        <v>0</v>
      </c>
      <c r="U2313" s="131">
        <v>4790.3999999999996</v>
      </c>
      <c r="V2313" s="131">
        <v>115.4</v>
      </c>
      <c r="W2313" s="131">
        <v>0</v>
      </c>
      <c r="X2313" s="131">
        <v>4154</v>
      </c>
      <c r="Y2313" s="131">
        <v>0</v>
      </c>
      <c r="Z2313" s="131">
        <v>0</v>
      </c>
      <c r="AA2313" s="131">
        <v>0</v>
      </c>
      <c r="AB2313" s="131">
        <v>0</v>
      </c>
      <c r="AC2313" s="131">
        <v>1283.5999999999999</v>
      </c>
      <c r="AD2313" s="131">
        <v>0</v>
      </c>
      <c r="AE2313" s="131">
        <v>1302.2</v>
      </c>
      <c r="AF2313" s="131">
        <v>0</v>
      </c>
      <c r="AG2313" s="131">
        <v>638.70000000000005</v>
      </c>
      <c r="AH2313" s="43">
        <v>15370.000000000002</v>
      </c>
    </row>
    <row r="2314" spans="4:34">
      <c r="D2314" s="62">
        <v>2011</v>
      </c>
      <c r="E2314" s="62">
        <v>4</v>
      </c>
      <c r="F2314" s="62">
        <v>2011</v>
      </c>
      <c r="G2314" s="62">
        <v>2011</v>
      </c>
      <c r="H2314" s="131">
        <v>528.9</v>
      </c>
      <c r="I2314" s="131">
        <v>0</v>
      </c>
      <c r="J2314" s="131">
        <v>477.1</v>
      </c>
      <c r="K2314" s="131">
        <v>0</v>
      </c>
      <c r="L2314" s="131">
        <v>0</v>
      </c>
      <c r="M2314" s="131">
        <v>0</v>
      </c>
      <c r="N2314" s="131">
        <v>2271.6999999999998</v>
      </c>
      <c r="O2314" s="131">
        <v>0</v>
      </c>
      <c r="P2314" s="131">
        <v>0</v>
      </c>
      <c r="Q2314" s="131">
        <v>0</v>
      </c>
      <c r="R2314" s="131">
        <v>2106.5</v>
      </c>
      <c r="S2314" s="131">
        <v>0</v>
      </c>
      <c r="T2314" s="131">
        <v>0</v>
      </c>
      <c r="U2314" s="131">
        <v>1338.6</v>
      </c>
      <c r="V2314" s="131">
        <v>88.8</v>
      </c>
      <c r="W2314" s="131">
        <v>0</v>
      </c>
      <c r="X2314" s="131">
        <v>7469</v>
      </c>
      <c r="Y2314" s="131">
        <v>0</v>
      </c>
      <c r="Z2314" s="131">
        <v>0</v>
      </c>
      <c r="AA2314" s="131">
        <v>0</v>
      </c>
      <c r="AB2314" s="131">
        <v>0</v>
      </c>
      <c r="AC2314" s="131">
        <v>1204.2</v>
      </c>
      <c r="AD2314" s="131">
        <v>0</v>
      </c>
      <c r="AE2314" s="131">
        <v>1441.7</v>
      </c>
      <c r="AF2314" s="131">
        <v>0</v>
      </c>
      <c r="AG2314" s="131">
        <v>1194.5999999999999</v>
      </c>
      <c r="AH2314" s="43">
        <v>18121.099999999999</v>
      </c>
    </row>
    <row r="2315" spans="4:34">
      <c r="D2315" s="62">
        <v>2011</v>
      </c>
      <c r="E2315" s="62">
        <v>5</v>
      </c>
      <c r="F2315" s="62">
        <v>2011</v>
      </c>
      <c r="G2315" s="62">
        <v>2012</v>
      </c>
      <c r="H2315" s="131">
        <v>643.5</v>
      </c>
      <c r="I2315" s="131">
        <v>0</v>
      </c>
      <c r="J2315" s="131">
        <v>348.4</v>
      </c>
      <c r="K2315" s="131">
        <v>0</v>
      </c>
      <c r="L2315" s="131">
        <v>0</v>
      </c>
      <c r="M2315" s="131">
        <v>0</v>
      </c>
      <c r="N2315" s="131">
        <v>2622.6</v>
      </c>
      <c r="O2315" s="131">
        <v>0</v>
      </c>
      <c r="P2315" s="131">
        <v>0</v>
      </c>
      <c r="Q2315" s="131">
        <v>0</v>
      </c>
      <c r="R2315" s="131">
        <v>3464.6</v>
      </c>
      <c r="S2315" s="131">
        <v>0</v>
      </c>
      <c r="T2315" s="131">
        <v>0</v>
      </c>
      <c r="U2315" s="131">
        <v>242.2</v>
      </c>
      <c r="V2315" s="131">
        <v>191.2</v>
      </c>
      <c r="W2315" s="131">
        <v>0</v>
      </c>
      <c r="X2315" s="131">
        <v>8997.7999999999993</v>
      </c>
      <c r="Y2315" s="131">
        <v>0</v>
      </c>
      <c r="Z2315" s="131">
        <v>0</v>
      </c>
      <c r="AA2315" s="131">
        <v>0</v>
      </c>
      <c r="AB2315" s="131">
        <v>0</v>
      </c>
      <c r="AC2315" s="131">
        <v>1112.2</v>
      </c>
      <c r="AD2315" s="131">
        <v>0</v>
      </c>
      <c r="AE2315" s="131">
        <v>0</v>
      </c>
      <c r="AF2315" s="131">
        <v>0</v>
      </c>
      <c r="AG2315" s="131">
        <v>1971.8</v>
      </c>
      <c r="AH2315" s="43">
        <v>19594.3</v>
      </c>
    </row>
    <row r="2316" spans="4:34">
      <c r="D2316" s="62">
        <v>2011</v>
      </c>
      <c r="E2316" s="62">
        <v>6</v>
      </c>
      <c r="F2316" s="62">
        <v>2011</v>
      </c>
      <c r="G2316" s="62">
        <v>2012</v>
      </c>
      <c r="H2316" s="131">
        <v>458.1</v>
      </c>
      <c r="I2316" s="131">
        <v>0</v>
      </c>
      <c r="J2316" s="131">
        <v>0</v>
      </c>
      <c r="K2316" s="131">
        <v>0</v>
      </c>
      <c r="L2316" s="131">
        <v>0</v>
      </c>
      <c r="M2316" s="131">
        <v>0</v>
      </c>
      <c r="N2316" s="131">
        <v>2875.7</v>
      </c>
      <c r="O2316" s="131">
        <v>0</v>
      </c>
      <c r="P2316" s="131">
        <v>0</v>
      </c>
      <c r="Q2316" s="131">
        <v>0</v>
      </c>
      <c r="R2316" s="131">
        <v>4598.3999999999996</v>
      </c>
      <c r="S2316" s="131">
        <v>0</v>
      </c>
      <c r="T2316" s="131">
        <v>0</v>
      </c>
      <c r="U2316" s="131">
        <v>574.79999999999995</v>
      </c>
      <c r="V2316" s="131">
        <v>217.7</v>
      </c>
      <c r="W2316" s="131">
        <v>0</v>
      </c>
      <c r="X2316" s="131">
        <v>16692.2</v>
      </c>
      <c r="Y2316" s="131">
        <v>0</v>
      </c>
      <c r="Z2316" s="131">
        <v>0</v>
      </c>
      <c r="AA2316" s="131">
        <v>0</v>
      </c>
      <c r="AB2316" s="131">
        <v>0</v>
      </c>
      <c r="AC2316" s="131">
        <v>752.6</v>
      </c>
      <c r="AD2316" s="131">
        <v>0</v>
      </c>
      <c r="AE2316" s="131">
        <v>0</v>
      </c>
      <c r="AF2316" s="131">
        <v>0</v>
      </c>
      <c r="AG2316" s="131">
        <v>2098.3000000000002</v>
      </c>
      <c r="AH2316" s="43">
        <v>28267.8</v>
      </c>
    </row>
    <row r="2317" spans="4:34">
      <c r="D2317" s="62">
        <v>2011</v>
      </c>
      <c r="E2317" s="62">
        <v>7</v>
      </c>
      <c r="F2317" s="62">
        <v>2012</v>
      </c>
      <c r="G2317" s="62">
        <v>2012</v>
      </c>
      <c r="H2317" s="131">
        <v>737.9</v>
      </c>
      <c r="I2317" s="131">
        <v>0</v>
      </c>
      <c r="J2317" s="131">
        <v>0</v>
      </c>
      <c r="K2317" s="131">
        <v>0</v>
      </c>
      <c r="L2317" s="131">
        <v>0</v>
      </c>
      <c r="M2317" s="131">
        <v>0</v>
      </c>
      <c r="N2317" s="131">
        <v>2170.3000000000002</v>
      </c>
      <c r="O2317" s="131">
        <v>0</v>
      </c>
      <c r="P2317" s="131">
        <v>0</v>
      </c>
      <c r="Q2317" s="131">
        <v>0</v>
      </c>
      <c r="R2317" s="131">
        <v>5327.6</v>
      </c>
      <c r="S2317" s="131">
        <v>0</v>
      </c>
      <c r="T2317" s="131">
        <v>0</v>
      </c>
      <c r="U2317" s="131">
        <v>1875.6</v>
      </c>
      <c r="V2317" s="131">
        <v>252.9</v>
      </c>
      <c r="W2317" s="131">
        <v>0</v>
      </c>
      <c r="X2317" s="131">
        <v>14995.2</v>
      </c>
      <c r="Y2317" s="131">
        <v>0</v>
      </c>
      <c r="Z2317" s="131">
        <v>0</v>
      </c>
      <c r="AA2317" s="131">
        <v>0</v>
      </c>
      <c r="AB2317" s="131">
        <v>0</v>
      </c>
      <c r="AC2317" s="131">
        <v>1630</v>
      </c>
      <c r="AD2317" s="131">
        <v>0</v>
      </c>
      <c r="AE2317" s="131">
        <v>0</v>
      </c>
      <c r="AF2317" s="131">
        <v>0</v>
      </c>
      <c r="AG2317" s="131">
        <v>2339.3000000000002</v>
      </c>
      <c r="AH2317" s="43">
        <v>29328.799999999999</v>
      </c>
    </row>
    <row r="2318" spans="4:34">
      <c r="D2318" s="62">
        <v>2011</v>
      </c>
      <c r="E2318" s="62">
        <v>8</v>
      </c>
      <c r="F2318" s="62">
        <v>2012</v>
      </c>
      <c r="G2318" s="62">
        <v>2012</v>
      </c>
      <c r="H2318" s="131">
        <v>736.7</v>
      </c>
      <c r="I2318" s="131">
        <v>0</v>
      </c>
      <c r="J2318" s="131">
        <v>0</v>
      </c>
      <c r="K2318" s="131">
        <v>0</v>
      </c>
      <c r="L2318" s="131">
        <v>0</v>
      </c>
      <c r="M2318" s="131">
        <v>0</v>
      </c>
      <c r="N2318" s="131">
        <v>2220.1999999999998</v>
      </c>
      <c r="O2318" s="131">
        <v>0</v>
      </c>
      <c r="P2318" s="131">
        <v>0</v>
      </c>
      <c r="Q2318" s="131">
        <v>0</v>
      </c>
      <c r="R2318" s="131">
        <v>5898.7</v>
      </c>
      <c r="S2318" s="131">
        <v>0</v>
      </c>
      <c r="T2318" s="131">
        <v>0</v>
      </c>
      <c r="U2318" s="131">
        <v>2049.1</v>
      </c>
      <c r="V2318" s="131">
        <v>307.89999999999998</v>
      </c>
      <c r="W2318" s="131">
        <v>0</v>
      </c>
      <c r="X2318" s="131">
        <v>14026.2</v>
      </c>
      <c r="Y2318" s="131">
        <v>0</v>
      </c>
      <c r="Z2318" s="131">
        <v>0</v>
      </c>
      <c r="AA2318" s="131">
        <v>0</v>
      </c>
      <c r="AB2318" s="131">
        <v>0</v>
      </c>
      <c r="AC2318" s="131">
        <v>2070.9</v>
      </c>
      <c r="AD2318" s="131">
        <v>0</v>
      </c>
      <c r="AE2318" s="131">
        <v>0</v>
      </c>
      <c r="AF2318" s="131">
        <v>0</v>
      </c>
      <c r="AG2318" s="131">
        <v>2312.5</v>
      </c>
      <c r="AH2318" s="43">
        <v>29622.2</v>
      </c>
    </row>
    <row r="2319" spans="4:34">
      <c r="D2319" s="62">
        <v>2011</v>
      </c>
      <c r="E2319" s="62">
        <v>9</v>
      </c>
      <c r="F2319" s="62">
        <v>2012</v>
      </c>
      <c r="G2319" s="62">
        <v>2012</v>
      </c>
      <c r="H2319" s="131">
        <v>1070.9000000000001</v>
      </c>
      <c r="I2319" s="131">
        <v>0</v>
      </c>
      <c r="J2319" s="131">
        <v>0</v>
      </c>
      <c r="K2319" s="131">
        <v>0</v>
      </c>
      <c r="L2319" s="131">
        <v>0</v>
      </c>
      <c r="M2319" s="131">
        <v>0</v>
      </c>
      <c r="N2319" s="131">
        <v>2517.8000000000002</v>
      </c>
      <c r="O2319" s="131">
        <v>0</v>
      </c>
      <c r="P2319" s="131">
        <v>0</v>
      </c>
      <c r="Q2319" s="131">
        <v>0</v>
      </c>
      <c r="R2319" s="131">
        <v>6467.1</v>
      </c>
      <c r="S2319" s="131">
        <v>0</v>
      </c>
      <c r="T2319" s="131">
        <v>0</v>
      </c>
      <c r="U2319" s="131">
        <v>11786.3</v>
      </c>
      <c r="V2319" s="131">
        <v>342.3</v>
      </c>
      <c r="W2319" s="131">
        <v>0</v>
      </c>
      <c r="X2319" s="131">
        <v>11468.3</v>
      </c>
      <c r="Y2319" s="131">
        <v>0</v>
      </c>
      <c r="Z2319" s="131">
        <v>0</v>
      </c>
      <c r="AA2319" s="131">
        <v>0</v>
      </c>
      <c r="AB2319" s="131">
        <v>0</v>
      </c>
      <c r="AC2319" s="131">
        <v>1838.7</v>
      </c>
      <c r="AD2319" s="131">
        <v>0</v>
      </c>
      <c r="AE2319" s="131">
        <v>0</v>
      </c>
      <c r="AF2319" s="131">
        <v>0</v>
      </c>
      <c r="AG2319" s="131">
        <v>2173.4</v>
      </c>
      <c r="AH2319" s="43">
        <v>37664.799999999996</v>
      </c>
    </row>
    <row r="2320" spans="4:34">
      <c r="D2320" s="62">
        <v>2011</v>
      </c>
      <c r="E2320" s="62">
        <v>10</v>
      </c>
      <c r="F2320" s="62">
        <v>2012</v>
      </c>
      <c r="G2320" s="62">
        <v>2012</v>
      </c>
      <c r="H2320" s="131">
        <v>1036.5999999999999</v>
      </c>
      <c r="I2320" s="131">
        <v>0</v>
      </c>
      <c r="J2320" s="131">
        <v>1219.2</v>
      </c>
      <c r="K2320" s="131">
        <v>0</v>
      </c>
      <c r="L2320" s="131">
        <v>0</v>
      </c>
      <c r="M2320" s="131">
        <v>0</v>
      </c>
      <c r="N2320" s="131">
        <v>2538.6999999999998</v>
      </c>
      <c r="O2320" s="131">
        <v>0</v>
      </c>
      <c r="P2320" s="131">
        <v>0</v>
      </c>
      <c r="Q2320" s="131">
        <v>0</v>
      </c>
      <c r="R2320" s="131">
        <v>2534.9</v>
      </c>
      <c r="S2320" s="131">
        <v>0</v>
      </c>
      <c r="T2320" s="131">
        <v>0</v>
      </c>
      <c r="U2320" s="131">
        <v>7948.8</v>
      </c>
      <c r="V2320" s="131">
        <v>305</v>
      </c>
      <c r="W2320" s="131">
        <v>0</v>
      </c>
      <c r="X2320" s="131">
        <v>21653.9</v>
      </c>
      <c r="Y2320" s="131">
        <v>0</v>
      </c>
      <c r="Z2320" s="131">
        <v>0</v>
      </c>
      <c r="AA2320" s="131">
        <v>0</v>
      </c>
      <c r="AB2320" s="131">
        <v>0</v>
      </c>
      <c r="AC2320" s="131">
        <v>5191</v>
      </c>
      <c r="AD2320" s="131">
        <v>0</v>
      </c>
      <c r="AE2320" s="131">
        <v>0</v>
      </c>
      <c r="AF2320" s="131">
        <v>0</v>
      </c>
      <c r="AG2320" s="131">
        <v>1775</v>
      </c>
      <c r="AH2320" s="43">
        <v>44203.100000000006</v>
      </c>
    </row>
    <row r="2321" spans="4:34">
      <c r="D2321" s="62">
        <v>2011</v>
      </c>
      <c r="E2321" s="62">
        <v>11</v>
      </c>
      <c r="F2321" s="62">
        <v>2012</v>
      </c>
      <c r="G2321" s="62">
        <v>2012</v>
      </c>
      <c r="H2321" s="131">
        <v>628.20000000000005</v>
      </c>
      <c r="I2321" s="131">
        <v>0</v>
      </c>
      <c r="J2321" s="131">
        <v>0</v>
      </c>
      <c r="K2321" s="131">
        <v>0</v>
      </c>
      <c r="L2321" s="131">
        <v>0</v>
      </c>
      <c r="M2321" s="131">
        <v>0</v>
      </c>
      <c r="N2321" s="131">
        <v>1780.6</v>
      </c>
      <c r="O2321" s="131">
        <v>0</v>
      </c>
      <c r="P2321" s="131">
        <v>0</v>
      </c>
      <c r="Q2321" s="131">
        <v>0</v>
      </c>
      <c r="R2321" s="131">
        <v>1920.5</v>
      </c>
      <c r="S2321" s="131">
        <v>0</v>
      </c>
      <c r="T2321" s="131">
        <v>0</v>
      </c>
      <c r="U2321" s="131">
        <v>4498.2</v>
      </c>
      <c r="V2321" s="131">
        <v>210.5</v>
      </c>
      <c r="W2321" s="131">
        <v>0</v>
      </c>
      <c r="X2321" s="131">
        <v>16171</v>
      </c>
      <c r="Y2321" s="131">
        <v>0</v>
      </c>
      <c r="Z2321" s="131">
        <v>0</v>
      </c>
      <c r="AA2321" s="131">
        <v>0</v>
      </c>
      <c r="AB2321" s="131">
        <v>0</v>
      </c>
      <c r="AC2321" s="131">
        <v>3361</v>
      </c>
      <c r="AD2321" s="131">
        <v>0</v>
      </c>
      <c r="AE2321" s="131">
        <v>0</v>
      </c>
      <c r="AF2321" s="131">
        <v>0</v>
      </c>
      <c r="AG2321" s="131">
        <v>923.4</v>
      </c>
      <c r="AH2321" s="43">
        <v>29493.4</v>
      </c>
    </row>
    <row r="2322" spans="4:34">
      <c r="D2322" s="62">
        <v>2011</v>
      </c>
      <c r="E2322" s="62">
        <v>12</v>
      </c>
      <c r="F2322" s="62">
        <v>2012</v>
      </c>
      <c r="G2322" s="62">
        <v>2012</v>
      </c>
      <c r="H2322" s="131">
        <v>706.7</v>
      </c>
      <c r="I2322" s="131">
        <v>0</v>
      </c>
      <c r="J2322" s="131">
        <v>0</v>
      </c>
      <c r="K2322" s="131">
        <v>0</v>
      </c>
      <c r="L2322" s="131">
        <v>0</v>
      </c>
      <c r="M2322" s="131">
        <v>0</v>
      </c>
      <c r="N2322" s="131">
        <v>1617.2</v>
      </c>
      <c r="O2322" s="131">
        <v>0</v>
      </c>
      <c r="P2322" s="131">
        <v>0</v>
      </c>
      <c r="Q2322" s="131">
        <v>0</v>
      </c>
      <c r="R2322" s="131">
        <v>2989.6</v>
      </c>
      <c r="S2322" s="131">
        <v>0</v>
      </c>
      <c r="T2322" s="131">
        <v>0</v>
      </c>
      <c r="U2322" s="131">
        <v>7792</v>
      </c>
      <c r="V2322" s="131">
        <v>226.8</v>
      </c>
      <c r="W2322" s="131">
        <v>0</v>
      </c>
      <c r="X2322" s="131">
        <v>7568.6</v>
      </c>
      <c r="Y2322" s="131">
        <v>0</v>
      </c>
      <c r="Z2322" s="131">
        <v>0</v>
      </c>
      <c r="AA2322" s="131">
        <v>0</v>
      </c>
      <c r="AB2322" s="131">
        <v>0</v>
      </c>
      <c r="AC2322" s="131">
        <v>4253.7</v>
      </c>
      <c r="AD2322" s="131">
        <v>0</v>
      </c>
      <c r="AE2322" s="131">
        <v>0</v>
      </c>
      <c r="AF2322" s="131">
        <v>0</v>
      </c>
      <c r="AG2322" s="131">
        <v>1237</v>
      </c>
      <c r="AH2322" s="43">
        <v>26391.600000000002</v>
      </c>
    </row>
    <row r="2323" spans="4:34">
      <c r="D2323" s="62">
        <v>2012</v>
      </c>
      <c r="E2323" s="62">
        <v>1</v>
      </c>
      <c r="F2323" s="62">
        <v>2012</v>
      </c>
      <c r="G2323" s="62">
        <v>2012</v>
      </c>
      <c r="H2323" s="131">
        <v>577.1</v>
      </c>
      <c r="I2323" s="131">
        <v>0</v>
      </c>
      <c r="J2323" s="131">
        <v>0</v>
      </c>
      <c r="K2323" s="131">
        <v>0</v>
      </c>
      <c r="L2323" s="131">
        <v>0</v>
      </c>
      <c r="M2323" s="131">
        <v>0</v>
      </c>
      <c r="N2323" s="131">
        <v>1692.4</v>
      </c>
      <c r="O2323" s="131">
        <v>0</v>
      </c>
      <c r="P2323" s="131">
        <v>0</v>
      </c>
      <c r="Q2323" s="131">
        <v>0</v>
      </c>
      <c r="R2323" s="131">
        <v>3253.4</v>
      </c>
      <c r="S2323" s="131">
        <v>0</v>
      </c>
      <c r="T2323" s="131">
        <v>0</v>
      </c>
      <c r="U2323" s="131">
        <v>5193.1000000000004</v>
      </c>
      <c r="V2323" s="131">
        <v>136.19999999999999</v>
      </c>
      <c r="W2323" s="131">
        <v>0</v>
      </c>
      <c r="X2323" s="131">
        <v>4024.3</v>
      </c>
      <c r="Y2323" s="131">
        <v>0</v>
      </c>
      <c r="Z2323" s="131">
        <v>0</v>
      </c>
      <c r="AA2323" s="131">
        <v>0</v>
      </c>
      <c r="AB2323" s="131">
        <v>0</v>
      </c>
      <c r="AC2323" s="131">
        <v>963.1</v>
      </c>
      <c r="AD2323" s="131">
        <v>0</v>
      </c>
      <c r="AE2323" s="131">
        <v>0</v>
      </c>
      <c r="AF2323" s="131">
        <v>0</v>
      </c>
      <c r="AG2323" s="131">
        <v>1164.0999999999999</v>
      </c>
      <c r="AH2323" s="43">
        <v>17003.7</v>
      </c>
    </row>
    <row r="2324" spans="4:34">
      <c r="D2324" s="62">
        <v>2012</v>
      </c>
      <c r="E2324" s="62">
        <v>2</v>
      </c>
      <c r="F2324" s="62">
        <v>2012</v>
      </c>
      <c r="G2324" s="62">
        <v>2012</v>
      </c>
      <c r="H2324" s="131">
        <v>275.3</v>
      </c>
      <c r="I2324" s="131">
        <v>0</v>
      </c>
      <c r="J2324" s="131">
        <v>41.8</v>
      </c>
      <c r="K2324" s="131">
        <v>0</v>
      </c>
      <c r="L2324" s="131">
        <v>0</v>
      </c>
      <c r="M2324" s="131">
        <v>0</v>
      </c>
      <c r="N2324" s="131">
        <v>1742</v>
      </c>
      <c r="O2324" s="131">
        <v>0</v>
      </c>
      <c r="P2324" s="131">
        <v>0</v>
      </c>
      <c r="Q2324" s="131">
        <v>0</v>
      </c>
      <c r="R2324" s="131">
        <v>3318.2</v>
      </c>
      <c r="S2324" s="131">
        <v>0</v>
      </c>
      <c r="T2324" s="131">
        <v>0</v>
      </c>
      <c r="U2324" s="131">
        <v>3156.6</v>
      </c>
      <c r="V2324" s="131">
        <v>180.3</v>
      </c>
      <c r="W2324" s="131">
        <v>0</v>
      </c>
      <c r="X2324" s="131">
        <v>4518.8999999999996</v>
      </c>
      <c r="Y2324" s="131">
        <v>0</v>
      </c>
      <c r="Z2324" s="131">
        <v>0</v>
      </c>
      <c r="AA2324" s="131">
        <v>0</v>
      </c>
      <c r="AB2324" s="131">
        <v>0</v>
      </c>
      <c r="AC2324" s="131">
        <v>343.5</v>
      </c>
      <c r="AD2324" s="131">
        <v>0</v>
      </c>
      <c r="AE2324" s="131">
        <v>0</v>
      </c>
      <c r="AF2324" s="131">
        <v>0</v>
      </c>
      <c r="AG2324" s="131">
        <v>413.5</v>
      </c>
      <c r="AH2324" s="43">
        <v>13990.099999999999</v>
      </c>
    </row>
    <row r="2325" spans="4:34">
      <c r="D2325" s="62">
        <v>2012</v>
      </c>
      <c r="E2325" s="62">
        <v>3</v>
      </c>
      <c r="F2325" s="62">
        <v>2012</v>
      </c>
      <c r="G2325" s="62">
        <v>2012</v>
      </c>
      <c r="H2325" s="131">
        <v>794.9</v>
      </c>
      <c r="I2325" s="131">
        <v>0</v>
      </c>
      <c r="J2325" s="131">
        <v>0</v>
      </c>
      <c r="K2325" s="131">
        <v>0</v>
      </c>
      <c r="L2325" s="131">
        <v>0</v>
      </c>
      <c r="M2325" s="131">
        <v>0</v>
      </c>
      <c r="N2325" s="131">
        <v>2027.3</v>
      </c>
      <c r="O2325" s="131">
        <v>0</v>
      </c>
      <c r="P2325" s="131">
        <v>0</v>
      </c>
      <c r="Q2325" s="131">
        <v>0</v>
      </c>
      <c r="R2325" s="131">
        <v>3950.1</v>
      </c>
      <c r="S2325" s="131">
        <v>0</v>
      </c>
      <c r="T2325" s="131">
        <v>0</v>
      </c>
      <c r="U2325" s="131">
        <v>23591.1</v>
      </c>
      <c r="V2325" s="131">
        <v>176.2</v>
      </c>
      <c r="W2325" s="131">
        <v>0</v>
      </c>
      <c r="X2325" s="131">
        <v>4036.7</v>
      </c>
      <c r="Y2325" s="131">
        <v>0</v>
      </c>
      <c r="Z2325" s="131">
        <v>0</v>
      </c>
      <c r="AA2325" s="131">
        <v>0</v>
      </c>
      <c r="AB2325" s="131">
        <v>0</v>
      </c>
      <c r="AC2325" s="131">
        <v>626.29999999999995</v>
      </c>
      <c r="AD2325" s="131">
        <v>0</v>
      </c>
      <c r="AE2325" s="131">
        <v>0</v>
      </c>
      <c r="AF2325" s="131">
        <v>0</v>
      </c>
      <c r="AG2325" s="131">
        <v>1223.5</v>
      </c>
      <c r="AH2325" s="43">
        <v>36426.1</v>
      </c>
    </row>
    <row r="2326" spans="4:34">
      <c r="D2326" s="62">
        <v>2012</v>
      </c>
      <c r="E2326" s="62">
        <v>4</v>
      </c>
      <c r="F2326" s="62">
        <v>2012</v>
      </c>
      <c r="G2326" s="62">
        <v>2012</v>
      </c>
      <c r="H2326" s="131">
        <v>654.79999999999995</v>
      </c>
      <c r="I2326" s="131">
        <v>0</v>
      </c>
      <c r="J2326" s="131">
        <v>110.1</v>
      </c>
      <c r="K2326" s="131">
        <v>0</v>
      </c>
      <c r="L2326" s="131">
        <v>0</v>
      </c>
      <c r="M2326" s="131">
        <v>0</v>
      </c>
      <c r="N2326" s="131">
        <v>1982.1</v>
      </c>
      <c r="O2326" s="131">
        <v>0</v>
      </c>
      <c r="P2326" s="131">
        <v>0</v>
      </c>
      <c r="Q2326" s="131">
        <v>0</v>
      </c>
      <c r="R2326" s="131">
        <v>3907.9</v>
      </c>
      <c r="S2326" s="131">
        <v>0</v>
      </c>
      <c r="T2326" s="131">
        <v>0</v>
      </c>
      <c r="U2326" s="131">
        <v>30803.3</v>
      </c>
      <c r="V2326" s="131">
        <v>151.80000000000001</v>
      </c>
      <c r="W2326" s="131">
        <v>0</v>
      </c>
      <c r="X2326" s="131">
        <v>8502.2999999999993</v>
      </c>
      <c r="Y2326" s="131">
        <v>0</v>
      </c>
      <c r="Z2326" s="131">
        <v>0</v>
      </c>
      <c r="AA2326" s="131">
        <v>0</v>
      </c>
      <c r="AB2326" s="131">
        <v>0</v>
      </c>
      <c r="AC2326" s="131">
        <v>2811.8</v>
      </c>
      <c r="AD2326" s="131">
        <v>0</v>
      </c>
      <c r="AE2326" s="131">
        <v>0</v>
      </c>
      <c r="AF2326" s="131">
        <v>0</v>
      </c>
      <c r="AG2326" s="131">
        <v>1395.3</v>
      </c>
      <c r="AH2326" s="43">
        <v>50319.400000000009</v>
      </c>
    </row>
    <row r="2327" spans="4:34">
      <c r="D2327" s="62">
        <v>2012</v>
      </c>
      <c r="E2327" s="62">
        <v>5</v>
      </c>
      <c r="F2327" s="62">
        <v>2012</v>
      </c>
      <c r="G2327" s="62">
        <v>2013</v>
      </c>
      <c r="H2327" s="131">
        <v>425.4</v>
      </c>
      <c r="I2327" s="131">
        <v>0</v>
      </c>
      <c r="J2327" s="131">
        <v>0</v>
      </c>
      <c r="K2327" s="131">
        <v>0</v>
      </c>
      <c r="L2327" s="131">
        <v>0</v>
      </c>
      <c r="M2327" s="131">
        <v>0</v>
      </c>
      <c r="N2327" s="131">
        <v>2502</v>
      </c>
      <c r="O2327" s="131">
        <v>0</v>
      </c>
      <c r="P2327" s="131">
        <v>0</v>
      </c>
      <c r="Q2327" s="131">
        <v>0</v>
      </c>
      <c r="R2327" s="131">
        <v>5618.2</v>
      </c>
      <c r="S2327" s="131">
        <v>0</v>
      </c>
      <c r="T2327" s="131">
        <v>0</v>
      </c>
      <c r="U2327" s="131">
        <v>25023.9</v>
      </c>
      <c r="V2327" s="131">
        <v>222.8</v>
      </c>
      <c r="W2327" s="131">
        <v>0</v>
      </c>
      <c r="X2327" s="131">
        <v>16525.900000000001</v>
      </c>
      <c r="Y2327" s="131">
        <v>0</v>
      </c>
      <c r="Z2327" s="131">
        <v>0</v>
      </c>
      <c r="AA2327" s="131">
        <v>0</v>
      </c>
      <c r="AB2327" s="131">
        <v>0</v>
      </c>
      <c r="AC2327" s="131">
        <v>1702</v>
      </c>
      <c r="AD2327" s="131">
        <v>0</v>
      </c>
      <c r="AE2327" s="131">
        <v>0</v>
      </c>
      <c r="AF2327" s="131">
        <v>0</v>
      </c>
      <c r="AG2327" s="131">
        <v>2013.6</v>
      </c>
      <c r="AH2327" s="43">
        <v>54033.8</v>
      </c>
    </row>
    <row r="2328" spans="4:34">
      <c r="D2328" s="62">
        <v>2012</v>
      </c>
      <c r="E2328" s="62">
        <v>6</v>
      </c>
      <c r="F2328" s="62">
        <v>2012</v>
      </c>
      <c r="G2328" s="62">
        <v>2013</v>
      </c>
      <c r="H2328" s="131">
        <v>772.3</v>
      </c>
      <c r="I2328" s="131">
        <v>0</v>
      </c>
      <c r="J2328" s="131">
        <v>0</v>
      </c>
      <c r="K2328" s="131">
        <v>0</v>
      </c>
      <c r="L2328" s="131">
        <v>0</v>
      </c>
      <c r="M2328" s="131">
        <v>0</v>
      </c>
      <c r="N2328" s="131">
        <v>2237.1999999999998</v>
      </c>
      <c r="O2328" s="131">
        <v>0</v>
      </c>
      <c r="P2328" s="131">
        <v>0</v>
      </c>
      <c r="Q2328" s="131">
        <v>0</v>
      </c>
      <c r="R2328" s="131">
        <v>6365.6</v>
      </c>
      <c r="S2328" s="131">
        <v>0</v>
      </c>
      <c r="T2328" s="131">
        <v>0</v>
      </c>
      <c r="U2328" s="131">
        <v>23764.2</v>
      </c>
      <c r="V2328" s="131">
        <v>335.3</v>
      </c>
      <c r="W2328" s="131">
        <v>0</v>
      </c>
      <c r="X2328" s="131">
        <v>23386.3</v>
      </c>
      <c r="Y2328" s="131">
        <v>0</v>
      </c>
      <c r="Z2328" s="131">
        <v>0</v>
      </c>
      <c r="AA2328" s="131">
        <v>0</v>
      </c>
      <c r="AB2328" s="131">
        <v>0</v>
      </c>
      <c r="AC2328" s="131">
        <v>2093.6999999999998</v>
      </c>
      <c r="AD2328" s="131">
        <v>0</v>
      </c>
      <c r="AE2328" s="131">
        <v>0</v>
      </c>
      <c r="AF2328" s="131">
        <v>0</v>
      </c>
      <c r="AG2328" s="131">
        <v>2609.6</v>
      </c>
      <c r="AH2328" s="43">
        <v>61564.200000000004</v>
      </c>
    </row>
    <row r="2329" spans="4:34">
      <c r="D2329" s="62">
        <v>2012</v>
      </c>
      <c r="E2329" s="62">
        <v>7</v>
      </c>
      <c r="F2329" s="62">
        <v>2013</v>
      </c>
      <c r="G2329" s="62">
        <v>2013</v>
      </c>
      <c r="H2329" s="131">
        <v>1414.4</v>
      </c>
      <c r="I2329" s="131">
        <v>0</v>
      </c>
      <c r="J2329" s="131">
        <v>0</v>
      </c>
      <c r="K2329" s="131">
        <v>0</v>
      </c>
      <c r="L2329" s="131">
        <v>0</v>
      </c>
      <c r="M2329" s="131">
        <v>0</v>
      </c>
      <c r="N2329" s="131">
        <v>3257.9</v>
      </c>
      <c r="O2329" s="131">
        <v>0</v>
      </c>
      <c r="P2329" s="131">
        <v>0</v>
      </c>
      <c r="Q2329" s="131">
        <v>0</v>
      </c>
      <c r="R2329" s="131">
        <v>5916.8</v>
      </c>
      <c r="S2329" s="131">
        <v>0</v>
      </c>
      <c r="T2329" s="131">
        <v>0</v>
      </c>
      <c r="U2329" s="131">
        <v>24703.9</v>
      </c>
      <c r="V2329" s="131">
        <v>409.9</v>
      </c>
      <c r="W2329" s="131">
        <v>0</v>
      </c>
      <c r="X2329" s="131">
        <v>19960.2</v>
      </c>
      <c r="Y2329" s="131">
        <v>0</v>
      </c>
      <c r="Z2329" s="131">
        <v>0</v>
      </c>
      <c r="AA2329" s="131">
        <v>0</v>
      </c>
      <c r="AB2329" s="131">
        <v>0</v>
      </c>
      <c r="AC2329" s="131">
        <v>1938.9</v>
      </c>
      <c r="AD2329" s="131">
        <v>0</v>
      </c>
      <c r="AE2329" s="131">
        <v>0</v>
      </c>
      <c r="AF2329" s="131">
        <v>0</v>
      </c>
      <c r="AG2329" s="131">
        <v>2508.1</v>
      </c>
      <c r="AH2329" s="43">
        <v>60110.100000000006</v>
      </c>
    </row>
    <row r="2330" spans="4:34">
      <c r="D2330" s="62">
        <v>2012</v>
      </c>
      <c r="E2330" s="62">
        <v>8</v>
      </c>
      <c r="F2330" s="62">
        <v>2013</v>
      </c>
      <c r="G2330" s="62">
        <v>2013</v>
      </c>
      <c r="H2330" s="131">
        <v>1314</v>
      </c>
      <c r="I2330" s="131">
        <v>0</v>
      </c>
      <c r="J2330" s="131">
        <v>0</v>
      </c>
      <c r="K2330" s="131">
        <v>0</v>
      </c>
      <c r="L2330" s="131">
        <v>0</v>
      </c>
      <c r="M2330" s="131">
        <v>0</v>
      </c>
      <c r="N2330" s="131">
        <v>3351.2</v>
      </c>
      <c r="O2330" s="131">
        <v>0</v>
      </c>
      <c r="P2330" s="131">
        <v>0</v>
      </c>
      <c r="Q2330" s="131">
        <v>0</v>
      </c>
      <c r="R2330" s="131">
        <v>6376.9</v>
      </c>
      <c r="S2330" s="131">
        <v>0</v>
      </c>
      <c r="T2330" s="131">
        <v>0</v>
      </c>
      <c r="U2330" s="131">
        <v>24261.7</v>
      </c>
      <c r="V2330" s="131">
        <v>456.3</v>
      </c>
      <c r="W2330" s="131">
        <v>0</v>
      </c>
      <c r="X2330" s="131">
        <v>22566.2</v>
      </c>
      <c r="Y2330" s="131">
        <v>0</v>
      </c>
      <c r="Z2330" s="131">
        <v>0</v>
      </c>
      <c r="AA2330" s="131">
        <v>0</v>
      </c>
      <c r="AB2330" s="131">
        <v>0</v>
      </c>
      <c r="AC2330" s="131">
        <v>1933.2</v>
      </c>
      <c r="AD2330" s="131">
        <v>0</v>
      </c>
      <c r="AE2330" s="131">
        <v>0</v>
      </c>
      <c r="AF2330" s="131">
        <v>0</v>
      </c>
      <c r="AG2330" s="131">
        <v>2671.3</v>
      </c>
      <c r="AH2330" s="43">
        <v>62930.8</v>
      </c>
    </row>
    <row r="2331" spans="4:34">
      <c r="D2331" s="62">
        <v>2012</v>
      </c>
      <c r="E2331" s="62">
        <v>9</v>
      </c>
      <c r="F2331" s="62">
        <v>2013</v>
      </c>
      <c r="G2331" s="62">
        <v>2013</v>
      </c>
      <c r="H2331" s="131">
        <v>1075.2</v>
      </c>
      <c r="I2331" s="131">
        <v>0</v>
      </c>
      <c r="J2331" s="131">
        <v>0</v>
      </c>
      <c r="K2331" s="131">
        <v>0</v>
      </c>
      <c r="L2331" s="131">
        <v>0</v>
      </c>
      <c r="M2331" s="131">
        <v>0</v>
      </c>
      <c r="N2331" s="131">
        <v>3149.2</v>
      </c>
      <c r="O2331" s="131">
        <v>0</v>
      </c>
      <c r="P2331" s="131">
        <v>0</v>
      </c>
      <c r="Q2331" s="131">
        <v>0</v>
      </c>
      <c r="R2331" s="131">
        <v>6494.6</v>
      </c>
      <c r="S2331" s="131">
        <v>0</v>
      </c>
      <c r="T2331" s="131">
        <v>0</v>
      </c>
      <c r="U2331" s="131">
        <v>22117.1</v>
      </c>
      <c r="V2331" s="131">
        <v>430.9</v>
      </c>
      <c r="W2331" s="131">
        <v>0</v>
      </c>
      <c r="X2331" s="131">
        <v>22835.4</v>
      </c>
      <c r="Y2331" s="131">
        <v>0</v>
      </c>
      <c r="Z2331" s="131">
        <v>0</v>
      </c>
      <c r="AA2331" s="131">
        <v>0</v>
      </c>
      <c r="AB2331" s="131">
        <v>0</v>
      </c>
      <c r="AC2331" s="131">
        <v>2064.9</v>
      </c>
      <c r="AD2331" s="131">
        <v>0</v>
      </c>
      <c r="AE2331" s="131">
        <v>0</v>
      </c>
      <c r="AF2331" s="131">
        <v>0</v>
      </c>
      <c r="AG2331" s="131">
        <v>2181.5</v>
      </c>
      <c r="AH2331" s="43">
        <v>60348.800000000003</v>
      </c>
    </row>
    <row r="2332" spans="4:34">
      <c r="D2332" s="62">
        <v>2012</v>
      </c>
      <c r="E2332" s="62">
        <v>10</v>
      </c>
      <c r="F2332" s="62">
        <v>2013</v>
      </c>
      <c r="G2332" s="62">
        <v>2013</v>
      </c>
      <c r="H2332" s="131">
        <v>1045.3</v>
      </c>
      <c r="I2332" s="131">
        <v>0</v>
      </c>
      <c r="J2332" s="131">
        <v>2045.2</v>
      </c>
      <c r="K2332" s="131">
        <v>0</v>
      </c>
      <c r="L2332" s="131">
        <v>0</v>
      </c>
      <c r="M2332" s="131">
        <v>0</v>
      </c>
      <c r="N2332" s="131">
        <v>2578.1</v>
      </c>
      <c r="O2332" s="131">
        <v>0</v>
      </c>
      <c r="P2332" s="131">
        <v>0</v>
      </c>
      <c r="Q2332" s="131">
        <v>0</v>
      </c>
      <c r="R2332" s="131">
        <v>5820</v>
      </c>
      <c r="S2332" s="131">
        <v>0</v>
      </c>
      <c r="T2332" s="131">
        <v>0</v>
      </c>
      <c r="U2332" s="131">
        <v>36932</v>
      </c>
      <c r="V2332" s="131">
        <v>9077.2999999999993</v>
      </c>
      <c r="W2332" s="131">
        <v>0</v>
      </c>
      <c r="X2332" s="131">
        <v>11552.9</v>
      </c>
      <c r="Y2332" s="131">
        <v>0</v>
      </c>
      <c r="Z2332" s="131">
        <v>0</v>
      </c>
      <c r="AA2332" s="131">
        <v>0</v>
      </c>
      <c r="AB2332" s="131">
        <v>0</v>
      </c>
      <c r="AC2332" s="131">
        <v>4661.3999999999996</v>
      </c>
      <c r="AD2332" s="131">
        <v>0</v>
      </c>
      <c r="AE2332" s="131">
        <v>8753.2999999999993</v>
      </c>
      <c r="AF2332" s="131">
        <v>0</v>
      </c>
      <c r="AG2332" s="131">
        <v>1329.8</v>
      </c>
      <c r="AH2332" s="43">
        <v>83795.299999999988</v>
      </c>
    </row>
    <row r="2333" spans="4:34">
      <c r="D2333" s="62">
        <v>2012</v>
      </c>
      <c r="E2333" s="62">
        <v>11</v>
      </c>
      <c r="F2333" s="62">
        <v>2013</v>
      </c>
      <c r="G2333" s="62">
        <v>2013</v>
      </c>
      <c r="H2333" s="131">
        <v>1237.3</v>
      </c>
      <c r="I2333" s="131">
        <v>0</v>
      </c>
      <c r="J2333" s="131">
        <v>2399.8000000000002</v>
      </c>
      <c r="K2333" s="131">
        <v>0</v>
      </c>
      <c r="L2333" s="131">
        <v>0</v>
      </c>
      <c r="M2333" s="131">
        <v>0</v>
      </c>
      <c r="N2333" s="131">
        <v>1444.5</v>
      </c>
      <c r="O2333" s="131">
        <v>0</v>
      </c>
      <c r="P2333" s="131">
        <v>0</v>
      </c>
      <c r="Q2333" s="131">
        <v>0</v>
      </c>
      <c r="R2333" s="131">
        <v>3385.1</v>
      </c>
      <c r="S2333" s="131">
        <v>0</v>
      </c>
      <c r="T2333" s="131">
        <v>0</v>
      </c>
      <c r="U2333" s="131">
        <v>26428.799999999999</v>
      </c>
      <c r="V2333" s="131">
        <v>4436.2</v>
      </c>
      <c r="W2333" s="131">
        <v>0</v>
      </c>
      <c r="X2333" s="131">
        <v>14558.2</v>
      </c>
      <c r="Y2333" s="131">
        <v>0</v>
      </c>
      <c r="Z2333" s="131">
        <v>0</v>
      </c>
      <c r="AA2333" s="131">
        <v>0</v>
      </c>
      <c r="AB2333" s="131">
        <v>0</v>
      </c>
      <c r="AC2333" s="131">
        <v>4120.8999999999996</v>
      </c>
      <c r="AD2333" s="131">
        <v>0</v>
      </c>
      <c r="AE2333" s="131">
        <v>3281.4</v>
      </c>
      <c r="AF2333" s="131">
        <v>0</v>
      </c>
      <c r="AG2333" s="131">
        <v>1112.5</v>
      </c>
      <c r="AH2333" s="43">
        <v>62404.7</v>
      </c>
    </row>
    <row r="2334" spans="4:34">
      <c r="D2334" s="62">
        <v>2012</v>
      </c>
      <c r="E2334" s="62">
        <v>12</v>
      </c>
      <c r="F2334" s="62">
        <v>2013</v>
      </c>
      <c r="G2334" s="62">
        <v>2013</v>
      </c>
      <c r="H2334" s="131">
        <v>1282.2</v>
      </c>
      <c r="I2334" s="131">
        <v>0</v>
      </c>
      <c r="J2334" s="131">
        <v>1757.1</v>
      </c>
      <c r="K2334" s="131">
        <v>0</v>
      </c>
      <c r="L2334" s="131">
        <v>0</v>
      </c>
      <c r="M2334" s="131">
        <v>0</v>
      </c>
      <c r="N2334" s="131">
        <v>1354.6</v>
      </c>
      <c r="O2334" s="131">
        <v>0</v>
      </c>
      <c r="P2334" s="131">
        <v>0</v>
      </c>
      <c r="Q2334" s="131">
        <v>0</v>
      </c>
      <c r="R2334" s="131">
        <v>2420</v>
      </c>
      <c r="S2334" s="131">
        <v>0</v>
      </c>
      <c r="T2334" s="131">
        <v>0</v>
      </c>
      <c r="U2334" s="131">
        <v>2376</v>
      </c>
      <c r="V2334" s="131">
        <v>2646.7</v>
      </c>
      <c r="W2334" s="131">
        <v>0</v>
      </c>
      <c r="X2334" s="131">
        <v>3759.1</v>
      </c>
      <c r="Y2334" s="131">
        <v>0</v>
      </c>
      <c r="Z2334" s="131">
        <v>0</v>
      </c>
      <c r="AA2334" s="131">
        <v>0</v>
      </c>
      <c r="AB2334" s="131">
        <v>0</v>
      </c>
      <c r="AC2334" s="131">
        <v>3015.4</v>
      </c>
      <c r="AD2334" s="131">
        <v>0</v>
      </c>
      <c r="AE2334" s="131">
        <v>0</v>
      </c>
      <c r="AF2334" s="131">
        <v>0</v>
      </c>
      <c r="AG2334" s="131">
        <v>576</v>
      </c>
      <c r="AH2334" s="43">
        <v>19187.099999999999</v>
      </c>
    </row>
    <row r="2335" spans="4:34">
      <c r="D2335" s="62">
        <v>2013</v>
      </c>
      <c r="E2335" s="62">
        <v>1</v>
      </c>
      <c r="F2335" s="62">
        <v>2013</v>
      </c>
      <c r="G2335" s="62">
        <v>2013</v>
      </c>
      <c r="H2335" s="131">
        <v>821.8</v>
      </c>
      <c r="I2335" s="131">
        <v>0</v>
      </c>
      <c r="J2335" s="131">
        <v>0</v>
      </c>
      <c r="K2335" s="131">
        <v>0</v>
      </c>
      <c r="L2335" s="131">
        <v>0</v>
      </c>
      <c r="M2335" s="131">
        <v>0</v>
      </c>
      <c r="N2335" s="131">
        <v>3015.1</v>
      </c>
      <c r="O2335" s="131">
        <v>0</v>
      </c>
      <c r="P2335" s="131">
        <v>0</v>
      </c>
      <c r="Q2335" s="131">
        <v>0</v>
      </c>
      <c r="R2335" s="131">
        <v>2440.6</v>
      </c>
      <c r="S2335" s="131">
        <v>0</v>
      </c>
      <c r="T2335" s="131">
        <v>0</v>
      </c>
      <c r="U2335" s="131">
        <v>17292</v>
      </c>
      <c r="V2335" s="131">
        <v>181.9</v>
      </c>
      <c r="W2335" s="131">
        <v>0</v>
      </c>
      <c r="X2335" s="131">
        <v>9518.2490481661898</v>
      </c>
      <c r="Y2335" s="131">
        <v>0</v>
      </c>
      <c r="Z2335" s="131">
        <v>0</v>
      </c>
      <c r="AA2335" s="131">
        <v>0</v>
      </c>
      <c r="AB2335" s="131">
        <v>0</v>
      </c>
      <c r="AC2335" s="131">
        <v>1040.4000000000001</v>
      </c>
      <c r="AD2335" s="131">
        <v>0</v>
      </c>
      <c r="AE2335" s="131">
        <v>0</v>
      </c>
      <c r="AF2335" s="131">
        <v>0</v>
      </c>
      <c r="AG2335" s="131">
        <v>589.70000000000005</v>
      </c>
      <c r="AH2335" s="43">
        <v>34899.749048166188</v>
      </c>
    </row>
    <row r="2336" spans="4:34">
      <c r="D2336" s="62">
        <v>2013</v>
      </c>
      <c r="E2336" s="62">
        <v>2</v>
      </c>
      <c r="F2336" s="62">
        <v>2013</v>
      </c>
      <c r="G2336" s="62">
        <v>2013</v>
      </c>
      <c r="H2336" s="131">
        <v>729.3</v>
      </c>
      <c r="I2336" s="131">
        <v>0</v>
      </c>
      <c r="J2336" s="131">
        <v>0</v>
      </c>
      <c r="K2336" s="131">
        <v>0</v>
      </c>
      <c r="L2336" s="131">
        <v>0</v>
      </c>
      <c r="M2336" s="131">
        <v>0</v>
      </c>
      <c r="N2336" s="131">
        <v>2541.9</v>
      </c>
      <c r="O2336" s="131">
        <v>0</v>
      </c>
      <c r="P2336" s="131">
        <v>0</v>
      </c>
      <c r="Q2336" s="131">
        <v>0</v>
      </c>
      <c r="R2336" s="131">
        <v>1876</v>
      </c>
      <c r="S2336" s="131">
        <v>0</v>
      </c>
      <c r="T2336" s="131">
        <v>0</v>
      </c>
      <c r="U2336" s="131">
        <v>11473.6</v>
      </c>
      <c r="V2336" s="131">
        <v>170.6</v>
      </c>
      <c r="W2336" s="131">
        <v>0</v>
      </c>
      <c r="X2336" s="131">
        <v>9218.2394151347307</v>
      </c>
      <c r="Y2336" s="131">
        <v>0</v>
      </c>
      <c r="Z2336" s="131">
        <v>0</v>
      </c>
      <c r="AA2336" s="131">
        <v>0</v>
      </c>
      <c r="AB2336" s="131">
        <v>0</v>
      </c>
      <c r="AC2336" s="131">
        <v>972.3</v>
      </c>
      <c r="AD2336" s="131">
        <v>0</v>
      </c>
      <c r="AE2336" s="131">
        <v>0</v>
      </c>
      <c r="AF2336" s="131">
        <v>0</v>
      </c>
      <c r="AG2336" s="131">
        <v>522.79999999999995</v>
      </c>
      <c r="AH2336" s="43">
        <v>27504.739415134725</v>
      </c>
    </row>
    <row r="2337" spans="4:34">
      <c r="D2337" s="62">
        <v>2013</v>
      </c>
      <c r="E2337" s="62">
        <v>3</v>
      </c>
      <c r="F2337" s="62">
        <v>2013</v>
      </c>
      <c r="G2337" s="62">
        <v>2013</v>
      </c>
      <c r="H2337" s="131">
        <v>1040.8</v>
      </c>
      <c r="I2337" s="131">
        <v>0</v>
      </c>
      <c r="J2337" s="131">
        <v>0</v>
      </c>
      <c r="K2337" s="131">
        <v>0</v>
      </c>
      <c r="L2337" s="131">
        <v>0</v>
      </c>
      <c r="M2337" s="131">
        <v>0</v>
      </c>
      <c r="N2337" s="131">
        <v>3454.5</v>
      </c>
      <c r="O2337" s="131">
        <v>0</v>
      </c>
      <c r="P2337" s="131">
        <v>0</v>
      </c>
      <c r="Q2337" s="131">
        <v>0</v>
      </c>
      <c r="R2337" s="131">
        <v>3945.6</v>
      </c>
      <c r="S2337" s="131">
        <v>0</v>
      </c>
      <c r="T2337" s="131">
        <v>0</v>
      </c>
      <c r="U2337" s="131">
        <v>30760.3</v>
      </c>
      <c r="V2337" s="131">
        <v>3591.4</v>
      </c>
      <c r="W2337" s="131">
        <v>0</v>
      </c>
      <c r="X2337" s="131">
        <v>11707.696549734799</v>
      </c>
      <c r="Y2337" s="131">
        <v>0</v>
      </c>
      <c r="Z2337" s="131">
        <v>0</v>
      </c>
      <c r="AA2337" s="131">
        <v>0</v>
      </c>
      <c r="AB2337" s="131">
        <v>0</v>
      </c>
      <c r="AC2337" s="131">
        <v>2021.4</v>
      </c>
      <c r="AD2337" s="131">
        <v>0</v>
      </c>
      <c r="AE2337" s="131">
        <v>0</v>
      </c>
      <c r="AF2337" s="131">
        <v>0</v>
      </c>
      <c r="AG2337" s="131">
        <v>867.4</v>
      </c>
      <c r="AH2337" s="43">
        <v>57389.096549734801</v>
      </c>
    </row>
    <row r="2338" spans="4:34">
      <c r="D2338" s="62">
        <v>2013</v>
      </c>
      <c r="E2338" s="62">
        <v>4</v>
      </c>
      <c r="F2338" s="62">
        <v>2013</v>
      </c>
      <c r="G2338" s="62">
        <v>2013</v>
      </c>
      <c r="H2338" s="131">
        <v>1144.0999999999999</v>
      </c>
      <c r="I2338" s="131">
        <v>0</v>
      </c>
      <c r="J2338" s="131">
        <v>500.4</v>
      </c>
      <c r="K2338" s="131">
        <v>0</v>
      </c>
      <c r="L2338" s="131">
        <v>0</v>
      </c>
      <c r="M2338" s="131">
        <v>0</v>
      </c>
      <c r="N2338" s="131">
        <v>4525.8999999999996</v>
      </c>
      <c r="O2338" s="131">
        <v>0</v>
      </c>
      <c r="P2338" s="131">
        <v>0</v>
      </c>
      <c r="Q2338" s="131">
        <v>0</v>
      </c>
      <c r="R2338" s="131">
        <v>5724.3</v>
      </c>
      <c r="S2338" s="131">
        <v>0</v>
      </c>
      <c r="T2338" s="131">
        <v>0</v>
      </c>
      <c r="U2338" s="131">
        <v>33921</v>
      </c>
      <c r="V2338" s="131">
        <v>10820.5</v>
      </c>
      <c r="W2338" s="131">
        <v>0</v>
      </c>
      <c r="X2338" s="131">
        <v>14496.507717828201</v>
      </c>
      <c r="Y2338" s="131">
        <v>0</v>
      </c>
      <c r="Z2338" s="131">
        <v>0</v>
      </c>
      <c r="AA2338" s="131">
        <v>0</v>
      </c>
      <c r="AB2338" s="131">
        <v>0</v>
      </c>
      <c r="AC2338" s="131">
        <v>3870</v>
      </c>
      <c r="AD2338" s="131">
        <v>0</v>
      </c>
      <c r="AE2338" s="131">
        <v>0</v>
      </c>
      <c r="AF2338" s="131">
        <v>0</v>
      </c>
      <c r="AG2338" s="131">
        <v>1906.3</v>
      </c>
      <c r="AH2338" s="43">
        <v>76909.007717828194</v>
      </c>
    </row>
    <row r="2339" spans="4:34">
      <c r="D2339" s="62">
        <v>2013</v>
      </c>
      <c r="E2339" s="62">
        <v>5</v>
      </c>
      <c r="F2339" s="62">
        <v>2013</v>
      </c>
      <c r="G2339" s="62">
        <v>2014</v>
      </c>
      <c r="H2339" s="131">
        <v>961.4</v>
      </c>
      <c r="I2339" s="131">
        <v>0</v>
      </c>
      <c r="J2339" s="131">
        <v>0</v>
      </c>
      <c r="K2339" s="131">
        <v>0</v>
      </c>
      <c r="L2339" s="131">
        <v>0</v>
      </c>
      <c r="M2339" s="131">
        <v>0</v>
      </c>
      <c r="N2339" s="131">
        <v>4644.6000000000004</v>
      </c>
      <c r="O2339" s="131">
        <v>0</v>
      </c>
      <c r="P2339" s="131">
        <v>0</v>
      </c>
      <c r="Q2339" s="131">
        <v>0</v>
      </c>
      <c r="R2339" s="131">
        <v>6805</v>
      </c>
      <c r="S2339" s="131">
        <v>0</v>
      </c>
      <c r="T2339" s="131">
        <v>0</v>
      </c>
      <c r="U2339" s="131">
        <v>34551.4</v>
      </c>
      <c r="V2339" s="131">
        <v>277.60000000000002</v>
      </c>
      <c r="W2339" s="131">
        <v>0</v>
      </c>
      <c r="X2339" s="131">
        <v>17378.851086677401</v>
      </c>
      <c r="Y2339" s="131">
        <v>0</v>
      </c>
      <c r="Z2339" s="131">
        <v>0</v>
      </c>
      <c r="AA2339" s="131">
        <v>0</v>
      </c>
      <c r="AB2339" s="131">
        <v>0</v>
      </c>
      <c r="AC2339" s="131">
        <v>2198</v>
      </c>
      <c r="AD2339" s="131">
        <v>0</v>
      </c>
      <c r="AE2339" s="131">
        <v>0</v>
      </c>
      <c r="AF2339" s="131">
        <v>0</v>
      </c>
      <c r="AG2339" s="131">
        <v>2081.1</v>
      </c>
      <c r="AH2339" s="43">
        <v>68897.951086677407</v>
      </c>
    </row>
    <row r="2340" spans="4:34">
      <c r="D2340" s="62">
        <v>2013</v>
      </c>
      <c r="E2340" s="62">
        <v>6</v>
      </c>
      <c r="F2340" s="62">
        <v>2013</v>
      </c>
      <c r="G2340" s="62">
        <v>2014</v>
      </c>
      <c r="H2340" s="131">
        <v>909.9</v>
      </c>
      <c r="I2340" s="131">
        <v>0</v>
      </c>
      <c r="J2340" s="131">
        <v>0</v>
      </c>
      <c r="K2340" s="131">
        <v>0</v>
      </c>
      <c r="L2340" s="131">
        <v>0</v>
      </c>
      <c r="M2340" s="131">
        <v>0</v>
      </c>
      <c r="N2340" s="131">
        <v>5447.2</v>
      </c>
      <c r="O2340" s="131">
        <v>0</v>
      </c>
      <c r="P2340" s="131">
        <v>0</v>
      </c>
      <c r="Q2340" s="131">
        <v>0</v>
      </c>
      <c r="R2340" s="131">
        <v>7846</v>
      </c>
      <c r="S2340" s="131">
        <v>0</v>
      </c>
      <c r="T2340" s="131">
        <v>0</v>
      </c>
      <c r="U2340" s="131">
        <v>33109</v>
      </c>
      <c r="V2340" s="131">
        <v>372.8</v>
      </c>
      <c r="W2340" s="131">
        <v>0</v>
      </c>
      <c r="X2340" s="131">
        <v>17850.336421094398</v>
      </c>
      <c r="Y2340" s="131">
        <v>0</v>
      </c>
      <c r="Z2340" s="131">
        <v>0</v>
      </c>
      <c r="AA2340" s="131">
        <v>0</v>
      </c>
      <c r="AB2340" s="131">
        <v>0</v>
      </c>
      <c r="AC2340" s="131">
        <v>2194.1999999999998</v>
      </c>
      <c r="AD2340" s="131">
        <v>0</v>
      </c>
      <c r="AE2340" s="131">
        <v>0</v>
      </c>
      <c r="AF2340" s="131">
        <v>0</v>
      </c>
      <c r="AG2340" s="131">
        <v>2070</v>
      </c>
      <c r="AH2340" s="43">
        <v>69799.436421094404</v>
      </c>
    </row>
    <row r="2341" spans="4:34">
      <c r="D2341" s="62">
        <v>2013</v>
      </c>
      <c r="E2341" s="62">
        <v>7</v>
      </c>
      <c r="F2341" s="62">
        <v>2014</v>
      </c>
      <c r="G2341" s="62">
        <v>2014</v>
      </c>
      <c r="H2341" s="131">
        <v>1095.0999999999999</v>
      </c>
      <c r="I2341" s="131">
        <v>0</v>
      </c>
      <c r="J2341" s="131">
        <v>0</v>
      </c>
      <c r="K2341" s="131">
        <v>0</v>
      </c>
      <c r="L2341" s="131">
        <v>0</v>
      </c>
      <c r="M2341" s="131">
        <v>0</v>
      </c>
      <c r="N2341" s="131">
        <v>4487.6000000000004</v>
      </c>
      <c r="O2341" s="131">
        <v>0</v>
      </c>
      <c r="P2341" s="131">
        <v>0</v>
      </c>
      <c r="Q2341" s="131">
        <v>0</v>
      </c>
      <c r="R2341" s="131">
        <v>7667.1</v>
      </c>
      <c r="S2341" s="131">
        <v>0</v>
      </c>
      <c r="T2341" s="131">
        <v>0</v>
      </c>
      <c r="U2341" s="131">
        <v>33956.6</v>
      </c>
      <c r="V2341" s="131">
        <v>409</v>
      </c>
      <c r="W2341" s="131">
        <v>0</v>
      </c>
      <c r="X2341" s="131">
        <v>18412.8044025081</v>
      </c>
      <c r="Y2341" s="131">
        <v>0</v>
      </c>
      <c r="Z2341" s="131">
        <v>0</v>
      </c>
      <c r="AA2341" s="131">
        <v>0</v>
      </c>
      <c r="AB2341" s="131">
        <v>0</v>
      </c>
      <c r="AC2341" s="131">
        <v>2085.8000000000002</v>
      </c>
      <c r="AD2341" s="131">
        <v>0</v>
      </c>
      <c r="AE2341" s="131">
        <v>0</v>
      </c>
      <c r="AF2341" s="131">
        <v>0</v>
      </c>
      <c r="AG2341" s="131">
        <v>2152.1</v>
      </c>
      <c r="AH2341" s="43">
        <v>70266.104402508106</v>
      </c>
    </row>
    <row r="2342" spans="4:34">
      <c r="D2342" s="62">
        <v>2013</v>
      </c>
      <c r="E2342" s="62">
        <v>8</v>
      </c>
      <c r="F2342" s="62">
        <v>2014</v>
      </c>
      <c r="G2342" s="62">
        <v>2014</v>
      </c>
      <c r="H2342" s="131">
        <v>1329.8</v>
      </c>
      <c r="I2342" s="131">
        <v>0</v>
      </c>
      <c r="J2342" s="131">
        <v>0</v>
      </c>
      <c r="K2342" s="131">
        <v>0</v>
      </c>
      <c r="L2342" s="131">
        <v>0</v>
      </c>
      <c r="M2342" s="131">
        <v>0</v>
      </c>
      <c r="N2342" s="131">
        <v>3901.3</v>
      </c>
      <c r="O2342" s="131">
        <v>0</v>
      </c>
      <c r="P2342" s="131">
        <v>0</v>
      </c>
      <c r="Q2342" s="131">
        <v>0</v>
      </c>
      <c r="R2342" s="131">
        <v>7689.4</v>
      </c>
      <c r="S2342" s="131">
        <v>0</v>
      </c>
      <c r="T2342" s="131">
        <v>0</v>
      </c>
      <c r="U2342" s="131">
        <v>25979.599999999999</v>
      </c>
      <c r="V2342" s="131">
        <v>399.6</v>
      </c>
      <c r="W2342" s="131">
        <v>0</v>
      </c>
      <c r="X2342" s="131">
        <v>18852.201781759199</v>
      </c>
      <c r="Y2342" s="131">
        <v>0</v>
      </c>
      <c r="Z2342" s="131">
        <v>0</v>
      </c>
      <c r="AA2342" s="131">
        <v>0</v>
      </c>
      <c r="AB2342" s="131">
        <v>0</v>
      </c>
      <c r="AC2342" s="131">
        <v>3123.9</v>
      </c>
      <c r="AD2342" s="131">
        <v>0</v>
      </c>
      <c r="AE2342" s="131">
        <v>0</v>
      </c>
      <c r="AF2342" s="131">
        <v>0</v>
      </c>
      <c r="AG2342" s="131">
        <v>2239.1</v>
      </c>
      <c r="AH2342" s="43">
        <v>63514.901781759196</v>
      </c>
    </row>
    <row r="2343" spans="4:34">
      <c r="D2343" s="62">
        <v>2013</v>
      </c>
      <c r="E2343" s="62">
        <v>9</v>
      </c>
      <c r="F2343" s="62">
        <v>2014</v>
      </c>
      <c r="G2343" s="62">
        <v>2014</v>
      </c>
      <c r="H2343" s="131">
        <v>1312.1</v>
      </c>
      <c r="I2343" s="131">
        <v>0</v>
      </c>
      <c r="J2343" s="131">
        <v>0</v>
      </c>
      <c r="K2343" s="131">
        <v>0</v>
      </c>
      <c r="L2343" s="131">
        <v>0</v>
      </c>
      <c r="M2343" s="131">
        <v>0</v>
      </c>
      <c r="N2343" s="131">
        <v>3552.8</v>
      </c>
      <c r="O2343" s="131">
        <v>0</v>
      </c>
      <c r="P2343" s="131">
        <v>0</v>
      </c>
      <c r="Q2343" s="131">
        <v>0</v>
      </c>
      <c r="R2343" s="131">
        <v>7872</v>
      </c>
      <c r="S2343" s="131">
        <v>0</v>
      </c>
      <c r="T2343" s="131">
        <v>0</v>
      </c>
      <c r="U2343" s="131">
        <v>28368.9</v>
      </c>
      <c r="V2343" s="131">
        <v>387.5</v>
      </c>
      <c r="W2343" s="131">
        <v>0</v>
      </c>
      <c r="X2343" s="131">
        <v>21023.547451639501</v>
      </c>
      <c r="Y2343" s="131">
        <v>0</v>
      </c>
      <c r="Z2343" s="131">
        <v>0</v>
      </c>
      <c r="AA2343" s="131">
        <v>0</v>
      </c>
      <c r="AB2343" s="131">
        <v>0</v>
      </c>
      <c r="AC2343" s="131">
        <v>2395</v>
      </c>
      <c r="AD2343" s="131">
        <v>0</v>
      </c>
      <c r="AE2343" s="131">
        <v>0</v>
      </c>
      <c r="AF2343" s="131">
        <v>0</v>
      </c>
      <c r="AG2343" s="131">
        <v>2043.4</v>
      </c>
      <c r="AH2343" s="43">
        <v>66955.247451639501</v>
      </c>
    </row>
    <row r="2344" spans="4:34">
      <c r="D2344" s="62">
        <v>2013</v>
      </c>
      <c r="E2344" s="62">
        <v>10</v>
      </c>
      <c r="F2344" s="62">
        <v>2014</v>
      </c>
      <c r="G2344" s="62">
        <v>2014</v>
      </c>
      <c r="H2344" s="131">
        <v>1062</v>
      </c>
      <c r="I2344" s="131">
        <v>0</v>
      </c>
      <c r="J2344" s="131">
        <v>2000</v>
      </c>
      <c r="K2344" s="131">
        <v>0</v>
      </c>
      <c r="L2344" s="131">
        <v>0</v>
      </c>
      <c r="M2344" s="131">
        <v>0</v>
      </c>
      <c r="N2344" s="131">
        <v>2606</v>
      </c>
      <c r="O2344" s="131">
        <v>0</v>
      </c>
      <c r="P2344" s="131">
        <v>0</v>
      </c>
      <c r="Q2344" s="131">
        <v>0</v>
      </c>
      <c r="R2344" s="131">
        <v>6000</v>
      </c>
      <c r="S2344" s="131">
        <v>0</v>
      </c>
      <c r="T2344" s="131">
        <v>0</v>
      </c>
      <c r="U2344" s="131">
        <v>25000</v>
      </c>
      <c r="V2344" s="131">
        <v>5779</v>
      </c>
      <c r="W2344" s="131">
        <v>0</v>
      </c>
      <c r="X2344" s="131">
        <v>16572.099432962899</v>
      </c>
      <c r="Y2344" s="131">
        <v>0</v>
      </c>
      <c r="Z2344" s="131">
        <v>0</v>
      </c>
      <c r="AA2344" s="131">
        <v>0</v>
      </c>
      <c r="AB2344" s="131">
        <v>0</v>
      </c>
      <c r="AC2344" s="131">
        <v>3728</v>
      </c>
      <c r="AD2344" s="131">
        <v>0</v>
      </c>
      <c r="AE2344" s="131">
        <v>10000</v>
      </c>
      <c r="AF2344" s="131">
        <v>0</v>
      </c>
      <c r="AG2344" s="131">
        <v>1733</v>
      </c>
      <c r="AH2344" s="43">
        <v>74480.099432962903</v>
      </c>
    </row>
    <row r="2345" spans="4:34">
      <c r="D2345" s="62">
        <v>2013</v>
      </c>
      <c r="E2345" s="62">
        <v>11</v>
      </c>
      <c r="F2345" s="62">
        <v>2014</v>
      </c>
      <c r="G2345" s="62">
        <v>2014</v>
      </c>
      <c r="H2345" s="131">
        <v>824</v>
      </c>
      <c r="I2345" s="131">
        <v>0</v>
      </c>
      <c r="J2345" s="131">
        <v>2000</v>
      </c>
      <c r="K2345" s="131">
        <v>0</v>
      </c>
      <c r="L2345" s="131">
        <v>0</v>
      </c>
      <c r="M2345" s="131">
        <v>0</v>
      </c>
      <c r="N2345" s="131">
        <v>2826</v>
      </c>
      <c r="O2345" s="131">
        <v>0</v>
      </c>
      <c r="P2345" s="131">
        <v>0</v>
      </c>
      <c r="Q2345" s="131">
        <v>0</v>
      </c>
      <c r="R2345" s="131">
        <v>4000</v>
      </c>
      <c r="S2345" s="131">
        <v>0</v>
      </c>
      <c r="T2345" s="131">
        <v>0</v>
      </c>
      <c r="U2345" s="131">
        <v>21000</v>
      </c>
      <c r="V2345" s="131">
        <v>6206</v>
      </c>
      <c r="W2345" s="131">
        <v>0</v>
      </c>
      <c r="X2345" s="131">
        <v>13840.4346912657</v>
      </c>
      <c r="Y2345" s="131">
        <v>0</v>
      </c>
      <c r="Z2345" s="131">
        <v>0</v>
      </c>
      <c r="AA2345" s="131">
        <v>0</v>
      </c>
      <c r="AB2345" s="131">
        <v>0</v>
      </c>
      <c r="AC2345" s="131">
        <v>3587</v>
      </c>
      <c r="AD2345" s="131">
        <v>0</v>
      </c>
      <c r="AE2345" s="131">
        <v>10000</v>
      </c>
      <c r="AF2345" s="131">
        <v>0</v>
      </c>
      <c r="AG2345" s="131">
        <v>1300</v>
      </c>
      <c r="AH2345" s="43">
        <v>65583.434691265691</v>
      </c>
    </row>
    <row r="2346" spans="4:34">
      <c r="D2346" s="62">
        <v>2013</v>
      </c>
      <c r="E2346" s="62">
        <v>12</v>
      </c>
      <c r="F2346" s="62">
        <v>2014</v>
      </c>
      <c r="G2346" s="62">
        <v>2014</v>
      </c>
      <c r="H2346" s="131">
        <v>586</v>
      </c>
      <c r="I2346" s="131">
        <v>0</v>
      </c>
      <c r="J2346" s="131">
        <v>2000</v>
      </c>
      <c r="K2346" s="131">
        <v>0</v>
      </c>
      <c r="L2346" s="131">
        <v>0</v>
      </c>
      <c r="M2346" s="131">
        <v>0</v>
      </c>
      <c r="N2346" s="131">
        <v>2649</v>
      </c>
      <c r="O2346" s="131">
        <v>0</v>
      </c>
      <c r="P2346" s="131">
        <v>0</v>
      </c>
      <c r="Q2346" s="131">
        <v>0</v>
      </c>
      <c r="R2346" s="131">
        <v>4000</v>
      </c>
      <c r="S2346" s="131">
        <v>0</v>
      </c>
      <c r="T2346" s="131">
        <v>0</v>
      </c>
      <c r="U2346" s="131">
        <v>21000</v>
      </c>
      <c r="V2346" s="131">
        <v>1066</v>
      </c>
      <c r="W2346" s="131">
        <v>0</v>
      </c>
      <c r="X2346" s="131">
        <v>10562.4370012291</v>
      </c>
      <c r="Y2346" s="131">
        <v>0</v>
      </c>
      <c r="Z2346" s="131">
        <v>0</v>
      </c>
      <c r="AA2346" s="131">
        <v>0</v>
      </c>
      <c r="AB2346" s="131">
        <v>0</v>
      </c>
      <c r="AC2346" s="131">
        <v>3146</v>
      </c>
      <c r="AD2346" s="131">
        <v>0</v>
      </c>
      <c r="AE2346" s="131">
        <v>0</v>
      </c>
      <c r="AF2346" s="131">
        <v>0</v>
      </c>
      <c r="AG2346" s="131">
        <v>1256</v>
      </c>
      <c r="AH2346" s="43">
        <v>46265.437001229104</v>
      </c>
    </row>
    <row r="2347" spans="4:34">
      <c r="D2347" s="62">
        <v>2014</v>
      </c>
      <c r="E2347" s="62">
        <v>1</v>
      </c>
      <c r="F2347" s="62">
        <v>2014</v>
      </c>
      <c r="G2347" s="62">
        <v>2014</v>
      </c>
      <c r="H2347" s="131">
        <v>630.00257614457996</v>
      </c>
      <c r="I2347" s="131">
        <v>0</v>
      </c>
      <c r="J2347" s="131">
        <v>0</v>
      </c>
      <c r="K2347" s="131">
        <v>0</v>
      </c>
      <c r="L2347" s="131">
        <v>575.51712891566001</v>
      </c>
      <c r="M2347" s="131">
        <v>0</v>
      </c>
      <c r="N2347" s="131">
        <v>2576.84946409639</v>
      </c>
      <c r="O2347" s="131">
        <v>0</v>
      </c>
      <c r="P2347" s="131">
        <v>0</v>
      </c>
      <c r="Q2347" s="131">
        <v>0</v>
      </c>
      <c r="R2347" s="131">
        <v>4862.9399963855403</v>
      </c>
      <c r="S2347" s="131">
        <v>0</v>
      </c>
      <c r="T2347" s="131">
        <v>0</v>
      </c>
      <c r="U2347" s="131">
        <v>10759.9122675904</v>
      </c>
      <c r="V2347" s="131">
        <v>242.49659277108</v>
      </c>
      <c r="W2347" s="131">
        <v>0</v>
      </c>
      <c r="X2347" s="131">
        <v>10904.9316379434</v>
      </c>
      <c r="Y2347" s="131">
        <v>0</v>
      </c>
      <c r="Z2347" s="131">
        <v>0</v>
      </c>
      <c r="AA2347" s="131">
        <v>0</v>
      </c>
      <c r="AB2347" s="131">
        <v>0</v>
      </c>
      <c r="AC2347" s="131">
        <v>952.84650530120996</v>
      </c>
      <c r="AD2347" s="131">
        <v>0</v>
      </c>
      <c r="AE2347" s="131">
        <v>0</v>
      </c>
      <c r="AF2347" s="131">
        <v>0</v>
      </c>
      <c r="AG2347" s="131">
        <v>1116.14766457831</v>
      </c>
      <c r="AH2347" s="43">
        <v>32621.643833726572</v>
      </c>
    </row>
    <row r="2348" spans="4:34">
      <c r="D2348" s="62">
        <v>2014</v>
      </c>
      <c r="E2348" s="62">
        <v>2</v>
      </c>
      <c r="F2348" s="62">
        <v>2014</v>
      </c>
      <c r="G2348" s="62">
        <v>2014</v>
      </c>
      <c r="H2348" s="131">
        <v>435.39865638553999</v>
      </c>
      <c r="I2348" s="131">
        <v>0</v>
      </c>
      <c r="J2348" s="131">
        <v>0</v>
      </c>
      <c r="K2348" s="131">
        <v>0</v>
      </c>
      <c r="L2348" s="131">
        <v>1144.1263253012</v>
      </c>
      <c r="M2348" s="131">
        <v>0</v>
      </c>
      <c r="N2348" s="131">
        <v>2054.1619460241</v>
      </c>
      <c r="O2348" s="131">
        <v>0</v>
      </c>
      <c r="P2348" s="131">
        <v>0</v>
      </c>
      <c r="Q2348" s="131">
        <v>0</v>
      </c>
      <c r="R2348" s="131">
        <v>2658.0846149397598</v>
      </c>
      <c r="S2348" s="131">
        <v>0</v>
      </c>
      <c r="T2348" s="131">
        <v>0</v>
      </c>
      <c r="U2348" s="131">
        <v>6606.0649525301196</v>
      </c>
      <c r="V2348" s="131">
        <v>238.98214939759001</v>
      </c>
      <c r="W2348" s="131">
        <v>0</v>
      </c>
      <c r="X2348" s="131">
        <v>9603.0144590397595</v>
      </c>
      <c r="Y2348" s="131">
        <v>0</v>
      </c>
      <c r="Z2348" s="131">
        <v>0</v>
      </c>
      <c r="AA2348" s="131">
        <v>0</v>
      </c>
      <c r="AB2348" s="131">
        <v>0</v>
      </c>
      <c r="AC2348" s="131">
        <v>585.57373927711001</v>
      </c>
      <c r="AD2348" s="131">
        <v>0</v>
      </c>
      <c r="AE2348" s="131">
        <v>0</v>
      </c>
      <c r="AF2348" s="131">
        <v>0</v>
      </c>
      <c r="AG2348" s="131">
        <v>529.34662746987999</v>
      </c>
      <c r="AH2348" s="43">
        <v>23854.75347036506</v>
      </c>
    </row>
    <row r="2349" spans="4:34">
      <c r="D2349" s="62">
        <v>2014</v>
      </c>
      <c r="E2349" s="62">
        <v>3</v>
      </c>
      <c r="F2349" s="62">
        <v>2014</v>
      </c>
      <c r="G2349" s="62">
        <v>2014</v>
      </c>
      <c r="H2349" s="131">
        <v>736.44228457831002</v>
      </c>
      <c r="I2349" s="131">
        <v>0</v>
      </c>
      <c r="J2349" s="131">
        <v>0</v>
      </c>
      <c r="K2349" s="131">
        <v>0</v>
      </c>
      <c r="L2349" s="131">
        <v>755.98686626506003</v>
      </c>
      <c r="M2349" s="131">
        <v>0</v>
      </c>
      <c r="N2349" s="131">
        <v>2536.34118144578</v>
      </c>
      <c r="O2349" s="131">
        <v>0</v>
      </c>
      <c r="P2349" s="131">
        <v>0</v>
      </c>
      <c r="Q2349" s="131">
        <v>0</v>
      </c>
      <c r="R2349" s="131">
        <v>4187.9348924096403</v>
      </c>
      <c r="S2349" s="131">
        <v>0</v>
      </c>
      <c r="T2349" s="131">
        <v>0</v>
      </c>
      <c r="U2349" s="131">
        <v>20103.284646505999</v>
      </c>
      <c r="V2349" s="131">
        <v>794.26420240964001</v>
      </c>
      <c r="W2349" s="131">
        <v>0</v>
      </c>
      <c r="X2349" s="131">
        <v>12720.2809437386</v>
      </c>
      <c r="Y2349" s="131">
        <v>0</v>
      </c>
      <c r="Z2349" s="131">
        <v>0</v>
      </c>
      <c r="AA2349" s="131">
        <v>0</v>
      </c>
      <c r="AB2349" s="131">
        <v>0</v>
      </c>
      <c r="AC2349" s="131">
        <v>1092.0778346988</v>
      </c>
      <c r="AD2349" s="131">
        <v>0</v>
      </c>
      <c r="AE2349" s="131">
        <v>0</v>
      </c>
      <c r="AF2349" s="131">
        <v>0</v>
      </c>
      <c r="AG2349" s="131">
        <v>1131.4688404819301</v>
      </c>
      <c r="AH2349" s="43">
        <v>44058.081692533764</v>
      </c>
    </row>
    <row r="2350" spans="4:34">
      <c r="D2350" s="62">
        <v>2014</v>
      </c>
      <c r="E2350" s="62">
        <v>4</v>
      </c>
      <c r="F2350" s="62">
        <v>2014</v>
      </c>
      <c r="G2350" s="62">
        <v>2014</v>
      </c>
      <c r="H2350" s="131">
        <v>877.82635012048001</v>
      </c>
      <c r="I2350" s="131">
        <v>0</v>
      </c>
      <c r="J2350" s="131">
        <v>302.06251566265001</v>
      </c>
      <c r="K2350" s="131">
        <v>0</v>
      </c>
      <c r="L2350" s="131">
        <v>1486.5007313253</v>
      </c>
      <c r="M2350" s="131">
        <v>0</v>
      </c>
      <c r="N2350" s="131">
        <v>3115.2176077108402</v>
      </c>
      <c r="O2350" s="131">
        <v>0</v>
      </c>
      <c r="P2350" s="131">
        <v>0</v>
      </c>
      <c r="Q2350" s="131">
        <v>0</v>
      </c>
      <c r="R2350" s="131">
        <v>5688.7526922891602</v>
      </c>
      <c r="S2350" s="131">
        <v>0</v>
      </c>
      <c r="T2350" s="131">
        <v>611.88501783132995</v>
      </c>
      <c r="U2350" s="131">
        <v>20559.873761566301</v>
      </c>
      <c r="V2350" s="131">
        <v>3533.7728120481902</v>
      </c>
      <c r="W2350" s="131">
        <v>0</v>
      </c>
      <c r="X2350" s="131">
        <v>14746.504158792801</v>
      </c>
      <c r="Y2350" s="131">
        <v>0</v>
      </c>
      <c r="Z2350" s="131">
        <v>0</v>
      </c>
      <c r="AA2350" s="131">
        <v>0</v>
      </c>
      <c r="AB2350" s="131">
        <v>0</v>
      </c>
      <c r="AC2350" s="131">
        <v>1871.88787301205</v>
      </c>
      <c r="AD2350" s="131">
        <v>0</v>
      </c>
      <c r="AE2350" s="131">
        <v>0</v>
      </c>
      <c r="AF2350" s="131">
        <v>0</v>
      </c>
      <c r="AG2350" s="131">
        <v>1499.1770621686701</v>
      </c>
      <c r="AH2350" s="43">
        <v>54293.460582527769</v>
      </c>
    </row>
    <row r="2351" spans="4:34">
      <c r="D2351" s="62">
        <v>2014</v>
      </c>
      <c r="E2351" s="62">
        <v>5</v>
      </c>
      <c r="F2351" s="62">
        <v>2014</v>
      </c>
      <c r="G2351" s="62">
        <v>2015</v>
      </c>
      <c r="H2351" s="131">
        <v>766.76756</v>
      </c>
      <c r="I2351" s="131">
        <v>0</v>
      </c>
      <c r="J2351" s="131">
        <v>0</v>
      </c>
      <c r="K2351" s="131">
        <v>0</v>
      </c>
      <c r="L2351" s="131">
        <v>0</v>
      </c>
      <c r="M2351" s="131">
        <v>0</v>
      </c>
      <c r="N2351" s="131">
        <v>3605.2371559036201</v>
      </c>
      <c r="O2351" s="131">
        <v>0</v>
      </c>
      <c r="P2351" s="131">
        <v>0</v>
      </c>
      <c r="Q2351" s="131">
        <v>0</v>
      </c>
      <c r="R2351" s="131">
        <v>7380.7009696385503</v>
      </c>
      <c r="S2351" s="131">
        <v>0</v>
      </c>
      <c r="T2351" s="131">
        <v>0</v>
      </c>
      <c r="U2351" s="131">
        <v>18158.883195542199</v>
      </c>
      <c r="V2351" s="131">
        <v>2646.3758602409598</v>
      </c>
      <c r="W2351" s="131">
        <v>0</v>
      </c>
      <c r="X2351" s="131">
        <v>16888.249602397598</v>
      </c>
      <c r="Y2351" s="131">
        <v>0</v>
      </c>
      <c r="Z2351" s="131">
        <v>0</v>
      </c>
      <c r="AA2351" s="131">
        <v>0</v>
      </c>
      <c r="AB2351" s="131">
        <v>0</v>
      </c>
      <c r="AC2351" s="131">
        <v>4370.5830713252999</v>
      </c>
      <c r="AD2351" s="131">
        <v>0</v>
      </c>
      <c r="AE2351" s="131">
        <v>1757.2049999999999</v>
      </c>
      <c r="AF2351" s="131">
        <v>0</v>
      </c>
      <c r="AG2351" s="131">
        <v>2088.2762756626498</v>
      </c>
      <c r="AH2351" s="43">
        <v>57662.278690710875</v>
      </c>
    </row>
    <row r="2352" spans="4:34">
      <c r="D2352" s="62">
        <v>2014</v>
      </c>
      <c r="E2352" s="62">
        <v>6</v>
      </c>
      <c r="F2352" s="62">
        <v>2014</v>
      </c>
      <c r="G2352" s="62">
        <v>2015</v>
      </c>
      <c r="H2352" s="131">
        <v>757.52939662650999</v>
      </c>
      <c r="I2352" s="131">
        <v>0</v>
      </c>
      <c r="J2352" s="131">
        <v>0</v>
      </c>
      <c r="K2352" s="131">
        <v>0</v>
      </c>
      <c r="L2352" s="131">
        <v>6746.25</v>
      </c>
      <c r="M2352" s="131">
        <v>0</v>
      </c>
      <c r="N2352" s="131">
        <v>4032.53420192771</v>
      </c>
      <c r="O2352" s="131">
        <v>0</v>
      </c>
      <c r="P2352" s="131">
        <v>0</v>
      </c>
      <c r="Q2352" s="131">
        <v>0</v>
      </c>
      <c r="R2352" s="131">
        <v>8423.4507897590393</v>
      </c>
      <c r="S2352" s="131">
        <v>0</v>
      </c>
      <c r="T2352" s="131">
        <v>0</v>
      </c>
      <c r="U2352" s="131">
        <v>19900.603624698801</v>
      </c>
      <c r="V2352" s="131">
        <v>5771.6389277108401</v>
      </c>
      <c r="W2352" s="131">
        <v>0</v>
      </c>
      <c r="X2352" s="131">
        <v>18219.505759980701</v>
      </c>
      <c r="Y2352" s="131">
        <v>0</v>
      </c>
      <c r="Z2352" s="131">
        <v>0</v>
      </c>
      <c r="AA2352" s="131">
        <v>0</v>
      </c>
      <c r="AB2352" s="131">
        <v>0</v>
      </c>
      <c r="AC2352" s="131">
        <v>3418.11186939759</v>
      </c>
      <c r="AD2352" s="131">
        <v>0</v>
      </c>
      <c r="AE2352" s="131">
        <v>4676.1899999999996</v>
      </c>
      <c r="AF2352" s="131">
        <v>0</v>
      </c>
      <c r="AG2352" s="131">
        <v>2462.1129677108402</v>
      </c>
      <c r="AH2352" s="43">
        <v>74407.927537812036</v>
      </c>
    </row>
    <row r="2353" spans="4:34">
      <c r="D2353" s="62">
        <v>2014</v>
      </c>
      <c r="E2353" s="62">
        <v>7</v>
      </c>
      <c r="F2353" s="62">
        <v>2015</v>
      </c>
      <c r="G2353" s="62">
        <v>2015</v>
      </c>
      <c r="H2353" s="131">
        <v>1076.79555500999</v>
      </c>
      <c r="I2353" s="131">
        <v>0</v>
      </c>
      <c r="J2353" s="131">
        <v>0</v>
      </c>
      <c r="K2353" s="131">
        <v>0</v>
      </c>
      <c r="L2353" s="131">
        <v>1644.4099947749401</v>
      </c>
      <c r="M2353" s="131">
        <v>0</v>
      </c>
      <c r="N2353" s="131">
        <v>6572.0352370955798</v>
      </c>
      <c r="O2353" s="131">
        <v>0</v>
      </c>
      <c r="P2353" s="131">
        <v>0</v>
      </c>
      <c r="Q2353" s="131">
        <v>0</v>
      </c>
      <c r="R2353" s="131">
        <v>8938.51950291914</v>
      </c>
      <c r="S2353" s="131">
        <v>0</v>
      </c>
      <c r="T2353" s="131">
        <v>0</v>
      </c>
      <c r="U2353" s="131">
        <v>19397.112558466899</v>
      </c>
      <c r="V2353" s="131">
        <v>7445.6858855682503</v>
      </c>
      <c r="W2353" s="131">
        <v>0</v>
      </c>
      <c r="X2353" s="131">
        <v>17788.881728444801</v>
      </c>
      <c r="Y2353" s="131">
        <v>0</v>
      </c>
      <c r="Z2353" s="131">
        <v>0</v>
      </c>
      <c r="AA2353" s="131">
        <v>0</v>
      </c>
      <c r="AB2353" s="131">
        <v>0</v>
      </c>
      <c r="AC2353" s="131">
        <v>2661.6644212951801</v>
      </c>
      <c r="AD2353" s="131">
        <v>0</v>
      </c>
      <c r="AE2353" s="131">
        <v>7688.0723932132096</v>
      </c>
      <c r="AF2353" s="131">
        <v>0</v>
      </c>
      <c r="AG2353" s="131">
        <v>2480.5816819869001</v>
      </c>
      <c r="AH2353" s="43">
        <v>75693.758958774895</v>
      </c>
    </row>
    <row r="2354" spans="4:34">
      <c r="D2354" s="62">
        <v>2014</v>
      </c>
      <c r="E2354" s="62">
        <v>8</v>
      </c>
      <c r="F2354" s="62">
        <v>2015</v>
      </c>
      <c r="G2354" s="62">
        <v>2015</v>
      </c>
      <c r="H2354" s="131">
        <v>947.22499708385999</v>
      </c>
      <c r="I2354" s="131">
        <v>0</v>
      </c>
      <c r="J2354" s="131">
        <v>0</v>
      </c>
      <c r="K2354" s="131">
        <v>0</v>
      </c>
      <c r="L2354" s="131">
        <v>11761.1062669773</v>
      </c>
      <c r="M2354" s="131">
        <v>0</v>
      </c>
      <c r="N2354" s="131">
        <v>6637.4340052545003</v>
      </c>
      <c r="O2354" s="131">
        <v>0</v>
      </c>
      <c r="P2354" s="131">
        <v>0</v>
      </c>
      <c r="Q2354" s="131">
        <v>0</v>
      </c>
      <c r="R2354" s="131">
        <v>9972.3083940925608</v>
      </c>
      <c r="S2354" s="131">
        <v>0</v>
      </c>
      <c r="T2354" s="131">
        <v>0</v>
      </c>
      <c r="U2354" s="131">
        <v>20188.916937203401</v>
      </c>
      <c r="V2354" s="131">
        <v>7524.1764091053401</v>
      </c>
      <c r="W2354" s="131">
        <v>0</v>
      </c>
      <c r="X2354" s="131">
        <v>18620.1217665554</v>
      </c>
      <c r="Y2354" s="131">
        <v>0</v>
      </c>
      <c r="Z2354" s="131">
        <v>0</v>
      </c>
      <c r="AA2354" s="131">
        <v>0</v>
      </c>
      <c r="AB2354" s="131">
        <v>0</v>
      </c>
      <c r="AC2354" s="131">
        <v>1967.26644024917</v>
      </c>
      <c r="AD2354" s="131">
        <v>0</v>
      </c>
      <c r="AE2354" s="131">
        <v>4055.4419992274702</v>
      </c>
      <c r="AF2354" s="131">
        <v>0</v>
      </c>
      <c r="AG2354" s="131">
        <v>2357.3811395472399</v>
      </c>
      <c r="AH2354" s="43">
        <v>84031.378355296227</v>
      </c>
    </row>
    <row r="2355" spans="4:34">
      <c r="D2355" s="62">
        <v>2014</v>
      </c>
      <c r="E2355" s="62">
        <v>9</v>
      </c>
      <c r="F2355" s="62">
        <v>2015</v>
      </c>
      <c r="G2355" s="62">
        <v>2015</v>
      </c>
      <c r="H2355" s="131">
        <v>954.02461819951998</v>
      </c>
      <c r="I2355" s="131">
        <v>0</v>
      </c>
      <c r="J2355" s="131">
        <v>0</v>
      </c>
      <c r="K2355" s="131">
        <v>0</v>
      </c>
      <c r="L2355" s="131">
        <v>0</v>
      </c>
      <c r="M2355" s="131">
        <v>0</v>
      </c>
      <c r="N2355" s="131">
        <v>5739.2802788454801</v>
      </c>
      <c r="O2355" s="131">
        <v>0</v>
      </c>
      <c r="P2355" s="131">
        <v>0</v>
      </c>
      <c r="Q2355" s="131">
        <v>0</v>
      </c>
      <c r="R2355" s="131">
        <v>9622.6556583398506</v>
      </c>
      <c r="S2355" s="131">
        <v>0</v>
      </c>
      <c r="T2355" s="131">
        <v>0</v>
      </c>
      <c r="U2355" s="131">
        <v>23228.356496850902</v>
      </c>
      <c r="V2355" s="131">
        <v>4148.6512895167898</v>
      </c>
      <c r="W2355" s="131">
        <v>0</v>
      </c>
      <c r="X2355" s="131">
        <v>17738.869361006698</v>
      </c>
      <c r="Y2355" s="131">
        <v>0</v>
      </c>
      <c r="Z2355" s="131">
        <v>0</v>
      </c>
      <c r="AA2355" s="131">
        <v>0</v>
      </c>
      <c r="AB2355" s="131">
        <v>0</v>
      </c>
      <c r="AC2355" s="131">
        <v>2254.7177125559601</v>
      </c>
      <c r="AD2355" s="131">
        <v>0</v>
      </c>
      <c r="AE2355" s="131">
        <v>6188.4462062723796</v>
      </c>
      <c r="AF2355" s="131">
        <v>0</v>
      </c>
      <c r="AG2355" s="131">
        <v>2205.3617567708102</v>
      </c>
      <c r="AH2355" s="43">
        <v>72080.363378358394</v>
      </c>
    </row>
    <row r="2356" spans="4:34">
      <c r="D2356" s="62">
        <v>2014</v>
      </c>
      <c r="E2356" s="62">
        <v>10</v>
      </c>
      <c r="F2356" s="62">
        <v>2015</v>
      </c>
      <c r="G2356" s="62">
        <v>2015</v>
      </c>
      <c r="H2356" s="131">
        <v>930.03706593039999</v>
      </c>
      <c r="I2356" s="131">
        <v>0</v>
      </c>
      <c r="J2356" s="131">
        <v>0</v>
      </c>
      <c r="K2356" s="131">
        <v>0</v>
      </c>
      <c r="L2356" s="131">
        <v>0</v>
      </c>
      <c r="M2356" s="131">
        <v>0</v>
      </c>
      <c r="N2356" s="131">
        <v>3163.33427414875</v>
      </c>
      <c r="O2356" s="131">
        <v>0</v>
      </c>
      <c r="P2356" s="131">
        <v>0</v>
      </c>
      <c r="Q2356" s="131">
        <v>0</v>
      </c>
      <c r="R2356" s="131">
        <v>6921.0004636518497</v>
      </c>
      <c r="S2356" s="131">
        <v>0</v>
      </c>
      <c r="T2356" s="131">
        <v>460.26299426752001</v>
      </c>
      <c r="U2356" s="131">
        <v>24401.400020904999</v>
      </c>
      <c r="V2356" s="131">
        <v>2110.4344047504801</v>
      </c>
      <c r="W2356" s="131">
        <v>0</v>
      </c>
      <c r="X2356" s="131">
        <v>16373.014360625801</v>
      </c>
      <c r="Y2356" s="131">
        <v>0</v>
      </c>
      <c r="Z2356" s="131">
        <v>0</v>
      </c>
      <c r="AA2356" s="131">
        <v>0</v>
      </c>
      <c r="AB2356" s="131">
        <v>0</v>
      </c>
      <c r="AC2356" s="131">
        <v>2698.1289024371499</v>
      </c>
      <c r="AD2356" s="131">
        <v>0</v>
      </c>
      <c r="AE2356" s="131">
        <v>0</v>
      </c>
      <c r="AF2356" s="131">
        <v>0</v>
      </c>
      <c r="AG2356" s="131">
        <v>1835.7601294518199</v>
      </c>
      <c r="AH2356" s="43">
        <v>58893.372616168759</v>
      </c>
    </row>
    <row r="2357" spans="4:34">
      <c r="D2357" s="62">
        <v>2014</v>
      </c>
      <c r="E2357" s="62">
        <v>11</v>
      </c>
      <c r="F2357" s="62">
        <v>2015</v>
      </c>
      <c r="G2357" s="62">
        <v>2015</v>
      </c>
      <c r="H2357" s="131">
        <v>841.07535633389</v>
      </c>
      <c r="I2357" s="131">
        <v>0</v>
      </c>
      <c r="J2357" s="131">
        <v>0</v>
      </c>
      <c r="K2357" s="131">
        <v>0</v>
      </c>
      <c r="L2357" s="131">
        <v>956.66039989522994</v>
      </c>
      <c r="M2357" s="131">
        <v>0</v>
      </c>
      <c r="N2357" s="131">
        <v>2305.5225712133101</v>
      </c>
      <c r="O2357" s="131">
        <v>0</v>
      </c>
      <c r="P2357" s="131">
        <v>0</v>
      </c>
      <c r="Q2357" s="131">
        <v>0</v>
      </c>
      <c r="R2357" s="131">
        <v>4936.8539197709597</v>
      </c>
      <c r="S2357" s="131">
        <v>0</v>
      </c>
      <c r="T2357" s="131">
        <v>117.7883503387</v>
      </c>
      <c r="U2357" s="131">
        <v>19723.888968739098</v>
      </c>
      <c r="V2357" s="131">
        <v>2047.6336941940899</v>
      </c>
      <c r="W2357" s="131">
        <v>0</v>
      </c>
      <c r="X2357" s="131">
        <v>13470.572484816499</v>
      </c>
      <c r="Y2357" s="131">
        <v>0</v>
      </c>
      <c r="Z2357" s="131">
        <v>0</v>
      </c>
      <c r="AA2357" s="131">
        <v>0</v>
      </c>
      <c r="AB2357" s="131">
        <v>0</v>
      </c>
      <c r="AC2357" s="131">
        <v>2367.8007584000102</v>
      </c>
      <c r="AD2357" s="131">
        <v>0</v>
      </c>
      <c r="AE2357" s="131">
        <v>0</v>
      </c>
      <c r="AF2357" s="131">
        <v>0</v>
      </c>
      <c r="AG2357" s="131">
        <v>1301.17064120486</v>
      </c>
      <c r="AH2357" s="43">
        <v>48068.967144906645</v>
      </c>
    </row>
    <row r="2358" spans="4:34">
      <c r="D2358" s="62">
        <v>2014</v>
      </c>
      <c r="E2358" s="62">
        <v>12</v>
      </c>
      <c r="F2358" s="62">
        <v>2015</v>
      </c>
      <c r="G2358" s="62">
        <v>2015</v>
      </c>
      <c r="H2358" s="131">
        <v>694.12798888996997</v>
      </c>
      <c r="I2358" s="131">
        <v>0</v>
      </c>
      <c r="J2358" s="131">
        <v>0</v>
      </c>
      <c r="K2358" s="131">
        <v>0</v>
      </c>
      <c r="L2358" s="131">
        <v>1365.1495180168799</v>
      </c>
      <c r="M2358" s="131">
        <v>0</v>
      </c>
      <c r="N2358" s="131">
        <v>2000.74133578639</v>
      </c>
      <c r="O2358" s="131">
        <v>0</v>
      </c>
      <c r="P2358" s="131">
        <v>0</v>
      </c>
      <c r="Q2358" s="131">
        <v>0</v>
      </c>
      <c r="R2358" s="131">
        <v>4229.2053244189301</v>
      </c>
      <c r="S2358" s="131">
        <v>0</v>
      </c>
      <c r="T2358" s="131">
        <v>0</v>
      </c>
      <c r="U2358" s="131">
        <v>12161.9476797472</v>
      </c>
      <c r="V2358" s="131">
        <v>1039.51702473614</v>
      </c>
      <c r="W2358" s="131">
        <v>0</v>
      </c>
      <c r="X2358" s="131">
        <v>10326.6915937884</v>
      </c>
      <c r="Y2358" s="131">
        <v>0</v>
      </c>
      <c r="Z2358" s="131">
        <v>0</v>
      </c>
      <c r="AA2358" s="131">
        <v>0</v>
      </c>
      <c r="AB2358" s="131">
        <v>0</v>
      </c>
      <c r="AC2358" s="131">
        <v>2638.85305277306</v>
      </c>
      <c r="AD2358" s="131">
        <v>0</v>
      </c>
      <c r="AE2358" s="131">
        <v>0</v>
      </c>
      <c r="AF2358" s="131">
        <v>0</v>
      </c>
      <c r="AG2358" s="131">
        <v>969.75397733209002</v>
      </c>
      <c r="AH2358" s="43">
        <v>35425.987495489055</v>
      </c>
    </row>
    <row r="2359" spans="4:34">
      <c r="D2359" s="62">
        <v>2015</v>
      </c>
      <c r="E2359" s="62">
        <v>1</v>
      </c>
      <c r="F2359" s="62">
        <v>2015</v>
      </c>
      <c r="G2359" s="62">
        <v>2015</v>
      </c>
      <c r="H2359" s="131">
        <v>545.34543102992996</v>
      </c>
      <c r="I2359" s="131">
        <v>0</v>
      </c>
      <c r="J2359" s="131">
        <v>0</v>
      </c>
      <c r="K2359" s="131">
        <v>0</v>
      </c>
      <c r="L2359" s="131">
        <v>558.28315457603003</v>
      </c>
      <c r="M2359" s="131">
        <v>0</v>
      </c>
      <c r="N2359" s="131">
        <v>2481.3727609417601</v>
      </c>
      <c r="O2359" s="131">
        <v>0</v>
      </c>
      <c r="P2359" s="131">
        <v>0</v>
      </c>
      <c r="Q2359" s="131">
        <v>0</v>
      </c>
      <c r="R2359" s="131">
        <v>5159.3151550783996</v>
      </c>
      <c r="S2359" s="131">
        <v>0</v>
      </c>
      <c r="T2359" s="131">
        <v>0</v>
      </c>
      <c r="U2359" s="131">
        <v>10747.2486608217</v>
      </c>
      <c r="V2359" s="131">
        <v>198.60491851416</v>
      </c>
      <c r="W2359" s="131">
        <v>0</v>
      </c>
      <c r="X2359" s="131">
        <v>10482.447775337199</v>
      </c>
      <c r="Y2359" s="131">
        <v>0</v>
      </c>
      <c r="Z2359" s="131">
        <v>0</v>
      </c>
      <c r="AA2359" s="131">
        <v>0</v>
      </c>
      <c r="AB2359" s="131">
        <v>0</v>
      </c>
      <c r="AC2359" s="131">
        <v>916.99449480526005</v>
      </c>
      <c r="AD2359" s="131">
        <v>0</v>
      </c>
      <c r="AE2359" s="131">
        <v>0</v>
      </c>
      <c r="AF2359" s="131">
        <v>0</v>
      </c>
      <c r="AG2359" s="131">
        <v>1098.31096367595</v>
      </c>
      <c r="AH2359" s="43">
        <v>32187.92331478039</v>
      </c>
    </row>
    <row r="2360" spans="4:34">
      <c r="D2360" s="62">
        <v>2015</v>
      </c>
      <c r="E2360" s="62">
        <v>2</v>
      </c>
      <c r="F2360" s="62">
        <v>2015</v>
      </c>
      <c r="G2360" s="62">
        <v>2015</v>
      </c>
      <c r="H2360" s="131">
        <v>376.89158255432</v>
      </c>
      <c r="I2360" s="131">
        <v>0</v>
      </c>
      <c r="J2360" s="131">
        <v>0</v>
      </c>
      <c r="K2360" s="131">
        <v>0</v>
      </c>
      <c r="L2360" s="131">
        <v>1109.86523602886</v>
      </c>
      <c r="M2360" s="131">
        <v>0</v>
      </c>
      <c r="N2360" s="131">
        <v>1978.0517140975901</v>
      </c>
      <c r="O2360" s="131">
        <v>0</v>
      </c>
      <c r="P2360" s="131">
        <v>0</v>
      </c>
      <c r="Q2360" s="131">
        <v>0</v>
      </c>
      <c r="R2360" s="131">
        <v>2820.0833749815001</v>
      </c>
      <c r="S2360" s="131">
        <v>0</v>
      </c>
      <c r="T2360" s="131">
        <v>0</v>
      </c>
      <c r="U2360" s="131">
        <v>6598.2901113635098</v>
      </c>
      <c r="V2360" s="131">
        <v>195.72658636177999</v>
      </c>
      <c r="W2360" s="131">
        <v>0</v>
      </c>
      <c r="X2360" s="131">
        <v>9230.9700688483008</v>
      </c>
      <c r="Y2360" s="131">
        <v>0</v>
      </c>
      <c r="Z2360" s="131">
        <v>0</v>
      </c>
      <c r="AA2360" s="131">
        <v>0</v>
      </c>
      <c r="AB2360" s="131">
        <v>0</v>
      </c>
      <c r="AC2360" s="131">
        <v>563.54081400539997</v>
      </c>
      <c r="AD2360" s="131">
        <v>0</v>
      </c>
      <c r="AE2360" s="131">
        <v>0</v>
      </c>
      <c r="AF2360" s="131">
        <v>0</v>
      </c>
      <c r="AG2360" s="131">
        <v>520.88735477012995</v>
      </c>
      <c r="AH2360" s="43">
        <v>23394.306843011385</v>
      </c>
    </row>
    <row r="2361" spans="4:34">
      <c r="D2361" s="62">
        <v>2015</v>
      </c>
      <c r="E2361" s="62">
        <v>3</v>
      </c>
      <c r="F2361" s="62">
        <v>2015</v>
      </c>
      <c r="G2361" s="62">
        <v>2015</v>
      </c>
      <c r="H2361" s="131">
        <v>637.48221089791002</v>
      </c>
      <c r="I2361" s="131">
        <v>0</v>
      </c>
      <c r="J2361" s="131">
        <v>0</v>
      </c>
      <c r="K2361" s="131">
        <v>0</v>
      </c>
      <c r="L2361" s="131">
        <v>733.34868991944995</v>
      </c>
      <c r="M2361" s="131">
        <v>0</v>
      </c>
      <c r="N2361" s="131">
        <v>2442.3653798113401</v>
      </c>
      <c r="O2361" s="131">
        <v>0</v>
      </c>
      <c r="P2361" s="131">
        <v>0</v>
      </c>
      <c r="Q2361" s="131">
        <v>0</v>
      </c>
      <c r="R2361" s="131">
        <v>4443.1714096719998</v>
      </c>
      <c r="S2361" s="131">
        <v>0</v>
      </c>
      <c r="T2361" s="131">
        <v>0</v>
      </c>
      <c r="U2361" s="131">
        <v>20079.6245937852</v>
      </c>
      <c r="V2361" s="131">
        <v>650.50306643766999</v>
      </c>
      <c r="W2361" s="131">
        <v>0</v>
      </c>
      <c r="X2361" s="131">
        <v>12227.4659857935</v>
      </c>
      <c r="Y2361" s="131">
        <v>0</v>
      </c>
      <c r="Z2361" s="131">
        <v>0</v>
      </c>
      <c r="AA2361" s="131">
        <v>0</v>
      </c>
      <c r="AB2361" s="131">
        <v>0</v>
      </c>
      <c r="AC2361" s="131">
        <v>1050.98707582611</v>
      </c>
      <c r="AD2361" s="131">
        <v>0</v>
      </c>
      <c r="AE2361" s="131">
        <v>0</v>
      </c>
      <c r="AF2361" s="131">
        <v>0</v>
      </c>
      <c r="AG2361" s="131">
        <v>1113.3872981121301</v>
      </c>
      <c r="AH2361" s="43">
        <v>43378.335710255305</v>
      </c>
    </row>
    <row r="2362" spans="4:34">
      <c r="D2362" s="62">
        <v>2015</v>
      </c>
      <c r="E2362" s="62">
        <v>4</v>
      </c>
      <c r="F2362" s="62">
        <v>2015</v>
      </c>
      <c r="G2362" s="62">
        <v>2015</v>
      </c>
      <c r="H2362" s="131">
        <v>759.86766943953</v>
      </c>
      <c r="I2362" s="131">
        <v>0</v>
      </c>
      <c r="J2362" s="131">
        <v>277.50663604946999</v>
      </c>
      <c r="K2362" s="131">
        <v>0</v>
      </c>
      <c r="L2362" s="131">
        <v>1441.9871726971201</v>
      </c>
      <c r="M2362" s="131">
        <v>0</v>
      </c>
      <c r="N2362" s="131">
        <v>2999.7934391912499</v>
      </c>
      <c r="O2362" s="131">
        <v>0</v>
      </c>
      <c r="P2362" s="131">
        <v>0</v>
      </c>
      <c r="Q2362" s="131">
        <v>0</v>
      </c>
      <c r="R2362" s="131">
        <v>6035.4575628396497</v>
      </c>
      <c r="S2362" s="131">
        <v>0</v>
      </c>
      <c r="T2362" s="131">
        <v>564.60949402427002</v>
      </c>
      <c r="U2362" s="131">
        <v>20535.676337827601</v>
      </c>
      <c r="V2362" s="131">
        <v>2894.1629792171402</v>
      </c>
      <c r="W2362" s="131">
        <v>0</v>
      </c>
      <c r="X2362" s="131">
        <v>14175.1883318079</v>
      </c>
      <c r="Y2362" s="131">
        <v>0</v>
      </c>
      <c r="Z2362" s="131">
        <v>0</v>
      </c>
      <c r="AA2362" s="131">
        <v>0</v>
      </c>
      <c r="AB2362" s="131">
        <v>0</v>
      </c>
      <c r="AC2362" s="131">
        <v>1801.45581150258</v>
      </c>
      <c r="AD2362" s="131">
        <v>0</v>
      </c>
      <c r="AE2362" s="131">
        <v>0</v>
      </c>
      <c r="AF2362" s="131">
        <v>0</v>
      </c>
      <c r="AG2362" s="131">
        <v>1475.2193245805299</v>
      </c>
      <c r="AH2362" s="43">
        <v>52960.92475917704</v>
      </c>
    </row>
    <row r="2363" spans="4:34">
      <c r="D2363" s="62">
        <v>2015</v>
      </c>
      <c r="E2363" s="62">
        <v>5</v>
      </c>
      <c r="F2363" s="62">
        <v>2015</v>
      </c>
      <c r="G2363" s="62">
        <v>2016</v>
      </c>
      <c r="H2363" s="131">
        <v>663.73250101123995</v>
      </c>
      <c r="I2363" s="131">
        <v>0</v>
      </c>
      <c r="J2363" s="131">
        <v>0</v>
      </c>
      <c r="K2363" s="131">
        <v>0</v>
      </c>
      <c r="L2363" s="131">
        <v>0</v>
      </c>
      <c r="M2363" s="131">
        <v>0</v>
      </c>
      <c r="N2363" s="131">
        <v>3471.6569206076601</v>
      </c>
      <c r="O2363" s="131">
        <v>0</v>
      </c>
      <c r="P2363" s="131">
        <v>0</v>
      </c>
      <c r="Q2363" s="131">
        <v>0</v>
      </c>
      <c r="R2363" s="131">
        <v>8490.0746396895502</v>
      </c>
      <c r="S2363" s="131">
        <v>0</v>
      </c>
      <c r="T2363" s="131">
        <v>0</v>
      </c>
      <c r="U2363" s="131">
        <v>18137.511556961101</v>
      </c>
      <c r="V2363" s="131">
        <v>2167.38411074143</v>
      </c>
      <c r="W2363" s="131">
        <v>0</v>
      </c>
      <c r="X2363" s="131">
        <v>16233.957291215</v>
      </c>
      <c r="Y2363" s="131">
        <v>0</v>
      </c>
      <c r="Z2363" s="131">
        <v>0</v>
      </c>
      <c r="AA2363" s="131">
        <v>0</v>
      </c>
      <c r="AB2363" s="131">
        <v>0</v>
      </c>
      <c r="AC2363" s="131">
        <v>4149.7872601568597</v>
      </c>
      <c r="AD2363" s="131">
        <v>0</v>
      </c>
      <c r="AE2363" s="131">
        <v>2138.7035793887499</v>
      </c>
      <c r="AF2363" s="131">
        <v>0</v>
      </c>
      <c r="AG2363" s="131">
        <v>2054.9043836517799</v>
      </c>
      <c r="AH2363" s="43">
        <v>57507.712243423368</v>
      </c>
    </row>
    <row r="2364" spans="4:34">
      <c r="D2364" s="62">
        <v>2015</v>
      </c>
      <c r="E2364" s="62">
        <v>6</v>
      </c>
      <c r="F2364" s="62">
        <v>2015</v>
      </c>
      <c r="G2364" s="62">
        <v>2016</v>
      </c>
      <c r="H2364" s="131">
        <v>655.73572389062997</v>
      </c>
      <c r="I2364" s="131">
        <v>0</v>
      </c>
      <c r="J2364" s="131">
        <v>0</v>
      </c>
      <c r="K2364" s="131">
        <v>0</v>
      </c>
      <c r="L2364" s="131">
        <v>6344.7839397243497</v>
      </c>
      <c r="M2364" s="131">
        <v>0</v>
      </c>
      <c r="N2364" s="131">
        <v>3883.1218764027699</v>
      </c>
      <c r="O2364" s="131">
        <v>0</v>
      </c>
      <c r="P2364" s="131">
        <v>0</v>
      </c>
      <c r="Q2364" s="131">
        <v>0</v>
      </c>
      <c r="R2364" s="131">
        <v>9984.0128121255402</v>
      </c>
      <c r="S2364" s="131">
        <v>0</v>
      </c>
      <c r="T2364" s="131">
        <v>0</v>
      </c>
      <c r="U2364" s="131">
        <v>19877.182112283499</v>
      </c>
      <c r="V2364" s="131">
        <v>5435.1239099431104</v>
      </c>
      <c r="W2364" s="131">
        <v>0</v>
      </c>
      <c r="X2364" s="131">
        <v>17513.637312216299</v>
      </c>
      <c r="Y2364" s="131">
        <v>0</v>
      </c>
      <c r="Z2364" s="131">
        <v>0</v>
      </c>
      <c r="AA2364" s="131">
        <v>0</v>
      </c>
      <c r="AB2364" s="131">
        <v>0</v>
      </c>
      <c r="AC2364" s="131">
        <v>3252.0913142057402</v>
      </c>
      <c r="AD2364" s="131">
        <v>0</v>
      </c>
      <c r="AE2364" s="131">
        <v>5691.41579434492</v>
      </c>
      <c r="AF2364" s="131">
        <v>0</v>
      </c>
      <c r="AG2364" s="131">
        <v>2422.76694389465</v>
      </c>
      <c r="AH2364" s="43">
        <v>75059.871739031514</v>
      </c>
    </row>
    <row r="2365" spans="4:34">
      <c r="D2365" s="62">
        <v>2015</v>
      </c>
      <c r="E2365" s="62">
        <v>7</v>
      </c>
      <c r="F2365" s="62">
        <v>2016</v>
      </c>
      <c r="G2365" s="62">
        <v>2016</v>
      </c>
      <c r="H2365" s="131">
        <v>988.08019171446006</v>
      </c>
      <c r="I2365" s="131">
        <v>0</v>
      </c>
      <c r="J2365" s="131">
        <v>0</v>
      </c>
      <c r="K2365" s="131">
        <v>0</v>
      </c>
      <c r="L2365" s="131">
        <v>1639.4346111841201</v>
      </c>
      <c r="M2365" s="131">
        <v>0</v>
      </c>
      <c r="N2365" s="131">
        <v>6648.84581341381</v>
      </c>
      <c r="O2365" s="131">
        <v>0</v>
      </c>
      <c r="P2365" s="131">
        <v>0</v>
      </c>
      <c r="Q2365" s="131">
        <v>0</v>
      </c>
      <c r="R2365" s="131">
        <v>11570.529837080299</v>
      </c>
      <c r="S2365" s="131">
        <v>0</v>
      </c>
      <c r="T2365" s="131">
        <v>0</v>
      </c>
      <c r="U2365" s="131">
        <v>20537.8623265393</v>
      </c>
      <c r="V2365" s="131">
        <v>7736.0252020624002</v>
      </c>
      <c r="W2365" s="131">
        <v>0</v>
      </c>
      <c r="X2365" s="131">
        <v>18126.668520288898</v>
      </c>
      <c r="Y2365" s="131">
        <v>0</v>
      </c>
      <c r="Z2365" s="131">
        <v>0</v>
      </c>
      <c r="AA2365" s="131">
        <v>0</v>
      </c>
      <c r="AB2365" s="131">
        <v>0</v>
      </c>
      <c r="AC2365" s="131">
        <v>2693.5377982295299</v>
      </c>
      <c r="AD2365" s="131">
        <v>0</v>
      </c>
      <c r="AE2365" s="131">
        <v>9919.16730101959</v>
      </c>
      <c r="AF2365" s="131">
        <v>0</v>
      </c>
      <c r="AG2365" s="131">
        <v>2587.5382687534402</v>
      </c>
      <c r="AH2365" s="43">
        <v>82447.689870285874</v>
      </c>
    </row>
    <row r="2366" spans="4:34">
      <c r="D2366" s="62">
        <v>2015</v>
      </c>
      <c r="E2366" s="62">
        <v>8</v>
      </c>
      <c r="F2366" s="62">
        <v>2016</v>
      </c>
      <c r="G2366" s="62">
        <v>2016</v>
      </c>
      <c r="H2366" s="131">
        <v>869.18473275706003</v>
      </c>
      <c r="I2366" s="131">
        <v>0</v>
      </c>
      <c r="J2366" s="131">
        <v>0</v>
      </c>
      <c r="K2366" s="131">
        <v>0</v>
      </c>
      <c r="L2366" s="131">
        <v>11725.5214582517</v>
      </c>
      <c r="M2366" s="131">
        <v>0</v>
      </c>
      <c r="N2366" s="131">
        <v>6713.2275062997296</v>
      </c>
      <c r="O2366" s="131">
        <v>0</v>
      </c>
      <c r="P2366" s="131">
        <v>0</v>
      </c>
      <c r="Q2366" s="131">
        <v>0</v>
      </c>
      <c r="R2366" s="131">
        <v>12530.546315535399</v>
      </c>
      <c r="S2366" s="131">
        <v>0</v>
      </c>
      <c r="T2366" s="131">
        <v>0</v>
      </c>
      <c r="U2366" s="131">
        <v>21376.232948508201</v>
      </c>
      <c r="V2366" s="131">
        <v>7697.7890020448403</v>
      </c>
      <c r="W2366" s="131">
        <v>0</v>
      </c>
      <c r="X2366" s="131">
        <v>18973.692681876801</v>
      </c>
      <c r="Y2366" s="131">
        <v>0</v>
      </c>
      <c r="Z2366" s="131">
        <v>0</v>
      </c>
      <c r="AA2366" s="131">
        <v>0</v>
      </c>
      <c r="AB2366" s="131">
        <v>0</v>
      </c>
      <c r="AC2366" s="131">
        <v>2003.6159068767599</v>
      </c>
      <c r="AD2366" s="131">
        <v>0</v>
      </c>
      <c r="AE2366" s="131">
        <v>5232.3398652475498</v>
      </c>
      <c r="AF2366" s="131">
        <v>0</v>
      </c>
      <c r="AG2366" s="131">
        <v>2459.0256216558901</v>
      </c>
      <c r="AH2366" s="43">
        <v>89581.176039053928</v>
      </c>
    </row>
    <row r="2367" spans="4:34">
      <c r="D2367" s="62">
        <v>2015</v>
      </c>
      <c r="E2367" s="62">
        <v>9</v>
      </c>
      <c r="F2367" s="62">
        <v>2016</v>
      </c>
      <c r="G2367" s="62">
        <v>2016</v>
      </c>
      <c r="H2367" s="131">
        <v>875.42414459738995</v>
      </c>
      <c r="I2367" s="131">
        <v>0</v>
      </c>
      <c r="J2367" s="131">
        <v>0</v>
      </c>
      <c r="K2367" s="131">
        <v>0</v>
      </c>
      <c r="L2367" s="131">
        <v>0</v>
      </c>
      <c r="M2367" s="131">
        <v>0</v>
      </c>
      <c r="N2367" s="131">
        <v>5812.5249629643004</v>
      </c>
      <c r="O2367" s="131">
        <v>0</v>
      </c>
      <c r="P2367" s="131">
        <v>0</v>
      </c>
      <c r="Q2367" s="131">
        <v>0</v>
      </c>
      <c r="R2367" s="131">
        <v>12382.615875596701</v>
      </c>
      <c r="S2367" s="131">
        <v>0</v>
      </c>
      <c r="T2367" s="131">
        <v>0</v>
      </c>
      <c r="U2367" s="131">
        <v>24594.422822785498</v>
      </c>
      <c r="V2367" s="131">
        <v>4299.83302251858</v>
      </c>
      <c r="W2367" s="131">
        <v>0</v>
      </c>
      <c r="X2367" s="131">
        <v>18075.706485670598</v>
      </c>
      <c r="Y2367" s="131">
        <v>0</v>
      </c>
      <c r="Z2367" s="131">
        <v>0</v>
      </c>
      <c r="AA2367" s="131">
        <v>0</v>
      </c>
      <c r="AB2367" s="131">
        <v>0</v>
      </c>
      <c r="AC2367" s="131">
        <v>2287.9223654956199</v>
      </c>
      <c r="AD2367" s="131">
        <v>0</v>
      </c>
      <c r="AE2367" s="131">
        <v>7984.3464153073801</v>
      </c>
      <c r="AF2367" s="131">
        <v>0</v>
      </c>
      <c r="AG2367" s="131">
        <v>2300.4515366408</v>
      </c>
      <c r="AH2367" s="43">
        <v>78613.247631576858</v>
      </c>
    </row>
    <row r="2368" spans="4:34">
      <c r="D2368" s="62">
        <v>2015</v>
      </c>
      <c r="E2368" s="62">
        <v>10</v>
      </c>
      <c r="F2368" s="62">
        <v>2016</v>
      </c>
      <c r="G2368" s="62">
        <v>2016</v>
      </c>
      <c r="H2368" s="131">
        <v>853.41288616068005</v>
      </c>
      <c r="I2368" s="131">
        <v>0</v>
      </c>
      <c r="J2368" s="131">
        <v>0</v>
      </c>
      <c r="K2368" s="131">
        <v>0</v>
      </c>
      <c r="L2368" s="131">
        <v>0</v>
      </c>
      <c r="M2368" s="131">
        <v>0</v>
      </c>
      <c r="N2368" s="131">
        <v>3229.07129683827</v>
      </c>
      <c r="O2368" s="131">
        <v>0</v>
      </c>
      <c r="P2368" s="131">
        <v>0</v>
      </c>
      <c r="Q2368" s="131">
        <v>0</v>
      </c>
      <c r="R2368" s="131">
        <v>7783.7989549086296</v>
      </c>
      <c r="S2368" s="131">
        <v>0</v>
      </c>
      <c r="T2368" s="131">
        <v>450.20882194244001</v>
      </c>
      <c r="U2368" s="131">
        <v>25836.453373850502</v>
      </c>
      <c r="V2368" s="131">
        <v>1832.2545226095399</v>
      </c>
      <c r="W2368" s="131">
        <v>0</v>
      </c>
      <c r="X2368" s="131">
        <v>16683.915747127801</v>
      </c>
      <c r="Y2368" s="131">
        <v>0</v>
      </c>
      <c r="Z2368" s="131">
        <v>0</v>
      </c>
      <c r="AA2368" s="131">
        <v>0</v>
      </c>
      <c r="AB2368" s="131">
        <v>0</v>
      </c>
      <c r="AC2368" s="131">
        <v>2752.5553597232702</v>
      </c>
      <c r="AD2368" s="131">
        <v>0</v>
      </c>
      <c r="AE2368" s="131">
        <v>0</v>
      </c>
      <c r="AF2368" s="131">
        <v>0</v>
      </c>
      <c r="AG2368" s="131">
        <v>1914.91359534817</v>
      </c>
      <c r="AH2368" s="43">
        <v>61336.584558509305</v>
      </c>
    </row>
    <row r="2369" spans="4:34">
      <c r="D2369" s="62">
        <v>2015</v>
      </c>
      <c r="E2369" s="62">
        <v>11</v>
      </c>
      <c r="F2369" s="62">
        <v>2016</v>
      </c>
      <c r="G2369" s="62">
        <v>2016</v>
      </c>
      <c r="H2369" s="131">
        <v>771.78058124969004</v>
      </c>
      <c r="I2369" s="131">
        <v>0</v>
      </c>
      <c r="J2369" s="131">
        <v>0</v>
      </c>
      <c r="K2369" s="131">
        <v>0</v>
      </c>
      <c r="L2369" s="131">
        <v>983.74752394338998</v>
      </c>
      <c r="M2369" s="131">
        <v>0</v>
      </c>
      <c r="N2369" s="131">
        <v>2353.43347042292</v>
      </c>
      <c r="O2369" s="131">
        <v>0</v>
      </c>
      <c r="P2369" s="131">
        <v>0</v>
      </c>
      <c r="Q2369" s="131">
        <v>0</v>
      </c>
      <c r="R2369" s="131">
        <v>5552.3010846575598</v>
      </c>
      <c r="S2369" s="131">
        <v>0</v>
      </c>
      <c r="T2369" s="131">
        <v>115.21533363533</v>
      </c>
      <c r="U2369" s="131">
        <v>20883.856551478799</v>
      </c>
      <c r="V2369" s="131">
        <v>1777.7316785538101</v>
      </c>
      <c r="W2369" s="131">
        <v>0</v>
      </c>
      <c r="X2369" s="131">
        <v>13726.360427724399</v>
      </c>
      <c r="Y2369" s="131">
        <v>0</v>
      </c>
      <c r="Z2369" s="131">
        <v>0</v>
      </c>
      <c r="AA2369" s="131">
        <v>0</v>
      </c>
      <c r="AB2369" s="131">
        <v>0</v>
      </c>
      <c r="AC2369" s="131">
        <v>2415.5638607197998</v>
      </c>
      <c r="AD2369" s="131">
        <v>0</v>
      </c>
      <c r="AE2369" s="131">
        <v>0</v>
      </c>
      <c r="AF2369" s="131">
        <v>0</v>
      </c>
      <c r="AG2369" s="131">
        <v>1357.2739219775499</v>
      </c>
      <c r="AH2369" s="43">
        <v>49937.264434363242</v>
      </c>
    </row>
    <row r="2370" spans="4:34">
      <c r="D2370" s="62">
        <v>2015</v>
      </c>
      <c r="E2370" s="62">
        <v>12</v>
      </c>
      <c r="F2370" s="62">
        <v>2016</v>
      </c>
      <c r="G2370" s="62">
        <v>2016</v>
      </c>
      <c r="H2370" s="131">
        <v>636.93995870033996</v>
      </c>
      <c r="I2370" s="131">
        <v>0</v>
      </c>
      <c r="J2370" s="131">
        <v>0</v>
      </c>
      <c r="K2370" s="131">
        <v>0</v>
      </c>
      <c r="L2370" s="131">
        <v>1403.80270606863</v>
      </c>
      <c r="M2370" s="131">
        <v>0</v>
      </c>
      <c r="N2370" s="131">
        <v>2042.31859800027</v>
      </c>
      <c r="O2370" s="131">
        <v>0</v>
      </c>
      <c r="P2370" s="131">
        <v>0</v>
      </c>
      <c r="Q2370" s="131">
        <v>0</v>
      </c>
      <c r="R2370" s="131">
        <v>4756.4342983638899</v>
      </c>
      <c r="S2370" s="131">
        <v>0</v>
      </c>
      <c r="T2370" s="131">
        <v>0</v>
      </c>
      <c r="U2370" s="131">
        <v>12877.1953205062</v>
      </c>
      <c r="V2370" s="131">
        <v>902.49655029083999</v>
      </c>
      <c r="W2370" s="131">
        <v>0</v>
      </c>
      <c r="X2370" s="131">
        <v>10522.781492922</v>
      </c>
      <c r="Y2370" s="131">
        <v>0</v>
      </c>
      <c r="Z2370" s="131">
        <v>0</v>
      </c>
      <c r="AA2370" s="131">
        <v>0</v>
      </c>
      <c r="AB2370" s="131">
        <v>0</v>
      </c>
      <c r="AC2370" s="131">
        <v>2692.0838019901798</v>
      </c>
      <c r="AD2370" s="131">
        <v>0</v>
      </c>
      <c r="AE2370" s="131">
        <v>0</v>
      </c>
      <c r="AF2370" s="131">
        <v>0</v>
      </c>
      <c r="AG2370" s="131">
        <v>1011.56738592568</v>
      </c>
      <c r="AH2370" s="43">
        <v>36845.620112768032</v>
      </c>
    </row>
    <row r="2371" spans="4:34">
      <c r="D2371" s="62">
        <v>2016</v>
      </c>
      <c r="E2371" s="62">
        <v>1</v>
      </c>
      <c r="F2371" s="62">
        <v>2016</v>
      </c>
      <c r="G2371" s="62">
        <v>2016</v>
      </c>
      <c r="H2371" s="131">
        <v>539.67492195256</v>
      </c>
      <c r="I2371" s="131">
        <v>0</v>
      </c>
      <c r="J2371" s="131">
        <v>0</v>
      </c>
      <c r="K2371" s="131">
        <v>0</v>
      </c>
      <c r="L2371" s="131">
        <v>577.99722127004998</v>
      </c>
      <c r="M2371" s="131">
        <v>0</v>
      </c>
      <c r="N2371" s="131">
        <v>2550.6782118668398</v>
      </c>
      <c r="O2371" s="131">
        <v>0</v>
      </c>
      <c r="P2371" s="131">
        <v>0</v>
      </c>
      <c r="Q2371" s="131">
        <v>0</v>
      </c>
      <c r="R2371" s="131">
        <v>5302.19948188544</v>
      </c>
      <c r="S2371" s="131">
        <v>0</v>
      </c>
      <c r="T2371" s="131">
        <v>0</v>
      </c>
      <c r="U2371" s="131">
        <v>10714.6299042928</v>
      </c>
      <c r="V2371" s="131">
        <v>190.32240847637999</v>
      </c>
      <c r="W2371" s="131">
        <v>0</v>
      </c>
      <c r="X2371" s="131">
        <v>8893.2308694574003</v>
      </c>
      <c r="Y2371" s="131">
        <v>0</v>
      </c>
      <c r="Z2371" s="131">
        <v>0</v>
      </c>
      <c r="AA2371" s="131">
        <v>0</v>
      </c>
      <c r="AB2371" s="131">
        <v>0</v>
      </c>
      <c r="AC2371" s="131">
        <v>933.53582949893996</v>
      </c>
      <c r="AD2371" s="131">
        <v>0</v>
      </c>
      <c r="AE2371" s="131">
        <v>0</v>
      </c>
      <c r="AF2371" s="131">
        <v>0</v>
      </c>
      <c r="AG2371" s="131">
        <v>1059.8554713451299</v>
      </c>
      <c r="AH2371" s="43">
        <v>30762.124320045539</v>
      </c>
    </row>
    <row r="2372" spans="4:34">
      <c r="D2372" s="62">
        <v>2016</v>
      </c>
      <c r="E2372" s="62">
        <v>2</v>
      </c>
      <c r="F2372" s="62">
        <v>2016</v>
      </c>
      <c r="G2372" s="62">
        <v>2016</v>
      </c>
      <c r="H2372" s="131">
        <v>372.97265884385001</v>
      </c>
      <c r="I2372" s="131">
        <v>0</v>
      </c>
      <c r="J2372" s="131">
        <v>0</v>
      </c>
      <c r="K2372" s="131">
        <v>0</v>
      </c>
      <c r="L2372" s="131">
        <v>1149.0567414595901</v>
      </c>
      <c r="M2372" s="131">
        <v>0</v>
      </c>
      <c r="N2372" s="131">
        <v>2033.2992642265101</v>
      </c>
      <c r="O2372" s="131">
        <v>0</v>
      </c>
      <c r="P2372" s="131">
        <v>0</v>
      </c>
      <c r="Q2372" s="131">
        <v>0</v>
      </c>
      <c r="R2372" s="131">
        <v>2898.1839954053798</v>
      </c>
      <c r="S2372" s="131">
        <v>0</v>
      </c>
      <c r="T2372" s="131">
        <v>0</v>
      </c>
      <c r="U2372" s="131">
        <v>6578.2637748152702</v>
      </c>
      <c r="V2372" s="131">
        <v>187.56411270135999</v>
      </c>
      <c r="W2372" s="131">
        <v>0</v>
      </c>
      <c r="X2372" s="131">
        <v>7883.2982237616498</v>
      </c>
      <c r="Y2372" s="131">
        <v>0</v>
      </c>
      <c r="Z2372" s="131">
        <v>0</v>
      </c>
      <c r="AA2372" s="131">
        <v>0</v>
      </c>
      <c r="AB2372" s="131">
        <v>0</v>
      </c>
      <c r="AC2372" s="131">
        <v>573.70632456278997</v>
      </c>
      <c r="AD2372" s="131">
        <v>0</v>
      </c>
      <c r="AE2372" s="131">
        <v>0</v>
      </c>
      <c r="AF2372" s="131">
        <v>0</v>
      </c>
      <c r="AG2372" s="131">
        <v>502.64936904563001</v>
      </c>
      <c r="AH2372" s="43">
        <v>22178.99446482203</v>
      </c>
    </row>
    <row r="2373" spans="4:34">
      <c r="D2373" s="62">
        <v>2016</v>
      </c>
      <c r="E2373" s="62">
        <v>3</v>
      </c>
      <c r="F2373" s="62">
        <v>2016</v>
      </c>
      <c r="G2373" s="62">
        <v>2016</v>
      </c>
      <c r="H2373" s="131">
        <v>630.85366235258005</v>
      </c>
      <c r="I2373" s="131">
        <v>0</v>
      </c>
      <c r="J2373" s="131">
        <v>0</v>
      </c>
      <c r="K2373" s="131">
        <v>0</v>
      </c>
      <c r="L2373" s="131">
        <v>759.24466199839003</v>
      </c>
      <c r="M2373" s="131">
        <v>0</v>
      </c>
      <c r="N2373" s="131">
        <v>2510.5813434247202</v>
      </c>
      <c r="O2373" s="131">
        <v>0</v>
      </c>
      <c r="P2373" s="131">
        <v>0</v>
      </c>
      <c r="Q2373" s="131">
        <v>0</v>
      </c>
      <c r="R2373" s="131">
        <v>4566.2225388774596</v>
      </c>
      <c r="S2373" s="131">
        <v>0</v>
      </c>
      <c r="T2373" s="131">
        <v>0</v>
      </c>
      <c r="U2373" s="131">
        <v>20018.681332259799</v>
      </c>
      <c r="V2373" s="131">
        <v>623.37484515453002</v>
      </c>
      <c r="W2373" s="131">
        <v>0</v>
      </c>
      <c r="X2373" s="131">
        <v>10753.713770632899</v>
      </c>
      <c r="Y2373" s="131">
        <v>0</v>
      </c>
      <c r="Z2373" s="131">
        <v>0</v>
      </c>
      <c r="AA2373" s="131">
        <v>0</v>
      </c>
      <c r="AB2373" s="131">
        <v>0</v>
      </c>
      <c r="AC2373" s="131">
        <v>1069.9454546151401</v>
      </c>
      <c r="AD2373" s="131">
        <v>0</v>
      </c>
      <c r="AE2373" s="131">
        <v>0</v>
      </c>
      <c r="AF2373" s="131">
        <v>0</v>
      </c>
      <c r="AG2373" s="131">
        <v>1074.40393354617</v>
      </c>
      <c r="AH2373" s="43">
        <v>42007.021542861687</v>
      </c>
    </row>
    <row r="2374" spans="4:34">
      <c r="D2374" s="62">
        <v>2016</v>
      </c>
      <c r="E2374" s="62">
        <v>4</v>
      </c>
      <c r="F2374" s="62">
        <v>2016</v>
      </c>
      <c r="G2374" s="62">
        <v>2016</v>
      </c>
      <c r="H2374" s="131">
        <v>751.96655526127995</v>
      </c>
      <c r="I2374" s="131">
        <v>0</v>
      </c>
      <c r="J2374" s="131">
        <v>272.57640155755001</v>
      </c>
      <c r="K2374" s="131">
        <v>0</v>
      </c>
      <c r="L2374" s="131">
        <v>1492.9065512623999</v>
      </c>
      <c r="M2374" s="131">
        <v>0</v>
      </c>
      <c r="N2374" s="131">
        <v>3083.5785279363899</v>
      </c>
      <c r="O2374" s="131">
        <v>0</v>
      </c>
      <c r="P2374" s="131">
        <v>0</v>
      </c>
      <c r="Q2374" s="131">
        <v>0</v>
      </c>
      <c r="R2374" s="131">
        <v>6202.6061600696403</v>
      </c>
      <c r="S2374" s="131">
        <v>0</v>
      </c>
      <c r="T2374" s="131">
        <v>564.17264307791004</v>
      </c>
      <c r="U2374" s="131">
        <v>20473.348922899499</v>
      </c>
      <c r="V2374" s="131">
        <v>2773.4664017826699</v>
      </c>
      <c r="W2374" s="131">
        <v>0</v>
      </c>
      <c r="X2374" s="131">
        <v>12555.960798460201</v>
      </c>
      <c r="Y2374" s="131">
        <v>0</v>
      </c>
      <c r="Z2374" s="131">
        <v>0</v>
      </c>
      <c r="AA2374" s="131">
        <v>0</v>
      </c>
      <c r="AB2374" s="131">
        <v>0</v>
      </c>
      <c r="AC2374" s="131">
        <v>1833.9516265622699</v>
      </c>
      <c r="AD2374" s="131">
        <v>0</v>
      </c>
      <c r="AE2374" s="131">
        <v>0</v>
      </c>
      <c r="AF2374" s="131">
        <v>0</v>
      </c>
      <c r="AG2374" s="131">
        <v>1423.5670263709201</v>
      </c>
      <c r="AH2374" s="43">
        <v>51428.101615240732</v>
      </c>
    </row>
    <row r="2375" spans="4:34">
      <c r="D2375" s="62">
        <v>2016</v>
      </c>
      <c r="E2375" s="62">
        <v>5</v>
      </c>
      <c r="F2375" s="62">
        <v>2016</v>
      </c>
      <c r="G2375" s="62">
        <v>2017</v>
      </c>
      <c r="H2375" s="131">
        <v>656.83100159861999</v>
      </c>
      <c r="I2375" s="131">
        <v>0</v>
      </c>
      <c r="J2375" s="131">
        <v>0</v>
      </c>
      <c r="K2375" s="131">
        <v>0</v>
      </c>
      <c r="L2375" s="131">
        <v>0</v>
      </c>
      <c r="M2375" s="131">
        <v>0</v>
      </c>
      <c r="N2375" s="131">
        <v>3568.6212913492</v>
      </c>
      <c r="O2375" s="131">
        <v>0</v>
      </c>
      <c r="P2375" s="131">
        <v>0</v>
      </c>
      <c r="Q2375" s="131">
        <v>0</v>
      </c>
      <c r="R2375" s="131">
        <v>8704.9409937099408</v>
      </c>
      <c r="S2375" s="131">
        <v>0</v>
      </c>
      <c r="T2375" s="131">
        <v>0</v>
      </c>
      <c r="U2375" s="131">
        <v>18082.462763340802</v>
      </c>
      <c r="V2375" s="131">
        <v>2076.99671859011</v>
      </c>
      <c r="W2375" s="131">
        <v>0</v>
      </c>
      <c r="X2375" s="131">
        <v>14220.2807578313</v>
      </c>
      <c r="Y2375" s="131">
        <v>0</v>
      </c>
      <c r="Z2375" s="131">
        <v>0</v>
      </c>
      <c r="AA2375" s="131">
        <v>0</v>
      </c>
      <c r="AB2375" s="131">
        <v>0</v>
      </c>
      <c r="AC2375" s="131">
        <v>4173.6330812117903</v>
      </c>
      <c r="AD2375" s="131">
        <v>0</v>
      </c>
      <c r="AE2375" s="131">
        <v>2035.3129784415901</v>
      </c>
      <c r="AF2375" s="131">
        <v>0</v>
      </c>
      <c r="AG2375" s="131">
        <v>1982.9553980005701</v>
      </c>
      <c r="AH2375" s="43">
        <v>55502.034984073922</v>
      </c>
    </row>
    <row r="2376" spans="4:34">
      <c r="D2376" s="62">
        <v>2016</v>
      </c>
      <c r="E2376" s="62">
        <v>6</v>
      </c>
      <c r="F2376" s="62">
        <v>2016</v>
      </c>
      <c r="G2376" s="62">
        <v>2017</v>
      </c>
      <c r="H2376" s="131">
        <v>648.91737507333005</v>
      </c>
      <c r="I2376" s="131">
        <v>0</v>
      </c>
      <c r="J2376" s="131">
        <v>0</v>
      </c>
      <c r="K2376" s="131">
        <v>0</v>
      </c>
      <c r="L2376" s="131">
        <v>6325.5869426242898</v>
      </c>
      <c r="M2376" s="131">
        <v>0</v>
      </c>
      <c r="N2376" s="131">
        <v>3991.5785810451698</v>
      </c>
      <c r="O2376" s="131">
        <v>0</v>
      </c>
      <c r="P2376" s="131">
        <v>0</v>
      </c>
      <c r="Q2376" s="131">
        <v>0</v>
      </c>
      <c r="R2376" s="131">
        <v>10228.344698004699</v>
      </c>
      <c r="S2376" s="131">
        <v>0</v>
      </c>
      <c r="T2376" s="131">
        <v>0</v>
      </c>
      <c r="U2376" s="131">
        <v>19816.853279829498</v>
      </c>
      <c r="V2376" s="131">
        <v>5577.2839587337203</v>
      </c>
      <c r="W2376" s="131">
        <v>0</v>
      </c>
      <c r="X2376" s="131">
        <v>15178.107622110299</v>
      </c>
      <c r="Y2376" s="131">
        <v>0</v>
      </c>
      <c r="Z2376" s="131">
        <v>0</v>
      </c>
      <c r="AA2376" s="131">
        <v>0</v>
      </c>
      <c r="AB2376" s="131">
        <v>0</v>
      </c>
      <c r="AC2376" s="131">
        <v>3276.8877477740898</v>
      </c>
      <c r="AD2376" s="131">
        <v>0</v>
      </c>
      <c r="AE2376" s="131">
        <v>5416.2776663273498</v>
      </c>
      <c r="AF2376" s="131">
        <v>0</v>
      </c>
      <c r="AG2376" s="131">
        <v>2337.9378757057402</v>
      </c>
      <c r="AH2376" s="43">
        <v>72797.775747228196</v>
      </c>
    </row>
    <row r="2377" spans="4:34">
      <c r="D2377" s="62">
        <v>2016</v>
      </c>
      <c r="E2377" s="62">
        <v>7</v>
      </c>
      <c r="F2377" s="62">
        <v>2017</v>
      </c>
      <c r="G2377" s="62">
        <v>2017</v>
      </c>
      <c r="H2377" s="131">
        <v>1001.22830570102</v>
      </c>
      <c r="I2377" s="131">
        <v>0</v>
      </c>
      <c r="J2377" s="131">
        <v>0</v>
      </c>
      <c r="K2377" s="131">
        <v>0</v>
      </c>
      <c r="L2377" s="131">
        <v>1673.62617266494</v>
      </c>
      <c r="M2377" s="131">
        <v>0</v>
      </c>
      <c r="N2377" s="131">
        <v>6918.93313072815</v>
      </c>
      <c r="O2377" s="131">
        <v>0</v>
      </c>
      <c r="P2377" s="131">
        <v>0</v>
      </c>
      <c r="Q2377" s="131">
        <v>0</v>
      </c>
      <c r="R2377" s="131">
        <v>12128.0625182934</v>
      </c>
      <c r="S2377" s="131">
        <v>0</v>
      </c>
      <c r="T2377" s="131">
        <v>0</v>
      </c>
      <c r="U2377" s="131">
        <v>20965.9952535392</v>
      </c>
      <c r="V2377" s="131">
        <v>8269.2257087569396</v>
      </c>
      <c r="W2377" s="131">
        <v>0</v>
      </c>
      <c r="X2377" s="131">
        <v>16999.834807493098</v>
      </c>
      <c r="Y2377" s="131">
        <v>0</v>
      </c>
      <c r="Z2377" s="131">
        <v>0</v>
      </c>
      <c r="AA2377" s="131">
        <v>0</v>
      </c>
      <c r="AB2377" s="131">
        <v>0</v>
      </c>
      <c r="AC2377" s="131">
        <v>2787.5856007233401</v>
      </c>
      <c r="AD2377" s="131">
        <v>0</v>
      </c>
      <c r="AE2377" s="131">
        <v>9665.7640314292403</v>
      </c>
      <c r="AF2377" s="131">
        <v>0</v>
      </c>
      <c r="AG2377" s="131">
        <v>2556.75124685024</v>
      </c>
      <c r="AH2377" s="43">
        <v>82967.006776179551</v>
      </c>
    </row>
    <row r="2378" spans="4:34">
      <c r="D2378" s="62">
        <v>2016</v>
      </c>
      <c r="E2378" s="62">
        <v>8</v>
      </c>
      <c r="F2378" s="62">
        <v>2017</v>
      </c>
      <c r="G2378" s="62">
        <v>2017</v>
      </c>
      <c r="H2378" s="131">
        <v>880.75073725496998</v>
      </c>
      <c r="I2378" s="131">
        <v>0</v>
      </c>
      <c r="J2378" s="131">
        <v>0</v>
      </c>
      <c r="K2378" s="131">
        <v>0</v>
      </c>
      <c r="L2378" s="131">
        <v>11970.065452321</v>
      </c>
      <c r="M2378" s="131">
        <v>0</v>
      </c>
      <c r="N2378" s="131">
        <v>6983.5441490946496</v>
      </c>
      <c r="O2378" s="131">
        <v>0</v>
      </c>
      <c r="P2378" s="131">
        <v>0</v>
      </c>
      <c r="Q2378" s="131">
        <v>0</v>
      </c>
      <c r="R2378" s="131">
        <v>13144.6735283649</v>
      </c>
      <c r="S2378" s="131">
        <v>0</v>
      </c>
      <c r="T2378" s="131">
        <v>0</v>
      </c>
      <c r="U2378" s="131">
        <v>21821.842575983901</v>
      </c>
      <c r="V2378" s="131">
        <v>8174.9729886096802</v>
      </c>
      <c r="W2378" s="131">
        <v>0</v>
      </c>
      <c r="X2378" s="131">
        <v>17674.1277679948</v>
      </c>
      <c r="Y2378" s="131">
        <v>0</v>
      </c>
      <c r="Z2378" s="131">
        <v>0</v>
      </c>
      <c r="AA2378" s="131">
        <v>0</v>
      </c>
      <c r="AB2378" s="131">
        <v>0</v>
      </c>
      <c r="AC2378" s="131">
        <v>2085.5277879744699</v>
      </c>
      <c r="AD2378" s="131">
        <v>0</v>
      </c>
      <c r="AE2378" s="131">
        <v>5098.6701741107699</v>
      </c>
      <c r="AF2378" s="131">
        <v>0</v>
      </c>
      <c r="AG2378" s="131">
        <v>2429.76766764275</v>
      </c>
      <c r="AH2378" s="43">
        <v>90263.942829351887</v>
      </c>
    </row>
    <row r="2379" spans="4:34">
      <c r="D2379" s="62">
        <v>2016</v>
      </c>
      <c r="E2379" s="62">
        <v>9</v>
      </c>
      <c r="F2379" s="62">
        <v>2017</v>
      </c>
      <c r="G2379" s="62">
        <v>2017</v>
      </c>
      <c r="H2379" s="131">
        <v>887.07317524922996</v>
      </c>
      <c r="I2379" s="131">
        <v>0</v>
      </c>
      <c r="J2379" s="131">
        <v>0</v>
      </c>
      <c r="K2379" s="131">
        <v>0</v>
      </c>
      <c r="L2379" s="131">
        <v>0</v>
      </c>
      <c r="M2379" s="131">
        <v>0</v>
      </c>
      <c r="N2379" s="131">
        <v>6056.8992495787097</v>
      </c>
      <c r="O2379" s="131">
        <v>0</v>
      </c>
      <c r="P2379" s="131">
        <v>0</v>
      </c>
      <c r="Q2379" s="131">
        <v>0</v>
      </c>
      <c r="R2379" s="131">
        <v>12981.2881073564</v>
      </c>
      <c r="S2379" s="131">
        <v>0</v>
      </c>
      <c r="T2379" s="131">
        <v>0</v>
      </c>
      <c r="U2379" s="131">
        <v>25107.118938066498</v>
      </c>
      <c r="V2379" s="131">
        <v>4591.47607157329</v>
      </c>
      <c r="W2379" s="131">
        <v>0</v>
      </c>
      <c r="X2379" s="131">
        <v>16912.223657172701</v>
      </c>
      <c r="Y2379" s="131">
        <v>0</v>
      </c>
      <c r="Z2379" s="131">
        <v>0</v>
      </c>
      <c r="AA2379" s="131">
        <v>0</v>
      </c>
      <c r="AB2379" s="131">
        <v>0</v>
      </c>
      <c r="AC2379" s="131">
        <v>2373.6056312610899</v>
      </c>
      <c r="AD2379" s="131">
        <v>0</v>
      </c>
      <c r="AE2379" s="131">
        <v>7780.3716837820302</v>
      </c>
      <c r="AF2379" s="131">
        <v>0</v>
      </c>
      <c r="AG2379" s="131">
        <v>2273.0803272171302</v>
      </c>
      <c r="AH2379" s="43">
        <v>78963.136841257074</v>
      </c>
    </row>
    <row r="2380" spans="4:34">
      <c r="D2380" s="62">
        <v>2016</v>
      </c>
      <c r="E2380" s="62">
        <v>10</v>
      </c>
      <c r="F2380" s="62">
        <v>2017</v>
      </c>
      <c r="G2380" s="62">
        <v>2017</v>
      </c>
      <c r="H2380" s="131">
        <v>864.76901899172003</v>
      </c>
      <c r="I2380" s="131">
        <v>0</v>
      </c>
      <c r="J2380" s="131">
        <v>0</v>
      </c>
      <c r="K2380" s="131">
        <v>0</v>
      </c>
      <c r="L2380" s="131">
        <v>0</v>
      </c>
      <c r="M2380" s="131">
        <v>0</v>
      </c>
      <c r="N2380" s="131">
        <v>3398.7691196032802</v>
      </c>
      <c r="O2380" s="131">
        <v>0</v>
      </c>
      <c r="P2380" s="131">
        <v>0</v>
      </c>
      <c r="Q2380" s="131">
        <v>0</v>
      </c>
      <c r="R2380" s="131">
        <v>8190.9822209569402</v>
      </c>
      <c r="S2380" s="131">
        <v>0</v>
      </c>
      <c r="T2380" s="131">
        <v>460.63635931263002</v>
      </c>
      <c r="U2380" s="131">
        <v>26375.040897243802</v>
      </c>
      <c r="V2380" s="131">
        <v>1797.9023295874799</v>
      </c>
      <c r="W2380" s="131">
        <v>0</v>
      </c>
      <c r="X2380" s="131">
        <v>15840.551550574901</v>
      </c>
      <c r="Y2380" s="131">
        <v>0</v>
      </c>
      <c r="Z2380" s="131">
        <v>0</v>
      </c>
      <c r="AA2380" s="131">
        <v>0</v>
      </c>
      <c r="AB2380" s="131">
        <v>0</v>
      </c>
      <c r="AC2380" s="131">
        <v>2869.3312781284599</v>
      </c>
      <c r="AD2380" s="131">
        <v>0</v>
      </c>
      <c r="AE2380" s="131">
        <v>0</v>
      </c>
      <c r="AF2380" s="131">
        <v>0</v>
      </c>
      <c r="AG2380" s="131">
        <v>1892.12958959466</v>
      </c>
      <c r="AH2380" s="43">
        <v>61690.112363993874</v>
      </c>
    </row>
    <row r="2381" spans="4:34">
      <c r="D2381" s="62">
        <v>2016</v>
      </c>
      <c r="E2381" s="62">
        <v>11</v>
      </c>
      <c r="F2381" s="62">
        <v>2017</v>
      </c>
      <c r="G2381" s="62">
        <v>2017</v>
      </c>
      <c r="H2381" s="131">
        <v>782.05045523358001</v>
      </c>
      <c r="I2381" s="131">
        <v>0</v>
      </c>
      <c r="J2381" s="131">
        <v>0</v>
      </c>
      <c r="K2381" s="131">
        <v>0</v>
      </c>
      <c r="L2381" s="131">
        <v>1042.882179938</v>
      </c>
      <c r="M2381" s="131">
        <v>0</v>
      </c>
      <c r="N2381" s="131">
        <v>2477.1137794777601</v>
      </c>
      <c r="O2381" s="131">
        <v>0</v>
      </c>
      <c r="P2381" s="131">
        <v>0</v>
      </c>
      <c r="Q2381" s="131">
        <v>0</v>
      </c>
      <c r="R2381" s="131">
        <v>5842.75104396807</v>
      </c>
      <c r="S2381" s="131">
        <v>0</v>
      </c>
      <c r="T2381" s="131">
        <v>117.88390017278</v>
      </c>
      <c r="U2381" s="131">
        <v>21319.202085024299</v>
      </c>
      <c r="V2381" s="131">
        <v>1744.4017121056299</v>
      </c>
      <c r="W2381" s="131">
        <v>0</v>
      </c>
      <c r="X2381" s="131">
        <v>13265.409525085901</v>
      </c>
      <c r="Y2381" s="131">
        <v>0</v>
      </c>
      <c r="Z2381" s="131">
        <v>0</v>
      </c>
      <c r="AA2381" s="131">
        <v>0</v>
      </c>
      <c r="AB2381" s="131">
        <v>0</v>
      </c>
      <c r="AC2381" s="131">
        <v>2518.0430669255902</v>
      </c>
      <c r="AD2381" s="131">
        <v>0</v>
      </c>
      <c r="AE2381" s="131">
        <v>0</v>
      </c>
      <c r="AF2381" s="131">
        <v>0</v>
      </c>
      <c r="AG2381" s="131">
        <v>1341.1248189984101</v>
      </c>
      <c r="AH2381" s="43">
        <v>50450.862566930016</v>
      </c>
    </row>
    <row r="2382" spans="4:34">
      <c r="D2382" s="62">
        <v>2016</v>
      </c>
      <c r="E2382" s="62">
        <v>12</v>
      </c>
      <c r="F2382" s="62">
        <v>2017</v>
      </c>
      <c r="G2382" s="62">
        <v>2017</v>
      </c>
      <c r="H2382" s="131">
        <v>645.41554524667004</v>
      </c>
      <c r="I2382" s="131">
        <v>0</v>
      </c>
      <c r="J2382" s="131">
        <v>0</v>
      </c>
      <c r="K2382" s="131">
        <v>0</v>
      </c>
      <c r="L2382" s="131">
        <v>1488.1875589777401</v>
      </c>
      <c r="M2382" s="131">
        <v>0</v>
      </c>
      <c r="N2382" s="131">
        <v>2149.6488448772898</v>
      </c>
      <c r="O2382" s="131">
        <v>0</v>
      </c>
      <c r="P2382" s="131">
        <v>0</v>
      </c>
      <c r="Q2382" s="131">
        <v>0</v>
      </c>
      <c r="R2382" s="131">
        <v>5005.2511631842099</v>
      </c>
      <c r="S2382" s="131">
        <v>0</v>
      </c>
      <c r="T2382" s="131">
        <v>0</v>
      </c>
      <c r="U2382" s="131">
        <v>13145.633741042</v>
      </c>
      <c r="V2382" s="131">
        <v>885.57601042327997</v>
      </c>
      <c r="W2382" s="131">
        <v>0</v>
      </c>
      <c r="X2382" s="131">
        <v>10361.725685895401</v>
      </c>
      <c r="Y2382" s="131">
        <v>0</v>
      </c>
      <c r="Z2382" s="131">
        <v>0</v>
      </c>
      <c r="AA2382" s="131">
        <v>0</v>
      </c>
      <c r="AB2382" s="131">
        <v>0</v>
      </c>
      <c r="AC2382" s="131">
        <v>2806.2942418604098</v>
      </c>
      <c r="AD2382" s="131">
        <v>0</v>
      </c>
      <c r="AE2382" s="131">
        <v>0</v>
      </c>
      <c r="AF2382" s="131">
        <v>0</v>
      </c>
      <c r="AG2382" s="131">
        <v>999.53156498995997</v>
      </c>
      <c r="AH2382" s="43">
        <v>37487.264356496955</v>
      </c>
    </row>
    <row r="2383" spans="4:34">
      <c r="D2383" s="62">
        <v>2017</v>
      </c>
      <c r="E2383" s="62">
        <v>1</v>
      </c>
      <c r="F2383" s="62">
        <v>2017</v>
      </c>
      <c r="G2383" s="62">
        <v>2017</v>
      </c>
      <c r="H2383" s="131">
        <v>547.89456344755001</v>
      </c>
      <c r="I2383" s="131">
        <v>0</v>
      </c>
      <c r="J2383" s="131">
        <v>0</v>
      </c>
      <c r="K2383" s="131">
        <v>0</v>
      </c>
      <c r="L2383" s="131">
        <v>612.10275105081996</v>
      </c>
      <c r="M2383" s="131">
        <v>0</v>
      </c>
      <c r="N2383" s="131">
        <v>2628.3592834425199</v>
      </c>
      <c r="O2383" s="131">
        <v>0</v>
      </c>
      <c r="P2383" s="131">
        <v>0</v>
      </c>
      <c r="Q2383" s="131">
        <v>0</v>
      </c>
      <c r="R2383" s="131">
        <v>5574.6383426546699</v>
      </c>
      <c r="S2383" s="131">
        <v>0</v>
      </c>
      <c r="T2383" s="131">
        <v>0</v>
      </c>
      <c r="U2383" s="131">
        <v>10786.3788435235</v>
      </c>
      <c r="V2383" s="131">
        <v>179.69330210871999</v>
      </c>
      <c r="W2383" s="131">
        <v>0</v>
      </c>
      <c r="X2383" s="131">
        <v>9337.6210985887501</v>
      </c>
      <c r="Y2383" s="131">
        <v>0</v>
      </c>
      <c r="Z2383" s="131">
        <v>0</v>
      </c>
      <c r="AA2383" s="131">
        <v>0</v>
      </c>
      <c r="AB2383" s="131">
        <v>0</v>
      </c>
      <c r="AC2383" s="131">
        <v>959.97794760564</v>
      </c>
      <c r="AD2383" s="131">
        <v>0</v>
      </c>
      <c r="AE2383" s="131">
        <v>0</v>
      </c>
      <c r="AF2383" s="131">
        <v>0</v>
      </c>
      <c r="AG2383" s="131">
        <v>1044.3793146640401</v>
      </c>
      <c r="AH2383" s="43">
        <v>31671.04544708621</v>
      </c>
    </row>
    <row r="2384" spans="4:34">
      <c r="D2384" s="62">
        <v>2017</v>
      </c>
      <c r="E2384" s="62">
        <v>2</v>
      </c>
      <c r="F2384" s="62">
        <v>2017</v>
      </c>
      <c r="G2384" s="62">
        <v>2017</v>
      </c>
      <c r="H2384" s="131">
        <v>378.65330365134997</v>
      </c>
      <c r="I2384" s="131">
        <v>0</v>
      </c>
      <c r="J2384" s="131">
        <v>0</v>
      </c>
      <c r="K2384" s="131">
        <v>0</v>
      </c>
      <c r="L2384" s="131">
        <v>1216.85843232159</v>
      </c>
      <c r="M2384" s="131">
        <v>0</v>
      </c>
      <c r="N2384" s="131">
        <v>2095.22352615195</v>
      </c>
      <c r="O2384" s="131">
        <v>0</v>
      </c>
      <c r="P2384" s="131">
        <v>0</v>
      </c>
      <c r="Q2384" s="131">
        <v>0</v>
      </c>
      <c r="R2384" s="131">
        <v>3047.0991670629801</v>
      </c>
      <c r="S2384" s="131">
        <v>0</v>
      </c>
      <c r="T2384" s="131">
        <v>0</v>
      </c>
      <c r="U2384" s="131">
        <v>6622.3141481868797</v>
      </c>
      <c r="V2384" s="131">
        <v>177.08905135352001</v>
      </c>
      <c r="W2384" s="131">
        <v>0</v>
      </c>
      <c r="X2384" s="131">
        <v>8375.5890144756904</v>
      </c>
      <c r="Y2384" s="131">
        <v>0</v>
      </c>
      <c r="Z2384" s="131">
        <v>0</v>
      </c>
      <c r="AA2384" s="131">
        <v>0</v>
      </c>
      <c r="AB2384" s="131">
        <v>0</v>
      </c>
      <c r="AC2384" s="131">
        <v>589.95638151109995</v>
      </c>
      <c r="AD2384" s="131">
        <v>0</v>
      </c>
      <c r="AE2384" s="131">
        <v>0</v>
      </c>
      <c r="AF2384" s="131">
        <v>0</v>
      </c>
      <c r="AG2384" s="131">
        <v>495.30961320031003</v>
      </c>
      <c r="AH2384" s="43">
        <v>22998.092637915368</v>
      </c>
    </row>
    <row r="2385" spans="4:34">
      <c r="D2385" s="62">
        <v>2017</v>
      </c>
      <c r="E2385" s="62">
        <v>3</v>
      </c>
      <c r="F2385" s="62">
        <v>2017</v>
      </c>
      <c r="G2385" s="62">
        <v>2017</v>
      </c>
      <c r="H2385" s="131">
        <v>640.46202236601005</v>
      </c>
      <c r="I2385" s="131">
        <v>0</v>
      </c>
      <c r="J2385" s="131">
        <v>0</v>
      </c>
      <c r="K2385" s="131">
        <v>0</v>
      </c>
      <c r="L2385" s="131">
        <v>804.04494905475997</v>
      </c>
      <c r="M2385" s="131">
        <v>0</v>
      </c>
      <c r="N2385" s="131">
        <v>2587.0412622525</v>
      </c>
      <c r="O2385" s="131">
        <v>0</v>
      </c>
      <c r="P2385" s="131">
        <v>0</v>
      </c>
      <c r="Q2385" s="131">
        <v>0</v>
      </c>
      <c r="R2385" s="131">
        <v>4800.8452592712601</v>
      </c>
      <c r="S2385" s="131">
        <v>0</v>
      </c>
      <c r="T2385" s="131">
        <v>0</v>
      </c>
      <c r="U2385" s="131">
        <v>20152.733479950999</v>
      </c>
      <c r="V2385" s="131">
        <v>588.56067067491995</v>
      </c>
      <c r="W2385" s="131">
        <v>0</v>
      </c>
      <c r="X2385" s="131">
        <v>11109.862297546601</v>
      </c>
      <c r="Y2385" s="131">
        <v>0</v>
      </c>
      <c r="Z2385" s="131">
        <v>0</v>
      </c>
      <c r="AA2385" s="131">
        <v>0</v>
      </c>
      <c r="AB2385" s="131">
        <v>0</v>
      </c>
      <c r="AC2385" s="131">
        <v>1100.2513338162</v>
      </c>
      <c r="AD2385" s="131">
        <v>0</v>
      </c>
      <c r="AE2385" s="131">
        <v>0</v>
      </c>
      <c r="AF2385" s="131">
        <v>0</v>
      </c>
      <c r="AG2385" s="131">
        <v>1058.7153382009501</v>
      </c>
      <c r="AH2385" s="43">
        <v>42842.516613134205</v>
      </c>
    </row>
    <row r="2386" spans="4:34">
      <c r="D2386" s="62">
        <v>2017</v>
      </c>
      <c r="E2386" s="62">
        <v>4</v>
      </c>
      <c r="F2386" s="62">
        <v>2017</v>
      </c>
      <c r="G2386" s="62">
        <v>2017</v>
      </c>
      <c r="H2386" s="131">
        <v>763.41955270298001</v>
      </c>
      <c r="I2386" s="131">
        <v>0</v>
      </c>
      <c r="J2386" s="131">
        <v>274.78884863509001</v>
      </c>
      <c r="K2386" s="131">
        <v>0</v>
      </c>
      <c r="L2386" s="131">
        <v>1580.9975782955601</v>
      </c>
      <c r="M2386" s="131">
        <v>0</v>
      </c>
      <c r="N2386" s="131">
        <v>3177.4891134518102</v>
      </c>
      <c r="O2386" s="131">
        <v>0</v>
      </c>
      <c r="P2386" s="131">
        <v>0</v>
      </c>
      <c r="Q2386" s="131">
        <v>0</v>
      </c>
      <c r="R2386" s="131">
        <v>6521.3099285383096</v>
      </c>
      <c r="S2386" s="131">
        <v>0</v>
      </c>
      <c r="T2386" s="131">
        <v>585.58018052262003</v>
      </c>
      <c r="U2386" s="131">
        <v>20610.445685068498</v>
      </c>
      <c r="V2386" s="131">
        <v>2618.57413435237</v>
      </c>
      <c r="W2386" s="131">
        <v>0</v>
      </c>
      <c r="X2386" s="131">
        <v>12826.629719271899</v>
      </c>
      <c r="Y2386" s="131">
        <v>0</v>
      </c>
      <c r="Z2386" s="131">
        <v>0</v>
      </c>
      <c r="AA2386" s="131">
        <v>0</v>
      </c>
      <c r="AB2386" s="131">
        <v>0</v>
      </c>
      <c r="AC2386" s="131">
        <v>1885.89774794204</v>
      </c>
      <c r="AD2386" s="131">
        <v>0</v>
      </c>
      <c r="AE2386" s="131">
        <v>0</v>
      </c>
      <c r="AF2386" s="131">
        <v>0</v>
      </c>
      <c r="AG2386" s="131">
        <v>1402.77990308684</v>
      </c>
      <c r="AH2386" s="43">
        <v>52247.91239186802</v>
      </c>
    </row>
    <row r="2387" spans="4:34">
      <c r="D2387" s="62">
        <v>2017</v>
      </c>
      <c r="E2387" s="62">
        <v>5</v>
      </c>
      <c r="F2387" s="62">
        <v>2017</v>
      </c>
      <c r="G2387" s="62">
        <v>2018</v>
      </c>
      <c r="H2387" s="131">
        <v>666.83501537862003</v>
      </c>
      <c r="I2387" s="131">
        <v>0</v>
      </c>
      <c r="J2387" s="131">
        <v>0</v>
      </c>
      <c r="K2387" s="131">
        <v>0</v>
      </c>
      <c r="L2387" s="131">
        <v>0</v>
      </c>
      <c r="M2387" s="131">
        <v>0</v>
      </c>
      <c r="N2387" s="131">
        <v>3677.30388591172</v>
      </c>
      <c r="O2387" s="131">
        <v>0</v>
      </c>
      <c r="P2387" s="131">
        <v>0</v>
      </c>
      <c r="Q2387" s="131">
        <v>0</v>
      </c>
      <c r="R2387" s="131">
        <v>9132.1474053844595</v>
      </c>
      <c r="S2387" s="131">
        <v>0</v>
      </c>
      <c r="T2387" s="131">
        <v>0</v>
      </c>
      <c r="U2387" s="131">
        <v>18203.54930889</v>
      </c>
      <c r="V2387" s="131">
        <v>1961.0008186646801</v>
      </c>
      <c r="W2387" s="131">
        <v>0</v>
      </c>
      <c r="X2387" s="131">
        <v>14412.011879130499</v>
      </c>
      <c r="Y2387" s="131">
        <v>0</v>
      </c>
      <c r="Z2387" s="131">
        <v>0</v>
      </c>
      <c r="AA2387" s="131">
        <v>0</v>
      </c>
      <c r="AB2387" s="131">
        <v>0</v>
      </c>
      <c r="AC2387" s="131">
        <v>4273.8172662756697</v>
      </c>
      <c r="AD2387" s="131">
        <v>0</v>
      </c>
      <c r="AE2387" s="131">
        <v>1978.81986819843</v>
      </c>
      <c r="AF2387" s="131">
        <v>0</v>
      </c>
      <c r="AG2387" s="131">
        <v>1954.0000080811101</v>
      </c>
      <c r="AH2387" s="43">
        <v>56259.485455915186</v>
      </c>
    </row>
    <row r="2388" spans="4:34">
      <c r="D2388" s="62">
        <v>2017</v>
      </c>
      <c r="E2388" s="62">
        <v>6</v>
      </c>
      <c r="F2388" s="62">
        <v>2017</v>
      </c>
      <c r="G2388" s="62">
        <v>2018</v>
      </c>
      <c r="H2388" s="131">
        <v>658.80085856683002</v>
      </c>
      <c r="I2388" s="131">
        <v>0</v>
      </c>
      <c r="J2388" s="131">
        <v>0</v>
      </c>
      <c r="K2388" s="131">
        <v>0</v>
      </c>
      <c r="L2388" s="131">
        <v>6457.5115057483999</v>
      </c>
      <c r="M2388" s="131">
        <v>0</v>
      </c>
      <c r="N2388" s="131">
        <v>4113.14236749676</v>
      </c>
      <c r="O2388" s="131">
        <v>0</v>
      </c>
      <c r="P2388" s="131">
        <v>0</v>
      </c>
      <c r="Q2388" s="131">
        <v>0</v>
      </c>
      <c r="R2388" s="131">
        <v>10722.0295788033</v>
      </c>
      <c r="S2388" s="131">
        <v>0</v>
      </c>
      <c r="T2388" s="131">
        <v>0</v>
      </c>
      <c r="U2388" s="131">
        <v>19949.5539157282</v>
      </c>
      <c r="V2388" s="131">
        <v>5591.5190245486201</v>
      </c>
      <c r="W2388" s="131">
        <v>0</v>
      </c>
      <c r="X2388" s="131">
        <v>15324.409530982801</v>
      </c>
      <c r="Y2388" s="131">
        <v>0</v>
      </c>
      <c r="Z2388" s="131">
        <v>0</v>
      </c>
      <c r="AA2388" s="131">
        <v>0</v>
      </c>
      <c r="AB2388" s="131">
        <v>0</v>
      </c>
      <c r="AC2388" s="131">
        <v>3357.7323777893098</v>
      </c>
      <c r="AD2388" s="131">
        <v>0</v>
      </c>
      <c r="AE2388" s="131">
        <v>5265.9409001629501</v>
      </c>
      <c r="AF2388" s="131">
        <v>0</v>
      </c>
      <c r="AG2388" s="131">
        <v>2303.7989823817602</v>
      </c>
      <c r="AH2388" s="43">
        <v>73744.439042208935</v>
      </c>
    </row>
    <row r="2389" spans="4:34">
      <c r="D2389" s="62">
        <v>2017</v>
      </c>
      <c r="E2389" s="62">
        <v>7</v>
      </c>
      <c r="F2389" s="62">
        <v>2018</v>
      </c>
      <c r="G2389" s="62">
        <v>2018</v>
      </c>
      <c r="H2389" s="131">
        <v>1010.88744121601</v>
      </c>
      <c r="I2389" s="131">
        <v>0</v>
      </c>
      <c r="J2389" s="131">
        <v>0</v>
      </c>
      <c r="K2389" s="131">
        <v>0</v>
      </c>
      <c r="L2389" s="131">
        <v>1699.1344548751699</v>
      </c>
      <c r="M2389" s="131">
        <v>0</v>
      </c>
      <c r="N2389" s="131">
        <v>7066.0480579939003</v>
      </c>
      <c r="O2389" s="131">
        <v>0</v>
      </c>
      <c r="P2389" s="131">
        <v>0</v>
      </c>
      <c r="Q2389" s="131">
        <v>0</v>
      </c>
      <c r="R2389" s="131">
        <v>12634.0655750118</v>
      </c>
      <c r="S2389" s="131">
        <v>0</v>
      </c>
      <c r="T2389" s="131">
        <v>0</v>
      </c>
      <c r="U2389" s="131">
        <v>20990.3126082979</v>
      </c>
      <c r="V2389" s="131">
        <v>8360.1405536947896</v>
      </c>
      <c r="W2389" s="131">
        <v>0</v>
      </c>
      <c r="X2389" s="131">
        <v>16109.309876343999</v>
      </c>
      <c r="Y2389" s="131">
        <v>0</v>
      </c>
      <c r="Z2389" s="131">
        <v>0</v>
      </c>
      <c r="AA2389" s="131">
        <v>0</v>
      </c>
      <c r="AB2389" s="131">
        <v>0</v>
      </c>
      <c r="AC2389" s="131">
        <v>2843.6679078161901</v>
      </c>
      <c r="AD2389" s="131">
        <v>0</v>
      </c>
      <c r="AE2389" s="131">
        <v>9345.7934216281392</v>
      </c>
      <c r="AF2389" s="131">
        <v>0</v>
      </c>
      <c r="AG2389" s="131">
        <v>2505.5612284660001</v>
      </c>
      <c r="AH2389" s="43">
        <v>82564.921125343884</v>
      </c>
    </row>
    <row r="2390" spans="4:34">
      <c r="D2390" s="62">
        <v>2017</v>
      </c>
      <c r="E2390" s="62">
        <v>8</v>
      </c>
      <c r="F2390" s="62">
        <v>2018</v>
      </c>
      <c r="G2390" s="62">
        <v>2018</v>
      </c>
      <c r="H2390" s="131">
        <v>889.24759124684999</v>
      </c>
      <c r="I2390" s="131">
        <v>0</v>
      </c>
      <c r="J2390" s="131">
        <v>0</v>
      </c>
      <c r="K2390" s="131">
        <v>0</v>
      </c>
      <c r="L2390" s="131">
        <v>12152.5051229115</v>
      </c>
      <c r="M2390" s="131">
        <v>0</v>
      </c>
      <c r="N2390" s="131">
        <v>7131.2908796716501</v>
      </c>
      <c r="O2390" s="131">
        <v>0</v>
      </c>
      <c r="P2390" s="131">
        <v>0</v>
      </c>
      <c r="Q2390" s="131">
        <v>0</v>
      </c>
      <c r="R2390" s="131">
        <v>13703.3144600833</v>
      </c>
      <c r="S2390" s="131">
        <v>0</v>
      </c>
      <c r="T2390" s="131">
        <v>0</v>
      </c>
      <c r="U2390" s="131">
        <v>21847.152583021099</v>
      </c>
      <c r="V2390" s="131">
        <v>8221.8143221837599</v>
      </c>
      <c r="W2390" s="131">
        <v>0</v>
      </c>
      <c r="X2390" s="131">
        <v>16748.0889781798</v>
      </c>
      <c r="Y2390" s="131">
        <v>0</v>
      </c>
      <c r="Z2390" s="131">
        <v>0</v>
      </c>
      <c r="AA2390" s="131">
        <v>0</v>
      </c>
      <c r="AB2390" s="131">
        <v>0</v>
      </c>
      <c r="AC2390" s="131">
        <v>2131.7185704470899</v>
      </c>
      <c r="AD2390" s="131">
        <v>0</v>
      </c>
      <c r="AE2390" s="131">
        <v>4929.8863511785903</v>
      </c>
      <c r="AF2390" s="131">
        <v>0</v>
      </c>
      <c r="AG2390" s="131">
        <v>2381.1200521465998</v>
      </c>
      <c r="AH2390" s="43">
        <v>90136.138911070229</v>
      </c>
    </row>
    <row r="2391" spans="4:34">
      <c r="D2391" s="62">
        <v>2017</v>
      </c>
      <c r="E2391" s="62">
        <v>9</v>
      </c>
      <c r="F2391" s="62">
        <v>2018</v>
      </c>
      <c r="G2391" s="62">
        <v>2018</v>
      </c>
      <c r="H2391" s="131">
        <v>895.63102360674998</v>
      </c>
      <c r="I2391" s="131">
        <v>0</v>
      </c>
      <c r="J2391" s="131">
        <v>0</v>
      </c>
      <c r="K2391" s="131">
        <v>0</v>
      </c>
      <c r="L2391" s="131">
        <v>0</v>
      </c>
      <c r="M2391" s="131">
        <v>0</v>
      </c>
      <c r="N2391" s="131">
        <v>6188.2536912489504</v>
      </c>
      <c r="O2391" s="131">
        <v>0</v>
      </c>
      <c r="P2391" s="131">
        <v>0</v>
      </c>
      <c r="Q2391" s="131">
        <v>0</v>
      </c>
      <c r="R2391" s="131">
        <v>13524.8760289457</v>
      </c>
      <c r="S2391" s="131">
        <v>0</v>
      </c>
      <c r="T2391" s="131">
        <v>0</v>
      </c>
      <c r="U2391" s="131">
        <v>25136.239364299799</v>
      </c>
      <c r="V2391" s="131">
        <v>4638.1509064909596</v>
      </c>
      <c r="W2391" s="131">
        <v>0</v>
      </c>
      <c r="X2391" s="131">
        <v>16026.3130556879</v>
      </c>
      <c r="Y2391" s="131">
        <v>0</v>
      </c>
      <c r="Z2391" s="131">
        <v>0</v>
      </c>
      <c r="AA2391" s="131">
        <v>0</v>
      </c>
      <c r="AB2391" s="131">
        <v>0</v>
      </c>
      <c r="AC2391" s="131">
        <v>2423.4123880196598</v>
      </c>
      <c r="AD2391" s="131">
        <v>0</v>
      </c>
      <c r="AE2391" s="131">
        <v>7522.8141576470898</v>
      </c>
      <c r="AF2391" s="131">
        <v>0</v>
      </c>
      <c r="AG2391" s="131">
        <v>2227.5698287349501</v>
      </c>
      <c r="AH2391" s="43">
        <v>78583.260444681771</v>
      </c>
    </row>
    <row r="2392" spans="4:34">
      <c r="D2392" s="62">
        <v>2017</v>
      </c>
      <c r="E2392" s="62">
        <v>10</v>
      </c>
      <c r="F2392" s="62">
        <v>2018</v>
      </c>
      <c r="G2392" s="62">
        <v>2018</v>
      </c>
      <c r="H2392" s="131">
        <v>873.11169278155</v>
      </c>
      <c r="I2392" s="131">
        <v>0</v>
      </c>
      <c r="J2392" s="131">
        <v>0</v>
      </c>
      <c r="K2392" s="131">
        <v>0</v>
      </c>
      <c r="L2392" s="131">
        <v>0</v>
      </c>
      <c r="M2392" s="131">
        <v>0</v>
      </c>
      <c r="N2392" s="131">
        <v>3483.0174513735101</v>
      </c>
      <c r="O2392" s="131">
        <v>0</v>
      </c>
      <c r="P2392" s="131">
        <v>0</v>
      </c>
      <c r="Q2392" s="131">
        <v>0</v>
      </c>
      <c r="R2392" s="131">
        <v>8564.4907815811293</v>
      </c>
      <c r="S2392" s="131">
        <v>0</v>
      </c>
      <c r="T2392" s="131">
        <v>475.48573186293999</v>
      </c>
      <c r="U2392" s="131">
        <v>26405.631919445201</v>
      </c>
      <c r="V2392" s="131">
        <v>1688.1575991893601</v>
      </c>
      <c r="W2392" s="131">
        <v>0</v>
      </c>
      <c r="X2392" s="131">
        <v>15011.0840887331</v>
      </c>
      <c r="Y2392" s="131">
        <v>0</v>
      </c>
      <c r="Z2392" s="131">
        <v>0</v>
      </c>
      <c r="AA2392" s="131">
        <v>0</v>
      </c>
      <c r="AB2392" s="131">
        <v>0</v>
      </c>
      <c r="AC2392" s="131">
        <v>2934.3768416103999</v>
      </c>
      <c r="AD2392" s="131">
        <v>0</v>
      </c>
      <c r="AE2392" s="131">
        <v>0</v>
      </c>
      <c r="AF2392" s="131">
        <v>0</v>
      </c>
      <c r="AG2392" s="131">
        <v>1854.24629977675</v>
      </c>
      <c r="AH2392" s="43">
        <v>61289.602406353944</v>
      </c>
    </row>
    <row r="2393" spans="4:34">
      <c r="D2393" s="62">
        <v>2017</v>
      </c>
      <c r="E2393" s="62">
        <v>11</v>
      </c>
      <c r="F2393" s="62">
        <v>2018</v>
      </c>
      <c r="G2393" s="62">
        <v>2018</v>
      </c>
      <c r="H2393" s="131">
        <v>789.59511940622997</v>
      </c>
      <c r="I2393" s="131">
        <v>0</v>
      </c>
      <c r="J2393" s="131">
        <v>0</v>
      </c>
      <c r="K2393" s="131">
        <v>0</v>
      </c>
      <c r="L2393" s="131">
        <v>1098.3449455483301</v>
      </c>
      <c r="M2393" s="131">
        <v>0</v>
      </c>
      <c r="N2393" s="131">
        <v>2538.5162155309599</v>
      </c>
      <c r="O2393" s="131">
        <v>0</v>
      </c>
      <c r="P2393" s="131">
        <v>0</v>
      </c>
      <c r="Q2393" s="131">
        <v>0</v>
      </c>
      <c r="R2393" s="131">
        <v>6109.1803284725002</v>
      </c>
      <c r="S2393" s="131">
        <v>0</v>
      </c>
      <c r="T2393" s="131">
        <v>121.68408206455</v>
      </c>
      <c r="U2393" s="131">
        <v>21343.929105802701</v>
      </c>
      <c r="V2393" s="131">
        <v>1637.9226823771501</v>
      </c>
      <c r="W2393" s="131">
        <v>0</v>
      </c>
      <c r="X2393" s="131">
        <v>12571.5703958753</v>
      </c>
      <c r="Y2393" s="131">
        <v>0</v>
      </c>
      <c r="Z2393" s="131">
        <v>0</v>
      </c>
      <c r="AA2393" s="131">
        <v>0</v>
      </c>
      <c r="AB2393" s="131">
        <v>0</v>
      </c>
      <c r="AC2393" s="131">
        <v>2575.1251931368301</v>
      </c>
      <c r="AD2393" s="131">
        <v>0</v>
      </c>
      <c r="AE2393" s="131">
        <v>0</v>
      </c>
      <c r="AF2393" s="131">
        <v>0</v>
      </c>
      <c r="AG2393" s="131">
        <v>1314.27347621539</v>
      </c>
      <c r="AH2393" s="43">
        <v>50100.141544429949</v>
      </c>
    </row>
    <row r="2394" spans="4:34">
      <c r="D2394" s="62">
        <v>2017</v>
      </c>
      <c r="E2394" s="62">
        <v>12</v>
      </c>
      <c r="F2394" s="62">
        <v>2018</v>
      </c>
      <c r="G2394" s="62">
        <v>2018</v>
      </c>
      <c r="H2394" s="131">
        <v>651.64205340622004</v>
      </c>
      <c r="I2394" s="131">
        <v>0</v>
      </c>
      <c r="J2394" s="131">
        <v>0</v>
      </c>
      <c r="K2394" s="131">
        <v>0</v>
      </c>
      <c r="L2394" s="131">
        <v>1567.33264301082</v>
      </c>
      <c r="M2394" s="131">
        <v>0</v>
      </c>
      <c r="N2394" s="131">
        <v>2202.9341145439298</v>
      </c>
      <c r="O2394" s="131">
        <v>0</v>
      </c>
      <c r="P2394" s="131">
        <v>0</v>
      </c>
      <c r="Q2394" s="131">
        <v>0</v>
      </c>
      <c r="R2394" s="131">
        <v>5233.4904765037099</v>
      </c>
      <c r="S2394" s="131">
        <v>0</v>
      </c>
      <c r="T2394" s="131">
        <v>0</v>
      </c>
      <c r="U2394" s="131">
        <v>13160.8806699544</v>
      </c>
      <c r="V2394" s="131">
        <v>831.52007039163004</v>
      </c>
      <c r="W2394" s="131">
        <v>0</v>
      </c>
      <c r="X2394" s="131">
        <v>9820.8186255568799</v>
      </c>
      <c r="Y2394" s="131">
        <v>0</v>
      </c>
      <c r="Z2394" s="131">
        <v>0</v>
      </c>
      <c r="AA2394" s="131">
        <v>0</v>
      </c>
      <c r="AB2394" s="131">
        <v>0</v>
      </c>
      <c r="AC2394" s="131">
        <v>2869.91080354826</v>
      </c>
      <c r="AD2394" s="131">
        <v>0</v>
      </c>
      <c r="AE2394" s="131">
        <v>0</v>
      </c>
      <c r="AF2394" s="131">
        <v>0</v>
      </c>
      <c r="AG2394" s="131">
        <v>979.51943465444003</v>
      </c>
      <c r="AH2394" s="43">
        <v>37318.048891570288</v>
      </c>
    </row>
    <row r="2395" spans="4:34">
      <c r="D2395" s="62">
        <v>2018</v>
      </c>
      <c r="E2395" s="62">
        <v>1</v>
      </c>
      <c r="F2395" s="62">
        <v>2018</v>
      </c>
      <c r="G2395" s="62">
        <v>2018</v>
      </c>
      <c r="H2395" s="131">
        <v>553.53277043995001</v>
      </c>
      <c r="I2395" s="131">
        <v>0</v>
      </c>
      <c r="J2395" s="131">
        <v>0</v>
      </c>
      <c r="K2395" s="131">
        <v>0</v>
      </c>
      <c r="L2395" s="131">
        <v>643.81908636379001</v>
      </c>
      <c r="M2395" s="131">
        <v>0</v>
      </c>
      <c r="N2395" s="131">
        <v>2734.1102191342902</v>
      </c>
      <c r="O2395" s="131">
        <v>0</v>
      </c>
      <c r="P2395" s="131">
        <v>0</v>
      </c>
      <c r="Q2395" s="131">
        <v>0</v>
      </c>
      <c r="R2395" s="131">
        <v>5823.8693140556197</v>
      </c>
      <c r="S2395" s="131">
        <v>0</v>
      </c>
      <c r="T2395" s="131">
        <v>0</v>
      </c>
      <c r="U2395" s="131">
        <v>10755.117178946801</v>
      </c>
      <c r="V2395" s="131">
        <v>182.21899791761999</v>
      </c>
      <c r="W2395" s="131">
        <v>0</v>
      </c>
      <c r="X2395" s="131">
        <v>7569.8036637488503</v>
      </c>
      <c r="Y2395" s="131">
        <v>0</v>
      </c>
      <c r="Z2395" s="131">
        <v>0</v>
      </c>
      <c r="AA2395" s="131">
        <v>0</v>
      </c>
      <c r="AB2395" s="131">
        <v>0</v>
      </c>
      <c r="AC2395" s="131">
        <v>961.51782489754999</v>
      </c>
      <c r="AD2395" s="131">
        <v>0</v>
      </c>
      <c r="AE2395" s="131">
        <v>0</v>
      </c>
      <c r="AF2395" s="131">
        <v>0</v>
      </c>
      <c r="AG2395" s="131">
        <v>1020.3301975343099</v>
      </c>
      <c r="AH2395" s="43">
        <v>30244.319253038782</v>
      </c>
    </row>
    <row r="2396" spans="4:34">
      <c r="D2396" s="62">
        <v>2018</v>
      </c>
      <c r="E2396" s="62">
        <v>2</v>
      </c>
      <c r="F2396" s="62">
        <v>2018</v>
      </c>
      <c r="G2396" s="62">
        <v>2018</v>
      </c>
      <c r="H2396" s="131">
        <v>382.54990319217001</v>
      </c>
      <c r="I2396" s="131">
        <v>0</v>
      </c>
      <c r="J2396" s="131">
        <v>0</v>
      </c>
      <c r="K2396" s="131">
        <v>0</v>
      </c>
      <c r="L2396" s="131">
        <v>1279.9104117509801</v>
      </c>
      <c r="M2396" s="131">
        <v>0</v>
      </c>
      <c r="N2396" s="131">
        <v>2179.5239677885902</v>
      </c>
      <c r="O2396" s="131">
        <v>0</v>
      </c>
      <c r="P2396" s="131">
        <v>0</v>
      </c>
      <c r="Q2396" s="131">
        <v>0</v>
      </c>
      <c r="R2396" s="131">
        <v>3183.3288986944199</v>
      </c>
      <c r="S2396" s="131">
        <v>0</v>
      </c>
      <c r="T2396" s="131">
        <v>0</v>
      </c>
      <c r="U2396" s="131">
        <v>6603.1210003635397</v>
      </c>
      <c r="V2396" s="131">
        <v>179.57814287533</v>
      </c>
      <c r="W2396" s="131">
        <v>0</v>
      </c>
      <c r="X2396" s="131">
        <v>6790.5432653510497</v>
      </c>
      <c r="Y2396" s="131">
        <v>0</v>
      </c>
      <c r="Z2396" s="131">
        <v>0</v>
      </c>
      <c r="AA2396" s="131">
        <v>0</v>
      </c>
      <c r="AB2396" s="131">
        <v>0</v>
      </c>
      <c r="AC2396" s="131">
        <v>590.90271620281999</v>
      </c>
      <c r="AD2396" s="131">
        <v>0</v>
      </c>
      <c r="AE2396" s="131">
        <v>0</v>
      </c>
      <c r="AF2396" s="131">
        <v>0</v>
      </c>
      <c r="AG2396" s="131">
        <v>483.90402642155999</v>
      </c>
      <c r="AH2396" s="43">
        <v>21673.362332640459</v>
      </c>
    </row>
    <row r="2397" spans="4:34">
      <c r="D2397" s="62">
        <v>2018</v>
      </c>
      <c r="E2397" s="62">
        <v>3</v>
      </c>
      <c r="F2397" s="62">
        <v>2018</v>
      </c>
      <c r="G2397" s="62">
        <v>2018</v>
      </c>
      <c r="H2397" s="131">
        <v>647.05281134947995</v>
      </c>
      <c r="I2397" s="131">
        <v>0</v>
      </c>
      <c r="J2397" s="131">
        <v>0</v>
      </c>
      <c r="K2397" s="131">
        <v>0</v>
      </c>
      <c r="L2397" s="131">
        <v>845.70684187771997</v>
      </c>
      <c r="M2397" s="131">
        <v>0</v>
      </c>
      <c r="N2397" s="131">
        <v>2691.1297846550001</v>
      </c>
      <c r="O2397" s="131">
        <v>0</v>
      </c>
      <c r="P2397" s="131">
        <v>0</v>
      </c>
      <c r="Q2397" s="131">
        <v>0</v>
      </c>
      <c r="R2397" s="131">
        <v>5015.4814838956599</v>
      </c>
      <c r="S2397" s="131">
        <v>0</v>
      </c>
      <c r="T2397" s="131">
        <v>0</v>
      </c>
      <c r="U2397" s="131">
        <v>20094.3257414974</v>
      </c>
      <c r="V2397" s="131">
        <v>596.83323955624996</v>
      </c>
      <c r="W2397" s="131">
        <v>0</v>
      </c>
      <c r="X2397" s="131">
        <v>9005.3455812828906</v>
      </c>
      <c r="Y2397" s="131">
        <v>0</v>
      </c>
      <c r="Z2397" s="131">
        <v>0</v>
      </c>
      <c r="AA2397" s="131">
        <v>0</v>
      </c>
      <c r="AB2397" s="131">
        <v>0</v>
      </c>
      <c r="AC2397" s="131">
        <v>1102.0162202373599</v>
      </c>
      <c r="AD2397" s="131">
        <v>0</v>
      </c>
      <c r="AE2397" s="131">
        <v>0</v>
      </c>
      <c r="AF2397" s="131">
        <v>0</v>
      </c>
      <c r="AG2397" s="131">
        <v>1034.3361027853</v>
      </c>
      <c r="AH2397" s="43">
        <v>41032.22780713706</v>
      </c>
    </row>
    <row r="2398" spans="4:34">
      <c r="D2398" s="62">
        <v>2018</v>
      </c>
      <c r="E2398" s="62">
        <v>4</v>
      </c>
      <c r="F2398" s="62">
        <v>2018</v>
      </c>
      <c r="G2398" s="62">
        <v>2018</v>
      </c>
      <c r="H2398" s="131">
        <v>771.27565814249999</v>
      </c>
      <c r="I2398" s="131">
        <v>0</v>
      </c>
      <c r="J2398" s="131">
        <v>272.93216871252002</v>
      </c>
      <c r="K2398" s="131">
        <v>0</v>
      </c>
      <c r="L2398" s="131">
        <v>1662.9175651542</v>
      </c>
      <c r="M2398" s="131">
        <v>0</v>
      </c>
      <c r="N2398" s="131">
        <v>3305.3340580203599</v>
      </c>
      <c r="O2398" s="131">
        <v>0</v>
      </c>
      <c r="P2398" s="131">
        <v>0</v>
      </c>
      <c r="Q2398" s="131">
        <v>0</v>
      </c>
      <c r="R2398" s="131">
        <v>6812.8647000577703</v>
      </c>
      <c r="S2398" s="131">
        <v>0</v>
      </c>
      <c r="T2398" s="131">
        <v>604.55701596319</v>
      </c>
      <c r="U2398" s="131">
        <v>20550.711380430101</v>
      </c>
      <c r="V2398" s="131">
        <v>2655.3797450168699</v>
      </c>
      <c r="W2398" s="131">
        <v>0</v>
      </c>
      <c r="X2398" s="131">
        <v>10395.9529083175</v>
      </c>
      <c r="Y2398" s="131">
        <v>0</v>
      </c>
      <c r="Z2398" s="131">
        <v>0</v>
      </c>
      <c r="AA2398" s="131">
        <v>0</v>
      </c>
      <c r="AB2398" s="131">
        <v>0</v>
      </c>
      <c r="AC2398" s="131">
        <v>1888.92287067968</v>
      </c>
      <c r="AD2398" s="131">
        <v>0</v>
      </c>
      <c r="AE2398" s="131">
        <v>0</v>
      </c>
      <c r="AF2398" s="131">
        <v>0</v>
      </c>
      <c r="AG2398" s="131">
        <v>1370.4778288089601</v>
      </c>
      <c r="AH2398" s="43">
        <v>50291.325899303651</v>
      </c>
    </row>
    <row r="2399" spans="4:34">
      <c r="D2399" s="62">
        <v>2018</v>
      </c>
      <c r="E2399" s="62">
        <v>5</v>
      </c>
      <c r="F2399" s="62">
        <v>2018</v>
      </c>
      <c r="G2399" s="62">
        <v>2019</v>
      </c>
      <c r="H2399" s="131">
        <v>673.69720036332001</v>
      </c>
      <c r="I2399" s="131">
        <v>0</v>
      </c>
      <c r="J2399" s="131">
        <v>0</v>
      </c>
      <c r="K2399" s="131">
        <v>0</v>
      </c>
      <c r="L2399" s="131">
        <v>0</v>
      </c>
      <c r="M2399" s="131">
        <v>0</v>
      </c>
      <c r="N2399" s="131">
        <v>3825.2586686569498</v>
      </c>
      <c r="O2399" s="131">
        <v>0</v>
      </c>
      <c r="P2399" s="131">
        <v>0</v>
      </c>
      <c r="Q2399" s="131">
        <v>0</v>
      </c>
      <c r="R2399" s="131">
        <v>9520.6474155158903</v>
      </c>
      <c r="S2399" s="131">
        <v>0</v>
      </c>
      <c r="T2399" s="131">
        <v>0</v>
      </c>
      <c r="U2399" s="131">
        <v>18150.790801066702</v>
      </c>
      <c r="V2399" s="131">
        <v>1988.56384684009</v>
      </c>
      <c r="W2399" s="131">
        <v>0</v>
      </c>
      <c r="X2399" s="131">
        <v>11680.136205221899</v>
      </c>
      <c r="Y2399" s="131">
        <v>0</v>
      </c>
      <c r="Z2399" s="131">
        <v>0</v>
      </c>
      <c r="AA2399" s="131">
        <v>0</v>
      </c>
      <c r="AB2399" s="131">
        <v>0</v>
      </c>
      <c r="AC2399" s="131">
        <v>4314.2844508937796</v>
      </c>
      <c r="AD2399" s="131">
        <v>0</v>
      </c>
      <c r="AE2399" s="131">
        <v>1908.5307216838</v>
      </c>
      <c r="AF2399" s="131">
        <v>0</v>
      </c>
      <c r="AG2399" s="131">
        <v>1909.00488570936</v>
      </c>
      <c r="AH2399" s="43">
        <v>53970.91419595178</v>
      </c>
    </row>
    <row r="2400" spans="4:34">
      <c r="D2400" s="62">
        <v>2018</v>
      </c>
      <c r="E2400" s="62">
        <v>6</v>
      </c>
      <c r="F2400" s="62">
        <v>2018</v>
      </c>
      <c r="G2400" s="62">
        <v>2019</v>
      </c>
      <c r="H2400" s="131">
        <v>665.58036662401003</v>
      </c>
      <c r="I2400" s="131">
        <v>0</v>
      </c>
      <c r="J2400" s="131">
        <v>0</v>
      </c>
      <c r="K2400" s="131">
        <v>0</v>
      </c>
      <c r="L2400" s="131">
        <v>0</v>
      </c>
      <c r="M2400" s="131">
        <v>0</v>
      </c>
      <c r="N2400" s="131">
        <v>4278.6329291320599</v>
      </c>
      <c r="O2400" s="131">
        <v>0</v>
      </c>
      <c r="P2400" s="131">
        <v>0</v>
      </c>
      <c r="Q2400" s="131">
        <v>0</v>
      </c>
      <c r="R2400" s="131">
        <v>11169.9847279645</v>
      </c>
      <c r="S2400" s="131">
        <v>0</v>
      </c>
      <c r="T2400" s="131">
        <v>0</v>
      </c>
      <c r="U2400" s="131">
        <v>19891.735043239401</v>
      </c>
      <c r="V2400" s="131">
        <v>5675.25125437716</v>
      </c>
      <c r="W2400" s="131">
        <v>0</v>
      </c>
      <c r="X2400" s="131">
        <v>12419.191970014999</v>
      </c>
      <c r="Y2400" s="131">
        <v>0</v>
      </c>
      <c r="Z2400" s="131">
        <v>0</v>
      </c>
      <c r="AA2400" s="131">
        <v>0</v>
      </c>
      <c r="AB2400" s="131">
        <v>0</v>
      </c>
      <c r="AC2400" s="131">
        <v>3385.4337874973999</v>
      </c>
      <c r="AD2400" s="131">
        <v>0</v>
      </c>
      <c r="AE2400" s="131">
        <v>5078.8907813434298</v>
      </c>
      <c r="AF2400" s="131">
        <v>0</v>
      </c>
      <c r="AG2400" s="131">
        <v>2250.7489738334102</v>
      </c>
      <c r="AH2400" s="43">
        <v>64815.449834026374</v>
      </c>
    </row>
    <row r="2401" spans="4:34">
      <c r="D2401" s="62">
        <v>2018</v>
      </c>
      <c r="E2401" s="62">
        <v>7</v>
      </c>
      <c r="F2401" s="62">
        <v>2019</v>
      </c>
      <c r="G2401" s="62">
        <v>2019</v>
      </c>
      <c r="H2401" s="131">
        <v>1025.0352384861401</v>
      </c>
      <c r="I2401" s="131">
        <v>0</v>
      </c>
      <c r="J2401" s="131">
        <v>0</v>
      </c>
      <c r="K2401" s="131">
        <v>0</v>
      </c>
      <c r="L2401" s="131">
        <v>0</v>
      </c>
      <c r="M2401" s="131">
        <v>0</v>
      </c>
      <c r="N2401" s="131">
        <v>7312.2342102677003</v>
      </c>
      <c r="O2401" s="131">
        <v>0</v>
      </c>
      <c r="P2401" s="131">
        <v>0</v>
      </c>
      <c r="Q2401" s="131">
        <v>0</v>
      </c>
      <c r="R2401" s="131">
        <v>13200.789892517199</v>
      </c>
      <c r="S2401" s="131">
        <v>0</v>
      </c>
      <c r="T2401" s="131">
        <v>0</v>
      </c>
      <c r="U2401" s="131">
        <v>21006.225915430299</v>
      </c>
      <c r="V2401" s="131">
        <v>8518.1696794797699</v>
      </c>
      <c r="W2401" s="131">
        <v>0</v>
      </c>
      <c r="X2401" s="131">
        <v>13102.9403988343</v>
      </c>
      <c r="Y2401" s="131">
        <v>0</v>
      </c>
      <c r="Z2401" s="131">
        <v>0</v>
      </c>
      <c r="AA2401" s="131">
        <v>0</v>
      </c>
      <c r="AB2401" s="131">
        <v>0</v>
      </c>
      <c r="AC2401" s="131">
        <v>2871.9752415814</v>
      </c>
      <c r="AD2401" s="131">
        <v>0</v>
      </c>
      <c r="AE2401" s="131">
        <v>9046.8776863380408</v>
      </c>
      <c r="AF2401" s="131">
        <v>0</v>
      </c>
      <c r="AG2401" s="131">
        <v>2456.84154455115</v>
      </c>
      <c r="AH2401" s="43">
        <v>78541.089807486002</v>
      </c>
    </row>
    <row r="2402" spans="4:34">
      <c r="D2402" s="62">
        <v>2018</v>
      </c>
      <c r="E2402" s="62">
        <v>8</v>
      </c>
      <c r="F2402" s="62">
        <v>2019</v>
      </c>
      <c r="G2402" s="62">
        <v>2019</v>
      </c>
      <c r="H2402" s="131">
        <v>901.69298737203997</v>
      </c>
      <c r="I2402" s="131">
        <v>0</v>
      </c>
      <c r="J2402" s="131">
        <v>0</v>
      </c>
      <c r="K2402" s="131">
        <v>0</v>
      </c>
      <c r="L2402" s="131">
        <v>0</v>
      </c>
      <c r="M2402" s="131">
        <v>0</v>
      </c>
      <c r="N2402" s="131">
        <v>7377.7638869619404</v>
      </c>
      <c r="O2402" s="131">
        <v>0</v>
      </c>
      <c r="P2402" s="131">
        <v>0</v>
      </c>
      <c r="Q2402" s="131">
        <v>0</v>
      </c>
      <c r="R2402" s="131">
        <v>14328.150526914</v>
      </c>
      <c r="S2402" s="131">
        <v>0</v>
      </c>
      <c r="T2402" s="131">
        <v>0</v>
      </c>
      <c r="U2402" s="131">
        <v>21863.715483036402</v>
      </c>
      <c r="V2402" s="131">
        <v>8376.5956163890896</v>
      </c>
      <c r="W2402" s="131">
        <v>0</v>
      </c>
      <c r="X2402" s="131">
        <v>13622.258425255601</v>
      </c>
      <c r="Y2402" s="131">
        <v>0</v>
      </c>
      <c r="Z2402" s="131">
        <v>0</v>
      </c>
      <c r="AA2402" s="131">
        <v>0</v>
      </c>
      <c r="AB2402" s="131">
        <v>0</v>
      </c>
      <c r="AC2402" s="131">
        <v>2145.0002552644301</v>
      </c>
      <c r="AD2402" s="131">
        <v>0</v>
      </c>
      <c r="AE2402" s="131">
        <v>4772.2089302172999</v>
      </c>
      <c r="AF2402" s="131">
        <v>0</v>
      </c>
      <c r="AG2402" s="131">
        <v>2334.8200795153498</v>
      </c>
      <c r="AH2402" s="43">
        <v>75722.206190926154</v>
      </c>
    </row>
    <row r="2403" spans="4:34">
      <c r="D2403" s="62">
        <v>2018</v>
      </c>
      <c r="E2403" s="62">
        <v>9</v>
      </c>
      <c r="F2403" s="62">
        <v>2019</v>
      </c>
      <c r="G2403" s="62">
        <v>2019</v>
      </c>
      <c r="H2403" s="131">
        <v>908.16575856753002</v>
      </c>
      <c r="I2403" s="131">
        <v>0</v>
      </c>
      <c r="J2403" s="131">
        <v>0</v>
      </c>
      <c r="K2403" s="131">
        <v>0</v>
      </c>
      <c r="L2403" s="131">
        <v>0</v>
      </c>
      <c r="M2403" s="131">
        <v>0</v>
      </c>
      <c r="N2403" s="131">
        <v>6410.73285818772</v>
      </c>
      <c r="O2403" s="131">
        <v>0</v>
      </c>
      <c r="P2403" s="131">
        <v>0</v>
      </c>
      <c r="Q2403" s="131">
        <v>0</v>
      </c>
      <c r="R2403" s="131">
        <v>14133.531670864601</v>
      </c>
      <c r="S2403" s="131">
        <v>0</v>
      </c>
      <c r="T2403" s="131">
        <v>0</v>
      </c>
      <c r="U2403" s="131">
        <v>25155.295807365699</v>
      </c>
      <c r="V2403" s="131">
        <v>4725.7684440522999</v>
      </c>
      <c r="W2403" s="131">
        <v>0</v>
      </c>
      <c r="X2403" s="131">
        <v>13035.465202826001</v>
      </c>
      <c r="Y2403" s="131">
        <v>0</v>
      </c>
      <c r="Z2403" s="131">
        <v>0</v>
      </c>
      <c r="AA2403" s="131">
        <v>0</v>
      </c>
      <c r="AB2403" s="131">
        <v>0</v>
      </c>
      <c r="AC2403" s="131">
        <v>2443.68573000385</v>
      </c>
      <c r="AD2403" s="131">
        <v>0</v>
      </c>
      <c r="AE2403" s="131">
        <v>7282.2045674351002</v>
      </c>
      <c r="AF2403" s="131">
        <v>0</v>
      </c>
      <c r="AG2403" s="131">
        <v>2184.2555817226398</v>
      </c>
      <c r="AH2403" s="43">
        <v>76279.105621025432</v>
      </c>
    </row>
    <row r="2404" spans="4:34">
      <c r="D2404" s="62">
        <v>2018</v>
      </c>
      <c r="E2404" s="62">
        <v>10</v>
      </c>
      <c r="F2404" s="62">
        <v>2019</v>
      </c>
      <c r="G2404" s="62">
        <v>2019</v>
      </c>
      <c r="H2404" s="131">
        <v>885.33126018343</v>
      </c>
      <c r="I2404" s="131">
        <v>0</v>
      </c>
      <c r="J2404" s="131">
        <v>0</v>
      </c>
      <c r="K2404" s="131">
        <v>0</v>
      </c>
      <c r="L2404" s="131">
        <v>0</v>
      </c>
      <c r="M2404" s="131">
        <v>0</v>
      </c>
      <c r="N2404" s="131">
        <v>3636.4413401382799</v>
      </c>
      <c r="O2404" s="131">
        <v>0</v>
      </c>
      <c r="P2404" s="131">
        <v>0</v>
      </c>
      <c r="Q2404" s="131">
        <v>0</v>
      </c>
      <c r="R2404" s="131">
        <v>8980.2022565937896</v>
      </c>
      <c r="S2404" s="131">
        <v>0</v>
      </c>
      <c r="T2404" s="131">
        <v>492.69486307022999</v>
      </c>
      <c r="U2404" s="131">
        <v>26425.650722337701</v>
      </c>
      <c r="V2404" s="131">
        <v>1718.1631528129101</v>
      </c>
      <c r="W2404" s="131">
        <v>0</v>
      </c>
      <c r="X2404" s="131">
        <v>12210.098965938199</v>
      </c>
      <c r="Y2404" s="131">
        <v>0</v>
      </c>
      <c r="Z2404" s="131">
        <v>0</v>
      </c>
      <c r="AA2404" s="131">
        <v>0</v>
      </c>
      <c r="AB2404" s="131">
        <v>0</v>
      </c>
      <c r="AC2404" s="131">
        <v>2949.8614482349199</v>
      </c>
      <c r="AD2404" s="131">
        <v>0</v>
      </c>
      <c r="AE2404" s="131">
        <v>0</v>
      </c>
      <c r="AF2404" s="131">
        <v>0</v>
      </c>
      <c r="AG2404" s="131">
        <v>1818.19118661525</v>
      </c>
      <c r="AH2404" s="43">
        <v>59116.635195924711</v>
      </c>
    </row>
    <row r="2405" spans="4:34">
      <c r="D2405" s="62">
        <v>2018</v>
      </c>
      <c r="E2405" s="62">
        <v>11</v>
      </c>
      <c r="F2405" s="62">
        <v>2019</v>
      </c>
      <c r="G2405" s="62">
        <v>2019</v>
      </c>
      <c r="H2405" s="131">
        <v>800.64583704240999</v>
      </c>
      <c r="I2405" s="131">
        <v>0</v>
      </c>
      <c r="J2405" s="131">
        <v>0</v>
      </c>
      <c r="K2405" s="131">
        <v>0</v>
      </c>
      <c r="L2405" s="131">
        <v>1159.4924373507099</v>
      </c>
      <c r="M2405" s="131">
        <v>0</v>
      </c>
      <c r="N2405" s="131">
        <v>2650.3356465032698</v>
      </c>
      <c r="O2405" s="131">
        <v>0</v>
      </c>
      <c r="P2405" s="131">
        <v>0</v>
      </c>
      <c r="Q2405" s="131">
        <v>0</v>
      </c>
      <c r="R2405" s="131">
        <v>6405.7135877445398</v>
      </c>
      <c r="S2405" s="131">
        <v>0</v>
      </c>
      <c r="T2405" s="131">
        <v>126.08816234238</v>
      </c>
      <c r="U2405" s="131">
        <v>21360.110498886701</v>
      </c>
      <c r="V2405" s="131">
        <v>1667.0353534339799</v>
      </c>
      <c r="W2405" s="131">
        <v>0</v>
      </c>
      <c r="X2405" s="131">
        <v>10226.8101689787</v>
      </c>
      <c r="Y2405" s="131">
        <v>0</v>
      </c>
      <c r="Z2405" s="131">
        <v>0</v>
      </c>
      <c r="AA2405" s="131">
        <v>0</v>
      </c>
      <c r="AB2405" s="131">
        <v>0</v>
      </c>
      <c r="AC2405" s="131">
        <v>2588.7140410513798</v>
      </c>
      <c r="AD2405" s="131">
        <v>0</v>
      </c>
      <c r="AE2405" s="131">
        <v>0</v>
      </c>
      <c r="AF2405" s="131">
        <v>0</v>
      </c>
      <c r="AG2405" s="131">
        <v>1288.71792897455</v>
      </c>
      <c r="AH2405" s="43">
        <v>48273.663662308616</v>
      </c>
    </row>
    <row r="2406" spans="4:34">
      <c r="D2406" s="62">
        <v>2018</v>
      </c>
      <c r="E2406" s="62">
        <v>12</v>
      </c>
      <c r="F2406" s="62">
        <v>2019</v>
      </c>
      <c r="G2406" s="62">
        <v>2019</v>
      </c>
      <c r="H2406" s="131">
        <v>660.76205953983003</v>
      </c>
      <c r="I2406" s="131">
        <v>0</v>
      </c>
      <c r="J2406" s="131">
        <v>0</v>
      </c>
      <c r="K2406" s="131">
        <v>0</v>
      </c>
      <c r="L2406" s="131">
        <v>1654.58980236548</v>
      </c>
      <c r="M2406" s="131">
        <v>0</v>
      </c>
      <c r="N2406" s="131">
        <v>2299.9714458994199</v>
      </c>
      <c r="O2406" s="131">
        <v>0</v>
      </c>
      <c r="P2406" s="131">
        <v>0</v>
      </c>
      <c r="Q2406" s="131">
        <v>0</v>
      </c>
      <c r="R2406" s="131">
        <v>5487.5186611251502</v>
      </c>
      <c r="S2406" s="131">
        <v>0</v>
      </c>
      <c r="T2406" s="131">
        <v>0</v>
      </c>
      <c r="U2406" s="131">
        <v>13170.8582791564</v>
      </c>
      <c r="V2406" s="131">
        <v>846.29962656171995</v>
      </c>
      <c r="W2406" s="131">
        <v>0</v>
      </c>
      <c r="X2406" s="131">
        <v>7990.4893869879897</v>
      </c>
      <c r="Y2406" s="131">
        <v>0</v>
      </c>
      <c r="Z2406" s="131">
        <v>0</v>
      </c>
      <c r="AA2406" s="131">
        <v>0</v>
      </c>
      <c r="AB2406" s="131">
        <v>0</v>
      </c>
      <c r="AC2406" s="131">
        <v>2885.0552250861601</v>
      </c>
      <c r="AD2406" s="131">
        <v>0</v>
      </c>
      <c r="AE2406" s="131">
        <v>0</v>
      </c>
      <c r="AF2406" s="131">
        <v>0</v>
      </c>
      <c r="AG2406" s="131">
        <v>960.47305227006996</v>
      </c>
      <c r="AH2406" s="43">
        <v>35956.017538992215</v>
      </c>
    </row>
    <row r="2407" spans="4:34">
      <c r="D2407" s="62">
        <v>2019</v>
      </c>
      <c r="E2407" s="62">
        <v>1</v>
      </c>
      <c r="F2407" s="62">
        <v>2019</v>
      </c>
      <c r="G2407" s="62">
        <v>2019</v>
      </c>
      <c r="H2407" s="131">
        <v>562.13149528124995</v>
      </c>
      <c r="I2407" s="131">
        <v>0</v>
      </c>
      <c r="J2407" s="131">
        <v>0</v>
      </c>
      <c r="K2407" s="131">
        <v>0</v>
      </c>
      <c r="L2407" s="131">
        <v>678.83929293995004</v>
      </c>
      <c r="M2407" s="131">
        <v>0</v>
      </c>
      <c r="N2407" s="131">
        <v>2858.4606447890401</v>
      </c>
      <c r="O2407" s="131">
        <v>0</v>
      </c>
      <c r="P2407" s="131">
        <v>0</v>
      </c>
      <c r="Q2407" s="131">
        <v>0</v>
      </c>
      <c r="R2407" s="131">
        <v>5779.0824285161798</v>
      </c>
      <c r="S2407" s="131">
        <v>0</v>
      </c>
      <c r="T2407" s="131">
        <v>0</v>
      </c>
      <c r="U2407" s="131">
        <v>10802.8148566616</v>
      </c>
      <c r="V2407" s="131">
        <v>185.45746491697</v>
      </c>
      <c r="W2407" s="131">
        <v>0</v>
      </c>
      <c r="X2407" s="131">
        <v>5754.5813554886599</v>
      </c>
      <c r="Y2407" s="131">
        <v>0</v>
      </c>
      <c r="Z2407" s="131">
        <v>0</v>
      </c>
      <c r="AA2407" s="131">
        <v>0</v>
      </c>
      <c r="AB2407" s="131">
        <v>0</v>
      </c>
      <c r="AC2407" s="131">
        <v>964.92492042561003</v>
      </c>
      <c r="AD2407" s="131">
        <v>0</v>
      </c>
      <c r="AE2407" s="131">
        <v>0</v>
      </c>
      <c r="AF2407" s="131">
        <v>0</v>
      </c>
      <c r="AG2407" s="131">
        <v>997.10499103737004</v>
      </c>
      <c r="AH2407" s="43">
        <v>28583.397450056629</v>
      </c>
    </row>
    <row r="2408" spans="4:34">
      <c r="D2408" s="62">
        <v>2019</v>
      </c>
      <c r="E2408" s="62">
        <v>2</v>
      </c>
      <c r="F2408" s="62">
        <v>2019</v>
      </c>
      <c r="G2408" s="62">
        <v>2019</v>
      </c>
      <c r="H2408" s="131">
        <v>388.49253483256001</v>
      </c>
      <c r="I2408" s="131">
        <v>0</v>
      </c>
      <c r="J2408" s="131">
        <v>0</v>
      </c>
      <c r="K2408" s="131">
        <v>0</v>
      </c>
      <c r="L2408" s="131">
        <v>1349.5304773374801</v>
      </c>
      <c r="M2408" s="131">
        <v>0</v>
      </c>
      <c r="N2408" s="131">
        <v>2278.6511833713798</v>
      </c>
      <c r="O2408" s="131">
        <v>0</v>
      </c>
      <c r="P2408" s="131">
        <v>0</v>
      </c>
      <c r="Q2408" s="131">
        <v>0</v>
      </c>
      <c r="R2408" s="131">
        <v>3158.84837220387</v>
      </c>
      <c r="S2408" s="131">
        <v>0</v>
      </c>
      <c r="T2408" s="131">
        <v>0</v>
      </c>
      <c r="U2408" s="131">
        <v>6632.4050641395597</v>
      </c>
      <c r="V2408" s="131">
        <v>182.76967557034001</v>
      </c>
      <c r="W2408" s="131">
        <v>0</v>
      </c>
      <c r="X2408" s="131">
        <v>5162.7117105277803</v>
      </c>
      <c r="Y2408" s="131">
        <v>0</v>
      </c>
      <c r="Z2408" s="131">
        <v>0</v>
      </c>
      <c r="AA2408" s="131">
        <v>0</v>
      </c>
      <c r="AB2408" s="131">
        <v>0</v>
      </c>
      <c r="AC2408" s="131">
        <v>592.99655362296005</v>
      </c>
      <c r="AD2408" s="131">
        <v>0</v>
      </c>
      <c r="AE2408" s="131">
        <v>0</v>
      </c>
      <c r="AF2408" s="131">
        <v>0</v>
      </c>
      <c r="AG2408" s="131">
        <v>472.88918929775002</v>
      </c>
      <c r="AH2408" s="43">
        <v>20219.294760903682</v>
      </c>
    </row>
    <row r="2409" spans="4:34">
      <c r="D2409" s="62">
        <v>2019</v>
      </c>
      <c r="E2409" s="62">
        <v>3</v>
      </c>
      <c r="F2409" s="62">
        <v>2019</v>
      </c>
      <c r="G2409" s="62">
        <v>2019</v>
      </c>
      <c r="H2409" s="131">
        <v>657.10430130581005</v>
      </c>
      <c r="I2409" s="131">
        <v>0</v>
      </c>
      <c r="J2409" s="131">
        <v>0</v>
      </c>
      <c r="K2409" s="131">
        <v>0</v>
      </c>
      <c r="L2409" s="131">
        <v>891.70862861054002</v>
      </c>
      <c r="M2409" s="131">
        <v>0</v>
      </c>
      <c r="N2409" s="131">
        <v>2813.52541152917</v>
      </c>
      <c r="O2409" s="131">
        <v>0</v>
      </c>
      <c r="P2409" s="131">
        <v>0</v>
      </c>
      <c r="Q2409" s="131">
        <v>0</v>
      </c>
      <c r="R2409" s="131">
        <v>4976.9112854534897</v>
      </c>
      <c r="S2409" s="131">
        <v>0</v>
      </c>
      <c r="T2409" s="131">
        <v>0</v>
      </c>
      <c r="U2409" s="131">
        <v>20183.44170901</v>
      </c>
      <c r="V2409" s="131">
        <v>607.44039233673004</v>
      </c>
      <c r="W2409" s="131">
        <v>0</v>
      </c>
      <c r="X2409" s="131">
        <v>6844.91481373223</v>
      </c>
      <c r="Y2409" s="131">
        <v>0</v>
      </c>
      <c r="Z2409" s="131">
        <v>0</v>
      </c>
      <c r="AA2409" s="131">
        <v>0</v>
      </c>
      <c r="AB2409" s="131">
        <v>0</v>
      </c>
      <c r="AC2409" s="131">
        <v>1105.9211655629699</v>
      </c>
      <c r="AD2409" s="131">
        <v>0</v>
      </c>
      <c r="AE2409" s="131">
        <v>0</v>
      </c>
      <c r="AF2409" s="131">
        <v>0</v>
      </c>
      <c r="AG2409" s="131">
        <v>1010.7920876885401</v>
      </c>
      <c r="AH2409" s="43">
        <v>39091.759795229482</v>
      </c>
    </row>
    <row r="2410" spans="4:34">
      <c r="D2410" s="62">
        <v>2019</v>
      </c>
      <c r="E2410" s="62">
        <v>4</v>
      </c>
      <c r="F2410" s="62">
        <v>2019</v>
      </c>
      <c r="G2410" s="62">
        <v>2019</v>
      </c>
      <c r="H2410" s="131">
        <v>783.25685874221995</v>
      </c>
      <c r="I2410" s="131">
        <v>0</v>
      </c>
      <c r="J2410" s="131">
        <v>255.9833633497</v>
      </c>
      <c r="K2410" s="131">
        <v>0</v>
      </c>
      <c r="L2410" s="131">
        <v>1753.37110697092</v>
      </c>
      <c r="M2410" s="131">
        <v>0</v>
      </c>
      <c r="N2410" s="131">
        <v>3455.6643900492199</v>
      </c>
      <c r="O2410" s="131">
        <v>0</v>
      </c>
      <c r="P2410" s="131">
        <v>0</v>
      </c>
      <c r="Q2410" s="131">
        <v>0</v>
      </c>
      <c r="R2410" s="131">
        <v>6760.4722140552503</v>
      </c>
      <c r="S2410" s="131">
        <v>0</v>
      </c>
      <c r="T2410" s="131">
        <v>626.24404993745998</v>
      </c>
      <c r="U2410" s="131">
        <v>20641.851364488299</v>
      </c>
      <c r="V2410" s="131">
        <v>2702.5721880291098</v>
      </c>
      <c r="W2410" s="131">
        <v>0</v>
      </c>
      <c r="X2410" s="131">
        <v>7901.1192180933804</v>
      </c>
      <c r="Y2410" s="131">
        <v>0</v>
      </c>
      <c r="Z2410" s="131">
        <v>0</v>
      </c>
      <c r="AA2410" s="131">
        <v>0</v>
      </c>
      <c r="AB2410" s="131">
        <v>0</v>
      </c>
      <c r="AC2410" s="131">
        <v>1895.6161846244599</v>
      </c>
      <c r="AD2410" s="131">
        <v>0</v>
      </c>
      <c r="AE2410" s="131">
        <v>0</v>
      </c>
      <c r="AF2410" s="131">
        <v>0</v>
      </c>
      <c r="AG2410" s="131">
        <v>1339.28240731649</v>
      </c>
      <c r="AH2410" s="43">
        <v>48115.4333456565</v>
      </c>
    </row>
    <row r="2411" spans="4:34">
      <c r="D2411" s="62">
        <v>2019</v>
      </c>
      <c r="E2411" s="62">
        <v>5</v>
      </c>
      <c r="F2411" s="62">
        <v>2019</v>
      </c>
      <c r="G2411" s="62">
        <v>2020</v>
      </c>
      <c r="H2411" s="131">
        <v>684.16259132412995</v>
      </c>
      <c r="I2411" s="131">
        <v>0</v>
      </c>
      <c r="J2411" s="131">
        <v>0</v>
      </c>
      <c r="K2411" s="131">
        <v>0</v>
      </c>
      <c r="L2411" s="131">
        <v>0</v>
      </c>
      <c r="M2411" s="131">
        <v>0</v>
      </c>
      <c r="N2411" s="131">
        <v>3999.2357601282702</v>
      </c>
      <c r="O2411" s="131">
        <v>0</v>
      </c>
      <c r="P2411" s="131">
        <v>0</v>
      </c>
      <c r="Q2411" s="131">
        <v>0</v>
      </c>
      <c r="R2411" s="131">
        <v>9465.5965020455296</v>
      </c>
      <c r="S2411" s="131">
        <v>0</v>
      </c>
      <c r="T2411" s="131">
        <v>0</v>
      </c>
      <c r="U2411" s="131">
        <v>18231.287420070701</v>
      </c>
      <c r="V2411" s="131">
        <v>2023.90537800688</v>
      </c>
      <c r="W2411" s="131">
        <v>0</v>
      </c>
      <c r="X2411" s="131">
        <v>8876.4916527330097</v>
      </c>
      <c r="Y2411" s="131">
        <v>0</v>
      </c>
      <c r="Z2411" s="131">
        <v>0</v>
      </c>
      <c r="AA2411" s="131">
        <v>0</v>
      </c>
      <c r="AB2411" s="131">
        <v>0</v>
      </c>
      <c r="AC2411" s="131">
        <v>4368.1586965266897</v>
      </c>
      <c r="AD2411" s="131">
        <v>0</v>
      </c>
      <c r="AE2411" s="131">
        <v>1842.37060377321</v>
      </c>
      <c r="AF2411" s="131">
        <v>0</v>
      </c>
      <c r="AG2411" s="131">
        <v>1865.55127355379</v>
      </c>
      <c r="AH2411" s="43">
        <v>51356.759878162215</v>
      </c>
    </row>
    <row r="2412" spans="4:34">
      <c r="D2412" s="62">
        <v>2019</v>
      </c>
      <c r="E2412" s="62">
        <v>6</v>
      </c>
      <c r="F2412" s="62">
        <v>2019</v>
      </c>
      <c r="G2412" s="62">
        <v>2020</v>
      </c>
      <c r="H2412" s="131">
        <v>675.91966853709005</v>
      </c>
      <c r="I2412" s="131">
        <v>0</v>
      </c>
      <c r="J2412" s="131">
        <v>0</v>
      </c>
      <c r="K2412" s="131">
        <v>0</v>
      </c>
      <c r="L2412" s="131">
        <v>0</v>
      </c>
      <c r="M2412" s="131">
        <v>0</v>
      </c>
      <c r="N2412" s="131">
        <v>4473.2299948372001</v>
      </c>
      <c r="O2412" s="131">
        <v>0</v>
      </c>
      <c r="P2412" s="131">
        <v>0</v>
      </c>
      <c r="Q2412" s="131">
        <v>0</v>
      </c>
      <c r="R2412" s="131">
        <v>11112.926140911601</v>
      </c>
      <c r="S2412" s="131">
        <v>0</v>
      </c>
      <c r="T2412" s="131">
        <v>0</v>
      </c>
      <c r="U2412" s="131">
        <v>19979.952544870899</v>
      </c>
      <c r="V2412" s="131">
        <v>5781.3593408254901</v>
      </c>
      <c r="W2412" s="131">
        <v>0</v>
      </c>
      <c r="X2412" s="131">
        <v>9437.8247757990994</v>
      </c>
      <c r="Y2412" s="131">
        <v>0</v>
      </c>
      <c r="Z2412" s="131">
        <v>0</v>
      </c>
      <c r="AA2412" s="131">
        <v>0</v>
      </c>
      <c r="AB2412" s="131">
        <v>0</v>
      </c>
      <c r="AC2412" s="131">
        <v>3423.04833618871</v>
      </c>
      <c r="AD2412" s="131">
        <v>0</v>
      </c>
      <c r="AE2412" s="131">
        <v>4902.8286361911396</v>
      </c>
      <c r="AF2412" s="131">
        <v>0</v>
      </c>
      <c r="AG2412" s="131">
        <v>2199.5164318422098</v>
      </c>
      <c r="AH2412" s="43">
        <v>61986.605870003434</v>
      </c>
    </row>
    <row r="2413" spans="4:34">
      <c r="D2413" s="62">
        <v>2019</v>
      </c>
      <c r="E2413" s="62">
        <v>7</v>
      </c>
      <c r="F2413" s="62">
        <v>2020</v>
      </c>
      <c r="G2413" s="62">
        <v>2020</v>
      </c>
      <c r="H2413" s="131">
        <v>1054.1653305626601</v>
      </c>
      <c r="I2413" s="131">
        <v>0</v>
      </c>
      <c r="J2413" s="131">
        <v>0</v>
      </c>
      <c r="K2413" s="131">
        <v>0</v>
      </c>
      <c r="L2413" s="131">
        <v>0</v>
      </c>
      <c r="M2413" s="131">
        <v>0</v>
      </c>
      <c r="N2413" s="131">
        <v>7670.8194523051998</v>
      </c>
      <c r="O2413" s="131">
        <v>0</v>
      </c>
      <c r="P2413" s="131">
        <v>0</v>
      </c>
      <c r="Q2413" s="131">
        <v>0</v>
      </c>
      <c r="R2413" s="131">
        <v>13308.7305474613</v>
      </c>
      <c r="S2413" s="131">
        <v>0</v>
      </c>
      <c r="T2413" s="131">
        <v>0</v>
      </c>
      <c r="U2413" s="131">
        <v>21367.079710881899</v>
      </c>
      <c r="V2413" s="131">
        <v>8789.3009840362101</v>
      </c>
      <c r="W2413" s="131">
        <v>0</v>
      </c>
      <c r="X2413" s="131">
        <v>10083.5776359846</v>
      </c>
      <c r="Y2413" s="131">
        <v>0</v>
      </c>
      <c r="Z2413" s="131">
        <v>0</v>
      </c>
      <c r="AA2413" s="131">
        <v>0</v>
      </c>
      <c r="AB2413" s="131">
        <v>0</v>
      </c>
      <c r="AC2413" s="131">
        <v>2934.1825763791799</v>
      </c>
      <c r="AD2413" s="131">
        <v>0</v>
      </c>
      <c r="AE2413" s="131">
        <v>8844.0646946693996</v>
      </c>
      <c r="AF2413" s="131">
        <v>0</v>
      </c>
      <c r="AG2413" s="131">
        <v>2431.37893098622</v>
      </c>
      <c r="AH2413" s="43">
        <v>76483.299863266671</v>
      </c>
    </row>
    <row r="2414" spans="4:34">
      <c r="D2414" s="62">
        <v>2019</v>
      </c>
      <c r="E2414" s="62">
        <v>8</v>
      </c>
      <c r="F2414" s="62">
        <v>2020</v>
      </c>
      <c r="G2414" s="62">
        <v>2020</v>
      </c>
      <c r="H2414" s="131">
        <v>927.31786226481995</v>
      </c>
      <c r="I2414" s="131">
        <v>0</v>
      </c>
      <c r="J2414" s="131">
        <v>0</v>
      </c>
      <c r="K2414" s="131">
        <v>0</v>
      </c>
      <c r="L2414" s="131">
        <v>0</v>
      </c>
      <c r="M2414" s="131">
        <v>0</v>
      </c>
      <c r="N2414" s="131">
        <v>7737.3767640450196</v>
      </c>
      <c r="O2414" s="131">
        <v>0</v>
      </c>
      <c r="P2414" s="131">
        <v>0</v>
      </c>
      <c r="Q2414" s="131">
        <v>0</v>
      </c>
      <c r="R2414" s="131">
        <v>14435.8379409058</v>
      </c>
      <c r="S2414" s="131">
        <v>0</v>
      </c>
      <c r="T2414" s="131">
        <v>0</v>
      </c>
      <c r="U2414" s="131">
        <v>22239.299595408102</v>
      </c>
      <c r="V2414" s="131">
        <v>8642.5671300074791</v>
      </c>
      <c r="W2414" s="131">
        <v>0</v>
      </c>
      <c r="X2414" s="131">
        <v>10483.018240699401</v>
      </c>
      <c r="Y2414" s="131">
        <v>0</v>
      </c>
      <c r="Z2414" s="131">
        <v>0</v>
      </c>
      <c r="AA2414" s="131">
        <v>0</v>
      </c>
      <c r="AB2414" s="131">
        <v>0</v>
      </c>
      <c r="AC2414" s="131">
        <v>2182.2747597130001</v>
      </c>
      <c r="AD2414" s="131">
        <v>0</v>
      </c>
      <c r="AE2414" s="131">
        <v>4665.2255041600802</v>
      </c>
      <c r="AF2414" s="131">
        <v>0</v>
      </c>
      <c r="AG2414" s="131">
        <v>2310.6220918347099</v>
      </c>
      <c r="AH2414" s="43">
        <v>73623.539889038409</v>
      </c>
    </row>
    <row r="2415" spans="4:34">
      <c r="D2415" s="62">
        <v>2019</v>
      </c>
      <c r="E2415" s="62">
        <v>9</v>
      </c>
      <c r="F2415" s="62">
        <v>2020</v>
      </c>
      <c r="G2415" s="62">
        <v>2020</v>
      </c>
      <c r="H2415" s="131">
        <v>933.97458071776998</v>
      </c>
      <c r="I2415" s="131">
        <v>0</v>
      </c>
      <c r="J2415" s="131">
        <v>0</v>
      </c>
      <c r="K2415" s="131">
        <v>0</v>
      </c>
      <c r="L2415" s="131">
        <v>0</v>
      </c>
      <c r="M2415" s="131">
        <v>0</v>
      </c>
      <c r="N2415" s="131">
        <v>6732.6763726286299</v>
      </c>
      <c r="O2415" s="131">
        <v>0</v>
      </c>
      <c r="P2415" s="131">
        <v>0</v>
      </c>
      <c r="Q2415" s="131">
        <v>0</v>
      </c>
      <c r="R2415" s="131">
        <v>14247.258422672499</v>
      </c>
      <c r="S2415" s="131">
        <v>0</v>
      </c>
      <c r="T2415" s="131">
        <v>0</v>
      </c>
      <c r="U2415" s="131">
        <v>25587.4240727828</v>
      </c>
      <c r="V2415" s="131">
        <v>4876.13073714446</v>
      </c>
      <c r="W2415" s="131">
        <v>0</v>
      </c>
      <c r="X2415" s="131">
        <v>10031.678160662001</v>
      </c>
      <c r="Y2415" s="131">
        <v>0</v>
      </c>
      <c r="Z2415" s="131">
        <v>0</v>
      </c>
      <c r="AA2415" s="131">
        <v>0</v>
      </c>
      <c r="AB2415" s="131">
        <v>0</v>
      </c>
      <c r="AC2415" s="131">
        <v>2492.1604095140601</v>
      </c>
      <c r="AD2415" s="131">
        <v>0</v>
      </c>
      <c r="AE2415" s="131">
        <v>7118.95203485195</v>
      </c>
      <c r="AF2415" s="131">
        <v>0</v>
      </c>
      <c r="AG2415" s="131">
        <v>2161.61803884659</v>
      </c>
      <c r="AH2415" s="43">
        <v>74181.872829820742</v>
      </c>
    </row>
    <row r="2416" spans="4:34">
      <c r="D2416" s="62">
        <v>2019</v>
      </c>
      <c r="E2416" s="62">
        <v>10</v>
      </c>
      <c r="F2416" s="62">
        <v>2020</v>
      </c>
      <c r="G2416" s="62">
        <v>2020</v>
      </c>
      <c r="H2416" s="131">
        <v>910.49115728653999</v>
      </c>
      <c r="I2416" s="131">
        <v>0</v>
      </c>
      <c r="J2416" s="131">
        <v>0</v>
      </c>
      <c r="K2416" s="131">
        <v>0</v>
      </c>
      <c r="L2416" s="131">
        <v>0</v>
      </c>
      <c r="M2416" s="131">
        <v>0</v>
      </c>
      <c r="N2416" s="131">
        <v>3850.0656689253701</v>
      </c>
      <c r="O2416" s="131">
        <v>0</v>
      </c>
      <c r="P2416" s="131">
        <v>0</v>
      </c>
      <c r="Q2416" s="131">
        <v>0</v>
      </c>
      <c r="R2416" s="131">
        <v>9024.2005411892897</v>
      </c>
      <c r="S2416" s="131">
        <v>0</v>
      </c>
      <c r="T2416" s="131">
        <v>516.84430233806995</v>
      </c>
      <c r="U2416" s="131">
        <v>26879.601679488402</v>
      </c>
      <c r="V2416" s="131">
        <v>1770.8852382949301</v>
      </c>
      <c r="W2416" s="131">
        <v>0</v>
      </c>
      <c r="X2416" s="131">
        <v>9396.8363643056291</v>
      </c>
      <c r="Y2416" s="131">
        <v>0</v>
      </c>
      <c r="Z2416" s="131">
        <v>0</v>
      </c>
      <c r="AA2416" s="131">
        <v>0</v>
      </c>
      <c r="AB2416" s="131">
        <v>0</v>
      </c>
      <c r="AC2416" s="131">
        <v>2997.8724626974799</v>
      </c>
      <c r="AD2416" s="131">
        <v>0</v>
      </c>
      <c r="AE2416" s="131">
        <v>0</v>
      </c>
      <c r="AF2416" s="131">
        <v>0</v>
      </c>
      <c r="AG2416" s="131">
        <v>1799.3475213920599</v>
      </c>
      <c r="AH2416" s="43">
        <v>57146.144935917771</v>
      </c>
    </row>
    <row r="2417" spans="4:34">
      <c r="D2417" s="62">
        <v>2019</v>
      </c>
      <c r="E2417" s="62">
        <v>11</v>
      </c>
      <c r="F2417" s="62">
        <v>2020</v>
      </c>
      <c r="G2417" s="62">
        <v>2020</v>
      </c>
      <c r="H2417" s="131">
        <v>823.39909086046998</v>
      </c>
      <c r="I2417" s="131">
        <v>0</v>
      </c>
      <c r="J2417" s="131">
        <v>0</v>
      </c>
      <c r="K2417" s="131">
        <v>0</v>
      </c>
      <c r="L2417" s="131">
        <v>1238.07341198788</v>
      </c>
      <c r="M2417" s="131">
        <v>0</v>
      </c>
      <c r="N2417" s="131">
        <v>2806.0307672509698</v>
      </c>
      <c r="O2417" s="131">
        <v>0</v>
      </c>
      <c r="P2417" s="131">
        <v>0</v>
      </c>
      <c r="Q2417" s="131">
        <v>0</v>
      </c>
      <c r="R2417" s="131">
        <v>6437.0982271343601</v>
      </c>
      <c r="S2417" s="131">
        <v>0</v>
      </c>
      <c r="T2417" s="131">
        <v>132.26837376149001</v>
      </c>
      <c r="U2417" s="131">
        <v>21727.0434727498</v>
      </c>
      <c r="V2417" s="131">
        <v>1718.1885749784001</v>
      </c>
      <c r="W2417" s="131">
        <v>0</v>
      </c>
      <c r="X2417" s="131">
        <v>7871.3625003601601</v>
      </c>
      <c r="Y2417" s="131">
        <v>0</v>
      </c>
      <c r="Z2417" s="131">
        <v>0</v>
      </c>
      <c r="AA2417" s="131">
        <v>0</v>
      </c>
      <c r="AB2417" s="131">
        <v>0</v>
      </c>
      <c r="AC2417" s="131">
        <v>2630.8471342306202</v>
      </c>
      <c r="AD2417" s="131">
        <v>0</v>
      </c>
      <c r="AE2417" s="131">
        <v>0</v>
      </c>
      <c r="AF2417" s="131">
        <v>0</v>
      </c>
      <c r="AG2417" s="131">
        <v>1275.36170472295</v>
      </c>
      <c r="AH2417" s="43">
        <v>46659.673258037103</v>
      </c>
    </row>
    <row r="2418" spans="4:34">
      <c r="D2418" s="62">
        <v>2019</v>
      </c>
      <c r="E2418" s="62">
        <v>12</v>
      </c>
      <c r="F2418" s="62">
        <v>2020</v>
      </c>
      <c r="G2418" s="62">
        <v>2020</v>
      </c>
      <c r="H2418" s="131">
        <v>679.54000873842995</v>
      </c>
      <c r="I2418" s="131">
        <v>0</v>
      </c>
      <c r="J2418" s="131">
        <v>0</v>
      </c>
      <c r="K2418" s="131">
        <v>0</v>
      </c>
      <c r="L2418" s="131">
        <v>1766.7244529300799</v>
      </c>
      <c r="M2418" s="131">
        <v>0</v>
      </c>
      <c r="N2418" s="131">
        <v>2435.0842692348501</v>
      </c>
      <c r="O2418" s="131">
        <v>0</v>
      </c>
      <c r="P2418" s="131">
        <v>0</v>
      </c>
      <c r="Q2418" s="131">
        <v>0</v>
      </c>
      <c r="R2418" s="131">
        <v>5514.4046265941397</v>
      </c>
      <c r="S2418" s="131">
        <v>0</v>
      </c>
      <c r="T2418" s="131">
        <v>0</v>
      </c>
      <c r="U2418" s="131">
        <v>13397.112829522701</v>
      </c>
      <c r="V2418" s="131">
        <v>872.26845331832999</v>
      </c>
      <c r="W2418" s="131">
        <v>0</v>
      </c>
      <c r="X2418" s="131">
        <v>6151.2656039550702</v>
      </c>
      <c r="Y2418" s="131">
        <v>0</v>
      </c>
      <c r="Z2418" s="131">
        <v>0</v>
      </c>
      <c r="AA2418" s="131">
        <v>0</v>
      </c>
      <c r="AB2418" s="131">
        <v>0</v>
      </c>
      <c r="AC2418" s="131">
        <v>2932.0114739024498</v>
      </c>
      <c r="AD2418" s="131">
        <v>0</v>
      </c>
      <c r="AE2418" s="131">
        <v>0</v>
      </c>
      <c r="AF2418" s="131">
        <v>0</v>
      </c>
      <c r="AG2418" s="131">
        <v>950.51874560193005</v>
      </c>
      <c r="AH2418" s="43">
        <v>34698.930463797973</v>
      </c>
    </row>
    <row r="2419" spans="4:34">
      <c r="D2419" s="62">
        <v>2020</v>
      </c>
      <c r="E2419" s="62">
        <v>1</v>
      </c>
      <c r="F2419" s="62">
        <v>2020</v>
      </c>
      <c r="G2419" s="62">
        <v>2020</v>
      </c>
      <c r="H2419" s="131">
        <v>578.70545159225003</v>
      </c>
      <c r="I2419" s="131">
        <v>0</v>
      </c>
      <c r="J2419" s="131">
        <v>0</v>
      </c>
      <c r="K2419" s="131">
        <v>0</v>
      </c>
      <c r="L2419" s="131">
        <v>656.13867327639002</v>
      </c>
      <c r="M2419" s="131">
        <v>0</v>
      </c>
      <c r="N2419" s="131">
        <v>2922.5405679468199</v>
      </c>
      <c r="O2419" s="131">
        <v>0</v>
      </c>
      <c r="P2419" s="131">
        <v>0</v>
      </c>
      <c r="Q2419" s="131">
        <v>0</v>
      </c>
      <c r="R2419" s="131">
        <v>5667.9756835341204</v>
      </c>
      <c r="S2419" s="131">
        <v>0</v>
      </c>
      <c r="T2419" s="131">
        <v>0</v>
      </c>
      <c r="U2419" s="131">
        <v>8442.1595084709807</v>
      </c>
      <c r="V2419" s="131">
        <v>191.14812791068999</v>
      </c>
      <c r="W2419" s="131">
        <v>0</v>
      </c>
      <c r="X2419" s="131">
        <v>3749.2954519793102</v>
      </c>
      <c r="Y2419" s="131">
        <v>0</v>
      </c>
      <c r="Z2419" s="131">
        <v>0</v>
      </c>
      <c r="AA2419" s="131">
        <v>0</v>
      </c>
      <c r="AB2419" s="131">
        <v>0</v>
      </c>
      <c r="AC2419" s="131">
        <v>979.77253217603004</v>
      </c>
      <c r="AD2419" s="131">
        <v>0</v>
      </c>
      <c r="AE2419" s="131">
        <v>0</v>
      </c>
      <c r="AF2419" s="131">
        <v>0</v>
      </c>
      <c r="AG2419" s="131">
        <v>983.13309319820996</v>
      </c>
      <c r="AH2419" s="43">
        <v>24170.869090084798</v>
      </c>
    </row>
    <row r="2420" spans="4:34">
      <c r="D2420" s="62">
        <v>2020</v>
      </c>
      <c r="E2420" s="62">
        <v>2</v>
      </c>
      <c r="F2420" s="62">
        <v>2020</v>
      </c>
      <c r="G2420" s="62">
        <v>2020</v>
      </c>
      <c r="H2420" s="131">
        <v>399.94689800829002</v>
      </c>
      <c r="I2420" s="131">
        <v>0</v>
      </c>
      <c r="J2420" s="131">
        <v>0</v>
      </c>
      <c r="K2420" s="131">
        <v>0</v>
      </c>
      <c r="L2420" s="131">
        <v>1304.40171356522</v>
      </c>
      <c r="M2420" s="131">
        <v>0</v>
      </c>
      <c r="N2420" s="131">
        <v>2329.7331505133898</v>
      </c>
      <c r="O2420" s="131">
        <v>0</v>
      </c>
      <c r="P2420" s="131">
        <v>0</v>
      </c>
      <c r="Q2420" s="131">
        <v>0</v>
      </c>
      <c r="R2420" s="131">
        <v>3098.11738854535</v>
      </c>
      <c r="S2420" s="131">
        <v>0</v>
      </c>
      <c r="T2420" s="131">
        <v>0</v>
      </c>
      <c r="U2420" s="131">
        <v>5183.0770238304503</v>
      </c>
      <c r="V2420" s="131">
        <v>188.37786518735001</v>
      </c>
      <c r="W2420" s="131">
        <v>0</v>
      </c>
      <c r="X2420" s="131">
        <v>3364.0474430059298</v>
      </c>
      <c r="Y2420" s="131">
        <v>0</v>
      </c>
      <c r="Z2420" s="131">
        <v>0</v>
      </c>
      <c r="AA2420" s="131">
        <v>0</v>
      </c>
      <c r="AB2420" s="131">
        <v>0</v>
      </c>
      <c r="AC2420" s="131">
        <v>602.12118333367005</v>
      </c>
      <c r="AD2420" s="131">
        <v>0</v>
      </c>
      <c r="AE2420" s="131">
        <v>0</v>
      </c>
      <c r="AF2420" s="131">
        <v>0</v>
      </c>
      <c r="AG2420" s="131">
        <v>466.26284653394998</v>
      </c>
      <c r="AH2420" s="43">
        <v>16936.085512523601</v>
      </c>
    </row>
    <row r="2421" spans="4:34">
      <c r="D2421" s="62">
        <v>2020</v>
      </c>
      <c r="E2421" s="62">
        <v>3</v>
      </c>
      <c r="F2421" s="62">
        <v>2020</v>
      </c>
      <c r="G2421" s="62">
        <v>2020</v>
      </c>
      <c r="H2421" s="131">
        <v>676.47844787656004</v>
      </c>
      <c r="I2421" s="131">
        <v>0</v>
      </c>
      <c r="J2421" s="131">
        <v>0</v>
      </c>
      <c r="K2421" s="131">
        <v>0</v>
      </c>
      <c r="L2421" s="131">
        <v>861.88958507648999</v>
      </c>
      <c r="M2421" s="131">
        <v>0</v>
      </c>
      <c r="N2421" s="131">
        <v>2876.5979930957301</v>
      </c>
      <c r="O2421" s="131">
        <v>0</v>
      </c>
      <c r="P2421" s="131">
        <v>0</v>
      </c>
      <c r="Q2421" s="131">
        <v>0</v>
      </c>
      <c r="R2421" s="131">
        <v>4881.2268199987902</v>
      </c>
      <c r="S2421" s="131">
        <v>0</v>
      </c>
      <c r="T2421" s="131">
        <v>0</v>
      </c>
      <c r="U2421" s="131">
        <v>15772.9107272737</v>
      </c>
      <c r="V2421" s="131">
        <v>626.07937547560005</v>
      </c>
      <c r="W2421" s="131">
        <v>0</v>
      </c>
      <c r="X2421" s="131">
        <v>4458.9936050804899</v>
      </c>
      <c r="Y2421" s="131">
        <v>0</v>
      </c>
      <c r="Z2421" s="131">
        <v>0</v>
      </c>
      <c r="AA2421" s="131">
        <v>0</v>
      </c>
      <c r="AB2421" s="131">
        <v>0</v>
      </c>
      <c r="AC2421" s="131">
        <v>1122.93833212718</v>
      </c>
      <c r="AD2421" s="131">
        <v>0</v>
      </c>
      <c r="AE2421" s="131">
        <v>0</v>
      </c>
      <c r="AF2421" s="131">
        <v>0</v>
      </c>
      <c r="AG2421" s="131">
        <v>996.62839989962004</v>
      </c>
      <c r="AH2421" s="43">
        <v>32273.743285904162</v>
      </c>
    </row>
    <row r="2422" spans="4:34">
      <c r="D2422" s="62">
        <v>2020</v>
      </c>
      <c r="E2422" s="62">
        <v>4</v>
      </c>
      <c r="F2422" s="62">
        <v>2020</v>
      </c>
      <c r="G2422" s="62">
        <v>2020</v>
      </c>
      <c r="H2422" s="131">
        <v>806.35050331835998</v>
      </c>
      <c r="I2422" s="131">
        <v>0</v>
      </c>
      <c r="J2422" s="131">
        <v>241.01618183863999</v>
      </c>
      <c r="K2422" s="131">
        <v>0</v>
      </c>
      <c r="L2422" s="131">
        <v>1694.73777351134</v>
      </c>
      <c r="M2422" s="131">
        <v>0</v>
      </c>
      <c r="N2422" s="131">
        <v>3533.1322079032602</v>
      </c>
      <c r="O2422" s="131">
        <v>0</v>
      </c>
      <c r="P2422" s="131">
        <v>0</v>
      </c>
      <c r="Q2422" s="131">
        <v>0</v>
      </c>
      <c r="R2422" s="131">
        <v>6630.4975906550098</v>
      </c>
      <c r="S2422" s="131">
        <v>0</v>
      </c>
      <c r="T2422" s="131">
        <v>657.08276648139997</v>
      </c>
      <c r="U2422" s="131">
        <v>16131.1476759875</v>
      </c>
      <c r="V2422" s="131">
        <v>2785.4991683217399</v>
      </c>
      <c r="W2422" s="131">
        <v>0</v>
      </c>
      <c r="X2422" s="131">
        <v>5146.4771537188699</v>
      </c>
      <c r="Y2422" s="131">
        <v>0</v>
      </c>
      <c r="Z2422" s="131">
        <v>0</v>
      </c>
      <c r="AA2422" s="131">
        <v>0</v>
      </c>
      <c r="AB2422" s="131">
        <v>0</v>
      </c>
      <c r="AC2422" s="131">
        <v>1924.7846437877799</v>
      </c>
      <c r="AD2422" s="131">
        <v>0</v>
      </c>
      <c r="AE2422" s="131">
        <v>0</v>
      </c>
      <c r="AF2422" s="131">
        <v>0</v>
      </c>
      <c r="AG2422" s="131">
        <v>1320.51576073362</v>
      </c>
      <c r="AH2422" s="43">
        <v>40871.241426257526</v>
      </c>
    </row>
    <row r="2423" spans="4:34">
      <c r="D2423" s="62">
        <v>2020</v>
      </c>
      <c r="E2423" s="62">
        <v>5</v>
      </c>
      <c r="F2423" s="62">
        <v>2020</v>
      </c>
      <c r="G2423" s="62">
        <v>2021</v>
      </c>
      <c r="H2423" s="131">
        <v>704.33452795001006</v>
      </c>
      <c r="I2423" s="131">
        <v>0</v>
      </c>
      <c r="J2423" s="131">
        <v>0</v>
      </c>
      <c r="K2423" s="131">
        <v>0</v>
      </c>
      <c r="L2423" s="131">
        <v>0</v>
      </c>
      <c r="M2423" s="131">
        <v>0</v>
      </c>
      <c r="N2423" s="131">
        <v>4088.8891617470999</v>
      </c>
      <c r="O2423" s="131">
        <v>0</v>
      </c>
      <c r="P2423" s="131">
        <v>0</v>
      </c>
      <c r="Q2423" s="131">
        <v>0</v>
      </c>
      <c r="R2423" s="131">
        <v>9319.1115202055498</v>
      </c>
      <c r="S2423" s="131">
        <v>0</v>
      </c>
      <c r="T2423" s="131">
        <v>0</v>
      </c>
      <c r="U2423" s="131">
        <v>14247.345574945901</v>
      </c>
      <c r="V2423" s="131">
        <v>2086.0078306775499</v>
      </c>
      <c r="W2423" s="131">
        <v>0</v>
      </c>
      <c r="X2423" s="131">
        <v>5781.3471654716504</v>
      </c>
      <c r="Y2423" s="131">
        <v>0</v>
      </c>
      <c r="Z2423" s="131">
        <v>0</v>
      </c>
      <c r="AA2423" s="131">
        <v>0</v>
      </c>
      <c r="AB2423" s="131">
        <v>0</v>
      </c>
      <c r="AC2423" s="131">
        <v>4477.4554175358599</v>
      </c>
      <c r="AD2423" s="131">
        <v>0</v>
      </c>
      <c r="AE2423" s="131">
        <v>1795.50946887391</v>
      </c>
      <c r="AF2423" s="131">
        <v>0</v>
      </c>
      <c r="AG2423" s="131">
        <v>1839.4103034031</v>
      </c>
      <c r="AH2423" s="43">
        <v>44339.410970810633</v>
      </c>
    </row>
    <row r="2424" spans="4:34">
      <c r="D2424" s="62">
        <v>2020</v>
      </c>
      <c r="E2424" s="62">
        <v>6</v>
      </c>
      <c r="F2424" s="62">
        <v>2020</v>
      </c>
      <c r="G2424" s="62">
        <v>2021</v>
      </c>
      <c r="H2424" s="131">
        <v>695.84856978194</v>
      </c>
      <c r="I2424" s="131">
        <v>0</v>
      </c>
      <c r="J2424" s="131">
        <v>0</v>
      </c>
      <c r="K2424" s="131">
        <v>0</v>
      </c>
      <c r="L2424" s="131">
        <v>0</v>
      </c>
      <c r="M2424" s="131">
        <v>0</v>
      </c>
      <c r="N2424" s="131">
        <v>4573.5092254989304</v>
      </c>
      <c r="O2424" s="131">
        <v>0</v>
      </c>
      <c r="P2424" s="131">
        <v>0</v>
      </c>
      <c r="Q2424" s="131">
        <v>0</v>
      </c>
      <c r="R2424" s="131">
        <v>10955.633007627501</v>
      </c>
      <c r="S2424" s="131">
        <v>0</v>
      </c>
      <c r="T2424" s="131">
        <v>0</v>
      </c>
      <c r="U2424" s="131">
        <v>15613.8884719909</v>
      </c>
      <c r="V2424" s="131">
        <v>5964.1729027739502</v>
      </c>
      <c r="W2424" s="131">
        <v>0</v>
      </c>
      <c r="X2424" s="131">
        <v>6146.7189493993601</v>
      </c>
      <c r="Y2424" s="131">
        <v>0</v>
      </c>
      <c r="Z2424" s="131">
        <v>0</v>
      </c>
      <c r="AA2424" s="131">
        <v>0</v>
      </c>
      <c r="AB2424" s="131">
        <v>0</v>
      </c>
      <c r="AC2424" s="131">
        <v>3503.6591441053502</v>
      </c>
      <c r="AD2424" s="131">
        <v>0</v>
      </c>
      <c r="AE2424" s="131">
        <v>4778.1240226686596</v>
      </c>
      <c r="AF2424" s="131">
        <v>0</v>
      </c>
      <c r="AG2424" s="131">
        <v>2168.6957869176599</v>
      </c>
      <c r="AH2424" s="43">
        <v>54400.25008076425</v>
      </c>
    </row>
    <row r="2425" spans="4:34">
      <c r="D2425" s="62">
        <v>2020</v>
      </c>
      <c r="E2425" s="62">
        <v>7</v>
      </c>
      <c r="F2425" s="62">
        <v>2021</v>
      </c>
      <c r="G2425" s="62">
        <v>2021</v>
      </c>
      <c r="H2425" s="131">
        <v>1085.71320972437</v>
      </c>
      <c r="I2425" s="131">
        <v>0</v>
      </c>
      <c r="J2425" s="131">
        <v>0</v>
      </c>
      <c r="K2425" s="131">
        <v>0</v>
      </c>
      <c r="L2425" s="131">
        <v>0</v>
      </c>
      <c r="M2425" s="131">
        <v>0</v>
      </c>
      <c r="N2425" s="131">
        <v>7872.0054249291397</v>
      </c>
      <c r="O2425" s="131">
        <v>0</v>
      </c>
      <c r="P2425" s="131">
        <v>0</v>
      </c>
      <c r="Q2425" s="131">
        <v>0</v>
      </c>
      <c r="R2425" s="131">
        <v>13143.0556815538</v>
      </c>
      <c r="S2425" s="131">
        <v>0</v>
      </c>
      <c r="T2425" s="131">
        <v>0</v>
      </c>
      <c r="U2425" s="131">
        <v>16705.078805634199</v>
      </c>
      <c r="V2425" s="131">
        <v>9072.9629883132602</v>
      </c>
      <c r="W2425" s="131">
        <v>0</v>
      </c>
      <c r="X2425" s="131">
        <v>6569.9799224703502</v>
      </c>
      <c r="Y2425" s="131">
        <v>0</v>
      </c>
      <c r="Z2425" s="131">
        <v>0</v>
      </c>
      <c r="AA2425" s="131">
        <v>0</v>
      </c>
      <c r="AB2425" s="131">
        <v>0</v>
      </c>
      <c r="AC2425" s="131">
        <v>2997.48526926159</v>
      </c>
      <c r="AD2425" s="131">
        <v>0</v>
      </c>
      <c r="AE2425" s="131">
        <v>8622.8206489588301</v>
      </c>
      <c r="AF2425" s="131">
        <v>0</v>
      </c>
      <c r="AG2425" s="131">
        <v>2398.3403383260902</v>
      </c>
      <c r="AH2425" s="43">
        <v>68467.442289171624</v>
      </c>
    </row>
    <row r="2426" spans="4:34">
      <c r="D2426" s="62">
        <v>2020</v>
      </c>
      <c r="E2426" s="62">
        <v>8</v>
      </c>
      <c r="F2426" s="62">
        <v>2021</v>
      </c>
      <c r="G2426" s="62">
        <v>2021</v>
      </c>
      <c r="H2426" s="131">
        <v>955.06959248688997</v>
      </c>
      <c r="I2426" s="131">
        <v>0</v>
      </c>
      <c r="J2426" s="131">
        <v>0</v>
      </c>
      <c r="K2426" s="131">
        <v>0</v>
      </c>
      <c r="L2426" s="131">
        <v>0</v>
      </c>
      <c r="M2426" s="131">
        <v>0</v>
      </c>
      <c r="N2426" s="131">
        <v>7941.1118978976001</v>
      </c>
      <c r="O2426" s="131">
        <v>0</v>
      </c>
      <c r="P2426" s="131">
        <v>0</v>
      </c>
      <c r="Q2426" s="131">
        <v>0</v>
      </c>
      <c r="R2426" s="131">
        <v>14237.6755862721</v>
      </c>
      <c r="S2426" s="131">
        <v>0</v>
      </c>
      <c r="T2426" s="131">
        <v>0</v>
      </c>
      <c r="U2426" s="131">
        <v>17386.992389708699</v>
      </c>
      <c r="V2426" s="131">
        <v>8920.8192247602092</v>
      </c>
      <c r="W2426" s="131">
        <v>0</v>
      </c>
      <c r="X2426" s="131">
        <v>6830.0876677339602</v>
      </c>
      <c r="Y2426" s="131">
        <v>0</v>
      </c>
      <c r="Z2426" s="131">
        <v>0</v>
      </c>
      <c r="AA2426" s="131">
        <v>0</v>
      </c>
      <c r="AB2426" s="131">
        <v>0</v>
      </c>
      <c r="AC2426" s="131">
        <v>2219.3854553820202</v>
      </c>
      <c r="AD2426" s="131">
        <v>0</v>
      </c>
      <c r="AE2426" s="131">
        <v>4548.5197359045897</v>
      </c>
      <c r="AF2426" s="131">
        <v>0</v>
      </c>
      <c r="AG2426" s="131">
        <v>2279.22439355299</v>
      </c>
      <c r="AH2426" s="43">
        <v>65318.885943699061</v>
      </c>
    </row>
    <row r="2427" spans="4:34">
      <c r="D2427" s="62">
        <v>2020</v>
      </c>
      <c r="E2427" s="62">
        <v>9</v>
      </c>
      <c r="F2427" s="62">
        <v>2021</v>
      </c>
      <c r="G2427" s="62">
        <v>2021</v>
      </c>
      <c r="H2427" s="131">
        <v>961.92552575298998</v>
      </c>
      <c r="I2427" s="131">
        <v>0</v>
      </c>
      <c r="J2427" s="131">
        <v>0</v>
      </c>
      <c r="K2427" s="131">
        <v>0</v>
      </c>
      <c r="L2427" s="131">
        <v>0</v>
      </c>
      <c r="M2427" s="131">
        <v>0</v>
      </c>
      <c r="N2427" s="131">
        <v>6906.4755843844496</v>
      </c>
      <c r="O2427" s="131">
        <v>0</v>
      </c>
      <c r="P2427" s="131">
        <v>0</v>
      </c>
      <c r="Q2427" s="131">
        <v>0</v>
      </c>
      <c r="R2427" s="131">
        <v>14066.3131834621</v>
      </c>
      <c r="S2427" s="131">
        <v>0</v>
      </c>
      <c r="T2427" s="131">
        <v>0</v>
      </c>
      <c r="U2427" s="131">
        <v>20004.602470375601</v>
      </c>
      <c r="V2427" s="131">
        <v>5033.4411965526697</v>
      </c>
      <c r="W2427" s="131">
        <v>0</v>
      </c>
      <c r="X2427" s="131">
        <v>6536.1840205335502</v>
      </c>
      <c r="Y2427" s="131">
        <v>0</v>
      </c>
      <c r="Z2427" s="131">
        <v>0</v>
      </c>
      <c r="AA2427" s="131">
        <v>0</v>
      </c>
      <c r="AB2427" s="131">
        <v>0</v>
      </c>
      <c r="AC2427" s="131">
        <v>2541.0908323994599</v>
      </c>
      <c r="AD2427" s="131">
        <v>0</v>
      </c>
      <c r="AE2427" s="131">
        <v>6940.86358753888</v>
      </c>
      <c r="AF2427" s="131">
        <v>0</v>
      </c>
      <c r="AG2427" s="131">
        <v>2132.2450698856101</v>
      </c>
      <c r="AH2427" s="43">
        <v>65123.141470885312</v>
      </c>
    </row>
    <row r="2428" spans="4:34">
      <c r="D2428" s="62">
        <v>2020</v>
      </c>
      <c r="E2428" s="62">
        <v>10</v>
      </c>
      <c r="F2428" s="62">
        <v>2021</v>
      </c>
      <c r="G2428" s="62">
        <v>2021</v>
      </c>
      <c r="H2428" s="131">
        <v>937.73931673089999</v>
      </c>
      <c r="I2428" s="131">
        <v>0</v>
      </c>
      <c r="J2428" s="131">
        <v>0</v>
      </c>
      <c r="K2428" s="131">
        <v>0</v>
      </c>
      <c r="L2428" s="131">
        <v>0</v>
      </c>
      <c r="M2428" s="131">
        <v>0</v>
      </c>
      <c r="N2428" s="131">
        <v>3938.0679573898601</v>
      </c>
      <c r="O2428" s="131">
        <v>0</v>
      </c>
      <c r="P2428" s="131">
        <v>0</v>
      </c>
      <c r="Q2428" s="131">
        <v>0</v>
      </c>
      <c r="R2428" s="131">
        <v>8854.5106646995391</v>
      </c>
      <c r="S2428" s="131">
        <v>0</v>
      </c>
      <c r="T2428" s="131">
        <v>542.52897222528998</v>
      </c>
      <c r="U2428" s="131">
        <v>21014.8448171526</v>
      </c>
      <c r="V2428" s="131">
        <v>1826.00888237752</v>
      </c>
      <c r="W2428" s="131">
        <v>0</v>
      </c>
      <c r="X2428" s="131">
        <v>6122.7877200565899</v>
      </c>
      <c r="Y2428" s="131">
        <v>0</v>
      </c>
      <c r="Z2428" s="131">
        <v>0</v>
      </c>
      <c r="AA2428" s="131">
        <v>0</v>
      </c>
      <c r="AB2428" s="131">
        <v>0</v>
      </c>
      <c r="AC2428" s="131">
        <v>3045.3108375240299</v>
      </c>
      <c r="AD2428" s="131">
        <v>0</v>
      </c>
      <c r="AE2428" s="131">
        <v>0</v>
      </c>
      <c r="AF2428" s="131">
        <v>0</v>
      </c>
      <c r="AG2428" s="131">
        <v>1774.89723556633</v>
      </c>
      <c r="AH2428" s="43">
        <v>48056.696403722657</v>
      </c>
    </row>
    <row r="2429" spans="4:34">
      <c r="D2429" s="62">
        <v>2020</v>
      </c>
      <c r="E2429" s="62">
        <v>11</v>
      </c>
      <c r="F2429" s="62">
        <v>2021</v>
      </c>
      <c r="G2429" s="62">
        <v>2021</v>
      </c>
      <c r="H2429" s="131">
        <v>848.04085649932995</v>
      </c>
      <c r="I2429" s="131">
        <v>0</v>
      </c>
      <c r="J2429" s="131">
        <v>0</v>
      </c>
      <c r="K2429" s="131">
        <v>0</v>
      </c>
      <c r="L2429" s="131">
        <v>1197.1864666822901</v>
      </c>
      <c r="M2429" s="131">
        <v>0</v>
      </c>
      <c r="N2429" s="131">
        <v>2870.1691872818101</v>
      </c>
      <c r="O2429" s="131">
        <v>0</v>
      </c>
      <c r="P2429" s="131">
        <v>0</v>
      </c>
      <c r="Q2429" s="131">
        <v>0</v>
      </c>
      <c r="R2429" s="131">
        <v>6316.0558812634899</v>
      </c>
      <c r="S2429" s="131">
        <v>0</v>
      </c>
      <c r="T2429" s="131">
        <v>138.84147421207999</v>
      </c>
      <c r="U2429" s="131">
        <v>16986.503459379201</v>
      </c>
      <c r="V2429" s="131">
        <v>1771.6718913592399</v>
      </c>
      <c r="W2429" s="131">
        <v>0</v>
      </c>
      <c r="X2429" s="131">
        <v>5129.4296024141204</v>
      </c>
      <c r="Y2429" s="131">
        <v>0</v>
      </c>
      <c r="Z2429" s="131">
        <v>0</v>
      </c>
      <c r="AA2429" s="131">
        <v>0</v>
      </c>
      <c r="AB2429" s="131">
        <v>0</v>
      </c>
      <c r="AC2429" s="131">
        <v>2672.4776952427701</v>
      </c>
      <c r="AD2429" s="131">
        <v>0</v>
      </c>
      <c r="AE2429" s="131">
        <v>0</v>
      </c>
      <c r="AF2429" s="131">
        <v>0</v>
      </c>
      <c r="AG2429" s="131">
        <v>1258.03155707723</v>
      </c>
      <c r="AH2429" s="43">
        <v>39188.408071411563</v>
      </c>
    </row>
    <row r="2430" spans="4:34">
      <c r="D2430" s="62">
        <v>2020</v>
      </c>
      <c r="E2430" s="62">
        <v>12</v>
      </c>
      <c r="F2430" s="62">
        <v>2021</v>
      </c>
      <c r="G2430" s="62">
        <v>2021</v>
      </c>
      <c r="H2430" s="131">
        <v>699.87652091511995</v>
      </c>
      <c r="I2430" s="131">
        <v>0</v>
      </c>
      <c r="J2430" s="131">
        <v>0</v>
      </c>
      <c r="K2430" s="131">
        <v>0</v>
      </c>
      <c r="L2430" s="131">
        <v>1708.3789902316901</v>
      </c>
      <c r="M2430" s="131">
        <v>0</v>
      </c>
      <c r="N2430" s="131">
        <v>2490.7438362978601</v>
      </c>
      <c r="O2430" s="131">
        <v>0</v>
      </c>
      <c r="P2430" s="131">
        <v>0</v>
      </c>
      <c r="Q2430" s="131">
        <v>0</v>
      </c>
      <c r="R2430" s="131">
        <v>5410.7124894646204</v>
      </c>
      <c r="S2430" s="131">
        <v>0</v>
      </c>
      <c r="T2430" s="131">
        <v>0</v>
      </c>
      <c r="U2430" s="131">
        <v>10474.0483310488</v>
      </c>
      <c r="V2430" s="131">
        <v>899.42019343418997</v>
      </c>
      <c r="W2430" s="131">
        <v>0</v>
      </c>
      <c r="X2430" s="131">
        <v>4009.3368525086498</v>
      </c>
      <c r="Y2430" s="131">
        <v>0</v>
      </c>
      <c r="Z2430" s="131">
        <v>0</v>
      </c>
      <c r="AA2430" s="131">
        <v>0</v>
      </c>
      <c r="AB2430" s="131">
        <v>0</v>
      </c>
      <c r="AC2430" s="131">
        <v>2978.4076635420702</v>
      </c>
      <c r="AD2430" s="131">
        <v>0</v>
      </c>
      <c r="AE2430" s="131">
        <v>0</v>
      </c>
      <c r="AF2430" s="131">
        <v>0</v>
      </c>
      <c r="AG2430" s="131">
        <v>937.60269979289001</v>
      </c>
      <c r="AH2430" s="43">
        <v>29608.527577235891</v>
      </c>
    </row>
    <row r="2431" spans="4:34">
      <c r="D2431" s="62">
        <v>2021</v>
      </c>
      <c r="E2431" s="62">
        <v>1</v>
      </c>
      <c r="F2431" s="62">
        <v>2021</v>
      </c>
      <c r="G2431" s="62">
        <v>2021</v>
      </c>
      <c r="H2431" s="131">
        <v>597.84379697252996</v>
      </c>
      <c r="I2431" s="131">
        <v>0</v>
      </c>
      <c r="J2431" s="131">
        <v>0</v>
      </c>
      <c r="K2431" s="131">
        <v>0</v>
      </c>
      <c r="L2431" s="131">
        <v>673.43823967978994</v>
      </c>
      <c r="M2431" s="131">
        <v>0</v>
      </c>
      <c r="N2431" s="131">
        <v>3070.33678211395</v>
      </c>
      <c r="O2431" s="131">
        <v>0</v>
      </c>
      <c r="P2431" s="131">
        <v>0</v>
      </c>
      <c r="Q2431" s="131">
        <v>0</v>
      </c>
      <c r="R2431" s="131">
        <v>5896.1128458768699</v>
      </c>
      <c r="S2431" s="131">
        <v>0</v>
      </c>
      <c r="T2431" s="131">
        <v>0</v>
      </c>
      <c r="U2431" s="131">
        <v>8763.0128195837406</v>
      </c>
      <c r="V2431" s="131">
        <v>195.18084236975</v>
      </c>
      <c r="W2431" s="131">
        <v>0</v>
      </c>
      <c r="X2431" s="131">
        <v>3318.4872026308099</v>
      </c>
      <c r="Y2431" s="131">
        <v>0</v>
      </c>
      <c r="Z2431" s="131">
        <v>0</v>
      </c>
      <c r="AA2431" s="131">
        <v>0</v>
      </c>
      <c r="AB2431" s="131">
        <v>0</v>
      </c>
      <c r="AC2431" s="131">
        <v>1012.27480577228</v>
      </c>
      <c r="AD2431" s="131">
        <v>0</v>
      </c>
      <c r="AE2431" s="131">
        <v>0</v>
      </c>
      <c r="AF2431" s="131">
        <v>0</v>
      </c>
      <c r="AG2431" s="131">
        <v>1023.56521781166</v>
      </c>
      <c r="AH2431" s="43">
        <v>24550.252552811384</v>
      </c>
    </row>
    <row r="2432" spans="4:34">
      <c r="D2432" s="62">
        <v>2021</v>
      </c>
      <c r="E2432" s="62">
        <v>2</v>
      </c>
      <c r="F2432" s="62">
        <v>2021</v>
      </c>
      <c r="G2432" s="62">
        <v>2021</v>
      </c>
      <c r="H2432" s="131">
        <v>413.17352624686998</v>
      </c>
      <c r="I2432" s="131">
        <v>0</v>
      </c>
      <c r="J2432" s="131">
        <v>0</v>
      </c>
      <c r="K2432" s="131">
        <v>0</v>
      </c>
      <c r="L2432" s="131">
        <v>1338.79319966349</v>
      </c>
      <c r="M2432" s="131">
        <v>0</v>
      </c>
      <c r="N2432" s="131">
        <v>2447.5504165736002</v>
      </c>
      <c r="O2432" s="131">
        <v>0</v>
      </c>
      <c r="P2432" s="131">
        <v>0</v>
      </c>
      <c r="Q2432" s="131">
        <v>0</v>
      </c>
      <c r="R2432" s="131">
        <v>3222.8172371492801</v>
      </c>
      <c r="S2432" s="131">
        <v>0</v>
      </c>
      <c r="T2432" s="131">
        <v>0</v>
      </c>
      <c r="U2432" s="131">
        <v>5380.0654156252103</v>
      </c>
      <c r="V2432" s="131">
        <v>192.35213450932</v>
      </c>
      <c r="W2432" s="131">
        <v>0</v>
      </c>
      <c r="X2432" s="131">
        <v>2977.1371234995499</v>
      </c>
      <c r="Y2432" s="131">
        <v>0</v>
      </c>
      <c r="Z2432" s="131">
        <v>0</v>
      </c>
      <c r="AA2432" s="131">
        <v>0</v>
      </c>
      <c r="AB2432" s="131">
        <v>0</v>
      </c>
      <c r="AC2432" s="131">
        <v>622.09552104585998</v>
      </c>
      <c r="AD2432" s="131">
        <v>0</v>
      </c>
      <c r="AE2432" s="131">
        <v>0</v>
      </c>
      <c r="AF2432" s="131">
        <v>0</v>
      </c>
      <c r="AG2432" s="131">
        <v>485.43827419894001</v>
      </c>
      <c r="AH2432" s="43">
        <v>17079.42284851212</v>
      </c>
    </row>
    <row r="2433" spans="4:34">
      <c r="D2433" s="62">
        <v>2021</v>
      </c>
      <c r="E2433" s="62">
        <v>3</v>
      </c>
      <c r="F2433" s="62">
        <v>2021</v>
      </c>
      <c r="G2433" s="62">
        <v>2021</v>
      </c>
      <c r="H2433" s="131">
        <v>698.85024019707998</v>
      </c>
      <c r="I2433" s="131">
        <v>0</v>
      </c>
      <c r="J2433" s="131">
        <v>0</v>
      </c>
      <c r="K2433" s="131">
        <v>0</v>
      </c>
      <c r="L2433" s="131">
        <v>884.61392173990998</v>
      </c>
      <c r="M2433" s="131">
        <v>0</v>
      </c>
      <c r="N2433" s="131">
        <v>3022.0708387845798</v>
      </c>
      <c r="O2433" s="131">
        <v>0</v>
      </c>
      <c r="P2433" s="131">
        <v>0</v>
      </c>
      <c r="Q2433" s="131">
        <v>0</v>
      </c>
      <c r="R2433" s="131">
        <v>5077.6971821954603</v>
      </c>
      <c r="S2433" s="131">
        <v>0</v>
      </c>
      <c r="T2433" s="131">
        <v>0</v>
      </c>
      <c r="U2433" s="131">
        <v>16372.377087469</v>
      </c>
      <c r="V2433" s="131">
        <v>639.28797645743998</v>
      </c>
      <c r="W2433" s="131">
        <v>0</v>
      </c>
      <c r="X2433" s="131">
        <v>3947.3172421837098</v>
      </c>
      <c r="Y2433" s="131">
        <v>0</v>
      </c>
      <c r="Z2433" s="131">
        <v>0</v>
      </c>
      <c r="AA2433" s="131">
        <v>0</v>
      </c>
      <c r="AB2433" s="131">
        <v>0</v>
      </c>
      <c r="AC2433" s="131">
        <v>1160.18988562956</v>
      </c>
      <c r="AD2433" s="131">
        <v>0</v>
      </c>
      <c r="AE2433" s="131">
        <v>0</v>
      </c>
      <c r="AF2433" s="131">
        <v>0</v>
      </c>
      <c r="AG2433" s="131">
        <v>1037.61552965534</v>
      </c>
      <c r="AH2433" s="43">
        <v>32840.019904312074</v>
      </c>
    </row>
    <row r="2434" spans="4:34">
      <c r="D2434" s="62">
        <v>2021</v>
      </c>
      <c r="E2434" s="62">
        <v>4</v>
      </c>
      <c r="F2434" s="62">
        <v>2021</v>
      </c>
      <c r="G2434" s="62">
        <v>2021</v>
      </c>
      <c r="H2434" s="131">
        <v>833.01728931046</v>
      </c>
      <c r="I2434" s="131">
        <v>0</v>
      </c>
      <c r="J2434" s="131">
        <v>235.55779036928001</v>
      </c>
      <c r="K2434" s="131">
        <v>0</v>
      </c>
      <c r="L2434" s="131">
        <v>1739.4207496005299</v>
      </c>
      <c r="M2434" s="131">
        <v>0</v>
      </c>
      <c r="N2434" s="131">
        <v>3711.8067386205198</v>
      </c>
      <c r="O2434" s="131">
        <v>0</v>
      </c>
      <c r="P2434" s="131">
        <v>0</v>
      </c>
      <c r="Q2434" s="131">
        <v>0</v>
      </c>
      <c r="R2434" s="131">
        <v>6897.3764535349001</v>
      </c>
      <c r="S2434" s="131">
        <v>0</v>
      </c>
      <c r="T2434" s="131">
        <v>677.58061490022999</v>
      </c>
      <c r="U2434" s="131">
        <v>16744.2292149819</v>
      </c>
      <c r="V2434" s="131">
        <v>2844.2657536635302</v>
      </c>
      <c r="W2434" s="131">
        <v>0</v>
      </c>
      <c r="X2434" s="131">
        <v>4556.4639691311504</v>
      </c>
      <c r="Y2434" s="131">
        <v>0</v>
      </c>
      <c r="Z2434" s="131">
        <v>0</v>
      </c>
      <c r="AA2434" s="131">
        <v>0</v>
      </c>
      <c r="AB2434" s="131">
        <v>0</v>
      </c>
      <c r="AC2434" s="131">
        <v>1988.6360736368199</v>
      </c>
      <c r="AD2434" s="131">
        <v>0</v>
      </c>
      <c r="AE2434" s="131">
        <v>0</v>
      </c>
      <c r="AF2434" s="131">
        <v>0</v>
      </c>
      <c r="AG2434" s="131">
        <v>1374.8230139035199</v>
      </c>
      <c r="AH2434" s="43">
        <v>41603.177661652844</v>
      </c>
    </row>
    <row r="2435" spans="4:34">
      <c r="D2435" s="62">
        <v>2021</v>
      </c>
      <c r="E2435" s="62">
        <v>5</v>
      </c>
      <c r="F2435" s="62">
        <v>2021</v>
      </c>
      <c r="G2435" s="62">
        <v>2022</v>
      </c>
      <c r="H2435" s="131">
        <v>727.62754760635005</v>
      </c>
      <c r="I2435" s="131">
        <v>0</v>
      </c>
      <c r="J2435" s="131">
        <v>0</v>
      </c>
      <c r="K2435" s="131">
        <v>0</v>
      </c>
      <c r="L2435" s="131">
        <v>0</v>
      </c>
      <c r="M2435" s="131">
        <v>0</v>
      </c>
      <c r="N2435" s="131">
        <v>4295.6689563146001</v>
      </c>
      <c r="O2435" s="131">
        <v>0</v>
      </c>
      <c r="P2435" s="131">
        <v>0</v>
      </c>
      <c r="Q2435" s="131">
        <v>0</v>
      </c>
      <c r="R2435" s="131">
        <v>9688.5364609402695</v>
      </c>
      <c r="S2435" s="131">
        <v>0</v>
      </c>
      <c r="T2435" s="131">
        <v>0</v>
      </c>
      <c r="U2435" s="131">
        <v>14788.831198109399</v>
      </c>
      <c r="V2435" s="131">
        <v>2130.0170189046598</v>
      </c>
      <c r="W2435" s="131">
        <v>0</v>
      </c>
      <c r="X2435" s="131">
        <v>5118.9923241183396</v>
      </c>
      <c r="Y2435" s="131">
        <v>0</v>
      </c>
      <c r="Z2435" s="131">
        <v>0</v>
      </c>
      <c r="AA2435" s="131">
        <v>0</v>
      </c>
      <c r="AB2435" s="131">
        <v>0</v>
      </c>
      <c r="AC2435" s="131">
        <v>4623.7841105035604</v>
      </c>
      <c r="AD2435" s="131">
        <v>0</v>
      </c>
      <c r="AE2435" s="131">
        <v>1744.53540196159</v>
      </c>
      <c r="AF2435" s="131">
        <v>0</v>
      </c>
      <c r="AG2435" s="131">
        <v>1915.0575042927901</v>
      </c>
      <c r="AH2435" s="43">
        <v>45033.05052275156</v>
      </c>
    </row>
    <row r="2436" spans="4:34">
      <c r="D2436" s="62">
        <v>2021</v>
      </c>
      <c r="E2436" s="62">
        <v>6</v>
      </c>
      <c r="F2436" s="62">
        <v>2021</v>
      </c>
      <c r="G2436" s="62">
        <v>2022</v>
      </c>
      <c r="H2436" s="131">
        <v>718.86095064722997</v>
      </c>
      <c r="I2436" s="131">
        <v>0</v>
      </c>
      <c r="J2436" s="131">
        <v>0</v>
      </c>
      <c r="K2436" s="131">
        <v>0</v>
      </c>
      <c r="L2436" s="131">
        <v>0</v>
      </c>
      <c r="M2436" s="131">
        <v>0</v>
      </c>
      <c r="N2436" s="131">
        <v>4804.7968101438501</v>
      </c>
      <c r="O2436" s="131">
        <v>0</v>
      </c>
      <c r="P2436" s="131">
        <v>0</v>
      </c>
      <c r="Q2436" s="131">
        <v>0</v>
      </c>
      <c r="R2436" s="131">
        <v>11387.5951585241</v>
      </c>
      <c r="S2436" s="131">
        <v>0</v>
      </c>
      <c r="T2436" s="131">
        <v>0</v>
      </c>
      <c r="U2436" s="131">
        <v>16207.311021109699</v>
      </c>
      <c r="V2436" s="131">
        <v>6142.0076934365998</v>
      </c>
      <c r="W2436" s="131">
        <v>0</v>
      </c>
      <c r="X2436" s="131">
        <v>5442.7310182868396</v>
      </c>
      <c r="Y2436" s="131">
        <v>0</v>
      </c>
      <c r="Z2436" s="131">
        <v>0</v>
      </c>
      <c r="AA2436" s="131">
        <v>0</v>
      </c>
      <c r="AB2436" s="131">
        <v>0</v>
      </c>
      <c r="AC2436" s="131">
        <v>3618.4242777333998</v>
      </c>
      <c r="AD2436" s="131">
        <v>0</v>
      </c>
      <c r="AE2436" s="131">
        <v>4642.4742709579996</v>
      </c>
      <c r="AF2436" s="131">
        <v>0</v>
      </c>
      <c r="AG2436" s="131">
        <v>2257.8851132784398</v>
      </c>
      <c r="AH2436" s="43">
        <v>55222.086314118162</v>
      </c>
    </row>
    <row r="2437" spans="4:34">
      <c r="D2437" s="62">
        <v>2021</v>
      </c>
      <c r="E2437" s="62">
        <v>7</v>
      </c>
      <c r="F2437" s="62">
        <v>2022</v>
      </c>
      <c r="G2437" s="62">
        <v>2022</v>
      </c>
      <c r="H2437" s="131">
        <v>1081.82176874117</v>
      </c>
      <c r="I2437" s="131">
        <v>0</v>
      </c>
      <c r="J2437" s="131">
        <v>0</v>
      </c>
      <c r="K2437" s="131">
        <v>0</v>
      </c>
      <c r="L2437" s="131">
        <v>0</v>
      </c>
      <c r="M2437" s="131">
        <v>0</v>
      </c>
      <c r="N2437" s="131">
        <v>7927.1433179425303</v>
      </c>
      <c r="O2437" s="131">
        <v>0</v>
      </c>
      <c r="P2437" s="131">
        <v>0</v>
      </c>
      <c r="Q2437" s="131">
        <v>0</v>
      </c>
      <c r="R2437" s="131">
        <v>13173.923810657499</v>
      </c>
      <c r="S2437" s="131">
        <v>0</v>
      </c>
      <c r="T2437" s="131">
        <v>0</v>
      </c>
      <c r="U2437" s="131">
        <v>16724.720266852601</v>
      </c>
      <c r="V2437" s="131">
        <v>9028.9422867155899</v>
      </c>
      <c r="W2437" s="131">
        <v>0</v>
      </c>
      <c r="X2437" s="131">
        <v>5611.2262161993403</v>
      </c>
      <c r="Y2437" s="131">
        <v>0</v>
      </c>
      <c r="Z2437" s="131">
        <v>0</v>
      </c>
      <c r="AA2437" s="131">
        <v>0</v>
      </c>
      <c r="AB2437" s="131">
        <v>0</v>
      </c>
      <c r="AC2437" s="131">
        <v>2986.1854454081899</v>
      </c>
      <c r="AD2437" s="131">
        <v>0</v>
      </c>
      <c r="AE2437" s="131">
        <v>8080.7539040353104</v>
      </c>
      <c r="AF2437" s="131">
        <v>0</v>
      </c>
      <c r="AG2437" s="131">
        <v>2408.3769212596198</v>
      </c>
      <c r="AH2437" s="43">
        <v>67023.093937811849</v>
      </c>
    </row>
    <row r="2438" spans="4:34">
      <c r="D2438" s="62">
        <v>2021</v>
      </c>
      <c r="E2438" s="62">
        <v>8</v>
      </c>
      <c r="F2438" s="62">
        <v>2022</v>
      </c>
      <c r="G2438" s="62">
        <v>2022</v>
      </c>
      <c r="H2438" s="131">
        <v>951.64640768933998</v>
      </c>
      <c r="I2438" s="131">
        <v>0</v>
      </c>
      <c r="J2438" s="131">
        <v>0</v>
      </c>
      <c r="K2438" s="131">
        <v>0</v>
      </c>
      <c r="L2438" s="131">
        <v>0</v>
      </c>
      <c r="M2438" s="131">
        <v>0</v>
      </c>
      <c r="N2438" s="131">
        <v>7995.1996511057996</v>
      </c>
      <c r="O2438" s="131">
        <v>0</v>
      </c>
      <c r="P2438" s="131">
        <v>0</v>
      </c>
      <c r="Q2438" s="131">
        <v>0</v>
      </c>
      <c r="R2438" s="131">
        <v>14273.940318389599</v>
      </c>
      <c r="S2438" s="131">
        <v>0</v>
      </c>
      <c r="T2438" s="131">
        <v>0</v>
      </c>
      <c r="U2438" s="131">
        <v>17407.435629797601</v>
      </c>
      <c r="V2438" s="131">
        <v>8871.2981876405793</v>
      </c>
      <c r="W2438" s="131">
        <v>0</v>
      </c>
      <c r="X2438" s="131">
        <v>5833.5179584986499</v>
      </c>
      <c r="Y2438" s="131">
        <v>0</v>
      </c>
      <c r="Z2438" s="131">
        <v>0</v>
      </c>
      <c r="AA2438" s="131">
        <v>0</v>
      </c>
      <c r="AB2438" s="131">
        <v>0</v>
      </c>
      <c r="AC2438" s="131">
        <v>2211.5195175065601</v>
      </c>
      <c r="AD2438" s="131">
        <v>0</v>
      </c>
      <c r="AE2438" s="131">
        <v>4262.5806693463901</v>
      </c>
      <c r="AF2438" s="131">
        <v>0</v>
      </c>
      <c r="AG2438" s="131">
        <v>2288.7624996693198</v>
      </c>
      <c r="AH2438" s="43">
        <v>64095.900839643837</v>
      </c>
    </row>
    <row r="2439" spans="4:34">
      <c r="D2439" s="62">
        <v>2021</v>
      </c>
      <c r="E2439" s="62">
        <v>9</v>
      </c>
      <c r="F2439" s="62">
        <v>2022</v>
      </c>
      <c r="G2439" s="62">
        <v>2022</v>
      </c>
      <c r="H2439" s="131">
        <v>958.47776774453996</v>
      </c>
      <c r="I2439" s="131">
        <v>0</v>
      </c>
      <c r="J2439" s="131">
        <v>0</v>
      </c>
      <c r="K2439" s="131">
        <v>0</v>
      </c>
      <c r="L2439" s="131">
        <v>0</v>
      </c>
      <c r="M2439" s="131">
        <v>0</v>
      </c>
      <c r="N2439" s="131">
        <v>6960.1616415785702</v>
      </c>
      <c r="O2439" s="131">
        <v>0</v>
      </c>
      <c r="P2439" s="131">
        <v>0</v>
      </c>
      <c r="Q2439" s="131">
        <v>0</v>
      </c>
      <c r="R2439" s="131">
        <v>14099.8988824763</v>
      </c>
      <c r="S2439" s="131">
        <v>0</v>
      </c>
      <c r="T2439" s="131">
        <v>0</v>
      </c>
      <c r="U2439" s="131">
        <v>20028.123438350802</v>
      </c>
      <c r="V2439" s="131">
        <v>5008.4680378417397</v>
      </c>
      <c r="W2439" s="131">
        <v>0</v>
      </c>
      <c r="X2439" s="131">
        <v>5582.3437624435101</v>
      </c>
      <c r="Y2439" s="131">
        <v>0</v>
      </c>
      <c r="Z2439" s="131">
        <v>0</v>
      </c>
      <c r="AA2439" s="131">
        <v>0</v>
      </c>
      <c r="AB2439" s="131">
        <v>0</v>
      </c>
      <c r="AC2439" s="131">
        <v>2531.7543380788202</v>
      </c>
      <c r="AD2439" s="131">
        <v>0</v>
      </c>
      <c r="AE2439" s="131">
        <v>6504.5317322184701</v>
      </c>
      <c r="AF2439" s="131">
        <v>0</v>
      </c>
      <c r="AG2439" s="131">
        <v>2141.1680964204802</v>
      </c>
      <c r="AH2439" s="43">
        <v>63814.927697153231</v>
      </c>
    </row>
    <row r="2440" spans="4:34">
      <c r="D2440" s="62">
        <v>2021</v>
      </c>
      <c r="E2440" s="62">
        <v>10</v>
      </c>
      <c r="F2440" s="62">
        <v>2022</v>
      </c>
      <c r="G2440" s="62">
        <v>2022</v>
      </c>
      <c r="H2440" s="131">
        <v>934.37824754982</v>
      </c>
      <c r="I2440" s="131">
        <v>0</v>
      </c>
      <c r="J2440" s="131">
        <v>0</v>
      </c>
      <c r="K2440" s="131">
        <v>0</v>
      </c>
      <c r="L2440" s="131">
        <v>0</v>
      </c>
      <c r="M2440" s="131">
        <v>0</v>
      </c>
      <c r="N2440" s="131">
        <v>3990.4246425159799</v>
      </c>
      <c r="O2440" s="131">
        <v>0</v>
      </c>
      <c r="P2440" s="131">
        <v>0</v>
      </c>
      <c r="Q2440" s="131">
        <v>0</v>
      </c>
      <c r="R2440" s="131">
        <v>8884.0872336788707</v>
      </c>
      <c r="S2440" s="131">
        <v>0</v>
      </c>
      <c r="T2440" s="131">
        <v>539.60289558973</v>
      </c>
      <c r="U2440" s="131">
        <v>21039.553605676701</v>
      </c>
      <c r="V2440" s="131">
        <v>1798.37586398907</v>
      </c>
      <c r="W2440" s="131">
        <v>0</v>
      </c>
      <c r="X2440" s="131">
        <v>5229.0494620374002</v>
      </c>
      <c r="Y2440" s="131">
        <v>0</v>
      </c>
      <c r="Z2440" s="131">
        <v>0</v>
      </c>
      <c r="AA2440" s="131">
        <v>0</v>
      </c>
      <c r="AB2440" s="131">
        <v>0</v>
      </c>
      <c r="AC2440" s="131">
        <v>3034.6963093576201</v>
      </c>
      <c r="AD2440" s="131">
        <v>0</v>
      </c>
      <c r="AE2440" s="131">
        <v>0</v>
      </c>
      <c r="AF2440" s="131">
        <v>0</v>
      </c>
      <c r="AG2440" s="131">
        <v>1782.3248316495799</v>
      </c>
      <c r="AH2440" s="43">
        <v>47232.49309204478</v>
      </c>
    </row>
    <row r="2441" spans="4:34">
      <c r="D2441" s="62">
        <v>2021</v>
      </c>
      <c r="E2441" s="62">
        <v>11</v>
      </c>
      <c r="F2441" s="62">
        <v>2022</v>
      </c>
      <c r="G2441" s="62">
        <v>2022</v>
      </c>
      <c r="H2441" s="131">
        <v>845.00128682765001</v>
      </c>
      <c r="I2441" s="131">
        <v>0</v>
      </c>
      <c r="J2441" s="131">
        <v>0</v>
      </c>
      <c r="K2441" s="131">
        <v>0</v>
      </c>
      <c r="L2441" s="131">
        <v>1185.1528801506299</v>
      </c>
      <c r="M2441" s="131">
        <v>0</v>
      </c>
      <c r="N2441" s="131">
        <v>2908.3281388344899</v>
      </c>
      <c r="O2441" s="131">
        <v>0</v>
      </c>
      <c r="P2441" s="131">
        <v>0</v>
      </c>
      <c r="Q2441" s="131">
        <v>0</v>
      </c>
      <c r="R2441" s="131">
        <v>6337.1532935907699</v>
      </c>
      <c r="S2441" s="131">
        <v>0</v>
      </c>
      <c r="T2441" s="131">
        <v>138.09264638069001</v>
      </c>
      <c r="U2441" s="131">
        <v>17006.4758134648</v>
      </c>
      <c r="V2441" s="131">
        <v>1744.8611554286999</v>
      </c>
      <c r="W2441" s="131">
        <v>0</v>
      </c>
      <c r="X2441" s="131">
        <v>4380.1116248571798</v>
      </c>
      <c r="Y2441" s="131">
        <v>0</v>
      </c>
      <c r="Z2441" s="131">
        <v>0</v>
      </c>
      <c r="AA2441" s="131">
        <v>0</v>
      </c>
      <c r="AB2441" s="131">
        <v>0</v>
      </c>
      <c r="AC2441" s="131">
        <v>2663.1626888990199</v>
      </c>
      <c r="AD2441" s="131">
        <v>0</v>
      </c>
      <c r="AE2441" s="131">
        <v>0</v>
      </c>
      <c r="AF2441" s="131">
        <v>0</v>
      </c>
      <c r="AG2441" s="131">
        <v>1263.2961718834999</v>
      </c>
      <c r="AH2441" s="43">
        <v>38471.635700317427</v>
      </c>
    </row>
    <row r="2442" spans="4:34">
      <c r="D2442" s="62">
        <v>2021</v>
      </c>
      <c r="E2442" s="62">
        <v>12</v>
      </c>
      <c r="F2442" s="62">
        <v>2022</v>
      </c>
      <c r="G2442" s="62">
        <v>2022</v>
      </c>
      <c r="H2442" s="131">
        <v>697.36800563476004</v>
      </c>
      <c r="I2442" s="131">
        <v>0</v>
      </c>
      <c r="J2442" s="131">
        <v>0</v>
      </c>
      <c r="K2442" s="131">
        <v>0</v>
      </c>
      <c r="L2442" s="131">
        <v>1691.2071235426199</v>
      </c>
      <c r="M2442" s="131">
        <v>0</v>
      </c>
      <c r="N2442" s="131">
        <v>2523.85832090754</v>
      </c>
      <c r="O2442" s="131">
        <v>0</v>
      </c>
      <c r="P2442" s="131">
        <v>0</v>
      </c>
      <c r="Q2442" s="131">
        <v>0</v>
      </c>
      <c r="R2442" s="131">
        <v>5428.7857989033901</v>
      </c>
      <c r="S2442" s="131">
        <v>0</v>
      </c>
      <c r="T2442" s="131">
        <v>0</v>
      </c>
      <c r="U2442" s="131">
        <v>10486.363484810599</v>
      </c>
      <c r="V2442" s="131">
        <v>885.80925485444004</v>
      </c>
      <c r="W2442" s="131">
        <v>0</v>
      </c>
      <c r="X2442" s="131">
        <v>3422.8645860925999</v>
      </c>
      <c r="Y2442" s="131">
        <v>0</v>
      </c>
      <c r="Z2442" s="131">
        <v>0</v>
      </c>
      <c r="AA2442" s="131">
        <v>0</v>
      </c>
      <c r="AB2442" s="131">
        <v>0</v>
      </c>
      <c r="AC2442" s="131">
        <v>2968.0263285249198</v>
      </c>
      <c r="AD2442" s="131">
        <v>0</v>
      </c>
      <c r="AE2442" s="131">
        <v>0</v>
      </c>
      <c r="AF2442" s="131">
        <v>0</v>
      </c>
      <c r="AG2442" s="131">
        <v>941.52638281018005</v>
      </c>
      <c r="AH2442" s="43">
        <v>29045.809286081054</v>
      </c>
    </row>
    <row r="2443" spans="4:34">
      <c r="D2443" s="62">
        <v>2022</v>
      </c>
      <c r="E2443" s="62">
        <v>1</v>
      </c>
      <c r="F2443" s="62">
        <v>2022</v>
      </c>
      <c r="G2443" s="62">
        <v>2022</v>
      </c>
      <c r="H2443" s="131">
        <v>595.71299435798005</v>
      </c>
      <c r="I2443" s="131">
        <v>0</v>
      </c>
      <c r="J2443" s="131">
        <v>0</v>
      </c>
      <c r="K2443" s="131">
        <v>0</v>
      </c>
      <c r="L2443" s="131">
        <v>662.45819628691004</v>
      </c>
      <c r="M2443" s="131">
        <v>0</v>
      </c>
      <c r="N2443" s="131">
        <v>3115.4994763217901</v>
      </c>
      <c r="O2443" s="131">
        <v>0</v>
      </c>
      <c r="P2443" s="131">
        <v>0</v>
      </c>
      <c r="Q2443" s="131">
        <v>0</v>
      </c>
      <c r="R2443" s="131">
        <v>5915.4628161410701</v>
      </c>
      <c r="S2443" s="131">
        <v>0</v>
      </c>
      <c r="T2443" s="131">
        <v>0</v>
      </c>
      <c r="U2443" s="131">
        <v>8770.2416470317294</v>
      </c>
      <c r="V2443" s="131">
        <v>192.31253628339999</v>
      </c>
      <c r="W2443" s="131">
        <v>0</v>
      </c>
      <c r="X2443" s="131">
        <v>3699.83426597782</v>
      </c>
      <c r="Y2443" s="131">
        <v>0</v>
      </c>
      <c r="Z2443" s="131">
        <v>0</v>
      </c>
      <c r="AA2443" s="131">
        <v>0</v>
      </c>
      <c r="AB2443" s="131">
        <v>0</v>
      </c>
      <c r="AC2443" s="131">
        <v>1008.74751047732</v>
      </c>
      <c r="AD2443" s="131">
        <v>0</v>
      </c>
      <c r="AE2443" s="131">
        <v>0</v>
      </c>
      <c r="AF2443" s="131">
        <v>0</v>
      </c>
      <c r="AG2443" s="131">
        <v>1027.7803511642801</v>
      </c>
      <c r="AH2443" s="43">
        <v>24988.049794042301</v>
      </c>
    </row>
    <row r="2444" spans="4:34">
      <c r="D2444" s="62">
        <v>2022</v>
      </c>
      <c r="E2444" s="62">
        <v>2</v>
      </c>
      <c r="F2444" s="62">
        <v>2022</v>
      </c>
      <c r="G2444" s="62">
        <v>2022</v>
      </c>
      <c r="H2444" s="131">
        <v>411.70091545046</v>
      </c>
      <c r="I2444" s="131">
        <v>0</v>
      </c>
      <c r="J2444" s="131">
        <v>0</v>
      </c>
      <c r="K2444" s="131">
        <v>0</v>
      </c>
      <c r="L2444" s="131">
        <v>1316.96490634682</v>
      </c>
      <c r="M2444" s="131">
        <v>0</v>
      </c>
      <c r="N2444" s="131">
        <v>2483.5523208812601</v>
      </c>
      <c r="O2444" s="131">
        <v>0</v>
      </c>
      <c r="P2444" s="131">
        <v>0</v>
      </c>
      <c r="Q2444" s="131">
        <v>0</v>
      </c>
      <c r="R2444" s="131">
        <v>3233.39393731359</v>
      </c>
      <c r="S2444" s="131">
        <v>0</v>
      </c>
      <c r="T2444" s="131">
        <v>0</v>
      </c>
      <c r="U2444" s="131">
        <v>5384.5035655342799</v>
      </c>
      <c r="V2444" s="131">
        <v>189.52539807639999</v>
      </c>
      <c r="W2444" s="131">
        <v>0</v>
      </c>
      <c r="X2444" s="131">
        <v>3318.8482594501402</v>
      </c>
      <c r="Y2444" s="131">
        <v>0</v>
      </c>
      <c r="Z2444" s="131">
        <v>0</v>
      </c>
      <c r="AA2444" s="131">
        <v>0</v>
      </c>
      <c r="AB2444" s="131">
        <v>0</v>
      </c>
      <c r="AC2444" s="131">
        <v>619.92781461685001</v>
      </c>
      <c r="AD2444" s="131">
        <v>0</v>
      </c>
      <c r="AE2444" s="131">
        <v>0</v>
      </c>
      <c r="AF2444" s="131">
        <v>0</v>
      </c>
      <c r="AG2444" s="131">
        <v>487.43735254256001</v>
      </c>
      <c r="AH2444" s="43">
        <v>17445.854470212362</v>
      </c>
    </row>
    <row r="2445" spans="4:34">
      <c r="D2445" s="62">
        <v>2022</v>
      </c>
      <c r="E2445" s="62">
        <v>3</v>
      </c>
      <c r="F2445" s="62">
        <v>2022</v>
      </c>
      <c r="G2445" s="62">
        <v>2022</v>
      </c>
      <c r="H2445" s="131">
        <v>696.35943586569999</v>
      </c>
      <c r="I2445" s="131">
        <v>0</v>
      </c>
      <c r="J2445" s="131">
        <v>0</v>
      </c>
      <c r="K2445" s="131">
        <v>0</v>
      </c>
      <c r="L2445" s="131">
        <v>870.19077396728005</v>
      </c>
      <c r="M2445" s="131">
        <v>0</v>
      </c>
      <c r="N2445" s="131">
        <v>3066.5235717751498</v>
      </c>
      <c r="O2445" s="131">
        <v>0</v>
      </c>
      <c r="P2445" s="131">
        <v>0</v>
      </c>
      <c r="Q2445" s="131">
        <v>0</v>
      </c>
      <c r="R2445" s="131">
        <v>5094.3612610647697</v>
      </c>
      <c r="S2445" s="131">
        <v>0</v>
      </c>
      <c r="T2445" s="131">
        <v>0</v>
      </c>
      <c r="U2445" s="131">
        <v>16385.883068952298</v>
      </c>
      <c r="V2445" s="131">
        <v>629.89323478332005</v>
      </c>
      <c r="W2445" s="131">
        <v>0</v>
      </c>
      <c r="X2445" s="131">
        <v>4401.6810215538499</v>
      </c>
      <c r="Y2445" s="131">
        <v>0</v>
      </c>
      <c r="Z2445" s="131">
        <v>0</v>
      </c>
      <c r="AA2445" s="131">
        <v>0</v>
      </c>
      <c r="AB2445" s="131">
        <v>0</v>
      </c>
      <c r="AC2445" s="131">
        <v>1156.1471767707601</v>
      </c>
      <c r="AD2445" s="131">
        <v>0</v>
      </c>
      <c r="AE2445" s="131">
        <v>0</v>
      </c>
      <c r="AF2445" s="131">
        <v>0</v>
      </c>
      <c r="AG2445" s="131">
        <v>1041.8885234520501</v>
      </c>
      <c r="AH2445" s="43">
        <v>33342.928068185181</v>
      </c>
    </row>
    <row r="2446" spans="4:34">
      <c r="D2446" s="62">
        <v>2022</v>
      </c>
      <c r="E2446" s="62">
        <v>4</v>
      </c>
      <c r="F2446" s="62">
        <v>2022</v>
      </c>
      <c r="G2446" s="62">
        <v>2022</v>
      </c>
      <c r="H2446" s="131">
        <v>830.04829401935001</v>
      </c>
      <c r="I2446" s="131">
        <v>0</v>
      </c>
      <c r="J2446" s="131">
        <v>221.36027790342001</v>
      </c>
      <c r="K2446" s="131">
        <v>0</v>
      </c>
      <c r="L2446" s="131">
        <v>1711.06044247249</v>
      </c>
      <c r="M2446" s="131">
        <v>0</v>
      </c>
      <c r="N2446" s="131">
        <v>3766.4050464255201</v>
      </c>
      <c r="O2446" s="131">
        <v>0</v>
      </c>
      <c r="P2446" s="131">
        <v>0</v>
      </c>
      <c r="Q2446" s="131">
        <v>0</v>
      </c>
      <c r="R2446" s="131">
        <v>6920.01238889869</v>
      </c>
      <c r="S2446" s="131">
        <v>0</v>
      </c>
      <c r="T2446" s="131">
        <v>673.92481772070005</v>
      </c>
      <c r="U2446" s="131">
        <v>16758.041946543199</v>
      </c>
      <c r="V2446" s="131">
        <v>2802.4674671443599</v>
      </c>
      <c r="W2446" s="131">
        <v>0</v>
      </c>
      <c r="X2446" s="131">
        <v>5081.5589330509001</v>
      </c>
      <c r="Y2446" s="131">
        <v>0</v>
      </c>
      <c r="Z2446" s="131">
        <v>0</v>
      </c>
      <c r="AA2446" s="131">
        <v>0</v>
      </c>
      <c r="AB2446" s="131">
        <v>0</v>
      </c>
      <c r="AC2446" s="131">
        <v>1981.7066246117899</v>
      </c>
      <c r="AD2446" s="131">
        <v>0</v>
      </c>
      <c r="AE2446" s="131">
        <v>0</v>
      </c>
      <c r="AF2446" s="131">
        <v>0</v>
      </c>
      <c r="AG2446" s="131">
        <v>1380.48465835861</v>
      </c>
      <c r="AH2446" s="43">
        <v>42127.070897149031</v>
      </c>
    </row>
    <row r="2447" spans="4:34">
      <c r="D2447" s="62">
        <v>2022</v>
      </c>
      <c r="E2447" s="62">
        <v>5</v>
      </c>
      <c r="F2447" s="62">
        <v>2022</v>
      </c>
      <c r="G2447" s="62">
        <v>2023</v>
      </c>
      <c r="H2447" s="131">
        <v>725.03417674808998</v>
      </c>
      <c r="I2447" s="131">
        <v>0</v>
      </c>
      <c r="J2447" s="131">
        <v>0</v>
      </c>
      <c r="K2447" s="131">
        <v>0</v>
      </c>
      <c r="L2447" s="131">
        <v>0</v>
      </c>
      <c r="M2447" s="131">
        <v>0</v>
      </c>
      <c r="N2447" s="131">
        <v>4358.8555046510201</v>
      </c>
      <c r="O2447" s="131">
        <v>0</v>
      </c>
      <c r="P2447" s="131">
        <v>0</v>
      </c>
      <c r="Q2447" s="131">
        <v>0</v>
      </c>
      <c r="R2447" s="131">
        <v>9714.72889815897</v>
      </c>
      <c r="S2447" s="131">
        <v>0</v>
      </c>
      <c r="T2447" s="131">
        <v>0</v>
      </c>
      <c r="U2447" s="131">
        <v>14801.030873162799</v>
      </c>
      <c r="V2447" s="131">
        <v>2098.7150698753899</v>
      </c>
      <c r="W2447" s="131">
        <v>0</v>
      </c>
      <c r="X2447" s="131">
        <v>5709.40537172929</v>
      </c>
      <c r="Y2447" s="131">
        <v>0</v>
      </c>
      <c r="Z2447" s="131">
        <v>0</v>
      </c>
      <c r="AA2447" s="131">
        <v>0</v>
      </c>
      <c r="AB2447" s="131">
        <v>0</v>
      </c>
      <c r="AC2447" s="131">
        <v>4605.4759337075902</v>
      </c>
      <c r="AD2447" s="131">
        <v>0</v>
      </c>
      <c r="AE2447" s="131">
        <v>1780.47187920033</v>
      </c>
      <c r="AF2447" s="131">
        <v>0</v>
      </c>
      <c r="AG2447" s="131">
        <v>1922.94388282348</v>
      </c>
      <c r="AH2447" s="43">
        <v>45716.66159005696</v>
      </c>
    </row>
    <row r="2448" spans="4:34">
      <c r="D2448" s="62">
        <v>2022</v>
      </c>
      <c r="E2448" s="62">
        <v>6</v>
      </c>
      <c r="F2448" s="62">
        <v>2022</v>
      </c>
      <c r="G2448" s="62">
        <v>2023</v>
      </c>
      <c r="H2448" s="131">
        <v>716.29882522100002</v>
      </c>
      <c r="I2448" s="131">
        <v>0</v>
      </c>
      <c r="J2448" s="131">
        <v>0</v>
      </c>
      <c r="K2448" s="131">
        <v>0</v>
      </c>
      <c r="L2448" s="131">
        <v>0</v>
      </c>
      <c r="M2448" s="131">
        <v>0</v>
      </c>
      <c r="N2448" s="131">
        <v>4875.4723042236501</v>
      </c>
      <c r="O2448" s="131">
        <v>0</v>
      </c>
      <c r="P2448" s="131">
        <v>0</v>
      </c>
      <c r="Q2448" s="131">
        <v>0</v>
      </c>
      <c r="R2448" s="131">
        <v>11416.0702165366</v>
      </c>
      <c r="S2448" s="131">
        <v>0</v>
      </c>
      <c r="T2448" s="131">
        <v>0</v>
      </c>
      <c r="U2448" s="131">
        <v>16220.6808354851</v>
      </c>
      <c r="V2448" s="131">
        <v>6101.44097557021</v>
      </c>
      <c r="W2448" s="131">
        <v>0</v>
      </c>
      <c r="X2448" s="131">
        <v>6070.7350440810396</v>
      </c>
      <c r="Y2448" s="131">
        <v>0</v>
      </c>
      <c r="Z2448" s="131">
        <v>0</v>
      </c>
      <c r="AA2448" s="131">
        <v>0</v>
      </c>
      <c r="AB2448" s="131">
        <v>0</v>
      </c>
      <c r="AC2448" s="131">
        <v>3604.3575045871198</v>
      </c>
      <c r="AD2448" s="131">
        <v>0</v>
      </c>
      <c r="AE2448" s="131">
        <v>4738.1067074119301</v>
      </c>
      <c r="AF2448" s="131">
        <v>0</v>
      </c>
      <c r="AG2448" s="131">
        <v>2267.18328664515</v>
      </c>
      <c r="AH2448" s="43">
        <v>56010.345699761798</v>
      </c>
    </row>
    <row r="2449" spans="4:34">
      <c r="D2449" s="62">
        <v>2022</v>
      </c>
      <c r="E2449" s="62">
        <v>7</v>
      </c>
      <c r="F2449" s="62">
        <v>2023</v>
      </c>
      <c r="G2449" s="62">
        <v>2023</v>
      </c>
      <c r="H2449" s="131">
        <v>1076.7778769966901</v>
      </c>
      <c r="I2449" s="131">
        <v>0</v>
      </c>
      <c r="J2449" s="131">
        <v>0</v>
      </c>
      <c r="K2449" s="131">
        <v>0</v>
      </c>
      <c r="L2449" s="131">
        <v>0</v>
      </c>
      <c r="M2449" s="131">
        <v>0</v>
      </c>
      <c r="N2449" s="131">
        <v>7981.6665145070001</v>
      </c>
      <c r="O2449" s="131">
        <v>0</v>
      </c>
      <c r="P2449" s="131">
        <v>0</v>
      </c>
      <c r="Q2449" s="131">
        <v>0</v>
      </c>
      <c r="R2449" s="131">
        <v>13189.726592901599</v>
      </c>
      <c r="S2449" s="131">
        <v>0</v>
      </c>
      <c r="T2449" s="131">
        <v>0</v>
      </c>
      <c r="U2449" s="131">
        <v>16720.067916245302</v>
      </c>
      <c r="V2449" s="131">
        <v>8975.4851093014895</v>
      </c>
      <c r="W2449" s="131">
        <v>0</v>
      </c>
      <c r="X2449" s="131">
        <v>6251.9137923563603</v>
      </c>
      <c r="Y2449" s="131">
        <v>0</v>
      </c>
      <c r="Z2449" s="131">
        <v>0</v>
      </c>
      <c r="AA2449" s="131">
        <v>0</v>
      </c>
      <c r="AB2449" s="131">
        <v>0</v>
      </c>
      <c r="AC2449" s="131">
        <v>2971.65168535574</v>
      </c>
      <c r="AD2449" s="131">
        <v>0</v>
      </c>
      <c r="AE2449" s="131">
        <v>8238.1230471686704</v>
      </c>
      <c r="AF2449" s="131">
        <v>0</v>
      </c>
      <c r="AG2449" s="131">
        <v>2415.6294183780401</v>
      </c>
      <c r="AH2449" s="43">
        <v>67821.041953210894</v>
      </c>
    </row>
    <row r="2450" spans="4:34">
      <c r="D2450" s="62">
        <v>2022</v>
      </c>
      <c r="E2450" s="62">
        <v>8</v>
      </c>
      <c r="F2450" s="62">
        <v>2023</v>
      </c>
      <c r="G2450" s="62">
        <v>2023</v>
      </c>
      <c r="H2450" s="131">
        <v>947.20944626178004</v>
      </c>
      <c r="I2450" s="131">
        <v>0</v>
      </c>
      <c r="J2450" s="131">
        <v>0</v>
      </c>
      <c r="K2450" s="131">
        <v>0</v>
      </c>
      <c r="L2450" s="131">
        <v>0</v>
      </c>
      <c r="M2450" s="131">
        <v>0</v>
      </c>
      <c r="N2450" s="131">
        <v>8048.5320258741403</v>
      </c>
      <c r="O2450" s="131">
        <v>0</v>
      </c>
      <c r="P2450" s="131">
        <v>0</v>
      </c>
      <c r="Q2450" s="131">
        <v>0</v>
      </c>
      <c r="R2450" s="131">
        <v>14293.854376229399</v>
      </c>
      <c r="S2450" s="131">
        <v>0</v>
      </c>
      <c r="T2450" s="131">
        <v>0</v>
      </c>
      <c r="U2450" s="131">
        <v>17402.593366821999</v>
      </c>
      <c r="V2450" s="131">
        <v>8812.8813621441095</v>
      </c>
      <c r="W2450" s="131">
        <v>0</v>
      </c>
      <c r="X2450" s="131">
        <v>6499.7435250094104</v>
      </c>
      <c r="Y2450" s="131">
        <v>0</v>
      </c>
      <c r="Z2450" s="131">
        <v>0</v>
      </c>
      <c r="AA2450" s="131">
        <v>0</v>
      </c>
      <c r="AB2450" s="131">
        <v>0</v>
      </c>
      <c r="AC2450" s="131">
        <v>2201.2547508391099</v>
      </c>
      <c r="AD2450" s="131">
        <v>0</v>
      </c>
      <c r="AE2450" s="131">
        <v>4345.59256098892</v>
      </c>
      <c r="AF2450" s="131">
        <v>0</v>
      </c>
      <c r="AG2450" s="131">
        <v>2295.65479434591</v>
      </c>
      <c r="AH2450" s="43">
        <v>64847.316208514771</v>
      </c>
    </row>
    <row r="2451" spans="4:34">
      <c r="D2451" s="62">
        <v>2022</v>
      </c>
      <c r="E2451" s="62">
        <v>9</v>
      </c>
      <c r="F2451" s="62">
        <v>2023</v>
      </c>
      <c r="G2451" s="62">
        <v>2023</v>
      </c>
      <c r="H2451" s="131">
        <v>954.00895574641004</v>
      </c>
      <c r="I2451" s="131">
        <v>0</v>
      </c>
      <c r="J2451" s="131">
        <v>0</v>
      </c>
      <c r="K2451" s="131">
        <v>0</v>
      </c>
      <c r="L2451" s="131">
        <v>0</v>
      </c>
      <c r="M2451" s="131">
        <v>0</v>
      </c>
      <c r="N2451" s="131">
        <v>7013.7767285472501</v>
      </c>
      <c r="O2451" s="131">
        <v>0</v>
      </c>
      <c r="P2451" s="131">
        <v>0</v>
      </c>
      <c r="Q2451" s="131">
        <v>0</v>
      </c>
      <c r="R2451" s="131">
        <v>14117.3549934169</v>
      </c>
      <c r="S2451" s="131">
        <v>0</v>
      </c>
      <c r="T2451" s="131">
        <v>0</v>
      </c>
      <c r="U2451" s="131">
        <v>20022.552173136501</v>
      </c>
      <c r="V2451" s="131">
        <v>4978.2935879742299</v>
      </c>
      <c r="W2451" s="131">
        <v>0</v>
      </c>
      <c r="X2451" s="131">
        <v>6219.7131774408799</v>
      </c>
      <c r="Y2451" s="131">
        <v>0</v>
      </c>
      <c r="Z2451" s="131">
        <v>0</v>
      </c>
      <c r="AA2451" s="131">
        <v>0</v>
      </c>
      <c r="AB2451" s="131">
        <v>0</v>
      </c>
      <c r="AC2451" s="131">
        <v>2519.6741835092198</v>
      </c>
      <c r="AD2451" s="131">
        <v>0</v>
      </c>
      <c r="AE2451" s="131">
        <v>6631.2046388975896</v>
      </c>
      <c r="AF2451" s="131">
        <v>0</v>
      </c>
      <c r="AG2451" s="131">
        <v>2147.61593077409</v>
      </c>
      <c r="AH2451" s="43">
        <v>64604.194369443059</v>
      </c>
    </row>
    <row r="2452" spans="4:34">
      <c r="D2452" s="62">
        <v>2022</v>
      </c>
      <c r="E2452" s="62">
        <v>10</v>
      </c>
      <c r="F2452" s="62">
        <v>2023</v>
      </c>
      <c r="G2452" s="62">
        <v>2023</v>
      </c>
      <c r="H2452" s="131">
        <v>930.02179728674002</v>
      </c>
      <c r="I2452" s="131">
        <v>0</v>
      </c>
      <c r="J2452" s="131">
        <v>0</v>
      </c>
      <c r="K2452" s="131">
        <v>0</v>
      </c>
      <c r="L2452" s="131">
        <v>0</v>
      </c>
      <c r="M2452" s="131">
        <v>0</v>
      </c>
      <c r="N2452" s="131">
        <v>4044.65834989625</v>
      </c>
      <c r="O2452" s="131">
        <v>0</v>
      </c>
      <c r="P2452" s="131">
        <v>0</v>
      </c>
      <c r="Q2452" s="131">
        <v>0</v>
      </c>
      <c r="R2452" s="131">
        <v>8903.4191248698899</v>
      </c>
      <c r="S2452" s="131">
        <v>0</v>
      </c>
      <c r="T2452" s="131">
        <v>536.10000421084999</v>
      </c>
      <c r="U2452" s="131">
        <v>21033.7009888057</v>
      </c>
      <c r="V2452" s="131">
        <v>1769.99457278052</v>
      </c>
      <c r="W2452" s="131">
        <v>0</v>
      </c>
      <c r="X2452" s="131">
        <v>5825.83065570692</v>
      </c>
      <c r="Y2452" s="131">
        <v>0</v>
      </c>
      <c r="Z2452" s="131">
        <v>0</v>
      </c>
      <c r="AA2452" s="131">
        <v>0</v>
      </c>
      <c r="AB2452" s="131">
        <v>0</v>
      </c>
      <c r="AC2452" s="131">
        <v>3020.7886887853201</v>
      </c>
      <c r="AD2452" s="131">
        <v>0</v>
      </c>
      <c r="AE2452" s="131">
        <v>0</v>
      </c>
      <c r="AF2452" s="131">
        <v>0</v>
      </c>
      <c r="AG2452" s="131">
        <v>1787.6920586776801</v>
      </c>
      <c r="AH2452" s="43">
        <v>47852.206241019871</v>
      </c>
    </row>
    <row r="2453" spans="4:34">
      <c r="D2453" s="62">
        <v>2022</v>
      </c>
      <c r="E2453" s="62">
        <v>11</v>
      </c>
      <c r="F2453" s="62">
        <v>2023</v>
      </c>
      <c r="G2453" s="62">
        <v>2023</v>
      </c>
      <c r="H2453" s="131">
        <v>841.06154819615995</v>
      </c>
      <c r="I2453" s="131">
        <v>0</v>
      </c>
      <c r="J2453" s="131">
        <v>0</v>
      </c>
      <c r="K2453" s="131">
        <v>0</v>
      </c>
      <c r="L2453" s="131">
        <v>1164.5446453456</v>
      </c>
      <c r="M2453" s="131">
        <v>0</v>
      </c>
      <c r="N2453" s="131">
        <v>2947.8551143765999</v>
      </c>
      <c r="O2453" s="131">
        <v>0</v>
      </c>
      <c r="P2453" s="131">
        <v>0</v>
      </c>
      <c r="Q2453" s="131">
        <v>0</v>
      </c>
      <c r="R2453" s="131">
        <v>6350.9430228797901</v>
      </c>
      <c r="S2453" s="131">
        <v>0</v>
      </c>
      <c r="T2453" s="131">
        <v>137.19620282107999</v>
      </c>
      <c r="U2453" s="131">
        <v>17001.745086324499</v>
      </c>
      <c r="V2453" s="131">
        <v>1717.3244132146101</v>
      </c>
      <c r="W2453" s="131">
        <v>0</v>
      </c>
      <c r="X2453" s="131">
        <v>4879.3625815841497</v>
      </c>
      <c r="Y2453" s="131">
        <v>0</v>
      </c>
      <c r="Z2453" s="131">
        <v>0</v>
      </c>
      <c r="AA2453" s="131">
        <v>0</v>
      </c>
      <c r="AB2453" s="131">
        <v>0</v>
      </c>
      <c r="AC2453" s="131">
        <v>2650.9577588421598</v>
      </c>
      <c r="AD2453" s="131">
        <v>0</v>
      </c>
      <c r="AE2453" s="131">
        <v>0</v>
      </c>
      <c r="AF2453" s="131">
        <v>0</v>
      </c>
      <c r="AG2453" s="131">
        <v>1267.1004152165999</v>
      </c>
      <c r="AH2453" s="43">
        <v>38958.090788801244</v>
      </c>
    </row>
    <row r="2454" spans="4:34">
      <c r="D2454" s="62">
        <v>2022</v>
      </c>
      <c r="E2454" s="62">
        <v>12</v>
      </c>
      <c r="F2454" s="62">
        <v>2023</v>
      </c>
      <c r="G2454" s="62">
        <v>2023</v>
      </c>
      <c r="H2454" s="131">
        <v>694.11659322273999</v>
      </c>
      <c r="I2454" s="131">
        <v>0</v>
      </c>
      <c r="J2454" s="131">
        <v>0</v>
      </c>
      <c r="K2454" s="131">
        <v>0</v>
      </c>
      <c r="L2454" s="131">
        <v>1661.7992774413799</v>
      </c>
      <c r="M2454" s="131">
        <v>0</v>
      </c>
      <c r="N2454" s="131">
        <v>2558.1599819856601</v>
      </c>
      <c r="O2454" s="131">
        <v>0</v>
      </c>
      <c r="P2454" s="131">
        <v>0</v>
      </c>
      <c r="Q2454" s="131">
        <v>0</v>
      </c>
      <c r="R2454" s="131">
        <v>5440.5989085232304</v>
      </c>
      <c r="S2454" s="131">
        <v>0</v>
      </c>
      <c r="T2454" s="131">
        <v>0</v>
      </c>
      <c r="U2454" s="131">
        <v>10483.446471028101</v>
      </c>
      <c r="V2454" s="131">
        <v>871.82974649877997</v>
      </c>
      <c r="W2454" s="131">
        <v>0</v>
      </c>
      <c r="X2454" s="131">
        <v>3812.1422015283401</v>
      </c>
      <c r="Y2454" s="131">
        <v>0</v>
      </c>
      <c r="Z2454" s="131">
        <v>0</v>
      </c>
      <c r="AA2454" s="131">
        <v>0</v>
      </c>
      <c r="AB2454" s="131">
        <v>0</v>
      </c>
      <c r="AC2454" s="131">
        <v>2954.4242478493502</v>
      </c>
      <c r="AD2454" s="131">
        <v>0</v>
      </c>
      <c r="AE2454" s="131">
        <v>0</v>
      </c>
      <c r="AF2454" s="131">
        <v>0</v>
      </c>
      <c r="AG2454" s="131">
        <v>944.36166051026999</v>
      </c>
      <c r="AH2454" s="43">
        <v>29420.879088587852</v>
      </c>
    </row>
    <row r="2455" spans="4:34">
      <c r="D2455" s="62">
        <v>2023</v>
      </c>
      <c r="E2455" s="62">
        <v>1</v>
      </c>
      <c r="F2455" s="62">
        <v>2023</v>
      </c>
      <c r="G2455" s="62">
        <v>2023</v>
      </c>
      <c r="H2455" s="131">
        <v>592.97391443353001</v>
      </c>
      <c r="I2455" s="131">
        <v>0</v>
      </c>
      <c r="J2455" s="131">
        <v>0</v>
      </c>
      <c r="K2455" s="131">
        <v>0</v>
      </c>
      <c r="L2455" s="131">
        <v>650.85714552786999</v>
      </c>
      <c r="M2455" s="131">
        <v>0</v>
      </c>
      <c r="N2455" s="131">
        <v>3159.3362556520001</v>
      </c>
      <c r="O2455" s="131">
        <v>0</v>
      </c>
      <c r="P2455" s="131">
        <v>0</v>
      </c>
      <c r="Q2455" s="131">
        <v>0</v>
      </c>
      <c r="R2455" s="131">
        <v>5927.9256479451296</v>
      </c>
      <c r="S2455" s="131">
        <v>0</v>
      </c>
      <c r="T2455" s="131">
        <v>0</v>
      </c>
      <c r="U2455" s="131">
        <v>8741.6971366508296</v>
      </c>
      <c r="V2455" s="131">
        <v>189.29950966869001</v>
      </c>
      <c r="W2455" s="131">
        <v>0</v>
      </c>
      <c r="X2455" s="131">
        <v>4066.3284468591301</v>
      </c>
      <c r="Y2455" s="131">
        <v>0</v>
      </c>
      <c r="Z2455" s="131">
        <v>0</v>
      </c>
      <c r="AA2455" s="131">
        <v>0</v>
      </c>
      <c r="AB2455" s="131">
        <v>0</v>
      </c>
      <c r="AC2455" s="131">
        <v>1004.10442428086</v>
      </c>
      <c r="AD2455" s="131">
        <v>0</v>
      </c>
      <c r="AE2455" s="131">
        <v>0</v>
      </c>
      <c r="AF2455" s="131">
        <v>0</v>
      </c>
      <c r="AG2455" s="131">
        <v>1030.82210490748</v>
      </c>
      <c r="AH2455" s="43">
        <v>25363.344585925523</v>
      </c>
    </row>
    <row r="2456" spans="4:34">
      <c r="D2456" s="62">
        <v>2023</v>
      </c>
      <c r="E2456" s="62">
        <v>2</v>
      </c>
      <c r="F2456" s="62">
        <v>2023</v>
      </c>
      <c r="G2456" s="62">
        <v>2023</v>
      </c>
      <c r="H2456" s="131">
        <v>409.80792046283</v>
      </c>
      <c r="I2456" s="131">
        <v>0</v>
      </c>
      <c r="J2456" s="131">
        <v>0</v>
      </c>
      <c r="K2456" s="131">
        <v>0</v>
      </c>
      <c r="L2456" s="131">
        <v>1293.9020522497001</v>
      </c>
      <c r="M2456" s="131">
        <v>0</v>
      </c>
      <c r="N2456" s="131">
        <v>2518.49725856235</v>
      </c>
      <c r="O2456" s="131">
        <v>0</v>
      </c>
      <c r="P2456" s="131">
        <v>0</v>
      </c>
      <c r="Q2456" s="131">
        <v>0</v>
      </c>
      <c r="R2456" s="131">
        <v>3240.2061253113002</v>
      </c>
      <c r="S2456" s="131">
        <v>0</v>
      </c>
      <c r="T2456" s="131">
        <v>0</v>
      </c>
      <c r="U2456" s="131">
        <v>5366.9786187759</v>
      </c>
      <c r="V2456" s="131">
        <v>186.55603851407</v>
      </c>
      <c r="W2456" s="131">
        <v>0</v>
      </c>
      <c r="X2456" s="131">
        <v>3647.1749602831301</v>
      </c>
      <c r="Y2456" s="131">
        <v>0</v>
      </c>
      <c r="Z2456" s="131">
        <v>0</v>
      </c>
      <c r="AA2456" s="131">
        <v>0</v>
      </c>
      <c r="AB2456" s="131">
        <v>0</v>
      </c>
      <c r="AC2456" s="131">
        <v>617.07439664162996</v>
      </c>
      <c r="AD2456" s="131">
        <v>0</v>
      </c>
      <c r="AE2456" s="131">
        <v>0</v>
      </c>
      <c r="AF2456" s="131">
        <v>0</v>
      </c>
      <c r="AG2456" s="131">
        <v>488.87994131164999</v>
      </c>
      <c r="AH2456" s="43">
        <v>17769.077312112564</v>
      </c>
    </row>
    <row r="2457" spans="4:34">
      <c r="D2457" s="62">
        <v>2023</v>
      </c>
      <c r="E2457" s="62">
        <v>3</v>
      </c>
      <c r="F2457" s="62">
        <v>2023</v>
      </c>
      <c r="G2457" s="62">
        <v>2023</v>
      </c>
      <c r="H2457" s="131">
        <v>693.15758502638005</v>
      </c>
      <c r="I2457" s="131">
        <v>0</v>
      </c>
      <c r="J2457" s="131">
        <v>0</v>
      </c>
      <c r="K2457" s="131">
        <v>0</v>
      </c>
      <c r="L2457" s="131">
        <v>854.95188433555995</v>
      </c>
      <c r="M2457" s="131">
        <v>0</v>
      </c>
      <c r="N2457" s="131">
        <v>3109.6712333775499</v>
      </c>
      <c r="O2457" s="131">
        <v>0</v>
      </c>
      <c r="P2457" s="131">
        <v>0</v>
      </c>
      <c r="Q2457" s="131">
        <v>0</v>
      </c>
      <c r="R2457" s="131">
        <v>5105.0941774094599</v>
      </c>
      <c r="S2457" s="131">
        <v>0</v>
      </c>
      <c r="T2457" s="131">
        <v>0</v>
      </c>
      <c r="U2457" s="131">
        <v>16332.5519261872</v>
      </c>
      <c r="V2457" s="131">
        <v>620.02448094380998</v>
      </c>
      <c r="W2457" s="131">
        <v>0</v>
      </c>
      <c r="X2457" s="131">
        <v>4838.4867665909496</v>
      </c>
      <c r="Y2457" s="131">
        <v>0</v>
      </c>
      <c r="Z2457" s="131">
        <v>0</v>
      </c>
      <c r="AA2457" s="131">
        <v>0</v>
      </c>
      <c r="AB2457" s="131">
        <v>0</v>
      </c>
      <c r="AC2457" s="131">
        <v>1150.8256360068001</v>
      </c>
      <c r="AD2457" s="131">
        <v>0</v>
      </c>
      <c r="AE2457" s="131">
        <v>0</v>
      </c>
      <c r="AF2457" s="131">
        <v>0</v>
      </c>
      <c r="AG2457" s="131">
        <v>1044.97203084993</v>
      </c>
      <c r="AH2457" s="43">
        <v>33749.735720727636</v>
      </c>
    </row>
    <row r="2458" spans="4:34">
      <c r="D2458" s="62">
        <v>2023</v>
      </c>
      <c r="E2458" s="62">
        <v>4</v>
      </c>
      <c r="F2458" s="62">
        <v>2023</v>
      </c>
      <c r="G2458" s="62">
        <v>2023</v>
      </c>
      <c r="H2458" s="131">
        <v>826.23174370065999</v>
      </c>
      <c r="I2458" s="131">
        <v>0</v>
      </c>
      <c r="J2458" s="131">
        <v>207.04771943</v>
      </c>
      <c r="K2458" s="131">
        <v>0</v>
      </c>
      <c r="L2458" s="131">
        <v>1681.0961380738599</v>
      </c>
      <c r="M2458" s="131">
        <v>0</v>
      </c>
      <c r="N2458" s="131">
        <v>3819.4004226543502</v>
      </c>
      <c r="O2458" s="131">
        <v>0</v>
      </c>
      <c r="P2458" s="131">
        <v>0</v>
      </c>
      <c r="Q2458" s="131">
        <v>0</v>
      </c>
      <c r="R2458" s="131">
        <v>6934.5916286243601</v>
      </c>
      <c r="S2458" s="131">
        <v>0</v>
      </c>
      <c r="T2458" s="131">
        <v>669.54838048549004</v>
      </c>
      <c r="U2458" s="131">
        <v>16703.499538071599</v>
      </c>
      <c r="V2458" s="131">
        <v>2758.5602459690499</v>
      </c>
      <c r="W2458" s="131">
        <v>0</v>
      </c>
      <c r="X2458" s="131">
        <v>5586.47538603462</v>
      </c>
      <c r="Y2458" s="131">
        <v>0</v>
      </c>
      <c r="Z2458" s="131">
        <v>0</v>
      </c>
      <c r="AA2458" s="131">
        <v>0</v>
      </c>
      <c r="AB2458" s="131">
        <v>0</v>
      </c>
      <c r="AC2458" s="131">
        <v>1972.5851798710501</v>
      </c>
      <c r="AD2458" s="131">
        <v>0</v>
      </c>
      <c r="AE2458" s="131">
        <v>0</v>
      </c>
      <c r="AF2458" s="131">
        <v>0</v>
      </c>
      <c r="AG2458" s="131">
        <v>1384.57025346872</v>
      </c>
      <c r="AH2458" s="43">
        <v>42543.60663638376</v>
      </c>
    </row>
    <row r="2459" spans="4:34">
      <c r="D2459" s="62">
        <v>2023</v>
      </c>
      <c r="E2459" s="62">
        <v>5</v>
      </c>
      <c r="F2459" s="62">
        <v>2023</v>
      </c>
      <c r="G2459" s="62">
        <v>2024</v>
      </c>
      <c r="H2459" s="131">
        <v>721.70047985566998</v>
      </c>
      <c r="I2459" s="131">
        <v>0</v>
      </c>
      <c r="J2459" s="131">
        <v>0</v>
      </c>
      <c r="K2459" s="131">
        <v>0</v>
      </c>
      <c r="L2459" s="131">
        <v>0</v>
      </c>
      <c r="M2459" s="131">
        <v>0</v>
      </c>
      <c r="N2459" s="131">
        <v>4420.1869824259002</v>
      </c>
      <c r="O2459" s="131">
        <v>0</v>
      </c>
      <c r="P2459" s="131">
        <v>0</v>
      </c>
      <c r="Q2459" s="131">
        <v>0</v>
      </c>
      <c r="R2459" s="131">
        <v>9729.67370295609</v>
      </c>
      <c r="S2459" s="131">
        <v>0</v>
      </c>
      <c r="T2459" s="131">
        <v>0</v>
      </c>
      <c r="U2459" s="131">
        <v>14752.8579497235</v>
      </c>
      <c r="V2459" s="131">
        <v>2065.83377942784</v>
      </c>
      <c r="W2459" s="131">
        <v>0</v>
      </c>
      <c r="X2459" s="131">
        <v>6277.2199784800496</v>
      </c>
      <c r="Y2459" s="131">
        <v>0</v>
      </c>
      <c r="Z2459" s="131">
        <v>0</v>
      </c>
      <c r="AA2459" s="131">
        <v>0</v>
      </c>
      <c r="AB2459" s="131">
        <v>0</v>
      </c>
      <c r="AC2459" s="131">
        <v>4582.14705125604</v>
      </c>
      <c r="AD2459" s="131">
        <v>0</v>
      </c>
      <c r="AE2459" s="131">
        <v>1814.0659880667299</v>
      </c>
      <c r="AF2459" s="131">
        <v>0</v>
      </c>
      <c r="AG2459" s="131">
        <v>1928.63490595593</v>
      </c>
      <c r="AH2459" s="43">
        <v>46292.320818147753</v>
      </c>
    </row>
    <row r="2460" spans="4:34">
      <c r="D2460" s="62">
        <v>2023</v>
      </c>
      <c r="E2460" s="62">
        <v>6</v>
      </c>
      <c r="F2460" s="62">
        <v>2023</v>
      </c>
      <c r="G2460" s="62">
        <v>2024</v>
      </c>
      <c r="H2460" s="131">
        <v>713.00529335138003</v>
      </c>
      <c r="I2460" s="131">
        <v>0</v>
      </c>
      <c r="J2460" s="131">
        <v>0</v>
      </c>
      <c r="K2460" s="131">
        <v>0</v>
      </c>
      <c r="L2460" s="131">
        <v>0</v>
      </c>
      <c r="M2460" s="131">
        <v>0</v>
      </c>
      <c r="N2460" s="131">
        <v>4944.07286254669</v>
      </c>
      <c r="O2460" s="131">
        <v>0</v>
      </c>
      <c r="P2460" s="131">
        <v>0</v>
      </c>
      <c r="Q2460" s="131">
        <v>0</v>
      </c>
      <c r="R2460" s="131">
        <v>11431.353771227299</v>
      </c>
      <c r="S2460" s="131">
        <v>0</v>
      </c>
      <c r="T2460" s="131">
        <v>0</v>
      </c>
      <c r="U2460" s="131">
        <v>16167.887376521499</v>
      </c>
      <c r="V2460" s="131">
        <v>6054.7301039652002</v>
      </c>
      <c r="W2460" s="131">
        <v>0</v>
      </c>
      <c r="X2460" s="131">
        <v>6674.7479437456004</v>
      </c>
      <c r="Y2460" s="131">
        <v>0</v>
      </c>
      <c r="Z2460" s="131">
        <v>0</v>
      </c>
      <c r="AA2460" s="131">
        <v>0</v>
      </c>
      <c r="AB2460" s="131">
        <v>0</v>
      </c>
      <c r="AC2460" s="131">
        <v>3586.3526823203201</v>
      </c>
      <c r="AD2460" s="131">
        <v>0</v>
      </c>
      <c r="AE2460" s="131">
        <v>4827.5057450540598</v>
      </c>
      <c r="AF2460" s="131">
        <v>0</v>
      </c>
      <c r="AG2460" s="131">
        <v>2273.8930989516998</v>
      </c>
      <c r="AH2460" s="43">
        <v>56673.548877683759</v>
      </c>
    </row>
    <row r="2461" spans="4:34">
      <c r="D2461" s="62">
        <v>2023</v>
      </c>
      <c r="E2461" s="62">
        <v>7</v>
      </c>
      <c r="F2461" s="62">
        <v>2024</v>
      </c>
      <c r="G2461" s="62">
        <v>2024</v>
      </c>
      <c r="H2461" s="131">
        <v>1071.7150766970899</v>
      </c>
      <c r="I2461" s="131">
        <v>0</v>
      </c>
      <c r="J2461" s="131">
        <v>0</v>
      </c>
      <c r="K2461" s="131">
        <v>0</v>
      </c>
      <c r="L2461" s="131">
        <v>0</v>
      </c>
      <c r="M2461" s="131">
        <v>0</v>
      </c>
      <c r="N2461" s="131">
        <v>8038.8696935848802</v>
      </c>
      <c r="O2461" s="131">
        <v>0</v>
      </c>
      <c r="P2461" s="131">
        <v>0</v>
      </c>
      <c r="Q2461" s="131">
        <v>0</v>
      </c>
      <c r="R2461" s="131">
        <v>13203.460242199801</v>
      </c>
      <c r="S2461" s="131">
        <v>0</v>
      </c>
      <c r="T2461" s="131">
        <v>0</v>
      </c>
      <c r="U2461" s="131">
        <v>16663.9108854773</v>
      </c>
      <c r="V2461" s="131">
        <v>8921.5128101496994</v>
      </c>
      <c r="W2461" s="131">
        <v>0</v>
      </c>
      <c r="X2461" s="131">
        <v>6873.3827736620296</v>
      </c>
      <c r="Y2461" s="131">
        <v>0</v>
      </c>
      <c r="Z2461" s="131">
        <v>0</v>
      </c>
      <c r="AA2461" s="131">
        <v>0</v>
      </c>
      <c r="AB2461" s="131">
        <v>0</v>
      </c>
      <c r="AC2461" s="131">
        <v>2956.8422287298699</v>
      </c>
      <c r="AD2461" s="131">
        <v>0</v>
      </c>
      <c r="AE2461" s="131">
        <v>8392.6852754070605</v>
      </c>
      <c r="AF2461" s="131">
        <v>0</v>
      </c>
      <c r="AG2461" s="131">
        <v>2422.52586823724</v>
      </c>
      <c r="AH2461" s="43">
        <v>68544.904854144974</v>
      </c>
    </row>
    <row r="2462" spans="4:34">
      <c r="D2462" s="62">
        <v>2023</v>
      </c>
      <c r="E2462" s="62">
        <v>8</v>
      </c>
      <c r="F2462" s="62">
        <v>2024</v>
      </c>
      <c r="G2462" s="62">
        <v>2024</v>
      </c>
      <c r="H2462" s="131">
        <v>942.75585154112002</v>
      </c>
      <c r="I2462" s="131">
        <v>0</v>
      </c>
      <c r="J2462" s="131">
        <v>0</v>
      </c>
      <c r="K2462" s="131">
        <v>0</v>
      </c>
      <c r="L2462" s="131">
        <v>0</v>
      </c>
      <c r="M2462" s="131">
        <v>0</v>
      </c>
      <c r="N2462" s="131">
        <v>8104.5116563566899</v>
      </c>
      <c r="O2462" s="131">
        <v>0</v>
      </c>
      <c r="P2462" s="131">
        <v>0</v>
      </c>
      <c r="Q2462" s="131">
        <v>0</v>
      </c>
      <c r="R2462" s="131">
        <v>14311.491392645999</v>
      </c>
      <c r="S2462" s="131">
        <v>0</v>
      </c>
      <c r="T2462" s="131">
        <v>0</v>
      </c>
      <c r="U2462" s="131">
        <v>17344.143964819701</v>
      </c>
      <c r="V2462" s="131">
        <v>8754.1481754465094</v>
      </c>
      <c r="W2462" s="131">
        <v>0</v>
      </c>
      <c r="X2462" s="131">
        <v>7146.0118473245902</v>
      </c>
      <c r="Y2462" s="131">
        <v>0</v>
      </c>
      <c r="Z2462" s="131">
        <v>0</v>
      </c>
      <c r="AA2462" s="131">
        <v>0</v>
      </c>
      <c r="AB2462" s="131">
        <v>0</v>
      </c>
      <c r="AC2462" s="131">
        <v>2190.7684707465701</v>
      </c>
      <c r="AD2462" s="131">
        <v>0</v>
      </c>
      <c r="AE2462" s="131">
        <v>4427.1238109347096</v>
      </c>
      <c r="AF2462" s="131">
        <v>0</v>
      </c>
      <c r="AG2462" s="131">
        <v>2302.2087252025099</v>
      </c>
      <c r="AH2462" s="43">
        <v>65523.163895018399</v>
      </c>
    </row>
    <row r="2463" spans="4:34">
      <c r="D2463" s="62">
        <v>2023</v>
      </c>
      <c r="E2463" s="62">
        <v>9</v>
      </c>
      <c r="F2463" s="62">
        <v>2024</v>
      </c>
      <c r="G2463" s="62">
        <v>2024</v>
      </c>
      <c r="H2463" s="131">
        <v>949.52339105368003</v>
      </c>
      <c r="I2463" s="131">
        <v>0</v>
      </c>
      <c r="J2463" s="131">
        <v>0</v>
      </c>
      <c r="K2463" s="131">
        <v>0</v>
      </c>
      <c r="L2463" s="131">
        <v>0</v>
      </c>
      <c r="M2463" s="131">
        <v>0</v>
      </c>
      <c r="N2463" s="131">
        <v>7069.9378274304599</v>
      </c>
      <c r="O2463" s="131">
        <v>0</v>
      </c>
      <c r="P2463" s="131">
        <v>0</v>
      </c>
      <c r="Q2463" s="131">
        <v>0</v>
      </c>
      <c r="R2463" s="131">
        <v>14132.5897063784</v>
      </c>
      <c r="S2463" s="131">
        <v>0</v>
      </c>
      <c r="T2463" s="131">
        <v>0</v>
      </c>
      <c r="U2463" s="131">
        <v>19955.303219120698</v>
      </c>
      <c r="V2463" s="131">
        <v>4947.85017341804</v>
      </c>
      <c r="W2463" s="131">
        <v>0</v>
      </c>
      <c r="X2463" s="131">
        <v>6837.9599705875398</v>
      </c>
      <c r="Y2463" s="131">
        <v>0</v>
      </c>
      <c r="Z2463" s="131">
        <v>0</v>
      </c>
      <c r="AA2463" s="131">
        <v>0</v>
      </c>
      <c r="AB2463" s="131">
        <v>0</v>
      </c>
      <c r="AC2463" s="131">
        <v>2507.3518779779001</v>
      </c>
      <c r="AD2463" s="131">
        <v>0</v>
      </c>
      <c r="AE2463" s="131">
        <v>6755.61814413714</v>
      </c>
      <c r="AF2463" s="131">
        <v>0</v>
      </c>
      <c r="AG2463" s="131">
        <v>2153.74722122399</v>
      </c>
      <c r="AH2463" s="43">
        <v>65309.881531327832</v>
      </c>
    </row>
    <row r="2464" spans="4:34">
      <c r="D2464" s="62">
        <v>2023</v>
      </c>
      <c r="E2464" s="62">
        <v>10</v>
      </c>
      <c r="F2464" s="62">
        <v>2024</v>
      </c>
      <c r="G2464" s="62">
        <v>2024</v>
      </c>
      <c r="H2464" s="131">
        <v>925.64901555103995</v>
      </c>
      <c r="I2464" s="131">
        <v>0</v>
      </c>
      <c r="J2464" s="131">
        <v>0</v>
      </c>
      <c r="K2464" s="131">
        <v>0</v>
      </c>
      <c r="L2464" s="131">
        <v>0</v>
      </c>
      <c r="M2464" s="131">
        <v>0</v>
      </c>
      <c r="N2464" s="131">
        <v>4101.1411111112802</v>
      </c>
      <c r="O2464" s="131">
        <v>0</v>
      </c>
      <c r="P2464" s="131">
        <v>0</v>
      </c>
      <c r="Q2464" s="131">
        <v>0</v>
      </c>
      <c r="R2464" s="131">
        <v>8921.2464738045801</v>
      </c>
      <c r="S2464" s="131">
        <v>0</v>
      </c>
      <c r="T2464" s="131">
        <v>532.56304329657996</v>
      </c>
      <c r="U2464" s="131">
        <v>20963.0559292576</v>
      </c>
      <c r="V2464" s="131">
        <v>1742.08174241191</v>
      </c>
      <c r="W2464" s="131">
        <v>0</v>
      </c>
      <c r="X2464" s="131">
        <v>6404.6631829799999</v>
      </c>
      <c r="Y2464" s="131">
        <v>0</v>
      </c>
      <c r="Z2464" s="131">
        <v>0</v>
      </c>
      <c r="AA2464" s="131">
        <v>0</v>
      </c>
      <c r="AB2464" s="131">
        <v>0</v>
      </c>
      <c r="AC2464" s="131">
        <v>3006.5709171611302</v>
      </c>
      <c r="AD2464" s="131">
        <v>0</v>
      </c>
      <c r="AE2464" s="131">
        <v>0</v>
      </c>
      <c r="AF2464" s="131">
        <v>0</v>
      </c>
      <c r="AG2464" s="131">
        <v>1792.7957921197999</v>
      </c>
      <c r="AH2464" s="43">
        <v>48389.767207693927</v>
      </c>
    </row>
    <row r="2465" spans="4:34">
      <c r="D2465" s="62">
        <v>2023</v>
      </c>
      <c r="E2465" s="62">
        <v>11</v>
      </c>
      <c r="F2465" s="62">
        <v>2024</v>
      </c>
      <c r="G2465" s="62">
        <v>2024</v>
      </c>
      <c r="H2465" s="131">
        <v>837.10704026174005</v>
      </c>
      <c r="I2465" s="131">
        <v>0</v>
      </c>
      <c r="J2465" s="131">
        <v>0</v>
      </c>
      <c r="K2465" s="131">
        <v>0</v>
      </c>
      <c r="L2465" s="131">
        <v>1144.0316597091901</v>
      </c>
      <c r="M2465" s="131">
        <v>0</v>
      </c>
      <c r="N2465" s="131">
        <v>2989.0212604680501</v>
      </c>
      <c r="O2465" s="131">
        <v>0</v>
      </c>
      <c r="P2465" s="131">
        <v>0</v>
      </c>
      <c r="Q2465" s="131">
        <v>0</v>
      </c>
      <c r="R2465" s="131">
        <v>6363.6595395061904</v>
      </c>
      <c r="S2465" s="131">
        <v>0</v>
      </c>
      <c r="T2465" s="131">
        <v>136.29104034551</v>
      </c>
      <c r="U2465" s="131">
        <v>16944.641997586801</v>
      </c>
      <c r="V2465" s="131">
        <v>1690.2421917371601</v>
      </c>
      <c r="W2465" s="131">
        <v>0</v>
      </c>
      <c r="X2465" s="131">
        <v>5363.4857926120803</v>
      </c>
      <c r="Y2465" s="131">
        <v>0</v>
      </c>
      <c r="Z2465" s="131">
        <v>0</v>
      </c>
      <c r="AA2465" s="131">
        <v>0</v>
      </c>
      <c r="AB2465" s="131">
        <v>0</v>
      </c>
      <c r="AC2465" s="131">
        <v>2638.4806490924698</v>
      </c>
      <c r="AD2465" s="131">
        <v>0</v>
      </c>
      <c r="AE2465" s="131">
        <v>0</v>
      </c>
      <c r="AF2465" s="131">
        <v>0</v>
      </c>
      <c r="AG2465" s="131">
        <v>1270.7178966123899</v>
      </c>
      <c r="AH2465" s="43">
        <v>39377.679067931582</v>
      </c>
    </row>
    <row r="2466" spans="4:34">
      <c r="D2466" s="62">
        <v>2023</v>
      </c>
      <c r="E2466" s="62">
        <v>12</v>
      </c>
      <c r="F2466" s="62">
        <v>2024</v>
      </c>
      <c r="G2466" s="62">
        <v>2024</v>
      </c>
      <c r="H2466" s="131">
        <v>690.85299190700005</v>
      </c>
      <c r="I2466" s="131">
        <v>0</v>
      </c>
      <c r="J2466" s="131">
        <v>0</v>
      </c>
      <c r="K2466" s="131">
        <v>0</v>
      </c>
      <c r="L2466" s="131">
        <v>1632.5273514186299</v>
      </c>
      <c r="M2466" s="131">
        <v>0</v>
      </c>
      <c r="N2466" s="131">
        <v>2593.8841215575599</v>
      </c>
      <c r="O2466" s="131">
        <v>0</v>
      </c>
      <c r="P2466" s="131">
        <v>0</v>
      </c>
      <c r="Q2466" s="131">
        <v>0</v>
      </c>
      <c r="R2466" s="131">
        <v>5451.4926397736199</v>
      </c>
      <c r="S2466" s="131">
        <v>0</v>
      </c>
      <c r="T2466" s="131">
        <v>0</v>
      </c>
      <c r="U2466" s="131">
        <v>10448.236134025999</v>
      </c>
      <c r="V2466" s="131">
        <v>858.08098353726996</v>
      </c>
      <c r="W2466" s="131">
        <v>0</v>
      </c>
      <c r="X2466" s="131">
        <v>4189.4728907148401</v>
      </c>
      <c r="Y2466" s="131">
        <v>0</v>
      </c>
      <c r="Z2466" s="131">
        <v>0</v>
      </c>
      <c r="AA2466" s="131">
        <v>0</v>
      </c>
      <c r="AB2466" s="131">
        <v>0</v>
      </c>
      <c r="AC2466" s="131">
        <v>2940.5188299057399</v>
      </c>
      <c r="AD2466" s="131">
        <v>0</v>
      </c>
      <c r="AE2466" s="131">
        <v>0</v>
      </c>
      <c r="AF2466" s="131">
        <v>0</v>
      </c>
      <c r="AG2466" s="131">
        <v>947.05774575872999</v>
      </c>
      <c r="AH2466" s="43">
        <v>29752.123688599389</v>
      </c>
    </row>
    <row r="2467" spans="4:34">
      <c r="D2467" s="62">
        <v>2024</v>
      </c>
      <c r="E2467" s="62">
        <v>1</v>
      </c>
      <c r="F2467" s="62">
        <v>2024</v>
      </c>
      <c r="G2467" s="62">
        <v>2024</v>
      </c>
      <c r="H2467" s="131">
        <v>590.24949523821999</v>
      </c>
      <c r="I2467" s="131">
        <v>0</v>
      </c>
      <c r="J2467" s="131">
        <v>0</v>
      </c>
      <c r="K2467" s="131">
        <v>0</v>
      </c>
      <c r="L2467" s="131">
        <v>639.29323182478004</v>
      </c>
      <c r="M2467" s="131">
        <v>0</v>
      </c>
      <c r="N2467" s="131">
        <v>3205.9272779431599</v>
      </c>
      <c r="O2467" s="131">
        <v>0</v>
      </c>
      <c r="P2467" s="131">
        <v>0</v>
      </c>
      <c r="Q2467" s="131">
        <v>0</v>
      </c>
      <c r="R2467" s="131">
        <v>5939.47247960613</v>
      </c>
      <c r="S2467" s="131">
        <v>0</v>
      </c>
      <c r="T2467" s="131">
        <v>0</v>
      </c>
      <c r="U2467" s="131">
        <v>8735.6047087681909</v>
      </c>
      <c r="V2467" s="131">
        <v>186.65288850312001</v>
      </c>
      <c r="W2467" s="131">
        <v>0</v>
      </c>
      <c r="X2467" s="131">
        <v>4281.8215932535504</v>
      </c>
      <c r="Y2467" s="131">
        <v>0</v>
      </c>
      <c r="Z2467" s="131">
        <v>0</v>
      </c>
      <c r="AA2467" s="131">
        <v>0</v>
      </c>
      <c r="AB2467" s="131">
        <v>0</v>
      </c>
      <c r="AC2467" s="131">
        <v>999.39636392149998</v>
      </c>
      <c r="AD2467" s="131">
        <v>0</v>
      </c>
      <c r="AE2467" s="131">
        <v>0</v>
      </c>
      <c r="AF2467" s="131">
        <v>0</v>
      </c>
      <c r="AG2467" s="131">
        <v>1033.6820659678301</v>
      </c>
      <c r="AH2467" s="43">
        <v>25612.100105026479</v>
      </c>
    </row>
    <row r="2468" spans="4:34">
      <c r="D2468" s="62">
        <v>2024</v>
      </c>
      <c r="E2468" s="62">
        <v>2</v>
      </c>
      <c r="F2468" s="62">
        <v>2024</v>
      </c>
      <c r="G2468" s="62">
        <v>2024</v>
      </c>
      <c r="H2468" s="131">
        <v>407.92505759530002</v>
      </c>
      <c r="I2468" s="131">
        <v>0</v>
      </c>
      <c r="J2468" s="131">
        <v>0</v>
      </c>
      <c r="K2468" s="131">
        <v>0</v>
      </c>
      <c r="L2468" s="131">
        <v>1270.91302650838</v>
      </c>
      <c r="M2468" s="131">
        <v>0</v>
      </c>
      <c r="N2468" s="131">
        <v>2555.63776923258</v>
      </c>
      <c r="O2468" s="131">
        <v>0</v>
      </c>
      <c r="P2468" s="131">
        <v>0</v>
      </c>
      <c r="Q2468" s="131">
        <v>0</v>
      </c>
      <c r="R2468" s="131">
        <v>3246.5176273269999</v>
      </c>
      <c r="S2468" s="131">
        <v>0</v>
      </c>
      <c r="T2468" s="131">
        <v>0</v>
      </c>
      <c r="U2468" s="131">
        <v>5363.2381631559601</v>
      </c>
      <c r="V2468" s="131">
        <v>183.94777417699001</v>
      </c>
      <c r="W2468" s="131">
        <v>0</v>
      </c>
      <c r="X2468" s="131">
        <v>3839.9965827103401</v>
      </c>
      <c r="Y2468" s="131">
        <v>0</v>
      </c>
      <c r="Z2468" s="131">
        <v>0</v>
      </c>
      <c r="AA2468" s="131">
        <v>0</v>
      </c>
      <c r="AB2468" s="131">
        <v>0</v>
      </c>
      <c r="AC2468" s="131">
        <v>614.18104866372005</v>
      </c>
      <c r="AD2468" s="131">
        <v>0</v>
      </c>
      <c r="AE2468" s="131">
        <v>0</v>
      </c>
      <c r="AF2468" s="131">
        <v>0</v>
      </c>
      <c r="AG2468" s="131">
        <v>490.23631268617999</v>
      </c>
      <c r="AH2468" s="43">
        <v>17972.593362056446</v>
      </c>
    </row>
    <row r="2469" spans="4:34">
      <c r="D2469" s="62">
        <v>2024</v>
      </c>
      <c r="E2469" s="62">
        <v>3</v>
      </c>
      <c r="F2469" s="62">
        <v>2024</v>
      </c>
      <c r="G2469" s="62">
        <v>2024</v>
      </c>
      <c r="H2469" s="131">
        <v>689.97287186436995</v>
      </c>
      <c r="I2469" s="131">
        <v>0</v>
      </c>
      <c r="J2469" s="131">
        <v>0</v>
      </c>
      <c r="K2469" s="131">
        <v>0</v>
      </c>
      <c r="L2469" s="131">
        <v>839.76177713818004</v>
      </c>
      <c r="M2469" s="131">
        <v>0</v>
      </c>
      <c r="N2469" s="131">
        <v>3155.5298410180899</v>
      </c>
      <c r="O2469" s="131">
        <v>0</v>
      </c>
      <c r="P2469" s="131">
        <v>0</v>
      </c>
      <c r="Q2469" s="131">
        <v>0</v>
      </c>
      <c r="R2469" s="131">
        <v>5115.0382398996098</v>
      </c>
      <c r="S2469" s="131">
        <v>0</v>
      </c>
      <c r="T2469" s="131">
        <v>0</v>
      </c>
      <c r="U2469" s="131">
        <v>16321.169137102401</v>
      </c>
      <c r="V2469" s="131">
        <v>611.35583770588005</v>
      </c>
      <c r="W2469" s="131">
        <v>0</v>
      </c>
      <c r="X2469" s="131">
        <v>5095.7450572891503</v>
      </c>
      <c r="Y2469" s="131">
        <v>0</v>
      </c>
      <c r="Z2469" s="131">
        <v>0</v>
      </c>
      <c r="AA2469" s="131">
        <v>0</v>
      </c>
      <c r="AB2469" s="131">
        <v>0</v>
      </c>
      <c r="AC2469" s="131">
        <v>1145.4296269599399</v>
      </c>
      <c r="AD2469" s="131">
        <v>0</v>
      </c>
      <c r="AE2469" s="131">
        <v>0</v>
      </c>
      <c r="AF2469" s="131">
        <v>0</v>
      </c>
      <c r="AG2469" s="131">
        <v>1047.87125012662</v>
      </c>
      <c r="AH2469" s="43">
        <v>34021.87363910424</v>
      </c>
    </row>
    <row r="2470" spans="4:34">
      <c r="D2470" s="62">
        <v>2024</v>
      </c>
      <c r="E2470" s="62">
        <v>4</v>
      </c>
      <c r="F2470" s="62">
        <v>2024</v>
      </c>
      <c r="G2470" s="62">
        <v>2024</v>
      </c>
      <c r="H2470" s="131">
        <v>822.43562119420994</v>
      </c>
      <c r="I2470" s="131">
        <v>0</v>
      </c>
      <c r="J2470" s="131">
        <v>192.84806724825</v>
      </c>
      <c r="K2470" s="131">
        <v>0</v>
      </c>
      <c r="L2470" s="131">
        <v>1651.2277548182401</v>
      </c>
      <c r="M2470" s="131">
        <v>0</v>
      </c>
      <c r="N2470" s="131">
        <v>3875.7254719150601</v>
      </c>
      <c r="O2470" s="131">
        <v>0</v>
      </c>
      <c r="P2470" s="131">
        <v>0</v>
      </c>
      <c r="Q2470" s="131">
        <v>0</v>
      </c>
      <c r="R2470" s="131">
        <v>6948.0993152805304</v>
      </c>
      <c r="S2470" s="131">
        <v>0</v>
      </c>
      <c r="T2470" s="131">
        <v>665.15203008666003</v>
      </c>
      <c r="U2470" s="131">
        <v>16691.858221204599</v>
      </c>
      <c r="V2470" s="131">
        <v>2719.9924549259199</v>
      </c>
      <c r="W2470" s="131">
        <v>0</v>
      </c>
      <c r="X2470" s="131">
        <v>5884.1915100946499</v>
      </c>
      <c r="Y2470" s="131">
        <v>0</v>
      </c>
      <c r="Z2470" s="131">
        <v>0</v>
      </c>
      <c r="AA2470" s="131">
        <v>0</v>
      </c>
      <c r="AB2470" s="131">
        <v>0</v>
      </c>
      <c r="AC2470" s="131">
        <v>1963.3360919612301</v>
      </c>
      <c r="AD2470" s="131">
        <v>0</v>
      </c>
      <c r="AE2470" s="131">
        <v>0</v>
      </c>
      <c r="AF2470" s="131">
        <v>0</v>
      </c>
      <c r="AG2470" s="131">
        <v>1388.41166993757</v>
      </c>
      <c r="AH2470" s="43">
        <v>42803.278208666918</v>
      </c>
    </row>
    <row r="2471" spans="4:34">
      <c r="D2471" s="62">
        <v>2024</v>
      </c>
      <c r="E2471" s="62">
        <v>5</v>
      </c>
      <c r="F2471" s="62">
        <v>2024</v>
      </c>
      <c r="G2471" s="62">
        <v>2025</v>
      </c>
      <c r="H2471" s="131">
        <v>718.38462633711003</v>
      </c>
      <c r="I2471" s="131">
        <v>0</v>
      </c>
      <c r="J2471" s="131">
        <v>0</v>
      </c>
      <c r="K2471" s="131">
        <v>0</v>
      </c>
      <c r="L2471" s="131">
        <v>0</v>
      </c>
      <c r="M2471" s="131">
        <v>0</v>
      </c>
      <c r="N2471" s="131">
        <v>4485.3718863312297</v>
      </c>
      <c r="O2471" s="131">
        <v>0</v>
      </c>
      <c r="P2471" s="131">
        <v>0</v>
      </c>
      <c r="Q2471" s="131">
        <v>0</v>
      </c>
      <c r="R2471" s="131">
        <v>9926.4373682148107</v>
      </c>
      <c r="S2471" s="131">
        <v>0</v>
      </c>
      <c r="T2471" s="131">
        <v>0</v>
      </c>
      <c r="U2471" s="131">
        <v>14742.576110657599</v>
      </c>
      <c r="V2471" s="131">
        <v>2036.95108757754</v>
      </c>
      <c r="W2471" s="131">
        <v>0</v>
      </c>
      <c r="X2471" s="131">
        <v>6612.2976731446197</v>
      </c>
      <c r="Y2471" s="131">
        <v>0</v>
      </c>
      <c r="Z2471" s="131">
        <v>0</v>
      </c>
      <c r="AA2471" s="131">
        <v>0</v>
      </c>
      <c r="AB2471" s="131">
        <v>0</v>
      </c>
      <c r="AC2471" s="131">
        <v>4558.4952724494497</v>
      </c>
      <c r="AD2471" s="131">
        <v>0</v>
      </c>
      <c r="AE2471" s="131">
        <v>1847.05350143546</v>
      </c>
      <c r="AF2471" s="131">
        <v>0</v>
      </c>
      <c r="AG2471" s="131">
        <v>1933.9858008430299</v>
      </c>
      <c r="AH2471" s="43">
        <v>46861.553326990856</v>
      </c>
    </row>
    <row r="2472" spans="4:34">
      <c r="D2472" s="62">
        <v>2024</v>
      </c>
      <c r="E2472" s="62">
        <v>6</v>
      </c>
      <c r="F2472" s="62">
        <v>2024</v>
      </c>
      <c r="G2472" s="62">
        <v>2025</v>
      </c>
      <c r="H2472" s="131">
        <v>709.72938987521002</v>
      </c>
      <c r="I2472" s="131">
        <v>0</v>
      </c>
      <c r="J2472" s="131">
        <v>0</v>
      </c>
      <c r="K2472" s="131">
        <v>0</v>
      </c>
      <c r="L2472" s="131">
        <v>0</v>
      </c>
      <c r="M2472" s="131">
        <v>0</v>
      </c>
      <c r="N2472" s="131">
        <v>5016.9835597021302</v>
      </c>
      <c r="O2472" s="131">
        <v>0</v>
      </c>
      <c r="P2472" s="131">
        <v>0</v>
      </c>
      <c r="Q2472" s="131">
        <v>0</v>
      </c>
      <c r="R2472" s="131">
        <v>11735.9369413041</v>
      </c>
      <c r="S2472" s="131">
        <v>0</v>
      </c>
      <c r="T2472" s="131">
        <v>0</v>
      </c>
      <c r="U2472" s="131">
        <v>16156.619348549801</v>
      </c>
      <c r="V2472" s="131">
        <v>6010.2288595843002</v>
      </c>
      <c r="W2472" s="131">
        <v>0</v>
      </c>
      <c r="X2472" s="131">
        <v>7031.32746311353</v>
      </c>
      <c r="Y2472" s="131">
        <v>0</v>
      </c>
      <c r="Z2472" s="131">
        <v>0</v>
      </c>
      <c r="AA2472" s="131">
        <v>0</v>
      </c>
      <c r="AB2472" s="131">
        <v>0</v>
      </c>
      <c r="AC2472" s="131">
        <v>3568.0982700864001</v>
      </c>
      <c r="AD2472" s="131">
        <v>0</v>
      </c>
      <c r="AE2472" s="131">
        <v>4915.2905397364002</v>
      </c>
      <c r="AF2472" s="131">
        <v>0</v>
      </c>
      <c r="AG2472" s="131">
        <v>2280.2018943174999</v>
      </c>
      <c r="AH2472" s="43">
        <v>57424.416266269363</v>
      </c>
    </row>
    <row r="2473" spans="4:34">
      <c r="D2473" s="62">
        <v>2024</v>
      </c>
      <c r="E2473" s="62">
        <v>7</v>
      </c>
      <c r="F2473" s="62">
        <v>2025</v>
      </c>
      <c r="G2473" s="62">
        <v>2025</v>
      </c>
      <c r="H2473" s="131">
        <v>1070.37420385205</v>
      </c>
      <c r="I2473" s="131">
        <v>0</v>
      </c>
      <c r="J2473" s="131">
        <v>0</v>
      </c>
      <c r="K2473" s="131">
        <v>0</v>
      </c>
      <c r="L2473" s="131">
        <v>0</v>
      </c>
      <c r="M2473" s="131">
        <v>0</v>
      </c>
      <c r="N2473" s="131">
        <v>8128.4998548802396</v>
      </c>
      <c r="O2473" s="131">
        <v>0</v>
      </c>
      <c r="P2473" s="131">
        <v>0</v>
      </c>
      <c r="Q2473" s="131">
        <v>0</v>
      </c>
      <c r="R2473" s="131">
        <v>13683.134083627599</v>
      </c>
      <c r="S2473" s="131">
        <v>0</v>
      </c>
      <c r="T2473" s="131">
        <v>0</v>
      </c>
      <c r="U2473" s="131">
        <v>16708.228663818201</v>
      </c>
      <c r="V2473" s="131">
        <v>8898.4966038339207</v>
      </c>
      <c r="W2473" s="131">
        <v>0</v>
      </c>
      <c r="X2473" s="131">
        <v>7265.050734382</v>
      </c>
      <c r="Y2473" s="131">
        <v>0</v>
      </c>
      <c r="Z2473" s="131">
        <v>0</v>
      </c>
      <c r="AA2473" s="131">
        <v>0</v>
      </c>
      <c r="AB2473" s="131">
        <v>0</v>
      </c>
      <c r="AC2473" s="131">
        <v>2952.0232096824202</v>
      </c>
      <c r="AD2473" s="131">
        <v>0</v>
      </c>
      <c r="AE2473" s="131">
        <v>8574.0021869965203</v>
      </c>
      <c r="AF2473" s="131">
        <v>0</v>
      </c>
      <c r="AG2473" s="131">
        <v>2437.4063585079198</v>
      </c>
      <c r="AH2473" s="43">
        <v>69717.215899580857</v>
      </c>
    </row>
    <row r="2474" spans="4:34">
      <c r="D2474" s="62">
        <v>2024</v>
      </c>
      <c r="E2474" s="62">
        <v>8</v>
      </c>
      <c r="F2474" s="62">
        <v>2025</v>
      </c>
      <c r="G2474" s="62">
        <v>2025</v>
      </c>
      <c r="H2474" s="131">
        <v>941.57632561270998</v>
      </c>
      <c r="I2474" s="131">
        <v>0</v>
      </c>
      <c r="J2474" s="131">
        <v>0</v>
      </c>
      <c r="K2474" s="131">
        <v>0</v>
      </c>
      <c r="L2474" s="131">
        <v>0</v>
      </c>
      <c r="M2474" s="131">
        <v>0</v>
      </c>
      <c r="N2474" s="131">
        <v>8193.0943677551895</v>
      </c>
      <c r="O2474" s="131">
        <v>0</v>
      </c>
      <c r="P2474" s="131">
        <v>0</v>
      </c>
      <c r="Q2474" s="131">
        <v>0</v>
      </c>
      <c r="R2474" s="131">
        <v>14742.371752624</v>
      </c>
      <c r="S2474" s="131">
        <v>0</v>
      </c>
      <c r="T2474" s="131">
        <v>0</v>
      </c>
      <c r="U2474" s="131">
        <v>17390.2708274168</v>
      </c>
      <c r="V2474" s="131">
        <v>8726.8807499301201</v>
      </c>
      <c r="W2474" s="131">
        <v>0</v>
      </c>
      <c r="X2474" s="131">
        <v>7553.3912291909901</v>
      </c>
      <c r="Y2474" s="131">
        <v>0</v>
      </c>
      <c r="Z2474" s="131">
        <v>0</v>
      </c>
      <c r="AA2474" s="131">
        <v>0</v>
      </c>
      <c r="AB2474" s="131">
        <v>0</v>
      </c>
      <c r="AC2474" s="131">
        <v>2187.6918521266798</v>
      </c>
      <c r="AD2474" s="131">
        <v>0</v>
      </c>
      <c r="AE2474" s="131">
        <v>4522.7681000128296</v>
      </c>
      <c r="AF2474" s="131">
        <v>0</v>
      </c>
      <c r="AG2474" s="131">
        <v>2316.3501612076502</v>
      </c>
      <c r="AH2474" s="43">
        <v>66574.395365876961</v>
      </c>
    </row>
    <row r="2475" spans="4:34">
      <c r="D2475" s="62">
        <v>2024</v>
      </c>
      <c r="E2475" s="62">
        <v>9</v>
      </c>
      <c r="F2475" s="62">
        <v>2025</v>
      </c>
      <c r="G2475" s="62">
        <v>2025</v>
      </c>
      <c r="H2475" s="131">
        <v>948.33539794013996</v>
      </c>
      <c r="I2475" s="131">
        <v>0</v>
      </c>
      <c r="J2475" s="131">
        <v>0</v>
      </c>
      <c r="K2475" s="131">
        <v>0</v>
      </c>
      <c r="L2475" s="131">
        <v>0</v>
      </c>
      <c r="M2475" s="131">
        <v>0</v>
      </c>
      <c r="N2475" s="131">
        <v>7154.9244697836202</v>
      </c>
      <c r="O2475" s="131">
        <v>0</v>
      </c>
      <c r="P2475" s="131">
        <v>0</v>
      </c>
      <c r="Q2475" s="131">
        <v>0</v>
      </c>
      <c r="R2475" s="131">
        <v>14628.7119179848</v>
      </c>
      <c r="S2475" s="131">
        <v>0</v>
      </c>
      <c r="T2475" s="131">
        <v>0</v>
      </c>
      <c r="U2475" s="131">
        <v>20008.3744765745</v>
      </c>
      <c r="V2475" s="131">
        <v>4934.6713521811798</v>
      </c>
      <c r="W2475" s="131">
        <v>0</v>
      </c>
      <c r="X2475" s="131">
        <v>7227.5865401608698</v>
      </c>
      <c r="Y2475" s="131">
        <v>0</v>
      </c>
      <c r="Z2475" s="131">
        <v>0</v>
      </c>
      <c r="AA2475" s="131">
        <v>0</v>
      </c>
      <c r="AB2475" s="131">
        <v>0</v>
      </c>
      <c r="AC2475" s="131">
        <v>2503.5049785337201</v>
      </c>
      <c r="AD2475" s="131">
        <v>0</v>
      </c>
      <c r="AE2475" s="131">
        <v>6901.5675962584601</v>
      </c>
      <c r="AF2475" s="131">
        <v>0</v>
      </c>
      <c r="AG2475" s="131">
        <v>2166.9767247728</v>
      </c>
      <c r="AH2475" s="43">
        <v>66474.653454190076</v>
      </c>
    </row>
    <row r="2476" spans="4:34">
      <c r="D2476" s="62">
        <v>2024</v>
      </c>
      <c r="E2476" s="62">
        <v>10</v>
      </c>
      <c r="F2476" s="62">
        <v>2025</v>
      </c>
      <c r="G2476" s="62">
        <v>2025</v>
      </c>
      <c r="H2476" s="131">
        <v>924.49089278504005</v>
      </c>
      <c r="I2476" s="131">
        <v>0</v>
      </c>
      <c r="J2476" s="131">
        <v>0</v>
      </c>
      <c r="K2476" s="131">
        <v>0</v>
      </c>
      <c r="L2476" s="131">
        <v>0</v>
      </c>
      <c r="M2476" s="131">
        <v>0</v>
      </c>
      <c r="N2476" s="131">
        <v>4175.59901106287</v>
      </c>
      <c r="O2476" s="131">
        <v>0</v>
      </c>
      <c r="P2476" s="131">
        <v>0</v>
      </c>
      <c r="Q2476" s="131">
        <v>0</v>
      </c>
      <c r="R2476" s="131">
        <v>8968.6468326721006</v>
      </c>
      <c r="S2476" s="131">
        <v>0</v>
      </c>
      <c r="T2476" s="131">
        <v>530.8431782696</v>
      </c>
      <c r="U2476" s="131">
        <v>21018.8073115355</v>
      </c>
      <c r="V2476" s="131">
        <v>1723.49494251396</v>
      </c>
      <c r="W2476" s="131">
        <v>0</v>
      </c>
      <c r="X2476" s="131">
        <v>6769.3191644203598</v>
      </c>
      <c r="Y2476" s="131">
        <v>0</v>
      </c>
      <c r="Z2476" s="131">
        <v>0</v>
      </c>
      <c r="AA2476" s="131">
        <v>0</v>
      </c>
      <c r="AB2476" s="131">
        <v>0</v>
      </c>
      <c r="AC2476" s="131">
        <v>3002.5247398855199</v>
      </c>
      <c r="AD2476" s="131">
        <v>0</v>
      </c>
      <c r="AE2476" s="131">
        <v>0</v>
      </c>
      <c r="AF2476" s="131">
        <v>0</v>
      </c>
      <c r="AG2476" s="131">
        <v>1803.80813287197</v>
      </c>
      <c r="AH2476" s="43">
        <v>48917.534206016921</v>
      </c>
    </row>
    <row r="2477" spans="4:34">
      <c r="D2477" s="62">
        <v>2024</v>
      </c>
      <c r="E2477" s="62">
        <v>11</v>
      </c>
      <c r="F2477" s="62">
        <v>2025</v>
      </c>
      <c r="G2477" s="62">
        <v>2025</v>
      </c>
      <c r="H2477" s="131">
        <v>836.05969650117004</v>
      </c>
      <c r="I2477" s="131">
        <v>0</v>
      </c>
      <c r="J2477" s="131">
        <v>0</v>
      </c>
      <c r="K2477" s="131">
        <v>0</v>
      </c>
      <c r="L2477" s="131">
        <v>1127.4796983981701</v>
      </c>
      <c r="M2477" s="131">
        <v>0</v>
      </c>
      <c r="N2477" s="131">
        <v>3043.2881681250701</v>
      </c>
      <c r="O2477" s="131">
        <v>0</v>
      </c>
      <c r="P2477" s="131">
        <v>0</v>
      </c>
      <c r="Q2477" s="131">
        <v>0</v>
      </c>
      <c r="R2477" s="131">
        <v>6397.4709297383697</v>
      </c>
      <c r="S2477" s="131">
        <v>0</v>
      </c>
      <c r="T2477" s="131">
        <v>135.85090054097</v>
      </c>
      <c r="U2477" s="131">
        <v>16989.706382128701</v>
      </c>
      <c r="V2477" s="131">
        <v>1672.2084837704001</v>
      </c>
      <c r="W2477" s="131">
        <v>0</v>
      </c>
      <c r="X2477" s="131">
        <v>5668.1394557066697</v>
      </c>
      <c r="Y2477" s="131">
        <v>0</v>
      </c>
      <c r="Z2477" s="131">
        <v>0</v>
      </c>
      <c r="AA2477" s="131">
        <v>0</v>
      </c>
      <c r="AB2477" s="131">
        <v>0</v>
      </c>
      <c r="AC2477" s="131">
        <v>2634.92983963591</v>
      </c>
      <c r="AD2477" s="131">
        <v>0</v>
      </c>
      <c r="AE2477" s="131">
        <v>0</v>
      </c>
      <c r="AF2477" s="131">
        <v>0</v>
      </c>
      <c r="AG2477" s="131">
        <v>1278.52334692574</v>
      </c>
      <c r="AH2477" s="43">
        <v>39783.656901471171</v>
      </c>
    </row>
    <row r="2478" spans="4:34">
      <c r="D2478" s="62">
        <v>2024</v>
      </c>
      <c r="E2478" s="62">
        <v>12</v>
      </c>
      <c r="F2478" s="62">
        <v>2025</v>
      </c>
      <c r="G2478" s="62">
        <v>2025</v>
      </c>
      <c r="H2478" s="131">
        <v>689.98863342506002</v>
      </c>
      <c r="I2478" s="131">
        <v>0</v>
      </c>
      <c r="J2478" s="131">
        <v>0</v>
      </c>
      <c r="K2478" s="131">
        <v>0</v>
      </c>
      <c r="L2478" s="131">
        <v>1608.90778693321</v>
      </c>
      <c r="M2478" s="131">
        <v>0</v>
      </c>
      <c r="N2478" s="131">
        <v>2640.9771522961701</v>
      </c>
      <c r="O2478" s="131">
        <v>0</v>
      </c>
      <c r="P2478" s="131">
        <v>0</v>
      </c>
      <c r="Q2478" s="131">
        <v>0</v>
      </c>
      <c r="R2478" s="131">
        <v>5480.4575056415997</v>
      </c>
      <c r="S2478" s="131">
        <v>0</v>
      </c>
      <c r="T2478" s="131">
        <v>0</v>
      </c>
      <c r="U2478" s="131">
        <v>10476.023285327101</v>
      </c>
      <c r="V2478" s="131">
        <v>848.92585657108998</v>
      </c>
      <c r="W2478" s="131">
        <v>0</v>
      </c>
      <c r="X2478" s="131">
        <v>4426.4690186637599</v>
      </c>
      <c r="Y2478" s="131">
        <v>0</v>
      </c>
      <c r="Z2478" s="131">
        <v>0</v>
      </c>
      <c r="AA2478" s="131">
        <v>0</v>
      </c>
      <c r="AB2478" s="131">
        <v>0</v>
      </c>
      <c r="AC2478" s="131">
        <v>2936.5615440821598</v>
      </c>
      <c r="AD2478" s="131">
        <v>0</v>
      </c>
      <c r="AE2478" s="131">
        <v>0</v>
      </c>
      <c r="AF2478" s="131">
        <v>0</v>
      </c>
      <c r="AG2478" s="131">
        <v>952.87509687821</v>
      </c>
      <c r="AH2478" s="43">
        <v>30061.185879818364</v>
      </c>
    </row>
    <row r="2479" spans="4:34">
      <c r="D2479" s="62">
        <v>2025</v>
      </c>
      <c r="E2479" s="62">
        <v>1</v>
      </c>
      <c r="F2479" s="62">
        <v>2025</v>
      </c>
      <c r="G2479" s="62">
        <v>2025</v>
      </c>
      <c r="H2479" s="131">
        <v>589.54853040991998</v>
      </c>
      <c r="I2479" s="131">
        <v>0</v>
      </c>
      <c r="J2479" s="131">
        <v>0</v>
      </c>
      <c r="K2479" s="131">
        <v>0</v>
      </c>
      <c r="L2479" s="131">
        <v>623.02427871683994</v>
      </c>
      <c r="M2479" s="131">
        <v>0</v>
      </c>
      <c r="N2479" s="131">
        <v>3263.2009018209501</v>
      </c>
      <c r="O2479" s="131">
        <v>0</v>
      </c>
      <c r="P2479" s="131">
        <v>0</v>
      </c>
      <c r="Q2479" s="131">
        <v>0</v>
      </c>
      <c r="R2479" s="131">
        <v>5970.7578828955702</v>
      </c>
      <c r="S2479" s="131">
        <v>0</v>
      </c>
      <c r="T2479" s="131">
        <v>0</v>
      </c>
      <c r="U2479" s="131">
        <v>8134.8341256050498</v>
      </c>
      <c r="V2479" s="131">
        <v>180.96769869676001</v>
      </c>
      <c r="W2479" s="131">
        <v>0</v>
      </c>
      <c r="X2479" s="131">
        <v>4509.7708670659704</v>
      </c>
      <c r="Y2479" s="131">
        <v>0</v>
      </c>
      <c r="Z2479" s="131">
        <v>0</v>
      </c>
      <c r="AA2479" s="131">
        <v>0</v>
      </c>
      <c r="AB2479" s="131">
        <v>0</v>
      </c>
      <c r="AC2479" s="131">
        <v>998.03495847789998</v>
      </c>
      <c r="AD2479" s="131">
        <v>0</v>
      </c>
      <c r="AE2479" s="131">
        <v>0</v>
      </c>
      <c r="AF2479" s="131">
        <v>0</v>
      </c>
      <c r="AG2479" s="131">
        <v>1039.9496925732999</v>
      </c>
      <c r="AH2479" s="43">
        <v>25310.088936262262</v>
      </c>
    </row>
    <row r="2480" spans="4:34">
      <c r="D2480" s="62">
        <v>2025</v>
      </c>
      <c r="E2480" s="62">
        <v>2</v>
      </c>
      <c r="F2480" s="62">
        <v>2025</v>
      </c>
      <c r="G2480" s="62">
        <v>2025</v>
      </c>
      <c r="H2480" s="131">
        <v>407.44061648987002</v>
      </c>
      <c r="I2480" s="131">
        <v>0</v>
      </c>
      <c r="J2480" s="131">
        <v>0</v>
      </c>
      <c r="K2480" s="131">
        <v>0</v>
      </c>
      <c r="L2480" s="131">
        <v>1238.5703965488501</v>
      </c>
      <c r="M2480" s="131">
        <v>0</v>
      </c>
      <c r="N2480" s="131">
        <v>2601.2940251838399</v>
      </c>
      <c r="O2480" s="131">
        <v>0</v>
      </c>
      <c r="P2480" s="131">
        <v>0</v>
      </c>
      <c r="Q2480" s="131">
        <v>0</v>
      </c>
      <c r="R2480" s="131">
        <v>3263.61823914159</v>
      </c>
      <c r="S2480" s="131">
        <v>0</v>
      </c>
      <c r="T2480" s="131">
        <v>0</v>
      </c>
      <c r="U2480" s="131">
        <v>4994.3941247246103</v>
      </c>
      <c r="V2480" s="131">
        <v>178.34497842580001</v>
      </c>
      <c r="W2480" s="131">
        <v>0</v>
      </c>
      <c r="X2480" s="131">
        <v>4043.9513761323601</v>
      </c>
      <c r="Y2480" s="131">
        <v>0</v>
      </c>
      <c r="Z2480" s="131">
        <v>0</v>
      </c>
      <c r="AA2480" s="131">
        <v>0</v>
      </c>
      <c r="AB2480" s="131">
        <v>0</v>
      </c>
      <c r="AC2480" s="131">
        <v>613.34439420590002</v>
      </c>
      <c r="AD2480" s="131">
        <v>0</v>
      </c>
      <c r="AE2480" s="131">
        <v>0</v>
      </c>
      <c r="AF2480" s="131">
        <v>0</v>
      </c>
      <c r="AG2480" s="131">
        <v>493.20881095960999</v>
      </c>
      <c r="AH2480" s="43">
        <v>17834.166961812429</v>
      </c>
    </row>
    <row r="2481" spans="4:34">
      <c r="D2481" s="62">
        <v>2025</v>
      </c>
      <c r="E2481" s="62">
        <v>3</v>
      </c>
      <c r="F2481" s="62">
        <v>2025</v>
      </c>
      <c r="G2481" s="62">
        <v>2025</v>
      </c>
      <c r="H2481" s="131">
        <v>689.15347816805001</v>
      </c>
      <c r="I2481" s="131">
        <v>0</v>
      </c>
      <c r="J2481" s="131">
        <v>0</v>
      </c>
      <c r="K2481" s="131">
        <v>0</v>
      </c>
      <c r="L2481" s="131">
        <v>818.39123183284005</v>
      </c>
      <c r="M2481" s="131">
        <v>0</v>
      </c>
      <c r="N2481" s="131">
        <v>3211.9031188815702</v>
      </c>
      <c r="O2481" s="131">
        <v>0</v>
      </c>
      <c r="P2481" s="131">
        <v>0</v>
      </c>
      <c r="Q2481" s="131">
        <v>0</v>
      </c>
      <c r="R2481" s="131">
        <v>5141.9810424339503</v>
      </c>
      <c r="S2481" s="131">
        <v>0</v>
      </c>
      <c r="T2481" s="131">
        <v>0</v>
      </c>
      <c r="U2481" s="131">
        <v>15198.7192750385</v>
      </c>
      <c r="V2481" s="131">
        <v>592.73478123867005</v>
      </c>
      <c r="W2481" s="131">
        <v>0</v>
      </c>
      <c r="X2481" s="131">
        <v>5367.8966060544399</v>
      </c>
      <c r="Y2481" s="131">
        <v>0</v>
      </c>
      <c r="Z2481" s="131">
        <v>0</v>
      </c>
      <c r="AA2481" s="131">
        <v>0</v>
      </c>
      <c r="AB2481" s="131">
        <v>0</v>
      </c>
      <c r="AC2481" s="131">
        <v>1143.86929095543</v>
      </c>
      <c r="AD2481" s="131">
        <v>0</v>
      </c>
      <c r="AE2481" s="131">
        <v>0</v>
      </c>
      <c r="AF2481" s="131">
        <v>0</v>
      </c>
      <c r="AG2481" s="131">
        <v>1054.2249114143899</v>
      </c>
      <c r="AH2481" s="43">
        <v>33218.873736017842</v>
      </c>
    </row>
    <row r="2482" spans="4:34">
      <c r="D2482" s="62">
        <v>2025</v>
      </c>
      <c r="E2482" s="62">
        <v>4</v>
      </c>
      <c r="F2482" s="62">
        <v>2025</v>
      </c>
      <c r="G2482" s="62">
        <v>2025</v>
      </c>
      <c r="H2482" s="131">
        <v>821.45891820904001</v>
      </c>
      <c r="I2482" s="131">
        <v>0</v>
      </c>
      <c r="J2482" s="131">
        <v>185.93896170556999</v>
      </c>
      <c r="K2482" s="131">
        <v>0</v>
      </c>
      <c r="L2482" s="131">
        <v>1609.2067454029</v>
      </c>
      <c r="M2482" s="131">
        <v>0</v>
      </c>
      <c r="N2482" s="131">
        <v>3944.96498475717</v>
      </c>
      <c r="O2482" s="131">
        <v>0</v>
      </c>
      <c r="P2482" s="131">
        <v>0</v>
      </c>
      <c r="Q2482" s="131">
        <v>0</v>
      </c>
      <c r="R2482" s="131">
        <v>6984.6975300075201</v>
      </c>
      <c r="S2482" s="131">
        <v>0</v>
      </c>
      <c r="T2482" s="131">
        <v>662.98138951728004</v>
      </c>
      <c r="U2482" s="131">
        <v>15543.9150928297</v>
      </c>
      <c r="V2482" s="131">
        <v>2637.1452324579</v>
      </c>
      <c r="W2482" s="131">
        <v>0</v>
      </c>
      <c r="X2482" s="131">
        <v>6199.1617370679796</v>
      </c>
      <c r="Y2482" s="131">
        <v>0</v>
      </c>
      <c r="Z2482" s="131">
        <v>0</v>
      </c>
      <c r="AA2482" s="131">
        <v>0</v>
      </c>
      <c r="AB2482" s="131">
        <v>0</v>
      </c>
      <c r="AC2482" s="131">
        <v>1960.66158108677</v>
      </c>
      <c r="AD2482" s="131">
        <v>0</v>
      </c>
      <c r="AE2482" s="131">
        <v>0</v>
      </c>
      <c r="AF2482" s="131">
        <v>0</v>
      </c>
      <c r="AG2482" s="131">
        <v>1396.8301636005101</v>
      </c>
      <c r="AH2482" s="43">
        <v>41946.962336642348</v>
      </c>
    </row>
    <row r="2483" spans="4:34">
      <c r="D2483" s="62">
        <v>2025</v>
      </c>
      <c r="E2483" s="62">
        <v>5</v>
      </c>
      <c r="F2483" s="62">
        <v>2025</v>
      </c>
      <c r="G2483" s="62">
        <v>2026</v>
      </c>
      <c r="H2483" s="131">
        <v>717.53149158592998</v>
      </c>
      <c r="I2483" s="131">
        <v>0</v>
      </c>
      <c r="J2483" s="131">
        <v>0</v>
      </c>
      <c r="K2483" s="131">
        <v>0</v>
      </c>
      <c r="L2483" s="131">
        <v>0</v>
      </c>
      <c r="M2483" s="131">
        <v>0</v>
      </c>
      <c r="N2483" s="131">
        <v>4565.5026816044601</v>
      </c>
      <c r="O2483" s="131">
        <v>0</v>
      </c>
      <c r="P2483" s="131">
        <v>0</v>
      </c>
      <c r="Q2483" s="131">
        <v>0</v>
      </c>
      <c r="R2483" s="131">
        <v>10319.463374541299</v>
      </c>
      <c r="S2483" s="131">
        <v>0</v>
      </c>
      <c r="T2483" s="131">
        <v>0</v>
      </c>
      <c r="U2483" s="131">
        <v>13728.690255859599</v>
      </c>
      <c r="V2483" s="131">
        <v>1974.90836403859</v>
      </c>
      <c r="W2483" s="131">
        <v>0</v>
      </c>
      <c r="X2483" s="131">
        <v>6966.8096386672196</v>
      </c>
      <c r="Y2483" s="131">
        <v>0</v>
      </c>
      <c r="Z2483" s="131">
        <v>0</v>
      </c>
      <c r="AA2483" s="131">
        <v>0</v>
      </c>
      <c r="AB2483" s="131">
        <v>0</v>
      </c>
      <c r="AC2483" s="131">
        <v>4550.16729891052</v>
      </c>
      <c r="AD2483" s="131">
        <v>0</v>
      </c>
      <c r="AE2483" s="131">
        <v>1885.9370112583499</v>
      </c>
      <c r="AF2483" s="131">
        <v>0</v>
      </c>
      <c r="AG2483" s="131">
        <v>1945.71232804037</v>
      </c>
      <c r="AH2483" s="43">
        <v>46654.72244450634</v>
      </c>
    </row>
    <row r="2484" spans="4:34">
      <c r="D2484" s="62">
        <v>2025</v>
      </c>
      <c r="E2484" s="62">
        <v>6</v>
      </c>
      <c r="F2484" s="62">
        <v>2025</v>
      </c>
      <c r="G2484" s="62">
        <v>2026</v>
      </c>
      <c r="H2484" s="131">
        <v>708.88653385598002</v>
      </c>
      <c r="I2484" s="131">
        <v>0</v>
      </c>
      <c r="J2484" s="131">
        <v>0</v>
      </c>
      <c r="K2484" s="131">
        <v>0</v>
      </c>
      <c r="L2484" s="131">
        <v>0</v>
      </c>
      <c r="M2484" s="131">
        <v>0</v>
      </c>
      <c r="N2484" s="131">
        <v>5106.6115532553004</v>
      </c>
      <c r="O2484" s="131">
        <v>0</v>
      </c>
      <c r="P2484" s="131">
        <v>0</v>
      </c>
      <c r="Q2484" s="131">
        <v>0</v>
      </c>
      <c r="R2484" s="131">
        <v>12338.756645040001</v>
      </c>
      <c r="S2484" s="131">
        <v>0</v>
      </c>
      <c r="T2484" s="131">
        <v>0</v>
      </c>
      <c r="U2484" s="131">
        <v>15045.48600958</v>
      </c>
      <c r="V2484" s="131">
        <v>5960.3387728026601</v>
      </c>
      <c r="W2484" s="131">
        <v>0</v>
      </c>
      <c r="X2484" s="131">
        <v>7408.59595404431</v>
      </c>
      <c r="Y2484" s="131">
        <v>0</v>
      </c>
      <c r="Z2484" s="131">
        <v>0</v>
      </c>
      <c r="AA2484" s="131">
        <v>0</v>
      </c>
      <c r="AB2484" s="131">
        <v>0</v>
      </c>
      <c r="AC2484" s="131">
        <v>3561.8313555228301</v>
      </c>
      <c r="AD2484" s="131">
        <v>0</v>
      </c>
      <c r="AE2484" s="131">
        <v>5018.7654785162904</v>
      </c>
      <c r="AF2484" s="131">
        <v>0</v>
      </c>
      <c r="AG2484" s="131">
        <v>2294.0276677629299</v>
      </c>
      <c r="AH2484" s="43">
        <v>57443.299970380293</v>
      </c>
    </row>
    <row r="2485" spans="4:34">
      <c r="D2485" s="62">
        <v>2025</v>
      </c>
      <c r="E2485" s="62">
        <v>7</v>
      </c>
      <c r="F2485" s="62">
        <v>2026</v>
      </c>
      <c r="G2485" s="62">
        <v>2026</v>
      </c>
      <c r="H2485" s="131">
        <v>1069.73695738679</v>
      </c>
      <c r="I2485" s="131">
        <v>0</v>
      </c>
      <c r="J2485" s="131">
        <v>0</v>
      </c>
      <c r="K2485" s="131">
        <v>0</v>
      </c>
      <c r="L2485" s="131">
        <v>0</v>
      </c>
      <c r="M2485" s="131">
        <v>0</v>
      </c>
      <c r="N2485" s="131">
        <v>8223.1940167920802</v>
      </c>
      <c r="O2485" s="131">
        <v>0</v>
      </c>
      <c r="P2485" s="131">
        <v>0</v>
      </c>
      <c r="Q2485" s="131">
        <v>0</v>
      </c>
      <c r="R2485" s="131">
        <v>14548.593915758</v>
      </c>
      <c r="S2485" s="131">
        <v>0</v>
      </c>
      <c r="T2485" s="131">
        <v>0</v>
      </c>
      <c r="U2485" s="131">
        <v>15568.385169196599</v>
      </c>
      <c r="V2485" s="131">
        <v>8872.0942179476297</v>
      </c>
      <c r="W2485" s="131">
        <v>0</v>
      </c>
      <c r="X2485" s="131">
        <v>7659.5609499259999</v>
      </c>
      <c r="Y2485" s="131">
        <v>0</v>
      </c>
      <c r="Z2485" s="131">
        <v>0</v>
      </c>
      <c r="AA2485" s="131">
        <v>0</v>
      </c>
      <c r="AB2485" s="131">
        <v>0</v>
      </c>
      <c r="AC2485" s="131">
        <v>2948.9284465497499</v>
      </c>
      <c r="AD2485" s="131">
        <v>0</v>
      </c>
      <c r="AE2485" s="131">
        <v>8759.6898087450008</v>
      </c>
      <c r="AF2485" s="131">
        <v>0</v>
      </c>
      <c r="AG2485" s="131">
        <v>2453.6392963632002</v>
      </c>
      <c r="AH2485" s="43">
        <v>70103.822778665039</v>
      </c>
    </row>
    <row r="2486" spans="4:34">
      <c r="D2486" s="62">
        <v>2025</v>
      </c>
      <c r="E2486" s="62">
        <v>8</v>
      </c>
      <c r="F2486" s="62">
        <v>2026</v>
      </c>
      <c r="G2486" s="62">
        <v>2026</v>
      </c>
      <c r="H2486" s="131">
        <v>941.01575886594003</v>
      </c>
      <c r="I2486" s="131">
        <v>0</v>
      </c>
      <c r="J2486" s="131">
        <v>0</v>
      </c>
      <c r="K2486" s="131">
        <v>0</v>
      </c>
      <c r="L2486" s="131">
        <v>0</v>
      </c>
      <c r="M2486" s="131">
        <v>0</v>
      </c>
      <c r="N2486" s="131">
        <v>8286.7777594599193</v>
      </c>
      <c r="O2486" s="131">
        <v>0</v>
      </c>
      <c r="P2486" s="131">
        <v>0</v>
      </c>
      <c r="Q2486" s="131">
        <v>0</v>
      </c>
      <c r="R2486" s="131">
        <v>15509.1957762197</v>
      </c>
      <c r="S2486" s="131">
        <v>0</v>
      </c>
      <c r="T2486" s="131">
        <v>0</v>
      </c>
      <c r="U2486" s="131">
        <v>16203.8980843107</v>
      </c>
      <c r="V2486" s="131">
        <v>8685.5716918770995</v>
      </c>
      <c r="W2486" s="131">
        <v>0</v>
      </c>
      <c r="X2486" s="131">
        <v>7963.7407910271604</v>
      </c>
      <c r="Y2486" s="131">
        <v>0</v>
      </c>
      <c r="Z2486" s="131">
        <v>0</v>
      </c>
      <c r="AA2486" s="131">
        <v>0</v>
      </c>
      <c r="AB2486" s="131">
        <v>0</v>
      </c>
      <c r="AC2486" s="131">
        <v>2185.8815735512499</v>
      </c>
      <c r="AD2486" s="131">
        <v>0</v>
      </c>
      <c r="AE2486" s="131">
        <v>4620.71792949677</v>
      </c>
      <c r="AF2486" s="131">
        <v>0</v>
      </c>
      <c r="AG2486" s="131">
        <v>2331.7768741505702</v>
      </c>
      <c r="AH2486" s="43">
        <v>66728.576238959096</v>
      </c>
    </row>
    <row r="2487" spans="4:34">
      <c r="D2487" s="62">
        <v>2025</v>
      </c>
      <c r="E2487" s="62">
        <v>9</v>
      </c>
      <c r="F2487" s="62">
        <v>2026</v>
      </c>
      <c r="G2487" s="62">
        <v>2026</v>
      </c>
      <c r="H2487" s="131">
        <v>947.77080718482</v>
      </c>
      <c r="I2487" s="131">
        <v>0</v>
      </c>
      <c r="J2487" s="131">
        <v>0</v>
      </c>
      <c r="K2487" s="131">
        <v>0</v>
      </c>
      <c r="L2487" s="131">
        <v>0</v>
      </c>
      <c r="M2487" s="131">
        <v>0</v>
      </c>
      <c r="N2487" s="131">
        <v>7244.3809136541204</v>
      </c>
      <c r="O2487" s="131">
        <v>0</v>
      </c>
      <c r="P2487" s="131">
        <v>0</v>
      </c>
      <c r="Q2487" s="131">
        <v>0</v>
      </c>
      <c r="R2487" s="131">
        <v>15521.7890339162</v>
      </c>
      <c r="S2487" s="131">
        <v>0</v>
      </c>
      <c r="T2487" s="131">
        <v>0</v>
      </c>
      <c r="U2487" s="131">
        <v>18643.393427777701</v>
      </c>
      <c r="V2487" s="131">
        <v>4918.6667540272301</v>
      </c>
      <c r="W2487" s="131">
        <v>0</v>
      </c>
      <c r="X2487" s="131">
        <v>7620.0387431935997</v>
      </c>
      <c r="Y2487" s="131">
        <v>0</v>
      </c>
      <c r="Z2487" s="131">
        <v>0</v>
      </c>
      <c r="AA2487" s="131">
        <v>0</v>
      </c>
      <c r="AB2487" s="131">
        <v>0</v>
      </c>
      <c r="AC2487" s="131">
        <v>2501.1147926201702</v>
      </c>
      <c r="AD2487" s="131">
        <v>0</v>
      </c>
      <c r="AE2487" s="131">
        <v>7051.0352130535102</v>
      </c>
      <c r="AF2487" s="131">
        <v>0</v>
      </c>
      <c r="AG2487" s="131">
        <v>2181.4086221805901</v>
      </c>
      <c r="AH2487" s="43">
        <v>66629.598307607928</v>
      </c>
    </row>
    <row r="2488" spans="4:34">
      <c r="D2488" s="62">
        <v>2025</v>
      </c>
      <c r="E2488" s="62">
        <v>10</v>
      </c>
      <c r="F2488" s="62">
        <v>2026</v>
      </c>
      <c r="G2488" s="62">
        <v>2026</v>
      </c>
      <c r="H2488" s="131">
        <v>923.94049783767002</v>
      </c>
      <c r="I2488" s="131">
        <v>0</v>
      </c>
      <c r="J2488" s="131">
        <v>0</v>
      </c>
      <c r="K2488" s="131">
        <v>0</v>
      </c>
      <c r="L2488" s="131">
        <v>0</v>
      </c>
      <c r="M2488" s="131">
        <v>0</v>
      </c>
      <c r="N2488" s="131">
        <v>4252.7158027338501</v>
      </c>
      <c r="O2488" s="131">
        <v>0</v>
      </c>
      <c r="P2488" s="131">
        <v>0</v>
      </c>
      <c r="Q2488" s="131">
        <v>0</v>
      </c>
      <c r="R2488" s="131">
        <v>9021.2337989165499</v>
      </c>
      <c r="S2488" s="131">
        <v>0</v>
      </c>
      <c r="T2488" s="131">
        <v>529.42456286183005</v>
      </c>
      <c r="U2488" s="131">
        <v>19584.894042761502</v>
      </c>
      <c r="V2488" s="131">
        <v>1671.9904449133501</v>
      </c>
      <c r="W2488" s="131">
        <v>0</v>
      </c>
      <c r="X2488" s="131">
        <v>7136.5974644133303</v>
      </c>
      <c r="Y2488" s="131">
        <v>0</v>
      </c>
      <c r="Z2488" s="131">
        <v>0</v>
      </c>
      <c r="AA2488" s="131">
        <v>0</v>
      </c>
      <c r="AB2488" s="131">
        <v>0</v>
      </c>
      <c r="AC2488" s="131">
        <v>3000.2124753447401</v>
      </c>
      <c r="AD2488" s="131">
        <v>0</v>
      </c>
      <c r="AE2488" s="131">
        <v>0</v>
      </c>
      <c r="AF2488" s="131">
        <v>0</v>
      </c>
      <c r="AG2488" s="131">
        <v>1815.8213555426801</v>
      </c>
      <c r="AH2488" s="43">
        <v>47936.830445325504</v>
      </c>
    </row>
    <row r="2489" spans="4:34">
      <c r="D2489" s="62">
        <v>2025</v>
      </c>
      <c r="E2489" s="62">
        <v>11</v>
      </c>
      <c r="F2489" s="62">
        <v>2026</v>
      </c>
      <c r="G2489" s="62">
        <v>2026</v>
      </c>
      <c r="H2489" s="131">
        <v>835.56194899901004</v>
      </c>
      <c r="I2489" s="131">
        <v>0</v>
      </c>
      <c r="J2489" s="131">
        <v>0</v>
      </c>
      <c r="K2489" s="131">
        <v>0</v>
      </c>
      <c r="L2489" s="131">
        <v>1099.4387113631101</v>
      </c>
      <c r="M2489" s="131">
        <v>0</v>
      </c>
      <c r="N2489" s="131">
        <v>3099.4929471362502</v>
      </c>
      <c r="O2489" s="131">
        <v>0</v>
      </c>
      <c r="P2489" s="131">
        <v>0</v>
      </c>
      <c r="Q2489" s="131">
        <v>0</v>
      </c>
      <c r="R2489" s="131">
        <v>6434.9820051668803</v>
      </c>
      <c r="S2489" s="131">
        <v>0</v>
      </c>
      <c r="T2489" s="131">
        <v>135.48785512840001</v>
      </c>
      <c r="U2489" s="131">
        <v>15830.660340513499</v>
      </c>
      <c r="V2489" s="131">
        <v>1622.23661804827</v>
      </c>
      <c r="W2489" s="131">
        <v>0</v>
      </c>
      <c r="X2489" s="131">
        <v>5974.9268879573901</v>
      </c>
      <c r="Y2489" s="131">
        <v>0</v>
      </c>
      <c r="Z2489" s="131">
        <v>0</v>
      </c>
      <c r="AA2489" s="131">
        <v>0</v>
      </c>
      <c r="AB2489" s="131">
        <v>0</v>
      </c>
      <c r="AC2489" s="131">
        <v>2632.9006624055901</v>
      </c>
      <c r="AD2489" s="131">
        <v>0</v>
      </c>
      <c r="AE2489" s="131">
        <v>0</v>
      </c>
      <c r="AF2489" s="131">
        <v>0</v>
      </c>
      <c r="AG2489" s="131">
        <v>1287.03821354399</v>
      </c>
      <c r="AH2489" s="43">
        <v>38952.726190262387</v>
      </c>
    </row>
    <row r="2490" spans="4:34">
      <c r="D2490" s="62">
        <v>2025</v>
      </c>
      <c r="E2490" s="62">
        <v>12</v>
      </c>
      <c r="F2490" s="62">
        <v>2026</v>
      </c>
      <c r="G2490" s="62">
        <v>2026</v>
      </c>
      <c r="H2490" s="131">
        <v>689.57784921881</v>
      </c>
      <c r="I2490" s="131">
        <v>0</v>
      </c>
      <c r="J2490" s="131">
        <v>0</v>
      </c>
      <c r="K2490" s="131">
        <v>0</v>
      </c>
      <c r="L2490" s="131">
        <v>1568.89344125754</v>
      </c>
      <c r="M2490" s="131">
        <v>0</v>
      </c>
      <c r="N2490" s="131">
        <v>2689.7518752333799</v>
      </c>
      <c r="O2490" s="131">
        <v>0</v>
      </c>
      <c r="P2490" s="131">
        <v>0</v>
      </c>
      <c r="Q2490" s="131">
        <v>0</v>
      </c>
      <c r="R2490" s="131">
        <v>5512.5917438639699</v>
      </c>
      <c r="S2490" s="131">
        <v>0</v>
      </c>
      <c r="T2490" s="131">
        <v>0</v>
      </c>
      <c r="U2490" s="131">
        <v>9761.3438760643203</v>
      </c>
      <c r="V2490" s="131">
        <v>823.55676574040001</v>
      </c>
      <c r="W2490" s="131">
        <v>0</v>
      </c>
      <c r="X2490" s="131">
        <v>4665.0480362549397</v>
      </c>
      <c r="Y2490" s="131">
        <v>0</v>
      </c>
      <c r="Z2490" s="131">
        <v>0</v>
      </c>
      <c r="AA2490" s="131">
        <v>0</v>
      </c>
      <c r="AB2490" s="131">
        <v>0</v>
      </c>
      <c r="AC2490" s="131">
        <v>2934.3000782431</v>
      </c>
      <c r="AD2490" s="131">
        <v>0</v>
      </c>
      <c r="AE2490" s="131">
        <v>0</v>
      </c>
      <c r="AF2490" s="131">
        <v>0</v>
      </c>
      <c r="AG2490" s="131">
        <v>959.22117133455004</v>
      </c>
      <c r="AH2490" s="43">
        <v>29604.284837211009</v>
      </c>
    </row>
    <row r="2491" spans="4:34">
      <c r="D2491" s="62">
        <v>2026</v>
      </c>
      <c r="E2491" s="62">
        <v>1</v>
      </c>
      <c r="F2491" s="62">
        <v>2026</v>
      </c>
      <c r="G2491" s="62">
        <v>2026</v>
      </c>
      <c r="H2491" s="131">
        <v>588.79796790288003</v>
      </c>
      <c r="I2491" s="131">
        <v>0</v>
      </c>
      <c r="J2491" s="131">
        <v>0</v>
      </c>
      <c r="K2491" s="131">
        <v>0</v>
      </c>
      <c r="L2491" s="131">
        <v>620.43391360459998</v>
      </c>
      <c r="M2491" s="131">
        <v>0</v>
      </c>
      <c r="N2491" s="131">
        <v>3324.1779202679099</v>
      </c>
      <c r="O2491" s="131">
        <v>0</v>
      </c>
      <c r="P2491" s="131">
        <v>0</v>
      </c>
      <c r="Q2491" s="131">
        <v>0</v>
      </c>
      <c r="R2491" s="131">
        <v>5960.8868488416601</v>
      </c>
      <c r="S2491" s="131">
        <v>0</v>
      </c>
      <c r="T2491" s="131">
        <v>0</v>
      </c>
      <c r="U2491" s="131">
        <v>8150.2578588054603</v>
      </c>
      <c r="V2491" s="131">
        <v>178.94665716316001</v>
      </c>
      <c r="W2491" s="131">
        <v>0</v>
      </c>
      <c r="X2491" s="131">
        <v>4653.6076450762203</v>
      </c>
      <c r="Y2491" s="131">
        <v>0</v>
      </c>
      <c r="Z2491" s="131">
        <v>0</v>
      </c>
      <c r="AA2491" s="131">
        <v>0</v>
      </c>
      <c r="AB2491" s="131">
        <v>0</v>
      </c>
      <c r="AC2491" s="131">
        <v>1003.54388589172</v>
      </c>
      <c r="AD2491" s="131">
        <v>0</v>
      </c>
      <c r="AE2491" s="131">
        <v>0</v>
      </c>
      <c r="AF2491" s="131">
        <v>0</v>
      </c>
      <c r="AG2491" s="131">
        <v>1060.2778044484601</v>
      </c>
      <c r="AH2491" s="43">
        <v>25540.930502002066</v>
      </c>
    </row>
    <row r="2492" spans="4:34">
      <c r="D2492" s="62">
        <v>2026</v>
      </c>
      <c r="E2492" s="62">
        <v>2</v>
      </c>
      <c r="F2492" s="62">
        <v>2026</v>
      </c>
      <c r="G2492" s="62">
        <v>2026</v>
      </c>
      <c r="H2492" s="131">
        <v>406.9218981235</v>
      </c>
      <c r="I2492" s="131">
        <v>0</v>
      </c>
      <c r="J2492" s="131">
        <v>0</v>
      </c>
      <c r="K2492" s="131">
        <v>0</v>
      </c>
      <c r="L2492" s="131">
        <v>1233.42075847876</v>
      </c>
      <c r="M2492" s="131">
        <v>0</v>
      </c>
      <c r="N2492" s="131">
        <v>2649.9024800512998</v>
      </c>
      <c r="O2492" s="131">
        <v>0</v>
      </c>
      <c r="P2492" s="131">
        <v>0</v>
      </c>
      <c r="Q2492" s="131">
        <v>0</v>
      </c>
      <c r="R2492" s="131">
        <v>3258.22272865375</v>
      </c>
      <c r="S2492" s="131">
        <v>0</v>
      </c>
      <c r="T2492" s="131">
        <v>0</v>
      </c>
      <c r="U2492" s="131">
        <v>5003.8635498275698</v>
      </c>
      <c r="V2492" s="131">
        <v>176.35322734920001</v>
      </c>
      <c r="W2492" s="131">
        <v>0</v>
      </c>
      <c r="X2492" s="131">
        <v>4172.6249285621498</v>
      </c>
      <c r="Y2492" s="131">
        <v>0</v>
      </c>
      <c r="Z2492" s="131">
        <v>0</v>
      </c>
      <c r="AA2492" s="131">
        <v>0</v>
      </c>
      <c r="AB2492" s="131">
        <v>0</v>
      </c>
      <c r="AC2492" s="131">
        <v>616.72991664542997</v>
      </c>
      <c r="AD2492" s="131">
        <v>0</v>
      </c>
      <c r="AE2492" s="131">
        <v>0</v>
      </c>
      <c r="AF2492" s="131">
        <v>0</v>
      </c>
      <c r="AG2492" s="131">
        <v>502.84966566499003</v>
      </c>
      <c r="AH2492" s="43">
        <v>18020.889153356649</v>
      </c>
    </row>
    <row r="2493" spans="4:34">
      <c r="D2493" s="62">
        <v>2026</v>
      </c>
      <c r="E2493" s="62">
        <v>3</v>
      </c>
      <c r="F2493" s="62">
        <v>2026</v>
      </c>
      <c r="G2493" s="62">
        <v>2026</v>
      </c>
      <c r="H2493" s="131">
        <v>688.27610720428004</v>
      </c>
      <c r="I2493" s="131">
        <v>0</v>
      </c>
      <c r="J2493" s="131">
        <v>0</v>
      </c>
      <c r="K2493" s="131">
        <v>0</v>
      </c>
      <c r="L2493" s="131">
        <v>814.98858418729003</v>
      </c>
      <c r="M2493" s="131">
        <v>0</v>
      </c>
      <c r="N2493" s="131">
        <v>3271.9215736511301</v>
      </c>
      <c r="O2493" s="131">
        <v>0</v>
      </c>
      <c r="P2493" s="131">
        <v>0</v>
      </c>
      <c r="Q2493" s="131">
        <v>0</v>
      </c>
      <c r="R2493" s="131">
        <v>5133.4801668382697</v>
      </c>
      <c r="S2493" s="131">
        <v>0</v>
      </c>
      <c r="T2493" s="131">
        <v>0</v>
      </c>
      <c r="U2493" s="131">
        <v>15227.5362106351</v>
      </c>
      <c r="V2493" s="131">
        <v>586.11513795467999</v>
      </c>
      <c r="W2493" s="131">
        <v>0</v>
      </c>
      <c r="X2493" s="131">
        <v>5539.66685273644</v>
      </c>
      <c r="Y2493" s="131">
        <v>0</v>
      </c>
      <c r="Z2493" s="131">
        <v>0</v>
      </c>
      <c r="AA2493" s="131">
        <v>0</v>
      </c>
      <c r="AB2493" s="131">
        <v>0</v>
      </c>
      <c r="AC2493" s="131">
        <v>1150.1831909258101</v>
      </c>
      <c r="AD2493" s="131">
        <v>0</v>
      </c>
      <c r="AE2493" s="131">
        <v>0</v>
      </c>
      <c r="AF2493" s="131">
        <v>0</v>
      </c>
      <c r="AG2493" s="131">
        <v>1074.8320639467199</v>
      </c>
      <c r="AH2493" s="43">
        <v>33486.999888079721</v>
      </c>
    </row>
    <row r="2494" spans="4:34">
      <c r="D2494" s="62">
        <v>2026</v>
      </c>
      <c r="E2494" s="62">
        <v>4</v>
      </c>
      <c r="F2494" s="62">
        <v>2026</v>
      </c>
      <c r="G2494" s="62">
        <v>2026</v>
      </c>
      <c r="H2494" s="131">
        <v>820.41310733294995</v>
      </c>
      <c r="I2494" s="131">
        <v>0</v>
      </c>
      <c r="J2494" s="131">
        <v>186.00604002846001</v>
      </c>
      <c r="K2494" s="131">
        <v>0</v>
      </c>
      <c r="L2494" s="131">
        <v>1602.5161024310901</v>
      </c>
      <c r="M2494" s="131">
        <v>0</v>
      </c>
      <c r="N2494" s="131">
        <v>4018.6816236910299</v>
      </c>
      <c r="O2494" s="131">
        <v>0</v>
      </c>
      <c r="P2494" s="131">
        <v>0</v>
      </c>
      <c r="Q2494" s="131">
        <v>0</v>
      </c>
      <c r="R2494" s="131">
        <v>6973.1502208505999</v>
      </c>
      <c r="S2494" s="131">
        <v>0</v>
      </c>
      <c r="T2494" s="131">
        <v>663.57267936296</v>
      </c>
      <c r="U2494" s="131">
        <v>15573.386523418199</v>
      </c>
      <c r="V2494" s="131">
        <v>2607.6936779355401</v>
      </c>
      <c r="W2494" s="131">
        <v>0</v>
      </c>
      <c r="X2494" s="131">
        <v>6397.9910934352902</v>
      </c>
      <c r="Y2494" s="131">
        <v>0</v>
      </c>
      <c r="Z2494" s="131">
        <v>0</v>
      </c>
      <c r="AA2494" s="131">
        <v>0</v>
      </c>
      <c r="AB2494" s="131">
        <v>0</v>
      </c>
      <c r="AC2494" s="131">
        <v>1971.4839899027399</v>
      </c>
      <c r="AD2494" s="131">
        <v>0</v>
      </c>
      <c r="AE2494" s="131">
        <v>0</v>
      </c>
      <c r="AF2494" s="131">
        <v>0</v>
      </c>
      <c r="AG2494" s="131">
        <v>1424.1342919050301</v>
      </c>
      <c r="AH2494" s="43">
        <v>42239.029350293888</v>
      </c>
    </row>
    <row r="2495" spans="4:34">
      <c r="D2495" s="62">
        <v>2026</v>
      </c>
      <c r="E2495" s="62">
        <v>5</v>
      </c>
      <c r="F2495" s="62">
        <v>2026</v>
      </c>
      <c r="G2495" s="62">
        <v>2027</v>
      </c>
      <c r="H2495" s="131">
        <v>716.61799217505995</v>
      </c>
      <c r="I2495" s="131">
        <v>0</v>
      </c>
      <c r="J2495" s="131">
        <v>0</v>
      </c>
      <c r="K2495" s="131">
        <v>0</v>
      </c>
      <c r="L2495" s="131">
        <v>0</v>
      </c>
      <c r="M2495" s="131">
        <v>0</v>
      </c>
      <c r="N2495" s="131">
        <v>4650.8148488941097</v>
      </c>
      <c r="O2495" s="131">
        <v>0</v>
      </c>
      <c r="P2495" s="131">
        <v>0</v>
      </c>
      <c r="Q2495" s="131">
        <v>0</v>
      </c>
      <c r="R2495" s="131">
        <v>10636.5271532754</v>
      </c>
      <c r="S2495" s="131">
        <v>0</v>
      </c>
      <c r="T2495" s="131">
        <v>0</v>
      </c>
      <c r="U2495" s="131">
        <v>13754.7200005881</v>
      </c>
      <c r="V2495" s="131">
        <v>1952.85264991095</v>
      </c>
      <c r="W2495" s="131">
        <v>0</v>
      </c>
      <c r="X2495" s="131">
        <v>7190.6272544888197</v>
      </c>
      <c r="Y2495" s="131">
        <v>0</v>
      </c>
      <c r="Z2495" s="131">
        <v>0</v>
      </c>
      <c r="AA2495" s="131">
        <v>0</v>
      </c>
      <c r="AB2495" s="131">
        <v>0</v>
      </c>
      <c r="AC2495" s="131">
        <v>4556.3785060165501</v>
      </c>
      <c r="AD2495" s="131">
        <v>0</v>
      </c>
      <c r="AE2495" s="131">
        <v>1925.7856114554399</v>
      </c>
      <c r="AF2495" s="131">
        <v>0</v>
      </c>
      <c r="AG2495" s="131">
        <v>1983.7455696132499</v>
      </c>
      <c r="AH2495" s="43">
        <v>47368.069586417674</v>
      </c>
    </row>
    <row r="2496" spans="4:34">
      <c r="D2496" s="62">
        <v>2026</v>
      </c>
      <c r="E2496" s="62">
        <v>6</v>
      </c>
      <c r="F2496" s="62">
        <v>2026</v>
      </c>
      <c r="G2496" s="62">
        <v>2027</v>
      </c>
      <c r="H2496" s="131">
        <v>707.98404046210999</v>
      </c>
      <c r="I2496" s="131">
        <v>0</v>
      </c>
      <c r="J2496" s="131">
        <v>0</v>
      </c>
      <c r="K2496" s="131">
        <v>0</v>
      </c>
      <c r="L2496" s="131">
        <v>0</v>
      </c>
      <c r="M2496" s="131">
        <v>0</v>
      </c>
      <c r="N2496" s="131">
        <v>5202.0350212711901</v>
      </c>
      <c r="O2496" s="131">
        <v>0</v>
      </c>
      <c r="P2496" s="131">
        <v>0</v>
      </c>
      <c r="Q2496" s="131">
        <v>0</v>
      </c>
      <c r="R2496" s="131">
        <v>12848.856309581901</v>
      </c>
      <c r="S2496" s="131">
        <v>0</v>
      </c>
      <c r="T2496" s="131">
        <v>0</v>
      </c>
      <c r="U2496" s="131">
        <v>15074.0124132533</v>
      </c>
      <c r="V2496" s="131">
        <v>5938.8707340929104</v>
      </c>
      <c r="W2496" s="131">
        <v>0</v>
      </c>
      <c r="X2496" s="131">
        <v>7646.7944742480004</v>
      </c>
      <c r="Y2496" s="131">
        <v>0</v>
      </c>
      <c r="Z2496" s="131">
        <v>0</v>
      </c>
      <c r="AA2496" s="131">
        <v>0</v>
      </c>
      <c r="AB2496" s="131">
        <v>0</v>
      </c>
      <c r="AC2496" s="131">
        <v>3568.94071500051</v>
      </c>
      <c r="AD2496" s="131">
        <v>0</v>
      </c>
      <c r="AE2496" s="131">
        <v>5124.8086696952296</v>
      </c>
      <c r="AF2496" s="131">
        <v>0</v>
      </c>
      <c r="AG2496" s="131">
        <v>2338.8695013708598</v>
      </c>
      <c r="AH2496" s="43">
        <v>58451.171878976005</v>
      </c>
    </row>
    <row r="2497" spans="4:34">
      <c r="D2497" s="62">
        <v>2026</v>
      </c>
      <c r="E2497" s="62">
        <v>7</v>
      </c>
      <c r="F2497" s="62">
        <v>2027</v>
      </c>
      <c r="G2497" s="62">
        <v>2027</v>
      </c>
      <c r="H2497" s="131">
        <v>1061.9305892848399</v>
      </c>
      <c r="I2497" s="131">
        <v>0</v>
      </c>
      <c r="J2497" s="131">
        <v>0</v>
      </c>
      <c r="K2497" s="131">
        <v>0</v>
      </c>
      <c r="L2497" s="131">
        <v>0</v>
      </c>
      <c r="M2497" s="131">
        <v>0</v>
      </c>
      <c r="N2497" s="131">
        <v>8270.7210351560698</v>
      </c>
      <c r="O2497" s="131">
        <v>0</v>
      </c>
      <c r="P2497" s="131">
        <v>0</v>
      </c>
      <c r="Q2497" s="131">
        <v>0</v>
      </c>
      <c r="R2497" s="131">
        <v>15202.2690757577</v>
      </c>
      <c r="S2497" s="131">
        <v>0</v>
      </c>
      <c r="T2497" s="131">
        <v>0</v>
      </c>
      <c r="U2497" s="131">
        <v>15503.8159683995</v>
      </c>
      <c r="V2497" s="131">
        <v>8800.7113507317208</v>
      </c>
      <c r="W2497" s="131">
        <v>0</v>
      </c>
      <c r="X2497" s="131">
        <v>7858.24461161417</v>
      </c>
      <c r="Y2497" s="131">
        <v>0</v>
      </c>
      <c r="Z2497" s="131">
        <v>0</v>
      </c>
      <c r="AA2497" s="131">
        <v>0</v>
      </c>
      <c r="AB2497" s="131">
        <v>0</v>
      </c>
      <c r="AC2497" s="131">
        <v>2940.0332841944901</v>
      </c>
      <c r="AD2497" s="131">
        <v>0</v>
      </c>
      <c r="AE2497" s="131">
        <v>8890.8210904579792</v>
      </c>
      <c r="AF2497" s="131">
        <v>0</v>
      </c>
      <c r="AG2497" s="131">
        <v>2486.51135737699</v>
      </c>
      <c r="AH2497" s="43">
        <v>71015.058362973461</v>
      </c>
    </row>
    <row r="2498" spans="4:34">
      <c r="D2498" s="62">
        <v>2026</v>
      </c>
      <c r="E2498" s="62">
        <v>8</v>
      </c>
      <c r="F2498" s="62">
        <v>2027</v>
      </c>
      <c r="G2498" s="62">
        <v>2027</v>
      </c>
      <c r="H2498" s="131">
        <v>934.14872921653</v>
      </c>
      <c r="I2498" s="131">
        <v>0</v>
      </c>
      <c r="J2498" s="131">
        <v>0</v>
      </c>
      <c r="K2498" s="131">
        <v>0</v>
      </c>
      <c r="L2498" s="131">
        <v>0</v>
      </c>
      <c r="M2498" s="131">
        <v>0</v>
      </c>
      <c r="N2498" s="131">
        <v>8332.8914173174799</v>
      </c>
      <c r="O2498" s="131">
        <v>0</v>
      </c>
      <c r="P2498" s="131">
        <v>0</v>
      </c>
      <c r="Q2498" s="131">
        <v>0</v>
      </c>
      <c r="R2498" s="131">
        <v>16053.3072583432</v>
      </c>
      <c r="S2498" s="131">
        <v>0</v>
      </c>
      <c r="T2498" s="131">
        <v>0</v>
      </c>
      <c r="U2498" s="131">
        <v>16136.693121321199</v>
      </c>
      <c r="V2498" s="131">
        <v>8610.6407930711594</v>
      </c>
      <c r="W2498" s="131">
        <v>0</v>
      </c>
      <c r="X2498" s="131">
        <v>8170.4314809944099</v>
      </c>
      <c r="Y2498" s="131">
        <v>0</v>
      </c>
      <c r="Z2498" s="131">
        <v>0</v>
      </c>
      <c r="AA2498" s="131">
        <v>0</v>
      </c>
      <c r="AB2498" s="131">
        <v>0</v>
      </c>
      <c r="AC2498" s="131">
        <v>2183.5755809745001</v>
      </c>
      <c r="AD2498" s="131">
        <v>0</v>
      </c>
      <c r="AE2498" s="131">
        <v>4689.8894044871504</v>
      </c>
      <c r="AF2498" s="131">
        <v>0</v>
      </c>
      <c r="AG2498" s="131">
        <v>2363.0163117448501</v>
      </c>
      <c r="AH2498" s="43">
        <v>67474.594097470486</v>
      </c>
    </row>
    <row r="2499" spans="4:34">
      <c r="D2499" s="62">
        <v>2026</v>
      </c>
      <c r="E2499" s="62">
        <v>9</v>
      </c>
      <c r="F2499" s="62">
        <v>2027</v>
      </c>
      <c r="G2499" s="62">
        <v>2027</v>
      </c>
      <c r="H2499" s="131">
        <v>940.85448280612002</v>
      </c>
      <c r="I2499" s="131">
        <v>0</v>
      </c>
      <c r="J2499" s="131">
        <v>0</v>
      </c>
      <c r="K2499" s="131">
        <v>0</v>
      </c>
      <c r="L2499" s="131">
        <v>0</v>
      </c>
      <c r="M2499" s="131">
        <v>0</v>
      </c>
      <c r="N2499" s="131">
        <v>7292.4156965686097</v>
      </c>
      <c r="O2499" s="131">
        <v>0</v>
      </c>
      <c r="P2499" s="131">
        <v>0</v>
      </c>
      <c r="Q2499" s="131">
        <v>0</v>
      </c>
      <c r="R2499" s="131">
        <v>16189.5084901068</v>
      </c>
      <c r="S2499" s="131">
        <v>0</v>
      </c>
      <c r="T2499" s="131">
        <v>0</v>
      </c>
      <c r="U2499" s="131">
        <v>18566.070763885698</v>
      </c>
      <c r="V2499" s="131">
        <v>4878.6458434861097</v>
      </c>
      <c r="W2499" s="131">
        <v>0</v>
      </c>
      <c r="X2499" s="131">
        <v>7817.68204853924</v>
      </c>
      <c r="Y2499" s="131">
        <v>0</v>
      </c>
      <c r="Z2499" s="131">
        <v>0</v>
      </c>
      <c r="AA2499" s="131">
        <v>0</v>
      </c>
      <c r="AB2499" s="131">
        <v>0</v>
      </c>
      <c r="AC2499" s="131">
        <v>2495.65005544215</v>
      </c>
      <c r="AD2499" s="131">
        <v>0</v>
      </c>
      <c r="AE2499" s="131">
        <v>7156.5881841150904</v>
      </c>
      <c r="AF2499" s="131">
        <v>0</v>
      </c>
      <c r="AG2499" s="131">
        <v>2210.6335361402698</v>
      </c>
      <c r="AH2499" s="43">
        <v>67548.049101090088</v>
      </c>
    </row>
    <row r="2500" spans="4:34">
      <c r="D2500" s="62">
        <v>2026</v>
      </c>
      <c r="E2500" s="62">
        <v>10</v>
      </c>
      <c r="F2500" s="62">
        <v>2027</v>
      </c>
      <c r="G2500" s="62">
        <v>2027</v>
      </c>
      <c r="H2500" s="131">
        <v>917.19807430952005</v>
      </c>
      <c r="I2500" s="131">
        <v>0</v>
      </c>
      <c r="J2500" s="131">
        <v>0</v>
      </c>
      <c r="K2500" s="131">
        <v>0</v>
      </c>
      <c r="L2500" s="131">
        <v>0</v>
      </c>
      <c r="M2500" s="131">
        <v>0</v>
      </c>
      <c r="N2500" s="131">
        <v>4306.0512922771904</v>
      </c>
      <c r="O2500" s="131">
        <v>0</v>
      </c>
      <c r="P2500" s="131">
        <v>0</v>
      </c>
      <c r="Q2500" s="131">
        <v>0</v>
      </c>
      <c r="R2500" s="131">
        <v>8951.9932327206297</v>
      </c>
      <c r="S2500" s="131">
        <v>0</v>
      </c>
      <c r="T2500" s="131">
        <v>526.70038476227001</v>
      </c>
      <c r="U2500" s="131">
        <v>19503.666545992</v>
      </c>
      <c r="V2500" s="131">
        <v>1643.34484564591</v>
      </c>
      <c r="W2500" s="131">
        <v>0</v>
      </c>
      <c r="X2500" s="131">
        <v>7321.51498235487</v>
      </c>
      <c r="Y2500" s="131">
        <v>0</v>
      </c>
      <c r="Z2500" s="131">
        <v>0</v>
      </c>
      <c r="AA2500" s="131">
        <v>0</v>
      </c>
      <c r="AB2500" s="131">
        <v>0</v>
      </c>
      <c r="AC2500" s="131">
        <v>2998.5757035297902</v>
      </c>
      <c r="AD2500" s="131">
        <v>0</v>
      </c>
      <c r="AE2500" s="131">
        <v>0</v>
      </c>
      <c r="AF2500" s="131">
        <v>0</v>
      </c>
      <c r="AG2500" s="131">
        <v>1840.14839924385</v>
      </c>
      <c r="AH2500" s="43">
        <v>48009.193460836039</v>
      </c>
    </row>
    <row r="2501" spans="4:34">
      <c r="D2501" s="62">
        <v>2026</v>
      </c>
      <c r="E2501" s="62">
        <v>11</v>
      </c>
      <c r="F2501" s="62">
        <v>2027</v>
      </c>
      <c r="G2501" s="62">
        <v>2027</v>
      </c>
      <c r="H2501" s="131">
        <v>829.46446484571004</v>
      </c>
      <c r="I2501" s="131">
        <v>0</v>
      </c>
      <c r="J2501" s="131">
        <v>0</v>
      </c>
      <c r="K2501" s="131">
        <v>0</v>
      </c>
      <c r="L2501" s="131">
        <v>1088.26327046606</v>
      </c>
      <c r="M2501" s="131">
        <v>0</v>
      </c>
      <c r="N2501" s="131">
        <v>3138.3652775104902</v>
      </c>
      <c r="O2501" s="131">
        <v>0</v>
      </c>
      <c r="P2501" s="131">
        <v>0</v>
      </c>
      <c r="Q2501" s="131">
        <v>0</v>
      </c>
      <c r="R2501" s="131">
        <v>6385.5916659483401</v>
      </c>
      <c r="S2501" s="131">
        <v>0</v>
      </c>
      <c r="T2501" s="131">
        <v>134.79069622495999</v>
      </c>
      <c r="U2501" s="131">
        <v>15765.0033648434</v>
      </c>
      <c r="V2501" s="131">
        <v>1594.4434328545699</v>
      </c>
      <c r="W2501" s="131">
        <v>0</v>
      </c>
      <c r="X2501" s="131">
        <v>6129.2653605453997</v>
      </c>
      <c r="Y2501" s="131">
        <v>0</v>
      </c>
      <c r="Z2501" s="131">
        <v>0</v>
      </c>
      <c r="AA2501" s="131">
        <v>0</v>
      </c>
      <c r="AB2501" s="131">
        <v>0</v>
      </c>
      <c r="AC2501" s="131">
        <v>2631.4642782724</v>
      </c>
      <c r="AD2501" s="131">
        <v>0</v>
      </c>
      <c r="AE2501" s="131">
        <v>0</v>
      </c>
      <c r="AF2501" s="131">
        <v>0</v>
      </c>
      <c r="AG2501" s="131">
        <v>1304.2810082552501</v>
      </c>
      <c r="AH2501" s="43">
        <v>39000.932819766582</v>
      </c>
    </row>
    <row r="2502" spans="4:34">
      <c r="D2502" s="62">
        <v>2026</v>
      </c>
      <c r="E2502" s="62">
        <v>12</v>
      </c>
      <c r="F2502" s="62">
        <v>2027</v>
      </c>
      <c r="G2502" s="62">
        <v>2027</v>
      </c>
      <c r="H2502" s="131">
        <v>684.54567893733997</v>
      </c>
      <c r="I2502" s="131">
        <v>0</v>
      </c>
      <c r="J2502" s="131">
        <v>0</v>
      </c>
      <c r="K2502" s="131">
        <v>0</v>
      </c>
      <c r="L2502" s="131">
        <v>1552.9461440182099</v>
      </c>
      <c r="M2502" s="131">
        <v>0</v>
      </c>
      <c r="N2502" s="131">
        <v>2723.4854327223302</v>
      </c>
      <c r="O2502" s="131">
        <v>0</v>
      </c>
      <c r="P2502" s="131">
        <v>0</v>
      </c>
      <c r="Q2502" s="131">
        <v>0</v>
      </c>
      <c r="R2502" s="131">
        <v>5470.2810154137196</v>
      </c>
      <c r="S2502" s="131">
        <v>0</v>
      </c>
      <c r="T2502" s="131">
        <v>0</v>
      </c>
      <c r="U2502" s="131">
        <v>9720.8591266228304</v>
      </c>
      <c r="V2502" s="131">
        <v>809.44706962511998</v>
      </c>
      <c r="W2502" s="131">
        <v>0</v>
      </c>
      <c r="X2502" s="131">
        <v>4784.9061272049603</v>
      </c>
      <c r="Y2502" s="131">
        <v>0</v>
      </c>
      <c r="Z2502" s="131">
        <v>0</v>
      </c>
      <c r="AA2502" s="131">
        <v>0</v>
      </c>
      <c r="AB2502" s="131">
        <v>0</v>
      </c>
      <c r="AC2502" s="131">
        <v>2932.6992650659799</v>
      </c>
      <c r="AD2502" s="131">
        <v>0</v>
      </c>
      <c r="AE2502" s="131">
        <v>0</v>
      </c>
      <c r="AF2502" s="131">
        <v>0</v>
      </c>
      <c r="AG2502" s="131">
        <v>972.07211357230005</v>
      </c>
      <c r="AH2502" s="43">
        <v>29651.24197318279</v>
      </c>
    </row>
    <row r="2503" spans="4:34">
      <c r="D2503" s="62">
        <v>2027</v>
      </c>
      <c r="E2503" s="62">
        <v>1</v>
      </c>
      <c r="F2503" s="62">
        <v>2027</v>
      </c>
      <c r="G2503" s="62">
        <v>2027</v>
      </c>
      <c r="H2503" s="131">
        <v>584.52719780251005</v>
      </c>
      <c r="I2503" s="131">
        <v>0</v>
      </c>
      <c r="J2503" s="131">
        <v>0</v>
      </c>
      <c r="K2503" s="131">
        <v>0</v>
      </c>
      <c r="L2503" s="131">
        <v>614.12438608925004</v>
      </c>
      <c r="M2503" s="131">
        <v>0</v>
      </c>
      <c r="N2503" s="131">
        <v>3364.7388796436599</v>
      </c>
      <c r="O2503" s="131">
        <v>0</v>
      </c>
      <c r="P2503" s="131">
        <v>0</v>
      </c>
      <c r="Q2503" s="131">
        <v>0</v>
      </c>
      <c r="R2503" s="131">
        <v>5915.1419938893396</v>
      </c>
      <c r="S2503" s="131">
        <v>0</v>
      </c>
      <c r="T2503" s="131">
        <v>0</v>
      </c>
      <c r="U2503" s="131">
        <v>8093.6741336843797</v>
      </c>
      <c r="V2503" s="131">
        <v>175.86331091256</v>
      </c>
      <c r="W2503" s="131">
        <v>0</v>
      </c>
      <c r="X2503" s="131">
        <v>4767.87286327537</v>
      </c>
      <c r="Y2503" s="131">
        <v>0</v>
      </c>
      <c r="Z2503" s="131">
        <v>0</v>
      </c>
      <c r="AA2503" s="131">
        <v>0</v>
      </c>
      <c r="AB2503" s="131">
        <v>0</v>
      </c>
      <c r="AC2503" s="131">
        <v>1002.9649607372299</v>
      </c>
      <c r="AD2503" s="131">
        <v>0</v>
      </c>
      <c r="AE2503" s="131">
        <v>0</v>
      </c>
      <c r="AF2503" s="131">
        <v>0</v>
      </c>
      <c r="AG2503" s="131">
        <v>1074.0393163635399</v>
      </c>
      <c r="AH2503" s="43">
        <v>25592.947042397842</v>
      </c>
    </row>
    <row r="2504" spans="4:34">
      <c r="D2504" s="62">
        <v>2027</v>
      </c>
      <c r="E2504" s="62">
        <v>2</v>
      </c>
      <c r="F2504" s="62">
        <v>2027</v>
      </c>
      <c r="G2504" s="62">
        <v>2027</v>
      </c>
      <c r="H2504" s="131">
        <v>403.97034263177</v>
      </c>
      <c r="I2504" s="131">
        <v>0</v>
      </c>
      <c r="J2504" s="131">
        <v>0</v>
      </c>
      <c r="K2504" s="131">
        <v>0</v>
      </c>
      <c r="L2504" s="131">
        <v>1220.87743671157</v>
      </c>
      <c r="M2504" s="131">
        <v>0</v>
      </c>
      <c r="N2504" s="131">
        <v>2682.2360643001198</v>
      </c>
      <c r="O2504" s="131">
        <v>0</v>
      </c>
      <c r="P2504" s="131">
        <v>0</v>
      </c>
      <c r="Q2504" s="131">
        <v>0</v>
      </c>
      <c r="R2504" s="131">
        <v>3233.2185757643902</v>
      </c>
      <c r="S2504" s="131">
        <v>0</v>
      </c>
      <c r="T2504" s="131">
        <v>0</v>
      </c>
      <c r="U2504" s="131">
        <v>4969.1238833591096</v>
      </c>
      <c r="V2504" s="131">
        <v>173.31456727615</v>
      </c>
      <c r="W2504" s="131">
        <v>0</v>
      </c>
      <c r="X2504" s="131">
        <v>4274.7706322338299</v>
      </c>
      <c r="Y2504" s="131">
        <v>0</v>
      </c>
      <c r="Z2504" s="131">
        <v>0</v>
      </c>
      <c r="AA2504" s="131">
        <v>0</v>
      </c>
      <c r="AB2504" s="131">
        <v>0</v>
      </c>
      <c r="AC2504" s="131">
        <v>616.37413702552999</v>
      </c>
      <c r="AD2504" s="131">
        <v>0</v>
      </c>
      <c r="AE2504" s="131">
        <v>0</v>
      </c>
      <c r="AF2504" s="131">
        <v>0</v>
      </c>
      <c r="AG2504" s="131">
        <v>509.37623034124999</v>
      </c>
      <c r="AH2504" s="43">
        <v>18083.26186964372</v>
      </c>
    </row>
    <row r="2505" spans="4:34">
      <c r="D2505" s="62">
        <v>2027</v>
      </c>
      <c r="E2505" s="62">
        <v>3</v>
      </c>
      <c r="F2505" s="62">
        <v>2027</v>
      </c>
      <c r="G2505" s="62">
        <v>2027</v>
      </c>
      <c r="H2505" s="131">
        <v>683.28378525400001</v>
      </c>
      <c r="I2505" s="131">
        <v>0</v>
      </c>
      <c r="J2505" s="131">
        <v>0</v>
      </c>
      <c r="K2505" s="131">
        <v>0</v>
      </c>
      <c r="L2505" s="131">
        <v>806.70052516299995</v>
      </c>
      <c r="M2505" s="131">
        <v>0</v>
      </c>
      <c r="N2505" s="131">
        <v>3311.8449114545301</v>
      </c>
      <c r="O2505" s="131">
        <v>0</v>
      </c>
      <c r="P2505" s="131">
        <v>0</v>
      </c>
      <c r="Q2505" s="131">
        <v>0</v>
      </c>
      <c r="R2505" s="131">
        <v>5094.0849708569403</v>
      </c>
      <c r="S2505" s="131">
        <v>0</v>
      </c>
      <c r="T2505" s="131">
        <v>0</v>
      </c>
      <c r="U2505" s="131">
        <v>15121.817994335601</v>
      </c>
      <c r="V2505" s="131">
        <v>576.01606182955004</v>
      </c>
      <c r="W2505" s="131">
        <v>0</v>
      </c>
      <c r="X2505" s="131">
        <v>5676.25846036857</v>
      </c>
      <c r="Y2505" s="131">
        <v>0</v>
      </c>
      <c r="Z2505" s="131">
        <v>0</v>
      </c>
      <c r="AA2505" s="131">
        <v>0</v>
      </c>
      <c r="AB2505" s="131">
        <v>0</v>
      </c>
      <c r="AC2505" s="131">
        <v>1149.5196723783299</v>
      </c>
      <c r="AD2505" s="131">
        <v>0</v>
      </c>
      <c r="AE2505" s="131">
        <v>0</v>
      </c>
      <c r="AF2505" s="131">
        <v>0</v>
      </c>
      <c r="AG2505" s="131">
        <v>1088.78247787848</v>
      </c>
      <c r="AH2505" s="43">
        <v>33508.308859518998</v>
      </c>
    </row>
    <row r="2506" spans="4:34">
      <c r="D2506" s="62">
        <v>2027</v>
      </c>
      <c r="E2506" s="62">
        <v>4</v>
      </c>
      <c r="F2506" s="62">
        <v>2027</v>
      </c>
      <c r="G2506" s="62">
        <v>2027</v>
      </c>
      <c r="H2506" s="131">
        <v>814.46234669900002</v>
      </c>
      <c r="I2506" s="131">
        <v>0</v>
      </c>
      <c r="J2506" s="131">
        <v>184.91130865711</v>
      </c>
      <c r="K2506" s="131">
        <v>0</v>
      </c>
      <c r="L2506" s="131">
        <v>1586.21925079167</v>
      </c>
      <c r="M2506" s="131">
        <v>0</v>
      </c>
      <c r="N2506" s="131">
        <v>4067.7167794475099</v>
      </c>
      <c r="O2506" s="131">
        <v>0</v>
      </c>
      <c r="P2506" s="131">
        <v>0</v>
      </c>
      <c r="Q2506" s="131">
        <v>0</v>
      </c>
      <c r="R2506" s="131">
        <v>6919.6370853889503</v>
      </c>
      <c r="S2506" s="131">
        <v>0</v>
      </c>
      <c r="T2506" s="131">
        <v>660.17365028465997</v>
      </c>
      <c r="U2506" s="131">
        <v>15465.267217561701</v>
      </c>
      <c r="V2506" s="131">
        <v>2562.76172641422</v>
      </c>
      <c r="W2506" s="131">
        <v>0</v>
      </c>
      <c r="X2506" s="131">
        <v>6556.2102414077899</v>
      </c>
      <c r="Y2506" s="131">
        <v>0</v>
      </c>
      <c r="Z2506" s="131">
        <v>0</v>
      </c>
      <c r="AA2506" s="131">
        <v>0</v>
      </c>
      <c r="AB2506" s="131">
        <v>0</v>
      </c>
      <c r="AC2506" s="131">
        <v>1970.34667873033</v>
      </c>
      <c r="AD2506" s="131">
        <v>0</v>
      </c>
      <c r="AE2506" s="131">
        <v>0</v>
      </c>
      <c r="AF2506" s="131">
        <v>0</v>
      </c>
      <c r="AG2506" s="131">
        <v>1442.61835423709</v>
      </c>
      <c r="AH2506" s="43">
        <v>42230.324639620041</v>
      </c>
    </row>
    <row r="2507" spans="4:34">
      <c r="D2507" s="62">
        <v>2027</v>
      </c>
      <c r="E2507" s="62">
        <v>5</v>
      </c>
      <c r="F2507" s="62">
        <v>2027</v>
      </c>
      <c r="G2507" s="62">
        <v>2028</v>
      </c>
      <c r="H2507" s="131">
        <v>711.42009601848997</v>
      </c>
      <c r="I2507" s="131">
        <v>0</v>
      </c>
      <c r="J2507" s="131">
        <v>0</v>
      </c>
      <c r="K2507" s="131">
        <v>0</v>
      </c>
      <c r="L2507" s="131">
        <v>0</v>
      </c>
      <c r="M2507" s="131">
        <v>0</v>
      </c>
      <c r="N2507" s="131">
        <v>4707.56316883208</v>
      </c>
      <c r="O2507" s="131">
        <v>0</v>
      </c>
      <c r="P2507" s="131">
        <v>0</v>
      </c>
      <c r="Q2507" s="131">
        <v>0</v>
      </c>
      <c r="R2507" s="131">
        <v>10879.9802356773</v>
      </c>
      <c r="S2507" s="131">
        <v>0</v>
      </c>
      <c r="T2507" s="131">
        <v>0</v>
      </c>
      <c r="U2507" s="131">
        <v>13659.2269120118</v>
      </c>
      <c r="V2507" s="131">
        <v>1919.2039582197001</v>
      </c>
      <c r="W2507" s="131">
        <v>0</v>
      </c>
      <c r="X2507" s="131">
        <v>7368.8187738980896</v>
      </c>
      <c r="Y2507" s="131">
        <v>0</v>
      </c>
      <c r="Z2507" s="131">
        <v>0</v>
      </c>
      <c r="AA2507" s="131">
        <v>0</v>
      </c>
      <c r="AB2507" s="131">
        <v>0</v>
      </c>
      <c r="AC2507" s="131">
        <v>4535.0722195942999</v>
      </c>
      <c r="AD2507" s="131">
        <v>0</v>
      </c>
      <c r="AE2507" s="131">
        <v>1967.8059777026999</v>
      </c>
      <c r="AF2507" s="131">
        <v>0</v>
      </c>
      <c r="AG2507" s="131">
        <v>2009.4929144866201</v>
      </c>
      <c r="AH2507" s="43">
        <v>47758.584256441078</v>
      </c>
    </row>
    <row r="2508" spans="4:34">
      <c r="D2508" s="62">
        <v>2027</v>
      </c>
      <c r="E2508" s="62">
        <v>6</v>
      </c>
      <c r="F2508" s="62">
        <v>2027</v>
      </c>
      <c r="G2508" s="62">
        <v>2028</v>
      </c>
      <c r="H2508" s="131">
        <v>702.84876956043001</v>
      </c>
      <c r="I2508" s="131">
        <v>0</v>
      </c>
      <c r="J2508" s="131">
        <v>0</v>
      </c>
      <c r="K2508" s="131">
        <v>0</v>
      </c>
      <c r="L2508" s="131">
        <v>0</v>
      </c>
      <c r="M2508" s="131">
        <v>0</v>
      </c>
      <c r="N2508" s="131">
        <v>5265.5092203754202</v>
      </c>
      <c r="O2508" s="131">
        <v>0</v>
      </c>
      <c r="P2508" s="131">
        <v>0</v>
      </c>
      <c r="Q2508" s="131">
        <v>0</v>
      </c>
      <c r="R2508" s="131">
        <v>13266.3900609012</v>
      </c>
      <c r="S2508" s="131">
        <v>0</v>
      </c>
      <c r="T2508" s="131">
        <v>0</v>
      </c>
      <c r="U2508" s="131">
        <v>14969.360046464501</v>
      </c>
      <c r="V2508" s="131">
        <v>5881.7545099470699</v>
      </c>
      <c r="W2508" s="131">
        <v>0</v>
      </c>
      <c r="X2508" s="131">
        <v>7836.4802221544796</v>
      </c>
      <c r="Y2508" s="131">
        <v>0</v>
      </c>
      <c r="Z2508" s="131">
        <v>0</v>
      </c>
      <c r="AA2508" s="131">
        <v>0</v>
      </c>
      <c r="AB2508" s="131">
        <v>0</v>
      </c>
      <c r="AC2508" s="131">
        <v>3554.4813524290098</v>
      </c>
      <c r="AD2508" s="131">
        <v>0</v>
      </c>
      <c r="AE2508" s="131">
        <v>5236.6312609363004</v>
      </c>
      <c r="AF2508" s="131">
        <v>0</v>
      </c>
      <c r="AG2508" s="131">
        <v>2369.22605545121</v>
      </c>
      <c r="AH2508" s="43">
        <v>59082.681498219623</v>
      </c>
    </row>
    <row r="2509" spans="4:34">
      <c r="D2509" s="62">
        <v>2027</v>
      </c>
      <c r="E2509" s="62">
        <v>7</v>
      </c>
      <c r="F2509" s="62">
        <v>2028</v>
      </c>
      <c r="G2509" s="62">
        <v>2028</v>
      </c>
      <c r="H2509" s="131">
        <v>1054.34951221035</v>
      </c>
      <c r="I2509" s="131">
        <v>0</v>
      </c>
      <c r="J2509" s="131">
        <v>0</v>
      </c>
      <c r="K2509" s="131">
        <v>0</v>
      </c>
      <c r="L2509" s="131">
        <v>0</v>
      </c>
      <c r="M2509" s="131">
        <v>0</v>
      </c>
      <c r="N2509" s="131">
        <v>8318.3462068986992</v>
      </c>
      <c r="O2509" s="131">
        <v>0</v>
      </c>
      <c r="P2509" s="131">
        <v>0</v>
      </c>
      <c r="Q2509" s="131">
        <v>0</v>
      </c>
      <c r="R2509" s="131">
        <v>15832.051035677399</v>
      </c>
      <c r="S2509" s="131">
        <v>0</v>
      </c>
      <c r="T2509" s="131">
        <v>0</v>
      </c>
      <c r="U2509" s="131">
        <v>15397.9540659125</v>
      </c>
      <c r="V2509" s="131">
        <v>8730.9048799538705</v>
      </c>
      <c r="W2509" s="131">
        <v>0</v>
      </c>
      <c r="X2509" s="131">
        <v>8054.2091982320098</v>
      </c>
      <c r="Y2509" s="131">
        <v>0</v>
      </c>
      <c r="Z2509" s="131">
        <v>0</v>
      </c>
      <c r="AA2509" s="131">
        <v>0</v>
      </c>
      <c r="AB2509" s="131">
        <v>0</v>
      </c>
      <c r="AC2509" s="131">
        <v>2931.4761286531102</v>
      </c>
      <c r="AD2509" s="131">
        <v>0</v>
      </c>
      <c r="AE2509" s="131">
        <v>9085.8645558345106</v>
      </c>
      <c r="AF2509" s="131">
        <v>0</v>
      </c>
      <c r="AG2509" s="131">
        <v>2519.07446737077</v>
      </c>
      <c r="AH2509" s="43">
        <v>71924.230050743223</v>
      </c>
    </row>
    <row r="2510" spans="4:34">
      <c r="D2510" s="62">
        <v>2027</v>
      </c>
      <c r="E2510" s="62">
        <v>8</v>
      </c>
      <c r="F2510" s="62">
        <v>2028</v>
      </c>
      <c r="G2510" s="62">
        <v>2028</v>
      </c>
      <c r="H2510" s="131">
        <v>927.47988137780999</v>
      </c>
      <c r="I2510" s="131">
        <v>0</v>
      </c>
      <c r="J2510" s="131">
        <v>0</v>
      </c>
      <c r="K2510" s="131">
        <v>0</v>
      </c>
      <c r="L2510" s="131">
        <v>0</v>
      </c>
      <c r="M2510" s="131">
        <v>0</v>
      </c>
      <c r="N2510" s="131">
        <v>8379.1251882943798</v>
      </c>
      <c r="O2510" s="131">
        <v>0</v>
      </c>
      <c r="P2510" s="131">
        <v>0</v>
      </c>
      <c r="Q2510" s="131">
        <v>0</v>
      </c>
      <c r="R2510" s="131">
        <v>16577.219565321098</v>
      </c>
      <c r="S2510" s="131">
        <v>0</v>
      </c>
      <c r="T2510" s="131">
        <v>0</v>
      </c>
      <c r="U2510" s="131">
        <v>16026.509858235901</v>
      </c>
      <c r="V2510" s="131">
        <v>8537.3259053376696</v>
      </c>
      <c r="W2510" s="131">
        <v>0</v>
      </c>
      <c r="X2510" s="131">
        <v>8374.2992514712605</v>
      </c>
      <c r="Y2510" s="131">
        <v>0</v>
      </c>
      <c r="Z2510" s="131">
        <v>0</v>
      </c>
      <c r="AA2510" s="131">
        <v>0</v>
      </c>
      <c r="AB2510" s="131">
        <v>0</v>
      </c>
      <c r="AC2510" s="131">
        <v>2181.4671857919998</v>
      </c>
      <c r="AD2510" s="131">
        <v>0</v>
      </c>
      <c r="AE2510" s="131">
        <v>4792.7744217849904</v>
      </c>
      <c r="AF2510" s="131">
        <v>0</v>
      </c>
      <c r="AG2510" s="131">
        <v>2393.96214267707</v>
      </c>
      <c r="AH2510" s="43">
        <v>68190.163400292178</v>
      </c>
    </row>
    <row r="2511" spans="4:34">
      <c r="D2511" s="62">
        <v>2027</v>
      </c>
      <c r="E2511" s="62">
        <v>9</v>
      </c>
      <c r="F2511" s="62">
        <v>2028</v>
      </c>
      <c r="G2511" s="62">
        <v>2028</v>
      </c>
      <c r="H2511" s="131">
        <v>934.13776287922997</v>
      </c>
      <c r="I2511" s="131">
        <v>0</v>
      </c>
      <c r="J2511" s="131">
        <v>0</v>
      </c>
      <c r="K2511" s="131">
        <v>0</v>
      </c>
      <c r="L2511" s="131">
        <v>0</v>
      </c>
      <c r="M2511" s="131">
        <v>0</v>
      </c>
      <c r="N2511" s="131">
        <v>7340.4635567727801</v>
      </c>
      <c r="O2511" s="131">
        <v>0</v>
      </c>
      <c r="P2511" s="131">
        <v>0</v>
      </c>
      <c r="Q2511" s="131">
        <v>0</v>
      </c>
      <c r="R2511" s="131">
        <v>16832.7610021246</v>
      </c>
      <c r="S2511" s="131">
        <v>0</v>
      </c>
      <c r="T2511" s="131">
        <v>0</v>
      </c>
      <c r="U2511" s="131">
        <v>18439.2994208319</v>
      </c>
      <c r="V2511" s="131">
        <v>4839.5053165143099</v>
      </c>
      <c r="W2511" s="131">
        <v>0</v>
      </c>
      <c r="X2511" s="131">
        <v>8012.61977136101</v>
      </c>
      <c r="Y2511" s="131">
        <v>0</v>
      </c>
      <c r="Z2511" s="131">
        <v>0</v>
      </c>
      <c r="AA2511" s="131">
        <v>0</v>
      </c>
      <c r="AB2511" s="131">
        <v>0</v>
      </c>
      <c r="AC2511" s="131">
        <v>2490.4463139956001</v>
      </c>
      <c r="AD2511" s="131">
        <v>0</v>
      </c>
      <c r="AE2511" s="131">
        <v>7313.5867048929504</v>
      </c>
      <c r="AF2511" s="131">
        <v>0</v>
      </c>
      <c r="AG2511" s="131">
        <v>2239.5837771193501</v>
      </c>
      <c r="AH2511" s="43">
        <v>68442.403626491723</v>
      </c>
    </row>
    <row r="2512" spans="4:34">
      <c r="D2512" s="62">
        <v>2027</v>
      </c>
      <c r="E2512" s="62">
        <v>10</v>
      </c>
      <c r="F2512" s="62">
        <v>2028</v>
      </c>
      <c r="G2512" s="62">
        <v>2028</v>
      </c>
      <c r="H2512" s="131">
        <v>910.65023647145995</v>
      </c>
      <c r="I2512" s="131">
        <v>0</v>
      </c>
      <c r="J2512" s="131">
        <v>0</v>
      </c>
      <c r="K2512" s="131">
        <v>0</v>
      </c>
      <c r="L2512" s="131">
        <v>0</v>
      </c>
      <c r="M2512" s="131">
        <v>0</v>
      </c>
      <c r="N2512" s="131">
        <v>4359.0952022078</v>
      </c>
      <c r="O2512" s="131">
        <v>0</v>
      </c>
      <c r="P2512" s="131">
        <v>0</v>
      </c>
      <c r="Q2512" s="131">
        <v>0</v>
      </c>
      <c r="R2512" s="131">
        <v>8884.3179178748105</v>
      </c>
      <c r="S2512" s="131">
        <v>0</v>
      </c>
      <c r="T2512" s="131">
        <v>524.06284997808996</v>
      </c>
      <c r="U2512" s="131">
        <v>19370.493187237</v>
      </c>
      <c r="V2512" s="131">
        <v>1615.21526995214</v>
      </c>
      <c r="W2512" s="131">
        <v>0</v>
      </c>
      <c r="X2512" s="131">
        <v>7503.8919605283199</v>
      </c>
      <c r="Y2512" s="131">
        <v>0</v>
      </c>
      <c r="Z2512" s="131">
        <v>0</v>
      </c>
      <c r="AA2512" s="131">
        <v>0</v>
      </c>
      <c r="AB2512" s="131">
        <v>0</v>
      </c>
      <c r="AC2512" s="131">
        <v>2997.1912684885301</v>
      </c>
      <c r="AD2512" s="131">
        <v>0</v>
      </c>
      <c r="AE2512" s="131">
        <v>0</v>
      </c>
      <c r="AF2512" s="131">
        <v>0</v>
      </c>
      <c r="AG2512" s="131">
        <v>1864.2468030382599</v>
      </c>
      <c r="AH2512" s="43">
        <v>48029.16469577641</v>
      </c>
    </row>
    <row r="2513" spans="4:34">
      <c r="D2513" s="62">
        <v>2027</v>
      </c>
      <c r="E2513" s="62">
        <v>11</v>
      </c>
      <c r="F2513" s="62">
        <v>2028</v>
      </c>
      <c r="G2513" s="62">
        <v>2028</v>
      </c>
      <c r="H2513" s="131">
        <v>823.54295349460006</v>
      </c>
      <c r="I2513" s="131">
        <v>0</v>
      </c>
      <c r="J2513" s="131">
        <v>0</v>
      </c>
      <c r="K2513" s="131">
        <v>0</v>
      </c>
      <c r="L2513" s="131">
        <v>1077.32028010866</v>
      </c>
      <c r="M2513" s="131">
        <v>0</v>
      </c>
      <c r="N2513" s="131">
        <v>3177.0250968693999</v>
      </c>
      <c r="O2513" s="131">
        <v>0</v>
      </c>
      <c r="P2513" s="131">
        <v>0</v>
      </c>
      <c r="Q2513" s="131">
        <v>0</v>
      </c>
      <c r="R2513" s="131">
        <v>6337.3178441037899</v>
      </c>
      <c r="S2513" s="131">
        <v>0</v>
      </c>
      <c r="T2513" s="131">
        <v>134.11571067310001</v>
      </c>
      <c r="U2513" s="131">
        <v>15657.3580436968</v>
      </c>
      <c r="V2513" s="131">
        <v>1567.1509157953799</v>
      </c>
      <c r="W2513" s="131">
        <v>0</v>
      </c>
      <c r="X2513" s="131">
        <v>6281.4598778558802</v>
      </c>
      <c r="Y2513" s="131">
        <v>0</v>
      </c>
      <c r="Z2513" s="131">
        <v>0</v>
      </c>
      <c r="AA2513" s="131">
        <v>0</v>
      </c>
      <c r="AB2513" s="131">
        <v>0</v>
      </c>
      <c r="AC2513" s="131">
        <v>2630.2493376749799</v>
      </c>
      <c r="AD2513" s="131">
        <v>0</v>
      </c>
      <c r="AE2513" s="131">
        <v>0</v>
      </c>
      <c r="AF2513" s="131">
        <v>0</v>
      </c>
      <c r="AG2513" s="131">
        <v>1321.3617450106301</v>
      </c>
      <c r="AH2513" s="43">
        <v>39006.901805283225</v>
      </c>
    </row>
    <row r="2514" spans="4:34">
      <c r="D2514" s="62">
        <v>2027</v>
      </c>
      <c r="E2514" s="62">
        <v>12</v>
      </c>
      <c r="F2514" s="62">
        <v>2028</v>
      </c>
      <c r="G2514" s="62">
        <v>2028</v>
      </c>
      <c r="H2514" s="131">
        <v>679.65873660289003</v>
      </c>
      <c r="I2514" s="131">
        <v>0</v>
      </c>
      <c r="J2514" s="131">
        <v>0</v>
      </c>
      <c r="K2514" s="131">
        <v>0</v>
      </c>
      <c r="L2514" s="131">
        <v>1537.3305525149799</v>
      </c>
      <c r="M2514" s="131">
        <v>0</v>
      </c>
      <c r="N2514" s="131">
        <v>2757.0345723365599</v>
      </c>
      <c r="O2514" s="131">
        <v>0</v>
      </c>
      <c r="P2514" s="131">
        <v>0</v>
      </c>
      <c r="Q2514" s="131">
        <v>0</v>
      </c>
      <c r="R2514" s="131">
        <v>5428.9267627473901</v>
      </c>
      <c r="S2514" s="131">
        <v>0</v>
      </c>
      <c r="T2514" s="131">
        <v>0</v>
      </c>
      <c r="U2514" s="131">
        <v>9654.4839424069196</v>
      </c>
      <c r="V2514" s="131">
        <v>795.59154643687998</v>
      </c>
      <c r="W2514" s="131">
        <v>0</v>
      </c>
      <c r="X2514" s="131">
        <v>4903.06744441723</v>
      </c>
      <c r="Y2514" s="131">
        <v>0</v>
      </c>
      <c r="Z2514" s="131">
        <v>0</v>
      </c>
      <c r="AA2514" s="131">
        <v>0</v>
      </c>
      <c r="AB2514" s="131">
        <v>0</v>
      </c>
      <c r="AC2514" s="131">
        <v>2931.3452450146501</v>
      </c>
      <c r="AD2514" s="131">
        <v>0</v>
      </c>
      <c r="AE2514" s="131">
        <v>0</v>
      </c>
      <c r="AF2514" s="131">
        <v>0</v>
      </c>
      <c r="AG2514" s="131">
        <v>984.80227507436996</v>
      </c>
      <c r="AH2514" s="43">
        <v>29672.241077551869</v>
      </c>
    </row>
    <row r="2515" spans="4:34">
      <c r="D2515" s="62">
        <v>2028</v>
      </c>
      <c r="E2515" s="62">
        <v>1</v>
      </c>
      <c r="F2515" s="62">
        <v>2028</v>
      </c>
      <c r="G2515" s="62">
        <v>2028</v>
      </c>
      <c r="H2515" s="131">
        <v>580.36192499312995</v>
      </c>
      <c r="I2515" s="131">
        <v>0</v>
      </c>
      <c r="J2515" s="131">
        <v>0</v>
      </c>
      <c r="K2515" s="131">
        <v>0</v>
      </c>
      <c r="L2515" s="131">
        <v>607.94444544196995</v>
      </c>
      <c r="M2515" s="131">
        <v>0</v>
      </c>
      <c r="N2515" s="131">
        <v>3405.05108751436</v>
      </c>
      <c r="O2515" s="131">
        <v>0</v>
      </c>
      <c r="P2515" s="131">
        <v>0</v>
      </c>
      <c r="Q2515" s="131">
        <v>0</v>
      </c>
      <c r="R2515" s="131">
        <v>5870.4194471746696</v>
      </c>
      <c r="S2515" s="131">
        <v>0</v>
      </c>
      <c r="T2515" s="131">
        <v>0</v>
      </c>
      <c r="U2515" s="131">
        <v>8050.3266913428697</v>
      </c>
      <c r="V2515" s="131">
        <v>172.83642878001001</v>
      </c>
      <c r="W2515" s="131">
        <v>0</v>
      </c>
      <c r="X2515" s="131">
        <v>4880.70740805276</v>
      </c>
      <c r="Y2515" s="131">
        <v>0</v>
      </c>
      <c r="Z2515" s="131">
        <v>0</v>
      </c>
      <c r="AA2515" s="131">
        <v>0</v>
      </c>
      <c r="AB2515" s="131">
        <v>0</v>
      </c>
      <c r="AC2515" s="131">
        <v>1002.44442941579</v>
      </c>
      <c r="AD2515" s="131">
        <v>0</v>
      </c>
      <c r="AE2515" s="131">
        <v>0</v>
      </c>
      <c r="AF2515" s="131">
        <v>0</v>
      </c>
      <c r="AG2515" s="131">
        <v>1087.6440533412399</v>
      </c>
      <c r="AH2515" s="43">
        <v>25657.735916056801</v>
      </c>
    </row>
    <row r="2516" spans="4:34">
      <c r="D2516" s="62">
        <v>2028</v>
      </c>
      <c r="E2516" s="62">
        <v>2</v>
      </c>
      <c r="F2516" s="62">
        <v>2028</v>
      </c>
      <c r="G2516" s="62">
        <v>2028</v>
      </c>
      <c r="H2516" s="131">
        <v>401.09169696688002</v>
      </c>
      <c r="I2516" s="131">
        <v>0</v>
      </c>
      <c r="J2516" s="131">
        <v>0</v>
      </c>
      <c r="K2516" s="131">
        <v>0</v>
      </c>
      <c r="L2516" s="131">
        <v>1208.5917332492299</v>
      </c>
      <c r="M2516" s="131">
        <v>0</v>
      </c>
      <c r="N2516" s="131">
        <v>2714.3713537386202</v>
      </c>
      <c r="O2516" s="131">
        <v>0</v>
      </c>
      <c r="P2516" s="131">
        <v>0</v>
      </c>
      <c r="Q2516" s="131">
        <v>0</v>
      </c>
      <c r="R2516" s="131">
        <v>3208.7732168968</v>
      </c>
      <c r="S2516" s="131">
        <v>0</v>
      </c>
      <c r="T2516" s="131">
        <v>0</v>
      </c>
      <c r="U2516" s="131">
        <v>4942.5106533891503</v>
      </c>
      <c r="V2516" s="131">
        <v>170.33155300058999</v>
      </c>
      <c r="W2516" s="131">
        <v>0</v>
      </c>
      <c r="X2516" s="131">
        <v>4375.6227859523997</v>
      </c>
      <c r="Y2516" s="131">
        <v>0</v>
      </c>
      <c r="Z2516" s="131">
        <v>0</v>
      </c>
      <c r="AA2516" s="131">
        <v>0</v>
      </c>
      <c r="AB2516" s="131">
        <v>0</v>
      </c>
      <c r="AC2516" s="131">
        <v>616.05424345335996</v>
      </c>
      <c r="AD2516" s="131">
        <v>0</v>
      </c>
      <c r="AE2516" s="131">
        <v>0</v>
      </c>
      <c r="AF2516" s="131">
        <v>0</v>
      </c>
      <c r="AG2516" s="131">
        <v>515.82844259353999</v>
      </c>
      <c r="AH2516" s="43">
        <v>18153.175679240572</v>
      </c>
    </row>
    <row r="2517" spans="4:34">
      <c r="D2517" s="62">
        <v>2028</v>
      </c>
      <c r="E2517" s="62">
        <v>3</v>
      </c>
      <c r="F2517" s="62">
        <v>2028</v>
      </c>
      <c r="G2517" s="62">
        <v>2028</v>
      </c>
      <c r="H2517" s="131">
        <v>678.41478449148997</v>
      </c>
      <c r="I2517" s="131">
        <v>0</v>
      </c>
      <c r="J2517" s="131">
        <v>0</v>
      </c>
      <c r="K2517" s="131">
        <v>0</v>
      </c>
      <c r="L2517" s="131">
        <v>798.58268864882996</v>
      </c>
      <c r="M2517" s="131">
        <v>0</v>
      </c>
      <c r="N2517" s="131">
        <v>3351.5234081467402</v>
      </c>
      <c r="O2517" s="131">
        <v>0</v>
      </c>
      <c r="P2517" s="131">
        <v>0</v>
      </c>
      <c r="Q2517" s="131">
        <v>0</v>
      </c>
      <c r="R2517" s="131">
        <v>5055.5701806265497</v>
      </c>
      <c r="S2517" s="131">
        <v>0</v>
      </c>
      <c r="T2517" s="131">
        <v>0</v>
      </c>
      <c r="U2517" s="131">
        <v>15040.8297901182</v>
      </c>
      <c r="V2517" s="131">
        <v>566.10192614900996</v>
      </c>
      <c r="W2517" s="131">
        <v>0</v>
      </c>
      <c r="X2517" s="131">
        <v>5811.1667877641903</v>
      </c>
      <c r="Y2517" s="131">
        <v>0</v>
      </c>
      <c r="Z2517" s="131">
        <v>0</v>
      </c>
      <c r="AA2517" s="131">
        <v>0</v>
      </c>
      <c r="AB2517" s="131">
        <v>0</v>
      </c>
      <c r="AC2517" s="131">
        <v>1148.92308025646</v>
      </c>
      <c r="AD2517" s="131">
        <v>0</v>
      </c>
      <c r="AE2517" s="131">
        <v>0</v>
      </c>
      <c r="AF2517" s="131">
        <v>0</v>
      </c>
      <c r="AG2517" s="131">
        <v>1102.5739648490101</v>
      </c>
      <c r="AH2517" s="43">
        <v>33553.686611050478</v>
      </c>
    </row>
    <row r="2518" spans="4:34">
      <c r="D2518" s="62">
        <v>2028</v>
      </c>
      <c r="E2518" s="62">
        <v>4</v>
      </c>
      <c r="F2518" s="62">
        <v>2028</v>
      </c>
      <c r="G2518" s="62">
        <v>2028</v>
      </c>
      <c r="H2518" s="131">
        <v>808.65858276856</v>
      </c>
      <c r="I2518" s="131">
        <v>0</v>
      </c>
      <c r="J2518" s="131">
        <v>183.88132070965</v>
      </c>
      <c r="K2518" s="131">
        <v>0</v>
      </c>
      <c r="L2518" s="131">
        <v>1570.2571085196601</v>
      </c>
      <c r="M2518" s="131">
        <v>0</v>
      </c>
      <c r="N2518" s="131">
        <v>4116.4512133033604</v>
      </c>
      <c r="O2518" s="131">
        <v>0</v>
      </c>
      <c r="P2518" s="131">
        <v>0</v>
      </c>
      <c r="Q2518" s="131">
        <v>0</v>
      </c>
      <c r="R2518" s="131">
        <v>6867.3198640746496</v>
      </c>
      <c r="S2518" s="131">
        <v>0</v>
      </c>
      <c r="T2518" s="131">
        <v>656.84643655800005</v>
      </c>
      <c r="U2518" s="131">
        <v>15382.439595898601</v>
      </c>
      <c r="V2518" s="131">
        <v>2518.6525962072201</v>
      </c>
      <c r="W2518" s="131">
        <v>0</v>
      </c>
      <c r="X2518" s="131">
        <v>6712.5014092968404</v>
      </c>
      <c r="Y2518" s="131">
        <v>0</v>
      </c>
      <c r="Z2518" s="131">
        <v>0</v>
      </c>
      <c r="AA2518" s="131">
        <v>0</v>
      </c>
      <c r="AB2518" s="131">
        <v>0</v>
      </c>
      <c r="AC2518" s="131">
        <v>1969.3240835245799</v>
      </c>
      <c r="AD2518" s="131">
        <v>0</v>
      </c>
      <c r="AE2518" s="131">
        <v>0</v>
      </c>
      <c r="AF2518" s="131">
        <v>0</v>
      </c>
      <c r="AG2518" s="131">
        <v>1460.89184103555</v>
      </c>
      <c r="AH2518" s="43">
        <v>42247.224051896672</v>
      </c>
    </row>
    <row r="2519" spans="4:34">
      <c r="D2519" s="62">
        <v>2028</v>
      </c>
      <c r="E2519" s="62">
        <v>5</v>
      </c>
      <c r="F2519" s="62">
        <v>2028</v>
      </c>
      <c r="G2519" s="62">
        <v>2029</v>
      </c>
      <c r="H2519" s="131">
        <v>706.35059917876004</v>
      </c>
      <c r="I2519" s="131">
        <v>0</v>
      </c>
      <c r="J2519" s="131">
        <v>0</v>
      </c>
      <c r="K2519" s="131">
        <v>0</v>
      </c>
      <c r="L2519" s="131">
        <v>0</v>
      </c>
      <c r="M2519" s="131">
        <v>0</v>
      </c>
      <c r="N2519" s="131">
        <v>4763.9634637181098</v>
      </c>
      <c r="O2519" s="131">
        <v>0</v>
      </c>
      <c r="P2519" s="131">
        <v>0</v>
      </c>
      <c r="Q2519" s="131">
        <v>0</v>
      </c>
      <c r="R2519" s="131">
        <v>11101.702334129501</v>
      </c>
      <c r="S2519" s="131">
        <v>0</v>
      </c>
      <c r="T2519" s="131">
        <v>0</v>
      </c>
      <c r="U2519" s="131">
        <v>13586.0719342824</v>
      </c>
      <c r="V2519" s="131">
        <v>1886.1714619035699</v>
      </c>
      <c r="W2519" s="131">
        <v>0</v>
      </c>
      <c r="X2519" s="131">
        <v>7544.8563404060797</v>
      </c>
      <c r="Y2519" s="131">
        <v>0</v>
      </c>
      <c r="Z2519" s="131">
        <v>0</v>
      </c>
      <c r="AA2519" s="131">
        <v>0</v>
      </c>
      <c r="AB2519" s="131">
        <v>0</v>
      </c>
      <c r="AC2519" s="131">
        <v>4514.3318287663797</v>
      </c>
      <c r="AD2519" s="131">
        <v>0</v>
      </c>
      <c r="AE2519" s="131">
        <v>2009.3096423700699</v>
      </c>
      <c r="AF2519" s="131">
        <v>0</v>
      </c>
      <c r="AG2519" s="131">
        <v>2034.9469385094101</v>
      </c>
      <c r="AH2519" s="43">
        <v>48147.704543264277</v>
      </c>
    </row>
    <row r="2520" spans="4:34">
      <c r="D2520" s="62">
        <v>2028</v>
      </c>
      <c r="E2520" s="62">
        <v>6</v>
      </c>
      <c r="F2520" s="62">
        <v>2028</v>
      </c>
      <c r="G2520" s="62">
        <v>2029</v>
      </c>
      <c r="H2520" s="131">
        <v>697.84035099588004</v>
      </c>
      <c r="I2520" s="131">
        <v>0</v>
      </c>
      <c r="J2520" s="131">
        <v>0</v>
      </c>
      <c r="K2520" s="131">
        <v>0</v>
      </c>
      <c r="L2520" s="131">
        <v>0</v>
      </c>
      <c r="M2520" s="131">
        <v>0</v>
      </c>
      <c r="N2520" s="131">
        <v>5328.5941460797703</v>
      </c>
      <c r="O2520" s="131">
        <v>0</v>
      </c>
      <c r="P2520" s="131">
        <v>0</v>
      </c>
      <c r="Q2520" s="131">
        <v>0</v>
      </c>
      <c r="R2520" s="131">
        <v>13648.728205855599</v>
      </c>
      <c r="S2520" s="131">
        <v>0</v>
      </c>
      <c r="T2520" s="131">
        <v>0</v>
      </c>
      <c r="U2520" s="131">
        <v>14889.188364137601</v>
      </c>
      <c r="V2520" s="131">
        <v>5825.8348856350703</v>
      </c>
      <c r="W2520" s="131">
        <v>0</v>
      </c>
      <c r="X2520" s="131">
        <v>8023.8819683464799</v>
      </c>
      <c r="Y2520" s="131">
        <v>0</v>
      </c>
      <c r="Z2520" s="131">
        <v>0</v>
      </c>
      <c r="AA2520" s="131">
        <v>0</v>
      </c>
      <c r="AB2520" s="131">
        <v>0</v>
      </c>
      <c r="AC2520" s="131">
        <v>3540.4293448682201</v>
      </c>
      <c r="AD2520" s="131">
        <v>0</v>
      </c>
      <c r="AE2520" s="131">
        <v>5347.0788306170798</v>
      </c>
      <c r="AF2520" s="131">
        <v>0</v>
      </c>
      <c r="AG2520" s="131">
        <v>2399.2367792990599</v>
      </c>
      <c r="AH2520" s="43">
        <v>59700.812875834774</v>
      </c>
    </row>
    <row r="2521" spans="4:34">
      <c r="D2521" s="62">
        <v>2028</v>
      </c>
      <c r="E2521" s="62">
        <v>7</v>
      </c>
      <c r="F2521" s="62">
        <v>2029</v>
      </c>
      <c r="G2521" s="62">
        <v>2029</v>
      </c>
      <c r="H2521" s="131">
        <v>1046.95920194578</v>
      </c>
      <c r="I2521" s="131">
        <v>0</v>
      </c>
      <c r="J2521" s="131">
        <v>0</v>
      </c>
      <c r="K2521" s="131">
        <v>0</v>
      </c>
      <c r="L2521" s="131">
        <v>0</v>
      </c>
      <c r="M2521" s="131">
        <v>0</v>
      </c>
      <c r="N2521" s="131">
        <v>8366.0551710973996</v>
      </c>
      <c r="O2521" s="131">
        <v>0</v>
      </c>
      <c r="P2521" s="131">
        <v>0</v>
      </c>
      <c r="Q2521" s="131">
        <v>0</v>
      </c>
      <c r="R2521" s="131">
        <v>16410.652930866199</v>
      </c>
      <c r="S2521" s="131">
        <v>0</v>
      </c>
      <c r="T2521" s="131">
        <v>0</v>
      </c>
      <c r="U2521" s="131">
        <v>15317.284453063099</v>
      </c>
      <c r="V2521" s="131">
        <v>8662.6669675801295</v>
      </c>
      <c r="W2521" s="131">
        <v>0</v>
      </c>
      <c r="X2521" s="131">
        <v>8247.8922573703894</v>
      </c>
      <c r="Y2521" s="131">
        <v>0</v>
      </c>
      <c r="Z2521" s="131">
        <v>0</v>
      </c>
      <c r="AA2521" s="131">
        <v>0</v>
      </c>
      <c r="AB2521" s="131">
        <v>0</v>
      </c>
      <c r="AC2521" s="131">
        <v>2923.2102084460398</v>
      </c>
      <c r="AD2521" s="131">
        <v>0</v>
      </c>
      <c r="AE2521" s="131">
        <v>9278.5864644776993</v>
      </c>
      <c r="AF2521" s="131">
        <v>0</v>
      </c>
      <c r="AG2521" s="131">
        <v>2551.2826999960798</v>
      </c>
      <c r="AH2521" s="43">
        <v>72804.590354842818</v>
      </c>
    </row>
    <row r="2522" spans="4:34">
      <c r="D2522" s="62">
        <v>2028</v>
      </c>
      <c r="E2522" s="62">
        <v>8</v>
      </c>
      <c r="F2522" s="62">
        <v>2029</v>
      </c>
      <c r="G2522" s="62">
        <v>2029</v>
      </c>
      <c r="H2522" s="131">
        <v>920.97884542326995</v>
      </c>
      <c r="I2522" s="131">
        <v>0</v>
      </c>
      <c r="J2522" s="131">
        <v>0</v>
      </c>
      <c r="K2522" s="131">
        <v>0</v>
      </c>
      <c r="L2522" s="131">
        <v>0</v>
      </c>
      <c r="M2522" s="131">
        <v>0</v>
      </c>
      <c r="N2522" s="131">
        <v>8425.4647115370208</v>
      </c>
      <c r="O2522" s="131">
        <v>0</v>
      </c>
      <c r="P2522" s="131">
        <v>0</v>
      </c>
      <c r="Q2522" s="131">
        <v>0</v>
      </c>
      <c r="R2522" s="131">
        <v>17057.280683151501</v>
      </c>
      <c r="S2522" s="131">
        <v>0</v>
      </c>
      <c r="T2522" s="131">
        <v>0</v>
      </c>
      <c r="U2522" s="131">
        <v>15942.547252550899</v>
      </c>
      <c r="V2522" s="131">
        <v>8465.6196742372395</v>
      </c>
      <c r="W2522" s="131">
        <v>0</v>
      </c>
      <c r="X2522" s="131">
        <v>8575.7989835255394</v>
      </c>
      <c r="Y2522" s="131">
        <v>0</v>
      </c>
      <c r="Z2522" s="131">
        <v>0</v>
      </c>
      <c r="AA2522" s="131">
        <v>0</v>
      </c>
      <c r="AB2522" s="131">
        <v>0</v>
      </c>
      <c r="AC2522" s="131">
        <v>2179.5076906430299</v>
      </c>
      <c r="AD2522" s="131">
        <v>0</v>
      </c>
      <c r="AE2522" s="131">
        <v>4894.4348227943301</v>
      </c>
      <c r="AF2522" s="131">
        <v>0</v>
      </c>
      <c r="AG2522" s="131">
        <v>2424.57072157629</v>
      </c>
      <c r="AH2522" s="43">
        <v>68886.203385439134</v>
      </c>
    </row>
    <row r="2523" spans="4:34">
      <c r="D2523" s="62">
        <v>2028</v>
      </c>
      <c r="E2523" s="62">
        <v>9</v>
      </c>
      <c r="F2523" s="62">
        <v>2029</v>
      </c>
      <c r="G2523" s="62">
        <v>2029</v>
      </c>
      <c r="H2523" s="131">
        <v>927.59005946819002</v>
      </c>
      <c r="I2523" s="131">
        <v>0</v>
      </c>
      <c r="J2523" s="131">
        <v>0</v>
      </c>
      <c r="K2523" s="131">
        <v>0</v>
      </c>
      <c r="L2523" s="131">
        <v>0</v>
      </c>
      <c r="M2523" s="131">
        <v>0</v>
      </c>
      <c r="N2523" s="131">
        <v>7388.5114580917498</v>
      </c>
      <c r="O2523" s="131">
        <v>0</v>
      </c>
      <c r="P2523" s="131">
        <v>0</v>
      </c>
      <c r="Q2523" s="131">
        <v>0</v>
      </c>
      <c r="R2523" s="131">
        <v>17423.490997900299</v>
      </c>
      <c r="S2523" s="131">
        <v>0</v>
      </c>
      <c r="T2523" s="131">
        <v>0</v>
      </c>
      <c r="U2523" s="131">
        <v>18342.696252701498</v>
      </c>
      <c r="V2523" s="131">
        <v>4801.2408559159403</v>
      </c>
      <c r="W2523" s="131">
        <v>0</v>
      </c>
      <c r="X2523" s="131">
        <v>8205.2872071042893</v>
      </c>
      <c r="Y2523" s="131">
        <v>0</v>
      </c>
      <c r="Z2523" s="131">
        <v>0</v>
      </c>
      <c r="AA2523" s="131">
        <v>0</v>
      </c>
      <c r="AB2523" s="131">
        <v>0</v>
      </c>
      <c r="AC2523" s="131">
        <v>2485.4570950417301</v>
      </c>
      <c r="AD2523" s="131">
        <v>0</v>
      </c>
      <c r="AE2523" s="131">
        <v>7468.7165090115204</v>
      </c>
      <c r="AF2523" s="131">
        <v>0</v>
      </c>
      <c r="AG2523" s="131">
        <v>2268.21851428638</v>
      </c>
      <c r="AH2523" s="43">
        <v>69311.208949521591</v>
      </c>
    </row>
    <row r="2524" spans="4:34">
      <c r="D2524" s="62">
        <v>2028</v>
      </c>
      <c r="E2524" s="62">
        <v>10</v>
      </c>
      <c r="F2524" s="62">
        <v>2029</v>
      </c>
      <c r="G2524" s="62">
        <v>2029</v>
      </c>
      <c r="H2524" s="131">
        <v>904.26716547641001</v>
      </c>
      <c r="I2524" s="131">
        <v>0</v>
      </c>
      <c r="J2524" s="131">
        <v>0</v>
      </c>
      <c r="K2524" s="131">
        <v>0</v>
      </c>
      <c r="L2524" s="131">
        <v>0</v>
      </c>
      <c r="M2524" s="131">
        <v>0</v>
      </c>
      <c r="N2524" s="131">
        <v>4411.8383114442404</v>
      </c>
      <c r="O2524" s="131">
        <v>0</v>
      </c>
      <c r="P2524" s="131">
        <v>0</v>
      </c>
      <c r="Q2524" s="131">
        <v>0</v>
      </c>
      <c r="R2524" s="131">
        <v>8818.1811788603609</v>
      </c>
      <c r="S2524" s="131">
        <v>0</v>
      </c>
      <c r="T2524" s="131">
        <v>521.48281853666003</v>
      </c>
      <c r="U2524" s="131">
        <v>19269.011511202101</v>
      </c>
      <c r="V2524" s="131">
        <v>1587.6012001114</v>
      </c>
      <c r="W2524" s="131">
        <v>0</v>
      </c>
      <c r="X2524" s="131">
        <v>7684.1361458136298</v>
      </c>
      <c r="Y2524" s="131">
        <v>0</v>
      </c>
      <c r="Z2524" s="131">
        <v>0</v>
      </c>
      <c r="AA2524" s="131">
        <v>0</v>
      </c>
      <c r="AB2524" s="131">
        <v>0</v>
      </c>
      <c r="AC2524" s="131">
        <v>2995.9873306935801</v>
      </c>
      <c r="AD2524" s="131">
        <v>0</v>
      </c>
      <c r="AE2524" s="131">
        <v>0</v>
      </c>
      <c r="AF2524" s="131">
        <v>0</v>
      </c>
      <c r="AG2524" s="131">
        <v>1888.0825790270101</v>
      </c>
      <c r="AH2524" s="43">
        <v>48080.588241165387</v>
      </c>
    </row>
    <row r="2525" spans="4:34">
      <c r="D2525" s="62">
        <v>2028</v>
      </c>
      <c r="E2525" s="62">
        <v>11</v>
      </c>
      <c r="F2525" s="62">
        <v>2029</v>
      </c>
      <c r="G2525" s="62">
        <v>2029</v>
      </c>
      <c r="H2525" s="131">
        <v>817.77044838879999</v>
      </c>
      <c r="I2525" s="131">
        <v>0</v>
      </c>
      <c r="J2525" s="131">
        <v>0</v>
      </c>
      <c r="K2525" s="131">
        <v>0</v>
      </c>
      <c r="L2525" s="131">
        <v>1066.6043610162701</v>
      </c>
      <c r="M2525" s="131">
        <v>0</v>
      </c>
      <c r="N2525" s="131">
        <v>3215.46568464234</v>
      </c>
      <c r="O2525" s="131">
        <v>0</v>
      </c>
      <c r="P2525" s="131">
        <v>0</v>
      </c>
      <c r="Q2525" s="131">
        <v>0</v>
      </c>
      <c r="R2525" s="131">
        <v>6290.1415115837899</v>
      </c>
      <c r="S2525" s="131">
        <v>0</v>
      </c>
      <c r="T2525" s="131">
        <v>133.45544110745001</v>
      </c>
      <c r="U2525" s="131">
        <v>15575.3294179311</v>
      </c>
      <c r="V2525" s="131">
        <v>1540.3585645560099</v>
      </c>
      <c r="W2525" s="131">
        <v>0</v>
      </c>
      <c r="X2525" s="131">
        <v>6431.8519897779597</v>
      </c>
      <c r="Y2525" s="131">
        <v>0</v>
      </c>
      <c r="Z2525" s="131">
        <v>0</v>
      </c>
      <c r="AA2525" s="131">
        <v>0</v>
      </c>
      <c r="AB2525" s="131">
        <v>0</v>
      </c>
      <c r="AC2525" s="131">
        <v>2629.1927962987002</v>
      </c>
      <c r="AD2525" s="131">
        <v>0</v>
      </c>
      <c r="AE2525" s="131">
        <v>0</v>
      </c>
      <c r="AF2525" s="131">
        <v>0</v>
      </c>
      <c r="AG2525" s="131">
        <v>1338.25633348618</v>
      </c>
      <c r="AH2525" s="43">
        <v>39038.4265487886</v>
      </c>
    </row>
    <row r="2526" spans="4:34">
      <c r="D2526" s="62">
        <v>2028</v>
      </c>
      <c r="E2526" s="62">
        <v>12</v>
      </c>
      <c r="F2526" s="62">
        <v>2029</v>
      </c>
      <c r="G2526" s="62">
        <v>2029</v>
      </c>
      <c r="H2526" s="131">
        <v>674.89476708484995</v>
      </c>
      <c r="I2526" s="131">
        <v>0</v>
      </c>
      <c r="J2526" s="131">
        <v>0</v>
      </c>
      <c r="K2526" s="131">
        <v>0</v>
      </c>
      <c r="L2526" s="131">
        <v>1522.03899055038</v>
      </c>
      <c r="M2526" s="131">
        <v>0</v>
      </c>
      <c r="N2526" s="131">
        <v>2790.3934619390898</v>
      </c>
      <c r="O2526" s="131">
        <v>0</v>
      </c>
      <c r="P2526" s="131">
        <v>0</v>
      </c>
      <c r="Q2526" s="131">
        <v>0</v>
      </c>
      <c r="R2526" s="131">
        <v>5388.5126852959302</v>
      </c>
      <c r="S2526" s="131">
        <v>0</v>
      </c>
      <c r="T2526" s="131">
        <v>0</v>
      </c>
      <c r="U2526" s="131">
        <v>9603.9042693827396</v>
      </c>
      <c r="V2526" s="131">
        <v>781.98994116685003</v>
      </c>
      <c r="W2526" s="131">
        <v>0</v>
      </c>
      <c r="X2526" s="131">
        <v>5019.7988952444202</v>
      </c>
      <c r="Y2526" s="131">
        <v>0</v>
      </c>
      <c r="Z2526" s="131">
        <v>0</v>
      </c>
      <c r="AA2526" s="131">
        <v>0</v>
      </c>
      <c r="AB2526" s="131">
        <v>0</v>
      </c>
      <c r="AC2526" s="131">
        <v>2930.1677568217401</v>
      </c>
      <c r="AD2526" s="131">
        <v>0</v>
      </c>
      <c r="AE2526" s="131">
        <v>0</v>
      </c>
      <c r="AF2526" s="131">
        <v>0</v>
      </c>
      <c r="AG2526" s="131">
        <v>997.39370147973</v>
      </c>
      <c r="AH2526" s="43">
        <v>29709.09446896573</v>
      </c>
    </row>
    <row r="2527" spans="4:34">
      <c r="D2527" s="62">
        <v>2029</v>
      </c>
      <c r="E2527" s="62">
        <v>1</v>
      </c>
      <c r="F2527" s="62">
        <v>2029</v>
      </c>
      <c r="G2527" s="62">
        <v>2029</v>
      </c>
      <c r="H2527" s="131">
        <v>576.30536755541004</v>
      </c>
      <c r="I2527" s="131">
        <v>0</v>
      </c>
      <c r="J2527" s="131">
        <v>0</v>
      </c>
      <c r="K2527" s="131">
        <v>0</v>
      </c>
      <c r="L2527" s="131">
        <v>601.89352433417002</v>
      </c>
      <c r="M2527" s="131">
        <v>0</v>
      </c>
      <c r="N2527" s="131">
        <v>3446.3477761499398</v>
      </c>
      <c r="O2527" s="131">
        <v>0</v>
      </c>
      <c r="P2527" s="131">
        <v>0</v>
      </c>
      <c r="Q2527" s="131">
        <v>0</v>
      </c>
      <c r="R2527" s="131">
        <v>5826.7231684509297</v>
      </c>
      <c r="S2527" s="131">
        <v>0</v>
      </c>
      <c r="T2527" s="131">
        <v>0</v>
      </c>
      <c r="U2527" s="131">
        <v>7996.8882672405398</v>
      </c>
      <c r="V2527" s="131">
        <v>169.87429701111</v>
      </c>
      <c r="W2527" s="131">
        <v>0</v>
      </c>
      <c r="X2527" s="131">
        <v>4992.1850661405397</v>
      </c>
      <c r="Y2527" s="131">
        <v>0</v>
      </c>
      <c r="Z2527" s="131">
        <v>0</v>
      </c>
      <c r="AA2527" s="131">
        <v>0</v>
      </c>
      <c r="AB2527" s="131">
        <v>0</v>
      </c>
      <c r="AC2527" s="131">
        <v>1001.98720109986</v>
      </c>
      <c r="AD2527" s="131">
        <v>0</v>
      </c>
      <c r="AE2527" s="131">
        <v>0</v>
      </c>
      <c r="AF2527" s="131">
        <v>0</v>
      </c>
      <c r="AG2527" s="131">
        <v>1101.1165682759199</v>
      </c>
      <c r="AH2527" s="43">
        <v>25713.321236258416</v>
      </c>
    </row>
    <row r="2528" spans="4:34">
      <c r="D2528" s="62">
        <v>2029</v>
      </c>
      <c r="E2528" s="62">
        <v>2</v>
      </c>
      <c r="F2528" s="62">
        <v>2029</v>
      </c>
      <c r="G2528" s="62">
        <v>2029</v>
      </c>
      <c r="H2528" s="131">
        <v>398.28818516421001</v>
      </c>
      <c r="I2528" s="131">
        <v>0</v>
      </c>
      <c r="J2528" s="131">
        <v>0</v>
      </c>
      <c r="K2528" s="131">
        <v>0</v>
      </c>
      <c r="L2528" s="131">
        <v>1196.56252024423</v>
      </c>
      <c r="M2528" s="131">
        <v>0</v>
      </c>
      <c r="N2528" s="131">
        <v>2747.2914321032999</v>
      </c>
      <c r="O2528" s="131">
        <v>0</v>
      </c>
      <c r="P2528" s="131">
        <v>0</v>
      </c>
      <c r="Q2528" s="131">
        <v>0</v>
      </c>
      <c r="R2528" s="131">
        <v>3184.8888164534501</v>
      </c>
      <c r="S2528" s="131">
        <v>0</v>
      </c>
      <c r="T2528" s="131">
        <v>0</v>
      </c>
      <c r="U2528" s="131">
        <v>4909.7020493967002</v>
      </c>
      <c r="V2528" s="131">
        <v>167.41235067762</v>
      </c>
      <c r="W2528" s="131">
        <v>0</v>
      </c>
      <c r="X2528" s="131">
        <v>4475.2480071195996</v>
      </c>
      <c r="Y2528" s="131">
        <v>0</v>
      </c>
      <c r="Z2528" s="131">
        <v>0</v>
      </c>
      <c r="AA2528" s="131">
        <v>0</v>
      </c>
      <c r="AB2528" s="131">
        <v>0</v>
      </c>
      <c r="AC2528" s="131">
        <v>615.77325287074996</v>
      </c>
      <c r="AD2528" s="131">
        <v>0</v>
      </c>
      <c r="AE2528" s="131">
        <v>0</v>
      </c>
      <c r="AF2528" s="131">
        <v>0</v>
      </c>
      <c r="AG2528" s="131">
        <v>522.21794693112997</v>
      </c>
      <c r="AH2528" s="43">
        <v>18217.384560960989</v>
      </c>
    </row>
    <row r="2529" spans="4:34">
      <c r="D2529" s="62">
        <v>2029</v>
      </c>
      <c r="E2529" s="62">
        <v>3</v>
      </c>
      <c r="F2529" s="62">
        <v>2029</v>
      </c>
      <c r="G2529" s="62">
        <v>2029</v>
      </c>
      <c r="H2529" s="131">
        <v>673.67286669610996</v>
      </c>
      <c r="I2529" s="131">
        <v>0</v>
      </c>
      <c r="J2529" s="131">
        <v>0</v>
      </c>
      <c r="K2529" s="131">
        <v>0</v>
      </c>
      <c r="L2529" s="131">
        <v>790.63432941421001</v>
      </c>
      <c r="M2529" s="131">
        <v>0</v>
      </c>
      <c r="N2529" s="131">
        <v>3392.1709094863299</v>
      </c>
      <c r="O2529" s="131">
        <v>0</v>
      </c>
      <c r="P2529" s="131">
        <v>0</v>
      </c>
      <c r="Q2529" s="131">
        <v>0</v>
      </c>
      <c r="R2529" s="131">
        <v>5017.9392062629704</v>
      </c>
      <c r="S2529" s="131">
        <v>0</v>
      </c>
      <c r="T2529" s="131">
        <v>0</v>
      </c>
      <c r="U2529" s="131">
        <v>14940.9880977257</v>
      </c>
      <c r="V2529" s="131">
        <v>556.39987136973002</v>
      </c>
      <c r="W2529" s="131">
        <v>0</v>
      </c>
      <c r="X2529" s="131">
        <v>5944.4788288892896</v>
      </c>
      <c r="Y2529" s="131">
        <v>0</v>
      </c>
      <c r="Z2529" s="131">
        <v>0</v>
      </c>
      <c r="AA2529" s="131">
        <v>0</v>
      </c>
      <c r="AB2529" s="131">
        <v>0</v>
      </c>
      <c r="AC2529" s="131">
        <v>1148.3990410681499</v>
      </c>
      <c r="AD2529" s="131">
        <v>0</v>
      </c>
      <c r="AE2529" s="131">
        <v>0</v>
      </c>
      <c r="AF2529" s="131">
        <v>0</v>
      </c>
      <c r="AG2529" s="131">
        <v>1116.2314147862301</v>
      </c>
      <c r="AH2529" s="43">
        <v>33580.914565698717</v>
      </c>
    </row>
    <row r="2530" spans="4:34">
      <c r="D2530" s="62">
        <v>2029</v>
      </c>
      <c r="E2530" s="62">
        <v>4</v>
      </c>
      <c r="F2530" s="62">
        <v>2029</v>
      </c>
      <c r="G2530" s="62">
        <v>2029</v>
      </c>
      <c r="H2530" s="131">
        <v>803.00629951695998</v>
      </c>
      <c r="I2530" s="131">
        <v>0</v>
      </c>
      <c r="J2530" s="131">
        <v>182.84249710422</v>
      </c>
      <c r="K2530" s="131">
        <v>0</v>
      </c>
      <c r="L2530" s="131">
        <v>1554.62821026448</v>
      </c>
      <c r="M2530" s="131">
        <v>0</v>
      </c>
      <c r="N2530" s="131">
        <v>4166.3758105179804</v>
      </c>
      <c r="O2530" s="131">
        <v>0</v>
      </c>
      <c r="P2530" s="131">
        <v>0</v>
      </c>
      <c r="Q2530" s="131">
        <v>0</v>
      </c>
      <c r="R2530" s="131">
        <v>6816.20318909667</v>
      </c>
      <c r="S2530" s="131">
        <v>0</v>
      </c>
      <c r="T2530" s="131">
        <v>653.60756846674997</v>
      </c>
      <c r="U2530" s="131">
        <v>15280.330282528999</v>
      </c>
      <c r="V2530" s="131">
        <v>2475.4870383285802</v>
      </c>
      <c r="W2530" s="131">
        <v>0</v>
      </c>
      <c r="X2530" s="131">
        <v>6866.9643848963096</v>
      </c>
      <c r="Y2530" s="131">
        <v>0</v>
      </c>
      <c r="Z2530" s="131">
        <v>0</v>
      </c>
      <c r="AA2530" s="131">
        <v>0</v>
      </c>
      <c r="AB2530" s="131">
        <v>0</v>
      </c>
      <c r="AC2530" s="131">
        <v>1968.42584846257</v>
      </c>
      <c r="AD2530" s="131">
        <v>0</v>
      </c>
      <c r="AE2530" s="131">
        <v>0</v>
      </c>
      <c r="AF2530" s="131">
        <v>0</v>
      </c>
      <c r="AG2530" s="131">
        <v>1478.9877310336201</v>
      </c>
      <c r="AH2530" s="43">
        <v>42246.858860217144</v>
      </c>
    </row>
    <row r="2531" spans="4:34">
      <c r="D2531" s="62">
        <v>2029</v>
      </c>
      <c r="E2531" s="62">
        <v>5</v>
      </c>
      <c r="F2531" s="62">
        <v>2029</v>
      </c>
      <c r="G2531" s="62">
        <v>2030</v>
      </c>
      <c r="H2531" s="131">
        <v>701.41341833807996</v>
      </c>
      <c r="I2531" s="131">
        <v>0</v>
      </c>
      <c r="J2531" s="131">
        <v>0</v>
      </c>
      <c r="K2531" s="131">
        <v>0</v>
      </c>
      <c r="L2531" s="131">
        <v>0</v>
      </c>
      <c r="M2531" s="131">
        <v>0</v>
      </c>
      <c r="N2531" s="131">
        <v>4821.7411330617097</v>
      </c>
      <c r="O2531" s="131">
        <v>0</v>
      </c>
      <c r="P2531" s="131">
        <v>0</v>
      </c>
      <c r="Q2531" s="131">
        <v>0</v>
      </c>
      <c r="R2531" s="131">
        <v>11303.3695534079</v>
      </c>
      <c r="S2531" s="131">
        <v>0</v>
      </c>
      <c r="T2531" s="131">
        <v>0</v>
      </c>
      <c r="U2531" s="131">
        <v>13495.886988783301</v>
      </c>
      <c r="V2531" s="131">
        <v>1853.84558912126</v>
      </c>
      <c r="W2531" s="131">
        <v>0</v>
      </c>
      <c r="X2531" s="131">
        <v>7718.8515565150401</v>
      </c>
      <c r="Y2531" s="131">
        <v>0</v>
      </c>
      <c r="Z2531" s="131">
        <v>0</v>
      </c>
      <c r="AA2531" s="131">
        <v>0</v>
      </c>
      <c r="AB2531" s="131">
        <v>0</v>
      </c>
      <c r="AC2531" s="131">
        <v>4494.1641530282504</v>
      </c>
      <c r="AD2531" s="131">
        <v>0</v>
      </c>
      <c r="AE2531" s="131">
        <v>2050.3239707913599</v>
      </c>
      <c r="AF2531" s="131">
        <v>0</v>
      </c>
      <c r="AG2531" s="131">
        <v>2060.1535793549501</v>
      </c>
      <c r="AH2531" s="43">
        <v>48499.749942401853</v>
      </c>
    </row>
    <row r="2532" spans="4:34">
      <c r="D2532" s="62">
        <v>2029</v>
      </c>
      <c r="E2532" s="62">
        <v>6</v>
      </c>
      <c r="F2532" s="62">
        <v>2029</v>
      </c>
      <c r="G2532" s="62">
        <v>2030</v>
      </c>
      <c r="H2532" s="131">
        <v>692.96265426171999</v>
      </c>
      <c r="I2532" s="131">
        <v>0</v>
      </c>
      <c r="J2532" s="131">
        <v>0</v>
      </c>
      <c r="K2532" s="131">
        <v>0</v>
      </c>
      <c r="L2532" s="131">
        <v>0</v>
      </c>
      <c r="M2532" s="131">
        <v>0</v>
      </c>
      <c r="N2532" s="131">
        <v>5393.2196943198396</v>
      </c>
      <c r="O2532" s="131">
        <v>0</v>
      </c>
      <c r="P2532" s="131">
        <v>0</v>
      </c>
      <c r="Q2532" s="131">
        <v>0</v>
      </c>
      <c r="R2532" s="131">
        <v>13998.5292602306</v>
      </c>
      <c r="S2532" s="131">
        <v>0</v>
      </c>
      <c r="T2532" s="131">
        <v>0</v>
      </c>
      <c r="U2532" s="131">
        <v>14790.3532742277</v>
      </c>
      <c r="V2532" s="131">
        <v>5771.1655272512598</v>
      </c>
      <c r="W2532" s="131">
        <v>0</v>
      </c>
      <c r="X2532" s="131">
        <v>8209.1181147670704</v>
      </c>
      <c r="Y2532" s="131">
        <v>0</v>
      </c>
      <c r="Z2532" s="131">
        <v>0</v>
      </c>
      <c r="AA2532" s="131">
        <v>0</v>
      </c>
      <c r="AB2532" s="131">
        <v>0</v>
      </c>
      <c r="AC2532" s="131">
        <v>3526.79188048582</v>
      </c>
      <c r="AD2532" s="131">
        <v>0</v>
      </c>
      <c r="AE2532" s="131">
        <v>5456.2242020566</v>
      </c>
      <c r="AF2532" s="131">
        <v>0</v>
      </c>
      <c r="AG2532" s="131">
        <v>2428.9558342064602</v>
      </c>
      <c r="AH2532" s="43">
        <v>60267.320441807067</v>
      </c>
    </row>
    <row r="2533" spans="4:34">
      <c r="D2533" s="62">
        <v>2029</v>
      </c>
      <c r="E2533" s="62">
        <v>7</v>
      </c>
      <c r="F2533" s="62">
        <v>2030</v>
      </c>
      <c r="G2533" s="62">
        <v>2030</v>
      </c>
      <c r="H2533" s="131">
        <v>1039.8489341505301</v>
      </c>
      <c r="I2533" s="131">
        <v>0</v>
      </c>
      <c r="J2533" s="131">
        <v>0</v>
      </c>
      <c r="K2533" s="131">
        <v>0</v>
      </c>
      <c r="L2533" s="131">
        <v>0</v>
      </c>
      <c r="M2533" s="131">
        <v>0</v>
      </c>
      <c r="N2533" s="131">
        <v>8416.5730920856604</v>
      </c>
      <c r="O2533" s="131">
        <v>0</v>
      </c>
      <c r="P2533" s="131">
        <v>0</v>
      </c>
      <c r="Q2533" s="131">
        <v>0</v>
      </c>
      <c r="R2533" s="131">
        <v>16943.2546262002</v>
      </c>
      <c r="S2533" s="131">
        <v>0</v>
      </c>
      <c r="T2533" s="131">
        <v>0</v>
      </c>
      <c r="U2533" s="131">
        <v>15218.6469255702</v>
      </c>
      <c r="V2533" s="131">
        <v>8596.6994735192802</v>
      </c>
      <c r="W2533" s="131">
        <v>0</v>
      </c>
      <c r="X2533" s="131">
        <v>8440.0930968167395</v>
      </c>
      <c r="Y2533" s="131">
        <v>0</v>
      </c>
      <c r="Z2533" s="131">
        <v>0</v>
      </c>
      <c r="AA2533" s="131">
        <v>0</v>
      </c>
      <c r="AB2533" s="131">
        <v>0</v>
      </c>
      <c r="AC2533" s="131">
        <v>2915.4779671421202</v>
      </c>
      <c r="AD2533" s="131">
        <v>0</v>
      </c>
      <c r="AE2533" s="131">
        <v>9469.8735647653502</v>
      </c>
      <c r="AF2533" s="131">
        <v>0</v>
      </c>
      <c r="AG2533" s="131">
        <v>2583.4010547307998</v>
      </c>
      <c r="AH2533" s="43">
        <v>73623.868734980875</v>
      </c>
    </row>
    <row r="2534" spans="4:34">
      <c r="D2534" s="62">
        <v>2029</v>
      </c>
      <c r="E2534" s="62">
        <v>8</v>
      </c>
      <c r="F2534" s="62">
        <v>2030</v>
      </c>
      <c r="G2534" s="62">
        <v>2030</v>
      </c>
      <c r="H2534" s="131">
        <v>914.72415449306004</v>
      </c>
      <c r="I2534" s="131">
        <v>0</v>
      </c>
      <c r="J2534" s="131">
        <v>0</v>
      </c>
      <c r="K2534" s="131">
        <v>0</v>
      </c>
      <c r="L2534" s="131">
        <v>0</v>
      </c>
      <c r="M2534" s="131">
        <v>0</v>
      </c>
      <c r="N2534" s="131">
        <v>8474.6223257807196</v>
      </c>
      <c r="O2534" s="131">
        <v>0</v>
      </c>
      <c r="P2534" s="131">
        <v>0</v>
      </c>
      <c r="Q2534" s="131">
        <v>0</v>
      </c>
      <c r="R2534" s="131">
        <v>17498.206887418699</v>
      </c>
      <c r="S2534" s="131">
        <v>0</v>
      </c>
      <c r="T2534" s="131">
        <v>0</v>
      </c>
      <c r="U2534" s="131">
        <v>15839.883268752301</v>
      </c>
      <c r="V2534" s="131">
        <v>8396.23216957164</v>
      </c>
      <c r="W2534" s="131">
        <v>0</v>
      </c>
      <c r="X2534" s="131">
        <v>8775.7615965105106</v>
      </c>
      <c r="Y2534" s="131">
        <v>0</v>
      </c>
      <c r="Z2534" s="131">
        <v>0</v>
      </c>
      <c r="AA2534" s="131">
        <v>0</v>
      </c>
      <c r="AB2534" s="131">
        <v>0</v>
      </c>
      <c r="AC2534" s="131">
        <v>2177.8816870436999</v>
      </c>
      <c r="AD2534" s="131">
        <v>0</v>
      </c>
      <c r="AE2534" s="131">
        <v>4995.3383654172803</v>
      </c>
      <c r="AF2534" s="131">
        <v>0</v>
      </c>
      <c r="AG2534" s="131">
        <v>2455.0938864592399</v>
      </c>
      <c r="AH2534" s="43">
        <v>69527.744341447149</v>
      </c>
    </row>
    <row r="2535" spans="4:34">
      <c r="D2535" s="62">
        <v>2029</v>
      </c>
      <c r="E2535" s="62">
        <v>9</v>
      </c>
      <c r="F2535" s="62">
        <v>2030</v>
      </c>
      <c r="G2535" s="62">
        <v>2030</v>
      </c>
      <c r="H2535" s="131">
        <v>921.29046946051005</v>
      </c>
      <c r="I2535" s="131">
        <v>0</v>
      </c>
      <c r="J2535" s="131">
        <v>0</v>
      </c>
      <c r="K2535" s="131">
        <v>0</v>
      </c>
      <c r="L2535" s="131">
        <v>0</v>
      </c>
      <c r="M2535" s="131">
        <v>0</v>
      </c>
      <c r="N2535" s="131">
        <v>7439.0775317465996</v>
      </c>
      <c r="O2535" s="131">
        <v>0</v>
      </c>
      <c r="P2535" s="131">
        <v>0</v>
      </c>
      <c r="Q2535" s="131">
        <v>0</v>
      </c>
      <c r="R2535" s="131">
        <v>17967.068269517</v>
      </c>
      <c r="S2535" s="131">
        <v>0</v>
      </c>
      <c r="T2535" s="131">
        <v>0</v>
      </c>
      <c r="U2535" s="131">
        <v>18224.576215728801</v>
      </c>
      <c r="V2535" s="131">
        <v>4764.2436017476803</v>
      </c>
      <c r="W2535" s="131">
        <v>0</v>
      </c>
      <c r="X2535" s="131">
        <v>8396.4795562532909</v>
      </c>
      <c r="Y2535" s="131">
        <v>0</v>
      </c>
      <c r="Z2535" s="131">
        <v>0</v>
      </c>
      <c r="AA2535" s="131">
        <v>0</v>
      </c>
      <c r="AB2535" s="131">
        <v>0</v>
      </c>
      <c r="AC2535" s="131">
        <v>2480.8903931350001</v>
      </c>
      <c r="AD2535" s="131">
        <v>0</v>
      </c>
      <c r="AE2535" s="131">
        <v>7622.6913767727901</v>
      </c>
      <c r="AF2535" s="131">
        <v>0</v>
      </c>
      <c r="AG2535" s="131">
        <v>2296.7733454925801</v>
      </c>
      <c r="AH2535" s="43">
        <v>70113.09075985424</v>
      </c>
    </row>
    <row r="2536" spans="4:34">
      <c r="D2536" s="62">
        <v>2029</v>
      </c>
      <c r="E2536" s="62">
        <v>10</v>
      </c>
      <c r="F2536" s="62">
        <v>2030</v>
      </c>
      <c r="G2536" s="62">
        <v>2030</v>
      </c>
      <c r="H2536" s="131">
        <v>898.12596943645997</v>
      </c>
      <c r="I2536" s="131">
        <v>0</v>
      </c>
      <c r="J2536" s="131">
        <v>0</v>
      </c>
      <c r="K2536" s="131">
        <v>0</v>
      </c>
      <c r="L2536" s="131">
        <v>0</v>
      </c>
      <c r="M2536" s="131">
        <v>0</v>
      </c>
      <c r="N2536" s="131">
        <v>4466.2373258805201</v>
      </c>
      <c r="O2536" s="131">
        <v>0</v>
      </c>
      <c r="P2536" s="131">
        <v>0</v>
      </c>
      <c r="Q2536" s="131">
        <v>0</v>
      </c>
      <c r="R2536" s="131">
        <v>8754.2916310099499</v>
      </c>
      <c r="S2536" s="131">
        <v>0</v>
      </c>
      <c r="T2536" s="131">
        <v>519.01507123559998</v>
      </c>
      <c r="U2536" s="131">
        <v>19144.926353776202</v>
      </c>
      <c r="V2536" s="131">
        <v>1560.7040147755899</v>
      </c>
      <c r="W2536" s="131">
        <v>0</v>
      </c>
      <c r="X2536" s="131">
        <v>7862.9924975752601</v>
      </c>
      <c r="Y2536" s="131">
        <v>0</v>
      </c>
      <c r="Z2536" s="131">
        <v>0</v>
      </c>
      <c r="AA2536" s="131">
        <v>0</v>
      </c>
      <c r="AB2536" s="131">
        <v>0</v>
      </c>
      <c r="AC2536" s="131">
        <v>2995.2189895145898</v>
      </c>
      <c r="AD2536" s="131">
        <v>0</v>
      </c>
      <c r="AE2536" s="131">
        <v>0</v>
      </c>
      <c r="AF2536" s="131">
        <v>0</v>
      </c>
      <c r="AG2536" s="131">
        <v>1911.8518406779201</v>
      </c>
      <c r="AH2536" s="43">
        <v>48113.363693882093</v>
      </c>
    </row>
    <row r="2537" spans="4:34">
      <c r="D2537" s="62">
        <v>2029</v>
      </c>
      <c r="E2537" s="62">
        <v>11</v>
      </c>
      <c r="F2537" s="62">
        <v>2030</v>
      </c>
      <c r="G2537" s="62">
        <v>2030</v>
      </c>
      <c r="H2537" s="131">
        <v>812.21668194567997</v>
      </c>
      <c r="I2537" s="131">
        <v>0</v>
      </c>
      <c r="J2537" s="131">
        <v>0</v>
      </c>
      <c r="K2537" s="131">
        <v>0</v>
      </c>
      <c r="L2537" s="131">
        <v>1056.19929129761</v>
      </c>
      <c r="M2537" s="131">
        <v>0</v>
      </c>
      <c r="N2537" s="131">
        <v>3255.1131403853301</v>
      </c>
      <c r="O2537" s="131">
        <v>0</v>
      </c>
      <c r="P2537" s="131">
        <v>0</v>
      </c>
      <c r="Q2537" s="131">
        <v>0</v>
      </c>
      <c r="R2537" s="131">
        <v>6244.5681343828801</v>
      </c>
      <c r="S2537" s="131">
        <v>0</v>
      </c>
      <c r="T2537" s="131">
        <v>132.82390677325</v>
      </c>
      <c r="U2537" s="131">
        <v>15475.030178311999</v>
      </c>
      <c r="V2537" s="131">
        <v>1514.2617653147599</v>
      </c>
      <c r="W2537" s="131">
        <v>0</v>
      </c>
      <c r="X2537" s="131">
        <v>6581.0659302993199</v>
      </c>
      <c r="Y2537" s="131">
        <v>0</v>
      </c>
      <c r="Z2537" s="131">
        <v>0</v>
      </c>
      <c r="AA2537" s="131">
        <v>0</v>
      </c>
      <c r="AB2537" s="131">
        <v>0</v>
      </c>
      <c r="AC2537" s="131">
        <v>2628.51852205455</v>
      </c>
      <c r="AD2537" s="131">
        <v>0</v>
      </c>
      <c r="AE2537" s="131">
        <v>0</v>
      </c>
      <c r="AF2537" s="131">
        <v>0</v>
      </c>
      <c r="AG2537" s="131">
        <v>1355.1037771838</v>
      </c>
      <c r="AH2537" s="43">
        <v>39054.901327949177</v>
      </c>
    </row>
    <row r="2538" spans="4:34">
      <c r="D2538" s="62">
        <v>2029</v>
      </c>
      <c r="E2538" s="62">
        <v>12</v>
      </c>
      <c r="F2538" s="62">
        <v>2030</v>
      </c>
      <c r="G2538" s="62">
        <v>2030</v>
      </c>
      <c r="H2538" s="131">
        <v>670.31131959362006</v>
      </c>
      <c r="I2538" s="131">
        <v>0</v>
      </c>
      <c r="J2538" s="131">
        <v>0</v>
      </c>
      <c r="K2538" s="131">
        <v>0</v>
      </c>
      <c r="L2538" s="131">
        <v>1507.1910090588201</v>
      </c>
      <c r="M2538" s="131">
        <v>0</v>
      </c>
      <c r="N2538" s="131">
        <v>2824.7996761979298</v>
      </c>
      <c r="O2538" s="131">
        <v>0</v>
      </c>
      <c r="P2538" s="131">
        <v>0</v>
      </c>
      <c r="Q2538" s="131">
        <v>0</v>
      </c>
      <c r="R2538" s="131">
        <v>5349.4717955629003</v>
      </c>
      <c r="S2538" s="131">
        <v>0</v>
      </c>
      <c r="T2538" s="131">
        <v>0</v>
      </c>
      <c r="U2538" s="131">
        <v>9542.0587526847503</v>
      </c>
      <c r="V2538" s="131">
        <v>768.74144502259003</v>
      </c>
      <c r="W2538" s="131">
        <v>0</v>
      </c>
      <c r="X2538" s="131">
        <v>5135.5885859104001</v>
      </c>
      <c r="Y2538" s="131">
        <v>0</v>
      </c>
      <c r="Z2538" s="131">
        <v>0</v>
      </c>
      <c r="AA2538" s="131">
        <v>0</v>
      </c>
      <c r="AB2538" s="131">
        <v>0</v>
      </c>
      <c r="AC2538" s="131">
        <v>2929.4162955168699</v>
      </c>
      <c r="AD2538" s="131">
        <v>0</v>
      </c>
      <c r="AE2538" s="131">
        <v>0</v>
      </c>
      <c r="AF2538" s="131">
        <v>0</v>
      </c>
      <c r="AG2538" s="131">
        <v>1009.9499911901401</v>
      </c>
      <c r="AH2538" s="43">
        <v>29737.528870738024</v>
      </c>
    </row>
    <row r="2539" spans="4:34">
      <c r="D2539" s="62">
        <v>2030</v>
      </c>
      <c r="E2539" s="62">
        <v>1</v>
      </c>
      <c r="F2539" s="62">
        <v>2030</v>
      </c>
      <c r="G2539" s="62">
        <v>2030</v>
      </c>
      <c r="H2539" s="131">
        <v>572.39443629703999</v>
      </c>
      <c r="I2539" s="131">
        <v>0</v>
      </c>
      <c r="J2539" s="131">
        <v>0</v>
      </c>
      <c r="K2539" s="131">
        <v>0</v>
      </c>
      <c r="L2539" s="131">
        <v>596.01791305944005</v>
      </c>
      <c r="M2539" s="131">
        <v>0</v>
      </c>
      <c r="N2539" s="131">
        <v>3488.7193965634401</v>
      </c>
      <c r="O2539" s="131">
        <v>0</v>
      </c>
      <c r="P2539" s="131">
        <v>0</v>
      </c>
      <c r="Q2539" s="131">
        <v>0</v>
      </c>
      <c r="R2539" s="131">
        <v>5784.50657625859</v>
      </c>
      <c r="S2539" s="131">
        <v>0</v>
      </c>
      <c r="T2539" s="131">
        <v>0</v>
      </c>
      <c r="U2539" s="131">
        <v>7946.0901683915199</v>
      </c>
      <c r="V2539" s="131">
        <v>167.03892248161</v>
      </c>
      <c r="W2539" s="131">
        <v>0</v>
      </c>
      <c r="X2539" s="131">
        <v>5102.7844497531496</v>
      </c>
      <c r="Y2539" s="131">
        <v>0</v>
      </c>
      <c r="Z2539" s="131">
        <v>0</v>
      </c>
      <c r="AA2539" s="131">
        <v>0</v>
      </c>
      <c r="AB2539" s="131">
        <v>0</v>
      </c>
      <c r="AC2539" s="131">
        <v>1001.69742344377</v>
      </c>
      <c r="AD2539" s="131">
        <v>0</v>
      </c>
      <c r="AE2539" s="131">
        <v>0</v>
      </c>
      <c r="AF2539" s="131">
        <v>0</v>
      </c>
      <c r="AG2539" s="131">
        <v>1114.5707371568501</v>
      </c>
      <c r="AH2539" s="43">
        <v>25773.820023405406</v>
      </c>
    </row>
    <row r="2540" spans="4:34">
      <c r="D2540" s="62">
        <v>2030</v>
      </c>
      <c r="E2540" s="62">
        <v>2</v>
      </c>
      <c r="F2540" s="62">
        <v>2030</v>
      </c>
      <c r="G2540" s="62">
        <v>2030</v>
      </c>
      <c r="H2540" s="131">
        <v>395.58531651004</v>
      </c>
      <c r="I2540" s="131">
        <v>0</v>
      </c>
      <c r="J2540" s="131">
        <v>0</v>
      </c>
      <c r="K2540" s="131">
        <v>0</v>
      </c>
      <c r="L2540" s="131">
        <v>1184.88182266131</v>
      </c>
      <c r="M2540" s="131">
        <v>0</v>
      </c>
      <c r="N2540" s="131">
        <v>2781.0684033457001</v>
      </c>
      <c r="O2540" s="131">
        <v>0</v>
      </c>
      <c r="P2540" s="131">
        <v>0</v>
      </c>
      <c r="Q2540" s="131">
        <v>0</v>
      </c>
      <c r="R2540" s="131">
        <v>3161.81321315892</v>
      </c>
      <c r="S2540" s="131">
        <v>0</v>
      </c>
      <c r="T2540" s="131">
        <v>0</v>
      </c>
      <c r="U2540" s="131">
        <v>4878.5144772198801</v>
      </c>
      <c r="V2540" s="131">
        <v>164.61806853260001</v>
      </c>
      <c r="W2540" s="131">
        <v>0</v>
      </c>
      <c r="X2540" s="131">
        <v>4574.0757730210198</v>
      </c>
      <c r="Y2540" s="131">
        <v>0</v>
      </c>
      <c r="Z2540" s="131">
        <v>0</v>
      </c>
      <c r="AA2540" s="131">
        <v>0</v>
      </c>
      <c r="AB2540" s="131">
        <v>0</v>
      </c>
      <c r="AC2540" s="131">
        <v>615.59516942846005</v>
      </c>
      <c r="AD2540" s="131">
        <v>0</v>
      </c>
      <c r="AE2540" s="131">
        <v>0</v>
      </c>
      <c r="AF2540" s="131">
        <v>0</v>
      </c>
      <c r="AG2540" s="131">
        <v>528.59875042922999</v>
      </c>
      <c r="AH2540" s="43">
        <v>18284.75099430716</v>
      </c>
    </row>
    <row r="2541" spans="4:34">
      <c r="D2541" s="62">
        <v>2030</v>
      </c>
      <c r="E2541" s="62">
        <v>3</v>
      </c>
      <c r="F2541" s="62">
        <v>2030</v>
      </c>
      <c r="G2541" s="62">
        <v>2030</v>
      </c>
      <c r="H2541" s="131">
        <v>669.10117880179996</v>
      </c>
      <c r="I2541" s="131">
        <v>0</v>
      </c>
      <c r="J2541" s="131">
        <v>0</v>
      </c>
      <c r="K2541" s="131">
        <v>0</v>
      </c>
      <c r="L2541" s="131">
        <v>782.91625338866004</v>
      </c>
      <c r="M2541" s="131">
        <v>0</v>
      </c>
      <c r="N2541" s="131">
        <v>3433.8764445890602</v>
      </c>
      <c r="O2541" s="131">
        <v>0</v>
      </c>
      <c r="P2541" s="131">
        <v>0</v>
      </c>
      <c r="Q2541" s="131">
        <v>0</v>
      </c>
      <c r="R2541" s="131">
        <v>4981.5825291062802</v>
      </c>
      <c r="S2541" s="131">
        <v>0</v>
      </c>
      <c r="T2541" s="131">
        <v>0</v>
      </c>
      <c r="U2541" s="131">
        <v>14846.079457648901</v>
      </c>
      <c r="V2541" s="131">
        <v>547.11299247599004</v>
      </c>
      <c r="W2541" s="131">
        <v>0</v>
      </c>
      <c r="X2541" s="131">
        <v>6076.7637115935304</v>
      </c>
      <c r="Y2541" s="131">
        <v>0</v>
      </c>
      <c r="Z2541" s="131">
        <v>0</v>
      </c>
      <c r="AA2541" s="131">
        <v>0</v>
      </c>
      <c r="AB2541" s="131">
        <v>0</v>
      </c>
      <c r="AC2541" s="131">
        <v>1148.06692067578</v>
      </c>
      <c r="AD2541" s="131">
        <v>0</v>
      </c>
      <c r="AE2541" s="131">
        <v>0</v>
      </c>
      <c r="AF2541" s="131">
        <v>0</v>
      </c>
      <c r="AG2541" s="131">
        <v>1129.8702668364199</v>
      </c>
      <c r="AH2541" s="43">
        <v>33615.36975511643</v>
      </c>
    </row>
    <row r="2542" spans="4:34">
      <c r="D2542" s="62">
        <v>2030</v>
      </c>
      <c r="E2542" s="62">
        <v>4</v>
      </c>
      <c r="F2542" s="62">
        <v>2030</v>
      </c>
      <c r="G2542" s="62">
        <v>2030</v>
      </c>
      <c r="H2542" s="131">
        <v>797.55692733642002</v>
      </c>
      <c r="I2542" s="131">
        <v>0</v>
      </c>
      <c r="J2542" s="131">
        <v>181.87724455374999</v>
      </c>
      <c r="K2542" s="131">
        <v>0</v>
      </c>
      <c r="L2542" s="131">
        <v>1539.4521190275</v>
      </c>
      <c r="M2542" s="131">
        <v>0</v>
      </c>
      <c r="N2542" s="131">
        <v>4217.5999195777003</v>
      </c>
      <c r="O2542" s="131">
        <v>0</v>
      </c>
      <c r="P2542" s="131">
        <v>0</v>
      </c>
      <c r="Q2542" s="131">
        <v>0</v>
      </c>
      <c r="R2542" s="131">
        <v>6766.8174774341796</v>
      </c>
      <c r="S2542" s="131">
        <v>0</v>
      </c>
      <c r="T2542" s="131">
        <v>650.52822826587999</v>
      </c>
      <c r="U2542" s="131">
        <v>15183.2660617723</v>
      </c>
      <c r="V2542" s="131">
        <v>2434.1686457283399</v>
      </c>
      <c r="W2542" s="131">
        <v>0</v>
      </c>
      <c r="X2542" s="131">
        <v>7020.25597841749</v>
      </c>
      <c r="Y2542" s="131">
        <v>0</v>
      </c>
      <c r="Z2542" s="131">
        <v>0</v>
      </c>
      <c r="AA2542" s="131">
        <v>0</v>
      </c>
      <c r="AB2542" s="131">
        <v>0</v>
      </c>
      <c r="AC2542" s="131">
        <v>1967.8565738970501</v>
      </c>
      <c r="AD2542" s="131">
        <v>0</v>
      </c>
      <c r="AE2542" s="131">
        <v>0</v>
      </c>
      <c r="AF2542" s="131">
        <v>0</v>
      </c>
      <c r="AG2542" s="131">
        <v>1497.05897914616</v>
      </c>
      <c r="AH2542" s="43">
        <v>42256.438155156771</v>
      </c>
    </row>
    <row r="2543" spans="4:34">
      <c r="D2543" s="62">
        <v>2030</v>
      </c>
      <c r="E2543" s="62">
        <v>5</v>
      </c>
      <c r="F2543" s="62">
        <v>2030</v>
      </c>
      <c r="G2543" s="62">
        <v>2031</v>
      </c>
      <c r="H2543" s="131">
        <v>696.65347713806</v>
      </c>
      <c r="I2543" s="131">
        <v>0</v>
      </c>
      <c r="J2543" s="131">
        <v>0</v>
      </c>
      <c r="K2543" s="131">
        <v>0</v>
      </c>
      <c r="L2543" s="131">
        <v>0</v>
      </c>
      <c r="M2543" s="131">
        <v>0</v>
      </c>
      <c r="N2543" s="131">
        <v>4881.0227257193301</v>
      </c>
      <c r="O2543" s="131">
        <v>0</v>
      </c>
      <c r="P2543" s="131">
        <v>0</v>
      </c>
      <c r="Q2543" s="131">
        <v>0</v>
      </c>
      <c r="R2543" s="131">
        <v>11481.5431217555</v>
      </c>
      <c r="S2543" s="131">
        <v>0</v>
      </c>
      <c r="T2543" s="131">
        <v>0</v>
      </c>
      <c r="U2543" s="131">
        <v>13410.157967894</v>
      </c>
      <c r="V2543" s="131">
        <v>1822.9030236036201</v>
      </c>
      <c r="W2543" s="131">
        <v>0</v>
      </c>
      <c r="X2543" s="131">
        <v>7891.5422044130801</v>
      </c>
      <c r="Y2543" s="131">
        <v>0</v>
      </c>
      <c r="Z2543" s="131">
        <v>0</v>
      </c>
      <c r="AA2543" s="131">
        <v>0</v>
      </c>
      <c r="AB2543" s="131">
        <v>0</v>
      </c>
      <c r="AC2543" s="131">
        <v>4474.9707146749997</v>
      </c>
      <c r="AD2543" s="131">
        <v>0</v>
      </c>
      <c r="AE2543" s="131">
        <v>2091.0439735332202</v>
      </c>
      <c r="AF2543" s="131">
        <v>0</v>
      </c>
      <c r="AG2543" s="131">
        <v>2085.32589532572</v>
      </c>
      <c r="AH2543" s="43">
        <v>48835.163104057523</v>
      </c>
    </row>
    <row r="2544" spans="4:34">
      <c r="D2544" s="62">
        <v>2030</v>
      </c>
      <c r="E2544" s="62">
        <v>6</v>
      </c>
      <c r="F2544" s="62">
        <v>2030</v>
      </c>
      <c r="G2544" s="62">
        <v>2031</v>
      </c>
      <c r="H2544" s="131">
        <v>688.26006175085001</v>
      </c>
      <c r="I2544" s="131">
        <v>0</v>
      </c>
      <c r="J2544" s="131">
        <v>0</v>
      </c>
      <c r="K2544" s="131">
        <v>0</v>
      </c>
      <c r="L2544" s="131">
        <v>0</v>
      </c>
      <c r="M2544" s="131">
        <v>0</v>
      </c>
      <c r="N2544" s="131">
        <v>5459.52741267483</v>
      </c>
      <c r="O2544" s="131">
        <v>0</v>
      </c>
      <c r="P2544" s="131">
        <v>0</v>
      </c>
      <c r="Q2544" s="131">
        <v>0</v>
      </c>
      <c r="R2544" s="131">
        <v>14310.0261555303</v>
      </c>
      <c r="S2544" s="131">
        <v>0</v>
      </c>
      <c r="T2544" s="131">
        <v>0</v>
      </c>
      <c r="U2544" s="131">
        <v>14696.401501672201</v>
      </c>
      <c r="V2544" s="131">
        <v>5718.5410347498801</v>
      </c>
      <c r="W2544" s="131">
        <v>0</v>
      </c>
      <c r="X2544" s="131">
        <v>8392.9730434989397</v>
      </c>
      <c r="Y2544" s="131">
        <v>0</v>
      </c>
      <c r="Z2544" s="131">
        <v>0</v>
      </c>
      <c r="AA2544" s="131">
        <v>0</v>
      </c>
      <c r="AB2544" s="131">
        <v>0</v>
      </c>
      <c r="AC2544" s="131">
        <v>3513.8919809221402</v>
      </c>
      <c r="AD2544" s="131">
        <v>0</v>
      </c>
      <c r="AE2544" s="131">
        <v>5564.58632805866</v>
      </c>
      <c r="AF2544" s="131">
        <v>0</v>
      </c>
      <c r="AG2544" s="131">
        <v>2458.6344195072902</v>
      </c>
      <c r="AH2544" s="43">
        <v>60802.841938365091</v>
      </c>
    </row>
    <row r="2545" spans="4:34">
      <c r="D2545" s="62">
        <v>2030</v>
      </c>
      <c r="E2545" s="62">
        <v>7</v>
      </c>
      <c r="F2545" s="62">
        <v>2031</v>
      </c>
      <c r="G2545" s="62">
        <v>2031</v>
      </c>
      <c r="H2545" s="131">
        <v>1035.28030710843</v>
      </c>
      <c r="I2545" s="131">
        <v>0</v>
      </c>
      <c r="J2545" s="131">
        <v>0</v>
      </c>
      <c r="K2545" s="131">
        <v>0</v>
      </c>
      <c r="L2545" s="131">
        <v>0</v>
      </c>
      <c r="M2545" s="131">
        <v>0</v>
      </c>
      <c r="N2545" s="131">
        <v>8488.2857126506005</v>
      </c>
      <c r="O2545" s="131">
        <v>0</v>
      </c>
      <c r="P2545" s="131">
        <v>0</v>
      </c>
      <c r="Q2545" s="131">
        <v>0</v>
      </c>
      <c r="R2545" s="131">
        <v>17458.422162168699</v>
      </c>
      <c r="S2545" s="131">
        <v>0</v>
      </c>
      <c r="T2545" s="131">
        <v>0</v>
      </c>
      <c r="U2545" s="131">
        <v>15158.403561445801</v>
      </c>
      <c r="V2545" s="131">
        <v>8551.9239381927691</v>
      </c>
      <c r="W2545" s="131">
        <v>0</v>
      </c>
      <c r="X2545" s="131">
        <v>8650.0177340123992</v>
      </c>
      <c r="Y2545" s="131">
        <v>0</v>
      </c>
      <c r="Z2545" s="131">
        <v>0</v>
      </c>
      <c r="AA2545" s="131">
        <v>0</v>
      </c>
      <c r="AB2545" s="131">
        <v>0</v>
      </c>
      <c r="AC2545" s="131">
        <v>2914.7398790361399</v>
      </c>
      <c r="AD2545" s="131">
        <v>0</v>
      </c>
      <c r="AE2545" s="131">
        <v>9681.2140000000109</v>
      </c>
      <c r="AF2545" s="131">
        <v>0</v>
      </c>
      <c r="AG2545" s="131">
        <v>2621.2662419277099</v>
      </c>
      <c r="AH2545" s="43">
        <v>74559.55353654256</v>
      </c>
    </row>
    <row r="2546" spans="4:34">
      <c r="D2546" s="62">
        <v>2030</v>
      </c>
      <c r="E2546" s="62">
        <v>8</v>
      </c>
      <c r="F2546" s="62">
        <v>2031</v>
      </c>
      <c r="G2546" s="62">
        <v>2031</v>
      </c>
      <c r="H2546" s="131">
        <v>910.70526927711001</v>
      </c>
      <c r="I2546" s="131">
        <v>0</v>
      </c>
      <c r="J2546" s="131">
        <v>0</v>
      </c>
      <c r="K2546" s="131">
        <v>0</v>
      </c>
      <c r="L2546" s="131">
        <v>0</v>
      </c>
      <c r="M2546" s="131">
        <v>0</v>
      </c>
      <c r="N2546" s="131">
        <v>8545.1111362650608</v>
      </c>
      <c r="O2546" s="131">
        <v>0</v>
      </c>
      <c r="P2546" s="131">
        <v>0</v>
      </c>
      <c r="Q2546" s="131">
        <v>0</v>
      </c>
      <c r="R2546" s="131">
        <v>17930.9130662651</v>
      </c>
      <c r="S2546" s="131">
        <v>0</v>
      </c>
      <c r="T2546" s="131">
        <v>0</v>
      </c>
      <c r="U2546" s="131">
        <v>15777.1807262651</v>
      </c>
      <c r="V2546" s="131">
        <v>8347.7741016867403</v>
      </c>
      <c r="W2546" s="131">
        <v>0</v>
      </c>
      <c r="X2546" s="131">
        <v>8994.1570730806998</v>
      </c>
      <c r="Y2546" s="131">
        <v>0</v>
      </c>
      <c r="Z2546" s="131">
        <v>0</v>
      </c>
      <c r="AA2546" s="131">
        <v>0</v>
      </c>
      <c r="AB2546" s="131">
        <v>0</v>
      </c>
      <c r="AC2546" s="131">
        <v>2181.4399344578301</v>
      </c>
      <c r="AD2546" s="131">
        <v>0</v>
      </c>
      <c r="AE2546" s="131">
        <v>5106.8200000000097</v>
      </c>
      <c r="AF2546" s="131">
        <v>0</v>
      </c>
      <c r="AG2546" s="131">
        <v>2491.07846168675</v>
      </c>
      <c r="AH2546" s="43">
        <v>70285.179768984395</v>
      </c>
    </row>
    <row r="2547" spans="4:34">
      <c r="D2547" s="62">
        <v>2030</v>
      </c>
      <c r="E2547" s="62">
        <v>9</v>
      </c>
      <c r="F2547" s="62">
        <v>2031</v>
      </c>
      <c r="G2547" s="62">
        <v>2031</v>
      </c>
      <c r="H2547" s="131">
        <v>917.24273481928003</v>
      </c>
      <c r="I2547" s="131">
        <v>0</v>
      </c>
      <c r="J2547" s="131">
        <v>0</v>
      </c>
      <c r="K2547" s="131">
        <v>0</v>
      </c>
      <c r="L2547" s="131">
        <v>0</v>
      </c>
      <c r="M2547" s="131">
        <v>0</v>
      </c>
      <c r="N2547" s="131">
        <v>7508.4102880722903</v>
      </c>
      <c r="O2547" s="131">
        <v>0</v>
      </c>
      <c r="P2547" s="131">
        <v>0</v>
      </c>
      <c r="Q2547" s="131">
        <v>0</v>
      </c>
      <c r="R2547" s="131">
        <v>18494.059646024099</v>
      </c>
      <c r="S2547" s="131">
        <v>0</v>
      </c>
      <c r="T2547" s="131">
        <v>0</v>
      </c>
      <c r="U2547" s="131">
        <v>18152.4338113253</v>
      </c>
      <c r="V2547" s="131">
        <v>4739.0112984337302</v>
      </c>
      <c r="W2547" s="131">
        <v>0</v>
      </c>
      <c r="X2547" s="131">
        <v>8605.3035739478401</v>
      </c>
      <c r="Y2547" s="131">
        <v>0</v>
      </c>
      <c r="Z2547" s="131">
        <v>0</v>
      </c>
      <c r="AA2547" s="131">
        <v>0</v>
      </c>
      <c r="AB2547" s="131">
        <v>0</v>
      </c>
      <c r="AC2547" s="131">
        <v>2482.2556708433699</v>
      </c>
      <c r="AD2547" s="131">
        <v>0</v>
      </c>
      <c r="AE2547" s="131">
        <v>7792.808</v>
      </c>
      <c r="AF2547" s="131">
        <v>0</v>
      </c>
      <c r="AG2547" s="131">
        <v>2330.4373995180699</v>
      </c>
      <c r="AH2547" s="43">
        <v>71021.962422983983</v>
      </c>
    </row>
    <row r="2548" spans="4:34">
      <c r="D2548" s="62">
        <v>2030</v>
      </c>
      <c r="E2548" s="62">
        <v>10</v>
      </c>
      <c r="F2548" s="62">
        <v>2031</v>
      </c>
      <c r="G2548" s="62">
        <v>2031</v>
      </c>
      <c r="H2548" s="131">
        <v>894.18000915663004</v>
      </c>
      <c r="I2548" s="131">
        <v>0</v>
      </c>
      <c r="J2548" s="131">
        <v>0</v>
      </c>
      <c r="K2548" s="131">
        <v>0</v>
      </c>
      <c r="L2548" s="131">
        <v>0</v>
      </c>
      <c r="M2548" s="131">
        <v>0</v>
      </c>
      <c r="N2548" s="131">
        <v>4532.0396291566303</v>
      </c>
      <c r="O2548" s="131">
        <v>0</v>
      </c>
      <c r="P2548" s="131">
        <v>0</v>
      </c>
      <c r="Q2548" s="131">
        <v>0</v>
      </c>
      <c r="R2548" s="131">
        <v>8711.8002108433702</v>
      </c>
      <c r="S2548" s="131">
        <v>0</v>
      </c>
      <c r="T2548" s="131">
        <v>517.81425975904006</v>
      </c>
      <c r="U2548" s="131">
        <v>19069.1407221687</v>
      </c>
      <c r="V2548" s="131">
        <v>1538.35128156627</v>
      </c>
      <c r="W2548" s="131">
        <v>0</v>
      </c>
      <c r="X2548" s="131">
        <v>8058.353580301</v>
      </c>
      <c r="Y2548" s="131">
        <v>0</v>
      </c>
      <c r="Z2548" s="131">
        <v>0</v>
      </c>
      <c r="AA2548" s="131">
        <v>0</v>
      </c>
      <c r="AB2548" s="131">
        <v>0</v>
      </c>
      <c r="AC2548" s="131">
        <v>3001.5661973494002</v>
      </c>
      <c r="AD2548" s="131">
        <v>0</v>
      </c>
      <c r="AE2548" s="131">
        <v>0</v>
      </c>
      <c r="AF2548" s="131">
        <v>0</v>
      </c>
      <c r="AG2548" s="131">
        <v>1939.87405879518</v>
      </c>
      <c r="AH2548" s="43">
        <v>48263.119949096224</v>
      </c>
    </row>
    <row r="2549" spans="4:34">
      <c r="D2549" s="62">
        <v>2030</v>
      </c>
      <c r="E2549" s="62">
        <v>11</v>
      </c>
      <c r="F2549" s="62">
        <v>2031</v>
      </c>
      <c r="G2549" s="62">
        <v>2031</v>
      </c>
      <c r="H2549" s="131">
        <v>808.64816831325004</v>
      </c>
      <c r="I2549" s="131">
        <v>0</v>
      </c>
      <c r="J2549" s="131">
        <v>0</v>
      </c>
      <c r="K2549" s="131">
        <v>0</v>
      </c>
      <c r="L2549" s="131">
        <v>1048.4083619277101</v>
      </c>
      <c r="M2549" s="131">
        <v>0</v>
      </c>
      <c r="N2549" s="131">
        <v>3303.0716178313301</v>
      </c>
      <c r="O2549" s="131">
        <v>0</v>
      </c>
      <c r="P2549" s="131">
        <v>0</v>
      </c>
      <c r="Q2549" s="131">
        <v>0</v>
      </c>
      <c r="R2549" s="131">
        <v>6214.2583640963803</v>
      </c>
      <c r="S2549" s="131">
        <v>0</v>
      </c>
      <c r="T2549" s="131">
        <v>132.51660072288999</v>
      </c>
      <c r="U2549" s="131">
        <v>15413.7719151807</v>
      </c>
      <c r="V2549" s="131">
        <v>1492.5741878313199</v>
      </c>
      <c r="W2549" s="131">
        <v>0</v>
      </c>
      <c r="X2549" s="131">
        <v>6744.0766612605503</v>
      </c>
      <c r="Y2549" s="131">
        <v>0</v>
      </c>
      <c r="Z2549" s="131">
        <v>0</v>
      </c>
      <c r="AA2549" s="131">
        <v>0</v>
      </c>
      <c r="AB2549" s="131">
        <v>0</v>
      </c>
      <c r="AC2549" s="131">
        <v>2634.08865012048</v>
      </c>
      <c r="AD2549" s="131">
        <v>0</v>
      </c>
      <c r="AE2549" s="131">
        <v>0</v>
      </c>
      <c r="AF2549" s="131">
        <v>0</v>
      </c>
      <c r="AG2549" s="131">
        <v>1374.96567903614</v>
      </c>
      <c r="AH2549" s="43">
        <v>39166.380206320755</v>
      </c>
    </row>
    <row r="2550" spans="4:34">
      <c r="D2550" s="62">
        <v>2030</v>
      </c>
      <c r="E2550" s="62">
        <v>12</v>
      </c>
      <c r="F2550" s="62">
        <v>2031</v>
      </c>
      <c r="G2550" s="62">
        <v>2031</v>
      </c>
      <c r="H2550" s="131">
        <v>667.36627409639004</v>
      </c>
      <c r="I2550" s="131">
        <v>0</v>
      </c>
      <c r="J2550" s="131">
        <v>0</v>
      </c>
      <c r="K2550" s="131">
        <v>0</v>
      </c>
      <c r="L2550" s="131">
        <v>1496.0733925301199</v>
      </c>
      <c r="M2550" s="131">
        <v>0</v>
      </c>
      <c r="N2550" s="131">
        <v>2866.4182269879502</v>
      </c>
      <c r="O2550" s="131">
        <v>0</v>
      </c>
      <c r="P2550" s="131">
        <v>0</v>
      </c>
      <c r="Q2550" s="131">
        <v>0</v>
      </c>
      <c r="R2550" s="131">
        <v>5323.5066274698802</v>
      </c>
      <c r="S2550" s="131">
        <v>0</v>
      </c>
      <c r="T2550" s="131">
        <v>0</v>
      </c>
      <c r="U2550" s="131">
        <v>9504.2862934939694</v>
      </c>
      <c r="V2550" s="131">
        <v>757.73136734939999</v>
      </c>
      <c r="W2550" s="131">
        <v>0</v>
      </c>
      <c r="X2550" s="131">
        <v>5262.1216419780103</v>
      </c>
      <c r="Y2550" s="131">
        <v>0</v>
      </c>
      <c r="Z2550" s="131">
        <v>0</v>
      </c>
      <c r="AA2550" s="131">
        <v>0</v>
      </c>
      <c r="AB2550" s="131">
        <v>0</v>
      </c>
      <c r="AC2550" s="131">
        <v>2935.6240600000001</v>
      </c>
      <c r="AD2550" s="131">
        <v>0</v>
      </c>
      <c r="AE2550" s="131">
        <v>0</v>
      </c>
      <c r="AF2550" s="131">
        <v>0</v>
      </c>
      <c r="AG2550" s="131">
        <v>1024.75293686747</v>
      </c>
      <c r="AH2550" s="43">
        <v>29837.880820773189</v>
      </c>
    </row>
    <row r="2554" spans="4:34" ht="15.75">
      <c r="D2554" s="54" t="s">
        <v>96</v>
      </c>
      <c r="X2554" s="53"/>
    </row>
    <row r="2555" spans="4:34" ht="15.75">
      <c r="D2555" s="60" t="s">
        <v>45</v>
      </c>
      <c r="E2555" s="60" t="s">
        <v>46</v>
      </c>
      <c r="F2555" s="60" t="s">
        <v>157</v>
      </c>
      <c r="G2555" s="60" t="s">
        <v>47</v>
      </c>
      <c r="H2555" s="61" t="s">
        <v>48</v>
      </c>
      <c r="I2555" s="61" t="s">
        <v>49</v>
      </c>
      <c r="J2555" s="61" t="s">
        <v>50</v>
      </c>
      <c r="K2555" s="61" t="s">
        <v>51</v>
      </c>
      <c r="L2555" s="61" t="s">
        <v>52</v>
      </c>
      <c r="M2555" s="61" t="s">
        <v>53</v>
      </c>
      <c r="N2555" s="61" t="s">
        <v>54</v>
      </c>
      <c r="O2555" s="61" t="s">
        <v>55</v>
      </c>
      <c r="P2555" s="61" t="s">
        <v>56</v>
      </c>
      <c r="Q2555" s="61" t="s">
        <v>57</v>
      </c>
      <c r="R2555" s="61" t="s">
        <v>58</v>
      </c>
      <c r="S2555" s="61" t="s">
        <v>59</v>
      </c>
      <c r="T2555" s="61" t="s">
        <v>60</v>
      </c>
      <c r="U2555" s="61" t="s">
        <v>61</v>
      </c>
      <c r="V2555" s="61" t="s">
        <v>62</v>
      </c>
      <c r="W2555" s="61" t="s">
        <v>63</v>
      </c>
      <c r="X2555" s="61" t="s">
        <v>64</v>
      </c>
      <c r="Y2555" s="61" t="s">
        <v>65</v>
      </c>
      <c r="Z2555" s="61" t="s">
        <v>66</v>
      </c>
      <c r="AA2555" s="61" t="s">
        <v>67</v>
      </c>
      <c r="AB2555" s="61" t="s">
        <v>68</v>
      </c>
      <c r="AC2555" s="61" t="s">
        <v>69</v>
      </c>
      <c r="AD2555" s="61" t="s">
        <v>70</v>
      </c>
      <c r="AE2555" s="61" t="s">
        <v>71</v>
      </c>
      <c r="AF2555" s="61" t="s">
        <v>72</v>
      </c>
      <c r="AG2555" s="61" t="s">
        <v>73</v>
      </c>
      <c r="AH2555" s="61" t="s">
        <v>74</v>
      </c>
    </row>
    <row r="2556" spans="4:34">
      <c r="D2556" s="62">
        <v>1989</v>
      </c>
      <c r="E2556" s="62">
        <v>1</v>
      </c>
      <c r="F2556" s="62">
        <v>1989</v>
      </c>
      <c r="G2556" s="62">
        <v>1989</v>
      </c>
      <c r="H2556" s="131">
        <v>106.8</v>
      </c>
      <c r="I2556" s="131">
        <v>1029.7</v>
      </c>
      <c r="J2556" s="131">
        <v>1004.2</v>
      </c>
      <c r="K2556" s="131">
        <v>4367.8999999999996</v>
      </c>
      <c r="L2556" s="131">
        <v>4898.2</v>
      </c>
      <c r="M2556" s="131">
        <v>347.5</v>
      </c>
      <c r="N2556" s="131">
        <v>1896.2</v>
      </c>
      <c r="O2556" s="131">
        <v>531.5</v>
      </c>
      <c r="P2556" s="131">
        <v>517.70000000000005</v>
      </c>
      <c r="Q2556" s="131">
        <v>1271.7</v>
      </c>
      <c r="R2556" s="131">
        <v>0</v>
      </c>
      <c r="S2556" s="131">
        <v>762.9</v>
      </c>
      <c r="T2556" s="131">
        <v>3027.9</v>
      </c>
      <c r="U2556" s="131">
        <v>8187.7</v>
      </c>
      <c r="V2556" s="131">
        <v>11423.1</v>
      </c>
      <c r="W2556" s="131">
        <v>900.7</v>
      </c>
      <c r="X2556" s="131">
        <v>7545.3</v>
      </c>
      <c r="Y2556" s="131">
        <v>245</v>
      </c>
      <c r="Z2556" s="131">
        <v>1.3</v>
      </c>
      <c r="AA2556" s="131">
        <v>426.2</v>
      </c>
      <c r="AB2556" s="131">
        <v>741.6</v>
      </c>
      <c r="AC2556" s="131">
        <v>1763.1</v>
      </c>
      <c r="AD2556" s="131">
        <v>1519</v>
      </c>
      <c r="AE2556" s="131">
        <v>678.4</v>
      </c>
      <c r="AF2556" s="131">
        <v>13446.9</v>
      </c>
      <c r="AG2556" s="131">
        <v>310.5</v>
      </c>
      <c r="AH2556" s="43">
        <v>66951</v>
      </c>
    </row>
    <row r="2557" spans="4:34">
      <c r="D2557" s="62">
        <v>1989</v>
      </c>
      <c r="E2557" s="62">
        <v>2</v>
      </c>
      <c r="F2557" s="62">
        <v>1989</v>
      </c>
      <c r="G2557" s="62">
        <v>1989</v>
      </c>
      <c r="H2557" s="131">
        <v>96.2</v>
      </c>
      <c r="I2557" s="131">
        <v>883.5</v>
      </c>
      <c r="J2557" s="131">
        <v>820</v>
      </c>
      <c r="K2557" s="131">
        <v>4872.1000000000004</v>
      </c>
      <c r="L2557" s="131">
        <v>4419.7</v>
      </c>
      <c r="M2557" s="131">
        <v>304.3</v>
      </c>
      <c r="N2557" s="131">
        <v>1561.1</v>
      </c>
      <c r="O2557" s="131">
        <v>478.4</v>
      </c>
      <c r="P2557" s="131">
        <v>462.3</v>
      </c>
      <c r="Q2557" s="131">
        <v>1120.7</v>
      </c>
      <c r="R2557" s="131">
        <v>0</v>
      </c>
      <c r="S2557" s="131">
        <v>425.2</v>
      </c>
      <c r="T2557" s="131">
        <v>2544.9</v>
      </c>
      <c r="U2557" s="131">
        <v>6821.5</v>
      </c>
      <c r="V2557" s="131">
        <v>9831.4</v>
      </c>
      <c r="W2557" s="131">
        <v>801.2</v>
      </c>
      <c r="X2557" s="131">
        <v>7506.3</v>
      </c>
      <c r="Y2557" s="131">
        <v>229.1</v>
      </c>
      <c r="Z2557" s="131">
        <v>0</v>
      </c>
      <c r="AA2557" s="131">
        <v>459.1</v>
      </c>
      <c r="AB2557" s="131">
        <v>591.20000000000005</v>
      </c>
      <c r="AC2557" s="131">
        <v>1653.1</v>
      </c>
      <c r="AD2557" s="131">
        <v>1215.4000000000001</v>
      </c>
      <c r="AE2557" s="131">
        <v>608.79999999999995</v>
      </c>
      <c r="AF2557" s="131">
        <v>11583.1</v>
      </c>
      <c r="AG2557" s="131">
        <v>246.3</v>
      </c>
      <c r="AH2557" s="43">
        <v>59534.9</v>
      </c>
    </row>
    <row r="2558" spans="4:34">
      <c r="D2558" s="62">
        <v>1989</v>
      </c>
      <c r="E2558" s="62">
        <v>3</v>
      </c>
      <c r="F2558" s="62">
        <v>1989</v>
      </c>
      <c r="G2558" s="62">
        <v>1989</v>
      </c>
      <c r="H2558" s="131">
        <v>135.5</v>
      </c>
      <c r="I2558" s="131">
        <v>1116.8</v>
      </c>
      <c r="J2558" s="131">
        <v>1148.5</v>
      </c>
      <c r="K2558" s="131">
        <v>6066.4</v>
      </c>
      <c r="L2558" s="131">
        <v>5088.3</v>
      </c>
      <c r="M2558" s="131">
        <v>344.9</v>
      </c>
      <c r="N2558" s="131">
        <v>1740.1</v>
      </c>
      <c r="O2558" s="131">
        <v>674.5</v>
      </c>
      <c r="P2558" s="131">
        <v>699.9</v>
      </c>
      <c r="Q2558" s="131">
        <v>1426</v>
      </c>
      <c r="R2558" s="131">
        <v>0</v>
      </c>
      <c r="S2558" s="131">
        <v>273.3</v>
      </c>
      <c r="T2558" s="131">
        <v>2882.2</v>
      </c>
      <c r="U2558" s="131">
        <v>7116.7</v>
      </c>
      <c r="V2558" s="131">
        <v>13445.8</v>
      </c>
      <c r="W2558" s="131">
        <v>791.1</v>
      </c>
      <c r="X2558" s="131">
        <v>7129.6</v>
      </c>
      <c r="Y2558" s="131">
        <v>0</v>
      </c>
      <c r="Z2558" s="131">
        <v>39.700000000000003</v>
      </c>
      <c r="AA2558" s="131">
        <v>709.6</v>
      </c>
      <c r="AB2558" s="131">
        <v>777.7</v>
      </c>
      <c r="AC2558" s="131">
        <v>2535.6999999999998</v>
      </c>
      <c r="AD2558" s="131">
        <v>1623.2</v>
      </c>
      <c r="AE2558" s="131">
        <v>818.5</v>
      </c>
      <c r="AF2558" s="131">
        <v>12614</v>
      </c>
      <c r="AG2558" s="131">
        <v>248.4</v>
      </c>
      <c r="AH2558" s="43">
        <v>69446.39999999998</v>
      </c>
    </row>
    <row r="2559" spans="4:34">
      <c r="D2559" s="62">
        <v>1989</v>
      </c>
      <c r="E2559" s="62">
        <v>4</v>
      </c>
      <c r="F2559" s="62">
        <v>1989</v>
      </c>
      <c r="G2559" s="62">
        <v>1989</v>
      </c>
      <c r="H2559" s="131">
        <v>113.3</v>
      </c>
      <c r="I2559" s="131">
        <v>1315.5</v>
      </c>
      <c r="J2559" s="131">
        <v>1571.4</v>
      </c>
      <c r="K2559" s="131">
        <v>7047.5</v>
      </c>
      <c r="L2559" s="131">
        <v>6550.2</v>
      </c>
      <c r="M2559" s="131">
        <v>408.5</v>
      </c>
      <c r="N2559" s="131">
        <v>2855.9</v>
      </c>
      <c r="O2559" s="131">
        <v>948.2</v>
      </c>
      <c r="P2559" s="131">
        <v>1208.7</v>
      </c>
      <c r="Q2559" s="131">
        <v>1917.5</v>
      </c>
      <c r="R2559" s="131">
        <v>0</v>
      </c>
      <c r="S2559" s="131">
        <v>1189.7</v>
      </c>
      <c r="T2559" s="131">
        <v>3454.8</v>
      </c>
      <c r="U2559" s="131">
        <v>13467.4</v>
      </c>
      <c r="V2559" s="131">
        <v>18573.5</v>
      </c>
      <c r="W2559" s="131">
        <v>492</v>
      </c>
      <c r="X2559" s="131">
        <v>9810.5</v>
      </c>
      <c r="Y2559" s="131">
        <v>0</v>
      </c>
      <c r="Z2559" s="131">
        <v>64.3</v>
      </c>
      <c r="AA2559" s="131">
        <v>1013.5</v>
      </c>
      <c r="AB2559" s="131">
        <v>860.6</v>
      </c>
      <c r="AC2559" s="131">
        <v>3499.5</v>
      </c>
      <c r="AD2559" s="131">
        <v>1562.4</v>
      </c>
      <c r="AE2559" s="131">
        <v>943.3</v>
      </c>
      <c r="AF2559" s="131">
        <v>13920.1</v>
      </c>
      <c r="AG2559" s="131">
        <v>505.6</v>
      </c>
      <c r="AH2559" s="43">
        <v>93293.900000000023</v>
      </c>
    </row>
    <row r="2560" spans="4:34">
      <c r="D2560" s="62">
        <v>1989</v>
      </c>
      <c r="E2560" s="62">
        <v>5</v>
      </c>
      <c r="F2560" s="62">
        <v>1989</v>
      </c>
      <c r="G2560" s="62">
        <v>1990</v>
      </c>
      <c r="H2560" s="131">
        <v>850.6</v>
      </c>
      <c r="I2560" s="131">
        <v>1344.2</v>
      </c>
      <c r="J2560" s="131">
        <v>1587.8</v>
      </c>
      <c r="K2560" s="131">
        <v>9658.9</v>
      </c>
      <c r="L2560" s="131">
        <v>7286.7</v>
      </c>
      <c r="M2560" s="131">
        <v>442.5</v>
      </c>
      <c r="N2560" s="131">
        <v>4418.6000000000004</v>
      </c>
      <c r="O2560" s="131">
        <v>962.6</v>
      </c>
      <c r="P2560" s="131">
        <v>1350.8</v>
      </c>
      <c r="Q2560" s="131">
        <v>2128.4</v>
      </c>
      <c r="R2560" s="131">
        <v>0</v>
      </c>
      <c r="S2560" s="131">
        <v>1084.8</v>
      </c>
      <c r="T2560" s="131">
        <v>3730.8</v>
      </c>
      <c r="U2560" s="131">
        <v>16243.2</v>
      </c>
      <c r="V2560" s="131">
        <v>23299.9</v>
      </c>
      <c r="W2560" s="131">
        <v>774.6</v>
      </c>
      <c r="X2560" s="131">
        <v>8888.4</v>
      </c>
      <c r="Y2560" s="131">
        <v>0</v>
      </c>
      <c r="Z2560" s="131">
        <v>75.900000000000006</v>
      </c>
      <c r="AA2560" s="131">
        <v>1217.5999999999999</v>
      </c>
      <c r="AB2560" s="131">
        <v>976.9</v>
      </c>
      <c r="AC2560" s="131">
        <v>5046</v>
      </c>
      <c r="AD2560" s="131">
        <v>1752.1</v>
      </c>
      <c r="AE2560" s="131">
        <v>1179.4000000000001</v>
      </c>
      <c r="AF2560" s="131">
        <v>15482.6</v>
      </c>
      <c r="AG2560" s="131">
        <v>730.1</v>
      </c>
      <c r="AH2560" s="43">
        <v>110513.40000000002</v>
      </c>
    </row>
    <row r="2561" spans="4:34">
      <c r="D2561" s="62">
        <v>1989</v>
      </c>
      <c r="E2561" s="62">
        <v>6</v>
      </c>
      <c r="F2561" s="62">
        <v>1989</v>
      </c>
      <c r="G2561" s="62">
        <v>1990</v>
      </c>
      <c r="H2561" s="131">
        <v>1506.6</v>
      </c>
      <c r="I2561" s="131">
        <v>1349.3</v>
      </c>
      <c r="J2561" s="131">
        <v>1701.8</v>
      </c>
      <c r="K2561" s="131">
        <v>11952.5</v>
      </c>
      <c r="L2561" s="131">
        <v>8142.7</v>
      </c>
      <c r="M2561" s="131">
        <v>558.5</v>
      </c>
      <c r="N2561" s="131">
        <v>4598.8999999999996</v>
      </c>
      <c r="O2561" s="131">
        <v>1135.8</v>
      </c>
      <c r="P2561" s="131">
        <v>1530.9</v>
      </c>
      <c r="Q2561" s="131">
        <v>2002</v>
      </c>
      <c r="R2561" s="131">
        <v>0</v>
      </c>
      <c r="S2561" s="131">
        <v>1156.4000000000001</v>
      </c>
      <c r="T2561" s="131">
        <v>4058.2</v>
      </c>
      <c r="U2561" s="131">
        <v>8456.4</v>
      </c>
      <c r="V2561" s="131">
        <v>23637.1</v>
      </c>
      <c r="W2561" s="131">
        <v>2709.1</v>
      </c>
      <c r="X2561" s="131">
        <v>9218.1</v>
      </c>
      <c r="Y2561" s="131">
        <v>1.9</v>
      </c>
      <c r="Z2561" s="131">
        <v>103</v>
      </c>
      <c r="AA2561" s="131">
        <v>1487.4</v>
      </c>
      <c r="AB2561" s="131">
        <v>1163</v>
      </c>
      <c r="AC2561" s="131">
        <v>5998.2</v>
      </c>
      <c r="AD2561" s="131">
        <v>1718</v>
      </c>
      <c r="AE2561" s="131">
        <v>1196.0999999999999</v>
      </c>
      <c r="AF2561" s="131">
        <v>16119.9</v>
      </c>
      <c r="AG2561" s="131">
        <v>1447.8</v>
      </c>
      <c r="AH2561" s="43">
        <v>112949.6</v>
      </c>
    </row>
    <row r="2562" spans="4:34">
      <c r="D2562" s="62">
        <v>1989</v>
      </c>
      <c r="E2562" s="62">
        <v>7</v>
      </c>
      <c r="F2562" s="62">
        <v>1990</v>
      </c>
      <c r="G2562" s="62">
        <v>1990</v>
      </c>
      <c r="H2562" s="131">
        <v>548</v>
      </c>
      <c r="I2562" s="131">
        <v>1534.7</v>
      </c>
      <c r="J2562" s="131">
        <v>379.4</v>
      </c>
      <c r="K2562" s="131">
        <v>8283.5</v>
      </c>
      <c r="L2562" s="131">
        <v>5307.4</v>
      </c>
      <c r="M2562" s="131">
        <v>443</v>
      </c>
      <c r="N2562" s="131">
        <v>5081.3999999999996</v>
      </c>
      <c r="O2562" s="131">
        <v>1288.5999999999999</v>
      </c>
      <c r="P2562" s="131">
        <v>1756.2</v>
      </c>
      <c r="Q2562" s="131">
        <v>0</v>
      </c>
      <c r="R2562" s="131">
        <v>0</v>
      </c>
      <c r="S2562" s="131">
        <v>62.6</v>
      </c>
      <c r="T2562" s="131">
        <v>2141.9</v>
      </c>
      <c r="U2562" s="131">
        <v>2868.5</v>
      </c>
      <c r="V2562" s="131">
        <v>20826.7</v>
      </c>
      <c r="W2562" s="131">
        <v>0</v>
      </c>
      <c r="X2562" s="131">
        <v>1247.7</v>
      </c>
      <c r="Y2562" s="131">
        <v>0</v>
      </c>
      <c r="Z2562" s="131">
        <v>150.80000000000001</v>
      </c>
      <c r="AA2562" s="131">
        <v>578.29999999999995</v>
      </c>
      <c r="AB2562" s="131">
        <v>1148.2</v>
      </c>
      <c r="AC2562" s="131">
        <v>6736.8</v>
      </c>
      <c r="AD2562" s="131">
        <v>1360.9</v>
      </c>
      <c r="AE2562" s="131">
        <v>1602.5</v>
      </c>
      <c r="AF2562" s="131">
        <v>14379.4</v>
      </c>
      <c r="AG2562" s="131">
        <v>2215</v>
      </c>
      <c r="AH2562" s="43">
        <v>79941.5</v>
      </c>
    </row>
    <row r="2563" spans="4:34">
      <c r="D2563" s="62">
        <v>1989</v>
      </c>
      <c r="E2563" s="62">
        <v>8</v>
      </c>
      <c r="F2563" s="62">
        <v>1990</v>
      </c>
      <c r="G2563" s="62">
        <v>1990</v>
      </c>
      <c r="H2563" s="131">
        <v>531.79999999999995</v>
      </c>
      <c r="I2563" s="131">
        <v>1481.4</v>
      </c>
      <c r="J2563" s="131">
        <v>261.5</v>
      </c>
      <c r="K2563" s="131">
        <v>9916.4</v>
      </c>
      <c r="L2563" s="131">
        <v>7075.9</v>
      </c>
      <c r="M2563" s="131">
        <v>591.29999999999995</v>
      </c>
      <c r="N2563" s="131">
        <v>5218.6000000000004</v>
      </c>
      <c r="O2563" s="131">
        <v>1371.3</v>
      </c>
      <c r="P2563" s="131">
        <v>1787.3</v>
      </c>
      <c r="Q2563" s="131">
        <v>0</v>
      </c>
      <c r="R2563" s="131">
        <v>0</v>
      </c>
      <c r="S2563" s="131">
        <v>59.6</v>
      </c>
      <c r="T2563" s="131">
        <v>2742</v>
      </c>
      <c r="U2563" s="131">
        <v>7616.3</v>
      </c>
      <c r="V2563" s="131">
        <v>27165.4</v>
      </c>
      <c r="W2563" s="131">
        <v>0</v>
      </c>
      <c r="X2563" s="131">
        <v>3288.1</v>
      </c>
      <c r="Y2563" s="131">
        <v>0.7</v>
      </c>
      <c r="Z2563" s="131">
        <v>101.6</v>
      </c>
      <c r="AA2563" s="131">
        <v>495.1</v>
      </c>
      <c r="AB2563" s="131">
        <v>1007.3</v>
      </c>
      <c r="AC2563" s="131">
        <v>7381</v>
      </c>
      <c r="AD2563" s="131">
        <v>1383.8</v>
      </c>
      <c r="AE2563" s="131">
        <v>1788.6</v>
      </c>
      <c r="AF2563" s="131">
        <v>15394.3</v>
      </c>
      <c r="AG2563" s="131">
        <v>2197.1</v>
      </c>
      <c r="AH2563" s="43">
        <v>98856.400000000038</v>
      </c>
    </row>
    <row r="2564" spans="4:34">
      <c r="D2564" s="62">
        <v>1989</v>
      </c>
      <c r="E2564" s="62">
        <v>9</v>
      </c>
      <c r="F2564" s="62">
        <v>1990</v>
      </c>
      <c r="G2564" s="62">
        <v>1990</v>
      </c>
      <c r="H2564" s="131">
        <v>399.2</v>
      </c>
      <c r="I2564" s="131">
        <v>1390.9</v>
      </c>
      <c r="J2564" s="131">
        <v>357.7</v>
      </c>
      <c r="K2564" s="131">
        <v>9305.4</v>
      </c>
      <c r="L2564" s="131">
        <v>7099.4</v>
      </c>
      <c r="M2564" s="131">
        <v>431.9</v>
      </c>
      <c r="N2564" s="131">
        <v>4586.3</v>
      </c>
      <c r="O2564" s="131">
        <v>1032.0999999999999</v>
      </c>
      <c r="P2564" s="131">
        <v>1455.8</v>
      </c>
      <c r="Q2564" s="131">
        <v>2021.7</v>
      </c>
      <c r="R2564" s="131">
        <v>0</v>
      </c>
      <c r="S2564" s="131">
        <v>1684.5</v>
      </c>
      <c r="T2564" s="131">
        <v>4185.6000000000004</v>
      </c>
      <c r="U2564" s="131">
        <v>2875.5</v>
      </c>
      <c r="V2564" s="131">
        <v>22501.8</v>
      </c>
      <c r="W2564" s="131">
        <v>2134.1</v>
      </c>
      <c r="X2564" s="131">
        <v>3008.4</v>
      </c>
      <c r="Y2564" s="131">
        <v>0</v>
      </c>
      <c r="Z2564" s="131">
        <v>142.4</v>
      </c>
      <c r="AA2564" s="131">
        <v>711.9</v>
      </c>
      <c r="AB2564" s="131">
        <v>945.2</v>
      </c>
      <c r="AC2564" s="131">
        <v>6222.4</v>
      </c>
      <c r="AD2564" s="131">
        <v>1211.9000000000001</v>
      </c>
      <c r="AE2564" s="131">
        <v>1424.7</v>
      </c>
      <c r="AF2564" s="131">
        <v>16132.6</v>
      </c>
      <c r="AG2564" s="131">
        <v>1685.5</v>
      </c>
      <c r="AH2564" s="43">
        <v>92946.9</v>
      </c>
    </row>
    <row r="2565" spans="4:34">
      <c r="D2565" s="62">
        <v>1989</v>
      </c>
      <c r="E2565" s="62">
        <v>10</v>
      </c>
      <c r="F2565" s="62">
        <v>1990</v>
      </c>
      <c r="G2565" s="62">
        <v>1990</v>
      </c>
      <c r="H2565" s="131">
        <v>525.42389549999996</v>
      </c>
      <c r="I2565" s="131">
        <v>1295.5</v>
      </c>
      <c r="J2565" s="131">
        <v>1908.3</v>
      </c>
      <c r="K2565" s="131">
        <v>9065.7938259999992</v>
      </c>
      <c r="L2565" s="131">
        <v>6388.5974874900003</v>
      </c>
      <c r="M2565" s="131">
        <v>285.7</v>
      </c>
      <c r="N2565" s="131">
        <v>3303.3</v>
      </c>
      <c r="O2565" s="131">
        <v>916.9</v>
      </c>
      <c r="P2565" s="131">
        <v>410.3</v>
      </c>
      <c r="Q2565" s="131">
        <v>2322.8000000000002</v>
      </c>
      <c r="R2565" s="131">
        <v>0</v>
      </c>
      <c r="S2565" s="131">
        <v>1454.4</v>
      </c>
      <c r="T2565" s="131">
        <v>4510.0303975999996</v>
      </c>
      <c r="U2565" s="131">
        <v>16408.099384000001</v>
      </c>
      <c r="V2565" s="131">
        <v>21225.8226053</v>
      </c>
      <c r="W2565" s="131">
        <v>2308.6999999999998</v>
      </c>
      <c r="X2565" s="131">
        <v>11449.8</v>
      </c>
      <c r="Y2565" s="131">
        <v>165.5414365</v>
      </c>
      <c r="Z2565" s="131">
        <v>122.6</v>
      </c>
      <c r="AA2565" s="131">
        <v>462.8</v>
      </c>
      <c r="AB2565" s="131">
        <v>771.4</v>
      </c>
      <c r="AC2565" s="131">
        <v>4932.6000000000004</v>
      </c>
      <c r="AD2565" s="131">
        <v>1212.8</v>
      </c>
      <c r="AE2565" s="131">
        <v>1224.9000000000001</v>
      </c>
      <c r="AF2565" s="131">
        <v>15159.56863</v>
      </c>
      <c r="AG2565" s="131">
        <v>1210.0999999999999</v>
      </c>
      <c r="AH2565" s="43">
        <v>109041.77766239001</v>
      </c>
    </row>
    <row r="2566" spans="4:34">
      <c r="D2566" s="62">
        <v>1989</v>
      </c>
      <c r="E2566" s="62">
        <v>11</v>
      </c>
      <c r="F2566" s="62">
        <v>1990</v>
      </c>
      <c r="G2566" s="62">
        <v>1990</v>
      </c>
      <c r="H2566" s="131">
        <v>677.09395749999999</v>
      </c>
      <c r="I2566" s="131">
        <v>1255.5999999999999</v>
      </c>
      <c r="J2566" s="131">
        <v>1859.6</v>
      </c>
      <c r="K2566" s="131">
        <v>8407.4414548000004</v>
      </c>
      <c r="L2566" s="131">
        <v>6434.2263309399996</v>
      </c>
      <c r="M2566" s="131">
        <v>491</v>
      </c>
      <c r="N2566" s="131">
        <v>3234.6</v>
      </c>
      <c r="O2566" s="131">
        <v>895.8</v>
      </c>
      <c r="P2566" s="131">
        <v>375.5</v>
      </c>
      <c r="Q2566" s="131">
        <v>2250.6999999999998</v>
      </c>
      <c r="R2566" s="131">
        <v>0</v>
      </c>
      <c r="S2566" s="131">
        <v>1612.4</v>
      </c>
      <c r="T2566" s="131">
        <v>4194.9207360999999</v>
      </c>
      <c r="U2566" s="131">
        <v>12429.12516</v>
      </c>
      <c r="V2566" s="131">
        <v>19897.967764699999</v>
      </c>
      <c r="W2566" s="131">
        <v>2028.2</v>
      </c>
      <c r="X2566" s="131">
        <v>13764.8</v>
      </c>
      <c r="Y2566" s="131">
        <v>145.82605889999999</v>
      </c>
      <c r="Z2566" s="131">
        <v>185.4</v>
      </c>
      <c r="AA2566" s="131">
        <v>694.3</v>
      </c>
      <c r="AB2566" s="131">
        <v>805.9</v>
      </c>
      <c r="AC2566" s="131">
        <v>4379.8</v>
      </c>
      <c r="AD2566" s="131">
        <v>1188.2</v>
      </c>
      <c r="AE2566" s="131">
        <v>986.2</v>
      </c>
      <c r="AF2566" s="131">
        <v>14966.27567524</v>
      </c>
      <c r="AG2566" s="131">
        <v>1092.9000000000001</v>
      </c>
      <c r="AH2566" s="43">
        <v>104253.77713817998</v>
      </c>
    </row>
    <row r="2567" spans="4:34">
      <c r="D2567" s="62">
        <v>1989</v>
      </c>
      <c r="E2567" s="62">
        <v>12</v>
      </c>
      <c r="F2567" s="62">
        <v>1990</v>
      </c>
      <c r="G2567" s="62">
        <v>1990</v>
      </c>
      <c r="H2567" s="131">
        <v>758.79074760000003</v>
      </c>
      <c r="I2567" s="131">
        <v>1184.7</v>
      </c>
      <c r="J2567" s="131">
        <v>1771.1</v>
      </c>
      <c r="K2567" s="131">
        <v>8146.2118796000004</v>
      </c>
      <c r="L2567" s="131">
        <v>6334.0085286800004</v>
      </c>
      <c r="M2567" s="131">
        <v>544.5</v>
      </c>
      <c r="N2567" s="131">
        <v>1706.5</v>
      </c>
      <c r="O2567" s="131">
        <v>882.4</v>
      </c>
      <c r="P2567" s="131">
        <v>320.8</v>
      </c>
      <c r="Q2567" s="131">
        <v>2149.6999999999998</v>
      </c>
      <c r="R2567" s="131">
        <v>0</v>
      </c>
      <c r="S2567" s="131">
        <v>1602.2</v>
      </c>
      <c r="T2567" s="131">
        <v>4022.1533684000001</v>
      </c>
      <c r="U2567" s="131">
        <v>10829.758071</v>
      </c>
      <c r="V2567" s="131">
        <v>18615.6669669</v>
      </c>
      <c r="W2567" s="131">
        <v>1768.8</v>
      </c>
      <c r="X2567" s="131">
        <v>13964.4</v>
      </c>
      <c r="Y2567" s="131">
        <v>205.33250459999999</v>
      </c>
      <c r="Z2567" s="131">
        <v>139.30000000000001</v>
      </c>
      <c r="AA2567" s="131">
        <v>878.4</v>
      </c>
      <c r="AB2567" s="131">
        <v>824.2</v>
      </c>
      <c r="AC2567" s="131">
        <v>4316.1000000000004</v>
      </c>
      <c r="AD2567" s="131">
        <v>1539</v>
      </c>
      <c r="AE2567" s="131">
        <v>878.7</v>
      </c>
      <c r="AF2567" s="131">
        <v>14783.473153299999</v>
      </c>
      <c r="AG2567" s="131">
        <v>1344</v>
      </c>
      <c r="AH2567" s="43">
        <v>99510.195220079986</v>
      </c>
    </row>
    <row r="2568" spans="4:34">
      <c r="D2568" s="62">
        <v>1990</v>
      </c>
      <c r="E2568" s="62">
        <v>1</v>
      </c>
      <c r="F2568" s="62">
        <v>1990</v>
      </c>
      <c r="G2568" s="62">
        <v>1990</v>
      </c>
      <c r="H2568" s="131">
        <v>812.14759025719002</v>
      </c>
      <c r="I2568" s="131">
        <v>1092.0999999999999</v>
      </c>
      <c r="J2568" s="131">
        <v>1591.6</v>
      </c>
      <c r="K2568" s="131">
        <v>6235.1176482972796</v>
      </c>
      <c r="L2568" s="131">
        <v>5842.4286820562602</v>
      </c>
      <c r="M2568" s="131">
        <v>489.3</v>
      </c>
      <c r="N2568" s="131">
        <v>2105.6</v>
      </c>
      <c r="O2568" s="131">
        <v>688.3</v>
      </c>
      <c r="P2568" s="131">
        <v>341.2</v>
      </c>
      <c r="Q2568" s="131">
        <v>2102.6999999999998</v>
      </c>
      <c r="R2568" s="131">
        <v>0</v>
      </c>
      <c r="S2568" s="131">
        <v>1584.3</v>
      </c>
      <c r="T2568" s="131">
        <v>3632.38347025961</v>
      </c>
      <c r="U2568" s="131">
        <v>8533.3213803753806</v>
      </c>
      <c r="V2568" s="131">
        <v>14330.963355460901</v>
      </c>
      <c r="W2568" s="131">
        <v>764.8</v>
      </c>
      <c r="X2568" s="131">
        <v>9919.2999999999993</v>
      </c>
      <c r="Y2568" s="131">
        <v>93.1</v>
      </c>
      <c r="Z2568" s="131">
        <v>110.2</v>
      </c>
      <c r="AA2568" s="131">
        <v>749.7</v>
      </c>
      <c r="AB2568" s="131">
        <v>1057.3</v>
      </c>
      <c r="AC2568" s="131">
        <v>3241.1</v>
      </c>
      <c r="AD2568" s="131">
        <v>1638.9</v>
      </c>
      <c r="AE2568" s="131">
        <v>807</v>
      </c>
      <c r="AF2568" s="131">
        <v>12477.916726326101</v>
      </c>
      <c r="AG2568" s="131">
        <v>1399</v>
      </c>
      <c r="AH2568" s="43">
        <v>81639.778853032709</v>
      </c>
    </row>
    <row r="2569" spans="4:34">
      <c r="D2569" s="62">
        <v>1990</v>
      </c>
      <c r="E2569" s="62">
        <v>2</v>
      </c>
      <c r="F2569" s="62">
        <v>1990</v>
      </c>
      <c r="G2569" s="62">
        <v>1990</v>
      </c>
      <c r="H2569" s="131">
        <v>1220.6184783486599</v>
      </c>
      <c r="I2569" s="131">
        <v>954.3</v>
      </c>
      <c r="J2569" s="131">
        <v>1401.8</v>
      </c>
      <c r="K2569" s="131">
        <v>5326.30520553713</v>
      </c>
      <c r="L2569" s="131">
        <v>5244.4415252505696</v>
      </c>
      <c r="M2569" s="131">
        <v>448</v>
      </c>
      <c r="N2569" s="131">
        <v>1930.5</v>
      </c>
      <c r="O2569" s="131">
        <v>542</v>
      </c>
      <c r="P2569" s="131">
        <v>708.9</v>
      </c>
      <c r="Q2569" s="131">
        <v>1751</v>
      </c>
      <c r="R2569" s="131">
        <v>0</v>
      </c>
      <c r="S2569" s="131">
        <v>1324</v>
      </c>
      <c r="T2569" s="131">
        <v>3249.24094643444</v>
      </c>
      <c r="U2569" s="131">
        <v>10572.0113002915</v>
      </c>
      <c r="V2569" s="131">
        <v>14269.8993616923</v>
      </c>
      <c r="W2569" s="131">
        <v>977.8</v>
      </c>
      <c r="X2569" s="131">
        <v>11368</v>
      </c>
      <c r="Y2569" s="131">
        <v>70.7</v>
      </c>
      <c r="Z2569" s="131">
        <v>122.4</v>
      </c>
      <c r="AA2569" s="131">
        <v>1140.5999999999999</v>
      </c>
      <c r="AB2569" s="131">
        <v>1133</v>
      </c>
      <c r="AC2569" s="131">
        <v>2152.8000000000002</v>
      </c>
      <c r="AD2569" s="131">
        <v>1526.8</v>
      </c>
      <c r="AE2569" s="131">
        <v>769.8</v>
      </c>
      <c r="AF2569" s="131">
        <v>11686.6446306541</v>
      </c>
      <c r="AG2569" s="131">
        <v>745.3</v>
      </c>
      <c r="AH2569" s="43">
        <v>80636.861448208714</v>
      </c>
    </row>
    <row r="2570" spans="4:34">
      <c r="D2570" s="62">
        <v>1990</v>
      </c>
      <c r="E2570" s="62">
        <v>3</v>
      </c>
      <c r="F2570" s="62">
        <v>1990</v>
      </c>
      <c r="G2570" s="62">
        <v>1990</v>
      </c>
      <c r="H2570" s="131">
        <v>504.8</v>
      </c>
      <c r="I2570" s="131">
        <v>1142.0999999999999</v>
      </c>
      <c r="J2570" s="131">
        <v>1655.7</v>
      </c>
      <c r="K2570" s="131">
        <v>7362.3218222011701</v>
      </c>
      <c r="L2570" s="131">
        <v>6803.4446049789804</v>
      </c>
      <c r="M2570" s="131">
        <v>507.1</v>
      </c>
      <c r="N2570" s="131">
        <v>2968</v>
      </c>
      <c r="O2570" s="131">
        <v>775.9</v>
      </c>
      <c r="P2570" s="131">
        <v>1891.5</v>
      </c>
      <c r="Q2570" s="131">
        <v>2200.6</v>
      </c>
      <c r="R2570" s="131">
        <v>0</v>
      </c>
      <c r="S2570" s="131">
        <v>1633.3</v>
      </c>
      <c r="T2570" s="131">
        <v>3996.0083141636501</v>
      </c>
      <c r="U2570" s="131">
        <v>15910.2120402084</v>
      </c>
      <c r="V2570" s="131">
        <v>16129.409217413</v>
      </c>
      <c r="W2570" s="131">
        <v>1556.5</v>
      </c>
      <c r="X2570" s="131">
        <v>13182.1</v>
      </c>
      <c r="Y2570" s="131">
        <v>0</v>
      </c>
      <c r="Z2570" s="131">
        <v>94.8</v>
      </c>
      <c r="AA2570" s="131">
        <v>1207.7</v>
      </c>
      <c r="AB2570" s="131">
        <v>1282.2</v>
      </c>
      <c r="AC2570" s="131">
        <v>2563.4</v>
      </c>
      <c r="AD2570" s="131">
        <v>1837.5</v>
      </c>
      <c r="AE2570" s="131">
        <v>989.2</v>
      </c>
      <c r="AF2570" s="131">
        <v>14226.739814513499</v>
      </c>
      <c r="AG2570" s="131">
        <v>912.5</v>
      </c>
      <c r="AH2570" s="43">
        <v>101333.03581347868</v>
      </c>
    </row>
    <row r="2571" spans="4:34">
      <c r="D2571" s="62">
        <v>1990</v>
      </c>
      <c r="E2571" s="62">
        <v>4</v>
      </c>
      <c r="F2571" s="62">
        <v>1990</v>
      </c>
      <c r="G2571" s="62">
        <v>1990</v>
      </c>
      <c r="H2571" s="131">
        <v>414.52743079994002</v>
      </c>
      <c r="I2571" s="131">
        <v>1053.0999999999999</v>
      </c>
      <c r="J2571" s="131">
        <v>1618.6</v>
      </c>
      <c r="K2571" s="131">
        <v>5268.2081635875602</v>
      </c>
      <c r="L2571" s="131">
        <v>6883.4947181377302</v>
      </c>
      <c r="M2571" s="131">
        <v>446</v>
      </c>
      <c r="N2571" s="131">
        <v>3378.7</v>
      </c>
      <c r="O2571" s="131">
        <v>636.6</v>
      </c>
      <c r="P2571" s="131">
        <v>1137.9000000000001</v>
      </c>
      <c r="Q2571" s="131">
        <v>2057.4</v>
      </c>
      <c r="R2571" s="131">
        <v>0</v>
      </c>
      <c r="S2571" s="131">
        <v>1157.7</v>
      </c>
      <c r="T2571" s="131">
        <v>4023.5627670062399</v>
      </c>
      <c r="U2571" s="131">
        <v>16849.5726641613</v>
      </c>
      <c r="V2571" s="131">
        <v>15590.4797394122</v>
      </c>
      <c r="W2571" s="131">
        <v>1670.1</v>
      </c>
      <c r="X2571" s="131">
        <v>11310.8</v>
      </c>
      <c r="Y2571" s="131">
        <v>0</v>
      </c>
      <c r="Z2571" s="131">
        <v>134.9</v>
      </c>
      <c r="AA2571" s="131">
        <v>1201.4000000000001</v>
      </c>
      <c r="AB2571" s="131">
        <v>1225.3</v>
      </c>
      <c r="AC2571" s="131">
        <v>3336.8</v>
      </c>
      <c r="AD2571" s="131">
        <v>1832.6</v>
      </c>
      <c r="AE2571" s="131">
        <v>1089.8</v>
      </c>
      <c r="AF2571" s="131">
        <v>14082.0813699967</v>
      </c>
      <c r="AG2571" s="131">
        <v>1058.7</v>
      </c>
      <c r="AH2571" s="43">
        <v>97458.326853101666</v>
      </c>
    </row>
    <row r="2572" spans="4:34">
      <c r="D2572" s="62">
        <v>1990</v>
      </c>
      <c r="E2572" s="62">
        <v>5</v>
      </c>
      <c r="F2572" s="62">
        <v>1990</v>
      </c>
      <c r="G2572" s="62">
        <v>1991</v>
      </c>
      <c r="H2572" s="131">
        <v>909.1</v>
      </c>
      <c r="I2572" s="131">
        <v>1238.9000000000001</v>
      </c>
      <c r="J2572" s="131">
        <v>1962.1</v>
      </c>
      <c r="K2572" s="131">
        <v>10537.3</v>
      </c>
      <c r="L2572" s="131">
        <v>7330.5</v>
      </c>
      <c r="M2572" s="131">
        <v>343.4</v>
      </c>
      <c r="N2572" s="131">
        <v>4295.2</v>
      </c>
      <c r="O2572" s="131">
        <v>734.9</v>
      </c>
      <c r="P2572" s="131">
        <v>1119.5</v>
      </c>
      <c r="Q2572" s="131">
        <v>2436.1999999999998</v>
      </c>
      <c r="R2572" s="131">
        <v>0</v>
      </c>
      <c r="S2572" s="131">
        <v>1717.7</v>
      </c>
      <c r="T2572" s="131">
        <v>3483</v>
      </c>
      <c r="U2572" s="131">
        <v>13688.1</v>
      </c>
      <c r="V2572" s="131">
        <v>20440.599999999999</v>
      </c>
      <c r="W2572" s="131">
        <v>2330.1999999999998</v>
      </c>
      <c r="X2572" s="131">
        <v>13181.4</v>
      </c>
      <c r="Y2572" s="131">
        <v>0</v>
      </c>
      <c r="Z2572" s="131">
        <v>63.6</v>
      </c>
      <c r="AA2572" s="131">
        <v>1342.7</v>
      </c>
      <c r="AB2572" s="131">
        <v>777.8</v>
      </c>
      <c r="AC2572" s="131">
        <v>4770.5</v>
      </c>
      <c r="AD2572" s="131">
        <v>2062.5</v>
      </c>
      <c r="AE2572" s="131">
        <v>1158.3</v>
      </c>
      <c r="AF2572" s="131">
        <v>15144.4</v>
      </c>
      <c r="AG2572" s="131">
        <v>1752.7</v>
      </c>
      <c r="AH2572" s="43">
        <v>112820.59999999999</v>
      </c>
    </row>
    <row r="2573" spans="4:34">
      <c r="D2573" s="62">
        <v>1990</v>
      </c>
      <c r="E2573" s="62">
        <v>6</v>
      </c>
      <c r="F2573" s="62">
        <v>1990</v>
      </c>
      <c r="G2573" s="62">
        <v>1991</v>
      </c>
      <c r="H2573" s="131">
        <v>1598.6</v>
      </c>
      <c r="I2573" s="131">
        <v>1243.7</v>
      </c>
      <c r="J2573" s="131">
        <v>2071.6999999999998</v>
      </c>
      <c r="K2573" s="131">
        <v>7813.2</v>
      </c>
      <c r="L2573" s="131">
        <v>7283.3</v>
      </c>
      <c r="M2573" s="131">
        <v>315.2</v>
      </c>
      <c r="N2573" s="131">
        <v>4661.3</v>
      </c>
      <c r="O2573" s="131">
        <v>929.9</v>
      </c>
      <c r="P2573" s="131">
        <v>1248.8</v>
      </c>
      <c r="Q2573" s="131">
        <v>2554.8000000000002</v>
      </c>
      <c r="R2573" s="131">
        <v>0</v>
      </c>
      <c r="S2573" s="131">
        <v>1934.9</v>
      </c>
      <c r="T2573" s="131">
        <v>3227.8</v>
      </c>
      <c r="U2573" s="131">
        <v>6131.6</v>
      </c>
      <c r="V2573" s="131">
        <v>21664.9</v>
      </c>
      <c r="W2573" s="131">
        <v>1799.9</v>
      </c>
      <c r="X2573" s="131">
        <v>13242.8</v>
      </c>
      <c r="Y2573" s="131">
        <v>1.6</v>
      </c>
      <c r="Z2573" s="131">
        <v>58.8</v>
      </c>
      <c r="AA2573" s="131">
        <v>1422.1</v>
      </c>
      <c r="AB2573" s="131">
        <v>709</v>
      </c>
      <c r="AC2573" s="131">
        <v>6115.2</v>
      </c>
      <c r="AD2573" s="131">
        <v>2008.7</v>
      </c>
      <c r="AE2573" s="131">
        <v>1249.3</v>
      </c>
      <c r="AF2573" s="131">
        <v>15870.7</v>
      </c>
      <c r="AG2573" s="131">
        <v>2263.4</v>
      </c>
      <c r="AH2573" s="43">
        <v>107421.20000000001</v>
      </c>
    </row>
    <row r="2574" spans="4:34">
      <c r="D2574" s="62">
        <v>1990</v>
      </c>
      <c r="E2574" s="62">
        <v>7</v>
      </c>
      <c r="F2574" s="62">
        <v>1991</v>
      </c>
      <c r="G2574" s="62">
        <v>1991</v>
      </c>
      <c r="H2574" s="131">
        <v>612.4</v>
      </c>
      <c r="I2574" s="131">
        <v>1409.9</v>
      </c>
      <c r="J2574" s="131">
        <v>0</v>
      </c>
      <c r="K2574" s="131">
        <v>7267.4</v>
      </c>
      <c r="L2574" s="131">
        <v>5382</v>
      </c>
      <c r="M2574" s="131">
        <v>225.2</v>
      </c>
      <c r="N2574" s="131">
        <v>4954</v>
      </c>
      <c r="O2574" s="131">
        <v>1042</v>
      </c>
      <c r="P2574" s="131">
        <v>223.7</v>
      </c>
      <c r="Q2574" s="131">
        <v>0</v>
      </c>
      <c r="R2574" s="131">
        <v>0</v>
      </c>
      <c r="S2574" s="131">
        <v>542.79999999999995</v>
      </c>
      <c r="T2574" s="131">
        <v>2067.9</v>
      </c>
      <c r="U2574" s="131">
        <v>10900.5</v>
      </c>
      <c r="V2574" s="131">
        <v>20250.400000000001</v>
      </c>
      <c r="W2574" s="131">
        <v>0</v>
      </c>
      <c r="X2574" s="131">
        <v>2443</v>
      </c>
      <c r="Y2574" s="131">
        <v>0</v>
      </c>
      <c r="Z2574" s="131">
        <v>204.3</v>
      </c>
      <c r="AA2574" s="131">
        <v>658.4</v>
      </c>
      <c r="AB2574" s="131">
        <v>876.9</v>
      </c>
      <c r="AC2574" s="131">
        <v>7246.3</v>
      </c>
      <c r="AD2574" s="131">
        <v>1263.3</v>
      </c>
      <c r="AE2574" s="131">
        <v>2244.5</v>
      </c>
      <c r="AF2574" s="131">
        <v>13586.1</v>
      </c>
      <c r="AG2574" s="131">
        <v>3543.7</v>
      </c>
      <c r="AH2574" s="43">
        <v>86944.700000000012</v>
      </c>
    </row>
    <row r="2575" spans="4:34">
      <c r="D2575" s="62">
        <v>1990</v>
      </c>
      <c r="E2575" s="62">
        <v>8</v>
      </c>
      <c r="F2575" s="62">
        <v>1991</v>
      </c>
      <c r="G2575" s="62">
        <v>1991</v>
      </c>
      <c r="H2575" s="131">
        <v>608.9</v>
      </c>
      <c r="I2575" s="131">
        <v>1362.9</v>
      </c>
      <c r="J2575" s="131">
        <v>0</v>
      </c>
      <c r="K2575" s="131">
        <v>9877.1</v>
      </c>
      <c r="L2575" s="131">
        <v>6976.1</v>
      </c>
      <c r="M2575" s="131">
        <v>403.7</v>
      </c>
      <c r="N2575" s="131">
        <v>4556.3</v>
      </c>
      <c r="O2575" s="131">
        <v>965.9</v>
      </c>
      <c r="P2575" s="131">
        <v>366.8</v>
      </c>
      <c r="Q2575" s="131">
        <v>9.9</v>
      </c>
      <c r="R2575" s="131">
        <v>0</v>
      </c>
      <c r="S2575" s="131">
        <v>475.4</v>
      </c>
      <c r="T2575" s="131">
        <v>2062.3000000000002</v>
      </c>
      <c r="U2575" s="131">
        <v>9336.4</v>
      </c>
      <c r="V2575" s="131">
        <v>23568.1</v>
      </c>
      <c r="W2575" s="131">
        <v>0</v>
      </c>
      <c r="X2575" s="131">
        <v>1893.5</v>
      </c>
      <c r="Y2575" s="131">
        <v>0</v>
      </c>
      <c r="Z2575" s="131">
        <v>213.1</v>
      </c>
      <c r="AA2575" s="131">
        <v>659.4</v>
      </c>
      <c r="AB2575" s="131">
        <v>779.6</v>
      </c>
      <c r="AC2575" s="131">
        <v>7361.6</v>
      </c>
      <c r="AD2575" s="131">
        <v>1146.0999999999999</v>
      </c>
      <c r="AE2575" s="131">
        <v>1715.1</v>
      </c>
      <c r="AF2575" s="131">
        <v>15995.3</v>
      </c>
      <c r="AG2575" s="131">
        <v>3114.9</v>
      </c>
      <c r="AH2575" s="43">
        <v>93448.400000000009</v>
      </c>
    </row>
    <row r="2576" spans="4:34">
      <c r="D2576" s="62">
        <v>1990</v>
      </c>
      <c r="E2576" s="62">
        <v>9</v>
      </c>
      <c r="F2576" s="62">
        <v>1991</v>
      </c>
      <c r="G2576" s="62">
        <v>1991</v>
      </c>
      <c r="H2576" s="131">
        <v>1261.0999999999999</v>
      </c>
      <c r="I2576" s="131">
        <v>1319.4</v>
      </c>
      <c r="J2576" s="131">
        <v>1256.5999999999999</v>
      </c>
      <c r="K2576" s="131">
        <v>8780.2000000000007</v>
      </c>
      <c r="L2576" s="131">
        <v>7497.8</v>
      </c>
      <c r="M2576" s="131">
        <v>397.8</v>
      </c>
      <c r="N2576" s="131">
        <v>6070</v>
      </c>
      <c r="O2576" s="131">
        <v>973.1</v>
      </c>
      <c r="P2576" s="131">
        <v>320.2</v>
      </c>
      <c r="Q2576" s="131">
        <v>2665.6</v>
      </c>
      <c r="R2576" s="131">
        <v>0</v>
      </c>
      <c r="S2576" s="131">
        <v>409.6</v>
      </c>
      <c r="T2576" s="131">
        <v>2800</v>
      </c>
      <c r="U2576" s="131">
        <v>3919.7</v>
      </c>
      <c r="V2576" s="131">
        <v>22176.5</v>
      </c>
      <c r="W2576" s="131">
        <v>1439.8</v>
      </c>
      <c r="X2576" s="131">
        <v>10494.4</v>
      </c>
      <c r="Y2576" s="131">
        <v>0</v>
      </c>
      <c r="Z2576" s="131">
        <v>223</v>
      </c>
      <c r="AA2576" s="131">
        <v>482.4</v>
      </c>
      <c r="AB2576" s="131">
        <v>790.4</v>
      </c>
      <c r="AC2576" s="131">
        <v>6937.9</v>
      </c>
      <c r="AD2576" s="131">
        <v>1120.7</v>
      </c>
      <c r="AE2576" s="131">
        <v>1543.3</v>
      </c>
      <c r="AF2576" s="131">
        <v>15949.4</v>
      </c>
      <c r="AG2576" s="131">
        <v>2697.8</v>
      </c>
      <c r="AH2576" s="43">
        <v>101526.69999999997</v>
      </c>
    </row>
    <row r="2577" spans="4:34">
      <c r="D2577" s="62">
        <v>1990</v>
      </c>
      <c r="E2577" s="62">
        <v>10</v>
      </c>
      <c r="F2577" s="62">
        <v>1991</v>
      </c>
      <c r="G2577" s="62">
        <v>1991</v>
      </c>
      <c r="H2577" s="131">
        <v>3833.6</v>
      </c>
      <c r="I2577" s="131">
        <v>1319.3</v>
      </c>
      <c r="J2577" s="131">
        <v>1986.4</v>
      </c>
      <c r="K2577" s="131">
        <v>10718.022758294401</v>
      </c>
      <c r="L2577" s="131">
        <v>8055.3784069821504</v>
      </c>
      <c r="M2577" s="131">
        <v>391</v>
      </c>
      <c r="N2577" s="131">
        <v>5065.8999999999996</v>
      </c>
      <c r="O2577" s="131">
        <v>1111.8</v>
      </c>
      <c r="P2577" s="131">
        <v>1683.4</v>
      </c>
      <c r="Q2577" s="131">
        <v>2643.6</v>
      </c>
      <c r="R2577" s="131">
        <v>0</v>
      </c>
      <c r="S2577" s="131">
        <v>1869.3</v>
      </c>
      <c r="T2577" s="131">
        <v>5403.3</v>
      </c>
      <c r="U2577" s="131">
        <v>37603.599999999999</v>
      </c>
      <c r="V2577" s="131">
        <v>26777.2718172805</v>
      </c>
      <c r="W2577" s="131">
        <v>1830.5</v>
      </c>
      <c r="X2577" s="131">
        <v>12637.6</v>
      </c>
      <c r="Y2577" s="131">
        <v>298.65775700935001</v>
      </c>
      <c r="Z2577" s="131">
        <v>322.10000000000002</v>
      </c>
      <c r="AA2577" s="131">
        <v>1880.2</v>
      </c>
      <c r="AB2577" s="131">
        <v>741.8</v>
      </c>
      <c r="AC2577" s="131">
        <v>5615.3</v>
      </c>
      <c r="AD2577" s="131">
        <v>1063</v>
      </c>
      <c r="AE2577" s="131">
        <v>1103.0999999999999</v>
      </c>
      <c r="AF2577" s="131">
        <v>16184.4540136054</v>
      </c>
      <c r="AG2577" s="131">
        <v>1556.8</v>
      </c>
      <c r="AH2577" s="43">
        <v>151695.38475317179</v>
      </c>
    </row>
    <row r="2578" spans="4:34">
      <c r="D2578" s="62">
        <v>1990</v>
      </c>
      <c r="E2578" s="62">
        <v>11</v>
      </c>
      <c r="F2578" s="62">
        <v>1991</v>
      </c>
      <c r="G2578" s="62">
        <v>1991</v>
      </c>
      <c r="H2578" s="131">
        <v>3767.8</v>
      </c>
      <c r="I2578" s="131">
        <v>1165.7</v>
      </c>
      <c r="J2578" s="131">
        <v>1700.9</v>
      </c>
      <c r="K2578" s="131">
        <v>9153.5214205832599</v>
      </c>
      <c r="L2578" s="131">
        <v>7436.49583081539</v>
      </c>
      <c r="M2578" s="131">
        <v>463.6</v>
      </c>
      <c r="N2578" s="131">
        <v>3927.6</v>
      </c>
      <c r="O2578" s="131">
        <v>909</v>
      </c>
      <c r="P2578" s="131">
        <v>2020.9</v>
      </c>
      <c r="Q2578" s="131">
        <v>2239.6999999999998</v>
      </c>
      <c r="R2578" s="131">
        <v>0</v>
      </c>
      <c r="S2578" s="131">
        <v>1808.6</v>
      </c>
      <c r="T2578" s="131">
        <v>5000.2</v>
      </c>
      <c r="U2578" s="131">
        <v>44411.1</v>
      </c>
      <c r="V2578" s="131">
        <v>22727.051947170701</v>
      </c>
      <c r="W2578" s="131">
        <v>2079.4</v>
      </c>
      <c r="X2578" s="131">
        <v>11535.9</v>
      </c>
      <c r="Y2578" s="131">
        <v>294.23657320872002</v>
      </c>
      <c r="Z2578" s="131">
        <v>265.39999999999998</v>
      </c>
      <c r="AA2578" s="131">
        <v>2274.5</v>
      </c>
      <c r="AB2578" s="131">
        <v>648.6</v>
      </c>
      <c r="AC2578" s="131">
        <v>4782.8999999999996</v>
      </c>
      <c r="AD2578" s="131">
        <v>1168.8</v>
      </c>
      <c r="AE2578" s="131">
        <v>965.8</v>
      </c>
      <c r="AF2578" s="131">
        <v>15135.596254923001</v>
      </c>
      <c r="AG2578" s="131">
        <v>1491.3</v>
      </c>
      <c r="AH2578" s="43">
        <v>147374.60202670103</v>
      </c>
    </row>
    <row r="2579" spans="4:34">
      <c r="D2579" s="62">
        <v>1990</v>
      </c>
      <c r="E2579" s="62">
        <v>12</v>
      </c>
      <c r="F2579" s="62">
        <v>1991</v>
      </c>
      <c r="G2579" s="62">
        <v>1991</v>
      </c>
      <c r="H2579" s="131">
        <v>3609.3</v>
      </c>
      <c r="I2579" s="131">
        <v>1167.2</v>
      </c>
      <c r="J2579" s="131">
        <v>1550.3</v>
      </c>
      <c r="K2579" s="131">
        <v>8057.6184813465998</v>
      </c>
      <c r="L2579" s="131">
        <v>7289.5410121342702</v>
      </c>
      <c r="M2579" s="131">
        <v>530.79999999999995</v>
      </c>
      <c r="N2579" s="131">
        <v>3069.3</v>
      </c>
      <c r="O2579" s="131">
        <v>816.4</v>
      </c>
      <c r="P2579" s="131">
        <v>1977.9</v>
      </c>
      <c r="Q2579" s="131">
        <v>2127.5</v>
      </c>
      <c r="R2579" s="131">
        <v>0</v>
      </c>
      <c r="S2579" s="131">
        <v>1945.4</v>
      </c>
      <c r="T2579" s="131">
        <v>4621.8999999999996</v>
      </c>
      <c r="U2579" s="131">
        <v>40520.800000000003</v>
      </c>
      <c r="V2579" s="131">
        <v>19156.8294838047</v>
      </c>
      <c r="W2579" s="131">
        <v>2131.6</v>
      </c>
      <c r="X2579" s="131">
        <v>7381.4</v>
      </c>
      <c r="Y2579" s="131">
        <v>273.64193146417</v>
      </c>
      <c r="Z2579" s="131">
        <v>217.2</v>
      </c>
      <c r="AA2579" s="131">
        <v>2424.6999999999998</v>
      </c>
      <c r="AB2579" s="131">
        <v>1182.8</v>
      </c>
      <c r="AC2579" s="131">
        <v>4162.6000000000004</v>
      </c>
      <c r="AD2579" s="131">
        <v>1878.4</v>
      </c>
      <c r="AE2579" s="131">
        <v>813.8</v>
      </c>
      <c r="AF2579" s="131">
        <v>14831.168492660199</v>
      </c>
      <c r="AG2579" s="131">
        <v>1254</v>
      </c>
      <c r="AH2579" s="43">
        <v>132992.09940140994</v>
      </c>
    </row>
    <row r="2580" spans="4:34">
      <c r="D2580" s="62">
        <v>1991</v>
      </c>
      <c r="E2580" s="62">
        <v>1</v>
      </c>
      <c r="F2580" s="62">
        <v>1991</v>
      </c>
      <c r="G2580" s="62">
        <v>1991</v>
      </c>
      <c r="H2580" s="131">
        <v>976.3</v>
      </c>
      <c r="I2580" s="131">
        <v>1032.0999999999999</v>
      </c>
      <c r="J2580" s="131">
        <v>1471.2</v>
      </c>
      <c r="K2580" s="131">
        <v>6137.8684555386699</v>
      </c>
      <c r="L2580" s="131">
        <v>7213.5913252509499</v>
      </c>
      <c r="M2580" s="131">
        <v>369.1</v>
      </c>
      <c r="N2580" s="131">
        <v>2370.3000000000002</v>
      </c>
      <c r="O2580" s="131">
        <v>721.9</v>
      </c>
      <c r="P2580" s="131">
        <v>660.6</v>
      </c>
      <c r="Q2580" s="131">
        <v>1745.1</v>
      </c>
      <c r="R2580" s="131">
        <v>0</v>
      </c>
      <c r="S2580" s="131">
        <v>1855.8</v>
      </c>
      <c r="T2580" s="131">
        <v>3819.6</v>
      </c>
      <c r="U2580" s="131">
        <v>14262.4</v>
      </c>
      <c r="V2580" s="131">
        <v>14944.813224424501</v>
      </c>
      <c r="W2580" s="131">
        <v>2303</v>
      </c>
      <c r="X2580" s="131">
        <v>12647.4</v>
      </c>
      <c r="Y2580" s="131">
        <v>107.84205607477</v>
      </c>
      <c r="Z2580" s="131">
        <v>99.7</v>
      </c>
      <c r="AA2580" s="131">
        <v>1037.3</v>
      </c>
      <c r="AB2580" s="131">
        <v>1147.8</v>
      </c>
      <c r="AC2580" s="131">
        <v>2937.6</v>
      </c>
      <c r="AD2580" s="131">
        <v>1748.3</v>
      </c>
      <c r="AE2580" s="131">
        <v>674.3</v>
      </c>
      <c r="AF2580" s="131">
        <v>14179.4330540637</v>
      </c>
      <c r="AG2580" s="131">
        <v>1272.7</v>
      </c>
      <c r="AH2580" s="43">
        <v>95736.048115352605</v>
      </c>
    </row>
    <row r="2581" spans="4:34">
      <c r="D2581" s="62">
        <v>1991</v>
      </c>
      <c r="E2581" s="62">
        <v>2</v>
      </c>
      <c r="F2581" s="62">
        <v>1991</v>
      </c>
      <c r="G2581" s="62">
        <v>1991</v>
      </c>
      <c r="H2581" s="131">
        <v>180.6</v>
      </c>
      <c r="I2581" s="131">
        <v>957.9</v>
      </c>
      <c r="J2581" s="131">
        <v>1191.4000000000001</v>
      </c>
      <c r="K2581" s="131">
        <v>5572.9688842370897</v>
      </c>
      <c r="L2581" s="131">
        <v>4023.7297575819198</v>
      </c>
      <c r="M2581" s="131">
        <v>265.10000000000002</v>
      </c>
      <c r="N2581" s="131">
        <v>2561.5</v>
      </c>
      <c r="O2581" s="131">
        <v>597.79999999999995</v>
      </c>
      <c r="P2581" s="131">
        <v>556.6</v>
      </c>
      <c r="Q2581" s="131">
        <v>1382.3</v>
      </c>
      <c r="R2581" s="131">
        <v>0</v>
      </c>
      <c r="S2581" s="131">
        <v>1773.7</v>
      </c>
      <c r="T2581" s="131">
        <v>2937.9</v>
      </c>
      <c r="U2581" s="131">
        <v>5331.5</v>
      </c>
      <c r="V2581" s="131">
        <v>12877.185925285799</v>
      </c>
      <c r="W2581" s="131">
        <v>1445.8</v>
      </c>
      <c r="X2581" s="131">
        <v>12850.7</v>
      </c>
      <c r="Y2581" s="131">
        <v>60.721682242989999</v>
      </c>
      <c r="Z2581" s="131">
        <v>56.1</v>
      </c>
      <c r="AA2581" s="131">
        <v>333</v>
      </c>
      <c r="AB2581" s="131">
        <v>1023.1</v>
      </c>
      <c r="AC2581" s="131">
        <v>2713.6</v>
      </c>
      <c r="AD2581" s="131">
        <v>1472.1</v>
      </c>
      <c r="AE2581" s="131">
        <v>730.8</v>
      </c>
      <c r="AF2581" s="131">
        <v>11745.7183458647</v>
      </c>
      <c r="AG2581" s="131">
        <v>1059.2</v>
      </c>
      <c r="AH2581" s="43">
        <v>73701.024595212511</v>
      </c>
    </row>
    <row r="2582" spans="4:34">
      <c r="D2582" s="62">
        <v>1991</v>
      </c>
      <c r="E2582" s="62">
        <v>3</v>
      </c>
      <c r="F2582" s="62">
        <v>1991</v>
      </c>
      <c r="G2582" s="62">
        <v>1991</v>
      </c>
      <c r="H2582" s="131">
        <v>0</v>
      </c>
      <c r="I2582" s="131">
        <v>775.9</v>
      </c>
      <c r="J2582" s="131">
        <v>798.33616077429997</v>
      </c>
      <c r="K2582" s="131">
        <v>2744.6</v>
      </c>
      <c r="L2582" s="131">
        <v>3913.7542063521801</v>
      </c>
      <c r="M2582" s="131">
        <v>333.1</v>
      </c>
      <c r="N2582" s="131">
        <v>1633.5</v>
      </c>
      <c r="O2582" s="131">
        <v>381.5</v>
      </c>
      <c r="P2582" s="131">
        <v>306.2</v>
      </c>
      <c r="Q2582" s="131">
        <v>1052</v>
      </c>
      <c r="R2582" s="131">
        <v>0</v>
      </c>
      <c r="S2582" s="131">
        <v>1222.0999999999999</v>
      </c>
      <c r="T2582" s="131">
        <v>3387.8</v>
      </c>
      <c r="U2582" s="131">
        <v>9223.1</v>
      </c>
      <c r="V2582" s="131">
        <v>8344.1500539389999</v>
      </c>
      <c r="W2582" s="131">
        <v>904.6</v>
      </c>
      <c r="X2582" s="131">
        <v>11351</v>
      </c>
      <c r="Y2582" s="131">
        <v>14.7</v>
      </c>
      <c r="Z2582" s="131">
        <v>37.799999999999997</v>
      </c>
      <c r="AA2582" s="131">
        <v>625.4</v>
      </c>
      <c r="AB2582" s="131">
        <v>925.3</v>
      </c>
      <c r="AC2582" s="131">
        <v>1589.7931034482799</v>
      </c>
      <c r="AD2582" s="131">
        <v>1134.3</v>
      </c>
      <c r="AE2582" s="131">
        <v>774.55709202977005</v>
      </c>
      <c r="AF2582" s="131">
        <v>10239.574908700301</v>
      </c>
      <c r="AG2582" s="131">
        <v>564.59753086420005</v>
      </c>
      <c r="AH2582" s="43">
        <v>62277.663056108038</v>
      </c>
    </row>
    <row r="2583" spans="4:34">
      <c r="D2583" s="62">
        <v>1991</v>
      </c>
      <c r="E2583" s="62">
        <v>4</v>
      </c>
      <c r="F2583" s="62">
        <v>1991</v>
      </c>
      <c r="G2583" s="62">
        <v>1991</v>
      </c>
      <c r="H2583" s="131">
        <v>2.2000000000000002</v>
      </c>
      <c r="I2583" s="131">
        <v>957.1</v>
      </c>
      <c r="J2583" s="131">
        <v>1050.4936012905</v>
      </c>
      <c r="K2583" s="131">
        <v>5823.3</v>
      </c>
      <c r="L2583" s="131">
        <v>4164.4390350337699</v>
      </c>
      <c r="M2583" s="131">
        <v>259.60000000000002</v>
      </c>
      <c r="N2583" s="131">
        <v>2611.3000000000002</v>
      </c>
      <c r="O2583" s="131">
        <v>556.20000000000005</v>
      </c>
      <c r="P2583" s="131">
        <v>1211.7</v>
      </c>
      <c r="Q2583" s="131">
        <v>1551.8</v>
      </c>
      <c r="R2583" s="131">
        <v>0</v>
      </c>
      <c r="S2583" s="131">
        <v>772.3</v>
      </c>
      <c r="T2583" s="131">
        <v>2944.2</v>
      </c>
      <c r="U2583" s="131">
        <v>14670.2</v>
      </c>
      <c r="V2583" s="131">
        <v>12153.7178409845</v>
      </c>
      <c r="W2583" s="131">
        <v>1281.5999999999999</v>
      </c>
      <c r="X2583" s="131">
        <v>7044.9</v>
      </c>
      <c r="Y2583" s="131">
        <v>0</v>
      </c>
      <c r="Z2583" s="131">
        <v>42.6</v>
      </c>
      <c r="AA2583" s="131">
        <v>1260.4000000000001</v>
      </c>
      <c r="AB2583" s="131">
        <v>792.6</v>
      </c>
      <c r="AC2583" s="131">
        <v>2456.0574712643702</v>
      </c>
      <c r="AD2583" s="131">
        <v>1317.7</v>
      </c>
      <c r="AE2583" s="131">
        <v>683.23118187967998</v>
      </c>
      <c r="AF2583" s="131">
        <v>11261.854930182601</v>
      </c>
      <c r="AG2583" s="131">
        <v>1178.6422839506199</v>
      </c>
      <c r="AH2583" s="43">
        <v>76048.136344586048</v>
      </c>
    </row>
    <row r="2584" spans="4:34">
      <c r="D2584" s="62">
        <v>1991</v>
      </c>
      <c r="E2584" s="62">
        <v>5</v>
      </c>
      <c r="F2584" s="62">
        <v>1991</v>
      </c>
      <c r="G2584" s="62">
        <v>1992</v>
      </c>
      <c r="H2584" s="131">
        <v>110.9</v>
      </c>
      <c r="I2584" s="131">
        <v>1170.2</v>
      </c>
      <c r="J2584" s="131">
        <v>1337.5</v>
      </c>
      <c r="K2584" s="131">
        <v>7340.8</v>
      </c>
      <c r="L2584" s="131">
        <v>4015.9</v>
      </c>
      <c r="M2584" s="131">
        <v>278</v>
      </c>
      <c r="N2584" s="131">
        <v>3897.3</v>
      </c>
      <c r="O2584" s="131">
        <v>606.9</v>
      </c>
      <c r="P2584" s="131">
        <v>798.6</v>
      </c>
      <c r="Q2584" s="131">
        <v>1738.9</v>
      </c>
      <c r="R2584" s="131">
        <v>0</v>
      </c>
      <c r="S2584" s="131">
        <v>1151.7</v>
      </c>
      <c r="T2584" s="131">
        <v>1772.7</v>
      </c>
      <c r="U2584" s="131">
        <v>12236.9</v>
      </c>
      <c r="V2584" s="131">
        <v>14891.8</v>
      </c>
      <c r="W2584" s="131">
        <v>823.2</v>
      </c>
      <c r="X2584" s="131">
        <v>10774.7</v>
      </c>
      <c r="Y2584" s="131">
        <v>0</v>
      </c>
      <c r="Z2584" s="131">
        <v>18.7</v>
      </c>
      <c r="AA2584" s="131">
        <v>820.6</v>
      </c>
      <c r="AB2584" s="131">
        <v>474.1</v>
      </c>
      <c r="AC2584" s="131">
        <v>3315.7</v>
      </c>
      <c r="AD2584" s="131">
        <v>1363.8</v>
      </c>
      <c r="AE2584" s="131">
        <v>958.9</v>
      </c>
      <c r="AF2584" s="131">
        <v>12896.1</v>
      </c>
      <c r="AG2584" s="131">
        <v>1278.2</v>
      </c>
      <c r="AH2584" s="43">
        <v>84072.099999999991</v>
      </c>
    </row>
    <row r="2585" spans="4:34">
      <c r="D2585" s="62">
        <v>1991</v>
      </c>
      <c r="E2585" s="62">
        <v>6</v>
      </c>
      <c r="F2585" s="62">
        <v>1991</v>
      </c>
      <c r="G2585" s="62">
        <v>1992</v>
      </c>
      <c r="H2585" s="131">
        <v>175.2</v>
      </c>
      <c r="I2585" s="131">
        <v>1122.5</v>
      </c>
      <c r="J2585" s="131">
        <v>1485.5</v>
      </c>
      <c r="K2585" s="131">
        <v>6305.6</v>
      </c>
      <c r="L2585" s="131">
        <v>4130.7</v>
      </c>
      <c r="M2585" s="131">
        <v>237.2</v>
      </c>
      <c r="N2585" s="131">
        <v>4275</v>
      </c>
      <c r="O2585" s="131">
        <v>692.8</v>
      </c>
      <c r="P2585" s="131">
        <v>797.2</v>
      </c>
      <c r="Q2585" s="131">
        <v>1673.5</v>
      </c>
      <c r="R2585" s="131">
        <v>0</v>
      </c>
      <c r="S2585" s="131">
        <v>1223.0999999999999</v>
      </c>
      <c r="T2585" s="131">
        <v>1931</v>
      </c>
      <c r="U2585" s="131">
        <v>8912.7999999999993</v>
      </c>
      <c r="V2585" s="131">
        <v>15559.4</v>
      </c>
      <c r="W2585" s="131">
        <v>1153.0999999999999</v>
      </c>
      <c r="X2585" s="131">
        <v>8641.1</v>
      </c>
      <c r="Y2585" s="131">
        <v>0</v>
      </c>
      <c r="Z2585" s="131">
        <v>0</v>
      </c>
      <c r="AA2585" s="131">
        <v>1020.1</v>
      </c>
      <c r="AB2585" s="131">
        <v>419</v>
      </c>
      <c r="AC2585" s="131">
        <v>3837.7</v>
      </c>
      <c r="AD2585" s="131">
        <v>1334.5</v>
      </c>
      <c r="AE2585" s="131">
        <v>1035.4000000000001</v>
      </c>
      <c r="AF2585" s="131">
        <v>11587</v>
      </c>
      <c r="AG2585" s="131">
        <v>1399.1</v>
      </c>
      <c r="AH2585" s="43">
        <v>78948.5</v>
      </c>
    </row>
    <row r="2586" spans="4:34">
      <c r="D2586" s="62">
        <v>1991</v>
      </c>
      <c r="E2586" s="62">
        <v>7</v>
      </c>
      <c r="F2586" s="62">
        <v>1992</v>
      </c>
      <c r="G2586" s="62">
        <v>1992</v>
      </c>
      <c r="H2586" s="131">
        <v>170.6</v>
      </c>
      <c r="I2586" s="131">
        <v>1166.5</v>
      </c>
      <c r="J2586" s="131">
        <v>1741.9</v>
      </c>
      <c r="K2586" s="131">
        <v>7457.9</v>
      </c>
      <c r="L2586" s="131">
        <v>4873.1000000000004</v>
      </c>
      <c r="M2586" s="131">
        <v>401.8</v>
      </c>
      <c r="N2586" s="131">
        <v>5427.1</v>
      </c>
      <c r="O2586" s="131">
        <v>915.3</v>
      </c>
      <c r="P2586" s="131">
        <v>930.2</v>
      </c>
      <c r="Q2586" s="131">
        <v>2036.7</v>
      </c>
      <c r="R2586" s="131">
        <v>0</v>
      </c>
      <c r="S2586" s="131">
        <v>1755.7</v>
      </c>
      <c r="T2586" s="131">
        <v>3083.9</v>
      </c>
      <c r="U2586" s="131">
        <v>4429.3999999999996</v>
      </c>
      <c r="V2586" s="131">
        <v>17920.099999999999</v>
      </c>
      <c r="W2586" s="131">
        <v>1190.9000000000001</v>
      </c>
      <c r="X2586" s="131">
        <v>2423.5</v>
      </c>
      <c r="Y2586" s="131">
        <v>15.5</v>
      </c>
      <c r="Z2586" s="131">
        <v>23.4</v>
      </c>
      <c r="AA2586" s="131">
        <v>1125.9000000000001</v>
      </c>
      <c r="AB2586" s="131">
        <v>405</v>
      </c>
      <c r="AC2586" s="131">
        <v>4779.3999999999996</v>
      </c>
      <c r="AD2586" s="131">
        <v>1481.6</v>
      </c>
      <c r="AE2586" s="131">
        <v>1329.8</v>
      </c>
      <c r="AF2586" s="131">
        <v>11647.6</v>
      </c>
      <c r="AG2586" s="131">
        <v>1922.6</v>
      </c>
      <c r="AH2586" s="43">
        <v>78655.400000000023</v>
      </c>
    </row>
    <row r="2587" spans="4:34">
      <c r="D2587" s="62">
        <v>1991</v>
      </c>
      <c r="E2587" s="62">
        <v>8</v>
      </c>
      <c r="F2587" s="62">
        <v>1992</v>
      </c>
      <c r="G2587" s="62">
        <v>1992</v>
      </c>
      <c r="H2587" s="131">
        <v>281.89999999999998</v>
      </c>
      <c r="I2587" s="131">
        <v>1216.5999999999999</v>
      </c>
      <c r="J2587" s="131">
        <v>1616.5</v>
      </c>
      <c r="K2587" s="131">
        <v>6917.4</v>
      </c>
      <c r="L2587" s="131">
        <v>5924</v>
      </c>
      <c r="M2587" s="131">
        <v>418.9</v>
      </c>
      <c r="N2587" s="131">
        <v>5298.2</v>
      </c>
      <c r="O2587" s="131">
        <v>926.4</v>
      </c>
      <c r="P2587" s="131">
        <v>1088.3</v>
      </c>
      <c r="Q2587" s="131">
        <v>2143.9</v>
      </c>
      <c r="R2587" s="131">
        <v>0</v>
      </c>
      <c r="S2587" s="131">
        <v>1707.8</v>
      </c>
      <c r="T2587" s="131">
        <v>2689.8</v>
      </c>
      <c r="U2587" s="131">
        <v>5474.8</v>
      </c>
      <c r="V2587" s="131">
        <v>17729.7</v>
      </c>
      <c r="W2587" s="131">
        <v>1134.7</v>
      </c>
      <c r="X2587" s="131">
        <v>3227.6</v>
      </c>
      <c r="Y2587" s="131">
        <v>65.400000000000006</v>
      </c>
      <c r="Z2587" s="131">
        <v>13.6</v>
      </c>
      <c r="AA2587" s="131">
        <v>1119.8</v>
      </c>
      <c r="AB2587" s="131">
        <v>405.8</v>
      </c>
      <c r="AC2587" s="131">
        <v>4457.8999999999996</v>
      </c>
      <c r="AD2587" s="131">
        <v>1489</v>
      </c>
      <c r="AE2587" s="131">
        <v>1218.3</v>
      </c>
      <c r="AF2587" s="131">
        <v>12333.6</v>
      </c>
      <c r="AG2587" s="131">
        <v>1961.4</v>
      </c>
      <c r="AH2587" s="43">
        <v>80861.3</v>
      </c>
    </row>
    <row r="2588" spans="4:34">
      <c r="D2588" s="62">
        <v>1991</v>
      </c>
      <c r="E2588" s="62">
        <v>9</v>
      </c>
      <c r="F2588" s="62">
        <v>1992</v>
      </c>
      <c r="G2588" s="62">
        <v>1992</v>
      </c>
      <c r="H2588" s="131">
        <v>223.7</v>
      </c>
      <c r="I2588" s="131">
        <v>1102.9000000000001</v>
      </c>
      <c r="J2588" s="131">
        <v>1680.4</v>
      </c>
      <c r="K2588" s="131">
        <v>6936.2</v>
      </c>
      <c r="L2588" s="131">
        <v>5393.1</v>
      </c>
      <c r="M2588" s="131">
        <v>309.89999999999998</v>
      </c>
      <c r="N2588" s="131">
        <v>4713.1000000000004</v>
      </c>
      <c r="O2588" s="131">
        <v>1133.7</v>
      </c>
      <c r="P2588" s="131">
        <v>774.8</v>
      </c>
      <c r="Q2588" s="131">
        <v>2072.6999999999998</v>
      </c>
      <c r="R2588" s="131">
        <v>0</v>
      </c>
      <c r="S2588" s="131">
        <v>1552.9</v>
      </c>
      <c r="T2588" s="131">
        <v>2339.1999999999998</v>
      </c>
      <c r="U2588" s="131">
        <v>4409.8999999999996</v>
      </c>
      <c r="V2588" s="131">
        <v>15748</v>
      </c>
      <c r="W2588" s="131">
        <v>1002.6</v>
      </c>
      <c r="X2588" s="131">
        <v>4981.6000000000004</v>
      </c>
      <c r="Y2588" s="131">
        <v>0.1</v>
      </c>
      <c r="Z2588" s="131">
        <v>75</v>
      </c>
      <c r="AA2588" s="131">
        <v>956.8</v>
      </c>
      <c r="AB2588" s="131">
        <v>382.3</v>
      </c>
      <c r="AC2588" s="131">
        <v>4292.8</v>
      </c>
      <c r="AD2588" s="131">
        <v>1515.1</v>
      </c>
      <c r="AE2588" s="131">
        <v>913.1</v>
      </c>
      <c r="AF2588" s="131">
        <v>12798.1</v>
      </c>
      <c r="AG2588" s="131">
        <v>1481</v>
      </c>
      <c r="AH2588" s="43">
        <v>76789.000000000015</v>
      </c>
    </row>
    <row r="2589" spans="4:34">
      <c r="D2589" s="62">
        <v>1991</v>
      </c>
      <c r="E2589" s="62">
        <v>10</v>
      </c>
      <c r="F2589" s="62">
        <v>1992</v>
      </c>
      <c r="G2589" s="62">
        <v>1992</v>
      </c>
      <c r="H2589" s="131">
        <v>77.900000000000006</v>
      </c>
      <c r="I2589" s="131">
        <v>1141.4000000000001</v>
      </c>
      <c r="J2589" s="131">
        <v>1410.5</v>
      </c>
      <c r="K2589" s="131">
        <v>8897.36233628029</v>
      </c>
      <c r="L2589" s="131">
        <v>4827.2</v>
      </c>
      <c r="M2589" s="131">
        <v>197.5</v>
      </c>
      <c r="N2589" s="131">
        <v>4185</v>
      </c>
      <c r="O2589" s="131">
        <v>742.9</v>
      </c>
      <c r="P2589" s="131">
        <v>633.1</v>
      </c>
      <c r="Q2589" s="131">
        <v>2007.4</v>
      </c>
      <c r="R2589" s="131">
        <v>0</v>
      </c>
      <c r="S2589" s="131">
        <v>1016.7</v>
      </c>
      <c r="T2589" s="131">
        <v>2452.5</v>
      </c>
      <c r="U2589" s="131">
        <v>9430.5057351873893</v>
      </c>
      <c r="V2589" s="131">
        <v>16298.295171105699</v>
      </c>
      <c r="W2589" s="131">
        <v>1359.4</v>
      </c>
      <c r="X2589" s="131">
        <v>4036.1</v>
      </c>
      <c r="Y2589" s="131">
        <v>122.69662359316</v>
      </c>
      <c r="Z2589" s="131">
        <v>81.599999999999994</v>
      </c>
      <c r="AA2589" s="131">
        <v>686.5</v>
      </c>
      <c r="AB2589" s="131">
        <v>421.3</v>
      </c>
      <c r="AC2589" s="131">
        <v>4151.2</v>
      </c>
      <c r="AD2589" s="131">
        <v>1636</v>
      </c>
      <c r="AE2589" s="131">
        <v>802.9</v>
      </c>
      <c r="AF2589" s="131">
        <v>13401.087935703699</v>
      </c>
      <c r="AG2589" s="131">
        <v>1933.4</v>
      </c>
      <c r="AH2589" s="43">
        <v>81950.447801870221</v>
      </c>
    </row>
    <row r="2590" spans="4:34">
      <c r="D2590" s="62">
        <v>1991</v>
      </c>
      <c r="E2590" s="62">
        <v>11</v>
      </c>
      <c r="F2590" s="62">
        <v>1992</v>
      </c>
      <c r="G2590" s="62">
        <v>1992</v>
      </c>
      <c r="H2590" s="131">
        <v>0</v>
      </c>
      <c r="I2590" s="131">
        <v>1008</v>
      </c>
      <c r="J2590" s="131">
        <v>1268.3</v>
      </c>
      <c r="K2590" s="131">
        <v>6560.3401440733496</v>
      </c>
      <c r="L2590" s="131">
        <v>4219.2</v>
      </c>
      <c r="M2590" s="131">
        <v>334</v>
      </c>
      <c r="N2590" s="131">
        <v>3315.5</v>
      </c>
      <c r="O2590" s="131">
        <v>588.70000000000005</v>
      </c>
      <c r="P2590" s="131">
        <v>587.20000000000005</v>
      </c>
      <c r="Q2590" s="131">
        <v>1883.6</v>
      </c>
      <c r="R2590" s="131">
        <v>0</v>
      </c>
      <c r="S2590" s="131">
        <v>1715.6</v>
      </c>
      <c r="T2590" s="131">
        <v>2471</v>
      </c>
      <c r="U2590" s="131">
        <v>7019.085606224</v>
      </c>
      <c r="V2590" s="131">
        <v>14957.5402039042</v>
      </c>
      <c r="W2590" s="131">
        <v>855.2</v>
      </c>
      <c r="X2590" s="131">
        <v>4088.8</v>
      </c>
      <c r="Y2590" s="131">
        <v>103.98278449354</v>
      </c>
      <c r="Z2590" s="131">
        <v>133.69999999999999</v>
      </c>
      <c r="AA2590" s="131">
        <v>636.79999999999995</v>
      </c>
      <c r="AB2590" s="131">
        <v>612.4</v>
      </c>
      <c r="AC2590" s="131">
        <v>3340.5</v>
      </c>
      <c r="AD2590" s="131">
        <v>1475.2</v>
      </c>
      <c r="AE2590" s="131">
        <v>596.29999999999995</v>
      </c>
      <c r="AF2590" s="131">
        <v>12930.7291051513</v>
      </c>
      <c r="AG2590" s="131">
        <v>1500.2</v>
      </c>
      <c r="AH2590" s="43">
        <v>72201.877843846392</v>
      </c>
    </row>
    <row r="2591" spans="4:34">
      <c r="D2591" s="62">
        <v>1991</v>
      </c>
      <c r="E2591" s="62">
        <v>12</v>
      </c>
      <c r="F2591" s="62">
        <v>1992</v>
      </c>
      <c r="G2591" s="62">
        <v>1992</v>
      </c>
      <c r="H2591" s="131">
        <v>691</v>
      </c>
      <c r="I2591" s="131">
        <v>952.8</v>
      </c>
      <c r="J2591" s="131">
        <v>1090.9000000000001</v>
      </c>
      <c r="K2591" s="131">
        <v>5852.6125900458401</v>
      </c>
      <c r="L2591" s="131">
        <v>3987.6</v>
      </c>
      <c r="M2591" s="131">
        <v>463.9</v>
      </c>
      <c r="N2591" s="131">
        <v>2412.6999999999998</v>
      </c>
      <c r="O2591" s="131">
        <v>492.6</v>
      </c>
      <c r="P2591" s="131">
        <v>395.9</v>
      </c>
      <c r="Q2591" s="131">
        <v>1628.8</v>
      </c>
      <c r="R2591" s="131">
        <v>0</v>
      </c>
      <c r="S2591" s="131">
        <v>1679.5</v>
      </c>
      <c r="T2591" s="131">
        <v>2839</v>
      </c>
      <c r="U2591" s="131">
        <v>4818.3527397637699</v>
      </c>
      <c r="V2591" s="131">
        <v>12520.2906820517</v>
      </c>
      <c r="W2591" s="131">
        <v>769.4</v>
      </c>
      <c r="X2591" s="131">
        <v>5024.6000000000004</v>
      </c>
      <c r="Y2591" s="131">
        <v>132.54581075447999</v>
      </c>
      <c r="Z2591" s="131">
        <v>106.8</v>
      </c>
      <c r="AA2591" s="131">
        <v>573.1</v>
      </c>
      <c r="AB2591" s="131">
        <v>395.5</v>
      </c>
      <c r="AC2591" s="131">
        <v>3126.7</v>
      </c>
      <c r="AD2591" s="131">
        <v>1136.0999999999999</v>
      </c>
      <c r="AE2591" s="131">
        <v>710</v>
      </c>
      <c r="AF2591" s="131">
        <v>11582.050336332701</v>
      </c>
      <c r="AG2591" s="131">
        <v>1299</v>
      </c>
      <c r="AH2591" s="43">
        <v>64681.752158948482</v>
      </c>
    </row>
    <row r="2592" spans="4:34">
      <c r="D2592" s="62">
        <v>1992</v>
      </c>
      <c r="E2592" s="62">
        <v>1</v>
      </c>
      <c r="F2592" s="62">
        <v>1992</v>
      </c>
      <c r="G2592" s="62">
        <v>1992</v>
      </c>
      <c r="H2592" s="131">
        <v>429.9</v>
      </c>
      <c r="I2592" s="131">
        <v>842.3</v>
      </c>
      <c r="J2592" s="131">
        <v>983.9</v>
      </c>
      <c r="K2592" s="131">
        <v>5019.93016535691</v>
      </c>
      <c r="L2592" s="131">
        <v>3526</v>
      </c>
      <c r="M2592" s="131">
        <v>347.4</v>
      </c>
      <c r="N2592" s="131">
        <v>2142.9</v>
      </c>
      <c r="O2592" s="131">
        <v>511.5</v>
      </c>
      <c r="P2592" s="131">
        <v>96.3</v>
      </c>
      <c r="Q2592" s="131">
        <v>1540.7</v>
      </c>
      <c r="R2592" s="131">
        <v>0</v>
      </c>
      <c r="S2592" s="131">
        <v>927.5</v>
      </c>
      <c r="T2592" s="131">
        <v>2624.6</v>
      </c>
      <c r="U2592" s="131">
        <v>7836.8301754198201</v>
      </c>
      <c r="V2592" s="131">
        <v>10688.870283727199</v>
      </c>
      <c r="W2592" s="131">
        <v>548.79999999999995</v>
      </c>
      <c r="X2592" s="131">
        <v>7172.3</v>
      </c>
      <c r="Y2592" s="131">
        <v>49.074781158820002</v>
      </c>
      <c r="Z2592" s="131">
        <v>40.799999999999997</v>
      </c>
      <c r="AA2592" s="131">
        <v>500.7</v>
      </c>
      <c r="AB2592" s="131">
        <v>365.6</v>
      </c>
      <c r="AC2592" s="131">
        <v>2687.5</v>
      </c>
      <c r="AD2592" s="131">
        <v>1034.8</v>
      </c>
      <c r="AE2592" s="131">
        <v>622.4</v>
      </c>
      <c r="AF2592" s="131">
        <v>11246.485399376799</v>
      </c>
      <c r="AG2592" s="131">
        <v>943.1</v>
      </c>
      <c r="AH2592" s="43">
        <v>62730.190805039558</v>
      </c>
    </row>
    <row r="2593" spans="4:34">
      <c r="D2593" s="62">
        <v>1992</v>
      </c>
      <c r="E2593" s="62">
        <v>2</v>
      </c>
      <c r="F2593" s="62">
        <v>1992</v>
      </c>
      <c r="G2593" s="62">
        <v>1992</v>
      </c>
      <c r="H2593" s="131">
        <v>159.6</v>
      </c>
      <c r="I2593" s="131">
        <v>774.2</v>
      </c>
      <c r="J2593" s="131">
        <v>916.3</v>
      </c>
      <c r="K2593" s="131">
        <v>3710</v>
      </c>
      <c r="L2593" s="131">
        <v>3160.8</v>
      </c>
      <c r="M2593" s="131">
        <v>335.2</v>
      </c>
      <c r="N2593" s="131">
        <v>1882</v>
      </c>
      <c r="O2593" s="131">
        <v>467.7</v>
      </c>
      <c r="P2593" s="131">
        <v>139.80000000000001</v>
      </c>
      <c r="Q2593" s="131">
        <v>1338</v>
      </c>
      <c r="R2593" s="131">
        <v>0</v>
      </c>
      <c r="S2593" s="131">
        <v>575</v>
      </c>
      <c r="T2593" s="131">
        <v>2604.5</v>
      </c>
      <c r="U2593" s="131">
        <v>9740.1344147451491</v>
      </c>
      <c r="V2593" s="131">
        <v>9126.6293922389996</v>
      </c>
      <c r="W2593" s="131">
        <v>631.79999999999995</v>
      </c>
      <c r="X2593" s="131">
        <v>4562.6000000000004</v>
      </c>
      <c r="Y2593" s="131">
        <v>0</v>
      </c>
      <c r="Z2593" s="131">
        <v>29.1</v>
      </c>
      <c r="AA2593" s="131">
        <v>378.8</v>
      </c>
      <c r="AB2593" s="131">
        <v>294.5</v>
      </c>
      <c r="AC2593" s="131">
        <v>2135.3000000000002</v>
      </c>
      <c r="AD2593" s="131">
        <v>1020.6</v>
      </c>
      <c r="AE2593" s="131">
        <v>704.1</v>
      </c>
      <c r="AF2593" s="131">
        <v>9913.5115925570008</v>
      </c>
      <c r="AG2593" s="131">
        <v>872.5</v>
      </c>
      <c r="AH2593" s="43">
        <v>55472.675399541156</v>
      </c>
    </row>
    <row r="2594" spans="4:34">
      <c r="D2594" s="62">
        <v>1992</v>
      </c>
      <c r="E2594" s="62">
        <v>3</v>
      </c>
      <c r="F2594" s="62">
        <v>1992</v>
      </c>
      <c r="G2594" s="62">
        <v>1992</v>
      </c>
      <c r="H2594" s="131">
        <v>85.5</v>
      </c>
      <c r="I2594" s="131">
        <v>821.8</v>
      </c>
      <c r="J2594" s="131">
        <v>914.7</v>
      </c>
      <c r="K2594" s="131">
        <v>4126.6210870988898</v>
      </c>
      <c r="L2594" s="131">
        <v>2884.8</v>
      </c>
      <c r="M2594" s="131">
        <v>234.8</v>
      </c>
      <c r="N2594" s="131">
        <v>2043.1</v>
      </c>
      <c r="O2594" s="131">
        <v>440.1</v>
      </c>
      <c r="P2594" s="131">
        <v>132.6</v>
      </c>
      <c r="Q2594" s="131">
        <v>1286.7</v>
      </c>
      <c r="R2594" s="131">
        <v>0</v>
      </c>
      <c r="S2594" s="131">
        <v>551</v>
      </c>
      <c r="T2594" s="131">
        <v>2704.6</v>
      </c>
      <c r="U2594" s="131">
        <v>6439.7885222261903</v>
      </c>
      <c r="V2594" s="131">
        <v>8792.1708448589306</v>
      </c>
      <c r="W2594" s="131">
        <v>621.5</v>
      </c>
      <c r="X2594" s="131">
        <v>3087.5</v>
      </c>
      <c r="Y2594" s="131">
        <v>0</v>
      </c>
      <c r="Z2594" s="131">
        <v>22.6</v>
      </c>
      <c r="AA2594" s="131">
        <v>602.6</v>
      </c>
      <c r="AB2594" s="131">
        <v>353.1</v>
      </c>
      <c r="AC2594" s="131">
        <v>1393.6</v>
      </c>
      <c r="AD2594" s="131">
        <v>1042.3</v>
      </c>
      <c r="AE2594" s="131">
        <v>844</v>
      </c>
      <c r="AF2594" s="131">
        <v>9383.3226143676693</v>
      </c>
      <c r="AG2594" s="131">
        <v>728.7</v>
      </c>
      <c r="AH2594" s="43">
        <v>49537.503068551683</v>
      </c>
    </row>
    <row r="2595" spans="4:34">
      <c r="D2595" s="62">
        <v>1992</v>
      </c>
      <c r="E2595" s="62">
        <v>4</v>
      </c>
      <c r="F2595" s="62">
        <v>1992</v>
      </c>
      <c r="G2595" s="62">
        <v>1992</v>
      </c>
      <c r="H2595" s="131">
        <v>175.5</v>
      </c>
      <c r="I2595" s="131">
        <v>959.3</v>
      </c>
      <c r="J2595" s="131">
        <v>1136</v>
      </c>
      <c r="K2595" s="131">
        <v>6313.6336771447304</v>
      </c>
      <c r="L2595" s="131">
        <v>3791.6</v>
      </c>
      <c r="M2595" s="131">
        <v>283.39999999999998</v>
      </c>
      <c r="N2595" s="131">
        <v>3035.6</v>
      </c>
      <c r="O2595" s="131">
        <v>728.3</v>
      </c>
      <c r="P2595" s="131">
        <v>485.9</v>
      </c>
      <c r="Q2595" s="131">
        <v>1794.3</v>
      </c>
      <c r="R2595" s="131">
        <v>0</v>
      </c>
      <c r="S2595" s="131">
        <v>1035</v>
      </c>
      <c r="T2595" s="131">
        <v>2830.9</v>
      </c>
      <c r="U2595" s="131">
        <v>7569.1496734197199</v>
      </c>
      <c r="V2595" s="131">
        <v>13162.3429779499</v>
      </c>
      <c r="W2595" s="131">
        <v>480.7</v>
      </c>
      <c r="X2595" s="131">
        <v>5756.4</v>
      </c>
      <c r="Y2595" s="131">
        <v>0</v>
      </c>
      <c r="Z2595" s="131">
        <v>74.3</v>
      </c>
      <c r="AA2595" s="131">
        <v>815.8</v>
      </c>
      <c r="AB2595" s="131">
        <v>410</v>
      </c>
      <c r="AC2595" s="131">
        <v>3096.1</v>
      </c>
      <c r="AD2595" s="131">
        <v>1221.4000000000001</v>
      </c>
      <c r="AE2595" s="131">
        <v>751.2</v>
      </c>
      <c r="AF2595" s="131">
        <v>11593.8130165109</v>
      </c>
      <c r="AG2595" s="131">
        <v>1493.5</v>
      </c>
      <c r="AH2595" s="43">
        <v>68994.139345025251</v>
      </c>
    </row>
    <row r="2596" spans="4:34">
      <c r="D2596" s="62">
        <v>1992</v>
      </c>
      <c r="E2596" s="62">
        <v>5</v>
      </c>
      <c r="F2596" s="62">
        <v>1992</v>
      </c>
      <c r="G2596" s="62">
        <v>1993</v>
      </c>
      <c r="H2596" s="131">
        <v>342.7</v>
      </c>
      <c r="I2596" s="131">
        <v>1093.2</v>
      </c>
      <c r="J2596" s="131">
        <v>1623.8</v>
      </c>
      <c r="K2596" s="131">
        <v>6193.9</v>
      </c>
      <c r="L2596" s="131">
        <v>5664.6</v>
      </c>
      <c r="M2596" s="131">
        <v>286.39999999999998</v>
      </c>
      <c r="N2596" s="131">
        <v>4587.8</v>
      </c>
      <c r="O2596" s="131">
        <v>690.7</v>
      </c>
      <c r="P2596" s="131">
        <v>686.8</v>
      </c>
      <c r="Q2596" s="131">
        <v>2218</v>
      </c>
      <c r="R2596" s="131">
        <v>0</v>
      </c>
      <c r="S2596" s="131">
        <v>1037.7</v>
      </c>
      <c r="T2596" s="131">
        <v>2799.5</v>
      </c>
      <c r="U2596" s="131">
        <v>8584.5</v>
      </c>
      <c r="V2596" s="131">
        <v>16142.7</v>
      </c>
      <c r="W2596" s="131">
        <v>459.1</v>
      </c>
      <c r="X2596" s="131">
        <v>13347.2</v>
      </c>
      <c r="Y2596" s="131">
        <v>0</v>
      </c>
      <c r="Z2596" s="131">
        <v>92.7</v>
      </c>
      <c r="AA2596" s="131">
        <v>874.5</v>
      </c>
      <c r="AB2596" s="131">
        <v>515.79999999999995</v>
      </c>
      <c r="AC2596" s="131">
        <v>4383.8999999999996</v>
      </c>
      <c r="AD2596" s="131">
        <v>1621.2</v>
      </c>
      <c r="AE2596" s="131">
        <v>1024.7</v>
      </c>
      <c r="AF2596" s="131">
        <v>13563.5</v>
      </c>
      <c r="AG2596" s="131">
        <v>1720.4</v>
      </c>
      <c r="AH2596" s="43">
        <v>89555.299999999988</v>
      </c>
    </row>
    <row r="2597" spans="4:34">
      <c r="D2597" s="62">
        <v>1992</v>
      </c>
      <c r="E2597" s="62">
        <v>6</v>
      </c>
      <c r="F2597" s="62">
        <v>1992</v>
      </c>
      <c r="G2597" s="62">
        <v>1993</v>
      </c>
      <c r="H2597" s="131">
        <v>648.20000000000005</v>
      </c>
      <c r="I2597" s="131">
        <v>1137</v>
      </c>
      <c r="J2597" s="131">
        <v>1787.6</v>
      </c>
      <c r="K2597" s="131">
        <v>9997.5</v>
      </c>
      <c r="L2597" s="131">
        <v>5849.9</v>
      </c>
      <c r="M2597" s="131">
        <v>292.10000000000002</v>
      </c>
      <c r="N2597" s="131">
        <v>5477.1</v>
      </c>
      <c r="O2597" s="131">
        <v>756</v>
      </c>
      <c r="P2597" s="131">
        <v>1102.3</v>
      </c>
      <c r="Q2597" s="131">
        <v>2365</v>
      </c>
      <c r="R2597" s="131">
        <v>0</v>
      </c>
      <c r="S2597" s="131">
        <v>1552</v>
      </c>
      <c r="T2597" s="131">
        <v>2718.9</v>
      </c>
      <c r="U2597" s="131">
        <v>15603.3</v>
      </c>
      <c r="V2597" s="131">
        <v>18415.5</v>
      </c>
      <c r="W2597" s="131">
        <v>721.2</v>
      </c>
      <c r="X2597" s="131">
        <v>14822.1</v>
      </c>
      <c r="Y2597" s="131">
        <v>0</v>
      </c>
      <c r="Z2597" s="131">
        <v>39.4</v>
      </c>
      <c r="AA2597" s="131">
        <v>1010.3</v>
      </c>
      <c r="AB2597" s="131">
        <v>612.9</v>
      </c>
      <c r="AC2597" s="131">
        <v>4894.5</v>
      </c>
      <c r="AD2597" s="131">
        <v>1713.1</v>
      </c>
      <c r="AE2597" s="131">
        <v>1105.0999999999999</v>
      </c>
      <c r="AF2597" s="131">
        <v>13921</v>
      </c>
      <c r="AG2597" s="131">
        <v>2075.5</v>
      </c>
      <c r="AH2597" s="43">
        <v>108617.5</v>
      </c>
    </row>
    <row r="2598" spans="4:34">
      <c r="D2598" s="62">
        <v>1992</v>
      </c>
      <c r="E2598" s="62">
        <v>7</v>
      </c>
      <c r="F2598" s="62">
        <v>1993</v>
      </c>
      <c r="G2598" s="62">
        <v>1993</v>
      </c>
      <c r="H2598" s="131">
        <v>913.5</v>
      </c>
      <c r="I2598" s="131">
        <v>1217.5999999999999</v>
      </c>
      <c r="J2598" s="131">
        <v>1958.6</v>
      </c>
      <c r="K2598" s="131">
        <v>8274.5</v>
      </c>
      <c r="L2598" s="131">
        <v>6722</v>
      </c>
      <c r="M2598" s="131">
        <v>488.8</v>
      </c>
      <c r="N2598" s="131">
        <v>5837.1</v>
      </c>
      <c r="O2598" s="131">
        <v>754.3</v>
      </c>
      <c r="P2598" s="131">
        <v>1110.4000000000001</v>
      </c>
      <c r="Q2598" s="131">
        <v>2515.9</v>
      </c>
      <c r="R2598" s="131">
        <v>0</v>
      </c>
      <c r="S2598" s="131">
        <v>1957.6</v>
      </c>
      <c r="T2598" s="131">
        <v>3211.4</v>
      </c>
      <c r="U2598" s="131">
        <v>5618.2</v>
      </c>
      <c r="V2598" s="131">
        <v>19974.599999999999</v>
      </c>
      <c r="W2598" s="131">
        <v>1049.0999999999999</v>
      </c>
      <c r="X2598" s="131">
        <v>14531.1</v>
      </c>
      <c r="Y2598" s="131">
        <v>0</v>
      </c>
      <c r="Z2598" s="131">
        <v>31.7</v>
      </c>
      <c r="AA2598" s="131">
        <v>1039</v>
      </c>
      <c r="AB2598" s="131">
        <v>659.6</v>
      </c>
      <c r="AC2598" s="131">
        <v>5365.4</v>
      </c>
      <c r="AD2598" s="131">
        <v>1856.7</v>
      </c>
      <c r="AE2598" s="131">
        <v>1228.0999999999999</v>
      </c>
      <c r="AF2598" s="131">
        <v>15300.2</v>
      </c>
      <c r="AG2598" s="131">
        <v>2767.6</v>
      </c>
      <c r="AH2598" s="43">
        <v>104383</v>
      </c>
    </row>
    <row r="2599" spans="4:34">
      <c r="D2599" s="62">
        <v>1992</v>
      </c>
      <c r="E2599" s="62">
        <v>8</v>
      </c>
      <c r="F2599" s="62">
        <v>1993</v>
      </c>
      <c r="G2599" s="62">
        <v>1993</v>
      </c>
      <c r="H2599" s="131">
        <v>1272.3</v>
      </c>
      <c r="I2599" s="131">
        <v>1306.4000000000001</v>
      </c>
      <c r="J2599" s="131">
        <v>2132.9</v>
      </c>
      <c r="K2599" s="131">
        <v>10116.9</v>
      </c>
      <c r="L2599" s="131">
        <v>6995.1</v>
      </c>
      <c r="M2599" s="131">
        <v>523.1</v>
      </c>
      <c r="N2599" s="131">
        <v>6497.9</v>
      </c>
      <c r="O2599" s="131">
        <v>1003.9</v>
      </c>
      <c r="P2599" s="131">
        <v>1233</v>
      </c>
      <c r="Q2599" s="131">
        <v>2823.4</v>
      </c>
      <c r="R2599" s="131">
        <v>0</v>
      </c>
      <c r="S2599" s="131">
        <v>2245.1</v>
      </c>
      <c r="T2599" s="131">
        <v>4484.7</v>
      </c>
      <c r="U2599" s="131">
        <v>8541.7000000000007</v>
      </c>
      <c r="V2599" s="131">
        <v>21821.1</v>
      </c>
      <c r="W2599" s="131">
        <v>1018.5</v>
      </c>
      <c r="X2599" s="131">
        <v>16021</v>
      </c>
      <c r="Y2599" s="131">
        <v>0</v>
      </c>
      <c r="Z2599" s="131">
        <v>53.6</v>
      </c>
      <c r="AA2599" s="131">
        <v>918.5</v>
      </c>
      <c r="AB2599" s="131">
        <v>723.2</v>
      </c>
      <c r="AC2599" s="131">
        <v>6314.9</v>
      </c>
      <c r="AD2599" s="131">
        <v>1866.5</v>
      </c>
      <c r="AE2599" s="131">
        <v>1349.7</v>
      </c>
      <c r="AF2599" s="131">
        <v>14720.6</v>
      </c>
      <c r="AG2599" s="131">
        <v>2435.1999999999998</v>
      </c>
      <c r="AH2599" s="43">
        <v>116419.2</v>
      </c>
    </row>
    <row r="2600" spans="4:34">
      <c r="D2600" s="62">
        <v>1992</v>
      </c>
      <c r="E2600" s="62">
        <v>9</v>
      </c>
      <c r="F2600" s="62">
        <v>1993</v>
      </c>
      <c r="G2600" s="62">
        <v>1993</v>
      </c>
      <c r="H2600" s="131">
        <v>731.1</v>
      </c>
      <c r="I2600" s="131">
        <v>1233.9000000000001</v>
      </c>
      <c r="J2600" s="131">
        <v>1954.9</v>
      </c>
      <c r="K2600" s="131">
        <v>9929.3223286120701</v>
      </c>
      <c r="L2600" s="131">
        <v>6147.3</v>
      </c>
      <c r="M2600" s="131">
        <v>328.4</v>
      </c>
      <c r="N2600" s="131">
        <v>5291</v>
      </c>
      <c r="O2600" s="131">
        <v>878.9</v>
      </c>
      <c r="P2600" s="131">
        <v>1169.3</v>
      </c>
      <c r="Q2600" s="131">
        <v>2544</v>
      </c>
      <c r="R2600" s="131">
        <v>0</v>
      </c>
      <c r="S2600" s="131">
        <v>1947.8</v>
      </c>
      <c r="T2600" s="131">
        <v>4251.3</v>
      </c>
      <c r="U2600" s="131">
        <v>8795.6</v>
      </c>
      <c r="V2600" s="131">
        <v>19242.7</v>
      </c>
      <c r="W2600" s="131">
        <v>724.1</v>
      </c>
      <c r="X2600" s="131">
        <v>13738.1</v>
      </c>
      <c r="Y2600" s="131">
        <v>0</v>
      </c>
      <c r="Z2600" s="131">
        <v>122.7</v>
      </c>
      <c r="AA2600" s="131">
        <v>873.5</v>
      </c>
      <c r="AB2600" s="131">
        <v>588.4</v>
      </c>
      <c r="AC2600" s="131">
        <v>5529</v>
      </c>
      <c r="AD2600" s="131">
        <v>1717.7</v>
      </c>
      <c r="AE2600" s="131">
        <v>1152</v>
      </c>
      <c r="AF2600" s="131">
        <v>14121.4</v>
      </c>
      <c r="AG2600" s="131">
        <v>1869.8</v>
      </c>
      <c r="AH2600" s="43">
        <v>104882.22232861206</v>
      </c>
    </row>
    <row r="2601" spans="4:34">
      <c r="D2601" s="62">
        <v>1992</v>
      </c>
      <c r="E2601" s="62">
        <v>10</v>
      </c>
      <c r="F2601" s="62">
        <v>1993</v>
      </c>
      <c r="G2601" s="62">
        <v>1993</v>
      </c>
      <c r="H2601" s="131">
        <v>311</v>
      </c>
      <c r="I2601" s="131">
        <v>1147.8</v>
      </c>
      <c r="J2601" s="131">
        <v>1720.4</v>
      </c>
      <c r="K2601" s="131">
        <v>7946.5070910703898</v>
      </c>
      <c r="L2601" s="131">
        <v>5347.1</v>
      </c>
      <c r="M2601" s="131">
        <v>447.8</v>
      </c>
      <c r="N2601" s="131">
        <v>4376.2</v>
      </c>
      <c r="O2601" s="131">
        <v>971.3</v>
      </c>
      <c r="P2601" s="131">
        <v>885.1</v>
      </c>
      <c r="Q2601" s="131">
        <v>2287.5</v>
      </c>
      <c r="R2601" s="131">
        <v>0</v>
      </c>
      <c r="S2601" s="131">
        <v>1852.3818431912</v>
      </c>
      <c r="T2601" s="131">
        <v>3180.7</v>
      </c>
      <c r="U2601" s="131">
        <v>9274.6</v>
      </c>
      <c r="V2601" s="131">
        <v>17549.802878848601</v>
      </c>
      <c r="W2601" s="131">
        <v>1056.8</v>
      </c>
      <c r="X2601" s="131">
        <v>12091.3454755735</v>
      </c>
      <c r="Y2601" s="131">
        <v>0</v>
      </c>
      <c r="Z2601" s="131">
        <v>230.5</v>
      </c>
      <c r="AA2601" s="131">
        <v>777.7</v>
      </c>
      <c r="AB2601" s="131">
        <v>455.8</v>
      </c>
      <c r="AC2601" s="131">
        <v>4036.3</v>
      </c>
      <c r="AD2601" s="131">
        <v>1542</v>
      </c>
      <c r="AE2601" s="131">
        <v>1061.7</v>
      </c>
      <c r="AF2601" s="131">
        <v>13612.9</v>
      </c>
      <c r="AG2601" s="131">
        <v>1445.7</v>
      </c>
      <c r="AH2601" s="43">
        <v>93608.937288683679</v>
      </c>
    </row>
    <row r="2602" spans="4:34">
      <c r="D2602" s="62">
        <v>1992</v>
      </c>
      <c r="E2602" s="62">
        <v>11</v>
      </c>
      <c r="F2602" s="62">
        <v>1993</v>
      </c>
      <c r="G2602" s="62">
        <v>1993</v>
      </c>
      <c r="H2602" s="131">
        <v>111.5</v>
      </c>
      <c r="I2602" s="131">
        <v>1021.8</v>
      </c>
      <c r="J2602" s="131">
        <v>1322.2</v>
      </c>
      <c r="K2602" s="131">
        <v>6932.6282602710398</v>
      </c>
      <c r="L2602" s="131">
        <v>4745.2</v>
      </c>
      <c r="M2602" s="131">
        <v>527</v>
      </c>
      <c r="N2602" s="131">
        <v>3525.1</v>
      </c>
      <c r="O2602" s="131">
        <v>680.9</v>
      </c>
      <c r="P2602" s="131">
        <v>456.2</v>
      </c>
      <c r="Q2602" s="131">
        <v>2049.5</v>
      </c>
      <c r="R2602" s="131">
        <v>0</v>
      </c>
      <c r="S2602" s="131">
        <v>1697.0341815680899</v>
      </c>
      <c r="T2602" s="131">
        <v>2905.9</v>
      </c>
      <c r="U2602" s="131">
        <v>10155.6</v>
      </c>
      <c r="V2602" s="131">
        <v>14753.6150690629</v>
      </c>
      <c r="W2602" s="131">
        <v>538.5</v>
      </c>
      <c r="X2602" s="131">
        <v>14136.3231222291</v>
      </c>
      <c r="Y2602" s="131">
        <v>0</v>
      </c>
      <c r="Z2602" s="131">
        <v>134.69999999999999</v>
      </c>
      <c r="AA2602" s="131">
        <v>581.20000000000005</v>
      </c>
      <c r="AB2602" s="131">
        <v>325.3</v>
      </c>
      <c r="AC2602" s="131">
        <v>2542.9</v>
      </c>
      <c r="AD2602" s="131">
        <v>1546.4</v>
      </c>
      <c r="AE2602" s="131">
        <v>726.7</v>
      </c>
      <c r="AF2602" s="131">
        <v>12488.1</v>
      </c>
      <c r="AG2602" s="131">
        <v>1111.8</v>
      </c>
      <c r="AH2602" s="43">
        <v>85016.100633131122</v>
      </c>
    </row>
    <row r="2603" spans="4:34">
      <c r="D2603" s="62">
        <v>1992</v>
      </c>
      <c r="E2603" s="62">
        <v>12</v>
      </c>
      <c r="F2603" s="62">
        <v>1993</v>
      </c>
      <c r="G2603" s="62">
        <v>1993</v>
      </c>
      <c r="H2603" s="131">
        <v>28.5</v>
      </c>
      <c r="I2603" s="131">
        <v>880.8</v>
      </c>
      <c r="J2603" s="131">
        <v>1050.5</v>
      </c>
      <c r="K2603" s="131">
        <v>4612.3204013582599</v>
      </c>
      <c r="L2603" s="131">
        <v>4337.3999999999996</v>
      </c>
      <c r="M2603" s="131">
        <v>525.4</v>
      </c>
      <c r="N2603" s="131">
        <v>2180.1999999999998</v>
      </c>
      <c r="O2603" s="131">
        <v>563.6</v>
      </c>
      <c r="P2603" s="131">
        <v>220.1</v>
      </c>
      <c r="Q2603" s="131">
        <v>1791.3</v>
      </c>
      <c r="R2603" s="131">
        <v>0</v>
      </c>
      <c r="S2603" s="131">
        <v>923.50075653370004</v>
      </c>
      <c r="T2603" s="131">
        <v>2671</v>
      </c>
      <c r="U2603" s="131">
        <v>10310.799999999999</v>
      </c>
      <c r="V2603" s="131">
        <v>12120.625896617799</v>
      </c>
      <c r="W2603" s="131">
        <v>494</v>
      </c>
      <c r="X2603" s="131">
        <v>10427.2798526483</v>
      </c>
      <c r="Y2603" s="131">
        <v>37.299999999999997</v>
      </c>
      <c r="Z2603" s="131">
        <v>112.2</v>
      </c>
      <c r="AA2603" s="131">
        <v>488.9</v>
      </c>
      <c r="AB2603" s="131">
        <v>281.5</v>
      </c>
      <c r="AC2603" s="131">
        <v>1733.9</v>
      </c>
      <c r="AD2603" s="131">
        <v>1514.2</v>
      </c>
      <c r="AE2603" s="131">
        <v>643.70000000000005</v>
      </c>
      <c r="AF2603" s="131">
        <v>11464.7</v>
      </c>
      <c r="AG2603" s="131">
        <v>1075.8</v>
      </c>
      <c r="AH2603" s="43">
        <v>70489.526907158055</v>
      </c>
    </row>
    <row r="2604" spans="4:34">
      <c r="D2604" s="62">
        <v>1993</v>
      </c>
      <c r="E2604" s="62">
        <v>1</v>
      </c>
      <c r="F2604" s="62">
        <v>1993</v>
      </c>
      <c r="G2604" s="62">
        <v>1993</v>
      </c>
      <c r="H2604" s="131">
        <v>58.2</v>
      </c>
      <c r="I2604" s="131">
        <v>757.4</v>
      </c>
      <c r="J2604" s="131">
        <v>904.2</v>
      </c>
      <c r="K2604" s="131">
        <v>4158.9224540365303</v>
      </c>
      <c r="L2604" s="131">
        <v>3781.3</v>
      </c>
      <c r="M2604" s="131">
        <v>461.2</v>
      </c>
      <c r="N2604" s="131">
        <v>1922.5</v>
      </c>
      <c r="O2604" s="131">
        <v>459.4</v>
      </c>
      <c r="P2604" s="131">
        <v>111.2</v>
      </c>
      <c r="Q2604" s="131">
        <v>1537.5</v>
      </c>
      <c r="R2604" s="131">
        <v>0</v>
      </c>
      <c r="S2604" s="131">
        <v>461.3</v>
      </c>
      <c r="T2604" s="131">
        <v>2484.3000000000002</v>
      </c>
      <c r="U2604" s="131">
        <v>2402.1999999999998</v>
      </c>
      <c r="V2604" s="131">
        <v>8975.6331104787296</v>
      </c>
      <c r="W2604" s="131">
        <v>498.9</v>
      </c>
      <c r="X2604" s="131">
        <v>9176.3029984365294</v>
      </c>
      <c r="Y2604" s="131">
        <v>43.4</v>
      </c>
      <c r="Z2604" s="131">
        <v>27.3</v>
      </c>
      <c r="AA2604" s="131">
        <v>915.1</v>
      </c>
      <c r="AB2604" s="131">
        <v>119.1</v>
      </c>
      <c r="AC2604" s="131">
        <v>1246.4000000000001</v>
      </c>
      <c r="AD2604" s="131">
        <v>1247</v>
      </c>
      <c r="AE2604" s="131">
        <v>551.70000000000005</v>
      </c>
      <c r="AF2604" s="131">
        <v>10793</v>
      </c>
      <c r="AG2604" s="131">
        <v>897.8</v>
      </c>
      <c r="AH2604" s="43">
        <v>53991.258562951793</v>
      </c>
    </row>
    <row r="2605" spans="4:34">
      <c r="D2605" s="62">
        <v>1993</v>
      </c>
      <c r="E2605" s="62">
        <v>2</v>
      </c>
      <c r="F2605" s="62">
        <v>1993</v>
      </c>
      <c r="G2605" s="62">
        <v>1993</v>
      </c>
      <c r="H2605" s="131">
        <v>319.60000000000002</v>
      </c>
      <c r="I2605" s="131">
        <v>738.4</v>
      </c>
      <c r="J2605" s="131">
        <v>788.1</v>
      </c>
      <c r="K2605" s="131">
        <v>3496.9813301110498</v>
      </c>
      <c r="L2605" s="131">
        <v>3076.7</v>
      </c>
      <c r="M2605" s="131">
        <v>416.6</v>
      </c>
      <c r="N2605" s="131">
        <v>1730</v>
      </c>
      <c r="O2605" s="131">
        <v>387.2</v>
      </c>
      <c r="P2605" s="131">
        <v>271.89999999999998</v>
      </c>
      <c r="Q2605" s="131">
        <v>1415.8</v>
      </c>
      <c r="R2605" s="131">
        <v>0</v>
      </c>
      <c r="S2605" s="131">
        <v>438.9</v>
      </c>
      <c r="T2605" s="131">
        <v>2222.1</v>
      </c>
      <c r="U2605" s="131">
        <v>7273.7</v>
      </c>
      <c r="V2605" s="131">
        <v>8922.7385092075492</v>
      </c>
      <c r="W2605" s="131">
        <v>435.2</v>
      </c>
      <c r="X2605" s="131">
        <v>7510.5911010687296</v>
      </c>
      <c r="Y2605" s="131">
        <v>15.8</v>
      </c>
      <c r="Z2605" s="131">
        <v>45.6</v>
      </c>
      <c r="AA2605" s="131">
        <v>1790.4</v>
      </c>
      <c r="AB2605" s="131">
        <v>102.8</v>
      </c>
      <c r="AC2605" s="131">
        <v>1203.4000000000001</v>
      </c>
      <c r="AD2605" s="131">
        <v>1216.0999999999999</v>
      </c>
      <c r="AE2605" s="131">
        <v>525</v>
      </c>
      <c r="AF2605" s="131">
        <v>7875.9</v>
      </c>
      <c r="AG2605" s="131">
        <v>881</v>
      </c>
      <c r="AH2605" s="43">
        <v>53100.510940387336</v>
      </c>
    </row>
    <row r="2606" spans="4:34">
      <c r="D2606" s="62">
        <v>1993</v>
      </c>
      <c r="E2606" s="62">
        <v>3</v>
      </c>
      <c r="F2606" s="62">
        <v>1993</v>
      </c>
      <c r="G2606" s="62">
        <v>1993</v>
      </c>
      <c r="H2606" s="131">
        <v>920.4</v>
      </c>
      <c r="I2606" s="131">
        <v>916.8</v>
      </c>
      <c r="J2606" s="131">
        <v>1089.9000000000001</v>
      </c>
      <c r="K2606" s="131">
        <v>4747.5878185322299</v>
      </c>
      <c r="L2606" s="131">
        <v>3763</v>
      </c>
      <c r="M2606" s="131">
        <v>443.4</v>
      </c>
      <c r="N2606" s="131">
        <v>2557.1</v>
      </c>
      <c r="O2606" s="131">
        <v>670.8</v>
      </c>
      <c r="P2606" s="131">
        <v>443.7</v>
      </c>
      <c r="Q2606" s="131">
        <v>1868.4</v>
      </c>
      <c r="R2606" s="131">
        <v>0</v>
      </c>
      <c r="S2606" s="131">
        <v>599.92517193948004</v>
      </c>
      <c r="T2606" s="131">
        <v>2760.9</v>
      </c>
      <c r="U2606" s="131">
        <v>4939.8999999999996</v>
      </c>
      <c r="V2606" s="131">
        <v>12039.5053114807</v>
      </c>
      <c r="W2606" s="131">
        <v>630</v>
      </c>
      <c r="X2606" s="131">
        <v>11303.765984879299</v>
      </c>
      <c r="Y2606" s="131">
        <v>10.5</v>
      </c>
      <c r="Z2606" s="131">
        <v>31.5</v>
      </c>
      <c r="AA2606" s="131">
        <v>934.8</v>
      </c>
      <c r="AB2606" s="131">
        <v>316</v>
      </c>
      <c r="AC2606" s="131">
        <v>2132</v>
      </c>
      <c r="AD2606" s="131">
        <v>1563.2</v>
      </c>
      <c r="AE2606" s="131">
        <v>657</v>
      </c>
      <c r="AF2606" s="131">
        <v>11300.5</v>
      </c>
      <c r="AG2606" s="131">
        <v>1304.3</v>
      </c>
      <c r="AH2606" s="43">
        <v>67944.884286831715</v>
      </c>
    </row>
    <row r="2607" spans="4:34">
      <c r="D2607" s="62">
        <v>1993</v>
      </c>
      <c r="E2607" s="62">
        <v>4</v>
      </c>
      <c r="F2607" s="62">
        <v>1993</v>
      </c>
      <c r="G2607" s="62">
        <v>1993</v>
      </c>
      <c r="H2607" s="131">
        <v>198.9</v>
      </c>
      <c r="I2607" s="131">
        <v>1019.4</v>
      </c>
      <c r="J2607" s="131">
        <v>1460.5</v>
      </c>
      <c r="K2607" s="131">
        <v>7475.8257579002102</v>
      </c>
      <c r="L2607" s="131">
        <v>4245.7</v>
      </c>
      <c r="M2607" s="131">
        <v>476.9</v>
      </c>
      <c r="N2607" s="131">
        <v>3946.3</v>
      </c>
      <c r="O2607" s="131">
        <v>823.3</v>
      </c>
      <c r="P2607" s="131">
        <v>649.70000000000005</v>
      </c>
      <c r="Q2607" s="131">
        <v>2072.1</v>
      </c>
      <c r="R2607" s="131">
        <v>0</v>
      </c>
      <c r="S2607" s="131">
        <v>1368.56313617607</v>
      </c>
      <c r="T2607" s="131">
        <v>2879.2</v>
      </c>
      <c r="U2607" s="131">
        <v>6936.2</v>
      </c>
      <c r="V2607" s="131">
        <v>14490.9612332753</v>
      </c>
      <c r="W2607" s="131">
        <v>412.2</v>
      </c>
      <c r="X2607" s="131">
        <v>14401.9305305091</v>
      </c>
      <c r="Y2607" s="131">
        <v>48.4</v>
      </c>
      <c r="Z2607" s="131">
        <v>62</v>
      </c>
      <c r="AA2607" s="131">
        <v>808</v>
      </c>
      <c r="AB2607" s="131">
        <v>509.6</v>
      </c>
      <c r="AC2607" s="131">
        <v>3179.9</v>
      </c>
      <c r="AD2607" s="131">
        <v>1667.8</v>
      </c>
      <c r="AE2607" s="131">
        <v>772.9</v>
      </c>
      <c r="AF2607" s="131">
        <v>12451.6</v>
      </c>
      <c r="AG2607" s="131">
        <v>1774.4</v>
      </c>
      <c r="AH2607" s="43">
        <v>84132.280657860669</v>
      </c>
    </row>
    <row r="2608" spans="4:34">
      <c r="D2608" s="62">
        <v>1993</v>
      </c>
      <c r="E2608" s="62">
        <v>5</v>
      </c>
      <c r="F2608" s="62">
        <v>1993</v>
      </c>
      <c r="G2608" s="62">
        <v>1994</v>
      </c>
      <c r="H2608" s="131">
        <v>1997.2868850760201</v>
      </c>
      <c r="I2608" s="131">
        <v>1162.3</v>
      </c>
      <c r="J2608" s="131">
        <v>1888.7</v>
      </c>
      <c r="K2608" s="131">
        <v>8651.0045581082304</v>
      </c>
      <c r="L2608" s="131">
        <v>5230.2</v>
      </c>
      <c r="M2608" s="131">
        <v>532.9</v>
      </c>
      <c r="N2608" s="131">
        <v>5207.1000000000004</v>
      </c>
      <c r="O2608" s="131">
        <v>729.9</v>
      </c>
      <c r="P2608" s="131">
        <v>569.29999999999995</v>
      </c>
      <c r="Q2608" s="131">
        <v>2601.8000000000002</v>
      </c>
      <c r="R2608" s="131">
        <v>0</v>
      </c>
      <c r="S2608" s="131">
        <v>1884.84745529574</v>
      </c>
      <c r="T2608" s="131">
        <v>3383.2</v>
      </c>
      <c r="U2608" s="131">
        <v>6189.2</v>
      </c>
      <c r="V2608" s="131">
        <v>18239.3913134049</v>
      </c>
      <c r="W2608" s="131">
        <v>302.7</v>
      </c>
      <c r="X2608" s="131">
        <v>13541.730267075</v>
      </c>
      <c r="Y2608" s="131">
        <v>0</v>
      </c>
      <c r="Z2608" s="131">
        <v>101.6</v>
      </c>
      <c r="AA2608" s="131">
        <v>936.5</v>
      </c>
      <c r="AB2608" s="131">
        <v>733.2</v>
      </c>
      <c r="AC2608" s="131">
        <v>4244.3999999999996</v>
      </c>
      <c r="AD2608" s="131">
        <v>2031.7</v>
      </c>
      <c r="AE2608" s="131">
        <v>798.6</v>
      </c>
      <c r="AF2608" s="131">
        <v>13860.1</v>
      </c>
      <c r="AG2608" s="131">
        <v>2204.5</v>
      </c>
      <c r="AH2608" s="43">
        <v>97022.160478959893</v>
      </c>
    </row>
    <row r="2609" spans="4:34">
      <c r="D2609" s="62">
        <v>1993</v>
      </c>
      <c r="E2609" s="62">
        <v>6</v>
      </c>
      <c r="F2609" s="62">
        <v>1993</v>
      </c>
      <c r="G2609" s="62">
        <v>1994</v>
      </c>
      <c r="H2609" s="131">
        <v>1507.05624361575</v>
      </c>
      <c r="I2609" s="131">
        <v>1156.0999999999999</v>
      </c>
      <c r="J2609" s="131">
        <v>1880.7</v>
      </c>
      <c r="K2609" s="131">
        <v>8311</v>
      </c>
      <c r="L2609" s="131">
        <v>5388.1</v>
      </c>
      <c r="M2609" s="131">
        <v>448.6</v>
      </c>
      <c r="N2609" s="131">
        <v>5411.4</v>
      </c>
      <c r="O2609" s="131">
        <v>691.7</v>
      </c>
      <c r="P2609" s="131">
        <v>544.1</v>
      </c>
      <c r="Q2609" s="131">
        <v>2427.5</v>
      </c>
      <c r="R2609" s="131">
        <v>0</v>
      </c>
      <c r="S2609" s="131">
        <v>1796.5474552957401</v>
      </c>
      <c r="T2609" s="131">
        <v>3460.9</v>
      </c>
      <c r="U2609" s="131">
        <v>3973.3</v>
      </c>
      <c r="V2609" s="131">
        <v>17991.035090638201</v>
      </c>
      <c r="W2609" s="131">
        <v>531</v>
      </c>
      <c r="X2609" s="131">
        <v>11118.146683515</v>
      </c>
      <c r="Y2609" s="131">
        <v>0</v>
      </c>
      <c r="Z2609" s="131">
        <v>63.2</v>
      </c>
      <c r="AA2609" s="131">
        <v>943.3</v>
      </c>
      <c r="AB2609" s="131">
        <v>484.8</v>
      </c>
      <c r="AC2609" s="131">
        <v>4782.5</v>
      </c>
      <c r="AD2609" s="131">
        <v>2099.4</v>
      </c>
      <c r="AE2609" s="131">
        <v>738</v>
      </c>
      <c r="AF2609" s="131">
        <v>13751.1</v>
      </c>
      <c r="AG2609" s="131">
        <v>2144.9</v>
      </c>
      <c r="AH2609" s="43">
        <v>91644.385473064685</v>
      </c>
    </row>
    <row r="2610" spans="4:34">
      <c r="D2610" s="62">
        <v>1993</v>
      </c>
      <c r="E2610" s="62">
        <v>7</v>
      </c>
      <c r="F2610" s="62">
        <v>1994</v>
      </c>
      <c r="G2610" s="62">
        <v>1994</v>
      </c>
      <c r="H2610" s="131">
        <v>2872.3</v>
      </c>
      <c r="I2610" s="131">
        <v>1243.7</v>
      </c>
      <c r="J2610" s="131">
        <v>1969.1</v>
      </c>
      <c r="K2610" s="131">
        <v>8062.4</v>
      </c>
      <c r="L2610" s="131">
        <v>5635</v>
      </c>
      <c r="M2610" s="131">
        <v>496.9</v>
      </c>
      <c r="N2610" s="131">
        <v>6078.7</v>
      </c>
      <c r="O2610" s="131">
        <v>733.6</v>
      </c>
      <c r="P2610" s="131">
        <v>1137.4000000000001</v>
      </c>
      <c r="Q2610" s="131">
        <v>2636.7</v>
      </c>
      <c r="R2610" s="131">
        <v>0</v>
      </c>
      <c r="S2610" s="131">
        <v>1690.1</v>
      </c>
      <c r="T2610" s="131">
        <v>3725.3</v>
      </c>
      <c r="U2610" s="131">
        <v>7861.5026606175197</v>
      </c>
      <c r="V2610" s="131">
        <v>20314.8</v>
      </c>
      <c r="W2610" s="131">
        <v>605.6</v>
      </c>
      <c r="X2610" s="131">
        <v>21326.577832036801</v>
      </c>
      <c r="Y2610" s="131">
        <v>173.9</v>
      </c>
      <c r="Z2610" s="131">
        <v>87.5</v>
      </c>
      <c r="AA2610" s="131">
        <v>1148.0449801266</v>
      </c>
      <c r="AB2610" s="131">
        <v>455.5</v>
      </c>
      <c r="AC2610" s="131">
        <v>5256.9</v>
      </c>
      <c r="AD2610" s="131">
        <v>2174.3000000000002</v>
      </c>
      <c r="AE2610" s="131">
        <v>783.7</v>
      </c>
      <c r="AF2610" s="131">
        <v>14767.7</v>
      </c>
      <c r="AG2610" s="131">
        <v>3065.6</v>
      </c>
      <c r="AH2610" s="43">
        <v>114302.82547278091</v>
      </c>
    </row>
    <row r="2611" spans="4:34">
      <c r="D2611" s="62">
        <v>1993</v>
      </c>
      <c r="E2611" s="62">
        <v>8</v>
      </c>
      <c r="F2611" s="62">
        <v>1994</v>
      </c>
      <c r="G2611" s="62">
        <v>1994</v>
      </c>
      <c r="H2611" s="131">
        <v>2630.9</v>
      </c>
      <c r="I2611" s="131">
        <v>1307.2</v>
      </c>
      <c r="J2611" s="131">
        <v>2110.9</v>
      </c>
      <c r="K2611" s="131">
        <v>7801.2</v>
      </c>
      <c r="L2611" s="131">
        <v>6035.5</v>
      </c>
      <c r="M2611" s="131">
        <v>290.60000000000002</v>
      </c>
      <c r="N2611" s="131">
        <v>5800.3</v>
      </c>
      <c r="O2611" s="131">
        <v>827.6</v>
      </c>
      <c r="P2611" s="131">
        <v>1023.7</v>
      </c>
      <c r="Q2611" s="131">
        <v>2659.5</v>
      </c>
      <c r="R2611" s="131">
        <v>0</v>
      </c>
      <c r="S2611" s="131">
        <v>2090.9</v>
      </c>
      <c r="T2611" s="131">
        <v>3791.3</v>
      </c>
      <c r="U2611" s="131">
        <v>7009.2579747565596</v>
      </c>
      <c r="V2611" s="131">
        <v>21137.3</v>
      </c>
      <c r="W2611" s="131">
        <v>703.2</v>
      </c>
      <c r="X2611" s="131">
        <v>22675.204114026899</v>
      </c>
      <c r="Y2611" s="131">
        <v>0</v>
      </c>
      <c r="Z2611" s="131">
        <v>150.5</v>
      </c>
      <c r="AA2611" s="131">
        <v>1096.14982334756</v>
      </c>
      <c r="AB2611" s="131">
        <v>493.4</v>
      </c>
      <c r="AC2611" s="131">
        <v>5962.3</v>
      </c>
      <c r="AD2611" s="131">
        <v>2263.8000000000002</v>
      </c>
      <c r="AE2611" s="131">
        <v>745.5</v>
      </c>
      <c r="AF2611" s="131">
        <v>14954.7</v>
      </c>
      <c r="AG2611" s="131">
        <v>1664.9</v>
      </c>
      <c r="AH2611" s="43">
        <v>115225.811912131</v>
      </c>
    </row>
    <row r="2612" spans="4:34">
      <c r="D2612" s="62">
        <v>1993</v>
      </c>
      <c r="E2612" s="62">
        <v>9</v>
      </c>
      <c r="F2612" s="62">
        <v>1994</v>
      </c>
      <c r="G2612" s="62">
        <v>1994</v>
      </c>
      <c r="H2612" s="131">
        <v>2576</v>
      </c>
      <c r="I2612" s="131">
        <v>1174.3</v>
      </c>
      <c r="J2612" s="131">
        <v>1820.1</v>
      </c>
      <c r="K2612" s="131">
        <v>7540.1</v>
      </c>
      <c r="L2612" s="131">
        <v>5639.1</v>
      </c>
      <c r="M2612" s="131">
        <v>279.3</v>
      </c>
      <c r="N2612" s="131">
        <v>5379</v>
      </c>
      <c r="O2612" s="131">
        <v>791.9</v>
      </c>
      <c r="P2612" s="131">
        <v>958</v>
      </c>
      <c r="Q2612" s="131">
        <v>2631.3</v>
      </c>
      <c r="R2612" s="131">
        <v>0</v>
      </c>
      <c r="S2612" s="131">
        <v>1457.5</v>
      </c>
      <c r="T2612" s="131">
        <v>3577.4</v>
      </c>
      <c r="U2612" s="131">
        <v>5893.9874629749202</v>
      </c>
      <c r="V2612" s="131">
        <v>18548.099999999999</v>
      </c>
      <c r="W2612" s="131">
        <v>617.9</v>
      </c>
      <c r="X2612" s="131">
        <v>22755.619726942001</v>
      </c>
      <c r="Y2612" s="131">
        <v>0</v>
      </c>
      <c r="Z2612" s="131">
        <v>154.19999999999999</v>
      </c>
      <c r="AA2612" s="131">
        <v>1002.16479464154</v>
      </c>
      <c r="AB2612" s="131">
        <v>445.8</v>
      </c>
      <c r="AC2612" s="131">
        <v>5141</v>
      </c>
      <c r="AD2612" s="131">
        <v>1902.4</v>
      </c>
      <c r="AE2612" s="131">
        <v>708.7</v>
      </c>
      <c r="AF2612" s="131">
        <v>13861.4</v>
      </c>
      <c r="AG2612" s="131">
        <v>1167.5</v>
      </c>
      <c r="AH2612" s="43">
        <v>106022.77198455845</v>
      </c>
    </row>
    <row r="2613" spans="4:34">
      <c r="D2613" s="62">
        <v>1993</v>
      </c>
      <c r="E2613" s="62">
        <v>10</v>
      </c>
      <c r="F2613" s="62">
        <v>1994</v>
      </c>
      <c r="G2613" s="62">
        <v>1994</v>
      </c>
      <c r="H2613" s="131">
        <v>2029</v>
      </c>
      <c r="I2613" s="131">
        <v>1111.3</v>
      </c>
      <c r="J2613" s="131">
        <v>1456.4</v>
      </c>
      <c r="K2613" s="131">
        <v>7566.4401681607196</v>
      </c>
      <c r="L2613" s="131">
        <v>5094.7</v>
      </c>
      <c r="M2613" s="131">
        <v>408.89236883942999</v>
      </c>
      <c r="N2613" s="131">
        <v>4508.5</v>
      </c>
      <c r="O2613" s="131">
        <v>721.37162602342005</v>
      </c>
      <c r="P2613" s="131">
        <v>755.4</v>
      </c>
      <c r="Q2613" s="131">
        <v>2338.1999999999998</v>
      </c>
      <c r="R2613" s="131">
        <v>0</v>
      </c>
      <c r="S2613" s="131">
        <v>1662.5</v>
      </c>
      <c r="T2613" s="131">
        <v>3393.2</v>
      </c>
      <c r="U2613" s="131">
        <v>3833.7731241769002</v>
      </c>
      <c r="V2613" s="131">
        <v>17828.173122561599</v>
      </c>
      <c r="W2613" s="131">
        <v>1953.3009289541701</v>
      </c>
      <c r="X2613" s="131">
        <v>20920.5606464581</v>
      </c>
      <c r="Y2613" s="131">
        <v>14.3</v>
      </c>
      <c r="Z2613" s="131">
        <v>246.5</v>
      </c>
      <c r="AA2613" s="131">
        <v>1089.8481966730501</v>
      </c>
      <c r="AB2613" s="131">
        <v>378</v>
      </c>
      <c r="AC2613" s="131">
        <v>3883.3</v>
      </c>
      <c r="AD2613" s="131">
        <v>1709.7</v>
      </c>
      <c r="AE2613" s="131">
        <v>659</v>
      </c>
      <c r="AF2613" s="131">
        <v>13300.2</v>
      </c>
      <c r="AG2613" s="131">
        <v>561</v>
      </c>
      <c r="AH2613" s="43">
        <v>97423.560181847395</v>
      </c>
    </row>
    <row r="2614" spans="4:34">
      <c r="D2614" s="62">
        <v>1993</v>
      </c>
      <c r="E2614" s="62">
        <v>11</v>
      </c>
      <c r="F2614" s="62">
        <v>1994</v>
      </c>
      <c r="G2614" s="62">
        <v>1994</v>
      </c>
      <c r="H2614" s="131">
        <v>1364.8</v>
      </c>
      <c r="I2614" s="131">
        <v>1090</v>
      </c>
      <c r="J2614" s="131">
        <v>1282.3</v>
      </c>
      <c r="K2614" s="131">
        <v>6737.5847799576404</v>
      </c>
      <c r="L2614" s="131">
        <v>4484.7</v>
      </c>
      <c r="M2614" s="131">
        <v>401.0066772655</v>
      </c>
      <c r="N2614" s="131">
        <v>3401.8</v>
      </c>
      <c r="O2614" s="131">
        <v>647.92656924025005</v>
      </c>
      <c r="P2614" s="131">
        <v>611.5</v>
      </c>
      <c r="Q2614" s="131">
        <v>2308.9</v>
      </c>
      <c r="R2614" s="131">
        <v>0</v>
      </c>
      <c r="S2614" s="131">
        <v>1415.9</v>
      </c>
      <c r="T2614" s="131">
        <v>3046.3</v>
      </c>
      <c r="U2614" s="131">
        <v>3841.54549495726</v>
      </c>
      <c r="V2614" s="131">
        <v>15214.4831078877</v>
      </c>
      <c r="W2614" s="131">
        <v>1879.37156780387</v>
      </c>
      <c r="X2614" s="131">
        <v>16048.0632177647</v>
      </c>
      <c r="Y2614" s="131">
        <v>16.600000000000001</v>
      </c>
      <c r="Z2614" s="131">
        <v>220.3</v>
      </c>
      <c r="AA2614" s="131">
        <v>973.32472398056996</v>
      </c>
      <c r="AB2614" s="131">
        <v>368</v>
      </c>
      <c r="AC2614" s="131">
        <v>2207.5</v>
      </c>
      <c r="AD2614" s="131">
        <v>1527.9</v>
      </c>
      <c r="AE2614" s="131">
        <v>597.29999999999995</v>
      </c>
      <c r="AF2614" s="131">
        <v>12111.6</v>
      </c>
      <c r="AG2614" s="131">
        <v>1292.9000000000001</v>
      </c>
      <c r="AH2614" s="43">
        <v>83091.606138857504</v>
      </c>
    </row>
    <row r="2615" spans="4:34">
      <c r="D2615" s="62">
        <v>1993</v>
      </c>
      <c r="E2615" s="62">
        <v>12</v>
      </c>
      <c r="F2615" s="62">
        <v>1994</v>
      </c>
      <c r="G2615" s="62">
        <v>1994</v>
      </c>
      <c r="H2615" s="131">
        <v>690.4</v>
      </c>
      <c r="I2615" s="131">
        <v>940.8</v>
      </c>
      <c r="J2615" s="131">
        <v>1111.3</v>
      </c>
      <c r="K2615" s="131">
        <v>5856.4573821698305</v>
      </c>
      <c r="L2615" s="131">
        <v>4275</v>
      </c>
      <c r="M2615" s="131">
        <v>342.42782193958999</v>
      </c>
      <c r="N2615" s="131">
        <v>2812.8</v>
      </c>
      <c r="O2615" s="131">
        <v>498.78804472224999</v>
      </c>
      <c r="P2615" s="131">
        <v>344</v>
      </c>
      <c r="Q2615" s="131">
        <v>1911.6</v>
      </c>
      <c r="R2615" s="131">
        <v>0</v>
      </c>
      <c r="S2615" s="131">
        <v>1129.5</v>
      </c>
      <c r="T2615" s="131">
        <v>2796</v>
      </c>
      <c r="U2615" s="131">
        <v>3758.2492280623001</v>
      </c>
      <c r="V2615" s="131">
        <v>12961.3266743201</v>
      </c>
      <c r="W2615" s="131">
        <v>1476.6623924444</v>
      </c>
      <c r="X2615" s="131">
        <v>13088.5054305792</v>
      </c>
      <c r="Y2615" s="131">
        <v>13.1</v>
      </c>
      <c r="Z2615" s="131">
        <v>117.6</v>
      </c>
      <c r="AA2615" s="131">
        <v>1083.2038937141201</v>
      </c>
      <c r="AB2615" s="131">
        <v>296.60000000000002</v>
      </c>
      <c r="AC2615" s="131">
        <v>2326.1</v>
      </c>
      <c r="AD2615" s="131">
        <v>1385.6</v>
      </c>
      <c r="AE2615" s="131">
        <v>578.4</v>
      </c>
      <c r="AF2615" s="131">
        <v>11383.1</v>
      </c>
      <c r="AG2615" s="131">
        <v>1242</v>
      </c>
      <c r="AH2615" s="43">
        <v>72419.520867951782</v>
      </c>
    </row>
    <row r="2616" spans="4:34">
      <c r="D2616" s="62">
        <v>1994</v>
      </c>
      <c r="E2616" s="62">
        <v>1</v>
      </c>
      <c r="F2616" s="62">
        <v>1994</v>
      </c>
      <c r="G2616" s="62">
        <v>1994</v>
      </c>
      <c r="H2616" s="131">
        <v>410.8</v>
      </c>
      <c r="I2616" s="131">
        <v>1020.2</v>
      </c>
      <c r="J2616" s="131">
        <v>1279.2</v>
      </c>
      <c r="K2616" s="131">
        <v>5385.7479750112298</v>
      </c>
      <c r="L2616" s="131">
        <v>4246</v>
      </c>
      <c r="M2616" s="131">
        <v>353.85596184420001</v>
      </c>
      <c r="N2616" s="131">
        <v>3074.3</v>
      </c>
      <c r="O2616" s="131">
        <v>529.34222202658998</v>
      </c>
      <c r="P2616" s="131">
        <v>387.6</v>
      </c>
      <c r="Q2616" s="131">
        <v>2058.6999999999998</v>
      </c>
      <c r="R2616" s="131">
        <v>0</v>
      </c>
      <c r="S2616" s="131">
        <v>1251.4000000000001</v>
      </c>
      <c r="T2616" s="131">
        <v>2938</v>
      </c>
      <c r="U2616" s="131">
        <v>7895.2327967843703</v>
      </c>
      <c r="V2616" s="131">
        <v>14397.196030294799</v>
      </c>
      <c r="W2616" s="131">
        <v>1537.1258875631099</v>
      </c>
      <c r="X2616" s="131">
        <v>15481.310939839301</v>
      </c>
      <c r="Y2616" s="131">
        <v>44.8</v>
      </c>
      <c r="Z2616" s="131">
        <v>116.2</v>
      </c>
      <c r="AA2616" s="131">
        <v>1472.3921021639901</v>
      </c>
      <c r="AB2616" s="131">
        <v>316.3</v>
      </c>
      <c r="AC2616" s="131">
        <v>2312.5</v>
      </c>
      <c r="AD2616" s="131">
        <v>1439.5</v>
      </c>
      <c r="AE2616" s="131">
        <v>571.5</v>
      </c>
      <c r="AF2616" s="131">
        <v>11758.6</v>
      </c>
      <c r="AG2616" s="131">
        <v>1493</v>
      </c>
      <c r="AH2616" s="43">
        <v>81770.803915527591</v>
      </c>
    </row>
    <row r="2617" spans="4:34">
      <c r="D2617" s="62">
        <v>1994</v>
      </c>
      <c r="E2617" s="62">
        <v>2</v>
      </c>
      <c r="F2617" s="62">
        <v>1994</v>
      </c>
      <c r="G2617" s="62">
        <v>1994</v>
      </c>
      <c r="H2617" s="131">
        <v>138.5</v>
      </c>
      <c r="I2617" s="131">
        <v>782.8</v>
      </c>
      <c r="J2617" s="131">
        <v>1176.5</v>
      </c>
      <c r="K2617" s="131">
        <v>3586.4221304636199</v>
      </c>
      <c r="L2617" s="131">
        <v>3438.5</v>
      </c>
      <c r="M2617" s="131">
        <v>402.9</v>
      </c>
      <c r="N2617" s="131">
        <v>1758.4</v>
      </c>
      <c r="O2617" s="131">
        <v>400.40329254336001</v>
      </c>
      <c r="P2617" s="131">
        <v>141.6</v>
      </c>
      <c r="Q2617" s="131">
        <v>1603.3</v>
      </c>
      <c r="R2617" s="131">
        <v>0</v>
      </c>
      <c r="S2617" s="131">
        <v>1189.5</v>
      </c>
      <c r="T2617" s="131">
        <v>2452.6999999999998</v>
      </c>
      <c r="U2617" s="131">
        <v>16653.1308126519</v>
      </c>
      <c r="V2617" s="131">
        <v>9714.0968448968797</v>
      </c>
      <c r="W2617" s="131">
        <v>685.15025160874995</v>
      </c>
      <c r="X2617" s="131">
        <v>6463.5627845415802</v>
      </c>
      <c r="Y2617" s="131">
        <v>3.7</v>
      </c>
      <c r="Z2617" s="131">
        <v>72.8</v>
      </c>
      <c r="AA2617" s="131">
        <v>1100.0045267186799</v>
      </c>
      <c r="AB2617" s="131">
        <v>214.7</v>
      </c>
      <c r="AC2617" s="131">
        <v>1392.5</v>
      </c>
      <c r="AD2617" s="131">
        <v>1210.4000000000001</v>
      </c>
      <c r="AE2617" s="131">
        <v>477.6</v>
      </c>
      <c r="AF2617" s="131">
        <v>9621.7000000000007</v>
      </c>
      <c r="AG2617" s="131">
        <v>982.6</v>
      </c>
      <c r="AH2617" s="43">
        <v>65663.470643424778</v>
      </c>
    </row>
    <row r="2618" spans="4:34">
      <c r="D2618" s="62">
        <v>1994</v>
      </c>
      <c r="E2618" s="62">
        <v>3</v>
      </c>
      <c r="F2618" s="62">
        <v>1994</v>
      </c>
      <c r="G2618" s="62">
        <v>1994</v>
      </c>
      <c r="H2618" s="131">
        <v>287.60000000000002</v>
      </c>
      <c r="I2618" s="131">
        <v>1016.7</v>
      </c>
      <c r="J2618" s="131">
        <v>1209.5</v>
      </c>
      <c r="K2618" s="131">
        <v>6408.1771956098501</v>
      </c>
      <c r="L2618" s="131">
        <v>4032.7</v>
      </c>
      <c r="M2618" s="131">
        <v>355.05564387917002</v>
      </c>
      <c r="N2618" s="131">
        <v>2625.5</v>
      </c>
      <c r="O2618" s="131">
        <v>524.05911611937995</v>
      </c>
      <c r="P2618" s="131">
        <v>168.6</v>
      </c>
      <c r="Q2618" s="131">
        <v>2046.2</v>
      </c>
      <c r="R2618" s="131">
        <v>0</v>
      </c>
      <c r="S2618" s="131">
        <v>937.1</v>
      </c>
      <c r="T2618" s="131">
        <v>2852</v>
      </c>
      <c r="U2618" s="131">
        <v>16591.318432349199</v>
      </c>
      <c r="V2618" s="131">
        <v>12359.508833386</v>
      </c>
      <c r="W2618" s="131">
        <v>1025.1384410860401</v>
      </c>
      <c r="X2618" s="131">
        <v>11832.4192048445</v>
      </c>
      <c r="Y2618" s="131">
        <v>0</v>
      </c>
      <c r="Z2618" s="131">
        <v>124.3</v>
      </c>
      <c r="AA2618" s="131">
        <v>934.10637420874002</v>
      </c>
      <c r="AB2618" s="131">
        <v>271.39999999999998</v>
      </c>
      <c r="AC2618" s="131">
        <v>1785.3</v>
      </c>
      <c r="AD2618" s="131">
        <v>1620.8</v>
      </c>
      <c r="AE2618" s="131">
        <v>588.6</v>
      </c>
      <c r="AF2618" s="131">
        <v>11263</v>
      </c>
      <c r="AG2618" s="131">
        <v>1182.2</v>
      </c>
      <c r="AH2618" s="43">
        <v>82041.283241482888</v>
      </c>
    </row>
    <row r="2619" spans="4:34">
      <c r="D2619" s="62">
        <v>1994</v>
      </c>
      <c r="E2619" s="62">
        <v>4</v>
      </c>
      <c r="F2619" s="62">
        <v>1994</v>
      </c>
      <c r="G2619" s="62">
        <v>1994</v>
      </c>
      <c r="H2619" s="131">
        <v>480.4</v>
      </c>
      <c r="I2619" s="131">
        <v>1031.3</v>
      </c>
      <c r="J2619" s="131">
        <v>1283.5999999999999</v>
      </c>
      <c r="K2619" s="131">
        <v>7401.5324169358801</v>
      </c>
      <c r="L2619" s="131">
        <v>4040.4</v>
      </c>
      <c r="M2619" s="131">
        <v>335.49936406994999</v>
      </c>
      <c r="N2619" s="131">
        <v>3583.3</v>
      </c>
      <c r="O2619" s="131">
        <v>519.30912932476997</v>
      </c>
      <c r="P2619" s="131">
        <v>347.3</v>
      </c>
      <c r="Q2619" s="131">
        <v>2051.1</v>
      </c>
      <c r="R2619" s="131">
        <v>0</v>
      </c>
      <c r="S2619" s="131">
        <v>1653</v>
      </c>
      <c r="T2619" s="131">
        <v>2849.7</v>
      </c>
      <c r="U2619" s="131">
        <v>7029.0121501787698</v>
      </c>
      <c r="V2619" s="131">
        <v>14174.053834250401</v>
      </c>
      <c r="W2619" s="131">
        <v>1225.1505305396699</v>
      </c>
      <c r="X2619" s="131">
        <v>15211.554389251</v>
      </c>
      <c r="Y2619" s="131">
        <v>0</v>
      </c>
      <c r="Z2619" s="131">
        <v>131.4</v>
      </c>
      <c r="AA2619" s="131">
        <v>1428.8605844251399</v>
      </c>
      <c r="AB2619" s="131">
        <v>492.7</v>
      </c>
      <c r="AC2619" s="131">
        <v>2235.6999999999998</v>
      </c>
      <c r="AD2619" s="131">
        <v>1714.5</v>
      </c>
      <c r="AE2619" s="131">
        <v>582.4</v>
      </c>
      <c r="AF2619" s="131">
        <v>10062.6</v>
      </c>
      <c r="AG2619" s="131">
        <v>1447.1</v>
      </c>
      <c r="AH2619" s="43">
        <v>81311.472398975588</v>
      </c>
    </row>
    <row r="2620" spans="4:34">
      <c r="D2620" s="62">
        <v>1994</v>
      </c>
      <c r="E2620" s="62">
        <v>5</v>
      </c>
      <c r="F2620" s="62">
        <v>1994</v>
      </c>
      <c r="G2620" s="62">
        <v>1995</v>
      </c>
      <c r="H2620" s="131">
        <v>868.2</v>
      </c>
      <c r="I2620" s="131">
        <v>1081.4000000000001</v>
      </c>
      <c r="J2620" s="131">
        <v>1556</v>
      </c>
      <c r="K2620" s="131">
        <v>5255.6764425236897</v>
      </c>
      <c r="L2620" s="131">
        <v>3998.8</v>
      </c>
      <c r="M2620" s="131">
        <v>370.76216216216</v>
      </c>
      <c r="N2620" s="131">
        <v>3845</v>
      </c>
      <c r="O2620" s="131">
        <v>206.8</v>
      </c>
      <c r="P2620" s="131">
        <v>652.5</v>
      </c>
      <c r="Q2620" s="131">
        <v>2076</v>
      </c>
      <c r="R2620" s="131">
        <v>0</v>
      </c>
      <c r="S2620" s="131">
        <v>1521.1</v>
      </c>
      <c r="T2620" s="131">
        <v>2871.6</v>
      </c>
      <c r="U2620" s="131">
        <v>36.9</v>
      </c>
      <c r="V2620" s="131">
        <v>12818.926927430201</v>
      </c>
      <c r="W2620" s="131">
        <v>0</v>
      </c>
      <c r="X2620" s="131">
        <v>11224.4587842358</v>
      </c>
      <c r="Y2620" s="131">
        <v>0</v>
      </c>
      <c r="Z2620" s="131">
        <v>126.5</v>
      </c>
      <c r="AA2620" s="131">
        <v>933.9</v>
      </c>
      <c r="AB2620" s="131">
        <v>416</v>
      </c>
      <c r="AC2620" s="131">
        <v>1975.8</v>
      </c>
      <c r="AD2620" s="131">
        <v>1779.5</v>
      </c>
      <c r="AE2620" s="131">
        <v>621.6</v>
      </c>
      <c r="AF2620" s="131">
        <v>10565.7</v>
      </c>
      <c r="AG2620" s="131">
        <v>1455.8</v>
      </c>
      <c r="AH2620" s="43">
        <v>66258.924316351855</v>
      </c>
    </row>
    <row r="2621" spans="4:34">
      <c r="D2621" s="62">
        <v>1994</v>
      </c>
      <c r="E2621" s="62">
        <v>6</v>
      </c>
      <c r="F2621" s="62">
        <v>1994</v>
      </c>
      <c r="G2621" s="62">
        <v>1995</v>
      </c>
      <c r="H2621" s="131">
        <v>1700.7</v>
      </c>
      <c r="I2621" s="131">
        <v>1214.0999999999999</v>
      </c>
      <c r="J2621" s="131">
        <v>1822.6</v>
      </c>
      <c r="K2621" s="131">
        <v>8926.8615091675401</v>
      </c>
      <c r="L2621" s="131">
        <v>5565.4</v>
      </c>
      <c r="M2621" s="131">
        <v>394.6</v>
      </c>
      <c r="N2621" s="131">
        <v>6073.4</v>
      </c>
      <c r="O2621" s="131">
        <v>664.9</v>
      </c>
      <c r="P2621" s="131">
        <v>1092.5999999999999</v>
      </c>
      <c r="Q2621" s="131">
        <v>2655.4</v>
      </c>
      <c r="R2621" s="131">
        <v>0</v>
      </c>
      <c r="S2621" s="131">
        <v>1702.1</v>
      </c>
      <c r="T2621" s="131">
        <v>3422</v>
      </c>
      <c r="U2621" s="131">
        <v>37.200000000000003</v>
      </c>
      <c r="V2621" s="131">
        <v>18668.103885902899</v>
      </c>
      <c r="W2621" s="131">
        <v>933.6</v>
      </c>
      <c r="X2621" s="131">
        <v>16007.6459034932</v>
      </c>
      <c r="Y2621" s="131">
        <v>0</v>
      </c>
      <c r="Z2621" s="131">
        <v>89.3</v>
      </c>
      <c r="AA2621" s="131">
        <v>1020.9</v>
      </c>
      <c r="AB2621" s="131">
        <v>587</v>
      </c>
      <c r="AC2621" s="131">
        <v>4180.6000000000004</v>
      </c>
      <c r="AD2621" s="131">
        <v>2025.2</v>
      </c>
      <c r="AE2621" s="131">
        <v>730.9</v>
      </c>
      <c r="AF2621" s="131">
        <v>13288.6</v>
      </c>
      <c r="AG2621" s="131">
        <v>3062.6</v>
      </c>
      <c r="AH2621" s="43">
        <v>95866.31129856364</v>
      </c>
    </row>
    <row r="2622" spans="4:34">
      <c r="D2622" s="62">
        <v>1994</v>
      </c>
      <c r="E2622" s="62">
        <v>7</v>
      </c>
      <c r="F2622" s="62">
        <v>1995</v>
      </c>
      <c r="G2622" s="62">
        <v>1995</v>
      </c>
      <c r="H2622" s="131">
        <v>2429.1999999999998</v>
      </c>
      <c r="I2622" s="131">
        <v>1295.9000000000001</v>
      </c>
      <c r="J2622" s="131">
        <v>1847</v>
      </c>
      <c r="K2622" s="131">
        <v>9438.9</v>
      </c>
      <c r="L2622" s="131">
        <v>6565</v>
      </c>
      <c r="M2622" s="131">
        <v>399.8</v>
      </c>
      <c r="N2622" s="131">
        <v>6153.9</v>
      </c>
      <c r="O2622" s="131">
        <v>850</v>
      </c>
      <c r="P2622" s="131">
        <v>1148.0999999999999</v>
      </c>
      <c r="Q2622" s="131">
        <v>2830</v>
      </c>
      <c r="R2622" s="131">
        <v>0</v>
      </c>
      <c r="S2622" s="131">
        <v>1637.9</v>
      </c>
      <c r="T2622" s="131">
        <v>3908.3</v>
      </c>
      <c r="U2622" s="131">
        <v>602.5</v>
      </c>
      <c r="V2622" s="131">
        <v>21803.170350167198</v>
      </c>
      <c r="W2622" s="131">
        <v>1376.6</v>
      </c>
      <c r="X2622" s="131">
        <v>18894.7</v>
      </c>
      <c r="Y2622" s="131">
        <v>0</v>
      </c>
      <c r="Z2622" s="131">
        <v>154.4</v>
      </c>
      <c r="AA2622" s="131">
        <v>1113.2</v>
      </c>
      <c r="AB2622" s="131">
        <v>509.5</v>
      </c>
      <c r="AC2622" s="131">
        <v>5981</v>
      </c>
      <c r="AD2622" s="131">
        <v>2141.6</v>
      </c>
      <c r="AE2622" s="131">
        <v>747.1</v>
      </c>
      <c r="AF2622" s="131">
        <v>15508.7</v>
      </c>
      <c r="AG2622" s="131">
        <v>3588.5</v>
      </c>
      <c r="AH2622" s="43">
        <v>110924.9703501672</v>
      </c>
    </row>
    <row r="2623" spans="4:34">
      <c r="D2623" s="62">
        <v>1994</v>
      </c>
      <c r="E2623" s="62">
        <v>8</v>
      </c>
      <c r="F2623" s="62">
        <v>1995</v>
      </c>
      <c r="G2623" s="62">
        <v>1995</v>
      </c>
      <c r="H2623" s="131">
        <v>1971</v>
      </c>
      <c r="I2623" s="131">
        <v>1384.4</v>
      </c>
      <c r="J2623" s="131">
        <v>2256.9</v>
      </c>
      <c r="K2623" s="131">
        <v>9123.1</v>
      </c>
      <c r="L2623" s="131">
        <v>6634.7</v>
      </c>
      <c r="M2623" s="131">
        <v>443.6</v>
      </c>
      <c r="N2623" s="131">
        <v>6594</v>
      </c>
      <c r="O2623" s="131">
        <v>972.5</v>
      </c>
      <c r="P2623" s="131">
        <v>1325.4</v>
      </c>
      <c r="Q2623" s="131">
        <v>2992.4</v>
      </c>
      <c r="R2623" s="131">
        <v>0</v>
      </c>
      <c r="S2623" s="131">
        <v>1985.1</v>
      </c>
      <c r="T2623" s="131">
        <v>4537.3999999999996</v>
      </c>
      <c r="U2623" s="131">
        <v>496.6</v>
      </c>
      <c r="V2623" s="131">
        <v>23745.5</v>
      </c>
      <c r="W2623" s="131">
        <v>1753.2</v>
      </c>
      <c r="X2623" s="131">
        <v>18998.8</v>
      </c>
      <c r="Y2623" s="131">
        <v>0.2</v>
      </c>
      <c r="Z2623" s="131">
        <v>249.9</v>
      </c>
      <c r="AA2623" s="131">
        <v>1554.1</v>
      </c>
      <c r="AB2623" s="131">
        <v>524.5</v>
      </c>
      <c r="AC2623" s="131">
        <v>6616.3</v>
      </c>
      <c r="AD2623" s="131">
        <v>2301.5</v>
      </c>
      <c r="AE2623" s="131">
        <v>812.2</v>
      </c>
      <c r="AF2623" s="131">
        <v>16431.099999999999</v>
      </c>
      <c r="AG2623" s="131">
        <v>3059.7</v>
      </c>
      <c r="AH2623" s="43">
        <v>116764.09999999999</v>
      </c>
    </row>
    <row r="2624" spans="4:34">
      <c r="D2624" s="62">
        <v>1994</v>
      </c>
      <c r="E2624" s="62">
        <v>9</v>
      </c>
      <c r="F2624" s="62">
        <v>1995</v>
      </c>
      <c r="G2624" s="62">
        <v>1995</v>
      </c>
      <c r="H2624" s="131">
        <v>1633</v>
      </c>
      <c r="I2624" s="131">
        <v>1232.7</v>
      </c>
      <c r="J2624" s="131">
        <v>1793.1</v>
      </c>
      <c r="K2624" s="131">
        <v>7640.4</v>
      </c>
      <c r="L2624" s="131">
        <v>5846.7</v>
      </c>
      <c r="M2624" s="131">
        <v>329.3</v>
      </c>
      <c r="N2624" s="131">
        <v>5457</v>
      </c>
      <c r="O2624" s="131">
        <v>879.4</v>
      </c>
      <c r="P2624" s="131">
        <v>967</v>
      </c>
      <c r="Q2624" s="131">
        <v>2777.6</v>
      </c>
      <c r="R2624" s="131">
        <v>0</v>
      </c>
      <c r="S2624" s="131">
        <v>2056.9</v>
      </c>
      <c r="T2624" s="131">
        <v>3617.5</v>
      </c>
      <c r="U2624" s="131">
        <v>1593</v>
      </c>
      <c r="V2624" s="131">
        <v>21517.7</v>
      </c>
      <c r="W2624" s="131">
        <v>1216.8</v>
      </c>
      <c r="X2624" s="131">
        <v>16308.1</v>
      </c>
      <c r="Y2624" s="131">
        <v>0</v>
      </c>
      <c r="Z2624" s="131">
        <v>250.1</v>
      </c>
      <c r="AA2624" s="131">
        <v>1003.5</v>
      </c>
      <c r="AB2624" s="131">
        <v>511.8</v>
      </c>
      <c r="AC2624" s="131">
        <v>4714.7</v>
      </c>
      <c r="AD2624" s="131">
        <v>2097.5</v>
      </c>
      <c r="AE2624" s="131">
        <v>760.1</v>
      </c>
      <c r="AF2624" s="131">
        <v>15154</v>
      </c>
      <c r="AG2624" s="131">
        <v>2684.3</v>
      </c>
      <c r="AH2624" s="43">
        <v>102042.20000000003</v>
      </c>
    </row>
    <row r="2625" spans="4:34">
      <c r="D2625" s="62">
        <v>1994</v>
      </c>
      <c r="E2625" s="62">
        <v>10</v>
      </c>
      <c r="F2625" s="62">
        <v>1995</v>
      </c>
      <c r="G2625" s="62">
        <v>1995</v>
      </c>
      <c r="H2625" s="131">
        <v>1561.6</v>
      </c>
      <c r="I2625" s="131">
        <v>1183.3</v>
      </c>
      <c r="J2625" s="131">
        <v>1377</v>
      </c>
      <c r="K2625" s="131">
        <v>9013.4682411363901</v>
      </c>
      <c r="L2625" s="131">
        <v>5972.9184549356196</v>
      </c>
      <c r="M2625" s="131">
        <v>404.4</v>
      </c>
      <c r="N2625" s="131">
        <v>4146.1000000000004</v>
      </c>
      <c r="O2625" s="131">
        <v>611.58974606235995</v>
      </c>
      <c r="P2625" s="131">
        <v>655.6</v>
      </c>
      <c r="Q2625" s="131">
        <v>2317.9</v>
      </c>
      <c r="R2625" s="131">
        <v>0</v>
      </c>
      <c r="S2625" s="131">
        <v>2047</v>
      </c>
      <c r="T2625" s="131">
        <v>3495.4</v>
      </c>
      <c r="U2625" s="131">
        <v>2541.5</v>
      </c>
      <c r="V2625" s="131">
        <v>19657.504496297599</v>
      </c>
      <c r="W2625" s="131">
        <v>857</v>
      </c>
      <c r="X2625" s="131">
        <v>14600.6</v>
      </c>
      <c r="Y2625" s="131">
        <v>0</v>
      </c>
      <c r="Z2625" s="131">
        <v>250.1</v>
      </c>
      <c r="AA2625" s="131">
        <v>1498.8</v>
      </c>
      <c r="AB2625" s="131">
        <v>466.4</v>
      </c>
      <c r="AC2625" s="131">
        <v>3759.5</v>
      </c>
      <c r="AD2625" s="131">
        <v>1844.4</v>
      </c>
      <c r="AE2625" s="131">
        <v>567.29999999999995</v>
      </c>
      <c r="AF2625" s="131">
        <v>15821.5</v>
      </c>
      <c r="AG2625" s="131">
        <v>1901.9</v>
      </c>
      <c r="AH2625" s="43">
        <v>96552.78093843197</v>
      </c>
    </row>
    <row r="2626" spans="4:34">
      <c r="D2626" s="62">
        <v>1994</v>
      </c>
      <c r="E2626" s="62">
        <v>11</v>
      </c>
      <c r="F2626" s="62">
        <v>1995</v>
      </c>
      <c r="G2626" s="62">
        <v>1995</v>
      </c>
      <c r="H2626" s="131">
        <v>2751.9</v>
      </c>
      <c r="I2626" s="131">
        <v>990.2</v>
      </c>
      <c r="J2626" s="131">
        <v>1275.9000000000001</v>
      </c>
      <c r="K2626" s="131">
        <v>7638.3560399584303</v>
      </c>
      <c r="L2626" s="131">
        <v>5109.4292703862702</v>
      </c>
      <c r="M2626" s="131">
        <v>323.7</v>
      </c>
      <c r="N2626" s="131">
        <v>3306.5</v>
      </c>
      <c r="O2626" s="131">
        <v>431.43567984571001</v>
      </c>
      <c r="P2626" s="131">
        <v>397.2</v>
      </c>
      <c r="Q2626" s="131">
        <v>2056</v>
      </c>
      <c r="R2626" s="131">
        <v>0</v>
      </c>
      <c r="S2626" s="131">
        <v>1775.1</v>
      </c>
      <c r="T2626" s="131">
        <v>3009.6</v>
      </c>
      <c r="U2626" s="131">
        <v>4006</v>
      </c>
      <c r="V2626" s="131">
        <v>15820.3607526618</v>
      </c>
      <c r="W2626" s="131">
        <v>653.1</v>
      </c>
      <c r="X2626" s="131">
        <v>10843.5</v>
      </c>
      <c r="Y2626" s="131">
        <v>0</v>
      </c>
      <c r="Z2626" s="131">
        <v>246.2</v>
      </c>
      <c r="AA2626" s="131">
        <v>1206.3</v>
      </c>
      <c r="AB2626" s="131">
        <v>325.60000000000002</v>
      </c>
      <c r="AC2626" s="131">
        <v>2544.3000000000002</v>
      </c>
      <c r="AD2626" s="131">
        <v>1546.1</v>
      </c>
      <c r="AE2626" s="131">
        <v>554.20000000000005</v>
      </c>
      <c r="AF2626" s="131">
        <v>13961.6</v>
      </c>
      <c r="AG2626" s="131">
        <v>1778.2</v>
      </c>
      <c r="AH2626" s="43">
        <v>82550.78174285221</v>
      </c>
    </row>
    <row r="2627" spans="4:34">
      <c r="D2627" s="62">
        <v>1994</v>
      </c>
      <c r="E2627" s="62">
        <v>12</v>
      </c>
      <c r="F2627" s="62">
        <v>1995</v>
      </c>
      <c r="G2627" s="62">
        <v>1995</v>
      </c>
      <c r="H2627" s="131">
        <v>1349.3</v>
      </c>
      <c r="I2627" s="131">
        <v>989.7</v>
      </c>
      <c r="J2627" s="131">
        <v>1280</v>
      </c>
      <c r="K2627" s="131">
        <v>6653.9798995265</v>
      </c>
      <c r="L2627" s="131">
        <v>4854.2244635193101</v>
      </c>
      <c r="M2627" s="131">
        <v>358.8</v>
      </c>
      <c r="N2627" s="131">
        <v>3071.3</v>
      </c>
      <c r="O2627" s="131">
        <v>768.76129861780998</v>
      </c>
      <c r="P2627" s="131">
        <v>213.6</v>
      </c>
      <c r="Q2627" s="131">
        <v>1933.8</v>
      </c>
      <c r="R2627" s="131">
        <v>0</v>
      </c>
      <c r="S2627" s="131">
        <v>1564.4</v>
      </c>
      <c r="T2627" s="131">
        <v>2916.2</v>
      </c>
      <c r="U2627" s="131">
        <v>5489.9</v>
      </c>
      <c r="V2627" s="131">
        <v>14625.488746707901</v>
      </c>
      <c r="W2627" s="131">
        <v>585.20000000000005</v>
      </c>
      <c r="X2627" s="131">
        <v>10674.7</v>
      </c>
      <c r="Y2627" s="131">
        <v>0.2</v>
      </c>
      <c r="Z2627" s="131">
        <v>230.6</v>
      </c>
      <c r="AA2627" s="131">
        <v>994.7</v>
      </c>
      <c r="AB2627" s="131">
        <v>266.60000000000002</v>
      </c>
      <c r="AC2627" s="131">
        <v>1506</v>
      </c>
      <c r="AD2627" s="131">
        <v>1542.2</v>
      </c>
      <c r="AE2627" s="131">
        <v>596.70000000000005</v>
      </c>
      <c r="AF2627" s="131">
        <v>13859.5</v>
      </c>
      <c r="AG2627" s="131">
        <v>1770.2</v>
      </c>
      <c r="AH2627" s="43">
        <v>78096.054408371507</v>
      </c>
    </row>
    <row r="2628" spans="4:34">
      <c r="D2628" s="62">
        <v>1995</v>
      </c>
      <c r="E2628" s="62">
        <v>1</v>
      </c>
      <c r="F2628" s="62">
        <v>1995</v>
      </c>
      <c r="G2628" s="62">
        <v>1995</v>
      </c>
      <c r="H2628" s="131">
        <v>403.3</v>
      </c>
      <c r="I2628" s="131">
        <v>823.9</v>
      </c>
      <c r="J2628" s="131">
        <v>990.7</v>
      </c>
      <c r="K2628" s="131">
        <v>4258.1394387342698</v>
      </c>
      <c r="L2628" s="131">
        <v>4633.6699570815399</v>
      </c>
      <c r="M2628" s="131">
        <v>320.2</v>
      </c>
      <c r="N2628" s="131">
        <v>1792</v>
      </c>
      <c r="O2628" s="131">
        <v>487.49376406300001</v>
      </c>
      <c r="P2628" s="131">
        <v>176.4</v>
      </c>
      <c r="Q2628" s="131">
        <v>1613</v>
      </c>
      <c r="R2628" s="131">
        <v>0</v>
      </c>
      <c r="S2628" s="131">
        <v>1093</v>
      </c>
      <c r="T2628" s="131">
        <v>2554.5</v>
      </c>
      <c r="U2628" s="131">
        <v>4355.1000000000004</v>
      </c>
      <c r="V2628" s="131">
        <v>8511.8739934749301</v>
      </c>
      <c r="W2628" s="131">
        <v>392.1</v>
      </c>
      <c r="X2628" s="131">
        <v>6553.5</v>
      </c>
      <c r="Y2628" s="131">
        <v>0</v>
      </c>
      <c r="Z2628" s="131">
        <v>145.19999999999999</v>
      </c>
      <c r="AA2628" s="131">
        <v>739.2</v>
      </c>
      <c r="AB2628" s="131">
        <v>154.4</v>
      </c>
      <c r="AC2628" s="131">
        <v>947.1</v>
      </c>
      <c r="AD2628" s="131">
        <v>1217.9000000000001</v>
      </c>
      <c r="AE2628" s="131">
        <v>529.9</v>
      </c>
      <c r="AF2628" s="131">
        <v>11232</v>
      </c>
      <c r="AG2628" s="131">
        <v>1454.7</v>
      </c>
      <c r="AH2628" s="43">
        <v>55379.277153353731</v>
      </c>
    </row>
    <row r="2629" spans="4:34">
      <c r="D2629" s="62">
        <v>1995</v>
      </c>
      <c r="E2629" s="62">
        <v>2</v>
      </c>
      <c r="F2629" s="62">
        <v>1995</v>
      </c>
      <c r="G2629" s="62">
        <v>1995</v>
      </c>
      <c r="H2629" s="131">
        <v>512.9</v>
      </c>
      <c r="I2629" s="131">
        <v>769.5</v>
      </c>
      <c r="J2629" s="131">
        <v>929.3</v>
      </c>
      <c r="K2629" s="131">
        <v>4408.1430996650897</v>
      </c>
      <c r="L2629" s="131">
        <v>3763.04935622318</v>
      </c>
      <c r="M2629" s="131">
        <v>235.6</v>
      </c>
      <c r="N2629" s="131">
        <v>2211.3000000000002</v>
      </c>
      <c r="O2629" s="131">
        <v>510.04709096752998</v>
      </c>
      <c r="P2629" s="131">
        <v>208.9</v>
      </c>
      <c r="Q2629" s="131">
        <v>1572.6</v>
      </c>
      <c r="R2629" s="131">
        <v>0</v>
      </c>
      <c r="S2629" s="131">
        <v>889.5</v>
      </c>
      <c r="T2629" s="131">
        <v>2429.3000000000002</v>
      </c>
      <c r="U2629" s="131">
        <v>3115</v>
      </c>
      <c r="V2629" s="131">
        <v>8216.2975073774796</v>
      </c>
      <c r="W2629" s="131">
        <v>388</v>
      </c>
      <c r="X2629" s="131">
        <v>7077.6</v>
      </c>
      <c r="Y2629" s="131">
        <v>0.2</v>
      </c>
      <c r="Z2629" s="131">
        <v>132.1</v>
      </c>
      <c r="AA2629" s="131">
        <v>601</v>
      </c>
      <c r="AB2629" s="131">
        <v>258.5</v>
      </c>
      <c r="AC2629" s="131">
        <v>1110.5</v>
      </c>
      <c r="AD2629" s="131">
        <v>1121.7</v>
      </c>
      <c r="AE2629" s="131">
        <v>484.5</v>
      </c>
      <c r="AF2629" s="131">
        <v>9677</v>
      </c>
      <c r="AG2629" s="131">
        <v>1135.2</v>
      </c>
      <c r="AH2629" s="43">
        <v>51757.737054233272</v>
      </c>
    </row>
    <row r="2630" spans="4:34">
      <c r="D2630" s="62">
        <v>1995</v>
      </c>
      <c r="E2630" s="62">
        <v>3</v>
      </c>
      <c r="F2630" s="62">
        <v>1995</v>
      </c>
      <c r="G2630" s="62">
        <v>1995</v>
      </c>
      <c r="H2630" s="131">
        <v>493.4</v>
      </c>
      <c r="I2630" s="131">
        <v>810.7</v>
      </c>
      <c r="J2630" s="131">
        <v>957.9</v>
      </c>
      <c r="K2630" s="131">
        <v>4277.4093486545798</v>
      </c>
      <c r="L2630" s="131">
        <v>4152.2629184549396</v>
      </c>
      <c r="M2630" s="131">
        <v>213</v>
      </c>
      <c r="N2630" s="131">
        <v>2071.5</v>
      </c>
      <c r="O2630" s="131">
        <v>498.67242044359</v>
      </c>
      <c r="P2630" s="131">
        <v>139.80000000000001</v>
      </c>
      <c r="Q2630" s="131">
        <v>1621.8</v>
      </c>
      <c r="R2630" s="131">
        <v>0</v>
      </c>
      <c r="S2630" s="131">
        <v>766.3</v>
      </c>
      <c r="T2630" s="131">
        <v>2680.9</v>
      </c>
      <c r="U2630" s="131">
        <v>4160</v>
      </c>
      <c r="V2630" s="131">
        <v>10278.571692392899</v>
      </c>
      <c r="W2630" s="131">
        <v>457.6</v>
      </c>
      <c r="X2630" s="131">
        <v>7929.8</v>
      </c>
      <c r="Y2630" s="131">
        <v>0</v>
      </c>
      <c r="Z2630" s="131">
        <v>97.9</v>
      </c>
      <c r="AA2630" s="131">
        <v>512.20000000000005</v>
      </c>
      <c r="AB2630" s="131">
        <v>568.1</v>
      </c>
      <c r="AC2630" s="131">
        <v>1200.2</v>
      </c>
      <c r="AD2630" s="131">
        <v>1190.5</v>
      </c>
      <c r="AE2630" s="131">
        <v>510.3</v>
      </c>
      <c r="AF2630" s="131">
        <v>10476.6</v>
      </c>
      <c r="AG2630" s="131">
        <v>953.3</v>
      </c>
      <c r="AH2630" s="43">
        <v>57018.71637994601</v>
      </c>
    </row>
    <row r="2631" spans="4:34">
      <c r="D2631" s="62">
        <v>1995</v>
      </c>
      <c r="E2631" s="62">
        <v>4</v>
      </c>
      <c r="F2631" s="62">
        <v>1995</v>
      </c>
      <c r="G2631" s="62">
        <v>1995</v>
      </c>
      <c r="H2631" s="131">
        <v>895.5</v>
      </c>
      <c r="I2631" s="131">
        <v>1069.7</v>
      </c>
      <c r="J2631" s="131">
        <v>1373.6</v>
      </c>
      <c r="K2631" s="131">
        <v>7125.3039323247503</v>
      </c>
      <c r="L2631" s="131">
        <v>4860.2327038626599</v>
      </c>
      <c r="M2631" s="131">
        <v>156.80000000000001</v>
      </c>
      <c r="N2631" s="131">
        <v>3415.5</v>
      </c>
      <c r="O2631" s="131">
        <v>491.8</v>
      </c>
      <c r="P2631" s="131">
        <v>441.2</v>
      </c>
      <c r="Q2631" s="131">
        <v>2113.8000000000002</v>
      </c>
      <c r="R2631" s="131">
        <v>0</v>
      </c>
      <c r="S2631" s="131">
        <v>1379.8</v>
      </c>
      <c r="T2631" s="131">
        <v>3049.9</v>
      </c>
      <c r="U2631" s="131">
        <v>5303.6</v>
      </c>
      <c r="V2631" s="131">
        <v>14614.4008752016</v>
      </c>
      <c r="W2631" s="131">
        <v>1266</v>
      </c>
      <c r="X2631" s="131">
        <v>12383.4</v>
      </c>
      <c r="Y2631" s="131">
        <v>0</v>
      </c>
      <c r="Z2631" s="131">
        <v>80.900000000000006</v>
      </c>
      <c r="AA2631" s="131">
        <v>530.29999999999995</v>
      </c>
      <c r="AB2631" s="131">
        <v>327.2</v>
      </c>
      <c r="AC2631" s="131">
        <v>2567.1</v>
      </c>
      <c r="AD2631" s="131">
        <v>1668</v>
      </c>
      <c r="AE2631" s="131">
        <v>583.20000000000005</v>
      </c>
      <c r="AF2631" s="131">
        <v>14312.8</v>
      </c>
      <c r="AG2631" s="131">
        <v>1241.9000000000001</v>
      </c>
      <c r="AH2631" s="43">
        <v>81251.937511389013</v>
      </c>
    </row>
    <row r="2632" spans="4:34">
      <c r="D2632" s="62">
        <v>1995</v>
      </c>
      <c r="E2632" s="62">
        <v>5</v>
      </c>
      <c r="F2632" s="62">
        <v>1995</v>
      </c>
      <c r="G2632" s="62">
        <v>1996</v>
      </c>
      <c r="H2632" s="131">
        <v>1227.3</v>
      </c>
      <c r="I2632" s="131">
        <v>824</v>
      </c>
      <c r="J2632" s="131">
        <v>1324.8</v>
      </c>
      <c r="K2632" s="131">
        <v>6017.3</v>
      </c>
      <c r="L2632" s="131">
        <v>4066.3</v>
      </c>
      <c r="M2632" s="131">
        <v>173.3</v>
      </c>
      <c r="N2632" s="131">
        <v>3760.4</v>
      </c>
      <c r="O2632" s="131">
        <v>430.8</v>
      </c>
      <c r="P2632" s="131">
        <v>553.5</v>
      </c>
      <c r="Q2632" s="131">
        <v>2123.8000000000002</v>
      </c>
      <c r="R2632" s="131">
        <v>0</v>
      </c>
      <c r="S2632" s="131">
        <v>856.7</v>
      </c>
      <c r="T2632" s="131">
        <v>4454.7</v>
      </c>
      <c r="U2632" s="131">
        <v>4673.3999999999996</v>
      </c>
      <c r="V2632" s="131">
        <v>14515.4</v>
      </c>
      <c r="W2632" s="131">
        <v>35.799999999999997</v>
      </c>
      <c r="X2632" s="131">
        <v>11679.1</v>
      </c>
      <c r="Y2632" s="131">
        <v>0</v>
      </c>
      <c r="Z2632" s="131">
        <v>80.8</v>
      </c>
      <c r="AA2632" s="131">
        <v>416.6</v>
      </c>
      <c r="AB2632" s="131">
        <v>328.1</v>
      </c>
      <c r="AC2632" s="131">
        <v>3181.6</v>
      </c>
      <c r="AD2632" s="131">
        <v>1936.8</v>
      </c>
      <c r="AE2632" s="131">
        <v>631.70000000000005</v>
      </c>
      <c r="AF2632" s="131">
        <v>13713.7</v>
      </c>
      <c r="AG2632" s="131">
        <v>1347.5</v>
      </c>
      <c r="AH2632" s="43">
        <v>78353.400000000009</v>
      </c>
    </row>
    <row r="2633" spans="4:34">
      <c r="D2633" s="62">
        <v>1995</v>
      </c>
      <c r="E2633" s="62">
        <v>6</v>
      </c>
      <c r="F2633" s="62">
        <v>1995</v>
      </c>
      <c r="G2633" s="62">
        <v>1996</v>
      </c>
      <c r="H2633" s="131">
        <v>1084.2</v>
      </c>
      <c r="I2633" s="131">
        <v>1068.0999999999999</v>
      </c>
      <c r="J2633" s="131">
        <v>1693</v>
      </c>
      <c r="K2633" s="131">
        <v>6428.4</v>
      </c>
      <c r="L2633" s="131">
        <v>4503.8</v>
      </c>
      <c r="M2633" s="131">
        <v>181.6</v>
      </c>
      <c r="N2633" s="131">
        <v>5187.2</v>
      </c>
      <c r="O2633" s="131">
        <v>519.70000000000005</v>
      </c>
      <c r="P2633" s="131">
        <v>616.5</v>
      </c>
      <c r="Q2633" s="131">
        <v>2246.5</v>
      </c>
      <c r="R2633" s="131">
        <v>0</v>
      </c>
      <c r="S2633" s="131">
        <v>1103.4000000000001</v>
      </c>
      <c r="T2633" s="131">
        <v>3504.1</v>
      </c>
      <c r="U2633" s="131">
        <v>4381</v>
      </c>
      <c r="V2633" s="131">
        <v>17626.400000000001</v>
      </c>
      <c r="W2633" s="131">
        <v>168.9</v>
      </c>
      <c r="X2633" s="131">
        <v>14877</v>
      </c>
      <c r="Y2633" s="131">
        <v>9</v>
      </c>
      <c r="Z2633" s="131">
        <v>79.3</v>
      </c>
      <c r="AA2633" s="131">
        <v>380.4</v>
      </c>
      <c r="AB2633" s="131">
        <v>448.6</v>
      </c>
      <c r="AC2633" s="131">
        <v>3249</v>
      </c>
      <c r="AD2633" s="131">
        <v>2095</v>
      </c>
      <c r="AE2633" s="131">
        <v>636.29999999999995</v>
      </c>
      <c r="AF2633" s="131">
        <v>13974.9</v>
      </c>
      <c r="AG2633" s="131">
        <v>2028.4</v>
      </c>
      <c r="AH2633" s="43">
        <v>88090.7</v>
      </c>
    </row>
    <row r="2634" spans="4:34">
      <c r="D2634" s="62">
        <v>1995</v>
      </c>
      <c r="E2634" s="62">
        <v>7</v>
      </c>
      <c r="F2634" s="62">
        <v>1996</v>
      </c>
      <c r="G2634" s="62">
        <v>1996</v>
      </c>
      <c r="H2634" s="131">
        <v>1193.2</v>
      </c>
      <c r="I2634" s="131">
        <v>1320.5</v>
      </c>
      <c r="J2634" s="131">
        <v>2034.1</v>
      </c>
      <c r="K2634" s="131">
        <v>8210.6</v>
      </c>
      <c r="L2634" s="131">
        <v>5487.6</v>
      </c>
      <c r="M2634" s="131">
        <v>258.8</v>
      </c>
      <c r="N2634" s="131">
        <v>6782.8</v>
      </c>
      <c r="O2634" s="131">
        <v>760</v>
      </c>
      <c r="P2634" s="131">
        <v>1054.5999999999999</v>
      </c>
      <c r="Q2634" s="131">
        <v>2743.4</v>
      </c>
      <c r="R2634" s="131">
        <v>0</v>
      </c>
      <c r="S2634" s="131">
        <v>1531.4</v>
      </c>
      <c r="T2634" s="131">
        <v>4301.8999999999996</v>
      </c>
      <c r="U2634" s="131">
        <v>5419.9</v>
      </c>
      <c r="V2634" s="131">
        <v>20205.099999999999</v>
      </c>
      <c r="W2634" s="131">
        <v>623.4</v>
      </c>
      <c r="X2634" s="131">
        <v>17405.400000000001</v>
      </c>
      <c r="Y2634" s="131">
        <v>0</v>
      </c>
      <c r="Z2634" s="131">
        <v>114.1</v>
      </c>
      <c r="AA2634" s="131">
        <v>358.2</v>
      </c>
      <c r="AB2634" s="131">
        <v>505.3</v>
      </c>
      <c r="AC2634" s="131">
        <v>4265.3999999999996</v>
      </c>
      <c r="AD2634" s="131">
        <v>2381.6999999999998</v>
      </c>
      <c r="AE2634" s="131">
        <v>724.6</v>
      </c>
      <c r="AF2634" s="131">
        <v>14802.8</v>
      </c>
      <c r="AG2634" s="131">
        <v>3062.4</v>
      </c>
      <c r="AH2634" s="43">
        <v>105547.20000000001</v>
      </c>
    </row>
    <row r="2635" spans="4:34">
      <c r="D2635" s="62">
        <v>1995</v>
      </c>
      <c r="E2635" s="62">
        <v>8</v>
      </c>
      <c r="F2635" s="62">
        <v>1996</v>
      </c>
      <c r="G2635" s="62">
        <v>1996</v>
      </c>
      <c r="H2635" s="131">
        <v>1430</v>
      </c>
      <c r="I2635" s="131">
        <v>1343</v>
      </c>
      <c r="J2635" s="131">
        <v>1986.5</v>
      </c>
      <c r="K2635" s="131">
        <v>9647.9</v>
      </c>
      <c r="L2635" s="131">
        <v>6231.5</v>
      </c>
      <c r="M2635" s="131">
        <v>342.8</v>
      </c>
      <c r="N2635" s="131">
        <v>7181.5</v>
      </c>
      <c r="O2635" s="131">
        <v>892.9</v>
      </c>
      <c r="P2635" s="131">
        <v>1253.8</v>
      </c>
      <c r="Q2635" s="131">
        <v>3027.6</v>
      </c>
      <c r="R2635" s="131">
        <v>0</v>
      </c>
      <c r="S2635" s="131">
        <v>1595.4</v>
      </c>
      <c r="T2635" s="131">
        <v>4508.8</v>
      </c>
      <c r="U2635" s="131">
        <v>6161.7</v>
      </c>
      <c r="V2635" s="131">
        <v>22592.400000000001</v>
      </c>
      <c r="W2635" s="131">
        <v>1092.9000000000001</v>
      </c>
      <c r="X2635" s="131">
        <v>19065.3</v>
      </c>
      <c r="Y2635" s="131">
        <v>0</v>
      </c>
      <c r="Z2635" s="131">
        <v>185</v>
      </c>
      <c r="AA2635" s="131">
        <v>341.8</v>
      </c>
      <c r="AB2635" s="131">
        <v>585.79999999999995</v>
      </c>
      <c r="AC2635" s="131">
        <v>5270</v>
      </c>
      <c r="AD2635" s="131">
        <v>2383.9</v>
      </c>
      <c r="AE2635" s="131">
        <v>771</v>
      </c>
      <c r="AF2635" s="131">
        <v>15201.1</v>
      </c>
      <c r="AG2635" s="131">
        <v>3547.9</v>
      </c>
      <c r="AH2635" s="43">
        <v>116640.5</v>
      </c>
    </row>
    <row r="2636" spans="4:34">
      <c r="D2636" s="62">
        <v>1995</v>
      </c>
      <c r="E2636" s="62">
        <v>9</v>
      </c>
      <c r="F2636" s="62">
        <v>1996</v>
      </c>
      <c r="G2636" s="62">
        <v>1996</v>
      </c>
      <c r="H2636" s="131">
        <v>1340.7</v>
      </c>
      <c r="I2636" s="131">
        <v>1268.0999999999999</v>
      </c>
      <c r="J2636" s="131">
        <v>1950</v>
      </c>
      <c r="K2636" s="131">
        <v>8451.2999999999993</v>
      </c>
      <c r="L2636" s="131">
        <v>5829</v>
      </c>
      <c r="M2636" s="131">
        <v>352.8</v>
      </c>
      <c r="N2636" s="131">
        <v>6085.7</v>
      </c>
      <c r="O2636" s="131">
        <v>952.2</v>
      </c>
      <c r="P2636" s="131">
        <v>988</v>
      </c>
      <c r="Q2636" s="131">
        <v>2836</v>
      </c>
      <c r="R2636" s="131">
        <v>0</v>
      </c>
      <c r="S2636" s="131">
        <v>2226.9</v>
      </c>
      <c r="T2636" s="131">
        <v>3831.4</v>
      </c>
      <c r="U2636" s="131">
        <v>6165.9</v>
      </c>
      <c r="V2636" s="131">
        <v>21548.1</v>
      </c>
      <c r="W2636" s="131">
        <v>1189.3</v>
      </c>
      <c r="X2636" s="131">
        <v>18512.5</v>
      </c>
      <c r="Y2636" s="131">
        <v>0</v>
      </c>
      <c r="Z2636" s="131">
        <v>196</v>
      </c>
      <c r="AA2636" s="131">
        <v>363.5</v>
      </c>
      <c r="AB2636" s="131">
        <v>657.4</v>
      </c>
      <c r="AC2636" s="131">
        <v>4983</v>
      </c>
      <c r="AD2636" s="131">
        <v>2294.3000000000002</v>
      </c>
      <c r="AE2636" s="131">
        <v>843.4</v>
      </c>
      <c r="AF2636" s="131">
        <v>14533.5</v>
      </c>
      <c r="AG2636" s="131">
        <v>3288.6</v>
      </c>
      <c r="AH2636" s="43">
        <v>110687.59999999999</v>
      </c>
    </row>
    <row r="2637" spans="4:34">
      <c r="D2637" s="62">
        <v>1995</v>
      </c>
      <c r="E2637" s="62">
        <v>10</v>
      </c>
      <c r="F2637" s="62">
        <v>1996</v>
      </c>
      <c r="G2637" s="62">
        <v>1996</v>
      </c>
      <c r="H2637" s="131">
        <v>1783.2</v>
      </c>
      <c r="I2637" s="131">
        <v>1186.3</v>
      </c>
      <c r="J2637" s="131">
        <v>1597.9</v>
      </c>
      <c r="K2637" s="131">
        <v>8690.7448729628504</v>
      </c>
      <c r="L2637" s="131">
        <v>5525.3425825346803</v>
      </c>
      <c r="M2637" s="131">
        <v>386.3</v>
      </c>
      <c r="N2637" s="131">
        <v>4687.5</v>
      </c>
      <c r="O2637" s="131">
        <v>701.18906707787005</v>
      </c>
      <c r="P2637" s="131">
        <v>731.4</v>
      </c>
      <c r="Q2637" s="131">
        <v>2547.6</v>
      </c>
      <c r="R2637" s="131">
        <v>0</v>
      </c>
      <c r="S2637" s="131">
        <v>2147</v>
      </c>
      <c r="T2637" s="131">
        <v>3949</v>
      </c>
      <c r="U2637" s="131">
        <v>6676.1987007484804</v>
      </c>
      <c r="V2637" s="131">
        <v>19473.7050620808</v>
      </c>
      <c r="W2637" s="131">
        <v>2502.3000000000002</v>
      </c>
      <c r="X2637" s="131">
        <v>14272.7</v>
      </c>
      <c r="Y2637" s="131">
        <v>0</v>
      </c>
      <c r="Z2637" s="131">
        <v>219.4</v>
      </c>
      <c r="AA2637" s="131">
        <v>1909.4</v>
      </c>
      <c r="AB2637" s="131">
        <v>354.4</v>
      </c>
      <c r="AC2637" s="131">
        <v>3241.6</v>
      </c>
      <c r="AD2637" s="131">
        <v>2274.1999999999998</v>
      </c>
      <c r="AE2637" s="131">
        <v>725.6</v>
      </c>
      <c r="AF2637" s="131">
        <v>13586.936408735201</v>
      </c>
      <c r="AG2637" s="131">
        <v>2192.4</v>
      </c>
      <c r="AH2637" s="43">
        <v>101362.31669413987</v>
      </c>
    </row>
    <row r="2638" spans="4:34">
      <c r="D2638" s="62">
        <v>1995</v>
      </c>
      <c r="E2638" s="62">
        <v>11</v>
      </c>
      <c r="F2638" s="62">
        <v>1996</v>
      </c>
      <c r="G2638" s="62">
        <v>1996</v>
      </c>
      <c r="H2638" s="131">
        <v>1514.5</v>
      </c>
      <c r="I2638" s="131">
        <v>1009.3</v>
      </c>
      <c r="J2638" s="131">
        <v>1363.3</v>
      </c>
      <c r="K2638" s="131">
        <v>7150.9074096568502</v>
      </c>
      <c r="L2638" s="131">
        <v>4723.4067148226604</v>
      </c>
      <c r="M2638" s="131">
        <v>163.80000000000001</v>
      </c>
      <c r="N2638" s="131">
        <v>3516.2</v>
      </c>
      <c r="O2638" s="131">
        <v>682.13944487278002</v>
      </c>
      <c r="P2638" s="131">
        <v>511.8</v>
      </c>
      <c r="Q2638" s="131">
        <v>1975</v>
      </c>
      <c r="R2638" s="131">
        <v>0</v>
      </c>
      <c r="S2638" s="131">
        <v>1837.8</v>
      </c>
      <c r="T2638" s="131">
        <v>3464.9</v>
      </c>
      <c r="U2638" s="131">
        <v>5143.1799180906701</v>
      </c>
      <c r="V2638" s="131">
        <v>14607.561549534301</v>
      </c>
      <c r="W2638" s="131">
        <v>2001.5</v>
      </c>
      <c r="X2638" s="131">
        <v>10202.1</v>
      </c>
      <c r="Y2638" s="131">
        <v>0.2</v>
      </c>
      <c r="Z2638" s="131">
        <v>71.3</v>
      </c>
      <c r="AA2638" s="131">
        <v>1804.8</v>
      </c>
      <c r="AB2638" s="131">
        <v>188.4</v>
      </c>
      <c r="AC2638" s="131">
        <v>2144.1999999999998</v>
      </c>
      <c r="AD2638" s="131">
        <v>2029</v>
      </c>
      <c r="AE2638" s="131">
        <v>585.70000000000005</v>
      </c>
      <c r="AF2638" s="131">
        <v>11175.6634531785</v>
      </c>
      <c r="AG2638" s="131">
        <v>1326</v>
      </c>
      <c r="AH2638" s="43">
        <v>79192.658490155751</v>
      </c>
    </row>
    <row r="2639" spans="4:34">
      <c r="D2639" s="62">
        <v>1995</v>
      </c>
      <c r="E2639" s="62">
        <v>12</v>
      </c>
      <c r="F2639" s="62">
        <v>1996</v>
      </c>
      <c r="G2639" s="62">
        <v>1996</v>
      </c>
      <c r="H2639" s="131">
        <v>746.1</v>
      </c>
      <c r="I2639" s="131">
        <v>980.1</v>
      </c>
      <c r="J2639" s="131">
        <v>1182.5</v>
      </c>
      <c r="K2639" s="131">
        <v>5759.8964368863299</v>
      </c>
      <c r="L2639" s="131">
        <v>4353.1870463175801</v>
      </c>
      <c r="M2639" s="131">
        <v>132.9</v>
      </c>
      <c r="N2639" s="131">
        <v>2871.3</v>
      </c>
      <c r="O2639" s="131">
        <v>774.71218195837002</v>
      </c>
      <c r="P2639" s="131">
        <v>341.4</v>
      </c>
      <c r="Q2639" s="131">
        <v>1923.4</v>
      </c>
      <c r="R2639" s="131">
        <v>0</v>
      </c>
      <c r="S2639" s="131">
        <v>1756.8</v>
      </c>
      <c r="T2639" s="131">
        <v>3361.8</v>
      </c>
      <c r="U2639" s="131">
        <v>4003.0810902414901</v>
      </c>
      <c r="V2639" s="131">
        <v>12392.6520967703</v>
      </c>
      <c r="W2639" s="131">
        <v>293.8</v>
      </c>
      <c r="X2639" s="131">
        <v>12570.3</v>
      </c>
      <c r="Y2639" s="131">
        <v>5.17975439761</v>
      </c>
      <c r="Z2639" s="131">
        <v>58.5</v>
      </c>
      <c r="AA2639" s="131">
        <v>1712</v>
      </c>
      <c r="AB2639" s="131">
        <v>130.6</v>
      </c>
      <c r="AC2639" s="131">
        <v>2010.5</v>
      </c>
      <c r="AD2639" s="131">
        <v>1623.1</v>
      </c>
      <c r="AE2639" s="131">
        <v>438.2</v>
      </c>
      <c r="AF2639" s="131">
        <v>10137.3094461208</v>
      </c>
      <c r="AG2639" s="131">
        <v>1036.3</v>
      </c>
      <c r="AH2639" s="43">
        <v>70595.618052692473</v>
      </c>
    </row>
    <row r="2640" spans="4:34">
      <c r="D2640" s="62">
        <v>1996</v>
      </c>
      <c r="E2640" s="62">
        <v>1</v>
      </c>
      <c r="F2640" s="62">
        <v>1996</v>
      </c>
      <c r="G2640" s="62">
        <v>1996</v>
      </c>
      <c r="H2640" s="131">
        <v>517.1</v>
      </c>
      <c r="I2640" s="131">
        <v>953.5</v>
      </c>
      <c r="J2640" s="131">
        <v>635.29999999999995</v>
      </c>
      <c r="K2640" s="131">
        <v>6143.1442453689597</v>
      </c>
      <c r="L2640" s="131">
        <v>4245.03730141304</v>
      </c>
      <c r="M2640" s="131">
        <v>234.4</v>
      </c>
      <c r="N2640" s="131">
        <v>2630</v>
      </c>
      <c r="O2640" s="131">
        <v>752.75225905936998</v>
      </c>
      <c r="P2640" s="131">
        <v>218.6</v>
      </c>
      <c r="Q2640" s="131">
        <v>2028.3</v>
      </c>
      <c r="R2640" s="131">
        <v>0</v>
      </c>
      <c r="S2640" s="131">
        <v>1733.6</v>
      </c>
      <c r="T2640" s="131">
        <v>3328.7</v>
      </c>
      <c r="U2640" s="131">
        <v>6445.6</v>
      </c>
      <c r="V2640" s="131">
        <v>12260.912532292101</v>
      </c>
      <c r="W2640" s="131">
        <v>1463.3</v>
      </c>
      <c r="X2640" s="131">
        <v>10268.5</v>
      </c>
      <c r="Y2640" s="131">
        <v>2.50229007634</v>
      </c>
      <c r="Z2640" s="131">
        <v>46.5</v>
      </c>
      <c r="AA2640" s="131">
        <v>1650.2</v>
      </c>
      <c r="AB2640" s="131">
        <v>180.4</v>
      </c>
      <c r="AC2640" s="131">
        <v>1988.9</v>
      </c>
      <c r="AD2640" s="131">
        <v>1382.1</v>
      </c>
      <c r="AE2640" s="131">
        <v>198.5</v>
      </c>
      <c r="AF2640" s="131">
        <v>11072.3757121669</v>
      </c>
      <c r="AG2640" s="131">
        <v>839.7</v>
      </c>
      <c r="AH2640" s="43">
        <v>71219.924340376718</v>
      </c>
    </row>
    <row r="2641" spans="4:34">
      <c r="D2641" s="62">
        <v>1996</v>
      </c>
      <c r="E2641" s="62">
        <v>2</v>
      </c>
      <c r="F2641" s="62">
        <v>1996</v>
      </c>
      <c r="G2641" s="62">
        <v>1996</v>
      </c>
      <c r="H2641" s="131">
        <v>1553.6</v>
      </c>
      <c r="I2641" s="131">
        <v>792.8</v>
      </c>
      <c r="J2641" s="131">
        <v>530.1</v>
      </c>
      <c r="K2641" s="131">
        <v>4093.26560380605</v>
      </c>
      <c r="L2641" s="131">
        <v>3900.2363656325101</v>
      </c>
      <c r="M2641" s="131">
        <v>249.2</v>
      </c>
      <c r="N2641" s="131">
        <v>2388.5</v>
      </c>
      <c r="O2641" s="131">
        <v>576.92100231303004</v>
      </c>
      <c r="P2641" s="131">
        <v>126.7</v>
      </c>
      <c r="Q2641" s="131">
        <v>1581.5</v>
      </c>
      <c r="R2641" s="131">
        <v>0</v>
      </c>
      <c r="S2641" s="131">
        <v>1559.7</v>
      </c>
      <c r="T2641" s="131">
        <v>2897</v>
      </c>
      <c r="U2641" s="131">
        <v>3908.9</v>
      </c>
      <c r="V2641" s="131">
        <v>10286.9292164014</v>
      </c>
      <c r="W2641" s="131">
        <v>1974.3</v>
      </c>
      <c r="X2641" s="131">
        <v>5349.9</v>
      </c>
      <c r="Y2641" s="131">
        <v>7.2179555260499999</v>
      </c>
      <c r="Z2641" s="131">
        <v>0</v>
      </c>
      <c r="AA2641" s="131">
        <v>1472.3</v>
      </c>
      <c r="AB2641" s="131">
        <v>238.4</v>
      </c>
      <c r="AC2641" s="131">
        <v>2279.5</v>
      </c>
      <c r="AD2641" s="131">
        <v>1275.5</v>
      </c>
      <c r="AE2641" s="131">
        <v>335.7</v>
      </c>
      <c r="AF2641" s="131">
        <v>9386.2377742545905</v>
      </c>
      <c r="AG2641" s="131">
        <v>766.3</v>
      </c>
      <c r="AH2641" s="43">
        <v>57530.707917933643</v>
      </c>
    </row>
    <row r="2642" spans="4:34">
      <c r="D2642" s="62">
        <v>1996</v>
      </c>
      <c r="E2642" s="62">
        <v>3</v>
      </c>
      <c r="F2642" s="62">
        <v>1996</v>
      </c>
      <c r="G2642" s="62">
        <v>1996</v>
      </c>
      <c r="H2642" s="131">
        <v>1442.8</v>
      </c>
      <c r="I2642" s="131">
        <v>910.2</v>
      </c>
      <c r="J2642" s="131">
        <v>539.20000000000005</v>
      </c>
      <c r="K2642" s="131">
        <v>4161.7480008098</v>
      </c>
      <c r="L2642" s="131">
        <v>3764.34530269174</v>
      </c>
      <c r="M2642" s="131">
        <v>256</v>
      </c>
      <c r="N2642" s="131">
        <v>2564.8000000000002</v>
      </c>
      <c r="O2642" s="131">
        <v>652.48678488819996</v>
      </c>
      <c r="P2642" s="131">
        <v>180.7</v>
      </c>
      <c r="Q2642" s="131">
        <v>1935.2</v>
      </c>
      <c r="R2642" s="131">
        <v>0</v>
      </c>
      <c r="S2642" s="131">
        <v>943.4</v>
      </c>
      <c r="T2642" s="131">
        <v>3178.9</v>
      </c>
      <c r="U2642" s="131">
        <v>1797.5582968507299</v>
      </c>
      <c r="V2642" s="131">
        <v>11084.555935315</v>
      </c>
      <c r="W2642" s="131">
        <v>1813.3</v>
      </c>
      <c r="X2642" s="131">
        <v>6639.7</v>
      </c>
      <c r="Y2642" s="131">
        <v>0</v>
      </c>
      <c r="Z2642" s="131">
        <v>0</v>
      </c>
      <c r="AA2642" s="131">
        <v>1493.4</v>
      </c>
      <c r="AB2642" s="131">
        <v>342.1</v>
      </c>
      <c r="AC2642" s="131">
        <v>2502</v>
      </c>
      <c r="AD2642" s="131">
        <v>1427.6</v>
      </c>
      <c r="AE2642" s="131">
        <v>409.8</v>
      </c>
      <c r="AF2642" s="131">
        <v>10099.1466782591</v>
      </c>
      <c r="AG2642" s="131">
        <v>1425.8</v>
      </c>
      <c r="AH2642" s="43">
        <v>59564.740998814581</v>
      </c>
    </row>
    <row r="2643" spans="4:34">
      <c r="D2643" s="62">
        <v>1996</v>
      </c>
      <c r="E2643" s="62">
        <v>4</v>
      </c>
      <c r="F2643" s="62">
        <v>1996</v>
      </c>
      <c r="G2643" s="62">
        <v>1996</v>
      </c>
      <c r="H2643" s="131">
        <v>1028.2</v>
      </c>
      <c r="I2643" s="131">
        <v>1075.5</v>
      </c>
      <c r="J2643" s="131">
        <v>740.9</v>
      </c>
      <c r="K2643" s="131">
        <v>10025.893430509201</v>
      </c>
      <c r="L2643" s="131">
        <v>5097.2090442639001</v>
      </c>
      <c r="M2643" s="131">
        <v>237.5</v>
      </c>
      <c r="N2643" s="131">
        <v>4176.3</v>
      </c>
      <c r="O2643" s="131">
        <v>876.09925983037999</v>
      </c>
      <c r="P2643" s="131">
        <v>519.9</v>
      </c>
      <c r="Q2643" s="131">
        <v>2225.8000000000002</v>
      </c>
      <c r="R2643" s="131">
        <v>0</v>
      </c>
      <c r="S2643" s="131">
        <v>1544.5</v>
      </c>
      <c r="T2643" s="131">
        <v>3637.7</v>
      </c>
      <c r="U2643" s="131">
        <v>3954.5368309560799</v>
      </c>
      <c r="V2643" s="131">
        <v>17570.0981603496</v>
      </c>
      <c r="W2643" s="131">
        <v>851</v>
      </c>
      <c r="X2643" s="131">
        <v>13981.8</v>
      </c>
      <c r="Y2643" s="131">
        <v>0</v>
      </c>
      <c r="Z2643" s="131">
        <v>37.200000000000003</v>
      </c>
      <c r="AA2643" s="131">
        <v>1188.4000000000001</v>
      </c>
      <c r="AB2643" s="131">
        <v>633.20000000000005</v>
      </c>
      <c r="AC2643" s="131">
        <v>3726.4</v>
      </c>
      <c r="AD2643" s="131">
        <v>1647.6</v>
      </c>
      <c r="AE2643" s="131">
        <v>296.5</v>
      </c>
      <c r="AF2643" s="131">
        <v>11405.4305272848</v>
      </c>
      <c r="AG2643" s="131">
        <v>2577.6999999999998</v>
      </c>
      <c r="AH2643" s="43">
        <v>89055.367253193952</v>
      </c>
    </row>
    <row r="2644" spans="4:34">
      <c r="D2644" s="62">
        <v>1996</v>
      </c>
      <c r="E2644" s="62">
        <v>5</v>
      </c>
      <c r="F2644" s="62">
        <v>1996</v>
      </c>
      <c r="G2644" s="62">
        <v>1997</v>
      </c>
      <c r="H2644" s="131">
        <v>904.2</v>
      </c>
      <c r="I2644" s="131">
        <v>1271.7</v>
      </c>
      <c r="J2644" s="131">
        <v>823.7</v>
      </c>
      <c r="K2644" s="131">
        <v>8152</v>
      </c>
      <c r="L2644" s="131">
        <v>6103.7</v>
      </c>
      <c r="M2644" s="131">
        <v>261.5</v>
      </c>
      <c r="N2644" s="131">
        <v>4933.1000000000004</v>
      </c>
      <c r="O2644" s="131">
        <v>698.7</v>
      </c>
      <c r="P2644" s="131">
        <v>924</v>
      </c>
      <c r="Q2644" s="131">
        <v>2483.6</v>
      </c>
      <c r="R2644" s="131">
        <v>0</v>
      </c>
      <c r="S2644" s="131">
        <v>1055.8</v>
      </c>
      <c r="T2644" s="131">
        <v>3604</v>
      </c>
      <c r="U2644" s="131">
        <v>5501.8</v>
      </c>
      <c r="V2644" s="131">
        <v>20522.2</v>
      </c>
      <c r="W2644" s="131">
        <v>824.1</v>
      </c>
      <c r="X2644" s="131">
        <v>15660.8</v>
      </c>
      <c r="Y2644" s="131">
        <v>0</v>
      </c>
      <c r="Z2644" s="131">
        <v>70.2</v>
      </c>
      <c r="AA2644" s="131">
        <v>0.1</v>
      </c>
      <c r="AB2644" s="131">
        <v>827.6</v>
      </c>
      <c r="AC2644" s="131">
        <v>4980.8999999999996</v>
      </c>
      <c r="AD2644" s="131">
        <v>2281</v>
      </c>
      <c r="AE2644" s="131">
        <v>540</v>
      </c>
      <c r="AF2644" s="131">
        <v>13598</v>
      </c>
      <c r="AG2644" s="131">
        <v>3131.9</v>
      </c>
      <c r="AH2644" s="43">
        <v>99154.599999999991</v>
      </c>
    </row>
    <row r="2645" spans="4:34">
      <c r="D2645" s="62">
        <v>1996</v>
      </c>
      <c r="E2645" s="62">
        <v>6</v>
      </c>
      <c r="F2645" s="62">
        <v>1996</v>
      </c>
      <c r="G2645" s="62">
        <v>1997</v>
      </c>
      <c r="H2645" s="131">
        <v>271.3</v>
      </c>
      <c r="I2645" s="131">
        <v>1256.5999999999999</v>
      </c>
      <c r="J2645" s="131">
        <v>1008.5</v>
      </c>
      <c r="K2645" s="131">
        <v>8321.6</v>
      </c>
      <c r="L2645" s="131">
        <v>6474.7</v>
      </c>
      <c r="M2645" s="131">
        <v>327.10000000000002</v>
      </c>
      <c r="N2645" s="131">
        <v>5724.1</v>
      </c>
      <c r="O2645" s="131">
        <v>731</v>
      </c>
      <c r="P2645" s="131">
        <v>1001.8</v>
      </c>
      <c r="Q2645" s="131">
        <v>2597.6999999999998</v>
      </c>
      <c r="R2645" s="131">
        <v>0</v>
      </c>
      <c r="S2645" s="131">
        <v>1082.9000000000001</v>
      </c>
      <c r="T2645" s="131">
        <v>3793</v>
      </c>
      <c r="U2645" s="131">
        <v>5277.7</v>
      </c>
      <c r="V2645" s="131">
        <v>22322.9</v>
      </c>
      <c r="W2645" s="131">
        <v>1121.3</v>
      </c>
      <c r="X2645" s="131">
        <v>16484.900000000001</v>
      </c>
      <c r="Y2645" s="131">
        <v>0</v>
      </c>
      <c r="Z2645" s="131">
        <v>113.4</v>
      </c>
      <c r="AA2645" s="131">
        <v>30.5</v>
      </c>
      <c r="AB2645" s="131">
        <v>955.6</v>
      </c>
      <c r="AC2645" s="131">
        <v>5405.1</v>
      </c>
      <c r="AD2645" s="131">
        <v>2296.6</v>
      </c>
      <c r="AE2645" s="131">
        <v>560.9</v>
      </c>
      <c r="AF2645" s="131">
        <v>13524.1</v>
      </c>
      <c r="AG2645" s="131">
        <v>3100.1</v>
      </c>
      <c r="AH2645" s="43">
        <v>103783.40000000002</v>
      </c>
    </row>
    <row r="2646" spans="4:34">
      <c r="D2646" s="62">
        <v>1996</v>
      </c>
      <c r="E2646" s="62">
        <v>7</v>
      </c>
      <c r="F2646" s="62">
        <v>1997</v>
      </c>
      <c r="G2646" s="62">
        <v>1997</v>
      </c>
      <c r="H2646" s="131">
        <v>685.9</v>
      </c>
      <c r="I2646" s="131">
        <v>1308.5</v>
      </c>
      <c r="J2646" s="131">
        <v>1349.6</v>
      </c>
      <c r="K2646" s="131">
        <v>9348.7000000000007</v>
      </c>
      <c r="L2646" s="131">
        <v>6974.9</v>
      </c>
      <c r="M2646" s="131">
        <v>371.1</v>
      </c>
      <c r="N2646" s="131">
        <v>7246.5</v>
      </c>
      <c r="O2646" s="131">
        <v>1073.2</v>
      </c>
      <c r="P2646" s="131">
        <v>1215.9000000000001</v>
      </c>
      <c r="Q2646" s="131">
        <v>2951.3</v>
      </c>
      <c r="R2646" s="131">
        <v>0</v>
      </c>
      <c r="S2646" s="131">
        <v>1809</v>
      </c>
      <c r="T2646" s="131">
        <v>3963.9</v>
      </c>
      <c r="U2646" s="131">
        <v>5908.4</v>
      </c>
      <c r="V2646" s="131">
        <v>25174.2</v>
      </c>
      <c r="W2646" s="131">
        <v>1573.5</v>
      </c>
      <c r="X2646" s="131">
        <v>18559.8</v>
      </c>
      <c r="Y2646" s="131">
        <v>0</v>
      </c>
      <c r="Z2646" s="131">
        <v>212.1</v>
      </c>
      <c r="AA2646" s="131">
        <v>12.4</v>
      </c>
      <c r="AB2646" s="131">
        <v>1124.5</v>
      </c>
      <c r="AC2646" s="131">
        <v>6084.5</v>
      </c>
      <c r="AD2646" s="131">
        <v>2378.9</v>
      </c>
      <c r="AE2646" s="131">
        <v>826.5</v>
      </c>
      <c r="AF2646" s="131">
        <v>14503.4</v>
      </c>
      <c r="AG2646" s="131">
        <v>3737.4</v>
      </c>
      <c r="AH2646" s="43">
        <v>118394.09999999999</v>
      </c>
    </row>
    <row r="2647" spans="4:34">
      <c r="D2647" s="62">
        <v>1996</v>
      </c>
      <c r="E2647" s="62">
        <v>8</v>
      </c>
      <c r="F2647" s="62">
        <v>1997</v>
      </c>
      <c r="G2647" s="62">
        <v>1997</v>
      </c>
      <c r="H2647" s="131">
        <v>861.5</v>
      </c>
      <c r="I2647" s="131">
        <v>1354.7</v>
      </c>
      <c r="J2647" s="131">
        <v>1668.2</v>
      </c>
      <c r="K2647" s="131">
        <v>9654</v>
      </c>
      <c r="L2647" s="131">
        <v>7039.1</v>
      </c>
      <c r="M2647" s="131">
        <v>410.1</v>
      </c>
      <c r="N2647" s="131">
        <v>6666.3</v>
      </c>
      <c r="O2647" s="131">
        <v>1078.0999999999999</v>
      </c>
      <c r="P2647" s="131">
        <v>1286.0999999999999</v>
      </c>
      <c r="Q2647" s="131">
        <v>3015.3</v>
      </c>
      <c r="R2647" s="131">
        <v>0</v>
      </c>
      <c r="S2647" s="131">
        <v>1878</v>
      </c>
      <c r="T2647" s="131">
        <v>4410.6000000000004</v>
      </c>
      <c r="U2647" s="131">
        <v>5943.4</v>
      </c>
      <c r="V2647" s="131">
        <v>25914.1</v>
      </c>
      <c r="W2647" s="131">
        <v>1742.7</v>
      </c>
      <c r="X2647" s="131">
        <v>19469.3</v>
      </c>
      <c r="Y2647" s="131">
        <v>0</v>
      </c>
      <c r="Z2647" s="131">
        <v>272</v>
      </c>
      <c r="AA2647" s="131">
        <v>57.4</v>
      </c>
      <c r="AB2647" s="131">
        <v>1154.5999999999999</v>
      </c>
      <c r="AC2647" s="131">
        <v>6269.9</v>
      </c>
      <c r="AD2647" s="131">
        <v>2358.9</v>
      </c>
      <c r="AE2647" s="131">
        <v>882.3</v>
      </c>
      <c r="AF2647" s="131">
        <v>15060.1</v>
      </c>
      <c r="AG2647" s="131">
        <v>4250.5</v>
      </c>
      <c r="AH2647" s="43">
        <v>122697.2</v>
      </c>
    </row>
    <row r="2648" spans="4:34">
      <c r="D2648" s="62">
        <v>1996</v>
      </c>
      <c r="E2648" s="62">
        <v>9</v>
      </c>
      <c r="F2648" s="62">
        <v>1997</v>
      </c>
      <c r="G2648" s="62">
        <v>1997</v>
      </c>
      <c r="H2648" s="131">
        <v>522.70000000000005</v>
      </c>
      <c r="I2648" s="131">
        <v>1246.7</v>
      </c>
      <c r="J2648" s="131">
        <v>1497.8</v>
      </c>
      <c r="K2648" s="131">
        <v>7585.3</v>
      </c>
      <c r="L2648" s="131">
        <v>6097.3</v>
      </c>
      <c r="M2648" s="131">
        <v>389.5</v>
      </c>
      <c r="N2648" s="131">
        <v>5182.2</v>
      </c>
      <c r="O2648" s="131">
        <v>901.9</v>
      </c>
      <c r="P2648" s="131">
        <v>1016.4</v>
      </c>
      <c r="Q2648" s="131">
        <v>2762</v>
      </c>
      <c r="R2648" s="131">
        <v>0</v>
      </c>
      <c r="S2648" s="131">
        <v>1436.5</v>
      </c>
      <c r="T2648" s="131">
        <v>3685.9</v>
      </c>
      <c r="U2648" s="131">
        <v>5873.8</v>
      </c>
      <c r="V2648" s="131">
        <v>22145.200000000001</v>
      </c>
      <c r="W2648" s="131">
        <v>1334.2</v>
      </c>
      <c r="X2648" s="131">
        <v>15929.7</v>
      </c>
      <c r="Y2648" s="131">
        <v>0</v>
      </c>
      <c r="Z2648" s="131">
        <v>269.2</v>
      </c>
      <c r="AA2648" s="131">
        <v>0.1</v>
      </c>
      <c r="AB2648" s="131">
        <v>1094.0999999999999</v>
      </c>
      <c r="AC2648" s="131">
        <v>4907.5</v>
      </c>
      <c r="AD2648" s="131">
        <v>2240.5</v>
      </c>
      <c r="AE2648" s="131">
        <v>791.9</v>
      </c>
      <c r="AF2648" s="131">
        <v>13553.1</v>
      </c>
      <c r="AG2648" s="131">
        <v>3681.5</v>
      </c>
      <c r="AH2648" s="43">
        <v>104145.00000000001</v>
      </c>
    </row>
    <row r="2649" spans="4:34">
      <c r="D2649" s="62">
        <v>1996</v>
      </c>
      <c r="E2649" s="62">
        <v>10</v>
      </c>
      <c r="F2649" s="62">
        <v>1997</v>
      </c>
      <c r="G2649" s="62">
        <v>1997</v>
      </c>
      <c r="H2649" s="131">
        <v>192.6</v>
      </c>
      <c r="I2649" s="131">
        <v>1170.5999999999999</v>
      </c>
      <c r="J2649" s="131">
        <v>1703.8</v>
      </c>
      <c r="K2649" s="131">
        <v>10231.5</v>
      </c>
      <c r="L2649" s="131">
        <v>6305.2</v>
      </c>
      <c r="M2649" s="131">
        <v>291.8</v>
      </c>
      <c r="N2649" s="131">
        <v>4501.6000000000004</v>
      </c>
      <c r="O2649" s="131">
        <v>869.9</v>
      </c>
      <c r="P2649" s="131">
        <v>674</v>
      </c>
      <c r="Q2649" s="131">
        <v>2414.6999999999998</v>
      </c>
      <c r="R2649" s="131">
        <v>0</v>
      </c>
      <c r="S2649" s="131">
        <v>2172</v>
      </c>
      <c r="T2649" s="131">
        <v>3459.3</v>
      </c>
      <c r="U2649" s="131">
        <v>6118.6</v>
      </c>
      <c r="V2649" s="131">
        <v>21524.400000000001</v>
      </c>
      <c r="W2649" s="131">
        <v>1432.2</v>
      </c>
      <c r="X2649" s="131">
        <v>15313.7</v>
      </c>
      <c r="Y2649" s="131">
        <v>0.2</v>
      </c>
      <c r="Z2649" s="131">
        <v>177.9</v>
      </c>
      <c r="AA2649" s="131">
        <v>1677.2</v>
      </c>
      <c r="AB2649" s="131">
        <v>1054.3</v>
      </c>
      <c r="AC2649" s="131">
        <v>3465.2</v>
      </c>
      <c r="AD2649" s="131">
        <v>2021.3</v>
      </c>
      <c r="AE2649" s="131">
        <v>644.5</v>
      </c>
      <c r="AF2649" s="131">
        <v>12537.6</v>
      </c>
      <c r="AG2649" s="131">
        <v>2744.8</v>
      </c>
      <c r="AH2649" s="43">
        <v>102698.9</v>
      </c>
    </row>
    <row r="2650" spans="4:34">
      <c r="D2650" s="62">
        <v>1996</v>
      </c>
      <c r="E2650" s="62">
        <v>11</v>
      </c>
      <c r="F2650" s="62">
        <v>1997</v>
      </c>
      <c r="G2650" s="62">
        <v>1997</v>
      </c>
      <c r="H2650" s="131">
        <v>112.5</v>
      </c>
      <c r="I2650" s="131">
        <v>1026.0999999999999</v>
      </c>
      <c r="J2650" s="131">
        <v>1064.5999999999999</v>
      </c>
      <c r="K2650" s="131">
        <v>7208.8</v>
      </c>
      <c r="L2650" s="131">
        <v>5225.7</v>
      </c>
      <c r="M2650" s="131">
        <v>268.5</v>
      </c>
      <c r="N2650" s="131">
        <v>2735.6</v>
      </c>
      <c r="O2650" s="131">
        <v>784.4</v>
      </c>
      <c r="P2650" s="131">
        <v>307.39999999999998</v>
      </c>
      <c r="Q2650" s="131">
        <v>1872</v>
      </c>
      <c r="R2650" s="131">
        <v>0</v>
      </c>
      <c r="S2650" s="131">
        <v>1817.1</v>
      </c>
      <c r="T2650" s="131">
        <v>2961.4</v>
      </c>
      <c r="U2650" s="131">
        <v>13135.2</v>
      </c>
      <c r="V2650" s="131">
        <v>15440.8</v>
      </c>
      <c r="W2650" s="131">
        <v>1698.6</v>
      </c>
      <c r="X2650" s="131">
        <v>10393.799999999999</v>
      </c>
      <c r="Y2650" s="131">
        <v>248.5</v>
      </c>
      <c r="Z2650" s="131">
        <v>91.4</v>
      </c>
      <c r="AA2650" s="131">
        <v>1651.4</v>
      </c>
      <c r="AB2650" s="131">
        <v>897.5</v>
      </c>
      <c r="AC2650" s="131">
        <v>2011.1</v>
      </c>
      <c r="AD2650" s="131">
        <v>1574.7</v>
      </c>
      <c r="AE2650" s="131">
        <v>584.9</v>
      </c>
      <c r="AF2650" s="131">
        <v>10592</v>
      </c>
      <c r="AG2650" s="131">
        <v>1562.4</v>
      </c>
      <c r="AH2650" s="43">
        <v>85266.39999999998</v>
      </c>
    </row>
    <row r="2651" spans="4:34">
      <c r="D2651" s="62">
        <v>1996</v>
      </c>
      <c r="E2651" s="62">
        <v>12</v>
      </c>
      <c r="F2651" s="62">
        <v>1997</v>
      </c>
      <c r="G2651" s="62">
        <v>1997</v>
      </c>
      <c r="H2651" s="131">
        <v>114.7</v>
      </c>
      <c r="I2651" s="131">
        <v>886.2</v>
      </c>
      <c r="J2651" s="131">
        <v>487.7</v>
      </c>
      <c r="K2651" s="131">
        <v>5982.2</v>
      </c>
      <c r="L2651" s="131">
        <v>4518.1000000000004</v>
      </c>
      <c r="M2651" s="131">
        <v>239.6</v>
      </c>
      <c r="N2651" s="131">
        <v>2011.5</v>
      </c>
      <c r="O2651" s="131">
        <v>552.70000000000005</v>
      </c>
      <c r="P2651" s="131">
        <v>317.60000000000002</v>
      </c>
      <c r="Q2651" s="131">
        <v>1693.5</v>
      </c>
      <c r="R2651" s="131">
        <v>0</v>
      </c>
      <c r="S2651" s="131">
        <v>1761.3</v>
      </c>
      <c r="T2651" s="131">
        <v>2819.7</v>
      </c>
      <c r="U2651" s="131">
        <v>4542</v>
      </c>
      <c r="V2651" s="131">
        <v>12706.5</v>
      </c>
      <c r="W2651" s="131">
        <v>1598.1</v>
      </c>
      <c r="X2651" s="131">
        <v>9988.4</v>
      </c>
      <c r="Y2651" s="131">
        <v>66.900000000000006</v>
      </c>
      <c r="Z2651" s="131">
        <v>16.100000000000001</v>
      </c>
      <c r="AA2651" s="131">
        <v>1688.6</v>
      </c>
      <c r="AB2651" s="131">
        <v>773.3</v>
      </c>
      <c r="AC2651" s="131">
        <v>1583.2</v>
      </c>
      <c r="AD2651" s="131">
        <v>1347.3</v>
      </c>
      <c r="AE2651" s="131">
        <v>642</v>
      </c>
      <c r="AF2651" s="131">
        <v>9845.6</v>
      </c>
      <c r="AG2651" s="131">
        <v>1103.8</v>
      </c>
      <c r="AH2651" s="43">
        <v>67286.600000000006</v>
      </c>
    </row>
    <row r="2652" spans="4:34">
      <c r="D2652" s="62">
        <v>1997</v>
      </c>
      <c r="E2652" s="62">
        <v>1</v>
      </c>
      <c r="F2652" s="62">
        <v>1997</v>
      </c>
      <c r="G2652" s="62">
        <v>1997</v>
      </c>
      <c r="H2652" s="131">
        <v>817.9</v>
      </c>
      <c r="I2652" s="131">
        <v>818</v>
      </c>
      <c r="J2652" s="131">
        <v>473.2</v>
      </c>
      <c r="K2652" s="131">
        <v>4731</v>
      </c>
      <c r="L2652" s="131">
        <v>4126.5</v>
      </c>
      <c r="M2652" s="131">
        <v>212.9</v>
      </c>
      <c r="N2652" s="131">
        <v>1759.6</v>
      </c>
      <c r="O2652" s="131">
        <v>444.5</v>
      </c>
      <c r="P2652" s="131">
        <v>68.099999999999994</v>
      </c>
      <c r="Q2652" s="131">
        <v>1720.7</v>
      </c>
      <c r="R2652" s="131">
        <v>0</v>
      </c>
      <c r="S2652" s="131">
        <v>1520.4</v>
      </c>
      <c r="T2652" s="131">
        <v>2713.7</v>
      </c>
      <c r="U2652" s="131">
        <v>3535.7</v>
      </c>
      <c r="V2652" s="131">
        <v>11571.4</v>
      </c>
      <c r="W2652" s="131">
        <v>1651.1</v>
      </c>
      <c r="X2652" s="131">
        <v>7741.2</v>
      </c>
      <c r="Y2652" s="131">
        <v>0</v>
      </c>
      <c r="Z2652" s="131">
        <v>2.7</v>
      </c>
      <c r="AA2652" s="131">
        <v>1809.6</v>
      </c>
      <c r="AB2652" s="131">
        <v>673.1</v>
      </c>
      <c r="AC2652" s="131">
        <v>1669.1</v>
      </c>
      <c r="AD2652" s="131">
        <v>1409.7</v>
      </c>
      <c r="AE2652" s="131">
        <v>518.5</v>
      </c>
      <c r="AF2652" s="131">
        <v>8775.2999999999993</v>
      </c>
      <c r="AG2652" s="131">
        <v>1194.2</v>
      </c>
      <c r="AH2652" s="43">
        <v>59958.099999999991</v>
      </c>
    </row>
    <row r="2653" spans="4:34">
      <c r="D2653" s="62">
        <v>1997</v>
      </c>
      <c r="E2653" s="62">
        <v>2</v>
      </c>
      <c r="F2653" s="62">
        <v>1997</v>
      </c>
      <c r="G2653" s="62">
        <v>1997</v>
      </c>
      <c r="H2653" s="131">
        <v>410.1</v>
      </c>
      <c r="I2653" s="131">
        <v>873.8</v>
      </c>
      <c r="J2653" s="131">
        <v>494.1</v>
      </c>
      <c r="K2653" s="131">
        <v>5302.2</v>
      </c>
      <c r="L2653" s="131">
        <v>4105.5</v>
      </c>
      <c r="M2653" s="131">
        <v>192.7</v>
      </c>
      <c r="N2653" s="131">
        <v>2038.8</v>
      </c>
      <c r="O2653" s="131">
        <v>632.6</v>
      </c>
      <c r="P2653" s="131">
        <v>336.1</v>
      </c>
      <c r="Q2653" s="131">
        <v>1584.7</v>
      </c>
      <c r="R2653" s="131">
        <v>0</v>
      </c>
      <c r="S2653" s="131">
        <v>1604.6</v>
      </c>
      <c r="T2653" s="131">
        <v>2624.3</v>
      </c>
      <c r="U2653" s="131">
        <v>2715.9</v>
      </c>
      <c r="V2653" s="131">
        <v>12669.5</v>
      </c>
      <c r="W2653" s="131">
        <v>1879.8</v>
      </c>
      <c r="X2653" s="131">
        <v>7548.9</v>
      </c>
      <c r="Y2653" s="131">
        <v>0</v>
      </c>
      <c r="Z2653" s="131">
        <v>6</v>
      </c>
      <c r="AA2653" s="131">
        <v>1633.5</v>
      </c>
      <c r="AB2653" s="131">
        <v>778.3</v>
      </c>
      <c r="AC2653" s="131">
        <v>1880.7</v>
      </c>
      <c r="AD2653" s="131">
        <v>1342.7</v>
      </c>
      <c r="AE2653" s="131">
        <v>246.3</v>
      </c>
      <c r="AF2653" s="131">
        <v>9322.9</v>
      </c>
      <c r="AG2653" s="131">
        <v>1742.1</v>
      </c>
      <c r="AH2653" s="43">
        <v>61966.100000000006</v>
      </c>
    </row>
    <row r="2654" spans="4:34">
      <c r="D2654" s="62">
        <v>1997</v>
      </c>
      <c r="E2654" s="62">
        <v>3</v>
      </c>
      <c r="F2654" s="62">
        <v>1997</v>
      </c>
      <c r="G2654" s="62">
        <v>1997</v>
      </c>
      <c r="H2654" s="131">
        <v>941.2</v>
      </c>
      <c r="I2654" s="131">
        <v>1163</v>
      </c>
      <c r="J2654" s="131">
        <v>855.4</v>
      </c>
      <c r="K2654" s="131">
        <v>8585.2000000000007</v>
      </c>
      <c r="L2654" s="131">
        <v>5530.3</v>
      </c>
      <c r="M2654" s="131">
        <v>223.4</v>
      </c>
      <c r="N2654" s="131">
        <v>3334</v>
      </c>
      <c r="O2654" s="131">
        <v>1078.3</v>
      </c>
      <c r="P2654" s="131">
        <v>599.4</v>
      </c>
      <c r="Q2654" s="131">
        <v>2327.8000000000002</v>
      </c>
      <c r="R2654" s="131">
        <v>0</v>
      </c>
      <c r="S2654" s="131">
        <v>2077.5</v>
      </c>
      <c r="T2654" s="131">
        <v>3472.8</v>
      </c>
      <c r="U2654" s="131">
        <v>4189.2</v>
      </c>
      <c r="V2654" s="131">
        <v>20044</v>
      </c>
      <c r="W2654" s="131">
        <v>1415.4</v>
      </c>
      <c r="X2654" s="131">
        <v>16990.599999999999</v>
      </c>
      <c r="Y2654" s="131">
        <v>0</v>
      </c>
      <c r="Z2654" s="131">
        <v>203.2</v>
      </c>
      <c r="AA2654" s="131">
        <v>2112.3000000000002</v>
      </c>
      <c r="AB2654" s="131">
        <v>972.5</v>
      </c>
      <c r="AC2654" s="131">
        <v>3080.1</v>
      </c>
      <c r="AD2654" s="131">
        <v>1851.1</v>
      </c>
      <c r="AE2654" s="131">
        <v>310.10000000000002</v>
      </c>
      <c r="AF2654" s="131">
        <v>12323.7</v>
      </c>
      <c r="AG2654" s="131">
        <v>2126.1999999999998</v>
      </c>
      <c r="AH2654" s="43">
        <v>95806.700000000012</v>
      </c>
    </row>
    <row r="2655" spans="4:34">
      <c r="D2655" s="62">
        <v>1997</v>
      </c>
      <c r="E2655" s="62">
        <v>4</v>
      </c>
      <c r="F2655" s="62">
        <v>1997</v>
      </c>
      <c r="G2655" s="62">
        <v>1997</v>
      </c>
      <c r="H2655" s="131">
        <v>256.5</v>
      </c>
      <c r="I2655" s="131">
        <v>1197.3</v>
      </c>
      <c r="J2655" s="131">
        <v>896.4</v>
      </c>
      <c r="K2655" s="131">
        <v>9224.4</v>
      </c>
      <c r="L2655" s="131">
        <v>5642.1</v>
      </c>
      <c r="M2655" s="131">
        <v>313.39999999999998</v>
      </c>
      <c r="N2655" s="131">
        <v>4046.2</v>
      </c>
      <c r="O2655" s="131">
        <v>1133.5</v>
      </c>
      <c r="P2655" s="131">
        <v>705.7</v>
      </c>
      <c r="Q2655" s="131">
        <v>2323.8000000000002</v>
      </c>
      <c r="R2655" s="131">
        <v>0</v>
      </c>
      <c r="S2655" s="131">
        <v>2073.1</v>
      </c>
      <c r="T2655" s="131">
        <v>3278.2</v>
      </c>
      <c r="U2655" s="131">
        <v>3074.4</v>
      </c>
      <c r="V2655" s="131">
        <v>21399</v>
      </c>
      <c r="W2655" s="131">
        <v>1175.9000000000001</v>
      </c>
      <c r="X2655" s="131">
        <v>17307.2</v>
      </c>
      <c r="Y2655" s="131">
        <v>0</v>
      </c>
      <c r="Z2655" s="131">
        <v>188.2</v>
      </c>
      <c r="AA2655" s="131">
        <v>2008.7</v>
      </c>
      <c r="AB2655" s="131">
        <v>1076.3</v>
      </c>
      <c r="AC2655" s="131">
        <v>3233.9</v>
      </c>
      <c r="AD2655" s="131">
        <v>2088.6999999999998</v>
      </c>
      <c r="AE2655" s="131">
        <v>493.5</v>
      </c>
      <c r="AF2655" s="131">
        <v>12838.5</v>
      </c>
      <c r="AG2655" s="131">
        <v>1947.7</v>
      </c>
      <c r="AH2655" s="43">
        <v>97922.599999999991</v>
      </c>
    </row>
    <row r="2656" spans="4:34">
      <c r="D2656" s="62">
        <v>1997</v>
      </c>
      <c r="E2656" s="62">
        <v>5</v>
      </c>
      <c r="F2656" s="62">
        <v>1997</v>
      </c>
      <c r="G2656" s="62">
        <v>1998</v>
      </c>
      <c r="H2656" s="131">
        <v>720.3</v>
      </c>
      <c r="I2656" s="131">
        <v>1330.9</v>
      </c>
      <c r="J2656" s="131">
        <v>849.1</v>
      </c>
      <c r="K2656" s="131">
        <v>9492.9</v>
      </c>
      <c r="L2656" s="131">
        <v>6372.5</v>
      </c>
      <c r="M2656" s="131">
        <v>386.3</v>
      </c>
      <c r="N2656" s="131">
        <v>5664.1</v>
      </c>
      <c r="O2656" s="131">
        <v>838.3</v>
      </c>
      <c r="P2656" s="131">
        <v>976.1</v>
      </c>
      <c r="Q2656" s="131">
        <v>2810.5</v>
      </c>
      <c r="R2656" s="131">
        <v>0</v>
      </c>
      <c r="S2656" s="131">
        <v>2139.8000000000002</v>
      </c>
      <c r="T2656" s="131">
        <v>2596.6999999999998</v>
      </c>
      <c r="U2656" s="131">
        <v>5186</v>
      </c>
      <c r="V2656" s="131">
        <v>20056.2</v>
      </c>
      <c r="W2656" s="131">
        <v>1441.2</v>
      </c>
      <c r="X2656" s="131">
        <v>17775.7</v>
      </c>
      <c r="Y2656" s="131">
        <v>0</v>
      </c>
      <c r="Z2656" s="131">
        <v>169</v>
      </c>
      <c r="AA2656" s="131">
        <v>0.1</v>
      </c>
      <c r="AB2656" s="131">
        <v>1079</v>
      </c>
      <c r="AC2656" s="131">
        <v>4934.5</v>
      </c>
      <c r="AD2656" s="131">
        <v>2172.6999999999998</v>
      </c>
      <c r="AE2656" s="131">
        <v>649.29999999999995</v>
      </c>
      <c r="AF2656" s="131">
        <v>13751.6</v>
      </c>
      <c r="AG2656" s="131">
        <v>3184.4</v>
      </c>
      <c r="AH2656" s="43">
        <v>104577.2</v>
      </c>
    </row>
    <row r="2657" spans="4:34">
      <c r="D2657" s="62">
        <v>1997</v>
      </c>
      <c r="E2657" s="62">
        <v>6</v>
      </c>
      <c r="F2657" s="62">
        <v>1997</v>
      </c>
      <c r="G2657" s="62">
        <v>1998</v>
      </c>
      <c r="H2657" s="131">
        <v>594.1</v>
      </c>
      <c r="I2657" s="131">
        <v>1283</v>
      </c>
      <c r="J2657" s="131">
        <v>821.2</v>
      </c>
      <c r="K2657" s="131">
        <v>9701.7000000000007</v>
      </c>
      <c r="L2657" s="131">
        <v>6573.8</v>
      </c>
      <c r="M2657" s="131">
        <v>407.4</v>
      </c>
      <c r="N2657" s="131">
        <v>5670.7</v>
      </c>
      <c r="O2657" s="131">
        <v>850.5</v>
      </c>
      <c r="P2657" s="131">
        <v>936.9</v>
      </c>
      <c r="Q2657" s="131">
        <v>2645.3</v>
      </c>
      <c r="R2657" s="131">
        <v>0</v>
      </c>
      <c r="S2657" s="131">
        <v>1860.7</v>
      </c>
      <c r="T2657" s="131">
        <v>2650</v>
      </c>
      <c r="U2657" s="131">
        <v>4863.1000000000004</v>
      </c>
      <c r="V2657" s="131">
        <v>22063.200000000001</v>
      </c>
      <c r="W2657" s="131">
        <v>1329.1</v>
      </c>
      <c r="X2657" s="131">
        <v>15887.5</v>
      </c>
      <c r="Y2657" s="131">
        <v>0</v>
      </c>
      <c r="Z2657" s="131">
        <v>151.4</v>
      </c>
      <c r="AA2657" s="131">
        <v>0.2</v>
      </c>
      <c r="AB2657" s="131">
        <v>1109.7</v>
      </c>
      <c r="AC2657" s="131">
        <v>5272.9</v>
      </c>
      <c r="AD2657" s="131">
        <v>2208.8000000000002</v>
      </c>
      <c r="AE2657" s="131">
        <v>334.8</v>
      </c>
      <c r="AF2657" s="131">
        <v>13974.8</v>
      </c>
      <c r="AG2657" s="131">
        <v>2973.7</v>
      </c>
      <c r="AH2657" s="43">
        <v>104164.5</v>
      </c>
    </row>
    <row r="2658" spans="4:34">
      <c r="D2658" s="62">
        <v>1997</v>
      </c>
      <c r="E2658" s="62">
        <v>7</v>
      </c>
      <c r="F2658" s="62">
        <v>1998</v>
      </c>
      <c r="G2658" s="62">
        <v>1998</v>
      </c>
      <c r="H2658" s="131">
        <v>719.2</v>
      </c>
      <c r="I2658" s="131">
        <v>1409.8</v>
      </c>
      <c r="J2658" s="131">
        <v>912</v>
      </c>
      <c r="K2658" s="131">
        <v>10535.2</v>
      </c>
      <c r="L2658" s="131">
        <v>6988.7</v>
      </c>
      <c r="M2658" s="131">
        <v>467</v>
      </c>
      <c r="N2658" s="131">
        <v>6732.9</v>
      </c>
      <c r="O2658" s="131">
        <v>1023.3</v>
      </c>
      <c r="P2658" s="131">
        <v>1157.5999999999999</v>
      </c>
      <c r="Q2658" s="131">
        <v>2890.3</v>
      </c>
      <c r="R2658" s="131">
        <v>0</v>
      </c>
      <c r="S2658" s="131">
        <v>1605.2</v>
      </c>
      <c r="T2658" s="131">
        <v>3070.8</v>
      </c>
      <c r="U2658" s="131">
        <v>5525</v>
      </c>
      <c r="V2658" s="131">
        <v>24458.3</v>
      </c>
      <c r="W2658" s="131">
        <v>2016.5</v>
      </c>
      <c r="X2658" s="131">
        <v>18292.8</v>
      </c>
      <c r="Y2658" s="131">
        <v>0</v>
      </c>
      <c r="Z2658" s="131">
        <v>219.5</v>
      </c>
      <c r="AA2658" s="131">
        <v>0.3</v>
      </c>
      <c r="AB2658" s="131">
        <v>1171.2</v>
      </c>
      <c r="AC2658" s="131">
        <v>6454.5</v>
      </c>
      <c r="AD2658" s="131">
        <v>2174.4</v>
      </c>
      <c r="AE2658" s="131">
        <v>886.1</v>
      </c>
      <c r="AF2658" s="131">
        <v>14870.3</v>
      </c>
      <c r="AG2658" s="131">
        <v>4106.3</v>
      </c>
      <c r="AH2658" s="43">
        <v>117687.20000000001</v>
      </c>
    </row>
    <row r="2659" spans="4:34">
      <c r="D2659" s="62">
        <v>1997</v>
      </c>
      <c r="E2659" s="62">
        <v>8</v>
      </c>
      <c r="F2659" s="62">
        <v>1998</v>
      </c>
      <c r="G2659" s="62">
        <v>1998</v>
      </c>
      <c r="H2659" s="131">
        <v>840</v>
      </c>
      <c r="I2659" s="131">
        <v>1450.6</v>
      </c>
      <c r="J2659" s="131">
        <v>1141.5</v>
      </c>
      <c r="K2659" s="131">
        <v>9279.4</v>
      </c>
      <c r="L2659" s="131">
        <v>7226.5</v>
      </c>
      <c r="M2659" s="131">
        <v>425</v>
      </c>
      <c r="N2659" s="131">
        <v>7076.6</v>
      </c>
      <c r="O2659" s="131">
        <v>1107.3</v>
      </c>
      <c r="P2659" s="131">
        <v>1116.5999999999999</v>
      </c>
      <c r="Q2659" s="131">
        <v>2987</v>
      </c>
      <c r="R2659" s="131">
        <v>0</v>
      </c>
      <c r="S2659" s="131">
        <v>1769</v>
      </c>
      <c r="T2659" s="131">
        <v>3098.9</v>
      </c>
      <c r="U2659" s="131">
        <v>6149.7</v>
      </c>
      <c r="V2659" s="131">
        <v>25188.3</v>
      </c>
      <c r="W2659" s="131">
        <v>2236.3000000000002</v>
      </c>
      <c r="X2659" s="131">
        <v>17444.3</v>
      </c>
      <c r="Y2659" s="131">
        <v>0</v>
      </c>
      <c r="Z2659" s="131">
        <v>311</v>
      </c>
      <c r="AA2659" s="131">
        <v>124.6</v>
      </c>
      <c r="AB2659" s="131">
        <v>1204.3</v>
      </c>
      <c r="AC2659" s="131">
        <v>6566.3</v>
      </c>
      <c r="AD2659" s="131">
        <v>2359.9</v>
      </c>
      <c r="AE2659" s="131">
        <v>963.5</v>
      </c>
      <c r="AF2659" s="131">
        <v>15166.5</v>
      </c>
      <c r="AG2659" s="131">
        <v>4753.8</v>
      </c>
      <c r="AH2659" s="43">
        <v>119986.90000000001</v>
      </c>
    </row>
    <row r="2660" spans="4:34">
      <c r="D2660" s="62">
        <v>1997</v>
      </c>
      <c r="E2660" s="62">
        <v>9</v>
      </c>
      <c r="F2660" s="62">
        <v>1998</v>
      </c>
      <c r="G2660" s="62">
        <v>1998</v>
      </c>
      <c r="H2660" s="131">
        <v>363.4</v>
      </c>
      <c r="I2660" s="131">
        <v>1358.3</v>
      </c>
      <c r="J2660" s="131">
        <v>825.6</v>
      </c>
      <c r="K2660" s="131">
        <v>8802.7999999999993</v>
      </c>
      <c r="L2660" s="131">
        <v>6477.9</v>
      </c>
      <c r="M2660" s="131">
        <v>395.8</v>
      </c>
      <c r="N2660" s="131">
        <v>4895.6000000000004</v>
      </c>
      <c r="O2660" s="131">
        <v>960.1</v>
      </c>
      <c r="P2660" s="131">
        <v>882.8</v>
      </c>
      <c r="Q2660" s="131">
        <v>2718.6</v>
      </c>
      <c r="R2660" s="131">
        <v>0</v>
      </c>
      <c r="S2660" s="131">
        <v>1541.6</v>
      </c>
      <c r="T2660" s="131">
        <v>2681</v>
      </c>
      <c r="U2660" s="131">
        <v>5280.6</v>
      </c>
      <c r="V2660" s="131">
        <v>21050.6</v>
      </c>
      <c r="W2660" s="131">
        <v>1862</v>
      </c>
      <c r="X2660" s="131">
        <v>14938.8</v>
      </c>
      <c r="Y2660" s="131">
        <v>0</v>
      </c>
      <c r="Z2660" s="131">
        <v>202.9</v>
      </c>
      <c r="AA2660" s="131">
        <v>55.8</v>
      </c>
      <c r="AB2660" s="131">
        <v>1037.5999999999999</v>
      </c>
      <c r="AC2660" s="131">
        <v>5259.8</v>
      </c>
      <c r="AD2660" s="131">
        <v>2049.4</v>
      </c>
      <c r="AE2660" s="131">
        <v>881.2</v>
      </c>
      <c r="AF2660" s="131">
        <v>14293.4</v>
      </c>
      <c r="AG2660" s="131">
        <v>3411.6</v>
      </c>
      <c r="AH2660" s="43">
        <v>102227.2</v>
      </c>
    </row>
    <row r="2661" spans="4:34">
      <c r="D2661" s="62">
        <v>1997</v>
      </c>
      <c r="E2661" s="62">
        <v>10</v>
      </c>
      <c r="F2661" s="62">
        <v>1998</v>
      </c>
      <c r="G2661" s="62">
        <v>1998</v>
      </c>
      <c r="H2661" s="131">
        <v>351.5</v>
      </c>
      <c r="I2661" s="131">
        <v>1288.9000000000001</v>
      </c>
      <c r="J2661" s="131">
        <v>796.6</v>
      </c>
      <c r="K2661" s="131">
        <v>12742.9</v>
      </c>
      <c r="L2661" s="131">
        <v>6690</v>
      </c>
      <c r="M2661" s="131">
        <v>274.7</v>
      </c>
      <c r="N2661" s="131">
        <v>4573.3999999999996</v>
      </c>
      <c r="O2661" s="131">
        <v>1056.0999999999999</v>
      </c>
      <c r="P2661" s="131">
        <v>751.3</v>
      </c>
      <c r="Q2661" s="131">
        <v>2582.8000000000002</v>
      </c>
      <c r="R2661" s="131">
        <v>0</v>
      </c>
      <c r="S2661" s="131">
        <v>2192.9</v>
      </c>
      <c r="T2661" s="131">
        <v>4144.7</v>
      </c>
      <c r="U2661" s="131">
        <v>4053.5</v>
      </c>
      <c r="V2661" s="131">
        <v>22615.5</v>
      </c>
      <c r="W2661" s="131">
        <v>1533.6</v>
      </c>
      <c r="X2661" s="131">
        <v>14283.7</v>
      </c>
      <c r="Y2661" s="131">
        <v>0</v>
      </c>
      <c r="Z2661" s="131">
        <v>235.6</v>
      </c>
      <c r="AA2661" s="131">
        <v>2066.1999999999998</v>
      </c>
      <c r="AB2661" s="131">
        <v>1068.8</v>
      </c>
      <c r="AC2661" s="131">
        <v>3983.9</v>
      </c>
      <c r="AD2661" s="131">
        <v>1889.6</v>
      </c>
      <c r="AE2661" s="131">
        <v>685.7</v>
      </c>
      <c r="AF2661" s="131">
        <v>13787.9</v>
      </c>
      <c r="AG2661" s="131">
        <v>2365.3000000000002</v>
      </c>
      <c r="AH2661" s="43">
        <v>106015.09999999999</v>
      </c>
    </row>
    <row r="2662" spans="4:34">
      <c r="D2662" s="62">
        <v>1997</v>
      </c>
      <c r="E2662" s="62">
        <v>11</v>
      </c>
      <c r="F2662" s="62">
        <v>1998</v>
      </c>
      <c r="G2662" s="62">
        <v>1998</v>
      </c>
      <c r="H2662" s="131">
        <v>625.1</v>
      </c>
      <c r="I2662" s="131">
        <v>1021.9</v>
      </c>
      <c r="J2662" s="131">
        <v>771</v>
      </c>
      <c r="K2662" s="131">
        <v>6510.4</v>
      </c>
      <c r="L2662" s="131">
        <v>6159.8</v>
      </c>
      <c r="M2662" s="131">
        <v>185.2</v>
      </c>
      <c r="N2662" s="131">
        <v>3277.7</v>
      </c>
      <c r="O2662" s="131">
        <v>747.9</v>
      </c>
      <c r="P2662" s="131">
        <v>288.60000000000002</v>
      </c>
      <c r="Q2662" s="131">
        <v>1944.6</v>
      </c>
      <c r="R2662" s="131">
        <v>0</v>
      </c>
      <c r="S2662" s="131">
        <v>1803.2</v>
      </c>
      <c r="T2662" s="131">
        <v>3205.6</v>
      </c>
      <c r="U2662" s="131">
        <v>4176.1000000000004</v>
      </c>
      <c r="V2662" s="131">
        <v>15327.3</v>
      </c>
      <c r="W2662" s="131">
        <v>672.7</v>
      </c>
      <c r="X2662" s="131">
        <v>10783.6</v>
      </c>
      <c r="Y2662" s="131">
        <v>0.2</v>
      </c>
      <c r="Z2662" s="131">
        <v>160</v>
      </c>
      <c r="AA2662" s="131">
        <v>1722.1</v>
      </c>
      <c r="AB2662" s="131">
        <v>879.6</v>
      </c>
      <c r="AC2662" s="131">
        <v>2295.6999999999998</v>
      </c>
      <c r="AD2662" s="131">
        <v>1515.5</v>
      </c>
      <c r="AE2662" s="131">
        <v>483.7</v>
      </c>
      <c r="AF2662" s="131">
        <v>11302.2</v>
      </c>
      <c r="AG2662" s="131">
        <v>2184.3000000000002</v>
      </c>
      <c r="AH2662" s="43">
        <v>78043.999999999985</v>
      </c>
    </row>
    <row r="2663" spans="4:34">
      <c r="D2663" s="62">
        <v>1997</v>
      </c>
      <c r="E2663" s="62">
        <v>12</v>
      </c>
      <c r="F2663" s="62">
        <v>1998</v>
      </c>
      <c r="G2663" s="62">
        <v>1998</v>
      </c>
      <c r="H2663" s="131">
        <v>1132.4000000000001</v>
      </c>
      <c r="I2663" s="131">
        <v>906.8</v>
      </c>
      <c r="J2663" s="131">
        <v>1119.4000000000001</v>
      </c>
      <c r="K2663" s="131">
        <v>4935.8999999999996</v>
      </c>
      <c r="L2663" s="131">
        <v>4464.8999999999996</v>
      </c>
      <c r="M2663" s="131">
        <v>204.3</v>
      </c>
      <c r="N2663" s="131">
        <v>2032.4</v>
      </c>
      <c r="O2663" s="131">
        <v>576.5</v>
      </c>
      <c r="P2663" s="131">
        <v>44.5</v>
      </c>
      <c r="Q2663" s="131">
        <v>1860.8</v>
      </c>
      <c r="R2663" s="131">
        <v>0</v>
      </c>
      <c r="S2663" s="131">
        <v>1760.3</v>
      </c>
      <c r="T2663" s="131">
        <v>3016.3</v>
      </c>
      <c r="U2663" s="131">
        <v>4264.3</v>
      </c>
      <c r="V2663" s="131">
        <v>11382.7</v>
      </c>
      <c r="W2663" s="131">
        <v>395.4</v>
      </c>
      <c r="X2663" s="131">
        <v>9488.5</v>
      </c>
      <c r="Y2663" s="131">
        <v>0</v>
      </c>
      <c r="Z2663" s="131">
        <v>23.5</v>
      </c>
      <c r="AA2663" s="131">
        <v>1251</v>
      </c>
      <c r="AB2663" s="131">
        <v>732.5</v>
      </c>
      <c r="AC2663" s="131">
        <v>1376.6</v>
      </c>
      <c r="AD2663" s="131">
        <v>1309.2</v>
      </c>
      <c r="AE2663" s="131">
        <v>494.5</v>
      </c>
      <c r="AF2663" s="131">
        <v>10152.200000000001</v>
      </c>
      <c r="AG2663" s="131">
        <v>1287.7</v>
      </c>
      <c r="AH2663" s="43">
        <v>64212.599999999991</v>
      </c>
    </row>
    <row r="2664" spans="4:34">
      <c r="D2664" s="62">
        <v>1998</v>
      </c>
      <c r="E2664" s="62">
        <v>1</v>
      </c>
      <c r="F2664" s="62">
        <v>1998</v>
      </c>
      <c r="G2664" s="62">
        <v>1998</v>
      </c>
      <c r="H2664" s="131">
        <v>915.2</v>
      </c>
      <c r="I2664" s="131">
        <v>876.1</v>
      </c>
      <c r="J2664" s="131">
        <v>1597.3</v>
      </c>
      <c r="K2664" s="131">
        <v>4293.3</v>
      </c>
      <c r="L2664" s="131">
        <v>3831.5</v>
      </c>
      <c r="M2664" s="131">
        <v>256.3</v>
      </c>
      <c r="N2664" s="131">
        <v>2090.4</v>
      </c>
      <c r="O2664" s="131">
        <v>552.79999999999995</v>
      </c>
      <c r="P2664" s="131">
        <v>7.4</v>
      </c>
      <c r="Q2664" s="131">
        <v>1683.2</v>
      </c>
      <c r="R2664" s="131">
        <v>0</v>
      </c>
      <c r="S2664" s="131">
        <v>1581.3</v>
      </c>
      <c r="T2664" s="131">
        <v>3013</v>
      </c>
      <c r="U2664" s="131">
        <v>2012.7</v>
      </c>
      <c r="V2664" s="131">
        <v>11870.5</v>
      </c>
      <c r="W2664" s="131">
        <v>1698.3</v>
      </c>
      <c r="X2664" s="131">
        <v>6203.1</v>
      </c>
      <c r="Y2664" s="131">
        <v>0</v>
      </c>
      <c r="Z2664" s="131">
        <v>0</v>
      </c>
      <c r="AA2664" s="131">
        <v>1587.1</v>
      </c>
      <c r="AB2664" s="131">
        <v>765.7</v>
      </c>
      <c r="AC2664" s="131">
        <v>1265.3</v>
      </c>
      <c r="AD2664" s="131">
        <v>1315.7</v>
      </c>
      <c r="AE2664" s="131">
        <v>495.4</v>
      </c>
      <c r="AF2664" s="131">
        <v>9726.9</v>
      </c>
      <c r="AG2664" s="131">
        <v>997.1</v>
      </c>
      <c r="AH2664" s="43">
        <v>58635.6</v>
      </c>
    </row>
    <row r="2665" spans="4:34">
      <c r="D2665" s="62">
        <v>1998</v>
      </c>
      <c r="E2665" s="62">
        <v>2</v>
      </c>
      <c r="F2665" s="62">
        <v>1998</v>
      </c>
      <c r="G2665" s="62">
        <v>1998</v>
      </c>
      <c r="H2665" s="131">
        <v>362.2</v>
      </c>
      <c r="I2665" s="131">
        <v>706.9</v>
      </c>
      <c r="J2665" s="131">
        <v>1182.3</v>
      </c>
      <c r="K2665" s="131">
        <v>2826.7</v>
      </c>
      <c r="L2665" s="131">
        <v>3040.4</v>
      </c>
      <c r="M2665" s="131">
        <v>256.60000000000002</v>
      </c>
      <c r="N2665" s="131">
        <v>1792.1</v>
      </c>
      <c r="O2665" s="131">
        <v>363.1</v>
      </c>
      <c r="P2665" s="131">
        <v>0.1</v>
      </c>
      <c r="Q2665" s="131">
        <v>1367.1</v>
      </c>
      <c r="R2665" s="131">
        <v>0</v>
      </c>
      <c r="S2665" s="131">
        <v>790.3</v>
      </c>
      <c r="T2665" s="131">
        <v>2356.6999999999998</v>
      </c>
      <c r="U2665" s="131">
        <v>3532.8</v>
      </c>
      <c r="V2665" s="131">
        <v>8126.1</v>
      </c>
      <c r="W2665" s="131">
        <v>1663.5</v>
      </c>
      <c r="X2665" s="131">
        <v>6826.5</v>
      </c>
      <c r="Y2665" s="131">
        <v>0</v>
      </c>
      <c r="Z2665" s="131">
        <v>0</v>
      </c>
      <c r="AA2665" s="131">
        <v>1336.7</v>
      </c>
      <c r="AB2665" s="131">
        <v>629.1</v>
      </c>
      <c r="AC2665" s="131">
        <v>369.2</v>
      </c>
      <c r="AD2665" s="131">
        <v>1086.3</v>
      </c>
      <c r="AE2665" s="131">
        <v>448.8</v>
      </c>
      <c r="AF2665" s="131">
        <v>7778.8</v>
      </c>
      <c r="AG2665" s="131">
        <v>694.3</v>
      </c>
      <c r="AH2665" s="43">
        <v>47536.600000000006</v>
      </c>
    </row>
    <row r="2666" spans="4:34">
      <c r="D2666" s="62">
        <v>1998</v>
      </c>
      <c r="E2666" s="62">
        <v>3</v>
      </c>
      <c r="F2666" s="62">
        <v>1998</v>
      </c>
      <c r="G2666" s="62">
        <v>1998</v>
      </c>
      <c r="H2666" s="131">
        <v>498.3</v>
      </c>
      <c r="I2666" s="131">
        <v>919.7</v>
      </c>
      <c r="J2666" s="131">
        <v>1328.3</v>
      </c>
      <c r="K2666" s="131">
        <v>3825.5</v>
      </c>
      <c r="L2666" s="131">
        <v>3505.4</v>
      </c>
      <c r="M2666" s="131">
        <v>308.7</v>
      </c>
      <c r="N2666" s="131">
        <v>2165.9</v>
      </c>
      <c r="O2666" s="131">
        <v>536.29999999999995</v>
      </c>
      <c r="P2666" s="131">
        <v>8.9</v>
      </c>
      <c r="Q2666" s="131">
        <v>1585</v>
      </c>
      <c r="R2666" s="131">
        <v>0</v>
      </c>
      <c r="S2666" s="131">
        <v>953.9</v>
      </c>
      <c r="T2666" s="131">
        <v>3180.8</v>
      </c>
      <c r="U2666" s="131">
        <v>3859.6</v>
      </c>
      <c r="V2666" s="131">
        <v>10673.4</v>
      </c>
      <c r="W2666" s="131">
        <v>1865.6</v>
      </c>
      <c r="X2666" s="131">
        <v>8451.1</v>
      </c>
      <c r="Y2666" s="131">
        <v>0</v>
      </c>
      <c r="Z2666" s="131">
        <v>0</v>
      </c>
      <c r="AA2666" s="131">
        <v>2103.8000000000002</v>
      </c>
      <c r="AB2666" s="131">
        <v>770.6</v>
      </c>
      <c r="AC2666" s="131">
        <v>1557.8</v>
      </c>
      <c r="AD2666" s="131">
        <v>1444.2</v>
      </c>
      <c r="AE2666" s="131">
        <v>521.79999999999995</v>
      </c>
      <c r="AF2666" s="131">
        <v>9328</v>
      </c>
      <c r="AG2666" s="131">
        <v>1235.3</v>
      </c>
      <c r="AH2666" s="43">
        <v>60627.9</v>
      </c>
    </row>
    <row r="2667" spans="4:34">
      <c r="D2667" s="62">
        <v>1998</v>
      </c>
      <c r="E2667" s="62">
        <v>4</v>
      </c>
      <c r="F2667" s="62">
        <v>1998</v>
      </c>
      <c r="G2667" s="62">
        <v>1998</v>
      </c>
      <c r="H2667" s="131">
        <v>606.1</v>
      </c>
      <c r="I2667" s="131">
        <v>940.1</v>
      </c>
      <c r="J2667" s="131">
        <v>1142.7</v>
      </c>
      <c r="K2667" s="131">
        <v>9934.2999999999993</v>
      </c>
      <c r="L2667" s="131">
        <v>3489.6</v>
      </c>
      <c r="M2667" s="131">
        <v>331.1</v>
      </c>
      <c r="N2667" s="131">
        <v>2243.4</v>
      </c>
      <c r="O2667" s="131">
        <v>491.1</v>
      </c>
      <c r="P2667" s="131">
        <v>256.7</v>
      </c>
      <c r="Q2667" s="131">
        <v>1797.5</v>
      </c>
      <c r="R2667" s="131">
        <v>0</v>
      </c>
      <c r="S2667" s="131">
        <v>1099.4000000000001</v>
      </c>
      <c r="T2667" s="131">
        <v>3132.1</v>
      </c>
      <c r="U2667" s="131">
        <v>2990.4</v>
      </c>
      <c r="V2667" s="131">
        <v>11454.4</v>
      </c>
      <c r="W2667" s="131">
        <v>1656.2</v>
      </c>
      <c r="X2667" s="131">
        <v>8417.5</v>
      </c>
      <c r="Y2667" s="131">
        <v>0</v>
      </c>
      <c r="Z2667" s="131">
        <v>37.9</v>
      </c>
      <c r="AA2667" s="131">
        <v>1764.9</v>
      </c>
      <c r="AB2667" s="131">
        <v>875.8</v>
      </c>
      <c r="AC2667" s="131">
        <v>1289.4000000000001</v>
      </c>
      <c r="AD2667" s="131">
        <v>1371.4</v>
      </c>
      <c r="AE2667" s="131">
        <v>517.79999999999995</v>
      </c>
      <c r="AF2667" s="131">
        <v>9587.6</v>
      </c>
      <c r="AG2667" s="131">
        <v>1379.9</v>
      </c>
      <c r="AH2667" s="43">
        <v>66807.3</v>
      </c>
    </row>
    <row r="2668" spans="4:34">
      <c r="D2668" s="62">
        <v>1998</v>
      </c>
      <c r="E2668" s="62">
        <v>5</v>
      </c>
      <c r="F2668" s="62">
        <v>1998</v>
      </c>
      <c r="G2668" s="62">
        <v>1999</v>
      </c>
      <c r="H2668" s="131">
        <v>422.7</v>
      </c>
      <c r="I2668" s="131">
        <v>1053</v>
      </c>
      <c r="J2668" s="131">
        <v>1378.8</v>
      </c>
      <c r="K2668" s="131">
        <v>5640.6</v>
      </c>
      <c r="L2668" s="131">
        <v>3789.9</v>
      </c>
      <c r="M2668" s="131">
        <v>359.1</v>
      </c>
      <c r="N2668" s="131">
        <v>2596.1</v>
      </c>
      <c r="O2668" s="131">
        <v>274.3</v>
      </c>
      <c r="P2668" s="131">
        <v>433.3</v>
      </c>
      <c r="Q2668" s="131">
        <v>1940</v>
      </c>
      <c r="R2668" s="131">
        <v>0</v>
      </c>
      <c r="S2668" s="131">
        <v>1329.9</v>
      </c>
      <c r="T2668" s="131">
        <v>1409.7</v>
      </c>
      <c r="U2668" s="131">
        <v>3019.7</v>
      </c>
      <c r="V2668" s="131">
        <v>12136.4</v>
      </c>
      <c r="W2668" s="131">
        <v>82.4</v>
      </c>
      <c r="X2668" s="131">
        <v>9584.1</v>
      </c>
      <c r="Y2668" s="131">
        <v>0</v>
      </c>
      <c r="Z2668" s="131">
        <v>92.5</v>
      </c>
      <c r="AA2668" s="131">
        <v>7.9</v>
      </c>
      <c r="AB2668" s="131">
        <v>1013.8</v>
      </c>
      <c r="AC2668" s="131">
        <v>1635.3</v>
      </c>
      <c r="AD2668" s="131">
        <v>1604.3</v>
      </c>
      <c r="AE2668" s="131">
        <v>520</v>
      </c>
      <c r="AF2668" s="131">
        <v>10431.5</v>
      </c>
      <c r="AG2668" s="131">
        <v>1539.7</v>
      </c>
      <c r="AH2668" s="43">
        <v>62295.000000000007</v>
      </c>
    </row>
    <row r="2669" spans="4:34">
      <c r="D2669" s="62">
        <v>1998</v>
      </c>
      <c r="E2669" s="62">
        <v>6</v>
      </c>
      <c r="F2669" s="62">
        <v>1998</v>
      </c>
      <c r="G2669" s="62">
        <v>1999</v>
      </c>
      <c r="H2669" s="131">
        <v>525.70000000000005</v>
      </c>
      <c r="I2669" s="131">
        <v>1206.8</v>
      </c>
      <c r="J2669" s="131">
        <v>1440.9</v>
      </c>
      <c r="K2669" s="131">
        <v>8792.4</v>
      </c>
      <c r="L2669" s="131">
        <v>4866.7</v>
      </c>
      <c r="M2669" s="131">
        <v>446.2</v>
      </c>
      <c r="N2669" s="131">
        <v>4654.8</v>
      </c>
      <c r="O2669" s="131">
        <v>409.8</v>
      </c>
      <c r="P2669" s="131">
        <v>759.8</v>
      </c>
      <c r="Q2669" s="131">
        <v>2256.4</v>
      </c>
      <c r="R2669" s="131">
        <v>0</v>
      </c>
      <c r="S2669" s="131">
        <v>1771.8</v>
      </c>
      <c r="T2669" s="131">
        <v>2068.1</v>
      </c>
      <c r="U2669" s="131">
        <v>3244.1</v>
      </c>
      <c r="V2669" s="131">
        <v>16682.3</v>
      </c>
      <c r="W2669" s="131">
        <v>432.8</v>
      </c>
      <c r="X2669" s="131">
        <v>12376.6</v>
      </c>
      <c r="Y2669" s="131">
        <v>0</v>
      </c>
      <c r="Z2669" s="131">
        <v>74.3</v>
      </c>
      <c r="AA2669" s="131">
        <v>10.7</v>
      </c>
      <c r="AB2669" s="131">
        <v>1094.7</v>
      </c>
      <c r="AC2669" s="131">
        <v>3101.3</v>
      </c>
      <c r="AD2669" s="131">
        <v>1951.6</v>
      </c>
      <c r="AE2669" s="131">
        <v>505.6</v>
      </c>
      <c r="AF2669" s="131">
        <v>12269.7</v>
      </c>
      <c r="AG2669" s="131">
        <v>1947.4</v>
      </c>
      <c r="AH2669" s="43">
        <v>82890.5</v>
      </c>
    </row>
    <row r="2670" spans="4:34">
      <c r="D2670" s="62">
        <v>1998</v>
      </c>
      <c r="E2670" s="62">
        <v>7</v>
      </c>
      <c r="F2670" s="62">
        <v>1999</v>
      </c>
      <c r="G2670" s="62">
        <v>1999</v>
      </c>
      <c r="H2670" s="131">
        <v>1096.5999999999999</v>
      </c>
      <c r="I2670" s="131">
        <v>1399.9</v>
      </c>
      <c r="J2670" s="131">
        <v>2082.4</v>
      </c>
      <c r="K2670" s="131">
        <v>11597.2</v>
      </c>
      <c r="L2670" s="131">
        <v>6454.1</v>
      </c>
      <c r="M2670" s="131">
        <v>557.5</v>
      </c>
      <c r="N2670" s="131">
        <v>6845</v>
      </c>
      <c r="O2670" s="131">
        <v>746.9</v>
      </c>
      <c r="P2670" s="131">
        <v>1098.9000000000001</v>
      </c>
      <c r="Q2670" s="131">
        <v>2851.8</v>
      </c>
      <c r="R2670" s="131">
        <v>0</v>
      </c>
      <c r="S2670" s="131">
        <v>1716.8</v>
      </c>
      <c r="T2670" s="131">
        <v>2659</v>
      </c>
      <c r="U2670" s="131">
        <v>4102.1000000000004</v>
      </c>
      <c r="V2670" s="131">
        <v>22728</v>
      </c>
      <c r="W2670" s="131">
        <v>1499</v>
      </c>
      <c r="X2670" s="131">
        <v>17100.599999999999</v>
      </c>
      <c r="Y2670" s="131">
        <v>0</v>
      </c>
      <c r="Z2670" s="131">
        <v>97.9</v>
      </c>
      <c r="AA2670" s="131">
        <v>0.3</v>
      </c>
      <c r="AB2670" s="131">
        <v>1228.8</v>
      </c>
      <c r="AC2670" s="131">
        <v>5984.2</v>
      </c>
      <c r="AD2670" s="131">
        <v>2326.6999999999998</v>
      </c>
      <c r="AE2670" s="131">
        <v>535.29999999999995</v>
      </c>
      <c r="AF2670" s="131">
        <v>14518.4</v>
      </c>
      <c r="AG2670" s="131">
        <v>4408.2</v>
      </c>
      <c r="AH2670" s="43">
        <v>113635.6</v>
      </c>
    </row>
    <row r="2671" spans="4:34">
      <c r="D2671" s="62">
        <v>1998</v>
      </c>
      <c r="E2671" s="62">
        <v>8</v>
      </c>
      <c r="F2671" s="62">
        <v>1999</v>
      </c>
      <c r="G2671" s="62">
        <v>1999</v>
      </c>
      <c r="H2671" s="131">
        <v>1125.2</v>
      </c>
      <c r="I2671" s="131">
        <v>1445.6</v>
      </c>
      <c r="J2671" s="131">
        <v>2208.8000000000002</v>
      </c>
      <c r="K2671" s="131">
        <v>9267.2999999999993</v>
      </c>
      <c r="L2671" s="131">
        <v>6883.5</v>
      </c>
      <c r="M2671" s="131">
        <v>580.79999999999995</v>
      </c>
      <c r="N2671" s="131">
        <v>6850.7</v>
      </c>
      <c r="O2671" s="131">
        <v>928.3</v>
      </c>
      <c r="P2671" s="131">
        <v>1207.0999999999999</v>
      </c>
      <c r="Q2671" s="131">
        <v>2984.4</v>
      </c>
      <c r="R2671" s="131">
        <v>0</v>
      </c>
      <c r="S2671" s="131">
        <v>1450.9</v>
      </c>
      <c r="T2671" s="131">
        <v>3092.4</v>
      </c>
      <c r="U2671" s="131">
        <v>4828.8999999999996</v>
      </c>
      <c r="V2671" s="131">
        <v>25257.5</v>
      </c>
      <c r="W2671" s="131">
        <v>1837.6</v>
      </c>
      <c r="X2671" s="131">
        <v>18794.2</v>
      </c>
      <c r="Y2671" s="131">
        <v>0</v>
      </c>
      <c r="Z2671" s="131">
        <v>210.2</v>
      </c>
      <c r="AA2671" s="131">
        <v>79.3</v>
      </c>
      <c r="AB2671" s="131">
        <v>1199</v>
      </c>
      <c r="AC2671" s="131">
        <v>7154</v>
      </c>
      <c r="AD2671" s="131">
        <v>2406</v>
      </c>
      <c r="AE2671" s="131">
        <v>692.8</v>
      </c>
      <c r="AF2671" s="131">
        <v>14557.1</v>
      </c>
      <c r="AG2671" s="131">
        <v>4844.3</v>
      </c>
      <c r="AH2671" s="43">
        <v>119885.90000000001</v>
      </c>
    </row>
    <row r="2672" spans="4:34">
      <c r="D2672" s="62">
        <v>1998</v>
      </c>
      <c r="E2672" s="62">
        <v>9</v>
      </c>
      <c r="F2672" s="62">
        <v>1999</v>
      </c>
      <c r="G2672" s="62">
        <v>1999</v>
      </c>
      <c r="H2672" s="131">
        <v>659.7</v>
      </c>
      <c r="I2672" s="131">
        <v>1284.4000000000001</v>
      </c>
      <c r="J2672" s="131">
        <v>1923.2</v>
      </c>
      <c r="K2672" s="131">
        <v>7054.8</v>
      </c>
      <c r="L2672" s="131">
        <v>5924.4</v>
      </c>
      <c r="M2672" s="131">
        <v>480.7</v>
      </c>
      <c r="N2672" s="131">
        <v>5180.8</v>
      </c>
      <c r="O2672" s="131">
        <v>697.7</v>
      </c>
      <c r="P2672" s="131">
        <v>771.5</v>
      </c>
      <c r="Q2672" s="131">
        <v>2476.1999999999998</v>
      </c>
      <c r="R2672" s="131">
        <v>0</v>
      </c>
      <c r="S2672" s="131">
        <v>1100.7</v>
      </c>
      <c r="T2672" s="131">
        <v>2405.4</v>
      </c>
      <c r="U2672" s="131">
        <v>4307.3</v>
      </c>
      <c r="V2672" s="131">
        <v>20143.7</v>
      </c>
      <c r="W2672" s="131">
        <v>1122.2</v>
      </c>
      <c r="X2672" s="131">
        <v>15632.5</v>
      </c>
      <c r="Y2672" s="131">
        <v>0</v>
      </c>
      <c r="Z2672" s="131">
        <v>211.8</v>
      </c>
      <c r="AA2672" s="131">
        <v>20.7</v>
      </c>
      <c r="AB2672" s="131">
        <v>1033.0999999999999</v>
      </c>
      <c r="AC2672" s="131">
        <v>4561.6000000000004</v>
      </c>
      <c r="AD2672" s="131">
        <v>2025.6</v>
      </c>
      <c r="AE2672" s="131">
        <v>553.29999999999995</v>
      </c>
      <c r="AF2672" s="131">
        <v>12950.4</v>
      </c>
      <c r="AG2672" s="131">
        <v>3768.6</v>
      </c>
      <c r="AH2672" s="43">
        <v>96290.300000000017</v>
      </c>
    </row>
    <row r="2673" spans="4:34">
      <c r="D2673" s="62">
        <v>1998</v>
      </c>
      <c r="E2673" s="62">
        <v>10</v>
      </c>
      <c r="F2673" s="62">
        <v>1999</v>
      </c>
      <c r="G2673" s="62">
        <v>1999</v>
      </c>
      <c r="H2673" s="131">
        <v>448.7</v>
      </c>
      <c r="I2673" s="131">
        <v>1255</v>
      </c>
      <c r="J2673" s="131">
        <v>1641.6</v>
      </c>
      <c r="K2673" s="131">
        <v>12469.6</v>
      </c>
      <c r="L2673" s="131">
        <v>6635</v>
      </c>
      <c r="M2673" s="131">
        <v>431.3</v>
      </c>
      <c r="N2673" s="131">
        <v>4412.7</v>
      </c>
      <c r="O2673" s="131">
        <v>731.8</v>
      </c>
      <c r="P2673" s="131">
        <v>687.9</v>
      </c>
      <c r="Q2673" s="131">
        <v>2362.4</v>
      </c>
      <c r="R2673" s="131">
        <v>0</v>
      </c>
      <c r="S2673" s="131">
        <v>2012.5</v>
      </c>
      <c r="T2673" s="131">
        <v>4026.2</v>
      </c>
      <c r="U2673" s="131">
        <v>3626.9</v>
      </c>
      <c r="V2673" s="131">
        <v>20490.7</v>
      </c>
      <c r="W2673" s="131">
        <v>963</v>
      </c>
      <c r="X2673" s="131">
        <v>14868.6</v>
      </c>
      <c r="Y2673" s="131">
        <v>0</v>
      </c>
      <c r="Z2673" s="131">
        <v>155</v>
      </c>
      <c r="AA2673" s="131">
        <v>1898.5</v>
      </c>
      <c r="AB2673" s="131">
        <v>1063.0999999999999</v>
      </c>
      <c r="AC2673" s="131">
        <v>3560.3</v>
      </c>
      <c r="AD2673" s="131">
        <v>2028.1</v>
      </c>
      <c r="AE2673" s="131">
        <v>515.29999999999995</v>
      </c>
      <c r="AF2673" s="131">
        <v>12613.5</v>
      </c>
      <c r="AG2673" s="131">
        <v>2774.2</v>
      </c>
      <c r="AH2673" s="43">
        <v>101671.90000000002</v>
      </c>
    </row>
    <row r="2674" spans="4:34">
      <c r="D2674" s="62">
        <v>1998</v>
      </c>
      <c r="E2674" s="62">
        <v>11</v>
      </c>
      <c r="F2674" s="62">
        <v>1999</v>
      </c>
      <c r="G2674" s="62">
        <v>1999</v>
      </c>
      <c r="H2674" s="131">
        <v>187.2</v>
      </c>
      <c r="I2674" s="131">
        <v>1023.9</v>
      </c>
      <c r="J2674" s="131">
        <v>1385.9</v>
      </c>
      <c r="K2674" s="131">
        <v>7898.8</v>
      </c>
      <c r="L2674" s="131">
        <v>5069.3</v>
      </c>
      <c r="M2674" s="131">
        <v>344.6</v>
      </c>
      <c r="N2674" s="131">
        <v>2952.9</v>
      </c>
      <c r="O2674" s="131">
        <v>777.9</v>
      </c>
      <c r="P2674" s="131">
        <v>275.8</v>
      </c>
      <c r="Q2674" s="131">
        <v>2135.3000000000002</v>
      </c>
      <c r="R2674" s="131">
        <v>0</v>
      </c>
      <c r="S2674" s="131">
        <v>1866.6</v>
      </c>
      <c r="T2674" s="131">
        <v>3554</v>
      </c>
      <c r="U2674" s="131">
        <v>3015.8</v>
      </c>
      <c r="V2674" s="131">
        <v>15317.9</v>
      </c>
      <c r="W2674" s="131">
        <v>537.4</v>
      </c>
      <c r="X2674" s="131">
        <v>10911.6</v>
      </c>
      <c r="Y2674" s="131">
        <v>0</v>
      </c>
      <c r="Z2674" s="131">
        <v>114.7</v>
      </c>
      <c r="AA2674" s="131">
        <v>1809.7</v>
      </c>
      <c r="AB2674" s="131">
        <v>908.7</v>
      </c>
      <c r="AC2674" s="131">
        <v>1766.7</v>
      </c>
      <c r="AD2674" s="131">
        <v>1632.4</v>
      </c>
      <c r="AE2674" s="131">
        <v>481.7</v>
      </c>
      <c r="AF2674" s="131">
        <v>10450.700000000001</v>
      </c>
      <c r="AG2674" s="131">
        <v>1234.4000000000001</v>
      </c>
      <c r="AH2674" s="43">
        <v>75653.89999999998</v>
      </c>
    </row>
    <row r="2675" spans="4:34">
      <c r="D2675" s="62">
        <v>1998</v>
      </c>
      <c r="E2675" s="62">
        <v>12</v>
      </c>
      <c r="F2675" s="62">
        <v>1999</v>
      </c>
      <c r="G2675" s="62">
        <v>1999</v>
      </c>
      <c r="H2675" s="131">
        <v>106.6</v>
      </c>
      <c r="I2675" s="131">
        <v>1012.7</v>
      </c>
      <c r="J2675" s="131">
        <v>867.7</v>
      </c>
      <c r="K2675" s="131">
        <v>6378</v>
      </c>
      <c r="L2675" s="131">
        <v>4440.8999999999996</v>
      </c>
      <c r="M2675" s="131">
        <v>393.8</v>
      </c>
      <c r="N2675" s="131">
        <v>2436</v>
      </c>
      <c r="O2675" s="131">
        <v>737.5</v>
      </c>
      <c r="P2675" s="131">
        <v>135.69999999999999</v>
      </c>
      <c r="Q2675" s="131">
        <v>1940.1</v>
      </c>
      <c r="R2675" s="131">
        <v>0</v>
      </c>
      <c r="S2675" s="131">
        <v>1710.1</v>
      </c>
      <c r="T2675" s="131">
        <v>3596.3</v>
      </c>
      <c r="U2675" s="131">
        <v>1653.6</v>
      </c>
      <c r="V2675" s="131">
        <v>12395.7</v>
      </c>
      <c r="W2675" s="131">
        <v>788</v>
      </c>
      <c r="X2675" s="131">
        <v>8523.7999999999993</v>
      </c>
      <c r="Y2675" s="131">
        <v>0</v>
      </c>
      <c r="Z2675" s="131">
        <v>9.1999999999999993</v>
      </c>
      <c r="AA2675" s="131">
        <v>1446.5</v>
      </c>
      <c r="AB2675" s="131">
        <v>835.7</v>
      </c>
      <c r="AC2675" s="131">
        <v>2303.1999999999998</v>
      </c>
      <c r="AD2675" s="131">
        <v>1503.9</v>
      </c>
      <c r="AE2675" s="131">
        <v>497.2</v>
      </c>
      <c r="AF2675" s="131">
        <v>11080.3</v>
      </c>
      <c r="AG2675" s="131">
        <v>936.3</v>
      </c>
      <c r="AH2675" s="43">
        <v>65728.799999999988</v>
      </c>
    </row>
    <row r="2676" spans="4:34">
      <c r="D2676" s="62">
        <v>1999</v>
      </c>
      <c r="E2676" s="62">
        <v>1</v>
      </c>
      <c r="F2676" s="62">
        <v>1999</v>
      </c>
      <c r="G2676" s="62">
        <v>1999</v>
      </c>
      <c r="H2676" s="131">
        <v>104.1</v>
      </c>
      <c r="I2676" s="131">
        <v>990.5</v>
      </c>
      <c r="J2676" s="131">
        <v>645.5</v>
      </c>
      <c r="K2676" s="131">
        <v>7344.1</v>
      </c>
      <c r="L2676" s="131">
        <v>5061.5</v>
      </c>
      <c r="M2676" s="131">
        <v>359.8</v>
      </c>
      <c r="N2676" s="131">
        <v>2837.1</v>
      </c>
      <c r="O2676" s="131">
        <v>714.3</v>
      </c>
      <c r="P2676" s="131">
        <v>152.69999999999999</v>
      </c>
      <c r="Q2676" s="131">
        <v>2006.9</v>
      </c>
      <c r="R2676" s="131">
        <v>0</v>
      </c>
      <c r="S2676" s="131">
        <v>1869.6</v>
      </c>
      <c r="T2676" s="131">
        <v>3115.3</v>
      </c>
      <c r="U2676" s="131">
        <v>7145.7</v>
      </c>
      <c r="V2676" s="131">
        <v>11622.5</v>
      </c>
      <c r="W2676" s="131">
        <v>1539.4</v>
      </c>
      <c r="X2676" s="131">
        <v>10070</v>
      </c>
      <c r="Y2676" s="131">
        <v>0</v>
      </c>
      <c r="Z2676" s="131">
        <v>10.8</v>
      </c>
      <c r="AA2676" s="131">
        <v>1532.1</v>
      </c>
      <c r="AB2676" s="131">
        <v>964.2</v>
      </c>
      <c r="AC2676" s="131">
        <v>2028.7</v>
      </c>
      <c r="AD2676" s="131">
        <v>1523.6</v>
      </c>
      <c r="AE2676" s="131">
        <v>497.5</v>
      </c>
      <c r="AF2676" s="131">
        <v>10785.4</v>
      </c>
      <c r="AG2676" s="131">
        <v>1010.9</v>
      </c>
      <c r="AH2676" s="43">
        <v>73932.199999999983</v>
      </c>
    </row>
    <row r="2677" spans="4:34">
      <c r="D2677" s="62">
        <v>1999</v>
      </c>
      <c r="E2677" s="62">
        <v>2</v>
      </c>
      <c r="F2677" s="62">
        <v>1999</v>
      </c>
      <c r="G2677" s="62">
        <v>1999</v>
      </c>
      <c r="H2677" s="131">
        <v>95.7</v>
      </c>
      <c r="I2677" s="131">
        <v>879.8</v>
      </c>
      <c r="J2677" s="131">
        <v>738.4</v>
      </c>
      <c r="K2677" s="131">
        <v>5010.7</v>
      </c>
      <c r="L2677" s="131">
        <v>3560.3</v>
      </c>
      <c r="M2677" s="131">
        <v>292.8</v>
      </c>
      <c r="N2677" s="131">
        <v>1837.4</v>
      </c>
      <c r="O2677" s="131">
        <v>550.70000000000005</v>
      </c>
      <c r="P2677" s="131">
        <v>74.599999999999994</v>
      </c>
      <c r="Q2677" s="131">
        <v>1674.7</v>
      </c>
      <c r="R2677" s="131">
        <v>0</v>
      </c>
      <c r="S2677" s="131">
        <v>1603.9</v>
      </c>
      <c r="T2677" s="131">
        <v>2751.4</v>
      </c>
      <c r="U2677" s="131">
        <v>1821</v>
      </c>
      <c r="V2677" s="131">
        <v>10029.6</v>
      </c>
      <c r="W2677" s="131">
        <v>1763</v>
      </c>
      <c r="X2677" s="131">
        <v>9658.2999999999993</v>
      </c>
      <c r="Y2677" s="131">
        <v>0</v>
      </c>
      <c r="Z2677" s="131">
        <v>0</v>
      </c>
      <c r="AA2677" s="131">
        <v>1793.6</v>
      </c>
      <c r="AB2677" s="131">
        <v>763.1</v>
      </c>
      <c r="AC2677" s="131">
        <v>1823.2</v>
      </c>
      <c r="AD2677" s="131">
        <v>1307.2</v>
      </c>
      <c r="AE2677" s="131">
        <v>448.8</v>
      </c>
      <c r="AF2677" s="131">
        <v>9228.6</v>
      </c>
      <c r="AG2677" s="131">
        <v>1540.2</v>
      </c>
      <c r="AH2677" s="43">
        <v>59246.999999999993</v>
      </c>
    </row>
    <row r="2678" spans="4:34">
      <c r="D2678" s="62">
        <v>1999</v>
      </c>
      <c r="E2678" s="62">
        <v>3</v>
      </c>
      <c r="F2678" s="62">
        <v>1999</v>
      </c>
      <c r="G2678" s="62">
        <v>1999</v>
      </c>
      <c r="H2678" s="131">
        <v>108.3</v>
      </c>
      <c r="I2678" s="131">
        <v>942.7</v>
      </c>
      <c r="J2678" s="131">
        <v>708.9</v>
      </c>
      <c r="K2678" s="131">
        <v>4636.6000000000004</v>
      </c>
      <c r="L2678" s="131">
        <v>3943.4</v>
      </c>
      <c r="M2678" s="131">
        <v>322.39999999999998</v>
      </c>
      <c r="N2678" s="131">
        <v>2616.1999999999998</v>
      </c>
      <c r="O2678" s="131">
        <v>705.1</v>
      </c>
      <c r="P2678" s="131">
        <v>228.9</v>
      </c>
      <c r="Q2678" s="131">
        <v>1903</v>
      </c>
      <c r="R2678" s="131">
        <v>0</v>
      </c>
      <c r="S2678" s="131">
        <v>1889.9</v>
      </c>
      <c r="T2678" s="131">
        <v>3386.3</v>
      </c>
      <c r="U2678" s="131">
        <v>2287.6</v>
      </c>
      <c r="V2678" s="131">
        <v>13703.5</v>
      </c>
      <c r="W2678" s="131">
        <v>2076.5</v>
      </c>
      <c r="X2678" s="131">
        <v>6726.2</v>
      </c>
      <c r="Y2678" s="131">
        <v>0</v>
      </c>
      <c r="Z2678" s="131">
        <v>0</v>
      </c>
      <c r="AA2678" s="131">
        <v>1990.7</v>
      </c>
      <c r="AB2678" s="131">
        <v>810.1</v>
      </c>
      <c r="AC2678" s="131">
        <v>1497.9</v>
      </c>
      <c r="AD2678" s="131">
        <v>1460.7</v>
      </c>
      <c r="AE2678" s="131">
        <v>514.1</v>
      </c>
      <c r="AF2678" s="131">
        <v>10111.6</v>
      </c>
      <c r="AG2678" s="131">
        <v>1884.7</v>
      </c>
      <c r="AH2678" s="43">
        <v>64455.299999999988</v>
      </c>
    </row>
    <row r="2679" spans="4:34">
      <c r="D2679" s="62">
        <v>1999</v>
      </c>
      <c r="E2679" s="62">
        <v>4</v>
      </c>
      <c r="F2679" s="62">
        <v>1999</v>
      </c>
      <c r="G2679" s="62">
        <v>1999</v>
      </c>
      <c r="H2679" s="131">
        <v>165</v>
      </c>
      <c r="I2679" s="131">
        <v>957.4</v>
      </c>
      <c r="J2679" s="131">
        <v>635</v>
      </c>
      <c r="K2679" s="131">
        <v>10565</v>
      </c>
      <c r="L2679" s="131">
        <v>3754.1</v>
      </c>
      <c r="M2679" s="131">
        <v>389.8</v>
      </c>
      <c r="N2679" s="131">
        <v>2856</v>
      </c>
      <c r="O2679" s="131">
        <v>642.6</v>
      </c>
      <c r="P2679" s="131">
        <v>342.5</v>
      </c>
      <c r="Q2679" s="131">
        <v>1897.1</v>
      </c>
      <c r="R2679" s="131">
        <v>0</v>
      </c>
      <c r="S2679" s="131">
        <v>1791.1</v>
      </c>
      <c r="T2679" s="131">
        <v>3102.2</v>
      </c>
      <c r="U2679" s="131">
        <v>4676</v>
      </c>
      <c r="V2679" s="131">
        <v>15031.3</v>
      </c>
      <c r="W2679" s="131">
        <v>1336.5</v>
      </c>
      <c r="X2679" s="131">
        <v>8093.5</v>
      </c>
      <c r="Y2679" s="131">
        <v>0</v>
      </c>
      <c r="Z2679" s="131">
        <v>15.2</v>
      </c>
      <c r="AA2679" s="131">
        <v>1863.2</v>
      </c>
      <c r="AB2679" s="131">
        <v>825.9</v>
      </c>
      <c r="AC2679" s="131">
        <v>1480.2</v>
      </c>
      <c r="AD2679" s="131">
        <v>1552.1</v>
      </c>
      <c r="AE2679" s="131">
        <v>612.79999999999995</v>
      </c>
      <c r="AF2679" s="131">
        <v>10665.3</v>
      </c>
      <c r="AG2679" s="131">
        <v>1450.6</v>
      </c>
      <c r="AH2679" s="43">
        <v>74700.399999999994</v>
      </c>
    </row>
    <row r="2680" spans="4:34">
      <c r="D2680" s="62">
        <v>1999</v>
      </c>
      <c r="E2680" s="62">
        <v>5</v>
      </c>
      <c r="F2680" s="62">
        <v>1999</v>
      </c>
      <c r="G2680" s="62">
        <v>2000</v>
      </c>
      <c r="H2680" s="131">
        <v>104.5</v>
      </c>
      <c r="I2680" s="131">
        <v>1151.8</v>
      </c>
      <c r="J2680" s="131">
        <v>620.20000000000005</v>
      </c>
      <c r="K2680" s="131">
        <v>7238.4</v>
      </c>
      <c r="L2680" s="131">
        <v>4279.7</v>
      </c>
      <c r="M2680" s="131">
        <v>288.10000000000002</v>
      </c>
      <c r="N2680" s="131">
        <v>5099.7</v>
      </c>
      <c r="O2680" s="131">
        <v>574.70000000000005</v>
      </c>
      <c r="P2680" s="131">
        <v>619</v>
      </c>
      <c r="Q2680" s="131">
        <v>2298.5</v>
      </c>
      <c r="R2680" s="131">
        <v>0</v>
      </c>
      <c r="S2680" s="131">
        <v>1094.7</v>
      </c>
      <c r="T2680" s="131">
        <v>1923.4</v>
      </c>
      <c r="U2680" s="131">
        <v>3186.7</v>
      </c>
      <c r="V2680" s="131">
        <v>16027.2</v>
      </c>
      <c r="W2680" s="131">
        <v>779.9</v>
      </c>
      <c r="X2680" s="131">
        <v>12182</v>
      </c>
      <c r="Y2680" s="131">
        <v>0</v>
      </c>
      <c r="Z2680" s="131">
        <v>47.6</v>
      </c>
      <c r="AA2680" s="131">
        <v>1.1000000000000001</v>
      </c>
      <c r="AB2680" s="131">
        <v>1045.9000000000001</v>
      </c>
      <c r="AC2680" s="131">
        <v>2827.5</v>
      </c>
      <c r="AD2680" s="131">
        <v>1951.9</v>
      </c>
      <c r="AE2680" s="131">
        <v>878.4</v>
      </c>
      <c r="AF2680" s="131">
        <v>12561.6</v>
      </c>
      <c r="AG2680" s="131">
        <v>2674.2</v>
      </c>
      <c r="AH2680" s="43">
        <v>79456.700000000012</v>
      </c>
    </row>
    <row r="2681" spans="4:34">
      <c r="D2681" s="62">
        <v>1999</v>
      </c>
      <c r="E2681" s="62">
        <v>6</v>
      </c>
      <c r="F2681" s="62">
        <v>1999</v>
      </c>
      <c r="G2681" s="62">
        <v>2000</v>
      </c>
      <c r="H2681" s="131">
        <v>439.1</v>
      </c>
      <c r="I2681" s="131">
        <v>1201.4000000000001</v>
      </c>
      <c r="J2681" s="131">
        <v>649.29999999999995</v>
      </c>
      <c r="K2681" s="131">
        <v>10194.299999999999</v>
      </c>
      <c r="L2681" s="131">
        <v>5254.1</v>
      </c>
      <c r="M2681" s="131">
        <v>292.60000000000002</v>
      </c>
      <c r="N2681" s="131">
        <v>5915.4</v>
      </c>
      <c r="O2681" s="131">
        <v>530.9</v>
      </c>
      <c r="P2681" s="131">
        <v>830.1</v>
      </c>
      <c r="Q2681" s="131">
        <v>2074.1</v>
      </c>
      <c r="R2681" s="131">
        <v>0</v>
      </c>
      <c r="S2681" s="131">
        <v>1264</v>
      </c>
      <c r="T2681" s="131">
        <v>1945</v>
      </c>
      <c r="U2681" s="131">
        <v>3239.1</v>
      </c>
      <c r="V2681" s="131">
        <v>17788.7</v>
      </c>
      <c r="W2681" s="131">
        <v>1265.8</v>
      </c>
      <c r="X2681" s="131">
        <v>14433.9</v>
      </c>
      <c r="Y2681" s="131">
        <v>0</v>
      </c>
      <c r="Z2681" s="131">
        <v>76.099999999999994</v>
      </c>
      <c r="AA2681" s="131">
        <v>0.7</v>
      </c>
      <c r="AB2681" s="131">
        <v>1043.7</v>
      </c>
      <c r="AC2681" s="131">
        <v>4122.3999999999996</v>
      </c>
      <c r="AD2681" s="131">
        <v>1964.6</v>
      </c>
      <c r="AE2681" s="131">
        <v>904</v>
      </c>
      <c r="AF2681" s="131">
        <v>12878</v>
      </c>
      <c r="AG2681" s="131">
        <v>3309.7</v>
      </c>
      <c r="AH2681" s="43">
        <v>91616.999999999985</v>
      </c>
    </row>
    <row r="2682" spans="4:34">
      <c r="D2682" s="62">
        <v>1999</v>
      </c>
      <c r="E2682" s="62">
        <v>7</v>
      </c>
      <c r="F2682" s="62">
        <v>2000</v>
      </c>
      <c r="G2682" s="62">
        <v>2000</v>
      </c>
      <c r="H2682" s="131">
        <v>1048.9000000000001</v>
      </c>
      <c r="I2682" s="131">
        <v>1384.3</v>
      </c>
      <c r="J2682" s="131">
        <v>904.1</v>
      </c>
      <c r="K2682" s="131">
        <v>9271</v>
      </c>
      <c r="L2682" s="131">
        <v>6639</v>
      </c>
      <c r="M2682" s="131">
        <v>324</v>
      </c>
      <c r="N2682" s="131">
        <v>7072.6</v>
      </c>
      <c r="O2682" s="131">
        <v>899</v>
      </c>
      <c r="P2682" s="131">
        <v>1114.5999999999999</v>
      </c>
      <c r="Q2682" s="131">
        <v>2729.3</v>
      </c>
      <c r="R2682" s="131">
        <v>0</v>
      </c>
      <c r="S2682" s="131">
        <v>1893</v>
      </c>
      <c r="T2682" s="131">
        <v>2703.2</v>
      </c>
      <c r="U2682" s="131">
        <v>4402.8999999999996</v>
      </c>
      <c r="V2682" s="131">
        <v>23340.3</v>
      </c>
      <c r="W2682" s="131">
        <v>2261.1</v>
      </c>
      <c r="X2682" s="131">
        <v>18739.599999999999</v>
      </c>
      <c r="Y2682" s="131">
        <v>0</v>
      </c>
      <c r="Z2682" s="131">
        <v>86.8</v>
      </c>
      <c r="AA2682" s="131">
        <v>36.200000000000003</v>
      </c>
      <c r="AB2682" s="131">
        <v>1196.0999999999999</v>
      </c>
      <c r="AC2682" s="131">
        <v>6775.9</v>
      </c>
      <c r="AD2682" s="131">
        <v>2159.5</v>
      </c>
      <c r="AE2682" s="131">
        <v>1408.8</v>
      </c>
      <c r="AF2682" s="131">
        <v>14886.9</v>
      </c>
      <c r="AG2682" s="131">
        <v>4710.7</v>
      </c>
      <c r="AH2682" s="43">
        <v>115987.79999999999</v>
      </c>
    </row>
    <row r="2683" spans="4:34">
      <c r="D2683" s="62">
        <v>1999</v>
      </c>
      <c r="E2683" s="62">
        <v>8</v>
      </c>
      <c r="F2683" s="62">
        <v>2000</v>
      </c>
      <c r="G2683" s="62">
        <v>2000</v>
      </c>
      <c r="H2683" s="131">
        <v>1090</v>
      </c>
      <c r="I2683" s="131">
        <v>1396.8</v>
      </c>
      <c r="J2683" s="131">
        <v>1118.2</v>
      </c>
      <c r="K2683" s="131">
        <v>11382.6</v>
      </c>
      <c r="L2683" s="131">
        <v>6934.3</v>
      </c>
      <c r="M2683" s="131">
        <v>354.1</v>
      </c>
      <c r="N2683" s="131">
        <v>7420.5</v>
      </c>
      <c r="O2683" s="131">
        <v>1026.5999999999999</v>
      </c>
      <c r="P2683" s="131">
        <v>1105.4000000000001</v>
      </c>
      <c r="Q2683" s="131">
        <v>2893.7</v>
      </c>
      <c r="R2683" s="131">
        <v>0</v>
      </c>
      <c r="S2683" s="131">
        <v>1976.8</v>
      </c>
      <c r="T2683" s="131">
        <v>2678.8</v>
      </c>
      <c r="U2683" s="131">
        <v>4683.8999999999996</v>
      </c>
      <c r="V2683" s="131">
        <v>23272.799999999999</v>
      </c>
      <c r="W2683" s="131">
        <v>2445.6</v>
      </c>
      <c r="X2683" s="131">
        <v>20050.7</v>
      </c>
      <c r="Y2683" s="131">
        <v>0</v>
      </c>
      <c r="Z2683" s="131">
        <v>73.5</v>
      </c>
      <c r="AA2683" s="131">
        <v>51.7</v>
      </c>
      <c r="AB2683" s="131">
        <v>1134</v>
      </c>
      <c r="AC2683" s="131">
        <v>7355.4</v>
      </c>
      <c r="AD2683" s="131">
        <v>2157.6999999999998</v>
      </c>
      <c r="AE2683" s="131">
        <v>1525.1</v>
      </c>
      <c r="AF2683" s="131">
        <v>14345.2</v>
      </c>
      <c r="AG2683" s="131">
        <v>4667.1000000000004</v>
      </c>
      <c r="AH2683" s="43">
        <v>121140.5</v>
      </c>
    </row>
    <row r="2684" spans="4:34">
      <c r="D2684" s="62">
        <v>1999</v>
      </c>
      <c r="E2684" s="62">
        <v>9</v>
      </c>
      <c r="F2684" s="62">
        <v>2000</v>
      </c>
      <c r="G2684" s="62">
        <v>2000</v>
      </c>
      <c r="H2684" s="131">
        <v>758.6</v>
      </c>
      <c r="I2684" s="131">
        <v>1252.4000000000001</v>
      </c>
      <c r="J2684" s="131">
        <v>620.70000000000005</v>
      </c>
      <c r="K2684" s="131">
        <v>8922.9</v>
      </c>
      <c r="L2684" s="131">
        <v>5874</v>
      </c>
      <c r="M2684" s="131">
        <v>257.8</v>
      </c>
      <c r="N2684" s="131">
        <v>5969.7</v>
      </c>
      <c r="O2684" s="131">
        <v>924.2</v>
      </c>
      <c r="P2684" s="131">
        <v>842.1</v>
      </c>
      <c r="Q2684" s="131">
        <v>2652.4</v>
      </c>
      <c r="R2684" s="131">
        <v>0</v>
      </c>
      <c r="S2684" s="131">
        <v>1800.2</v>
      </c>
      <c r="T2684" s="131">
        <v>2176.6</v>
      </c>
      <c r="U2684" s="131">
        <v>3436.7</v>
      </c>
      <c r="V2684" s="131">
        <v>19733.5</v>
      </c>
      <c r="W2684" s="131">
        <v>1879.7</v>
      </c>
      <c r="X2684" s="131">
        <v>15248.6</v>
      </c>
      <c r="Y2684" s="131">
        <v>0</v>
      </c>
      <c r="Z2684" s="131">
        <v>82.6</v>
      </c>
      <c r="AA2684" s="131">
        <v>0.2</v>
      </c>
      <c r="AB2684" s="131">
        <v>1002.7</v>
      </c>
      <c r="AC2684" s="131">
        <v>6115.5</v>
      </c>
      <c r="AD2684" s="131">
        <v>1990.8</v>
      </c>
      <c r="AE2684" s="131">
        <v>1161.5</v>
      </c>
      <c r="AF2684" s="131">
        <v>13514.1</v>
      </c>
      <c r="AG2684" s="131">
        <v>3976.9</v>
      </c>
      <c r="AH2684" s="43">
        <v>100194.4</v>
      </c>
    </row>
    <row r="2685" spans="4:34">
      <c r="D2685" s="62">
        <v>1999</v>
      </c>
      <c r="E2685" s="62">
        <v>10</v>
      </c>
      <c r="F2685" s="62">
        <v>2000</v>
      </c>
      <c r="G2685" s="62">
        <v>2000</v>
      </c>
      <c r="H2685" s="131">
        <v>628.9</v>
      </c>
      <c r="I2685" s="131">
        <v>1346.5</v>
      </c>
      <c r="J2685" s="131">
        <v>740.8</v>
      </c>
      <c r="K2685" s="131">
        <v>12771.9</v>
      </c>
      <c r="L2685" s="131">
        <v>7338.9</v>
      </c>
      <c r="M2685" s="131">
        <v>370.4</v>
      </c>
      <c r="N2685" s="131">
        <v>6212.6</v>
      </c>
      <c r="O2685" s="131">
        <v>1071.0999999999999</v>
      </c>
      <c r="P2685" s="131">
        <v>844</v>
      </c>
      <c r="Q2685" s="131">
        <v>2682.9</v>
      </c>
      <c r="R2685" s="131">
        <v>0</v>
      </c>
      <c r="S2685" s="131">
        <v>2340.9</v>
      </c>
      <c r="T2685" s="131">
        <v>4625.2</v>
      </c>
      <c r="U2685" s="131">
        <v>3825.5</v>
      </c>
      <c r="V2685" s="131">
        <v>22615.599999999999</v>
      </c>
      <c r="W2685" s="131">
        <v>2103.5</v>
      </c>
      <c r="X2685" s="131">
        <v>18478</v>
      </c>
      <c r="Y2685" s="131">
        <v>0</v>
      </c>
      <c r="Z2685" s="131">
        <v>85.6</v>
      </c>
      <c r="AA2685" s="131">
        <v>1962.2</v>
      </c>
      <c r="AB2685" s="131">
        <v>1090.8</v>
      </c>
      <c r="AC2685" s="131">
        <v>5627.2</v>
      </c>
      <c r="AD2685" s="131">
        <v>2004</v>
      </c>
      <c r="AE2685" s="131">
        <v>1071.4000000000001</v>
      </c>
      <c r="AF2685" s="131">
        <v>13284.7</v>
      </c>
      <c r="AG2685" s="131">
        <v>3465.4</v>
      </c>
      <c r="AH2685" s="43">
        <v>116587.99999999999</v>
      </c>
    </row>
    <row r="2686" spans="4:34">
      <c r="D2686" s="62">
        <v>1999</v>
      </c>
      <c r="E2686" s="62">
        <v>11</v>
      </c>
      <c r="F2686" s="62">
        <v>2000</v>
      </c>
      <c r="G2686" s="62">
        <v>2000</v>
      </c>
      <c r="H2686" s="131">
        <v>409.3</v>
      </c>
      <c r="I2686" s="131">
        <v>1062.0999999999999</v>
      </c>
      <c r="J2686" s="131">
        <v>557.1</v>
      </c>
      <c r="K2686" s="131">
        <v>10435.6</v>
      </c>
      <c r="L2686" s="131">
        <v>6184.6</v>
      </c>
      <c r="M2686" s="131">
        <v>277.10000000000002</v>
      </c>
      <c r="N2686" s="131">
        <v>4201.6000000000004</v>
      </c>
      <c r="O2686" s="131">
        <v>1073.9000000000001</v>
      </c>
      <c r="P2686" s="131">
        <v>410.8</v>
      </c>
      <c r="Q2686" s="131">
        <v>2208.8000000000002</v>
      </c>
      <c r="R2686" s="131">
        <v>0</v>
      </c>
      <c r="S2686" s="131">
        <v>2000</v>
      </c>
      <c r="T2686" s="131">
        <v>4098.3999999999996</v>
      </c>
      <c r="U2686" s="131">
        <v>4557.6000000000004</v>
      </c>
      <c r="V2686" s="131">
        <v>17105.2</v>
      </c>
      <c r="W2686" s="131">
        <v>1292.2</v>
      </c>
      <c r="X2686" s="131">
        <v>14622.1</v>
      </c>
      <c r="Y2686" s="131">
        <v>0</v>
      </c>
      <c r="Z2686" s="131">
        <v>70.3</v>
      </c>
      <c r="AA2686" s="131">
        <v>2174.9</v>
      </c>
      <c r="AB2686" s="131">
        <v>957.8</v>
      </c>
      <c r="AC2686" s="131">
        <v>2883.4</v>
      </c>
      <c r="AD2686" s="131">
        <v>1637.7</v>
      </c>
      <c r="AE2686" s="131">
        <v>1028</v>
      </c>
      <c r="AF2686" s="131">
        <v>11058.2</v>
      </c>
      <c r="AG2686" s="131">
        <v>2620.1999999999998</v>
      </c>
      <c r="AH2686" s="43">
        <v>92926.9</v>
      </c>
    </row>
    <row r="2687" spans="4:34">
      <c r="D2687" s="62">
        <v>1999</v>
      </c>
      <c r="E2687" s="62">
        <v>12</v>
      </c>
      <c r="F2687" s="62">
        <v>2000</v>
      </c>
      <c r="G2687" s="62">
        <v>2000</v>
      </c>
      <c r="H2687" s="131">
        <v>387</v>
      </c>
      <c r="I2687" s="131">
        <v>1171.4000000000001</v>
      </c>
      <c r="J2687" s="131">
        <v>588.70000000000005</v>
      </c>
      <c r="K2687" s="131">
        <v>9882.2999999999993</v>
      </c>
      <c r="L2687" s="131">
        <v>5834.3</v>
      </c>
      <c r="M2687" s="131">
        <v>279.2</v>
      </c>
      <c r="N2687" s="131">
        <v>3971.1</v>
      </c>
      <c r="O2687" s="131">
        <v>1185.5999999999999</v>
      </c>
      <c r="P2687" s="131">
        <v>357</v>
      </c>
      <c r="Q2687" s="131">
        <v>2509.9</v>
      </c>
      <c r="R2687" s="131">
        <v>0</v>
      </c>
      <c r="S2687" s="131">
        <v>1982.5</v>
      </c>
      <c r="T2687" s="131">
        <v>3724.3</v>
      </c>
      <c r="U2687" s="131">
        <v>14761.8</v>
      </c>
      <c r="V2687" s="131">
        <v>16972.3</v>
      </c>
      <c r="W2687" s="131">
        <v>1451</v>
      </c>
      <c r="X2687" s="131">
        <v>14227.4</v>
      </c>
      <c r="Y2687" s="131">
        <v>0.3</v>
      </c>
      <c r="Z2687" s="131">
        <v>28.6</v>
      </c>
      <c r="AA2687" s="131">
        <v>1743.8</v>
      </c>
      <c r="AB2687" s="131">
        <v>964.2</v>
      </c>
      <c r="AC2687" s="131">
        <v>2805.4</v>
      </c>
      <c r="AD2687" s="131">
        <v>1598.5</v>
      </c>
      <c r="AE2687" s="131">
        <v>834.6</v>
      </c>
      <c r="AF2687" s="131">
        <v>12142.5</v>
      </c>
      <c r="AG2687" s="131">
        <v>2424.1</v>
      </c>
      <c r="AH2687" s="43">
        <v>101827.8</v>
      </c>
    </row>
    <row r="2688" spans="4:34">
      <c r="D2688" s="62">
        <v>2000</v>
      </c>
      <c r="E2688" s="62">
        <v>1</v>
      </c>
      <c r="F2688" s="62">
        <v>2000</v>
      </c>
      <c r="G2688" s="62">
        <v>2000</v>
      </c>
      <c r="H2688" s="131">
        <v>624.20000000000005</v>
      </c>
      <c r="I2688" s="131">
        <v>1020.6</v>
      </c>
      <c r="J2688" s="131">
        <v>454.9</v>
      </c>
      <c r="K2688" s="131">
        <v>6061</v>
      </c>
      <c r="L2688" s="131">
        <v>4868.6000000000004</v>
      </c>
      <c r="M2688" s="131">
        <v>227.6</v>
      </c>
      <c r="N2688" s="131">
        <v>2875.5</v>
      </c>
      <c r="O2688" s="131">
        <v>956.9</v>
      </c>
      <c r="P2688" s="131">
        <v>172.9</v>
      </c>
      <c r="Q2688" s="131">
        <v>1907.9</v>
      </c>
      <c r="R2688" s="131">
        <v>0</v>
      </c>
      <c r="S2688" s="131">
        <v>1680.9</v>
      </c>
      <c r="T2688" s="131">
        <v>3143.3</v>
      </c>
      <c r="U2688" s="131">
        <v>2874.8</v>
      </c>
      <c r="V2688" s="131">
        <v>13654.5</v>
      </c>
      <c r="W2688" s="131">
        <v>1138</v>
      </c>
      <c r="X2688" s="131">
        <v>11476.8</v>
      </c>
      <c r="Y2688" s="131">
        <v>0</v>
      </c>
      <c r="Z2688" s="131">
        <v>8.9</v>
      </c>
      <c r="AA2688" s="131">
        <v>1148.4000000000001</v>
      </c>
      <c r="AB2688" s="131">
        <v>885.1</v>
      </c>
      <c r="AC2688" s="131">
        <v>1936.3</v>
      </c>
      <c r="AD2688" s="131">
        <v>1482.6</v>
      </c>
      <c r="AE2688" s="131">
        <v>577.79999999999995</v>
      </c>
      <c r="AF2688" s="131">
        <v>10476</v>
      </c>
      <c r="AG2688" s="131">
        <v>1951.8</v>
      </c>
      <c r="AH2688" s="43">
        <v>71605.300000000017</v>
      </c>
    </row>
    <row r="2689" spans="4:34">
      <c r="D2689" s="62">
        <v>2000</v>
      </c>
      <c r="E2689" s="62">
        <v>2</v>
      </c>
      <c r="F2689" s="62">
        <v>2000</v>
      </c>
      <c r="G2689" s="62">
        <v>2000</v>
      </c>
      <c r="H2689" s="131">
        <v>1043.5999999999999</v>
      </c>
      <c r="I2689" s="131">
        <v>786</v>
      </c>
      <c r="J2689" s="131">
        <v>301.10000000000002</v>
      </c>
      <c r="K2689" s="131">
        <v>3820.9</v>
      </c>
      <c r="L2689" s="131">
        <v>3864.4</v>
      </c>
      <c r="M2689" s="131">
        <v>176.4</v>
      </c>
      <c r="N2689" s="131">
        <v>1978</v>
      </c>
      <c r="O2689" s="131">
        <v>643.1</v>
      </c>
      <c r="P2689" s="131">
        <v>11.1</v>
      </c>
      <c r="Q2689" s="131">
        <v>1642.6</v>
      </c>
      <c r="R2689" s="131">
        <v>0</v>
      </c>
      <c r="S2689" s="131">
        <v>1409.9</v>
      </c>
      <c r="T2689" s="131">
        <v>2474.3000000000002</v>
      </c>
      <c r="U2689" s="131">
        <v>2918.3</v>
      </c>
      <c r="V2689" s="131">
        <v>8838.7000000000007</v>
      </c>
      <c r="W2689" s="131">
        <v>1286.0999999999999</v>
      </c>
      <c r="X2689" s="131">
        <v>5809.1</v>
      </c>
      <c r="Y2689" s="131">
        <v>0</v>
      </c>
      <c r="Z2689" s="131">
        <v>37.299999999999997</v>
      </c>
      <c r="AA2689" s="131">
        <v>1396.4</v>
      </c>
      <c r="AB2689" s="131">
        <v>675.1</v>
      </c>
      <c r="AC2689" s="131">
        <v>1157.3</v>
      </c>
      <c r="AD2689" s="131">
        <v>1188.7</v>
      </c>
      <c r="AE2689" s="131">
        <v>302.89999999999998</v>
      </c>
      <c r="AF2689" s="131">
        <v>8581.6</v>
      </c>
      <c r="AG2689" s="131">
        <v>1061.5</v>
      </c>
      <c r="AH2689" s="43">
        <v>51404.4</v>
      </c>
    </row>
    <row r="2690" spans="4:34">
      <c r="D2690" s="62">
        <v>2000</v>
      </c>
      <c r="E2690" s="62">
        <v>3</v>
      </c>
      <c r="F2690" s="62">
        <v>2000</v>
      </c>
      <c r="G2690" s="62">
        <v>2000</v>
      </c>
      <c r="H2690" s="131">
        <v>822.3</v>
      </c>
      <c r="I2690" s="131">
        <v>968.9</v>
      </c>
      <c r="J2690" s="131">
        <v>413.8</v>
      </c>
      <c r="K2690" s="131">
        <v>7812.4</v>
      </c>
      <c r="L2690" s="131">
        <v>4104.5</v>
      </c>
      <c r="M2690" s="131">
        <v>223.5</v>
      </c>
      <c r="N2690" s="131">
        <v>2637.8</v>
      </c>
      <c r="O2690" s="131">
        <v>718.5</v>
      </c>
      <c r="P2690" s="131">
        <v>99.4</v>
      </c>
      <c r="Q2690" s="131">
        <v>2004.8</v>
      </c>
      <c r="R2690" s="131">
        <v>0</v>
      </c>
      <c r="S2690" s="131">
        <v>1640.3</v>
      </c>
      <c r="T2690" s="131">
        <v>3139.3</v>
      </c>
      <c r="U2690" s="131">
        <v>5830.9</v>
      </c>
      <c r="V2690" s="131">
        <v>10645.6</v>
      </c>
      <c r="W2690" s="131">
        <v>1342.3</v>
      </c>
      <c r="X2690" s="131">
        <v>8872.2999999999993</v>
      </c>
      <c r="Y2690" s="131">
        <v>0</v>
      </c>
      <c r="Z2690" s="131">
        <v>0</v>
      </c>
      <c r="AA2690" s="131">
        <v>2184.1999999999998</v>
      </c>
      <c r="AB2690" s="131">
        <v>845.4</v>
      </c>
      <c r="AC2690" s="131">
        <v>1712.2</v>
      </c>
      <c r="AD2690" s="131">
        <v>1310.2</v>
      </c>
      <c r="AE2690" s="131">
        <v>419.3</v>
      </c>
      <c r="AF2690" s="131">
        <v>10350.9</v>
      </c>
      <c r="AG2690" s="131">
        <v>1345</v>
      </c>
      <c r="AH2690" s="43">
        <v>69443.8</v>
      </c>
    </row>
    <row r="2691" spans="4:34">
      <c r="D2691" s="62">
        <v>2000</v>
      </c>
      <c r="E2691" s="62">
        <v>4</v>
      </c>
      <c r="F2691" s="62">
        <v>2000</v>
      </c>
      <c r="G2691" s="62">
        <v>2000</v>
      </c>
      <c r="H2691" s="131">
        <v>457.4</v>
      </c>
      <c r="I2691" s="131">
        <v>1112.5999999999999</v>
      </c>
      <c r="J2691" s="131">
        <v>526</v>
      </c>
      <c r="K2691" s="131">
        <v>9236.6</v>
      </c>
      <c r="L2691" s="131">
        <v>4849.8999999999996</v>
      </c>
      <c r="M2691" s="131">
        <v>311.39999999999998</v>
      </c>
      <c r="N2691" s="131">
        <v>3690.5</v>
      </c>
      <c r="O2691" s="131">
        <v>1129.5</v>
      </c>
      <c r="P2691" s="131">
        <v>569.6</v>
      </c>
      <c r="Q2691" s="131">
        <v>2373.5</v>
      </c>
      <c r="R2691" s="131">
        <v>0</v>
      </c>
      <c r="S2691" s="131">
        <v>1978</v>
      </c>
      <c r="T2691" s="131">
        <v>4378.3999999999996</v>
      </c>
      <c r="U2691" s="131">
        <v>8119.9</v>
      </c>
      <c r="V2691" s="131">
        <v>16201.7</v>
      </c>
      <c r="W2691" s="131">
        <v>2317.6999999999998</v>
      </c>
      <c r="X2691" s="131">
        <v>12976.6</v>
      </c>
      <c r="Y2691" s="131">
        <v>0</v>
      </c>
      <c r="Z2691" s="131">
        <v>66</v>
      </c>
      <c r="AA2691" s="131">
        <v>1697.7</v>
      </c>
      <c r="AB2691" s="131">
        <v>929.9</v>
      </c>
      <c r="AC2691" s="131">
        <v>3267.9</v>
      </c>
      <c r="AD2691" s="131">
        <v>1608.7</v>
      </c>
      <c r="AE2691" s="131">
        <v>545.6</v>
      </c>
      <c r="AF2691" s="131">
        <v>11772</v>
      </c>
      <c r="AG2691" s="131">
        <v>2527.3000000000002</v>
      </c>
      <c r="AH2691" s="43">
        <v>92644.4</v>
      </c>
    </row>
    <row r="2692" spans="4:34">
      <c r="D2692" s="62">
        <v>2000</v>
      </c>
      <c r="E2692" s="62">
        <v>5</v>
      </c>
      <c r="F2692" s="62">
        <v>2000</v>
      </c>
      <c r="G2692" s="62">
        <v>2001</v>
      </c>
      <c r="H2692" s="131">
        <v>779.3</v>
      </c>
      <c r="I2692" s="131">
        <v>1239.7</v>
      </c>
      <c r="J2692" s="131">
        <v>695.9</v>
      </c>
      <c r="K2692" s="131">
        <v>9487.1</v>
      </c>
      <c r="L2692" s="131">
        <v>5352.6</v>
      </c>
      <c r="M2692" s="131">
        <v>407.5</v>
      </c>
      <c r="N2692" s="131">
        <v>6402.4</v>
      </c>
      <c r="O2692" s="131">
        <v>685.8</v>
      </c>
      <c r="P2692" s="131">
        <v>779.6</v>
      </c>
      <c r="Q2692" s="131">
        <v>2524.9</v>
      </c>
      <c r="R2692" s="131">
        <v>0</v>
      </c>
      <c r="S2692" s="131">
        <v>1942.5</v>
      </c>
      <c r="T2692" s="131">
        <v>1750.5</v>
      </c>
      <c r="U2692" s="131">
        <v>6581.9</v>
      </c>
      <c r="V2692" s="131">
        <v>17903.900000000001</v>
      </c>
      <c r="W2692" s="131">
        <v>1784.7</v>
      </c>
      <c r="X2692" s="131">
        <v>17567.599999999999</v>
      </c>
      <c r="Y2692" s="131">
        <v>0</v>
      </c>
      <c r="Z2692" s="131">
        <v>86.3</v>
      </c>
      <c r="AA2692" s="131">
        <v>1.4</v>
      </c>
      <c r="AB2692" s="131">
        <v>1053.4000000000001</v>
      </c>
      <c r="AC2692" s="131">
        <v>4446.2</v>
      </c>
      <c r="AD2692" s="131">
        <v>1869.9</v>
      </c>
      <c r="AE2692" s="131">
        <v>845.7</v>
      </c>
      <c r="AF2692" s="131">
        <v>13224.6</v>
      </c>
      <c r="AG2692" s="131">
        <v>3358.7</v>
      </c>
      <c r="AH2692" s="43">
        <v>100772.09999999998</v>
      </c>
    </row>
    <row r="2693" spans="4:34">
      <c r="D2693" s="62">
        <v>2000</v>
      </c>
      <c r="E2693" s="62">
        <v>6</v>
      </c>
      <c r="F2693" s="62">
        <v>2000</v>
      </c>
      <c r="G2693" s="62">
        <v>2001</v>
      </c>
      <c r="H2693" s="131">
        <v>592.4</v>
      </c>
      <c r="I2693" s="131">
        <v>1352</v>
      </c>
      <c r="J2693" s="131">
        <v>1233.0999999999999</v>
      </c>
      <c r="K2693" s="131">
        <v>11974.1</v>
      </c>
      <c r="L2693" s="131">
        <v>6743.1</v>
      </c>
      <c r="M2693" s="131">
        <v>477</v>
      </c>
      <c r="N2693" s="131">
        <v>7209.2</v>
      </c>
      <c r="O2693" s="131">
        <v>1067</v>
      </c>
      <c r="P2693" s="131">
        <v>1136.2</v>
      </c>
      <c r="Q2693" s="131">
        <v>2720.7</v>
      </c>
      <c r="R2693" s="131">
        <v>0</v>
      </c>
      <c r="S2693" s="131">
        <v>2180.6999999999998</v>
      </c>
      <c r="T2693" s="131">
        <v>2350.6</v>
      </c>
      <c r="U2693" s="131">
        <v>6233.9</v>
      </c>
      <c r="V2693" s="131">
        <v>21993.3</v>
      </c>
      <c r="W2693" s="131">
        <v>1832.8</v>
      </c>
      <c r="X2693" s="131">
        <v>20008.599999999999</v>
      </c>
      <c r="Y2693" s="131">
        <v>0</v>
      </c>
      <c r="Z2693" s="131">
        <v>131.30000000000001</v>
      </c>
      <c r="AA2693" s="131">
        <v>378.6</v>
      </c>
      <c r="AB2693" s="131">
        <v>1100.4000000000001</v>
      </c>
      <c r="AC2693" s="131">
        <v>6422</v>
      </c>
      <c r="AD2693" s="131">
        <v>2005</v>
      </c>
      <c r="AE2693" s="131">
        <v>1430.4</v>
      </c>
      <c r="AF2693" s="131">
        <v>14102.8</v>
      </c>
      <c r="AG2693" s="131">
        <v>4942.1000000000004</v>
      </c>
      <c r="AH2693" s="43">
        <v>119617.30000000002</v>
      </c>
    </row>
    <row r="2694" spans="4:34">
      <c r="D2694" s="62">
        <v>2000</v>
      </c>
      <c r="E2694" s="62">
        <v>7</v>
      </c>
      <c r="F2694" s="62">
        <v>2001</v>
      </c>
      <c r="G2694" s="62">
        <v>2001</v>
      </c>
      <c r="H2694" s="131">
        <v>1258.5</v>
      </c>
      <c r="I2694" s="131">
        <v>1396.6</v>
      </c>
      <c r="J2694" s="131">
        <v>2061.1999999999998</v>
      </c>
      <c r="K2694" s="131">
        <v>13002.8</v>
      </c>
      <c r="L2694" s="131">
        <v>7291.2</v>
      </c>
      <c r="M2694" s="131">
        <v>454.5</v>
      </c>
      <c r="N2694" s="131">
        <v>7640</v>
      </c>
      <c r="O2694" s="131">
        <v>971.7</v>
      </c>
      <c r="P2694" s="131">
        <v>1374.2</v>
      </c>
      <c r="Q2694" s="131">
        <v>3100.5</v>
      </c>
      <c r="R2694" s="131">
        <v>0</v>
      </c>
      <c r="S2694" s="131">
        <v>1957.4</v>
      </c>
      <c r="T2694" s="131">
        <v>2750.9</v>
      </c>
      <c r="U2694" s="131">
        <v>6235.8</v>
      </c>
      <c r="V2694" s="131">
        <v>24092.5</v>
      </c>
      <c r="W2694" s="131">
        <v>1976.9</v>
      </c>
      <c r="X2694" s="131">
        <v>22155.4</v>
      </c>
      <c r="Y2694" s="131">
        <v>0</v>
      </c>
      <c r="Z2694" s="131">
        <v>115.1</v>
      </c>
      <c r="AA2694" s="131">
        <v>828.3</v>
      </c>
      <c r="AB2694" s="131">
        <v>1264.9000000000001</v>
      </c>
      <c r="AC2694" s="131">
        <v>7713.5</v>
      </c>
      <c r="AD2694" s="131">
        <v>2135.3000000000002</v>
      </c>
      <c r="AE2694" s="131">
        <v>1639.1</v>
      </c>
      <c r="AF2694" s="131">
        <v>15046</v>
      </c>
      <c r="AG2694" s="131">
        <v>5901.8</v>
      </c>
      <c r="AH2694" s="43">
        <v>132364.1</v>
      </c>
    </row>
    <row r="2695" spans="4:34">
      <c r="D2695" s="62">
        <v>2000</v>
      </c>
      <c r="E2695" s="62">
        <v>8</v>
      </c>
      <c r="F2695" s="62">
        <v>2001</v>
      </c>
      <c r="G2695" s="62">
        <v>2001</v>
      </c>
      <c r="H2695" s="131">
        <v>1376.7</v>
      </c>
      <c r="I2695" s="131">
        <v>1405.2</v>
      </c>
      <c r="J2695" s="131">
        <v>1665.7</v>
      </c>
      <c r="K2695" s="131">
        <v>9421.6</v>
      </c>
      <c r="L2695" s="131">
        <v>7448.8</v>
      </c>
      <c r="M2695" s="131">
        <v>430.8</v>
      </c>
      <c r="N2695" s="131">
        <v>8156.7</v>
      </c>
      <c r="O2695" s="131">
        <v>1131</v>
      </c>
      <c r="P2695" s="131">
        <v>1239.5</v>
      </c>
      <c r="Q2695" s="131">
        <v>3133.4</v>
      </c>
      <c r="R2695" s="131">
        <v>0</v>
      </c>
      <c r="S2695" s="131">
        <v>1645.1</v>
      </c>
      <c r="T2695" s="131">
        <v>3004.3</v>
      </c>
      <c r="U2695" s="131">
        <v>6728</v>
      </c>
      <c r="V2695" s="131">
        <v>24325.8</v>
      </c>
      <c r="W2695" s="131">
        <v>2529.6999999999998</v>
      </c>
      <c r="X2695" s="131">
        <v>21022.799999999999</v>
      </c>
      <c r="Y2695" s="131">
        <v>0</v>
      </c>
      <c r="Z2695" s="131">
        <v>92.1</v>
      </c>
      <c r="AA2695" s="131">
        <v>1874.1</v>
      </c>
      <c r="AB2695" s="131">
        <v>1267.5999999999999</v>
      </c>
      <c r="AC2695" s="131">
        <v>8202.2999999999993</v>
      </c>
      <c r="AD2695" s="131">
        <v>2292.1</v>
      </c>
      <c r="AE2695" s="131">
        <v>1822.3</v>
      </c>
      <c r="AF2695" s="131">
        <v>15589.6</v>
      </c>
      <c r="AG2695" s="131">
        <v>6211.5</v>
      </c>
      <c r="AH2695" s="43">
        <v>132016.70000000004</v>
      </c>
    </row>
    <row r="2696" spans="4:34">
      <c r="D2696" s="62">
        <v>2000</v>
      </c>
      <c r="E2696" s="62">
        <v>9</v>
      </c>
      <c r="F2696" s="62">
        <v>2001</v>
      </c>
      <c r="G2696" s="62">
        <v>2001</v>
      </c>
      <c r="H2696" s="131">
        <v>601.79999999999995</v>
      </c>
      <c r="I2696" s="131">
        <v>1355.9</v>
      </c>
      <c r="J2696" s="131">
        <v>1232.3</v>
      </c>
      <c r="K2696" s="131">
        <v>8596.9</v>
      </c>
      <c r="L2696" s="131">
        <v>6594.7</v>
      </c>
      <c r="M2696" s="131">
        <v>283.60000000000002</v>
      </c>
      <c r="N2696" s="131">
        <v>6467.7</v>
      </c>
      <c r="O2696" s="131">
        <v>993.8</v>
      </c>
      <c r="P2696" s="131">
        <v>955.7</v>
      </c>
      <c r="Q2696" s="131">
        <v>2805</v>
      </c>
      <c r="R2696" s="131">
        <v>0</v>
      </c>
      <c r="S2696" s="131">
        <v>1906</v>
      </c>
      <c r="T2696" s="131">
        <v>2635.8</v>
      </c>
      <c r="U2696" s="131">
        <v>5915.1</v>
      </c>
      <c r="V2696" s="131">
        <v>20592</v>
      </c>
      <c r="W2696" s="131">
        <v>2406.1</v>
      </c>
      <c r="X2696" s="131">
        <v>18242.599999999999</v>
      </c>
      <c r="Y2696" s="131">
        <v>0</v>
      </c>
      <c r="Z2696" s="131">
        <v>79.599999999999994</v>
      </c>
      <c r="AA2696" s="131">
        <v>1322.1</v>
      </c>
      <c r="AB2696" s="131">
        <v>1090.4000000000001</v>
      </c>
      <c r="AC2696" s="131">
        <v>6606.7</v>
      </c>
      <c r="AD2696" s="131">
        <v>2021</v>
      </c>
      <c r="AE2696" s="131">
        <v>1411.3</v>
      </c>
      <c r="AF2696" s="131">
        <v>14093.4</v>
      </c>
      <c r="AG2696" s="131">
        <v>5181</v>
      </c>
      <c r="AH2696" s="43">
        <v>113390.5</v>
      </c>
    </row>
    <row r="2697" spans="4:34">
      <c r="D2697" s="62">
        <v>2000</v>
      </c>
      <c r="E2697" s="62">
        <v>10</v>
      </c>
      <c r="F2697" s="62">
        <v>2001</v>
      </c>
      <c r="G2697" s="62">
        <v>2001</v>
      </c>
      <c r="H2697" s="131">
        <v>83.2</v>
      </c>
      <c r="I2697" s="131">
        <v>1138</v>
      </c>
      <c r="J2697" s="131">
        <v>990.6</v>
      </c>
      <c r="K2697" s="131">
        <v>12231.1</v>
      </c>
      <c r="L2697" s="131">
        <v>6534.2</v>
      </c>
      <c r="M2697" s="131">
        <v>154.19999999999999</v>
      </c>
      <c r="N2697" s="131">
        <v>4604</v>
      </c>
      <c r="O2697" s="131">
        <v>1195.0999999999999</v>
      </c>
      <c r="P2697" s="131">
        <v>411.7</v>
      </c>
      <c r="Q2697" s="131">
        <v>2357.9</v>
      </c>
      <c r="R2697" s="131">
        <v>0</v>
      </c>
      <c r="S2697" s="131">
        <v>2105.1</v>
      </c>
      <c r="T2697" s="131">
        <v>3639.3</v>
      </c>
      <c r="U2697" s="131">
        <v>5306.2</v>
      </c>
      <c r="V2697" s="131">
        <v>17014.599999999999</v>
      </c>
      <c r="W2697" s="131">
        <v>2784</v>
      </c>
      <c r="X2697" s="131">
        <v>14397.3</v>
      </c>
      <c r="Y2697" s="131">
        <v>0</v>
      </c>
      <c r="Z2697" s="131">
        <v>82.1</v>
      </c>
      <c r="AA2697" s="131">
        <v>11</v>
      </c>
      <c r="AB2697" s="131">
        <v>1028.5</v>
      </c>
      <c r="AC2697" s="131">
        <v>4064.4</v>
      </c>
      <c r="AD2697" s="131">
        <v>1657.7</v>
      </c>
      <c r="AE2697" s="131">
        <v>555.29999999999995</v>
      </c>
      <c r="AF2697" s="131">
        <v>12370.6</v>
      </c>
      <c r="AG2697" s="131">
        <v>2612.3000000000002</v>
      </c>
      <c r="AH2697" s="43">
        <v>97328.400000000009</v>
      </c>
    </row>
    <row r="2698" spans="4:34">
      <c r="D2698" s="62">
        <v>2000</v>
      </c>
      <c r="E2698" s="62">
        <v>11</v>
      </c>
      <c r="F2698" s="62">
        <v>2001</v>
      </c>
      <c r="G2698" s="62">
        <v>2001</v>
      </c>
      <c r="H2698" s="131">
        <v>7.3</v>
      </c>
      <c r="I2698" s="131">
        <v>1062.2</v>
      </c>
      <c r="J2698" s="131">
        <v>810</v>
      </c>
      <c r="K2698" s="131">
        <v>8797.2000000000007</v>
      </c>
      <c r="L2698" s="131">
        <v>5697.9</v>
      </c>
      <c r="M2698" s="131">
        <v>232.1</v>
      </c>
      <c r="N2698" s="131">
        <v>3899.3</v>
      </c>
      <c r="O2698" s="131">
        <v>1112.2</v>
      </c>
      <c r="P2698" s="131">
        <v>271.8</v>
      </c>
      <c r="Q2698" s="131">
        <v>2290.1</v>
      </c>
      <c r="R2698" s="131">
        <v>0</v>
      </c>
      <c r="S2698" s="131">
        <v>2000</v>
      </c>
      <c r="T2698" s="131">
        <v>2945</v>
      </c>
      <c r="U2698" s="131">
        <v>5518.5</v>
      </c>
      <c r="V2698" s="131">
        <v>15197.8</v>
      </c>
      <c r="W2698" s="131">
        <v>2502.6999999999998</v>
      </c>
      <c r="X2698" s="131">
        <v>13415.3</v>
      </c>
      <c r="Y2698" s="131">
        <v>0</v>
      </c>
      <c r="Z2698" s="131">
        <v>60.8</v>
      </c>
      <c r="AA2698" s="131">
        <v>16.2</v>
      </c>
      <c r="AB2698" s="131">
        <v>910.4</v>
      </c>
      <c r="AC2698" s="131">
        <v>2417.4</v>
      </c>
      <c r="AD2698" s="131">
        <v>1485</v>
      </c>
      <c r="AE2698" s="131">
        <v>203.7</v>
      </c>
      <c r="AF2698" s="131">
        <v>11598.9</v>
      </c>
      <c r="AG2698" s="131">
        <v>2059.6</v>
      </c>
      <c r="AH2698" s="43">
        <v>84511.39999999998</v>
      </c>
    </row>
    <row r="2699" spans="4:34">
      <c r="D2699" s="62">
        <v>2000</v>
      </c>
      <c r="E2699" s="62">
        <v>12</v>
      </c>
      <c r="F2699" s="62">
        <v>2001</v>
      </c>
      <c r="G2699" s="62">
        <v>2001</v>
      </c>
      <c r="H2699" s="131">
        <v>4.2</v>
      </c>
      <c r="I2699" s="131">
        <v>1102</v>
      </c>
      <c r="J2699" s="131">
        <v>1118.7</v>
      </c>
      <c r="K2699" s="131">
        <v>9785.4</v>
      </c>
      <c r="L2699" s="131">
        <v>5076</v>
      </c>
      <c r="M2699" s="131">
        <v>381.5</v>
      </c>
      <c r="N2699" s="131">
        <v>3707.3</v>
      </c>
      <c r="O2699" s="131">
        <v>1220.5999999999999</v>
      </c>
      <c r="P2699" s="131">
        <v>232.5</v>
      </c>
      <c r="Q2699" s="131">
        <v>2375.3000000000002</v>
      </c>
      <c r="R2699" s="131">
        <v>0</v>
      </c>
      <c r="S2699" s="131">
        <v>2092.8000000000002</v>
      </c>
      <c r="T2699" s="131">
        <v>2645</v>
      </c>
      <c r="U2699" s="131">
        <v>5032.5</v>
      </c>
      <c r="V2699" s="131">
        <v>14420.1</v>
      </c>
      <c r="W2699" s="131">
        <v>2311.4</v>
      </c>
      <c r="X2699" s="131">
        <v>16138.8</v>
      </c>
      <c r="Y2699" s="131">
        <v>0</v>
      </c>
      <c r="Z2699" s="131">
        <v>0</v>
      </c>
      <c r="AA2699" s="131">
        <v>111.7</v>
      </c>
      <c r="AB2699" s="131">
        <v>1071.3</v>
      </c>
      <c r="AC2699" s="131">
        <v>2673.4</v>
      </c>
      <c r="AD2699" s="131">
        <v>1571.8</v>
      </c>
      <c r="AE2699" s="131">
        <v>276.39999999999998</v>
      </c>
      <c r="AF2699" s="131">
        <v>11900.2</v>
      </c>
      <c r="AG2699" s="131">
        <v>3056</v>
      </c>
      <c r="AH2699" s="43">
        <v>88304.89999999998</v>
      </c>
    </row>
    <row r="2700" spans="4:34">
      <c r="D2700" s="62">
        <v>2001</v>
      </c>
      <c r="E2700" s="62">
        <v>1</v>
      </c>
      <c r="F2700" s="62">
        <v>2001</v>
      </c>
      <c r="G2700" s="62">
        <v>2001</v>
      </c>
      <c r="H2700" s="131">
        <v>1</v>
      </c>
      <c r="I2700" s="131">
        <v>910.9</v>
      </c>
      <c r="J2700" s="131">
        <v>639.1</v>
      </c>
      <c r="K2700" s="131">
        <v>4736.8</v>
      </c>
      <c r="L2700" s="131">
        <v>4039.9</v>
      </c>
      <c r="M2700" s="131">
        <v>376.3</v>
      </c>
      <c r="N2700" s="131">
        <v>2319.6999999999998</v>
      </c>
      <c r="O2700" s="131">
        <v>900</v>
      </c>
      <c r="P2700" s="131">
        <v>116.7</v>
      </c>
      <c r="Q2700" s="131">
        <v>2002.1</v>
      </c>
      <c r="R2700" s="131">
        <v>0</v>
      </c>
      <c r="S2700" s="131">
        <v>1781.9</v>
      </c>
      <c r="T2700" s="131">
        <v>2729.5</v>
      </c>
      <c r="U2700" s="131">
        <v>14111.9</v>
      </c>
      <c r="V2700" s="131">
        <v>12029.3</v>
      </c>
      <c r="W2700" s="131">
        <v>1885.3</v>
      </c>
      <c r="X2700" s="131">
        <v>10904.2</v>
      </c>
      <c r="Y2700" s="131">
        <v>0</v>
      </c>
      <c r="Z2700" s="131">
        <v>0</v>
      </c>
      <c r="AA2700" s="131">
        <v>0.5</v>
      </c>
      <c r="AB2700" s="131">
        <v>972.4</v>
      </c>
      <c r="AC2700" s="131">
        <v>1808.8</v>
      </c>
      <c r="AD2700" s="131">
        <v>1346.6</v>
      </c>
      <c r="AE2700" s="131">
        <v>259.3</v>
      </c>
      <c r="AF2700" s="131">
        <v>10777.3</v>
      </c>
      <c r="AG2700" s="131">
        <v>2053.6</v>
      </c>
      <c r="AH2700" s="43">
        <v>76703.10000000002</v>
      </c>
    </row>
    <row r="2701" spans="4:34">
      <c r="D2701" s="62">
        <v>2001</v>
      </c>
      <c r="E2701" s="62">
        <v>2</v>
      </c>
      <c r="F2701" s="62">
        <v>2001</v>
      </c>
      <c r="G2701" s="62">
        <v>2001</v>
      </c>
      <c r="H2701" s="131">
        <v>7.1</v>
      </c>
      <c r="I2701" s="131">
        <v>785.7</v>
      </c>
      <c r="J2701" s="131">
        <v>506.3</v>
      </c>
      <c r="K2701" s="131">
        <v>4018.2</v>
      </c>
      <c r="L2701" s="131">
        <v>3199.3</v>
      </c>
      <c r="M2701" s="131">
        <v>327.39999999999998</v>
      </c>
      <c r="N2701" s="131">
        <v>2227.1999999999998</v>
      </c>
      <c r="O2701" s="131">
        <v>585.20000000000005</v>
      </c>
      <c r="P2701" s="131">
        <v>40.299999999999997</v>
      </c>
      <c r="Q2701" s="131">
        <v>1662.3</v>
      </c>
      <c r="R2701" s="131">
        <v>0</v>
      </c>
      <c r="S2701" s="131">
        <v>1437.9</v>
      </c>
      <c r="T2701" s="131">
        <v>3480.8</v>
      </c>
      <c r="U2701" s="131">
        <v>5255.6</v>
      </c>
      <c r="V2701" s="131">
        <v>11104.1</v>
      </c>
      <c r="W2701" s="131">
        <v>1493.3</v>
      </c>
      <c r="X2701" s="131">
        <v>8815.5</v>
      </c>
      <c r="Y2701" s="131">
        <v>0</v>
      </c>
      <c r="Z2701" s="131">
        <v>0</v>
      </c>
      <c r="AA2701" s="131">
        <v>9.6</v>
      </c>
      <c r="AB2701" s="131">
        <v>691</v>
      </c>
      <c r="AC2701" s="131">
        <v>1961.7</v>
      </c>
      <c r="AD2701" s="131">
        <v>1250.2</v>
      </c>
      <c r="AE2701" s="131">
        <v>123.8</v>
      </c>
      <c r="AF2701" s="131">
        <v>8623</v>
      </c>
      <c r="AG2701" s="131">
        <v>1236</v>
      </c>
      <c r="AH2701" s="43">
        <v>58841.5</v>
      </c>
    </row>
    <row r="2702" spans="4:34">
      <c r="D2702" s="62">
        <v>2001</v>
      </c>
      <c r="E2702" s="62">
        <v>3</v>
      </c>
      <c r="F2702" s="62">
        <v>2001</v>
      </c>
      <c r="G2702" s="62">
        <v>2001</v>
      </c>
      <c r="H2702" s="131">
        <v>6</v>
      </c>
      <c r="I2702" s="131">
        <v>956.5</v>
      </c>
      <c r="J2702" s="131">
        <v>855.6</v>
      </c>
      <c r="K2702" s="131">
        <v>5943.1</v>
      </c>
      <c r="L2702" s="131">
        <v>3984.2</v>
      </c>
      <c r="M2702" s="131">
        <v>238</v>
      </c>
      <c r="N2702" s="131">
        <v>3017.8</v>
      </c>
      <c r="O2702" s="131">
        <v>638.9</v>
      </c>
      <c r="P2702" s="131">
        <v>196.4</v>
      </c>
      <c r="Q2702" s="131">
        <v>1949.5</v>
      </c>
      <c r="R2702" s="131">
        <v>0</v>
      </c>
      <c r="S2702" s="131">
        <v>1159.4000000000001</v>
      </c>
      <c r="T2702" s="131">
        <v>4519.1000000000004</v>
      </c>
      <c r="U2702" s="131">
        <v>4107.8</v>
      </c>
      <c r="V2702" s="131">
        <v>12974.3</v>
      </c>
      <c r="W2702" s="131">
        <v>1547.7</v>
      </c>
      <c r="X2702" s="131">
        <v>9698.6</v>
      </c>
      <c r="Y2702" s="131">
        <v>0</v>
      </c>
      <c r="Z2702" s="131">
        <v>0</v>
      </c>
      <c r="AA2702" s="131">
        <v>134.80000000000001</v>
      </c>
      <c r="AB2702" s="131">
        <v>827.7</v>
      </c>
      <c r="AC2702" s="131">
        <v>1649.5</v>
      </c>
      <c r="AD2702" s="131">
        <v>1432.7</v>
      </c>
      <c r="AE2702" s="131">
        <v>384.2</v>
      </c>
      <c r="AF2702" s="131">
        <v>10104.700000000001</v>
      </c>
      <c r="AG2702" s="131">
        <v>963.1</v>
      </c>
      <c r="AH2702" s="43">
        <v>67289.599999999991</v>
      </c>
    </row>
    <row r="2703" spans="4:34">
      <c r="D2703" s="62">
        <v>2001</v>
      </c>
      <c r="E2703" s="62">
        <v>4</v>
      </c>
      <c r="F2703" s="62">
        <v>2001</v>
      </c>
      <c r="G2703" s="62">
        <v>2001</v>
      </c>
      <c r="H2703" s="131">
        <v>24.4</v>
      </c>
      <c r="I2703" s="131">
        <v>1019.8</v>
      </c>
      <c r="J2703" s="131">
        <v>803.1</v>
      </c>
      <c r="K2703" s="131">
        <v>10742.1</v>
      </c>
      <c r="L2703" s="131">
        <v>4178.7</v>
      </c>
      <c r="M2703" s="131">
        <v>310.39999999999998</v>
      </c>
      <c r="N2703" s="131">
        <v>3548.5</v>
      </c>
      <c r="O2703" s="131">
        <v>769.2</v>
      </c>
      <c r="P2703" s="131">
        <v>540</v>
      </c>
      <c r="Q2703" s="131">
        <v>2133</v>
      </c>
      <c r="R2703" s="131">
        <v>0</v>
      </c>
      <c r="S2703" s="131">
        <v>1792.9</v>
      </c>
      <c r="T2703" s="131">
        <v>4252.7</v>
      </c>
      <c r="U2703" s="131">
        <v>4640.6000000000004</v>
      </c>
      <c r="V2703" s="131">
        <v>15863.2</v>
      </c>
      <c r="W2703" s="131">
        <v>1971.5</v>
      </c>
      <c r="X2703" s="131">
        <v>12685.4</v>
      </c>
      <c r="Y2703" s="131">
        <v>0</v>
      </c>
      <c r="Z2703" s="131">
        <v>28.7</v>
      </c>
      <c r="AA2703" s="131">
        <v>129.4</v>
      </c>
      <c r="AB2703" s="131">
        <v>899.7</v>
      </c>
      <c r="AC2703" s="131">
        <v>1970.9</v>
      </c>
      <c r="AD2703" s="131">
        <v>1702.8</v>
      </c>
      <c r="AE2703" s="131">
        <v>396.1</v>
      </c>
      <c r="AF2703" s="131">
        <v>10854.5</v>
      </c>
      <c r="AG2703" s="131">
        <v>1766.3</v>
      </c>
      <c r="AH2703" s="43">
        <v>83023.900000000009</v>
      </c>
    </row>
    <row r="2704" spans="4:34">
      <c r="D2704" s="62">
        <v>2001</v>
      </c>
      <c r="E2704" s="62">
        <v>5</v>
      </c>
      <c r="F2704" s="62">
        <v>2001</v>
      </c>
      <c r="G2704" s="62">
        <v>2002</v>
      </c>
      <c r="H2704" s="131">
        <v>1051.2</v>
      </c>
      <c r="I2704" s="131">
        <v>1177.5</v>
      </c>
      <c r="J2704" s="131">
        <v>1279.7</v>
      </c>
      <c r="K2704" s="131">
        <v>9050.7999999999993</v>
      </c>
      <c r="L2704" s="131">
        <v>5123.7</v>
      </c>
      <c r="M2704" s="131">
        <v>316.60000000000002</v>
      </c>
      <c r="N2704" s="131">
        <v>6002.5</v>
      </c>
      <c r="O2704" s="131">
        <v>870.2</v>
      </c>
      <c r="P2704" s="131">
        <v>1136</v>
      </c>
      <c r="Q2704" s="131">
        <v>2589.3000000000002</v>
      </c>
      <c r="R2704" s="131">
        <v>0</v>
      </c>
      <c r="S2704" s="131">
        <v>2009.6</v>
      </c>
      <c r="T2704" s="131">
        <v>2114.8000000000002</v>
      </c>
      <c r="U2704" s="131">
        <v>5020.8</v>
      </c>
      <c r="V2704" s="131">
        <v>18578.5</v>
      </c>
      <c r="W2704" s="131">
        <v>1027</v>
      </c>
      <c r="X2704" s="131">
        <v>15332.4</v>
      </c>
      <c r="Y2704" s="131">
        <v>0</v>
      </c>
      <c r="Z2704" s="131">
        <v>7.5</v>
      </c>
      <c r="AA2704" s="131">
        <v>1457.6</v>
      </c>
      <c r="AB2704" s="131">
        <v>999.1</v>
      </c>
      <c r="AC2704" s="131">
        <v>4048.8</v>
      </c>
      <c r="AD2704" s="131">
        <v>1992.4</v>
      </c>
      <c r="AE2704" s="131">
        <v>713.7</v>
      </c>
      <c r="AF2704" s="131">
        <v>12220.1</v>
      </c>
      <c r="AG2704" s="131">
        <v>3584.9</v>
      </c>
      <c r="AH2704" s="43">
        <v>97704.7</v>
      </c>
    </row>
    <row r="2705" spans="4:34">
      <c r="D2705" s="62">
        <v>2001</v>
      </c>
      <c r="E2705" s="62">
        <v>6</v>
      </c>
      <c r="F2705" s="62">
        <v>2001</v>
      </c>
      <c r="G2705" s="62">
        <v>2002</v>
      </c>
      <c r="H2705" s="131">
        <v>1058.2</v>
      </c>
      <c r="I2705" s="131">
        <v>1287.8</v>
      </c>
      <c r="J2705" s="131">
        <v>1515.4</v>
      </c>
      <c r="K2705" s="131">
        <v>11569.8</v>
      </c>
      <c r="L2705" s="131">
        <v>6587.3</v>
      </c>
      <c r="M2705" s="131">
        <v>387.2</v>
      </c>
      <c r="N2705" s="131">
        <v>6912.4</v>
      </c>
      <c r="O2705" s="131">
        <v>833</v>
      </c>
      <c r="P2705" s="131">
        <v>1181.5999999999999</v>
      </c>
      <c r="Q2705" s="131">
        <v>2736.5</v>
      </c>
      <c r="R2705" s="131">
        <v>0</v>
      </c>
      <c r="S2705" s="131">
        <v>1723.9</v>
      </c>
      <c r="T2705" s="131">
        <v>2331.1</v>
      </c>
      <c r="U2705" s="131">
        <v>6610.6</v>
      </c>
      <c r="V2705" s="131">
        <v>21096.400000000001</v>
      </c>
      <c r="W2705" s="131">
        <v>1097.2</v>
      </c>
      <c r="X2705" s="131">
        <v>18845.599999999999</v>
      </c>
      <c r="Y2705" s="131">
        <v>0</v>
      </c>
      <c r="Z2705" s="131">
        <v>75.7</v>
      </c>
      <c r="AA2705" s="131">
        <v>1239.4000000000001</v>
      </c>
      <c r="AB2705" s="131">
        <v>1067.4000000000001</v>
      </c>
      <c r="AC2705" s="131">
        <v>5550.2</v>
      </c>
      <c r="AD2705" s="131">
        <v>2065.8000000000002</v>
      </c>
      <c r="AE2705" s="131">
        <v>1285</v>
      </c>
      <c r="AF2705" s="131">
        <v>13243.1</v>
      </c>
      <c r="AG2705" s="131">
        <v>5330.5</v>
      </c>
      <c r="AH2705" s="43">
        <v>115631.09999999999</v>
      </c>
    </row>
    <row r="2706" spans="4:34">
      <c r="D2706" s="62">
        <v>2001</v>
      </c>
      <c r="E2706" s="62">
        <v>7</v>
      </c>
      <c r="F2706" s="62">
        <v>2002</v>
      </c>
      <c r="G2706" s="62">
        <v>2002</v>
      </c>
      <c r="H2706" s="131">
        <v>1178.9000000000001</v>
      </c>
      <c r="I2706" s="131">
        <v>1339.4</v>
      </c>
      <c r="J2706" s="131">
        <v>1188.9000000000001</v>
      </c>
      <c r="K2706" s="131">
        <v>12289.8</v>
      </c>
      <c r="L2706" s="131">
        <v>6616.8</v>
      </c>
      <c r="M2706" s="131">
        <v>443.4</v>
      </c>
      <c r="N2706" s="131">
        <v>7701.2</v>
      </c>
      <c r="O2706" s="131">
        <v>973.2</v>
      </c>
      <c r="P2706" s="131">
        <v>1197.4000000000001</v>
      </c>
      <c r="Q2706" s="131">
        <v>2891.7</v>
      </c>
      <c r="R2706" s="131">
        <v>0</v>
      </c>
      <c r="S2706" s="131">
        <v>1779.3</v>
      </c>
      <c r="T2706" s="131">
        <v>2881.2</v>
      </c>
      <c r="U2706" s="131">
        <v>7555.9</v>
      </c>
      <c r="V2706" s="131">
        <v>24003.9</v>
      </c>
      <c r="W2706" s="131">
        <v>1295.5</v>
      </c>
      <c r="X2706" s="131">
        <v>21563.7</v>
      </c>
      <c r="Y2706" s="131">
        <v>0.2</v>
      </c>
      <c r="Z2706" s="131">
        <v>99.9</v>
      </c>
      <c r="AA2706" s="131">
        <v>1401.7</v>
      </c>
      <c r="AB2706" s="131">
        <v>1144.5999999999999</v>
      </c>
      <c r="AC2706" s="131">
        <v>6875.4</v>
      </c>
      <c r="AD2706" s="131">
        <v>2221.5</v>
      </c>
      <c r="AE2706" s="131">
        <v>1521.7</v>
      </c>
      <c r="AF2706" s="131">
        <v>13726.9</v>
      </c>
      <c r="AG2706" s="131">
        <v>5653.7</v>
      </c>
      <c r="AH2706" s="43">
        <v>127545.79999999997</v>
      </c>
    </row>
    <row r="2707" spans="4:34">
      <c r="D2707" s="62">
        <v>2001</v>
      </c>
      <c r="E2707" s="62">
        <v>8</v>
      </c>
      <c r="F2707" s="62">
        <v>2002</v>
      </c>
      <c r="G2707" s="62">
        <v>2002</v>
      </c>
      <c r="H2707" s="131">
        <v>1236.0999999999999</v>
      </c>
      <c r="I2707" s="131">
        <v>1371.6</v>
      </c>
      <c r="J2707" s="131">
        <v>1402.5</v>
      </c>
      <c r="K2707" s="131">
        <v>9077.7000000000007</v>
      </c>
      <c r="L2707" s="131">
        <v>6511.2</v>
      </c>
      <c r="M2707" s="131">
        <v>450</v>
      </c>
      <c r="N2707" s="131">
        <v>8253.4</v>
      </c>
      <c r="O2707" s="131">
        <v>1065</v>
      </c>
      <c r="P2707" s="131">
        <v>1274.5</v>
      </c>
      <c r="Q2707" s="131">
        <v>3015.2</v>
      </c>
      <c r="R2707" s="131">
        <v>0</v>
      </c>
      <c r="S2707" s="131">
        <v>1770.7</v>
      </c>
      <c r="T2707" s="131">
        <v>2942</v>
      </c>
      <c r="U2707" s="131">
        <v>9178.2999999999993</v>
      </c>
      <c r="V2707" s="131">
        <v>25047.4</v>
      </c>
      <c r="W2707" s="131">
        <v>1868.9</v>
      </c>
      <c r="X2707" s="131">
        <v>21886.3</v>
      </c>
      <c r="Y2707" s="131">
        <v>0</v>
      </c>
      <c r="Z2707" s="131">
        <v>97.8</v>
      </c>
      <c r="AA2707" s="131">
        <v>1180.9000000000001</v>
      </c>
      <c r="AB2707" s="131">
        <v>1159.5</v>
      </c>
      <c r="AC2707" s="131">
        <v>7732.9</v>
      </c>
      <c r="AD2707" s="131">
        <v>2214.1999999999998</v>
      </c>
      <c r="AE2707" s="131">
        <v>1689.6</v>
      </c>
      <c r="AF2707" s="131">
        <v>13764.8</v>
      </c>
      <c r="AG2707" s="131">
        <v>6270.1</v>
      </c>
      <c r="AH2707" s="43">
        <v>130460.6</v>
      </c>
    </row>
    <row r="2708" spans="4:34">
      <c r="D2708" s="62">
        <v>2001</v>
      </c>
      <c r="E2708" s="62">
        <v>9</v>
      </c>
      <c r="F2708" s="62">
        <v>2002</v>
      </c>
      <c r="G2708" s="62">
        <v>2002</v>
      </c>
      <c r="H2708" s="131">
        <v>773.3</v>
      </c>
      <c r="I2708" s="131">
        <v>1275.3</v>
      </c>
      <c r="J2708" s="131">
        <v>1337.4</v>
      </c>
      <c r="K2708" s="131">
        <v>8669.9</v>
      </c>
      <c r="L2708" s="131">
        <v>5922.7</v>
      </c>
      <c r="M2708" s="131">
        <v>421.2</v>
      </c>
      <c r="N2708" s="131">
        <v>6967.8</v>
      </c>
      <c r="O2708" s="131">
        <v>1046.5</v>
      </c>
      <c r="P2708" s="131">
        <v>1046.0999999999999</v>
      </c>
      <c r="Q2708" s="131">
        <v>2787.7</v>
      </c>
      <c r="R2708" s="131">
        <v>0</v>
      </c>
      <c r="S2708" s="131">
        <v>1581.1</v>
      </c>
      <c r="T2708" s="131">
        <v>2636.1</v>
      </c>
      <c r="U2708" s="131">
        <v>6445.1</v>
      </c>
      <c r="V2708" s="131">
        <v>20742.3</v>
      </c>
      <c r="W2708" s="131">
        <v>1773.1</v>
      </c>
      <c r="X2708" s="131">
        <v>19900.599999999999</v>
      </c>
      <c r="Y2708" s="131">
        <v>0</v>
      </c>
      <c r="Z2708" s="131">
        <v>85.8</v>
      </c>
      <c r="AA2708" s="131">
        <v>569.20000000000005</v>
      </c>
      <c r="AB2708" s="131">
        <v>1077.3</v>
      </c>
      <c r="AC2708" s="131">
        <v>6485.7</v>
      </c>
      <c r="AD2708" s="131">
        <v>2083.1</v>
      </c>
      <c r="AE2708" s="131">
        <v>1477.4</v>
      </c>
      <c r="AF2708" s="131">
        <v>12238.3</v>
      </c>
      <c r="AG2708" s="131">
        <v>5476.5</v>
      </c>
      <c r="AH2708" s="43">
        <v>112819.5</v>
      </c>
    </row>
    <row r="2709" spans="4:34">
      <c r="D2709" s="62">
        <v>2001</v>
      </c>
      <c r="E2709" s="62">
        <v>10</v>
      </c>
      <c r="F2709" s="62">
        <v>2002</v>
      </c>
      <c r="G2709" s="62">
        <v>2002</v>
      </c>
      <c r="H2709" s="131">
        <v>348.3</v>
      </c>
      <c r="I2709" s="131">
        <v>1162</v>
      </c>
      <c r="J2709" s="131">
        <v>1099.9000000000001</v>
      </c>
      <c r="K2709" s="131">
        <v>14587.3</v>
      </c>
      <c r="L2709" s="131">
        <v>6607</v>
      </c>
      <c r="M2709" s="131">
        <v>404.1</v>
      </c>
      <c r="N2709" s="131">
        <v>6289.1</v>
      </c>
      <c r="O2709" s="131">
        <v>1369.9</v>
      </c>
      <c r="P2709" s="131">
        <v>843.5</v>
      </c>
      <c r="Q2709" s="131">
        <v>2682.5</v>
      </c>
      <c r="R2709" s="131">
        <v>0</v>
      </c>
      <c r="S2709" s="131">
        <v>2190.6999999999998</v>
      </c>
      <c r="T2709" s="131">
        <v>3755.8</v>
      </c>
      <c r="U2709" s="131">
        <v>6350.1</v>
      </c>
      <c r="V2709" s="131">
        <v>19490.3</v>
      </c>
      <c r="W2709" s="131">
        <v>1968.8</v>
      </c>
      <c r="X2709" s="131">
        <v>19012.7</v>
      </c>
      <c r="Y2709" s="131">
        <v>0</v>
      </c>
      <c r="Z2709" s="131">
        <v>78.599999999999994</v>
      </c>
      <c r="AA2709" s="131">
        <v>1278.8</v>
      </c>
      <c r="AB2709" s="131">
        <v>1024.2</v>
      </c>
      <c r="AC2709" s="131">
        <v>4937.3999999999996</v>
      </c>
      <c r="AD2709" s="131">
        <v>2111.4</v>
      </c>
      <c r="AE2709" s="131">
        <v>1443.7</v>
      </c>
      <c r="AF2709" s="131">
        <v>12164.2</v>
      </c>
      <c r="AG2709" s="131">
        <v>4073.7</v>
      </c>
      <c r="AH2709" s="43">
        <v>115273.99999999999</v>
      </c>
    </row>
    <row r="2710" spans="4:34">
      <c r="D2710" s="62">
        <v>2001</v>
      </c>
      <c r="E2710" s="62">
        <v>11</v>
      </c>
      <c r="F2710" s="62">
        <v>2002</v>
      </c>
      <c r="G2710" s="62">
        <v>2002</v>
      </c>
      <c r="H2710" s="131">
        <v>56.4</v>
      </c>
      <c r="I2710" s="131">
        <v>967.5</v>
      </c>
      <c r="J2710" s="131">
        <v>693.9</v>
      </c>
      <c r="K2710" s="131">
        <v>6702.6</v>
      </c>
      <c r="L2710" s="131">
        <v>5120.8999999999996</v>
      </c>
      <c r="M2710" s="131">
        <v>144.6</v>
      </c>
      <c r="N2710" s="131">
        <v>4178</v>
      </c>
      <c r="O2710" s="131">
        <v>1013.4</v>
      </c>
      <c r="P2710" s="131">
        <v>367.5</v>
      </c>
      <c r="Q2710" s="131">
        <v>2118</v>
      </c>
      <c r="R2710" s="131">
        <v>0</v>
      </c>
      <c r="S2710" s="131">
        <v>1855.2</v>
      </c>
      <c r="T2710" s="131">
        <v>2935.7</v>
      </c>
      <c r="U2710" s="131">
        <v>6460.4</v>
      </c>
      <c r="V2710" s="131">
        <v>13163.7</v>
      </c>
      <c r="W2710" s="131">
        <v>1592.7</v>
      </c>
      <c r="X2710" s="131">
        <v>12338.5</v>
      </c>
      <c r="Y2710" s="131">
        <v>0</v>
      </c>
      <c r="Z2710" s="131">
        <v>0</v>
      </c>
      <c r="AA2710" s="131">
        <v>960</v>
      </c>
      <c r="AB2710" s="131">
        <v>833.1</v>
      </c>
      <c r="AC2710" s="131">
        <v>2161.1</v>
      </c>
      <c r="AD2710" s="131">
        <v>1845.3</v>
      </c>
      <c r="AE2710" s="131">
        <v>643.79999999999995</v>
      </c>
      <c r="AF2710" s="131">
        <v>9842.1</v>
      </c>
      <c r="AG2710" s="131">
        <v>2220.9</v>
      </c>
      <c r="AH2710" s="43">
        <v>78215.3</v>
      </c>
    </row>
    <row r="2711" spans="4:34">
      <c r="D2711" s="62">
        <v>2001</v>
      </c>
      <c r="E2711" s="62">
        <v>12</v>
      </c>
      <c r="F2711" s="62">
        <v>2002</v>
      </c>
      <c r="G2711" s="62">
        <v>2002</v>
      </c>
      <c r="H2711" s="131">
        <v>83.4</v>
      </c>
      <c r="I2711" s="131">
        <v>911.9</v>
      </c>
      <c r="J2711" s="131">
        <v>884</v>
      </c>
      <c r="K2711" s="131">
        <v>5876.2</v>
      </c>
      <c r="L2711" s="131">
        <v>4945</v>
      </c>
      <c r="M2711" s="131">
        <v>144.9</v>
      </c>
      <c r="N2711" s="131">
        <v>2981</v>
      </c>
      <c r="O2711" s="131">
        <v>796.6</v>
      </c>
      <c r="P2711" s="131">
        <v>116.2</v>
      </c>
      <c r="Q2711" s="131">
        <v>1891</v>
      </c>
      <c r="R2711" s="131">
        <v>0</v>
      </c>
      <c r="S2711" s="131">
        <v>1846.6</v>
      </c>
      <c r="T2711" s="131">
        <v>2525.6</v>
      </c>
      <c r="U2711" s="131">
        <v>6011</v>
      </c>
      <c r="V2711" s="131">
        <v>11119.4</v>
      </c>
      <c r="W2711" s="131">
        <v>1258.2</v>
      </c>
      <c r="X2711" s="131">
        <v>12255.8</v>
      </c>
      <c r="Y2711" s="131">
        <v>0</v>
      </c>
      <c r="Z2711" s="131">
        <v>0</v>
      </c>
      <c r="AA2711" s="131">
        <v>873.5</v>
      </c>
      <c r="AB2711" s="131">
        <v>839.1</v>
      </c>
      <c r="AC2711" s="131">
        <v>1668.1</v>
      </c>
      <c r="AD2711" s="131">
        <v>1745.8</v>
      </c>
      <c r="AE2711" s="131">
        <v>543.4</v>
      </c>
      <c r="AF2711" s="131">
        <v>9556.4</v>
      </c>
      <c r="AG2711" s="131">
        <v>1774.8</v>
      </c>
      <c r="AH2711" s="43">
        <v>70647.899999999994</v>
      </c>
    </row>
    <row r="2712" spans="4:34">
      <c r="D2712" s="62">
        <v>2002</v>
      </c>
      <c r="E2712" s="62">
        <v>1</v>
      </c>
      <c r="F2712" s="62">
        <v>2002</v>
      </c>
      <c r="G2712" s="62">
        <v>2002</v>
      </c>
      <c r="H2712" s="131">
        <v>185.4</v>
      </c>
      <c r="I2712" s="131">
        <v>927.4</v>
      </c>
      <c r="J2712" s="131">
        <v>586.20000000000005</v>
      </c>
      <c r="K2712" s="131">
        <v>6453.8</v>
      </c>
      <c r="L2712" s="131">
        <v>4304.3999999999996</v>
      </c>
      <c r="M2712" s="131">
        <v>145.19999999999999</v>
      </c>
      <c r="N2712" s="131">
        <v>2828</v>
      </c>
      <c r="O2712" s="131">
        <v>840.1</v>
      </c>
      <c r="P2712" s="131">
        <v>174.7</v>
      </c>
      <c r="Q2712" s="131">
        <v>1718.1</v>
      </c>
      <c r="R2712" s="131">
        <v>0</v>
      </c>
      <c r="S2712" s="131">
        <v>1877.6</v>
      </c>
      <c r="T2712" s="131">
        <v>2358.4</v>
      </c>
      <c r="U2712" s="131">
        <v>17464.8</v>
      </c>
      <c r="V2712" s="131">
        <v>12186.5</v>
      </c>
      <c r="W2712" s="131">
        <v>1523.4</v>
      </c>
      <c r="X2712" s="131">
        <v>12172.8</v>
      </c>
      <c r="Y2712" s="131">
        <v>0</v>
      </c>
      <c r="Z2712" s="131">
        <v>0</v>
      </c>
      <c r="AA2712" s="131">
        <v>875.9</v>
      </c>
      <c r="AB2712" s="131">
        <v>856.6</v>
      </c>
      <c r="AC2712" s="131">
        <v>2121.9</v>
      </c>
      <c r="AD2712" s="131">
        <v>1681.5</v>
      </c>
      <c r="AE2712" s="131">
        <v>979.8</v>
      </c>
      <c r="AF2712" s="131">
        <v>9457.7000000000007</v>
      </c>
      <c r="AG2712" s="131">
        <v>2405.3000000000002</v>
      </c>
      <c r="AH2712" s="43">
        <v>84125.5</v>
      </c>
    </row>
    <row r="2713" spans="4:34">
      <c r="D2713" s="62">
        <v>2002</v>
      </c>
      <c r="E2713" s="62">
        <v>2</v>
      </c>
      <c r="F2713" s="62">
        <v>2002</v>
      </c>
      <c r="G2713" s="62">
        <v>2002</v>
      </c>
      <c r="H2713" s="131">
        <v>43.6</v>
      </c>
      <c r="I2713" s="131">
        <v>925.8</v>
      </c>
      <c r="J2713" s="131">
        <v>747.1</v>
      </c>
      <c r="K2713" s="131">
        <v>5488</v>
      </c>
      <c r="L2713" s="131">
        <v>4423</v>
      </c>
      <c r="M2713" s="131">
        <v>131.9</v>
      </c>
      <c r="N2713" s="131">
        <v>3932.5</v>
      </c>
      <c r="O2713" s="131">
        <v>918.6</v>
      </c>
      <c r="P2713" s="131">
        <v>449.5</v>
      </c>
      <c r="Q2713" s="131">
        <v>1464.4</v>
      </c>
      <c r="R2713" s="131">
        <v>0</v>
      </c>
      <c r="S2713" s="131">
        <v>1352.6</v>
      </c>
      <c r="T2713" s="131">
        <v>3190.6</v>
      </c>
      <c r="U2713" s="131">
        <v>6050</v>
      </c>
      <c r="V2713" s="131">
        <v>14785.4</v>
      </c>
      <c r="W2713" s="131">
        <v>1779.6</v>
      </c>
      <c r="X2713" s="131">
        <v>8926.9</v>
      </c>
      <c r="Y2713" s="131">
        <v>0</v>
      </c>
      <c r="Z2713" s="131">
        <v>0</v>
      </c>
      <c r="AA2713" s="131">
        <v>876.5</v>
      </c>
      <c r="AB2713" s="131">
        <v>873.2</v>
      </c>
      <c r="AC2713" s="131">
        <v>2725.6</v>
      </c>
      <c r="AD2713" s="131">
        <v>1574.8</v>
      </c>
      <c r="AE2713" s="131">
        <v>1420.8</v>
      </c>
      <c r="AF2713" s="131">
        <v>9849.2000000000007</v>
      </c>
      <c r="AG2713" s="131">
        <v>2037.2</v>
      </c>
      <c r="AH2713" s="43">
        <v>73966.8</v>
      </c>
    </row>
    <row r="2714" spans="4:34">
      <c r="D2714" s="62">
        <v>2002</v>
      </c>
      <c r="E2714" s="62">
        <v>3</v>
      </c>
      <c r="F2714" s="62">
        <v>2002</v>
      </c>
      <c r="G2714" s="62">
        <v>2002</v>
      </c>
      <c r="H2714" s="131">
        <v>177.1</v>
      </c>
      <c r="I2714" s="131">
        <v>1130.4000000000001</v>
      </c>
      <c r="J2714" s="131">
        <v>875.6</v>
      </c>
      <c r="K2714" s="131">
        <v>11429.6</v>
      </c>
      <c r="L2714" s="131">
        <v>4880.8999999999996</v>
      </c>
      <c r="M2714" s="131">
        <v>143.5</v>
      </c>
      <c r="N2714" s="131">
        <v>4708</v>
      </c>
      <c r="O2714" s="131">
        <v>1103.0999999999999</v>
      </c>
      <c r="P2714" s="131">
        <v>476</v>
      </c>
      <c r="Q2714" s="131">
        <v>1702.9</v>
      </c>
      <c r="R2714" s="131">
        <v>0</v>
      </c>
      <c r="S2714" s="131">
        <v>2178.1999999999998</v>
      </c>
      <c r="T2714" s="131">
        <v>4439.1000000000004</v>
      </c>
      <c r="U2714" s="131">
        <v>6284.4</v>
      </c>
      <c r="V2714" s="131">
        <v>17118.2</v>
      </c>
      <c r="W2714" s="131">
        <v>1987.7</v>
      </c>
      <c r="X2714" s="131">
        <v>17394.2</v>
      </c>
      <c r="Y2714" s="131">
        <v>0.2</v>
      </c>
      <c r="Z2714" s="131">
        <v>0.1</v>
      </c>
      <c r="AA2714" s="131">
        <v>1028</v>
      </c>
      <c r="AB2714" s="131">
        <v>1058</v>
      </c>
      <c r="AC2714" s="131">
        <v>3840.7</v>
      </c>
      <c r="AD2714" s="131">
        <v>1799.7</v>
      </c>
      <c r="AE2714" s="131">
        <v>1925.2</v>
      </c>
      <c r="AF2714" s="131">
        <v>11318.9</v>
      </c>
      <c r="AG2714" s="131">
        <v>2838.1</v>
      </c>
      <c r="AH2714" s="43">
        <v>99837.799999999988</v>
      </c>
    </row>
    <row r="2715" spans="4:34">
      <c r="D2715" s="62">
        <v>2002</v>
      </c>
      <c r="E2715" s="62">
        <v>4</v>
      </c>
      <c r="F2715" s="62">
        <v>2002</v>
      </c>
      <c r="G2715" s="62">
        <v>2002</v>
      </c>
      <c r="H2715" s="131">
        <v>393.5</v>
      </c>
      <c r="I2715" s="131">
        <v>1059</v>
      </c>
      <c r="J2715" s="131">
        <v>887</v>
      </c>
      <c r="K2715" s="131">
        <v>9922.2999999999993</v>
      </c>
      <c r="L2715" s="131">
        <v>4639</v>
      </c>
      <c r="M2715" s="131">
        <v>271.8</v>
      </c>
      <c r="N2715" s="131">
        <v>5383.1</v>
      </c>
      <c r="O2715" s="131">
        <v>1035.9000000000001</v>
      </c>
      <c r="P2715" s="131">
        <v>593.20000000000005</v>
      </c>
      <c r="Q2715" s="131">
        <v>1711.2</v>
      </c>
      <c r="R2715" s="131">
        <v>0</v>
      </c>
      <c r="S2715" s="131">
        <v>2203.5</v>
      </c>
      <c r="T2715" s="131">
        <v>5170.7</v>
      </c>
      <c r="U2715" s="131">
        <v>6219.5</v>
      </c>
      <c r="V2715" s="131">
        <v>18274.599999999999</v>
      </c>
      <c r="W2715" s="131">
        <v>2218.5</v>
      </c>
      <c r="X2715" s="131">
        <v>18338.599999999999</v>
      </c>
      <c r="Y2715" s="131">
        <v>0</v>
      </c>
      <c r="Z2715" s="131">
        <v>22.8</v>
      </c>
      <c r="AA2715" s="131">
        <v>1030.5999999999999</v>
      </c>
      <c r="AB2715" s="131">
        <v>1101.9000000000001</v>
      </c>
      <c r="AC2715" s="131">
        <v>4460.8999999999996</v>
      </c>
      <c r="AD2715" s="131">
        <v>1837.7</v>
      </c>
      <c r="AE2715" s="131">
        <v>2019.2</v>
      </c>
      <c r="AF2715" s="131">
        <v>11190.3</v>
      </c>
      <c r="AG2715" s="131">
        <v>3383</v>
      </c>
      <c r="AH2715" s="43">
        <v>103367.79999999999</v>
      </c>
    </row>
    <row r="2716" spans="4:34">
      <c r="D2716" s="62">
        <v>2002</v>
      </c>
      <c r="E2716" s="62">
        <v>5</v>
      </c>
      <c r="F2716" s="62">
        <v>2002</v>
      </c>
      <c r="G2716" s="62">
        <v>2003</v>
      </c>
      <c r="H2716" s="131">
        <v>589.79999999999995</v>
      </c>
      <c r="I2716" s="131">
        <v>1234.4000000000001</v>
      </c>
      <c r="J2716" s="131">
        <v>1103.3</v>
      </c>
      <c r="K2716" s="131">
        <v>10945.5</v>
      </c>
      <c r="L2716" s="131">
        <v>5744.7</v>
      </c>
      <c r="M2716" s="131">
        <v>295.5</v>
      </c>
      <c r="N2716" s="131">
        <v>7482.8</v>
      </c>
      <c r="O2716" s="131">
        <v>921.3</v>
      </c>
      <c r="P2716" s="131">
        <v>901</v>
      </c>
      <c r="Q2716" s="131">
        <v>1997.3</v>
      </c>
      <c r="R2716" s="131">
        <v>0</v>
      </c>
      <c r="S2716" s="131">
        <v>2086.1</v>
      </c>
      <c r="T2716" s="131">
        <v>2167.6999999999998</v>
      </c>
      <c r="U2716" s="131">
        <v>6904</v>
      </c>
      <c r="V2716" s="131">
        <v>19151.599999999999</v>
      </c>
      <c r="W2716" s="131">
        <v>2672.4</v>
      </c>
      <c r="X2716" s="131">
        <v>19026.3</v>
      </c>
      <c r="Y2716" s="131">
        <v>0</v>
      </c>
      <c r="Z2716" s="131">
        <v>71.099999999999994</v>
      </c>
      <c r="AA2716" s="131">
        <v>1250.5</v>
      </c>
      <c r="AB2716" s="131">
        <v>1100.4000000000001</v>
      </c>
      <c r="AC2716" s="131">
        <v>6241.7</v>
      </c>
      <c r="AD2716" s="131">
        <v>1889.6</v>
      </c>
      <c r="AE2716" s="131">
        <v>2348.6</v>
      </c>
      <c r="AF2716" s="131">
        <v>12449.6</v>
      </c>
      <c r="AG2716" s="131">
        <v>4322.8</v>
      </c>
      <c r="AH2716" s="43">
        <v>112898.00000000001</v>
      </c>
    </row>
    <row r="2717" spans="4:34">
      <c r="D2717" s="62">
        <v>2002</v>
      </c>
      <c r="E2717" s="62">
        <v>6</v>
      </c>
      <c r="F2717" s="62">
        <v>2002</v>
      </c>
      <c r="G2717" s="62">
        <v>2003</v>
      </c>
      <c r="H2717" s="131">
        <v>1105.4000000000001</v>
      </c>
      <c r="I2717" s="131">
        <v>1292.8</v>
      </c>
      <c r="J2717" s="131">
        <v>1133.2</v>
      </c>
      <c r="K2717" s="131">
        <v>12868.5</v>
      </c>
      <c r="L2717" s="131">
        <v>6555.7</v>
      </c>
      <c r="M2717" s="131">
        <v>338</v>
      </c>
      <c r="N2717" s="131">
        <v>9033.7000000000007</v>
      </c>
      <c r="O2717" s="131">
        <v>1031.7</v>
      </c>
      <c r="P2717" s="131">
        <v>1139.0999999999999</v>
      </c>
      <c r="Q2717" s="131">
        <v>2185</v>
      </c>
      <c r="R2717" s="131">
        <v>0</v>
      </c>
      <c r="S2717" s="131">
        <v>2084.1</v>
      </c>
      <c r="T2717" s="131">
        <v>2034.1</v>
      </c>
      <c r="U2717" s="131">
        <v>7130.3</v>
      </c>
      <c r="V2717" s="131">
        <v>21151</v>
      </c>
      <c r="W2717" s="131">
        <v>3003.6</v>
      </c>
      <c r="X2717" s="131">
        <v>22702.1</v>
      </c>
      <c r="Y2717" s="131">
        <v>0</v>
      </c>
      <c r="Z2717" s="131">
        <v>98.8</v>
      </c>
      <c r="AA2717" s="131">
        <v>1182.4000000000001</v>
      </c>
      <c r="AB2717" s="131">
        <v>1275.8</v>
      </c>
      <c r="AC2717" s="131">
        <v>7860.7</v>
      </c>
      <c r="AD2717" s="131">
        <v>1812.4</v>
      </c>
      <c r="AE2717" s="131">
        <v>2332.9</v>
      </c>
      <c r="AF2717" s="131">
        <v>13254.7</v>
      </c>
      <c r="AG2717" s="131">
        <v>5711</v>
      </c>
      <c r="AH2717" s="43">
        <v>128317</v>
      </c>
    </row>
    <row r="2718" spans="4:34">
      <c r="D2718" s="62">
        <v>2002</v>
      </c>
      <c r="E2718" s="62">
        <v>7</v>
      </c>
      <c r="F2718" s="62">
        <v>2003</v>
      </c>
      <c r="G2718" s="62">
        <v>2003</v>
      </c>
      <c r="H2718" s="131">
        <v>861.7</v>
      </c>
      <c r="I2718" s="131">
        <v>1369.7</v>
      </c>
      <c r="J2718" s="131">
        <v>1420</v>
      </c>
      <c r="K2718" s="131">
        <v>13125.9</v>
      </c>
      <c r="L2718" s="131">
        <v>6931</v>
      </c>
      <c r="M2718" s="131">
        <v>353.1</v>
      </c>
      <c r="N2718" s="131">
        <v>9088.1</v>
      </c>
      <c r="O2718" s="131">
        <v>1050.9000000000001</v>
      </c>
      <c r="P2718" s="131">
        <v>1410.7</v>
      </c>
      <c r="Q2718" s="131">
        <v>2349.1</v>
      </c>
      <c r="R2718" s="131">
        <v>0</v>
      </c>
      <c r="S2718" s="131">
        <v>1911.6</v>
      </c>
      <c r="T2718" s="131">
        <v>2526.9</v>
      </c>
      <c r="U2718" s="131">
        <v>8344.7999999999993</v>
      </c>
      <c r="V2718" s="131">
        <v>24910.7</v>
      </c>
      <c r="W2718" s="131">
        <v>3618.8</v>
      </c>
      <c r="X2718" s="131">
        <v>22696</v>
      </c>
      <c r="Y2718" s="131">
        <v>0</v>
      </c>
      <c r="Z2718" s="131">
        <v>101</v>
      </c>
      <c r="AA2718" s="131">
        <v>1806.2</v>
      </c>
      <c r="AB2718" s="131">
        <v>1400.5</v>
      </c>
      <c r="AC2718" s="131">
        <v>8881</v>
      </c>
      <c r="AD2718" s="131">
        <v>2093.1999999999998</v>
      </c>
      <c r="AE2718" s="131">
        <v>2611.5</v>
      </c>
      <c r="AF2718" s="131">
        <v>14657.3</v>
      </c>
      <c r="AG2718" s="131">
        <v>7209.6</v>
      </c>
      <c r="AH2718" s="43">
        <v>140729.29999999999</v>
      </c>
    </row>
    <row r="2719" spans="4:34">
      <c r="D2719" s="62">
        <v>2002</v>
      </c>
      <c r="E2719" s="62">
        <v>8</v>
      </c>
      <c r="F2719" s="62">
        <v>2003</v>
      </c>
      <c r="G2719" s="62">
        <v>2003</v>
      </c>
      <c r="H2719" s="131">
        <v>743.1</v>
      </c>
      <c r="I2719" s="131">
        <v>1387.3</v>
      </c>
      <c r="J2719" s="131">
        <v>1418.5</v>
      </c>
      <c r="K2719" s="131">
        <v>9781.4</v>
      </c>
      <c r="L2719" s="131">
        <v>6613.6</v>
      </c>
      <c r="M2719" s="131">
        <v>257.39999999999998</v>
      </c>
      <c r="N2719" s="131">
        <v>9600.4</v>
      </c>
      <c r="O2719" s="131">
        <v>1019</v>
      </c>
      <c r="P2719" s="131">
        <v>1328.4</v>
      </c>
      <c r="Q2719" s="131">
        <v>2307.3000000000002</v>
      </c>
      <c r="R2719" s="131">
        <v>0</v>
      </c>
      <c r="S2719" s="131">
        <v>1994.6</v>
      </c>
      <c r="T2719" s="131">
        <v>2326.8000000000002</v>
      </c>
      <c r="U2719" s="131">
        <v>6829.7</v>
      </c>
      <c r="V2719" s="131">
        <v>23711.5</v>
      </c>
      <c r="W2719" s="131">
        <v>3352.5</v>
      </c>
      <c r="X2719" s="131">
        <v>21788</v>
      </c>
      <c r="Y2719" s="131">
        <v>0</v>
      </c>
      <c r="Z2719" s="131">
        <v>82.6</v>
      </c>
      <c r="AA2719" s="131">
        <v>2103.4</v>
      </c>
      <c r="AB2719" s="131">
        <v>1250</v>
      </c>
      <c r="AC2719" s="131">
        <v>8708.9</v>
      </c>
      <c r="AD2719" s="131">
        <v>1970.5</v>
      </c>
      <c r="AE2719" s="131">
        <v>2210.6999999999998</v>
      </c>
      <c r="AF2719" s="131">
        <v>14420.9</v>
      </c>
      <c r="AG2719" s="131">
        <v>6536.1</v>
      </c>
      <c r="AH2719" s="43">
        <v>131742.59999999998</v>
      </c>
    </row>
    <row r="2720" spans="4:34">
      <c r="D2720" s="62">
        <v>2002</v>
      </c>
      <c r="E2720" s="62">
        <v>9</v>
      </c>
      <c r="F2720" s="62">
        <v>2003</v>
      </c>
      <c r="G2720" s="62">
        <v>2003</v>
      </c>
      <c r="H2720" s="131">
        <v>585.5</v>
      </c>
      <c r="I2720" s="131">
        <v>1301.8</v>
      </c>
      <c r="J2720" s="131">
        <v>1237.5</v>
      </c>
      <c r="K2720" s="131">
        <v>10263.799999999999</v>
      </c>
      <c r="L2720" s="131">
        <v>6700.2</v>
      </c>
      <c r="M2720" s="131">
        <v>223</v>
      </c>
      <c r="N2720" s="131">
        <v>8381.6</v>
      </c>
      <c r="O2720" s="131">
        <v>1081.7</v>
      </c>
      <c r="P2720" s="131">
        <v>1171.5999999999999</v>
      </c>
      <c r="Q2720" s="131">
        <v>2283.6</v>
      </c>
      <c r="R2720" s="131">
        <v>0</v>
      </c>
      <c r="S2720" s="131">
        <v>1521.3</v>
      </c>
      <c r="T2720" s="131">
        <v>2286.9</v>
      </c>
      <c r="U2720" s="131">
        <v>6008.7</v>
      </c>
      <c r="V2720" s="131">
        <v>21228.9</v>
      </c>
      <c r="W2720" s="131">
        <v>3071.5</v>
      </c>
      <c r="X2720" s="131">
        <v>19284.599999999999</v>
      </c>
      <c r="Y2720" s="131">
        <v>0.1</v>
      </c>
      <c r="Z2720" s="131">
        <v>87</v>
      </c>
      <c r="AA2720" s="131">
        <v>1948.4</v>
      </c>
      <c r="AB2720" s="131">
        <v>1094.2</v>
      </c>
      <c r="AC2720" s="131">
        <v>8743.9</v>
      </c>
      <c r="AD2720" s="131">
        <v>1904.1</v>
      </c>
      <c r="AE2720" s="131">
        <v>1655.1</v>
      </c>
      <c r="AF2720" s="131">
        <v>13441.7</v>
      </c>
      <c r="AG2720" s="131">
        <v>5684.6</v>
      </c>
      <c r="AH2720" s="43">
        <v>121191.30000000002</v>
      </c>
    </row>
    <row r="2721" spans="4:34">
      <c r="D2721" s="62">
        <v>2002</v>
      </c>
      <c r="E2721" s="62">
        <v>10</v>
      </c>
      <c r="F2721" s="62">
        <v>2003</v>
      </c>
      <c r="G2721" s="62">
        <v>2003</v>
      </c>
      <c r="H2721" s="131">
        <v>1088.8</v>
      </c>
      <c r="I2721" s="131">
        <v>1191.8</v>
      </c>
      <c r="J2721" s="131">
        <v>1073.0999999999999</v>
      </c>
      <c r="K2721" s="131">
        <v>11943.3</v>
      </c>
      <c r="L2721" s="131">
        <v>6616.8</v>
      </c>
      <c r="M2721" s="131">
        <v>265.39999999999998</v>
      </c>
      <c r="N2721" s="131">
        <v>6247.4</v>
      </c>
      <c r="O2721" s="131">
        <v>1182.9000000000001</v>
      </c>
      <c r="P2721" s="131">
        <v>969.9</v>
      </c>
      <c r="Q2721" s="131">
        <v>1986.7</v>
      </c>
      <c r="R2721" s="131">
        <v>0</v>
      </c>
      <c r="S2721" s="131">
        <v>1917.4</v>
      </c>
      <c r="T2721" s="131">
        <v>3666.9</v>
      </c>
      <c r="U2721" s="131">
        <v>9349.1</v>
      </c>
      <c r="V2721" s="131">
        <v>19245</v>
      </c>
      <c r="W2721" s="131">
        <v>2418.8000000000002</v>
      </c>
      <c r="X2721" s="131">
        <v>19268.900000000001</v>
      </c>
      <c r="Y2721" s="131">
        <v>0</v>
      </c>
      <c r="Z2721" s="131">
        <v>32.200000000000003</v>
      </c>
      <c r="AA2721" s="131">
        <v>430</v>
      </c>
      <c r="AB2721" s="131">
        <v>1145.4000000000001</v>
      </c>
      <c r="AC2721" s="131">
        <v>5967</v>
      </c>
      <c r="AD2721" s="131">
        <v>1745.9</v>
      </c>
      <c r="AE2721" s="131">
        <v>1266.4000000000001</v>
      </c>
      <c r="AF2721" s="131">
        <v>12389.7</v>
      </c>
      <c r="AG2721" s="131">
        <v>4113.1000000000004</v>
      </c>
      <c r="AH2721" s="43">
        <v>115521.9</v>
      </c>
    </row>
    <row r="2722" spans="4:34">
      <c r="D2722" s="62">
        <v>2002</v>
      </c>
      <c r="E2722" s="62">
        <v>11</v>
      </c>
      <c r="F2722" s="62">
        <v>2003</v>
      </c>
      <c r="G2722" s="62">
        <v>2003</v>
      </c>
      <c r="H2722" s="131">
        <v>857.6</v>
      </c>
      <c r="I2722" s="131">
        <v>1024</v>
      </c>
      <c r="J2722" s="131">
        <v>943.7</v>
      </c>
      <c r="K2722" s="131">
        <v>8580.7000000000007</v>
      </c>
      <c r="L2722" s="131">
        <v>5842.8</v>
      </c>
      <c r="M2722" s="131">
        <v>218.2</v>
      </c>
      <c r="N2722" s="131">
        <v>5027</v>
      </c>
      <c r="O2722" s="131">
        <v>1134.8</v>
      </c>
      <c r="P2722" s="131">
        <v>827.9</v>
      </c>
      <c r="Q2722" s="131">
        <v>1730.2</v>
      </c>
      <c r="R2722" s="131">
        <v>0</v>
      </c>
      <c r="S2722" s="131">
        <v>1942.9</v>
      </c>
      <c r="T2722" s="131">
        <v>2920</v>
      </c>
      <c r="U2722" s="131">
        <v>5699.2</v>
      </c>
      <c r="V2722" s="131">
        <v>14766.3</v>
      </c>
      <c r="W2722" s="131">
        <v>1964.8</v>
      </c>
      <c r="X2722" s="131">
        <v>16259.9</v>
      </c>
      <c r="Y2722" s="131">
        <v>0</v>
      </c>
      <c r="Z2722" s="131">
        <v>15.6</v>
      </c>
      <c r="AA2722" s="131">
        <v>479.8</v>
      </c>
      <c r="AB2722" s="131">
        <v>905.3</v>
      </c>
      <c r="AC2722" s="131">
        <v>3812.1</v>
      </c>
      <c r="AD2722" s="131">
        <v>1564.8</v>
      </c>
      <c r="AE2722" s="131">
        <v>1219.0999999999999</v>
      </c>
      <c r="AF2722" s="131">
        <v>10584.7</v>
      </c>
      <c r="AG2722" s="131">
        <v>2293.3000000000002</v>
      </c>
      <c r="AH2722" s="43">
        <v>90614.700000000026</v>
      </c>
    </row>
    <row r="2723" spans="4:34">
      <c r="D2723" s="62">
        <v>2002</v>
      </c>
      <c r="E2723" s="62">
        <v>12</v>
      </c>
      <c r="F2723" s="62">
        <v>2003</v>
      </c>
      <c r="G2723" s="62">
        <v>2003</v>
      </c>
      <c r="H2723" s="131">
        <v>737.9</v>
      </c>
      <c r="I2723" s="131">
        <v>943</v>
      </c>
      <c r="J2723" s="131">
        <v>810.5</v>
      </c>
      <c r="K2723" s="131">
        <v>8145.3</v>
      </c>
      <c r="L2723" s="131">
        <v>4944.5</v>
      </c>
      <c r="M2723" s="131">
        <v>199.1</v>
      </c>
      <c r="N2723" s="131">
        <v>3790.8</v>
      </c>
      <c r="O2723" s="131">
        <v>862.8</v>
      </c>
      <c r="P2723" s="131">
        <v>1495.1</v>
      </c>
      <c r="Q2723" s="131">
        <v>1394.4</v>
      </c>
      <c r="R2723" s="131">
        <v>0</v>
      </c>
      <c r="S2723" s="131">
        <v>1942.6</v>
      </c>
      <c r="T2723" s="131">
        <v>2349.6999999999998</v>
      </c>
      <c r="U2723" s="131">
        <v>4538.7</v>
      </c>
      <c r="V2723" s="131">
        <v>12012</v>
      </c>
      <c r="W2723" s="131">
        <v>1441.3</v>
      </c>
      <c r="X2723" s="131">
        <v>11591.6</v>
      </c>
      <c r="Y2723" s="131">
        <v>2.5</v>
      </c>
      <c r="Z2723" s="131">
        <v>0</v>
      </c>
      <c r="AA2723" s="131">
        <v>455.7</v>
      </c>
      <c r="AB2723" s="131">
        <v>766.4</v>
      </c>
      <c r="AC2723" s="131">
        <v>3088.5</v>
      </c>
      <c r="AD2723" s="131">
        <v>1501.1</v>
      </c>
      <c r="AE2723" s="131">
        <v>1167.0999999999999</v>
      </c>
      <c r="AF2723" s="131">
        <v>9573.9</v>
      </c>
      <c r="AG2723" s="131">
        <v>1787.7</v>
      </c>
      <c r="AH2723" s="43">
        <v>75542.2</v>
      </c>
    </row>
    <row r="2724" spans="4:34">
      <c r="D2724" s="62">
        <v>2003</v>
      </c>
      <c r="E2724" s="62">
        <v>1</v>
      </c>
      <c r="F2724" s="62">
        <v>2003</v>
      </c>
      <c r="G2724" s="62">
        <v>2003</v>
      </c>
      <c r="H2724" s="131">
        <v>1367.9</v>
      </c>
      <c r="I2724" s="131">
        <v>1038</v>
      </c>
      <c r="J2724" s="131">
        <v>987.3</v>
      </c>
      <c r="K2724" s="131">
        <v>8124.4</v>
      </c>
      <c r="L2724" s="131">
        <v>4815.3</v>
      </c>
      <c r="M2724" s="131">
        <v>159.69999999999999</v>
      </c>
      <c r="N2724" s="131">
        <v>4096</v>
      </c>
      <c r="O2724" s="131">
        <v>1110.9000000000001</v>
      </c>
      <c r="P2724" s="131">
        <v>1226.8</v>
      </c>
      <c r="Q2724" s="131">
        <v>1592.6</v>
      </c>
      <c r="R2724" s="131">
        <v>0</v>
      </c>
      <c r="S2724" s="131">
        <v>2088</v>
      </c>
      <c r="T2724" s="131">
        <v>3177.3</v>
      </c>
      <c r="U2724" s="131">
        <v>13171.7</v>
      </c>
      <c r="V2724" s="131">
        <v>13558.8</v>
      </c>
      <c r="W2724" s="131">
        <v>1621.4</v>
      </c>
      <c r="X2724" s="131">
        <v>12513.9</v>
      </c>
      <c r="Y2724" s="131">
        <v>0.1</v>
      </c>
      <c r="Z2724" s="131">
        <v>0</v>
      </c>
      <c r="AA2724" s="131">
        <v>471.1</v>
      </c>
      <c r="AB2724" s="131">
        <v>910.2</v>
      </c>
      <c r="AC2724" s="131">
        <v>4020.7</v>
      </c>
      <c r="AD2724" s="131">
        <v>1504.9</v>
      </c>
      <c r="AE2724" s="131">
        <v>1332.9</v>
      </c>
      <c r="AF2724" s="131">
        <v>10650.6</v>
      </c>
      <c r="AG2724" s="131">
        <v>2929</v>
      </c>
      <c r="AH2724" s="43">
        <v>92469.5</v>
      </c>
    </row>
    <row r="2725" spans="4:34">
      <c r="D2725" s="62">
        <v>2003</v>
      </c>
      <c r="E2725" s="62">
        <v>2</v>
      </c>
      <c r="F2725" s="62">
        <v>2003</v>
      </c>
      <c r="G2725" s="62">
        <v>2003</v>
      </c>
      <c r="H2725" s="131">
        <v>507.6</v>
      </c>
      <c r="I2725" s="131">
        <v>884</v>
      </c>
      <c r="J2725" s="131">
        <v>677.8</v>
      </c>
      <c r="K2725" s="131">
        <v>5293.9</v>
      </c>
      <c r="L2725" s="131">
        <v>3822.9</v>
      </c>
      <c r="M2725" s="131">
        <v>120.8</v>
      </c>
      <c r="N2725" s="131">
        <v>3113.7</v>
      </c>
      <c r="O2725" s="131">
        <v>850.4</v>
      </c>
      <c r="P2725" s="131">
        <v>276.7</v>
      </c>
      <c r="Q2725" s="131">
        <v>1305.5</v>
      </c>
      <c r="R2725" s="131">
        <v>0</v>
      </c>
      <c r="S2725" s="131">
        <v>1751.7</v>
      </c>
      <c r="T2725" s="131">
        <v>3362.2</v>
      </c>
      <c r="U2725" s="131">
        <v>4799.3</v>
      </c>
      <c r="V2725" s="131">
        <v>12646.2</v>
      </c>
      <c r="W2725" s="131">
        <v>802.4</v>
      </c>
      <c r="X2725" s="131">
        <v>10583.1</v>
      </c>
      <c r="Y2725" s="131">
        <v>0.2</v>
      </c>
      <c r="Z2725" s="131">
        <v>0.1</v>
      </c>
      <c r="AA2725" s="131">
        <v>420.8</v>
      </c>
      <c r="AB2725" s="131">
        <v>826.2</v>
      </c>
      <c r="AC2725" s="131">
        <v>2589.5</v>
      </c>
      <c r="AD2725" s="131">
        <v>1367</v>
      </c>
      <c r="AE2725" s="131">
        <v>1414.4</v>
      </c>
      <c r="AF2725" s="131">
        <v>9066.1</v>
      </c>
      <c r="AG2725" s="131">
        <v>1879.2</v>
      </c>
      <c r="AH2725" s="43">
        <v>68361.7</v>
      </c>
    </row>
    <row r="2726" spans="4:34">
      <c r="D2726" s="62">
        <v>2003</v>
      </c>
      <c r="E2726" s="62">
        <v>3</v>
      </c>
      <c r="F2726" s="62">
        <v>2003</v>
      </c>
      <c r="G2726" s="62">
        <v>2003</v>
      </c>
      <c r="H2726" s="131">
        <v>1061.5999999999999</v>
      </c>
      <c r="I2726" s="131">
        <v>995.8</v>
      </c>
      <c r="J2726" s="131">
        <v>702.8</v>
      </c>
      <c r="K2726" s="131">
        <v>6329.2</v>
      </c>
      <c r="L2726" s="131">
        <v>4122.1000000000004</v>
      </c>
      <c r="M2726" s="131">
        <v>189.9</v>
      </c>
      <c r="N2726" s="131">
        <v>3565.6</v>
      </c>
      <c r="O2726" s="131">
        <v>906.7</v>
      </c>
      <c r="P2726" s="131">
        <v>298.89999999999998</v>
      </c>
      <c r="Q2726" s="131">
        <v>1354.6</v>
      </c>
      <c r="R2726" s="131">
        <v>0</v>
      </c>
      <c r="S2726" s="131">
        <v>1195.9000000000001</v>
      </c>
      <c r="T2726" s="131">
        <v>4282.3999999999996</v>
      </c>
      <c r="U2726" s="131">
        <v>4142.1000000000004</v>
      </c>
      <c r="V2726" s="131">
        <v>13731.8</v>
      </c>
      <c r="W2726" s="131">
        <v>796.9</v>
      </c>
      <c r="X2726" s="131">
        <v>10298.799999999999</v>
      </c>
      <c r="Y2726" s="131">
        <v>0</v>
      </c>
      <c r="Z2726" s="131">
        <v>0</v>
      </c>
      <c r="AA2726" s="131">
        <v>492.5</v>
      </c>
      <c r="AB2726" s="131">
        <v>1112.2</v>
      </c>
      <c r="AC2726" s="131">
        <v>2368.1</v>
      </c>
      <c r="AD2726" s="131">
        <v>1648</v>
      </c>
      <c r="AE2726" s="131">
        <v>1666.8</v>
      </c>
      <c r="AF2726" s="131">
        <v>10504.3</v>
      </c>
      <c r="AG2726" s="131">
        <v>1541.1</v>
      </c>
      <c r="AH2726" s="43">
        <v>73308.099999999991</v>
      </c>
    </row>
    <row r="2727" spans="4:34">
      <c r="D2727" s="62">
        <v>2003</v>
      </c>
      <c r="E2727" s="62">
        <v>4</v>
      </c>
      <c r="F2727" s="62">
        <v>2003</v>
      </c>
      <c r="G2727" s="62">
        <v>2003</v>
      </c>
      <c r="H2727" s="131">
        <v>1049.4000000000001</v>
      </c>
      <c r="I2727" s="131">
        <v>1037.5</v>
      </c>
      <c r="J2727" s="131">
        <v>807.2</v>
      </c>
      <c r="K2727" s="131">
        <v>9111.2000000000007</v>
      </c>
      <c r="L2727" s="131">
        <v>4381.8999999999996</v>
      </c>
      <c r="M2727" s="131">
        <v>160</v>
      </c>
      <c r="N2727" s="131">
        <v>4452.7</v>
      </c>
      <c r="O2727" s="131">
        <v>1016.6</v>
      </c>
      <c r="P2727" s="131">
        <v>445.4</v>
      </c>
      <c r="Q2727" s="131">
        <v>1759.2</v>
      </c>
      <c r="R2727" s="131">
        <v>0</v>
      </c>
      <c r="S2727" s="131">
        <v>2092.1</v>
      </c>
      <c r="T2727" s="131">
        <v>3801</v>
      </c>
      <c r="U2727" s="131">
        <v>4439</v>
      </c>
      <c r="V2727" s="131">
        <v>15200.1</v>
      </c>
      <c r="W2727" s="131">
        <v>1648.6</v>
      </c>
      <c r="X2727" s="131">
        <v>14814.4</v>
      </c>
      <c r="Y2727" s="131">
        <v>0</v>
      </c>
      <c r="Z2727" s="131">
        <v>0</v>
      </c>
      <c r="AA2727" s="131">
        <v>455.9</v>
      </c>
      <c r="AB2727" s="131">
        <v>1162.8</v>
      </c>
      <c r="AC2727" s="131">
        <v>3558</v>
      </c>
      <c r="AD2727" s="131">
        <v>1885.8</v>
      </c>
      <c r="AE2727" s="131">
        <v>1822.1</v>
      </c>
      <c r="AF2727" s="131">
        <v>11554.1</v>
      </c>
      <c r="AG2727" s="131">
        <v>2179.8000000000002</v>
      </c>
      <c r="AH2727" s="43">
        <v>88834.8</v>
      </c>
    </row>
    <row r="2728" spans="4:34">
      <c r="D2728" s="62">
        <v>2003</v>
      </c>
      <c r="E2728" s="62">
        <v>5</v>
      </c>
      <c r="F2728" s="62">
        <v>2003</v>
      </c>
      <c r="G2728" s="62">
        <v>2004</v>
      </c>
      <c r="H2728" s="131">
        <v>1651.3</v>
      </c>
      <c r="I2728" s="131">
        <v>1001.2</v>
      </c>
      <c r="J2728" s="131">
        <v>961.2</v>
      </c>
      <c r="K2728" s="131">
        <v>8936.5</v>
      </c>
      <c r="L2728" s="131">
        <v>4830.7</v>
      </c>
      <c r="M2728" s="131">
        <v>346.4</v>
      </c>
      <c r="N2728" s="131">
        <v>6556.2</v>
      </c>
      <c r="O2728" s="131">
        <v>819.8</v>
      </c>
      <c r="P2728" s="131">
        <v>607.20000000000005</v>
      </c>
      <c r="Q2728" s="131">
        <v>1933.3</v>
      </c>
      <c r="R2728" s="131">
        <v>0</v>
      </c>
      <c r="S2728" s="131">
        <v>1239.0999999999999</v>
      </c>
      <c r="T2728" s="131">
        <v>2117.1999999999998</v>
      </c>
      <c r="U2728" s="131">
        <v>5369</v>
      </c>
      <c r="V2728" s="131">
        <v>16435.099999999999</v>
      </c>
      <c r="W2728" s="131">
        <v>1953.8</v>
      </c>
      <c r="X2728" s="131">
        <v>18351</v>
      </c>
      <c r="Y2728" s="131">
        <v>0</v>
      </c>
      <c r="Z2728" s="131">
        <v>33.4</v>
      </c>
      <c r="AA2728" s="131">
        <v>1651.7</v>
      </c>
      <c r="AB2728" s="131">
        <v>1206.7</v>
      </c>
      <c r="AC2728" s="131">
        <v>4297</v>
      </c>
      <c r="AD2728" s="131">
        <v>1949.5</v>
      </c>
      <c r="AE2728" s="131">
        <v>1950.2</v>
      </c>
      <c r="AF2728" s="131">
        <v>12195.5</v>
      </c>
      <c r="AG2728" s="131">
        <v>4017.9</v>
      </c>
      <c r="AH2728" s="43">
        <v>100410.89999999998</v>
      </c>
    </row>
    <row r="2729" spans="4:34">
      <c r="D2729" s="62">
        <v>2003</v>
      </c>
      <c r="E2729" s="62">
        <v>6</v>
      </c>
      <c r="F2729" s="62">
        <v>2003</v>
      </c>
      <c r="G2729" s="62">
        <v>2004</v>
      </c>
      <c r="H2729" s="131">
        <v>1546.1</v>
      </c>
      <c r="I2729" s="131">
        <v>1004</v>
      </c>
      <c r="J2729" s="131">
        <v>1058.0999999999999</v>
      </c>
      <c r="K2729" s="131">
        <v>9548.2000000000007</v>
      </c>
      <c r="L2729" s="131">
        <v>5086.5</v>
      </c>
      <c r="M2729" s="131">
        <v>399.2</v>
      </c>
      <c r="N2729" s="131">
        <v>7512.7</v>
      </c>
      <c r="O2729" s="131">
        <v>749.8</v>
      </c>
      <c r="P2729" s="131">
        <v>716.8</v>
      </c>
      <c r="Q2729" s="131">
        <v>1951.6</v>
      </c>
      <c r="R2729" s="131">
        <v>0</v>
      </c>
      <c r="S2729" s="131">
        <v>1406</v>
      </c>
      <c r="T2729" s="131">
        <v>2249</v>
      </c>
      <c r="U2729" s="131">
        <v>4740</v>
      </c>
      <c r="V2729" s="131">
        <v>17116.5</v>
      </c>
      <c r="W2729" s="131">
        <v>1889.8</v>
      </c>
      <c r="X2729" s="131">
        <v>18916.599999999999</v>
      </c>
      <c r="Y2729" s="131">
        <v>0</v>
      </c>
      <c r="Z2729" s="131">
        <v>90.3</v>
      </c>
      <c r="AA2729" s="131">
        <v>1425</v>
      </c>
      <c r="AB2729" s="131">
        <v>1246.7</v>
      </c>
      <c r="AC2729" s="131">
        <v>5254.7</v>
      </c>
      <c r="AD2729" s="131">
        <v>1845.7</v>
      </c>
      <c r="AE2729" s="131">
        <v>2370.1999999999998</v>
      </c>
      <c r="AF2729" s="131">
        <v>12859.6</v>
      </c>
      <c r="AG2729" s="131">
        <v>5201.6000000000004</v>
      </c>
      <c r="AH2729" s="43">
        <v>106184.7</v>
      </c>
    </row>
    <row r="2730" spans="4:34">
      <c r="D2730" s="62">
        <v>2003</v>
      </c>
      <c r="E2730" s="62">
        <v>7</v>
      </c>
      <c r="F2730" s="62">
        <v>2004</v>
      </c>
      <c r="G2730" s="62">
        <v>2004</v>
      </c>
      <c r="H2730" s="131">
        <v>1682.4</v>
      </c>
      <c r="I2730" s="131">
        <v>1176</v>
      </c>
      <c r="J2730" s="131">
        <v>1735.5</v>
      </c>
      <c r="K2730" s="131">
        <v>11374.9</v>
      </c>
      <c r="L2730" s="131">
        <v>6629.6</v>
      </c>
      <c r="M2730" s="131">
        <v>382.3</v>
      </c>
      <c r="N2730" s="131">
        <v>9282</v>
      </c>
      <c r="O2730" s="131">
        <v>1333.1</v>
      </c>
      <c r="P2730" s="131">
        <v>1089.5</v>
      </c>
      <c r="Q2730" s="131">
        <v>2471.1</v>
      </c>
      <c r="R2730" s="131">
        <v>0</v>
      </c>
      <c r="S2730" s="131">
        <v>1792.5</v>
      </c>
      <c r="T2730" s="131">
        <v>3048.1</v>
      </c>
      <c r="U2730" s="131">
        <v>4582.8999999999996</v>
      </c>
      <c r="V2730" s="131">
        <v>25502.3</v>
      </c>
      <c r="W2730" s="131">
        <v>2792.7</v>
      </c>
      <c r="X2730" s="131">
        <v>20856.8</v>
      </c>
      <c r="Y2730" s="131">
        <v>0</v>
      </c>
      <c r="Z2730" s="131">
        <v>159.1</v>
      </c>
      <c r="AA2730" s="131">
        <v>1404.7</v>
      </c>
      <c r="AB2730" s="131">
        <v>1343.2</v>
      </c>
      <c r="AC2730" s="131">
        <v>9020.5</v>
      </c>
      <c r="AD2730" s="131">
        <v>2063.6</v>
      </c>
      <c r="AE2730" s="131">
        <v>3044.3</v>
      </c>
      <c r="AF2730" s="131">
        <v>14510.1</v>
      </c>
      <c r="AG2730" s="131">
        <v>6601.4</v>
      </c>
      <c r="AH2730" s="43">
        <v>133878.6</v>
      </c>
    </row>
    <row r="2731" spans="4:34">
      <c r="D2731" s="62">
        <v>2003</v>
      </c>
      <c r="E2731" s="62">
        <v>8</v>
      </c>
      <c r="F2731" s="62">
        <v>2004</v>
      </c>
      <c r="G2731" s="62">
        <v>2004</v>
      </c>
      <c r="H2731" s="131">
        <v>1608.3</v>
      </c>
      <c r="I2731" s="131">
        <v>1252.9000000000001</v>
      </c>
      <c r="J2731" s="131">
        <v>1863.2</v>
      </c>
      <c r="K2731" s="131">
        <v>12097.8</v>
      </c>
      <c r="L2731" s="131">
        <v>7003.6</v>
      </c>
      <c r="M2731" s="131">
        <v>464.8</v>
      </c>
      <c r="N2731" s="131">
        <v>9033.4</v>
      </c>
      <c r="O2731" s="131">
        <v>1387.8</v>
      </c>
      <c r="P2731" s="131">
        <v>1257.8</v>
      </c>
      <c r="Q2731" s="131">
        <v>3121.5</v>
      </c>
      <c r="R2731" s="131">
        <v>0</v>
      </c>
      <c r="S2731" s="131">
        <v>2050.3000000000002</v>
      </c>
      <c r="T2731" s="131">
        <v>3029.8</v>
      </c>
      <c r="U2731" s="131">
        <v>5850.1</v>
      </c>
      <c r="V2731" s="131">
        <v>29202.799999999999</v>
      </c>
      <c r="W2731" s="131">
        <v>3124.8</v>
      </c>
      <c r="X2731" s="131">
        <v>19961.900000000001</v>
      </c>
      <c r="Y2731" s="131">
        <v>0</v>
      </c>
      <c r="Z2731" s="131">
        <v>294</v>
      </c>
      <c r="AA2731" s="131">
        <v>1363</v>
      </c>
      <c r="AB2731" s="131">
        <v>1411.9</v>
      </c>
      <c r="AC2731" s="131">
        <v>9546.1</v>
      </c>
      <c r="AD2731" s="131">
        <v>1963.3</v>
      </c>
      <c r="AE2731" s="131">
        <v>3935</v>
      </c>
      <c r="AF2731" s="131">
        <v>14648.8</v>
      </c>
      <c r="AG2731" s="131">
        <v>6886.6</v>
      </c>
      <c r="AH2731" s="43">
        <v>142359.50000000003</v>
      </c>
    </row>
    <row r="2732" spans="4:34">
      <c r="D2732" s="62">
        <v>2003</v>
      </c>
      <c r="E2732" s="62">
        <v>9</v>
      </c>
      <c r="F2732" s="62">
        <v>2004</v>
      </c>
      <c r="G2732" s="62">
        <v>2004</v>
      </c>
      <c r="H2732" s="131">
        <v>1038.2</v>
      </c>
      <c r="I2732" s="131">
        <v>1120</v>
      </c>
      <c r="J2732" s="131">
        <v>1537.6</v>
      </c>
      <c r="K2732" s="131">
        <v>11202.7</v>
      </c>
      <c r="L2732" s="131">
        <v>6432.7</v>
      </c>
      <c r="M2732" s="131">
        <v>398.7</v>
      </c>
      <c r="N2732" s="131">
        <v>8376.2999999999993</v>
      </c>
      <c r="O2732" s="131">
        <v>1175.0999999999999</v>
      </c>
      <c r="P2732" s="131">
        <v>1021.4</v>
      </c>
      <c r="Q2732" s="131">
        <v>2270.9</v>
      </c>
      <c r="R2732" s="131">
        <v>0</v>
      </c>
      <c r="S2732" s="131">
        <v>1844.5</v>
      </c>
      <c r="T2732" s="131">
        <v>3197</v>
      </c>
      <c r="U2732" s="131">
        <v>5768.1</v>
      </c>
      <c r="V2732" s="131">
        <v>24626.799999999999</v>
      </c>
      <c r="W2732" s="131">
        <v>2655.5</v>
      </c>
      <c r="X2732" s="131">
        <v>17627.599999999999</v>
      </c>
      <c r="Y2732" s="131">
        <v>0</v>
      </c>
      <c r="Z2732" s="131">
        <v>214.4</v>
      </c>
      <c r="AA2732" s="131">
        <v>900.2</v>
      </c>
      <c r="AB2732" s="131">
        <v>1254.2</v>
      </c>
      <c r="AC2732" s="131">
        <v>8162.8</v>
      </c>
      <c r="AD2732" s="131">
        <v>1792.8</v>
      </c>
      <c r="AE2732" s="131">
        <v>3753.1</v>
      </c>
      <c r="AF2732" s="131">
        <v>13106.4</v>
      </c>
      <c r="AG2732" s="131">
        <v>6286.7</v>
      </c>
      <c r="AH2732" s="43">
        <v>125763.7</v>
      </c>
    </row>
    <row r="2733" spans="4:34">
      <c r="D2733" s="62">
        <v>2003</v>
      </c>
      <c r="E2733" s="62">
        <v>10</v>
      </c>
      <c r="F2733" s="62">
        <v>2004</v>
      </c>
      <c r="G2733" s="62">
        <v>2004</v>
      </c>
      <c r="H2733" s="131">
        <v>888.4</v>
      </c>
      <c r="I2733" s="131">
        <v>1094</v>
      </c>
      <c r="J2733" s="131">
        <v>1514.6</v>
      </c>
      <c r="K2733" s="131">
        <v>10821.1</v>
      </c>
      <c r="L2733" s="131">
        <v>6017.6</v>
      </c>
      <c r="M2733" s="131">
        <v>255.2</v>
      </c>
      <c r="N2733" s="131">
        <v>7105.5</v>
      </c>
      <c r="O2733" s="131">
        <v>1126.8</v>
      </c>
      <c r="P2733" s="131">
        <v>971.9</v>
      </c>
      <c r="Q2733" s="131">
        <v>2048.5</v>
      </c>
      <c r="R2733" s="131">
        <v>0</v>
      </c>
      <c r="S2733" s="131">
        <v>2294.1999999999998</v>
      </c>
      <c r="T2733" s="131">
        <v>4681.3</v>
      </c>
      <c r="U2733" s="131">
        <v>5272.8</v>
      </c>
      <c r="V2733" s="131">
        <v>21386.2</v>
      </c>
      <c r="W2733" s="131">
        <v>2440.5</v>
      </c>
      <c r="X2733" s="131">
        <v>15860.8</v>
      </c>
      <c r="Y2733" s="131">
        <v>0.2</v>
      </c>
      <c r="Z2733" s="131">
        <v>149.6</v>
      </c>
      <c r="AA2733" s="131">
        <v>1049.4000000000001</v>
      </c>
      <c r="AB2733" s="131">
        <v>1205.2</v>
      </c>
      <c r="AC2733" s="131">
        <v>6340.2</v>
      </c>
      <c r="AD2733" s="131">
        <v>1787.8</v>
      </c>
      <c r="AE2733" s="131">
        <v>3409.9</v>
      </c>
      <c r="AF2733" s="131">
        <v>13111.7</v>
      </c>
      <c r="AG2733" s="131">
        <v>4577.7</v>
      </c>
      <c r="AH2733" s="43">
        <v>115411.09999999999</v>
      </c>
    </row>
    <row r="2734" spans="4:34">
      <c r="D2734" s="62">
        <v>2003</v>
      </c>
      <c r="E2734" s="62">
        <v>11</v>
      </c>
      <c r="F2734" s="62">
        <v>2004</v>
      </c>
      <c r="G2734" s="62">
        <v>2004</v>
      </c>
      <c r="H2734" s="131">
        <v>317.2</v>
      </c>
      <c r="I2734" s="131">
        <v>858.8</v>
      </c>
      <c r="J2734" s="131">
        <v>889.1</v>
      </c>
      <c r="K2734" s="131">
        <v>7924.9</v>
      </c>
      <c r="L2734" s="131">
        <v>4289.2</v>
      </c>
      <c r="M2734" s="131">
        <v>145.6</v>
      </c>
      <c r="N2734" s="131">
        <v>3806</v>
      </c>
      <c r="O2734" s="131">
        <v>749.5</v>
      </c>
      <c r="P2734" s="131">
        <v>396.2</v>
      </c>
      <c r="Q2734" s="131">
        <v>1523.3</v>
      </c>
      <c r="R2734" s="131">
        <v>0</v>
      </c>
      <c r="S2734" s="131">
        <v>1904.9</v>
      </c>
      <c r="T2734" s="131">
        <v>3830.4</v>
      </c>
      <c r="U2734" s="131">
        <v>4979.8999999999996</v>
      </c>
      <c r="V2734" s="131">
        <v>15479.4</v>
      </c>
      <c r="W2734" s="131">
        <v>1604.1</v>
      </c>
      <c r="X2734" s="131">
        <v>13529.4</v>
      </c>
      <c r="Y2734" s="131">
        <v>115.7</v>
      </c>
      <c r="Z2734" s="131">
        <v>0</v>
      </c>
      <c r="AA2734" s="131">
        <v>876.8</v>
      </c>
      <c r="AB2734" s="131">
        <v>1070.2</v>
      </c>
      <c r="AC2734" s="131">
        <v>3004</v>
      </c>
      <c r="AD2734" s="131">
        <v>1711.6</v>
      </c>
      <c r="AE2734" s="131">
        <v>2061.6999999999998</v>
      </c>
      <c r="AF2734" s="131">
        <v>11299.7</v>
      </c>
      <c r="AG2734" s="131">
        <v>2438.9</v>
      </c>
      <c r="AH2734" s="43">
        <v>84806.5</v>
      </c>
    </row>
    <row r="2735" spans="4:34">
      <c r="D2735" s="62">
        <v>2003</v>
      </c>
      <c r="E2735" s="62">
        <v>12</v>
      </c>
      <c r="F2735" s="62">
        <v>2004</v>
      </c>
      <c r="G2735" s="62">
        <v>2004</v>
      </c>
      <c r="H2735" s="131">
        <v>155.5</v>
      </c>
      <c r="I2735" s="131">
        <v>823.5</v>
      </c>
      <c r="J2735" s="131">
        <v>893.4</v>
      </c>
      <c r="K2735" s="131">
        <v>7202.3</v>
      </c>
      <c r="L2735" s="131">
        <v>4096.3999999999996</v>
      </c>
      <c r="M2735" s="131">
        <v>137</v>
      </c>
      <c r="N2735" s="131">
        <v>3803</v>
      </c>
      <c r="O2735" s="131">
        <v>886.3</v>
      </c>
      <c r="P2735" s="131">
        <v>272.39999999999998</v>
      </c>
      <c r="Q2735" s="131">
        <v>1506.3</v>
      </c>
      <c r="R2735" s="131">
        <v>0</v>
      </c>
      <c r="S2735" s="131">
        <v>1843.4</v>
      </c>
      <c r="T2735" s="131">
        <v>3239.4</v>
      </c>
      <c r="U2735" s="131">
        <v>5006.8</v>
      </c>
      <c r="V2735" s="131">
        <v>13998.7</v>
      </c>
      <c r="W2735" s="131">
        <v>1432.8</v>
      </c>
      <c r="X2735" s="131">
        <v>13129.3</v>
      </c>
      <c r="Y2735" s="131">
        <v>100.1</v>
      </c>
      <c r="Z2735" s="131">
        <v>0</v>
      </c>
      <c r="AA2735" s="131">
        <v>834.9</v>
      </c>
      <c r="AB2735" s="131">
        <v>1085.8</v>
      </c>
      <c r="AC2735" s="131">
        <v>2527.1</v>
      </c>
      <c r="AD2735" s="131">
        <v>1340</v>
      </c>
      <c r="AE2735" s="131">
        <v>1887.3</v>
      </c>
      <c r="AF2735" s="131">
        <v>10745.8</v>
      </c>
      <c r="AG2735" s="131">
        <v>2331.9</v>
      </c>
      <c r="AH2735" s="43">
        <v>79279.399999999994</v>
      </c>
    </row>
    <row r="2736" spans="4:34">
      <c r="D2736" s="62">
        <v>2004</v>
      </c>
      <c r="E2736" s="62">
        <v>1</v>
      </c>
      <c r="F2736" s="62">
        <v>2004</v>
      </c>
      <c r="G2736" s="62">
        <v>2004</v>
      </c>
      <c r="H2736" s="131">
        <v>689</v>
      </c>
      <c r="I2736" s="131">
        <v>869.3</v>
      </c>
      <c r="J2736" s="131">
        <v>811.6</v>
      </c>
      <c r="K2736" s="131">
        <v>6472.9</v>
      </c>
      <c r="L2736" s="131">
        <v>4341.2</v>
      </c>
      <c r="M2736" s="131">
        <v>142.9</v>
      </c>
      <c r="N2736" s="131">
        <v>4621.3999999999996</v>
      </c>
      <c r="O2736" s="131">
        <v>1054.4000000000001</v>
      </c>
      <c r="P2736" s="131">
        <v>208.9</v>
      </c>
      <c r="Q2736" s="131">
        <v>1503.4</v>
      </c>
      <c r="R2736" s="131">
        <v>0</v>
      </c>
      <c r="S2736" s="131">
        <v>1973.3</v>
      </c>
      <c r="T2736" s="131">
        <v>3199.7</v>
      </c>
      <c r="U2736" s="131">
        <v>16552.099999999999</v>
      </c>
      <c r="V2736" s="131">
        <v>15236</v>
      </c>
      <c r="W2736" s="131">
        <v>1465.8</v>
      </c>
      <c r="X2736" s="131">
        <v>11571.1</v>
      </c>
      <c r="Y2736" s="131">
        <v>0</v>
      </c>
      <c r="Z2736" s="131">
        <v>25.1</v>
      </c>
      <c r="AA2736" s="131">
        <v>860.3</v>
      </c>
      <c r="AB2736" s="131">
        <v>1088.5999999999999</v>
      </c>
      <c r="AC2736" s="131">
        <v>3549.5</v>
      </c>
      <c r="AD2736" s="131">
        <v>1326.9</v>
      </c>
      <c r="AE2736" s="131">
        <v>1642.5</v>
      </c>
      <c r="AF2736" s="131">
        <v>10870.6</v>
      </c>
      <c r="AG2736" s="131">
        <v>2284.1999999999998</v>
      </c>
      <c r="AH2736" s="43">
        <v>92360.700000000026</v>
      </c>
    </row>
    <row r="2737" spans="4:34">
      <c r="D2737" s="62">
        <v>2004</v>
      </c>
      <c r="E2737" s="62">
        <v>2</v>
      </c>
      <c r="F2737" s="62">
        <v>2004</v>
      </c>
      <c r="G2737" s="62">
        <v>2004</v>
      </c>
      <c r="H2737" s="131">
        <v>732</v>
      </c>
      <c r="I2737" s="131">
        <v>714.5</v>
      </c>
      <c r="J2737" s="131">
        <v>578.9</v>
      </c>
      <c r="K2737" s="131">
        <v>5270.5</v>
      </c>
      <c r="L2737" s="131">
        <v>4240.8999999999996</v>
      </c>
      <c r="M2737" s="131">
        <v>176.9</v>
      </c>
      <c r="N2737" s="131">
        <v>3017.7</v>
      </c>
      <c r="O2737" s="131">
        <v>861.7</v>
      </c>
      <c r="P2737" s="131">
        <v>412</v>
      </c>
      <c r="Q2737" s="131">
        <v>1365.3</v>
      </c>
      <c r="R2737" s="131">
        <v>0</v>
      </c>
      <c r="S2737" s="131">
        <v>1847.1</v>
      </c>
      <c r="T2737" s="131">
        <v>3748.8</v>
      </c>
      <c r="U2737" s="131">
        <v>4473.3999999999996</v>
      </c>
      <c r="V2737" s="131">
        <v>12754</v>
      </c>
      <c r="W2737" s="131">
        <v>1114.2</v>
      </c>
      <c r="X2737" s="131">
        <v>6739.4</v>
      </c>
      <c r="Y2737" s="131">
        <v>0</v>
      </c>
      <c r="Z2737" s="131">
        <v>0</v>
      </c>
      <c r="AA2737" s="131">
        <v>787.1</v>
      </c>
      <c r="AB2737" s="131">
        <v>984.5</v>
      </c>
      <c r="AC2737" s="131">
        <v>1916.8</v>
      </c>
      <c r="AD2737" s="131">
        <v>1152.5999999999999</v>
      </c>
      <c r="AE2737" s="131">
        <v>1019.4</v>
      </c>
      <c r="AF2737" s="131">
        <v>9365.2000000000007</v>
      </c>
      <c r="AG2737" s="131">
        <v>2011.8</v>
      </c>
      <c r="AH2737" s="43">
        <v>65284.7</v>
      </c>
    </row>
    <row r="2738" spans="4:34">
      <c r="D2738" s="62">
        <v>2004</v>
      </c>
      <c r="E2738" s="62">
        <v>3</v>
      </c>
      <c r="F2738" s="62">
        <v>2004</v>
      </c>
      <c r="G2738" s="62">
        <v>2004</v>
      </c>
      <c r="H2738" s="131">
        <v>1067.0999999999999</v>
      </c>
      <c r="I2738" s="131">
        <v>892.4</v>
      </c>
      <c r="J2738" s="131">
        <v>994.5</v>
      </c>
      <c r="K2738" s="131">
        <v>7768.4</v>
      </c>
      <c r="L2738" s="131">
        <v>4786.6000000000004</v>
      </c>
      <c r="M2738" s="131">
        <v>237.1</v>
      </c>
      <c r="N2738" s="131">
        <v>5309.3</v>
      </c>
      <c r="O2738" s="131">
        <v>1210.8</v>
      </c>
      <c r="P2738" s="131">
        <v>584.9</v>
      </c>
      <c r="Q2738" s="131">
        <v>1682.4</v>
      </c>
      <c r="R2738" s="131">
        <v>0</v>
      </c>
      <c r="S2738" s="131">
        <v>2151.3000000000002</v>
      </c>
      <c r="T2738" s="131">
        <v>4425.2</v>
      </c>
      <c r="U2738" s="131">
        <v>6600.8</v>
      </c>
      <c r="V2738" s="131">
        <v>18890.900000000001</v>
      </c>
      <c r="W2738" s="131">
        <v>1412.6</v>
      </c>
      <c r="X2738" s="131">
        <v>15114.2</v>
      </c>
      <c r="Y2738" s="131">
        <v>0</v>
      </c>
      <c r="Z2738" s="131">
        <v>71.7</v>
      </c>
      <c r="AA2738" s="131">
        <v>910.2</v>
      </c>
      <c r="AB2738" s="131">
        <v>1106</v>
      </c>
      <c r="AC2738" s="131">
        <v>2986.6</v>
      </c>
      <c r="AD2738" s="131">
        <v>1442.2</v>
      </c>
      <c r="AE2738" s="131">
        <v>1198.0999999999999</v>
      </c>
      <c r="AF2738" s="131">
        <v>11906.4</v>
      </c>
      <c r="AG2738" s="131">
        <v>3137.7</v>
      </c>
      <c r="AH2738" s="43">
        <v>95887.4</v>
      </c>
    </row>
    <row r="2739" spans="4:34">
      <c r="D2739" s="62">
        <v>2004</v>
      </c>
      <c r="E2739" s="62">
        <v>4</v>
      </c>
      <c r="F2739" s="62">
        <v>2004</v>
      </c>
      <c r="G2739" s="62">
        <v>2004</v>
      </c>
      <c r="H2739" s="131">
        <v>1503.3</v>
      </c>
      <c r="I2739" s="131">
        <v>1024.0999999999999</v>
      </c>
      <c r="J2739" s="131">
        <v>913.4</v>
      </c>
      <c r="K2739" s="131">
        <v>10176.1</v>
      </c>
      <c r="L2739" s="131">
        <v>4970.3999999999996</v>
      </c>
      <c r="M2739" s="131">
        <v>186.4</v>
      </c>
      <c r="N2739" s="131">
        <v>6459.7</v>
      </c>
      <c r="O2739" s="131">
        <v>1375.3</v>
      </c>
      <c r="P2739" s="131">
        <v>825.4</v>
      </c>
      <c r="Q2739" s="131">
        <v>1948.4</v>
      </c>
      <c r="R2739" s="131">
        <v>0</v>
      </c>
      <c r="S2739" s="131">
        <v>2326.6</v>
      </c>
      <c r="T2739" s="131">
        <v>5284.1</v>
      </c>
      <c r="U2739" s="131">
        <v>6533.6</v>
      </c>
      <c r="V2739" s="131">
        <v>21255.3</v>
      </c>
      <c r="W2739" s="131">
        <v>1711</v>
      </c>
      <c r="X2739" s="131">
        <v>17019</v>
      </c>
      <c r="Y2739" s="131">
        <v>0</v>
      </c>
      <c r="Z2739" s="131">
        <v>151.4</v>
      </c>
      <c r="AA2739" s="131">
        <v>954.3</v>
      </c>
      <c r="AB2739" s="131">
        <v>1170.5</v>
      </c>
      <c r="AC2739" s="131">
        <v>4113.3999999999996</v>
      </c>
      <c r="AD2739" s="131">
        <v>1865.7</v>
      </c>
      <c r="AE2739" s="131">
        <v>1521.4</v>
      </c>
      <c r="AF2739" s="131">
        <v>12612.3</v>
      </c>
      <c r="AG2739" s="131">
        <v>4621.2</v>
      </c>
      <c r="AH2739" s="43">
        <v>110522.29999999999</v>
      </c>
    </row>
    <row r="2740" spans="4:34">
      <c r="D2740" s="62">
        <v>2004</v>
      </c>
      <c r="E2740" s="62">
        <v>5</v>
      </c>
      <c r="F2740" s="62">
        <v>2004</v>
      </c>
      <c r="G2740" s="62">
        <v>2005</v>
      </c>
      <c r="H2740" s="131">
        <v>363.4</v>
      </c>
      <c r="I2740" s="131">
        <v>1247.4000000000001</v>
      </c>
      <c r="J2740" s="131">
        <v>1290.5</v>
      </c>
      <c r="K2740" s="131">
        <v>12158.1</v>
      </c>
      <c r="L2740" s="131">
        <v>6314.2</v>
      </c>
      <c r="M2740" s="131">
        <v>186</v>
      </c>
      <c r="N2740" s="131">
        <v>9049.4</v>
      </c>
      <c r="O2740" s="131">
        <v>1431.9</v>
      </c>
      <c r="P2740" s="131">
        <v>1218.5</v>
      </c>
      <c r="Q2740" s="131">
        <v>2248.5</v>
      </c>
      <c r="R2740" s="131">
        <v>0</v>
      </c>
      <c r="S2740" s="131">
        <v>2618</v>
      </c>
      <c r="T2740" s="131">
        <v>2613.8000000000002</v>
      </c>
      <c r="U2740" s="131">
        <v>9809.6</v>
      </c>
      <c r="V2740" s="131">
        <v>25009.7</v>
      </c>
      <c r="W2740" s="131">
        <v>2467.3000000000002</v>
      </c>
      <c r="X2740" s="131">
        <v>21376.3</v>
      </c>
      <c r="Y2740" s="131">
        <v>0</v>
      </c>
      <c r="Z2740" s="131">
        <v>351.7</v>
      </c>
      <c r="AA2740" s="131">
        <v>1201.5</v>
      </c>
      <c r="AB2740" s="131">
        <v>1383.1</v>
      </c>
      <c r="AC2740" s="131">
        <v>7035.4</v>
      </c>
      <c r="AD2740" s="131">
        <v>2095.5</v>
      </c>
      <c r="AE2740" s="131">
        <v>2248.4</v>
      </c>
      <c r="AF2740" s="131">
        <v>14779.2</v>
      </c>
      <c r="AG2740" s="131">
        <v>6828.2</v>
      </c>
      <c r="AH2740" s="43">
        <v>135325.6</v>
      </c>
    </row>
    <row r="2741" spans="4:34">
      <c r="D2741" s="62">
        <v>2004</v>
      </c>
      <c r="E2741" s="62">
        <v>6</v>
      </c>
      <c r="F2741" s="62">
        <v>2004</v>
      </c>
      <c r="G2741" s="62">
        <v>2005</v>
      </c>
      <c r="H2741" s="131">
        <v>404.9</v>
      </c>
      <c r="I2741" s="131">
        <v>1115.4000000000001</v>
      </c>
      <c r="J2741" s="131">
        <v>1524.9</v>
      </c>
      <c r="K2741" s="131">
        <v>11861.2</v>
      </c>
      <c r="L2741" s="131">
        <v>6784.5</v>
      </c>
      <c r="M2741" s="131">
        <v>492</v>
      </c>
      <c r="N2741" s="131">
        <v>9106.2000000000007</v>
      </c>
      <c r="O2741" s="131">
        <v>1175.0999999999999</v>
      </c>
      <c r="P2741" s="131">
        <v>1189.7</v>
      </c>
      <c r="Q2741" s="131">
        <v>2106.1</v>
      </c>
      <c r="R2741" s="131">
        <v>0</v>
      </c>
      <c r="S2741" s="131">
        <v>2056.5</v>
      </c>
      <c r="T2741" s="131">
        <v>2760.3</v>
      </c>
      <c r="U2741" s="131">
        <v>8936.7000000000007</v>
      </c>
      <c r="V2741" s="131">
        <v>22454.9</v>
      </c>
      <c r="W2741" s="131">
        <v>2497.3000000000002</v>
      </c>
      <c r="X2741" s="131">
        <v>20072.2</v>
      </c>
      <c r="Y2741" s="131">
        <v>0</v>
      </c>
      <c r="Z2741" s="131">
        <v>184.7</v>
      </c>
      <c r="AA2741" s="131">
        <v>1043.0999999999999</v>
      </c>
      <c r="AB2741" s="131">
        <v>1340.3</v>
      </c>
      <c r="AC2741" s="131">
        <v>7221.7</v>
      </c>
      <c r="AD2741" s="131">
        <v>1975.1</v>
      </c>
      <c r="AE2741" s="131">
        <v>1953.4</v>
      </c>
      <c r="AF2741" s="131">
        <v>13507.6</v>
      </c>
      <c r="AG2741" s="131">
        <v>7067.9</v>
      </c>
      <c r="AH2741" s="43">
        <v>128831.7</v>
      </c>
    </row>
    <row r="2742" spans="4:34">
      <c r="D2742" s="62">
        <v>2004</v>
      </c>
      <c r="E2742" s="62">
        <v>7</v>
      </c>
      <c r="F2742" s="62">
        <v>2005</v>
      </c>
      <c r="G2742" s="62">
        <v>2005</v>
      </c>
      <c r="H2742" s="131">
        <v>890.8</v>
      </c>
      <c r="I2742" s="131">
        <v>1257.2</v>
      </c>
      <c r="J2742" s="131">
        <v>1539.6</v>
      </c>
      <c r="K2742" s="131">
        <v>13602.4</v>
      </c>
      <c r="L2742" s="131">
        <v>7902.7</v>
      </c>
      <c r="M2742" s="131">
        <v>301.2</v>
      </c>
      <c r="N2742" s="131">
        <v>11389.4</v>
      </c>
      <c r="O2742" s="131">
        <v>1416.1</v>
      </c>
      <c r="P2742" s="131">
        <v>1382.4</v>
      </c>
      <c r="Q2742" s="131">
        <v>2620.9</v>
      </c>
      <c r="R2742" s="131">
        <v>0</v>
      </c>
      <c r="S2742" s="131">
        <v>2264.1</v>
      </c>
      <c r="T2742" s="131">
        <v>3179.6</v>
      </c>
      <c r="U2742" s="131">
        <v>7697.1</v>
      </c>
      <c r="V2742" s="131">
        <v>25169.200000000001</v>
      </c>
      <c r="W2742" s="131">
        <v>2949.6</v>
      </c>
      <c r="X2742" s="131">
        <v>21898.9</v>
      </c>
      <c r="Y2742" s="131">
        <v>0</v>
      </c>
      <c r="Z2742" s="131">
        <v>254</v>
      </c>
      <c r="AA2742" s="131">
        <v>1168.0999999999999</v>
      </c>
      <c r="AB2742" s="131">
        <v>1405.1</v>
      </c>
      <c r="AC2742" s="131">
        <v>8346.9</v>
      </c>
      <c r="AD2742" s="131">
        <v>2250.3000000000002</v>
      </c>
      <c r="AE2742" s="131">
        <v>2232.6</v>
      </c>
      <c r="AF2742" s="131">
        <v>14048.9</v>
      </c>
      <c r="AG2742" s="131">
        <v>8358.2000000000007</v>
      </c>
      <c r="AH2742" s="43">
        <v>143525.30000000005</v>
      </c>
    </row>
    <row r="2743" spans="4:34">
      <c r="D2743" s="62">
        <v>2004</v>
      </c>
      <c r="E2743" s="62">
        <v>8</v>
      </c>
      <c r="F2743" s="62">
        <v>2005</v>
      </c>
      <c r="G2743" s="62">
        <v>2005</v>
      </c>
      <c r="H2743" s="131">
        <v>736.9</v>
      </c>
      <c r="I2743" s="131">
        <v>1248.4000000000001</v>
      </c>
      <c r="J2743" s="131">
        <v>1415.7</v>
      </c>
      <c r="K2743" s="131">
        <v>13364.6</v>
      </c>
      <c r="L2743" s="131">
        <v>7912.7</v>
      </c>
      <c r="M2743" s="131">
        <v>306.8</v>
      </c>
      <c r="N2743" s="131">
        <v>10146.6</v>
      </c>
      <c r="O2743" s="131">
        <v>1213.0999999999999</v>
      </c>
      <c r="P2743" s="131">
        <v>1244.2</v>
      </c>
      <c r="Q2743" s="131">
        <v>3027.9</v>
      </c>
      <c r="R2743" s="131">
        <v>0</v>
      </c>
      <c r="S2743" s="131">
        <v>2311.8000000000002</v>
      </c>
      <c r="T2743" s="131">
        <v>3060.3</v>
      </c>
      <c r="U2743" s="131">
        <v>6868.6</v>
      </c>
      <c r="V2743" s="131">
        <v>27621.599999999999</v>
      </c>
      <c r="W2743" s="131">
        <v>3010.3</v>
      </c>
      <c r="X2743" s="131">
        <v>21677.200000000001</v>
      </c>
      <c r="Y2743" s="131">
        <v>0</v>
      </c>
      <c r="Z2743" s="131">
        <v>264.8</v>
      </c>
      <c r="AA2743" s="131">
        <v>1168.9000000000001</v>
      </c>
      <c r="AB2743" s="131">
        <v>1372.6</v>
      </c>
      <c r="AC2743" s="131">
        <v>8117</v>
      </c>
      <c r="AD2743" s="131">
        <v>2118.6</v>
      </c>
      <c r="AE2743" s="131">
        <v>2200.1</v>
      </c>
      <c r="AF2743" s="131">
        <v>14334.5</v>
      </c>
      <c r="AG2743" s="131">
        <v>8248.7000000000007</v>
      </c>
      <c r="AH2743" s="43">
        <v>142991.90000000002</v>
      </c>
    </row>
    <row r="2744" spans="4:34">
      <c r="D2744" s="62">
        <v>2004</v>
      </c>
      <c r="E2744" s="62">
        <v>9</v>
      </c>
      <c r="F2744" s="62">
        <v>2005</v>
      </c>
      <c r="G2744" s="62">
        <v>2005</v>
      </c>
      <c r="H2744" s="131">
        <v>279.3</v>
      </c>
      <c r="I2744" s="131">
        <v>1267.2</v>
      </c>
      <c r="J2744" s="131">
        <v>1384.8</v>
      </c>
      <c r="K2744" s="131">
        <v>12232</v>
      </c>
      <c r="L2744" s="131">
        <v>6841.2</v>
      </c>
      <c r="M2744" s="131">
        <v>297.89999999999998</v>
      </c>
      <c r="N2744" s="131">
        <v>9896.7999999999993</v>
      </c>
      <c r="O2744" s="131">
        <v>1185.8</v>
      </c>
      <c r="P2744" s="131">
        <v>1121.2</v>
      </c>
      <c r="Q2744" s="131">
        <v>2985.5</v>
      </c>
      <c r="R2744" s="131">
        <v>0</v>
      </c>
      <c r="S2744" s="131">
        <v>2124.6</v>
      </c>
      <c r="T2744" s="131">
        <v>3110.1</v>
      </c>
      <c r="U2744" s="131">
        <v>6441.2</v>
      </c>
      <c r="V2744" s="131">
        <v>25825.200000000001</v>
      </c>
      <c r="W2744" s="131">
        <v>3046.8</v>
      </c>
      <c r="X2744" s="131">
        <v>19635.3</v>
      </c>
      <c r="Y2744" s="131">
        <v>0</v>
      </c>
      <c r="Z2744" s="131">
        <v>258.5</v>
      </c>
      <c r="AA2744" s="131">
        <v>1122.2</v>
      </c>
      <c r="AB2744" s="131">
        <v>1362.2</v>
      </c>
      <c r="AC2744" s="131">
        <v>7327.6</v>
      </c>
      <c r="AD2744" s="131">
        <v>1936.1</v>
      </c>
      <c r="AE2744" s="131">
        <v>1923.6</v>
      </c>
      <c r="AF2744" s="131">
        <v>13192.6</v>
      </c>
      <c r="AG2744" s="131">
        <v>6397.4</v>
      </c>
      <c r="AH2744" s="43">
        <v>131195.1</v>
      </c>
    </row>
    <row r="2745" spans="4:34">
      <c r="D2745" s="62">
        <v>2004</v>
      </c>
      <c r="E2745" s="62">
        <v>10</v>
      </c>
      <c r="F2745" s="62">
        <v>2005</v>
      </c>
      <c r="G2745" s="62">
        <v>2005</v>
      </c>
      <c r="H2745" s="131">
        <v>1677.3</v>
      </c>
      <c r="I2745" s="131">
        <v>944.5</v>
      </c>
      <c r="J2745" s="131">
        <v>964.8</v>
      </c>
      <c r="K2745" s="131">
        <v>8394.2999999999993</v>
      </c>
      <c r="L2745" s="131">
        <v>5053.2</v>
      </c>
      <c r="M2745" s="131">
        <v>278.5</v>
      </c>
      <c r="N2745" s="131">
        <v>5508.6</v>
      </c>
      <c r="O2745" s="131">
        <v>862.5</v>
      </c>
      <c r="P2745" s="131">
        <v>921.7</v>
      </c>
      <c r="Q2745" s="131">
        <v>1771.4</v>
      </c>
      <c r="R2745" s="131">
        <v>0</v>
      </c>
      <c r="S2745" s="131">
        <v>2223.6999999999998</v>
      </c>
      <c r="T2745" s="131">
        <v>4602</v>
      </c>
      <c r="U2745" s="131">
        <v>5384.7</v>
      </c>
      <c r="V2745" s="131">
        <v>18218.3</v>
      </c>
      <c r="W2745" s="131">
        <v>1851.9</v>
      </c>
      <c r="X2745" s="131">
        <v>12323.4</v>
      </c>
      <c r="Y2745" s="131">
        <v>0.2</v>
      </c>
      <c r="Z2745" s="131">
        <v>103.2</v>
      </c>
      <c r="AA2745" s="131">
        <v>935.2</v>
      </c>
      <c r="AB2745" s="131">
        <v>1161.5999999999999</v>
      </c>
      <c r="AC2745" s="131">
        <v>4170.6000000000004</v>
      </c>
      <c r="AD2745" s="131">
        <v>1648.2</v>
      </c>
      <c r="AE2745" s="131">
        <v>1110.5</v>
      </c>
      <c r="AF2745" s="131">
        <v>11007.7</v>
      </c>
      <c r="AG2745" s="131">
        <v>3979.3</v>
      </c>
      <c r="AH2745" s="43">
        <v>95097.3</v>
      </c>
    </row>
    <row r="2746" spans="4:34">
      <c r="D2746" s="62">
        <v>2004</v>
      </c>
      <c r="E2746" s="62">
        <v>11</v>
      </c>
      <c r="F2746" s="62">
        <v>2005</v>
      </c>
      <c r="G2746" s="62">
        <v>2005</v>
      </c>
      <c r="H2746" s="131">
        <v>1496</v>
      </c>
      <c r="I2746" s="131">
        <v>894.4</v>
      </c>
      <c r="J2746" s="131">
        <v>861.7</v>
      </c>
      <c r="K2746" s="131">
        <v>7483.6</v>
      </c>
      <c r="L2746" s="131">
        <v>4495.3999999999996</v>
      </c>
      <c r="M2746" s="131">
        <v>181.5</v>
      </c>
      <c r="N2746" s="131">
        <v>3524.9</v>
      </c>
      <c r="O2746" s="131">
        <v>664</v>
      </c>
      <c r="P2746" s="131">
        <v>657.9</v>
      </c>
      <c r="Q2746" s="131">
        <v>1451.7</v>
      </c>
      <c r="R2746" s="131">
        <v>0</v>
      </c>
      <c r="S2746" s="131">
        <v>2035.8</v>
      </c>
      <c r="T2746" s="131">
        <v>4189.6000000000004</v>
      </c>
      <c r="U2746" s="131">
        <v>4622.8</v>
      </c>
      <c r="V2746" s="131">
        <v>14999.4</v>
      </c>
      <c r="W2746" s="131">
        <v>1473.7</v>
      </c>
      <c r="X2746" s="131">
        <v>11273.9</v>
      </c>
      <c r="Y2746" s="131">
        <v>252</v>
      </c>
      <c r="Z2746" s="131">
        <v>110.6</v>
      </c>
      <c r="AA2746" s="131">
        <v>1665.3</v>
      </c>
      <c r="AB2746" s="131">
        <v>1060.8</v>
      </c>
      <c r="AC2746" s="131">
        <v>2346.8000000000002</v>
      </c>
      <c r="AD2746" s="131">
        <v>1500.3</v>
      </c>
      <c r="AE2746" s="131">
        <v>406.7</v>
      </c>
      <c r="AF2746" s="131">
        <v>10700</v>
      </c>
      <c r="AG2746" s="131">
        <v>2450.8000000000002</v>
      </c>
      <c r="AH2746" s="43">
        <v>80799.600000000006</v>
      </c>
    </row>
    <row r="2747" spans="4:34">
      <c r="D2747" s="62">
        <v>2004</v>
      </c>
      <c r="E2747" s="62">
        <v>12</v>
      </c>
      <c r="F2747" s="62">
        <v>2005</v>
      </c>
      <c r="G2747" s="62">
        <v>2005</v>
      </c>
      <c r="H2747" s="131">
        <v>1423.7</v>
      </c>
      <c r="I2747" s="131">
        <v>880.4</v>
      </c>
      <c r="J2747" s="131">
        <v>822.8</v>
      </c>
      <c r="K2747" s="131">
        <v>6974.5</v>
      </c>
      <c r="L2747" s="131">
        <v>3882.2</v>
      </c>
      <c r="M2747" s="131">
        <v>223.7</v>
      </c>
      <c r="N2747" s="131">
        <v>4126.8</v>
      </c>
      <c r="O2747" s="131">
        <v>751.1</v>
      </c>
      <c r="P2747" s="131">
        <v>564.6</v>
      </c>
      <c r="Q2747" s="131">
        <v>1468.3</v>
      </c>
      <c r="R2747" s="131">
        <v>0</v>
      </c>
      <c r="S2747" s="131">
        <v>1988.6</v>
      </c>
      <c r="T2747" s="131">
        <v>2754.4</v>
      </c>
      <c r="U2747" s="131">
        <v>4605.2</v>
      </c>
      <c r="V2747" s="131">
        <v>14166.2</v>
      </c>
      <c r="W2747" s="131">
        <v>1250.4000000000001</v>
      </c>
      <c r="X2747" s="131">
        <v>10438.1</v>
      </c>
      <c r="Y2747" s="131">
        <v>247.8</v>
      </c>
      <c r="Z2747" s="131">
        <v>75.099999999999994</v>
      </c>
      <c r="AA2747" s="131">
        <v>1623.7</v>
      </c>
      <c r="AB2747" s="131">
        <v>965.8</v>
      </c>
      <c r="AC2747" s="131">
        <v>2112.6</v>
      </c>
      <c r="AD2747" s="131">
        <v>1353.6</v>
      </c>
      <c r="AE2747" s="131">
        <v>364.9</v>
      </c>
      <c r="AF2747" s="131">
        <v>10994.2</v>
      </c>
      <c r="AG2747" s="131">
        <v>2633.6</v>
      </c>
      <c r="AH2747" s="43">
        <v>76692.3</v>
      </c>
    </row>
    <row r="2748" spans="4:34">
      <c r="D2748" s="62">
        <v>2005</v>
      </c>
      <c r="E2748" s="62">
        <v>1</v>
      </c>
      <c r="F2748" s="62">
        <v>2005</v>
      </c>
      <c r="G2748" s="62">
        <v>2005</v>
      </c>
      <c r="H2748" s="131">
        <v>1389.9</v>
      </c>
      <c r="I2748" s="131">
        <v>756</v>
      </c>
      <c r="J2748" s="131">
        <v>827.1</v>
      </c>
      <c r="K2748" s="131">
        <v>4949.7</v>
      </c>
      <c r="L2748" s="131">
        <v>3623.1</v>
      </c>
      <c r="M2748" s="131">
        <v>164</v>
      </c>
      <c r="N2748" s="131">
        <v>3034.7</v>
      </c>
      <c r="O2748" s="131">
        <v>536.5</v>
      </c>
      <c r="P2748" s="131">
        <v>400.2</v>
      </c>
      <c r="Q2748" s="131">
        <v>1298.4000000000001</v>
      </c>
      <c r="R2748" s="131">
        <v>0</v>
      </c>
      <c r="S2748" s="131">
        <v>1056.3</v>
      </c>
      <c r="T2748" s="131">
        <v>3052.8</v>
      </c>
      <c r="U2748" s="131">
        <v>17172.900000000001</v>
      </c>
      <c r="V2748" s="131">
        <v>10960.8</v>
      </c>
      <c r="W2748" s="131">
        <v>877.5</v>
      </c>
      <c r="X2748" s="131">
        <v>9434.7000000000007</v>
      </c>
      <c r="Y2748" s="131">
        <v>0</v>
      </c>
      <c r="Z2748" s="131">
        <v>17.8</v>
      </c>
      <c r="AA2748" s="131">
        <v>1485.5</v>
      </c>
      <c r="AB2748" s="131">
        <v>853</v>
      </c>
      <c r="AC2748" s="131">
        <v>2008.7</v>
      </c>
      <c r="AD2748" s="131">
        <v>1151.8</v>
      </c>
      <c r="AE2748" s="131">
        <v>628.20000000000005</v>
      </c>
      <c r="AF2748" s="131">
        <v>9116</v>
      </c>
      <c r="AG2748" s="131">
        <v>1677.7</v>
      </c>
      <c r="AH2748" s="43">
        <v>76473.3</v>
      </c>
    </row>
    <row r="2749" spans="4:34">
      <c r="D2749" s="62">
        <v>2005</v>
      </c>
      <c r="E2749" s="62">
        <v>2</v>
      </c>
      <c r="F2749" s="62">
        <v>2005</v>
      </c>
      <c r="G2749" s="62">
        <v>2005</v>
      </c>
      <c r="H2749" s="131">
        <v>1384.3</v>
      </c>
      <c r="I2749" s="131">
        <v>645.70000000000005</v>
      </c>
      <c r="J2749" s="131">
        <v>1083.3</v>
      </c>
      <c r="K2749" s="131">
        <v>3751.7</v>
      </c>
      <c r="L2749" s="131">
        <v>3313.5</v>
      </c>
      <c r="M2749" s="131">
        <v>122.2</v>
      </c>
      <c r="N2749" s="131">
        <v>2300.6999999999998</v>
      </c>
      <c r="O2749" s="131">
        <v>474.9</v>
      </c>
      <c r="P2749" s="131">
        <v>579.79999999999995</v>
      </c>
      <c r="Q2749" s="131">
        <v>1304.3</v>
      </c>
      <c r="R2749" s="131">
        <v>0</v>
      </c>
      <c r="S2749" s="131">
        <v>708.1</v>
      </c>
      <c r="T2749" s="131">
        <v>3225.1</v>
      </c>
      <c r="U2749" s="131">
        <v>8630.5</v>
      </c>
      <c r="V2749" s="131">
        <v>11063.9</v>
      </c>
      <c r="W2749" s="131">
        <v>857.5</v>
      </c>
      <c r="X2749" s="131">
        <v>8223.4</v>
      </c>
      <c r="Y2749" s="131">
        <v>0</v>
      </c>
      <c r="Z2749" s="131">
        <v>49.9</v>
      </c>
      <c r="AA2749" s="131">
        <v>1377.9</v>
      </c>
      <c r="AB2749" s="131">
        <v>799.8</v>
      </c>
      <c r="AC2749" s="131">
        <v>2357.9</v>
      </c>
      <c r="AD2749" s="131">
        <v>1050.5999999999999</v>
      </c>
      <c r="AE2749" s="131">
        <v>552.9</v>
      </c>
      <c r="AF2749" s="131">
        <v>8457.7999999999993</v>
      </c>
      <c r="AG2749" s="131">
        <v>1043.7</v>
      </c>
      <c r="AH2749" s="43">
        <v>63359.400000000009</v>
      </c>
    </row>
    <row r="2750" spans="4:34">
      <c r="D2750" s="62">
        <v>2005</v>
      </c>
      <c r="E2750" s="62">
        <v>3</v>
      </c>
      <c r="F2750" s="62">
        <v>2005</v>
      </c>
      <c r="G2750" s="62">
        <v>2005</v>
      </c>
      <c r="H2750" s="131">
        <v>1534.3</v>
      </c>
      <c r="I2750" s="131">
        <v>763.7</v>
      </c>
      <c r="J2750" s="131">
        <v>961.3</v>
      </c>
      <c r="K2750" s="131">
        <v>3921.8</v>
      </c>
      <c r="L2750" s="131">
        <v>3638.5</v>
      </c>
      <c r="M2750" s="131">
        <v>206.8</v>
      </c>
      <c r="N2750" s="131">
        <v>3304</v>
      </c>
      <c r="O2750" s="131">
        <v>470.1</v>
      </c>
      <c r="P2750" s="131">
        <v>582.5</v>
      </c>
      <c r="Q2750" s="131">
        <v>1203.4000000000001</v>
      </c>
      <c r="R2750" s="131">
        <v>0</v>
      </c>
      <c r="S2750" s="131">
        <v>813.8</v>
      </c>
      <c r="T2750" s="131">
        <v>3937.5</v>
      </c>
      <c r="U2750" s="131">
        <v>2923.4</v>
      </c>
      <c r="V2750" s="131">
        <v>12811.4</v>
      </c>
      <c r="W2750" s="131">
        <v>900.2</v>
      </c>
      <c r="X2750" s="131">
        <v>6327.1</v>
      </c>
      <c r="Y2750" s="131">
        <v>0</v>
      </c>
      <c r="Z2750" s="131">
        <v>0</v>
      </c>
      <c r="AA2750" s="131">
        <v>1136.2</v>
      </c>
      <c r="AB2750" s="131">
        <v>868.9</v>
      </c>
      <c r="AC2750" s="131">
        <v>1892.6</v>
      </c>
      <c r="AD2750" s="131">
        <v>1456.4</v>
      </c>
      <c r="AE2750" s="131">
        <v>382.8</v>
      </c>
      <c r="AF2750" s="131">
        <v>10022.6</v>
      </c>
      <c r="AG2750" s="131">
        <v>1899.8</v>
      </c>
      <c r="AH2750" s="43">
        <v>61959.1</v>
      </c>
    </row>
    <row r="2751" spans="4:34">
      <c r="D2751" s="62">
        <v>2005</v>
      </c>
      <c r="E2751" s="62">
        <v>4</v>
      </c>
      <c r="F2751" s="62">
        <v>2005</v>
      </c>
      <c r="G2751" s="62">
        <v>2005</v>
      </c>
      <c r="H2751" s="131">
        <v>2950.9</v>
      </c>
      <c r="I2751" s="131">
        <v>1042.0999999999999</v>
      </c>
      <c r="J2751" s="131">
        <v>1095</v>
      </c>
      <c r="K2751" s="131">
        <v>6282.9</v>
      </c>
      <c r="L2751" s="131">
        <v>4172.3999999999996</v>
      </c>
      <c r="M2751" s="131">
        <v>233.7</v>
      </c>
      <c r="N2751" s="131">
        <v>6513</v>
      </c>
      <c r="O2751" s="131">
        <v>921.9</v>
      </c>
      <c r="P2751" s="131">
        <v>987.4</v>
      </c>
      <c r="Q2751" s="131">
        <v>1774.7</v>
      </c>
      <c r="R2751" s="131">
        <v>0</v>
      </c>
      <c r="S2751" s="131">
        <v>1795.8</v>
      </c>
      <c r="T2751" s="131">
        <v>3882.7</v>
      </c>
      <c r="U2751" s="131">
        <v>51.6</v>
      </c>
      <c r="V2751" s="131">
        <v>19304.7</v>
      </c>
      <c r="W2751" s="131">
        <v>1599.6</v>
      </c>
      <c r="X2751" s="131">
        <v>15870.1</v>
      </c>
      <c r="Y2751" s="131">
        <v>0</v>
      </c>
      <c r="Z2751" s="131">
        <v>56.8</v>
      </c>
      <c r="AA2751" s="131">
        <v>1262.8</v>
      </c>
      <c r="AB2751" s="131">
        <v>1064.3</v>
      </c>
      <c r="AC2751" s="131">
        <v>3271.9</v>
      </c>
      <c r="AD2751" s="131">
        <v>1706</v>
      </c>
      <c r="AE2751" s="131">
        <v>638</v>
      </c>
      <c r="AF2751" s="131">
        <v>11546.6</v>
      </c>
      <c r="AG2751" s="131">
        <v>3864.2</v>
      </c>
      <c r="AH2751" s="43">
        <v>91889.1</v>
      </c>
    </row>
    <row r="2752" spans="4:34">
      <c r="D2752" s="62">
        <v>2005</v>
      </c>
      <c r="E2752" s="62">
        <v>5</v>
      </c>
      <c r="F2752" s="62">
        <v>2005</v>
      </c>
      <c r="G2752" s="62">
        <v>2006</v>
      </c>
      <c r="H2752" s="131">
        <v>476.1</v>
      </c>
      <c r="I2752" s="131">
        <v>1063.2</v>
      </c>
      <c r="J2752" s="131">
        <v>1375.8</v>
      </c>
      <c r="K2752" s="131">
        <v>13979.3</v>
      </c>
      <c r="L2752" s="131">
        <v>4754.7</v>
      </c>
      <c r="M2752" s="131">
        <v>269.7</v>
      </c>
      <c r="N2752" s="131">
        <v>7684.3</v>
      </c>
      <c r="O2752" s="131">
        <v>842.5</v>
      </c>
      <c r="P2752" s="131">
        <v>990.3</v>
      </c>
      <c r="Q2752" s="131">
        <v>1800.5</v>
      </c>
      <c r="R2752" s="131">
        <v>0</v>
      </c>
      <c r="S2752" s="131">
        <v>2028.6</v>
      </c>
      <c r="T2752" s="131">
        <v>2368.1</v>
      </c>
      <c r="U2752" s="131">
        <v>48.1</v>
      </c>
      <c r="V2752" s="131">
        <v>18082.7</v>
      </c>
      <c r="W2752" s="131">
        <v>1795.6</v>
      </c>
      <c r="X2752" s="131">
        <v>17821.400000000001</v>
      </c>
      <c r="Y2752" s="131">
        <v>0</v>
      </c>
      <c r="Z2752" s="131">
        <v>109.5</v>
      </c>
      <c r="AA2752" s="131">
        <v>997.1</v>
      </c>
      <c r="AB2752" s="131">
        <v>1117.3</v>
      </c>
      <c r="AC2752" s="131">
        <v>3760.5</v>
      </c>
      <c r="AD2752" s="131">
        <v>1844.1</v>
      </c>
      <c r="AE2752" s="131">
        <v>1214.5999999999999</v>
      </c>
      <c r="AF2752" s="131">
        <v>12928.5</v>
      </c>
      <c r="AG2752" s="131">
        <v>4826.2</v>
      </c>
      <c r="AH2752" s="43">
        <v>102178.70000000001</v>
      </c>
    </row>
    <row r="2753" spans="4:36">
      <c r="D2753" s="62">
        <v>2005</v>
      </c>
      <c r="E2753" s="62">
        <v>6</v>
      </c>
      <c r="F2753" s="62">
        <v>2005</v>
      </c>
      <c r="G2753" s="62">
        <v>2006</v>
      </c>
      <c r="H2753" s="131">
        <v>561.9</v>
      </c>
      <c r="I2753" s="131">
        <v>1155</v>
      </c>
      <c r="J2753" s="131">
        <v>1432.9</v>
      </c>
      <c r="K2753" s="131">
        <v>13087.3</v>
      </c>
      <c r="L2753" s="131">
        <v>5443</v>
      </c>
      <c r="M2753" s="131">
        <v>392.8</v>
      </c>
      <c r="N2753" s="131">
        <v>9367.6</v>
      </c>
      <c r="O2753" s="131">
        <v>855.6</v>
      </c>
      <c r="P2753" s="131">
        <v>1201.3</v>
      </c>
      <c r="Q2753" s="131">
        <v>1971.2</v>
      </c>
      <c r="R2753" s="131">
        <v>0</v>
      </c>
      <c r="S2753" s="131">
        <v>2240.8000000000002</v>
      </c>
      <c r="T2753" s="131">
        <v>1958</v>
      </c>
      <c r="U2753" s="131">
        <v>2276.5</v>
      </c>
      <c r="V2753" s="131">
        <v>19849.5</v>
      </c>
      <c r="W2753" s="131">
        <v>2368.9</v>
      </c>
      <c r="X2753" s="131">
        <v>18307.2</v>
      </c>
      <c r="Y2753" s="131">
        <v>0</v>
      </c>
      <c r="Z2753" s="131">
        <v>122.1</v>
      </c>
      <c r="AA2753" s="131">
        <v>1221.9000000000001</v>
      </c>
      <c r="AB2753" s="131">
        <v>1164.4000000000001</v>
      </c>
      <c r="AC2753" s="131">
        <v>4557.6000000000004</v>
      </c>
      <c r="AD2753" s="131">
        <v>2029.5</v>
      </c>
      <c r="AE2753" s="131">
        <v>1240.4000000000001</v>
      </c>
      <c r="AF2753" s="131">
        <v>14351.8</v>
      </c>
      <c r="AG2753" s="131">
        <v>6387.1</v>
      </c>
      <c r="AH2753" s="43">
        <v>113544.3</v>
      </c>
    </row>
    <row r="2754" spans="4:36">
      <c r="D2754" s="62">
        <v>2005</v>
      </c>
      <c r="E2754" s="62">
        <v>7</v>
      </c>
      <c r="F2754" s="62">
        <v>2006</v>
      </c>
      <c r="G2754" s="62">
        <v>2006</v>
      </c>
      <c r="H2754" s="131">
        <v>1063.4000000000001</v>
      </c>
      <c r="I2754" s="131">
        <v>1308.5999999999999</v>
      </c>
      <c r="J2754" s="131">
        <v>1566.7</v>
      </c>
      <c r="K2754" s="131">
        <v>13047.8</v>
      </c>
      <c r="L2754" s="131">
        <v>6679.4</v>
      </c>
      <c r="M2754" s="131">
        <v>375.2</v>
      </c>
      <c r="N2754" s="131">
        <v>11708.3</v>
      </c>
      <c r="O2754" s="131">
        <v>1130.9000000000001</v>
      </c>
      <c r="P2754" s="131">
        <v>1484.2</v>
      </c>
      <c r="Q2754" s="131">
        <v>2575.3000000000002</v>
      </c>
      <c r="R2754" s="131">
        <v>0</v>
      </c>
      <c r="S2754" s="131">
        <v>2262.6999999999998</v>
      </c>
      <c r="T2754" s="131">
        <v>2771.7</v>
      </c>
      <c r="U2754" s="131">
        <v>6625.3</v>
      </c>
      <c r="V2754" s="131">
        <v>24174.799999999999</v>
      </c>
      <c r="W2754" s="131">
        <v>2993</v>
      </c>
      <c r="X2754" s="131">
        <v>21123.5</v>
      </c>
      <c r="Y2754" s="131">
        <v>0</v>
      </c>
      <c r="Z2754" s="131">
        <v>227.7</v>
      </c>
      <c r="AA2754" s="131">
        <v>1615.2</v>
      </c>
      <c r="AB2754" s="131">
        <v>1242.3</v>
      </c>
      <c r="AC2754" s="131">
        <v>6240.7</v>
      </c>
      <c r="AD2754" s="131">
        <v>2289.6999999999998</v>
      </c>
      <c r="AE2754" s="131">
        <v>1712.8</v>
      </c>
      <c r="AF2754" s="131">
        <v>15367.9</v>
      </c>
      <c r="AG2754" s="131">
        <v>8570.7000000000007</v>
      </c>
      <c r="AH2754" s="43">
        <v>138157.79999999999</v>
      </c>
    </row>
    <row r="2755" spans="4:36">
      <c r="D2755" s="62">
        <v>2005</v>
      </c>
      <c r="E2755" s="62">
        <v>8</v>
      </c>
      <c r="F2755" s="62">
        <v>2006</v>
      </c>
      <c r="G2755" s="62">
        <v>2006</v>
      </c>
      <c r="H2755" s="131">
        <v>1514.9</v>
      </c>
      <c r="I2755" s="131">
        <v>1270.0999999999999</v>
      </c>
      <c r="J2755" s="131">
        <v>1878.1</v>
      </c>
      <c r="K2755" s="131">
        <v>12695.2</v>
      </c>
      <c r="L2755" s="131">
        <v>6999.1</v>
      </c>
      <c r="M2755" s="131">
        <v>345.6</v>
      </c>
      <c r="N2755" s="131">
        <v>11249.5</v>
      </c>
      <c r="O2755" s="131">
        <v>1219.0999999999999</v>
      </c>
      <c r="P2755" s="131">
        <v>1652.2</v>
      </c>
      <c r="Q2755" s="131">
        <v>2433.4</v>
      </c>
      <c r="R2755" s="131">
        <v>0</v>
      </c>
      <c r="S2755" s="131">
        <v>2327.1999999999998</v>
      </c>
      <c r="T2755" s="131">
        <v>3155.6</v>
      </c>
      <c r="U2755" s="131">
        <v>7725.8</v>
      </c>
      <c r="V2755" s="131">
        <v>23363.9</v>
      </c>
      <c r="W2755" s="131">
        <v>2896.6</v>
      </c>
      <c r="X2755" s="131">
        <v>20930.099999999999</v>
      </c>
      <c r="Y2755" s="131">
        <v>0</v>
      </c>
      <c r="Z2755" s="131">
        <v>312.60000000000002</v>
      </c>
      <c r="AA2755" s="131">
        <v>1427.3</v>
      </c>
      <c r="AB2755" s="131">
        <v>1287.4000000000001</v>
      </c>
      <c r="AC2755" s="131">
        <v>6422.9</v>
      </c>
      <c r="AD2755" s="131">
        <v>2239.1</v>
      </c>
      <c r="AE2755" s="131">
        <v>1793.8</v>
      </c>
      <c r="AF2755" s="131">
        <v>14832.5</v>
      </c>
      <c r="AG2755" s="131">
        <v>7678.7</v>
      </c>
      <c r="AH2755" s="43">
        <v>137650.70000000001</v>
      </c>
    </row>
    <row r="2756" spans="4:36">
      <c r="D2756" s="62">
        <v>2005</v>
      </c>
      <c r="E2756" s="62">
        <v>9</v>
      </c>
      <c r="F2756" s="62">
        <v>2006</v>
      </c>
      <c r="G2756" s="62">
        <v>2006</v>
      </c>
      <c r="H2756" s="131">
        <v>1463.4</v>
      </c>
      <c r="I2756" s="131">
        <v>1116.9000000000001</v>
      </c>
      <c r="J2756" s="131">
        <v>1545.2</v>
      </c>
      <c r="K2756" s="131">
        <v>11078</v>
      </c>
      <c r="L2756" s="131">
        <v>5622.1</v>
      </c>
      <c r="M2756" s="131">
        <v>292.10000000000002</v>
      </c>
      <c r="N2756" s="131">
        <v>9460.7000000000007</v>
      </c>
      <c r="O2756" s="131">
        <v>942.3</v>
      </c>
      <c r="P2756" s="131">
        <v>1180.2</v>
      </c>
      <c r="Q2756" s="131">
        <v>2201.4</v>
      </c>
      <c r="R2756" s="131">
        <v>0</v>
      </c>
      <c r="S2756" s="131">
        <v>2042.1</v>
      </c>
      <c r="T2756" s="131">
        <v>2275.4</v>
      </c>
      <c r="U2756" s="131">
        <v>7435.6</v>
      </c>
      <c r="V2756" s="131">
        <v>21675.200000000001</v>
      </c>
      <c r="W2756" s="131">
        <v>2337.8000000000002</v>
      </c>
      <c r="X2756" s="131">
        <v>18244.3</v>
      </c>
      <c r="Y2756" s="131">
        <v>0</v>
      </c>
      <c r="Z2756" s="131">
        <v>183.1</v>
      </c>
      <c r="AA2756" s="131">
        <v>1197.3</v>
      </c>
      <c r="AB2756" s="131">
        <v>1130.5</v>
      </c>
      <c r="AC2756" s="131">
        <v>4821.5</v>
      </c>
      <c r="AD2756" s="131">
        <v>2013.9</v>
      </c>
      <c r="AE2756" s="131">
        <v>1572.2</v>
      </c>
      <c r="AF2756" s="131">
        <v>13273.7</v>
      </c>
      <c r="AG2756" s="131">
        <v>6124.4</v>
      </c>
      <c r="AH2756" s="43">
        <v>119229.29999999999</v>
      </c>
    </row>
    <row r="2757" spans="4:36">
      <c r="D2757" s="62">
        <v>2005</v>
      </c>
      <c r="E2757" s="62">
        <v>10</v>
      </c>
      <c r="F2757" s="62">
        <v>2006</v>
      </c>
      <c r="G2757" s="62">
        <v>2006</v>
      </c>
      <c r="H2757" s="131">
        <v>2746</v>
      </c>
      <c r="I2757" s="131">
        <v>1028.0999999999999</v>
      </c>
      <c r="J2757" s="131">
        <v>1146.5</v>
      </c>
      <c r="K2757" s="131">
        <v>9287.2000000000007</v>
      </c>
      <c r="L2757" s="131">
        <v>4853.7</v>
      </c>
      <c r="M2757" s="131">
        <v>219.6</v>
      </c>
      <c r="N2757" s="131">
        <v>6897.1</v>
      </c>
      <c r="O2757" s="131">
        <v>731.7</v>
      </c>
      <c r="P2757" s="131">
        <v>932.8</v>
      </c>
      <c r="Q2757" s="131">
        <v>2063.3000000000002</v>
      </c>
      <c r="R2757" s="131">
        <v>0</v>
      </c>
      <c r="S2757" s="131">
        <v>1980.7</v>
      </c>
      <c r="T2757" s="131">
        <v>3587.3</v>
      </c>
      <c r="U2757" s="131">
        <v>4960.8</v>
      </c>
      <c r="V2757" s="131">
        <v>19196.099999999999</v>
      </c>
      <c r="W2757" s="131">
        <v>1825.5</v>
      </c>
      <c r="X2757" s="131">
        <v>13981.1</v>
      </c>
      <c r="Y2757" s="131">
        <v>0.4</v>
      </c>
      <c r="Z2757" s="131">
        <v>58.4</v>
      </c>
      <c r="AA2757" s="131">
        <v>1145.8</v>
      </c>
      <c r="AB2757" s="131">
        <v>1120.4000000000001</v>
      </c>
      <c r="AC2757" s="131">
        <v>3513.7</v>
      </c>
      <c r="AD2757" s="131">
        <v>1825.2</v>
      </c>
      <c r="AE2757" s="131">
        <v>878.1</v>
      </c>
      <c r="AF2757" s="131">
        <v>12322</v>
      </c>
      <c r="AG2757" s="131">
        <v>4477.8999999999996</v>
      </c>
      <c r="AH2757" s="43">
        <v>100779.39999999998</v>
      </c>
    </row>
    <row r="2758" spans="4:36">
      <c r="D2758" s="62">
        <v>2005</v>
      </c>
      <c r="E2758" s="62">
        <v>11</v>
      </c>
      <c r="F2758" s="62">
        <v>2006</v>
      </c>
      <c r="G2758" s="62">
        <v>2006</v>
      </c>
      <c r="H2758" s="131">
        <v>2027.4</v>
      </c>
      <c r="I2758" s="131">
        <v>925.3</v>
      </c>
      <c r="J2758" s="131">
        <v>1338</v>
      </c>
      <c r="K2758" s="131">
        <v>7966.5</v>
      </c>
      <c r="L2758" s="131">
        <v>4523.8</v>
      </c>
      <c r="M2758" s="131">
        <v>123.4</v>
      </c>
      <c r="N2758" s="131">
        <v>7051.7</v>
      </c>
      <c r="O2758" s="131">
        <v>869.5</v>
      </c>
      <c r="P2758" s="131">
        <v>763.9</v>
      </c>
      <c r="Q2758" s="131">
        <v>1990.7</v>
      </c>
      <c r="R2758" s="131">
        <v>0</v>
      </c>
      <c r="S2758" s="131">
        <v>1994.4</v>
      </c>
      <c r="T2758" s="131">
        <v>3276.4</v>
      </c>
      <c r="U2758" s="131">
        <v>3394.1</v>
      </c>
      <c r="V2758" s="131">
        <v>17325</v>
      </c>
      <c r="W2758" s="131">
        <v>1403</v>
      </c>
      <c r="X2758" s="131">
        <v>12327.4</v>
      </c>
      <c r="Y2758" s="131">
        <v>129.30000000000001</v>
      </c>
      <c r="Z2758" s="131">
        <v>0</v>
      </c>
      <c r="AA2758" s="131">
        <v>1142.5999999999999</v>
      </c>
      <c r="AB2758" s="131">
        <v>1001.1</v>
      </c>
      <c r="AC2758" s="131">
        <v>2646</v>
      </c>
      <c r="AD2758" s="131">
        <v>1567</v>
      </c>
      <c r="AE2758" s="131">
        <v>544.6</v>
      </c>
      <c r="AF2758" s="131">
        <v>11622.1</v>
      </c>
      <c r="AG2758" s="131">
        <v>3355.2</v>
      </c>
      <c r="AH2758" s="43">
        <v>89308.400000000023</v>
      </c>
    </row>
    <row r="2759" spans="4:36">
      <c r="D2759" s="62">
        <v>2005</v>
      </c>
      <c r="E2759" s="62">
        <v>12</v>
      </c>
      <c r="F2759" s="62">
        <v>2006</v>
      </c>
      <c r="G2759" s="62">
        <v>2006</v>
      </c>
      <c r="H2759" s="131">
        <v>1677.7</v>
      </c>
      <c r="I2759" s="131">
        <v>940.9</v>
      </c>
      <c r="J2759" s="131">
        <v>589.79999999999995</v>
      </c>
      <c r="K2759" s="131">
        <v>8302</v>
      </c>
      <c r="L2759" s="131">
        <v>4479.6000000000004</v>
      </c>
      <c r="M2759" s="131">
        <v>320.5</v>
      </c>
      <c r="N2759" s="131">
        <v>5151.2</v>
      </c>
      <c r="O2759" s="131">
        <v>818.9</v>
      </c>
      <c r="P2759" s="131">
        <v>548.5</v>
      </c>
      <c r="Q2759" s="131">
        <v>1862.3</v>
      </c>
      <c r="R2759" s="131">
        <v>0</v>
      </c>
      <c r="S2759" s="131">
        <v>1548.4</v>
      </c>
      <c r="T2759" s="131">
        <v>2895.8</v>
      </c>
      <c r="U2759" s="131">
        <v>5394.8</v>
      </c>
      <c r="V2759" s="131">
        <v>16057.7</v>
      </c>
      <c r="W2759" s="131">
        <v>1226.9000000000001</v>
      </c>
      <c r="X2759" s="131">
        <v>12150.3</v>
      </c>
      <c r="Y2759" s="131">
        <v>178.1</v>
      </c>
      <c r="Z2759" s="131">
        <v>0</v>
      </c>
      <c r="AA2759" s="131">
        <v>1259.0999999999999</v>
      </c>
      <c r="AB2759" s="131">
        <v>1007.3</v>
      </c>
      <c r="AC2759" s="131">
        <v>2273.6</v>
      </c>
      <c r="AD2759" s="131">
        <v>1652.1</v>
      </c>
      <c r="AE2759" s="131">
        <v>446.8</v>
      </c>
      <c r="AF2759" s="131">
        <v>11065.3</v>
      </c>
      <c r="AG2759" s="131">
        <v>3467</v>
      </c>
      <c r="AH2759" s="43">
        <v>85314.60000000002</v>
      </c>
    </row>
    <row r="2760" spans="4:36">
      <c r="D2760" s="62">
        <v>2006</v>
      </c>
      <c r="E2760" s="62">
        <v>1</v>
      </c>
      <c r="F2760" s="62">
        <v>2006</v>
      </c>
      <c r="G2760" s="62">
        <v>2006</v>
      </c>
      <c r="H2760" s="131">
        <v>1946.2</v>
      </c>
      <c r="I2760" s="131">
        <v>861.8</v>
      </c>
      <c r="J2760" s="131">
        <v>608.20000000000005</v>
      </c>
      <c r="K2760" s="131">
        <v>5231.2</v>
      </c>
      <c r="L2760" s="131">
        <v>4262.2</v>
      </c>
      <c r="M2760" s="131">
        <v>86.4</v>
      </c>
      <c r="N2760" s="131">
        <v>4614.6000000000004</v>
      </c>
      <c r="O2760" s="131">
        <v>742.6</v>
      </c>
      <c r="P2760" s="131">
        <v>404.9</v>
      </c>
      <c r="Q2760" s="131">
        <v>1565.7</v>
      </c>
      <c r="R2760" s="131">
        <v>0</v>
      </c>
      <c r="S2760" s="131">
        <v>1895.7</v>
      </c>
      <c r="T2760" s="131">
        <v>2693.5</v>
      </c>
      <c r="U2760" s="131">
        <v>13816</v>
      </c>
      <c r="V2760" s="131">
        <v>16756.2</v>
      </c>
      <c r="W2760" s="131">
        <v>1010.1</v>
      </c>
      <c r="X2760" s="131">
        <v>14505.8</v>
      </c>
      <c r="Y2760" s="131">
        <v>1.1000000000000001</v>
      </c>
      <c r="Z2760" s="131">
        <v>0</v>
      </c>
      <c r="AA2760" s="131">
        <v>1112.5</v>
      </c>
      <c r="AB2760" s="131">
        <v>971.5</v>
      </c>
      <c r="AC2760" s="131">
        <v>1939.6</v>
      </c>
      <c r="AD2760" s="131">
        <v>1610.7</v>
      </c>
      <c r="AE2760" s="131">
        <v>494.7</v>
      </c>
      <c r="AF2760" s="131">
        <v>10684</v>
      </c>
      <c r="AG2760" s="131">
        <v>3532</v>
      </c>
      <c r="AH2760" s="202">
        <v>91347.199999999997</v>
      </c>
      <c r="AJ2760" s="69">
        <v>1202478.3999999999</v>
      </c>
    </row>
    <row r="2761" spans="4:36">
      <c r="D2761" s="62">
        <v>2006</v>
      </c>
      <c r="E2761" s="62">
        <v>2</v>
      </c>
      <c r="F2761" s="62">
        <v>2006</v>
      </c>
      <c r="G2761" s="62">
        <v>2006</v>
      </c>
      <c r="H2761" s="131">
        <v>1870.9</v>
      </c>
      <c r="I2761" s="131">
        <v>848.8</v>
      </c>
      <c r="J2761" s="131">
        <v>916.7</v>
      </c>
      <c r="K2761" s="131">
        <v>8190.4</v>
      </c>
      <c r="L2761" s="131">
        <v>4164.3</v>
      </c>
      <c r="M2761" s="131">
        <v>145.1</v>
      </c>
      <c r="N2761" s="131">
        <v>4708.3999999999996</v>
      </c>
      <c r="O2761" s="131">
        <v>852.4</v>
      </c>
      <c r="P2761" s="131">
        <v>633.20000000000005</v>
      </c>
      <c r="Q2761" s="131">
        <v>1462.3</v>
      </c>
      <c r="R2761" s="131">
        <v>0</v>
      </c>
      <c r="S2761" s="131">
        <v>1283.9000000000001</v>
      </c>
      <c r="T2761" s="131">
        <v>3534.8</v>
      </c>
      <c r="U2761" s="131">
        <v>10580.6</v>
      </c>
      <c r="V2761" s="131">
        <v>15364.6</v>
      </c>
      <c r="W2761" s="131">
        <v>1251.7</v>
      </c>
      <c r="X2761" s="131">
        <v>8053.6</v>
      </c>
      <c r="Y2761" s="131">
        <v>0</v>
      </c>
      <c r="Z2761" s="131">
        <v>0</v>
      </c>
      <c r="AA2761" s="131">
        <v>1478.4</v>
      </c>
      <c r="AB2761" s="131">
        <v>956.5</v>
      </c>
      <c r="AC2761" s="131">
        <v>2381.1</v>
      </c>
      <c r="AD2761" s="131">
        <v>1428.4</v>
      </c>
      <c r="AE2761" s="131">
        <v>625.9</v>
      </c>
      <c r="AF2761" s="131">
        <v>10052.1</v>
      </c>
      <c r="AG2761" s="131">
        <v>3461.3</v>
      </c>
      <c r="AH2761" s="202">
        <v>84245.400000000009</v>
      </c>
    </row>
    <row r="2762" spans="4:36">
      <c r="D2762" s="62">
        <v>2006</v>
      </c>
      <c r="E2762" s="62">
        <v>3</v>
      </c>
      <c r="F2762" s="62">
        <v>2006</v>
      </c>
      <c r="G2762" s="62">
        <v>2006</v>
      </c>
      <c r="H2762" s="131">
        <v>745.9</v>
      </c>
      <c r="I2762" s="131">
        <v>783.2</v>
      </c>
      <c r="J2762" s="131">
        <v>893.1</v>
      </c>
      <c r="K2762" s="131">
        <v>4242.8</v>
      </c>
      <c r="L2762" s="131">
        <v>4063</v>
      </c>
      <c r="M2762" s="131">
        <v>73.5</v>
      </c>
      <c r="N2762" s="131">
        <v>3566.5</v>
      </c>
      <c r="O2762" s="131">
        <v>529.5</v>
      </c>
      <c r="P2762" s="131">
        <v>288.7</v>
      </c>
      <c r="Q2762" s="131">
        <v>1116.8</v>
      </c>
      <c r="R2762" s="131">
        <v>0</v>
      </c>
      <c r="S2762" s="131">
        <v>1483.8</v>
      </c>
      <c r="T2762" s="131">
        <v>3667.4</v>
      </c>
      <c r="U2762" s="131">
        <v>925.7</v>
      </c>
      <c r="V2762" s="131">
        <v>12463.9</v>
      </c>
      <c r="W2762" s="131">
        <v>960.4</v>
      </c>
      <c r="X2762" s="131">
        <v>7320.1</v>
      </c>
      <c r="Y2762" s="131">
        <v>0</v>
      </c>
      <c r="Z2762" s="131">
        <v>0</v>
      </c>
      <c r="AA2762" s="131">
        <v>1149.4000000000001</v>
      </c>
      <c r="AB2762" s="131">
        <v>916</v>
      </c>
      <c r="AC2762" s="131">
        <v>1422</v>
      </c>
      <c r="AD2762" s="131">
        <v>1416.4</v>
      </c>
      <c r="AE2762" s="131">
        <v>430</v>
      </c>
      <c r="AF2762" s="131">
        <v>9200.2000000000007</v>
      </c>
      <c r="AG2762" s="131">
        <v>1867.8</v>
      </c>
      <c r="AH2762" s="202">
        <v>59526.100000000006</v>
      </c>
    </row>
    <row r="2763" spans="4:36">
      <c r="D2763" s="62">
        <v>2006</v>
      </c>
      <c r="E2763" s="62">
        <v>4</v>
      </c>
      <c r="F2763" s="62">
        <v>2006</v>
      </c>
      <c r="G2763" s="62">
        <v>2006</v>
      </c>
      <c r="H2763" s="131">
        <v>2175.9</v>
      </c>
      <c r="I2763" s="131">
        <v>814.5</v>
      </c>
      <c r="J2763" s="131">
        <v>706.4</v>
      </c>
      <c r="K2763" s="131">
        <v>6165.7</v>
      </c>
      <c r="L2763" s="131">
        <v>3797.4</v>
      </c>
      <c r="M2763" s="131">
        <v>248.9</v>
      </c>
      <c r="N2763" s="131">
        <v>4071.4</v>
      </c>
      <c r="O2763" s="131">
        <v>578.5</v>
      </c>
      <c r="P2763" s="131">
        <v>1019.7</v>
      </c>
      <c r="Q2763" s="131">
        <v>1175.3</v>
      </c>
      <c r="R2763" s="131">
        <v>0</v>
      </c>
      <c r="S2763" s="131">
        <v>1534.5</v>
      </c>
      <c r="T2763" s="131">
        <v>3811.4</v>
      </c>
      <c r="U2763" s="131">
        <v>1604.7</v>
      </c>
      <c r="V2763" s="131">
        <v>13721.8</v>
      </c>
      <c r="W2763" s="131">
        <v>1089.5999999999999</v>
      </c>
      <c r="X2763" s="131">
        <v>11595</v>
      </c>
      <c r="Y2763" s="131">
        <v>0</v>
      </c>
      <c r="Z2763" s="131">
        <v>0</v>
      </c>
      <c r="AA2763" s="131">
        <v>1437</v>
      </c>
      <c r="AB2763" s="131">
        <v>971.6</v>
      </c>
      <c r="AC2763" s="131">
        <v>1881.1</v>
      </c>
      <c r="AD2763" s="131">
        <v>1429.2</v>
      </c>
      <c r="AE2763" s="131">
        <v>495.9</v>
      </c>
      <c r="AF2763" s="131">
        <v>9332.1</v>
      </c>
      <c r="AG2763" s="131">
        <v>2297.3000000000002</v>
      </c>
      <c r="AH2763" s="202">
        <v>71954.900000000009</v>
      </c>
    </row>
    <row r="2764" spans="4:36">
      <c r="D2764" s="62">
        <v>2006</v>
      </c>
      <c r="E2764" s="62">
        <v>5</v>
      </c>
      <c r="F2764" s="62">
        <v>2006</v>
      </c>
      <c r="G2764" s="62">
        <v>2007</v>
      </c>
      <c r="H2764" s="131">
        <v>349.7</v>
      </c>
      <c r="I2764" s="131">
        <v>989.7</v>
      </c>
      <c r="J2764" s="131">
        <v>848.7</v>
      </c>
      <c r="K2764" s="131">
        <v>9368.2999999999993</v>
      </c>
      <c r="L2764" s="131">
        <v>4880.1000000000004</v>
      </c>
      <c r="M2764" s="131">
        <v>262.39999999999998</v>
      </c>
      <c r="N2764" s="131">
        <v>8483.6</v>
      </c>
      <c r="O2764" s="131">
        <v>543.4</v>
      </c>
      <c r="P2764" s="131">
        <v>1107.2</v>
      </c>
      <c r="Q2764" s="131">
        <v>1755.6</v>
      </c>
      <c r="R2764" s="131">
        <v>0</v>
      </c>
      <c r="S2764" s="131">
        <v>2102</v>
      </c>
      <c r="T2764" s="131">
        <v>1748.8</v>
      </c>
      <c r="U2764" s="131">
        <v>1105.5</v>
      </c>
      <c r="V2764" s="131">
        <v>15636.7</v>
      </c>
      <c r="W2764" s="131">
        <v>1939.2</v>
      </c>
      <c r="X2764" s="131">
        <v>16246.4</v>
      </c>
      <c r="Y2764" s="131">
        <v>0</v>
      </c>
      <c r="Z2764" s="131">
        <v>68.3</v>
      </c>
      <c r="AA2764" s="131">
        <v>1419.4</v>
      </c>
      <c r="AB2764" s="131">
        <v>1085.3</v>
      </c>
      <c r="AC2764" s="131">
        <v>2831.8</v>
      </c>
      <c r="AD2764" s="131">
        <v>1764</v>
      </c>
      <c r="AE2764" s="131">
        <v>685.6</v>
      </c>
      <c r="AF2764" s="131">
        <v>11821.4</v>
      </c>
      <c r="AG2764" s="131">
        <v>4758.8999999999996</v>
      </c>
      <c r="AH2764" s="202">
        <v>91801.999999999985</v>
      </c>
    </row>
    <row r="2765" spans="4:36">
      <c r="D2765" s="62">
        <v>2006</v>
      </c>
      <c r="E2765" s="62">
        <v>6</v>
      </c>
      <c r="F2765" s="62">
        <v>2006</v>
      </c>
      <c r="G2765" s="62">
        <v>2007</v>
      </c>
      <c r="H2765" s="131">
        <v>498.1</v>
      </c>
      <c r="I2765" s="131">
        <v>1157.8</v>
      </c>
      <c r="J2765" s="131">
        <v>994.3</v>
      </c>
      <c r="K2765" s="131">
        <v>11329.8</v>
      </c>
      <c r="L2765" s="131">
        <v>6066</v>
      </c>
      <c r="M2765" s="131">
        <v>315.39999999999998</v>
      </c>
      <c r="N2765" s="131">
        <v>10959.5</v>
      </c>
      <c r="O2765" s="131">
        <v>807.3</v>
      </c>
      <c r="P2765" s="131">
        <v>1434.1</v>
      </c>
      <c r="Q2765" s="131">
        <v>2115.1999999999998</v>
      </c>
      <c r="R2765" s="131">
        <v>0</v>
      </c>
      <c r="S2765" s="131">
        <v>2123.4</v>
      </c>
      <c r="T2765" s="131">
        <v>2102.6</v>
      </c>
      <c r="U2765" s="131">
        <v>4012.3</v>
      </c>
      <c r="V2765" s="131">
        <v>19315.099999999999</v>
      </c>
      <c r="W2765" s="131">
        <v>2659.7</v>
      </c>
      <c r="X2765" s="131">
        <v>18920.400000000001</v>
      </c>
      <c r="Y2765" s="131">
        <v>0</v>
      </c>
      <c r="Z2765" s="131">
        <v>358.5</v>
      </c>
      <c r="AA2765" s="131">
        <v>1603.9</v>
      </c>
      <c r="AB2765" s="131">
        <v>1204.5</v>
      </c>
      <c r="AC2765" s="131">
        <v>4528.8999999999996</v>
      </c>
      <c r="AD2765" s="131">
        <v>2102.1</v>
      </c>
      <c r="AE2765" s="131">
        <v>1300.9000000000001</v>
      </c>
      <c r="AF2765" s="131">
        <v>13001.3</v>
      </c>
      <c r="AG2765" s="131">
        <v>7597</v>
      </c>
      <c r="AH2765" s="202">
        <v>116508.09999999999</v>
      </c>
    </row>
    <row r="2766" spans="4:36">
      <c r="D2766" s="62">
        <v>2006</v>
      </c>
      <c r="E2766" s="62">
        <v>7</v>
      </c>
      <c r="F2766" s="62">
        <v>2007</v>
      </c>
      <c r="G2766" s="62">
        <v>2007</v>
      </c>
      <c r="H2766" s="131">
        <v>941</v>
      </c>
      <c r="I2766" s="131">
        <v>1354.7</v>
      </c>
      <c r="J2766" s="131">
        <v>1465.9</v>
      </c>
      <c r="K2766" s="131">
        <v>13551.6</v>
      </c>
      <c r="L2766" s="131">
        <v>7666.3</v>
      </c>
      <c r="M2766" s="131">
        <v>363.5</v>
      </c>
      <c r="N2766" s="131">
        <v>12621.9</v>
      </c>
      <c r="O2766" s="131">
        <v>1177.9000000000001</v>
      </c>
      <c r="P2766" s="131">
        <v>1130.3</v>
      </c>
      <c r="Q2766" s="131">
        <v>2595.1999999999998</v>
      </c>
      <c r="R2766" s="131">
        <v>0</v>
      </c>
      <c r="S2766" s="131">
        <v>2327.6999999999998</v>
      </c>
      <c r="T2766" s="131">
        <v>2652.3</v>
      </c>
      <c r="U2766" s="131">
        <v>9005.2999999999993</v>
      </c>
      <c r="V2766" s="131">
        <v>25023.3</v>
      </c>
      <c r="W2766" s="131">
        <v>3635.8</v>
      </c>
      <c r="X2766" s="131">
        <v>21513.599999999999</v>
      </c>
      <c r="Y2766" s="131">
        <v>0.2</v>
      </c>
      <c r="Z2766" s="131">
        <v>440</v>
      </c>
      <c r="AA2766" s="131">
        <v>1450.2</v>
      </c>
      <c r="AB2766" s="131">
        <v>1302.0999999999999</v>
      </c>
      <c r="AC2766" s="131">
        <v>6351</v>
      </c>
      <c r="AD2766" s="131">
        <v>2203.6</v>
      </c>
      <c r="AE2766" s="131">
        <v>2238.1</v>
      </c>
      <c r="AF2766" s="131">
        <v>15255</v>
      </c>
      <c r="AG2766" s="131">
        <v>9614.5</v>
      </c>
      <c r="AH2766" s="202">
        <v>145881.00000000003</v>
      </c>
    </row>
    <row r="2767" spans="4:36">
      <c r="D2767" s="62">
        <v>2006</v>
      </c>
      <c r="E2767" s="62">
        <v>8</v>
      </c>
      <c r="F2767" s="62">
        <v>2007</v>
      </c>
      <c r="G2767" s="62">
        <v>2007</v>
      </c>
      <c r="H2767" s="131">
        <v>549.70000000000005</v>
      </c>
      <c r="I2767" s="131">
        <v>1334.1</v>
      </c>
      <c r="J2767" s="131">
        <v>1243.3</v>
      </c>
      <c r="K2767" s="131">
        <v>12759.8</v>
      </c>
      <c r="L2767" s="131">
        <v>6885.8</v>
      </c>
      <c r="M2767" s="131">
        <v>388.6</v>
      </c>
      <c r="N2767" s="131">
        <v>11695</v>
      </c>
      <c r="O2767" s="131">
        <v>1145.3</v>
      </c>
      <c r="P2767" s="131">
        <v>1061.5999999999999</v>
      </c>
      <c r="Q2767" s="131">
        <v>2439.5</v>
      </c>
      <c r="R2767" s="131">
        <v>0</v>
      </c>
      <c r="S2767" s="131">
        <v>2191.4</v>
      </c>
      <c r="T2767" s="131">
        <v>2450.3000000000002</v>
      </c>
      <c r="U2767" s="131">
        <v>7136.8</v>
      </c>
      <c r="V2767" s="131">
        <v>24185.3</v>
      </c>
      <c r="W2767" s="131">
        <v>3202.2</v>
      </c>
      <c r="X2767" s="131">
        <v>19096.099999999999</v>
      </c>
      <c r="Y2767" s="131">
        <v>0</v>
      </c>
      <c r="Z2767" s="131">
        <v>296.89999999999998</v>
      </c>
      <c r="AA2767" s="131">
        <v>1416.5</v>
      </c>
      <c r="AB2767" s="131">
        <v>1276.3</v>
      </c>
      <c r="AC2767" s="131">
        <v>5238.8</v>
      </c>
      <c r="AD2767" s="131">
        <v>2136.6</v>
      </c>
      <c r="AE2767" s="131">
        <v>1966.1</v>
      </c>
      <c r="AF2767" s="131">
        <v>14438.3</v>
      </c>
      <c r="AG2767" s="131">
        <v>7761.4</v>
      </c>
      <c r="AH2767" s="202">
        <v>132295.70000000004</v>
      </c>
    </row>
    <row r="2768" spans="4:36">
      <c r="D2768" s="62">
        <v>2006</v>
      </c>
      <c r="E2768" s="62">
        <v>9</v>
      </c>
      <c r="F2768" s="62">
        <v>2007</v>
      </c>
      <c r="G2768" s="62">
        <v>2007</v>
      </c>
      <c r="H2768" s="131">
        <v>629.6</v>
      </c>
      <c r="I2768" s="131">
        <v>1195.8</v>
      </c>
      <c r="J2768" s="131">
        <v>1129</v>
      </c>
      <c r="K2768" s="131">
        <v>11875.4</v>
      </c>
      <c r="L2768" s="131">
        <v>6414.1</v>
      </c>
      <c r="M2768" s="131">
        <v>353.9</v>
      </c>
      <c r="N2768" s="131">
        <v>10473.700000000001</v>
      </c>
      <c r="O2768" s="131">
        <v>1251.2</v>
      </c>
      <c r="P2768" s="131">
        <v>995.1</v>
      </c>
      <c r="Q2768" s="131">
        <v>2638.6</v>
      </c>
      <c r="R2768" s="131">
        <v>0</v>
      </c>
      <c r="S2768" s="131">
        <v>2323.6999999999998</v>
      </c>
      <c r="T2768" s="131">
        <v>2450.6999999999998</v>
      </c>
      <c r="U2768" s="131">
        <v>6331.2</v>
      </c>
      <c r="V2768" s="131">
        <v>22626.799999999999</v>
      </c>
      <c r="W2768" s="131">
        <v>2974.1</v>
      </c>
      <c r="X2768" s="131">
        <v>18409.3</v>
      </c>
      <c r="Y2768" s="131">
        <v>0</v>
      </c>
      <c r="Z2768" s="131">
        <v>265</v>
      </c>
      <c r="AA2768" s="131">
        <v>1701.6</v>
      </c>
      <c r="AB2768" s="131">
        <v>1182.4000000000001</v>
      </c>
      <c r="AC2768" s="131">
        <v>4796.8</v>
      </c>
      <c r="AD2768" s="131">
        <v>1970.7</v>
      </c>
      <c r="AE2768" s="131">
        <v>1852.2</v>
      </c>
      <c r="AF2768" s="131">
        <v>13448.7</v>
      </c>
      <c r="AG2768" s="131">
        <v>8007.9</v>
      </c>
      <c r="AH2768" s="202">
        <v>125297.49999999999</v>
      </c>
    </row>
    <row r="2769" spans="4:34">
      <c r="D2769" s="62">
        <v>2006</v>
      </c>
      <c r="E2769" s="62">
        <v>10</v>
      </c>
      <c r="F2769" s="62">
        <v>2007</v>
      </c>
      <c r="G2769" s="62">
        <v>2007</v>
      </c>
      <c r="H2769" s="131">
        <v>1739.2</v>
      </c>
      <c r="I2769" s="131">
        <v>1057.3</v>
      </c>
      <c r="J2769" s="131">
        <v>1076.5</v>
      </c>
      <c r="K2769" s="131">
        <v>9808.4</v>
      </c>
      <c r="L2769" s="131">
        <v>5904.4</v>
      </c>
      <c r="M2769" s="131">
        <v>247.8</v>
      </c>
      <c r="N2769" s="131">
        <v>7976.2</v>
      </c>
      <c r="O2769" s="131">
        <v>1090.4000000000001</v>
      </c>
      <c r="P2769" s="131">
        <v>899</v>
      </c>
      <c r="Q2769" s="131">
        <v>2127</v>
      </c>
      <c r="R2769" s="131">
        <v>0</v>
      </c>
      <c r="S2769" s="131">
        <v>2176.1999999999998</v>
      </c>
      <c r="T2769" s="131">
        <v>3379.5</v>
      </c>
      <c r="U2769" s="131">
        <v>5516.7</v>
      </c>
      <c r="V2769" s="131">
        <v>21411.200000000001</v>
      </c>
      <c r="W2769" s="131">
        <v>2416.6</v>
      </c>
      <c r="X2769" s="131">
        <v>13942.4</v>
      </c>
      <c r="Y2769" s="131">
        <v>0</v>
      </c>
      <c r="Z2769" s="131">
        <v>198.5</v>
      </c>
      <c r="AA2769" s="131">
        <v>1211.5</v>
      </c>
      <c r="AB2769" s="131">
        <v>1172</v>
      </c>
      <c r="AC2769" s="131">
        <v>3451.9</v>
      </c>
      <c r="AD2769" s="131">
        <v>1938</v>
      </c>
      <c r="AE2769" s="131">
        <v>874.9</v>
      </c>
      <c r="AF2769" s="131">
        <v>12773.1</v>
      </c>
      <c r="AG2769" s="131">
        <v>5390</v>
      </c>
      <c r="AH2769" s="202">
        <v>107778.7</v>
      </c>
    </row>
    <row r="2770" spans="4:34">
      <c r="D2770" s="62">
        <v>2006</v>
      </c>
      <c r="E2770" s="62">
        <v>11</v>
      </c>
      <c r="F2770" s="62">
        <v>2007</v>
      </c>
      <c r="G2770" s="62">
        <v>2007</v>
      </c>
      <c r="H2770" s="131">
        <v>1815.8</v>
      </c>
      <c r="I2770" s="131">
        <v>981.2</v>
      </c>
      <c r="J2770" s="131">
        <v>1115.0999999999999</v>
      </c>
      <c r="K2770" s="131">
        <v>9551.4</v>
      </c>
      <c r="L2770" s="131">
        <v>5569.8</v>
      </c>
      <c r="M2770" s="131">
        <v>264.2</v>
      </c>
      <c r="N2770" s="131">
        <v>6156.4</v>
      </c>
      <c r="O2770" s="131">
        <v>1131</v>
      </c>
      <c r="P2770" s="131">
        <v>863</v>
      </c>
      <c r="Q2770" s="131">
        <v>1786.6</v>
      </c>
      <c r="R2770" s="131">
        <v>0</v>
      </c>
      <c r="S2770" s="131">
        <v>2073.6</v>
      </c>
      <c r="T2770" s="131">
        <v>3627.3</v>
      </c>
      <c r="U2770" s="131">
        <v>7321.4</v>
      </c>
      <c r="V2770" s="131">
        <v>16972.7</v>
      </c>
      <c r="W2770" s="131">
        <v>1748.3</v>
      </c>
      <c r="X2770" s="131">
        <v>12651.8</v>
      </c>
      <c r="Y2770" s="131">
        <v>0.5</v>
      </c>
      <c r="Z2770" s="131">
        <v>168.4</v>
      </c>
      <c r="AA2770" s="131">
        <v>1329.3</v>
      </c>
      <c r="AB2770" s="131">
        <v>1083.2</v>
      </c>
      <c r="AC2770" s="131">
        <v>3045.1</v>
      </c>
      <c r="AD2770" s="131">
        <v>1775.4</v>
      </c>
      <c r="AE2770" s="131">
        <v>699</v>
      </c>
      <c r="AF2770" s="131">
        <v>11554.7</v>
      </c>
      <c r="AG2770" s="131">
        <v>4374.2</v>
      </c>
      <c r="AH2770" s="202">
        <v>97659.4</v>
      </c>
    </row>
    <row r="2771" spans="4:34">
      <c r="D2771" s="62">
        <v>2006</v>
      </c>
      <c r="E2771" s="62">
        <v>12</v>
      </c>
      <c r="F2771" s="62">
        <v>2007</v>
      </c>
      <c r="G2771" s="62">
        <v>2007</v>
      </c>
      <c r="H2771" s="131">
        <v>1508.6</v>
      </c>
      <c r="I2771" s="131">
        <v>937.8</v>
      </c>
      <c r="J2771" s="131">
        <v>1113.7</v>
      </c>
      <c r="K2771" s="131">
        <v>8339</v>
      </c>
      <c r="L2771" s="131">
        <v>4991.2</v>
      </c>
      <c r="M2771" s="131">
        <v>284.89999999999998</v>
      </c>
      <c r="N2771" s="131">
        <v>4446.6000000000004</v>
      </c>
      <c r="O2771" s="131">
        <v>714.8</v>
      </c>
      <c r="P2771" s="131">
        <v>669.6</v>
      </c>
      <c r="Q2771" s="131">
        <v>1546.6</v>
      </c>
      <c r="R2771" s="131">
        <v>0</v>
      </c>
      <c r="S2771" s="131">
        <v>1648.1</v>
      </c>
      <c r="T2771" s="131">
        <v>3616.3</v>
      </c>
      <c r="U2771" s="131">
        <v>4549.5</v>
      </c>
      <c r="V2771" s="131">
        <v>14719.1</v>
      </c>
      <c r="W2771" s="131">
        <v>1236.9000000000001</v>
      </c>
      <c r="X2771" s="131">
        <v>7631.3</v>
      </c>
      <c r="Y2771" s="131">
        <v>0</v>
      </c>
      <c r="Z2771" s="131">
        <v>27.7</v>
      </c>
      <c r="AA2771" s="131">
        <v>1362.2</v>
      </c>
      <c r="AB2771" s="131">
        <v>1047.2</v>
      </c>
      <c r="AC2771" s="131">
        <v>1764.2</v>
      </c>
      <c r="AD2771" s="131">
        <v>1497.4</v>
      </c>
      <c r="AE2771" s="131">
        <v>456.1</v>
      </c>
      <c r="AF2771" s="131">
        <v>10822.4</v>
      </c>
      <c r="AG2771" s="131">
        <v>3251.2</v>
      </c>
      <c r="AH2771" s="202">
        <v>78182.39999999998</v>
      </c>
    </row>
    <row r="2772" spans="4:34">
      <c r="D2772" s="62">
        <v>2007</v>
      </c>
      <c r="E2772" s="62">
        <v>1</v>
      </c>
      <c r="F2772" s="62">
        <v>2007</v>
      </c>
      <c r="G2772" s="62">
        <v>2007</v>
      </c>
      <c r="H2772" s="131">
        <v>1589.1</v>
      </c>
      <c r="I2772" s="131">
        <v>919.7</v>
      </c>
      <c r="J2772" s="131">
        <v>1285.7</v>
      </c>
      <c r="K2772" s="131">
        <v>5685</v>
      </c>
      <c r="L2772" s="131">
        <v>4738.3999999999996</v>
      </c>
      <c r="M2772" s="131">
        <v>277.10000000000002</v>
      </c>
      <c r="N2772" s="131">
        <v>5392.6</v>
      </c>
      <c r="O2772" s="131">
        <v>842.1</v>
      </c>
      <c r="P2772" s="131">
        <v>1027.3</v>
      </c>
      <c r="Q2772" s="131">
        <v>1722.6</v>
      </c>
      <c r="R2772" s="131">
        <v>0</v>
      </c>
      <c r="S2772" s="131">
        <v>1150.9000000000001</v>
      </c>
      <c r="T2772" s="131">
        <v>3697.8</v>
      </c>
      <c r="U2772" s="131">
        <v>6635.2</v>
      </c>
      <c r="V2772" s="131">
        <v>17398.7</v>
      </c>
      <c r="W2772" s="131">
        <v>1192</v>
      </c>
      <c r="X2772" s="131">
        <v>12614.3</v>
      </c>
      <c r="Y2772" s="131">
        <v>0.3</v>
      </c>
      <c r="Z2772" s="131">
        <v>0</v>
      </c>
      <c r="AA2772" s="131">
        <v>1363.4</v>
      </c>
      <c r="AB2772" s="131">
        <v>1069.8</v>
      </c>
      <c r="AC2772" s="131">
        <v>2430.1</v>
      </c>
      <c r="AD2772" s="131">
        <v>1712.5</v>
      </c>
      <c r="AE2772" s="131">
        <v>665.8</v>
      </c>
      <c r="AF2772" s="131">
        <v>11307.2</v>
      </c>
      <c r="AG2772" s="131">
        <v>3698.7</v>
      </c>
      <c r="AH2772" s="43">
        <v>88416.3</v>
      </c>
    </row>
    <row r="2773" spans="4:34">
      <c r="D2773" s="62">
        <v>2007</v>
      </c>
      <c r="E2773" s="62">
        <v>2</v>
      </c>
      <c r="F2773" s="62">
        <v>2007</v>
      </c>
      <c r="G2773" s="62">
        <v>2007</v>
      </c>
      <c r="H2773" s="131">
        <v>1385</v>
      </c>
      <c r="I2773" s="131">
        <v>770.5</v>
      </c>
      <c r="J2773" s="131">
        <v>729.3</v>
      </c>
      <c r="K2773" s="131">
        <v>6012.6</v>
      </c>
      <c r="L2773" s="131">
        <v>4224.1000000000004</v>
      </c>
      <c r="M2773" s="131">
        <v>235.6</v>
      </c>
      <c r="N2773" s="131">
        <v>3781.2</v>
      </c>
      <c r="O2773" s="131">
        <v>620.70000000000005</v>
      </c>
      <c r="P2773" s="131">
        <v>806.3</v>
      </c>
      <c r="Q2773" s="131">
        <v>1278.5</v>
      </c>
      <c r="R2773" s="131">
        <v>0</v>
      </c>
      <c r="S2773" s="131">
        <v>1792.2</v>
      </c>
      <c r="T2773" s="131">
        <v>3303.9</v>
      </c>
      <c r="U2773" s="131">
        <v>18003.599999999999</v>
      </c>
      <c r="V2773" s="131">
        <v>13880.9</v>
      </c>
      <c r="W2773" s="131">
        <v>888.4</v>
      </c>
      <c r="X2773" s="131">
        <v>7952.5</v>
      </c>
      <c r="Y2773" s="131">
        <v>0</v>
      </c>
      <c r="Z2773" s="131">
        <v>0</v>
      </c>
      <c r="AA2773" s="131">
        <v>1230.5999999999999</v>
      </c>
      <c r="AB2773" s="131">
        <v>859.6</v>
      </c>
      <c r="AC2773" s="131">
        <v>2097</v>
      </c>
      <c r="AD2773" s="131">
        <v>1383.6</v>
      </c>
      <c r="AE2773" s="131">
        <v>403.1</v>
      </c>
      <c r="AF2773" s="131">
        <v>8756.1</v>
      </c>
      <c r="AG2773" s="131">
        <v>3617.2</v>
      </c>
      <c r="AH2773" s="43">
        <v>84012.500000000029</v>
      </c>
    </row>
    <row r="2774" spans="4:34">
      <c r="D2774" s="62">
        <v>2007</v>
      </c>
      <c r="E2774" s="62">
        <v>3</v>
      </c>
      <c r="F2774" s="62">
        <v>2007</v>
      </c>
      <c r="G2774" s="62">
        <v>2007</v>
      </c>
      <c r="H2774" s="131">
        <v>1655.7</v>
      </c>
      <c r="I2774" s="131">
        <v>974.2</v>
      </c>
      <c r="J2774" s="131">
        <v>1039.9000000000001</v>
      </c>
      <c r="K2774" s="131">
        <v>10342.5</v>
      </c>
      <c r="L2774" s="131">
        <v>4958.8</v>
      </c>
      <c r="M2774" s="131">
        <v>287.89999999999998</v>
      </c>
      <c r="N2774" s="131">
        <v>7708.5</v>
      </c>
      <c r="O2774" s="131">
        <v>951.4</v>
      </c>
      <c r="P2774" s="131">
        <v>949.8</v>
      </c>
      <c r="Q2774" s="131">
        <v>1651.5</v>
      </c>
      <c r="R2774" s="131">
        <v>0</v>
      </c>
      <c r="S2774" s="131">
        <v>2292.1</v>
      </c>
      <c r="T2774" s="131">
        <v>4015.3</v>
      </c>
      <c r="U2774" s="131">
        <v>5933.1</v>
      </c>
      <c r="V2774" s="131">
        <v>15483.6</v>
      </c>
      <c r="W2774" s="131">
        <v>1466.8</v>
      </c>
      <c r="X2774" s="131">
        <v>15994.9</v>
      </c>
      <c r="Y2774" s="131">
        <v>17.399999999999999</v>
      </c>
      <c r="Z2774" s="131">
        <v>0</v>
      </c>
      <c r="AA2774" s="131">
        <v>1063.2</v>
      </c>
      <c r="AB2774" s="131">
        <v>1080.7</v>
      </c>
      <c r="AC2774" s="131">
        <v>2539.9</v>
      </c>
      <c r="AD2774" s="131">
        <v>1596</v>
      </c>
      <c r="AE2774" s="131">
        <v>1020.8</v>
      </c>
      <c r="AF2774" s="131">
        <v>11366.3</v>
      </c>
      <c r="AG2774" s="131">
        <v>4661.3</v>
      </c>
      <c r="AH2774" s="43">
        <v>99051.599999999991</v>
      </c>
    </row>
    <row r="2775" spans="4:34">
      <c r="D2775" s="62">
        <v>2007</v>
      </c>
      <c r="E2775" s="62">
        <v>4</v>
      </c>
      <c r="F2775" s="62">
        <v>2007</v>
      </c>
      <c r="G2775" s="62">
        <v>2007</v>
      </c>
      <c r="H2775" s="131">
        <v>1761.6</v>
      </c>
      <c r="I2775" s="131">
        <v>975.9</v>
      </c>
      <c r="J2775" s="131">
        <v>942.3</v>
      </c>
      <c r="K2775" s="131">
        <v>9957.7000000000007</v>
      </c>
      <c r="L2775" s="131">
        <v>4997.3999999999996</v>
      </c>
      <c r="M2775" s="131">
        <v>366.7</v>
      </c>
      <c r="N2775" s="131">
        <v>6853</v>
      </c>
      <c r="O2775" s="131">
        <v>973.1</v>
      </c>
      <c r="P2775" s="131">
        <v>172.9</v>
      </c>
      <c r="Q2775" s="131">
        <v>1709.1</v>
      </c>
      <c r="R2775" s="131">
        <v>0</v>
      </c>
      <c r="S2775" s="131">
        <v>2291.5</v>
      </c>
      <c r="T2775" s="131">
        <v>3582.7</v>
      </c>
      <c r="U2775" s="131">
        <v>5877.2</v>
      </c>
      <c r="V2775" s="131">
        <v>19578.099999999999</v>
      </c>
      <c r="W2775" s="131">
        <v>1553.5</v>
      </c>
      <c r="X2775" s="131">
        <v>12710.5</v>
      </c>
      <c r="Y2775" s="131">
        <v>0</v>
      </c>
      <c r="Z2775" s="131">
        <v>26.4</v>
      </c>
      <c r="AA2775" s="131">
        <v>574.1</v>
      </c>
      <c r="AB2775" s="131">
        <v>1050.7</v>
      </c>
      <c r="AC2775" s="131">
        <v>3504.1</v>
      </c>
      <c r="AD2775" s="131">
        <v>1451.8</v>
      </c>
      <c r="AE2775" s="131">
        <v>1022.8</v>
      </c>
      <c r="AF2775" s="131">
        <v>11133.2</v>
      </c>
      <c r="AG2775" s="131">
        <v>4560.1000000000004</v>
      </c>
      <c r="AH2775" s="43">
        <v>97626.400000000009</v>
      </c>
    </row>
    <row r="2776" spans="4:34">
      <c r="D2776" s="62">
        <v>2007</v>
      </c>
      <c r="E2776" s="62">
        <v>5</v>
      </c>
      <c r="F2776" s="62">
        <v>2007</v>
      </c>
      <c r="G2776" s="62">
        <v>2008</v>
      </c>
      <c r="H2776" s="131">
        <v>634.70000000000005</v>
      </c>
      <c r="I2776" s="131">
        <v>1151</v>
      </c>
      <c r="J2776" s="131">
        <v>1014.9</v>
      </c>
      <c r="K2776" s="131">
        <v>12132.6</v>
      </c>
      <c r="L2776" s="131">
        <v>5526.2</v>
      </c>
      <c r="M2776" s="131">
        <v>333.5</v>
      </c>
      <c r="N2776" s="131">
        <v>9082.6</v>
      </c>
      <c r="O2776" s="131">
        <v>962.7</v>
      </c>
      <c r="P2776" s="131">
        <v>829.7</v>
      </c>
      <c r="Q2776" s="131">
        <v>2083</v>
      </c>
      <c r="R2776" s="131">
        <v>0</v>
      </c>
      <c r="S2776" s="131">
        <v>2478.4</v>
      </c>
      <c r="T2776" s="131">
        <v>2945.7</v>
      </c>
      <c r="U2776" s="131">
        <v>6375.3</v>
      </c>
      <c r="V2776" s="131">
        <v>20705.7</v>
      </c>
      <c r="W2776" s="131">
        <v>2313.4</v>
      </c>
      <c r="X2776" s="131">
        <v>16947.599999999999</v>
      </c>
      <c r="Y2776" s="131">
        <v>138.69999999999999</v>
      </c>
      <c r="Z2776" s="131">
        <v>55.7</v>
      </c>
      <c r="AA2776" s="131">
        <v>1463.2</v>
      </c>
      <c r="AB2776" s="131">
        <v>1154</v>
      </c>
      <c r="AC2776" s="131">
        <v>4882.5</v>
      </c>
      <c r="AD2776" s="131">
        <v>1718.3</v>
      </c>
      <c r="AE2776" s="131">
        <v>1384.1</v>
      </c>
      <c r="AF2776" s="131">
        <v>13246.7</v>
      </c>
      <c r="AG2776" s="131">
        <v>5568.6</v>
      </c>
      <c r="AH2776" s="43">
        <v>115128.8</v>
      </c>
    </row>
    <row r="2777" spans="4:34">
      <c r="D2777" s="62">
        <v>2007</v>
      </c>
      <c r="E2777" s="62">
        <v>6</v>
      </c>
      <c r="F2777" s="62">
        <v>2007</v>
      </c>
      <c r="G2777" s="62">
        <v>2008</v>
      </c>
      <c r="H2777" s="131">
        <v>622</v>
      </c>
      <c r="I2777" s="131">
        <v>1123.3</v>
      </c>
      <c r="J2777" s="131">
        <v>1245.8</v>
      </c>
      <c r="K2777" s="131">
        <v>13233</v>
      </c>
      <c r="L2777" s="131">
        <v>6216.2</v>
      </c>
      <c r="M2777" s="131">
        <v>291</v>
      </c>
      <c r="N2777" s="131">
        <v>10124</v>
      </c>
      <c r="O2777" s="131">
        <v>1067.3</v>
      </c>
      <c r="P2777" s="131">
        <v>1038.4000000000001</v>
      </c>
      <c r="Q2777" s="131">
        <v>2250.6</v>
      </c>
      <c r="R2777" s="131">
        <v>0</v>
      </c>
      <c r="S2777" s="131">
        <v>2419.9</v>
      </c>
      <c r="T2777" s="131">
        <v>1844.6</v>
      </c>
      <c r="U2777" s="131">
        <v>6395.2</v>
      </c>
      <c r="V2777" s="131">
        <v>22756.3</v>
      </c>
      <c r="W2777" s="131">
        <v>2681.2</v>
      </c>
      <c r="X2777" s="131">
        <v>20552.099999999999</v>
      </c>
      <c r="Y2777" s="131">
        <v>0</v>
      </c>
      <c r="Z2777" s="131">
        <v>94.3</v>
      </c>
      <c r="AA2777" s="131">
        <v>178.6</v>
      </c>
      <c r="AB2777" s="131">
        <v>1194.5</v>
      </c>
      <c r="AC2777" s="131">
        <v>6136.9</v>
      </c>
      <c r="AD2777" s="131">
        <v>1716.4</v>
      </c>
      <c r="AE2777" s="131">
        <v>1707.1</v>
      </c>
      <c r="AF2777" s="131">
        <v>13108.7</v>
      </c>
      <c r="AG2777" s="131">
        <v>7044</v>
      </c>
      <c r="AH2777" s="43">
        <v>125041.4</v>
      </c>
    </row>
    <row r="2778" spans="4:34">
      <c r="D2778" s="62">
        <v>2007</v>
      </c>
      <c r="E2778" s="62">
        <v>7</v>
      </c>
      <c r="F2778" s="62">
        <v>2008</v>
      </c>
      <c r="G2778" s="62">
        <v>2008</v>
      </c>
      <c r="H2778" s="131">
        <v>1083.2</v>
      </c>
      <c r="I2778" s="131">
        <v>1259.9000000000001</v>
      </c>
      <c r="J2778" s="131">
        <v>1248.0999999999999</v>
      </c>
      <c r="K2778" s="131">
        <v>13395.3</v>
      </c>
      <c r="L2778" s="131">
        <v>6388.1</v>
      </c>
      <c r="M2778" s="131">
        <v>314</v>
      </c>
      <c r="N2778" s="131">
        <v>12099.2</v>
      </c>
      <c r="O2778" s="131">
        <v>1342</v>
      </c>
      <c r="P2778" s="131">
        <v>1259.8</v>
      </c>
      <c r="Q2778" s="131">
        <v>2419.9</v>
      </c>
      <c r="R2778" s="131">
        <v>0</v>
      </c>
      <c r="S2778" s="131">
        <v>2406.6</v>
      </c>
      <c r="T2778" s="131">
        <v>2696.5</v>
      </c>
      <c r="U2778" s="131">
        <v>7032.7</v>
      </c>
      <c r="V2778" s="131">
        <v>24673.3</v>
      </c>
      <c r="W2778" s="131">
        <v>3142</v>
      </c>
      <c r="X2778" s="131">
        <v>21883.9</v>
      </c>
      <c r="Y2778" s="131">
        <v>0</v>
      </c>
      <c r="Z2778" s="131">
        <v>239.2</v>
      </c>
      <c r="AA2778" s="131">
        <v>726.1</v>
      </c>
      <c r="AB2778" s="131">
        <v>1241.8</v>
      </c>
      <c r="AC2778" s="131">
        <v>6849.5</v>
      </c>
      <c r="AD2778" s="131">
        <v>1955</v>
      </c>
      <c r="AE2778" s="131">
        <v>1510.6</v>
      </c>
      <c r="AF2778" s="131">
        <v>13825.6</v>
      </c>
      <c r="AG2778" s="131">
        <v>8777.7000000000007</v>
      </c>
      <c r="AH2778" s="43">
        <v>137770.00000000003</v>
      </c>
    </row>
    <row r="2779" spans="4:34">
      <c r="D2779" s="62">
        <v>2007</v>
      </c>
      <c r="E2779" s="62">
        <v>8</v>
      </c>
      <c r="F2779" s="62">
        <v>2008</v>
      </c>
      <c r="G2779" s="62">
        <v>2008</v>
      </c>
      <c r="H2779" s="131">
        <v>1146.5</v>
      </c>
      <c r="I2779" s="131">
        <v>1273.4000000000001</v>
      </c>
      <c r="J2779" s="131">
        <v>1356.3</v>
      </c>
      <c r="K2779" s="131">
        <v>11939.8</v>
      </c>
      <c r="L2779" s="131">
        <v>6816.3</v>
      </c>
      <c r="M2779" s="131">
        <v>288.39999999999998</v>
      </c>
      <c r="N2779" s="131">
        <v>10885.2</v>
      </c>
      <c r="O2779" s="131">
        <v>1349.5</v>
      </c>
      <c r="P2779" s="131">
        <v>1383</v>
      </c>
      <c r="Q2779" s="131">
        <v>2434.1</v>
      </c>
      <c r="R2779" s="131">
        <v>0</v>
      </c>
      <c r="S2779" s="131">
        <v>2424.5</v>
      </c>
      <c r="T2779" s="131">
        <v>3070.4</v>
      </c>
      <c r="U2779" s="131">
        <v>7173.2</v>
      </c>
      <c r="V2779" s="131">
        <v>23841.4</v>
      </c>
      <c r="W2779" s="131">
        <v>3190.8</v>
      </c>
      <c r="X2779" s="131">
        <v>21505.1</v>
      </c>
      <c r="Y2779" s="131">
        <v>0</v>
      </c>
      <c r="Z2779" s="131">
        <v>235</v>
      </c>
      <c r="AA2779" s="131">
        <v>755.6</v>
      </c>
      <c r="AB2779" s="131">
        <v>1284.5</v>
      </c>
      <c r="AC2779" s="131">
        <v>7055.9</v>
      </c>
      <c r="AD2779" s="131">
        <v>1984.9</v>
      </c>
      <c r="AE2779" s="131">
        <v>1341.7</v>
      </c>
      <c r="AF2779" s="131">
        <v>13982.3</v>
      </c>
      <c r="AG2779" s="131">
        <v>8606.2000000000007</v>
      </c>
      <c r="AH2779" s="43">
        <v>135324</v>
      </c>
    </row>
    <row r="2780" spans="4:34">
      <c r="D2780" s="62">
        <v>2007</v>
      </c>
      <c r="E2780" s="62">
        <v>9</v>
      </c>
      <c r="F2780" s="62">
        <v>2008</v>
      </c>
      <c r="G2780" s="62">
        <v>2008</v>
      </c>
      <c r="H2780" s="131">
        <v>993.3</v>
      </c>
      <c r="I2780" s="131">
        <v>1213.5999999999999</v>
      </c>
      <c r="J2780" s="131">
        <v>1276.7</v>
      </c>
      <c r="K2780" s="131">
        <v>12005.5</v>
      </c>
      <c r="L2780" s="131">
        <v>5655.5</v>
      </c>
      <c r="M2780" s="131">
        <v>168.2</v>
      </c>
      <c r="N2780" s="131">
        <v>8732.1</v>
      </c>
      <c r="O2780" s="131">
        <v>1039.5999999999999</v>
      </c>
      <c r="P2780" s="131">
        <v>1009.8</v>
      </c>
      <c r="Q2780" s="131">
        <v>2128.8000000000002</v>
      </c>
      <c r="R2780" s="131">
        <v>0</v>
      </c>
      <c r="S2780" s="131">
        <v>2178.1999999999998</v>
      </c>
      <c r="T2780" s="131">
        <v>2723.5</v>
      </c>
      <c r="U2780" s="131">
        <v>6511.3</v>
      </c>
      <c r="V2780" s="131">
        <v>20333.3</v>
      </c>
      <c r="W2780" s="131">
        <v>2808.1</v>
      </c>
      <c r="X2780" s="131">
        <v>18542.599999999999</v>
      </c>
      <c r="Y2780" s="131">
        <v>0</v>
      </c>
      <c r="Z2780" s="131">
        <v>158.9</v>
      </c>
      <c r="AA2780" s="131">
        <v>732.3</v>
      </c>
      <c r="AB2780" s="131">
        <v>1173.5999999999999</v>
      </c>
      <c r="AC2780" s="131">
        <v>5521.9</v>
      </c>
      <c r="AD2780" s="131">
        <v>1875.9</v>
      </c>
      <c r="AE2780" s="131">
        <v>1217.0999999999999</v>
      </c>
      <c r="AF2780" s="131">
        <v>12538.9</v>
      </c>
      <c r="AG2780" s="131">
        <v>6444.5</v>
      </c>
      <c r="AH2780" s="43">
        <v>116983.2</v>
      </c>
    </row>
    <row r="2781" spans="4:34">
      <c r="D2781" s="62">
        <v>2007</v>
      </c>
      <c r="E2781" s="62">
        <v>10</v>
      </c>
      <c r="F2781" s="62">
        <v>2008</v>
      </c>
      <c r="G2781" s="62">
        <v>2008</v>
      </c>
      <c r="H2781" s="131">
        <v>670.1</v>
      </c>
      <c r="I2781" s="131">
        <v>1080</v>
      </c>
      <c r="J2781" s="131">
        <v>1023.7</v>
      </c>
      <c r="K2781" s="131">
        <v>11585.5</v>
      </c>
      <c r="L2781" s="131">
        <v>4939.6000000000004</v>
      </c>
      <c r="M2781" s="131">
        <v>165</v>
      </c>
      <c r="N2781" s="131">
        <v>8040.2</v>
      </c>
      <c r="O2781" s="131">
        <v>1156.8</v>
      </c>
      <c r="P2781" s="131">
        <v>684.1</v>
      </c>
      <c r="Q2781" s="131">
        <v>1992.6</v>
      </c>
      <c r="R2781" s="131">
        <v>0</v>
      </c>
      <c r="S2781" s="131">
        <v>2446.5</v>
      </c>
      <c r="T2781" s="131">
        <v>3318.4</v>
      </c>
      <c r="U2781" s="131">
        <v>7762.9</v>
      </c>
      <c r="V2781" s="131">
        <v>18231.900000000001</v>
      </c>
      <c r="W2781" s="131">
        <v>2548</v>
      </c>
      <c r="X2781" s="131">
        <v>16978.900000000001</v>
      </c>
      <c r="Y2781" s="131">
        <v>0</v>
      </c>
      <c r="Z2781" s="131">
        <v>89</v>
      </c>
      <c r="AA2781" s="131">
        <v>753.2</v>
      </c>
      <c r="AB2781" s="131">
        <v>1083.5999999999999</v>
      </c>
      <c r="AC2781" s="131">
        <v>4529.5</v>
      </c>
      <c r="AD2781" s="131">
        <v>1749.3</v>
      </c>
      <c r="AE2781" s="131">
        <v>918.9</v>
      </c>
      <c r="AF2781" s="131">
        <v>11795.5</v>
      </c>
      <c r="AG2781" s="131">
        <v>5713.4</v>
      </c>
      <c r="AH2781" s="43">
        <v>109256.6</v>
      </c>
    </row>
    <row r="2782" spans="4:34">
      <c r="D2782" s="62">
        <v>2007</v>
      </c>
      <c r="E2782" s="62">
        <v>11</v>
      </c>
      <c r="F2782" s="62">
        <v>2008</v>
      </c>
      <c r="G2782" s="62">
        <v>2008</v>
      </c>
      <c r="H2782" s="131">
        <v>397.4</v>
      </c>
      <c r="I2782" s="131">
        <v>942.5</v>
      </c>
      <c r="J2782" s="131">
        <v>1194</v>
      </c>
      <c r="K2782" s="131">
        <v>10010.4</v>
      </c>
      <c r="L2782" s="131">
        <v>4356.7</v>
      </c>
      <c r="M2782" s="131">
        <v>170.8</v>
      </c>
      <c r="N2782" s="131">
        <v>5388.8</v>
      </c>
      <c r="O2782" s="131">
        <v>1063.9000000000001</v>
      </c>
      <c r="P2782" s="131">
        <v>511.9</v>
      </c>
      <c r="Q2782" s="131">
        <v>1742.2</v>
      </c>
      <c r="R2782" s="131">
        <v>0</v>
      </c>
      <c r="S2782" s="131">
        <v>2297.6999999999998</v>
      </c>
      <c r="T2782" s="131">
        <v>2996.2</v>
      </c>
      <c r="U2782" s="131">
        <v>6253.9</v>
      </c>
      <c r="V2782" s="131">
        <v>15029.8</v>
      </c>
      <c r="W2782" s="131">
        <v>2093.9</v>
      </c>
      <c r="X2782" s="131">
        <v>13996.5</v>
      </c>
      <c r="Y2782" s="131">
        <v>0</v>
      </c>
      <c r="Z2782" s="131">
        <v>8.8000000000000007</v>
      </c>
      <c r="AA2782" s="131">
        <v>732.7</v>
      </c>
      <c r="AB2782" s="131">
        <v>982.8</v>
      </c>
      <c r="AC2782" s="131">
        <v>3343.6</v>
      </c>
      <c r="AD2782" s="131">
        <v>1562.6</v>
      </c>
      <c r="AE2782" s="131">
        <v>539.70000000000005</v>
      </c>
      <c r="AF2782" s="131">
        <v>11043.4</v>
      </c>
      <c r="AG2782" s="131">
        <v>4740.7</v>
      </c>
      <c r="AH2782" s="43">
        <v>91400.900000000009</v>
      </c>
    </row>
    <row r="2783" spans="4:34">
      <c r="D2783" s="62">
        <v>2007</v>
      </c>
      <c r="E2783" s="62">
        <v>12</v>
      </c>
      <c r="F2783" s="62">
        <v>2008</v>
      </c>
      <c r="G2783" s="62">
        <v>2008</v>
      </c>
      <c r="H2783" s="131">
        <v>309.39999999999998</v>
      </c>
      <c r="I2783" s="131">
        <v>778.7</v>
      </c>
      <c r="J2783" s="131">
        <v>890</v>
      </c>
      <c r="K2783" s="131">
        <v>8503.6</v>
      </c>
      <c r="L2783" s="131">
        <v>3796.8</v>
      </c>
      <c r="M2783" s="131">
        <v>164.4</v>
      </c>
      <c r="N2783" s="131">
        <v>1840.4</v>
      </c>
      <c r="O2783" s="131">
        <v>634.5</v>
      </c>
      <c r="P2783" s="131">
        <v>99.2</v>
      </c>
      <c r="Q2783" s="131">
        <v>1335.2</v>
      </c>
      <c r="R2783" s="131">
        <v>0</v>
      </c>
      <c r="S2783" s="131">
        <v>2048.6</v>
      </c>
      <c r="T2783" s="131">
        <v>1589.6</v>
      </c>
      <c r="U2783" s="131">
        <v>5423.5</v>
      </c>
      <c r="V2783" s="131">
        <v>10615.9</v>
      </c>
      <c r="W2783" s="131">
        <v>1245</v>
      </c>
      <c r="X2783" s="131">
        <v>8518.5</v>
      </c>
      <c r="Y2783" s="131">
        <v>0</v>
      </c>
      <c r="Z2783" s="131">
        <v>0</v>
      </c>
      <c r="AA2783" s="131">
        <v>754.6</v>
      </c>
      <c r="AB2783" s="131">
        <v>857.2</v>
      </c>
      <c r="AC2783" s="131">
        <v>1967.3</v>
      </c>
      <c r="AD2783" s="131">
        <v>1429.8</v>
      </c>
      <c r="AE2783" s="131">
        <v>182.3</v>
      </c>
      <c r="AF2783" s="131">
        <v>8908.9</v>
      </c>
      <c r="AG2783" s="131">
        <v>2601.1</v>
      </c>
      <c r="AH2783" s="43">
        <v>64494.5</v>
      </c>
    </row>
    <row r="2784" spans="4:34">
      <c r="D2784" s="62">
        <v>2008</v>
      </c>
      <c r="E2784" s="62">
        <v>1</v>
      </c>
      <c r="F2784" s="62">
        <v>2008</v>
      </c>
      <c r="G2784" s="62">
        <v>2008</v>
      </c>
      <c r="H2784" s="131">
        <v>309.60000000000002</v>
      </c>
      <c r="I2784" s="131">
        <v>763.7</v>
      </c>
      <c r="J2784" s="131">
        <v>634.1</v>
      </c>
      <c r="K2784" s="131">
        <v>6193.6</v>
      </c>
      <c r="L2784" s="131">
        <v>3763.4</v>
      </c>
      <c r="M2784" s="131">
        <v>164.1</v>
      </c>
      <c r="N2784" s="131">
        <v>2391.4</v>
      </c>
      <c r="O2784" s="131">
        <v>653.79999999999995</v>
      </c>
      <c r="P2784" s="131">
        <v>159.19999999999999</v>
      </c>
      <c r="Q2784" s="131">
        <v>1295.9000000000001</v>
      </c>
      <c r="R2784" s="131">
        <v>0</v>
      </c>
      <c r="S2784" s="131">
        <v>1849.9</v>
      </c>
      <c r="T2784" s="131">
        <v>1935.9</v>
      </c>
      <c r="U2784" s="131">
        <v>18578.5</v>
      </c>
      <c r="V2784" s="131">
        <v>9392.2000000000007</v>
      </c>
      <c r="W2784" s="131">
        <v>1035.3</v>
      </c>
      <c r="X2784" s="131">
        <v>7732.8</v>
      </c>
      <c r="Y2784" s="131">
        <v>0</v>
      </c>
      <c r="Z2784" s="131">
        <v>0</v>
      </c>
      <c r="AA2784" s="131">
        <v>719.5</v>
      </c>
      <c r="AB2784" s="131">
        <v>854.7</v>
      </c>
      <c r="AC2784" s="131">
        <v>1564.8</v>
      </c>
      <c r="AD2784" s="131">
        <v>1265.4000000000001</v>
      </c>
      <c r="AE2784" s="131">
        <v>285.5</v>
      </c>
      <c r="AF2784" s="131">
        <v>8903.2000000000007</v>
      </c>
      <c r="AG2784" s="131">
        <v>2415.4</v>
      </c>
      <c r="AH2784" s="43">
        <v>72861.900000000009</v>
      </c>
    </row>
    <row r="2785" spans="4:34">
      <c r="D2785" s="62">
        <v>2008</v>
      </c>
      <c r="E2785" s="62">
        <v>2</v>
      </c>
      <c r="F2785" s="62">
        <v>2008</v>
      </c>
      <c r="G2785" s="62">
        <v>2008</v>
      </c>
      <c r="H2785" s="131">
        <v>291.39999999999998</v>
      </c>
      <c r="I2785" s="131">
        <v>663.8</v>
      </c>
      <c r="J2785" s="131">
        <v>769.9</v>
      </c>
      <c r="K2785" s="131">
        <v>5786.4</v>
      </c>
      <c r="L2785" s="131">
        <v>3410.8</v>
      </c>
      <c r="M2785" s="131">
        <v>153.30000000000001</v>
      </c>
      <c r="N2785" s="131">
        <v>2479.1</v>
      </c>
      <c r="O2785" s="131">
        <v>749.2</v>
      </c>
      <c r="P2785" s="131">
        <v>283.8</v>
      </c>
      <c r="Q2785" s="131">
        <v>1186.3</v>
      </c>
      <c r="R2785" s="131">
        <v>0</v>
      </c>
      <c r="S2785" s="131">
        <v>1797.7</v>
      </c>
      <c r="T2785" s="131">
        <v>1725.5</v>
      </c>
      <c r="U2785" s="131">
        <v>8790.6</v>
      </c>
      <c r="V2785" s="131">
        <v>9455.7999999999993</v>
      </c>
      <c r="W2785" s="131">
        <v>934.8</v>
      </c>
      <c r="X2785" s="131">
        <v>6986.2</v>
      </c>
      <c r="Y2785" s="131">
        <v>0</v>
      </c>
      <c r="Z2785" s="131">
        <v>0</v>
      </c>
      <c r="AA2785" s="131">
        <v>723.5</v>
      </c>
      <c r="AB2785" s="131">
        <v>789.2</v>
      </c>
      <c r="AC2785" s="131">
        <v>1872</v>
      </c>
      <c r="AD2785" s="131">
        <v>1076.8</v>
      </c>
      <c r="AE2785" s="131">
        <v>183.6</v>
      </c>
      <c r="AF2785" s="131">
        <v>8147</v>
      </c>
      <c r="AG2785" s="131">
        <v>2361.3000000000002</v>
      </c>
      <c r="AH2785" s="43">
        <v>60617.999999999993</v>
      </c>
    </row>
    <row r="2786" spans="4:34">
      <c r="D2786" s="62">
        <v>2008</v>
      </c>
      <c r="E2786" s="62">
        <v>3</v>
      </c>
      <c r="F2786" s="62">
        <v>2008</v>
      </c>
      <c r="G2786" s="62">
        <v>2008</v>
      </c>
      <c r="H2786" s="131">
        <v>370.6</v>
      </c>
      <c r="I2786" s="131">
        <v>944.5</v>
      </c>
      <c r="J2786" s="131">
        <v>1730.6</v>
      </c>
      <c r="K2786" s="131">
        <v>9413.5</v>
      </c>
      <c r="L2786" s="131">
        <v>4226.6000000000004</v>
      </c>
      <c r="M2786" s="131">
        <v>164.7</v>
      </c>
      <c r="N2786" s="131">
        <v>6008.6</v>
      </c>
      <c r="O2786" s="131">
        <v>1125.4000000000001</v>
      </c>
      <c r="P2786" s="131">
        <v>730.6</v>
      </c>
      <c r="Q2786" s="131">
        <v>1648</v>
      </c>
      <c r="R2786" s="131">
        <v>0</v>
      </c>
      <c r="S2786" s="131">
        <v>2202.1999999999998</v>
      </c>
      <c r="T2786" s="131">
        <v>2627</v>
      </c>
      <c r="U2786" s="131">
        <v>11397.2</v>
      </c>
      <c r="V2786" s="131">
        <v>16064.3</v>
      </c>
      <c r="W2786" s="131">
        <v>1680.5</v>
      </c>
      <c r="X2786" s="131">
        <v>11983.2</v>
      </c>
      <c r="Y2786" s="131">
        <v>0</v>
      </c>
      <c r="Z2786" s="131">
        <v>0</v>
      </c>
      <c r="AA2786" s="131">
        <v>634.1</v>
      </c>
      <c r="AB2786" s="131">
        <v>992.5</v>
      </c>
      <c r="AC2786" s="131">
        <v>2666.3</v>
      </c>
      <c r="AD2786" s="131">
        <v>1438.4</v>
      </c>
      <c r="AE2786" s="131">
        <v>550.9</v>
      </c>
      <c r="AF2786" s="131">
        <v>10071.200000000001</v>
      </c>
      <c r="AG2786" s="131">
        <v>4440.5</v>
      </c>
      <c r="AH2786" s="43">
        <v>93111.4</v>
      </c>
    </row>
    <row r="2787" spans="4:34">
      <c r="D2787" s="62">
        <v>2008</v>
      </c>
      <c r="E2787" s="62">
        <v>4</v>
      </c>
      <c r="F2787" s="62">
        <v>2008</v>
      </c>
      <c r="G2787" s="62">
        <v>2008</v>
      </c>
      <c r="H2787" s="131">
        <v>506.6</v>
      </c>
      <c r="I2787" s="131">
        <v>1003.9</v>
      </c>
      <c r="J2787" s="131">
        <v>1496.7</v>
      </c>
      <c r="K2787" s="131">
        <v>10830.4</v>
      </c>
      <c r="L2787" s="131">
        <v>4627.6000000000004</v>
      </c>
      <c r="M2787" s="131">
        <v>157.69999999999999</v>
      </c>
      <c r="N2787" s="131">
        <v>6897.7</v>
      </c>
      <c r="O2787" s="131">
        <v>1315.4</v>
      </c>
      <c r="P2787" s="131">
        <v>929.8</v>
      </c>
      <c r="Q2787" s="131">
        <v>1701.7</v>
      </c>
      <c r="R2787" s="131">
        <v>0</v>
      </c>
      <c r="S2787" s="131">
        <v>2440.4</v>
      </c>
      <c r="T2787" s="131">
        <v>5504.2</v>
      </c>
      <c r="U2787" s="131">
        <v>11007.4</v>
      </c>
      <c r="V2787" s="131">
        <v>19257.400000000001</v>
      </c>
      <c r="W2787" s="131">
        <v>2050.3000000000002</v>
      </c>
      <c r="X2787" s="131">
        <v>12654.7</v>
      </c>
      <c r="Y2787" s="131">
        <v>0</v>
      </c>
      <c r="Z2787" s="131">
        <v>28.3</v>
      </c>
      <c r="AA2787" s="131">
        <v>464.4</v>
      </c>
      <c r="AB2787" s="131">
        <v>1026.5</v>
      </c>
      <c r="AC2787" s="131">
        <v>3435.1</v>
      </c>
      <c r="AD2787" s="131">
        <v>1515.7</v>
      </c>
      <c r="AE2787" s="131">
        <v>821.7</v>
      </c>
      <c r="AF2787" s="131">
        <v>11102.1</v>
      </c>
      <c r="AG2787" s="131">
        <v>6145.4</v>
      </c>
      <c r="AH2787" s="43">
        <v>106921.09999999999</v>
      </c>
    </row>
    <row r="2788" spans="4:34">
      <c r="D2788" s="62">
        <v>2008</v>
      </c>
      <c r="E2788" s="62">
        <v>5</v>
      </c>
      <c r="F2788" s="62">
        <v>2008</v>
      </c>
      <c r="G2788" s="62">
        <v>2009</v>
      </c>
      <c r="H2788" s="131">
        <v>874.4</v>
      </c>
      <c r="I2788" s="131">
        <v>1125.9000000000001</v>
      </c>
      <c r="J2788" s="131">
        <v>1362.5</v>
      </c>
      <c r="K2788" s="131">
        <v>11912.8</v>
      </c>
      <c r="L2788" s="131">
        <v>4818.1000000000004</v>
      </c>
      <c r="M2788" s="131">
        <v>161.5</v>
      </c>
      <c r="N2788" s="131">
        <v>7694.2</v>
      </c>
      <c r="O2788" s="131">
        <v>854.6</v>
      </c>
      <c r="P2788" s="131">
        <v>972.9</v>
      </c>
      <c r="Q2788" s="131">
        <v>1916.9</v>
      </c>
      <c r="R2788" s="131">
        <v>0</v>
      </c>
      <c r="S2788" s="131">
        <v>2332.5</v>
      </c>
      <c r="T2788" s="131">
        <v>3527.6</v>
      </c>
      <c r="U2788" s="131">
        <v>13959</v>
      </c>
      <c r="V2788" s="131">
        <v>18697.8</v>
      </c>
      <c r="W2788" s="131">
        <v>2175.3000000000002</v>
      </c>
      <c r="X2788" s="131">
        <v>12026.4</v>
      </c>
      <c r="Y2788" s="131">
        <v>0</v>
      </c>
      <c r="Z2788" s="131">
        <v>23.9</v>
      </c>
      <c r="AA2788" s="131">
        <v>869.6</v>
      </c>
      <c r="AB2788" s="131">
        <v>1130.3</v>
      </c>
      <c r="AC2788" s="131">
        <v>4957.3999999999996</v>
      </c>
      <c r="AD2788" s="131">
        <v>1691.4</v>
      </c>
      <c r="AE2788" s="131">
        <v>791.8</v>
      </c>
      <c r="AF2788" s="131">
        <v>12244.2</v>
      </c>
      <c r="AG2788" s="131">
        <v>6464.6</v>
      </c>
      <c r="AH2788" s="43">
        <v>112585.59999999999</v>
      </c>
    </row>
    <row r="2789" spans="4:34">
      <c r="D2789" s="62">
        <v>2008</v>
      </c>
      <c r="E2789" s="62">
        <v>6</v>
      </c>
      <c r="F2789" s="62">
        <v>2008</v>
      </c>
      <c r="G2789" s="62">
        <v>2009</v>
      </c>
      <c r="H2789" s="131">
        <v>739.8</v>
      </c>
      <c r="I2789" s="131">
        <v>1129.4000000000001</v>
      </c>
      <c r="J2789" s="131">
        <v>1614</v>
      </c>
      <c r="K2789" s="131">
        <v>12651.1</v>
      </c>
      <c r="L2789" s="131">
        <v>4744.2</v>
      </c>
      <c r="M2789" s="131">
        <v>165.2</v>
      </c>
      <c r="N2789" s="131">
        <v>9654.4</v>
      </c>
      <c r="O2789" s="131">
        <v>983.9</v>
      </c>
      <c r="P2789" s="131">
        <v>1200.7</v>
      </c>
      <c r="Q2789" s="131">
        <v>2079</v>
      </c>
      <c r="R2789" s="131">
        <v>0</v>
      </c>
      <c r="S2789" s="131">
        <v>2431.6</v>
      </c>
      <c r="T2789" s="131">
        <v>3615.3</v>
      </c>
      <c r="U2789" s="131">
        <v>10521.4</v>
      </c>
      <c r="V2789" s="131">
        <v>20953</v>
      </c>
      <c r="W2789" s="131">
        <v>2613</v>
      </c>
      <c r="X2789" s="131">
        <v>11936.9</v>
      </c>
      <c r="Y2789" s="131">
        <v>0.2</v>
      </c>
      <c r="Z2789" s="131">
        <v>112</v>
      </c>
      <c r="AA2789" s="131">
        <v>655.20000000000005</v>
      </c>
      <c r="AB2789" s="131">
        <v>1146.9000000000001</v>
      </c>
      <c r="AC2789" s="131">
        <v>5298.2</v>
      </c>
      <c r="AD2789" s="131">
        <v>1761</v>
      </c>
      <c r="AE2789" s="131">
        <v>1263.2</v>
      </c>
      <c r="AF2789" s="131">
        <v>12775.2</v>
      </c>
      <c r="AG2789" s="131">
        <v>6820.1</v>
      </c>
      <c r="AH2789" s="43">
        <v>116864.89999999998</v>
      </c>
    </row>
    <row r="2790" spans="4:34">
      <c r="D2790" s="62">
        <v>2008</v>
      </c>
      <c r="E2790" s="62">
        <v>7</v>
      </c>
      <c r="F2790" s="62">
        <v>2009</v>
      </c>
      <c r="G2790" s="62">
        <v>2009</v>
      </c>
      <c r="H2790" s="131">
        <v>818.2</v>
      </c>
      <c r="I2790" s="131">
        <v>1219.8</v>
      </c>
      <c r="J2790" s="131">
        <v>1633.3</v>
      </c>
      <c r="K2790" s="131">
        <v>13273.6</v>
      </c>
      <c r="L2790" s="131">
        <v>5383.6</v>
      </c>
      <c r="M2790" s="131">
        <v>160.6</v>
      </c>
      <c r="N2790" s="131">
        <v>10291.299999999999</v>
      </c>
      <c r="O2790" s="131">
        <v>1122.9000000000001</v>
      </c>
      <c r="P2790" s="131">
        <v>1124.5</v>
      </c>
      <c r="Q2790" s="131">
        <v>2268.1999999999998</v>
      </c>
      <c r="R2790" s="131">
        <v>0</v>
      </c>
      <c r="S2790" s="131">
        <v>2555.9</v>
      </c>
      <c r="T2790" s="131">
        <v>6103.9</v>
      </c>
      <c r="U2790" s="131">
        <v>8784.7999999999993</v>
      </c>
      <c r="V2790" s="131">
        <v>25750.2</v>
      </c>
      <c r="W2790" s="131">
        <v>2970.7</v>
      </c>
      <c r="X2790" s="131">
        <v>12547.6</v>
      </c>
      <c r="Y2790" s="131">
        <v>0</v>
      </c>
      <c r="Z2790" s="131">
        <v>206.4</v>
      </c>
      <c r="AA2790" s="131">
        <v>1144.5999999999999</v>
      </c>
      <c r="AB2790" s="131">
        <v>1219</v>
      </c>
      <c r="AC2790" s="131">
        <v>7232.3</v>
      </c>
      <c r="AD2790" s="131">
        <v>1857.5</v>
      </c>
      <c r="AE2790" s="131">
        <v>1518.3</v>
      </c>
      <c r="AF2790" s="131">
        <v>13403.6</v>
      </c>
      <c r="AG2790" s="131">
        <v>8552.1</v>
      </c>
      <c r="AH2790" s="43">
        <v>131142.9</v>
      </c>
    </row>
    <row r="2791" spans="4:34">
      <c r="D2791" s="62">
        <v>2008</v>
      </c>
      <c r="E2791" s="62">
        <v>8</v>
      </c>
      <c r="F2791" s="62">
        <v>2009</v>
      </c>
      <c r="G2791" s="62">
        <v>2009</v>
      </c>
      <c r="H2791" s="131">
        <v>859.5</v>
      </c>
      <c r="I2791" s="131">
        <v>1310.0999999999999</v>
      </c>
      <c r="J2791" s="131">
        <v>1686.5</v>
      </c>
      <c r="K2791" s="131">
        <v>12392.8</v>
      </c>
      <c r="L2791" s="131">
        <v>5824.6</v>
      </c>
      <c r="M2791" s="131">
        <v>237.1</v>
      </c>
      <c r="N2791" s="131">
        <v>9914.4</v>
      </c>
      <c r="O2791" s="131">
        <v>1102.7</v>
      </c>
      <c r="P2791" s="131">
        <v>1132</v>
      </c>
      <c r="Q2791" s="131">
        <v>2196.6</v>
      </c>
      <c r="R2791" s="131">
        <v>0</v>
      </c>
      <c r="S2791" s="131">
        <v>2432.1999999999998</v>
      </c>
      <c r="T2791" s="131">
        <v>3937.6</v>
      </c>
      <c r="U2791" s="131">
        <v>9676.4</v>
      </c>
      <c r="V2791" s="131">
        <v>25414.799999999999</v>
      </c>
      <c r="W2791" s="131">
        <v>2979.6</v>
      </c>
      <c r="X2791" s="131">
        <v>14248.9</v>
      </c>
      <c r="Y2791" s="131">
        <v>0.1</v>
      </c>
      <c r="Z2791" s="131">
        <v>251.8</v>
      </c>
      <c r="AA2791" s="131">
        <v>1296.5999999999999</v>
      </c>
      <c r="AB2791" s="131">
        <v>1198.3</v>
      </c>
      <c r="AC2791" s="131">
        <v>5952.5</v>
      </c>
      <c r="AD2791" s="131">
        <v>1443.7</v>
      </c>
      <c r="AE2791" s="131">
        <v>1188.7</v>
      </c>
      <c r="AF2791" s="131">
        <v>12931.5</v>
      </c>
      <c r="AG2791" s="131">
        <v>7842.3</v>
      </c>
      <c r="AH2791" s="43">
        <v>127451.3</v>
      </c>
    </row>
    <row r="2792" spans="4:34">
      <c r="D2792" s="62">
        <v>2008</v>
      </c>
      <c r="E2792" s="62">
        <v>9</v>
      </c>
      <c r="F2792" s="62">
        <v>2009</v>
      </c>
      <c r="G2792" s="62">
        <v>2009</v>
      </c>
      <c r="H2792" s="131">
        <v>806.7</v>
      </c>
      <c r="I2792" s="131">
        <v>1218.5</v>
      </c>
      <c r="J2792" s="131">
        <v>1264.0999999999999</v>
      </c>
      <c r="K2792" s="131">
        <v>12060</v>
      </c>
      <c r="L2792" s="131">
        <v>5152.2</v>
      </c>
      <c r="M2792" s="131">
        <v>153.1</v>
      </c>
      <c r="N2792" s="131">
        <v>8603.2000000000007</v>
      </c>
      <c r="O2792" s="131">
        <v>1020.8</v>
      </c>
      <c r="P2792" s="131">
        <v>832</v>
      </c>
      <c r="Q2792" s="131">
        <v>2115.1999999999998</v>
      </c>
      <c r="R2792" s="131">
        <v>0</v>
      </c>
      <c r="S2792" s="131">
        <v>2095.3000000000002</v>
      </c>
      <c r="T2792" s="131">
        <v>2640.4</v>
      </c>
      <c r="U2792" s="131">
        <v>8963.6</v>
      </c>
      <c r="V2792" s="131">
        <v>24109.200000000001</v>
      </c>
      <c r="W2792" s="131">
        <v>2684.6</v>
      </c>
      <c r="X2792" s="131">
        <v>13004</v>
      </c>
      <c r="Y2792" s="131">
        <v>0</v>
      </c>
      <c r="Z2792" s="131">
        <v>227.3</v>
      </c>
      <c r="AA2792" s="131">
        <v>1188.7</v>
      </c>
      <c r="AB2792" s="131">
        <v>1095.2</v>
      </c>
      <c r="AC2792" s="131">
        <v>5145.7</v>
      </c>
      <c r="AD2792" s="131">
        <v>1860.3</v>
      </c>
      <c r="AE2792" s="131">
        <v>903.2</v>
      </c>
      <c r="AF2792" s="131">
        <v>11656</v>
      </c>
      <c r="AG2792" s="131">
        <v>7088.6</v>
      </c>
      <c r="AH2792" s="43">
        <v>115887.90000000001</v>
      </c>
    </row>
    <row r="2793" spans="4:34">
      <c r="D2793" s="62">
        <v>2008</v>
      </c>
      <c r="E2793" s="62">
        <v>10</v>
      </c>
      <c r="F2793" s="62">
        <v>2009</v>
      </c>
      <c r="G2793" s="62">
        <v>2009</v>
      </c>
      <c r="H2793" s="131">
        <v>1253.9000000000001</v>
      </c>
      <c r="I2793" s="131">
        <v>1244.7</v>
      </c>
      <c r="J2793" s="131">
        <v>1356.7</v>
      </c>
      <c r="K2793" s="131">
        <v>12023.9</v>
      </c>
      <c r="L2793" s="131">
        <v>4837.2</v>
      </c>
      <c r="M2793" s="131">
        <v>157.69999999999999</v>
      </c>
      <c r="N2793" s="131">
        <v>7806.2</v>
      </c>
      <c r="O2793" s="131">
        <v>1078.5</v>
      </c>
      <c r="P2793" s="131">
        <v>688.9</v>
      </c>
      <c r="Q2793" s="131">
        <v>2054.6999999999998</v>
      </c>
      <c r="R2793" s="131">
        <v>0</v>
      </c>
      <c r="S2793" s="131">
        <v>2333.8000000000002</v>
      </c>
      <c r="T2793" s="131">
        <v>3104</v>
      </c>
      <c r="U2793" s="131">
        <v>10031.5</v>
      </c>
      <c r="V2793" s="131">
        <v>22486.5</v>
      </c>
      <c r="W2793" s="131">
        <v>2502.1</v>
      </c>
      <c r="X2793" s="131">
        <v>9802</v>
      </c>
      <c r="Y2793" s="131">
        <v>0</v>
      </c>
      <c r="Z2793" s="131">
        <v>175.9</v>
      </c>
      <c r="AA2793" s="131">
        <v>1213.0999999999999</v>
      </c>
      <c r="AB2793" s="131">
        <v>1077.0999999999999</v>
      </c>
      <c r="AC2793" s="131">
        <v>4649.1000000000004</v>
      </c>
      <c r="AD2793" s="131">
        <v>2004</v>
      </c>
      <c r="AE2793" s="131">
        <v>916.3</v>
      </c>
      <c r="AF2793" s="131">
        <v>11755.1</v>
      </c>
      <c r="AG2793" s="131">
        <v>6360</v>
      </c>
      <c r="AH2793" s="43">
        <v>110912.90000000004</v>
      </c>
    </row>
    <row r="2794" spans="4:34">
      <c r="D2794" s="62">
        <v>2008</v>
      </c>
      <c r="E2794" s="62">
        <v>11</v>
      </c>
      <c r="F2794" s="62">
        <v>2009</v>
      </c>
      <c r="G2794" s="62">
        <v>2009</v>
      </c>
      <c r="H2794" s="131">
        <v>1480.8</v>
      </c>
      <c r="I2794" s="131">
        <v>966.4</v>
      </c>
      <c r="J2794" s="131">
        <v>763.8</v>
      </c>
      <c r="K2794" s="131">
        <v>8971.6</v>
      </c>
      <c r="L2794" s="131">
        <v>4442.7</v>
      </c>
      <c r="M2794" s="131">
        <v>440.9</v>
      </c>
      <c r="N2794" s="131">
        <v>4951.2</v>
      </c>
      <c r="O2794" s="131">
        <v>1020.7</v>
      </c>
      <c r="P2794" s="131">
        <v>271.7</v>
      </c>
      <c r="Q2794" s="131">
        <v>1625.2</v>
      </c>
      <c r="R2794" s="131">
        <v>0</v>
      </c>
      <c r="S2794" s="131">
        <v>2183.6999999999998</v>
      </c>
      <c r="T2794" s="131">
        <v>2407.3000000000002</v>
      </c>
      <c r="U2794" s="131">
        <v>7966.7</v>
      </c>
      <c r="V2794" s="131">
        <v>17778.400000000001</v>
      </c>
      <c r="W2794" s="131">
        <v>1778.2</v>
      </c>
      <c r="X2794" s="131">
        <v>5820.4</v>
      </c>
      <c r="Y2794" s="131">
        <v>0</v>
      </c>
      <c r="Z2794" s="131">
        <v>23.2</v>
      </c>
      <c r="AA2794" s="131">
        <v>1022.1</v>
      </c>
      <c r="AB2794" s="131">
        <v>936.9</v>
      </c>
      <c r="AC2794" s="131">
        <v>3023</v>
      </c>
      <c r="AD2794" s="131">
        <v>1669.6</v>
      </c>
      <c r="AE2794" s="131">
        <v>1459.4</v>
      </c>
      <c r="AF2794" s="131">
        <v>9460.6</v>
      </c>
      <c r="AG2794" s="131">
        <v>4995.8</v>
      </c>
      <c r="AH2794" s="43">
        <v>85460.3</v>
      </c>
    </row>
    <row r="2795" spans="4:34">
      <c r="D2795" s="62">
        <v>2008</v>
      </c>
      <c r="E2795" s="62">
        <v>12</v>
      </c>
      <c r="F2795" s="62">
        <v>2009</v>
      </c>
      <c r="G2795" s="62">
        <v>2009</v>
      </c>
      <c r="H2795" s="131">
        <v>741.3</v>
      </c>
      <c r="I2795" s="131">
        <v>700.8</v>
      </c>
      <c r="J2795" s="131">
        <v>566.4</v>
      </c>
      <c r="K2795" s="131">
        <v>6067.5</v>
      </c>
      <c r="L2795" s="131">
        <v>4075.3</v>
      </c>
      <c r="M2795" s="131">
        <v>445.8</v>
      </c>
      <c r="N2795" s="131">
        <v>2900.4</v>
      </c>
      <c r="O2795" s="131">
        <v>639.4</v>
      </c>
      <c r="P2795" s="131">
        <v>123.8</v>
      </c>
      <c r="Q2795" s="131">
        <v>1318.2</v>
      </c>
      <c r="R2795" s="131">
        <v>0</v>
      </c>
      <c r="S2795" s="131">
        <v>1954.8</v>
      </c>
      <c r="T2795" s="131">
        <v>2258.1</v>
      </c>
      <c r="U2795" s="131">
        <v>5395.7</v>
      </c>
      <c r="V2795" s="131">
        <v>10484</v>
      </c>
      <c r="W2795" s="131">
        <v>1002.5</v>
      </c>
      <c r="X2795" s="131">
        <v>4621.2</v>
      </c>
      <c r="Y2795" s="131">
        <v>0</v>
      </c>
      <c r="Z2795" s="131">
        <v>0</v>
      </c>
      <c r="AA2795" s="131">
        <v>894.7</v>
      </c>
      <c r="AB2795" s="131">
        <v>825.3</v>
      </c>
      <c r="AC2795" s="131">
        <v>2146.1</v>
      </c>
      <c r="AD2795" s="131">
        <v>1480</v>
      </c>
      <c r="AE2795" s="131">
        <v>1013.1</v>
      </c>
      <c r="AF2795" s="131">
        <v>7974.1</v>
      </c>
      <c r="AG2795" s="131">
        <v>2432.8000000000002</v>
      </c>
      <c r="AH2795" s="43">
        <v>60061.299999999996</v>
      </c>
    </row>
    <row r="2796" spans="4:34">
      <c r="D2796" s="62">
        <v>2009</v>
      </c>
      <c r="E2796" s="62">
        <v>1</v>
      </c>
      <c r="F2796" s="62">
        <v>2009</v>
      </c>
      <c r="G2796" s="62">
        <v>2009</v>
      </c>
      <c r="H2796" s="131">
        <v>0</v>
      </c>
      <c r="I2796" s="131">
        <v>830.1</v>
      </c>
      <c r="J2796" s="131">
        <v>641</v>
      </c>
      <c r="K2796" s="131">
        <v>8067.8</v>
      </c>
      <c r="L2796" s="131">
        <v>3850.3</v>
      </c>
      <c r="M2796" s="131">
        <v>160.6</v>
      </c>
      <c r="N2796" s="131">
        <v>3166.1</v>
      </c>
      <c r="O2796" s="131">
        <v>749.9</v>
      </c>
      <c r="P2796" s="131">
        <v>158.80000000000001</v>
      </c>
      <c r="Q2796" s="131">
        <v>1318.1</v>
      </c>
      <c r="R2796" s="131">
        <v>0</v>
      </c>
      <c r="S2796" s="131">
        <v>2126.6999999999998</v>
      </c>
      <c r="T2796" s="131">
        <v>1838.9</v>
      </c>
      <c r="U2796" s="131">
        <v>12186.6</v>
      </c>
      <c r="V2796" s="131">
        <v>10567.7</v>
      </c>
      <c r="W2796" s="131">
        <v>1208.2</v>
      </c>
      <c r="X2796" s="131">
        <v>9055.2000000000007</v>
      </c>
      <c r="Y2796" s="131">
        <v>0</v>
      </c>
      <c r="Z2796" s="131">
        <v>0</v>
      </c>
      <c r="AA2796" s="131">
        <v>924.1</v>
      </c>
      <c r="AB2796" s="131">
        <v>920.6</v>
      </c>
      <c r="AC2796" s="131">
        <v>3357</v>
      </c>
      <c r="AD2796" s="131">
        <v>1450.7</v>
      </c>
      <c r="AE2796" s="131">
        <v>181.7</v>
      </c>
      <c r="AF2796" s="131">
        <v>8794.1</v>
      </c>
      <c r="AG2796" s="131">
        <v>3144.2</v>
      </c>
      <c r="AH2796" s="43">
        <v>74698.399999999994</v>
      </c>
    </row>
    <row r="2797" spans="4:34">
      <c r="D2797" s="62">
        <v>2009</v>
      </c>
      <c r="E2797" s="62">
        <v>2</v>
      </c>
      <c r="F2797" s="62">
        <v>2009</v>
      </c>
      <c r="G2797" s="62">
        <v>2009</v>
      </c>
      <c r="H2797" s="131">
        <v>0.1</v>
      </c>
      <c r="I2797" s="131">
        <v>569.20000000000005</v>
      </c>
      <c r="J2797" s="131">
        <v>658</v>
      </c>
      <c r="K2797" s="131">
        <v>4656.3</v>
      </c>
      <c r="L2797" s="131">
        <v>2927.9</v>
      </c>
      <c r="M2797" s="131">
        <v>145.5</v>
      </c>
      <c r="N2797" s="131">
        <v>2450.6</v>
      </c>
      <c r="O2797" s="131">
        <v>551.9</v>
      </c>
      <c r="P2797" s="131">
        <v>417.8</v>
      </c>
      <c r="Q2797" s="131">
        <v>962.8</v>
      </c>
      <c r="R2797" s="131">
        <v>0</v>
      </c>
      <c r="S2797" s="131">
        <v>790.5</v>
      </c>
      <c r="T2797" s="131">
        <v>1614.4</v>
      </c>
      <c r="U2797" s="131">
        <v>11412.9</v>
      </c>
      <c r="V2797" s="131">
        <v>7859</v>
      </c>
      <c r="W2797" s="131">
        <v>858.8</v>
      </c>
      <c r="X2797" s="131">
        <v>4725.3999999999996</v>
      </c>
      <c r="Y2797" s="131">
        <v>0</v>
      </c>
      <c r="Z2797" s="131">
        <v>0</v>
      </c>
      <c r="AA2797" s="131">
        <v>768.3</v>
      </c>
      <c r="AB2797" s="131">
        <v>741.8</v>
      </c>
      <c r="AC2797" s="131">
        <v>1868</v>
      </c>
      <c r="AD2797" s="131">
        <v>1016.6</v>
      </c>
      <c r="AE2797" s="131">
        <v>141.1</v>
      </c>
      <c r="AF2797" s="131">
        <v>7363.8</v>
      </c>
      <c r="AG2797" s="131">
        <v>2242.1999999999998</v>
      </c>
      <c r="AH2797" s="43">
        <v>54742.9</v>
      </c>
    </row>
    <row r="2798" spans="4:34">
      <c r="D2798" s="62">
        <v>2009</v>
      </c>
      <c r="E2798" s="62">
        <v>3</v>
      </c>
      <c r="F2798" s="62">
        <v>2009</v>
      </c>
      <c r="G2798" s="62">
        <v>2009</v>
      </c>
      <c r="H2798" s="131">
        <v>278.8</v>
      </c>
      <c r="I2798" s="131">
        <v>865.5</v>
      </c>
      <c r="J2798" s="131">
        <v>892.1</v>
      </c>
      <c r="K2798" s="131">
        <v>7763.6</v>
      </c>
      <c r="L2798" s="131">
        <v>3415.9</v>
      </c>
      <c r="M2798" s="131">
        <v>160.1</v>
      </c>
      <c r="N2798" s="131">
        <v>4190.6000000000004</v>
      </c>
      <c r="O2798" s="131">
        <v>828.2</v>
      </c>
      <c r="P2798" s="131">
        <v>1032.2</v>
      </c>
      <c r="Q2798" s="131">
        <v>1339.4</v>
      </c>
      <c r="R2798" s="131">
        <v>0</v>
      </c>
      <c r="S2798" s="131">
        <v>1374.9</v>
      </c>
      <c r="T2798" s="131">
        <v>1783.7</v>
      </c>
      <c r="U2798" s="131">
        <v>5532.7</v>
      </c>
      <c r="V2798" s="131">
        <v>12925.4</v>
      </c>
      <c r="W2798" s="131">
        <v>1274.9000000000001</v>
      </c>
      <c r="X2798" s="131">
        <v>7252.3</v>
      </c>
      <c r="Y2798" s="131">
        <v>0</v>
      </c>
      <c r="Z2798" s="131">
        <v>0.3</v>
      </c>
      <c r="AA2798" s="131">
        <v>985.1</v>
      </c>
      <c r="AB2798" s="131">
        <v>920</v>
      </c>
      <c r="AC2798" s="131">
        <v>2088.6999999999998</v>
      </c>
      <c r="AD2798" s="131">
        <v>1315</v>
      </c>
      <c r="AE2798" s="131">
        <v>160.1</v>
      </c>
      <c r="AF2798" s="131">
        <v>9207.2000000000007</v>
      </c>
      <c r="AG2798" s="131">
        <v>3355.2</v>
      </c>
      <c r="AH2798" s="43">
        <v>68941.900000000009</v>
      </c>
    </row>
    <row r="2799" spans="4:34">
      <c r="D2799" s="62">
        <v>2009</v>
      </c>
      <c r="E2799" s="62">
        <v>4</v>
      </c>
      <c r="F2799" s="62">
        <v>2009</v>
      </c>
      <c r="G2799" s="62">
        <v>2009</v>
      </c>
      <c r="H2799" s="131">
        <v>1559</v>
      </c>
      <c r="I2799" s="131">
        <v>950.1</v>
      </c>
      <c r="J2799" s="131">
        <v>923.1</v>
      </c>
      <c r="K2799" s="131">
        <v>9852.7999999999993</v>
      </c>
      <c r="L2799" s="131">
        <v>4000.8</v>
      </c>
      <c r="M2799" s="131">
        <v>157.6</v>
      </c>
      <c r="N2799" s="131">
        <v>5354.4</v>
      </c>
      <c r="O2799" s="131">
        <v>988.3</v>
      </c>
      <c r="P2799" s="131">
        <v>1451.7</v>
      </c>
      <c r="Q2799" s="131">
        <v>1559.7</v>
      </c>
      <c r="R2799" s="131">
        <v>0</v>
      </c>
      <c r="S2799" s="131">
        <v>1862.3</v>
      </c>
      <c r="T2799" s="131">
        <v>2167.4</v>
      </c>
      <c r="U2799" s="131">
        <v>5992.7</v>
      </c>
      <c r="V2799" s="131">
        <v>16068.6</v>
      </c>
      <c r="W2799" s="131">
        <v>1680.7</v>
      </c>
      <c r="X2799" s="131">
        <v>8808.9</v>
      </c>
      <c r="Y2799" s="131">
        <v>0</v>
      </c>
      <c r="Z2799" s="131">
        <v>35</v>
      </c>
      <c r="AA2799" s="131">
        <v>1057.2</v>
      </c>
      <c r="AB2799" s="131">
        <v>1015.5</v>
      </c>
      <c r="AC2799" s="131">
        <v>2861.6</v>
      </c>
      <c r="AD2799" s="131">
        <v>1687</v>
      </c>
      <c r="AE2799" s="131">
        <v>332</v>
      </c>
      <c r="AF2799" s="131">
        <v>10261.5</v>
      </c>
      <c r="AG2799" s="131">
        <v>4429.8999999999996</v>
      </c>
      <c r="AH2799" s="43">
        <v>85057.799999999988</v>
      </c>
    </row>
    <row r="2800" spans="4:34">
      <c r="D2800" s="62">
        <v>2009</v>
      </c>
      <c r="E2800" s="62">
        <v>5</v>
      </c>
      <c r="F2800" s="62">
        <v>2009</v>
      </c>
      <c r="G2800" s="62">
        <v>2010</v>
      </c>
      <c r="H2800" s="131">
        <v>1830.2</v>
      </c>
      <c r="I2800" s="131">
        <v>1044.7</v>
      </c>
      <c r="J2800" s="131">
        <v>822.4</v>
      </c>
      <c r="K2800" s="131">
        <v>11318.3</v>
      </c>
      <c r="L2800" s="131">
        <v>4671</v>
      </c>
      <c r="M2800" s="131">
        <v>206.3</v>
      </c>
      <c r="N2800" s="131">
        <v>7361.1</v>
      </c>
      <c r="O2800" s="131">
        <v>1202.2</v>
      </c>
      <c r="P2800" s="131">
        <v>1325.3</v>
      </c>
      <c r="Q2800" s="131">
        <v>1957.8</v>
      </c>
      <c r="R2800" s="131">
        <v>0</v>
      </c>
      <c r="S2800" s="131">
        <v>2155.4</v>
      </c>
      <c r="T2800" s="131">
        <v>2176.3000000000002</v>
      </c>
      <c r="U2800" s="131">
        <v>6629.5</v>
      </c>
      <c r="V2800" s="131">
        <v>18209.900000000001</v>
      </c>
      <c r="W2800" s="131">
        <v>2056.3000000000002</v>
      </c>
      <c r="X2800" s="131">
        <v>14757.1</v>
      </c>
      <c r="Y2800" s="131">
        <v>0</v>
      </c>
      <c r="Z2800" s="131">
        <v>88.1</v>
      </c>
      <c r="AA2800" s="131">
        <v>1159.8</v>
      </c>
      <c r="AB2800" s="131">
        <v>1099.0999999999999</v>
      </c>
      <c r="AC2800" s="131">
        <v>5194</v>
      </c>
      <c r="AD2800" s="131">
        <v>1831.5</v>
      </c>
      <c r="AE2800" s="131">
        <v>386</v>
      </c>
      <c r="AF2800" s="131">
        <v>10978.9</v>
      </c>
      <c r="AG2800" s="131">
        <v>5618.5</v>
      </c>
      <c r="AH2800" s="43">
        <v>104079.70000000001</v>
      </c>
    </row>
    <row r="2801" spans="4:34">
      <c r="D2801" s="62">
        <v>2009</v>
      </c>
      <c r="E2801" s="62">
        <v>6</v>
      </c>
      <c r="F2801" s="62">
        <v>2009</v>
      </c>
      <c r="G2801" s="62">
        <v>2010</v>
      </c>
      <c r="H2801" s="131">
        <v>1314.7</v>
      </c>
      <c r="I2801" s="131">
        <v>880.6</v>
      </c>
      <c r="J2801" s="131">
        <v>862.5</v>
      </c>
      <c r="K2801" s="131">
        <v>10466.700000000001</v>
      </c>
      <c r="L2801" s="131">
        <v>4180.6000000000004</v>
      </c>
      <c r="M2801" s="131">
        <v>307.8</v>
      </c>
      <c r="N2801" s="131">
        <v>6416.4</v>
      </c>
      <c r="O2801" s="131">
        <v>962.6</v>
      </c>
      <c r="P2801" s="131">
        <v>915.3</v>
      </c>
      <c r="Q2801" s="131">
        <v>2179.3000000000002</v>
      </c>
      <c r="R2801" s="131">
        <v>0</v>
      </c>
      <c r="S2801" s="131">
        <v>1810.3</v>
      </c>
      <c r="T2801" s="131">
        <v>2482</v>
      </c>
      <c r="U2801" s="131">
        <v>5766.1</v>
      </c>
      <c r="V2801" s="131">
        <v>16215.6</v>
      </c>
      <c r="W2801" s="131">
        <v>1665.2</v>
      </c>
      <c r="X2801" s="131">
        <v>9460</v>
      </c>
      <c r="Y2801" s="131">
        <v>0</v>
      </c>
      <c r="Z2801" s="131">
        <v>1.7</v>
      </c>
      <c r="AA2801" s="131">
        <v>1098.2</v>
      </c>
      <c r="AB2801" s="131">
        <v>1027.0999999999999</v>
      </c>
      <c r="AC2801" s="131">
        <v>4363.8999999999996</v>
      </c>
      <c r="AD2801" s="131">
        <v>1736.2</v>
      </c>
      <c r="AE2801" s="131">
        <v>333</v>
      </c>
      <c r="AF2801" s="131">
        <v>10274.200000000001</v>
      </c>
      <c r="AG2801" s="131">
        <v>5438.7</v>
      </c>
      <c r="AH2801" s="43">
        <v>90158.699999999968</v>
      </c>
    </row>
    <row r="2802" spans="4:34">
      <c r="D2802" s="62">
        <v>2009</v>
      </c>
      <c r="E2802" s="62">
        <v>7</v>
      </c>
      <c r="F2802" s="62">
        <v>2010</v>
      </c>
      <c r="G2802" s="62">
        <v>2010</v>
      </c>
      <c r="H2802" s="131">
        <v>1041.3</v>
      </c>
      <c r="I2802" s="131">
        <v>1016.8</v>
      </c>
      <c r="J2802" s="131">
        <v>935.5</v>
      </c>
      <c r="K2802" s="131">
        <v>11690.5</v>
      </c>
      <c r="L2802" s="131">
        <v>4958.6000000000004</v>
      </c>
      <c r="M2802" s="131">
        <v>862.6</v>
      </c>
      <c r="N2802" s="131">
        <v>9251.6</v>
      </c>
      <c r="O2802" s="131">
        <v>999.3</v>
      </c>
      <c r="P2802" s="131">
        <v>735.7</v>
      </c>
      <c r="Q2802" s="131">
        <v>1873.9</v>
      </c>
      <c r="R2802" s="131">
        <v>0</v>
      </c>
      <c r="S2802" s="131">
        <v>2246.6</v>
      </c>
      <c r="T2802" s="131">
        <v>2977.8</v>
      </c>
      <c r="U2802" s="131">
        <v>6268</v>
      </c>
      <c r="V2802" s="131">
        <v>23072.400000000001</v>
      </c>
      <c r="W2802" s="131">
        <v>2336.1</v>
      </c>
      <c r="X2802" s="131">
        <v>10263.700000000001</v>
      </c>
      <c r="Y2802" s="131">
        <v>0</v>
      </c>
      <c r="Z2802" s="131">
        <v>87.9</v>
      </c>
      <c r="AA2802" s="131">
        <v>1529</v>
      </c>
      <c r="AB2802" s="131">
        <v>1164.0999999999999</v>
      </c>
      <c r="AC2802" s="131">
        <v>5135.3</v>
      </c>
      <c r="AD2802" s="131">
        <v>2028.9</v>
      </c>
      <c r="AE2802" s="131">
        <v>911.2</v>
      </c>
      <c r="AF2802" s="131">
        <v>11931</v>
      </c>
      <c r="AG2802" s="131">
        <v>7061.6</v>
      </c>
      <c r="AH2802" s="43">
        <v>110379.40000000001</v>
      </c>
    </row>
    <row r="2803" spans="4:34">
      <c r="D2803" s="62">
        <v>2009</v>
      </c>
      <c r="E2803" s="62">
        <v>8</v>
      </c>
      <c r="F2803" s="62">
        <v>2010</v>
      </c>
      <c r="G2803" s="62">
        <v>2010</v>
      </c>
      <c r="H2803" s="131">
        <v>1422.9</v>
      </c>
      <c r="I2803" s="131">
        <v>1009.6</v>
      </c>
      <c r="J2803" s="131">
        <v>917.1</v>
      </c>
      <c r="K2803" s="131">
        <v>11702.9</v>
      </c>
      <c r="L2803" s="131">
        <v>4940.8999999999996</v>
      </c>
      <c r="M2803" s="131">
        <v>160</v>
      </c>
      <c r="N2803" s="131">
        <v>8822.2000000000007</v>
      </c>
      <c r="O2803" s="131">
        <v>986.9</v>
      </c>
      <c r="P2803" s="131">
        <v>1369.4</v>
      </c>
      <c r="Q2803" s="131">
        <v>1840.2</v>
      </c>
      <c r="R2803" s="131">
        <v>0</v>
      </c>
      <c r="S2803" s="131">
        <v>2029.6</v>
      </c>
      <c r="T2803" s="131">
        <v>3304.4</v>
      </c>
      <c r="U2803" s="131">
        <v>6259.2</v>
      </c>
      <c r="V2803" s="131">
        <v>23943.7</v>
      </c>
      <c r="W2803" s="131">
        <v>2417.1</v>
      </c>
      <c r="X2803" s="131">
        <v>11983.1</v>
      </c>
      <c r="Y2803" s="131">
        <v>0</v>
      </c>
      <c r="Z2803" s="131">
        <v>134.69999999999999</v>
      </c>
      <c r="AA2803" s="131">
        <v>1518.2</v>
      </c>
      <c r="AB2803" s="131">
        <v>1118.4000000000001</v>
      </c>
      <c r="AC2803" s="131">
        <v>4842.6000000000004</v>
      </c>
      <c r="AD2803" s="131">
        <v>1775.7</v>
      </c>
      <c r="AE2803" s="131">
        <v>822.1</v>
      </c>
      <c r="AF2803" s="131">
        <v>11716.5</v>
      </c>
      <c r="AG2803" s="131">
        <v>6659.1</v>
      </c>
      <c r="AH2803" s="43">
        <v>111696.50000000001</v>
      </c>
    </row>
    <row r="2804" spans="4:34">
      <c r="D2804" s="62">
        <v>2009</v>
      </c>
      <c r="E2804" s="62">
        <v>9</v>
      </c>
      <c r="F2804" s="62">
        <v>2010</v>
      </c>
      <c r="G2804" s="62">
        <v>2010</v>
      </c>
      <c r="H2804" s="131">
        <v>1128.3</v>
      </c>
      <c r="I2804" s="131">
        <v>1107.9000000000001</v>
      </c>
      <c r="J2804" s="131">
        <v>862.9</v>
      </c>
      <c r="K2804" s="131">
        <v>11146.4</v>
      </c>
      <c r="L2804" s="131">
        <v>4385.2</v>
      </c>
      <c r="M2804" s="131">
        <v>153.5</v>
      </c>
      <c r="N2804" s="131">
        <v>7784.7</v>
      </c>
      <c r="O2804" s="131">
        <v>1031.3</v>
      </c>
      <c r="P2804" s="131">
        <v>1142.2</v>
      </c>
      <c r="Q2804" s="131">
        <v>1759.7</v>
      </c>
      <c r="R2804" s="131">
        <v>0</v>
      </c>
      <c r="S2804" s="131">
        <v>2130.6999999999998</v>
      </c>
      <c r="T2804" s="131">
        <v>2757.7</v>
      </c>
      <c r="U2804" s="131">
        <v>6415.2</v>
      </c>
      <c r="V2804" s="131">
        <v>20541.2</v>
      </c>
      <c r="W2804" s="131">
        <v>2171.5</v>
      </c>
      <c r="X2804" s="131">
        <v>11922.5</v>
      </c>
      <c r="Y2804" s="131">
        <v>0</v>
      </c>
      <c r="Z2804" s="131">
        <v>129.1</v>
      </c>
      <c r="AA2804" s="131">
        <v>1420</v>
      </c>
      <c r="AB2804" s="131">
        <v>1058.9000000000001</v>
      </c>
      <c r="AC2804" s="131">
        <v>4411.2</v>
      </c>
      <c r="AD2804" s="131">
        <v>1512.1</v>
      </c>
      <c r="AE2804" s="131">
        <v>865.7</v>
      </c>
      <c r="AF2804" s="131">
        <v>11278.8</v>
      </c>
      <c r="AG2804" s="131">
        <v>6149.6</v>
      </c>
      <c r="AH2804" s="43">
        <v>103266.3</v>
      </c>
    </row>
    <row r="2805" spans="4:34">
      <c r="D2805" s="62">
        <v>2009</v>
      </c>
      <c r="E2805" s="62">
        <v>10</v>
      </c>
      <c r="F2805" s="62">
        <v>2010</v>
      </c>
      <c r="G2805" s="62">
        <v>2010</v>
      </c>
      <c r="H2805" s="131">
        <v>1513</v>
      </c>
      <c r="I2805" s="131">
        <v>928.6</v>
      </c>
      <c r="J2805" s="131">
        <v>745.2</v>
      </c>
      <c r="K2805" s="131">
        <v>9017.5</v>
      </c>
      <c r="L2805" s="131">
        <v>3752.5</v>
      </c>
      <c r="M2805" s="131">
        <v>158.19999999999999</v>
      </c>
      <c r="N2805" s="131">
        <v>5707.5</v>
      </c>
      <c r="O2805" s="131">
        <v>834.7</v>
      </c>
      <c r="P2805" s="131">
        <v>1082.9000000000001</v>
      </c>
      <c r="Q2805" s="131">
        <v>1379.5</v>
      </c>
      <c r="R2805" s="131">
        <v>0</v>
      </c>
      <c r="S2805" s="131">
        <v>1659.2</v>
      </c>
      <c r="T2805" s="131">
        <v>5175.6000000000004</v>
      </c>
      <c r="U2805" s="131">
        <v>5851.1</v>
      </c>
      <c r="V2805" s="131">
        <v>17547.599999999999</v>
      </c>
      <c r="W2805" s="131">
        <v>1650.4</v>
      </c>
      <c r="X2805" s="131">
        <v>8350.7000000000007</v>
      </c>
      <c r="Y2805" s="131">
        <v>0</v>
      </c>
      <c r="Z2805" s="131">
        <v>58.1</v>
      </c>
      <c r="AA2805" s="131">
        <v>1304.3</v>
      </c>
      <c r="AB2805" s="131">
        <v>1079.3</v>
      </c>
      <c r="AC2805" s="131">
        <v>2921.5</v>
      </c>
      <c r="AD2805" s="131">
        <v>1357</v>
      </c>
      <c r="AE2805" s="131">
        <v>456.7</v>
      </c>
      <c r="AF2805" s="131">
        <v>10313.6</v>
      </c>
      <c r="AG2805" s="131">
        <v>4419</v>
      </c>
      <c r="AH2805" s="43">
        <v>87263.7</v>
      </c>
    </row>
    <row r="2806" spans="4:34">
      <c r="D2806" s="62">
        <v>2009</v>
      </c>
      <c r="E2806" s="62">
        <v>11</v>
      </c>
      <c r="F2806" s="62">
        <v>2010</v>
      </c>
      <c r="G2806" s="62">
        <v>2010</v>
      </c>
      <c r="H2806" s="131">
        <v>708.1</v>
      </c>
      <c r="I2806" s="131">
        <v>857.2</v>
      </c>
      <c r="J2806" s="131">
        <v>657.2</v>
      </c>
      <c r="K2806" s="131">
        <v>9817</v>
      </c>
      <c r="L2806" s="131">
        <v>3653.6</v>
      </c>
      <c r="M2806" s="131">
        <v>147.1</v>
      </c>
      <c r="N2806" s="131">
        <v>4818</v>
      </c>
      <c r="O2806" s="131">
        <v>956.4</v>
      </c>
      <c r="P2806" s="131">
        <v>938.9</v>
      </c>
      <c r="Q2806" s="131">
        <v>1374</v>
      </c>
      <c r="R2806" s="131">
        <v>0</v>
      </c>
      <c r="S2806" s="131">
        <v>1507.3</v>
      </c>
      <c r="T2806" s="131">
        <v>2784.4</v>
      </c>
      <c r="U2806" s="131">
        <v>5332.9</v>
      </c>
      <c r="V2806" s="131">
        <v>14759</v>
      </c>
      <c r="W2806" s="131">
        <v>1458.9</v>
      </c>
      <c r="X2806" s="131">
        <v>11770.6</v>
      </c>
      <c r="Y2806" s="131">
        <v>0.2</v>
      </c>
      <c r="Z2806" s="131">
        <v>9</v>
      </c>
      <c r="AA2806" s="131">
        <v>1201.5</v>
      </c>
      <c r="AB2806" s="131">
        <v>859.3</v>
      </c>
      <c r="AC2806" s="131">
        <v>2549</v>
      </c>
      <c r="AD2806" s="131">
        <v>1318.9</v>
      </c>
      <c r="AE2806" s="131">
        <v>873.7</v>
      </c>
      <c r="AF2806" s="131">
        <v>9552.5</v>
      </c>
      <c r="AG2806" s="131">
        <v>4141.8999999999996</v>
      </c>
      <c r="AH2806" s="43">
        <v>82046.599999999991</v>
      </c>
    </row>
    <row r="2807" spans="4:34">
      <c r="D2807" s="62">
        <v>2009</v>
      </c>
      <c r="E2807" s="62">
        <v>12</v>
      </c>
      <c r="F2807" s="62">
        <v>2010</v>
      </c>
      <c r="G2807" s="62">
        <v>2010</v>
      </c>
      <c r="H2807" s="131">
        <v>857</v>
      </c>
      <c r="I2807" s="131">
        <v>710.6</v>
      </c>
      <c r="J2807" s="131">
        <v>637.20000000000005</v>
      </c>
      <c r="K2807" s="131">
        <v>6035.4</v>
      </c>
      <c r="L2807" s="131">
        <v>3482.1</v>
      </c>
      <c r="M2807" s="131">
        <v>153</v>
      </c>
      <c r="N2807" s="131">
        <v>2401.1</v>
      </c>
      <c r="O2807" s="131">
        <v>740.2</v>
      </c>
      <c r="P2807" s="131">
        <v>479.5</v>
      </c>
      <c r="Q2807" s="131">
        <v>1110.5999999999999</v>
      </c>
      <c r="R2807" s="131">
        <v>0</v>
      </c>
      <c r="S2807" s="131">
        <v>914</v>
      </c>
      <c r="T2807" s="131">
        <v>891.7</v>
      </c>
      <c r="U2807" s="131">
        <v>3529</v>
      </c>
      <c r="V2807" s="131">
        <v>9645.1</v>
      </c>
      <c r="W2807" s="131">
        <v>1112.4000000000001</v>
      </c>
      <c r="X2807" s="131">
        <v>3779</v>
      </c>
      <c r="Y2807" s="131">
        <v>0</v>
      </c>
      <c r="Z2807" s="131">
        <v>0.1</v>
      </c>
      <c r="AA2807" s="131">
        <v>1052.7</v>
      </c>
      <c r="AB2807" s="131">
        <v>681.5</v>
      </c>
      <c r="AC2807" s="131">
        <v>1764</v>
      </c>
      <c r="AD2807" s="131">
        <v>1201.5999999999999</v>
      </c>
      <c r="AE2807" s="131">
        <v>428.1</v>
      </c>
      <c r="AF2807" s="131">
        <v>8629.7000000000007</v>
      </c>
      <c r="AG2807" s="131">
        <v>2645.9</v>
      </c>
      <c r="AH2807" s="43">
        <v>52881.499999999993</v>
      </c>
    </row>
    <row r="2808" spans="4:34">
      <c r="D2808" s="62">
        <v>2010</v>
      </c>
      <c r="E2808" s="62">
        <v>1</v>
      </c>
      <c r="F2808" s="62">
        <v>2010</v>
      </c>
      <c r="G2808" s="62">
        <v>2010</v>
      </c>
      <c r="H2808" s="131">
        <v>1265.9000000000001</v>
      </c>
      <c r="I2808" s="131">
        <v>707.7</v>
      </c>
      <c r="J2808" s="131">
        <v>582</v>
      </c>
      <c r="K2808" s="131">
        <v>5571.3</v>
      </c>
      <c r="L2808" s="131">
        <v>3114.5</v>
      </c>
      <c r="M2808" s="131">
        <v>132</v>
      </c>
      <c r="N2808" s="131">
        <v>2482.5</v>
      </c>
      <c r="O2808" s="131">
        <v>652</v>
      </c>
      <c r="P2808" s="131">
        <v>207.7</v>
      </c>
      <c r="Q2808" s="131">
        <v>1074.0999999999999</v>
      </c>
      <c r="R2808" s="131">
        <v>0</v>
      </c>
      <c r="S2808" s="131">
        <v>1793.1</v>
      </c>
      <c r="T2808" s="131">
        <v>1131.2</v>
      </c>
      <c r="U2808" s="131">
        <v>19083.2</v>
      </c>
      <c r="V2808" s="131">
        <v>10130.9</v>
      </c>
      <c r="W2808" s="131">
        <v>1072.2</v>
      </c>
      <c r="X2808" s="131">
        <v>4883.7</v>
      </c>
      <c r="Y2808" s="131">
        <v>0</v>
      </c>
      <c r="Z2808" s="131">
        <v>0.7</v>
      </c>
      <c r="AA2808" s="131">
        <v>1032.4000000000001</v>
      </c>
      <c r="AB2808" s="131">
        <v>728</v>
      </c>
      <c r="AC2808" s="131">
        <v>1591.3</v>
      </c>
      <c r="AD2808" s="131">
        <v>1047.2</v>
      </c>
      <c r="AE2808" s="131">
        <v>731.9</v>
      </c>
      <c r="AF2808" s="131">
        <v>8634.6</v>
      </c>
      <c r="AG2808" s="131">
        <v>2225.3000000000002</v>
      </c>
      <c r="AH2808" s="43">
        <v>69875.400000000009</v>
      </c>
    </row>
    <row r="2809" spans="4:34">
      <c r="D2809" s="62">
        <v>2010</v>
      </c>
      <c r="E2809" s="62">
        <v>2</v>
      </c>
      <c r="F2809" s="62">
        <v>2010</v>
      </c>
      <c r="G2809" s="62">
        <v>2010</v>
      </c>
      <c r="H2809" s="131">
        <v>1578.8</v>
      </c>
      <c r="I2809" s="131">
        <v>609.9</v>
      </c>
      <c r="J2809" s="131">
        <v>485.2</v>
      </c>
      <c r="K2809" s="131">
        <v>3112.6</v>
      </c>
      <c r="L2809" s="131">
        <v>2514.6</v>
      </c>
      <c r="M2809" s="131">
        <v>131.19999999999999</v>
      </c>
      <c r="N2809" s="131">
        <v>1913.2</v>
      </c>
      <c r="O2809" s="131">
        <v>435.3</v>
      </c>
      <c r="P2809" s="131">
        <v>171.3</v>
      </c>
      <c r="Q2809" s="131">
        <v>750.1</v>
      </c>
      <c r="R2809" s="131">
        <v>0</v>
      </c>
      <c r="S2809" s="131">
        <v>1314.1</v>
      </c>
      <c r="T2809" s="131">
        <v>861.8</v>
      </c>
      <c r="U2809" s="131">
        <v>4626.8</v>
      </c>
      <c r="V2809" s="131">
        <v>6827.4</v>
      </c>
      <c r="W2809" s="131">
        <v>905.8</v>
      </c>
      <c r="X2809" s="131">
        <v>4000.3</v>
      </c>
      <c r="Y2809" s="131">
        <v>0</v>
      </c>
      <c r="Z2809" s="131">
        <v>0.5</v>
      </c>
      <c r="AA2809" s="131">
        <v>858.8</v>
      </c>
      <c r="AB2809" s="131">
        <v>562.9</v>
      </c>
      <c r="AC2809" s="131">
        <v>1668.2</v>
      </c>
      <c r="AD2809" s="131">
        <v>748.6</v>
      </c>
      <c r="AE2809" s="131">
        <v>221.6</v>
      </c>
      <c r="AF2809" s="131">
        <v>7225.6</v>
      </c>
      <c r="AG2809" s="131">
        <v>1344.3</v>
      </c>
      <c r="AH2809" s="43">
        <v>42868.9</v>
      </c>
    </row>
    <row r="2810" spans="4:34">
      <c r="D2810" s="62">
        <v>2010</v>
      </c>
      <c r="E2810" s="62">
        <v>3</v>
      </c>
      <c r="F2810" s="62">
        <v>2010</v>
      </c>
      <c r="G2810" s="62">
        <v>2010</v>
      </c>
      <c r="H2810" s="131">
        <v>2016.3</v>
      </c>
      <c r="I2810" s="131">
        <v>763.1</v>
      </c>
      <c r="J2810" s="131">
        <v>642</v>
      </c>
      <c r="K2810" s="131">
        <v>6378.6</v>
      </c>
      <c r="L2810" s="131">
        <v>2806.3</v>
      </c>
      <c r="M2810" s="131">
        <v>173.8</v>
      </c>
      <c r="N2810" s="131">
        <v>3161.3</v>
      </c>
      <c r="O2810" s="131">
        <v>730.9</v>
      </c>
      <c r="P2810" s="131">
        <v>639.9</v>
      </c>
      <c r="Q2810" s="131">
        <v>1071.0999999999999</v>
      </c>
      <c r="R2810" s="131">
        <v>0</v>
      </c>
      <c r="S2810" s="131">
        <v>1443.3</v>
      </c>
      <c r="T2810" s="131">
        <v>1408.8</v>
      </c>
      <c r="U2810" s="131">
        <v>5487.4</v>
      </c>
      <c r="V2810" s="131">
        <v>10874.3</v>
      </c>
      <c r="W2810" s="131">
        <v>1333.4</v>
      </c>
      <c r="X2810" s="131">
        <v>5910.7</v>
      </c>
      <c r="Y2810" s="131">
        <v>0</v>
      </c>
      <c r="Z2810" s="131">
        <v>1.8</v>
      </c>
      <c r="AA2810" s="131">
        <v>1116</v>
      </c>
      <c r="AB2810" s="131">
        <v>790.4</v>
      </c>
      <c r="AC2810" s="131">
        <v>1945.8</v>
      </c>
      <c r="AD2810" s="131">
        <v>1125.3</v>
      </c>
      <c r="AE2810" s="131">
        <v>306.10000000000002</v>
      </c>
      <c r="AF2810" s="131">
        <v>9177.4</v>
      </c>
      <c r="AG2810" s="131">
        <v>2391.3000000000002</v>
      </c>
      <c r="AH2810" s="43">
        <v>61695.3</v>
      </c>
    </row>
    <row r="2811" spans="4:34">
      <c r="D2811" s="62">
        <v>2010</v>
      </c>
      <c r="E2811" s="62">
        <v>4</v>
      </c>
      <c r="F2811" s="62">
        <v>2010</v>
      </c>
      <c r="G2811" s="62">
        <v>2010</v>
      </c>
      <c r="H2811" s="131">
        <v>1477.3</v>
      </c>
      <c r="I2811" s="131">
        <v>891.8</v>
      </c>
      <c r="J2811" s="131">
        <v>646.5</v>
      </c>
      <c r="K2811" s="131">
        <v>6945.8</v>
      </c>
      <c r="L2811" s="131">
        <v>2730.5</v>
      </c>
      <c r="M2811" s="131">
        <v>174.2</v>
      </c>
      <c r="N2811" s="131">
        <v>3356.6</v>
      </c>
      <c r="O2811" s="131">
        <v>718.7</v>
      </c>
      <c r="P2811" s="131">
        <v>888.1</v>
      </c>
      <c r="Q2811" s="131">
        <v>1289.0999999999999</v>
      </c>
      <c r="R2811" s="131">
        <v>0</v>
      </c>
      <c r="S2811" s="131">
        <v>1008</v>
      </c>
      <c r="T2811" s="131">
        <v>1466.8</v>
      </c>
      <c r="U2811" s="131">
        <v>5244.2</v>
      </c>
      <c r="V2811" s="131">
        <v>12838.2</v>
      </c>
      <c r="W2811" s="131">
        <v>1311.8</v>
      </c>
      <c r="X2811" s="131">
        <v>5801</v>
      </c>
      <c r="Y2811" s="131">
        <v>0</v>
      </c>
      <c r="Z2811" s="131">
        <v>0.2</v>
      </c>
      <c r="AA2811" s="131">
        <v>1136.9000000000001</v>
      </c>
      <c r="AB2811" s="131">
        <v>799</v>
      </c>
      <c r="AC2811" s="131">
        <v>2215.6999999999998</v>
      </c>
      <c r="AD2811" s="131">
        <v>1311.4</v>
      </c>
      <c r="AE2811" s="131">
        <v>161.19999999999999</v>
      </c>
      <c r="AF2811" s="131">
        <v>9726.1</v>
      </c>
      <c r="AG2811" s="131">
        <v>3270.1</v>
      </c>
      <c r="AH2811" s="43">
        <v>65409.2</v>
      </c>
    </row>
    <row r="2812" spans="4:34">
      <c r="D2812" s="62">
        <v>2010</v>
      </c>
      <c r="E2812" s="62">
        <v>5</v>
      </c>
      <c r="F2812" s="62">
        <v>2010</v>
      </c>
      <c r="G2812" s="62">
        <v>2011</v>
      </c>
      <c r="H2812" s="131">
        <v>641.5</v>
      </c>
      <c r="I2812" s="131">
        <v>921.2</v>
      </c>
      <c r="J2812" s="131">
        <v>827.4</v>
      </c>
      <c r="K2812" s="131">
        <v>10070</v>
      </c>
      <c r="L2812" s="131">
        <v>3219.3</v>
      </c>
      <c r="M2812" s="131">
        <v>182.7</v>
      </c>
      <c r="N2812" s="131">
        <v>5898.4</v>
      </c>
      <c r="O2812" s="131">
        <v>877.4</v>
      </c>
      <c r="P2812" s="131">
        <v>1390</v>
      </c>
      <c r="Q2812" s="131">
        <v>1446.3</v>
      </c>
      <c r="R2812" s="131">
        <v>0</v>
      </c>
      <c r="S2812" s="131">
        <v>2142.3000000000002</v>
      </c>
      <c r="T2812" s="131">
        <v>1788.6</v>
      </c>
      <c r="U2812" s="131">
        <v>5667.8</v>
      </c>
      <c r="V2812" s="131">
        <v>18196.7</v>
      </c>
      <c r="W2812" s="131">
        <v>1828.4</v>
      </c>
      <c r="X2812" s="131">
        <v>8154.8</v>
      </c>
      <c r="Y2812" s="131">
        <v>0</v>
      </c>
      <c r="Z2812" s="131">
        <v>2.2000000000000002</v>
      </c>
      <c r="AA2812" s="131">
        <v>1309.5</v>
      </c>
      <c r="AB2812" s="131">
        <v>893.3</v>
      </c>
      <c r="AC2812" s="131">
        <v>4342.6000000000004</v>
      </c>
      <c r="AD2812" s="131">
        <v>1550.8</v>
      </c>
      <c r="AE2812" s="131">
        <v>370.1</v>
      </c>
      <c r="AF2812" s="131">
        <v>11610.4</v>
      </c>
      <c r="AG2812" s="131">
        <v>4726</v>
      </c>
      <c r="AH2812" s="43">
        <v>88057.700000000012</v>
      </c>
    </row>
    <row r="2813" spans="4:34">
      <c r="D2813" s="62">
        <v>2010</v>
      </c>
      <c r="E2813" s="62">
        <v>6</v>
      </c>
      <c r="F2813" s="62">
        <v>2010</v>
      </c>
      <c r="G2813" s="62">
        <v>2011</v>
      </c>
      <c r="H2813" s="131">
        <v>1592.1</v>
      </c>
      <c r="I2813" s="131">
        <v>948.9</v>
      </c>
      <c r="J2813" s="131">
        <v>862.5</v>
      </c>
      <c r="K2813" s="131">
        <v>10687.2</v>
      </c>
      <c r="L2813" s="131">
        <v>3584.3</v>
      </c>
      <c r="M2813" s="131">
        <v>174.6</v>
      </c>
      <c r="N2813" s="131">
        <v>7583.1</v>
      </c>
      <c r="O2813" s="131">
        <v>915.6</v>
      </c>
      <c r="P2813" s="131">
        <v>1513.6</v>
      </c>
      <c r="Q2813" s="131">
        <v>1581.7</v>
      </c>
      <c r="R2813" s="131">
        <v>0</v>
      </c>
      <c r="S2813" s="131">
        <v>2011.7</v>
      </c>
      <c r="T2813" s="131">
        <v>1960.1</v>
      </c>
      <c r="U2813" s="131">
        <v>5700.6</v>
      </c>
      <c r="V2813" s="131">
        <v>20839</v>
      </c>
      <c r="W2813" s="131">
        <v>2123.4</v>
      </c>
      <c r="X2813" s="131">
        <v>7961.6</v>
      </c>
      <c r="Y2813" s="131">
        <v>0.2</v>
      </c>
      <c r="Z2813" s="131">
        <v>159.5</v>
      </c>
      <c r="AA2813" s="131">
        <v>1366.8</v>
      </c>
      <c r="AB2813" s="131">
        <v>902.6</v>
      </c>
      <c r="AC2813" s="131">
        <v>3809</v>
      </c>
      <c r="AD2813" s="131">
        <v>1493.7</v>
      </c>
      <c r="AE2813" s="131">
        <v>408.4</v>
      </c>
      <c r="AF2813" s="131">
        <v>11518.9</v>
      </c>
      <c r="AG2813" s="131">
        <v>5884.8</v>
      </c>
      <c r="AH2813" s="43">
        <v>95583.9</v>
      </c>
    </row>
    <row r="2814" spans="4:34">
      <c r="D2814" s="62">
        <v>2010</v>
      </c>
      <c r="E2814" s="62">
        <v>7</v>
      </c>
      <c r="F2814" s="62">
        <v>2011</v>
      </c>
      <c r="G2814" s="62">
        <v>2011</v>
      </c>
      <c r="H2814" s="131">
        <v>1177</v>
      </c>
      <c r="I2814" s="131">
        <v>1035.3</v>
      </c>
      <c r="J2814" s="131">
        <v>881.7</v>
      </c>
      <c r="K2814" s="131">
        <v>11367.9</v>
      </c>
      <c r="L2814" s="131">
        <v>3867.3</v>
      </c>
      <c r="M2814" s="131">
        <v>178.3</v>
      </c>
      <c r="N2814" s="131">
        <v>8281.1</v>
      </c>
      <c r="O2814" s="131">
        <v>964.4</v>
      </c>
      <c r="P2814" s="131">
        <v>1213.7</v>
      </c>
      <c r="Q2814" s="131">
        <v>1754.9</v>
      </c>
      <c r="R2814" s="131">
        <v>0</v>
      </c>
      <c r="S2814" s="131">
        <v>2212.5</v>
      </c>
      <c r="T2814" s="131">
        <v>2374.3000000000002</v>
      </c>
      <c r="U2814" s="131">
        <v>6055.3</v>
      </c>
      <c r="V2814" s="131">
        <v>21299.3</v>
      </c>
      <c r="W2814" s="131">
        <v>2331.4</v>
      </c>
      <c r="X2814" s="131">
        <v>9896.9</v>
      </c>
      <c r="Y2814" s="131">
        <v>7.1</v>
      </c>
      <c r="Z2814" s="131">
        <v>91</v>
      </c>
      <c r="AA2814" s="131">
        <v>1199.5</v>
      </c>
      <c r="AB2814" s="131">
        <v>978.2</v>
      </c>
      <c r="AC2814" s="131">
        <v>4677.3</v>
      </c>
      <c r="AD2814" s="131">
        <v>1603.8</v>
      </c>
      <c r="AE2814" s="131">
        <v>373.4</v>
      </c>
      <c r="AF2814" s="131">
        <v>12084.8</v>
      </c>
      <c r="AG2814" s="131">
        <v>6580</v>
      </c>
      <c r="AH2814" s="43">
        <v>102486.40000000002</v>
      </c>
    </row>
    <row r="2815" spans="4:34">
      <c r="D2815" s="62">
        <v>2010</v>
      </c>
      <c r="E2815" s="62">
        <v>8</v>
      </c>
      <c r="F2815" s="62">
        <v>2011</v>
      </c>
      <c r="G2815" s="62">
        <v>2011</v>
      </c>
      <c r="H2815" s="131">
        <v>1349.1</v>
      </c>
      <c r="I2815" s="131">
        <v>1038.0999999999999</v>
      </c>
      <c r="J2815" s="131">
        <v>681.6</v>
      </c>
      <c r="K2815" s="131">
        <v>11590.5</v>
      </c>
      <c r="L2815" s="131">
        <v>3952.9</v>
      </c>
      <c r="M2815" s="131">
        <v>184.1</v>
      </c>
      <c r="N2815" s="131">
        <v>8538</v>
      </c>
      <c r="O2815" s="131">
        <v>997</v>
      </c>
      <c r="P2815" s="131">
        <v>1066.3</v>
      </c>
      <c r="Q2815" s="131">
        <v>1806.7</v>
      </c>
      <c r="R2815" s="131">
        <v>0</v>
      </c>
      <c r="S2815" s="131">
        <v>2399.3000000000002</v>
      </c>
      <c r="T2815" s="131">
        <v>2636.1</v>
      </c>
      <c r="U2815" s="131">
        <v>6230.4</v>
      </c>
      <c r="V2815" s="131">
        <v>21708.1</v>
      </c>
      <c r="W2815" s="131">
        <v>2423.9</v>
      </c>
      <c r="X2815" s="131">
        <v>10464.5</v>
      </c>
      <c r="Y2815" s="131">
        <v>32.799999999999997</v>
      </c>
      <c r="Z2815" s="131">
        <v>102.7</v>
      </c>
      <c r="AA2815" s="131">
        <v>1218.8</v>
      </c>
      <c r="AB2815" s="131">
        <v>988.1</v>
      </c>
      <c r="AC2815" s="131">
        <v>5134.5</v>
      </c>
      <c r="AD2815" s="131">
        <v>1684.1</v>
      </c>
      <c r="AE2815" s="131">
        <v>666</v>
      </c>
      <c r="AF2815" s="131">
        <v>12273.1</v>
      </c>
      <c r="AG2815" s="131">
        <v>6473.4</v>
      </c>
      <c r="AH2815" s="43">
        <v>105640.1</v>
      </c>
    </row>
    <row r="2816" spans="4:34">
      <c r="D2816" s="62">
        <v>2010</v>
      </c>
      <c r="E2816" s="62">
        <v>9</v>
      </c>
      <c r="F2816" s="62">
        <v>2011</v>
      </c>
      <c r="G2816" s="62">
        <v>2011</v>
      </c>
      <c r="H2816" s="131">
        <v>1156.3</v>
      </c>
      <c r="I2816" s="131">
        <v>984.1</v>
      </c>
      <c r="J2816" s="131">
        <v>690.9</v>
      </c>
      <c r="K2816" s="131">
        <v>10935.8</v>
      </c>
      <c r="L2816" s="131">
        <v>3492.9</v>
      </c>
      <c r="M2816" s="131">
        <v>181.7</v>
      </c>
      <c r="N2816" s="131">
        <v>7597.2</v>
      </c>
      <c r="O2816" s="131">
        <v>937.1</v>
      </c>
      <c r="P2816" s="131">
        <v>1004.7</v>
      </c>
      <c r="Q2816" s="131">
        <v>1675.5</v>
      </c>
      <c r="R2816" s="131">
        <v>0</v>
      </c>
      <c r="S2816" s="131">
        <v>2162</v>
      </c>
      <c r="T2816" s="131">
        <v>2239.1</v>
      </c>
      <c r="U2816" s="131">
        <v>5783.2</v>
      </c>
      <c r="V2816" s="131">
        <v>19908.400000000001</v>
      </c>
      <c r="W2816" s="131">
        <v>2275.5</v>
      </c>
      <c r="X2816" s="131">
        <v>11187.2</v>
      </c>
      <c r="Y2816" s="131">
        <v>10.8</v>
      </c>
      <c r="Z2816" s="131">
        <v>172.1</v>
      </c>
      <c r="AA2816" s="131">
        <v>1176.4000000000001</v>
      </c>
      <c r="AB2816" s="131">
        <v>938.5</v>
      </c>
      <c r="AC2816" s="131">
        <v>4605.3</v>
      </c>
      <c r="AD2816" s="131">
        <v>1850.9</v>
      </c>
      <c r="AE2816" s="131">
        <v>493.4</v>
      </c>
      <c r="AF2816" s="131">
        <v>11025.2</v>
      </c>
      <c r="AG2816" s="131">
        <v>5697.2</v>
      </c>
      <c r="AH2816" s="43">
        <v>98181.4</v>
      </c>
    </row>
    <row r="2817" spans="4:34">
      <c r="D2817" s="62">
        <v>2010</v>
      </c>
      <c r="E2817" s="62">
        <v>10</v>
      </c>
      <c r="F2817" s="62">
        <v>2011</v>
      </c>
      <c r="G2817" s="62">
        <v>2011</v>
      </c>
      <c r="H2817" s="131">
        <v>776.1</v>
      </c>
      <c r="I2817" s="131">
        <v>788</v>
      </c>
      <c r="J2817" s="131">
        <v>518.29999999999995</v>
      </c>
      <c r="K2817" s="131">
        <v>7474.2</v>
      </c>
      <c r="L2817" s="131">
        <v>2885.5</v>
      </c>
      <c r="M2817" s="131">
        <v>184.3</v>
      </c>
      <c r="N2817" s="131">
        <v>4464.8999999999996</v>
      </c>
      <c r="O2817" s="131">
        <v>603.5</v>
      </c>
      <c r="P2817" s="131">
        <v>545.6</v>
      </c>
      <c r="Q2817" s="131">
        <v>1227</v>
      </c>
      <c r="R2817" s="131">
        <v>0</v>
      </c>
      <c r="S2817" s="131">
        <v>1562</v>
      </c>
      <c r="T2817" s="131">
        <v>1553.4</v>
      </c>
      <c r="U2817" s="131">
        <v>5412.4</v>
      </c>
      <c r="V2817" s="131">
        <v>13976.6</v>
      </c>
      <c r="W2817" s="131">
        <v>1481.9</v>
      </c>
      <c r="X2817" s="131">
        <v>7331.3</v>
      </c>
      <c r="Y2817" s="131">
        <v>0</v>
      </c>
      <c r="Z2817" s="131">
        <v>56.5</v>
      </c>
      <c r="AA2817" s="131">
        <v>1440.1</v>
      </c>
      <c r="AB2817" s="131">
        <v>900.9</v>
      </c>
      <c r="AC2817" s="131">
        <v>2425.9</v>
      </c>
      <c r="AD2817" s="131">
        <v>1520.8</v>
      </c>
      <c r="AE2817" s="131">
        <v>153.9</v>
      </c>
      <c r="AF2817" s="131">
        <v>9307.2999999999993</v>
      </c>
      <c r="AG2817" s="131">
        <v>3244.9</v>
      </c>
      <c r="AH2817" s="43">
        <v>69835.3</v>
      </c>
    </row>
    <row r="2818" spans="4:34">
      <c r="D2818" s="62">
        <v>2010</v>
      </c>
      <c r="E2818" s="62">
        <v>11</v>
      </c>
      <c r="F2818" s="62">
        <v>2011</v>
      </c>
      <c r="G2818" s="62">
        <v>2011</v>
      </c>
      <c r="H2818" s="131">
        <v>358.9</v>
      </c>
      <c r="I2818" s="131">
        <v>803.1</v>
      </c>
      <c r="J2818" s="131">
        <v>515.4</v>
      </c>
      <c r="K2818" s="131">
        <v>6940</v>
      </c>
      <c r="L2818" s="131">
        <v>2948.6</v>
      </c>
      <c r="M2818" s="131">
        <v>166.9</v>
      </c>
      <c r="N2818" s="131">
        <v>4142.8</v>
      </c>
      <c r="O2818" s="131">
        <v>609.9</v>
      </c>
      <c r="P2818" s="131">
        <v>383.6</v>
      </c>
      <c r="Q2818" s="131">
        <v>1219</v>
      </c>
      <c r="R2818" s="131">
        <v>0</v>
      </c>
      <c r="S2818" s="131">
        <v>1339.5</v>
      </c>
      <c r="T2818" s="131">
        <v>2974.5</v>
      </c>
      <c r="U2818" s="131">
        <v>5120.8999999999996</v>
      </c>
      <c r="V2818" s="131">
        <v>13941.4</v>
      </c>
      <c r="W2818" s="131">
        <v>1486.7</v>
      </c>
      <c r="X2818" s="131">
        <v>7860.8</v>
      </c>
      <c r="Y2818" s="131">
        <v>0</v>
      </c>
      <c r="Z2818" s="131">
        <v>0</v>
      </c>
      <c r="AA2818" s="131">
        <v>964.1</v>
      </c>
      <c r="AB2818" s="131">
        <v>989.5</v>
      </c>
      <c r="AC2818" s="131">
        <v>2169.6</v>
      </c>
      <c r="AD2818" s="131">
        <v>1388.2</v>
      </c>
      <c r="AE2818" s="131">
        <v>126.1</v>
      </c>
      <c r="AF2818" s="131">
        <v>9136.2999999999993</v>
      </c>
      <c r="AG2818" s="131">
        <v>3218.3</v>
      </c>
      <c r="AH2818" s="43">
        <v>68804.099999999991</v>
      </c>
    </row>
    <row r="2819" spans="4:34">
      <c r="D2819" s="62">
        <v>2010</v>
      </c>
      <c r="E2819" s="62">
        <v>12</v>
      </c>
      <c r="F2819" s="62">
        <v>2011</v>
      </c>
      <c r="G2819" s="62">
        <v>2011</v>
      </c>
      <c r="H2819" s="131">
        <v>228</v>
      </c>
      <c r="I2819" s="131">
        <v>692.9</v>
      </c>
      <c r="J2819" s="131">
        <v>446.5</v>
      </c>
      <c r="K2819" s="131">
        <v>5290.8</v>
      </c>
      <c r="L2819" s="131">
        <v>2693.7</v>
      </c>
      <c r="M2819" s="131">
        <v>135.6</v>
      </c>
      <c r="N2819" s="131">
        <v>2743.1</v>
      </c>
      <c r="O2819" s="131">
        <v>569.1</v>
      </c>
      <c r="P2819" s="131">
        <v>630.6</v>
      </c>
      <c r="Q2819" s="131">
        <v>989</v>
      </c>
      <c r="R2819" s="131">
        <v>0</v>
      </c>
      <c r="S2819" s="131">
        <v>1009.2</v>
      </c>
      <c r="T2819" s="131">
        <v>3596.6</v>
      </c>
      <c r="U2819" s="131">
        <v>4760.3999999999996</v>
      </c>
      <c r="V2819" s="131">
        <v>14415.3</v>
      </c>
      <c r="W2819" s="131">
        <v>1095.9000000000001</v>
      </c>
      <c r="X2819" s="131">
        <v>5887.7</v>
      </c>
      <c r="Y2819" s="131">
        <v>0</v>
      </c>
      <c r="Z2819" s="131">
        <v>0</v>
      </c>
      <c r="AA2819" s="131">
        <v>0</v>
      </c>
      <c r="AB2819" s="131">
        <v>327.39999999999998</v>
      </c>
      <c r="AC2819" s="131">
        <v>1639.9</v>
      </c>
      <c r="AD2819" s="131">
        <v>1222.7</v>
      </c>
      <c r="AE2819" s="131">
        <v>109.9</v>
      </c>
      <c r="AF2819" s="131">
        <v>8537.4</v>
      </c>
      <c r="AG2819" s="131">
        <v>2540.6</v>
      </c>
      <c r="AH2819" s="43">
        <v>59562.3</v>
      </c>
    </row>
    <row r="2820" spans="4:34">
      <c r="D2820" s="62">
        <v>2011</v>
      </c>
      <c r="E2820" s="62">
        <v>1</v>
      </c>
      <c r="F2820" s="62">
        <v>2011</v>
      </c>
      <c r="G2820" s="62">
        <v>2011</v>
      </c>
      <c r="H2820" s="131">
        <v>126.2</v>
      </c>
      <c r="I2820" s="131">
        <v>694.5</v>
      </c>
      <c r="J2820" s="131">
        <v>558.4</v>
      </c>
      <c r="K2820" s="131">
        <v>5972.3</v>
      </c>
      <c r="L2820" s="131">
        <v>2791.5</v>
      </c>
      <c r="M2820" s="131">
        <v>127.1</v>
      </c>
      <c r="N2820" s="131">
        <v>2550.8000000000002</v>
      </c>
      <c r="O2820" s="131">
        <v>675</v>
      </c>
      <c r="P2820" s="131">
        <v>665.3</v>
      </c>
      <c r="Q2820" s="131">
        <v>1041.5</v>
      </c>
      <c r="R2820" s="131">
        <v>0</v>
      </c>
      <c r="S2820" s="131">
        <v>1123.3</v>
      </c>
      <c r="T2820" s="131">
        <v>2502.1999999999998</v>
      </c>
      <c r="U2820" s="131">
        <v>5936.2</v>
      </c>
      <c r="V2820" s="131">
        <v>9832.6</v>
      </c>
      <c r="W2820" s="131">
        <v>1183.5</v>
      </c>
      <c r="X2820" s="131">
        <v>5471</v>
      </c>
      <c r="Y2820" s="131">
        <v>0</v>
      </c>
      <c r="Z2820" s="131">
        <v>0</v>
      </c>
      <c r="AA2820" s="131">
        <v>1077.8</v>
      </c>
      <c r="AB2820" s="131">
        <v>468.8</v>
      </c>
      <c r="AC2820" s="131">
        <v>1593.3</v>
      </c>
      <c r="AD2820" s="131">
        <v>1250.0999999999999</v>
      </c>
      <c r="AE2820" s="131">
        <v>110.4</v>
      </c>
      <c r="AF2820" s="131">
        <v>8561.2000000000007</v>
      </c>
      <c r="AG2820" s="131">
        <v>2082.1999999999998</v>
      </c>
      <c r="AH2820" s="43">
        <v>56395.200000000012</v>
      </c>
    </row>
    <row r="2821" spans="4:34">
      <c r="D2821" s="62">
        <v>2011</v>
      </c>
      <c r="E2821" s="62">
        <v>2</v>
      </c>
      <c r="F2821" s="62">
        <v>2011</v>
      </c>
      <c r="G2821" s="62">
        <v>2011</v>
      </c>
      <c r="H2821" s="131">
        <v>1752.4</v>
      </c>
      <c r="I2821" s="131">
        <v>704.1</v>
      </c>
      <c r="J2821" s="131">
        <v>447.1</v>
      </c>
      <c r="K2821" s="131">
        <v>3484.9</v>
      </c>
      <c r="L2821" s="131">
        <v>2484.6999999999998</v>
      </c>
      <c r="M2821" s="131">
        <v>134.4</v>
      </c>
      <c r="N2821" s="131">
        <v>2196.5</v>
      </c>
      <c r="O2821" s="131">
        <v>610.70000000000005</v>
      </c>
      <c r="P2821" s="131">
        <v>758.8</v>
      </c>
      <c r="Q2821" s="131">
        <v>934.1</v>
      </c>
      <c r="R2821" s="131">
        <v>0</v>
      </c>
      <c r="S2821" s="131">
        <v>1021.9</v>
      </c>
      <c r="T2821" s="131">
        <v>1406.9</v>
      </c>
      <c r="U2821" s="131">
        <v>17916.900000000001</v>
      </c>
      <c r="V2821" s="131">
        <v>10038.6</v>
      </c>
      <c r="W2821" s="131">
        <v>938.5</v>
      </c>
      <c r="X2821" s="131">
        <v>4635.1000000000004</v>
      </c>
      <c r="Y2821" s="131">
        <v>0</v>
      </c>
      <c r="Z2821" s="131">
        <v>0</v>
      </c>
      <c r="AA2821" s="131">
        <v>1092.4000000000001</v>
      </c>
      <c r="AB2821" s="131">
        <v>395.7</v>
      </c>
      <c r="AC2821" s="131">
        <v>1692.6</v>
      </c>
      <c r="AD2821" s="131">
        <v>1128.0999999999999</v>
      </c>
      <c r="AE2821" s="131">
        <v>205.7</v>
      </c>
      <c r="AF2821" s="131">
        <v>8050.1</v>
      </c>
      <c r="AG2821" s="131">
        <v>2580.8000000000002</v>
      </c>
      <c r="AH2821" s="43">
        <v>64610.999999999993</v>
      </c>
    </row>
    <row r="2822" spans="4:34">
      <c r="D2822" s="62">
        <v>2011</v>
      </c>
      <c r="E2822" s="62">
        <v>3</v>
      </c>
      <c r="F2822" s="62">
        <v>2011</v>
      </c>
      <c r="G2822" s="62">
        <v>2011</v>
      </c>
      <c r="H2822" s="131">
        <v>2046.7</v>
      </c>
      <c r="I2822" s="131">
        <v>747.9</v>
      </c>
      <c r="J2822" s="131">
        <v>436.8</v>
      </c>
      <c r="K2822" s="131">
        <v>5701.5</v>
      </c>
      <c r="L2822" s="131">
        <v>2772</v>
      </c>
      <c r="M2822" s="131">
        <v>146.4</v>
      </c>
      <c r="N2822" s="131">
        <v>2310</v>
      </c>
      <c r="O2822" s="131">
        <v>440.2</v>
      </c>
      <c r="P2822" s="131">
        <v>420.7</v>
      </c>
      <c r="Q2822" s="131">
        <v>1143.9000000000001</v>
      </c>
      <c r="R2822" s="131">
        <v>0</v>
      </c>
      <c r="S2822" s="131">
        <v>989.4</v>
      </c>
      <c r="T2822" s="131">
        <v>1480.9</v>
      </c>
      <c r="U2822" s="131">
        <v>4997</v>
      </c>
      <c r="V2822" s="131">
        <v>9891.2000000000007</v>
      </c>
      <c r="W2822" s="131">
        <v>802.9</v>
      </c>
      <c r="X2822" s="131">
        <v>4726.5</v>
      </c>
      <c r="Y2822" s="131">
        <v>0</v>
      </c>
      <c r="Z2822" s="131">
        <v>0</v>
      </c>
      <c r="AA2822" s="131">
        <v>1119.2</v>
      </c>
      <c r="AB2822" s="131">
        <v>316.10000000000002</v>
      </c>
      <c r="AC2822" s="131">
        <v>968.8</v>
      </c>
      <c r="AD2822" s="131">
        <v>1022.6</v>
      </c>
      <c r="AE2822" s="131">
        <v>177.3</v>
      </c>
      <c r="AF2822" s="131">
        <v>8112.1</v>
      </c>
      <c r="AG2822" s="131">
        <v>2164.3000000000002</v>
      </c>
      <c r="AH2822" s="43">
        <v>52934.400000000009</v>
      </c>
    </row>
    <row r="2823" spans="4:34">
      <c r="D2823" s="62">
        <v>2011</v>
      </c>
      <c r="E2823" s="62">
        <v>4</v>
      </c>
      <c r="F2823" s="62">
        <v>2011</v>
      </c>
      <c r="G2823" s="62">
        <v>2011</v>
      </c>
      <c r="H2823" s="131">
        <v>1520.1</v>
      </c>
      <c r="I2823" s="131">
        <v>899.7</v>
      </c>
      <c r="J2823" s="131">
        <v>524.6</v>
      </c>
      <c r="K2823" s="131">
        <v>7358.2</v>
      </c>
      <c r="L2823" s="131">
        <v>3133.9</v>
      </c>
      <c r="M2823" s="131">
        <v>135.6</v>
      </c>
      <c r="N2823" s="131">
        <v>3936</v>
      </c>
      <c r="O2823" s="131">
        <v>718.6</v>
      </c>
      <c r="P2823" s="131">
        <v>468.7</v>
      </c>
      <c r="Q2823" s="131">
        <v>1374.6</v>
      </c>
      <c r="R2823" s="131">
        <v>0</v>
      </c>
      <c r="S2823" s="131">
        <v>762</v>
      </c>
      <c r="T2823" s="131">
        <v>3596</v>
      </c>
      <c r="U2823" s="131">
        <v>4340</v>
      </c>
      <c r="V2823" s="131">
        <v>13274.9</v>
      </c>
      <c r="W2823" s="131">
        <v>1253.9000000000001</v>
      </c>
      <c r="X2823" s="131">
        <v>6276.6</v>
      </c>
      <c r="Y2823" s="131">
        <v>0</v>
      </c>
      <c r="Z2823" s="131">
        <v>0</v>
      </c>
      <c r="AA2823" s="131">
        <v>803.8</v>
      </c>
      <c r="AB2823" s="131">
        <v>543.70000000000005</v>
      </c>
      <c r="AC2823" s="131">
        <v>1834.8</v>
      </c>
      <c r="AD2823" s="131">
        <v>1410.6</v>
      </c>
      <c r="AE2823" s="131">
        <v>272.2</v>
      </c>
      <c r="AF2823" s="131">
        <v>8785.5</v>
      </c>
      <c r="AG2823" s="131">
        <v>2974.2</v>
      </c>
      <c r="AH2823" s="43">
        <v>66198.2</v>
      </c>
    </row>
    <row r="2824" spans="4:34">
      <c r="D2824" s="62">
        <v>2011</v>
      </c>
      <c r="E2824" s="62">
        <v>5</v>
      </c>
      <c r="F2824" s="62">
        <v>2011</v>
      </c>
      <c r="G2824" s="62">
        <v>2012</v>
      </c>
      <c r="H2824" s="131">
        <v>574</v>
      </c>
      <c r="I2824" s="131">
        <v>936.8</v>
      </c>
      <c r="J2824" s="131">
        <v>676.8</v>
      </c>
      <c r="K2824" s="131">
        <v>9761.2999999999993</v>
      </c>
      <c r="L2824" s="131">
        <v>3515.8</v>
      </c>
      <c r="M2824" s="131">
        <v>131.5</v>
      </c>
      <c r="N2824" s="131">
        <v>5667.9</v>
      </c>
      <c r="O2824" s="131">
        <v>780.2</v>
      </c>
      <c r="P2824" s="131">
        <v>1148.5</v>
      </c>
      <c r="Q2824" s="131">
        <v>1649.1</v>
      </c>
      <c r="R2824" s="131">
        <v>0</v>
      </c>
      <c r="S2824" s="131">
        <v>2089.6999999999998</v>
      </c>
      <c r="T2824" s="131">
        <v>3021.9</v>
      </c>
      <c r="U2824" s="131">
        <v>4423.6000000000004</v>
      </c>
      <c r="V2824" s="131">
        <v>17209.900000000001</v>
      </c>
      <c r="W2824" s="131">
        <v>1681.8</v>
      </c>
      <c r="X2824" s="131">
        <v>8073.7</v>
      </c>
      <c r="Y2824" s="131">
        <v>2.1</v>
      </c>
      <c r="Z2824" s="131">
        <v>1.2</v>
      </c>
      <c r="AA2824" s="131">
        <v>1003.3</v>
      </c>
      <c r="AB2824" s="131">
        <v>692</v>
      </c>
      <c r="AC2824" s="131">
        <v>3099.2</v>
      </c>
      <c r="AD2824" s="131">
        <v>1697.3</v>
      </c>
      <c r="AE2824" s="131">
        <v>343.1</v>
      </c>
      <c r="AF2824" s="131">
        <v>10119.700000000001</v>
      </c>
      <c r="AG2824" s="131">
        <v>4650.3999999999996</v>
      </c>
      <c r="AH2824" s="43">
        <v>82950.8</v>
      </c>
    </row>
    <row r="2825" spans="4:34">
      <c r="D2825" s="62">
        <v>2011</v>
      </c>
      <c r="E2825" s="62">
        <v>6</v>
      </c>
      <c r="F2825" s="62">
        <v>2011</v>
      </c>
      <c r="G2825" s="62">
        <v>2012</v>
      </c>
      <c r="H2825" s="131">
        <v>1686.8</v>
      </c>
      <c r="I2825" s="131">
        <v>924.5</v>
      </c>
      <c r="J2825" s="131">
        <v>561.6</v>
      </c>
      <c r="K2825" s="131">
        <v>44403.6</v>
      </c>
      <c r="L2825" s="131">
        <v>3859.6</v>
      </c>
      <c r="M2825" s="131">
        <v>122.6</v>
      </c>
      <c r="N2825" s="131">
        <v>6920.7</v>
      </c>
      <c r="O2825" s="131">
        <v>809.3</v>
      </c>
      <c r="P2825" s="131">
        <v>1575.7</v>
      </c>
      <c r="Q2825" s="131">
        <v>2194.4</v>
      </c>
      <c r="R2825" s="131">
        <v>0</v>
      </c>
      <c r="S2825" s="131">
        <v>2052.1</v>
      </c>
      <c r="T2825" s="131">
        <v>2072.6</v>
      </c>
      <c r="U2825" s="131">
        <v>3871.6</v>
      </c>
      <c r="V2825" s="131">
        <v>19661</v>
      </c>
      <c r="W2825" s="131">
        <v>2009.1</v>
      </c>
      <c r="X2825" s="131">
        <v>9019.6</v>
      </c>
      <c r="Y2825" s="131">
        <v>6.6</v>
      </c>
      <c r="Z2825" s="131">
        <v>0</v>
      </c>
      <c r="AA2825" s="131">
        <v>1182.8</v>
      </c>
      <c r="AB2825" s="131">
        <v>642.70000000000005</v>
      </c>
      <c r="AC2825" s="131">
        <v>4107.7</v>
      </c>
      <c r="AD2825" s="131">
        <v>1598.3</v>
      </c>
      <c r="AE2825" s="131">
        <v>397.9</v>
      </c>
      <c r="AF2825" s="131">
        <v>10252.6</v>
      </c>
      <c r="AG2825" s="131">
        <v>5146.1000000000004</v>
      </c>
      <c r="AH2825" s="43">
        <v>125079.50000000003</v>
      </c>
    </row>
    <row r="2826" spans="4:34">
      <c r="D2826" s="62">
        <v>2011</v>
      </c>
      <c r="E2826" s="62">
        <v>7</v>
      </c>
      <c r="F2826" s="62">
        <v>2012</v>
      </c>
      <c r="G2826" s="62">
        <v>2012</v>
      </c>
      <c r="H2826" s="131">
        <v>748.9</v>
      </c>
      <c r="I2826" s="131">
        <v>986.3</v>
      </c>
      <c r="J2826" s="131">
        <v>886.8</v>
      </c>
      <c r="K2826" s="131">
        <v>11479.3</v>
      </c>
      <c r="L2826" s="131">
        <v>4096.3</v>
      </c>
      <c r="M2826" s="131">
        <v>121.1</v>
      </c>
      <c r="N2826" s="131">
        <v>8293.6</v>
      </c>
      <c r="O2826" s="131">
        <v>896.9</v>
      </c>
      <c r="P2826" s="131">
        <v>1056.8</v>
      </c>
      <c r="Q2826" s="131">
        <v>2210.6</v>
      </c>
      <c r="R2826" s="131">
        <v>0</v>
      </c>
      <c r="S2826" s="131">
        <v>2323.8000000000002</v>
      </c>
      <c r="T2826" s="131">
        <v>2644.9</v>
      </c>
      <c r="U2826" s="131">
        <v>5066.2</v>
      </c>
      <c r="V2826" s="131">
        <v>22484.7</v>
      </c>
      <c r="W2826" s="131">
        <v>2308.6</v>
      </c>
      <c r="X2826" s="131">
        <v>10256.799999999999</v>
      </c>
      <c r="Y2826" s="131">
        <v>2.8</v>
      </c>
      <c r="Z2826" s="131">
        <v>74.8</v>
      </c>
      <c r="AA2826" s="131">
        <v>1196.2</v>
      </c>
      <c r="AB2826" s="131">
        <v>667.1</v>
      </c>
      <c r="AC2826" s="131">
        <v>4539.5</v>
      </c>
      <c r="AD2826" s="131">
        <v>1697.8</v>
      </c>
      <c r="AE2826" s="131">
        <v>344.1</v>
      </c>
      <c r="AF2826" s="131">
        <v>11725.7</v>
      </c>
      <c r="AG2826" s="131">
        <v>6149.3</v>
      </c>
      <c r="AH2826" s="43">
        <v>102258.90000000002</v>
      </c>
    </row>
    <row r="2827" spans="4:34">
      <c r="D2827" s="62">
        <v>2011</v>
      </c>
      <c r="E2827" s="62">
        <v>8</v>
      </c>
      <c r="F2827" s="62">
        <v>2012</v>
      </c>
      <c r="G2827" s="62">
        <v>2012</v>
      </c>
      <c r="H2827" s="131">
        <v>970.7</v>
      </c>
      <c r="I2827" s="131">
        <v>1048</v>
      </c>
      <c r="J2827" s="131">
        <v>942.7</v>
      </c>
      <c r="K2827" s="131">
        <v>11226.5</v>
      </c>
      <c r="L2827" s="131">
        <v>4095.1</v>
      </c>
      <c r="M2827" s="131">
        <v>129.19999999999999</v>
      </c>
      <c r="N2827" s="131">
        <v>7702.6</v>
      </c>
      <c r="O2827" s="131">
        <v>887.2</v>
      </c>
      <c r="P2827" s="131">
        <v>1050.3</v>
      </c>
      <c r="Q2827" s="131">
        <v>1718.5</v>
      </c>
      <c r="R2827" s="131">
        <v>0</v>
      </c>
      <c r="S2827" s="131">
        <v>2097.9</v>
      </c>
      <c r="T2827" s="131">
        <v>2479.9</v>
      </c>
      <c r="U2827" s="131">
        <v>4347.8</v>
      </c>
      <c r="V2827" s="131">
        <v>21702.5</v>
      </c>
      <c r="W2827" s="131">
        <v>2297.3000000000002</v>
      </c>
      <c r="X2827" s="131">
        <v>10667.2</v>
      </c>
      <c r="Y2827" s="131">
        <v>3.5</v>
      </c>
      <c r="Z2827" s="131">
        <v>77.3</v>
      </c>
      <c r="AA2827" s="131">
        <v>1170.5</v>
      </c>
      <c r="AB2827" s="131">
        <v>693.4</v>
      </c>
      <c r="AC2827" s="131">
        <v>4390.1000000000004</v>
      </c>
      <c r="AD2827" s="131">
        <v>1655</v>
      </c>
      <c r="AE2827" s="131">
        <v>418.3</v>
      </c>
      <c r="AF2827" s="131">
        <v>11445.2</v>
      </c>
      <c r="AG2827" s="131">
        <v>6417.8</v>
      </c>
      <c r="AH2827" s="43">
        <v>99634.500000000015</v>
      </c>
    </row>
    <row r="2828" spans="4:34">
      <c r="D2828" s="62">
        <v>2011</v>
      </c>
      <c r="E2828" s="62">
        <v>9</v>
      </c>
      <c r="F2828" s="62">
        <v>2012</v>
      </c>
      <c r="G2828" s="62">
        <v>2012</v>
      </c>
      <c r="H2828" s="131">
        <v>200</v>
      </c>
      <c r="I2828" s="131">
        <v>998.1</v>
      </c>
      <c r="J2828" s="131">
        <v>850.8</v>
      </c>
      <c r="K2828" s="131">
        <v>10258.4</v>
      </c>
      <c r="L2828" s="131">
        <v>3745.1</v>
      </c>
      <c r="M2828" s="131">
        <v>120.2</v>
      </c>
      <c r="N2828" s="131">
        <v>6916.7</v>
      </c>
      <c r="O2828" s="131">
        <v>887.2</v>
      </c>
      <c r="P2828" s="131">
        <v>948.7</v>
      </c>
      <c r="Q2828" s="131">
        <v>1663.6</v>
      </c>
      <c r="R2828" s="131">
        <v>0</v>
      </c>
      <c r="S2828" s="131">
        <v>1932.8</v>
      </c>
      <c r="T2828" s="131">
        <v>2610.1999999999998</v>
      </c>
      <c r="U2828" s="131">
        <v>4123.3</v>
      </c>
      <c r="V2828" s="131">
        <v>19447.5</v>
      </c>
      <c r="W2828" s="131">
        <v>2010.7</v>
      </c>
      <c r="X2828" s="131">
        <v>9391.9</v>
      </c>
      <c r="Y2828" s="131">
        <v>2.6</v>
      </c>
      <c r="Z2828" s="131">
        <v>71.2</v>
      </c>
      <c r="AA2828" s="131">
        <v>1163.7</v>
      </c>
      <c r="AB2828" s="131">
        <v>626.4</v>
      </c>
      <c r="AC2828" s="131">
        <v>3739.2</v>
      </c>
      <c r="AD2828" s="131">
        <v>1537.7</v>
      </c>
      <c r="AE2828" s="131">
        <v>730.8</v>
      </c>
      <c r="AF2828" s="131">
        <v>10501.6</v>
      </c>
      <c r="AG2828" s="131">
        <v>5335</v>
      </c>
      <c r="AH2828" s="43">
        <v>89813.4</v>
      </c>
    </row>
    <row r="2829" spans="4:34">
      <c r="D2829" s="62">
        <v>2011</v>
      </c>
      <c r="E2829" s="62">
        <v>10</v>
      </c>
      <c r="F2829" s="62">
        <v>2012</v>
      </c>
      <c r="G2829" s="62">
        <v>2012</v>
      </c>
      <c r="H2829" s="131">
        <v>206.3</v>
      </c>
      <c r="I2829" s="131">
        <v>873.4</v>
      </c>
      <c r="J2829" s="131">
        <v>765.5</v>
      </c>
      <c r="K2829" s="131">
        <v>8786.6</v>
      </c>
      <c r="L2829" s="131">
        <v>3265</v>
      </c>
      <c r="M2829" s="131">
        <v>144.5</v>
      </c>
      <c r="N2829" s="131">
        <v>5981.9</v>
      </c>
      <c r="O2829" s="131">
        <v>727.3</v>
      </c>
      <c r="P2829" s="131">
        <v>687.9</v>
      </c>
      <c r="Q2829" s="131">
        <v>1413.4</v>
      </c>
      <c r="R2829" s="131">
        <v>0</v>
      </c>
      <c r="S2829" s="131">
        <v>2112.1999999999998</v>
      </c>
      <c r="T2829" s="131">
        <v>5091.8</v>
      </c>
      <c r="U2829" s="131">
        <v>3902.9</v>
      </c>
      <c r="V2829" s="131">
        <v>14294.8</v>
      </c>
      <c r="W2829" s="131">
        <v>1438.8</v>
      </c>
      <c r="X2829" s="131">
        <v>8420.6</v>
      </c>
      <c r="Y2829" s="131">
        <v>0.1</v>
      </c>
      <c r="Z2829" s="131">
        <v>3.3</v>
      </c>
      <c r="AA2829" s="131">
        <v>850.8</v>
      </c>
      <c r="AB2829" s="131">
        <v>527.5</v>
      </c>
      <c r="AC2829" s="131">
        <v>3266.5</v>
      </c>
      <c r="AD2829" s="131">
        <v>1470</v>
      </c>
      <c r="AE2829" s="131">
        <v>305.2</v>
      </c>
      <c r="AF2829" s="131">
        <v>9243.6</v>
      </c>
      <c r="AG2829" s="131">
        <v>3575</v>
      </c>
      <c r="AH2829" s="43">
        <v>77354.900000000009</v>
      </c>
    </row>
    <row r="2830" spans="4:34">
      <c r="D2830" s="62">
        <v>2011</v>
      </c>
      <c r="E2830" s="62">
        <v>11</v>
      </c>
      <c r="F2830" s="62">
        <v>2012</v>
      </c>
      <c r="G2830" s="62">
        <v>2012</v>
      </c>
      <c r="H2830" s="131">
        <v>1243.9000000000001</v>
      </c>
      <c r="I2830" s="131">
        <v>683.8</v>
      </c>
      <c r="J2830" s="131">
        <v>511.2</v>
      </c>
      <c r="K2830" s="131">
        <v>6056</v>
      </c>
      <c r="L2830" s="131">
        <v>2780.2</v>
      </c>
      <c r="M2830" s="131">
        <v>138.4</v>
      </c>
      <c r="N2830" s="131">
        <v>2603.5</v>
      </c>
      <c r="O2830" s="131">
        <v>493.1</v>
      </c>
      <c r="P2830" s="131">
        <v>391.5</v>
      </c>
      <c r="Q2830" s="131">
        <v>1060.5</v>
      </c>
      <c r="R2830" s="131">
        <v>0</v>
      </c>
      <c r="S2830" s="131">
        <v>1910.3</v>
      </c>
      <c r="T2830" s="131">
        <v>2240.9</v>
      </c>
      <c r="U2830" s="131">
        <v>3343.3</v>
      </c>
      <c r="V2830" s="131">
        <v>11161.2</v>
      </c>
      <c r="W2830" s="131">
        <v>888.5</v>
      </c>
      <c r="X2830" s="131">
        <v>5383.5</v>
      </c>
      <c r="Y2830" s="131">
        <v>0</v>
      </c>
      <c r="Z2830" s="131">
        <v>0</v>
      </c>
      <c r="AA2830" s="131">
        <v>985.1</v>
      </c>
      <c r="AB2830" s="131">
        <v>426.3</v>
      </c>
      <c r="AC2830" s="131">
        <v>2368.4</v>
      </c>
      <c r="AD2830" s="131">
        <v>1115.0999999999999</v>
      </c>
      <c r="AE2830" s="131">
        <v>263.3</v>
      </c>
      <c r="AF2830" s="131">
        <v>7263.9</v>
      </c>
      <c r="AG2830" s="131">
        <v>2537.4</v>
      </c>
      <c r="AH2830" s="43">
        <v>55849.30000000001</v>
      </c>
    </row>
    <row r="2831" spans="4:34">
      <c r="D2831" s="62">
        <v>2011</v>
      </c>
      <c r="E2831" s="62">
        <v>12</v>
      </c>
      <c r="F2831" s="62">
        <v>2012</v>
      </c>
      <c r="G2831" s="62">
        <v>2012</v>
      </c>
      <c r="H2831" s="131">
        <v>1416.3</v>
      </c>
      <c r="I2831" s="131">
        <v>750.2</v>
      </c>
      <c r="J2831" s="131">
        <v>552.6</v>
      </c>
      <c r="K2831" s="131">
        <v>6639.5</v>
      </c>
      <c r="L2831" s="131">
        <v>2885</v>
      </c>
      <c r="M2831" s="131">
        <v>145.19999999999999</v>
      </c>
      <c r="N2831" s="131">
        <v>2737.2</v>
      </c>
      <c r="O2831" s="131">
        <v>518.4</v>
      </c>
      <c r="P2831" s="131">
        <v>472.9</v>
      </c>
      <c r="Q2831" s="131">
        <v>1216.7</v>
      </c>
      <c r="R2831" s="131">
        <v>0</v>
      </c>
      <c r="S2831" s="131">
        <v>1649.5</v>
      </c>
      <c r="T2831" s="131">
        <v>1771.5</v>
      </c>
      <c r="U2831" s="131">
        <v>3460.3</v>
      </c>
      <c r="V2831" s="131">
        <v>12455.2</v>
      </c>
      <c r="W2831" s="131">
        <v>862</v>
      </c>
      <c r="X2831" s="131">
        <v>8624.1</v>
      </c>
      <c r="Y2831" s="131">
        <v>0</v>
      </c>
      <c r="Z2831" s="131">
        <v>80.8</v>
      </c>
      <c r="AA2831" s="131">
        <v>1143.2</v>
      </c>
      <c r="AB2831" s="131">
        <v>380.7</v>
      </c>
      <c r="AC2831" s="131">
        <v>1885.2</v>
      </c>
      <c r="AD2831" s="131">
        <v>1192.8</v>
      </c>
      <c r="AE2831" s="131">
        <v>307.8</v>
      </c>
      <c r="AF2831" s="131">
        <v>7805.5</v>
      </c>
      <c r="AG2831" s="131">
        <v>2264.1999999999998</v>
      </c>
      <c r="AH2831" s="43">
        <v>61216.799999999996</v>
      </c>
    </row>
    <row r="2832" spans="4:34">
      <c r="D2832" s="62">
        <v>2012</v>
      </c>
      <c r="E2832" s="62">
        <v>1</v>
      </c>
      <c r="F2832" s="62">
        <v>2012</v>
      </c>
      <c r="G2832" s="62">
        <v>2012</v>
      </c>
      <c r="H2832" s="131">
        <v>1428.4</v>
      </c>
      <c r="I2832" s="131">
        <v>810.5</v>
      </c>
      <c r="J2832" s="131">
        <v>624</v>
      </c>
      <c r="K2832" s="131">
        <v>8237</v>
      </c>
      <c r="L2832" s="131">
        <v>2772.2</v>
      </c>
      <c r="M2832" s="131">
        <v>145.6</v>
      </c>
      <c r="N2832" s="131">
        <v>2874.7</v>
      </c>
      <c r="O2832" s="131">
        <v>564.4</v>
      </c>
      <c r="P2832" s="131">
        <v>439.8</v>
      </c>
      <c r="Q2832" s="131">
        <v>1235.2</v>
      </c>
      <c r="R2832" s="131">
        <v>0</v>
      </c>
      <c r="S2832" s="131">
        <v>1352.4</v>
      </c>
      <c r="T2832" s="131">
        <v>1397</v>
      </c>
      <c r="U2832" s="131">
        <v>9959</v>
      </c>
      <c r="V2832" s="131">
        <v>9603.4</v>
      </c>
      <c r="W2832" s="131">
        <v>940.3</v>
      </c>
      <c r="X2832" s="131">
        <v>5830.4</v>
      </c>
      <c r="Y2832" s="131">
        <v>0</v>
      </c>
      <c r="Z2832" s="131">
        <v>0</v>
      </c>
      <c r="AA2832" s="131">
        <v>911.8</v>
      </c>
      <c r="AB2832" s="131">
        <v>435.6</v>
      </c>
      <c r="AC2832" s="131">
        <v>2054.3000000000002</v>
      </c>
      <c r="AD2832" s="131">
        <v>1163.9000000000001</v>
      </c>
      <c r="AE2832" s="131">
        <v>257.60000000000002</v>
      </c>
      <c r="AF2832" s="131">
        <v>8263.1</v>
      </c>
      <c r="AG2832" s="131">
        <v>2806.2</v>
      </c>
      <c r="AH2832" s="43">
        <v>64106.8</v>
      </c>
    </row>
    <row r="2833" spans="4:34">
      <c r="D2833" s="62">
        <v>2012</v>
      </c>
      <c r="E2833" s="62">
        <v>2</v>
      </c>
      <c r="F2833" s="62">
        <v>2012</v>
      </c>
      <c r="G2833" s="62">
        <v>2012</v>
      </c>
      <c r="H2833" s="131">
        <v>1813.9</v>
      </c>
      <c r="I2833" s="131">
        <v>717.7</v>
      </c>
      <c r="J2833" s="131">
        <v>1003.7</v>
      </c>
      <c r="K2833" s="131">
        <v>4283.1000000000004</v>
      </c>
      <c r="L2833" s="131">
        <v>2496.5</v>
      </c>
      <c r="M2833" s="131">
        <v>133.6</v>
      </c>
      <c r="N2833" s="131">
        <v>3033.7</v>
      </c>
      <c r="O2833" s="131">
        <v>505</v>
      </c>
      <c r="P2833" s="131">
        <v>348</v>
      </c>
      <c r="Q2833" s="131">
        <v>1278.7</v>
      </c>
      <c r="R2833" s="131">
        <v>0</v>
      </c>
      <c r="S2833" s="131">
        <v>1007.6</v>
      </c>
      <c r="T2833" s="131">
        <v>1263</v>
      </c>
      <c r="U2833" s="131">
        <v>8487.2999999999993</v>
      </c>
      <c r="V2833" s="131">
        <v>11410.4</v>
      </c>
      <c r="W2833" s="131">
        <v>996.6</v>
      </c>
      <c r="X2833" s="131">
        <v>5212</v>
      </c>
      <c r="Y2833" s="131">
        <v>0</v>
      </c>
      <c r="Z2833" s="131">
        <v>5.5</v>
      </c>
      <c r="AA2833" s="131">
        <v>1063.4000000000001</v>
      </c>
      <c r="AB2833" s="131">
        <v>466</v>
      </c>
      <c r="AC2833" s="131">
        <v>2268.9</v>
      </c>
      <c r="AD2833" s="131">
        <v>1032.4000000000001</v>
      </c>
      <c r="AE2833" s="131">
        <v>239.1</v>
      </c>
      <c r="AF2833" s="131">
        <v>8103</v>
      </c>
      <c r="AG2833" s="131">
        <v>2888.9</v>
      </c>
      <c r="AH2833" s="43">
        <v>60058</v>
      </c>
    </row>
    <row r="2834" spans="4:34">
      <c r="D2834" s="62">
        <v>2012</v>
      </c>
      <c r="E2834" s="62">
        <v>3</v>
      </c>
      <c r="F2834" s="62">
        <v>2012</v>
      </c>
      <c r="G2834" s="62">
        <v>2012</v>
      </c>
      <c r="H2834" s="131">
        <v>1357.5</v>
      </c>
      <c r="I2834" s="131">
        <v>852.5</v>
      </c>
      <c r="J2834" s="131">
        <v>636.4</v>
      </c>
      <c r="K2834" s="131">
        <v>6831.7</v>
      </c>
      <c r="L2834" s="131">
        <v>2768.5</v>
      </c>
      <c r="M2834" s="131">
        <v>141</v>
      </c>
      <c r="N2834" s="131">
        <v>2765.2</v>
      </c>
      <c r="O2834" s="131">
        <v>519.29999999999995</v>
      </c>
      <c r="P2834" s="131">
        <v>1021.9</v>
      </c>
      <c r="Q2834" s="131">
        <v>1154</v>
      </c>
      <c r="R2834" s="131">
        <v>0</v>
      </c>
      <c r="S2834" s="131">
        <v>1657.9</v>
      </c>
      <c r="T2834" s="131">
        <v>1391.6</v>
      </c>
      <c r="U2834" s="131">
        <v>3402.8</v>
      </c>
      <c r="V2834" s="131">
        <v>12634.4</v>
      </c>
      <c r="W2834" s="131">
        <v>1069.2</v>
      </c>
      <c r="X2834" s="131">
        <v>6614.9</v>
      </c>
      <c r="Y2834" s="131">
        <v>0</v>
      </c>
      <c r="Z2834" s="131">
        <v>12.8</v>
      </c>
      <c r="AA2834" s="131">
        <v>1137.0999999999999</v>
      </c>
      <c r="AB2834" s="131">
        <v>383.1</v>
      </c>
      <c r="AC2834" s="131">
        <v>2301.6999999999998</v>
      </c>
      <c r="AD2834" s="131">
        <v>1237.3</v>
      </c>
      <c r="AE2834" s="131">
        <v>274.39999999999998</v>
      </c>
      <c r="AF2834" s="131">
        <v>9020.9</v>
      </c>
      <c r="AG2834" s="131">
        <v>2500.1</v>
      </c>
      <c r="AH2834" s="43">
        <v>61686.2</v>
      </c>
    </row>
    <row r="2835" spans="4:34">
      <c r="D2835" s="62">
        <v>2012</v>
      </c>
      <c r="E2835" s="62">
        <v>4</v>
      </c>
      <c r="F2835" s="62">
        <v>2012</v>
      </c>
      <c r="G2835" s="62">
        <v>2012</v>
      </c>
      <c r="H2835" s="131">
        <v>1299.0999999999999</v>
      </c>
      <c r="I2835" s="131">
        <v>842.7</v>
      </c>
      <c r="J2835" s="131">
        <v>534.9</v>
      </c>
      <c r="K2835" s="131">
        <v>7363.4</v>
      </c>
      <c r="L2835" s="131">
        <v>2728.6</v>
      </c>
      <c r="M2835" s="131">
        <v>133.19999999999999</v>
      </c>
      <c r="N2835" s="131">
        <v>3952.2</v>
      </c>
      <c r="O2835" s="131">
        <v>486.5</v>
      </c>
      <c r="P2835" s="131">
        <v>907.9</v>
      </c>
      <c r="Q2835" s="131">
        <v>1186.7</v>
      </c>
      <c r="R2835" s="131">
        <v>0</v>
      </c>
      <c r="S2835" s="131">
        <v>1475.4</v>
      </c>
      <c r="T2835" s="131">
        <v>1783.8</v>
      </c>
      <c r="U2835" s="131">
        <v>6325.6</v>
      </c>
      <c r="V2835" s="131">
        <v>13076.3</v>
      </c>
      <c r="W2835" s="131">
        <v>1303.5999999999999</v>
      </c>
      <c r="X2835" s="131">
        <v>5568.5</v>
      </c>
      <c r="Y2835" s="131">
        <v>0</v>
      </c>
      <c r="Z2835" s="131">
        <v>0.6</v>
      </c>
      <c r="AA2835" s="131">
        <v>984.1</v>
      </c>
      <c r="AB2835" s="131">
        <v>432.5</v>
      </c>
      <c r="AC2835" s="131">
        <v>1821.4</v>
      </c>
      <c r="AD2835" s="131">
        <v>1131.9000000000001</v>
      </c>
      <c r="AE2835" s="131">
        <v>239.5</v>
      </c>
      <c r="AF2835" s="131">
        <v>8638.9</v>
      </c>
      <c r="AG2835" s="131">
        <v>2944.5</v>
      </c>
      <c r="AH2835" s="43">
        <v>65161.8</v>
      </c>
    </row>
    <row r="2836" spans="4:34">
      <c r="D2836" s="62">
        <v>2012</v>
      </c>
      <c r="E2836" s="62">
        <v>5</v>
      </c>
      <c r="F2836" s="62">
        <v>2012</v>
      </c>
      <c r="G2836" s="62">
        <v>2013</v>
      </c>
      <c r="H2836" s="131">
        <v>1120</v>
      </c>
      <c r="I2836" s="131">
        <v>962.8</v>
      </c>
      <c r="J2836" s="131">
        <v>657.1</v>
      </c>
      <c r="K2836" s="131">
        <v>10473</v>
      </c>
      <c r="L2836" s="131">
        <v>3277.5</v>
      </c>
      <c r="M2836" s="131">
        <v>133.6</v>
      </c>
      <c r="N2836" s="131">
        <v>7258.7</v>
      </c>
      <c r="O2836" s="131">
        <v>620.9</v>
      </c>
      <c r="P2836" s="131">
        <v>860.9</v>
      </c>
      <c r="Q2836" s="131">
        <v>1562.7</v>
      </c>
      <c r="R2836" s="131">
        <v>0</v>
      </c>
      <c r="S2836" s="131">
        <v>1911.6</v>
      </c>
      <c r="T2836" s="131">
        <v>2097.5</v>
      </c>
      <c r="U2836" s="131">
        <v>5071.1000000000004</v>
      </c>
      <c r="V2836" s="131">
        <v>17806</v>
      </c>
      <c r="W2836" s="131">
        <v>1836.6</v>
      </c>
      <c r="X2836" s="131">
        <v>7956.6</v>
      </c>
      <c r="Y2836" s="131">
        <v>0</v>
      </c>
      <c r="Z2836" s="131">
        <v>11.8</v>
      </c>
      <c r="AA2836" s="131">
        <v>1097.7</v>
      </c>
      <c r="AB2836" s="131">
        <v>552.6</v>
      </c>
      <c r="AC2836" s="131">
        <v>2805.6</v>
      </c>
      <c r="AD2836" s="131">
        <v>1390.2</v>
      </c>
      <c r="AE2836" s="131">
        <v>286.8</v>
      </c>
      <c r="AF2836" s="131">
        <v>10356.200000000001</v>
      </c>
      <c r="AG2836" s="131">
        <v>4447.3999999999996</v>
      </c>
      <c r="AH2836" s="43">
        <v>84554.9</v>
      </c>
    </row>
    <row r="2837" spans="4:34">
      <c r="D2837" s="62">
        <v>2012</v>
      </c>
      <c r="E2837" s="62">
        <v>6</v>
      </c>
      <c r="F2837" s="62">
        <v>2012</v>
      </c>
      <c r="G2837" s="62">
        <v>2013</v>
      </c>
      <c r="H2837" s="131">
        <v>1106</v>
      </c>
      <c r="I2837" s="131">
        <v>969.2</v>
      </c>
      <c r="J2837" s="131">
        <v>739.8</v>
      </c>
      <c r="K2837" s="131">
        <v>11049.5</v>
      </c>
      <c r="L2837" s="131">
        <v>3492.3</v>
      </c>
      <c r="M2837" s="131">
        <v>126.5</v>
      </c>
      <c r="N2837" s="131">
        <v>8397.5</v>
      </c>
      <c r="O2837" s="131">
        <v>736.7</v>
      </c>
      <c r="P2837" s="131">
        <v>1183.5</v>
      </c>
      <c r="Q2837" s="131">
        <v>1610.2</v>
      </c>
      <c r="R2837" s="131">
        <v>0</v>
      </c>
      <c r="S2837" s="131">
        <v>2188.1</v>
      </c>
      <c r="T2837" s="131">
        <v>2350.8000000000002</v>
      </c>
      <c r="U2837" s="131">
        <v>5308.2</v>
      </c>
      <c r="V2837" s="131">
        <v>20871.7</v>
      </c>
      <c r="W2837" s="131">
        <v>2011</v>
      </c>
      <c r="X2837" s="131">
        <v>7515.8</v>
      </c>
      <c r="Y2837" s="131">
        <v>8.4</v>
      </c>
      <c r="Z2837" s="131">
        <v>148.30000000000001</v>
      </c>
      <c r="AA2837" s="131">
        <v>941.6</v>
      </c>
      <c r="AB2837" s="131">
        <v>618.9</v>
      </c>
      <c r="AC2837" s="131">
        <v>3701.4</v>
      </c>
      <c r="AD2837" s="131">
        <v>1462.4</v>
      </c>
      <c r="AE2837" s="131">
        <v>307.89999999999998</v>
      </c>
      <c r="AF2837" s="131">
        <v>10998.1</v>
      </c>
      <c r="AG2837" s="131">
        <v>5907.3</v>
      </c>
      <c r="AH2837" s="43">
        <v>93751.099999999991</v>
      </c>
    </row>
    <row r="2838" spans="4:34">
      <c r="D2838" s="62">
        <v>2012</v>
      </c>
      <c r="E2838" s="62">
        <v>7</v>
      </c>
      <c r="F2838" s="62">
        <v>2013</v>
      </c>
      <c r="G2838" s="62">
        <v>2013</v>
      </c>
      <c r="H2838" s="131">
        <v>467.9</v>
      </c>
      <c r="I2838" s="131">
        <v>1031.3</v>
      </c>
      <c r="J2838" s="131">
        <v>886.3</v>
      </c>
      <c r="K2838" s="131">
        <v>11957.4</v>
      </c>
      <c r="L2838" s="131">
        <v>3901</v>
      </c>
      <c r="M2838" s="131">
        <v>127.7</v>
      </c>
      <c r="N2838" s="131">
        <v>8339.4</v>
      </c>
      <c r="O2838" s="131">
        <v>903.2</v>
      </c>
      <c r="P2838" s="131">
        <v>1129.8</v>
      </c>
      <c r="Q2838" s="131">
        <v>1831.2</v>
      </c>
      <c r="R2838" s="131">
        <v>0</v>
      </c>
      <c r="S2838" s="131">
        <v>2094.8000000000002</v>
      </c>
      <c r="T2838" s="131">
        <v>2668.7</v>
      </c>
      <c r="U2838" s="131">
        <v>5599.9</v>
      </c>
      <c r="V2838" s="131">
        <v>21141.599999999999</v>
      </c>
      <c r="W2838" s="131">
        <v>2278.3000000000002</v>
      </c>
      <c r="X2838" s="131">
        <v>8554.5</v>
      </c>
      <c r="Y2838" s="131">
        <v>18.899999999999999</v>
      </c>
      <c r="Z2838" s="131">
        <v>189</v>
      </c>
      <c r="AA2838" s="131">
        <v>1173.2</v>
      </c>
      <c r="AB2838" s="131">
        <v>672</v>
      </c>
      <c r="AC2838" s="131">
        <v>4905.1000000000004</v>
      </c>
      <c r="AD2838" s="131">
        <v>1599.6</v>
      </c>
      <c r="AE2838" s="131">
        <v>378.2</v>
      </c>
      <c r="AF2838" s="131">
        <v>11207.9</v>
      </c>
      <c r="AG2838" s="131">
        <v>6459.7</v>
      </c>
      <c r="AH2838" s="43">
        <v>99516.599999999991</v>
      </c>
    </row>
    <row r="2839" spans="4:34">
      <c r="D2839" s="62">
        <v>2012</v>
      </c>
      <c r="E2839" s="62">
        <v>8</v>
      </c>
      <c r="F2839" s="62">
        <v>2013</v>
      </c>
      <c r="G2839" s="62">
        <v>2013</v>
      </c>
      <c r="H2839" s="131">
        <v>192</v>
      </c>
      <c r="I2839" s="131">
        <v>1207.5</v>
      </c>
      <c r="J2839" s="131">
        <v>936.3</v>
      </c>
      <c r="K2839" s="131">
        <v>12349.6</v>
      </c>
      <c r="L2839" s="131">
        <v>4115.8</v>
      </c>
      <c r="M2839" s="131">
        <v>125.1</v>
      </c>
      <c r="N2839" s="131">
        <v>8719.7000000000007</v>
      </c>
      <c r="O2839" s="131">
        <v>946.1</v>
      </c>
      <c r="P2839" s="131">
        <v>1103</v>
      </c>
      <c r="Q2839" s="131">
        <v>1995.3</v>
      </c>
      <c r="R2839" s="131">
        <v>0</v>
      </c>
      <c r="S2839" s="131">
        <v>2255.4</v>
      </c>
      <c r="T2839" s="131">
        <v>3025.4</v>
      </c>
      <c r="U2839" s="131">
        <v>6340.5</v>
      </c>
      <c r="V2839" s="131">
        <v>22208.799999999999</v>
      </c>
      <c r="W2839" s="131">
        <v>2395.3000000000002</v>
      </c>
      <c r="X2839" s="131">
        <v>10218.4</v>
      </c>
      <c r="Y2839" s="131">
        <v>50.6</v>
      </c>
      <c r="Z2839" s="131">
        <v>263.2</v>
      </c>
      <c r="AA2839" s="131">
        <v>1178.3</v>
      </c>
      <c r="AB2839" s="131">
        <v>770.8</v>
      </c>
      <c r="AC2839" s="131">
        <v>5571.5</v>
      </c>
      <c r="AD2839" s="131">
        <v>1657.9</v>
      </c>
      <c r="AE2839" s="131">
        <v>352.7</v>
      </c>
      <c r="AF2839" s="131">
        <v>12207</v>
      </c>
      <c r="AG2839" s="131">
        <v>6806.4</v>
      </c>
      <c r="AH2839" s="43">
        <v>106992.59999999999</v>
      </c>
    </row>
    <row r="2840" spans="4:34">
      <c r="D2840" s="62">
        <v>2012</v>
      </c>
      <c r="E2840" s="62">
        <v>9</v>
      </c>
      <c r="F2840" s="62">
        <v>2013</v>
      </c>
      <c r="G2840" s="62">
        <v>2013</v>
      </c>
      <c r="H2840" s="131">
        <v>52.6</v>
      </c>
      <c r="I2840" s="131">
        <v>1138.5999999999999</v>
      </c>
      <c r="J2840" s="131">
        <v>754.6</v>
      </c>
      <c r="K2840" s="131">
        <v>11351.3</v>
      </c>
      <c r="L2840" s="131">
        <v>3796.7</v>
      </c>
      <c r="M2840" s="131">
        <v>119.4</v>
      </c>
      <c r="N2840" s="131">
        <v>7832.2</v>
      </c>
      <c r="O2840" s="131">
        <v>904.7</v>
      </c>
      <c r="P2840" s="131">
        <v>949.6</v>
      </c>
      <c r="Q2840" s="131">
        <v>1729.9</v>
      </c>
      <c r="R2840" s="131">
        <v>0</v>
      </c>
      <c r="S2840" s="131">
        <v>2086</v>
      </c>
      <c r="T2840" s="131">
        <v>2996.5</v>
      </c>
      <c r="U2840" s="131">
        <v>5576.1</v>
      </c>
      <c r="V2840" s="131">
        <v>20247</v>
      </c>
      <c r="W2840" s="131">
        <v>2131.6999999999998</v>
      </c>
      <c r="X2840" s="131">
        <v>9965</v>
      </c>
      <c r="Y2840" s="131">
        <v>19.7</v>
      </c>
      <c r="Z2840" s="131">
        <v>165.9</v>
      </c>
      <c r="AA2840" s="131">
        <v>1135.4000000000001</v>
      </c>
      <c r="AB2840" s="131">
        <v>727.8</v>
      </c>
      <c r="AC2840" s="131">
        <v>4948.3999999999996</v>
      </c>
      <c r="AD2840" s="131">
        <v>1753.6</v>
      </c>
      <c r="AE2840" s="131">
        <v>492.8</v>
      </c>
      <c r="AF2840" s="131">
        <v>11518.2</v>
      </c>
      <c r="AG2840" s="131">
        <v>5756.4</v>
      </c>
      <c r="AH2840" s="43">
        <v>98150.099999999977</v>
      </c>
    </row>
    <row r="2841" spans="4:34">
      <c r="D2841" s="62">
        <v>2012</v>
      </c>
      <c r="E2841" s="62">
        <v>10</v>
      </c>
      <c r="F2841" s="62">
        <v>2013</v>
      </c>
      <c r="G2841" s="62">
        <v>2013</v>
      </c>
      <c r="H2841" s="131">
        <v>35.4</v>
      </c>
      <c r="I2841" s="131">
        <v>984.3</v>
      </c>
      <c r="J2841" s="131">
        <v>638.79999999999995</v>
      </c>
      <c r="K2841" s="131">
        <v>10260</v>
      </c>
      <c r="L2841" s="131">
        <v>3352.8</v>
      </c>
      <c r="M2841" s="131">
        <v>122.7</v>
      </c>
      <c r="N2841" s="131">
        <v>5497.3</v>
      </c>
      <c r="O2841" s="131">
        <v>700.1</v>
      </c>
      <c r="P2841" s="131">
        <v>841.1</v>
      </c>
      <c r="Q2841" s="131">
        <v>1577.8</v>
      </c>
      <c r="R2841" s="131">
        <v>0</v>
      </c>
      <c r="S2841" s="131">
        <v>2023.3</v>
      </c>
      <c r="T2841" s="131">
        <v>5038.2</v>
      </c>
      <c r="U2841" s="131">
        <v>5109.8</v>
      </c>
      <c r="V2841" s="131">
        <v>17487.900000000001</v>
      </c>
      <c r="W2841" s="131">
        <v>1459.8</v>
      </c>
      <c r="X2841" s="131">
        <v>12025.6</v>
      </c>
      <c r="Y2841" s="131">
        <v>6.9</v>
      </c>
      <c r="Z2841" s="131">
        <v>39.1</v>
      </c>
      <c r="AA2841" s="131">
        <v>1167.4000000000001</v>
      </c>
      <c r="AB2841" s="131">
        <v>669.6</v>
      </c>
      <c r="AC2841" s="131">
        <v>3441.9</v>
      </c>
      <c r="AD2841" s="131">
        <v>1638.2</v>
      </c>
      <c r="AE2841" s="131">
        <v>304.3</v>
      </c>
      <c r="AF2841" s="131">
        <v>10635.5</v>
      </c>
      <c r="AG2841" s="131">
        <v>4223</v>
      </c>
      <c r="AH2841" s="43">
        <v>89280.8</v>
      </c>
    </row>
    <row r="2842" spans="4:34">
      <c r="D2842" s="62">
        <v>2012</v>
      </c>
      <c r="E2842" s="62">
        <v>11</v>
      </c>
      <c r="F2842" s="62">
        <v>2013</v>
      </c>
      <c r="G2842" s="62">
        <v>2013</v>
      </c>
      <c r="H2842" s="131">
        <v>55.7</v>
      </c>
      <c r="I2842" s="131">
        <v>892</v>
      </c>
      <c r="J2842" s="131">
        <v>497.4</v>
      </c>
      <c r="K2842" s="131">
        <v>7637</v>
      </c>
      <c r="L2842" s="131">
        <v>2880.1</v>
      </c>
      <c r="M2842" s="131">
        <v>138.5</v>
      </c>
      <c r="N2842" s="131">
        <v>3700.8</v>
      </c>
      <c r="O2842" s="131">
        <v>575</v>
      </c>
      <c r="P2842" s="131">
        <v>650.70000000000005</v>
      </c>
      <c r="Q2842" s="131">
        <v>1369.5</v>
      </c>
      <c r="R2842" s="131">
        <v>0</v>
      </c>
      <c r="S2842" s="131">
        <v>1503.8</v>
      </c>
      <c r="T2842" s="131">
        <v>4283</v>
      </c>
      <c r="U2842" s="131">
        <v>6426.4</v>
      </c>
      <c r="V2842" s="131">
        <v>13311.4</v>
      </c>
      <c r="W2842" s="131">
        <v>1009.6</v>
      </c>
      <c r="X2842" s="131">
        <v>6961</v>
      </c>
      <c r="Y2842" s="131">
        <v>0</v>
      </c>
      <c r="Z2842" s="131">
        <v>1</v>
      </c>
      <c r="AA2842" s="131">
        <v>1201.3</v>
      </c>
      <c r="AB2842" s="131">
        <v>577.1</v>
      </c>
      <c r="AC2842" s="131">
        <v>2205.6999999999998</v>
      </c>
      <c r="AD2842" s="131">
        <v>1374.6</v>
      </c>
      <c r="AE2842" s="131">
        <v>182.3</v>
      </c>
      <c r="AF2842" s="131">
        <v>8699.9</v>
      </c>
      <c r="AG2842" s="131">
        <v>3583.9</v>
      </c>
      <c r="AH2842" s="43">
        <v>69717.7</v>
      </c>
    </row>
    <row r="2843" spans="4:34">
      <c r="D2843" s="62">
        <v>2012</v>
      </c>
      <c r="E2843" s="62">
        <v>12</v>
      </c>
      <c r="F2843" s="62">
        <v>2013</v>
      </c>
      <c r="G2843" s="62">
        <v>2013</v>
      </c>
      <c r="H2843" s="131">
        <v>146.4</v>
      </c>
      <c r="I2843" s="131">
        <v>621</v>
      </c>
      <c r="J2843" s="131">
        <v>415.8</v>
      </c>
      <c r="K2843" s="131">
        <v>4521.6000000000004</v>
      </c>
      <c r="L2843" s="131">
        <v>2636.9</v>
      </c>
      <c r="M2843" s="131">
        <v>149.69999999999999</v>
      </c>
      <c r="N2843" s="131">
        <v>2032.7</v>
      </c>
      <c r="O2843" s="131">
        <v>364.6</v>
      </c>
      <c r="P2843" s="131">
        <v>307.60000000000002</v>
      </c>
      <c r="Q2843" s="131">
        <v>1171.3</v>
      </c>
      <c r="R2843" s="131">
        <v>0</v>
      </c>
      <c r="S2843" s="131">
        <v>1107.3</v>
      </c>
      <c r="T2843" s="131">
        <v>2045.9</v>
      </c>
      <c r="U2843" s="131">
        <v>10003</v>
      </c>
      <c r="V2843" s="131">
        <v>8278.1</v>
      </c>
      <c r="W2843" s="131">
        <v>687.7</v>
      </c>
      <c r="X2843" s="131">
        <v>5018.8</v>
      </c>
      <c r="Y2843" s="131">
        <v>0.8</v>
      </c>
      <c r="Z2843" s="131">
        <v>0</v>
      </c>
      <c r="AA2843" s="131">
        <v>144.80000000000001</v>
      </c>
      <c r="AB2843" s="131">
        <v>236.1</v>
      </c>
      <c r="AC2843" s="131">
        <v>1241.8</v>
      </c>
      <c r="AD2843" s="131">
        <v>1064.4000000000001</v>
      </c>
      <c r="AE2843" s="131">
        <v>185.4</v>
      </c>
      <c r="AF2843" s="131">
        <v>7676.9</v>
      </c>
      <c r="AG2843" s="131">
        <v>1917.4</v>
      </c>
      <c r="AH2843" s="43">
        <v>51976.000000000015</v>
      </c>
    </row>
    <row r="2844" spans="4:34">
      <c r="D2844" s="62">
        <v>2013</v>
      </c>
      <c r="E2844" s="62">
        <v>1</v>
      </c>
      <c r="F2844" s="62">
        <v>2013</v>
      </c>
      <c r="G2844" s="62">
        <v>2013</v>
      </c>
      <c r="H2844" s="131">
        <v>971.7</v>
      </c>
      <c r="I2844" s="131">
        <v>717.6</v>
      </c>
      <c r="J2844" s="131">
        <v>445</v>
      </c>
      <c r="K2844" s="131">
        <v>6570.2</v>
      </c>
      <c r="L2844" s="131">
        <v>2608.1</v>
      </c>
      <c r="M2844" s="131">
        <v>153.69999999999999</v>
      </c>
      <c r="N2844" s="131">
        <v>2675.7</v>
      </c>
      <c r="O2844" s="131">
        <v>484</v>
      </c>
      <c r="P2844" s="131">
        <v>483.4</v>
      </c>
      <c r="Q2844" s="131">
        <v>1043.9000000000001</v>
      </c>
      <c r="R2844" s="131">
        <v>0</v>
      </c>
      <c r="S2844" s="131">
        <v>1890.9</v>
      </c>
      <c r="T2844" s="131">
        <v>1739.8</v>
      </c>
      <c r="U2844" s="131">
        <v>7514.4</v>
      </c>
      <c r="V2844" s="131">
        <v>9102</v>
      </c>
      <c r="W2844" s="131">
        <v>848.9</v>
      </c>
      <c r="X2844" s="131">
        <v>7055.9369999999999</v>
      </c>
      <c r="Y2844" s="131">
        <v>0</v>
      </c>
      <c r="Z2844" s="131">
        <v>0</v>
      </c>
      <c r="AA2844" s="131">
        <v>1020</v>
      </c>
      <c r="AB2844" s="131">
        <v>289.7</v>
      </c>
      <c r="AC2844" s="131">
        <v>1663.3</v>
      </c>
      <c r="AD2844" s="131">
        <v>1119.4000000000001</v>
      </c>
      <c r="AE2844" s="131">
        <v>227.6</v>
      </c>
      <c r="AF2844" s="131">
        <v>8540.4</v>
      </c>
      <c r="AG2844" s="131">
        <v>1928.8</v>
      </c>
      <c r="AH2844" s="43">
        <v>59094.437000000005</v>
      </c>
    </row>
    <row r="2845" spans="4:34">
      <c r="D2845" s="62">
        <v>2013</v>
      </c>
      <c r="E2845" s="62">
        <v>2</v>
      </c>
      <c r="F2845" s="62">
        <v>2013</v>
      </c>
      <c r="G2845" s="62">
        <v>2013</v>
      </c>
      <c r="H2845" s="131">
        <v>1184</v>
      </c>
      <c r="I2845" s="131">
        <v>669.2</v>
      </c>
      <c r="J2845" s="131">
        <v>439.3</v>
      </c>
      <c r="K2845" s="131">
        <v>4018.8</v>
      </c>
      <c r="L2845" s="131">
        <v>2427.9</v>
      </c>
      <c r="M2845" s="131">
        <v>140.6</v>
      </c>
      <c r="N2845" s="131">
        <v>2251.1</v>
      </c>
      <c r="O2845" s="131">
        <v>388.1</v>
      </c>
      <c r="P2845" s="131">
        <v>447.7</v>
      </c>
      <c r="Q2845" s="131">
        <v>1157.3</v>
      </c>
      <c r="R2845" s="131">
        <v>0</v>
      </c>
      <c r="S2845" s="131">
        <v>1733.4</v>
      </c>
      <c r="T2845" s="131">
        <v>1453.1</v>
      </c>
      <c r="U2845" s="131">
        <v>16435.599999999999</v>
      </c>
      <c r="V2845" s="131">
        <v>8187</v>
      </c>
      <c r="W2845" s="131">
        <v>714.8</v>
      </c>
      <c r="X2845" s="131">
        <v>6833.5379999999996</v>
      </c>
      <c r="Y2845" s="131">
        <v>0</v>
      </c>
      <c r="Z2845" s="131">
        <v>0</v>
      </c>
      <c r="AA2845" s="131">
        <v>1068.5999999999999</v>
      </c>
      <c r="AB2845" s="131">
        <v>254.1</v>
      </c>
      <c r="AC2845" s="131">
        <v>1495.6</v>
      </c>
      <c r="AD2845" s="131">
        <v>1056.8</v>
      </c>
      <c r="AE2845" s="131">
        <v>207.7</v>
      </c>
      <c r="AF2845" s="131">
        <v>8089.3</v>
      </c>
      <c r="AG2845" s="131">
        <v>2201.8000000000002</v>
      </c>
      <c r="AH2845" s="43">
        <v>62855.338000000003</v>
      </c>
    </row>
    <row r="2846" spans="4:34">
      <c r="D2846" s="62">
        <v>2013</v>
      </c>
      <c r="E2846" s="62">
        <v>3</v>
      </c>
      <c r="F2846" s="62">
        <v>2013</v>
      </c>
      <c r="G2846" s="62">
        <v>2013</v>
      </c>
      <c r="H2846" s="131">
        <v>1773.2</v>
      </c>
      <c r="I2846" s="131">
        <v>821.7</v>
      </c>
      <c r="J2846" s="131">
        <v>555.9</v>
      </c>
      <c r="K2846" s="131">
        <v>9252.5</v>
      </c>
      <c r="L2846" s="131">
        <v>2640.7</v>
      </c>
      <c r="M2846" s="131">
        <v>150.9</v>
      </c>
      <c r="N2846" s="131">
        <v>4004.8</v>
      </c>
      <c r="O2846" s="131">
        <v>564.4</v>
      </c>
      <c r="P2846" s="131">
        <v>1074.5999999999999</v>
      </c>
      <c r="Q2846" s="131">
        <v>1339.3</v>
      </c>
      <c r="R2846" s="131">
        <v>0</v>
      </c>
      <c r="S2846" s="131">
        <v>1953.9</v>
      </c>
      <c r="T2846" s="131">
        <v>1491</v>
      </c>
      <c r="U2846" s="131">
        <v>6114.7</v>
      </c>
      <c r="V2846" s="131">
        <v>12575.2</v>
      </c>
      <c r="W2846" s="131">
        <v>1201.7</v>
      </c>
      <c r="X2846" s="131">
        <v>8678.9879999999994</v>
      </c>
      <c r="Y2846" s="131">
        <v>0</v>
      </c>
      <c r="Z2846" s="131">
        <v>0</v>
      </c>
      <c r="AA2846" s="131">
        <v>1429</v>
      </c>
      <c r="AB2846" s="131">
        <v>361.7</v>
      </c>
      <c r="AC2846" s="131">
        <v>2052.6999999999998</v>
      </c>
      <c r="AD2846" s="131">
        <v>1282.2</v>
      </c>
      <c r="AE2846" s="131">
        <v>393.7</v>
      </c>
      <c r="AF2846" s="131">
        <v>9396.2999999999993</v>
      </c>
      <c r="AG2846" s="131">
        <v>3248.6</v>
      </c>
      <c r="AH2846" s="43">
        <v>72357.687999999995</v>
      </c>
    </row>
    <row r="2847" spans="4:34">
      <c r="D2847" s="62">
        <v>2013</v>
      </c>
      <c r="E2847" s="62">
        <v>4</v>
      </c>
      <c r="F2847" s="62">
        <v>2013</v>
      </c>
      <c r="G2847" s="62">
        <v>2013</v>
      </c>
      <c r="H2847" s="131">
        <v>1908.8</v>
      </c>
      <c r="I2847" s="131">
        <v>962.9</v>
      </c>
      <c r="J2847" s="131">
        <v>578.1</v>
      </c>
      <c r="K2847" s="131">
        <v>10104.6</v>
      </c>
      <c r="L2847" s="131">
        <v>2854.9</v>
      </c>
      <c r="M2847" s="131">
        <v>146</v>
      </c>
      <c r="N2847" s="131">
        <v>4697.3</v>
      </c>
      <c r="O2847" s="131">
        <v>720</v>
      </c>
      <c r="P2847" s="131">
        <v>975.1</v>
      </c>
      <c r="Q2847" s="131">
        <v>1816.7</v>
      </c>
      <c r="R2847" s="131">
        <v>0</v>
      </c>
      <c r="S2847" s="131">
        <v>1782.3</v>
      </c>
      <c r="T2847" s="131">
        <v>1677.5</v>
      </c>
      <c r="U2847" s="131">
        <v>7476.3</v>
      </c>
      <c r="V2847" s="131">
        <v>15080.7</v>
      </c>
      <c r="W2847" s="131">
        <v>1603</v>
      </c>
      <c r="X2847" s="131">
        <v>10746.351000000001</v>
      </c>
      <c r="Y2847" s="131">
        <v>0</v>
      </c>
      <c r="Z2847" s="131">
        <v>21</v>
      </c>
      <c r="AA2847" s="131">
        <v>1261.5</v>
      </c>
      <c r="AB2847" s="131">
        <v>414.6</v>
      </c>
      <c r="AC2847" s="131">
        <v>2776.9</v>
      </c>
      <c r="AD2847" s="131">
        <v>1285.9000000000001</v>
      </c>
      <c r="AE2847" s="131">
        <v>223.4</v>
      </c>
      <c r="AF2847" s="131">
        <v>9635.7000000000007</v>
      </c>
      <c r="AG2847" s="131">
        <v>4656.5</v>
      </c>
      <c r="AH2847" s="43">
        <v>83406.050999999978</v>
      </c>
    </row>
    <row r="2848" spans="4:34">
      <c r="D2848" s="62">
        <v>2013</v>
      </c>
      <c r="E2848" s="62">
        <v>5</v>
      </c>
      <c r="F2848" s="62">
        <v>2013</v>
      </c>
      <c r="G2848" s="62">
        <v>2014</v>
      </c>
      <c r="H2848" s="131">
        <v>568.6</v>
      </c>
      <c r="I2848" s="131">
        <v>1047.3</v>
      </c>
      <c r="J2848" s="131">
        <v>688.7</v>
      </c>
      <c r="K2848" s="131">
        <v>10982.5</v>
      </c>
      <c r="L2848" s="131">
        <v>3051.6</v>
      </c>
      <c r="M2848" s="131">
        <v>163.69999999999999</v>
      </c>
      <c r="N2848" s="131">
        <v>6669.9</v>
      </c>
      <c r="O2848" s="131">
        <v>747.5</v>
      </c>
      <c r="P2848" s="131">
        <v>602.79999999999995</v>
      </c>
      <c r="Q2848" s="131">
        <v>1783.7</v>
      </c>
      <c r="R2848" s="131">
        <v>0</v>
      </c>
      <c r="S2848" s="131">
        <v>2107.8000000000002</v>
      </c>
      <c r="T2848" s="131">
        <v>2055.9</v>
      </c>
      <c r="U2848" s="131">
        <v>7172.7</v>
      </c>
      <c r="V2848" s="131">
        <v>16883.7</v>
      </c>
      <c r="W2848" s="131">
        <v>1746.6</v>
      </c>
      <c r="X2848" s="131">
        <v>12883.05</v>
      </c>
      <c r="Y2848" s="131">
        <v>0</v>
      </c>
      <c r="Z2848" s="131">
        <v>12.1</v>
      </c>
      <c r="AA2848" s="131">
        <v>1199.3</v>
      </c>
      <c r="AB2848" s="131">
        <v>473.8</v>
      </c>
      <c r="AC2848" s="131">
        <v>3597.3</v>
      </c>
      <c r="AD2848" s="131">
        <v>1469.7</v>
      </c>
      <c r="AE2848" s="131">
        <v>270.2</v>
      </c>
      <c r="AF2848" s="131">
        <v>11399.2</v>
      </c>
      <c r="AG2848" s="131">
        <v>5077.5</v>
      </c>
      <c r="AH2848" s="43">
        <v>92655.150000000009</v>
      </c>
    </row>
    <row r="2849" spans="4:34">
      <c r="D2849" s="62">
        <v>2013</v>
      </c>
      <c r="E2849" s="62">
        <v>6</v>
      </c>
      <c r="F2849" s="62">
        <v>2013</v>
      </c>
      <c r="G2849" s="62">
        <v>2014</v>
      </c>
      <c r="H2849" s="131">
        <v>772.8</v>
      </c>
      <c r="I2849" s="131">
        <v>1020.8</v>
      </c>
      <c r="J2849" s="131">
        <v>791.3</v>
      </c>
      <c r="K2849" s="131">
        <v>11332.5</v>
      </c>
      <c r="L2849" s="131">
        <v>3234.3</v>
      </c>
      <c r="M2849" s="131">
        <v>144.80000000000001</v>
      </c>
      <c r="N2849" s="131">
        <v>8586.4</v>
      </c>
      <c r="O2849" s="131">
        <v>802.2</v>
      </c>
      <c r="P2849" s="131">
        <v>639.6</v>
      </c>
      <c r="Q2849" s="131">
        <v>1947.9</v>
      </c>
      <c r="R2849" s="131">
        <v>0</v>
      </c>
      <c r="S2849" s="131">
        <v>2314.1</v>
      </c>
      <c r="T2849" s="131">
        <v>2287.3000000000002</v>
      </c>
      <c r="U2849" s="131">
        <v>7210.8</v>
      </c>
      <c r="V2849" s="131">
        <v>17788.5</v>
      </c>
      <c r="W2849" s="131">
        <v>2176.5</v>
      </c>
      <c r="X2849" s="131">
        <v>13232.565000000001</v>
      </c>
      <c r="Y2849" s="131">
        <v>21.3</v>
      </c>
      <c r="Z2849" s="131">
        <v>122.8</v>
      </c>
      <c r="AA2849" s="131">
        <v>474.9</v>
      </c>
      <c r="AB2849" s="131">
        <v>883.2</v>
      </c>
      <c r="AC2849" s="131">
        <v>4654.8</v>
      </c>
      <c r="AD2849" s="131">
        <v>1552.9</v>
      </c>
      <c r="AE2849" s="131">
        <v>310.2</v>
      </c>
      <c r="AF2849" s="131">
        <v>10863.5</v>
      </c>
      <c r="AG2849" s="131">
        <v>6440.9</v>
      </c>
      <c r="AH2849" s="43">
        <v>99606.864999999991</v>
      </c>
    </row>
    <row r="2850" spans="4:34">
      <c r="D2850" s="62">
        <v>2013</v>
      </c>
      <c r="E2850" s="62">
        <v>7</v>
      </c>
      <c r="F2850" s="62">
        <v>2014</v>
      </c>
      <c r="G2850" s="62">
        <v>2014</v>
      </c>
      <c r="H2850" s="131">
        <v>431.7</v>
      </c>
      <c r="I2850" s="131">
        <v>1185.5</v>
      </c>
      <c r="J2850" s="131">
        <v>823.5</v>
      </c>
      <c r="K2850" s="131">
        <v>11827.1</v>
      </c>
      <c r="L2850" s="131">
        <v>3581.2</v>
      </c>
      <c r="M2850" s="131">
        <v>43.5</v>
      </c>
      <c r="N2850" s="131">
        <v>8317.2999999999993</v>
      </c>
      <c r="O2850" s="131">
        <v>922.6</v>
      </c>
      <c r="P2850" s="131">
        <v>733.9</v>
      </c>
      <c r="Q2850" s="131">
        <v>2176</v>
      </c>
      <c r="R2850" s="131">
        <v>0</v>
      </c>
      <c r="S2850" s="131">
        <v>2204.1999999999998</v>
      </c>
      <c r="T2850" s="131">
        <v>3211.2</v>
      </c>
      <c r="U2850" s="131">
        <v>7549</v>
      </c>
      <c r="V2850" s="131">
        <v>20043.099999999999</v>
      </c>
      <c r="W2850" s="131">
        <v>2437.9</v>
      </c>
      <c r="X2850" s="131">
        <v>13649.526</v>
      </c>
      <c r="Y2850" s="131">
        <v>12.8</v>
      </c>
      <c r="Z2850" s="131">
        <v>193</v>
      </c>
      <c r="AA2850" s="131">
        <v>1194.8</v>
      </c>
      <c r="AB2850" s="131">
        <v>608.29999999999995</v>
      </c>
      <c r="AC2850" s="131">
        <v>5697.3</v>
      </c>
      <c r="AD2850" s="131">
        <v>1739.3</v>
      </c>
      <c r="AE2850" s="131">
        <v>297.39999999999998</v>
      </c>
      <c r="AF2850" s="131">
        <v>11525.4</v>
      </c>
      <c r="AG2850" s="131">
        <v>7431</v>
      </c>
      <c r="AH2850" s="43">
        <v>107836.526</v>
      </c>
    </row>
    <row r="2851" spans="4:34">
      <c r="D2851" s="62">
        <v>2013</v>
      </c>
      <c r="E2851" s="62">
        <v>8</v>
      </c>
      <c r="F2851" s="62">
        <v>2014</v>
      </c>
      <c r="G2851" s="62">
        <v>2014</v>
      </c>
      <c r="H2851" s="131">
        <v>5.3</v>
      </c>
      <c r="I2851" s="131">
        <v>1184.4000000000001</v>
      </c>
      <c r="J2851" s="131">
        <v>848.1</v>
      </c>
      <c r="K2851" s="131">
        <v>10995.7</v>
      </c>
      <c r="L2851" s="131">
        <v>3612.6</v>
      </c>
      <c r="M2851" s="131">
        <v>1.3</v>
      </c>
      <c r="N2851" s="131">
        <v>8108.2</v>
      </c>
      <c r="O2851" s="131">
        <v>993.5</v>
      </c>
      <c r="P2851" s="131">
        <v>768.8</v>
      </c>
      <c r="Q2851" s="131">
        <v>2001.7</v>
      </c>
      <c r="R2851" s="131">
        <v>0</v>
      </c>
      <c r="S2851" s="131">
        <v>2236.8000000000002</v>
      </c>
      <c r="T2851" s="131">
        <v>3255.5</v>
      </c>
      <c r="U2851" s="131">
        <v>10933.4</v>
      </c>
      <c r="V2851" s="131">
        <v>20199.599999999999</v>
      </c>
      <c r="W2851" s="131">
        <v>2630.1</v>
      </c>
      <c r="X2851" s="131">
        <v>13975.254000000001</v>
      </c>
      <c r="Y2851" s="131">
        <v>24.5</v>
      </c>
      <c r="Z2851" s="131">
        <v>262.10000000000002</v>
      </c>
      <c r="AA2851" s="131">
        <v>1201.7</v>
      </c>
      <c r="AB2851" s="131">
        <v>608.9</v>
      </c>
      <c r="AC2851" s="131">
        <v>6266.9</v>
      </c>
      <c r="AD2851" s="131">
        <v>1631.5</v>
      </c>
      <c r="AE2851" s="131">
        <v>274</v>
      </c>
      <c r="AF2851" s="131">
        <v>12067</v>
      </c>
      <c r="AG2851" s="131">
        <v>8194.7000000000007</v>
      </c>
      <c r="AH2851" s="43">
        <v>112281.55399999999</v>
      </c>
    </row>
    <row r="2852" spans="4:34">
      <c r="D2852" s="62">
        <v>2013</v>
      </c>
      <c r="E2852" s="62">
        <v>9</v>
      </c>
      <c r="F2852" s="62">
        <v>2014</v>
      </c>
      <c r="G2852" s="62">
        <v>2014</v>
      </c>
      <c r="H2852" s="131">
        <v>10.3</v>
      </c>
      <c r="I2852" s="131">
        <v>1060.5999999999999</v>
      </c>
      <c r="J2852" s="131">
        <v>785.4</v>
      </c>
      <c r="K2852" s="131">
        <v>11729.5</v>
      </c>
      <c r="L2852" s="131">
        <v>3341.6</v>
      </c>
      <c r="M2852" s="131">
        <v>3.3</v>
      </c>
      <c r="N2852" s="131">
        <v>7286.3</v>
      </c>
      <c r="O2852" s="131">
        <v>909</v>
      </c>
      <c r="P2852" s="131">
        <v>743.9</v>
      </c>
      <c r="Q2852" s="131">
        <v>1813.2</v>
      </c>
      <c r="R2852" s="131">
        <v>0</v>
      </c>
      <c r="S2852" s="131">
        <v>2128.8000000000002</v>
      </c>
      <c r="T2852" s="131">
        <v>3628.7</v>
      </c>
      <c r="U2852" s="131">
        <v>7494.2</v>
      </c>
      <c r="V2852" s="131">
        <v>18818</v>
      </c>
      <c r="W2852" s="131">
        <v>2365.1999999999998</v>
      </c>
      <c r="X2852" s="131">
        <v>15584.886</v>
      </c>
      <c r="Y2852" s="131">
        <v>15.4</v>
      </c>
      <c r="Z2852" s="131">
        <v>239.5</v>
      </c>
      <c r="AA2852" s="131">
        <v>1165.4000000000001</v>
      </c>
      <c r="AB2852" s="131">
        <v>585.70000000000005</v>
      </c>
      <c r="AC2852" s="131">
        <v>6185.7</v>
      </c>
      <c r="AD2852" s="131">
        <v>1509.1</v>
      </c>
      <c r="AE2852" s="131">
        <v>514</v>
      </c>
      <c r="AF2852" s="131">
        <v>11287.5</v>
      </c>
      <c r="AG2852" s="131">
        <v>7367.4</v>
      </c>
      <c r="AH2852" s="43">
        <v>106572.58599999998</v>
      </c>
    </row>
    <row r="2853" spans="4:34">
      <c r="D2853" s="62">
        <v>2013</v>
      </c>
      <c r="E2853" s="62">
        <v>10</v>
      </c>
      <c r="F2853" s="62">
        <v>2014</v>
      </c>
      <c r="G2853" s="62">
        <v>2014</v>
      </c>
      <c r="H2853" s="131">
        <v>438</v>
      </c>
      <c r="I2853" s="131">
        <v>1000</v>
      </c>
      <c r="J2853" s="131">
        <v>700</v>
      </c>
      <c r="K2853" s="131">
        <v>10000</v>
      </c>
      <c r="L2853" s="131">
        <v>3000</v>
      </c>
      <c r="M2853" s="131">
        <v>50</v>
      </c>
      <c r="N2853" s="131">
        <v>6395</v>
      </c>
      <c r="O2853" s="131">
        <v>700</v>
      </c>
      <c r="P2853" s="131">
        <v>700</v>
      </c>
      <c r="Q2853" s="131">
        <v>1400</v>
      </c>
      <c r="R2853" s="131">
        <v>0</v>
      </c>
      <c r="S2853" s="131">
        <v>2000</v>
      </c>
      <c r="T2853" s="131">
        <v>7200</v>
      </c>
      <c r="U2853" s="131">
        <v>6000</v>
      </c>
      <c r="V2853" s="131">
        <v>14222</v>
      </c>
      <c r="W2853" s="131">
        <v>1600</v>
      </c>
      <c r="X2853" s="131">
        <v>12285</v>
      </c>
      <c r="Y2853" s="131">
        <v>0</v>
      </c>
      <c r="Z2853" s="131">
        <v>200</v>
      </c>
      <c r="AA2853" s="131">
        <v>1000</v>
      </c>
      <c r="AB2853" s="131">
        <v>600</v>
      </c>
      <c r="AC2853" s="131">
        <v>3722</v>
      </c>
      <c r="AD2853" s="131">
        <v>1500</v>
      </c>
      <c r="AE2853" s="131">
        <v>300</v>
      </c>
      <c r="AF2853" s="131">
        <v>9875</v>
      </c>
      <c r="AG2853" s="131">
        <v>4267</v>
      </c>
      <c r="AH2853" s="43">
        <v>89154</v>
      </c>
    </row>
    <row r="2854" spans="4:34">
      <c r="D2854" s="62">
        <v>2013</v>
      </c>
      <c r="E2854" s="62">
        <v>11</v>
      </c>
      <c r="F2854" s="62">
        <v>2014</v>
      </c>
      <c r="G2854" s="62">
        <v>2014</v>
      </c>
      <c r="H2854" s="131">
        <v>476</v>
      </c>
      <c r="I2854" s="131">
        <v>900</v>
      </c>
      <c r="J2854" s="131">
        <v>500</v>
      </c>
      <c r="K2854" s="131">
        <v>8000</v>
      </c>
      <c r="L2854" s="131">
        <v>3000</v>
      </c>
      <c r="M2854" s="131">
        <v>50</v>
      </c>
      <c r="N2854" s="131">
        <v>4174</v>
      </c>
      <c r="O2854" s="131">
        <v>600</v>
      </c>
      <c r="P2854" s="131">
        <v>500</v>
      </c>
      <c r="Q2854" s="131">
        <v>1300</v>
      </c>
      <c r="R2854" s="131">
        <v>0</v>
      </c>
      <c r="S2854" s="131">
        <v>2000</v>
      </c>
      <c r="T2854" s="131">
        <v>6000</v>
      </c>
      <c r="U2854" s="131">
        <v>6000</v>
      </c>
      <c r="V2854" s="131">
        <v>11794</v>
      </c>
      <c r="W2854" s="131">
        <v>1300</v>
      </c>
      <c r="X2854" s="131">
        <v>10260</v>
      </c>
      <c r="Y2854" s="131">
        <v>0</v>
      </c>
      <c r="Z2854" s="131">
        <v>0</v>
      </c>
      <c r="AA2854" s="131">
        <v>1000</v>
      </c>
      <c r="AB2854" s="131">
        <v>500</v>
      </c>
      <c r="AC2854" s="131">
        <v>2363</v>
      </c>
      <c r="AD2854" s="131">
        <v>1300</v>
      </c>
      <c r="AE2854" s="131">
        <v>400</v>
      </c>
      <c r="AF2854" s="131">
        <v>8663</v>
      </c>
      <c r="AG2854" s="131">
        <v>3701</v>
      </c>
      <c r="AH2854" s="43">
        <v>74781</v>
      </c>
    </row>
    <row r="2855" spans="4:34">
      <c r="D2855" s="62">
        <v>2013</v>
      </c>
      <c r="E2855" s="62">
        <v>12</v>
      </c>
      <c r="F2855" s="62">
        <v>2014</v>
      </c>
      <c r="G2855" s="62">
        <v>2014</v>
      </c>
      <c r="H2855" s="131">
        <v>614</v>
      </c>
      <c r="I2855" s="131">
        <v>700</v>
      </c>
      <c r="J2855" s="131">
        <v>400</v>
      </c>
      <c r="K2855" s="131">
        <v>6000</v>
      </c>
      <c r="L2855" s="131">
        <v>2700</v>
      </c>
      <c r="M2855" s="131">
        <v>50</v>
      </c>
      <c r="N2855" s="131">
        <v>2352</v>
      </c>
      <c r="O2855" s="131">
        <v>500</v>
      </c>
      <c r="P2855" s="131">
        <v>400</v>
      </c>
      <c r="Q2855" s="131">
        <v>1200</v>
      </c>
      <c r="R2855" s="131">
        <v>0</v>
      </c>
      <c r="S2855" s="131">
        <v>1500</v>
      </c>
      <c r="T2855" s="131">
        <v>4000</v>
      </c>
      <c r="U2855" s="131">
        <v>6000</v>
      </c>
      <c r="V2855" s="131">
        <v>10934</v>
      </c>
      <c r="W2855" s="131">
        <v>1000</v>
      </c>
      <c r="X2855" s="131">
        <v>7830</v>
      </c>
      <c r="Y2855" s="131">
        <v>0</v>
      </c>
      <c r="Z2855" s="131">
        <v>0</v>
      </c>
      <c r="AA2855" s="131">
        <v>600</v>
      </c>
      <c r="AB2855" s="131">
        <v>300</v>
      </c>
      <c r="AC2855" s="131">
        <v>1804</v>
      </c>
      <c r="AD2855" s="131">
        <v>1200</v>
      </c>
      <c r="AE2855" s="131">
        <v>300</v>
      </c>
      <c r="AF2855" s="131">
        <v>8162</v>
      </c>
      <c r="AG2855" s="131">
        <v>2743</v>
      </c>
      <c r="AH2855" s="43">
        <v>61289</v>
      </c>
    </row>
    <row r="2856" spans="4:34">
      <c r="D2856" s="62">
        <v>2014</v>
      </c>
      <c r="E2856" s="62">
        <v>1</v>
      </c>
      <c r="F2856" s="62">
        <v>2014</v>
      </c>
      <c r="G2856" s="62">
        <v>2014</v>
      </c>
      <c r="H2856" s="131">
        <v>577.18438120482006</v>
      </c>
      <c r="I2856" s="131">
        <v>767.65094602409999</v>
      </c>
      <c r="J2856" s="131">
        <v>459.05071024095997</v>
      </c>
      <c r="K2856" s="131">
        <v>6983.3308289156603</v>
      </c>
      <c r="L2856" s="131">
        <v>2733.8142987951801</v>
      </c>
      <c r="M2856" s="131">
        <v>197.32566240963999</v>
      </c>
      <c r="N2856" s="131">
        <v>3720.2284098795199</v>
      </c>
      <c r="O2856" s="131">
        <v>516.17615963854996</v>
      </c>
      <c r="P2856" s="131">
        <v>253.94718072289001</v>
      </c>
      <c r="Q2856" s="131">
        <v>1040.50742409639</v>
      </c>
      <c r="R2856" s="131">
        <v>0</v>
      </c>
      <c r="S2856" s="131">
        <v>1695.5216419277101</v>
      </c>
      <c r="T2856" s="131">
        <v>1716.2033966265101</v>
      </c>
      <c r="U2856" s="131">
        <v>6183.4050000000097</v>
      </c>
      <c r="V2856" s="131">
        <v>8546.0803493975909</v>
      </c>
      <c r="W2856" s="131">
        <v>1202.45567855422</v>
      </c>
      <c r="X2856" s="131">
        <v>8007.9635236228896</v>
      </c>
      <c r="Y2856" s="131">
        <v>0</v>
      </c>
      <c r="Z2856" s="131">
        <v>0.22506939759</v>
      </c>
      <c r="AA2856" s="131">
        <v>673.68369927711001</v>
      </c>
      <c r="AB2856" s="131">
        <v>285.70216638554001</v>
      </c>
      <c r="AC2856" s="131">
        <v>1885.6391154216899</v>
      </c>
      <c r="AD2856" s="131">
        <v>1039.2573253011999</v>
      </c>
      <c r="AE2856" s="131">
        <v>0</v>
      </c>
      <c r="AF2856" s="131">
        <v>8865.1531713253007</v>
      </c>
      <c r="AG2856" s="131">
        <v>2434.5348510843401</v>
      </c>
      <c r="AH2856" s="43">
        <v>59785.040990249421</v>
      </c>
    </row>
    <row r="2857" spans="4:34">
      <c r="D2857" s="62">
        <v>2014</v>
      </c>
      <c r="E2857" s="62">
        <v>2</v>
      </c>
      <c r="F2857" s="62">
        <v>2014</v>
      </c>
      <c r="G2857" s="62">
        <v>2014</v>
      </c>
      <c r="H2857" s="131">
        <v>1052.7489653012001</v>
      </c>
      <c r="I2857" s="131">
        <v>658.45779469879994</v>
      </c>
      <c r="J2857" s="131">
        <v>514.31275421686996</v>
      </c>
      <c r="K2857" s="131">
        <v>4381.0213783132504</v>
      </c>
      <c r="L2857" s="131">
        <v>2321.0653301204802</v>
      </c>
      <c r="M2857" s="131">
        <v>188.84781686746999</v>
      </c>
      <c r="N2857" s="131">
        <v>3338.66652168675</v>
      </c>
      <c r="O2857" s="131">
        <v>438.34677289157003</v>
      </c>
      <c r="P2857" s="131">
        <v>308.21327469879998</v>
      </c>
      <c r="Q2857" s="131">
        <v>891.79526891566002</v>
      </c>
      <c r="R2857" s="131">
        <v>0</v>
      </c>
      <c r="S2857" s="131">
        <v>1219.7420534939799</v>
      </c>
      <c r="T2857" s="131">
        <v>1193.9071214457799</v>
      </c>
      <c r="U2857" s="131">
        <v>4916.08</v>
      </c>
      <c r="V2857" s="131">
        <v>7667.1510650602404</v>
      </c>
      <c r="W2857" s="131">
        <v>1024.68985373494</v>
      </c>
      <c r="X2857" s="131">
        <v>7051.9093615626498</v>
      </c>
      <c r="Y2857" s="131">
        <v>0</v>
      </c>
      <c r="Z2857" s="131">
        <v>1.9291662650600001</v>
      </c>
      <c r="AA2857" s="131">
        <v>659.35213590362002</v>
      </c>
      <c r="AB2857" s="131">
        <v>247.80170084337001</v>
      </c>
      <c r="AC2857" s="131">
        <v>1738.9591963855401</v>
      </c>
      <c r="AD2857" s="131">
        <v>841.66651084337002</v>
      </c>
      <c r="AE2857" s="131">
        <v>0</v>
      </c>
      <c r="AF2857" s="131">
        <v>7988.6236337349401</v>
      </c>
      <c r="AG2857" s="131">
        <v>2101.2992751807201</v>
      </c>
      <c r="AH2857" s="43">
        <v>50746.586952165053</v>
      </c>
    </row>
    <row r="2858" spans="4:34">
      <c r="D2858" s="62">
        <v>2014</v>
      </c>
      <c r="E2858" s="62">
        <v>3</v>
      </c>
      <c r="F2858" s="62">
        <v>2014</v>
      </c>
      <c r="G2858" s="62">
        <v>2014</v>
      </c>
      <c r="H2858" s="131">
        <v>1166.21771108434</v>
      </c>
      <c r="I2858" s="131">
        <v>841.65597204819005</v>
      </c>
      <c r="J2858" s="131">
        <v>655.07975180722997</v>
      </c>
      <c r="K2858" s="131">
        <v>7439.3278867469899</v>
      </c>
      <c r="L2858" s="131">
        <v>2682.8682963855399</v>
      </c>
      <c r="M2858" s="131">
        <v>212.65685614457999</v>
      </c>
      <c r="N2858" s="131">
        <v>5094.8965824096404</v>
      </c>
      <c r="O2858" s="131">
        <v>550.02503493975996</v>
      </c>
      <c r="P2858" s="131">
        <v>598.66536265059995</v>
      </c>
      <c r="Q2858" s="131">
        <v>1108.81311421687</v>
      </c>
      <c r="R2858" s="131">
        <v>0</v>
      </c>
      <c r="S2858" s="131">
        <v>1577.2449745783099</v>
      </c>
      <c r="T2858" s="131">
        <v>1448.04661590361</v>
      </c>
      <c r="U2858" s="131">
        <v>3105.15</v>
      </c>
      <c r="V2858" s="131">
        <v>10739.2608168675</v>
      </c>
      <c r="W2858" s="131">
        <v>1362.1361465060199</v>
      </c>
      <c r="X2858" s="131">
        <v>9341.0531298759106</v>
      </c>
      <c r="Y2858" s="131">
        <v>0</v>
      </c>
      <c r="Z2858" s="131">
        <v>4.8014804819299997</v>
      </c>
      <c r="AA2858" s="131">
        <v>806.07527421686996</v>
      </c>
      <c r="AB2858" s="131">
        <v>285.23232590360999</v>
      </c>
      <c r="AC2858" s="131">
        <v>1850.68804096386</v>
      </c>
      <c r="AD2858" s="131">
        <v>1032.80777349398</v>
      </c>
      <c r="AE2858" s="131">
        <v>0</v>
      </c>
      <c r="AF2858" s="131">
        <v>9364.4421484337308</v>
      </c>
      <c r="AG2858" s="131">
        <v>2886.5095402409602</v>
      </c>
      <c r="AH2858" s="43">
        <v>64153.654835900037</v>
      </c>
    </row>
    <row r="2859" spans="4:34">
      <c r="D2859" s="62">
        <v>2014</v>
      </c>
      <c r="E2859" s="62">
        <v>4</v>
      </c>
      <c r="F2859" s="62">
        <v>2014</v>
      </c>
      <c r="G2859" s="62">
        <v>2014</v>
      </c>
      <c r="H2859" s="131">
        <v>1232.29066216867</v>
      </c>
      <c r="I2859" s="131">
        <v>925.33773253011998</v>
      </c>
      <c r="J2859" s="131">
        <v>716.84860361445999</v>
      </c>
      <c r="K2859" s="131">
        <v>8543.2072891566204</v>
      </c>
      <c r="L2859" s="131">
        <v>2889.6745265060199</v>
      </c>
      <c r="M2859" s="131">
        <v>205.14355590362001</v>
      </c>
      <c r="N2859" s="131">
        <v>6547.9678826505997</v>
      </c>
      <c r="O2859" s="131">
        <v>649.72954518072004</v>
      </c>
      <c r="P2859" s="131">
        <v>723.37156746988001</v>
      </c>
      <c r="Q2859" s="131">
        <v>1240.6478727710801</v>
      </c>
      <c r="R2859" s="131">
        <v>0</v>
      </c>
      <c r="S2859" s="131">
        <v>1553.6341897590401</v>
      </c>
      <c r="T2859" s="131">
        <v>2246.42248578313</v>
      </c>
      <c r="U2859" s="131">
        <v>3094.9625000000001</v>
      </c>
      <c r="V2859" s="131">
        <v>12449.4884771084</v>
      </c>
      <c r="W2859" s="131">
        <v>1680.1737636144601</v>
      </c>
      <c r="X2859" s="131">
        <v>10828.996579279499</v>
      </c>
      <c r="Y2859" s="131">
        <v>0</v>
      </c>
      <c r="Z2859" s="131">
        <v>20.65279662651</v>
      </c>
      <c r="AA2859" s="131">
        <v>648.82896000000005</v>
      </c>
      <c r="AB2859" s="131">
        <v>320.03967493976</v>
      </c>
      <c r="AC2859" s="131">
        <v>2258.6415657831299</v>
      </c>
      <c r="AD2859" s="131">
        <v>1187.1572746987999</v>
      </c>
      <c r="AE2859" s="131">
        <v>0</v>
      </c>
      <c r="AF2859" s="131">
        <v>9964.8217332530094</v>
      </c>
      <c r="AG2859" s="131">
        <v>4099.9466718072299</v>
      </c>
      <c r="AH2859" s="43">
        <v>74027.985910604766</v>
      </c>
    </row>
    <row r="2860" spans="4:34">
      <c r="D2860" s="62">
        <v>2014</v>
      </c>
      <c r="E2860" s="62">
        <v>5</v>
      </c>
      <c r="F2860" s="62">
        <v>2014</v>
      </c>
      <c r="G2860" s="62">
        <v>2015</v>
      </c>
      <c r="H2860" s="131">
        <v>1031.2601939758999</v>
      </c>
      <c r="I2860" s="131">
        <v>1006.71027228916</v>
      </c>
      <c r="J2860" s="131">
        <v>992.20711807228997</v>
      </c>
      <c r="K2860" s="131">
        <v>10722.937906024101</v>
      </c>
      <c r="L2860" s="131">
        <v>3272.20129036145</v>
      </c>
      <c r="M2860" s="131">
        <v>220.65242903615001</v>
      </c>
      <c r="N2860" s="131">
        <v>9454.1104831325301</v>
      </c>
      <c r="O2860" s="131">
        <v>711.13340060241001</v>
      </c>
      <c r="P2860" s="131">
        <v>887.07680361446</v>
      </c>
      <c r="Q2860" s="131">
        <v>1488.5545383132501</v>
      </c>
      <c r="R2860" s="131">
        <v>0</v>
      </c>
      <c r="S2860" s="131">
        <v>2187.3387445783101</v>
      </c>
      <c r="T2860" s="131">
        <v>2389.6425845783101</v>
      </c>
      <c r="U2860" s="131">
        <v>3362.2824999999998</v>
      </c>
      <c r="V2860" s="131">
        <v>15602.9404554217</v>
      </c>
      <c r="W2860" s="131">
        <v>2117.5306254216898</v>
      </c>
      <c r="X2860" s="131">
        <v>12401.7730036265</v>
      </c>
      <c r="Y2860" s="131">
        <v>0.51264289156999998</v>
      </c>
      <c r="Z2860" s="131">
        <v>40.994783132530003</v>
      </c>
      <c r="AA2860" s="131">
        <v>848.86952289157</v>
      </c>
      <c r="AB2860" s="131">
        <v>366.16234891566</v>
      </c>
      <c r="AC2860" s="131">
        <v>3221.2285344578299</v>
      </c>
      <c r="AD2860" s="131">
        <v>1373.0216313252999</v>
      </c>
      <c r="AE2860" s="131">
        <v>0</v>
      </c>
      <c r="AF2860" s="131">
        <v>11361.5980568675</v>
      </c>
      <c r="AG2860" s="131">
        <v>5476.5543267469902</v>
      </c>
      <c r="AH2860" s="43">
        <v>90537.294196277173</v>
      </c>
    </row>
    <row r="2861" spans="4:34">
      <c r="D2861" s="62">
        <v>2014</v>
      </c>
      <c r="E2861" s="62">
        <v>6</v>
      </c>
      <c r="F2861" s="62">
        <v>2014</v>
      </c>
      <c r="G2861" s="62">
        <v>2015</v>
      </c>
      <c r="H2861" s="131">
        <v>1194.93634939759</v>
      </c>
      <c r="I2861" s="131">
        <v>978.66973493976002</v>
      </c>
      <c r="J2861" s="131">
        <v>1225.1790518072301</v>
      </c>
      <c r="K2861" s="131">
        <v>11072.2122481928</v>
      </c>
      <c r="L2861" s="131">
        <v>3333.0774457831299</v>
      </c>
      <c r="M2861" s="131">
        <v>242.63390879517999</v>
      </c>
      <c r="N2861" s="131">
        <v>10894.114595421701</v>
      </c>
      <c r="O2861" s="131">
        <v>698.77587469879995</v>
      </c>
      <c r="P2861" s="131">
        <v>994.55087831325</v>
      </c>
      <c r="Q2861" s="131">
        <v>1682.4853787951799</v>
      </c>
      <c r="R2861" s="131">
        <v>0</v>
      </c>
      <c r="S2861" s="131">
        <v>2161.2777839759001</v>
      </c>
      <c r="T2861" s="131">
        <v>2555.4122308433798</v>
      </c>
      <c r="U2861" s="131">
        <v>2931.1475</v>
      </c>
      <c r="V2861" s="131">
        <v>18815.1694891566</v>
      </c>
      <c r="W2861" s="131">
        <v>2303.8980224096399</v>
      </c>
      <c r="X2861" s="131">
        <v>13379.372048212101</v>
      </c>
      <c r="Y2861" s="131">
        <v>3.7596650602400001</v>
      </c>
      <c r="Z2861" s="131">
        <v>135.83474024096</v>
      </c>
      <c r="AA2861" s="131">
        <v>855.38386987952003</v>
      </c>
      <c r="AB2861" s="131">
        <v>363.73483975904003</v>
      </c>
      <c r="AC2861" s="131">
        <v>3768.4133886746999</v>
      </c>
      <c r="AD2861" s="131">
        <v>1354.6990409638599</v>
      </c>
      <c r="AE2861" s="131">
        <v>0</v>
      </c>
      <c r="AF2861" s="131">
        <v>11465.1542891566</v>
      </c>
      <c r="AG2861" s="131">
        <v>6316.1547662650601</v>
      </c>
      <c r="AH2861" s="43">
        <v>98726.047140742201</v>
      </c>
    </row>
    <row r="2862" spans="4:34">
      <c r="D2862" s="62">
        <v>2014</v>
      </c>
      <c r="E2862" s="62">
        <v>7</v>
      </c>
      <c r="F2862" s="62">
        <v>2015</v>
      </c>
      <c r="G2862" s="62">
        <v>2015</v>
      </c>
      <c r="H2862" s="131">
        <v>770.62372644110997</v>
      </c>
      <c r="I2862" s="131">
        <v>1003.26823613544</v>
      </c>
      <c r="J2862" s="131">
        <v>741.93574799015005</v>
      </c>
      <c r="K2862" s="131">
        <v>11198.034465832299</v>
      </c>
      <c r="L2862" s="131">
        <v>3504.2356753377899</v>
      </c>
      <c r="M2862" s="131">
        <v>223.46817631848</v>
      </c>
      <c r="N2862" s="131">
        <v>11735.306520530899</v>
      </c>
      <c r="O2862" s="131">
        <v>765.11189186603997</v>
      </c>
      <c r="P2862" s="131">
        <v>770.31365805916005</v>
      </c>
      <c r="Q2862" s="131">
        <v>1630.87905753481</v>
      </c>
      <c r="R2862" s="131">
        <v>0</v>
      </c>
      <c r="S2862" s="131">
        <v>2214.2872111368401</v>
      </c>
      <c r="T2862" s="131">
        <v>2644.64938424702</v>
      </c>
      <c r="U2862" s="131">
        <v>2810.37131839533</v>
      </c>
      <c r="V2862" s="131">
        <v>20564.342593554498</v>
      </c>
      <c r="W2862" s="131">
        <v>2542.0316443572301</v>
      </c>
      <c r="X2862" s="131">
        <v>13063.1461743206</v>
      </c>
      <c r="Y2862" s="131">
        <v>6.6129484848000004</v>
      </c>
      <c r="Z2862" s="131">
        <v>196.72729588681</v>
      </c>
      <c r="AA2862" s="131">
        <v>1006.75513293951</v>
      </c>
      <c r="AB2862" s="131">
        <v>370.62727196628998</v>
      </c>
      <c r="AC2862" s="131">
        <v>4445.6887248065696</v>
      </c>
      <c r="AD2862" s="131">
        <v>1390.43352146346</v>
      </c>
      <c r="AE2862" s="131">
        <v>0</v>
      </c>
      <c r="AF2862" s="131">
        <v>11659.4113879092</v>
      </c>
      <c r="AG2862" s="131">
        <v>7145.6314615004603</v>
      </c>
      <c r="AH2862" s="43">
        <v>102403.89322701482</v>
      </c>
    </row>
    <row r="2863" spans="4:34">
      <c r="D2863" s="62">
        <v>2014</v>
      </c>
      <c r="E2863" s="62">
        <v>8</v>
      </c>
      <c r="F2863" s="62">
        <v>2015</v>
      </c>
      <c r="G2863" s="62">
        <v>2015</v>
      </c>
      <c r="H2863" s="131">
        <v>819.54322280097006</v>
      </c>
      <c r="I2863" s="131">
        <v>1064.8025728533601</v>
      </c>
      <c r="J2863" s="131">
        <v>1118.71389175481</v>
      </c>
      <c r="K2863" s="131">
        <v>11144.300122085</v>
      </c>
      <c r="L2863" s="131">
        <v>3618.3365125069599</v>
      </c>
      <c r="M2863" s="131">
        <v>212.58242817178001</v>
      </c>
      <c r="N2863" s="131">
        <v>11597.663381951001</v>
      </c>
      <c r="O2863" s="131">
        <v>772.40279677012995</v>
      </c>
      <c r="P2863" s="131">
        <v>837.69922120763999</v>
      </c>
      <c r="Q2863" s="131">
        <v>1568.1356616017299</v>
      </c>
      <c r="R2863" s="131">
        <v>0</v>
      </c>
      <c r="S2863" s="131">
        <v>2171.9706532702698</v>
      </c>
      <c r="T2863" s="131">
        <v>2741.2300997315501</v>
      </c>
      <c r="U2863" s="131">
        <v>2905.4172868887199</v>
      </c>
      <c r="V2863" s="131">
        <v>20894.155836727401</v>
      </c>
      <c r="W2863" s="131">
        <v>2601.5635155877899</v>
      </c>
      <c r="X2863" s="131">
        <v>13673.561729921499</v>
      </c>
      <c r="Y2863" s="131">
        <v>19.976198084309999</v>
      </c>
      <c r="Z2863" s="131">
        <v>251.47064496511001</v>
      </c>
      <c r="AA2863" s="131">
        <v>1025.1351770293099</v>
      </c>
      <c r="AB2863" s="131">
        <v>376.07713150439002</v>
      </c>
      <c r="AC2863" s="131">
        <v>4519.5141012063896</v>
      </c>
      <c r="AD2863" s="131">
        <v>1300.1366786557501</v>
      </c>
      <c r="AE2863" s="131">
        <v>0</v>
      </c>
      <c r="AF2863" s="131">
        <v>11701.151524142701</v>
      </c>
      <c r="AG2863" s="131">
        <v>7015.9466799850297</v>
      </c>
      <c r="AH2863" s="43">
        <v>103951.48706940359</v>
      </c>
    </row>
    <row r="2864" spans="4:34">
      <c r="D2864" s="62">
        <v>2014</v>
      </c>
      <c r="E2864" s="62">
        <v>9</v>
      </c>
      <c r="F2864" s="62">
        <v>2015</v>
      </c>
      <c r="G2864" s="62">
        <v>2015</v>
      </c>
      <c r="H2864" s="131">
        <v>617.44337297451</v>
      </c>
      <c r="I2864" s="131">
        <v>1033.1563425412801</v>
      </c>
      <c r="J2864" s="131">
        <v>1364.3711675242801</v>
      </c>
      <c r="K2864" s="131">
        <v>10566.402462915699</v>
      </c>
      <c r="L2864" s="131">
        <v>3246.7981993048702</v>
      </c>
      <c r="M2864" s="131">
        <v>185.20095202209001</v>
      </c>
      <c r="N2864" s="131">
        <v>10264.2454769582</v>
      </c>
      <c r="O2864" s="131">
        <v>753.56194350312001</v>
      </c>
      <c r="P2864" s="131">
        <v>714.15902210209003</v>
      </c>
      <c r="Q2864" s="131">
        <v>1467.5066351887899</v>
      </c>
      <c r="R2864" s="131">
        <v>0</v>
      </c>
      <c r="S2864" s="131">
        <v>2015.0642085075899</v>
      </c>
      <c r="T2864" s="131">
        <v>2550.0747963838298</v>
      </c>
      <c r="U2864" s="131">
        <v>2729.5055952013499</v>
      </c>
      <c r="V2864" s="131">
        <v>18849.0488484087</v>
      </c>
      <c r="W2864" s="131">
        <v>2344.1452152493698</v>
      </c>
      <c r="X2864" s="131">
        <v>13026.4199271994</v>
      </c>
      <c r="Y2864" s="131">
        <v>7.6000453732000004</v>
      </c>
      <c r="Z2864" s="131">
        <v>232.03680644126999</v>
      </c>
      <c r="AA2864" s="131">
        <v>995.91561975833997</v>
      </c>
      <c r="AB2864" s="131">
        <v>350.66900257675002</v>
      </c>
      <c r="AC2864" s="131">
        <v>3989.26468239309</v>
      </c>
      <c r="AD2864" s="131">
        <v>1347.2840378011499</v>
      </c>
      <c r="AE2864" s="131">
        <v>0</v>
      </c>
      <c r="AF2864" s="131">
        <v>10814.1736291795</v>
      </c>
      <c r="AG2864" s="131">
        <v>6271.7001282881101</v>
      </c>
      <c r="AH2864" s="43">
        <v>95735.748117796567</v>
      </c>
    </row>
    <row r="2865" spans="4:34">
      <c r="D2865" s="62">
        <v>2014</v>
      </c>
      <c r="E2865" s="62">
        <v>10</v>
      </c>
      <c r="F2865" s="62">
        <v>2015</v>
      </c>
      <c r="G2865" s="62">
        <v>2015</v>
      </c>
      <c r="H2865" s="131">
        <v>383.42307957731998</v>
      </c>
      <c r="I2865" s="131">
        <v>914.01759313111995</v>
      </c>
      <c r="J2865" s="131">
        <v>1035.2451520805901</v>
      </c>
      <c r="K2865" s="131">
        <v>9106.4504818565692</v>
      </c>
      <c r="L2865" s="131">
        <v>2854.95724603708</v>
      </c>
      <c r="M2865" s="131">
        <v>195.25117125400999</v>
      </c>
      <c r="N2865" s="131">
        <v>7760.8608940362701</v>
      </c>
      <c r="O2865" s="131">
        <v>608.82665308031005</v>
      </c>
      <c r="P2865" s="131">
        <v>563.25232319468</v>
      </c>
      <c r="Q2865" s="131">
        <v>1255.46690096151</v>
      </c>
      <c r="R2865" s="131">
        <v>0</v>
      </c>
      <c r="S2865" s="131">
        <v>1854.5964692709999</v>
      </c>
      <c r="T2865" s="131">
        <v>3844.3137018085699</v>
      </c>
      <c r="U2865" s="131">
        <v>2680.44961146282</v>
      </c>
      <c r="V2865" s="131">
        <v>13151.790910731699</v>
      </c>
      <c r="W2865" s="131">
        <v>1774.1327339198201</v>
      </c>
      <c r="X2865" s="131">
        <v>12023.413454096</v>
      </c>
      <c r="Y2865" s="131">
        <v>1.6073861704000001</v>
      </c>
      <c r="Z2865" s="131">
        <v>100.89871557242</v>
      </c>
      <c r="AA2865" s="131">
        <v>916.26876203585005</v>
      </c>
      <c r="AB2865" s="131">
        <v>335.46094859542001</v>
      </c>
      <c r="AC2865" s="131">
        <v>2915.8329321125302</v>
      </c>
      <c r="AD2865" s="131">
        <v>1264.2936570832201</v>
      </c>
      <c r="AE2865" s="131">
        <v>0</v>
      </c>
      <c r="AF2865" s="131">
        <v>9901.6878731845809</v>
      </c>
      <c r="AG2865" s="131">
        <v>4466.19978118989</v>
      </c>
      <c r="AH2865" s="43">
        <v>79908.698432443678</v>
      </c>
    </row>
    <row r="2866" spans="4:34">
      <c r="D2866" s="62">
        <v>2014</v>
      </c>
      <c r="E2866" s="62">
        <v>11</v>
      </c>
      <c r="F2866" s="62">
        <v>2015</v>
      </c>
      <c r="G2866" s="62">
        <v>2015</v>
      </c>
      <c r="H2866" s="131">
        <v>485.22851794783998</v>
      </c>
      <c r="I2866" s="131">
        <v>797.15406289372004</v>
      </c>
      <c r="J2866" s="131">
        <v>1004.5610063691</v>
      </c>
      <c r="K2866" s="131">
        <v>7553.2237908963998</v>
      </c>
      <c r="L2866" s="131">
        <v>2636.0947861289601</v>
      </c>
      <c r="M2866" s="131">
        <v>189.76055267125</v>
      </c>
      <c r="N2866" s="131">
        <v>5268.5369204645303</v>
      </c>
      <c r="O2866" s="131">
        <v>535.41229379850995</v>
      </c>
      <c r="P2866" s="131">
        <v>386.04535175042002</v>
      </c>
      <c r="Q2866" s="131">
        <v>1090.74676844032</v>
      </c>
      <c r="R2866" s="131">
        <v>0</v>
      </c>
      <c r="S2866" s="131">
        <v>1633.5867239777699</v>
      </c>
      <c r="T2866" s="131">
        <v>2828.6399460899502</v>
      </c>
      <c r="U2866" s="131">
        <v>2492.6571737137901</v>
      </c>
      <c r="V2866" s="131">
        <v>10943.850139591001</v>
      </c>
      <c r="W2866" s="131">
        <v>1376.9078788448201</v>
      </c>
      <c r="X2866" s="131">
        <v>9892.0246987511891</v>
      </c>
      <c r="Y2866" s="131">
        <v>4.6051173289999997E-2</v>
      </c>
      <c r="Z2866" s="131">
        <v>10.059632181950001</v>
      </c>
      <c r="AA2866" s="131">
        <v>823.80300176868002</v>
      </c>
      <c r="AB2866" s="131">
        <v>298.78486683899001</v>
      </c>
      <c r="AC2866" s="131">
        <v>2149.5578573640501</v>
      </c>
      <c r="AD2866" s="131">
        <v>1086.4571269733799</v>
      </c>
      <c r="AE2866" s="131">
        <v>0</v>
      </c>
      <c r="AF2866" s="131">
        <v>8521.94448101952</v>
      </c>
      <c r="AG2866" s="131">
        <v>3627.5715273900801</v>
      </c>
      <c r="AH2866" s="43">
        <v>65632.65515703951</v>
      </c>
    </row>
    <row r="2867" spans="4:34">
      <c r="D2867" s="62">
        <v>2014</v>
      </c>
      <c r="E2867" s="62">
        <v>12</v>
      </c>
      <c r="F2867" s="62">
        <v>2015</v>
      </c>
      <c r="G2867" s="62">
        <v>2015</v>
      </c>
      <c r="H2867" s="131">
        <v>532.07035230015003</v>
      </c>
      <c r="I2867" s="131">
        <v>659.19304578159995</v>
      </c>
      <c r="J2867" s="131">
        <v>660.05389847916001</v>
      </c>
      <c r="K2867" s="131">
        <v>5599.5241606873597</v>
      </c>
      <c r="L2867" s="131">
        <v>2489.5097248546999</v>
      </c>
      <c r="M2867" s="131">
        <v>189.11600179414</v>
      </c>
      <c r="N2867" s="131">
        <v>3324.3275880234501</v>
      </c>
      <c r="O2867" s="131">
        <v>431.31838417772002</v>
      </c>
      <c r="P2867" s="131">
        <v>294.98954331877002</v>
      </c>
      <c r="Q2867" s="131">
        <v>952.53160269754005</v>
      </c>
      <c r="R2867" s="131">
        <v>0</v>
      </c>
      <c r="S2867" s="131">
        <v>1283.11345016208</v>
      </c>
      <c r="T2867" s="131">
        <v>2034.21340803916</v>
      </c>
      <c r="U2867" s="131">
        <v>2517.5684154559999</v>
      </c>
      <c r="V2867" s="131">
        <v>8535.9386848365193</v>
      </c>
      <c r="W2867" s="131">
        <v>989.8470017848</v>
      </c>
      <c r="X2867" s="131">
        <v>7583.3368193729502</v>
      </c>
      <c r="Y2867" s="131">
        <v>0.18380424817999999</v>
      </c>
      <c r="Z2867" s="131">
        <v>24.514053573639998</v>
      </c>
      <c r="AA2867" s="131">
        <v>432.92073079216999</v>
      </c>
      <c r="AB2867" s="131">
        <v>193.24907335112999</v>
      </c>
      <c r="AC2867" s="131">
        <v>1514.7673945977299</v>
      </c>
      <c r="AD2867" s="131">
        <v>974.93018677271004</v>
      </c>
      <c r="AE2867" s="131">
        <v>0</v>
      </c>
      <c r="AF2867" s="131">
        <v>7848.3050601389295</v>
      </c>
      <c r="AG2867" s="131">
        <v>2141.2398370215101</v>
      </c>
      <c r="AH2867" s="43">
        <v>51206.762222262099</v>
      </c>
    </row>
    <row r="2868" spans="4:34">
      <c r="D2868" s="62">
        <v>2015</v>
      </c>
      <c r="E2868" s="62">
        <v>1</v>
      </c>
      <c r="F2868" s="62">
        <v>2015</v>
      </c>
      <c r="G2868" s="62">
        <v>2015</v>
      </c>
      <c r="H2868" s="131">
        <v>499.6247270577</v>
      </c>
      <c r="I2868" s="131">
        <v>705.98165811724004</v>
      </c>
      <c r="J2868" s="131">
        <v>421.73262741862999</v>
      </c>
      <c r="K2868" s="131">
        <v>7406.0478526881298</v>
      </c>
      <c r="L2868" s="131">
        <v>2651.9496885036801</v>
      </c>
      <c r="M2868" s="131">
        <v>193.16735651236999</v>
      </c>
      <c r="N2868" s="131">
        <v>3582.38755091338</v>
      </c>
      <c r="O2868" s="131">
        <v>506.42358331664002</v>
      </c>
      <c r="P2868" s="131">
        <v>214.13665725336</v>
      </c>
      <c r="Q2868" s="131">
        <v>977.14114676306997</v>
      </c>
      <c r="R2868" s="131">
        <v>0</v>
      </c>
      <c r="S2868" s="131">
        <v>1616.6044570175</v>
      </c>
      <c r="T2868" s="131">
        <v>1583.6059115262301</v>
      </c>
      <c r="U2868" s="131">
        <v>5856.91232737068</v>
      </c>
      <c r="V2868" s="131">
        <v>7099.5085300303399</v>
      </c>
      <c r="W2868" s="131">
        <v>1139.01819410911</v>
      </c>
      <c r="X2868" s="131">
        <v>7635.8607079645499</v>
      </c>
      <c r="Y2868" s="131">
        <v>0</v>
      </c>
      <c r="Z2868" s="131">
        <v>0.20616695901000001</v>
      </c>
      <c r="AA2868" s="131">
        <v>560.89342031161004</v>
      </c>
      <c r="AB2868" s="131">
        <v>268.98129432418</v>
      </c>
      <c r="AC2868" s="131">
        <v>1814.6896466651301</v>
      </c>
      <c r="AD2868" s="131">
        <v>953.55437001050996</v>
      </c>
      <c r="AE2868" s="131">
        <v>0</v>
      </c>
      <c r="AF2868" s="131">
        <v>8351.3644246837102</v>
      </c>
      <c r="AG2868" s="131">
        <v>2395.62954190952</v>
      </c>
      <c r="AH2868" s="43">
        <v>56435.42184142628</v>
      </c>
    </row>
    <row r="2869" spans="4:34">
      <c r="D2869" s="62">
        <v>2015</v>
      </c>
      <c r="E2869" s="62">
        <v>2</v>
      </c>
      <c r="F2869" s="62">
        <v>2015</v>
      </c>
      <c r="G2869" s="62">
        <v>2015</v>
      </c>
      <c r="H2869" s="131">
        <v>911.28490578861999</v>
      </c>
      <c r="I2869" s="131">
        <v>605.56054559606002</v>
      </c>
      <c r="J2869" s="131">
        <v>472.50219705996</v>
      </c>
      <c r="K2869" s="131">
        <v>4882.0516844681697</v>
      </c>
      <c r="L2869" s="131">
        <v>2251.5605693928901</v>
      </c>
      <c r="M2869" s="131">
        <v>184.86816728222999</v>
      </c>
      <c r="N2869" s="131">
        <v>3214.9631867171302</v>
      </c>
      <c r="O2869" s="131">
        <v>433.60989117264</v>
      </c>
      <c r="P2869" s="131">
        <v>259.89562151167002</v>
      </c>
      <c r="Q2869" s="131">
        <v>837.48547253557001</v>
      </c>
      <c r="R2869" s="131">
        <v>0</v>
      </c>
      <c r="S2869" s="131">
        <v>1162.9697854214201</v>
      </c>
      <c r="T2869" s="131">
        <v>1101.6633454118901</v>
      </c>
      <c r="U2869" s="131">
        <v>4656.5039091472099</v>
      </c>
      <c r="V2869" s="131">
        <v>6318.24444357428</v>
      </c>
      <c r="W2869" s="131">
        <v>970.63069145835004</v>
      </c>
      <c r="X2869" s="131">
        <v>6724.2311295796799</v>
      </c>
      <c r="Y2869" s="131">
        <v>0</v>
      </c>
      <c r="Z2869" s="131">
        <v>1.76714536292</v>
      </c>
      <c r="AA2869" s="131">
        <v>548.96129310177002</v>
      </c>
      <c r="AB2869" s="131">
        <v>233.29897379440001</v>
      </c>
      <c r="AC2869" s="131">
        <v>1673.5287382645599</v>
      </c>
      <c r="AD2869" s="131">
        <v>772.25799613544996</v>
      </c>
      <c r="AE2869" s="131">
        <v>0</v>
      </c>
      <c r="AF2869" s="131">
        <v>7525.6350259978399</v>
      </c>
      <c r="AG2869" s="131">
        <v>2067.71926792253</v>
      </c>
      <c r="AH2869" s="43">
        <v>47811.193986697253</v>
      </c>
    </row>
    <row r="2870" spans="4:34">
      <c r="D2870" s="62">
        <v>2015</v>
      </c>
      <c r="E2870" s="62">
        <v>3</v>
      </c>
      <c r="F2870" s="62">
        <v>2015</v>
      </c>
      <c r="G2870" s="62">
        <v>2015</v>
      </c>
      <c r="H2870" s="131">
        <v>1009.5061899875</v>
      </c>
      <c r="I2870" s="131">
        <v>774.04148563664</v>
      </c>
      <c r="J2870" s="131">
        <v>601.82567793737996</v>
      </c>
      <c r="K2870" s="131">
        <v>7848.3222433911296</v>
      </c>
      <c r="L2870" s="131">
        <v>2602.52927422013</v>
      </c>
      <c r="M2870" s="131">
        <v>208.17547116808001</v>
      </c>
      <c r="N2870" s="131">
        <v>4906.12190411355</v>
      </c>
      <c r="O2870" s="131">
        <v>538.09107664554006</v>
      </c>
      <c r="P2870" s="131">
        <v>504.81442324520998</v>
      </c>
      <c r="Q2870" s="131">
        <v>1041.2870613707701</v>
      </c>
      <c r="R2870" s="131">
        <v>0</v>
      </c>
      <c r="S2870" s="131">
        <v>1503.83291646622</v>
      </c>
      <c r="T2870" s="131">
        <v>1336.1674878502599</v>
      </c>
      <c r="U2870" s="131">
        <v>2941.1936163545902</v>
      </c>
      <c r="V2870" s="131">
        <v>8909.7980901447299</v>
      </c>
      <c r="W2870" s="131">
        <v>1290.27446199887</v>
      </c>
      <c r="X2870" s="131">
        <v>8907.0061764166894</v>
      </c>
      <c r="Y2870" s="131">
        <v>0</v>
      </c>
      <c r="Z2870" s="131">
        <v>4.3982284588100002</v>
      </c>
      <c r="AA2870" s="131">
        <v>671.11957446686995</v>
      </c>
      <c r="AB2870" s="131">
        <v>268.53895150770001</v>
      </c>
      <c r="AC2870" s="131">
        <v>1781.0536489603101</v>
      </c>
      <c r="AD2870" s="131">
        <v>947.63668421636999</v>
      </c>
      <c r="AE2870" s="131">
        <v>0</v>
      </c>
      <c r="AF2870" s="131">
        <v>8821.7166138085795</v>
      </c>
      <c r="AG2870" s="131">
        <v>2840.3814077769298</v>
      </c>
      <c r="AH2870" s="43">
        <v>60257.832666142873</v>
      </c>
    </row>
    <row r="2871" spans="4:34">
      <c r="D2871" s="62">
        <v>2015</v>
      </c>
      <c r="E2871" s="62">
        <v>4</v>
      </c>
      <c r="F2871" s="62">
        <v>2015</v>
      </c>
      <c r="G2871" s="62">
        <v>2015</v>
      </c>
      <c r="H2871" s="131">
        <v>1066.70053069801</v>
      </c>
      <c r="I2871" s="131">
        <v>851.00066653152999</v>
      </c>
      <c r="J2871" s="131">
        <v>658.57309077031005</v>
      </c>
      <c r="K2871" s="131">
        <v>8918.9817613104406</v>
      </c>
      <c r="L2871" s="131">
        <v>2803.1426508457198</v>
      </c>
      <c r="M2871" s="131">
        <v>200.8205010719</v>
      </c>
      <c r="N2871" s="131">
        <v>6305.3544143403396</v>
      </c>
      <c r="O2871" s="131">
        <v>631.37015563475995</v>
      </c>
      <c r="P2871" s="131">
        <v>609.97081743213005</v>
      </c>
      <c r="Q2871" s="131">
        <v>1165.09316229194</v>
      </c>
      <c r="R2871" s="131">
        <v>0</v>
      </c>
      <c r="S2871" s="131">
        <v>1481.3210835124901</v>
      </c>
      <c r="T2871" s="131">
        <v>2072.8591583400898</v>
      </c>
      <c r="U2871" s="131">
        <v>2931.54403099909</v>
      </c>
      <c r="V2871" s="131">
        <v>10223.849705246501</v>
      </c>
      <c r="W2871" s="131">
        <v>1591.53349279589</v>
      </c>
      <c r="X2871" s="131">
        <v>10325.8099568608</v>
      </c>
      <c r="Y2871" s="131">
        <v>0</v>
      </c>
      <c r="Z2871" s="131">
        <v>18.918272857430001</v>
      </c>
      <c r="AA2871" s="131">
        <v>540.19994095467996</v>
      </c>
      <c r="AB2871" s="131">
        <v>301.30918182894999</v>
      </c>
      <c r="AC2871" s="131">
        <v>2173.6574254493898</v>
      </c>
      <c r="AD2871" s="131">
        <v>1089.25766469889</v>
      </c>
      <c r="AE2871" s="131">
        <v>0</v>
      </c>
      <c r="AF2871" s="131">
        <v>9387.3006041883491</v>
      </c>
      <c r="AG2871" s="131">
        <v>4034.4270951226399</v>
      </c>
      <c r="AH2871" s="43">
        <v>69382.995363782262</v>
      </c>
    </row>
    <row r="2872" spans="4:34">
      <c r="D2872" s="62">
        <v>2015</v>
      </c>
      <c r="E2872" s="62">
        <v>5</v>
      </c>
      <c r="F2872" s="62">
        <v>2015</v>
      </c>
      <c r="G2872" s="62">
        <v>2016</v>
      </c>
      <c r="H2872" s="131">
        <v>892.68370683414003</v>
      </c>
      <c r="I2872" s="131">
        <v>925.83613809817996</v>
      </c>
      <c r="J2872" s="131">
        <v>931.03607441407996</v>
      </c>
      <c r="K2872" s="131">
        <v>11033.1160828269</v>
      </c>
      <c r="L2872" s="131">
        <v>3174.2145750425402</v>
      </c>
      <c r="M2872" s="131">
        <v>216.00255083124</v>
      </c>
      <c r="N2872" s="131">
        <v>9103.8194347939207</v>
      </c>
      <c r="O2872" s="131">
        <v>688.81685555112995</v>
      </c>
      <c r="P2872" s="131">
        <v>748.01248398296002</v>
      </c>
      <c r="Q2872" s="131">
        <v>1397.90246076326</v>
      </c>
      <c r="R2872" s="131">
        <v>0</v>
      </c>
      <c r="S2872" s="131">
        <v>2085.5301849595098</v>
      </c>
      <c r="T2872" s="131">
        <v>2205.0137709852102</v>
      </c>
      <c r="U2872" s="131">
        <v>3184.7491507272598</v>
      </c>
      <c r="V2872" s="131">
        <v>12898.597415126</v>
      </c>
      <c r="W2872" s="131">
        <v>2005.81688951605</v>
      </c>
      <c r="X2872" s="131">
        <v>11825.50481257</v>
      </c>
      <c r="Y2872" s="131">
        <v>0.18690605379</v>
      </c>
      <c r="Z2872" s="131">
        <v>37.551838961949997</v>
      </c>
      <c r="AA2872" s="131">
        <v>706.74907319835995</v>
      </c>
      <c r="AB2872" s="131">
        <v>344.73250164721998</v>
      </c>
      <c r="AC2872" s="131">
        <v>3100.0258868281298</v>
      </c>
      <c r="AD2872" s="131">
        <v>1259.79460985733</v>
      </c>
      <c r="AE2872" s="131">
        <v>0</v>
      </c>
      <c r="AF2872" s="131">
        <v>10703.125370308</v>
      </c>
      <c r="AG2872" s="131">
        <v>5389.0357442137001</v>
      </c>
      <c r="AH2872" s="43">
        <v>84857.85451809084</v>
      </c>
    </row>
    <row r="2873" spans="4:34">
      <c r="D2873" s="62">
        <v>2015</v>
      </c>
      <c r="E2873" s="62">
        <v>6</v>
      </c>
      <c r="F2873" s="62">
        <v>2015</v>
      </c>
      <c r="G2873" s="62">
        <v>2016</v>
      </c>
      <c r="H2873" s="131">
        <v>1034.3657362537699</v>
      </c>
      <c r="I2873" s="131">
        <v>900.04823911236997</v>
      </c>
      <c r="J2873" s="131">
        <v>1161.66689743643</v>
      </c>
      <c r="K2873" s="131">
        <v>11371.879445918599</v>
      </c>
      <c r="L2873" s="131">
        <v>3233.2677819406799</v>
      </c>
      <c r="M2873" s="131">
        <v>237.52080793694</v>
      </c>
      <c r="N2873" s="131">
        <v>10490.4689188496</v>
      </c>
      <c r="O2873" s="131">
        <v>677.25570719296002</v>
      </c>
      <c r="P2873" s="131">
        <v>838.63817642769004</v>
      </c>
      <c r="Q2873" s="131">
        <v>1580.0230295096101</v>
      </c>
      <c r="R2873" s="131">
        <v>0</v>
      </c>
      <c r="S2873" s="131">
        <v>2060.68221839737</v>
      </c>
      <c r="T2873" s="131">
        <v>2357.9757056212702</v>
      </c>
      <c r="U2873" s="131">
        <v>2776.3786984827502</v>
      </c>
      <c r="V2873" s="131">
        <v>15853.3418813971</v>
      </c>
      <c r="W2873" s="131">
        <v>2182.3521745531398</v>
      </c>
      <c r="X2873" s="131">
        <v>12757.6781561015</v>
      </c>
      <c r="Y2873" s="131">
        <v>1.37074788622</v>
      </c>
      <c r="Z2873" s="131">
        <v>124.42666849770001</v>
      </c>
      <c r="AA2873" s="131">
        <v>712.17276738465</v>
      </c>
      <c r="AB2873" s="131">
        <v>342.44706376204999</v>
      </c>
      <c r="AC2873" s="131">
        <v>3626.6222443380602</v>
      </c>
      <c r="AD2873" s="131">
        <v>1242.9830024876101</v>
      </c>
      <c r="AE2873" s="131">
        <v>0</v>
      </c>
      <c r="AF2873" s="131">
        <v>10800.679898422801</v>
      </c>
      <c r="AG2873" s="131">
        <v>6215.2188713165397</v>
      </c>
      <c r="AH2873" s="43">
        <v>92579.464839227396</v>
      </c>
    </row>
    <row r="2874" spans="4:34">
      <c r="D2874" s="62">
        <v>2015</v>
      </c>
      <c r="E2874" s="62">
        <v>7</v>
      </c>
      <c r="F2874" s="62">
        <v>2016</v>
      </c>
      <c r="G2874" s="62">
        <v>2016</v>
      </c>
      <c r="H2874" s="131">
        <v>707.13334190404998</v>
      </c>
      <c r="I2874" s="131">
        <v>978.08427411105004</v>
      </c>
      <c r="J2874" s="131">
        <v>722.55751112517999</v>
      </c>
      <c r="K2874" s="131">
        <v>12144.291780065299</v>
      </c>
      <c r="L2874" s="131">
        <v>3603.4554888079301</v>
      </c>
      <c r="M2874" s="131">
        <v>231.89716389816999</v>
      </c>
      <c r="N2874" s="131">
        <v>11979.177083725201</v>
      </c>
      <c r="O2874" s="131">
        <v>782.23528692371997</v>
      </c>
      <c r="P2874" s="131">
        <v>688.56478286523998</v>
      </c>
      <c r="Q2874" s="131">
        <v>1623.54174343762</v>
      </c>
      <c r="R2874" s="131">
        <v>0</v>
      </c>
      <c r="S2874" s="131">
        <v>2238.0200412262502</v>
      </c>
      <c r="T2874" s="131">
        <v>2586.87858585606</v>
      </c>
      <c r="U2874" s="131">
        <v>2821.8525710725298</v>
      </c>
      <c r="V2874" s="131">
        <v>18366.669571205599</v>
      </c>
      <c r="W2874" s="131">
        <v>2552.5374434352998</v>
      </c>
      <c r="X2874" s="131">
        <v>13204.236156179601</v>
      </c>
      <c r="Y2874" s="131">
        <v>2.5558370017400001</v>
      </c>
      <c r="Z2874" s="131">
        <v>191.0279100134</v>
      </c>
      <c r="AA2874" s="131">
        <v>888.54155619850997</v>
      </c>
      <c r="AB2874" s="131">
        <v>369.89248143459997</v>
      </c>
      <c r="AC2874" s="131">
        <v>4535.3668299814199</v>
      </c>
      <c r="AD2874" s="131">
        <v>1352.39071746891</v>
      </c>
      <c r="AE2874" s="131">
        <v>0</v>
      </c>
      <c r="AF2874" s="131">
        <v>11643.335262771499</v>
      </c>
      <c r="AG2874" s="131">
        <v>7453.7335316574499</v>
      </c>
      <c r="AH2874" s="43">
        <v>101667.97695236631</v>
      </c>
    </row>
    <row r="2875" spans="4:34">
      <c r="D2875" s="62">
        <v>2015</v>
      </c>
      <c r="E2875" s="62">
        <v>8</v>
      </c>
      <c r="F2875" s="62">
        <v>2016</v>
      </c>
      <c r="G2875" s="62">
        <v>2016</v>
      </c>
      <c r="H2875" s="131">
        <v>752.02244375530995</v>
      </c>
      <c r="I2875" s="131">
        <v>1038.0739806460499</v>
      </c>
      <c r="J2875" s="131">
        <v>1117.5936893436899</v>
      </c>
      <c r="K2875" s="131">
        <v>12089.0444510041</v>
      </c>
      <c r="L2875" s="131">
        <v>3720.7870058826702</v>
      </c>
      <c r="M2875" s="131">
        <v>220.60081663425001</v>
      </c>
      <c r="N2875" s="131">
        <v>11838.673592953701</v>
      </c>
      <c r="O2875" s="131">
        <v>789.46598893271005</v>
      </c>
      <c r="P2875" s="131">
        <v>748.79911101475</v>
      </c>
      <c r="Q2875" s="131">
        <v>1561.08062962801</v>
      </c>
      <c r="R2875" s="131">
        <v>0</v>
      </c>
      <c r="S2875" s="131">
        <v>2195.2499325859799</v>
      </c>
      <c r="T2875" s="131">
        <v>2681.34955285145</v>
      </c>
      <c r="U2875" s="131">
        <v>2917.2868323061298</v>
      </c>
      <c r="V2875" s="131">
        <v>18683.3150008907</v>
      </c>
      <c r="W2875" s="131">
        <v>2612.3153501073498</v>
      </c>
      <c r="X2875" s="131">
        <v>13821.2445737539</v>
      </c>
      <c r="Y2875" s="131">
        <v>7.7205963928500001</v>
      </c>
      <c r="Z2875" s="131">
        <v>244.18528969689001</v>
      </c>
      <c r="AA2875" s="131">
        <v>904.76340840885996</v>
      </c>
      <c r="AB2875" s="131">
        <v>375.33153630317997</v>
      </c>
      <c r="AC2875" s="131">
        <v>4610.6814064308101</v>
      </c>
      <c r="AD2875" s="131">
        <v>1264.5644315337399</v>
      </c>
      <c r="AE2875" s="131">
        <v>0</v>
      </c>
      <c r="AF2875" s="131">
        <v>11685.0178472445</v>
      </c>
      <c r="AG2875" s="131">
        <v>7318.45706102846</v>
      </c>
      <c r="AH2875" s="43">
        <v>103197.62452933006</v>
      </c>
    </row>
    <row r="2876" spans="4:34">
      <c r="D2876" s="62">
        <v>2015</v>
      </c>
      <c r="E2876" s="62">
        <v>9</v>
      </c>
      <c r="F2876" s="62">
        <v>2016</v>
      </c>
      <c r="G2876" s="62">
        <v>2016</v>
      </c>
      <c r="H2876" s="131">
        <v>566.57325850106997</v>
      </c>
      <c r="I2876" s="131">
        <v>1007.2221315709101</v>
      </c>
      <c r="J2876" s="131">
        <v>1382.4297468029199</v>
      </c>
      <c r="K2876" s="131">
        <v>11494.8750629884</v>
      </c>
      <c r="L2876" s="131">
        <v>3338.7288630948101</v>
      </c>
      <c r="M2876" s="131">
        <v>192.18653963487</v>
      </c>
      <c r="N2876" s="131">
        <v>10477.546026104599</v>
      </c>
      <c r="O2876" s="131">
        <v>770.78070948372999</v>
      </c>
      <c r="P2876" s="131">
        <v>638.36950940732004</v>
      </c>
      <c r="Q2876" s="131">
        <v>1460.9043325395901</v>
      </c>
      <c r="R2876" s="131">
        <v>0</v>
      </c>
      <c r="S2876" s="131">
        <v>2036.6617574792199</v>
      </c>
      <c r="T2876" s="131">
        <v>2494.3699238130898</v>
      </c>
      <c r="U2876" s="131">
        <v>2740.6564859100699</v>
      </c>
      <c r="V2876" s="131">
        <v>16860.7599270256</v>
      </c>
      <c r="W2876" s="131">
        <v>2353.83318223275</v>
      </c>
      <c r="X2876" s="131">
        <v>13167.113243089099</v>
      </c>
      <c r="Y2876" s="131">
        <v>2.9373398604799998</v>
      </c>
      <c r="Z2876" s="131">
        <v>225.31446884810001</v>
      </c>
      <c r="AA2876" s="131">
        <v>878.97482284369005</v>
      </c>
      <c r="AB2876" s="131">
        <v>349.97378049693998</v>
      </c>
      <c r="AC2876" s="131">
        <v>4069.7358354366602</v>
      </c>
      <c r="AD2876" s="131">
        <v>1310.4218205258501</v>
      </c>
      <c r="AE2876" s="131">
        <v>0</v>
      </c>
      <c r="AF2876" s="131">
        <v>10799.262927194701</v>
      </c>
      <c r="AG2876" s="131">
        <v>6542.1204268076299</v>
      </c>
      <c r="AH2876" s="43">
        <v>95161.752121692072</v>
      </c>
    </row>
    <row r="2877" spans="4:34">
      <c r="D2877" s="62">
        <v>2015</v>
      </c>
      <c r="E2877" s="62">
        <v>10</v>
      </c>
      <c r="F2877" s="62">
        <v>2016</v>
      </c>
      <c r="G2877" s="62">
        <v>2016</v>
      </c>
      <c r="H2877" s="131">
        <v>351.83350099638</v>
      </c>
      <c r="I2877" s="131">
        <v>891.07399387624002</v>
      </c>
      <c r="J2877" s="131">
        <v>1008.20611827654</v>
      </c>
      <c r="K2877" s="131">
        <v>9993.8155564222106</v>
      </c>
      <c r="L2877" s="131">
        <v>2935.7932261655301</v>
      </c>
      <c r="M2877" s="131">
        <v>202.6158427009</v>
      </c>
      <c r="N2877" s="131">
        <v>7922.1387876976096</v>
      </c>
      <c r="O2877" s="131">
        <v>627.24053593886003</v>
      </c>
      <c r="P2877" s="131">
        <v>503.47765427924003</v>
      </c>
      <c r="Q2877" s="131">
        <v>1249.81856367468</v>
      </c>
      <c r="R2877" s="131">
        <v>0</v>
      </c>
      <c r="S2877" s="131">
        <v>1874.4741177839201</v>
      </c>
      <c r="T2877" s="131">
        <v>3760.3369474071501</v>
      </c>
      <c r="U2877" s="131">
        <v>2691.4000930153102</v>
      </c>
      <c r="V2877" s="131">
        <v>11418.2313946176</v>
      </c>
      <c r="W2877" s="131">
        <v>1781.46493298263</v>
      </c>
      <c r="X2877" s="131">
        <v>12153.2736855811</v>
      </c>
      <c r="Y2877" s="131">
        <v>0.62123832657</v>
      </c>
      <c r="Z2877" s="131">
        <v>97.975579199370003</v>
      </c>
      <c r="AA2877" s="131">
        <v>808.68012993218997</v>
      </c>
      <c r="AB2877" s="131">
        <v>334.79587738392001</v>
      </c>
      <c r="AC2877" s="131">
        <v>2974.6508990338698</v>
      </c>
      <c r="AD2877" s="131">
        <v>1229.7020890251199</v>
      </c>
      <c r="AE2877" s="131">
        <v>0</v>
      </c>
      <c r="AF2877" s="131">
        <v>9888.0353166337409</v>
      </c>
      <c r="AG2877" s="131">
        <v>4658.7713412728899</v>
      </c>
      <c r="AH2877" s="43">
        <v>79358.427422223569</v>
      </c>
    </row>
    <row r="2878" spans="4:34">
      <c r="D2878" s="62">
        <v>2015</v>
      </c>
      <c r="E2878" s="62">
        <v>11</v>
      </c>
      <c r="F2878" s="62">
        <v>2016</v>
      </c>
      <c r="G2878" s="62">
        <v>2016</v>
      </c>
      <c r="H2878" s="131">
        <v>445.25136160576</v>
      </c>
      <c r="I2878" s="131">
        <v>777.14396297783003</v>
      </c>
      <c r="J2878" s="131">
        <v>978.32339592981998</v>
      </c>
      <c r="K2878" s="131">
        <v>8396.85502582544</v>
      </c>
      <c r="L2878" s="131">
        <v>2710.7338393210998</v>
      </c>
      <c r="M2878" s="131">
        <v>196.9181236862</v>
      </c>
      <c r="N2878" s="131">
        <v>5378.0220083704899</v>
      </c>
      <c r="O2878" s="131">
        <v>554.43237808593005</v>
      </c>
      <c r="P2878" s="131">
        <v>345.07662044302998</v>
      </c>
      <c r="Q2878" s="131">
        <v>1085.83950594065</v>
      </c>
      <c r="R2878" s="131">
        <v>0</v>
      </c>
      <c r="S2878" s="131">
        <v>1651.0955800834699</v>
      </c>
      <c r="T2878" s="131">
        <v>2766.8499829214702</v>
      </c>
      <c r="U2878" s="131">
        <v>2502.8404639650498</v>
      </c>
      <c r="V2878" s="131">
        <v>9501.3229825531507</v>
      </c>
      <c r="W2878" s="131">
        <v>1382.59841285382</v>
      </c>
      <c r="X2878" s="131">
        <v>9998.8646258768003</v>
      </c>
      <c r="Y2878" s="131">
        <v>1.779830781E-2</v>
      </c>
      <c r="Z2878" s="131">
        <v>9.7681946094899992</v>
      </c>
      <c r="AA2878" s="131">
        <v>727.07173496630003</v>
      </c>
      <c r="AB2878" s="131">
        <v>298.19250813317001</v>
      </c>
      <c r="AC2878" s="131">
        <v>2192.9185799752599</v>
      </c>
      <c r="AD2878" s="131">
        <v>1056.73123580929</v>
      </c>
      <c r="AE2878" s="131">
        <v>0</v>
      </c>
      <c r="AF2878" s="131">
        <v>8510.1943298896895</v>
      </c>
      <c r="AG2878" s="131">
        <v>3783.9834978720801</v>
      </c>
      <c r="AH2878" s="43">
        <v>65251.046150003102</v>
      </c>
    </row>
    <row r="2879" spans="4:34">
      <c r="D2879" s="62">
        <v>2015</v>
      </c>
      <c r="E2879" s="62">
        <v>12</v>
      </c>
      <c r="F2879" s="62">
        <v>2016</v>
      </c>
      <c r="G2879" s="62">
        <v>2016</v>
      </c>
      <c r="H2879" s="131">
        <v>488.23397650581001</v>
      </c>
      <c r="I2879" s="131">
        <v>642.64603269599002</v>
      </c>
      <c r="J2879" s="131">
        <v>642.81429137971998</v>
      </c>
      <c r="K2879" s="131">
        <v>6388.1455333580898</v>
      </c>
      <c r="L2879" s="131">
        <v>2559.9983316200901</v>
      </c>
      <c r="M2879" s="131">
        <v>196.24926101925999</v>
      </c>
      <c r="N2879" s="131">
        <v>3393.41020122281</v>
      </c>
      <c r="O2879" s="131">
        <v>451.19799890802</v>
      </c>
      <c r="P2879" s="131">
        <v>263.68403145618998</v>
      </c>
      <c r="Q2879" s="131">
        <v>948.24616931471996</v>
      </c>
      <c r="R2879" s="131">
        <v>0</v>
      </c>
      <c r="S2879" s="131">
        <v>1296.8659179291201</v>
      </c>
      <c r="T2879" s="131">
        <v>1989.77722176054</v>
      </c>
      <c r="U2879" s="131">
        <v>2527.8534759819199</v>
      </c>
      <c r="V2879" s="131">
        <v>7410.80235652175</v>
      </c>
      <c r="W2879" s="131">
        <v>993.93787679096999</v>
      </c>
      <c r="X2879" s="131">
        <v>7665.2415029766098</v>
      </c>
      <c r="Y2879" s="131">
        <v>7.1038463349999997E-2</v>
      </c>
      <c r="Z2879" s="131">
        <v>23.803857004280001</v>
      </c>
      <c r="AA2879" s="131">
        <v>382.08701129293001</v>
      </c>
      <c r="AB2879" s="131">
        <v>192.86594561040999</v>
      </c>
      <c r="AC2879" s="131">
        <v>1545.3231707973</v>
      </c>
      <c r="AD2879" s="131">
        <v>948.25571623439998</v>
      </c>
      <c r="AE2879" s="131">
        <v>0</v>
      </c>
      <c r="AF2879" s="131">
        <v>7837.48373047937</v>
      </c>
      <c r="AG2879" s="131">
        <v>2233.5648372742398</v>
      </c>
      <c r="AH2879" s="43">
        <v>51022.559486597893</v>
      </c>
    </row>
    <row r="2880" spans="4:34">
      <c r="D2880" s="62">
        <v>2016</v>
      </c>
      <c r="E2880" s="62">
        <v>1</v>
      </c>
      <c r="F2880" s="62">
        <v>2016</v>
      </c>
      <c r="G2880" s="62">
        <v>2016</v>
      </c>
      <c r="H2880" s="131">
        <v>494.42962247103998</v>
      </c>
      <c r="I2880" s="131">
        <v>679.49324915694001</v>
      </c>
      <c r="J2880" s="131">
        <v>414.24004714860001</v>
      </c>
      <c r="K2880" s="131">
        <v>7039.4643826469401</v>
      </c>
      <c r="L2880" s="131">
        <v>2745.5952026121199</v>
      </c>
      <c r="M2880" s="131">
        <v>200.13737755846</v>
      </c>
      <c r="N2880" s="131">
        <v>3682.4446598300701</v>
      </c>
      <c r="O2880" s="131">
        <v>523.49407566518005</v>
      </c>
      <c r="P2880" s="131">
        <v>214.63735719160999</v>
      </c>
      <c r="Q2880" s="131">
        <v>957.36281571771997</v>
      </c>
      <c r="R2880" s="131">
        <v>0</v>
      </c>
      <c r="S2880" s="131">
        <v>1635.4986467383701</v>
      </c>
      <c r="T2880" s="131">
        <v>1582.3806403460201</v>
      </c>
      <c r="U2880" s="131">
        <v>5818.3485466863904</v>
      </c>
      <c r="V2880" s="131">
        <v>6855.6535831595502</v>
      </c>
      <c r="W2880" s="131">
        <v>1143.45618527688</v>
      </c>
      <c r="X2880" s="131">
        <v>6820.9164985009802</v>
      </c>
      <c r="Y2880" s="131">
        <v>0</v>
      </c>
      <c r="Z2880" s="131">
        <v>0.20044498315000001</v>
      </c>
      <c r="AA2880" s="131">
        <v>561.55955054106005</v>
      </c>
      <c r="AB2880" s="131">
        <v>260.78057378976001</v>
      </c>
      <c r="AC2880" s="131">
        <v>1847.4241821293001</v>
      </c>
      <c r="AD2880" s="131">
        <v>918.40290792329995</v>
      </c>
      <c r="AE2880" s="131">
        <v>0</v>
      </c>
      <c r="AF2880" s="131">
        <v>8325.8054228752899</v>
      </c>
      <c r="AG2880" s="131">
        <v>2311.7506437438801</v>
      </c>
      <c r="AH2880" s="43">
        <v>55033.476616692606</v>
      </c>
    </row>
    <row r="2881" spans="4:34">
      <c r="D2881" s="62">
        <v>2016</v>
      </c>
      <c r="E2881" s="62">
        <v>2</v>
      </c>
      <c r="F2881" s="62">
        <v>2016</v>
      </c>
      <c r="G2881" s="62">
        <v>2016</v>
      </c>
      <c r="H2881" s="131">
        <v>901.80935316395005</v>
      </c>
      <c r="I2881" s="131">
        <v>582.83993352696996</v>
      </c>
      <c r="J2881" s="131">
        <v>464.10763517626998</v>
      </c>
      <c r="K2881" s="131">
        <v>4651.3604769333297</v>
      </c>
      <c r="L2881" s="131">
        <v>2331.0675630516098</v>
      </c>
      <c r="M2881" s="131">
        <v>191.53873025919</v>
      </c>
      <c r="N2881" s="131">
        <v>3304.7580280526299</v>
      </c>
      <c r="O2881" s="131">
        <v>452.23108454185001</v>
      </c>
      <c r="P2881" s="131">
        <v>260.50331625814999</v>
      </c>
      <c r="Q2881" s="131">
        <v>820.53391443533997</v>
      </c>
      <c r="R2881" s="131">
        <v>0</v>
      </c>
      <c r="S2881" s="131">
        <v>1176.56208480548</v>
      </c>
      <c r="T2881" s="131">
        <v>1100.8109639339</v>
      </c>
      <c r="U2881" s="131">
        <v>4625.8440007397203</v>
      </c>
      <c r="V2881" s="131">
        <v>6074.981445978</v>
      </c>
      <c r="W2881" s="131">
        <v>974.41258928767002</v>
      </c>
      <c r="X2881" s="131">
        <v>6046.31991526608</v>
      </c>
      <c r="Y2881" s="131">
        <v>0</v>
      </c>
      <c r="Z2881" s="131">
        <v>1.7180998556</v>
      </c>
      <c r="AA2881" s="131">
        <v>549.61325245605997</v>
      </c>
      <c r="AB2881" s="131">
        <v>226.18613834663</v>
      </c>
      <c r="AC2881" s="131">
        <v>1703.7169227476199</v>
      </c>
      <c r="AD2881" s="131">
        <v>743.78977394859999</v>
      </c>
      <c r="AE2881" s="131">
        <v>0</v>
      </c>
      <c r="AF2881" s="131">
        <v>7502.60313450589</v>
      </c>
      <c r="AG2881" s="131">
        <v>1995.3215908714501</v>
      </c>
      <c r="AH2881" s="43">
        <v>46682.629948141985</v>
      </c>
    </row>
    <row r="2882" spans="4:34">
      <c r="D2882" s="62">
        <v>2016</v>
      </c>
      <c r="E2882" s="62">
        <v>3</v>
      </c>
      <c r="F2882" s="62">
        <v>2016</v>
      </c>
      <c r="G2882" s="62">
        <v>2016</v>
      </c>
      <c r="H2882" s="131">
        <v>999.00933113755002</v>
      </c>
      <c r="I2882" s="131">
        <v>744.99947415087001</v>
      </c>
      <c r="J2882" s="131">
        <v>591.13353104775001</v>
      </c>
      <c r="K2882" s="131">
        <v>7457.9266660424901</v>
      </c>
      <c r="L2882" s="131">
        <v>2694.4296571433501</v>
      </c>
      <c r="M2882" s="131">
        <v>215.68702716551999</v>
      </c>
      <c r="N2882" s="131">
        <v>5043.1512921241501</v>
      </c>
      <c r="O2882" s="131">
        <v>554.48715168627996</v>
      </c>
      <c r="P2882" s="131">
        <v>505.99479354604</v>
      </c>
      <c r="Q2882" s="131">
        <v>1020.2103517457</v>
      </c>
      <c r="R2882" s="131">
        <v>0</v>
      </c>
      <c r="S2882" s="131">
        <v>1521.40908007809</v>
      </c>
      <c r="T2882" s="131">
        <v>1335.1336652919599</v>
      </c>
      <c r="U2882" s="131">
        <v>2921.8278585574099</v>
      </c>
      <c r="V2882" s="131">
        <v>8597.7773854268708</v>
      </c>
      <c r="W2882" s="131">
        <v>1295.3017975550199</v>
      </c>
      <c r="X2882" s="131">
        <v>8247.8668050975994</v>
      </c>
      <c r="Y2882" s="131">
        <v>0</v>
      </c>
      <c r="Z2882" s="131">
        <v>4.2761596406100004</v>
      </c>
      <c r="AA2882" s="131">
        <v>671.91661187171997</v>
      </c>
      <c r="AB2882" s="131">
        <v>260.35171715204001</v>
      </c>
      <c r="AC2882" s="131">
        <v>1813.18143672976</v>
      </c>
      <c r="AD2882" s="131">
        <v>912.70336942561005</v>
      </c>
      <c r="AE2882" s="131">
        <v>0</v>
      </c>
      <c r="AF2882" s="131">
        <v>8794.7181187819097</v>
      </c>
      <c r="AG2882" s="131">
        <v>2740.9302786743101</v>
      </c>
      <c r="AH2882" s="43">
        <v>58944.42356007261</v>
      </c>
    </row>
    <row r="2883" spans="4:34">
      <c r="D2883" s="62">
        <v>2016</v>
      </c>
      <c r="E2883" s="62">
        <v>4</v>
      </c>
      <c r="F2883" s="62">
        <v>2016</v>
      </c>
      <c r="G2883" s="62">
        <v>2016</v>
      </c>
      <c r="H2883" s="131">
        <v>1055.6089643292601</v>
      </c>
      <c r="I2883" s="131">
        <v>819.07114906971003</v>
      </c>
      <c r="J2883" s="131">
        <v>646.87275879343997</v>
      </c>
      <c r="K2883" s="131">
        <v>8470.9417445224899</v>
      </c>
      <c r="L2883" s="131">
        <v>2902.1270832411401</v>
      </c>
      <c r="M2883" s="131">
        <v>208.06666907994</v>
      </c>
      <c r="N2883" s="131">
        <v>6481.4647665642697</v>
      </c>
      <c r="O2883" s="131">
        <v>645.77968173480997</v>
      </c>
      <c r="P2883" s="131">
        <v>611.39706716692001</v>
      </c>
      <c r="Q2883" s="131">
        <v>1141.5104912123099</v>
      </c>
      <c r="R2883" s="131">
        <v>0</v>
      </c>
      <c r="S2883" s="131">
        <v>1498.6341383342301</v>
      </c>
      <c r="T2883" s="131">
        <v>2071.2553410211099</v>
      </c>
      <c r="U2883" s="131">
        <v>2912.2418091526902</v>
      </c>
      <c r="V2883" s="131">
        <v>9811.9110024707206</v>
      </c>
      <c r="W2883" s="131">
        <v>1597.73463305929</v>
      </c>
      <c r="X2883" s="131">
        <v>9630.1514513559396</v>
      </c>
      <c r="Y2883" s="131">
        <v>0</v>
      </c>
      <c r="Z2883" s="131">
        <v>18.39321345414</v>
      </c>
      <c r="AA2883" s="131">
        <v>540.84149512091994</v>
      </c>
      <c r="AB2883" s="131">
        <v>292.12284639681002</v>
      </c>
      <c r="AC2883" s="131">
        <v>2212.8672518850499</v>
      </c>
      <c r="AD2883" s="131">
        <v>1049.10368847261</v>
      </c>
      <c r="AE2883" s="131">
        <v>0</v>
      </c>
      <c r="AF2883" s="131">
        <v>9358.5711629955404</v>
      </c>
      <c r="AG2883" s="131">
        <v>3893.1684849959902</v>
      </c>
      <c r="AH2883" s="43">
        <v>67869.836894429332</v>
      </c>
    </row>
    <row r="2884" spans="4:34">
      <c r="D2884" s="62">
        <v>2016</v>
      </c>
      <c r="E2884" s="62">
        <v>5</v>
      </c>
      <c r="F2884" s="62">
        <v>2016</v>
      </c>
      <c r="G2884" s="62">
        <v>2017</v>
      </c>
      <c r="H2884" s="131">
        <v>883.40156972470004</v>
      </c>
      <c r="I2884" s="131">
        <v>891.09879616555997</v>
      </c>
      <c r="J2884" s="131">
        <v>876.12553506986001</v>
      </c>
      <c r="K2884" s="131">
        <v>10471.2508155055</v>
      </c>
      <c r="L2884" s="131">
        <v>3286.3022805744299</v>
      </c>
      <c r="M2884" s="131">
        <v>223.79652985794999</v>
      </c>
      <c r="N2884" s="131">
        <v>9358.0917154445306</v>
      </c>
      <c r="O2884" s="131">
        <v>702.00294889325005</v>
      </c>
      <c r="P2884" s="131">
        <v>749.76150635651004</v>
      </c>
      <c r="Q2884" s="131">
        <v>1369.6074926005999</v>
      </c>
      <c r="R2884" s="131">
        <v>0</v>
      </c>
      <c r="S2884" s="131">
        <v>2109.9049804218098</v>
      </c>
      <c r="T2884" s="131">
        <v>2203.3077026977098</v>
      </c>
      <c r="U2884" s="131">
        <v>3163.7797455324398</v>
      </c>
      <c r="V2884" s="131">
        <v>12423.0641187851</v>
      </c>
      <c r="W2884" s="131">
        <v>2013.6322147548201</v>
      </c>
      <c r="X2884" s="131">
        <v>10906.6490073394</v>
      </c>
      <c r="Y2884" s="131">
        <v>4.5020963650000002E-2</v>
      </c>
      <c r="Z2884" s="131">
        <v>36.509621931550001</v>
      </c>
      <c r="AA2884" s="131">
        <v>707.58842503462995</v>
      </c>
      <c r="AB2884" s="131">
        <v>334.22227300011002</v>
      </c>
      <c r="AC2884" s="131">
        <v>3155.9461415773098</v>
      </c>
      <c r="AD2884" s="131">
        <v>1213.3540251787799</v>
      </c>
      <c r="AE2884" s="131">
        <v>0</v>
      </c>
      <c r="AF2884" s="131">
        <v>10670.3689024084</v>
      </c>
      <c r="AG2884" s="131">
        <v>5200.3478137586599</v>
      </c>
      <c r="AH2884" s="43">
        <v>82950.159183577256</v>
      </c>
    </row>
    <row r="2885" spans="4:34">
      <c r="D2885" s="62">
        <v>2016</v>
      </c>
      <c r="E2885" s="62">
        <v>6</v>
      </c>
      <c r="F2885" s="62">
        <v>2016</v>
      </c>
      <c r="G2885" s="62">
        <v>2017</v>
      </c>
      <c r="H2885" s="131">
        <v>1023.61038750963</v>
      </c>
      <c r="I2885" s="131">
        <v>866.27845831495995</v>
      </c>
      <c r="J2885" s="131">
        <v>1069.9816581016601</v>
      </c>
      <c r="K2885" s="131">
        <v>10791.7751176808</v>
      </c>
      <c r="L2885" s="131">
        <v>3347.4407713464302</v>
      </c>
      <c r="M2885" s="131">
        <v>246.09122614886999</v>
      </c>
      <c r="N2885" s="131">
        <v>10783.4707161937</v>
      </c>
      <c r="O2885" s="131">
        <v>690.68801637761999</v>
      </c>
      <c r="P2885" s="131">
        <v>840.59910216796004</v>
      </c>
      <c r="Q2885" s="131">
        <v>1548.04175572901</v>
      </c>
      <c r="R2885" s="131">
        <v>0</v>
      </c>
      <c r="S2885" s="131">
        <v>2084.7666013271701</v>
      </c>
      <c r="T2885" s="131">
        <v>2356.1512872765902</v>
      </c>
      <c r="U2885" s="131">
        <v>2758.0981347248598</v>
      </c>
      <c r="V2885" s="131">
        <v>15423.2957343998</v>
      </c>
      <c r="W2885" s="131">
        <v>2190.85533958222</v>
      </c>
      <c r="X2885" s="131">
        <v>11641.2815786927</v>
      </c>
      <c r="Y2885" s="131">
        <v>0.33017866195000001</v>
      </c>
      <c r="Z2885" s="131">
        <v>120.9733198328</v>
      </c>
      <c r="AA2885" s="131">
        <v>713.01856052781</v>
      </c>
      <c r="AB2885" s="131">
        <v>332.00651370520001</v>
      </c>
      <c r="AC2885" s="131">
        <v>3692.0415818488</v>
      </c>
      <c r="AD2885" s="131">
        <v>1197.16215444671</v>
      </c>
      <c r="AE2885" s="131">
        <v>0</v>
      </c>
      <c r="AF2885" s="131">
        <v>10767.624868966799</v>
      </c>
      <c r="AG2885" s="131">
        <v>5997.60354237517</v>
      </c>
      <c r="AH2885" s="43">
        <v>90483.18660593922</v>
      </c>
    </row>
    <row r="2886" spans="4:34">
      <c r="D2886" s="62">
        <v>2016</v>
      </c>
      <c r="E2886" s="62">
        <v>7</v>
      </c>
      <c r="F2886" s="62">
        <v>2017</v>
      </c>
      <c r="G2886" s="62">
        <v>2017</v>
      </c>
      <c r="H2886" s="131">
        <v>716.54297268201003</v>
      </c>
      <c r="I2886" s="131">
        <v>963.93638204880995</v>
      </c>
      <c r="J2886" s="131">
        <v>726.72093030383996</v>
      </c>
      <c r="K2886" s="131">
        <v>11798.511267518599</v>
      </c>
      <c r="L2886" s="131">
        <v>3820.0650309273901</v>
      </c>
      <c r="M2886" s="131">
        <v>246.01992010507001</v>
      </c>
      <c r="N2886" s="131">
        <v>12608.7204052415</v>
      </c>
      <c r="O2886" s="131">
        <v>812.35128203853003</v>
      </c>
      <c r="P2886" s="131">
        <v>706.70712127659999</v>
      </c>
      <c r="Q2886" s="131">
        <v>1628.7824485364499</v>
      </c>
      <c r="R2886" s="131">
        <v>0</v>
      </c>
      <c r="S2886" s="131">
        <v>2318.4127480365401</v>
      </c>
      <c r="T2886" s="131">
        <v>2646.7947221275899</v>
      </c>
      <c r="U2886" s="131">
        <v>2870.4216604538101</v>
      </c>
      <c r="V2886" s="131">
        <v>18295.877761850701</v>
      </c>
      <c r="W2886" s="131">
        <v>2623.86421065066</v>
      </c>
      <c r="X2886" s="131">
        <v>10416.040924283599</v>
      </c>
      <c r="Y2886" s="131">
        <v>0.63038364816000003</v>
      </c>
      <c r="Z2886" s="131">
        <v>190.17495304368001</v>
      </c>
      <c r="AA2886" s="131">
        <v>910.90604472699999</v>
      </c>
      <c r="AB2886" s="131">
        <v>367.20537438883002</v>
      </c>
      <c r="AC2886" s="131">
        <v>4727.7777201038098</v>
      </c>
      <c r="AD2886" s="131">
        <v>1333.73742618181</v>
      </c>
      <c r="AE2886" s="131">
        <v>0</v>
      </c>
      <c r="AF2886" s="131">
        <v>11885.7500292655</v>
      </c>
      <c r="AG2886" s="131">
        <v>7365.0475940344904</v>
      </c>
      <c r="AH2886" s="43">
        <v>99980.999313474967</v>
      </c>
    </row>
    <row r="2887" spans="4:34">
      <c r="D2887" s="62">
        <v>2016</v>
      </c>
      <c r="E2887" s="62">
        <v>8</v>
      </c>
      <c r="F2887" s="62">
        <v>2017</v>
      </c>
      <c r="G2887" s="62">
        <v>2017</v>
      </c>
      <c r="H2887" s="131">
        <v>762.02940158511001</v>
      </c>
      <c r="I2887" s="131">
        <v>1023.05834342588</v>
      </c>
      <c r="J2887" s="131">
        <v>1067.3889592612099</v>
      </c>
      <c r="K2887" s="131">
        <v>11744.9863283882</v>
      </c>
      <c r="L2887" s="131">
        <v>3944.4495354106498</v>
      </c>
      <c r="M2887" s="131">
        <v>234.03561462830999</v>
      </c>
      <c r="N2887" s="131">
        <v>12460.833015422</v>
      </c>
      <c r="O2887" s="131">
        <v>819.59750720779004</v>
      </c>
      <c r="P2887" s="131">
        <v>768.52850643579995</v>
      </c>
      <c r="Q2887" s="131">
        <v>1566.1197136235101</v>
      </c>
      <c r="R2887" s="131">
        <v>0</v>
      </c>
      <c r="S2887" s="131">
        <v>2274.1062792471898</v>
      </c>
      <c r="T2887" s="131">
        <v>2743.45378382645</v>
      </c>
      <c r="U2887" s="131">
        <v>2967.4985146461599</v>
      </c>
      <c r="V2887" s="131">
        <v>18622.7485694688</v>
      </c>
      <c r="W2887" s="131">
        <v>2685.31251978625</v>
      </c>
      <c r="X2887" s="131">
        <v>10933.2090993396</v>
      </c>
      <c r="Y2887" s="131">
        <v>1.90424417393</v>
      </c>
      <c r="Z2887" s="131">
        <v>243.09498019847999</v>
      </c>
      <c r="AA2887" s="131">
        <v>927.53619908723999</v>
      </c>
      <c r="AB2887" s="131">
        <v>372.60491690344003</v>
      </c>
      <c r="AC2887" s="131">
        <v>4806.2874834558397</v>
      </c>
      <c r="AD2887" s="131">
        <v>1247.1225130201001</v>
      </c>
      <c r="AE2887" s="131">
        <v>0</v>
      </c>
      <c r="AF2887" s="131">
        <v>11928.300447031401</v>
      </c>
      <c r="AG2887" s="131">
        <v>7231.3806685529098</v>
      </c>
      <c r="AH2887" s="43">
        <v>101375.58714412627</v>
      </c>
    </row>
    <row r="2888" spans="4:34">
      <c r="D2888" s="62">
        <v>2016</v>
      </c>
      <c r="E2888" s="62">
        <v>9</v>
      </c>
      <c r="F2888" s="62">
        <v>2017</v>
      </c>
      <c r="G2888" s="62">
        <v>2017</v>
      </c>
      <c r="H2888" s="131">
        <v>574.11249453369999</v>
      </c>
      <c r="I2888" s="131">
        <v>992.65276328909999</v>
      </c>
      <c r="J2888" s="131">
        <v>1282.1543017925401</v>
      </c>
      <c r="K2888" s="131">
        <v>11169.340756608901</v>
      </c>
      <c r="L2888" s="131">
        <v>3539.4252592462799</v>
      </c>
      <c r="M2888" s="131">
        <v>203.89088133480001</v>
      </c>
      <c r="N2888" s="131">
        <v>11028.1739265449</v>
      </c>
      <c r="O2888" s="131">
        <v>800.87211345356002</v>
      </c>
      <c r="P2888" s="131">
        <v>655.18930031059995</v>
      </c>
      <c r="Q2888" s="131">
        <v>1465.6200528562299</v>
      </c>
      <c r="R2888" s="131">
        <v>0</v>
      </c>
      <c r="S2888" s="131">
        <v>2109.8214023995702</v>
      </c>
      <c r="T2888" s="131">
        <v>2552.1434154195199</v>
      </c>
      <c r="U2888" s="131">
        <v>2787.8280466046599</v>
      </c>
      <c r="V2888" s="131">
        <v>16809.289406272801</v>
      </c>
      <c r="W2888" s="131">
        <v>2419.6074618166499</v>
      </c>
      <c r="X2888" s="131">
        <v>10348.845059311099</v>
      </c>
      <c r="Y2888" s="131">
        <v>0.72447930594999999</v>
      </c>
      <c r="Z2888" s="131">
        <v>224.30841927885999</v>
      </c>
      <c r="AA2888" s="131">
        <v>901.09851779660005</v>
      </c>
      <c r="AB2888" s="131">
        <v>347.43137409884002</v>
      </c>
      <c r="AC2888" s="131">
        <v>4242.39254083982</v>
      </c>
      <c r="AD2888" s="131">
        <v>1292.3473989762899</v>
      </c>
      <c r="AE2888" s="131">
        <v>0</v>
      </c>
      <c r="AF2888" s="131">
        <v>11024.1040695067</v>
      </c>
      <c r="AG2888" s="131">
        <v>6464.2810350947902</v>
      </c>
      <c r="AH2888" s="43">
        <v>93235.654476692784</v>
      </c>
    </row>
    <row r="2889" spans="4:34">
      <c r="D2889" s="62">
        <v>2016</v>
      </c>
      <c r="E2889" s="62">
        <v>10</v>
      </c>
      <c r="F2889" s="62">
        <v>2017</v>
      </c>
      <c r="G2889" s="62">
        <v>2017</v>
      </c>
      <c r="H2889" s="131">
        <v>356.51525356483</v>
      </c>
      <c r="I2889" s="131">
        <v>878.18469689179994</v>
      </c>
      <c r="J2889" s="131">
        <v>1014.0154616495701</v>
      </c>
      <c r="K2889" s="131">
        <v>9715.0782594820503</v>
      </c>
      <c r="L2889" s="131">
        <v>3112.2685089745601</v>
      </c>
      <c r="M2889" s="131">
        <v>214.95533880348</v>
      </c>
      <c r="N2889" s="131">
        <v>8338.4720242015192</v>
      </c>
      <c r="O2889" s="131">
        <v>657.02378212311999</v>
      </c>
      <c r="P2889" s="131">
        <v>516.74330801842996</v>
      </c>
      <c r="Q2889" s="131">
        <v>1253.85291052516</v>
      </c>
      <c r="R2889" s="131">
        <v>0</v>
      </c>
      <c r="S2889" s="131">
        <v>1941.8077633271</v>
      </c>
      <c r="T2889" s="131">
        <v>3847.43220661244</v>
      </c>
      <c r="U2889" s="131">
        <v>2737.7238637956998</v>
      </c>
      <c r="V2889" s="131">
        <v>11204.1556294888</v>
      </c>
      <c r="W2889" s="131">
        <v>1831.24525448348</v>
      </c>
      <c r="X2889" s="131">
        <v>9526.8956395585392</v>
      </c>
      <c r="Y2889" s="131">
        <v>0.15322514010999999</v>
      </c>
      <c r="Z2889" s="131">
        <v>97.538109338889996</v>
      </c>
      <c r="AA2889" s="131">
        <v>829.03451556887001</v>
      </c>
      <c r="AB2889" s="131">
        <v>332.36373181145001</v>
      </c>
      <c r="AC2889" s="131">
        <v>3100.84912042203</v>
      </c>
      <c r="AD2889" s="131">
        <v>1212.7410207727</v>
      </c>
      <c r="AE2889" s="131">
        <v>0</v>
      </c>
      <c r="AF2889" s="131">
        <v>10093.9046589029</v>
      </c>
      <c r="AG2889" s="131">
        <v>4603.3403947791603</v>
      </c>
      <c r="AH2889" s="43">
        <v>77416.294678236693</v>
      </c>
    </row>
    <row r="2890" spans="4:34">
      <c r="D2890" s="62">
        <v>2016</v>
      </c>
      <c r="E2890" s="62">
        <v>11</v>
      </c>
      <c r="F2890" s="62">
        <v>2017</v>
      </c>
      <c r="G2890" s="62">
        <v>2017</v>
      </c>
      <c r="H2890" s="131">
        <v>451.17620020099997</v>
      </c>
      <c r="I2890" s="131">
        <v>765.90265259583998</v>
      </c>
      <c r="J2890" s="131">
        <v>983.96055328662999</v>
      </c>
      <c r="K2890" s="131">
        <v>8167.9045472610096</v>
      </c>
      <c r="L2890" s="131">
        <v>2873.6804380973999</v>
      </c>
      <c r="M2890" s="131">
        <v>208.91062332178001</v>
      </c>
      <c r="N2890" s="131">
        <v>5660.6539299686301</v>
      </c>
      <c r="O2890" s="131">
        <v>584.05931680488004</v>
      </c>
      <c r="P2890" s="131">
        <v>354.16871603332999</v>
      </c>
      <c r="Q2890" s="131">
        <v>1089.34453724539</v>
      </c>
      <c r="R2890" s="131">
        <v>0</v>
      </c>
      <c r="S2890" s="131">
        <v>1710.4051664322501</v>
      </c>
      <c r="T2890" s="131">
        <v>2830.9345369960301</v>
      </c>
      <c r="U2890" s="131">
        <v>2545.9187889801701</v>
      </c>
      <c r="V2890" s="131">
        <v>9323.1865517057704</v>
      </c>
      <c r="W2890" s="131">
        <v>1421.23301756826</v>
      </c>
      <c r="X2890" s="131">
        <v>7551.8171798319199</v>
      </c>
      <c r="Y2890" s="131">
        <v>4.3898582699999997E-3</v>
      </c>
      <c r="Z2890" s="131">
        <v>9.7245787332900004</v>
      </c>
      <c r="AA2890" s="131">
        <v>745.37204671041002</v>
      </c>
      <c r="AB2890" s="131">
        <v>296.02627002394001</v>
      </c>
      <c r="AC2890" s="131">
        <v>2285.95216066595</v>
      </c>
      <c r="AD2890" s="131">
        <v>1042.15592462214</v>
      </c>
      <c r="AE2890" s="131">
        <v>0</v>
      </c>
      <c r="AF2890" s="131">
        <v>8687.37696053117</v>
      </c>
      <c r="AG2890" s="131">
        <v>3738.96094333168</v>
      </c>
      <c r="AH2890" s="43">
        <v>63328.830030807127</v>
      </c>
    </row>
    <row r="2891" spans="4:34">
      <c r="D2891" s="62">
        <v>2016</v>
      </c>
      <c r="E2891" s="62">
        <v>12</v>
      </c>
      <c r="F2891" s="62">
        <v>2017</v>
      </c>
      <c r="G2891" s="62">
        <v>2017</v>
      </c>
      <c r="H2891" s="131">
        <v>494.7307730503</v>
      </c>
      <c r="I2891" s="131">
        <v>633.35022154201999</v>
      </c>
      <c r="J2891" s="131">
        <v>646.51822540274998</v>
      </c>
      <c r="K2891" s="131">
        <v>6221.8185528419899</v>
      </c>
      <c r="L2891" s="131">
        <v>2713.8839750423899</v>
      </c>
      <c r="M2891" s="131">
        <v>208.20102628697001</v>
      </c>
      <c r="N2891" s="131">
        <v>3571.7445487672398</v>
      </c>
      <c r="O2891" s="131">
        <v>480.60330993281002</v>
      </c>
      <c r="P2891" s="131">
        <v>270.63159115049001</v>
      </c>
      <c r="Q2891" s="131">
        <v>951.30705675699005</v>
      </c>
      <c r="R2891" s="131">
        <v>0</v>
      </c>
      <c r="S2891" s="131">
        <v>1343.4510957165401</v>
      </c>
      <c r="T2891" s="131">
        <v>2035.8635606482101</v>
      </c>
      <c r="U2891" s="131">
        <v>2571.3623193128301</v>
      </c>
      <c r="V2891" s="131">
        <v>7271.8602445726801</v>
      </c>
      <c r="W2891" s="131">
        <v>1021.71195538351</v>
      </c>
      <c r="X2891" s="131">
        <v>5324.75422645854</v>
      </c>
      <c r="Y2891" s="131">
        <v>1.752126042E-2</v>
      </c>
      <c r="Z2891" s="131">
        <v>23.697570620600001</v>
      </c>
      <c r="AA2891" s="131">
        <v>391.70409731590001</v>
      </c>
      <c r="AB2891" s="131">
        <v>191.46485889643</v>
      </c>
      <c r="AC2891" s="131">
        <v>1610.8828086317401</v>
      </c>
      <c r="AD2891" s="131">
        <v>935.17658912927004</v>
      </c>
      <c r="AE2891" s="131">
        <v>0</v>
      </c>
      <c r="AF2891" s="131">
        <v>8000.6604960320401</v>
      </c>
      <c r="AG2891" s="131">
        <v>2206.9894585068</v>
      </c>
      <c r="AH2891" s="43">
        <v>49122.386083259458</v>
      </c>
    </row>
    <row r="2892" spans="4:34">
      <c r="D2892" s="62">
        <v>2017</v>
      </c>
      <c r="E2892" s="62">
        <v>1</v>
      </c>
      <c r="F2892" s="62">
        <v>2017</v>
      </c>
      <c r="G2892" s="62">
        <v>2017</v>
      </c>
      <c r="H2892" s="131">
        <v>501.96014515405</v>
      </c>
      <c r="I2892" s="131">
        <v>683.71450008044997</v>
      </c>
      <c r="J2892" s="131">
        <v>417.60234915448001</v>
      </c>
      <c r="K2892" s="131">
        <v>6834.0169119268403</v>
      </c>
      <c r="L2892" s="131">
        <v>2907.6028654567299</v>
      </c>
      <c r="M2892" s="131">
        <v>212.02341202775</v>
      </c>
      <c r="N2892" s="131">
        <v>3794.5937525156401</v>
      </c>
      <c r="O2892" s="131">
        <v>525.27035428843999</v>
      </c>
      <c r="P2892" s="131">
        <v>220.28128681164</v>
      </c>
      <c r="Q2892" s="131">
        <v>919.36976321175996</v>
      </c>
      <c r="R2892" s="131">
        <v>0</v>
      </c>
      <c r="S2892" s="131">
        <v>1574.08681798823</v>
      </c>
      <c r="T2892" s="131">
        <v>1642.42409198377</v>
      </c>
      <c r="U2892" s="131">
        <v>5926.7691923717302</v>
      </c>
      <c r="V2892" s="131">
        <v>6518.8953230049901</v>
      </c>
      <c r="W2892" s="131">
        <v>1175.2009136892</v>
      </c>
      <c r="X2892" s="131">
        <v>5010.5476219927496</v>
      </c>
      <c r="Y2892" s="131">
        <v>0</v>
      </c>
      <c r="Z2892" s="131">
        <v>0.19921987585000001</v>
      </c>
      <c r="AA2892" s="131">
        <v>575.68917097758003</v>
      </c>
      <c r="AB2892" s="131">
        <v>258.95694199782002</v>
      </c>
      <c r="AC2892" s="131">
        <v>1899.75190954308</v>
      </c>
      <c r="AD2892" s="131">
        <v>930.51764136537997</v>
      </c>
      <c r="AE2892" s="131">
        <v>0</v>
      </c>
      <c r="AF2892" s="131">
        <v>8564.4368736100205</v>
      </c>
      <c r="AG2892" s="131">
        <v>2277.9941400153202</v>
      </c>
      <c r="AH2892" s="43">
        <v>53371.905199043511</v>
      </c>
    </row>
    <row r="2893" spans="4:34">
      <c r="D2893" s="62">
        <v>2017</v>
      </c>
      <c r="E2893" s="62">
        <v>2</v>
      </c>
      <c r="F2893" s="62">
        <v>2017</v>
      </c>
      <c r="G2893" s="62">
        <v>2017</v>
      </c>
      <c r="H2893" s="131">
        <v>915.54456537839997</v>
      </c>
      <c r="I2893" s="131">
        <v>586.46074007760001</v>
      </c>
      <c r="J2893" s="131">
        <v>467.87470222697999</v>
      </c>
      <c r="K2893" s="131">
        <v>4527.3758249321099</v>
      </c>
      <c r="L2893" s="131">
        <v>2468.6154460984499</v>
      </c>
      <c r="M2893" s="131">
        <v>202.91409640936999</v>
      </c>
      <c r="N2893" s="131">
        <v>3405.4046496935298</v>
      </c>
      <c r="O2893" s="131">
        <v>453.89949367170999</v>
      </c>
      <c r="P2893" s="131">
        <v>267.35329988627001</v>
      </c>
      <c r="Q2893" s="131">
        <v>787.97093247882003</v>
      </c>
      <c r="R2893" s="131">
        <v>0</v>
      </c>
      <c r="S2893" s="131">
        <v>1132.38300253594</v>
      </c>
      <c r="T2893" s="131">
        <v>1142.58124864922</v>
      </c>
      <c r="U2893" s="131">
        <v>4712.0432013162199</v>
      </c>
      <c r="V2893" s="131">
        <v>5753.5716165431304</v>
      </c>
      <c r="W2893" s="131">
        <v>1001.46431493031</v>
      </c>
      <c r="X2893" s="131">
        <v>4224.1370275788104</v>
      </c>
      <c r="Y2893" s="131">
        <v>0</v>
      </c>
      <c r="Z2893" s="131">
        <v>1.7075989358400001</v>
      </c>
      <c r="AA2893" s="131">
        <v>563.44228739386006</v>
      </c>
      <c r="AB2893" s="131">
        <v>224.60442454490999</v>
      </c>
      <c r="AC2893" s="131">
        <v>1751.9741857986201</v>
      </c>
      <c r="AD2893" s="131">
        <v>753.60117020027997</v>
      </c>
      <c r="AE2893" s="131">
        <v>0</v>
      </c>
      <c r="AF2893" s="131">
        <v>7717.6402365447002</v>
      </c>
      <c r="AG2893" s="131">
        <v>1966.1856280874899</v>
      </c>
      <c r="AH2893" s="43">
        <v>45028.749693912578</v>
      </c>
    </row>
    <row r="2894" spans="4:34">
      <c r="D2894" s="62">
        <v>2017</v>
      </c>
      <c r="E2894" s="62">
        <v>3</v>
      </c>
      <c r="F2894" s="62">
        <v>2017</v>
      </c>
      <c r="G2894" s="62">
        <v>2017</v>
      </c>
      <c r="H2894" s="131">
        <v>1014.2249696971299</v>
      </c>
      <c r="I2894" s="131">
        <v>749.62767277119997</v>
      </c>
      <c r="J2894" s="131">
        <v>595.93164139673002</v>
      </c>
      <c r="K2894" s="131">
        <v>7238.2046417523497</v>
      </c>
      <c r="L2894" s="131">
        <v>2853.4182258288201</v>
      </c>
      <c r="M2894" s="131">
        <v>228.49654566097999</v>
      </c>
      <c r="N2894" s="131">
        <v>5196.74079418985</v>
      </c>
      <c r="O2894" s="131">
        <v>556.31034396494999</v>
      </c>
      <c r="P2894" s="131">
        <v>519.30002167707005</v>
      </c>
      <c r="Q2894" s="131">
        <v>979.72318760623</v>
      </c>
      <c r="R2894" s="131">
        <v>0</v>
      </c>
      <c r="S2894" s="131">
        <v>1464.28123465248</v>
      </c>
      <c r="T2894" s="131">
        <v>1385.7953276113001</v>
      </c>
      <c r="U2894" s="131">
        <v>2976.2739716536398</v>
      </c>
      <c r="V2894" s="131">
        <v>8170.1980402968902</v>
      </c>
      <c r="W2894" s="131">
        <v>1331.2620768423501</v>
      </c>
      <c r="X2894" s="131">
        <v>6459.2615242970296</v>
      </c>
      <c r="Y2894" s="131">
        <v>0</v>
      </c>
      <c r="Z2894" s="131">
        <v>4.2500240180800004</v>
      </c>
      <c r="AA2894" s="131">
        <v>688.82296967757998</v>
      </c>
      <c r="AB2894" s="131">
        <v>258.53108434345</v>
      </c>
      <c r="AC2894" s="131">
        <v>1864.5392488071</v>
      </c>
      <c r="AD2894" s="131">
        <v>924.74291975464996</v>
      </c>
      <c r="AE2894" s="131">
        <v>0</v>
      </c>
      <c r="AF2894" s="131">
        <v>9046.7893883940706</v>
      </c>
      <c r="AG2894" s="131">
        <v>2700.9068343542299</v>
      </c>
      <c r="AH2894" s="43">
        <v>57207.632689248167</v>
      </c>
    </row>
    <row r="2895" spans="4:34">
      <c r="D2895" s="62">
        <v>2017</v>
      </c>
      <c r="E2895" s="62">
        <v>4</v>
      </c>
      <c r="F2895" s="62">
        <v>2017</v>
      </c>
      <c r="G2895" s="62">
        <v>2017</v>
      </c>
      <c r="H2895" s="131">
        <v>1071.6866564597201</v>
      </c>
      <c r="I2895" s="131">
        <v>824.15950697278004</v>
      </c>
      <c r="J2895" s="131">
        <v>652.12329308970004</v>
      </c>
      <c r="K2895" s="131">
        <v>8216.66382695641</v>
      </c>
      <c r="L2895" s="131">
        <v>3073.3711273692102</v>
      </c>
      <c r="M2895" s="131">
        <v>220.42361924470001</v>
      </c>
      <c r="N2895" s="131">
        <v>6678.8581994576298</v>
      </c>
      <c r="O2895" s="131">
        <v>647.74106185561004</v>
      </c>
      <c r="P2895" s="131">
        <v>627.47386787922005</v>
      </c>
      <c r="Q2895" s="131">
        <v>1096.20951720674</v>
      </c>
      <c r="R2895" s="131">
        <v>0</v>
      </c>
      <c r="S2895" s="131">
        <v>1442.36147602049</v>
      </c>
      <c r="T2895" s="131">
        <v>2149.8491488111299</v>
      </c>
      <c r="U2895" s="131">
        <v>2966.5092932689499</v>
      </c>
      <c r="V2895" s="131">
        <v>9276.6807573475708</v>
      </c>
      <c r="W2895" s="131">
        <v>1642.0910785921401</v>
      </c>
      <c r="X2895" s="131">
        <v>7862.6285334484501</v>
      </c>
      <c r="Y2895" s="131">
        <v>0</v>
      </c>
      <c r="Z2895" s="131">
        <v>18.280795274199999</v>
      </c>
      <c r="AA2895" s="131">
        <v>554.44982042678998</v>
      </c>
      <c r="AB2895" s="131">
        <v>290.08003890506001</v>
      </c>
      <c r="AC2895" s="131">
        <v>2275.5460429713798</v>
      </c>
      <c r="AD2895" s="131">
        <v>1062.94250739326</v>
      </c>
      <c r="AE2895" s="131">
        <v>0</v>
      </c>
      <c r="AF2895" s="131">
        <v>9626.8033999985892</v>
      </c>
      <c r="AG2895" s="131">
        <v>3836.31989847766</v>
      </c>
      <c r="AH2895" s="43">
        <v>66113.253467427377</v>
      </c>
    </row>
    <row r="2896" spans="4:34">
      <c r="D2896" s="62">
        <v>2017</v>
      </c>
      <c r="E2896" s="62">
        <v>5</v>
      </c>
      <c r="F2896" s="62">
        <v>2017</v>
      </c>
      <c r="G2896" s="62">
        <v>2018</v>
      </c>
      <c r="H2896" s="131">
        <v>896.85641801185</v>
      </c>
      <c r="I2896" s="131">
        <v>896.63461513200002</v>
      </c>
      <c r="J2896" s="131">
        <v>842.86911868773996</v>
      </c>
      <c r="K2896" s="131">
        <v>10148.7385071152</v>
      </c>
      <c r="L2896" s="131">
        <v>3480.2151164397501</v>
      </c>
      <c r="M2896" s="131">
        <v>237.08766667831</v>
      </c>
      <c r="N2896" s="131">
        <v>9643.0930099932102</v>
      </c>
      <c r="O2896" s="131">
        <v>704.04943315085995</v>
      </c>
      <c r="P2896" s="131">
        <v>769.47662598456998</v>
      </c>
      <c r="Q2896" s="131">
        <v>1315.25446308596</v>
      </c>
      <c r="R2896" s="131">
        <v>0</v>
      </c>
      <c r="S2896" s="131">
        <v>2030.6795260962199</v>
      </c>
      <c r="T2896" s="131">
        <v>2286.9122388737001</v>
      </c>
      <c r="U2896" s="131">
        <v>3222.73445408323</v>
      </c>
      <c r="V2896" s="131">
        <v>11784.353393883301</v>
      </c>
      <c r="W2896" s="131">
        <v>2069.5348445212799</v>
      </c>
      <c r="X2896" s="131">
        <v>9158.5950061852309</v>
      </c>
      <c r="Y2896" s="131">
        <v>4.3044022099999997E-3</v>
      </c>
      <c r="Z2896" s="131">
        <v>36.286477386510001</v>
      </c>
      <c r="AA2896" s="131">
        <v>725.39233534365997</v>
      </c>
      <c r="AB2896" s="131">
        <v>331.88506530952998</v>
      </c>
      <c r="AC2896" s="131">
        <v>3245.3373550444298</v>
      </c>
      <c r="AD2896" s="131">
        <v>1229.35948472066</v>
      </c>
      <c r="AE2896" s="131">
        <v>0</v>
      </c>
      <c r="AF2896" s="131">
        <v>10976.1994475302</v>
      </c>
      <c r="AG2896" s="131">
        <v>5124.4116132692097</v>
      </c>
      <c r="AH2896" s="43">
        <v>81155.960520928827</v>
      </c>
    </row>
    <row r="2897" spans="4:34">
      <c r="D2897" s="62">
        <v>2017</v>
      </c>
      <c r="E2897" s="62">
        <v>6</v>
      </c>
      <c r="F2897" s="62">
        <v>2017</v>
      </c>
      <c r="G2897" s="62">
        <v>2018</v>
      </c>
      <c r="H2897" s="131">
        <v>1039.2007180468299</v>
      </c>
      <c r="I2897" s="131">
        <v>871.66008461767001</v>
      </c>
      <c r="J2897" s="131">
        <v>1003.9197309803</v>
      </c>
      <c r="K2897" s="131">
        <v>10458.3291086837</v>
      </c>
      <c r="L2897" s="131">
        <v>3544.9611688764899</v>
      </c>
      <c r="M2897" s="131">
        <v>260.70643112596002</v>
      </c>
      <c r="N2897" s="131">
        <v>11111.8820213287</v>
      </c>
      <c r="O2897" s="131">
        <v>692.71737342768995</v>
      </c>
      <c r="P2897" s="131">
        <v>862.70281343878003</v>
      </c>
      <c r="Q2897" s="131">
        <v>1486.6075421359899</v>
      </c>
      <c r="R2897" s="131">
        <v>0</v>
      </c>
      <c r="S2897" s="131">
        <v>2006.48507553072</v>
      </c>
      <c r="T2897" s="131">
        <v>2445.5554750312299</v>
      </c>
      <c r="U2897" s="131">
        <v>2809.49326484313</v>
      </c>
      <c r="V2897" s="131">
        <v>14766.019387341499</v>
      </c>
      <c r="W2897" s="131">
        <v>2251.6780528975401</v>
      </c>
      <c r="X2897" s="131">
        <v>9904.4320646202996</v>
      </c>
      <c r="Y2897" s="131">
        <v>3.1567999620000002E-2</v>
      </c>
      <c r="Z2897" s="131">
        <v>120.23393840433999</v>
      </c>
      <c r="AA2897" s="131">
        <v>730.95910060898996</v>
      </c>
      <c r="AB2897" s="131">
        <v>329.68480076191997</v>
      </c>
      <c r="AC2897" s="131">
        <v>3796.6175354192801</v>
      </c>
      <c r="AD2897" s="131">
        <v>1212.9540255992699</v>
      </c>
      <c r="AE2897" s="131">
        <v>0</v>
      </c>
      <c r="AF2897" s="131">
        <v>11076.242932077999</v>
      </c>
      <c r="AG2897" s="131">
        <v>5910.0257030919902</v>
      </c>
      <c r="AH2897" s="43">
        <v>88693.099916889943</v>
      </c>
    </row>
    <row r="2898" spans="4:34">
      <c r="D2898" s="62">
        <v>2017</v>
      </c>
      <c r="E2898" s="62">
        <v>7</v>
      </c>
      <c r="F2898" s="62">
        <v>2018</v>
      </c>
      <c r="G2898" s="62">
        <v>2018</v>
      </c>
      <c r="H2898" s="131">
        <v>723.45566745507006</v>
      </c>
      <c r="I2898" s="131">
        <v>964.59042080281995</v>
      </c>
      <c r="J2898" s="131">
        <v>728.59040461712004</v>
      </c>
      <c r="K2898" s="131">
        <v>11368.577603489401</v>
      </c>
      <c r="L2898" s="131">
        <v>4023.2244822080202</v>
      </c>
      <c r="M2898" s="131">
        <v>259.19750444829998</v>
      </c>
      <c r="N2898" s="131">
        <v>12921.2640416339</v>
      </c>
      <c r="O2898" s="131">
        <v>810.10536152008001</v>
      </c>
      <c r="P2898" s="131">
        <v>721.30125610651999</v>
      </c>
      <c r="Q2898" s="131">
        <v>1555.54174379137</v>
      </c>
      <c r="R2898" s="131">
        <v>0</v>
      </c>
      <c r="S2898" s="131">
        <v>2219.0862240913898</v>
      </c>
      <c r="T2898" s="131">
        <v>2732.11851409166</v>
      </c>
      <c r="U2898" s="131">
        <v>2907.8292959514602</v>
      </c>
      <c r="V2898" s="131">
        <v>17419.3443586045</v>
      </c>
      <c r="W2898" s="131">
        <v>2681.87712844204</v>
      </c>
      <c r="X2898" s="131">
        <v>10506.076923656599</v>
      </c>
      <c r="Y2898" s="131">
        <v>5.9938783859999997E-2</v>
      </c>
      <c r="Z2898" s="131">
        <v>187.97310711815001</v>
      </c>
      <c r="AA2898" s="131">
        <v>928.68996939651004</v>
      </c>
      <c r="AB2898" s="131">
        <v>362.63212802191998</v>
      </c>
      <c r="AC2898" s="131">
        <v>4834.9528546606298</v>
      </c>
      <c r="AD2898" s="131">
        <v>1343.89898990027</v>
      </c>
      <c r="AE2898" s="131">
        <v>0</v>
      </c>
      <c r="AF2898" s="131">
        <v>12159.174081441601</v>
      </c>
      <c r="AG2898" s="131">
        <v>7217.5882265250602</v>
      </c>
      <c r="AH2898" s="43">
        <v>99577.15022675824</v>
      </c>
    </row>
    <row r="2899" spans="4:34">
      <c r="D2899" s="62">
        <v>2017</v>
      </c>
      <c r="E2899" s="62">
        <v>8</v>
      </c>
      <c r="F2899" s="62">
        <v>2018</v>
      </c>
      <c r="G2899" s="62">
        <v>2018</v>
      </c>
      <c r="H2899" s="131">
        <v>769.38091693321996</v>
      </c>
      <c r="I2899" s="131">
        <v>1023.75249691638</v>
      </c>
      <c r="J2899" s="131">
        <v>1010.86830867808</v>
      </c>
      <c r="K2899" s="131">
        <v>11317.162831383501</v>
      </c>
      <c r="L2899" s="131">
        <v>4154.2240279206999</v>
      </c>
      <c r="M2899" s="131">
        <v>246.57128267409001</v>
      </c>
      <c r="N2899" s="131">
        <v>12769.710834736499</v>
      </c>
      <c r="O2899" s="131">
        <v>817.32264294481001</v>
      </c>
      <c r="P2899" s="131">
        <v>784.39930822325005</v>
      </c>
      <c r="Q2899" s="131">
        <v>1495.6967350090099</v>
      </c>
      <c r="R2899" s="131">
        <v>0</v>
      </c>
      <c r="S2899" s="131">
        <v>2176.6779537728899</v>
      </c>
      <c r="T2899" s="131">
        <v>2831.8935400180699</v>
      </c>
      <c r="U2899" s="131">
        <v>3006.1712658677202</v>
      </c>
      <c r="V2899" s="131">
        <v>17740.457318610799</v>
      </c>
      <c r="W2899" s="131">
        <v>2744.6840428331402</v>
      </c>
      <c r="X2899" s="131">
        <v>11028.2452187369</v>
      </c>
      <c r="Y2899" s="131">
        <v>0.18106129543999999</v>
      </c>
      <c r="Z2899" s="131">
        <v>240.28042610974001</v>
      </c>
      <c r="AA2899" s="131">
        <v>945.64479984612001</v>
      </c>
      <c r="AB2899" s="131">
        <v>367.96442359540998</v>
      </c>
      <c r="AC2899" s="131">
        <v>4915.2423747925704</v>
      </c>
      <c r="AD2899" s="131">
        <v>1256.62416951709</v>
      </c>
      <c r="AE2899" s="131">
        <v>0</v>
      </c>
      <c r="AF2899" s="131">
        <v>12202.703344263</v>
      </c>
      <c r="AG2899" s="131">
        <v>7086.5975146098999</v>
      </c>
      <c r="AH2899" s="43">
        <v>100932.45683928832</v>
      </c>
    </row>
    <row r="2900" spans="4:34">
      <c r="D2900" s="62">
        <v>2017</v>
      </c>
      <c r="E2900" s="62">
        <v>9</v>
      </c>
      <c r="F2900" s="62">
        <v>2018</v>
      </c>
      <c r="G2900" s="62">
        <v>2018</v>
      </c>
      <c r="H2900" s="131">
        <v>579.65112179181006</v>
      </c>
      <c r="I2900" s="131">
        <v>993.32628634368996</v>
      </c>
      <c r="J2900" s="131">
        <v>1172.20095960137</v>
      </c>
      <c r="K2900" s="131">
        <v>10764.211508734899</v>
      </c>
      <c r="L2900" s="131">
        <v>3727.6596708847401</v>
      </c>
      <c r="M2900" s="131">
        <v>214.81190465867999</v>
      </c>
      <c r="N2900" s="131">
        <v>11301.5391429182</v>
      </c>
      <c r="O2900" s="131">
        <v>798.67204441160004</v>
      </c>
      <c r="P2900" s="131">
        <v>668.71954600925005</v>
      </c>
      <c r="Q2900" s="131">
        <v>1399.71619586405</v>
      </c>
      <c r="R2900" s="131">
        <v>0</v>
      </c>
      <c r="S2900" s="131">
        <v>2019.4314465028399</v>
      </c>
      <c r="T2900" s="131">
        <v>2634.4159664485901</v>
      </c>
      <c r="U2900" s="131">
        <v>2824.1593134823702</v>
      </c>
      <c r="V2900" s="131">
        <v>16015.670582225301</v>
      </c>
      <c r="W2900" s="131">
        <v>2473.1043189329698</v>
      </c>
      <c r="X2900" s="131">
        <v>10438.2313911171</v>
      </c>
      <c r="Y2900" s="131">
        <v>6.8885683589999996E-2</v>
      </c>
      <c r="Z2900" s="131">
        <v>221.71137602396999</v>
      </c>
      <c r="AA2900" s="131">
        <v>918.69096682366001</v>
      </c>
      <c r="AB2900" s="131">
        <v>343.10439693518998</v>
      </c>
      <c r="AC2900" s="131">
        <v>4338.56436158214</v>
      </c>
      <c r="AD2900" s="131">
        <v>1302.1936177171599</v>
      </c>
      <c r="AE2900" s="131">
        <v>0</v>
      </c>
      <c r="AF2900" s="131">
        <v>11277.7065093084</v>
      </c>
      <c r="AG2900" s="131">
        <v>6334.8563734523696</v>
      </c>
      <c r="AH2900" s="43">
        <v>92762.41788745395</v>
      </c>
    </row>
    <row r="2901" spans="4:34">
      <c r="D2901" s="62">
        <v>2017</v>
      </c>
      <c r="E2901" s="62">
        <v>10</v>
      </c>
      <c r="F2901" s="62">
        <v>2018</v>
      </c>
      <c r="G2901" s="62">
        <v>2018</v>
      </c>
      <c r="H2901" s="131">
        <v>359.95465807200998</v>
      </c>
      <c r="I2901" s="131">
        <v>878.78055242298001</v>
      </c>
      <c r="J2901" s="131">
        <v>1016.62399510412</v>
      </c>
      <c r="K2901" s="131">
        <v>9367.2818515172894</v>
      </c>
      <c r="L2901" s="131">
        <v>3277.7857861418902</v>
      </c>
      <c r="M2901" s="131">
        <v>226.46900853355999</v>
      </c>
      <c r="N2901" s="131">
        <v>8545.1651924722992</v>
      </c>
      <c r="O2901" s="131">
        <v>655.39828939593997</v>
      </c>
      <c r="P2901" s="131">
        <v>527.41452001366997</v>
      </c>
      <c r="Q2901" s="131">
        <v>1197.47148838002</v>
      </c>
      <c r="R2901" s="131">
        <v>0</v>
      </c>
      <c r="S2901" s="131">
        <v>1858.6159263842101</v>
      </c>
      <c r="T2901" s="131">
        <v>3971.4605275276899</v>
      </c>
      <c r="U2901" s="131">
        <v>2773.4021677191399</v>
      </c>
      <c r="V2901" s="131">
        <v>10520.249157673399</v>
      </c>
      <c r="W2901" s="131">
        <v>1871.73358462381</v>
      </c>
      <c r="X2901" s="131">
        <v>9608.3351448757694</v>
      </c>
      <c r="Y2901" s="131">
        <v>1.456910975E-2</v>
      </c>
      <c r="Z2901" s="131">
        <v>96.408812945259996</v>
      </c>
      <c r="AA2901" s="131">
        <v>845.22003487534005</v>
      </c>
      <c r="AB2901" s="131">
        <v>328.22440996321001</v>
      </c>
      <c r="AC2901" s="131">
        <v>3171.1430177658999</v>
      </c>
      <c r="AD2901" s="131">
        <v>1221.9807293649999</v>
      </c>
      <c r="AE2901" s="131">
        <v>0</v>
      </c>
      <c r="AF2901" s="131">
        <v>10326.108458185299</v>
      </c>
      <c r="AG2901" s="131">
        <v>4511.1745731224901</v>
      </c>
      <c r="AH2901" s="43">
        <v>77156.416456190054</v>
      </c>
    </row>
    <row r="2902" spans="4:34">
      <c r="D2902" s="62">
        <v>2017</v>
      </c>
      <c r="E2902" s="62">
        <v>11</v>
      </c>
      <c r="F2902" s="62">
        <v>2018</v>
      </c>
      <c r="G2902" s="62">
        <v>2018</v>
      </c>
      <c r="H2902" s="131">
        <v>455.52882590491998</v>
      </c>
      <c r="I2902" s="131">
        <v>766.42232383756004</v>
      </c>
      <c r="J2902" s="131">
        <v>986.49177112134998</v>
      </c>
      <c r="K2902" s="131">
        <v>7881.1039106441403</v>
      </c>
      <c r="L2902" s="131">
        <v>3026.5090774617001</v>
      </c>
      <c r="M2902" s="131">
        <v>220.10051948078001</v>
      </c>
      <c r="N2902" s="131">
        <v>5800.9696247234797</v>
      </c>
      <c r="O2902" s="131">
        <v>582.72526752515</v>
      </c>
      <c r="P2902" s="131">
        <v>361.48261713708001</v>
      </c>
      <c r="Q2902" s="131">
        <v>1040.3604868034399</v>
      </c>
      <c r="R2902" s="131">
        <v>0</v>
      </c>
      <c r="S2902" s="131">
        <v>1637.1271878396101</v>
      </c>
      <c r="T2902" s="131">
        <v>2922.1943795063598</v>
      </c>
      <c r="U2902" s="131">
        <v>2579.0974690942699</v>
      </c>
      <c r="V2902" s="131">
        <v>8754.0952402756193</v>
      </c>
      <c r="W2902" s="131">
        <v>1452.6560896449</v>
      </c>
      <c r="X2902" s="131">
        <v>7614.1610991629896</v>
      </c>
      <c r="Y2902" s="131">
        <v>4.1740100000000002E-4</v>
      </c>
      <c r="Z2902" s="131">
        <v>9.6119875443900007</v>
      </c>
      <c r="AA2902" s="131">
        <v>759.92419553650996</v>
      </c>
      <c r="AB2902" s="131">
        <v>292.33950191453999</v>
      </c>
      <c r="AC2902" s="131">
        <v>2337.7729620898499</v>
      </c>
      <c r="AD2902" s="131">
        <v>1050.0959686103499</v>
      </c>
      <c r="AE2902" s="131">
        <v>0</v>
      </c>
      <c r="AF2902" s="131">
        <v>8887.2244927004394</v>
      </c>
      <c r="AG2902" s="131">
        <v>3664.1013027378199</v>
      </c>
      <c r="AH2902" s="43">
        <v>63082.09671869826</v>
      </c>
    </row>
    <row r="2903" spans="4:34">
      <c r="D2903" s="62">
        <v>2017</v>
      </c>
      <c r="E2903" s="62">
        <v>12</v>
      </c>
      <c r="F2903" s="62">
        <v>2018</v>
      </c>
      <c r="G2903" s="62">
        <v>2018</v>
      </c>
      <c r="H2903" s="131">
        <v>499.50358216198998</v>
      </c>
      <c r="I2903" s="131">
        <v>633.77995487034002</v>
      </c>
      <c r="J2903" s="131">
        <v>648.18137994400001</v>
      </c>
      <c r="K2903" s="131">
        <v>6011.7404040758902</v>
      </c>
      <c r="L2903" s="131">
        <v>2858.2142874179999</v>
      </c>
      <c r="M2903" s="131">
        <v>219.35291424415001</v>
      </c>
      <c r="N2903" s="131">
        <v>3660.2805772981101</v>
      </c>
      <c r="O2903" s="131">
        <v>479.68249708496</v>
      </c>
      <c r="P2903" s="131">
        <v>276.22037582745003</v>
      </c>
      <c r="Q2903" s="131">
        <v>908.53007366237</v>
      </c>
      <c r="R2903" s="131">
        <v>0</v>
      </c>
      <c r="S2903" s="131">
        <v>1285.8943351522901</v>
      </c>
      <c r="T2903" s="131">
        <v>2101.4929793045699</v>
      </c>
      <c r="U2903" s="131">
        <v>2604.87258217716</v>
      </c>
      <c r="V2903" s="131">
        <v>6827.9827719757704</v>
      </c>
      <c r="W2903" s="131">
        <v>1044.3017263913</v>
      </c>
      <c r="X2903" s="131">
        <v>5365.5663064273203</v>
      </c>
      <c r="Y2903" s="131">
        <v>1.66597443E-3</v>
      </c>
      <c r="Z2903" s="131">
        <v>23.423200108180001</v>
      </c>
      <c r="AA2903" s="131">
        <v>399.35146797473999</v>
      </c>
      <c r="AB2903" s="131">
        <v>189.08031871425999</v>
      </c>
      <c r="AC2903" s="131">
        <v>1647.40029993346</v>
      </c>
      <c r="AD2903" s="131">
        <v>942.30157213709003</v>
      </c>
      <c r="AE2903" s="131">
        <v>0</v>
      </c>
      <c r="AF2903" s="131">
        <v>8184.7105566107803</v>
      </c>
      <c r="AG2903" s="131">
        <v>2162.8021989546801</v>
      </c>
      <c r="AH2903" s="43">
        <v>48974.668028423286</v>
      </c>
    </row>
    <row r="2904" spans="4:34">
      <c r="D2904" s="62">
        <v>2018</v>
      </c>
      <c r="E2904" s="62">
        <v>1</v>
      </c>
      <c r="F2904" s="62">
        <v>2018</v>
      </c>
      <c r="G2904" s="62">
        <v>2018</v>
      </c>
      <c r="H2904" s="131">
        <v>507.12565579994998</v>
      </c>
      <c r="I2904" s="131">
        <v>684.23620954030002</v>
      </c>
      <c r="J2904" s="131">
        <v>414.78071392021002</v>
      </c>
      <c r="K2904" s="131">
        <v>6568.3175544646401</v>
      </c>
      <c r="L2904" s="131">
        <v>3058.26140649328</v>
      </c>
      <c r="M2904" s="131">
        <v>223.08996149609001</v>
      </c>
      <c r="N2904" s="131">
        <v>3947.2676439530001</v>
      </c>
      <c r="O2904" s="131">
        <v>524.00709392305998</v>
      </c>
      <c r="P2904" s="131">
        <v>224.82791084871999</v>
      </c>
      <c r="Q2904" s="131">
        <v>872.03803554266995</v>
      </c>
      <c r="R2904" s="131">
        <v>0</v>
      </c>
      <c r="S2904" s="131">
        <v>1463.1876337249701</v>
      </c>
      <c r="T2904" s="131">
        <v>1695.6499571238401</v>
      </c>
      <c r="U2904" s="131">
        <v>6011.6556802976502</v>
      </c>
      <c r="V2904" s="131">
        <v>6611.2500105037998</v>
      </c>
      <c r="W2904" s="131">
        <v>1200.91939159616</v>
      </c>
      <c r="X2904" s="131">
        <v>5025.4250914440499</v>
      </c>
      <c r="Y2904" s="131">
        <v>0</v>
      </c>
      <c r="Z2904" s="131">
        <v>0.19696011716</v>
      </c>
      <c r="AA2904" s="131">
        <v>586.90953319706</v>
      </c>
      <c r="AB2904" s="131">
        <v>255.02578293515</v>
      </c>
      <c r="AC2904" s="131">
        <v>1902.79925540459</v>
      </c>
      <c r="AD2904" s="131">
        <v>944.10974976442003</v>
      </c>
      <c r="AE2904" s="131">
        <v>0</v>
      </c>
      <c r="AF2904" s="131">
        <v>8761.0224446298907</v>
      </c>
      <c r="AG2904" s="131">
        <v>2225.5383443816399</v>
      </c>
      <c r="AH2904" s="43">
        <v>53707.642021102292</v>
      </c>
    </row>
    <row r="2905" spans="4:34">
      <c r="D2905" s="62">
        <v>2018</v>
      </c>
      <c r="E2905" s="62">
        <v>2</v>
      </c>
      <c r="F2905" s="62">
        <v>2018</v>
      </c>
      <c r="G2905" s="62">
        <v>2018</v>
      </c>
      <c r="H2905" s="131">
        <v>924.96614046740001</v>
      </c>
      <c r="I2905" s="131">
        <v>586.90823989790999</v>
      </c>
      <c r="J2905" s="131">
        <v>464.71338920347</v>
      </c>
      <c r="K2905" s="131">
        <v>4364.3465699356802</v>
      </c>
      <c r="L2905" s="131">
        <v>2596.5276881408499</v>
      </c>
      <c r="M2905" s="131">
        <v>213.50518568702</v>
      </c>
      <c r="N2905" s="131">
        <v>3542.4196804706398</v>
      </c>
      <c r="O2905" s="131">
        <v>452.94604439673998</v>
      </c>
      <c r="P2905" s="131">
        <v>272.87149417889998</v>
      </c>
      <c r="Q2905" s="131">
        <v>747.40398425011995</v>
      </c>
      <c r="R2905" s="131">
        <v>0</v>
      </c>
      <c r="S2905" s="131">
        <v>1052.6031899997299</v>
      </c>
      <c r="T2905" s="131">
        <v>1179.60875923495</v>
      </c>
      <c r="U2905" s="131">
        <v>4779.53170733562</v>
      </c>
      <c r="V2905" s="131">
        <v>5834.7234040866097</v>
      </c>
      <c r="W2905" s="131">
        <v>1023.38068476812</v>
      </c>
      <c r="X2905" s="131">
        <v>4234.0114720743504</v>
      </c>
      <c r="Y2905" s="131">
        <v>0</v>
      </c>
      <c r="Z2905" s="131">
        <v>1.6882295756300001</v>
      </c>
      <c r="AA2905" s="131">
        <v>574.42395401716999</v>
      </c>
      <c r="AB2905" s="131">
        <v>221.19476225798999</v>
      </c>
      <c r="AC2905" s="131">
        <v>1754.7844850054501</v>
      </c>
      <c r="AD2905" s="131">
        <v>764.60905263008999</v>
      </c>
      <c r="AE2905" s="131">
        <v>0</v>
      </c>
      <c r="AF2905" s="131">
        <v>7894.7886860244198</v>
      </c>
      <c r="AG2905" s="131">
        <v>1920.9099051727001</v>
      </c>
      <c r="AH2905" s="43">
        <v>45402.866708811569</v>
      </c>
    </row>
    <row r="2906" spans="4:34">
      <c r="D2906" s="62">
        <v>2018</v>
      </c>
      <c r="E2906" s="62">
        <v>3</v>
      </c>
      <c r="F2906" s="62">
        <v>2018</v>
      </c>
      <c r="G2906" s="62">
        <v>2018</v>
      </c>
      <c r="H2906" s="131">
        <v>1024.6620331351</v>
      </c>
      <c r="I2906" s="131">
        <v>750.19967738452999</v>
      </c>
      <c r="J2906" s="131">
        <v>591.90507947726996</v>
      </c>
      <c r="K2906" s="131">
        <v>6954.5146242474702</v>
      </c>
      <c r="L2906" s="131">
        <v>3001.2691692907802</v>
      </c>
      <c r="M2906" s="131">
        <v>240.42290936638</v>
      </c>
      <c r="N2906" s="131">
        <v>5405.8294849921904</v>
      </c>
      <c r="O2906" s="131">
        <v>554.91234327326003</v>
      </c>
      <c r="P2906" s="131">
        <v>530.01841721212998</v>
      </c>
      <c r="Q2906" s="131">
        <v>929.28429678946998</v>
      </c>
      <c r="R2906" s="131">
        <v>0</v>
      </c>
      <c r="S2906" s="131">
        <v>1361.1181863382101</v>
      </c>
      <c r="T2906" s="131">
        <v>1430.7046513232399</v>
      </c>
      <c r="U2906" s="131">
        <v>3018.90182442783</v>
      </c>
      <c r="V2906" s="131">
        <v>8285.8649142965405</v>
      </c>
      <c r="W2906" s="131">
        <v>1360.3958478536099</v>
      </c>
      <c r="X2906" s="131">
        <v>6483.3554919217704</v>
      </c>
      <c r="Y2906" s="131">
        <v>0</v>
      </c>
      <c r="Z2906" s="131">
        <v>4.2018158326800004</v>
      </c>
      <c r="AA2906" s="131">
        <v>702.24834506158004</v>
      </c>
      <c r="AB2906" s="131">
        <v>254.60639011683</v>
      </c>
      <c r="AC2906" s="131">
        <v>1867.53011089542</v>
      </c>
      <c r="AD2906" s="131">
        <v>938.25067656419003</v>
      </c>
      <c r="AE2906" s="131">
        <v>0</v>
      </c>
      <c r="AF2906" s="131">
        <v>9254.4467375064105</v>
      </c>
      <c r="AG2906" s="131">
        <v>2638.7125492857199</v>
      </c>
      <c r="AH2906" s="43">
        <v>57583.355576592621</v>
      </c>
    </row>
    <row r="2907" spans="4:34">
      <c r="D2907" s="62">
        <v>2018</v>
      </c>
      <c r="E2907" s="62">
        <v>4</v>
      </c>
      <c r="F2907" s="62">
        <v>2018</v>
      </c>
      <c r="G2907" s="62">
        <v>2018</v>
      </c>
      <c r="H2907" s="131">
        <v>1082.71503966196</v>
      </c>
      <c r="I2907" s="131">
        <v>824.78838322325998</v>
      </c>
      <c r="J2907" s="131">
        <v>647.71705815209998</v>
      </c>
      <c r="K2907" s="131">
        <v>7889.4219515704399</v>
      </c>
      <c r="L2907" s="131">
        <v>3232.6190135280399</v>
      </c>
      <c r="M2907" s="131">
        <v>231.92861703259999</v>
      </c>
      <c r="N2907" s="131">
        <v>6947.5792637332297</v>
      </c>
      <c r="O2907" s="131">
        <v>645.94617299188997</v>
      </c>
      <c r="P2907" s="131">
        <v>640.42498057533999</v>
      </c>
      <c r="Q2907" s="131">
        <v>1039.77358423083</v>
      </c>
      <c r="R2907" s="131">
        <v>0</v>
      </c>
      <c r="S2907" s="131">
        <v>1340.74274109717</v>
      </c>
      <c r="T2907" s="131">
        <v>2219.5190845022998</v>
      </c>
      <c r="U2907" s="131">
        <v>3008.9972908831201</v>
      </c>
      <c r="V2907" s="131">
        <v>9407.2711200117101</v>
      </c>
      <c r="W2907" s="131">
        <v>1678.0271322779899</v>
      </c>
      <c r="X2907" s="131">
        <v>7895.6505091884901</v>
      </c>
      <c r="Y2907" s="131">
        <v>0</v>
      </c>
      <c r="Z2907" s="131">
        <v>18.073435512450001</v>
      </c>
      <c r="AA2907" s="131">
        <v>565.25622105291995</v>
      </c>
      <c r="AB2907" s="131">
        <v>285.67640807343997</v>
      </c>
      <c r="AC2907" s="131">
        <v>2279.1961910680402</v>
      </c>
      <c r="AD2907" s="131">
        <v>1078.4689511060701</v>
      </c>
      <c r="AE2907" s="131">
        <v>0</v>
      </c>
      <c r="AF2907" s="131">
        <v>9847.7742205455907</v>
      </c>
      <c r="AG2907" s="131">
        <v>3747.9802451637902</v>
      </c>
      <c r="AH2907" s="43">
        <v>66555.547615182775</v>
      </c>
    </row>
    <row r="2908" spans="4:34">
      <c r="D2908" s="62">
        <v>2018</v>
      </c>
      <c r="E2908" s="62">
        <v>5</v>
      </c>
      <c r="F2908" s="62">
        <v>2018</v>
      </c>
      <c r="G2908" s="62">
        <v>2019</v>
      </c>
      <c r="H2908" s="131">
        <v>906.08567937811995</v>
      </c>
      <c r="I2908" s="131">
        <v>897.31879363149005</v>
      </c>
      <c r="J2908" s="131">
        <v>797.48789673693</v>
      </c>
      <c r="K2908" s="131">
        <v>9735.4987248585803</v>
      </c>
      <c r="L2908" s="131">
        <v>3660.5437776078002</v>
      </c>
      <c r="M2908" s="131">
        <v>249.46244343781001</v>
      </c>
      <c r="N2908" s="131">
        <v>10031.0788212153</v>
      </c>
      <c r="O2908" s="131">
        <v>702.01011739135004</v>
      </c>
      <c r="P2908" s="131">
        <v>785.35868739032003</v>
      </c>
      <c r="Q2908" s="131">
        <v>1247.54148344123</v>
      </c>
      <c r="R2908" s="131">
        <v>0</v>
      </c>
      <c r="S2908" s="131">
        <v>1887.6120025196001</v>
      </c>
      <c r="T2908" s="131">
        <v>2361.0239637367099</v>
      </c>
      <c r="U2908" s="131">
        <v>3268.8922510963398</v>
      </c>
      <c r="V2908" s="131">
        <v>11950.858859811</v>
      </c>
      <c r="W2908" s="131">
        <v>2114.8252161986002</v>
      </c>
      <c r="X2908" s="131">
        <v>9199.8617241133707</v>
      </c>
      <c r="Y2908" s="131">
        <v>0</v>
      </c>
      <c r="Z2908" s="131">
        <v>35.874878482150002</v>
      </c>
      <c r="AA2908" s="131">
        <v>739.53045911618995</v>
      </c>
      <c r="AB2908" s="131">
        <v>326.84680307104998</v>
      </c>
      <c r="AC2908" s="131">
        <v>3250.5431218124099</v>
      </c>
      <c r="AD2908" s="131">
        <v>1247.31678787635</v>
      </c>
      <c r="AE2908" s="131">
        <v>0</v>
      </c>
      <c r="AF2908" s="131">
        <v>11228.1439090125</v>
      </c>
      <c r="AG2908" s="131">
        <v>5006.4108319648703</v>
      </c>
      <c r="AH2908" s="43">
        <v>81630.127233900057</v>
      </c>
    </row>
    <row r="2909" spans="4:34">
      <c r="D2909" s="62">
        <v>2018</v>
      </c>
      <c r="E2909" s="62">
        <v>6</v>
      </c>
      <c r="F2909" s="62">
        <v>2018</v>
      </c>
      <c r="G2909" s="62">
        <v>2019</v>
      </c>
      <c r="H2909" s="131">
        <v>1049.8947988899299</v>
      </c>
      <c r="I2909" s="131">
        <v>872.32520626107998</v>
      </c>
      <c r="J2909" s="131">
        <v>923.65179634633</v>
      </c>
      <c r="K2909" s="131">
        <v>10031.309246394399</v>
      </c>
      <c r="L2909" s="131">
        <v>3728.6446712141701</v>
      </c>
      <c r="M2909" s="131">
        <v>274.31398790084</v>
      </c>
      <c r="N2909" s="131">
        <v>11558.963943672699</v>
      </c>
      <c r="O2909" s="131">
        <v>690.72724858096001</v>
      </c>
      <c r="P2909" s="131">
        <v>880.50907108880006</v>
      </c>
      <c r="Q2909" s="131">
        <v>1410.0728265615001</v>
      </c>
      <c r="R2909" s="131">
        <v>0</v>
      </c>
      <c r="S2909" s="131">
        <v>1865.1221242818399</v>
      </c>
      <c r="T2909" s="131">
        <v>2524.80833459527</v>
      </c>
      <c r="U2909" s="131">
        <v>2849.73239148418</v>
      </c>
      <c r="V2909" s="131">
        <v>14976.785168901901</v>
      </c>
      <c r="W2909" s="131">
        <v>2300.9545056151001</v>
      </c>
      <c r="X2909" s="131">
        <v>9950.4436848205896</v>
      </c>
      <c r="Y2909" s="131">
        <v>0</v>
      </c>
      <c r="Z2909" s="131">
        <v>118.8701202308</v>
      </c>
      <c r="AA2909" s="131">
        <v>745.20572237978001</v>
      </c>
      <c r="AB2909" s="131">
        <v>324.67994017644003</v>
      </c>
      <c r="AC2909" s="131">
        <v>3802.7075973248302</v>
      </c>
      <c r="AD2909" s="131">
        <v>1230.67169355752</v>
      </c>
      <c r="AE2909" s="131">
        <v>0</v>
      </c>
      <c r="AF2909" s="131">
        <v>11330.483762349901</v>
      </c>
      <c r="AG2909" s="131">
        <v>5773.9344397188897</v>
      </c>
      <c r="AH2909" s="43">
        <v>89214.812282347746</v>
      </c>
    </row>
    <row r="2910" spans="4:34">
      <c r="D2910" s="62">
        <v>2018</v>
      </c>
      <c r="E2910" s="62">
        <v>7</v>
      </c>
      <c r="F2910" s="62">
        <v>2019</v>
      </c>
      <c r="G2910" s="62">
        <v>2019</v>
      </c>
      <c r="H2910" s="131">
        <v>733.58073548912</v>
      </c>
      <c r="I2910" s="131">
        <v>968.86631299352996</v>
      </c>
      <c r="J2910" s="131">
        <v>726.32119499215003</v>
      </c>
      <c r="K2910" s="131">
        <v>10941.604941825401</v>
      </c>
      <c r="L2910" s="131">
        <v>4247.2070179696902</v>
      </c>
      <c r="M2910" s="131">
        <v>273.72639244067</v>
      </c>
      <c r="N2910" s="131">
        <v>13490.4344821214</v>
      </c>
      <c r="O2910" s="131">
        <v>810.58272330333</v>
      </c>
      <c r="P2910" s="131">
        <v>738.88858479638998</v>
      </c>
      <c r="Q2910" s="131">
        <v>1480.8686194322099</v>
      </c>
      <c r="R2910" s="131">
        <v>0</v>
      </c>
      <c r="S2910" s="131">
        <v>2070.3089800883299</v>
      </c>
      <c r="T2910" s="131">
        <v>2831.00136762892</v>
      </c>
      <c r="U2910" s="131">
        <v>2960.2926014016898</v>
      </c>
      <c r="V2910" s="131">
        <v>17732.763642137601</v>
      </c>
      <c r="W2910" s="131">
        <v>2750.61788296332</v>
      </c>
      <c r="X2910" s="131">
        <v>10594.3647114534</v>
      </c>
      <c r="Y2910" s="131">
        <v>0</v>
      </c>
      <c r="Z2910" s="131">
        <v>186.52240111526999</v>
      </c>
      <c r="AA2910" s="131">
        <v>950.26231586793006</v>
      </c>
      <c r="AB2910" s="131">
        <v>358.43669046381001</v>
      </c>
      <c r="AC2910" s="131">
        <v>4860.46673615701</v>
      </c>
      <c r="AD2910" s="131">
        <v>1368.5294494283901</v>
      </c>
      <c r="AE2910" s="131">
        <v>0</v>
      </c>
      <c r="AF2910" s="131">
        <v>12483.8834402047</v>
      </c>
      <c r="AG2910" s="131">
        <v>7077.2449720761697</v>
      </c>
      <c r="AH2910" s="43">
        <v>100636.77619635045</v>
      </c>
    </row>
    <row r="2911" spans="4:34">
      <c r="D2911" s="62">
        <v>2018</v>
      </c>
      <c r="E2911" s="62">
        <v>8</v>
      </c>
      <c r="F2911" s="62">
        <v>2019</v>
      </c>
      <c r="G2911" s="62">
        <v>2019</v>
      </c>
      <c r="H2911" s="131">
        <v>780.14872825667999</v>
      </c>
      <c r="I2911" s="131">
        <v>1028.29064617889</v>
      </c>
      <c r="J2911" s="131">
        <v>949.24046836609</v>
      </c>
      <c r="K2911" s="131">
        <v>10892.298528414</v>
      </c>
      <c r="L2911" s="131">
        <v>4385.4996219151699</v>
      </c>
      <c r="M2911" s="131">
        <v>260.39242865977002</v>
      </c>
      <c r="N2911" s="131">
        <v>13332.2054883003</v>
      </c>
      <c r="O2911" s="131">
        <v>817.79502644674994</v>
      </c>
      <c r="P2911" s="131">
        <v>803.52514273557995</v>
      </c>
      <c r="Q2911" s="131">
        <v>1423.89644501828</v>
      </c>
      <c r="R2911" s="131">
        <v>0</v>
      </c>
      <c r="S2911" s="131">
        <v>2030.74394565334</v>
      </c>
      <c r="T2911" s="131">
        <v>2934.3875250726701</v>
      </c>
      <c r="U2911" s="131">
        <v>3060.4088655701898</v>
      </c>
      <c r="V2911" s="131">
        <v>18059.8089348965</v>
      </c>
      <c r="W2911" s="131">
        <v>2815.0346379539701</v>
      </c>
      <c r="X2911" s="131">
        <v>11121.7819390439</v>
      </c>
      <c r="Y2911" s="131">
        <v>0</v>
      </c>
      <c r="Z2911" s="131">
        <v>238.42603181963</v>
      </c>
      <c r="AA2911" s="131">
        <v>967.61098655365004</v>
      </c>
      <c r="AB2911" s="131">
        <v>363.70729455607</v>
      </c>
      <c r="AC2911" s="131">
        <v>4941.17994135137</v>
      </c>
      <c r="AD2911" s="131">
        <v>1279.65508998207</v>
      </c>
      <c r="AE2911" s="131">
        <v>0</v>
      </c>
      <c r="AF2911" s="131">
        <v>12528.575147031201</v>
      </c>
      <c r="AG2911" s="131">
        <v>6948.8013246700702</v>
      </c>
      <c r="AH2911" s="43">
        <v>101963.41418844614</v>
      </c>
    </row>
    <row r="2912" spans="4:34">
      <c r="D2912" s="62">
        <v>2018</v>
      </c>
      <c r="E2912" s="62">
        <v>9</v>
      </c>
      <c r="F2912" s="62">
        <v>2019</v>
      </c>
      <c r="G2912" s="62">
        <v>2019</v>
      </c>
      <c r="H2912" s="131">
        <v>587.76358439066996</v>
      </c>
      <c r="I2912" s="131">
        <v>997.72956054070005</v>
      </c>
      <c r="J2912" s="131">
        <v>1056.8023583285701</v>
      </c>
      <c r="K2912" s="131">
        <v>10362.0220068197</v>
      </c>
      <c r="L2912" s="131">
        <v>3935.1874062208199</v>
      </c>
      <c r="M2912" s="131">
        <v>226.85283116703999</v>
      </c>
      <c r="N2912" s="131">
        <v>11799.3621106585</v>
      </c>
      <c r="O2912" s="131">
        <v>799.15729258107001</v>
      </c>
      <c r="P2912" s="131">
        <v>685.02478651372996</v>
      </c>
      <c r="Q2912" s="131">
        <v>1332.52341111336</v>
      </c>
      <c r="R2912" s="131">
        <v>0</v>
      </c>
      <c r="S2912" s="131">
        <v>1884.0399318325101</v>
      </c>
      <c r="T2912" s="131">
        <v>2729.7626971350401</v>
      </c>
      <c r="U2912" s="131">
        <v>2875.1130379357401</v>
      </c>
      <c r="V2912" s="131">
        <v>16304.0167904054</v>
      </c>
      <c r="W2912" s="131">
        <v>2536.4938959909</v>
      </c>
      <c r="X2912" s="131">
        <v>10525.8371830425</v>
      </c>
      <c r="Y2912" s="131">
        <v>0</v>
      </c>
      <c r="Z2912" s="131">
        <v>220.00029070418</v>
      </c>
      <c r="AA2912" s="131">
        <v>940.03104854045</v>
      </c>
      <c r="AB2912" s="131">
        <v>339.13488358538001</v>
      </c>
      <c r="AC2912" s="131">
        <v>4361.4588179115499</v>
      </c>
      <c r="AD2912" s="131">
        <v>1326.05971735709</v>
      </c>
      <c r="AE2912" s="131">
        <v>0</v>
      </c>
      <c r="AF2912" s="131">
        <v>11578.876376967901</v>
      </c>
      <c r="AG2912" s="131">
        <v>6211.6775037228299</v>
      </c>
      <c r="AH2912" s="43">
        <v>93614.927523465638</v>
      </c>
    </row>
    <row r="2913" spans="4:34">
      <c r="D2913" s="62">
        <v>2018</v>
      </c>
      <c r="E2913" s="62">
        <v>10</v>
      </c>
      <c r="F2913" s="62">
        <v>2019</v>
      </c>
      <c r="G2913" s="62">
        <v>2019</v>
      </c>
      <c r="H2913" s="131">
        <v>364.99237574581002</v>
      </c>
      <c r="I2913" s="131">
        <v>882.67606166754001</v>
      </c>
      <c r="J2913" s="131">
        <v>1013.45769900682</v>
      </c>
      <c r="K2913" s="131">
        <v>9022.3760575289598</v>
      </c>
      <c r="L2913" s="131">
        <v>3460.2679656251298</v>
      </c>
      <c r="M2913" s="131">
        <v>239.16335474544999</v>
      </c>
      <c r="N2913" s="131">
        <v>8921.5722855373897</v>
      </c>
      <c r="O2913" s="131">
        <v>655.98236384286997</v>
      </c>
      <c r="P2913" s="131">
        <v>540.27435138198996</v>
      </c>
      <c r="Q2913" s="131">
        <v>1139.98737538514</v>
      </c>
      <c r="R2913" s="131">
        <v>0</v>
      </c>
      <c r="S2913" s="131">
        <v>1734.0061873909101</v>
      </c>
      <c r="T2913" s="131">
        <v>4115.19856365132</v>
      </c>
      <c r="U2913" s="131">
        <v>2823.4401273971598</v>
      </c>
      <c r="V2913" s="131">
        <v>10707.237564671201</v>
      </c>
      <c r="W2913" s="131">
        <v>1919.7090781709701</v>
      </c>
      <c r="X2913" s="131">
        <v>9687.5986658743095</v>
      </c>
      <c r="Y2913" s="131">
        <v>0</v>
      </c>
      <c r="Z2913" s="131">
        <v>95.664765853549994</v>
      </c>
      <c r="AA2913" s="131">
        <v>864.85347556897</v>
      </c>
      <c r="AB2913" s="131">
        <v>324.42704919277998</v>
      </c>
      <c r="AC2913" s="131">
        <v>3187.8770314358198</v>
      </c>
      <c r="AD2913" s="131">
        <v>1244.37671829345</v>
      </c>
      <c r="AE2913" s="131">
        <v>0</v>
      </c>
      <c r="AF2913" s="131">
        <v>10601.8660082884</v>
      </c>
      <c r="AG2913" s="131">
        <v>4423.45650150234</v>
      </c>
      <c r="AH2913" s="43">
        <v>77970.461627758283</v>
      </c>
    </row>
    <row r="2914" spans="4:34">
      <c r="D2914" s="62">
        <v>2018</v>
      </c>
      <c r="E2914" s="62">
        <v>11</v>
      </c>
      <c r="F2914" s="62">
        <v>2019</v>
      </c>
      <c r="G2914" s="62">
        <v>2019</v>
      </c>
      <c r="H2914" s="131">
        <v>461.90414447832001</v>
      </c>
      <c r="I2914" s="131">
        <v>769.81976502980001</v>
      </c>
      <c r="J2914" s="131">
        <v>983.41932244812995</v>
      </c>
      <c r="K2914" s="131">
        <v>7597.1416170335297</v>
      </c>
      <c r="L2914" s="131">
        <v>3195.0020811887898</v>
      </c>
      <c r="M2914" s="131">
        <v>232.43789055772001</v>
      </c>
      <c r="N2914" s="131">
        <v>6056.4972902769296</v>
      </c>
      <c r="O2914" s="131">
        <v>583.35946981456004</v>
      </c>
      <c r="P2914" s="131">
        <v>370.29656768747998</v>
      </c>
      <c r="Q2914" s="131">
        <v>990.41842107649995</v>
      </c>
      <c r="R2914" s="131">
        <v>0</v>
      </c>
      <c r="S2914" s="131">
        <v>1527.3670223962899</v>
      </c>
      <c r="T2914" s="131">
        <v>3027.9565993170199</v>
      </c>
      <c r="U2914" s="131">
        <v>2625.6297667416602</v>
      </c>
      <c r="V2914" s="131">
        <v>8909.6917759804692</v>
      </c>
      <c r="W2914" s="131">
        <v>1489.8899638605001</v>
      </c>
      <c r="X2914" s="131">
        <v>7673.3788129416398</v>
      </c>
      <c r="Y2914" s="131">
        <v>0</v>
      </c>
      <c r="Z2914" s="131">
        <v>9.5378058263599996</v>
      </c>
      <c r="AA2914" s="131">
        <v>777.57631688846004</v>
      </c>
      <c r="AB2914" s="131">
        <v>288.95730813942998</v>
      </c>
      <c r="AC2914" s="131">
        <v>2350.1093103673102</v>
      </c>
      <c r="AD2914" s="131">
        <v>1069.3417202999301</v>
      </c>
      <c r="AE2914" s="131">
        <v>0</v>
      </c>
      <c r="AF2914" s="131">
        <v>9124.5568104121503</v>
      </c>
      <c r="AG2914" s="131">
        <v>3592.85424827622</v>
      </c>
      <c r="AH2914" s="43">
        <v>63707.144031039206</v>
      </c>
    </row>
    <row r="2915" spans="4:34">
      <c r="D2915" s="62">
        <v>2018</v>
      </c>
      <c r="E2915" s="62">
        <v>12</v>
      </c>
      <c r="F2915" s="62">
        <v>2019</v>
      </c>
      <c r="G2915" s="62">
        <v>2019</v>
      </c>
      <c r="H2915" s="131">
        <v>506.49434604726002</v>
      </c>
      <c r="I2915" s="131">
        <v>636.58941129995003</v>
      </c>
      <c r="J2915" s="131">
        <v>646.16260586081</v>
      </c>
      <c r="K2915" s="131">
        <v>5804.4348501701397</v>
      </c>
      <c r="L2915" s="131">
        <v>3017.3379174011802</v>
      </c>
      <c r="M2915" s="131">
        <v>231.64837954437999</v>
      </c>
      <c r="N2915" s="131">
        <v>3821.5127525540202</v>
      </c>
      <c r="O2915" s="131">
        <v>480.38777543026998</v>
      </c>
      <c r="P2915" s="131">
        <v>282.95539604179999</v>
      </c>
      <c r="Q2915" s="131">
        <v>864.91647123388998</v>
      </c>
      <c r="R2915" s="131">
        <v>0</v>
      </c>
      <c r="S2915" s="131">
        <v>1199.6823560114501</v>
      </c>
      <c r="T2915" s="131">
        <v>2177.5517671684102</v>
      </c>
      <c r="U2915" s="131">
        <v>2651.8699166245301</v>
      </c>
      <c r="V2915" s="131">
        <v>6949.3443103200098</v>
      </c>
      <c r="W2915" s="131">
        <v>1071.0688321094201</v>
      </c>
      <c r="X2915" s="131">
        <v>5402.18072846836</v>
      </c>
      <c r="Y2915" s="131">
        <v>0</v>
      </c>
      <c r="Z2915" s="131">
        <v>23.242428626959999</v>
      </c>
      <c r="AA2915" s="131">
        <v>408.62792030535002</v>
      </c>
      <c r="AB2915" s="131">
        <v>186.89277213651999</v>
      </c>
      <c r="AC2915" s="131">
        <v>1656.0935751924101</v>
      </c>
      <c r="AD2915" s="131">
        <v>959.57170993036004</v>
      </c>
      <c r="AE2915" s="131">
        <v>0</v>
      </c>
      <c r="AF2915" s="131">
        <v>8403.2823196843292</v>
      </c>
      <c r="AG2915" s="131">
        <v>2120.7473338385098</v>
      </c>
      <c r="AH2915" s="43">
        <v>49502.59587600032</v>
      </c>
    </row>
    <row r="2916" spans="4:34">
      <c r="D2916" s="62">
        <v>2019</v>
      </c>
      <c r="E2916" s="62">
        <v>1</v>
      </c>
      <c r="F2916" s="62">
        <v>2019</v>
      </c>
      <c r="G2916" s="62">
        <v>2019</v>
      </c>
      <c r="H2916" s="131">
        <v>515.00348021622995</v>
      </c>
      <c r="I2916" s="131">
        <v>687.05052814244004</v>
      </c>
      <c r="J2916" s="131">
        <v>389.02326062458002</v>
      </c>
      <c r="K2916" s="131">
        <v>6309.3124994833997</v>
      </c>
      <c r="L2916" s="131">
        <v>3224.61395566072</v>
      </c>
      <c r="M2916" s="131">
        <v>235.30059649250001</v>
      </c>
      <c r="N2916" s="131">
        <v>4126.7938416401503</v>
      </c>
      <c r="O2916" s="131">
        <v>524.42581095119999</v>
      </c>
      <c r="P2916" s="131">
        <v>230.29858567491999</v>
      </c>
      <c r="Q2916" s="131">
        <v>839.84601096176004</v>
      </c>
      <c r="R2916" s="131">
        <v>0</v>
      </c>
      <c r="S2916" s="131">
        <v>1352.7890485989799</v>
      </c>
      <c r="T2916" s="131">
        <v>1756.4773352827399</v>
      </c>
      <c r="U2916" s="131">
        <v>6122.9212570472</v>
      </c>
      <c r="V2916" s="131">
        <v>6729.4903661370799</v>
      </c>
      <c r="W2916" s="131">
        <v>1231.4341588458501</v>
      </c>
      <c r="X2916" s="131">
        <v>5053.8945589743198</v>
      </c>
      <c r="Y2916" s="131">
        <v>0</v>
      </c>
      <c r="Z2916" s="131">
        <v>0.19572214997000001</v>
      </c>
      <c r="AA2916" s="131">
        <v>600.54112287219004</v>
      </c>
      <c r="AB2916" s="131">
        <v>251.69719451948001</v>
      </c>
      <c r="AC2916" s="131">
        <v>1909.54173969975</v>
      </c>
      <c r="AD2916" s="131">
        <v>968.56863748236003</v>
      </c>
      <c r="AE2916" s="131">
        <v>0</v>
      </c>
      <c r="AF2916" s="131">
        <v>8994.4715474862696</v>
      </c>
      <c r="AG2916" s="131">
        <v>2174.8796578701199</v>
      </c>
      <c r="AH2916" s="43">
        <v>54228.57091681422</v>
      </c>
    </row>
    <row r="2917" spans="4:34">
      <c r="D2917" s="62">
        <v>2019</v>
      </c>
      <c r="E2917" s="62">
        <v>2</v>
      </c>
      <c r="F2917" s="62">
        <v>2019</v>
      </c>
      <c r="G2917" s="62">
        <v>2019</v>
      </c>
      <c r="H2917" s="131">
        <v>939.33480977503996</v>
      </c>
      <c r="I2917" s="131">
        <v>589.32224072725</v>
      </c>
      <c r="J2917" s="131">
        <v>435.85516842187002</v>
      </c>
      <c r="K2917" s="131">
        <v>4206.4799872446902</v>
      </c>
      <c r="L2917" s="131">
        <v>2737.7644702514299</v>
      </c>
      <c r="M2917" s="131">
        <v>225.19120631646999</v>
      </c>
      <c r="N2917" s="131">
        <v>3703.5329348052701</v>
      </c>
      <c r="O2917" s="131">
        <v>453.45237533011999</v>
      </c>
      <c r="P2917" s="131">
        <v>279.51120011378998</v>
      </c>
      <c r="Q2917" s="131">
        <v>719.81293150678005</v>
      </c>
      <c r="R2917" s="131">
        <v>0</v>
      </c>
      <c r="S2917" s="131">
        <v>973.18350369522</v>
      </c>
      <c r="T2917" s="131">
        <v>1221.9243962425001</v>
      </c>
      <c r="U2917" s="131">
        <v>4867.9927537246103</v>
      </c>
      <c r="V2917" s="131">
        <v>5938.7080807370903</v>
      </c>
      <c r="W2917" s="131">
        <v>1049.38428136423</v>
      </c>
      <c r="X2917" s="131">
        <v>4255.0621733308999</v>
      </c>
      <c r="Y2917" s="131">
        <v>0</v>
      </c>
      <c r="Z2917" s="131">
        <v>1.67761842829</v>
      </c>
      <c r="AA2917" s="131">
        <v>587.76555301637995</v>
      </c>
      <c r="AB2917" s="131">
        <v>218.30773524924999</v>
      </c>
      <c r="AC2917" s="131">
        <v>1761.0024855632801</v>
      </c>
      <c r="AD2917" s="131">
        <v>784.41764688627995</v>
      </c>
      <c r="AE2917" s="131">
        <v>0</v>
      </c>
      <c r="AF2917" s="131">
        <v>8105.1558375345603</v>
      </c>
      <c r="AG2917" s="131">
        <v>1877.1853057072799</v>
      </c>
      <c r="AH2917" s="43">
        <v>45932.024695972577</v>
      </c>
    </row>
    <row r="2918" spans="4:34">
      <c r="D2918" s="62">
        <v>2019</v>
      </c>
      <c r="E2918" s="62">
        <v>3</v>
      </c>
      <c r="F2918" s="62">
        <v>2019</v>
      </c>
      <c r="G2918" s="62">
        <v>2019</v>
      </c>
      <c r="H2918" s="131">
        <v>1040.5794048767</v>
      </c>
      <c r="I2918" s="131">
        <v>753.28530903913997</v>
      </c>
      <c r="J2918" s="131">
        <v>555.14838629357996</v>
      </c>
      <c r="K2918" s="131">
        <v>6677.7872934672296</v>
      </c>
      <c r="L2918" s="131">
        <v>3164.5216551604099</v>
      </c>
      <c r="M2918" s="131">
        <v>253.58224818809001</v>
      </c>
      <c r="N2918" s="131">
        <v>5651.6927251685902</v>
      </c>
      <c r="O2918" s="131">
        <v>555.29295602901004</v>
      </c>
      <c r="P2918" s="131">
        <v>542.91520747948005</v>
      </c>
      <c r="Q2918" s="131">
        <v>894.97897786345004</v>
      </c>
      <c r="R2918" s="131">
        <v>0</v>
      </c>
      <c r="S2918" s="131">
        <v>1258.42081622824</v>
      </c>
      <c r="T2918" s="131">
        <v>1482.02775164481</v>
      </c>
      <c r="U2918" s="131">
        <v>3074.7765901344101</v>
      </c>
      <c r="V2918" s="131">
        <v>8433.9714172943604</v>
      </c>
      <c r="W2918" s="131">
        <v>1394.9628329112199</v>
      </c>
      <c r="X2918" s="131">
        <v>6525.4917003568999</v>
      </c>
      <c r="Y2918" s="131">
        <v>0</v>
      </c>
      <c r="Z2918" s="131">
        <v>4.1754058659700002</v>
      </c>
      <c r="AA2918" s="131">
        <v>718.55879965203997</v>
      </c>
      <c r="AB2918" s="131">
        <v>251.28327560290001</v>
      </c>
      <c r="AC2918" s="131">
        <v>1874.1476205500501</v>
      </c>
      <c r="AD2918" s="131">
        <v>962.55777428782994</v>
      </c>
      <c r="AE2918" s="131">
        <v>0</v>
      </c>
      <c r="AF2918" s="131">
        <v>9501.0437873321807</v>
      </c>
      <c r="AG2918" s="131">
        <v>2578.64900907949</v>
      </c>
      <c r="AH2918" s="43">
        <v>58149.850944506084</v>
      </c>
    </row>
    <row r="2919" spans="4:34">
      <c r="D2919" s="62">
        <v>2019</v>
      </c>
      <c r="E2919" s="62">
        <v>4</v>
      </c>
      <c r="F2919" s="62">
        <v>2019</v>
      </c>
      <c r="G2919" s="62">
        <v>2019</v>
      </c>
      <c r="H2919" s="131">
        <v>1099.5342222013801</v>
      </c>
      <c r="I2919" s="131">
        <v>828.18080422842002</v>
      </c>
      <c r="J2919" s="131">
        <v>607.49449882322006</v>
      </c>
      <c r="K2919" s="131">
        <v>7569.7924685013904</v>
      </c>
      <c r="L2919" s="131">
        <v>3408.4556546489598</v>
      </c>
      <c r="M2919" s="131">
        <v>244.62302815184</v>
      </c>
      <c r="N2919" s="131">
        <v>7263.5630279096704</v>
      </c>
      <c r="O2919" s="131">
        <v>646.21454663233999</v>
      </c>
      <c r="P2919" s="131">
        <v>656.00826294484</v>
      </c>
      <c r="Q2919" s="131">
        <v>1001.38945943596</v>
      </c>
      <c r="R2919" s="131">
        <v>0</v>
      </c>
      <c r="S2919" s="131">
        <v>1239.58271334444</v>
      </c>
      <c r="T2919" s="131">
        <v>2299.13901202137</v>
      </c>
      <c r="U2919" s="131">
        <v>3064.6887404292402</v>
      </c>
      <c r="V2919" s="131">
        <v>9574.6660413609206</v>
      </c>
      <c r="W2919" s="131">
        <v>1720.6649710358899</v>
      </c>
      <c r="X2919" s="131">
        <v>7951.0256692744497</v>
      </c>
      <c r="Y2919" s="131">
        <v>0</v>
      </c>
      <c r="Z2919" s="131">
        <v>17.959837285079999</v>
      </c>
      <c r="AA2919" s="131">
        <v>578.38488983553998</v>
      </c>
      <c r="AB2919" s="131">
        <v>281.94776867235998</v>
      </c>
      <c r="AC2919" s="131">
        <v>2287.2724211171198</v>
      </c>
      <c r="AD2919" s="131">
        <v>1106.4086593751199</v>
      </c>
      <c r="AE2919" s="131">
        <v>0</v>
      </c>
      <c r="AF2919" s="131">
        <v>10110.1812708012</v>
      </c>
      <c r="AG2919" s="131">
        <v>3662.6670638517498</v>
      </c>
      <c r="AH2919" s="43">
        <v>67219.845031882505</v>
      </c>
    </row>
    <row r="2920" spans="4:34">
      <c r="D2920" s="62">
        <v>2019</v>
      </c>
      <c r="E2920" s="62">
        <v>5</v>
      </c>
      <c r="F2920" s="62">
        <v>2019</v>
      </c>
      <c r="G2920" s="62">
        <v>2020</v>
      </c>
      <c r="H2920" s="131">
        <v>920.16105459649998</v>
      </c>
      <c r="I2920" s="131">
        <v>901.00953805243</v>
      </c>
      <c r="J2920" s="131">
        <v>715.80779691174996</v>
      </c>
      <c r="K2920" s="131">
        <v>9331.1542496723396</v>
      </c>
      <c r="L2920" s="131">
        <v>3859.65716518518</v>
      </c>
      <c r="M2920" s="131">
        <v>263.11655329423002</v>
      </c>
      <c r="N2920" s="131">
        <v>10487.303633391801</v>
      </c>
      <c r="O2920" s="131">
        <v>702.20936763515999</v>
      </c>
      <c r="P2920" s="131">
        <v>804.46860121027999</v>
      </c>
      <c r="Q2920" s="131">
        <v>1201.4874302190501</v>
      </c>
      <c r="R2920" s="131">
        <v>0</v>
      </c>
      <c r="S2920" s="131">
        <v>1745.19028602759</v>
      </c>
      <c r="T2920" s="131">
        <v>2445.7200396461799</v>
      </c>
      <c r="U2920" s="131">
        <v>3329.3939166927798</v>
      </c>
      <c r="V2920" s="131">
        <v>12164.1413683842</v>
      </c>
      <c r="W2920" s="131">
        <v>2168.5618780409</v>
      </c>
      <c r="X2920" s="131">
        <v>9267.4626507748399</v>
      </c>
      <c r="Y2920" s="131">
        <v>0</v>
      </c>
      <c r="Z2920" s="131">
        <v>35.649391601159998</v>
      </c>
      <c r="AA2920" s="131">
        <v>756.70682992077002</v>
      </c>
      <c r="AB2920" s="131">
        <v>322.58080898262</v>
      </c>
      <c r="AC2920" s="131">
        <v>3262.0612763877298</v>
      </c>
      <c r="AD2920" s="131">
        <v>1279.6308077993299</v>
      </c>
      <c r="AE2920" s="131">
        <v>0</v>
      </c>
      <c r="AF2920" s="131">
        <v>11527.3327467158</v>
      </c>
      <c r="AG2920" s="131">
        <v>4892.45269795893</v>
      </c>
      <c r="AH2920" s="43">
        <v>82383.260089101532</v>
      </c>
    </row>
    <row r="2921" spans="4:34">
      <c r="D2921" s="62">
        <v>2019</v>
      </c>
      <c r="E2921" s="62">
        <v>6</v>
      </c>
      <c r="F2921" s="62">
        <v>2019</v>
      </c>
      <c r="G2921" s="62">
        <v>2020</v>
      </c>
      <c r="H2921" s="131">
        <v>1066.2041431059699</v>
      </c>
      <c r="I2921" s="131">
        <v>875.91315004550995</v>
      </c>
      <c r="J2921" s="131">
        <v>806.75075535390999</v>
      </c>
      <c r="K2921" s="131">
        <v>9613.3902620854897</v>
      </c>
      <c r="L2921" s="131">
        <v>3931.4623717152099</v>
      </c>
      <c r="M2921" s="131">
        <v>289.3283254273</v>
      </c>
      <c r="N2921" s="131">
        <v>12084.6786995975</v>
      </c>
      <c r="O2921" s="131">
        <v>690.94040990835003</v>
      </c>
      <c r="P2921" s="131">
        <v>901.93425264769996</v>
      </c>
      <c r="Q2921" s="131">
        <v>1358.0187907930999</v>
      </c>
      <c r="R2921" s="131">
        <v>0</v>
      </c>
      <c r="S2921" s="131">
        <v>1724.39728567471</v>
      </c>
      <c r="T2921" s="131">
        <v>2615.3797822587098</v>
      </c>
      <c r="U2921" s="131">
        <v>2902.4761171701798</v>
      </c>
      <c r="V2921" s="131">
        <v>15246.2449704676</v>
      </c>
      <c r="W2921" s="131">
        <v>2359.4206205619498</v>
      </c>
      <c r="X2921" s="131">
        <v>10025.0806189496</v>
      </c>
      <c r="Y2921" s="131">
        <v>0</v>
      </c>
      <c r="Z2921" s="131">
        <v>118.12297755637999</v>
      </c>
      <c r="AA2921" s="131">
        <v>762.51390712795001</v>
      </c>
      <c r="AB2921" s="131">
        <v>320.44222791365002</v>
      </c>
      <c r="AC2921" s="131">
        <v>3816.1823220921501</v>
      </c>
      <c r="AD2921" s="131">
        <v>1262.55449190578</v>
      </c>
      <c r="AE2921" s="131">
        <v>0</v>
      </c>
      <c r="AF2921" s="131">
        <v>11632.3995816468</v>
      </c>
      <c r="AG2921" s="131">
        <v>5642.5055944427704</v>
      </c>
      <c r="AH2921" s="43">
        <v>90046.341658448277</v>
      </c>
    </row>
    <row r="2922" spans="4:34">
      <c r="D2922" s="62">
        <v>2019</v>
      </c>
      <c r="E2922" s="62">
        <v>7</v>
      </c>
      <c r="F2922" s="62">
        <v>2020</v>
      </c>
      <c r="G2922" s="62">
        <v>2020</v>
      </c>
      <c r="H2922" s="131">
        <v>754.42809133409003</v>
      </c>
      <c r="I2922" s="131">
        <v>985.19416804094999</v>
      </c>
      <c r="J2922" s="131">
        <v>689.86019078245999</v>
      </c>
      <c r="K2922" s="131">
        <v>10615.714574507199</v>
      </c>
      <c r="L2922" s="131">
        <v>4535.0481941661501</v>
      </c>
      <c r="M2922" s="131">
        <v>292.37149268953999</v>
      </c>
      <c r="N2922" s="131">
        <v>14282.935925628701</v>
      </c>
      <c r="O2922" s="131">
        <v>820.95347260880999</v>
      </c>
      <c r="P2922" s="131">
        <v>766.47034194009996</v>
      </c>
      <c r="Q2922" s="131">
        <v>1444.29569865029</v>
      </c>
      <c r="R2922" s="131">
        <v>0</v>
      </c>
      <c r="S2922" s="131">
        <v>1938.3873836167099</v>
      </c>
      <c r="T2922" s="131">
        <v>2969.7629028491401</v>
      </c>
      <c r="U2922" s="131">
        <v>3053.33578388142</v>
      </c>
      <c r="V2922" s="131">
        <v>18280.828586982901</v>
      </c>
      <c r="W2922" s="131">
        <v>2856.2942968471302</v>
      </c>
      <c r="X2922" s="131">
        <v>10810.116955490799</v>
      </c>
      <c r="Y2922" s="131">
        <v>0</v>
      </c>
      <c r="Z2922" s="131">
        <v>187.70162526159001</v>
      </c>
      <c r="AA2922" s="131">
        <v>984.66941073069995</v>
      </c>
      <c r="AB2922" s="131">
        <v>358.24661517406003</v>
      </c>
      <c r="AC2922" s="131">
        <v>4939.5741596273601</v>
      </c>
      <c r="AD2922" s="131">
        <v>1421.7964284659199</v>
      </c>
      <c r="AE2922" s="131">
        <v>0</v>
      </c>
      <c r="AF2922" s="131">
        <v>12979.139975836901</v>
      </c>
      <c r="AG2922" s="131">
        <v>7003.8966707874697</v>
      </c>
      <c r="AH2922" s="43">
        <v>102971.0229459004</v>
      </c>
    </row>
    <row r="2923" spans="4:34">
      <c r="D2923" s="62">
        <v>2019</v>
      </c>
      <c r="E2923" s="62">
        <v>8</v>
      </c>
      <c r="F2923" s="62">
        <v>2020</v>
      </c>
      <c r="G2923" s="62">
        <v>2020</v>
      </c>
      <c r="H2923" s="131">
        <v>802.31948242612998</v>
      </c>
      <c r="I2923" s="131">
        <v>1045.6199519791401</v>
      </c>
      <c r="J2923" s="131">
        <v>853.60305551131</v>
      </c>
      <c r="K2923" s="131">
        <v>10568.073935849699</v>
      </c>
      <c r="L2923" s="131">
        <v>4682.71314695418</v>
      </c>
      <c r="M2923" s="131">
        <v>278.12927490657</v>
      </c>
      <c r="N2923" s="131">
        <v>14115.411700718199</v>
      </c>
      <c r="O2923" s="131">
        <v>828.24827506102997</v>
      </c>
      <c r="P2923" s="131">
        <v>833.51969915696998</v>
      </c>
      <c r="Q2923" s="131">
        <v>1388.7305625071899</v>
      </c>
      <c r="R2923" s="131">
        <v>0</v>
      </c>
      <c r="S2923" s="131">
        <v>1901.34346199981</v>
      </c>
      <c r="T2923" s="131">
        <v>3078.2165329163399</v>
      </c>
      <c r="U2923" s="131">
        <v>3156.5987423435199</v>
      </c>
      <c r="V2923" s="131">
        <v>18618.141649110701</v>
      </c>
      <c r="W2923" s="131">
        <v>2923.1858891111101</v>
      </c>
      <c r="X2923" s="131">
        <v>11349.2324413141</v>
      </c>
      <c r="Y2923" s="131">
        <v>0</v>
      </c>
      <c r="Z2923" s="131">
        <v>239.93339893561</v>
      </c>
      <c r="AA2923" s="131">
        <v>1002.64624202856</v>
      </c>
      <c r="AB2923" s="131">
        <v>363.51442431919003</v>
      </c>
      <c r="AC2923" s="131">
        <v>5021.6010274902601</v>
      </c>
      <c r="AD2923" s="131">
        <v>1329.46283133672</v>
      </c>
      <c r="AE2923" s="131">
        <v>0</v>
      </c>
      <c r="AF2923" s="131">
        <v>13025.604677421101</v>
      </c>
      <c r="AG2923" s="131">
        <v>6876.7842085227303</v>
      </c>
      <c r="AH2923" s="43">
        <v>104282.63461192016</v>
      </c>
    </row>
    <row r="2924" spans="4:34">
      <c r="D2924" s="62">
        <v>2019</v>
      </c>
      <c r="E2924" s="62">
        <v>9</v>
      </c>
      <c r="F2924" s="62">
        <v>2020</v>
      </c>
      <c r="G2924" s="62">
        <v>2020</v>
      </c>
      <c r="H2924" s="131">
        <v>604.46701729685003</v>
      </c>
      <c r="I2924" s="131">
        <v>1014.5438345252199</v>
      </c>
      <c r="J2924" s="131">
        <v>912.05551924894996</v>
      </c>
      <c r="K2924" s="131">
        <v>10055.712350288501</v>
      </c>
      <c r="L2924" s="131">
        <v>4201.8824288009801</v>
      </c>
      <c r="M2924" s="131">
        <v>242.30509991298999</v>
      </c>
      <c r="N2924" s="131">
        <v>12492.5207718977</v>
      </c>
      <c r="O2924" s="131">
        <v>809.39734991221997</v>
      </c>
      <c r="P2924" s="131">
        <v>710.59587759271005</v>
      </c>
      <c r="Q2924" s="131">
        <v>1299.6141627741099</v>
      </c>
      <c r="R2924" s="131">
        <v>0</v>
      </c>
      <c r="S2924" s="131">
        <v>1763.98753481638</v>
      </c>
      <c r="T2924" s="131">
        <v>2863.5620188070702</v>
      </c>
      <c r="U2924" s="131">
        <v>2965.4789926092199</v>
      </c>
      <c r="V2924" s="131">
        <v>16808.112310865501</v>
      </c>
      <c r="W2924" s="131">
        <v>2633.9438473006398</v>
      </c>
      <c r="X2924" s="131">
        <v>10740.069467773599</v>
      </c>
      <c r="Y2924" s="131">
        <v>0</v>
      </c>
      <c r="Z2924" s="131">
        <v>221.39116736803001</v>
      </c>
      <c r="AA2924" s="131">
        <v>974.06768970888004</v>
      </c>
      <c r="AB2924" s="131">
        <v>338.95504384525998</v>
      </c>
      <c r="AC2924" s="131">
        <v>4432.4445459056196</v>
      </c>
      <c r="AD2924" s="131">
        <v>1377.67365609731</v>
      </c>
      <c r="AE2924" s="131">
        <v>0</v>
      </c>
      <c r="AF2924" s="131">
        <v>12038.229768758099</v>
      </c>
      <c r="AG2924" s="131">
        <v>6147.29991119227</v>
      </c>
      <c r="AH2924" s="43">
        <v>95648.310367298094</v>
      </c>
    </row>
    <row r="2925" spans="4:34">
      <c r="D2925" s="62">
        <v>2019</v>
      </c>
      <c r="E2925" s="62">
        <v>10</v>
      </c>
      <c r="F2925" s="62">
        <v>2020</v>
      </c>
      <c r="G2925" s="62">
        <v>2020</v>
      </c>
      <c r="H2925" s="131">
        <v>375.36495720788997</v>
      </c>
      <c r="I2925" s="131">
        <v>897.55139234573005</v>
      </c>
      <c r="J2925" s="131">
        <v>962.58256871376</v>
      </c>
      <c r="K2925" s="131">
        <v>8761.3251867652307</v>
      </c>
      <c r="L2925" s="131">
        <v>3694.7768080164701</v>
      </c>
      <c r="M2925" s="131">
        <v>255.45416501525</v>
      </c>
      <c r="N2925" s="131">
        <v>9445.6739313378803</v>
      </c>
      <c r="O2925" s="131">
        <v>664.58468737058001</v>
      </c>
      <c r="P2925" s="131">
        <v>560.44209555535997</v>
      </c>
      <c r="Q2925" s="131">
        <v>1111.8331776222601</v>
      </c>
      <c r="R2925" s="131">
        <v>0</v>
      </c>
      <c r="S2925" s="131">
        <v>1623.5140498731</v>
      </c>
      <c r="T2925" s="131">
        <v>4316.9050258797597</v>
      </c>
      <c r="U2925" s="131">
        <v>2912.18198179007</v>
      </c>
      <c r="V2925" s="131">
        <v>11035.790701919401</v>
      </c>
      <c r="W2925" s="131">
        <v>1993.46267816675</v>
      </c>
      <c r="X2925" s="131">
        <v>9883.2385912331501</v>
      </c>
      <c r="Y2925" s="131">
        <v>0</v>
      </c>
      <c r="Z2925" s="131">
        <v>96.269573647000001</v>
      </c>
      <c r="AA2925" s="131">
        <v>896.16808741813998</v>
      </c>
      <c r="AB2925" s="131">
        <v>324.25500886594</v>
      </c>
      <c r="AC2925" s="131">
        <v>3239.76191245377</v>
      </c>
      <c r="AD2925" s="131">
        <v>1292.81132713276</v>
      </c>
      <c r="AE2925" s="131">
        <v>0</v>
      </c>
      <c r="AF2925" s="131">
        <v>11022.4597646825</v>
      </c>
      <c r="AG2925" s="131">
        <v>4377.6119643286502</v>
      </c>
      <c r="AH2925" s="43">
        <v>79744.019637341407</v>
      </c>
    </row>
    <row r="2926" spans="4:34">
      <c r="D2926" s="62">
        <v>2019</v>
      </c>
      <c r="E2926" s="62">
        <v>11</v>
      </c>
      <c r="F2926" s="62">
        <v>2020</v>
      </c>
      <c r="G2926" s="62">
        <v>2020</v>
      </c>
      <c r="H2926" s="131">
        <v>475.03082515620002</v>
      </c>
      <c r="I2926" s="131">
        <v>782.79318083287001</v>
      </c>
      <c r="J2926" s="131">
        <v>934.05210543325995</v>
      </c>
      <c r="K2926" s="131">
        <v>7384.2410655724598</v>
      </c>
      <c r="L2926" s="131">
        <v>3411.5333576508201</v>
      </c>
      <c r="M2926" s="131">
        <v>248.27059025629001</v>
      </c>
      <c r="N2926" s="131">
        <v>6412.2888588512196</v>
      </c>
      <c r="O2926" s="131">
        <v>591.13108248037997</v>
      </c>
      <c r="P2926" s="131">
        <v>384.11926059579997</v>
      </c>
      <c r="Q2926" s="131">
        <v>965.95811853536998</v>
      </c>
      <c r="R2926" s="131">
        <v>0</v>
      </c>
      <c r="S2926" s="131">
        <v>1430.04208301259</v>
      </c>
      <c r="T2926" s="131">
        <v>3176.3718954400802</v>
      </c>
      <c r="U2926" s="131">
        <v>2708.1543622480199</v>
      </c>
      <c r="V2926" s="131">
        <v>9183.08696005403</v>
      </c>
      <c r="W2926" s="131">
        <v>1547.13027682344</v>
      </c>
      <c r="X2926" s="131">
        <v>7824.3427915460597</v>
      </c>
      <c r="Y2926" s="131">
        <v>0</v>
      </c>
      <c r="Z2926" s="131">
        <v>9.5981053446299995</v>
      </c>
      <c r="AA2926" s="131">
        <v>805.73079765810996</v>
      </c>
      <c r="AB2926" s="131">
        <v>288.80407705139999</v>
      </c>
      <c r="AC2926" s="131">
        <v>2388.3589482125499</v>
      </c>
      <c r="AD2926" s="131">
        <v>1110.96347935157</v>
      </c>
      <c r="AE2926" s="131">
        <v>0</v>
      </c>
      <c r="AF2926" s="131">
        <v>9486.5432400955997</v>
      </c>
      <c r="AG2926" s="131">
        <v>3555.6180416832999</v>
      </c>
      <c r="AH2926" s="43">
        <v>65104.16350388604</v>
      </c>
    </row>
    <row r="2927" spans="4:34">
      <c r="D2927" s="62">
        <v>2019</v>
      </c>
      <c r="E2927" s="62">
        <v>12</v>
      </c>
      <c r="F2927" s="62">
        <v>2020</v>
      </c>
      <c r="G2927" s="62">
        <v>2020</v>
      </c>
      <c r="H2927" s="131">
        <v>520.88821894317005</v>
      </c>
      <c r="I2927" s="131">
        <v>647.31755768406003</v>
      </c>
      <c r="J2927" s="131">
        <v>613.72552753392995</v>
      </c>
      <c r="K2927" s="131">
        <v>5652.0993543854702</v>
      </c>
      <c r="L2927" s="131">
        <v>3221.8285606526802</v>
      </c>
      <c r="M2927" s="131">
        <v>247.42730104546001</v>
      </c>
      <c r="N2927" s="131">
        <v>4046.00918199033</v>
      </c>
      <c r="O2927" s="131">
        <v>486.98152667736002</v>
      </c>
      <c r="P2927" s="131">
        <v>293.51775574895998</v>
      </c>
      <c r="Q2927" s="131">
        <v>843.55568259246002</v>
      </c>
      <c r="R2927" s="131">
        <v>0</v>
      </c>
      <c r="S2927" s="131">
        <v>1123.2377222944499</v>
      </c>
      <c r="T2927" s="131">
        <v>2284.2844694866899</v>
      </c>
      <c r="U2927" s="131">
        <v>2735.21925055461</v>
      </c>
      <c r="V2927" s="131">
        <v>7162.5859481544903</v>
      </c>
      <c r="W2927" s="131">
        <v>1112.2183912325199</v>
      </c>
      <c r="X2927" s="131">
        <v>5502.7689129195496</v>
      </c>
      <c r="Y2927" s="131">
        <v>0</v>
      </c>
      <c r="Z2927" s="131">
        <v>23.38937094001</v>
      </c>
      <c r="AA2927" s="131">
        <v>423.42351872353998</v>
      </c>
      <c r="AB2927" s="131">
        <v>186.79366482200001</v>
      </c>
      <c r="AC2927" s="131">
        <v>1683.0476318439401</v>
      </c>
      <c r="AD2927" s="131">
        <v>996.92091434770998</v>
      </c>
      <c r="AE2927" s="131">
        <v>0</v>
      </c>
      <c r="AF2927" s="131">
        <v>8736.6545839737591</v>
      </c>
      <c r="AG2927" s="131">
        <v>2098.7679880601299</v>
      </c>
      <c r="AH2927" s="43">
        <v>50642.663034607278</v>
      </c>
    </row>
    <row r="2928" spans="4:34">
      <c r="D2928" s="62">
        <v>2020</v>
      </c>
      <c r="E2928" s="62">
        <v>1</v>
      </c>
      <c r="F2928" s="62">
        <v>2020</v>
      </c>
      <c r="G2928" s="62">
        <v>2020</v>
      </c>
      <c r="H2928" s="131">
        <v>530.18790815304999</v>
      </c>
      <c r="I2928" s="131">
        <v>698.48569855972005</v>
      </c>
      <c r="J2928" s="131">
        <v>366.27732246047998</v>
      </c>
      <c r="K2928" s="131">
        <v>6240.1198160100002</v>
      </c>
      <c r="L2928" s="131">
        <v>3116.7817548283001</v>
      </c>
      <c r="M2928" s="131">
        <v>251.11962145784</v>
      </c>
      <c r="N2928" s="131">
        <v>4219.3067935824602</v>
      </c>
      <c r="O2928" s="131">
        <v>531.39401475097998</v>
      </c>
      <c r="P2928" s="131">
        <v>238.89580464126001</v>
      </c>
      <c r="Q2928" s="131">
        <v>816.20201531156999</v>
      </c>
      <c r="R2928" s="131">
        <v>0</v>
      </c>
      <c r="S2928" s="131">
        <v>1252.5560272007599</v>
      </c>
      <c r="T2928" s="131">
        <v>1842.9731777008101</v>
      </c>
      <c r="U2928" s="131">
        <v>6318.1940794513403</v>
      </c>
      <c r="V2928" s="131">
        <v>6936.7479364011197</v>
      </c>
      <c r="W2928" s="131">
        <v>1278.57952430819</v>
      </c>
      <c r="X2928" s="131">
        <v>5141.0842554896599</v>
      </c>
      <c r="Y2928" s="131">
        <v>0</v>
      </c>
      <c r="Z2928" s="131">
        <v>0.19641097332999999</v>
      </c>
      <c r="AA2928" s="131">
        <v>622.27306346651005</v>
      </c>
      <c r="AB2928" s="131">
        <v>251.29001153164</v>
      </c>
      <c r="AC2928" s="131">
        <v>1938.9244758817199</v>
      </c>
      <c r="AD2928" s="131">
        <v>1006.29875390924</v>
      </c>
      <c r="AE2928" s="131">
        <v>0</v>
      </c>
      <c r="AF2928" s="131">
        <v>9217.9059494939393</v>
      </c>
      <c r="AG2928" s="131">
        <v>2144.4042348551102</v>
      </c>
      <c r="AH2928" s="43">
        <v>54960.198650419035</v>
      </c>
    </row>
    <row r="2929" spans="4:34">
      <c r="D2929" s="62">
        <v>2020</v>
      </c>
      <c r="E2929" s="62">
        <v>2</v>
      </c>
      <c r="F2929" s="62">
        <v>2020</v>
      </c>
      <c r="G2929" s="62">
        <v>2020</v>
      </c>
      <c r="H2929" s="131">
        <v>967.03027645730003</v>
      </c>
      <c r="I2929" s="131">
        <v>599.13083555014998</v>
      </c>
      <c r="J2929" s="131">
        <v>410.37099893156</v>
      </c>
      <c r="K2929" s="131">
        <v>4170.99069714703</v>
      </c>
      <c r="L2929" s="131">
        <v>2646.2126838213699</v>
      </c>
      <c r="M2929" s="131">
        <v>240.33058703966</v>
      </c>
      <c r="N2929" s="131">
        <v>3786.55737885605</v>
      </c>
      <c r="O2929" s="131">
        <v>459.62822958299</v>
      </c>
      <c r="P2929" s="131">
        <v>289.94556289496001</v>
      </c>
      <c r="Q2929" s="131">
        <v>699.54820011631</v>
      </c>
      <c r="R2929" s="131">
        <v>0</v>
      </c>
      <c r="S2929" s="131">
        <v>901.07682671457997</v>
      </c>
      <c r="T2929" s="131">
        <v>1282.09675252694</v>
      </c>
      <c r="U2929" s="131">
        <v>5023.2432697048098</v>
      </c>
      <c r="V2929" s="131">
        <v>6121.2312004851801</v>
      </c>
      <c r="W2929" s="131">
        <v>1089.5598807659301</v>
      </c>
      <c r="X2929" s="131">
        <v>4325.1778322377704</v>
      </c>
      <c r="Y2929" s="131">
        <v>0</v>
      </c>
      <c r="Z2929" s="131">
        <v>1.68352262855</v>
      </c>
      <c r="AA2929" s="131">
        <v>609.03518068227004</v>
      </c>
      <c r="AB2929" s="131">
        <v>217.95456803944001</v>
      </c>
      <c r="AC2929" s="131">
        <v>1788.09960021301</v>
      </c>
      <c r="AD2929" s="131">
        <v>814.97425175554997</v>
      </c>
      <c r="AE2929" s="131">
        <v>0</v>
      </c>
      <c r="AF2929" s="131">
        <v>8306.4984776416004</v>
      </c>
      <c r="AG2929" s="131">
        <v>1850.8813140993</v>
      </c>
      <c r="AH2929" s="43">
        <v>46601.25812789231</v>
      </c>
    </row>
    <row r="2930" spans="4:34">
      <c r="D2930" s="62">
        <v>2020</v>
      </c>
      <c r="E2930" s="62">
        <v>3</v>
      </c>
      <c r="F2930" s="62">
        <v>2020</v>
      </c>
      <c r="G2930" s="62">
        <v>2020</v>
      </c>
      <c r="H2930" s="131">
        <v>1071.25998004341</v>
      </c>
      <c r="I2930" s="131">
        <v>765.82288164677004</v>
      </c>
      <c r="J2930" s="131">
        <v>522.68921959423005</v>
      </c>
      <c r="K2930" s="131">
        <v>6602.6888372523399</v>
      </c>
      <c r="L2930" s="131">
        <v>3058.6989615450202</v>
      </c>
      <c r="M2930" s="131">
        <v>270.63033040568001</v>
      </c>
      <c r="N2930" s="131">
        <v>5778.3903014323896</v>
      </c>
      <c r="O2930" s="131">
        <v>562.60576155480999</v>
      </c>
      <c r="P2930" s="131">
        <v>563.18263945340004</v>
      </c>
      <c r="Q2930" s="131">
        <v>869.78283620959996</v>
      </c>
      <c r="R2930" s="131">
        <v>0</v>
      </c>
      <c r="S2930" s="131">
        <v>1165.1798776416899</v>
      </c>
      <c r="T2930" s="131">
        <v>1555.0086186850499</v>
      </c>
      <c r="U2930" s="131">
        <v>3172.8376753274702</v>
      </c>
      <c r="V2930" s="131">
        <v>8693.6376999579898</v>
      </c>
      <c r="W2930" s="131">
        <v>1448.36888153474</v>
      </c>
      <c r="X2930" s="131">
        <v>6644.1349350462497</v>
      </c>
      <c r="Y2930" s="131">
        <v>0</v>
      </c>
      <c r="Z2930" s="131">
        <v>4.1901007643900003</v>
      </c>
      <c r="AA2930" s="131">
        <v>744.56147715876</v>
      </c>
      <c r="AB2930" s="131">
        <v>250.87676223215001</v>
      </c>
      <c r="AC2930" s="131">
        <v>1902.98573597629</v>
      </c>
      <c r="AD2930" s="131">
        <v>1000.05374048582</v>
      </c>
      <c r="AE2930" s="131">
        <v>0</v>
      </c>
      <c r="AF2930" s="131">
        <v>9737.0621043465399</v>
      </c>
      <c r="AG2930" s="131">
        <v>2542.51578254691</v>
      </c>
      <c r="AH2930" s="43">
        <v>58927.165140841695</v>
      </c>
    </row>
    <row r="2931" spans="4:34">
      <c r="D2931" s="62">
        <v>2020</v>
      </c>
      <c r="E2931" s="62">
        <v>4</v>
      </c>
      <c r="F2931" s="62">
        <v>2020</v>
      </c>
      <c r="G2931" s="62">
        <v>2020</v>
      </c>
      <c r="H2931" s="131">
        <v>1131.9530286802801</v>
      </c>
      <c r="I2931" s="131">
        <v>841.96492671250996</v>
      </c>
      <c r="J2931" s="131">
        <v>571.97468881730003</v>
      </c>
      <c r="K2931" s="131">
        <v>7480.39729529529</v>
      </c>
      <c r="L2931" s="131">
        <v>3294.4757241102002</v>
      </c>
      <c r="M2931" s="131">
        <v>261.06879092129998</v>
      </c>
      <c r="N2931" s="131">
        <v>7426.3949218973303</v>
      </c>
      <c r="O2931" s="131">
        <v>654.54240350078999</v>
      </c>
      <c r="P2931" s="131">
        <v>680.49754351829995</v>
      </c>
      <c r="Q2931" s="131">
        <v>973.19756745335997</v>
      </c>
      <c r="R2931" s="131">
        <v>0</v>
      </c>
      <c r="S2931" s="131">
        <v>1147.7375577673799</v>
      </c>
      <c r="T2931" s="131">
        <v>2412.3576466637701</v>
      </c>
      <c r="U2931" s="131">
        <v>3162.4281029018498</v>
      </c>
      <c r="V2931" s="131">
        <v>9868.6714413298996</v>
      </c>
      <c r="W2931" s="131">
        <v>1786.54050186717</v>
      </c>
      <c r="X2931" s="131">
        <v>8100.1378997567399</v>
      </c>
      <c r="Y2931" s="131">
        <v>0</v>
      </c>
      <c r="Z2931" s="131">
        <v>18.023045028990001</v>
      </c>
      <c r="AA2931" s="131">
        <v>599.31505695957003</v>
      </c>
      <c r="AB2931" s="131">
        <v>281.49164783604999</v>
      </c>
      <c r="AC2931" s="131">
        <v>2322.4674214298898</v>
      </c>
      <c r="AD2931" s="131">
        <v>1149.5082662779901</v>
      </c>
      <c r="AE2931" s="131">
        <v>0</v>
      </c>
      <c r="AF2931" s="131">
        <v>10361.3313572187</v>
      </c>
      <c r="AG2931" s="131">
        <v>3611.3440732991098</v>
      </c>
      <c r="AH2931" s="43">
        <v>68137.820909243761</v>
      </c>
    </row>
    <row r="2932" spans="4:34">
      <c r="D2932" s="62">
        <v>2020</v>
      </c>
      <c r="E2932" s="62">
        <v>5</v>
      </c>
      <c r="F2932" s="62">
        <v>2020</v>
      </c>
      <c r="G2932" s="62">
        <v>2021</v>
      </c>
      <c r="H2932" s="131">
        <v>947.29119984895999</v>
      </c>
      <c r="I2932" s="131">
        <v>916.00581153333997</v>
      </c>
      <c r="J2932" s="131">
        <v>638.03959166449999</v>
      </c>
      <c r="K2932" s="131">
        <v>9213.5286450636795</v>
      </c>
      <c r="L2932" s="131">
        <v>3730.5889007965402</v>
      </c>
      <c r="M2932" s="131">
        <v>280.80561735694999</v>
      </c>
      <c r="N2932" s="131">
        <v>10722.404162827201</v>
      </c>
      <c r="O2932" s="131">
        <v>711.16235235127999</v>
      </c>
      <c r="P2932" s="131">
        <v>834.50001758169003</v>
      </c>
      <c r="Q2932" s="131">
        <v>1167.66222511826</v>
      </c>
      <c r="R2932" s="131">
        <v>0</v>
      </c>
      <c r="S2932" s="131">
        <v>1615.8828411864699</v>
      </c>
      <c r="T2932" s="131">
        <v>2566.1568997744498</v>
      </c>
      <c r="U2932" s="131">
        <v>3435.5752833500001</v>
      </c>
      <c r="V2932" s="131">
        <v>12538.307533061799</v>
      </c>
      <c r="W2932" s="131">
        <v>2251.58510874596</v>
      </c>
      <c r="X2932" s="131">
        <v>9444.7120661475601</v>
      </c>
      <c r="Y2932" s="131">
        <v>0</v>
      </c>
      <c r="Z2932" s="131">
        <v>35.774855856709998</v>
      </c>
      <c r="AA2932" s="131">
        <v>784.08998029774</v>
      </c>
      <c r="AB2932" s="131">
        <v>322.05895406933001</v>
      </c>
      <c r="AC2932" s="131">
        <v>3312.2556680057901</v>
      </c>
      <c r="AD2932" s="131">
        <v>1329.4781985709201</v>
      </c>
      <c r="AE2932" s="131">
        <v>0</v>
      </c>
      <c r="AF2932" s="131">
        <v>11813.6867237569</v>
      </c>
      <c r="AG2932" s="131">
        <v>4823.8973804214002</v>
      </c>
      <c r="AH2932" s="43">
        <v>83435.45001738744</v>
      </c>
    </row>
    <row r="2933" spans="4:34">
      <c r="D2933" s="62">
        <v>2020</v>
      </c>
      <c r="E2933" s="62">
        <v>6</v>
      </c>
      <c r="F2933" s="62">
        <v>2020</v>
      </c>
      <c r="G2933" s="62">
        <v>2021</v>
      </c>
      <c r="H2933" s="131">
        <v>1097.64024130503</v>
      </c>
      <c r="I2933" s="131">
        <v>890.49172284507995</v>
      </c>
      <c r="J2933" s="131">
        <v>693.07800568958999</v>
      </c>
      <c r="K2933" s="131">
        <v>9491.2410868663301</v>
      </c>
      <c r="L2933" s="131">
        <v>3799.9929164994401</v>
      </c>
      <c r="M2933" s="131">
        <v>308.77958084839997</v>
      </c>
      <c r="N2933" s="131">
        <v>12355.5885978563</v>
      </c>
      <c r="O2933" s="131">
        <v>699.76758764511999</v>
      </c>
      <c r="P2933" s="131">
        <v>935.60413490307997</v>
      </c>
      <c r="Q2933" s="131">
        <v>1319.78679354206</v>
      </c>
      <c r="R2933" s="131">
        <v>0</v>
      </c>
      <c r="S2933" s="131">
        <v>1596.6304692497299</v>
      </c>
      <c r="T2933" s="131">
        <v>2744.1713544387399</v>
      </c>
      <c r="U2933" s="131">
        <v>2995.0421782979702</v>
      </c>
      <c r="V2933" s="131">
        <v>15717.4611021294</v>
      </c>
      <c r="W2933" s="131">
        <v>2449.75086407252</v>
      </c>
      <c r="X2933" s="131">
        <v>10218.523165589801</v>
      </c>
      <c r="Y2933" s="131">
        <v>0</v>
      </c>
      <c r="Z2933" s="131">
        <v>118.53869885698001</v>
      </c>
      <c r="AA2933" s="131">
        <v>790.10719974512006</v>
      </c>
      <c r="AB2933" s="131">
        <v>319.92383268863</v>
      </c>
      <c r="AC2933" s="131">
        <v>3874.9031534105402</v>
      </c>
      <c r="AD2933" s="131">
        <v>1311.7366831634999</v>
      </c>
      <c r="AE2933" s="131">
        <v>0</v>
      </c>
      <c r="AF2933" s="131">
        <v>11921.363555874501</v>
      </c>
      <c r="AG2933" s="131">
        <v>5563.44018765903</v>
      </c>
      <c r="AH2933" s="43">
        <v>91213.56311317689</v>
      </c>
    </row>
    <row r="2934" spans="4:34">
      <c r="D2934" s="62">
        <v>2020</v>
      </c>
      <c r="E2934" s="62">
        <v>7</v>
      </c>
      <c r="F2934" s="62">
        <v>2021</v>
      </c>
      <c r="G2934" s="62">
        <v>2021</v>
      </c>
      <c r="H2934" s="131">
        <v>777.00577015883005</v>
      </c>
      <c r="I2934" s="131">
        <v>1002.02235558866</v>
      </c>
      <c r="J2934" s="131">
        <v>649.80385483275995</v>
      </c>
      <c r="K2934" s="131">
        <v>10483.0253865342</v>
      </c>
      <c r="L2934" s="131">
        <v>4385.2797994347002</v>
      </c>
      <c r="M2934" s="131">
        <v>312.16153164462997</v>
      </c>
      <c r="N2934" s="131">
        <v>14609.405953813401</v>
      </c>
      <c r="O2934" s="131">
        <v>831.62513733249</v>
      </c>
      <c r="P2934" s="131">
        <v>795.42519835850999</v>
      </c>
      <c r="Q2934" s="131">
        <v>1404.23843197676</v>
      </c>
      <c r="R2934" s="131">
        <v>0</v>
      </c>
      <c r="S2934" s="131">
        <v>1795.53714824498</v>
      </c>
      <c r="T2934" s="131">
        <v>3117.3458005572902</v>
      </c>
      <c r="U2934" s="131">
        <v>3152.0681122739302</v>
      </c>
      <c r="V2934" s="131">
        <v>18853.931322529101</v>
      </c>
      <c r="W2934" s="131">
        <v>2966.9227560415102</v>
      </c>
      <c r="X2934" s="131">
        <v>11024.4135846349</v>
      </c>
      <c r="Y2934" s="131">
        <v>0</v>
      </c>
      <c r="Z2934" s="131">
        <v>188.44323068034001</v>
      </c>
      <c r="AA2934" s="131">
        <v>1020.74070732196</v>
      </c>
      <c r="AB2934" s="131">
        <v>357.82088474876002</v>
      </c>
      <c r="AC2934" s="131">
        <v>5017.7380486465299</v>
      </c>
      <c r="AD2934" s="131">
        <v>1477.81710680472</v>
      </c>
      <c r="AE2934" s="131">
        <v>0</v>
      </c>
      <c r="AF2934" s="131">
        <v>13307.2793743576</v>
      </c>
      <c r="AG2934" s="131">
        <v>6908.7247968394204</v>
      </c>
      <c r="AH2934" s="43">
        <v>104438.77629335599</v>
      </c>
    </row>
    <row r="2935" spans="4:34">
      <c r="D2935" s="62">
        <v>2020</v>
      </c>
      <c r="E2935" s="62">
        <v>8</v>
      </c>
      <c r="F2935" s="62">
        <v>2021</v>
      </c>
      <c r="G2935" s="62">
        <v>2021</v>
      </c>
      <c r="H2935" s="131">
        <v>826.33040115665005</v>
      </c>
      <c r="I2935" s="131">
        <v>1063.4802776147601</v>
      </c>
      <c r="J2935" s="131">
        <v>750.42153767452999</v>
      </c>
      <c r="K2935" s="131">
        <v>10436.1281532225</v>
      </c>
      <c r="L2935" s="131">
        <v>4528.0681683386601</v>
      </c>
      <c r="M2935" s="131">
        <v>296.95528675306002</v>
      </c>
      <c r="N2935" s="131">
        <v>14438.052569498101</v>
      </c>
      <c r="O2935" s="131">
        <v>839.00455149627999</v>
      </c>
      <c r="P2935" s="131">
        <v>865.00747094721999</v>
      </c>
      <c r="Q2935" s="131">
        <v>1350.2143843228901</v>
      </c>
      <c r="R2935" s="131">
        <v>0</v>
      </c>
      <c r="S2935" s="131">
        <v>1761.2231932832501</v>
      </c>
      <c r="T2935" s="131">
        <v>3231.18905313508</v>
      </c>
      <c r="U2935" s="131">
        <v>3258.6701703461999</v>
      </c>
      <c r="V2935" s="131">
        <v>19201.984161025899</v>
      </c>
      <c r="W2935" s="131">
        <v>3036.4051575905801</v>
      </c>
      <c r="X2935" s="131">
        <v>11575.2888004827</v>
      </c>
      <c r="Y2935" s="131">
        <v>0</v>
      </c>
      <c r="Z2935" s="131">
        <v>240.8813710618</v>
      </c>
      <c r="AA2935" s="131">
        <v>1039.3760820928401</v>
      </c>
      <c r="AB2935" s="131">
        <v>363.08243377437998</v>
      </c>
      <c r="AC2935" s="131">
        <v>5101.0629107876903</v>
      </c>
      <c r="AD2935" s="131">
        <v>1381.8454426209901</v>
      </c>
      <c r="AE2935" s="131">
        <v>0</v>
      </c>
      <c r="AF2935" s="131">
        <v>13354.9187993254</v>
      </c>
      <c r="AG2935" s="131">
        <v>6783.33959181511</v>
      </c>
      <c r="AH2935" s="43">
        <v>105722.92996836657</v>
      </c>
    </row>
    <row r="2936" spans="4:34">
      <c r="D2936" s="62">
        <v>2020</v>
      </c>
      <c r="E2936" s="62">
        <v>9</v>
      </c>
      <c r="F2936" s="62">
        <v>2021</v>
      </c>
      <c r="G2936" s="62">
        <v>2021</v>
      </c>
      <c r="H2936" s="131">
        <v>622.55682908068002</v>
      </c>
      <c r="I2936" s="131">
        <v>1031.87334628705</v>
      </c>
      <c r="J2936" s="131">
        <v>756.64037698923005</v>
      </c>
      <c r="K2936" s="131">
        <v>9931.7616817569397</v>
      </c>
      <c r="L2936" s="131">
        <v>4063.1167179930399</v>
      </c>
      <c r="M2936" s="131">
        <v>258.70624532624998</v>
      </c>
      <c r="N2936" s="131">
        <v>12778.0666589433</v>
      </c>
      <c r="O2936" s="131">
        <v>819.93497628093996</v>
      </c>
      <c r="P2936" s="131">
        <v>737.43997120125005</v>
      </c>
      <c r="Q2936" s="131">
        <v>1263.5696109973601</v>
      </c>
      <c r="R2936" s="131">
        <v>0</v>
      </c>
      <c r="S2936" s="131">
        <v>1633.9897662221799</v>
      </c>
      <c r="T2936" s="131">
        <v>3005.8672446205901</v>
      </c>
      <c r="U2936" s="131">
        <v>3061.3703935108301</v>
      </c>
      <c r="V2936" s="131">
        <v>17335.240388857299</v>
      </c>
      <c r="W2936" s="131">
        <v>2735.9603481048598</v>
      </c>
      <c r="X2936" s="131">
        <v>10952.8381505573</v>
      </c>
      <c r="Y2936" s="131">
        <v>0</v>
      </c>
      <c r="Z2936" s="131">
        <v>222.26587950307001</v>
      </c>
      <c r="AA2936" s="131">
        <v>1009.7506145083599</v>
      </c>
      <c r="AB2936" s="131">
        <v>338.55223899279002</v>
      </c>
      <c r="AC2936" s="131">
        <v>4502.5836089854902</v>
      </c>
      <c r="AD2936" s="131">
        <v>1431.95583827112</v>
      </c>
      <c r="AE2936" s="131">
        <v>0</v>
      </c>
      <c r="AF2936" s="131">
        <v>12342.581018758199</v>
      </c>
      <c r="AG2936" s="131">
        <v>6063.76783187005</v>
      </c>
      <c r="AH2936" s="43">
        <v>96900.389737618185</v>
      </c>
    </row>
    <row r="2937" spans="4:34">
      <c r="D2937" s="62">
        <v>2020</v>
      </c>
      <c r="E2937" s="62">
        <v>10</v>
      </c>
      <c r="F2937" s="62">
        <v>2021</v>
      </c>
      <c r="G2937" s="62">
        <v>2021</v>
      </c>
      <c r="H2937" s="131">
        <v>386.59845917216001</v>
      </c>
      <c r="I2937" s="131">
        <v>912.88254599448999</v>
      </c>
      <c r="J2937" s="131">
        <v>906.69076445124006</v>
      </c>
      <c r="K2937" s="131">
        <v>8657.5727012124607</v>
      </c>
      <c r="L2937" s="131">
        <v>3572.7580845684101</v>
      </c>
      <c r="M2937" s="131">
        <v>272.74534422833</v>
      </c>
      <c r="N2937" s="131">
        <v>9661.5769817082291</v>
      </c>
      <c r="O2937" s="131">
        <v>673.44264560368003</v>
      </c>
      <c r="P2937" s="131">
        <v>581.61384809383003</v>
      </c>
      <c r="Q2937" s="131">
        <v>1080.9966957756999</v>
      </c>
      <c r="R2937" s="131">
        <v>0</v>
      </c>
      <c r="S2937" s="131">
        <v>1503.8685310702699</v>
      </c>
      <c r="T2937" s="131">
        <v>4531.4343919240901</v>
      </c>
      <c r="U2937" s="131">
        <v>3006.34997644127</v>
      </c>
      <c r="V2937" s="131">
        <v>11379.3098558812</v>
      </c>
      <c r="W2937" s="131">
        <v>2070.6724057464698</v>
      </c>
      <c r="X2937" s="131">
        <v>10077.3172158572</v>
      </c>
      <c r="Y2937" s="131">
        <v>0</v>
      </c>
      <c r="Z2937" s="131">
        <v>96.649932833440005</v>
      </c>
      <c r="AA2937" s="131">
        <v>928.99732383454</v>
      </c>
      <c r="AB2937" s="131">
        <v>323.86967313077002</v>
      </c>
      <c r="AC2937" s="131">
        <v>3291.0279492395598</v>
      </c>
      <c r="AD2937" s="131">
        <v>1343.7498201969199</v>
      </c>
      <c r="AE2937" s="131">
        <v>0</v>
      </c>
      <c r="AF2937" s="131">
        <v>11301.1302562663</v>
      </c>
      <c r="AG2937" s="131">
        <v>4318.1271441427298</v>
      </c>
      <c r="AH2937" s="43">
        <v>80879.382547373272</v>
      </c>
    </row>
    <row r="2938" spans="4:34">
      <c r="D2938" s="62">
        <v>2020</v>
      </c>
      <c r="E2938" s="62">
        <v>11</v>
      </c>
      <c r="F2938" s="62">
        <v>2021</v>
      </c>
      <c r="G2938" s="62">
        <v>2021</v>
      </c>
      <c r="H2938" s="131">
        <v>489.24701557304002</v>
      </c>
      <c r="I2938" s="131">
        <v>796.16413945752004</v>
      </c>
      <c r="J2938" s="131">
        <v>879.81690614264005</v>
      </c>
      <c r="K2938" s="131">
        <v>7301.9772024665299</v>
      </c>
      <c r="L2938" s="131">
        <v>3298.8686509768399</v>
      </c>
      <c r="M2938" s="131">
        <v>265.07552772601002</v>
      </c>
      <c r="N2938" s="131">
        <v>6558.85677285561</v>
      </c>
      <c r="O2938" s="131">
        <v>599.13705941975002</v>
      </c>
      <c r="P2938" s="131">
        <v>398.63008695073</v>
      </c>
      <c r="Q2938" s="131">
        <v>939.16745372496996</v>
      </c>
      <c r="R2938" s="131">
        <v>0</v>
      </c>
      <c r="S2938" s="131">
        <v>1324.6545583741099</v>
      </c>
      <c r="T2938" s="131">
        <v>3334.2222639250599</v>
      </c>
      <c r="U2938" s="131">
        <v>2795.7249423468802</v>
      </c>
      <c r="V2938" s="131">
        <v>9468.9356453437304</v>
      </c>
      <c r="W2938" s="131">
        <v>1607.05289715247</v>
      </c>
      <c r="X2938" s="131">
        <v>7973.5107070741396</v>
      </c>
      <c r="Y2938" s="131">
        <v>0</v>
      </c>
      <c r="Z2938" s="131">
        <v>9.6360272695100004</v>
      </c>
      <c r="AA2938" s="131">
        <v>835.24705383334003</v>
      </c>
      <c r="AB2938" s="131">
        <v>288.46087022865999</v>
      </c>
      <c r="AC2938" s="131">
        <v>2426.1523728546699</v>
      </c>
      <c r="AD2938" s="131">
        <v>1154.7369243236201</v>
      </c>
      <c r="AE2938" s="131">
        <v>0</v>
      </c>
      <c r="AF2938" s="131">
        <v>9726.3825976062108</v>
      </c>
      <c r="AG2938" s="131">
        <v>3507.3028183188599</v>
      </c>
      <c r="AH2938" s="43">
        <v>65978.960493944876</v>
      </c>
    </row>
    <row r="2939" spans="4:34">
      <c r="D2939" s="62">
        <v>2020</v>
      </c>
      <c r="E2939" s="62">
        <v>12</v>
      </c>
      <c r="F2939" s="62">
        <v>2021</v>
      </c>
      <c r="G2939" s="62">
        <v>2021</v>
      </c>
      <c r="H2939" s="131">
        <v>536.47677807289006</v>
      </c>
      <c r="I2939" s="131">
        <v>658.37444536874</v>
      </c>
      <c r="J2939" s="131">
        <v>578.08990709912996</v>
      </c>
      <c r="K2939" s="131">
        <v>5596.8645875295697</v>
      </c>
      <c r="L2939" s="131">
        <v>3115.4287891464901</v>
      </c>
      <c r="M2939" s="131">
        <v>264.17515796268998</v>
      </c>
      <c r="N2939" s="131">
        <v>4138.4902194015503</v>
      </c>
      <c r="O2939" s="131">
        <v>493.77948294265002</v>
      </c>
      <c r="P2939" s="131">
        <v>304.60594012990998</v>
      </c>
      <c r="Q2939" s="131">
        <v>820.15982607696003</v>
      </c>
      <c r="R2939" s="131">
        <v>0</v>
      </c>
      <c r="S2939" s="131">
        <v>1040.4602680227499</v>
      </c>
      <c r="T2939" s="131">
        <v>2397.80239405675</v>
      </c>
      <c r="U2939" s="131">
        <v>2823.66499789</v>
      </c>
      <c r="V2939" s="131">
        <v>7385.5410160375104</v>
      </c>
      <c r="W2939" s="131">
        <v>1155.29623760343</v>
      </c>
      <c r="X2939" s="131">
        <v>5601.2963204998496</v>
      </c>
      <c r="Y2939" s="131">
        <v>0</v>
      </c>
      <c r="Z2939" s="131">
        <v>23.481781883210001</v>
      </c>
      <c r="AA2939" s="131">
        <v>438.93475037259998</v>
      </c>
      <c r="AB2939" s="131">
        <v>186.57168436776001</v>
      </c>
      <c r="AC2939" s="131">
        <v>1709.6802005751999</v>
      </c>
      <c r="AD2939" s="131">
        <v>1036.2009299348599</v>
      </c>
      <c r="AE2939" s="131">
        <v>0</v>
      </c>
      <c r="AF2939" s="131">
        <v>8957.5352113192403</v>
      </c>
      <c r="AG2939" s="131">
        <v>2070.2490518458098</v>
      </c>
      <c r="AH2939" s="43">
        <v>51333.159978139549</v>
      </c>
    </row>
    <row r="2940" spans="4:34">
      <c r="D2940" s="62">
        <v>2021</v>
      </c>
      <c r="E2940" s="62">
        <v>1</v>
      </c>
      <c r="F2940" s="62">
        <v>2021</v>
      </c>
      <c r="G2940" s="62">
        <v>2021</v>
      </c>
      <c r="H2940" s="131">
        <v>547.72173174977002</v>
      </c>
      <c r="I2940" s="131">
        <v>716.27382970504004</v>
      </c>
      <c r="J2940" s="131">
        <v>357.98209100719998</v>
      </c>
      <c r="K2940" s="131">
        <v>6424.7234874108399</v>
      </c>
      <c r="L2940" s="131">
        <v>3198.9579397242401</v>
      </c>
      <c r="M2940" s="131">
        <v>256.62261112083002</v>
      </c>
      <c r="N2940" s="131">
        <v>4432.6819567334796</v>
      </c>
      <c r="O2940" s="131">
        <v>552.79578372804997</v>
      </c>
      <c r="P2940" s="131">
        <v>248.76733887581</v>
      </c>
      <c r="Q2940" s="131">
        <v>839.46852954537997</v>
      </c>
      <c r="R2940" s="131">
        <v>0</v>
      </c>
      <c r="S2940" s="131">
        <v>1295.55733981506</v>
      </c>
      <c r="T2940" s="131">
        <v>1900.46515095523</v>
      </c>
      <c r="U2940" s="131">
        <v>6522.4985047926803</v>
      </c>
      <c r="V2940" s="131">
        <v>7090.4580226265798</v>
      </c>
      <c r="W2940" s="131">
        <v>1328.28670808691</v>
      </c>
      <c r="X2940" s="131">
        <v>5392.4128498244199</v>
      </c>
      <c r="Y2940" s="131">
        <v>0</v>
      </c>
      <c r="Z2940" s="131">
        <v>0.20539894088999999</v>
      </c>
      <c r="AA2940" s="131">
        <v>641.20136951532004</v>
      </c>
      <c r="AB2940" s="131">
        <v>259.102246863</v>
      </c>
      <c r="AC2940" s="131">
        <v>2003.2449704128501</v>
      </c>
      <c r="AD2940" s="131">
        <v>1031.43519782062</v>
      </c>
      <c r="AE2940" s="131">
        <v>0</v>
      </c>
      <c r="AF2940" s="131">
        <v>9486.1948732258097</v>
      </c>
      <c r="AG2940" s="131">
        <v>2232.5945519598199</v>
      </c>
      <c r="AH2940" s="43">
        <v>56759.65248443983</v>
      </c>
    </row>
    <row r="2941" spans="4:34">
      <c r="D2941" s="62">
        <v>2021</v>
      </c>
      <c r="E2941" s="62">
        <v>2</v>
      </c>
      <c r="F2941" s="62">
        <v>2021</v>
      </c>
      <c r="G2941" s="62">
        <v>2021</v>
      </c>
      <c r="H2941" s="131">
        <v>999.01089694930999</v>
      </c>
      <c r="I2941" s="131">
        <v>614.38872543672005</v>
      </c>
      <c r="J2941" s="131">
        <v>401.07716005837</v>
      </c>
      <c r="K2941" s="131">
        <v>4295.0878607730201</v>
      </c>
      <c r="L2941" s="131">
        <v>2715.9819778833698</v>
      </c>
      <c r="M2941" s="131">
        <v>245.59714776678001</v>
      </c>
      <c r="N2941" s="131">
        <v>3978.04790988902</v>
      </c>
      <c r="O2941" s="131">
        <v>478.07329404923001</v>
      </c>
      <c r="P2941" s="131">
        <v>301.92654998082003</v>
      </c>
      <c r="Q2941" s="131">
        <v>719.48940076260999</v>
      </c>
      <c r="R2941" s="131">
        <v>0</v>
      </c>
      <c r="S2941" s="131">
        <v>932.01155975134998</v>
      </c>
      <c r="T2941" s="131">
        <v>1322.0920563641</v>
      </c>
      <c r="U2941" s="131">
        <v>5185.6743088057701</v>
      </c>
      <c r="V2941" s="131">
        <v>6253.2253266155503</v>
      </c>
      <c r="W2941" s="131">
        <v>1131.91857039101</v>
      </c>
      <c r="X2941" s="131">
        <v>4540.4607139027303</v>
      </c>
      <c r="Y2941" s="131">
        <v>0</v>
      </c>
      <c r="Z2941" s="131">
        <v>1.7605623504500001</v>
      </c>
      <c r="AA2941" s="131">
        <v>627.56081672736002</v>
      </c>
      <c r="AB2941" s="131">
        <v>224.73045366533</v>
      </c>
      <c r="AC2941" s="131">
        <v>1847.4167381352199</v>
      </c>
      <c r="AD2941" s="131">
        <v>835.33158051989005</v>
      </c>
      <c r="AE2941" s="131">
        <v>0</v>
      </c>
      <c r="AF2941" s="131">
        <v>8548.2607117929692</v>
      </c>
      <c r="AG2941" s="131">
        <v>1927.0002693599099</v>
      </c>
      <c r="AH2941" s="43">
        <v>48126.124591930886</v>
      </c>
    </row>
    <row r="2942" spans="4:34">
      <c r="D2942" s="62">
        <v>2021</v>
      </c>
      <c r="E2942" s="62">
        <v>3</v>
      </c>
      <c r="F2942" s="62">
        <v>2021</v>
      </c>
      <c r="G2942" s="62">
        <v>2021</v>
      </c>
      <c r="H2942" s="131">
        <v>1106.6875769905801</v>
      </c>
      <c r="I2942" s="131">
        <v>785.32586915375998</v>
      </c>
      <c r="J2942" s="131">
        <v>510.85166430814002</v>
      </c>
      <c r="K2942" s="131">
        <v>6797.8949331721496</v>
      </c>
      <c r="L2942" s="131">
        <v>3139.34375196563</v>
      </c>
      <c r="M2942" s="131">
        <v>276.56087419222001</v>
      </c>
      <c r="N2942" s="131">
        <v>6070.6100981046202</v>
      </c>
      <c r="O2942" s="131">
        <v>585.29343456468996</v>
      </c>
      <c r="P2942" s="131">
        <v>586.45419382003001</v>
      </c>
      <c r="Q2942" s="131">
        <v>894.57671610620002</v>
      </c>
      <c r="R2942" s="131">
        <v>0</v>
      </c>
      <c r="S2942" s="131">
        <v>1205.18149280484</v>
      </c>
      <c r="T2942" s="131">
        <v>1603.51747111848</v>
      </c>
      <c r="U2942" s="131">
        <v>3275.43420367207</v>
      </c>
      <c r="V2942" s="131">
        <v>8885.4469823335203</v>
      </c>
      <c r="W2942" s="131">
        <v>1504.67694591797</v>
      </c>
      <c r="X2942" s="131">
        <v>6961.8664052249196</v>
      </c>
      <c r="Y2942" s="131">
        <v>0</v>
      </c>
      <c r="Z2942" s="131">
        <v>4.3818440722299998</v>
      </c>
      <c r="AA2942" s="131">
        <v>767.20955296218006</v>
      </c>
      <c r="AB2942" s="131">
        <v>258.67615025310999</v>
      </c>
      <c r="AC2942" s="131">
        <v>1966.1140244404501</v>
      </c>
      <c r="AD2942" s="131">
        <v>1025.0341895407701</v>
      </c>
      <c r="AE2942" s="131">
        <v>0</v>
      </c>
      <c r="AF2942" s="131">
        <v>10020.4611677129</v>
      </c>
      <c r="AG2942" s="131">
        <v>2647.0787513482101</v>
      </c>
      <c r="AH2942" s="43">
        <v>60878.678293779682</v>
      </c>
    </row>
    <row r="2943" spans="4:34">
      <c r="D2943" s="62">
        <v>2021</v>
      </c>
      <c r="E2943" s="62">
        <v>4</v>
      </c>
      <c r="F2943" s="62">
        <v>2021</v>
      </c>
      <c r="G2943" s="62">
        <v>2021</v>
      </c>
      <c r="H2943" s="131">
        <v>1169.3878030677199</v>
      </c>
      <c r="I2943" s="131">
        <v>863.40700142786</v>
      </c>
      <c r="J2943" s="131">
        <v>559.02094546982005</v>
      </c>
      <c r="K2943" s="131">
        <v>7701.2697805943199</v>
      </c>
      <c r="L2943" s="131">
        <v>3381.33693786707</v>
      </c>
      <c r="M2943" s="131">
        <v>266.78980487246997</v>
      </c>
      <c r="N2943" s="131">
        <v>7801.9561943068102</v>
      </c>
      <c r="O2943" s="131">
        <v>681.01780743725999</v>
      </c>
      <c r="P2943" s="131">
        <v>708.61672630369003</v>
      </c>
      <c r="Q2943" s="131">
        <v>1000.93936988793</v>
      </c>
      <c r="R2943" s="131">
        <v>0</v>
      </c>
      <c r="S2943" s="131">
        <v>1187.14036326984</v>
      </c>
      <c r="T2943" s="131">
        <v>2487.6116997233598</v>
      </c>
      <c r="U2943" s="131">
        <v>3264.6880284631702</v>
      </c>
      <c r="V2943" s="131">
        <v>10078.9089091073</v>
      </c>
      <c r="W2943" s="131">
        <v>1855.9956240290001</v>
      </c>
      <c r="X2943" s="131">
        <v>8482.1937373097408</v>
      </c>
      <c r="Y2943" s="131">
        <v>0</v>
      </c>
      <c r="Z2943" s="131">
        <v>18.84779805178</v>
      </c>
      <c r="AA2943" s="131">
        <v>617.54502621871995</v>
      </c>
      <c r="AB2943" s="131">
        <v>290.24280743567999</v>
      </c>
      <c r="AC2943" s="131">
        <v>2399.5112954626102</v>
      </c>
      <c r="AD2943" s="131">
        <v>1178.22195587436</v>
      </c>
      <c r="AE2943" s="131">
        <v>0</v>
      </c>
      <c r="AF2943" s="131">
        <v>10662.8998971331</v>
      </c>
      <c r="AG2943" s="131">
        <v>3759.8634493671998</v>
      </c>
      <c r="AH2943" s="43">
        <v>70417.412962680799</v>
      </c>
    </row>
    <row r="2944" spans="4:34">
      <c r="D2944" s="62">
        <v>2021</v>
      </c>
      <c r="E2944" s="62">
        <v>5</v>
      </c>
      <c r="F2944" s="62">
        <v>2021</v>
      </c>
      <c r="G2944" s="62">
        <v>2022</v>
      </c>
      <c r="H2944" s="131">
        <v>978.61903010963999</v>
      </c>
      <c r="I2944" s="131">
        <v>939.33346382317995</v>
      </c>
      <c r="J2944" s="131">
        <v>621.59243286040999</v>
      </c>
      <c r="K2944" s="131">
        <v>9485.0822234533498</v>
      </c>
      <c r="L2944" s="131">
        <v>3828.9485510375798</v>
      </c>
      <c r="M2944" s="131">
        <v>286.95914052912002</v>
      </c>
      <c r="N2944" s="131">
        <v>11264.6483867112</v>
      </c>
      <c r="O2944" s="131">
        <v>739.97046201621004</v>
      </c>
      <c r="P2944" s="131">
        <v>868.98281440042001</v>
      </c>
      <c r="Q2944" s="131">
        <v>1200.9474036296499</v>
      </c>
      <c r="R2944" s="131">
        <v>0</v>
      </c>
      <c r="S2944" s="131">
        <v>1671.3574720157501</v>
      </c>
      <c r="T2944" s="131">
        <v>2646.2087559998099</v>
      </c>
      <c r="U2944" s="131">
        <v>3546.6676659446598</v>
      </c>
      <c r="V2944" s="131">
        <v>12811.6286975203</v>
      </c>
      <c r="W2944" s="131">
        <v>2339.1197146629602</v>
      </c>
      <c r="X2944" s="131">
        <v>9886.1694878574708</v>
      </c>
      <c r="Y2944" s="131">
        <v>0</v>
      </c>
      <c r="Z2944" s="131">
        <v>37.411949947090001</v>
      </c>
      <c r="AA2944" s="131">
        <v>807.940434364</v>
      </c>
      <c r="AB2944" s="131">
        <v>332.07129130639998</v>
      </c>
      <c r="AC2944" s="131">
        <v>3422.1340697845799</v>
      </c>
      <c r="AD2944" s="131">
        <v>1362.6873763026399</v>
      </c>
      <c r="AE2944" s="131">
        <v>0</v>
      </c>
      <c r="AF2944" s="131">
        <v>12157.526345661099</v>
      </c>
      <c r="AG2944" s="131">
        <v>5022.2839685213303</v>
      </c>
      <c r="AH2944" s="43">
        <v>86258.291138458822</v>
      </c>
    </row>
    <row r="2945" spans="4:34">
      <c r="D2945" s="62">
        <v>2021</v>
      </c>
      <c r="E2945" s="62">
        <v>6</v>
      </c>
      <c r="F2945" s="62">
        <v>2021</v>
      </c>
      <c r="G2945" s="62">
        <v>2022</v>
      </c>
      <c r="H2945" s="131">
        <v>1133.9402588417399</v>
      </c>
      <c r="I2945" s="131">
        <v>913.16961529506</v>
      </c>
      <c r="J2945" s="131">
        <v>673.68344939906001</v>
      </c>
      <c r="K2945" s="131">
        <v>9770.9156712705208</v>
      </c>
      <c r="L2945" s="131">
        <v>3900.1824533592999</v>
      </c>
      <c r="M2945" s="131">
        <v>315.54612036326</v>
      </c>
      <c r="N2945" s="131">
        <v>12980.4248237749</v>
      </c>
      <c r="O2945" s="131">
        <v>728.10624028220002</v>
      </c>
      <c r="P2945" s="131">
        <v>974.26470603178996</v>
      </c>
      <c r="Q2945" s="131">
        <v>1357.4084088303</v>
      </c>
      <c r="R2945" s="131">
        <v>0</v>
      </c>
      <c r="S2945" s="131">
        <v>1651.44414979316</v>
      </c>
      <c r="T2945" s="131">
        <v>2829.77641262617</v>
      </c>
      <c r="U2945" s="131">
        <v>3091.8895311041001</v>
      </c>
      <c r="V2945" s="131">
        <v>16081.6432233702</v>
      </c>
      <c r="W2945" s="131">
        <v>2544.9895364409199</v>
      </c>
      <c r="X2945" s="131">
        <v>10694.1665818651</v>
      </c>
      <c r="Y2945" s="131">
        <v>0</v>
      </c>
      <c r="Z2945" s="131">
        <v>123.96315127567</v>
      </c>
      <c r="AA2945" s="131">
        <v>814.14068563124999</v>
      </c>
      <c r="AB2945" s="131">
        <v>329.86979215530999</v>
      </c>
      <c r="AC2945" s="131">
        <v>4003.44642066403</v>
      </c>
      <c r="AD2945" s="131">
        <v>1344.5026936894401</v>
      </c>
      <c r="AE2945" s="131">
        <v>0</v>
      </c>
      <c r="AF2945" s="131">
        <v>12268.3371326658</v>
      </c>
      <c r="AG2945" s="131">
        <v>5792.2410575546701</v>
      </c>
      <c r="AH2945" s="43">
        <v>94318.052116283943</v>
      </c>
    </row>
    <row r="2946" spans="4:34">
      <c r="D2946" s="62">
        <v>2021</v>
      </c>
      <c r="E2946" s="62">
        <v>7</v>
      </c>
      <c r="F2946" s="62">
        <v>2022</v>
      </c>
      <c r="G2946" s="62">
        <v>2022</v>
      </c>
      <c r="H2946" s="131">
        <v>774.22080625573994</v>
      </c>
      <c r="I2946" s="131">
        <v>991.08160782489006</v>
      </c>
      <c r="J2946" s="131">
        <v>612.55345459449995</v>
      </c>
      <c r="K2946" s="131">
        <v>10408.8598617795</v>
      </c>
      <c r="L2946" s="131">
        <v>4341.2009149829901</v>
      </c>
      <c r="M2946" s="131">
        <v>307.68342047501</v>
      </c>
      <c r="N2946" s="131">
        <v>14803.638271711399</v>
      </c>
      <c r="O2946" s="131">
        <v>834.67512266899996</v>
      </c>
      <c r="P2946" s="131">
        <v>798.90404999786006</v>
      </c>
      <c r="Q2946" s="131">
        <v>1393.0222467445001</v>
      </c>
      <c r="R2946" s="131">
        <v>0</v>
      </c>
      <c r="S2946" s="131">
        <v>1791.28344909971</v>
      </c>
      <c r="T2946" s="131">
        <v>3100.53270267874</v>
      </c>
      <c r="U2946" s="131">
        <v>3138.53560508802</v>
      </c>
      <c r="V2946" s="131">
        <v>18606.237753687401</v>
      </c>
      <c r="W2946" s="131">
        <v>2972.9031527439402</v>
      </c>
      <c r="X2946" s="131">
        <v>11127.1093995879</v>
      </c>
      <c r="Y2946" s="131">
        <v>0</v>
      </c>
      <c r="Z2946" s="131">
        <v>190.07431483561999</v>
      </c>
      <c r="AA2946" s="131">
        <v>1014.47024766646</v>
      </c>
      <c r="AB2946" s="131">
        <v>355.85418561643002</v>
      </c>
      <c r="AC2946" s="131">
        <v>5000.2485624526398</v>
      </c>
      <c r="AD2946" s="131">
        <v>1460.9862973378599</v>
      </c>
      <c r="AE2946" s="131">
        <v>0</v>
      </c>
      <c r="AF2946" s="131">
        <v>13208.6819913415</v>
      </c>
      <c r="AG2946" s="131">
        <v>6937.6364522372696</v>
      </c>
      <c r="AH2946" s="43">
        <v>104170.39387140889</v>
      </c>
    </row>
    <row r="2947" spans="4:34">
      <c r="D2947" s="62">
        <v>2021</v>
      </c>
      <c r="E2947" s="62">
        <v>8</v>
      </c>
      <c r="F2947" s="62">
        <v>2022</v>
      </c>
      <c r="G2947" s="62">
        <v>2022</v>
      </c>
      <c r="H2947" s="131">
        <v>823.36864665284997</v>
      </c>
      <c r="I2947" s="131">
        <v>1051.8684913065699</v>
      </c>
      <c r="J2947" s="131">
        <v>704.52734555833001</v>
      </c>
      <c r="K2947" s="131">
        <v>10362.3038924169</v>
      </c>
      <c r="L2947" s="131">
        <v>4482.55403863423</v>
      </c>
      <c r="M2947" s="131">
        <v>292.69531666808001</v>
      </c>
      <c r="N2947" s="131">
        <v>14630.0067410347</v>
      </c>
      <c r="O2947" s="131">
        <v>842.08594188388997</v>
      </c>
      <c r="P2947" s="131">
        <v>868.79064586368997</v>
      </c>
      <c r="Q2947" s="131">
        <v>1339.4297096601299</v>
      </c>
      <c r="R2947" s="131">
        <v>0</v>
      </c>
      <c r="S2947" s="131">
        <v>1757.0507852664</v>
      </c>
      <c r="T2947" s="131">
        <v>3213.7619528740902</v>
      </c>
      <c r="U2947" s="131">
        <v>3244.67999756884</v>
      </c>
      <c r="V2947" s="131">
        <v>18951.246320991198</v>
      </c>
      <c r="W2947" s="131">
        <v>3042.52560927903</v>
      </c>
      <c r="X2947" s="131">
        <v>11681.9120383675</v>
      </c>
      <c r="Y2947" s="131">
        <v>0</v>
      </c>
      <c r="Z2947" s="131">
        <v>242.96633737353</v>
      </c>
      <c r="AA2947" s="131">
        <v>1032.9911444265899</v>
      </c>
      <c r="AB2947" s="131">
        <v>361.08681546950999</v>
      </c>
      <c r="AC2947" s="131">
        <v>5083.2829931260903</v>
      </c>
      <c r="AD2947" s="131">
        <v>1366.1076512188499</v>
      </c>
      <c r="AE2947" s="131">
        <v>0</v>
      </c>
      <c r="AF2947" s="131">
        <v>13255.968442384499</v>
      </c>
      <c r="AG2947" s="131">
        <v>6811.7265347738003</v>
      </c>
      <c r="AH2947" s="43">
        <v>105442.9373927993</v>
      </c>
    </row>
    <row r="2948" spans="4:34">
      <c r="D2948" s="62">
        <v>2021</v>
      </c>
      <c r="E2948" s="62">
        <v>9</v>
      </c>
      <c r="F2948" s="62">
        <v>2022</v>
      </c>
      <c r="G2948" s="62">
        <v>2022</v>
      </c>
      <c r="H2948" s="131">
        <v>620.32544501226005</v>
      </c>
      <c r="I2948" s="131">
        <v>1020.60666551599</v>
      </c>
      <c r="J2948" s="131">
        <v>707.77013230772002</v>
      </c>
      <c r="K2948" s="131">
        <v>9861.6076181402095</v>
      </c>
      <c r="L2948" s="131">
        <v>4022.2760737200401</v>
      </c>
      <c r="M2948" s="131">
        <v>254.99497660988001</v>
      </c>
      <c r="N2948" s="131">
        <v>12947.951287604301</v>
      </c>
      <c r="O2948" s="131">
        <v>822.93521104145998</v>
      </c>
      <c r="P2948" s="131">
        <v>740.66522010967003</v>
      </c>
      <c r="Q2948" s="131">
        <v>1253.4770010188399</v>
      </c>
      <c r="R2948" s="131">
        <v>0</v>
      </c>
      <c r="S2948" s="131">
        <v>1630.11877927059</v>
      </c>
      <c r="T2948" s="131">
        <v>2989.6553953657799</v>
      </c>
      <c r="U2948" s="131">
        <v>3048.2272711628002</v>
      </c>
      <c r="V2948" s="131">
        <v>17109.303440377102</v>
      </c>
      <c r="W2948" s="131">
        <v>2741.4751961778302</v>
      </c>
      <c r="X2948" s="131">
        <v>11055.023673899601</v>
      </c>
      <c r="Y2948" s="131">
        <v>0</v>
      </c>
      <c r="Z2948" s="131">
        <v>224.18971806712</v>
      </c>
      <c r="AA2948" s="131">
        <v>1003.54766752587</v>
      </c>
      <c r="AB2948" s="131">
        <v>336.69144655988998</v>
      </c>
      <c r="AC2948" s="131">
        <v>4486.8897100408303</v>
      </c>
      <c r="AD2948" s="131">
        <v>1415.6473412535099</v>
      </c>
      <c r="AE2948" s="131">
        <v>0</v>
      </c>
      <c r="AF2948" s="131">
        <v>12251.131357721</v>
      </c>
      <c r="AG2948" s="131">
        <v>6089.1435084417699</v>
      </c>
      <c r="AH2948" s="43">
        <v>96633.654136944082</v>
      </c>
    </row>
    <row r="2949" spans="4:34">
      <c r="D2949" s="62">
        <v>2021</v>
      </c>
      <c r="E2949" s="62">
        <v>10</v>
      </c>
      <c r="F2949" s="62">
        <v>2022</v>
      </c>
      <c r="G2949" s="62">
        <v>2022</v>
      </c>
      <c r="H2949" s="131">
        <v>385.21280311253997</v>
      </c>
      <c r="I2949" s="131">
        <v>902.91508606909997</v>
      </c>
      <c r="J2949" s="131">
        <v>854.71416625634004</v>
      </c>
      <c r="K2949" s="131">
        <v>8596.6907147042693</v>
      </c>
      <c r="L2949" s="131">
        <v>3536.8463074444198</v>
      </c>
      <c r="M2949" s="131">
        <v>268.83267771231999</v>
      </c>
      <c r="N2949" s="131">
        <v>9790.0278234220805</v>
      </c>
      <c r="O2949" s="131">
        <v>675.81944345879003</v>
      </c>
      <c r="P2949" s="131">
        <v>584.15757978988995</v>
      </c>
      <c r="Q2949" s="131">
        <v>1072.3623649532601</v>
      </c>
      <c r="R2949" s="131">
        <v>0</v>
      </c>
      <c r="S2949" s="131">
        <v>1500.3058065165301</v>
      </c>
      <c r="T2949" s="131">
        <v>4506.9945463515996</v>
      </c>
      <c r="U2949" s="131">
        <v>2993.4430685920502</v>
      </c>
      <c r="V2949" s="131">
        <v>11207.1065979835</v>
      </c>
      <c r="W2949" s="131">
        <v>2074.84623952826</v>
      </c>
      <c r="X2949" s="131">
        <v>10173.2607793195</v>
      </c>
      <c r="Y2949" s="131">
        <v>0</v>
      </c>
      <c r="Z2949" s="131">
        <v>97.486493390609994</v>
      </c>
      <c r="AA2949" s="131">
        <v>923.29044823197</v>
      </c>
      <c r="AB2949" s="131">
        <v>322.08958082123002</v>
      </c>
      <c r="AC2949" s="131">
        <v>3279.5569662340899</v>
      </c>
      <c r="AD2949" s="131">
        <v>1328.4458985609201</v>
      </c>
      <c r="AE2949" s="131">
        <v>0</v>
      </c>
      <c r="AF2949" s="131">
        <v>11217.396997420101</v>
      </c>
      <c r="AG2949" s="131">
        <v>4336.1976575336603</v>
      </c>
      <c r="AH2949" s="43">
        <v>80628.00004740704</v>
      </c>
    </row>
    <row r="2950" spans="4:34">
      <c r="D2950" s="62">
        <v>2021</v>
      </c>
      <c r="E2950" s="62">
        <v>11</v>
      </c>
      <c r="F2950" s="62">
        <v>2022</v>
      </c>
      <c r="G2950" s="62">
        <v>2022</v>
      </c>
      <c r="H2950" s="131">
        <v>487.49344393897002</v>
      </c>
      <c r="I2950" s="131">
        <v>787.47108886859996</v>
      </c>
      <c r="J2950" s="131">
        <v>829.38086818064005</v>
      </c>
      <c r="K2950" s="131">
        <v>7250.9596757710196</v>
      </c>
      <c r="L2950" s="131">
        <v>3265.7098887682</v>
      </c>
      <c r="M2950" s="131">
        <v>261.27288851146</v>
      </c>
      <c r="N2950" s="131">
        <v>6646.0568929549399</v>
      </c>
      <c r="O2950" s="131">
        <v>601.19763017621005</v>
      </c>
      <c r="P2950" s="131">
        <v>400.37352547184997</v>
      </c>
      <c r="Q2950" s="131">
        <v>931.66596687971003</v>
      </c>
      <c r="R2950" s="131">
        <v>0</v>
      </c>
      <c r="S2950" s="131">
        <v>1321.51639887224</v>
      </c>
      <c r="T2950" s="131">
        <v>3316.2394641784899</v>
      </c>
      <c r="U2950" s="131">
        <v>2783.7222931259298</v>
      </c>
      <c r="V2950" s="131">
        <v>9325.6421075454891</v>
      </c>
      <c r="W2950" s="131">
        <v>1610.2922177000601</v>
      </c>
      <c r="X2950" s="131">
        <v>8054.4553421239898</v>
      </c>
      <c r="Y2950" s="131">
        <v>0</v>
      </c>
      <c r="Z2950" s="131">
        <v>9.71943260778</v>
      </c>
      <c r="AA2950" s="131">
        <v>830.11609068484995</v>
      </c>
      <c r="AB2950" s="131">
        <v>286.87539613429999</v>
      </c>
      <c r="AC2950" s="131">
        <v>2417.69594128771</v>
      </c>
      <c r="AD2950" s="131">
        <v>1141.58566421967</v>
      </c>
      <c r="AE2950" s="131">
        <v>0</v>
      </c>
      <c r="AF2950" s="131">
        <v>9654.3170879435293</v>
      </c>
      <c r="AG2950" s="131">
        <v>3521.9801912698799</v>
      </c>
      <c r="AH2950" s="43">
        <v>65735.739497215516</v>
      </c>
    </row>
    <row r="2951" spans="4:34">
      <c r="D2951" s="62">
        <v>2021</v>
      </c>
      <c r="E2951" s="62">
        <v>12</v>
      </c>
      <c r="F2951" s="62">
        <v>2022</v>
      </c>
      <c r="G2951" s="62">
        <v>2022</v>
      </c>
      <c r="H2951" s="131">
        <v>534.55392431921996</v>
      </c>
      <c r="I2951" s="131">
        <v>651.18587447437005</v>
      </c>
      <c r="J2951" s="131">
        <v>544.95055242620003</v>
      </c>
      <c r="K2951" s="131">
        <v>5558.2549029091697</v>
      </c>
      <c r="L2951" s="131">
        <v>3084.11388293867</v>
      </c>
      <c r="M2951" s="131">
        <v>260.38543499657999</v>
      </c>
      <c r="N2951" s="131">
        <v>4193.5115221467504</v>
      </c>
      <c r="O2951" s="131">
        <v>495.39167663297002</v>
      </c>
      <c r="P2951" s="131">
        <v>305.93815700758</v>
      </c>
      <c r="Q2951" s="131">
        <v>813.60889831436998</v>
      </c>
      <c r="R2951" s="131">
        <v>0</v>
      </c>
      <c r="S2951" s="131">
        <v>1037.99537613394</v>
      </c>
      <c r="T2951" s="131">
        <v>2384.87008274964</v>
      </c>
      <c r="U2951" s="131">
        <v>2811.5423959938798</v>
      </c>
      <c r="V2951" s="131">
        <v>7273.7755187968096</v>
      </c>
      <c r="W2951" s="131">
        <v>1157.6249567437001</v>
      </c>
      <c r="X2951" s="131">
        <v>5665.3284335973904</v>
      </c>
      <c r="Y2951" s="131">
        <v>0</v>
      </c>
      <c r="Z2951" s="131">
        <v>23.685030162429999</v>
      </c>
      <c r="AA2951" s="131">
        <v>436.23835291939997</v>
      </c>
      <c r="AB2951" s="131">
        <v>185.54622614158001</v>
      </c>
      <c r="AC2951" s="131">
        <v>1703.72105564295</v>
      </c>
      <c r="AD2951" s="131">
        <v>1024.3996722955901</v>
      </c>
      <c r="AE2951" s="131">
        <v>0</v>
      </c>
      <c r="AF2951" s="131">
        <v>8891.1663086108492</v>
      </c>
      <c r="AG2951" s="131">
        <v>2078.9126372302098</v>
      </c>
      <c r="AH2951" s="43">
        <v>51116.700873184251</v>
      </c>
    </row>
    <row r="2952" spans="4:34">
      <c r="D2952" s="62">
        <v>2022</v>
      </c>
      <c r="E2952" s="62">
        <v>1</v>
      </c>
      <c r="F2952" s="62">
        <v>2022</v>
      </c>
      <c r="G2952" s="62">
        <v>2022</v>
      </c>
      <c r="H2952" s="131">
        <v>545.76957149659995</v>
      </c>
      <c r="I2952" s="131">
        <v>708.42393587061997</v>
      </c>
      <c r="J2952" s="131">
        <v>336.40583495699002</v>
      </c>
      <c r="K2952" s="131">
        <v>6380.1031138169001</v>
      </c>
      <c r="L2952" s="131">
        <v>3146.8006743351202</v>
      </c>
      <c r="M2952" s="131">
        <v>252.99854312332999</v>
      </c>
      <c r="N2952" s="131">
        <v>4497.8838788479397</v>
      </c>
      <c r="O2952" s="131">
        <v>554.54733216268005</v>
      </c>
      <c r="P2952" s="131">
        <v>249.84736674505999</v>
      </c>
      <c r="Q2952" s="131">
        <v>832.75100053860001</v>
      </c>
      <c r="R2952" s="131">
        <v>0</v>
      </c>
      <c r="S2952" s="131">
        <v>1292.4235832347199</v>
      </c>
      <c r="T2952" s="131">
        <v>1890.21144093773</v>
      </c>
      <c r="U2952" s="131">
        <v>6494.4960141286801</v>
      </c>
      <c r="V2952" s="131">
        <v>6993.2950616932403</v>
      </c>
      <c r="W2952" s="131">
        <v>1331.02243619913</v>
      </c>
      <c r="X2952" s="131">
        <v>5455.4395202774203</v>
      </c>
      <c r="Y2952" s="131">
        <v>0</v>
      </c>
      <c r="Z2952" s="131">
        <v>0.20692473467</v>
      </c>
      <c r="AA2952" s="131">
        <v>637.26193198629005</v>
      </c>
      <c r="AB2952" s="131">
        <v>257.67498996576001</v>
      </c>
      <c r="AC2952" s="131">
        <v>1996.2646163444799</v>
      </c>
      <c r="AD2952" s="131">
        <v>1019.7101532617201</v>
      </c>
      <c r="AE2952" s="131">
        <v>0</v>
      </c>
      <c r="AF2952" s="131">
        <v>9415.9645105714408</v>
      </c>
      <c r="AG2952" s="131">
        <v>2241.7885765271599</v>
      </c>
      <c r="AH2952" s="43">
        <v>56531.291011756279</v>
      </c>
    </row>
    <row r="2953" spans="4:34">
      <c r="D2953" s="62">
        <v>2022</v>
      </c>
      <c r="E2953" s="62">
        <v>2</v>
      </c>
      <c r="F2953" s="62">
        <v>2022</v>
      </c>
      <c r="G2953" s="62">
        <v>2022</v>
      </c>
      <c r="H2953" s="131">
        <v>995.45027619525001</v>
      </c>
      <c r="I2953" s="131">
        <v>607.65542586925994</v>
      </c>
      <c r="J2953" s="131">
        <v>376.90348288652001</v>
      </c>
      <c r="K2953" s="131">
        <v>4265.9594823740899</v>
      </c>
      <c r="L2953" s="131">
        <v>2671.6993722718898</v>
      </c>
      <c r="M2953" s="131">
        <v>242.12878323096999</v>
      </c>
      <c r="N2953" s="131">
        <v>4036.56245537635</v>
      </c>
      <c r="O2953" s="131">
        <v>479.52369913724999</v>
      </c>
      <c r="P2953" s="131">
        <v>303.23736951975002</v>
      </c>
      <c r="Q2953" s="131">
        <v>713.73195929865005</v>
      </c>
      <c r="R2953" s="131">
        <v>0</v>
      </c>
      <c r="S2953" s="131">
        <v>929.75716523821995</v>
      </c>
      <c r="T2953" s="131">
        <v>1314.9588823853001</v>
      </c>
      <c r="U2953" s="131">
        <v>5163.4110922926302</v>
      </c>
      <c r="V2953" s="131">
        <v>6164.0558834539197</v>
      </c>
      <c r="W2953" s="131">
        <v>1134.2498603413701</v>
      </c>
      <c r="X2953" s="131">
        <v>4597.3585178681697</v>
      </c>
      <c r="Y2953" s="131">
        <v>0</v>
      </c>
      <c r="Z2953" s="131">
        <v>1.7736405829199999</v>
      </c>
      <c r="AA2953" s="131">
        <v>623.70518454891999</v>
      </c>
      <c r="AB2953" s="131">
        <v>223.49253275226999</v>
      </c>
      <c r="AC2953" s="131">
        <v>1840.97937119583</v>
      </c>
      <c r="AD2953" s="131">
        <v>825.83578279672997</v>
      </c>
      <c r="AE2953" s="131">
        <v>0</v>
      </c>
      <c r="AF2953" s="131">
        <v>8484.9742773609905</v>
      </c>
      <c r="AG2953" s="131">
        <v>1934.9358292680899</v>
      </c>
      <c r="AH2953" s="43">
        <v>47932.340326245343</v>
      </c>
    </row>
    <row r="2954" spans="4:34">
      <c r="D2954" s="62">
        <v>2022</v>
      </c>
      <c r="E2954" s="62">
        <v>3</v>
      </c>
      <c r="F2954" s="62">
        <v>2022</v>
      </c>
      <c r="G2954" s="62">
        <v>2022</v>
      </c>
      <c r="H2954" s="131">
        <v>1102.7431808214101</v>
      </c>
      <c r="I2954" s="131">
        <v>776.71921002059003</v>
      </c>
      <c r="J2954" s="131">
        <v>480.06167064734001</v>
      </c>
      <c r="K2954" s="131">
        <v>6750.5599307598704</v>
      </c>
      <c r="L2954" s="131">
        <v>3088.158463411</v>
      </c>
      <c r="M2954" s="131">
        <v>272.6552346652</v>
      </c>
      <c r="N2954" s="131">
        <v>6159.90489765651</v>
      </c>
      <c r="O2954" s="131">
        <v>587.17595362639997</v>
      </c>
      <c r="P2954" s="131">
        <v>589.00029523441003</v>
      </c>
      <c r="Q2954" s="131">
        <v>887.41820470556002</v>
      </c>
      <c r="R2954" s="131">
        <v>0</v>
      </c>
      <c r="S2954" s="131">
        <v>1202.2663416822199</v>
      </c>
      <c r="T2954" s="131">
        <v>1594.8659032912101</v>
      </c>
      <c r="U2954" s="131">
        <v>3261.3720592896002</v>
      </c>
      <c r="V2954" s="131">
        <v>8762.89308099345</v>
      </c>
      <c r="W2954" s="131">
        <v>1507.77596587781</v>
      </c>
      <c r="X2954" s="131">
        <v>7036.1835823788497</v>
      </c>
      <c r="Y2954" s="131">
        <v>0</v>
      </c>
      <c r="Z2954" s="131">
        <v>4.4143943397200003</v>
      </c>
      <c r="AA2954" s="131">
        <v>762.49594153016005</v>
      </c>
      <c r="AB2954" s="131">
        <v>257.25124049617</v>
      </c>
      <c r="AC2954" s="131">
        <v>1959.2630540238999</v>
      </c>
      <c r="AD2954" s="131">
        <v>1013.38190971539</v>
      </c>
      <c r="AE2954" s="131">
        <v>0</v>
      </c>
      <c r="AF2954" s="131">
        <v>9946.2754029064999</v>
      </c>
      <c r="AG2954" s="131">
        <v>2657.9796590164601</v>
      </c>
      <c r="AH2954" s="43">
        <v>60660.815577089728</v>
      </c>
    </row>
    <row r="2955" spans="4:34">
      <c r="D2955" s="62">
        <v>2022</v>
      </c>
      <c r="E2955" s="62">
        <v>4</v>
      </c>
      <c r="F2955" s="62">
        <v>2022</v>
      </c>
      <c r="G2955" s="62">
        <v>2022</v>
      </c>
      <c r="H2955" s="131">
        <v>1165.21993413469</v>
      </c>
      <c r="I2955" s="131">
        <v>853.94462402968998</v>
      </c>
      <c r="J2955" s="131">
        <v>525.32769834967996</v>
      </c>
      <c r="K2955" s="131">
        <v>7647.3631944704903</v>
      </c>
      <c r="L2955" s="131">
        <v>3326.2060823318002</v>
      </c>
      <c r="M2955" s="131">
        <v>263.02215404203002</v>
      </c>
      <c r="N2955" s="131">
        <v>7916.7179897811802</v>
      </c>
      <c r="O2955" s="131">
        <v>683.28611072702995</v>
      </c>
      <c r="P2955" s="131">
        <v>711.69319854671005</v>
      </c>
      <c r="Q2955" s="131">
        <v>992.92973162918997</v>
      </c>
      <c r="R2955" s="131">
        <v>0</v>
      </c>
      <c r="S2955" s="131">
        <v>1184.2688509014899</v>
      </c>
      <c r="T2955" s="131">
        <v>2474.1901176479</v>
      </c>
      <c r="U2955" s="131">
        <v>3250.6720197250002</v>
      </c>
      <c r="V2955" s="131">
        <v>9932.7373539088803</v>
      </c>
      <c r="W2955" s="131">
        <v>1859.8182169781701</v>
      </c>
      <c r="X2955" s="131">
        <v>8567.4480115644201</v>
      </c>
      <c r="Y2955" s="131">
        <v>0</v>
      </c>
      <c r="Z2955" s="131">
        <v>18.987807796070001</v>
      </c>
      <c r="AA2955" s="131">
        <v>613.75092943755999</v>
      </c>
      <c r="AB2955" s="131">
        <v>288.64401370153001</v>
      </c>
      <c r="AC2955" s="131">
        <v>2391.1501420935601</v>
      </c>
      <c r="AD2955" s="131">
        <v>1164.82828367654</v>
      </c>
      <c r="AE2955" s="131">
        <v>0</v>
      </c>
      <c r="AF2955" s="131">
        <v>10583.957883319301</v>
      </c>
      <c r="AG2955" s="131">
        <v>3775.3469042081001</v>
      </c>
      <c r="AH2955" s="43">
        <v>70191.511253001023</v>
      </c>
    </row>
    <row r="2956" spans="4:34">
      <c r="D2956" s="62">
        <v>2022</v>
      </c>
      <c r="E2956" s="62">
        <v>5</v>
      </c>
      <c r="F2956" s="62">
        <v>2022</v>
      </c>
      <c r="G2956" s="62">
        <v>2023</v>
      </c>
      <c r="H2956" s="131">
        <v>975.13108894746995</v>
      </c>
      <c r="I2956" s="131">
        <v>929.03898193604005</v>
      </c>
      <c r="J2956" s="131">
        <v>582.02481092155006</v>
      </c>
      <c r="K2956" s="131">
        <v>9418.1993265240799</v>
      </c>
      <c r="L2956" s="131">
        <v>3766.5196321519102</v>
      </c>
      <c r="M2956" s="131">
        <v>282.90665492296</v>
      </c>
      <c r="N2956" s="131">
        <v>11430.344174030501</v>
      </c>
      <c r="O2956" s="131">
        <v>742.47635374512004</v>
      </c>
      <c r="P2956" s="131">
        <v>872.75551889486997</v>
      </c>
      <c r="Q2956" s="131">
        <v>1191.3372768225499</v>
      </c>
      <c r="R2956" s="131">
        <v>0</v>
      </c>
      <c r="S2956" s="131">
        <v>1667.3147119502</v>
      </c>
      <c r="T2956" s="131">
        <v>2631.9314843454699</v>
      </c>
      <c r="U2956" s="131">
        <v>3531.4410579000701</v>
      </c>
      <c r="V2956" s="131">
        <v>12631.758925623801</v>
      </c>
      <c r="W2956" s="131">
        <v>2343.9373459185299</v>
      </c>
      <c r="X2956" s="131">
        <v>9981.5238364755805</v>
      </c>
      <c r="Y2956" s="131">
        <v>0</v>
      </c>
      <c r="Z2956" s="131">
        <v>37.689862387109997</v>
      </c>
      <c r="AA2956" s="131">
        <v>802.97657898302998</v>
      </c>
      <c r="AB2956" s="131">
        <v>330.24208663283002</v>
      </c>
      <c r="AC2956" s="131">
        <v>3410.2095633815402</v>
      </c>
      <c r="AD2956" s="131">
        <v>1347.19675678456</v>
      </c>
      <c r="AE2956" s="131">
        <v>0</v>
      </c>
      <c r="AF2956" s="131">
        <v>12067.5189722468</v>
      </c>
      <c r="AG2956" s="131">
        <v>5042.9661842645201</v>
      </c>
      <c r="AH2956" s="43">
        <v>86017.441185791075</v>
      </c>
    </row>
    <row r="2957" spans="4:34">
      <c r="D2957" s="62">
        <v>2022</v>
      </c>
      <c r="E2957" s="62">
        <v>6</v>
      </c>
      <c r="F2957" s="62">
        <v>2022</v>
      </c>
      <c r="G2957" s="62">
        <v>2023</v>
      </c>
      <c r="H2957" s="131">
        <v>1129.89873013387</v>
      </c>
      <c r="I2957" s="131">
        <v>903.16187211696001</v>
      </c>
      <c r="J2957" s="131">
        <v>629.18513129962002</v>
      </c>
      <c r="K2957" s="131">
        <v>9701.9534841825207</v>
      </c>
      <c r="L2957" s="131">
        <v>3836.5921045273399</v>
      </c>
      <c r="M2957" s="131">
        <v>311.08992458398001</v>
      </c>
      <c r="N2957" s="131">
        <v>13171.3585872691</v>
      </c>
      <c r="O2957" s="131">
        <v>730.56431733773002</v>
      </c>
      <c r="P2957" s="131">
        <v>978.49449374947005</v>
      </c>
      <c r="Q2957" s="131">
        <v>1346.54626207978</v>
      </c>
      <c r="R2957" s="131">
        <v>0</v>
      </c>
      <c r="S2957" s="131">
        <v>1647.44955703185</v>
      </c>
      <c r="T2957" s="131">
        <v>2814.5087257996802</v>
      </c>
      <c r="U2957" s="131">
        <v>3078.6153835262598</v>
      </c>
      <c r="V2957" s="131">
        <v>15876.449933485101</v>
      </c>
      <c r="W2957" s="131">
        <v>2550.2311754468301</v>
      </c>
      <c r="X2957" s="131">
        <v>10795.3335883812</v>
      </c>
      <c r="Y2957" s="131">
        <v>0</v>
      </c>
      <c r="Z2957" s="131">
        <v>124.88400415536999</v>
      </c>
      <c r="AA2957" s="131">
        <v>809.13873690910998</v>
      </c>
      <c r="AB2957" s="131">
        <v>328.05271437328997</v>
      </c>
      <c r="AC2957" s="131">
        <v>3989.4963177446398</v>
      </c>
      <c r="AD2957" s="131">
        <v>1329.2187921642901</v>
      </c>
      <c r="AE2957" s="131">
        <v>0</v>
      </c>
      <c r="AF2957" s="131">
        <v>12177.5093795459</v>
      </c>
      <c r="AG2957" s="131">
        <v>5816.0940256344902</v>
      </c>
      <c r="AH2957" s="43">
        <v>94075.827241478357</v>
      </c>
    </row>
    <row r="2958" spans="4:34">
      <c r="D2958" s="62">
        <v>2022</v>
      </c>
      <c r="E2958" s="62">
        <v>7</v>
      </c>
      <c r="F2958" s="62">
        <v>2023</v>
      </c>
      <c r="G2958" s="62">
        <v>2023</v>
      </c>
      <c r="H2958" s="131">
        <v>770.61107492483995</v>
      </c>
      <c r="I2958" s="131">
        <v>979.13961353939999</v>
      </c>
      <c r="J2958" s="131">
        <v>574.99924571557005</v>
      </c>
      <c r="K2958" s="131">
        <v>10323.856492394199</v>
      </c>
      <c r="L2958" s="131">
        <v>4265.7131958117498</v>
      </c>
      <c r="M2958" s="131">
        <v>303.00392734973002</v>
      </c>
      <c r="N2958" s="131">
        <v>15004.833948391301</v>
      </c>
      <c r="O2958" s="131">
        <v>836.64158029394002</v>
      </c>
      <c r="P2958" s="131">
        <v>801.48814110845001</v>
      </c>
      <c r="Q2958" s="131">
        <v>1380.3520278819401</v>
      </c>
      <c r="R2958" s="131">
        <v>0</v>
      </c>
      <c r="S2958" s="131">
        <v>1784.98105117874</v>
      </c>
      <c r="T2958" s="131">
        <v>3080.4052545814202</v>
      </c>
      <c r="U2958" s="131">
        <v>3121.61679161456</v>
      </c>
      <c r="V2958" s="131">
        <v>18348.511640818298</v>
      </c>
      <c r="W2958" s="131">
        <v>2975.7426728503001</v>
      </c>
      <c r="X2958" s="131">
        <v>11218.9079279617</v>
      </c>
      <c r="Y2958" s="131">
        <v>0</v>
      </c>
      <c r="Z2958" s="131">
        <v>191.27521672584999</v>
      </c>
      <c r="AA2958" s="131">
        <v>1007.12623945258</v>
      </c>
      <c r="AB2958" s="131">
        <v>353.50391597589999</v>
      </c>
      <c r="AC2958" s="131">
        <v>4977.3330701975001</v>
      </c>
      <c r="AD2958" s="131">
        <v>1442.7862692542401</v>
      </c>
      <c r="AE2958" s="131">
        <v>0</v>
      </c>
      <c r="AF2958" s="131">
        <v>13096.441797146599</v>
      </c>
      <c r="AG2958" s="131">
        <v>6958.52819386391</v>
      </c>
      <c r="AH2958" s="43">
        <v>103797.79928903273</v>
      </c>
    </row>
    <row r="2959" spans="4:34">
      <c r="D2959" s="62">
        <v>2022</v>
      </c>
      <c r="E2959" s="62">
        <v>8</v>
      </c>
      <c r="F2959" s="62">
        <v>2023</v>
      </c>
      <c r="G2959" s="62">
        <v>2023</v>
      </c>
      <c r="H2959" s="131">
        <v>819.52976816148998</v>
      </c>
      <c r="I2959" s="131">
        <v>1039.19404813954</v>
      </c>
      <c r="J2959" s="131">
        <v>658.30952536772998</v>
      </c>
      <c r="K2959" s="131">
        <v>10277.6901337163</v>
      </c>
      <c r="L2959" s="131">
        <v>4404.6083763474498</v>
      </c>
      <c r="M2959" s="131">
        <v>288.24377449516999</v>
      </c>
      <c r="N2959" s="131">
        <v>14828.8425982793</v>
      </c>
      <c r="O2959" s="131">
        <v>844.07406523881002</v>
      </c>
      <c r="P2959" s="131">
        <v>871.60078831440001</v>
      </c>
      <c r="Q2959" s="131">
        <v>1327.2469411422001</v>
      </c>
      <c r="R2959" s="131">
        <v>0</v>
      </c>
      <c r="S2959" s="131">
        <v>1750.86883052234</v>
      </c>
      <c r="T2959" s="131">
        <v>3192.8994646804599</v>
      </c>
      <c r="U2959" s="131">
        <v>3227.1889945765702</v>
      </c>
      <c r="V2959" s="131">
        <v>18690.197041438601</v>
      </c>
      <c r="W2959" s="131">
        <v>3045.43162814267</v>
      </c>
      <c r="X2959" s="131">
        <v>11777.085870925799</v>
      </c>
      <c r="Y2959" s="131">
        <v>0</v>
      </c>
      <c r="Z2959" s="131">
        <v>244.50141450410001</v>
      </c>
      <c r="AA2959" s="131">
        <v>1025.5130587291701</v>
      </c>
      <c r="AB2959" s="131">
        <v>358.70198647410001</v>
      </c>
      <c r="AC2959" s="131">
        <v>5059.98696481775</v>
      </c>
      <c r="AD2959" s="131">
        <v>1349.08956031497</v>
      </c>
      <c r="AE2959" s="131">
        <v>0</v>
      </c>
      <c r="AF2959" s="131">
        <v>13143.326433651901</v>
      </c>
      <c r="AG2959" s="131">
        <v>6832.2391159353501</v>
      </c>
      <c r="AH2959" s="43">
        <v>105056.37038391619</v>
      </c>
    </row>
    <row r="2960" spans="4:34">
      <c r="D2960" s="62">
        <v>2022</v>
      </c>
      <c r="E2960" s="62">
        <v>9</v>
      </c>
      <c r="F2960" s="62">
        <v>2023</v>
      </c>
      <c r="G2960" s="62">
        <v>2023</v>
      </c>
      <c r="H2960" s="131">
        <v>617.43323625718006</v>
      </c>
      <c r="I2960" s="131">
        <v>1008.30891034518</v>
      </c>
      <c r="J2960" s="131">
        <v>658.59814935787006</v>
      </c>
      <c r="K2960" s="131">
        <v>9781.1840120862798</v>
      </c>
      <c r="L2960" s="131">
        <v>3952.3340340336899</v>
      </c>
      <c r="M2960" s="131">
        <v>251.11681106496999</v>
      </c>
      <c r="N2960" s="131">
        <v>13123.926394069</v>
      </c>
      <c r="O2960" s="131">
        <v>824.86734671790998</v>
      </c>
      <c r="P2960" s="131">
        <v>743.06093510350001</v>
      </c>
      <c r="Q2960" s="131">
        <v>1242.0760144378801</v>
      </c>
      <c r="R2960" s="131">
        <v>0</v>
      </c>
      <c r="S2960" s="131">
        <v>1624.3834182865</v>
      </c>
      <c r="T2960" s="131">
        <v>2970.2477194695998</v>
      </c>
      <c r="U2960" s="131">
        <v>3031.79528022349</v>
      </c>
      <c r="V2960" s="131">
        <v>16874.0314299538</v>
      </c>
      <c r="W2960" s="131">
        <v>2744.09367163453</v>
      </c>
      <c r="X2960" s="131">
        <v>11146.3836476693</v>
      </c>
      <c r="Y2960" s="131">
        <v>0</v>
      </c>
      <c r="Z2960" s="131">
        <v>225.60616329503</v>
      </c>
      <c r="AA2960" s="131">
        <v>996.28273064843995</v>
      </c>
      <c r="AB2960" s="131">
        <v>334.46773888112</v>
      </c>
      <c r="AC2960" s="131">
        <v>4466.3268749905601</v>
      </c>
      <c r="AD2960" s="131">
        <v>1398.0121167382199</v>
      </c>
      <c r="AE2960" s="131">
        <v>0</v>
      </c>
      <c r="AF2960" s="131">
        <v>12147.0279079143</v>
      </c>
      <c r="AG2960" s="131">
        <v>6107.4801298230796</v>
      </c>
      <c r="AH2960" s="43">
        <v>96269.044673001408</v>
      </c>
    </row>
    <row r="2961" spans="4:34">
      <c r="D2961" s="62">
        <v>2022</v>
      </c>
      <c r="E2961" s="62">
        <v>10</v>
      </c>
      <c r="F2961" s="62">
        <v>2023</v>
      </c>
      <c r="G2961" s="62">
        <v>2023</v>
      </c>
      <c r="H2961" s="131">
        <v>383.41678482779997</v>
      </c>
      <c r="I2961" s="131">
        <v>892.03545041348002</v>
      </c>
      <c r="J2961" s="131">
        <v>802.31365477344002</v>
      </c>
      <c r="K2961" s="131">
        <v>8526.8527574420405</v>
      </c>
      <c r="L2961" s="131">
        <v>3475.3452467847501</v>
      </c>
      <c r="M2961" s="131">
        <v>264.74405745041997</v>
      </c>
      <c r="N2961" s="131">
        <v>9923.0837139063096</v>
      </c>
      <c r="O2961" s="131">
        <v>677.32148221824002</v>
      </c>
      <c r="P2961" s="131">
        <v>586.04706377626997</v>
      </c>
      <c r="Q2961" s="131">
        <v>1062.6087045966599</v>
      </c>
      <c r="R2961" s="131">
        <v>0</v>
      </c>
      <c r="S2961" s="131">
        <v>1495.0271755993699</v>
      </c>
      <c r="T2961" s="131">
        <v>4477.7368969392301</v>
      </c>
      <c r="U2961" s="131">
        <v>2977.3064012753498</v>
      </c>
      <c r="V2961" s="131">
        <v>11030.2402585649</v>
      </c>
      <c r="W2961" s="131">
        <v>2076.8279951765498</v>
      </c>
      <c r="X2961" s="131">
        <v>10259.2562905222</v>
      </c>
      <c r="Y2961" s="131">
        <v>0</v>
      </c>
      <c r="Z2961" s="131">
        <v>98.102419399789994</v>
      </c>
      <c r="AA2961" s="131">
        <v>916.60651378321995</v>
      </c>
      <c r="AB2961" s="131">
        <v>319.96231242328997</v>
      </c>
      <c r="AC2961" s="131">
        <v>3264.5271809501401</v>
      </c>
      <c r="AD2961" s="131">
        <v>1311.8969735604501</v>
      </c>
      <c r="AE2961" s="131">
        <v>0</v>
      </c>
      <c r="AF2961" s="131">
        <v>11122.0776598679</v>
      </c>
      <c r="AG2961" s="131">
        <v>4349.2555226620598</v>
      </c>
      <c r="AH2961" s="43">
        <v>80292.592516913865</v>
      </c>
    </row>
    <row r="2962" spans="4:34">
      <c r="D2962" s="62">
        <v>2022</v>
      </c>
      <c r="E2962" s="62">
        <v>11</v>
      </c>
      <c r="F2962" s="62">
        <v>2023</v>
      </c>
      <c r="G2962" s="62">
        <v>2023</v>
      </c>
      <c r="H2962" s="131">
        <v>485.22055183380002</v>
      </c>
      <c r="I2962" s="131">
        <v>777.98249058465001</v>
      </c>
      <c r="J2962" s="131">
        <v>778.53348150731995</v>
      </c>
      <c r="K2962" s="131">
        <v>7192.3836726399704</v>
      </c>
      <c r="L2962" s="131">
        <v>3208.9235303835299</v>
      </c>
      <c r="M2962" s="131">
        <v>257.29924351062999</v>
      </c>
      <c r="N2962" s="131">
        <v>6736.3831958062301</v>
      </c>
      <c r="O2962" s="131">
        <v>602.48151005057002</v>
      </c>
      <c r="P2962" s="131">
        <v>401.66855166189998</v>
      </c>
      <c r="Q2962" s="131">
        <v>923.19200909852998</v>
      </c>
      <c r="R2962" s="131">
        <v>0</v>
      </c>
      <c r="S2962" s="131">
        <v>1316.86681524047</v>
      </c>
      <c r="T2962" s="131">
        <v>3294.7117319807799</v>
      </c>
      <c r="U2962" s="131">
        <v>2768.7161615520399</v>
      </c>
      <c r="V2962" s="131">
        <v>9178.4683327741495</v>
      </c>
      <c r="W2962" s="131">
        <v>1611.83026212813</v>
      </c>
      <c r="X2962" s="131">
        <v>8127.5604805013199</v>
      </c>
      <c r="Y2962" s="131">
        <v>0</v>
      </c>
      <c r="Z2962" s="131">
        <v>9.7808406154800007</v>
      </c>
      <c r="AA2962" s="131">
        <v>824.10666911483997</v>
      </c>
      <c r="AB2962" s="131">
        <v>284.98070285428997</v>
      </c>
      <c r="AC2962" s="131">
        <v>2406.6159535779202</v>
      </c>
      <c r="AD2962" s="131">
        <v>1127.36452389378</v>
      </c>
      <c r="AE2962" s="131">
        <v>0</v>
      </c>
      <c r="AF2962" s="131">
        <v>9572.2799531649998</v>
      </c>
      <c r="AG2962" s="131">
        <v>3532.5861520573499</v>
      </c>
      <c r="AH2962" s="43">
        <v>65419.936816532696</v>
      </c>
    </row>
    <row r="2963" spans="4:34">
      <c r="D2963" s="62">
        <v>2022</v>
      </c>
      <c r="E2963" s="62">
        <v>12</v>
      </c>
      <c r="F2963" s="62">
        <v>2023</v>
      </c>
      <c r="G2963" s="62">
        <v>2023</v>
      </c>
      <c r="H2963" s="131">
        <v>532.06161717237001</v>
      </c>
      <c r="I2963" s="131">
        <v>643.33943889291004</v>
      </c>
      <c r="J2963" s="131">
        <v>511.54091817958999</v>
      </c>
      <c r="K2963" s="131">
        <v>5513.8445561820099</v>
      </c>
      <c r="L2963" s="131">
        <v>3030.4852379515501</v>
      </c>
      <c r="M2963" s="131">
        <v>256.42528709161002</v>
      </c>
      <c r="N2963" s="131">
        <v>4250.5053754737201</v>
      </c>
      <c r="O2963" s="131">
        <v>496.36622994657</v>
      </c>
      <c r="P2963" s="131">
        <v>306.92772774754002</v>
      </c>
      <c r="Q2963" s="131">
        <v>806.20872733055</v>
      </c>
      <c r="R2963" s="131">
        <v>0</v>
      </c>
      <c r="S2963" s="131">
        <v>1034.34332435854</v>
      </c>
      <c r="T2963" s="131">
        <v>2369.3884370414899</v>
      </c>
      <c r="U2963" s="131">
        <v>2796.3862953928801</v>
      </c>
      <c r="V2963" s="131">
        <v>7158.9835304709304</v>
      </c>
      <c r="W2963" s="131">
        <v>1158.73064339793</v>
      </c>
      <c r="X2963" s="131">
        <v>5723.8986193842602</v>
      </c>
      <c r="Y2963" s="131">
        <v>0</v>
      </c>
      <c r="Z2963" s="131">
        <v>23.834673724310001</v>
      </c>
      <c r="AA2963" s="131">
        <v>433.08031249935999</v>
      </c>
      <c r="AB2963" s="131">
        <v>184.32077009851</v>
      </c>
      <c r="AC2963" s="131">
        <v>1695.9131224636601</v>
      </c>
      <c r="AD2963" s="131">
        <v>1011.63835972298</v>
      </c>
      <c r="AE2963" s="131">
        <v>0</v>
      </c>
      <c r="AF2963" s="131">
        <v>8815.6140140100597</v>
      </c>
      <c r="AG2963" s="131">
        <v>2085.1729977983</v>
      </c>
      <c r="AH2963" s="43">
        <v>50839.010216331626</v>
      </c>
    </row>
    <row r="2964" spans="4:34">
      <c r="D2964" s="62">
        <v>2023</v>
      </c>
      <c r="E2964" s="62">
        <v>1</v>
      </c>
      <c r="F2964" s="62">
        <v>2023</v>
      </c>
      <c r="G2964" s="62">
        <v>2023</v>
      </c>
      <c r="H2964" s="131">
        <v>543.26013072424996</v>
      </c>
      <c r="I2964" s="131">
        <v>699.77869845902001</v>
      </c>
      <c r="J2964" s="131">
        <v>314.65474108765</v>
      </c>
      <c r="K2964" s="131">
        <v>6328.7667139892201</v>
      </c>
      <c r="L2964" s="131">
        <v>3091.6935074887301</v>
      </c>
      <c r="M2964" s="131">
        <v>249.12206257827</v>
      </c>
      <c r="N2964" s="131">
        <v>4561.1715617856298</v>
      </c>
      <c r="O2964" s="131">
        <v>555.73671161181005</v>
      </c>
      <c r="P2964" s="131">
        <v>250.63825067478001</v>
      </c>
      <c r="Q2964" s="131">
        <v>825.09609748288005</v>
      </c>
      <c r="R2964" s="131">
        <v>0</v>
      </c>
      <c r="S2964" s="131">
        <v>1287.8919314693001</v>
      </c>
      <c r="T2964" s="131">
        <v>1877.93649347325</v>
      </c>
      <c r="U2964" s="131">
        <v>6459.4863215545302</v>
      </c>
      <c r="V2964" s="131">
        <v>6890.6496234187698</v>
      </c>
      <c r="W2964" s="131">
        <v>1332.17912109504</v>
      </c>
      <c r="X2964" s="131">
        <v>5509.2838661165497</v>
      </c>
      <c r="Y2964" s="131">
        <v>0</v>
      </c>
      <c r="Z2964" s="131">
        <v>0.20823562552</v>
      </c>
      <c r="AA2964" s="131">
        <v>632.64982132411001</v>
      </c>
      <c r="AB2964" s="131">
        <v>256.04348861369999</v>
      </c>
      <c r="AC2964" s="131">
        <v>1987.0761637452199</v>
      </c>
      <c r="AD2964" s="131">
        <v>1006.88609119213</v>
      </c>
      <c r="AE2964" s="131">
        <v>0</v>
      </c>
      <c r="AF2964" s="131">
        <v>9296.8535529286601</v>
      </c>
      <c r="AG2964" s="131">
        <v>2248.4232322552898</v>
      </c>
      <c r="AH2964" s="43">
        <v>56205.486418694316</v>
      </c>
    </row>
    <row r="2965" spans="4:34">
      <c r="D2965" s="62">
        <v>2023</v>
      </c>
      <c r="E2965" s="62">
        <v>2</v>
      </c>
      <c r="F2965" s="62">
        <v>2023</v>
      </c>
      <c r="G2965" s="62">
        <v>2023</v>
      </c>
      <c r="H2965" s="131">
        <v>990.87320990136004</v>
      </c>
      <c r="I2965" s="131">
        <v>600.23991496528004</v>
      </c>
      <c r="J2965" s="131">
        <v>352.53392034016002</v>
      </c>
      <c r="K2965" s="131">
        <v>4232.3336096451303</v>
      </c>
      <c r="L2965" s="131">
        <v>2624.9122388280798</v>
      </c>
      <c r="M2965" s="131">
        <v>238.41885073093999</v>
      </c>
      <c r="N2965" s="131">
        <v>4093.35909391017</v>
      </c>
      <c r="O2965" s="131">
        <v>480.48742982667</v>
      </c>
      <c r="P2965" s="131">
        <v>304.19725781302998</v>
      </c>
      <c r="Q2965" s="131">
        <v>707.17111583804001</v>
      </c>
      <c r="R2965" s="131">
        <v>0</v>
      </c>
      <c r="S2965" s="131">
        <v>926.49713829819996</v>
      </c>
      <c r="T2965" s="131">
        <v>1306.4195989751699</v>
      </c>
      <c r="U2965" s="131">
        <v>5135.5768408615904</v>
      </c>
      <c r="V2965" s="131">
        <v>6070.16265568774</v>
      </c>
      <c r="W2965" s="131">
        <v>1135.2355459661701</v>
      </c>
      <c r="X2965" s="131">
        <v>4646.3741428675503</v>
      </c>
      <c r="Y2965" s="131">
        <v>0</v>
      </c>
      <c r="Z2965" s="131">
        <v>1.7848767902</v>
      </c>
      <c r="AA2965" s="131">
        <v>619.19118930248999</v>
      </c>
      <c r="AB2965" s="131">
        <v>222.07746189338999</v>
      </c>
      <c r="AC2965" s="131">
        <v>1832.5056690874301</v>
      </c>
      <c r="AD2965" s="131">
        <v>815.44992039848</v>
      </c>
      <c r="AE2965" s="131">
        <v>0</v>
      </c>
      <c r="AF2965" s="131">
        <v>8377.6402479457302</v>
      </c>
      <c r="AG2965" s="131">
        <v>1940.6623430070099</v>
      </c>
      <c r="AH2965" s="43">
        <v>47654.104272880017</v>
      </c>
    </row>
    <row r="2966" spans="4:34">
      <c r="D2966" s="62">
        <v>2023</v>
      </c>
      <c r="E2966" s="62">
        <v>3</v>
      </c>
      <c r="F2966" s="62">
        <v>2023</v>
      </c>
      <c r="G2966" s="62">
        <v>2023</v>
      </c>
      <c r="H2966" s="131">
        <v>1097.67278326921</v>
      </c>
      <c r="I2966" s="131">
        <v>767.24053258922004</v>
      </c>
      <c r="J2966" s="131">
        <v>449.02217793861001</v>
      </c>
      <c r="K2966" s="131">
        <v>6696.1201535656701</v>
      </c>
      <c r="L2966" s="131">
        <v>3034.0782462942102</v>
      </c>
      <c r="M2966" s="131">
        <v>268.47757142793</v>
      </c>
      <c r="N2966" s="131">
        <v>6246.5781241314098</v>
      </c>
      <c r="O2966" s="131">
        <v>588.46347025800003</v>
      </c>
      <c r="P2966" s="131">
        <v>590.86475702230996</v>
      </c>
      <c r="Q2966" s="131">
        <v>879.26078391289002</v>
      </c>
      <c r="R2966" s="131">
        <v>0</v>
      </c>
      <c r="S2966" s="131">
        <v>1198.05081013322</v>
      </c>
      <c r="T2966" s="131">
        <v>1584.50891636805</v>
      </c>
      <c r="U2966" s="131">
        <v>3243.79107488107</v>
      </c>
      <c r="V2966" s="131">
        <v>8633.4941751001807</v>
      </c>
      <c r="W2966" s="131">
        <v>1509.0862530966599</v>
      </c>
      <c r="X2966" s="131">
        <v>7098.9233259409402</v>
      </c>
      <c r="Y2966" s="131">
        <v>0</v>
      </c>
      <c r="Z2966" s="131">
        <v>4.4423600111599999</v>
      </c>
      <c r="AA2966" s="131">
        <v>756.97746398539005</v>
      </c>
      <c r="AB2966" s="131">
        <v>255.62242216675</v>
      </c>
      <c r="AC2966" s="131">
        <v>1950.24491306504</v>
      </c>
      <c r="AD2966" s="131">
        <v>1000.63743279828</v>
      </c>
      <c r="AE2966" s="131">
        <v>0</v>
      </c>
      <c r="AF2966" s="131">
        <v>9820.4560684252701</v>
      </c>
      <c r="AG2966" s="131">
        <v>2665.8460475575698</v>
      </c>
      <c r="AH2966" s="43">
        <v>60339.859863939055</v>
      </c>
    </row>
    <row r="2967" spans="4:34">
      <c r="D2967" s="62">
        <v>2023</v>
      </c>
      <c r="E2967" s="62">
        <v>4</v>
      </c>
      <c r="F2967" s="62">
        <v>2023</v>
      </c>
      <c r="G2967" s="62">
        <v>2023</v>
      </c>
      <c r="H2967" s="131">
        <v>1159.86226935421</v>
      </c>
      <c r="I2967" s="131">
        <v>843.52352779439002</v>
      </c>
      <c r="J2967" s="131">
        <v>491.36142639001002</v>
      </c>
      <c r="K2967" s="131">
        <v>7585.41074960889</v>
      </c>
      <c r="L2967" s="131">
        <v>3267.9571455499099</v>
      </c>
      <c r="M2967" s="131">
        <v>258.99209026981998</v>
      </c>
      <c r="N2967" s="131">
        <v>8028.11053604066</v>
      </c>
      <c r="O2967" s="131">
        <v>684.86269810700003</v>
      </c>
      <c r="P2967" s="131">
        <v>713.94604083581999</v>
      </c>
      <c r="Q2967" s="131">
        <v>983.80241646314005</v>
      </c>
      <c r="R2967" s="131">
        <v>0</v>
      </c>
      <c r="S2967" s="131">
        <v>1180.1164243297901</v>
      </c>
      <c r="T2967" s="131">
        <v>2458.1228391130599</v>
      </c>
      <c r="U2967" s="131">
        <v>3233.1487157115098</v>
      </c>
      <c r="V2967" s="131">
        <v>9779.0303867046405</v>
      </c>
      <c r="W2967" s="131">
        <v>1861.43443589545</v>
      </c>
      <c r="X2967" s="131">
        <v>8638.8047137115209</v>
      </c>
      <c r="Y2967" s="131">
        <v>0</v>
      </c>
      <c r="Z2967" s="131">
        <v>19.108097637290001</v>
      </c>
      <c r="AA2967" s="131">
        <v>609.30897697891999</v>
      </c>
      <c r="AB2967" s="131">
        <v>286.81642811133003</v>
      </c>
      <c r="AC2967" s="131">
        <v>2380.14410133201</v>
      </c>
      <c r="AD2967" s="131">
        <v>1150.17918936038</v>
      </c>
      <c r="AE2967" s="131">
        <v>0</v>
      </c>
      <c r="AF2967" s="131">
        <v>10450.0719327385</v>
      </c>
      <c r="AG2967" s="131">
        <v>3786.5201821996002</v>
      </c>
      <c r="AH2967" s="43">
        <v>69850.635324237839</v>
      </c>
    </row>
    <row r="2968" spans="4:34">
      <c r="D2968" s="62">
        <v>2023</v>
      </c>
      <c r="E2968" s="62">
        <v>5</v>
      </c>
      <c r="F2968" s="62">
        <v>2023</v>
      </c>
      <c r="G2968" s="62">
        <v>2024</v>
      </c>
      <c r="H2968" s="131">
        <v>970.64744998922004</v>
      </c>
      <c r="I2968" s="131">
        <v>917.70147319757996</v>
      </c>
      <c r="J2968" s="131">
        <v>542.17748847384996</v>
      </c>
      <c r="K2968" s="131">
        <v>9341.4122976551898</v>
      </c>
      <c r="L2968" s="131">
        <v>3700.5598694341602</v>
      </c>
      <c r="M2968" s="131">
        <v>278.57191793064999</v>
      </c>
      <c r="N2968" s="131">
        <v>11591.1753598591</v>
      </c>
      <c r="O2968" s="131">
        <v>744.23096775996999</v>
      </c>
      <c r="P2968" s="131">
        <v>875.51819886010003</v>
      </c>
      <c r="Q2968" s="131">
        <v>1180.3861385412999</v>
      </c>
      <c r="R2968" s="131">
        <v>0</v>
      </c>
      <c r="S2968" s="131">
        <v>1661.46857160122</v>
      </c>
      <c r="T2968" s="131">
        <v>2614.8398405215198</v>
      </c>
      <c r="U2968" s="131">
        <v>3512.4042203207</v>
      </c>
      <c r="V2968" s="131">
        <v>12442.120789299701</v>
      </c>
      <c r="W2968" s="131">
        <v>2345.97427396065</v>
      </c>
      <c r="X2968" s="131">
        <v>10060.8380360915</v>
      </c>
      <c r="Y2968" s="131">
        <v>0</v>
      </c>
      <c r="Z2968" s="131">
        <v>37.928631791720001</v>
      </c>
      <c r="AA2968" s="131">
        <v>797.16512743457997</v>
      </c>
      <c r="AB2968" s="131">
        <v>328.15111765317999</v>
      </c>
      <c r="AC2968" s="131">
        <v>3394.5129725237298</v>
      </c>
      <c r="AD2968" s="131">
        <v>1330.2541630742901</v>
      </c>
      <c r="AE2968" s="131">
        <v>0</v>
      </c>
      <c r="AF2968" s="131">
        <v>11914.866130411699</v>
      </c>
      <c r="AG2968" s="131">
        <v>5057.8910281287299</v>
      </c>
      <c r="AH2968" s="43">
        <v>85640.796064514332</v>
      </c>
    </row>
    <row r="2969" spans="4:34">
      <c r="D2969" s="62">
        <v>2023</v>
      </c>
      <c r="E2969" s="62">
        <v>6</v>
      </c>
      <c r="F2969" s="62">
        <v>2023</v>
      </c>
      <c r="G2969" s="62">
        <v>2024</v>
      </c>
      <c r="H2969" s="131">
        <v>1124.70347174992</v>
      </c>
      <c r="I2969" s="131">
        <v>892.14015417351004</v>
      </c>
      <c r="J2969" s="131">
        <v>584.40201234060999</v>
      </c>
      <c r="K2969" s="131">
        <v>9622.7894003094898</v>
      </c>
      <c r="L2969" s="131">
        <v>3769.4052239123498</v>
      </c>
      <c r="M2969" s="131">
        <v>306.32335942702002</v>
      </c>
      <c r="N2969" s="131">
        <v>13356.686796841101</v>
      </c>
      <c r="O2969" s="131">
        <v>732.28310349231003</v>
      </c>
      <c r="P2969" s="131">
        <v>981.59188709210002</v>
      </c>
      <c r="Q2969" s="131">
        <v>1334.1683951188299</v>
      </c>
      <c r="R2969" s="131">
        <v>0</v>
      </c>
      <c r="S2969" s="131">
        <v>1641.6730702898799</v>
      </c>
      <c r="T2969" s="131">
        <v>2796.23143364109</v>
      </c>
      <c r="U2969" s="131">
        <v>3062.0195802650301</v>
      </c>
      <c r="V2969" s="131">
        <v>15658.336333479199</v>
      </c>
      <c r="W2969" s="131">
        <v>2552.4473769183401</v>
      </c>
      <c r="X2969" s="131">
        <v>10879.2273790818</v>
      </c>
      <c r="Y2969" s="131">
        <v>0</v>
      </c>
      <c r="Z2969" s="131">
        <v>125.67515799432999</v>
      </c>
      <c r="AA2969" s="131">
        <v>803.28268744440004</v>
      </c>
      <c r="AB2969" s="131">
        <v>325.97560767729999</v>
      </c>
      <c r="AC2969" s="131">
        <v>3971.1333725166501</v>
      </c>
      <c r="AD2969" s="131">
        <v>1312.5022926371901</v>
      </c>
      <c r="AE2969" s="131">
        <v>0</v>
      </c>
      <c r="AF2969" s="131">
        <v>12023.465170662799</v>
      </c>
      <c r="AG2969" s="131">
        <v>5833.3069697749897</v>
      </c>
      <c r="AH2969" s="43">
        <v>93689.770236840224</v>
      </c>
    </row>
    <row r="2970" spans="4:34">
      <c r="D2970" s="62">
        <v>2023</v>
      </c>
      <c r="E2970" s="62">
        <v>7</v>
      </c>
      <c r="F2970" s="62">
        <v>2024</v>
      </c>
      <c r="G2970" s="62">
        <v>2024</v>
      </c>
      <c r="H2970" s="131">
        <v>766.98781142329005</v>
      </c>
      <c r="I2970" s="131">
        <v>967.08982537652003</v>
      </c>
      <c r="J2970" s="131">
        <v>537.76525106938004</v>
      </c>
      <c r="K2970" s="131">
        <v>10238.4032766047</v>
      </c>
      <c r="L2970" s="131">
        <v>4190.5743732132096</v>
      </c>
      <c r="M2970" s="131">
        <v>298.33013813506</v>
      </c>
      <c r="N2970" s="131">
        <v>15214.3731429687</v>
      </c>
      <c r="O2970" s="131">
        <v>838.59452091552998</v>
      </c>
      <c r="P2970" s="131">
        <v>803.94136713576995</v>
      </c>
      <c r="Q2970" s="131">
        <v>1367.5207615285301</v>
      </c>
      <c r="R2970" s="131">
        <v>0</v>
      </c>
      <c r="S2970" s="131">
        <v>1778.5368153043401</v>
      </c>
      <c r="T2970" s="131">
        <v>3060.0820445459499</v>
      </c>
      <c r="U2970" s="131">
        <v>3104.4653544032299</v>
      </c>
      <c r="V2970" s="131">
        <v>18094.475895112901</v>
      </c>
      <c r="W2970" s="131">
        <v>2978.0180145054001</v>
      </c>
      <c r="X2970" s="131">
        <v>11303.881443206599</v>
      </c>
      <c r="Y2970" s="131">
        <v>0</v>
      </c>
      <c r="Z2970" s="131">
        <v>192.46688989937999</v>
      </c>
      <c r="AA2970" s="131">
        <v>999.73299560505995</v>
      </c>
      <c r="AB2970" s="131">
        <v>351.22902504038001</v>
      </c>
      <c r="AC2970" s="131">
        <v>4953.9065441540497</v>
      </c>
      <c r="AD2970" s="131">
        <v>1424.4929351012199</v>
      </c>
      <c r="AE2970" s="131">
        <v>0</v>
      </c>
      <c r="AF2970" s="131">
        <v>12929.424518873</v>
      </c>
      <c r="AG2970" s="131">
        <v>6978.3942960142103</v>
      </c>
      <c r="AH2970" s="43">
        <v>103372.68724013642</v>
      </c>
    </row>
    <row r="2971" spans="4:34">
      <c r="D2971" s="62">
        <v>2023</v>
      </c>
      <c r="E2971" s="62">
        <v>8</v>
      </c>
      <c r="F2971" s="62">
        <v>2024</v>
      </c>
      <c r="G2971" s="62">
        <v>2024</v>
      </c>
      <c r="H2971" s="131">
        <v>815.67649847197004</v>
      </c>
      <c r="I2971" s="131">
        <v>1026.4051996780399</v>
      </c>
      <c r="J2971" s="131">
        <v>612.49497967340994</v>
      </c>
      <c r="K2971" s="131">
        <v>10192.628435851</v>
      </c>
      <c r="L2971" s="131">
        <v>4327.0229709968598</v>
      </c>
      <c r="M2971" s="131">
        <v>283.79765837974003</v>
      </c>
      <c r="N2971" s="131">
        <v>15035.924112492999</v>
      </c>
      <c r="O2971" s="131">
        <v>846.04858302813</v>
      </c>
      <c r="P2971" s="131">
        <v>874.26861785504002</v>
      </c>
      <c r="Q2971" s="131">
        <v>1314.9093209739001</v>
      </c>
      <c r="R2971" s="131">
        <v>0</v>
      </c>
      <c r="S2971" s="131">
        <v>1744.5477484461101</v>
      </c>
      <c r="T2971" s="131">
        <v>3171.8340654618601</v>
      </c>
      <c r="U2971" s="131">
        <v>3209.4575005769598</v>
      </c>
      <c r="V2971" s="131">
        <v>18432.8596799759</v>
      </c>
      <c r="W2971" s="131">
        <v>3047.7602560527698</v>
      </c>
      <c r="X2971" s="131">
        <v>11865.1419027713</v>
      </c>
      <c r="Y2971" s="131">
        <v>0</v>
      </c>
      <c r="Z2971" s="131">
        <v>246.0246948409</v>
      </c>
      <c r="AA2971" s="131">
        <v>1017.98483851706</v>
      </c>
      <c r="AB2971" s="131">
        <v>356.39364458394999</v>
      </c>
      <c r="AC2971" s="131">
        <v>5036.1714164630303</v>
      </c>
      <c r="AD2971" s="131">
        <v>1331.98422277806</v>
      </c>
      <c r="AE2971" s="131">
        <v>0</v>
      </c>
      <c r="AF2971" s="131">
        <v>12975.7112414942</v>
      </c>
      <c r="AG2971" s="131">
        <v>6851.7446717671201</v>
      </c>
      <c r="AH2971" s="43">
        <v>104616.79226113031</v>
      </c>
    </row>
    <row r="2972" spans="4:34">
      <c r="D2972" s="62">
        <v>2023</v>
      </c>
      <c r="E2972" s="62">
        <v>9</v>
      </c>
      <c r="F2972" s="62">
        <v>2024</v>
      </c>
      <c r="G2972" s="62">
        <v>2024</v>
      </c>
      <c r="H2972" s="131">
        <v>614.53018518203999</v>
      </c>
      <c r="I2972" s="131">
        <v>995.90015003725</v>
      </c>
      <c r="J2972" s="131">
        <v>609.86299953593004</v>
      </c>
      <c r="K2972" s="131">
        <v>9700.3329786888407</v>
      </c>
      <c r="L2972" s="131">
        <v>3882.7152593525798</v>
      </c>
      <c r="M2972" s="131">
        <v>247.24337267940001</v>
      </c>
      <c r="N2972" s="131">
        <v>13307.1991297597</v>
      </c>
      <c r="O2972" s="131">
        <v>826.78610568764998</v>
      </c>
      <c r="P2972" s="131">
        <v>745.33532486972001</v>
      </c>
      <c r="Q2972" s="131">
        <v>1230.53011321087</v>
      </c>
      <c r="R2972" s="131">
        <v>0</v>
      </c>
      <c r="S2972" s="131">
        <v>1618.51898073912</v>
      </c>
      <c r="T2972" s="131">
        <v>2950.65128222474</v>
      </c>
      <c r="U2972" s="131">
        <v>3015.13735906992</v>
      </c>
      <c r="V2972" s="131">
        <v>16642.0975234855</v>
      </c>
      <c r="W2972" s="131">
        <v>2746.1918875500201</v>
      </c>
      <c r="X2972" s="131">
        <v>11230.956650316501</v>
      </c>
      <c r="Y2972" s="131">
        <v>0</v>
      </c>
      <c r="Z2972" s="131">
        <v>227.01172339415999</v>
      </c>
      <c r="AA2972" s="131">
        <v>988.96908824671004</v>
      </c>
      <c r="AB2972" s="131">
        <v>332.31535076597999</v>
      </c>
      <c r="AC2972" s="131">
        <v>4445.3054722875704</v>
      </c>
      <c r="AD2972" s="131">
        <v>1380.2864817315301</v>
      </c>
      <c r="AE2972" s="131">
        <v>0</v>
      </c>
      <c r="AF2972" s="131">
        <v>11992.118385792401</v>
      </c>
      <c r="AG2972" s="131">
        <v>6124.9165503936001</v>
      </c>
      <c r="AH2972" s="43">
        <v>95854.912355001725</v>
      </c>
    </row>
    <row r="2973" spans="4:34">
      <c r="D2973" s="62">
        <v>2023</v>
      </c>
      <c r="E2973" s="62">
        <v>10</v>
      </c>
      <c r="F2973" s="62">
        <v>2024</v>
      </c>
      <c r="G2973" s="62">
        <v>2024</v>
      </c>
      <c r="H2973" s="131">
        <v>381.61403362482002</v>
      </c>
      <c r="I2973" s="131">
        <v>881.05761021314004</v>
      </c>
      <c r="J2973" s="131">
        <v>750.35994779209</v>
      </c>
      <c r="K2973" s="131">
        <v>8456.6391921738996</v>
      </c>
      <c r="L2973" s="131">
        <v>3414.1284377823899</v>
      </c>
      <c r="M2973" s="131">
        <v>260.66042087455003</v>
      </c>
      <c r="N2973" s="131">
        <v>10061.657387982799</v>
      </c>
      <c r="O2973" s="131">
        <v>678.81190236330997</v>
      </c>
      <c r="P2973" s="131">
        <v>587.84085938763997</v>
      </c>
      <c r="Q2973" s="131">
        <v>1052.7310682816301</v>
      </c>
      <c r="R2973" s="131">
        <v>0</v>
      </c>
      <c r="S2973" s="131">
        <v>1489.6297470094</v>
      </c>
      <c r="T2973" s="131">
        <v>4448.1946841720201</v>
      </c>
      <c r="U2973" s="131">
        <v>2960.9478642705699</v>
      </c>
      <c r="V2973" s="131">
        <v>10856.2932702537</v>
      </c>
      <c r="W2973" s="131">
        <v>2078.4159998420801</v>
      </c>
      <c r="X2973" s="131">
        <v>10338.930165857601</v>
      </c>
      <c r="Y2973" s="131">
        <v>0</v>
      </c>
      <c r="Z2973" s="131">
        <v>98.713612127519994</v>
      </c>
      <c r="AA2973" s="131">
        <v>909.87776896140997</v>
      </c>
      <c r="AB2973" s="131">
        <v>317.90327055319</v>
      </c>
      <c r="AC2973" s="131">
        <v>3249.1622194445499</v>
      </c>
      <c r="AD2973" s="131">
        <v>1295.2632071994101</v>
      </c>
      <c r="AE2973" s="131">
        <v>0</v>
      </c>
      <c r="AF2973" s="131">
        <v>10980.2391995998</v>
      </c>
      <c r="AG2973" s="131">
        <v>4361.6723372647803</v>
      </c>
      <c r="AH2973" s="43">
        <v>79910.744207032301</v>
      </c>
    </row>
    <row r="2974" spans="4:34">
      <c r="D2974" s="62">
        <v>2023</v>
      </c>
      <c r="E2974" s="62">
        <v>11</v>
      </c>
      <c r="F2974" s="62">
        <v>2024</v>
      </c>
      <c r="G2974" s="62">
        <v>2024</v>
      </c>
      <c r="H2974" s="131">
        <v>482.93913910450999</v>
      </c>
      <c r="I2974" s="131">
        <v>768.40824389261002</v>
      </c>
      <c r="J2974" s="131">
        <v>728.11965627482004</v>
      </c>
      <c r="K2974" s="131">
        <v>7133.4871915205003</v>
      </c>
      <c r="L2974" s="131">
        <v>3152.39963278101</v>
      </c>
      <c r="M2974" s="131">
        <v>253.3304420506</v>
      </c>
      <c r="N2974" s="131">
        <v>6830.4553004405798</v>
      </c>
      <c r="O2974" s="131">
        <v>603.75466307111003</v>
      </c>
      <c r="P2974" s="131">
        <v>402.89799436324</v>
      </c>
      <c r="Q2974" s="131">
        <v>914.61034128857</v>
      </c>
      <c r="R2974" s="131">
        <v>0</v>
      </c>
      <c r="S2974" s="131">
        <v>1312.1125908934</v>
      </c>
      <c r="T2974" s="131">
        <v>3272.9746185163099</v>
      </c>
      <c r="U2974" s="131">
        <v>2753.5037044918299</v>
      </c>
      <c r="V2974" s="131">
        <v>9033.7238044257392</v>
      </c>
      <c r="W2974" s="131">
        <v>1613.0627156496801</v>
      </c>
      <c r="X2974" s="131">
        <v>8195.4621462671494</v>
      </c>
      <c r="Y2974" s="131">
        <v>0</v>
      </c>
      <c r="Z2974" s="131">
        <v>9.8417767136100007</v>
      </c>
      <c r="AA2974" s="131">
        <v>818.05695923492999</v>
      </c>
      <c r="AB2974" s="131">
        <v>283.14677686812001</v>
      </c>
      <c r="AC2974" s="131">
        <v>2395.2888732885499</v>
      </c>
      <c r="AD2974" s="131">
        <v>1113.07047605916</v>
      </c>
      <c r="AE2974" s="131">
        <v>0</v>
      </c>
      <c r="AF2974" s="131">
        <v>9450.2058685079901</v>
      </c>
      <c r="AG2974" s="131">
        <v>3542.6714338003198</v>
      </c>
      <c r="AH2974" s="43">
        <v>65063.52434950434</v>
      </c>
    </row>
    <row r="2975" spans="4:34">
      <c r="D2975" s="62">
        <v>2023</v>
      </c>
      <c r="E2975" s="62">
        <v>12</v>
      </c>
      <c r="F2975" s="62">
        <v>2024</v>
      </c>
      <c r="G2975" s="62">
        <v>2024</v>
      </c>
      <c r="H2975" s="131">
        <v>529.55996685770003</v>
      </c>
      <c r="I2975" s="131">
        <v>635.42217781156</v>
      </c>
      <c r="J2975" s="131">
        <v>478.41615853732998</v>
      </c>
      <c r="K2975" s="131">
        <v>5469.1830758161304</v>
      </c>
      <c r="L2975" s="131">
        <v>2977.1044591158902</v>
      </c>
      <c r="M2975" s="131">
        <v>252.46996627561001</v>
      </c>
      <c r="N2975" s="131">
        <v>4309.8627449712503</v>
      </c>
      <c r="O2975" s="131">
        <v>497.33132082986998</v>
      </c>
      <c r="P2975" s="131">
        <v>307.86718405586998</v>
      </c>
      <c r="Q2975" s="131">
        <v>798.71449491167004</v>
      </c>
      <c r="R2975" s="131">
        <v>0</v>
      </c>
      <c r="S2975" s="131">
        <v>1030.60908171609</v>
      </c>
      <c r="T2975" s="131">
        <v>2353.7562150181202</v>
      </c>
      <c r="U2975" s="131">
        <v>2781.0218073196102</v>
      </c>
      <c r="V2975" s="131">
        <v>7046.0862956597603</v>
      </c>
      <c r="W2975" s="131">
        <v>1159.61664342879</v>
      </c>
      <c r="X2975" s="131">
        <v>5778.5261533389403</v>
      </c>
      <c r="Y2975" s="131">
        <v>0</v>
      </c>
      <c r="Z2975" s="131">
        <v>23.983167302110001</v>
      </c>
      <c r="AA2975" s="131">
        <v>429.90109997322998</v>
      </c>
      <c r="AB2975" s="131">
        <v>183.13461732856001</v>
      </c>
      <c r="AC2975" s="131">
        <v>1687.9310661354</v>
      </c>
      <c r="AD2975" s="131">
        <v>998.81162373942004</v>
      </c>
      <c r="AE2975" s="131">
        <v>0</v>
      </c>
      <c r="AF2975" s="131">
        <v>8703.1895950925991</v>
      </c>
      <c r="AG2975" s="131">
        <v>2091.12601812404</v>
      </c>
      <c r="AH2975" s="43">
        <v>50523.624933359548</v>
      </c>
    </row>
    <row r="2976" spans="4:34">
      <c r="D2976" s="62">
        <v>2024</v>
      </c>
      <c r="E2976" s="62">
        <v>1</v>
      </c>
      <c r="F2976" s="62">
        <v>2024</v>
      </c>
      <c r="G2976" s="62">
        <v>2024</v>
      </c>
      <c r="H2976" s="131">
        <v>540.76412155390994</v>
      </c>
      <c r="I2976" s="131">
        <v>691.20651587581995</v>
      </c>
      <c r="J2976" s="131">
        <v>293.07523326653001</v>
      </c>
      <c r="K2976" s="131">
        <v>6277.0746953784101</v>
      </c>
      <c r="L2976" s="131">
        <v>3036.7627486230399</v>
      </c>
      <c r="M2976" s="131">
        <v>245.27001029585</v>
      </c>
      <c r="N2976" s="131">
        <v>4628.4355782475504</v>
      </c>
      <c r="O2976" s="131">
        <v>556.76246839952</v>
      </c>
      <c r="P2976" s="131">
        <v>251.38838687762001</v>
      </c>
      <c r="Q2976" s="131">
        <v>817.48051743256997</v>
      </c>
      <c r="R2976" s="131">
        <v>0</v>
      </c>
      <c r="S2976" s="131">
        <v>1283.33491000596</v>
      </c>
      <c r="T2976" s="131">
        <v>1865.6056939482501</v>
      </c>
      <c r="U2976" s="131">
        <v>6423.9952662913702</v>
      </c>
      <c r="V2976" s="131">
        <v>6799.9952020151204</v>
      </c>
      <c r="W2976" s="131">
        <v>1333.20496704417</v>
      </c>
      <c r="X2976" s="131">
        <v>5564.9680690177702</v>
      </c>
      <c r="Y2976" s="131">
        <v>0</v>
      </c>
      <c r="Z2976" s="131">
        <v>0.20947823099999999</v>
      </c>
      <c r="AA2976" s="131">
        <v>627.99836146995005</v>
      </c>
      <c r="AB2976" s="131">
        <v>254.24667482130999</v>
      </c>
      <c r="AC2976" s="131">
        <v>1977.7591302860201</v>
      </c>
      <c r="AD2976" s="131">
        <v>994.05542937474002</v>
      </c>
      <c r="AE2976" s="131">
        <v>0</v>
      </c>
      <c r="AF2976" s="131">
        <v>9158.5769669617803</v>
      </c>
      <c r="AG2976" s="131">
        <v>2254.66136283168</v>
      </c>
      <c r="AH2976" s="43">
        <v>55876.831788249954</v>
      </c>
    </row>
    <row r="2977" spans="4:34">
      <c r="D2977" s="62">
        <v>2024</v>
      </c>
      <c r="E2977" s="62">
        <v>2</v>
      </c>
      <c r="F2977" s="62">
        <v>2024</v>
      </c>
      <c r="G2977" s="62">
        <v>2024</v>
      </c>
      <c r="H2977" s="131">
        <v>986.32064202700997</v>
      </c>
      <c r="I2977" s="131">
        <v>592.88706733483002</v>
      </c>
      <c r="J2977" s="131">
        <v>328.35659993847003</v>
      </c>
      <c r="K2977" s="131">
        <v>4198.46511699438</v>
      </c>
      <c r="L2977" s="131">
        <v>2578.2748794373701</v>
      </c>
      <c r="M2977" s="131">
        <v>234.73229696438</v>
      </c>
      <c r="N2977" s="131">
        <v>4153.7242368888301</v>
      </c>
      <c r="O2977" s="131">
        <v>481.31157220799003</v>
      </c>
      <c r="P2977" s="131">
        <v>305.10769097826</v>
      </c>
      <c r="Q2977" s="131">
        <v>700.64397523180003</v>
      </c>
      <c r="R2977" s="131">
        <v>0</v>
      </c>
      <c r="S2977" s="131">
        <v>923.21886064012995</v>
      </c>
      <c r="T2977" s="131">
        <v>1297.8414610953901</v>
      </c>
      <c r="U2977" s="131">
        <v>5107.35988483847</v>
      </c>
      <c r="V2977" s="131">
        <v>5987.4971448215601</v>
      </c>
      <c r="W2977" s="131">
        <v>1136.1097353058001</v>
      </c>
      <c r="X2977" s="131">
        <v>4697.0383682024603</v>
      </c>
      <c r="Y2977" s="131">
        <v>0</v>
      </c>
      <c r="Z2977" s="131">
        <v>1.79552769428</v>
      </c>
      <c r="AA2977" s="131">
        <v>614.63868195638997</v>
      </c>
      <c r="AB2977" s="131">
        <v>220.51900848898001</v>
      </c>
      <c r="AC2977" s="131">
        <v>1823.9133881549899</v>
      </c>
      <c r="AD2977" s="131">
        <v>805.05871304228003</v>
      </c>
      <c r="AE2977" s="131">
        <v>0</v>
      </c>
      <c r="AF2977" s="131">
        <v>8253.0355647215001</v>
      </c>
      <c r="AG2977" s="131">
        <v>1946.0466073780001</v>
      </c>
      <c r="AH2977" s="43">
        <v>47373.897024343547</v>
      </c>
    </row>
    <row r="2978" spans="4:34">
      <c r="D2978" s="62">
        <v>2024</v>
      </c>
      <c r="E2978" s="62">
        <v>3</v>
      </c>
      <c r="F2978" s="62">
        <v>2024</v>
      </c>
      <c r="G2978" s="62">
        <v>2024</v>
      </c>
      <c r="H2978" s="131">
        <v>1092.6295246567799</v>
      </c>
      <c r="I2978" s="131">
        <v>757.84195280239999</v>
      </c>
      <c r="J2978" s="131">
        <v>418.22754389881999</v>
      </c>
      <c r="K2978" s="131">
        <v>6641.3049570422299</v>
      </c>
      <c r="L2978" s="131">
        <v>2980.17114970682</v>
      </c>
      <c r="M2978" s="131">
        <v>264.32623440424999</v>
      </c>
      <c r="N2978" s="131">
        <v>6338.6969861563803</v>
      </c>
      <c r="O2978" s="131">
        <v>589.57691141772</v>
      </c>
      <c r="P2978" s="131">
        <v>592.63315846954004</v>
      </c>
      <c r="Q2978" s="131">
        <v>871.14526754405995</v>
      </c>
      <c r="R2978" s="131">
        <v>0</v>
      </c>
      <c r="S2978" s="131">
        <v>1193.81167863271</v>
      </c>
      <c r="T2978" s="131">
        <v>1574.1048042688301</v>
      </c>
      <c r="U2978" s="131">
        <v>3225.9683622736302</v>
      </c>
      <c r="V2978" s="131">
        <v>8519.2707243660698</v>
      </c>
      <c r="W2978" s="131">
        <v>1510.24832657094</v>
      </c>
      <c r="X2978" s="131">
        <v>7163.8552568626601</v>
      </c>
      <c r="Y2978" s="131">
        <v>0</v>
      </c>
      <c r="Z2978" s="131">
        <v>4.46886892798</v>
      </c>
      <c r="AA2978" s="131">
        <v>751.41190438900003</v>
      </c>
      <c r="AB2978" s="131">
        <v>253.82856325521001</v>
      </c>
      <c r="AC2978" s="131">
        <v>1941.1005745438599</v>
      </c>
      <c r="AD2978" s="131">
        <v>987.8863970909</v>
      </c>
      <c r="AE2978" s="131">
        <v>0</v>
      </c>
      <c r="AF2978" s="131">
        <v>9674.3916897568797</v>
      </c>
      <c r="AG2978" s="131">
        <v>2673.24229551597</v>
      </c>
      <c r="AH2978" s="43">
        <v>60020.14313255364</v>
      </c>
    </row>
    <row r="2979" spans="4:34">
      <c r="D2979" s="62">
        <v>2024</v>
      </c>
      <c r="E2979" s="62">
        <v>4</v>
      </c>
      <c r="F2979" s="62">
        <v>2024</v>
      </c>
      <c r="G2979" s="62">
        <v>2024</v>
      </c>
      <c r="H2979" s="131">
        <v>1154.5332810907501</v>
      </c>
      <c r="I2979" s="131">
        <v>833.19049292294005</v>
      </c>
      <c r="J2979" s="131">
        <v>457.66310133975003</v>
      </c>
      <c r="K2979" s="131">
        <v>7523.0349521811104</v>
      </c>
      <c r="L2979" s="131">
        <v>3209.8946741209702</v>
      </c>
      <c r="M2979" s="131">
        <v>254.98742258953001</v>
      </c>
      <c r="N2979" s="131">
        <v>8146.5018203718</v>
      </c>
      <c r="O2979" s="131">
        <v>686.23442044414003</v>
      </c>
      <c r="P2979" s="131">
        <v>716.08281273980003</v>
      </c>
      <c r="Q2979" s="131">
        <v>974.72198803896003</v>
      </c>
      <c r="R2979" s="131">
        <v>0</v>
      </c>
      <c r="S2979" s="131">
        <v>1175.94075108928</v>
      </c>
      <c r="T2979" s="131">
        <v>2441.9824530870901</v>
      </c>
      <c r="U2979" s="131">
        <v>3215.3844765706299</v>
      </c>
      <c r="V2979" s="131">
        <v>9643.8794779022992</v>
      </c>
      <c r="W2979" s="131">
        <v>1862.86783546267</v>
      </c>
      <c r="X2979" s="131">
        <v>8712.6949050550793</v>
      </c>
      <c r="Y2979" s="131">
        <v>0</v>
      </c>
      <c r="Z2979" s="131">
        <v>19.22212148262</v>
      </c>
      <c r="AA2979" s="131">
        <v>604.82912706879995</v>
      </c>
      <c r="AB2979" s="131">
        <v>284.80366177735999</v>
      </c>
      <c r="AC2979" s="131">
        <v>2368.9840448457899</v>
      </c>
      <c r="AD2979" s="131">
        <v>1135.52255606573</v>
      </c>
      <c r="AE2979" s="131">
        <v>0</v>
      </c>
      <c r="AF2979" s="131">
        <v>10294.642973710501</v>
      </c>
      <c r="AG2979" s="131">
        <v>3797.0256808921099</v>
      </c>
      <c r="AH2979" s="43">
        <v>69514.625030849711</v>
      </c>
    </row>
    <row r="2980" spans="4:34">
      <c r="D2980" s="62">
        <v>2024</v>
      </c>
      <c r="E2980" s="62">
        <v>5</v>
      </c>
      <c r="F2980" s="62">
        <v>2024</v>
      </c>
      <c r="G2980" s="62">
        <v>2025</v>
      </c>
      <c r="H2980" s="131">
        <v>966.18780938738996</v>
      </c>
      <c r="I2980" s="131">
        <v>906.45976978128999</v>
      </c>
      <c r="J2980" s="131">
        <v>502.6555653657</v>
      </c>
      <c r="K2980" s="131">
        <v>9264.1072668010402</v>
      </c>
      <c r="L2980" s="131">
        <v>3634.8112558139701</v>
      </c>
      <c r="M2980" s="131">
        <v>274.26449697733</v>
      </c>
      <c r="N2980" s="131">
        <v>11762.1114888026</v>
      </c>
      <c r="O2980" s="131">
        <v>745.76175471753004</v>
      </c>
      <c r="P2980" s="131">
        <v>878.13854070911998</v>
      </c>
      <c r="Q2980" s="131">
        <v>1169.4912559261099</v>
      </c>
      <c r="R2980" s="131">
        <v>0</v>
      </c>
      <c r="S2980" s="131">
        <v>1655.5897026088401</v>
      </c>
      <c r="T2980" s="131">
        <v>2597.6704282567698</v>
      </c>
      <c r="U2980" s="131">
        <v>3493.1056374172899</v>
      </c>
      <c r="V2980" s="131">
        <v>12274.9569569048</v>
      </c>
      <c r="W2980" s="131">
        <v>2347.7807939455301</v>
      </c>
      <c r="X2980" s="131">
        <v>10143.0009067022</v>
      </c>
      <c r="Y2980" s="131">
        <v>0</v>
      </c>
      <c r="Z2980" s="131">
        <v>38.15496350339</v>
      </c>
      <c r="AA2980" s="131">
        <v>791.30409426516997</v>
      </c>
      <c r="AB2980" s="131">
        <v>325.84828051649998</v>
      </c>
      <c r="AC2980" s="131">
        <v>3378.5967275806802</v>
      </c>
      <c r="AD2980" s="131">
        <v>1313.30285006393</v>
      </c>
      <c r="AE2980" s="131">
        <v>0</v>
      </c>
      <c r="AF2980" s="131">
        <v>11737.650580937299</v>
      </c>
      <c r="AG2980" s="131">
        <v>5071.9238775593603</v>
      </c>
      <c r="AH2980" s="43">
        <v>85272.875004543836</v>
      </c>
    </row>
    <row r="2981" spans="4:34">
      <c r="D2981" s="62">
        <v>2024</v>
      </c>
      <c r="E2981" s="62">
        <v>6</v>
      </c>
      <c r="F2981" s="62">
        <v>2024</v>
      </c>
      <c r="G2981" s="62">
        <v>2025</v>
      </c>
      <c r="H2981" s="131">
        <v>1119.5360206144001</v>
      </c>
      <c r="I2981" s="131">
        <v>881.21157302605002</v>
      </c>
      <c r="J2981" s="131">
        <v>539.99264773831999</v>
      </c>
      <c r="K2981" s="131">
        <v>9543.0921480754496</v>
      </c>
      <c r="L2981" s="131">
        <v>3702.4334206206399</v>
      </c>
      <c r="M2981" s="131">
        <v>301.58683154335</v>
      </c>
      <c r="N2981" s="131">
        <v>13553.6590853003</v>
      </c>
      <c r="O2981" s="131">
        <v>733.78187869501005</v>
      </c>
      <c r="P2981" s="131">
        <v>984.52969729840004</v>
      </c>
      <c r="Q2981" s="131">
        <v>1321.8541128859999</v>
      </c>
      <c r="R2981" s="131">
        <v>0</v>
      </c>
      <c r="S2981" s="131">
        <v>1635.8642448486401</v>
      </c>
      <c r="T2981" s="131">
        <v>2777.8709782404098</v>
      </c>
      <c r="U2981" s="131">
        <v>3045.1955944664301</v>
      </c>
      <c r="V2981" s="131">
        <v>15464.572239364599</v>
      </c>
      <c r="W2981" s="131">
        <v>2554.4128917357598</v>
      </c>
      <c r="X2981" s="131">
        <v>10966.151229933699</v>
      </c>
      <c r="Y2981" s="131">
        <v>0</v>
      </c>
      <c r="Z2981" s="131">
        <v>126.42509998481999</v>
      </c>
      <c r="AA2981" s="131">
        <v>797.37667586224995</v>
      </c>
      <c r="AB2981" s="131">
        <v>323.68803742496999</v>
      </c>
      <c r="AC2981" s="131">
        <v>3952.51346092104</v>
      </c>
      <c r="AD2981" s="131">
        <v>1295.7771901666299</v>
      </c>
      <c r="AE2981" s="131">
        <v>0</v>
      </c>
      <c r="AF2981" s="131">
        <v>11844.6343752948</v>
      </c>
      <c r="AG2981" s="131">
        <v>5849.49116946103</v>
      </c>
      <c r="AH2981" s="43">
        <v>93315.650603503003</v>
      </c>
    </row>
    <row r="2982" spans="4:34">
      <c r="D2982" s="62">
        <v>2024</v>
      </c>
      <c r="E2982" s="62">
        <v>7</v>
      </c>
      <c r="F2982" s="62">
        <v>2025</v>
      </c>
      <c r="G2982" s="62">
        <v>2025</v>
      </c>
      <c r="H2982" s="131">
        <v>766.02819710864003</v>
      </c>
      <c r="I2982" s="131">
        <v>958.45157948760004</v>
      </c>
      <c r="J2982" s="131">
        <v>502.56684392986</v>
      </c>
      <c r="K2982" s="131">
        <v>10187.5638639837</v>
      </c>
      <c r="L2982" s="131">
        <v>4129.9447356435503</v>
      </c>
      <c r="M2982" s="131">
        <v>294.70373878140998</v>
      </c>
      <c r="N2982" s="131">
        <v>15490.596331250699</v>
      </c>
      <c r="O2982" s="131">
        <v>843.20333897302999</v>
      </c>
      <c r="P2982" s="131">
        <v>809.05583513889997</v>
      </c>
      <c r="Q2982" s="131">
        <v>1359.4494539801599</v>
      </c>
      <c r="R2982" s="131">
        <v>0</v>
      </c>
      <c r="S2982" s="131">
        <v>1778.1963046436099</v>
      </c>
      <c r="T2982" s="131">
        <v>3050.1997814893002</v>
      </c>
      <c r="U2982" s="131">
        <v>3097.7780978041701</v>
      </c>
      <c r="V2982" s="131">
        <v>17930.529105903901</v>
      </c>
      <c r="W2982" s="131">
        <v>2990.3214684323002</v>
      </c>
      <c r="X2982" s="131">
        <v>11431.413004710101</v>
      </c>
      <c r="Y2982" s="131">
        <v>0</v>
      </c>
      <c r="Z2982" s="131">
        <v>194.26571123183001</v>
      </c>
      <c r="AA2982" s="131">
        <v>995.71581448448001</v>
      </c>
      <c r="AB2982" s="131">
        <v>349.93566058049998</v>
      </c>
      <c r="AC2982" s="131">
        <v>4947.2396852517504</v>
      </c>
      <c r="AD2982" s="131">
        <v>1411.0643433791199</v>
      </c>
      <c r="AE2982" s="131">
        <v>0</v>
      </c>
      <c r="AF2982" s="131">
        <v>12779.9002114292</v>
      </c>
      <c r="AG2982" s="131">
        <v>7021.2594434160901</v>
      </c>
      <c r="AH2982" s="43">
        <v>103319.38255103389</v>
      </c>
    </row>
    <row r="2983" spans="4:34">
      <c r="D2983" s="62">
        <v>2024</v>
      </c>
      <c r="E2983" s="62">
        <v>8</v>
      </c>
      <c r="F2983" s="62">
        <v>2025</v>
      </c>
      <c r="G2983" s="62">
        <v>2025</v>
      </c>
      <c r="H2983" s="131">
        <v>814.65596746431004</v>
      </c>
      <c r="I2983" s="131">
        <v>1017.23713662553</v>
      </c>
      <c r="J2983" s="131">
        <v>569.03072641241999</v>
      </c>
      <c r="K2983" s="131">
        <v>10142.0257525612</v>
      </c>
      <c r="L2983" s="131">
        <v>4264.4191818446898</v>
      </c>
      <c r="M2983" s="131">
        <v>280.34791089075998</v>
      </c>
      <c r="N2983" s="131">
        <v>15308.907485392499</v>
      </c>
      <c r="O2983" s="131">
        <v>850.70247633625002</v>
      </c>
      <c r="P2983" s="131">
        <v>879.83048972151005</v>
      </c>
      <c r="Q2983" s="131">
        <v>1307.1485338426501</v>
      </c>
      <c r="R2983" s="131">
        <v>0</v>
      </c>
      <c r="S2983" s="131">
        <v>1744.2137451792701</v>
      </c>
      <c r="T2983" s="131">
        <v>3161.5909091834801</v>
      </c>
      <c r="U2983" s="131">
        <v>3202.5440828383198</v>
      </c>
      <c r="V2983" s="131">
        <v>18267.0223399147</v>
      </c>
      <c r="W2983" s="131">
        <v>3060.3518447227998</v>
      </c>
      <c r="X2983" s="131">
        <v>11997.834717878401</v>
      </c>
      <c r="Y2983" s="131">
        <v>0</v>
      </c>
      <c r="Z2983" s="131">
        <v>248.32407459199001</v>
      </c>
      <c r="AA2983" s="131">
        <v>1013.89431685546</v>
      </c>
      <c r="AB2983" s="131">
        <v>355.08126194819999</v>
      </c>
      <c r="AC2983" s="131">
        <v>5029.3938472977497</v>
      </c>
      <c r="AD2983" s="131">
        <v>1319.4277039865599</v>
      </c>
      <c r="AE2983" s="131">
        <v>0</v>
      </c>
      <c r="AF2983" s="131">
        <v>12825.651644166999</v>
      </c>
      <c r="AG2983" s="131">
        <v>6893.8318673105296</v>
      </c>
      <c r="AH2983" s="43">
        <v>104553.46801696626</v>
      </c>
    </row>
    <row r="2984" spans="4:34">
      <c r="D2984" s="62">
        <v>2024</v>
      </c>
      <c r="E2984" s="62">
        <v>9</v>
      </c>
      <c r="F2984" s="62">
        <v>2025</v>
      </c>
      <c r="G2984" s="62">
        <v>2025</v>
      </c>
      <c r="H2984" s="131">
        <v>613.76131773239001</v>
      </c>
      <c r="I2984" s="131">
        <v>987.00456438316996</v>
      </c>
      <c r="J2984" s="131">
        <v>563.49717535238995</v>
      </c>
      <c r="K2984" s="131">
        <v>9652.2762523570509</v>
      </c>
      <c r="L2984" s="131">
        <v>3826.5397573819</v>
      </c>
      <c r="M2984" s="131">
        <v>244.2379666132</v>
      </c>
      <c r="N2984" s="131">
        <v>13548.7967911411</v>
      </c>
      <c r="O2984" s="131">
        <v>831.32351740753995</v>
      </c>
      <c r="P2984" s="131">
        <v>750.07695632006005</v>
      </c>
      <c r="Q2984" s="131">
        <v>1223.26734450515</v>
      </c>
      <c r="R2984" s="131">
        <v>0</v>
      </c>
      <c r="S2984" s="131">
        <v>1618.2091063733999</v>
      </c>
      <c r="T2984" s="131">
        <v>2941.1224160914398</v>
      </c>
      <c r="U2984" s="131">
        <v>3008.6425218275299</v>
      </c>
      <c r="V2984" s="131">
        <v>16492.698251016001</v>
      </c>
      <c r="W2984" s="131">
        <v>2757.5375695433199</v>
      </c>
      <c r="X2984" s="131">
        <v>11357.8176081035</v>
      </c>
      <c r="Y2984" s="131">
        <v>0</v>
      </c>
      <c r="Z2984" s="131">
        <v>229.13340536747</v>
      </c>
      <c r="AA2984" s="131">
        <v>984.99515924006005</v>
      </c>
      <c r="AB2984" s="131">
        <v>331.09163395013002</v>
      </c>
      <c r="AC2984" s="131">
        <v>4439.3230775659104</v>
      </c>
      <c r="AD2984" s="131">
        <v>1367.27462104344</v>
      </c>
      <c r="AE2984" s="131">
        <v>0</v>
      </c>
      <c r="AF2984" s="131">
        <v>11853.433698488499</v>
      </c>
      <c r="AG2984" s="131">
        <v>6162.53916666032</v>
      </c>
      <c r="AH2984" s="43">
        <v>95784.599878464971</v>
      </c>
    </row>
    <row r="2985" spans="4:34">
      <c r="D2985" s="62">
        <v>2024</v>
      </c>
      <c r="E2985" s="62">
        <v>10</v>
      </c>
      <c r="F2985" s="62">
        <v>2025</v>
      </c>
      <c r="G2985" s="62">
        <v>2025</v>
      </c>
      <c r="H2985" s="131">
        <v>381.13657846336997</v>
      </c>
      <c r="I2985" s="131">
        <v>873.18782182366999</v>
      </c>
      <c r="J2985" s="131">
        <v>701.24655697509002</v>
      </c>
      <c r="K2985" s="131">
        <v>8415.01435710445</v>
      </c>
      <c r="L2985" s="131">
        <v>3364.7324955167801</v>
      </c>
      <c r="M2985" s="131">
        <v>257.49192174908001</v>
      </c>
      <c r="N2985" s="131">
        <v>10244.3309070948</v>
      </c>
      <c r="O2985" s="131">
        <v>682.45450341498997</v>
      </c>
      <c r="P2985" s="131">
        <v>591.58055159551998</v>
      </c>
      <c r="Q2985" s="131">
        <v>1046.5176955439999</v>
      </c>
      <c r="R2985" s="131">
        <v>0</v>
      </c>
      <c r="S2985" s="131">
        <v>1489.34454919677</v>
      </c>
      <c r="T2985" s="131">
        <v>4433.8296346876396</v>
      </c>
      <c r="U2985" s="131">
        <v>2954.56975535829</v>
      </c>
      <c r="V2985" s="131">
        <v>10740.464175823099</v>
      </c>
      <c r="W2985" s="131">
        <v>2087.0028167687801</v>
      </c>
      <c r="X2985" s="131">
        <v>10457.588203183999</v>
      </c>
      <c r="Y2985" s="131">
        <v>0</v>
      </c>
      <c r="Z2985" s="131">
        <v>99.636202768390007</v>
      </c>
      <c r="AA2985" s="131">
        <v>906.22164896579</v>
      </c>
      <c r="AB2985" s="131">
        <v>316.73262472810001</v>
      </c>
      <c r="AC2985" s="131">
        <v>3244.7895681087598</v>
      </c>
      <c r="AD2985" s="131">
        <v>1283.0528547620399</v>
      </c>
      <c r="AE2985" s="131">
        <v>0</v>
      </c>
      <c r="AF2985" s="131">
        <v>10853.2565439146</v>
      </c>
      <c r="AG2985" s="131">
        <v>4388.4641348796504</v>
      </c>
      <c r="AH2985" s="43">
        <v>79812.64610242768</v>
      </c>
    </row>
    <row r="2986" spans="4:34">
      <c r="D2986" s="62">
        <v>2024</v>
      </c>
      <c r="E2986" s="62">
        <v>11</v>
      </c>
      <c r="F2986" s="62">
        <v>2025</v>
      </c>
      <c r="G2986" s="62">
        <v>2025</v>
      </c>
      <c r="H2986" s="131">
        <v>482.33491136571001</v>
      </c>
      <c r="I2986" s="131">
        <v>761.54466288943001</v>
      </c>
      <c r="J2986" s="131">
        <v>680.46196166387006</v>
      </c>
      <c r="K2986" s="131">
        <v>7098.7051740996003</v>
      </c>
      <c r="L2986" s="131">
        <v>3106.7904083195699</v>
      </c>
      <c r="M2986" s="131">
        <v>250.25104364634001</v>
      </c>
      <c r="N2986" s="131">
        <v>6954.4650195907197</v>
      </c>
      <c r="O2986" s="131">
        <v>606.94338758934998</v>
      </c>
      <c r="P2986" s="131">
        <v>405.46112767734002</v>
      </c>
      <c r="Q2986" s="131">
        <v>909.21217728321994</v>
      </c>
      <c r="R2986" s="131">
        <v>0</v>
      </c>
      <c r="S2986" s="131">
        <v>1311.8613797172</v>
      </c>
      <c r="T2986" s="131">
        <v>3262.40483780878</v>
      </c>
      <c r="U2986" s="131">
        <v>2747.5724462182402</v>
      </c>
      <c r="V2986" s="131">
        <v>8937.3402578915102</v>
      </c>
      <c r="W2986" s="131">
        <v>1619.72696103252</v>
      </c>
      <c r="X2986" s="131">
        <v>8294.4092243555097</v>
      </c>
      <c r="Y2986" s="131">
        <v>0</v>
      </c>
      <c r="Z2986" s="131">
        <v>9.9337592770099992</v>
      </c>
      <c r="AA2986" s="131">
        <v>814.76979857639003</v>
      </c>
      <c r="AB2986" s="131">
        <v>282.10411822653998</v>
      </c>
      <c r="AC2986" s="131">
        <v>2392.06534599627</v>
      </c>
      <c r="AD2986" s="131">
        <v>1102.57764130189</v>
      </c>
      <c r="AE2986" s="131">
        <v>0</v>
      </c>
      <c r="AF2986" s="131">
        <v>9340.9175173035401</v>
      </c>
      <c r="AG2986" s="131">
        <v>3564.4324760637201</v>
      </c>
      <c r="AH2986" s="43">
        <v>64936.285637894267</v>
      </c>
    </row>
    <row r="2987" spans="4:34">
      <c r="D2987" s="62">
        <v>2024</v>
      </c>
      <c r="E2987" s="62">
        <v>12</v>
      </c>
      <c r="F2987" s="62">
        <v>2025</v>
      </c>
      <c r="G2987" s="62">
        <v>2025</v>
      </c>
      <c r="H2987" s="131">
        <v>528.89740962133999</v>
      </c>
      <c r="I2987" s="131">
        <v>629.74645579362004</v>
      </c>
      <c r="J2987" s="131">
        <v>447.10233397013002</v>
      </c>
      <c r="K2987" s="131">
        <v>5443.0081795497699</v>
      </c>
      <c r="L2987" s="131">
        <v>2934.0314222746902</v>
      </c>
      <c r="M2987" s="131">
        <v>249.40102752124</v>
      </c>
      <c r="N2987" s="131">
        <v>4388.11007184346</v>
      </c>
      <c r="O2987" s="131">
        <v>499.87649573036998</v>
      </c>
      <c r="P2987" s="131">
        <v>309.82575582047002</v>
      </c>
      <c r="Q2987" s="131">
        <v>794.00036514257999</v>
      </c>
      <c r="R2987" s="131">
        <v>0</v>
      </c>
      <c r="S2987" s="131">
        <v>1030.4117659358601</v>
      </c>
      <c r="T2987" s="131">
        <v>2346.1549684667398</v>
      </c>
      <c r="U2987" s="131">
        <v>2775.0312729408902</v>
      </c>
      <c r="V2987" s="131">
        <v>6970.9094581711997</v>
      </c>
      <c r="W2987" s="131">
        <v>1164.4075110044</v>
      </c>
      <c r="X2987" s="131">
        <v>5855.2475082523997</v>
      </c>
      <c r="Y2987" s="131">
        <v>0</v>
      </c>
      <c r="Z2987" s="131">
        <v>24.207317196080002</v>
      </c>
      <c r="AA2987" s="131">
        <v>428.17364815347003</v>
      </c>
      <c r="AB2987" s="131">
        <v>182.46024309254</v>
      </c>
      <c r="AC2987" s="131">
        <v>1685.65948548396</v>
      </c>
      <c r="AD2987" s="131">
        <v>989.39589890710999</v>
      </c>
      <c r="AE2987" s="131">
        <v>0</v>
      </c>
      <c r="AF2987" s="131">
        <v>8602.5402278404999</v>
      </c>
      <c r="AG2987" s="131">
        <v>2103.9708676983901</v>
      </c>
      <c r="AH2987" s="43">
        <v>50382.569690411197</v>
      </c>
    </row>
    <row r="2988" spans="4:34">
      <c r="D2988" s="62">
        <v>2025</v>
      </c>
      <c r="E2988" s="62">
        <v>1</v>
      </c>
      <c r="F2988" s="62">
        <v>2025</v>
      </c>
      <c r="G2988" s="62">
        <v>2025</v>
      </c>
      <c r="H2988" s="131">
        <v>540.12192425824003</v>
      </c>
      <c r="I2988" s="131">
        <v>684.92723236055997</v>
      </c>
      <c r="J2988" s="131">
        <v>282.57532135412998</v>
      </c>
      <c r="K2988" s="131">
        <v>6246.6698406906098</v>
      </c>
      <c r="L2988" s="131">
        <v>2959.4821701688002</v>
      </c>
      <c r="M2988" s="131">
        <v>242.24530658163999</v>
      </c>
      <c r="N2988" s="131">
        <v>4711.1221944646204</v>
      </c>
      <c r="O2988" s="131">
        <v>559.64113317598003</v>
      </c>
      <c r="P2988" s="131">
        <v>252.96618252460999</v>
      </c>
      <c r="Q2988" s="131">
        <v>812.65142168593002</v>
      </c>
      <c r="R2988" s="131">
        <v>0</v>
      </c>
      <c r="S2988" s="131">
        <v>1283.0215154441901</v>
      </c>
      <c r="T2988" s="131">
        <v>1859.5175227895099</v>
      </c>
      <c r="U2988" s="131">
        <v>6410.1574875331398</v>
      </c>
      <c r="V2988" s="131">
        <v>6611.7317470124699</v>
      </c>
      <c r="W2988" s="131">
        <v>1338.6094749506301</v>
      </c>
      <c r="X2988" s="131">
        <v>5638.7365032288599</v>
      </c>
      <c r="Y2988" s="131">
        <v>0</v>
      </c>
      <c r="Z2988" s="131">
        <v>0.21140597172</v>
      </c>
      <c r="AA2988" s="131">
        <v>625.47942996653001</v>
      </c>
      <c r="AB2988" s="131">
        <v>253.38366485431001</v>
      </c>
      <c r="AC2988" s="131">
        <v>1975.0649719487401</v>
      </c>
      <c r="AD2988" s="131">
        <v>984.64208703664997</v>
      </c>
      <c r="AE2988" s="131">
        <v>0</v>
      </c>
      <c r="AF2988" s="131">
        <v>9051.8415375088298</v>
      </c>
      <c r="AG2988" s="131">
        <v>2268.3322738489701</v>
      </c>
      <c r="AH2988" s="43">
        <v>55593.132349359672</v>
      </c>
    </row>
    <row r="2989" spans="4:34">
      <c r="D2989" s="62">
        <v>2025</v>
      </c>
      <c r="E2989" s="62">
        <v>2</v>
      </c>
      <c r="F2989" s="62">
        <v>2025</v>
      </c>
      <c r="G2989" s="62">
        <v>2025</v>
      </c>
      <c r="H2989" s="131">
        <v>985.14931348701998</v>
      </c>
      <c r="I2989" s="131">
        <v>587.50096939907996</v>
      </c>
      <c r="J2989" s="131">
        <v>316.59267387490002</v>
      </c>
      <c r="K2989" s="131">
        <v>4178.8293336959596</v>
      </c>
      <c r="L2989" s="131">
        <v>2512.6620573006098</v>
      </c>
      <c r="M2989" s="131">
        <v>231.83754578948</v>
      </c>
      <c r="N2989" s="131">
        <v>4227.9301745195398</v>
      </c>
      <c r="O2989" s="131">
        <v>483.73788437770997</v>
      </c>
      <c r="P2989" s="131">
        <v>307.02264652837999</v>
      </c>
      <c r="Q2989" s="131">
        <v>696.50506700274002</v>
      </c>
      <c r="R2989" s="131">
        <v>0</v>
      </c>
      <c r="S2989" s="131">
        <v>922.99340758964001</v>
      </c>
      <c r="T2989" s="131">
        <v>1293.6061175939799</v>
      </c>
      <c r="U2989" s="131">
        <v>5096.3582397258297</v>
      </c>
      <c r="V2989" s="131">
        <v>5812.4306441654498</v>
      </c>
      <c r="W2989" s="131">
        <v>1140.71526423709</v>
      </c>
      <c r="X2989" s="131">
        <v>4762.9377933775904</v>
      </c>
      <c r="Y2989" s="131">
        <v>0</v>
      </c>
      <c r="Z2989" s="131">
        <v>1.8120511861899999</v>
      </c>
      <c r="AA2989" s="131">
        <v>612.17333676730004</v>
      </c>
      <c r="AB2989" s="131">
        <v>219.77048305644999</v>
      </c>
      <c r="AC2989" s="131">
        <v>1821.42880275431</v>
      </c>
      <c r="AD2989" s="131">
        <v>797.43510067199998</v>
      </c>
      <c r="AE2989" s="131">
        <v>0</v>
      </c>
      <c r="AF2989" s="131">
        <v>8156.8534505711596</v>
      </c>
      <c r="AG2989" s="131">
        <v>1957.84626405529</v>
      </c>
      <c r="AH2989" s="43">
        <v>47124.128621727687</v>
      </c>
    </row>
    <row r="2990" spans="4:34">
      <c r="D2990" s="62">
        <v>2025</v>
      </c>
      <c r="E2990" s="62">
        <v>3</v>
      </c>
      <c r="F2990" s="62">
        <v>2025</v>
      </c>
      <c r="G2990" s="62">
        <v>2025</v>
      </c>
      <c r="H2990" s="131">
        <v>1091.33194647446</v>
      </c>
      <c r="I2990" s="131">
        <v>750.95731793262996</v>
      </c>
      <c r="J2990" s="131">
        <v>403.24384049497002</v>
      </c>
      <c r="K2990" s="131">
        <v>6609.0130612617504</v>
      </c>
      <c r="L2990" s="131">
        <v>2904.3307336432199</v>
      </c>
      <c r="M2990" s="131">
        <v>261.06652669681</v>
      </c>
      <c r="N2990" s="131">
        <v>6451.93728002022</v>
      </c>
      <c r="O2990" s="131">
        <v>592.65230942847995</v>
      </c>
      <c r="P2990" s="131">
        <v>596.35271779089999</v>
      </c>
      <c r="Q2990" s="131">
        <v>865.99915847295995</v>
      </c>
      <c r="R2990" s="131">
        <v>0</v>
      </c>
      <c r="S2990" s="131">
        <v>1193.5201459354</v>
      </c>
      <c r="T2990" s="131">
        <v>1568.9679098536501</v>
      </c>
      <c r="U2990" s="131">
        <v>3219.0193788719098</v>
      </c>
      <c r="V2990" s="131">
        <v>8281.2870321307</v>
      </c>
      <c r="W2990" s="131">
        <v>1516.37052775038</v>
      </c>
      <c r="X2990" s="131">
        <v>7252.1198624996596</v>
      </c>
      <c r="Y2990" s="131">
        <v>0</v>
      </c>
      <c r="Z2990" s="131">
        <v>4.5099940634099998</v>
      </c>
      <c r="AA2990" s="131">
        <v>748.39795525450995</v>
      </c>
      <c r="AB2990" s="131">
        <v>252.96697251796999</v>
      </c>
      <c r="AC2990" s="131">
        <v>1938.4563535078801</v>
      </c>
      <c r="AD2990" s="131">
        <v>978.53147323840005</v>
      </c>
      <c r="AE2990" s="131">
        <v>0</v>
      </c>
      <c r="AF2990" s="131">
        <v>9561.6448781695308</v>
      </c>
      <c r="AG2990" s="131">
        <v>2689.4512296610801</v>
      </c>
      <c r="AH2990" s="43">
        <v>59732.128605670878</v>
      </c>
    </row>
    <row r="2991" spans="4:34">
      <c r="D2991" s="62">
        <v>2025</v>
      </c>
      <c r="E2991" s="62">
        <v>4</v>
      </c>
      <c r="F2991" s="62">
        <v>2025</v>
      </c>
      <c r="G2991" s="62">
        <v>2025</v>
      </c>
      <c r="H2991" s="131">
        <v>1153.1621876299801</v>
      </c>
      <c r="I2991" s="131">
        <v>825.62135228679006</v>
      </c>
      <c r="J2991" s="131">
        <v>441.26655293111997</v>
      </c>
      <c r="K2991" s="131">
        <v>7486.1749001857397</v>
      </c>
      <c r="L2991" s="131">
        <v>3128.20817513262</v>
      </c>
      <c r="M2991" s="131">
        <v>251.84288240196</v>
      </c>
      <c r="N2991" s="131">
        <v>8292.0383970713792</v>
      </c>
      <c r="O2991" s="131">
        <v>689.88931158720004</v>
      </c>
      <c r="P2991" s="131">
        <v>720.57718242351996</v>
      </c>
      <c r="Q2991" s="131">
        <v>968.96402108289999</v>
      </c>
      <c r="R2991" s="131">
        <v>0</v>
      </c>
      <c r="S2991" s="131">
        <v>1175.6535825306401</v>
      </c>
      <c r="T2991" s="131">
        <v>2434.0133483672398</v>
      </c>
      <c r="U2991" s="131">
        <v>3208.45829167089</v>
      </c>
      <c r="V2991" s="131">
        <v>9355.3509129254107</v>
      </c>
      <c r="W2991" s="131">
        <v>1870.41947545376</v>
      </c>
      <c r="X2991" s="131">
        <v>8815.0019304588404</v>
      </c>
      <c r="Y2991" s="131">
        <v>0</v>
      </c>
      <c r="Z2991" s="131">
        <v>19.399014643289998</v>
      </c>
      <c r="AA2991" s="131">
        <v>602.40312847415998</v>
      </c>
      <c r="AB2991" s="131">
        <v>283.83692976828002</v>
      </c>
      <c r="AC2991" s="131">
        <v>2365.7569490799001</v>
      </c>
      <c r="AD2991" s="131">
        <v>1124.7695716374999</v>
      </c>
      <c r="AE2991" s="131">
        <v>0</v>
      </c>
      <c r="AF2991" s="131">
        <v>10174.667660642999</v>
      </c>
      <c r="AG2991" s="131">
        <v>3820.04856187529</v>
      </c>
      <c r="AH2991" s="43">
        <v>69207.524320261407</v>
      </c>
    </row>
    <row r="2992" spans="4:34">
      <c r="D2992" s="62">
        <v>2025</v>
      </c>
      <c r="E2992" s="62">
        <v>5</v>
      </c>
      <c r="F2992" s="62">
        <v>2025</v>
      </c>
      <c r="G2992" s="62">
        <v>2026</v>
      </c>
      <c r="H2992" s="131">
        <v>965.04039007170002</v>
      </c>
      <c r="I2992" s="131">
        <v>898.22501249976995</v>
      </c>
      <c r="J2992" s="131">
        <v>480.45900011342002</v>
      </c>
      <c r="K2992" s="131">
        <v>9218.2268907173002</v>
      </c>
      <c r="L2992" s="131">
        <v>3542.3113341297098</v>
      </c>
      <c r="M2992" s="131">
        <v>270.88222924030998</v>
      </c>
      <c r="N2992" s="131">
        <v>11972.2406311737</v>
      </c>
      <c r="O2992" s="131">
        <v>749.77353154638001</v>
      </c>
      <c r="P2992" s="131">
        <v>883.6500250867</v>
      </c>
      <c r="Q2992" s="131">
        <v>1162.58273012116</v>
      </c>
      <c r="R2992" s="131">
        <v>0</v>
      </c>
      <c r="S2992" s="131">
        <v>1655.1854022151699</v>
      </c>
      <c r="T2992" s="131">
        <v>2589.19325527617</v>
      </c>
      <c r="U2992" s="131">
        <v>3485.5812198257399</v>
      </c>
      <c r="V2992" s="131">
        <v>11923.6035602542</v>
      </c>
      <c r="W2992" s="131">
        <v>2357.2981601249098</v>
      </c>
      <c r="X2992" s="131">
        <v>10258.2756768905</v>
      </c>
      <c r="Y2992" s="131">
        <v>0</v>
      </c>
      <c r="Z2992" s="131">
        <v>38.506087706579997</v>
      </c>
      <c r="AA2992" s="131">
        <v>788.13013564661003</v>
      </c>
      <c r="AB2992" s="131">
        <v>324.74222745204003</v>
      </c>
      <c r="AC2992" s="131">
        <v>3373.99430941837</v>
      </c>
      <c r="AD2992" s="131">
        <v>1300.8663510962399</v>
      </c>
      <c r="AE2992" s="131">
        <v>0</v>
      </c>
      <c r="AF2992" s="131">
        <v>11600.8582408123</v>
      </c>
      <c r="AG2992" s="131">
        <v>5102.6769747470998</v>
      </c>
      <c r="AH2992" s="43">
        <v>84942.303376166092</v>
      </c>
    </row>
    <row r="2993" spans="4:34">
      <c r="D2993" s="62">
        <v>2025</v>
      </c>
      <c r="E2993" s="62">
        <v>6</v>
      </c>
      <c r="F2993" s="62">
        <v>2025</v>
      </c>
      <c r="G2993" s="62">
        <v>2026</v>
      </c>
      <c r="H2993" s="131">
        <v>1118.20648898279</v>
      </c>
      <c r="I2993" s="131">
        <v>873.20618364258996</v>
      </c>
      <c r="J2993" s="131">
        <v>512.89165504389996</v>
      </c>
      <c r="K2993" s="131">
        <v>9495.76637881434</v>
      </c>
      <c r="L2993" s="131">
        <v>3608.2126269272098</v>
      </c>
      <c r="M2993" s="131">
        <v>297.86762099484002</v>
      </c>
      <c r="N2993" s="131">
        <v>13795.794076308899</v>
      </c>
      <c r="O2993" s="131">
        <v>737.72183227958999</v>
      </c>
      <c r="P2993" s="131">
        <v>990.70892733372</v>
      </c>
      <c r="Q2993" s="131">
        <v>1314.04553526476</v>
      </c>
      <c r="R2993" s="131">
        <v>0</v>
      </c>
      <c r="S2993" s="131">
        <v>1635.4647614759499</v>
      </c>
      <c r="T2993" s="131">
        <v>2768.8057432728801</v>
      </c>
      <c r="U2993" s="131">
        <v>3038.63600947843</v>
      </c>
      <c r="V2993" s="131">
        <v>15076.984710122701</v>
      </c>
      <c r="W2993" s="131">
        <v>2564.7678971632999</v>
      </c>
      <c r="X2993" s="131">
        <v>11088.889020831401</v>
      </c>
      <c r="Y2993" s="131">
        <v>0</v>
      </c>
      <c r="Z2993" s="131">
        <v>127.58853740999</v>
      </c>
      <c r="AA2993" s="131">
        <v>794.17835982808003</v>
      </c>
      <c r="AB2993" s="131">
        <v>322.58931704763</v>
      </c>
      <c r="AC2993" s="131">
        <v>3947.1292374679101</v>
      </c>
      <c r="AD2993" s="131">
        <v>1283.50665280575</v>
      </c>
      <c r="AE2993" s="131">
        <v>0</v>
      </c>
      <c r="AF2993" s="131">
        <v>11706.5952299864</v>
      </c>
      <c r="AG2993" s="131">
        <v>5884.9589672387501</v>
      </c>
      <c r="AH2993" s="43">
        <v>92984.515769721809</v>
      </c>
    </row>
    <row r="2994" spans="4:34">
      <c r="D2994" s="62">
        <v>2025</v>
      </c>
      <c r="E2994" s="62">
        <v>7</v>
      </c>
      <c r="F2994" s="62">
        <v>2026</v>
      </c>
      <c r="G2994" s="62">
        <v>2026</v>
      </c>
      <c r="H2994" s="131">
        <v>765.57214280618996</v>
      </c>
      <c r="I2994" s="131">
        <v>950.30763203216998</v>
      </c>
      <c r="J2994" s="131">
        <v>484.84885405428997</v>
      </c>
      <c r="K2994" s="131">
        <v>10142.905047836201</v>
      </c>
      <c r="L2994" s="131">
        <v>4027.2309333886301</v>
      </c>
      <c r="M2994" s="131">
        <v>291.24199489234002</v>
      </c>
      <c r="N2994" s="131">
        <v>15776.6834500022</v>
      </c>
      <c r="O2994" s="131">
        <v>848.30298422839996</v>
      </c>
      <c r="P2994" s="131">
        <v>814.61645714020995</v>
      </c>
      <c r="Q2994" s="131">
        <v>1352.22008470026</v>
      </c>
      <c r="R2994" s="131">
        <v>0</v>
      </c>
      <c r="S2994" s="131">
        <v>1778.8161494620999</v>
      </c>
      <c r="T2994" s="131">
        <v>3042.0484844887701</v>
      </c>
      <c r="U2994" s="131">
        <v>3092.9380510741898</v>
      </c>
      <c r="V2994" s="131">
        <v>17491.303424107002</v>
      </c>
      <c r="W2994" s="131">
        <v>3004.2237824361</v>
      </c>
      <c r="X2994" s="131">
        <v>11565.1720894482</v>
      </c>
      <c r="Y2994" s="131">
        <v>0</v>
      </c>
      <c r="Z2994" s="131">
        <v>196.16970320659999</v>
      </c>
      <c r="AA2994" s="131">
        <v>992.30997107040002</v>
      </c>
      <c r="AB2994" s="131">
        <v>348.95462838743998</v>
      </c>
      <c r="AC2994" s="131">
        <v>4943.4297826231405</v>
      </c>
      <c r="AD2994" s="131">
        <v>1398.53081639993</v>
      </c>
      <c r="AE2994" s="131">
        <v>0</v>
      </c>
      <c r="AF2994" s="131">
        <v>12638.450597253201</v>
      </c>
      <c r="AG2994" s="131">
        <v>7068.0204883329197</v>
      </c>
      <c r="AH2994" s="43">
        <v>103014.29754937088</v>
      </c>
    </row>
    <row r="2995" spans="4:34">
      <c r="D2995" s="62">
        <v>2025</v>
      </c>
      <c r="E2995" s="62">
        <v>8</v>
      </c>
      <c r="F2995" s="62">
        <v>2026</v>
      </c>
      <c r="G2995" s="62">
        <v>2026</v>
      </c>
      <c r="H2995" s="131">
        <v>814.17096265589998</v>
      </c>
      <c r="I2995" s="131">
        <v>1008.59368924886</v>
      </c>
      <c r="J2995" s="131">
        <v>542.92252595348998</v>
      </c>
      <c r="K2995" s="131">
        <v>10097.5760039172</v>
      </c>
      <c r="L2995" s="131">
        <v>4158.36093249433</v>
      </c>
      <c r="M2995" s="131">
        <v>277.05479804682</v>
      </c>
      <c r="N2995" s="131">
        <v>15591.6390949492</v>
      </c>
      <c r="O2995" s="131">
        <v>855.85155446527995</v>
      </c>
      <c r="P2995" s="131">
        <v>885.87754428323001</v>
      </c>
      <c r="Q2995" s="131">
        <v>1300.1972938188501</v>
      </c>
      <c r="R2995" s="131">
        <v>0</v>
      </c>
      <c r="S2995" s="131">
        <v>1744.8217443352</v>
      </c>
      <c r="T2995" s="131">
        <v>3153.1419326110899</v>
      </c>
      <c r="U2995" s="131">
        <v>3197.5403470876099</v>
      </c>
      <c r="V2995" s="131">
        <v>17823.448542538099</v>
      </c>
      <c r="W2995" s="131">
        <v>3074.5797371940898</v>
      </c>
      <c r="X2995" s="131">
        <v>12137.0681083658</v>
      </c>
      <c r="Y2995" s="131">
        <v>0</v>
      </c>
      <c r="Z2995" s="131">
        <v>250.75789084378999</v>
      </c>
      <c r="AA2995" s="131">
        <v>1010.4262939202</v>
      </c>
      <c r="AB2995" s="131">
        <v>354.08580424450003</v>
      </c>
      <c r="AC2995" s="131">
        <v>5025.5206771951898</v>
      </c>
      <c r="AD2995" s="131">
        <v>1307.70812308822</v>
      </c>
      <c r="AE2995" s="131">
        <v>0</v>
      </c>
      <c r="AF2995" s="131">
        <v>12683.695647124099</v>
      </c>
      <c r="AG2995" s="131">
        <v>6939.7442544248797</v>
      </c>
      <c r="AH2995" s="43">
        <v>104234.78350280592</v>
      </c>
    </row>
    <row r="2996" spans="4:34">
      <c r="D2996" s="62">
        <v>2025</v>
      </c>
      <c r="E2996" s="62">
        <v>9</v>
      </c>
      <c r="F2996" s="62">
        <v>2026</v>
      </c>
      <c r="G2996" s="62">
        <v>2026</v>
      </c>
      <c r="H2996" s="131">
        <v>613.39591540034996</v>
      </c>
      <c r="I2996" s="131">
        <v>978.61800268027002</v>
      </c>
      <c r="J2996" s="131">
        <v>532.07589183079006</v>
      </c>
      <c r="K2996" s="131">
        <v>9610.0749655423806</v>
      </c>
      <c r="L2996" s="131">
        <v>3731.3717894988999</v>
      </c>
      <c r="M2996" s="131">
        <v>241.36902001652999</v>
      </c>
      <c r="N2996" s="131">
        <v>13799.0219053742</v>
      </c>
      <c r="O2996" s="131">
        <v>836.34485316006999</v>
      </c>
      <c r="P2996" s="131">
        <v>755.23221785435999</v>
      </c>
      <c r="Q2996" s="131">
        <v>1216.7621733598901</v>
      </c>
      <c r="R2996" s="131">
        <v>0</v>
      </c>
      <c r="S2996" s="131">
        <v>1618.7731827508001</v>
      </c>
      <c r="T2996" s="131">
        <v>2933.2626154075801</v>
      </c>
      <c r="U2996" s="131">
        <v>3003.9417427724502</v>
      </c>
      <c r="V2996" s="131">
        <v>16093.292970078999</v>
      </c>
      <c r="W2996" s="131">
        <v>2770.3576471081501</v>
      </c>
      <c r="X2996" s="131">
        <v>11490.8654141364</v>
      </c>
      <c r="Y2996" s="131">
        <v>0</v>
      </c>
      <c r="Z2996" s="131">
        <v>231.3791344887</v>
      </c>
      <c r="AA2996" s="131">
        <v>981.62598579999997</v>
      </c>
      <c r="AB2996" s="131">
        <v>330.16343031629998</v>
      </c>
      <c r="AC2996" s="131">
        <v>4435.9043249405004</v>
      </c>
      <c r="AD2996" s="131">
        <v>1355.13004845097</v>
      </c>
      <c r="AE2996" s="131">
        <v>0</v>
      </c>
      <c r="AF2996" s="131">
        <v>11722.238337368801</v>
      </c>
      <c r="AG2996" s="131">
        <v>6203.5812009415304</v>
      </c>
      <c r="AH2996" s="43">
        <v>95484.782769278914</v>
      </c>
    </row>
    <row r="2997" spans="4:34">
      <c r="D2997" s="62">
        <v>2025</v>
      </c>
      <c r="E2997" s="62">
        <v>10</v>
      </c>
      <c r="F2997" s="62">
        <v>2026</v>
      </c>
      <c r="G2997" s="62">
        <v>2026</v>
      </c>
      <c r="H2997" s="131">
        <v>380.90966909230002</v>
      </c>
      <c r="I2997" s="131">
        <v>865.76835912795002</v>
      </c>
      <c r="J2997" s="131">
        <v>676.52411547934003</v>
      </c>
      <c r="K2997" s="131">
        <v>8378.4933949113693</v>
      </c>
      <c r="L2997" s="131">
        <v>3281.04990644907</v>
      </c>
      <c r="M2997" s="131">
        <v>254.46728727960999</v>
      </c>
      <c r="N2997" s="131">
        <v>10433.5276978494</v>
      </c>
      <c r="O2997" s="131">
        <v>686.49452321011995</v>
      </c>
      <c r="P2997" s="131">
        <v>595.64647101403</v>
      </c>
      <c r="Q2997" s="131">
        <v>1040.9524552499299</v>
      </c>
      <c r="R2997" s="131">
        <v>0</v>
      </c>
      <c r="S2997" s="131">
        <v>1489.8637058834399</v>
      </c>
      <c r="T2997" s="131">
        <v>4421.9807510763303</v>
      </c>
      <c r="U2997" s="131">
        <v>2949.9534609590701</v>
      </c>
      <c r="V2997" s="131">
        <v>10419.4987945344</v>
      </c>
      <c r="W2997" s="131">
        <v>2096.7055088678899</v>
      </c>
      <c r="X2997" s="131">
        <v>10581.935546483101</v>
      </c>
      <c r="Y2997" s="131">
        <v>0</v>
      </c>
      <c r="Z2997" s="131">
        <v>100.61273398053</v>
      </c>
      <c r="AA2997" s="131">
        <v>903.12192011752995</v>
      </c>
      <c r="AB2997" s="131">
        <v>315.84467606651998</v>
      </c>
      <c r="AC2997" s="131">
        <v>3242.29073379077</v>
      </c>
      <c r="AD2997" s="131">
        <v>1271.65636696448</v>
      </c>
      <c r="AE2997" s="131">
        <v>0</v>
      </c>
      <c r="AF2997" s="131">
        <v>10733.1312749147</v>
      </c>
      <c r="AG2997" s="131">
        <v>4417.6909666440597</v>
      </c>
      <c r="AH2997" s="43">
        <v>79538.120319945941</v>
      </c>
    </row>
    <row r="2998" spans="4:34">
      <c r="D2998" s="62">
        <v>2025</v>
      </c>
      <c r="E2998" s="62">
        <v>11</v>
      </c>
      <c r="F2998" s="62">
        <v>2026</v>
      </c>
      <c r="G2998" s="62">
        <v>2026</v>
      </c>
      <c r="H2998" s="131">
        <v>482.04775364439001</v>
      </c>
      <c r="I2998" s="131">
        <v>755.07383029624998</v>
      </c>
      <c r="J2998" s="131">
        <v>656.47228090181</v>
      </c>
      <c r="K2998" s="131">
        <v>7068.2274461567104</v>
      </c>
      <c r="L2998" s="131">
        <v>3029.5229686626899</v>
      </c>
      <c r="M2998" s="131">
        <v>247.31146430928001</v>
      </c>
      <c r="N2998" s="131">
        <v>7082.9031259984504</v>
      </c>
      <c r="O2998" s="131">
        <v>610.48565260707005</v>
      </c>
      <c r="P2998" s="131">
        <v>408.24785260943997</v>
      </c>
      <c r="Q2998" s="131">
        <v>904.37710926055001</v>
      </c>
      <c r="R2998" s="131">
        <v>0</v>
      </c>
      <c r="S2998" s="131">
        <v>1312.31866920581</v>
      </c>
      <c r="T2998" s="131">
        <v>3253.6864479740102</v>
      </c>
      <c r="U2998" s="131">
        <v>2743.2795696422399</v>
      </c>
      <c r="V2998" s="131">
        <v>8670.2589868568393</v>
      </c>
      <c r="W2998" s="131">
        <v>1627.2572393154501</v>
      </c>
      <c r="X2998" s="131">
        <v>8397.8500542826005</v>
      </c>
      <c r="Y2998" s="131">
        <v>0</v>
      </c>
      <c r="Z2998" s="131">
        <v>10.03111973153</v>
      </c>
      <c r="AA2998" s="131">
        <v>811.98288055007004</v>
      </c>
      <c r="AB2998" s="131">
        <v>281.31324935277001</v>
      </c>
      <c r="AC2998" s="131">
        <v>2390.2232003495401</v>
      </c>
      <c r="AD2998" s="131">
        <v>1092.78419235057</v>
      </c>
      <c r="AE2998" s="131">
        <v>0</v>
      </c>
      <c r="AF2998" s="131">
        <v>9237.5310152954808</v>
      </c>
      <c r="AG2998" s="131">
        <v>3588.1713207054099</v>
      </c>
      <c r="AH2998" s="43">
        <v>64661.357430058953</v>
      </c>
    </row>
    <row r="2999" spans="4:34">
      <c r="D2999" s="62">
        <v>2025</v>
      </c>
      <c r="E2999" s="62">
        <v>12</v>
      </c>
      <c r="F2999" s="62">
        <v>2026</v>
      </c>
      <c r="G2999" s="62">
        <v>2026</v>
      </c>
      <c r="H2999" s="131">
        <v>528.58253095222005</v>
      </c>
      <c r="I2999" s="131">
        <v>624.39551041882999</v>
      </c>
      <c r="J2999" s="131">
        <v>431.33974492888001</v>
      </c>
      <c r="K2999" s="131">
        <v>5420.13183045813</v>
      </c>
      <c r="L2999" s="131">
        <v>2861.0605854699502</v>
      </c>
      <c r="M2999" s="131">
        <v>246.47143291711001</v>
      </c>
      <c r="N2999" s="131">
        <v>4469.1516108760998</v>
      </c>
      <c r="O2999" s="131">
        <v>502.71299635379</v>
      </c>
      <c r="P2999" s="131">
        <v>311.95518105858002</v>
      </c>
      <c r="Q2999" s="131">
        <v>789.77797803492001</v>
      </c>
      <c r="R2999" s="131">
        <v>0</v>
      </c>
      <c r="S2999" s="131">
        <v>1030.77094753598</v>
      </c>
      <c r="T2999" s="131">
        <v>2339.8851476919499</v>
      </c>
      <c r="U2999" s="131">
        <v>2770.6954940005899</v>
      </c>
      <c r="V2999" s="131">
        <v>6762.5925199510102</v>
      </c>
      <c r="W2999" s="131">
        <v>1169.8209620387699</v>
      </c>
      <c r="X2999" s="131">
        <v>5935.1145296628702</v>
      </c>
      <c r="Y2999" s="131">
        <v>0</v>
      </c>
      <c r="Z2999" s="131">
        <v>24.444572331730001</v>
      </c>
      <c r="AA2999" s="131">
        <v>426.70908127762999</v>
      </c>
      <c r="AB2999" s="131">
        <v>181.94872228289</v>
      </c>
      <c r="AC2999" s="131">
        <v>1684.36134775196</v>
      </c>
      <c r="AD2999" s="131">
        <v>980.60776656557005</v>
      </c>
      <c r="AE2999" s="131">
        <v>0</v>
      </c>
      <c r="AF2999" s="131">
        <v>8507.3261826578291</v>
      </c>
      <c r="AG2999" s="131">
        <v>2117.9831509705</v>
      </c>
      <c r="AH2999" s="43">
        <v>50117.839826187788</v>
      </c>
    </row>
    <row r="3000" spans="4:34">
      <c r="D3000" s="62">
        <v>2026</v>
      </c>
      <c r="E3000" s="62">
        <v>1</v>
      </c>
      <c r="F3000" s="62">
        <v>2026</v>
      </c>
      <c r="G3000" s="62">
        <v>2026</v>
      </c>
      <c r="H3000" s="131">
        <v>539.43428745708002</v>
      </c>
      <c r="I3000" s="131">
        <v>680.23292043939</v>
      </c>
      <c r="J3000" s="131">
        <v>282.67726168159999</v>
      </c>
      <c r="K3000" s="131">
        <v>6244.5334619043297</v>
      </c>
      <c r="L3000" s="131">
        <v>2947.1774500707702</v>
      </c>
      <c r="M3000" s="131">
        <v>239.94050615173001</v>
      </c>
      <c r="N3000" s="131">
        <v>4799.1554457417596</v>
      </c>
      <c r="O3000" s="131">
        <v>564.77476026345005</v>
      </c>
      <c r="P3000" s="131">
        <v>257.51650223362998</v>
      </c>
      <c r="Q3000" s="131">
        <v>808.64267735173996</v>
      </c>
      <c r="R3000" s="131">
        <v>0</v>
      </c>
      <c r="S3000" s="131">
        <v>1282.2157985122601</v>
      </c>
      <c r="T3000" s="131">
        <v>1861.1759612411299</v>
      </c>
      <c r="U3000" s="131">
        <v>6400.1420955952399</v>
      </c>
      <c r="V3000" s="131">
        <v>6544.2770705352696</v>
      </c>
      <c r="W3000" s="131">
        <v>1341.5145211019601</v>
      </c>
      <c r="X3000" s="131">
        <v>5684.5026567782697</v>
      </c>
      <c r="Y3000" s="131">
        <v>0</v>
      </c>
      <c r="Z3000" s="131">
        <v>0.20891515175</v>
      </c>
      <c r="AA3000" s="131">
        <v>622.64624210159002</v>
      </c>
      <c r="AB3000" s="131">
        <v>251.69743108137001</v>
      </c>
      <c r="AC3000" s="131">
        <v>1985.9668842271001</v>
      </c>
      <c r="AD3000" s="131">
        <v>976.13825767614003</v>
      </c>
      <c r="AE3000" s="131">
        <v>0</v>
      </c>
      <c r="AF3000" s="131">
        <v>8988.9673285748704</v>
      </c>
      <c r="AG3000" s="131">
        <v>2312.67183427399</v>
      </c>
      <c r="AH3000" s="43">
        <v>55616.210270146417</v>
      </c>
    </row>
    <row r="3001" spans="4:34">
      <c r="D3001" s="62">
        <v>2026</v>
      </c>
      <c r="E3001" s="62">
        <v>2</v>
      </c>
      <c r="F3001" s="62">
        <v>2026</v>
      </c>
      <c r="G3001" s="62">
        <v>2026</v>
      </c>
      <c r="H3001" s="131">
        <v>983.89510607167995</v>
      </c>
      <c r="I3001" s="131">
        <v>583.47439157585995</v>
      </c>
      <c r="J3001" s="131">
        <v>316.70688611641998</v>
      </c>
      <c r="K3001" s="131">
        <v>4177.08290699192</v>
      </c>
      <c r="L3001" s="131">
        <v>2502.2150934270999</v>
      </c>
      <c r="M3001" s="131">
        <v>229.63176817197001</v>
      </c>
      <c r="N3001" s="131">
        <v>4306.9343743836298</v>
      </c>
      <c r="O3001" s="131">
        <v>488.08421065954002</v>
      </c>
      <c r="P3001" s="131">
        <v>312.54532622284</v>
      </c>
      <c r="Q3001" s="131">
        <v>693.06926332779005</v>
      </c>
      <c r="R3001" s="131">
        <v>0</v>
      </c>
      <c r="S3001" s="131">
        <v>922.41378253457003</v>
      </c>
      <c r="T3001" s="131">
        <v>1294.7598395139801</v>
      </c>
      <c r="U3001" s="131">
        <v>5088.3955609108198</v>
      </c>
      <c r="V3001" s="131">
        <v>5749.9911174838899</v>
      </c>
      <c r="W3001" s="131">
        <v>1143.1908409830701</v>
      </c>
      <c r="X3001" s="131">
        <v>4803.8745306429601</v>
      </c>
      <c r="Y3001" s="131">
        <v>0</v>
      </c>
      <c r="Z3001" s="131">
        <v>1.7907013006800001</v>
      </c>
      <c r="AA3001" s="131">
        <v>609.40042052757997</v>
      </c>
      <c r="AB3001" s="131">
        <v>218.30794042949</v>
      </c>
      <c r="AC3001" s="131">
        <v>1831.48267810065</v>
      </c>
      <c r="AD3001" s="131">
        <v>790.54807836057</v>
      </c>
      <c r="AE3001" s="131">
        <v>0</v>
      </c>
      <c r="AF3001" s="131">
        <v>8100.1958405180303</v>
      </c>
      <c r="AG3001" s="131">
        <v>1996.11669018677</v>
      </c>
      <c r="AH3001" s="43">
        <v>47144.107348441801</v>
      </c>
    </row>
    <row r="3002" spans="4:34">
      <c r="D3002" s="62">
        <v>2026</v>
      </c>
      <c r="E3002" s="62">
        <v>3</v>
      </c>
      <c r="F3002" s="62">
        <v>2026</v>
      </c>
      <c r="G3002" s="62">
        <v>2026</v>
      </c>
      <c r="H3002" s="131">
        <v>1089.9425564590299</v>
      </c>
      <c r="I3002" s="131">
        <v>745.81045309313004</v>
      </c>
      <c r="J3002" s="131">
        <v>403.38931253745</v>
      </c>
      <c r="K3002" s="131">
        <v>6606.8083520153295</v>
      </c>
      <c r="L3002" s="131">
        <v>2892.2553181837902</v>
      </c>
      <c r="M3002" s="131">
        <v>258.58265507322</v>
      </c>
      <c r="N3002" s="131">
        <v>6572.4998535114601</v>
      </c>
      <c r="O3002" s="131">
        <v>598.12834248764</v>
      </c>
      <c r="P3002" s="131">
        <v>607.07982565255998</v>
      </c>
      <c r="Q3002" s="131">
        <v>861.72725402869003</v>
      </c>
      <c r="R3002" s="131">
        <v>0</v>
      </c>
      <c r="S3002" s="131">
        <v>1192.77063442791</v>
      </c>
      <c r="T3002" s="131">
        <v>1570.3672172972001</v>
      </c>
      <c r="U3002" s="131">
        <v>3213.98990170262</v>
      </c>
      <c r="V3002" s="131">
        <v>8196.0830160865207</v>
      </c>
      <c r="W3002" s="131">
        <v>1519.66135038989</v>
      </c>
      <c r="X3002" s="131">
        <v>7306.7826949091695</v>
      </c>
      <c r="Y3002" s="131">
        <v>0</v>
      </c>
      <c r="Z3002" s="131">
        <v>4.4568565705700003</v>
      </c>
      <c r="AA3002" s="131">
        <v>745.00799244615996</v>
      </c>
      <c r="AB3002" s="131">
        <v>251.28351177576999</v>
      </c>
      <c r="AC3002" s="131">
        <v>1949.15619448603</v>
      </c>
      <c r="AD3002" s="131">
        <v>970.08041799522005</v>
      </c>
      <c r="AE3002" s="131">
        <v>0</v>
      </c>
      <c r="AF3002" s="131">
        <v>9495.2295686072503</v>
      </c>
      <c r="AG3002" s="131">
        <v>2742.0224894727498</v>
      </c>
      <c r="AH3002" s="43">
        <v>59793.115769209362</v>
      </c>
    </row>
    <row r="3003" spans="4:34">
      <c r="D3003" s="62">
        <v>2026</v>
      </c>
      <c r="E3003" s="62">
        <v>4</v>
      </c>
      <c r="F3003" s="62">
        <v>2026</v>
      </c>
      <c r="G3003" s="62">
        <v>2026</v>
      </c>
      <c r="H3003" s="131">
        <v>1151.6940806668899</v>
      </c>
      <c r="I3003" s="131">
        <v>819.96275970455997</v>
      </c>
      <c r="J3003" s="131">
        <v>441.42574183939001</v>
      </c>
      <c r="K3003" s="131">
        <v>7483.8047763029499</v>
      </c>
      <c r="L3003" s="131">
        <v>3115.2019383012698</v>
      </c>
      <c r="M3003" s="131">
        <v>249.44676752229</v>
      </c>
      <c r="N3003" s="131">
        <v>8446.9855773136496</v>
      </c>
      <c r="O3003" s="131">
        <v>696.37392822284005</v>
      </c>
      <c r="P3003" s="131">
        <v>733.53882228514999</v>
      </c>
      <c r="Q3003" s="131">
        <v>964.18419922337</v>
      </c>
      <c r="R3003" s="131">
        <v>0</v>
      </c>
      <c r="S3003" s="131">
        <v>1174.9152909383799</v>
      </c>
      <c r="T3003" s="131">
        <v>2436.1841594938901</v>
      </c>
      <c r="U3003" s="131">
        <v>3203.4453154109401</v>
      </c>
      <c r="V3003" s="131">
        <v>9252.6351701754993</v>
      </c>
      <c r="W3003" s="131">
        <v>1874.4786540269099</v>
      </c>
      <c r="X3003" s="131">
        <v>8878.2829624890092</v>
      </c>
      <c r="Y3003" s="131">
        <v>0</v>
      </c>
      <c r="Z3003" s="131">
        <v>19.170452257800001</v>
      </c>
      <c r="AA3003" s="131">
        <v>599.67446762357997</v>
      </c>
      <c r="AB3003" s="131">
        <v>281.94803366577003</v>
      </c>
      <c r="AC3003" s="131">
        <v>2378.8153927752101</v>
      </c>
      <c r="AD3003" s="131">
        <v>1115.0555358136901</v>
      </c>
      <c r="AE3003" s="131">
        <v>0</v>
      </c>
      <c r="AF3003" s="131">
        <v>10103.994286868399</v>
      </c>
      <c r="AG3003" s="131">
        <v>3894.7198417351801</v>
      </c>
      <c r="AH3003" s="43">
        <v>69315.938154656629</v>
      </c>
    </row>
    <row r="3004" spans="4:34">
      <c r="D3004" s="62">
        <v>2026</v>
      </c>
      <c r="E3004" s="62">
        <v>5</v>
      </c>
      <c r="F3004" s="62">
        <v>2026</v>
      </c>
      <c r="G3004" s="62">
        <v>2027</v>
      </c>
      <c r="H3004" s="131">
        <v>963.81178360895001</v>
      </c>
      <c r="I3004" s="131">
        <v>892.06881343970997</v>
      </c>
      <c r="J3004" s="131">
        <v>477.61594369689999</v>
      </c>
      <c r="K3004" s="131">
        <v>9215.5301375427607</v>
      </c>
      <c r="L3004" s="131">
        <v>3527.5833692492602</v>
      </c>
      <c r="M3004" s="131">
        <v>268.30496783856</v>
      </c>
      <c r="N3004" s="131">
        <v>12195.957024918</v>
      </c>
      <c r="O3004" s="131">
        <v>756.87929280185995</v>
      </c>
      <c r="P3004" s="131">
        <v>899.54499604648004</v>
      </c>
      <c r="Q3004" s="131">
        <v>1156.8478026872899</v>
      </c>
      <c r="R3004" s="131">
        <v>0</v>
      </c>
      <c r="S3004" s="131">
        <v>1654.1459723318901</v>
      </c>
      <c r="T3004" s="131">
        <v>2591.5024659184901</v>
      </c>
      <c r="U3004" s="131">
        <v>3480.1352597045102</v>
      </c>
      <c r="V3004" s="131">
        <v>11798.0687995265</v>
      </c>
      <c r="W3004" s="131">
        <v>2362.41396131693</v>
      </c>
      <c r="X3004" s="131">
        <v>10329.515352447999</v>
      </c>
      <c r="Y3004" s="131">
        <v>0</v>
      </c>
      <c r="Z3004" s="131">
        <v>38.052402639370001</v>
      </c>
      <c r="AA3004" s="131">
        <v>784.56020092241999</v>
      </c>
      <c r="AB3004" s="131">
        <v>322.58111216568</v>
      </c>
      <c r="AC3004" s="131">
        <v>3392.61799548002</v>
      </c>
      <c r="AD3004" s="131">
        <v>1289.63146116395</v>
      </c>
      <c r="AE3004" s="131">
        <v>0</v>
      </c>
      <c r="AF3004" s="131">
        <v>11520.278528736801</v>
      </c>
      <c r="AG3004" s="131">
        <v>5202.4200576541098</v>
      </c>
      <c r="AH3004" s="43">
        <v>85120.067701838445</v>
      </c>
    </row>
    <row r="3005" spans="4:34">
      <c r="D3005" s="62">
        <v>2026</v>
      </c>
      <c r="E3005" s="62">
        <v>6</v>
      </c>
      <c r="F3005" s="62">
        <v>2026</v>
      </c>
      <c r="G3005" s="62">
        <v>2027</v>
      </c>
      <c r="H3005" s="131">
        <v>1116.78288461017</v>
      </c>
      <c r="I3005" s="131">
        <v>867.22145708503001</v>
      </c>
      <c r="J3005" s="131">
        <v>507.49140960399001</v>
      </c>
      <c r="K3005" s="131">
        <v>9493.0172874150194</v>
      </c>
      <c r="L3005" s="131">
        <v>3593.21066243625</v>
      </c>
      <c r="M3005" s="131">
        <v>295.03361182202002</v>
      </c>
      <c r="N3005" s="131">
        <v>14053.585862714801</v>
      </c>
      <c r="O3005" s="131">
        <v>744.70258818033005</v>
      </c>
      <c r="P3005" s="131">
        <v>1008.52965859892</v>
      </c>
      <c r="Q3005" s="131">
        <v>1307.5634539519201</v>
      </c>
      <c r="R3005" s="131">
        <v>0</v>
      </c>
      <c r="S3005" s="131">
        <v>1634.4377158387299</v>
      </c>
      <c r="T3005" s="131">
        <v>2771.2751439929202</v>
      </c>
      <c r="U3005" s="131">
        <v>3033.8883678408101</v>
      </c>
      <c r="V3005" s="131">
        <v>14936.861644770799</v>
      </c>
      <c r="W3005" s="131">
        <v>2570.3339485383499</v>
      </c>
      <c r="X3005" s="131">
        <v>11164.7089470376</v>
      </c>
      <c r="Y3005" s="131">
        <v>0</v>
      </c>
      <c r="Z3005" s="131">
        <v>126.08526824873</v>
      </c>
      <c r="AA3005" s="131">
        <v>790.58102891061003</v>
      </c>
      <c r="AB3005" s="131">
        <v>320.44252908674002</v>
      </c>
      <c r="AC3005" s="131">
        <v>3968.9164988032899</v>
      </c>
      <c r="AD3005" s="131">
        <v>1272.4216893431501</v>
      </c>
      <c r="AE3005" s="131">
        <v>0</v>
      </c>
      <c r="AF3005" s="131">
        <v>11625.2810674101</v>
      </c>
      <c r="AG3005" s="131">
        <v>5999.99347815892</v>
      </c>
      <c r="AH3005" s="43">
        <v>93202.366204399194</v>
      </c>
    </row>
    <row r="3006" spans="4:34">
      <c r="D3006" s="62">
        <v>2026</v>
      </c>
      <c r="E3006" s="62">
        <v>7</v>
      </c>
      <c r="F3006" s="62">
        <v>2027</v>
      </c>
      <c r="G3006" s="62">
        <v>2027</v>
      </c>
      <c r="H3006" s="131">
        <v>759.98540682022997</v>
      </c>
      <c r="I3006" s="131">
        <v>938.10147527260995</v>
      </c>
      <c r="J3006" s="131">
        <v>482.09808731892002</v>
      </c>
      <c r="K3006" s="131">
        <v>10078.870413726199</v>
      </c>
      <c r="L3006" s="131">
        <v>3986.2954261978398</v>
      </c>
      <c r="M3006" s="131">
        <v>286.73095805423998</v>
      </c>
      <c r="N3006" s="131">
        <v>15974.5469269444</v>
      </c>
      <c r="O3006" s="131">
        <v>851.26576096413999</v>
      </c>
      <c r="P3006" s="131">
        <v>824.26748218816999</v>
      </c>
      <c r="Q3006" s="131">
        <v>1337.4332945899801</v>
      </c>
      <c r="R3006" s="131">
        <v>0</v>
      </c>
      <c r="S3006" s="131">
        <v>1766.9759463380699</v>
      </c>
      <c r="T3006" s="131">
        <v>3026.3954860437002</v>
      </c>
      <c r="U3006" s="131">
        <v>3069.4780195293101</v>
      </c>
      <c r="V3006" s="131">
        <v>17224.147921119999</v>
      </c>
      <c r="W3006" s="131">
        <v>2992.58264269855</v>
      </c>
      <c r="X3006" s="131">
        <v>11573.360935277</v>
      </c>
      <c r="Y3006" s="131">
        <v>0</v>
      </c>
      <c r="Z3006" s="131">
        <v>192.68903967273999</v>
      </c>
      <c r="AA3006" s="131">
        <v>981.85664676057002</v>
      </c>
      <c r="AB3006" s="131">
        <v>344.54148575847</v>
      </c>
      <c r="AC3006" s="131">
        <v>4940.7328847854496</v>
      </c>
      <c r="AD3006" s="131">
        <v>1378.0893269937201</v>
      </c>
      <c r="AE3006" s="131">
        <v>0</v>
      </c>
      <c r="AF3006" s="131">
        <v>12474.9577683716</v>
      </c>
      <c r="AG3006" s="131">
        <v>7162.7126466642403</v>
      </c>
      <c r="AH3006" s="43">
        <v>102648.11598209015</v>
      </c>
    </row>
    <row r="3007" spans="4:34">
      <c r="D3007" s="62">
        <v>2026</v>
      </c>
      <c r="E3007" s="62">
        <v>8</v>
      </c>
      <c r="F3007" s="62">
        <v>2027</v>
      </c>
      <c r="G3007" s="62">
        <v>2027</v>
      </c>
      <c r="H3007" s="131">
        <v>808.22957847866996</v>
      </c>
      <c r="I3007" s="131">
        <v>995.63888149745003</v>
      </c>
      <c r="J3007" s="131">
        <v>535.51330358424002</v>
      </c>
      <c r="K3007" s="131">
        <v>10033.823292544001</v>
      </c>
      <c r="L3007" s="131">
        <v>4116.0925310369603</v>
      </c>
      <c r="M3007" s="131">
        <v>272.76350619303997</v>
      </c>
      <c r="N3007" s="131">
        <v>15787.1818357497</v>
      </c>
      <c r="O3007" s="131">
        <v>858.84662268881004</v>
      </c>
      <c r="P3007" s="131">
        <v>896.37282251430997</v>
      </c>
      <c r="Q3007" s="131">
        <v>1285.9793830636499</v>
      </c>
      <c r="R3007" s="131">
        <v>0</v>
      </c>
      <c r="S3007" s="131">
        <v>1733.20781567011</v>
      </c>
      <c r="T3007" s="131">
        <v>3136.9172977901999</v>
      </c>
      <c r="U3007" s="131">
        <v>3173.2869038663198</v>
      </c>
      <c r="V3007" s="131">
        <v>17552.523630194199</v>
      </c>
      <c r="W3007" s="131">
        <v>3062.6659734577902</v>
      </c>
      <c r="X3007" s="131">
        <v>12144.9418431708</v>
      </c>
      <c r="Y3007" s="131">
        <v>0</v>
      </c>
      <c r="Z3007" s="131">
        <v>246.30866228189001</v>
      </c>
      <c r="AA3007" s="131">
        <v>999.78212622113006</v>
      </c>
      <c r="AB3007" s="131">
        <v>349.60776890723002</v>
      </c>
      <c r="AC3007" s="131">
        <v>5022.7789945085597</v>
      </c>
      <c r="AD3007" s="131">
        <v>1288.5941347291</v>
      </c>
      <c r="AE3007" s="131">
        <v>0</v>
      </c>
      <c r="AF3007" s="131">
        <v>12519.617521718999</v>
      </c>
      <c r="AG3007" s="131">
        <v>7032.7178617883001</v>
      </c>
      <c r="AH3007" s="43">
        <v>103853.39229165546</v>
      </c>
    </row>
    <row r="3008" spans="4:34">
      <c r="D3008" s="62">
        <v>2026</v>
      </c>
      <c r="E3008" s="62">
        <v>9</v>
      </c>
      <c r="F3008" s="62">
        <v>2027</v>
      </c>
      <c r="G3008" s="62">
        <v>2027</v>
      </c>
      <c r="H3008" s="131">
        <v>608.91968012141001</v>
      </c>
      <c r="I3008" s="131">
        <v>966.04821543896003</v>
      </c>
      <c r="J3008" s="131">
        <v>520.78499080970005</v>
      </c>
      <c r="K3008" s="131">
        <v>9549.3542534145399</v>
      </c>
      <c r="L3008" s="131">
        <v>3693.4435953508601</v>
      </c>
      <c r="M3008" s="131">
        <v>237.63046390181</v>
      </c>
      <c r="N3008" s="131">
        <v>13972.082514801499</v>
      </c>
      <c r="O3008" s="131">
        <v>839.25647506367</v>
      </c>
      <c r="P3008" s="131">
        <v>764.17969858305003</v>
      </c>
      <c r="Q3008" s="131">
        <v>1203.45664190449</v>
      </c>
      <c r="R3008" s="131">
        <v>0</v>
      </c>
      <c r="S3008" s="131">
        <v>1607.9982618567501</v>
      </c>
      <c r="T3008" s="131">
        <v>2918.1693795857</v>
      </c>
      <c r="U3008" s="131">
        <v>2981.1567510006398</v>
      </c>
      <c r="V3008" s="131">
        <v>15849.0296894482</v>
      </c>
      <c r="W3008" s="131">
        <v>2759.6227209413601</v>
      </c>
      <c r="X3008" s="131">
        <v>11499.0952024648</v>
      </c>
      <c r="Y3008" s="131">
        <v>0</v>
      </c>
      <c r="Z3008" s="131">
        <v>227.27374562004999</v>
      </c>
      <c r="AA3008" s="131">
        <v>971.28521015562001</v>
      </c>
      <c r="AB3008" s="131">
        <v>325.98793530828999</v>
      </c>
      <c r="AC3008" s="131">
        <v>4433.48430861415</v>
      </c>
      <c r="AD3008" s="131">
        <v>1335.32292214055</v>
      </c>
      <c r="AE3008" s="131">
        <v>0</v>
      </c>
      <c r="AF3008" s="131">
        <v>11570.5977630869</v>
      </c>
      <c r="AG3008" s="131">
        <v>6286.6922352502697</v>
      </c>
      <c r="AH3008" s="43">
        <v>95120.872654863299</v>
      </c>
    </row>
    <row r="3009" spans="4:34">
      <c r="D3009" s="62">
        <v>2026</v>
      </c>
      <c r="E3009" s="62">
        <v>10</v>
      </c>
      <c r="F3009" s="62">
        <v>2027</v>
      </c>
      <c r="G3009" s="62">
        <v>2027</v>
      </c>
      <c r="H3009" s="131">
        <v>378.12999407967999</v>
      </c>
      <c r="I3009" s="131">
        <v>854.64806086581996</v>
      </c>
      <c r="J3009" s="131">
        <v>672.68588833498995</v>
      </c>
      <c r="K3009" s="131">
        <v>8325.43247035075</v>
      </c>
      <c r="L3009" s="131">
        <v>3247.6990894086898</v>
      </c>
      <c r="M3009" s="131">
        <v>250.52585257191001</v>
      </c>
      <c r="N3009" s="131">
        <v>10564.3799186987</v>
      </c>
      <c r="O3009" s="131">
        <v>688.76511112343997</v>
      </c>
      <c r="P3009" s="131">
        <v>602.70328770498998</v>
      </c>
      <c r="Q3009" s="131">
        <v>1029.5694373191</v>
      </c>
      <c r="R3009" s="131">
        <v>0</v>
      </c>
      <c r="S3009" s="131">
        <v>1479.94683566045</v>
      </c>
      <c r="T3009" s="131">
        <v>4399.2272485685098</v>
      </c>
      <c r="U3009" s="131">
        <v>2927.5779719879902</v>
      </c>
      <c r="V3009" s="131">
        <v>10240.9853419343</v>
      </c>
      <c r="W3009" s="131">
        <v>2088.5809337413898</v>
      </c>
      <c r="X3009" s="131">
        <v>10590.666149315601</v>
      </c>
      <c r="Y3009" s="131">
        <v>0</v>
      </c>
      <c r="Z3009" s="131">
        <v>98.827549680999994</v>
      </c>
      <c r="AA3009" s="131">
        <v>893.60813249316004</v>
      </c>
      <c r="AB3009" s="131">
        <v>311.85026679181999</v>
      </c>
      <c r="AC3009" s="131">
        <v>3240.5218957059501</v>
      </c>
      <c r="AD3009" s="131">
        <v>1253.0693255859001</v>
      </c>
      <c r="AE3009" s="131">
        <v>0</v>
      </c>
      <c r="AF3009" s="131">
        <v>10594.2859329648</v>
      </c>
      <c r="AG3009" s="131">
        <v>4476.8759524774796</v>
      </c>
      <c r="AH3009" s="43">
        <v>79210.562647366416</v>
      </c>
    </row>
    <row r="3010" spans="4:34">
      <c r="D3010" s="62">
        <v>2026</v>
      </c>
      <c r="E3010" s="62">
        <v>11</v>
      </c>
      <c r="F3010" s="62">
        <v>2027</v>
      </c>
      <c r="G3010" s="62">
        <v>2027</v>
      </c>
      <c r="H3010" s="131">
        <v>478.53002699048</v>
      </c>
      <c r="I3010" s="131">
        <v>745.37533980014996</v>
      </c>
      <c r="J3010" s="131">
        <v>652.74781687989002</v>
      </c>
      <c r="K3010" s="131">
        <v>7023.3156844801297</v>
      </c>
      <c r="L3010" s="131">
        <v>2998.72884204825</v>
      </c>
      <c r="M3010" s="131">
        <v>243.48086588753</v>
      </c>
      <c r="N3010" s="131">
        <v>7171.73344599546</v>
      </c>
      <c r="O3010" s="131">
        <v>612.43108761859003</v>
      </c>
      <c r="P3010" s="131">
        <v>413.08449716377999</v>
      </c>
      <c r="Q3010" s="131">
        <v>894.48756935023005</v>
      </c>
      <c r="R3010" s="131">
        <v>0</v>
      </c>
      <c r="S3010" s="131">
        <v>1303.5835789540399</v>
      </c>
      <c r="T3010" s="131">
        <v>3236.9444567892601</v>
      </c>
      <c r="U3010" s="131">
        <v>2722.4717085801999</v>
      </c>
      <c r="V3010" s="131">
        <v>8521.7146185334404</v>
      </c>
      <c r="W3010" s="131">
        <v>1620.95174069629</v>
      </c>
      <c r="X3010" s="131">
        <v>8407.7840741570999</v>
      </c>
      <c r="Y3010" s="131">
        <v>0</v>
      </c>
      <c r="Z3010" s="131">
        <v>9.8531363218399992</v>
      </c>
      <c r="AA3010" s="131">
        <v>803.42918197615995</v>
      </c>
      <c r="AB3010" s="131">
        <v>277.75555046638999</v>
      </c>
      <c r="AC3010" s="131">
        <v>2388.9192093829301</v>
      </c>
      <c r="AD3010" s="131">
        <v>1076.81161868307</v>
      </c>
      <c r="AE3010" s="131">
        <v>0</v>
      </c>
      <c r="AF3010" s="131">
        <v>9118.0329750926194</v>
      </c>
      <c r="AG3010" s="131">
        <v>3636.2430102797398</v>
      </c>
      <c r="AH3010" s="43">
        <v>64358.410036127563</v>
      </c>
    </row>
    <row r="3011" spans="4:34">
      <c r="D3011" s="62">
        <v>2026</v>
      </c>
      <c r="E3011" s="62">
        <v>12</v>
      </c>
      <c r="F3011" s="62">
        <v>2027</v>
      </c>
      <c r="G3011" s="62">
        <v>2027</v>
      </c>
      <c r="H3011" s="131">
        <v>524.72521838544003</v>
      </c>
      <c r="I3011" s="131">
        <v>616.37550802882004</v>
      </c>
      <c r="J3011" s="131">
        <v>428.89255955952001</v>
      </c>
      <c r="K3011" s="131">
        <v>5385.4703539496404</v>
      </c>
      <c r="L3011" s="131">
        <v>2831.9788247994202</v>
      </c>
      <c r="M3011" s="131">
        <v>242.65384571153999</v>
      </c>
      <c r="N3011" s="131">
        <v>4525.2015328709404</v>
      </c>
      <c r="O3011" s="131">
        <v>504.19739844062002</v>
      </c>
      <c r="P3011" s="131">
        <v>315.65101514079998</v>
      </c>
      <c r="Q3011" s="131">
        <v>781.14160195452996</v>
      </c>
      <c r="R3011" s="131">
        <v>0</v>
      </c>
      <c r="S3011" s="131">
        <v>1023.90990267934</v>
      </c>
      <c r="T3011" s="131">
        <v>2327.8451625420698</v>
      </c>
      <c r="U3011" s="131">
        <v>2749.6796822975598</v>
      </c>
      <c r="V3011" s="131">
        <v>6646.7315017706496</v>
      </c>
      <c r="W3011" s="131">
        <v>1165.2879943661801</v>
      </c>
      <c r="X3011" s="131">
        <v>5946.4055009528802</v>
      </c>
      <c r="Y3011" s="131">
        <v>0</v>
      </c>
      <c r="Z3011" s="131">
        <v>24.010849233190001</v>
      </c>
      <c r="AA3011" s="131">
        <v>422.21398544811001</v>
      </c>
      <c r="AB3011" s="131">
        <v>179.64766192354</v>
      </c>
      <c r="AC3011" s="131">
        <v>1683.4424411069001</v>
      </c>
      <c r="AD3011" s="131">
        <v>966.27480869518001</v>
      </c>
      <c r="AE3011" s="131">
        <v>0</v>
      </c>
      <c r="AF3011" s="131">
        <v>8397.2741780138695</v>
      </c>
      <c r="AG3011" s="131">
        <v>2146.35833695161</v>
      </c>
      <c r="AH3011" s="43">
        <v>49835.369864822351</v>
      </c>
    </row>
    <row r="3012" spans="4:34">
      <c r="D3012" s="62">
        <v>2027</v>
      </c>
      <c r="E3012" s="62">
        <v>1</v>
      </c>
      <c r="F3012" s="62">
        <v>2027</v>
      </c>
      <c r="G3012" s="62">
        <v>2027</v>
      </c>
      <c r="H3012" s="131">
        <v>535.52157044450996</v>
      </c>
      <c r="I3012" s="131">
        <v>671.40062893385004</v>
      </c>
      <c r="J3012" s="131">
        <v>281.01357556536999</v>
      </c>
      <c r="K3012" s="131">
        <v>6204.6765085508696</v>
      </c>
      <c r="L3012" s="131">
        <v>2917.2060110406301</v>
      </c>
      <c r="M3012" s="131">
        <v>236.29062958467</v>
      </c>
      <c r="N3012" s="131">
        <v>4857.7137882076604</v>
      </c>
      <c r="O3012" s="131">
        <v>566.45754097228996</v>
      </c>
      <c r="P3012" s="131">
        <v>260.48333885287002</v>
      </c>
      <c r="Q3012" s="131">
        <v>800.01001139257005</v>
      </c>
      <c r="R3012" s="131">
        <v>0</v>
      </c>
      <c r="S3012" s="131">
        <v>1273.76098289949</v>
      </c>
      <c r="T3012" s="131">
        <v>1851.64242948367</v>
      </c>
      <c r="U3012" s="131">
        <v>6351.5968182650804</v>
      </c>
      <c r="V3012" s="131">
        <v>6437.9171676336</v>
      </c>
      <c r="W3012" s="131">
        <v>1336.3597918330399</v>
      </c>
      <c r="X3012" s="131">
        <v>5695.4999271183897</v>
      </c>
      <c r="Y3012" s="131">
        <v>0</v>
      </c>
      <c r="Z3012" s="131">
        <v>0.20539951059</v>
      </c>
      <c r="AA3012" s="131">
        <v>616.03002683218006</v>
      </c>
      <c r="AB3012" s="131">
        <v>248.50142326712</v>
      </c>
      <c r="AC3012" s="131">
        <v>1984.8212181516799</v>
      </c>
      <c r="AD3012" s="131">
        <v>961.74882311809995</v>
      </c>
      <c r="AE3012" s="131">
        <v>0</v>
      </c>
      <c r="AF3012" s="131">
        <v>8872.4177474157605</v>
      </c>
      <c r="AG3012" s="131">
        <v>2342.6883647243098</v>
      </c>
      <c r="AH3012" s="43">
        <v>55303.963723798297</v>
      </c>
    </row>
    <row r="3013" spans="4:34">
      <c r="D3013" s="62">
        <v>2027</v>
      </c>
      <c r="E3013" s="62">
        <v>2</v>
      </c>
      <c r="F3013" s="62">
        <v>2027</v>
      </c>
      <c r="G3013" s="62">
        <v>2027</v>
      </c>
      <c r="H3013" s="131">
        <v>976.75854985041997</v>
      </c>
      <c r="I3013" s="131">
        <v>575.89843375675002</v>
      </c>
      <c r="J3013" s="131">
        <v>314.84291995863998</v>
      </c>
      <c r="K3013" s="131">
        <v>4150.1097949994901</v>
      </c>
      <c r="L3013" s="131">
        <v>2476.7687168911002</v>
      </c>
      <c r="M3013" s="131">
        <v>226.13870389888999</v>
      </c>
      <c r="N3013" s="131">
        <v>4359.4867330068701</v>
      </c>
      <c r="O3013" s="131">
        <v>489.44904139495998</v>
      </c>
      <c r="P3013" s="131">
        <v>316.14614757202003</v>
      </c>
      <c r="Q3013" s="131">
        <v>685.67040150110995</v>
      </c>
      <c r="R3013" s="131">
        <v>0</v>
      </c>
      <c r="S3013" s="131">
        <v>916.33146904329999</v>
      </c>
      <c r="T3013" s="131">
        <v>1288.1276702267501</v>
      </c>
      <c r="U3013" s="131">
        <v>5049.7999219421199</v>
      </c>
      <c r="V3013" s="131">
        <v>5653.3956305662496</v>
      </c>
      <c r="W3013" s="131">
        <v>1138.7981645004199</v>
      </c>
      <c r="X3013" s="131">
        <v>4815.4060559246</v>
      </c>
      <c r="Y3013" s="131">
        <v>0</v>
      </c>
      <c r="Z3013" s="131">
        <v>1.76056723364</v>
      </c>
      <c r="AA3013" s="131">
        <v>602.92495485405004</v>
      </c>
      <c r="AB3013" s="131">
        <v>215.53590624333</v>
      </c>
      <c r="AC3013" s="131">
        <v>1830.4261309906799</v>
      </c>
      <c r="AD3013" s="131">
        <v>778.89446295403002</v>
      </c>
      <c r="AE3013" s="131">
        <v>0</v>
      </c>
      <c r="AF3013" s="131">
        <v>7995.1699350930503</v>
      </c>
      <c r="AG3013" s="131">
        <v>2022.02460177432</v>
      </c>
      <c r="AH3013" s="43">
        <v>46879.864914176782</v>
      </c>
    </row>
    <row r="3014" spans="4:34">
      <c r="D3014" s="62">
        <v>2027</v>
      </c>
      <c r="E3014" s="62">
        <v>3</v>
      </c>
      <c r="F3014" s="62">
        <v>2027</v>
      </c>
      <c r="G3014" s="62">
        <v>2027</v>
      </c>
      <c r="H3014" s="131">
        <v>1082.03679873739</v>
      </c>
      <c r="I3014" s="131">
        <v>736.12668870643995</v>
      </c>
      <c r="J3014" s="131">
        <v>401.01518030369999</v>
      </c>
      <c r="K3014" s="131">
        <v>6564.6937910000197</v>
      </c>
      <c r="L3014" s="131">
        <v>2862.8424119719598</v>
      </c>
      <c r="M3014" s="131">
        <v>254.64920178291001</v>
      </c>
      <c r="N3014" s="131">
        <v>6652.6961925611704</v>
      </c>
      <c r="O3014" s="131">
        <v>599.94940321449997</v>
      </c>
      <c r="P3014" s="131">
        <v>614.07396638498994</v>
      </c>
      <c r="Q3014" s="131">
        <v>852.52788360181</v>
      </c>
      <c r="R3014" s="131">
        <v>0</v>
      </c>
      <c r="S3014" s="131">
        <v>1184.90561217962</v>
      </c>
      <c r="T3014" s="131">
        <v>1562.3232998768499</v>
      </c>
      <c r="U3014" s="131">
        <v>3189.6116880967302</v>
      </c>
      <c r="V3014" s="131">
        <v>8062.1601397276299</v>
      </c>
      <c r="W3014" s="131">
        <v>1513.8220972782201</v>
      </c>
      <c r="X3014" s="131">
        <v>7316.7957687409398</v>
      </c>
      <c r="Y3014" s="131">
        <v>0</v>
      </c>
      <c r="Z3014" s="131">
        <v>4.38185622596</v>
      </c>
      <c r="AA3014" s="131">
        <v>737.09156587492998</v>
      </c>
      <c r="AB3014" s="131">
        <v>248.09275983294</v>
      </c>
      <c r="AC3014" s="131">
        <v>1948.0317637891001</v>
      </c>
      <c r="AD3014" s="131">
        <v>955.78028317208998</v>
      </c>
      <c r="AE3014" s="131">
        <v>0</v>
      </c>
      <c r="AF3014" s="131">
        <v>9372.1158683590802</v>
      </c>
      <c r="AG3014" s="131">
        <v>2777.6116294151102</v>
      </c>
      <c r="AH3014" s="43">
        <v>59493.335850834097</v>
      </c>
    </row>
    <row r="3015" spans="4:34">
      <c r="D3015" s="62">
        <v>2027</v>
      </c>
      <c r="E3015" s="62">
        <v>4</v>
      </c>
      <c r="F3015" s="62">
        <v>2027</v>
      </c>
      <c r="G3015" s="62">
        <v>2027</v>
      </c>
      <c r="H3015" s="131">
        <v>1143.34041623086</v>
      </c>
      <c r="I3015" s="131">
        <v>809.31618571527997</v>
      </c>
      <c r="J3015" s="131">
        <v>438.82774766865998</v>
      </c>
      <c r="K3015" s="131">
        <v>7436.2249901204004</v>
      </c>
      <c r="L3015" s="131">
        <v>3083.5217675134099</v>
      </c>
      <c r="M3015" s="131">
        <v>245.65228560629001</v>
      </c>
      <c r="N3015" s="131">
        <v>8550.0540192162207</v>
      </c>
      <c r="O3015" s="131">
        <v>698.60230356061004</v>
      </c>
      <c r="P3015" s="131">
        <v>741.98989171453002</v>
      </c>
      <c r="Q3015" s="131">
        <v>953.89104954413006</v>
      </c>
      <c r="R3015" s="131">
        <v>0</v>
      </c>
      <c r="S3015" s="131">
        <v>1167.16800521859</v>
      </c>
      <c r="T3015" s="131">
        <v>2423.70525393353</v>
      </c>
      <c r="U3015" s="131">
        <v>3179.1470828208198</v>
      </c>
      <c r="V3015" s="131">
        <v>9094.9764283079803</v>
      </c>
      <c r="W3015" s="131">
        <v>1867.27602607925</v>
      </c>
      <c r="X3015" s="131">
        <v>8887.3426466224191</v>
      </c>
      <c r="Y3015" s="131">
        <v>0</v>
      </c>
      <c r="Z3015" s="131">
        <v>18.847850329069999</v>
      </c>
      <c r="AA3015" s="131">
        <v>593.30234955542005</v>
      </c>
      <c r="AB3015" s="131">
        <v>278.36790924837999</v>
      </c>
      <c r="AC3015" s="131">
        <v>2377.4430999556098</v>
      </c>
      <c r="AD3015" s="131">
        <v>1098.6182959708699</v>
      </c>
      <c r="AE3015" s="131">
        <v>0</v>
      </c>
      <c r="AF3015" s="131">
        <v>9972.9874360119102</v>
      </c>
      <c r="AG3015" s="131">
        <v>3945.2700213985299</v>
      </c>
      <c r="AH3015" s="43">
        <v>69005.873062342784</v>
      </c>
    </row>
    <row r="3016" spans="4:34">
      <c r="D3016" s="62">
        <v>2027</v>
      </c>
      <c r="E3016" s="62">
        <v>5</v>
      </c>
      <c r="F3016" s="62">
        <v>2027</v>
      </c>
      <c r="G3016" s="62">
        <v>2028</v>
      </c>
      <c r="H3016" s="131">
        <v>956.82089917625001</v>
      </c>
      <c r="I3016" s="131">
        <v>880.48599883818997</v>
      </c>
      <c r="J3016" s="131">
        <v>471.82575442603002</v>
      </c>
      <c r="K3016" s="131">
        <v>9157.1586665085197</v>
      </c>
      <c r="L3016" s="131">
        <v>3491.70946899509</v>
      </c>
      <c r="M3016" s="131">
        <v>264.22362271410998</v>
      </c>
      <c r="N3016" s="131">
        <v>12344.769672526299</v>
      </c>
      <c r="O3016" s="131">
        <v>759.35851624489999</v>
      </c>
      <c r="P3016" s="131">
        <v>909.90861551075</v>
      </c>
      <c r="Q3016" s="131">
        <v>1144.4978724574</v>
      </c>
      <c r="R3016" s="131">
        <v>0</v>
      </c>
      <c r="S3016" s="131">
        <v>1643.238682616</v>
      </c>
      <c r="T3016" s="131">
        <v>2578.22797088263</v>
      </c>
      <c r="U3016" s="131">
        <v>3453.7383252606501</v>
      </c>
      <c r="V3016" s="131">
        <v>11602.429217819001</v>
      </c>
      <c r="W3016" s="131">
        <v>2353.33645660107</v>
      </c>
      <c r="X3016" s="131">
        <v>10337.6946103803</v>
      </c>
      <c r="Y3016" s="131">
        <v>0</v>
      </c>
      <c r="Z3016" s="131">
        <v>37.412053714930003</v>
      </c>
      <c r="AA3016" s="131">
        <v>776.22349408934997</v>
      </c>
      <c r="AB3016" s="131">
        <v>318.48503637030001</v>
      </c>
      <c r="AC3016" s="131">
        <v>3390.6608594496302</v>
      </c>
      <c r="AD3016" s="131">
        <v>1270.6207653240101</v>
      </c>
      <c r="AE3016" s="131">
        <v>0</v>
      </c>
      <c r="AF3016" s="131">
        <v>11370.908352132299</v>
      </c>
      <c r="AG3016" s="131">
        <v>5269.9430835160802</v>
      </c>
      <c r="AH3016" s="43">
        <v>84783.677995553793</v>
      </c>
    </row>
    <row r="3017" spans="4:34">
      <c r="D3017" s="62">
        <v>2027</v>
      </c>
      <c r="E3017" s="62">
        <v>6</v>
      </c>
      <c r="F3017" s="62">
        <v>2027</v>
      </c>
      <c r="G3017" s="62">
        <v>2028</v>
      </c>
      <c r="H3017" s="131">
        <v>1108.6824440308999</v>
      </c>
      <c r="I3017" s="131">
        <v>855.96126593772999</v>
      </c>
      <c r="J3017" s="131">
        <v>498.98816870643998</v>
      </c>
      <c r="K3017" s="131">
        <v>9432.9165849802102</v>
      </c>
      <c r="L3017" s="131">
        <v>3556.6693627974801</v>
      </c>
      <c r="M3017" s="131">
        <v>290.54568152815</v>
      </c>
      <c r="N3017" s="131">
        <v>14225.064928797799</v>
      </c>
      <c r="O3017" s="131">
        <v>747.13132844219001</v>
      </c>
      <c r="P3017" s="131">
        <v>1020.1488857038401</v>
      </c>
      <c r="Q3017" s="131">
        <v>1293.6045585899401</v>
      </c>
      <c r="R3017" s="131">
        <v>0</v>
      </c>
      <c r="S3017" s="131">
        <v>1623.6603805929799</v>
      </c>
      <c r="T3017" s="131">
        <v>2757.07979645776</v>
      </c>
      <c r="U3017" s="131">
        <v>3010.8762299842201</v>
      </c>
      <c r="V3017" s="131">
        <v>14707.8209952251</v>
      </c>
      <c r="W3017" s="131">
        <v>2560.45751751429</v>
      </c>
      <c r="X3017" s="131">
        <v>11172.381514016301</v>
      </c>
      <c r="Y3017" s="131">
        <v>0</v>
      </c>
      <c r="Z3017" s="131">
        <v>123.96349510668</v>
      </c>
      <c r="AA3017" s="131">
        <v>782.1803449885</v>
      </c>
      <c r="AB3017" s="131">
        <v>316.37360862704003</v>
      </c>
      <c r="AC3017" s="131">
        <v>3966.62690725724</v>
      </c>
      <c r="AD3017" s="131">
        <v>1253.6646859319401</v>
      </c>
      <c r="AE3017" s="131">
        <v>0</v>
      </c>
      <c r="AF3017" s="131">
        <v>11474.549443883499</v>
      </c>
      <c r="AG3017" s="131">
        <v>6077.86833453491</v>
      </c>
      <c r="AH3017" s="43">
        <v>92857.216463635152</v>
      </c>
    </row>
    <row r="3018" spans="4:34">
      <c r="D3018" s="62">
        <v>2027</v>
      </c>
      <c r="E3018" s="62">
        <v>7</v>
      </c>
      <c r="F3018" s="62">
        <v>2028</v>
      </c>
      <c r="G3018" s="62">
        <v>2028</v>
      </c>
      <c r="H3018" s="131">
        <v>754.55990349382</v>
      </c>
      <c r="I3018" s="131">
        <v>926.02767473266999</v>
      </c>
      <c r="J3018" s="131">
        <v>479.31595227984002</v>
      </c>
      <c r="K3018" s="131">
        <v>10016.280208849699</v>
      </c>
      <c r="L3018" s="131">
        <v>3946.2113825711799</v>
      </c>
      <c r="M3018" s="131">
        <v>282.40186730265998</v>
      </c>
      <c r="N3018" s="131">
        <v>16171.328704694</v>
      </c>
      <c r="O3018" s="131">
        <v>854.23973542276997</v>
      </c>
      <c r="P3018" s="131">
        <v>833.85992365919003</v>
      </c>
      <c r="Q3018" s="131">
        <v>1323.30801697589</v>
      </c>
      <c r="R3018" s="131">
        <v>0</v>
      </c>
      <c r="S3018" s="131">
        <v>1755.52696655759</v>
      </c>
      <c r="T3018" s="131">
        <v>3011.2403359886698</v>
      </c>
      <c r="U3018" s="131">
        <v>3046.5470062076101</v>
      </c>
      <c r="V3018" s="131">
        <v>16961.922142689298</v>
      </c>
      <c r="W3018" s="131">
        <v>2981.4273027364202</v>
      </c>
      <c r="X3018" s="131">
        <v>11582.010680032001</v>
      </c>
      <c r="Y3018" s="131">
        <v>0</v>
      </c>
      <c r="Z3018" s="131">
        <v>189.46828649768</v>
      </c>
      <c r="AA3018" s="131">
        <v>971.53543166288</v>
      </c>
      <c r="AB3018" s="131">
        <v>340.20576525958001</v>
      </c>
      <c r="AC3018" s="131">
        <v>4938.4517605413203</v>
      </c>
      <c r="AD3018" s="131">
        <v>1357.9311405117601</v>
      </c>
      <c r="AE3018" s="131">
        <v>0</v>
      </c>
      <c r="AF3018" s="131">
        <v>12314.6284597906</v>
      </c>
      <c r="AG3018" s="131">
        <v>7256.5148322344703</v>
      </c>
      <c r="AH3018" s="43">
        <v>102294.94348069161</v>
      </c>
    </row>
    <row r="3019" spans="4:34">
      <c r="D3019" s="62">
        <v>2027</v>
      </c>
      <c r="E3019" s="62">
        <v>8</v>
      </c>
      <c r="F3019" s="62">
        <v>2028</v>
      </c>
      <c r="G3019" s="62">
        <v>2028</v>
      </c>
      <c r="H3019" s="131">
        <v>802.45966207344998</v>
      </c>
      <c r="I3019" s="131">
        <v>982.82454788656003</v>
      </c>
      <c r="J3019" s="131">
        <v>528.14681138954995</v>
      </c>
      <c r="K3019" s="131">
        <v>9971.5086508897803</v>
      </c>
      <c r="L3019" s="131">
        <v>4074.7033175077399</v>
      </c>
      <c r="M3019" s="131">
        <v>268.64529733257001</v>
      </c>
      <c r="N3019" s="131">
        <v>15981.655564582399</v>
      </c>
      <c r="O3019" s="131">
        <v>861.85290382026005</v>
      </c>
      <c r="P3019" s="131">
        <v>906.80439238936003</v>
      </c>
      <c r="Q3019" s="131">
        <v>1272.39753500795</v>
      </c>
      <c r="R3019" s="131">
        <v>0</v>
      </c>
      <c r="S3019" s="131">
        <v>1721.9776338002901</v>
      </c>
      <c r="T3019" s="131">
        <v>3121.20869242865</v>
      </c>
      <c r="U3019" s="131">
        <v>3149.5803701159102</v>
      </c>
      <c r="V3019" s="131">
        <v>17286.603267235299</v>
      </c>
      <c r="W3019" s="131">
        <v>3051.2493864480002</v>
      </c>
      <c r="X3019" s="131">
        <v>12153.310658721901</v>
      </c>
      <c r="Y3019" s="131">
        <v>0</v>
      </c>
      <c r="Z3019" s="131">
        <v>242.19166939304</v>
      </c>
      <c r="AA3019" s="131">
        <v>989.27247961477997</v>
      </c>
      <c r="AB3019" s="131">
        <v>345.20829414765001</v>
      </c>
      <c r="AC3019" s="131">
        <v>5020.4599897769704</v>
      </c>
      <c r="AD3019" s="131">
        <v>1269.7450511765201</v>
      </c>
      <c r="AE3019" s="131">
        <v>0</v>
      </c>
      <c r="AF3019" s="131">
        <v>12358.714241866201</v>
      </c>
      <c r="AG3019" s="131">
        <v>7124.8176483463703</v>
      </c>
      <c r="AH3019" s="43">
        <v>103485.3380659512</v>
      </c>
    </row>
    <row r="3020" spans="4:34">
      <c r="D3020" s="62">
        <v>2027</v>
      </c>
      <c r="E3020" s="62">
        <v>9</v>
      </c>
      <c r="F3020" s="62">
        <v>2028</v>
      </c>
      <c r="G3020" s="62">
        <v>2028</v>
      </c>
      <c r="H3020" s="131">
        <v>604.57262855913996</v>
      </c>
      <c r="I3020" s="131">
        <v>953.61472740741999</v>
      </c>
      <c r="J3020" s="131">
        <v>509.60843956118998</v>
      </c>
      <c r="K3020" s="131">
        <v>9490.0032162268999</v>
      </c>
      <c r="L3020" s="131">
        <v>3656.30431228727</v>
      </c>
      <c r="M3020" s="131">
        <v>234.04269699113999</v>
      </c>
      <c r="N3020" s="131">
        <v>14144.1970197512</v>
      </c>
      <c r="O3020" s="131">
        <v>842.17927063468005</v>
      </c>
      <c r="P3020" s="131">
        <v>773.07286638404003</v>
      </c>
      <c r="Q3020" s="131">
        <v>1190.7463562908599</v>
      </c>
      <c r="R3020" s="131">
        <v>0</v>
      </c>
      <c r="S3020" s="131">
        <v>1597.57936530913</v>
      </c>
      <c r="T3020" s="131">
        <v>2903.55618873289</v>
      </c>
      <c r="U3020" s="131">
        <v>2958.88555546306</v>
      </c>
      <c r="V3020" s="131">
        <v>15609.2799341601</v>
      </c>
      <c r="W3020" s="131">
        <v>2749.3357770888902</v>
      </c>
      <c r="X3020" s="131">
        <v>11507.781448462099</v>
      </c>
      <c r="Y3020" s="131">
        <v>0</v>
      </c>
      <c r="Z3020" s="131">
        <v>223.47491700448001</v>
      </c>
      <c r="AA3020" s="131">
        <v>961.07512133226999</v>
      </c>
      <c r="AB3020" s="131">
        <v>321.88569325057</v>
      </c>
      <c r="AC3020" s="131">
        <v>4431.43737979241</v>
      </c>
      <c r="AD3020" s="131">
        <v>1315.79030698209</v>
      </c>
      <c r="AE3020" s="131">
        <v>0</v>
      </c>
      <c r="AF3020" s="131">
        <v>11421.891372759201</v>
      </c>
      <c r="AG3020" s="131">
        <v>6369.0221430329802</v>
      </c>
      <c r="AH3020" s="43">
        <v>94769.336737464007</v>
      </c>
    </row>
    <row r="3021" spans="4:34">
      <c r="D3021" s="62">
        <v>2027</v>
      </c>
      <c r="E3021" s="62">
        <v>10</v>
      </c>
      <c r="F3021" s="62">
        <v>2028</v>
      </c>
      <c r="G3021" s="62">
        <v>2028</v>
      </c>
      <c r="H3021" s="131">
        <v>375.43054021874002</v>
      </c>
      <c r="I3021" s="131">
        <v>843.64834442710003</v>
      </c>
      <c r="J3021" s="131">
        <v>668.80389205775998</v>
      </c>
      <c r="K3021" s="131">
        <v>8273.5684339207091</v>
      </c>
      <c r="L3021" s="131">
        <v>3215.0419734482002</v>
      </c>
      <c r="M3021" s="131">
        <v>246.74338988018999</v>
      </c>
      <c r="N3021" s="131">
        <v>10694.516783971399</v>
      </c>
      <c r="O3021" s="131">
        <v>691.04657125886001</v>
      </c>
      <c r="P3021" s="131">
        <v>609.71726816235002</v>
      </c>
      <c r="Q3021" s="131">
        <v>1018.69565827985</v>
      </c>
      <c r="R3021" s="131">
        <v>0</v>
      </c>
      <c r="S3021" s="131">
        <v>1470.3576381205601</v>
      </c>
      <c r="T3021" s="131">
        <v>4377.1974281482399</v>
      </c>
      <c r="U3021" s="131">
        <v>2905.7070450587698</v>
      </c>
      <c r="V3021" s="131">
        <v>10065.687641565501</v>
      </c>
      <c r="W3021" s="131">
        <v>2080.7954076136002</v>
      </c>
      <c r="X3021" s="131">
        <v>10599.7988837229</v>
      </c>
      <c r="Y3021" s="131">
        <v>0</v>
      </c>
      <c r="Z3021" s="131">
        <v>97.175669818200006</v>
      </c>
      <c r="AA3021" s="131">
        <v>884.21458020735997</v>
      </c>
      <c r="AB3021" s="131">
        <v>307.92593358317998</v>
      </c>
      <c r="AC3021" s="131">
        <v>3239.02575470171</v>
      </c>
      <c r="AD3021" s="131">
        <v>1234.7398859442101</v>
      </c>
      <c r="AE3021" s="131">
        <v>0</v>
      </c>
      <c r="AF3021" s="131">
        <v>10458.127192383799</v>
      </c>
      <c r="AG3021" s="131">
        <v>4535.5046829019402</v>
      </c>
      <c r="AH3021" s="43">
        <v>78893.470599395121</v>
      </c>
    </row>
    <row r="3022" spans="4:34">
      <c r="D3022" s="62">
        <v>2027</v>
      </c>
      <c r="E3022" s="62">
        <v>11</v>
      </c>
      <c r="F3022" s="62">
        <v>2028</v>
      </c>
      <c r="G3022" s="62">
        <v>2028</v>
      </c>
      <c r="H3022" s="131">
        <v>475.11382158715998</v>
      </c>
      <c r="I3022" s="131">
        <v>735.78201389953995</v>
      </c>
      <c r="J3022" s="131">
        <v>648.98088102016004</v>
      </c>
      <c r="K3022" s="131">
        <v>6979.4169849671598</v>
      </c>
      <c r="L3022" s="131">
        <v>2968.5752370396399</v>
      </c>
      <c r="M3022" s="131">
        <v>239.80476906193999</v>
      </c>
      <c r="N3022" s="131">
        <v>7260.0781398076297</v>
      </c>
      <c r="O3022" s="131">
        <v>614.38724194954</v>
      </c>
      <c r="P3022" s="131">
        <v>417.89178235610001</v>
      </c>
      <c r="Q3022" s="131">
        <v>885.04045502272004</v>
      </c>
      <c r="R3022" s="131">
        <v>0</v>
      </c>
      <c r="S3022" s="131">
        <v>1295.13711307626</v>
      </c>
      <c r="T3022" s="131">
        <v>3220.7349497407999</v>
      </c>
      <c r="U3022" s="131">
        <v>2702.1330599173998</v>
      </c>
      <c r="V3022" s="131">
        <v>8375.8461375278603</v>
      </c>
      <c r="W3022" s="131">
        <v>1614.9093786670201</v>
      </c>
      <c r="X3022" s="131">
        <v>8417.9896843643492</v>
      </c>
      <c r="Y3022" s="131">
        <v>0</v>
      </c>
      <c r="Z3022" s="131">
        <v>9.6884434044500001</v>
      </c>
      <c r="AA3022" s="131">
        <v>794.98358512625998</v>
      </c>
      <c r="AB3022" s="131">
        <v>274.26026620131</v>
      </c>
      <c r="AC3022" s="131">
        <v>2387.8162512484</v>
      </c>
      <c r="AD3022" s="131">
        <v>1061.06041229161</v>
      </c>
      <c r="AE3022" s="131">
        <v>0</v>
      </c>
      <c r="AF3022" s="131">
        <v>9000.8471737729196</v>
      </c>
      <c r="AG3022" s="131">
        <v>3683.8628937588801</v>
      </c>
      <c r="AH3022" s="43">
        <v>64064.340675809108</v>
      </c>
    </row>
    <row r="3023" spans="4:34">
      <c r="D3023" s="62">
        <v>2027</v>
      </c>
      <c r="E3023" s="62">
        <v>12</v>
      </c>
      <c r="F3023" s="62">
        <v>2028</v>
      </c>
      <c r="G3023" s="62">
        <v>2028</v>
      </c>
      <c r="H3023" s="131">
        <v>520.97922748580004</v>
      </c>
      <c r="I3023" s="131">
        <v>608.44246971920995</v>
      </c>
      <c r="J3023" s="131">
        <v>426.41746776939999</v>
      </c>
      <c r="K3023" s="131">
        <v>5351.5907172560201</v>
      </c>
      <c r="L3023" s="131">
        <v>2803.50196831332</v>
      </c>
      <c r="M3023" s="131">
        <v>238.99023531371</v>
      </c>
      <c r="N3023" s="131">
        <v>4580.9450357311998</v>
      </c>
      <c r="O3023" s="131">
        <v>505.69230304682998</v>
      </c>
      <c r="P3023" s="131">
        <v>319.32441479981998</v>
      </c>
      <c r="Q3023" s="131">
        <v>772.89158901695998</v>
      </c>
      <c r="R3023" s="131">
        <v>0</v>
      </c>
      <c r="S3023" s="131">
        <v>1017.27556009132</v>
      </c>
      <c r="T3023" s="131">
        <v>2316.1881127923202</v>
      </c>
      <c r="U3023" s="131">
        <v>2729.1377722320699</v>
      </c>
      <c r="V3023" s="131">
        <v>6532.9576110437001</v>
      </c>
      <c r="W3023" s="131">
        <v>1160.94419328096</v>
      </c>
      <c r="X3023" s="131">
        <v>5957.8208666185801</v>
      </c>
      <c r="Y3023" s="131">
        <v>0</v>
      </c>
      <c r="Z3023" s="131">
        <v>23.6095133864</v>
      </c>
      <c r="AA3023" s="131">
        <v>417.77569868248003</v>
      </c>
      <c r="AB3023" s="131">
        <v>177.38697030127</v>
      </c>
      <c r="AC3023" s="131">
        <v>1682.66519986444</v>
      </c>
      <c r="AD3023" s="131">
        <v>952.14049431877004</v>
      </c>
      <c r="AE3023" s="131">
        <v>0</v>
      </c>
      <c r="AF3023" s="131">
        <v>8289.3516352746792</v>
      </c>
      <c r="AG3023" s="131">
        <v>2174.4668361969002</v>
      </c>
      <c r="AH3023" s="43">
        <v>49560.495892536157</v>
      </c>
    </row>
    <row r="3024" spans="4:34">
      <c r="D3024" s="62">
        <v>2028</v>
      </c>
      <c r="E3024" s="62">
        <v>1</v>
      </c>
      <c r="F3024" s="62">
        <v>2028</v>
      </c>
      <c r="G3024" s="62">
        <v>2028</v>
      </c>
      <c r="H3024" s="131">
        <v>531.70550603450999</v>
      </c>
      <c r="I3024" s="131">
        <v>662.73612990481001</v>
      </c>
      <c r="J3024" s="131">
        <v>279.44828138187</v>
      </c>
      <c r="K3024" s="131">
        <v>6165.8383067084296</v>
      </c>
      <c r="L3024" s="131">
        <v>2887.8501339374002</v>
      </c>
      <c r="M3024" s="131">
        <v>232.70435943574</v>
      </c>
      <c r="N3024" s="131">
        <v>4915.91300514877</v>
      </c>
      <c r="O3024" s="131">
        <v>568.07590467242005</v>
      </c>
      <c r="P3024" s="131">
        <v>263.41039031320003</v>
      </c>
      <c r="Q3024" s="131">
        <v>791.77213941799005</v>
      </c>
      <c r="R3024" s="131">
        <v>0</v>
      </c>
      <c r="S3024" s="131">
        <v>1265.5158406275</v>
      </c>
      <c r="T3024" s="131">
        <v>1842.31032405113</v>
      </c>
      <c r="U3024" s="131">
        <v>6304.1462255822198</v>
      </c>
      <c r="V3024" s="131">
        <v>6333.5263219988001</v>
      </c>
      <c r="W3024" s="131">
        <v>1331.3581608857601</v>
      </c>
      <c r="X3024" s="131">
        <v>5706.6790296384597</v>
      </c>
      <c r="Y3024" s="131">
        <v>0</v>
      </c>
      <c r="Z3024" s="131">
        <v>0.20194587477000001</v>
      </c>
      <c r="AA3024" s="131">
        <v>609.59979265059997</v>
      </c>
      <c r="AB3024" s="131">
        <v>245.37396781686999</v>
      </c>
      <c r="AC3024" s="131">
        <v>1983.7911107681</v>
      </c>
      <c r="AD3024" s="131">
        <v>947.70561600850999</v>
      </c>
      <c r="AE3024" s="131">
        <v>0</v>
      </c>
      <c r="AF3024" s="131">
        <v>8758.1336262497407</v>
      </c>
      <c r="AG3024" s="131">
        <v>2372.36293858507</v>
      </c>
      <c r="AH3024" s="43">
        <v>55000.159057692668</v>
      </c>
    </row>
    <row r="3025" spans="4:34">
      <c r="D3025" s="62">
        <v>2028</v>
      </c>
      <c r="E3025" s="62">
        <v>2</v>
      </c>
      <c r="F3025" s="62">
        <v>2028</v>
      </c>
      <c r="G3025" s="62">
        <v>2028</v>
      </c>
      <c r="H3025" s="131">
        <v>969.79828205736999</v>
      </c>
      <c r="I3025" s="131">
        <v>568.46640107004998</v>
      </c>
      <c r="J3025" s="131">
        <v>313.08919048015002</v>
      </c>
      <c r="K3025" s="131">
        <v>4123.8201944209504</v>
      </c>
      <c r="L3025" s="131">
        <v>2451.8449652633399</v>
      </c>
      <c r="M3025" s="131">
        <v>222.70651327525999</v>
      </c>
      <c r="N3025" s="131">
        <v>4411.7167994924803</v>
      </c>
      <c r="O3025" s="131">
        <v>490.76061608866002</v>
      </c>
      <c r="P3025" s="131">
        <v>319.69868205274997</v>
      </c>
      <c r="Q3025" s="131">
        <v>678.60990862742005</v>
      </c>
      <c r="R3025" s="131">
        <v>0</v>
      </c>
      <c r="S3025" s="131">
        <v>910.39999254810004</v>
      </c>
      <c r="T3025" s="131">
        <v>1281.6356267102799</v>
      </c>
      <c r="U3025" s="131">
        <v>5012.0746056032503</v>
      </c>
      <c r="V3025" s="131">
        <v>5558.5773222929301</v>
      </c>
      <c r="W3025" s="131">
        <v>1134.5359529484999</v>
      </c>
      <c r="X3025" s="131">
        <v>4827.0585550856404</v>
      </c>
      <c r="Y3025" s="131">
        <v>0</v>
      </c>
      <c r="Z3025" s="131">
        <v>1.7309646408999999</v>
      </c>
      <c r="AA3025" s="131">
        <v>596.63151381260002</v>
      </c>
      <c r="AB3025" s="131">
        <v>212.82333045265</v>
      </c>
      <c r="AC3025" s="131">
        <v>1829.4761535038599</v>
      </c>
      <c r="AD3025" s="131">
        <v>767.52124783087004</v>
      </c>
      <c r="AE3025" s="131">
        <v>0</v>
      </c>
      <c r="AF3025" s="131">
        <v>7892.18549549414</v>
      </c>
      <c r="AG3025" s="131">
        <v>2047.6373632910199</v>
      </c>
      <c r="AH3025" s="43">
        <v>46622.799677043171</v>
      </c>
    </row>
    <row r="3026" spans="4:34">
      <c r="D3026" s="62">
        <v>2028</v>
      </c>
      <c r="E3026" s="62">
        <v>3</v>
      </c>
      <c r="F3026" s="62">
        <v>2028</v>
      </c>
      <c r="G3026" s="62">
        <v>2028</v>
      </c>
      <c r="H3026" s="131">
        <v>1074.3263303905301</v>
      </c>
      <c r="I3026" s="131">
        <v>726.62689275052003</v>
      </c>
      <c r="J3026" s="131">
        <v>398.78145644193</v>
      </c>
      <c r="K3026" s="131">
        <v>6523.6567248930196</v>
      </c>
      <c r="L3026" s="131">
        <v>2834.03359638139</v>
      </c>
      <c r="M3026" s="131">
        <v>250.78429680377999</v>
      </c>
      <c r="N3026" s="131">
        <v>6732.4007049789398</v>
      </c>
      <c r="O3026" s="131">
        <v>601.70119290263995</v>
      </c>
      <c r="P3026" s="131">
        <v>620.97431597347997</v>
      </c>
      <c r="Q3026" s="131">
        <v>843.74922401024003</v>
      </c>
      <c r="R3026" s="131">
        <v>0</v>
      </c>
      <c r="S3026" s="131">
        <v>1177.23563682124</v>
      </c>
      <c r="T3026" s="131">
        <v>1554.4493359181399</v>
      </c>
      <c r="U3026" s="131">
        <v>3165.7831975047002</v>
      </c>
      <c r="V3026" s="131">
        <v>7930.7140645175996</v>
      </c>
      <c r="W3026" s="131">
        <v>1508.1562732264199</v>
      </c>
      <c r="X3026" s="131">
        <v>7327.1027870089201</v>
      </c>
      <c r="Y3026" s="131">
        <v>0</v>
      </c>
      <c r="Z3026" s="131">
        <v>4.3081786617900004</v>
      </c>
      <c r="AA3026" s="131">
        <v>729.39766918904002</v>
      </c>
      <c r="AB3026" s="131">
        <v>244.97044751896999</v>
      </c>
      <c r="AC3026" s="131">
        <v>1947.02074985748</v>
      </c>
      <c r="AD3026" s="131">
        <v>941.82422713623998</v>
      </c>
      <c r="AE3026" s="131">
        <v>0</v>
      </c>
      <c r="AF3026" s="131">
        <v>9251.3952197181297</v>
      </c>
      <c r="AG3026" s="131">
        <v>2812.7953280643601</v>
      </c>
      <c r="AH3026" s="43">
        <v>59202.187850669514</v>
      </c>
    </row>
    <row r="3027" spans="4:34">
      <c r="D3027" s="62">
        <v>2028</v>
      </c>
      <c r="E3027" s="62">
        <v>4</v>
      </c>
      <c r="F3027" s="62">
        <v>2028</v>
      </c>
      <c r="G3027" s="62">
        <v>2028</v>
      </c>
      <c r="H3027" s="131">
        <v>1135.19310543763</v>
      </c>
      <c r="I3027" s="131">
        <v>798.87187124321997</v>
      </c>
      <c r="J3027" s="131">
        <v>436.38340127151997</v>
      </c>
      <c r="K3027" s="131">
        <v>7389.8649050845597</v>
      </c>
      <c r="L3027" s="131">
        <v>3052.4922530705899</v>
      </c>
      <c r="M3027" s="131">
        <v>241.92393014659001</v>
      </c>
      <c r="N3027" s="131">
        <v>8652.4903648754807</v>
      </c>
      <c r="O3027" s="131">
        <v>700.74710993450003</v>
      </c>
      <c r="P3027" s="131">
        <v>750.32763264514006</v>
      </c>
      <c r="Q3027" s="131">
        <v>944.06863203443004</v>
      </c>
      <c r="R3027" s="131">
        <v>0</v>
      </c>
      <c r="S3027" s="131">
        <v>1159.61284660756</v>
      </c>
      <c r="T3027" s="131">
        <v>2411.4900051322602</v>
      </c>
      <c r="U3027" s="131">
        <v>3155.3967696913601</v>
      </c>
      <c r="V3027" s="131">
        <v>8940.2107241691792</v>
      </c>
      <c r="W3027" s="131">
        <v>1860.2873201811699</v>
      </c>
      <c r="X3027" s="131">
        <v>8896.8048781684392</v>
      </c>
      <c r="Y3027" s="131">
        <v>0</v>
      </c>
      <c r="Z3027" s="131">
        <v>18.53093812785</v>
      </c>
      <c r="AA3027" s="131">
        <v>587.10935102944995</v>
      </c>
      <c r="AB3027" s="131">
        <v>274.86457625533001</v>
      </c>
      <c r="AC3027" s="131">
        <v>2376.2092247486698</v>
      </c>
      <c r="AD3027" s="131">
        <v>1082.5765562839099</v>
      </c>
      <c r="AE3027" s="131">
        <v>0</v>
      </c>
      <c r="AF3027" s="131">
        <v>9844.5270617406095</v>
      </c>
      <c r="AG3027" s="131">
        <v>3995.2443194799598</v>
      </c>
      <c r="AH3027" s="43">
        <v>68705.227777359396</v>
      </c>
    </row>
    <row r="3028" spans="4:34">
      <c r="D3028" s="62">
        <v>2028</v>
      </c>
      <c r="E3028" s="62">
        <v>5</v>
      </c>
      <c r="F3028" s="62">
        <v>2028</v>
      </c>
      <c r="G3028" s="62">
        <v>2029</v>
      </c>
      <c r="H3028" s="131">
        <v>950.00270476241997</v>
      </c>
      <c r="I3028" s="131">
        <v>869.12323009290003</v>
      </c>
      <c r="J3028" s="131">
        <v>466.23801462867999</v>
      </c>
      <c r="K3028" s="131">
        <v>9100.2876983924598</v>
      </c>
      <c r="L3028" s="131">
        <v>3456.5723570927898</v>
      </c>
      <c r="M3028" s="131">
        <v>260.21340321260999</v>
      </c>
      <c r="N3028" s="131">
        <v>12492.669684668501</v>
      </c>
      <c r="O3028" s="131">
        <v>761.74536522741005</v>
      </c>
      <c r="P3028" s="131">
        <v>920.13325925775996</v>
      </c>
      <c r="Q3028" s="131">
        <v>1132.7127362538399</v>
      </c>
      <c r="R3028" s="131">
        <v>0</v>
      </c>
      <c r="S3028" s="131">
        <v>1632.6018858331599</v>
      </c>
      <c r="T3028" s="131">
        <v>2565.2339419760201</v>
      </c>
      <c r="U3028" s="131">
        <v>3427.9366355132902</v>
      </c>
      <c r="V3028" s="131">
        <v>11410.3977888677</v>
      </c>
      <c r="W3028" s="131">
        <v>2344.5285588158799</v>
      </c>
      <c r="X3028" s="131">
        <v>10346.376707249399</v>
      </c>
      <c r="Y3028" s="131">
        <v>0</v>
      </c>
      <c r="Z3028" s="131">
        <v>36.782998619120001</v>
      </c>
      <c r="AA3028" s="131">
        <v>768.12113117384001</v>
      </c>
      <c r="AB3028" s="131">
        <v>314.47681883285998</v>
      </c>
      <c r="AC3028" s="131">
        <v>3388.90113179528</v>
      </c>
      <c r="AD3028" s="131">
        <v>1252.0674901483301</v>
      </c>
      <c r="AE3028" s="131">
        <v>0</v>
      </c>
      <c r="AF3028" s="131">
        <v>11224.4415935917</v>
      </c>
      <c r="AG3028" s="131">
        <v>5336.6968684533304</v>
      </c>
      <c r="AH3028" s="43">
        <v>84458.262004459277</v>
      </c>
    </row>
    <row r="3029" spans="4:34">
      <c r="D3029" s="62">
        <v>2028</v>
      </c>
      <c r="E3029" s="62">
        <v>6</v>
      </c>
      <c r="F3029" s="62">
        <v>2028</v>
      </c>
      <c r="G3029" s="62">
        <v>2029</v>
      </c>
      <c r="H3029" s="131">
        <v>1100.7821019155599</v>
      </c>
      <c r="I3029" s="131">
        <v>844.91499157037003</v>
      </c>
      <c r="J3029" s="131">
        <v>490.72860983037998</v>
      </c>
      <c r="K3029" s="131">
        <v>9374.3613804061897</v>
      </c>
      <c r="L3029" s="131">
        <v>3520.87855874869</v>
      </c>
      <c r="M3029" s="131">
        <v>286.13596241912001</v>
      </c>
      <c r="N3029" s="131">
        <v>14395.492351220601</v>
      </c>
      <c r="O3029" s="131">
        <v>749.46946634971005</v>
      </c>
      <c r="P3029" s="131">
        <v>1031.6122994438799</v>
      </c>
      <c r="Q3029" s="131">
        <v>1280.2840393618901</v>
      </c>
      <c r="R3029" s="131">
        <v>0</v>
      </c>
      <c r="S3029" s="131">
        <v>1613.15031550297</v>
      </c>
      <c r="T3029" s="131">
        <v>2743.1843710036801</v>
      </c>
      <c r="U3029" s="131">
        <v>2988.3830104529302</v>
      </c>
      <c r="V3029" s="131">
        <v>14483.06907193</v>
      </c>
      <c r="W3029" s="131">
        <v>2550.8744219759101</v>
      </c>
      <c r="X3029" s="131">
        <v>11180.6146383503</v>
      </c>
      <c r="Y3029" s="131">
        <v>0</v>
      </c>
      <c r="Z3029" s="131">
        <v>121.87914365979</v>
      </c>
      <c r="AA3029" s="131">
        <v>774.01580337293001</v>
      </c>
      <c r="AB3029" s="131">
        <v>312.39196396035999</v>
      </c>
      <c r="AC3029" s="131">
        <v>3964.5682575271398</v>
      </c>
      <c r="AD3029" s="131">
        <v>1235.3589990339401</v>
      </c>
      <c r="AE3029" s="131">
        <v>0</v>
      </c>
      <c r="AF3029" s="131">
        <v>11326.7477018666</v>
      </c>
      <c r="AG3029" s="131">
        <v>6154.8560190792696</v>
      </c>
      <c r="AH3029" s="43">
        <v>92523.753478982209</v>
      </c>
    </row>
    <row r="3030" spans="4:34">
      <c r="D3030" s="62">
        <v>2028</v>
      </c>
      <c r="E3030" s="62">
        <v>7</v>
      </c>
      <c r="F3030" s="62">
        <v>2029</v>
      </c>
      <c r="G3030" s="62">
        <v>2029</v>
      </c>
      <c r="H3030" s="131">
        <v>749.27092509012004</v>
      </c>
      <c r="I3030" s="131">
        <v>914.18446609914997</v>
      </c>
      <c r="J3030" s="131">
        <v>476.70202103986003</v>
      </c>
      <c r="K3030" s="131">
        <v>9955.3373228200198</v>
      </c>
      <c r="L3030" s="131">
        <v>3906.9590982896498</v>
      </c>
      <c r="M3030" s="131">
        <v>278.14839085890998</v>
      </c>
      <c r="N3030" s="131">
        <v>16366.9945749732</v>
      </c>
      <c r="O3030" s="131">
        <v>857.10992662549995</v>
      </c>
      <c r="P3030" s="131">
        <v>843.32897369335001</v>
      </c>
      <c r="Q3030" s="131">
        <v>1309.8353454416599</v>
      </c>
      <c r="R3030" s="131">
        <v>0</v>
      </c>
      <c r="S3030" s="131">
        <v>1744.36802332108</v>
      </c>
      <c r="T3030" s="131">
        <v>2996.4155974198502</v>
      </c>
      <c r="U3030" s="131">
        <v>3024.14218867202</v>
      </c>
      <c r="V3030" s="131">
        <v>16704.618619436402</v>
      </c>
      <c r="W3030" s="131">
        <v>2970.61723675445</v>
      </c>
      <c r="X3030" s="131">
        <v>11591.277313324001</v>
      </c>
      <c r="Y3030" s="131">
        <v>0</v>
      </c>
      <c r="Z3030" s="131">
        <v>186.30438504141</v>
      </c>
      <c r="AA3030" s="131">
        <v>961.50720081456996</v>
      </c>
      <c r="AB3030" s="131">
        <v>335.96361232700002</v>
      </c>
      <c r="AC3030" s="131">
        <v>4936.4680403878601</v>
      </c>
      <c r="AD3030" s="131">
        <v>1338.26002800127</v>
      </c>
      <c r="AE3030" s="131">
        <v>0</v>
      </c>
      <c r="AF3030" s="131">
        <v>12157.4324879699</v>
      </c>
      <c r="AG3030" s="131">
        <v>7349.2947483476901</v>
      </c>
      <c r="AH3030" s="43">
        <v>101954.54052674891</v>
      </c>
    </row>
    <row r="3031" spans="4:34">
      <c r="D3031" s="62">
        <v>2028</v>
      </c>
      <c r="E3031" s="62">
        <v>8</v>
      </c>
      <c r="F3031" s="62">
        <v>2029</v>
      </c>
      <c r="G3031" s="62">
        <v>2029</v>
      </c>
      <c r="H3031" s="131">
        <v>796.83493724658001</v>
      </c>
      <c r="I3031" s="131">
        <v>970.25494927913996</v>
      </c>
      <c r="J3031" s="131">
        <v>521.01812754952005</v>
      </c>
      <c r="K3031" s="131">
        <v>9910.8339919417995</v>
      </c>
      <c r="L3031" s="131">
        <v>4034.1729461018599</v>
      </c>
      <c r="M3031" s="131">
        <v>264.59901939948998</v>
      </c>
      <c r="N3031" s="131">
        <v>16175.0264743975</v>
      </c>
      <c r="O3031" s="131">
        <v>864.75432169226997</v>
      </c>
      <c r="P3031" s="131">
        <v>917.10177678104003</v>
      </c>
      <c r="Q3031" s="131">
        <v>1259.4431858842199</v>
      </c>
      <c r="R3031" s="131">
        <v>0</v>
      </c>
      <c r="S3031" s="131">
        <v>1711.03194567578</v>
      </c>
      <c r="T3031" s="131">
        <v>3105.84256494591</v>
      </c>
      <c r="U3031" s="131">
        <v>3126.4178279452599</v>
      </c>
      <c r="V3031" s="131">
        <v>17025.6797601246</v>
      </c>
      <c r="W3031" s="131">
        <v>3040.1861593940698</v>
      </c>
      <c r="X3031" s="131">
        <v>12162.3370079752</v>
      </c>
      <c r="Y3031" s="131">
        <v>0</v>
      </c>
      <c r="Z3031" s="131">
        <v>238.14734836362999</v>
      </c>
      <c r="AA3031" s="131">
        <v>979.06116618848</v>
      </c>
      <c r="AB3031" s="131">
        <v>340.90376281128999</v>
      </c>
      <c r="AC3031" s="131">
        <v>5018.4433278464203</v>
      </c>
      <c r="AD3031" s="131">
        <v>1251.3514102796</v>
      </c>
      <c r="AE3031" s="131">
        <v>0</v>
      </c>
      <c r="AF3031" s="131">
        <v>12200.955515969799</v>
      </c>
      <c r="AG3031" s="131">
        <v>7215.9137184321298</v>
      </c>
      <c r="AH3031" s="43">
        <v>103130.31124622561</v>
      </c>
    </row>
    <row r="3032" spans="4:34">
      <c r="D3032" s="62">
        <v>2028</v>
      </c>
      <c r="E3032" s="62">
        <v>9</v>
      </c>
      <c r="F3032" s="62">
        <v>2029</v>
      </c>
      <c r="G3032" s="62">
        <v>2029</v>
      </c>
      <c r="H3032" s="131">
        <v>600.33496424500004</v>
      </c>
      <c r="I3032" s="131">
        <v>941.41870078656996</v>
      </c>
      <c r="J3032" s="131">
        <v>498.71098415003001</v>
      </c>
      <c r="K3032" s="131">
        <v>9432.2132636289207</v>
      </c>
      <c r="L3032" s="131">
        <v>3619.93568365285</v>
      </c>
      <c r="M3032" s="131">
        <v>230.51759601360999</v>
      </c>
      <c r="N3032" s="131">
        <v>14315.3355000708</v>
      </c>
      <c r="O3032" s="131">
        <v>844.99999384647003</v>
      </c>
      <c r="P3032" s="131">
        <v>781.85163778695005</v>
      </c>
      <c r="Q3032" s="131">
        <v>1178.62330229807</v>
      </c>
      <c r="R3032" s="131">
        <v>0</v>
      </c>
      <c r="S3032" s="131">
        <v>1587.4244102483899</v>
      </c>
      <c r="T3032" s="131">
        <v>2889.2615936109401</v>
      </c>
      <c r="U3032" s="131">
        <v>2937.12541493551</v>
      </c>
      <c r="V3032" s="131">
        <v>15374.036734617001</v>
      </c>
      <c r="W3032" s="131">
        <v>2739.36722909523</v>
      </c>
      <c r="X3032" s="131">
        <v>11517.079301954</v>
      </c>
      <c r="Y3032" s="131">
        <v>0</v>
      </c>
      <c r="Z3032" s="131">
        <v>219.74314411299</v>
      </c>
      <c r="AA3032" s="131">
        <v>951.15486226071005</v>
      </c>
      <c r="AB3032" s="131">
        <v>317.87198014804</v>
      </c>
      <c r="AC3032" s="131">
        <v>4429.6573215747103</v>
      </c>
      <c r="AD3032" s="131">
        <v>1296.7296503724399</v>
      </c>
      <c r="AE3032" s="131">
        <v>0</v>
      </c>
      <c r="AF3032" s="131">
        <v>11276.0911709721</v>
      </c>
      <c r="AG3032" s="131">
        <v>6450.4548078611297</v>
      </c>
      <c r="AH3032" s="43">
        <v>94429.939248242445</v>
      </c>
    </row>
    <row r="3033" spans="4:34">
      <c r="D3033" s="62">
        <v>2028</v>
      </c>
      <c r="E3033" s="62">
        <v>10</v>
      </c>
      <c r="F3033" s="62">
        <v>2029</v>
      </c>
      <c r="G3033" s="62">
        <v>2029</v>
      </c>
      <c r="H3033" s="131">
        <v>372.79901419925</v>
      </c>
      <c r="I3033" s="131">
        <v>832.85870646164005</v>
      </c>
      <c r="J3033" s="131">
        <v>665.15659557501999</v>
      </c>
      <c r="K3033" s="131">
        <v>8223.0661605226906</v>
      </c>
      <c r="L3033" s="131">
        <v>3183.0625052229998</v>
      </c>
      <c r="M3033" s="131">
        <v>243.02699378646</v>
      </c>
      <c r="N3033" s="131">
        <v>10823.915670851</v>
      </c>
      <c r="O3033" s="131">
        <v>693.24739870922997</v>
      </c>
      <c r="P3033" s="131">
        <v>616.64102496503995</v>
      </c>
      <c r="Q3033" s="131">
        <v>1008.32426188439</v>
      </c>
      <c r="R3033" s="131">
        <v>0</v>
      </c>
      <c r="S3033" s="131">
        <v>1461.0113633359999</v>
      </c>
      <c r="T3033" s="131">
        <v>4355.64790028065</v>
      </c>
      <c r="U3033" s="131">
        <v>2884.3379882138402</v>
      </c>
      <c r="V3033" s="131">
        <v>9893.6024670998795</v>
      </c>
      <c r="W3033" s="131">
        <v>2073.25085483156</v>
      </c>
      <c r="X3033" s="131">
        <v>10609.478627160301</v>
      </c>
      <c r="Y3033" s="131">
        <v>0</v>
      </c>
      <c r="Z3033" s="131">
        <v>95.552948417509995</v>
      </c>
      <c r="AA3033" s="131">
        <v>875.08767897373002</v>
      </c>
      <c r="AB3033" s="131">
        <v>304.08628994525998</v>
      </c>
      <c r="AC3033" s="131">
        <v>3237.72467473197</v>
      </c>
      <c r="AD3033" s="131">
        <v>1216.8533330160301</v>
      </c>
      <c r="AE3033" s="131">
        <v>0</v>
      </c>
      <c r="AF3033" s="131">
        <v>10324.629419974501</v>
      </c>
      <c r="AG3033" s="131">
        <v>4593.4944691477504</v>
      </c>
      <c r="AH3033" s="43">
        <v>78586.856347306719</v>
      </c>
    </row>
    <row r="3034" spans="4:34">
      <c r="D3034" s="62">
        <v>2028</v>
      </c>
      <c r="E3034" s="62">
        <v>11</v>
      </c>
      <c r="F3034" s="62">
        <v>2029</v>
      </c>
      <c r="G3034" s="62">
        <v>2029</v>
      </c>
      <c r="H3034" s="131">
        <v>471.78358003836001</v>
      </c>
      <c r="I3034" s="131">
        <v>726.37190647275997</v>
      </c>
      <c r="J3034" s="131">
        <v>645.44168857105001</v>
      </c>
      <c r="K3034" s="131">
        <v>6936.6679924957898</v>
      </c>
      <c r="L3034" s="131">
        <v>2939.0473309497602</v>
      </c>
      <c r="M3034" s="131">
        <v>236.19288098894</v>
      </c>
      <c r="N3034" s="131">
        <v>7347.9218497130796</v>
      </c>
      <c r="O3034" s="131">
        <v>616.27363848251002</v>
      </c>
      <c r="P3034" s="131">
        <v>422.63722950341997</v>
      </c>
      <c r="Q3034" s="131">
        <v>876.02980958563001</v>
      </c>
      <c r="R3034" s="131">
        <v>0</v>
      </c>
      <c r="S3034" s="131">
        <v>1286.9046211786001</v>
      </c>
      <c r="T3034" s="131">
        <v>3204.8788411935302</v>
      </c>
      <c r="U3034" s="131">
        <v>2682.2611202949502</v>
      </c>
      <c r="V3034" s="131">
        <v>8232.6508591524707</v>
      </c>
      <c r="W3034" s="131">
        <v>1609.0540365219099</v>
      </c>
      <c r="X3034" s="131">
        <v>8428.5870786778996</v>
      </c>
      <c r="Y3034" s="131">
        <v>0</v>
      </c>
      <c r="Z3034" s="131">
        <v>9.5266575944700005</v>
      </c>
      <c r="AA3034" s="131">
        <v>786.77773009262</v>
      </c>
      <c r="AB3034" s="131">
        <v>270.84041236178001</v>
      </c>
      <c r="AC3034" s="131">
        <v>2386.8570924978399</v>
      </c>
      <c r="AD3034" s="131">
        <v>1045.68979582372</v>
      </c>
      <c r="AE3034" s="131">
        <v>0</v>
      </c>
      <c r="AF3034" s="131">
        <v>8885.95154997803</v>
      </c>
      <c r="AG3034" s="131">
        <v>3730.9638090270901</v>
      </c>
      <c r="AH3034" s="43">
        <v>63779.311511196211</v>
      </c>
    </row>
    <row r="3035" spans="4:34">
      <c r="D3035" s="62">
        <v>2028</v>
      </c>
      <c r="E3035" s="62">
        <v>12</v>
      </c>
      <c r="F3035" s="62">
        <v>2029</v>
      </c>
      <c r="G3035" s="62">
        <v>2029</v>
      </c>
      <c r="H3035" s="131">
        <v>517.32749901443003</v>
      </c>
      <c r="I3035" s="131">
        <v>600.66094082218001</v>
      </c>
      <c r="J3035" s="131">
        <v>424.09201639443</v>
      </c>
      <c r="K3035" s="131">
        <v>5318.5940566029403</v>
      </c>
      <c r="L3035" s="131">
        <v>2775.6160175682298</v>
      </c>
      <c r="M3035" s="131">
        <v>235.39061557357999</v>
      </c>
      <c r="N3035" s="131">
        <v>4636.37242908184</v>
      </c>
      <c r="O3035" s="131">
        <v>507.13286931149003</v>
      </c>
      <c r="P3035" s="131">
        <v>322.95056203999002</v>
      </c>
      <c r="Q3035" s="131">
        <v>765.02273733856998</v>
      </c>
      <c r="R3035" s="131">
        <v>0</v>
      </c>
      <c r="S3035" s="131">
        <v>1010.80928503705</v>
      </c>
      <c r="T3035" s="131">
        <v>2304.7852091987502</v>
      </c>
      <c r="U3035" s="131">
        <v>2709.06723542704</v>
      </c>
      <c r="V3035" s="131">
        <v>6421.2687537786996</v>
      </c>
      <c r="W3035" s="131">
        <v>1156.7348391507301</v>
      </c>
      <c r="X3035" s="131">
        <v>5969.4529875580401</v>
      </c>
      <c r="Y3035" s="131">
        <v>0</v>
      </c>
      <c r="Z3035" s="131">
        <v>23.215261793340002</v>
      </c>
      <c r="AA3035" s="131">
        <v>413.46339980725998</v>
      </c>
      <c r="AB3035" s="131">
        <v>175.17506582137</v>
      </c>
      <c r="AC3035" s="131">
        <v>1681.9892923067</v>
      </c>
      <c r="AD3035" s="131">
        <v>938.34770156901004</v>
      </c>
      <c r="AE3035" s="131">
        <v>0</v>
      </c>
      <c r="AF3035" s="131">
        <v>8183.5382369797699</v>
      </c>
      <c r="AG3035" s="131">
        <v>2202.2690050503502</v>
      </c>
      <c r="AH3035" s="43">
        <v>49293.276017225791</v>
      </c>
    </row>
    <row r="3036" spans="4:34">
      <c r="D3036" s="62">
        <v>2029</v>
      </c>
      <c r="E3036" s="62">
        <v>1</v>
      </c>
      <c r="F3036" s="62">
        <v>2029</v>
      </c>
      <c r="G3036" s="62">
        <v>2029</v>
      </c>
      <c r="H3036" s="131">
        <v>527.98904251012004</v>
      </c>
      <c r="I3036" s="131">
        <v>654.24550148503999</v>
      </c>
      <c r="J3036" s="131">
        <v>277.86955946451002</v>
      </c>
      <c r="K3036" s="131">
        <v>6127.8845138869201</v>
      </c>
      <c r="L3036" s="131">
        <v>2859.1071238439499</v>
      </c>
      <c r="M3036" s="131">
        <v>229.11144479226999</v>
      </c>
      <c r="N3036" s="131">
        <v>4975.5335287519702</v>
      </c>
      <c r="O3036" s="131">
        <v>569.77420792176997</v>
      </c>
      <c r="P3036" s="131">
        <v>266.3165671539</v>
      </c>
      <c r="Q3036" s="131">
        <v>783.70785873857005</v>
      </c>
      <c r="R3036" s="131">
        <v>0</v>
      </c>
      <c r="S3036" s="131">
        <v>1257.5594689612601</v>
      </c>
      <c r="T3036" s="131">
        <v>1833.2260087673101</v>
      </c>
      <c r="U3036" s="131">
        <v>6257.7844771456903</v>
      </c>
      <c r="V3036" s="131">
        <v>6231.3762332447895</v>
      </c>
      <c r="W3036" s="131">
        <v>1326.5056975428699</v>
      </c>
      <c r="X3036" s="131">
        <v>5718.0623991365601</v>
      </c>
      <c r="Y3036" s="131">
        <v>0</v>
      </c>
      <c r="Z3036" s="131">
        <v>0.19832778862</v>
      </c>
      <c r="AA3036" s="131">
        <v>603.23484266834998</v>
      </c>
      <c r="AB3036" s="131">
        <v>242.37720576424999</v>
      </c>
      <c r="AC3036" s="131">
        <v>1982.8862771014101</v>
      </c>
      <c r="AD3036" s="131">
        <v>933.92815435114005</v>
      </c>
      <c r="AE3036" s="131">
        <v>0</v>
      </c>
      <c r="AF3036" s="131">
        <v>8646.0800167794605</v>
      </c>
      <c r="AG3036" s="131">
        <v>2401.74911048791</v>
      </c>
      <c r="AH3036" s="43">
        <v>54706.507568288631</v>
      </c>
    </row>
    <row r="3037" spans="4:34">
      <c r="D3037" s="62">
        <v>2029</v>
      </c>
      <c r="E3037" s="62">
        <v>2</v>
      </c>
      <c r="F3037" s="62">
        <v>2029</v>
      </c>
      <c r="G3037" s="62">
        <v>2029</v>
      </c>
      <c r="H3037" s="131">
        <v>963.01968018025002</v>
      </c>
      <c r="I3037" s="131">
        <v>561.18350707525997</v>
      </c>
      <c r="J3037" s="131">
        <v>311.32041679273999</v>
      </c>
      <c r="K3037" s="131">
        <v>4098.1295880918897</v>
      </c>
      <c r="L3037" s="131">
        <v>2427.4415505030101</v>
      </c>
      <c r="M3037" s="131">
        <v>219.26796362933999</v>
      </c>
      <c r="N3037" s="131">
        <v>4465.2223975979196</v>
      </c>
      <c r="O3037" s="131">
        <v>492.14151739405997</v>
      </c>
      <c r="P3037" s="131">
        <v>323.22588120643002</v>
      </c>
      <c r="Q3037" s="131">
        <v>671.69819690814995</v>
      </c>
      <c r="R3037" s="131">
        <v>0</v>
      </c>
      <c r="S3037" s="131">
        <v>904.67625486493</v>
      </c>
      <c r="T3037" s="131">
        <v>1275.31596277527</v>
      </c>
      <c r="U3037" s="131">
        <v>4975.21496851756</v>
      </c>
      <c r="V3037" s="131">
        <v>5465.7903097563903</v>
      </c>
      <c r="W3037" s="131">
        <v>1130.4008567102301</v>
      </c>
      <c r="X3037" s="131">
        <v>4838.8521297096704</v>
      </c>
      <c r="Y3037" s="131">
        <v>0</v>
      </c>
      <c r="Z3037" s="131">
        <v>1.69995247388</v>
      </c>
      <c r="AA3037" s="131">
        <v>590.40196815161005</v>
      </c>
      <c r="AB3037" s="131">
        <v>210.22411063203</v>
      </c>
      <c r="AC3037" s="131">
        <v>1828.6417049537499</v>
      </c>
      <c r="AD3037" s="131">
        <v>756.36325279044001</v>
      </c>
      <c r="AE3037" s="131">
        <v>0</v>
      </c>
      <c r="AF3037" s="131">
        <v>7791.2110288876202</v>
      </c>
      <c r="AG3037" s="131">
        <v>2073.00119888872</v>
      </c>
      <c r="AH3037" s="43">
        <v>46374.444398491141</v>
      </c>
    </row>
    <row r="3038" spans="4:34">
      <c r="D3038" s="62">
        <v>2029</v>
      </c>
      <c r="E3038" s="62">
        <v>3</v>
      </c>
      <c r="F3038" s="62">
        <v>2029</v>
      </c>
      <c r="G3038" s="62">
        <v>2029</v>
      </c>
      <c r="H3038" s="131">
        <v>1066.81710850949</v>
      </c>
      <c r="I3038" s="131">
        <v>717.31772931763999</v>
      </c>
      <c r="J3038" s="131">
        <v>396.52857078304999</v>
      </c>
      <c r="K3038" s="131">
        <v>6483.5540804201901</v>
      </c>
      <c r="L3038" s="131">
        <v>2805.8262267160899</v>
      </c>
      <c r="M3038" s="131">
        <v>246.91223108691</v>
      </c>
      <c r="N3038" s="131">
        <v>6814.0517135946302</v>
      </c>
      <c r="O3038" s="131">
        <v>603.53753782582999</v>
      </c>
      <c r="P3038" s="131">
        <v>627.82545488871006</v>
      </c>
      <c r="Q3038" s="131">
        <v>835.15555137803005</v>
      </c>
      <c r="R3038" s="131">
        <v>0</v>
      </c>
      <c r="S3038" s="131">
        <v>1169.83428792889</v>
      </c>
      <c r="T3038" s="131">
        <v>1546.7844448974199</v>
      </c>
      <c r="U3038" s="131">
        <v>3142.5014970245102</v>
      </c>
      <c r="V3038" s="131">
        <v>7802.0885794630603</v>
      </c>
      <c r="W3038" s="131">
        <v>1502.65942553645</v>
      </c>
      <c r="X3038" s="131">
        <v>7337.7304827241996</v>
      </c>
      <c r="Y3038" s="131">
        <v>0</v>
      </c>
      <c r="Z3038" s="131">
        <v>4.2309928238700003</v>
      </c>
      <c r="AA3038" s="131">
        <v>721.78188628110001</v>
      </c>
      <c r="AB3038" s="131">
        <v>241.97861367583999</v>
      </c>
      <c r="AC3038" s="131">
        <v>1946.13268764435</v>
      </c>
      <c r="AD3038" s="131">
        <v>928.13226735657997</v>
      </c>
      <c r="AE3038" s="131">
        <v>0</v>
      </c>
      <c r="AF3038" s="131">
        <v>9133.03070608493</v>
      </c>
      <c r="AG3038" s="131">
        <v>2847.6370825419899</v>
      </c>
      <c r="AH3038" s="43">
        <v>58922.049158503753</v>
      </c>
    </row>
    <row r="3039" spans="4:34">
      <c r="D3039" s="62">
        <v>2029</v>
      </c>
      <c r="E3039" s="62">
        <v>4</v>
      </c>
      <c r="F3039" s="62">
        <v>2029</v>
      </c>
      <c r="G3039" s="62">
        <v>2029</v>
      </c>
      <c r="H3039" s="131">
        <v>1127.2584428817299</v>
      </c>
      <c r="I3039" s="131">
        <v>788.63714295897</v>
      </c>
      <c r="J3039" s="131">
        <v>433.91808627098999</v>
      </c>
      <c r="K3039" s="131">
        <v>7344.5603124061499</v>
      </c>
      <c r="L3039" s="131">
        <v>3022.1105464130601</v>
      </c>
      <c r="M3039" s="131">
        <v>238.18866694251</v>
      </c>
      <c r="N3039" s="131">
        <v>8757.4283500442998</v>
      </c>
      <c r="O3039" s="131">
        <v>702.99006740718005</v>
      </c>
      <c r="P3039" s="131">
        <v>758.60591197322003</v>
      </c>
      <c r="Q3039" s="131">
        <v>934.45319591292002</v>
      </c>
      <c r="R3039" s="131">
        <v>0</v>
      </c>
      <c r="S3039" s="131">
        <v>1152.32229322186</v>
      </c>
      <c r="T3039" s="131">
        <v>2399.59910096459</v>
      </c>
      <c r="U3039" s="131">
        <v>3132.1914527429399</v>
      </c>
      <c r="V3039" s="131">
        <v>8788.7578469238106</v>
      </c>
      <c r="W3039" s="131">
        <v>1853.5070439988201</v>
      </c>
      <c r="X3039" s="131">
        <v>8906.7005538107496</v>
      </c>
      <c r="Y3039" s="131">
        <v>0</v>
      </c>
      <c r="Z3039" s="131">
        <v>18.198935650900001</v>
      </c>
      <c r="AA3039" s="131">
        <v>580.97922812183003</v>
      </c>
      <c r="AB3039" s="131">
        <v>271.50764422598002</v>
      </c>
      <c r="AC3039" s="131">
        <v>2375.1254039300402</v>
      </c>
      <c r="AD3039" s="131">
        <v>1066.8383811128199</v>
      </c>
      <c r="AE3039" s="131">
        <v>0</v>
      </c>
      <c r="AF3039" s="131">
        <v>9718.5738806325007</v>
      </c>
      <c r="AG3039" s="131">
        <v>4044.73292615837</v>
      </c>
      <c r="AH3039" s="43">
        <v>68417.18541470624</v>
      </c>
    </row>
    <row r="3040" spans="4:34">
      <c r="D3040" s="62">
        <v>2029</v>
      </c>
      <c r="E3040" s="62">
        <v>5</v>
      </c>
      <c r="F3040" s="62">
        <v>2029</v>
      </c>
      <c r="G3040" s="62">
        <v>2030</v>
      </c>
      <c r="H3040" s="131">
        <v>943.36246808959004</v>
      </c>
      <c r="I3040" s="131">
        <v>857.98847816866999</v>
      </c>
      <c r="J3040" s="131">
        <v>460.67849403291001</v>
      </c>
      <c r="K3040" s="131">
        <v>9044.7112900190696</v>
      </c>
      <c r="L3040" s="131">
        <v>3422.1688078984898</v>
      </c>
      <c r="M3040" s="131">
        <v>256.19575374057001</v>
      </c>
      <c r="N3040" s="131">
        <v>12644.181622943601</v>
      </c>
      <c r="O3040" s="131">
        <v>764.23873843496006</v>
      </c>
      <c r="P3040" s="131">
        <v>930.28498472778995</v>
      </c>
      <c r="Q3040" s="131">
        <v>1121.1759405274599</v>
      </c>
      <c r="R3040" s="131">
        <v>0</v>
      </c>
      <c r="S3040" s="131">
        <v>1622.3376228585901</v>
      </c>
      <c r="T3040" s="131">
        <v>2552.5849362132899</v>
      </c>
      <c r="U3040" s="131">
        <v>3402.7270146915098</v>
      </c>
      <c r="V3040" s="131">
        <v>11222.4833932692</v>
      </c>
      <c r="W3040" s="131">
        <v>2335.9833459481101</v>
      </c>
      <c r="X3040" s="131">
        <v>10355.596384763099</v>
      </c>
      <c r="Y3040" s="131">
        <v>0</v>
      </c>
      <c r="Z3040" s="131">
        <v>36.123990069900003</v>
      </c>
      <c r="AA3040" s="131">
        <v>760.10102906887005</v>
      </c>
      <c r="AB3040" s="131">
        <v>310.63610090548002</v>
      </c>
      <c r="AC3040" s="131">
        <v>3387.3554086490899</v>
      </c>
      <c r="AD3040" s="131">
        <v>1233.8653063197701</v>
      </c>
      <c r="AE3040" s="131">
        <v>0</v>
      </c>
      <c r="AF3040" s="131">
        <v>11080.833463306801</v>
      </c>
      <c r="AG3040" s="131">
        <v>5402.8018851095203</v>
      </c>
      <c r="AH3040" s="43">
        <v>84148.41645975635</v>
      </c>
    </row>
    <row r="3041" spans="4:34">
      <c r="D3041" s="62">
        <v>2029</v>
      </c>
      <c r="E3041" s="62">
        <v>6</v>
      </c>
      <c r="F3041" s="62">
        <v>2029</v>
      </c>
      <c r="G3041" s="62">
        <v>2030</v>
      </c>
      <c r="H3041" s="131">
        <v>1093.0879620512201</v>
      </c>
      <c r="I3041" s="131">
        <v>834.09038292749005</v>
      </c>
      <c r="J3041" s="131">
        <v>482.53920564113997</v>
      </c>
      <c r="K3041" s="131">
        <v>9317.1390431083801</v>
      </c>
      <c r="L3041" s="131">
        <v>3485.8349646360198</v>
      </c>
      <c r="M3041" s="131">
        <v>281.71807316301999</v>
      </c>
      <c r="N3041" s="131">
        <v>14570.081850792099</v>
      </c>
      <c r="O3041" s="131">
        <v>751.91244339061996</v>
      </c>
      <c r="P3041" s="131">
        <v>1042.9939604697099</v>
      </c>
      <c r="Q3041" s="131">
        <v>1267.2442147345801</v>
      </c>
      <c r="R3041" s="131">
        <v>0</v>
      </c>
      <c r="S3041" s="131">
        <v>1603.00834568197</v>
      </c>
      <c r="T3041" s="131">
        <v>2729.6579029692198</v>
      </c>
      <c r="U3041" s="131">
        <v>2966.4059406951901</v>
      </c>
      <c r="V3041" s="131">
        <v>14263.1588535105</v>
      </c>
      <c r="W3041" s="131">
        <v>2541.5771306920001</v>
      </c>
      <c r="X3041" s="131">
        <v>11189.445274583801</v>
      </c>
      <c r="Y3041" s="131">
        <v>0</v>
      </c>
      <c r="Z3041" s="131">
        <v>119.69554252179999</v>
      </c>
      <c r="AA3041" s="131">
        <v>765.93415384921002</v>
      </c>
      <c r="AB3041" s="131">
        <v>308.57670844865999</v>
      </c>
      <c r="AC3041" s="131">
        <v>3962.7599649030699</v>
      </c>
      <c r="AD3041" s="131">
        <v>1217.39971826703</v>
      </c>
      <c r="AE3041" s="131">
        <v>0</v>
      </c>
      <c r="AF3041" s="131">
        <v>11181.830643310899</v>
      </c>
      <c r="AG3041" s="131">
        <v>6231.0954738743903</v>
      </c>
      <c r="AH3041" s="43">
        <v>92207.187754222032</v>
      </c>
    </row>
    <row r="3042" spans="4:34">
      <c r="D3042" s="62">
        <v>2029</v>
      </c>
      <c r="E3042" s="62">
        <v>7</v>
      </c>
      <c r="F3042" s="62">
        <v>2030</v>
      </c>
      <c r="G3042" s="62">
        <v>2030</v>
      </c>
      <c r="H3042" s="131">
        <v>744.18236297740998</v>
      </c>
      <c r="I3042" s="131">
        <v>902.65268002462005</v>
      </c>
      <c r="J3042" s="131">
        <v>474.10361125810999</v>
      </c>
      <c r="K3042" s="131">
        <v>9896.6092135079707</v>
      </c>
      <c r="L3042" s="131">
        <v>3868.8454515697799</v>
      </c>
      <c r="M3042" s="131">
        <v>273.90852999371998</v>
      </c>
      <c r="N3042" s="131">
        <v>16568.8035061511</v>
      </c>
      <c r="O3042" s="131">
        <v>860.17124346366995</v>
      </c>
      <c r="P3042" s="131">
        <v>852.80363780235996</v>
      </c>
      <c r="Q3042" s="131">
        <v>1296.75350956955</v>
      </c>
      <c r="R3042" s="131">
        <v>0</v>
      </c>
      <c r="S3042" s="131">
        <v>1733.7473230815001</v>
      </c>
      <c r="T3042" s="131">
        <v>2982.2360382080301</v>
      </c>
      <c r="U3042" s="131">
        <v>3002.50176307423</v>
      </c>
      <c r="V3042" s="131">
        <v>16454.196137587202</v>
      </c>
      <c r="W3042" s="131">
        <v>2960.3813005724801</v>
      </c>
      <c r="X3042" s="131">
        <v>11602.1301895217</v>
      </c>
      <c r="Y3042" s="131">
        <v>0</v>
      </c>
      <c r="Z3042" s="131">
        <v>183.00308081755</v>
      </c>
      <c r="AA3042" s="131">
        <v>951.65797071047996</v>
      </c>
      <c r="AB3042" s="131">
        <v>331.92676371219</v>
      </c>
      <c r="AC3042" s="131">
        <v>4935.2020498293195</v>
      </c>
      <c r="AD3042" s="131">
        <v>1319.0682310304901</v>
      </c>
      <c r="AE3042" s="131">
        <v>0</v>
      </c>
      <c r="AF3042" s="131">
        <v>12004.284803860501</v>
      </c>
      <c r="AG3042" s="131">
        <v>7441.8157597502304</v>
      </c>
      <c r="AH3042" s="43">
        <v>101640.9851580742</v>
      </c>
    </row>
    <row r="3043" spans="4:34">
      <c r="D3043" s="62">
        <v>2029</v>
      </c>
      <c r="E3043" s="62">
        <v>8</v>
      </c>
      <c r="F3043" s="62">
        <v>2030</v>
      </c>
      <c r="G3043" s="62">
        <v>2030</v>
      </c>
      <c r="H3043" s="131">
        <v>791.42335121542999</v>
      </c>
      <c r="I3043" s="131">
        <v>958.01587398551999</v>
      </c>
      <c r="J3043" s="131">
        <v>513.97773568232003</v>
      </c>
      <c r="K3043" s="131">
        <v>9852.3643079880894</v>
      </c>
      <c r="L3043" s="131">
        <v>3994.81828724662</v>
      </c>
      <c r="M3043" s="131">
        <v>260.56569379276999</v>
      </c>
      <c r="N3043" s="131">
        <v>16374.4683932923</v>
      </c>
      <c r="O3043" s="131">
        <v>867.84855423423005</v>
      </c>
      <c r="P3043" s="131">
        <v>927.40526635608001</v>
      </c>
      <c r="Q3043" s="131">
        <v>1246.8646361410599</v>
      </c>
      <c r="R3043" s="131">
        <v>0</v>
      </c>
      <c r="S3043" s="131">
        <v>1700.61421435279</v>
      </c>
      <c r="T3043" s="131">
        <v>3091.1451783116499</v>
      </c>
      <c r="U3043" s="131">
        <v>3104.0455292330198</v>
      </c>
      <c r="V3043" s="131">
        <v>16771.743160830101</v>
      </c>
      <c r="W3043" s="131">
        <v>3029.7105076931898</v>
      </c>
      <c r="X3043" s="131">
        <v>12173.0375889889</v>
      </c>
      <c r="Y3043" s="131">
        <v>0</v>
      </c>
      <c r="Z3043" s="131">
        <v>233.92738946745001</v>
      </c>
      <c r="AA3043" s="131">
        <v>969.03212147244005</v>
      </c>
      <c r="AB3043" s="131">
        <v>336.80755467388002</v>
      </c>
      <c r="AC3043" s="131">
        <v>5017.1563141719398</v>
      </c>
      <c r="AD3043" s="131">
        <v>1233.4059574507801</v>
      </c>
      <c r="AE3043" s="131">
        <v>0</v>
      </c>
      <c r="AF3043" s="131">
        <v>12047.2595704614</v>
      </c>
      <c r="AG3043" s="131">
        <v>7306.7555826222697</v>
      </c>
      <c r="AH3043" s="43">
        <v>102802.39276966425</v>
      </c>
    </row>
    <row r="3044" spans="4:34">
      <c r="D3044" s="62">
        <v>2029</v>
      </c>
      <c r="E3044" s="62">
        <v>9</v>
      </c>
      <c r="F3044" s="62">
        <v>2030</v>
      </c>
      <c r="G3044" s="62">
        <v>2030</v>
      </c>
      <c r="H3044" s="131">
        <v>596.25787857185003</v>
      </c>
      <c r="I3044" s="131">
        <v>929.54337423419997</v>
      </c>
      <c r="J3044" s="131">
        <v>487.96606587240001</v>
      </c>
      <c r="K3044" s="131">
        <v>9376.5228712649205</v>
      </c>
      <c r="L3044" s="131">
        <v>3584.6220429608302</v>
      </c>
      <c r="M3044" s="131">
        <v>227.00377905046</v>
      </c>
      <c r="N3044" s="131">
        <v>14491.8469874724</v>
      </c>
      <c r="O3044" s="131">
        <v>848.00916699545996</v>
      </c>
      <c r="P3044" s="131">
        <v>790.63561400758999</v>
      </c>
      <c r="Q3044" s="131">
        <v>1166.85193221757</v>
      </c>
      <c r="R3044" s="131">
        <v>0</v>
      </c>
      <c r="S3044" s="131">
        <v>1577.75927159139</v>
      </c>
      <c r="T3044" s="131">
        <v>2875.5891057623598</v>
      </c>
      <c r="U3044" s="131">
        <v>2916.1076717052501</v>
      </c>
      <c r="V3044" s="131">
        <v>15145.095316054299</v>
      </c>
      <c r="W3044" s="131">
        <v>2729.9281173210602</v>
      </c>
      <c r="X3044" s="131">
        <v>11527.9519659251</v>
      </c>
      <c r="Y3044" s="131">
        <v>0</v>
      </c>
      <c r="Z3044" s="131">
        <v>215.84930677973</v>
      </c>
      <c r="AA3044" s="131">
        <v>941.41167667136995</v>
      </c>
      <c r="AB3044" s="131">
        <v>314.05251573086002</v>
      </c>
      <c r="AC3044" s="131">
        <v>4428.5213060468404</v>
      </c>
      <c r="AD3044" s="131">
        <v>1278.1334346481301</v>
      </c>
      <c r="AE3044" s="131">
        <v>0</v>
      </c>
      <c r="AF3044" s="131">
        <v>11134.0457801916</v>
      </c>
      <c r="AG3044" s="131">
        <v>6531.6602327712999</v>
      </c>
      <c r="AH3044" s="43">
        <v>94115.365413846972</v>
      </c>
    </row>
    <row r="3045" spans="4:34">
      <c r="D3045" s="62">
        <v>2029</v>
      </c>
      <c r="E3045" s="62">
        <v>10</v>
      </c>
      <c r="F3045" s="62">
        <v>2030</v>
      </c>
      <c r="G3045" s="62">
        <v>2030</v>
      </c>
      <c r="H3045" s="131">
        <v>370.26720510886003</v>
      </c>
      <c r="I3045" s="131">
        <v>822.35278693511998</v>
      </c>
      <c r="J3045" s="131">
        <v>661.53095664744001</v>
      </c>
      <c r="K3045" s="131">
        <v>8174.3971363852997</v>
      </c>
      <c r="L3045" s="131">
        <v>3152.0107033588802</v>
      </c>
      <c r="M3045" s="131">
        <v>239.32249405178001</v>
      </c>
      <c r="N3045" s="131">
        <v>10957.3771223525</v>
      </c>
      <c r="O3045" s="131">
        <v>695.60314625319995</v>
      </c>
      <c r="P3045" s="131">
        <v>623.56888677178995</v>
      </c>
      <c r="Q3045" s="131">
        <v>998.25373466450003</v>
      </c>
      <c r="R3045" s="131">
        <v>0</v>
      </c>
      <c r="S3045" s="131">
        <v>1452.1158988874699</v>
      </c>
      <c r="T3045" s="131">
        <v>4335.0362176552399</v>
      </c>
      <c r="U3045" s="131">
        <v>2863.6979859458702</v>
      </c>
      <c r="V3045" s="131">
        <v>9725.9847686641406</v>
      </c>
      <c r="W3045" s="131">
        <v>2066.1069982698</v>
      </c>
      <c r="X3045" s="131">
        <v>10620.593338001499</v>
      </c>
      <c r="Y3045" s="131">
        <v>0</v>
      </c>
      <c r="Z3045" s="131">
        <v>93.859755033240006</v>
      </c>
      <c r="AA3045" s="131">
        <v>866.12369003619006</v>
      </c>
      <c r="AB3045" s="131">
        <v>300.43247068237002</v>
      </c>
      <c r="AC3045" s="131">
        <v>3236.8943383789601</v>
      </c>
      <c r="AD3045" s="131">
        <v>1199.4026122130299</v>
      </c>
      <c r="AE3045" s="131">
        <v>0</v>
      </c>
      <c r="AF3045" s="131">
        <v>10194.5696325546</v>
      </c>
      <c r="AG3045" s="131">
        <v>4651.32243342324</v>
      </c>
      <c r="AH3045" s="43">
        <v>78300.824312275028</v>
      </c>
    </row>
    <row r="3046" spans="4:34">
      <c r="D3046" s="62">
        <v>2029</v>
      </c>
      <c r="E3046" s="62">
        <v>11</v>
      </c>
      <c r="F3046" s="62">
        <v>2030</v>
      </c>
      <c r="G3046" s="62">
        <v>2030</v>
      </c>
      <c r="H3046" s="131">
        <v>468.57953198259003</v>
      </c>
      <c r="I3046" s="131">
        <v>717.20924210182</v>
      </c>
      <c r="J3046" s="131">
        <v>641.92351175804004</v>
      </c>
      <c r="K3046" s="131">
        <v>6895.4689239994996</v>
      </c>
      <c r="L3046" s="131">
        <v>2910.3759758506399</v>
      </c>
      <c r="M3046" s="131">
        <v>232.59255473989001</v>
      </c>
      <c r="N3046" s="131">
        <v>7438.5234716588102</v>
      </c>
      <c r="O3046" s="131">
        <v>618.29794770214005</v>
      </c>
      <c r="P3046" s="131">
        <v>427.38549016375998</v>
      </c>
      <c r="Q3046" s="131">
        <v>867.28055859925996</v>
      </c>
      <c r="R3046" s="131">
        <v>0</v>
      </c>
      <c r="S3046" s="131">
        <v>1279.06921716079</v>
      </c>
      <c r="T3046" s="131">
        <v>3189.7127976932502</v>
      </c>
      <c r="U3046" s="131">
        <v>2663.06715764827</v>
      </c>
      <c r="V3046" s="131">
        <v>8093.1730507783304</v>
      </c>
      <c r="W3046" s="131">
        <v>1603.5096754957301</v>
      </c>
      <c r="X3046" s="131">
        <v>8440.2834087137599</v>
      </c>
      <c r="Y3046" s="131">
        <v>0</v>
      </c>
      <c r="Z3046" s="131">
        <v>9.35784570661</v>
      </c>
      <c r="AA3046" s="131">
        <v>778.71834697216002</v>
      </c>
      <c r="AB3046" s="131">
        <v>267.58606664288999</v>
      </c>
      <c r="AC3046" s="131">
        <v>2386.24496688111</v>
      </c>
      <c r="AD3046" s="131">
        <v>1030.6937069949699</v>
      </c>
      <c r="AE3046" s="131">
        <v>0</v>
      </c>
      <c r="AF3046" s="131">
        <v>8774.0148476904105</v>
      </c>
      <c r="AG3046" s="131">
        <v>3777.9332879958101</v>
      </c>
      <c r="AH3046" s="43">
        <v>63511.001584930535</v>
      </c>
    </row>
    <row r="3047" spans="4:34">
      <c r="D3047" s="62">
        <v>2029</v>
      </c>
      <c r="E3047" s="62">
        <v>12</v>
      </c>
      <c r="F3047" s="62">
        <v>2030</v>
      </c>
      <c r="G3047" s="62">
        <v>2030</v>
      </c>
      <c r="H3047" s="131">
        <v>513.81414620277997</v>
      </c>
      <c r="I3047" s="131">
        <v>593.08403076765001</v>
      </c>
      <c r="J3047" s="131">
        <v>421.78037349147002</v>
      </c>
      <c r="K3047" s="131">
        <v>5286.7909440599096</v>
      </c>
      <c r="L3047" s="131">
        <v>2748.5389876679401</v>
      </c>
      <c r="M3047" s="131">
        <v>231.80251838589001</v>
      </c>
      <c r="N3047" s="131">
        <v>4693.5400025278896</v>
      </c>
      <c r="O3047" s="131">
        <v>508.68723353239</v>
      </c>
      <c r="P3047" s="131">
        <v>326.57885917503</v>
      </c>
      <c r="Q3047" s="131">
        <v>757.38215722816005</v>
      </c>
      <c r="R3047" s="131">
        <v>0</v>
      </c>
      <c r="S3047" s="131">
        <v>1004.65490575915</v>
      </c>
      <c r="T3047" s="131">
        <v>2293.87856514961</v>
      </c>
      <c r="U3047" s="131">
        <v>2689.6814511979501</v>
      </c>
      <c r="V3047" s="131">
        <v>6312.4794332935699</v>
      </c>
      <c r="W3047" s="131">
        <v>1152.7490466203101</v>
      </c>
      <c r="X3047" s="131">
        <v>5981.8051409384698</v>
      </c>
      <c r="Y3047" s="131">
        <v>0</v>
      </c>
      <c r="Z3047" s="131">
        <v>22.803888535550001</v>
      </c>
      <c r="AA3047" s="131">
        <v>409.22807410104002</v>
      </c>
      <c r="AB3047" s="131">
        <v>173.07020923612001</v>
      </c>
      <c r="AC3047" s="131">
        <v>1681.5579347963901</v>
      </c>
      <c r="AD3047" s="131">
        <v>924.89099046675005</v>
      </c>
      <c r="AE3047" s="131">
        <v>0</v>
      </c>
      <c r="AF3047" s="131">
        <v>8080.4498644920204</v>
      </c>
      <c r="AG3047" s="131">
        <v>2229.99359124598</v>
      </c>
      <c r="AH3047" s="43">
        <v>49039.242348872009</v>
      </c>
    </row>
    <row r="3048" spans="4:34">
      <c r="D3048" s="62">
        <v>2030</v>
      </c>
      <c r="E3048" s="62">
        <v>1</v>
      </c>
      <c r="F3048" s="62">
        <v>2030</v>
      </c>
      <c r="G3048" s="62">
        <v>2030</v>
      </c>
      <c r="H3048" s="131">
        <v>524.40599614844996</v>
      </c>
      <c r="I3048" s="131">
        <v>645.97460887868999</v>
      </c>
      <c r="J3048" s="131">
        <v>276.40264501508</v>
      </c>
      <c r="K3048" s="131">
        <v>6091.36962843123</v>
      </c>
      <c r="L3048" s="131">
        <v>2831.1968683363798</v>
      </c>
      <c r="M3048" s="131">
        <v>225.68289851310001</v>
      </c>
      <c r="N3048" s="131">
        <v>5036.7059442272302</v>
      </c>
      <c r="O3048" s="131">
        <v>571.46988851272999</v>
      </c>
      <c r="P3048" s="131">
        <v>269.21056933368999</v>
      </c>
      <c r="Q3048" s="131">
        <v>775.80311570465994</v>
      </c>
      <c r="R3048" s="131">
        <v>0</v>
      </c>
      <c r="S3048" s="131">
        <v>1249.7427957346099</v>
      </c>
      <c r="T3048" s="131">
        <v>1824.5891342596699</v>
      </c>
      <c r="U3048" s="131">
        <v>6213.0044665059904</v>
      </c>
      <c r="V3048" s="131">
        <v>6133.5557026310998</v>
      </c>
      <c r="W3048" s="131">
        <v>1321.8657771747201</v>
      </c>
      <c r="X3048" s="131">
        <v>5730.1307396344</v>
      </c>
      <c r="Y3048" s="131">
        <v>0</v>
      </c>
      <c r="Z3048" s="131">
        <v>0.19501969863999999</v>
      </c>
      <c r="AA3048" s="131">
        <v>597.11569083008999</v>
      </c>
      <c r="AB3048" s="131">
        <v>239.31155022739</v>
      </c>
      <c r="AC3048" s="131">
        <v>1982.31282053725</v>
      </c>
      <c r="AD3048" s="131">
        <v>920.48333405430003</v>
      </c>
      <c r="AE3048" s="131">
        <v>0</v>
      </c>
      <c r="AF3048" s="131">
        <v>8536.8944264942093</v>
      </c>
      <c r="AG3048" s="131">
        <v>2431.0952660840599</v>
      </c>
      <c r="AH3048" s="43">
        <v>54428.518886967671</v>
      </c>
    </row>
    <row r="3049" spans="4:34">
      <c r="D3049" s="62">
        <v>2030</v>
      </c>
      <c r="E3049" s="62">
        <v>2</v>
      </c>
      <c r="F3049" s="62">
        <v>2030</v>
      </c>
      <c r="G3049" s="62">
        <v>2030</v>
      </c>
      <c r="H3049" s="131">
        <v>956.48442303764</v>
      </c>
      <c r="I3049" s="131">
        <v>554.08909296169998</v>
      </c>
      <c r="J3049" s="131">
        <v>309.67691032634002</v>
      </c>
      <c r="K3049" s="131">
        <v>4073.4058314653498</v>
      </c>
      <c r="L3049" s="131">
        <v>2403.7451617461102</v>
      </c>
      <c r="M3049" s="131">
        <v>215.98672047047</v>
      </c>
      <c r="N3049" s="131">
        <v>4520.1207191782896</v>
      </c>
      <c r="O3049" s="131">
        <v>493.52228392338998</v>
      </c>
      <c r="P3049" s="131">
        <v>326.73830409010998</v>
      </c>
      <c r="Q3049" s="131">
        <v>664.92322127954003</v>
      </c>
      <c r="R3049" s="131">
        <v>0</v>
      </c>
      <c r="S3049" s="131">
        <v>899.05301490314002</v>
      </c>
      <c r="T3049" s="131">
        <v>1269.3075688972599</v>
      </c>
      <c r="U3049" s="131">
        <v>4939.6128828211504</v>
      </c>
      <c r="V3049" s="131">
        <v>5376.9577349866004</v>
      </c>
      <c r="W3049" s="131">
        <v>1126.44688201646</v>
      </c>
      <c r="X3049" s="131">
        <v>4851.1947895591502</v>
      </c>
      <c r="Y3049" s="131">
        <v>0</v>
      </c>
      <c r="Z3049" s="131">
        <v>1.6715974169300001</v>
      </c>
      <c r="AA3049" s="131">
        <v>584.41299166484998</v>
      </c>
      <c r="AB3049" s="131">
        <v>207.56513654778001</v>
      </c>
      <c r="AC3049" s="131">
        <v>1828.1128563751299</v>
      </c>
      <c r="AD3049" s="131">
        <v>745.47465502676005</v>
      </c>
      <c r="AE3049" s="131">
        <v>0</v>
      </c>
      <c r="AF3049" s="131">
        <v>7692.8210101074301</v>
      </c>
      <c r="AG3049" s="131">
        <v>2098.3304955533599</v>
      </c>
      <c r="AH3049" s="43">
        <v>46139.65428435494</v>
      </c>
    </row>
    <row r="3050" spans="4:34">
      <c r="D3050" s="62">
        <v>2030</v>
      </c>
      <c r="E3050" s="62">
        <v>3</v>
      </c>
      <c r="F3050" s="62">
        <v>2030</v>
      </c>
      <c r="G3050" s="62">
        <v>2030</v>
      </c>
      <c r="H3050" s="131">
        <v>1059.57745985875</v>
      </c>
      <c r="I3050" s="131">
        <v>708.24948522525995</v>
      </c>
      <c r="J3050" s="131">
        <v>394.43523788536999</v>
      </c>
      <c r="K3050" s="131">
        <v>6444.9730609567396</v>
      </c>
      <c r="L3050" s="131">
        <v>2778.43609283674</v>
      </c>
      <c r="M3050" s="131">
        <v>243.21730431474001</v>
      </c>
      <c r="N3050" s="131">
        <v>6897.8280563898797</v>
      </c>
      <c r="O3050" s="131">
        <v>605.37017808265</v>
      </c>
      <c r="P3050" s="131">
        <v>634.64789276552006</v>
      </c>
      <c r="Q3050" s="131">
        <v>826.73188948235997</v>
      </c>
      <c r="R3050" s="131">
        <v>0</v>
      </c>
      <c r="S3050" s="131">
        <v>1162.5628923537499</v>
      </c>
      <c r="T3050" s="131">
        <v>1539.4970820316</v>
      </c>
      <c r="U3050" s="131">
        <v>3120.0141053628199</v>
      </c>
      <c r="V3050" s="131">
        <v>7678.9197488064001</v>
      </c>
      <c r="W3050" s="131">
        <v>1497.4033455302799</v>
      </c>
      <c r="X3050" s="131">
        <v>7349.2934761918696</v>
      </c>
      <c r="Y3050" s="131">
        <v>0</v>
      </c>
      <c r="Z3050" s="131">
        <v>4.1604202376800004</v>
      </c>
      <c r="AA3050" s="131">
        <v>714.46020549634</v>
      </c>
      <c r="AB3050" s="131">
        <v>238.91799964459</v>
      </c>
      <c r="AC3050" s="131">
        <v>1945.5698603267499</v>
      </c>
      <c r="AD3050" s="131">
        <v>914.77088459049003</v>
      </c>
      <c r="AE3050" s="131">
        <v>0</v>
      </c>
      <c r="AF3050" s="131">
        <v>9017.6957396259295</v>
      </c>
      <c r="AG3050" s="131">
        <v>2882.43139163144</v>
      </c>
      <c r="AH3050" s="43">
        <v>58659.163809627957</v>
      </c>
    </row>
    <row r="3051" spans="4:34">
      <c r="D3051" s="62">
        <v>2030</v>
      </c>
      <c r="E3051" s="62">
        <v>4</v>
      </c>
      <c r="F3051" s="62">
        <v>2030</v>
      </c>
      <c r="G3051" s="62">
        <v>2030</v>
      </c>
      <c r="H3051" s="131">
        <v>1119.6086264324599</v>
      </c>
      <c r="I3051" s="131">
        <v>778.66728745369005</v>
      </c>
      <c r="J3051" s="131">
        <v>431.62736859811997</v>
      </c>
      <c r="K3051" s="131">
        <v>7300.9775879215504</v>
      </c>
      <c r="L3051" s="131">
        <v>2992.6090713479698</v>
      </c>
      <c r="M3051" s="131">
        <v>234.62428425300999</v>
      </c>
      <c r="N3051" s="131">
        <v>8865.0978175351793</v>
      </c>
      <c r="O3051" s="131">
        <v>705.22613307432005</v>
      </c>
      <c r="P3051" s="131">
        <v>766.84951163474</v>
      </c>
      <c r="Q3051" s="131">
        <v>925.02798432604004</v>
      </c>
      <c r="R3051" s="131">
        <v>0</v>
      </c>
      <c r="S3051" s="131">
        <v>1145.1597477993801</v>
      </c>
      <c r="T3051" s="131">
        <v>2388.2938738924499</v>
      </c>
      <c r="U3051" s="131">
        <v>3109.7778386129398</v>
      </c>
      <c r="V3051" s="131">
        <v>8643.7745019490994</v>
      </c>
      <c r="W3051" s="131">
        <v>1847.02375101193</v>
      </c>
      <c r="X3051" s="131">
        <v>8917.7740183595506</v>
      </c>
      <c r="Y3051" s="131">
        <v>0</v>
      </c>
      <c r="Z3051" s="131">
        <v>17.895379013429999</v>
      </c>
      <c r="AA3051" s="131">
        <v>575.08583493514004</v>
      </c>
      <c r="AB3051" s="131">
        <v>268.07353865405997</v>
      </c>
      <c r="AC3051" s="131">
        <v>2374.4385106526402</v>
      </c>
      <c r="AD3051" s="131">
        <v>1051.4801865311299</v>
      </c>
      <c r="AE3051" s="131">
        <v>0</v>
      </c>
      <c r="AF3051" s="131">
        <v>9595.84447912012</v>
      </c>
      <c r="AG3051" s="131">
        <v>4094.1541422535802</v>
      </c>
      <c r="AH3051" s="43">
        <v>68149.09147536254</v>
      </c>
    </row>
    <row r="3052" spans="4:34">
      <c r="D3052" s="62">
        <v>2030</v>
      </c>
      <c r="E3052" s="62">
        <v>5</v>
      </c>
      <c r="F3052" s="62">
        <v>2030</v>
      </c>
      <c r="G3052" s="62">
        <v>2031</v>
      </c>
      <c r="H3052" s="131">
        <v>936.96060898479004</v>
      </c>
      <c r="I3052" s="131">
        <v>847.14189146031003</v>
      </c>
      <c r="J3052" s="131">
        <v>455.34136988274997</v>
      </c>
      <c r="K3052" s="131">
        <v>8991.2521519087095</v>
      </c>
      <c r="L3052" s="131">
        <v>3388.7620128113399</v>
      </c>
      <c r="M3052" s="131">
        <v>252.36190336691001</v>
      </c>
      <c r="N3052" s="131">
        <v>12799.6373398258</v>
      </c>
      <c r="O3052" s="131">
        <v>766.72325701068996</v>
      </c>
      <c r="P3052" s="131">
        <v>940.39418222306006</v>
      </c>
      <c r="Q3052" s="131">
        <v>1109.8673800647</v>
      </c>
      <c r="R3052" s="131">
        <v>0</v>
      </c>
      <c r="S3052" s="131">
        <v>1612.2535804143299</v>
      </c>
      <c r="T3052" s="131">
        <v>2540.5589472415299</v>
      </c>
      <c r="U3052" s="131">
        <v>3378.3774781297502</v>
      </c>
      <c r="V3052" s="131">
        <v>11042.560513517599</v>
      </c>
      <c r="W3052" s="131">
        <v>2327.8124223504201</v>
      </c>
      <c r="X3052" s="131">
        <v>10366.217784340901</v>
      </c>
      <c r="Y3052" s="131">
        <v>0</v>
      </c>
      <c r="Z3052" s="131">
        <v>35.521445109689999</v>
      </c>
      <c r="AA3052" s="131">
        <v>752.39064286385997</v>
      </c>
      <c r="AB3052" s="131">
        <v>306.70708753276</v>
      </c>
      <c r="AC3052" s="131">
        <v>3386.3757754665498</v>
      </c>
      <c r="AD3052" s="131">
        <v>1216.1025938062901</v>
      </c>
      <c r="AE3052" s="131">
        <v>0</v>
      </c>
      <c r="AF3052" s="131">
        <v>10940.9009921528</v>
      </c>
      <c r="AG3052" s="131">
        <v>5468.8168839631699</v>
      </c>
      <c r="AH3052" s="43">
        <v>83863.038244428724</v>
      </c>
    </row>
    <row r="3053" spans="4:34">
      <c r="D3053" s="62">
        <v>2030</v>
      </c>
      <c r="E3053" s="62">
        <v>6</v>
      </c>
      <c r="F3053" s="62">
        <v>2030</v>
      </c>
      <c r="G3053" s="62">
        <v>2031</v>
      </c>
      <c r="H3053" s="131">
        <v>1085.67003377985</v>
      </c>
      <c r="I3053" s="131">
        <v>823.54591305261999</v>
      </c>
      <c r="J3053" s="131">
        <v>474.61253171721</v>
      </c>
      <c r="K3053" s="131">
        <v>9262.0973342686702</v>
      </c>
      <c r="L3053" s="131">
        <v>3451.80666828124</v>
      </c>
      <c r="M3053" s="131">
        <v>277.50229314210998</v>
      </c>
      <c r="N3053" s="131">
        <v>14749.2158261407</v>
      </c>
      <c r="O3053" s="131">
        <v>754.34696081849995</v>
      </c>
      <c r="P3053" s="131">
        <v>1054.3279410303601</v>
      </c>
      <c r="Q3053" s="131">
        <v>1254.46236016084</v>
      </c>
      <c r="R3053" s="131">
        <v>0</v>
      </c>
      <c r="S3053" s="131">
        <v>1593.0444491609201</v>
      </c>
      <c r="T3053" s="131">
        <v>2716.7976704370699</v>
      </c>
      <c r="U3053" s="131">
        <v>2945.1786692749101</v>
      </c>
      <c r="V3053" s="131">
        <v>14052.474586918001</v>
      </c>
      <c r="W3053" s="131">
        <v>2532.6870705002102</v>
      </c>
      <c r="X3053" s="131">
        <v>11199.8065078569</v>
      </c>
      <c r="Y3053" s="131">
        <v>0</v>
      </c>
      <c r="Z3053" s="131">
        <v>117.69903145626</v>
      </c>
      <c r="AA3053" s="131">
        <v>758.16459702987004</v>
      </c>
      <c r="AB3053" s="131">
        <v>304.67374285493997</v>
      </c>
      <c r="AC3053" s="131">
        <v>3961.6139230244598</v>
      </c>
      <c r="AD3053" s="131">
        <v>1199.8740441932</v>
      </c>
      <c r="AE3053" s="131">
        <v>0</v>
      </c>
      <c r="AF3053" s="131">
        <v>11040.622745987501</v>
      </c>
      <c r="AG3053" s="131">
        <v>6307.2311104037299</v>
      </c>
      <c r="AH3053" s="43">
        <v>91917.456011490067</v>
      </c>
    </row>
    <row r="3054" spans="4:34">
      <c r="D3054" s="62">
        <v>2030</v>
      </c>
      <c r="E3054" s="62">
        <v>7</v>
      </c>
      <c r="F3054" s="62">
        <v>2031</v>
      </c>
      <c r="G3054" s="62">
        <v>2031</v>
      </c>
      <c r="H3054" s="131">
        <v>740.91276144578001</v>
      </c>
      <c r="I3054" s="131">
        <v>893.38846590362004</v>
      </c>
      <c r="J3054" s="131">
        <v>472.73684048193002</v>
      </c>
      <c r="K3054" s="131">
        <v>9861.9082130522092</v>
      </c>
      <c r="L3054" s="131">
        <v>3840.3073698795201</v>
      </c>
      <c r="M3054" s="131">
        <v>270.45959096386002</v>
      </c>
      <c r="N3054" s="131">
        <v>16812.916246626501</v>
      </c>
      <c r="O3054" s="131">
        <v>865.12841048193002</v>
      </c>
      <c r="P3054" s="131">
        <v>864.14760265059999</v>
      </c>
      <c r="Q3054" s="131">
        <v>1286.7664013253</v>
      </c>
      <c r="R3054" s="131">
        <v>0</v>
      </c>
      <c r="S3054" s="131">
        <v>1727.12144457831</v>
      </c>
      <c r="T3054" s="131">
        <v>2975.3362322891599</v>
      </c>
      <c r="U3054" s="131">
        <v>2988.1975000000002</v>
      </c>
      <c r="V3054" s="131">
        <v>16250.136168433701</v>
      </c>
      <c r="W3054" s="131">
        <v>2957.13297650602</v>
      </c>
      <c r="X3054" s="131">
        <v>11640.237627074701</v>
      </c>
      <c r="Y3054" s="131">
        <v>0</v>
      </c>
      <c r="Z3054" s="131">
        <v>180.38410891565999</v>
      </c>
      <c r="AA3054" s="131">
        <v>944.27375144578002</v>
      </c>
      <c r="AB3054" s="131">
        <v>328.51796204818999</v>
      </c>
      <c r="AC3054" s="131">
        <v>4945.6603012048199</v>
      </c>
      <c r="AD3054" s="131">
        <v>1303.2108448192801</v>
      </c>
      <c r="AE3054" s="131">
        <v>0</v>
      </c>
      <c r="AF3054" s="131">
        <v>11881.243963373499</v>
      </c>
      <c r="AG3054" s="131">
        <v>7550.8912539759103</v>
      </c>
      <c r="AH3054" s="43">
        <v>101581.01603747629</v>
      </c>
    </row>
    <row r="3055" spans="4:34">
      <c r="D3055" s="62">
        <v>2030</v>
      </c>
      <c r="E3055" s="62">
        <v>8</v>
      </c>
      <c r="F3055" s="62">
        <v>2031</v>
      </c>
      <c r="G3055" s="62">
        <v>2031</v>
      </c>
      <c r="H3055" s="131">
        <v>787.94619409638005</v>
      </c>
      <c r="I3055" s="131">
        <v>948.18344963854997</v>
      </c>
      <c r="J3055" s="131">
        <v>508.31484578313001</v>
      </c>
      <c r="K3055" s="131">
        <v>9817.8143649799204</v>
      </c>
      <c r="L3055" s="131">
        <v>3965.3509818072298</v>
      </c>
      <c r="M3055" s="131">
        <v>257.28476204818998</v>
      </c>
      <c r="N3055" s="131">
        <v>16615.717941084298</v>
      </c>
      <c r="O3055" s="131">
        <v>872.85543373493999</v>
      </c>
      <c r="P3055" s="131">
        <v>939.74157951807001</v>
      </c>
      <c r="Q3055" s="131">
        <v>1237.2617532530101</v>
      </c>
      <c r="R3055" s="131">
        <v>0</v>
      </c>
      <c r="S3055" s="131">
        <v>1694.1149609638601</v>
      </c>
      <c r="T3055" s="131">
        <v>3083.9933963855401</v>
      </c>
      <c r="U3055" s="131">
        <v>3089.2575000000002</v>
      </c>
      <c r="V3055" s="131">
        <v>16565.002204578301</v>
      </c>
      <c r="W3055" s="131">
        <v>3026.38611108434</v>
      </c>
      <c r="X3055" s="131">
        <v>12212.3417938</v>
      </c>
      <c r="Y3055" s="131">
        <v>0</v>
      </c>
      <c r="Z3055" s="131">
        <v>230.57963566264999</v>
      </c>
      <c r="AA3055" s="131">
        <v>961.51309060240999</v>
      </c>
      <c r="AB3055" s="131">
        <v>333.34862855422</v>
      </c>
      <c r="AC3055" s="131">
        <v>5027.7882359036203</v>
      </c>
      <c r="AD3055" s="131">
        <v>1218.57837373494</v>
      </c>
      <c r="AE3055" s="131">
        <v>0</v>
      </c>
      <c r="AF3055" s="131">
        <v>11923.778249638601</v>
      </c>
      <c r="AG3055" s="131">
        <v>7413.8514853012102</v>
      </c>
      <c r="AH3055" s="43">
        <v>102731.00497215345</v>
      </c>
    </row>
    <row r="3056" spans="4:34">
      <c r="D3056" s="62">
        <v>2030</v>
      </c>
      <c r="E3056" s="62">
        <v>9</v>
      </c>
      <c r="F3056" s="62">
        <v>2031</v>
      </c>
      <c r="G3056" s="62">
        <v>2031</v>
      </c>
      <c r="H3056" s="131">
        <v>593.63819048193</v>
      </c>
      <c r="I3056" s="131">
        <v>920.00317228916003</v>
      </c>
      <c r="J3056" s="131">
        <v>478.56958530121</v>
      </c>
      <c r="K3056" s="131">
        <v>9343.5975083534104</v>
      </c>
      <c r="L3056" s="131">
        <v>3558.1805016867502</v>
      </c>
      <c r="M3056" s="131">
        <v>224.14544457830999</v>
      </c>
      <c r="N3056" s="131">
        <v>14705.3593561446</v>
      </c>
      <c r="O3056" s="131">
        <v>852.88758156627</v>
      </c>
      <c r="P3056" s="131">
        <v>801.15262192771002</v>
      </c>
      <c r="Q3056" s="131">
        <v>1157.8652771084301</v>
      </c>
      <c r="R3056" s="131">
        <v>0</v>
      </c>
      <c r="S3056" s="131">
        <v>1571.7295340963899</v>
      </c>
      <c r="T3056" s="131">
        <v>2868.93604192771</v>
      </c>
      <c r="U3056" s="131">
        <v>2902.2150000000001</v>
      </c>
      <c r="V3056" s="131">
        <v>14958.7550331325</v>
      </c>
      <c r="W3056" s="131">
        <v>2726.9326615662699</v>
      </c>
      <c r="X3056" s="131">
        <v>11565.9039070361</v>
      </c>
      <c r="Y3056" s="131">
        <v>0</v>
      </c>
      <c r="Z3056" s="131">
        <v>212.76026987952</v>
      </c>
      <c r="AA3056" s="131">
        <v>934.10696168674997</v>
      </c>
      <c r="AB3056" s="131">
        <v>310.82727795181</v>
      </c>
      <c r="AC3056" s="131">
        <v>4437.9058436144596</v>
      </c>
      <c r="AD3056" s="131">
        <v>1262.76815253012</v>
      </c>
      <c r="AE3056" s="131">
        <v>0</v>
      </c>
      <c r="AF3056" s="131">
        <v>11019.924666506</v>
      </c>
      <c r="AG3056" s="131">
        <v>6627.3954795180698</v>
      </c>
      <c r="AH3056" s="43">
        <v>94035.560068883497</v>
      </c>
    </row>
    <row r="3057" spans="4:34">
      <c r="D3057" s="62">
        <v>2030</v>
      </c>
      <c r="E3057" s="62">
        <v>10</v>
      </c>
      <c r="F3057" s="62">
        <v>2031</v>
      </c>
      <c r="G3057" s="62">
        <v>2031</v>
      </c>
      <c r="H3057" s="131">
        <v>368.64041807229</v>
      </c>
      <c r="I3057" s="131">
        <v>813.91271638553997</v>
      </c>
      <c r="J3057" s="131">
        <v>659.62386048193002</v>
      </c>
      <c r="K3057" s="131">
        <v>8145.5759758232898</v>
      </c>
      <c r="L3057" s="131">
        <v>3128.7602685542201</v>
      </c>
      <c r="M3057" s="131">
        <v>236.30904759036</v>
      </c>
      <c r="N3057" s="131">
        <v>11118.8151740964</v>
      </c>
      <c r="O3057" s="131">
        <v>699.49469421687002</v>
      </c>
      <c r="P3057" s="131">
        <v>631.86357879518005</v>
      </c>
      <c r="Q3057" s="131">
        <v>990.56555951807002</v>
      </c>
      <c r="R3057" s="131">
        <v>0</v>
      </c>
      <c r="S3057" s="131">
        <v>1446.56633385542</v>
      </c>
      <c r="T3057" s="131">
        <v>4325.0065257831302</v>
      </c>
      <c r="U3057" s="131">
        <v>2850.0549999999998</v>
      </c>
      <c r="V3057" s="131">
        <v>9586.6871563855402</v>
      </c>
      <c r="W3057" s="131">
        <v>2063.83993048193</v>
      </c>
      <c r="X3057" s="131">
        <v>10656.643224421699</v>
      </c>
      <c r="Y3057" s="131">
        <v>0</v>
      </c>
      <c r="Z3057" s="131">
        <v>92.516520481930002</v>
      </c>
      <c r="AA3057" s="131">
        <v>859.40315867469997</v>
      </c>
      <c r="AB3057" s="131">
        <v>297.34710722891998</v>
      </c>
      <c r="AC3057" s="131">
        <v>3243.75368361446</v>
      </c>
      <c r="AD3057" s="131">
        <v>1184.98380506024</v>
      </c>
      <c r="AE3057" s="131">
        <v>0</v>
      </c>
      <c r="AF3057" s="131">
        <v>10090.077908433699</v>
      </c>
      <c r="AG3057" s="131">
        <v>4719.4973667469903</v>
      </c>
      <c r="AH3057" s="43">
        <v>78209.939014702803</v>
      </c>
    </row>
    <row r="3058" spans="4:34">
      <c r="D3058" s="62">
        <v>2030</v>
      </c>
      <c r="E3058" s="62">
        <v>11</v>
      </c>
      <c r="F3058" s="62">
        <v>2031</v>
      </c>
      <c r="G3058" s="62">
        <v>2031</v>
      </c>
      <c r="H3058" s="131">
        <v>466.52080493976001</v>
      </c>
      <c r="I3058" s="131">
        <v>709.84829349398001</v>
      </c>
      <c r="J3058" s="131">
        <v>640.07294096385999</v>
      </c>
      <c r="K3058" s="131">
        <v>6871.0141787148596</v>
      </c>
      <c r="L3058" s="131">
        <v>2888.9079310843399</v>
      </c>
      <c r="M3058" s="131">
        <v>229.66384879518</v>
      </c>
      <c r="N3058" s="131">
        <v>7548.1172844578396</v>
      </c>
      <c r="O3058" s="131">
        <v>621.68892542168999</v>
      </c>
      <c r="P3058" s="131">
        <v>433.07055734940002</v>
      </c>
      <c r="Q3058" s="131">
        <v>860.60108963854998</v>
      </c>
      <c r="R3058" s="131">
        <v>0</v>
      </c>
      <c r="S3058" s="131">
        <v>1274.18098626506</v>
      </c>
      <c r="T3058" s="131">
        <v>3182.3329662650599</v>
      </c>
      <c r="U3058" s="131">
        <v>2650.38</v>
      </c>
      <c r="V3058" s="131">
        <v>7977.2609134939803</v>
      </c>
      <c r="W3058" s="131">
        <v>1601.75019975904</v>
      </c>
      <c r="X3058" s="131">
        <v>8471.7628104313299</v>
      </c>
      <c r="Y3058" s="131">
        <v>0</v>
      </c>
      <c r="Z3058" s="131">
        <v>9.2239248192800005</v>
      </c>
      <c r="AA3058" s="131">
        <v>772.67602168675</v>
      </c>
      <c r="AB3058" s="131">
        <v>264.83802722892</v>
      </c>
      <c r="AC3058" s="131">
        <v>2391.3016898795199</v>
      </c>
      <c r="AD3058" s="131">
        <v>1018.3030604819299</v>
      </c>
      <c r="AE3058" s="131">
        <v>0</v>
      </c>
      <c r="AF3058" s="131">
        <v>8684.0834457831297</v>
      </c>
      <c r="AG3058" s="131">
        <v>3833.3068626506001</v>
      </c>
      <c r="AH3058" s="43">
        <v>63400.906763604049</v>
      </c>
    </row>
    <row r="3059" spans="4:34">
      <c r="D3059" s="62">
        <v>2030</v>
      </c>
      <c r="E3059" s="62">
        <v>12</v>
      </c>
      <c r="F3059" s="62">
        <v>2031</v>
      </c>
      <c r="G3059" s="62">
        <v>2031</v>
      </c>
      <c r="H3059" s="131">
        <v>511.55667867469998</v>
      </c>
      <c r="I3059" s="131">
        <v>586.99701903615005</v>
      </c>
      <c r="J3059" s="131">
        <v>420.56444289157002</v>
      </c>
      <c r="K3059" s="131">
        <v>5267.8284195582301</v>
      </c>
      <c r="L3059" s="131">
        <v>2728.2647143373501</v>
      </c>
      <c r="M3059" s="131">
        <v>228.88376024095999</v>
      </c>
      <c r="N3059" s="131">
        <v>4762.6912186747004</v>
      </c>
      <c r="O3059" s="131">
        <v>511.36845481927998</v>
      </c>
      <c r="P3059" s="131">
        <v>330.923</v>
      </c>
      <c r="Q3059" s="131">
        <v>751.54908445782996</v>
      </c>
      <c r="R3059" s="131">
        <v>0</v>
      </c>
      <c r="S3059" s="131">
        <v>1000.81540662651</v>
      </c>
      <c r="T3059" s="131">
        <v>2288.5713672289198</v>
      </c>
      <c r="U3059" s="131">
        <v>2676.8674999999998</v>
      </c>
      <c r="V3059" s="131">
        <v>6222.0707668674704</v>
      </c>
      <c r="W3059" s="131">
        <v>1151.4841749397599</v>
      </c>
      <c r="X3059" s="131">
        <v>6008.13094629639</v>
      </c>
      <c r="Y3059" s="131">
        <v>0</v>
      </c>
      <c r="Z3059" s="131">
        <v>22.47754024096</v>
      </c>
      <c r="AA3059" s="131">
        <v>406.05274228915999</v>
      </c>
      <c r="AB3059" s="131">
        <v>171.29282313253</v>
      </c>
      <c r="AC3059" s="131">
        <v>1685.1213462650601</v>
      </c>
      <c r="AD3059" s="131">
        <v>913.77226795181002</v>
      </c>
      <c r="AE3059" s="131">
        <v>0</v>
      </c>
      <c r="AF3059" s="131">
        <v>7997.6273257831399</v>
      </c>
      <c r="AG3059" s="131">
        <v>2262.6788472289199</v>
      </c>
      <c r="AH3059" s="43">
        <v>48907.589847541407</v>
      </c>
    </row>
    <row r="3060" spans="4:34">
      <c r="G3060" s="62"/>
      <c r="H3060" s="62"/>
      <c r="I3060" s="62"/>
      <c r="J3060" s="62"/>
      <c r="K3060" s="62"/>
      <c r="L3060" s="62"/>
      <c r="M3060" s="62"/>
      <c r="N3060" s="62"/>
      <c r="O3060" s="62"/>
      <c r="P3060" s="62"/>
      <c r="Q3060" s="62"/>
      <c r="R3060" s="62"/>
      <c r="S3060" s="62"/>
      <c r="T3060" s="62"/>
      <c r="U3060" s="62"/>
      <c r="V3060" s="62"/>
      <c r="W3060" s="62"/>
      <c r="X3060" s="62"/>
      <c r="Y3060" s="62"/>
      <c r="Z3060" s="62"/>
      <c r="AA3060" s="62"/>
      <c r="AB3060" s="62"/>
      <c r="AC3060" s="62"/>
      <c r="AD3060" s="62"/>
      <c r="AE3060" s="62"/>
      <c r="AF3060" s="62"/>
      <c r="AG3060" s="62"/>
      <c r="AH3060" s="43"/>
    </row>
    <row r="3061" spans="4:34">
      <c r="G3061" s="62"/>
      <c r="H3061" s="62"/>
      <c r="I3061" s="62"/>
      <c r="J3061" s="62"/>
      <c r="K3061" s="62"/>
      <c r="L3061" s="62"/>
      <c r="M3061" s="62"/>
      <c r="N3061" s="62"/>
      <c r="O3061" s="62"/>
      <c r="P3061" s="62"/>
      <c r="Q3061" s="62"/>
      <c r="R3061" s="62"/>
      <c r="S3061" s="62"/>
      <c r="T3061" s="62"/>
      <c r="U3061" s="62"/>
      <c r="V3061" s="62"/>
      <c r="W3061" s="62"/>
      <c r="X3061" s="62"/>
      <c r="Y3061" s="62"/>
      <c r="Z3061" s="62"/>
      <c r="AA3061" s="62"/>
      <c r="AB3061" s="62"/>
      <c r="AC3061" s="62"/>
      <c r="AD3061" s="62"/>
      <c r="AE3061" s="62"/>
      <c r="AF3061" s="62"/>
      <c r="AG3061" s="62"/>
      <c r="AH3061" s="43"/>
    </row>
    <row r="3063" spans="4:34" ht="15.75">
      <c r="D3063" s="54" t="s">
        <v>186</v>
      </c>
    </row>
    <row r="3064" spans="4:34" ht="15.75">
      <c r="D3064" s="60" t="s">
        <v>45</v>
      </c>
      <c r="E3064" s="60" t="s">
        <v>46</v>
      </c>
      <c r="F3064" s="60" t="s">
        <v>157</v>
      </c>
      <c r="G3064" s="60" t="s">
        <v>47</v>
      </c>
      <c r="H3064" s="61" t="s">
        <v>48</v>
      </c>
      <c r="I3064" s="61" t="s">
        <v>49</v>
      </c>
      <c r="J3064" s="61" t="s">
        <v>50</v>
      </c>
      <c r="K3064" s="61" t="s">
        <v>51</v>
      </c>
      <c r="L3064" s="61" t="s">
        <v>52</v>
      </c>
      <c r="M3064" s="61" t="s">
        <v>53</v>
      </c>
      <c r="N3064" s="61" t="s">
        <v>54</v>
      </c>
      <c r="O3064" s="61" t="s">
        <v>55</v>
      </c>
      <c r="P3064" s="61" t="s">
        <v>56</v>
      </c>
      <c r="Q3064" s="61" t="s">
        <v>57</v>
      </c>
      <c r="R3064" s="61" t="s">
        <v>58</v>
      </c>
      <c r="S3064" s="61" t="s">
        <v>59</v>
      </c>
      <c r="T3064" s="61" t="s">
        <v>60</v>
      </c>
      <c r="U3064" s="61" t="s">
        <v>61</v>
      </c>
      <c r="V3064" s="61" t="s">
        <v>62</v>
      </c>
      <c r="W3064" s="61" t="s">
        <v>63</v>
      </c>
      <c r="X3064" s="61" t="s">
        <v>64</v>
      </c>
      <c r="Y3064" s="61" t="s">
        <v>65</v>
      </c>
      <c r="Z3064" s="61" t="s">
        <v>66</v>
      </c>
      <c r="AA3064" s="61" t="s">
        <v>67</v>
      </c>
      <c r="AB3064" s="61" t="s">
        <v>68</v>
      </c>
      <c r="AC3064" s="61" t="s">
        <v>69</v>
      </c>
      <c r="AD3064" s="61" t="s">
        <v>70</v>
      </c>
      <c r="AE3064" s="61" t="s">
        <v>71</v>
      </c>
      <c r="AF3064" s="61" t="s">
        <v>72</v>
      </c>
      <c r="AG3064" s="61" t="s">
        <v>73</v>
      </c>
      <c r="AH3064" s="61" t="s">
        <v>74</v>
      </c>
    </row>
    <row r="3065" spans="4:34">
      <c r="D3065" s="62">
        <v>1989</v>
      </c>
      <c r="E3065" s="62">
        <v>1</v>
      </c>
      <c r="F3065" s="62">
        <v>1989</v>
      </c>
      <c r="G3065" s="62">
        <v>1989</v>
      </c>
      <c r="H3065" s="131">
        <v>0</v>
      </c>
      <c r="I3065" s="131">
        <v>0</v>
      </c>
      <c r="J3065" s="131">
        <v>0</v>
      </c>
      <c r="K3065" s="131">
        <v>0</v>
      </c>
      <c r="L3065" s="131">
        <v>9476.6</v>
      </c>
      <c r="M3065" s="131">
        <v>0</v>
      </c>
      <c r="N3065" s="131">
        <v>0</v>
      </c>
      <c r="O3065" s="131">
        <v>0</v>
      </c>
      <c r="P3065" s="131">
        <v>0</v>
      </c>
      <c r="Q3065" s="131">
        <v>0</v>
      </c>
      <c r="R3065" s="131">
        <v>3214.5</v>
      </c>
      <c r="S3065" s="131">
        <v>0</v>
      </c>
      <c r="T3065" s="131">
        <v>0</v>
      </c>
      <c r="U3065" s="131">
        <v>0</v>
      </c>
      <c r="V3065" s="131">
        <v>515.29999999999995</v>
      </c>
      <c r="W3065" s="131">
        <v>0</v>
      </c>
      <c r="X3065" s="131">
        <v>5220</v>
      </c>
      <c r="Y3065" s="131">
        <v>0</v>
      </c>
      <c r="Z3065" s="131">
        <v>0</v>
      </c>
      <c r="AA3065" s="131">
        <v>0</v>
      </c>
      <c r="AB3065" s="131">
        <v>0</v>
      </c>
      <c r="AC3065" s="131">
        <v>0</v>
      </c>
      <c r="AD3065" s="131">
        <v>0</v>
      </c>
      <c r="AE3065" s="131">
        <v>9321.7000000000007</v>
      </c>
      <c r="AF3065" s="131">
        <v>0</v>
      </c>
      <c r="AG3065" s="131">
        <v>173</v>
      </c>
      <c r="AH3065" s="43">
        <v>27921.100000000002</v>
      </c>
    </row>
    <row r="3066" spans="4:34">
      <c r="D3066" s="62">
        <v>1989</v>
      </c>
      <c r="E3066" s="62">
        <v>2</v>
      </c>
      <c r="F3066" s="62">
        <v>1989</v>
      </c>
      <c r="G3066" s="62">
        <v>1989</v>
      </c>
      <c r="H3066" s="131">
        <v>0</v>
      </c>
      <c r="I3066" s="131">
        <v>0</v>
      </c>
      <c r="J3066" s="131">
        <v>0</v>
      </c>
      <c r="K3066" s="131">
        <v>0</v>
      </c>
      <c r="L3066" s="131">
        <v>9091.6</v>
      </c>
      <c r="M3066" s="131">
        <v>0</v>
      </c>
      <c r="N3066" s="131">
        <v>0</v>
      </c>
      <c r="O3066" s="131">
        <v>0</v>
      </c>
      <c r="P3066" s="131">
        <v>0</v>
      </c>
      <c r="Q3066" s="131">
        <v>0</v>
      </c>
      <c r="R3066" s="131">
        <v>3291.6</v>
      </c>
      <c r="S3066" s="131">
        <v>0</v>
      </c>
      <c r="T3066" s="131">
        <v>0</v>
      </c>
      <c r="U3066" s="131">
        <v>0</v>
      </c>
      <c r="V3066" s="131">
        <v>67</v>
      </c>
      <c r="W3066" s="131">
        <v>0</v>
      </c>
      <c r="X3066" s="131">
        <v>4870</v>
      </c>
      <c r="Y3066" s="131">
        <v>0</v>
      </c>
      <c r="Z3066" s="131">
        <v>0</v>
      </c>
      <c r="AA3066" s="131">
        <v>0</v>
      </c>
      <c r="AB3066" s="131">
        <v>0</v>
      </c>
      <c r="AC3066" s="131">
        <v>0</v>
      </c>
      <c r="AD3066" s="131">
        <v>0</v>
      </c>
      <c r="AE3066" s="131">
        <v>9410.9</v>
      </c>
      <c r="AF3066" s="131">
        <v>0</v>
      </c>
      <c r="AG3066" s="131">
        <v>173</v>
      </c>
      <c r="AH3066" s="43">
        <v>26904.1</v>
      </c>
    </row>
    <row r="3067" spans="4:34">
      <c r="D3067" s="62">
        <v>1989</v>
      </c>
      <c r="E3067" s="62">
        <v>3</v>
      </c>
      <c r="F3067" s="62">
        <v>1989</v>
      </c>
      <c r="G3067" s="62">
        <v>1989</v>
      </c>
      <c r="H3067" s="131">
        <v>29.7</v>
      </c>
      <c r="I3067" s="131">
        <v>0</v>
      </c>
      <c r="J3067" s="131">
        <v>0</v>
      </c>
      <c r="K3067" s="131">
        <v>0</v>
      </c>
      <c r="L3067" s="131">
        <v>1049.2</v>
      </c>
      <c r="M3067" s="131">
        <v>0</v>
      </c>
      <c r="N3067" s="131">
        <v>0</v>
      </c>
      <c r="O3067" s="131">
        <v>0</v>
      </c>
      <c r="P3067" s="131">
        <v>0</v>
      </c>
      <c r="Q3067" s="131">
        <v>0</v>
      </c>
      <c r="R3067" s="131">
        <v>3416.9</v>
      </c>
      <c r="S3067" s="131">
        <v>0</v>
      </c>
      <c r="T3067" s="131">
        <v>0</v>
      </c>
      <c r="U3067" s="131">
        <v>2304.9</v>
      </c>
      <c r="V3067" s="131">
        <v>0</v>
      </c>
      <c r="W3067" s="131">
        <v>0</v>
      </c>
      <c r="X3067" s="131">
        <v>7155.3</v>
      </c>
      <c r="Y3067" s="131">
        <v>0</v>
      </c>
      <c r="Z3067" s="131">
        <v>0</v>
      </c>
      <c r="AA3067" s="131">
        <v>0</v>
      </c>
      <c r="AB3067" s="131">
        <v>0</v>
      </c>
      <c r="AC3067" s="131">
        <v>0</v>
      </c>
      <c r="AD3067" s="131">
        <v>0</v>
      </c>
      <c r="AE3067" s="131">
        <v>10697.5</v>
      </c>
      <c r="AF3067" s="131">
        <v>0</v>
      </c>
      <c r="AG3067" s="131">
        <v>158</v>
      </c>
      <c r="AH3067" s="43">
        <v>24811.5</v>
      </c>
    </row>
    <row r="3068" spans="4:34">
      <c r="D3068" s="62">
        <v>1989</v>
      </c>
      <c r="E3068" s="62">
        <v>4</v>
      </c>
      <c r="F3068" s="62">
        <v>1989</v>
      </c>
      <c r="G3068" s="62">
        <v>1989</v>
      </c>
      <c r="H3068" s="131">
        <v>2.1</v>
      </c>
      <c r="I3068" s="131">
        <v>0</v>
      </c>
      <c r="J3068" s="131">
        <v>0</v>
      </c>
      <c r="K3068" s="131">
        <v>0</v>
      </c>
      <c r="L3068" s="131">
        <v>5902.9</v>
      </c>
      <c r="M3068" s="131">
        <v>0</v>
      </c>
      <c r="N3068" s="131">
        <v>0</v>
      </c>
      <c r="O3068" s="131">
        <v>0</v>
      </c>
      <c r="P3068" s="131">
        <v>0</v>
      </c>
      <c r="Q3068" s="131">
        <v>0</v>
      </c>
      <c r="R3068" s="131">
        <v>3154.6</v>
      </c>
      <c r="S3068" s="131">
        <v>0</v>
      </c>
      <c r="T3068" s="131">
        <v>0</v>
      </c>
      <c r="U3068" s="131">
        <v>17533.400000000001</v>
      </c>
      <c r="V3068" s="131">
        <v>850.6</v>
      </c>
      <c r="W3068" s="131">
        <v>0</v>
      </c>
      <c r="X3068" s="131">
        <v>11677</v>
      </c>
      <c r="Y3068" s="131">
        <v>0</v>
      </c>
      <c r="Z3068" s="131">
        <v>0</v>
      </c>
      <c r="AA3068" s="131">
        <v>0</v>
      </c>
      <c r="AB3068" s="131">
        <v>0</v>
      </c>
      <c r="AC3068" s="131">
        <v>0</v>
      </c>
      <c r="AD3068" s="131">
        <v>0</v>
      </c>
      <c r="AE3068" s="131">
        <v>6078.1</v>
      </c>
      <c r="AF3068" s="131">
        <v>0</v>
      </c>
      <c r="AG3068" s="131">
        <v>0</v>
      </c>
      <c r="AH3068" s="43">
        <v>45198.7</v>
      </c>
    </row>
    <row r="3069" spans="4:34">
      <c r="D3069" s="62">
        <v>1989</v>
      </c>
      <c r="E3069" s="62">
        <v>5</v>
      </c>
      <c r="F3069" s="62">
        <v>1989</v>
      </c>
      <c r="G3069" s="62">
        <v>1990</v>
      </c>
      <c r="H3069" s="131">
        <v>0</v>
      </c>
      <c r="I3069" s="131">
        <v>0</v>
      </c>
      <c r="J3069" s="131">
        <v>0</v>
      </c>
      <c r="K3069" s="131">
        <v>0</v>
      </c>
      <c r="L3069" s="131">
        <v>2013</v>
      </c>
      <c r="M3069" s="131">
        <v>0</v>
      </c>
      <c r="N3069" s="131">
        <v>0</v>
      </c>
      <c r="O3069" s="131">
        <v>0</v>
      </c>
      <c r="P3069" s="131">
        <v>0</v>
      </c>
      <c r="Q3069" s="131">
        <v>0</v>
      </c>
      <c r="R3069" s="131">
        <v>3166.3</v>
      </c>
      <c r="S3069" s="131">
        <v>0</v>
      </c>
      <c r="T3069" s="131">
        <v>0</v>
      </c>
      <c r="U3069" s="131">
        <v>3028.4</v>
      </c>
      <c r="V3069" s="131">
        <v>361.5</v>
      </c>
      <c r="W3069" s="131">
        <v>0</v>
      </c>
      <c r="X3069" s="131">
        <v>8785.7999999999993</v>
      </c>
      <c r="Y3069" s="131">
        <v>0</v>
      </c>
      <c r="Z3069" s="131">
        <v>0</v>
      </c>
      <c r="AA3069" s="131">
        <v>0</v>
      </c>
      <c r="AB3069" s="131">
        <v>0</v>
      </c>
      <c r="AC3069" s="131">
        <v>0</v>
      </c>
      <c r="AD3069" s="131">
        <v>0</v>
      </c>
      <c r="AE3069" s="131">
        <v>1782.7</v>
      </c>
      <c r="AF3069" s="131">
        <v>0</v>
      </c>
      <c r="AG3069" s="131">
        <v>0</v>
      </c>
      <c r="AH3069" s="43">
        <v>19137.7</v>
      </c>
    </row>
    <row r="3070" spans="4:34">
      <c r="D3070" s="62">
        <v>1989</v>
      </c>
      <c r="E3070" s="62">
        <v>6</v>
      </c>
      <c r="F3070" s="62">
        <v>1989</v>
      </c>
      <c r="G3070" s="62">
        <v>1990</v>
      </c>
      <c r="H3070" s="131">
        <v>0</v>
      </c>
      <c r="I3070" s="131">
        <v>0</v>
      </c>
      <c r="J3070" s="131">
        <v>0</v>
      </c>
      <c r="K3070" s="131">
        <v>0</v>
      </c>
      <c r="L3070" s="131">
        <v>8015.2</v>
      </c>
      <c r="M3070" s="131">
        <v>0</v>
      </c>
      <c r="N3070" s="131">
        <v>0</v>
      </c>
      <c r="O3070" s="131">
        <v>0</v>
      </c>
      <c r="P3070" s="131">
        <v>0</v>
      </c>
      <c r="Q3070" s="131">
        <v>0</v>
      </c>
      <c r="R3070" s="131">
        <v>3551</v>
      </c>
      <c r="S3070" s="131">
        <v>0</v>
      </c>
      <c r="T3070" s="131">
        <v>0</v>
      </c>
      <c r="U3070" s="131">
        <v>0</v>
      </c>
      <c r="V3070" s="131">
        <v>2024.8</v>
      </c>
      <c r="W3070" s="131">
        <v>0</v>
      </c>
      <c r="X3070" s="131">
        <v>9350</v>
      </c>
      <c r="Y3070" s="131">
        <v>0</v>
      </c>
      <c r="Z3070" s="131">
        <v>0</v>
      </c>
      <c r="AA3070" s="131">
        <v>0</v>
      </c>
      <c r="AB3070" s="131">
        <v>0</v>
      </c>
      <c r="AC3070" s="131">
        <v>0</v>
      </c>
      <c r="AD3070" s="131">
        <v>0</v>
      </c>
      <c r="AE3070" s="131">
        <v>550.1</v>
      </c>
      <c r="AF3070" s="131">
        <v>0</v>
      </c>
      <c r="AG3070" s="131">
        <v>0</v>
      </c>
      <c r="AH3070" s="43">
        <v>23491.1</v>
      </c>
    </row>
    <row r="3071" spans="4:34">
      <c r="D3071" s="62">
        <v>1989</v>
      </c>
      <c r="E3071" s="62">
        <v>7</v>
      </c>
      <c r="F3071" s="62">
        <v>1990</v>
      </c>
      <c r="G3071" s="62">
        <v>1990</v>
      </c>
      <c r="H3071" s="131">
        <v>539.4</v>
      </c>
      <c r="I3071" s="131">
        <v>0</v>
      </c>
      <c r="J3071" s="131">
        <v>0</v>
      </c>
      <c r="K3071" s="131">
        <v>0</v>
      </c>
      <c r="L3071" s="131">
        <v>7418.7</v>
      </c>
      <c r="M3071" s="131">
        <v>0</v>
      </c>
      <c r="N3071" s="131">
        <v>0</v>
      </c>
      <c r="O3071" s="131">
        <v>0</v>
      </c>
      <c r="P3071" s="131">
        <v>0</v>
      </c>
      <c r="Q3071" s="131">
        <v>0</v>
      </c>
      <c r="R3071" s="131">
        <v>3776.4</v>
      </c>
      <c r="S3071" s="131">
        <v>0</v>
      </c>
      <c r="T3071" s="131">
        <v>0</v>
      </c>
      <c r="U3071" s="131">
        <v>16532.7</v>
      </c>
      <c r="V3071" s="131">
        <v>10981.1</v>
      </c>
      <c r="W3071" s="131">
        <v>0</v>
      </c>
      <c r="X3071" s="131">
        <v>28380.400000000001</v>
      </c>
      <c r="Y3071" s="131">
        <v>0</v>
      </c>
      <c r="Z3071" s="131">
        <v>0</v>
      </c>
      <c r="AA3071" s="131">
        <v>0</v>
      </c>
      <c r="AB3071" s="131">
        <v>0</v>
      </c>
      <c r="AC3071" s="131">
        <v>0</v>
      </c>
      <c r="AD3071" s="131">
        <v>0</v>
      </c>
      <c r="AE3071" s="131">
        <v>0</v>
      </c>
      <c r="AF3071" s="131">
        <v>0</v>
      </c>
      <c r="AG3071" s="131">
        <v>800</v>
      </c>
      <c r="AH3071" s="43">
        <v>68428.700000000012</v>
      </c>
    </row>
    <row r="3072" spans="4:34">
      <c r="D3072" s="62">
        <v>1989</v>
      </c>
      <c r="E3072" s="62">
        <v>8</v>
      </c>
      <c r="F3072" s="62">
        <v>1990</v>
      </c>
      <c r="G3072" s="62">
        <v>1990</v>
      </c>
      <c r="H3072" s="131">
        <v>460.6</v>
      </c>
      <c r="I3072" s="131">
        <v>0</v>
      </c>
      <c r="J3072" s="131">
        <v>0</v>
      </c>
      <c r="K3072" s="131">
        <v>0</v>
      </c>
      <c r="L3072" s="131">
        <v>529.79999999999995</v>
      </c>
      <c r="M3072" s="131">
        <v>0</v>
      </c>
      <c r="N3072" s="131">
        <v>0</v>
      </c>
      <c r="O3072" s="131">
        <v>0</v>
      </c>
      <c r="P3072" s="131">
        <v>0</v>
      </c>
      <c r="Q3072" s="131">
        <v>0</v>
      </c>
      <c r="R3072" s="131">
        <v>3595.1</v>
      </c>
      <c r="S3072" s="131">
        <v>0</v>
      </c>
      <c r="T3072" s="131">
        <v>0</v>
      </c>
      <c r="U3072" s="131">
        <v>17274.8</v>
      </c>
      <c r="V3072" s="131">
        <v>3193.1</v>
      </c>
      <c r="W3072" s="131">
        <v>0</v>
      </c>
      <c r="X3072" s="131">
        <v>26384</v>
      </c>
      <c r="Y3072" s="131">
        <v>0</v>
      </c>
      <c r="Z3072" s="131">
        <v>0</v>
      </c>
      <c r="AA3072" s="131">
        <v>0</v>
      </c>
      <c r="AB3072" s="131">
        <v>0</v>
      </c>
      <c r="AC3072" s="131">
        <v>0</v>
      </c>
      <c r="AD3072" s="131">
        <v>0</v>
      </c>
      <c r="AE3072" s="131">
        <v>0</v>
      </c>
      <c r="AF3072" s="131">
        <v>0</v>
      </c>
      <c r="AG3072" s="131">
        <v>0</v>
      </c>
      <c r="AH3072" s="43">
        <v>51437.399999999994</v>
      </c>
    </row>
    <row r="3073" spans="4:34">
      <c r="D3073" s="62">
        <v>1989</v>
      </c>
      <c r="E3073" s="62">
        <v>9</v>
      </c>
      <c r="F3073" s="62">
        <v>1990</v>
      </c>
      <c r="G3073" s="62">
        <v>1990</v>
      </c>
      <c r="H3073" s="131">
        <v>0</v>
      </c>
      <c r="I3073" s="131">
        <v>0</v>
      </c>
      <c r="J3073" s="131">
        <v>0</v>
      </c>
      <c r="K3073" s="131">
        <v>0</v>
      </c>
      <c r="L3073" s="131">
        <v>0</v>
      </c>
      <c r="M3073" s="131">
        <v>0</v>
      </c>
      <c r="N3073" s="131">
        <v>0</v>
      </c>
      <c r="O3073" s="131">
        <v>0</v>
      </c>
      <c r="P3073" s="131">
        <v>0</v>
      </c>
      <c r="Q3073" s="131">
        <v>0</v>
      </c>
      <c r="R3073" s="131">
        <v>3750.7</v>
      </c>
      <c r="S3073" s="131">
        <v>0</v>
      </c>
      <c r="T3073" s="131">
        <v>0</v>
      </c>
      <c r="U3073" s="131">
        <v>10629.9</v>
      </c>
      <c r="V3073" s="131">
        <v>212.7</v>
      </c>
      <c r="W3073" s="131">
        <v>0</v>
      </c>
      <c r="X3073" s="131">
        <v>23763.599999999999</v>
      </c>
      <c r="Y3073" s="131">
        <v>0</v>
      </c>
      <c r="Z3073" s="131">
        <v>0</v>
      </c>
      <c r="AA3073" s="131">
        <v>0</v>
      </c>
      <c r="AB3073" s="131">
        <v>0</v>
      </c>
      <c r="AC3073" s="131">
        <v>0</v>
      </c>
      <c r="AD3073" s="131">
        <v>0</v>
      </c>
      <c r="AE3073" s="131">
        <v>0</v>
      </c>
      <c r="AF3073" s="131">
        <v>0</v>
      </c>
      <c r="AG3073" s="131">
        <v>0</v>
      </c>
      <c r="AH3073" s="43">
        <v>38356.899999999994</v>
      </c>
    </row>
    <row r="3074" spans="4:34">
      <c r="D3074" s="62">
        <v>1989</v>
      </c>
      <c r="E3074" s="62">
        <v>10</v>
      </c>
      <c r="F3074" s="62">
        <v>1990</v>
      </c>
      <c r="G3074" s="62">
        <v>1990</v>
      </c>
      <c r="H3074" s="131">
        <v>0</v>
      </c>
      <c r="I3074" s="131">
        <v>0</v>
      </c>
      <c r="J3074" s="131">
        <v>0</v>
      </c>
      <c r="K3074" s="131">
        <v>0</v>
      </c>
      <c r="L3074" s="131">
        <v>0</v>
      </c>
      <c r="M3074" s="131">
        <v>0</v>
      </c>
      <c r="N3074" s="131">
        <v>0</v>
      </c>
      <c r="O3074" s="131">
        <v>0</v>
      </c>
      <c r="P3074" s="131">
        <v>0</v>
      </c>
      <c r="Q3074" s="131">
        <v>0</v>
      </c>
      <c r="R3074" s="131">
        <v>8164.5</v>
      </c>
      <c r="S3074" s="131">
        <v>0</v>
      </c>
      <c r="T3074" s="131">
        <v>0</v>
      </c>
      <c r="U3074" s="131">
        <v>18188.7</v>
      </c>
      <c r="V3074" s="131">
        <v>104</v>
      </c>
      <c r="W3074" s="131">
        <v>0</v>
      </c>
      <c r="X3074" s="131">
        <v>3238.7</v>
      </c>
      <c r="Y3074" s="131">
        <v>0</v>
      </c>
      <c r="Z3074" s="131">
        <v>0</v>
      </c>
      <c r="AA3074" s="131">
        <v>0</v>
      </c>
      <c r="AB3074" s="131">
        <v>0</v>
      </c>
      <c r="AC3074" s="131">
        <v>0</v>
      </c>
      <c r="AD3074" s="131">
        <v>0</v>
      </c>
      <c r="AE3074" s="131">
        <v>0</v>
      </c>
      <c r="AF3074" s="131">
        <v>0</v>
      </c>
      <c r="AG3074" s="131">
        <v>0</v>
      </c>
      <c r="AH3074" s="43">
        <v>29695.9</v>
      </c>
    </row>
    <row r="3075" spans="4:34">
      <c r="D3075" s="62">
        <v>1989</v>
      </c>
      <c r="E3075" s="62">
        <v>11</v>
      </c>
      <c r="F3075" s="62">
        <v>1990</v>
      </c>
      <c r="G3075" s="62">
        <v>1990</v>
      </c>
      <c r="H3075" s="131">
        <v>0</v>
      </c>
      <c r="I3075" s="131">
        <v>0</v>
      </c>
      <c r="J3075" s="131">
        <v>0</v>
      </c>
      <c r="K3075" s="131">
        <v>0</v>
      </c>
      <c r="L3075" s="131">
        <v>0</v>
      </c>
      <c r="M3075" s="131">
        <v>0</v>
      </c>
      <c r="N3075" s="131">
        <v>0</v>
      </c>
      <c r="O3075" s="131">
        <v>0</v>
      </c>
      <c r="P3075" s="131">
        <v>0</v>
      </c>
      <c r="Q3075" s="131">
        <v>0</v>
      </c>
      <c r="R3075" s="131">
        <v>3311.3</v>
      </c>
      <c r="S3075" s="131">
        <v>0</v>
      </c>
      <c r="T3075" s="131">
        <v>0</v>
      </c>
      <c r="U3075" s="131">
        <v>1230.0999999999999</v>
      </c>
      <c r="V3075" s="131">
        <v>173</v>
      </c>
      <c r="W3075" s="131">
        <v>0</v>
      </c>
      <c r="X3075" s="131">
        <v>3233.3</v>
      </c>
      <c r="Y3075" s="131">
        <v>0</v>
      </c>
      <c r="Z3075" s="131">
        <v>0</v>
      </c>
      <c r="AA3075" s="131">
        <v>0</v>
      </c>
      <c r="AB3075" s="131">
        <v>0</v>
      </c>
      <c r="AC3075" s="131">
        <v>0</v>
      </c>
      <c r="AD3075" s="131">
        <v>0</v>
      </c>
      <c r="AE3075" s="131">
        <v>0</v>
      </c>
      <c r="AF3075" s="131">
        <v>0</v>
      </c>
      <c r="AG3075" s="131">
        <v>0</v>
      </c>
      <c r="AH3075" s="43">
        <v>7947.7</v>
      </c>
    </row>
    <row r="3076" spans="4:34">
      <c r="D3076" s="62">
        <v>1989</v>
      </c>
      <c r="E3076" s="62">
        <v>12</v>
      </c>
      <c r="F3076" s="62">
        <v>1990</v>
      </c>
      <c r="G3076" s="62">
        <v>1990</v>
      </c>
      <c r="H3076" s="131">
        <v>0</v>
      </c>
      <c r="I3076" s="131">
        <v>0</v>
      </c>
      <c r="J3076" s="131">
        <v>0</v>
      </c>
      <c r="K3076" s="131">
        <v>0</v>
      </c>
      <c r="L3076" s="131">
        <v>0</v>
      </c>
      <c r="M3076" s="131">
        <v>0</v>
      </c>
      <c r="N3076" s="131">
        <v>0</v>
      </c>
      <c r="O3076" s="131">
        <v>0</v>
      </c>
      <c r="P3076" s="131">
        <v>0</v>
      </c>
      <c r="Q3076" s="131">
        <v>0</v>
      </c>
      <c r="R3076" s="131">
        <v>1304.5999999999999</v>
      </c>
      <c r="S3076" s="131">
        <v>0</v>
      </c>
      <c r="T3076" s="131">
        <v>0</v>
      </c>
      <c r="U3076" s="131">
        <v>0</v>
      </c>
      <c r="V3076" s="131">
        <v>128.80000000000001</v>
      </c>
      <c r="W3076" s="131">
        <v>0</v>
      </c>
      <c r="X3076" s="131">
        <v>0</v>
      </c>
      <c r="Y3076" s="131">
        <v>0</v>
      </c>
      <c r="Z3076" s="131">
        <v>0</v>
      </c>
      <c r="AA3076" s="131">
        <v>0</v>
      </c>
      <c r="AB3076" s="131">
        <v>0</v>
      </c>
      <c r="AC3076" s="131">
        <v>0</v>
      </c>
      <c r="AD3076" s="131">
        <v>0</v>
      </c>
      <c r="AE3076" s="131">
        <v>0</v>
      </c>
      <c r="AF3076" s="131">
        <v>0</v>
      </c>
      <c r="AG3076" s="131">
        <v>0</v>
      </c>
      <c r="AH3076" s="43">
        <v>1433.3999999999999</v>
      </c>
    </row>
    <row r="3077" spans="4:34">
      <c r="D3077" s="62">
        <v>1990</v>
      </c>
      <c r="E3077" s="62">
        <v>1</v>
      </c>
      <c r="F3077" s="62">
        <v>1990</v>
      </c>
      <c r="G3077" s="62">
        <v>1990</v>
      </c>
      <c r="H3077" s="131">
        <v>0</v>
      </c>
      <c r="I3077" s="131">
        <v>0</v>
      </c>
      <c r="J3077" s="131">
        <v>0</v>
      </c>
      <c r="K3077" s="131">
        <v>0</v>
      </c>
      <c r="L3077" s="131">
        <v>0</v>
      </c>
      <c r="M3077" s="131">
        <v>0</v>
      </c>
      <c r="N3077" s="131">
        <v>0</v>
      </c>
      <c r="O3077" s="131">
        <v>0</v>
      </c>
      <c r="P3077" s="131">
        <v>0</v>
      </c>
      <c r="Q3077" s="131">
        <v>0</v>
      </c>
      <c r="R3077" s="131">
        <v>3611.8</v>
      </c>
      <c r="S3077" s="131">
        <v>0</v>
      </c>
      <c r="T3077" s="131">
        <v>0</v>
      </c>
      <c r="U3077" s="131">
        <v>0</v>
      </c>
      <c r="V3077" s="131">
        <v>12.2</v>
      </c>
      <c r="W3077" s="131">
        <v>0</v>
      </c>
      <c r="X3077" s="131">
        <v>0</v>
      </c>
      <c r="Y3077" s="131">
        <v>0</v>
      </c>
      <c r="Z3077" s="131">
        <v>0</v>
      </c>
      <c r="AA3077" s="131">
        <v>0</v>
      </c>
      <c r="AB3077" s="131">
        <v>0</v>
      </c>
      <c r="AC3077" s="131">
        <v>0</v>
      </c>
      <c r="AD3077" s="131">
        <v>0</v>
      </c>
      <c r="AE3077" s="131">
        <v>0</v>
      </c>
      <c r="AF3077" s="131">
        <v>0</v>
      </c>
      <c r="AG3077" s="131">
        <v>0</v>
      </c>
      <c r="AH3077" s="43">
        <v>3624</v>
      </c>
    </row>
    <row r="3078" spans="4:34">
      <c r="D3078" s="62">
        <v>1990</v>
      </c>
      <c r="E3078" s="62">
        <v>2</v>
      </c>
      <c r="F3078" s="62">
        <v>1990</v>
      </c>
      <c r="G3078" s="62">
        <v>1990</v>
      </c>
      <c r="H3078" s="131">
        <v>0</v>
      </c>
      <c r="I3078" s="131">
        <v>0</v>
      </c>
      <c r="J3078" s="131">
        <v>0</v>
      </c>
      <c r="K3078" s="131">
        <v>0</v>
      </c>
      <c r="L3078" s="131">
        <v>0</v>
      </c>
      <c r="M3078" s="131">
        <v>0</v>
      </c>
      <c r="N3078" s="131">
        <v>0</v>
      </c>
      <c r="O3078" s="131">
        <v>0</v>
      </c>
      <c r="P3078" s="131">
        <v>0</v>
      </c>
      <c r="Q3078" s="131">
        <v>0</v>
      </c>
      <c r="R3078" s="131">
        <v>6486.6</v>
      </c>
      <c r="S3078" s="131">
        <v>0</v>
      </c>
      <c r="T3078" s="131">
        <v>0</v>
      </c>
      <c r="U3078" s="131">
        <v>0</v>
      </c>
      <c r="V3078" s="131">
        <v>12.4</v>
      </c>
      <c r="W3078" s="131">
        <v>0</v>
      </c>
      <c r="X3078" s="131">
        <v>0</v>
      </c>
      <c r="Y3078" s="131">
        <v>0</v>
      </c>
      <c r="Z3078" s="131">
        <v>0</v>
      </c>
      <c r="AA3078" s="131">
        <v>0</v>
      </c>
      <c r="AB3078" s="131">
        <v>0</v>
      </c>
      <c r="AC3078" s="131">
        <v>0</v>
      </c>
      <c r="AD3078" s="131">
        <v>0</v>
      </c>
      <c r="AE3078" s="131">
        <v>0</v>
      </c>
      <c r="AF3078" s="131">
        <v>0</v>
      </c>
      <c r="AG3078" s="131">
        <v>0</v>
      </c>
      <c r="AH3078" s="43">
        <v>6499</v>
      </c>
    </row>
    <row r="3079" spans="4:34">
      <c r="D3079" s="62">
        <v>1990</v>
      </c>
      <c r="E3079" s="62">
        <v>3</v>
      </c>
      <c r="F3079" s="62">
        <v>1990</v>
      </c>
      <c r="G3079" s="62">
        <v>1990</v>
      </c>
      <c r="H3079" s="131">
        <v>0</v>
      </c>
      <c r="I3079" s="131">
        <v>0</v>
      </c>
      <c r="J3079" s="131">
        <v>0</v>
      </c>
      <c r="K3079" s="131">
        <v>0</v>
      </c>
      <c r="L3079" s="131">
        <v>0</v>
      </c>
      <c r="M3079" s="131">
        <v>0</v>
      </c>
      <c r="N3079" s="131">
        <v>0</v>
      </c>
      <c r="O3079" s="131">
        <v>0</v>
      </c>
      <c r="P3079" s="131">
        <v>0</v>
      </c>
      <c r="Q3079" s="131">
        <v>0</v>
      </c>
      <c r="R3079" s="131">
        <v>7706.8</v>
      </c>
      <c r="S3079" s="131">
        <v>0</v>
      </c>
      <c r="T3079" s="131">
        <v>0</v>
      </c>
      <c r="U3079" s="131">
        <v>0</v>
      </c>
      <c r="V3079" s="131">
        <v>0</v>
      </c>
      <c r="W3079" s="131">
        <v>0</v>
      </c>
      <c r="X3079" s="131">
        <v>0</v>
      </c>
      <c r="Y3079" s="131">
        <v>0</v>
      </c>
      <c r="Z3079" s="131">
        <v>0</v>
      </c>
      <c r="AA3079" s="131">
        <v>0</v>
      </c>
      <c r="AB3079" s="131">
        <v>0</v>
      </c>
      <c r="AC3079" s="131">
        <v>0</v>
      </c>
      <c r="AD3079" s="131">
        <v>0</v>
      </c>
      <c r="AE3079" s="131">
        <v>0</v>
      </c>
      <c r="AF3079" s="131">
        <v>0</v>
      </c>
      <c r="AG3079" s="131">
        <v>0</v>
      </c>
      <c r="AH3079" s="43">
        <v>7706.8</v>
      </c>
    </row>
    <row r="3080" spans="4:34">
      <c r="D3080" s="62">
        <v>1990</v>
      </c>
      <c r="E3080" s="62">
        <v>4</v>
      </c>
      <c r="F3080" s="62">
        <v>1990</v>
      </c>
      <c r="G3080" s="62">
        <v>1990</v>
      </c>
      <c r="H3080" s="131">
        <v>0</v>
      </c>
      <c r="I3080" s="131">
        <v>0</v>
      </c>
      <c r="J3080" s="131">
        <v>0</v>
      </c>
      <c r="K3080" s="131">
        <v>0</v>
      </c>
      <c r="L3080" s="131">
        <v>0</v>
      </c>
      <c r="M3080" s="131">
        <v>0</v>
      </c>
      <c r="N3080" s="131">
        <v>0</v>
      </c>
      <c r="O3080" s="131">
        <v>0</v>
      </c>
      <c r="P3080" s="131">
        <v>0</v>
      </c>
      <c r="Q3080" s="131">
        <v>0</v>
      </c>
      <c r="R3080" s="131">
        <v>7713.7</v>
      </c>
      <c r="S3080" s="131">
        <v>0</v>
      </c>
      <c r="T3080" s="131">
        <v>0</v>
      </c>
      <c r="U3080" s="131">
        <v>0</v>
      </c>
      <c r="V3080" s="131">
        <v>0</v>
      </c>
      <c r="W3080" s="131">
        <v>0</v>
      </c>
      <c r="X3080" s="131">
        <v>0</v>
      </c>
      <c r="Y3080" s="131">
        <v>0</v>
      </c>
      <c r="Z3080" s="131">
        <v>0</v>
      </c>
      <c r="AA3080" s="131">
        <v>0</v>
      </c>
      <c r="AB3080" s="131">
        <v>0</v>
      </c>
      <c r="AC3080" s="131">
        <v>0</v>
      </c>
      <c r="AD3080" s="131">
        <v>0</v>
      </c>
      <c r="AE3080" s="131">
        <v>13597.8</v>
      </c>
      <c r="AF3080" s="131">
        <v>0</v>
      </c>
      <c r="AG3080" s="131">
        <v>0</v>
      </c>
      <c r="AH3080" s="43">
        <v>21311.5</v>
      </c>
    </row>
    <row r="3081" spans="4:34">
      <c r="D3081" s="62">
        <v>1990</v>
      </c>
      <c r="E3081" s="62">
        <v>5</v>
      </c>
      <c r="F3081" s="62">
        <v>1990</v>
      </c>
      <c r="G3081" s="62">
        <v>1991</v>
      </c>
      <c r="H3081" s="131">
        <v>0</v>
      </c>
      <c r="I3081" s="131">
        <v>0</v>
      </c>
      <c r="J3081" s="131">
        <v>0</v>
      </c>
      <c r="K3081" s="131">
        <v>0</v>
      </c>
      <c r="L3081" s="131">
        <v>850.2</v>
      </c>
      <c r="M3081" s="131">
        <v>0</v>
      </c>
      <c r="N3081" s="131">
        <v>0</v>
      </c>
      <c r="O3081" s="131">
        <v>0</v>
      </c>
      <c r="P3081" s="131">
        <v>0</v>
      </c>
      <c r="Q3081" s="131">
        <v>0</v>
      </c>
      <c r="R3081" s="131">
        <v>2686.4</v>
      </c>
      <c r="S3081" s="131">
        <v>0</v>
      </c>
      <c r="T3081" s="131">
        <v>0</v>
      </c>
      <c r="U3081" s="131">
        <v>0</v>
      </c>
      <c r="V3081" s="131">
        <v>294.60000000000002</v>
      </c>
      <c r="W3081" s="131">
        <v>0</v>
      </c>
      <c r="X3081" s="131">
        <v>0</v>
      </c>
      <c r="Y3081" s="131">
        <v>0</v>
      </c>
      <c r="Z3081" s="131">
        <v>0</v>
      </c>
      <c r="AA3081" s="131">
        <v>0</v>
      </c>
      <c r="AB3081" s="131">
        <v>0</v>
      </c>
      <c r="AC3081" s="131">
        <v>0</v>
      </c>
      <c r="AD3081" s="131">
        <v>0</v>
      </c>
      <c r="AE3081" s="131">
        <v>0</v>
      </c>
      <c r="AF3081" s="131">
        <v>0</v>
      </c>
      <c r="AG3081" s="131">
        <v>0</v>
      </c>
      <c r="AH3081" s="43">
        <v>3831.2000000000003</v>
      </c>
    </row>
    <row r="3082" spans="4:34">
      <c r="D3082" s="62">
        <v>1990</v>
      </c>
      <c r="E3082" s="62">
        <v>6</v>
      </c>
      <c r="F3082" s="62">
        <v>1990</v>
      </c>
      <c r="G3082" s="62">
        <v>1991</v>
      </c>
      <c r="H3082" s="131">
        <v>0</v>
      </c>
      <c r="I3082" s="131">
        <v>0</v>
      </c>
      <c r="J3082" s="131">
        <v>0</v>
      </c>
      <c r="K3082" s="131">
        <v>0</v>
      </c>
      <c r="L3082" s="131">
        <v>6207</v>
      </c>
      <c r="M3082" s="131">
        <v>0</v>
      </c>
      <c r="N3082" s="131">
        <v>0</v>
      </c>
      <c r="O3082" s="131">
        <v>0</v>
      </c>
      <c r="P3082" s="131">
        <v>0</v>
      </c>
      <c r="Q3082" s="131">
        <v>0</v>
      </c>
      <c r="R3082" s="131">
        <v>665.1</v>
      </c>
      <c r="S3082" s="131">
        <v>0</v>
      </c>
      <c r="T3082" s="131">
        <v>0</v>
      </c>
      <c r="U3082" s="131">
        <v>0</v>
      </c>
      <c r="V3082" s="131">
        <v>1396.3</v>
      </c>
      <c r="W3082" s="131">
        <v>0</v>
      </c>
      <c r="X3082" s="131">
        <v>0</v>
      </c>
      <c r="Y3082" s="131">
        <v>0</v>
      </c>
      <c r="Z3082" s="131">
        <v>0</v>
      </c>
      <c r="AA3082" s="131">
        <v>0</v>
      </c>
      <c r="AB3082" s="131">
        <v>0</v>
      </c>
      <c r="AC3082" s="131">
        <v>0</v>
      </c>
      <c r="AD3082" s="131">
        <v>0</v>
      </c>
      <c r="AE3082" s="131">
        <v>0</v>
      </c>
      <c r="AF3082" s="131">
        <v>0</v>
      </c>
      <c r="AG3082" s="131">
        <v>0</v>
      </c>
      <c r="AH3082" s="43">
        <v>8268.4</v>
      </c>
    </row>
    <row r="3083" spans="4:34">
      <c r="D3083" s="62">
        <v>1990</v>
      </c>
      <c r="E3083" s="62">
        <v>7</v>
      </c>
      <c r="F3083" s="62">
        <v>1991</v>
      </c>
      <c r="G3083" s="62">
        <v>1991</v>
      </c>
      <c r="H3083" s="131">
        <v>890</v>
      </c>
      <c r="I3083" s="131">
        <v>0</v>
      </c>
      <c r="J3083" s="131">
        <v>0</v>
      </c>
      <c r="K3083" s="131">
        <v>0</v>
      </c>
      <c r="L3083" s="131">
        <v>3206.7</v>
      </c>
      <c r="M3083" s="131">
        <v>0</v>
      </c>
      <c r="N3083" s="131">
        <v>0</v>
      </c>
      <c r="O3083" s="131">
        <v>0</v>
      </c>
      <c r="P3083" s="131">
        <v>0</v>
      </c>
      <c r="Q3083" s="131">
        <v>0</v>
      </c>
      <c r="R3083" s="131">
        <v>5213.8</v>
      </c>
      <c r="S3083" s="131">
        <v>0</v>
      </c>
      <c r="T3083" s="131">
        <v>0</v>
      </c>
      <c r="U3083" s="131">
        <v>20926.7</v>
      </c>
      <c r="V3083" s="131">
        <v>45.4</v>
      </c>
      <c r="W3083" s="131">
        <v>0</v>
      </c>
      <c r="X3083" s="131">
        <v>20810.400000000001</v>
      </c>
      <c r="Y3083" s="131">
        <v>0</v>
      </c>
      <c r="Z3083" s="131">
        <v>0</v>
      </c>
      <c r="AA3083" s="131">
        <v>0</v>
      </c>
      <c r="AB3083" s="131">
        <v>0</v>
      </c>
      <c r="AC3083" s="131">
        <v>0</v>
      </c>
      <c r="AD3083" s="131">
        <v>0</v>
      </c>
      <c r="AE3083" s="131">
        <v>0</v>
      </c>
      <c r="AF3083" s="131">
        <v>0</v>
      </c>
      <c r="AG3083" s="131">
        <v>43</v>
      </c>
      <c r="AH3083" s="43">
        <v>51136</v>
      </c>
    </row>
    <row r="3084" spans="4:34">
      <c r="D3084" s="62">
        <v>1990</v>
      </c>
      <c r="E3084" s="62">
        <v>8</v>
      </c>
      <c r="F3084" s="62">
        <v>1991</v>
      </c>
      <c r="G3084" s="62">
        <v>1991</v>
      </c>
      <c r="H3084" s="131">
        <v>0</v>
      </c>
      <c r="I3084" s="131">
        <v>0</v>
      </c>
      <c r="J3084" s="131">
        <v>0</v>
      </c>
      <c r="K3084" s="131">
        <v>0</v>
      </c>
      <c r="L3084" s="131">
        <v>4884.8999999999996</v>
      </c>
      <c r="M3084" s="131">
        <v>0</v>
      </c>
      <c r="N3084" s="131">
        <v>0</v>
      </c>
      <c r="O3084" s="131">
        <v>0</v>
      </c>
      <c r="P3084" s="131">
        <v>0</v>
      </c>
      <c r="Q3084" s="131">
        <v>0</v>
      </c>
      <c r="R3084" s="131">
        <v>5139</v>
      </c>
      <c r="S3084" s="131">
        <v>0</v>
      </c>
      <c r="T3084" s="131">
        <v>0</v>
      </c>
      <c r="U3084" s="131">
        <v>21024.2</v>
      </c>
      <c r="V3084" s="131">
        <v>31.9</v>
      </c>
      <c r="W3084" s="131">
        <v>0</v>
      </c>
      <c r="X3084" s="131">
        <v>9283.1</v>
      </c>
      <c r="Y3084" s="131">
        <v>0</v>
      </c>
      <c r="Z3084" s="131">
        <v>0</v>
      </c>
      <c r="AA3084" s="131">
        <v>0</v>
      </c>
      <c r="AB3084" s="131">
        <v>0</v>
      </c>
      <c r="AC3084" s="131">
        <v>0</v>
      </c>
      <c r="AD3084" s="131">
        <v>0</v>
      </c>
      <c r="AE3084" s="131">
        <v>0</v>
      </c>
      <c r="AF3084" s="131">
        <v>0</v>
      </c>
      <c r="AG3084" s="131">
        <v>34.4</v>
      </c>
      <c r="AH3084" s="43">
        <v>40397.5</v>
      </c>
    </row>
    <row r="3085" spans="4:34">
      <c r="D3085" s="62">
        <v>1990</v>
      </c>
      <c r="E3085" s="62">
        <v>9</v>
      </c>
      <c r="F3085" s="62">
        <v>1991</v>
      </c>
      <c r="G3085" s="62">
        <v>1991</v>
      </c>
      <c r="H3085" s="131">
        <v>0</v>
      </c>
      <c r="I3085" s="131">
        <v>0</v>
      </c>
      <c r="J3085" s="131">
        <v>0</v>
      </c>
      <c r="K3085" s="131">
        <v>0</v>
      </c>
      <c r="L3085" s="131">
        <v>4568.5</v>
      </c>
      <c r="M3085" s="131">
        <v>0</v>
      </c>
      <c r="N3085" s="131">
        <v>0</v>
      </c>
      <c r="O3085" s="131">
        <v>0</v>
      </c>
      <c r="P3085" s="131">
        <v>0</v>
      </c>
      <c r="Q3085" s="131">
        <v>0</v>
      </c>
      <c r="R3085" s="131">
        <v>4975.3999999999996</v>
      </c>
      <c r="S3085" s="131">
        <v>0</v>
      </c>
      <c r="T3085" s="131">
        <v>0</v>
      </c>
      <c r="U3085" s="131">
        <v>10762.4</v>
      </c>
      <c r="V3085" s="131">
        <v>26</v>
      </c>
      <c r="W3085" s="131">
        <v>0</v>
      </c>
      <c r="X3085" s="131">
        <v>6764</v>
      </c>
      <c r="Y3085" s="131">
        <v>0</v>
      </c>
      <c r="Z3085" s="131">
        <v>0</v>
      </c>
      <c r="AA3085" s="131">
        <v>0</v>
      </c>
      <c r="AB3085" s="131">
        <v>0</v>
      </c>
      <c r="AC3085" s="131">
        <v>0</v>
      </c>
      <c r="AD3085" s="131">
        <v>0</v>
      </c>
      <c r="AE3085" s="131">
        <v>0</v>
      </c>
      <c r="AF3085" s="131">
        <v>0</v>
      </c>
      <c r="AG3085" s="131">
        <v>0</v>
      </c>
      <c r="AH3085" s="43">
        <v>27096.3</v>
      </c>
    </row>
    <row r="3086" spans="4:34">
      <c r="D3086" s="62">
        <v>1990</v>
      </c>
      <c r="E3086" s="62">
        <v>10</v>
      </c>
      <c r="F3086" s="62">
        <v>1991</v>
      </c>
      <c r="G3086" s="62">
        <v>1991</v>
      </c>
      <c r="H3086" s="131">
        <v>0</v>
      </c>
      <c r="I3086" s="131">
        <v>0</v>
      </c>
      <c r="J3086" s="131">
        <v>0</v>
      </c>
      <c r="K3086" s="131">
        <v>0</v>
      </c>
      <c r="L3086" s="131">
        <v>0</v>
      </c>
      <c r="M3086" s="131">
        <v>0</v>
      </c>
      <c r="N3086" s="131">
        <v>0</v>
      </c>
      <c r="O3086" s="131">
        <v>0</v>
      </c>
      <c r="P3086" s="131">
        <v>0</v>
      </c>
      <c r="Q3086" s="131">
        <v>0</v>
      </c>
      <c r="R3086" s="131">
        <v>4548</v>
      </c>
      <c r="S3086" s="131">
        <v>0</v>
      </c>
      <c r="T3086" s="131">
        <v>0</v>
      </c>
      <c r="U3086" s="131">
        <v>0</v>
      </c>
      <c r="V3086" s="131">
        <v>0</v>
      </c>
      <c r="W3086" s="131">
        <v>0</v>
      </c>
      <c r="X3086" s="131">
        <v>7208</v>
      </c>
      <c r="Y3086" s="131">
        <v>0</v>
      </c>
      <c r="Z3086" s="131">
        <v>0</v>
      </c>
      <c r="AA3086" s="131">
        <v>0</v>
      </c>
      <c r="AB3086" s="131">
        <v>0</v>
      </c>
      <c r="AC3086" s="131">
        <v>0</v>
      </c>
      <c r="AD3086" s="131">
        <v>0</v>
      </c>
      <c r="AE3086" s="131">
        <v>0</v>
      </c>
      <c r="AF3086" s="131">
        <v>0</v>
      </c>
      <c r="AG3086" s="131">
        <v>0</v>
      </c>
      <c r="AH3086" s="43">
        <v>11756</v>
      </c>
    </row>
    <row r="3087" spans="4:34">
      <c r="D3087" s="62">
        <v>1990</v>
      </c>
      <c r="E3087" s="62">
        <v>11</v>
      </c>
      <c r="F3087" s="62">
        <v>1991</v>
      </c>
      <c r="G3087" s="62">
        <v>1991</v>
      </c>
      <c r="H3087" s="131">
        <v>0</v>
      </c>
      <c r="I3087" s="131">
        <v>0</v>
      </c>
      <c r="J3087" s="131">
        <v>0</v>
      </c>
      <c r="K3087" s="131">
        <v>0</v>
      </c>
      <c r="L3087" s="131">
        <v>0</v>
      </c>
      <c r="M3087" s="131">
        <v>0</v>
      </c>
      <c r="N3087" s="131">
        <v>0</v>
      </c>
      <c r="O3087" s="131">
        <v>0</v>
      </c>
      <c r="P3087" s="131">
        <v>0</v>
      </c>
      <c r="Q3087" s="131">
        <v>0</v>
      </c>
      <c r="R3087" s="131">
        <v>3086.2</v>
      </c>
      <c r="S3087" s="131">
        <v>0</v>
      </c>
      <c r="T3087" s="131">
        <v>0</v>
      </c>
      <c r="U3087" s="131">
        <v>0</v>
      </c>
      <c r="V3087" s="131">
        <v>0</v>
      </c>
      <c r="W3087" s="131">
        <v>0</v>
      </c>
      <c r="X3087" s="131">
        <v>5697.7</v>
      </c>
      <c r="Y3087" s="131">
        <v>0</v>
      </c>
      <c r="Z3087" s="131">
        <v>0</v>
      </c>
      <c r="AA3087" s="131">
        <v>0</v>
      </c>
      <c r="AB3087" s="131">
        <v>0</v>
      </c>
      <c r="AC3087" s="131">
        <v>0</v>
      </c>
      <c r="AD3087" s="131">
        <v>0</v>
      </c>
      <c r="AE3087" s="131">
        <v>0</v>
      </c>
      <c r="AF3087" s="131">
        <v>0</v>
      </c>
      <c r="AG3087" s="131">
        <v>0</v>
      </c>
      <c r="AH3087" s="43">
        <v>8783.9</v>
      </c>
    </row>
    <row r="3088" spans="4:34">
      <c r="D3088" s="62">
        <v>1990</v>
      </c>
      <c r="E3088" s="62">
        <v>12</v>
      </c>
      <c r="F3088" s="62">
        <v>1991</v>
      </c>
      <c r="G3088" s="62">
        <v>1991</v>
      </c>
      <c r="H3088" s="131">
        <v>0</v>
      </c>
      <c r="I3088" s="131">
        <v>0</v>
      </c>
      <c r="J3088" s="131">
        <v>0</v>
      </c>
      <c r="K3088" s="131">
        <v>0</v>
      </c>
      <c r="L3088" s="131">
        <v>0</v>
      </c>
      <c r="M3088" s="131">
        <v>0</v>
      </c>
      <c r="N3088" s="131">
        <v>0</v>
      </c>
      <c r="O3088" s="131">
        <v>0</v>
      </c>
      <c r="P3088" s="131">
        <v>0</v>
      </c>
      <c r="Q3088" s="131">
        <v>0</v>
      </c>
      <c r="R3088" s="131">
        <v>2302.4</v>
      </c>
      <c r="S3088" s="131">
        <v>0</v>
      </c>
      <c r="T3088" s="131">
        <v>0</v>
      </c>
      <c r="U3088" s="131">
        <v>0</v>
      </c>
      <c r="V3088" s="131">
        <v>0</v>
      </c>
      <c r="W3088" s="131">
        <v>0</v>
      </c>
      <c r="X3088" s="131">
        <v>6392.1</v>
      </c>
      <c r="Y3088" s="131">
        <v>0</v>
      </c>
      <c r="Z3088" s="131">
        <v>0</v>
      </c>
      <c r="AA3088" s="131">
        <v>0</v>
      </c>
      <c r="AB3088" s="131">
        <v>0</v>
      </c>
      <c r="AC3088" s="131">
        <v>0</v>
      </c>
      <c r="AD3088" s="131">
        <v>0</v>
      </c>
      <c r="AE3088" s="131">
        <v>23238.400000000001</v>
      </c>
      <c r="AF3088" s="131">
        <v>0</v>
      </c>
      <c r="AG3088" s="131">
        <v>0</v>
      </c>
      <c r="AH3088" s="43">
        <v>31932.9</v>
      </c>
    </row>
    <row r="3089" spans="4:34">
      <c r="D3089" s="62">
        <v>1991</v>
      </c>
      <c r="E3089" s="62">
        <v>1</v>
      </c>
      <c r="F3089" s="62">
        <v>1991</v>
      </c>
      <c r="G3089" s="62">
        <v>1991</v>
      </c>
      <c r="H3089" s="131">
        <v>0</v>
      </c>
      <c r="I3089" s="131">
        <v>0</v>
      </c>
      <c r="J3089" s="131">
        <v>0</v>
      </c>
      <c r="K3089" s="131">
        <v>0</v>
      </c>
      <c r="L3089" s="131">
        <v>0</v>
      </c>
      <c r="M3089" s="131">
        <v>0</v>
      </c>
      <c r="N3089" s="131">
        <v>0</v>
      </c>
      <c r="O3089" s="131">
        <v>0</v>
      </c>
      <c r="P3089" s="131">
        <v>0</v>
      </c>
      <c r="Q3089" s="131">
        <v>0</v>
      </c>
      <c r="R3089" s="131">
        <v>2316.3000000000002</v>
      </c>
      <c r="S3089" s="131">
        <v>0</v>
      </c>
      <c r="T3089" s="131">
        <v>0</v>
      </c>
      <c r="U3089" s="131">
        <v>0</v>
      </c>
      <c r="V3089" s="131">
        <v>0</v>
      </c>
      <c r="W3089" s="131">
        <v>0</v>
      </c>
      <c r="X3089" s="131">
        <v>6789.3</v>
      </c>
      <c r="Y3089" s="131">
        <v>0</v>
      </c>
      <c r="Z3089" s="131">
        <v>0</v>
      </c>
      <c r="AA3089" s="131">
        <v>0</v>
      </c>
      <c r="AB3089" s="131">
        <v>0</v>
      </c>
      <c r="AC3089" s="131">
        <v>0</v>
      </c>
      <c r="AD3089" s="131">
        <v>0</v>
      </c>
      <c r="AE3089" s="131">
        <v>6085</v>
      </c>
      <c r="AF3089" s="131">
        <v>0</v>
      </c>
      <c r="AG3089" s="131">
        <v>0</v>
      </c>
      <c r="AH3089" s="43">
        <v>15190.6</v>
      </c>
    </row>
    <row r="3090" spans="4:34">
      <c r="D3090" s="62">
        <v>1991</v>
      </c>
      <c r="E3090" s="62">
        <v>2</v>
      </c>
      <c r="F3090" s="62">
        <v>1991</v>
      </c>
      <c r="G3090" s="62">
        <v>1991</v>
      </c>
      <c r="H3090" s="131">
        <v>0</v>
      </c>
      <c r="I3090" s="131">
        <v>0</v>
      </c>
      <c r="J3090" s="131">
        <v>0</v>
      </c>
      <c r="K3090" s="131">
        <v>0</v>
      </c>
      <c r="L3090" s="131">
        <v>0</v>
      </c>
      <c r="M3090" s="131">
        <v>0</v>
      </c>
      <c r="N3090" s="131">
        <v>0</v>
      </c>
      <c r="O3090" s="131">
        <v>0</v>
      </c>
      <c r="P3090" s="131">
        <v>0</v>
      </c>
      <c r="Q3090" s="131">
        <v>0</v>
      </c>
      <c r="R3090" s="131">
        <v>330.8</v>
      </c>
      <c r="S3090" s="131">
        <v>0</v>
      </c>
      <c r="T3090" s="131">
        <v>0</v>
      </c>
      <c r="U3090" s="131">
        <v>0</v>
      </c>
      <c r="V3090" s="131">
        <v>0</v>
      </c>
      <c r="W3090" s="131">
        <v>0</v>
      </c>
      <c r="X3090" s="131">
        <v>6727.7</v>
      </c>
      <c r="Y3090" s="131">
        <v>0</v>
      </c>
      <c r="Z3090" s="131">
        <v>0</v>
      </c>
      <c r="AA3090" s="131">
        <v>0</v>
      </c>
      <c r="AB3090" s="131">
        <v>0</v>
      </c>
      <c r="AC3090" s="131">
        <v>0</v>
      </c>
      <c r="AD3090" s="131">
        <v>0</v>
      </c>
      <c r="AE3090" s="131">
        <v>0</v>
      </c>
      <c r="AF3090" s="131">
        <v>0</v>
      </c>
      <c r="AG3090" s="131">
        <v>0</v>
      </c>
      <c r="AH3090" s="43">
        <v>7058.5</v>
      </c>
    </row>
    <row r="3091" spans="4:34">
      <c r="D3091" s="62">
        <v>1991</v>
      </c>
      <c r="E3091" s="62">
        <v>3</v>
      </c>
      <c r="F3091" s="62">
        <v>1991</v>
      </c>
      <c r="G3091" s="62">
        <v>1991</v>
      </c>
      <c r="H3091" s="131">
        <v>0</v>
      </c>
      <c r="I3091" s="131">
        <v>0</v>
      </c>
      <c r="J3091" s="131">
        <v>0</v>
      </c>
      <c r="K3091" s="131">
        <v>0</v>
      </c>
      <c r="L3091" s="131">
        <v>2128.9</v>
      </c>
      <c r="M3091" s="131">
        <v>0</v>
      </c>
      <c r="N3091" s="131">
        <v>0</v>
      </c>
      <c r="O3091" s="131">
        <v>0</v>
      </c>
      <c r="P3091" s="131">
        <v>0</v>
      </c>
      <c r="Q3091" s="131">
        <v>0</v>
      </c>
      <c r="R3091" s="131">
        <v>144.9</v>
      </c>
      <c r="S3091" s="131">
        <v>0</v>
      </c>
      <c r="T3091" s="131">
        <v>0</v>
      </c>
      <c r="U3091" s="131">
        <v>0</v>
      </c>
      <c r="V3091" s="131">
        <v>0</v>
      </c>
      <c r="W3091" s="131">
        <v>0</v>
      </c>
      <c r="X3091" s="131">
        <v>3039</v>
      </c>
      <c r="Y3091" s="131">
        <v>0</v>
      </c>
      <c r="Z3091" s="131">
        <v>0</v>
      </c>
      <c r="AA3091" s="131">
        <v>0</v>
      </c>
      <c r="AB3091" s="131">
        <v>0</v>
      </c>
      <c r="AC3091" s="131">
        <v>0</v>
      </c>
      <c r="AD3091" s="131">
        <v>0</v>
      </c>
      <c r="AE3091" s="131">
        <v>100</v>
      </c>
      <c r="AF3091" s="131">
        <v>0</v>
      </c>
      <c r="AG3091" s="131">
        <v>0</v>
      </c>
      <c r="AH3091" s="43">
        <v>5412.8</v>
      </c>
    </row>
    <row r="3092" spans="4:34">
      <c r="D3092" s="62">
        <v>1991</v>
      </c>
      <c r="E3092" s="62">
        <v>4</v>
      </c>
      <c r="F3092" s="62">
        <v>1991</v>
      </c>
      <c r="G3092" s="62">
        <v>1991</v>
      </c>
      <c r="H3092" s="131">
        <v>0</v>
      </c>
      <c r="I3092" s="131">
        <v>0</v>
      </c>
      <c r="J3092" s="131">
        <v>0</v>
      </c>
      <c r="K3092" s="131">
        <v>0</v>
      </c>
      <c r="L3092" s="131">
        <v>509.6</v>
      </c>
      <c r="M3092" s="131">
        <v>0</v>
      </c>
      <c r="N3092" s="131">
        <v>0</v>
      </c>
      <c r="O3092" s="131">
        <v>0</v>
      </c>
      <c r="P3092" s="131">
        <v>0</v>
      </c>
      <c r="Q3092" s="131">
        <v>0</v>
      </c>
      <c r="R3092" s="131">
        <v>14.2</v>
      </c>
      <c r="S3092" s="131">
        <v>0</v>
      </c>
      <c r="T3092" s="131">
        <v>0</v>
      </c>
      <c r="U3092" s="131">
        <v>0</v>
      </c>
      <c r="V3092" s="131">
        <v>0</v>
      </c>
      <c r="W3092" s="131">
        <v>0</v>
      </c>
      <c r="X3092" s="131">
        <v>2567.6999999999998</v>
      </c>
      <c r="Y3092" s="131">
        <v>0</v>
      </c>
      <c r="Z3092" s="131">
        <v>0</v>
      </c>
      <c r="AA3092" s="131">
        <v>0</v>
      </c>
      <c r="AB3092" s="131">
        <v>0</v>
      </c>
      <c r="AC3092" s="131">
        <v>0</v>
      </c>
      <c r="AD3092" s="131">
        <v>0</v>
      </c>
      <c r="AE3092" s="131">
        <v>0</v>
      </c>
      <c r="AF3092" s="131">
        <v>0</v>
      </c>
      <c r="AG3092" s="131">
        <v>0</v>
      </c>
      <c r="AH3092" s="43">
        <v>3091.5</v>
      </c>
    </row>
    <row r="3093" spans="4:34">
      <c r="D3093" s="62">
        <v>1991</v>
      </c>
      <c r="E3093" s="62">
        <v>5</v>
      </c>
      <c r="F3093" s="62">
        <v>1991</v>
      </c>
      <c r="G3093" s="62">
        <v>1992</v>
      </c>
      <c r="H3093" s="131">
        <v>0</v>
      </c>
      <c r="I3093" s="131">
        <v>0</v>
      </c>
      <c r="J3093" s="131">
        <v>0</v>
      </c>
      <c r="K3093" s="131">
        <v>0</v>
      </c>
      <c r="L3093" s="131">
        <v>993.1</v>
      </c>
      <c r="M3093" s="131">
        <v>0</v>
      </c>
      <c r="N3093" s="131">
        <v>0</v>
      </c>
      <c r="O3093" s="131">
        <v>0</v>
      </c>
      <c r="P3093" s="131">
        <v>0</v>
      </c>
      <c r="Q3093" s="131">
        <v>0</v>
      </c>
      <c r="R3093" s="131">
        <v>0</v>
      </c>
      <c r="S3093" s="131">
        <v>0</v>
      </c>
      <c r="T3093" s="131">
        <v>0</v>
      </c>
      <c r="U3093" s="131">
        <v>0</v>
      </c>
      <c r="V3093" s="131">
        <v>0</v>
      </c>
      <c r="W3093" s="131">
        <v>0</v>
      </c>
      <c r="X3093" s="131">
        <v>0</v>
      </c>
      <c r="Y3093" s="131">
        <v>0</v>
      </c>
      <c r="Z3093" s="131">
        <v>0</v>
      </c>
      <c r="AA3093" s="131">
        <v>0</v>
      </c>
      <c r="AB3093" s="131">
        <v>0</v>
      </c>
      <c r="AC3093" s="131">
        <v>0</v>
      </c>
      <c r="AD3093" s="131">
        <v>0</v>
      </c>
      <c r="AE3093" s="131">
        <v>0</v>
      </c>
      <c r="AF3093" s="131">
        <v>0</v>
      </c>
      <c r="AG3093" s="131">
        <v>0</v>
      </c>
      <c r="AH3093" s="43">
        <v>993.1</v>
      </c>
    </row>
    <row r="3094" spans="4:34">
      <c r="D3094" s="62">
        <v>1991</v>
      </c>
      <c r="E3094" s="62">
        <v>6</v>
      </c>
      <c r="F3094" s="62">
        <v>1991</v>
      </c>
      <c r="G3094" s="62">
        <v>1992</v>
      </c>
      <c r="H3094" s="131">
        <v>0</v>
      </c>
      <c r="I3094" s="131">
        <v>0</v>
      </c>
      <c r="J3094" s="131">
        <v>0</v>
      </c>
      <c r="K3094" s="131">
        <v>0</v>
      </c>
      <c r="L3094" s="131">
        <v>2980.7</v>
      </c>
      <c r="M3094" s="131">
        <v>0</v>
      </c>
      <c r="N3094" s="131">
        <v>0</v>
      </c>
      <c r="O3094" s="131">
        <v>0</v>
      </c>
      <c r="P3094" s="131">
        <v>0</v>
      </c>
      <c r="Q3094" s="131">
        <v>0</v>
      </c>
      <c r="R3094" s="131">
        <v>0</v>
      </c>
      <c r="S3094" s="131">
        <v>0</v>
      </c>
      <c r="T3094" s="131">
        <v>0</v>
      </c>
      <c r="U3094" s="131">
        <v>0</v>
      </c>
      <c r="V3094" s="131">
        <v>0</v>
      </c>
      <c r="W3094" s="131">
        <v>0</v>
      </c>
      <c r="X3094" s="131">
        <v>0</v>
      </c>
      <c r="Y3094" s="131">
        <v>0</v>
      </c>
      <c r="Z3094" s="131">
        <v>0</v>
      </c>
      <c r="AA3094" s="131">
        <v>0</v>
      </c>
      <c r="AB3094" s="131">
        <v>0</v>
      </c>
      <c r="AC3094" s="131">
        <v>0</v>
      </c>
      <c r="AD3094" s="131">
        <v>0</v>
      </c>
      <c r="AE3094" s="131">
        <v>0</v>
      </c>
      <c r="AF3094" s="131">
        <v>0</v>
      </c>
      <c r="AG3094" s="131">
        <v>0</v>
      </c>
      <c r="AH3094" s="43">
        <v>2980.7</v>
      </c>
    </row>
    <row r="3095" spans="4:34">
      <c r="D3095" s="62">
        <v>1991</v>
      </c>
      <c r="E3095" s="62">
        <v>7</v>
      </c>
      <c r="F3095" s="62">
        <v>1992</v>
      </c>
      <c r="G3095" s="62">
        <v>1992</v>
      </c>
      <c r="H3095" s="131">
        <v>0</v>
      </c>
      <c r="I3095" s="131">
        <v>0</v>
      </c>
      <c r="J3095" s="131">
        <v>0</v>
      </c>
      <c r="K3095" s="131">
        <v>0</v>
      </c>
      <c r="L3095" s="131">
        <v>5059.1000000000004</v>
      </c>
      <c r="M3095" s="131">
        <v>0</v>
      </c>
      <c r="N3095" s="131">
        <v>0</v>
      </c>
      <c r="O3095" s="131">
        <v>0</v>
      </c>
      <c r="P3095" s="131">
        <v>0</v>
      </c>
      <c r="Q3095" s="131">
        <v>0</v>
      </c>
      <c r="R3095" s="131">
        <v>0</v>
      </c>
      <c r="S3095" s="131">
        <v>0</v>
      </c>
      <c r="T3095" s="131">
        <v>0</v>
      </c>
      <c r="U3095" s="131">
        <v>0</v>
      </c>
      <c r="V3095" s="131">
        <v>0</v>
      </c>
      <c r="W3095" s="131">
        <v>0</v>
      </c>
      <c r="X3095" s="131">
        <v>0</v>
      </c>
      <c r="Y3095" s="131">
        <v>0</v>
      </c>
      <c r="Z3095" s="131">
        <v>0</v>
      </c>
      <c r="AA3095" s="131">
        <v>0</v>
      </c>
      <c r="AB3095" s="131">
        <v>0</v>
      </c>
      <c r="AC3095" s="131">
        <v>0</v>
      </c>
      <c r="AD3095" s="131">
        <v>0</v>
      </c>
      <c r="AE3095" s="131">
        <v>0</v>
      </c>
      <c r="AF3095" s="131">
        <v>0</v>
      </c>
      <c r="AG3095" s="131">
        <v>0</v>
      </c>
      <c r="AH3095" s="43">
        <v>5059.1000000000004</v>
      </c>
    </row>
    <row r="3096" spans="4:34">
      <c r="D3096" s="62">
        <v>1991</v>
      </c>
      <c r="E3096" s="62">
        <v>8</v>
      </c>
      <c r="F3096" s="62">
        <v>1992</v>
      </c>
      <c r="G3096" s="62">
        <v>1992</v>
      </c>
      <c r="H3096" s="131">
        <v>0</v>
      </c>
      <c r="I3096" s="131">
        <v>0</v>
      </c>
      <c r="J3096" s="131">
        <v>0</v>
      </c>
      <c r="K3096" s="131">
        <v>0</v>
      </c>
      <c r="L3096" s="131">
        <v>4744.8</v>
      </c>
      <c r="M3096" s="131">
        <v>0</v>
      </c>
      <c r="N3096" s="131">
        <v>0</v>
      </c>
      <c r="O3096" s="131">
        <v>0</v>
      </c>
      <c r="P3096" s="131">
        <v>0</v>
      </c>
      <c r="Q3096" s="131">
        <v>0</v>
      </c>
      <c r="R3096" s="131">
        <v>0</v>
      </c>
      <c r="S3096" s="131">
        <v>0</v>
      </c>
      <c r="T3096" s="131">
        <v>0</v>
      </c>
      <c r="U3096" s="131">
        <v>0</v>
      </c>
      <c r="V3096" s="131">
        <v>0</v>
      </c>
      <c r="W3096" s="131">
        <v>0</v>
      </c>
      <c r="X3096" s="131">
        <v>0</v>
      </c>
      <c r="Y3096" s="131">
        <v>0</v>
      </c>
      <c r="Z3096" s="131">
        <v>0</v>
      </c>
      <c r="AA3096" s="131">
        <v>0</v>
      </c>
      <c r="AB3096" s="131">
        <v>0</v>
      </c>
      <c r="AC3096" s="131">
        <v>0</v>
      </c>
      <c r="AD3096" s="131">
        <v>0</v>
      </c>
      <c r="AE3096" s="131">
        <v>0</v>
      </c>
      <c r="AF3096" s="131">
        <v>0</v>
      </c>
      <c r="AG3096" s="131">
        <v>0</v>
      </c>
      <c r="AH3096" s="43">
        <v>4744.8</v>
      </c>
    </row>
    <row r="3097" spans="4:34">
      <c r="D3097" s="62">
        <v>1991</v>
      </c>
      <c r="E3097" s="62">
        <v>9</v>
      </c>
      <c r="F3097" s="62">
        <v>1992</v>
      </c>
      <c r="G3097" s="62">
        <v>1992</v>
      </c>
      <c r="H3097" s="131">
        <v>0</v>
      </c>
      <c r="I3097" s="131">
        <v>0</v>
      </c>
      <c r="J3097" s="131">
        <v>0</v>
      </c>
      <c r="K3097" s="131">
        <v>0</v>
      </c>
      <c r="L3097" s="131">
        <v>0</v>
      </c>
      <c r="M3097" s="131">
        <v>0</v>
      </c>
      <c r="N3097" s="131">
        <v>0</v>
      </c>
      <c r="O3097" s="131">
        <v>0</v>
      </c>
      <c r="P3097" s="131">
        <v>0</v>
      </c>
      <c r="Q3097" s="131">
        <v>0</v>
      </c>
      <c r="R3097" s="131">
        <v>0</v>
      </c>
      <c r="S3097" s="131">
        <v>0</v>
      </c>
      <c r="T3097" s="131">
        <v>0</v>
      </c>
      <c r="U3097" s="131">
        <v>0</v>
      </c>
      <c r="V3097" s="131">
        <v>0</v>
      </c>
      <c r="W3097" s="131">
        <v>0</v>
      </c>
      <c r="X3097" s="131">
        <v>0</v>
      </c>
      <c r="Y3097" s="131">
        <v>0</v>
      </c>
      <c r="Z3097" s="131">
        <v>0</v>
      </c>
      <c r="AA3097" s="131">
        <v>0</v>
      </c>
      <c r="AB3097" s="131">
        <v>0</v>
      </c>
      <c r="AC3097" s="131">
        <v>0</v>
      </c>
      <c r="AD3097" s="131">
        <v>0</v>
      </c>
      <c r="AE3097" s="131">
        <v>0</v>
      </c>
      <c r="AF3097" s="131">
        <v>0</v>
      </c>
      <c r="AG3097" s="131">
        <v>0</v>
      </c>
      <c r="AH3097" s="43">
        <v>0</v>
      </c>
    </row>
    <row r="3098" spans="4:34">
      <c r="D3098" s="62">
        <v>1991</v>
      </c>
      <c r="E3098" s="62">
        <v>10</v>
      </c>
      <c r="F3098" s="62">
        <v>1992</v>
      </c>
      <c r="G3098" s="62">
        <v>1992</v>
      </c>
      <c r="H3098" s="131">
        <v>0</v>
      </c>
      <c r="I3098" s="131">
        <v>0</v>
      </c>
      <c r="J3098" s="131">
        <v>0</v>
      </c>
      <c r="K3098" s="131">
        <v>0</v>
      </c>
      <c r="L3098" s="131">
        <v>200</v>
      </c>
      <c r="M3098" s="131">
        <v>0</v>
      </c>
      <c r="N3098" s="131">
        <v>493.5</v>
      </c>
      <c r="O3098" s="131">
        <v>0</v>
      </c>
      <c r="P3098" s="131">
        <v>0</v>
      </c>
      <c r="Q3098" s="131">
        <v>0</v>
      </c>
      <c r="R3098" s="131">
        <v>0</v>
      </c>
      <c r="S3098" s="131">
        <v>0</v>
      </c>
      <c r="T3098" s="131">
        <v>0</v>
      </c>
      <c r="U3098" s="131">
        <v>0</v>
      </c>
      <c r="V3098" s="131">
        <v>0</v>
      </c>
      <c r="W3098" s="131">
        <v>0</v>
      </c>
      <c r="X3098" s="131">
        <v>0</v>
      </c>
      <c r="Y3098" s="131">
        <v>0</v>
      </c>
      <c r="Z3098" s="131">
        <v>0</v>
      </c>
      <c r="AA3098" s="131">
        <v>0</v>
      </c>
      <c r="AB3098" s="131">
        <v>0</v>
      </c>
      <c r="AC3098" s="131">
        <v>0</v>
      </c>
      <c r="AD3098" s="131">
        <v>0</v>
      </c>
      <c r="AE3098" s="131">
        <v>6465.6</v>
      </c>
      <c r="AF3098" s="131">
        <v>0</v>
      </c>
      <c r="AG3098" s="131">
        <v>0</v>
      </c>
      <c r="AH3098" s="43">
        <v>7159.1</v>
      </c>
    </row>
    <row r="3099" spans="4:34">
      <c r="D3099" s="62">
        <v>1991</v>
      </c>
      <c r="E3099" s="62">
        <v>11</v>
      </c>
      <c r="F3099" s="62">
        <v>1992</v>
      </c>
      <c r="G3099" s="62">
        <v>1992</v>
      </c>
      <c r="H3099" s="131">
        <v>0</v>
      </c>
      <c r="I3099" s="131">
        <v>0</v>
      </c>
      <c r="J3099" s="131">
        <v>0</v>
      </c>
      <c r="K3099" s="131">
        <v>0</v>
      </c>
      <c r="L3099" s="131">
        <v>0</v>
      </c>
      <c r="M3099" s="131">
        <v>0</v>
      </c>
      <c r="N3099" s="131">
        <v>0</v>
      </c>
      <c r="O3099" s="131">
        <v>0</v>
      </c>
      <c r="P3099" s="131">
        <v>0</v>
      </c>
      <c r="Q3099" s="131">
        <v>0</v>
      </c>
      <c r="R3099" s="131">
        <v>0</v>
      </c>
      <c r="S3099" s="131">
        <v>0</v>
      </c>
      <c r="T3099" s="131">
        <v>0</v>
      </c>
      <c r="U3099" s="131">
        <v>0</v>
      </c>
      <c r="V3099" s="131">
        <v>0</v>
      </c>
      <c r="W3099" s="131">
        <v>0</v>
      </c>
      <c r="X3099" s="131">
        <v>0</v>
      </c>
      <c r="Y3099" s="131">
        <v>0</v>
      </c>
      <c r="Z3099" s="131">
        <v>0</v>
      </c>
      <c r="AA3099" s="131">
        <v>0</v>
      </c>
      <c r="AB3099" s="131">
        <v>0</v>
      </c>
      <c r="AC3099" s="131">
        <v>0</v>
      </c>
      <c r="AD3099" s="131">
        <v>0</v>
      </c>
      <c r="AE3099" s="131">
        <v>9000</v>
      </c>
      <c r="AF3099" s="131">
        <v>0</v>
      </c>
      <c r="AG3099" s="131">
        <v>0</v>
      </c>
      <c r="AH3099" s="43">
        <v>9000</v>
      </c>
    </row>
    <row r="3100" spans="4:34">
      <c r="D3100" s="62">
        <v>1991</v>
      </c>
      <c r="E3100" s="62">
        <v>12</v>
      </c>
      <c r="F3100" s="62">
        <v>1992</v>
      </c>
      <c r="G3100" s="62">
        <v>1992</v>
      </c>
      <c r="H3100" s="131">
        <v>0</v>
      </c>
      <c r="I3100" s="131">
        <v>0</v>
      </c>
      <c r="J3100" s="131">
        <v>0</v>
      </c>
      <c r="K3100" s="131">
        <v>0</v>
      </c>
      <c r="L3100" s="131">
        <v>0</v>
      </c>
      <c r="M3100" s="131">
        <v>0</v>
      </c>
      <c r="N3100" s="131">
        <v>0</v>
      </c>
      <c r="O3100" s="131">
        <v>0</v>
      </c>
      <c r="P3100" s="131">
        <v>0</v>
      </c>
      <c r="Q3100" s="131">
        <v>0</v>
      </c>
      <c r="R3100" s="131">
        <v>0</v>
      </c>
      <c r="S3100" s="131">
        <v>0</v>
      </c>
      <c r="T3100" s="131">
        <v>0</v>
      </c>
      <c r="U3100" s="131">
        <v>0</v>
      </c>
      <c r="V3100" s="131">
        <v>0</v>
      </c>
      <c r="W3100" s="131">
        <v>0</v>
      </c>
      <c r="X3100" s="131">
        <v>0</v>
      </c>
      <c r="Y3100" s="131">
        <v>0</v>
      </c>
      <c r="Z3100" s="131">
        <v>0</v>
      </c>
      <c r="AA3100" s="131">
        <v>0</v>
      </c>
      <c r="AB3100" s="131">
        <v>0</v>
      </c>
      <c r="AC3100" s="131">
        <v>0</v>
      </c>
      <c r="AD3100" s="131">
        <v>0</v>
      </c>
      <c r="AE3100" s="131">
        <v>9000</v>
      </c>
      <c r="AF3100" s="131">
        <v>0</v>
      </c>
      <c r="AG3100" s="131">
        <v>0</v>
      </c>
      <c r="AH3100" s="43">
        <v>9000</v>
      </c>
    </row>
    <row r="3101" spans="4:34">
      <c r="D3101" s="62">
        <v>1992</v>
      </c>
      <c r="E3101" s="62">
        <v>1</v>
      </c>
      <c r="F3101" s="62">
        <v>1992</v>
      </c>
      <c r="G3101" s="62">
        <v>1992</v>
      </c>
      <c r="H3101" s="131">
        <v>0</v>
      </c>
      <c r="I3101" s="131">
        <v>0</v>
      </c>
      <c r="J3101" s="131">
        <v>0</v>
      </c>
      <c r="K3101" s="131">
        <v>0</v>
      </c>
      <c r="L3101" s="131">
        <v>0</v>
      </c>
      <c r="M3101" s="131">
        <v>0</v>
      </c>
      <c r="N3101" s="131">
        <v>0</v>
      </c>
      <c r="O3101" s="131">
        <v>0</v>
      </c>
      <c r="P3101" s="131">
        <v>0</v>
      </c>
      <c r="Q3101" s="131">
        <v>0</v>
      </c>
      <c r="R3101" s="131">
        <v>0</v>
      </c>
      <c r="S3101" s="131">
        <v>0</v>
      </c>
      <c r="T3101" s="131">
        <v>0</v>
      </c>
      <c r="U3101" s="131">
        <v>0</v>
      </c>
      <c r="V3101" s="131">
        <v>0</v>
      </c>
      <c r="W3101" s="131">
        <v>0</v>
      </c>
      <c r="X3101" s="131">
        <v>0</v>
      </c>
      <c r="Y3101" s="131">
        <v>0</v>
      </c>
      <c r="Z3101" s="131">
        <v>0</v>
      </c>
      <c r="AA3101" s="131">
        <v>0</v>
      </c>
      <c r="AB3101" s="131">
        <v>0</v>
      </c>
      <c r="AC3101" s="131">
        <v>0</v>
      </c>
      <c r="AD3101" s="131">
        <v>0</v>
      </c>
      <c r="AE3101" s="131">
        <v>0</v>
      </c>
      <c r="AF3101" s="131">
        <v>0</v>
      </c>
      <c r="AG3101" s="131">
        <v>0</v>
      </c>
      <c r="AH3101" s="43">
        <v>0</v>
      </c>
    </row>
    <row r="3102" spans="4:34">
      <c r="D3102" s="62">
        <v>1992</v>
      </c>
      <c r="E3102" s="62">
        <v>2</v>
      </c>
      <c r="F3102" s="62">
        <v>1992</v>
      </c>
      <c r="G3102" s="62">
        <v>1992</v>
      </c>
      <c r="H3102" s="131">
        <v>0</v>
      </c>
      <c r="I3102" s="131">
        <v>0</v>
      </c>
      <c r="J3102" s="131">
        <v>0</v>
      </c>
      <c r="K3102" s="131">
        <v>0</v>
      </c>
      <c r="L3102" s="131">
        <v>0</v>
      </c>
      <c r="M3102" s="131">
        <v>0</v>
      </c>
      <c r="N3102" s="131">
        <v>0</v>
      </c>
      <c r="O3102" s="131">
        <v>0</v>
      </c>
      <c r="P3102" s="131">
        <v>0</v>
      </c>
      <c r="Q3102" s="131">
        <v>0</v>
      </c>
      <c r="R3102" s="131">
        <v>0</v>
      </c>
      <c r="S3102" s="131">
        <v>0</v>
      </c>
      <c r="T3102" s="131">
        <v>0</v>
      </c>
      <c r="U3102" s="131">
        <v>0</v>
      </c>
      <c r="V3102" s="131">
        <v>0</v>
      </c>
      <c r="W3102" s="131">
        <v>0</v>
      </c>
      <c r="X3102" s="131">
        <v>0</v>
      </c>
      <c r="Y3102" s="131">
        <v>0</v>
      </c>
      <c r="Z3102" s="131">
        <v>0</v>
      </c>
      <c r="AA3102" s="131">
        <v>0</v>
      </c>
      <c r="AB3102" s="131">
        <v>0</v>
      </c>
      <c r="AC3102" s="131">
        <v>0</v>
      </c>
      <c r="AD3102" s="131">
        <v>0</v>
      </c>
      <c r="AE3102" s="131">
        <v>0</v>
      </c>
      <c r="AF3102" s="131">
        <v>0</v>
      </c>
      <c r="AG3102" s="131">
        <v>0</v>
      </c>
      <c r="AH3102" s="43">
        <v>0</v>
      </c>
    </row>
    <row r="3103" spans="4:34">
      <c r="D3103" s="62">
        <v>1992</v>
      </c>
      <c r="E3103" s="62">
        <v>3</v>
      </c>
      <c r="F3103" s="62">
        <v>1992</v>
      </c>
      <c r="G3103" s="62">
        <v>1992</v>
      </c>
      <c r="H3103" s="131">
        <v>0</v>
      </c>
      <c r="I3103" s="131">
        <v>0</v>
      </c>
      <c r="J3103" s="131">
        <v>0</v>
      </c>
      <c r="K3103" s="131">
        <v>0</v>
      </c>
      <c r="L3103" s="131">
        <v>0</v>
      </c>
      <c r="M3103" s="131">
        <v>0</v>
      </c>
      <c r="N3103" s="131">
        <v>0</v>
      </c>
      <c r="O3103" s="131">
        <v>0</v>
      </c>
      <c r="P3103" s="131">
        <v>0</v>
      </c>
      <c r="Q3103" s="131">
        <v>0</v>
      </c>
      <c r="R3103" s="131">
        <v>8600</v>
      </c>
      <c r="S3103" s="131">
        <v>0</v>
      </c>
      <c r="T3103" s="131">
        <v>0</v>
      </c>
      <c r="U3103" s="131">
        <v>0</v>
      </c>
      <c r="V3103" s="131">
        <v>0</v>
      </c>
      <c r="W3103" s="131">
        <v>0</v>
      </c>
      <c r="X3103" s="131">
        <v>0</v>
      </c>
      <c r="Y3103" s="131">
        <v>0</v>
      </c>
      <c r="Z3103" s="131">
        <v>0</v>
      </c>
      <c r="AA3103" s="131">
        <v>0</v>
      </c>
      <c r="AB3103" s="131">
        <v>0</v>
      </c>
      <c r="AC3103" s="131">
        <v>0</v>
      </c>
      <c r="AD3103" s="131">
        <v>0</v>
      </c>
      <c r="AE3103" s="131">
        <v>13811</v>
      </c>
      <c r="AF3103" s="131">
        <v>0</v>
      </c>
      <c r="AG3103" s="131">
        <v>0</v>
      </c>
      <c r="AH3103" s="43">
        <v>22411</v>
      </c>
    </row>
    <row r="3104" spans="4:34">
      <c r="D3104" s="62">
        <v>1992</v>
      </c>
      <c r="E3104" s="62">
        <v>4</v>
      </c>
      <c r="F3104" s="62">
        <v>1992</v>
      </c>
      <c r="G3104" s="62">
        <v>1992</v>
      </c>
      <c r="H3104" s="131">
        <v>0</v>
      </c>
      <c r="I3104" s="131">
        <v>0</v>
      </c>
      <c r="J3104" s="131">
        <v>0</v>
      </c>
      <c r="K3104" s="131">
        <v>0</v>
      </c>
      <c r="L3104" s="131">
        <v>0</v>
      </c>
      <c r="M3104" s="131">
        <v>0</v>
      </c>
      <c r="N3104" s="131">
        <v>0</v>
      </c>
      <c r="O3104" s="131">
        <v>0</v>
      </c>
      <c r="P3104" s="131">
        <v>0</v>
      </c>
      <c r="Q3104" s="131">
        <v>0</v>
      </c>
      <c r="R3104" s="131">
        <v>53590</v>
      </c>
      <c r="S3104" s="131">
        <v>0</v>
      </c>
      <c r="T3104" s="131">
        <v>0</v>
      </c>
      <c r="U3104" s="131">
        <v>0</v>
      </c>
      <c r="V3104" s="131">
        <v>0</v>
      </c>
      <c r="W3104" s="131">
        <v>0</v>
      </c>
      <c r="X3104" s="131">
        <v>0</v>
      </c>
      <c r="Y3104" s="131">
        <v>0</v>
      </c>
      <c r="Z3104" s="131">
        <v>0</v>
      </c>
      <c r="AA3104" s="131">
        <v>0</v>
      </c>
      <c r="AB3104" s="131">
        <v>0</v>
      </c>
      <c r="AC3104" s="131">
        <v>3800</v>
      </c>
      <c r="AD3104" s="131">
        <v>0</v>
      </c>
      <c r="AE3104" s="131">
        <v>15000</v>
      </c>
      <c r="AF3104" s="131">
        <v>0</v>
      </c>
      <c r="AG3104" s="131">
        <v>0</v>
      </c>
      <c r="AH3104" s="43">
        <v>72390</v>
      </c>
    </row>
    <row r="3105" spans="4:34">
      <c r="D3105" s="62">
        <v>1992</v>
      </c>
      <c r="E3105" s="62">
        <v>5</v>
      </c>
      <c r="F3105" s="62">
        <v>1992</v>
      </c>
      <c r="G3105" s="62">
        <v>1993</v>
      </c>
      <c r="H3105" s="131">
        <v>0</v>
      </c>
      <c r="I3105" s="131">
        <v>0</v>
      </c>
      <c r="J3105" s="131">
        <v>0</v>
      </c>
      <c r="K3105" s="131">
        <v>0</v>
      </c>
      <c r="L3105" s="131">
        <v>1778.7</v>
      </c>
      <c r="M3105" s="131">
        <v>0</v>
      </c>
      <c r="N3105" s="131">
        <v>0</v>
      </c>
      <c r="O3105" s="131">
        <v>0</v>
      </c>
      <c r="P3105" s="131">
        <v>0</v>
      </c>
      <c r="Q3105" s="131">
        <v>0</v>
      </c>
      <c r="R3105" s="131">
        <v>0</v>
      </c>
      <c r="S3105" s="131">
        <v>0</v>
      </c>
      <c r="T3105" s="131">
        <v>0</v>
      </c>
      <c r="U3105" s="131">
        <v>0</v>
      </c>
      <c r="V3105" s="131">
        <v>0</v>
      </c>
      <c r="W3105" s="131">
        <v>0</v>
      </c>
      <c r="X3105" s="131">
        <v>0</v>
      </c>
      <c r="Y3105" s="131">
        <v>0</v>
      </c>
      <c r="Z3105" s="131">
        <v>0</v>
      </c>
      <c r="AA3105" s="131">
        <v>0</v>
      </c>
      <c r="AB3105" s="131">
        <v>0</v>
      </c>
      <c r="AC3105" s="131">
        <v>0</v>
      </c>
      <c r="AD3105" s="131">
        <v>0</v>
      </c>
      <c r="AE3105" s="131">
        <v>0</v>
      </c>
      <c r="AF3105" s="131">
        <v>0</v>
      </c>
      <c r="AG3105" s="131">
        <v>0</v>
      </c>
      <c r="AH3105" s="43">
        <v>1778.7</v>
      </c>
    </row>
    <row r="3106" spans="4:34">
      <c r="D3106" s="62">
        <v>1992</v>
      </c>
      <c r="E3106" s="62">
        <v>6</v>
      </c>
      <c r="F3106" s="62">
        <v>1992</v>
      </c>
      <c r="G3106" s="62">
        <v>1993</v>
      </c>
      <c r="H3106" s="131">
        <v>0</v>
      </c>
      <c r="I3106" s="131">
        <v>0</v>
      </c>
      <c r="J3106" s="131">
        <v>0</v>
      </c>
      <c r="K3106" s="131">
        <v>0</v>
      </c>
      <c r="L3106" s="131">
        <v>1687.2</v>
      </c>
      <c r="M3106" s="131">
        <v>0</v>
      </c>
      <c r="N3106" s="131">
        <v>0</v>
      </c>
      <c r="O3106" s="131">
        <v>0</v>
      </c>
      <c r="P3106" s="131">
        <v>0</v>
      </c>
      <c r="Q3106" s="131">
        <v>0</v>
      </c>
      <c r="R3106" s="131">
        <v>0</v>
      </c>
      <c r="S3106" s="131">
        <v>0</v>
      </c>
      <c r="T3106" s="131">
        <v>0</v>
      </c>
      <c r="U3106" s="131">
        <v>0</v>
      </c>
      <c r="V3106" s="131">
        <v>0</v>
      </c>
      <c r="W3106" s="131">
        <v>0</v>
      </c>
      <c r="X3106" s="131">
        <v>0</v>
      </c>
      <c r="Y3106" s="131">
        <v>0</v>
      </c>
      <c r="Z3106" s="131">
        <v>0</v>
      </c>
      <c r="AA3106" s="131">
        <v>0</v>
      </c>
      <c r="AB3106" s="131">
        <v>0</v>
      </c>
      <c r="AC3106" s="131">
        <v>0</v>
      </c>
      <c r="AD3106" s="131">
        <v>0</v>
      </c>
      <c r="AE3106" s="131">
        <v>0</v>
      </c>
      <c r="AF3106" s="131">
        <v>0</v>
      </c>
      <c r="AG3106" s="131">
        <v>0</v>
      </c>
      <c r="AH3106" s="43">
        <v>1687.2</v>
      </c>
    </row>
    <row r="3107" spans="4:34">
      <c r="D3107" s="62">
        <v>1992</v>
      </c>
      <c r="E3107" s="62">
        <v>7</v>
      </c>
      <c r="F3107" s="62">
        <v>1993</v>
      </c>
      <c r="G3107" s="62">
        <v>1993</v>
      </c>
      <c r="H3107" s="131">
        <v>0</v>
      </c>
      <c r="I3107" s="131">
        <v>0</v>
      </c>
      <c r="J3107" s="131">
        <v>0</v>
      </c>
      <c r="K3107" s="131">
        <v>0</v>
      </c>
      <c r="L3107" s="131">
        <v>0</v>
      </c>
      <c r="M3107" s="131">
        <v>0</v>
      </c>
      <c r="N3107" s="131">
        <v>81.8</v>
      </c>
      <c r="O3107" s="131">
        <v>0</v>
      </c>
      <c r="P3107" s="131">
        <v>0</v>
      </c>
      <c r="Q3107" s="131">
        <v>0</v>
      </c>
      <c r="R3107" s="131">
        <v>0</v>
      </c>
      <c r="S3107" s="131">
        <v>0</v>
      </c>
      <c r="T3107" s="131">
        <v>0</v>
      </c>
      <c r="U3107" s="131">
        <v>0</v>
      </c>
      <c r="V3107" s="131">
        <v>0</v>
      </c>
      <c r="W3107" s="131">
        <v>0</v>
      </c>
      <c r="X3107" s="131">
        <v>0</v>
      </c>
      <c r="Y3107" s="131">
        <v>0</v>
      </c>
      <c r="Z3107" s="131">
        <v>0</v>
      </c>
      <c r="AA3107" s="131">
        <v>0</v>
      </c>
      <c r="AB3107" s="131">
        <v>0</v>
      </c>
      <c r="AC3107" s="131">
        <v>0</v>
      </c>
      <c r="AD3107" s="131">
        <v>0</v>
      </c>
      <c r="AE3107" s="131">
        <v>0</v>
      </c>
      <c r="AF3107" s="131">
        <v>0</v>
      </c>
      <c r="AG3107" s="131">
        <v>0</v>
      </c>
      <c r="AH3107" s="43">
        <v>81.8</v>
      </c>
    </row>
    <row r="3108" spans="4:34">
      <c r="D3108" s="62">
        <v>1992</v>
      </c>
      <c r="E3108" s="62">
        <v>8</v>
      </c>
      <c r="F3108" s="62">
        <v>1993</v>
      </c>
      <c r="G3108" s="62">
        <v>1993</v>
      </c>
      <c r="H3108" s="131">
        <v>0</v>
      </c>
      <c r="I3108" s="131">
        <v>0</v>
      </c>
      <c r="J3108" s="131">
        <v>0</v>
      </c>
      <c r="K3108" s="131">
        <v>0</v>
      </c>
      <c r="L3108" s="131">
        <v>0</v>
      </c>
      <c r="M3108" s="131">
        <v>0</v>
      </c>
      <c r="N3108" s="131">
        <v>10.3</v>
      </c>
      <c r="O3108" s="131">
        <v>0</v>
      </c>
      <c r="P3108" s="131">
        <v>0</v>
      </c>
      <c r="Q3108" s="131">
        <v>0</v>
      </c>
      <c r="R3108" s="131">
        <v>1055.5</v>
      </c>
      <c r="S3108" s="131">
        <v>0</v>
      </c>
      <c r="T3108" s="131">
        <v>0</v>
      </c>
      <c r="U3108" s="131">
        <v>0</v>
      </c>
      <c r="V3108" s="131">
        <v>0</v>
      </c>
      <c r="W3108" s="131">
        <v>0</v>
      </c>
      <c r="X3108" s="131">
        <v>0</v>
      </c>
      <c r="Y3108" s="131">
        <v>0</v>
      </c>
      <c r="Z3108" s="131">
        <v>0</v>
      </c>
      <c r="AA3108" s="131">
        <v>0</v>
      </c>
      <c r="AB3108" s="131">
        <v>0</v>
      </c>
      <c r="AC3108" s="131">
        <v>0</v>
      </c>
      <c r="AD3108" s="131">
        <v>0</v>
      </c>
      <c r="AE3108" s="131">
        <v>0</v>
      </c>
      <c r="AF3108" s="131">
        <v>0</v>
      </c>
      <c r="AG3108" s="131">
        <v>0</v>
      </c>
      <c r="AH3108" s="43">
        <v>1065.8</v>
      </c>
    </row>
    <row r="3109" spans="4:34">
      <c r="D3109" s="62">
        <v>1992</v>
      </c>
      <c r="E3109" s="62">
        <v>9</v>
      </c>
      <c r="F3109" s="62">
        <v>1993</v>
      </c>
      <c r="G3109" s="62">
        <v>1993</v>
      </c>
      <c r="H3109" s="131">
        <v>0</v>
      </c>
      <c r="I3109" s="131">
        <v>0</v>
      </c>
      <c r="J3109" s="131">
        <v>0</v>
      </c>
      <c r="K3109" s="131">
        <v>0</v>
      </c>
      <c r="L3109" s="131">
        <v>0</v>
      </c>
      <c r="M3109" s="131">
        <v>0</v>
      </c>
      <c r="N3109" s="131">
        <v>0</v>
      </c>
      <c r="O3109" s="131">
        <v>0</v>
      </c>
      <c r="P3109" s="131">
        <v>0</v>
      </c>
      <c r="Q3109" s="131">
        <v>0</v>
      </c>
      <c r="R3109" s="131">
        <v>3569.7</v>
      </c>
      <c r="S3109" s="131">
        <v>0</v>
      </c>
      <c r="T3109" s="131">
        <v>0</v>
      </c>
      <c r="U3109" s="131">
        <v>0</v>
      </c>
      <c r="V3109" s="131">
        <v>0</v>
      </c>
      <c r="W3109" s="131">
        <v>0</v>
      </c>
      <c r="X3109" s="131">
        <v>0</v>
      </c>
      <c r="Y3109" s="131">
        <v>0</v>
      </c>
      <c r="Z3109" s="131">
        <v>0</v>
      </c>
      <c r="AA3109" s="131">
        <v>0</v>
      </c>
      <c r="AB3109" s="131">
        <v>0</v>
      </c>
      <c r="AC3109" s="131">
        <v>0</v>
      </c>
      <c r="AD3109" s="131">
        <v>0</v>
      </c>
      <c r="AE3109" s="131">
        <v>0</v>
      </c>
      <c r="AF3109" s="131">
        <v>0</v>
      </c>
      <c r="AG3109" s="131">
        <v>0</v>
      </c>
      <c r="AH3109" s="43">
        <v>3569.7</v>
      </c>
    </row>
    <row r="3110" spans="4:34">
      <c r="D3110" s="62">
        <v>1992</v>
      </c>
      <c r="E3110" s="62">
        <v>10</v>
      </c>
      <c r="F3110" s="62">
        <v>1993</v>
      </c>
      <c r="G3110" s="62">
        <v>1993</v>
      </c>
      <c r="H3110" s="131">
        <v>0</v>
      </c>
      <c r="I3110" s="131">
        <v>0</v>
      </c>
      <c r="J3110" s="131">
        <v>0</v>
      </c>
      <c r="K3110" s="131">
        <v>0</v>
      </c>
      <c r="L3110" s="131">
        <v>0</v>
      </c>
      <c r="M3110" s="131">
        <v>0</v>
      </c>
      <c r="N3110" s="131">
        <v>0</v>
      </c>
      <c r="O3110" s="131">
        <v>0</v>
      </c>
      <c r="P3110" s="131">
        <v>0</v>
      </c>
      <c r="Q3110" s="131">
        <v>0</v>
      </c>
      <c r="R3110" s="131">
        <v>3000</v>
      </c>
      <c r="S3110" s="131">
        <v>0</v>
      </c>
      <c r="T3110" s="131">
        <v>0</v>
      </c>
      <c r="U3110" s="131">
        <v>0</v>
      </c>
      <c r="V3110" s="131">
        <v>0</v>
      </c>
      <c r="W3110" s="131">
        <v>0</v>
      </c>
      <c r="X3110" s="131">
        <v>0</v>
      </c>
      <c r="Y3110" s="131">
        <v>0</v>
      </c>
      <c r="Z3110" s="131">
        <v>0</v>
      </c>
      <c r="AA3110" s="131">
        <v>0</v>
      </c>
      <c r="AB3110" s="131">
        <v>0</v>
      </c>
      <c r="AC3110" s="131">
        <v>0</v>
      </c>
      <c r="AD3110" s="131">
        <v>0</v>
      </c>
      <c r="AE3110" s="131">
        <v>0</v>
      </c>
      <c r="AF3110" s="131">
        <v>0</v>
      </c>
      <c r="AG3110" s="131">
        <v>0</v>
      </c>
      <c r="AH3110" s="43">
        <v>3000</v>
      </c>
    </row>
    <row r="3111" spans="4:34">
      <c r="D3111" s="62">
        <v>1992</v>
      </c>
      <c r="E3111" s="62">
        <v>11</v>
      </c>
      <c r="F3111" s="62">
        <v>1993</v>
      </c>
      <c r="G3111" s="62">
        <v>1993</v>
      </c>
      <c r="H3111" s="131">
        <v>0</v>
      </c>
      <c r="I3111" s="131">
        <v>0</v>
      </c>
      <c r="J3111" s="131">
        <v>0</v>
      </c>
      <c r="K3111" s="131">
        <v>0</v>
      </c>
      <c r="L3111" s="131">
        <v>0</v>
      </c>
      <c r="M3111" s="131">
        <v>0</v>
      </c>
      <c r="N3111" s="131">
        <v>0</v>
      </c>
      <c r="O3111" s="131">
        <v>0</v>
      </c>
      <c r="P3111" s="131">
        <v>0</v>
      </c>
      <c r="Q3111" s="131">
        <v>0</v>
      </c>
      <c r="R3111" s="131">
        <v>0</v>
      </c>
      <c r="S3111" s="131">
        <v>0</v>
      </c>
      <c r="T3111" s="131">
        <v>0</v>
      </c>
      <c r="U3111" s="131">
        <v>0</v>
      </c>
      <c r="V3111" s="131">
        <v>0</v>
      </c>
      <c r="W3111" s="131">
        <v>0</v>
      </c>
      <c r="X3111" s="131">
        <v>0</v>
      </c>
      <c r="Y3111" s="131">
        <v>0</v>
      </c>
      <c r="Z3111" s="131">
        <v>0</v>
      </c>
      <c r="AA3111" s="131">
        <v>0</v>
      </c>
      <c r="AB3111" s="131">
        <v>0</v>
      </c>
      <c r="AC3111" s="131">
        <v>0</v>
      </c>
      <c r="AD3111" s="131">
        <v>0</v>
      </c>
      <c r="AE3111" s="131">
        <v>0</v>
      </c>
      <c r="AF3111" s="131">
        <v>0</v>
      </c>
      <c r="AG3111" s="131">
        <v>0</v>
      </c>
      <c r="AH3111" s="43">
        <v>0</v>
      </c>
    </row>
    <row r="3112" spans="4:34">
      <c r="D3112" s="62">
        <v>1992</v>
      </c>
      <c r="E3112" s="62">
        <v>12</v>
      </c>
      <c r="F3112" s="62">
        <v>1993</v>
      </c>
      <c r="G3112" s="62">
        <v>1993</v>
      </c>
      <c r="H3112" s="131">
        <v>0</v>
      </c>
      <c r="I3112" s="131">
        <v>0</v>
      </c>
      <c r="J3112" s="131">
        <v>0</v>
      </c>
      <c r="K3112" s="131">
        <v>0</v>
      </c>
      <c r="L3112" s="131">
        <v>0</v>
      </c>
      <c r="M3112" s="131">
        <v>0</v>
      </c>
      <c r="N3112" s="131">
        <v>0</v>
      </c>
      <c r="O3112" s="131">
        <v>0</v>
      </c>
      <c r="P3112" s="131">
        <v>0</v>
      </c>
      <c r="Q3112" s="131">
        <v>0</v>
      </c>
      <c r="R3112" s="131">
        <v>2640.2</v>
      </c>
      <c r="S3112" s="131">
        <v>0</v>
      </c>
      <c r="T3112" s="131">
        <v>0</v>
      </c>
      <c r="U3112" s="131">
        <v>0</v>
      </c>
      <c r="V3112" s="131">
        <v>0</v>
      </c>
      <c r="W3112" s="131">
        <v>0</v>
      </c>
      <c r="X3112" s="131">
        <v>0</v>
      </c>
      <c r="Y3112" s="131">
        <v>0</v>
      </c>
      <c r="Z3112" s="131">
        <v>0</v>
      </c>
      <c r="AA3112" s="131">
        <v>0</v>
      </c>
      <c r="AB3112" s="131">
        <v>0</v>
      </c>
      <c r="AC3112" s="131">
        <v>4433.5</v>
      </c>
      <c r="AD3112" s="131">
        <v>0</v>
      </c>
      <c r="AE3112" s="131">
        <v>0</v>
      </c>
      <c r="AF3112" s="131">
        <v>0</v>
      </c>
      <c r="AG3112" s="131">
        <v>0</v>
      </c>
      <c r="AH3112" s="43">
        <v>7073.7</v>
      </c>
    </row>
    <row r="3113" spans="4:34">
      <c r="D3113" s="62">
        <v>1993</v>
      </c>
      <c r="E3113" s="62">
        <v>1</v>
      </c>
      <c r="F3113" s="62">
        <v>1993</v>
      </c>
      <c r="G3113" s="62">
        <v>1993</v>
      </c>
      <c r="H3113" s="131">
        <v>0</v>
      </c>
      <c r="I3113" s="131">
        <v>0</v>
      </c>
      <c r="J3113" s="131">
        <v>0</v>
      </c>
      <c r="K3113" s="131">
        <v>0</v>
      </c>
      <c r="L3113" s="131">
        <v>0</v>
      </c>
      <c r="M3113" s="131">
        <v>0</v>
      </c>
      <c r="N3113" s="131">
        <v>0</v>
      </c>
      <c r="O3113" s="131">
        <v>0</v>
      </c>
      <c r="P3113" s="131">
        <v>0</v>
      </c>
      <c r="Q3113" s="131">
        <v>0</v>
      </c>
      <c r="R3113" s="131">
        <v>4595.2</v>
      </c>
      <c r="S3113" s="131">
        <v>0</v>
      </c>
      <c r="T3113" s="131">
        <v>0</v>
      </c>
      <c r="U3113" s="131">
        <v>0</v>
      </c>
      <c r="V3113" s="131">
        <v>0</v>
      </c>
      <c r="W3113" s="131">
        <v>0</v>
      </c>
      <c r="X3113" s="131">
        <v>0</v>
      </c>
      <c r="Y3113" s="131">
        <v>0</v>
      </c>
      <c r="Z3113" s="131">
        <v>0</v>
      </c>
      <c r="AA3113" s="131">
        <v>0</v>
      </c>
      <c r="AB3113" s="131">
        <v>0</v>
      </c>
      <c r="AC3113" s="131">
        <v>0</v>
      </c>
      <c r="AD3113" s="131">
        <v>0</v>
      </c>
      <c r="AE3113" s="131">
        <v>3236.2</v>
      </c>
      <c r="AF3113" s="131">
        <v>0</v>
      </c>
      <c r="AG3113" s="131">
        <v>0</v>
      </c>
      <c r="AH3113" s="43">
        <v>7831.4</v>
      </c>
    </row>
    <row r="3114" spans="4:34">
      <c r="D3114" s="62">
        <v>1993</v>
      </c>
      <c r="E3114" s="62">
        <v>2</v>
      </c>
      <c r="F3114" s="62">
        <v>1993</v>
      </c>
      <c r="G3114" s="62">
        <v>1993</v>
      </c>
      <c r="H3114" s="131">
        <v>0</v>
      </c>
      <c r="I3114" s="131">
        <v>0</v>
      </c>
      <c r="J3114" s="131">
        <v>0</v>
      </c>
      <c r="K3114" s="131">
        <v>0</v>
      </c>
      <c r="L3114" s="131">
        <v>0</v>
      </c>
      <c r="M3114" s="131">
        <v>0</v>
      </c>
      <c r="N3114" s="131">
        <v>0</v>
      </c>
      <c r="O3114" s="131">
        <v>0</v>
      </c>
      <c r="P3114" s="131">
        <v>0</v>
      </c>
      <c r="Q3114" s="131">
        <v>0</v>
      </c>
      <c r="R3114" s="131">
        <v>3821.3</v>
      </c>
      <c r="S3114" s="131">
        <v>0</v>
      </c>
      <c r="T3114" s="131">
        <v>0</v>
      </c>
      <c r="U3114" s="131">
        <v>0</v>
      </c>
      <c r="V3114" s="131">
        <v>0</v>
      </c>
      <c r="W3114" s="131">
        <v>0</v>
      </c>
      <c r="X3114" s="131">
        <v>0</v>
      </c>
      <c r="Y3114" s="131">
        <v>0</v>
      </c>
      <c r="Z3114" s="131">
        <v>0</v>
      </c>
      <c r="AA3114" s="131">
        <v>0</v>
      </c>
      <c r="AB3114" s="131">
        <v>0</v>
      </c>
      <c r="AC3114" s="131">
        <v>0</v>
      </c>
      <c r="AD3114" s="131">
        <v>0</v>
      </c>
      <c r="AE3114" s="131">
        <v>5000</v>
      </c>
      <c r="AF3114" s="131">
        <v>0</v>
      </c>
      <c r="AG3114" s="131">
        <v>0</v>
      </c>
      <c r="AH3114" s="43">
        <v>8821.2999999999993</v>
      </c>
    </row>
    <row r="3115" spans="4:34">
      <c r="D3115" s="62">
        <v>1993</v>
      </c>
      <c r="E3115" s="62">
        <v>3</v>
      </c>
      <c r="F3115" s="62">
        <v>1993</v>
      </c>
      <c r="G3115" s="62">
        <v>1993</v>
      </c>
      <c r="H3115" s="131">
        <v>0</v>
      </c>
      <c r="I3115" s="131">
        <v>0</v>
      </c>
      <c r="J3115" s="131">
        <v>0</v>
      </c>
      <c r="K3115" s="131">
        <v>0</v>
      </c>
      <c r="L3115" s="131">
        <v>0</v>
      </c>
      <c r="M3115" s="131">
        <v>0</v>
      </c>
      <c r="N3115" s="131">
        <v>0</v>
      </c>
      <c r="O3115" s="131">
        <v>0</v>
      </c>
      <c r="P3115" s="131">
        <v>0</v>
      </c>
      <c r="Q3115" s="131">
        <v>0</v>
      </c>
      <c r="R3115" s="131">
        <v>3720</v>
      </c>
      <c r="S3115" s="131">
        <v>0</v>
      </c>
      <c r="T3115" s="131">
        <v>0</v>
      </c>
      <c r="U3115" s="131">
        <v>0</v>
      </c>
      <c r="V3115" s="131">
        <v>0</v>
      </c>
      <c r="W3115" s="131">
        <v>0</v>
      </c>
      <c r="X3115" s="131">
        <v>0</v>
      </c>
      <c r="Y3115" s="131">
        <v>0</v>
      </c>
      <c r="Z3115" s="131">
        <v>0</v>
      </c>
      <c r="AA3115" s="131">
        <v>0</v>
      </c>
      <c r="AB3115" s="131">
        <v>0</v>
      </c>
      <c r="AC3115" s="131">
        <v>0</v>
      </c>
      <c r="AD3115" s="131">
        <v>0</v>
      </c>
      <c r="AE3115" s="131">
        <v>5000</v>
      </c>
      <c r="AF3115" s="131">
        <v>0</v>
      </c>
      <c r="AG3115" s="131">
        <v>0</v>
      </c>
      <c r="AH3115" s="43">
        <v>8720</v>
      </c>
    </row>
    <row r="3116" spans="4:34">
      <c r="D3116" s="62">
        <v>1993</v>
      </c>
      <c r="E3116" s="62">
        <v>4</v>
      </c>
      <c r="F3116" s="62">
        <v>1993</v>
      </c>
      <c r="G3116" s="62">
        <v>1993</v>
      </c>
      <c r="H3116" s="131">
        <v>0</v>
      </c>
      <c r="I3116" s="131">
        <v>0</v>
      </c>
      <c r="J3116" s="131">
        <v>0</v>
      </c>
      <c r="K3116" s="131">
        <v>0</v>
      </c>
      <c r="L3116" s="131">
        <v>0</v>
      </c>
      <c r="M3116" s="131">
        <v>0</v>
      </c>
      <c r="N3116" s="131">
        <v>0</v>
      </c>
      <c r="O3116" s="131">
        <v>0</v>
      </c>
      <c r="P3116" s="131">
        <v>0</v>
      </c>
      <c r="Q3116" s="131">
        <v>0</v>
      </c>
      <c r="R3116" s="131">
        <v>4106.3999999999996</v>
      </c>
      <c r="S3116" s="131">
        <v>0</v>
      </c>
      <c r="T3116" s="131">
        <v>0</v>
      </c>
      <c r="U3116" s="131">
        <v>0</v>
      </c>
      <c r="V3116" s="131">
        <v>0</v>
      </c>
      <c r="W3116" s="131">
        <v>0</v>
      </c>
      <c r="X3116" s="131">
        <v>0</v>
      </c>
      <c r="Y3116" s="131">
        <v>0</v>
      </c>
      <c r="Z3116" s="131">
        <v>0</v>
      </c>
      <c r="AA3116" s="131">
        <v>0</v>
      </c>
      <c r="AB3116" s="131">
        <v>0</v>
      </c>
      <c r="AC3116" s="131">
        <v>0</v>
      </c>
      <c r="AD3116" s="131">
        <v>0</v>
      </c>
      <c r="AE3116" s="131">
        <v>13000</v>
      </c>
      <c r="AF3116" s="131">
        <v>0</v>
      </c>
      <c r="AG3116" s="131">
        <v>0</v>
      </c>
      <c r="AH3116" s="43">
        <v>17106.400000000001</v>
      </c>
    </row>
    <row r="3117" spans="4:34">
      <c r="D3117" s="62">
        <v>1993</v>
      </c>
      <c r="E3117" s="62">
        <v>5</v>
      </c>
      <c r="F3117" s="62">
        <v>1993</v>
      </c>
      <c r="G3117" s="62">
        <v>1994</v>
      </c>
      <c r="H3117" s="131">
        <v>0</v>
      </c>
      <c r="I3117" s="131">
        <v>0</v>
      </c>
      <c r="J3117" s="131">
        <v>0</v>
      </c>
      <c r="K3117" s="131">
        <v>0</v>
      </c>
      <c r="L3117" s="131">
        <v>0</v>
      </c>
      <c r="M3117" s="131">
        <v>0</v>
      </c>
      <c r="N3117" s="131">
        <v>0</v>
      </c>
      <c r="O3117" s="131">
        <v>0</v>
      </c>
      <c r="P3117" s="131">
        <v>0</v>
      </c>
      <c r="Q3117" s="131">
        <v>0</v>
      </c>
      <c r="R3117" s="131">
        <v>0</v>
      </c>
      <c r="S3117" s="131">
        <v>0</v>
      </c>
      <c r="T3117" s="131">
        <v>0</v>
      </c>
      <c r="U3117" s="131">
        <v>0</v>
      </c>
      <c r="V3117" s="131">
        <v>0</v>
      </c>
      <c r="W3117" s="131">
        <v>0</v>
      </c>
      <c r="X3117" s="131">
        <v>0</v>
      </c>
      <c r="Y3117" s="131">
        <v>0</v>
      </c>
      <c r="Z3117" s="131">
        <v>0</v>
      </c>
      <c r="AA3117" s="131">
        <v>0</v>
      </c>
      <c r="AB3117" s="131">
        <v>0</v>
      </c>
      <c r="AC3117" s="131">
        <v>0</v>
      </c>
      <c r="AD3117" s="131">
        <v>0</v>
      </c>
      <c r="AE3117" s="131">
        <v>0</v>
      </c>
      <c r="AF3117" s="131">
        <v>0</v>
      </c>
      <c r="AG3117" s="131">
        <v>0</v>
      </c>
      <c r="AH3117" s="43">
        <v>0</v>
      </c>
    </row>
    <row r="3118" spans="4:34">
      <c r="D3118" s="62">
        <v>1993</v>
      </c>
      <c r="E3118" s="62">
        <v>6</v>
      </c>
      <c r="F3118" s="62">
        <v>1993</v>
      </c>
      <c r="G3118" s="62">
        <v>1994</v>
      </c>
      <c r="H3118" s="131">
        <v>0</v>
      </c>
      <c r="I3118" s="131">
        <v>0</v>
      </c>
      <c r="J3118" s="131">
        <v>0</v>
      </c>
      <c r="K3118" s="131">
        <v>0</v>
      </c>
      <c r="L3118" s="131">
        <v>0</v>
      </c>
      <c r="M3118" s="131">
        <v>0</v>
      </c>
      <c r="N3118" s="131">
        <v>0</v>
      </c>
      <c r="O3118" s="131">
        <v>0</v>
      </c>
      <c r="P3118" s="131">
        <v>0</v>
      </c>
      <c r="Q3118" s="131">
        <v>0</v>
      </c>
      <c r="R3118" s="131">
        <v>0</v>
      </c>
      <c r="S3118" s="131">
        <v>0</v>
      </c>
      <c r="T3118" s="131">
        <v>0</v>
      </c>
      <c r="U3118" s="131">
        <v>0</v>
      </c>
      <c r="V3118" s="131">
        <v>0</v>
      </c>
      <c r="W3118" s="131">
        <v>0</v>
      </c>
      <c r="X3118" s="131">
        <v>0</v>
      </c>
      <c r="Y3118" s="131">
        <v>0</v>
      </c>
      <c r="Z3118" s="131">
        <v>0</v>
      </c>
      <c r="AA3118" s="131">
        <v>0</v>
      </c>
      <c r="AB3118" s="131">
        <v>0</v>
      </c>
      <c r="AC3118" s="131">
        <v>266.5</v>
      </c>
      <c r="AD3118" s="131">
        <v>0</v>
      </c>
      <c r="AE3118" s="131">
        <v>0</v>
      </c>
      <c r="AF3118" s="131">
        <v>0</v>
      </c>
      <c r="AG3118" s="131">
        <v>0</v>
      </c>
      <c r="AH3118" s="43">
        <v>266.5</v>
      </c>
    </row>
    <row r="3119" spans="4:34">
      <c r="D3119" s="62">
        <v>1993</v>
      </c>
      <c r="E3119" s="62">
        <v>7</v>
      </c>
      <c r="F3119" s="62">
        <v>1994</v>
      </c>
      <c r="G3119" s="62">
        <v>1994</v>
      </c>
      <c r="H3119" s="131">
        <v>0</v>
      </c>
      <c r="I3119" s="131">
        <v>0</v>
      </c>
      <c r="J3119" s="131">
        <v>0</v>
      </c>
      <c r="K3119" s="131">
        <v>0</v>
      </c>
      <c r="L3119" s="131">
        <v>0</v>
      </c>
      <c r="M3119" s="131">
        <v>0</v>
      </c>
      <c r="N3119" s="131">
        <v>0</v>
      </c>
      <c r="O3119" s="131">
        <v>0</v>
      </c>
      <c r="P3119" s="131">
        <v>0</v>
      </c>
      <c r="Q3119" s="131">
        <v>0</v>
      </c>
      <c r="R3119" s="131">
        <v>0</v>
      </c>
      <c r="S3119" s="131">
        <v>0</v>
      </c>
      <c r="T3119" s="131">
        <v>0</v>
      </c>
      <c r="U3119" s="131">
        <v>0</v>
      </c>
      <c r="V3119" s="131">
        <v>0</v>
      </c>
      <c r="W3119" s="131">
        <v>0</v>
      </c>
      <c r="X3119" s="131">
        <v>0</v>
      </c>
      <c r="Y3119" s="131">
        <v>0</v>
      </c>
      <c r="Z3119" s="131">
        <v>0</v>
      </c>
      <c r="AA3119" s="131">
        <v>0</v>
      </c>
      <c r="AB3119" s="131">
        <v>0</v>
      </c>
      <c r="AC3119" s="131">
        <v>0</v>
      </c>
      <c r="AD3119" s="131">
        <v>0</v>
      </c>
      <c r="AE3119" s="131">
        <v>0</v>
      </c>
      <c r="AF3119" s="131">
        <v>0</v>
      </c>
      <c r="AG3119" s="131">
        <v>0</v>
      </c>
      <c r="AH3119" s="43">
        <v>0</v>
      </c>
    </row>
    <row r="3120" spans="4:34">
      <c r="D3120" s="62">
        <v>1993</v>
      </c>
      <c r="E3120" s="62">
        <v>8</v>
      </c>
      <c r="F3120" s="62">
        <v>1994</v>
      </c>
      <c r="G3120" s="62">
        <v>1994</v>
      </c>
      <c r="H3120" s="131">
        <v>0</v>
      </c>
      <c r="I3120" s="131">
        <v>0</v>
      </c>
      <c r="J3120" s="131">
        <v>0</v>
      </c>
      <c r="K3120" s="131">
        <v>0</v>
      </c>
      <c r="L3120" s="131">
        <v>0</v>
      </c>
      <c r="M3120" s="131">
        <v>0</v>
      </c>
      <c r="N3120" s="131">
        <v>0</v>
      </c>
      <c r="O3120" s="131">
        <v>0</v>
      </c>
      <c r="P3120" s="131">
        <v>0</v>
      </c>
      <c r="Q3120" s="131">
        <v>0</v>
      </c>
      <c r="R3120" s="131">
        <v>0</v>
      </c>
      <c r="S3120" s="131">
        <v>0</v>
      </c>
      <c r="T3120" s="131">
        <v>0</v>
      </c>
      <c r="U3120" s="131">
        <v>0</v>
      </c>
      <c r="V3120" s="131">
        <v>0</v>
      </c>
      <c r="W3120" s="131">
        <v>0</v>
      </c>
      <c r="X3120" s="131">
        <v>0</v>
      </c>
      <c r="Y3120" s="131">
        <v>0</v>
      </c>
      <c r="Z3120" s="131">
        <v>0</v>
      </c>
      <c r="AA3120" s="131">
        <v>0</v>
      </c>
      <c r="AB3120" s="131">
        <v>0</v>
      </c>
      <c r="AC3120" s="131">
        <v>0</v>
      </c>
      <c r="AD3120" s="131">
        <v>0</v>
      </c>
      <c r="AE3120" s="131">
        <v>0</v>
      </c>
      <c r="AF3120" s="131">
        <v>0</v>
      </c>
      <c r="AG3120" s="131">
        <v>0</v>
      </c>
      <c r="AH3120" s="43">
        <v>0</v>
      </c>
    </row>
    <row r="3121" spans="4:34">
      <c r="D3121" s="62">
        <v>1993</v>
      </c>
      <c r="E3121" s="62">
        <v>9</v>
      </c>
      <c r="F3121" s="62">
        <v>1994</v>
      </c>
      <c r="G3121" s="62">
        <v>1994</v>
      </c>
      <c r="H3121" s="131">
        <v>0</v>
      </c>
      <c r="I3121" s="131">
        <v>0</v>
      </c>
      <c r="J3121" s="131">
        <v>0</v>
      </c>
      <c r="K3121" s="131">
        <v>0</v>
      </c>
      <c r="L3121" s="131">
        <v>0</v>
      </c>
      <c r="M3121" s="131">
        <v>0</v>
      </c>
      <c r="N3121" s="131">
        <v>0</v>
      </c>
      <c r="O3121" s="131">
        <v>0</v>
      </c>
      <c r="P3121" s="131">
        <v>0</v>
      </c>
      <c r="Q3121" s="131">
        <v>0</v>
      </c>
      <c r="R3121" s="131">
        <v>0</v>
      </c>
      <c r="S3121" s="131">
        <v>0</v>
      </c>
      <c r="T3121" s="131">
        <v>0</v>
      </c>
      <c r="U3121" s="131">
        <v>0</v>
      </c>
      <c r="V3121" s="131">
        <v>0</v>
      </c>
      <c r="W3121" s="131">
        <v>0</v>
      </c>
      <c r="X3121" s="131">
        <v>0</v>
      </c>
      <c r="Y3121" s="131">
        <v>0</v>
      </c>
      <c r="Z3121" s="131">
        <v>0</v>
      </c>
      <c r="AA3121" s="131">
        <v>0</v>
      </c>
      <c r="AB3121" s="131">
        <v>0</v>
      </c>
      <c r="AC3121" s="131">
        <v>0</v>
      </c>
      <c r="AD3121" s="131">
        <v>0</v>
      </c>
      <c r="AE3121" s="131">
        <v>0</v>
      </c>
      <c r="AF3121" s="131">
        <v>0</v>
      </c>
      <c r="AG3121" s="131">
        <v>0</v>
      </c>
      <c r="AH3121" s="43">
        <v>0</v>
      </c>
    </row>
    <row r="3122" spans="4:34">
      <c r="D3122" s="62">
        <v>1993</v>
      </c>
      <c r="E3122" s="62">
        <v>10</v>
      </c>
      <c r="F3122" s="62">
        <v>1994</v>
      </c>
      <c r="G3122" s="62">
        <v>1994</v>
      </c>
      <c r="H3122" s="131">
        <v>0</v>
      </c>
      <c r="I3122" s="131">
        <v>0</v>
      </c>
      <c r="J3122" s="131">
        <v>0</v>
      </c>
      <c r="K3122" s="131">
        <v>0</v>
      </c>
      <c r="L3122" s="131">
        <v>0</v>
      </c>
      <c r="M3122" s="131">
        <v>0</v>
      </c>
      <c r="N3122" s="131">
        <v>0</v>
      </c>
      <c r="O3122" s="131">
        <v>0</v>
      </c>
      <c r="P3122" s="131">
        <v>0</v>
      </c>
      <c r="Q3122" s="131">
        <v>0</v>
      </c>
      <c r="R3122" s="131">
        <v>0</v>
      </c>
      <c r="S3122" s="131">
        <v>0</v>
      </c>
      <c r="T3122" s="131">
        <v>0</v>
      </c>
      <c r="U3122" s="131">
        <v>0</v>
      </c>
      <c r="V3122" s="131">
        <v>0</v>
      </c>
      <c r="W3122" s="131">
        <v>0</v>
      </c>
      <c r="X3122" s="131">
        <v>0</v>
      </c>
      <c r="Y3122" s="131">
        <v>0</v>
      </c>
      <c r="Z3122" s="131">
        <v>0</v>
      </c>
      <c r="AA3122" s="131">
        <v>0</v>
      </c>
      <c r="AB3122" s="131">
        <v>0</v>
      </c>
      <c r="AC3122" s="131">
        <v>0</v>
      </c>
      <c r="AD3122" s="131">
        <v>0</v>
      </c>
      <c r="AE3122" s="131">
        <v>4082</v>
      </c>
      <c r="AF3122" s="131">
        <v>0</v>
      </c>
      <c r="AG3122" s="131">
        <v>0</v>
      </c>
      <c r="AH3122" s="43">
        <v>4082</v>
      </c>
    </row>
    <row r="3123" spans="4:34">
      <c r="D3123" s="62">
        <v>1993</v>
      </c>
      <c r="E3123" s="62">
        <v>11</v>
      </c>
      <c r="F3123" s="62">
        <v>1994</v>
      </c>
      <c r="G3123" s="62">
        <v>1994</v>
      </c>
      <c r="H3123" s="131">
        <v>0</v>
      </c>
      <c r="I3123" s="131">
        <v>0</v>
      </c>
      <c r="J3123" s="131">
        <v>0</v>
      </c>
      <c r="K3123" s="131">
        <v>0</v>
      </c>
      <c r="L3123" s="131">
        <v>0</v>
      </c>
      <c r="M3123" s="131">
        <v>0</v>
      </c>
      <c r="N3123" s="131">
        <v>0</v>
      </c>
      <c r="O3123" s="131">
        <v>0</v>
      </c>
      <c r="P3123" s="131">
        <v>0</v>
      </c>
      <c r="Q3123" s="131">
        <v>0</v>
      </c>
      <c r="R3123" s="131">
        <v>0</v>
      </c>
      <c r="S3123" s="131">
        <v>0</v>
      </c>
      <c r="T3123" s="131">
        <v>0</v>
      </c>
      <c r="U3123" s="131">
        <v>0</v>
      </c>
      <c r="V3123" s="131">
        <v>0</v>
      </c>
      <c r="W3123" s="131">
        <v>0</v>
      </c>
      <c r="X3123" s="131">
        <v>0</v>
      </c>
      <c r="Y3123" s="131">
        <v>0</v>
      </c>
      <c r="Z3123" s="131">
        <v>0</v>
      </c>
      <c r="AA3123" s="131">
        <v>0</v>
      </c>
      <c r="AB3123" s="131">
        <v>0</v>
      </c>
      <c r="AC3123" s="131">
        <v>0</v>
      </c>
      <c r="AD3123" s="131">
        <v>0</v>
      </c>
      <c r="AE3123" s="131">
        <v>0</v>
      </c>
      <c r="AF3123" s="131">
        <v>0</v>
      </c>
      <c r="AG3123" s="131">
        <v>0</v>
      </c>
      <c r="AH3123" s="43">
        <v>0</v>
      </c>
    </row>
    <row r="3124" spans="4:34">
      <c r="D3124" s="62">
        <v>1993</v>
      </c>
      <c r="E3124" s="62">
        <v>12</v>
      </c>
      <c r="F3124" s="62">
        <v>1994</v>
      </c>
      <c r="G3124" s="62">
        <v>1994</v>
      </c>
      <c r="H3124" s="131">
        <v>0</v>
      </c>
      <c r="I3124" s="131">
        <v>0</v>
      </c>
      <c r="J3124" s="131">
        <v>0</v>
      </c>
      <c r="K3124" s="131">
        <v>0</v>
      </c>
      <c r="L3124" s="131">
        <v>0</v>
      </c>
      <c r="M3124" s="131">
        <v>0</v>
      </c>
      <c r="N3124" s="131">
        <v>0</v>
      </c>
      <c r="O3124" s="131">
        <v>0</v>
      </c>
      <c r="P3124" s="131">
        <v>0</v>
      </c>
      <c r="Q3124" s="131">
        <v>0</v>
      </c>
      <c r="R3124" s="131">
        <v>0</v>
      </c>
      <c r="S3124" s="131">
        <v>0</v>
      </c>
      <c r="T3124" s="131">
        <v>0</v>
      </c>
      <c r="U3124" s="131">
        <v>0</v>
      </c>
      <c r="V3124" s="131">
        <v>0</v>
      </c>
      <c r="W3124" s="131">
        <v>0</v>
      </c>
      <c r="X3124" s="131">
        <v>0</v>
      </c>
      <c r="Y3124" s="131">
        <v>0</v>
      </c>
      <c r="Z3124" s="131">
        <v>0</v>
      </c>
      <c r="AA3124" s="131">
        <v>0</v>
      </c>
      <c r="AB3124" s="131">
        <v>0</v>
      </c>
      <c r="AC3124" s="131">
        <v>0</v>
      </c>
      <c r="AD3124" s="131">
        <v>0</v>
      </c>
      <c r="AE3124" s="131">
        <v>0</v>
      </c>
      <c r="AF3124" s="131">
        <v>0</v>
      </c>
      <c r="AG3124" s="131">
        <v>0</v>
      </c>
      <c r="AH3124" s="43">
        <v>0</v>
      </c>
    </row>
    <row r="3125" spans="4:34">
      <c r="D3125" s="62">
        <v>1994</v>
      </c>
      <c r="E3125" s="62">
        <v>1</v>
      </c>
      <c r="F3125" s="62">
        <v>1994</v>
      </c>
      <c r="G3125" s="62">
        <v>1994</v>
      </c>
      <c r="H3125" s="131">
        <v>0</v>
      </c>
      <c r="I3125" s="131">
        <v>0</v>
      </c>
      <c r="J3125" s="131">
        <v>0</v>
      </c>
      <c r="K3125" s="131">
        <v>0</v>
      </c>
      <c r="L3125" s="131">
        <v>0</v>
      </c>
      <c r="M3125" s="131">
        <v>0</v>
      </c>
      <c r="N3125" s="131">
        <v>0</v>
      </c>
      <c r="O3125" s="131">
        <v>0</v>
      </c>
      <c r="P3125" s="131">
        <v>0</v>
      </c>
      <c r="Q3125" s="131">
        <v>0</v>
      </c>
      <c r="R3125" s="131">
        <v>0</v>
      </c>
      <c r="S3125" s="131">
        <v>0</v>
      </c>
      <c r="T3125" s="131">
        <v>0</v>
      </c>
      <c r="U3125" s="131">
        <v>0</v>
      </c>
      <c r="V3125" s="131">
        <v>0</v>
      </c>
      <c r="W3125" s="131">
        <v>0</v>
      </c>
      <c r="X3125" s="131">
        <v>0</v>
      </c>
      <c r="Y3125" s="131">
        <v>0</v>
      </c>
      <c r="Z3125" s="131">
        <v>0</v>
      </c>
      <c r="AA3125" s="131">
        <v>0</v>
      </c>
      <c r="AB3125" s="131">
        <v>0</v>
      </c>
      <c r="AC3125" s="131">
        <v>0</v>
      </c>
      <c r="AD3125" s="131">
        <v>0</v>
      </c>
      <c r="AE3125" s="131">
        <v>0</v>
      </c>
      <c r="AF3125" s="131">
        <v>0</v>
      </c>
      <c r="AG3125" s="131">
        <v>0</v>
      </c>
      <c r="AH3125" s="43">
        <v>0</v>
      </c>
    </row>
    <row r="3126" spans="4:34">
      <c r="D3126" s="62">
        <v>1994</v>
      </c>
      <c r="E3126" s="62">
        <v>2</v>
      </c>
      <c r="F3126" s="62">
        <v>1994</v>
      </c>
      <c r="G3126" s="62">
        <v>1994</v>
      </c>
      <c r="H3126" s="131">
        <v>0</v>
      </c>
      <c r="I3126" s="131">
        <v>0</v>
      </c>
      <c r="J3126" s="131">
        <v>0</v>
      </c>
      <c r="K3126" s="131">
        <v>0</v>
      </c>
      <c r="L3126" s="131">
        <v>0</v>
      </c>
      <c r="M3126" s="131">
        <v>0</v>
      </c>
      <c r="N3126" s="131">
        <v>0</v>
      </c>
      <c r="O3126" s="131">
        <v>0</v>
      </c>
      <c r="P3126" s="131">
        <v>0</v>
      </c>
      <c r="Q3126" s="131">
        <v>0</v>
      </c>
      <c r="R3126" s="131">
        <v>0</v>
      </c>
      <c r="S3126" s="131">
        <v>0</v>
      </c>
      <c r="T3126" s="131">
        <v>0</v>
      </c>
      <c r="U3126" s="131">
        <v>0</v>
      </c>
      <c r="V3126" s="131">
        <v>0</v>
      </c>
      <c r="W3126" s="131">
        <v>0</v>
      </c>
      <c r="X3126" s="131">
        <v>0</v>
      </c>
      <c r="Y3126" s="131">
        <v>0</v>
      </c>
      <c r="Z3126" s="131">
        <v>0</v>
      </c>
      <c r="AA3126" s="131">
        <v>0</v>
      </c>
      <c r="AB3126" s="131">
        <v>0</v>
      </c>
      <c r="AC3126" s="131">
        <v>0</v>
      </c>
      <c r="AD3126" s="131">
        <v>0</v>
      </c>
      <c r="AE3126" s="131">
        <v>0</v>
      </c>
      <c r="AF3126" s="131">
        <v>0</v>
      </c>
      <c r="AG3126" s="131">
        <v>0</v>
      </c>
      <c r="AH3126" s="43">
        <v>0</v>
      </c>
    </row>
    <row r="3127" spans="4:34">
      <c r="D3127" s="62">
        <v>1994</v>
      </c>
      <c r="E3127" s="62">
        <v>3</v>
      </c>
      <c r="F3127" s="62">
        <v>1994</v>
      </c>
      <c r="G3127" s="62">
        <v>1994</v>
      </c>
      <c r="H3127" s="131">
        <v>0</v>
      </c>
      <c r="I3127" s="131">
        <v>0</v>
      </c>
      <c r="J3127" s="131">
        <v>0</v>
      </c>
      <c r="K3127" s="131">
        <v>0</v>
      </c>
      <c r="L3127" s="131">
        <v>0</v>
      </c>
      <c r="M3127" s="131">
        <v>0</v>
      </c>
      <c r="N3127" s="131">
        <v>0</v>
      </c>
      <c r="O3127" s="131">
        <v>0</v>
      </c>
      <c r="P3127" s="131">
        <v>0</v>
      </c>
      <c r="Q3127" s="131">
        <v>0</v>
      </c>
      <c r="R3127" s="131">
        <v>0</v>
      </c>
      <c r="S3127" s="131">
        <v>0</v>
      </c>
      <c r="T3127" s="131">
        <v>0</v>
      </c>
      <c r="U3127" s="131">
        <v>0</v>
      </c>
      <c r="V3127" s="131">
        <v>0</v>
      </c>
      <c r="W3127" s="131">
        <v>0</v>
      </c>
      <c r="X3127" s="131">
        <v>0</v>
      </c>
      <c r="Y3127" s="131">
        <v>0</v>
      </c>
      <c r="Z3127" s="131">
        <v>0</v>
      </c>
      <c r="AA3127" s="131">
        <v>0</v>
      </c>
      <c r="AB3127" s="131">
        <v>0</v>
      </c>
      <c r="AC3127" s="131">
        <v>0</v>
      </c>
      <c r="AD3127" s="131">
        <v>0</v>
      </c>
      <c r="AE3127" s="131">
        <v>0</v>
      </c>
      <c r="AF3127" s="131">
        <v>0</v>
      </c>
      <c r="AG3127" s="131">
        <v>0</v>
      </c>
      <c r="AH3127" s="43">
        <v>0</v>
      </c>
    </row>
    <row r="3128" spans="4:34">
      <c r="D3128" s="62">
        <v>1994</v>
      </c>
      <c r="E3128" s="62">
        <v>4</v>
      </c>
      <c r="F3128" s="62">
        <v>1994</v>
      </c>
      <c r="G3128" s="62">
        <v>1994</v>
      </c>
      <c r="H3128" s="131">
        <v>0</v>
      </c>
      <c r="I3128" s="131">
        <v>0</v>
      </c>
      <c r="J3128" s="131">
        <v>0</v>
      </c>
      <c r="K3128" s="131">
        <v>0</v>
      </c>
      <c r="L3128" s="131">
        <v>0</v>
      </c>
      <c r="M3128" s="131">
        <v>0</v>
      </c>
      <c r="N3128" s="131">
        <v>0</v>
      </c>
      <c r="O3128" s="131">
        <v>0</v>
      </c>
      <c r="P3128" s="131">
        <v>0</v>
      </c>
      <c r="Q3128" s="131">
        <v>0</v>
      </c>
      <c r="R3128" s="131">
        <v>0</v>
      </c>
      <c r="S3128" s="131">
        <v>0</v>
      </c>
      <c r="T3128" s="131">
        <v>0</v>
      </c>
      <c r="U3128" s="131">
        <v>0</v>
      </c>
      <c r="V3128" s="131">
        <v>0</v>
      </c>
      <c r="W3128" s="131">
        <v>0</v>
      </c>
      <c r="X3128" s="131">
        <v>0</v>
      </c>
      <c r="Y3128" s="131">
        <v>0</v>
      </c>
      <c r="Z3128" s="131">
        <v>0</v>
      </c>
      <c r="AA3128" s="131">
        <v>0</v>
      </c>
      <c r="AB3128" s="131">
        <v>0</v>
      </c>
      <c r="AC3128" s="131">
        <v>0</v>
      </c>
      <c r="AD3128" s="131">
        <v>0</v>
      </c>
      <c r="AE3128" s="131">
        <v>0</v>
      </c>
      <c r="AF3128" s="131">
        <v>0</v>
      </c>
      <c r="AG3128" s="131">
        <v>0</v>
      </c>
      <c r="AH3128" s="43">
        <v>0</v>
      </c>
    </row>
    <row r="3129" spans="4:34">
      <c r="D3129" s="62">
        <v>1994</v>
      </c>
      <c r="E3129" s="62">
        <v>5</v>
      </c>
      <c r="F3129" s="62">
        <v>1994</v>
      </c>
      <c r="G3129" s="62">
        <v>1995</v>
      </c>
      <c r="H3129" s="131">
        <v>0</v>
      </c>
      <c r="I3129" s="131">
        <v>0</v>
      </c>
      <c r="J3129" s="131">
        <v>0</v>
      </c>
      <c r="K3129" s="131">
        <v>0</v>
      </c>
      <c r="L3129" s="131">
        <v>0</v>
      </c>
      <c r="M3129" s="131">
        <v>0</v>
      </c>
      <c r="N3129" s="131">
        <v>0</v>
      </c>
      <c r="O3129" s="131">
        <v>0</v>
      </c>
      <c r="P3129" s="131">
        <v>0</v>
      </c>
      <c r="Q3129" s="131">
        <v>0</v>
      </c>
      <c r="R3129" s="131">
        <v>0</v>
      </c>
      <c r="S3129" s="131">
        <v>0</v>
      </c>
      <c r="T3129" s="131">
        <v>0</v>
      </c>
      <c r="U3129" s="131">
        <v>0</v>
      </c>
      <c r="V3129" s="131">
        <v>0</v>
      </c>
      <c r="W3129" s="131">
        <v>0</v>
      </c>
      <c r="X3129" s="131">
        <v>0</v>
      </c>
      <c r="Y3129" s="131">
        <v>0</v>
      </c>
      <c r="Z3129" s="131">
        <v>0</v>
      </c>
      <c r="AA3129" s="131">
        <v>0</v>
      </c>
      <c r="AB3129" s="131">
        <v>0</v>
      </c>
      <c r="AC3129" s="131">
        <v>2000</v>
      </c>
      <c r="AD3129" s="131">
        <v>0</v>
      </c>
      <c r="AE3129" s="131">
        <v>0</v>
      </c>
      <c r="AF3129" s="131">
        <v>0</v>
      </c>
      <c r="AG3129" s="131">
        <v>0</v>
      </c>
      <c r="AH3129" s="43">
        <v>2000</v>
      </c>
    </row>
    <row r="3130" spans="4:34">
      <c r="D3130" s="62">
        <v>1994</v>
      </c>
      <c r="E3130" s="62">
        <v>6</v>
      </c>
      <c r="F3130" s="62">
        <v>1994</v>
      </c>
      <c r="G3130" s="62">
        <v>1995</v>
      </c>
      <c r="H3130" s="131">
        <v>0</v>
      </c>
      <c r="I3130" s="131">
        <v>0</v>
      </c>
      <c r="J3130" s="131">
        <v>0</v>
      </c>
      <c r="K3130" s="131">
        <v>0</v>
      </c>
      <c r="L3130" s="131">
        <v>0</v>
      </c>
      <c r="M3130" s="131">
        <v>0</v>
      </c>
      <c r="N3130" s="131">
        <v>0</v>
      </c>
      <c r="O3130" s="131">
        <v>0</v>
      </c>
      <c r="P3130" s="131">
        <v>0</v>
      </c>
      <c r="Q3130" s="131">
        <v>0</v>
      </c>
      <c r="R3130" s="131">
        <v>0</v>
      </c>
      <c r="S3130" s="131">
        <v>0</v>
      </c>
      <c r="T3130" s="131">
        <v>0</v>
      </c>
      <c r="U3130" s="131">
        <v>0</v>
      </c>
      <c r="V3130" s="131">
        <v>0</v>
      </c>
      <c r="W3130" s="131">
        <v>0</v>
      </c>
      <c r="X3130" s="131">
        <v>0</v>
      </c>
      <c r="Y3130" s="131">
        <v>0</v>
      </c>
      <c r="Z3130" s="131">
        <v>0</v>
      </c>
      <c r="AA3130" s="131">
        <v>0</v>
      </c>
      <c r="AB3130" s="131">
        <v>0</v>
      </c>
      <c r="AC3130" s="131">
        <v>0</v>
      </c>
      <c r="AD3130" s="131">
        <v>0</v>
      </c>
      <c r="AE3130" s="131">
        <v>0</v>
      </c>
      <c r="AF3130" s="131">
        <v>0</v>
      </c>
      <c r="AG3130" s="131">
        <v>0</v>
      </c>
      <c r="AH3130" s="43">
        <v>0</v>
      </c>
    </row>
    <row r="3131" spans="4:34">
      <c r="D3131" s="62">
        <v>1994</v>
      </c>
      <c r="E3131" s="62">
        <v>7</v>
      </c>
      <c r="F3131" s="62">
        <v>1995</v>
      </c>
      <c r="G3131" s="62">
        <v>1995</v>
      </c>
      <c r="H3131" s="131">
        <v>0</v>
      </c>
      <c r="I3131" s="131">
        <v>0</v>
      </c>
      <c r="J3131" s="131">
        <v>0</v>
      </c>
      <c r="K3131" s="131">
        <v>0</v>
      </c>
      <c r="L3131" s="131">
        <v>0</v>
      </c>
      <c r="M3131" s="131">
        <v>0</v>
      </c>
      <c r="N3131" s="131">
        <v>0</v>
      </c>
      <c r="O3131" s="131">
        <v>0</v>
      </c>
      <c r="P3131" s="131">
        <v>0</v>
      </c>
      <c r="Q3131" s="131">
        <v>0</v>
      </c>
      <c r="R3131" s="131">
        <v>0</v>
      </c>
      <c r="S3131" s="131">
        <v>0</v>
      </c>
      <c r="T3131" s="131">
        <v>0</v>
      </c>
      <c r="U3131" s="131">
        <v>0</v>
      </c>
      <c r="V3131" s="131">
        <v>0</v>
      </c>
      <c r="W3131" s="131">
        <v>0</v>
      </c>
      <c r="X3131" s="131">
        <v>0</v>
      </c>
      <c r="Y3131" s="131">
        <v>0</v>
      </c>
      <c r="Z3131" s="131">
        <v>0</v>
      </c>
      <c r="AA3131" s="131">
        <v>0</v>
      </c>
      <c r="AB3131" s="131">
        <v>0</v>
      </c>
      <c r="AC3131" s="131">
        <v>0</v>
      </c>
      <c r="AD3131" s="131">
        <v>0</v>
      </c>
      <c r="AE3131" s="131">
        <v>0</v>
      </c>
      <c r="AF3131" s="131">
        <v>0</v>
      </c>
      <c r="AG3131" s="131">
        <v>0</v>
      </c>
      <c r="AH3131" s="43">
        <v>0</v>
      </c>
    </row>
    <row r="3132" spans="4:34">
      <c r="D3132" s="62">
        <v>1994</v>
      </c>
      <c r="E3132" s="62">
        <v>8</v>
      </c>
      <c r="F3132" s="62">
        <v>1995</v>
      </c>
      <c r="G3132" s="62">
        <v>1995</v>
      </c>
      <c r="H3132" s="131">
        <v>0</v>
      </c>
      <c r="I3132" s="131">
        <v>0</v>
      </c>
      <c r="J3132" s="131">
        <v>0</v>
      </c>
      <c r="K3132" s="131">
        <v>0</v>
      </c>
      <c r="L3132" s="131">
        <v>0</v>
      </c>
      <c r="M3132" s="131">
        <v>0</v>
      </c>
      <c r="N3132" s="131">
        <v>0</v>
      </c>
      <c r="O3132" s="131">
        <v>0</v>
      </c>
      <c r="P3132" s="131">
        <v>0</v>
      </c>
      <c r="Q3132" s="131">
        <v>0</v>
      </c>
      <c r="R3132" s="131">
        <v>0</v>
      </c>
      <c r="S3132" s="131">
        <v>0</v>
      </c>
      <c r="T3132" s="131">
        <v>0</v>
      </c>
      <c r="U3132" s="131">
        <v>0</v>
      </c>
      <c r="V3132" s="131">
        <v>0</v>
      </c>
      <c r="W3132" s="131">
        <v>0</v>
      </c>
      <c r="X3132" s="131">
        <v>0</v>
      </c>
      <c r="Y3132" s="131">
        <v>0</v>
      </c>
      <c r="Z3132" s="131">
        <v>0</v>
      </c>
      <c r="AA3132" s="131">
        <v>0</v>
      </c>
      <c r="AB3132" s="131">
        <v>0</v>
      </c>
      <c r="AC3132" s="131">
        <v>0</v>
      </c>
      <c r="AD3132" s="131">
        <v>0</v>
      </c>
      <c r="AE3132" s="131">
        <v>0</v>
      </c>
      <c r="AF3132" s="131">
        <v>0</v>
      </c>
      <c r="AG3132" s="131">
        <v>0</v>
      </c>
      <c r="AH3132" s="43">
        <v>0</v>
      </c>
    </row>
    <row r="3133" spans="4:34">
      <c r="D3133" s="62">
        <v>1994</v>
      </c>
      <c r="E3133" s="62">
        <v>9</v>
      </c>
      <c r="F3133" s="62">
        <v>1995</v>
      </c>
      <c r="G3133" s="62">
        <v>1995</v>
      </c>
      <c r="H3133" s="131">
        <v>0</v>
      </c>
      <c r="I3133" s="131">
        <v>0</v>
      </c>
      <c r="J3133" s="131">
        <v>0</v>
      </c>
      <c r="K3133" s="131">
        <v>0</v>
      </c>
      <c r="L3133" s="131">
        <v>0</v>
      </c>
      <c r="M3133" s="131">
        <v>0</v>
      </c>
      <c r="N3133" s="131">
        <v>0</v>
      </c>
      <c r="O3133" s="131">
        <v>0</v>
      </c>
      <c r="P3133" s="131">
        <v>0</v>
      </c>
      <c r="Q3133" s="131">
        <v>0</v>
      </c>
      <c r="R3133" s="131">
        <v>0</v>
      </c>
      <c r="S3133" s="131">
        <v>0</v>
      </c>
      <c r="T3133" s="131">
        <v>0</v>
      </c>
      <c r="U3133" s="131">
        <v>0</v>
      </c>
      <c r="V3133" s="131">
        <v>0</v>
      </c>
      <c r="W3133" s="131">
        <v>0</v>
      </c>
      <c r="X3133" s="131">
        <v>0</v>
      </c>
      <c r="Y3133" s="131">
        <v>0</v>
      </c>
      <c r="Z3133" s="131">
        <v>0</v>
      </c>
      <c r="AA3133" s="131">
        <v>0</v>
      </c>
      <c r="AB3133" s="131">
        <v>0</v>
      </c>
      <c r="AC3133" s="131">
        <v>0</v>
      </c>
      <c r="AD3133" s="131">
        <v>0</v>
      </c>
      <c r="AE3133" s="131">
        <v>0</v>
      </c>
      <c r="AF3133" s="131">
        <v>0</v>
      </c>
      <c r="AG3133" s="131">
        <v>0</v>
      </c>
      <c r="AH3133" s="43">
        <v>0</v>
      </c>
    </row>
    <row r="3134" spans="4:34">
      <c r="D3134" s="62">
        <v>1994</v>
      </c>
      <c r="E3134" s="62">
        <v>10</v>
      </c>
      <c r="F3134" s="62">
        <v>1995</v>
      </c>
      <c r="G3134" s="62">
        <v>1995</v>
      </c>
      <c r="H3134" s="131">
        <v>0</v>
      </c>
      <c r="I3134" s="131">
        <v>0</v>
      </c>
      <c r="J3134" s="131">
        <v>0</v>
      </c>
      <c r="K3134" s="131">
        <v>0</v>
      </c>
      <c r="L3134" s="131">
        <v>0</v>
      </c>
      <c r="M3134" s="131">
        <v>0</v>
      </c>
      <c r="N3134" s="131">
        <v>0</v>
      </c>
      <c r="O3134" s="131">
        <v>0</v>
      </c>
      <c r="P3134" s="131">
        <v>0</v>
      </c>
      <c r="Q3134" s="131">
        <v>0</v>
      </c>
      <c r="R3134" s="131">
        <v>0</v>
      </c>
      <c r="S3134" s="131">
        <v>0</v>
      </c>
      <c r="T3134" s="131">
        <v>0</v>
      </c>
      <c r="U3134" s="131">
        <v>0</v>
      </c>
      <c r="V3134" s="131">
        <v>0</v>
      </c>
      <c r="W3134" s="131">
        <v>0</v>
      </c>
      <c r="X3134" s="131">
        <v>0</v>
      </c>
      <c r="Y3134" s="131">
        <v>0</v>
      </c>
      <c r="Z3134" s="131">
        <v>0</v>
      </c>
      <c r="AA3134" s="131">
        <v>0</v>
      </c>
      <c r="AB3134" s="131">
        <v>0</v>
      </c>
      <c r="AC3134" s="131">
        <v>0</v>
      </c>
      <c r="AD3134" s="131">
        <v>0</v>
      </c>
      <c r="AE3134" s="131">
        <v>0</v>
      </c>
      <c r="AF3134" s="131">
        <v>0</v>
      </c>
      <c r="AG3134" s="131">
        <v>0</v>
      </c>
      <c r="AH3134" s="43">
        <v>0</v>
      </c>
    </row>
    <row r="3135" spans="4:34">
      <c r="D3135" s="62">
        <v>1994</v>
      </c>
      <c r="E3135" s="62">
        <v>11</v>
      </c>
      <c r="F3135" s="62">
        <v>1995</v>
      </c>
      <c r="G3135" s="62">
        <v>1995</v>
      </c>
      <c r="H3135" s="131">
        <v>0</v>
      </c>
      <c r="I3135" s="131">
        <v>0</v>
      </c>
      <c r="J3135" s="131">
        <v>0</v>
      </c>
      <c r="K3135" s="131">
        <v>0</v>
      </c>
      <c r="L3135" s="131">
        <v>0</v>
      </c>
      <c r="M3135" s="131">
        <v>0</v>
      </c>
      <c r="N3135" s="131">
        <v>0</v>
      </c>
      <c r="O3135" s="131">
        <v>0</v>
      </c>
      <c r="P3135" s="131">
        <v>0</v>
      </c>
      <c r="Q3135" s="131">
        <v>0</v>
      </c>
      <c r="R3135" s="131">
        <v>0</v>
      </c>
      <c r="S3135" s="131">
        <v>0</v>
      </c>
      <c r="T3135" s="131">
        <v>0</v>
      </c>
      <c r="U3135" s="131">
        <v>0</v>
      </c>
      <c r="V3135" s="131">
        <v>0</v>
      </c>
      <c r="W3135" s="131">
        <v>0</v>
      </c>
      <c r="X3135" s="131">
        <v>0</v>
      </c>
      <c r="Y3135" s="131">
        <v>0</v>
      </c>
      <c r="Z3135" s="131">
        <v>0</v>
      </c>
      <c r="AA3135" s="131">
        <v>0</v>
      </c>
      <c r="AB3135" s="131">
        <v>0</v>
      </c>
      <c r="AC3135" s="131">
        <v>0</v>
      </c>
      <c r="AD3135" s="131">
        <v>0</v>
      </c>
      <c r="AE3135" s="131">
        <v>0</v>
      </c>
      <c r="AF3135" s="131">
        <v>0</v>
      </c>
      <c r="AG3135" s="131">
        <v>0</v>
      </c>
      <c r="AH3135" s="43">
        <v>0</v>
      </c>
    </row>
    <row r="3136" spans="4:34">
      <c r="D3136" s="62">
        <v>1994</v>
      </c>
      <c r="E3136" s="62">
        <v>12</v>
      </c>
      <c r="F3136" s="62">
        <v>1995</v>
      </c>
      <c r="G3136" s="62">
        <v>1995</v>
      </c>
      <c r="H3136" s="131">
        <v>0</v>
      </c>
      <c r="I3136" s="131">
        <v>0</v>
      </c>
      <c r="J3136" s="131">
        <v>0</v>
      </c>
      <c r="K3136" s="131">
        <v>0</v>
      </c>
      <c r="L3136" s="131">
        <v>0</v>
      </c>
      <c r="M3136" s="131">
        <v>0</v>
      </c>
      <c r="N3136" s="131">
        <v>0</v>
      </c>
      <c r="O3136" s="131">
        <v>0</v>
      </c>
      <c r="P3136" s="131">
        <v>0</v>
      </c>
      <c r="Q3136" s="131">
        <v>0</v>
      </c>
      <c r="R3136" s="131">
        <v>0</v>
      </c>
      <c r="S3136" s="131">
        <v>0</v>
      </c>
      <c r="T3136" s="131">
        <v>0</v>
      </c>
      <c r="U3136" s="131">
        <v>0</v>
      </c>
      <c r="V3136" s="131">
        <v>0</v>
      </c>
      <c r="W3136" s="131">
        <v>0</v>
      </c>
      <c r="X3136" s="131">
        <v>0</v>
      </c>
      <c r="Y3136" s="131">
        <v>0</v>
      </c>
      <c r="Z3136" s="131">
        <v>0</v>
      </c>
      <c r="AA3136" s="131">
        <v>0</v>
      </c>
      <c r="AB3136" s="131">
        <v>0</v>
      </c>
      <c r="AC3136" s="131">
        <v>0</v>
      </c>
      <c r="AD3136" s="131">
        <v>0</v>
      </c>
      <c r="AE3136" s="131">
        <v>0</v>
      </c>
      <c r="AF3136" s="131">
        <v>0</v>
      </c>
      <c r="AG3136" s="131">
        <v>0</v>
      </c>
      <c r="AH3136" s="43">
        <v>0</v>
      </c>
    </row>
    <row r="3137" spans="4:34">
      <c r="D3137" s="62">
        <v>1995</v>
      </c>
      <c r="E3137" s="62">
        <v>1</v>
      </c>
      <c r="F3137" s="62">
        <v>1995</v>
      </c>
      <c r="G3137" s="62">
        <v>1995</v>
      </c>
      <c r="H3137" s="131">
        <v>0</v>
      </c>
      <c r="I3137" s="131">
        <v>0</v>
      </c>
      <c r="J3137" s="131">
        <v>0</v>
      </c>
      <c r="K3137" s="131">
        <v>0</v>
      </c>
      <c r="L3137" s="131">
        <v>0</v>
      </c>
      <c r="M3137" s="131">
        <v>0</v>
      </c>
      <c r="N3137" s="131">
        <v>0</v>
      </c>
      <c r="O3137" s="131">
        <v>0</v>
      </c>
      <c r="P3137" s="131">
        <v>0</v>
      </c>
      <c r="Q3137" s="131">
        <v>0</v>
      </c>
      <c r="R3137" s="131">
        <v>0</v>
      </c>
      <c r="S3137" s="131">
        <v>0</v>
      </c>
      <c r="T3137" s="131">
        <v>0</v>
      </c>
      <c r="U3137" s="131">
        <v>0</v>
      </c>
      <c r="V3137" s="131">
        <v>0</v>
      </c>
      <c r="W3137" s="131">
        <v>0</v>
      </c>
      <c r="X3137" s="131">
        <v>0</v>
      </c>
      <c r="Y3137" s="131">
        <v>0</v>
      </c>
      <c r="Z3137" s="131">
        <v>0</v>
      </c>
      <c r="AA3137" s="131">
        <v>0</v>
      </c>
      <c r="AB3137" s="131">
        <v>0</v>
      </c>
      <c r="AC3137" s="131">
        <v>0</v>
      </c>
      <c r="AD3137" s="131">
        <v>0</v>
      </c>
      <c r="AE3137" s="131">
        <v>0</v>
      </c>
      <c r="AF3137" s="131">
        <v>0</v>
      </c>
      <c r="AG3137" s="131">
        <v>0</v>
      </c>
      <c r="AH3137" s="43">
        <v>0</v>
      </c>
    </row>
    <row r="3138" spans="4:34">
      <c r="D3138" s="62">
        <v>1995</v>
      </c>
      <c r="E3138" s="62">
        <v>2</v>
      </c>
      <c r="F3138" s="62">
        <v>1995</v>
      </c>
      <c r="G3138" s="62">
        <v>1995</v>
      </c>
      <c r="H3138" s="131">
        <v>0</v>
      </c>
      <c r="I3138" s="131">
        <v>0</v>
      </c>
      <c r="J3138" s="131">
        <v>0</v>
      </c>
      <c r="K3138" s="131">
        <v>0</v>
      </c>
      <c r="L3138" s="131">
        <v>0</v>
      </c>
      <c r="M3138" s="131">
        <v>0</v>
      </c>
      <c r="N3138" s="131">
        <v>0</v>
      </c>
      <c r="O3138" s="131">
        <v>0</v>
      </c>
      <c r="P3138" s="131">
        <v>0</v>
      </c>
      <c r="Q3138" s="131">
        <v>0</v>
      </c>
      <c r="R3138" s="131">
        <v>0</v>
      </c>
      <c r="S3138" s="131">
        <v>0</v>
      </c>
      <c r="T3138" s="131">
        <v>0</v>
      </c>
      <c r="U3138" s="131">
        <v>0</v>
      </c>
      <c r="V3138" s="131">
        <v>0</v>
      </c>
      <c r="W3138" s="131">
        <v>0</v>
      </c>
      <c r="X3138" s="131">
        <v>0</v>
      </c>
      <c r="Y3138" s="131">
        <v>0</v>
      </c>
      <c r="Z3138" s="131">
        <v>0</v>
      </c>
      <c r="AA3138" s="131">
        <v>0</v>
      </c>
      <c r="AB3138" s="131">
        <v>0</v>
      </c>
      <c r="AC3138" s="131">
        <v>0</v>
      </c>
      <c r="AD3138" s="131">
        <v>0</v>
      </c>
      <c r="AE3138" s="131">
        <v>0</v>
      </c>
      <c r="AF3138" s="131">
        <v>0</v>
      </c>
      <c r="AG3138" s="131">
        <v>0</v>
      </c>
      <c r="AH3138" s="43">
        <v>0</v>
      </c>
    </row>
    <row r="3139" spans="4:34">
      <c r="D3139" s="62">
        <v>1995</v>
      </c>
      <c r="E3139" s="62">
        <v>3</v>
      </c>
      <c r="F3139" s="62">
        <v>1995</v>
      </c>
      <c r="G3139" s="62">
        <v>1995</v>
      </c>
      <c r="H3139" s="131">
        <v>0</v>
      </c>
      <c r="I3139" s="131">
        <v>0</v>
      </c>
      <c r="J3139" s="131">
        <v>0</v>
      </c>
      <c r="K3139" s="131">
        <v>0</v>
      </c>
      <c r="L3139" s="131">
        <v>0</v>
      </c>
      <c r="M3139" s="131">
        <v>0</v>
      </c>
      <c r="N3139" s="131">
        <v>0</v>
      </c>
      <c r="O3139" s="131">
        <v>0</v>
      </c>
      <c r="P3139" s="131">
        <v>0</v>
      </c>
      <c r="Q3139" s="131">
        <v>0</v>
      </c>
      <c r="R3139" s="131">
        <v>0</v>
      </c>
      <c r="S3139" s="131">
        <v>0</v>
      </c>
      <c r="T3139" s="131">
        <v>0</v>
      </c>
      <c r="U3139" s="131">
        <v>0</v>
      </c>
      <c r="V3139" s="131">
        <v>0</v>
      </c>
      <c r="W3139" s="131">
        <v>0</v>
      </c>
      <c r="X3139" s="131">
        <v>0</v>
      </c>
      <c r="Y3139" s="131">
        <v>0</v>
      </c>
      <c r="Z3139" s="131">
        <v>0</v>
      </c>
      <c r="AA3139" s="131">
        <v>0</v>
      </c>
      <c r="AB3139" s="131">
        <v>0</v>
      </c>
      <c r="AC3139" s="131">
        <v>0</v>
      </c>
      <c r="AD3139" s="131">
        <v>0</v>
      </c>
      <c r="AE3139" s="131">
        <v>0</v>
      </c>
      <c r="AF3139" s="131">
        <v>0</v>
      </c>
      <c r="AG3139" s="131">
        <v>0</v>
      </c>
      <c r="AH3139" s="43">
        <v>0</v>
      </c>
    </row>
    <row r="3140" spans="4:34">
      <c r="D3140" s="62">
        <v>1995</v>
      </c>
      <c r="E3140" s="62">
        <v>4</v>
      </c>
      <c r="F3140" s="62">
        <v>1995</v>
      </c>
      <c r="G3140" s="62">
        <v>1995</v>
      </c>
      <c r="H3140" s="131">
        <v>0</v>
      </c>
      <c r="I3140" s="131">
        <v>0</v>
      </c>
      <c r="J3140" s="131">
        <v>0</v>
      </c>
      <c r="K3140" s="131">
        <v>0</v>
      </c>
      <c r="L3140" s="131">
        <v>0</v>
      </c>
      <c r="M3140" s="131">
        <v>0</v>
      </c>
      <c r="N3140" s="131">
        <v>0</v>
      </c>
      <c r="O3140" s="131">
        <v>0</v>
      </c>
      <c r="P3140" s="131">
        <v>0</v>
      </c>
      <c r="Q3140" s="131">
        <v>0</v>
      </c>
      <c r="R3140" s="131">
        <v>0</v>
      </c>
      <c r="S3140" s="131">
        <v>0</v>
      </c>
      <c r="T3140" s="131">
        <v>0</v>
      </c>
      <c r="U3140" s="131">
        <v>0</v>
      </c>
      <c r="V3140" s="131">
        <v>0</v>
      </c>
      <c r="W3140" s="131">
        <v>0</v>
      </c>
      <c r="X3140" s="131">
        <v>0</v>
      </c>
      <c r="Y3140" s="131">
        <v>0</v>
      </c>
      <c r="Z3140" s="131">
        <v>0</v>
      </c>
      <c r="AA3140" s="131">
        <v>0</v>
      </c>
      <c r="AB3140" s="131">
        <v>0</v>
      </c>
      <c r="AC3140" s="131">
        <v>0</v>
      </c>
      <c r="AD3140" s="131">
        <v>0</v>
      </c>
      <c r="AE3140" s="131">
        <v>0</v>
      </c>
      <c r="AF3140" s="131">
        <v>0</v>
      </c>
      <c r="AG3140" s="131">
        <v>0</v>
      </c>
      <c r="AH3140" s="43">
        <v>0</v>
      </c>
    </row>
    <row r="3141" spans="4:34">
      <c r="D3141" s="62">
        <v>1995</v>
      </c>
      <c r="E3141" s="62">
        <v>5</v>
      </c>
      <c r="F3141" s="62">
        <v>1995</v>
      </c>
      <c r="G3141" s="62">
        <v>1996</v>
      </c>
      <c r="H3141" s="131">
        <v>0</v>
      </c>
      <c r="I3141" s="131">
        <v>0</v>
      </c>
      <c r="J3141" s="131">
        <v>0</v>
      </c>
      <c r="K3141" s="131">
        <v>0</v>
      </c>
      <c r="L3141" s="131">
        <v>0</v>
      </c>
      <c r="M3141" s="131">
        <v>0</v>
      </c>
      <c r="N3141" s="131">
        <v>0</v>
      </c>
      <c r="O3141" s="131">
        <v>0</v>
      </c>
      <c r="P3141" s="131">
        <v>0</v>
      </c>
      <c r="Q3141" s="131">
        <v>0</v>
      </c>
      <c r="R3141" s="131">
        <v>0</v>
      </c>
      <c r="S3141" s="131">
        <v>0</v>
      </c>
      <c r="T3141" s="131">
        <v>0</v>
      </c>
      <c r="U3141" s="131">
        <v>0</v>
      </c>
      <c r="V3141" s="131">
        <v>0</v>
      </c>
      <c r="W3141" s="131">
        <v>0</v>
      </c>
      <c r="X3141" s="131">
        <v>0</v>
      </c>
      <c r="Y3141" s="131">
        <v>0</v>
      </c>
      <c r="Z3141" s="131">
        <v>0</v>
      </c>
      <c r="AA3141" s="131">
        <v>0</v>
      </c>
      <c r="AB3141" s="131">
        <v>0</v>
      </c>
      <c r="AC3141" s="131">
        <v>0</v>
      </c>
      <c r="AD3141" s="131">
        <v>0</v>
      </c>
      <c r="AE3141" s="131">
        <v>0</v>
      </c>
      <c r="AF3141" s="131">
        <v>0</v>
      </c>
      <c r="AG3141" s="131">
        <v>0</v>
      </c>
      <c r="AH3141" s="43">
        <v>0</v>
      </c>
    </row>
    <row r="3142" spans="4:34">
      <c r="D3142" s="62">
        <v>1995</v>
      </c>
      <c r="E3142" s="62">
        <v>6</v>
      </c>
      <c r="F3142" s="62">
        <v>1995</v>
      </c>
      <c r="G3142" s="62">
        <v>1996</v>
      </c>
      <c r="H3142" s="131">
        <v>0</v>
      </c>
      <c r="I3142" s="131">
        <v>0</v>
      </c>
      <c r="J3142" s="131">
        <v>0</v>
      </c>
      <c r="K3142" s="131">
        <v>0</v>
      </c>
      <c r="L3142" s="131">
        <v>0</v>
      </c>
      <c r="M3142" s="131">
        <v>0</v>
      </c>
      <c r="N3142" s="131">
        <v>0</v>
      </c>
      <c r="O3142" s="131">
        <v>0</v>
      </c>
      <c r="P3142" s="131">
        <v>0</v>
      </c>
      <c r="Q3142" s="131">
        <v>0</v>
      </c>
      <c r="R3142" s="131">
        <v>0</v>
      </c>
      <c r="S3142" s="131">
        <v>0</v>
      </c>
      <c r="T3142" s="131">
        <v>0</v>
      </c>
      <c r="U3142" s="131">
        <v>0</v>
      </c>
      <c r="V3142" s="131">
        <v>0</v>
      </c>
      <c r="W3142" s="131">
        <v>0</v>
      </c>
      <c r="X3142" s="131">
        <v>0</v>
      </c>
      <c r="Y3142" s="131">
        <v>0</v>
      </c>
      <c r="Z3142" s="131">
        <v>0</v>
      </c>
      <c r="AA3142" s="131">
        <v>0</v>
      </c>
      <c r="AB3142" s="131">
        <v>0</v>
      </c>
      <c r="AC3142" s="131">
        <v>0</v>
      </c>
      <c r="AD3142" s="131">
        <v>0</v>
      </c>
      <c r="AE3142" s="131">
        <v>0</v>
      </c>
      <c r="AF3142" s="131">
        <v>0</v>
      </c>
      <c r="AG3142" s="131">
        <v>0</v>
      </c>
      <c r="AH3142" s="43">
        <v>0</v>
      </c>
    </row>
    <row r="3143" spans="4:34">
      <c r="D3143" s="62">
        <v>1995</v>
      </c>
      <c r="E3143" s="62">
        <v>7</v>
      </c>
      <c r="F3143" s="62">
        <v>1996</v>
      </c>
      <c r="G3143" s="62">
        <v>1996</v>
      </c>
      <c r="H3143" s="131">
        <v>0</v>
      </c>
      <c r="I3143" s="131">
        <v>0</v>
      </c>
      <c r="J3143" s="131">
        <v>0</v>
      </c>
      <c r="K3143" s="131">
        <v>0</v>
      </c>
      <c r="L3143" s="131">
        <v>0</v>
      </c>
      <c r="M3143" s="131">
        <v>0</v>
      </c>
      <c r="N3143" s="131">
        <v>0</v>
      </c>
      <c r="O3143" s="131">
        <v>0</v>
      </c>
      <c r="P3143" s="131">
        <v>0</v>
      </c>
      <c r="Q3143" s="131">
        <v>0</v>
      </c>
      <c r="R3143" s="131">
        <v>0</v>
      </c>
      <c r="S3143" s="131">
        <v>0</v>
      </c>
      <c r="T3143" s="131">
        <v>0</v>
      </c>
      <c r="U3143" s="131">
        <v>0</v>
      </c>
      <c r="V3143" s="131">
        <v>0</v>
      </c>
      <c r="W3143" s="131">
        <v>0</v>
      </c>
      <c r="X3143" s="131">
        <v>0</v>
      </c>
      <c r="Y3143" s="131">
        <v>0</v>
      </c>
      <c r="Z3143" s="131">
        <v>0</v>
      </c>
      <c r="AA3143" s="131">
        <v>0</v>
      </c>
      <c r="AB3143" s="131">
        <v>0</v>
      </c>
      <c r="AC3143" s="131">
        <v>0</v>
      </c>
      <c r="AD3143" s="131">
        <v>0</v>
      </c>
      <c r="AE3143" s="131">
        <v>0</v>
      </c>
      <c r="AF3143" s="131">
        <v>0</v>
      </c>
      <c r="AG3143" s="131">
        <v>0</v>
      </c>
      <c r="AH3143" s="43">
        <v>0</v>
      </c>
    </row>
    <row r="3144" spans="4:34">
      <c r="D3144" s="62">
        <v>1995</v>
      </c>
      <c r="E3144" s="62">
        <v>8</v>
      </c>
      <c r="F3144" s="62">
        <v>1996</v>
      </c>
      <c r="G3144" s="62">
        <v>1996</v>
      </c>
      <c r="H3144" s="131">
        <v>0</v>
      </c>
      <c r="I3144" s="131">
        <v>0</v>
      </c>
      <c r="J3144" s="131">
        <v>0</v>
      </c>
      <c r="K3144" s="131">
        <v>0</v>
      </c>
      <c r="L3144" s="131">
        <v>0</v>
      </c>
      <c r="M3144" s="131">
        <v>0</v>
      </c>
      <c r="N3144" s="131">
        <v>0</v>
      </c>
      <c r="O3144" s="131">
        <v>0</v>
      </c>
      <c r="P3144" s="131">
        <v>0</v>
      </c>
      <c r="Q3144" s="131">
        <v>0</v>
      </c>
      <c r="R3144" s="131">
        <v>0</v>
      </c>
      <c r="S3144" s="131">
        <v>0</v>
      </c>
      <c r="T3144" s="131">
        <v>0</v>
      </c>
      <c r="U3144" s="131">
        <v>0</v>
      </c>
      <c r="V3144" s="131">
        <v>0</v>
      </c>
      <c r="W3144" s="131">
        <v>0</v>
      </c>
      <c r="X3144" s="131">
        <v>0</v>
      </c>
      <c r="Y3144" s="131">
        <v>0</v>
      </c>
      <c r="Z3144" s="131">
        <v>0</v>
      </c>
      <c r="AA3144" s="131">
        <v>0</v>
      </c>
      <c r="AB3144" s="131">
        <v>0</v>
      </c>
      <c r="AC3144" s="131">
        <v>0</v>
      </c>
      <c r="AD3144" s="131">
        <v>0</v>
      </c>
      <c r="AE3144" s="131">
        <v>0</v>
      </c>
      <c r="AF3144" s="131">
        <v>0</v>
      </c>
      <c r="AG3144" s="131">
        <v>0</v>
      </c>
      <c r="AH3144" s="43">
        <v>0</v>
      </c>
    </row>
    <row r="3145" spans="4:34">
      <c r="D3145" s="62">
        <v>1995</v>
      </c>
      <c r="E3145" s="62">
        <v>9</v>
      </c>
      <c r="F3145" s="62">
        <v>1996</v>
      </c>
      <c r="G3145" s="62">
        <v>1996</v>
      </c>
      <c r="H3145" s="131">
        <v>0</v>
      </c>
      <c r="I3145" s="131">
        <v>0</v>
      </c>
      <c r="J3145" s="131">
        <v>0</v>
      </c>
      <c r="K3145" s="131">
        <v>0</v>
      </c>
      <c r="L3145" s="131">
        <v>0</v>
      </c>
      <c r="M3145" s="131">
        <v>0</v>
      </c>
      <c r="N3145" s="131">
        <v>0</v>
      </c>
      <c r="O3145" s="131">
        <v>0</v>
      </c>
      <c r="P3145" s="131">
        <v>0</v>
      </c>
      <c r="Q3145" s="131">
        <v>0</v>
      </c>
      <c r="R3145" s="131">
        <v>0</v>
      </c>
      <c r="S3145" s="131">
        <v>0</v>
      </c>
      <c r="T3145" s="131">
        <v>0</v>
      </c>
      <c r="U3145" s="131">
        <v>30295.8</v>
      </c>
      <c r="V3145" s="131">
        <v>0</v>
      </c>
      <c r="W3145" s="131">
        <v>0</v>
      </c>
      <c r="X3145" s="131">
        <v>0</v>
      </c>
      <c r="Y3145" s="131">
        <v>0</v>
      </c>
      <c r="Z3145" s="131">
        <v>0</v>
      </c>
      <c r="AA3145" s="131">
        <v>0</v>
      </c>
      <c r="AB3145" s="131">
        <v>0</v>
      </c>
      <c r="AC3145" s="131">
        <v>0</v>
      </c>
      <c r="AD3145" s="131">
        <v>0</v>
      </c>
      <c r="AE3145" s="131">
        <v>0</v>
      </c>
      <c r="AF3145" s="131">
        <v>0</v>
      </c>
      <c r="AG3145" s="131">
        <v>0</v>
      </c>
      <c r="AH3145" s="43">
        <v>30295.8</v>
      </c>
    </row>
    <row r="3146" spans="4:34">
      <c r="D3146" s="62">
        <v>1995</v>
      </c>
      <c r="E3146" s="62">
        <v>10</v>
      </c>
      <c r="F3146" s="62">
        <v>1996</v>
      </c>
      <c r="G3146" s="62">
        <v>1996</v>
      </c>
      <c r="H3146" s="131">
        <v>0</v>
      </c>
      <c r="I3146" s="131">
        <v>0</v>
      </c>
      <c r="J3146" s="131">
        <v>0</v>
      </c>
      <c r="K3146" s="131">
        <v>0</v>
      </c>
      <c r="L3146" s="131">
        <v>0</v>
      </c>
      <c r="M3146" s="131">
        <v>0</v>
      </c>
      <c r="N3146" s="131">
        <v>0</v>
      </c>
      <c r="O3146" s="131">
        <v>0</v>
      </c>
      <c r="P3146" s="131">
        <v>0</v>
      </c>
      <c r="Q3146" s="131">
        <v>0</v>
      </c>
      <c r="R3146" s="131">
        <v>0</v>
      </c>
      <c r="S3146" s="131">
        <v>0</v>
      </c>
      <c r="T3146" s="131">
        <v>0</v>
      </c>
      <c r="U3146" s="131">
        <v>0</v>
      </c>
      <c r="V3146" s="131">
        <v>0</v>
      </c>
      <c r="W3146" s="131">
        <v>0</v>
      </c>
      <c r="X3146" s="131">
        <v>0</v>
      </c>
      <c r="Y3146" s="131">
        <v>0</v>
      </c>
      <c r="Z3146" s="131">
        <v>0</v>
      </c>
      <c r="AA3146" s="131">
        <v>0</v>
      </c>
      <c r="AB3146" s="131">
        <v>0</v>
      </c>
      <c r="AC3146" s="131">
        <v>0</v>
      </c>
      <c r="AD3146" s="131">
        <v>0</v>
      </c>
      <c r="AE3146" s="131">
        <v>0</v>
      </c>
      <c r="AF3146" s="131">
        <v>0</v>
      </c>
      <c r="AG3146" s="131">
        <v>0</v>
      </c>
      <c r="AH3146" s="43">
        <v>0</v>
      </c>
    </row>
    <row r="3147" spans="4:34">
      <c r="D3147" s="62">
        <v>1995</v>
      </c>
      <c r="E3147" s="62">
        <v>11</v>
      </c>
      <c r="F3147" s="62">
        <v>1996</v>
      </c>
      <c r="G3147" s="62">
        <v>1996</v>
      </c>
      <c r="H3147" s="131">
        <v>0</v>
      </c>
      <c r="I3147" s="131">
        <v>0</v>
      </c>
      <c r="J3147" s="131">
        <v>0</v>
      </c>
      <c r="K3147" s="131">
        <v>0</v>
      </c>
      <c r="L3147" s="131">
        <v>0</v>
      </c>
      <c r="M3147" s="131">
        <v>0</v>
      </c>
      <c r="N3147" s="131">
        <v>0</v>
      </c>
      <c r="O3147" s="131">
        <v>0</v>
      </c>
      <c r="P3147" s="131">
        <v>0</v>
      </c>
      <c r="Q3147" s="131">
        <v>0</v>
      </c>
      <c r="R3147" s="131">
        <v>0</v>
      </c>
      <c r="S3147" s="131">
        <v>0</v>
      </c>
      <c r="T3147" s="131">
        <v>0</v>
      </c>
      <c r="U3147" s="131">
        <v>0</v>
      </c>
      <c r="V3147" s="131">
        <v>0</v>
      </c>
      <c r="W3147" s="131">
        <v>0</v>
      </c>
      <c r="X3147" s="131">
        <v>0</v>
      </c>
      <c r="Y3147" s="131">
        <v>0</v>
      </c>
      <c r="Z3147" s="131">
        <v>0</v>
      </c>
      <c r="AA3147" s="131">
        <v>0</v>
      </c>
      <c r="AB3147" s="131">
        <v>0</v>
      </c>
      <c r="AC3147" s="131">
        <v>0</v>
      </c>
      <c r="AD3147" s="131">
        <v>0</v>
      </c>
      <c r="AE3147" s="131">
        <v>0</v>
      </c>
      <c r="AF3147" s="131">
        <v>0</v>
      </c>
      <c r="AG3147" s="131">
        <v>0</v>
      </c>
      <c r="AH3147" s="43">
        <v>0</v>
      </c>
    </row>
    <row r="3148" spans="4:34">
      <c r="D3148" s="62">
        <v>1995</v>
      </c>
      <c r="E3148" s="62">
        <v>12</v>
      </c>
      <c r="F3148" s="62">
        <v>1996</v>
      </c>
      <c r="G3148" s="62">
        <v>1996</v>
      </c>
      <c r="H3148" s="131">
        <v>0</v>
      </c>
      <c r="I3148" s="131">
        <v>0</v>
      </c>
      <c r="J3148" s="131">
        <v>0</v>
      </c>
      <c r="K3148" s="131">
        <v>0</v>
      </c>
      <c r="L3148" s="131">
        <v>0</v>
      </c>
      <c r="M3148" s="131">
        <v>0</v>
      </c>
      <c r="N3148" s="131">
        <v>0</v>
      </c>
      <c r="O3148" s="131">
        <v>0</v>
      </c>
      <c r="P3148" s="131">
        <v>0</v>
      </c>
      <c r="Q3148" s="131">
        <v>0</v>
      </c>
      <c r="R3148" s="131">
        <v>0</v>
      </c>
      <c r="S3148" s="131">
        <v>0</v>
      </c>
      <c r="T3148" s="131">
        <v>0</v>
      </c>
      <c r="U3148" s="131">
        <v>0</v>
      </c>
      <c r="V3148" s="131">
        <v>0</v>
      </c>
      <c r="W3148" s="131">
        <v>0</v>
      </c>
      <c r="X3148" s="131">
        <v>0</v>
      </c>
      <c r="Y3148" s="131">
        <v>0</v>
      </c>
      <c r="Z3148" s="131">
        <v>0</v>
      </c>
      <c r="AA3148" s="131">
        <v>0</v>
      </c>
      <c r="AB3148" s="131">
        <v>0</v>
      </c>
      <c r="AC3148" s="131">
        <v>0</v>
      </c>
      <c r="AD3148" s="131">
        <v>0</v>
      </c>
      <c r="AE3148" s="131">
        <v>0</v>
      </c>
      <c r="AF3148" s="131">
        <v>0</v>
      </c>
      <c r="AG3148" s="131">
        <v>0</v>
      </c>
      <c r="AH3148" s="43">
        <v>0</v>
      </c>
    </row>
    <row r="3149" spans="4:34">
      <c r="D3149" s="62">
        <v>1996</v>
      </c>
      <c r="E3149" s="62">
        <v>1</v>
      </c>
      <c r="F3149" s="62">
        <v>1996</v>
      </c>
      <c r="G3149" s="62">
        <v>1996</v>
      </c>
      <c r="H3149" s="131">
        <v>0</v>
      </c>
      <c r="I3149" s="131">
        <v>0</v>
      </c>
      <c r="J3149" s="131">
        <v>0</v>
      </c>
      <c r="K3149" s="131">
        <v>0</v>
      </c>
      <c r="L3149" s="131">
        <v>0</v>
      </c>
      <c r="M3149" s="131">
        <v>0</v>
      </c>
      <c r="N3149" s="131">
        <v>0</v>
      </c>
      <c r="O3149" s="131">
        <v>0</v>
      </c>
      <c r="P3149" s="131">
        <v>0</v>
      </c>
      <c r="Q3149" s="131">
        <v>0</v>
      </c>
      <c r="R3149" s="131">
        <v>0</v>
      </c>
      <c r="S3149" s="131">
        <v>0</v>
      </c>
      <c r="T3149" s="131">
        <v>0</v>
      </c>
      <c r="U3149" s="131">
        <v>0</v>
      </c>
      <c r="V3149" s="131">
        <v>0</v>
      </c>
      <c r="W3149" s="131">
        <v>0</v>
      </c>
      <c r="X3149" s="131">
        <v>0</v>
      </c>
      <c r="Y3149" s="131">
        <v>0</v>
      </c>
      <c r="Z3149" s="131">
        <v>0</v>
      </c>
      <c r="AA3149" s="131">
        <v>0</v>
      </c>
      <c r="AB3149" s="131">
        <v>0</v>
      </c>
      <c r="AC3149" s="131">
        <v>0</v>
      </c>
      <c r="AD3149" s="131">
        <v>0</v>
      </c>
      <c r="AE3149" s="131">
        <v>0</v>
      </c>
      <c r="AF3149" s="131">
        <v>0</v>
      </c>
      <c r="AG3149" s="131">
        <v>0</v>
      </c>
      <c r="AH3149" s="43">
        <v>0</v>
      </c>
    </row>
    <row r="3150" spans="4:34">
      <c r="D3150" s="62">
        <v>1996</v>
      </c>
      <c r="E3150" s="62">
        <v>2</v>
      </c>
      <c r="F3150" s="62">
        <v>1996</v>
      </c>
      <c r="G3150" s="62">
        <v>1996</v>
      </c>
      <c r="H3150" s="131">
        <v>0</v>
      </c>
      <c r="I3150" s="131">
        <v>0</v>
      </c>
      <c r="J3150" s="131">
        <v>0</v>
      </c>
      <c r="K3150" s="131">
        <v>0</v>
      </c>
      <c r="L3150" s="131">
        <v>0</v>
      </c>
      <c r="M3150" s="131">
        <v>0</v>
      </c>
      <c r="N3150" s="131">
        <v>0</v>
      </c>
      <c r="O3150" s="131">
        <v>0</v>
      </c>
      <c r="P3150" s="131">
        <v>0</v>
      </c>
      <c r="Q3150" s="131">
        <v>0</v>
      </c>
      <c r="R3150" s="131">
        <v>0</v>
      </c>
      <c r="S3150" s="131">
        <v>0</v>
      </c>
      <c r="T3150" s="131">
        <v>0</v>
      </c>
      <c r="U3150" s="131">
        <v>0</v>
      </c>
      <c r="V3150" s="131">
        <v>0</v>
      </c>
      <c r="W3150" s="131">
        <v>0</v>
      </c>
      <c r="X3150" s="131">
        <v>0</v>
      </c>
      <c r="Y3150" s="131">
        <v>0</v>
      </c>
      <c r="Z3150" s="131">
        <v>0</v>
      </c>
      <c r="AA3150" s="131">
        <v>0</v>
      </c>
      <c r="AB3150" s="131">
        <v>0</v>
      </c>
      <c r="AC3150" s="131">
        <v>0</v>
      </c>
      <c r="AD3150" s="131">
        <v>0</v>
      </c>
      <c r="AE3150" s="131">
        <v>0</v>
      </c>
      <c r="AF3150" s="131">
        <v>0</v>
      </c>
      <c r="AG3150" s="131">
        <v>0</v>
      </c>
      <c r="AH3150" s="43">
        <v>0</v>
      </c>
    </row>
    <row r="3151" spans="4:34">
      <c r="D3151" s="62">
        <v>1996</v>
      </c>
      <c r="E3151" s="62">
        <v>3</v>
      </c>
      <c r="F3151" s="62">
        <v>1996</v>
      </c>
      <c r="G3151" s="62">
        <v>1996</v>
      </c>
      <c r="H3151" s="131">
        <v>0</v>
      </c>
      <c r="I3151" s="131">
        <v>0</v>
      </c>
      <c r="J3151" s="131">
        <v>0</v>
      </c>
      <c r="K3151" s="131">
        <v>0</v>
      </c>
      <c r="L3151" s="131">
        <v>0</v>
      </c>
      <c r="M3151" s="131">
        <v>0</v>
      </c>
      <c r="N3151" s="131">
        <v>0</v>
      </c>
      <c r="O3151" s="131">
        <v>0</v>
      </c>
      <c r="P3151" s="131">
        <v>0</v>
      </c>
      <c r="Q3151" s="131">
        <v>0</v>
      </c>
      <c r="R3151" s="131">
        <v>0</v>
      </c>
      <c r="S3151" s="131">
        <v>0</v>
      </c>
      <c r="T3151" s="131">
        <v>0</v>
      </c>
      <c r="U3151" s="131">
        <v>0</v>
      </c>
      <c r="V3151" s="131">
        <v>0</v>
      </c>
      <c r="W3151" s="131">
        <v>0</v>
      </c>
      <c r="X3151" s="131">
        <v>0</v>
      </c>
      <c r="Y3151" s="131">
        <v>0</v>
      </c>
      <c r="Z3151" s="131">
        <v>0</v>
      </c>
      <c r="AA3151" s="131">
        <v>0</v>
      </c>
      <c r="AB3151" s="131">
        <v>0</v>
      </c>
      <c r="AC3151" s="131">
        <v>0</v>
      </c>
      <c r="AD3151" s="131">
        <v>0</v>
      </c>
      <c r="AE3151" s="131">
        <v>0</v>
      </c>
      <c r="AF3151" s="131">
        <v>0</v>
      </c>
      <c r="AG3151" s="131">
        <v>0</v>
      </c>
      <c r="AH3151" s="43">
        <v>0</v>
      </c>
    </row>
    <row r="3152" spans="4:34">
      <c r="D3152" s="62">
        <v>1996</v>
      </c>
      <c r="E3152" s="62">
        <v>4</v>
      </c>
      <c r="F3152" s="62">
        <v>1996</v>
      </c>
      <c r="G3152" s="62">
        <v>1996</v>
      </c>
      <c r="H3152" s="131">
        <v>0</v>
      </c>
      <c r="I3152" s="131">
        <v>0</v>
      </c>
      <c r="J3152" s="131">
        <v>0</v>
      </c>
      <c r="K3152" s="131">
        <v>0</v>
      </c>
      <c r="L3152" s="131">
        <v>0</v>
      </c>
      <c r="M3152" s="131">
        <v>0</v>
      </c>
      <c r="N3152" s="131">
        <v>0</v>
      </c>
      <c r="O3152" s="131">
        <v>0</v>
      </c>
      <c r="P3152" s="131">
        <v>0</v>
      </c>
      <c r="Q3152" s="131">
        <v>0</v>
      </c>
      <c r="R3152" s="131">
        <v>0</v>
      </c>
      <c r="S3152" s="131">
        <v>0</v>
      </c>
      <c r="T3152" s="131">
        <v>0</v>
      </c>
      <c r="U3152" s="131">
        <v>0</v>
      </c>
      <c r="V3152" s="131">
        <v>0</v>
      </c>
      <c r="W3152" s="131">
        <v>0</v>
      </c>
      <c r="X3152" s="131">
        <v>0</v>
      </c>
      <c r="Y3152" s="131">
        <v>0</v>
      </c>
      <c r="Z3152" s="131">
        <v>0</v>
      </c>
      <c r="AA3152" s="131">
        <v>0</v>
      </c>
      <c r="AB3152" s="131">
        <v>0</v>
      </c>
      <c r="AC3152" s="131">
        <v>0</v>
      </c>
      <c r="AD3152" s="131">
        <v>0</v>
      </c>
      <c r="AE3152" s="131">
        <v>0</v>
      </c>
      <c r="AF3152" s="131">
        <v>0</v>
      </c>
      <c r="AG3152" s="131">
        <v>0</v>
      </c>
      <c r="AH3152" s="43">
        <v>0</v>
      </c>
    </row>
    <row r="3153" spans="4:34">
      <c r="D3153" s="62">
        <v>1996</v>
      </c>
      <c r="E3153" s="62">
        <v>5</v>
      </c>
      <c r="F3153" s="62">
        <v>1996</v>
      </c>
      <c r="G3153" s="62">
        <v>1997</v>
      </c>
      <c r="H3153" s="131">
        <v>0</v>
      </c>
      <c r="I3153" s="131">
        <v>0</v>
      </c>
      <c r="J3153" s="131">
        <v>0</v>
      </c>
      <c r="K3153" s="131">
        <v>0</v>
      </c>
      <c r="L3153" s="131">
        <v>0</v>
      </c>
      <c r="M3153" s="131">
        <v>0</v>
      </c>
      <c r="N3153" s="131">
        <v>0</v>
      </c>
      <c r="O3153" s="131">
        <v>0</v>
      </c>
      <c r="P3153" s="131">
        <v>0</v>
      </c>
      <c r="Q3153" s="131">
        <v>0</v>
      </c>
      <c r="R3153" s="131">
        <v>0</v>
      </c>
      <c r="S3153" s="131">
        <v>0</v>
      </c>
      <c r="T3153" s="131">
        <v>0</v>
      </c>
      <c r="U3153" s="131">
        <v>0</v>
      </c>
      <c r="V3153" s="131">
        <v>0</v>
      </c>
      <c r="W3153" s="131">
        <v>0</v>
      </c>
      <c r="X3153" s="131">
        <v>0</v>
      </c>
      <c r="Y3153" s="131">
        <v>0</v>
      </c>
      <c r="Z3153" s="131">
        <v>0</v>
      </c>
      <c r="AA3153" s="131">
        <v>0</v>
      </c>
      <c r="AB3153" s="131">
        <v>0</v>
      </c>
      <c r="AC3153" s="131">
        <v>0</v>
      </c>
      <c r="AD3153" s="131">
        <v>0</v>
      </c>
      <c r="AE3153" s="131">
        <v>0</v>
      </c>
      <c r="AF3153" s="131">
        <v>0</v>
      </c>
      <c r="AG3153" s="131">
        <v>0</v>
      </c>
      <c r="AH3153" s="43">
        <v>0</v>
      </c>
    </row>
    <row r="3154" spans="4:34">
      <c r="D3154" s="62">
        <v>1996</v>
      </c>
      <c r="E3154" s="62">
        <v>6</v>
      </c>
      <c r="F3154" s="62">
        <v>1996</v>
      </c>
      <c r="G3154" s="62">
        <v>1997</v>
      </c>
      <c r="H3154" s="131">
        <v>0</v>
      </c>
      <c r="I3154" s="131">
        <v>0</v>
      </c>
      <c r="J3154" s="131">
        <v>0</v>
      </c>
      <c r="K3154" s="131">
        <v>0</v>
      </c>
      <c r="L3154" s="131">
        <v>0</v>
      </c>
      <c r="M3154" s="131">
        <v>0</v>
      </c>
      <c r="N3154" s="131">
        <v>0</v>
      </c>
      <c r="O3154" s="131">
        <v>0</v>
      </c>
      <c r="P3154" s="131">
        <v>0</v>
      </c>
      <c r="Q3154" s="131">
        <v>0</v>
      </c>
      <c r="R3154" s="131">
        <v>0</v>
      </c>
      <c r="S3154" s="131">
        <v>0</v>
      </c>
      <c r="T3154" s="131">
        <v>0</v>
      </c>
      <c r="U3154" s="131">
        <v>0</v>
      </c>
      <c r="V3154" s="131">
        <v>0</v>
      </c>
      <c r="W3154" s="131">
        <v>0</v>
      </c>
      <c r="X3154" s="131">
        <v>0</v>
      </c>
      <c r="Y3154" s="131">
        <v>0</v>
      </c>
      <c r="Z3154" s="131">
        <v>0</v>
      </c>
      <c r="AA3154" s="131">
        <v>0</v>
      </c>
      <c r="AB3154" s="131">
        <v>0</v>
      </c>
      <c r="AC3154" s="131">
        <v>0</v>
      </c>
      <c r="AD3154" s="131">
        <v>0</v>
      </c>
      <c r="AE3154" s="131">
        <v>0</v>
      </c>
      <c r="AF3154" s="131">
        <v>0</v>
      </c>
      <c r="AG3154" s="131">
        <v>0</v>
      </c>
      <c r="AH3154" s="43">
        <v>0</v>
      </c>
    </row>
    <row r="3155" spans="4:34">
      <c r="D3155" s="62">
        <v>1996</v>
      </c>
      <c r="E3155" s="62">
        <v>7</v>
      </c>
      <c r="F3155" s="62">
        <v>1997</v>
      </c>
      <c r="G3155" s="62">
        <v>1997</v>
      </c>
      <c r="H3155" s="131">
        <v>0</v>
      </c>
      <c r="I3155" s="131">
        <v>0</v>
      </c>
      <c r="J3155" s="131">
        <v>0</v>
      </c>
      <c r="K3155" s="131">
        <v>0</v>
      </c>
      <c r="L3155" s="131">
        <v>0</v>
      </c>
      <c r="M3155" s="131">
        <v>0</v>
      </c>
      <c r="N3155" s="131">
        <v>0</v>
      </c>
      <c r="O3155" s="131">
        <v>0</v>
      </c>
      <c r="P3155" s="131">
        <v>0</v>
      </c>
      <c r="Q3155" s="131">
        <v>0</v>
      </c>
      <c r="R3155" s="131">
        <v>0</v>
      </c>
      <c r="S3155" s="131">
        <v>0</v>
      </c>
      <c r="T3155" s="131">
        <v>0</v>
      </c>
      <c r="U3155" s="131">
        <v>0</v>
      </c>
      <c r="V3155" s="131">
        <v>0</v>
      </c>
      <c r="W3155" s="131">
        <v>0</v>
      </c>
      <c r="X3155" s="131">
        <v>0</v>
      </c>
      <c r="Y3155" s="131">
        <v>0</v>
      </c>
      <c r="Z3155" s="131">
        <v>0</v>
      </c>
      <c r="AA3155" s="131">
        <v>0</v>
      </c>
      <c r="AB3155" s="131">
        <v>0</v>
      </c>
      <c r="AC3155" s="131">
        <v>0</v>
      </c>
      <c r="AD3155" s="131">
        <v>0</v>
      </c>
      <c r="AE3155" s="131">
        <v>0</v>
      </c>
      <c r="AF3155" s="131">
        <v>0</v>
      </c>
      <c r="AG3155" s="131">
        <v>0</v>
      </c>
      <c r="AH3155" s="43">
        <v>0</v>
      </c>
    </row>
    <row r="3156" spans="4:34">
      <c r="D3156" s="62">
        <v>1996</v>
      </c>
      <c r="E3156" s="62">
        <v>8</v>
      </c>
      <c r="F3156" s="62">
        <v>1997</v>
      </c>
      <c r="G3156" s="62">
        <v>1997</v>
      </c>
      <c r="H3156" s="131">
        <v>0</v>
      </c>
      <c r="I3156" s="131">
        <v>0</v>
      </c>
      <c r="J3156" s="131">
        <v>0</v>
      </c>
      <c r="K3156" s="131">
        <v>0</v>
      </c>
      <c r="L3156" s="131">
        <v>0</v>
      </c>
      <c r="M3156" s="131">
        <v>0</v>
      </c>
      <c r="N3156" s="131">
        <v>0</v>
      </c>
      <c r="O3156" s="131">
        <v>0</v>
      </c>
      <c r="P3156" s="131">
        <v>0</v>
      </c>
      <c r="Q3156" s="131">
        <v>0</v>
      </c>
      <c r="R3156" s="131">
        <v>0</v>
      </c>
      <c r="S3156" s="131">
        <v>0</v>
      </c>
      <c r="T3156" s="131">
        <v>0</v>
      </c>
      <c r="U3156" s="131">
        <v>0</v>
      </c>
      <c r="V3156" s="131">
        <v>0</v>
      </c>
      <c r="W3156" s="131">
        <v>0</v>
      </c>
      <c r="X3156" s="131">
        <v>0</v>
      </c>
      <c r="Y3156" s="131">
        <v>0</v>
      </c>
      <c r="Z3156" s="131">
        <v>0</v>
      </c>
      <c r="AA3156" s="131">
        <v>0</v>
      </c>
      <c r="AB3156" s="131">
        <v>0</v>
      </c>
      <c r="AC3156" s="131">
        <v>0</v>
      </c>
      <c r="AD3156" s="131">
        <v>0</v>
      </c>
      <c r="AE3156" s="131">
        <v>0</v>
      </c>
      <c r="AF3156" s="131">
        <v>0</v>
      </c>
      <c r="AG3156" s="131">
        <v>0</v>
      </c>
      <c r="AH3156" s="43">
        <v>0</v>
      </c>
    </row>
    <row r="3157" spans="4:34">
      <c r="D3157" s="62">
        <v>1996</v>
      </c>
      <c r="E3157" s="62">
        <v>9</v>
      </c>
      <c r="F3157" s="62">
        <v>1997</v>
      </c>
      <c r="G3157" s="62">
        <v>1997</v>
      </c>
      <c r="H3157" s="131">
        <v>0</v>
      </c>
      <c r="I3157" s="131">
        <v>0</v>
      </c>
      <c r="J3157" s="131">
        <v>0</v>
      </c>
      <c r="K3157" s="131">
        <v>0</v>
      </c>
      <c r="L3157" s="131">
        <v>0</v>
      </c>
      <c r="M3157" s="131">
        <v>0</v>
      </c>
      <c r="N3157" s="131">
        <v>0</v>
      </c>
      <c r="O3157" s="131">
        <v>0</v>
      </c>
      <c r="P3157" s="131">
        <v>0</v>
      </c>
      <c r="Q3157" s="131">
        <v>0</v>
      </c>
      <c r="R3157" s="131">
        <v>0</v>
      </c>
      <c r="S3157" s="131">
        <v>0</v>
      </c>
      <c r="T3157" s="131">
        <v>0</v>
      </c>
      <c r="U3157" s="131">
        <v>0</v>
      </c>
      <c r="V3157" s="131">
        <v>0</v>
      </c>
      <c r="W3157" s="131">
        <v>0</v>
      </c>
      <c r="X3157" s="131">
        <v>0</v>
      </c>
      <c r="Y3157" s="131">
        <v>0</v>
      </c>
      <c r="Z3157" s="131">
        <v>0</v>
      </c>
      <c r="AA3157" s="131">
        <v>0</v>
      </c>
      <c r="AB3157" s="131">
        <v>0</v>
      </c>
      <c r="AC3157" s="131">
        <v>0</v>
      </c>
      <c r="AD3157" s="131">
        <v>0</v>
      </c>
      <c r="AE3157" s="131">
        <v>0</v>
      </c>
      <c r="AF3157" s="131">
        <v>0</v>
      </c>
      <c r="AG3157" s="131">
        <v>0</v>
      </c>
      <c r="AH3157" s="43">
        <v>0</v>
      </c>
    </row>
    <row r="3158" spans="4:34">
      <c r="D3158" s="62">
        <v>1996</v>
      </c>
      <c r="E3158" s="62">
        <v>10</v>
      </c>
      <c r="F3158" s="62">
        <v>1997</v>
      </c>
      <c r="G3158" s="62">
        <v>1997</v>
      </c>
      <c r="H3158" s="131">
        <v>0</v>
      </c>
      <c r="I3158" s="131">
        <v>0</v>
      </c>
      <c r="J3158" s="131">
        <v>0</v>
      </c>
      <c r="K3158" s="131">
        <v>0</v>
      </c>
      <c r="L3158" s="131">
        <v>0</v>
      </c>
      <c r="M3158" s="131">
        <v>0</v>
      </c>
      <c r="N3158" s="131">
        <v>0</v>
      </c>
      <c r="O3158" s="131">
        <v>0</v>
      </c>
      <c r="P3158" s="131">
        <v>0</v>
      </c>
      <c r="Q3158" s="131">
        <v>0</v>
      </c>
      <c r="R3158" s="131">
        <v>0</v>
      </c>
      <c r="S3158" s="131">
        <v>0</v>
      </c>
      <c r="T3158" s="131">
        <v>0</v>
      </c>
      <c r="U3158" s="131">
        <v>0</v>
      </c>
      <c r="V3158" s="131">
        <v>0</v>
      </c>
      <c r="W3158" s="131">
        <v>0</v>
      </c>
      <c r="X3158" s="131">
        <v>0</v>
      </c>
      <c r="Y3158" s="131">
        <v>0</v>
      </c>
      <c r="Z3158" s="131">
        <v>0</v>
      </c>
      <c r="AA3158" s="131">
        <v>0</v>
      </c>
      <c r="AB3158" s="131">
        <v>0</v>
      </c>
      <c r="AC3158" s="131">
        <v>0</v>
      </c>
      <c r="AD3158" s="131">
        <v>0</v>
      </c>
      <c r="AE3158" s="131">
        <v>0</v>
      </c>
      <c r="AF3158" s="131">
        <v>0</v>
      </c>
      <c r="AG3158" s="131">
        <v>0</v>
      </c>
      <c r="AH3158" s="43">
        <v>0</v>
      </c>
    </row>
    <row r="3159" spans="4:34">
      <c r="D3159" s="62">
        <v>1996</v>
      </c>
      <c r="E3159" s="62">
        <v>11</v>
      </c>
      <c r="F3159" s="62">
        <v>1997</v>
      </c>
      <c r="G3159" s="62">
        <v>1997</v>
      </c>
      <c r="H3159" s="131">
        <v>0</v>
      </c>
      <c r="I3159" s="131">
        <v>0</v>
      </c>
      <c r="J3159" s="131">
        <v>0</v>
      </c>
      <c r="K3159" s="131">
        <v>0</v>
      </c>
      <c r="L3159" s="131">
        <v>0</v>
      </c>
      <c r="M3159" s="131">
        <v>0</v>
      </c>
      <c r="N3159" s="131">
        <v>0</v>
      </c>
      <c r="O3159" s="131">
        <v>0</v>
      </c>
      <c r="P3159" s="131">
        <v>0</v>
      </c>
      <c r="Q3159" s="131">
        <v>0</v>
      </c>
      <c r="R3159" s="131">
        <v>0</v>
      </c>
      <c r="S3159" s="131">
        <v>0</v>
      </c>
      <c r="T3159" s="131">
        <v>0</v>
      </c>
      <c r="U3159" s="131">
        <v>0</v>
      </c>
      <c r="V3159" s="131">
        <v>0</v>
      </c>
      <c r="W3159" s="131">
        <v>0</v>
      </c>
      <c r="X3159" s="131">
        <v>0</v>
      </c>
      <c r="Y3159" s="131">
        <v>0</v>
      </c>
      <c r="Z3159" s="131">
        <v>0</v>
      </c>
      <c r="AA3159" s="131">
        <v>0</v>
      </c>
      <c r="AB3159" s="131">
        <v>0</v>
      </c>
      <c r="AC3159" s="131">
        <v>0</v>
      </c>
      <c r="AD3159" s="131">
        <v>0</v>
      </c>
      <c r="AE3159" s="131">
        <v>0</v>
      </c>
      <c r="AF3159" s="131">
        <v>0</v>
      </c>
      <c r="AG3159" s="131">
        <v>0</v>
      </c>
      <c r="AH3159" s="43">
        <v>0</v>
      </c>
    </row>
    <row r="3160" spans="4:34">
      <c r="D3160" s="62">
        <v>1996</v>
      </c>
      <c r="E3160" s="62">
        <v>12</v>
      </c>
      <c r="F3160" s="62">
        <v>1997</v>
      </c>
      <c r="G3160" s="62">
        <v>1997</v>
      </c>
      <c r="H3160" s="131">
        <v>0</v>
      </c>
      <c r="I3160" s="131">
        <v>0</v>
      </c>
      <c r="J3160" s="131">
        <v>0</v>
      </c>
      <c r="K3160" s="131">
        <v>0</v>
      </c>
      <c r="L3160" s="131">
        <v>0</v>
      </c>
      <c r="M3160" s="131">
        <v>0</v>
      </c>
      <c r="N3160" s="131">
        <v>0</v>
      </c>
      <c r="O3160" s="131">
        <v>0</v>
      </c>
      <c r="P3160" s="131">
        <v>0</v>
      </c>
      <c r="Q3160" s="131">
        <v>0</v>
      </c>
      <c r="R3160" s="131">
        <v>0</v>
      </c>
      <c r="S3160" s="131">
        <v>0</v>
      </c>
      <c r="T3160" s="131">
        <v>0</v>
      </c>
      <c r="U3160" s="131">
        <v>0</v>
      </c>
      <c r="V3160" s="131">
        <v>0</v>
      </c>
      <c r="W3160" s="131">
        <v>0</v>
      </c>
      <c r="X3160" s="131">
        <v>0</v>
      </c>
      <c r="Y3160" s="131">
        <v>0</v>
      </c>
      <c r="Z3160" s="131">
        <v>0</v>
      </c>
      <c r="AA3160" s="131">
        <v>0</v>
      </c>
      <c r="AB3160" s="131">
        <v>0</v>
      </c>
      <c r="AC3160" s="131">
        <v>0</v>
      </c>
      <c r="AD3160" s="131">
        <v>0</v>
      </c>
      <c r="AE3160" s="131">
        <v>3228.9</v>
      </c>
      <c r="AF3160" s="131">
        <v>0</v>
      </c>
      <c r="AG3160" s="131">
        <v>0</v>
      </c>
      <c r="AH3160" s="43">
        <v>3228.9</v>
      </c>
    </row>
    <row r="3161" spans="4:34">
      <c r="D3161" s="62">
        <v>1997</v>
      </c>
      <c r="E3161" s="62">
        <v>1</v>
      </c>
      <c r="F3161" s="62">
        <v>1997</v>
      </c>
      <c r="G3161" s="62">
        <v>1997</v>
      </c>
      <c r="H3161" s="131">
        <v>0</v>
      </c>
      <c r="I3161" s="131">
        <v>0</v>
      </c>
      <c r="J3161" s="131">
        <v>0</v>
      </c>
      <c r="K3161" s="131">
        <v>0</v>
      </c>
      <c r="L3161" s="131">
        <v>0</v>
      </c>
      <c r="M3161" s="131">
        <v>0</v>
      </c>
      <c r="N3161" s="131">
        <v>0</v>
      </c>
      <c r="O3161" s="131">
        <v>0</v>
      </c>
      <c r="P3161" s="131">
        <v>0</v>
      </c>
      <c r="Q3161" s="131">
        <v>0</v>
      </c>
      <c r="R3161" s="131">
        <v>0</v>
      </c>
      <c r="S3161" s="131">
        <v>0</v>
      </c>
      <c r="T3161" s="131">
        <v>0</v>
      </c>
      <c r="U3161" s="131">
        <v>0</v>
      </c>
      <c r="V3161" s="131">
        <v>0</v>
      </c>
      <c r="W3161" s="131">
        <v>0</v>
      </c>
      <c r="X3161" s="131">
        <v>0</v>
      </c>
      <c r="Y3161" s="131">
        <v>0</v>
      </c>
      <c r="Z3161" s="131">
        <v>0</v>
      </c>
      <c r="AA3161" s="131">
        <v>0</v>
      </c>
      <c r="AB3161" s="131">
        <v>0</v>
      </c>
      <c r="AC3161" s="131">
        <v>0</v>
      </c>
      <c r="AD3161" s="131">
        <v>0</v>
      </c>
      <c r="AE3161" s="131">
        <v>10825.7</v>
      </c>
      <c r="AF3161" s="131">
        <v>0</v>
      </c>
      <c r="AG3161" s="131">
        <v>0</v>
      </c>
      <c r="AH3161" s="43">
        <v>10825.7</v>
      </c>
    </row>
    <row r="3162" spans="4:34">
      <c r="D3162" s="62">
        <v>1997</v>
      </c>
      <c r="E3162" s="62">
        <v>2</v>
      </c>
      <c r="F3162" s="62">
        <v>1997</v>
      </c>
      <c r="G3162" s="62">
        <v>1997</v>
      </c>
      <c r="H3162" s="131">
        <v>0</v>
      </c>
      <c r="I3162" s="131">
        <v>0</v>
      </c>
      <c r="J3162" s="131">
        <v>0</v>
      </c>
      <c r="K3162" s="131">
        <v>0</v>
      </c>
      <c r="L3162" s="131">
        <v>0</v>
      </c>
      <c r="M3162" s="131">
        <v>0</v>
      </c>
      <c r="N3162" s="131">
        <v>0</v>
      </c>
      <c r="O3162" s="131">
        <v>0</v>
      </c>
      <c r="P3162" s="131">
        <v>0</v>
      </c>
      <c r="Q3162" s="131">
        <v>0</v>
      </c>
      <c r="R3162" s="131">
        <v>500.6</v>
      </c>
      <c r="S3162" s="131">
        <v>0</v>
      </c>
      <c r="T3162" s="131">
        <v>0</v>
      </c>
      <c r="U3162" s="131">
        <v>0</v>
      </c>
      <c r="V3162" s="131">
        <v>0</v>
      </c>
      <c r="W3162" s="131">
        <v>0</v>
      </c>
      <c r="X3162" s="131">
        <v>0</v>
      </c>
      <c r="Y3162" s="131">
        <v>0</v>
      </c>
      <c r="Z3162" s="131">
        <v>0</v>
      </c>
      <c r="AA3162" s="131">
        <v>0</v>
      </c>
      <c r="AB3162" s="131">
        <v>0</v>
      </c>
      <c r="AC3162" s="131">
        <v>0</v>
      </c>
      <c r="AD3162" s="131">
        <v>0</v>
      </c>
      <c r="AE3162" s="131">
        <v>0</v>
      </c>
      <c r="AF3162" s="131">
        <v>0</v>
      </c>
      <c r="AG3162" s="131">
        <v>0</v>
      </c>
      <c r="AH3162" s="43">
        <v>500.6</v>
      </c>
    </row>
    <row r="3163" spans="4:34">
      <c r="D3163" s="62">
        <v>1997</v>
      </c>
      <c r="E3163" s="62">
        <v>3</v>
      </c>
      <c r="F3163" s="62">
        <v>1997</v>
      </c>
      <c r="G3163" s="62">
        <v>1997</v>
      </c>
      <c r="H3163" s="131">
        <v>0</v>
      </c>
      <c r="I3163" s="131">
        <v>0</v>
      </c>
      <c r="J3163" s="131">
        <v>0</v>
      </c>
      <c r="K3163" s="131">
        <v>0</v>
      </c>
      <c r="L3163" s="131">
        <v>0</v>
      </c>
      <c r="M3163" s="131">
        <v>0</v>
      </c>
      <c r="N3163" s="131">
        <v>0</v>
      </c>
      <c r="O3163" s="131">
        <v>0</v>
      </c>
      <c r="P3163" s="131">
        <v>0</v>
      </c>
      <c r="Q3163" s="131">
        <v>0</v>
      </c>
      <c r="R3163" s="131">
        <v>0</v>
      </c>
      <c r="S3163" s="131">
        <v>0</v>
      </c>
      <c r="T3163" s="131">
        <v>0</v>
      </c>
      <c r="U3163" s="131">
        <v>0</v>
      </c>
      <c r="V3163" s="131">
        <v>0</v>
      </c>
      <c r="W3163" s="131">
        <v>0</v>
      </c>
      <c r="X3163" s="131">
        <v>0</v>
      </c>
      <c r="Y3163" s="131">
        <v>0</v>
      </c>
      <c r="Z3163" s="131">
        <v>0</v>
      </c>
      <c r="AA3163" s="131">
        <v>0</v>
      </c>
      <c r="AB3163" s="131">
        <v>0</v>
      </c>
      <c r="AC3163" s="131">
        <v>0</v>
      </c>
      <c r="AD3163" s="131">
        <v>0</v>
      </c>
      <c r="AE3163" s="131">
        <v>0</v>
      </c>
      <c r="AF3163" s="131">
        <v>0</v>
      </c>
      <c r="AG3163" s="131">
        <v>0</v>
      </c>
      <c r="AH3163" s="43">
        <v>0</v>
      </c>
    </row>
    <row r="3164" spans="4:34">
      <c r="D3164" s="62">
        <v>1997</v>
      </c>
      <c r="E3164" s="62">
        <v>4</v>
      </c>
      <c r="F3164" s="62">
        <v>1997</v>
      </c>
      <c r="G3164" s="62">
        <v>1997</v>
      </c>
      <c r="H3164" s="131">
        <v>0</v>
      </c>
      <c r="I3164" s="131">
        <v>0</v>
      </c>
      <c r="J3164" s="131">
        <v>0</v>
      </c>
      <c r="K3164" s="131">
        <v>0</v>
      </c>
      <c r="L3164" s="131">
        <v>0</v>
      </c>
      <c r="M3164" s="131">
        <v>0</v>
      </c>
      <c r="N3164" s="131">
        <v>0</v>
      </c>
      <c r="O3164" s="131">
        <v>0</v>
      </c>
      <c r="P3164" s="131">
        <v>0</v>
      </c>
      <c r="Q3164" s="131">
        <v>0</v>
      </c>
      <c r="R3164" s="131">
        <v>0</v>
      </c>
      <c r="S3164" s="131">
        <v>0</v>
      </c>
      <c r="T3164" s="131">
        <v>0</v>
      </c>
      <c r="U3164" s="131">
        <v>0</v>
      </c>
      <c r="V3164" s="131">
        <v>0</v>
      </c>
      <c r="W3164" s="131">
        <v>0</v>
      </c>
      <c r="X3164" s="131">
        <v>0</v>
      </c>
      <c r="Y3164" s="131">
        <v>0</v>
      </c>
      <c r="Z3164" s="131">
        <v>0</v>
      </c>
      <c r="AA3164" s="131">
        <v>0</v>
      </c>
      <c r="AB3164" s="131">
        <v>0</v>
      </c>
      <c r="AC3164" s="131">
        <v>0</v>
      </c>
      <c r="AD3164" s="131">
        <v>0</v>
      </c>
      <c r="AE3164" s="131">
        <v>0</v>
      </c>
      <c r="AF3164" s="131">
        <v>0</v>
      </c>
      <c r="AG3164" s="131">
        <v>996.8</v>
      </c>
      <c r="AH3164" s="43">
        <v>996.8</v>
      </c>
    </row>
    <row r="3165" spans="4:34">
      <c r="D3165" s="62">
        <v>1997</v>
      </c>
      <c r="E3165" s="62">
        <v>5</v>
      </c>
      <c r="F3165" s="62">
        <v>1997</v>
      </c>
      <c r="G3165" s="62">
        <v>1998</v>
      </c>
      <c r="H3165" s="131">
        <v>0</v>
      </c>
      <c r="I3165" s="131">
        <v>0</v>
      </c>
      <c r="J3165" s="131">
        <v>0</v>
      </c>
      <c r="K3165" s="131">
        <v>0</v>
      </c>
      <c r="L3165" s="131">
        <v>0</v>
      </c>
      <c r="M3165" s="131">
        <v>0</v>
      </c>
      <c r="N3165" s="131">
        <v>0</v>
      </c>
      <c r="O3165" s="131">
        <v>0</v>
      </c>
      <c r="P3165" s="131">
        <v>0</v>
      </c>
      <c r="Q3165" s="131">
        <v>0</v>
      </c>
      <c r="R3165" s="131">
        <v>0</v>
      </c>
      <c r="S3165" s="131">
        <v>0</v>
      </c>
      <c r="T3165" s="131">
        <v>0</v>
      </c>
      <c r="U3165" s="131">
        <v>0</v>
      </c>
      <c r="V3165" s="131">
        <v>0</v>
      </c>
      <c r="W3165" s="131">
        <v>0</v>
      </c>
      <c r="X3165" s="131">
        <v>0</v>
      </c>
      <c r="Y3165" s="131">
        <v>0</v>
      </c>
      <c r="Z3165" s="131">
        <v>0</v>
      </c>
      <c r="AA3165" s="131">
        <v>0</v>
      </c>
      <c r="AB3165" s="131">
        <v>0</v>
      </c>
      <c r="AC3165" s="131">
        <v>0</v>
      </c>
      <c r="AD3165" s="131">
        <v>0</v>
      </c>
      <c r="AE3165" s="131">
        <v>0</v>
      </c>
      <c r="AF3165" s="131">
        <v>0</v>
      </c>
      <c r="AG3165" s="131">
        <v>0</v>
      </c>
      <c r="AH3165" s="43">
        <v>0</v>
      </c>
    </row>
    <row r="3166" spans="4:34">
      <c r="D3166" s="62">
        <v>1997</v>
      </c>
      <c r="E3166" s="62">
        <v>6</v>
      </c>
      <c r="F3166" s="62">
        <v>1997</v>
      </c>
      <c r="G3166" s="62">
        <v>1998</v>
      </c>
      <c r="H3166" s="131">
        <v>0</v>
      </c>
      <c r="I3166" s="131">
        <v>0</v>
      </c>
      <c r="J3166" s="131">
        <v>0</v>
      </c>
      <c r="K3166" s="131">
        <v>0</v>
      </c>
      <c r="L3166" s="131">
        <v>0</v>
      </c>
      <c r="M3166" s="131">
        <v>0</v>
      </c>
      <c r="N3166" s="131">
        <v>0</v>
      </c>
      <c r="O3166" s="131">
        <v>0</v>
      </c>
      <c r="P3166" s="131">
        <v>0</v>
      </c>
      <c r="Q3166" s="131">
        <v>0</v>
      </c>
      <c r="R3166" s="131">
        <v>1001.3</v>
      </c>
      <c r="S3166" s="131">
        <v>0</v>
      </c>
      <c r="T3166" s="131">
        <v>0</v>
      </c>
      <c r="U3166" s="131">
        <v>0</v>
      </c>
      <c r="V3166" s="131">
        <v>0</v>
      </c>
      <c r="W3166" s="131">
        <v>0</v>
      </c>
      <c r="X3166" s="131">
        <v>0</v>
      </c>
      <c r="Y3166" s="131">
        <v>0</v>
      </c>
      <c r="Z3166" s="131">
        <v>0</v>
      </c>
      <c r="AA3166" s="131">
        <v>0</v>
      </c>
      <c r="AB3166" s="131">
        <v>0</v>
      </c>
      <c r="AC3166" s="131">
        <v>0</v>
      </c>
      <c r="AD3166" s="131">
        <v>0</v>
      </c>
      <c r="AE3166" s="131">
        <v>0</v>
      </c>
      <c r="AF3166" s="131">
        <v>0</v>
      </c>
      <c r="AG3166" s="131">
        <v>0</v>
      </c>
      <c r="AH3166" s="43">
        <v>1001.3</v>
      </c>
    </row>
    <row r="3167" spans="4:34">
      <c r="D3167" s="62">
        <v>1997</v>
      </c>
      <c r="E3167" s="62">
        <v>7</v>
      </c>
      <c r="F3167" s="62">
        <v>1998</v>
      </c>
      <c r="G3167" s="62">
        <v>1998</v>
      </c>
      <c r="H3167" s="131">
        <v>0</v>
      </c>
      <c r="I3167" s="131">
        <v>0</v>
      </c>
      <c r="J3167" s="131">
        <v>0</v>
      </c>
      <c r="K3167" s="131">
        <v>0</v>
      </c>
      <c r="L3167" s="131">
        <v>0</v>
      </c>
      <c r="M3167" s="131">
        <v>0</v>
      </c>
      <c r="N3167" s="131">
        <v>0</v>
      </c>
      <c r="O3167" s="131">
        <v>0</v>
      </c>
      <c r="P3167" s="131">
        <v>0</v>
      </c>
      <c r="Q3167" s="131">
        <v>0</v>
      </c>
      <c r="R3167" s="131">
        <v>0</v>
      </c>
      <c r="S3167" s="131">
        <v>0</v>
      </c>
      <c r="T3167" s="131">
        <v>0</v>
      </c>
      <c r="U3167" s="131">
        <v>0</v>
      </c>
      <c r="V3167" s="131">
        <v>0</v>
      </c>
      <c r="W3167" s="131">
        <v>0</v>
      </c>
      <c r="X3167" s="131">
        <v>0</v>
      </c>
      <c r="Y3167" s="131">
        <v>0</v>
      </c>
      <c r="Z3167" s="131">
        <v>0</v>
      </c>
      <c r="AA3167" s="131">
        <v>0</v>
      </c>
      <c r="AB3167" s="131">
        <v>0</v>
      </c>
      <c r="AC3167" s="131">
        <v>0</v>
      </c>
      <c r="AD3167" s="131">
        <v>0</v>
      </c>
      <c r="AE3167" s="131">
        <v>0</v>
      </c>
      <c r="AF3167" s="131">
        <v>0</v>
      </c>
      <c r="AG3167" s="131">
        <v>0</v>
      </c>
      <c r="AH3167" s="43">
        <v>0</v>
      </c>
    </row>
    <row r="3168" spans="4:34">
      <c r="D3168" s="62">
        <v>1997</v>
      </c>
      <c r="E3168" s="62">
        <v>8</v>
      </c>
      <c r="F3168" s="62">
        <v>1998</v>
      </c>
      <c r="G3168" s="62">
        <v>1998</v>
      </c>
      <c r="H3168" s="131">
        <v>0</v>
      </c>
      <c r="I3168" s="131">
        <v>0</v>
      </c>
      <c r="J3168" s="131">
        <v>0</v>
      </c>
      <c r="K3168" s="131">
        <v>0</v>
      </c>
      <c r="L3168" s="131">
        <v>0</v>
      </c>
      <c r="M3168" s="131">
        <v>0</v>
      </c>
      <c r="N3168" s="131">
        <v>0</v>
      </c>
      <c r="O3168" s="131">
        <v>0</v>
      </c>
      <c r="P3168" s="131">
        <v>0</v>
      </c>
      <c r="Q3168" s="131">
        <v>0</v>
      </c>
      <c r="R3168" s="131">
        <v>0</v>
      </c>
      <c r="S3168" s="131">
        <v>0</v>
      </c>
      <c r="T3168" s="131">
        <v>0</v>
      </c>
      <c r="U3168" s="131">
        <v>0</v>
      </c>
      <c r="V3168" s="131">
        <v>0</v>
      </c>
      <c r="W3168" s="131">
        <v>0</v>
      </c>
      <c r="X3168" s="131">
        <v>0</v>
      </c>
      <c r="Y3168" s="131">
        <v>0</v>
      </c>
      <c r="Z3168" s="131">
        <v>0</v>
      </c>
      <c r="AA3168" s="131">
        <v>0</v>
      </c>
      <c r="AB3168" s="131">
        <v>0</v>
      </c>
      <c r="AC3168" s="131">
        <v>0</v>
      </c>
      <c r="AD3168" s="131">
        <v>0</v>
      </c>
      <c r="AE3168" s="131">
        <v>0</v>
      </c>
      <c r="AF3168" s="131">
        <v>0</v>
      </c>
      <c r="AG3168" s="131">
        <v>0</v>
      </c>
      <c r="AH3168" s="43">
        <v>0</v>
      </c>
    </row>
    <row r="3169" spans="4:34">
      <c r="D3169" s="62">
        <v>1997</v>
      </c>
      <c r="E3169" s="62">
        <v>9</v>
      </c>
      <c r="F3169" s="62">
        <v>1998</v>
      </c>
      <c r="G3169" s="62">
        <v>1998</v>
      </c>
      <c r="H3169" s="131">
        <v>0</v>
      </c>
      <c r="I3169" s="131">
        <v>0</v>
      </c>
      <c r="J3169" s="131">
        <v>0</v>
      </c>
      <c r="K3169" s="131">
        <v>0</v>
      </c>
      <c r="L3169" s="131">
        <v>0</v>
      </c>
      <c r="M3169" s="131">
        <v>0</v>
      </c>
      <c r="N3169" s="131">
        <v>0</v>
      </c>
      <c r="O3169" s="131">
        <v>0</v>
      </c>
      <c r="P3169" s="131">
        <v>0</v>
      </c>
      <c r="Q3169" s="131">
        <v>0</v>
      </c>
      <c r="R3169" s="131">
        <v>0</v>
      </c>
      <c r="S3169" s="131">
        <v>0</v>
      </c>
      <c r="T3169" s="131">
        <v>0</v>
      </c>
      <c r="U3169" s="131">
        <v>0</v>
      </c>
      <c r="V3169" s="131">
        <v>0</v>
      </c>
      <c r="W3169" s="131">
        <v>0</v>
      </c>
      <c r="X3169" s="131">
        <v>0</v>
      </c>
      <c r="Y3169" s="131">
        <v>0</v>
      </c>
      <c r="Z3169" s="131">
        <v>0</v>
      </c>
      <c r="AA3169" s="131">
        <v>0</v>
      </c>
      <c r="AB3169" s="131">
        <v>0</v>
      </c>
      <c r="AC3169" s="131">
        <v>0</v>
      </c>
      <c r="AD3169" s="131">
        <v>0</v>
      </c>
      <c r="AE3169" s="131">
        <v>0</v>
      </c>
      <c r="AF3169" s="131">
        <v>0</v>
      </c>
      <c r="AG3169" s="131">
        <v>0</v>
      </c>
      <c r="AH3169" s="43">
        <v>0</v>
      </c>
    </row>
    <row r="3170" spans="4:34">
      <c r="D3170" s="62">
        <v>1997</v>
      </c>
      <c r="E3170" s="62">
        <v>10</v>
      </c>
      <c r="F3170" s="62">
        <v>1998</v>
      </c>
      <c r="G3170" s="62">
        <v>1998</v>
      </c>
      <c r="H3170" s="131">
        <v>0</v>
      </c>
      <c r="I3170" s="131">
        <v>0</v>
      </c>
      <c r="J3170" s="131">
        <v>0</v>
      </c>
      <c r="K3170" s="131">
        <v>0</v>
      </c>
      <c r="L3170" s="131">
        <v>0</v>
      </c>
      <c r="M3170" s="131">
        <v>0</v>
      </c>
      <c r="N3170" s="131">
        <v>0</v>
      </c>
      <c r="O3170" s="131">
        <v>0</v>
      </c>
      <c r="P3170" s="131">
        <v>0</v>
      </c>
      <c r="Q3170" s="131">
        <v>0</v>
      </c>
      <c r="R3170" s="131">
        <v>0</v>
      </c>
      <c r="S3170" s="131">
        <v>0</v>
      </c>
      <c r="T3170" s="131">
        <v>0</v>
      </c>
      <c r="U3170" s="131">
        <v>0</v>
      </c>
      <c r="V3170" s="131">
        <v>0</v>
      </c>
      <c r="W3170" s="131">
        <v>0</v>
      </c>
      <c r="X3170" s="131">
        <v>0</v>
      </c>
      <c r="Y3170" s="131">
        <v>0</v>
      </c>
      <c r="Z3170" s="131">
        <v>0</v>
      </c>
      <c r="AA3170" s="131">
        <v>0</v>
      </c>
      <c r="AB3170" s="131">
        <v>0</v>
      </c>
      <c r="AC3170" s="131">
        <v>0</v>
      </c>
      <c r="AD3170" s="131">
        <v>0</v>
      </c>
      <c r="AE3170" s="131">
        <v>0</v>
      </c>
      <c r="AF3170" s="131">
        <v>0</v>
      </c>
      <c r="AG3170" s="131">
        <v>0</v>
      </c>
      <c r="AH3170" s="43">
        <v>0</v>
      </c>
    </row>
    <row r="3171" spans="4:34">
      <c r="D3171" s="62">
        <v>1997</v>
      </c>
      <c r="E3171" s="62">
        <v>11</v>
      </c>
      <c r="F3171" s="62">
        <v>1998</v>
      </c>
      <c r="G3171" s="62">
        <v>1998</v>
      </c>
      <c r="H3171" s="131">
        <v>0</v>
      </c>
      <c r="I3171" s="131">
        <v>0</v>
      </c>
      <c r="J3171" s="131">
        <v>0</v>
      </c>
      <c r="K3171" s="131">
        <v>0</v>
      </c>
      <c r="L3171" s="131">
        <v>0</v>
      </c>
      <c r="M3171" s="131">
        <v>0</v>
      </c>
      <c r="N3171" s="131">
        <v>0</v>
      </c>
      <c r="O3171" s="131">
        <v>0</v>
      </c>
      <c r="P3171" s="131">
        <v>0</v>
      </c>
      <c r="Q3171" s="131">
        <v>0</v>
      </c>
      <c r="R3171" s="131">
        <v>0</v>
      </c>
      <c r="S3171" s="131">
        <v>0</v>
      </c>
      <c r="T3171" s="131">
        <v>0</v>
      </c>
      <c r="U3171" s="131">
        <v>0</v>
      </c>
      <c r="V3171" s="131">
        <v>0</v>
      </c>
      <c r="W3171" s="131">
        <v>0</v>
      </c>
      <c r="X3171" s="131">
        <v>0</v>
      </c>
      <c r="Y3171" s="131">
        <v>0</v>
      </c>
      <c r="Z3171" s="131">
        <v>0</v>
      </c>
      <c r="AA3171" s="131">
        <v>0</v>
      </c>
      <c r="AB3171" s="131">
        <v>0</v>
      </c>
      <c r="AC3171" s="131">
        <v>0</v>
      </c>
      <c r="AD3171" s="131">
        <v>0</v>
      </c>
      <c r="AE3171" s="131">
        <v>0</v>
      </c>
      <c r="AF3171" s="131">
        <v>0</v>
      </c>
      <c r="AG3171" s="131">
        <v>0</v>
      </c>
      <c r="AH3171" s="43">
        <v>0</v>
      </c>
    </row>
    <row r="3172" spans="4:34">
      <c r="D3172" s="62">
        <v>1997</v>
      </c>
      <c r="E3172" s="62">
        <v>12</v>
      </c>
      <c r="F3172" s="62">
        <v>1998</v>
      </c>
      <c r="G3172" s="62">
        <v>1998</v>
      </c>
      <c r="H3172" s="131">
        <v>0</v>
      </c>
      <c r="I3172" s="131">
        <v>0</v>
      </c>
      <c r="J3172" s="131">
        <v>0</v>
      </c>
      <c r="K3172" s="131">
        <v>0</v>
      </c>
      <c r="L3172" s="131">
        <v>0</v>
      </c>
      <c r="M3172" s="131">
        <v>0</v>
      </c>
      <c r="N3172" s="131">
        <v>0</v>
      </c>
      <c r="O3172" s="131">
        <v>0</v>
      </c>
      <c r="P3172" s="131">
        <v>0</v>
      </c>
      <c r="Q3172" s="131">
        <v>0</v>
      </c>
      <c r="R3172" s="131">
        <v>0</v>
      </c>
      <c r="S3172" s="131">
        <v>0</v>
      </c>
      <c r="T3172" s="131">
        <v>0</v>
      </c>
      <c r="U3172" s="131">
        <v>0</v>
      </c>
      <c r="V3172" s="131">
        <v>0</v>
      </c>
      <c r="W3172" s="131">
        <v>0</v>
      </c>
      <c r="X3172" s="131">
        <v>0</v>
      </c>
      <c r="Y3172" s="131">
        <v>0</v>
      </c>
      <c r="Z3172" s="131">
        <v>0</v>
      </c>
      <c r="AA3172" s="131">
        <v>0</v>
      </c>
      <c r="AB3172" s="131">
        <v>0</v>
      </c>
      <c r="AC3172" s="131">
        <v>634.6</v>
      </c>
      <c r="AD3172" s="131">
        <v>0</v>
      </c>
      <c r="AE3172" s="131">
        <v>0</v>
      </c>
      <c r="AF3172" s="131">
        <v>0</v>
      </c>
      <c r="AG3172" s="131">
        <v>0</v>
      </c>
      <c r="AH3172" s="43">
        <v>634.6</v>
      </c>
    </row>
    <row r="3173" spans="4:34">
      <c r="D3173" s="62">
        <v>1998</v>
      </c>
      <c r="E3173" s="62">
        <v>1</v>
      </c>
      <c r="F3173" s="62">
        <v>1998</v>
      </c>
      <c r="G3173" s="62">
        <v>1998</v>
      </c>
      <c r="H3173" s="131">
        <v>0</v>
      </c>
      <c r="I3173" s="131">
        <v>0</v>
      </c>
      <c r="J3173" s="131">
        <v>0</v>
      </c>
      <c r="K3173" s="131">
        <v>0</v>
      </c>
      <c r="L3173" s="131">
        <v>0</v>
      </c>
      <c r="M3173" s="131">
        <v>0</v>
      </c>
      <c r="N3173" s="131">
        <v>0</v>
      </c>
      <c r="O3173" s="131">
        <v>0</v>
      </c>
      <c r="P3173" s="131">
        <v>0</v>
      </c>
      <c r="Q3173" s="131">
        <v>0</v>
      </c>
      <c r="R3173" s="131">
        <v>0</v>
      </c>
      <c r="S3173" s="131">
        <v>0</v>
      </c>
      <c r="T3173" s="131">
        <v>0</v>
      </c>
      <c r="U3173" s="131">
        <v>0</v>
      </c>
      <c r="V3173" s="131">
        <v>0</v>
      </c>
      <c r="W3173" s="131">
        <v>0</v>
      </c>
      <c r="X3173" s="131">
        <v>0</v>
      </c>
      <c r="Y3173" s="131">
        <v>0</v>
      </c>
      <c r="Z3173" s="131">
        <v>0</v>
      </c>
      <c r="AA3173" s="131">
        <v>0</v>
      </c>
      <c r="AB3173" s="131">
        <v>0</v>
      </c>
      <c r="AC3173" s="131">
        <v>1229.5</v>
      </c>
      <c r="AD3173" s="131">
        <v>0</v>
      </c>
      <c r="AE3173" s="131">
        <v>0</v>
      </c>
      <c r="AF3173" s="131">
        <v>0</v>
      </c>
      <c r="AG3173" s="131">
        <v>0</v>
      </c>
      <c r="AH3173" s="43">
        <v>1229.5</v>
      </c>
    </row>
    <row r="3174" spans="4:34">
      <c r="D3174" s="62">
        <v>1998</v>
      </c>
      <c r="E3174" s="62">
        <v>2</v>
      </c>
      <c r="F3174" s="62">
        <v>1998</v>
      </c>
      <c r="G3174" s="62">
        <v>1998</v>
      </c>
      <c r="H3174" s="131">
        <v>0</v>
      </c>
      <c r="I3174" s="131">
        <v>0</v>
      </c>
      <c r="J3174" s="131">
        <v>0</v>
      </c>
      <c r="K3174" s="131">
        <v>0</v>
      </c>
      <c r="L3174" s="131">
        <v>0</v>
      </c>
      <c r="M3174" s="131">
        <v>0</v>
      </c>
      <c r="N3174" s="131">
        <v>0</v>
      </c>
      <c r="O3174" s="131">
        <v>0</v>
      </c>
      <c r="P3174" s="131">
        <v>0</v>
      </c>
      <c r="Q3174" s="131">
        <v>0</v>
      </c>
      <c r="R3174" s="131">
        <v>0</v>
      </c>
      <c r="S3174" s="131">
        <v>0</v>
      </c>
      <c r="T3174" s="131">
        <v>0</v>
      </c>
      <c r="U3174" s="131">
        <v>0</v>
      </c>
      <c r="V3174" s="131">
        <v>0</v>
      </c>
      <c r="W3174" s="131">
        <v>0</v>
      </c>
      <c r="X3174" s="131">
        <v>0</v>
      </c>
      <c r="Y3174" s="131">
        <v>0</v>
      </c>
      <c r="Z3174" s="131">
        <v>0</v>
      </c>
      <c r="AA3174" s="131">
        <v>0</v>
      </c>
      <c r="AB3174" s="131">
        <v>0</v>
      </c>
      <c r="AC3174" s="131">
        <v>440.4</v>
      </c>
      <c r="AD3174" s="131">
        <v>0</v>
      </c>
      <c r="AE3174" s="131">
        <v>0</v>
      </c>
      <c r="AF3174" s="131">
        <v>0</v>
      </c>
      <c r="AG3174" s="131">
        <v>0</v>
      </c>
      <c r="AH3174" s="43">
        <v>440.4</v>
      </c>
    </row>
    <row r="3175" spans="4:34">
      <c r="D3175" s="62">
        <v>1998</v>
      </c>
      <c r="E3175" s="62">
        <v>3</v>
      </c>
      <c r="F3175" s="62">
        <v>1998</v>
      </c>
      <c r="G3175" s="62">
        <v>1998</v>
      </c>
      <c r="H3175" s="131">
        <v>0</v>
      </c>
      <c r="I3175" s="131">
        <v>0</v>
      </c>
      <c r="J3175" s="131">
        <v>0</v>
      </c>
      <c r="K3175" s="131">
        <v>0</v>
      </c>
      <c r="L3175" s="131">
        <v>0</v>
      </c>
      <c r="M3175" s="131">
        <v>0</v>
      </c>
      <c r="N3175" s="131">
        <v>0</v>
      </c>
      <c r="O3175" s="131">
        <v>0</v>
      </c>
      <c r="P3175" s="131">
        <v>0</v>
      </c>
      <c r="Q3175" s="131">
        <v>0</v>
      </c>
      <c r="R3175" s="131">
        <v>0</v>
      </c>
      <c r="S3175" s="131">
        <v>0</v>
      </c>
      <c r="T3175" s="131">
        <v>0</v>
      </c>
      <c r="U3175" s="131">
        <v>0</v>
      </c>
      <c r="V3175" s="131">
        <v>0</v>
      </c>
      <c r="W3175" s="131">
        <v>0</v>
      </c>
      <c r="X3175" s="131">
        <v>0</v>
      </c>
      <c r="Y3175" s="131">
        <v>0</v>
      </c>
      <c r="Z3175" s="131">
        <v>0</v>
      </c>
      <c r="AA3175" s="131">
        <v>0</v>
      </c>
      <c r="AB3175" s="131">
        <v>0</v>
      </c>
      <c r="AC3175" s="131">
        <v>0</v>
      </c>
      <c r="AD3175" s="131">
        <v>0</v>
      </c>
      <c r="AE3175" s="131">
        <v>0</v>
      </c>
      <c r="AF3175" s="131">
        <v>0</v>
      </c>
      <c r="AG3175" s="131">
        <v>0</v>
      </c>
      <c r="AH3175" s="43">
        <v>0</v>
      </c>
    </row>
    <row r="3176" spans="4:34">
      <c r="D3176" s="62">
        <v>1998</v>
      </c>
      <c r="E3176" s="62">
        <v>4</v>
      </c>
      <c r="F3176" s="62">
        <v>1998</v>
      </c>
      <c r="G3176" s="62">
        <v>1998</v>
      </c>
      <c r="H3176" s="131">
        <v>0</v>
      </c>
      <c r="I3176" s="131">
        <v>0</v>
      </c>
      <c r="J3176" s="131">
        <v>0</v>
      </c>
      <c r="K3176" s="131">
        <v>0</v>
      </c>
      <c r="L3176" s="131">
        <v>0</v>
      </c>
      <c r="M3176" s="131">
        <v>0</v>
      </c>
      <c r="N3176" s="131">
        <v>0</v>
      </c>
      <c r="O3176" s="131">
        <v>0</v>
      </c>
      <c r="P3176" s="131">
        <v>0</v>
      </c>
      <c r="Q3176" s="131">
        <v>0</v>
      </c>
      <c r="R3176" s="131">
        <v>0</v>
      </c>
      <c r="S3176" s="131">
        <v>0</v>
      </c>
      <c r="T3176" s="131">
        <v>0</v>
      </c>
      <c r="U3176" s="131">
        <v>0</v>
      </c>
      <c r="V3176" s="131">
        <v>0</v>
      </c>
      <c r="W3176" s="131">
        <v>0</v>
      </c>
      <c r="X3176" s="131">
        <v>0</v>
      </c>
      <c r="Y3176" s="131">
        <v>0</v>
      </c>
      <c r="Z3176" s="131">
        <v>0</v>
      </c>
      <c r="AA3176" s="131">
        <v>0</v>
      </c>
      <c r="AB3176" s="131">
        <v>0</v>
      </c>
      <c r="AC3176" s="131">
        <v>0</v>
      </c>
      <c r="AD3176" s="131">
        <v>0</v>
      </c>
      <c r="AE3176" s="131">
        <v>0</v>
      </c>
      <c r="AF3176" s="131">
        <v>0</v>
      </c>
      <c r="AG3176" s="131">
        <v>0</v>
      </c>
      <c r="AH3176" s="43">
        <v>0</v>
      </c>
    </row>
    <row r="3177" spans="4:34">
      <c r="D3177" s="62">
        <v>1998</v>
      </c>
      <c r="E3177" s="62">
        <v>5</v>
      </c>
      <c r="F3177" s="62">
        <v>1998</v>
      </c>
      <c r="G3177" s="62">
        <v>1999</v>
      </c>
      <c r="H3177" s="131">
        <v>0</v>
      </c>
      <c r="I3177" s="131">
        <v>0</v>
      </c>
      <c r="J3177" s="131">
        <v>0</v>
      </c>
      <c r="K3177" s="131">
        <v>0</v>
      </c>
      <c r="L3177" s="131">
        <v>0</v>
      </c>
      <c r="M3177" s="131">
        <v>0</v>
      </c>
      <c r="N3177" s="131">
        <v>0</v>
      </c>
      <c r="O3177" s="131">
        <v>0</v>
      </c>
      <c r="P3177" s="131">
        <v>0</v>
      </c>
      <c r="Q3177" s="131">
        <v>0</v>
      </c>
      <c r="R3177" s="131">
        <v>0</v>
      </c>
      <c r="S3177" s="131">
        <v>0</v>
      </c>
      <c r="T3177" s="131">
        <v>0</v>
      </c>
      <c r="U3177" s="131">
        <v>0</v>
      </c>
      <c r="V3177" s="131">
        <v>0</v>
      </c>
      <c r="W3177" s="131">
        <v>0</v>
      </c>
      <c r="X3177" s="131">
        <v>0</v>
      </c>
      <c r="Y3177" s="131">
        <v>0</v>
      </c>
      <c r="Z3177" s="131">
        <v>0</v>
      </c>
      <c r="AA3177" s="131">
        <v>0</v>
      </c>
      <c r="AB3177" s="131">
        <v>0</v>
      </c>
      <c r="AC3177" s="131">
        <v>0</v>
      </c>
      <c r="AD3177" s="131">
        <v>0</v>
      </c>
      <c r="AE3177" s="131">
        <v>5711.4</v>
      </c>
      <c r="AF3177" s="131">
        <v>0</v>
      </c>
      <c r="AG3177" s="131">
        <v>0</v>
      </c>
      <c r="AH3177" s="43">
        <v>5711.4</v>
      </c>
    </row>
    <row r="3178" spans="4:34">
      <c r="D3178" s="62">
        <v>1998</v>
      </c>
      <c r="E3178" s="62">
        <v>6</v>
      </c>
      <c r="F3178" s="62">
        <v>1998</v>
      </c>
      <c r="G3178" s="62">
        <v>1999</v>
      </c>
      <c r="H3178" s="131">
        <v>0</v>
      </c>
      <c r="I3178" s="131">
        <v>0</v>
      </c>
      <c r="J3178" s="131">
        <v>0</v>
      </c>
      <c r="K3178" s="131">
        <v>0</v>
      </c>
      <c r="L3178" s="131">
        <v>0</v>
      </c>
      <c r="M3178" s="131">
        <v>0</v>
      </c>
      <c r="N3178" s="131">
        <v>0</v>
      </c>
      <c r="O3178" s="131">
        <v>0</v>
      </c>
      <c r="P3178" s="131">
        <v>0</v>
      </c>
      <c r="Q3178" s="131">
        <v>0</v>
      </c>
      <c r="R3178" s="131">
        <v>0</v>
      </c>
      <c r="S3178" s="131">
        <v>0</v>
      </c>
      <c r="T3178" s="131">
        <v>0</v>
      </c>
      <c r="U3178" s="131">
        <v>0</v>
      </c>
      <c r="V3178" s="131">
        <v>0</v>
      </c>
      <c r="W3178" s="131">
        <v>0</v>
      </c>
      <c r="X3178" s="131">
        <v>0</v>
      </c>
      <c r="Y3178" s="131">
        <v>0</v>
      </c>
      <c r="Z3178" s="131">
        <v>0</v>
      </c>
      <c r="AA3178" s="131">
        <v>0</v>
      </c>
      <c r="AB3178" s="131">
        <v>0</v>
      </c>
      <c r="AC3178" s="131">
        <v>0</v>
      </c>
      <c r="AD3178" s="131">
        <v>0</v>
      </c>
      <c r="AE3178" s="131">
        <v>8289.6</v>
      </c>
      <c r="AF3178" s="131">
        <v>0</v>
      </c>
      <c r="AG3178" s="131">
        <v>0</v>
      </c>
      <c r="AH3178" s="43">
        <v>8289.6</v>
      </c>
    </row>
    <row r="3179" spans="4:34">
      <c r="D3179" s="62">
        <v>1998</v>
      </c>
      <c r="E3179" s="62">
        <v>7</v>
      </c>
      <c r="F3179" s="62">
        <v>1999</v>
      </c>
      <c r="G3179" s="62">
        <v>1999</v>
      </c>
      <c r="H3179" s="131">
        <v>0</v>
      </c>
      <c r="I3179" s="131">
        <v>0</v>
      </c>
      <c r="J3179" s="131">
        <v>0</v>
      </c>
      <c r="K3179" s="131">
        <v>0</v>
      </c>
      <c r="L3179" s="131">
        <v>0</v>
      </c>
      <c r="M3179" s="131">
        <v>0</v>
      </c>
      <c r="N3179" s="131">
        <v>0</v>
      </c>
      <c r="O3179" s="131">
        <v>0</v>
      </c>
      <c r="P3179" s="131">
        <v>0</v>
      </c>
      <c r="Q3179" s="131">
        <v>0</v>
      </c>
      <c r="R3179" s="131">
        <v>0</v>
      </c>
      <c r="S3179" s="131">
        <v>0</v>
      </c>
      <c r="T3179" s="131">
        <v>0</v>
      </c>
      <c r="U3179" s="131">
        <v>0</v>
      </c>
      <c r="V3179" s="131">
        <v>0</v>
      </c>
      <c r="W3179" s="131">
        <v>0</v>
      </c>
      <c r="X3179" s="131">
        <v>0</v>
      </c>
      <c r="Y3179" s="131">
        <v>0</v>
      </c>
      <c r="Z3179" s="131">
        <v>0</v>
      </c>
      <c r="AA3179" s="131">
        <v>0</v>
      </c>
      <c r="AB3179" s="131">
        <v>0</v>
      </c>
      <c r="AC3179" s="131">
        <v>0</v>
      </c>
      <c r="AD3179" s="131">
        <v>0</v>
      </c>
      <c r="AE3179" s="131">
        <v>0</v>
      </c>
      <c r="AF3179" s="131">
        <v>0</v>
      </c>
      <c r="AG3179" s="131">
        <v>0</v>
      </c>
      <c r="AH3179" s="43">
        <v>0</v>
      </c>
    </row>
    <row r="3180" spans="4:34">
      <c r="D3180" s="62">
        <v>1998</v>
      </c>
      <c r="E3180" s="62">
        <v>8</v>
      </c>
      <c r="F3180" s="62">
        <v>1999</v>
      </c>
      <c r="G3180" s="62">
        <v>1999</v>
      </c>
      <c r="H3180" s="131">
        <v>0</v>
      </c>
      <c r="I3180" s="131">
        <v>0</v>
      </c>
      <c r="J3180" s="131">
        <v>0</v>
      </c>
      <c r="K3180" s="131">
        <v>0</v>
      </c>
      <c r="L3180" s="131">
        <v>0</v>
      </c>
      <c r="M3180" s="131">
        <v>0</v>
      </c>
      <c r="N3180" s="131">
        <v>0</v>
      </c>
      <c r="O3180" s="131">
        <v>0</v>
      </c>
      <c r="P3180" s="131">
        <v>0</v>
      </c>
      <c r="Q3180" s="131">
        <v>0</v>
      </c>
      <c r="R3180" s="131">
        <v>0</v>
      </c>
      <c r="S3180" s="131">
        <v>0</v>
      </c>
      <c r="T3180" s="131">
        <v>0</v>
      </c>
      <c r="U3180" s="131">
        <v>0</v>
      </c>
      <c r="V3180" s="131">
        <v>0</v>
      </c>
      <c r="W3180" s="131">
        <v>0</v>
      </c>
      <c r="X3180" s="131">
        <v>0</v>
      </c>
      <c r="Y3180" s="131">
        <v>0</v>
      </c>
      <c r="Z3180" s="131">
        <v>0</v>
      </c>
      <c r="AA3180" s="131">
        <v>0</v>
      </c>
      <c r="AB3180" s="131">
        <v>0</v>
      </c>
      <c r="AC3180" s="131">
        <v>0</v>
      </c>
      <c r="AD3180" s="131">
        <v>0</v>
      </c>
      <c r="AE3180" s="131">
        <v>0</v>
      </c>
      <c r="AF3180" s="131">
        <v>0</v>
      </c>
      <c r="AG3180" s="131">
        <v>0</v>
      </c>
      <c r="AH3180" s="43">
        <v>0</v>
      </c>
    </row>
    <row r="3181" spans="4:34">
      <c r="D3181" s="62">
        <v>1998</v>
      </c>
      <c r="E3181" s="62">
        <v>9</v>
      </c>
      <c r="F3181" s="62">
        <v>1999</v>
      </c>
      <c r="G3181" s="62">
        <v>1999</v>
      </c>
      <c r="H3181" s="131">
        <v>0</v>
      </c>
      <c r="I3181" s="131">
        <v>0</v>
      </c>
      <c r="J3181" s="131">
        <v>0</v>
      </c>
      <c r="K3181" s="131">
        <v>0</v>
      </c>
      <c r="L3181" s="131">
        <v>0</v>
      </c>
      <c r="M3181" s="131">
        <v>0</v>
      </c>
      <c r="N3181" s="131">
        <v>0</v>
      </c>
      <c r="O3181" s="131">
        <v>0</v>
      </c>
      <c r="P3181" s="131">
        <v>0</v>
      </c>
      <c r="Q3181" s="131">
        <v>0</v>
      </c>
      <c r="R3181" s="131">
        <v>0</v>
      </c>
      <c r="S3181" s="131">
        <v>0</v>
      </c>
      <c r="T3181" s="131">
        <v>0</v>
      </c>
      <c r="U3181" s="131">
        <v>0</v>
      </c>
      <c r="V3181" s="131">
        <v>0</v>
      </c>
      <c r="W3181" s="131">
        <v>0</v>
      </c>
      <c r="X3181" s="131">
        <v>0</v>
      </c>
      <c r="Y3181" s="131">
        <v>0</v>
      </c>
      <c r="Z3181" s="131">
        <v>0</v>
      </c>
      <c r="AA3181" s="131">
        <v>0</v>
      </c>
      <c r="AB3181" s="131">
        <v>0</v>
      </c>
      <c r="AC3181" s="131">
        <v>0</v>
      </c>
      <c r="AD3181" s="131">
        <v>0</v>
      </c>
      <c r="AE3181" s="131">
        <v>0</v>
      </c>
      <c r="AF3181" s="131">
        <v>0</v>
      </c>
      <c r="AG3181" s="131">
        <v>0</v>
      </c>
      <c r="AH3181" s="43">
        <v>0</v>
      </c>
    </row>
    <row r="3182" spans="4:34">
      <c r="D3182" s="62">
        <v>1998</v>
      </c>
      <c r="E3182" s="62">
        <v>10</v>
      </c>
      <c r="F3182" s="62">
        <v>1999</v>
      </c>
      <c r="G3182" s="62">
        <v>1999</v>
      </c>
      <c r="H3182" s="131">
        <v>0</v>
      </c>
      <c r="I3182" s="131">
        <v>0</v>
      </c>
      <c r="J3182" s="131">
        <v>0</v>
      </c>
      <c r="K3182" s="131">
        <v>0</v>
      </c>
      <c r="L3182" s="131">
        <v>0</v>
      </c>
      <c r="M3182" s="131">
        <v>0</v>
      </c>
      <c r="N3182" s="131">
        <v>0</v>
      </c>
      <c r="O3182" s="131">
        <v>0</v>
      </c>
      <c r="P3182" s="131">
        <v>0</v>
      </c>
      <c r="Q3182" s="131">
        <v>0</v>
      </c>
      <c r="R3182" s="131">
        <v>0</v>
      </c>
      <c r="S3182" s="131">
        <v>0</v>
      </c>
      <c r="T3182" s="131">
        <v>0</v>
      </c>
      <c r="U3182" s="131">
        <v>0</v>
      </c>
      <c r="V3182" s="131">
        <v>0</v>
      </c>
      <c r="W3182" s="131">
        <v>0</v>
      </c>
      <c r="X3182" s="131">
        <v>0</v>
      </c>
      <c r="Y3182" s="131">
        <v>0</v>
      </c>
      <c r="Z3182" s="131">
        <v>0</v>
      </c>
      <c r="AA3182" s="131">
        <v>0</v>
      </c>
      <c r="AB3182" s="131">
        <v>0</v>
      </c>
      <c r="AC3182" s="131">
        <v>0</v>
      </c>
      <c r="AD3182" s="131">
        <v>0</v>
      </c>
      <c r="AE3182" s="131">
        <v>0</v>
      </c>
      <c r="AF3182" s="131">
        <v>0</v>
      </c>
      <c r="AG3182" s="131">
        <v>0</v>
      </c>
      <c r="AH3182" s="43">
        <v>0</v>
      </c>
    </row>
    <row r="3183" spans="4:34">
      <c r="D3183" s="62">
        <v>1998</v>
      </c>
      <c r="E3183" s="62">
        <v>11</v>
      </c>
      <c r="F3183" s="62">
        <v>1999</v>
      </c>
      <c r="G3183" s="62">
        <v>1999</v>
      </c>
      <c r="H3183" s="131">
        <v>0</v>
      </c>
      <c r="I3183" s="131">
        <v>0</v>
      </c>
      <c r="J3183" s="131">
        <v>0</v>
      </c>
      <c r="K3183" s="131">
        <v>0</v>
      </c>
      <c r="L3183" s="131">
        <v>0</v>
      </c>
      <c r="M3183" s="131">
        <v>0</v>
      </c>
      <c r="N3183" s="131">
        <v>0</v>
      </c>
      <c r="O3183" s="131">
        <v>0</v>
      </c>
      <c r="P3183" s="131">
        <v>0</v>
      </c>
      <c r="Q3183" s="131">
        <v>0</v>
      </c>
      <c r="R3183" s="131">
        <v>0</v>
      </c>
      <c r="S3183" s="131">
        <v>0</v>
      </c>
      <c r="T3183" s="131">
        <v>0</v>
      </c>
      <c r="U3183" s="131">
        <v>0</v>
      </c>
      <c r="V3183" s="131">
        <v>0</v>
      </c>
      <c r="W3183" s="131">
        <v>0</v>
      </c>
      <c r="X3183" s="131">
        <v>0</v>
      </c>
      <c r="Y3183" s="131">
        <v>0</v>
      </c>
      <c r="Z3183" s="131">
        <v>0</v>
      </c>
      <c r="AA3183" s="131">
        <v>0</v>
      </c>
      <c r="AB3183" s="131">
        <v>0</v>
      </c>
      <c r="AC3183" s="131">
        <v>0</v>
      </c>
      <c r="AD3183" s="131">
        <v>0</v>
      </c>
      <c r="AE3183" s="131">
        <v>0</v>
      </c>
      <c r="AF3183" s="131">
        <v>0</v>
      </c>
      <c r="AG3183" s="131">
        <v>0</v>
      </c>
      <c r="AH3183" s="43">
        <v>0</v>
      </c>
    </row>
    <row r="3184" spans="4:34">
      <c r="D3184" s="62">
        <v>1998</v>
      </c>
      <c r="E3184" s="62">
        <v>12</v>
      </c>
      <c r="F3184" s="62">
        <v>1999</v>
      </c>
      <c r="G3184" s="62">
        <v>1999</v>
      </c>
      <c r="H3184" s="131">
        <v>0</v>
      </c>
      <c r="I3184" s="131">
        <v>0</v>
      </c>
      <c r="J3184" s="131">
        <v>0</v>
      </c>
      <c r="K3184" s="131">
        <v>0</v>
      </c>
      <c r="L3184" s="131">
        <v>0</v>
      </c>
      <c r="M3184" s="131">
        <v>0</v>
      </c>
      <c r="N3184" s="131">
        <v>0</v>
      </c>
      <c r="O3184" s="131">
        <v>0</v>
      </c>
      <c r="P3184" s="131">
        <v>0</v>
      </c>
      <c r="Q3184" s="131">
        <v>0</v>
      </c>
      <c r="R3184" s="131">
        <v>0</v>
      </c>
      <c r="S3184" s="131">
        <v>0</v>
      </c>
      <c r="T3184" s="131">
        <v>0</v>
      </c>
      <c r="U3184" s="131">
        <v>0</v>
      </c>
      <c r="V3184" s="131">
        <v>0</v>
      </c>
      <c r="W3184" s="131">
        <v>0</v>
      </c>
      <c r="X3184" s="131">
        <v>0</v>
      </c>
      <c r="Y3184" s="131">
        <v>0</v>
      </c>
      <c r="Z3184" s="131">
        <v>0</v>
      </c>
      <c r="AA3184" s="131">
        <v>0</v>
      </c>
      <c r="AB3184" s="131">
        <v>0</v>
      </c>
      <c r="AC3184" s="131">
        <v>0</v>
      </c>
      <c r="AD3184" s="131">
        <v>0</v>
      </c>
      <c r="AE3184" s="131">
        <v>0</v>
      </c>
      <c r="AF3184" s="131">
        <v>0</v>
      </c>
      <c r="AG3184" s="131">
        <v>0</v>
      </c>
      <c r="AH3184" s="43">
        <v>0</v>
      </c>
    </row>
    <row r="3185" spans="4:34">
      <c r="D3185" s="62">
        <v>1999</v>
      </c>
      <c r="E3185" s="62">
        <v>1</v>
      </c>
      <c r="F3185" s="62">
        <v>1999</v>
      </c>
      <c r="G3185" s="62">
        <v>1999</v>
      </c>
      <c r="H3185" s="131">
        <v>0</v>
      </c>
      <c r="I3185" s="131">
        <v>0</v>
      </c>
      <c r="J3185" s="131">
        <v>0</v>
      </c>
      <c r="K3185" s="131">
        <v>0</v>
      </c>
      <c r="L3185" s="131">
        <v>0</v>
      </c>
      <c r="M3185" s="131">
        <v>0</v>
      </c>
      <c r="N3185" s="131">
        <v>0</v>
      </c>
      <c r="O3185" s="131">
        <v>0</v>
      </c>
      <c r="P3185" s="131">
        <v>0</v>
      </c>
      <c r="Q3185" s="131">
        <v>0</v>
      </c>
      <c r="R3185" s="131">
        <v>0</v>
      </c>
      <c r="S3185" s="131">
        <v>0</v>
      </c>
      <c r="T3185" s="131">
        <v>0</v>
      </c>
      <c r="U3185" s="131">
        <v>0</v>
      </c>
      <c r="V3185" s="131">
        <v>0</v>
      </c>
      <c r="W3185" s="131">
        <v>0</v>
      </c>
      <c r="X3185" s="131">
        <v>0</v>
      </c>
      <c r="Y3185" s="131">
        <v>0</v>
      </c>
      <c r="Z3185" s="131">
        <v>0</v>
      </c>
      <c r="AA3185" s="131">
        <v>0</v>
      </c>
      <c r="AB3185" s="131">
        <v>0</v>
      </c>
      <c r="AC3185" s="131">
        <v>0</v>
      </c>
      <c r="AD3185" s="131">
        <v>0</v>
      </c>
      <c r="AE3185" s="131">
        <v>0</v>
      </c>
      <c r="AF3185" s="131">
        <v>0</v>
      </c>
      <c r="AG3185" s="131">
        <v>0</v>
      </c>
      <c r="AH3185" s="43">
        <v>0</v>
      </c>
    </row>
    <row r="3186" spans="4:34">
      <c r="D3186" s="62">
        <v>1999</v>
      </c>
      <c r="E3186" s="62">
        <v>2</v>
      </c>
      <c r="F3186" s="62">
        <v>1999</v>
      </c>
      <c r="G3186" s="62">
        <v>1999</v>
      </c>
      <c r="H3186" s="131">
        <v>0</v>
      </c>
      <c r="I3186" s="131">
        <v>0</v>
      </c>
      <c r="J3186" s="131">
        <v>0</v>
      </c>
      <c r="K3186" s="131">
        <v>0</v>
      </c>
      <c r="L3186" s="131">
        <v>0</v>
      </c>
      <c r="M3186" s="131">
        <v>0</v>
      </c>
      <c r="N3186" s="131">
        <v>0</v>
      </c>
      <c r="O3186" s="131">
        <v>0</v>
      </c>
      <c r="P3186" s="131">
        <v>0</v>
      </c>
      <c r="Q3186" s="131">
        <v>0</v>
      </c>
      <c r="R3186" s="131">
        <v>0</v>
      </c>
      <c r="S3186" s="131">
        <v>0</v>
      </c>
      <c r="T3186" s="131">
        <v>0</v>
      </c>
      <c r="U3186" s="131">
        <v>0</v>
      </c>
      <c r="V3186" s="131">
        <v>0</v>
      </c>
      <c r="W3186" s="131">
        <v>0</v>
      </c>
      <c r="X3186" s="131">
        <v>0</v>
      </c>
      <c r="Y3186" s="131">
        <v>0</v>
      </c>
      <c r="Z3186" s="131">
        <v>0</v>
      </c>
      <c r="AA3186" s="131">
        <v>0</v>
      </c>
      <c r="AB3186" s="131">
        <v>0</v>
      </c>
      <c r="AC3186" s="131">
        <v>0</v>
      </c>
      <c r="AD3186" s="131">
        <v>0</v>
      </c>
      <c r="AE3186" s="131">
        <v>0</v>
      </c>
      <c r="AF3186" s="131">
        <v>0</v>
      </c>
      <c r="AG3186" s="131">
        <v>0</v>
      </c>
      <c r="AH3186" s="43">
        <v>0</v>
      </c>
    </row>
    <row r="3187" spans="4:34">
      <c r="D3187" s="62">
        <v>1999</v>
      </c>
      <c r="E3187" s="62">
        <v>3</v>
      </c>
      <c r="F3187" s="62">
        <v>1999</v>
      </c>
      <c r="G3187" s="62">
        <v>1999</v>
      </c>
      <c r="H3187" s="131">
        <v>0</v>
      </c>
      <c r="I3187" s="131">
        <v>0</v>
      </c>
      <c r="J3187" s="131">
        <v>0</v>
      </c>
      <c r="K3187" s="131">
        <v>0</v>
      </c>
      <c r="L3187" s="131">
        <v>0</v>
      </c>
      <c r="M3187" s="131">
        <v>0</v>
      </c>
      <c r="N3187" s="131">
        <v>0</v>
      </c>
      <c r="O3187" s="131">
        <v>0</v>
      </c>
      <c r="P3187" s="131">
        <v>0</v>
      </c>
      <c r="Q3187" s="131">
        <v>0</v>
      </c>
      <c r="R3187" s="131">
        <v>0</v>
      </c>
      <c r="S3187" s="131">
        <v>0</v>
      </c>
      <c r="T3187" s="131">
        <v>0</v>
      </c>
      <c r="U3187" s="131">
        <v>0</v>
      </c>
      <c r="V3187" s="131">
        <v>0</v>
      </c>
      <c r="W3187" s="131">
        <v>0</v>
      </c>
      <c r="X3187" s="131">
        <v>0</v>
      </c>
      <c r="Y3187" s="131">
        <v>0</v>
      </c>
      <c r="Z3187" s="131">
        <v>0</v>
      </c>
      <c r="AA3187" s="131">
        <v>0</v>
      </c>
      <c r="AB3187" s="131">
        <v>0</v>
      </c>
      <c r="AC3187" s="131">
        <v>0</v>
      </c>
      <c r="AD3187" s="131">
        <v>0</v>
      </c>
      <c r="AE3187" s="131">
        <v>0</v>
      </c>
      <c r="AF3187" s="131">
        <v>0</v>
      </c>
      <c r="AG3187" s="131">
        <v>0</v>
      </c>
      <c r="AH3187" s="43">
        <v>0</v>
      </c>
    </row>
    <row r="3188" spans="4:34">
      <c r="D3188" s="62">
        <v>1999</v>
      </c>
      <c r="E3188" s="62">
        <v>4</v>
      </c>
      <c r="F3188" s="62">
        <v>1999</v>
      </c>
      <c r="G3188" s="62">
        <v>1999</v>
      </c>
      <c r="H3188" s="131">
        <v>0</v>
      </c>
      <c r="I3188" s="131">
        <v>0</v>
      </c>
      <c r="J3188" s="131">
        <v>0</v>
      </c>
      <c r="K3188" s="131">
        <v>0</v>
      </c>
      <c r="L3188" s="131">
        <v>0</v>
      </c>
      <c r="M3188" s="131">
        <v>0</v>
      </c>
      <c r="N3188" s="131">
        <v>0</v>
      </c>
      <c r="O3188" s="131">
        <v>0</v>
      </c>
      <c r="P3188" s="131">
        <v>0</v>
      </c>
      <c r="Q3188" s="131">
        <v>0</v>
      </c>
      <c r="R3188" s="131">
        <v>1461.4</v>
      </c>
      <c r="S3188" s="131">
        <v>0</v>
      </c>
      <c r="T3188" s="131">
        <v>0</v>
      </c>
      <c r="U3188" s="131">
        <v>0</v>
      </c>
      <c r="V3188" s="131">
        <v>0</v>
      </c>
      <c r="W3188" s="131">
        <v>0</v>
      </c>
      <c r="X3188" s="131">
        <v>0</v>
      </c>
      <c r="Y3188" s="131">
        <v>0</v>
      </c>
      <c r="Z3188" s="131">
        <v>0</v>
      </c>
      <c r="AA3188" s="131">
        <v>0</v>
      </c>
      <c r="AB3188" s="131">
        <v>0</v>
      </c>
      <c r="AC3188" s="131">
        <v>0</v>
      </c>
      <c r="AD3188" s="131">
        <v>0</v>
      </c>
      <c r="AE3188" s="131">
        <v>0</v>
      </c>
      <c r="AF3188" s="131">
        <v>0</v>
      </c>
      <c r="AG3188" s="131">
        <v>0</v>
      </c>
      <c r="AH3188" s="43">
        <v>1461.4</v>
      </c>
    </row>
    <row r="3189" spans="4:34">
      <c r="D3189" s="62">
        <v>1999</v>
      </c>
      <c r="E3189" s="62">
        <v>5</v>
      </c>
      <c r="F3189" s="62">
        <v>1999</v>
      </c>
      <c r="G3189" s="62">
        <v>2000</v>
      </c>
      <c r="H3189" s="131">
        <v>0</v>
      </c>
      <c r="I3189" s="131">
        <v>0</v>
      </c>
      <c r="J3189" s="131">
        <v>0</v>
      </c>
      <c r="K3189" s="131">
        <v>0</v>
      </c>
      <c r="L3189" s="131">
        <v>0</v>
      </c>
      <c r="M3189" s="131">
        <v>0</v>
      </c>
      <c r="N3189" s="131">
        <v>0</v>
      </c>
      <c r="O3189" s="131">
        <v>0</v>
      </c>
      <c r="P3189" s="131">
        <v>0</v>
      </c>
      <c r="Q3189" s="131">
        <v>0</v>
      </c>
      <c r="R3189" s="131">
        <v>0</v>
      </c>
      <c r="S3189" s="131">
        <v>0</v>
      </c>
      <c r="T3189" s="131">
        <v>0</v>
      </c>
      <c r="U3189" s="131">
        <v>0</v>
      </c>
      <c r="V3189" s="131">
        <v>0</v>
      </c>
      <c r="W3189" s="131">
        <v>0</v>
      </c>
      <c r="X3189" s="131">
        <v>0</v>
      </c>
      <c r="Y3189" s="131">
        <v>0</v>
      </c>
      <c r="Z3189" s="131">
        <v>0</v>
      </c>
      <c r="AA3189" s="131">
        <v>0</v>
      </c>
      <c r="AB3189" s="131">
        <v>0</v>
      </c>
      <c r="AC3189" s="131">
        <v>0</v>
      </c>
      <c r="AD3189" s="131">
        <v>0</v>
      </c>
      <c r="AE3189" s="131">
        <v>5082.1000000000004</v>
      </c>
      <c r="AF3189" s="131">
        <v>0</v>
      </c>
      <c r="AG3189" s="131">
        <v>0</v>
      </c>
      <c r="AH3189" s="43">
        <v>5082.1000000000004</v>
      </c>
    </row>
    <row r="3190" spans="4:34">
      <c r="D3190" s="62">
        <v>1999</v>
      </c>
      <c r="E3190" s="62">
        <v>6</v>
      </c>
      <c r="F3190" s="62">
        <v>1999</v>
      </c>
      <c r="G3190" s="62">
        <v>2000</v>
      </c>
      <c r="H3190" s="131">
        <v>0</v>
      </c>
      <c r="I3190" s="131">
        <v>0</v>
      </c>
      <c r="J3190" s="131">
        <v>0</v>
      </c>
      <c r="K3190" s="131">
        <v>0</v>
      </c>
      <c r="L3190" s="131">
        <v>0</v>
      </c>
      <c r="M3190" s="131">
        <v>0</v>
      </c>
      <c r="N3190" s="131">
        <v>0</v>
      </c>
      <c r="O3190" s="131">
        <v>0</v>
      </c>
      <c r="P3190" s="131">
        <v>0</v>
      </c>
      <c r="Q3190" s="131">
        <v>0</v>
      </c>
      <c r="R3190" s="131">
        <v>0</v>
      </c>
      <c r="S3190" s="131">
        <v>0</v>
      </c>
      <c r="T3190" s="131">
        <v>0</v>
      </c>
      <c r="U3190" s="131">
        <v>0</v>
      </c>
      <c r="V3190" s="131">
        <v>0</v>
      </c>
      <c r="W3190" s="131">
        <v>0</v>
      </c>
      <c r="X3190" s="131">
        <v>0</v>
      </c>
      <c r="Y3190" s="131">
        <v>0</v>
      </c>
      <c r="Z3190" s="131">
        <v>0</v>
      </c>
      <c r="AA3190" s="131">
        <v>0</v>
      </c>
      <c r="AB3190" s="131">
        <v>0</v>
      </c>
      <c r="AC3190" s="131">
        <v>0</v>
      </c>
      <c r="AD3190" s="131">
        <v>0</v>
      </c>
      <c r="AE3190" s="131">
        <v>8712</v>
      </c>
      <c r="AF3190" s="131">
        <v>0</v>
      </c>
      <c r="AG3190" s="131">
        <v>0</v>
      </c>
      <c r="AH3190" s="43">
        <v>8712</v>
      </c>
    </row>
    <row r="3191" spans="4:34">
      <c r="D3191" s="62">
        <v>1999</v>
      </c>
      <c r="E3191" s="62">
        <v>7</v>
      </c>
      <c r="F3191" s="62">
        <v>2000</v>
      </c>
      <c r="G3191" s="62">
        <v>2000</v>
      </c>
      <c r="H3191" s="131">
        <v>0</v>
      </c>
      <c r="I3191" s="131">
        <v>0</v>
      </c>
      <c r="J3191" s="131">
        <v>0</v>
      </c>
      <c r="K3191" s="131">
        <v>0</v>
      </c>
      <c r="L3191" s="131">
        <v>0</v>
      </c>
      <c r="M3191" s="131">
        <v>0</v>
      </c>
      <c r="N3191" s="131">
        <v>0</v>
      </c>
      <c r="O3191" s="131">
        <v>0</v>
      </c>
      <c r="P3191" s="131">
        <v>0</v>
      </c>
      <c r="Q3191" s="131">
        <v>0</v>
      </c>
      <c r="R3191" s="131">
        <v>0</v>
      </c>
      <c r="S3191" s="131">
        <v>0</v>
      </c>
      <c r="T3191" s="131">
        <v>0</v>
      </c>
      <c r="U3191" s="131">
        <v>0</v>
      </c>
      <c r="V3191" s="131">
        <v>0</v>
      </c>
      <c r="W3191" s="131">
        <v>0</v>
      </c>
      <c r="X3191" s="131">
        <v>0</v>
      </c>
      <c r="Y3191" s="131">
        <v>0</v>
      </c>
      <c r="Z3191" s="131">
        <v>0</v>
      </c>
      <c r="AA3191" s="131">
        <v>0</v>
      </c>
      <c r="AB3191" s="131">
        <v>0</v>
      </c>
      <c r="AC3191" s="131">
        <v>0</v>
      </c>
      <c r="AD3191" s="131">
        <v>0</v>
      </c>
      <c r="AE3191" s="131">
        <v>0</v>
      </c>
      <c r="AF3191" s="131">
        <v>0</v>
      </c>
      <c r="AG3191" s="131">
        <v>0</v>
      </c>
      <c r="AH3191" s="43">
        <v>0</v>
      </c>
    </row>
    <row r="3192" spans="4:34">
      <c r="D3192" s="62">
        <v>1999</v>
      </c>
      <c r="E3192" s="62">
        <v>8</v>
      </c>
      <c r="F3192" s="62">
        <v>2000</v>
      </c>
      <c r="G3192" s="62">
        <v>2000</v>
      </c>
      <c r="H3192" s="131">
        <v>0</v>
      </c>
      <c r="I3192" s="131">
        <v>0</v>
      </c>
      <c r="J3192" s="131">
        <v>0</v>
      </c>
      <c r="K3192" s="131">
        <v>0</v>
      </c>
      <c r="L3192" s="131">
        <v>0</v>
      </c>
      <c r="M3192" s="131">
        <v>0</v>
      </c>
      <c r="N3192" s="131">
        <v>0</v>
      </c>
      <c r="O3192" s="131">
        <v>0</v>
      </c>
      <c r="P3192" s="131">
        <v>0</v>
      </c>
      <c r="Q3192" s="131">
        <v>0</v>
      </c>
      <c r="R3192" s="131">
        <v>0</v>
      </c>
      <c r="S3192" s="131">
        <v>0</v>
      </c>
      <c r="T3192" s="131">
        <v>0</v>
      </c>
      <c r="U3192" s="131">
        <v>0</v>
      </c>
      <c r="V3192" s="131">
        <v>0</v>
      </c>
      <c r="W3192" s="131">
        <v>0</v>
      </c>
      <c r="X3192" s="131">
        <v>0</v>
      </c>
      <c r="Y3192" s="131">
        <v>0</v>
      </c>
      <c r="Z3192" s="131">
        <v>0</v>
      </c>
      <c r="AA3192" s="131">
        <v>0</v>
      </c>
      <c r="AB3192" s="131">
        <v>0</v>
      </c>
      <c r="AC3192" s="131">
        <v>0</v>
      </c>
      <c r="AD3192" s="131">
        <v>0</v>
      </c>
      <c r="AE3192" s="131">
        <v>0</v>
      </c>
      <c r="AF3192" s="131">
        <v>0</v>
      </c>
      <c r="AG3192" s="131">
        <v>0</v>
      </c>
      <c r="AH3192" s="43">
        <v>0</v>
      </c>
    </row>
    <row r="3193" spans="4:34">
      <c r="D3193" s="62">
        <v>1999</v>
      </c>
      <c r="E3193" s="62">
        <v>9</v>
      </c>
      <c r="F3193" s="62">
        <v>2000</v>
      </c>
      <c r="G3193" s="62">
        <v>2000</v>
      </c>
      <c r="H3193" s="131">
        <v>0</v>
      </c>
      <c r="I3193" s="131">
        <v>0</v>
      </c>
      <c r="J3193" s="131">
        <v>0</v>
      </c>
      <c r="K3193" s="131">
        <v>0</v>
      </c>
      <c r="L3193" s="131">
        <v>0</v>
      </c>
      <c r="M3193" s="131">
        <v>0</v>
      </c>
      <c r="N3193" s="131">
        <v>0</v>
      </c>
      <c r="O3193" s="131">
        <v>0</v>
      </c>
      <c r="P3193" s="131">
        <v>0</v>
      </c>
      <c r="Q3193" s="131">
        <v>0</v>
      </c>
      <c r="R3193" s="131">
        <v>0</v>
      </c>
      <c r="S3193" s="131">
        <v>0</v>
      </c>
      <c r="T3193" s="131">
        <v>0</v>
      </c>
      <c r="U3193" s="131">
        <v>0</v>
      </c>
      <c r="V3193" s="131">
        <v>0</v>
      </c>
      <c r="W3193" s="131">
        <v>0</v>
      </c>
      <c r="X3193" s="131">
        <v>0</v>
      </c>
      <c r="Y3193" s="131">
        <v>0</v>
      </c>
      <c r="Z3193" s="131">
        <v>0</v>
      </c>
      <c r="AA3193" s="131">
        <v>0</v>
      </c>
      <c r="AB3193" s="131">
        <v>0</v>
      </c>
      <c r="AC3193" s="131">
        <v>0</v>
      </c>
      <c r="AD3193" s="131">
        <v>0</v>
      </c>
      <c r="AE3193" s="131">
        <v>0</v>
      </c>
      <c r="AF3193" s="131">
        <v>0</v>
      </c>
      <c r="AG3193" s="131">
        <v>0</v>
      </c>
      <c r="AH3193" s="43">
        <v>0</v>
      </c>
    </row>
    <row r="3194" spans="4:34">
      <c r="D3194" s="62">
        <v>1999</v>
      </c>
      <c r="E3194" s="62">
        <v>10</v>
      </c>
      <c r="F3194" s="62">
        <v>2000</v>
      </c>
      <c r="G3194" s="62">
        <v>2000</v>
      </c>
      <c r="H3194" s="131">
        <v>0</v>
      </c>
      <c r="I3194" s="131">
        <v>0</v>
      </c>
      <c r="J3194" s="131">
        <v>0</v>
      </c>
      <c r="K3194" s="131">
        <v>0</v>
      </c>
      <c r="L3194" s="131">
        <v>0</v>
      </c>
      <c r="M3194" s="131">
        <v>0</v>
      </c>
      <c r="N3194" s="131">
        <v>0</v>
      </c>
      <c r="O3194" s="131">
        <v>0</v>
      </c>
      <c r="P3194" s="131">
        <v>0</v>
      </c>
      <c r="Q3194" s="131">
        <v>0</v>
      </c>
      <c r="R3194" s="131">
        <v>0</v>
      </c>
      <c r="S3194" s="131">
        <v>0</v>
      </c>
      <c r="T3194" s="131">
        <v>0</v>
      </c>
      <c r="U3194" s="131">
        <v>0</v>
      </c>
      <c r="V3194" s="131">
        <v>0</v>
      </c>
      <c r="W3194" s="131">
        <v>0</v>
      </c>
      <c r="X3194" s="131">
        <v>0</v>
      </c>
      <c r="Y3194" s="131">
        <v>0</v>
      </c>
      <c r="Z3194" s="131">
        <v>0</v>
      </c>
      <c r="AA3194" s="131">
        <v>0</v>
      </c>
      <c r="AB3194" s="131">
        <v>0</v>
      </c>
      <c r="AC3194" s="131">
        <v>0</v>
      </c>
      <c r="AD3194" s="131">
        <v>0</v>
      </c>
      <c r="AE3194" s="131">
        <v>0</v>
      </c>
      <c r="AF3194" s="131">
        <v>0</v>
      </c>
      <c r="AG3194" s="131">
        <v>0</v>
      </c>
      <c r="AH3194" s="43">
        <v>0</v>
      </c>
    </row>
    <row r="3195" spans="4:34">
      <c r="D3195" s="62">
        <v>1999</v>
      </c>
      <c r="E3195" s="62">
        <v>11</v>
      </c>
      <c r="F3195" s="62">
        <v>2000</v>
      </c>
      <c r="G3195" s="62">
        <v>2000</v>
      </c>
      <c r="H3195" s="131">
        <v>0</v>
      </c>
      <c r="I3195" s="131">
        <v>0</v>
      </c>
      <c r="J3195" s="131">
        <v>0</v>
      </c>
      <c r="K3195" s="131">
        <v>0</v>
      </c>
      <c r="L3195" s="131">
        <v>0</v>
      </c>
      <c r="M3195" s="131">
        <v>0</v>
      </c>
      <c r="N3195" s="131">
        <v>0</v>
      </c>
      <c r="O3195" s="131">
        <v>0</v>
      </c>
      <c r="P3195" s="131">
        <v>0</v>
      </c>
      <c r="Q3195" s="131">
        <v>0</v>
      </c>
      <c r="R3195" s="131">
        <v>0</v>
      </c>
      <c r="S3195" s="131">
        <v>0</v>
      </c>
      <c r="T3195" s="131">
        <v>0</v>
      </c>
      <c r="U3195" s="131">
        <v>0</v>
      </c>
      <c r="V3195" s="131">
        <v>0</v>
      </c>
      <c r="W3195" s="131">
        <v>0</v>
      </c>
      <c r="X3195" s="131">
        <v>0</v>
      </c>
      <c r="Y3195" s="131">
        <v>0</v>
      </c>
      <c r="Z3195" s="131">
        <v>0</v>
      </c>
      <c r="AA3195" s="131">
        <v>0</v>
      </c>
      <c r="AB3195" s="131">
        <v>0</v>
      </c>
      <c r="AC3195" s="131">
        <v>0</v>
      </c>
      <c r="AD3195" s="131">
        <v>0</v>
      </c>
      <c r="AE3195" s="131">
        <v>0</v>
      </c>
      <c r="AF3195" s="131">
        <v>0</v>
      </c>
      <c r="AG3195" s="131">
        <v>0</v>
      </c>
      <c r="AH3195" s="43">
        <v>0</v>
      </c>
    </row>
    <row r="3196" spans="4:34">
      <c r="D3196" s="62">
        <v>1999</v>
      </c>
      <c r="E3196" s="62">
        <v>12</v>
      </c>
      <c r="F3196" s="62">
        <v>2000</v>
      </c>
      <c r="G3196" s="62">
        <v>2000</v>
      </c>
      <c r="H3196" s="131">
        <v>0</v>
      </c>
      <c r="I3196" s="131">
        <v>0</v>
      </c>
      <c r="J3196" s="131">
        <v>0</v>
      </c>
      <c r="K3196" s="131">
        <v>0</v>
      </c>
      <c r="L3196" s="131">
        <v>0</v>
      </c>
      <c r="M3196" s="131">
        <v>0</v>
      </c>
      <c r="N3196" s="131">
        <v>0</v>
      </c>
      <c r="O3196" s="131">
        <v>0</v>
      </c>
      <c r="P3196" s="131">
        <v>0</v>
      </c>
      <c r="Q3196" s="131">
        <v>0</v>
      </c>
      <c r="R3196" s="131">
        <v>0</v>
      </c>
      <c r="S3196" s="131">
        <v>0</v>
      </c>
      <c r="T3196" s="131">
        <v>0</v>
      </c>
      <c r="U3196" s="131">
        <v>0</v>
      </c>
      <c r="V3196" s="131">
        <v>0</v>
      </c>
      <c r="W3196" s="131">
        <v>0</v>
      </c>
      <c r="X3196" s="131">
        <v>0</v>
      </c>
      <c r="Y3196" s="131">
        <v>0</v>
      </c>
      <c r="Z3196" s="131">
        <v>0</v>
      </c>
      <c r="AA3196" s="131">
        <v>0</v>
      </c>
      <c r="AB3196" s="131">
        <v>0</v>
      </c>
      <c r="AC3196" s="131">
        <v>0</v>
      </c>
      <c r="AD3196" s="131">
        <v>0</v>
      </c>
      <c r="AE3196" s="131">
        <v>0</v>
      </c>
      <c r="AF3196" s="131">
        <v>0</v>
      </c>
      <c r="AG3196" s="131">
        <v>0</v>
      </c>
      <c r="AH3196" s="43">
        <v>0</v>
      </c>
    </row>
    <row r="3197" spans="4:34">
      <c r="D3197" s="62">
        <v>2000</v>
      </c>
      <c r="E3197" s="62">
        <v>1</v>
      </c>
      <c r="F3197" s="62">
        <v>2000</v>
      </c>
      <c r="G3197" s="62">
        <v>2000</v>
      </c>
      <c r="H3197" s="131">
        <v>0</v>
      </c>
      <c r="I3197" s="131">
        <v>0</v>
      </c>
      <c r="J3197" s="131">
        <v>0</v>
      </c>
      <c r="K3197" s="131">
        <v>0</v>
      </c>
      <c r="L3197" s="131">
        <v>0</v>
      </c>
      <c r="M3197" s="131">
        <v>0</v>
      </c>
      <c r="N3197" s="131">
        <v>0</v>
      </c>
      <c r="O3197" s="131">
        <v>0</v>
      </c>
      <c r="P3197" s="131">
        <v>0</v>
      </c>
      <c r="Q3197" s="131">
        <v>0</v>
      </c>
      <c r="R3197" s="131">
        <v>657.5</v>
      </c>
      <c r="S3197" s="131">
        <v>0</v>
      </c>
      <c r="T3197" s="131">
        <v>0</v>
      </c>
      <c r="U3197" s="131">
        <v>2752.8</v>
      </c>
      <c r="V3197" s="131">
        <v>0</v>
      </c>
      <c r="W3197" s="131">
        <v>0</v>
      </c>
      <c r="X3197" s="131">
        <v>0</v>
      </c>
      <c r="Y3197" s="131">
        <v>0</v>
      </c>
      <c r="Z3197" s="131">
        <v>0</v>
      </c>
      <c r="AA3197" s="131">
        <v>0</v>
      </c>
      <c r="AB3197" s="131">
        <v>0</v>
      </c>
      <c r="AC3197" s="131">
        <v>0</v>
      </c>
      <c r="AD3197" s="131">
        <v>0</v>
      </c>
      <c r="AE3197" s="131">
        <v>0</v>
      </c>
      <c r="AF3197" s="131">
        <v>0</v>
      </c>
      <c r="AG3197" s="131">
        <v>0</v>
      </c>
      <c r="AH3197" s="43">
        <v>3410.3</v>
      </c>
    </row>
    <row r="3198" spans="4:34">
      <c r="D3198" s="62">
        <v>2000</v>
      </c>
      <c r="E3198" s="62">
        <v>2</v>
      </c>
      <c r="F3198" s="62">
        <v>2000</v>
      </c>
      <c r="G3198" s="62">
        <v>2000</v>
      </c>
      <c r="H3198" s="131">
        <v>0</v>
      </c>
      <c r="I3198" s="131">
        <v>0</v>
      </c>
      <c r="J3198" s="131">
        <v>0</v>
      </c>
      <c r="K3198" s="131">
        <v>0</v>
      </c>
      <c r="L3198" s="131">
        <v>0</v>
      </c>
      <c r="M3198" s="131">
        <v>0</v>
      </c>
      <c r="N3198" s="131">
        <v>0</v>
      </c>
      <c r="O3198" s="131">
        <v>0</v>
      </c>
      <c r="P3198" s="131">
        <v>0</v>
      </c>
      <c r="Q3198" s="131">
        <v>0</v>
      </c>
      <c r="R3198" s="131">
        <v>0</v>
      </c>
      <c r="S3198" s="131">
        <v>0</v>
      </c>
      <c r="T3198" s="131">
        <v>0</v>
      </c>
      <c r="U3198" s="131">
        <v>6405.4</v>
      </c>
      <c r="V3198" s="131">
        <v>0</v>
      </c>
      <c r="W3198" s="131">
        <v>0</v>
      </c>
      <c r="X3198" s="131">
        <v>0</v>
      </c>
      <c r="Y3198" s="131">
        <v>0</v>
      </c>
      <c r="Z3198" s="131">
        <v>0</v>
      </c>
      <c r="AA3198" s="131">
        <v>0</v>
      </c>
      <c r="AB3198" s="131">
        <v>0</v>
      </c>
      <c r="AC3198" s="131">
        <v>0</v>
      </c>
      <c r="AD3198" s="131">
        <v>0</v>
      </c>
      <c r="AE3198" s="131">
        <v>0</v>
      </c>
      <c r="AF3198" s="131">
        <v>0</v>
      </c>
      <c r="AG3198" s="131">
        <v>0</v>
      </c>
      <c r="AH3198" s="43">
        <v>6405.4</v>
      </c>
    </row>
    <row r="3199" spans="4:34">
      <c r="D3199" s="62">
        <v>2000</v>
      </c>
      <c r="E3199" s="62">
        <v>3</v>
      </c>
      <c r="F3199" s="62">
        <v>2000</v>
      </c>
      <c r="G3199" s="62">
        <v>2000</v>
      </c>
      <c r="H3199" s="131">
        <v>0</v>
      </c>
      <c r="I3199" s="131">
        <v>0</v>
      </c>
      <c r="J3199" s="131">
        <v>0</v>
      </c>
      <c r="K3199" s="131">
        <v>0</v>
      </c>
      <c r="L3199" s="131">
        <v>0</v>
      </c>
      <c r="M3199" s="131">
        <v>0</v>
      </c>
      <c r="N3199" s="131">
        <v>0</v>
      </c>
      <c r="O3199" s="131">
        <v>0</v>
      </c>
      <c r="P3199" s="131">
        <v>0</v>
      </c>
      <c r="Q3199" s="131">
        <v>0</v>
      </c>
      <c r="R3199" s="131">
        <v>0</v>
      </c>
      <c r="S3199" s="131">
        <v>0</v>
      </c>
      <c r="T3199" s="131">
        <v>0</v>
      </c>
      <c r="U3199" s="131">
        <v>6954.6</v>
      </c>
      <c r="V3199" s="131">
        <v>0</v>
      </c>
      <c r="W3199" s="131">
        <v>0</v>
      </c>
      <c r="X3199" s="131">
        <v>0</v>
      </c>
      <c r="Y3199" s="131">
        <v>0</v>
      </c>
      <c r="Z3199" s="131">
        <v>0</v>
      </c>
      <c r="AA3199" s="131">
        <v>0</v>
      </c>
      <c r="AB3199" s="131">
        <v>0</v>
      </c>
      <c r="AC3199" s="131">
        <v>0</v>
      </c>
      <c r="AD3199" s="131">
        <v>0</v>
      </c>
      <c r="AE3199" s="131">
        <v>0</v>
      </c>
      <c r="AF3199" s="131">
        <v>0</v>
      </c>
      <c r="AG3199" s="131">
        <v>0</v>
      </c>
      <c r="AH3199" s="43">
        <v>6954.6</v>
      </c>
    </row>
    <row r="3200" spans="4:34">
      <c r="D3200" s="62">
        <v>2000</v>
      </c>
      <c r="E3200" s="62">
        <v>4</v>
      </c>
      <c r="F3200" s="62">
        <v>2000</v>
      </c>
      <c r="G3200" s="62">
        <v>2000</v>
      </c>
      <c r="H3200" s="131">
        <v>0</v>
      </c>
      <c r="I3200" s="131">
        <v>0</v>
      </c>
      <c r="J3200" s="131">
        <v>0</v>
      </c>
      <c r="K3200" s="131">
        <v>0</v>
      </c>
      <c r="L3200" s="131">
        <v>0</v>
      </c>
      <c r="M3200" s="131">
        <v>0</v>
      </c>
      <c r="N3200" s="131">
        <v>0</v>
      </c>
      <c r="O3200" s="131">
        <v>0</v>
      </c>
      <c r="P3200" s="131">
        <v>0</v>
      </c>
      <c r="Q3200" s="131">
        <v>0</v>
      </c>
      <c r="R3200" s="131">
        <v>0</v>
      </c>
      <c r="S3200" s="131">
        <v>0</v>
      </c>
      <c r="T3200" s="131">
        <v>0</v>
      </c>
      <c r="U3200" s="131">
        <v>0</v>
      </c>
      <c r="V3200" s="131">
        <v>0</v>
      </c>
      <c r="W3200" s="131">
        <v>0</v>
      </c>
      <c r="X3200" s="131">
        <v>0</v>
      </c>
      <c r="Y3200" s="131">
        <v>0</v>
      </c>
      <c r="Z3200" s="131">
        <v>0</v>
      </c>
      <c r="AA3200" s="131">
        <v>0</v>
      </c>
      <c r="AB3200" s="131">
        <v>0</v>
      </c>
      <c r="AC3200" s="131">
        <v>0</v>
      </c>
      <c r="AD3200" s="131">
        <v>0</v>
      </c>
      <c r="AE3200" s="131">
        <v>0</v>
      </c>
      <c r="AF3200" s="131">
        <v>0</v>
      </c>
      <c r="AG3200" s="131">
        <v>0</v>
      </c>
      <c r="AH3200" s="43">
        <v>0</v>
      </c>
    </row>
    <row r="3201" spans="4:34">
      <c r="D3201" s="62">
        <v>2000</v>
      </c>
      <c r="E3201" s="62">
        <v>5</v>
      </c>
      <c r="F3201" s="62">
        <v>2000</v>
      </c>
      <c r="G3201" s="62">
        <v>2001</v>
      </c>
      <c r="H3201" s="131">
        <v>0</v>
      </c>
      <c r="I3201" s="131">
        <v>0</v>
      </c>
      <c r="J3201" s="131">
        <v>0</v>
      </c>
      <c r="K3201" s="131">
        <v>0</v>
      </c>
      <c r="L3201" s="131">
        <v>0</v>
      </c>
      <c r="M3201" s="131">
        <v>0</v>
      </c>
      <c r="N3201" s="131">
        <v>0</v>
      </c>
      <c r="O3201" s="131">
        <v>0</v>
      </c>
      <c r="P3201" s="131">
        <v>0</v>
      </c>
      <c r="Q3201" s="131">
        <v>0</v>
      </c>
      <c r="R3201" s="131">
        <v>0</v>
      </c>
      <c r="S3201" s="131">
        <v>0</v>
      </c>
      <c r="T3201" s="131">
        <v>0</v>
      </c>
      <c r="U3201" s="131">
        <v>0</v>
      </c>
      <c r="V3201" s="131">
        <v>0</v>
      </c>
      <c r="W3201" s="131">
        <v>0</v>
      </c>
      <c r="X3201" s="131">
        <v>0</v>
      </c>
      <c r="Y3201" s="131">
        <v>0</v>
      </c>
      <c r="Z3201" s="131">
        <v>0</v>
      </c>
      <c r="AA3201" s="131">
        <v>0</v>
      </c>
      <c r="AB3201" s="131">
        <v>0</v>
      </c>
      <c r="AC3201" s="131">
        <v>0</v>
      </c>
      <c r="AD3201" s="131">
        <v>0</v>
      </c>
      <c r="AE3201" s="131">
        <v>0</v>
      </c>
      <c r="AF3201" s="131">
        <v>0</v>
      </c>
      <c r="AG3201" s="131">
        <v>0</v>
      </c>
      <c r="AH3201" s="43">
        <v>0</v>
      </c>
    </row>
    <row r="3202" spans="4:34">
      <c r="D3202" s="62">
        <v>2000</v>
      </c>
      <c r="E3202" s="62">
        <v>6</v>
      </c>
      <c r="F3202" s="62">
        <v>2000</v>
      </c>
      <c r="G3202" s="62">
        <v>2001</v>
      </c>
      <c r="H3202" s="131">
        <v>0</v>
      </c>
      <c r="I3202" s="131">
        <v>0</v>
      </c>
      <c r="J3202" s="131">
        <v>0</v>
      </c>
      <c r="K3202" s="131">
        <v>0</v>
      </c>
      <c r="L3202" s="131">
        <v>0</v>
      </c>
      <c r="M3202" s="131">
        <v>0</v>
      </c>
      <c r="N3202" s="131">
        <v>0</v>
      </c>
      <c r="O3202" s="131">
        <v>0</v>
      </c>
      <c r="P3202" s="131">
        <v>0</v>
      </c>
      <c r="Q3202" s="131">
        <v>0</v>
      </c>
      <c r="R3202" s="131">
        <v>0</v>
      </c>
      <c r="S3202" s="131">
        <v>0</v>
      </c>
      <c r="T3202" s="131">
        <v>0</v>
      </c>
      <c r="U3202" s="131">
        <v>0</v>
      </c>
      <c r="V3202" s="131">
        <v>0</v>
      </c>
      <c r="W3202" s="131">
        <v>0</v>
      </c>
      <c r="X3202" s="131">
        <v>0</v>
      </c>
      <c r="Y3202" s="131">
        <v>0</v>
      </c>
      <c r="Z3202" s="131">
        <v>0</v>
      </c>
      <c r="AA3202" s="131">
        <v>0</v>
      </c>
      <c r="AB3202" s="131">
        <v>0</v>
      </c>
      <c r="AC3202" s="131">
        <v>0</v>
      </c>
      <c r="AD3202" s="131">
        <v>0</v>
      </c>
      <c r="AE3202" s="131">
        <v>0</v>
      </c>
      <c r="AF3202" s="131">
        <v>0</v>
      </c>
      <c r="AG3202" s="131">
        <v>0</v>
      </c>
      <c r="AH3202" s="43">
        <v>0</v>
      </c>
    </row>
    <row r="3203" spans="4:34">
      <c r="D3203" s="62">
        <v>2000</v>
      </c>
      <c r="E3203" s="62">
        <v>7</v>
      </c>
      <c r="F3203" s="62">
        <v>2001</v>
      </c>
      <c r="G3203" s="62">
        <v>2001</v>
      </c>
      <c r="H3203" s="131">
        <v>0</v>
      </c>
      <c r="I3203" s="131">
        <v>0</v>
      </c>
      <c r="J3203" s="131">
        <v>0</v>
      </c>
      <c r="K3203" s="131">
        <v>0</v>
      </c>
      <c r="L3203" s="131">
        <v>0</v>
      </c>
      <c r="M3203" s="131">
        <v>0</v>
      </c>
      <c r="N3203" s="131">
        <v>0</v>
      </c>
      <c r="O3203" s="131">
        <v>0</v>
      </c>
      <c r="P3203" s="131">
        <v>0</v>
      </c>
      <c r="Q3203" s="131">
        <v>0</v>
      </c>
      <c r="R3203" s="131">
        <v>0</v>
      </c>
      <c r="S3203" s="131">
        <v>0</v>
      </c>
      <c r="T3203" s="131">
        <v>0</v>
      </c>
      <c r="U3203" s="131">
        <v>0</v>
      </c>
      <c r="V3203" s="131">
        <v>0</v>
      </c>
      <c r="W3203" s="131">
        <v>0</v>
      </c>
      <c r="X3203" s="131">
        <v>2100</v>
      </c>
      <c r="Y3203" s="131">
        <v>0</v>
      </c>
      <c r="Z3203" s="131">
        <v>0</v>
      </c>
      <c r="AA3203" s="131">
        <v>0</v>
      </c>
      <c r="AB3203" s="131">
        <v>0</v>
      </c>
      <c r="AC3203" s="131">
        <v>0</v>
      </c>
      <c r="AD3203" s="131">
        <v>0</v>
      </c>
      <c r="AE3203" s="131">
        <v>0</v>
      </c>
      <c r="AF3203" s="131">
        <v>0</v>
      </c>
      <c r="AG3203" s="131">
        <v>0</v>
      </c>
      <c r="AH3203" s="43">
        <v>2100</v>
      </c>
    </row>
    <row r="3204" spans="4:34">
      <c r="D3204" s="62">
        <v>2000</v>
      </c>
      <c r="E3204" s="62">
        <v>8</v>
      </c>
      <c r="F3204" s="62">
        <v>2001</v>
      </c>
      <c r="G3204" s="62">
        <v>2001</v>
      </c>
      <c r="H3204" s="131">
        <v>0</v>
      </c>
      <c r="I3204" s="131">
        <v>0</v>
      </c>
      <c r="J3204" s="131">
        <v>0</v>
      </c>
      <c r="K3204" s="131">
        <v>0</v>
      </c>
      <c r="L3204" s="131">
        <v>0</v>
      </c>
      <c r="M3204" s="131">
        <v>0</v>
      </c>
      <c r="N3204" s="131">
        <v>0</v>
      </c>
      <c r="O3204" s="131">
        <v>0</v>
      </c>
      <c r="P3204" s="131">
        <v>0</v>
      </c>
      <c r="Q3204" s="131">
        <v>0</v>
      </c>
      <c r="R3204" s="131">
        <v>1110</v>
      </c>
      <c r="S3204" s="131">
        <v>0</v>
      </c>
      <c r="T3204" s="131">
        <v>0</v>
      </c>
      <c r="U3204" s="131">
        <v>0</v>
      </c>
      <c r="V3204" s="131">
        <v>0</v>
      </c>
      <c r="W3204" s="131">
        <v>0</v>
      </c>
      <c r="X3204" s="131">
        <v>2337.3000000000002</v>
      </c>
      <c r="Y3204" s="131">
        <v>0</v>
      </c>
      <c r="Z3204" s="131">
        <v>0</v>
      </c>
      <c r="AA3204" s="131">
        <v>0</v>
      </c>
      <c r="AB3204" s="131">
        <v>0</v>
      </c>
      <c r="AC3204" s="131">
        <v>0</v>
      </c>
      <c r="AD3204" s="131">
        <v>0</v>
      </c>
      <c r="AE3204" s="131">
        <v>0</v>
      </c>
      <c r="AF3204" s="131">
        <v>0</v>
      </c>
      <c r="AG3204" s="131">
        <v>0</v>
      </c>
      <c r="AH3204" s="43">
        <v>3447.3</v>
      </c>
    </row>
    <row r="3205" spans="4:34">
      <c r="D3205" s="62">
        <v>2000</v>
      </c>
      <c r="E3205" s="62">
        <v>9</v>
      </c>
      <c r="F3205" s="62">
        <v>2001</v>
      </c>
      <c r="G3205" s="62">
        <v>2001</v>
      </c>
      <c r="H3205" s="131">
        <v>0</v>
      </c>
      <c r="I3205" s="131">
        <v>0</v>
      </c>
      <c r="J3205" s="131">
        <v>0</v>
      </c>
      <c r="K3205" s="131">
        <v>0</v>
      </c>
      <c r="L3205" s="131">
        <v>0</v>
      </c>
      <c r="M3205" s="131">
        <v>0</v>
      </c>
      <c r="N3205" s="131">
        <v>0</v>
      </c>
      <c r="O3205" s="131">
        <v>0</v>
      </c>
      <c r="P3205" s="131">
        <v>0</v>
      </c>
      <c r="Q3205" s="131">
        <v>0</v>
      </c>
      <c r="R3205" s="131">
        <v>0</v>
      </c>
      <c r="S3205" s="131">
        <v>0</v>
      </c>
      <c r="T3205" s="131">
        <v>0</v>
      </c>
      <c r="U3205" s="131">
        <v>0</v>
      </c>
      <c r="V3205" s="131">
        <v>0</v>
      </c>
      <c r="W3205" s="131">
        <v>0</v>
      </c>
      <c r="X3205" s="131">
        <v>2180</v>
      </c>
      <c r="Y3205" s="131">
        <v>0</v>
      </c>
      <c r="Z3205" s="131">
        <v>0</v>
      </c>
      <c r="AA3205" s="131">
        <v>0</v>
      </c>
      <c r="AB3205" s="131">
        <v>0</v>
      </c>
      <c r="AC3205" s="131">
        <v>0</v>
      </c>
      <c r="AD3205" s="131">
        <v>0</v>
      </c>
      <c r="AE3205" s="131">
        <v>0</v>
      </c>
      <c r="AF3205" s="131">
        <v>0</v>
      </c>
      <c r="AG3205" s="131">
        <v>0</v>
      </c>
      <c r="AH3205" s="43">
        <v>2180</v>
      </c>
    </row>
    <row r="3206" spans="4:34">
      <c r="D3206" s="62">
        <v>2000</v>
      </c>
      <c r="E3206" s="62">
        <v>10</v>
      </c>
      <c r="F3206" s="62">
        <v>2001</v>
      </c>
      <c r="G3206" s="62">
        <v>2001</v>
      </c>
      <c r="H3206" s="131">
        <v>0</v>
      </c>
      <c r="I3206" s="131">
        <v>0</v>
      </c>
      <c r="J3206" s="131">
        <v>0</v>
      </c>
      <c r="K3206" s="131">
        <v>0</v>
      </c>
      <c r="L3206" s="131">
        <v>0</v>
      </c>
      <c r="M3206" s="131">
        <v>0</v>
      </c>
      <c r="N3206" s="131">
        <v>0</v>
      </c>
      <c r="O3206" s="131">
        <v>0</v>
      </c>
      <c r="P3206" s="131">
        <v>0</v>
      </c>
      <c r="Q3206" s="131">
        <v>0</v>
      </c>
      <c r="R3206" s="131">
        <v>0</v>
      </c>
      <c r="S3206" s="131">
        <v>0</v>
      </c>
      <c r="T3206" s="131">
        <v>0</v>
      </c>
      <c r="U3206" s="131">
        <v>0</v>
      </c>
      <c r="V3206" s="131">
        <v>0</v>
      </c>
      <c r="W3206" s="131">
        <v>0</v>
      </c>
      <c r="X3206" s="131">
        <v>0</v>
      </c>
      <c r="Y3206" s="131">
        <v>0</v>
      </c>
      <c r="Z3206" s="131">
        <v>0</v>
      </c>
      <c r="AA3206" s="131">
        <v>0</v>
      </c>
      <c r="AB3206" s="131">
        <v>0</v>
      </c>
      <c r="AC3206" s="131">
        <v>0</v>
      </c>
      <c r="AD3206" s="131">
        <v>0</v>
      </c>
      <c r="AE3206" s="131">
        <v>0</v>
      </c>
      <c r="AF3206" s="131">
        <v>0</v>
      </c>
      <c r="AG3206" s="131">
        <v>0</v>
      </c>
      <c r="AH3206" s="43">
        <v>0</v>
      </c>
    </row>
    <row r="3207" spans="4:34">
      <c r="D3207" s="62">
        <v>2000</v>
      </c>
      <c r="E3207" s="62">
        <v>11</v>
      </c>
      <c r="F3207" s="62">
        <v>2001</v>
      </c>
      <c r="G3207" s="62">
        <v>2001</v>
      </c>
      <c r="H3207" s="131">
        <v>0</v>
      </c>
      <c r="I3207" s="131">
        <v>0</v>
      </c>
      <c r="J3207" s="131">
        <v>0</v>
      </c>
      <c r="K3207" s="131">
        <v>0</v>
      </c>
      <c r="L3207" s="131">
        <v>0</v>
      </c>
      <c r="M3207" s="131">
        <v>0</v>
      </c>
      <c r="N3207" s="131">
        <v>0</v>
      </c>
      <c r="O3207" s="131">
        <v>0</v>
      </c>
      <c r="P3207" s="131">
        <v>0</v>
      </c>
      <c r="Q3207" s="131">
        <v>0</v>
      </c>
      <c r="R3207" s="131">
        <v>0</v>
      </c>
      <c r="S3207" s="131">
        <v>0</v>
      </c>
      <c r="T3207" s="131">
        <v>0</v>
      </c>
      <c r="U3207" s="131">
        <v>0</v>
      </c>
      <c r="V3207" s="131">
        <v>0</v>
      </c>
      <c r="W3207" s="131">
        <v>0</v>
      </c>
      <c r="X3207" s="131">
        <v>0</v>
      </c>
      <c r="Y3207" s="131">
        <v>0</v>
      </c>
      <c r="Z3207" s="131">
        <v>0</v>
      </c>
      <c r="AA3207" s="131">
        <v>0</v>
      </c>
      <c r="AB3207" s="131">
        <v>0</v>
      </c>
      <c r="AC3207" s="131">
        <v>0</v>
      </c>
      <c r="AD3207" s="131">
        <v>0</v>
      </c>
      <c r="AE3207" s="131">
        <v>0</v>
      </c>
      <c r="AF3207" s="131">
        <v>0</v>
      </c>
      <c r="AG3207" s="131">
        <v>0</v>
      </c>
      <c r="AH3207" s="43">
        <v>0</v>
      </c>
    </row>
    <row r="3208" spans="4:34">
      <c r="D3208" s="62">
        <v>2000</v>
      </c>
      <c r="E3208" s="62">
        <v>12</v>
      </c>
      <c r="F3208" s="62">
        <v>2001</v>
      </c>
      <c r="G3208" s="62">
        <v>2001</v>
      </c>
      <c r="H3208" s="131">
        <v>0</v>
      </c>
      <c r="I3208" s="131">
        <v>0</v>
      </c>
      <c r="J3208" s="131">
        <v>0</v>
      </c>
      <c r="K3208" s="131">
        <v>0</v>
      </c>
      <c r="L3208" s="131">
        <v>0</v>
      </c>
      <c r="M3208" s="131">
        <v>0</v>
      </c>
      <c r="N3208" s="131">
        <v>0</v>
      </c>
      <c r="O3208" s="131">
        <v>0</v>
      </c>
      <c r="P3208" s="131">
        <v>0</v>
      </c>
      <c r="Q3208" s="131">
        <v>0</v>
      </c>
      <c r="R3208" s="131">
        <v>0</v>
      </c>
      <c r="S3208" s="131">
        <v>0</v>
      </c>
      <c r="T3208" s="131">
        <v>0</v>
      </c>
      <c r="U3208" s="131">
        <v>0</v>
      </c>
      <c r="V3208" s="131">
        <v>0</v>
      </c>
      <c r="W3208" s="131">
        <v>0</v>
      </c>
      <c r="X3208" s="131">
        <v>0</v>
      </c>
      <c r="Y3208" s="131">
        <v>0</v>
      </c>
      <c r="Z3208" s="131">
        <v>0</v>
      </c>
      <c r="AA3208" s="131">
        <v>0</v>
      </c>
      <c r="AB3208" s="131">
        <v>0</v>
      </c>
      <c r="AC3208" s="131">
        <v>0</v>
      </c>
      <c r="AD3208" s="131">
        <v>0</v>
      </c>
      <c r="AE3208" s="131">
        <v>0</v>
      </c>
      <c r="AF3208" s="131">
        <v>0</v>
      </c>
      <c r="AG3208" s="131">
        <v>0</v>
      </c>
      <c r="AH3208" s="43">
        <v>0</v>
      </c>
    </row>
    <row r="3209" spans="4:34">
      <c r="D3209" s="62">
        <v>2001</v>
      </c>
      <c r="E3209" s="62">
        <v>1</v>
      </c>
      <c r="F3209" s="62">
        <v>2001</v>
      </c>
      <c r="G3209" s="62">
        <v>2001</v>
      </c>
      <c r="H3209" s="131">
        <v>0</v>
      </c>
      <c r="I3209" s="131">
        <v>0</v>
      </c>
      <c r="J3209" s="131">
        <v>0</v>
      </c>
      <c r="K3209" s="131">
        <v>0</v>
      </c>
      <c r="L3209" s="131">
        <v>0</v>
      </c>
      <c r="M3209" s="131">
        <v>0</v>
      </c>
      <c r="N3209" s="131">
        <v>0</v>
      </c>
      <c r="O3209" s="131">
        <v>0</v>
      </c>
      <c r="P3209" s="131">
        <v>0</v>
      </c>
      <c r="Q3209" s="131">
        <v>0</v>
      </c>
      <c r="R3209" s="131">
        <v>0</v>
      </c>
      <c r="S3209" s="131">
        <v>0</v>
      </c>
      <c r="T3209" s="131">
        <v>0</v>
      </c>
      <c r="U3209" s="131">
        <v>0</v>
      </c>
      <c r="V3209" s="131">
        <v>0</v>
      </c>
      <c r="W3209" s="131">
        <v>0</v>
      </c>
      <c r="X3209" s="131">
        <v>0</v>
      </c>
      <c r="Y3209" s="131">
        <v>0</v>
      </c>
      <c r="Z3209" s="131">
        <v>0</v>
      </c>
      <c r="AA3209" s="131">
        <v>0</v>
      </c>
      <c r="AB3209" s="131">
        <v>0</v>
      </c>
      <c r="AC3209" s="131">
        <v>0</v>
      </c>
      <c r="AD3209" s="131">
        <v>0</v>
      </c>
      <c r="AE3209" s="131">
        <v>0</v>
      </c>
      <c r="AF3209" s="131">
        <v>0</v>
      </c>
      <c r="AG3209" s="131">
        <v>0</v>
      </c>
      <c r="AH3209" s="43">
        <v>0</v>
      </c>
    </row>
    <row r="3210" spans="4:34">
      <c r="D3210" s="62">
        <v>2001</v>
      </c>
      <c r="E3210" s="62">
        <v>2</v>
      </c>
      <c r="F3210" s="62">
        <v>2001</v>
      </c>
      <c r="G3210" s="62">
        <v>2001</v>
      </c>
      <c r="H3210" s="131">
        <v>0</v>
      </c>
      <c r="I3210" s="131">
        <v>0</v>
      </c>
      <c r="J3210" s="131">
        <v>0</v>
      </c>
      <c r="K3210" s="131">
        <v>0</v>
      </c>
      <c r="L3210" s="131">
        <v>0</v>
      </c>
      <c r="M3210" s="131">
        <v>0</v>
      </c>
      <c r="N3210" s="131">
        <v>0</v>
      </c>
      <c r="O3210" s="131">
        <v>0</v>
      </c>
      <c r="P3210" s="131">
        <v>0</v>
      </c>
      <c r="Q3210" s="131">
        <v>0</v>
      </c>
      <c r="R3210" s="131">
        <v>0</v>
      </c>
      <c r="S3210" s="131">
        <v>0</v>
      </c>
      <c r="T3210" s="131">
        <v>0</v>
      </c>
      <c r="U3210" s="131">
        <v>0</v>
      </c>
      <c r="V3210" s="131">
        <v>0</v>
      </c>
      <c r="W3210" s="131">
        <v>0</v>
      </c>
      <c r="X3210" s="131">
        <v>0</v>
      </c>
      <c r="Y3210" s="131">
        <v>0</v>
      </c>
      <c r="Z3210" s="131">
        <v>0</v>
      </c>
      <c r="AA3210" s="131">
        <v>0</v>
      </c>
      <c r="AB3210" s="131">
        <v>0</v>
      </c>
      <c r="AC3210" s="131">
        <v>0</v>
      </c>
      <c r="AD3210" s="131">
        <v>0</v>
      </c>
      <c r="AE3210" s="131">
        <v>0</v>
      </c>
      <c r="AF3210" s="131">
        <v>0</v>
      </c>
      <c r="AG3210" s="131">
        <v>0</v>
      </c>
      <c r="AH3210" s="43">
        <v>0</v>
      </c>
    </row>
    <row r="3211" spans="4:34">
      <c r="D3211" s="62">
        <v>2001</v>
      </c>
      <c r="E3211" s="62">
        <v>3</v>
      </c>
      <c r="F3211" s="62">
        <v>2001</v>
      </c>
      <c r="G3211" s="62">
        <v>2001</v>
      </c>
      <c r="H3211" s="131">
        <v>0</v>
      </c>
      <c r="I3211" s="131">
        <v>0</v>
      </c>
      <c r="J3211" s="131">
        <v>0</v>
      </c>
      <c r="K3211" s="131">
        <v>0</v>
      </c>
      <c r="L3211" s="131">
        <v>0</v>
      </c>
      <c r="M3211" s="131">
        <v>0</v>
      </c>
      <c r="N3211" s="131">
        <v>0</v>
      </c>
      <c r="O3211" s="131">
        <v>0</v>
      </c>
      <c r="P3211" s="131">
        <v>0</v>
      </c>
      <c r="Q3211" s="131">
        <v>0</v>
      </c>
      <c r="R3211" s="131">
        <v>579.29999999999995</v>
      </c>
      <c r="S3211" s="131">
        <v>0</v>
      </c>
      <c r="T3211" s="131">
        <v>0</v>
      </c>
      <c r="U3211" s="131">
        <v>0</v>
      </c>
      <c r="V3211" s="131">
        <v>0</v>
      </c>
      <c r="W3211" s="131">
        <v>0</v>
      </c>
      <c r="X3211" s="131">
        <v>0</v>
      </c>
      <c r="Y3211" s="131">
        <v>0</v>
      </c>
      <c r="Z3211" s="131">
        <v>0</v>
      </c>
      <c r="AA3211" s="131">
        <v>0</v>
      </c>
      <c r="AB3211" s="131">
        <v>0</v>
      </c>
      <c r="AC3211" s="131">
        <v>0</v>
      </c>
      <c r="AD3211" s="131">
        <v>0</v>
      </c>
      <c r="AE3211" s="131">
        <v>0</v>
      </c>
      <c r="AF3211" s="131">
        <v>0</v>
      </c>
      <c r="AG3211" s="131">
        <v>0</v>
      </c>
      <c r="AH3211" s="43">
        <v>579.29999999999995</v>
      </c>
    </row>
    <row r="3212" spans="4:34">
      <c r="D3212" s="62">
        <v>2001</v>
      </c>
      <c r="E3212" s="62">
        <v>4</v>
      </c>
      <c r="F3212" s="62">
        <v>2001</v>
      </c>
      <c r="G3212" s="62">
        <v>2001</v>
      </c>
      <c r="H3212" s="131">
        <v>0</v>
      </c>
      <c r="I3212" s="131">
        <v>0</v>
      </c>
      <c r="J3212" s="131">
        <v>0</v>
      </c>
      <c r="K3212" s="131">
        <v>0</v>
      </c>
      <c r="L3212" s="131">
        <v>0</v>
      </c>
      <c r="M3212" s="131">
        <v>0</v>
      </c>
      <c r="N3212" s="131">
        <v>0</v>
      </c>
      <c r="O3212" s="131">
        <v>0</v>
      </c>
      <c r="P3212" s="131">
        <v>0</v>
      </c>
      <c r="Q3212" s="131">
        <v>0</v>
      </c>
      <c r="R3212" s="131">
        <v>0</v>
      </c>
      <c r="S3212" s="131">
        <v>0</v>
      </c>
      <c r="T3212" s="131">
        <v>0</v>
      </c>
      <c r="U3212" s="131">
        <v>0</v>
      </c>
      <c r="V3212" s="131">
        <v>0</v>
      </c>
      <c r="W3212" s="131">
        <v>0</v>
      </c>
      <c r="X3212" s="131">
        <v>0</v>
      </c>
      <c r="Y3212" s="131">
        <v>0</v>
      </c>
      <c r="Z3212" s="131">
        <v>0</v>
      </c>
      <c r="AA3212" s="131">
        <v>0</v>
      </c>
      <c r="AB3212" s="131">
        <v>0</v>
      </c>
      <c r="AC3212" s="131">
        <v>0</v>
      </c>
      <c r="AD3212" s="131">
        <v>0</v>
      </c>
      <c r="AE3212" s="131">
        <v>6600.2</v>
      </c>
      <c r="AF3212" s="131">
        <v>0</v>
      </c>
      <c r="AG3212" s="131">
        <v>0</v>
      </c>
      <c r="AH3212" s="43">
        <v>6600.2</v>
      </c>
    </row>
    <row r="3213" spans="4:34">
      <c r="D3213" s="62">
        <v>2001</v>
      </c>
      <c r="E3213" s="62">
        <v>5</v>
      </c>
      <c r="F3213" s="62">
        <v>2001</v>
      </c>
      <c r="G3213" s="62">
        <v>2002</v>
      </c>
      <c r="H3213" s="131">
        <v>0</v>
      </c>
      <c r="I3213" s="131">
        <v>0</v>
      </c>
      <c r="J3213" s="131">
        <v>0</v>
      </c>
      <c r="K3213" s="131">
        <v>0</v>
      </c>
      <c r="L3213" s="131">
        <v>0</v>
      </c>
      <c r="M3213" s="131">
        <v>0</v>
      </c>
      <c r="N3213" s="131">
        <v>0</v>
      </c>
      <c r="O3213" s="131">
        <v>0</v>
      </c>
      <c r="P3213" s="131">
        <v>0</v>
      </c>
      <c r="Q3213" s="131">
        <v>0</v>
      </c>
      <c r="R3213" s="131">
        <v>0</v>
      </c>
      <c r="S3213" s="131">
        <v>0</v>
      </c>
      <c r="T3213" s="131">
        <v>0</v>
      </c>
      <c r="U3213" s="131">
        <v>0</v>
      </c>
      <c r="V3213" s="131">
        <v>0</v>
      </c>
      <c r="W3213" s="131">
        <v>0</v>
      </c>
      <c r="X3213" s="131">
        <v>7640.9</v>
      </c>
      <c r="Y3213" s="131">
        <v>0</v>
      </c>
      <c r="Z3213" s="131">
        <v>0</v>
      </c>
      <c r="AA3213" s="131">
        <v>0</v>
      </c>
      <c r="AB3213" s="131">
        <v>0</v>
      </c>
      <c r="AC3213" s="131">
        <v>0</v>
      </c>
      <c r="AD3213" s="131">
        <v>0</v>
      </c>
      <c r="AE3213" s="131">
        <v>0</v>
      </c>
      <c r="AF3213" s="131">
        <v>0</v>
      </c>
      <c r="AG3213" s="131">
        <v>0</v>
      </c>
      <c r="AH3213" s="43">
        <v>7640.9</v>
      </c>
    </row>
    <row r="3214" spans="4:34">
      <c r="D3214" s="62">
        <v>2001</v>
      </c>
      <c r="E3214" s="62">
        <v>6</v>
      </c>
      <c r="F3214" s="62">
        <v>2001</v>
      </c>
      <c r="G3214" s="62">
        <v>2002</v>
      </c>
      <c r="H3214" s="131">
        <v>0</v>
      </c>
      <c r="I3214" s="131">
        <v>0</v>
      </c>
      <c r="J3214" s="131">
        <v>0</v>
      </c>
      <c r="K3214" s="131">
        <v>0</v>
      </c>
      <c r="L3214" s="131">
        <v>0</v>
      </c>
      <c r="M3214" s="131">
        <v>0</v>
      </c>
      <c r="N3214" s="131">
        <v>0</v>
      </c>
      <c r="O3214" s="131">
        <v>0</v>
      </c>
      <c r="P3214" s="131">
        <v>0</v>
      </c>
      <c r="Q3214" s="131">
        <v>0</v>
      </c>
      <c r="R3214" s="131">
        <v>0</v>
      </c>
      <c r="S3214" s="131">
        <v>0</v>
      </c>
      <c r="T3214" s="131">
        <v>0</v>
      </c>
      <c r="U3214" s="131">
        <v>0</v>
      </c>
      <c r="V3214" s="131">
        <v>0</v>
      </c>
      <c r="W3214" s="131">
        <v>0</v>
      </c>
      <c r="X3214" s="131">
        <v>6512.4</v>
      </c>
      <c r="Y3214" s="131">
        <v>0</v>
      </c>
      <c r="Z3214" s="131">
        <v>0</v>
      </c>
      <c r="AA3214" s="131">
        <v>0</v>
      </c>
      <c r="AB3214" s="131">
        <v>0</v>
      </c>
      <c r="AC3214" s="131">
        <v>0</v>
      </c>
      <c r="AD3214" s="131">
        <v>0</v>
      </c>
      <c r="AE3214" s="131">
        <v>0</v>
      </c>
      <c r="AF3214" s="131">
        <v>0</v>
      </c>
      <c r="AG3214" s="131">
        <v>0</v>
      </c>
      <c r="AH3214" s="43">
        <v>6512.4</v>
      </c>
    </row>
    <row r="3215" spans="4:34">
      <c r="D3215" s="62">
        <v>2001</v>
      </c>
      <c r="E3215" s="62">
        <v>7</v>
      </c>
      <c r="F3215" s="62">
        <v>2002</v>
      </c>
      <c r="G3215" s="62">
        <v>2002</v>
      </c>
      <c r="H3215" s="131">
        <v>0</v>
      </c>
      <c r="I3215" s="131">
        <v>0</v>
      </c>
      <c r="J3215" s="131">
        <v>0</v>
      </c>
      <c r="K3215" s="131">
        <v>0</v>
      </c>
      <c r="L3215" s="131">
        <v>0</v>
      </c>
      <c r="M3215" s="131">
        <v>0</v>
      </c>
      <c r="N3215" s="131">
        <v>0</v>
      </c>
      <c r="O3215" s="131">
        <v>0</v>
      </c>
      <c r="P3215" s="131">
        <v>0</v>
      </c>
      <c r="Q3215" s="131">
        <v>0</v>
      </c>
      <c r="R3215" s="131">
        <v>0</v>
      </c>
      <c r="S3215" s="131">
        <v>0</v>
      </c>
      <c r="T3215" s="131">
        <v>0</v>
      </c>
      <c r="U3215" s="131">
        <v>0</v>
      </c>
      <c r="V3215" s="131">
        <v>10000</v>
      </c>
      <c r="W3215" s="131">
        <v>0</v>
      </c>
      <c r="X3215" s="131">
        <v>4448</v>
      </c>
      <c r="Y3215" s="131">
        <v>0</v>
      </c>
      <c r="Z3215" s="131">
        <v>0</v>
      </c>
      <c r="AA3215" s="131">
        <v>0</v>
      </c>
      <c r="AB3215" s="131">
        <v>0</v>
      </c>
      <c r="AC3215" s="131">
        <v>0</v>
      </c>
      <c r="AD3215" s="131">
        <v>0</v>
      </c>
      <c r="AE3215" s="131">
        <v>0</v>
      </c>
      <c r="AF3215" s="131">
        <v>0</v>
      </c>
      <c r="AG3215" s="131">
        <v>0</v>
      </c>
      <c r="AH3215" s="43">
        <v>14448</v>
      </c>
    </row>
    <row r="3216" spans="4:34">
      <c r="D3216" s="62">
        <v>2001</v>
      </c>
      <c r="E3216" s="62">
        <v>8</v>
      </c>
      <c r="F3216" s="62">
        <v>2002</v>
      </c>
      <c r="G3216" s="62">
        <v>2002</v>
      </c>
      <c r="H3216" s="131">
        <v>0</v>
      </c>
      <c r="I3216" s="131">
        <v>0</v>
      </c>
      <c r="J3216" s="131">
        <v>0</v>
      </c>
      <c r="K3216" s="131">
        <v>0</v>
      </c>
      <c r="L3216" s="131">
        <v>0</v>
      </c>
      <c r="M3216" s="131">
        <v>0</v>
      </c>
      <c r="N3216" s="131">
        <v>0</v>
      </c>
      <c r="O3216" s="131">
        <v>0</v>
      </c>
      <c r="P3216" s="131">
        <v>0</v>
      </c>
      <c r="Q3216" s="131">
        <v>0</v>
      </c>
      <c r="R3216" s="131">
        <v>0</v>
      </c>
      <c r="S3216" s="131">
        <v>0</v>
      </c>
      <c r="T3216" s="131">
        <v>0</v>
      </c>
      <c r="U3216" s="131">
        <v>0</v>
      </c>
      <c r="V3216" s="131">
        <v>0</v>
      </c>
      <c r="W3216" s="131">
        <v>0</v>
      </c>
      <c r="X3216" s="131">
        <v>1500</v>
      </c>
      <c r="Y3216" s="131">
        <v>0</v>
      </c>
      <c r="Z3216" s="131">
        <v>0</v>
      </c>
      <c r="AA3216" s="131">
        <v>0</v>
      </c>
      <c r="AB3216" s="131">
        <v>0</v>
      </c>
      <c r="AC3216" s="131">
        <v>0</v>
      </c>
      <c r="AD3216" s="131">
        <v>0</v>
      </c>
      <c r="AE3216" s="131">
        <v>0</v>
      </c>
      <c r="AF3216" s="131">
        <v>0</v>
      </c>
      <c r="AG3216" s="131">
        <v>0</v>
      </c>
      <c r="AH3216" s="43">
        <v>1500</v>
      </c>
    </row>
    <row r="3217" spans="4:34">
      <c r="D3217" s="62">
        <v>2001</v>
      </c>
      <c r="E3217" s="62">
        <v>9</v>
      </c>
      <c r="F3217" s="62">
        <v>2002</v>
      </c>
      <c r="G3217" s="62">
        <v>2002</v>
      </c>
      <c r="H3217" s="131">
        <v>0</v>
      </c>
      <c r="I3217" s="131">
        <v>0</v>
      </c>
      <c r="J3217" s="131">
        <v>0</v>
      </c>
      <c r="K3217" s="131">
        <v>0</v>
      </c>
      <c r="L3217" s="131">
        <v>0</v>
      </c>
      <c r="M3217" s="131">
        <v>0</v>
      </c>
      <c r="N3217" s="131">
        <v>0</v>
      </c>
      <c r="O3217" s="131">
        <v>0</v>
      </c>
      <c r="P3217" s="131">
        <v>0</v>
      </c>
      <c r="Q3217" s="131">
        <v>0</v>
      </c>
      <c r="R3217" s="131">
        <v>0</v>
      </c>
      <c r="S3217" s="131">
        <v>0</v>
      </c>
      <c r="T3217" s="131">
        <v>0</v>
      </c>
      <c r="U3217" s="131">
        <v>0</v>
      </c>
      <c r="V3217" s="131">
        <v>0</v>
      </c>
      <c r="W3217" s="131">
        <v>0</v>
      </c>
      <c r="X3217" s="131">
        <v>1096.3</v>
      </c>
      <c r="Y3217" s="131">
        <v>0</v>
      </c>
      <c r="Z3217" s="131">
        <v>0</v>
      </c>
      <c r="AA3217" s="131">
        <v>0</v>
      </c>
      <c r="AB3217" s="131">
        <v>0</v>
      </c>
      <c r="AC3217" s="131">
        <v>0</v>
      </c>
      <c r="AD3217" s="131">
        <v>0</v>
      </c>
      <c r="AE3217" s="131">
        <v>0</v>
      </c>
      <c r="AF3217" s="131">
        <v>0</v>
      </c>
      <c r="AG3217" s="131">
        <v>0</v>
      </c>
      <c r="AH3217" s="43">
        <v>1096.3</v>
      </c>
    </row>
    <row r="3218" spans="4:34">
      <c r="D3218" s="62">
        <v>2001</v>
      </c>
      <c r="E3218" s="62">
        <v>10</v>
      </c>
      <c r="F3218" s="62">
        <v>2002</v>
      </c>
      <c r="G3218" s="62">
        <v>2002</v>
      </c>
      <c r="H3218" s="131">
        <v>0</v>
      </c>
      <c r="I3218" s="131">
        <v>0</v>
      </c>
      <c r="J3218" s="131">
        <v>0</v>
      </c>
      <c r="K3218" s="131">
        <v>0</v>
      </c>
      <c r="L3218" s="131">
        <v>0</v>
      </c>
      <c r="M3218" s="131">
        <v>0</v>
      </c>
      <c r="N3218" s="131">
        <v>0</v>
      </c>
      <c r="O3218" s="131">
        <v>0</v>
      </c>
      <c r="P3218" s="131">
        <v>0</v>
      </c>
      <c r="Q3218" s="131">
        <v>0</v>
      </c>
      <c r="R3218" s="131">
        <v>0</v>
      </c>
      <c r="S3218" s="131">
        <v>0</v>
      </c>
      <c r="T3218" s="131">
        <v>0</v>
      </c>
      <c r="U3218" s="131">
        <v>0</v>
      </c>
      <c r="V3218" s="131">
        <v>0</v>
      </c>
      <c r="W3218" s="131">
        <v>0</v>
      </c>
      <c r="X3218" s="131">
        <v>1300</v>
      </c>
      <c r="Y3218" s="131">
        <v>0</v>
      </c>
      <c r="Z3218" s="131">
        <v>0</v>
      </c>
      <c r="AA3218" s="131">
        <v>0</v>
      </c>
      <c r="AB3218" s="131">
        <v>0</v>
      </c>
      <c r="AC3218" s="131">
        <v>0</v>
      </c>
      <c r="AD3218" s="131">
        <v>0</v>
      </c>
      <c r="AE3218" s="131">
        <v>0</v>
      </c>
      <c r="AF3218" s="131">
        <v>0</v>
      </c>
      <c r="AG3218" s="131">
        <v>0</v>
      </c>
      <c r="AH3218" s="43">
        <v>1300</v>
      </c>
    </row>
    <row r="3219" spans="4:34">
      <c r="D3219" s="62">
        <v>2001</v>
      </c>
      <c r="E3219" s="62">
        <v>11</v>
      </c>
      <c r="F3219" s="62">
        <v>2002</v>
      </c>
      <c r="G3219" s="62">
        <v>2002</v>
      </c>
      <c r="H3219" s="131">
        <v>0</v>
      </c>
      <c r="I3219" s="131">
        <v>0</v>
      </c>
      <c r="J3219" s="131">
        <v>0</v>
      </c>
      <c r="K3219" s="131">
        <v>0</v>
      </c>
      <c r="L3219" s="131">
        <v>0</v>
      </c>
      <c r="M3219" s="131">
        <v>0</v>
      </c>
      <c r="N3219" s="131">
        <v>0</v>
      </c>
      <c r="O3219" s="131">
        <v>0</v>
      </c>
      <c r="P3219" s="131">
        <v>0</v>
      </c>
      <c r="Q3219" s="131">
        <v>0</v>
      </c>
      <c r="R3219" s="131">
        <v>0</v>
      </c>
      <c r="S3219" s="131">
        <v>0</v>
      </c>
      <c r="T3219" s="131">
        <v>0</v>
      </c>
      <c r="U3219" s="131">
        <v>0</v>
      </c>
      <c r="V3219" s="131">
        <v>0</v>
      </c>
      <c r="W3219" s="131">
        <v>0</v>
      </c>
      <c r="X3219" s="131">
        <v>450</v>
      </c>
      <c r="Y3219" s="131">
        <v>0</v>
      </c>
      <c r="Z3219" s="131">
        <v>0</v>
      </c>
      <c r="AA3219" s="131">
        <v>0</v>
      </c>
      <c r="AB3219" s="131">
        <v>0</v>
      </c>
      <c r="AC3219" s="131">
        <v>0</v>
      </c>
      <c r="AD3219" s="131">
        <v>0</v>
      </c>
      <c r="AE3219" s="131">
        <v>0</v>
      </c>
      <c r="AF3219" s="131">
        <v>0</v>
      </c>
      <c r="AG3219" s="131">
        <v>0</v>
      </c>
      <c r="AH3219" s="43">
        <v>450</v>
      </c>
    </row>
    <row r="3220" spans="4:34">
      <c r="D3220" s="62">
        <v>2001</v>
      </c>
      <c r="E3220" s="62">
        <v>12</v>
      </c>
      <c r="F3220" s="62">
        <v>2002</v>
      </c>
      <c r="G3220" s="62">
        <v>2002</v>
      </c>
      <c r="H3220" s="131">
        <v>0</v>
      </c>
      <c r="I3220" s="131">
        <v>0</v>
      </c>
      <c r="J3220" s="131">
        <v>0</v>
      </c>
      <c r="K3220" s="131">
        <v>0</v>
      </c>
      <c r="L3220" s="131">
        <v>0</v>
      </c>
      <c r="M3220" s="131">
        <v>0</v>
      </c>
      <c r="N3220" s="131">
        <v>0</v>
      </c>
      <c r="O3220" s="131">
        <v>0</v>
      </c>
      <c r="P3220" s="131">
        <v>0</v>
      </c>
      <c r="Q3220" s="131">
        <v>0</v>
      </c>
      <c r="R3220" s="131">
        <v>0</v>
      </c>
      <c r="S3220" s="131">
        <v>0</v>
      </c>
      <c r="T3220" s="131">
        <v>0</v>
      </c>
      <c r="U3220" s="131">
        <v>0</v>
      </c>
      <c r="V3220" s="131">
        <v>0</v>
      </c>
      <c r="W3220" s="131">
        <v>0</v>
      </c>
      <c r="X3220" s="131">
        <v>943.7</v>
      </c>
      <c r="Y3220" s="131">
        <v>0</v>
      </c>
      <c r="Z3220" s="131">
        <v>0</v>
      </c>
      <c r="AA3220" s="131">
        <v>0</v>
      </c>
      <c r="AB3220" s="131">
        <v>0</v>
      </c>
      <c r="AC3220" s="131">
        <v>0</v>
      </c>
      <c r="AD3220" s="131">
        <v>0</v>
      </c>
      <c r="AE3220" s="131">
        <v>0</v>
      </c>
      <c r="AF3220" s="131">
        <v>0</v>
      </c>
      <c r="AG3220" s="131">
        <v>0</v>
      </c>
      <c r="AH3220" s="43">
        <v>943.7</v>
      </c>
    </row>
    <row r="3221" spans="4:34">
      <c r="D3221" s="62">
        <v>2002</v>
      </c>
      <c r="E3221" s="62">
        <v>1</v>
      </c>
      <c r="F3221" s="62">
        <v>2002</v>
      </c>
      <c r="G3221" s="62">
        <v>2002</v>
      </c>
      <c r="H3221" s="131">
        <v>0</v>
      </c>
      <c r="I3221" s="131">
        <v>0</v>
      </c>
      <c r="J3221" s="131">
        <v>0</v>
      </c>
      <c r="K3221" s="131">
        <v>0</v>
      </c>
      <c r="L3221" s="131">
        <v>0</v>
      </c>
      <c r="M3221" s="131">
        <v>0</v>
      </c>
      <c r="N3221" s="131">
        <v>0</v>
      </c>
      <c r="O3221" s="131">
        <v>0</v>
      </c>
      <c r="P3221" s="131">
        <v>0</v>
      </c>
      <c r="Q3221" s="131">
        <v>0</v>
      </c>
      <c r="R3221" s="131">
        <v>0</v>
      </c>
      <c r="S3221" s="131">
        <v>0</v>
      </c>
      <c r="T3221" s="131">
        <v>0</v>
      </c>
      <c r="U3221" s="131">
        <v>0</v>
      </c>
      <c r="V3221" s="131">
        <v>0</v>
      </c>
      <c r="W3221" s="131">
        <v>0</v>
      </c>
      <c r="X3221" s="131">
        <v>0</v>
      </c>
      <c r="Y3221" s="131">
        <v>0</v>
      </c>
      <c r="Z3221" s="131">
        <v>0</v>
      </c>
      <c r="AA3221" s="131">
        <v>0</v>
      </c>
      <c r="AB3221" s="131">
        <v>0</v>
      </c>
      <c r="AC3221" s="131">
        <v>0</v>
      </c>
      <c r="AD3221" s="131">
        <v>0</v>
      </c>
      <c r="AE3221" s="131">
        <v>0</v>
      </c>
      <c r="AF3221" s="131">
        <v>0</v>
      </c>
      <c r="AG3221" s="131">
        <v>0</v>
      </c>
      <c r="AH3221" s="43">
        <v>0</v>
      </c>
    </row>
    <row r="3222" spans="4:34">
      <c r="D3222" s="62">
        <v>2002</v>
      </c>
      <c r="E3222" s="62">
        <v>2</v>
      </c>
      <c r="F3222" s="62">
        <v>2002</v>
      </c>
      <c r="G3222" s="62">
        <v>2002</v>
      </c>
      <c r="H3222" s="131">
        <v>0</v>
      </c>
      <c r="I3222" s="131">
        <v>0</v>
      </c>
      <c r="J3222" s="131">
        <v>0</v>
      </c>
      <c r="K3222" s="131">
        <v>0</v>
      </c>
      <c r="L3222" s="131">
        <v>0</v>
      </c>
      <c r="M3222" s="131">
        <v>0</v>
      </c>
      <c r="N3222" s="131">
        <v>0</v>
      </c>
      <c r="O3222" s="131">
        <v>0</v>
      </c>
      <c r="P3222" s="131">
        <v>0</v>
      </c>
      <c r="Q3222" s="131">
        <v>0</v>
      </c>
      <c r="R3222" s="131">
        <v>0</v>
      </c>
      <c r="S3222" s="131">
        <v>0</v>
      </c>
      <c r="T3222" s="131">
        <v>0</v>
      </c>
      <c r="U3222" s="131">
        <v>0</v>
      </c>
      <c r="V3222" s="131">
        <v>0</v>
      </c>
      <c r="W3222" s="131">
        <v>0</v>
      </c>
      <c r="X3222" s="131">
        <v>0</v>
      </c>
      <c r="Y3222" s="131">
        <v>0</v>
      </c>
      <c r="Z3222" s="131">
        <v>0</v>
      </c>
      <c r="AA3222" s="131">
        <v>0</v>
      </c>
      <c r="AB3222" s="131">
        <v>0</v>
      </c>
      <c r="AC3222" s="131">
        <v>0</v>
      </c>
      <c r="AD3222" s="131">
        <v>0</v>
      </c>
      <c r="AE3222" s="131">
        <v>0</v>
      </c>
      <c r="AF3222" s="131">
        <v>0</v>
      </c>
      <c r="AG3222" s="131">
        <v>0</v>
      </c>
      <c r="AH3222" s="43">
        <v>0</v>
      </c>
    </row>
    <row r="3223" spans="4:34">
      <c r="D3223" s="62">
        <v>2002</v>
      </c>
      <c r="E3223" s="62">
        <v>3</v>
      </c>
      <c r="F3223" s="62">
        <v>2002</v>
      </c>
      <c r="G3223" s="62">
        <v>2002</v>
      </c>
      <c r="H3223" s="131">
        <v>0</v>
      </c>
      <c r="I3223" s="131">
        <v>0</v>
      </c>
      <c r="J3223" s="131">
        <v>0</v>
      </c>
      <c r="K3223" s="131">
        <v>0</v>
      </c>
      <c r="L3223" s="131">
        <v>0</v>
      </c>
      <c r="M3223" s="131">
        <v>0</v>
      </c>
      <c r="N3223" s="131">
        <v>0</v>
      </c>
      <c r="O3223" s="131">
        <v>0</v>
      </c>
      <c r="P3223" s="131">
        <v>0</v>
      </c>
      <c r="Q3223" s="131">
        <v>0</v>
      </c>
      <c r="R3223" s="131">
        <v>0</v>
      </c>
      <c r="S3223" s="131">
        <v>0</v>
      </c>
      <c r="T3223" s="131">
        <v>0</v>
      </c>
      <c r="U3223" s="131">
        <v>0</v>
      </c>
      <c r="V3223" s="131">
        <v>0</v>
      </c>
      <c r="W3223" s="131">
        <v>0</v>
      </c>
      <c r="X3223" s="131">
        <v>0</v>
      </c>
      <c r="Y3223" s="131">
        <v>0</v>
      </c>
      <c r="Z3223" s="131">
        <v>0</v>
      </c>
      <c r="AA3223" s="131">
        <v>0</v>
      </c>
      <c r="AB3223" s="131">
        <v>0</v>
      </c>
      <c r="AC3223" s="131">
        <v>0</v>
      </c>
      <c r="AD3223" s="131">
        <v>0</v>
      </c>
      <c r="AE3223" s="131">
        <v>0</v>
      </c>
      <c r="AF3223" s="131">
        <v>0</v>
      </c>
      <c r="AG3223" s="131">
        <v>0</v>
      </c>
      <c r="AH3223" s="43">
        <v>0</v>
      </c>
    </row>
    <row r="3224" spans="4:34">
      <c r="D3224" s="62">
        <v>2002</v>
      </c>
      <c r="E3224" s="62">
        <v>4</v>
      </c>
      <c r="F3224" s="62">
        <v>2002</v>
      </c>
      <c r="G3224" s="62">
        <v>2002</v>
      </c>
      <c r="H3224" s="131">
        <v>0</v>
      </c>
      <c r="I3224" s="131">
        <v>0</v>
      </c>
      <c r="J3224" s="131">
        <v>0</v>
      </c>
      <c r="K3224" s="131">
        <v>0</v>
      </c>
      <c r="L3224" s="131">
        <v>0</v>
      </c>
      <c r="M3224" s="131">
        <v>0</v>
      </c>
      <c r="N3224" s="131">
        <v>0</v>
      </c>
      <c r="O3224" s="131">
        <v>0</v>
      </c>
      <c r="P3224" s="131">
        <v>0</v>
      </c>
      <c r="Q3224" s="131">
        <v>0</v>
      </c>
      <c r="R3224" s="131">
        <v>0</v>
      </c>
      <c r="S3224" s="131">
        <v>0</v>
      </c>
      <c r="T3224" s="131">
        <v>0</v>
      </c>
      <c r="U3224" s="131">
        <v>0</v>
      </c>
      <c r="V3224" s="131">
        <v>0</v>
      </c>
      <c r="W3224" s="131">
        <v>0</v>
      </c>
      <c r="X3224" s="131">
        <v>0</v>
      </c>
      <c r="Y3224" s="131">
        <v>0</v>
      </c>
      <c r="Z3224" s="131">
        <v>0</v>
      </c>
      <c r="AA3224" s="131">
        <v>0</v>
      </c>
      <c r="AB3224" s="131">
        <v>0</v>
      </c>
      <c r="AC3224" s="131">
        <v>0</v>
      </c>
      <c r="AD3224" s="131">
        <v>0</v>
      </c>
      <c r="AE3224" s="131">
        <v>0</v>
      </c>
      <c r="AF3224" s="131">
        <v>0</v>
      </c>
      <c r="AG3224" s="131">
        <v>0</v>
      </c>
      <c r="AH3224" s="43">
        <v>0</v>
      </c>
    </row>
    <row r="3225" spans="4:34">
      <c r="D3225" s="62">
        <v>2002</v>
      </c>
      <c r="E3225" s="62">
        <v>5</v>
      </c>
      <c r="F3225" s="62">
        <v>2002</v>
      </c>
      <c r="G3225" s="62">
        <v>2003</v>
      </c>
      <c r="H3225" s="131">
        <v>0</v>
      </c>
      <c r="I3225" s="131">
        <v>0</v>
      </c>
      <c r="J3225" s="131">
        <v>0</v>
      </c>
      <c r="K3225" s="131">
        <v>0</v>
      </c>
      <c r="L3225" s="131">
        <v>0</v>
      </c>
      <c r="M3225" s="131">
        <v>0</v>
      </c>
      <c r="N3225" s="131">
        <v>0</v>
      </c>
      <c r="O3225" s="131">
        <v>0</v>
      </c>
      <c r="P3225" s="131">
        <v>0</v>
      </c>
      <c r="Q3225" s="131">
        <v>0</v>
      </c>
      <c r="R3225" s="131">
        <v>0</v>
      </c>
      <c r="S3225" s="131">
        <v>0</v>
      </c>
      <c r="T3225" s="131">
        <v>0</v>
      </c>
      <c r="U3225" s="131">
        <v>0</v>
      </c>
      <c r="V3225" s="131">
        <v>0</v>
      </c>
      <c r="W3225" s="131">
        <v>0</v>
      </c>
      <c r="X3225" s="131">
        <v>0</v>
      </c>
      <c r="Y3225" s="131">
        <v>0</v>
      </c>
      <c r="Z3225" s="131">
        <v>0</v>
      </c>
      <c r="AA3225" s="131">
        <v>0</v>
      </c>
      <c r="AB3225" s="131">
        <v>0</v>
      </c>
      <c r="AC3225" s="131">
        <v>0</v>
      </c>
      <c r="AD3225" s="131">
        <v>0</v>
      </c>
      <c r="AE3225" s="131">
        <v>0</v>
      </c>
      <c r="AF3225" s="131">
        <v>0</v>
      </c>
      <c r="AG3225" s="131">
        <v>0</v>
      </c>
      <c r="AH3225" s="43">
        <v>0</v>
      </c>
    </row>
    <row r="3226" spans="4:34">
      <c r="D3226" s="62">
        <v>2002</v>
      </c>
      <c r="E3226" s="62">
        <v>6</v>
      </c>
      <c r="F3226" s="62">
        <v>2002</v>
      </c>
      <c r="G3226" s="62">
        <v>2003</v>
      </c>
      <c r="H3226" s="131">
        <v>0</v>
      </c>
      <c r="I3226" s="131">
        <v>0</v>
      </c>
      <c r="J3226" s="131">
        <v>0</v>
      </c>
      <c r="K3226" s="131">
        <v>0</v>
      </c>
      <c r="L3226" s="131">
        <v>0</v>
      </c>
      <c r="M3226" s="131">
        <v>0</v>
      </c>
      <c r="N3226" s="131">
        <v>0</v>
      </c>
      <c r="O3226" s="131">
        <v>0</v>
      </c>
      <c r="P3226" s="131">
        <v>0</v>
      </c>
      <c r="Q3226" s="131">
        <v>0</v>
      </c>
      <c r="R3226" s="131">
        <v>0</v>
      </c>
      <c r="S3226" s="131">
        <v>0</v>
      </c>
      <c r="T3226" s="131">
        <v>0</v>
      </c>
      <c r="U3226" s="131">
        <v>0</v>
      </c>
      <c r="V3226" s="131">
        <v>0</v>
      </c>
      <c r="W3226" s="131">
        <v>0</v>
      </c>
      <c r="X3226" s="131">
        <v>0</v>
      </c>
      <c r="Y3226" s="131">
        <v>0</v>
      </c>
      <c r="Z3226" s="131">
        <v>0</v>
      </c>
      <c r="AA3226" s="131">
        <v>0</v>
      </c>
      <c r="AB3226" s="131">
        <v>0</v>
      </c>
      <c r="AC3226" s="131">
        <v>0</v>
      </c>
      <c r="AD3226" s="131">
        <v>0</v>
      </c>
      <c r="AE3226" s="131">
        <v>0</v>
      </c>
      <c r="AF3226" s="131">
        <v>0</v>
      </c>
      <c r="AG3226" s="131">
        <v>0</v>
      </c>
      <c r="AH3226" s="43">
        <v>0</v>
      </c>
    </row>
    <row r="3227" spans="4:34">
      <c r="D3227" s="62">
        <v>2002</v>
      </c>
      <c r="E3227" s="62">
        <v>7</v>
      </c>
      <c r="F3227" s="62">
        <v>2003</v>
      </c>
      <c r="G3227" s="62">
        <v>2003</v>
      </c>
      <c r="H3227" s="131">
        <v>0</v>
      </c>
      <c r="I3227" s="131">
        <v>0</v>
      </c>
      <c r="J3227" s="131">
        <v>0</v>
      </c>
      <c r="K3227" s="131">
        <v>0</v>
      </c>
      <c r="L3227" s="131">
        <v>0</v>
      </c>
      <c r="M3227" s="131">
        <v>0</v>
      </c>
      <c r="N3227" s="131">
        <v>0</v>
      </c>
      <c r="O3227" s="131">
        <v>0</v>
      </c>
      <c r="P3227" s="131">
        <v>0</v>
      </c>
      <c r="Q3227" s="131">
        <v>0</v>
      </c>
      <c r="R3227" s="131">
        <v>0</v>
      </c>
      <c r="S3227" s="131">
        <v>0</v>
      </c>
      <c r="T3227" s="131">
        <v>0</v>
      </c>
      <c r="U3227" s="131">
        <v>0</v>
      </c>
      <c r="V3227" s="131">
        <v>0</v>
      </c>
      <c r="W3227" s="131">
        <v>0</v>
      </c>
      <c r="X3227" s="131">
        <v>0</v>
      </c>
      <c r="Y3227" s="131">
        <v>0</v>
      </c>
      <c r="Z3227" s="131">
        <v>0</v>
      </c>
      <c r="AA3227" s="131">
        <v>0</v>
      </c>
      <c r="AB3227" s="131">
        <v>0</v>
      </c>
      <c r="AC3227" s="131">
        <v>0</v>
      </c>
      <c r="AD3227" s="131">
        <v>0</v>
      </c>
      <c r="AE3227" s="131">
        <v>0</v>
      </c>
      <c r="AF3227" s="131">
        <v>0</v>
      </c>
      <c r="AG3227" s="131">
        <v>0</v>
      </c>
      <c r="AH3227" s="43">
        <v>0</v>
      </c>
    </row>
    <row r="3228" spans="4:34">
      <c r="D3228" s="62">
        <v>2002</v>
      </c>
      <c r="E3228" s="62">
        <v>8</v>
      </c>
      <c r="F3228" s="62">
        <v>2003</v>
      </c>
      <c r="G3228" s="62">
        <v>2003</v>
      </c>
      <c r="H3228" s="131">
        <v>0</v>
      </c>
      <c r="I3228" s="131">
        <v>0</v>
      </c>
      <c r="J3228" s="131">
        <v>0</v>
      </c>
      <c r="K3228" s="131">
        <v>0</v>
      </c>
      <c r="L3228" s="131">
        <v>0</v>
      </c>
      <c r="M3228" s="131">
        <v>0</v>
      </c>
      <c r="N3228" s="131">
        <v>0</v>
      </c>
      <c r="O3228" s="131">
        <v>0</v>
      </c>
      <c r="P3228" s="131">
        <v>0</v>
      </c>
      <c r="Q3228" s="131">
        <v>0</v>
      </c>
      <c r="R3228" s="131">
        <v>0</v>
      </c>
      <c r="S3228" s="131">
        <v>0</v>
      </c>
      <c r="T3228" s="131">
        <v>0</v>
      </c>
      <c r="U3228" s="131">
        <v>0</v>
      </c>
      <c r="V3228" s="131">
        <v>0</v>
      </c>
      <c r="W3228" s="131">
        <v>0</v>
      </c>
      <c r="X3228" s="131">
        <v>0</v>
      </c>
      <c r="Y3228" s="131">
        <v>0</v>
      </c>
      <c r="Z3228" s="131">
        <v>0</v>
      </c>
      <c r="AA3228" s="131">
        <v>0</v>
      </c>
      <c r="AB3228" s="131">
        <v>0</v>
      </c>
      <c r="AC3228" s="131">
        <v>0</v>
      </c>
      <c r="AD3228" s="131">
        <v>0</v>
      </c>
      <c r="AE3228" s="131">
        <v>0</v>
      </c>
      <c r="AF3228" s="131">
        <v>0</v>
      </c>
      <c r="AG3228" s="131">
        <v>0</v>
      </c>
      <c r="AH3228" s="43">
        <v>0</v>
      </c>
    </row>
    <row r="3229" spans="4:34">
      <c r="D3229" s="62">
        <v>2002</v>
      </c>
      <c r="E3229" s="62">
        <v>9</v>
      </c>
      <c r="F3229" s="62">
        <v>2003</v>
      </c>
      <c r="G3229" s="62">
        <v>2003</v>
      </c>
      <c r="H3229" s="131">
        <v>0</v>
      </c>
      <c r="I3229" s="131">
        <v>0</v>
      </c>
      <c r="J3229" s="131">
        <v>0</v>
      </c>
      <c r="K3229" s="131">
        <v>0</v>
      </c>
      <c r="L3229" s="131">
        <v>0</v>
      </c>
      <c r="M3229" s="131">
        <v>0</v>
      </c>
      <c r="N3229" s="131">
        <v>0</v>
      </c>
      <c r="O3229" s="131">
        <v>0</v>
      </c>
      <c r="P3229" s="131">
        <v>0</v>
      </c>
      <c r="Q3229" s="131">
        <v>0</v>
      </c>
      <c r="R3229" s="131">
        <v>0</v>
      </c>
      <c r="S3229" s="131">
        <v>0</v>
      </c>
      <c r="T3229" s="131">
        <v>0</v>
      </c>
      <c r="U3229" s="131">
        <v>0</v>
      </c>
      <c r="V3229" s="131">
        <v>0</v>
      </c>
      <c r="W3229" s="131">
        <v>0</v>
      </c>
      <c r="X3229" s="131">
        <v>0</v>
      </c>
      <c r="Y3229" s="131">
        <v>0</v>
      </c>
      <c r="Z3229" s="131">
        <v>0</v>
      </c>
      <c r="AA3229" s="131">
        <v>0</v>
      </c>
      <c r="AB3229" s="131">
        <v>0</v>
      </c>
      <c r="AC3229" s="131">
        <v>0</v>
      </c>
      <c r="AD3229" s="131">
        <v>0</v>
      </c>
      <c r="AE3229" s="131">
        <v>0</v>
      </c>
      <c r="AF3229" s="131">
        <v>0</v>
      </c>
      <c r="AG3229" s="131">
        <v>0</v>
      </c>
      <c r="AH3229" s="43">
        <v>0</v>
      </c>
    </row>
    <row r="3230" spans="4:34">
      <c r="D3230" s="62">
        <v>2002</v>
      </c>
      <c r="E3230" s="62">
        <v>10</v>
      </c>
      <c r="F3230" s="62">
        <v>2003</v>
      </c>
      <c r="G3230" s="62">
        <v>2003</v>
      </c>
      <c r="H3230" s="131">
        <v>0</v>
      </c>
      <c r="I3230" s="131">
        <v>0</v>
      </c>
      <c r="J3230" s="131">
        <v>0</v>
      </c>
      <c r="K3230" s="131">
        <v>0</v>
      </c>
      <c r="L3230" s="131">
        <v>0</v>
      </c>
      <c r="M3230" s="131">
        <v>0</v>
      </c>
      <c r="N3230" s="131">
        <v>0</v>
      </c>
      <c r="O3230" s="131">
        <v>0</v>
      </c>
      <c r="P3230" s="131">
        <v>0</v>
      </c>
      <c r="Q3230" s="131">
        <v>0</v>
      </c>
      <c r="R3230" s="131">
        <v>0</v>
      </c>
      <c r="S3230" s="131">
        <v>0</v>
      </c>
      <c r="T3230" s="131">
        <v>0</v>
      </c>
      <c r="U3230" s="131">
        <v>0</v>
      </c>
      <c r="V3230" s="131">
        <v>1886.8</v>
      </c>
      <c r="W3230" s="131">
        <v>0</v>
      </c>
      <c r="X3230" s="131">
        <v>0</v>
      </c>
      <c r="Y3230" s="131">
        <v>0</v>
      </c>
      <c r="Z3230" s="131">
        <v>0</v>
      </c>
      <c r="AA3230" s="131">
        <v>0</v>
      </c>
      <c r="AB3230" s="131">
        <v>0</v>
      </c>
      <c r="AC3230" s="131">
        <v>0</v>
      </c>
      <c r="AD3230" s="131">
        <v>0</v>
      </c>
      <c r="AE3230" s="131">
        <v>0</v>
      </c>
      <c r="AF3230" s="131">
        <v>0</v>
      </c>
      <c r="AG3230" s="131">
        <v>0</v>
      </c>
      <c r="AH3230" s="43">
        <v>1886.8</v>
      </c>
    </row>
    <row r="3231" spans="4:34">
      <c r="D3231" s="62">
        <v>2002</v>
      </c>
      <c r="E3231" s="62">
        <v>11</v>
      </c>
      <c r="F3231" s="62">
        <v>2003</v>
      </c>
      <c r="G3231" s="62">
        <v>2003</v>
      </c>
      <c r="H3231" s="131">
        <v>0</v>
      </c>
      <c r="I3231" s="131">
        <v>0</v>
      </c>
      <c r="J3231" s="131">
        <v>0</v>
      </c>
      <c r="K3231" s="131">
        <v>0</v>
      </c>
      <c r="L3231" s="131">
        <v>0</v>
      </c>
      <c r="M3231" s="131">
        <v>0</v>
      </c>
      <c r="N3231" s="131">
        <v>0</v>
      </c>
      <c r="O3231" s="131">
        <v>0</v>
      </c>
      <c r="P3231" s="131">
        <v>0</v>
      </c>
      <c r="Q3231" s="131">
        <v>0</v>
      </c>
      <c r="R3231" s="131">
        <v>0</v>
      </c>
      <c r="S3231" s="131">
        <v>0</v>
      </c>
      <c r="T3231" s="131">
        <v>0</v>
      </c>
      <c r="U3231" s="131">
        <v>0</v>
      </c>
      <c r="V3231" s="131">
        <v>0</v>
      </c>
      <c r="W3231" s="131">
        <v>0</v>
      </c>
      <c r="X3231" s="131">
        <v>0</v>
      </c>
      <c r="Y3231" s="131">
        <v>0</v>
      </c>
      <c r="Z3231" s="131">
        <v>0</v>
      </c>
      <c r="AA3231" s="131">
        <v>0</v>
      </c>
      <c r="AB3231" s="131">
        <v>0</v>
      </c>
      <c r="AC3231" s="131">
        <v>0</v>
      </c>
      <c r="AD3231" s="131">
        <v>0</v>
      </c>
      <c r="AE3231" s="131">
        <v>0</v>
      </c>
      <c r="AF3231" s="131">
        <v>0</v>
      </c>
      <c r="AG3231" s="131">
        <v>0</v>
      </c>
      <c r="AH3231" s="43">
        <v>0</v>
      </c>
    </row>
    <row r="3232" spans="4:34">
      <c r="D3232" s="62">
        <v>2002</v>
      </c>
      <c r="E3232" s="62">
        <v>12</v>
      </c>
      <c r="F3232" s="62">
        <v>2003</v>
      </c>
      <c r="G3232" s="62">
        <v>2003</v>
      </c>
      <c r="H3232" s="131">
        <v>0</v>
      </c>
      <c r="I3232" s="131">
        <v>0</v>
      </c>
      <c r="J3232" s="131">
        <v>0</v>
      </c>
      <c r="K3232" s="131">
        <v>0</v>
      </c>
      <c r="L3232" s="131">
        <v>0</v>
      </c>
      <c r="M3232" s="131">
        <v>0</v>
      </c>
      <c r="N3232" s="131">
        <v>0</v>
      </c>
      <c r="O3232" s="131">
        <v>0</v>
      </c>
      <c r="P3232" s="131">
        <v>0</v>
      </c>
      <c r="Q3232" s="131">
        <v>0</v>
      </c>
      <c r="R3232" s="131">
        <v>0</v>
      </c>
      <c r="S3232" s="131">
        <v>0</v>
      </c>
      <c r="T3232" s="131">
        <v>0</v>
      </c>
      <c r="U3232" s="131">
        <v>0</v>
      </c>
      <c r="V3232" s="131">
        <v>2643.5</v>
      </c>
      <c r="W3232" s="131">
        <v>0</v>
      </c>
      <c r="X3232" s="131">
        <v>0</v>
      </c>
      <c r="Y3232" s="131">
        <v>0</v>
      </c>
      <c r="Z3232" s="131">
        <v>0</v>
      </c>
      <c r="AA3232" s="131">
        <v>0</v>
      </c>
      <c r="AB3232" s="131">
        <v>0</v>
      </c>
      <c r="AC3232" s="131">
        <v>0</v>
      </c>
      <c r="AD3232" s="131">
        <v>0</v>
      </c>
      <c r="AE3232" s="131">
        <v>0</v>
      </c>
      <c r="AF3232" s="131">
        <v>0</v>
      </c>
      <c r="AG3232" s="131">
        <v>0</v>
      </c>
      <c r="AH3232" s="43">
        <v>2643.5</v>
      </c>
    </row>
    <row r="3233" spans="4:34">
      <c r="D3233" s="62">
        <v>2003</v>
      </c>
      <c r="E3233" s="62">
        <v>1</v>
      </c>
      <c r="F3233" s="62">
        <v>2003</v>
      </c>
      <c r="G3233" s="62">
        <v>2003</v>
      </c>
      <c r="H3233" s="131">
        <v>0</v>
      </c>
      <c r="I3233" s="131">
        <v>0</v>
      </c>
      <c r="J3233" s="131">
        <v>0</v>
      </c>
      <c r="K3233" s="131">
        <v>0</v>
      </c>
      <c r="L3233" s="131">
        <v>0</v>
      </c>
      <c r="M3233" s="131">
        <v>0</v>
      </c>
      <c r="N3233" s="131">
        <v>0</v>
      </c>
      <c r="O3233" s="131">
        <v>0</v>
      </c>
      <c r="P3233" s="131">
        <v>0</v>
      </c>
      <c r="Q3233" s="131">
        <v>0</v>
      </c>
      <c r="R3233" s="131">
        <v>0</v>
      </c>
      <c r="S3233" s="131">
        <v>0</v>
      </c>
      <c r="T3233" s="131">
        <v>0</v>
      </c>
      <c r="U3233" s="131">
        <v>0</v>
      </c>
      <c r="V3233" s="131">
        <v>-645.29999999999995</v>
      </c>
      <c r="W3233" s="131">
        <v>0</v>
      </c>
      <c r="X3233" s="131">
        <v>0</v>
      </c>
      <c r="Y3233" s="131">
        <v>0</v>
      </c>
      <c r="Z3233" s="131">
        <v>0</v>
      </c>
      <c r="AA3233" s="131">
        <v>0</v>
      </c>
      <c r="AB3233" s="131">
        <v>0</v>
      </c>
      <c r="AC3233" s="131">
        <v>0</v>
      </c>
      <c r="AD3233" s="131">
        <v>0</v>
      </c>
      <c r="AE3233" s="131">
        <v>0</v>
      </c>
      <c r="AF3233" s="131">
        <v>0</v>
      </c>
      <c r="AG3233" s="131">
        <v>0</v>
      </c>
      <c r="AH3233" s="43">
        <v>-645.29999999999995</v>
      </c>
    </row>
    <row r="3234" spans="4:34">
      <c r="D3234" s="62">
        <v>2003</v>
      </c>
      <c r="E3234" s="62">
        <v>2</v>
      </c>
      <c r="F3234" s="62">
        <v>2003</v>
      </c>
      <c r="G3234" s="62">
        <v>2003</v>
      </c>
      <c r="H3234" s="131">
        <v>0</v>
      </c>
      <c r="I3234" s="131">
        <v>0</v>
      </c>
      <c r="J3234" s="131">
        <v>0</v>
      </c>
      <c r="K3234" s="131">
        <v>0</v>
      </c>
      <c r="L3234" s="131">
        <v>0</v>
      </c>
      <c r="M3234" s="131">
        <v>0</v>
      </c>
      <c r="N3234" s="131">
        <v>0</v>
      </c>
      <c r="O3234" s="131">
        <v>0</v>
      </c>
      <c r="P3234" s="131">
        <v>0</v>
      </c>
      <c r="Q3234" s="131">
        <v>0</v>
      </c>
      <c r="R3234" s="131">
        <v>0</v>
      </c>
      <c r="S3234" s="131">
        <v>0</v>
      </c>
      <c r="T3234" s="131">
        <v>0</v>
      </c>
      <c r="U3234" s="131">
        <v>0</v>
      </c>
      <c r="V3234" s="131">
        <v>-881.8</v>
      </c>
      <c r="W3234" s="131">
        <v>0</v>
      </c>
      <c r="X3234" s="131">
        <v>0</v>
      </c>
      <c r="Y3234" s="131">
        <v>0</v>
      </c>
      <c r="Z3234" s="131">
        <v>0</v>
      </c>
      <c r="AA3234" s="131">
        <v>0</v>
      </c>
      <c r="AB3234" s="131">
        <v>0</v>
      </c>
      <c r="AC3234" s="131">
        <v>0</v>
      </c>
      <c r="AD3234" s="131">
        <v>0</v>
      </c>
      <c r="AE3234" s="131">
        <v>0</v>
      </c>
      <c r="AF3234" s="131">
        <v>0</v>
      </c>
      <c r="AG3234" s="131">
        <v>0</v>
      </c>
      <c r="AH3234" s="43">
        <v>-881.8</v>
      </c>
    </row>
    <row r="3235" spans="4:34">
      <c r="D3235" s="62">
        <v>2003</v>
      </c>
      <c r="E3235" s="62">
        <v>3</v>
      </c>
      <c r="F3235" s="62">
        <v>2003</v>
      </c>
      <c r="G3235" s="62">
        <v>2003</v>
      </c>
      <c r="H3235" s="131">
        <v>0</v>
      </c>
      <c r="I3235" s="131">
        <v>0</v>
      </c>
      <c r="J3235" s="131">
        <v>0</v>
      </c>
      <c r="K3235" s="131">
        <v>0</v>
      </c>
      <c r="L3235" s="131">
        <v>0</v>
      </c>
      <c r="M3235" s="131">
        <v>0</v>
      </c>
      <c r="N3235" s="131">
        <v>0</v>
      </c>
      <c r="O3235" s="131">
        <v>0</v>
      </c>
      <c r="P3235" s="131">
        <v>0</v>
      </c>
      <c r="Q3235" s="131">
        <v>0</v>
      </c>
      <c r="R3235" s="131">
        <v>0</v>
      </c>
      <c r="S3235" s="131">
        <v>0</v>
      </c>
      <c r="T3235" s="131">
        <v>0</v>
      </c>
      <c r="U3235" s="131">
        <v>0</v>
      </c>
      <c r="V3235" s="131">
        <v>-1116.4000000000001</v>
      </c>
      <c r="W3235" s="131">
        <v>0</v>
      </c>
      <c r="X3235" s="131">
        <v>0</v>
      </c>
      <c r="Y3235" s="131">
        <v>0</v>
      </c>
      <c r="Z3235" s="131">
        <v>0</v>
      </c>
      <c r="AA3235" s="131">
        <v>0</v>
      </c>
      <c r="AB3235" s="131">
        <v>0</v>
      </c>
      <c r="AC3235" s="131">
        <v>0</v>
      </c>
      <c r="AD3235" s="131">
        <v>0</v>
      </c>
      <c r="AE3235" s="131">
        <v>0</v>
      </c>
      <c r="AF3235" s="131">
        <v>0</v>
      </c>
      <c r="AG3235" s="131">
        <v>0</v>
      </c>
      <c r="AH3235" s="43">
        <v>-1116.4000000000001</v>
      </c>
    </row>
    <row r="3236" spans="4:34">
      <c r="D3236" s="62">
        <v>2003</v>
      </c>
      <c r="E3236" s="62">
        <v>4</v>
      </c>
      <c r="F3236" s="62">
        <v>2003</v>
      </c>
      <c r="G3236" s="62">
        <v>2003</v>
      </c>
      <c r="H3236" s="131">
        <v>0</v>
      </c>
      <c r="I3236" s="131">
        <v>0</v>
      </c>
      <c r="J3236" s="131">
        <v>0</v>
      </c>
      <c r="K3236" s="131">
        <v>0</v>
      </c>
      <c r="L3236" s="131">
        <v>0</v>
      </c>
      <c r="M3236" s="131">
        <v>0</v>
      </c>
      <c r="N3236" s="131">
        <v>0</v>
      </c>
      <c r="O3236" s="131">
        <v>0</v>
      </c>
      <c r="P3236" s="131">
        <v>0</v>
      </c>
      <c r="Q3236" s="131">
        <v>0</v>
      </c>
      <c r="R3236" s="131">
        <v>60.1</v>
      </c>
      <c r="S3236" s="131">
        <v>0</v>
      </c>
      <c r="T3236" s="131">
        <v>0</v>
      </c>
      <c r="U3236" s="131">
        <v>0</v>
      </c>
      <c r="V3236" s="131">
        <v>0</v>
      </c>
      <c r="W3236" s="131">
        <v>0</v>
      </c>
      <c r="X3236" s="131">
        <v>0</v>
      </c>
      <c r="Y3236" s="131">
        <v>0</v>
      </c>
      <c r="Z3236" s="131">
        <v>0</v>
      </c>
      <c r="AA3236" s="131">
        <v>0</v>
      </c>
      <c r="AB3236" s="131">
        <v>0</v>
      </c>
      <c r="AC3236" s="131">
        <v>0</v>
      </c>
      <c r="AD3236" s="131">
        <v>0</v>
      </c>
      <c r="AE3236" s="131">
        <v>0</v>
      </c>
      <c r="AF3236" s="131">
        <v>0</v>
      </c>
      <c r="AG3236" s="131">
        <v>0</v>
      </c>
      <c r="AH3236" s="43">
        <v>60.1</v>
      </c>
    </row>
    <row r="3237" spans="4:34">
      <c r="D3237" s="62">
        <v>2003</v>
      </c>
      <c r="E3237" s="62">
        <v>5</v>
      </c>
      <c r="F3237" s="62">
        <v>2003</v>
      </c>
      <c r="G3237" s="62">
        <v>2004</v>
      </c>
      <c r="H3237" s="131">
        <v>0</v>
      </c>
      <c r="I3237" s="131">
        <v>0</v>
      </c>
      <c r="J3237" s="131">
        <v>0</v>
      </c>
      <c r="K3237" s="131">
        <v>0</v>
      </c>
      <c r="L3237" s="131">
        <v>0</v>
      </c>
      <c r="M3237" s="131">
        <v>0</v>
      </c>
      <c r="N3237" s="131">
        <v>0</v>
      </c>
      <c r="O3237" s="131">
        <v>0</v>
      </c>
      <c r="P3237" s="131">
        <v>0</v>
      </c>
      <c r="Q3237" s="131">
        <v>0</v>
      </c>
      <c r="R3237" s="131">
        <v>6481.1</v>
      </c>
      <c r="S3237" s="131">
        <v>0</v>
      </c>
      <c r="T3237" s="131">
        <v>0</v>
      </c>
      <c r="U3237" s="131">
        <v>0</v>
      </c>
      <c r="V3237" s="131">
        <v>0</v>
      </c>
      <c r="W3237" s="131">
        <v>0</v>
      </c>
      <c r="X3237" s="131">
        <v>0</v>
      </c>
      <c r="Y3237" s="131">
        <v>0</v>
      </c>
      <c r="Z3237" s="131">
        <v>0</v>
      </c>
      <c r="AA3237" s="131">
        <v>0</v>
      </c>
      <c r="AB3237" s="131">
        <v>0</v>
      </c>
      <c r="AC3237" s="131">
        <v>0</v>
      </c>
      <c r="AD3237" s="131">
        <v>0</v>
      </c>
      <c r="AE3237" s="131">
        <v>0</v>
      </c>
      <c r="AF3237" s="131">
        <v>0</v>
      </c>
      <c r="AG3237" s="131">
        <v>0</v>
      </c>
      <c r="AH3237" s="43">
        <v>6481.1</v>
      </c>
    </row>
    <row r="3238" spans="4:34">
      <c r="D3238" s="62">
        <v>2003</v>
      </c>
      <c r="E3238" s="62">
        <v>6</v>
      </c>
      <c r="F3238" s="62">
        <v>2003</v>
      </c>
      <c r="G3238" s="62">
        <v>2004</v>
      </c>
      <c r="H3238" s="131">
        <v>0</v>
      </c>
      <c r="I3238" s="131">
        <v>0</v>
      </c>
      <c r="J3238" s="131">
        <v>0</v>
      </c>
      <c r="K3238" s="131">
        <v>0</v>
      </c>
      <c r="L3238" s="131">
        <v>0</v>
      </c>
      <c r="M3238" s="131">
        <v>0</v>
      </c>
      <c r="N3238" s="131">
        <v>0</v>
      </c>
      <c r="O3238" s="131">
        <v>0</v>
      </c>
      <c r="P3238" s="131">
        <v>0</v>
      </c>
      <c r="Q3238" s="131">
        <v>0</v>
      </c>
      <c r="R3238" s="131">
        <v>0</v>
      </c>
      <c r="S3238" s="131">
        <v>0</v>
      </c>
      <c r="T3238" s="131">
        <v>0</v>
      </c>
      <c r="U3238" s="131">
        <v>0</v>
      </c>
      <c r="V3238" s="131">
        <v>0</v>
      </c>
      <c r="W3238" s="131">
        <v>0</v>
      </c>
      <c r="X3238" s="131">
        <v>0</v>
      </c>
      <c r="Y3238" s="131">
        <v>0</v>
      </c>
      <c r="Z3238" s="131">
        <v>0</v>
      </c>
      <c r="AA3238" s="131">
        <v>0</v>
      </c>
      <c r="AB3238" s="131">
        <v>0</v>
      </c>
      <c r="AC3238" s="131">
        <v>0</v>
      </c>
      <c r="AD3238" s="131">
        <v>0</v>
      </c>
      <c r="AE3238" s="131">
        <v>0</v>
      </c>
      <c r="AF3238" s="131">
        <v>0</v>
      </c>
      <c r="AG3238" s="131">
        <v>0</v>
      </c>
      <c r="AH3238" s="43">
        <v>0</v>
      </c>
    </row>
    <row r="3239" spans="4:34">
      <c r="D3239" s="62">
        <v>2003</v>
      </c>
      <c r="E3239" s="62">
        <v>7</v>
      </c>
      <c r="F3239" s="62">
        <v>2004</v>
      </c>
      <c r="G3239" s="62">
        <v>2004</v>
      </c>
      <c r="H3239" s="131">
        <v>0</v>
      </c>
      <c r="I3239" s="131">
        <v>0</v>
      </c>
      <c r="J3239" s="131">
        <v>0</v>
      </c>
      <c r="K3239" s="131">
        <v>0</v>
      </c>
      <c r="L3239" s="131">
        <v>0</v>
      </c>
      <c r="M3239" s="131">
        <v>0</v>
      </c>
      <c r="N3239" s="131">
        <v>0</v>
      </c>
      <c r="O3239" s="131">
        <v>0</v>
      </c>
      <c r="P3239" s="131">
        <v>0</v>
      </c>
      <c r="Q3239" s="131">
        <v>0</v>
      </c>
      <c r="R3239" s="131">
        <v>0</v>
      </c>
      <c r="S3239" s="131">
        <v>0</v>
      </c>
      <c r="T3239" s="131">
        <v>0</v>
      </c>
      <c r="U3239" s="131">
        <v>0</v>
      </c>
      <c r="V3239" s="131">
        <v>0</v>
      </c>
      <c r="W3239" s="131">
        <v>0</v>
      </c>
      <c r="X3239" s="131">
        <v>0</v>
      </c>
      <c r="Y3239" s="131">
        <v>0</v>
      </c>
      <c r="Z3239" s="131">
        <v>0</v>
      </c>
      <c r="AA3239" s="131">
        <v>0</v>
      </c>
      <c r="AB3239" s="131">
        <v>0</v>
      </c>
      <c r="AC3239" s="131">
        <v>0</v>
      </c>
      <c r="AD3239" s="131">
        <v>0</v>
      </c>
      <c r="AE3239" s="131">
        <v>0</v>
      </c>
      <c r="AF3239" s="131">
        <v>0</v>
      </c>
      <c r="AG3239" s="131">
        <v>0</v>
      </c>
      <c r="AH3239" s="43">
        <v>0</v>
      </c>
    </row>
    <row r="3240" spans="4:34">
      <c r="D3240" s="62">
        <v>2003</v>
      </c>
      <c r="E3240" s="62">
        <v>8</v>
      </c>
      <c r="F3240" s="62">
        <v>2004</v>
      </c>
      <c r="G3240" s="62">
        <v>2004</v>
      </c>
      <c r="H3240" s="131">
        <v>0</v>
      </c>
      <c r="I3240" s="131">
        <v>0</v>
      </c>
      <c r="J3240" s="131">
        <v>0</v>
      </c>
      <c r="K3240" s="131">
        <v>0</v>
      </c>
      <c r="L3240" s="131">
        <v>0</v>
      </c>
      <c r="M3240" s="131">
        <v>0</v>
      </c>
      <c r="N3240" s="131">
        <v>0</v>
      </c>
      <c r="O3240" s="131">
        <v>0</v>
      </c>
      <c r="P3240" s="131">
        <v>0</v>
      </c>
      <c r="Q3240" s="131">
        <v>0</v>
      </c>
      <c r="R3240" s="131">
        <v>0</v>
      </c>
      <c r="S3240" s="131">
        <v>0</v>
      </c>
      <c r="T3240" s="131">
        <v>0</v>
      </c>
      <c r="U3240" s="131">
        <v>0</v>
      </c>
      <c r="V3240" s="131">
        <v>0</v>
      </c>
      <c r="W3240" s="131">
        <v>0</v>
      </c>
      <c r="X3240" s="131">
        <v>348.9</v>
      </c>
      <c r="Y3240" s="131">
        <v>0</v>
      </c>
      <c r="Z3240" s="131">
        <v>0</v>
      </c>
      <c r="AA3240" s="131">
        <v>0</v>
      </c>
      <c r="AB3240" s="131">
        <v>0</v>
      </c>
      <c r="AC3240" s="131">
        <v>0</v>
      </c>
      <c r="AD3240" s="131">
        <v>0</v>
      </c>
      <c r="AE3240" s="131">
        <v>0</v>
      </c>
      <c r="AF3240" s="131">
        <v>0</v>
      </c>
      <c r="AG3240" s="131">
        <v>0</v>
      </c>
      <c r="AH3240" s="43">
        <v>348.9</v>
      </c>
    </row>
    <row r="3241" spans="4:34">
      <c r="D3241" s="62">
        <v>2003</v>
      </c>
      <c r="E3241" s="62">
        <v>9</v>
      </c>
      <c r="F3241" s="62">
        <v>2004</v>
      </c>
      <c r="G3241" s="62">
        <v>2004</v>
      </c>
      <c r="H3241" s="131">
        <v>0</v>
      </c>
      <c r="I3241" s="131">
        <v>0</v>
      </c>
      <c r="J3241" s="131">
        <v>0</v>
      </c>
      <c r="K3241" s="131">
        <v>0</v>
      </c>
      <c r="L3241" s="131">
        <v>0</v>
      </c>
      <c r="M3241" s="131">
        <v>0</v>
      </c>
      <c r="N3241" s="131">
        <v>0</v>
      </c>
      <c r="O3241" s="131">
        <v>0</v>
      </c>
      <c r="P3241" s="131">
        <v>0</v>
      </c>
      <c r="Q3241" s="131">
        <v>0</v>
      </c>
      <c r="R3241" s="131">
        <v>0</v>
      </c>
      <c r="S3241" s="131">
        <v>0</v>
      </c>
      <c r="T3241" s="131">
        <v>0</v>
      </c>
      <c r="U3241" s="131">
        <v>0</v>
      </c>
      <c r="V3241" s="131">
        <v>0</v>
      </c>
      <c r="W3241" s="131">
        <v>0</v>
      </c>
      <c r="X3241" s="131">
        <v>1935.7</v>
      </c>
      <c r="Y3241" s="131">
        <v>0</v>
      </c>
      <c r="Z3241" s="131">
        <v>0</v>
      </c>
      <c r="AA3241" s="131">
        <v>0</v>
      </c>
      <c r="AB3241" s="131">
        <v>0</v>
      </c>
      <c r="AC3241" s="131">
        <v>0</v>
      </c>
      <c r="AD3241" s="131">
        <v>0</v>
      </c>
      <c r="AE3241" s="131">
        <v>0</v>
      </c>
      <c r="AF3241" s="131">
        <v>0</v>
      </c>
      <c r="AG3241" s="131">
        <v>0</v>
      </c>
      <c r="AH3241" s="43">
        <v>1935.7</v>
      </c>
    </row>
    <row r="3242" spans="4:34">
      <c r="D3242" s="62">
        <v>2003</v>
      </c>
      <c r="E3242" s="62">
        <v>10</v>
      </c>
      <c r="F3242" s="62">
        <v>2004</v>
      </c>
      <c r="G3242" s="62">
        <v>2004</v>
      </c>
      <c r="H3242" s="131">
        <v>0</v>
      </c>
      <c r="I3242" s="131">
        <v>0</v>
      </c>
      <c r="J3242" s="131">
        <v>0</v>
      </c>
      <c r="K3242" s="131">
        <v>0</v>
      </c>
      <c r="L3242" s="131">
        <v>0</v>
      </c>
      <c r="M3242" s="131">
        <v>0</v>
      </c>
      <c r="N3242" s="131">
        <v>0</v>
      </c>
      <c r="O3242" s="131">
        <v>0</v>
      </c>
      <c r="P3242" s="131">
        <v>0</v>
      </c>
      <c r="Q3242" s="131">
        <v>0</v>
      </c>
      <c r="R3242" s="131">
        <v>0</v>
      </c>
      <c r="S3242" s="131">
        <v>0</v>
      </c>
      <c r="T3242" s="131">
        <v>0</v>
      </c>
      <c r="U3242" s="131">
        <v>0</v>
      </c>
      <c r="V3242" s="131">
        <v>0</v>
      </c>
      <c r="W3242" s="131">
        <v>0</v>
      </c>
      <c r="X3242" s="131">
        <v>2278</v>
      </c>
      <c r="Y3242" s="131">
        <v>0</v>
      </c>
      <c r="Z3242" s="131">
        <v>0</v>
      </c>
      <c r="AA3242" s="131">
        <v>0</v>
      </c>
      <c r="AB3242" s="131">
        <v>0</v>
      </c>
      <c r="AC3242" s="131">
        <v>0</v>
      </c>
      <c r="AD3242" s="131">
        <v>0</v>
      </c>
      <c r="AE3242" s="131">
        <v>0</v>
      </c>
      <c r="AF3242" s="131">
        <v>0</v>
      </c>
      <c r="AG3242" s="131">
        <v>0</v>
      </c>
      <c r="AH3242" s="43">
        <v>2278</v>
      </c>
    </row>
    <row r="3243" spans="4:34">
      <c r="D3243" s="62">
        <v>2003</v>
      </c>
      <c r="E3243" s="62">
        <v>11</v>
      </c>
      <c r="F3243" s="62">
        <v>2004</v>
      </c>
      <c r="G3243" s="62">
        <v>2004</v>
      </c>
      <c r="H3243" s="131">
        <v>0</v>
      </c>
      <c r="I3243" s="131">
        <v>0</v>
      </c>
      <c r="J3243" s="131">
        <v>0</v>
      </c>
      <c r="K3243" s="131">
        <v>0</v>
      </c>
      <c r="L3243" s="131">
        <v>0</v>
      </c>
      <c r="M3243" s="131">
        <v>0</v>
      </c>
      <c r="N3243" s="131">
        <v>0</v>
      </c>
      <c r="O3243" s="131">
        <v>0</v>
      </c>
      <c r="P3243" s="131">
        <v>0</v>
      </c>
      <c r="Q3243" s="131">
        <v>0</v>
      </c>
      <c r="R3243" s="131">
        <v>0</v>
      </c>
      <c r="S3243" s="131">
        <v>0</v>
      </c>
      <c r="T3243" s="131">
        <v>0</v>
      </c>
      <c r="U3243" s="131">
        <v>0</v>
      </c>
      <c r="V3243" s="131">
        <v>0</v>
      </c>
      <c r="W3243" s="131">
        <v>0</v>
      </c>
      <c r="X3243" s="131">
        <v>1318</v>
      </c>
      <c r="Y3243" s="131">
        <v>0</v>
      </c>
      <c r="Z3243" s="131">
        <v>0</v>
      </c>
      <c r="AA3243" s="131">
        <v>0</v>
      </c>
      <c r="AB3243" s="131">
        <v>0</v>
      </c>
      <c r="AC3243" s="131">
        <v>0</v>
      </c>
      <c r="AD3243" s="131">
        <v>0</v>
      </c>
      <c r="AE3243" s="131">
        <v>0</v>
      </c>
      <c r="AF3243" s="131">
        <v>0</v>
      </c>
      <c r="AG3243" s="131">
        <v>0</v>
      </c>
      <c r="AH3243" s="43">
        <v>1318</v>
      </c>
    </row>
    <row r="3244" spans="4:34">
      <c r="D3244" s="62">
        <v>2003</v>
      </c>
      <c r="E3244" s="62">
        <v>12</v>
      </c>
      <c r="F3244" s="62">
        <v>2004</v>
      </c>
      <c r="G3244" s="62">
        <v>2004</v>
      </c>
      <c r="H3244" s="131">
        <v>0</v>
      </c>
      <c r="I3244" s="131">
        <v>0</v>
      </c>
      <c r="J3244" s="131">
        <v>0</v>
      </c>
      <c r="K3244" s="131">
        <v>0</v>
      </c>
      <c r="L3244" s="131">
        <v>0</v>
      </c>
      <c r="M3244" s="131">
        <v>0</v>
      </c>
      <c r="N3244" s="131">
        <v>0</v>
      </c>
      <c r="O3244" s="131">
        <v>0</v>
      </c>
      <c r="P3244" s="131">
        <v>0</v>
      </c>
      <c r="Q3244" s="131">
        <v>0</v>
      </c>
      <c r="R3244" s="131">
        <v>0</v>
      </c>
      <c r="S3244" s="131">
        <v>0</v>
      </c>
      <c r="T3244" s="131">
        <v>0</v>
      </c>
      <c r="U3244" s="131">
        <v>0</v>
      </c>
      <c r="V3244" s="131">
        <v>251.5</v>
      </c>
      <c r="W3244" s="131">
        <v>0</v>
      </c>
      <c r="X3244" s="131">
        <v>3410</v>
      </c>
      <c r="Y3244" s="131">
        <v>0</v>
      </c>
      <c r="Z3244" s="131">
        <v>0</v>
      </c>
      <c r="AA3244" s="131">
        <v>0</v>
      </c>
      <c r="AB3244" s="131">
        <v>0</v>
      </c>
      <c r="AC3244" s="131">
        <v>0</v>
      </c>
      <c r="AD3244" s="131">
        <v>0</v>
      </c>
      <c r="AE3244" s="131">
        <v>0</v>
      </c>
      <c r="AF3244" s="131">
        <v>0</v>
      </c>
      <c r="AG3244" s="131">
        <v>0</v>
      </c>
      <c r="AH3244" s="43">
        <v>3661.5</v>
      </c>
    </row>
    <row r="3245" spans="4:34">
      <c r="D3245" s="62">
        <v>2004</v>
      </c>
      <c r="E3245" s="62">
        <v>1</v>
      </c>
      <c r="F3245" s="62">
        <v>2004</v>
      </c>
      <c r="G3245" s="62">
        <v>2004</v>
      </c>
      <c r="H3245" s="131">
        <v>0</v>
      </c>
      <c r="I3245" s="131">
        <v>0</v>
      </c>
      <c r="J3245" s="131">
        <v>0</v>
      </c>
      <c r="K3245" s="131">
        <v>0</v>
      </c>
      <c r="L3245" s="131">
        <v>0</v>
      </c>
      <c r="M3245" s="131">
        <v>0</v>
      </c>
      <c r="N3245" s="131">
        <v>0</v>
      </c>
      <c r="O3245" s="131">
        <v>0</v>
      </c>
      <c r="P3245" s="131">
        <v>0</v>
      </c>
      <c r="Q3245" s="131">
        <v>0</v>
      </c>
      <c r="R3245" s="131">
        <v>0</v>
      </c>
      <c r="S3245" s="131">
        <v>0</v>
      </c>
      <c r="T3245" s="131">
        <v>0</v>
      </c>
      <c r="U3245" s="131">
        <v>0</v>
      </c>
      <c r="V3245" s="131">
        <v>-183</v>
      </c>
      <c r="W3245" s="131">
        <v>0</v>
      </c>
      <c r="X3245" s="131">
        <v>1646</v>
      </c>
      <c r="Y3245" s="131">
        <v>0</v>
      </c>
      <c r="Z3245" s="131">
        <v>0</v>
      </c>
      <c r="AA3245" s="131">
        <v>0</v>
      </c>
      <c r="AB3245" s="131">
        <v>0</v>
      </c>
      <c r="AC3245" s="131">
        <v>0</v>
      </c>
      <c r="AD3245" s="131">
        <v>0</v>
      </c>
      <c r="AE3245" s="131">
        <v>0</v>
      </c>
      <c r="AF3245" s="131">
        <v>0</v>
      </c>
      <c r="AG3245" s="131">
        <v>0</v>
      </c>
      <c r="AH3245" s="43">
        <v>1463</v>
      </c>
    </row>
    <row r="3246" spans="4:34">
      <c r="D3246" s="62">
        <v>2004</v>
      </c>
      <c r="E3246" s="62">
        <v>2</v>
      </c>
      <c r="F3246" s="62">
        <v>2004</v>
      </c>
      <c r="G3246" s="62">
        <v>2004</v>
      </c>
      <c r="H3246" s="131">
        <v>0</v>
      </c>
      <c r="I3246" s="131">
        <v>0</v>
      </c>
      <c r="J3246" s="131">
        <v>0</v>
      </c>
      <c r="K3246" s="131">
        <v>0</v>
      </c>
      <c r="L3246" s="131">
        <v>0</v>
      </c>
      <c r="M3246" s="131">
        <v>0</v>
      </c>
      <c r="N3246" s="131">
        <v>0</v>
      </c>
      <c r="O3246" s="131">
        <v>0</v>
      </c>
      <c r="P3246" s="131">
        <v>0</v>
      </c>
      <c r="Q3246" s="131">
        <v>0</v>
      </c>
      <c r="R3246" s="131">
        <v>0</v>
      </c>
      <c r="S3246" s="131">
        <v>0</v>
      </c>
      <c r="T3246" s="131">
        <v>0</v>
      </c>
      <c r="U3246" s="131">
        <v>0</v>
      </c>
      <c r="V3246" s="131">
        <v>-68.5</v>
      </c>
      <c r="W3246" s="131">
        <v>0</v>
      </c>
      <c r="X3246" s="131">
        <v>856</v>
      </c>
      <c r="Y3246" s="131">
        <v>0</v>
      </c>
      <c r="Z3246" s="131">
        <v>0</v>
      </c>
      <c r="AA3246" s="131">
        <v>0</v>
      </c>
      <c r="AB3246" s="131">
        <v>0</v>
      </c>
      <c r="AC3246" s="131">
        <v>0</v>
      </c>
      <c r="AD3246" s="131">
        <v>0</v>
      </c>
      <c r="AE3246" s="131">
        <v>0</v>
      </c>
      <c r="AF3246" s="131">
        <v>0</v>
      </c>
      <c r="AG3246" s="131">
        <v>0</v>
      </c>
      <c r="AH3246" s="43">
        <v>787.5</v>
      </c>
    </row>
    <row r="3247" spans="4:34">
      <c r="D3247" s="62">
        <v>2004</v>
      </c>
      <c r="E3247" s="62">
        <v>3</v>
      </c>
      <c r="F3247" s="62">
        <v>2004</v>
      </c>
      <c r="G3247" s="62">
        <v>2004</v>
      </c>
      <c r="H3247" s="131">
        <v>0</v>
      </c>
      <c r="I3247" s="131">
        <v>0</v>
      </c>
      <c r="J3247" s="131">
        <v>0</v>
      </c>
      <c r="K3247" s="131">
        <v>0</v>
      </c>
      <c r="L3247" s="131">
        <v>0</v>
      </c>
      <c r="M3247" s="131">
        <v>0</v>
      </c>
      <c r="N3247" s="131">
        <v>0</v>
      </c>
      <c r="O3247" s="131">
        <v>0</v>
      </c>
      <c r="P3247" s="131">
        <v>0</v>
      </c>
      <c r="Q3247" s="131">
        <v>0</v>
      </c>
      <c r="R3247" s="131">
        <v>0</v>
      </c>
      <c r="S3247" s="131">
        <v>0</v>
      </c>
      <c r="T3247" s="131">
        <v>0</v>
      </c>
      <c r="U3247" s="131">
        <v>0</v>
      </c>
      <c r="V3247" s="131">
        <v>0</v>
      </c>
      <c r="W3247" s="131">
        <v>0</v>
      </c>
      <c r="X3247" s="131">
        <v>0</v>
      </c>
      <c r="Y3247" s="131">
        <v>0</v>
      </c>
      <c r="Z3247" s="131">
        <v>0</v>
      </c>
      <c r="AA3247" s="131">
        <v>0</v>
      </c>
      <c r="AB3247" s="131">
        <v>0</v>
      </c>
      <c r="AC3247" s="131">
        <v>0</v>
      </c>
      <c r="AD3247" s="131">
        <v>0</v>
      </c>
      <c r="AE3247" s="131">
        <v>0</v>
      </c>
      <c r="AF3247" s="131">
        <v>0</v>
      </c>
      <c r="AG3247" s="131">
        <v>0</v>
      </c>
      <c r="AH3247" s="43">
        <v>0</v>
      </c>
    </row>
    <row r="3248" spans="4:34">
      <c r="D3248" s="62">
        <v>2004</v>
      </c>
      <c r="E3248" s="62">
        <v>4</v>
      </c>
      <c r="F3248" s="62">
        <v>2004</v>
      </c>
      <c r="G3248" s="62">
        <v>2004</v>
      </c>
      <c r="H3248" s="131">
        <v>0</v>
      </c>
      <c r="I3248" s="131">
        <v>0</v>
      </c>
      <c r="J3248" s="131">
        <v>0</v>
      </c>
      <c r="K3248" s="131">
        <v>0</v>
      </c>
      <c r="L3248" s="131">
        <v>0</v>
      </c>
      <c r="M3248" s="131">
        <v>0</v>
      </c>
      <c r="N3248" s="131">
        <v>0</v>
      </c>
      <c r="O3248" s="131">
        <v>0</v>
      </c>
      <c r="P3248" s="131">
        <v>0</v>
      </c>
      <c r="Q3248" s="131">
        <v>0</v>
      </c>
      <c r="R3248" s="131">
        <v>0</v>
      </c>
      <c r="S3248" s="131">
        <v>0</v>
      </c>
      <c r="T3248" s="131">
        <v>0</v>
      </c>
      <c r="U3248" s="131">
        <v>0</v>
      </c>
      <c r="V3248" s="131">
        <v>0</v>
      </c>
      <c r="W3248" s="131">
        <v>0</v>
      </c>
      <c r="X3248" s="131">
        <v>0</v>
      </c>
      <c r="Y3248" s="131">
        <v>0</v>
      </c>
      <c r="Z3248" s="131">
        <v>0</v>
      </c>
      <c r="AA3248" s="131">
        <v>0</v>
      </c>
      <c r="AB3248" s="131">
        <v>0</v>
      </c>
      <c r="AC3248" s="131">
        <v>0</v>
      </c>
      <c r="AD3248" s="131">
        <v>0</v>
      </c>
      <c r="AE3248" s="131">
        <v>0</v>
      </c>
      <c r="AF3248" s="131">
        <v>0</v>
      </c>
      <c r="AG3248" s="131">
        <v>0</v>
      </c>
      <c r="AH3248" s="43">
        <v>0</v>
      </c>
    </row>
    <row r="3249" spans="4:34">
      <c r="D3249" s="62">
        <v>2004</v>
      </c>
      <c r="E3249" s="62">
        <v>5</v>
      </c>
      <c r="F3249" s="62">
        <v>2004</v>
      </c>
      <c r="G3249" s="62">
        <v>2005</v>
      </c>
      <c r="H3249" s="131">
        <v>0</v>
      </c>
      <c r="I3249" s="131">
        <v>0</v>
      </c>
      <c r="J3249" s="131">
        <v>0</v>
      </c>
      <c r="K3249" s="131">
        <v>0</v>
      </c>
      <c r="L3249" s="131">
        <v>0</v>
      </c>
      <c r="M3249" s="131">
        <v>0</v>
      </c>
      <c r="N3249" s="131">
        <v>0</v>
      </c>
      <c r="O3249" s="131">
        <v>0</v>
      </c>
      <c r="P3249" s="131">
        <v>0</v>
      </c>
      <c r="Q3249" s="131">
        <v>0</v>
      </c>
      <c r="R3249" s="131">
        <v>0</v>
      </c>
      <c r="S3249" s="131">
        <v>0</v>
      </c>
      <c r="T3249" s="131">
        <v>0</v>
      </c>
      <c r="U3249" s="131">
        <v>0</v>
      </c>
      <c r="V3249" s="131">
        <v>0</v>
      </c>
      <c r="W3249" s="131">
        <v>0</v>
      </c>
      <c r="X3249" s="131">
        <v>0</v>
      </c>
      <c r="Y3249" s="131">
        <v>0</v>
      </c>
      <c r="Z3249" s="131">
        <v>0</v>
      </c>
      <c r="AA3249" s="131">
        <v>0</v>
      </c>
      <c r="AB3249" s="131">
        <v>0</v>
      </c>
      <c r="AC3249" s="131">
        <v>0</v>
      </c>
      <c r="AD3249" s="131">
        <v>0</v>
      </c>
      <c r="AE3249" s="131">
        <v>0</v>
      </c>
      <c r="AF3249" s="131">
        <v>0</v>
      </c>
      <c r="AG3249" s="131">
        <v>0</v>
      </c>
      <c r="AH3249" s="43">
        <v>0</v>
      </c>
    </row>
    <row r="3250" spans="4:34">
      <c r="D3250" s="62">
        <v>2004</v>
      </c>
      <c r="E3250" s="62">
        <v>6</v>
      </c>
      <c r="F3250" s="62">
        <v>2004</v>
      </c>
      <c r="G3250" s="62">
        <v>2005</v>
      </c>
      <c r="H3250" s="131">
        <v>0</v>
      </c>
      <c r="I3250" s="131">
        <v>0</v>
      </c>
      <c r="J3250" s="131">
        <v>0</v>
      </c>
      <c r="K3250" s="131">
        <v>0</v>
      </c>
      <c r="L3250" s="131">
        <v>0</v>
      </c>
      <c r="M3250" s="131">
        <v>0</v>
      </c>
      <c r="N3250" s="131">
        <v>0</v>
      </c>
      <c r="O3250" s="131">
        <v>0</v>
      </c>
      <c r="P3250" s="131">
        <v>0</v>
      </c>
      <c r="Q3250" s="131">
        <v>0</v>
      </c>
      <c r="R3250" s="131">
        <v>0</v>
      </c>
      <c r="S3250" s="131">
        <v>0</v>
      </c>
      <c r="T3250" s="131">
        <v>0</v>
      </c>
      <c r="U3250" s="131">
        <v>0</v>
      </c>
      <c r="V3250" s="131">
        <v>0</v>
      </c>
      <c r="W3250" s="131">
        <v>0</v>
      </c>
      <c r="X3250" s="131">
        <v>0</v>
      </c>
      <c r="Y3250" s="131">
        <v>0</v>
      </c>
      <c r="Z3250" s="131">
        <v>0</v>
      </c>
      <c r="AA3250" s="131">
        <v>0</v>
      </c>
      <c r="AB3250" s="131">
        <v>0</v>
      </c>
      <c r="AC3250" s="131">
        <v>0</v>
      </c>
      <c r="AD3250" s="131">
        <v>0</v>
      </c>
      <c r="AE3250" s="131">
        <v>0</v>
      </c>
      <c r="AF3250" s="131">
        <v>0</v>
      </c>
      <c r="AG3250" s="131">
        <v>0</v>
      </c>
      <c r="AH3250" s="43">
        <v>0</v>
      </c>
    </row>
    <row r="3251" spans="4:34">
      <c r="D3251" s="62">
        <v>2004</v>
      </c>
      <c r="E3251" s="62">
        <v>7</v>
      </c>
      <c r="F3251" s="62">
        <v>2005</v>
      </c>
      <c r="G3251" s="62">
        <v>2005</v>
      </c>
      <c r="H3251" s="131">
        <v>0</v>
      </c>
      <c r="I3251" s="131">
        <v>0</v>
      </c>
      <c r="J3251" s="131">
        <v>0</v>
      </c>
      <c r="K3251" s="131">
        <v>0</v>
      </c>
      <c r="L3251" s="131">
        <v>0</v>
      </c>
      <c r="M3251" s="131">
        <v>0</v>
      </c>
      <c r="N3251" s="131">
        <v>0</v>
      </c>
      <c r="O3251" s="131">
        <v>0</v>
      </c>
      <c r="P3251" s="131">
        <v>0</v>
      </c>
      <c r="Q3251" s="131">
        <v>0</v>
      </c>
      <c r="R3251" s="131">
        <v>0</v>
      </c>
      <c r="S3251" s="131">
        <v>0</v>
      </c>
      <c r="T3251" s="131">
        <v>0</v>
      </c>
      <c r="U3251" s="131">
        <v>0</v>
      </c>
      <c r="V3251" s="131">
        <v>0</v>
      </c>
      <c r="W3251" s="131">
        <v>0</v>
      </c>
      <c r="X3251" s="131">
        <v>0</v>
      </c>
      <c r="Y3251" s="131">
        <v>0</v>
      </c>
      <c r="Z3251" s="131">
        <v>0</v>
      </c>
      <c r="AA3251" s="131">
        <v>0</v>
      </c>
      <c r="AB3251" s="131">
        <v>0</v>
      </c>
      <c r="AC3251" s="131">
        <v>0</v>
      </c>
      <c r="AD3251" s="131">
        <v>0</v>
      </c>
      <c r="AE3251" s="131">
        <v>0</v>
      </c>
      <c r="AF3251" s="131">
        <v>0</v>
      </c>
      <c r="AG3251" s="131">
        <v>0</v>
      </c>
      <c r="AH3251" s="43">
        <v>0</v>
      </c>
    </row>
    <row r="3252" spans="4:34">
      <c r="D3252" s="62">
        <v>2004</v>
      </c>
      <c r="E3252" s="62">
        <v>8</v>
      </c>
      <c r="F3252" s="62">
        <v>2005</v>
      </c>
      <c r="G3252" s="62">
        <v>2005</v>
      </c>
      <c r="H3252" s="131">
        <v>0</v>
      </c>
      <c r="I3252" s="131">
        <v>0</v>
      </c>
      <c r="J3252" s="131">
        <v>0</v>
      </c>
      <c r="K3252" s="131">
        <v>0</v>
      </c>
      <c r="L3252" s="131">
        <v>0</v>
      </c>
      <c r="M3252" s="131">
        <v>0</v>
      </c>
      <c r="N3252" s="131">
        <v>0</v>
      </c>
      <c r="O3252" s="131">
        <v>0</v>
      </c>
      <c r="P3252" s="131">
        <v>0</v>
      </c>
      <c r="Q3252" s="131">
        <v>0</v>
      </c>
      <c r="R3252" s="131">
        <v>0</v>
      </c>
      <c r="S3252" s="131">
        <v>0</v>
      </c>
      <c r="T3252" s="131">
        <v>0</v>
      </c>
      <c r="U3252" s="131">
        <v>0</v>
      </c>
      <c r="V3252" s="131">
        <v>0</v>
      </c>
      <c r="W3252" s="131">
        <v>0</v>
      </c>
      <c r="X3252" s="131">
        <v>0</v>
      </c>
      <c r="Y3252" s="131">
        <v>0</v>
      </c>
      <c r="Z3252" s="131">
        <v>0</v>
      </c>
      <c r="AA3252" s="131">
        <v>0</v>
      </c>
      <c r="AB3252" s="131">
        <v>0</v>
      </c>
      <c r="AC3252" s="131">
        <v>0</v>
      </c>
      <c r="AD3252" s="131">
        <v>0</v>
      </c>
      <c r="AE3252" s="131">
        <v>0</v>
      </c>
      <c r="AF3252" s="131">
        <v>0</v>
      </c>
      <c r="AG3252" s="131">
        <v>0</v>
      </c>
      <c r="AH3252" s="43">
        <v>0</v>
      </c>
    </row>
    <row r="3253" spans="4:34">
      <c r="D3253" s="62">
        <v>2004</v>
      </c>
      <c r="E3253" s="62">
        <v>9</v>
      </c>
      <c r="F3253" s="62">
        <v>2005</v>
      </c>
      <c r="G3253" s="62">
        <v>2005</v>
      </c>
      <c r="H3253" s="131">
        <v>0</v>
      </c>
      <c r="I3253" s="131">
        <v>0</v>
      </c>
      <c r="J3253" s="131">
        <v>0</v>
      </c>
      <c r="K3253" s="131">
        <v>0</v>
      </c>
      <c r="L3253" s="131">
        <v>0</v>
      </c>
      <c r="M3253" s="131">
        <v>0</v>
      </c>
      <c r="N3253" s="131">
        <v>0</v>
      </c>
      <c r="O3253" s="131">
        <v>0</v>
      </c>
      <c r="P3253" s="131">
        <v>0</v>
      </c>
      <c r="Q3253" s="131">
        <v>0</v>
      </c>
      <c r="R3253" s="131">
        <v>0</v>
      </c>
      <c r="S3253" s="131">
        <v>0</v>
      </c>
      <c r="T3253" s="131">
        <v>0</v>
      </c>
      <c r="U3253" s="131">
        <v>0</v>
      </c>
      <c r="V3253" s="131">
        <v>0</v>
      </c>
      <c r="W3253" s="131">
        <v>0</v>
      </c>
      <c r="X3253" s="131">
        <v>0</v>
      </c>
      <c r="Y3253" s="131">
        <v>0</v>
      </c>
      <c r="Z3253" s="131">
        <v>0</v>
      </c>
      <c r="AA3253" s="131">
        <v>0</v>
      </c>
      <c r="AB3253" s="131">
        <v>0</v>
      </c>
      <c r="AC3253" s="131">
        <v>0</v>
      </c>
      <c r="AD3253" s="131">
        <v>0</v>
      </c>
      <c r="AE3253" s="131">
        <v>0</v>
      </c>
      <c r="AF3253" s="131">
        <v>0</v>
      </c>
      <c r="AG3253" s="131">
        <v>0</v>
      </c>
      <c r="AH3253" s="43">
        <v>0</v>
      </c>
    </row>
    <row r="3254" spans="4:34">
      <c r="D3254" s="62">
        <v>2004</v>
      </c>
      <c r="E3254" s="62">
        <v>10</v>
      </c>
      <c r="F3254" s="62">
        <v>2005</v>
      </c>
      <c r="G3254" s="62">
        <v>2005</v>
      </c>
      <c r="H3254" s="131">
        <v>0</v>
      </c>
      <c r="I3254" s="131">
        <v>0</v>
      </c>
      <c r="J3254" s="131">
        <v>0</v>
      </c>
      <c r="K3254" s="131">
        <v>0</v>
      </c>
      <c r="L3254" s="131">
        <v>0</v>
      </c>
      <c r="M3254" s="131">
        <v>0</v>
      </c>
      <c r="N3254" s="131">
        <v>0</v>
      </c>
      <c r="O3254" s="131">
        <v>0</v>
      </c>
      <c r="P3254" s="131">
        <v>0</v>
      </c>
      <c r="Q3254" s="131">
        <v>0</v>
      </c>
      <c r="R3254" s="131">
        <v>0</v>
      </c>
      <c r="S3254" s="131">
        <v>0</v>
      </c>
      <c r="T3254" s="131">
        <v>0</v>
      </c>
      <c r="U3254" s="131">
        <v>0</v>
      </c>
      <c r="V3254" s="131">
        <v>0</v>
      </c>
      <c r="W3254" s="131">
        <v>0</v>
      </c>
      <c r="X3254" s="131">
        <v>0</v>
      </c>
      <c r="Y3254" s="131">
        <v>0</v>
      </c>
      <c r="Z3254" s="131">
        <v>0</v>
      </c>
      <c r="AA3254" s="131">
        <v>0</v>
      </c>
      <c r="AB3254" s="131">
        <v>0</v>
      </c>
      <c r="AC3254" s="131">
        <v>0</v>
      </c>
      <c r="AD3254" s="131">
        <v>0</v>
      </c>
      <c r="AE3254" s="131">
        <v>0</v>
      </c>
      <c r="AF3254" s="131">
        <v>0</v>
      </c>
      <c r="AG3254" s="131">
        <v>0</v>
      </c>
      <c r="AH3254" s="43">
        <v>0</v>
      </c>
    </row>
    <row r="3255" spans="4:34">
      <c r="D3255" s="62">
        <v>2004</v>
      </c>
      <c r="E3255" s="62">
        <v>11</v>
      </c>
      <c r="F3255" s="62">
        <v>2005</v>
      </c>
      <c r="G3255" s="62">
        <v>2005</v>
      </c>
      <c r="H3255" s="131">
        <v>0</v>
      </c>
      <c r="I3255" s="131">
        <v>0</v>
      </c>
      <c r="J3255" s="131">
        <v>0</v>
      </c>
      <c r="K3255" s="131">
        <v>0</v>
      </c>
      <c r="L3255" s="131">
        <v>0</v>
      </c>
      <c r="M3255" s="131">
        <v>0</v>
      </c>
      <c r="N3255" s="131">
        <v>0</v>
      </c>
      <c r="O3255" s="131">
        <v>0</v>
      </c>
      <c r="P3255" s="131">
        <v>0</v>
      </c>
      <c r="Q3255" s="131">
        <v>0</v>
      </c>
      <c r="R3255" s="131">
        <v>0</v>
      </c>
      <c r="S3255" s="131">
        <v>0</v>
      </c>
      <c r="T3255" s="131">
        <v>0</v>
      </c>
      <c r="U3255" s="131">
        <v>0</v>
      </c>
      <c r="V3255" s="131">
        <v>0</v>
      </c>
      <c r="W3255" s="131">
        <v>0</v>
      </c>
      <c r="X3255" s="131">
        <v>0</v>
      </c>
      <c r="Y3255" s="131">
        <v>0</v>
      </c>
      <c r="Z3255" s="131">
        <v>0</v>
      </c>
      <c r="AA3255" s="131">
        <v>0</v>
      </c>
      <c r="AB3255" s="131">
        <v>0</v>
      </c>
      <c r="AC3255" s="131">
        <v>0</v>
      </c>
      <c r="AD3255" s="131">
        <v>0</v>
      </c>
      <c r="AE3255" s="131">
        <v>17000</v>
      </c>
      <c r="AF3255" s="131">
        <v>0</v>
      </c>
      <c r="AG3255" s="131">
        <v>0</v>
      </c>
      <c r="AH3255" s="43">
        <v>17000</v>
      </c>
    </row>
    <row r="3256" spans="4:34">
      <c r="D3256" s="62">
        <v>2004</v>
      </c>
      <c r="E3256" s="62">
        <v>12</v>
      </c>
      <c r="F3256" s="62">
        <v>2005</v>
      </c>
      <c r="G3256" s="62">
        <v>2005</v>
      </c>
      <c r="H3256" s="131">
        <v>0</v>
      </c>
      <c r="I3256" s="131">
        <v>0</v>
      </c>
      <c r="J3256" s="131">
        <v>0</v>
      </c>
      <c r="K3256" s="131">
        <v>0</v>
      </c>
      <c r="L3256" s="131">
        <v>0</v>
      </c>
      <c r="M3256" s="131">
        <v>0</v>
      </c>
      <c r="N3256" s="131">
        <v>0</v>
      </c>
      <c r="O3256" s="131">
        <v>0</v>
      </c>
      <c r="P3256" s="131">
        <v>0</v>
      </c>
      <c r="Q3256" s="131">
        <v>0</v>
      </c>
      <c r="R3256" s="131">
        <v>30000</v>
      </c>
      <c r="S3256" s="131">
        <v>0</v>
      </c>
      <c r="T3256" s="131">
        <v>0</v>
      </c>
      <c r="U3256" s="131">
        <v>0</v>
      </c>
      <c r="V3256" s="131">
        <v>0</v>
      </c>
      <c r="W3256" s="131">
        <v>0</v>
      </c>
      <c r="X3256" s="131">
        <v>0</v>
      </c>
      <c r="Y3256" s="131">
        <v>0</v>
      </c>
      <c r="Z3256" s="131">
        <v>0</v>
      </c>
      <c r="AA3256" s="131">
        <v>0</v>
      </c>
      <c r="AB3256" s="131">
        <v>0</v>
      </c>
      <c r="AC3256" s="131">
        <v>1700</v>
      </c>
      <c r="AD3256" s="131">
        <v>0</v>
      </c>
      <c r="AE3256" s="131">
        <v>16312.3</v>
      </c>
      <c r="AF3256" s="131">
        <v>0</v>
      </c>
      <c r="AG3256" s="131">
        <v>0</v>
      </c>
      <c r="AH3256" s="43">
        <v>48012.3</v>
      </c>
    </row>
    <row r="3257" spans="4:34">
      <c r="D3257" s="62">
        <v>2005</v>
      </c>
      <c r="E3257" s="62">
        <v>1</v>
      </c>
      <c r="F3257" s="62">
        <v>2005</v>
      </c>
      <c r="G3257" s="62">
        <v>2005</v>
      </c>
      <c r="H3257" s="131">
        <v>0</v>
      </c>
      <c r="I3257" s="131">
        <v>0</v>
      </c>
      <c r="J3257" s="131">
        <v>0</v>
      </c>
      <c r="K3257" s="131">
        <v>0</v>
      </c>
      <c r="L3257" s="131">
        <v>0</v>
      </c>
      <c r="M3257" s="131">
        <v>0</v>
      </c>
      <c r="N3257" s="131">
        <v>0</v>
      </c>
      <c r="O3257" s="131">
        <v>0</v>
      </c>
      <c r="P3257" s="131">
        <v>0</v>
      </c>
      <c r="Q3257" s="131">
        <v>0</v>
      </c>
      <c r="R3257" s="131">
        <v>0</v>
      </c>
      <c r="S3257" s="131">
        <v>0</v>
      </c>
      <c r="T3257" s="131">
        <v>0</v>
      </c>
      <c r="U3257" s="131">
        <v>0</v>
      </c>
      <c r="V3257" s="131">
        <v>0</v>
      </c>
      <c r="W3257" s="131">
        <v>0</v>
      </c>
      <c r="X3257" s="131">
        <v>0</v>
      </c>
      <c r="Y3257" s="131">
        <v>0</v>
      </c>
      <c r="Z3257" s="131">
        <v>0</v>
      </c>
      <c r="AA3257" s="131">
        <v>0</v>
      </c>
      <c r="AB3257" s="131">
        <v>0</v>
      </c>
      <c r="AC3257" s="131">
        <v>0</v>
      </c>
      <c r="AD3257" s="131">
        <v>0</v>
      </c>
      <c r="AE3257" s="131">
        <v>0</v>
      </c>
      <c r="AF3257" s="131">
        <v>0</v>
      </c>
      <c r="AG3257" s="131">
        <v>0</v>
      </c>
      <c r="AH3257" s="43">
        <v>0</v>
      </c>
    </row>
    <row r="3258" spans="4:34">
      <c r="D3258" s="62">
        <v>2005</v>
      </c>
      <c r="E3258" s="62">
        <v>2</v>
      </c>
      <c r="F3258" s="62">
        <v>2005</v>
      </c>
      <c r="G3258" s="62">
        <v>2005</v>
      </c>
      <c r="H3258" s="131">
        <v>0</v>
      </c>
      <c r="I3258" s="131">
        <v>0</v>
      </c>
      <c r="J3258" s="131">
        <v>0</v>
      </c>
      <c r="K3258" s="131">
        <v>0</v>
      </c>
      <c r="L3258" s="131">
        <v>0</v>
      </c>
      <c r="M3258" s="131">
        <v>0</v>
      </c>
      <c r="N3258" s="131">
        <v>0</v>
      </c>
      <c r="O3258" s="131">
        <v>0</v>
      </c>
      <c r="P3258" s="131">
        <v>0</v>
      </c>
      <c r="Q3258" s="131">
        <v>0</v>
      </c>
      <c r="R3258" s="131">
        <v>0</v>
      </c>
      <c r="S3258" s="131">
        <v>0</v>
      </c>
      <c r="T3258" s="131">
        <v>0</v>
      </c>
      <c r="U3258" s="131">
        <v>0</v>
      </c>
      <c r="V3258" s="131">
        <v>0</v>
      </c>
      <c r="W3258" s="131">
        <v>0</v>
      </c>
      <c r="X3258" s="131">
        <v>0</v>
      </c>
      <c r="Y3258" s="131">
        <v>0</v>
      </c>
      <c r="Z3258" s="131">
        <v>0</v>
      </c>
      <c r="AA3258" s="131">
        <v>0</v>
      </c>
      <c r="AB3258" s="131">
        <v>0</v>
      </c>
      <c r="AC3258" s="131">
        <v>0</v>
      </c>
      <c r="AD3258" s="131">
        <v>0</v>
      </c>
      <c r="AE3258" s="131">
        <v>0</v>
      </c>
      <c r="AF3258" s="131">
        <v>0</v>
      </c>
      <c r="AG3258" s="131">
        <v>0</v>
      </c>
      <c r="AH3258" s="43">
        <v>0</v>
      </c>
    </row>
    <row r="3259" spans="4:34">
      <c r="D3259" s="62">
        <v>2005</v>
      </c>
      <c r="E3259" s="62">
        <v>3</v>
      </c>
      <c r="F3259" s="62">
        <v>2005</v>
      </c>
      <c r="G3259" s="62">
        <v>2005</v>
      </c>
      <c r="H3259" s="131">
        <v>0</v>
      </c>
      <c r="I3259" s="131">
        <v>0</v>
      </c>
      <c r="J3259" s="131">
        <v>0</v>
      </c>
      <c r="K3259" s="131">
        <v>0</v>
      </c>
      <c r="L3259" s="131">
        <v>0</v>
      </c>
      <c r="M3259" s="131">
        <v>0</v>
      </c>
      <c r="N3259" s="131">
        <v>0</v>
      </c>
      <c r="O3259" s="131">
        <v>0</v>
      </c>
      <c r="P3259" s="131">
        <v>0</v>
      </c>
      <c r="Q3259" s="131">
        <v>0</v>
      </c>
      <c r="R3259" s="131">
        <v>0</v>
      </c>
      <c r="S3259" s="131">
        <v>0</v>
      </c>
      <c r="T3259" s="131">
        <v>0</v>
      </c>
      <c r="U3259" s="131">
        <v>0</v>
      </c>
      <c r="V3259" s="131">
        <v>0</v>
      </c>
      <c r="W3259" s="131">
        <v>0</v>
      </c>
      <c r="X3259" s="131">
        <v>0</v>
      </c>
      <c r="Y3259" s="131">
        <v>0</v>
      </c>
      <c r="Z3259" s="131">
        <v>0</v>
      </c>
      <c r="AA3259" s="131">
        <v>0</v>
      </c>
      <c r="AB3259" s="131">
        <v>0</v>
      </c>
      <c r="AC3259" s="131">
        <v>0</v>
      </c>
      <c r="AD3259" s="131">
        <v>0</v>
      </c>
      <c r="AE3259" s="131">
        <v>0</v>
      </c>
      <c r="AF3259" s="131">
        <v>0</v>
      </c>
      <c r="AG3259" s="131">
        <v>0</v>
      </c>
      <c r="AH3259" s="43">
        <v>0</v>
      </c>
    </row>
    <row r="3260" spans="4:34">
      <c r="D3260" s="62">
        <v>2005</v>
      </c>
      <c r="E3260" s="62">
        <v>4</v>
      </c>
      <c r="F3260" s="62">
        <v>2005</v>
      </c>
      <c r="G3260" s="62">
        <v>2005</v>
      </c>
      <c r="H3260" s="131">
        <v>0</v>
      </c>
      <c r="I3260" s="131">
        <v>0</v>
      </c>
      <c r="J3260" s="131">
        <v>0</v>
      </c>
      <c r="K3260" s="131">
        <v>0</v>
      </c>
      <c r="L3260" s="131">
        <v>0</v>
      </c>
      <c r="M3260" s="131">
        <v>0</v>
      </c>
      <c r="N3260" s="131">
        <v>0</v>
      </c>
      <c r="O3260" s="131">
        <v>0</v>
      </c>
      <c r="P3260" s="131">
        <v>0</v>
      </c>
      <c r="Q3260" s="131">
        <v>0</v>
      </c>
      <c r="R3260" s="131">
        <v>0</v>
      </c>
      <c r="S3260" s="131">
        <v>0</v>
      </c>
      <c r="T3260" s="131">
        <v>0</v>
      </c>
      <c r="U3260" s="131">
        <v>0</v>
      </c>
      <c r="V3260" s="131">
        <v>0</v>
      </c>
      <c r="W3260" s="131">
        <v>0</v>
      </c>
      <c r="X3260" s="131">
        <v>0</v>
      </c>
      <c r="Y3260" s="131">
        <v>0</v>
      </c>
      <c r="Z3260" s="131">
        <v>0</v>
      </c>
      <c r="AA3260" s="131">
        <v>0</v>
      </c>
      <c r="AB3260" s="131">
        <v>0</v>
      </c>
      <c r="AC3260" s="131">
        <v>0</v>
      </c>
      <c r="AD3260" s="131">
        <v>0</v>
      </c>
      <c r="AE3260" s="131">
        <v>0</v>
      </c>
      <c r="AF3260" s="131">
        <v>0</v>
      </c>
      <c r="AG3260" s="131">
        <v>0</v>
      </c>
      <c r="AH3260" s="43">
        <v>0</v>
      </c>
    </row>
    <row r="3261" spans="4:34">
      <c r="D3261" s="62">
        <v>2005</v>
      </c>
      <c r="E3261" s="62">
        <v>5</v>
      </c>
      <c r="F3261" s="62">
        <v>2005</v>
      </c>
      <c r="G3261" s="62">
        <v>2006</v>
      </c>
      <c r="H3261" s="131">
        <v>0</v>
      </c>
      <c r="I3261" s="131">
        <v>0</v>
      </c>
      <c r="J3261" s="131">
        <v>0</v>
      </c>
      <c r="K3261" s="131">
        <v>0</v>
      </c>
      <c r="L3261" s="131">
        <v>0</v>
      </c>
      <c r="M3261" s="131">
        <v>0</v>
      </c>
      <c r="N3261" s="131">
        <v>0</v>
      </c>
      <c r="O3261" s="131">
        <v>0</v>
      </c>
      <c r="P3261" s="131">
        <v>0</v>
      </c>
      <c r="Q3261" s="131">
        <v>0</v>
      </c>
      <c r="R3261" s="131">
        <v>0</v>
      </c>
      <c r="S3261" s="131">
        <v>0</v>
      </c>
      <c r="T3261" s="131">
        <v>0</v>
      </c>
      <c r="U3261" s="131">
        <v>0</v>
      </c>
      <c r="V3261" s="131">
        <v>0</v>
      </c>
      <c r="W3261" s="131">
        <v>0</v>
      </c>
      <c r="X3261" s="131">
        <v>0</v>
      </c>
      <c r="Y3261" s="131">
        <v>0</v>
      </c>
      <c r="Z3261" s="131">
        <v>0</v>
      </c>
      <c r="AA3261" s="131">
        <v>0</v>
      </c>
      <c r="AB3261" s="131">
        <v>0</v>
      </c>
      <c r="AC3261" s="131">
        <v>0</v>
      </c>
      <c r="AD3261" s="131">
        <v>0</v>
      </c>
      <c r="AE3261" s="131">
        <v>0</v>
      </c>
      <c r="AF3261" s="131">
        <v>0</v>
      </c>
      <c r="AG3261" s="131">
        <v>0</v>
      </c>
      <c r="AH3261" s="43">
        <v>0</v>
      </c>
    </row>
    <row r="3262" spans="4:34">
      <c r="D3262" s="62">
        <v>2005</v>
      </c>
      <c r="E3262" s="62">
        <v>6</v>
      </c>
      <c r="F3262" s="62">
        <v>2005</v>
      </c>
      <c r="G3262" s="62">
        <v>2006</v>
      </c>
      <c r="H3262" s="131">
        <v>0</v>
      </c>
      <c r="I3262" s="131">
        <v>0</v>
      </c>
      <c r="J3262" s="131">
        <v>0</v>
      </c>
      <c r="K3262" s="131">
        <v>0</v>
      </c>
      <c r="L3262" s="131">
        <v>0</v>
      </c>
      <c r="M3262" s="131">
        <v>0</v>
      </c>
      <c r="N3262" s="131">
        <v>0</v>
      </c>
      <c r="O3262" s="131">
        <v>0</v>
      </c>
      <c r="P3262" s="131">
        <v>0</v>
      </c>
      <c r="Q3262" s="131">
        <v>0</v>
      </c>
      <c r="R3262" s="131">
        <v>0</v>
      </c>
      <c r="S3262" s="131">
        <v>0</v>
      </c>
      <c r="T3262" s="131">
        <v>0</v>
      </c>
      <c r="U3262" s="131">
        <v>0</v>
      </c>
      <c r="V3262" s="131">
        <v>0</v>
      </c>
      <c r="W3262" s="131">
        <v>0</v>
      </c>
      <c r="X3262" s="131">
        <v>0</v>
      </c>
      <c r="Y3262" s="131">
        <v>0</v>
      </c>
      <c r="Z3262" s="131">
        <v>0</v>
      </c>
      <c r="AA3262" s="131">
        <v>0</v>
      </c>
      <c r="AB3262" s="131">
        <v>0</v>
      </c>
      <c r="AC3262" s="131">
        <v>0</v>
      </c>
      <c r="AD3262" s="131">
        <v>0</v>
      </c>
      <c r="AE3262" s="131">
        <v>0</v>
      </c>
      <c r="AF3262" s="131">
        <v>0</v>
      </c>
      <c r="AG3262" s="131">
        <v>0</v>
      </c>
      <c r="AH3262" s="43">
        <v>0</v>
      </c>
    </row>
    <row r="3263" spans="4:34">
      <c r="D3263" s="62">
        <v>2005</v>
      </c>
      <c r="E3263" s="62">
        <v>7</v>
      </c>
      <c r="F3263" s="62">
        <v>2006</v>
      </c>
      <c r="G3263" s="62">
        <v>2006</v>
      </c>
      <c r="H3263" s="131">
        <v>0</v>
      </c>
      <c r="I3263" s="131">
        <v>0</v>
      </c>
      <c r="J3263" s="131">
        <v>0</v>
      </c>
      <c r="K3263" s="131">
        <v>0</v>
      </c>
      <c r="L3263" s="131">
        <v>0</v>
      </c>
      <c r="M3263" s="131">
        <v>0</v>
      </c>
      <c r="N3263" s="131">
        <v>0</v>
      </c>
      <c r="O3263" s="131">
        <v>0</v>
      </c>
      <c r="P3263" s="131">
        <v>0</v>
      </c>
      <c r="Q3263" s="131">
        <v>0</v>
      </c>
      <c r="R3263" s="131">
        <v>0</v>
      </c>
      <c r="S3263" s="131">
        <v>0</v>
      </c>
      <c r="T3263" s="131">
        <v>0</v>
      </c>
      <c r="U3263" s="131">
        <v>0</v>
      </c>
      <c r="V3263" s="131">
        <v>0</v>
      </c>
      <c r="W3263" s="131">
        <v>0</v>
      </c>
      <c r="X3263" s="131">
        <v>0</v>
      </c>
      <c r="Y3263" s="131">
        <v>0</v>
      </c>
      <c r="Z3263" s="131">
        <v>0</v>
      </c>
      <c r="AA3263" s="131">
        <v>0</v>
      </c>
      <c r="AB3263" s="131">
        <v>0</v>
      </c>
      <c r="AC3263" s="131">
        <v>0</v>
      </c>
      <c r="AD3263" s="131">
        <v>0</v>
      </c>
      <c r="AE3263" s="131">
        <v>0</v>
      </c>
      <c r="AF3263" s="131">
        <v>0</v>
      </c>
      <c r="AG3263" s="131">
        <v>0</v>
      </c>
      <c r="AH3263" s="43">
        <v>0</v>
      </c>
    </row>
    <row r="3264" spans="4:34">
      <c r="D3264" s="62">
        <v>2005</v>
      </c>
      <c r="E3264" s="62">
        <v>8</v>
      </c>
      <c r="F3264" s="62">
        <v>2006</v>
      </c>
      <c r="G3264" s="62">
        <v>2006</v>
      </c>
      <c r="H3264" s="131">
        <v>0</v>
      </c>
      <c r="I3264" s="131">
        <v>0</v>
      </c>
      <c r="J3264" s="131">
        <v>0</v>
      </c>
      <c r="K3264" s="131">
        <v>0</v>
      </c>
      <c r="L3264" s="131">
        <v>0</v>
      </c>
      <c r="M3264" s="131">
        <v>0</v>
      </c>
      <c r="N3264" s="131">
        <v>0</v>
      </c>
      <c r="O3264" s="131">
        <v>0</v>
      </c>
      <c r="P3264" s="131">
        <v>0</v>
      </c>
      <c r="Q3264" s="131">
        <v>0</v>
      </c>
      <c r="R3264" s="131">
        <v>0</v>
      </c>
      <c r="S3264" s="131">
        <v>0</v>
      </c>
      <c r="T3264" s="131">
        <v>0</v>
      </c>
      <c r="U3264" s="131">
        <v>0</v>
      </c>
      <c r="V3264" s="131">
        <v>0</v>
      </c>
      <c r="W3264" s="131">
        <v>0</v>
      </c>
      <c r="X3264" s="131">
        <v>0</v>
      </c>
      <c r="Y3264" s="131">
        <v>0</v>
      </c>
      <c r="Z3264" s="131">
        <v>0</v>
      </c>
      <c r="AA3264" s="131">
        <v>0</v>
      </c>
      <c r="AB3264" s="131">
        <v>0</v>
      </c>
      <c r="AC3264" s="131">
        <v>0</v>
      </c>
      <c r="AD3264" s="131">
        <v>0</v>
      </c>
      <c r="AE3264" s="131">
        <v>0</v>
      </c>
      <c r="AF3264" s="131">
        <v>0</v>
      </c>
      <c r="AG3264" s="131">
        <v>0</v>
      </c>
      <c r="AH3264" s="43">
        <v>0</v>
      </c>
    </row>
    <row r="3265" spans="4:34">
      <c r="D3265" s="62">
        <v>2005</v>
      </c>
      <c r="E3265" s="62">
        <v>9</v>
      </c>
      <c r="F3265" s="62">
        <v>2006</v>
      </c>
      <c r="G3265" s="62">
        <v>2006</v>
      </c>
      <c r="H3265" s="131">
        <v>0</v>
      </c>
      <c r="I3265" s="131">
        <v>0</v>
      </c>
      <c r="J3265" s="131">
        <v>0</v>
      </c>
      <c r="K3265" s="131">
        <v>0</v>
      </c>
      <c r="L3265" s="131">
        <v>0</v>
      </c>
      <c r="M3265" s="131">
        <v>0</v>
      </c>
      <c r="N3265" s="131">
        <v>0</v>
      </c>
      <c r="O3265" s="131">
        <v>0</v>
      </c>
      <c r="P3265" s="131">
        <v>0</v>
      </c>
      <c r="Q3265" s="131">
        <v>0</v>
      </c>
      <c r="R3265" s="131">
        <v>0</v>
      </c>
      <c r="S3265" s="131">
        <v>0</v>
      </c>
      <c r="T3265" s="131">
        <v>0</v>
      </c>
      <c r="U3265" s="131">
        <v>0</v>
      </c>
      <c r="V3265" s="131">
        <v>0</v>
      </c>
      <c r="W3265" s="131">
        <v>0</v>
      </c>
      <c r="X3265" s="131">
        <v>0</v>
      </c>
      <c r="Y3265" s="131">
        <v>0</v>
      </c>
      <c r="Z3265" s="131">
        <v>0</v>
      </c>
      <c r="AA3265" s="131">
        <v>0</v>
      </c>
      <c r="AB3265" s="131">
        <v>0</v>
      </c>
      <c r="AC3265" s="131">
        <v>0</v>
      </c>
      <c r="AD3265" s="131">
        <v>0</v>
      </c>
      <c r="AE3265" s="131">
        <v>0</v>
      </c>
      <c r="AF3265" s="131">
        <v>0</v>
      </c>
      <c r="AG3265" s="131">
        <v>0</v>
      </c>
      <c r="AH3265" s="43">
        <v>0</v>
      </c>
    </row>
    <row r="3266" spans="4:34">
      <c r="D3266" s="62">
        <v>2005</v>
      </c>
      <c r="E3266" s="62">
        <v>10</v>
      </c>
      <c r="F3266" s="62">
        <v>2006</v>
      </c>
      <c r="G3266" s="62">
        <v>2006</v>
      </c>
      <c r="H3266" s="131">
        <v>0</v>
      </c>
      <c r="I3266" s="131">
        <v>0</v>
      </c>
      <c r="J3266" s="131">
        <v>0</v>
      </c>
      <c r="K3266" s="131">
        <v>0</v>
      </c>
      <c r="L3266" s="131">
        <v>0</v>
      </c>
      <c r="M3266" s="131">
        <v>0</v>
      </c>
      <c r="N3266" s="131">
        <v>0</v>
      </c>
      <c r="O3266" s="131">
        <v>0</v>
      </c>
      <c r="P3266" s="131">
        <v>0</v>
      </c>
      <c r="Q3266" s="131">
        <v>0</v>
      </c>
      <c r="R3266" s="131">
        <v>0</v>
      </c>
      <c r="S3266" s="131">
        <v>0</v>
      </c>
      <c r="T3266" s="131">
        <v>0</v>
      </c>
      <c r="U3266" s="131">
        <v>0</v>
      </c>
      <c r="V3266" s="131">
        <v>0</v>
      </c>
      <c r="W3266" s="131">
        <v>0</v>
      </c>
      <c r="X3266" s="131">
        <v>0</v>
      </c>
      <c r="Y3266" s="131">
        <v>0</v>
      </c>
      <c r="Z3266" s="131">
        <v>0</v>
      </c>
      <c r="AA3266" s="131">
        <v>0</v>
      </c>
      <c r="AB3266" s="131">
        <v>0</v>
      </c>
      <c r="AC3266" s="131">
        <v>0</v>
      </c>
      <c r="AD3266" s="131">
        <v>0</v>
      </c>
      <c r="AE3266" s="131">
        <v>0</v>
      </c>
      <c r="AF3266" s="131">
        <v>0</v>
      </c>
      <c r="AG3266" s="131">
        <v>0</v>
      </c>
      <c r="AH3266" s="43">
        <v>0</v>
      </c>
    </row>
    <row r="3267" spans="4:34">
      <c r="D3267" s="62">
        <v>2005</v>
      </c>
      <c r="E3267" s="62">
        <v>11</v>
      </c>
      <c r="F3267" s="62">
        <v>2006</v>
      </c>
      <c r="G3267" s="62">
        <v>2006</v>
      </c>
      <c r="H3267" s="131">
        <v>0</v>
      </c>
      <c r="I3267" s="131">
        <v>0</v>
      </c>
      <c r="J3267" s="131">
        <v>0</v>
      </c>
      <c r="K3267" s="131">
        <v>0</v>
      </c>
      <c r="L3267" s="131">
        <v>0</v>
      </c>
      <c r="M3267" s="131">
        <v>0</v>
      </c>
      <c r="N3267" s="131">
        <v>0</v>
      </c>
      <c r="O3267" s="131">
        <v>0</v>
      </c>
      <c r="P3267" s="131">
        <v>0</v>
      </c>
      <c r="Q3267" s="131">
        <v>0</v>
      </c>
      <c r="R3267" s="131">
        <v>0</v>
      </c>
      <c r="S3267" s="131">
        <v>0</v>
      </c>
      <c r="T3267" s="131">
        <v>0</v>
      </c>
      <c r="U3267" s="131">
        <v>0</v>
      </c>
      <c r="V3267" s="131">
        <v>0</v>
      </c>
      <c r="W3267" s="131">
        <v>0</v>
      </c>
      <c r="X3267" s="131">
        <v>0</v>
      </c>
      <c r="Y3267" s="131">
        <v>0</v>
      </c>
      <c r="Z3267" s="131">
        <v>0</v>
      </c>
      <c r="AA3267" s="131">
        <v>0</v>
      </c>
      <c r="AB3267" s="131">
        <v>0</v>
      </c>
      <c r="AC3267" s="131">
        <v>0</v>
      </c>
      <c r="AD3267" s="131">
        <v>0</v>
      </c>
      <c r="AE3267" s="131">
        <v>0</v>
      </c>
      <c r="AF3267" s="131">
        <v>0</v>
      </c>
      <c r="AG3267" s="131">
        <v>0</v>
      </c>
      <c r="AH3267" s="43">
        <v>0</v>
      </c>
    </row>
    <row r="3268" spans="4:34">
      <c r="D3268" s="62">
        <v>2005</v>
      </c>
      <c r="E3268" s="62">
        <v>12</v>
      </c>
      <c r="F3268" s="62">
        <v>2006</v>
      </c>
      <c r="G3268" s="62">
        <v>2006</v>
      </c>
      <c r="H3268" s="131">
        <v>0</v>
      </c>
      <c r="I3268" s="131">
        <v>0</v>
      </c>
      <c r="J3268" s="131">
        <v>0</v>
      </c>
      <c r="K3268" s="131">
        <v>0</v>
      </c>
      <c r="L3268" s="131">
        <v>0</v>
      </c>
      <c r="M3268" s="131">
        <v>0</v>
      </c>
      <c r="N3268" s="131">
        <v>0</v>
      </c>
      <c r="O3268" s="131">
        <v>0</v>
      </c>
      <c r="P3268" s="131">
        <v>0</v>
      </c>
      <c r="Q3268" s="131">
        <v>0</v>
      </c>
      <c r="R3268" s="131">
        <v>0</v>
      </c>
      <c r="S3268" s="131">
        <v>0</v>
      </c>
      <c r="T3268" s="131">
        <v>0</v>
      </c>
      <c r="U3268" s="131">
        <v>0</v>
      </c>
      <c r="V3268" s="131">
        <v>0</v>
      </c>
      <c r="W3268" s="131">
        <v>0</v>
      </c>
      <c r="X3268" s="131">
        <v>0</v>
      </c>
      <c r="Y3268" s="131">
        <v>0</v>
      </c>
      <c r="Z3268" s="131">
        <v>0</v>
      </c>
      <c r="AA3268" s="131">
        <v>0</v>
      </c>
      <c r="AB3268" s="131">
        <v>0</v>
      </c>
      <c r="AC3268" s="131">
        <v>0</v>
      </c>
      <c r="AD3268" s="131">
        <v>0</v>
      </c>
      <c r="AE3268" s="131">
        <v>0</v>
      </c>
      <c r="AF3268" s="131">
        <v>0</v>
      </c>
      <c r="AG3268" s="131">
        <v>0</v>
      </c>
      <c r="AH3268" s="43">
        <v>0</v>
      </c>
    </row>
    <row r="3269" spans="4:34">
      <c r="D3269" s="62">
        <v>2006</v>
      </c>
      <c r="E3269" s="62">
        <v>1</v>
      </c>
      <c r="F3269" s="62">
        <v>2006</v>
      </c>
      <c r="G3269" s="62">
        <v>2006</v>
      </c>
      <c r="H3269" s="131">
        <v>0</v>
      </c>
      <c r="I3269" s="131">
        <v>0</v>
      </c>
      <c r="J3269" s="131">
        <v>0</v>
      </c>
      <c r="K3269" s="131">
        <v>0</v>
      </c>
      <c r="L3269" s="131">
        <v>0</v>
      </c>
      <c r="M3269" s="131">
        <v>0</v>
      </c>
      <c r="N3269" s="131">
        <v>0</v>
      </c>
      <c r="O3269" s="131">
        <v>0</v>
      </c>
      <c r="P3269" s="131">
        <v>0</v>
      </c>
      <c r="Q3269" s="131">
        <v>0</v>
      </c>
      <c r="R3269" s="131">
        <v>0</v>
      </c>
      <c r="S3269" s="131">
        <v>0</v>
      </c>
      <c r="T3269" s="131">
        <v>0</v>
      </c>
      <c r="U3269" s="131">
        <v>0</v>
      </c>
      <c r="V3269" s="131">
        <v>0</v>
      </c>
      <c r="W3269" s="131">
        <v>0</v>
      </c>
      <c r="X3269" s="131">
        <v>0</v>
      </c>
      <c r="Y3269" s="131">
        <v>0</v>
      </c>
      <c r="Z3269" s="131">
        <v>0</v>
      </c>
      <c r="AA3269" s="131">
        <v>0</v>
      </c>
      <c r="AB3269" s="131">
        <v>0</v>
      </c>
      <c r="AC3269" s="131">
        <v>0</v>
      </c>
      <c r="AD3269" s="131">
        <v>0</v>
      </c>
      <c r="AE3269" s="131">
        <v>0</v>
      </c>
      <c r="AF3269" s="131">
        <v>0</v>
      </c>
      <c r="AG3269" s="131">
        <v>0</v>
      </c>
      <c r="AH3269" s="43">
        <v>0</v>
      </c>
    </row>
    <row r="3270" spans="4:34">
      <c r="D3270" s="62">
        <v>2006</v>
      </c>
      <c r="E3270" s="62">
        <v>2</v>
      </c>
      <c r="F3270" s="62">
        <v>2006</v>
      </c>
      <c r="G3270" s="62">
        <v>2006</v>
      </c>
      <c r="H3270" s="131">
        <v>0</v>
      </c>
      <c r="I3270" s="131">
        <v>0</v>
      </c>
      <c r="J3270" s="131">
        <v>0</v>
      </c>
      <c r="K3270" s="131">
        <v>0</v>
      </c>
      <c r="L3270" s="131">
        <v>0</v>
      </c>
      <c r="M3270" s="131">
        <v>0</v>
      </c>
      <c r="N3270" s="131">
        <v>0</v>
      </c>
      <c r="O3270" s="131">
        <v>0</v>
      </c>
      <c r="P3270" s="131">
        <v>0</v>
      </c>
      <c r="Q3270" s="131">
        <v>0</v>
      </c>
      <c r="R3270" s="131">
        <v>0</v>
      </c>
      <c r="S3270" s="131">
        <v>0</v>
      </c>
      <c r="T3270" s="131">
        <v>0</v>
      </c>
      <c r="U3270" s="131">
        <v>0</v>
      </c>
      <c r="V3270" s="131">
        <v>0</v>
      </c>
      <c r="W3270" s="131">
        <v>0</v>
      </c>
      <c r="X3270" s="131">
        <v>0</v>
      </c>
      <c r="Y3270" s="131">
        <v>0</v>
      </c>
      <c r="Z3270" s="131">
        <v>0</v>
      </c>
      <c r="AA3270" s="131">
        <v>0</v>
      </c>
      <c r="AB3270" s="131">
        <v>0</v>
      </c>
      <c r="AC3270" s="131">
        <v>0</v>
      </c>
      <c r="AD3270" s="131">
        <v>0</v>
      </c>
      <c r="AE3270" s="131">
        <v>0</v>
      </c>
      <c r="AF3270" s="131">
        <v>0</v>
      </c>
      <c r="AG3270" s="131">
        <v>0</v>
      </c>
      <c r="AH3270" s="43">
        <v>0</v>
      </c>
    </row>
    <row r="3271" spans="4:34">
      <c r="D3271" s="62">
        <v>2006</v>
      </c>
      <c r="E3271" s="62">
        <v>3</v>
      </c>
      <c r="F3271" s="62">
        <v>2006</v>
      </c>
      <c r="G3271" s="62">
        <v>2006</v>
      </c>
      <c r="H3271" s="131">
        <v>0</v>
      </c>
      <c r="I3271" s="131">
        <v>0</v>
      </c>
      <c r="J3271" s="131">
        <v>0</v>
      </c>
      <c r="K3271" s="131">
        <v>0</v>
      </c>
      <c r="L3271" s="131">
        <v>0</v>
      </c>
      <c r="M3271" s="131">
        <v>0</v>
      </c>
      <c r="N3271" s="131">
        <v>0</v>
      </c>
      <c r="O3271" s="131">
        <v>0</v>
      </c>
      <c r="P3271" s="131">
        <v>0</v>
      </c>
      <c r="Q3271" s="131">
        <v>0</v>
      </c>
      <c r="R3271" s="131">
        <v>0</v>
      </c>
      <c r="S3271" s="131">
        <v>0</v>
      </c>
      <c r="T3271" s="131">
        <v>0</v>
      </c>
      <c r="U3271" s="131">
        <v>0</v>
      </c>
      <c r="V3271" s="131">
        <v>0</v>
      </c>
      <c r="W3271" s="131">
        <v>0</v>
      </c>
      <c r="X3271" s="131">
        <v>0</v>
      </c>
      <c r="Y3271" s="131">
        <v>0</v>
      </c>
      <c r="Z3271" s="131">
        <v>0</v>
      </c>
      <c r="AA3271" s="131">
        <v>0</v>
      </c>
      <c r="AB3271" s="131">
        <v>0</v>
      </c>
      <c r="AC3271" s="131">
        <v>0</v>
      </c>
      <c r="AD3271" s="131">
        <v>0</v>
      </c>
      <c r="AE3271" s="131">
        <v>0</v>
      </c>
      <c r="AF3271" s="131">
        <v>0</v>
      </c>
      <c r="AG3271" s="131">
        <v>0</v>
      </c>
      <c r="AH3271" s="43">
        <v>0</v>
      </c>
    </row>
    <row r="3272" spans="4:34">
      <c r="D3272" s="62">
        <v>2006</v>
      </c>
      <c r="E3272" s="62">
        <v>4</v>
      </c>
      <c r="F3272" s="62">
        <v>2006</v>
      </c>
      <c r="G3272" s="62">
        <v>2006</v>
      </c>
      <c r="H3272" s="131">
        <v>0</v>
      </c>
      <c r="I3272" s="131">
        <v>0</v>
      </c>
      <c r="J3272" s="131">
        <v>0</v>
      </c>
      <c r="K3272" s="131">
        <v>0</v>
      </c>
      <c r="L3272" s="131">
        <v>0</v>
      </c>
      <c r="M3272" s="131">
        <v>0</v>
      </c>
      <c r="N3272" s="131">
        <v>0</v>
      </c>
      <c r="O3272" s="131">
        <v>0</v>
      </c>
      <c r="P3272" s="131">
        <v>0</v>
      </c>
      <c r="Q3272" s="131">
        <v>0</v>
      </c>
      <c r="R3272" s="131">
        <v>0</v>
      </c>
      <c r="S3272" s="131">
        <v>0</v>
      </c>
      <c r="T3272" s="131">
        <v>0</v>
      </c>
      <c r="U3272" s="131">
        <v>0</v>
      </c>
      <c r="V3272" s="131">
        <v>0</v>
      </c>
      <c r="W3272" s="131">
        <v>0</v>
      </c>
      <c r="X3272" s="131">
        <v>0</v>
      </c>
      <c r="Y3272" s="131">
        <v>0</v>
      </c>
      <c r="Z3272" s="131">
        <v>0</v>
      </c>
      <c r="AA3272" s="131">
        <v>0</v>
      </c>
      <c r="AB3272" s="131">
        <v>0</v>
      </c>
      <c r="AC3272" s="131">
        <v>0</v>
      </c>
      <c r="AD3272" s="131">
        <v>0</v>
      </c>
      <c r="AE3272" s="131">
        <v>0</v>
      </c>
      <c r="AF3272" s="131">
        <v>0</v>
      </c>
      <c r="AG3272" s="131">
        <v>0</v>
      </c>
      <c r="AH3272" s="43">
        <v>0</v>
      </c>
    </row>
    <row r="3273" spans="4:34">
      <c r="D3273" s="62">
        <v>2006</v>
      </c>
      <c r="E3273" s="62">
        <v>5</v>
      </c>
      <c r="F3273" s="62">
        <v>2006</v>
      </c>
      <c r="G3273" s="62">
        <v>2007</v>
      </c>
      <c r="H3273" s="131">
        <v>0</v>
      </c>
      <c r="I3273" s="131">
        <v>0</v>
      </c>
      <c r="J3273" s="131">
        <v>0</v>
      </c>
      <c r="K3273" s="131">
        <v>0</v>
      </c>
      <c r="L3273" s="131">
        <v>0</v>
      </c>
      <c r="M3273" s="131">
        <v>0</v>
      </c>
      <c r="N3273" s="131">
        <v>0</v>
      </c>
      <c r="O3273" s="131">
        <v>0</v>
      </c>
      <c r="P3273" s="131">
        <v>0</v>
      </c>
      <c r="Q3273" s="131">
        <v>0</v>
      </c>
      <c r="R3273" s="131">
        <v>0</v>
      </c>
      <c r="S3273" s="131">
        <v>0</v>
      </c>
      <c r="T3273" s="131">
        <v>0</v>
      </c>
      <c r="U3273" s="131">
        <v>0</v>
      </c>
      <c r="V3273" s="131">
        <v>0</v>
      </c>
      <c r="W3273" s="131">
        <v>0</v>
      </c>
      <c r="X3273" s="131">
        <v>0</v>
      </c>
      <c r="Y3273" s="131">
        <v>0</v>
      </c>
      <c r="Z3273" s="131">
        <v>0</v>
      </c>
      <c r="AA3273" s="131">
        <v>0</v>
      </c>
      <c r="AB3273" s="131">
        <v>0</v>
      </c>
      <c r="AC3273" s="131">
        <v>0</v>
      </c>
      <c r="AD3273" s="131">
        <v>0</v>
      </c>
      <c r="AE3273" s="131">
        <v>0</v>
      </c>
      <c r="AF3273" s="131">
        <v>0</v>
      </c>
      <c r="AG3273" s="131">
        <v>0</v>
      </c>
      <c r="AH3273" s="43">
        <v>0</v>
      </c>
    </row>
    <row r="3274" spans="4:34">
      <c r="D3274" s="62">
        <v>2006</v>
      </c>
      <c r="E3274" s="62">
        <v>6</v>
      </c>
      <c r="F3274" s="62">
        <v>2006</v>
      </c>
      <c r="G3274" s="62">
        <v>2007</v>
      </c>
      <c r="H3274" s="131">
        <v>0</v>
      </c>
      <c r="I3274" s="131">
        <v>0</v>
      </c>
      <c r="J3274" s="131">
        <v>0</v>
      </c>
      <c r="K3274" s="131">
        <v>0</v>
      </c>
      <c r="L3274" s="131">
        <v>0</v>
      </c>
      <c r="M3274" s="131">
        <v>0</v>
      </c>
      <c r="N3274" s="131">
        <v>0</v>
      </c>
      <c r="O3274" s="131">
        <v>0</v>
      </c>
      <c r="P3274" s="131">
        <v>0</v>
      </c>
      <c r="Q3274" s="131">
        <v>0</v>
      </c>
      <c r="R3274" s="131">
        <v>1660.4</v>
      </c>
      <c r="S3274" s="131">
        <v>0</v>
      </c>
      <c r="T3274" s="131">
        <v>0</v>
      </c>
      <c r="U3274" s="131">
        <v>0</v>
      </c>
      <c r="V3274" s="131">
        <v>0</v>
      </c>
      <c r="W3274" s="131">
        <v>0</v>
      </c>
      <c r="X3274" s="131">
        <v>0</v>
      </c>
      <c r="Y3274" s="131">
        <v>0</v>
      </c>
      <c r="Z3274" s="131">
        <v>0</v>
      </c>
      <c r="AA3274" s="131">
        <v>0</v>
      </c>
      <c r="AB3274" s="131">
        <v>0</v>
      </c>
      <c r="AC3274" s="131">
        <v>0</v>
      </c>
      <c r="AD3274" s="131">
        <v>0</v>
      </c>
      <c r="AE3274" s="131">
        <v>0</v>
      </c>
      <c r="AF3274" s="131">
        <v>0</v>
      </c>
      <c r="AG3274" s="131">
        <v>0</v>
      </c>
      <c r="AH3274" s="43">
        <v>1660.4</v>
      </c>
    </row>
    <row r="3275" spans="4:34">
      <c r="D3275" s="62">
        <v>2006</v>
      </c>
      <c r="E3275" s="62">
        <v>7</v>
      </c>
      <c r="F3275" s="62">
        <v>2007</v>
      </c>
      <c r="G3275" s="62">
        <v>2007</v>
      </c>
      <c r="H3275" s="131">
        <v>0</v>
      </c>
      <c r="I3275" s="131">
        <v>0</v>
      </c>
      <c r="J3275" s="131">
        <v>0</v>
      </c>
      <c r="K3275" s="131">
        <v>0</v>
      </c>
      <c r="L3275" s="131">
        <v>0</v>
      </c>
      <c r="M3275" s="131">
        <v>0</v>
      </c>
      <c r="N3275" s="131">
        <v>0</v>
      </c>
      <c r="O3275" s="131">
        <v>0</v>
      </c>
      <c r="P3275" s="131">
        <v>0</v>
      </c>
      <c r="Q3275" s="131">
        <v>0</v>
      </c>
      <c r="R3275" s="131">
        <v>0</v>
      </c>
      <c r="S3275" s="131">
        <v>0</v>
      </c>
      <c r="T3275" s="131">
        <v>0</v>
      </c>
      <c r="U3275" s="131">
        <v>0</v>
      </c>
      <c r="V3275" s="131">
        <v>0</v>
      </c>
      <c r="W3275" s="131">
        <v>0</v>
      </c>
      <c r="X3275" s="131">
        <v>0</v>
      </c>
      <c r="Y3275" s="131">
        <v>0</v>
      </c>
      <c r="Z3275" s="131">
        <v>0</v>
      </c>
      <c r="AA3275" s="131">
        <v>0</v>
      </c>
      <c r="AB3275" s="131">
        <v>0</v>
      </c>
      <c r="AC3275" s="131">
        <v>0</v>
      </c>
      <c r="AD3275" s="131">
        <v>0</v>
      </c>
      <c r="AE3275" s="131">
        <v>0</v>
      </c>
      <c r="AF3275" s="131">
        <v>0</v>
      </c>
      <c r="AG3275" s="131">
        <v>0</v>
      </c>
      <c r="AH3275" s="43">
        <v>0</v>
      </c>
    </row>
    <row r="3276" spans="4:34">
      <c r="D3276" s="62">
        <v>2006</v>
      </c>
      <c r="E3276" s="62">
        <v>8</v>
      </c>
      <c r="F3276" s="62">
        <v>2007</v>
      </c>
      <c r="G3276" s="62">
        <v>2007</v>
      </c>
      <c r="H3276" s="131">
        <v>0</v>
      </c>
      <c r="I3276" s="131">
        <v>0</v>
      </c>
      <c r="J3276" s="131">
        <v>0</v>
      </c>
      <c r="K3276" s="131">
        <v>0</v>
      </c>
      <c r="L3276" s="131">
        <v>0</v>
      </c>
      <c r="M3276" s="131">
        <v>0</v>
      </c>
      <c r="N3276" s="131">
        <v>0</v>
      </c>
      <c r="O3276" s="131">
        <v>0</v>
      </c>
      <c r="P3276" s="131">
        <v>0</v>
      </c>
      <c r="Q3276" s="131">
        <v>0</v>
      </c>
      <c r="R3276" s="131">
        <v>0</v>
      </c>
      <c r="S3276" s="131">
        <v>0</v>
      </c>
      <c r="T3276" s="131">
        <v>0</v>
      </c>
      <c r="U3276" s="131">
        <v>0</v>
      </c>
      <c r="V3276" s="131">
        <v>0</v>
      </c>
      <c r="W3276" s="131">
        <v>0</v>
      </c>
      <c r="X3276" s="131">
        <v>0</v>
      </c>
      <c r="Y3276" s="131">
        <v>0</v>
      </c>
      <c r="Z3276" s="131">
        <v>0</v>
      </c>
      <c r="AA3276" s="131">
        <v>0</v>
      </c>
      <c r="AB3276" s="131">
        <v>0</v>
      </c>
      <c r="AC3276" s="131">
        <v>0</v>
      </c>
      <c r="AD3276" s="131">
        <v>0</v>
      </c>
      <c r="AE3276" s="131">
        <v>0</v>
      </c>
      <c r="AF3276" s="131">
        <v>0</v>
      </c>
      <c r="AG3276" s="131">
        <v>0</v>
      </c>
      <c r="AH3276" s="43">
        <v>0</v>
      </c>
    </row>
    <row r="3277" spans="4:34">
      <c r="D3277" s="62">
        <v>2006</v>
      </c>
      <c r="E3277" s="62">
        <v>9</v>
      </c>
      <c r="F3277" s="62">
        <v>2007</v>
      </c>
      <c r="G3277" s="62">
        <v>2007</v>
      </c>
      <c r="H3277" s="131">
        <v>0</v>
      </c>
      <c r="I3277" s="131">
        <v>0</v>
      </c>
      <c r="J3277" s="131">
        <v>0</v>
      </c>
      <c r="K3277" s="131">
        <v>0</v>
      </c>
      <c r="L3277" s="131">
        <v>0</v>
      </c>
      <c r="M3277" s="131">
        <v>0</v>
      </c>
      <c r="N3277" s="131">
        <v>0</v>
      </c>
      <c r="O3277" s="131">
        <v>0</v>
      </c>
      <c r="P3277" s="131">
        <v>0</v>
      </c>
      <c r="Q3277" s="131">
        <v>0</v>
      </c>
      <c r="R3277" s="131">
        <v>0</v>
      </c>
      <c r="S3277" s="131">
        <v>0</v>
      </c>
      <c r="T3277" s="131">
        <v>0</v>
      </c>
      <c r="U3277" s="131">
        <v>0</v>
      </c>
      <c r="V3277" s="131">
        <v>0</v>
      </c>
      <c r="W3277" s="131">
        <v>0</v>
      </c>
      <c r="X3277" s="131">
        <v>0</v>
      </c>
      <c r="Y3277" s="131">
        <v>0</v>
      </c>
      <c r="Z3277" s="131">
        <v>0</v>
      </c>
      <c r="AA3277" s="131">
        <v>0</v>
      </c>
      <c r="AB3277" s="131">
        <v>0</v>
      </c>
      <c r="AC3277" s="131">
        <v>0</v>
      </c>
      <c r="AD3277" s="131">
        <v>0</v>
      </c>
      <c r="AE3277" s="131">
        <v>0</v>
      </c>
      <c r="AF3277" s="131">
        <v>0</v>
      </c>
      <c r="AG3277" s="131">
        <v>0</v>
      </c>
      <c r="AH3277" s="43">
        <v>0</v>
      </c>
    </row>
    <row r="3278" spans="4:34">
      <c r="D3278" s="62">
        <v>2006</v>
      </c>
      <c r="E3278" s="62">
        <v>10</v>
      </c>
      <c r="F3278" s="62">
        <v>2007</v>
      </c>
      <c r="G3278" s="62">
        <v>2007</v>
      </c>
      <c r="H3278" s="131">
        <v>0</v>
      </c>
      <c r="I3278" s="131">
        <v>0</v>
      </c>
      <c r="J3278" s="131">
        <v>0</v>
      </c>
      <c r="K3278" s="131">
        <v>0</v>
      </c>
      <c r="L3278" s="131">
        <v>0</v>
      </c>
      <c r="M3278" s="131">
        <v>0</v>
      </c>
      <c r="N3278" s="131">
        <v>0</v>
      </c>
      <c r="O3278" s="131">
        <v>0</v>
      </c>
      <c r="P3278" s="131">
        <v>0</v>
      </c>
      <c r="Q3278" s="131">
        <v>0</v>
      </c>
      <c r="R3278" s="131">
        <v>0</v>
      </c>
      <c r="S3278" s="131">
        <v>0</v>
      </c>
      <c r="T3278" s="131">
        <v>0</v>
      </c>
      <c r="U3278" s="131">
        <v>0</v>
      </c>
      <c r="V3278" s="131">
        <v>0</v>
      </c>
      <c r="W3278" s="131">
        <v>0</v>
      </c>
      <c r="X3278" s="131">
        <v>0</v>
      </c>
      <c r="Y3278" s="131">
        <v>0</v>
      </c>
      <c r="Z3278" s="131">
        <v>0</v>
      </c>
      <c r="AA3278" s="131">
        <v>0</v>
      </c>
      <c r="AB3278" s="131">
        <v>0</v>
      </c>
      <c r="AC3278" s="131">
        <v>0</v>
      </c>
      <c r="AD3278" s="131">
        <v>0</v>
      </c>
      <c r="AE3278" s="131">
        <v>0</v>
      </c>
      <c r="AF3278" s="131">
        <v>0</v>
      </c>
      <c r="AG3278" s="131">
        <v>0</v>
      </c>
      <c r="AH3278" s="43">
        <v>0</v>
      </c>
    </row>
    <row r="3279" spans="4:34">
      <c r="D3279" s="62">
        <v>2006</v>
      </c>
      <c r="E3279" s="62">
        <v>11</v>
      </c>
      <c r="F3279" s="62">
        <v>2007</v>
      </c>
      <c r="G3279" s="62">
        <v>2007</v>
      </c>
      <c r="H3279" s="131">
        <v>0</v>
      </c>
      <c r="I3279" s="131">
        <v>0</v>
      </c>
      <c r="J3279" s="131">
        <v>0</v>
      </c>
      <c r="K3279" s="131">
        <v>0</v>
      </c>
      <c r="L3279" s="131">
        <v>0</v>
      </c>
      <c r="M3279" s="131">
        <v>0</v>
      </c>
      <c r="N3279" s="131">
        <v>0</v>
      </c>
      <c r="O3279" s="131">
        <v>0</v>
      </c>
      <c r="P3279" s="131">
        <v>0</v>
      </c>
      <c r="Q3279" s="131">
        <v>0</v>
      </c>
      <c r="R3279" s="131">
        <v>0</v>
      </c>
      <c r="S3279" s="131">
        <v>0</v>
      </c>
      <c r="T3279" s="131">
        <v>0</v>
      </c>
      <c r="U3279" s="131">
        <v>0</v>
      </c>
      <c r="V3279" s="131">
        <v>0</v>
      </c>
      <c r="W3279" s="131">
        <v>0</v>
      </c>
      <c r="X3279" s="131">
        <v>0</v>
      </c>
      <c r="Y3279" s="131">
        <v>0</v>
      </c>
      <c r="Z3279" s="131">
        <v>0</v>
      </c>
      <c r="AA3279" s="131">
        <v>0</v>
      </c>
      <c r="AB3279" s="131">
        <v>0</v>
      </c>
      <c r="AC3279" s="131">
        <v>0</v>
      </c>
      <c r="AD3279" s="131">
        <v>0</v>
      </c>
      <c r="AE3279" s="131">
        <v>0</v>
      </c>
      <c r="AF3279" s="131">
        <v>0</v>
      </c>
      <c r="AG3279" s="131">
        <v>0</v>
      </c>
      <c r="AH3279" s="43">
        <v>0</v>
      </c>
    </row>
    <row r="3280" spans="4:34">
      <c r="D3280" s="62">
        <v>2006</v>
      </c>
      <c r="E3280" s="62">
        <v>12</v>
      </c>
      <c r="F3280" s="62">
        <v>2007</v>
      </c>
      <c r="G3280" s="62">
        <v>2007</v>
      </c>
      <c r="H3280" s="131">
        <v>0</v>
      </c>
      <c r="I3280" s="131">
        <v>0</v>
      </c>
      <c r="J3280" s="131">
        <v>0</v>
      </c>
      <c r="K3280" s="131">
        <v>0</v>
      </c>
      <c r="L3280" s="131">
        <v>0</v>
      </c>
      <c r="M3280" s="131">
        <v>0</v>
      </c>
      <c r="N3280" s="131">
        <v>0</v>
      </c>
      <c r="O3280" s="131">
        <v>0</v>
      </c>
      <c r="P3280" s="131">
        <v>0</v>
      </c>
      <c r="Q3280" s="131">
        <v>0</v>
      </c>
      <c r="R3280" s="131">
        <v>0</v>
      </c>
      <c r="S3280" s="131">
        <v>0</v>
      </c>
      <c r="T3280" s="131">
        <v>0</v>
      </c>
      <c r="U3280" s="131">
        <v>0</v>
      </c>
      <c r="V3280" s="131">
        <v>0</v>
      </c>
      <c r="W3280" s="131">
        <v>0</v>
      </c>
      <c r="X3280" s="131">
        <v>0</v>
      </c>
      <c r="Y3280" s="131">
        <v>0</v>
      </c>
      <c r="Z3280" s="131">
        <v>0</v>
      </c>
      <c r="AA3280" s="131">
        <v>0</v>
      </c>
      <c r="AB3280" s="131">
        <v>0</v>
      </c>
      <c r="AC3280" s="131">
        <v>0</v>
      </c>
      <c r="AD3280" s="131">
        <v>0</v>
      </c>
      <c r="AE3280" s="131">
        <v>0</v>
      </c>
      <c r="AF3280" s="131">
        <v>0</v>
      </c>
      <c r="AG3280" s="131">
        <v>0</v>
      </c>
      <c r="AH3280" s="43">
        <v>0</v>
      </c>
    </row>
    <row r="3281" spans="4:34">
      <c r="D3281" s="62">
        <v>2007</v>
      </c>
      <c r="E3281" s="62">
        <v>1</v>
      </c>
      <c r="F3281" s="62">
        <v>2007</v>
      </c>
      <c r="G3281" s="62">
        <v>2007</v>
      </c>
      <c r="H3281" s="131">
        <v>0</v>
      </c>
      <c r="I3281" s="131">
        <v>0</v>
      </c>
      <c r="J3281" s="131">
        <v>0</v>
      </c>
      <c r="K3281" s="131">
        <v>0</v>
      </c>
      <c r="L3281" s="131">
        <v>0</v>
      </c>
      <c r="M3281" s="131">
        <v>0</v>
      </c>
      <c r="N3281" s="131">
        <v>0</v>
      </c>
      <c r="O3281" s="131">
        <v>0</v>
      </c>
      <c r="P3281" s="131">
        <v>0</v>
      </c>
      <c r="Q3281" s="131">
        <v>0</v>
      </c>
      <c r="R3281" s="131">
        <v>0</v>
      </c>
      <c r="S3281" s="131">
        <v>0</v>
      </c>
      <c r="T3281" s="131">
        <v>0</v>
      </c>
      <c r="U3281" s="131">
        <v>0</v>
      </c>
      <c r="V3281" s="131">
        <v>0</v>
      </c>
      <c r="W3281" s="131">
        <v>0</v>
      </c>
      <c r="X3281" s="131">
        <v>0</v>
      </c>
      <c r="Y3281" s="131">
        <v>0</v>
      </c>
      <c r="Z3281" s="131">
        <v>0</v>
      </c>
      <c r="AA3281" s="131">
        <v>0</v>
      </c>
      <c r="AB3281" s="131">
        <v>0</v>
      </c>
      <c r="AC3281" s="131">
        <v>0</v>
      </c>
      <c r="AD3281" s="131">
        <v>0</v>
      </c>
      <c r="AE3281" s="131">
        <v>0</v>
      </c>
      <c r="AF3281" s="131">
        <v>0</v>
      </c>
      <c r="AG3281" s="131">
        <v>0</v>
      </c>
      <c r="AH3281" s="43">
        <v>0</v>
      </c>
    </row>
    <row r="3282" spans="4:34">
      <c r="D3282" s="62">
        <v>2007</v>
      </c>
      <c r="E3282" s="62">
        <v>2</v>
      </c>
      <c r="F3282" s="62">
        <v>2007</v>
      </c>
      <c r="G3282" s="62">
        <v>2007</v>
      </c>
      <c r="H3282" s="131">
        <v>0</v>
      </c>
      <c r="I3282" s="131">
        <v>0</v>
      </c>
      <c r="J3282" s="131">
        <v>0</v>
      </c>
      <c r="K3282" s="131">
        <v>0</v>
      </c>
      <c r="L3282" s="131">
        <v>0</v>
      </c>
      <c r="M3282" s="131">
        <v>0</v>
      </c>
      <c r="N3282" s="131">
        <v>0</v>
      </c>
      <c r="O3282" s="131">
        <v>0</v>
      </c>
      <c r="P3282" s="131">
        <v>0</v>
      </c>
      <c r="Q3282" s="131">
        <v>0</v>
      </c>
      <c r="R3282" s="131">
        <v>0</v>
      </c>
      <c r="S3282" s="131">
        <v>0</v>
      </c>
      <c r="T3282" s="131">
        <v>0</v>
      </c>
      <c r="U3282" s="131">
        <v>0</v>
      </c>
      <c r="V3282" s="131">
        <v>0</v>
      </c>
      <c r="W3282" s="131">
        <v>0</v>
      </c>
      <c r="X3282" s="131">
        <v>0</v>
      </c>
      <c r="Y3282" s="131">
        <v>0</v>
      </c>
      <c r="Z3282" s="131">
        <v>0</v>
      </c>
      <c r="AA3282" s="131">
        <v>0</v>
      </c>
      <c r="AB3282" s="131">
        <v>0</v>
      </c>
      <c r="AC3282" s="131">
        <v>0</v>
      </c>
      <c r="AD3282" s="131">
        <v>0</v>
      </c>
      <c r="AE3282" s="131">
        <v>0</v>
      </c>
      <c r="AF3282" s="131">
        <v>0</v>
      </c>
      <c r="AG3282" s="131">
        <v>0</v>
      </c>
      <c r="AH3282" s="43">
        <v>0</v>
      </c>
    </row>
    <row r="3283" spans="4:34">
      <c r="D3283" s="62">
        <v>2007</v>
      </c>
      <c r="E3283" s="62">
        <v>3</v>
      </c>
      <c r="F3283" s="62">
        <v>2007</v>
      </c>
      <c r="G3283" s="62">
        <v>2007</v>
      </c>
      <c r="H3283" s="131">
        <v>0</v>
      </c>
      <c r="I3283" s="131">
        <v>0</v>
      </c>
      <c r="J3283" s="131">
        <v>0</v>
      </c>
      <c r="K3283" s="131">
        <v>0</v>
      </c>
      <c r="L3283" s="131">
        <v>0</v>
      </c>
      <c r="M3283" s="131">
        <v>0</v>
      </c>
      <c r="N3283" s="131">
        <v>0</v>
      </c>
      <c r="O3283" s="131">
        <v>0</v>
      </c>
      <c r="P3283" s="131">
        <v>0</v>
      </c>
      <c r="Q3283" s="131">
        <v>0</v>
      </c>
      <c r="R3283" s="131">
        <v>0</v>
      </c>
      <c r="S3283" s="131">
        <v>0</v>
      </c>
      <c r="T3283" s="131">
        <v>0</v>
      </c>
      <c r="U3283" s="131">
        <v>0</v>
      </c>
      <c r="V3283" s="131">
        <v>0</v>
      </c>
      <c r="W3283" s="131">
        <v>0</v>
      </c>
      <c r="X3283" s="131">
        <v>0</v>
      </c>
      <c r="Y3283" s="131">
        <v>0</v>
      </c>
      <c r="Z3283" s="131">
        <v>0</v>
      </c>
      <c r="AA3283" s="131">
        <v>0</v>
      </c>
      <c r="AB3283" s="131">
        <v>0</v>
      </c>
      <c r="AC3283" s="131">
        <v>0</v>
      </c>
      <c r="AD3283" s="131">
        <v>0</v>
      </c>
      <c r="AE3283" s="131">
        <v>0</v>
      </c>
      <c r="AF3283" s="131">
        <v>0</v>
      </c>
      <c r="AG3283" s="131">
        <v>0</v>
      </c>
      <c r="AH3283" s="43">
        <v>0</v>
      </c>
    </row>
    <row r="3284" spans="4:34">
      <c r="D3284" s="62">
        <v>2007</v>
      </c>
      <c r="E3284" s="62">
        <v>4</v>
      </c>
      <c r="F3284" s="62">
        <v>2007</v>
      </c>
      <c r="G3284" s="62">
        <v>2007</v>
      </c>
      <c r="H3284" s="131">
        <v>0</v>
      </c>
      <c r="I3284" s="131">
        <v>0</v>
      </c>
      <c r="J3284" s="131">
        <v>0</v>
      </c>
      <c r="K3284" s="131">
        <v>0</v>
      </c>
      <c r="L3284" s="131">
        <v>0</v>
      </c>
      <c r="M3284" s="131">
        <v>0</v>
      </c>
      <c r="N3284" s="131">
        <v>0</v>
      </c>
      <c r="O3284" s="131">
        <v>0</v>
      </c>
      <c r="P3284" s="131">
        <v>0</v>
      </c>
      <c r="Q3284" s="131">
        <v>0</v>
      </c>
      <c r="R3284" s="131">
        <v>0</v>
      </c>
      <c r="S3284" s="131">
        <v>0</v>
      </c>
      <c r="T3284" s="131">
        <v>0</v>
      </c>
      <c r="U3284" s="131">
        <v>0</v>
      </c>
      <c r="V3284" s="131">
        <v>0</v>
      </c>
      <c r="W3284" s="131">
        <v>0</v>
      </c>
      <c r="X3284" s="131">
        <v>0</v>
      </c>
      <c r="Y3284" s="131">
        <v>0</v>
      </c>
      <c r="Z3284" s="131">
        <v>0</v>
      </c>
      <c r="AA3284" s="131">
        <v>0</v>
      </c>
      <c r="AB3284" s="131">
        <v>0</v>
      </c>
      <c r="AC3284" s="131">
        <v>0</v>
      </c>
      <c r="AD3284" s="131">
        <v>0</v>
      </c>
      <c r="AE3284" s="131">
        <v>0</v>
      </c>
      <c r="AF3284" s="131">
        <v>0</v>
      </c>
      <c r="AG3284" s="131">
        <v>0</v>
      </c>
      <c r="AH3284" s="43">
        <v>0</v>
      </c>
    </row>
    <row r="3285" spans="4:34">
      <c r="D3285" s="62">
        <v>2007</v>
      </c>
      <c r="E3285" s="62">
        <v>5</v>
      </c>
      <c r="F3285" s="62">
        <v>2007</v>
      </c>
      <c r="G3285" s="62">
        <v>2008</v>
      </c>
      <c r="H3285" s="131">
        <v>0</v>
      </c>
      <c r="I3285" s="131">
        <v>0</v>
      </c>
      <c r="J3285" s="131">
        <v>0</v>
      </c>
      <c r="K3285" s="131">
        <v>0</v>
      </c>
      <c r="L3285" s="131">
        <v>0</v>
      </c>
      <c r="M3285" s="131">
        <v>0</v>
      </c>
      <c r="N3285" s="131">
        <v>0</v>
      </c>
      <c r="O3285" s="131">
        <v>0</v>
      </c>
      <c r="P3285" s="131">
        <v>0</v>
      </c>
      <c r="Q3285" s="131">
        <v>0</v>
      </c>
      <c r="R3285" s="131">
        <v>0</v>
      </c>
      <c r="S3285" s="131">
        <v>0</v>
      </c>
      <c r="T3285" s="131">
        <v>0</v>
      </c>
      <c r="U3285" s="131">
        <v>0</v>
      </c>
      <c r="V3285" s="131">
        <v>0</v>
      </c>
      <c r="W3285" s="131">
        <v>0</v>
      </c>
      <c r="X3285" s="131">
        <v>0</v>
      </c>
      <c r="Y3285" s="131">
        <v>0</v>
      </c>
      <c r="Z3285" s="131">
        <v>0</v>
      </c>
      <c r="AA3285" s="131">
        <v>0</v>
      </c>
      <c r="AB3285" s="131">
        <v>0</v>
      </c>
      <c r="AC3285" s="131">
        <v>0</v>
      </c>
      <c r="AD3285" s="131">
        <v>0</v>
      </c>
      <c r="AE3285" s="131">
        <v>0</v>
      </c>
      <c r="AF3285" s="131">
        <v>0</v>
      </c>
      <c r="AG3285" s="131">
        <v>0</v>
      </c>
      <c r="AH3285" s="43">
        <v>0</v>
      </c>
    </row>
    <row r="3286" spans="4:34">
      <c r="D3286" s="62">
        <v>2007</v>
      </c>
      <c r="E3286" s="62">
        <v>6</v>
      </c>
      <c r="F3286" s="62">
        <v>2007</v>
      </c>
      <c r="G3286" s="62">
        <v>2008</v>
      </c>
      <c r="H3286" s="131">
        <v>0</v>
      </c>
      <c r="I3286" s="131">
        <v>0</v>
      </c>
      <c r="J3286" s="131">
        <v>0</v>
      </c>
      <c r="K3286" s="131">
        <v>0</v>
      </c>
      <c r="L3286" s="131">
        <v>0</v>
      </c>
      <c r="M3286" s="131">
        <v>0</v>
      </c>
      <c r="N3286" s="131">
        <v>0</v>
      </c>
      <c r="O3286" s="131">
        <v>0</v>
      </c>
      <c r="P3286" s="131">
        <v>0</v>
      </c>
      <c r="Q3286" s="131">
        <v>0</v>
      </c>
      <c r="R3286" s="131">
        <v>0</v>
      </c>
      <c r="S3286" s="131">
        <v>0</v>
      </c>
      <c r="T3286" s="131">
        <v>0</v>
      </c>
      <c r="U3286" s="131">
        <v>0</v>
      </c>
      <c r="V3286" s="131">
        <v>0</v>
      </c>
      <c r="W3286" s="131">
        <v>0</v>
      </c>
      <c r="X3286" s="131">
        <v>0</v>
      </c>
      <c r="Y3286" s="131">
        <v>0</v>
      </c>
      <c r="Z3286" s="131">
        <v>0</v>
      </c>
      <c r="AA3286" s="131">
        <v>0</v>
      </c>
      <c r="AB3286" s="131">
        <v>0</v>
      </c>
      <c r="AC3286" s="131">
        <v>0</v>
      </c>
      <c r="AD3286" s="131">
        <v>0</v>
      </c>
      <c r="AE3286" s="131">
        <v>0</v>
      </c>
      <c r="AF3286" s="131">
        <v>0</v>
      </c>
      <c r="AG3286" s="131">
        <v>0</v>
      </c>
      <c r="AH3286" s="43">
        <v>0</v>
      </c>
    </row>
    <row r="3287" spans="4:34">
      <c r="D3287" s="62">
        <v>2007</v>
      </c>
      <c r="E3287" s="62">
        <v>7</v>
      </c>
      <c r="F3287" s="62">
        <v>2008</v>
      </c>
      <c r="G3287" s="62">
        <v>2008</v>
      </c>
      <c r="H3287" s="131">
        <v>0</v>
      </c>
      <c r="I3287" s="131">
        <v>0</v>
      </c>
      <c r="J3287" s="131">
        <v>0</v>
      </c>
      <c r="K3287" s="131">
        <v>0</v>
      </c>
      <c r="L3287" s="131">
        <v>0</v>
      </c>
      <c r="M3287" s="131">
        <v>0</v>
      </c>
      <c r="N3287" s="131">
        <v>0</v>
      </c>
      <c r="O3287" s="131">
        <v>0</v>
      </c>
      <c r="P3287" s="131">
        <v>0</v>
      </c>
      <c r="Q3287" s="131">
        <v>0</v>
      </c>
      <c r="R3287" s="131">
        <v>0</v>
      </c>
      <c r="S3287" s="131">
        <v>0</v>
      </c>
      <c r="T3287" s="131">
        <v>0</v>
      </c>
      <c r="U3287" s="131">
        <v>0</v>
      </c>
      <c r="V3287" s="131">
        <v>0</v>
      </c>
      <c r="W3287" s="131">
        <v>0</v>
      </c>
      <c r="X3287" s="131">
        <v>0</v>
      </c>
      <c r="Y3287" s="131">
        <v>0</v>
      </c>
      <c r="Z3287" s="131">
        <v>0</v>
      </c>
      <c r="AA3287" s="131">
        <v>0</v>
      </c>
      <c r="AB3287" s="131">
        <v>0</v>
      </c>
      <c r="AC3287" s="131">
        <v>0</v>
      </c>
      <c r="AD3287" s="131">
        <v>0</v>
      </c>
      <c r="AE3287" s="131">
        <v>0</v>
      </c>
      <c r="AF3287" s="131">
        <v>0</v>
      </c>
      <c r="AG3287" s="131">
        <v>0</v>
      </c>
      <c r="AH3287" s="43">
        <v>0</v>
      </c>
    </row>
    <row r="3288" spans="4:34">
      <c r="D3288" s="62">
        <v>2007</v>
      </c>
      <c r="E3288" s="62">
        <v>8</v>
      </c>
      <c r="F3288" s="62">
        <v>2008</v>
      </c>
      <c r="G3288" s="62">
        <v>2008</v>
      </c>
      <c r="H3288" s="131">
        <v>0</v>
      </c>
      <c r="I3288" s="131">
        <v>0</v>
      </c>
      <c r="J3288" s="131">
        <v>0</v>
      </c>
      <c r="K3288" s="131">
        <v>0</v>
      </c>
      <c r="L3288" s="131">
        <v>0</v>
      </c>
      <c r="M3288" s="131">
        <v>0</v>
      </c>
      <c r="N3288" s="131">
        <v>0</v>
      </c>
      <c r="O3288" s="131">
        <v>0</v>
      </c>
      <c r="P3288" s="131">
        <v>0</v>
      </c>
      <c r="Q3288" s="131">
        <v>0</v>
      </c>
      <c r="R3288" s="131">
        <v>0</v>
      </c>
      <c r="S3288" s="131">
        <v>0</v>
      </c>
      <c r="T3288" s="131">
        <v>0</v>
      </c>
      <c r="U3288" s="131">
        <v>0</v>
      </c>
      <c r="V3288" s="131">
        <v>0</v>
      </c>
      <c r="W3288" s="131">
        <v>0</v>
      </c>
      <c r="X3288" s="131">
        <v>0</v>
      </c>
      <c r="Y3288" s="131">
        <v>0</v>
      </c>
      <c r="Z3288" s="131">
        <v>0</v>
      </c>
      <c r="AA3288" s="131">
        <v>0</v>
      </c>
      <c r="AB3288" s="131">
        <v>0</v>
      </c>
      <c r="AC3288" s="131">
        <v>0</v>
      </c>
      <c r="AD3288" s="131">
        <v>0</v>
      </c>
      <c r="AE3288" s="131">
        <v>0</v>
      </c>
      <c r="AF3288" s="131">
        <v>0</v>
      </c>
      <c r="AG3288" s="131">
        <v>0</v>
      </c>
      <c r="AH3288" s="43">
        <v>0</v>
      </c>
    </row>
    <row r="3289" spans="4:34">
      <c r="D3289" s="62">
        <v>2007</v>
      </c>
      <c r="E3289" s="62">
        <v>9</v>
      </c>
      <c r="F3289" s="62">
        <v>2008</v>
      </c>
      <c r="G3289" s="62">
        <v>2008</v>
      </c>
      <c r="H3289" s="131">
        <v>0</v>
      </c>
      <c r="I3289" s="131">
        <v>0</v>
      </c>
      <c r="J3289" s="131">
        <v>0</v>
      </c>
      <c r="K3289" s="131">
        <v>0</v>
      </c>
      <c r="L3289" s="131">
        <v>0</v>
      </c>
      <c r="M3289" s="131">
        <v>0</v>
      </c>
      <c r="N3289" s="131">
        <v>0</v>
      </c>
      <c r="O3289" s="131">
        <v>0</v>
      </c>
      <c r="P3289" s="131">
        <v>0</v>
      </c>
      <c r="Q3289" s="131">
        <v>0</v>
      </c>
      <c r="R3289" s="131">
        <v>0</v>
      </c>
      <c r="S3289" s="131">
        <v>0</v>
      </c>
      <c r="T3289" s="131">
        <v>0</v>
      </c>
      <c r="U3289" s="131">
        <v>0</v>
      </c>
      <c r="V3289" s="131">
        <v>0</v>
      </c>
      <c r="W3289" s="131">
        <v>0</v>
      </c>
      <c r="X3289" s="131">
        <v>0</v>
      </c>
      <c r="Y3289" s="131">
        <v>0</v>
      </c>
      <c r="Z3289" s="131">
        <v>0</v>
      </c>
      <c r="AA3289" s="131">
        <v>0</v>
      </c>
      <c r="AB3289" s="131">
        <v>0</v>
      </c>
      <c r="AC3289" s="131">
        <v>0</v>
      </c>
      <c r="AD3289" s="131">
        <v>0</v>
      </c>
      <c r="AE3289" s="131">
        <v>0</v>
      </c>
      <c r="AF3289" s="131">
        <v>0</v>
      </c>
      <c r="AG3289" s="131">
        <v>0</v>
      </c>
      <c r="AH3289" s="43">
        <v>0</v>
      </c>
    </row>
    <row r="3290" spans="4:34">
      <c r="D3290" s="62">
        <v>2007</v>
      </c>
      <c r="E3290" s="62">
        <v>10</v>
      </c>
      <c r="F3290" s="62">
        <v>2008</v>
      </c>
      <c r="G3290" s="62">
        <v>2008</v>
      </c>
      <c r="H3290" s="131">
        <v>0</v>
      </c>
      <c r="I3290" s="131">
        <v>0</v>
      </c>
      <c r="J3290" s="131">
        <v>0</v>
      </c>
      <c r="K3290" s="131">
        <v>0</v>
      </c>
      <c r="L3290" s="131">
        <v>0</v>
      </c>
      <c r="M3290" s="131">
        <v>0</v>
      </c>
      <c r="N3290" s="131">
        <v>0</v>
      </c>
      <c r="O3290" s="131">
        <v>0</v>
      </c>
      <c r="P3290" s="131">
        <v>0</v>
      </c>
      <c r="Q3290" s="131">
        <v>0</v>
      </c>
      <c r="R3290" s="131">
        <v>0</v>
      </c>
      <c r="S3290" s="131">
        <v>0</v>
      </c>
      <c r="T3290" s="131">
        <v>0</v>
      </c>
      <c r="U3290" s="131">
        <v>0</v>
      </c>
      <c r="V3290" s="131">
        <v>0</v>
      </c>
      <c r="W3290" s="131">
        <v>0</v>
      </c>
      <c r="X3290" s="131">
        <v>0</v>
      </c>
      <c r="Y3290" s="131">
        <v>0</v>
      </c>
      <c r="Z3290" s="131">
        <v>0</v>
      </c>
      <c r="AA3290" s="131">
        <v>0</v>
      </c>
      <c r="AB3290" s="131">
        <v>0</v>
      </c>
      <c r="AC3290" s="131">
        <v>0</v>
      </c>
      <c r="AD3290" s="131">
        <v>0</v>
      </c>
      <c r="AE3290" s="131">
        <v>0</v>
      </c>
      <c r="AF3290" s="131">
        <v>0</v>
      </c>
      <c r="AG3290" s="131">
        <v>0</v>
      </c>
      <c r="AH3290" s="43">
        <v>0</v>
      </c>
    </row>
    <row r="3291" spans="4:34">
      <c r="D3291" s="62">
        <v>2007</v>
      </c>
      <c r="E3291" s="62">
        <v>11</v>
      </c>
      <c r="F3291" s="62">
        <v>2008</v>
      </c>
      <c r="G3291" s="62">
        <v>2008</v>
      </c>
      <c r="H3291" s="131">
        <v>0</v>
      </c>
      <c r="I3291" s="131">
        <v>0</v>
      </c>
      <c r="J3291" s="131">
        <v>0</v>
      </c>
      <c r="K3291" s="131">
        <v>0</v>
      </c>
      <c r="L3291" s="131">
        <v>0</v>
      </c>
      <c r="M3291" s="131">
        <v>0</v>
      </c>
      <c r="N3291" s="131">
        <v>0</v>
      </c>
      <c r="O3291" s="131">
        <v>0</v>
      </c>
      <c r="P3291" s="131">
        <v>0</v>
      </c>
      <c r="Q3291" s="131">
        <v>0</v>
      </c>
      <c r="R3291" s="131">
        <v>0</v>
      </c>
      <c r="S3291" s="131">
        <v>0</v>
      </c>
      <c r="T3291" s="131">
        <v>0</v>
      </c>
      <c r="U3291" s="131">
        <v>0</v>
      </c>
      <c r="V3291" s="131">
        <v>0</v>
      </c>
      <c r="W3291" s="131">
        <v>0</v>
      </c>
      <c r="X3291" s="131">
        <v>0</v>
      </c>
      <c r="Y3291" s="131">
        <v>0</v>
      </c>
      <c r="Z3291" s="131">
        <v>0</v>
      </c>
      <c r="AA3291" s="131">
        <v>0</v>
      </c>
      <c r="AB3291" s="131">
        <v>0</v>
      </c>
      <c r="AC3291" s="131">
        <v>0</v>
      </c>
      <c r="AD3291" s="131">
        <v>0</v>
      </c>
      <c r="AE3291" s="131">
        <v>0</v>
      </c>
      <c r="AF3291" s="131">
        <v>0</v>
      </c>
      <c r="AG3291" s="131">
        <v>0</v>
      </c>
      <c r="AH3291" s="43">
        <v>0</v>
      </c>
    </row>
    <row r="3292" spans="4:34">
      <c r="D3292" s="62">
        <v>2007</v>
      </c>
      <c r="E3292" s="62">
        <v>12</v>
      </c>
      <c r="F3292" s="62">
        <v>2008</v>
      </c>
      <c r="G3292" s="62">
        <v>2008</v>
      </c>
      <c r="H3292" s="131">
        <v>0</v>
      </c>
      <c r="I3292" s="131">
        <v>0</v>
      </c>
      <c r="J3292" s="131">
        <v>0</v>
      </c>
      <c r="K3292" s="131">
        <v>0</v>
      </c>
      <c r="L3292" s="131">
        <v>0</v>
      </c>
      <c r="M3292" s="131">
        <v>0</v>
      </c>
      <c r="N3292" s="131">
        <v>0</v>
      </c>
      <c r="O3292" s="131">
        <v>0</v>
      </c>
      <c r="P3292" s="131">
        <v>0</v>
      </c>
      <c r="Q3292" s="131">
        <v>0</v>
      </c>
      <c r="R3292" s="131">
        <v>0</v>
      </c>
      <c r="S3292" s="131">
        <v>0</v>
      </c>
      <c r="T3292" s="131">
        <v>0</v>
      </c>
      <c r="U3292" s="131">
        <v>0</v>
      </c>
      <c r="V3292" s="131">
        <v>0</v>
      </c>
      <c r="W3292" s="131">
        <v>0</v>
      </c>
      <c r="X3292" s="131">
        <v>0</v>
      </c>
      <c r="Y3292" s="131">
        <v>0</v>
      </c>
      <c r="Z3292" s="131">
        <v>0</v>
      </c>
      <c r="AA3292" s="131">
        <v>0</v>
      </c>
      <c r="AB3292" s="131">
        <v>0</v>
      </c>
      <c r="AC3292" s="131">
        <v>1886.7</v>
      </c>
      <c r="AD3292" s="131">
        <v>0</v>
      </c>
      <c r="AE3292" s="131">
        <v>0</v>
      </c>
      <c r="AF3292" s="131">
        <v>0</v>
      </c>
      <c r="AG3292" s="131">
        <v>0</v>
      </c>
      <c r="AH3292" s="43">
        <v>1886.7</v>
      </c>
    </row>
    <row r="3293" spans="4:34">
      <c r="D3293" s="62">
        <v>2008</v>
      </c>
      <c r="E3293" s="62">
        <v>1</v>
      </c>
      <c r="F3293" s="62">
        <v>2008</v>
      </c>
      <c r="G3293" s="62">
        <v>2008</v>
      </c>
      <c r="H3293" s="131">
        <v>0</v>
      </c>
      <c r="I3293" s="131">
        <v>0</v>
      </c>
      <c r="J3293" s="131">
        <v>0</v>
      </c>
      <c r="K3293" s="131">
        <v>0</v>
      </c>
      <c r="L3293" s="131">
        <v>0</v>
      </c>
      <c r="M3293" s="131">
        <v>0</v>
      </c>
      <c r="N3293" s="131">
        <v>0</v>
      </c>
      <c r="O3293" s="131">
        <v>0</v>
      </c>
      <c r="P3293" s="131">
        <v>0</v>
      </c>
      <c r="Q3293" s="131">
        <v>0</v>
      </c>
      <c r="R3293" s="131">
        <v>0</v>
      </c>
      <c r="S3293" s="131">
        <v>0</v>
      </c>
      <c r="T3293" s="131">
        <v>0</v>
      </c>
      <c r="U3293" s="131">
        <v>0</v>
      </c>
      <c r="V3293" s="131">
        <v>0</v>
      </c>
      <c r="W3293" s="131">
        <v>0</v>
      </c>
      <c r="X3293" s="131">
        <v>0</v>
      </c>
      <c r="Y3293" s="131">
        <v>0</v>
      </c>
      <c r="Z3293" s="131">
        <v>0</v>
      </c>
      <c r="AA3293" s="131">
        <v>0</v>
      </c>
      <c r="AB3293" s="131">
        <v>0</v>
      </c>
      <c r="AC3293" s="131">
        <v>0</v>
      </c>
      <c r="AD3293" s="131">
        <v>0</v>
      </c>
      <c r="AE3293" s="131">
        <v>0</v>
      </c>
      <c r="AF3293" s="131">
        <v>0</v>
      </c>
      <c r="AG3293" s="131">
        <v>0</v>
      </c>
      <c r="AH3293" s="43">
        <v>0</v>
      </c>
    </row>
    <row r="3294" spans="4:34">
      <c r="D3294" s="62">
        <v>2008</v>
      </c>
      <c r="E3294" s="62">
        <v>2</v>
      </c>
      <c r="F3294" s="62">
        <v>2008</v>
      </c>
      <c r="G3294" s="62">
        <v>2008</v>
      </c>
      <c r="H3294" s="131">
        <v>0</v>
      </c>
      <c r="I3294" s="131">
        <v>0</v>
      </c>
      <c r="J3294" s="131">
        <v>0</v>
      </c>
      <c r="K3294" s="131">
        <v>0</v>
      </c>
      <c r="L3294" s="131">
        <v>0</v>
      </c>
      <c r="M3294" s="131">
        <v>0</v>
      </c>
      <c r="N3294" s="131">
        <v>0</v>
      </c>
      <c r="O3294" s="131">
        <v>0</v>
      </c>
      <c r="P3294" s="131">
        <v>0</v>
      </c>
      <c r="Q3294" s="131">
        <v>0</v>
      </c>
      <c r="R3294" s="131">
        <v>0</v>
      </c>
      <c r="S3294" s="131">
        <v>0</v>
      </c>
      <c r="T3294" s="131">
        <v>0</v>
      </c>
      <c r="U3294" s="131">
        <v>0</v>
      </c>
      <c r="V3294" s="131">
        <v>0</v>
      </c>
      <c r="W3294" s="131">
        <v>0</v>
      </c>
      <c r="X3294" s="131">
        <v>0</v>
      </c>
      <c r="Y3294" s="131">
        <v>0</v>
      </c>
      <c r="Z3294" s="131">
        <v>0</v>
      </c>
      <c r="AA3294" s="131">
        <v>0</v>
      </c>
      <c r="AB3294" s="131">
        <v>0</v>
      </c>
      <c r="AC3294" s="131">
        <v>0</v>
      </c>
      <c r="AD3294" s="131">
        <v>0</v>
      </c>
      <c r="AE3294" s="131">
        <v>0</v>
      </c>
      <c r="AF3294" s="131">
        <v>0</v>
      </c>
      <c r="AG3294" s="131">
        <v>0</v>
      </c>
      <c r="AH3294" s="43">
        <v>0</v>
      </c>
    </row>
    <row r="3295" spans="4:34">
      <c r="D3295" s="62">
        <v>2008</v>
      </c>
      <c r="E3295" s="62">
        <v>3</v>
      </c>
      <c r="F3295" s="62">
        <v>2008</v>
      </c>
      <c r="G3295" s="62">
        <v>2008</v>
      </c>
      <c r="H3295" s="131">
        <v>0</v>
      </c>
      <c r="I3295" s="131">
        <v>0</v>
      </c>
      <c r="J3295" s="131">
        <v>0</v>
      </c>
      <c r="K3295" s="131">
        <v>0</v>
      </c>
      <c r="L3295" s="131">
        <v>0</v>
      </c>
      <c r="M3295" s="131">
        <v>0</v>
      </c>
      <c r="N3295" s="131">
        <v>0</v>
      </c>
      <c r="O3295" s="131">
        <v>0</v>
      </c>
      <c r="P3295" s="131">
        <v>0</v>
      </c>
      <c r="Q3295" s="131">
        <v>0</v>
      </c>
      <c r="R3295" s="131">
        <v>0</v>
      </c>
      <c r="S3295" s="131">
        <v>0</v>
      </c>
      <c r="T3295" s="131">
        <v>0</v>
      </c>
      <c r="U3295" s="131">
        <v>0</v>
      </c>
      <c r="V3295" s="131">
        <v>0</v>
      </c>
      <c r="W3295" s="131">
        <v>0</v>
      </c>
      <c r="X3295" s="131">
        <v>0</v>
      </c>
      <c r="Y3295" s="131">
        <v>0</v>
      </c>
      <c r="Z3295" s="131">
        <v>0</v>
      </c>
      <c r="AA3295" s="131">
        <v>0</v>
      </c>
      <c r="AB3295" s="131">
        <v>0</v>
      </c>
      <c r="AC3295" s="131">
        <v>0</v>
      </c>
      <c r="AD3295" s="131">
        <v>0</v>
      </c>
      <c r="AE3295" s="131">
        <v>0</v>
      </c>
      <c r="AF3295" s="131">
        <v>0</v>
      </c>
      <c r="AG3295" s="131">
        <v>0</v>
      </c>
      <c r="AH3295" s="43">
        <v>0</v>
      </c>
    </row>
    <row r="3296" spans="4:34">
      <c r="D3296" s="62">
        <v>2008</v>
      </c>
      <c r="E3296" s="62">
        <v>4</v>
      </c>
      <c r="F3296" s="62">
        <v>2008</v>
      </c>
      <c r="G3296" s="62">
        <v>2008</v>
      </c>
      <c r="H3296" s="131">
        <v>0</v>
      </c>
      <c r="I3296" s="131">
        <v>0</v>
      </c>
      <c r="J3296" s="131">
        <v>0</v>
      </c>
      <c r="K3296" s="131">
        <v>0</v>
      </c>
      <c r="L3296" s="131">
        <v>0</v>
      </c>
      <c r="M3296" s="131">
        <v>0</v>
      </c>
      <c r="N3296" s="131">
        <v>0</v>
      </c>
      <c r="O3296" s="131">
        <v>0</v>
      </c>
      <c r="P3296" s="131">
        <v>0</v>
      </c>
      <c r="Q3296" s="131">
        <v>0</v>
      </c>
      <c r="R3296" s="131">
        <v>0</v>
      </c>
      <c r="S3296" s="131">
        <v>0</v>
      </c>
      <c r="T3296" s="131">
        <v>0</v>
      </c>
      <c r="U3296" s="131">
        <v>0</v>
      </c>
      <c r="V3296" s="131">
        <v>0</v>
      </c>
      <c r="W3296" s="131">
        <v>0</v>
      </c>
      <c r="X3296" s="131">
        <v>0</v>
      </c>
      <c r="Y3296" s="131">
        <v>0</v>
      </c>
      <c r="Z3296" s="131">
        <v>0</v>
      </c>
      <c r="AA3296" s="131">
        <v>0</v>
      </c>
      <c r="AB3296" s="131">
        <v>0</v>
      </c>
      <c r="AC3296" s="131">
        <v>0</v>
      </c>
      <c r="AD3296" s="131">
        <v>0</v>
      </c>
      <c r="AE3296" s="131">
        <v>24000</v>
      </c>
      <c r="AF3296" s="131">
        <v>0</v>
      </c>
      <c r="AG3296" s="131">
        <v>0</v>
      </c>
      <c r="AH3296" s="43">
        <v>24000</v>
      </c>
    </row>
    <row r="3297" spans="4:34">
      <c r="D3297" s="62">
        <v>2008</v>
      </c>
      <c r="E3297" s="62">
        <v>5</v>
      </c>
      <c r="F3297" s="62">
        <v>2008</v>
      </c>
      <c r="G3297" s="62">
        <v>2009</v>
      </c>
      <c r="H3297" s="131">
        <v>0</v>
      </c>
      <c r="I3297" s="131">
        <v>0</v>
      </c>
      <c r="J3297" s="131">
        <v>0</v>
      </c>
      <c r="K3297" s="131">
        <v>0</v>
      </c>
      <c r="L3297" s="131">
        <v>0</v>
      </c>
      <c r="M3297" s="131">
        <v>0</v>
      </c>
      <c r="N3297" s="131">
        <v>0</v>
      </c>
      <c r="O3297" s="131">
        <v>0</v>
      </c>
      <c r="P3297" s="131">
        <v>0</v>
      </c>
      <c r="Q3297" s="131">
        <v>0</v>
      </c>
      <c r="R3297" s="131">
        <v>0</v>
      </c>
      <c r="S3297" s="131">
        <v>0</v>
      </c>
      <c r="T3297" s="131">
        <v>0</v>
      </c>
      <c r="U3297" s="131">
        <v>0</v>
      </c>
      <c r="V3297" s="131">
        <v>0</v>
      </c>
      <c r="W3297" s="131">
        <v>0</v>
      </c>
      <c r="X3297" s="131">
        <v>0</v>
      </c>
      <c r="Y3297" s="131">
        <v>0</v>
      </c>
      <c r="Z3297" s="131">
        <v>0</v>
      </c>
      <c r="AA3297" s="131">
        <v>0</v>
      </c>
      <c r="AB3297" s="131">
        <v>0</v>
      </c>
      <c r="AC3297" s="131">
        <v>0</v>
      </c>
      <c r="AD3297" s="131">
        <v>0</v>
      </c>
      <c r="AE3297" s="131">
        <v>1000</v>
      </c>
      <c r="AF3297" s="131">
        <v>0</v>
      </c>
      <c r="AG3297" s="131">
        <v>0</v>
      </c>
      <c r="AH3297" s="43">
        <v>1000</v>
      </c>
    </row>
    <row r="3298" spans="4:34">
      <c r="D3298" s="62">
        <v>2008</v>
      </c>
      <c r="E3298" s="62">
        <v>6</v>
      </c>
      <c r="F3298" s="62">
        <v>2008</v>
      </c>
      <c r="G3298" s="62">
        <v>2009</v>
      </c>
      <c r="H3298" s="131">
        <v>0</v>
      </c>
      <c r="I3298" s="131">
        <v>0</v>
      </c>
      <c r="J3298" s="131">
        <v>0</v>
      </c>
      <c r="K3298" s="131">
        <v>0</v>
      </c>
      <c r="L3298" s="131">
        <v>0</v>
      </c>
      <c r="M3298" s="131">
        <v>0</v>
      </c>
      <c r="N3298" s="131">
        <v>0</v>
      </c>
      <c r="O3298" s="131">
        <v>0</v>
      </c>
      <c r="P3298" s="131">
        <v>0</v>
      </c>
      <c r="Q3298" s="131">
        <v>0</v>
      </c>
      <c r="R3298" s="131">
        <v>0</v>
      </c>
      <c r="S3298" s="131">
        <v>0</v>
      </c>
      <c r="T3298" s="131">
        <v>0</v>
      </c>
      <c r="U3298" s="131">
        <v>0</v>
      </c>
      <c r="V3298" s="131">
        <v>0</v>
      </c>
      <c r="W3298" s="131">
        <v>0</v>
      </c>
      <c r="X3298" s="131">
        <v>0</v>
      </c>
      <c r="Y3298" s="131">
        <v>0</v>
      </c>
      <c r="Z3298" s="131">
        <v>0</v>
      </c>
      <c r="AA3298" s="131">
        <v>0</v>
      </c>
      <c r="AB3298" s="131">
        <v>0</v>
      </c>
      <c r="AC3298" s="131">
        <v>0</v>
      </c>
      <c r="AD3298" s="131">
        <v>0</v>
      </c>
      <c r="AE3298" s="131">
        <v>23316.1</v>
      </c>
      <c r="AF3298" s="131">
        <v>0</v>
      </c>
      <c r="AG3298" s="131">
        <v>0</v>
      </c>
      <c r="AH3298" s="43">
        <v>23316.1</v>
      </c>
    </row>
    <row r="3299" spans="4:34">
      <c r="D3299" s="62">
        <v>2008</v>
      </c>
      <c r="E3299" s="62">
        <v>7</v>
      </c>
      <c r="F3299" s="62">
        <v>2009</v>
      </c>
      <c r="G3299" s="62">
        <v>2009</v>
      </c>
      <c r="H3299" s="131">
        <v>0</v>
      </c>
      <c r="I3299" s="131">
        <v>0</v>
      </c>
      <c r="J3299" s="131">
        <v>0</v>
      </c>
      <c r="K3299" s="131">
        <v>0</v>
      </c>
      <c r="L3299" s="131">
        <v>0</v>
      </c>
      <c r="M3299" s="131">
        <v>0</v>
      </c>
      <c r="N3299" s="131">
        <v>0</v>
      </c>
      <c r="O3299" s="131">
        <v>0</v>
      </c>
      <c r="P3299" s="131">
        <v>0</v>
      </c>
      <c r="Q3299" s="131">
        <v>0</v>
      </c>
      <c r="R3299" s="131">
        <v>0</v>
      </c>
      <c r="S3299" s="131">
        <v>0</v>
      </c>
      <c r="T3299" s="131">
        <v>0</v>
      </c>
      <c r="U3299" s="131">
        <v>0</v>
      </c>
      <c r="V3299" s="131">
        <v>0</v>
      </c>
      <c r="W3299" s="131">
        <v>0</v>
      </c>
      <c r="X3299" s="131">
        <v>0</v>
      </c>
      <c r="Y3299" s="131">
        <v>0</v>
      </c>
      <c r="Z3299" s="131">
        <v>0</v>
      </c>
      <c r="AA3299" s="131">
        <v>0</v>
      </c>
      <c r="AB3299" s="131">
        <v>0</v>
      </c>
      <c r="AC3299" s="131">
        <v>0</v>
      </c>
      <c r="AD3299" s="131">
        <v>0</v>
      </c>
      <c r="AE3299" s="131">
        <v>0</v>
      </c>
      <c r="AF3299" s="131">
        <v>0</v>
      </c>
      <c r="AG3299" s="131">
        <v>0</v>
      </c>
      <c r="AH3299" s="43">
        <v>0</v>
      </c>
    </row>
    <row r="3300" spans="4:34">
      <c r="D3300" s="62">
        <v>2008</v>
      </c>
      <c r="E3300" s="62">
        <v>8</v>
      </c>
      <c r="F3300" s="62">
        <v>2009</v>
      </c>
      <c r="G3300" s="62">
        <v>2009</v>
      </c>
      <c r="H3300" s="131">
        <v>0</v>
      </c>
      <c r="I3300" s="131">
        <v>0</v>
      </c>
      <c r="J3300" s="131">
        <v>0</v>
      </c>
      <c r="K3300" s="131">
        <v>0</v>
      </c>
      <c r="L3300" s="131">
        <v>0</v>
      </c>
      <c r="M3300" s="131">
        <v>0</v>
      </c>
      <c r="N3300" s="131">
        <v>0</v>
      </c>
      <c r="O3300" s="131">
        <v>0</v>
      </c>
      <c r="P3300" s="131">
        <v>0</v>
      </c>
      <c r="Q3300" s="131">
        <v>0</v>
      </c>
      <c r="R3300" s="131">
        <v>0</v>
      </c>
      <c r="S3300" s="131">
        <v>0</v>
      </c>
      <c r="T3300" s="131">
        <v>0</v>
      </c>
      <c r="U3300" s="131">
        <v>0</v>
      </c>
      <c r="V3300" s="131">
        <v>0</v>
      </c>
      <c r="W3300" s="131">
        <v>0</v>
      </c>
      <c r="X3300" s="131">
        <v>0</v>
      </c>
      <c r="Y3300" s="131">
        <v>0</v>
      </c>
      <c r="Z3300" s="131">
        <v>0</v>
      </c>
      <c r="AA3300" s="131">
        <v>0</v>
      </c>
      <c r="AB3300" s="131">
        <v>0</v>
      </c>
      <c r="AC3300" s="131">
        <v>0</v>
      </c>
      <c r="AD3300" s="131">
        <v>0</v>
      </c>
      <c r="AE3300" s="131">
        <v>0</v>
      </c>
      <c r="AF3300" s="131">
        <v>0</v>
      </c>
      <c r="AG3300" s="131">
        <v>0</v>
      </c>
      <c r="AH3300" s="43">
        <v>0</v>
      </c>
    </row>
    <row r="3301" spans="4:34">
      <c r="D3301" s="62">
        <v>2008</v>
      </c>
      <c r="E3301" s="62">
        <v>9</v>
      </c>
      <c r="F3301" s="62">
        <v>2009</v>
      </c>
      <c r="G3301" s="62">
        <v>2009</v>
      </c>
      <c r="H3301" s="131">
        <v>0</v>
      </c>
      <c r="I3301" s="131">
        <v>0</v>
      </c>
      <c r="J3301" s="131">
        <v>0</v>
      </c>
      <c r="K3301" s="131">
        <v>0</v>
      </c>
      <c r="L3301" s="131">
        <v>0</v>
      </c>
      <c r="M3301" s="131">
        <v>0</v>
      </c>
      <c r="N3301" s="131">
        <v>0</v>
      </c>
      <c r="O3301" s="131">
        <v>0</v>
      </c>
      <c r="P3301" s="131">
        <v>0</v>
      </c>
      <c r="Q3301" s="131">
        <v>0</v>
      </c>
      <c r="R3301" s="131">
        <v>0</v>
      </c>
      <c r="S3301" s="131">
        <v>0</v>
      </c>
      <c r="T3301" s="131">
        <v>0</v>
      </c>
      <c r="U3301" s="131">
        <v>0</v>
      </c>
      <c r="V3301" s="131">
        <v>0</v>
      </c>
      <c r="W3301" s="131">
        <v>0</v>
      </c>
      <c r="X3301" s="131">
        <v>0</v>
      </c>
      <c r="Y3301" s="131">
        <v>0</v>
      </c>
      <c r="Z3301" s="131">
        <v>0</v>
      </c>
      <c r="AA3301" s="131">
        <v>0</v>
      </c>
      <c r="AB3301" s="131">
        <v>0</v>
      </c>
      <c r="AC3301" s="131">
        <v>0</v>
      </c>
      <c r="AD3301" s="131">
        <v>0</v>
      </c>
      <c r="AE3301" s="131">
        <v>0</v>
      </c>
      <c r="AF3301" s="131">
        <v>0</v>
      </c>
      <c r="AG3301" s="131">
        <v>0</v>
      </c>
      <c r="AH3301" s="43">
        <v>0</v>
      </c>
    </row>
    <row r="3302" spans="4:34">
      <c r="D3302" s="62">
        <v>2008</v>
      </c>
      <c r="E3302" s="62">
        <v>10</v>
      </c>
      <c r="F3302" s="62">
        <v>2009</v>
      </c>
      <c r="G3302" s="62">
        <v>2009</v>
      </c>
      <c r="H3302" s="131">
        <v>0</v>
      </c>
      <c r="I3302" s="131">
        <v>0</v>
      </c>
      <c r="J3302" s="131">
        <v>0</v>
      </c>
      <c r="K3302" s="131">
        <v>0</v>
      </c>
      <c r="L3302" s="131">
        <v>0</v>
      </c>
      <c r="M3302" s="131">
        <v>0</v>
      </c>
      <c r="N3302" s="131">
        <v>0</v>
      </c>
      <c r="O3302" s="131">
        <v>0</v>
      </c>
      <c r="P3302" s="131">
        <v>0</v>
      </c>
      <c r="Q3302" s="131">
        <v>0</v>
      </c>
      <c r="R3302" s="131">
        <v>0</v>
      </c>
      <c r="S3302" s="131">
        <v>0</v>
      </c>
      <c r="T3302" s="131">
        <v>0</v>
      </c>
      <c r="U3302" s="131">
        <v>0</v>
      </c>
      <c r="V3302" s="131">
        <v>0</v>
      </c>
      <c r="W3302" s="131">
        <v>0</v>
      </c>
      <c r="X3302" s="131">
        <v>0</v>
      </c>
      <c r="Y3302" s="131">
        <v>0</v>
      </c>
      <c r="Z3302" s="131">
        <v>0</v>
      </c>
      <c r="AA3302" s="131">
        <v>0</v>
      </c>
      <c r="AB3302" s="131">
        <v>0</v>
      </c>
      <c r="AC3302" s="131">
        <v>0</v>
      </c>
      <c r="AD3302" s="131">
        <v>0</v>
      </c>
      <c r="AE3302" s="131">
        <v>0</v>
      </c>
      <c r="AF3302" s="131">
        <v>0</v>
      </c>
      <c r="AG3302" s="131">
        <v>0</v>
      </c>
      <c r="AH3302" s="43">
        <v>0</v>
      </c>
    </row>
    <row r="3303" spans="4:34">
      <c r="D3303" s="62">
        <v>2008</v>
      </c>
      <c r="E3303" s="62">
        <v>11</v>
      </c>
      <c r="F3303" s="62">
        <v>2009</v>
      </c>
      <c r="G3303" s="62">
        <v>2009</v>
      </c>
      <c r="H3303" s="131">
        <v>0</v>
      </c>
      <c r="I3303" s="131">
        <v>0</v>
      </c>
      <c r="J3303" s="131">
        <v>0</v>
      </c>
      <c r="K3303" s="131">
        <v>0</v>
      </c>
      <c r="L3303" s="131">
        <v>0</v>
      </c>
      <c r="M3303" s="131">
        <v>0</v>
      </c>
      <c r="N3303" s="131">
        <v>0</v>
      </c>
      <c r="O3303" s="131">
        <v>0</v>
      </c>
      <c r="P3303" s="131">
        <v>0</v>
      </c>
      <c r="Q3303" s="131">
        <v>0</v>
      </c>
      <c r="R3303" s="131">
        <v>0</v>
      </c>
      <c r="S3303" s="131">
        <v>0</v>
      </c>
      <c r="T3303" s="131">
        <v>0</v>
      </c>
      <c r="U3303" s="131">
        <v>0</v>
      </c>
      <c r="V3303" s="131">
        <v>0</v>
      </c>
      <c r="W3303" s="131">
        <v>0</v>
      </c>
      <c r="X3303" s="131">
        <v>0</v>
      </c>
      <c r="Y3303" s="131">
        <v>0</v>
      </c>
      <c r="Z3303" s="131">
        <v>0</v>
      </c>
      <c r="AA3303" s="131">
        <v>0</v>
      </c>
      <c r="AB3303" s="131">
        <v>0</v>
      </c>
      <c r="AC3303" s="131">
        <v>0</v>
      </c>
      <c r="AD3303" s="131">
        <v>0</v>
      </c>
      <c r="AE3303" s="131">
        <v>0</v>
      </c>
      <c r="AF3303" s="131">
        <v>0</v>
      </c>
      <c r="AG3303" s="131">
        <v>0</v>
      </c>
      <c r="AH3303" s="43">
        <v>0</v>
      </c>
    </row>
    <row r="3304" spans="4:34">
      <c r="D3304" s="62">
        <v>2008</v>
      </c>
      <c r="E3304" s="62">
        <v>12</v>
      </c>
      <c r="F3304" s="62">
        <v>2009</v>
      </c>
      <c r="G3304" s="62">
        <v>2009</v>
      </c>
      <c r="H3304" s="131">
        <v>0</v>
      </c>
      <c r="I3304" s="131">
        <v>0</v>
      </c>
      <c r="J3304" s="131">
        <v>0</v>
      </c>
      <c r="K3304" s="131">
        <v>0</v>
      </c>
      <c r="L3304" s="131">
        <v>0</v>
      </c>
      <c r="M3304" s="131">
        <v>0</v>
      </c>
      <c r="N3304" s="131">
        <v>0</v>
      </c>
      <c r="O3304" s="131">
        <v>0</v>
      </c>
      <c r="P3304" s="131">
        <v>0</v>
      </c>
      <c r="Q3304" s="131">
        <v>0</v>
      </c>
      <c r="R3304" s="131">
        <v>0</v>
      </c>
      <c r="S3304" s="131">
        <v>0</v>
      </c>
      <c r="T3304" s="131">
        <v>0</v>
      </c>
      <c r="U3304" s="131">
        <v>0</v>
      </c>
      <c r="V3304" s="131">
        <v>0</v>
      </c>
      <c r="W3304" s="131">
        <v>0</v>
      </c>
      <c r="X3304" s="131">
        <v>0</v>
      </c>
      <c r="Y3304" s="131">
        <v>0</v>
      </c>
      <c r="Z3304" s="131">
        <v>0</v>
      </c>
      <c r="AA3304" s="131">
        <v>0</v>
      </c>
      <c r="AB3304" s="131">
        <v>0</v>
      </c>
      <c r="AC3304" s="131">
        <v>0</v>
      </c>
      <c r="AD3304" s="131">
        <v>0</v>
      </c>
      <c r="AE3304" s="131">
        <v>0</v>
      </c>
      <c r="AF3304" s="131">
        <v>0</v>
      </c>
      <c r="AG3304" s="131">
        <v>0</v>
      </c>
      <c r="AH3304" s="43">
        <v>0</v>
      </c>
    </row>
    <row r="3305" spans="4:34">
      <c r="D3305" s="62">
        <v>2009</v>
      </c>
      <c r="E3305" s="62">
        <v>1</v>
      </c>
      <c r="F3305" s="62">
        <v>2009</v>
      </c>
      <c r="G3305" s="62">
        <v>2009</v>
      </c>
      <c r="H3305" s="131">
        <v>0</v>
      </c>
      <c r="I3305" s="131">
        <v>0</v>
      </c>
      <c r="J3305" s="131">
        <v>0</v>
      </c>
      <c r="K3305" s="131">
        <v>0</v>
      </c>
      <c r="L3305" s="131">
        <v>0</v>
      </c>
      <c r="M3305" s="131">
        <v>0</v>
      </c>
      <c r="N3305" s="131">
        <v>0</v>
      </c>
      <c r="O3305" s="131">
        <v>0</v>
      </c>
      <c r="P3305" s="131">
        <v>0</v>
      </c>
      <c r="Q3305" s="131">
        <v>0</v>
      </c>
      <c r="R3305" s="131">
        <v>0</v>
      </c>
      <c r="S3305" s="131">
        <v>0</v>
      </c>
      <c r="T3305" s="131">
        <v>0</v>
      </c>
      <c r="U3305" s="131">
        <v>0</v>
      </c>
      <c r="V3305" s="131">
        <v>0</v>
      </c>
      <c r="W3305" s="131">
        <v>0</v>
      </c>
      <c r="X3305" s="131">
        <v>0</v>
      </c>
      <c r="Y3305" s="131">
        <v>0</v>
      </c>
      <c r="Z3305" s="131">
        <v>0</v>
      </c>
      <c r="AA3305" s="131">
        <v>0</v>
      </c>
      <c r="AB3305" s="131">
        <v>0</v>
      </c>
      <c r="AC3305" s="131">
        <v>0</v>
      </c>
      <c r="AD3305" s="131">
        <v>0</v>
      </c>
      <c r="AE3305" s="131">
        <v>0</v>
      </c>
      <c r="AF3305" s="131">
        <v>0</v>
      </c>
      <c r="AG3305" s="131">
        <v>0</v>
      </c>
      <c r="AH3305" s="43">
        <v>0</v>
      </c>
    </row>
    <row r="3306" spans="4:34">
      <c r="D3306" s="62">
        <v>2009</v>
      </c>
      <c r="E3306" s="62">
        <v>2</v>
      </c>
      <c r="F3306" s="62">
        <v>2009</v>
      </c>
      <c r="G3306" s="62">
        <v>2009</v>
      </c>
      <c r="H3306" s="131">
        <v>0</v>
      </c>
      <c r="I3306" s="131">
        <v>0</v>
      </c>
      <c r="J3306" s="131">
        <v>0</v>
      </c>
      <c r="K3306" s="131">
        <v>0</v>
      </c>
      <c r="L3306" s="131">
        <v>0</v>
      </c>
      <c r="M3306" s="131">
        <v>0</v>
      </c>
      <c r="N3306" s="131">
        <v>0</v>
      </c>
      <c r="O3306" s="131">
        <v>0</v>
      </c>
      <c r="P3306" s="131">
        <v>0</v>
      </c>
      <c r="Q3306" s="131">
        <v>0</v>
      </c>
      <c r="R3306" s="131">
        <v>0</v>
      </c>
      <c r="S3306" s="131">
        <v>0</v>
      </c>
      <c r="T3306" s="131">
        <v>0</v>
      </c>
      <c r="U3306" s="131">
        <v>0</v>
      </c>
      <c r="V3306" s="131">
        <v>0</v>
      </c>
      <c r="W3306" s="131">
        <v>0</v>
      </c>
      <c r="X3306" s="131">
        <v>0</v>
      </c>
      <c r="Y3306" s="131">
        <v>0</v>
      </c>
      <c r="Z3306" s="131">
        <v>0</v>
      </c>
      <c r="AA3306" s="131">
        <v>0</v>
      </c>
      <c r="AB3306" s="131">
        <v>0</v>
      </c>
      <c r="AC3306" s="131">
        <v>0</v>
      </c>
      <c r="AD3306" s="131">
        <v>0</v>
      </c>
      <c r="AE3306" s="131">
        <v>0</v>
      </c>
      <c r="AF3306" s="131">
        <v>0</v>
      </c>
      <c r="AG3306" s="131">
        <v>0</v>
      </c>
      <c r="AH3306" s="43">
        <v>0</v>
      </c>
    </row>
    <row r="3307" spans="4:34">
      <c r="D3307" s="62">
        <v>2009</v>
      </c>
      <c r="E3307" s="62">
        <v>3</v>
      </c>
      <c r="F3307" s="62">
        <v>2009</v>
      </c>
      <c r="G3307" s="62">
        <v>2009</v>
      </c>
      <c r="H3307" s="131">
        <v>0</v>
      </c>
      <c r="I3307" s="131">
        <v>0</v>
      </c>
      <c r="J3307" s="131">
        <v>0</v>
      </c>
      <c r="K3307" s="131">
        <v>0</v>
      </c>
      <c r="L3307" s="131">
        <v>0</v>
      </c>
      <c r="M3307" s="131">
        <v>0</v>
      </c>
      <c r="N3307" s="131">
        <v>0</v>
      </c>
      <c r="O3307" s="131">
        <v>0</v>
      </c>
      <c r="P3307" s="131">
        <v>0</v>
      </c>
      <c r="Q3307" s="131">
        <v>0</v>
      </c>
      <c r="R3307" s="131">
        <v>0</v>
      </c>
      <c r="S3307" s="131">
        <v>0</v>
      </c>
      <c r="T3307" s="131">
        <v>0</v>
      </c>
      <c r="U3307" s="131">
        <v>0</v>
      </c>
      <c r="V3307" s="131">
        <v>0</v>
      </c>
      <c r="W3307" s="131">
        <v>0</v>
      </c>
      <c r="X3307" s="131">
        <v>0</v>
      </c>
      <c r="Y3307" s="131">
        <v>0</v>
      </c>
      <c r="Z3307" s="131">
        <v>0</v>
      </c>
      <c r="AA3307" s="131">
        <v>0</v>
      </c>
      <c r="AB3307" s="131">
        <v>0</v>
      </c>
      <c r="AC3307" s="131">
        <v>0</v>
      </c>
      <c r="AD3307" s="131">
        <v>0</v>
      </c>
      <c r="AE3307" s="131">
        <v>0</v>
      </c>
      <c r="AF3307" s="131">
        <v>0</v>
      </c>
      <c r="AG3307" s="131">
        <v>0</v>
      </c>
      <c r="AH3307" s="43">
        <v>0</v>
      </c>
    </row>
    <row r="3308" spans="4:34">
      <c r="D3308" s="62">
        <v>2009</v>
      </c>
      <c r="E3308" s="62">
        <v>4</v>
      </c>
      <c r="F3308" s="62">
        <v>2009</v>
      </c>
      <c r="G3308" s="62">
        <v>2009</v>
      </c>
      <c r="H3308" s="131">
        <v>0</v>
      </c>
      <c r="I3308" s="131">
        <v>0</v>
      </c>
      <c r="J3308" s="131">
        <v>0</v>
      </c>
      <c r="K3308" s="131">
        <v>0</v>
      </c>
      <c r="L3308" s="131">
        <v>0</v>
      </c>
      <c r="M3308" s="131">
        <v>0</v>
      </c>
      <c r="N3308" s="131">
        <v>0</v>
      </c>
      <c r="O3308" s="131">
        <v>0</v>
      </c>
      <c r="P3308" s="131">
        <v>0</v>
      </c>
      <c r="Q3308" s="131">
        <v>0</v>
      </c>
      <c r="R3308" s="131">
        <v>0</v>
      </c>
      <c r="S3308" s="131">
        <v>0</v>
      </c>
      <c r="T3308" s="131">
        <v>0</v>
      </c>
      <c r="U3308" s="131">
        <v>0</v>
      </c>
      <c r="V3308" s="131">
        <v>0</v>
      </c>
      <c r="W3308" s="131">
        <v>0</v>
      </c>
      <c r="X3308" s="131">
        <v>0</v>
      </c>
      <c r="Y3308" s="131">
        <v>0</v>
      </c>
      <c r="Z3308" s="131">
        <v>0</v>
      </c>
      <c r="AA3308" s="131">
        <v>0</v>
      </c>
      <c r="AB3308" s="131">
        <v>0</v>
      </c>
      <c r="AC3308" s="131">
        <v>0</v>
      </c>
      <c r="AD3308" s="131">
        <v>0</v>
      </c>
      <c r="AE3308" s="131">
        <v>0</v>
      </c>
      <c r="AF3308" s="131">
        <v>0</v>
      </c>
      <c r="AG3308" s="131">
        <v>0</v>
      </c>
      <c r="AH3308" s="43">
        <v>0</v>
      </c>
    </row>
    <row r="3309" spans="4:34">
      <c r="D3309" s="62">
        <v>2009</v>
      </c>
      <c r="E3309" s="62">
        <v>5</v>
      </c>
      <c r="F3309" s="62">
        <v>2009</v>
      </c>
      <c r="G3309" s="62">
        <v>2010</v>
      </c>
      <c r="H3309" s="131">
        <v>0</v>
      </c>
      <c r="I3309" s="131">
        <v>0</v>
      </c>
      <c r="J3309" s="131">
        <v>0</v>
      </c>
      <c r="K3309" s="131">
        <v>0</v>
      </c>
      <c r="L3309" s="131">
        <v>0</v>
      </c>
      <c r="M3309" s="131">
        <v>0</v>
      </c>
      <c r="N3309" s="131">
        <v>0</v>
      </c>
      <c r="O3309" s="131">
        <v>0</v>
      </c>
      <c r="P3309" s="131">
        <v>0</v>
      </c>
      <c r="Q3309" s="131">
        <v>0</v>
      </c>
      <c r="R3309" s="131">
        <v>0</v>
      </c>
      <c r="S3309" s="131">
        <v>0</v>
      </c>
      <c r="T3309" s="131">
        <v>0</v>
      </c>
      <c r="U3309" s="131">
        <v>0</v>
      </c>
      <c r="V3309" s="131">
        <v>0</v>
      </c>
      <c r="W3309" s="131">
        <v>0</v>
      </c>
      <c r="X3309" s="131">
        <v>0</v>
      </c>
      <c r="Y3309" s="131">
        <v>0</v>
      </c>
      <c r="Z3309" s="131">
        <v>0</v>
      </c>
      <c r="AA3309" s="131">
        <v>0</v>
      </c>
      <c r="AB3309" s="131">
        <v>0</v>
      </c>
      <c r="AC3309" s="131">
        <v>0</v>
      </c>
      <c r="AD3309" s="131">
        <v>0</v>
      </c>
      <c r="AE3309" s="131">
        <v>0</v>
      </c>
      <c r="AF3309" s="131">
        <v>0</v>
      </c>
      <c r="AG3309" s="131">
        <v>0</v>
      </c>
      <c r="AH3309" s="43">
        <v>0</v>
      </c>
    </row>
    <row r="3310" spans="4:34">
      <c r="D3310" s="62">
        <v>2009</v>
      </c>
      <c r="E3310" s="62">
        <v>6</v>
      </c>
      <c r="F3310" s="62">
        <v>2009</v>
      </c>
      <c r="G3310" s="62">
        <v>2010</v>
      </c>
      <c r="H3310" s="131">
        <v>0</v>
      </c>
      <c r="I3310" s="131">
        <v>0</v>
      </c>
      <c r="J3310" s="131">
        <v>0</v>
      </c>
      <c r="K3310" s="131">
        <v>0</v>
      </c>
      <c r="L3310" s="131">
        <v>0</v>
      </c>
      <c r="M3310" s="131">
        <v>0</v>
      </c>
      <c r="N3310" s="131">
        <v>0</v>
      </c>
      <c r="O3310" s="131">
        <v>0</v>
      </c>
      <c r="P3310" s="131">
        <v>0</v>
      </c>
      <c r="Q3310" s="131">
        <v>0</v>
      </c>
      <c r="R3310" s="131">
        <v>0</v>
      </c>
      <c r="S3310" s="131">
        <v>0</v>
      </c>
      <c r="T3310" s="131">
        <v>0</v>
      </c>
      <c r="U3310" s="131">
        <v>0</v>
      </c>
      <c r="V3310" s="131">
        <v>0</v>
      </c>
      <c r="W3310" s="131">
        <v>0</v>
      </c>
      <c r="X3310" s="131">
        <v>0</v>
      </c>
      <c r="Y3310" s="131">
        <v>0</v>
      </c>
      <c r="Z3310" s="131">
        <v>0</v>
      </c>
      <c r="AA3310" s="131">
        <v>0</v>
      </c>
      <c r="AB3310" s="131">
        <v>0</v>
      </c>
      <c r="AC3310" s="131">
        <v>13388.1</v>
      </c>
      <c r="AD3310" s="131">
        <v>0</v>
      </c>
      <c r="AE3310" s="131">
        <v>0</v>
      </c>
      <c r="AF3310" s="131">
        <v>0</v>
      </c>
      <c r="AG3310" s="131">
        <v>0</v>
      </c>
      <c r="AH3310" s="43">
        <v>13388.1</v>
      </c>
    </row>
    <row r="3311" spans="4:34">
      <c r="D3311" s="62">
        <v>2009</v>
      </c>
      <c r="E3311" s="62">
        <v>7</v>
      </c>
      <c r="F3311" s="62">
        <v>2010</v>
      </c>
      <c r="G3311" s="62">
        <v>2010</v>
      </c>
      <c r="H3311" s="131">
        <v>0</v>
      </c>
      <c r="I3311" s="131">
        <v>0</v>
      </c>
      <c r="J3311" s="131">
        <v>0</v>
      </c>
      <c r="K3311" s="131">
        <v>0</v>
      </c>
      <c r="L3311" s="131">
        <v>0</v>
      </c>
      <c r="M3311" s="131">
        <v>0</v>
      </c>
      <c r="N3311" s="131">
        <v>0</v>
      </c>
      <c r="O3311" s="131">
        <v>0</v>
      </c>
      <c r="P3311" s="131">
        <v>0</v>
      </c>
      <c r="Q3311" s="131">
        <v>0</v>
      </c>
      <c r="R3311" s="131">
        <v>0</v>
      </c>
      <c r="S3311" s="131">
        <v>0</v>
      </c>
      <c r="T3311" s="131">
        <v>0</v>
      </c>
      <c r="U3311" s="131">
        <v>0</v>
      </c>
      <c r="V3311" s="131">
        <v>0</v>
      </c>
      <c r="W3311" s="131">
        <v>0</v>
      </c>
      <c r="X3311" s="131">
        <v>0</v>
      </c>
      <c r="Y3311" s="131">
        <v>0</v>
      </c>
      <c r="Z3311" s="131">
        <v>0</v>
      </c>
      <c r="AA3311" s="131">
        <v>0</v>
      </c>
      <c r="AB3311" s="131">
        <v>0</v>
      </c>
      <c r="AC3311" s="131">
        <v>0</v>
      </c>
      <c r="AD3311" s="131">
        <v>0</v>
      </c>
      <c r="AE3311" s="131">
        <v>0</v>
      </c>
      <c r="AF3311" s="131">
        <v>0</v>
      </c>
      <c r="AG3311" s="131">
        <v>0</v>
      </c>
      <c r="AH3311" s="43">
        <v>0</v>
      </c>
    </row>
    <row r="3312" spans="4:34">
      <c r="D3312" s="62">
        <v>2009</v>
      </c>
      <c r="E3312" s="62">
        <v>8</v>
      </c>
      <c r="F3312" s="62">
        <v>2010</v>
      </c>
      <c r="G3312" s="62">
        <v>2010</v>
      </c>
      <c r="H3312" s="131">
        <v>0</v>
      </c>
      <c r="I3312" s="131">
        <v>0</v>
      </c>
      <c r="J3312" s="131">
        <v>0</v>
      </c>
      <c r="K3312" s="131">
        <v>0</v>
      </c>
      <c r="L3312" s="131">
        <v>0</v>
      </c>
      <c r="M3312" s="131">
        <v>0</v>
      </c>
      <c r="N3312" s="131">
        <v>0</v>
      </c>
      <c r="O3312" s="131">
        <v>0</v>
      </c>
      <c r="P3312" s="131">
        <v>0</v>
      </c>
      <c r="Q3312" s="131">
        <v>0</v>
      </c>
      <c r="R3312" s="131">
        <v>0</v>
      </c>
      <c r="S3312" s="131">
        <v>0</v>
      </c>
      <c r="T3312" s="131">
        <v>0</v>
      </c>
      <c r="U3312" s="131">
        <v>0</v>
      </c>
      <c r="V3312" s="131">
        <v>0</v>
      </c>
      <c r="W3312" s="131">
        <v>0</v>
      </c>
      <c r="X3312" s="131">
        <v>0</v>
      </c>
      <c r="Y3312" s="131">
        <v>0</v>
      </c>
      <c r="Z3312" s="131">
        <v>0</v>
      </c>
      <c r="AA3312" s="131">
        <v>0</v>
      </c>
      <c r="AB3312" s="131">
        <v>0</v>
      </c>
      <c r="AC3312" s="131">
        <v>0</v>
      </c>
      <c r="AD3312" s="131">
        <v>0</v>
      </c>
      <c r="AE3312" s="131">
        <v>0</v>
      </c>
      <c r="AF3312" s="131">
        <v>0</v>
      </c>
      <c r="AG3312" s="131">
        <v>0</v>
      </c>
      <c r="AH3312" s="43">
        <v>0</v>
      </c>
    </row>
    <row r="3313" spans="4:34">
      <c r="D3313" s="62">
        <v>2009</v>
      </c>
      <c r="E3313" s="62">
        <v>9</v>
      </c>
      <c r="F3313" s="62">
        <v>2010</v>
      </c>
      <c r="G3313" s="62">
        <v>2010</v>
      </c>
      <c r="H3313" s="131">
        <v>0</v>
      </c>
      <c r="I3313" s="131">
        <v>0</v>
      </c>
      <c r="J3313" s="131">
        <v>0</v>
      </c>
      <c r="K3313" s="131">
        <v>0</v>
      </c>
      <c r="L3313" s="131">
        <v>0</v>
      </c>
      <c r="M3313" s="131">
        <v>0</v>
      </c>
      <c r="N3313" s="131">
        <v>0</v>
      </c>
      <c r="O3313" s="131">
        <v>0</v>
      </c>
      <c r="P3313" s="131">
        <v>0</v>
      </c>
      <c r="Q3313" s="131">
        <v>0</v>
      </c>
      <c r="R3313" s="131">
        <v>0</v>
      </c>
      <c r="S3313" s="131">
        <v>0</v>
      </c>
      <c r="T3313" s="131">
        <v>0</v>
      </c>
      <c r="U3313" s="131">
        <v>0</v>
      </c>
      <c r="V3313" s="131">
        <v>0</v>
      </c>
      <c r="W3313" s="131">
        <v>0</v>
      </c>
      <c r="X3313" s="131">
        <v>0</v>
      </c>
      <c r="Y3313" s="131">
        <v>0</v>
      </c>
      <c r="Z3313" s="131">
        <v>0</v>
      </c>
      <c r="AA3313" s="131">
        <v>0</v>
      </c>
      <c r="AB3313" s="131">
        <v>0</v>
      </c>
      <c r="AC3313" s="131">
        <v>0</v>
      </c>
      <c r="AD3313" s="131">
        <v>0</v>
      </c>
      <c r="AE3313" s="131">
        <v>0</v>
      </c>
      <c r="AF3313" s="131">
        <v>0</v>
      </c>
      <c r="AG3313" s="131">
        <v>0</v>
      </c>
      <c r="AH3313" s="43">
        <v>0</v>
      </c>
    </row>
    <row r="3314" spans="4:34">
      <c r="D3314" s="62">
        <v>2009</v>
      </c>
      <c r="E3314" s="62">
        <v>10</v>
      </c>
      <c r="F3314" s="62">
        <v>2010</v>
      </c>
      <c r="G3314" s="62">
        <v>2010</v>
      </c>
      <c r="H3314" s="131">
        <v>0</v>
      </c>
      <c r="I3314" s="131">
        <v>0</v>
      </c>
      <c r="J3314" s="131">
        <v>0</v>
      </c>
      <c r="K3314" s="131">
        <v>0</v>
      </c>
      <c r="L3314" s="131">
        <v>0</v>
      </c>
      <c r="M3314" s="131">
        <v>0</v>
      </c>
      <c r="N3314" s="131">
        <v>0</v>
      </c>
      <c r="O3314" s="131">
        <v>0</v>
      </c>
      <c r="P3314" s="131">
        <v>0</v>
      </c>
      <c r="Q3314" s="131">
        <v>0</v>
      </c>
      <c r="R3314" s="131">
        <v>0</v>
      </c>
      <c r="S3314" s="131">
        <v>0</v>
      </c>
      <c r="T3314" s="131">
        <v>0</v>
      </c>
      <c r="U3314" s="131">
        <v>0</v>
      </c>
      <c r="V3314" s="131">
        <v>0</v>
      </c>
      <c r="W3314" s="131">
        <v>0</v>
      </c>
      <c r="X3314" s="131">
        <v>0</v>
      </c>
      <c r="Y3314" s="131">
        <v>0</v>
      </c>
      <c r="Z3314" s="131">
        <v>0</v>
      </c>
      <c r="AA3314" s="131">
        <v>0</v>
      </c>
      <c r="AB3314" s="131">
        <v>0</v>
      </c>
      <c r="AC3314" s="131">
        <v>0</v>
      </c>
      <c r="AD3314" s="131">
        <v>0</v>
      </c>
      <c r="AE3314" s="131">
        <v>0</v>
      </c>
      <c r="AF3314" s="131">
        <v>0</v>
      </c>
      <c r="AG3314" s="131">
        <v>0</v>
      </c>
      <c r="AH3314" s="43">
        <v>0</v>
      </c>
    </row>
    <row r="3315" spans="4:34">
      <c r="D3315" s="62">
        <v>2009</v>
      </c>
      <c r="E3315" s="62">
        <v>11</v>
      </c>
      <c r="F3315" s="62">
        <v>2010</v>
      </c>
      <c r="G3315" s="62">
        <v>2010</v>
      </c>
      <c r="H3315" s="131">
        <v>0</v>
      </c>
      <c r="I3315" s="131">
        <v>0</v>
      </c>
      <c r="J3315" s="131">
        <v>0</v>
      </c>
      <c r="K3315" s="131">
        <v>0</v>
      </c>
      <c r="L3315" s="131">
        <v>0</v>
      </c>
      <c r="M3315" s="131">
        <v>0</v>
      </c>
      <c r="N3315" s="131">
        <v>0</v>
      </c>
      <c r="O3315" s="131">
        <v>0</v>
      </c>
      <c r="P3315" s="131">
        <v>0</v>
      </c>
      <c r="Q3315" s="131">
        <v>0</v>
      </c>
      <c r="R3315" s="131">
        <v>0</v>
      </c>
      <c r="S3315" s="131">
        <v>0</v>
      </c>
      <c r="T3315" s="131">
        <v>0</v>
      </c>
      <c r="U3315" s="131">
        <v>0</v>
      </c>
      <c r="V3315" s="131">
        <v>0</v>
      </c>
      <c r="W3315" s="131">
        <v>0</v>
      </c>
      <c r="X3315" s="131">
        <v>0</v>
      </c>
      <c r="Y3315" s="131">
        <v>0</v>
      </c>
      <c r="Z3315" s="131">
        <v>0</v>
      </c>
      <c r="AA3315" s="131">
        <v>0</v>
      </c>
      <c r="AB3315" s="131">
        <v>0</v>
      </c>
      <c r="AC3315" s="131">
        <v>0</v>
      </c>
      <c r="AD3315" s="131">
        <v>0</v>
      </c>
      <c r="AE3315" s="131">
        <v>0</v>
      </c>
      <c r="AF3315" s="131">
        <v>0</v>
      </c>
      <c r="AG3315" s="131">
        <v>0</v>
      </c>
      <c r="AH3315" s="43">
        <v>0</v>
      </c>
    </row>
    <row r="3316" spans="4:34">
      <c r="D3316" s="62">
        <v>2009</v>
      </c>
      <c r="E3316" s="62">
        <v>12</v>
      </c>
      <c r="F3316" s="62">
        <v>2010</v>
      </c>
      <c r="G3316" s="62">
        <v>2010</v>
      </c>
      <c r="H3316" s="131">
        <v>0</v>
      </c>
      <c r="I3316" s="131">
        <v>0</v>
      </c>
      <c r="J3316" s="131">
        <v>0</v>
      </c>
      <c r="K3316" s="131">
        <v>0</v>
      </c>
      <c r="L3316" s="131">
        <v>0</v>
      </c>
      <c r="M3316" s="131">
        <v>0</v>
      </c>
      <c r="N3316" s="131">
        <v>0</v>
      </c>
      <c r="O3316" s="131">
        <v>0</v>
      </c>
      <c r="P3316" s="131">
        <v>0</v>
      </c>
      <c r="Q3316" s="131">
        <v>0</v>
      </c>
      <c r="R3316" s="131">
        <v>0</v>
      </c>
      <c r="S3316" s="131">
        <v>0</v>
      </c>
      <c r="T3316" s="131">
        <v>0</v>
      </c>
      <c r="U3316" s="131">
        <v>0</v>
      </c>
      <c r="V3316" s="131">
        <v>0</v>
      </c>
      <c r="W3316" s="131">
        <v>0</v>
      </c>
      <c r="X3316" s="131">
        <v>0</v>
      </c>
      <c r="Y3316" s="131">
        <v>0</v>
      </c>
      <c r="Z3316" s="131">
        <v>0</v>
      </c>
      <c r="AA3316" s="131">
        <v>0</v>
      </c>
      <c r="AB3316" s="131">
        <v>0</v>
      </c>
      <c r="AC3316" s="131">
        <v>0</v>
      </c>
      <c r="AD3316" s="131">
        <v>0</v>
      </c>
      <c r="AE3316" s="131">
        <v>0</v>
      </c>
      <c r="AF3316" s="131">
        <v>0</v>
      </c>
      <c r="AG3316" s="131">
        <v>0</v>
      </c>
      <c r="AH3316" s="43">
        <v>0</v>
      </c>
    </row>
    <row r="3317" spans="4:34">
      <c r="D3317" s="62">
        <v>2010</v>
      </c>
      <c r="E3317" s="62">
        <v>1</v>
      </c>
      <c r="F3317" s="62">
        <v>2010</v>
      </c>
      <c r="G3317" s="62">
        <v>2010</v>
      </c>
      <c r="H3317" s="131">
        <v>0</v>
      </c>
      <c r="I3317" s="131">
        <v>0</v>
      </c>
      <c r="J3317" s="131">
        <v>0</v>
      </c>
      <c r="K3317" s="131">
        <v>0</v>
      </c>
      <c r="L3317" s="131">
        <v>0</v>
      </c>
      <c r="M3317" s="131">
        <v>0</v>
      </c>
      <c r="N3317" s="131">
        <v>0</v>
      </c>
      <c r="O3317" s="131">
        <v>0</v>
      </c>
      <c r="P3317" s="131">
        <v>0</v>
      </c>
      <c r="Q3317" s="131">
        <v>0</v>
      </c>
      <c r="R3317" s="131">
        <v>0</v>
      </c>
      <c r="S3317" s="131">
        <v>0</v>
      </c>
      <c r="T3317" s="131">
        <v>0</v>
      </c>
      <c r="U3317" s="131">
        <v>0</v>
      </c>
      <c r="V3317" s="131">
        <v>0</v>
      </c>
      <c r="W3317" s="131">
        <v>0</v>
      </c>
      <c r="X3317" s="131">
        <v>0</v>
      </c>
      <c r="Y3317" s="131">
        <v>0</v>
      </c>
      <c r="Z3317" s="131">
        <v>0</v>
      </c>
      <c r="AA3317" s="131">
        <v>0</v>
      </c>
      <c r="AB3317" s="131">
        <v>0</v>
      </c>
      <c r="AC3317" s="131">
        <v>0</v>
      </c>
      <c r="AD3317" s="131">
        <v>0</v>
      </c>
      <c r="AE3317" s="131">
        <v>0</v>
      </c>
      <c r="AF3317" s="131">
        <v>0</v>
      </c>
      <c r="AG3317" s="131">
        <v>0</v>
      </c>
      <c r="AH3317" s="43">
        <v>0</v>
      </c>
    </row>
    <row r="3318" spans="4:34">
      <c r="D3318" s="62">
        <v>2010</v>
      </c>
      <c r="E3318" s="62">
        <v>2</v>
      </c>
      <c r="F3318" s="62">
        <v>2010</v>
      </c>
      <c r="G3318" s="62">
        <v>2010</v>
      </c>
      <c r="H3318" s="131">
        <v>0</v>
      </c>
      <c r="I3318" s="131">
        <v>0</v>
      </c>
      <c r="J3318" s="131">
        <v>0</v>
      </c>
      <c r="K3318" s="131">
        <v>0</v>
      </c>
      <c r="L3318" s="131">
        <v>0</v>
      </c>
      <c r="M3318" s="131">
        <v>0</v>
      </c>
      <c r="N3318" s="131">
        <v>0</v>
      </c>
      <c r="O3318" s="131">
        <v>0</v>
      </c>
      <c r="P3318" s="131">
        <v>0</v>
      </c>
      <c r="Q3318" s="131">
        <v>0</v>
      </c>
      <c r="R3318" s="131">
        <v>0</v>
      </c>
      <c r="S3318" s="131">
        <v>0</v>
      </c>
      <c r="T3318" s="131">
        <v>0</v>
      </c>
      <c r="U3318" s="131">
        <v>0</v>
      </c>
      <c r="V3318" s="131">
        <v>0</v>
      </c>
      <c r="W3318" s="131">
        <v>0</v>
      </c>
      <c r="X3318" s="131">
        <v>0</v>
      </c>
      <c r="Y3318" s="131">
        <v>0</v>
      </c>
      <c r="Z3318" s="131">
        <v>0</v>
      </c>
      <c r="AA3318" s="131">
        <v>0</v>
      </c>
      <c r="AB3318" s="131">
        <v>0</v>
      </c>
      <c r="AC3318" s="131">
        <v>0</v>
      </c>
      <c r="AD3318" s="131">
        <v>0</v>
      </c>
      <c r="AE3318" s="131">
        <v>0</v>
      </c>
      <c r="AF3318" s="131">
        <v>0</v>
      </c>
      <c r="AG3318" s="131">
        <v>0</v>
      </c>
      <c r="AH3318" s="43">
        <v>0</v>
      </c>
    </row>
    <row r="3319" spans="4:34">
      <c r="D3319" s="62">
        <v>2010</v>
      </c>
      <c r="E3319" s="62">
        <v>3</v>
      </c>
      <c r="F3319" s="62">
        <v>2010</v>
      </c>
      <c r="G3319" s="62">
        <v>2010</v>
      </c>
      <c r="H3319" s="131">
        <v>0</v>
      </c>
      <c r="I3319" s="131">
        <v>0</v>
      </c>
      <c r="J3319" s="131">
        <v>0</v>
      </c>
      <c r="K3319" s="131">
        <v>0</v>
      </c>
      <c r="L3319" s="131">
        <v>0</v>
      </c>
      <c r="M3319" s="131">
        <v>0</v>
      </c>
      <c r="N3319" s="131">
        <v>0</v>
      </c>
      <c r="O3319" s="131">
        <v>0</v>
      </c>
      <c r="P3319" s="131">
        <v>0</v>
      </c>
      <c r="Q3319" s="131">
        <v>0</v>
      </c>
      <c r="R3319" s="131">
        <v>0</v>
      </c>
      <c r="S3319" s="131">
        <v>0</v>
      </c>
      <c r="T3319" s="131">
        <v>0</v>
      </c>
      <c r="U3319" s="131">
        <v>0</v>
      </c>
      <c r="V3319" s="131">
        <v>0</v>
      </c>
      <c r="W3319" s="131">
        <v>0</v>
      </c>
      <c r="X3319" s="131">
        <v>0</v>
      </c>
      <c r="Y3319" s="131">
        <v>0</v>
      </c>
      <c r="Z3319" s="131">
        <v>0</v>
      </c>
      <c r="AA3319" s="131">
        <v>0</v>
      </c>
      <c r="AB3319" s="131">
        <v>0</v>
      </c>
      <c r="AC3319" s="131">
        <v>0</v>
      </c>
      <c r="AD3319" s="131">
        <v>0</v>
      </c>
      <c r="AE3319" s="131">
        <v>0</v>
      </c>
      <c r="AF3319" s="131">
        <v>0</v>
      </c>
      <c r="AG3319" s="131">
        <v>0</v>
      </c>
      <c r="AH3319" s="43">
        <v>0</v>
      </c>
    </row>
    <row r="3320" spans="4:34">
      <c r="D3320" s="62">
        <v>2010</v>
      </c>
      <c r="E3320" s="62">
        <v>4</v>
      </c>
      <c r="F3320" s="62">
        <v>2010</v>
      </c>
      <c r="G3320" s="62">
        <v>2010</v>
      </c>
      <c r="H3320" s="131">
        <v>0</v>
      </c>
      <c r="I3320" s="131">
        <v>0</v>
      </c>
      <c r="J3320" s="131">
        <v>0</v>
      </c>
      <c r="K3320" s="131">
        <v>0</v>
      </c>
      <c r="L3320" s="131">
        <v>0</v>
      </c>
      <c r="M3320" s="131">
        <v>0</v>
      </c>
      <c r="N3320" s="131">
        <v>0</v>
      </c>
      <c r="O3320" s="131">
        <v>0</v>
      </c>
      <c r="P3320" s="131">
        <v>0</v>
      </c>
      <c r="Q3320" s="131">
        <v>0</v>
      </c>
      <c r="R3320" s="131">
        <v>0</v>
      </c>
      <c r="S3320" s="131">
        <v>0</v>
      </c>
      <c r="T3320" s="131">
        <v>0</v>
      </c>
      <c r="U3320" s="131">
        <v>0</v>
      </c>
      <c r="V3320" s="131">
        <v>0</v>
      </c>
      <c r="W3320" s="131">
        <v>0</v>
      </c>
      <c r="X3320" s="131">
        <v>0</v>
      </c>
      <c r="Y3320" s="131">
        <v>0</v>
      </c>
      <c r="Z3320" s="131">
        <v>0</v>
      </c>
      <c r="AA3320" s="131">
        <v>0</v>
      </c>
      <c r="AB3320" s="131">
        <v>0</v>
      </c>
      <c r="AC3320" s="131">
        <v>0</v>
      </c>
      <c r="AD3320" s="131">
        <v>0</v>
      </c>
      <c r="AE3320" s="131">
        <v>0</v>
      </c>
      <c r="AF3320" s="131">
        <v>0</v>
      </c>
      <c r="AG3320" s="131">
        <v>0</v>
      </c>
      <c r="AH3320" s="43">
        <v>0</v>
      </c>
    </row>
    <row r="3321" spans="4:34">
      <c r="D3321" s="62">
        <v>2010</v>
      </c>
      <c r="E3321" s="62">
        <v>5</v>
      </c>
      <c r="F3321" s="62">
        <v>2010</v>
      </c>
      <c r="G3321" s="62">
        <v>2011</v>
      </c>
      <c r="H3321" s="131">
        <v>0</v>
      </c>
      <c r="I3321" s="131">
        <v>0</v>
      </c>
      <c r="J3321" s="131">
        <v>0</v>
      </c>
      <c r="K3321" s="131">
        <v>0</v>
      </c>
      <c r="L3321" s="131">
        <v>0</v>
      </c>
      <c r="M3321" s="131">
        <v>0</v>
      </c>
      <c r="N3321" s="131">
        <v>0</v>
      </c>
      <c r="O3321" s="131">
        <v>0</v>
      </c>
      <c r="P3321" s="131">
        <v>0</v>
      </c>
      <c r="Q3321" s="131">
        <v>0</v>
      </c>
      <c r="R3321" s="131">
        <v>0</v>
      </c>
      <c r="S3321" s="131">
        <v>0</v>
      </c>
      <c r="T3321" s="131">
        <v>0</v>
      </c>
      <c r="U3321" s="131">
        <v>0</v>
      </c>
      <c r="V3321" s="131">
        <v>0</v>
      </c>
      <c r="W3321" s="131">
        <v>0</v>
      </c>
      <c r="X3321" s="131">
        <v>0</v>
      </c>
      <c r="Y3321" s="131">
        <v>0</v>
      </c>
      <c r="Z3321" s="131">
        <v>0</v>
      </c>
      <c r="AA3321" s="131">
        <v>0</v>
      </c>
      <c r="AB3321" s="131">
        <v>0</v>
      </c>
      <c r="AC3321" s="131">
        <v>0</v>
      </c>
      <c r="AD3321" s="131">
        <v>0</v>
      </c>
      <c r="AE3321" s="131">
        <v>0</v>
      </c>
      <c r="AF3321" s="131">
        <v>0</v>
      </c>
      <c r="AG3321" s="131">
        <v>0</v>
      </c>
      <c r="AH3321" s="43">
        <v>0</v>
      </c>
    </row>
    <row r="3322" spans="4:34">
      <c r="D3322" s="62">
        <v>2010</v>
      </c>
      <c r="E3322" s="62">
        <v>6</v>
      </c>
      <c r="F3322" s="62">
        <v>2010</v>
      </c>
      <c r="G3322" s="62">
        <v>2011</v>
      </c>
      <c r="H3322" s="131">
        <v>0</v>
      </c>
      <c r="I3322" s="131">
        <v>0</v>
      </c>
      <c r="J3322" s="131">
        <v>0</v>
      </c>
      <c r="K3322" s="131">
        <v>0</v>
      </c>
      <c r="L3322" s="131">
        <v>0</v>
      </c>
      <c r="M3322" s="131">
        <v>0</v>
      </c>
      <c r="N3322" s="131">
        <v>0</v>
      </c>
      <c r="O3322" s="131">
        <v>0</v>
      </c>
      <c r="P3322" s="131">
        <v>0</v>
      </c>
      <c r="Q3322" s="131">
        <v>0</v>
      </c>
      <c r="R3322" s="131">
        <v>0</v>
      </c>
      <c r="S3322" s="131">
        <v>0</v>
      </c>
      <c r="T3322" s="131">
        <v>0</v>
      </c>
      <c r="U3322" s="131">
        <v>0</v>
      </c>
      <c r="V3322" s="131">
        <v>0</v>
      </c>
      <c r="W3322" s="131">
        <v>0</v>
      </c>
      <c r="X3322" s="131">
        <v>0</v>
      </c>
      <c r="Y3322" s="131">
        <v>0</v>
      </c>
      <c r="Z3322" s="131">
        <v>0</v>
      </c>
      <c r="AA3322" s="131">
        <v>0</v>
      </c>
      <c r="AB3322" s="131">
        <v>0</v>
      </c>
      <c r="AC3322" s="131">
        <v>0</v>
      </c>
      <c r="AD3322" s="131">
        <v>0</v>
      </c>
      <c r="AE3322" s="131">
        <v>0</v>
      </c>
      <c r="AF3322" s="131">
        <v>0</v>
      </c>
      <c r="AG3322" s="131">
        <v>0</v>
      </c>
      <c r="AH3322" s="43">
        <v>0</v>
      </c>
    </row>
    <row r="3323" spans="4:34">
      <c r="D3323" s="62">
        <v>2010</v>
      </c>
      <c r="E3323" s="62">
        <v>7</v>
      </c>
      <c r="F3323" s="62">
        <v>2011</v>
      </c>
      <c r="G3323" s="62">
        <v>2011</v>
      </c>
      <c r="H3323" s="131">
        <v>0</v>
      </c>
      <c r="I3323" s="131">
        <v>0</v>
      </c>
      <c r="J3323" s="131">
        <v>0</v>
      </c>
      <c r="K3323" s="131">
        <v>0</v>
      </c>
      <c r="L3323" s="131">
        <v>0</v>
      </c>
      <c r="M3323" s="131">
        <v>0</v>
      </c>
      <c r="N3323" s="131">
        <v>0</v>
      </c>
      <c r="O3323" s="131">
        <v>0</v>
      </c>
      <c r="P3323" s="131">
        <v>0</v>
      </c>
      <c r="Q3323" s="131">
        <v>0</v>
      </c>
      <c r="R3323" s="131">
        <v>0</v>
      </c>
      <c r="S3323" s="131">
        <v>0</v>
      </c>
      <c r="T3323" s="131">
        <v>0</v>
      </c>
      <c r="U3323" s="131">
        <v>0</v>
      </c>
      <c r="V3323" s="131">
        <v>0</v>
      </c>
      <c r="W3323" s="131">
        <v>0</v>
      </c>
      <c r="X3323" s="131">
        <v>0</v>
      </c>
      <c r="Y3323" s="131">
        <v>0</v>
      </c>
      <c r="Z3323" s="131">
        <v>0</v>
      </c>
      <c r="AA3323" s="131">
        <v>0</v>
      </c>
      <c r="AB3323" s="131">
        <v>0</v>
      </c>
      <c r="AC3323" s="131">
        <v>0</v>
      </c>
      <c r="AD3323" s="131">
        <v>0</v>
      </c>
      <c r="AE3323" s="131">
        <v>0</v>
      </c>
      <c r="AF3323" s="131">
        <v>0</v>
      </c>
      <c r="AG3323" s="131">
        <v>0</v>
      </c>
      <c r="AH3323" s="43">
        <v>0</v>
      </c>
    </row>
    <row r="3324" spans="4:34">
      <c r="D3324" s="62">
        <v>2010</v>
      </c>
      <c r="E3324" s="62">
        <v>8</v>
      </c>
      <c r="F3324" s="62">
        <v>2011</v>
      </c>
      <c r="G3324" s="62">
        <v>2011</v>
      </c>
      <c r="H3324" s="131">
        <v>0</v>
      </c>
      <c r="I3324" s="131">
        <v>0</v>
      </c>
      <c r="J3324" s="131">
        <v>0</v>
      </c>
      <c r="K3324" s="131">
        <v>0</v>
      </c>
      <c r="L3324" s="131">
        <v>0</v>
      </c>
      <c r="M3324" s="131">
        <v>0</v>
      </c>
      <c r="N3324" s="131">
        <v>0</v>
      </c>
      <c r="O3324" s="131">
        <v>0</v>
      </c>
      <c r="P3324" s="131">
        <v>0</v>
      </c>
      <c r="Q3324" s="131">
        <v>0</v>
      </c>
      <c r="R3324" s="131">
        <v>0</v>
      </c>
      <c r="S3324" s="131">
        <v>0</v>
      </c>
      <c r="T3324" s="131">
        <v>0</v>
      </c>
      <c r="U3324" s="131">
        <v>0</v>
      </c>
      <c r="V3324" s="131">
        <v>0</v>
      </c>
      <c r="W3324" s="131">
        <v>0</v>
      </c>
      <c r="X3324" s="131">
        <v>0</v>
      </c>
      <c r="Y3324" s="131">
        <v>0</v>
      </c>
      <c r="Z3324" s="131">
        <v>0</v>
      </c>
      <c r="AA3324" s="131">
        <v>0</v>
      </c>
      <c r="AB3324" s="131">
        <v>0</v>
      </c>
      <c r="AC3324" s="131">
        <v>0</v>
      </c>
      <c r="AD3324" s="131">
        <v>0</v>
      </c>
      <c r="AE3324" s="131">
        <v>0</v>
      </c>
      <c r="AF3324" s="131">
        <v>0</v>
      </c>
      <c r="AG3324" s="131">
        <v>0</v>
      </c>
      <c r="AH3324" s="43">
        <v>0</v>
      </c>
    </row>
    <row r="3325" spans="4:34">
      <c r="D3325" s="62">
        <v>2010</v>
      </c>
      <c r="E3325" s="62">
        <v>9</v>
      </c>
      <c r="F3325" s="62">
        <v>2011</v>
      </c>
      <c r="G3325" s="62">
        <v>2011</v>
      </c>
      <c r="H3325" s="131">
        <v>0</v>
      </c>
      <c r="I3325" s="131">
        <v>0</v>
      </c>
      <c r="J3325" s="131">
        <v>0</v>
      </c>
      <c r="K3325" s="131">
        <v>0</v>
      </c>
      <c r="L3325" s="131">
        <v>0</v>
      </c>
      <c r="M3325" s="131">
        <v>0</v>
      </c>
      <c r="N3325" s="131">
        <v>0</v>
      </c>
      <c r="O3325" s="131">
        <v>0</v>
      </c>
      <c r="P3325" s="131">
        <v>0</v>
      </c>
      <c r="Q3325" s="131">
        <v>0</v>
      </c>
      <c r="R3325" s="131">
        <v>0</v>
      </c>
      <c r="S3325" s="131">
        <v>0</v>
      </c>
      <c r="T3325" s="131">
        <v>0</v>
      </c>
      <c r="U3325" s="131">
        <v>0</v>
      </c>
      <c r="V3325" s="131">
        <v>0</v>
      </c>
      <c r="W3325" s="131">
        <v>0</v>
      </c>
      <c r="X3325" s="131">
        <v>0</v>
      </c>
      <c r="Y3325" s="131">
        <v>0</v>
      </c>
      <c r="Z3325" s="131">
        <v>0</v>
      </c>
      <c r="AA3325" s="131">
        <v>0</v>
      </c>
      <c r="AB3325" s="131">
        <v>0</v>
      </c>
      <c r="AC3325" s="131">
        <v>0</v>
      </c>
      <c r="AD3325" s="131">
        <v>0</v>
      </c>
      <c r="AE3325" s="131">
        <v>0</v>
      </c>
      <c r="AF3325" s="131">
        <v>0</v>
      </c>
      <c r="AG3325" s="131">
        <v>0</v>
      </c>
      <c r="AH3325" s="43">
        <v>0</v>
      </c>
    </row>
    <row r="3326" spans="4:34">
      <c r="D3326" s="62">
        <v>2010</v>
      </c>
      <c r="E3326" s="62">
        <v>10</v>
      </c>
      <c r="F3326" s="62">
        <v>2011</v>
      </c>
      <c r="G3326" s="62">
        <v>2011</v>
      </c>
      <c r="H3326" s="131">
        <v>0</v>
      </c>
      <c r="I3326" s="131">
        <v>0</v>
      </c>
      <c r="J3326" s="131">
        <v>0</v>
      </c>
      <c r="K3326" s="131">
        <v>0</v>
      </c>
      <c r="L3326" s="131">
        <v>0</v>
      </c>
      <c r="M3326" s="131">
        <v>0</v>
      </c>
      <c r="N3326" s="131">
        <v>0</v>
      </c>
      <c r="O3326" s="131">
        <v>0</v>
      </c>
      <c r="P3326" s="131">
        <v>0</v>
      </c>
      <c r="Q3326" s="131">
        <v>0</v>
      </c>
      <c r="R3326" s="131">
        <v>0</v>
      </c>
      <c r="S3326" s="131">
        <v>0</v>
      </c>
      <c r="T3326" s="131">
        <v>0</v>
      </c>
      <c r="U3326" s="131">
        <v>0</v>
      </c>
      <c r="V3326" s="131">
        <v>0</v>
      </c>
      <c r="W3326" s="131">
        <v>0</v>
      </c>
      <c r="X3326" s="131">
        <v>0</v>
      </c>
      <c r="Y3326" s="131">
        <v>0</v>
      </c>
      <c r="Z3326" s="131">
        <v>0</v>
      </c>
      <c r="AA3326" s="131">
        <v>0</v>
      </c>
      <c r="AB3326" s="131">
        <v>0</v>
      </c>
      <c r="AC3326" s="131">
        <v>0</v>
      </c>
      <c r="AD3326" s="131">
        <v>0</v>
      </c>
      <c r="AE3326" s="131">
        <v>0</v>
      </c>
      <c r="AF3326" s="131">
        <v>0</v>
      </c>
      <c r="AG3326" s="131">
        <v>0</v>
      </c>
      <c r="AH3326" s="43">
        <v>0</v>
      </c>
    </row>
    <row r="3327" spans="4:34">
      <c r="D3327" s="62">
        <v>2010</v>
      </c>
      <c r="E3327" s="62">
        <v>11</v>
      </c>
      <c r="F3327" s="62">
        <v>2011</v>
      </c>
      <c r="G3327" s="62">
        <v>2011</v>
      </c>
      <c r="H3327" s="131">
        <v>0</v>
      </c>
      <c r="I3327" s="131">
        <v>0</v>
      </c>
      <c r="J3327" s="131">
        <v>0</v>
      </c>
      <c r="K3327" s="131">
        <v>0</v>
      </c>
      <c r="L3327" s="131">
        <v>0</v>
      </c>
      <c r="M3327" s="131">
        <v>0</v>
      </c>
      <c r="N3327" s="131">
        <v>0</v>
      </c>
      <c r="O3327" s="131">
        <v>0</v>
      </c>
      <c r="P3327" s="131">
        <v>0</v>
      </c>
      <c r="Q3327" s="131">
        <v>0</v>
      </c>
      <c r="R3327" s="131">
        <v>0</v>
      </c>
      <c r="S3327" s="131">
        <v>0</v>
      </c>
      <c r="T3327" s="131">
        <v>0</v>
      </c>
      <c r="U3327" s="131">
        <v>0</v>
      </c>
      <c r="V3327" s="131">
        <v>0</v>
      </c>
      <c r="W3327" s="131">
        <v>0</v>
      </c>
      <c r="X3327" s="131">
        <v>0</v>
      </c>
      <c r="Y3327" s="131">
        <v>0</v>
      </c>
      <c r="Z3327" s="131">
        <v>0</v>
      </c>
      <c r="AA3327" s="131">
        <v>0</v>
      </c>
      <c r="AB3327" s="131">
        <v>0</v>
      </c>
      <c r="AC3327" s="131">
        <v>0</v>
      </c>
      <c r="AD3327" s="131">
        <v>0</v>
      </c>
      <c r="AE3327" s="131">
        <v>0</v>
      </c>
      <c r="AF3327" s="131">
        <v>0</v>
      </c>
      <c r="AG3327" s="131">
        <v>0</v>
      </c>
      <c r="AH3327" s="43">
        <v>0</v>
      </c>
    </row>
    <row r="3328" spans="4:34">
      <c r="D3328" s="62">
        <v>2010</v>
      </c>
      <c r="E3328" s="62">
        <v>12</v>
      </c>
      <c r="F3328" s="62">
        <v>2011</v>
      </c>
      <c r="G3328" s="62">
        <v>2011</v>
      </c>
      <c r="H3328" s="131">
        <v>0</v>
      </c>
      <c r="I3328" s="131">
        <v>0</v>
      </c>
      <c r="J3328" s="131">
        <v>0</v>
      </c>
      <c r="K3328" s="131">
        <v>0</v>
      </c>
      <c r="L3328" s="131">
        <v>0</v>
      </c>
      <c r="M3328" s="131">
        <v>0</v>
      </c>
      <c r="N3328" s="131">
        <v>0</v>
      </c>
      <c r="O3328" s="131">
        <v>0</v>
      </c>
      <c r="P3328" s="131">
        <v>0</v>
      </c>
      <c r="Q3328" s="131">
        <v>0</v>
      </c>
      <c r="R3328" s="131">
        <v>0</v>
      </c>
      <c r="S3328" s="131">
        <v>0</v>
      </c>
      <c r="T3328" s="131">
        <v>0</v>
      </c>
      <c r="U3328" s="131">
        <v>0</v>
      </c>
      <c r="V3328" s="131">
        <v>0</v>
      </c>
      <c r="W3328" s="131">
        <v>0</v>
      </c>
      <c r="X3328" s="131">
        <v>0</v>
      </c>
      <c r="Y3328" s="131">
        <v>0</v>
      </c>
      <c r="Z3328" s="131">
        <v>0</v>
      </c>
      <c r="AA3328" s="131">
        <v>0</v>
      </c>
      <c r="AB3328" s="131">
        <v>0</v>
      </c>
      <c r="AC3328" s="131">
        <v>0</v>
      </c>
      <c r="AD3328" s="131">
        <v>0</v>
      </c>
      <c r="AE3328" s="131">
        <v>0</v>
      </c>
      <c r="AF3328" s="131">
        <v>0</v>
      </c>
      <c r="AG3328" s="131">
        <v>0</v>
      </c>
      <c r="AH3328" s="43">
        <v>0</v>
      </c>
    </row>
    <row r="3329" spans="4:34">
      <c r="D3329" s="62">
        <v>2011</v>
      </c>
      <c r="E3329" s="62">
        <v>1</v>
      </c>
      <c r="F3329" s="62">
        <v>2011</v>
      </c>
      <c r="G3329" s="62">
        <v>2011</v>
      </c>
      <c r="H3329" s="131">
        <v>0</v>
      </c>
      <c r="I3329" s="131">
        <v>0</v>
      </c>
      <c r="J3329" s="131">
        <v>0</v>
      </c>
      <c r="K3329" s="131">
        <v>0</v>
      </c>
      <c r="L3329" s="131">
        <v>0</v>
      </c>
      <c r="M3329" s="131">
        <v>0</v>
      </c>
      <c r="N3329" s="131">
        <v>0</v>
      </c>
      <c r="O3329" s="131">
        <v>0</v>
      </c>
      <c r="P3329" s="131">
        <v>0</v>
      </c>
      <c r="Q3329" s="131">
        <v>0</v>
      </c>
      <c r="R3329" s="131">
        <v>0</v>
      </c>
      <c r="S3329" s="131">
        <v>0</v>
      </c>
      <c r="T3329" s="131">
        <v>0</v>
      </c>
      <c r="U3329" s="131">
        <v>0</v>
      </c>
      <c r="V3329" s="131">
        <v>0</v>
      </c>
      <c r="W3329" s="131">
        <v>0</v>
      </c>
      <c r="X3329" s="131">
        <v>0</v>
      </c>
      <c r="Y3329" s="131">
        <v>0</v>
      </c>
      <c r="Z3329" s="131">
        <v>0</v>
      </c>
      <c r="AA3329" s="131">
        <v>0</v>
      </c>
      <c r="AB3329" s="131">
        <v>0</v>
      </c>
      <c r="AC3329" s="131">
        <v>0</v>
      </c>
      <c r="AD3329" s="131">
        <v>0</v>
      </c>
      <c r="AE3329" s="131">
        <v>0</v>
      </c>
      <c r="AF3329" s="131">
        <v>0</v>
      </c>
      <c r="AG3329" s="131">
        <v>0</v>
      </c>
      <c r="AH3329" s="43">
        <v>0</v>
      </c>
    </row>
    <row r="3330" spans="4:34">
      <c r="D3330" s="62">
        <v>2011</v>
      </c>
      <c r="E3330" s="62">
        <v>2</v>
      </c>
      <c r="F3330" s="62">
        <v>2011</v>
      </c>
      <c r="G3330" s="62">
        <v>2011</v>
      </c>
      <c r="H3330" s="131">
        <v>0</v>
      </c>
      <c r="I3330" s="131">
        <v>0</v>
      </c>
      <c r="J3330" s="131">
        <v>0</v>
      </c>
      <c r="K3330" s="131">
        <v>0</v>
      </c>
      <c r="L3330" s="131">
        <v>0</v>
      </c>
      <c r="M3330" s="131">
        <v>0</v>
      </c>
      <c r="N3330" s="131">
        <v>0</v>
      </c>
      <c r="O3330" s="131">
        <v>0</v>
      </c>
      <c r="P3330" s="131">
        <v>0</v>
      </c>
      <c r="Q3330" s="131">
        <v>0</v>
      </c>
      <c r="R3330" s="131">
        <v>0</v>
      </c>
      <c r="S3330" s="131">
        <v>0</v>
      </c>
      <c r="T3330" s="131">
        <v>0</v>
      </c>
      <c r="U3330" s="131">
        <v>0</v>
      </c>
      <c r="V3330" s="131">
        <v>0</v>
      </c>
      <c r="W3330" s="131">
        <v>0</v>
      </c>
      <c r="X3330" s="131">
        <v>0</v>
      </c>
      <c r="Y3330" s="131">
        <v>0</v>
      </c>
      <c r="Z3330" s="131">
        <v>0</v>
      </c>
      <c r="AA3330" s="131">
        <v>0</v>
      </c>
      <c r="AB3330" s="131">
        <v>0</v>
      </c>
      <c r="AC3330" s="131">
        <v>0</v>
      </c>
      <c r="AD3330" s="131">
        <v>0</v>
      </c>
      <c r="AE3330" s="131">
        <v>0</v>
      </c>
      <c r="AF3330" s="131">
        <v>0</v>
      </c>
      <c r="AG3330" s="131">
        <v>0</v>
      </c>
      <c r="AH3330" s="43">
        <v>0</v>
      </c>
    </row>
    <row r="3331" spans="4:34">
      <c r="D3331" s="62">
        <v>2011</v>
      </c>
      <c r="E3331" s="62">
        <v>3</v>
      </c>
      <c r="F3331" s="62">
        <v>2011</v>
      </c>
      <c r="G3331" s="62">
        <v>2011</v>
      </c>
      <c r="H3331" s="131">
        <v>0</v>
      </c>
      <c r="I3331" s="131">
        <v>0</v>
      </c>
      <c r="J3331" s="131">
        <v>0</v>
      </c>
      <c r="K3331" s="131">
        <v>0</v>
      </c>
      <c r="L3331" s="131">
        <v>0</v>
      </c>
      <c r="M3331" s="131">
        <v>0</v>
      </c>
      <c r="N3331" s="131">
        <v>0</v>
      </c>
      <c r="O3331" s="131">
        <v>0</v>
      </c>
      <c r="P3331" s="131">
        <v>0</v>
      </c>
      <c r="Q3331" s="131">
        <v>0</v>
      </c>
      <c r="R3331" s="131">
        <v>0</v>
      </c>
      <c r="S3331" s="131">
        <v>0</v>
      </c>
      <c r="T3331" s="131">
        <v>0</v>
      </c>
      <c r="U3331" s="131">
        <v>0</v>
      </c>
      <c r="V3331" s="131">
        <v>0</v>
      </c>
      <c r="W3331" s="131">
        <v>0</v>
      </c>
      <c r="X3331" s="131">
        <v>0</v>
      </c>
      <c r="Y3331" s="131">
        <v>0</v>
      </c>
      <c r="Z3331" s="131">
        <v>0</v>
      </c>
      <c r="AA3331" s="131">
        <v>0</v>
      </c>
      <c r="AB3331" s="131">
        <v>0</v>
      </c>
      <c r="AC3331" s="131">
        <v>0</v>
      </c>
      <c r="AD3331" s="131">
        <v>0</v>
      </c>
      <c r="AE3331" s="131">
        <v>0</v>
      </c>
      <c r="AF3331" s="131">
        <v>0</v>
      </c>
      <c r="AG3331" s="131">
        <v>0</v>
      </c>
      <c r="AH3331" s="43">
        <v>0</v>
      </c>
    </row>
    <row r="3332" spans="4:34">
      <c r="D3332" s="62">
        <v>2011</v>
      </c>
      <c r="E3332" s="62">
        <v>4</v>
      </c>
      <c r="F3332" s="62">
        <v>2011</v>
      </c>
      <c r="G3332" s="62">
        <v>2011</v>
      </c>
      <c r="H3332" s="131">
        <v>0</v>
      </c>
      <c r="I3332" s="131">
        <v>0</v>
      </c>
      <c r="J3332" s="131">
        <v>0</v>
      </c>
      <c r="K3332" s="131">
        <v>0</v>
      </c>
      <c r="L3332" s="131">
        <v>0</v>
      </c>
      <c r="M3332" s="131">
        <v>0</v>
      </c>
      <c r="N3332" s="131">
        <v>0</v>
      </c>
      <c r="O3332" s="131">
        <v>0</v>
      </c>
      <c r="P3332" s="131">
        <v>0</v>
      </c>
      <c r="Q3332" s="131">
        <v>0</v>
      </c>
      <c r="R3332" s="131">
        <v>0</v>
      </c>
      <c r="S3332" s="131">
        <v>0</v>
      </c>
      <c r="T3332" s="131">
        <v>0</v>
      </c>
      <c r="U3332" s="131">
        <v>0</v>
      </c>
      <c r="V3332" s="131">
        <v>0</v>
      </c>
      <c r="W3332" s="131">
        <v>0</v>
      </c>
      <c r="X3332" s="131">
        <v>0</v>
      </c>
      <c r="Y3332" s="131">
        <v>0</v>
      </c>
      <c r="Z3332" s="131">
        <v>0</v>
      </c>
      <c r="AA3332" s="131">
        <v>0</v>
      </c>
      <c r="AB3332" s="131">
        <v>0</v>
      </c>
      <c r="AC3332" s="131">
        <v>0</v>
      </c>
      <c r="AD3332" s="131">
        <v>0</v>
      </c>
      <c r="AE3332" s="131">
        <v>0</v>
      </c>
      <c r="AF3332" s="131">
        <v>0</v>
      </c>
      <c r="AG3332" s="131">
        <v>0</v>
      </c>
      <c r="AH3332" s="43">
        <v>0</v>
      </c>
    </row>
    <row r="3333" spans="4:34">
      <c r="D3333" s="62">
        <v>2011</v>
      </c>
      <c r="E3333" s="62">
        <v>5</v>
      </c>
      <c r="F3333" s="62">
        <v>2011</v>
      </c>
      <c r="G3333" s="62">
        <v>2012</v>
      </c>
      <c r="H3333" s="131">
        <v>0</v>
      </c>
      <c r="I3333" s="131">
        <v>0</v>
      </c>
      <c r="J3333" s="131">
        <v>0</v>
      </c>
      <c r="K3333" s="131">
        <v>0</v>
      </c>
      <c r="L3333" s="131">
        <v>0</v>
      </c>
      <c r="M3333" s="131">
        <v>0</v>
      </c>
      <c r="N3333" s="131">
        <v>0</v>
      </c>
      <c r="O3333" s="131">
        <v>0</v>
      </c>
      <c r="P3333" s="131">
        <v>0</v>
      </c>
      <c r="Q3333" s="131">
        <v>0</v>
      </c>
      <c r="R3333" s="131">
        <v>0</v>
      </c>
      <c r="S3333" s="131">
        <v>0</v>
      </c>
      <c r="T3333" s="131">
        <v>0</v>
      </c>
      <c r="U3333" s="131">
        <v>0</v>
      </c>
      <c r="V3333" s="131">
        <v>0</v>
      </c>
      <c r="W3333" s="131">
        <v>0</v>
      </c>
      <c r="X3333" s="131">
        <v>0</v>
      </c>
      <c r="Y3333" s="131">
        <v>0</v>
      </c>
      <c r="Z3333" s="131">
        <v>0</v>
      </c>
      <c r="AA3333" s="131">
        <v>0</v>
      </c>
      <c r="AB3333" s="131">
        <v>0</v>
      </c>
      <c r="AC3333" s="131">
        <v>0</v>
      </c>
      <c r="AD3333" s="131">
        <v>0</v>
      </c>
      <c r="AE3333" s="131">
        <v>0</v>
      </c>
      <c r="AF3333" s="131">
        <v>0</v>
      </c>
      <c r="AG3333" s="131">
        <v>0</v>
      </c>
      <c r="AH3333" s="43">
        <v>0</v>
      </c>
    </row>
    <row r="3334" spans="4:34">
      <c r="D3334" s="62">
        <v>2011</v>
      </c>
      <c r="E3334" s="62">
        <v>6</v>
      </c>
      <c r="F3334" s="62">
        <v>2011</v>
      </c>
      <c r="G3334" s="62">
        <v>2012</v>
      </c>
      <c r="H3334" s="131">
        <v>0</v>
      </c>
      <c r="I3334" s="131">
        <v>0</v>
      </c>
      <c r="J3334" s="131">
        <v>0</v>
      </c>
      <c r="K3334" s="131">
        <v>0</v>
      </c>
      <c r="L3334" s="131">
        <v>0</v>
      </c>
      <c r="M3334" s="131">
        <v>0</v>
      </c>
      <c r="N3334" s="131">
        <v>0</v>
      </c>
      <c r="O3334" s="131">
        <v>0</v>
      </c>
      <c r="P3334" s="131">
        <v>0</v>
      </c>
      <c r="Q3334" s="131">
        <v>0</v>
      </c>
      <c r="R3334" s="131">
        <v>0</v>
      </c>
      <c r="S3334" s="131">
        <v>0</v>
      </c>
      <c r="T3334" s="131">
        <v>0</v>
      </c>
      <c r="U3334" s="131">
        <v>0</v>
      </c>
      <c r="V3334" s="131">
        <v>0</v>
      </c>
      <c r="W3334" s="131">
        <v>0</v>
      </c>
      <c r="X3334" s="131">
        <v>0</v>
      </c>
      <c r="Y3334" s="131">
        <v>0</v>
      </c>
      <c r="Z3334" s="131">
        <v>0</v>
      </c>
      <c r="AA3334" s="131">
        <v>0</v>
      </c>
      <c r="AB3334" s="131">
        <v>0</v>
      </c>
      <c r="AC3334" s="131">
        <v>0</v>
      </c>
      <c r="AD3334" s="131">
        <v>0</v>
      </c>
      <c r="AE3334" s="131">
        <v>0</v>
      </c>
      <c r="AF3334" s="131">
        <v>0</v>
      </c>
      <c r="AG3334" s="131">
        <v>0</v>
      </c>
      <c r="AH3334" s="43">
        <v>0</v>
      </c>
    </row>
    <row r="3335" spans="4:34">
      <c r="D3335" s="62">
        <v>2011</v>
      </c>
      <c r="E3335" s="62">
        <v>7</v>
      </c>
      <c r="F3335" s="62">
        <v>2012</v>
      </c>
      <c r="G3335" s="62">
        <v>2012</v>
      </c>
      <c r="H3335" s="131">
        <v>0</v>
      </c>
      <c r="I3335" s="131">
        <v>0</v>
      </c>
      <c r="J3335" s="131">
        <v>0</v>
      </c>
      <c r="K3335" s="131">
        <v>0</v>
      </c>
      <c r="L3335" s="131">
        <v>0</v>
      </c>
      <c r="M3335" s="131">
        <v>0</v>
      </c>
      <c r="N3335" s="131">
        <v>0</v>
      </c>
      <c r="O3335" s="131">
        <v>0</v>
      </c>
      <c r="P3335" s="131">
        <v>0</v>
      </c>
      <c r="Q3335" s="131">
        <v>0</v>
      </c>
      <c r="R3335" s="131">
        <v>0</v>
      </c>
      <c r="S3335" s="131">
        <v>0</v>
      </c>
      <c r="T3335" s="131">
        <v>0</v>
      </c>
      <c r="U3335" s="131">
        <v>0</v>
      </c>
      <c r="V3335" s="131">
        <v>0</v>
      </c>
      <c r="W3335" s="131">
        <v>0</v>
      </c>
      <c r="X3335" s="131">
        <v>0</v>
      </c>
      <c r="Y3335" s="131">
        <v>0</v>
      </c>
      <c r="Z3335" s="131">
        <v>0</v>
      </c>
      <c r="AA3335" s="131">
        <v>0</v>
      </c>
      <c r="AB3335" s="131">
        <v>0</v>
      </c>
      <c r="AC3335" s="131">
        <v>0</v>
      </c>
      <c r="AD3335" s="131">
        <v>0</v>
      </c>
      <c r="AE3335" s="131">
        <v>0</v>
      </c>
      <c r="AF3335" s="131">
        <v>0</v>
      </c>
      <c r="AG3335" s="131">
        <v>0</v>
      </c>
      <c r="AH3335" s="43">
        <v>0</v>
      </c>
    </row>
    <row r="3336" spans="4:34">
      <c r="D3336" s="62">
        <v>2011</v>
      </c>
      <c r="E3336" s="62">
        <v>8</v>
      </c>
      <c r="F3336" s="62">
        <v>2012</v>
      </c>
      <c r="G3336" s="62">
        <v>2012</v>
      </c>
      <c r="H3336" s="131">
        <v>0</v>
      </c>
      <c r="I3336" s="131">
        <v>0</v>
      </c>
      <c r="J3336" s="131">
        <v>0</v>
      </c>
      <c r="K3336" s="131">
        <v>0</v>
      </c>
      <c r="L3336" s="131">
        <v>0</v>
      </c>
      <c r="M3336" s="131">
        <v>0</v>
      </c>
      <c r="N3336" s="131">
        <v>0</v>
      </c>
      <c r="O3336" s="131">
        <v>0</v>
      </c>
      <c r="P3336" s="131">
        <v>0</v>
      </c>
      <c r="Q3336" s="131">
        <v>0</v>
      </c>
      <c r="R3336" s="131">
        <v>0</v>
      </c>
      <c r="S3336" s="131">
        <v>0</v>
      </c>
      <c r="T3336" s="131">
        <v>0</v>
      </c>
      <c r="U3336" s="131">
        <v>0</v>
      </c>
      <c r="V3336" s="131">
        <v>0</v>
      </c>
      <c r="W3336" s="131">
        <v>0</v>
      </c>
      <c r="X3336" s="131">
        <v>0</v>
      </c>
      <c r="Y3336" s="131">
        <v>0</v>
      </c>
      <c r="Z3336" s="131">
        <v>0</v>
      </c>
      <c r="AA3336" s="131">
        <v>0</v>
      </c>
      <c r="AB3336" s="131">
        <v>0</v>
      </c>
      <c r="AC3336" s="131">
        <v>0</v>
      </c>
      <c r="AD3336" s="131">
        <v>0</v>
      </c>
      <c r="AE3336" s="131">
        <v>0</v>
      </c>
      <c r="AF3336" s="131">
        <v>0</v>
      </c>
      <c r="AG3336" s="131">
        <v>0</v>
      </c>
      <c r="AH3336" s="43">
        <v>0</v>
      </c>
    </row>
    <row r="3337" spans="4:34">
      <c r="D3337" s="62">
        <v>2011</v>
      </c>
      <c r="E3337" s="62">
        <v>9</v>
      </c>
      <c r="F3337" s="62">
        <v>2012</v>
      </c>
      <c r="G3337" s="62">
        <v>2012</v>
      </c>
      <c r="H3337" s="131">
        <v>0</v>
      </c>
      <c r="I3337" s="131">
        <v>0</v>
      </c>
      <c r="J3337" s="131">
        <v>0</v>
      </c>
      <c r="K3337" s="131">
        <v>0</v>
      </c>
      <c r="L3337" s="131">
        <v>0</v>
      </c>
      <c r="M3337" s="131">
        <v>0</v>
      </c>
      <c r="N3337" s="131">
        <v>0</v>
      </c>
      <c r="O3337" s="131">
        <v>0</v>
      </c>
      <c r="P3337" s="131">
        <v>0</v>
      </c>
      <c r="Q3337" s="131">
        <v>0</v>
      </c>
      <c r="R3337" s="131">
        <v>0</v>
      </c>
      <c r="S3337" s="131">
        <v>0</v>
      </c>
      <c r="T3337" s="131">
        <v>0</v>
      </c>
      <c r="U3337" s="131">
        <v>0</v>
      </c>
      <c r="V3337" s="131">
        <v>0</v>
      </c>
      <c r="W3337" s="131">
        <v>0</v>
      </c>
      <c r="X3337" s="131">
        <v>0</v>
      </c>
      <c r="Y3337" s="131">
        <v>0</v>
      </c>
      <c r="Z3337" s="131">
        <v>0</v>
      </c>
      <c r="AA3337" s="131">
        <v>0</v>
      </c>
      <c r="AB3337" s="131">
        <v>0</v>
      </c>
      <c r="AC3337" s="131">
        <v>0</v>
      </c>
      <c r="AD3337" s="131">
        <v>0</v>
      </c>
      <c r="AE3337" s="131">
        <v>0</v>
      </c>
      <c r="AF3337" s="131">
        <v>0</v>
      </c>
      <c r="AG3337" s="131">
        <v>0</v>
      </c>
      <c r="AH3337" s="43">
        <v>0</v>
      </c>
    </row>
    <row r="3338" spans="4:34">
      <c r="D3338" s="62">
        <v>2011</v>
      </c>
      <c r="E3338" s="62">
        <v>10</v>
      </c>
      <c r="F3338" s="62">
        <v>2012</v>
      </c>
      <c r="G3338" s="62">
        <v>2012</v>
      </c>
      <c r="H3338" s="131">
        <v>0</v>
      </c>
      <c r="I3338" s="131">
        <v>0</v>
      </c>
      <c r="J3338" s="131">
        <v>0</v>
      </c>
      <c r="K3338" s="131">
        <v>0</v>
      </c>
      <c r="L3338" s="131">
        <v>0</v>
      </c>
      <c r="M3338" s="131">
        <v>0</v>
      </c>
      <c r="N3338" s="131">
        <v>0</v>
      </c>
      <c r="O3338" s="131">
        <v>0</v>
      </c>
      <c r="P3338" s="131">
        <v>0</v>
      </c>
      <c r="Q3338" s="131">
        <v>0</v>
      </c>
      <c r="R3338" s="131">
        <v>0</v>
      </c>
      <c r="S3338" s="131">
        <v>0</v>
      </c>
      <c r="T3338" s="131">
        <v>0</v>
      </c>
      <c r="U3338" s="131">
        <v>0</v>
      </c>
      <c r="V3338" s="131">
        <v>0</v>
      </c>
      <c r="W3338" s="131">
        <v>0</v>
      </c>
      <c r="X3338" s="131">
        <v>0</v>
      </c>
      <c r="Y3338" s="131">
        <v>0</v>
      </c>
      <c r="Z3338" s="131">
        <v>0</v>
      </c>
      <c r="AA3338" s="131">
        <v>0</v>
      </c>
      <c r="AB3338" s="131">
        <v>0</v>
      </c>
      <c r="AC3338" s="131">
        <v>0</v>
      </c>
      <c r="AD3338" s="131">
        <v>0</v>
      </c>
      <c r="AE3338" s="131">
        <v>0</v>
      </c>
      <c r="AF3338" s="131">
        <v>0</v>
      </c>
      <c r="AG3338" s="131">
        <v>0</v>
      </c>
      <c r="AH3338" s="43">
        <v>0</v>
      </c>
    </row>
    <row r="3339" spans="4:34">
      <c r="D3339" s="62">
        <v>2011</v>
      </c>
      <c r="E3339" s="62">
        <v>11</v>
      </c>
      <c r="F3339" s="62">
        <v>2012</v>
      </c>
      <c r="G3339" s="62">
        <v>2012</v>
      </c>
      <c r="H3339" s="131">
        <v>0</v>
      </c>
      <c r="I3339" s="131">
        <v>0</v>
      </c>
      <c r="J3339" s="131">
        <v>0</v>
      </c>
      <c r="K3339" s="131">
        <v>0</v>
      </c>
      <c r="L3339" s="131">
        <v>0</v>
      </c>
      <c r="M3339" s="131">
        <v>0</v>
      </c>
      <c r="N3339" s="131">
        <v>0</v>
      </c>
      <c r="O3339" s="131">
        <v>0</v>
      </c>
      <c r="P3339" s="131">
        <v>0</v>
      </c>
      <c r="Q3339" s="131">
        <v>0</v>
      </c>
      <c r="R3339" s="131">
        <v>0</v>
      </c>
      <c r="S3339" s="131">
        <v>0</v>
      </c>
      <c r="T3339" s="131">
        <v>0</v>
      </c>
      <c r="U3339" s="131">
        <v>0</v>
      </c>
      <c r="V3339" s="131">
        <v>0</v>
      </c>
      <c r="W3339" s="131">
        <v>0</v>
      </c>
      <c r="X3339" s="131">
        <v>0</v>
      </c>
      <c r="Y3339" s="131">
        <v>0</v>
      </c>
      <c r="Z3339" s="131">
        <v>0</v>
      </c>
      <c r="AA3339" s="131">
        <v>0</v>
      </c>
      <c r="AB3339" s="131">
        <v>0</v>
      </c>
      <c r="AC3339" s="131">
        <v>0</v>
      </c>
      <c r="AD3339" s="131">
        <v>0</v>
      </c>
      <c r="AE3339" s="131">
        <v>0</v>
      </c>
      <c r="AF3339" s="131">
        <v>0</v>
      </c>
      <c r="AG3339" s="131">
        <v>0</v>
      </c>
      <c r="AH3339" s="43">
        <v>0</v>
      </c>
    </row>
    <row r="3340" spans="4:34">
      <c r="D3340" s="62">
        <v>2011</v>
      </c>
      <c r="E3340" s="62">
        <v>12</v>
      </c>
      <c r="F3340" s="62">
        <v>2012</v>
      </c>
      <c r="G3340" s="62">
        <v>2012</v>
      </c>
      <c r="H3340" s="131">
        <v>0</v>
      </c>
      <c r="I3340" s="131">
        <v>0</v>
      </c>
      <c r="J3340" s="131">
        <v>0</v>
      </c>
      <c r="K3340" s="131">
        <v>0</v>
      </c>
      <c r="L3340" s="131">
        <v>0</v>
      </c>
      <c r="M3340" s="131">
        <v>0</v>
      </c>
      <c r="N3340" s="131">
        <v>0</v>
      </c>
      <c r="O3340" s="131">
        <v>0</v>
      </c>
      <c r="P3340" s="131">
        <v>0</v>
      </c>
      <c r="Q3340" s="131">
        <v>0</v>
      </c>
      <c r="R3340" s="131">
        <v>0</v>
      </c>
      <c r="S3340" s="131">
        <v>0</v>
      </c>
      <c r="T3340" s="131">
        <v>0</v>
      </c>
      <c r="U3340" s="131">
        <v>0</v>
      </c>
      <c r="V3340" s="131">
        <v>0</v>
      </c>
      <c r="W3340" s="131">
        <v>0</v>
      </c>
      <c r="X3340" s="131">
        <v>0</v>
      </c>
      <c r="Y3340" s="131">
        <v>0</v>
      </c>
      <c r="Z3340" s="131">
        <v>0</v>
      </c>
      <c r="AA3340" s="131">
        <v>0</v>
      </c>
      <c r="AB3340" s="131">
        <v>0</v>
      </c>
      <c r="AC3340" s="131">
        <v>0</v>
      </c>
      <c r="AD3340" s="131">
        <v>0</v>
      </c>
      <c r="AE3340" s="131">
        <v>0</v>
      </c>
      <c r="AF3340" s="131">
        <v>0</v>
      </c>
      <c r="AG3340" s="131">
        <v>0</v>
      </c>
      <c r="AH3340" s="43">
        <v>0</v>
      </c>
    </row>
    <row r="3341" spans="4:34">
      <c r="D3341" s="62">
        <v>2012</v>
      </c>
      <c r="E3341" s="62">
        <v>1</v>
      </c>
      <c r="F3341" s="62">
        <v>2012</v>
      </c>
      <c r="G3341" s="62">
        <v>2012</v>
      </c>
      <c r="H3341" s="131">
        <v>0</v>
      </c>
      <c r="I3341" s="131">
        <v>0</v>
      </c>
      <c r="J3341" s="131">
        <v>0</v>
      </c>
      <c r="K3341" s="131">
        <v>0</v>
      </c>
      <c r="L3341" s="131">
        <v>0</v>
      </c>
      <c r="M3341" s="131">
        <v>0</v>
      </c>
      <c r="N3341" s="131">
        <v>0</v>
      </c>
      <c r="O3341" s="131">
        <v>0</v>
      </c>
      <c r="P3341" s="131">
        <v>0</v>
      </c>
      <c r="Q3341" s="131">
        <v>0</v>
      </c>
      <c r="R3341" s="131">
        <v>0</v>
      </c>
      <c r="S3341" s="131">
        <v>0</v>
      </c>
      <c r="T3341" s="131">
        <v>0</v>
      </c>
      <c r="U3341" s="131">
        <v>0</v>
      </c>
      <c r="V3341" s="131">
        <v>0</v>
      </c>
      <c r="W3341" s="131">
        <v>0</v>
      </c>
      <c r="X3341" s="131">
        <v>0</v>
      </c>
      <c r="Y3341" s="131">
        <v>0</v>
      </c>
      <c r="Z3341" s="131">
        <v>0</v>
      </c>
      <c r="AA3341" s="131">
        <v>0</v>
      </c>
      <c r="AB3341" s="131">
        <v>0</v>
      </c>
      <c r="AC3341" s="131">
        <v>0</v>
      </c>
      <c r="AD3341" s="131">
        <v>0</v>
      </c>
      <c r="AE3341" s="131">
        <v>0</v>
      </c>
      <c r="AF3341" s="131">
        <v>0</v>
      </c>
      <c r="AG3341" s="131">
        <v>0</v>
      </c>
      <c r="AH3341" s="43">
        <v>0</v>
      </c>
    </row>
    <row r="3342" spans="4:34">
      <c r="D3342" s="62">
        <v>2012</v>
      </c>
      <c r="E3342" s="62">
        <v>2</v>
      </c>
      <c r="F3342" s="62">
        <v>2012</v>
      </c>
      <c r="G3342" s="62">
        <v>2012</v>
      </c>
      <c r="H3342" s="131">
        <v>0</v>
      </c>
      <c r="I3342" s="131">
        <v>0</v>
      </c>
      <c r="J3342" s="131">
        <v>0</v>
      </c>
      <c r="K3342" s="131">
        <v>0</v>
      </c>
      <c r="L3342" s="131">
        <v>0</v>
      </c>
      <c r="M3342" s="131">
        <v>0</v>
      </c>
      <c r="N3342" s="131">
        <v>0</v>
      </c>
      <c r="O3342" s="131">
        <v>0</v>
      </c>
      <c r="P3342" s="131">
        <v>0</v>
      </c>
      <c r="Q3342" s="131">
        <v>0</v>
      </c>
      <c r="R3342" s="131">
        <v>0</v>
      </c>
      <c r="S3342" s="131">
        <v>0</v>
      </c>
      <c r="T3342" s="131">
        <v>0</v>
      </c>
      <c r="U3342" s="131">
        <v>0</v>
      </c>
      <c r="V3342" s="131">
        <v>0</v>
      </c>
      <c r="W3342" s="131">
        <v>0</v>
      </c>
      <c r="X3342" s="131">
        <v>0</v>
      </c>
      <c r="Y3342" s="131">
        <v>0</v>
      </c>
      <c r="Z3342" s="131">
        <v>0</v>
      </c>
      <c r="AA3342" s="131">
        <v>0</v>
      </c>
      <c r="AB3342" s="131">
        <v>0</v>
      </c>
      <c r="AC3342" s="131">
        <v>0</v>
      </c>
      <c r="AD3342" s="131">
        <v>0</v>
      </c>
      <c r="AE3342" s="131">
        <v>0</v>
      </c>
      <c r="AF3342" s="131">
        <v>0</v>
      </c>
      <c r="AG3342" s="131">
        <v>0</v>
      </c>
      <c r="AH3342" s="43">
        <v>0</v>
      </c>
    </row>
    <row r="3343" spans="4:34">
      <c r="D3343" s="62">
        <v>2012</v>
      </c>
      <c r="E3343" s="62">
        <v>3</v>
      </c>
      <c r="F3343" s="62">
        <v>2012</v>
      </c>
      <c r="G3343" s="62">
        <v>2012</v>
      </c>
      <c r="H3343" s="131">
        <v>0</v>
      </c>
      <c r="I3343" s="131">
        <v>0</v>
      </c>
      <c r="J3343" s="131">
        <v>0</v>
      </c>
      <c r="K3343" s="131">
        <v>0</v>
      </c>
      <c r="L3343" s="131">
        <v>0</v>
      </c>
      <c r="M3343" s="131">
        <v>0</v>
      </c>
      <c r="N3343" s="131">
        <v>0</v>
      </c>
      <c r="O3343" s="131">
        <v>0</v>
      </c>
      <c r="P3343" s="131">
        <v>0</v>
      </c>
      <c r="Q3343" s="131">
        <v>0</v>
      </c>
      <c r="R3343" s="131">
        <v>0</v>
      </c>
      <c r="S3343" s="131">
        <v>0</v>
      </c>
      <c r="T3343" s="131">
        <v>0</v>
      </c>
      <c r="U3343" s="131">
        <v>0</v>
      </c>
      <c r="V3343" s="131">
        <v>0</v>
      </c>
      <c r="W3343" s="131">
        <v>0</v>
      </c>
      <c r="X3343" s="131">
        <v>0</v>
      </c>
      <c r="Y3343" s="131">
        <v>0</v>
      </c>
      <c r="Z3343" s="131">
        <v>0</v>
      </c>
      <c r="AA3343" s="131">
        <v>0</v>
      </c>
      <c r="AB3343" s="131">
        <v>0</v>
      </c>
      <c r="AC3343" s="131">
        <v>0</v>
      </c>
      <c r="AD3343" s="131">
        <v>0</v>
      </c>
      <c r="AE3343" s="131">
        <v>0</v>
      </c>
      <c r="AF3343" s="131">
        <v>0</v>
      </c>
      <c r="AG3343" s="131">
        <v>0</v>
      </c>
      <c r="AH3343" s="43">
        <v>0</v>
      </c>
    </row>
    <row r="3344" spans="4:34">
      <c r="D3344" s="62">
        <v>2012</v>
      </c>
      <c r="E3344" s="62">
        <v>4</v>
      </c>
      <c r="F3344" s="62">
        <v>2012</v>
      </c>
      <c r="G3344" s="62">
        <v>2012</v>
      </c>
      <c r="H3344" s="131">
        <v>0</v>
      </c>
      <c r="I3344" s="131">
        <v>0</v>
      </c>
      <c r="J3344" s="131">
        <v>0</v>
      </c>
      <c r="K3344" s="131">
        <v>0</v>
      </c>
      <c r="L3344" s="131">
        <v>0</v>
      </c>
      <c r="M3344" s="131">
        <v>0</v>
      </c>
      <c r="N3344" s="131">
        <v>0</v>
      </c>
      <c r="O3344" s="131">
        <v>0</v>
      </c>
      <c r="P3344" s="131">
        <v>0</v>
      </c>
      <c r="Q3344" s="131">
        <v>0</v>
      </c>
      <c r="R3344" s="131">
        <v>0</v>
      </c>
      <c r="S3344" s="131">
        <v>0</v>
      </c>
      <c r="T3344" s="131">
        <v>0</v>
      </c>
      <c r="U3344" s="131">
        <v>0</v>
      </c>
      <c r="V3344" s="131">
        <v>0</v>
      </c>
      <c r="W3344" s="131">
        <v>0</v>
      </c>
      <c r="X3344" s="131">
        <v>0</v>
      </c>
      <c r="Y3344" s="131">
        <v>0</v>
      </c>
      <c r="Z3344" s="131">
        <v>0</v>
      </c>
      <c r="AA3344" s="131">
        <v>0</v>
      </c>
      <c r="AB3344" s="131">
        <v>0</v>
      </c>
      <c r="AC3344" s="131">
        <v>0</v>
      </c>
      <c r="AD3344" s="131">
        <v>0</v>
      </c>
      <c r="AE3344" s="131">
        <v>0</v>
      </c>
      <c r="AF3344" s="131">
        <v>0</v>
      </c>
      <c r="AG3344" s="131">
        <v>0</v>
      </c>
      <c r="AH3344" s="43">
        <v>0</v>
      </c>
    </row>
    <row r="3345" spans="4:34">
      <c r="D3345" s="62">
        <v>2012</v>
      </c>
      <c r="E3345" s="62">
        <v>5</v>
      </c>
      <c r="F3345" s="62">
        <v>2012</v>
      </c>
      <c r="G3345" s="62">
        <v>2013</v>
      </c>
      <c r="H3345" s="131">
        <v>0</v>
      </c>
      <c r="I3345" s="131">
        <v>0</v>
      </c>
      <c r="J3345" s="131">
        <v>0</v>
      </c>
      <c r="K3345" s="131">
        <v>0</v>
      </c>
      <c r="L3345" s="131">
        <v>0</v>
      </c>
      <c r="M3345" s="131">
        <v>0</v>
      </c>
      <c r="N3345" s="131">
        <v>0</v>
      </c>
      <c r="O3345" s="131">
        <v>0</v>
      </c>
      <c r="P3345" s="131">
        <v>0</v>
      </c>
      <c r="Q3345" s="131">
        <v>0</v>
      </c>
      <c r="R3345" s="131">
        <v>0</v>
      </c>
      <c r="S3345" s="131">
        <v>0</v>
      </c>
      <c r="T3345" s="131">
        <v>0</v>
      </c>
      <c r="U3345" s="131">
        <v>0</v>
      </c>
      <c r="V3345" s="131">
        <v>0</v>
      </c>
      <c r="W3345" s="131">
        <v>0</v>
      </c>
      <c r="X3345" s="131">
        <v>0</v>
      </c>
      <c r="Y3345" s="131">
        <v>0</v>
      </c>
      <c r="Z3345" s="131">
        <v>0</v>
      </c>
      <c r="AA3345" s="131">
        <v>0</v>
      </c>
      <c r="AB3345" s="131">
        <v>0</v>
      </c>
      <c r="AC3345" s="131">
        <v>0</v>
      </c>
      <c r="AD3345" s="131">
        <v>0</v>
      </c>
      <c r="AE3345" s="131">
        <v>0</v>
      </c>
      <c r="AF3345" s="131">
        <v>0</v>
      </c>
      <c r="AG3345" s="131">
        <v>0</v>
      </c>
      <c r="AH3345" s="43">
        <v>0</v>
      </c>
    </row>
    <row r="3346" spans="4:34">
      <c r="D3346" s="62">
        <v>2012</v>
      </c>
      <c r="E3346" s="62">
        <v>6</v>
      </c>
      <c r="F3346" s="62">
        <v>2012</v>
      </c>
      <c r="G3346" s="62">
        <v>2013</v>
      </c>
      <c r="H3346" s="131">
        <v>0</v>
      </c>
      <c r="I3346" s="131">
        <v>0</v>
      </c>
      <c r="J3346" s="131">
        <v>0</v>
      </c>
      <c r="K3346" s="131">
        <v>0</v>
      </c>
      <c r="L3346" s="131">
        <v>0</v>
      </c>
      <c r="M3346" s="131">
        <v>0</v>
      </c>
      <c r="N3346" s="131">
        <v>0</v>
      </c>
      <c r="O3346" s="131">
        <v>0</v>
      </c>
      <c r="P3346" s="131">
        <v>0</v>
      </c>
      <c r="Q3346" s="131">
        <v>0</v>
      </c>
      <c r="R3346" s="131">
        <v>0</v>
      </c>
      <c r="S3346" s="131">
        <v>0</v>
      </c>
      <c r="T3346" s="131">
        <v>0</v>
      </c>
      <c r="U3346" s="131">
        <v>0</v>
      </c>
      <c r="V3346" s="131">
        <v>0</v>
      </c>
      <c r="W3346" s="131">
        <v>0</v>
      </c>
      <c r="X3346" s="131">
        <v>0</v>
      </c>
      <c r="Y3346" s="131">
        <v>0</v>
      </c>
      <c r="Z3346" s="131">
        <v>0</v>
      </c>
      <c r="AA3346" s="131">
        <v>0</v>
      </c>
      <c r="AB3346" s="131">
        <v>0</v>
      </c>
      <c r="AC3346" s="131">
        <v>0</v>
      </c>
      <c r="AD3346" s="131">
        <v>0</v>
      </c>
      <c r="AE3346" s="131">
        <v>0</v>
      </c>
      <c r="AF3346" s="131">
        <v>0</v>
      </c>
      <c r="AG3346" s="131">
        <v>0</v>
      </c>
      <c r="AH3346" s="43">
        <v>0</v>
      </c>
    </row>
    <row r="3347" spans="4:34">
      <c r="D3347" s="62">
        <v>2012</v>
      </c>
      <c r="E3347" s="62">
        <v>7</v>
      </c>
      <c r="F3347" s="62">
        <v>2013</v>
      </c>
      <c r="G3347" s="62">
        <v>2013</v>
      </c>
      <c r="H3347" s="131">
        <v>0</v>
      </c>
      <c r="I3347" s="131">
        <v>0</v>
      </c>
      <c r="J3347" s="131">
        <v>0</v>
      </c>
      <c r="K3347" s="131">
        <v>0</v>
      </c>
      <c r="L3347" s="131">
        <v>0</v>
      </c>
      <c r="M3347" s="131">
        <v>0</v>
      </c>
      <c r="N3347" s="131">
        <v>0</v>
      </c>
      <c r="O3347" s="131">
        <v>0</v>
      </c>
      <c r="P3347" s="131">
        <v>0</v>
      </c>
      <c r="Q3347" s="131">
        <v>0</v>
      </c>
      <c r="R3347" s="131">
        <v>0</v>
      </c>
      <c r="S3347" s="131">
        <v>0</v>
      </c>
      <c r="T3347" s="131">
        <v>0</v>
      </c>
      <c r="U3347" s="131">
        <v>0</v>
      </c>
      <c r="V3347" s="131">
        <v>0</v>
      </c>
      <c r="W3347" s="131">
        <v>0</v>
      </c>
      <c r="X3347" s="131">
        <v>0</v>
      </c>
      <c r="Y3347" s="131">
        <v>0</v>
      </c>
      <c r="Z3347" s="131">
        <v>0</v>
      </c>
      <c r="AA3347" s="131">
        <v>0</v>
      </c>
      <c r="AB3347" s="131">
        <v>0</v>
      </c>
      <c r="AC3347" s="131">
        <v>0</v>
      </c>
      <c r="AD3347" s="131">
        <v>0</v>
      </c>
      <c r="AE3347" s="131">
        <v>0</v>
      </c>
      <c r="AF3347" s="131">
        <v>0</v>
      </c>
      <c r="AG3347" s="131">
        <v>0</v>
      </c>
      <c r="AH3347" s="43">
        <v>0</v>
      </c>
    </row>
    <row r="3348" spans="4:34">
      <c r="D3348" s="62">
        <v>2012</v>
      </c>
      <c r="E3348" s="62">
        <v>8</v>
      </c>
      <c r="F3348" s="62">
        <v>2013</v>
      </c>
      <c r="G3348" s="62">
        <v>2013</v>
      </c>
      <c r="H3348" s="131">
        <v>0</v>
      </c>
      <c r="I3348" s="131">
        <v>0</v>
      </c>
      <c r="J3348" s="131">
        <v>0</v>
      </c>
      <c r="K3348" s="131">
        <v>0</v>
      </c>
      <c r="L3348" s="131">
        <v>0</v>
      </c>
      <c r="M3348" s="131">
        <v>0</v>
      </c>
      <c r="N3348" s="131">
        <v>0</v>
      </c>
      <c r="O3348" s="131">
        <v>0</v>
      </c>
      <c r="P3348" s="131">
        <v>0</v>
      </c>
      <c r="Q3348" s="131">
        <v>0</v>
      </c>
      <c r="R3348" s="131">
        <v>0</v>
      </c>
      <c r="S3348" s="131">
        <v>0</v>
      </c>
      <c r="T3348" s="131">
        <v>0</v>
      </c>
      <c r="U3348" s="131">
        <v>0</v>
      </c>
      <c r="V3348" s="131">
        <v>0</v>
      </c>
      <c r="W3348" s="131">
        <v>0</v>
      </c>
      <c r="X3348" s="131">
        <v>0</v>
      </c>
      <c r="Y3348" s="131">
        <v>0</v>
      </c>
      <c r="Z3348" s="131">
        <v>0</v>
      </c>
      <c r="AA3348" s="131">
        <v>0</v>
      </c>
      <c r="AB3348" s="131">
        <v>0</v>
      </c>
      <c r="AC3348" s="131">
        <v>0</v>
      </c>
      <c r="AD3348" s="131">
        <v>0</v>
      </c>
      <c r="AE3348" s="131">
        <v>0</v>
      </c>
      <c r="AF3348" s="131">
        <v>0</v>
      </c>
      <c r="AG3348" s="131">
        <v>0</v>
      </c>
      <c r="AH3348" s="43">
        <v>0</v>
      </c>
    </row>
    <row r="3349" spans="4:34">
      <c r="D3349" s="62">
        <v>2012</v>
      </c>
      <c r="E3349" s="62">
        <v>9</v>
      </c>
      <c r="F3349" s="62">
        <v>2013</v>
      </c>
      <c r="G3349" s="62">
        <v>2013</v>
      </c>
      <c r="H3349" s="131">
        <v>0</v>
      </c>
      <c r="I3349" s="131">
        <v>0</v>
      </c>
      <c r="J3349" s="131">
        <v>0</v>
      </c>
      <c r="K3349" s="131">
        <v>0</v>
      </c>
      <c r="L3349" s="131">
        <v>0</v>
      </c>
      <c r="M3349" s="131">
        <v>0</v>
      </c>
      <c r="N3349" s="131">
        <v>0</v>
      </c>
      <c r="O3349" s="131">
        <v>0</v>
      </c>
      <c r="P3349" s="131">
        <v>0</v>
      </c>
      <c r="Q3349" s="131">
        <v>0</v>
      </c>
      <c r="R3349" s="131">
        <v>0</v>
      </c>
      <c r="S3349" s="131">
        <v>0</v>
      </c>
      <c r="T3349" s="131">
        <v>0</v>
      </c>
      <c r="U3349" s="131">
        <v>0</v>
      </c>
      <c r="V3349" s="131">
        <v>0</v>
      </c>
      <c r="W3349" s="131">
        <v>0</v>
      </c>
      <c r="X3349" s="131">
        <v>0</v>
      </c>
      <c r="Y3349" s="131">
        <v>0</v>
      </c>
      <c r="Z3349" s="131">
        <v>0</v>
      </c>
      <c r="AA3349" s="131">
        <v>0</v>
      </c>
      <c r="AB3349" s="131">
        <v>0</v>
      </c>
      <c r="AC3349" s="131">
        <v>0</v>
      </c>
      <c r="AD3349" s="131">
        <v>0</v>
      </c>
      <c r="AE3349" s="131">
        <v>0</v>
      </c>
      <c r="AF3349" s="131">
        <v>0</v>
      </c>
      <c r="AG3349" s="131">
        <v>0</v>
      </c>
      <c r="AH3349" s="43">
        <v>0</v>
      </c>
    </row>
    <row r="3350" spans="4:34">
      <c r="D3350" s="62">
        <v>2012</v>
      </c>
      <c r="E3350" s="62">
        <v>10</v>
      </c>
      <c r="F3350" s="62">
        <v>2013</v>
      </c>
      <c r="G3350" s="62">
        <v>2013</v>
      </c>
      <c r="H3350" s="131">
        <v>0</v>
      </c>
      <c r="I3350" s="131">
        <v>0</v>
      </c>
      <c r="J3350" s="131">
        <v>0</v>
      </c>
      <c r="K3350" s="131">
        <v>0</v>
      </c>
      <c r="L3350" s="131">
        <v>0</v>
      </c>
      <c r="M3350" s="131">
        <v>0</v>
      </c>
      <c r="N3350" s="131">
        <v>0</v>
      </c>
      <c r="O3350" s="131">
        <v>0</v>
      </c>
      <c r="P3350" s="131">
        <v>0</v>
      </c>
      <c r="Q3350" s="131">
        <v>0</v>
      </c>
      <c r="R3350" s="131">
        <v>0</v>
      </c>
      <c r="S3350" s="131">
        <v>0</v>
      </c>
      <c r="T3350" s="131">
        <v>0</v>
      </c>
      <c r="U3350" s="131">
        <v>0</v>
      </c>
      <c r="V3350" s="131">
        <v>0</v>
      </c>
      <c r="W3350" s="131">
        <v>0</v>
      </c>
      <c r="X3350" s="131">
        <v>0</v>
      </c>
      <c r="Y3350" s="131">
        <v>0</v>
      </c>
      <c r="Z3350" s="131">
        <v>0</v>
      </c>
      <c r="AA3350" s="131">
        <v>0</v>
      </c>
      <c r="AB3350" s="131">
        <v>0</v>
      </c>
      <c r="AC3350" s="131">
        <v>0</v>
      </c>
      <c r="AD3350" s="131">
        <v>0</v>
      </c>
      <c r="AE3350" s="131">
        <v>0</v>
      </c>
      <c r="AF3350" s="131">
        <v>0</v>
      </c>
      <c r="AG3350" s="131">
        <v>0</v>
      </c>
      <c r="AH3350" s="43">
        <v>0</v>
      </c>
    </row>
    <row r="3351" spans="4:34">
      <c r="D3351" s="62">
        <v>2012</v>
      </c>
      <c r="E3351" s="62">
        <v>11</v>
      </c>
      <c r="F3351" s="62">
        <v>2013</v>
      </c>
      <c r="G3351" s="62">
        <v>2013</v>
      </c>
      <c r="H3351" s="131">
        <v>0</v>
      </c>
      <c r="I3351" s="131">
        <v>0</v>
      </c>
      <c r="J3351" s="131">
        <v>0</v>
      </c>
      <c r="K3351" s="131">
        <v>0</v>
      </c>
      <c r="L3351" s="131">
        <v>0</v>
      </c>
      <c r="M3351" s="131">
        <v>0</v>
      </c>
      <c r="N3351" s="131">
        <v>0</v>
      </c>
      <c r="O3351" s="131">
        <v>0</v>
      </c>
      <c r="P3351" s="131">
        <v>0</v>
      </c>
      <c r="Q3351" s="131">
        <v>0</v>
      </c>
      <c r="R3351" s="131">
        <v>0</v>
      </c>
      <c r="S3351" s="131">
        <v>0</v>
      </c>
      <c r="T3351" s="131">
        <v>0</v>
      </c>
      <c r="U3351" s="131">
        <v>0</v>
      </c>
      <c r="V3351" s="131">
        <v>0</v>
      </c>
      <c r="W3351" s="131">
        <v>0</v>
      </c>
      <c r="X3351" s="131">
        <v>0</v>
      </c>
      <c r="Y3351" s="131">
        <v>0</v>
      </c>
      <c r="Z3351" s="131">
        <v>0</v>
      </c>
      <c r="AA3351" s="131">
        <v>0</v>
      </c>
      <c r="AB3351" s="131">
        <v>0</v>
      </c>
      <c r="AC3351" s="131">
        <v>0</v>
      </c>
      <c r="AD3351" s="131">
        <v>0</v>
      </c>
      <c r="AE3351" s="131">
        <v>0</v>
      </c>
      <c r="AF3351" s="131">
        <v>0</v>
      </c>
      <c r="AG3351" s="131">
        <v>0</v>
      </c>
      <c r="AH3351" s="43">
        <v>0</v>
      </c>
    </row>
    <row r="3352" spans="4:34">
      <c r="D3352" s="62">
        <v>2012</v>
      </c>
      <c r="E3352" s="62">
        <v>12</v>
      </c>
      <c r="F3352" s="62">
        <v>2013</v>
      </c>
      <c r="G3352" s="62">
        <v>2013</v>
      </c>
      <c r="H3352" s="131">
        <v>0</v>
      </c>
      <c r="I3352" s="131">
        <v>0</v>
      </c>
      <c r="J3352" s="131">
        <v>0</v>
      </c>
      <c r="K3352" s="131">
        <v>0</v>
      </c>
      <c r="L3352" s="131">
        <v>0</v>
      </c>
      <c r="M3352" s="131">
        <v>0</v>
      </c>
      <c r="N3352" s="131">
        <v>0</v>
      </c>
      <c r="O3352" s="131">
        <v>0</v>
      </c>
      <c r="P3352" s="131">
        <v>0</v>
      </c>
      <c r="Q3352" s="131">
        <v>0</v>
      </c>
      <c r="R3352" s="131">
        <v>0</v>
      </c>
      <c r="S3352" s="131">
        <v>0</v>
      </c>
      <c r="T3352" s="131">
        <v>0</v>
      </c>
      <c r="U3352" s="131">
        <v>0</v>
      </c>
      <c r="V3352" s="131">
        <v>0</v>
      </c>
      <c r="W3352" s="131">
        <v>0</v>
      </c>
      <c r="X3352" s="131">
        <v>0</v>
      </c>
      <c r="Y3352" s="131">
        <v>0</v>
      </c>
      <c r="Z3352" s="131">
        <v>0</v>
      </c>
      <c r="AA3352" s="131">
        <v>0</v>
      </c>
      <c r="AB3352" s="131">
        <v>0</v>
      </c>
      <c r="AC3352" s="131">
        <v>0</v>
      </c>
      <c r="AD3352" s="131">
        <v>0</v>
      </c>
      <c r="AE3352" s="131">
        <v>0</v>
      </c>
      <c r="AF3352" s="131">
        <v>0</v>
      </c>
      <c r="AG3352" s="131">
        <v>0</v>
      </c>
      <c r="AH3352" s="43">
        <v>0</v>
      </c>
    </row>
    <row r="3353" spans="4:34">
      <c r="D3353" s="62">
        <v>2013</v>
      </c>
      <c r="E3353" s="62">
        <v>1</v>
      </c>
      <c r="F3353" s="62">
        <v>2013</v>
      </c>
      <c r="G3353" s="62">
        <v>2013</v>
      </c>
      <c r="H3353" s="131">
        <v>0</v>
      </c>
      <c r="I3353" s="131">
        <v>0</v>
      </c>
      <c r="J3353" s="131">
        <v>0</v>
      </c>
      <c r="K3353" s="131">
        <v>0</v>
      </c>
      <c r="L3353" s="131">
        <v>0</v>
      </c>
      <c r="M3353" s="131">
        <v>0</v>
      </c>
      <c r="N3353" s="131">
        <v>0</v>
      </c>
      <c r="O3353" s="131">
        <v>0</v>
      </c>
      <c r="P3353" s="131">
        <v>0</v>
      </c>
      <c r="Q3353" s="131">
        <v>0</v>
      </c>
      <c r="R3353" s="131">
        <v>0</v>
      </c>
      <c r="S3353" s="131">
        <v>0</v>
      </c>
      <c r="T3353" s="131">
        <v>0</v>
      </c>
      <c r="U3353" s="131">
        <v>0</v>
      </c>
      <c r="V3353" s="131">
        <v>0</v>
      </c>
      <c r="W3353" s="131">
        <v>0</v>
      </c>
      <c r="X3353" s="131">
        <v>0</v>
      </c>
      <c r="Y3353" s="131">
        <v>0</v>
      </c>
      <c r="Z3353" s="131">
        <v>0</v>
      </c>
      <c r="AA3353" s="131">
        <v>0</v>
      </c>
      <c r="AB3353" s="131">
        <v>0</v>
      </c>
      <c r="AC3353" s="131">
        <v>0</v>
      </c>
      <c r="AD3353" s="131">
        <v>0</v>
      </c>
      <c r="AE3353" s="131">
        <v>0</v>
      </c>
      <c r="AF3353" s="131">
        <v>0</v>
      </c>
      <c r="AG3353" s="131">
        <v>0</v>
      </c>
      <c r="AH3353" s="43">
        <v>0</v>
      </c>
    </row>
    <row r="3354" spans="4:34">
      <c r="D3354" s="62">
        <v>2013</v>
      </c>
      <c r="E3354" s="62">
        <v>2</v>
      </c>
      <c r="F3354" s="62">
        <v>2013</v>
      </c>
      <c r="G3354" s="62">
        <v>2013</v>
      </c>
      <c r="H3354" s="131">
        <v>0</v>
      </c>
      <c r="I3354" s="131">
        <v>0</v>
      </c>
      <c r="J3354" s="131">
        <v>0</v>
      </c>
      <c r="K3354" s="131">
        <v>0</v>
      </c>
      <c r="L3354" s="131">
        <v>0</v>
      </c>
      <c r="M3354" s="131">
        <v>0</v>
      </c>
      <c r="N3354" s="131">
        <v>0</v>
      </c>
      <c r="O3354" s="131">
        <v>0</v>
      </c>
      <c r="P3354" s="131">
        <v>0</v>
      </c>
      <c r="Q3354" s="131">
        <v>0</v>
      </c>
      <c r="R3354" s="131">
        <v>0</v>
      </c>
      <c r="S3354" s="131">
        <v>0</v>
      </c>
      <c r="T3354" s="131">
        <v>0</v>
      </c>
      <c r="U3354" s="131">
        <v>0</v>
      </c>
      <c r="V3354" s="131">
        <v>0</v>
      </c>
      <c r="W3354" s="131">
        <v>0</v>
      </c>
      <c r="X3354" s="131">
        <v>0</v>
      </c>
      <c r="Y3354" s="131">
        <v>0</v>
      </c>
      <c r="Z3354" s="131">
        <v>0</v>
      </c>
      <c r="AA3354" s="131">
        <v>0</v>
      </c>
      <c r="AB3354" s="131">
        <v>0</v>
      </c>
      <c r="AC3354" s="131">
        <v>0</v>
      </c>
      <c r="AD3354" s="131">
        <v>0</v>
      </c>
      <c r="AE3354" s="131">
        <v>0</v>
      </c>
      <c r="AF3354" s="131">
        <v>0</v>
      </c>
      <c r="AG3354" s="131">
        <v>0</v>
      </c>
      <c r="AH3354" s="43">
        <v>0</v>
      </c>
    </row>
    <row r="3355" spans="4:34">
      <c r="D3355" s="62">
        <v>2013</v>
      </c>
      <c r="E3355" s="62">
        <v>3</v>
      </c>
      <c r="F3355" s="62">
        <v>2013</v>
      </c>
      <c r="G3355" s="62">
        <v>2013</v>
      </c>
      <c r="H3355" s="131">
        <v>0</v>
      </c>
      <c r="I3355" s="131">
        <v>0</v>
      </c>
      <c r="J3355" s="131">
        <v>0</v>
      </c>
      <c r="K3355" s="131">
        <v>0</v>
      </c>
      <c r="L3355" s="131">
        <v>0</v>
      </c>
      <c r="M3355" s="131">
        <v>0</v>
      </c>
      <c r="N3355" s="131">
        <v>0</v>
      </c>
      <c r="O3355" s="131">
        <v>0</v>
      </c>
      <c r="P3355" s="131">
        <v>0</v>
      </c>
      <c r="Q3355" s="131">
        <v>0</v>
      </c>
      <c r="R3355" s="131">
        <v>0</v>
      </c>
      <c r="S3355" s="131">
        <v>0</v>
      </c>
      <c r="T3355" s="131">
        <v>0</v>
      </c>
      <c r="U3355" s="131">
        <v>0</v>
      </c>
      <c r="V3355" s="131">
        <v>0</v>
      </c>
      <c r="W3355" s="131">
        <v>0</v>
      </c>
      <c r="X3355" s="131">
        <v>0</v>
      </c>
      <c r="Y3355" s="131">
        <v>0</v>
      </c>
      <c r="Z3355" s="131">
        <v>0</v>
      </c>
      <c r="AA3355" s="131">
        <v>0</v>
      </c>
      <c r="AB3355" s="131">
        <v>0</v>
      </c>
      <c r="AC3355" s="131">
        <v>0</v>
      </c>
      <c r="AD3355" s="131">
        <v>0</v>
      </c>
      <c r="AE3355" s="131">
        <v>0</v>
      </c>
      <c r="AF3355" s="131">
        <v>0</v>
      </c>
      <c r="AG3355" s="131">
        <v>0</v>
      </c>
      <c r="AH3355" s="43">
        <v>0</v>
      </c>
    </row>
    <row r="3356" spans="4:34">
      <c r="D3356" s="62">
        <v>2013</v>
      </c>
      <c r="E3356" s="62">
        <v>4</v>
      </c>
      <c r="F3356" s="62">
        <v>2013</v>
      </c>
      <c r="G3356" s="62">
        <v>2013</v>
      </c>
      <c r="H3356" s="131">
        <v>0</v>
      </c>
      <c r="I3356" s="131">
        <v>0</v>
      </c>
      <c r="J3356" s="131">
        <v>0</v>
      </c>
      <c r="K3356" s="131">
        <v>0</v>
      </c>
      <c r="L3356" s="131">
        <v>0</v>
      </c>
      <c r="M3356" s="131">
        <v>0</v>
      </c>
      <c r="N3356" s="131">
        <v>0</v>
      </c>
      <c r="O3356" s="131">
        <v>0</v>
      </c>
      <c r="P3356" s="131">
        <v>0</v>
      </c>
      <c r="Q3356" s="131">
        <v>0</v>
      </c>
      <c r="R3356" s="131">
        <v>0</v>
      </c>
      <c r="S3356" s="131">
        <v>0</v>
      </c>
      <c r="T3356" s="131">
        <v>0</v>
      </c>
      <c r="U3356" s="131">
        <v>0</v>
      </c>
      <c r="V3356" s="131">
        <v>0</v>
      </c>
      <c r="W3356" s="131">
        <v>0</v>
      </c>
      <c r="X3356" s="131">
        <v>0</v>
      </c>
      <c r="Y3356" s="131">
        <v>0</v>
      </c>
      <c r="Z3356" s="131">
        <v>0</v>
      </c>
      <c r="AA3356" s="131">
        <v>0</v>
      </c>
      <c r="AB3356" s="131">
        <v>0</v>
      </c>
      <c r="AC3356" s="131">
        <v>0</v>
      </c>
      <c r="AD3356" s="131">
        <v>0</v>
      </c>
      <c r="AE3356" s="131">
        <v>0</v>
      </c>
      <c r="AF3356" s="131">
        <v>0</v>
      </c>
      <c r="AG3356" s="131">
        <v>0</v>
      </c>
      <c r="AH3356" s="43">
        <v>0</v>
      </c>
    </row>
    <row r="3357" spans="4:34">
      <c r="D3357" s="62">
        <v>2013</v>
      </c>
      <c r="E3357" s="62">
        <v>5</v>
      </c>
      <c r="F3357" s="62">
        <v>2013</v>
      </c>
      <c r="G3357" s="62">
        <v>2014</v>
      </c>
      <c r="H3357" s="131">
        <v>0</v>
      </c>
      <c r="I3357" s="131">
        <v>0</v>
      </c>
      <c r="J3357" s="131">
        <v>0</v>
      </c>
      <c r="K3357" s="131">
        <v>0</v>
      </c>
      <c r="L3357" s="131">
        <v>0</v>
      </c>
      <c r="M3357" s="131">
        <v>0</v>
      </c>
      <c r="N3357" s="131">
        <v>0</v>
      </c>
      <c r="O3357" s="131">
        <v>0</v>
      </c>
      <c r="P3357" s="131">
        <v>0</v>
      </c>
      <c r="Q3357" s="131">
        <v>0</v>
      </c>
      <c r="R3357" s="131">
        <v>0</v>
      </c>
      <c r="S3357" s="131">
        <v>0</v>
      </c>
      <c r="T3357" s="131">
        <v>0</v>
      </c>
      <c r="U3357" s="131">
        <v>0</v>
      </c>
      <c r="V3357" s="131">
        <v>0</v>
      </c>
      <c r="W3357" s="131">
        <v>0</v>
      </c>
      <c r="X3357" s="131">
        <v>0</v>
      </c>
      <c r="Y3357" s="131">
        <v>0</v>
      </c>
      <c r="Z3357" s="131">
        <v>0</v>
      </c>
      <c r="AA3357" s="131">
        <v>0</v>
      </c>
      <c r="AB3357" s="131">
        <v>0</v>
      </c>
      <c r="AC3357" s="131">
        <v>0</v>
      </c>
      <c r="AD3357" s="131">
        <v>0</v>
      </c>
      <c r="AE3357" s="131">
        <v>0</v>
      </c>
      <c r="AF3357" s="131">
        <v>0</v>
      </c>
      <c r="AG3357" s="131">
        <v>0</v>
      </c>
      <c r="AH3357" s="43">
        <v>0</v>
      </c>
    </row>
    <row r="3358" spans="4:34">
      <c r="D3358" s="62">
        <v>2013</v>
      </c>
      <c r="E3358" s="62">
        <v>6</v>
      </c>
      <c r="F3358" s="62">
        <v>2013</v>
      </c>
      <c r="G3358" s="62">
        <v>2014</v>
      </c>
      <c r="H3358" s="131">
        <v>0</v>
      </c>
      <c r="I3358" s="131">
        <v>0</v>
      </c>
      <c r="J3358" s="131">
        <v>0</v>
      </c>
      <c r="K3358" s="131">
        <v>0</v>
      </c>
      <c r="L3358" s="131">
        <v>0</v>
      </c>
      <c r="M3358" s="131">
        <v>0</v>
      </c>
      <c r="N3358" s="131">
        <v>0</v>
      </c>
      <c r="O3358" s="131">
        <v>0</v>
      </c>
      <c r="P3358" s="131">
        <v>0</v>
      </c>
      <c r="Q3358" s="131">
        <v>0</v>
      </c>
      <c r="R3358" s="131">
        <v>0</v>
      </c>
      <c r="S3358" s="131">
        <v>0</v>
      </c>
      <c r="T3358" s="131">
        <v>0</v>
      </c>
      <c r="U3358" s="131">
        <v>0</v>
      </c>
      <c r="V3358" s="131">
        <v>0</v>
      </c>
      <c r="W3358" s="131">
        <v>0</v>
      </c>
      <c r="X3358" s="131">
        <v>0</v>
      </c>
      <c r="Y3358" s="131">
        <v>0</v>
      </c>
      <c r="Z3358" s="131">
        <v>0</v>
      </c>
      <c r="AA3358" s="131">
        <v>0</v>
      </c>
      <c r="AB3358" s="131">
        <v>0</v>
      </c>
      <c r="AC3358" s="131">
        <v>0</v>
      </c>
      <c r="AD3358" s="131">
        <v>0</v>
      </c>
      <c r="AE3358" s="131">
        <v>0</v>
      </c>
      <c r="AF3358" s="131">
        <v>0</v>
      </c>
      <c r="AG3358" s="131">
        <v>0</v>
      </c>
      <c r="AH3358" s="43">
        <v>0</v>
      </c>
    </row>
    <row r="3359" spans="4:34">
      <c r="D3359" s="62">
        <v>2013</v>
      </c>
      <c r="E3359" s="62">
        <v>7</v>
      </c>
      <c r="F3359" s="62">
        <v>2014</v>
      </c>
      <c r="G3359" s="62">
        <v>2014</v>
      </c>
      <c r="H3359" s="131">
        <v>0</v>
      </c>
      <c r="I3359" s="131">
        <v>0</v>
      </c>
      <c r="J3359" s="131">
        <v>0</v>
      </c>
      <c r="K3359" s="131">
        <v>0</v>
      </c>
      <c r="L3359" s="131">
        <v>0</v>
      </c>
      <c r="M3359" s="131">
        <v>0</v>
      </c>
      <c r="N3359" s="131">
        <v>0</v>
      </c>
      <c r="O3359" s="131">
        <v>0</v>
      </c>
      <c r="P3359" s="131">
        <v>0</v>
      </c>
      <c r="Q3359" s="131">
        <v>0</v>
      </c>
      <c r="R3359" s="131">
        <v>0</v>
      </c>
      <c r="S3359" s="131">
        <v>0</v>
      </c>
      <c r="T3359" s="131">
        <v>0</v>
      </c>
      <c r="U3359" s="131">
        <v>0</v>
      </c>
      <c r="V3359" s="131">
        <v>0</v>
      </c>
      <c r="W3359" s="131">
        <v>0</v>
      </c>
      <c r="X3359" s="131">
        <v>0</v>
      </c>
      <c r="Y3359" s="131">
        <v>0</v>
      </c>
      <c r="Z3359" s="131">
        <v>0</v>
      </c>
      <c r="AA3359" s="131">
        <v>0</v>
      </c>
      <c r="AB3359" s="131">
        <v>0</v>
      </c>
      <c r="AC3359" s="131">
        <v>0</v>
      </c>
      <c r="AD3359" s="131">
        <v>0</v>
      </c>
      <c r="AE3359" s="131">
        <v>0</v>
      </c>
      <c r="AF3359" s="131">
        <v>0</v>
      </c>
      <c r="AG3359" s="131">
        <v>0</v>
      </c>
      <c r="AH3359" s="43">
        <v>0</v>
      </c>
    </row>
    <row r="3360" spans="4:34">
      <c r="D3360" s="62">
        <v>2013</v>
      </c>
      <c r="E3360" s="62">
        <v>8</v>
      </c>
      <c r="F3360" s="62">
        <v>2014</v>
      </c>
      <c r="G3360" s="62">
        <v>2014</v>
      </c>
      <c r="H3360" s="131">
        <v>0</v>
      </c>
      <c r="I3360" s="131">
        <v>0</v>
      </c>
      <c r="J3360" s="131">
        <v>0</v>
      </c>
      <c r="K3360" s="131">
        <v>0</v>
      </c>
      <c r="L3360" s="131">
        <v>0</v>
      </c>
      <c r="M3360" s="131">
        <v>0</v>
      </c>
      <c r="N3360" s="131">
        <v>0</v>
      </c>
      <c r="O3360" s="131">
        <v>0</v>
      </c>
      <c r="P3360" s="131">
        <v>0</v>
      </c>
      <c r="Q3360" s="131">
        <v>0</v>
      </c>
      <c r="R3360" s="131">
        <v>0</v>
      </c>
      <c r="S3360" s="131">
        <v>0</v>
      </c>
      <c r="T3360" s="131">
        <v>0</v>
      </c>
      <c r="U3360" s="131">
        <v>0</v>
      </c>
      <c r="V3360" s="131">
        <v>0</v>
      </c>
      <c r="W3360" s="131">
        <v>0</v>
      </c>
      <c r="X3360" s="131">
        <v>0</v>
      </c>
      <c r="Y3360" s="131">
        <v>0</v>
      </c>
      <c r="Z3360" s="131">
        <v>0</v>
      </c>
      <c r="AA3360" s="131">
        <v>0</v>
      </c>
      <c r="AB3360" s="131">
        <v>0</v>
      </c>
      <c r="AC3360" s="131">
        <v>0</v>
      </c>
      <c r="AD3360" s="131">
        <v>0</v>
      </c>
      <c r="AE3360" s="131">
        <v>0</v>
      </c>
      <c r="AF3360" s="131">
        <v>0</v>
      </c>
      <c r="AG3360" s="131">
        <v>0</v>
      </c>
      <c r="AH3360" s="43">
        <v>0</v>
      </c>
    </row>
    <row r="3361" spans="4:34">
      <c r="D3361" s="62">
        <v>2013</v>
      </c>
      <c r="E3361" s="62">
        <v>9</v>
      </c>
      <c r="F3361" s="62">
        <v>2014</v>
      </c>
      <c r="G3361" s="62">
        <v>2014</v>
      </c>
      <c r="H3361" s="131">
        <v>0</v>
      </c>
      <c r="I3361" s="131">
        <v>0</v>
      </c>
      <c r="J3361" s="131">
        <v>0</v>
      </c>
      <c r="K3361" s="131">
        <v>0</v>
      </c>
      <c r="L3361" s="131">
        <v>0</v>
      </c>
      <c r="M3361" s="131">
        <v>0</v>
      </c>
      <c r="N3361" s="131">
        <v>0</v>
      </c>
      <c r="O3361" s="131">
        <v>0</v>
      </c>
      <c r="P3361" s="131">
        <v>0</v>
      </c>
      <c r="Q3361" s="131">
        <v>0</v>
      </c>
      <c r="R3361" s="131">
        <v>0</v>
      </c>
      <c r="S3361" s="131">
        <v>0</v>
      </c>
      <c r="T3361" s="131">
        <v>0</v>
      </c>
      <c r="U3361" s="131">
        <v>0</v>
      </c>
      <c r="V3361" s="131">
        <v>0</v>
      </c>
      <c r="W3361" s="131">
        <v>0</v>
      </c>
      <c r="X3361" s="131">
        <v>0</v>
      </c>
      <c r="Y3361" s="131">
        <v>0</v>
      </c>
      <c r="Z3361" s="131">
        <v>0</v>
      </c>
      <c r="AA3361" s="131">
        <v>0</v>
      </c>
      <c r="AB3361" s="131">
        <v>0</v>
      </c>
      <c r="AC3361" s="131">
        <v>0</v>
      </c>
      <c r="AD3361" s="131">
        <v>0</v>
      </c>
      <c r="AE3361" s="131">
        <v>0</v>
      </c>
      <c r="AF3361" s="131">
        <v>0</v>
      </c>
      <c r="AG3361" s="131">
        <v>0</v>
      </c>
      <c r="AH3361" s="43">
        <v>0</v>
      </c>
    </row>
    <row r="3362" spans="4:34">
      <c r="D3362" s="62">
        <v>2013</v>
      </c>
      <c r="E3362" s="62">
        <v>10</v>
      </c>
      <c r="F3362" s="62">
        <v>2014</v>
      </c>
      <c r="G3362" s="62">
        <v>2014</v>
      </c>
      <c r="H3362" s="131">
        <v>0</v>
      </c>
      <c r="I3362" s="131">
        <v>0</v>
      </c>
      <c r="J3362" s="131">
        <v>0</v>
      </c>
      <c r="K3362" s="131">
        <v>0</v>
      </c>
      <c r="L3362" s="131">
        <v>0</v>
      </c>
      <c r="M3362" s="131">
        <v>0</v>
      </c>
      <c r="N3362" s="131">
        <v>0</v>
      </c>
      <c r="O3362" s="131">
        <v>0</v>
      </c>
      <c r="P3362" s="131">
        <v>0</v>
      </c>
      <c r="Q3362" s="131">
        <v>0</v>
      </c>
      <c r="R3362" s="131">
        <v>0</v>
      </c>
      <c r="S3362" s="131">
        <v>0</v>
      </c>
      <c r="T3362" s="131">
        <v>0</v>
      </c>
      <c r="U3362" s="131">
        <v>0</v>
      </c>
      <c r="V3362" s="131">
        <v>0</v>
      </c>
      <c r="W3362" s="131">
        <v>0</v>
      </c>
      <c r="X3362" s="131">
        <v>0</v>
      </c>
      <c r="Y3362" s="131">
        <v>0</v>
      </c>
      <c r="Z3362" s="131">
        <v>0</v>
      </c>
      <c r="AA3362" s="131">
        <v>0</v>
      </c>
      <c r="AB3362" s="131">
        <v>0</v>
      </c>
      <c r="AC3362" s="131">
        <v>0</v>
      </c>
      <c r="AD3362" s="131">
        <v>0</v>
      </c>
      <c r="AE3362" s="131">
        <v>0</v>
      </c>
      <c r="AF3362" s="131">
        <v>0</v>
      </c>
      <c r="AG3362" s="131">
        <v>0</v>
      </c>
      <c r="AH3362" s="43">
        <v>0</v>
      </c>
    </row>
    <row r="3363" spans="4:34">
      <c r="D3363" s="62">
        <v>2013</v>
      </c>
      <c r="E3363" s="62">
        <v>11</v>
      </c>
      <c r="F3363" s="62">
        <v>2014</v>
      </c>
      <c r="G3363" s="62">
        <v>2014</v>
      </c>
      <c r="H3363" s="131">
        <v>0</v>
      </c>
      <c r="I3363" s="131">
        <v>0</v>
      </c>
      <c r="J3363" s="131">
        <v>0</v>
      </c>
      <c r="K3363" s="131">
        <v>0</v>
      </c>
      <c r="L3363" s="131">
        <v>0</v>
      </c>
      <c r="M3363" s="131">
        <v>0</v>
      </c>
      <c r="N3363" s="131">
        <v>0</v>
      </c>
      <c r="O3363" s="131">
        <v>0</v>
      </c>
      <c r="P3363" s="131">
        <v>0</v>
      </c>
      <c r="Q3363" s="131">
        <v>0</v>
      </c>
      <c r="R3363" s="131">
        <v>0</v>
      </c>
      <c r="S3363" s="131">
        <v>0</v>
      </c>
      <c r="T3363" s="131">
        <v>0</v>
      </c>
      <c r="U3363" s="131">
        <v>0</v>
      </c>
      <c r="V3363" s="131">
        <v>0</v>
      </c>
      <c r="W3363" s="131">
        <v>0</v>
      </c>
      <c r="X3363" s="131">
        <v>0</v>
      </c>
      <c r="Y3363" s="131">
        <v>0</v>
      </c>
      <c r="Z3363" s="131">
        <v>0</v>
      </c>
      <c r="AA3363" s="131">
        <v>0</v>
      </c>
      <c r="AB3363" s="131">
        <v>0</v>
      </c>
      <c r="AC3363" s="131">
        <v>0</v>
      </c>
      <c r="AD3363" s="131">
        <v>0</v>
      </c>
      <c r="AE3363" s="131">
        <v>0</v>
      </c>
      <c r="AF3363" s="131">
        <v>0</v>
      </c>
      <c r="AG3363" s="131">
        <v>0</v>
      </c>
      <c r="AH3363" s="43">
        <v>0</v>
      </c>
    </row>
    <row r="3364" spans="4:34">
      <c r="D3364" s="62">
        <v>2013</v>
      </c>
      <c r="E3364" s="62">
        <v>12</v>
      </c>
      <c r="F3364" s="62">
        <v>2014</v>
      </c>
      <c r="G3364" s="62">
        <v>2014</v>
      </c>
      <c r="H3364" s="131">
        <v>0</v>
      </c>
      <c r="I3364" s="131">
        <v>0</v>
      </c>
      <c r="J3364" s="131">
        <v>0</v>
      </c>
      <c r="K3364" s="131">
        <v>0</v>
      </c>
      <c r="L3364" s="131">
        <v>0</v>
      </c>
      <c r="M3364" s="131">
        <v>0</v>
      </c>
      <c r="N3364" s="131">
        <v>0</v>
      </c>
      <c r="O3364" s="131">
        <v>0</v>
      </c>
      <c r="P3364" s="131">
        <v>0</v>
      </c>
      <c r="Q3364" s="131">
        <v>0</v>
      </c>
      <c r="R3364" s="131">
        <v>0</v>
      </c>
      <c r="S3364" s="131">
        <v>0</v>
      </c>
      <c r="T3364" s="131">
        <v>0</v>
      </c>
      <c r="U3364" s="131">
        <v>0</v>
      </c>
      <c r="V3364" s="131">
        <v>0</v>
      </c>
      <c r="W3364" s="131">
        <v>0</v>
      </c>
      <c r="X3364" s="131">
        <v>0</v>
      </c>
      <c r="Y3364" s="131">
        <v>0</v>
      </c>
      <c r="Z3364" s="131">
        <v>0</v>
      </c>
      <c r="AA3364" s="131">
        <v>0</v>
      </c>
      <c r="AB3364" s="131">
        <v>0</v>
      </c>
      <c r="AC3364" s="131">
        <v>0</v>
      </c>
      <c r="AD3364" s="131">
        <v>0</v>
      </c>
      <c r="AE3364" s="131">
        <v>0</v>
      </c>
      <c r="AF3364" s="131">
        <v>0</v>
      </c>
      <c r="AG3364" s="131">
        <v>0</v>
      </c>
      <c r="AH3364" s="43">
        <v>0</v>
      </c>
    </row>
    <row r="3365" spans="4:34">
      <c r="D3365" s="62">
        <v>2014</v>
      </c>
      <c r="E3365" s="62">
        <v>1</v>
      </c>
      <c r="F3365" s="62">
        <v>2014</v>
      </c>
      <c r="G3365" s="62">
        <v>2014</v>
      </c>
      <c r="H3365" s="131">
        <v>0</v>
      </c>
      <c r="I3365" s="131">
        <v>0</v>
      </c>
      <c r="J3365" s="131">
        <v>0</v>
      </c>
      <c r="K3365" s="131">
        <v>0</v>
      </c>
      <c r="L3365" s="131">
        <v>0</v>
      </c>
      <c r="M3365" s="131">
        <v>0</v>
      </c>
      <c r="N3365" s="131">
        <v>0</v>
      </c>
      <c r="O3365" s="131">
        <v>0</v>
      </c>
      <c r="P3365" s="131">
        <v>0</v>
      </c>
      <c r="Q3365" s="131">
        <v>0</v>
      </c>
      <c r="R3365" s="131">
        <v>0</v>
      </c>
      <c r="S3365" s="131">
        <v>0</v>
      </c>
      <c r="T3365" s="131">
        <v>0</v>
      </c>
      <c r="U3365" s="131">
        <v>0</v>
      </c>
      <c r="V3365" s="131">
        <v>0</v>
      </c>
      <c r="W3365" s="131">
        <v>0</v>
      </c>
      <c r="X3365" s="131">
        <v>0</v>
      </c>
      <c r="Y3365" s="131">
        <v>0</v>
      </c>
      <c r="Z3365" s="131">
        <v>0</v>
      </c>
      <c r="AA3365" s="131">
        <v>0</v>
      </c>
      <c r="AB3365" s="131">
        <v>0</v>
      </c>
      <c r="AC3365" s="131">
        <v>0</v>
      </c>
      <c r="AD3365" s="131">
        <v>0</v>
      </c>
      <c r="AE3365" s="131">
        <v>0</v>
      </c>
      <c r="AF3365" s="131">
        <v>0</v>
      </c>
      <c r="AG3365" s="131">
        <v>0</v>
      </c>
      <c r="AH3365" s="43">
        <v>0</v>
      </c>
    </row>
    <row r="3366" spans="4:34">
      <c r="D3366" s="62">
        <v>2014</v>
      </c>
      <c r="E3366" s="62">
        <v>2</v>
      </c>
      <c r="F3366" s="62">
        <v>2014</v>
      </c>
      <c r="G3366" s="62">
        <v>2014</v>
      </c>
      <c r="H3366" s="131">
        <v>0</v>
      </c>
      <c r="I3366" s="131">
        <v>0</v>
      </c>
      <c r="J3366" s="131">
        <v>0</v>
      </c>
      <c r="K3366" s="131">
        <v>0</v>
      </c>
      <c r="L3366" s="131">
        <v>0</v>
      </c>
      <c r="M3366" s="131">
        <v>0</v>
      </c>
      <c r="N3366" s="131">
        <v>0</v>
      </c>
      <c r="O3366" s="131">
        <v>0</v>
      </c>
      <c r="P3366" s="131">
        <v>0</v>
      </c>
      <c r="Q3366" s="131">
        <v>0</v>
      </c>
      <c r="R3366" s="131">
        <v>0</v>
      </c>
      <c r="S3366" s="131">
        <v>0</v>
      </c>
      <c r="T3366" s="131">
        <v>0</v>
      </c>
      <c r="U3366" s="131">
        <v>0</v>
      </c>
      <c r="V3366" s="131">
        <v>0</v>
      </c>
      <c r="W3366" s="131">
        <v>0</v>
      </c>
      <c r="X3366" s="131">
        <v>0</v>
      </c>
      <c r="Y3366" s="131">
        <v>0</v>
      </c>
      <c r="Z3366" s="131">
        <v>0</v>
      </c>
      <c r="AA3366" s="131">
        <v>0</v>
      </c>
      <c r="AB3366" s="131">
        <v>0</v>
      </c>
      <c r="AC3366" s="131">
        <v>0</v>
      </c>
      <c r="AD3366" s="131">
        <v>0</v>
      </c>
      <c r="AE3366" s="131">
        <v>0</v>
      </c>
      <c r="AF3366" s="131">
        <v>0</v>
      </c>
      <c r="AG3366" s="131">
        <v>0</v>
      </c>
      <c r="AH3366" s="43">
        <v>0</v>
      </c>
    </row>
    <row r="3367" spans="4:34">
      <c r="D3367" s="62">
        <v>2014</v>
      </c>
      <c r="E3367" s="62">
        <v>3</v>
      </c>
      <c r="F3367" s="62">
        <v>2014</v>
      </c>
      <c r="G3367" s="62">
        <v>2014</v>
      </c>
      <c r="H3367" s="131">
        <v>0</v>
      </c>
      <c r="I3367" s="131">
        <v>0</v>
      </c>
      <c r="J3367" s="131">
        <v>0</v>
      </c>
      <c r="K3367" s="131">
        <v>0</v>
      </c>
      <c r="L3367" s="131">
        <v>0</v>
      </c>
      <c r="M3367" s="131">
        <v>0</v>
      </c>
      <c r="N3367" s="131">
        <v>0</v>
      </c>
      <c r="O3367" s="131">
        <v>0</v>
      </c>
      <c r="P3367" s="131">
        <v>0</v>
      </c>
      <c r="Q3367" s="131">
        <v>0</v>
      </c>
      <c r="R3367" s="131">
        <v>0</v>
      </c>
      <c r="S3367" s="131">
        <v>0</v>
      </c>
      <c r="T3367" s="131">
        <v>0</v>
      </c>
      <c r="U3367" s="131">
        <v>0</v>
      </c>
      <c r="V3367" s="131">
        <v>0</v>
      </c>
      <c r="W3367" s="131">
        <v>0</v>
      </c>
      <c r="X3367" s="131">
        <v>0</v>
      </c>
      <c r="Y3367" s="131">
        <v>0</v>
      </c>
      <c r="Z3367" s="131">
        <v>0</v>
      </c>
      <c r="AA3367" s="131">
        <v>0</v>
      </c>
      <c r="AB3367" s="131">
        <v>0</v>
      </c>
      <c r="AC3367" s="131">
        <v>0</v>
      </c>
      <c r="AD3367" s="131">
        <v>0</v>
      </c>
      <c r="AE3367" s="131">
        <v>0</v>
      </c>
      <c r="AF3367" s="131">
        <v>0</v>
      </c>
      <c r="AG3367" s="131">
        <v>0</v>
      </c>
      <c r="AH3367" s="43">
        <v>0</v>
      </c>
    </row>
    <row r="3368" spans="4:34">
      <c r="D3368" s="62">
        <v>2014</v>
      </c>
      <c r="E3368" s="62">
        <v>4</v>
      </c>
      <c r="F3368" s="62">
        <v>2014</v>
      </c>
      <c r="G3368" s="62">
        <v>2014</v>
      </c>
      <c r="H3368" s="131">
        <v>0</v>
      </c>
      <c r="I3368" s="131">
        <v>0</v>
      </c>
      <c r="J3368" s="131">
        <v>0</v>
      </c>
      <c r="K3368" s="131">
        <v>0</v>
      </c>
      <c r="L3368" s="131">
        <v>0</v>
      </c>
      <c r="M3368" s="131">
        <v>0</v>
      </c>
      <c r="N3368" s="131">
        <v>0</v>
      </c>
      <c r="O3368" s="131">
        <v>0</v>
      </c>
      <c r="P3368" s="131">
        <v>0</v>
      </c>
      <c r="Q3368" s="131">
        <v>0</v>
      </c>
      <c r="R3368" s="131">
        <v>0</v>
      </c>
      <c r="S3368" s="131">
        <v>0</v>
      </c>
      <c r="T3368" s="131">
        <v>0</v>
      </c>
      <c r="U3368" s="131">
        <v>0</v>
      </c>
      <c r="V3368" s="131">
        <v>0</v>
      </c>
      <c r="W3368" s="131">
        <v>0</v>
      </c>
      <c r="X3368" s="131">
        <v>0</v>
      </c>
      <c r="Y3368" s="131">
        <v>0</v>
      </c>
      <c r="Z3368" s="131">
        <v>0</v>
      </c>
      <c r="AA3368" s="131">
        <v>0</v>
      </c>
      <c r="AB3368" s="131">
        <v>0</v>
      </c>
      <c r="AC3368" s="131">
        <v>0</v>
      </c>
      <c r="AD3368" s="131">
        <v>0</v>
      </c>
      <c r="AE3368" s="131">
        <v>0</v>
      </c>
      <c r="AF3368" s="131">
        <v>0</v>
      </c>
      <c r="AG3368" s="131">
        <v>0</v>
      </c>
      <c r="AH3368" s="43">
        <v>0</v>
      </c>
    </row>
    <row r="3369" spans="4:34">
      <c r="D3369" s="62">
        <v>2014</v>
      </c>
      <c r="E3369" s="62">
        <v>5</v>
      </c>
      <c r="F3369" s="62">
        <v>2014</v>
      </c>
      <c r="G3369" s="62">
        <v>2015</v>
      </c>
      <c r="H3369" s="131">
        <v>0</v>
      </c>
      <c r="I3369" s="131">
        <v>0</v>
      </c>
      <c r="J3369" s="131">
        <v>0</v>
      </c>
      <c r="K3369" s="131">
        <v>0</v>
      </c>
      <c r="L3369" s="131">
        <v>0</v>
      </c>
      <c r="M3369" s="131">
        <v>0</v>
      </c>
      <c r="N3369" s="131">
        <v>0</v>
      </c>
      <c r="O3369" s="131">
        <v>0</v>
      </c>
      <c r="P3369" s="131">
        <v>0</v>
      </c>
      <c r="Q3369" s="131">
        <v>0</v>
      </c>
      <c r="R3369" s="131">
        <v>0</v>
      </c>
      <c r="S3369" s="131">
        <v>0</v>
      </c>
      <c r="T3369" s="131">
        <v>0</v>
      </c>
      <c r="U3369" s="131">
        <v>0</v>
      </c>
      <c r="V3369" s="131">
        <v>0</v>
      </c>
      <c r="W3369" s="131">
        <v>0</v>
      </c>
      <c r="X3369" s="131">
        <v>0</v>
      </c>
      <c r="Y3369" s="131">
        <v>0</v>
      </c>
      <c r="Z3369" s="131">
        <v>0</v>
      </c>
      <c r="AA3369" s="131">
        <v>0</v>
      </c>
      <c r="AB3369" s="131">
        <v>0</v>
      </c>
      <c r="AC3369" s="131">
        <v>0</v>
      </c>
      <c r="AD3369" s="131">
        <v>0</v>
      </c>
      <c r="AE3369" s="131">
        <v>0</v>
      </c>
      <c r="AF3369" s="131">
        <v>0</v>
      </c>
      <c r="AG3369" s="131">
        <v>0</v>
      </c>
      <c r="AH3369" s="43">
        <v>0</v>
      </c>
    </row>
    <row r="3370" spans="4:34">
      <c r="D3370" s="62">
        <v>2014</v>
      </c>
      <c r="E3370" s="62">
        <v>6</v>
      </c>
      <c r="F3370" s="62">
        <v>2014</v>
      </c>
      <c r="G3370" s="62">
        <v>2015</v>
      </c>
      <c r="H3370" s="131">
        <v>0</v>
      </c>
      <c r="I3370" s="131">
        <v>0</v>
      </c>
      <c r="J3370" s="131">
        <v>0</v>
      </c>
      <c r="K3370" s="131">
        <v>0</v>
      </c>
      <c r="L3370" s="131">
        <v>0</v>
      </c>
      <c r="M3370" s="131">
        <v>0</v>
      </c>
      <c r="N3370" s="131">
        <v>0</v>
      </c>
      <c r="O3370" s="131">
        <v>0</v>
      </c>
      <c r="P3370" s="131">
        <v>0</v>
      </c>
      <c r="Q3370" s="131">
        <v>0</v>
      </c>
      <c r="R3370" s="131">
        <v>0</v>
      </c>
      <c r="S3370" s="131">
        <v>0</v>
      </c>
      <c r="T3370" s="131">
        <v>0</v>
      </c>
      <c r="U3370" s="131">
        <v>0</v>
      </c>
      <c r="V3370" s="131">
        <v>0</v>
      </c>
      <c r="W3370" s="131">
        <v>0</v>
      </c>
      <c r="X3370" s="131">
        <v>0</v>
      </c>
      <c r="Y3370" s="131">
        <v>0</v>
      </c>
      <c r="Z3370" s="131">
        <v>0</v>
      </c>
      <c r="AA3370" s="131">
        <v>0</v>
      </c>
      <c r="AB3370" s="131">
        <v>0</v>
      </c>
      <c r="AC3370" s="131">
        <v>0</v>
      </c>
      <c r="AD3370" s="131">
        <v>0</v>
      </c>
      <c r="AE3370" s="131">
        <v>0</v>
      </c>
      <c r="AF3370" s="131">
        <v>0</v>
      </c>
      <c r="AG3370" s="131">
        <v>0</v>
      </c>
      <c r="AH3370" s="43">
        <v>0</v>
      </c>
    </row>
    <row r="3371" spans="4:34">
      <c r="D3371" s="62">
        <v>2014</v>
      </c>
      <c r="E3371" s="62">
        <v>7</v>
      </c>
      <c r="F3371" s="62">
        <v>2015</v>
      </c>
      <c r="G3371" s="62">
        <v>2015</v>
      </c>
      <c r="H3371" s="131">
        <v>0</v>
      </c>
      <c r="I3371" s="131">
        <v>0</v>
      </c>
      <c r="J3371" s="131">
        <v>0</v>
      </c>
      <c r="K3371" s="131">
        <v>0</v>
      </c>
      <c r="L3371" s="131">
        <v>0</v>
      </c>
      <c r="M3371" s="131">
        <v>0</v>
      </c>
      <c r="N3371" s="131">
        <v>0</v>
      </c>
      <c r="O3371" s="131">
        <v>0</v>
      </c>
      <c r="P3371" s="131">
        <v>0</v>
      </c>
      <c r="Q3371" s="131">
        <v>0</v>
      </c>
      <c r="R3371" s="131">
        <v>0</v>
      </c>
      <c r="S3371" s="131">
        <v>0</v>
      </c>
      <c r="T3371" s="131">
        <v>0</v>
      </c>
      <c r="U3371" s="131">
        <v>0</v>
      </c>
      <c r="V3371" s="131">
        <v>0</v>
      </c>
      <c r="W3371" s="131">
        <v>0</v>
      </c>
      <c r="X3371" s="131">
        <v>0</v>
      </c>
      <c r="Y3371" s="131">
        <v>0</v>
      </c>
      <c r="Z3371" s="131">
        <v>0</v>
      </c>
      <c r="AA3371" s="131">
        <v>0</v>
      </c>
      <c r="AB3371" s="131">
        <v>0</v>
      </c>
      <c r="AC3371" s="131">
        <v>0</v>
      </c>
      <c r="AD3371" s="131">
        <v>0</v>
      </c>
      <c r="AE3371" s="131">
        <v>0</v>
      </c>
      <c r="AF3371" s="131">
        <v>0</v>
      </c>
      <c r="AG3371" s="131">
        <v>0</v>
      </c>
      <c r="AH3371" s="43">
        <v>0</v>
      </c>
    </row>
    <row r="3372" spans="4:34">
      <c r="D3372" s="62">
        <v>2014</v>
      </c>
      <c r="E3372" s="62">
        <v>8</v>
      </c>
      <c r="F3372" s="62">
        <v>2015</v>
      </c>
      <c r="G3372" s="62">
        <v>2015</v>
      </c>
      <c r="H3372" s="131">
        <v>0</v>
      </c>
      <c r="I3372" s="131">
        <v>0</v>
      </c>
      <c r="J3372" s="131">
        <v>0</v>
      </c>
      <c r="K3372" s="131">
        <v>0</v>
      </c>
      <c r="L3372" s="131">
        <v>0</v>
      </c>
      <c r="M3372" s="131">
        <v>0</v>
      </c>
      <c r="N3372" s="131">
        <v>0</v>
      </c>
      <c r="O3372" s="131">
        <v>0</v>
      </c>
      <c r="P3372" s="131">
        <v>0</v>
      </c>
      <c r="Q3372" s="131">
        <v>0</v>
      </c>
      <c r="R3372" s="131">
        <v>0</v>
      </c>
      <c r="S3372" s="131">
        <v>0</v>
      </c>
      <c r="T3372" s="131">
        <v>0</v>
      </c>
      <c r="U3372" s="131">
        <v>0</v>
      </c>
      <c r="V3372" s="131">
        <v>0</v>
      </c>
      <c r="W3372" s="131">
        <v>0</v>
      </c>
      <c r="X3372" s="131">
        <v>0</v>
      </c>
      <c r="Y3372" s="131">
        <v>0</v>
      </c>
      <c r="Z3372" s="131">
        <v>0</v>
      </c>
      <c r="AA3372" s="131">
        <v>0</v>
      </c>
      <c r="AB3372" s="131">
        <v>0</v>
      </c>
      <c r="AC3372" s="131">
        <v>0</v>
      </c>
      <c r="AD3372" s="131">
        <v>0</v>
      </c>
      <c r="AE3372" s="131">
        <v>0</v>
      </c>
      <c r="AF3372" s="131">
        <v>0</v>
      </c>
      <c r="AG3372" s="131">
        <v>0</v>
      </c>
      <c r="AH3372" s="43">
        <v>0</v>
      </c>
    </row>
    <row r="3373" spans="4:34">
      <c r="D3373" s="62">
        <v>2014</v>
      </c>
      <c r="E3373" s="62">
        <v>9</v>
      </c>
      <c r="F3373" s="62">
        <v>2015</v>
      </c>
      <c r="G3373" s="62">
        <v>2015</v>
      </c>
      <c r="H3373" s="131">
        <v>0</v>
      </c>
      <c r="I3373" s="131">
        <v>0</v>
      </c>
      <c r="J3373" s="131">
        <v>0</v>
      </c>
      <c r="K3373" s="131">
        <v>0</v>
      </c>
      <c r="L3373" s="131">
        <v>0</v>
      </c>
      <c r="M3373" s="131">
        <v>0</v>
      </c>
      <c r="N3373" s="131">
        <v>0</v>
      </c>
      <c r="O3373" s="131">
        <v>0</v>
      </c>
      <c r="P3373" s="131">
        <v>0</v>
      </c>
      <c r="Q3373" s="131">
        <v>0</v>
      </c>
      <c r="R3373" s="131">
        <v>0</v>
      </c>
      <c r="S3373" s="131">
        <v>0</v>
      </c>
      <c r="T3373" s="131">
        <v>0</v>
      </c>
      <c r="U3373" s="131">
        <v>0</v>
      </c>
      <c r="V3373" s="131">
        <v>0</v>
      </c>
      <c r="W3373" s="131">
        <v>0</v>
      </c>
      <c r="X3373" s="131">
        <v>0</v>
      </c>
      <c r="Y3373" s="131">
        <v>0</v>
      </c>
      <c r="Z3373" s="131">
        <v>0</v>
      </c>
      <c r="AA3373" s="131">
        <v>0</v>
      </c>
      <c r="AB3373" s="131">
        <v>0</v>
      </c>
      <c r="AC3373" s="131">
        <v>0</v>
      </c>
      <c r="AD3373" s="131">
        <v>0</v>
      </c>
      <c r="AE3373" s="131">
        <v>0</v>
      </c>
      <c r="AF3373" s="131">
        <v>0</v>
      </c>
      <c r="AG3373" s="131">
        <v>0</v>
      </c>
      <c r="AH3373" s="43">
        <v>0</v>
      </c>
    </row>
    <row r="3374" spans="4:34">
      <c r="D3374" s="62">
        <v>2014</v>
      </c>
      <c r="E3374" s="62">
        <v>10</v>
      </c>
      <c r="F3374" s="62">
        <v>2015</v>
      </c>
      <c r="G3374" s="62">
        <v>2015</v>
      </c>
      <c r="H3374" s="131">
        <v>0</v>
      </c>
      <c r="I3374" s="131">
        <v>0</v>
      </c>
      <c r="J3374" s="131">
        <v>0</v>
      </c>
      <c r="K3374" s="131">
        <v>0</v>
      </c>
      <c r="L3374" s="131">
        <v>0</v>
      </c>
      <c r="M3374" s="131">
        <v>0</v>
      </c>
      <c r="N3374" s="131">
        <v>0</v>
      </c>
      <c r="O3374" s="131">
        <v>0</v>
      </c>
      <c r="P3374" s="131">
        <v>0</v>
      </c>
      <c r="Q3374" s="131">
        <v>0</v>
      </c>
      <c r="R3374" s="131">
        <v>0</v>
      </c>
      <c r="S3374" s="131">
        <v>0</v>
      </c>
      <c r="T3374" s="131">
        <v>0</v>
      </c>
      <c r="U3374" s="131">
        <v>0</v>
      </c>
      <c r="V3374" s="131">
        <v>0</v>
      </c>
      <c r="W3374" s="131">
        <v>0</v>
      </c>
      <c r="X3374" s="131">
        <v>0</v>
      </c>
      <c r="Y3374" s="131">
        <v>0</v>
      </c>
      <c r="Z3374" s="131">
        <v>0</v>
      </c>
      <c r="AA3374" s="131">
        <v>0</v>
      </c>
      <c r="AB3374" s="131">
        <v>0</v>
      </c>
      <c r="AC3374" s="131">
        <v>0</v>
      </c>
      <c r="AD3374" s="131">
        <v>0</v>
      </c>
      <c r="AE3374" s="131">
        <v>0</v>
      </c>
      <c r="AF3374" s="131">
        <v>0</v>
      </c>
      <c r="AG3374" s="131">
        <v>0</v>
      </c>
      <c r="AH3374" s="43">
        <v>0</v>
      </c>
    </row>
    <row r="3375" spans="4:34">
      <c r="D3375" s="62">
        <v>2014</v>
      </c>
      <c r="E3375" s="62">
        <v>11</v>
      </c>
      <c r="F3375" s="62">
        <v>2015</v>
      </c>
      <c r="G3375" s="62">
        <v>2015</v>
      </c>
      <c r="H3375" s="131">
        <v>0</v>
      </c>
      <c r="I3375" s="131">
        <v>0</v>
      </c>
      <c r="J3375" s="131">
        <v>0</v>
      </c>
      <c r="K3375" s="131">
        <v>0</v>
      </c>
      <c r="L3375" s="131">
        <v>0</v>
      </c>
      <c r="M3375" s="131">
        <v>0</v>
      </c>
      <c r="N3375" s="131">
        <v>0</v>
      </c>
      <c r="O3375" s="131">
        <v>0</v>
      </c>
      <c r="P3375" s="131">
        <v>0</v>
      </c>
      <c r="Q3375" s="131">
        <v>0</v>
      </c>
      <c r="R3375" s="131">
        <v>0</v>
      </c>
      <c r="S3375" s="131">
        <v>0</v>
      </c>
      <c r="T3375" s="131">
        <v>0</v>
      </c>
      <c r="U3375" s="131">
        <v>0</v>
      </c>
      <c r="V3375" s="131">
        <v>0</v>
      </c>
      <c r="W3375" s="131">
        <v>0</v>
      </c>
      <c r="X3375" s="131">
        <v>0</v>
      </c>
      <c r="Y3375" s="131">
        <v>0</v>
      </c>
      <c r="Z3375" s="131">
        <v>0</v>
      </c>
      <c r="AA3375" s="131">
        <v>0</v>
      </c>
      <c r="AB3375" s="131">
        <v>0</v>
      </c>
      <c r="AC3375" s="131">
        <v>0</v>
      </c>
      <c r="AD3375" s="131">
        <v>0</v>
      </c>
      <c r="AE3375" s="131">
        <v>0</v>
      </c>
      <c r="AF3375" s="131">
        <v>0</v>
      </c>
      <c r="AG3375" s="131">
        <v>0</v>
      </c>
      <c r="AH3375" s="43">
        <v>0</v>
      </c>
    </row>
    <row r="3376" spans="4:34">
      <c r="D3376" s="62">
        <v>2014</v>
      </c>
      <c r="E3376" s="62">
        <v>12</v>
      </c>
      <c r="F3376" s="62">
        <v>2015</v>
      </c>
      <c r="G3376" s="62">
        <v>2015</v>
      </c>
      <c r="H3376" s="131">
        <v>0</v>
      </c>
      <c r="I3376" s="131">
        <v>0</v>
      </c>
      <c r="J3376" s="131">
        <v>0</v>
      </c>
      <c r="K3376" s="131">
        <v>0</v>
      </c>
      <c r="L3376" s="131">
        <v>0</v>
      </c>
      <c r="M3376" s="131">
        <v>0</v>
      </c>
      <c r="N3376" s="131">
        <v>0</v>
      </c>
      <c r="O3376" s="131">
        <v>0</v>
      </c>
      <c r="P3376" s="131">
        <v>0</v>
      </c>
      <c r="Q3376" s="131">
        <v>0</v>
      </c>
      <c r="R3376" s="131">
        <v>0</v>
      </c>
      <c r="S3376" s="131">
        <v>0</v>
      </c>
      <c r="T3376" s="131">
        <v>0</v>
      </c>
      <c r="U3376" s="131">
        <v>0</v>
      </c>
      <c r="V3376" s="131">
        <v>0</v>
      </c>
      <c r="W3376" s="131">
        <v>0</v>
      </c>
      <c r="X3376" s="131">
        <v>0</v>
      </c>
      <c r="Y3376" s="131">
        <v>0</v>
      </c>
      <c r="Z3376" s="131">
        <v>0</v>
      </c>
      <c r="AA3376" s="131">
        <v>0</v>
      </c>
      <c r="AB3376" s="131">
        <v>0</v>
      </c>
      <c r="AC3376" s="131">
        <v>0</v>
      </c>
      <c r="AD3376" s="131">
        <v>0</v>
      </c>
      <c r="AE3376" s="131">
        <v>0</v>
      </c>
      <c r="AF3376" s="131">
        <v>0</v>
      </c>
      <c r="AG3376" s="131">
        <v>0</v>
      </c>
      <c r="AH3376" s="43">
        <v>0</v>
      </c>
    </row>
    <row r="3377" spans="4:34">
      <c r="D3377" s="62">
        <v>2015</v>
      </c>
      <c r="E3377" s="62">
        <v>1</v>
      </c>
      <c r="F3377" s="62">
        <v>2015</v>
      </c>
      <c r="G3377" s="62">
        <v>2015</v>
      </c>
      <c r="H3377" s="131">
        <v>0</v>
      </c>
      <c r="I3377" s="131">
        <v>0</v>
      </c>
      <c r="J3377" s="131">
        <v>0</v>
      </c>
      <c r="K3377" s="131">
        <v>0</v>
      </c>
      <c r="L3377" s="131">
        <v>0</v>
      </c>
      <c r="M3377" s="131">
        <v>0</v>
      </c>
      <c r="N3377" s="131">
        <v>0</v>
      </c>
      <c r="O3377" s="131">
        <v>0</v>
      </c>
      <c r="P3377" s="131">
        <v>0</v>
      </c>
      <c r="Q3377" s="131">
        <v>0</v>
      </c>
      <c r="R3377" s="131">
        <v>0</v>
      </c>
      <c r="S3377" s="131">
        <v>0</v>
      </c>
      <c r="T3377" s="131">
        <v>0</v>
      </c>
      <c r="U3377" s="131">
        <v>0</v>
      </c>
      <c r="V3377" s="131">
        <v>0</v>
      </c>
      <c r="W3377" s="131">
        <v>0</v>
      </c>
      <c r="X3377" s="131">
        <v>0</v>
      </c>
      <c r="Y3377" s="131">
        <v>0</v>
      </c>
      <c r="Z3377" s="131">
        <v>0</v>
      </c>
      <c r="AA3377" s="131">
        <v>0</v>
      </c>
      <c r="AB3377" s="131">
        <v>0</v>
      </c>
      <c r="AC3377" s="131">
        <v>0</v>
      </c>
      <c r="AD3377" s="131">
        <v>0</v>
      </c>
      <c r="AE3377" s="131">
        <v>0</v>
      </c>
      <c r="AF3377" s="131">
        <v>0</v>
      </c>
      <c r="AG3377" s="131">
        <v>0</v>
      </c>
      <c r="AH3377" s="43">
        <v>0</v>
      </c>
    </row>
    <row r="3378" spans="4:34">
      <c r="D3378" s="62">
        <v>2015</v>
      </c>
      <c r="E3378" s="62">
        <v>2</v>
      </c>
      <c r="F3378" s="62">
        <v>2015</v>
      </c>
      <c r="G3378" s="62">
        <v>2015</v>
      </c>
      <c r="H3378" s="131">
        <v>0</v>
      </c>
      <c r="I3378" s="131">
        <v>0</v>
      </c>
      <c r="J3378" s="131">
        <v>0</v>
      </c>
      <c r="K3378" s="131">
        <v>0</v>
      </c>
      <c r="L3378" s="131">
        <v>0</v>
      </c>
      <c r="M3378" s="131">
        <v>0</v>
      </c>
      <c r="N3378" s="131">
        <v>0</v>
      </c>
      <c r="O3378" s="131">
        <v>0</v>
      </c>
      <c r="P3378" s="131">
        <v>0</v>
      </c>
      <c r="Q3378" s="131">
        <v>0</v>
      </c>
      <c r="R3378" s="131">
        <v>0</v>
      </c>
      <c r="S3378" s="131">
        <v>0</v>
      </c>
      <c r="T3378" s="131">
        <v>0</v>
      </c>
      <c r="U3378" s="131">
        <v>0</v>
      </c>
      <c r="V3378" s="131">
        <v>0</v>
      </c>
      <c r="W3378" s="131">
        <v>0</v>
      </c>
      <c r="X3378" s="131">
        <v>0</v>
      </c>
      <c r="Y3378" s="131">
        <v>0</v>
      </c>
      <c r="Z3378" s="131">
        <v>0</v>
      </c>
      <c r="AA3378" s="131">
        <v>0</v>
      </c>
      <c r="AB3378" s="131">
        <v>0</v>
      </c>
      <c r="AC3378" s="131">
        <v>0</v>
      </c>
      <c r="AD3378" s="131">
        <v>0</v>
      </c>
      <c r="AE3378" s="131">
        <v>0</v>
      </c>
      <c r="AF3378" s="131">
        <v>0</v>
      </c>
      <c r="AG3378" s="131">
        <v>0</v>
      </c>
      <c r="AH3378" s="43">
        <v>0</v>
      </c>
    </row>
    <row r="3379" spans="4:34">
      <c r="D3379" s="62">
        <v>2015</v>
      </c>
      <c r="E3379" s="62">
        <v>3</v>
      </c>
      <c r="F3379" s="62">
        <v>2015</v>
      </c>
      <c r="G3379" s="62">
        <v>2015</v>
      </c>
      <c r="H3379" s="131">
        <v>0</v>
      </c>
      <c r="I3379" s="131">
        <v>0</v>
      </c>
      <c r="J3379" s="131">
        <v>0</v>
      </c>
      <c r="K3379" s="131">
        <v>0</v>
      </c>
      <c r="L3379" s="131">
        <v>0</v>
      </c>
      <c r="M3379" s="131">
        <v>0</v>
      </c>
      <c r="N3379" s="131">
        <v>0</v>
      </c>
      <c r="O3379" s="131">
        <v>0</v>
      </c>
      <c r="P3379" s="131">
        <v>0</v>
      </c>
      <c r="Q3379" s="131">
        <v>0</v>
      </c>
      <c r="R3379" s="131">
        <v>0</v>
      </c>
      <c r="S3379" s="131">
        <v>0</v>
      </c>
      <c r="T3379" s="131">
        <v>0</v>
      </c>
      <c r="U3379" s="131">
        <v>0</v>
      </c>
      <c r="V3379" s="131">
        <v>0</v>
      </c>
      <c r="W3379" s="131">
        <v>0</v>
      </c>
      <c r="X3379" s="131">
        <v>0</v>
      </c>
      <c r="Y3379" s="131">
        <v>0</v>
      </c>
      <c r="Z3379" s="131">
        <v>0</v>
      </c>
      <c r="AA3379" s="131">
        <v>0</v>
      </c>
      <c r="AB3379" s="131">
        <v>0</v>
      </c>
      <c r="AC3379" s="131">
        <v>0</v>
      </c>
      <c r="AD3379" s="131">
        <v>0</v>
      </c>
      <c r="AE3379" s="131">
        <v>0</v>
      </c>
      <c r="AF3379" s="131">
        <v>0</v>
      </c>
      <c r="AG3379" s="131">
        <v>0</v>
      </c>
      <c r="AH3379" s="43">
        <v>0</v>
      </c>
    </row>
    <row r="3380" spans="4:34">
      <c r="D3380" s="62">
        <v>2015</v>
      </c>
      <c r="E3380" s="62">
        <v>4</v>
      </c>
      <c r="F3380" s="62">
        <v>2015</v>
      </c>
      <c r="G3380" s="62">
        <v>2015</v>
      </c>
      <c r="H3380" s="131">
        <v>0</v>
      </c>
      <c r="I3380" s="131">
        <v>0</v>
      </c>
      <c r="J3380" s="131">
        <v>0</v>
      </c>
      <c r="K3380" s="131">
        <v>0</v>
      </c>
      <c r="L3380" s="131">
        <v>0</v>
      </c>
      <c r="M3380" s="131">
        <v>0</v>
      </c>
      <c r="N3380" s="131">
        <v>0</v>
      </c>
      <c r="O3380" s="131">
        <v>0</v>
      </c>
      <c r="P3380" s="131">
        <v>0</v>
      </c>
      <c r="Q3380" s="131">
        <v>0</v>
      </c>
      <c r="R3380" s="131">
        <v>0</v>
      </c>
      <c r="S3380" s="131">
        <v>0</v>
      </c>
      <c r="T3380" s="131">
        <v>0</v>
      </c>
      <c r="U3380" s="131">
        <v>0</v>
      </c>
      <c r="V3380" s="131">
        <v>0</v>
      </c>
      <c r="W3380" s="131">
        <v>0</v>
      </c>
      <c r="X3380" s="131">
        <v>0</v>
      </c>
      <c r="Y3380" s="131">
        <v>0</v>
      </c>
      <c r="Z3380" s="131">
        <v>0</v>
      </c>
      <c r="AA3380" s="131">
        <v>0</v>
      </c>
      <c r="AB3380" s="131">
        <v>0</v>
      </c>
      <c r="AC3380" s="131">
        <v>0</v>
      </c>
      <c r="AD3380" s="131">
        <v>0</v>
      </c>
      <c r="AE3380" s="131">
        <v>0</v>
      </c>
      <c r="AF3380" s="131">
        <v>0</v>
      </c>
      <c r="AG3380" s="131">
        <v>0</v>
      </c>
      <c r="AH3380" s="43">
        <v>0</v>
      </c>
    </row>
    <row r="3381" spans="4:34">
      <c r="D3381" s="62">
        <v>2015</v>
      </c>
      <c r="E3381" s="62">
        <v>5</v>
      </c>
      <c r="F3381" s="62">
        <v>2015</v>
      </c>
      <c r="G3381" s="62">
        <v>2016</v>
      </c>
      <c r="H3381" s="131">
        <v>0</v>
      </c>
      <c r="I3381" s="131">
        <v>0</v>
      </c>
      <c r="J3381" s="131">
        <v>0</v>
      </c>
      <c r="K3381" s="131">
        <v>0</v>
      </c>
      <c r="L3381" s="131">
        <v>0</v>
      </c>
      <c r="M3381" s="131">
        <v>0</v>
      </c>
      <c r="N3381" s="131">
        <v>0</v>
      </c>
      <c r="O3381" s="131">
        <v>0</v>
      </c>
      <c r="P3381" s="131">
        <v>0</v>
      </c>
      <c r="Q3381" s="131">
        <v>0</v>
      </c>
      <c r="R3381" s="131">
        <v>0</v>
      </c>
      <c r="S3381" s="131">
        <v>0</v>
      </c>
      <c r="T3381" s="131">
        <v>0</v>
      </c>
      <c r="U3381" s="131">
        <v>0</v>
      </c>
      <c r="V3381" s="131">
        <v>0</v>
      </c>
      <c r="W3381" s="131">
        <v>0</v>
      </c>
      <c r="X3381" s="131">
        <v>0</v>
      </c>
      <c r="Y3381" s="131">
        <v>0</v>
      </c>
      <c r="Z3381" s="131">
        <v>0</v>
      </c>
      <c r="AA3381" s="131">
        <v>0</v>
      </c>
      <c r="AB3381" s="131">
        <v>0</v>
      </c>
      <c r="AC3381" s="131">
        <v>0</v>
      </c>
      <c r="AD3381" s="131">
        <v>0</v>
      </c>
      <c r="AE3381" s="131">
        <v>0</v>
      </c>
      <c r="AF3381" s="131">
        <v>0</v>
      </c>
      <c r="AG3381" s="131">
        <v>0</v>
      </c>
      <c r="AH3381" s="43">
        <v>0</v>
      </c>
    </row>
    <row r="3382" spans="4:34">
      <c r="D3382" s="62">
        <v>2015</v>
      </c>
      <c r="E3382" s="62">
        <v>6</v>
      </c>
      <c r="F3382" s="62">
        <v>2015</v>
      </c>
      <c r="G3382" s="62">
        <v>2016</v>
      </c>
      <c r="H3382" s="131">
        <v>0</v>
      </c>
      <c r="I3382" s="131">
        <v>0</v>
      </c>
      <c r="J3382" s="131">
        <v>0</v>
      </c>
      <c r="K3382" s="131">
        <v>0</v>
      </c>
      <c r="L3382" s="131">
        <v>0</v>
      </c>
      <c r="M3382" s="131">
        <v>0</v>
      </c>
      <c r="N3382" s="131">
        <v>0</v>
      </c>
      <c r="O3382" s="131">
        <v>0</v>
      </c>
      <c r="P3382" s="131">
        <v>0</v>
      </c>
      <c r="Q3382" s="131">
        <v>0</v>
      </c>
      <c r="R3382" s="131">
        <v>0</v>
      </c>
      <c r="S3382" s="131">
        <v>0</v>
      </c>
      <c r="T3382" s="131">
        <v>0</v>
      </c>
      <c r="U3382" s="131">
        <v>0</v>
      </c>
      <c r="V3382" s="131">
        <v>0</v>
      </c>
      <c r="W3382" s="131">
        <v>0</v>
      </c>
      <c r="X3382" s="131">
        <v>0</v>
      </c>
      <c r="Y3382" s="131">
        <v>0</v>
      </c>
      <c r="Z3382" s="131">
        <v>0</v>
      </c>
      <c r="AA3382" s="131">
        <v>0</v>
      </c>
      <c r="AB3382" s="131">
        <v>0</v>
      </c>
      <c r="AC3382" s="131">
        <v>0</v>
      </c>
      <c r="AD3382" s="131">
        <v>0</v>
      </c>
      <c r="AE3382" s="131">
        <v>0</v>
      </c>
      <c r="AF3382" s="131">
        <v>0</v>
      </c>
      <c r="AG3382" s="131">
        <v>0</v>
      </c>
      <c r="AH3382" s="43">
        <v>0</v>
      </c>
    </row>
    <row r="3383" spans="4:34">
      <c r="D3383" s="62">
        <v>2015</v>
      </c>
      <c r="E3383" s="62">
        <v>7</v>
      </c>
      <c r="F3383" s="62">
        <v>2016</v>
      </c>
      <c r="G3383" s="62">
        <v>2016</v>
      </c>
      <c r="H3383" s="131">
        <v>0</v>
      </c>
      <c r="I3383" s="131">
        <v>0</v>
      </c>
      <c r="J3383" s="131">
        <v>0</v>
      </c>
      <c r="K3383" s="131">
        <v>0</v>
      </c>
      <c r="L3383" s="131">
        <v>0</v>
      </c>
      <c r="M3383" s="131">
        <v>0</v>
      </c>
      <c r="N3383" s="131">
        <v>0</v>
      </c>
      <c r="O3383" s="131">
        <v>0</v>
      </c>
      <c r="P3383" s="131">
        <v>0</v>
      </c>
      <c r="Q3383" s="131">
        <v>0</v>
      </c>
      <c r="R3383" s="131">
        <v>0</v>
      </c>
      <c r="S3383" s="131">
        <v>0</v>
      </c>
      <c r="T3383" s="131">
        <v>0</v>
      </c>
      <c r="U3383" s="131">
        <v>0</v>
      </c>
      <c r="V3383" s="131">
        <v>0</v>
      </c>
      <c r="W3383" s="131">
        <v>0</v>
      </c>
      <c r="X3383" s="131">
        <v>0</v>
      </c>
      <c r="Y3383" s="131">
        <v>0</v>
      </c>
      <c r="Z3383" s="131">
        <v>0</v>
      </c>
      <c r="AA3383" s="131">
        <v>0</v>
      </c>
      <c r="AB3383" s="131">
        <v>0</v>
      </c>
      <c r="AC3383" s="131">
        <v>0</v>
      </c>
      <c r="AD3383" s="131">
        <v>0</v>
      </c>
      <c r="AE3383" s="131">
        <v>0</v>
      </c>
      <c r="AF3383" s="131">
        <v>0</v>
      </c>
      <c r="AG3383" s="131">
        <v>0</v>
      </c>
      <c r="AH3383" s="43">
        <v>0</v>
      </c>
    </row>
    <row r="3384" spans="4:34">
      <c r="D3384" s="62">
        <v>2015</v>
      </c>
      <c r="E3384" s="62">
        <v>8</v>
      </c>
      <c r="F3384" s="62">
        <v>2016</v>
      </c>
      <c r="G3384" s="62">
        <v>2016</v>
      </c>
      <c r="H3384" s="131">
        <v>0</v>
      </c>
      <c r="I3384" s="131">
        <v>0</v>
      </c>
      <c r="J3384" s="131">
        <v>0</v>
      </c>
      <c r="K3384" s="131">
        <v>0</v>
      </c>
      <c r="L3384" s="131">
        <v>0</v>
      </c>
      <c r="M3384" s="131">
        <v>0</v>
      </c>
      <c r="N3384" s="131">
        <v>0</v>
      </c>
      <c r="O3384" s="131">
        <v>0</v>
      </c>
      <c r="P3384" s="131">
        <v>0</v>
      </c>
      <c r="Q3384" s="131">
        <v>0</v>
      </c>
      <c r="R3384" s="131">
        <v>0</v>
      </c>
      <c r="S3384" s="131">
        <v>0</v>
      </c>
      <c r="T3384" s="131">
        <v>0</v>
      </c>
      <c r="U3384" s="131">
        <v>0</v>
      </c>
      <c r="V3384" s="131">
        <v>0</v>
      </c>
      <c r="W3384" s="131">
        <v>0</v>
      </c>
      <c r="X3384" s="131">
        <v>0</v>
      </c>
      <c r="Y3384" s="131">
        <v>0</v>
      </c>
      <c r="Z3384" s="131">
        <v>0</v>
      </c>
      <c r="AA3384" s="131">
        <v>0</v>
      </c>
      <c r="AB3384" s="131">
        <v>0</v>
      </c>
      <c r="AC3384" s="131">
        <v>0</v>
      </c>
      <c r="AD3384" s="131">
        <v>0</v>
      </c>
      <c r="AE3384" s="131">
        <v>0</v>
      </c>
      <c r="AF3384" s="131">
        <v>0</v>
      </c>
      <c r="AG3384" s="131">
        <v>0</v>
      </c>
      <c r="AH3384" s="43">
        <v>0</v>
      </c>
    </row>
    <row r="3385" spans="4:34">
      <c r="D3385" s="62">
        <v>2015</v>
      </c>
      <c r="E3385" s="62">
        <v>9</v>
      </c>
      <c r="F3385" s="62">
        <v>2016</v>
      </c>
      <c r="G3385" s="62">
        <v>2016</v>
      </c>
      <c r="H3385" s="131">
        <v>0</v>
      </c>
      <c r="I3385" s="131">
        <v>0</v>
      </c>
      <c r="J3385" s="131">
        <v>0</v>
      </c>
      <c r="K3385" s="131">
        <v>0</v>
      </c>
      <c r="L3385" s="131">
        <v>0</v>
      </c>
      <c r="M3385" s="131">
        <v>0</v>
      </c>
      <c r="N3385" s="131">
        <v>0</v>
      </c>
      <c r="O3385" s="131">
        <v>0</v>
      </c>
      <c r="P3385" s="131">
        <v>0</v>
      </c>
      <c r="Q3385" s="131">
        <v>0</v>
      </c>
      <c r="R3385" s="131">
        <v>0</v>
      </c>
      <c r="S3385" s="131">
        <v>0</v>
      </c>
      <c r="T3385" s="131">
        <v>0</v>
      </c>
      <c r="U3385" s="131">
        <v>0</v>
      </c>
      <c r="V3385" s="131">
        <v>0</v>
      </c>
      <c r="W3385" s="131">
        <v>0</v>
      </c>
      <c r="X3385" s="131">
        <v>0</v>
      </c>
      <c r="Y3385" s="131">
        <v>0</v>
      </c>
      <c r="Z3385" s="131">
        <v>0</v>
      </c>
      <c r="AA3385" s="131">
        <v>0</v>
      </c>
      <c r="AB3385" s="131">
        <v>0</v>
      </c>
      <c r="AC3385" s="131">
        <v>0</v>
      </c>
      <c r="AD3385" s="131">
        <v>0</v>
      </c>
      <c r="AE3385" s="131">
        <v>0</v>
      </c>
      <c r="AF3385" s="131">
        <v>0</v>
      </c>
      <c r="AG3385" s="131">
        <v>0</v>
      </c>
      <c r="AH3385" s="43">
        <v>0</v>
      </c>
    </row>
    <row r="3386" spans="4:34">
      <c r="D3386" s="62">
        <v>2015</v>
      </c>
      <c r="E3386" s="62">
        <v>10</v>
      </c>
      <c r="F3386" s="62">
        <v>2016</v>
      </c>
      <c r="G3386" s="62">
        <v>2016</v>
      </c>
      <c r="H3386" s="131">
        <v>0</v>
      </c>
      <c r="I3386" s="131">
        <v>0</v>
      </c>
      <c r="J3386" s="131">
        <v>0</v>
      </c>
      <c r="K3386" s="131">
        <v>0</v>
      </c>
      <c r="L3386" s="131">
        <v>0</v>
      </c>
      <c r="M3386" s="131">
        <v>0</v>
      </c>
      <c r="N3386" s="131">
        <v>0</v>
      </c>
      <c r="O3386" s="131">
        <v>0</v>
      </c>
      <c r="P3386" s="131">
        <v>0</v>
      </c>
      <c r="Q3386" s="131">
        <v>0</v>
      </c>
      <c r="R3386" s="131">
        <v>0</v>
      </c>
      <c r="S3386" s="131">
        <v>0</v>
      </c>
      <c r="T3386" s="131">
        <v>0</v>
      </c>
      <c r="U3386" s="131">
        <v>0</v>
      </c>
      <c r="V3386" s="131">
        <v>0</v>
      </c>
      <c r="W3386" s="131">
        <v>0</v>
      </c>
      <c r="X3386" s="131">
        <v>0</v>
      </c>
      <c r="Y3386" s="131">
        <v>0</v>
      </c>
      <c r="Z3386" s="131">
        <v>0</v>
      </c>
      <c r="AA3386" s="131">
        <v>0</v>
      </c>
      <c r="AB3386" s="131">
        <v>0</v>
      </c>
      <c r="AC3386" s="131">
        <v>0</v>
      </c>
      <c r="AD3386" s="131">
        <v>0</v>
      </c>
      <c r="AE3386" s="131">
        <v>0</v>
      </c>
      <c r="AF3386" s="131">
        <v>0</v>
      </c>
      <c r="AG3386" s="131">
        <v>0</v>
      </c>
      <c r="AH3386" s="43">
        <v>0</v>
      </c>
    </row>
    <row r="3387" spans="4:34">
      <c r="D3387" s="62">
        <v>2015</v>
      </c>
      <c r="E3387" s="62">
        <v>11</v>
      </c>
      <c r="F3387" s="62">
        <v>2016</v>
      </c>
      <c r="G3387" s="62">
        <v>2016</v>
      </c>
      <c r="H3387" s="131">
        <v>0</v>
      </c>
      <c r="I3387" s="131">
        <v>0</v>
      </c>
      <c r="J3387" s="131">
        <v>0</v>
      </c>
      <c r="K3387" s="131">
        <v>0</v>
      </c>
      <c r="L3387" s="131">
        <v>0</v>
      </c>
      <c r="M3387" s="131">
        <v>0</v>
      </c>
      <c r="N3387" s="131">
        <v>0</v>
      </c>
      <c r="O3387" s="131">
        <v>0</v>
      </c>
      <c r="P3387" s="131">
        <v>0</v>
      </c>
      <c r="Q3387" s="131">
        <v>0</v>
      </c>
      <c r="R3387" s="131">
        <v>0</v>
      </c>
      <c r="S3387" s="131">
        <v>0</v>
      </c>
      <c r="T3387" s="131">
        <v>0</v>
      </c>
      <c r="U3387" s="131">
        <v>0</v>
      </c>
      <c r="V3387" s="131">
        <v>0</v>
      </c>
      <c r="W3387" s="131">
        <v>0</v>
      </c>
      <c r="X3387" s="131">
        <v>0</v>
      </c>
      <c r="Y3387" s="131">
        <v>0</v>
      </c>
      <c r="Z3387" s="131">
        <v>0</v>
      </c>
      <c r="AA3387" s="131">
        <v>0</v>
      </c>
      <c r="AB3387" s="131">
        <v>0</v>
      </c>
      <c r="AC3387" s="131">
        <v>0</v>
      </c>
      <c r="AD3387" s="131">
        <v>0</v>
      </c>
      <c r="AE3387" s="131">
        <v>0</v>
      </c>
      <c r="AF3387" s="131">
        <v>0</v>
      </c>
      <c r="AG3387" s="131">
        <v>0</v>
      </c>
      <c r="AH3387" s="43">
        <v>0</v>
      </c>
    </row>
    <row r="3388" spans="4:34">
      <c r="D3388" s="62">
        <v>2015</v>
      </c>
      <c r="E3388" s="62">
        <v>12</v>
      </c>
      <c r="F3388" s="62">
        <v>2016</v>
      </c>
      <c r="G3388" s="62">
        <v>2016</v>
      </c>
      <c r="H3388" s="131">
        <v>0</v>
      </c>
      <c r="I3388" s="131">
        <v>0</v>
      </c>
      <c r="J3388" s="131">
        <v>0</v>
      </c>
      <c r="K3388" s="131">
        <v>0</v>
      </c>
      <c r="L3388" s="131">
        <v>0</v>
      </c>
      <c r="M3388" s="131">
        <v>0</v>
      </c>
      <c r="N3388" s="131">
        <v>0</v>
      </c>
      <c r="O3388" s="131">
        <v>0</v>
      </c>
      <c r="P3388" s="131">
        <v>0</v>
      </c>
      <c r="Q3388" s="131">
        <v>0</v>
      </c>
      <c r="R3388" s="131">
        <v>0</v>
      </c>
      <c r="S3388" s="131">
        <v>0</v>
      </c>
      <c r="T3388" s="131">
        <v>0</v>
      </c>
      <c r="U3388" s="131">
        <v>0</v>
      </c>
      <c r="V3388" s="131">
        <v>0</v>
      </c>
      <c r="W3388" s="131">
        <v>0</v>
      </c>
      <c r="X3388" s="131">
        <v>0</v>
      </c>
      <c r="Y3388" s="131">
        <v>0</v>
      </c>
      <c r="Z3388" s="131">
        <v>0</v>
      </c>
      <c r="AA3388" s="131">
        <v>0</v>
      </c>
      <c r="AB3388" s="131">
        <v>0</v>
      </c>
      <c r="AC3388" s="131">
        <v>0</v>
      </c>
      <c r="AD3388" s="131">
        <v>0</v>
      </c>
      <c r="AE3388" s="131">
        <v>0</v>
      </c>
      <c r="AF3388" s="131">
        <v>0</v>
      </c>
      <c r="AG3388" s="131">
        <v>0</v>
      </c>
      <c r="AH3388" s="43">
        <v>0</v>
      </c>
    </row>
    <row r="3389" spans="4:34">
      <c r="D3389" s="62">
        <v>2016</v>
      </c>
      <c r="E3389" s="62">
        <v>1</v>
      </c>
      <c r="F3389" s="62">
        <v>2016</v>
      </c>
      <c r="G3389" s="62">
        <v>2016</v>
      </c>
      <c r="H3389" s="131">
        <v>0</v>
      </c>
      <c r="I3389" s="131">
        <v>0</v>
      </c>
      <c r="J3389" s="131">
        <v>0</v>
      </c>
      <c r="K3389" s="131">
        <v>0</v>
      </c>
      <c r="L3389" s="131">
        <v>0</v>
      </c>
      <c r="M3389" s="131">
        <v>0</v>
      </c>
      <c r="N3389" s="131">
        <v>0</v>
      </c>
      <c r="O3389" s="131">
        <v>0</v>
      </c>
      <c r="P3389" s="131">
        <v>0</v>
      </c>
      <c r="Q3389" s="131">
        <v>0</v>
      </c>
      <c r="R3389" s="131">
        <v>0</v>
      </c>
      <c r="S3389" s="131">
        <v>0</v>
      </c>
      <c r="T3389" s="131">
        <v>0</v>
      </c>
      <c r="U3389" s="131">
        <v>0</v>
      </c>
      <c r="V3389" s="131">
        <v>0</v>
      </c>
      <c r="W3389" s="131">
        <v>0</v>
      </c>
      <c r="X3389" s="131">
        <v>0</v>
      </c>
      <c r="Y3389" s="131">
        <v>0</v>
      </c>
      <c r="Z3389" s="131">
        <v>0</v>
      </c>
      <c r="AA3389" s="131">
        <v>0</v>
      </c>
      <c r="AB3389" s="131">
        <v>0</v>
      </c>
      <c r="AC3389" s="131">
        <v>0</v>
      </c>
      <c r="AD3389" s="131">
        <v>0</v>
      </c>
      <c r="AE3389" s="131">
        <v>0</v>
      </c>
      <c r="AF3389" s="131">
        <v>0</v>
      </c>
      <c r="AG3389" s="131">
        <v>0</v>
      </c>
      <c r="AH3389" s="43">
        <v>0</v>
      </c>
    </row>
    <row r="3390" spans="4:34">
      <c r="D3390" s="62">
        <v>2016</v>
      </c>
      <c r="E3390" s="62">
        <v>2</v>
      </c>
      <c r="F3390" s="62">
        <v>2016</v>
      </c>
      <c r="G3390" s="62">
        <v>2016</v>
      </c>
      <c r="H3390" s="131">
        <v>0</v>
      </c>
      <c r="I3390" s="131">
        <v>0</v>
      </c>
      <c r="J3390" s="131">
        <v>0</v>
      </c>
      <c r="K3390" s="131">
        <v>0</v>
      </c>
      <c r="L3390" s="131">
        <v>0</v>
      </c>
      <c r="M3390" s="131">
        <v>0</v>
      </c>
      <c r="N3390" s="131">
        <v>0</v>
      </c>
      <c r="O3390" s="131">
        <v>0</v>
      </c>
      <c r="P3390" s="131">
        <v>0</v>
      </c>
      <c r="Q3390" s="131">
        <v>0</v>
      </c>
      <c r="R3390" s="131">
        <v>0</v>
      </c>
      <c r="S3390" s="131">
        <v>0</v>
      </c>
      <c r="T3390" s="131">
        <v>0</v>
      </c>
      <c r="U3390" s="131">
        <v>0</v>
      </c>
      <c r="V3390" s="131">
        <v>0</v>
      </c>
      <c r="W3390" s="131">
        <v>0</v>
      </c>
      <c r="X3390" s="131">
        <v>0</v>
      </c>
      <c r="Y3390" s="131">
        <v>0</v>
      </c>
      <c r="Z3390" s="131">
        <v>0</v>
      </c>
      <c r="AA3390" s="131">
        <v>0</v>
      </c>
      <c r="AB3390" s="131">
        <v>0</v>
      </c>
      <c r="AC3390" s="131">
        <v>0</v>
      </c>
      <c r="AD3390" s="131">
        <v>0</v>
      </c>
      <c r="AE3390" s="131">
        <v>0</v>
      </c>
      <c r="AF3390" s="131">
        <v>0</v>
      </c>
      <c r="AG3390" s="131">
        <v>0</v>
      </c>
      <c r="AH3390" s="43">
        <v>0</v>
      </c>
    </row>
    <row r="3391" spans="4:34">
      <c r="D3391" s="62">
        <v>2016</v>
      </c>
      <c r="E3391" s="62">
        <v>3</v>
      </c>
      <c r="F3391" s="62">
        <v>2016</v>
      </c>
      <c r="G3391" s="62">
        <v>2016</v>
      </c>
      <c r="H3391" s="131">
        <v>0</v>
      </c>
      <c r="I3391" s="131">
        <v>0</v>
      </c>
      <c r="J3391" s="131">
        <v>0</v>
      </c>
      <c r="K3391" s="131">
        <v>0</v>
      </c>
      <c r="L3391" s="131">
        <v>0</v>
      </c>
      <c r="M3391" s="131">
        <v>0</v>
      </c>
      <c r="N3391" s="131">
        <v>0</v>
      </c>
      <c r="O3391" s="131">
        <v>0</v>
      </c>
      <c r="P3391" s="131">
        <v>0</v>
      </c>
      <c r="Q3391" s="131">
        <v>0</v>
      </c>
      <c r="R3391" s="131">
        <v>0</v>
      </c>
      <c r="S3391" s="131">
        <v>0</v>
      </c>
      <c r="T3391" s="131">
        <v>0</v>
      </c>
      <c r="U3391" s="131">
        <v>0</v>
      </c>
      <c r="V3391" s="131">
        <v>0</v>
      </c>
      <c r="W3391" s="131">
        <v>0</v>
      </c>
      <c r="X3391" s="131">
        <v>0</v>
      </c>
      <c r="Y3391" s="131">
        <v>0</v>
      </c>
      <c r="Z3391" s="131">
        <v>0</v>
      </c>
      <c r="AA3391" s="131">
        <v>0</v>
      </c>
      <c r="AB3391" s="131">
        <v>0</v>
      </c>
      <c r="AC3391" s="131">
        <v>0</v>
      </c>
      <c r="AD3391" s="131">
        <v>0</v>
      </c>
      <c r="AE3391" s="131">
        <v>0</v>
      </c>
      <c r="AF3391" s="131">
        <v>0</v>
      </c>
      <c r="AG3391" s="131">
        <v>0</v>
      </c>
      <c r="AH3391" s="43">
        <v>0</v>
      </c>
    </row>
    <row r="3392" spans="4:34">
      <c r="D3392" s="62">
        <v>2016</v>
      </c>
      <c r="E3392" s="62">
        <v>4</v>
      </c>
      <c r="F3392" s="62">
        <v>2016</v>
      </c>
      <c r="G3392" s="62">
        <v>2016</v>
      </c>
      <c r="H3392" s="131">
        <v>0</v>
      </c>
      <c r="I3392" s="131">
        <v>0</v>
      </c>
      <c r="J3392" s="131">
        <v>0</v>
      </c>
      <c r="K3392" s="131">
        <v>0</v>
      </c>
      <c r="L3392" s="131">
        <v>0</v>
      </c>
      <c r="M3392" s="131">
        <v>0</v>
      </c>
      <c r="N3392" s="131">
        <v>0</v>
      </c>
      <c r="O3392" s="131">
        <v>0</v>
      </c>
      <c r="P3392" s="131">
        <v>0</v>
      </c>
      <c r="Q3392" s="131">
        <v>0</v>
      </c>
      <c r="R3392" s="131">
        <v>0</v>
      </c>
      <c r="S3392" s="131">
        <v>0</v>
      </c>
      <c r="T3392" s="131">
        <v>0</v>
      </c>
      <c r="U3392" s="131">
        <v>0</v>
      </c>
      <c r="V3392" s="131">
        <v>0</v>
      </c>
      <c r="W3392" s="131">
        <v>0</v>
      </c>
      <c r="X3392" s="131">
        <v>0</v>
      </c>
      <c r="Y3392" s="131">
        <v>0</v>
      </c>
      <c r="Z3392" s="131">
        <v>0</v>
      </c>
      <c r="AA3392" s="131">
        <v>0</v>
      </c>
      <c r="AB3392" s="131">
        <v>0</v>
      </c>
      <c r="AC3392" s="131">
        <v>0</v>
      </c>
      <c r="AD3392" s="131">
        <v>0</v>
      </c>
      <c r="AE3392" s="131">
        <v>0</v>
      </c>
      <c r="AF3392" s="131">
        <v>0</v>
      </c>
      <c r="AG3392" s="131">
        <v>0</v>
      </c>
      <c r="AH3392" s="43">
        <v>0</v>
      </c>
    </row>
    <row r="3393" spans="4:34">
      <c r="D3393" s="62">
        <v>2016</v>
      </c>
      <c r="E3393" s="62">
        <v>5</v>
      </c>
      <c r="F3393" s="62">
        <v>2016</v>
      </c>
      <c r="G3393" s="62">
        <v>2017</v>
      </c>
      <c r="H3393" s="131">
        <v>0</v>
      </c>
      <c r="I3393" s="131">
        <v>0</v>
      </c>
      <c r="J3393" s="131">
        <v>0</v>
      </c>
      <c r="K3393" s="131">
        <v>0</v>
      </c>
      <c r="L3393" s="131">
        <v>0</v>
      </c>
      <c r="M3393" s="131">
        <v>0</v>
      </c>
      <c r="N3393" s="131">
        <v>0</v>
      </c>
      <c r="O3393" s="131">
        <v>0</v>
      </c>
      <c r="P3393" s="131">
        <v>0</v>
      </c>
      <c r="Q3393" s="131">
        <v>0</v>
      </c>
      <c r="R3393" s="131">
        <v>0</v>
      </c>
      <c r="S3393" s="131">
        <v>0</v>
      </c>
      <c r="T3393" s="131">
        <v>0</v>
      </c>
      <c r="U3393" s="131">
        <v>0</v>
      </c>
      <c r="V3393" s="131">
        <v>0</v>
      </c>
      <c r="W3393" s="131">
        <v>0</v>
      </c>
      <c r="X3393" s="131">
        <v>0</v>
      </c>
      <c r="Y3393" s="131">
        <v>0</v>
      </c>
      <c r="Z3393" s="131">
        <v>0</v>
      </c>
      <c r="AA3393" s="131">
        <v>0</v>
      </c>
      <c r="AB3393" s="131">
        <v>0</v>
      </c>
      <c r="AC3393" s="131">
        <v>0</v>
      </c>
      <c r="AD3393" s="131">
        <v>0</v>
      </c>
      <c r="AE3393" s="131">
        <v>0</v>
      </c>
      <c r="AF3393" s="131">
        <v>0</v>
      </c>
      <c r="AG3393" s="131">
        <v>0</v>
      </c>
      <c r="AH3393" s="43">
        <v>0</v>
      </c>
    </row>
    <row r="3394" spans="4:34">
      <c r="D3394" s="62">
        <v>2016</v>
      </c>
      <c r="E3394" s="62">
        <v>6</v>
      </c>
      <c r="F3394" s="62">
        <v>2016</v>
      </c>
      <c r="G3394" s="62">
        <v>2017</v>
      </c>
      <c r="H3394" s="131">
        <v>0</v>
      </c>
      <c r="I3394" s="131">
        <v>0</v>
      </c>
      <c r="J3394" s="131">
        <v>0</v>
      </c>
      <c r="K3394" s="131">
        <v>0</v>
      </c>
      <c r="L3394" s="131">
        <v>0</v>
      </c>
      <c r="M3394" s="131">
        <v>0</v>
      </c>
      <c r="N3394" s="131">
        <v>0</v>
      </c>
      <c r="O3394" s="131">
        <v>0</v>
      </c>
      <c r="P3394" s="131">
        <v>0</v>
      </c>
      <c r="Q3394" s="131">
        <v>0</v>
      </c>
      <c r="R3394" s="131">
        <v>0</v>
      </c>
      <c r="S3394" s="131">
        <v>0</v>
      </c>
      <c r="T3394" s="131">
        <v>0</v>
      </c>
      <c r="U3394" s="131">
        <v>0</v>
      </c>
      <c r="V3394" s="131">
        <v>0</v>
      </c>
      <c r="W3394" s="131">
        <v>0</v>
      </c>
      <c r="X3394" s="131">
        <v>0</v>
      </c>
      <c r="Y3394" s="131">
        <v>0</v>
      </c>
      <c r="Z3394" s="131">
        <v>0</v>
      </c>
      <c r="AA3394" s="131">
        <v>0</v>
      </c>
      <c r="AB3394" s="131">
        <v>0</v>
      </c>
      <c r="AC3394" s="131">
        <v>0</v>
      </c>
      <c r="AD3394" s="131">
        <v>0</v>
      </c>
      <c r="AE3394" s="131">
        <v>0</v>
      </c>
      <c r="AF3394" s="131">
        <v>0</v>
      </c>
      <c r="AG3394" s="131">
        <v>0</v>
      </c>
      <c r="AH3394" s="43">
        <v>0</v>
      </c>
    </row>
    <row r="3395" spans="4:34">
      <c r="D3395" s="62">
        <v>2016</v>
      </c>
      <c r="E3395" s="62">
        <v>7</v>
      </c>
      <c r="F3395" s="62">
        <v>2017</v>
      </c>
      <c r="G3395" s="62">
        <v>2017</v>
      </c>
      <c r="H3395" s="131">
        <v>0</v>
      </c>
      <c r="I3395" s="131">
        <v>0</v>
      </c>
      <c r="J3395" s="131">
        <v>0</v>
      </c>
      <c r="K3395" s="131">
        <v>0</v>
      </c>
      <c r="L3395" s="131">
        <v>0</v>
      </c>
      <c r="M3395" s="131">
        <v>0</v>
      </c>
      <c r="N3395" s="131">
        <v>0</v>
      </c>
      <c r="O3395" s="131">
        <v>0</v>
      </c>
      <c r="P3395" s="131">
        <v>0</v>
      </c>
      <c r="Q3395" s="131">
        <v>0</v>
      </c>
      <c r="R3395" s="131">
        <v>0</v>
      </c>
      <c r="S3395" s="131">
        <v>0</v>
      </c>
      <c r="T3395" s="131">
        <v>0</v>
      </c>
      <c r="U3395" s="131">
        <v>0</v>
      </c>
      <c r="V3395" s="131">
        <v>0</v>
      </c>
      <c r="W3395" s="131">
        <v>0</v>
      </c>
      <c r="X3395" s="131">
        <v>0</v>
      </c>
      <c r="Y3395" s="131">
        <v>0</v>
      </c>
      <c r="Z3395" s="131">
        <v>0</v>
      </c>
      <c r="AA3395" s="131">
        <v>0</v>
      </c>
      <c r="AB3395" s="131">
        <v>0</v>
      </c>
      <c r="AC3395" s="131">
        <v>0</v>
      </c>
      <c r="AD3395" s="131">
        <v>0</v>
      </c>
      <c r="AE3395" s="131">
        <v>0</v>
      </c>
      <c r="AF3395" s="131">
        <v>0</v>
      </c>
      <c r="AG3395" s="131">
        <v>0</v>
      </c>
      <c r="AH3395" s="43">
        <v>0</v>
      </c>
    </row>
    <row r="3396" spans="4:34">
      <c r="D3396" s="62">
        <v>2016</v>
      </c>
      <c r="E3396" s="62">
        <v>8</v>
      </c>
      <c r="F3396" s="62">
        <v>2017</v>
      </c>
      <c r="G3396" s="62">
        <v>2017</v>
      </c>
      <c r="H3396" s="131">
        <v>0</v>
      </c>
      <c r="I3396" s="131">
        <v>0</v>
      </c>
      <c r="J3396" s="131">
        <v>0</v>
      </c>
      <c r="K3396" s="131">
        <v>0</v>
      </c>
      <c r="L3396" s="131">
        <v>0</v>
      </c>
      <c r="M3396" s="131">
        <v>0</v>
      </c>
      <c r="N3396" s="131">
        <v>0</v>
      </c>
      <c r="O3396" s="131">
        <v>0</v>
      </c>
      <c r="P3396" s="131">
        <v>0</v>
      </c>
      <c r="Q3396" s="131">
        <v>0</v>
      </c>
      <c r="R3396" s="131">
        <v>0</v>
      </c>
      <c r="S3396" s="131">
        <v>0</v>
      </c>
      <c r="T3396" s="131">
        <v>0</v>
      </c>
      <c r="U3396" s="131">
        <v>0</v>
      </c>
      <c r="V3396" s="131">
        <v>0</v>
      </c>
      <c r="W3396" s="131">
        <v>0</v>
      </c>
      <c r="X3396" s="131">
        <v>0</v>
      </c>
      <c r="Y3396" s="131">
        <v>0</v>
      </c>
      <c r="Z3396" s="131">
        <v>0</v>
      </c>
      <c r="AA3396" s="131">
        <v>0</v>
      </c>
      <c r="AB3396" s="131">
        <v>0</v>
      </c>
      <c r="AC3396" s="131">
        <v>0</v>
      </c>
      <c r="AD3396" s="131">
        <v>0</v>
      </c>
      <c r="AE3396" s="131">
        <v>0</v>
      </c>
      <c r="AF3396" s="131">
        <v>0</v>
      </c>
      <c r="AG3396" s="131">
        <v>0</v>
      </c>
      <c r="AH3396" s="43">
        <v>0</v>
      </c>
    </row>
    <row r="3397" spans="4:34">
      <c r="D3397" s="62">
        <v>2016</v>
      </c>
      <c r="E3397" s="62">
        <v>9</v>
      </c>
      <c r="F3397" s="62">
        <v>2017</v>
      </c>
      <c r="G3397" s="62">
        <v>2017</v>
      </c>
      <c r="H3397" s="131">
        <v>0</v>
      </c>
      <c r="I3397" s="131">
        <v>0</v>
      </c>
      <c r="J3397" s="131">
        <v>0</v>
      </c>
      <c r="K3397" s="131">
        <v>0</v>
      </c>
      <c r="L3397" s="131">
        <v>0</v>
      </c>
      <c r="M3397" s="131">
        <v>0</v>
      </c>
      <c r="N3397" s="131">
        <v>0</v>
      </c>
      <c r="O3397" s="131">
        <v>0</v>
      </c>
      <c r="P3397" s="131">
        <v>0</v>
      </c>
      <c r="Q3397" s="131">
        <v>0</v>
      </c>
      <c r="R3397" s="131">
        <v>0</v>
      </c>
      <c r="S3397" s="131">
        <v>0</v>
      </c>
      <c r="T3397" s="131">
        <v>0</v>
      </c>
      <c r="U3397" s="131">
        <v>0</v>
      </c>
      <c r="V3397" s="131">
        <v>0</v>
      </c>
      <c r="W3397" s="131">
        <v>0</v>
      </c>
      <c r="X3397" s="131">
        <v>0</v>
      </c>
      <c r="Y3397" s="131">
        <v>0</v>
      </c>
      <c r="Z3397" s="131">
        <v>0</v>
      </c>
      <c r="AA3397" s="131">
        <v>0</v>
      </c>
      <c r="AB3397" s="131">
        <v>0</v>
      </c>
      <c r="AC3397" s="131">
        <v>0</v>
      </c>
      <c r="AD3397" s="131">
        <v>0</v>
      </c>
      <c r="AE3397" s="131">
        <v>0</v>
      </c>
      <c r="AF3397" s="131">
        <v>0</v>
      </c>
      <c r="AG3397" s="131">
        <v>0</v>
      </c>
      <c r="AH3397" s="43">
        <v>0</v>
      </c>
    </row>
    <row r="3398" spans="4:34">
      <c r="D3398" s="62">
        <v>2016</v>
      </c>
      <c r="E3398" s="62">
        <v>10</v>
      </c>
      <c r="F3398" s="62">
        <v>2017</v>
      </c>
      <c r="G3398" s="62">
        <v>2017</v>
      </c>
      <c r="H3398" s="131">
        <v>0</v>
      </c>
      <c r="I3398" s="131">
        <v>0</v>
      </c>
      <c r="J3398" s="131">
        <v>0</v>
      </c>
      <c r="K3398" s="131">
        <v>0</v>
      </c>
      <c r="L3398" s="131">
        <v>0</v>
      </c>
      <c r="M3398" s="131">
        <v>0</v>
      </c>
      <c r="N3398" s="131">
        <v>0</v>
      </c>
      <c r="O3398" s="131">
        <v>0</v>
      </c>
      <c r="P3398" s="131">
        <v>0</v>
      </c>
      <c r="Q3398" s="131">
        <v>0</v>
      </c>
      <c r="R3398" s="131">
        <v>0</v>
      </c>
      <c r="S3398" s="131">
        <v>0</v>
      </c>
      <c r="T3398" s="131">
        <v>0</v>
      </c>
      <c r="U3398" s="131">
        <v>0</v>
      </c>
      <c r="V3398" s="131">
        <v>0</v>
      </c>
      <c r="W3398" s="131">
        <v>0</v>
      </c>
      <c r="X3398" s="131">
        <v>0</v>
      </c>
      <c r="Y3398" s="131">
        <v>0</v>
      </c>
      <c r="Z3398" s="131">
        <v>0</v>
      </c>
      <c r="AA3398" s="131">
        <v>0</v>
      </c>
      <c r="AB3398" s="131">
        <v>0</v>
      </c>
      <c r="AC3398" s="131">
        <v>0</v>
      </c>
      <c r="AD3398" s="131">
        <v>0</v>
      </c>
      <c r="AE3398" s="131">
        <v>0</v>
      </c>
      <c r="AF3398" s="131">
        <v>0</v>
      </c>
      <c r="AG3398" s="131">
        <v>0</v>
      </c>
      <c r="AH3398" s="43">
        <v>0</v>
      </c>
    </row>
    <row r="3399" spans="4:34">
      <c r="D3399" s="62">
        <v>2016</v>
      </c>
      <c r="E3399" s="62">
        <v>11</v>
      </c>
      <c r="F3399" s="62">
        <v>2017</v>
      </c>
      <c r="G3399" s="62">
        <v>2017</v>
      </c>
      <c r="H3399" s="131">
        <v>0</v>
      </c>
      <c r="I3399" s="131">
        <v>0</v>
      </c>
      <c r="J3399" s="131">
        <v>0</v>
      </c>
      <c r="K3399" s="131">
        <v>0</v>
      </c>
      <c r="L3399" s="131">
        <v>0</v>
      </c>
      <c r="M3399" s="131">
        <v>0</v>
      </c>
      <c r="N3399" s="131">
        <v>0</v>
      </c>
      <c r="O3399" s="131">
        <v>0</v>
      </c>
      <c r="P3399" s="131">
        <v>0</v>
      </c>
      <c r="Q3399" s="131">
        <v>0</v>
      </c>
      <c r="R3399" s="131">
        <v>0</v>
      </c>
      <c r="S3399" s="131">
        <v>0</v>
      </c>
      <c r="T3399" s="131">
        <v>0</v>
      </c>
      <c r="U3399" s="131">
        <v>0</v>
      </c>
      <c r="V3399" s="131">
        <v>0</v>
      </c>
      <c r="W3399" s="131">
        <v>0</v>
      </c>
      <c r="X3399" s="131">
        <v>0</v>
      </c>
      <c r="Y3399" s="131">
        <v>0</v>
      </c>
      <c r="Z3399" s="131">
        <v>0</v>
      </c>
      <c r="AA3399" s="131">
        <v>0</v>
      </c>
      <c r="AB3399" s="131">
        <v>0</v>
      </c>
      <c r="AC3399" s="131">
        <v>0</v>
      </c>
      <c r="AD3399" s="131">
        <v>0</v>
      </c>
      <c r="AE3399" s="131">
        <v>0</v>
      </c>
      <c r="AF3399" s="131">
        <v>0</v>
      </c>
      <c r="AG3399" s="131">
        <v>0</v>
      </c>
      <c r="AH3399" s="43">
        <v>0</v>
      </c>
    </row>
    <row r="3400" spans="4:34">
      <c r="D3400" s="62">
        <v>2016</v>
      </c>
      <c r="E3400" s="62">
        <v>12</v>
      </c>
      <c r="F3400" s="62">
        <v>2017</v>
      </c>
      <c r="G3400" s="62">
        <v>2017</v>
      </c>
      <c r="H3400" s="131">
        <v>0</v>
      </c>
      <c r="I3400" s="131">
        <v>0</v>
      </c>
      <c r="J3400" s="131">
        <v>0</v>
      </c>
      <c r="K3400" s="131">
        <v>0</v>
      </c>
      <c r="L3400" s="131">
        <v>0</v>
      </c>
      <c r="M3400" s="131">
        <v>0</v>
      </c>
      <c r="N3400" s="131">
        <v>0</v>
      </c>
      <c r="O3400" s="131">
        <v>0</v>
      </c>
      <c r="P3400" s="131">
        <v>0</v>
      </c>
      <c r="Q3400" s="131">
        <v>0</v>
      </c>
      <c r="R3400" s="131">
        <v>0</v>
      </c>
      <c r="S3400" s="131">
        <v>0</v>
      </c>
      <c r="T3400" s="131">
        <v>0</v>
      </c>
      <c r="U3400" s="131">
        <v>0</v>
      </c>
      <c r="V3400" s="131">
        <v>0</v>
      </c>
      <c r="W3400" s="131">
        <v>0</v>
      </c>
      <c r="X3400" s="131">
        <v>0</v>
      </c>
      <c r="Y3400" s="131">
        <v>0</v>
      </c>
      <c r="Z3400" s="131">
        <v>0</v>
      </c>
      <c r="AA3400" s="131">
        <v>0</v>
      </c>
      <c r="AB3400" s="131">
        <v>0</v>
      </c>
      <c r="AC3400" s="131">
        <v>0</v>
      </c>
      <c r="AD3400" s="131">
        <v>0</v>
      </c>
      <c r="AE3400" s="131">
        <v>0</v>
      </c>
      <c r="AF3400" s="131">
        <v>0</v>
      </c>
      <c r="AG3400" s="131">
        <v>0</v>
      </c>
      <c r="AH3400" s="43">
        <v>0</v>
      </c>
    </row>
    <row r="3401" spans="4:34">
      <c r="D3401" s="62">
        <v>2017</v>
      </c>
      <c r="E3401" s="62">
        <v>1</v>
      </c>
      <c r="F3401" s="62">
        <v>2017</v>
      </c>
      <c r="G3401" s="62">
        <v>2017</v>
      </c>
      <c r="H3401" s="131">
        <v>0</v>
      </c>
      <c r="I3401" s="131">
        <v>0</v>
      </c>
      <c r="J3401" s="131">
        <v>0</v>
      </c>
      <c r="K3401" s="131">
        <v>0</v>
      </c>
      <c r="L3401" s="131">
        <v>0</v>
      </c>
      <c r="M3401" s="131">
        <v>0</v>
      </c>
      <c r="N3401" s="131">
        <v>0</v>
      </c>
      <c r="O3401" s="131">
        <v>0</v>
      </c>
      <c r="P3401" s="131">
        <v>0</v>
      </c>
      <c r="Q3401" s="131">
        <v>0</v>
      </c>
      <c r="R3401" s="131">
        <v>0</v>
      </c>
      <c r="S3401" s="131">
        <v>0</v>
      </c>
      <c r="T3401" s="131">
        <v>0</v>
      </c>
      <c r="U3401" s="131">
        <v>0</v>
      </c>
      <c r="V3401" s="131">
        <v>0</v>
      </c>
      <c r="W3401" s="131">
        <v>0</v>
      </c>
      <c r="X3401" s="131">
        <v>0</v>
      </c>
      <c r="Y3401" s="131">
        <v>0</v>
      </c>
      <c r="Z3401" s="131">
        <v>0</v>
      </c>
      <c r="AA3401" s="131">
        <v>0</v>
      </c>
      <c r="AB3401" s="131">
        <v>0</v>
      </c>
      <c r="AC3401" s="131">
        <v>0</v>
      </c>
      <c r="AD3401" s="131">
        <v>0</v>
      </c>
      <c r="AE3401" s="131">
        <v>0</v>
      </c>
      <c r="AF3401" s="131">
        <v>0</v>
      </c>
      <c r="AG3401" s="131">
        <v>0</v>
      </c>
      <c r="AH3401" s="43">
        <v>0</v>
      </c>
    </row>
    <row r="3402" spans="4:34">
      <c r="D3402" s="62">
        <v>2017</v>
      </c>
      <c r="E3402" s="62">
        <v>2</v>
      </c>
      <c r="F3402" s="62">
        <v>2017</v>
      </c>
      <c r="G3402" s="62">
        <v>2017</v>
      </c>
      <c r="H3402" s="131">
        <v>0</v>
      </c>
      <c r="I3402" s="131">
        <v>0</v>
      </c>
      <c r="J3402" s="131">
        <v>0</v>
      </c>
      <c r="K3402" s="131">
        <v>0</v>
      </c>
      <c r="L3402" s="131">
        <v>0</v>
      </c>
      <c r="M3402" s="131">
        <v>0</v>
      </c>
      <c r="N3402" s="131">
        <v>0</v>
      </c>
      <c r="O3402" s="131">
        <v>0</v>
      </c>
      <c r="P3402" s="131">
        <v>0</v>
      </c>
      <c r="Q3402" s="131">
        <v>0</v>
      </c>
      <c r="R3402" s="131">
        <v>0</v>
      </c>
      <c r="S3402" s="131">
        <v>0</v>
      </c>
      <c r="T3402" s="131">
        <v>0</v>
      </c>
      <c r="U3402" s="131">
        <v>0</v>
      </c>
      <c r="V3402" s="131">
        <v>0</v>
      </c>
      <c r="W3402" s="131">
        <v>0</v>
      </c>
      <c r="X3402" s="131">
        <v>0</v>
      </c>
      <c r="Y3402" s="131">
        <v>0</v>
      </c>
      <c r="Z3402" s="131">
        <v>0</v>
      </c>
      <c r="AA3402" s="131">
        <v>0</v>
      </c>
      <c r="AB3402" s="131">
        <v>0</v>
      </c>
      <c r="AC3402" s="131">
        <v>0</v>
      </c>
      <c r="AD3402" s="131">
        <v>0</v>
      </c>
      <c r="AE3402" s="131">
        <v>0</v>
      </c>
      <c r="AF3402" s="131">
        <v>0</v>
      </c>
      <c r="AG3402" s="131">
        <v>0</v>
      </c>
      <c r="AH3402" s="43">
        <v>0</v>
      </c>
    </row>
    <row r="3403" spans="4:34">
      <c r="D3403" s="62">
        <v>2017</v>
      </c>
      <c r="E3403" s="62">
        <v>3</v>
      </c>
      <c r="F3403" s="62">
        <v>2017</v>
      </c>
      <c r="G3403" s="62">
        <v>2017</v>
      </c>
      <c r="H3403" s="131">
        <v>0</v>
      </c>
      <c r="I3403" s="131">
        <v>0</v>
      </c>
      <c r="J3403" s="131">
        <v>0</v>
      </c>
      <c r="K3403" s="131">
        <v>0</v>
      </c>
      <c r="L3403" s="131">
        <v>0</v>
      </c>
      <c r="M3403" s="131">
        <v>0</v>
      </c>
      <c r="N3403" s="131">
        <v>0</v>
      </c>
      <c r="O3403" s="131">
        <v>0</v>
      </c>
      <c r="P3403" s="131">
        <v>0</v>
      </c>
      <c r="Q3403" s="131">
        <v>0</v>
      </c>
      <c r="R3403" s="131">
        <v>0</v>
      </c>
      <c r="S3403" s="131">
        <v>0</v>
      </c>
      <c r="T3403" s="131">
        <v>0</v>
      </c>
      <c r="U3403" s="131">
        <v>0</v>
      </c>
      <c r="V3403" s="131">
        <v>0</v>
      </c>
      <c r="W3403" s="131">
        <v>0</v>
      </c>
      <c r="X3403" s="131">
        <v>0</v>
      </c>
      <c r="Y3403" s="131">
        <v>0</v>
      </c>
      <c r="Z3403" s="131">
        <v>0</v>
      </c>
      <c r="AA3403" s="131">
        <v>0</v>
      </c>
      <c r="AB3403" s="131">
        <v>0</v>
      </c>
      <c r="AC3403" s="131">
        <v>0</v>
      </c>
      <c r="AD3403" s="131">
        <v>0</v>
      </c>
      <c r="AE3403" s="131">
        <v>0</v>
      </c>
      <c r="AF3403" s="131">
        <v>0</v>
      </c>
      <c r="AG3403" s="131">
        <v>0</v>
      </c>
      <c r="AH3403" s="43">
        <v>0</v>
      </c>
    </row>
    <row r="3404" spans="4:34">
      <c r="D3404" s="62">
        <v>2017</v>
      </c>
      <c r="E3404" s="62">
        <v>4</v>
      </c>
      <c r="F3404" s="62">
        <v>2017</v>
      </c>
      <c r="G3404" s="62">
        <v>2017</v>
      </c>
      <c r="H3404" s="131">
        <v>0</v>
      </c>
      <c r="I3404" s="131">
        <v>0</v>
      </c>
      <c r="J3404" s="131">
        <v>0</v>
      </c>
      <c r="K3404" s="131">
        <v>0</v>
      </c>
      <c r="L3404" s="131">
        <v>0</v>
      </c>
      <c r="M3404" s="131">
        <v>0</v>
      </c>
      <c r="N3404" s="131">
        <v>0</v>
      </c>
      <c r="O3404" s="131">
        <v>0</v>
      </c>
      <c r="P3404" s="131">
        <v>0</v>
      </c>
      <c r="Q3404" s="131">
        <v>0</v>
      </c>
      <c r="R3404" s="131">
        <v>0</v>
      </c>
      <c r="S3404" s="131">
        <v>0</v>
      </c>
      <c r="T3404" s="131">
        <v>0</v>
      </c>
      <c r="U3404" s="131">
        <v>0</v>
      </c>
      <c r="V3404" s="131">
        <v>0</v>
      </c>
      <c r="W3404" s="131">
        <v>0</v>
      </c>
      <c r="X3404" s="131">
        <v>0</v>
      </c>
      <c r="Y3404" s="131">
        <v>0</v>
      </c>
      <c r="Z3404" s="131">
        <v>0</v>
      </c>
      <c r="AA3404" s="131">
        <v>0</v>
      </c>
      <c r="AB3404" s="131">
        <v>0</v>
      </c>
      <c r="AC3404" s="131">
        <v>0</v>
      </c>
      <c r="AD3404" s="131">
        <v>0</v>
      </c>
      <c r="AE3404" s="131">
        <v>0</v>
      </c>
      <c r="AF3404" s="131">
        <v>0</v>
      </c>
      <c r="AG3404" s="131">
        <v>0</v>
      </c>
      <c r="AH3404" s="43">
        <v>0</v>
      </c>
    </row>
    <row r="3405" spans="4:34">
      <c r="D3405" s="62">
        <v>2017</v>
      </c>
      <c r="E3405" s="62">
        <v>5</v>
      </c>
      <c r="F3405" s="62">
        <v>2017</v>
      </c>
      <c r="G3405" s="62">
        <v>2018</v>
      </c>
      <c r="H3405" s="131">
        <v>0</v>
      </c>
      <c r="I3405" s="131">
        <v>0</v>
      </c>
      <c r="J3405" s="131">
        <v>0</v>
      </c>
      <c r="K3405" s="131">
        <v>0</v>
      </c>
      <c r="L3405" s="131">
        <v>0</v>
      </c>
      <c r="M3405" s="131">
        <v>0</v>
      </c>
      <c r="N3405" s="131">
        <v>0</v>
      </c>
      <c r="O3405" s="131">
        <v>0</v>
      </c>
      <c r="P3405" s="131">
        <v>0</v>
      </c>
      <c r="Q3405" s="131">
        <v>0</v>
      </c>
      <c r="R3405" s="131">
        <v>0</v>
      </c>
      <c r="S3405" s="131">
        <v>0</v>
      </c>
      <c r="T3405" s="131">
        <v>0</v>
      </c>
      <c r="U3405" s="131">
        <v>0</v>
      </c>
      <c r="V3405" s="131">
        <v>0</v>
      </c>
      <c r="W3405" s="131">
        <v>0</v>
      </c>
      <c r="X3405" s="131">
        <v>0</v>
      </c>
      <c r="Y3405" s="131">
        <v>0</v>
      </c>
      <c r="Z3405" s="131">
        <v>0</v>
      </c>
      <c r="AA3405" s="131">
        <v>0</v>
      </c>
      <c r="AB3405" s="131">
        <v>0</v>
      </c>
      <c r="AC3405" s="131">
        <v>0</v>
      </c>
      <c r="AD3405" s="131">
        <v>0</v>
      </c>
      <c r="AE3405" s="131">
        <v>0</v>
      </c>
      <c r="AF3405" s="131">
        <v>0</v>
      </c>
      <c r="AG3405" s="131">
        <v>0</v>
      </c>
      <c r="AH3405" s="43">
        <v>0</v>
      </c>
    </row>
    <row r="3406" spans="4:34">
      <c r="D3406" s="62">
        <v>2017</v>
      </c>
      <c r="E3406" s="62">
        <v>6</v>
      </c>
      <c r="F3406" s="62">
        <v>2017</v>
      </c>
      <c r="G3406" s="62">
        <v>2018</v>
      </c>
      <c r="H3406" s="131">
        <v>0</v>
      </c>
      <c r="I3406" s="131">
        <v>0</v>
      </c>
      <c r="J3406" s="131">
        <v>0</v>
      </c>
      <c r="K3406" s="131">
        <v>0</v>
      </c>
      <c r="L3406" s="131">
        <v>0</v>
      </c>
      <c r="M3406" s="131">
        <v>0</v>
      </c>
      <c r="N3406" s="131">
        <v>0</v>
      </c>
      <c r="O3406" s="131">
        <v>0</v>
      </c>
      <c r="P3406" s="131">
        <v>0</v>
      </c>
      <c r="Q3406" s="131">
        <v>0</v>
      </c>
      <c r="R3406" s="131">
        <v>0</v>
      </c>
      <c r="S3406" s="131">
        <v>0</v>
      </c>
      <c r="T3406" s="131">
        <v>0</v>
      </c>
      <c r="U3406" s="131">
        <v>0</v>
      </c>
      <c r="V3406" s="131">
        <v>0</v>
      </c>
      <c r="W3406" s="131">
        <v>0</v>
      </c>
      <c r="X3406" s="131">
        <v>0</v>
      </c>
      <c r="Y3406" s="131">
        <v>0</v>
      </c>
      <c r="Z3406" s="131">
        <v>0</v>
      </c>
      <c r="AA3406" s="131">
        <v>0</v>
      </c>
      <c r="AB3406" s="131">
        <v>0</v>
      </c>
      <c r="AC3406" s="131">
        <v>0</v>
      </c>
      <c r="AD3406" s="131">
        <v>0</v>
      </c>
      <c r="AE3406" s="131">
        <v>0</v>
      </c>
      <c r="AF3406" s="131">
        <v>0</v>
      </c>
      <c r="AG3406" s="131">
        <v>0</v>
      </c>
      <c r="AH3406" s="43">
        <v>0</v>
      </c>
    </row>
    <row r="3407" spans="4:34">
      <c r="D3407" s="62">
        <v>2017</v>
      </c>
      <c r="E3407" s="62">
        <v>7</v>
      </c>
      <c r="F3407" s="62">
        <v>2018</v>
      </c>
      <c r="G3407" s="62">
        <v>2018</v>
      </c>
      <c r="H3407" s="131">
        <v>0</v>
      </c>
      <c r="I3407" s="131">
        <v>0</v>
      </c>
      <c r="J3407" s="131">
        <v>0</v>
      </c>
      <c r="K3407" s="131">
        <v>0</v>
      </c>
      <c r="L3407" s="131">
        <v>0</v>
      </c>
      <c r="M3407" s="131">
        <v>0</v>
      </c>
      <c r="N3407" s="131">
        <v>0</v>
      </c>
      <c r="O3407" s="131">
        <v>0</v>
      </c>
      <c r="P3407" s="131">
        <v>0</v>
      </c>
      <c r="Q3407" s="131">
        <v>0</v>
      </c>
      <c r="R3407" s="131">
        <v>0</v>
      </c>
      <c r="S3407" s="131">
        <v>0</v>
      </c>
      <c r="T3407" s="131">
        <v>0</v>
      </c>
      <c r="U3407" s="131">
        <v>0</v>
      </c>
      <c r="V3407" s="131">
        <v>0</v>
      </c>
      <c r="W3407" s="131">
        <v>0</v>
      </c>
      <c r="X3407" s="131">
        <v>0</v>
      </c>
      <c r="Y3407" s="131">
        <v>0</v>
      </c>
      <c r="Z3407" s="131">
        <v>0</v>
      </c>
      <c r="AA3407" s="131">
        <v>0</v>
      </c>
      <c r="AB3407" s="131">
        <v>0</v>
      </c>
      <c r="AC3407" s="131">
        <v>0</v>
      </c>
      <c r="AD3407" s="131">
        <v>0</v>
      </c>
      <c r="AE3407" s="131">
        <v>0</v>
      </c>
      <c r="AF3407" s="131">
        <v>0</v>
      </c>
      <c r="AG3407" s="131">
        <v>0</v>
      </c>
      <c r="AH3407" s="43">
        <v>0</v>
      </c>
    </row>
    <row r="3408" spans="4:34">
      <c r="D3408" s="62">
        <v>2017</v>
      </c>
      <c r="E3408" s="62">
        <v>8</v>
      </c>
      <c r="F3408" s="62">
        <v>2018</v>
      </c>
      <c r="G3408" s="62">
        <v>2018</v>
      </c>
      <c r="H3408" s="131">
        <v>0</v>
      </c>
      <c r="I3408" s="131">
        <v>0</v>
      </c>
      <c r="J3408" s="131">
        <v>0</v>
      </c>
      <c r="K3408" s="131">
        <v>0</v>
      </c>
      <c r="L3408" s="131">
        <v>0</v>
      </c>
      <c r="M3408" s="131">
        <v>0</v>
      </c>
      <c r="N3408" s="131">
        <v>0</v>
      </c>
      <c r="O3408" s="131">
        <v>0</v>
      </c>
      <c r="P3408" s="131">
        <v>0</v>
      </c>
      <c r="Q3408" s="131">
        <v>0</v>
      </c>
      <c r="R3408" s="131">
        <v>0</v>
      </c>
      <c r="S3408" s="131">
        <v>0</v>
      </c>
      <c r="T3408" s="131">
        <v>0</v>
      </c>
      <c r="U3408" s="131">
        <v>0</v>
      </c>
      <c r="V3408" s="131">
        <v>0</v>
      </c>
      <c r="W3408" s="131">
        <v>0</v>
      </c>
      <c r="X3408" s="131">
        <v>0</v>
      </c>
      <c r="Y3408" s="131">
        <v>0</v>
      </c>
      <c r="Z3408" s="131">
        <v>0</v>
      </c>
      <c r="AA3408" s="131">
        <v>0</v>
      </c>
      <c r="AB3408" s="131">
        <v>0</v>
      </c>
      <c r="AC3408" s="131">
        <v>0</v>
      </c>
      <c r="AD3408" s="131">
        <v>0</v>
      </c>
      <c r="AE3408" s="131">
        <v>0</v>
      </c>
      <c r="AF3408" s="131">
        <v>0</v>
      </c>
      <c r="AG3408" s="131">
        <v>0</v>
      </c>
      <c r="AH3408" s="43">
        <v>0</v>
      </c>
    </row>
    <row r="3409" spans="4:34">
      <c r="D3409" s="62">
        <v>2017</v>
      </c>
      <c r="E3409" s="62">
        <v>9</v>
      </c>
      <c r="F3409" s="62">
        <v>2018</v>
      </c>
      <c r="G3409" s="62">
        <v>2018</v>
      </c>
      <c r="H3409" s="131">
        <v>0</v>
      </c>
      <c r="I3409" s="131">
        <v>0</v>
      </c>
      <c r="J3409" s="131">
        <v>0</v>
      </c>
      <c r="K3409" s="131">
        <v>0</v>
      </c>
      <c r="L3409" s="131">
        <v>0</v>
      </c>
      <c r="M3409" s="131">
        <v>0</v>
      </c>
      <c r="N3409" s="131">
        <v>0</v>
      </c>
      <c r="O3409" s="131">
        <v>0</v>
      </c>
      <c r="P3409" s="131">
        <v>0</v>
      </c>
      <c r="Q3409" s="131">
        <v>0</v>
      </c>
      <c r="R3409" s="131">
        <v>0</v>
      </c>
      <c r="S3409" s="131">
        <v>0</v>
      </c>
      <c r="T3409" s="131">
        <v>0</v>
      </c>
      <c r="U3409" s="131">
        <v>0</v>
      </c>
      <c r="V3409" s="131">
        <v>0</v>
      </c>
      <c r="W3409" s="131">
        <v>0</v>
      </c>
      <c r="X3409" s="131">
        <v>0</v>
      </c>
      <c r="Y3409" s="131">
        <v>0</v>
      </c>
      <c r="Z3409" s="131">
        <v>0</v>
      </c>
      <c r="AA3409" s="131">
        <v>0</v>
      </c>
      <c r="AB3409" s="131">
        <v>0</v>
      </c>
      <c r="AC3409" s="131">
        <v>0</v>
      </c>
      <c r="AD3409" s="131">
        <v>0</v>
      </c>
      <c r="AE3409" s="131">
        <v>0</v>
      </c>
      <c r="AF3409" s="131">
        <v>0</v>
      </c>
      <c r="AG3409" s="131">
        <v>0</v>
      </c>
      <c r="AH3409" s="43">
        <v>0</v>
      </c>
    </row>
    <row r="3410" spans="4:34">
      <c r="D3410" s="62">
        <v>2017</v>
      </c>
      <c r="E3410" s="62">
        <v>10</v>
      </c>
      <c r="F3410" s="62">
        <v>2018</v>
      </c>
      <c r="G3410" s="62">
        <v>2018</v>
      </c>
      <c r="H3410" s="131">
        <v>0</v>
      </c>
      <c r="I3410" s="131">
        <v>0</v>
      </c>
      <c r="J3410" s="131">
        <v>0</v>
      </c>
      <c r="K3410" s="131">
        <v>0</v>
      </c>
      <c r="L3410" s="131">
        <v>0</v>
      </c>
      <c r="M3410" s="131">
        <v>0</v>
      </c>
      <c r="N3410" s="131">
        <v>0</v>
      </c>
      <c r="O3410" s="131">
        <v>0</v>
      </c>
      <c r="P3410" s="131">
        <v>0</v>
      </c>
      <c r="Q3410" s="131">
        <v>0</v>
      </c>
      <c r="R3410" s="131">
        <v>0</v>
      </c>
      <c r="S3410" s="131">
        <v>0</v>
      </c>
      <c r="T3410" s="131">
        <v>0</v>
      </c>
      <c r="U3410" s="131">
        <v>0</v>
      </c>
      <c r="V3410" s="131">
        <v>0</v>
      </c>
      <c r="W3410" s="131">
        <v>0</v>
      </c>
      <c r="X3410" s="131">
        <v>0</v>
      </c>
      <c r="Y3410" s="131">
        <v>0</v>
      </c>
      <c r="Z3410" s="131">
        <v>0</v>
      </c>
      <c r="AA3410" s="131">
        <v>0</v>
      </c>
      <c r="AB3410" s="131">
        <v>0</v>
      </c>
      <c r="AC3410" s="131">
        <v>0</v>
      </c>
      <c r="AD3410" s="131">
        <v>0</v>
      </c>
      <c r="AE3410" s="131">
        <v>0</v>
      </c>
      <c r="AF3410" s="131">
        <v>0</v>
      </c>
      <c r="AG3410" s="131">
        <v>0</v>
      </c>
      <c r="AH3410" s="43">
        <v>0</v>
      </c>
    </row>
    <row r="3411" spans="4:34">
      <c r="D3411" s="62">
        <v>2017</v>
      </c>
      <c r="E3411" s="62">
        <v>11</v>
      </c>
      <c r="F3411" s="62">
        <v>2018</v>
      </c>
      <c r="G3411" s="62">
        <v>2018</v>
      </c>
      <c r="H3411" s="131">
        <v>0</v>
      </c>
      <c r="I3411" s="131">
        <v>0</v>
      </c>
      <c r="J3411" s="131">
        <v>0</v>
      </c>
      <c r="K3411" s="131">
        <v>0</v>
      </c>
      <c r="L3411" s="131">
        <v>0</v>
      </c>
      <c r="M3411" s="131">
        <v>0</v>
      </c>
      <c r="N3411" s="131">
        <v>0</v>
      </c>
      <c r="O3411" s="131">
        <v>0</v>
      </c>
      <c r="P3411" s="131">
        <v>0</v>
      </c>
      <c r="Q3411" s="131">
        <v>0</v>
      </c>
      <c r="R3411" s="131">
        <v>0</v>
      </c>
      <c r="S3411" s="131">
        <v>0</v>
      </c>
      <c r="T3411" s="131">
        <v>0</v>
      </c>
      <c r="U3411" s="131">
        <v>0</v>
      </c>
      <c r="V3411" s="131">
        <v>0</v>
      </c>
      <c r="W3411" s="131">
        <v>0</v>
      </c>
      <c r="X3411" s="131">
        <v>0</v>
      </c>
      <c r="Y3411" s="131">
        <v>0</v>
      </c>
      <c r="Z3411" s="131">
        <v>0</v>
      </c>
      <c r="AA3411" s="131">
        <v>0</v>
      </c>
      <c r="AB3411" s="131">
        <v>0</v>
      </c>
      <c r="AC3411" s="131">
        <v>0</v>
      </c>
      <c r="AD3411" s="131">
        <v>0</v>
      </c>
      <c r="AE3411" s="131">
        <v>0</v>
      </c>
      <c r="AF3411" s="131">
        <v>0</v>
      </c>
      <c r="AG3411" s="131">
        <v>0</v>
      </c>
      <c r="AH3411" s="43">
        <v>0</v>
      </c>
    </row>
    <row r="3412" spans="4:34">
      <c r="D3412" s="62">
        <v>2017</v>
      </c>
      <c r="E3412" s="62">
        <v>12</v>
      </c>
      <c r="F3412" s="62">
        <v>2018</v>
      </c>
      <c r="G3412" s="62">
        <v>2018</v>
      </c>
      <c r="H3412" s="131">
        <v>0</v>
      </c>
      <c r="I3412" s="131">
        <v>0</v>
      </c>
      <c r="J3412" s="131">
        <v>0</v>
      </c>
      <c r="K3412" s="131">
        <v>0</v>
      </c>
      <c r="L3412" s="131">
        <v>0</v>
      </c>
      <c r="M3412" s="131">
        <v>0</v>
      </c>
      <c r="N3412" s="131">
        <v>0</v>
      </c>
      <c r="O3412" s="131">
        <v>0</v>
      </c>
      <c r="P3412" s="131">
        <v>0</v>
      </c>
      <c r="Q3412" s="131">
        <v>0</v>
      </c>
      <c r="R3412" s="131">
        <v>0</v>
      </c>
      <c r="S3412" s="131">
        <v>0</v>
      </c>
      <c r="T3412" s="131">
        <v>0</v>
      </c>
      <c r="U3412" s="131">
        <v>0</v>
      </c>
      <c r="V3412" s="131">
        <v>0</v>
      </c>
      <c r="W3412" s="131">
        <v>0</v>
      </c>
      <c r="X3412" s="131">
        <v>0</v>
      </c>
      <c r="Y3412" s="131">
        <v>0</v>
      </c>
      <c r="Z3412" s="131">
        <v>0</v>
      </c>
      <c r="AA3412" s="131">
        <v>0</v>
      </c>
      <c r="AB3412" s="131">
        <v>0</v>
      </c>
      <c r="AC3412" s="131">
        <v>0</v>
      </c>
      <c r="AD3412" s="131">
        <v>0</v>
      </c>
      <c r="AE3412" s="131">
        <v>0</v>
      </c>
      <c r="AF3412" s="131">
        <v>0</v>
      </c>
      <c r="AG3412" s="131">
        <v>0</v>
      </c>
      <c r="AH3412" s="43">
        <v>0</v>
      </c>
    </row>
    <row r="3413" spans="4:34">
      <c r="D3413" s="62">
        <v>2018</v>
      </c>
      <c r="E3413" s="62">
        <v>1</v>
      </c>
      <c r="F3413" s="62">
        <v>2018</v>
      </c>
      <c r="G3413" s="62">
        <v>2018</v>
      </c>
      <c r="H3413" s="131">
        <v>0</v>
      </c>
      <c r="I3413" s="131">
        <v>0</v>
      </c>
      <c r="J3413" s="131">
        <v>0</v>
      </c>
      <c r="K3413" s="131">
        <v>0</v>
      </c>
      <c r="L3413" s="131">
        <v>0</v>
      </c>
      <c r="M3413" s="131">
        <v>0</v>
      </c>
      <c r="N3413" s="131">
        <v>0</v>
      </c>
      <c r="O3413" s="131">
        <v>0</v>
      </c>
      <c r="P3413" s="131">
        <v>0</v>
      </c>
      <c r="Q3413" s="131">
        <v>0</v>
      </c>
      <c r="R3413" s="131">
        <v>0</v>
      </c>
      <c r="S3413" s="131">
        <v>0</v>
      </c>
      <c r="T3413" s="131">
        <v>0</v>
      </c>
      <c r="U3413" s="131">
        <v>0</v>
      </c>
      <c r="V3413" s="131">
        <v>0</v>
      </c>
      <c r="W3413" s="131">
        <v>0</v>
      </c>
      <c r="X3413" s="131">
        <v>0</v>
      </c>
      <c r="Y3413" s="131">
        <v>0</v>
      </c>
      <c r="Z3413" s="131">
        <v>0</v>
      </c>
      <c r="AA3413" s="131">
        <v>0</v>
      </c>
      <c r="AB3413" s="131">
        <v>0</v>
      </c>
      <c r="AC3413" s="131">
        <v>0</v>
      </c>
      <c r="AD3413" s="131">
        <v>0</v>
      </c>
      <c r="AE3413" s="131">
        <v>0</v>
      </c>
      <c r="AF3413" s="131">
        <v>0</v>
      </c>
      <c r="AG3413" s="131">
        <v>0</v>
      </c>
      <c r="AH3413" s="43">
        <v>0</v>
      </c>
    </row>
    <row r="3414" spans="4:34">
      <c r="D3414" s="62">
        <v>2018</v>
      </c>
      <c r="E3414" s="62">
        <v>2</v>
      </c>
      <c r="F3414" s="62">
        <v>2018</v>
      </c>
      <c r="G3414" s="62">
        <v>2018</v>
      </c>
      <c r="H3414" s="131">
        <v>0</v>
      </c>
      <c r="I3414" s="131">
        <v>0</v>
      </c>
      <c r="J3414" s="131">
        <v>0</v>
      </c>
      <c r="K3414" s="131">
        <v>0</v>
      </c>
      <c r="L3414" s="131">
        <v>0</v>
      </c>
      <c r="M3414" s="131">
        <v>0</v>
      </c>
      <c r="N3414" s="131">
        <v>0</v>
      </c>
      <c r="O3414" s="131">
        <v>0</v>
      </c>
      <c r="P3414" s="131">
        <v>0</v>
      </c>
      <c r="Q3414" s="131">
        <v>0</v>
      </c>
      <c r="R3414" s="131">
        <v>0</v>
      </c>
      <c r="S3414" s="131">
        <v>0</v>
      </c>
      <c r="T3414" s="131">
        <v>0</v>
      </c>
      <c r="U3414" s="131">
        <v>0</v>
      </c>
      <c r="V3414" s="131">
        <v>0</v>
      </c>
      <c r="W3414" s="131">
        <v>0</v>
      </c>
      <c r="X3414" s="131">
        <v>0</v>
      </c>
      <c r="Y3414" s="131">
        <v>0</v>
      </c>
      <c r="Z3414" s="131">
        <v>0</v>
      </c>
      <c r="AA3414" s="131">
        <v>0</v>
      </c>
      <c r="AB3414" s="131">
        <v>0</v>
      </c>
      <c r="AC3414" s="131">
        <v>0</v>
      </c>
      <c r="AD3414" s="131">
        <v>0</v>
      </c>
      <c r="AE3414" s="131">
        <v>0</v>
      </c>
      <c r="AF3414" s="131">
        <v>0</v>
      </c>
      <c r="AG3414" s="131">
        <v>0</v>
      </c>
      <c r="AH3414" s="43">
        <v>0</v>
      </c>
    </row>
    <row r="3415" spans="4:34">
      <c r="D3415" s="62">
        <v>2018</v>
      </c>
      <c r="E3415" s="62">
        <v>3</v>
      </c>
      <c r="F3415" s="62">
        <v>2018</v>
      </c>
      <c r="G3415" s="62">
        <v>2018</v>
      </c>
      <c r="H3415" s="131">
        <v>0</v>
      </c>
      <c r="I3415" s="131">
        <v>0</v>
      </c>
      <c r="J3415" s="131">
        <v>0</v>
      </c>
      <c r="K3415" s="131">
        <v>0</v>
      </c>
      <c r="L3415" s="131">
        <v>0</v>
      </c>
      <c r="M3415" s="131">
        <v>0</v>
      </c>
      <c r="N3415" s="131">
        <v>0</v>
      </c>
      <c r="O3415" s="131">
        <v>0</v>
      </c>
      <c r="P3415" s="131">
        <v>0</v>
      </c>
      <c r="Q3415" s="131">
        <v>0</v>
      </c>
      <c r="R3415" s="131">
        <v>0</v>
      </c>
      <c r="S3415" s="131">
        <v>0</v>
      </c>
      <c r="T3415" s="131">
        <v>0</v>
      </c>
      <c r="U3415" s="131">
        <v>0</v>
      </c>
      <c r="V3415" s="131">
        <v>0</v>
      </c>
      <c r="W3415" s="131">
        <v>0</v>
      </c>
      <c r="X3415" s="131">
        <v>0</v>
      </c>
      <c r="Y3415" s="131">
        <v>0</v>
      </c>
      <c r="Z3415" s="131">
        <v>0</v>
      </c>
      <c r="AA3415" s="131">
        <v>0</v>
      </c>
      <c r="AB3415" s="131">
        <v>0</v>
      </c>
      <c r="AC3415" s="131">
        <v>0</v>
      </c>
      <c r="AD3415" s="131">
        <v>0</v>
      </c>
      <c r="AE3415" s="131">
        <v>0</v>
      </c>
      <c r="AF3415" s="131">
        <v>0</v>
      </c>
      <c r="AG3415" s="131">
        <v>0</v>
      </c>
      <c r="AH3415" s="43">
        <v>0</v>
      </c>
    </row>
    <row r="3416" spans="4:34">
      <c r="D3416" s="62">
        <v>2018</v>
      </c>
      <c r="E3416" s="62">
        <v>4</v>
      </c>
      <c r="F3416" s="62">
        <v>2018</v>
      </c>
      <c r="G3416" s="62">
        <v>2018</v>
      </c>
      <c r="H3416" s="131">
        <v>0</v>
      </c>
      <c r="I3416" s="131">
        <v>0</v>
      </c>
      <c r="J3416" s="131">
        <v>0</v>
      </c>
      <c r="K3416" s="131">
        <v>0</v>
      </c>
      <c r="L3416" s="131">
        <v>0</v>
      </c>
      <c r="M3416" s="131">
        <v>0</v>
      </c>
      <c r="N3416" s="131">
        <v>0</v>
      </c>
      <c r="O3416" s="131">
        <v>0</v>
      </c>
      <c r="P3416" s="131">
        <v>0</v>
      </c>
      <c r="Q3416" s="131">
        <v>0</v>
      </c>
      <c r="R3416" s="131">
        <v>0</v>
      </c>
      <c r="S3416" s="131">
        <v>0</v>
      </c>
      <c r="T3416" s="131">
        <v>0</v>
      </c>
      <c r="U3416" s="131">
        <v>0</v>
      </c>
      <c r="V3416" s="131">
        <v>0</v>
      </c>
      <c r="W3416" s="131">
        <v>0</v>
      </c>
      <c r="X3416" s="131">
        <v>0</v>
      </c>
      <c r="Y3416" s="131">
        <v>0</v>
      </c>
      <c r="Z3416" s="131">
        <v>0</v>
      </c>
      <c r="AA3416" s="131">
        <v>0</v>
      </c>
      <c r="AB3416" s="131">
        <v>0</v>
      </c>
      <c r="AC3416" s="131">
        <v>0</v>
      </c>
      <c r="AD3416" s="131">
        <v>0</v>
      </c>
      <c r="AE3416" s="131">
        <v>0</v>
      </c>
      <c r="AF3416" s="131">
        <v>0</v>
      </c>
      <c r="AG3416" s="131">
        <v>0</v>
      </c>
      <c r="AH3416" s="43">
        <v>0</v>
      </c>
    </row>
    <row r="3417" spans="4:34">
      <c r="D3417" s="62">
        <v>2018</v>
      </c>
      <c r="E3417" s="62">
        <v>5</v>
      </c>
      <c r="F3417" s="62">
        <v>2018</v>
      </c>
      <c r="G3417" s="62">
        <v>2019</v>
      </c>
      <c r="H3417" s="131">
        <v>0</v>
      </c>
      <c r="I3417" s="131">
        <v>0</v>
      </c>
      <c r="J3417" s="131">
        <v>0</v>
      </c>
      <c r="K3417" s="131">
        <v>0</v>
      </c>
      <c r="L3417" s="131">
        <v>0</v>
      </c>
      <c r="M3417" s="131">
        <v>0</v>
      </c>
      <c r="N3417" s="131">
        <v>0</v>
      </c>
      <c r="O3417" s="131">
        <v>0</v>
      </c>
      <c r="P3417" s="131">
        <v>0</v>
      </c>
      <c r="Q3417" s="131">
        <v>0</v>
      </c>
      <c r="R3417" s="131">
        <v>0</v>
      </c>
      <c r="S3417" s="131">
        <v>0</v>
      </c>
      <c r="T3417" s="131">
        <v>0</v>
      </c>
      <c r="U3417" s="131">
        <v>0</v>
      </c>
      <c r="V3417" s="131">
        <v>0</v>
      </c>
      <c r="W3417" s="131">
        <v>0</v>
      </c>
      <c r="X3417" s="131">
        <v>0</v>
      </c>
      <c r="Y3417" s="131">
        <v>0</v>
      </c>
      <c r="Z3417" s="131">
        <v>0</v>
      </c>
      <c r="AA3417" s="131">
        <v>0</v>
      </c>
      <c r="AB3417" s="131">
        <v>0</v>
      </c>
      <c r="AC3417" s="131">
        <v>0</v>
      </c>
      <c r="AD3417" s="131">
        <v>0</v>
      </c>
      <c r="AE3417" s="131">
        <v>0</v>
      </c>
      <c r="AF3417" s="131">
        <v>0</v>
      </c>
      <c r="AG3417" s="131">
        <v>0</v>
      </c>
      <c r="AH3417" s="43">
        <v>0</v>
      </c>
    </row>
    <row r="3418" spans="4:34">
      <c r="D3418" s="62">
        <v>2018</v>
      </c>
      <c r="E3418" s="62">
        <v>6</v>
      </c>
      <c r="F3418" s="62">
        <v>2018</v>
      </c>
      <c r="G3418" s="62">
        <v>2019</v>
      </c>
      <c r="H3418" s="131">
        <v>0</v>
      </c>
      <c r="I3418" s="131">
        <v>0</v>
      </c>
      <c r="J3418" s="131">
        <v>0</v>
      </c>
      <c r="K3418" s="131">
        <v>0</v>
      </c>
      <c r="L3418" s="131">
        <v>0</v>
      </c>
      <c r="M3418" s="131">
        <v>0</v>
      </c>
      <c r="N3418" s="131">
        <v>0</v>
      </c>
      <c r="O3418" s="131">
        <v>0</v>
      </c>
      <c r="P3418" s="131">
        <v>0</v>
      </c>
      <c r="Q3418" s="131">
        <v>0</v>
      </c>
      <c r="R3418" s="131">
        <v>0</v>
      </c>
      <c r="S3418" s="131">
        <v>0</v>
      </c>
      <c r="T3418" s="131">
        <v>0</v>
      </c>
      <c r="U3418" s="131">
        <v>0</v>
      </c>
      <c r="V3418" s="131">
        <v>0</v>
      </c>
      <c r="W3418" s="131">
        <v>0</v>
      </c>
      <c r="X3418" s="131">
        <v>0</v>
      </c>
      <c r="Y3418" s="131">
        <v>0</v>
      </c>
      <c r="Z3418" s="131">
        <v>0</v>
      </c>
      <c r="AA3418" s="131">
        <v>0</v>
      </c>
      <c r="AB3418" s="131">
        <v>0</v>
      </c>
      <c r="AC3418" s="131">
        <v>0</v>
      </c>
      <c r="AD3418" s="131">
        <v>0</v>
      </c>
      <c r="AE3418" s="131">
        <v>0</v>
      </c>
      <c r="AF3418" s="131">
        <v>0</v>
      </c>
      <c r="AG3418" s="131">
        <v>0</v>
      </c>
      <c r="AH3418" s="43">
        <v>0</v>
      </c>
    </row>
    <row r="3419" spans="4:34">
      <c r="D3419" s="62">
        <v>2018</v>
      </c>
      <c r="E3419" s="62">
        <v>7</v>
      </c>
      <c r="F3419" s="62">
        <v>2019</v>
      </c>
      <c r="G3419" s="62">
        <v>2019</v>
      </c>
      <c r="H3419" s="131">
        <v>0</v>
      </c>
      <c r="I3419" s="131">
        <v>0</v>
      </c>
      <c r="J3419" s="131">
        <v>0</v>
      </c>
      <c r="K3419" s="131">
        <v>0</v>
      </c>
      <c r="L3419" s="131">
        <v>0</v>
      </c>
      <c r="M3419" s="131">
        <v>0</v>
      </c>
      <c r="N3419" s="131">
        <v>0</v>
      </c>
      <c r="O3419" s="131">
        <v>0</v>
      </c>
      <c r="P3419" s="131">
        <v>0</v>
      </c>
      <c r="Q3419" s="131">
        <v>0</v>
      </c>
      <c r="R3419" s="131">
        <v>0</v>
      </c>
      <c r="S3419" s="131">
        <v>0</v>
      </c>
      <c r="T3419" s="131">
        <v>0</v>
      </c>
      <c r="U3419" s="131">
        <v>0</v>
      </c>
      <c r="V3419" s="131">
        <v>0</v>
      </c>
      <c r="W3419" s="131">
        <v>0</v>
      </c>
      <c r="X3419" s="131">
        <v>0</v>
      </c>
      <c r="Y3419" s="131">
        <v>0</v>
      </c>
      <c r="Z3419" s="131">
        <v>0</v>
      </c>
      <c r="AA3419" s="131">
        <v>0</v>
      </c>
      <c r="AB3419" s="131">
        <v>0</v>
      </c>
      <c r="AC3419" s="131">
        <v>0</v>
      </c>
      <c r="AD3419" s="131">
        <v>0</v>
      </c>
      <c r="AE3419" s="131">
        <v>0</v>
      </c>
      <c r="AF3419" s="131">
        <v>0</v>
      </c>
      <c r="AG3419" s="131">
        <v>0</v>
      </c>
      <c r="AH3419" s="43">
        <v>0</v>
      </c>
    </row>
    <row r="3420" spans="4:34">
      <c r="D3420" s="62">
        <v>2018</v>
      </c>
      <c r="E3420" s="62">
        <v>8</v>
      </c>
      <c r="F3420" s="62">
        <v>2019</v>
      </c>
      <c r="G3420" s="62">
        <v>2019</v>
      </c>
      <c r="H3420" s="131">
        <v>0</v>
      </c>
      <c r="I3420" s="131">
        <v>0</v>
      </c>
      <c r="J3420" s="131">
        <v>0</v>
      </c>
      <c r="K3420" s="131">
        <v>0</v>
      </c>
      <c r="L3420" s="131">
        <v>0</v>
      </c>
      <c r="M3420" s="131">
        <v>0</v>
      </c>
      <c r="N3420" s="131">
        <v>0</v>
      </c>
      <c r="O3420" s="131">
        <v>0</v>
      </c>
      <c r="P3420" s="131">
        <v>0</v>
      </c>
      <c r="Q3420" s="131">
        <v>0</v>
      </c>
      <c r="R3420" s="131">
        <v>0</v>
      </c>
      <c r="S3420" s="131">
        <v>0</v>
      </c>
      <c r="T3420" s="131">
        <v>0</v>
      </c>
      <c r="U3420" s="131">
        <v>0</v>
      </c>
      <c r="V3420" s="131">
        <v>0</v>
      </c>
      <c r="W3420" s="131">
        <v>0</v>
      </c>
      <c r="X3420" s="131">
        <v>0</v>
      </c>
      <c r="Y3420" s="131">
        <v>0</v>
      </c>
      <c r="Z3420" s="131">
        <v>0</v>
      </c>
      <c r="AA3420" s="131">
        <v>0</v>
      </c>
      <c r="AB3420" s="131">
        <v>0</v>
      </c>
      <c r="AC3420" s="131">
        <v>0</v>
      </c>
      <c r="AD3420" s="131">
        <v>0</v>
      </c>
      <c r="AE3420" s="131">
        <v>0</v>
      </c>
      <c r="AF3420" s="131">
        <v>0</v>
      </c>
      <c r="AG3420" s="131">
        <v>0</v>
      </c>
      <c r="AH3420" s="43">
        <v>0</v>
      </c>
    </row>
    <row r="3421" spans="4:34">
      <c r="D3421" s="62">
        <v>2018</v>
      </c>
      <c r="E3421" s="62">
        <v>9</v>
      </c>
      <c r="F3421" s="62">
        <v>2019</v>
      </c>
      <c r="G3421" s="62">
        <v>2019</v>
      </c>
      <c r="H3421" s="131">
        <v>0</v>
      </c>
      <c r="I3421" s="131">
        <v>0</v>
      </c>
      <c r="J3421" s="131">
        <v>0</v>
      </c>
      <c r="K3421" s="131">
        <v>0</v>
      </c>
      <c r="L3421" s="131">
        <v>0</v>
      </c>
      <c r="M3421" s="131">
        <v>0</v>
      </c>
      <c r="N3421" s="131">
        <v>0</v>
      </c>
      <c r="O3421" s="131">
        <v>0</v>
      </c>
      <c r="P3421" s="131">
        <v>0</v>
      </c>
      <c r="Q3421" s="131">
        <v>0</v>
      </c>
      <c r="R3421" s="131">
        <v>0</v>
      </c>
      <c r="S3421" s="131">
        <v>0</v>
      </c>
      <c r="T3421" s="131">
        <v>0</v>
      </c>
      <c r="U3421" s="131">
        <v>0</v>
      </c>
      <c r="V3421" s="131">
        <v>0</v>
      </c>
      <c r="W3421" s="131">
        <v>0</v>
      </c>
      <c r="X3421" s="131">
        <v>0</v>
      </c>
      <c r="Y3421" s="131">
        <v>0</v>
      </c>
      <c r="Z3421" s="131">
        <v>0</v>
      </c>
      <c r="AA3421" s="131">
        <v>0</v>
      </c>
      <c r="AB3421" s="131">
        <v>0</v>
      </c>
      <c r="AC3421" s="131">
        <v>0</v>
      </c>
      <c r="AD3421" s="131">
        <v>0</v>
      </c>
      <c r="AE3421" s="131">
        <v>0</v>
      </c>
      <c r="AF3421" s="131">
        <v>0</v>
      </c>
      <c r="AG3421" s="131">
        <v>0</v>
      </c>
      <c r="AH3421" s="43">
        <v>0</v>
      </c>
    </row>
    <row r="3422" spans="4:34">
      <c r="D3422" s="62">
        <v>2018</v>
      </c>
      <c r="E3422" s="62">
        <v>10</v>
      </c>
      <c r="F3422" s="62">
        <v>2019</v>
      </c>
      <c r="G3422" s="62">
        <v>2019</v>
      </c>
      <c r="H3422" s="131">
        <v>0</v>
      </c>
      <c r="I3422" s="131">
        <v>0</v>
      </c>
      <c r="J3422" s="131">
        <v>0</v>
      </c>
      <c r="K3422" s="131">
        <v>0</v>
      </c>
      <c r="L3422" s="131">
        <v>0</v>
      </c>
      <c r="M3422" s="131">
        <v>0</v>
      </c>
      <c r="N3422" s="131">
        <v>0</v>
      </c>
      <c r="O3422" s="131">
        <v>0</v>
      </c>
      <c r="P3422" s="131">
        <v>0</v>
      </c>
      <c r="Q3422" s="131">
        <v>0</v>
      </c>
      <c r="R3422" s="131">
        <v>0</v>
      </c>
      <c r="S3422" s="131">
        <v>0</v>
      </c>
      <c r="T3422" s="131">
        <v>0</v>
      </c>
      <c r="U3422" s="131">
        <v>0</v>
      </c>
      <c r="V3422" s="131">
        <v>0</v>
      </c>
      <c r="W3422" s="131">
        <v>0</v>
      </c>
      <c r="X3422" s="131">
        <v>0</v>
      </c>
      <c r="Y3422" s="131">
        <v>0</v>
      </c>
      <c r="Z3422" s="131">
        <v>0</v>
      </c>
      <c r="AA3422" s="131">
        <v>0</v>
      </c>
      <c r="AB3422" s="131">
        <v>0</v>
      </c>
      <c r="AC3422" s="131">
        <v>0</v>
      </c>
      <c r="AD3422" s="131">
        <v>0</v>
      </c>
      <c r="AE3422" s="131">
        <v>0</v>
      </c>
      <c r="AF3422" s="131">
        <v>0</v>
      </c>
      <c r="AG3422" s="131">
        <v>0</v>
      </c>
      <c r="AH3422" s="43">
        <v>0</v>
      </c>
    </row>
    <row r="3423" spans="4:34">
      <c r="D3423" s="62">
        <v>2018</v>
      </c>
      <c r="E3423" s="62">
        <v>11</v>
      </c>
      <c r="F3423" s="62">
        <v>2019</v>
      </c>
      <c r="G3423" s="62">
        <v>2019</v>
      </c>
      <c r="H3423" s="131">
        <v>0</v>
      </c>
      <c r="I3423" s="131">
        <v>0</v>
      </c>
      <c r="J3423" s="131">
        <v>0</v>
      </c>
      <c r="K3423" s="131">
        <v>0</v>
      </c>
      <c r="L3423" s="131">
        <v>0</v>
      </c>
      <c r="M3423" s="131">
        <v>0</v>
      </c>
      <c r="N3423" s="131">
        <v>0</v>
      </c>
      <c r="O3423" s="131">
        <v>0</v>
      </c>
      <c r="P3423" s="131">
        <v>0</v>
      </c>
      <c r="Q3423" s="131">
        <v>0</v>
      </c>
      <c r="R3423" s="131">
        <v>0</v>
      </c>
      <c r="S3423" s="131">
        <v>0</v>
      </c>
      <c r="T3423" s="131">
        <v>0</v>
      </c>
      <c r="U3423" s="131">
        <v>0</v>
      </c>
      <c r="V3423" s="131">
        <v>0</v>
      </c>
      <c r="W3423" s="131">
        <v>0</v>
      </c>
      <c r="X3423" s="131">
        <v>0</v>
      </c>
      <c r="Y3423" s="131">
        <v>0</v>
      </c>
      <c r="Z3423" s="131">
        <v>0</v>
      </c>
      <c r="AA3423" s="131">
        <v>0</v>
      </c>
      <c r="AB3423" s="131">
        <v>0</v>
      </c>
      <c r="AC3423" s="131">
        <v>0</v>
      </c>
      <c r="AD3423" s="131">
        <v>0</v>
      </c>
      <c r="AE3423" s="131">
        <v>0</v>
      </c>
      <c r="AF3423" s="131">
        <v>0</v>
      </c>
      <c r="AG3423" s="131">
        <v>0</v>
      </c>
      <c r="AH3423" s="43">
        <v>0</v>
      </c>
    </row>
    <row r="3424" spans="4:34">
      <c r="D3424" s="62">
        <v>2018</v>
      </c>
      <c r="E3424" s="62">
        <v>12</v>
      </c>
      <c r="F3424" s="62">
        <v>2019</v>
      </c>
      <c r="G3424" s="62">
        <v>2019</v>
      </c>
      <c r="H3424" s="131">
        <v>0</v>
      </c>
      <c r="I3424" s="131">
        <v>0</v>
      </c>
      <c r="J3424" s="131">
        <v>0</v>
      </c>
      <c r="K3424" s="131">
        <v>0</v>
      </c>
      <c r="L3424" s="131">
        <v>0</v>
      </c>
      <c r="M3424" s="131">
        <v>0</v>
      </c>
      <c r="N3424" s="131">
        <v>0</v>
      </c>
      <c r="O3424" s="131">
        <v>0</v>
      </c>
      <c r="P3424" s="131">
        <v>0</v>
      </c>
      <c r="Q3424" s="131">
        <v>0</v>
      </c>
      <c r="R3424" s="131">
        <v>0</v>
      </c>
      <c r="S3424" s="131">
        <v>0</v>
      </c>
      <c r="T3424" s="131">
        <v>0</v>
      </c>
      <c r="U3424" s="131">
        <v>0</v>
      </c>
      <c r="V3424" s="131">
        <v>0</v>
      </c>
      <c r="W3424" s="131">
        <v>0</v>
      </c>
      <c r="X3424" s="131">
        <v>0</v>
      </c>
      <c r="Y3424" s="131">
        <v>0</v>
      </c>
      <c r="Z3424" s="131">
        <v>0</v>
      </c>
      <c r="AA3424" s="131">
        <v>0</v>
      </c>
      <c r="AB3424" s="131">
        <v>0</v>
      </c>
      <c r="AC3424" s="131">
        <v>0</v>
      </c>
      <c r="AD3424" s="131">
        <v>0</v>
      </c>
      <c r="AE3424" s="131">
        <v>0</v>
      </c>
      <c r="AF3424" s="131">
        <v>0</v>
      </c>
      <c r="AG3424" s="131">
        <v>0</v>
      </c>
      <c r="AH3424" s="43">
        <v>0</v>
      </c>
    </row>
    <row r="3425" spans="4:34">
      <c r="D3425" s="62">
        <v>2019</v>
      </c>
      <c r="E3425" s="62">
        <v>1</v>
      </c>
      <c r="F3425" s="62">
        <v>2019</v>
      </c>
      <c r="G3425" s="62">
        <v>2019</v>
      </c>
      <c r="H3425" s="131">
        <v>0</v>
      </c>
      <c r="I3425" s="131">
        <v>0</v>
      </c>
      <c r="J3425" s="131">
        <v>0</v>
      </c>
      <c r="K3425" s="131">
        <v>0</v>
      </c>
      <c r="L3425" s="131">
        <v>0</v>
      </c>
      <c r="M3425" s="131">
        <v>0</v>
      </c>
      <c r="N3425" s="131">
        <v>0</v>
      </c>
      <c r="O3425" s="131">
        <v>0</v>
      </c>
      <c r="P3425" s="131">
        <v>0</v>
      </c>
      <c r="Q3425" s="131">
        <v>0</v>
      </c>
      <c r="R3425" s="131">
        <v>0</v>
      </c>
      <c r="S3425" s="131">
        <v>0</v>
      </c>
      <c r="T3425" s="131">
        <v>0</v>
      </c>
      <c r="U3425" s="131">
        <v>0</v>
      </c>
      <c r="V3425" s="131">
        <v>0</v>
      </c>
      <c r="W3425" s="131">
        <v>0</v>
      </c>
      <c r="X3425" s="131">
        <v>0</v>
      </c>
      <c r="Y3425" s="131">
        <v>0</v>
      </c>
      <c r="Z3425" s="131">
        <v>0</v>
      </c>
      <c r="AA3425" s="131">
        <v>0</v>
      </c>
      <c r="AB3425" s="131">
        <v>0</v>
      </c>
      <c r="AC3425" s="131">
        <v>0</v>
      </c>
      <c r="AD3425" s="131">
        <v>0</v>
      </c>
      <c r="AE3425" s="131">
        <v>0</v>
      </c>
      <c r="AF3425" s="131">
        <v>0</v>
      </c>
      <c r="AG3425" s="131">
        <v>0</v>
      </c>
      <c r="AH3425" s="43">
        <v>0</v>
      </c>
    </row>
    <row r="3426" spans="4:34">
      <c r="D3426" s="62">
        <v>2019</v>
      </c>
      <c r="E3426" s="62">
        <v>2</v>
      </c>
      <c r="F3426" s="62">
        <v>2019</v>
      </c>
      <c r="G3426" s="62">
        <v>2019</v>
      </c>
      <c r="H3426" s="131">
        <v>0</v>
      </c>
      <c r="I3426" s="131">
        <v>0</v>
      </c>
      <c r="J3426" s="131">
        <v>0</v>
      </c>
      <c r="K3426" s="131">
        <v>0</v>
      </c>
      <c r="L3426" s="131">
        <v>0</v>
      </c>
      <c r="M3426" s="131">
        <v>0</v>
      </c>
      <c r="N3426" s="131">
        <v>0</v>
      </c>
      <c r="O3426" s="131">
        <v>0</v>
      </c>
      <c r="P3426" s="131">
        <v>0</v>
      </c>
      <c r="Q3426" s="131">
        <v>0</v>
      </c>
      <c r="R3426" s="131">
        <v>0</v>
      </c>
      <c r="S3426" s="131">
        <v>0</v>
      </c>
      <c r="T3426" s="131">
        <v>0</v>
      </c>
      <c r="U3426" s="131">
        <v>0</v>
      </c>
      <c r="V3426" s="131">
        <v>0</v>
      </c>
      <c r="W3426" s="131">
        <v>0</v>
      </c>
      <c r="X3426" s="131">
        <v>0</v>
      </c>
      <c r="Y3426" s="131">
        <v>0</v>
      </c>
      <c r="Z3426" s="131">
        <v>0</v>
      </c>
      <c r="AA3426" s="131">
        <v>0</v>
      </c>
      <c r="AB3426" s="131">
        <v>0</v>
      </c>
      <c r="AC3426" s="131">
        <v>0</v>
      </c>
      <c r="AD3426" s="131">
        <v>0</v>
      </c>
      <c r="AE3426" s="131">
        <v>0</v>
      </c>
      <c r="AF3426" s="131">
        <v>0</v>
      </c>
      <c r="AG3426" s="131">
        <v>0</v>
      </c>
      <c r="AH3426" s="43">
        <v>0</v>
      </c>
    </row>
    <row r="3427" spans="4:34">
      <c r="D3427" s="62">
        <v>2019</v>
      </c>
      <c r="E3427" s="62">
        <v>3</v>
      </c>
      <c r="F3427" s="62">
        <v>2019</v>
      </c>
      <c r="G3427" s="62">
        <v>2019</v>
      </c>
      <c r="H3427" s="131">
        <v>0</v>
      </c>
      <c r="I3427" s="131">
        <v>0</v>
      </c>
      <c r="J3427" s="131">
        <v>0</v>
      </c>
      <c r="K3427" s="131">
        <v>0</v>
      </c>
      <c r="L3427" s="131">
        <v>0</v>
      </c>
      <c r="M3427" s="131">
        <v>0</v>
      </c>
      <c r="N3427" s="131">
        <v>0</v>
      </c>
      <c r="O3427" s="131">
        <v>0</v>
      </c>
      <c r="P3427" s="131">
        <v>0</v>
      </c>
      <c r="Q3427" s="131">
        <v>0</v>
      </c>
      <c r="R3427" s="131">
        <v>0</v>
      </c>
      <c r="S3427" s="131">
        <v>0</v>
      </c>
      <c r="T3427" s="131">
        <v>0</v>
      </c>
      <c r="U3427" s="131">
        <v>0</v>
      </c>
      <c r="V3427" s="131">
        <v>0</v>
      </c>
      <c r="W3427" s="131">
        <v>0</v>
      </c>
      <c r="X3427" s="131">
        <v>0</v>
      </c>
      <c r="Y3427" s="131">
        <v>0</v>
      </c>
      <c r="Z3427" s="131">
        <v>0</v>
      </c>
      <c r="AA3427" s="131">
        <v>0</v>
      </c>
      <c r="AB3427" s="131">
        <v>0</v>
      </c>
      <c r="AC3427" s="131">
        <v>0</v>
      </c>
      <c r="AD3427" s="131">
        <v>0</v>
      </c>
      <c r="AE3427" s="131">
        <v>0</v>
      </c>
      <c r="AF3427" s="131">
        <v>0</v>
      </c>
      <c r="AG3427" s="131">
        <v>0</v>
      </c>
      <c r="AH3427" s="43">
        <v>0</v>
      </c>
    </row>
    <row r="3428" spans="4:34">
      <c r="D3428" s="62">
        <v>2019</v>
      </c>
      <c r="E3428" s="62">
        <v>4</v>
      </c>
      <c r="F3428" s="62">
        <v>2019</v>
      </c>
      <c r="G3428" s="62">
        <v>2019</v>
      </c>
      <c r="H3428" s="131">
        <v>0</v>
      </c>
      <c r="I3428" s="131">
        <v>0</v>
      </c>
      <c r="J3428" s="131">
        <v>0</v>
      </c>
      <c r="K3428" s="131">
        <v>0</v>
      </c>
      <c r="L3428" s="131">
        <v>0</v>
      </c>
      <c r="M3428" s="131">
        <v>0</v>
      </c>
      <c r="N3428" s="131">
        <v>0</v>
      </c>
      <c r="O3428" s="131">
        <v>0</v>
      </c>
      <c r="P3428" s="131">
        <v>0</v>
      </c>
      <c r="Q3428" s="131">
        <v>0</v>
      </c>
      <c r="R3428" s="131">
        <v>0</v>
      </c>
      <c r="S3428" s="131">
        <v>0</v>
      </c>
      <c r="T3428" s="131">
        <v>0</v>
      </c>
      <c r="U3428" s="131">
        <v>0</v>
      </c>
      <c r="V3428" s="131">
        <v>0</v>
      </c>
      <c r="W3428" s="131">
        <v>0</v>
      </c>
      <c r="X3428" s="131">
        <v>0</v>
      </c>
      <c r="Y3428" s="131">
        <v>0</v>
      </c>
      <c r="Z3428" s="131">
        <v>0</v>
      </c>
      <c r="AA3428" s="131">
        <v>0</v>
      </c>
      <c r="AB3428" s="131">
        <v>0</v>
      </c>
      <c r="AC3428" s="131">
        <v>0</v>
      </c>
      <c r="AD3428" s="131">
        <v>0</v>
      </c>
      <c r="AE3428" s="131">
        <v>0</v>
      </c>
      <c r="AF3428" s="131">
        <v>0</v>
      </c>
      <c r="AG3428" s="131">
        <v>0</v>
      </c>
      <c r="AH3428" s="43">
        <v>0</v>
      </c>
    </row>
    <row r="3429" spans="4:34">
      <c r="D3429" s="62">
        <v>2019</v>
      </c>
      <c r="E3429" s="62">
        <v>5</v>
      </c>
      <c r="F3429" s="62">
        <v>2019</v>
      </c>
      <c r="G3429" s="62">
        <v>2020</v>
      </c>
      <c r="H3429" s="131">
        <v>0</v>
      </c>
      <c r="I3429" s="131">
        <v>0</v>
      </c>
      <c r="J3429" s="131">
        <v>0</v>
      </c>
      <c r="K3429" s="131">
        <v>0</v>
      </c>
      <c r="L3429" s="131">
        <v>0</v>
      </c>
      <c r="M3429" s="131">
        <v>0</v>
      </c>
      <c r="N3429" s="131">
        <v>0</v>
      </c>
      <c r="O3429" s="131">
        <v>0</v>
      </c>
      <c r="P3429" s="131">
        <v>0</v>
      </c>
      <c r="Q3429" s="131">
        <v>0</v>
      </c>
      <c r="R3429" s="131">
        <v>0</v>
      </c>
      <c r="S3429" s="131">
        <v>0</v>
      </c>
      <c r="T3429" s="131">
        <v>0</v>
      </c>
      <c r="U3429" s="131">
        <v>0</v>
      </c>
      <c r="V3429" s="131">
        <v>0</v>
      </c>
      <c r="W3429" s="131">
        <v>0</v>
      </c>
      <c r="X3429" s="131">
        <v>0</v>
      </c>
      <c r="Y3429" s="131">
        <v>0</v>
      </c>
      <c r="Z3429" s="131">
        <v>0</v>
      </c>
      <c r="AA3429" s="131">
        <v>0</v>
      </c>
      <c r="AB3429" s="131">
        <v>0</v>
      </c>
      <c r="AC3429" s="131">
        <v>0</v>
      </c>
      <c r="AD3429" s="131">
        <v>0</v>
      </c>
      <c r="AE3429" s="131">
        <v>0</v>
      </c>
      <c r="AF3429" s="131">
        <v>0</v>
      </c>
      <c r="AG3429" s="131">
        <v>0</v>
      </c>
      <c r="AH3429" s="43">
        <v>0</v>
      </c>
    </row>
    <row r="3430" spans="4:34">
      <c r="D3430" s="62">
        <v>2019</v>
      </c>
      <c r="E3430" s="62">
        <v>6</v>
      </c>
      <c r="F3430" s="62">
        <v>2019</v>
      </c>
      <c r="G3430" s="62">
        <v>2020</v>
      </c>
      <c r="H3430" s="131">
        <v>0</v>
      </c>
      <c r="I3430" s="131">
        <v>0</v>
      </c>
      <c r="J3430" s="131">
        <v>0</v>
      </c>
      <c r="K3430" s="131">
        <v>0</v>
      </c>
      <c r="L3430" s="131">
        <v>0</v>
      </c>
      <c r="M3430" s="131">
        <v>0</v>
      </c>
      <c r="N3430" s="131">
        <v>0</v>
      </c>
      <c r="O3430" s="131">
        <v>0</v>
      </c>
      <c r="P3430" s="131">
        <v>0</v>
      </c>
      <c r="Q3430" s="131">
        <v>0</v>
      </c>
      <c r="R3430" s="131">
        <v>0</v>
      </c>
      <c r="S3430" s="131">
        <v>0</v>
      </c>
      <c r="T3430" s="131">
        <v>0</v>
      </c>
      <c r="U3430" s="131">
        <v>0</v>
      </c>
      <c r="V3430" s="131">
        <v>0</v>
      </c>
      <c r="W3430" s="131">
        <v>0</v>
      </c>
      <c r="X3430" s="131">
        <v>0</v>
      </c>
      <c r="Y3430" s="131">
        <v>0</v>
      </c>
      <c r="Z3430" s="131">
        <v>0</v>
      </c>
      <c r="AA3430" s="131">
        <v>0</v>
      </c>
      <c r="AB3430" s="131">
        <v>0</v>
      </c>
      <c r="AC3430" s="131">
        <v>0</v>
      </c>
      <c r="AD3430" s="131">
        <v>0</v>
      </c>
      <c r="AE3430" s="131">
        <v>0</v>
      </c>
      <c r="AF3430" s="131">
        <v>0</v>
      </c>
      <c r="AG3430" s="131">
        <v>0</v>
      </c>
      <c r="AH3430" s="43">
        <v>0</v>
      </c>
    </row>
    <row r="3431" spans="4:34">
      <c r="D3431" s="62">
        <v>2019</v>
      </c>
      <c r="E3431" s="62">
        <v>7</v>
      </c>
      <c r="F3431" s="62">
        <v>2020</v>
      </c>
      <c r="G3431" s="62">
        <v>2020</v>
      </c>
      <c r="H3431" s="131">
        <v>0</v>
      </c>
      <c r="I3431" s="131">
        <v>0</v>
      </c>
      <c r="J3431" s="131">
        <v>0</v>
      </c>
      <c r="K3431" s="131">
        <v>0</v>
      </c>
      <c r="L3431" s="131">
        <v>0</v>
      </c>
      <c r="M3431" s="131">
        <v>0</v>
      </c>
      <c r="N3431" s="131">
        <v>0</v>
      </c>
      <c r="O3431" s="131">
        <v>0</v>
      </c>
      <c r="P3431" s="131">
        <v>0</v>
      </c>
      <c r="Q3431" s="131">
        <v>0</v>
      </c>
      <c r="R3431" s="131">
        <v>0</v>
      </c>
      <c r="S3431" s="131">
        <v>0</v>
      </c>
      <c r="T3431" s="131">
        <v>0</v>
      </c>
      <c r="U3431" s="131">
        <v>0</v>
      </c>
      <c r="V3431" s="131">
        <v>0</v>
      </c>
      <c r="W3431" s="131">
        <v>0</v>
      </c>
      <c r="X3431" s="131">
        <v>0</v>
      </c>
      <c r="Y3431" s="131">
        <v>0</v>
      </c>
      <c r="Z3431" s="131">
        <v>0</v>
      </c>
      <c r="AA3431" s="131">
        <v>0</v>
      </c>
      <c r="AB3431" s="131">
        <v>0</v>
      </c>
      <c r="AC3431" s="131">
        <v>0</v>
      </c>
      <c r="AD3431" s="131">
        <v>0</v>
      </c>
      <c r="AE3431" s="131">
        <v>0</v>
      </c>
      <c r="AF3431" s="131">
        <v>0</v>
      </c>
      <c r="AG3431" s="131">
        <v>0</v>
      </c>
      <c r="AH3431" s="43">
        <v>0</v>
      </c>
    </row>
    <row r="3432" spans="4:34">
      <c r="D3432" s="62">
        <v>2019</v>
      </c>
      <c r="E3432" s="62">
        <v>8</v>
      </c>
      <c r="F3432" s="62">
        <v>2020</v>
      </c>
      <c r="G3432" s="62">
        <v>2020</v>
      </c>
      <c r="H3432" s="131">
        <v>0</v>
      </c>
      <c r="I3432" s="131">
        <v>0</v>
      </c>
      <c r="J3432" s="131">
        <v>0</v>
      </c>
      <c r="K3432" s="131">
        <v>0</v>
      </c>
      <c r="L3432" s="131">
        <v>0</v>
      </c>
      <c r="M3432" s="131">
        <v>0</v>
      </c>
      <c r="N3432" s="131">
        <v>0</v>
      </c>
      <c r="O3432" s="131">
        <v>0</v>
      </c>
      <c r="P3432" s="131">
        <v>0</v>
      </c>
      <c r="Q3432" s="131">
        <v>0</v>
      </c>
      <c r="R3432" s="131">
        <v>0</v>
      </c>
      <c r="S3432" s="131">
        <v>0</v>
      </c>
      <c r="T3432" s="131">
        <v>0</v>
      </c>
      <c r="U3432" s="131">
        <v>0</v>
      </c>
      <c r="V3432" s="131">
        <v>0</v>
      </c>
      <c r="W3432" s="131">
        <v>0</v>
      </c>
      <c r="X3432" s="131">
        <v>0</v>
      </c>
      <c r="Y3432" s="131">
        <v>0</v>
      </c>
      <c r="Z3432" s="131">
        <v>0</v>
      </c>
      <c r="AA3432" s="131">
        <v>0</v>
      </c>
      <c r="AB3432" s="131">
        <v>0</v>
      </c>
      <c r="AC3432" s="131">
        <v>0</v>
      </c>
      <c r="AD3432" s="131">
        <v>0</v>
      </c>
      <c r="AE3432" s="131">
        <v>0</v>
      </c>
      <c r="AF3432" s="131">
        <v>0</v>
      </c>
      <c r="AG3432" s="131">
        <v>0</v>
      </c>
      <c r="AH3432" s="43">
        <v>0</v>
      </c>
    </row>
    <row r="3433" spans="4:34">
      <c r="D3433" s="62">
        <v>2019</v>
      </c>
      <c r="E3433" s="62">
        <v>9</v>
      </c>
      <c r="F3433" s="62">
        <v>2020</v>
      </c>
      <c r="G3433" s="62">
        <v>2020</v>
      </c>
      <c r="H3433" s="131">
        <v>0</v>
      </c>
      <c r="I3433" s="131">
        <v>0</v>
      </c>
      <c r="J3433" s="131">
        <v>0</v>
      </c>
      <c r="K3433" s="131">
        <v>0</v>
      </c>
      <c r="L3433" s="131">
        <v>0</v>
      </c>
      <c r="M3433" s="131">
        <v>0</v>
      </c>
      <c r="N3433" s="131">
        <v>0</v>
      </c>
      <c r="O3433" s="131">
        <v>0</v>
      </c>
      <c r="P3433" s="131">
        <v>0</v>
      </c>
      <c r="Q3433" s="131">
        <v>0</v>
      </c>
      <c r="R3433" s="131">
        <v>0</v>
      </c>
      <c r="S3433" s="131">
        <v>0</v>
      </c>
      <c r="T3433" s="131">
        <v>0</v>
      </c>
      <c r="U3433" s="131">
        <v>0</v>
      </c>
      <c r="V3433" s="131">
        <v>0</v>
      </c>
      <c r="W3433" s="131">
        <v>0</v>
      </c>
      <c r="X3433" s="131">
        <v>0</v>
      </c>
      <c r="Y3433" s="131">
        <v>0</v>
      </c>
      <c r="Z3433" s="131">
        <v>0</v>
      </c>
      <c r="AA3433" s="131">
        <v>0</v>
      </c>
      <c r="AB3433" s="131">
        <v>0</v>
      </c>
      <c r="AC3433" s="131">
        <v>0</v>
      </c>
      <c r="AD3433" s="131">
        <v>0</v>
      </c>
      <c r="AE3433" s="131">
        <v>0</v>
      </c>
      <c r="AF3433" s="131">
        <v>0</v>
      </c>
      <c r="AG3433" s="131">
        <v>0</v>
      </c>
      <c r="AH3433" s="43">
        <v>0</v>
      </c>
    </row>
    <row r="3434" spans="4:34">
      <c r="D3434" s="62">
        <v>2019</v>
      </c>
      <c r="E3434" s="62">
        <v>10</v>
      </c>
      <c r="F3434" s="62">
        <v>2020</v>
      </c>
      <c r="G3434" s="62">
        <v>2020</v>
      </c>
      <c r="H3434" s="131">
        <v>0</v>
      </c>
      <c r="I3434" s="131">
        <v>0</v>
      </c>
      <c r="J3434" s="131">
        <v>0</v>
      </c>
      <c r="K3434" s="131">
        <v>0</v>
      </c>
      <c r="L3434" s="131">
        <v>0</v>
      </c>
      <c r="M3434" s="131">
        <v>0</v>
      </c>
      <c r="N3434" s="131">
        <v>0</v>
      </c>
      <c r="O3434" s="131">
        <v>0</v>
      </c>
      <c r="P3434" s="131">
        <v>0</v>
      </c>
      <c r="Q3434" s="131">
        <v>0</v>
      </c>
      <c r="R3434" s="131">
        <v>0</v>
      </c>
      <c r="S3434" s="131">
        <v>0</v>
      </c>
      <c r="T3434" s="131">
        <v>0</v>
      </c>
      <c r="U3434" s="131">
        <v>0</v>
      </c>
      <c r="V3434" s="131">
        <v>0</v>
      </c>
      <c r="W3434" s="131">
        <v>0</v>
      </c>
      <c r="X3434" s="131">
        <v>0</v>
      </c>
      <c r="Y3434" s="131">
        <v>0</v>
      </c>
      <c r="Z3434" s="131">
        <v>0</v>
      </c>
      <c r="AA3434" s="131">
        <v>0</v>
      </c>
      <c r="AB3434" s="131">
        <v>0</v>
      </c>
      <c r="AC3434" s="131">
        <v>0</v>
      </c>
      <c r="AD3434" s="131">
        <v>0</v>
      </c>
      <c r="AE3434" s="131">
        <v>0</v>
      </c>
      <c r="AF3434" s="131">
        <v>0</v>
      </c>
      <c r="AG3434" s="131">
        <v>0</v>
      </c>
      <c r="AH3434" s="43">
        <v>0</v>
      </c>
    </row>
    <row r="3435" spans="4:34">
      <c r="D3435" s="62">
        <v>2019</v>
      </c>
      <c r="E3435" s="62">
        <v>11</v>
      </c>
      <c r="F3435" s="62">
        <v>2020</v>
      </c>
      <c r="G3435" s="62">
        <v>2020</v>
      </c>
      <c r="H3435" s="131">
        <v>0</v>
      </c>
      <c r="I3435" s="131">
        <v>0</v>
      </c>
      <c r="J3435" s="131">
        <v>0</v>
      </c>
      <c r="K3435" s="131">
        <v>0</v>
      </c>
      <c r="L3435" s="131">
        <v>0</v>
      </c>
      <c r="M3435" s="131">
        <v>0</v>
      </c>
      <c r="N3435" s="131">
        <v>0</v>
      </c>
      <c r="O3435" s="131">
        <v>0</v>
      </c>
      <c r="P3435" s="131">
        <v>0</v>
      </c>
      <c r="Q3435" s="131">
        <v>0</v>
      </c>
      <c r="R3435" s="131">
        <v>0</v>
      </c>
      <c r="S3435" s="131">
        <v>0</v>
      </c>
      <c r="T3435" s="131">
        <v>0</v>
      </c>
      <c r="U3435" s="131">
        <v>0</v>
      </c>
      <c r="V3435" s="131">
        <v>0</v>
      </c>
      <c r="W3435" s="131">
        <v>0</v>
      </c>
      <c r="X3435" s="131">
        <v>0</v>
      </c>
      <c r="Y3435" s="131">
        <v>0</v>
      </c>
      <c r="Z3435" s="131">
        <v>0</v>
      </c>
      <c r="AA3435" s="131">
        <v>0</v>
      </c>
      <c r="AB3435" s="131">
        <v>0</v>
      </c>
      <c r="AC3435" s="131">
        <v>0</v>
      </c>
      <c r="AD3435" s="131">
        <v>0</v>
      </c>
      <c r="AE3435" s="131">
        <v>0</v>
      </c>
      <c r="AF3435" s="131">
        <v>0</v>
      </c>
      <c r="AG3435" s="131">
        <v>0</v>
      </c>
      <c r="AH3435" s="43">
        <v>0</v>
      </c>
    </row>
    <row r="3436" spans="4:34">
      <c r="D3436" s="62">
        <v>2019</v>
      </c>
      <c r="E3436" s="62">
        <v>12</v>
      </c>
      <c r="F3436" s="62">
        <v>2020</v>
      </c>
      <c r="G3436" s="62">
        <v>2020</v>
      </c>
      <c r="H3436" s="131">
        <v>0</v>
      </c>
      <c r="I3436" s="131">
        <v>0</v>
      </c>
      <c r="J3436" s="131">
        <v>0</v>
      </c>
      <c r="K3436" s="131">
        <v>0</v>
      </c>
      <c r="L3436" s="131">
        <v>0</v>
      </c>
      <c r="M3436" s="131">
        <v>0</v>
      </c>
      <c r="N3436" s="131">
        <v>0</v>
      </c>
      <c r="O3436" s="131">
        <v>0</v>
      </c>
      <c r="P3436" s="131">
        <v>0</v>
      </c>
      <c r="Q3436" s="131">
        <v>0</v>
      </c>
      <c r="R3436" s="131">
        <v>0</v>
      </c>
      <c r="S3436" s="131">
        <v>0</v>
      </c>
      <c r="T3436" s="131">
        <v>0</v>
      </c>
      <c r="U3436" s="131">
        <v>0</v>
      </c>
      <c r="V3436" s="131">
        <v>0</v>
      </c>
      <c r="W3436" s="131">
        <v>0</v>
      </c>
      <c r="X3436" s="131">
        <v>0</v>
      </c>
      <c r="Y3436" s="131">
        <v>0</v>
      </c>
      <c r="Z3436" s="131">
        <v>0</v>
      </c>
      <c r="AA3436" s="131">
        <v>0</v>
      </c>
      <c r="AB3436" s="131">
        <v>0</v>
      </c>
      <c r="AC3436" s="131">
        <v>0</v>
      </c>
      <c r="AD3436" s="131">
        <v>0</v>
      </c>
      <c r="AE3436" s="131">
        <v>0</v>
      </c>
      <c r="AF3436" s="131">
        <v>0</v>
      </c>
      <c r="AG3436" s="131">
        <v>0</v>
      </c>
      <c r="AH3436" s="43">
        <v>0</v>
      </c>
    </row>
    <row r="3437" spans="4:34">
      <c r="D3437" s="62">
        <v>2020</v>
      </c>
      <c r="E3437" s="62">
        <v>1</v>
      </c>
      <c r="F3437" s="62">
        <v>2020</v>
      </c>
      <c r="G3437" s="62">
        <v>2020</v>
      </c>
      <c r="H3437" s="131">
        <v>0</v>
      </c>
      <c r="I3437" s="131">
        <v>0</v>
      </c>
      <c r="J3437" s="131">
        <v>0</v>
      </c>
      <c r="K3437" s="131">
        <v>0</v>
      </c>
      <c r="L3437" s="131">
        <v>0</v>
      </c>
      <c r="M3437" s="131">
        <v>0</v>
      </c>
      <c r="N3437" s="131">
        <v>0</v>
      </c>
      <c r="O3437" s="131">
        <v>0</v>
      </c>
      <c r="P3437" s="131">
        <v>0</v>
      </c>
      <c r="Q3437" s="131">
        <v>0</v>
      </c>
      <c r="R3437" s="131">
        <v>0</v>
      </c>
      <c r="S3437" s="131">
        <v>0</v>
      </c>
      <c r="T3437" s="131">
        <v>0</v>
      </c>
      <c r="U3437" s="131">
        <v>0</v>
      </c>
      <c r="V3437" s="131">
        <v>0</v>
      </c>
      <c r="W3437" s="131">
        <v>0</v>
      </c>
      <c r="X3437" s="131">
        <v>0</v>
      </c>
      <c r="Y3437" s="131">
        <v>0</v>
      </c>
      <c r="Z3437" s="131">
        <v>0</v>
      </c>
      <c r="AA3437" s="131">
        <v>0</v>
      </c>
      <c r="AB3437" s="131">
        <v>0</v>
      </c>
      <c r="AC3437" s="131">
        <v>0</v>
      </c>
      <c r="AD3437" s="131">
        <v>0</v>
      </c>
      <c r="AE3437" s="131">
        <v>0</v>
      </c>
      <c r="AF3437" s="131">
        <v>0</v>
      </c>
      <c r="AG3437" s="131">
        <v>0</v>
      </c>
      <c r="AH3437" s="43">
        <v>0</v>
      </c>
    </row>
    <row r="3438" spans="4:34">
      <c r="D3438" s="62">
        <v>2020</v>
      </c>
      <c r="E3438" s="62">
        <v>2</v>
      </c>
      <c r="F3438" s="62">
        <v>2020</v>
      </c>
      <c r="G3438" s="62">
        <v>2020</v>
      </c>
      <c r="H3438" s="131">
        <v>0</v>
      </c>
      <c r="I3438" s="131">
        <v>0</v>
      </c>
      <c r="J3438" s="131">
        <v>0</v>
      </c>
      <c r="K3438" s="131">
        <v>0</v>
      </c>
      <c r="L3438" s="131">
        <v>0</v>
      </c>
      <c r="M3438" s="131">
        <v>0</v>
      </c>
      <c r="N3438" s="131">
        <v>0</v>
      </c>
      <c r="O3438" s="131">
        <v>0</v>
      </c>
      <c r="P3438" s="131">
        <v>0</v>
      </c>
      <c r="Q3438" s="131">
        <v>0</v>
      </c>
      <c r="R3438" s="131">
        <v>0</v>
      </c>
      <c r="S3438" s="131">
        <v>0</v>
      </c>
      <c r="T3438" s="131">
        <v>0</v>
      </c>
      <c r="U3438" s="131">
        <v>0</v>
      </c>
      <c r="V3438" s="131">
        <v>0</v>
      </c>
      <c r="W3438" s="131">
        <v>0</v>
      </c>
      <c r="X3438" s="131">
        <v>0</v>
      </c>
      <c r="Y3438" s="131">
        <v>0</v>
      </c>
      <c r="Z3438" s="131">
        <v>0</v>
      </c>
      <c r="AA3438" s="131">
        <v>0</v>
      </c>
      <c r="AB3438" s="131">
        <v>0</v>
      </c>
      <c r="AC3438" s="131">
        <v>0</v>
      </c>
      <c r="AD3438" s="131">
        <v>0</v>
      </c>
      <c r="AE3438" s="131">
        <v>0</v>
      </c>
      <c r="AF3438" s="131">
        <v>0</v>
      </c>
      <c r="AG3438" s="131">
        <v>0</v>
      </c>
      <c r="AH3438" s="43">
        <v>0</v>
      </c>
    </row>
    <row r="3439" spans="4:34">
      <c r="D3439" s="62">
        <v>2020</v>
      </c>
      <c r="E3439" s="62">
        <v>3</v>
      </c>
      <c r="F3439" s="62">
        <v>2020</v>
      </c>
      <c r="G3439" s="62">
        <v>2020</v>
      </c>
      <c r="H3439" s="131">
        <v>0</v>
      </c>
      <c r="I3439" s="131">
        <v>0</v>
      </c>
      <c r="J3439" s="131">
        <v>0</v>
      </c>
      <c r="K3439" s="131">
        <v>0</v>
      </c>
      <c r="L3439" s="131">
        <v>0</v>
      </c>
      <c r="M3439" s="131">
        <v>0</v>
      </c>
      <c r="N3439" s="131">
        <v>0</v>
      </c>
      <c r="O3439" s="131">
        <v>0</v>
      </c>
      <c r="P3439" s="131">
        <v>0</v>
      </c>
      <c r="Q3439" s="131">
        <v>0</v>
      </c>
      <c r="R3439" s="131">
        <v>0</v>
      </c>
      <c r="S3439" s="131">
        <v>0</v>
      </c>
      <c r="T3439" s="131">
        <v>0</v>
      </c>
      <c r="U3439" s="131">
        <v>0</v>
      </c>
      <c r="V3439" s="131">
        <v>0</v>
      </c>
      <c r="W3439" s="131">
        <v>0</v>
      </c>
      <c r="X3439" s="131">
        <v>0</v>
      </c>
      <c r="Y3439" s="131">
        <v>0</v>
      </c>
      <c r="Z3439" s="131">
        <v>0</v>
      </c>
      <c r="AA3439" s="131">
        <v>0</v>
      </c>
      <c r="AB3439" s="131">
        <v>0</v>
      </c>
      <c r="AC3439" s="131">
        <v>0</v>
      </c>
      <c r="AD3439" s="131">
        <v>0</v>
      </c>
      <c r="AE3439" s="131">
        <v>0</v>
      </c>
      <c r="AF3439" s="131">
        <v>0</v>
      </c>
      <c r="AG3439" s="131">
        <v>0</v>
      </c>
      <c r="AH3439" s="43">
        <v>0</v>
      </c>
    </row>
    <row r="3440" spans="4:34">
      <c r="D3440" s="62">
        <v>2020</v>
      </c>
      <c r="E3440" s="62">
        <v>4</v>
      </c>
      <c r="F3440" s="62">
        <v>2020</v>
      </c>
      <c r="G3440" s="62">
        <v>2020</v>
      </c>
      <c r="H3440" s="131">
        <v>0</v>
      </c>
      <c r="I3440" s="131">
        <v>0</v>
      </c>
      <c r="J3440" s="131">
        <v>0</v>
      </c>
      <c r="K3440" s="131">
        <v>0</v>
      </c>
      <c r="L3440" s="131">
        <v>0</v>
      </c>
      <c r="M3440" s="131">
        <v>0</v>
      </c>
      <c r="N3440" s="131">
        <v>0</v>
      </c>
      <c r="O3440" s="131">
        <v>0</v>
      </c>
      <c r="P3440" s="131">
        <v>0</v>
      </c>
      <c r="Q3440" s="131">
        <v>0</v>
      </c>
      <c r="R3440" s="131">
        <v>0</v>
      </c>
      <c r="S3440" s="131">
        <v>0</v>
      </c>
      <c r="T3440" s="131">
        <v>0</v>
      </c>
      <c r="U3440" s="131">
        <v>0</v>
      </c>
      <c r="V3440" s="131">
        <v>0</v>
      </c>
      <c r="W3440" s="131">
        <v>0</v>
      </c>
      <c r="X3440" s="131">
        <v>0</v>
      </c>
      <c r="Y3440" s="131">
        <v>0</v>
      </c>
      <c r="Z3440" s="131">
        <v>0</v>
      </c>
      <c r="AA3440" s="131">
        <v>0</v>
      </c>
      <c r="AB3440" s="131">
        <v>0</v>
      </c>
      <c r="AC3440" s="131">
        <v>0</v>
      </c>
      <c r="AD3440" s="131">
        <v>0</v>
      </c>
      <c r="AE3440" s="131">
        <v>0</v>
      </c>
      <c r="AF3440" s="131">
        <v>0</v>
      </c>
      <c r="AG3440" s="131">
        <v>0</v>
      </c>
      <c r="AH3440" s="43">
        <v>0</v>
      </c>
    </row>
    <row r="3441" spans="4:34">
      <c r="D3441" s="62">
        <v>2020</v>
      </c>
      <c r="E3441" s="62">
        <v>5</v>
      </c>
      <c r="F3441" s="62">
        <v>2020</v>
      </c>
      <c r="G3441" s="62">
        <v>2021</v>
      </c>
      <c r="H3441" s="131">
        <v>0</v>
      </c>
      <c r="I3441" s="131">
        <v>0</v>
      </c>
      <c r="J3441" s="131">
        <v>0</v>
      </c>
      <c r="K3441" s="131">
        <v>0</v>
      </c>
      <c r="L3441" s="131">
        <v>0</v>
      </c>
      <c r="M3441" s="131">
        <v>0</v>
      </c>
      <c r="N3441" s="131">
        <v>0</v>
      </c>
      <c r="O3441" s="131">
        <v>0</v>
      </c>
      <c r="P3441" s="131">
        <v>0</v>
      </c>
      <c r="Q3441" s="131">
        <v>0</v>
      </c>
      <c r="R3441" s="131">
        <v>0</v>
      </c>
      <c r="S3441" s="131">
        <v>0</v>
      </c>
      <c r="T3441" s="131">
        <v>0</v>
      </c>
      <c r="U3441" s="131">
        <v>0</v>
      </c>
      <c r="V3441" s="131">
        <v>0</v>
      </c>
      <c r="W3441" s="131">
        <v>0</v>
      </c>
      <c r="X3441" s="131">
        <v>0</v>
      </c>
      <c r="Y3441" s="131">
        <v>0</v>
      </c>
      <c r="Z3441" s="131">
        <v>0</v>
      </c>
      <c r="AA3441" s="131">
        <v>0</v>
      </c>
      <c r="AB3441" s="131">
        <v>0</v>
      </c>
      <c r="AC3441" s="131">
        <v>0</v>
      </c>
      <c r="AD3441" s="131">
        <v>0</v>
      </c>
      <c r="AE3441" s="131">
        <v>0</v>
      </c>
      <c r="AF3441" s="131">
        <v>0</v>
      </c>
      <c r="AG3441" s="131">
        <v>0</v>
      </c>
      <c r="AH3441" s="43">
        <v>0</v>
      </c>
    </row>
    <row r="3442" spans="4:34">
      <c r="D3442" s="62">
        <v>2020</v>
      </c>
      <c r="E3442" s="62">
        <v>6</v>
      </c>
      <c r="F3442" s="62">
        <v>2020</v>
      </c>
      <c r="G3442" s="62">
        <v>2021</v>
      </c>
      <c r="H3442" s="131">
        <v>0</v>
      </c>
      <c r="I3442" s="131">
        <v>0</v>
      </c>
      <c r="J3442" s="131">
        <v>0</v>
      </c>
      <c r="K3442" s="131">
        <v>0</v>
      </c>
      <c r="L3442" s="131">
        <v>0</v>
      </c>
      <c r="M3442" s="131">
        <v>0</v>
      </c>
      <c r="N3442" s="131">
        <v>0</v>
      </c>
      <c r="O3442" s="131">
        <v>0</v>
      </c>
      <c r="P3442" s="131">
        <v>0</v>
      </c>
      <c r="Q3442" s="131">
        <v>0</v>
      </c>
      <c r="R3442" s="131">
        <v>0</v>
      </c>
      <c r="S3442" s="131">
        <v>0</v>
      </c>
      <c r="T3442" s="131">
        <v>0</v>
      </c>
      <c r="U3442" s="131">
        <v>0</v>
      </c>
      <c r="V3442" s="131">
        <v>0</v>
      </c>
      <c r="W3442" s="131">
        <v>0</v>
      </c>
      <c r="X3442" s="131">
        <v>0</v>
      </c>
      <c r="Y3442" s="131">
        <v>0</v>
      </c>
      <c r="Z3442" s="131">
        <v>0</v>
      </c>
      <c r="AA3442" s="131">
        <v>0</v>
      </c>
      <c r="AB3442" s="131">
        <v>0</v>
      </c>
      <c r="AC3442" s="131">
        <v>0</v>
      </c>
      <c r="AD3442" s="131">
        <v>0</v>
      </c>
      <c r="AE3442" s="131">
        <v>0</v>
      </c>
      <c r="AF3442" s="131">
        <v>0</v>
      </c>
      <c r="AG3442" s="131">
        <v>0</v>
      </c>
      <c r="AH3442" s="43">
        <v>0</v>
      </c>
    </row>
    <row r="3443" spans="4:34">
      <c r="D3443" s="62">
        <v>2020</v>
      </c>
      <c r="E3443" s="62">
        <v>7</v>
      </c>
      <c r="F3443" s="62">
        <v>2021</v>
      </c>
      <c r="G3443" s="62">
        <v>2021</v>
      </c>
      <c r="H3443" s="131">
        <v>0</v>
      </c>
      <c r="I3443" s="131">
        <v>0</v>
      </c>
      <c r="J3443" s="131">
        <v>0</v>
      </c>
      <c r="K3443" s="131">
        <v>0</v>
      </c>
      <c r="L3443" s="131">
        <v>0</v>
      </c>
      <c r="M3443" s="131">
        <v>0</v>
      </c>
      <c r="N3443" s="131">
        <v>0</v>
      </c>
      <c r="O3443" s="131">
        <v>0</v>
      </c>
      <c r="P3443" s="131">
        <v>0</v>
      </c>
      <c r="Q3443" s="131">
        <v>0</v>
      </c>
      <c r="R3443" s="131">
        <v>0</v>
      </c>
      <c r="S3443" s="131">
        <v>0</v>
      </c>
      <c r="T3443" s="131">
        <v>0</v>
      </c>
      <c r="U3443" s="131">
        <v>0</v>
      </c>
      <c r="V3443" s="131">
        <v>0</v>
      </c>
      <c r="W3443" s="131">
        <v>0</v>
      </c>
      <c r="X3443" s="131">
        <v>0</v>
      </c>
      <c r="Y3443" s="131">
        <v>0</v>
      </c>
      <c r="Z3443" s="131">
        <v>0</v>
      </c>
      <c r="AA3443" s="131">
        <v>0</v>
      </c>
      <c r="AB3443" s="131">
        <v>0</v>
      </c>
      <c r="AC3443" s="131">
        <v>0</v>
      </c>
      <c r="AD3443" s="131">
        <v>0</v>
      </c>
      <c r="AE3443" s="131">
        <v>0</v>
      </c>
      <c r="AF3443" s="131">
        <v>0</v>
      </c>
      <c r="AG3443" s="131">
        <v>0</v>
      </c>
      <c r="AH3443" s="43">
        <v>0</v>
      </c>
    </row>
    <row r="3444" spans="4:34">
      <c r="D3444" s="62">
        <v>2020</v>
      </c>
      <c r="E3444" s="62">
        <v>8</v>
      </c>
      <c r="F3444" s="62">
        <v>2021</v>
      </c>
      <c r="G3444" s="62">
        <v>2021</v>
      </c>
      <c r="H3444" s="131">
        <v>0</v>
      </c>
      <c r="I3444" s="131">
        <v>0</v>
      </c>
      <c r="J3444" s="131">
        <v>0</v>
      </c>
      <c r="K3444" s="131">
        <v>0</v>
      </c>
      <c r="L3444" s="131">
        <v>0</v>
      </c>
      <c r="M3444" s="131">
        <v>0</v>
      </c>
      <c r="N3444" s="131">
        <v>0</v>
      </c>
      <c r="O3444" s="131">
        <v>0</v>
      </c>
      <c r="P3444" s="131">
        <v>0</v>
      </c>
      <c r="Q3444" s="131">
        <v>0</v>
      </c>
      <c r="R3444" s="131">
        <v>0</v>
      </c>
      <c r="S3444" s="131">
        <v>0</v>
      </c>
      <c r="T3444" s="131">
        <v>0</v>
      </c>
      <c r="U3444" s="131">
        <v>0</v>
      </c>
      <c r="V3444" s="131">
        <v>0</v>
      </c>
      <c r="W3444" s="131">
        <v>0</v>
      </c>
      <c r="X3444" s="131">
        <v>0</v>
      </c>
      <c r="Y3444" s="131">
        <v>0</v>
      </c>
      <c r="Z3444" s="131">
        <v>0</v>
      </c>
      <c r="AA3444" s="131">
        <v>0</v>
      </c>
      <c r="AB3444" s="131">
        <v>0</v>
      </c>
      <c r="AC3444" s="131">
        <v>0</v>
      </c>
      <c r="AD3444" s="131">
        <v>0</v>
      </c>
      <c r="AE3444" s="131">
        <v>0</v>
      </c>
      <c r="AF3444" s="131">
        <v>0</v>
      </c>
      <c r="AG3444" s="131">
        <v>0</v>
      </c>
      <c r="AH3444" s="43">
        <v>0</v>
      </c>
    </row>
    <row r="3445" spans="4:34">
      <c r="D3445" s="62">
        <v>2020</v>
      </c>
      <c r="E3445" s="62">
        <v>9</v>
      </c>
      <c r="F3445" s="62">
        <v>2021</v>
      </c>
      <c r="G3445" s="62">
        <v>2021</v>
      </c>
      <c r="H3445" s="131">
        <v>0</v>
      </c>
      <c r="I3445" s="131">
        <v>0</v>
      </c>
      <c r="J3445" s="131">
        <v>0</v>
      </c>
      <c r="K3445" s="131">
        <v>0</v>
      </c>
      <c r="L3445" s="131">
        <v>0</v>
      </c>
      <c r="M3445" s="131">
        <v>0</v>
      </c>
      <c r="N3445" s="131">
        <v>0</v>
      </c>
      <c r="O3445" s="131">
        <v>0</v>
      </c>
      <c r="P3445" s="131">
        <v>0</v>
      </c>
      <c r="Q3445" s="131">
        <v>0</v>
      </c>
      <c r="R3445" s="131">
        <v>0</v>
      </c>
      <c r="S3445" s="131">
        <v>0</v>
      </c>
      <c r="T3445" s="131">
        <v>0</v>
      </c>
      <c r="U3445" s="131">
        <v>0</v>
      </c>
      <c r="V3445" s="131">
        <v>0</v>
      </c>
      <c r="W3445" s="131">
        <v>0</v>
      </c>
      <c r="X3445" s="131">
        <v>0</v>
      </c>
      <c r="Y3445" s="131">
        <v>0</v>
      </c>
      <c r="Z3445" s="131">
        <v>0</v>
      </c>
      <c r="AA3445" s="131">
        <v>0</v>
      </c>
      <c r="AB3445" s="131">
        <v>0</v>
      </c>
      <c r="AC3445" s="131">
        <v>0</v>
      </c>
      <c r="AD3445" s="131">
        <v>0</v>
      </c>
      <c r="AE3445" s="131">
        <v>0</v>
      </c>
      <c r="AF3445" s="131">
        <v>0</v>
      </c>
      <c r="AG3445" s="131">
        <v>0</v>
      </c>
      <c r="AH3445" s="43">
        <v>0</v>
      </c>
    </row>
    <row r="3446" spans="4:34">
      <c r="D3446" s="62">
        <v>2020</v>
      </c>
      <c r="E3446" s="62">
        <v>10</v>
      </c>
      <c r="F3446" s="62">
        <v>2021</v>
      </c>
      <c r="G3446" s="62">
        <v>2021</v>
      </c>
      <c r="H3446" s="131">
        <v>0</v>
      </c>
      <c r="I3446" s="131">
        <v>0</v>
      </c>
      <c r="J3446" s="131">
        <v>0</v>
      </c>
      <c r="K3446" s="131">
        <v>0</v>
      </c>
      <c r="L3446" s="131">
        <v>0</v>
      </c>
      <c r="M3446" s="131">
        <v>0</v>
      </c>
      <c r="N3446" s="131">
        <v>0</v>
      </c>
      <c r="O3446" s="131">
        <v>0</v>
      </c>
      <c r="P3446" s="131">
        <v>0</v>
      </c>
      <c r="Q3446" s="131">
        <v>0</v>
      </c>
      <c r="R3446" s="131">
        <v>0</v>
      </c>
      <c r="S3446" s="131">
        <v>0</v>
      </c>
      <c r="T3446" s="131">
        <v>0</v>
      </c>
      <c r="U3446" s="131">
        <v>0</v>
      </c>
      <c r="V3446" s="131">
        <v>0</v>
      </c>
      <c r="W3446" s="131">
        <v>0</v>
      </c>
      <c r="X3446" s="131">
        <v>0</v>
      </c>
      <c r="Y3446" s="131">
        <v>0</v>
      </c>
      <c r="Z3446" s="131">
        <v>0</v>
      </c>
      <c r="AA3446" s="131">
        <v>0</v>
      </c>
      <c r="AB3446" s="131">
        <v>0</v>
      </c>
      <c r="AC3446" s="131">
        <v>0</v>
      </c>
      <c r="AD3446" s="131">
        <v>0</v>
      </c>
      <c r="AE3446" s="131">
        <v>0</v>
      </c>
      <c r="AF3446" s="131">
        <v>0</v>
      </c>
      <c r="AG3446" s="131">
        <v>0</v>
      </c>
      <c r="AH3446" s="43">
        <v>0</v>
      </c>
    </row>
    <row r="3447" spans="4:34">
      <c r="D3447" s="62">
        <v>2020</v>
      </c>
      <c r="E3447" s="62">
        <v>11</v>
      </c>
      <c r="F3447" s="62">
        <v>2021</v>
      </c>
      <c r="G3447" s="62">
        <v>2021</v>
      </c>
      <c r="H3447" s="131">
        <v>0</v>
      </c>
      <c r="I3447" s="131">
        <v>0</v>
      </c>
      <c r="J3447" s="131">
        <v>0</v>
      </c>
      <c r="K3447" s="131">
        <v>0</v>
      </c>
      <c r="L3447" s="131">
        <v>0</v>
      </c>
      <c r="M3447" s="131">
        <v>0</v>
      </c>
      <c r="N3447" s="131">
        <v>0</v>
      </c>
      <c r="O3447" s="131">
        <v>0</v>
      </c>
      <c r="P3447" s="131">
        <v>0</v>
      </c>
      <c r="Q3447" s="131">
        <v>0</v>
      </c>
      <c r="R3447" s="131">
        <v>0</v>
      </c>
      <c r="S3447" s="131">
        <v>0</v>
      </c>
      <c r="T3447" s="131">
        <v>0</v>
      </c>
      <c r="U3447" s="131">
        <v>0</v>
      </c>
      <c r="V3447" s="131">
        <v>0</v>
      </c>
      <c r="W3447" s="131">
        <v>0</v>
      </c>
      <c r="X3447" s="131">
        <v>0</v>
      </c>
      <c r="Y3447" s="131">
        <v>0</v>
      </c>
      <c r="Z3447" s="131">
        <v>0</v>
      </c>
      <c r="AA3447" s="131">
        <v>0</v>
      </c>
      <c r="AB3447" s="131">
        <v>0</v>
      </c>
      <c r="AC3447" s="131">
        <v>0</v>
      </c>
      <c r="AD3447" s="131">
        <v>0</v>
      </c>
      <c r="AE3447" s="131">
        <v>0</v>
      </c>
      <c r="AF3447" s="131">
        <v>0</v>
      </c>
      <c r="AG3447" s="131">
        <v>0</v>
      </c>
      <c r="AH3447" s="43">
        <v>0</v>
      </c>
    </row>
    <row r="3448" spans="4:34">
      <c r="D3448" s="62">
        <v>2020</v>
      </c>
      <c r="E3448" s="62">
        <v>12</v>
      </c>
      <c r="F3448" s="62">
        <v>2021</v>
      </c>
      <c r="G3448" s="62">
        <v>2021</v>
      </c>
      <c r="H3448" s="131">
        <v>0</v>
      </c>
      <c r="I3448" s="131">
        <v>0</v>
      </c>
      <c r="J3448" s="131">
        <v>0</v>
      </c>
      <c r="K3448" s="131">
        <v>0</v>
      </c>
      <c r="L3448" s="131">
        <v>0</v>
      </c>
      <c r="M3448" s="131">
        <v>0</v>
      </c>
      <c r="N3448" s="131">
        <v>0</v>
      </c>
      <c r="O3448" s="131">
        <v>0</v>
      </c>
      <c r="P3448" s="131">
        <v>0</v>
      </c>
      <c r="Q3448" s="131">
        <v>0</v>
      </c>
      <c r="R3448" s="131">
        <v>0</v>
      </c>
      <c r="S3448" s="131">
        <v>0</v>
      </c>
      <c r="T3448" s="131">
        <v>0</v>
      </c>
      <c r="U3448" s="131">
        <v>0</v>
      </c>
      <c r="V3448" s="131">
        <v>0</v>
      </c>
      <c r="W3448" s="131">
        <v>0</v>
      </c>
      <c r="X3448" s="131">
        <v>0</v>
      </c>
      <c r="Y3448" s="131">
        <v>0</v>
      </c>
      <c r="Z3448" s="131">
        <v>0</v>
      </c>
      <c r="AA3448" s="131">
        <v>0</v>
      </c>
      <c r="AB3448" s="131">
        <v>0</v>
      </c>
      <c r="AC3448" s="131">
        <v>0</v>
      </c>
      <c r="AD3448" s="131">
        <v>0</v>
      </c>
      <c r="AE3448" s="131">
        <v>0</v>
      </c>
      <c r="AF3448" s="131">
        <v>0</v>
      </c>
      <c r="AG3448" s="131">
        <v>0</v>
      </c>
      <c r="AH3448" s="43">
        <v>0</v>
      </c>
    </row>
    <row r="3449" spans="4:34">
      <c r="D3449" s="62">
        <v>2021</v>
      </c>
      <c r="E3449" s="62">
        <v>1</v>
      </c>
      <c r="F3449" s="62">
        <v>2021</v>
      </c>
      <c r="G3449" s="62">
        <v>2021</v>
      </c>
      <c r="H3449" s="131">
        <v>0</v>
      </c>
      <c r="I3449" s="131">
        <v>0</v>
      </c>
      <c r="J3449" s="131">
        <v>0</v>
      </c>
      <c r="K3449" s="131">
        <v>0</v>
      </c>
      <c r="L3449" s="131">
        <v>0</v>
      </c>
      <c r="M3449" s="131">
        <v>0</v>
      </c>
      <c r="N3449" s="131">
        <v>0</v>
      </c>
      <c r="O3449" s="131">
        <v>0</v>
      </c>
      <c r="P3449" s="131">
        <v>0</v>
      </c>
      <c r="Q3449" s="131">
        <v>0</v>
      </c>
      <c r="R3449" s="131">
        <v>0</v>
      </c>
      <c r="S3449" s="131">
        <v>0</v>
      </c>
      <c r="T3449" s="131">
        <v>0</v>
      </c>
      <c r="U3449" s="131">
        <v>0</v>
      </c>
      <c r="V3449" s="131">
        <v>0</v>
      </c>
      <c r="W3449" s="131">
        <v>0</v>
      </c>
      <c r="X3449" s="131">
        <v>0</v>
      </c>
      <c r="Y3449" s="131">
        <v>0</v>
      </c>
      <c r="Z3449" s="131">
        <v>0</v>
      </c>
      <c r="AA3449" s="131">
        <v>0</v>
      </c>
      <c r="AB3449" s="131">
        <v>0</v>
      </c>
      <c r="AC3449" s="131">
        <v>0</v>
      </c>
      <c r="AD3449" s="131">
        <v>0</v>
      </c>
      <c r="AE3449" s="131">
        <v>0</v>
      </c>
      <c r="AF3449" s="131">
        <v>0</v>
      </c>
      <c r="AG3449" s="131">
        <v>0</v>
      </c>
      <c r="AH3449" s="43">
        <v>0</v>
      </c>
    </row>
    <row r="3450" spans="4:34">
      <c r="D3450" s="62">
        <v>2021</v>
      </c>
      <c r="E3450" s="62">
        <v>2</v>
      </c>
      <c r="F3450" s="62">
        <v>2021</v>
      </c>
      <c r="G3450" s="62">
        <v>2021</v>
      </c>
      <c r="H3450" s="131">
        <v>0</v>
      </c>
      <c r="I3450" s="131">
        <v>0</v>
      </c>
      <c r="J3450" s="131">
        <v>0</v>
      </c>
      <c r="K3450" s="131">
        <v>0</v>
      </c>
      <c r="L3450" s="131">
        <v>0</v>
      </c>
      <c r="M3450" s="131">
        <v>0</v>
      </c>
      <c r="N3450" s="131">
        <v>0</v>
      </c>
      <c r="O3450" s="131">
        <v>0</v>
      </c>
      <c r="P3450" s="131">
        <v>0</v>
      </c>
      <c r="Q3450" s="131">
        <v>0</v>
      </c>
      <c r="R3450" s="131">
        <v>0</v>
      </c>
      <c r="S3450" s="131">
        <v>0</v>
      </c>
      <c r="T3450" s="131">
        <v>0</v>
      </c>
      <c r="U3450" s="131">
        <v>0</v>
      </c>
      <c r="V3450" s="131">
        <v>0</v>
      </c>
      <c r="W3450" s="131">
        <v>0</v>
      </c>
      <c r="X3450" s="131">
        <v>0</v>
      </c>
      <c r="Y3450" s="131">
        <v>0</v>
      </c>
      <c r="Z3450" s="131">
        <v>0</v>
      </c>
      <c r="AA3450" s="131">
        <v>0</v>
      </c>
      <c r="AB3450" s="131">
        <v>0</v>
      </c>
      <c r="AC3450" s="131">
        <v>0</v>
      </c>
      <c r="AD3450" s="131">
        <v>0</v>
      </c>
      <c r="AE3450" s="131">
        <v>0</v>
      </c>
      <c r="AF3450" s="131">
        <v>0</v>
      </c>
      <c r="AG3450" s="131">
        <v>0</v>
      </c>
      <c r="AH3450" s="43">
        <v>0</v>
      </c>
    </row>
    <row r="3451" spans="4:34">
      <c r="D3451" s="62">
        <v>2021</v>
      </c>
      <c r="E3451" s="62">
        <v>3</v>
      </c>
      <c r="F3451" s="62">
        <v>2021</v>
      </c>
      <c r="G3451" s="62">
        <v>2021</v>
      </c>
      <c r="H3451" s="131">
        <v>0</v>
      </c>
      <c r="I3451" s="131">
        <v>0</v>
      </c>
      <c r="J3451" s="131">
        <v>0</v>
      </c>
      <c r="K3451" s="131">
        <v>0</v>
      </c>
      <c r="L3451" s="131">
        <v>0</v>
      </c>
      <c r="M3451" s="131">
        <v>0</v>
      </c>
      <c r="N3451" s="131">
        <v>0</v>
      </c>
      <c r="O3451" s="131">
        <v>0</v>
      </c>
      <c r="P3451" s="131">
        <v>0</v>
      </c>
      <c r="Q3451" s="131">
        <v>0</v>
      </c>
      <c r="R3451" s="131">
        <v>0</v>
      </c>
      <c r="S3451" s="131">
        <v>0</v>
      </c>
      <c r="T3451" s="131">
        <v>0</v>
      </c>
      <c r="U3451" s="131">
        <v>0</v>
      </c>
      <c r="V3451" s="131">
        <v>0</v>
      </c>
      <c r="W3451" s="131">
        <v>0</v>
      </c>
      <c r="X3451" s="131">
        <v>0</v>
      </c>
      <c r="Y3451" s="131">
        <v>0</v>
      </c>
      <c r="Z3451" s="131">
        <v>0</v>
      </c>
      <c r="AA3451" s="131">
        <v>0</v>
      </c>
      <c r="AB3451" s="131">
        <v>0</v>
      </c>
      <c r="AC3451" s="131">
        <v>0</v>
      </c>
      <c r="AD3451" s="131">
        <v>0</v>
      </c>
      <c r="AE3451" s="131">
        <v>0</v>
      </c>
      <c r="AF3451" s="131">
        <v>0</v>
      </c>
      <c r="AG3451" s="131">
        <v>0</v>
      </c>
      <c r="AH3451" s="43">
        <v>0</v>
      </c>
    </row>
    <row r="3452" spans="4:34">
      <c r="D3452" s="62">
        <v>2021</v>
      </c>
      <c r="E3452" s="62">
        <v>4</v>
      </c>
      <c r="F3452" s="62">
        <v>2021</v>
      </c>
      <c r="G3452" s="62">
        <v>2021</v>
      </c>
      <c r="H3452" s="131">
        <v>0</v>
      </c>
      <c r="I3452" s="131">
        <v>0</v>
      </c>
      <c r="J3452" s="131">
        <v>0</v>
      </c>
      <c r="K3452" s="131">
        <v>0</v>
      </c>
      <c r="L3452" s="131">
        <v>0</v>
      </c>
      <c r="M3452" s="131">
        <v>0</v>
      </c>
      <c r="N3452" s="131">
        <v>0</v>
      </c>
      <c r="O3452" s="131">
        <v>0</v>
      </c>
      <c r="P3452" s="131">
        <v>0</v>
      </c>
      <c r="Q3452" s="131">
        <v>0</v>
      </c>
      <c r="R3452" s="131">
        <v>0</v>
      </c>
      <c r="S3452" s="131">
        <v>0</v>
      </c>
      <c r="T3452" s="131">
        <v>0</v>
      </c>
      <c r="U3452" s="131">
        <v>0</v>
      </c>
      <c r="V3452" s="131">
        <v>0</v>
      </c>
      <c r="W3452" s="131">
        <v>0</v>
      </c>
      <c r="X3452" s="131">
        <v>0</v>
      </c>
      <c r="Y3452" s="131">
        <v>0</v>
      </c>
      <c r="Z3452" s="131">
        <v>0</v>
      </c>
      <c r="AA3452" s="131">
        <v>0</v>
      </c>
      <c r="AB3452" s="131">
        <v>0</v>
      </c>
      <c r="AC3452" s="131">
        <v>0</v>
      </c>
      <c r="AD3452" s="131">
        <v>0</v>
      </c>
      <c r="AE3452" s="131">
        <v>0</v>
      </c>
      <c r="AF3452" s="131">
        <v>0</v>
      </c>
      <c r="AG3452" s="131">
        <v>0</v>
      </c>
      <c r="AH3452" s="43">
        <v>0</v>
      </c>
    </row>
    <row r="3453" spans="4:34">
      <c r="D3453" s="62">
        <v>2021</v>
      </c>
      <c r="E3453" s="62">
        <v>5</v>
      </c>
      <c r="F3453" s="62">
        <v>2021</v>
      </c>
      <c r="G3453" s="62">
        <v>2022</v>
      </c>
      <c r="H3453" s="131">
        <v>0</v>
      </c>
      <c r="I3453" s="131">
        <v>0</v>
      </c>
      <c r="J3453" s="131">
        <v>0</v>
      </c>
      <c r="K3453" s="131">
        <v>0</v>
      </c>
      <c r="L3453" s="131">
        <v>0</v>
      </c>
      <c r="M3453" s="131">
        <v>0</v>
      </c>
      <c r="N3453" s="131">
        <v>0</v>
      </c>
      <c r="O3453" s="131">
        <v>0</v>
      </c>
      <c r="P3453" s="131">
        <v>0</v>
      </c>
      <c r="Q3453" s="131">
        <v>0</v>
      </c>
      <c r="R3453" s="131">
        <v>0</v>
      </c>
      <c r="S3453" s="131">
        <v>0</v>
      </c>
      <c r="T3453" s="131">
        <v>0</v>
      </c>
      <c r="U3453" s="131">
        <v>0</v>
      </c>
      <c r="V3453" s="131">
        <v>0</v>
      </c>
      <c r="W3453" s="131">
        <v>0</v>
      </c>
      <c r="X3453" s="131">
        <v>0</v>
      </c>
      <c r="Y3453" s="131">
        <v>0</v>
      </c>
      <c r="Z3453" s="131">
        <v>0</v>
      </c>
      <c r="AA3453" s="131">
        <v>0</v>
      </c>
      <c r="AB3453" s="131">
        <v>0</v>
      </c>
      <c r="AC3453" s="131">
        <v>0</v>
      </c>
      <c r="AD3453" s="131">
        <v>0</v>
      </c>
      <c r="AE3453" s="131">
        <v>0</v>
      </c>
      <c r="AF3453" s="131">
        <v>0</v>
      </c>
      <c r="AG3453" s="131">
        <v>0</v>
      </c>
      <c r="AH3453" s="43">
        <v>0</v>
      </c>
    </row>
    <row r="3454" spans="4:34">
      <c r="D3454" s="62">
        <v>2021</v>
      </c>
      <c r="E3454" s="62">
        <v>6</v>
      </c>
      <c r="F3454" s="62">
        <v>2021</v>
      </c>
      <c r="G3454" s="62">
        <v>2022</v>
      </c>
      <c r="H3454" s="131">
        <v>0</v>
      </c>
      <c r="I3454" s="131">
        <v>0</v>
      </c>
      <c r="J3454" s="131">
        <v>0</v>
      </c>
      <c r="K3454" s="131">
        <v>0</v>
      </c>
      <c r="L3454" s="131">
        <v>0</v>
      </c>
      <c r="M3454" s="131">
        <v>0</v>
      </c>
      <c r="N3454" s="131">
        <v>0</v>
      </c>
      <c r="O3454" s="131">
        <v>0</v>
      </c>
      <c r="P3454" s="131">
        <v>0</v>
      </c>
      <c r="Q3454" s="131">
        <v>0</v>
      </c>
      <c r="R3454" s="131">
        <v>0</v>
      </c>
      <c r="S3454" s="131">
        <v>0</v>
      </c>
      <c r="T3454" s="131">
        <v>0</v>
      </c>
      <c r="U3454" s="131">
        <v>0</v>
      </c>
      <c r="V3454" s="131">
        <v>0</v>
      </c>
      <c r="W3454" s="131">
        <v>0</v>
      </c>
      <c r="X3454" s="131">
        <v>0</v>
      </c>
      <c r="Y3454" s="131">
        <v>0</v>
      </c>
      <c r="Z3454" s="131">
        <v>0</v>
      </c>
      <c r="AA3454" s="131">
        <v>0</v>
      </c>
      <c r="AB3454" s="131">
        <v>0</v>
      </c>
      <c r="AC3454" s="131">
        <v>0</v>
      </c>
      <c r="AD3454" s="131">
        <v>0</v>
      </c>
      <c r="AE3454" s="131">
        <v>0</v>
      </c>
      <c r="AF3454" s="131">
        <v>0</v>
      </c>
      <c r="AG3454" s="131">
        <v>0</v>
      </c>
      <c r="AH3454" s="43">
        <v>0</v>
      </c>
    </row>
    <row r="3455" spans="4:34">
      <c r="D3455" s="62">
        <v>2021</v>
      </c>
      <c r="E3455" s="62">
        <v>7</v>
      </c>
      <c r="F3455" s="62">
        <v>2022</v>
      </c>
      <c r="G3455" s="62">
        <v>2022</v>
      </c>
      <c r="H3455" s="131">
        <v>0</v>
      </c>
      <c r="I3455" s="131">
        <v>0</v>
      </c>
      <c r="J3455" s="131">
        <v>0</v>
      </c>
      <c r="K3455" s="131">
        <v>0</v>
      </c>
      <c r="L3455" s="131">
        <v>0</v>
      </c>
      <c r="M3455" s="131">
        <v>0</v>
      </c>
      <c r="N3455" s="131">
        <v>0</v>
      </c>
      <c r="O3455" s="131">
        <v>0</v>
      </c>
      <c r="P3455" s="131">
        <v>0</v>
      </c>
      <c r="Q3455" s="131">
        <v>0</v>
      </c>
      <c r="R3455" s="131">
        <v>0</v>
      </c>
      <c r="S3455" s="131">
        <v>0</v>
      </c>
      <c r="T3455" s="131">
        <v>0</v>
      </c>
      <c r="U3455" s="131">
        <v>0</v>
      </c>
      <c r="V3455" s="131">
        <v>0</v>
      </c>
      <c r="W3455" s="131">
        <v>0</v>
      </c>
      <c r="X3455" s="131">
        <v>0</v>
      </c>
      <c r="Y3455" s="131">
        <v>0</v>
      </c>
      <c r="Z3455" s="131">
        <v>0</v>
      </c>
      <c r="AA3455" s="131">
        <v>0</v>
      </c>
      <c r="AB3455" s="131">
        <v>0</v>
      </c>
      <c r="AC3455" s="131">
        <v>0</v>
      </c>
      <c r="AD3455" s="131">
        <v>0</v>
      </c>
      <c r="AE3455" s="131">
        <v>0</v>
      </c>
      <c r="AF3455" s="131">
        <v>0</v>
      </c>
      <c r="AG3455" s="131">
        <v>0</v>
      </c>
      <c r="AH3455" s="43">
        <v>0</v>
      </c>
    </row>
    <row r="3456" spans="4:34">
      <c r="D3456" s="62">
        <v>2021</v>
      </c>
      <c r="E3456" s="62">
        <v>8</v>
      </c>
      <c r="F3456" s="62">
        <v>2022</v>
      </c>
      <c r="G3456" s="62">
        <v>2022</v>
      </c>
      <c r="H3456" s="131">
        <v>0</v>
      </c>
      <c r="I3456" s="131">
        <v>0</v>
      </c>
      <c r="J3456" s="131">
        <v>0</v>
      </c>
      <c r="K3456" s="131">
        <v>0</v>
      </c>
      <c r="L3456" s="131">
        <v>0</v>
      </c>
      <c r="M3456" s="131">
        <v>0</v>
      </c>
      <c r="N3456" s="131">
        <v>0</v>
      </c>
      <c r="O3456" s="131">
        <v>0</v>
      </c>
      <c r="P3456" s="131">
        <v>0</v>
      </c>
      <c r="Q3456" s="131">
        <v>0</v>
      </c>
      <c r="R3456" s="131">
        <v>0</v>
      </c>
      <c r="S3456" s="131">
        <v>0</v>
      </c>
      <c r="T3456" s="131">
        <v>0</v>
      </c>
      <c r="U3456" s="131">
        <v>0</v>
      </c>
      <c r="V3456" s="131">
        <v>0</v>
      </c>
      <c r="W3456" s="131">
        <v>0</v>
      </c>
      <c r="X3456" s="131">
        <v>0</v>
      </c>
      <c r="Y3456" s="131">
        <v>0</v>
      </c>
      <c r="Z3456" s="131">
        <v>0</v>
      </c>
      <c r="AA3456" s="131">
        <v>0</v>
      </c>
      <c r="AB3456" s="131">
        <v>0</v>
      </c>
      <c r="AC3456" s="131">
        <v>0</v>
      </c>
      <c r="AD3456" s="131">
        <v>0</v>
      </c>
      <c r="AE3456" s="131">
        <v>0</v>
      </c>
      <c r="AF3456" s="131">
        <v>0</v>
      </c>
      <c r="AG3456" s="131">
        <v>0</v>
      </c>
      <c r="AH3456" s="43">
        <v>0</v>
      </c>
    </row>
    <row r="3457" spans="4:34">
      <c r="D3457" s="62">
        <v>2021</v>
      </c>
      <c r="E3457" s="62">
        <v>9</v>
      </c>
      <c r="F3457" s="62">
        <v>2022</v>
      </c>
      <c r="G3457" s="62">
        <v>2022</v>
      </c>
      <c r="H3457" s="131">
        <v>0</v>
      </c>
      <c r="I3457" s="131">
        <v>0</v>
      </c>
      <c r="J3457" s="131">
        <v>0</v>
      </c>
      <c r="K3457" s="131">
        <v>0</v>
      </c>
      <c r="L3457" s="131">
        <v>0</v>
      </c>
      <c r="M3457" s="131">
        <v>0</v>
      </c>
      <c r="N3457" s="131">
        <v>0</v>
      </c>
      <c r="O3457" s="131">
        <v>0</v>
      </c>
      <c r="P3457" s="131">
        <v>0</v>
      </c>
      <c r="Q3457" s="131">
        <v>0</v>
      </c>
      <c r="R3457" s="131">
        <v>0</v>
      </c>
      <c r="S3457" s="131">
        <v>0</v>
      </c>
      <c r="T3457" s="131">
        <v>0</v>
      </c>
      <c r="U3457" s="131">
        <v>0</v>
      </c>
      <c r="V3457" s="131">
        <v>0</v>
      </c>
      <c r="W3457" s="131">
        <v>0</v>
      </c>
      <c r="X3457" s="131">
        <v>0</v>
      </c>
      <c r="Y3457" s="131">
        <v>0</v>
      </c>
      <c r="Z3457" s="131">
        <v>0</v>
      </c>
      <c r="AA3457" s="131">
        <v>0</v>
      </c>
      <c r="AB3457" s="131">
        <v>0</v>
      </c>
      <c r="AC3457" s="131">
        <v>0</v>
      </c>
      <c r="AD3457" s="131">
        <v>0</v>
      </c>
      <c r="AE3457" s="131">
        <v>0</v>
      </c>
      <c r="AF3457" s="131">
        <v>0</v>
      </c>
      <c r="AG3457" s="131">
        <v>0</v>
      </c>
      <c r="AH3457" s="43">
        <v>0</v>
      </c>
    </row>
    <row r="3458" spans="4:34">
      <c r="D3458" s="62">
        <v>2021</v>
      </c>
      <c r="E3458" s="62">
        <v>10</v>
      </c>
      <c r="F3458" s="62">
        <v>2022</v>
      </c>
      <c r="G3458" s="62">
        <v>2022</v>
      </c>
      <c r="H3458" s="131">
        <v>0</v>
      </c>
      <c r="I3458" s="131">
        <v>0</v>
      </c>
      <c r="J3458" s="131">
        <v>0</v>
      </c>
      <c r="K3458" s="131">
        <v>0</v>
      </c>
      <c r="L3458" s="131">
        <v>0</v>
      </c>
      <c r="M3458" s="131">
        <v>0</v>
      </c>
      <c r="N3458" s="131">
        <v>0</v>
      </c>
      <c r="O3458" s="131">
        <v>0</v>
      </c>
      <c r="P3458" s="131">
        <v>0</v>
      </c>
      <c r="Q3458" s="131">
        <v>0</v>
      </c>
      <c r="R3458" s="131">
        <v>0</v>
      </c>
      <c r="S3458" s="131">
        <v>0</v>
      </c>
      <c r="T3458" s="131">
        <v>0</v>
      </c>
      <c r="U3458" s="131">
        <v>0</v>
      </c>
      <c r="V3458" s="131">
        <v>0</v>
      </c>
      <c r="W3458" s="131">
        <v>0</v>
      </c>
      <c r="X3458" s="131">
        <v>0</v>
      </c>
      <c r="Y3458" s="131">
        <v>0</v>
      </c>
      <c r="Z3458" s="131">
        <v>0</v>
      </c>
      <c r="AA3458" s="131">
        <v>0</v>
      </c>
      <c r="AB3458" s="131">
        <v>0</v>
      </c>
      <c r="AC3458" s="131">
        <v>0</v>
      </c>
      <c r="AD3458" s="131">
        <v>0</v>
      </c>
      <c r="AE3458" s="131">
        <v>0</v>
      </c>
      <c r="AF3458" s="131">
        <v>0</v>
      </c>
      <c r="AG3458" s="131">
        <v>0</v>
      </c>
      <c r="AH3458" s="43">
        <v>0</v>
      </c>
    </row>
    <row r="3459" spans="4:34">
      <c r="D3459" s="62">
        <v>2021</v>
      </c>
      <c r="E3459" s="62">
        <v>11</v>
      </c>
      <c r="F3459" s="62">
        <v>2022</v>
      </c>
      <c r="G3459" s="62">
        <v>2022</v>
      </c>
      <c r="H3459" s="131">
        <v>0</v>
      </c>
      <c r="I3459" s="131">
        <v>0</v>
      </c>
      <c r="J3459" s="131">
        <v>0</v>
      </c>
      <c r="K3459" s="131">
        <v>0</v>
      </c>
      <c r="L3459" s="131">
        <v>0</v>
      </c>
      <c r="M3459" s="131">
        <v>0</v>
      </c>
      <c r="N3459" s="131">
        <v>0</v>
      </c>
      <c r="O3459" s="131">
        <v>0</v>
      </c>
      <c r="P3459" s="131">
        <v>0</v>
      </c>
      <c r="Q3459" s="131">
        <v>0</v>
      </c>
      <c r="R3459" s="131">
        <v>0</v>
      </c>
      <c r="S3459" s="131">
        <v>0</v>
      </c>
      <c r="T3459" s="131">
        <v>0</v>
      </c>
      <c r="U3459" s="131">
        <v>0</v>
      </c>
      <c r="V3459" s="131">
        <v>0</v>
      </c>
      <c r="W3459" s="131">
        <v>0</v>
      </c>
      <c r="X3459" s="131">
        <v>0</v>
      </c>
      <c r="Y3459" s="131">
        <v>0</v>
      </c>
      <c r="Z3459" s="131">
        <v>0</v>
      </c>
      <c r="AA3459" s="131">
        <v>0</v>
      </c>
      <c r="AB3459" s="131">
        <v>0</v>
      </c>
      <c r="AC3459" s="131">
        <v>0</v>
      </c>
      <c r="AD3459" s="131">
        <v>0</v>
      </c>
      <c r="AE3459" s="131">
        <v>0</v>
      </c>
      <c r="AF3459" s="131">
        <v>0</v>
      </c>
      <c r="AG3459" s="131">
        <v>0</v>
      </c>
      <c r="AH3459" s="43">
        <v>0</v>
      </c>
    </row>
    <row r="3460" spans="4:34">
      <c r="D3460" s="62">
        <v>2021</v>
      </c>
      <c r="E3460" s="62">
        <v>12</v>
      </c>
      <c r="F3460" s="62">
        <v>2022</v>
      </c>
      <c r="G3460" s="62">
        <v>2022</v>
      </c>
      <c r="H3460" s="131">
        <v>0</v>
      </c>
      <c r="I3460" s="131">
        <v>0</v>
      </c>
      <c r="J3460" s="131">
        <v>0</v>
      </c>
      <c r="K3460" s="131">
        <v>0</v>
      </c>
      <c r="L3460" s="131">
        <v>0</v>
      </c>
      <c r="M3460" s="131">
        <v>0</v>
      </c>
      <c r="N3460" s="131">
        <v>0</v>
      </c>
      <c r="O3460" s="131">
        <v>0</v>
      </c>
      <c r="P3460" s="131">
        <v>0</v>
      </c>
      <c r="Q3460" s="131">
        <v>0</v>
      </c>
      <c r="R3460" s="131">
        <v>0</v>
      </c>
      <c r="S3460" s="131">
        <v>0</v>
      </c>
      <c r="T3460" s="131">
        <v>0</v>
      </c>
      <c r="U3460" s="131">
        <v>0</v>
      </c>
      <c r="V3460" s="131">
        <v>0</v>
      </c>
      <c r="W3460" s="131">
        <v>0</v>
      </c>
      <c r="X3460" s="131">
        <v>0</v>
      </c>
      <c r="Y3460" s="131">
        <v>0</v>
      </c>
      <c r="Z3460" s="131">
        <v>0</v>
      </c>
      <c r="AA3460" s="131">
        <v>0</v>
      </c>
      <c r="AB3460" s="131">
        <v>0</v>
      </c>
      <c r="AC3460" s="131">
        <v>0</v>
      </c>
      <c r="AD3460" s="131">
        <v>0</v>
      </c>
      <c r="AE3460" s="131">
        <v>0</v>
      </c>
      <c r="AF3460" s="131">
        <v>0</v>
      </c>
      <c r="AG3460" s="131">
        <v>0</v>
      </c>
      <c r="AH3460" s="43">
        <v>0</v>
      </c>
    </row>
    <row r="3461" spans="4:34">
      <c r="D3461" s="62">
        <v>2022</v>
      </c>
      <c r="E3461" s="62">
        <v>1</v>
      </c>
      <c r="F3461" s="62">
        <v>2022</v>
      </c>
      <c r="G3461" s="62">
        <v>2022</v>
      </c>
      <c r="H3461" s="131">
        <v>0</v>
      </c>
      <c r="I3461" s="131">
        <v>0</v>
      </c>
      <c r="J3461" s="131">
        <v>0</v>
      </c>
      <c r="K3461" s="131">
        <v>0</v>
      </c>
      <c r="L3461" s="131">
        <v>0</v>
      </c>
      <c r="M3461" s="131">
        <v>0</v>
      </c>
      <c r="N3461" s="131">
        <v>0</v>
      </c>
      <c r="O3461" s="131">
        <v>0</v>
      </c>
      <c r="P3461" s="131">
        <v>0</v>
      </c>
      <c r="Q3461" s="131">
        <v>0</v>
      </c>
      <c r="R3461" s="131">
        <v>0</v>
      </c>
      <c r="S3461" s="131">
        <v>0</v>
      </c>
      <c r="T3461" s="131">
        <v>0</v>
      </c>
      <c r="U3461" s="131">
        <v>0</v>
      </c>
      <c r="V3461" s="131">
        <v>0</v>
      </c>
      <c r="W3461" s="131">
        <v>0</v>
      </c>
      <c r="X3461" s="131">
        <v>0</v>
      </c>
      <c r="Y3461" s="131">
        <v>0</v>
      </c>
      <c r="Z3461" s="131">
        <v>0</v>
      </c>
      <c r="AA3461" s="131">
        <v>0</v>
      </c>
      <c r="AB3461" s="131">
        <v>0</v>
      </c>
      <c r="AC3461" s="131">
        <v>0</v>
      </c>
      <c r="AD3461" s="131">
        <v>0</v>
      </c>
      <c r="AE3461" s="131">
        <v>0</v>
      </c>
      <c r="AF3461" s="131">
        <v>0</v>
      </c>
      <c r="AG3461" s="131">
        <v>0</v>
      </c>
      <c r="AH3461" s="43">
        <v>0</v>
      </c>
    </row>
    <row r="3462" spans="4:34">
      <c r="D3462" s="62">
        <v>2022</v>
      </c>
      <c r="E3462" s="62">
        <v>2</v>
      </c>
      <c r="F3462" s="62">
        <v>2022</v>
      </c>
      <c r="G3462" s="62">
        <v>2022</v>
      </c>
      <c r="H3462" s="131">
        <v>0</v>
      </c>
      <c r="I3462" s="131">
        <v>0</v>
      </c>
      <c r="J3462" s="131">
        <v>0</v>
      </c>
      <c r="K3462" s="131">
        <v>0</v>
      </c>
      <c r="L3462" s="131">
        <v>0</v>
      </c>
      <c r="M3462" s="131">
        <v>0</v>
      </c>
      <c r="N3462" s="131">
        <v>0</v>
      </c>
      <c r="O3462" s="131">
        <v>0</v>
      </c>
      <c r="P3462" s="131">
        <v>0</v>
      </c>
      <c r="Q3462" s="131">
        <v>0</v>
      </c>
      <c r="R3462" s="131">
        <v>0</v>
      </c>
      <c r="S3462" s="131">
        <v>0</v>
      </c>
      <c r="T3462" s="131">
        <v>0</v>
      </c>
      <c r="U3462" s="131">
        <v>0</v>
      </c>
      <c r="V3462" s="131">
        <v>0</v>
      </c>
      <c r="W3462" s="131">
        <v>0</v>
      </c>
      <c r="X3462" s="131">
        <v>0</v>
      </c>
      <c r="Y3462" s="131">
        <v>0</v>
      </c>
      <c r="Z3462" s="131">
        <v>0</v>
      </c>
      <c r="AA3462" s="131">
        <v>0</v>
      </c>
      <c r="AB3462" s="131">
        <v>0</v>
      </c>
      <c r="AC3462" s="131">
        <v>0</v>
      </c>
      <c r="AD3462" s="131">
        <v>0</v>
      </c>
      <c r="AE3462" s="131">
        <v>0</v>
      </c>
      <c r="AF3462" s="131">
        <v>0</v>
      </c>
      <c r="AG3462" s="131">
        <v>0</v>
      </c>
      <c r="AH3462" s="43">
        <v>0</v>
      </c>
    </row>
    <row r="3463" spans="4:34">
      <c r="D3463" s="62">
        <v>2022</v>
      </c>
      <c r="E3463" s="62">
        <v>3</v>
      </c>
      <c r="F3463" s="62">
        <v>2022</v>
      </c>
      <c r="G3463" s="62">
        <v>2022</v>
      </c>
      <c r="H3463" s="131">
        <v>0</v>
      </c>
      <c r="I3463" s="131">
        <v>0</v>
      </c>
      <c r="J3463" s="131">
        <v>0</v>
      </c>
      <c r="K3463" s="131">
        <v>0</v>
      </c>
      <c r="L3463" s="131">
        <v>0</v>
      </c>
      <c r="M3463" s="131">
        <v>0</v>
      </c>
      <c r="N3463" s="131">
        <v>0</v>
      </c>
      <c r="O3463" s="131">
        <v>0</v>
      </c>
      <c r="P3463" s="131">
        <v>0</v>
      </c>
      <c r="Q3463" s="131">
        <v>0</v>
      </c>
      <c r="R3463" s="131">
        <v>0</v>
      </c>
      <c r="S3463" s="131">
        <v>0</v>
      </c>
      <c r="T3463" s="131">
        <v>0</v>
      </c>
      <c r="U3463" s="131">
        <v>0</v>
      </c>
      <c r="V3463" s="131">
        <v>0</v>
      </c>
      <c r="W3463" s="131">
        <v>0</v>
      </c>
      <c r="X3463" s="131">
        <v>0</v>
      </c>
      <c r="Y3463" s="131">
        <v>0</v>
      </c>
      <c r="Z3463" s="131">
        <v>0</v>
      </c>
      <c r="AA3463" s="131">
        <v>0</v>
      </c>
      <c r="AB3463" s="131">
        <v>0</v>
      </c>
      <c r="AC3463" s="131">
        <v>0</v>
      </c>
      <c r="AD3463" s="131">
        <v>0</v>
      </c>
      <c r="AE3463" s="131">
        <v>0</v>
      </c>
      <c r="AF3463" s="131">
        <v>0</v>
      </c>
      <c r="AG3463" s="131">
        <v>0</v>
      </c>
      <c r="AH3463" s="43">
        <v>0</v>
      </c>
    </row>
    <row r="3464" spans="4:34">
      <c r="D3464" s="62">
        <v>2022</v>
      </c>
      <c r="E3464" s="62">
        <v>4</v>
      </c>
      <c r="F3464" s="62">
        <v>2022</v>
      </c>
      <c r="G3464" s="62">
        <v>2022</v>
      </c>
      <c r="H3464" s="131">
        <v>0</v>
      </c>
      <c r="I3464" s="131">
        <v>0</v>
      </c>
      <c r="J3464" s="131">
        <v>0</v>
      </c>
      <c r="K3464" s="131">
        <v>0</v>
      </c>
      <c r="L3464" s="131">
        <v>0</v>
      </c>
      <c r="M3464" s="131">
        <v>0</v>
      </c>
      <c r="N3464" s="131">
        <v>0</v>
      </c>
      <c r="O3464" s="131">
        <v>0</v>
      </c>
      <c r="P3464" s="131">
        <v>0</v>
      </c>
      <c r="Q3464" s="131">
        <v>0</v>
      </c>
      <c r="R3464" s="131">
        <v>0</v>
      </c>
      <c r="S3464" s="131">
        <v>0</v>
      </c>
      <c r="T3464" s="131">
        <v>0</v>
      </c>
      <c r="U3464" s="131">
        <v>0</v>
      </c>
      <c r="V3464" s="131">
        <v>0</v>
      </c>
      <c r="W3464" s="131">
        <v>0</v>
      </c>
      <c r="X3464" s="131">
        <v>0</v>
      </c>
      <c r="Y3464" s="131">
        <v>0</v>
      </c>
      <c r="Z3464" s="131">
        <v>0</v>
      </c>
      <c r="AA3464" s="131">
        <v>0</v>
      </c>
      <c r="AB3464" s="131">
        <v>0</v>
      </c>
      <c r="AC3464" s="131">
        <v>0</v>
      </c>
      <c r="AD3464" s="131">
        <v>0</v>
      </c>
      <c r="AE3464" s="131">
        <v>0</v>
      </c>
      <c r="AF3464" s="131">
        <v>0</v>
      </c>
      <c r="AG3464" s="131">
        <v>0</v>
      </c>
      <c r="AH3464" s="43">
        <v>0</v>
      </c>
    </row>
    <row r="3465" spans="4:34">
      <c r="D3465" s="62">
        <v>2022</v>
      </c>
      <c r="E3465" s="62">
        <v>5</v>
      </c>
      <c r="F3465" s="62">
        <v>2022</v>
      </c>
      <c r="G3465" s="62">
        <v>2023</v>
      </c>
      <c r="H3465" s="131">
        <v>0</v>
      </c>
      <c r="I3465" s="131">
        <v>0</v>
      </c>
      <c r="J3465" s="131">
        <v>0</v>
      </c>
      <c r="K3465" s="131">
        <v>0</v>
      </c>
      <c r="L3465" s="131">
        <v>0</v>
      </c>
      <c r="M3465" s="131">
        <v>0</v>
      </c>
      <c r="N3465" s="131">
        <v>0</v>
      </c>
      <c r="O3465" s="131">
        <v>0</v>
      </c>
      <c r="P3465" s="131">
        <v>0</v>
      </c>
      <c r="Q3465" s="131">
        <v>0</v>
      </c>
      <c r="R3465" s="131">
        <v>0</v>
      </c>
      <c r="S3465" s="131">
        <v>0</v>
      </c>
      <c r="T3465" s="131">
        <v>0</v>
      </c>
      <c r="U3465" s="131">
        <v>0</v>
      </c>
      <c r="V3465" s="131">
        <v>0</v>
      </c>
      <c r="W3465" s="131">
        <v>0</v>
      </c>
      <c r="X3465" s="131">
        <v>0</v>
      </c>
      <c r="Y3465" s="131">
        <v>0</v>
      </c>
      <c r="Z3465" s="131">
        <v>0</v>
      </c>
      <c r="AA3465" s="131">
        <v>0</v>
      </c>
      <c r="AB3465" s="131">
        <v>0</v>
      </c>
      <c r="AC3465" s="131">
        <v>0</v>
      </c>
      <c r="AD3465" s="131">
        <v>0</v>
      </c>
      <c r="AE3465" s="131">
        <v>0</v>
      </c>
      <c r="AF3465" s="131">
        <v>0</v>
      </c>
      <c r="AG3465" s="131">
        <v>0</v>
      </c>
      <c r="AH3465" s="43">
        <v>0</v>
      </c>
    </row>
    <row r="3466" spans="4:34">
      <c r="D3466" s="62">
        <v>2022</v>
      </c>
      <c r="E3466" s="62">
        <v>6</v>
      </c>
      <c r="F3466" s="62">
        <v>2022</v>
      </c>
      <c r="G3466" s="62">
        <v>2023</v>
      </c>
      <c r="H3466" s="131">
        <v>0</v>
      </c>
      <c r="I3466" s="131">
        <v>0</v>
      </c>
      <c r="J3466" s="131">
        <v>0</v>
      </c>
      <c r="K3466" s="131">
        <v>0</v>
      </c>
      <c r="L3466" s="131">
        <v>0</v>
      </c>
      <c r="M3466" s="131">
        <v>0</v>
      </c>
      <c r="N3466" s="131">
        <v>0</v>
      </c>
      <c r="O3466" s="131">
        <v>0</v>
      </c>
      <c r="P3466" s="131">
        <v>0</v>
      </c>
      <c r="Q3466" s="131">
        <v>0</v>
      </c>
      <c r="R3466" s="131">
        <v>0</v>
      </c>
      <c r="S3466" s="131">
        <v>0</v>
      </c>
      <c r="T3466" s="131">
        <v>0</v>
      </c>
      <c r="U3466" s="131">
        <v>0</v>
      </c>
      <c r="V3466" s="131">
        <v>0</v>
      </c>
      <c r="W3466" s="131">
        <v>0</v>
      </c>
      <c r="X3466" s="131">
        <v>0</v>
      </c>
      <c r="Y3466" s="131">
        <v>0</v>
      </c>
      <c r="Z3466" s="131">
        <v>0</v>
      </c>
      <c r="AA3466" s="131">
        <v>0</v>
      </c>
      <c r="AB3466" s="131">
        <v>0</v>
      </c>
      <c r="AC3466" s="131">
        <v>0</v>
      </c>
      <c r="AD3466" s="131">
        <v>0</v>
      </c>
      <c r="AE3466" s="131">
        <v>0</v>
      </c>
      <c r="AF3466" s="131">
        <v>0</v>
      </c>
      <c r="AG3466" s="131">
        <v>0</v>
      </c>
      <c r="AH3466" s="43">
        <v>0</v>
      </c>
    </row>
    <row r="3467" spans="4:34">
      <c r="D3467" s="62">
        <v>2022</v>
      </c>
      <c r="E3467" s="62">
        <v>7</v>
      </c>
      <c r="F3467" s="62">
        <v>2023</v>
      </c>
      <c r="G3467" s="62">
        <v>2023</v>
      </c>
      <c r="H3467" s="131">
        <v>0</v>
      </c>
      <c r="I3467" s="131">
        <v>0</v>
      </c>
      <c r="J3467" s="131">
        <v>0</v>
      </c>
      <c r="K3467" s="131">
        <v>0</v>
      </c>
      <c r="L3467" s="131">
        <v>0</v>
      </c>
      <c r="M3467" s="131">
        <v>0</v>
      </c>
      <c r="N3467" s="131">
        <v>0</v>
      </c>
      <c r="O3467" s="131">
        <v>0</v>
      </c>
      <c r="P3467" s="131">
        <v>0</v>
      </c>
      <c r="Q3467" s="131">
        <v>0</v>
      </c>
      <c r="R3467" s="131">
        <v>0</v>
      </c>
      <c r="S3467" s="131">
        <v>0</v>
      </c>
      <c r="T3467" s="131">
        <v>0</v>
      </c>
      <c r="U3467" s="131">
        <v>0</v>
      </c>
      <c r="V3467" s="131">
        <v>0</v>
      </c>
      <c r="W3467" s="131">
        <v>0</v>
      </c>
      <c r="X3467" s="131">
        <v>0</v>
      </c>
      <c r="Y3467" s="131">
        <v>0</v>
      </c>
      <c r="Z3467" s="131">
        <v>0</v>
      </c>
      <c r="AA3467" s="131">
        <v>0</v>
      </c>
      <c r="AB3467" s="131">
        <v>0</v>
      </c>
      <c r="AC3467" s="131">
        <v>0</v>
      </c>
      <c r="AD3467" s="131">
        <v>0</v>
      </c>
      <c r="AE3467" s="131">
        <v>0</v>
      </c>
      <c r="AF3467" s="131">
        <v>0</v>
      </c>
      <c r="AG3467" s="131">
        <v>0</v>
      </c>
      <c r="AH3467" s="43">
        <v>0</v>
      </c>
    </row>
    <row r="3468" spans="4:34">
      <c r="D3468" s="62">
        <v>2022</v>
      </c>
      <c r="E3468" s="62">
        <v>8</v>
      </c>
      <c r="F3468" s="62">
        <v>2023</v>
      </c>
      <c r="G3468" s="62">
        <v>2023</v>
      </c>
      <c r="H3468" s="131">
        <v>0</v>
      </c>
      <c r="I3468" s="131">
        <v>0</v>
      </c>
      <c r="J3468" s="131">
        <v>0</v>
      </c>
      <c r="K3468" s="131">
        <v>0</v>
      </c>
      <c r="L3468" s="131">
        <v>0</v>
      </c>
      <c r="M3468" s="131">
        <v>0</v>
      </c>
      <c r="N3468" s="131">
        <v>0</v>
      </c>
      <c r="O3468" s="131">
        <v>0</v>
      </c>
      <c r="P3468" s="131">
        <v>0</v>
      </c>
      <c r="Q3468" s="131">
        <v>0</v>
      </c>
      <c r="R3468" s="131">
        <v>0</v>
      </c>
      <c r="S3468" s="131">
        <v>0</v>
      </c>
      <c r="T3468" s="131">
        <v>0</v>
      </c>
      <c r="U3468" s="131">
        <v>0</v>
      </c>
      <c r="V3468" s="131">
        <v>0</v>
      </c>
      <c r="W3468" s="131">
        <v>0</v>
      </c>
      <c r="X3468" s="131">
        <v>0</v>
      </c>
      <c r="Y3468" s="131">
        <v>0</v>
      </c>
      <c r="Z3468" s="131">
        <v>0</v>
      </c>
      <c r="AA3468" s="131">
        <v>0</v>
      </c>
      <c r="AB3468" s="131">
        <v>0</v>
      </c>
      <c r="AC3468" s="131">
        <v>0</v>
      </c>
      <c r="AD3468" s="131">
        <v>0</v>
      </c>
      <c r="AE3468" s="131">
        <v>0</v>
      </c>
      <c r="AF3468" s="131">
        <v>0</v>
      </c>
      <c r="AG3468" s="131">
        <v>0</v>
      </c>
      <c r="AH3468" s="43">
        <v>0</v>
      </c>
    </row>
    <row r="3469" spans="4:34">
      <c r="D3469" s="62">
        <v>2022</v>
      </c>
      <c r="E3469" s="62">
        <v>9</v>
      </c>
      <c r="F3469" s="62">
        <v>2023</v>
      </c>
      <c r="G3469" s="62">
        <v>2023</v>
      </c>
      <c r="H3469" s="131">
        <v>0</v>
      </c>
      <c r="I3469" s="131">
        <v>0</v>
      </c>
      <c r="J3469" s="131">
        <v>0</v>
      </c>
      <c r="K3469" s="131">
        <v>0</v>
      </c>
      <c r="L3469" s="131">
        <v>0</v>
      </c>
      <c r="M3469" s="131">
        <v>0</v>
      </c>
      <c r="N3469" s="131">
        <v>0</v>
      </c>
      <c r="O3469" s="131">
        <v>0</v>
      </c>
      <c r="P3469" s="131">
        <v>0</v>
      </c>
      <c r="Q3469" s="131">
        <v>0</v>
      </c>
      <c r="R3469" s="131">
        <v>0</v>
      </c>
      <c r="S3469" s="131">
        <v>0</v>
      </c>
      <c r="T3469" s="131">
        <v>0</v>
      </c>
      <c r="U3469" s="131">
        <v>0</v>
      </c>
      <c r="V3469" s="131">
        <v>0</v>
      </c>
      <c r="W3469" s="131">
        <v>0</v>
      </c>
      <c r="X3469" s="131">
        <v>0</v>
      </c>
      <c r="Y3469" s="131">
        <v>0</v>
      </c>
      <c r="Z3469" s="131">
        <v>0</v>
      </c>
      <c r="AA3469" s="131">
        <v>0</v>
      </c>
      <c r="AB3469" s="131">
        <v>0</v>
      </c>
      <c r="AC3469" s="131">
        <v>0</v>
      </c>
      <c r="AD3469" s="131">
        <v>0</v>
      </c>
      <c r="AE3469" s="131">
        <v>0</v>
      </c>
      <c r="AF3469" s="131">
        <v>0</v>
      </c>
      <c r="AG3469" s="131">
        <v>0</v>
      </c>
      <c r="AH3469" s="43">
        <v>0</v>
      </c>
    </row>
    <row r="3470" spans="4:34">
      <c r="D3470" s="62">
        <v>2022</v>
      </c>
      <c r="E3470" s="62">
        <v>10</v>
      </c>
      <c r="F3470" s="62">
        <v>2023</v>
      </c>
      <c r="G3470" s="62">
        <v>2023</v>
      </c>
      <c r="H3470" s="131">
        <v>0</v>
      </c>
      <c r="I3470" s="131">
        <v>0</v>
      </c>
      <c r="J3470" s="131">
        <v>0</v>
      </c>
      <c r="K3470" s="131">
        <v>0</v>
      </c>
      <c r="L3470" s="131">
        <v>0</v>
      </c>
      <c r="M3470" s="131">
        <v>0</v>
      </c>
      <c r="N3470" s="131">
        <v>0</v>
      </c>
      <c r="O3470" s="131">
        <v>0</v>
      </c>
      <c r="P3470" s="131">
        <v>0</v>
      </c>
      <c r="Q3470" s="131">
        <v>0</v>
      </c>
      <c r="R3470" s="131">
        <v>0</v>
      </c>
      <c r="S3470" s="131">
        <v>0</v>
      </c>
      <c r="T3470" s="131">
        <v>0</v>
      </c>
      <c r="U3470" s="131">
        <v>0</v>
      </c>
      <c r="V3470" s="131">
        <v>0</v>
      </c>
      <c r="W3470" s="131">
        <v>0</v>
      </c>
      <c r="X3470" s="131">
        <v>0</v>
      </c>
      <c r="Y3470" s="131">
        <v>0</v>
      </c>
      <c r="Z3470" s="131">
        <v>0</v>
      </c>
      <c r="AA3470" s="131">
        <v>0</v>
      </c>
      <c r="AB3470" s="131">
        <v>0</v>
      </c>
      <c r="AC3470" s="131">
        <v>0</v>
      </c>
      <c r="AD3470" s="131">
        <v>0</v>
      </c>
      <c r="AE3470" s="131">
        <v>0</v>
      </c>
      <c r="AF3470" s="131">
        <v>0</v>
      </c>
      <c r="AG3470" s="131">
        <v>0</v>
      </c>
      <c r="AH3470" s="43">
        <v>0</v>
      </c>
    </row>
    <row r="3471" spans="4:34">
      <c r="D3471" s="62">
        <v>2022</v>
      </c>
      <c r="E3471" s="62">
        <v>11</v>
      </c>
      <c r="F3471" s="62">
        <v>2023</v>
      </c>
      <c r="G3471" s="62">
        <v>2023</v>
      </c>
      <c r="H3471" s="131">
        <v>0</v>
      </c>
      <c r="I3471" s="131">
        <v>0</v>
      </c>
      <c r="J3471" s="131">
        <v>0</v>
      </c>
      <c r="K3471" s="131">
        <v>0</v>
      </c>
      <c r="L3471" s="131">
        <v>0</v>
      </c>
      <c r="M3471" s="131">
        <v>0</v>
      </c>
      <c r="N3471" s="131">
        <v>0</v>
      </c>
      <c r="O3471" s="131">
        <v>0</v>
      </c>
      <c r="P3471" s="131">
        <v>0</v>
      </c>
      <c r="Q3471" s="131">
        <v>0</v>
      </c>
      <c r="R3471" s="131">
        <v>0</v>
      </c>
      <c r="S3471" s="131">
        <v>0</v>
      </c>
      <c r="T3471" s="131">
        <v>0</v>
      </c>
      <c r="U3471" s="131">
        <v>0</v>
      </c>
      <c r="V3471" s="131">
        <v>0</v>
      </c>
      <c r="W3471" s="131">
        <v>0</v>
      </c>
      <c r="X3471" s="131">
        <v>0</v>
      </c>
      <c r="Y3471" s="131">
        <v>0</v>
      </c>
      <c r="Z3471" s="131">
        <v>0</v>
      </c>
      <c r="AA3471" s="131">
        <v>0</v>
      </c>
      <c r="AB3471" s="131">
        <v>0</v>
      </c>
      <c r="AC3471" s="131">
        <v>0</v>
      </c>
      <c r="AD3471" s="131">
        <v>0</v>
      </c>
      <c r="AE3471" s="131">
        <v>0</v>
      </c>
      <c r="AF3471" s="131">
        <v>0</v>
      </c>
      <c r="AG3471" s="131">
        <v>0</v>
      </c>
      <c r="AH3471" s="43">
        <v>0</v>
      </c>
    </row>
    <row r="3472" spans="4:34">
      <c r="D3472" s="62">
        <v>2022</v>
      </c>
      <c r="E3472" s="62">
        <v>12</v>
      </c>
      <c r="F3472" s="62">
        <v>2023</v>
      </c>
      <c r="G3472" s="62">
        <v>2023</v>
      </c>
      <c r="H3472" s="131">
        <v>0</v>
      </c>
      <c r="I3472" s="131">
        <v>0</v>
      </c>
      <c r="J3472" s="131">
        <v>0</v>
      </c>
      <c r="K3472" s="131">
        <v>0</v>
      </c>
      <c r="L3472" s="131">
        <v>0</v>
      </c>
      <c r="M3472" s="131">
        <v>0</v>
      </c>
      <c r="N3472" s="131">
        <v>0</v>
      </c>
      <c r="O3472" s="131">
        <v>0</v>
      </c>
      <c r="P3472" s="131">
        <v>0</v>
      </c>
      <c r="Q3472" s="131">
        <v>0</v>
      </c>
      <c r="R3472" s="131">
        <v>0</v>
      </c>
      <c r="S3472" s="131">
        <v>0</v>
      </c>
      <c r="T3472" s="131">
        <v>0</v>
      </c>
      <c r="U3472" s="131">
        <v>0</v>
      </c>
      <c r="V3472" s="131">
        <v>0</v>
      </c>
      <c r="W3472" s="131">
        <v>0</v>
      </c>
      <c r="X3472" s="131">
        <v>0</v>
      </c>
      <c r="Y3472" s="131">
        <v>0</v>
      </c>
      <c r="Z3472" s="131">
        <v>0</v>
      </c>
      <c r="AA3472" s="131">
        <v>0</v>
      </c>
      <c r="AB3472" s="131">
        <v>0</v>
      </c>
      <c r="AC3472" s="131">
        <v>0</v>
      </c>
      <c r="AD3472" s="131">
        <v>0</v>
      </c>
      <c r="AE3472" s="131">
        <v>0</v>
      </c>
      <c r="AF3472" s="131">
        <v>0</v>
      </c>
      <c r="AG3472" s="131">
        <v>0</v>
      </c>
      <c r="AH3472" s="43">
        <v>0</v>
      </c>
    </row>
    <row r="3473" spans="4:34">
      <c r="D3473" s="62">
        <v>2023</v>
      </c>
      <c r="E3473" s="62">
        <v>1</v>
      </c>
      <c r="F3473" s="62">
        <v>2023</v>
      </c>
      <c r="G3473" s="62">
        <v>2023</v>
      </c>
      <c r="H3473" s="131">
        <v>0</v>
      </c>
      <c r="I3473" s="131">
        <v>0</v>
      </c>
      <c r="J3473" s="131">
        <v>0</v>
      </c>
      <c r="K3473" s="131">
        <v>0</v>
      </c>
      <c r="L3473" s="131">
        <v>0</v>
      </c>
      <c r="M3473" s="131">
        <v>0</v>
      </c>
      <c r="N3473" s="131">
        <v>0</v>
      </c>
      <c r="O3473" s="131">
        <v>0</v>
      </c>
      <c r="P3473" s="131">
        <v>0</v>
      </c>
      <c r="Q3473" s="131">
        <v>0</v>
      </c>
      <c r="R3473" s="131">
        <v>0</v>
      </c>
      <c r="S3473" s="131">
        <v>0</v>
      </c>
      <c r="T3473" s="131">
        <v>0</v>
      </c>
      <c r="U3473" s="131">
        <v>0</v>
      </c>
      <c r="V3473" s="131">
        <v>0</v>
      </c>
      <c r="W3473" s="131">
        <v>0</v>
      </c>
      <c r="X3473" s="131">
        <v>0</v>
      </c>
      <c r="Y3473" s="131">
        <v>0</v>
      </c>
      <c r="Z3473" s="131">
        <v>0</v>
      </c>
      <c r="AA3473" s="131">
        <v>0</v>
      </c>
      <c r="AB3473" s="131">
        <v>0</v>
      </c>
      <c r="AC3473" s="131">
        <v>0</v>
      </c>
      <c r="AD3473" s="131">
        <v>0</v>
      </c>
      <c r="AE3473" s="131">
        <v>0</v>
      </c>
      <c r="AF3473" s="131">
        <v>0</v>
      </c>
      <c r="AG3473" s="131">
        <v>0</v>
      </c>
      <c r="AH3473" s="43">
        <v>0</v>
      </c>
    </row>
    <row r="3474" spans="4:34">
      <c r="D3474" s="62">
        <v>2023</v>
      </c>
      <c r="E3474" s="62">
        <v>2</v>
      </c>
      <c r="F3474" s="62">
        <v>2023</v>
      </c>
      <c r="G3474" s="62">
        <v>2023</v>
      </c>
      <c r="H3474" s="131">
        <v>0</v>
      </c>
      <c r="I3474" s="131">
        <v>0</v>
      </c>
      <c r="J3474" s="131">
        <v>0</v>
      </c>
      <c r="K3474" s="131">
        <v>0</v>
      </c>
      <c r="L3474" s="131">
        <v>0</v>
      </c>
      <c r="M3474" s="131">
        <v>0</v>
      </c>
      <c r="N3474" s="131">
        <v>0</v>
      </c>
      <c r="O3474" s="131">
        <v>0</v>
      </c>
      <c r="P3474" s="131">
        <v>0</v>
      </c>
      <c r="Q3474" s="131">
        <v>0</v>
      </c>
      <c r="R3474" s="131">
        <v>0</v>
      </c>
      <c r="S3474" s="131">
        <v>0</v>
      </c>
      <c r="T3474" s="131">
        <v>0</v>
      </c>
      <c r="U3474" s="131">
        <v>0</v>
      </c>
      <c r="V3474" s="131">
        <v>0</v>
      </c>
      <c r="W3474" s="131">
        <v>0</v>
      </c>
      <c r="X3474" s="131">
        <v>0</v>
      </c>
      <c r="Y3474" s="131">
        <v>0</v>
      </c>
      <c r="Z3474" s="131">
        <v>0</v>
      </c>
      <c r="AA3474" s="131">
        <v>0</v>
      </c>
      <c r="AB3474" s="131">
        <v>0</v>
      </c>
      <c r="AC3474" s="131">
        <v>0</v>
      </c>
      <c r="AD3474" s="131">
        <v>0</v>
      </c>
      <c r="AE3474" s="131">
        <v>0</v>
      </c>
      <c r="AF3474" s="131">
        <v>0</v>
      </c>
      <c r="AG3474" s="131">
        <v>0</v>
      </c>
      <c r="AH3474" s="43">
        <v>0</v>
      </c>
    </row>
    <row r="3475" spans="4:34">
      <c r="D3475" s="62">
        <v>2023</v>
      </c>
      <c r="E3475" s="62">
        <v>3</v>
      </c>
      <c r="F3475" s="62">
        <v>2023</v>
      </c>
      <c r="G3475" s="62">
        <v>2023</v>
      </c>
      <c r="H3475" s="131">
        <v>0</v>
      </c>
      <c r="I3475" s="131">
        <v>0</v>
      </c>
      <c r="J3475" s="131">
        <v>0</v>
      </c>
      <c r="K3475" s="131">
        <v>0</v>
      </c>
      <c r="L3475" s="131">
        <v>0</v>
      </c>
      <c r="M3475" s="131">
        <v>0</v>
      </c>
      <c r="N3475" s="131">
        <v>0</v>
      </c>
      <c r="O3475" s="131">
        <v>0</v>
      </c>
      <c r="P3475" s="131">
        <v>0</v>
      </c>
      <c r="Q3475" s="131">
        <v>0</v>
      </c>
      <c r="R3475" s="131">
        <v>0</v>
      </c>
      <c r="S3475" s="131">
        <v>0</v>
      </c>
      <c r="T3475" s="131">
        <v>0</v>
      </c>
      <c r="U3475" s="131">
        <v>0</v>
      </c>
      <c r="V3475" s="131">
        <v>0</v>
      </c>
      <c r="W3475" s="131">
        <v>0</v>
      </c>
      <c r="X3475" s="131">
        <v>0</v>
      </c>
      <c r="Y3475" s="131">
        <v>0</v>
      </c>
      <c r="Z3475" s="131">
        <v>0</v>
      </c>
      <c r="AA3475" s="131">
        <v>0</v>
      </c>
      <c r="AB3475" s="131">
        <v>0</v>
      </c>
      <c r="AC3475" s="131">
        <v>0</v>
      </c>
      <c r="AD3475" s="131">
        <v>0</v>
      </c>
      <c r="AE3475" s="131">
        <v>0</v>
      </c>
      <c r="AF3475" s="131">
        <v>0</v>
      </c>
      <c r="AG3475" s="131">
        <v>0</v>
      </c>
      <c r="AH3475" s="43">
        <v>0</v>
      </c>
    </row>
    <row r="3476" spans="4:34">
      <c r="D3476" s="62">
        <v>2023</v>
      </c>
      <c r="E3476" s="62">
        <v>4</v>
      </c>
      <c r="F3476" s="62">
        <v>2023</v>
      </c>
      <c r="G3476" s="62">
        <v>2023</v>
      </c>
      <c r="H3476" s="131">
        <v>0</v>
      </c>
      <c r="I3476" s="131">
        <v>0</v>
      </c>
      <c r="J3476" s="131">
        <v>0</v>
      </c>
      <c r="K3476" s="131">
        <v>0</v>
      </c>
      <c r="L3476" s="131">
        <v>0</v>
      </c>
      <c r="M3476" s="131">
        <v>0</v>
      </c>
      <c r="N3476" s="131">
        <v>0</v>
      </c>
      <c r="O3476" s="131">
        <v>0</v>
      </c>
      <c r="P3476" s="131">
        <v>0</v>
      </c>
      <c r="Q3476" s="131">
        <v>0</v>
      </c>
      <c r="R3476" s="131">
        <v>0</v>
      </c>
      <c r="S3476" s="131">
        <v>0</v>
      </c>
      <c r="T3476" s="131">
        <v>0</v>
      </c>
      <c r="U3476" s="131">
        <v>0</v>
      </c>
      <c r="V3476" s="131">
        <v>0</v>
      </c>
      <c r="W3476" s="131">
        <v>0</v>
      </c>
      <c r="X3476" s="131">
        <v>0</v>
      </c>
      <c r="Y3476" s="131">
        <v>0</v>
      </c>
      <c r="Z3476" s="131">
        <v>0</v>
      </c>
      <c r="AA3476" s="131">
        <v>0</v>
      </c>
      <c r="AB3476" s="131">
        <v>0</v>
      </c>
      <c r="AC3476" s="131">
        <v>0</v>
      </c>
      <c r="AD3476" s="131">
        <v>0</v>
      </c>
      <c r="AE3476" s="131">
        <v>0</v>
      </c>
      <c r="AF3476" s="131">
        <v>0</v>
      </c>
      <c r="AG3476" s="131">
        <v>0</v>
      </c>
      <c r="AH3476" s="43">
        <v>0</v>
      </c>
    </row>
    <row r="3477" spans="4:34">
      <c r="D3477" s="62">
        <v>2023</v>
      </c>
      <c r="E3477" s="62">
        <v>5</v>
      </c>
      <c r="F3477" s="62">
        <v>2023</v>
      </c>
      <c r="G3477" s="62">
        <v>2024</v>
      </c>
      <c r="H3477" s="131">
        <v>0</v>
      </c>
      <c r="I3477" s="131">
        <v>0</v>
      </c>
      <c r="J3477" s="131">
        <v>0</v>
      </c>
      <c r="K3477" s="131">
        <v>0</v>
      </c>
      <c r="L3477" s="131">
        <v>0</v>
      </c>
      <c r="M3477" s="131">
        <v>0</v>
      </c>
      <c r="N3477" s="131">
        <v>0</v>
      </c>
      <c r="O3477" s="131">
        <v>0</v>
      </c>
      <c r="P3477" s="131">
        <v>0</v>
      </c>
      <c r="Q3477" s="131">
        <v>0</v>
      </c>
      <c r="R3477" s="131">
        <v>0</v>
      </c>
      <c r="S3477" s="131">
        <v>0</v>
      </c>
      <c r="T3477" s="131">
        <v>0</v>
      </c>
      <c r="U3477" s="131">
        <v>0</v>
      </c>
      <c r="V3477" s="131">
        <v>0</v>
      </c>
      <c r="W3477" s="131">
        <v>0</v>
      </c>
      <c r="X3477" s="131">
        <v>0</v>
      </c>
      <c r="Y3477" s="131">
        <v>0</v>
      </c>
      <c r="Z3477" s="131">
        <v>0</v>
      </c>
      <c r="AA3477" s="131">
        <v>0</v>
      </c>
      <c r="AB3477" s="131">
        <v>0</v>
      </c>
      <c r="AC3477" s="131">
        <v>0</v>
      </c>
      <c r="AD3477" s="131">
        <v>0</v>
      </c>
      <c r="AE3477" s="131">
        <v>0</v>
      </c>
      <c r="AF3477" s="131">
        <v>0</v>
      </c>
      <c r="AG3477" s="131">
        <v>0</v>
      </c>
      <c r="AH3477" s="43">
        <v>0</v>
      </c>
    </row>
    <row r="3478" spans="4:34">
      <c r="D3478" s="62">
        <v>2023</v>
      </c>
      <c r="E3478" s="62">
        <v>6</v>
      </c>
      <c r="F3478" s="62">
        <v>2023</v>
      </c>
      <c r="G3478" s="62">
        <v>2024</v>
      </c>
      <c r="H3478" s="131">
        <v>0</v>
      </c>
      <c r="I3478" s="131">
        <v>0</v>
      </c>
      <c r="J3478" s="131">
        <v>0</v>
      </c>
      <c r="K3478" s="131">
        <v>0</v>
      </c>
      <c r="L3478" s="131">
        <v>0</v>
      </c>
      <c r="M3478" s="131">
        <v>0</v>
      </c>
      <c r="N3478" s="131">
        <v>0</v>
      </c>
      <c r="O3478" s="131">
        <v>0</v>
      </c>
      <c r="P3478" s="131">
        <v>0</v>
      </c>
      <c r="Q3478" s="131">
        <v>0</v>
      </c>
      <c r="R3478" s="131">
        <v>0</v>
      </c>
      <c r="S3478" s="131">
        <v>0</v>
      </c>
      <c r="T3478" s="131">
        <v>0</v>
      </c>
      <c r="U3478" s="131">
        <v>0</v>
      </c>
      <c r="V3478" s="131">
        <v>0</v>
      </c>
      <c r="W3478" s="131">
        <v>0</v>
      </c>
      <c r="X3478" s="131">
        <v>0</v>
      </c>
      <c r="Y3478" s="131">
        <v>0</v>
      </c>
      <c r="Z3478" s="131">
        <v>0</v>
      </c>
      <c r="AA3478" s="131">
        <v>0</v>
      </c>
      <c r="AB3478" s="131">
        <v>0</v>
      </c>
      <c r="AC3478" s="131">
        <v>0</v>
      </c>
      <c r="AD3478" s="131">
        <v>0</v>
      </c>
      <c r="AE3478" s="131">
        <v>0</v>
      </c>
      <c r="AF3478" s="131">
        <v>0</v>
      </c>
      <c r="AG3478" s="131">
        <v>0</v>
      </c>
      <c r="AH3478" s="43">
        <v>0</v>
      </c>
    </row>
    <row r="3479" spans="4:34">
      <c r="D3479" s="62">
        <v>2023</v>
      </c>
      <c r="E3479" s="62">
        <v>7</v>
      </c>
      <c r="F3479" s="62">
        <v>2024</v>
      </c>
      <c r="G3479" s="62">
        <v>2024</v>
      </c>
      <c r="H3479" s="131">
        <v>0</v>
      </c>
      <c r="I3479" s="131">
        <v>0</v>
      </c>
      <c r="J3479" s="131">
        <v>0</v>
      </c>
      <c r="K3479" s="131">
        <v>0</v>
      </c>
      <c r="L3479" s="131">
        <v>0</v>
      </c>
      <c r="M3479" s="131">
        <v>0</v>
      </c>
      <c r="N3479" s="131">
        <v>0</v>
      </c>
      <c r="O3479" s="131">
        <v>0</v>
      </c>
      <c r="P3479" s="131">
        <v>0</v>
      </c>
      <c r="Q3479" s="131">
        <v>0</v>
      </c>
      <c r="R3479" s="131">
        <v>0</v>
      </c>
      <c r="S3479" s="131">
        <v>0</v>
      </c>
      <c r="T3479" s="131">
        <v>0</v>
      </c>
      <c r="U3479" s="131">
        <v>0</v>
      </c>
      <c r="V3479" s="131">
        <v>0</v>
      </c>
      <c r="W3479" s="131">
        <v>0</v>
      </c>
      <c r="X3479" s="131">
        <v>0</v>
      </c>
      <c r="Y3479" s="131">
        <v>0</v>
      </c>
      <c r="Z3479" s="131">
        <v>0</v>
      </c>
      <c r="AA3479" s="131">
        <v>0</v>
      </c>
      <c r="AB3479" s="131">
        <v>0</v>
      </c>
      <c r="AC3479" s="131">
        <v>0</v>
      </c>
      <c r="AD3479" s="131">
        <v>0</v>
      </c>
      <c r="AE3479" s="131">
        <v>0</v>
      </c>
      <c r="AF3479" s="131">
        <v>0</v>
      </c>
      <c r="AG3479" s="131">
        <v>0</v>
      </c>
      <c r="AH3479" s="43">
        <v>0</v>
      </c>
    </row>
    <row r="3480" spans="4:34">
      <c r="D3480" s="62">
        <v>2023</v>
      </c>
      <c r="E3480" s="62">
        <v>8</v>
      </c>
      <c r="F3480" s="62">
        <v>2024</v>
      </c>
      <c r="G3480" s="62">
        <v>2024</v>
      </c>
      <c r="H3480" s="131">
        <v>0</v>
      </c>
      <c r="I3480" s="131">
        <v>0</v>
      </c>
      <c r="J3480" s="131">
        <v>0</v>
      </c>
      <c r="K3480" s="131">
        <v>0</v>
      </c>
      <c r="L3480" s="131">
        <v>0</v>
      </c>
      <c r="M3480" s="131">
        <v>0</v>
      </c>
      <c r="N3480" s="131">
        <v>0</v>
      </c>
      <c r="O3480" s="131">
        <v>0</v>
      </c>
      <c r="P3480" s="131">
        <v>0</v>
      </c>
      <c r="Q3480" s="131">
        <v>0</v>
      </c>
      <c r="R3480" s="131">
        <v>0</v>
      </c>
      <c r="S3480" s="131">
        <v>0</v>
      </c>
      <c r="T3480" s="131">
        <v>0</v>
      </c>
      <c r="U3480" s="131">
        <v>0</v>
      </c>
      <c r="V3480" s="131">
        <v>0</v>
      </c>
      <c r="W3480" s="131">
        <v>0</v>
      </c>
      <c r="X3480" s="131">
        <v>0</v>
      </c>
      <c r="Y3480" s="131">
        <v>0</v>
      </c>
      <c r="Z3480" s="131">
        <v>0</v>
      </c>
      <c r="AA3480" s="131">
        <v>0</v>
      </c>
      <c r="AB3480" s="131">
        <v>0</v>
      </c>
      <c r="AC3480" s="131">
        <v>0</v>
      </c>
      <c r="AD3480" s="131">
        <v>0</v>
      </c>
      <c r="AE3480" s="131">
        <v>0</v>
      </c>
      <c r="AF3480" s="131">
        <v>0</v>
      </c>
      <c r="AG3480" s="131">
        <v>0</v>
      </c>
      <c r="AH3480" s="43">
        <v>0</v>
      </c>
    </row>
    <row r="3481" spans="4:34">
      <c r="D3481" s="62">
        <v>2023</v>
      </c>
      <c r="E3481" s="62">
        <v>9</v>
      </c>
      <c r="F3481" s="62">
        <v>2024</v>
      </c>
      <c r="G3481" s="62">
        <v>2024</v>
      </c>
      <c r="H3481" s="131">
        <v>0</v>
      </c>
      <c r="I3481" s="131">
        <v>0</v>
      </c>
      <c r="J3481" s="131">
        <v>0</v>
      </c>
      <c r="K3481" s="131">
        <v>0</v>
      </c>
      <c r="L3481" s="131">
        <v>0</v>
      </c>
      <c r="M3481" s="131">
        <v>0</v>
      </c>
      <c r="N3481" s="131">
        <v>0</v>
      </c>
      <c r="O3481" s="131">
        <v>0</v>
      </c>
      <c r="P3481" s="131">
        <v>0</v>
      </c>
      <c r="Q3481" s="131">
        <v>0</v>
      </c>
      <c r="R3481" s="131">
        <v>0</v>
      </c>
      <c r="S3481" s="131">
        <v>0</v>
      </c>
      <c r="T3481" s="131">
        <v>0</v>
      </c>
      <c r="U3481" s="131">
        <v>0</v>
      </c>
      <c r="V3481" s="131">
        <v>0</v>
      </c>
      <c r="W3481" s="131">
        <v>0</v>
      </c>
      <c r="X3481" s="131">
        <v>0</v>
      </c>
      <c r="Y3481" s="131">
        <v>0</v>
      </c>
      <c r="Z3481" s="131">
        <v>0</v>
      </c>
      <c r="AA3481" s="131">
        <v>0</v>
      </c>
      <c r="AB3481" s="131">
        <v>0</v>
      </c>
      <c r="AC3481" s="131">
        <v>0</v>
      </c>
      <c r="AD3481" s="131">
        <v>0</v>
      </c>
      <c r="AE3481" s="131">
        <v>0</v>
      </c>
      <c r="AF3481" s="131">
        <v>0</v>
      </c>
      <c r="AG3481" s="131">
        <v>0</v>
      </c>
      <c r="AH3481" s="43">
        <v>0</v>
      </c>
    </row>
    <row r="3482" spans="4:34">
      <c r="D3482" s="62">
        <v>2023</v>
      </c>
      <c r="E3482" s="62">
        <v>10</v>
      </c>
      <c r="F3482" s="62">
        <v>2024</v>
      </c>
      <c r="G3482" s="62">
        <v>2024</v>
      </c>
      <c r="H3482" s="131">
        <v>0</v>
      </c>
      <c r="I3482" s="131">
        <v>0</v>
      </c>
      <c r="J3482" s="131">
        <v>0</v>
      </c>
      <c r="K3482" s="131">
        <v>0</v>
      </c>
      <c r="L3482" s="131">
        <v>0</v>
      </c>
      <c r="M3482" s="131">
        <v>0</v>
      </c>
      <c r="N3482" s="131">
        <v>0</v>
      </c>
      <c r="O3482" s="131">
        <v>0</v>
      </c>
      <c r="P3482" s="131">
        <v>0</v>
      </c>
      <c r="Q3482" s="131">
        <v>0</v>
      </c>
      <c r="R3482" s="131">
        <v>0</v>
      </c>
      <c r="S3482" s="131">
        <v>0</v>
      </c>
      <c r="T3482" s="131">
        <v>0</v>
      </c>
      <c r="U3482" s="131">
        <v>0</v>
      </c>
      <c r="V3482" s="131">
        <v>0</v>
      </c>
      <c r="W3482" s="131">
        <v>0</v>
      </c>
      <c r="X3482" s="131">
        <v>0</v>
      </c>
      <c r="Y3482" s="131">
        <v>0</v>
      </c>
      <c r="Z3482" s="131">
        <v>0</v>
      </c>
      <c r="AA3482" s="131">
        <v>0</v>
      </c>
      <c r="AB3482" s="131">
        <v>0</v>
      </c>
      <c r="AC3482" s="131">
        <v>0</v>
      </c>
      <c r="AD3482" s="131">
        <v>0</v>
      </c>
      <c r="AE3482" s="131">
        <v>0</v>
      </c>
      <c r="AF3482" s="131">
        <v>0</v>
      </c>
      <c r="AG3482" s="131">
        <v>0</v>
      </c>
      <c r="AH3482" s="43">
        <v>0</v>
      </c>
    </row>
    <row r="3483" spans="4:34">
      <c r="D3483" s="62">
        <v>2023</v>
      </c>
      <c r="E3483" s="62">
        <v>11</v>
      </c>
      <c r="F3483" s="62">
        <v>2024</v>
      </c>
      <c r="G3483" s="62">
        <v>2024</v>
      </c>
      <c r="H3483" s="131">
        <v>0</v>
      </c>
      <c r="I3483" s="131">
        <v>0</v>
      </c>
      <c r="J3483" s="131">
        <v>0</v>
      </c>
      <c r="K3483" s="131">
        <v>0</v>
      </c>
      <c r="L3483" s="131">
        <v>0</v>
      </c>
      <c r="M3483" s="131">
        <v>0</v>
      </c>
      <c r="N3483" s="131">
        <v>0</v>
      </c>
      <c r="O3483" s="131">
        <v>0</v>
      </c>
      <c r="P3483" s="131">
        <v>0</v>
      </c>
      <c r="Q3483" s="131">
        <v>0</v>
      </c>
      <c r="R3483" s="131">
        <v>0</v>
      </c>
      <c r="S3483" s="131">
        <v>0</v>
      </c>
      <c r="T3483" s="131">
        <v>0</v>
      </c>
      <c r="U3483" s="131">
        <v>0</v>
      </c>
      <c r="V3483" s="131">
        <v>0</v>
      </c>
      <c r="W3483" s="131">
        <v>0</v>
      </c>
      <c r="X3483" s="131">
        <v>0</v>
      </c>
      <c r="Y3483" s="131">
        <v>0</v>
      </c>
      <c r="Z3483" s="131">
        <v>0</v>
      </c>
      <c r="AA3483" s="131">
        <v>0</v>
      </c>
      <c r="AB3483" s="131">
        <v>0</v>
      </c>
      <c r="AC3483" s="131">
        <v>0</v>
      </c>
      <c r="AD3483" s="131">
        <v>0</v>
      </c>
      <c r="AE3483" s="131">
        <v>0</v>
      </c>
      <c r="AF3483" s="131">
        <v>0</v>
      </c>
      <c r="AG3483" s="131">
        <v>0</v>
      </c>
      <c r="AH3483" s="43">
        <v>0</v>
      </c>
    </row>
    <row r="3484" spans="4:34">
      <c r="D3484" s="62">
        <v>2023</v>
      </c>
      <c r="E3484" s="62">
        <v>12</v>
      </c>
      <c r="F3484" s="62">
        <v>2024</v>
      </c>
      <c r="G3484" s="62">
        <v>2024</v>
      </c>
      <c r="H3484" s="131">
        <v>0</v>
      </c>
      <c r="I3484" s="131">
        <v>0</v>
      </c>
      <c r="J3484" s="131">
        <v>0</v>
      </c>
      <c r="K3484" s="131">
        <v>0</v>
      </c>
      <c r="L3484" s="131">
        <v>0</v>
      </c>
      <c r="M3484" s="131">
        <v>0</v>
      </c>
      <c r="N3484" s="131">
        <v>0</v>
      </c>
      <c r="O3484" s="131">
        <v>0</v>
      </c>
      <c r="P3484" s="131">
        <v>0</v>
      </c>
      <c r="Q3484" s="131">
        <v>0</v>
      </c>
      <c r="R3484" s="131">
        <v>0</v>
      </c>
      <c r="S3484" s="131">
        <v>0</v>
      </c>
      <c r="T3484" s="131">
        <v>0</v>
      </c>
      <c r="U3484" s="131">
        <v>0</v>
      </c>
      <c r="V3484" s="131">
        <v>0</v>
      </c>
      <c r="W3484" s="131">
        <v>0</v>
      </c>
      <c r="X3484" s="131">
        <v>0</v>
      </c>
      <c r="Y3484" s="131">
        <v>0</v>
      </c>
      <c r="Z3484" s="131">
        <v>0</v>
      </c>
      <c r="AA3484" s="131">
        <v>0</v>
      </c>
      <c r="AB3484" s="131">
        <v>0</v>
      </c>
      <c r="AC3484" s="131">
        <v>0</v>
      </c>
      <c r="AD3484" s="131">
        <v>0</v>
      </c>
      <c r="AE3484" s="131">
        <v>0</v>
      </c>
      <c r="AF3484" s="131">
        <v>0</v>
      </c>
      <c r="AG3484" s="131">
        <v>0</v>
      </c>
      <c r="AH3484" s="43">
        <v>0</v>
      </c>
    </row>
    <row r="3485" spans="4:34">
      <c r="D3485" s="62">
        <v>2024</v>
      </c>
      <c r="E3485" s="62">
        <v>1</v>
      </c>
      <c r="F3485" s="62">
        <v>2024</v>
      </c>
      <c r="G3485" s="62">
        <v>2024</v>
      </c>
      <c r="H3485" s="131">
        <v>0</v>
      </c>
      <c r="I3485" s="131">
        <v>0</v>
      </c>
      <c r="J3485" s="131">
        <v>0</v>
      </c>
      <c r="K3485" s="131">
        <v>0</v>
      </c>
      <c r="L3485" s="131">
        <v>0</v>
      </c>
      <c r="M3485" s="131">
        <v>0</v>
      </c>
      <c r="N3485" s="131">
        <v>0</v>
      </c>
      <c r="O3485" s="131">
        <v>0</v>
      </c>
      <c r="P3485" s="131">
        <v>0</v>
      </c>
      <c r="Q3485" s="131">
        <v>0</v>
      </c>
      <c r="R3485" s="131">
        <v>0</v>
      </c>
      <c r="S3485" s="131">
        <v>0</v>
      </c>
      <c r="T3485" s="131">
        <v>0</v>
      </c>
      <c r="U3485" s="131">
        <v>0</v>
      </c>
      <c r="V3485" s="131">
        <v>0</v>
      </c>
      <c r="W3485" s="131">
        <v>0</v>
      </c>
      <c r="X3485" s="131">
        <v>0</v>
      </c>
      <c r="Y3485" s="131">
        <v>0</v>
      </c>
      <c r="Z3485" s="131">
        <v>0</v>
      </c>
      <c r="AA3485" s="131">
        <v>0</v>
      </c>
      <c r="AB3485" s="131">
        <v>0</v>
      </c>
      <c r="AC3485" s="131">
        <v>0</v>
      </c>
      <c r="AD3485" s="131">
        <v>0</v>
      </c>
      <c r="AE3485" s="131">
        <v>0</v>
      </c>
      <c r="AF3485" s="131">
        <v>0</v>
      </c>
      <c r="AG3485" s="131">
        <v>0</v>
      </c>
      <c r="AH3485" s="43">
        <v>0</v>
      </c>
    </row>
    <row r="3486" spans="4:34">
      <c r="D3486" s="62">
        <v>2024</v>
      </c>
      <c r="E3486" s="62">
        <v>2</v>
      </c>
      <c r="F3486" s="62">
        <v>2024</v>
      </c>
      <c r="G3486" s="62">
        <v>2024</v>
      </c>
      <c r="H3486" s="131">
        <v>0</v>
      </c>
      <c r="I3486" s="131">
        <v>0</v>
      </c>
      <c r="J3486" s="131">
        <v>0</v>
      </c>
      <c r="K3486" s="131">
        <v>0</v>
      </c>
      <c r="L3486" s="131">
        <v>0</v>
      </c>
      <c r="M3486" s="131">
        <v>0</v>
      </c>
      <c r="N3486" s="131">
        <v>0</v>
      </c>
      <c r="O3486" s="131">
        <v>0</v>
      </c>
      <c r="P3486" s="131">
        <v>0</v>
      </c>
      <c r="Q3486" s="131">
        <v>0</v>
      </c>
      <c r="R3486" s="131">
        <v>0</v>
      </c>
      <c r="S3486" s="131">
        <v>0</v>
      </c>
      <c r="T3486" s="131">
        <v>0</v>
      </c>
      <c r="U3486" s="131">
        <v>0</v>
      </c>
      <c r="V3486" s="131">
        <v>0</v>
      </c>
      <c r="W3486" s="131">
        <v>0</v>
      </c>
      <c r="X3486" s="131">
        <v>0</v>
      </c>
      <c r="Y3486" s="131">
        <v>0</v>
      </c>
      <c r="Z3486" s="131">
        <v>0</v>
      </c>
      <c r="AA3486" s="131">
        <v>0</v>
      </c>
      <c r="AB3486" s="131">
        <v>0</v>
      </c>
      <c r="AC3486" s="131">
        <v>0</v>
      </c>
      <c r="AD3486" s="131">
        <v>0</v>
      </c>
      <c r="AE3486" s="131">
        <v>0</v>
      </c>
      <c r="AF3486" s="131">
        <v>0</v>
      </c>
      <c r="AG3486" s="131">
        <v>0</v>
      </c>
      <c r="AH3486" s="43">
        <v>0</v>
      </c>
    </row>
    <row r="3487" spans="4:34">
      <c r="D3487" s="62">
        <v>2024</v>
      </c>
      <c r="E3487" s="62">
        <v>3</v>
      </c>
      <c r="F3487" s="62">
        <v>2024</v>
      </c>
      <c r="G3487" s="62">
        <v>2024</v>
      </c>
      <c r="H3487" s="131">
        <v>0</v>
      </c>
      <c r="I3487" s="131">
        <v>0</v>
      </c>
      <c r="J3487" s="131">
        <v>0</v>
      </c>
      <c r="K3487" s="131">
        <v>0</v>
      </c>
      <c r="L3487" s="131">
        <v>0</v>
      </c>
      <c r="M3487" s="131">
        <v>0</v>
      </c>
      <c r="N3487" s="131">
        <v>0</v>
      </c>
      <c r="O3487" s="131">
        <v>0</v>
      </c>
      <c r="P3487" s="131">
        <v>0</v>
      </c>
      <c r="Q3487" s="131">
        <v>0</v>
      </c>
      <c r="R3487" s="131">
        <v>0</v>
      </c>
      <c r="S3487" s="131">
        <v>0</v>
      </c>
      <c r="T3487" s="131">
        <v>0</v>
      </c>
      <c r="U3487" s="131">
        <v>0</v>
      </c>
      <c r="V3487" s="131">
        <v>0</v>
      </c>
      <c r="W3487" s="131">
        <v>0</v>
      </c>
      <c r="X3487" s="131">
        <v>0</v>
      </c>
      <c r="Y3487" s="131">
        <v>0</v>
      </c>
      <c r="Z3487" s="131">
        <v>0</v>
      </c>
      <c r="AA3487" s="131">
        <v>0</v>
      </c>
      <c r="AB3487" s="131">
        <v>0</v>
      </c>
      <c r="AC3487" s="131">
        <v>0</v>
      </c>
      <c r="AD3487" s="131">
        <v>0</v>
      </c>
      <c r="AE3487" s="131">
        <v>0</v>
      </c>
      <c r="AF3487" s="131">
        <v>0</v>
      </c>
      <c r="AG3487" s="131">
        <v>0</v>
      </c>
      <c r="AH3487" s="43">
        <v>0</v>
      </c>
    </row>
    <row r="3488" spans="4:34">
      <c r="D3488" s="62">
        <v>2024</v>
      </c>
      <c r="E3488" s="62">
        <v>4</v>
      </c>
      <c r="F3488" s="62">
        <v>2024</v>
      </c>
      <c r="G3488" s="62">
        <v>2024</v>
      </c>
      <c r="H3488" s="131">
        <v>0</v>
      </c>
      <c r="I3488" s="131">
        <v>0</v>
      </c>
      <c r="J3488" s="131">
        <v>0</v>
      </c>
      <c r="K3488" s="131">
        <v>0</v>
      </c>
      <c r="L3488" s="131">
        <v>0</v>
      </c>
      <c r="M3488" s="131">
        <v>0</v>
      </c>
      <c r="N3488" s="131">
        <v>0</v>
      </c>
      <c r="O3488" s="131">
        <v>0</v>
      </c>
      <c r="P3488" s="131">
        <v>0</v>
      </c>
      <c r="Q3488" s="131">
        <v>0</v>
      </c>
      <c r="R3488" s="131">
        <v>0</v>
      </c>
      <c r="S3488" s="131">
        <v>0</v>
      </c>
      <c r="T3488" s="131">
        <v>0</v>
      </c>
      <c r="U3488" s="131">
        <v>0</v>
      </c>
      <c r="V3488" s="131">
        <v>0</v>
      </c>
      <c r="W3488" s="131">
        <v>0</v>
      </c>
      <c r="X3488" s="131">
        <v>0</v>
      </c>
      <c r="Y3488" s="131">
        <v>0</v>
      </c>
      <c r="Z3488" s="131">
        <v>0</v>
      </c>
      <c r="AA3488" s="131">
        <v>0</v>
      </c>
      <c r="AB3488" s="131">
        <v>0</v>
      </c>
      <c r="AC3488" s="131">
        <v>0</v>
      </c>
      <c r="AD3488" s="131">
        <v>0</v>
      </c>
      <c r="AE3488" s="131">
        <v>0</v>
      </c>
      <c r="AF3488" s="131">
        <v>0</v>
      </c>
      <c r="AG3488" s="131">
        <v>0</v>
      </c>
      <c r="AH3488" s="43">
        <v>0</v>
      </c>
    </row>
    <row r="3489" spans="4:34">
      <c r="D3489" s="62">
        <v>2024</v>
      </c>
      <c r="E3489" s="62">
        <v>5</v>
      </c>
      <c r="F3489" s="62">
        <v>2024</v>
      </c>
      <c r="G3489" s="62">
        <v>2025</v>
      </c>
      <c r="H3489" s="131">
        <v>0</v>
      </c>
      <c r="I3489" s="131">
        <v>0</v>
      </c>
      <c r="J3489" s="131">
        <v>0</v>
      </c>
      <c r="K3489" s="131">
        <v>0</v>
      </c>
      <c r="L3489" s="131">
        <v>0</v>
      </c>
      <c r="M3489" s="131">
        <v>0</v>
      </c>
      <c r="N3489" s="131">
        <v>0</v>
      </c>
      <c r="O3489" s="131">
        <v>0</v>
      </c>
      <c r="P3489" s="131">
        <v>0</v>
      </c>
      <c r="Q3489" s="131">
        <v>0</v>
      </c>
      <c r="R3489" s="131">
        <v>0</v>
      </c>
      <c r="S3489" s="131">
        <v>0</v>
      </c>
      <c r="T3489" s="131">
        <v>0</v>
      </c>
      <c r="U3489" s="131">
        <v>0</v>
      </c>
      <c r="V3489" s="131">
        <v>0</v>
      </c>
      <c r="W3489" s="131">
        <v>0</v>
      </c>
      <c r="X3489" s="131">
        <v>0</v>
      </c>
      <c r="Y3489" s="131">
        <v>0</v>
      </c>
      <c r="Z3489" s="131">
        <v>0</v>
      </c>
      <c r="AA3489" s="131">
        <v>0</v>
      </c>
      <c r="AB3489" s="131">
        <v>0</v>
      </c>
      <c r="AC3489" s="131">
        <v>0</v>
      </c>
      <c r="AD3489" s="131">
        <v>0</v>
      </c>
      <c r="AE3489" s="131">
        <v>0</v>
      </c>
      <c r="AF3489" s="131">
        <v>0</v>
      </c>
      <c r="AG3489" s="131">
        <v>0</v>
      </c>
      <c r="AH3489" s="43">
        <v>0</v>
      </c>
    </row>
    <row r="3490" spans="4:34">
      <c r="D3490" s="62">
        <v>2024</v>
      </c>
      <c r="E3490" s="62">
        <v>6</v>
      </c>
      <c r="F3490" s="62">
        <v>2024</v>
      </c>
      <c r="G3490" s="62">
        <v>2025</v>
      </c>
      <c r="H3490" s="131">
        <v>0</v>
      </c>
      <c r="I3490" s="131">
        <v>0</v>
      </c>
      <c r="J3490" s="131">
        <v>0</v>
      </c>
      <c r="K3490" s="131">
        <v>0</v>
      </c>
      <c r="L3490" s="131">
        <v>0</v>
      </c>
      <c r="M3490" s="131">
        <v>0</v>
      </c>
      <c r="N3490" s="131">
        <v>0</v>
      </c>
      <c r="O3490" s="131">
        <v>0</v>
      </c>
      <c r="P3490" s="131">
        <v>0</v>
      </c>
      <c r="Q3490" s="131">
        <v>0</v>
      </c>
      <c r="R3490" s="131">
        <v>0</v>
      </c>
      <c r="S3490" s="131">
        <v>0</v>
      </c>
      <c r="T3490" s="131">
        <v>0</v>
      </c>
      <c r="U3490" s="131">
        <v>0</v>
      </c>
      <c r="V3490" s="131">
        <v>0</v>
      </c>
      <c r="W3490" s="131">
        <v>0</v>
      </c>
      <c r="X3490" s="131">
        <v>0</v>
      </c>
      <c r="Y3490" s="131">
        <v>0</v>
      </c>
      <c r="Z3490" s="131">
        <v>0</v>
      </c>
      <c r="AA3490" s="131">
        <v>0</v>
      </c>
      <c r="AB3490" s="131">
        <v>0</v>
      </c>
      <c r="AC3490" s="131">
        <v>0</v>
      </c>
      <c r="AD3490" s="131">
        <v>0</v>
      </c>
      <c r="AE3490" s="131">
        <v>0</v>
      </c>
      <c r="AF3490" s="131">
        <v>0</v>
      </c>
      <c r="AG3490" s="131">
        <v>0</v>
      </c>
      <c r="AH3490" s="43">
        <v>0</v>
      </c>
    </row>
    <row r="3491" spans="4:34">
      <c r="D3491" s="62">
        <v>2024</v>
      </c>
      <c r="E3491" s="62">
        <v>7</v>
      </c>
      <c r="F3491" s="62">
        <v>2025</v>
      </c>
      <c r="G3491" s="62">
        <v>2025</v>
      </c>
      <c r="H3491" s="131">
        <v>0</v>
      </c>
      <c r="I3491" s="131">
        <v>0</v>
      </c>
      <c r="J3491" s="131">
        <v>0</v>
      </c>
      <c r="K3491" s="131">
        <v>0</v>
      </c>
      <c r="L3491" s="131">
        <v>0</v>
      </c>
      <c r="M3491" s="131">
        <v>0</v>
      </c>
      <c r="N3491" s="131">
        <v>0</v>
      </c>
      <c r="O3491" s="131">
        <v>0</v>
      </c>
      <c r="P3491" s="131">
        <v>0</v>
      </c>
      <c r="Q3491" s="131">
        <v>0</v>
      </c>
      <c r="R3491" s="131">
        <v>0</v>
      </c>
      <c r="S3491" s="131">
        <v>0</v>
      </c>
      <c r="T3491" s="131">
        <v>0</v>
      </c>
      <c r="U3491" s="131">
        <v>0</v>
      </c>
      <c r="V3491" s="131">
        <v>0</v>
      </c>
      <c r="W3491" s="131">
        <v>0</v>
      </c>
      <c r="X3491" s="131">
        <v>0</v>
      </c>
      <c r="Y3491" s="131">
        <v>0</v>
      </c>
      <c r="Z3491" s="131">
        <v>0</v>
      </c>
      <c r="AA3491" s="131">
        <v>0</v>
      </c>
      <c r="AB3491" s="131">
        <v>0</v>
      </c>
      <c r="AC3491" s="131">
        <v>0</v>
      </c>
      <c r="AD3491" s="131">
        <v>0</v>
      </c>
      <c r="AE3491" s="131">
        <v>0</v>
      </c>
      <c r="AF3491" s="131">
        <v>0</v>
      </c>
      <c r="AG3491" s="131">
        <v>0</v>
      </c>
      <c r="AH3491" s="43">
        <v>0</v>
      </c>
    </row>
    <row r="3492" spans="4:34">
      <c r="D3492" s="62">
        <v>2024</v>
      </c>
      <c r="E3492" s="62">
        <v>8</v>
      </c>
      <c r="F3492" s="62">
        <v>2025</v>
      </c>
      <c r="G3492" s="62">
        <v>2025</v>
      </c>
      <c r="H3492" s="131">
        <v>0</v>
      </c>
      <c r="I3492" s="131">
        <v>0</v>
      </c>
      <c r="J3492" s="131">
        <v>0</v>
      </c>
      <c r="K3492" s="131">
        <v>0</v>
      </c>
      <c r="L3492" s="131">
        <v>0</v>
      </c>
      <c r="M3492" s="131">
        <v>0</v>
      </c>
      <c r="N3492" s="131">
        <v>0</v>
      </c>
      <c r="O3492" s="131">
        <v>0</v>
      </c>
      <c r="P3492" s="131">
        <v>0</v>
      </c>
      <c r="Q3492" s="131">
        <v>0</v>
      </c>
      <c r="R3492" s="131">
        <v>0</v>
      </c>
      <c r="S3492" s="131">
        <v>0</v>
      </c>
      <c r="T3492" s="131">
        <v>0</v>
      </c>
      <c r="U3492" s="131">
        <v>0</v>
      </c>
      <c r="V3492" s="131">
        <v>0</v>
      </c>
      <c r="W3492" s="131">
        <v>0</v>
      </c>
      <c r="X3492" s="131">
        <v>0</v>
      </c>
      <c r="Y3492" s="131">
        <v>0</v>
      </c>
      <c r="Z3492" s="131">
        <v>0</v>
      </c>
      <c r="AA3492" s="131">
        <v>0</v>
      </c>
      <c r="AB3492" s="131">
        <v>0</v>
      </c>
      <c r="AC3492" s="131">
        <v>0</v>
      </c>
      <c r="AD3492" s="131">
        <v>0</v>
      </c>
      <c r="AE3492" s="131">
        <v>0</v>
      </c>
      <c r="AF3492" s="131">
        <v>0</v>
      </c>
      <c r="AG3492" s="131">
        <v>0</v>
      </c>
      <c r="AH3492" s="43">
        <v>0</v>
      </c>
    </row>
    <row r="3493" spans="4:34">
      <c r="D3493" s="62">
        <v>2024</v>
      </c>
      <c r="E3493" s="62">
        <v>9</v>
      </c>
      <c r="F3493" s="62">
        <v>2025</v>
      </c>
      <c r="G3493" s="62">
        <v>2025</v>
      </c>
      <c r="H3493" s="131">
        <v>0</v>
      </c>
      <c r="I3493" s="131">
        <v>0</v>
      </c>
      <c r="J3493" s="131">
        <v>0</v>
      </c>
      <c r="K3493" s="131">
        <v>0</v>
      </c>
      <c r="L3493" s="131">
        <v>0</v>
      </c>
      <c r="M3493" s="131">
        <v>0</v>
      </c>
      <c r="N3493" s="131">
        <v>0</v>
      </c>
      <c r="O3493" s="131">
        <v>0</v>
      </c>
      <c r="P3493" s="131">
        <v>0</v>
      </c>
      <c r="Q3493" s="131">
        <v>0</v>
      </c>
      <c r="R3493" s="131">
        <v>0</v>
      </c>
      <c r="S3493" s="131">
        <v>0</v>
      </c>
      <c r="T3493" s="131">
        <v>0</v>
      </c>
      <c r="U3493" s="131">
        <v>0</v>
      </c>
      <c r="V3493" s="131">
        <v>0</v>
      </c>
      <c r="W3493" s="131">
        <v>0</v>
      </c>
      <c r="X3493" s="131">
        <v>0</v>
      </c>
      <c r="Y3493" s="131">
        <v>0</v>
      </c>
      <c r="Z3493" s="131">
        <v>0</v>
      </c>
      <c r="AA3493" s="131">
        <v>0</v>
      </c>
      <c r="AB3493" s="131">
        <v>0</v>
      </c>
      <c r="AC3493" s="131">
        <v>0</v>
      </c>
      <c r="AD3493" s="131">
        <v>0</v>
      </c>
      <c r="AE3493" s="131">
        <v>0</v>
      </c>
      <c r="AF3493" s="131">
        <v>0</v>
      </c>
      <c r="AG3493" s="131">
        <v>0</v>
      </c>
      <c r="AH3493" s="43">
        <v>0</v>
      </c>
    </row>
    <row r="3494" spans="4:34">
      <c r="D3494" s="62">
        <v>2024</v>
      </c>
      <c r="E3494" s="62">
        <v>10</v>
      </c>
      <c r="F3494" s="62">
        <v>2025</v>
      </c>
      <c r="G3494" s="62">
        <v>2025</v>
      </c>
      <c r="H3494" s="131">
        <v>0</v>
      </c>
      <c r="I3494" s="131">
        <v>0</v>
      </c>
      <c r="J3494" s="131">
        <v>0</v>
      </c>
      <c r="K3494" s="131">
        <v>0</v>
      </c>
      <c r="L3494" s="131">
        <v>0</v>
      </c>
      <c r="M3494" s="131">
        <v>0</v>
      </c>
      <c r="N3494" s="131">
        <v>0</v>
      </c>
      <c r="O3494" s="131">
        <v>0</v>
      </c>
      <c r="P3494" s="131">
        <v>0</v>
      </c>
      <c r="Q3494" s="131">
        <v>0</v>
      </c>
      <c r="R3494" s="131">
        <v>0</v>
      </c>
      <c r="S3494" s="131">
        <v>0</v>
      </c>
      <c r="T3494" s="131">
        <v>0</v>
      </c>
      <c r="U3494" s="131">
        <v>0</v>
      </c>
      <c r="V3494" s="131">
        <v>0</v>
      </c>
      <c r="W3494" s="131">
        <v>0</v>
      </c>
      <c r="X3494" s="131">
        <v>0</v>
      </c>
      <c r="Y3494" s="131">
        <v>0</v>
      </c>
      <c r="Z3494" s="131">
        <v>0</v>
      </c>
      <c r="AA3494" s="131">
        <v>0</v>
      </c>
      <c r="AB3494" s="131">
        <v>0</v>
      </c>
      <c r="AC3494" s="131">
        <v>0</v>
      </c>
      <c r="AD3494" s="131">
        <v>0</v>
      </c>
      <c r="AE3494" s="131">
        <v>0</v>
      </c>
      <c r="AF3494" s="131">
        <v>0</v>
      </c>
      <c r="AG3494" s="131">
        <v>0</v>
      </c>
      <c r="AH3494" s="43">
        <v>0</v>
      </c>
    </row>
    <row r="3495" spans="4:34">
      <c r="D3495" s="62">
        <v>2024</v>
      </c>
      <c r="E3495" s="62">
        <v>11</v>
      </c>
      <c r="F3495" s="62">
        <v>2025</v>
      </c>
      <c r="G3495" s="62">
        <v>2025</v>
      </c>
      <c r="H3495" s="131">
        <v>0</v>
      </c>
      <c r="I3495" s="131">
        <v>0</v>
      </c>
      <c r="J3495" s="131">
        <v>0</v>
      </c>
      <c r="K3495" s="131">
        <v>0</v>
      </c>
      <c r="L3495" s="131">
        <v>0</v>
      </c>
      <c r="M3495" s="131">
        <v>0</v>
      </c>
      <c r="N3495" s="131">
        <v>0</v>
      </c>
      <c r="O3495" s="131">
        <v>0</v>
      </c>
      <c r="P3495" s="131">
        <v>0</v>
      </c>
      <c r="Q3495" s="131">
        <v>0</v>
      </c>
      <c r="R3495" s="131">
        <v>0</v>
      </c>
      <c r="S3495" s="131">
        <v>0</v>
      </c>
      <c r="T3495" s="131">
        <v>0</v>
      </c>
      <c r="U3495" s="131">
        <v>0</v>
      </c>
      <c r="V3495" s="131">
        <v>0</v>
      </c>
      <c r="W3495" s="131">
        <v>0</v>
      </c>
      <c r="X3495" s="131">
        <v>0</v>
      </c>
      <c r="Y3495" s="131">
        <v>0</v>
      </c>
      <c r="Z3495" s="131">
        <v>0</v>
      </c>
      <c r="AA3495" s="131">
        <v>0</v>
      </c>
      <c r="AB3495" s="131">
        <v>0</v>
      </c>
      <c r="AC3495" s="131">
        <v>0</v>
      </c>
      <c r="AD3495" s="131">
        <v>0</v>
      </c>
      <c r="AE3495" s="131">
        <v>0</v>
      </c>
      <c r="AF3495" s="131">
        <v>0</v>
      </c>
      <c r="AG3495" s="131">
        <v>0</v>
      </c>
      <c r="AH3495" s="43">
        <v>0</v>
      </c>
    </row>
    <row r="3496" spans="4:34">
      <c r="D3496" s="62">
        <v>2024</v>
      </c>
      <c r="E3496" s="62">
        <v>12</v>
      </c>
      <c r="F3496" s="62">
        <v>2025</v>
      </c>
      <c r="G3496" s="62">
        <v>2025</v>
      </c>
      <c r="H3496" s="131">
        <v>0</v>
      </c>
      <c r="I3496" s="131">
        <v>0</v>
      </c>
      <c r="J3496" s="131">
        <v>0</v>
      </c>
      <c r="K3496" s="131">
        <v>0</v>
      </c>
      <c r="L3496" s="131">
        <v>0</v>
      </c>
      <c r="M3496" s="131">
        <v>0</v>
      </c>
      <c r="N3496" s="131">
        <v>0</v>
      </c>
      <c r="O3496" s="131">
        <v>0</v>
      </c>
      <c r="P3496" s="131">
        <v>0</v>
      </c>
      <c r="Q3496" s="131">
        <v>0</v>
      </c>
      <c r="R3496" s="131">
        <v>0</v>
      </c>
      <c r="S3496" s="131">
        <v>0</v>
      </c>
      <c r="T3496" s="131">
        <v>0</v>
      </c>
      <c r="U3496" s="131">
        <v>0</v>
      </c>
      <c r="V3496" s="131">
        <v>0</v>
      </c>
      <c r="W3496" s="131">
        <v>0</v>
      </c>
      <c r="X3496" s="131">
        <v>0</v>
      </c>
      <c r="Y3496" s="131">
        <v>0</v>
      </c>
      <c r="Z3496" s="131">
        <v>0</v>
      </c>
      <c r="AA3496" s="131">
        <v>0</v>
      </c>
      <c r="AB3496" s="131">
        <v>0</v>
      </c>
      <c r="AC3496" s="131">
        <v>0</v>
      </c>
      <c r="AD3496" s="131">
        <v>0</v>
      </c>
      <c r="AE3496" s="131">
        <v>0</v>
      </c>
      <c r="AF3496" s="131">
        <v>0</v>
      </c>
      <c r="AG3496" s="131">
        <v>0</v>
      </c>
      <c r="AH3496" s="43">
        <v>0</v>
      </c>
    </row>
    <row r="3497" spans="4:34">
      <c r="D3497" s="62">
        <v>2025</v>
      </c>
      <c r="E3497" s="62">
        <v>1</v>
      </c>
      <c r="F3497" s="62">
        <v>2025</v>
      </c>
      <c r="G3497" s="62">
        <v>2025</v>
      </c>
      <c r="H3497" s="131">
        <v>0</v>
      </c>
      <c r="I3497" s="131">
        <v>0</v>
      </c>
      <c r="J3497" s="131">
        <v>0</v>
      </c>
      <c r="K3497" s="131">
        <v>0</v>
      </c>
      <c r="L3497" s="131">
        <v>0</v>
      </c>
      <c r="M3497" s="131">
        <v>0</v>
      </c>
      <c r="N3497" s="131">
        <v>0</v>
      </c>
      <c r="O3497" s="131">
        <v>0</v>
      </c>
      <c r="P3497" s="131">
        <v>0</v>
      </c>
      <c r="Q3497" s="131">
        <v>0</v>
      </c>
      <c r="R3497" s="131">
        <v>0</v>
      </c>
      <c r="S3497" s="131">
        <v>0</v>
      </c>
      <c r="T3497" s="131">
        <v>0</v>
      </c>
      <c r="U3497" s="131">
        <v>0</v>
      </c>
      <c r="V3497" s="131">
        <v>0</v>
      </c>
      <c r="W3497" s="131">
        <v>0</v>
      </c>
      <c r="X3497" s="131">
        <v>0</v>
      </c>
      <c r="Y3497" s="131">
        <v>0</v>
      </c>
      <c r="Z3497" s="131">
        <v>0</v>
      </c>
      <c r="AA3497" s="131">
        <v>0</v>
      </c>
      <c r="AB3497" s="131">
        <v>0</v>
      </c>
      <c r="AC3497" s="131">
        <v>0</v>
      </c>
      <c r="AD3497" s="131">
        <v>0</v>
      </c>
      <c r="AE3497" s="131">
        <v>0</v>
      </c>
      <c r="AF3497" s="131">
        <v>0</v>
      </c>
      <c r="AG3497" s="131">
        <v>0</v>
      </c>
      <c r="AH3497" s="43">
        <v>0</v>
      </c>
    </row>
    <row r="3498" spans="4:34">
      <c r="D3498" s="62">
        <v>2025</v>
      </c>
      <c r="E3498" s="62">
        <v>2</v>
      </c>
      <c r="F3498" s="62">
        <v>2025</v>
      </c>
      <c r="G3498" s="62">
        <v>2025</v>
      </c>
      <c r="H3498" s="131">
        <v>0</v>
      </c>
      <c r="I3498" s="131">
        <v>0</v>
      </c>
      <c r="J3498" s="131">
        <v>0</v>
      </c>
      <c r="K3498" s="131">
        <v>0</v>
      </c>
      <c r="L3498" s="131">
        <v>0</v>
      </c>
      <c r="M3498" s="131">
        <v>0</v>
      </c>
      <c r="N3498" s="131">
        <v>0</v>
      </c>
      <c r="O3498" s="131">
        <v>0</v>
      </c>
      <c r="P3498" s="131">
        <v>0</v>
      </c>
      <c r="Q3498" s="131">
        <v>0</v>
      </c>
      <c r="R3498" s="131">
        <v>0</v>
      </c>
      <c r="S3498" s="131">
        <v>0</v>
      </c>
      <c r="T3498" s="131">
        <v>0</v>
      </c>
      <c r="U3498" s="131">
        <v>0</v>
      </c>
      <c r="V3498" s="131">
        <v>0</v>
      </c>
      <c r="W3498" s="131">
        <v>0</v>
      </c>
      <c r="X3498" s="131">
        <v>0</v>
      </c>
      <c r="Y3498" s="131">
        <v>0</v>
      </c>
      <c r="Z3498" s="131">
        <v>0</v>
      </c>
      <c r="AA3498" s="131">
        <v>0</v>
      </c>
      <c r="AB3498" s="131">
        <v>0</v>
      </c>
      <c r="AC3498" s="131">
        <v>0</v>
      </c>
      <c r="AD3498" s="131">
        <v>0</v>
      </c>
      <c r="AE3498" s="131">
        <v>0</v>
      </c>
      <c r="AF3498" s="131">
        <v>0</v>
      </c>
      <c r="AG3498" s="131">
        <v>0</v>
      </c>
      <c r="AH3498" s="43">
        <v>0</v>
      </c>
    </row>
    <row r="3499" spans="4:34">
      <c r="D3499" s="62">
        <v>2025</v>
      </c>
      <c r="E3499" s="62">
        <v>3</v>
      </c>
      <c r="F3499" s="62">
        <v>2025</v>
      </c>
      <c r="G3499" s="62">
        <v>2025</v>
      </c>
      <c r="H3499" s="131">
        <v>0</v>
      </c>
      <c r="I3499" s="131">
        <v>0</v>
      </c>
      <c r="J3499" s="131">
        <v>0</v>
      </c>
      <c r="K3499" s="131">
        <v>0</v>
      </c>
      <c r="L3499" s="131">
        <v>0</v>
      </c>
      <c r="M3499" s="131">
        <v>0</v>
      </c>
      <c r="N3499" s="131">
        <v>0</v>
      </c>
      <c r="O3499" s="131">
        <v>0</v>
      </c>
      <c r="P3499" s="131">
        <v>0</v>
      </c>
      <c r="Q3499" s="131">
        <v>0</v>
      </c>
      <c r="R3499" s="131">
        <v>0</v>
      </c>
      <c r="S3499" s="131">
        <v>0</v>
      </c>
      <c r="T3499" s="131">
        <v>0</v>
      </c>
      <c r="U3499" s="131">
        <v>0</v>
      </c>
      <c r="V3499" s="131">
        <v>0</v>
      </c>
      <c r="W3499" s="131">
        <v>0</v>
      </c>
      <c r="X3499" s="131">
        <v>0</v>
      </c>
      <c r="Y3499" s="131">
        <v>0</v>
      </c>
      <c r="Z3499" s="131">
        <v>0</v>
      </c>
      <c r="AA3499" s="131">
        <v>0</v>
      </c>
      <c r="AB3499" s="131">
        <v>0</v>
      </c>
      <c r="AC3499" s="131">
        <v>0</v>
      </c>
      <c r="AD3499" s="131">
        <v>0</v>
      </c>
      <c r="AE3499" s="131">
        <v>0</v>
      </c>
      <c r="AF3499" s="131">
        <v>0</v>
      </c>
      <c r="AG3499" s="131">
        <v>0</v>
      </c>
      <c r="AH3499" s="43">
        <v>0</v>
      </c>
    </row>
    <row r="3500" spans="4:34">
      <c r="D3500" s="62">
        <v>2025</v>
      </c>
      <c r="E3500" s="62">
        <v>4</v>
      </c>
      <c r="F3500" s="62">
        <v>2025</v>
      </c>
      <c r="G3500" s="62">
        <v>2025</v>
      </c>
      <c r="H3500" s="131">
        <v>0</v>
      </c>
      <c r="I3500" s="131">
        <v>0</v>
      </c>
      <c r="J3500" s="131">
        <v>0</v>
      </c>
      <c r="K3500" s="131">
        <v>0</v>
      </c>
      <c r="L3500" s="131">
        <v>0</v>
      </c>
      <c r="M3500" s="131">
        <v>0</v>
      </c>
      <c r="N3500" s="131">
        <v>0</v>
      </c>
      <c r="O3500" s="131">
        <v>0</v>
      </c>
      <c r="P3500" s="131">
        <v>0</v>
      </c>
      <c r="Q3500" s="131">
        <v>0</v>
      </c>
      <c r="R3500" s="131">
        <v>0</v>
      </c>
      <c r="S3500" s="131">
        <v>0</v>
      </c>
      <c r="T3500" s="131">
        <v>0</v>
      </c>
      <c r="U3500" s="131">
        <v>0</v>
      </c>
      <c r="V3500" s="131">
        <v>0</v>
      </c>
      <c r="W3500" s="131">
        <v>0</v>
      </c>
      <c r="X3500" s="131">
        <v>0</v>
      </c>
      <c r="Y3500" s="131">
        <v>0</v>
      </c>
      <c r="Z3500" s="131">
        <v>0</v>
      </c>
      <c r="AA3500" s="131">
        <v>0</v>
      </c>
      <c r="AB3500" s="131">
        <v>0</v>
      </c>
      <c r="AC3500" s="131">
        <v>0</v>
      </c>
      <c r="AD3500" s="131">
        <v>0</v>
      </c>
      <c r="AE3500" s="131">
        <v>0</v>
      </c>
      <c r="AF3500" s="131">
        <v>0</v>
      </c>
      <c r="AG3500" s="131">
        <v>0</v>
      </c>
      <c r="AH3500" s="43">
        <v>0</v>
      </c>
    </row>
    <row r="3501" spans="4:34">
      <c r="D3501" s="62">
        <v>2025</v>
      </c>
      <c r="E3501" s="62">
        <v>5</v>
      </c>
      <c r="F3501" s="62">
        <v>2025</v>
      </c>
      <c r="G3501" s="62">
        <v>2026</v>
      </c>
      <c r="H3501" s="131">
        <v>0</v>
      </c>
      <c r="I3501" s="131">
        <v>0</v>
      </c>
      <c r="J3501" s="131">
        <v>0</v>
      </c>
      <c r="K3501" s="131">
        <v>0</v>
      </c>
      <c r="L3501" s="131">
        <v>0</v>
      </c>
      <c r="M3501" s="131">
        <v>0</v>
      </c>
      <c r="N3501" s="131">
        <v>0</v>
      </c>
      <c r="O3501" s="131">
        <v>0</v>
      </c>
      <c r="P3501" s="131">
        <v>0</v>
      </c>
      <c r="Q3501" s="131">
        <v>0</v>
      </c>
      <c r="R3501" s="131">
        <v>0</v>
      </c>
      <c r="S3501" s="131">
        <v>0</v>
      </c>
      <c r="T3501" s="131">
        <v>0</v>
      </c>
      <c r="U3501" s="131">
        <v>0</v>
      </c>
      <c r="V3501" s="131">
        <v>0</v>
      </c>
      <c r="W3501" s="131">
        <v>0</v>
      </c>
      <c r="X3501" s="131">
        <v>0</v>
      </c>
      <c r="Y3501" s="131">
        <v>0</v>
      </c>
      <c r="Z3501" s="131">
        <v>0</v>
      </c>
      <c r="AA3501" s="131">
        <v>0</v>
      </c>
      <c r="AB3501" s="131">
        <v>0</v>
      </c>
      <c r="AC3501" s="131">
        <v>0</v>
      </c>
      <c r="AD3501" s="131">
        <v>0</v>
      </c>
      <c r="AE3501" s="131">
        <v>0</v>
      </c>
      <c r="AF3501" s="131">
        <v>0</v>
      </c>
      <c r="AG3501" s="131">
        <v>0</v>
      </c>
      <c r="AH3501" s="43">
        <v>0</v>
      </c>
    </row>
    <row r="3502" spans="4:34">
      <c r="D3502" s="62">
        <v>2025</v>
      </c>
      <c r="E3502" s="62">
        <v>6</v>
      </c>
      <c r="F3502" s="62">
        <v>2025</v>
      </c>
      <c r="G3502" s="62">
        <v>2026</v>
      </c>
      <c r="H3502" s="131">
        <v>0</v>
      </c>
      <c r="I3502" s="131">
        <v>0</v>
      </c>
      <c r="J3502" s="131">
        <v>0</v>
      </c>
      <c r="K3502" s="131">
        <v>0</v>
      </c>
      <c r="L3502" s="131">
        <v>0</v>
      </c>
      <c r="M3502" s="131">
        <v>0</v>
      </c>
      <c r="N3502" s="131">
        <v>0</v>
      </c>
      <c r="O3502" s="131">
        <v>0</v>
      </c>
      <c r="P3502" s="131">
        <v>0</v>
      </c>
      <c r="Q3502" s="131">
        <v>0</v>
      </c>
      <c r="R3502" s="131">
        <v>0</v>
      </c>
      <c r="S3502" s="131">
        <v>0</v>
      </c>
      <c r="T3502" s="131">
        <v>0</v>
      </c>
      <c r="U3502" s="131">
        <v>0</v>
      </c>
      <c r="V3502" s="131">
        <v>0</v>
      </c>
      <c r="W3502" s="131">
        <v>0</v>
      </c>
      <c r="X3502" s="131">
        <v>0</v>
      </c>
      <c r="Y3502" s="131">
        <v>0</v>
      </c>
      <c r="Z3502" s="131">
        <v>0</v>
      </c>
      <c r="AA3502" s="131">
        <v>0</v>
      </c>
      <c r="AB3502" s="131">
        <v>0</v>
      </c>
      <c r="AC3502" s="131">
        <v>0</v>
      </c>
      <c r="AD3502" s="131">
        <v>0</v>
      </c>
      <c r="AE3502" s="131">
        <v>0</v>
      </c>
      <c r="AF3502" s="131">
        <v>0</v>
      </c>
      <c r="AG3502" s="131">
        <v>0</v>
      </c>
      <c r="AH3502" s="43">
        <v>0</v>
      </c>
    </row>
    <row r="3503" spans="4:34">
      <c r="D3503" s="62">
        <v>2025</v>
      </c>
      <c r="E3503" s="62">
        <v>7</v>
      </c>
      <c r="F3503" s="62">
        <v>2026</v>
      </c>
      <c r="G3503" s="62">
        <v>2026</v>
      </c>
      <c r="H3503" s="131">
        <v>0</v>
      </c>
      <c r="I3503" s="131">
        <v>0</v>
      </c>
      <c r="J3503" s="131">
        <v>0</v>
      </c>
      <c r="K3503" s="131">
        <v>0</v>
      </c>
      <c r="L3503" s="131">
        <v>0</v>
      </c>
      <c r="M3503" s="131">
        <v>0</v>
      </c>
      <c r="N3503" s="131">
        <v>0</v>
      </c>
      <c r="O3503" s="131">
        <v>0</v>
      </c>
      <c r="P3503" s="131">
        <v>0</v>
      </c>
      <c r="Q3503" s="131">
        <v>0</v>
      </c>
      <c r="R3503" s="131">
        <v>0</v>
      </c>
      <c r="S3503" s="131">
        <v>0</v>
      </c>
      <c r="T3503" s="131">
        <v>0</v>
      </c>
      <c r="U3503" s="131">
        <v>0</v>
      </c>
      <c r="V3503" s="131">
        <v>0</v>
      </c>
      <c r="W3503" s="131">
        <v>0</v>
      </c>
      <c r="X3503" s="131">
        <v>0</v>
      </c>
      <c r="Y3503" s="131">
        <v>0</v>
      </c>
      <c r="Z3503" s="131">
        <v>0</v>
      </c>
      <c r="AA3503" s="131">
        <v>0</v>
      </c>
      <c r="AB3503" s="131">
        <v>0</v>
      </c>
      <c r="AC3503" s="131">
        <v>0</v>
      </c>
      <c r="AD3503" s="131">
        <v>0</v>
      </c>
      <c r="AE3503" s="131">
        <v>0</v>
      </c>
      <c r="AF3503" s="131">
        <v>0</v>
      </c>
      <c r="AG3503" s="131">
        <v>0</v>
      </c>
      <c r="AH3503" s="43">
        <v>0</v>
      </c>
    </row>
    <row r="3504" spans="4:34">
      <c r="D3504" s="62">
        <v>2025</v>
      </c>
      <c r="E3504" s="62">
        <v>8</v>
      </c>
      <c r="F3504" s="62">
        <v>2026</v>
      </c>
      <c r="G3504" s="62">
        <v>2026</v>
      </c>
      <c r="H3504" s="131">
        <v>0</v>
      </c>
      <c r="I3504" s="131">
        <v>0</v>
      </c>
      <c r="J3504" s="131">
        <v>0</v>
      </c>
      <c r="K3504" s="131">
        <v>0</v>
      </c>
      <c r="L3504" s="131">
        <v>0</v>
      </c>
      <c r="M3504" s="131">
        <v>0</v>
      </c>
      <c r="N3504" s="131">
        <v>0</v>
      </c>
      <c r="O3504" s="131">
        <v>0</v>
      </c>
      <c r="P3504" s="131">
        <v>0</v>
      </c>
      <c r="Q3504" s="131">
        <v>0</v>
      </c>
      <c r="R3504" s="131">
        <v>0</v>
      </c>
      <c r="S3504" s="131">
        <v>0</v>
      </c>
      <c r="T3504" s="131">
        <v>0</v>
      </c>
      <c r="U3504" s="131">
        <v>0</v>
      </c>
      <c r="V3504" s="131">
        <v>0</v>
      </c>
      <c r="W3504" s="131">
        <v>0</v>
      </c>
      <c r="X3504" s="131">
        <v>0</v>
      </c>
      <c r="Y3504" s="131">
        <v>0</v>
      </c>
      <c r="Z3504" s="131">
        <v>0</v>
      </c>
      <c r="AA3504" s="131">
        <v>0</v>
      </c>
      <c r="AB3504" s="131">
        <v>0</v>
      </c>
      <c r="AC3504" s="131">
        <v>0</v>
      </c>
      <c r="AD3504" s="131">
        <v>0</v>
      </c>
      <c r="AE3504" s="131">
        <v>0</v>
      </c>
      <c r="AF3504" s="131">
        <v>0</v>
      </c>
      <c r="AG3504" s="131">
        <v>0</v>
      </c>
      <c r="AH3504" s="43">
        <v>0</v>
      </c>
    </row>
    <row r="3505" spans="4:34">
      <c r="D3505" s="62">
        <v>2025</v>
      </c>
      <c r="E3505" s="62">
        <v>9</v>
      </c>
      <c r="F3505" s="62">
        <v>2026</v>
      </c>
      <c r="G3505" s="62">
        <v>2026</v>
      </c>
      <c r="H3505" s="131">
        <v>0</v>
      </c>
      <c r="I3505" s="131">
        <v>0</v>
      </c>
      <c r="J3505" s="131">
        <v>0</v>
      </c>
      <c r="K3505" s="131">
        <v>0</v>
      </c>
      <c r="L3505" s="131">
        <v>0</v>
      </c>
      <c r="M3505" s="131">
        <v>0</v>
      </c>
      <c r="N3505" s="131">
        <v>0</v>
      </c>
      <c r="O3505" s="131">
        <v>0</v>
      </c>
      <c r="P3505" s="131">
        <v>0</v>
      </c>
      <c r="Q3505" s="131">
        <v>0</v>
      </c>
      <c r="R3505" s="131">
        <v>0</v>
      </c>
      <c r="S3505" s="131">
        <v>0</v>
      </c>
      <c r="T3505" s="131">
        <v>0</v>
      </c>
      <c r="U3505" s="131">
        <v>0</v>
      </c>
      <c r="V3505" s="131">
        <v>0</v>
      </c>
      <c r="W3505" s="131">
        <v>0</v>
      </c>
      <c r="X3505" s="131">
        <v>0</v>
      </c>
      <c r="Y3505" s="131">
        <v>0</v>
      </c>
      <c r="Z3505" s="131">
        <v>0</v>
      </c>
      <c r="AA3505" s="131">
        <v>0</v>
      </c>
      <c r="AB3505" s="131">
        <v>0</v>
      </c>
      <c r="AC3505" s="131">
        <v>0</v>
      </c>
      <c r="AD3505" s="131">
        <v>0</v>
      </c>
      <c r="AE3505" s="131">
        <v>0</v>
      </c>
      <c r="AF3505" s="131">
        <v>0</v>
      </c>
      <c r="AG3505" s="131">
        <v>0</v>
      </c>
      <c r="AH3505" s="43">
        <v>0</v>
      </c>
    </row>
    <row r="3506" spans="4:34">
      <c r="D3506" s="62">
        <v>2025</v>
      </c>
      <c r="E3506" s="62">
        <v>10</v>
      </c>
      <c r="F3506" s="62">
        <v>2026</v>
      </c>
      <c r="G3506" s="62">
        <v>2026</v>
      </c>
      <c r="H3506" s="131">
        <v>0</v>
      </c>
      <c r="I3506" s="131">
        <v>0</v>
      </c>
      <c r="J3506" s="131">
        <v>0</v>
      </c>
      <c r="K3506" s="131">
        <v>0</v>
      </c>
      <c r="L3506" s="131">
        <v>0</v>
      </c>
      <c r="M3506" s="131">
        <v>0</v>
      </c>
      <c r="N3506" s="131">
        <v>0</v>
      </c>
      <c r="O3506" s="131">
        <v>0</v>
      </c>
      <c r="P3506" s="131">
        <v>0</v>
      </c>
      <c r="Q3506" s="131">
        <v>0</v>
      </c>
      <c r="R3506" s="131">
        <v>0</v>
      </c>
      <c r="S3506" s="131">
        <v>0</v>
      </c>
      <c r="T3506" s="131">
        <v>0</v>
      </c>
      <c r="U3506" s="131">
        <v>0</v>
      </c>
      <c r="V3506" s="131">
        <v>0</v>
      </c>
      <c r="W3506" s="131">
        <v>0</v>
      </c>
      <c r="X3506" s="131">
        <v>0</v>
      </c>
      <c r="Y3506" s="131">
        <v>0</v>
      </c>
      <c r="Z3506" s="131">
        <v>0</v>
      </c>
      <c r="AA3506" s="131">
        <v>0</v>
      </c>
      <c r="AB3506" s="131">
        <v>0</v>
      </c>
      <c r="AC3506" s="131">
        <v>0</v>
      </c>
      <c r="AD3506" s="131">
        <v>0</v>
      </c>
      <c r="AE3506" s="131">
        <v>0</v>
      </c>
      <c r="AF3506" s="131">
        <v>0</v>
      </c>
      <c r="AG3506" s="131">
        <v>0</v>
      </c>
      <c r="AH3506" s="43">
        <v>0</v>
      </c>
    </row>
    <row r="3507" spans="4:34">
      <c r="D3507" s="62">
        <v>2025</v>
      </c>
      <c r="E3507" s="62">
        <v>11</v>
      </c>
      <c r="F3507" s="62">
        <v>2026</v>
      </c>
      <c r="G3507" s="62">
        <v>2026</v>
      </c>
      <c r="H3507" s="131">
        <v>0</v>
      </c>
      <c r="I3507" s="131">
        <v>0</v>
      </c>
      <c r="J3507" s="131">
        <v>0</v>
      </c>
      <c r="K3507" s="131">
        <v>0</v>
      </c>
      <c r="L3507" s="131">
        <v>0</v>
      </c>
      <c r="M3507" s="131">
        <v>0</v>
      </c>
      <c r="N3507" s="131">
        <v>0</v>
      </c>
      <c r="O3507" s="131">
        <v>0</v>
      </c>
      <c r="P3507" s="131">
        <v>0</v>
      </c>
      <c r="Q3507" s="131">
        <v>0</v>
      </c>
      <c r="R3507" s="131">
        <v>0</v>
      </c>
      <c r="S3507" s="131">
        <v>0</v>
      </c>
      <c r="T3507" s="131">
        <v>0</v>
      </c>
      <c r="U3507" s="131">
        <v>0</v>
      </c>
      <c r="V3507" s="131">
        <v>0</v>
      </c>
      <c r="W3507" s="131">
        <v>0</v>
      </c>
      <c r="X3507" s="131">
        <v>0</v>
      </c>
      <c r="Y3507" s="131">
        <v>0</v>
      </c>
      <c r="Z3507" s="131">
        <v>0</v>
      </c>
      <c r="AA3507" s="131">
        <v>0</v>
      </c>
      <c r="AB3507" s="131">
        <v>0</v>
      </c>
      <c r="AC3507" s="131">
        <v>0</v>
      </c>
      <c r="AD3507" s="131">
        <v>0</v>
      </c>
      <c r="AE3507" s="131">
        <v>0</v>
      </c>
      <c r="AF3507" s="131">
        <v>0</v>
      </c>
      <c r="AG3507" s="131">
        <v>0</v>
      </c>
      <c r="AH3507" s="43">
        <v>0</v>
      </c>
    </row>
    <row r="3508" spans="4:34">
      <c r="D3508" s="62">
        <v>2025</v>
      </c>
      <c r="E3508" s="62">
        <v>12</v>
      </c>
      <c r="F3508" s="62">
        <v>2026</v>
      </c>
      <c r="G3508" s="62">
        <v>2026</v>
      </c>
      <c r="H3508" s="131">
        <v>0</v>
      </c>
      <c r="I3508" s="131">
        <v>0</v>
      </c>
      <c r="J3508" s="131">
        <v>0</v>
      </c>
      <c r="K3508" s="131">
        <v>0</v>
      </c>
      <c r="L3508" s="131">
        <v>0</v>
      </c>
      <c r="M3508" s="131">
        <v>0</v>
      </c>
      <c r="N3508" s="131">
        <v>0</v>
      </c>
      <c r="O3508" s="131">
        <v>0</v>
      </c>
      <c r="P3508" s="131">
        <v>0</v>
      </c>
      <c r="Q3508" s="131">
        <v>0</v>
      </c>
      <c r="R3508" s="131">
        <v>0</v>
      </c>
      <c r="S3508" s="131">
        <v>0</v>
      </c>
      <c r="T3508" s="131">
        <v>0</v>
      </c>
      <c r="U3508" s="131">
        <v>0</v>
      </c>
      <c r="V3508" s="131">
        <v>0</v>
      </c>
      <c r="W3508" s="131">
        <v>0</v>
      </c>
      <c r="X3508" s="131">
        <v>0</v>
      </c>
      <c r="Y3508" s="131">
        <v>0</v>
      </c>
      <c r="Z3508" s="131">
        <v>0</v>
      </c>
      <c r="AA3508" s="131">
        <v>0</v>
      </c>
      <c r="AB3508" s="131">
        <v>0</v>
      </c>
      <c r="AC3508" s="131">
        <v>0</v>
      </c>
      <c r="AD3508" s="131">
        <v>0</v>
      </c>
      <c r="AE3508" s="131">
        <v>0</v>
      </c>
      <c r="AF3508" s="131">
        <v>0</v>
      </c>
      <c r="AG3508" s="131">
        <v>0</v>
      </c>
      <c r="AH3508" s="43">
        <v>0</v>
      </c>
    </row>
    <row r="3509" spans="4:34">
      <c r="D3509" s="62">
        <v>2026</v>
      </c>
      <c r="E3509" s="62">
        <v>1</v>
      </c>
      <c r="F3509" s="62">
        <v>2026</v>
      </c>
      <c r="G3509" s="62">
        <v>2026</v>
      </c>
      <c r="H3509" s="131">
        <v>0</v>
      </c>
      <c r="I3509" s="131">
        <v>0</v>
      </c>
      <c r="J3509" s="131">
        <v>0</v>
      </c>
      <c r="K3509" s="131">
        <v>0</v>
      </c>
      <c r="L3509" s="131">
        <v>0</v>
      </c>
      <c r="M3509" s="131">
        <v>0</v>
      </c>
      <c r="N3509" s="131">
        <v>0</v>
      </c>
      <c r="O3509" s="131">
        <v>0</v>
      </c>
      <c r="P3509" s="131">
        <v>0</v>
      </c>
      <c r="Q3509" s="131">
        <v>0</v>
      </c>
      <c r="R3509" s="131">
        <v>0</v>
      </c>
      <c r="S3509" s="131">
        <v>0</v>
      </c>
      <c r="T3509" s="131">
        <v>0</v>
      </c>
      <c r="U3509" s="131">
        <v>0</v>
      </c>
      <c r="V3509" s="131">
        <v>0</v>
      </c>
      <c r="W3509" s="131">
        <v>0</v>
      </c>
      <c r="X3509" s="131">
        <v>0</v>
      </c>
      <c r="Y3509" s="131">
        <v>0</v>
      </c>
      <c r="Z3509" s="131">
        <v>0</v>
      </c>
      <c r="AA3509" s="131">
        <v>0</v>
      </c>
      <c r="AB3509" s="131">
        <v>0</v>
      </c>
      <c r="AC3509" s="131">
        <v>0</v>
      </c>
      <c r="AD3509" s="131">
        <v>0</v>
      </c>
      <c r="AE3509" s="131">
        <v>0</v>
      </c>
      <c r="AF3509" s="131">
        <v>0</v>
      </c>
      <c r="AG3509" s="131">
        <v>0</v>
      </c>
      <c r="AH3509" s="43">
        <v>0</v>
      </c>
    </row>
    <row r="3510" spans="4:34">
      <c r="D3510" s="62">
        <v>2026</v>
      </c>
      <c r="E3510" s="62">
        <v>2</v>
      </c>
      <c r="F3510" s="62">
        <v>2026</v>
      </c>
      <c r="G3510" s="62">
        <v>2026</v>
      </c>
      <c r="H3510" s="131">
        <v>0</v>
      </c>
      <c r="I3510" s="131">
        <v>0</v>
      </c>
      <c r="J3510" s="131">
        <v>0</v>
      </c>
      <c r="K3510" s="131">
        <v>0</v>
      </c>
      <c r="L3510" s="131">
        <v>0</v>
      </c>
      <c r="M3510" s="131">
        <v>0</v>
      </c>
      <c r="N3510" s="131">
        <v>0</v>
      </c>
      <c r="O3510" s="131">
        <v>0</v>
      </c>
      <c r="P3510" s="131">
        <v>0</v>
      </c>
      <c r="Q3510" s="131">
        <v>0</v>
      </c>
      <c r="R3510" s="131">
        <v>0</v>
      </c>
      <c r="S3510" s="131">
        <v>0</v>
      </c>
      <c r="T3510" s="131">
        <v>0</v>
      </c>
      <c r="U3510" s="131">
        <v>0</v>
      </c>
      <c r="V3510" s="131">
        <v>0</v>
      </c>
      <c r="W3510" s="131">
        <v>0</v>
      </c>
      <c r="X3510" s="131">
        <v>0</v>
      </c>
      <c r="Y3510" s="131">
        <v>0</v>
      </c>
      <c r="Z3510" s="131">
        <v>0</v>
      </c>
      <c r="AA3510" s="131">
        <v>0</v>
      </c>
      <c r="AB3510" s="131">
        <v>0</v>
      </c>
      <c r="AC3510" s="131">
        <v>0</v>
      </c>
      <c r="AD3510" s="131">
        <v>0</v>
      </c>
      <c r="AE3510" s="131">
        <v>0</v>
      </c>
      <c r="AF3510" s="131">
        <v>0</v>
      </c>
      <c r="AG3510" s="131">
        <v>0</v>
      </c>
      <c r="AH3510" s="43">
        <v>0</v>
      </c>
    </row>
    <row r="3511" spans="4:34">
      <c r="D3511" s="62">
        <v>2026</v>
      </c>
      <c r="E3511" s="62">
        <v>3</v>
      </c>
      <c r="F3511" s="62">
        <v>2026</v>
      </c>
      <c r="G3511" s="62">
        <v>2026</v>
      </c>
      <c r="H3511" s="131">
        <v>0</v>
      </c>
      <c r="I3511" s="131">
        <v>0</v>
      </c>
      <c r="J3511" s="131">
        <v>0</v>
      </c>
      <c r="K3511" s="131">
        <v>0</v>
      </c>
      <c r="L3511" s="131">
        <v>0</v>
      </c>
      <c r="M3511" s="131">
        <v>0</v>
      </c>
      <c r="N3511" s="131">
        <v>0</v>
      </c>
      <c r="O3511" s="131">
        <v>0</v>
      </c>
      <c r="P3511" s="131">
        <v>0</v>
      </c>
      <c r="Q3511" s="131">
        <v>0</v>
      </c>
      <c r="R3511" s="131">
        <v>0</v>
      </c>
      <c r="S3511" s="131">
        <v>0</v>
      </c>
      <c r="T3511" s="131">
        <v>0</v>
      </c>
      <c r="U3511" s="131">
        <v>0</v>
      </c>
      <c r="V3511" s="131">
        <v>0</v>
      </c>
      <c r="W3511" s="131">
        <v>0</v>
      </c>
      <c r="X3511" s="131">
        <v>0</v>
      </c>
      <c r="Y3511" s="131">
        <v>0</v>
      </c>
      <c r="Z3511" s="131">
        <v>0</v>
      </c>
      <c r="AA3511" s="131">
        <v>0</v>
      </c>
      <c r="AB3511" s="131">
        <v>0</v>
      </c>
      <c r="AC3511" s="131">
        <v>0</v>
      </c>
      <c r="AD3511" s="131">
        <v>0</v>
      </c>
      <c r="AE3511" s="131">
        <v>0</v>
      </c>
      <c r="AF3511" s="131">
        <v>0</v>
      </c>
      <c r="AG3511" s="131">
        <v>0</v>
      </c>
      <c r="AH3511" s="43">
        <v>0</v>
      </c>
    </row>
    <row r="3512" spans="4:34">
      <c r="D3512" s="62">
        <v>2026</v>
      </c>
      <c r="E3512" s="62">
        <v>4</v>
      </c>
      <c r="F3512" s="62">
        <v>2026</v>
      </c>
      <c r="G3512" s="62">
        <v>2026</v>
      </c>
      <c r="H3512" s="131">
        <v>0</v>
      </c>
      <c r="I3512" s="131">
        <v>0</v>
      </c>
      <c r="J3512" s="131">
        <v>0</v>
      </c>
      <c r="K3512" s="131">
        <v>0</v>
      </c>
      <c r="L3512" s="131">
        <v>0</v>
      </c>
      <c r="M3512" s="131">
        <v>0</v>
      </c>
      <c r="N3512" s="131">
        <v>0</v>
      </c>
      <c r="O3512" s="131">
        <v>0</v>
      </c>
      <c r="P3512" s="131">
        <v>0</v>
      </c>
      <c r="Q3512" s="131">
        <v>0</v>
      </c>
      <c r="R3512" s="131">
        <v>0</v>
      </c>
      <c r="S3512" s="131">
        <v>0</v>
      </c>
      <c r="T3512" s="131">
        <v>0</v>
      </c>
      <c r="U3512" s="131">
        <v>0</v>
      </c>
      <c r="V3512" s="131">
        <v>0</v>
      </c>
      <c r="W3512" s="131">
        <v>0</v>
      </c>
      <c r="X3512" s="131">
        <v>0</v>
      </c>
      <c r="Y3512" s="131">
        <v>0</v>
      </c>
      <c r="Z3512" s="131">
        <v>0</v>
      </c>
      <c r="AA3512" s="131">
        <v>0</v>
      </c>
      <c r="AB3512" s="131">
        <v>0</v>
      </c>
      <c r="AC3512" s="131">
        <v>0</v>
      </c>
      <c r="AD3512" s="131">
        <v>0</v>
      </c>
      <c r="AE3512" s="131">
        <v>0</v>
      </c>
      <c r="AF3512" s="131">
        <v>0</v>
      </c>
      <c r="AG3512" s="131">
        <v>0</v>
      </c>
      <c r="AH3512" s="43">
        <v>0</v>
      </c>
    </row>
    <row r="3513" spans="4:34">
      <c r="D3513" s="62">
        <v>2026</v>
      </c>
      <c r="E3513" s="62">
        <v>5</v>
      </c>
      <c r="F3513" s="62">
        <v>2026</v>
      </c>
      <c r="G3513" s="62">
        <v>2027</v>
      </c>
      <c r="H3513" s="131">
        <v>0</v>
      </c>
      <c r="I3513" s="131">
        <v>0</v>
      </c>
      <c r="J3513" s="131">
        <v>0</v>
      </c>
      <c r="K3513" s="131">
        <v>0</v>
      </c>
      <c r="L3513" s="131">
        <v>0</v>
      </c>
      <c r="M3513" s="131">
        <v>0</v>
      </c>
      <c r="N3513" s="131">
        <v>0</v>
      </c>
      <c r="O3513" s="131">
        <v>0</v>
      </c>
      <c r="P3513" s="131">
        <v>0</v>
      </c>
      <c r="Q3513" s="131">
        <v>0</v>
      </c>
      <c r="R3513" s="131">
        <v>0</v>
      </c>
      <c r="S3513" s="131">
        <v>0</v>
      </c>
      <c r="T3513" s="131">
        <v>0</v>
      </c>
      <c r="U3513" s="131">
        <v>0</v>
      </c>
      <c r="V3513" s="131">
        <v>0</v>
      </c>
      <c r="W3513" s="131">
        <v>0</v>
      </c>
      <c r="X3513" s="131">
        <v>0</v>
      </c>
      <c r="Y3513" s="131">
        <v>0</v>
      </c>
      <c r="Z3513" s="131">
        <v>0</v>
      </c>
      <c r="AA3513" s="131">
        <v>0</v>
      </c>
      <c r="AB3513" s="131">
        <v>0</v>
      </c>
      <c r="AC3513" s="131">
        <v>0</v>
      </c>
      <c r="AD3513" s="131">
        <v>0</v>
      </c>
      <c r="AE3513" s="131">
        <v>0</v>
      </c>
      <c r="AF3513" s="131">
        <v>0</v>
      </c>
      <c r="AG3513" s="131">
        <v>0</v>
      </c>
      <c r="AH3513" s="43">
        <v>0</v>
      </c>
    </row>
    <row r="3514" spans="4:34">
      <c r="D3514" s="62">
        <v>2026</v>
      </c>
      <c r="E3514" s="62">
        <v>6</v>
      </c>
      <c r="F3514" s="62">
        <v>2026</v>
      </c>
      <c r="G3514" s="62">
        <v>2027</v>
      </c>
      <c r="H3514" s="131">
        <v>0</v>
      </c>
      <c r="I3514" s="131">
        <v>0</v>
      </c>
      <c r="J3514" s="131">
        <v>0</v>
      </c>
      <c r="K3514" s="131">
        <v>0</v>
      </c>
      <c r="L3514" s="131">
        <v>0</v>
      </c>
      <c r="M3514" s="131">
        <v>0</v>
      </c>
      <c r="N3514" s="131">
        <v>0</v>
      </c>
      <c r="O3514" s="131">
        <v>0</v>
      </c>
      <c r="P3514" s="131">
        <v>0</v>
      </c>
      <c r="Q3514" s="131">
        <v>0</v>
      </c>
      <c r="R3514" s="131">
        <v>0</v>
      </c>
      <c r="S3514" s="131">
        <v>0</v>
      </c>
      <c r="T3514" s="131">
        <v>0</v>
      </c>
      <c r="U3514" s="131">
        <v>0</v>
      </c>
      <c r="V3514" s="131">
        <v>0</v>
      </c>
      <c r="W3514" s="131">
        <v>0</v>
      </c>
      <c r="X3514" s="131">
        <v>0</v>
      </c>
      <c r="Y3514" s="131">
        <v>0</v>
      </c>
      <c r="Z3514" s="131">
        <v>0</v>
      </c>
      <c r="AA3514" s="131">
        <v>0</v>
      </c>
      <c r="AB3514" s="131">
        <v>0</v>
      </c>
      <c r="AC3514" s="131">
        <v>0</v>
      </c>
      <c r="AD3514" s="131">
        <v>0</v>
      </c>
      <c r="AE3514" s="131">
        <v>0</v>
      </c>
      <c r="AF3514" s="131">
        <v>0</v>
      </c>
      <c r="AG3514" s="131">
        <v>0</v>
      </c>
      <c r="AH3514" s="43">
        <v>0</v>
      </c>
    </row>
    <row r="3515" spans="4:34">
      <c r="D3515" s="62">
        <v>2026</v>
      </c>
      <c r="E3515" s="62">
        <v>7</v>
      </c>
      <c r="F3515" s="62">
        <v>2027</v>
      </c>
      <c r="G3515" s="62">
        <v>2027</v>
      </c>
      <c r="H3515" s="131">
        <v>0</v>
      </c>
      <c r="I3515" s="131">
        <v>0</v>
      </c>
      <c r="J3515" s="131">
        <v>0</v>
      </c>
      <c r="K3515" s="131">
        <v>0</v>
      </c>
      <c r="L3515" s="131">
        <v>0</v>
      </c>
      <c r="M3515" s="131">
        <v>0</v>
      </c>
      <c r="N3515" s="131">
        <v>0</v>
      </c>
      <c r="O3515" s="131">
        <v>0</v>
      </c>
      <c r="P3515" s="131">
        <v>0</v>
      </c>
      <c r="Q3515" s="131">
        <v>0</v>
      </c>
      <c r="R3515" s="131">
        <v>0</v>
      </c>
      <c r="S3515" s="131">
        <v>0</v>
      </c>
      <c r="T3515" s="131">
        <v>0</v>
      </c>
      <c r="U3515" s="131">
        <v>0</v>
      </c>
      <c r="V3515" s="131">
        <v>0</v>
      </c>
      <c r="W3515" s="131">
        <v>0</v>
      </c>
      <c r="X3515" s="131">
        <v>0</v>
      </c>
      <c r="Y3515" s="131">
        <v>0</v>
      </c>
      <c r="Z3515" s="131">
        <v>0</v>
      </c>
      <c r="AA3515" s="131">
        <v>0</v>
      </c>
      <c r="AB3515" s="131">
        <v>0</v>
      </c>
      <c r="AC3515" s="131">
        <v>0</v>
      </c>
      <c r="AD3515" s="131">
        <v>0</v>
      </c>
      <c r="AE3515" s="131">
        <v>0</v>
      </c>
      <c r="AF3515" s="131">
        <v>0</v>
      </c>
      <c r="AG3515" s="131">
        <v>0</v>
      </c>
      <c r="AH3515" s="43">
        <v>0</v>
      </c>
    </row>
    <row r="3516" spans="4:34">
      <c r="D3516" s="62">
        <v>2026</v>
      </c>
      <c r="E3516" s="62">
        <v>8</v>
      </c>
      <c r="F3516" s="62">
        <v>2027</v>
      </c>
      <c r="G3516" s="62">
        <v>2027</v>
      </c>
      <c r="H3516" s="131">
        <v>0</v>
      </c>
      <c r="I3516" s="131">
        <v>0</v>
      </c>
      <c r="J3516" s="131">
        <v>0</v>
      </c>
      <c r="K3516" s="131">
        <v>0</v>
      </c>
      <c r="L3516" s="131">
        <v>0</v>
      </c>
      <c r="M3516" s="131">
        <v>0</v>
      </c>
      <c r="N3516" s="131">
        <v>0</v>
      </c>
      <c r="O3516" s="131">
        <v>0</v>
      </c>
      <c r="P3516" s="131">
        <v>0</v>
      </c>
      <c r="Q3516" s="131">
        <v>0</v>
      </c>
      <c r="R3516" s="131">
        <v>0</v>
      </c>
      <c r="S3516" s="131">
        <v>0</v>
      </c>
      <c r="T3516" s="131">
        <v>0</v>
      </c>
      <c r="U3516" s="131">
        <v>0</v>
      </c>
      <c r="V3516" s="131">
        <v>0</v>
      </c>
      <c r="W3516" s="131">
        <v>0</v>
      </c>
      <c r="X3516" s="131">
        <v>0</v>
      </c>
      <c r="Y3516" s="131">
        <v>0</v>
      </c>
      <c r="Z3516" s="131">
        <v>0</v>
      </c>
      <c r="AA3516" s="131">
        <v>0</v>
      </c>
      <c r="AB3516" s="131">
        <v>0</v>
      </c>
      <c r="AC3516" s="131">
        <v>0</v>
      </c>
      <c r="AD3516" s="131">
        <v>0</v>
      </c>
      <c r="AE3516" s="131">
        <v>0</v>
      </c>
      <c r="AF3516" s="131">
        <v>0</v>
      </c>
      <c r="AG3516" s="131">
        <v>0</v>
      </c>
      <c r="AH3516" s="43">
        <v>0</v>
      </c>
    </row>
    <row r="3517" spans="4:34">
      <c r="D3517" s="62">
        <v>2026</v>
      </c>
      <c r="E3517" s="62">
        <v>9</v>
      </c>
      <c r="F3517" s="62">
        <v>2027</v>
      </c>
      <c r="G3517" s="62">
        <v>2027</v>
      </c>
      <c r="H3517" s="131">
        <v>0</v>
      </c>
      <c r="I3517" s="131">
        <v>0</v>
      </c>
      <c r="J3517" s="131">
        <v>0</v>
      </c>
      <c r="K3517" s="131">
        <v>0</v>
      </c>
      <c r="L3517" s="131">
        <v>0</v>
      </c>
      <c r="M3517" s="131">
        <v>0</v>
      </c>
      <c r="N3517" s="131">
        <v>0</v>
      </c>
      <c r="O3517" s="131">
        <v>0</v>
      </c>
      <c r="P3517" s="131">
        <v>0</v>
      </c>
      <c r="Q3517" s="131">
        <v>0</v>
      </c>
      <c r="R3517" s="131">
        <v>0</v>
      </c>
      <c r="S3517" s="131">
        <v>0</v>
      </c>
      <c r="T3517" s="131">
        <v>0</v>
      </c>
      <c r="U3517" s="131">
        <v>0</v>
      </c>
      <c r="V3517" s="131">
        <v>0</v>
      </c>
      <c r="W3517" s="131">
        <v>0</v>
      </c>
      <c r="X3517" s="131">
        <v>0</v>
      </c>
      <c r="Y3517" s="131">
        <v>0</v>
      </c>
      <c r="Z3517" s="131">
        <v>0</v>
      </c>
      <c r="AA3517" s="131">
        <v>0</v>
      </c>
      <c r="AB3517" s="131">
        <v>0</v>
      </c>
      <c r="AC3517" s="131">
        <v>0</v>
      </c>
      <c r="AD3517" s="131">
        <v>0</v>
      </c>
      <c r="AE3517" s="131">
        <v>0</v>
      </c>
      <c r="AF3517" s="131">
        <v>0</v>
      </c>
      <c r="AG3517" s="131">
        <v>0</v>
      </c>
      <c r="AH3517" s="43">
        <v>0</v>
      </c>
    </row>
    <row r="3518" spans="4:34">
      <c r="D3518" s="62">
        <v>2026</v>
      </c>
      <c r="E3518" s="62">
        <v>10</v>
      </c>
      <c r="F3518" s="62">
        <v>2027</v>
      </c>
      <c r="G3518" s="62">
        <v>2027</v>
      </c>
      <c r="H3518" s="131">
        <v>0</v>
      </c>
      <c r="I3518" s="131">
        <v>0</v>
      </c>
      <c r="J3518" s="131">
        <v>0</v>
      </c>
      <c r="K3518" s="131">
        <v>0</v>
      </c>
      <c r="L3518" s="131">
        <v>0</v>
      </c>
      <c r="M3518" s="131">
        <v>0</v>
      </c>
      <c r="N3518" s="131">
        <v>0</v>
      </c>
      <c r="O3518" s="131">
        <v>0</v>
      </c>
      <c r="P3518" s="131">
        <v>0</v>
      </c>
      <c r="Q3518" s="131">
        <v>0</v>
      </c>
      <c r="R3518" s="131">
        <v>0</v>
      </c>
      <c r="S3518" s="131">
        <v>0</v>
      </c>
      <c r="T3518" s="131">
        <v>0</v>
      </c>
      <c r="U3518" s="131">
        <v>0</v>
      </c>
      <c r="V3518" s="131">
        <v>0</v>
      </c>
      <c r="W3518" s="131">
        <v>0</v>
      </c>
      <c r="X3518" s="131">
        <v>0</v>
      </c>
      <c r="Y3518" s="131">
        <v>0</v>
      </c>
      <c r="Z3518" s="131">
        <v>0</v>
      </c>
      <c r="AA3518" s="131">
        <v>0</v>
      </c>
      <c r="AB3518" s="131">
        <v>0</v>
      </c>
      <c r="AC3518" s="131">
        <v>0</v>
      </c>
      <c r="AD3518" s="131">
        <v>0</v>
      </c>
      <c r="AE3518" s="131">
        <v>0</v>
      </c>
      <c r="AF3518" s="131">
        <v>0</v>
      </c>
      <c r="AG3518" s="131">
        <v>0</v>
      </c>
      <c r="AH3518" s="43">
        <v>0</v>
      </c>
    </row>
    <row r="3519" spans="4:34">
      <c r="D3519" s="62">
        <v>2026</v>
      </c>
      <c r="E3519" s="62">
        <v>11</v>
      </c>
      <c r="F3519" s="62">
        <v>2027</v>
      </c>
      <c r="G3519" s="62">
        <v>2027</v>
      </c>
      <c r="H3519" s="131">
        <v>0</v>
      </c>
      <c r="I3519" s="131">
        <v>0</v>
      </c>
      <c r="J3519" s="131">
        <v>0</v>
      </c>
      <c r="K3519" s="131">
        <v>0</v>
      </c>
      <c r="L3519" s="131">
        <v>0</v>
      </c>
      <c r="M3519" s="131">
        <v>0</v>
      </c>
      <c r="N3519" s="131">
        <v>0</v>
      </c>
      <c r="O3519" s="131">
        <v>0</v>
      </c>
      <c r="P3519" s="131">
        <v>0</v>
      </c>
      <c r="Q3519" s="131">
        <v>0</v>
      </c>
      <c r="R3519" s="131">
        <v>0</v>
      </c>
      <c r="S3519" s="131">
        <v>0</v>
      </c>
      <c r="T3519" s="131">
        <v>0</v>
      </c>
      <c r="U3519" s="131">
        <v>0</v>
      </c>
      <c r="V3519" s="131">
        <v>0</v>
      </c>
      <c r="W3519" s="131">
        <v>0</v>
      </c>
      <c r="X3519" s="131">
        <v>0</v>
      </c>
      <c r="Y3519" s="131">
        <v>0</v>
      </c>
      <c r="Z3519" s="131">
        <v>0</v>
      </c>
      <c r="AA3519" s="131">
        <v>0</v>
      </c>
      <c r="AB3519" s="131">
        <v>0</v>
      </c>
      <c r="AC3519" s="131">
        <v>0</v>
      </c>
      <c r="AD3519" s="131">
        <v>0</v>
      </c>
      <c r="AE3519" s="131">
        <v>0</v>
      </c>
      <c r="AF3519" s="131">
        <v>0</v>
      </c>
      <c r="AG3519" s="131">
        <v>0</v>
      </c>
      <c r="AH3519" s="43">
        <v>0</v>
      </c>
    </row>
    <row r="3520" spans="4:34">
      <c r="D3520" s="62">
        <v>2026</v>
      </c>
      <c r="E3520" s="62">
        <v>12</v>
      </c>
      <c r="F3520" s="62">
        <v>2027</v>
      </c>
      <c r="G3520" s="62">
        <v>2027</v>
      </c>
      <c r="H3520" s="131">
        <v>0</v>
      </c>
      <c r="I3520" s="131">
        <v>0</v>
      </c>
      <c r="J3520" s="131">
        <v>0</v>
      </c>
      <c r="K3520" s="131">
        <v>0</v>
      </c>
      <c r="L3520" s="131">
        <v>0</v>
      </c>
      <c r="M3520" s="131">
        <v>0</v>
      </c>
      <c r="N3520" s="131">
        <v>0</v>
      </c>
      <c r="O3520" s="131">
        <v>0</v>
      </c>
      <c r="P3520" s="131">
        <v>0</v>
      </c>
      <c r="Q3520" s="131">
        <v>0</v>
      </c>
      <c r="R3520" s="131">
        <v>0</v>
      </c>
      <c r="S3520" s="131">
        <v>0</v>
      </c>
      <c r="T3520" s="131">
        <v>0</v>
      </c>
      <c r="U3520" s="131">
        <v>0</v>
      </c>
      <c r="V3520" s="131">
        <v>0</v>
      </c>
      <c r="W3520" s="131">
        <v>0</v>
      </c>
      <c r="X3520" s="131">
        <v>0</v>
      </c>
      <c r="Y3520" s="131">
        <v>0</v>
      </c>
      <c r="Z3520" s="131">
        <v>0</v>
      </c>
      <c r="AA3520" s="131">
        <v>0</v>
      </c>
      <c r="AB3520" s="131">
        <v>0</v>
      </c>
      <c r="AC3520" s="131">
        <v>0</v>
      </c>
      <c r="AD3520" s="131">
        <v>0</v>
      </c>
      <c r="AE3520" s="131">
        <v>0</v>
      </c>
      <c r="AF3520" s="131">
        <v>0</v>
      </c>
      <c r="AG3520" s="131">
        <v>0</v>
      </c>
      <c r="AH3520" s="43">
        <v>0</v>
      </c>
    </row>
    <row r="3521" spans="4:34">
      <c r="D3521" s="62">
        <v>2027</v>
      </c>
      <c r="E3521" s="62">
        <v>1</v>
      </c>
      <c r="F3521" s="62">
        <v>2027</v>
      </c>
      <c r="G3521" s="62">
        <v>2027</v>
      </c>
      <c r="H3521" s="131">
        <v>0</v>
      </c>
      <c r="I3521" s="131">
        <v>0</v>
      </c>
      <c r="J3521" s="131">
        <v>0</v>
      </c>
      <c r="K3521" s="131">
        <v>0</v>
      </c>
      <c r="L3521" s="131">
        <v>0</v>
      </c>
      <c r="M3521" s="131">
        <v>0</v>
      </c>
      <c r="N3521" s="131">
        <v>0</v>
      </c>
      <c r="O3521" s="131">
        <v>0</v>
      </c>
      <c r="P3521" s="131">
        <v>0</v>
      </c>
      <c r="Q3521" s="131">
        <v>0</v>
      </c>
      <c r="R3521" s="131">
        <v>0</v>
      </c>
      <c r="S3521" s="131">
        <v>0</v>
      </c>
      <c r="T3521" s="131">
        <v>0</v>
      </c>
      <c r="U3521" s="131">
        <v>0</v>
      </c>
      <c r="V3521" s="131">
        <v>0</v>
      </c>
      <c r="W3521" s="131">
        <v>0</v>
      </c>
      <c r="X3521" s="131">
        <v>0</v>
      </c>
      <c r="Y3521" s="131">
        <v>0</v>
      </c>
      <c r="Z3521" s="131">
        <v>0</v>
      </c>
      <c r="AA3521" s="131">
        <v>0</v>
      </c>
      <c r="AB3521" s="131">
        <v>0</v>
      </c>
      <c r="AC3521" s="131">
        <v>0</v>
      </c>
      <c r="AD3521" s="131">
        <v>0</v>
      </c>
      <c r="AE3521" s="131">
        <v>0</v>
      </c>
      <c r="AF3521" s="131">
        <v>0</v>
      </c>
      <c r="AG3521" s="131">
        <v>0</v>
      </c>
      <c r="AH3521" s="43">
        <v>0</v>
      </c>
    </row>
    <row r="3522" spans="4:34">
      <c r="D3522" s="62">
        <v>2027</v>
      </c>
      <c r="E3522" s="62">
        <v>2</v>
      </c>
      <c r="F3522" s="62">
        <v>2027</v>
      </c>
      <c r="G3522" s="62">
        <v>2027</v>
      </c>
      <c r="H3522" s="131">
        <v>0</v>
      </c>
      <c r="I3522" s="131">
        <v>0</v>
      </c>
      <c r="J3522" s="131">
        <v>0</v>
      </c>
      <c r="K3522" s="131">
        <v>0</v>
      </c>
      <c r="L3522" s="131">
        <v>0</v>
      </c>
      <c r="M3522" s="131">
        <v>0</v>
      </c>
      <c r="N3522" s="131">
        <v>0</v>
      </c>
      <c r="O3522" s="131">
        <v>0</v>
      </c>
      <c r="P3522" s="131">
        <v>0</v>
      </c>
      <c r="Q3522" s="131">
        <v>0</v>
      </c>
      <c r="R3522" s="131">
        <v>0</v>
      </c>
      <c r="S3522" s="131">
        <v>0</v>
      </c>
      <c r="T3522" s="131">
        <v>0</v>
      </c>
      <c r="U3522" s="131">
        <v>0</v>
      </c>
      <c r="V3522" s="131">
        <v>0</v>
      </c>
      <c r="W3522" s="131">
        <v>0</v>
      </c>
      <c r="X3522" s="131">
        <v>0</v>
      </c>
      <c r="Y3522" s="131">
        <v>0</v>
      </c>
      <c r="Z3522" s="131">
        <v>0</v>
      </c>
      <c r="AA3522" s="131">
        <v>0</v>
      </c>
      <c r="AB3522" s="131">
        <v>0</v>
      </c>
      <c r="AC3522" s="131">
        <v>0</v>
      </c>
      <c r="AD3522" s="131">
        <v>0</v>
      </c>
      <c r="AE3522" s="131">
        <v>0</v>
      </c>
      <c r="AF3522" s="131">
        <v>0</v>
      </c>
      <c r="AG3522" s="131">
        <v>0</v>
      </c>
      <c r="AH3522" s="43">
        <v>0</v>
      </c>
    </row>
    <row r="3523" spans="4:34">
      <c r="D3523" s="62">
        <v>2027</v>
      </c>
      <c r="E3523" s="62">
        <v>3</v>
      </c>
      <c r="F3523" s="62">
        <v>2027</v>
      </c>
      <c r="G3523" s="62">
        <v>2027</v>
      </c>
      <c r="H3523" s="131">
        <v>0</v>
      </c>
      <c r="I3523" s="131">
        <v>0</v>
      </c>
      <c r="J3523" s="131">
        <v>0</v>
      </c>
      <c r="K3523" s="131">
        <v>0</v>
      </c>
      <c r="L3523" s="131">
        <v>0</v>
      </c>
      <c r="M3523" s="131">
        <v>0</v>
      </c>
      <c r="N3523" s="131">
        <v>0</v>
      </c>
      <c r="O3523" s="131">
        <v>0</v>
      </c>
      <c r="P3523" s="131">
        <v>0</v>
      </c>
      <c r="Q3523" s="131">
        <v>0</v>
      </c>
      <c r="R3523" s="131">
        <v>0</v>
      </c>
      <c r="S3523" s="131">
        <v>0</v>
      </c>
      <c r="T3523" s="131">
        <v>0</v>
      </c>
      <c r="U3523" s="131">
        <v>0</v>
      </c>
      <c r="V3523" s="131">
        <v>0</v>
      </c>
      <c r="W3523" s="131">
        <v>0</v>
      </c>
      <c r="X3523" s="131">
        <v>0</v>
      </c>
      <c r="Y3523" s="131">
        <v>0</v>
      </c>
      <c r="Z3523" s="131">
        <v>0</v>
      </c>
      <c r="AA3523" s="131">
        <v>0</v>
      </c>
      <c r="AB3523" s="131">
        <v>0</v>
      </c>
      <c r="AC3523" s="131">
        <v>0</v>
      </c>
      <c r="AD3523" s="131">
        <v>0</v>
      </c>
      <c r="AE3523" s="131">
        <v>0</v>
      </c>
      <c r="AF3523" s="131">
        <v>0</v>
      </c>
      <c r="AG3523" s="131">
        <v>0</v>
      </c>
      <c r="AH3523" s="43">
        <v>0</v>
      </c>
    </row>
    <row r="3524" spans="4:34">
      <c r="D3524" s="62">
        <v>2027</v>
      </c>
      <c r="E3524" s="62">
        <v>4</v>
      </c>
      <c r="F3524" s="62">
        <v>2027</v>
      </c>
      <c r="G3524" s="62">
        <v>2027</v>
      </c>
      <c r="H3524" s="131">
        <v>0</v>
      </c>
      <c r="I3524" s="131">
        <v>0</v>
      </c>
      <c r="J3524" s="131">
        <v>0</v>
      </c>
      <c r="K3524" s="131">
        <v>0</v>
      </c>
      <c r="L3524" s="131">
        <v>0</v>
      </c>
      <c r="M3524" s="131">
        <v>0</v>
      </c>
      <c r="N3524" s="131">
        <v>0</v>
      </c>
      <c r="O3524" s="131">
        <v>0</v>
      </c>
      <c r="P3524" s="131">
        <v>0</v>
      </c>
      <c r="Q3524" s="131">
        <v>0</v>
      </c>
      <c r="R3524" s="131">
        <v>0</v>
      </c>
      <c r="S3524" s="131">
        <v>0</v>
      </c>
      <c r="T3524" s="131">
        <v>0</v>
      </c>
      <c r="U3524" s="131">
        <v>0</v>
      </c>
      <c r="V3524" s="131">
        <v>0</v>
      </c>
      <c r="W3524" s="131">
        <v>0</v>
      </c>
      <c r="X3524" s="131">
        <v>0</v>
      </c>
      <c r="Y3524" s="131">
        <v>0</v>
      </c>
      <c r="Z3524" s="131">
        <v>0</v>
      </c>
      <c r="AA3524" s="131">
        <v>0</v>
      </c>
      <c r="AB3524" s="131">
        <v>0</v>
      </c>
      <c r="AC3524" s="131">
        <v>0</v>
      </c>
      <c r="AD3524" s="131">
        <v>0</v>
      </c>
      <c r="AE3524" s="131">
        <v>0</v>
      </c>
      <c r="AF3524" s="131">
        <v>0</v>
      </c>
      <c r="AG3524" s="131">
        <v>0</v>
      </c>
      <c r="AH3524" s="43">
        <v>0</v>
      </c>
    </row>
    <row r="3525" spans="4:34">
      <c r="D3525" s="62">
        <v>2027</v>
      </c>
      <c r="E3525" s="62">
        <v>5</v>
      </c>
      <c r="F3525" s="62">
        <v>2027</v>
      </c>
      <c r="G3525" s="62">
        <v>2028</v>
      </c>
      <c r="H3525" s="131">
        <v>0</v>
      </c>
      <c r="I3525" s="131">
        <v>0</v>
      </c>
      <c r="J3525" s="131">
        <v>0</v>
      </c>
      <c r="K3525" s="131">
        <v>0</v>
      </c>
      <c r="L3525" s="131">
        <v>0</v>
      </c>
      <c r="M3525" s="131">
        <v>0</v>
      </c>
      <c r="N3525" s="131">
        <v>0</v>
      </c>
      <c r="O3525" s="131">
        <v>0</v>
      </c>
      <c r="P3525" s="131">
        <v>0</v>
      </c>
      <c r="Q3525" s="131">
        <v>0</v>
      </c>
      <c r="R3525" s="131">
        <v>0</v>
      </c>
      <c r="S3525" s="131">
        <v>0</v>
      </c>
      <c r="T3525" s="131">
        <v>0</v>
      </c>
      <c r="U3525" s="131">
        <v>0</v>
      </c>
      <c r="V3525" s="131">
        <v>0</v>
      </c>
      <c r="W3525" s="131">
        <v>0</v>
      </c>
      <c r="X3525" s="131">
        <v>0</v>
      </c>
      <c r="Y3525" s="131">
        <v>0</v>
      </c>
      <c r="Z3525" s="131">
        <v>0</v>
      </c>
      <c r="AA3525" s="131">
        <v>0</v>
      </c>
      <c r="AB3525" s="131">
        <v>0</v>
      </c>
      <c r="AC3525" s="131">
        <v>0</v>
      </c>
      <c r="AD3525" s="131">
        <v>0</v>
      </c>
      <c r="AE3525" s="131">
        <v>0</v>
      </c>
      <c r="AF3525" s="131">
        <v>0</v>
      </c>
      <c r="AG3525" s="131">
        <v>0</v>
      </c>
      <c r="AH3525" s="43">
        <v>0</v>
      </c>
    </row>
    <row r="3526" spans="4:34">
      <c r="D3526" s="62">
        <v>2027</v>
      </c>
      <c r="E3526" s="62">
        <v>6</v>
      </c>
      <c r="F3526" s="62">
        <v>2027</v>
      </c>
      <c r="G3526" s="62">
        <v>2028</v>
      </c>
      <c r="H3526" s="131">
        <v>0</v>
      </c>
      <c r="I3526" s="131">
        <v>0</v>
      </c>
      <c r="J3526" s="131">
        <v>0</v>
      </c>
      <c r="K3526" s="131">
        <v>0</v>
      </c>
      <c r="L3526" s="131">
        <v>0</v>
      </c>
      <c r="M3526" s="131">
        <v>0</v>
      </c>
      <c r="N3526" s="131">
        <v>0</v>
      </c>
      <c r="O3526" s="131">
        <v>0</v>
      </c>
      <c r="P3526" s="131">
        <v>0</v>
      </c>
      <c r="Q3526" s="131">
        <v>0</v>
      </c>
      <c r="R3526" s="131">
        <v>0</v>
      </c>
      <c r="S3526" s="131">
        <v>0</v>
      </c>
      <c r="T3526" s="131">
        <v>0</v>
      </c>
      <c r="U3526" s="131">
        <v>0</v>
      </c>
      <c r="V3526" s="131">
        <v>0</v>
      </c>
      <c r="W3526" s="131">
        <v>0</v>
      </c>
      <c r="X3526" s="131">
        <v>0</v>
      </c>
      <c r="Y3526" s="131">
        <v>0</v>
      </c>
      <c r="Z3526" s="131">
        <v>0</v>
      </c>
      <c r="AA3526" s="131">
        <v>0</v>
      </c>
      <c r="AB3526" s="131">
        <v>0</v>
      </c>
      <c r="AC3526" s="131">
        <v>0</v>
      </c>
      <c r="AD3526" s="131">
        <v>0</v>
      </c>
      <c r="AE3526" s="131">
        <v>0</v>
      </c>
      <c r="AF3526" s="131">
        <v>0</v>
      </c>
      <c r="AG3526" s="131">
        <v>0</v>
      </c>
      <c r="AH3526" s="43">
        <v>0</v>
      </c>
    </row>
    <row r="3527" spans="4:34">
      <c r="D3527" s="62">
        <v>2027</v>
      </c>
      <c r="E3527" s="62">
        <v>7</v>
      </c>
      <c r="F3527" s="62">
        <v>2028</v>
      </c>
      <c r="G3527" s="62">
        <v>2028</v>
      </c>
      <c r="H3527" s="131">
        <v>0</v>
      </c>
      <c r="I3527" s="131">
        <v>0</v>
      </c>
      <c r="J3527" s="131">
        <v>0</v>
      </c>
      <c r="K3527" s="131">
        <v>0</v>
      </c>
      <c r="L3527" s="131">
        <v>0</v>
      </c>
      <c r="M3527" s="131">
        <v>0</v>
      </c>
      <c r="N3527" s="131">
        <v>0</v>
      </c>
      <c r="O3527" s="131">
        <v>0</v>
      </c>
      <c r="P3527" s="131">
        <v>0</v>
      </c>
      <c r="Q3527" s="131">
        <v>0</v>
      </c>
      <c r="R3527" s="131">
        <v>0</v>
      </c>
      <c r="S3527" s="131">
        <v>0</v>
      </c>
      <c r="T3527" s="131">
        <v>0</v>
      </c>
      <c r="U3527" s="131">
        <v>0</v>
      </c>
      <c r="V3527" s="131">
        <v>0</v>
      </c>
      <c r="W3527" s="131">
        <v>0</v>
      </c>
      <c r="X3527" s="131">
        <v>0</v>
      </c>
      <c r="Y3527" s="131">
        <v>0</v>
      </c>
      <c r="Z3527" s="131">
        <v>0</v>
      </c>
      <c r="AA3527" s="131">
        <v>0</v>
      </c>
      <c r="AB3527" s="131">
        <v>0</v>
      </c>
      <c r="AC3527" s="131">
        <v>0</v>
      </c>
      <c r="AD3527" s="131">
        <v>0</v>
      </c>
      <c r="AE3527" s="131">
        <v>0</v>
      </c>
      <c r="AF3527" s="131">
        <v>0</v>
      </c>
      <c r="AG3527" s="131">
        <v>0</v>
      </c>
      <c r="AH3527" s="43">
        <v>0</v>
      </c>
    </row>
    <row r="3528" spans="4:34">
      <c r="D3528" s="62">
        <v>2027</v>
      </c>
      <c r="E3528" s="62">
        <v>8</v>
      </c>
      <c r="F3528" s="62">
        <v>2028</v>
      </c>
      <c r="G3528" s="62">
        <v>2028</v>
      </c>
      <c r="H3528" s="131">
        <v>0</v>
      </c>
      <c r="I3528" s="131">
        <v>0</v>
      </c>
      <c r="J3528" s="131">
        <v>0</v>
      </c>
      <c r="K3528" s="131">
        <v>0</v>
      </c>
      <c r="L3528" s="131">
        <v>0</v>
      </c>
      <c r="M3528" s="131">
        <v>0</v>
      </c>
      <c r="N3528" s="131">
        <v>0</v>
      </c>
      <c r="O3528" s="131">
        <v>0</v>
      </c>
      <c r="P3528" s="131">
        <v>0</v>
      </c>
      <c r="Q3528" s="131">
        <v>0</v>
      </c>
      <c r="R3528" s="131">
        <v>0</v>
      </c>
      <c r="S3528" s="131">
        <v>0</v>
      </c>
      <c r="T3528" s="131">
        <v>0</v>
      </c>
      <c r="U3528" s="131">
        <v>0</v>
      </c>
      <c r="V3528" s="131">
        <v>0</v>
      </c>
      <c r="W3528" s="131">
        <v>0</v>
      </c>
      <c r="X3528" s="131">
        <v>0</v>
      </c>
      <c r="Y3528" s="131">
        <v>0</v>
      </c>
      <c r="Z3528" s="131">
        <v>0</v>
      </c>
      <c r="AA3528" s="131">
        <v>0</v>
      </c>
      <c r="AB3528" s="131">
        <v>0</v>
      </c>
      <c r="AC3528" s="131">
        <v>0</v>
      </c>
      <c r="AD3528" s="131">
        <v>0</v>
      </c>
      <c r="AE3528" s="131">
        <v>0</v>
      </c>
      <c r="AF3528" s="131">
        <v>0</v>
      </c>
      <c r="AG3528" s="131">
        <v>0</v>
      </c>
      <c r="AH3528" s="43">
        <v>0</v>
      </c>
    </row>
    <row r="3529" spans="4:34">
      <c r="D3529" s="62">
        <v>2027</v>
      </c>
      <c r="E3529" s="62">
        <v>9</v>
      </c>
      <c r="F3529" s="62">
        <v>2028</v>
      </c>
      <c r="G3529" s="62">
        <v>2028</v>
      </c>
      <c r="H3529" s="131">
        <v>0</v>
      </c>
      <c r="I3529" s="131">
        <v>0</v>
      </c>
      <c r="J3529" s="131">
        <v>0</v>
      </c>
      <c r="K3529" s="131">
        <v>0</v>
      </c>
      <c r="L3529" s="131">
        <v>0</v>
      </c>
      <c r="M3529" s="131">
        <v>0</v>
      </c>
      <c r="N3529" s="131">
        <v>0</v>
      </c>
      <c r="O3529" s="131">
        <v>0</v>
      </c>
      <c r="P3529" s="131">
        <v>0</v>
      </c>
      <c r="Q3529" s="131">
        <v>0</v>
      </c>
      <c r="R3529" s="131">
        <v>0</v>
      </c>
      <c r="S3529" s="131">
        <v>0</v>
      </c>
      <c r="T3529" s="131">
        <v>0</v>
      </c>
      <c r="U3529" s="131">
        <v>0</v>
      </c>
      <c r="V3529" s="131">
        <v>0</v>
      </c>
      <c r="W3529" s="131">
        <v>0</v>
      </c>
      <c r="X3529" s="131">
        <v>0</v>
      </c>
      <c r="Y3529" s="131">
        <v>0</v>
      </c>
      <c r="Z3529" s="131">
        <v>0</v>
      </c>
      <c r="AA3529" s="131">
        <v>0</v>
      </c>
      <c r="AB3529" s="131">
        <v>0</v>
      </c>
      <c r="AC3529" s="131">
        <v>0</v>
      </c>
      <c r="AD3529" s="131">
        <v>0</v>
      </c>
      <c r="AE3529" s="131">
        <v>0</v>
      </c>
      <c r="AF3529" s="131">
        <v>0</v>
      </c>
      <c r="AG3529" s="131">
        <v>0</v>
      </c>
      <c r="AH3529" s="43">
        <v>0</v>
      </c>
    </row>
    <row r="3530" spans="4:34">
      <c r="D3530" s="62">
        <v>2027</v>
      </c>
      <c r="E3530" s="62">
        <v>10</v>
      </c>
      <c r="F3530" s="62">
        <v>2028</v>
      </c>
      <c r="G3530" s="62">
        <v>2028</v>
      </c>
      <c r="H3530" s="131">
        <v>0</v>
      </c>
      <c r="I3530" s="131">
        <v>0</v>
      </c>
      <c r="J3530" s="131">
        <v>0</v>
      </c>
      <c r="K3530" s="131">
        <v>0</v>
      </c>
      <c r="L3530" s="131">
        <v>0</v>
      </c>
      <c r="M3530" s="131">
        <v>0</v>
      </c>
      <c r="N3530" s="131">
        <v>0</v>
      </c>
      <c r="O3530" s="131">
        <v>0</v>
      </c>
      <c r="P3530" s="131">
        <v>0</v>
      </c>
      <c r="Q3530" s="131">
        <v>0</v>
      </c>
      <c r="R3530" s="131">
        <v>0</v>
      </c>
      <c r="S3530" s="131">
        <v>0</v>
      </c>
      <c r="T3530" s="131">
        <v>0</v>
      </c>
      <c r="U3530" s="131">
        <v>0</v>
      </c>
      <c r="V3530" s="131">
        <v>0</v>
      </c>
      <c r="W3530" s="131">
        <v>0</v>
      </c>
      <c r="X3530" s="131">
        <v>0</v>
      </c>
      <c r="Y3530" s="131">
        <v>0</v>
      </c>
      <c r="Z3530" s="131">
        <v>0</v>
      </c>
      <c r="AA3530" s="131">
        <v>0</v>
      </c>
      <c r="AB3530" s="131">
        <v>0</v>
      </c>
      <c r="AC3530" s="131">
        <v>0</v>
      </c>
      <c r="AD3530" s="131">
        <v>0</v>
      </c>
      <c r="AE3530" s="131">
        <v>0</v>
      </c>
      <c r="AF3530" s="131">
        <v>0</v>
      </c>
      <c r="AG3530" s="131">
        <v>0</v>
      </c>
      <c r="AH3530" s="43">
        <v>0</v>
      </c>
    </row>
    <row r="3531" spans="4:34">
      <c r="D3531" s="62">
        <v>2027</v>
      </c>
      <c r="E3531" s="62">
        <v>11</v>
      </c>
      <c r="F3531" s="62">
        <v>2028</v>
      </c>
      <c r="G3531" s="62">
        <v>2028</v>
      </c>
      <c r="H3531" s="131">
        <v>0</v>
      </c>
      <c r="I3531" s="131">
        <v>0</v>
      </c>
      <c r="J3531" s="131">
        <v>0</v>
      </c>
      <c r="K3531" s="131">
        <v>0</v>
      </c>
      <c r="L3531" s="131">
        <v>0</v>
      </c>
      <c r="M3531" s="131">
        <v>0</v>
      </c>
      <c r="N3531" s="131">
        <v>0</v>
      </c>
      <c r="O3531" s="131">
        <v>0</v>
      </c>
      <c r="P3531" s="131">
        <v>0</v>
      </c>
      <c r="Q3531" s="131">
        <v>0</v>
      </c>
      <c r="R3531" s="131">
        <v>0</v>
      </c>
      <c r="S3531" s="131">
        <v>0</v>
      </c>
      <c r="T3531" s="131">
        <v>0</v>
      </c>
      <c r="U3531" s="131">
        <v>0</v>
      </c>
      <c r="V3531" s="131">
        <v>0</v>
      </c>
      <c r="W3531" s="131">
        <v>0</v>
      </c>
      <c r="X3531" s="131">
        <v>0</v>
      </c>
      <c r="Y3531" s="131">
        <v>0</v>
      </c>
      <c r="Z3531" s="131">
        <v>0</v>
      </c>
      <c r="AA3531" s="131">
        <v>0</v>
      </c>
      <c r="AB3531" s="131">
        <v>0</v>
      </c>
      <c r="AC3531" s="131">
        <v>0</v>
      </c>
      <c r="AD3531" s="131">
        <v>0</v>
      </c>
      <c r="AE3531" s="131">
        <v>0</v>
      </c>
      <c r="AF3531" s="131">
        <v>0</v>
      </c>
      <c r="AG3531" s="131">
        <v>0</v>
      </c>
      <c r="AH3531" s="43">
        <v>0</v>
      </c>
    </row>
    <row r="3532" spans="4:34">
      <c r="D3532" s="62">
        <v>2027</v>
      </c>
      <c r="E3532" s="62">
        <v>12</v>
      </c>
      <c r="F3532" s="62">
        <v>2028</v>
      </c>
      <c r="G3532" s="62">
        <v>2028</v>
      </c>
      <c r="H3532" s="131">
        <v>0</v>
      </c>
      <c r="I3532" s="131">
        <v>0</v>
      </c>
      <c r="J3532" s="131">
        <v>0</v>
      </c>
      <c r="K3532" s="131">
        <v>0</v>
      </c>
      <c r="L3532" s="131">
        <v>0</v>
      </c>
      <c r="M3532" s="131">
        <v>0</v>
      </c>
      <c r="N3532" s="131">
        <v>0</v>
      </c>
      <c r="O3532" s="131">
        <v>0</v>
      </c>
      <c r="P3532" s="131">
        <v>0</v>
      </c>
      <c r="Q3532" s="131">
        <v>0</v>
      </c>
      <c r="R3532" s="131">
        <v>0</v>
      </c>
      <c r="S3532" s="131">
        <v>0</v>
      </c>
      <c r="T3532" s="131">
        <v>0</v>
      </c>
      <c r="U3532" s="131">
        <v>0</v>
      </c>
      <c r="V3532" s="131">
        <v>0</v>
      </c>
      <c r="W3532" s="131">
        <v>0</v>
      </c>
      <c r="X3532" s="131">
        <v>0</v>
      </c>
      <c r="Y3532" s="131">
        <v>0</v>
      </c>
      <c r="Z3532" s="131">
        <v>0</v>
      </c>
      <c r="AA3532" s="131">
        <v>0</v>
      </c>
      <c r="AB3532" s="131">
        <v>0</v>
      </c>
      <c r="AC3532" s="131">
        <v>0</v>
      </c>
      <c r="AD3532" s="131">
        <v>0</v>
      </c>
      <c r="AE3532" s="131">
        <v>0</v>
      </c>
      <c r="AF3532" s="131">
        <v>0</v>
      </c>
      <c r="AG3532" s="131">
        <v>0</v>
      </c>
      <c r="AH3532" s="43">
        <v>0</v>
      </c>
    </row>
    <row r="3533" spans="4:34">
      <c r="D3533" s="62">
        <v>2028</v>
      </c>
      <c r="E3533" s="62">
        <v>1</v>
      </c>
      <c r="F3533" s="62">
        <v>2028</v>
      </c>
      <c r="G3533" s="62">
        <v>2028</v>
      </c>
      <c r="H3533" s="131">
        <v>0</v>
      </c>
      <c r="I3533" s="131">
        <v>0</v>
      </c>
      <c r="J3533" s="131">
        <v>0</v>
      </c>
      <c r="K3533" s="131">
        <v>0</v>
      </c>
      <c r="L3533" s="131">
        <v>0</v>
      </c>
      <c r="M3533" s="131">
        <v>0</v>
      </c>
      <c r="N3533" s="131">
        <v>0</v>
      </c>
      <c r="O3533" s="131">
        <v>0</v>
      </c>
      <c r="P3533" s="131">
        <v>0</v>
      </c>
      <c r="Q3533" s="131">
        <v>0</v>
      </c>
      <c r="R3533" s="131">
        <v>0</v>
      </c>
      <c r="S3533" s="131">
        <v>0</v>
      </c>
      <c r="T3533" s="131">
        <v>0</v>
      </c>
      <c r="U3533" s="131">
        <v>0</v>
      </c>
      <c r="V3533" s="131">
        <v>0</v>
      </c>
      <c r="W3533" s="131">
        <v>0</v>
      </c>
      <c r="X3533" s="131">
        <v>0</v>
      </c>
      <c r="Y3533" s="131">
        <v>0</v>
      </c>
      <c r="Z3533" s="131">
        <v>0</v>
      </c>
      <c r="AA3533" s="131">
        <v>0</v>
      </c>
      <c r="AB3533" s="131">
        <v>0</v>
      </c>
      <c r="AC3533" s="131">
        <v>0</v>
      </c>
      <c r="AD3533" s="131">
        <v>0</v>
      </c>
      <c r="AE3533" s="131">
        <v>0</v>
      </c>
      <c r="AF3533" s="131">
        <v>0</v>
      </c>
      <c r="AG3533" s="131">
        <v>0</v>
      </c>
      <c r="AH3533" s="43">
        <v>0</v>
      </c>
    </row>
    <row r="3534" spans="4:34">
      <c r="D3534" s="62">
        <v>2028</v>
      </c>
      <c r="E3534" s="62">
        <v>2</v>
      </c>
      <c r="F3534" s="62">
        <v>2028</v>
      </c>
      <c r="G3534" s="62">
        <v>2028</v>
      </c>
      <c r="H3534" s="131">
        <v>0</v>
      </c>
      <c r="I3534" s="131">
        <v>0</v>
      </c>
      <c r="J3534" s="131">
        <v>0</v>
      </c>
      <c r="K3534" s="131">
        <v>0</v>
      </c>
      <c r="L3534" s="131">
        <v>0</v>
      </c>
      <c r="M3534" s="131">
        <v>0</v>
      </c>
      <c r="N3534" s="131">
        <v>0</v>
      </c>
      <c r="O3534" s="131">
        <v>0</v>
      </c>
      <c r="P3534" s="131">
        <v>0</v>
      </c>
      <c r="Q3534" s="131">
        <v>0</v>
      </c>
      <c r="R3534" s="131">
        <v>0</v>
      </c>
      <c r="S3534" s="131">
        <v>0</v>
      </c>
      <c r="T3534" s="131">
        <v>0</v>
      </c>
      <c r="U3534" s="131">
        <v>0</v>
      </c>
      <c r="V3534" s="131">
        <v>0</v>
      </c>
      <c r="W3534" s="131">
        <v>0</v>
      </c>
      <c r="X3534" s="131">
        <v>0</v>
      </c>
      <c r="Y3534" s="131">
        <v>0</v>
      </c>
      <c r="Z3534" s="131">
        <v>0</v>
      </c>
      <c r="AA3534" s="131">
        <v>0</v>
      </c>
      <c r="AB3534" s="131">
        <v>0</v>
      </c>
      <c r="AC3534" s="131">
        <v>0</v>
      </c>
      <c r="AD3534" s="131">
        <v>0</v>
      </c>
      <c r="AE3534" s="131">
        <v>0</v>
      </c>
      <c r="AF3534" s="131">
        <v>0</v>
      </c>
      <c r="AG3534" s="131">
        <v>0</v>
      </c>
      <c r="AH3534" s="43">
        <v>0</v>
      </c>
    </row>
    <row r="3535" spans="4:34">
      <c r="D3535" s="62">
        <v>2028</v>
      </c>
      <c r="E3535" s="62">
        <v>3</v>
      </c>
      <c r="F3535" s="62">
        <v>2028</v>
      </c>
      <c r="G3535" s="62">
        <v>2028</v>
      </c>
      <c r="H3535" s="131">
        <v>0</v>
      </c>
      <c r="I3535" s="131">
        <v>0</v>
      </c>
      <c r="J3535" s="131">
        <v>0</v>
      </c>
      <c r="K3535" s="131">
        <v>0</v>
      </c>
      <c r="L3535" s="131">
        <v>0</v>
      </c>
      <c r="M3535" s="131">
        <v>0</v>
      </c>
      <c r="N3535" s="131">
        <v>0</v>
      </c>
      <c r="O3535" s="131">
        <v>0</v>
      </c>
      <c r="P3535" s="131">
        <v>0</v>
      </c>
      <c r="Q3535" s="131">
        <v>0</v>
      </c>
      <c r="R3535" s="131">
        <v>0</v>
      </c>
      <c r="S3535" s="131">
        <v>0</v>
      </c>
      <c r="T3535" s="131">
        <v>0</v>
      </c>
      <c r="U3535" s="131">
        <v>0</v>
      </c>
      <c r="V3535" s="131">
        <v>0</v>
      </c>
      <c r="W3535" s="131">
        <v>0</v>
      </c>
      <c r="X3535" s="131">
        <v>0</v>
      </c>
      <c r="Y3535" s="131">
        <v>0</v>
      </c>
      <c r="Z3535" s="131">
        <v>0</v>
      </c>
      <c r="AA3535" s="131">
        <v>0</v>
      </c>
      <c r="AB3535" s="131">
        <v>0</v>
      </c>
      <c r="AC3535" s="131">
        <v>0</v>
      </c>
      <c r="AD3535" s="131">
        <v>0</v>
      </c>
      <c r="AE3535" s="131">
        <v>0</v>
      </c>
      <c r="AF3535" s="131">
        <v>0</v>
      </c>
      <c r="AG3535" s="131">
        <v>0</v>
      </c>
      <c r="AH3535" s="43">
        <v>0</v>
      </c>
    </row>
    <row r="3536" spans="4:34">
      <c r="D3536" s="62">
        <v>2028</v>
      </c>
      <c r="E3536" s="62">
        <v>4</v>
      </c>
      <c r="F3536" s="62">
        <v>2028</v>
      </c>
      <c r="G3536" s="62">
        <v>2028</v>
      </c>
      <c r="H3536" s="131">
        <v>0</v>
      </c>
      <c r="I3536" s="131">
        <v>0</v>
      </c>
      <c r="J3536" s="131">
        <v>0</v>
      </c>
      <c r="K3536" s="131">
        <v>0</v>
      </c>
      <c r="L3536" s="131">
        <v>0</v>
      </c>
      <c r="M3536" s="131">
        <v>0</v>
      </c>
      <c r="N3536" s="131">
        <v>0</v>
      </c>
      <c r="O3536" s="131">
        <v>0</v>
      </c>
      <c r="P3536" s="131">
        <v>0</v>
      </c>
      <c r="Q3536" s="131">
        <v>0</v>
      </c>
      <c r="R3536" s="131">
        <v>0</v>
      </c>
      <c r="S3536" s="131">
        <v>0</v>
      </c>
      <c r="T3536" s="131">
        <v>0</v>
      </c>
      <c r="U3536" s="131">
        <v>0</v>
      </c>
      <c r="V3536" s="131">
        <v>0</v>
      </c>
      <c r="W3536" s="131">
        <v>0</v>
      </c>
      <c r="X3536" s="131">
        <v>0</v>
      </c>
      <c r="Y3536" s="131">
        <v>0</v>
      </c>
      <c r="Z3536" s="131">
        <v>0</v>
      </c>
      <c r="AA3536" s="131">
        <v>0</v>
      </c>
      <c r="AB3536" s="131">
        <v>0</v>
      </c>
      <c r="AC3536" s="131">
        <v>0</v>
      </c>
      <c r="AD3536" s="131">
        <v>0</v>
      </c>
      <c r="AE3536" s="131">
        <v>0</v>
      </c>
      <c r="AF3536" s="131">
        <v>0</v>
      </c>
      <c r="AG3536" s="131">
        <v>0</v>
      </c>
      <c r="AH3536" s="43">
        <v>0</v>
      </c>
    </row>
    <row r="3537" spans="4:34">
      <c r="D3537" s="62">
        <v>2028</v>
      </c>
      <c r="E3537" s="62">
        <v>5</v>
      </c>
      <c r="F3537" s="62">
        <v>2028</v>
      </c>
      <c r="G3537" s="62">
        <v>2029</v>
      </c>
      <c r="H3537" s="131">
        <v>0</v>
      </c>
      <c r="I3537" s="131">
        <v>0</v>
      </c>
      <c r="J3537" s="131">
        <v>0</v>
      </c>
      <c r="K3537" s="131">
        <v>0</v>
      </c>
      <c r="L3537" s="131">
        <v>0</v>
      </c>
      <c r="M3537" s="131">
        <v>0</v>
      </c>
      <c r="N3537" s="131">
        <v>0</v>
      </c>
      <c r="O3537" s="131">
        <v>0</v>
      </c>
      <c r="P3537" s="131">
        <v>0</v>
      </c>
      <c r="Q3537" s="131">
        <v>0</v>
      </c>
      <c r="R3537" s="131">
        <v>0</v>
      </c>
      <c r="S3537" s="131">
        <v>0</v>
      </c>
      <c r="T3537" s="131">
        <v>0</v>
      </c>
      <c r="U3537" s="131">
        <v>0</v>
      </c>
      <c r="V3537" s="131">
        <v>0</v>
      </c>
      <c r="W3537" s="131">
        <v>0</v>
      </c>
      <c r="X3537" s="131">
        <v>0</v>
      </c>
      <c r="Y3537" s="131">
        <v>0</v>
      </c>
      <c r="Z3537" s="131">
        <v>0</v>
      </c>
      <c r="AA3537" s="131">
        <v>0</v>
      </c>
      <c r="AB3537" s="131">
        <v>0</v>
      </c>
      <c r="AC3537" s="131">
        <v>0</v>
      </c>
      <c r="AD3537" s="131">
        <v>0</v>
      </c>
      <c r="AE3537" s="131">
        <v>0</v>
      </c>
      <c r="AF3537" s="131">
        <v>0</v>
      </c>
      <c r="AG3537" s="131">
        <v>0</v>
      </c>
      <c r="AH3537" s="43">
        <v>0</v>
      </c>
    </row>
    <row r="3538" spans="4:34">
      <c r="D3538" s="62">
        <v>2028</v>
      </c>
      <c r="E3538" s="62">
        <v>6</v>
      </c>
      <c r="F3538" s="62">
        <v>2028</v>
      </c>
      <c r="G3538" s="62">
        <v>2029</v>
      </c>
      <c r="H3538" s="131">
        <v>0</v>
      </c>
      <c r="I3538" s="131">
        <v>0</v>
      </c>
      <c r="J3538" s="131">
        <v>0</v>
      </c>
      <c r="K3538" s="131">
        <v>0</v>
      </c>
      <c r="L3538" s="131">
        <v>0</v>
      </c>
      <c r="M3538" s="131">
        <v>0</v>
      </c>
      <c r="N3538" s="131">
        <v>0</v>
      </c>
      <c r="O3538" s="131">
        <v>0</v>
      </c>
      <c r="P3538" s="131">
        <v>0</v>
      </c>
      <c r="Q3538" s="131">
        <v>0</v>
      </c>
      <c r="R3538" s="131">
        <v>0</v>
      </c>
      <c r="S3538" s="131">
        <v>0</v>
      </c>
      <c r="T3538" s="131">
        <v>0</v>
      </c>
      <c r="U3538" s="131">
        <v>0</v>
      </c>
      <c r="V3538" s="131">
        <v>0</v>
      </c>
      <c r="W3538" s="131">
        <v>0</v>
      </c>
      <c r="X3538" s="131">
        <v>0</v>
      </c>
      <c r="Y3538" s="131">
        <v>0</v>
      </c>
      <c r="Z3538" s="131">
        <v>0</v>
      </c>
      <c r="AA3538" s="131">
        <v>0</v>
      </c>
      <c r="AB3538" s="131">
        <v>0</v>
      </c>
      <c r="AC3538" s="131">
        <v>0</v>
      </c>
      <c r="AD3538" s="131">
        <v>0</v>
      </c>
      <c r="AE3538" s="131">
        <v>0</v>
      </c>
      <c r="AF3538" s="131">
        <v>0</v>
      </c>
      <c r="AG3538" s="131">
        <v>0</v>
      </c>
      <c r="AH3538" s="43">
        <v>0</v>
      </c>
    </row>
    <row r="3539" spans="4:34">
      <c r="D3539" s="62">
        <v>2028</v>
      </c>
      <c r="E3539" s="62">
        <v>7</v>
      </c>
      <c r="F3539" s="62">
        <v>2029</v>
      </c>
      <c r="G3539" s="62">
        <v>2029</v>
      </c>
      <c r="H3539" s="131">
        <v>0</v>
      </c>
      <c r="I3539" s="131">
        <v>0</v>
      </c>
      <c r="J3539" s="131">
        <v>0</v>
      </c>
      <c r="K3539" s="131">
        <v>0</v>
      </c>
      <c r="L3539" s="131">
        <v>0</v>
      </c>
      <c r="M3539" s="131">
        <v>0</v>
      </c>
      <c r="N3539" s="131">
        <v>0</v>
      </c>
      <c r="O3539" s="131">
        <v>0</v>
      </c>
      <c r="P3539" s="131">
        <v>0</v>
      </c>
      <c r="Q3539" s="131">
        <v>0</v>
      </c>
      <c r="R3539" s="131">
        <v>0</v>
      </c>
      <c r="S3539" s="131">
        <v>0</v>
      </c>
      <c r="T3539" s="131">
        <v>0</v>
      </c>
      <c r="U3539" s="131">
        <v>0</v>
      </c>
      <c r="V3539" s="131">
        <v>0</v>
      </c>
      <c r="W3539" s="131">
        <v>0</v>
      </c>
      <c r="X3539" s="131">
        <v>0</v>
      </c>
      <c r="Y3539" s="131">
        <v>0</v>
      </c>
      <c r="Z3539" s="131">
        <v>0</v>
      </c>
      <c r="AA3539" s="131">
        <v>0</v>
      </c>
      <c r="AB3539" s="131">
        <v>0</v>
      </c>
      <c r="AC3539" s="131">
        <v>0</v>
      </c>
      <c r="AD3539" s="131">
        <v>0</v>
      </c>
      <c r="AE3539" s="131">
        <v>0</v>
      </c>
      <c r="AF3539" s="131">
        <v>0</v>
      </c>
      <c r="AG3539" s="131">
        <v>0</v>
      </c>
      <c r="AH3539" s="43">
        <v>0</v>
      </c>
    </row>
    <row r="3540" spans="4:34">
      <c r="D3540" s="62">
        <v>2028</v>
      </c>
      <c r="E3540" s="62">
        <v>8</v>
      </c>
      <c r="F3540" s="62">
        <v>2029</v>
      </c>
      <c r="G3540" s="62">
        <v>2029</v>
      </c>
      <c r="H3540" s="131">
        <v>0</v>
      </c>
      <c r="I3540" s="131">
        <v>0</v>
      </c>
      <c r="J3540" s="131">
        <v>0</v>
      </c>
      <c r="K3540" s="131">
        <v>0</v>
      </c>
      <c r="L3540" s="131">
        <v>0</v>
      </c>
      <c r="M3540" s="131">
        <v>0</v>
      </c>
      <c r="N3540" s="131">
        <v>0</v>
      </c>
      <c r="O3540" s="131">
        <v>0</v>
      </c>
      <c r="P3540" s="131">
        <v>0</v>
      </c>
      <c r="Q3540" s="131">
        <v>0</v>
      </c>
      <c r="R3540" s="131">
        <v>0</v>
      </c>
      <c r="S3540" s="131">
        <v>0</v>
      </c>
      <c r="T3540" s="131">
        <v>0</v>
      </c>
      <c r="U3540" s="131">
        <v>0</v>
      </c>
      <c r="V3540" s="131">
        <v>0</v>
      </c>
      <c r="W3540" s="131">
        <v>0</v>
      </c>
      <c r="X3540" s="131">
        <v>0</v>
      </c>
      <c r="Y3540" s="131">
        <v>0</v>
      </c>
      <c r="Z3540" s="131">
        <v>0</v>
      </c>
      <c r="AA3540" s="131">
        <v>0</v>
      </c>
      <c r="AB3540" s="131">
        <v>0</v>
      </c>
      <c r="AC3540" s="131">
        <v>0</v>
      </c>
      <c r="AD3540" s="131">
        <v>0</v>
      </c>
      <c r="AE3540" s="131">
        <v>0</v>
      </c>
      <c r="AF3540" s="131">
        <v>0</v>
      </c>
      <c r="AG3540" s="131">
        <v>0</v>
      </c>
      <c r="AH3540" s="43">
        <v>0</v>
      </c>
    </row>
    <row r="3541" spans="4:34">
      <c r="D3541" s="62">
        <v>2028</v>
      </c>
      <c r="E3541" s="62">
        <v>9</v>
      </c>
      <c r="F3541" s="62">
        <v>2029</v>
      </c>
      <c r="G3541" s="62">
        <v>2029</v>
      </c>
      <c r="H3541" s="131">
        <v>0</v>
      </c>
      <c r="I3541" s="131">
        <v>0</v>
      </c>
      <c r="J3541" s="131">
        <v>0</v>
      </c>
      <c r="K3541" s="131">
        <v>0</v>
      </c>
      <c r="L3541" s="131">
        <v>0</v>
      </c>
      <c r="M3541" s="131">
        <v>0</v>
      </c>
      <c r="N3541" s="131">
        <v>0</v>
      </c>
      <c r="O3541" s="131">
        <v>0</v>
      </c>
      <c r="P3541" s="131">
        <v>0</v>
      </c>
      <c r="Q3541" s="131">
        <v>0</v>
      </c>
      <c r="R3541" s="131">
        <v>0</v>
      </c>
      <c r="S3541" s="131">
        <v>0</v>
      </c>
      <c r="T3541" s="131">
        <v>0</v>
      </c>
      <c r="U3541" s="131">
        <v>0</v>
      </c>
      <c r="V3541" s="131">
        <v>0</v>
      </c>
      <c r="W3541" s="131">
        <v>0</v>
      </c>
      <c r="X3541" s="131">
        <v>0</v>
      </c>
      <c r="Y3541" s="131">
        <v>0</v>
      </c>
      <c r="Z3541" s="131">
        <v>0</v>
      </c>
      <c r="AA3541" s="131">
        <v>0</v>
      </c>
      <c r="AB3541" s="131">
        <v>0</v>
      </c>
      <c r="AC3541" s="131">
        <v>0</v>
      </c>
      <c r="AD3541" s="131">
        <v>0</v>
      </c>
      <c r="AE3541" s="131">
        <v>0</v>
      </c>
      <c r="AF3541" s="131">
        <v>0</v>
      </c>
      <c r="AG3541" s="131">
        <v>0</v>
      </c>
      <c r="AH3541" s="43">
        <v>0</v>
      </c>
    </row>
    <row r="3542" spans="4:34">
      <c r="D3542" s="62">
        <v>2028</v>
      </c>
      <c r="E3542" s="62">
        <v>10</v>
      </c>
      <c r="F3542" s="62">
        <v>2029</v>
      </c>
      <c r="G3542" s="62">
        <v>2029</v>
      </c>
      <c r="H3542" s="131">
        <v>0</v>
      </c>
      <c r="I3542" s="131">
        <v>0</v>
      </c>
      <c r="J3542" s="131">
        <v>0</v>
      </c>
      <c r="K3542" s="131">
        <v>0</v>
      </c>
      <c r="L3542" s="131">
        <v>0</v>
      </c>
      <c r="M3542" s="131">
        <v>0</v>
      </c>
      <c r="N3542" s="131">
        <v>0</v>
      </c>
      <c r="O3542" s="131">
        <v>0</v>
      </c>
      <c r="P3542" s="131">
        <v>0</v>
      </c>
      <c r="Q3542" s="131">
        <v>0</v>
      </c>
      <c r="R3542" s="131">
        <v>0</v>
      </c>
      <c r="S3542" s="131">
        <v>0</v>
      </c>
      <c r="T3542" s="131">
        <v>0</v>
      </c>
      <c r="U3542" s="131">
        <v>0</v>
      </c>
      <c r="V3542" s="131">
        <v>0</v>
      </c>
      <c r="W3542" s="131">
        <v>0</v>
      </c>
      <c r="X3542" s="131">
        <v>0</v>
      </c>
      <c r="Y3542" s="131">
        <v>0</v>
      </c>
      <c r="Z3542" s="131">
        <v>0</v>
      </c>
      <c r="AA3542" s="131">
        <v>0</v>
      </c>
      <c r="AB3542" s="131">
        <v>0</v>
      </c>
      <c r="AC3542" s="131">
        <v>0</v>
      </c>
      <c r="AD3542" s="131">
        <v>0</v>
      </c>
      <c r="AE3542" s="131">
        <v>0</v>
      </c>
      <c r="AF3542" s="131">
        <v>0</v>
      </c>
      <c r="AG3542" s="131">
        <v>0</v>
      </c>
      <c r="AH3542" s="43">
        <v>0</v>
      </c>
    </row>
    <row r="3543" spans="4:34">
      <c r="D3543" s="62">
        <v>2028</v>
      </c>
      <c r="E3543" s="62">
        <v>11</v>
      </c>
      <c r="F3543" s="62">
        <v>2029</v>
      </c>
      <c r="G3543" s="62">
        <v>2029</v>
      </c>
      <c r="H3543" s="131">
        <v>0</v>
      </c>
      <c r="I3543" s="131">
        <v>0</v>
      </c>
      <c r="J3543" s="131">
        <v>0</v>
      </c>
      <c r="K3543" s="131">
        <v>0</v>
      </c>
      <c r="L3543" s="131">
        <v>0</v>
      </c>
      <c r="M3543" s="131">
        <v>0</v>
      </c>
      <c r="N3543" s="131">
        <v>0</v>
      </c>
      <c r="O3543" s="131">
        <v>0</v>
      </c>
      <c r="P3543" s="131">
        <v>0</v>
      </c>
      <c r="Q3543" s="131">
        <v>0</v>
      </c>
      <c r="R3543" s="131">
        <v>0</v>
      </c>
      <c r="S3543" s="131">
        <v>0</v>
      </c>
      <c r="T3543" s="131">
        <v>0</v>
      </c>
      <c r="U3543" s="131">
        <v>0</v>
      </c>
      <c r="V3543" s="131">
        <v>0</v>
      </c>
      <c r="W3543" s="131">
        <v>0</v>
      </c>
      <c r="X3543" s="131">
        <v>0</v>
      </c>
      <c r="Y3543" s="131">
        <v>0</v>
      </c>
      <c r="Z3543" s="131">
        <v>0</v>
      </c>
      <c r="AA3543" s="131">
        <v>0</v>
      </c>
      <c r="AB3543" s="131">
        <v>0</v>
      </c>
      <c r="AC3543" s="131">
        <v>0</v>
      </c>
      <c r="AD3543" s="131">
        <v>0</v>
      </c>
      <c r="AE3543" s="131">
        <v>0</v>
      </c>
      <c r="AF3543" s="131">
        <v>0</v>
      </c>
      <c r="AG3543" s="131">
        <v>0</v>
      </c>
      <c r="AH3543" s="43">
        <v>0</v>
      </c>
    </row>
    <row r="3544" spans="4:34">
      <c r="D3544" s="62">
        <v>2028</v>
      </c>
      <c r="E3544" s="62">
        <v>12</v>
      </c>
      <c r="F3544" s="62">
        <v>2029</v>
      </c>
      <c r="G3544" s="62">
        <v>2029</v>
      </c>
      <c r="H3544" s="131">
        <v>0</v>
      </c>
      <c r="I3544" s="131">
        <v>0</v>
      </c>
      <c r="J3544" s="131">
        <v>0</v>
      </c>
      <c r="K3544" s="131">
        <v>0</v>
      </c>
      <c r="L3544" s="131">
        <v>0</v>
      </c>
      <c r="M3544" s="131">
        <v>0</v>
      </c>
      <c r="N3544" s="131">
        <v>0</v>
      </c>
      <c r="O3544" s="131">
        <v>0</v>
      </c>
      <c r="P3544" s="131">
        <v>0</v>
      </c>
      <c r="Q3544" s="131">
        <v>0</v>
      </c>
      <c r="R3544" s="131">
        <v>0</v>
      </c>
      <c r="S3544" s="131">
        <v>0</v>
      </c>
      <c r="T3544" s="131">
        <v>0</v>
      </c>
      <c r="U3544" s="131">
        <v>0</v>
      </c>
      <c r="V3544" s="131">
        <v>0</v>
      </c>
      <c r="W3544" s="131">
        <v>0</v>
      </c>
      <c r="X3544" s="131">
        <v>0</v>
      </c>
      <c r="Y3544" s="131">
        <v>0</v>
      </c>
      <c r="Z3544" s="131">
        <v>0</v>
      </c>
      <c r="AA3544" s="131">
        <v>0</v>
      </c>
      <c r="AB3544" s="131">
        <v>0</v>
      </c>
      <c r="AC3544" s="131">
        <v>0</v>
      </c>
      <c r="AD3544" s="131">
        <v>0</v>
      </c>
      <c r="AE3544" s="131">
        <v>0</v>
      </c>
      <c r="AF3544" s="131">
        <v>0</v>
      </c>
      <c r="AG3544" s="131">
        <v>0</v>
      </c>
      <c r="AH3544" s="43">
        <v>0</v>
      </c>
    </row>
    <row r="3545" spans="4:34">
      <c r="D3545" s="62">
        <v>2029</v>
      </c>
      <c r="E3545" s="62">
        <v>1</v>
      </c>
      <c r="F3545" s="62">
        <v>2029</v>
      </c>
      <c r="G3545" s="62">
        <v>2029</v>
      </c>
      <c r="H3545" s="131">
        <v>0</v>
      </c>
      <c r="I3545" s="131">
        <v>0</v>
      </c>
      <c r="J3545" s="131">
        <v>0</v>
      </c>
      <c r="K3545" s="131">
        <v>0</v>
      </c>
      <c r="L3545" s="131">
        <v>0</v>
      </c>
      <c r="M3545" s="131">
        <v>0</v>
      </c>
      <c r="N3545" s="131">
        <v>0</v>
      </c>
      <c r="O3545" s="131">
        <v>0</v>
      </c>
      <c r="P3545" s="131">
        <v>0</v>
      </c>
      <c r="Q3545" s="131">
        <v>0</v>
      </c>
      <c r="R3545" s="131">
        <v>0</v>
      </c>
      <c r="S3545" s="131">
        <v>0</v>
      </c>
      <c r="T3545" s="131">
        <v>0</v>
      </c>
      <c r="U3545" s="131">
        <v>0</v>
      </c>
      <c r="V3545" s="131">
        <v>0</v>
      </c>
      <c r="W3545" s="131">
        <v>0</v>
      </c>
      <c r="X3545" s="131">
        <v>0</v>
      </c>
      <c r="Y3545" s="131">
        <v>0</v>
      </c>
      <c r="Z3545" s="131">
        <v>0</v>
      </c>
      <c r="AA3545" s="131">
        <v>0</v>
      </c>
      <c r="AB3545" s="131">
        <v>0</v>
      </c>
      <c r="AC3545" s="131">
        <v>0</v>
      </c>
      <c r="AD3545" s="131">
        <v>0</v>
      </c>
      <c r="AE3545" s="131">
        <v>0</v>
      </c>
      <c r="AF3545" s="131">
        <v>0</v>
      </c>
      <c r="AG3545" s="131">
        <v>0</v>
      </c>
      <c r="AH3545" s="43">
        <v>0</v>
      </c>
    </row>
    <row r="3546" spans="4:34">
      <c r="D3546" s="62">
        <v>2029</v>
      </c>
      <c r="E3546" s="62">
        <v>2</v>
      </c>
      <c r="F3546" s="62">
        <v>2029</v>
      </c>
      <c r="G3546" s="62">
        <v>2029</v>
      </c>
      <c r="H3546" s="131">
        <v>0</v>
      </c>
      <c r="I3546" s="131">
        <v>0</v>
      </c>
      <c r="J3546" s="131">
        <v>0</v>
      </c>
      <c r="K3546" s="131">
        <v>0</v>
      </c>
      <c r="L3546" s="131">
        <v>0</v>
      </c>
      <c r="M3546" s="131">
        <v>0</v>
      </c>
      <c r="N3546" s="131">
        <v>0</v>
      </c>
      <c r="O3546" s="131">
        <v>0</v>
      </c>
      <c r="P3546" s="131">
        <v>0</v>
      </c>
      <c r="Q3546" s="131">
        <v>0</v>
      </c>
      <c r="R3546" s="131">
        <v>0</v>
      </c>
      <c r="S3546" s="131">
        <v>0</v>
      </c>
      <c r="T3546" s="131">
        <v>0</v>
      </c>
      <c r="U3546" s="131">
        <v>0</v>
      </c>
      <c r="V3546" s="131">
        <v>0</v>
      </c>
      <c r="W3546" s="131">
        <v>0</v>
      </c>
      <c r="X3546" s="131">
        <v>0</v>
      </c>
      <c r="Y3546" s="131">
        <v>0</v>
      </c>
      <c r="Z3546" s="131">
        <v>0</v>
      </c>
      <c r="AA3546" s="131">
        <v>0</v>
      </c>
      <c r="AB3546" s="131">
        <v>0</v>
      </c>
      <c r="AC3546" s="131">
        <v>0</v>
      </c>
      <c r="AD3546" s="131">
        <v>0</v>
      </c>
      <c r="AE3546" s="131">
        <v>0</v>
      </c>
      <c r="AF3546" s="131">
        <v>0</v>
      </c>
      <c r="AG3546" s="131">
        <v>0</v>
      </c>
      <c r="AH3546" s="43">
        <v>0</v>
      </c>
    </row>
    <row r="3547" spans="4:34">
      <c r="D3547" s="62">
        <v>2029</v>
      </c>
      <c r="E3547" s="62">
        <v>3</v>
      </c>
      <c r="F3547" s="62">
        <v>2029</v>
      </c>
      <c r="G3547" s="62">
        <v>2029</v>
      </c>
      <c r="H3547" s="131">
        <v>0</v>
      </c>
      <c r="I3547" s="131">
        <v>0</v>
      </c>
      <c r="J3547" s="131">
        <v>0</v>
      </c>
      <c r="K3547" s="131">
        <v>0</v>
      </c>
      <c r="L3547" s="131">
        <v>0</v>
      </c>
      <c r="M3547" s="131">
        <v>0</v>
      </c>
      <c r="N3547" s="131">
        <v>0</v>
      </c>
      <c r="O3547" s="131">
        <v>0</v>
      </c>
      <c r="P3547" s="131">
        <v>0</v>
      </c>
      <c r="Q3547" s="131">
        <v>0</v>
      </c>
      <c r="R3547" s="131">
        <v>0</v>
      </c>
      <c r="S3547" s="131">
        <v>0</v>
      </c>
      <c r="T3547" s="131">
        <v>0</v>
      </c>
      <c r="U3547" s="131">
        <v>0</v>
      </c>
      <c r="V3547" s="131">
        <v>0</v>
      </c>
      <c r="W3547" s="131">
        <v>0</v>
      </c>
      <c r="X3547" s="131">
        <v>0</v>
      </c>
      <c r="Y3547" s="131">
        <v>0</v>
      </c>
      <c r="Z3547" s="131">
        <v>0</v>
      </c>
      <c r="AA3547" s="131">
        <v>0</v>
      </c>
      <c r="AB3547" s="131">
        <v>0</v>
      </c>
      <c r="AC3547" s="131">
        <v>0</v>
      </c>
      <c r="AD3547" s="131">
        <v>0</v>
      </c>
      <c r="AE3547" s="131">
        <v>0</v>
      </c>
      <c r="AF3547" s="131">
        <v>0</v>
      </c>
      <c r="AG3547" s="131">
        <v>0</v>
      </c>
      <c r="AH3547" s="43">
        <v>0</v>
      </c>
    </row>
    <row r="3548" spans="4:34">
      <c r="D3548" s="62">
        <v>2029</v>
      </c>
      <c r="E3548" s="62">
        <v>4</v>
      </c>
      <c r="F3548" s="62">
        <v>2029</v>
      </c>
      <c r="G3548" s="62">
        <v>2029</v>
      </c>
      <c r="H3548" s="131">
        <v>0</v>
      </c>
      <c r="I3548" s="131">
        <v>0</v>
      </c>
      <c r="J3548" s="131">
        <v>0</v>
      </c>
      <c r="K3548" s="131">
        <v>0</v>
      </c>
      <c r="L3548" s="131">
        <v>0</v>
      </c>
      <c r="M3548" s="131">
        <v>0</v>
      </c>
      <c r="N3548" s="131">
        <v>0</v>
      </c>
      <c r="O3548" s="131">
        <v>0</v>
      </c>
      <c r="P3548" s="131">
        <v>0</v>
      </c>
      <c r="Q3548" s="131">
        <v>0</v>
      </c>
      <c r="R3548" s="131">
        <v>0</v>
      </c>
      <c r="S3548" s="131">
        <v>0</v>
      </c>
      <c r="T3548" s="131">
        <v>0</v>
      </c>
      <c r="U3548" s="131">
        <v>0</v>
      </c>
      <c r="V3548" s="131">
        <v>0</v>
      </c>
      <c r="W3548" s="131">
        <v>0</v>
      </c>
      <c r="X3548" s="131">
        <v>0</v>
      </c>
      <c r="Y3548" s="131">
        <v>0</v>
      </c>
      <c r="Z3548" s="131">
        <v>0</v>
      </c>
      <c r="AA3548" s="131">
        <v>0</v>
      </c>
      <c r="AB3548" s="131">
        <v>0</v>
      </c>
      <c r="AC3548" s="131">
        <v>0</v>
      </c>
      <c r="AD3548" s="131">
        <v>0</v>
      </c>
      <c r="AE3548" s="131">
        <v>0</v>
      </c>
      <c r="AF3548" s="131">
        <v>0</v>
      </c>
      <c r="AG3548" s="131">
        <v>0</v>
      </c>
      <c r="AH3548" s="43">
        <v>0</v>
      </c>
    </row>
    <row r="3549" spans="4:34">
      <c r="D3549" s="62">
        <v>2029</v>
      </c>
      <c r="E3549" s="62">
        <v>5</v>
      </c>
      <c r="F3549" s="62">
        <v>2029</v>
      </c>
      <c r="G3549" s="62">
        <v>2030</v>
      </c>
      <c r="H3549" s="131">
        <v>0</v>
      </c>
      <c r="I3549" s="131">
        <v>0</v>
      </c>
      <c r="J3549" s="131">
        <v>0</v>
      </c>
      <c r="K3549" s="131">
        <v>0</v>
      </c>
      <c r="L3549" s="131">
        <v>0</v>
      </c>
      <c r="M3549" s="131">
        <v>0</v>
      </c>
      <c r="N3549" s="131">
        <v>0</v>
      </c>
      <c r="O3549" s="131">
        <v>0</v>
      </c>
      <c r="P3549" s="131">
        <v>0</v>
      </c>
      <c r="Q3549" s="131">
        <v>0</v>
      </c>
      <c r="R3549" s="131">
        <v>0</v>
      </c>
      <c r="S3549" s="131">
        <v>0</v>
      </c>
      <c r="T3549" s="131">
        <v>0</v>
      </c>
      <c r="U3549" s="131">
        <v>0</v>
      </c>
      <c r="V3549" s="131">
        <v>0</v>
      </c>
      <c r="W3549" s="131">
        <v>0</v>
      </c>
      <c r="X3549" s="131">
        <v>0</v>
      </c>
      <c r="Y3549" s="131">
        <v>0</v>
      </c>
      <c r="Z3549" s="131">
        <v>0</v>
      </c>
      <c r="AA3549" s="131">
        <v>0</v>
      </c>
      <c r="AB3549" s="131">
        <v>0</v>
      </c>
      <c r="AC3549" s="131">
        <v>0</v>
      </c>
      <c r="AD3549" s="131">
        <v>0</v>
      </c>
      <c r="AE3549" s="131">
        <v>0</v>
      </c>
      <c r="AF3549" s="131">
        <v>0</v>
      </c>
      <c r="AG3549" s="131">
        <v>0</v>
      </c>
      <c r="AH3549" s="43">
        <v>0</v>
      </c>
    </row>
    <row r="3550" spans="4:34">
      <c r="D3550" s="62">
        <v>2029</v>
      </c>
      <c r="E3550" s="62">
        <v>6</v>
      </c>
      <c r="F3550" s="62">
        <v>2029</v>
      </c>
      <c r="G3550" s="62">
        <v>2030</v>
      </c>
      <c r="H3550" s="131">
        <v>0</v>
      </c>
      <c r="I3550" s="131">
        <v>0</v>
      </c>
      <c r="J3550" s="131">
        <v>0</v>
      </c>
      <c r="K3550" s="131">
        <v>0</v>
      </c>
      <c r="L3550" s="131">
        <v>0</v>
      </c>
      <c r="M3550" s="131">
        <v>0</v>
      </c>
      <c r="N3550" s="131">
        <v>0</v>
      </c>
      <c r="O3550" s="131">
        <v>0</v>
      </c>
      <c r="P3550" s="131">
        <v>0</v>
      </c>
      <c r="Q3550" s="131">
        <v>0</v>
      </c>
      <c r="R3550" s="131">
        <v>0</v>
      </c>
      <c r="S3550" s="131">
        <v>0</v>
      </c>
      <c r="T3550" s="131">
        <v>0</v>
      </c>
      <c r="U3550" s="131">
        <v>0</v>
      </c>
      <c r="V3550" s="131">
        <v>0</v>
      </c>
      <c r="W3550" s="131">
        <v>0</v>
      </c>
      <c r="X3550" s="131">
        <v>0</v>
      </c>
      <c r="Y3550" s="131">
        <v>0</v>
      </c>
      <c r="Z3550" s="131">
        <v>0</v>
      </c>
      <c r="AA3550" s="131">
        <v>0</v>
      </c>
      <c r="AB3550" s="131">
        <v>0</v>
      </c>
      <c r="AC3550" s="131">
        <v>0</v>
      </c>
      <c r="AD3550" s="131">
        <v>0</v>
      </c>
      <c r="AE3550" s="131">
        <v>0</v>
      </c>
      <c r="AF3550" s="131">
        <v>0</v>
      </c>
      <c r="AG3550" s="131">
        <v>0</v>
      </c>
      <c r="AH3550" s="43">
        <v>0</v>
      </c>
    </row>
    <row r="3551" spans="4:34">
      <c r="D3551" s="62">
        <v>2029</v>
      </c>
      <c r="E3551" s="62">
        <v>7</v>
      </c>
      <c r="F3551" s="62">
        <v>2030</v>
      </c>
      <c r="G3551" s="62">
        <v>2030</v>
      </c>
      <c r="H3551" s="131">
        <v>0</v>
      </c>
      <c r="I3551" s="131">
        <v>0</v>
      </c>
      <c r="J3551" s="131">
        <v>0</v>
      </c>
      <c r="K3551" s="131">
        <v>0</v>
      </c>
      <c r="L3551" s="131">
        <v>0</v>
      </c>
      <c r="M3551" s="131">
        <v>0</v>
      </c>
      <c r="N3551" s="131">
        <v>0</v>
      </c>
      <c r="O3551" s="131">
        <v>0</v>
      </c>
      <c r="P3551" s="131">
        <v>0</v>
      </c>
      <c r="Q3551" s="131">
        <v>0</v>
      </c>
      <c r="R3551" s="131">
        <v>0</v>
      </c>
      <c r="S3551" s="131">
        <v>0</v>
      </c>
      <c r="T3551" s="131">
        <v>0</v>
      </c>
      <c r="U3551" s="131">
        <v>0</v>
      </c>
      <c r="V3551" s="131">
        <v>0</v>
      </c>
      <c r="W3551" s="131">
        <v>0</v>
      </c>
      <c r="X3551" s="131">
        <v>0</v>
      </c>
      <c r="Y3551" s="131">
        <v>0</v>
      </c>
      <c r="Z3551" s="131">
        <v>0</v>
      </c>
      <c r="AA3551" s="131">
        <v>0</v>
      </c>
      <c r="AB3551" s="131">
        <v>0</v>
      </c>
      <c r="AC3551" s="131">
        <v>0</v>
      </c>
      <c r="AD3551" s="131">
        <v>0</v>
      </c>
      <c r="AE3551" s="131">
        <v>0</v>
      </c>
      <c r="AF3551" s="131">
        <v>0</v>
      </c>
      <c r="AG3551" s="131">
        <v>0</v>
      </c>
      <c r="AH3551" s="43">
        <v>0</v>
      </c>
    </row>
    <row r="3552" spans="4:34">
      <c r="D3552" s="62">
        <v>2029</v>
      </c>
      <c r="E3552" s="62">
        <v>8</v>
      </c>
      <c r="F3552" s="62">
        <v>2030</v>
      </c>
      <c r="G3552" s="62">
        <v>2030</v>
      </c>
      <c r="H3552" s="131">
        <v>0</v>
      </c>
      <c r="I3552" s="131">
        <v>0</v>
      </c>
      <c r="J3552" s="131">
        <v>0</v>
      </c>
      <c r="K3552" s="131">
        <v>0</v>
      </c>
      <c r="L3552" s="131">
        <v>0</v>
      </c>
      <c r="M3552" s="131">
        <v>0</v>
      </c>
      <c r="N3552" s="131">
        <v>0</v>
      </c>
      <c r="O3552" s="131">
        <v>0</v>
      </c>
      <c r="P3552" s="131">
        <v>0</v>
      </c>
      <c r="Q3552" s="131">
        <v>0</v>
      </c>
      <c r="R3552" s="131">
        <v>0</v>
      </c>
      <c r="S3552" s="131">
        <v>0</v>
      </c>
      <c r="T3552" s="131">
        <v>0</v>
      </c>
      <c r="U3552" s="131">
        <v>0</v>
      </c>
      <c r="V3552" s="131">
        <v>0</v>
      </c>
      <c r="W3552" s="131">
        <v>0</v>
      </c>
      <c r="X3552" s="131">
        <v>0</v>
      </c>
      <c r="Y3552" s="131">
        <v>0</v>
      </c>
      <c r="Z3552" s="131">
        <v>0</v>
      </c>
      <c r="AA3552" s="131">
        <v>0</v>
      </c>
      <c r="AB3552" s="131">
        <v>0</v>
      </c>
      <c r="AC3552" s="131">
        <v>0</v>
      </c>
      <c r="AD3552" s="131">
        <v>0</v>
      </c>
      <c r="AE3552" s="131">
        <v>0</v>
      </c>
      <c r="AF3552" s="131">
        <v>0</v>
      </c>
      <c r="AG3552" s="131">
        <v>0</v>
      </c>
      <c r="AH3552" s="43">
        <v>0</v>
      </c>
    </row>
    <row r="3553" spans="4:34">
      <c r="D3553" s="62">
        <v>2029</v>
      </c>
      <c r="E3553" s="62">
        <v>9</v>
      </c>
      <c r="F3553" s="62">
        <v>2030</v>
      </c>
      <c r="G3553" s="62">
        <v>2030</v>
      </c>
      <c r="H3553" s="131">
        <v>0</v>
      </c>
      <c r="I3553" s="131">
        <v>0</v>
      </c>
      <c r="J3553" s="131">
        <v>0</v>
      </c>
      <c r="K3553" s="131">
        <v>0</v>
      </c>
      <c r="L3553" s="131">
        <v>0</v>
      </c>
      <c r="M3553" s="131">
        <v>0</v>
      </c>
      <c r="N3553" s="131">
        <v>0</v>
      </c>
      <c r="O3553" s="131">
        <v>0</v>
      </c>
      <c r="P3553" s="131">
        <v>0</v>
      </c>
      <c r="Q3553" s="131">
        <v>0</v>
      </c>
      <c r="R3553" s="131">
        <v>0</v>
      </c>
      <c r="S3553" s="131">
        <v>0</v>
      </c>
      <c r="T3553" s="131">
        <v>0</v>
      </c>
      <c r="U3553" s="131">
        <v>0</v>
      </c>
      <c r="V3553" s="131">
        <v>0</v>
      </c>
      <c r="W3553" s="131">
        <v>0</v>
      </c>
      <c r="X3553" s="131">
        <v>0</v>
      </c>
      <c r="Y3553" s="131">
        <v>0</v>
      </c>
      <c r="Z3553" s="131">
        <v>0</v>
      </c>
      <c r="AA3553" s="131">
        <v>0</v>
      </c>
      <c r="AB3553" s="131">
        <v>0</v>
      </c>
      <c r="AC3553" s="131">
        <v>0</v>
      </c>
      <c r="AD3553" s="131">
        <v>0</v>
      </c>
      <c r="AE3553" s="131">
        <v>0</v>
      </c>
      <c r="AF3553" s="131">
        <v>0</v>
      </c>
      <c r="AG3553" s="131">
        <v>0</v>
      </c>
      <c r="AH3553" s="43">
        <v>0</v>
      </c>
    </row>
    <row r="3554" spans="4:34">
      <c r="D3554" s="62">
        <v>2029</v>
      </c>
      <c r="E3554" s="62">
        <v>10</v>
      </c>
      <c r="F3554" s="62">
        <v>2030</v>
      </c>
      <c r="G3554" s="62">
        <v>2030</v>
      </c>
      <c r="H3554" s="131">
        <v>0</v>
      </c>
      <c r="I3554" s="131">
        <v>0</v>
      </c>
      <c r="J3554" s="131">
        <v>0</v>
      </c>
      <c r="K3554" s="131">
        <v>0</v>
      </c>
      <c r="L3554" s="131">
        <v>0</v>
      </c>
      <c r="M3554" s="131">
        <v>0</v>
      </c>
      <c r="N3554" s="131">
        <v>0</v>
      </c>
      <c r="O3554" s="131">
        <v>0</v>
      </c>
      <c r="P3554" s="131">
        <v>0</v>
      </c>
      <c r="Q3554" s="131">
        <v>0</v>
      </c>
      <c r="R3554" s="131">
        <v>0</v>
      </c>
      <c r="S3554" s="131">
        <v>0</v>
      </c>
      <c r="T3554" s="131">
        <v>0</v>
      </c>
      <c r="U3554" s="131">
        <v>0</v>
      </c>
      <c r="V3554" s="131">
        <v>0</v>
      </c>
      <c r="W3554" s="131">
        <v>0</v>
      </c>
      <c r="X3554" s="131">
        <v>0</v>
      </c>
      <c r="Y3554" s="131">
        <v>0</v>
      </c>
      <c r="Z3554" s="131">
        <v>0</v>
      </c>
      <c r="AA3554" s="131">
        <v>0</v>
      </c>
      <c r="AB3554" s="131">
        <v>0</v>
      </c>
      <c r="AC3554" s="131">
        <v>0</v>
      </c>
      <c r="AD3554" s="131">
        <v>0</v>
      </c>
      <c r="AE3554" s="131">
        <v>0</v>
      </c>
      <c r="AF3554" s="131">
        <v>0</v>
      </c>
      <c r="AG3554" s="131">
        <v>0</v>
      </c>
      <c r="AH3554" s="43">
        <v>0</v>
      </c>
    </row>
    <row r="3555" spans="4:34">
      <c r="D3555" s="62">
        <v>2029</v>
      </c>
      <c r="E3555" s="62">
        <v>11</v>
      </c>
      <c r="F3555" s="62">
        <v>2030</v>
      </c>
      <c r="G3555" s="62">
        <v>2030</v>
      </c>
      <c r="H3555" s="131">
        <v>0</v>
      </c>
      <c r="I3555" s="131">
        <v>0</v>
      </c>
      <c r="J3555" s="131">
        <v>0</v>
      </c>
      <c r="K3555" s="131">
        <v>0</v>
      </c>
      <c r="L3555" s="131">
        <v>0</v>
      </c>
      <c r="M3555" s="131">
        <v>0</v>
      </c>
      <c r="N3555" s="131">
        <v>0</v>
      </c>
      <c r="O3555" s="131">
        <v>0</v>
      </c>
      <c r="P3555" s="131">
        <v>0</v>
      </c>
      <c r="Q3555" s="131">
        <v>0</v>
      </c>
      <c r="R3555" s="131">
        <v>0</v>
      </c>
      <c r="S3555" s="131">
        <v>0</v>
      </c>
      <c r="T3555" s="131">
        <v>0</v>
      </c>
      <c r="U3555" s="131">
        <v>0</v>
      </c>
      <c r="V3555" s="131">
        <v>0</v>
      </c>
      <c r="W3555" s="131">
        <v>0</v>
      </c>
      <c r="X3555" s="131">
        <v>0</v>
      </c>
      <c r="Y3555" s="131">
        <v>0</v>
      </c>
      <c r="Z3555" s="131">
        <v>0</v>
      </c>
      <c r="AA3555" s="131">
        <v>0</v>
      </c>
      <c r="AB3555" s="131">
        <v>0</v>
      </c>
      <c r="AC3555" s="131">
        <v>0</v>
      </c>
      <c r="AD3555" s="131">
        <v>0</v>
      </c>
      <c r="AE3555" s="131">
        <v>0</v>
      </c>
      <c r="AF3555" s="131">
        <v>0</v>
      </c>
      <c r="AG3555" s="131">
        <v>0</v>
      </c>
      <c r="AH3555" s="43">
        <v>0</v>
      </c>
    </row>
    <row r="3556" spans="4:34">
      <c r="D3556" s="62">
        <v>2029</v>
      </c>
      <c r="E3556" s="62">
        <v>12</v>
      </c>
      <c r="F3556" s="62">
        <v>2030</v>
      </c>
      <c r="G3556" s="62">
        <v>2030</v>
      </c>
      <c r="H3556" s="131">
        <v>0</v>
      </c>
      <c r="I3556" s="131">
        <v>0</v>
      </c>
      <c r="J3556" s="131">
        <v>0</v>
      </c>
      <c r="K3556" s="131">
        <v>0</v>
      </c>
      <c r="L3556" s="131">
        <v>0</v>
      </c>
      <c r="M3556" s="131">
        <v>0</v>
      </c>
      <c r="N3556" s="131">
        <v>0</v>
      </c>
      <c r="O3556" s="131">
        <v>0</v>
      </c>
      <c r="P3556" s="131">
        <v>0</v>
      </c>
      <c r="Q3556" s="131">
        <v>0</v>
      </c>
      <c r="R3556" s="131">
        <v>0</v>
      </c>
      <c r="S3556" s="131">
        <v>0</v>
      </c>
      <c r="T3556" s="131">
        <v>0</v>
      </c>
      <c r="U3556" s="131">
        <v>0</v>
      </c>
      <c r="V3556" s="131">
        <v>0</v>
      </c>
      <c r="W3556" s="131">
        <v>0</v>
      </c>
      <c r="X3556" s="131">
        <v>0</v>
      </c>
      <c r="Y3556" s="131">
        <v>0</v>
      </c>
      <c r="Z3556" s="131">
        <v>0</v>
      </c>
      <c r="AA3556" s="131">
        <v>0</v>
      </c>
      <c r="AB3556" s="131">
        <v>0</v>
      </c>
      <c r="AC3556" s="131">
        <v>0</v>
      </c>
      <c r="AD3556" s="131">
        <v>0</v>
      </c>
      <c r="AE3556" s="131">
        <v>0</v>
      </c>
      <c r="AF3556" s="131">
        <v>0</v>
      </c>
      <c r="AG3556" s="131">
        <v>0</v>
      </c>
      <c r="AH3556" s="43">
        <v>0</v>
      </c>
    </row>
    <row r="3557" spans="4:34">
      <c r="D3557" s="62">
        <v>2030</v>
      </c>
      <c r="E3557" s="62">
        <v>1</v>
      </c>
      <c r="F3557" s="62">
        <v>2030</v>
      </c>
      <c r="G3557" s="62">
        <v>2030</v>
      </c>
      <c r="H3557" s="131">
        <v>0</v>
      </c>
      <c r="I3557" s="131">
        <v>0</v>
      </c>
      <c r="J3557" s="131">
        <v>0</v>
      </c>
      <c r="K3557" s="131">
        <v>0</v>
      </c>
      <c r="L3557" s="131">
        <v>0</v>
      </c>
      <c r="M3557" s="131">
        <v>0</v>
      </c>
      <c r="N3557" s="131">
        <v>0</v>
      </c>
      <c r="O3557" s="131">
        <v>0</v>
      </c>
      <c r="P3557" s="131">
        <v>0</v>
      </c>
      <c r="Q3557" s="131">
        <v>0</v>
      </c>
      <c r="R3557" s="131">
        <v>0</v>
      </c>
      <c r="S3557" s="131">
        <v>0</v>
      </c>
      <c r="T3557" s="131">
        <v>0</v>
      </c>
      <c r="U3557" s="131">
        <v>0</v>
      </c>
      <c r="V3557" s="131">
        <v>0</v>
      </c>
      <c r="W3557" s="131">
        <v>0</v>
      </c>
      <c r="X3557" s="131">
        <v>0</v>
      </c>
      <c r="Y3557" s="131">
        <v>0</v>
      </c>
      <c r="Z3557" s="131">
        <v>0</v>
      </c>
      <c r="AA3557" s="131">
        <v>0</v>
      </c>
      <c r="AB3557" s="131">
        <v>0</v>
      </c>
      <c r="AC3557" s="131">
        <v>0</v>
      </c>
      <c r="AD3557" s="131">
        <v>0</v>
      </c>
      <c r="AE3557" s="131">
        <v>0</v>
      </c>
      <c r="AF3557" s="131">
        <v>0</v>
      </c>
      <c r="AG3557" s="131">
        <v>0</v>
      </c>
      <c r="AH3557" s="43">
        <v>0</v>
      </c>
    </row>
    <row r="3558" spans="4:34">
      <c r="D3558" s="62">
        <v>2030</v>
      </c>
      <c r="E3558" s="62">
        <v>2</v>
      </c>
      <c r="F3558" s="62">
        <v>2030</v>
      </c>
      <c r="G3558" s="62">
        <v>2030</v>
      </c>
      <c r="H3558" s="131">
        <v>0</v>
      </c>
      <c r="I3558" s="131">
        <v>0</v>
      </c>
      <c r="J3558" s="131">
        <v>0</v>
      </c>
      <c r="K3558" s="131">
        <v>0</v>
      </c>
      <c r="L3558" s="131">
        <v>0</v>
      </c>
      <c r="M3558" s="131">
        <v>0</v>
      </c>
      <c r="N3558" s="131">
        <v>0</v>
      </c>
      <c r="O3558" s="131">
        <v>0</v>
      </c>
      <c r="P3558" s="131">
        <v>0</v>
      </c>
      <c r="Q3558" s="131">
        <v>0</v>
      </c>
      <c r="R3558" s="131">
        <v>0</v>
      </c>
      <c r="S3558" s="131">
        <v>0</v>
      </c>
      <c r="T3558" s="131">
        <v>0</v>
      </c>
      <c r="U3558" s="131">
        <v>0</v>
      </c>
      <c r="V3558" s="131">
        <v>0</v>
      </c>
      <c r="W3558" s="131">
        <v>0</v>
      </c>
      <c r="X3558" s="131">
        <v>0</v>
      </c>
      <c r="Y3558" s="131">
        <v>0</v>
      </c>
      <c r="Z3558" s="131">
        <v>0</v>
      </c>
      <c r="AA3558" s="131">
        <v>0</v>
      </c>
      <c r="AB3558" s="131">
        <v>0</v>
      </c>
      <c r="AC3558" s="131">
        <v>0</v>
      </c>
      <c r="AD3558" s="131">
        <v>0</v>
      </c>
      <c r="AE3558" s="131">
        <v>0</v>
      </c>
      <c r="AF3558" s="131">
        <v>0</v>
      </c>
      <c r="AG3558" s="131">
        <v>0</v>
      </c>
      <c r="AH3558" s="43">
        <v>0</v>
      </c>
    </row>
    <row r="3559" spans="4:34">
      <c r="D3559" s="62">
        <v>2030</v>
      </c>
      <c r="E3559" s="62">
        <v>3</v>
      </c>
      <c r="F3559" s="62">
        <v>2030</v>
      </c>
      <c r="G3559" s="62">
        <v>2030</v>
      </c>
      <c r="H3559" s="131">
        <v>0</v>
      </c>
      <c r="I3559" s="131">
        <v>0</v>
      </c>
      <c r="J3559" s="131">
        <v>0</v>
      </c>
      <c r="K3559" s="131">
        <v>0</v>
      </c>
      <c r="L3559" s="131">
        <v>0</v>
      </c>
      <c r="M3559" s="131">
        <v>0</v>
      </c>
      <c r="N3559" s="131">
        <v>0</v>
      </c>
      <c r="O3559" s="131">
        <v>0</v>
      </c>
      <c r="P3559" s="131">
        <v>0</v>
      </c>
      <c r="Q3559" s="131">
        <v>0</v>
      </c>
      <c r="R3559" s="131">
        <v>0</v>
      </c>
      <c r="S3559" s="131">
        <v>0</v>
      </c>
      <c r="T3559" s="131">
        <v>0</v>
      </c>
      <c r="U3559" s="131">
        <v>0</v>
      </c>
      <c r="V3559" s="131">
        <v>0</v>
      </c>
      <c r="W3559" s="131">
        <v>0</v>
      </c>
      <c r="X3559" s="131">
        <v>0</v>
      </c>
      <c r="Y3559" s="131">
        <v>0</v>
      </c>
      <c r="Z3559" s="131">
        <v>0</v>
      </c>
      <c r="AA3559" s="131">
        <v>0</v>
      </c>
      <c r="AB3559" s="131">
        <v>0</v>
      </c>
      <c r="AC3559" s="131">
        <v>0</v>
      </c>
      <c r="AD3559" s="131">
        <v>0</v>
      </c>
      <c r="AE3559" s="131">
        <v>0</v>
      </c>
      <c r="AF3559" s="131">
        <v>0</v>
      </c>
      <c r="AG3559" s="131">
        <v>0</v>
      </c>
      <c r="AH3559" s="43">
        <v>0</v>
      </c>
    </row>
    <row r="3560" spans="4:34">
      <c r="D3560" s="62">
        <v>2030</v>
      </c>
      <c r="E3560" s="62">
        <v>4</v>
      </c>
      <c r="F3560" s="62">
        <v>2030</v>
      </c>
      <c r="G3560" s="62">
        <v>2030</v>
      </c>
      <c r="H3560" s="131">
        <v>0</v>
      </c>
      <c r="I3560" s="131">
        <v>0</v>
      </c>
      <c r="J3560" s="131">
        <v>0</v>
      </c>
      <c r="K3560" s="131">
        <v>0</v>
      </c>
      <c r="L3560" s="131">
        <v>0</v>
      </c>
      <c r="M3560" s="131">
        <v>0</v>
      </c>
      <c r="N3560" s="131">
        <v>0</v>
      </c>
      <c r="O3560" s="131">
        <v>0</v>
      </c>
      <c r="P3560" s="131">
        <v>0</v>
      </c>
      <c r="Q3560" s="131">
        <v>0</v>
      </c>
      <c r="R3560" s="131">
        <v>0</v>
      </c>
      <c r="S3560" s="131">
        <v>0</v>
      </c>
      <c r="T3560" s="131">
        <v>0</v>
      </c>
      <c r="U3560" s="131">
        <v>0</v>
      </c>
      <c r="V3560" s="131">
        <v>0</v>
      </c>
      <c r="W3560" s="131">
        <v>0</v>
      </c>
      <c r="X3560" s="131">
        <v>0</v>
      </c>
      <c r="Y3560" s="131">
        <v>0</v>
      </c>
      <c r="Z3560" s="131">
        <v>0</v>
      </c>
      <c r="AA3560" s="131">
        <v>0</v>
      </c>
      <c r="AB3560" s="131">
        <v>0</v>
      </c>
      <c r="AC3560" s="131">
        <v>0</v>
      </c>
      <c r="AD3560" s="131">
        <v>0</v>
      </c>
      <c r="AE3560" s="131">
        <v>0</v>
      </c>
      <c r="AF3560" s="131">
        <v>0</v>
      </c>
      <c r="AG3560" s="131">
        <v>0</v>
      </c>
      <c r="AH3560" s="43">
        <v>0</v>
      </c>
    </row>
    <row r="3561" spans="4:34">
      <c r="D3561" s="62">
        <v>2030</v>
      </c>
      <c r="E3561" s="62">
        <v>5</v>
      </c>
      <c r="F3561" s="62">
        <v>2030</v>
      </c>
      <c r="G3561" s="62">
        <v>2031</v>
      </c>
      <c r="H3561" s="131">
        <v>0</v>
      </c>
      <c r="I3561" s="131">
        <v>0</v>
      </c>
      <c r="J3561" s="131">
        <v>0</v>
      </c>
      <c r="K3561" s="131">
        <v>0</v>
      </c>
      <c r="L3561" s="131">
        <v>0</v>
      </c>
      <c r="M3561" s="131">
        <v>0</v>
      </c>
      <c r="N3561" s="131">
        <v>0</v>
      </c>
      <c r="O3561" s="131">
        <v>0</v>
      </c>
      <c r="P3561" s="131">
        <v>0</v>
      </c>
      <c r="Q3561" s="131">
        <v>0</v>
      </c>
      <c r="R3561" s="131">
        <v>0</v>
      </c>
      <c r="S3561" s="131">
        <v>0</v>
      </c>
      <c r="T3561" s="131">
        <v>0</v>
      </c>
      <c r="U3561" s="131">
        <v>0</v>
      </c>
      <c r="V3561" s="131">
        <v>0</v>
      </c>
      <c r="W3561" s="131">
        <v>0</v>
      </c>
      <c r="X3561" s="131">
        <v>0</v>
      </c>
      <c r="Y3561" s="131">
        <v>0</v>
      </c>
      <c r="Z3561" s="131">
        <v>0</v>
      </c>
      <c r="AA3561" s="131">
        <v>0</v>
      </c>
      <c r="AB3561" s="131">
        <v>0</v>
      </c>
      <c r="AC3561" s="131">
        <v>0</v>
      </c>
      <c r="AD3561" s="131">
        <v>0</v>
      </c>
      <c r="AE3561" s="131">
        <v>0</v>
      </c>
      <c r="AF3561" s="131">
        <v>0</v>
      </c>
      <c r="AG3561" s="131">
        <v>0</v>
      </c>
      <c r="AH3561" s="43">
        <v>0</v>
      </c>
    </row>
    <row r="3562" spans="4:34">
      <c r="D3562" s="62">
        <v>2030</v>
      </c>
      <c r="E3562" s="62">
        <v>6</v>
      </c>
      <c r="F3562" s="62">
        <v>2030</v>
      </c>
      <c r="G3562" s="62">
        <v>2031</v>
      </c>
      <c r="H3562" s="131">
        <v>0</v>
      </c>
      <c r="I3562" s="131">
        <v>0</v>
      </c>
      <c r="J3562" s="131">
        <v>0</v>
      </c>
      <c r="K3562" s="131">
        <v>0</v>
      </c>
      <c r="L3562" s="131">
        <v>0</v>
      </c>
      <c r="M3562" s="131">
        <v>0</v>
      </c>
      <c r="N3562" s="131">
        <v>0</v>
      </c>
      <c r="O3562" s="131">
        <v>0</v>
      </c>
      <c r="P3562" s="131">
        <v>0</v>
      </c>
      <c r="Q3562" s="131">
        <v>0</v>
      </c>
      <c r="R3562" s="131">
        <v>0</v>
      </c>
      <c r="S3562" s="131">
        <v>0</v>
      </c>
      <c r="T3562" s="131">
        <v>0</v>
      </c>
      <c r="U3562" s="131">
        <v>0</v>
      </c>
      <c r="V3562" s="131">
        <v>0</v>
      </c>
      <c r="W3562" s="131">
        <v>0</v>
      </c>
      <c r="X3562" s="131">
        <v>0</v>
      </c>
      <c r="Y3562" s="131">
        <v>0</v>
      </c>
      <c r="Z3562" s="131">
        <v>0</v>
      </c>
      <c r="AA3562" s="131">
        <v>0</v>
      </c>
      <c r="AB3562" s="131">
        <v>0</v>
      </c>
      <c r="AC3562" s="131">
        <v>0</v>
      </c>
      <c r="AD3562" s="131">
        <v>0</v>
      </c>
      <c r="AE3562" s="131">
        <v>0</v>
      </c>
      <c r="AF3562" s="131">
        <v>0</v>
      </c>
      <c r="AG3562" s="131">
        <v>0</v>
      </c>
      <c r="AH3562" s="43">
        <v>0</v>
      </c>
    </row>
    <row r="3563" spans="4:34">
      <c r="D3563" s="62">
        <v>2030</v>
      </c>
      <c r="E3563" s="62">
        <v>7</v>
      </c>
      <c r="F3563" s="62">
        <v>2031</v>
      </c>
      <c r="G3563" s="62">
        <v>2031</v>
      </c>
      <c r="H3563" s="131">
        <v>0</v>
      </c>
      <c r="I3563" s="131">
        <v>0</v>
      </c>
      <c r="J3563" s="131">
        <v>0</v>
      </c>
      <c r="K3563" s="131">
        <v>0</v>
      </c>
      <c r="L3563" s="131">
        <v>0</v>
      </c>
      <c r="M3563" s="131">
        <v>0</v>
      </c>
      <c r="N3563" s="131">
        <v>0</v>
      </c>
      <c r="O3563" s="131">
        <v>0</v>
      </c>
      <c r="P3563" s="131">
        <v>0</v>
      </c>
      <c r="Q3563" s="131">
        <v>0</v>
      </c>
      <c r="R3563" s="131">
        <v>0</v>
      </c>
      <c r="S3563" s="131">
        <v>0</v>
      </c>
      <c r="T3563" s="131">
        <v>0</v>
      </c>
      <c r="U3563" s="131">
        <v>0</v>
      </c>
      <c r="V3563" s="131">
        <v>0</v>
      </c>
      <c r="W3563" s="131">
        <v>0</v>
      </c>
      <c r="X3563" s="131">
        <v>0</v>
      </c>
      <c r="Y3563" s="131">
        <v>0</v>
      </c>
      <c r="Z3563" s="131">
        <v>0</v>
      </c>
      <c r="AA3563" s="131">
        <v>0</v>
      </c>
      <c r="AB3563" s="131">
        <v>0</v>
      </c>
      <c r="AC3563" s="131">
        <v>0</v>
      </c>
      <c r="AD3563" s="131">
        <v>0</v>
      </c>
      <c r="AE3563" s="131">
        <v>0</v>
      </c>
      <c r="AF3563" s="131">
        <v>0</v>
      </c>
      <c r="AG3563" s="131">
        <v>0</v>
      </c>
      <c r="AH3563" s="43">
        <v>0</v>
      </c>
    </row>
    <row r="3564" spans="4:34">
      <c r="D3564" s="62">
        <v>2030</v>
      </c>
      <c r="E3564" s="62">
        <v>8</v>
      </c>
      <c r="F3564" s="62">
        <v>2031</v>
      </c>
      <c r="G3564" s="62">
        <v>2031</v>
      </c>
      <c r="H3564" s="131">
        <v>0</v>
      </c>
      <c r="I3564" s="131">
        <v>0</v>
      </c>
      <c r="J3564" s="131">
        <v>0</v>
      </c>
      <c r="K3564" s="131">
        <v>0</v>
      </c>
      <c r="L3564" s="131">
        <v>0</v>
      </c>
      <c r="M3564" s="131">
        <v>0</v>
      </c>
      <c r="N3564" s="131">
        <v>0</v>
      </c>
      <c r="O3564" s="131">
        <v>0</v>
      </c>
      <c r="P3564" s="131">
        <v>0</v>
      </c>
      <c r="Q3564" s="131">
        <v>0</v>
      </c>
      <c r="R3564" s="131">
        <v>0</v>
      </c>
      <c r="S3564" s="131">
        <v>0</v>
      </c>
      <c r="T3564" s="131">
        <v>0</v>
      </c>
      <c r="U3564" s="131">
        <v>0</v>
      </c>
      <c r="V3564" s="131">
        <v>0</v>
      </c>
      <c r="W3564" s="131">
        <v>0</v>
      </c>
      <c r="X3564" s="131">
        <v>0</v>
      </c>
      <c r="Y3564" s="131">
        <v>0</v>
      </c>
      <c r="Z3564" s="131">
        <v>0</v>
      </c>
      <c r="AA3564" s="131">
        <v>0</v>
      </c>
      <c r="AB3564" s="131">
        <v>0</v>
      </c>
      <c r="AC3564" s="131">
        <v>0</v>
      </c>
      <c r="AD3564" s="131">
        <v>0</v>
      </c>
      <c r="AE3564" s="131">
        <v>0</v>
      </c>
      <c r="AF3564" s="131">
        <v>0</v>
      </c>
      <c r="AG3564" s="131">
        <v>0</v>
      </c>
      <c r="AH3564" s="43">
        <v>0</v>
      </c>
    </row>
    <row r="3565" spans="4:34">
      <c r="D3565" s="62">
        <v>2030</v>
      </c>
      <c r="E3565" s="62">
        <v>9</v>
      </c>
      <c r="F3565" s="62">
        <v>2031</v>
      </c>
      <c r="G3565" s="62">
        <v>2031</v>
      </c>
      <c r="H3565" s="131">
        <v>0</v>
      </c>
      <c r="I3565" s="131">
        <v>0</v>
      </c>
      <c r="J3565" s="131">
        <v>0</v>
      </c>
      <c r="K3565" s="131">
        <v>0</v>
      </c>
      <c r="L3565" s="131">
        <v>0</v>
      </c>
      <c r="M3565" s="131">
        <v>0</v>
      </c>
      <c r="N3565" s="131">
        <v>0</v>
      </c>
      <c r="O3565" s="131">
        <v>0</v>
      </c>
      <c r="P3565" s="131">
        <v>0</v>
      </c>
      <c r="Q3565" s="131">
        <v>0</v>
      </c>
      <c r="R3565" s="131">
        <v>0</v>
      </c>
      <c r="S3565" s="131">
        <v>0</v>
      </c>
      <c r="T3565" s="131">
        <v>0</v>
      </c>
      <c r="U3565" s="131">
        <v>0</v>
      </c>
      <c r="V3565" s="131">
        <v>0</v>
      </c>
      <c r="W3565" s="131">
        <v>0</v>
      </c>
      <c r="X3565" s="131">
        <v>0</v>
      </c>
      <c r="Y3565" s="131">
        <v>0</v>
      </c>
      <c r="Z3565" s="131">
        <v>0</v>
      </c>
      <c r="AA3565" s="131">
        <v>0</v>
      </c>
      <c r="AB3565" s="131">
        <v>0</v>
      </c>
      <c r="AC3565" s="131">
        <v>0</v>
      </c>
      <c r="AD3565" s="131">
        <v>0</v>
      </c>
      <c r="AE3565" s="131">
        <v>0</v>
      </c>
      <c r="AF3565" s="131">
        <v>0</v>
      </c>
      <c r="AG3565" s="131">
        <v>0</v>
      </c>
      <c r="AH3565" s="43">
        <v>0</v>
      </c>
    </row>
    <row r="3566" spans="4:34">
      <c r="D3566" s="62">
        <v>2030</v>
      </c>
      <c r="E3566" s="62">
        <v>10</v>
      </c>
      <c r="F3566" s="62">
        <v>2031</v>
      </c>
      <c r="G3566" s="62">
        <v>2031</v>
      </c>
      <c r="H3566" s="131">
        <v>0</v>
      </c>
      <c r="I3566" s="131">
        <v>0</v>
      </c>
      <c r="J3566" s="131">
        <v>0</v>
      </c>
      <c r="K3566" s="131">
        <v>0</v>
      </c>
      <c r="L3566" s="131">
        <v>0</v>
      </c>
      <c r="M3566" s="131">
        <v>0</v>
      </c>
      <c r="N3566" s="131">
        <v>0</v>
      </c>
      <c r="O3566" s="131">
        <v>0</v>
      </c>
      <c r="P3566" s="131">
        <v>0</v>
      </c>
      <c r="Q3566" s="131">
        <v>0</v>
      </c>
      <c r="R3566" s="131">
        <v>0</v>
      </c>
      <c r="S3566" s="131">
        <v>0</v>
      </c>
      <c r="T3566" s="131">
        <v>0</v>
      </c>
      <c r="U3566" s="131">
        <v>0</v>
      </c>
      <c r="V3566" s="131">
        <v>0</v>
      </c>
      <c r="W3566" s="131">
        <v>0</v>
      </c>
      <c r="X3566" s="131">
        <v>0</v>
      </c>
      <c r="Y3566" s="131">
        <v>0</v>
      </c>
      <c r="Z3566" s="131">
        <v>0</v>
      </c>
      <c r="AA3566" s="131">
        <v>0</v>
      </c>
      <c r="AB3566" s="131">
        <v>0</v>
      </c>
      <c r="AC3566" s="131">
        <v>0</v>
      </c>
      <c r="AD3566" s="131">
        <v>0</v>
      </c>
      <c r="AE3566" s="131">
        <v>0</v>
      </c>
      <c r="AF3566" s="131">
        <v>0</v>
      </c>
      <c r="AG3566" s="131">
        <v>0</v>
      </c>
      <c r="AH3566" s="43">
        <v>0</v>
      </c>
    </row>
    <row r="3567" spans="4:34">
      <c r="D3567" s="62">
        <v>2030</v>
      </c>
      <c r="E3567" s="62">
        <v>11</v>
      </c>
      <c r="F3567" s="62">
        <v>2031</v>
      </c>
      <c r="G3567" s="62">
        <v>2031</v>
      </c>
      <c r="H3567" s="131">
        <v>0</v>
      </c>
      <c r="I3567" s="131">
        <v>0</v>
      </c>
      <c r="J3567" s="131">
        <v>0</v>
      </c>
      <c r="K3567" s="131">
        <v>0</v>
      </c>
      <c r="L3567" s="131">
        <v>0</v>
      </c>
      <c r="M3567" s="131">
        <v>0</v>
      </c>
      <c r="N3567" s="131">
        <v>0</v>
      </c>
      <c r="O3567" s="131">
        <v>0</v>
      </c>
      <c r="P3567" s="131">
        <v>0</v>
      </c>
      <c r="Q3567" s="131">
        <v>0</v>
      </c>
      <c r="R3567" s="131">
        <v>0</v>
      </c>
      <c r="S3567" s="131">
        <v>0</v>
      </c>
      <c r="T3567" s="131">
        <v>0</v>
      </c>
      <c r="U3567" s="131">
        <v>0</v>
      </c>
      <c r="V3567" s="131">
        <v>0</v>
      </c>
      <c r="W3567" s="131">
        <v>0</v>
      </c>
      <c r="X3567" s="131">
        <v>0</v>
      </c>
      <c r="Y3567" s="131">
        <v>0</v>
      </c>
      <c r="Z3567" s="131">
        <v>0</v>
      </c>
      <c r="AA3567" s="131">
        <v>0</v>
      </c>
      <c r="AB3567" s="131">
        <v>0</v>
      </c>
      <c r="AC3567" s="131">
        <v>0</v>
      </c>
      <c r="AD3567" s="131">
        <v>0</v>
      </c>
      <c r="AE3567" s="131">
        <v>0</v>
      </c>
      <c r="AF3567" s="131">
        <v>0</v>
      </c>
      <c r="AG3567" s="131">
        <v>0</v>
      </c>
      <c r="AH3567" s="43">
        <v>0</v>
      </c>
    </row>
    <row r="3568" spans="4:34">
      <c r="D3568" s="62">
        <v>2030</v>
      </c>
      <c r="E3568" s="62">
        <v>12</v>
      </c>
      <c r="F3568" s="62">
        <v>2031</v>
      </c>
      <c r="G3568" s="62">
        <v>2031</v>
      </c>
      <c r="H3568" s="131">
        <v>0</v>
      </c>
      <c r="I3568" s="131">
        <v>0</v>
      </c>
      <c r="J3568" s="131">
        <v>0</v>
      </c>
      <c r="K3568" s="131">
        <v>0</v>
      </c>
      <c r="L3568" s="131">
        <v>0</v>
      </c>
      <c r="M3568" s="131">
        <v>0</v>
      </c>
      <c r="N3568" s="131">
        <v>0</v>
      </c>
      <c r="O3568" s="131">
        <v>0</v>
      </c>
      <c r="P3568" s="131">
        <v>0</v>
      </c>
      <c r="Q3568" s="131">
        <v>0</v>
      </c>
      <c r="R3568" s="131">
        <v>0</v>
      </c>
      <c r="S3568" s="131">
        <v>0</v>
      </c>
      <c r="T3568" s="131">
        <v>0</v>
      </c>
      <c r="U3568" s="131">
        <v>0</v>
      </c>
      <c r="V3568" s="131">
        <v>0</v>
      </c>
      <c r="W3568" s="131">
        <v>0</v>
      </c>
      <c r="X3568" s="131">
        <v>0</v>
      </c>
      <c r="Y3568" s="131">
        <v>0</v>
      </c>
      <c r="Z3568" s="131">
        <v>0</v>
      </c>
      <c r="AA3568" s="131">
        <v>0</v>
      </c>
      <c r="AB3568" s="131">
        <v>0</v>
      </c>
      <c r="AC3568" s="131">
        <v>0</v>
      </c>
      <c r="AD3568" s="131">
        <v>0</v>
      </c>
      <c r="AE3568" s="131">
        <v>0</v>
      </c>
      <c r="AF3568" s="131">
        <v>0</v>
      </c>
      <c r="AG3568" s="131">
        <v>0</v>
      </c>
      <c r="AH3568" s="43">
        <v>0</v>
      </c>
    </row>
    <row r="3572" spans="4:34" ht="15.75">
      <c r="D3572" s="54" t="s">
        <v>88</v>
      </c>
    </row>
    <row r="3573" spans="4:34" ht="15.75">
      <c r="D3573" s="60" t="s">
        <v>45</v>
      </c>
      <c r="E3573" s="60" t="s">
        <v>46</v>
      </c>
      <c r="F3573" s="60" t="s">
        <v>157</v>
      </c>
      <c r="G3573" s="60" t="s">
        <v>47</v>
      </c>
      <c r="H3573" s="61" t="s">
        <v>48</v>
      </c>
      <c r="I3573" s="61" t="s">
        <v>49</v>
      </c>
      <c r="J3573" s="61" t="s">
        <v>50</v>
      </c>
      <c r="K3573" s="61" t="s">
        <v>51</v>
      </c>
      <c r="L3573" s="61" t="s">
        <v>52</v>
      </c>
      <c r="M3573" s="61" t="s">
        <v>53</v>
      </c>
      <c r="N3573" s="61" t="s">
        <v>54</v>
      </c>
      <c r="O3573" s="61" t="s">
        <v>55</v>
      </c>
      <c r="P3573" s="61" t="s">
        <v>56</v>
      </c>
      <c r="Q3573" s="61" t="s">
        <v>57</v>
      </c>
      <c r="R3573" s="61" t="s">
        <v>58</v>
      </c>
      <c r="S3573" s="61" t="s">
        <v>59</v>
      </c>
      <c r="T3573" s="61" t="s">
        <v>60</v>
      </c>
      <c r="U3573" s="61" t="s">
        <v>61</v>
      </c>
      <c r="V3573" s="61" t="s">
        <v>62</v>
      </c>
      <c r="W3573" s="61" t="s">
        <v>63</v>
      </c>
      <c r="X3573" s="61" t="s">
        <v>64</v>
      </c>
      <c r="Y3573" s="61" t="s">
        <v>65</v>
      </c>
      <c r="Z3573" s="61" t="s">
        <v>66</v>
      </c>
      <c r="AA3573" s="61" t="s">
        <v>67</v>
      </c>
      <c r="AB3573" s="61" t="s">
        <v>68</v>
      </c>
      <c r="AC3573" s="61" t="s">
        <v>69</v>
      </c>
      <c r="AD3573" s="61" t="s">
        <v>70</v>
      </c>
      <c r="AE3573" s="61" t="s">
        <v>71</v>
      </c>
      <c r="AF3573" s="61" t="s">
        <v>72</v>
      </c>
      <c r="AG3573" s="61" t="s">
        <v>73</v>
      </c>
      <c r="AH3573" s="61" t="s">
        <v>74</v>
      </c>
    </row>
    <row r="3574" spans="4:34">
      <c r="D3574" s="62">
        <v>1989</v>
      </c>
      <c r="E3574" s="62">
        <v>1</v>
      </c>
      <c r="F3574" s="62">
        <v>1989</v>
      </c>
      <c r="G3574" s="62">
        <v>1989</v>
      </c>
      <c r="H3574" s="131">
        <v>0</v>
      </c>
      <c r="I3574" s="131">
        <v>0</v>
      </c>
      <c r="J3574" s="131">
        <v>500</v>
      </c>
      <c r="K3574" s="131">
        <v>500</v>
      </c>
      <c r="L3574" s="131">
        <v>1418</v>
      </c>
      <c r="M3574" s="131">
        <v>20</v>
      </c>
      <c r="N3574" s="131">
        <v>0</v>
      </c>
      <c r="O3574" s="131">
        <v>12</v>
      </c>
      <c r="P3574" s="131">
        <v>0</v>
      </c>
      <c r="Q3574" s="131">
        <v>408</v>
      </c>
      <c r="R3574" s="131">
        <v>0</v>
      </c>
      <c r="S3574" s="131">
        <v>500</v>
      </c>
      <c r="T3574" s="131">
        <v>300</v>
      </c>
      <c r="U3574" s="131">
        <v>0</v>
      </c>
      <c r="V3574" s="131">
        <v>1376.6</v>
      </c>
      <c r="W3574" s="131">
        <v>0</v>
      </c>
      <c r="X3574" s="131">
        <v>1860</v>
      </c>
      <c r="Y3574" s="131">
        <v>0</v>
      </c>
      <c r="Z3574" s="131">
        <v>0</v>
      </c>
      <c r="AA3574" s="131">
        <v>450</v>
      </c>
      <c r="AB3574" s="131">
        <v>0</v>
      </c>
      <c r="AC3574" s="131">
        <v>10</v>
      </c>
      <c r="AD3574" s="131">
        <v>200</v>
      </c>
      <c r="AE3574" s="131">
        <v>0</v>
      </c>
      <c r="AF3574" s="131">
        <v>623</v>
      </c>
      <c r="AG3574" s="131">
        <v>45</v>
      </c>
      <c r="AH3574" s="43">
        <v>8222.6</v>
      </c>
    </row>
    <row r="3575" spans="4:34">
      <c r="D3575" s="62">
        <v>1989</v>
      </c>
      <c r="E3575" s="62">
        <v>2</v>
      </c>
      <c r="F3575" s="62">
        <v>1989</v>
      </c>
      <c r="G3575" s="62">
        <v>1989</v>
      </c>
      <c r="H3575" s="131">
        <v>0</v>
      </c>
      <c r="I3575" s="131">
        <v>0</v>
      </c>
      <c r="J3575" s="131">
        <v>500</v>
      </c>
      <c r="K3575" s="131">
        <v>500</v>
      </c>
      <c r="L3575" s="131">
        <v>1282.9000000000001</v>
      </c>
      <c r="M3575" s="131">
        <v>0</v>
      </c>
      <c r="N3575" s="131">
        <v>0</v>
      </c>
      <c r="O3575" s="131">
        <v>11</v>
      </c>
      <c r="P3575" s="131">
        <v>0</v>
      </c>
      <c r="Q3575" s="131">
        <v>460</v>
      </c>
      <c r="R3575" s="131">
        <v>0</v>
      </c>
      <c r="S3575" s="131">
        <v>500</v>
      </c>
      <c r="T3575" s="131">
        <v>500</v>
      </c>
      <c r="U3575" s="131">
        <v>0</v>
      </c>
      <c r="V3575" s="131">
        <v>1922.2</v>
      </c>
      <c r="W3575" s="131">
        <v>0</v>
      </c>
      <c r="X3575" s="131">
        <v>1730</v>
      </c>
      <c r="Y3575" s="131">
        <v>0</v>
      </c>
      <c r="Z3575" s="131">
        <v>0</v>
      </c>
      <c r="AA3575" s="131">
        <v>450</v>
      </c>
      <c r="AB3575" s="131">
        <v>0</v>
      </c>
      <c r="AC3575" s="131">
        <v>10</v>
      </c>
      <c r="AD3575" s="131">
        <v>300</v>
      </c>
      <c r="AE3575" s="131">
        <v>0</v>
      </c>
      <c r="AF3575" s="131">
        <v>621</v>
      </c>
      <c r="AG3575" s="131">
        <v>45</v>
      </c>
      <c r="AH3575" s="43">
        <v>8832.1</v>
      </c>
    </row>
    <row r="3576" spans="4:34">
      <c r="D3576" s="62">
        <v>1989</v>
      </c>
      <c r="E3576" s="62">
        <v>3</v>
      </c>
      <c r="F3576" s="62">
        <v>1989</v>
      </c>
      <c r="G3576" s="62">
        <v>1989</v>
      </c>
      <c r="H3576" s="131">
        <v>1303.4000000000001</v>
      </c>
      <c r="I3576" s="131">
        <v>0</v>
      </c>
      <c r="J3576" s="131">
        <v>500</v>
      </c>
      <c r="K3576" s="131">
        <v>500</v>
      </c>
      <c r="L3576" s="131">
        <v>1655</v>
      </c>
      <c r="M3576" s="131">
        <v>36.5</v>
      </c>
      <c r="N3576" s="131">
        <v>0</v>
      </c>
      <c r="O3576" s="131">
        <v>8</v>
      </c>
      <c r="P3576" s="131">
        <v>749.5</v>
      </c>
      <c r="Q3576" s="131">
        <v>513</v>
      </c>
      <c r="R3576" s="131">
        <v>0</v>
      </c>
      <c r="S3576" s="131">
        <v>544</v>
      </c>
      <c r="T3576" s="131">
        <v>500</v>
      </c>
      <c r="U3576" s="131">
        <v>7492.1</v>
      </c>
      <c r="V3576" s="131">
        <v>4057.7</v>
      </c>
      <c r="W3576" s="131">
        <v>550</v>
      </c>
      <c r="X3576" s="131">
        <v>2110</v>
      </c>
      <c r="Y3576" s="131">
        <v>217.8</v>
      </c>
      <c r="Z3576" s="131">
        <v>0</v>
      </c>
      <c r="AA3576" s="131">
        <v>495</v>
      </c>
      <c r="AB3576" s="131">
        <v>0</v>
      </c>
      <c r="AC3576" s="131">
        <v>170.3</v>
      </c>
      <c r="AD3576" s="131">
        <v>300</v>
      </c>
      <c r="AE3576" s="131">
        <v>0</v>
      </c>
      <c r="AF3576" s="131">
        <v>1620.3</v>
      </c>
      <c r="AG3576" s="131">
        <v>45</v>
      </c>
      <c r="AH3576" s="43">
        <v>23367.599999999999</v>
      </c>
    </row>
    <row r="3577" spans="4:34">
      <c r="D3577" s="62">
        <v>1989</v>
      </c>
      <c r="E3577" s="62">
        <v>4</v>
      </c>
      <c r="F3577" s="62">
        <v>1989</v>
      </c>
      <c r="G3577" s="62">
        <v>1989</v>
      </c>
      <c r="H3577" s="131">
        <v>3154.7</v>
      </c>
      <c r="I3577" s="131">
        <v>0</v>
      </c>
      <c r="J3577" s="131">
        <v>500</v>
      </c>
      <c r="K3577" s="131">
        <v>500</v>
      </c>
      <c r="L3577" s="131">
        <v>1960.2</v>
      </c>
      <c r="M3577" s="131">
        <v>20</v>
      </c>
      <c r="N3577" s="131">
        <v>0</v>
      </c>
      <c r="O3577" s="131">
        <v>8</v>
      </c>
      <c r="P3577" s="131">
        <v>1421.4</v>
      </c>
      <c r="Q3577" s="131">
        <v>552</v>
      </c>
      <c r="R3577" s="131">
        <v>0</v>
      </c>
      <c r="S3577" s="131">
        <v>544.6</v>
      </c>
      <c r="T3577" s="131">
        <v>675</v>
      </c>
      <c r="U3577" s="131">
        <v>4780.6000000000004</v>
      </c>
      <c r="V3577" s="131">
        <v>8248.4</v>
      </c>
      <c r="W3577" s="131">
        <v>2056.6</v>
      </c>
      <c r="X3577" s="131">
        <v>2700</v>
      </c>
      <c r="Y3577" s="131">
        <v>286.60000000000002</v>
      </c>
      <c r="Z3577" s="131">
        <v>0</v>
      </c>
      <c r="AA3577" s="131">
        <v>536</v>
      </c>
      <c r="AB3577" s="131">
        <v>0</v>
      </c>
      <c r="AC3577" s="131">
        <v>334.5</v>
      </c>
      <c r="AD3577" s="131">
        <v>600</v>
      </c>
      <c r="AE3577" s="131">
        <v>0</v>
      </c>
      <c r="AF3577" s="131">
        <v>1770.4</v>
      </c>
      <c r="AG3577" s="131">
        <v>45</v>
      </c>
      <c r="AH3577" s="43">
        <v>30694</v>
      </c>
    </row>
    <row r="3578" spans="4:34">
      <c r="D3578" s="62">
        <v>1989</v>
      </c>
      <c r="E3578" s="62">
        <v>5</v>
      </c>
      <c r="F3578" s="62">
        <v>1989</v>
      </c>
      <c r="G3578" s="62">
        <v>1990</v>
      </c>
      <c r="H3578" s="131">
        <v>640.70000000000005</v>
      </c>
      <c r="I3578" s="131">
        <v>0</v>
      </c>
      <c r="J3578" s="131">
        <v>500</v>
      </c>
      <c r="K3578" s="131">
        <v>0</v>
      </c>
      <c r="L3578" s="131">
        <v>1658.4</v>
      </c>
      <c r="M3578" s="131">
        <v>0</v>
      </c>
      <c r="N3578" s="131">
        <v>0</v>
      </c>
      <c r="O3578" s="131">
        <v>8</v>
      </c>
      <c r="P3578" s="131">
        <v>241.3</v>
      </c>
      <c r="Q3578" s="131">
        <v>604</v>
      </c>
      <c r="R3578" s="131">
        <v>0</v>
      </c>
      <c r="S3578" s="131">
        <v>831.1</v>
      </c>
      <c r="T3578" s="131">
        <v>500</v>
      </c>
      <c r="U3578" s="131">
        <v>195.1</v>
      </c>
      <c r="V3578" s="131">
        <v>3292.6</v>
      </c>
      <c r="W3578" s="131">
        <v>1665.6</v>
      </c>
      <c r="X3578" s="131">
        <v>3337.3</v>
      </c>
      <c r="Y3578" s="131">
        <v>41.4</v>
      </c>
      <c r="Z3578" s="131">
        <v>0</v>
      </c>
      <c r="AA3578" s="131">
        <v>360.7</v>
      </c>
      <c r="AB3578" s="131">
        <v>0</v>
      </c>
      <c r="AC3578" s="131">
        <v>102.2</v>
      </c>
      <c r="AD3578" s="131">
        <v>600</v>
      </c>
      <c r="AE3578" s="131">
        <v>0</v>
      </c>
      <c r="AF3578" s="131">
        <v>973.4</v>
      </c>
      <c r="AG3578" s="131">
        <v>45</v>
      </c>
      <c r="AH3578" s="43">
        <v>15596.800000000003</v>
      </c>
    </row>
    <row r="3579" spans="4:34">
      <c r="D3579" s="62">
        <v>1989</v>
      </c>
      <c r="E3579" s="62">
        <v>6</v>
      </c>
      <c r="F3579" s="62">
        <v>1989</v>
      </c>
      <c r="G3579" s="62">
        <v>1990</v>
      </c>
      <c r="H3579" s="131">
        <v>300</v>
      </c>
      <c r="I3579" s="131">
        <v>0</v>
      </c>
      <c r="J3579" s="131">
        <v>500</v>
      </c>
      <c r="K3579" s="131">
        <v>0</v>
      </c>
      <c r="L3579" s="131">
        <v>1689.8</v>
      </c>
      <c r="M3579" s="131">
        <v>3.5</v>
      </c>
      <c r="N3579" s="131">
        <v>0</v>
      </c>
      <c r="O3579" s="131">
        <v>9</v>
      </c>
      <c r="P3579" s="131">
        <v>0</v>
      </c>
      <c r="Q3579" s="131">
        <v>675</v>
      </c>
      <c r="R3579" s="131">
        <v>0</v>
      </c>
      <c r="S3579" s="131">
        <v>800</v>
      </c>
      <c r="T3579" s="131">
        <v>500</v>
      </c>
      <c r="U3579" s="131">
        <v>0</v>
      </c>
      <c r="V3579" s="131">
        <v>3591.3</v>
      </c>
      <c r="W3579" s="131">
        <v>0</v>
      </c>
      <c r="X3579" s="131">
        <v>3850</v>
      </c>
      <c r="Y3579" s="131">
        <v>0</v>
      </c>
      <c r="Z3579" s="131">
        <v>0</v>
      </c>
      <c r="AA3579" s="131">
        <v>300</v>
      </c>
      <c r="AB3579" s="131">
        <v>0</v>
      </c>
      <c r="AC3579" s="131">
        <v>104</v>
      </c>
      <c r="AD3579" s="131">
        <v>600</v>
      </c>
      <c r="AE3579" s="131">
        <v>0</v>
      </c>
      <c r="AF3579" s="131">
        <v>614</v>
      </c>
      <c r="AG3579" s="131">
        <v>45</v>
      </c>
      <c r="AH3579" s="43">
        <v>13581.6</v>
      </c>
    </row>
    <row r="3580" spans="4:34">
      <c r="D3580" s="62">
        <v>1989</v>
      </c>
      <c r="E3580" s="62">
        <v>7</v>
      </c>
      <c r="F3580" s="62">
        <v>1990</v>
      </c>
      <c r="G3580" s="62">
        <v>1990</v>
      </c>
      <c r="H3580" s="131">
        <v>1667.2</v>
      </c>
      <c r="I3580" s="131">
        <v>0</v>
      </c>
      <c r="J3580" s="131">
        <v>2075.9</v>
      </c>
      <c r="K3580" s="131">
        <v>3000</v>
      </c>
      <c r="L3580" s="131">
        <v>5720.9</v>
      </c>
      <c r="M3580" s="131">
        <v>200</v>
      </c>
      <c r="N3580" s="131">
        <v>542.6</v>
      </c>
      <c r="O3580" s="131">
        <v>192</v>
      </c>
      <c r="P3580" s="131">
        <v>0</v>
      </c>
      <c r="Q3580" s="131">
        <v>3115.8</v>
      </c>
      <c r="R3580" s="131">
        <v>0</v>
      </c>
      <c r="S3580" s="131">
        <v>2267</v>
      </c>
      <c r="T3580" s="131">
        <v>2607</v>
      </c>
      <c r="U3580" s="131">
        <v>5941.2</v>
      </c>
      <c r="V3580" s="131">
        <v>9262.7999999999993</v>
      </c>
      <c r="W3580" s="131">
        <v>3530.5</v>
      </c>
      <c r="X3580" s="131">
        <v>12369.8</v>
      </c>
      <c r="Y3580" s="131">
        <v>0</v>
      </c>
      <c r="Z3580" s="131">
        <v>0</v>
      </c>
      <c r="AA3580" s="131">
        <v>984.8</v>
      </c>
      <c r="AB3580" s="131">
        <v>0</v>
      </c>
      <c r="AC3580" s="131">
        <v>712</v>
      </c>
      <c r="AD3580" s="131">
        <v>1093.4000000000001</v>
      </c>
      <c r="AE3580" s="131">
        <v>0</v>
      </c>
      <c r="AF3580" s="131">
        <v>4804.2</v>
      </c>
      <c r="AG3580" s="131">
        <v>141.5</v>
      </c>
      <c r="AH3580" s="43">
        <v>60228.6</v>
      </c>
    </row>
    <row r="3581" spans="4:34">
      <c r="D3581" s="62">
        <v>1989</v>
      </c>
      <c r="E3581" s="62">
        <v>8</v>
      </c>
      <c r="F3581" s="62">
        <v>1990</v>
      </c>
      <c r="G3581" s="62">
        <v>1990</v>
      </c>
      <c r="H3581" s="131">
        <v>1047.8</v>
      </c>
      <c r="I3581" s="131">
        <v>0</v>
      </c>
      <c r="J3581" s="131">
        <v>2137.8000000000002</v>
      </c>
      <c r="K3581" s="131">
        <v>0</v>
      </c>
      <c r="L3581" s="131">
        <v>3717.4</v>
      </c>
      <c r="M3581" s="131">
        <v>0</v>
      </c>
      <c r="N3581" s="131">
        <v>540.79999999999995</v>
      </c>
      <c r="O3581" s="131">
        <v>0</v>
      </c>
      <c r="P3581" s="131">
        <v>0</v>
      </c>
      <c r="Q3581" s="131">
        <v>3108.3</v>
      </c>
      <c r="R3581" s="131">
        <v>0</v>
      </c>
      <c r="S3581" s="131">
        <v>2299.6</v>
      </c>
      <c r="T3581" s="131">
        <v>2393</v>
      </c>
      <c r="U3581" s="131">
        <v>5349.4</v>
      </c>
      <c r="V3581" s="131">
        <v>2430.8000000000002</v>
      </c>
      <c r="W3581" s="131">
        <v>3571</v>
      </c>
      <c r="X3581" s="131">
        <v>12610.4</v>
      </c>
      <c r="Y3581" s="131">
        <v>0</v>
      </c>
      <c r="Z3581" s="131">
        <v>0</v>
      </c>
      <c r="AA3581" s="131">
        <v>1014.4</v>
      </c>
      <c r="AB3581" s="131">
        <v>0</v>
      </c>
      <c r="AC3581" s="131">
        <v>0</v>
      </c>
      <c r="AD3581" s="131">
        <v>1027.9000000000001</v>
      </c>
      <c r="AE3581" s="131">
        <v>0</v>
      </c>
      <c r="AF3581" s="131">
        <v>2302</v>
      </c>
      <c r="AG3581" s="131">
        <v>141.5</v>
      </c>
      <c r="AH3581" s="43">
        <v>43692.1</v>
      </c>
    </row>
    <row r="3582" spans="4:34">
      <c r="D3582" s="62">
        <v>1989</v>
      </c>
      <c r="E3582" s="62">
        <v>9</v>
      </c>
      <c r="F3582" s="62">
        <v>1990</v>
      </c>
      <c r="G3582" s="62">
        <v>1990</v>
      </c>
      <c r="H3582" s="131">
        <v>571.9</v>
      </c>
      <c r="I3582" s="131">
        <v>0</v>
      </c>
      <c r="J3582" s="131">
        <v>1786.3</v>
      </c>
      <c r="K3582" s="131">
        <v>0</v>
      </c>
      <c r="L3582" s="131">
        <v>2269.3000000000002</v>
      </c>
      <c r="M3582" s="131">
        <v>0</v>
      </c>
      <c r="N3582" s="131">
        <v>473.7</v>
      </c>
      <c r="O3582" s="131">
        <v>0</v>
      </c>
      <c r="P3582" s="131">
        <v>0</v>
      </c>
      <c r="Q3582" s="131">
        <v>775.9</v>
      </c>
      <c r="R3582" s="131">
        <v>0</v>
      </c>
      <c r="S3582" s="131">
        <v>433.4</v>
      </c>
      <c r="T3582" s="131">
        <v>0</v>
      </c>
      <c r="U3582" s="131">
        <v>4546.7</v>
      </c>
      <c r="V3582" s="131">
        <v>1747.4</v>
      </c>
      <c r="W3582" s="131">
        <v>898.5</v>
      </c>
      <c r="X3582" s="131">
        <v>9988.7000000000007</v>
      </c>
      <c r="Y3582" s="131">
        <v>0</v>
      </c>
      <c r="Z3582" s="131">
        <v>0</v>
      </c>
      <c r="AA3582" s="131">
        <v>970.7</v>
      </c>
      <c r="AB3582" s="131">
        <v>0</v>
      </c>
      <c r="AC3582" s="131">
        <v>0</v>
      </c>
      <c r="AD3582" s="131">
        <v>972.5</v>
      </c>
      <c r="AE3582" s="131">
        <v>0</v>
      </c>
      <c r="AF3582" s="131">
        <v>497.3</v>
      </c>
      <c r="AG3582" s="131">
        <v>141.5</v>
      </c>
      <c r="AH3582" s="43">
        <v>26073.8</v>
      </c>
    </row>
    <row r="3583" spans="4:34">
      <c r="D3583" s="62">
        <v>1989</v>
      </c>
      <c r="E3583" s="62">
        <v>10</v>
      </c>
      <c r="F3583" s="62">
        <v>1990</v>
      </c>
      <c r="G3583" s="62">
        <v>1990</v>
      </c>
      <c r="H3583" s="131">
        <v>569.79999999999995</v>
      </c>
      <c r="I3583" s="131">
        <v>0</v>
      </c>
      <c r="J3583" s="131">
        <v>0</v>
      </c>
      <c r="K3583" s="131">
        <v>0</v>
      </c>
      <c r="L3583" s="131">
        <v>1829.4</v>
      </c>
      <c r="M3583" s="131">
        <v>0</v>
      </c>
      <c r="N3583" s="131">
        <v>0</v>
      </c>
      <c r="O3583" s="131">
        <v>0</v>
      </c>
      <c r="P3583" s="131">
        <v>600.20000000000005</v>
      </c>
      <c r="Q3583" s="131">
        <v>0</v>
      </c>
      <c r="R3583" s="131">
        <v>0</v>
      </c>
      <c r="S3583" s="131">
        <v>0</v>
      </c>
      <c r="T3583" s="131">
        <v>0</v>
      </c>
      <c r="U3583" s="131">
        <v>4421.3</v>
      </c>
      <c r="V3583" s="131">
        <v>1592.6</v>
      </c>
      <c r="W3583" s="131">
        <v>0</v>
      </c>
      <c r="X3583" s="131">
        <v>31.1</v>
      </c>
      <c r="Y3583" s="131">
        <v>0</v>
      </c>
      <c r="Z3583" s="131">
        <v>0</v>
      </c>
      <c r="AA3583" s="131">
        <v>990.1</v>
      </c>
      <c r="AB3583" s="131">
        <v>0</v>
      </c>
      <c r="AC3583" s="131">
        <v>0</v>
      </c>
      <c r="AD3583" s="131">
        <v>778.5</v>
      </c>
      <c r="AE3583" s="131">
        <v>0</v>
      </c>
      <c r="AF3583" s="131">
        <v>228.2</v>
      </c>
      <c r="AG3583" s="131">
        <v>141.5</v>
      </c>
      <c r="AH3583" s="43">
        <v>11182.7</v>
      </c>
    </row>
    <row r="3584" spans="4:34">
      <c r="D3584" s="62">
        <v>1989</v>
      </c>
      <c r="E3584" s="62">
        <v>11</v>
      </c>
      <c r="F3584" s="62">
        <v>1990</v>
      </c>
      <c r="G3584" s="62">
        <v>1990</v>
      </c>
      <c r="H3584" s="131">
        <v>449.1</v>
      </c>
      <c r="I3584" s="131">
        <v>0</v>
      </c>
      <c r="J3584" s="131">
        <v>0</v>
      </c>
      <c r="K3584" s="131">
        <v>0</v>
      </c>
      <c r="L3584" s="131">
        <v>902.6</v>
      </c>
      <c r="M3584" s="131">
        <v>0</v>
      </c>
      <c r="N3584" s="131">
        <v>0</v>
      </c>
      <c r="O3584" s="131">
        <v>0</v>
      </c>
      <c r="P3584" s="131">
        <v>409.9</v>
      </c>
      <c r="Q3584" s="131">
        <v>0</v>
      </c>
      <c r="R3584" s="131">
        <v>0</v>
      </c>
      <c r="S3584" s="131">
        <v>0</v>
      </c>
      <c r="T3584" s="131">
        <v>0</v>
      </c>
      <c r="U3584" s="131">
        <v>4381.2</v>
      </c>
      <c r="V3584" s="131">
        <v>1222.2</v>
      </c>
      <c r="W3584" s="131">
        <v>0</v>
      </c>
      <c r="X3584" s="131">
        <v>0</v>
      </c>
      <c r="Y3584" s="131">
        <v>0</v>
      </c>
      <c r="Z3584" s="131">
        <v>0</v>
      </c>
      <c r="AA3584" s="131">
        <v>504.5</v>
      </c>
      <c r="AB3584" s="131">
        <v>0</v>
      </c>
      <c r="AC3584" s="131">
        <v>0</v>
      </c>
      <c r="AD3584" s="131">
        <v>778.8</v>
      </c>
      <c r="AE3584" s="131">
        <v>0</v>
      </c>
      <c r="AF3584" s="131">
        <v>0</v>
      </c>
      <c r="AG3584" s="131">
        <v>10</v>
      </c>
      <c r="AH3584" s="43">
        <v>8658.2999999999993</v>
      </c>
    </row>
    <row r="3585" spans="4:34">
      <c r="D3585" s="62">
        <v>1989</v>
      </c>
      <c r="E3585" s="62">
        <v>12</v>
      </c>
      <c r="F3585" s="62">
        <v>1990</v>
      </c>
      <c r="G3585" s="62">
        <v>1990</v>
      </c>
      <c r="H3585" s="131">
        <v>300.39999999999998</v>
      </c>
      <c r="I3585" s="131">
        <v>0</v>
      </c>
      <c r="J3585" s="131">
        <v>0</v>
      </c>
      <c r="K3585" s="131">
        <v>0</v>
      </c>
      <c r="L3585" s="131">
        <v>839.4</v>
      </c>
      <c r="M3585" s="131">
        <v>0</v>
      </c>
      <c r="N3585" s="131">
        <v>64.8</v>
      </c>
      <c r="O3585" s="131">
        <v>0</v>
      </c>
      <c r="P3585" s="131">
        <v>405.3</v>
      </c>
      <c r="Q3585" s="131">
        <v>0</v>
      </c>
      <c r="R3585" s="131">
        <v>0</v>
      </c>
      <c r="S3585" s="131">
        <v>0</v>
      </c>
      <c r="T3585" s="131">
        <v>0</v>
      </c>
      <c r="U3585" s="131">
        <v>0</v>
      </c>
      <c r="V3585" s="131">
        <v>1087.7</v>
      </c>
      <c r="W3585" s="131">
        <v>0</v>
      </c>
      <c r="X3585" s="131">
        <v>0</v>
      </c>
      <c r="Y3585" s="131">
        <v>0</v>
      </c>
      <c r="Z3585" s="131">
        <v>0</v>
      </c>
      <c r="AA3585" s="131">
        <v>457.3</v>
      </c>
      <c r="AB3585" s="131">
        <v>0</v>
      </c>
      <c r="AC3585" s="131">
        <v>0</v>
      </c>
      <c r="AD3585" s="131">
        <v>348.9</v>
      </c>
      <c r="AE3585" s="131">
        <v>0</v>
      </c>
      <c r="AF3585" s="131">
        <v>0</v>
      </c>
      <c r="AG3585" s="131">
        <v>0</v>
      </c>
      <c r="AH3585" s="43">
        <v>3503.8</v>
      </c>
    </row>
    <row r="3586" spans="4:34">
      <c r="D3586" s="62">
        <v>1990</v>
      </c>
      <c r="E3586" s="62">
        <v>1</v>
      </c>
      <c r="F3586" s="62">
        <v>1990</v>
      </c>
      <c r="G3586" s="62">
        <v>1990</v>
      </c>
      <c r="H3586" s="131">
        <v>0</v>
      </c>
      <c r="I3586" s="131">
        <v>0</v>
      </c>
      <c r="J3586" s="131">
        <v>0</v>
      </c>
      <c r="K3586" s="131">
        <v>0</v>
      </c>
      <c r="L3586" s="131">
        <v>633.1</v>
      </c>
      <c r="M3586" s="131">
        <v>0</v>
      </c>
      <c r="N3586" s="131">
        <v>0</v>
      </c>
      <c r="O3586" s="131">
        <v>0</v>
      </c>
      <c r="P3586" s="131">
        <v>356.6</v>
      </c>
      <c r="Q3586" s="131">
        <v>0</v>
      </c>
      <c r="R3586" s="131">
        <v>0</v>
      </c>
      <c r="S3586" s="131">
        <v>0</v>
      </c>
      <c r="T3586" s="131">
        <v>0</v>
      </c>
      <c r="U3586" s="131">
        <v>0</v>
      </c>
      <c r="V3586" s="131">
        <v>1253.7</v>
      </c>
      <c r="W3586" s="131">
        <v>0</v>
      </c>
      <c r="X3586" s="131">
        <v>0</v>
      </c>
      <c r="Y3586" s="131">
        <v>0</v>
      </c>
      <c r="Z3586" s="131">
        <v>0</v>
      </c>
      <c r="AA3586" s="131">
        <v>178.2</v>
      </c>
      <c r="AB3586" s="131">
        <v>2.2000000000000002</v>
      </c>
      <c r="AC3586" s="131">
        <v>0</v>
      </c>
      <c r="AD3586" s="131">
        <v>0</v>
      </c>
      <c r="AE3586" s="131">
        <v>0</v>
      </c>
      <c r="AF3586" s="131">
        <v>835.7</v>
      </c>
      <c r="AG3586" s="131">
        <v>0</v>
      </c>
      <c r="AH3586" s="43">
        <v>3259.5</v>
      </c>
    </row>
    <row r="3587" spans="4:34">
      <c r="D3587" s="62">
        <v>1990</v>
      </c>
      <c r="E3587" s="62">
        <v>2</v>
      </c>
      <c r="F3587" s="62">
        <v>1990</v>
      </c>
      <c r="G3587" s="62">
        <v>1990</v>
      </c>
      <c r="H3587" s="131">
        <v>0</v>
      </c>
      <c r="I3587" s="131">
        <v>0</v>
      </c>
      <c r="J3587" s="131">
        <v>0</v>
      </c>
      <c r="K3587" s="131">
        <v>0</v>
      </c>
      <c r="L3587" s="131">
        <v>629.9</v>
      </c>
      <c r="M3587" s="131">
        <v>0</v>
      </c>
      <c r="N3587" s="131">
        <v>89.3</v>
      </c>
      <c r="O3587" s="131">
        <v>0</v>
      </c>
      <c r="P3587" s="131">
        <v>107.5</v>
      </c>
      <c r="Q3587" s="131">
        <v>0</v>
      </c>
      <c r="R3587" s="131">
        <v>0</v>
      </c>
      <c r="S3587" s="131">
        <v>0</v>
      </c>
      <c r="T3587" s="131">
        <v>0</v>
      </c>
      <c r="U3587" s="131">
        <v>0</v>
      </c>
      <c r="V3587" s="131">
        <v>1062.3</v>
      </c>
      <c r="W3587" s="131">
        <v>0</v>
      </c>
      <c r="X3587" s="131">
        <v>0</v>
      </c>
      <c r="Y3587" s="131">
        <v>0</v>
      </c>
      <c r="Z3587" s="131">
        <v>0</v>
      </c>
      <c r="AA3587" s="131">
        <v>0</v>
      </c>
      <c r="AB3587" s="131">
        <v>0.8</v>
      </c>
      <c r="AC3587" s="131">
        <v>0</v>
      </c>
      <c r="AD3587" s="131">
        <v>0</v>
      </c>
      <c r="AE3587" s="131">
        <v>0</v>
      </c>
      <c r="AF3587" s="131">
        <v>457.1</v>
      </c>
      <c r="AG3587" s="131">
        <v>0</v>
      </c>
      <c r="AH3587" s="43">
        <v>2346.9</v>
      </c>
    </row>
    <row r="3588" spans="4:34">
      <c r="D3588" s="62">
        <v>1990</v>
      </c>
      <c r="E3588" s="62">
        <v>3</v>
      </c>
      <c r="F3588" s="62">
        <v>1990</v>
      </c>
      <c r="G3588" s="62">
        <v>1990</v>
      </c>
      <c r="H3588" s="131">
        <v>0</v>
      </c>
      <c r="I3588" s="131">
        <v>0</v>
      </c>
      <c r="J3588" s="131">
        <v>0</v>
      </c>
      <c r="K3588" s="131">
        <v>0</v>
      </c>
      <c r="L3588" s="131">
        <v>563.9</v>
      </c>
      <c r="M3588" s="131">
        <v>0</v>
      </c>
      <c r="N3588" s="131">
        <v>237.3</v>
      </c>
      <c r="O3588" s="131">
        <v>0</v>
      </c>
      <c r="P3588" s="131">
        <v>0</v>
      </c>
      <c r="Q3588" s="131">
        <v>0</v>
      </c>
      <c r="R3588" s="131">
        <v>0</v>
      </c>
      <c r="S3588" s="131">
        <v>0</v>
      </c>
      <c r="T3588" s="131">
        <v>0</v>
      </c>
      <c r="U3588" s="131">
        <v>0</v>
      </c>
      <c r="V3588" s="131">
        <v>1125.7</v>
      </c>
      <c r="W3588" s="131">
        <v>0</v>
      </c>
      <c r="X3588" s="131">
        <v>0</v>
      </c>
      <c r="Y3588" s="131">
        <v>0</v>
      </c>
      <c r="Z3588" s="131">
        <v>0</v>
      </c>
      <c r="AA3588" s="131">
        <v>0</v>
      </c>
      <c r="AB3588" s="131">
        <v>0</v>
      </c>
      <c r="AC3588" s="131">
        <v>0</v>
      </c>
      <c r="AD3588" s="131">
        <v>0</v>
      </c>
      <c r="AE3588" s="131">
        <v>0</v>
      </c>
      <c r="AF3588" s="131">
        <v>57.2</v>
      </c>
      <c r="AG3588" s="131">
        <v>0</v>
      </c>
      <c r="AH3588" s="43">
        <v>1984.1000000000001</v>
      </c>
    </row>
    <row r="3589" spans="4:34">
      <c r="D3589" s="62">
        <v>1990</v>
      </c>
      <c r="E3589" s="62">
        <v>4</v>
      </c>
      <c r="F3589" s="62">
        <v>1990</v>
      </c>
      <c r="G3589" s="62">
        <v>1990</v>
      </c>
      <c r="H3589" s="131">
        <v>0</v>
      </c>
      <c r="I3589" s="131">
        <v>0</v>
      </c>
      <c r="J3589" s="131">
        <v>0</v>
      </c>
      <c r="K3589" s="131">
        <v>0</v>
      </c>
      <c r="L3589" s="131">
        <v>194.3</v>
      </c>
      <c r="M3589" s="131">
        <v>0</v>
      </c>
      <c r="N3589" s="131">
        <v>154.19999999999999</v>
      </c>
      <c r="O3589" s="131">
        <v>0</v>
      </c>
      <c r="P3589" s="131">
        <v>0</v>
      </c>
      <c r="Q3589" s="131">
        <v>0</v>
      </c>
      <c r="R3589" s="131">
        <v>0</v>
      </c>
      <c r="S3589" s="131">
        <v>0</v>
      </c>
      <c r="T3589" s="131">
        <v>0</v>
      </c>
      <c r="U3589" s="131">
        <v>0</v>
      </c>
      <c r="V3589" s="131">
        <v>625.5</v>
      </c>
      <c r="W3589" s="131">
        <v>0</v>
      </c>
      <c r="X3589" s="131">
        <v>0</v>
      </c>
      <c r="Y3589" s="131">
        <v>0</v>
      </c>
      <c r="Z3589" s="131">
        <v>0</v>
      </c>
      <c r="AA3589" s="131">
        <v>0</v>
      </c>
      <c r="AB3589" s="131">
        <v>0</v>
      </c>
      <c r="AC3589" s="131">
        <v>0</v>
      </c>
      <c r="AD3589" s="131">
        <v>0</v>
      </c>
      <c r="AE3589" s="131">
        <v>0</v>
      </c>
      <c r="AF3589" s="131">
        <v>0</v>
      </c>
      <c r="AG3589" s="131">
        <v>0</v>
      </c>
      <c r="AH3589" s="43">
        <v>974</v>
      </c>
    </row>
    <row r="3590" spans="4:34">
      <c r="D3590" s="62">
        <v>1990</v>
      </c>
      <c r="E3590" s="62">
        <v>5</v>
      </c>
      <c r="F3590" s="62">
        <v>1990</v>
      </c>
      <c r="G3590" s="62">
        <v>1991</v>
      </c>
      <c r="H3590" s="131">
        <v>0</v>
      </c>
      <c r="I3590" s="131">
        <v>0</v>
      </c>
      <c r="J3590" s="131">
        <v>0</v>
      </c>
      <c r="K3590" s="131">
        <v>0</v>
      </c>
      <c r="L3590" s="131">
        <v>336.8</v>
      </c>
      <c r="M3590" s="131">
        <v>0</v>
      </c>
      <c r="N3590" s="131">
        <v>194.4</v>
      </c>
      <c r="O3590" s="131">
        <v>0</v>
      </c>
      <c r="P3590" s="131">
        <v>0</v>
      </c>
      <c r="Q3590" s="131">
        <v>0</v>
      </c>
      <c r="R3590" s="131">
        <v>0</v>
      </c>
      <c r="S3590" s="131">
        <v>0</v>
      </c>
      <c r="T3590" s="131">
        <v>0</v>
      </c>
      <c r="U3590" s="131">
        <v>0</v>
      </c>
      <c r="V3590" s="131">
        <v>620.5</v>
      </c>
      <c r="W3590" s="131">
        <v>0</v>
      </c>
      <c r="X3590" s="131">
        <v>0</v>
      </c>
      <c r="Y3590" s="131">
        <v>0</v>
      </c>
      <c r="Z3590" s="131">
        <v>0</v>
      </c>
      <c r="AA3590" s="131">
        <v>0</v>
      </c>
      <c r="AB3590" s="131">
        <v>0.4</v>
      </c>
      <c r="AC3590" s="131">
        <v>0</v>
      </c>
      <c r="AD3590" s="131">
        <v>0</v>
      </c>
      <c r="AE3590" s="131">
        <v>0</v>
      </c>
      <c r="AF3590" s="131">
        <v>0</v>
      </c>
      <c r="AG3590" s="131">
        <v>0</v>
      </c>
      <c r="AH3590" s="43">
        <v>1152.1000000000001</v>
      </c>
    </row>
    <row r="3591" spans="4:34">
      <c r="D3591" s="62">
        <v>1990</v>
      </c>
      <c r="E3591" s="62">
        <v>6</v>
      </c>
      <c r="F3591" s="62">
        <v>1990</v>
      </c>
      <c r="G3591" s="62">
        <v>1991</v>
      </c>
      <c r="H3591" s="131">
        <v>0</v>
      </c>
      <c r="I3591" s="131">
        <v>0</v>
      </c>
      <c r="J3591" s="131">
        <v>0</v>
      </c>
      <c r="K3591" s="131">
        <v>0</v>
      </c>
      <c r="L3591" s="131">
        <v>297.39999999999998</v>
      </c>
      <c r="M3591" s="131">
        <v>0</v>
      </c>
      <c r="N3591" s="131">
        <v>328.4</v>
      </c>
      <c r="O3591" s="131">
        <v>0</v>
      </c>
      <c r="P3591" s="131">
        <v>0</v>
      </c>
      <c r="Q3591" s="131">
        <v>0</v>
      </c>
      <c r="R3591" s="131">
        <v>0</v>
      </c>
      <c r="S3591" s="131">
        <v>0</v>
      </c>
      <c r="T3591" s="131">
        <v>0</v>
      </c>
      <c r="U3591" s="131">
        <v>0</v>
      </c>
      <c r="V3591" s="131">
        <v>580.5</v>
      </c>
      <c r="W3591" s="131">
        <v>0</v>
      </c>
      <c r="X3591" s="131">
        <v>0</v>
      </c>
      <c r="Y3591" s="131">
        <v>0</v>
      </c>
      <c r="Z3591" s="131">
        <v>0</v>
      </c>
      <c r="AA3591" s="131">
        <v>0</v>
      </c>
      <c r="AB3591" s="131">
        <v>0</v>
      </c>
      <c r="AC3591" s="131">
        <v>0</v>
      </c>
      <c r="AD3591" s="131">
        <v>0</v>
      </c>
      <c r="AE3591" s="131">
        <v>0</v>
      </c>
      <c r="AF3591" s="131">
        <v>0</v>
      </c>
      <c r="AG3591" s="131">
        <v>0</v>
      </c>
      <c r="AH3591" s="43">
        <v>1206.3</v>
      </c>
    </row>
    <row r="3592" spans="4:34">
      <c r="D3592" s="62">
        <v>1990</v>
      </c>
      <c r="E3592" s="62">
        <v>7</v>
      </c>
      <c r="F3592" s="62">
        <v>1991</v>
      </c>
      <c r="G3592" s="62">
        <v>1991</v>
      </c>
      <c r="H3592" s="131">
        <v>1510</v>
      </c>
      <c r="I3592" s="131">
        <v>0</v>
      </c>
      <c r="J3592" s="131">
        <v>2351.6999999999998</v>
      </c>
      <c r="K3592" s="131">
        <v>2750</v>
      </c>
      <c r="L3592" s="131">
        <v>4511.1000000000004</v>
      </c>
      <c r="M3592" s="131">
        <v>170</v>
      </c>
      <c r="N3592" s="131">
        <v>1942.9</v>
      </c>
      <c r="O3592" s="131">
        <v>174.7</v>
      </c>
      <c r="P3592" s="131">
        <v>1290.3</v>
      </c>
      <c r="Q3592" s="131">
        <v>3206.9</v>
      </c>
      <c r="R3592" s="131">
        <v>0</v>
      </c>
      <c r="S3592" s="131">
        <v>1332.8</v>
      </c>
      <c r="T3592" s="131">
        <v>1835.5</v>
      </c>
      <c r="U3592" s="131">
        <v>4869.6000000000004</v>
      </c>
      <c r="V3592" s="131">
        <v>6303.4</v>
      </c>
      <c r="W3592" s="131">
        <v>3320.9</v>
      </c>
      <c r="X3592" s="131">
        <v>12829.3</v>
      </c>
      <c r="Y3592" s="131">
        <v>0</v>
      </c>
      <c r="Z3592" s="131">
        <v>0</v>
      </c>
      <c r="AA3592" s="131">
        <v>1032.9000000000001</v>
      </c>
      <c r="AB3592" s="131">
        <v>0</v>
      </c>
      <c r="AC3592" s="131">
        <v>639.70000000000005</v>
      </c>
      <c r="AD3592" s="131">
        <v>871.8</v>
      </c>
      <c r="AE3592" s="131">
        <v>0</v>
      </c>
      <c r="AF3592" s="131">
        <v>4167.8</v>
      </c>
      <c r="AG3592" s="131">
        <v>1121.2</v>
      </c>
      <c r="AH3592" s="43">
        <v>56232.500000000007</v>
      </c>
    </row>
    <row r="3593" spans="4:34">
      <c r="D3593" s="62">
        <v>1990</v>
      </c>
      <c r="E3593" s="62">
        <v>8</v>
      </c>
      <c r="F3593" s="62">
        <v>1991</v>
      </c>
      <c r="G3593" s="62">
        <v>1991</v>
      </c>
      <c r="H3593" s="131">
        <v>1512.5</v>
      </c>
      <c r="I3593" s="131">
        <v>0</v>
      </c>
      <c r="J3593" s="131">
        <v>2117.6</v>
      </c>
      <c r="K3593" s="131">
        <v>0</v>
      </c>
      <c r="L3593" s="131">
        <v>2042.2</v>
      </c>
      <c r="M3593" s="131">
        <v>8</v>
      </c>
      <c r="N3593" s="131">
        <v>1710.5</v>
      </c>
      <c r="O3593" s="131">
        <v>0</v>
      </c>
      <c r="P3593" s="131">
        <v>994.5</v>
      </c>
      <c r="Q3593" s="131">
        <v>2911.5</v>
      </c>
      <c r="R3593" s="131">
        <v>0</v>
      </c>
      <c r="S3593" s="131">
        <v>1409</v>
      </c>
      <c r="T3593" s="131">
        <v>1748</v>
      </c>
      <c r="U3593" s="131">
        <v>4777.8999999999996</v>
      </c>
      <c r="V3593" s="131">
        <v>2562.6</v>
      </c>
      <c r="W3593" s="131">
        <v>2975.9</v>
      </c>
      <c r="X3593" s="131">
        <v>12933.5</v>
      </c>
      <c r="Y3593" s="131">
        <v>0</v>
      </c>
      <c r="Z3593" s="131">
        <v>0</v>
      </c>
      <c r="AA3593" s="131">
        <v>979.6</v>
      </c>
      <c r="AB3593" s="131">
        <v>0</v>
      </c>
      <c r="AC3593" s="131">
        <v>0</v>
      </c>
      <c r="AD3593" s="131">
        <v>874.7</v>
      </c>
      <c r="AE3593" s="131">
        <v>0</v>
      </c>
      <c r="AF3593" s="131">
        <v>999.9</v>
      </c>
      <c r="AG3593" s="131">
        <v>857.9</v>
      </c>
      <c r="AH3593" s="43">
        <v>41415.799999999996</v>
      </c>
    </row>
    <row r="3594" spans="4:34">
      <c r="D3594" s="62">
        <v>1990</v>
      </c>
      <c r="E3594" s="62">
        <v>9</v>
      </c>
      <c r="F3594" s="62">
        <v>1991</v>
      </c>
      <c r="G3594" s="62">
        <v>1991</v>
      </c>
      <c r="H3594" s="131">
        <v>383.4</v>
      </c>
      <c r="I3594" s="131">
        <v>0</v>
      </c>
      <c r="J3594" s="131">
        <v>830.7</v>
      </c>
      <c r="K3594" s="131">
        <v>0</v>
      </c>
      <c r="L3594" s="131">
        <v>1045.8</v>
      </c>
      <c r="M3594" s="131">
        <v>0</v>
      </c>
      <c r="N3594" s="131">
        <v>0</v>
      </c>
      <c r="O3594" s="131">
        <v>0</v>
      </c>
      <c r="P3594" s="131">
        <v>951.3</v>
      </c>
      <c r="Q3594" s="131">
        <v>0</v>
      </c>
      <c r="R3594" s="131">
        <v>0</v>
      </c>
      <c r="S3594" s="131">
        <v>1368</v>
      </c>
      <c r="T3594" s="131">
        <v>806.5</v>
      </c>
      <c r="U3594" s="131">
        <v>4678.8</v>
      </c>
      <c r="V3594" s="131">
        <v>1857.5</v>
      </c>
      <c r="W3594" s="131">
        <v>800.2</v>
      </c>
      <c r="X3594" s="131">
        <v>2894.2</v>
      </c>
      <c r="Y3594" s="131">
        <v>0</v>
      </c>
      <c r="Z3594" s="131">
        <v>0</v>
      </c>
      <c r="AA3594" s="131">
        <v>964.1</v>
      </c>
      <c r="AB3594" s="131">
        <v>0</v>
      </c>
      <c r="AC3594" s="131">
        <v>0</v>
      </c>
      <c r="AD3594" s="131">
        <v>829</v>
      </c>
      <c r="AE3594" s="131">
        <v>0</v>
      </c>
      <c r="AF3594" s="131">
        <v>177.8</v>
      </c>
      <c r="AG3594" s="131">
        <v>0</v>
      </c>
      <c r="AH3594" s="43">
        <v>17587.3</v>
      </c>
    </row>
    <row r="3595" spans="4:34">
      <c r="D3595" s="62">
        <v>1990</v>
      </c>
      <c r="E3595" s="62">
        <v>10</v>
      </c>
      <c r="F3595" s="62">
        <v>1991</v>
      </c>
      <c r="G3595" s="62">
        <v>1991</v>
      </c>
      <c r="H3595" s="131">
        <v>194.1</v>
      </c>
      <c r="I3595" s="131">
        <v>0</v>
      </c>
      <c r="J3595" s="131">
        <v>0</v>
      </c>
      <c r="K3595" s="131">
        <v>0</v>
      </c>
      <c r="L3595" s="131">
        <v>605.6</v>
      </c>
      <c r="M3595" s="131">
        <v>0</v>
      </c>
      <c r="N3595" s="131">
        <v>0</v>
      </c>
      <c r="O3595" s="131">
        <v>0</v>
      </c>
      <c r="P3595" s="131">
        <v>764.1</v>
      </c>
      <c r="Q3595" s="131">
        <v>0</v>
      </c>
      <c r="R3595" s="131">
        <v>0</v>
      </c>
      <c r="S3595" s="131">
        <v>140.19999999999999</v>
      </c>
      <c r="T3595" s="131">
        <v>0</v>
      </c>
      <c r="U3595" s="131">
        <v>5645.8</v>
      </c>
      <c r="V3595" s="131">
        <v>719.5</v>
      </c>
      <c r="W3595" s="131">
        <v>0</v>
      </c>
      <c r="X3595" s="131">
        <v>0</v>
      </c>
      <c r="Y3595" s="131">
        <v>0</v>
      </c>
      <c r="Z3595" s="131">
        <v>0</v>
      </c>
      <c r="AA3595" s="131">
        <v>793.2</v>
      </c>
      <c r="AB3595" s="131">
        <v>0</v>
      </c>
      <c r="AC3595" s="131">
        <v>0</v>
      </c>
      <c r="AD3595" s="131">
        <v>772.3</v>
      </c>
      <c r="AE3595" s="131">
        <v>0</v>
      </c>
      <c r="AF3595" s="131">
        <v>0</v>
      </c>
      <c r="AG3595" s="131">
        <v>0</v>
      </c>
      <c r="AH3595" s="43">
        <v>9634.7999999999993</v>
      </c>
    </row>
    <row r="3596" spans="4:34">
      <c r="D3596" s="62">
        <v>1990</v>
      </c>
      <c r="E3596" s="62">
        <v>11</v>
      </c>
      <c r="F3596" s="62">
        <v>1991</v>
      </c>
      <c r="G3596" s="62">
        <v>1991</v>
      </c>
      <c r="H3596" s="131">
        <v>0</v>
      </c>
      <c r="I3596" s="131">
        <v>0</v>
      </c>
      <c r="J3596" s="131">
        <v>0</v>
      </c>
      <c r="K3596" s="131">
        <v>0</v>
      </c>
      <c r="L3596" s="131">
        <v>443.3</v>
      </c>
      <c r="M3596" s="131">
        <v>0</v>
      </c>
      <c r="N3596" s="131">
        <v>0.8</v>
      </c>
      <c r="O3596" s="131">
        <v>0</v>
      </c>
      <c r="P3596" s="131">
        <v>174.5</v>
      </c>
      <c r="Q3596" s="131">
        <v>0</v>
      </c>
      <c r="R3596" s="131">
        <v>0</v>
      </c>
      <c r="S3596" s="131">
        <v>0</v>
      </c>
      <c r="T3596" s="131">
        <v>0</v>
      </c>
      <c r="U3596" s="131">
        <v>2145.5</v>
      </c>
      <c r="V3596" s="131">
        <v>842.5</v>
      </c>
      <c r="W3596" s="131">
        <v>0</v>
      </c>
      <c r="X3596" s="131">
        <v>0</v>
      </c>
      <c r="Y3596" s="131">
        <v>0</v>
      </c>
      <c r="Z3596" s="131">
        <v>0</v>
      </c>
      <c r="AA3596" s="131">
        <v>461.3</v>
      </c>
      <c r="AB3596" s="131">
        <v>0</v>
      </c>
      <c r="AC3596" s="131">
        <v>0</v>
      </c>
      <c r="AD3596" s="131">
        <v>767.8</v>
      </c>
      <c r="AE3596" s="131">
        <v>0</v>
      </c>
      <c r="AF3596" s="131">
        <v>0</v>
      </c>
      <c r="AG3596" s="131">
        <v>0</v>
      </c>
      <c r="AH3596" s="43">
        <v>4835.7</v>
      </c>
    </row>
    <row r="3597" spans="4:34">
      <c r="D3597" s="62">
        <v>1990</v>
      </c>
      <c r="E3597" s="62">
        <v>12</v>
      </c>
      <c r="F3597" s="62">
        <v>1991</v>
      </c>
      <c r="G3597" s="62">
        <v>1991</v>
      </c>
      <c r="H3597" s="131">
        <v>0</v>
      </c>
      <c r="I3597" s="131">
        <v>0</v>
      </c>
      <c r="J3597" s="131">
        <v>0</v>
      </c>
      <c r="K3597" s="131">
        <v>0</v>
      </c>
      <c r="L3597" s="131">
        <v>499.7</v>
      </c>
      <c r="M3597" s="131">
        <v>0</v>
      </c>
      <c r="N3597" s="131">
        <v>0</v>
      </c>
      <c r="O3597" s="131">
        <v>0</v>
      </c>
      <c r="P3597" s="131">
        <v>0</v>
      </c>
      <c r="Q3597" s="131">
        <v>0</v>
      </c>
      <c r="R3597" s="131">
        <v>0</v>
      </c>
      <c r="S3597" s="131">
        <v>0</v>
      </c>
      <c r="T3597" s="131">
        <v>0</v>
      </c>
      <c r="U3597" s="131">
        <v>2025.7</v>
      </c>
      <c r="V3597" s="131">
        <v>1408.4</v>
      </c>
      <c r="W3597" s="131">
        <v>0</v>
      </c>
      <c r="X3597" s="131">
        <v>0</v>
      </c>
      <c r="Y3597" s="131">
        <v>0</v>
      </c>
      <c r="Z3597" s="131">
        <v>0</v>
      </c>
      <c r="AA3597" s="131">
        <v>303.89999999999998</v>
      </c>
      <c r="AB3597" s="131">
        <v>0</v>
      </c>
      <c r="AC3597" s="131">
        <v>0</v>
      </c>
      <c r="AD3597" s="131">
        <v>12.8</v>
      </c>
      <c r="AE3597" s="131">
        <v>0</v>
      </c>
      <c r="AF3597" s="131">
        <v>0</v>
      </c>
      <c r="AG3597" s="131">
        <v>0</v>
      </c>
      <c r="AH3597" s="43">
        <v>4250.5</v>
      </c>
    </row>
    <row r="3598" spans="4:34">
      <c r="D3598" s="62">
        <v>1991</v>
      </c>
      <c r="E3598" s="62">
        <v>1</v>
      </c>
      <c r="F3598" s="62">
        <v>1991</v>
      </c>
      <c r="G3598" s="62">
        <v>1991</v>
      </c>
      <c r="H3598" s="131">
        <v>0</v>
      </c>
      <c r="I3598" s="131">
        <v>0</v>
      </c>
      <c r="J3598" s="131">
        <v>0</v>
      </c>
      <c r="K3598" s="131">
        <v>0</v>
      </c>
      <c r="L3598" s="131">
        <v>544.20000000000005</v>
      </c>
      <c r="M3598" s="131">
        <v>0</v>
      </c>
      <c r="N3598" s="131">
        <v>0</v>
      </c>
      <c r="O3598" s="131">
        <v>0</v>
      </c>
      <c r="P3598" s="131">
        <v>0</v>
      </c>
      <c r="Q3598" s="131">
        <v>0</v>
      </c>
      <c r="R3598" s="131">
        <v>0</v>
      </c>
      <c r="S3598" s="131">
        <v>0</v>
      </c>
      <c r="T3598" s="131">
        <v>0</v>
      </c>
      <c r="U3598" s="131">
        <v>1125.8</v>
      </c>
      <c r="V3598" s="131">
        <v>211.3</v>
      </c>
      <c r="W3598" s="131">
        <v>0</v>
      </c>
      <c r="X3598" s="131">
        <v>0</v>
      </c>
      <c r="Y3598" s="131">
        <v>0</v>
      </c>
      <c r="Z3598" s="131">
        <v>0</v>
      </c>
      <c r="AA3598" s="131">
        <v>0</v>
      </c>
      <c r="AB3598" s="131">
        <v>0</v>
      </c>
      <c r="AC3598" s="131">
        <v>0</v>
      </c>
      <c r="AD3598" s="131">
        <v>0</v>
      </c>
      <c r="AE3598" s="131">
        <v>0</v>
      </c>
      <c r="AF3598" s="131">
        <v>0</v>
      </c>
      <c r="AG3598" s="131">
        <v>0</v>
      </c>
      <c r="AH3598" s="43">
        <v>1881.3</v>
      </c>
    </row>
    <row r="3599" spans="4:34">
      <c r="D3599" s="62">
        <v>1991</v>
      </c>
      <c r="E3599" s="62">
        <v>2</v>
      </c>
      <c r="F3599" s="62">
        <v>1991</v>
      </c>
      <c r="G3599" s="62">
        <v>1991</v>
      </c>
      <c r="H3599" s="131">
        <v>0</v>
      </c>
      <c r="I3599" s="131">
        <v>0</v>
      </c>
      <c r="J3599" s="131">
        <v>0</v>
      </c>
      <c r="K3599" s="131">
        <v>0</v>
      </c>
      <c r="L3599" s="131">
        <v>54.8</v>
      </c>
      <c r="M3599" s="131">
        <v>0</v>
      </c>
      <c r="N3599" s="131">
        <v>0</v>
      </c>
      <c r="O3599" s="131">
        <v>0</v>
      </c>
      <c r="P3599" s="131">
        <v>0</v>
      </c>
      <c r="Q3599" s="131">
        <v>0</v>
      </c>
      <c r="R3599" s="131">
        <v>0</v>
      </c>
      <c r="S3599" s="131">
        <v>0</v>
      </c>
      <c r="T3599" s="131">
        <v>0</v>
      </c>
      <c r="U3599" s="131">
        <v>0</v>
      </c>
      <c r="V3599" s="131">
        <v>168.1</v>
      </c>
      <c r="W3599" s="131">
        <v>0</v>
      </c>
      <c r="X3599" s="131">
        <v>0</v>
      </c>
      <c r="Y3599" s="131">
        <v>0</v>
      </c>
      <c r="Z3599" s="131">
        <v>0</v>
      </c>
      <c r="AA3599" s="131">
        <v>0</v>
      </c>
      <c r="AB3599" s="131">
        <v>0</v>
      </c>
      <c r="AC3599" s="131">
        <v>0</v>
      </c>
      <c r="AD3599" s="131">
        <v>0</v>
      </c>
      <c r="AE3599" s="131">
        <v>0</v>
      </c>
      <c r="AF3599" s="131">
        <v>0</v>
      </c>
      <c r="AG3599" s="131">
        <v>0</v>
      </c>
      <c r="AH3599" s="43">
        <v>222.89999999999998</v>
      </c>
    </row>
    <row r="3600" spans="4:34">
      <c r="D3600" s="62">
        <v>1991</v>
      </c>
      <c r="E3600" s="62">
        <v>3</v>
      </c>
      <c r="F3600" s="62">
        <v>1991</v>
      </c>
      <c r="G3600" s="62">
        <v>1991</v>
      </c>
      <c r="H3600" s="131">
        <v>0</v>
      </c>
      <c r="I3600" s="131">
        <v>0</v>
      </c>
      <c r="J3600" s="131">
        <v>0</v>
      </c>
      <c r="K3600" s="131">
        <v>0</v>
      </c>
      <c r="L3600" s="131">
        <v>253.3</v>
      </c>
      <c r="M3600" s="131">
        <v>0</v>
      </c>
      <c r="N3600" s="131">
        <v>0</v>
      </c>
      <c r="O3600" s="131">
        <v>0</v>
      </c>
      <c r="P3600" s="131">
        <v>0</v>
      </c>
      <c r="Q3600" s="131">
        <v>0</v>
      </c>
      <c r="R3600" s="131">
        <v>0</v>
      </c>
      <c r="S3600" s="131">
        <v>0</v>
      </c>
      <c r="T3600" s="131">
        <v>0</v>
      </c>
      <c r="U3600" s="131">
        <v>0</v>
      </c>
      <c r="V3600" s="131">
        <v>132.30000000000001</v>
      </c>
      <c r="W3600" s="131">
        <v>0</v>
      </c>
      <c r="X3600" s="131">
        <v>0</v>
      </c>
      <c r="Y3600" s="131">
        <v>0</v>
      </c>
      <c r="Z3600" s="131">
        <v>0</v>
      </c>
      <c r="AA3600" s="131">
        <v>0</v>
      </c>
      <c r="AB3600" s="131">
        <v>0</v>
      </c>
      <c r="AC3600" s="131">
        <v>0</v>
      </c>
      <c r="AD3600" s="131">
        <v>0</v>
      </c>
      <c r="AE3600" s="131">
        <v>0</v>
      </c>
      <c r="AF3600" s="131">
        <v>0</v>
      </c>
      <c r="AG3600" s="131">
        <v>0</v>
      </c>
      <c r="AH3600" s="43">
        <v>385.6</v>
      </c>
    </row>
    <row r="3601" spans="4:34">
      <c r="D3601" s="62">
        <v>1991</v>
      </c>
      <c r="E3601" s="62">
        <v>4</v>
      </c>
      <c r="F3601" s="62">
        <v>1991</v>
      </c>
      <c r="G3601" s="62">
        <v>1991</v>
      </c>
      <c r="H3601" s="131">
        <v>0</v>
      </c>
      <c r="I3601" s="131">
        <v>0</v>
      </c>
      <c r="J3601" s="131">
        <v>0</v>
      </c>
      <c r="K3601" s="131">
        <v>0</v>
      </c>
      <c r="L3601" s="131">
        <v>166.9</v>
      </c>
      <c r="M3601" s="131">
        <v>0</v>
      </c>
      <c r="N3601" s="131">
        <v>0</v>
      </c>
      <c r="O3601" s="131">
        <v>0</v>
      </c>
      <c r="P3601" s="131">
        <v>0</v>
      </c>
      <c r="Q3601" s="131">
        <v>0</v>
      </c>
      <c r="R3601" s="131">
        <v>0</v>
      </c>
      <c r="S3601" s="131">
        <v>0</v>
      </c>
      <c r="T3601" s="131">
        <v>0</v>
      </c>
      <c r="U3601" s="131">
        <v>0</v>
      </c>
      <c r="V3601" s="131">
        <v>110.7</v>
      </c>
      <c r="W3601" s="131">
        <v>0</v>
      </c>
      <c r="X3601" s="131">
        <v>0</v>
      </c>
      <c r="Y3601" s="131">
        <v>0</v>
      </c>
      <c r="Z3601" s="131">
        <v>0</v>
      </c>
      <c r="AA3601" s="131">
        <v>0</v>
      </c>
      <c r="AB3601" s="131">
        <v>0</v>
      </c>
      <c r="AC3601" s="131">
        <v>0</v>
      </c>
      <c r="AD3601" s="131">
        <v>0</v>
      </c>
      <c r="AE3601" s="131">
        <v>0</v>
      </c>
      <c r="AF3601" s="131">
        <v>0</v>
      </c>
      <c r="AG3601" s="131">
        <v>0</v>
      </c>
      <c r="AH3601" s="43">
        <v>277.60000000000002</v>
      </c>
    </row>
    <row r="3602" spans="4:34">
      <c r="D3602" s="62">
        <v>1991</v>
      </c>
      <c r="E3602" s="62">
        <v>5</v>
      </c>
      <c r="F3602" s="62">
        <v>1991</v>
      </c>
      <c r="G3602" s="62">
        <v>1992</v>
      </c>
      <c r="H3602" s="131">
        <v>0</v>
      </c>
      <c r="I3602" s="131">
        <v>0</v>
      </c>
      <c r="J3602" s="131">
        <v>0</v>
      </c>
      <c r="K3602" s="131">
        <v>0</v>
      </c>
      <c r="L3602" s="131">
        <v>205.3</v>
      </c>
      <c r="M3602" s="131">
        <v>0</v>
      </c>
      <c r="N3602" s="131">
        <v>0</v>
      </c>
      <c r="O3602" s="131">
        <v>0</v>
      </c>
      <c r="P3602" s="131">
        <v>0</v>
      </c>
      <c r="Q3602" s="131">
        <v>0</v>
      </c>
      <c r="R3602" s="131">
        <v>0</v>
      </c>
      <c r="S3602" s="131">
        <v>0</v>
      </c>
      <c r="T3602" s="131">
        <v>0</v>
      </c>
      <c r="U3602" s="131">
        <v>0</v>
      </c>
      <c r="V3602" s="131">
        <v>149.19999999999999</v>
      </c>
      <c r="W3602" s="131">
        <v>0</v>
      </c>
      <c r="X3602" s="131">
        <v>0</v>
      </c>
      <c r="Y3602" s="131">
        <v>0</v>
      </c>
      <c r="Z3602" s="131">
        <v>0</v>
      </c>
      <c r="AA3602" s="131">
        <v>0</v>
      </c>
      <c r="AB3602" s="131">
        <v>0</v>
      </c>
      <c r="AC3602" s="131">
        <v>0</v>
      </c>
      <c r="AD3602" s="131">
        <v>0</v>
      </c>
      <c r="AE3602" s="131">
        <v>0</v>
      </c>
      <c r="AF3602" s="131">
        <v>0</v>
      </c>
      <c r="AG3602" s="131">
        <v>0</v>
      </c>
      <c r="AH3602" s="43">
        <v>354.5</v>
      </c>
    </row>
    <row r="3603" spans="4:34">
      <c r="D3603" s="62">
        <v>1991</v>
      </c>
      <c r="E3603" s="62">
        <v>6</v>
      </c>
      <c r="F3603" s="62">
        <v>1991</v>
      </c>
      <c r="G3603" s="62">
        <v>1992</v>
      </c>
      <c r="H3603" s="131">
        <v>0</v>
      </c>
      <c r="I3603" s="131">
        <v>0</v>
      </c>
      <c r="J3603" s="131">
        <v>0</v>
      </c>
      <c r="K3603" s="131">
        <v>0</v>
      </c>
      <c r="L3603" s="131">
        <v>136</v>
      </c>
      <c r="M3603" s="131">
        <v>0</v>
      </c>
      <c r="N3603" s="131">
        <v>0</v>
      </c>
      <c r="O3603" s="131">
        <v>0</v>
      </c>
      <c r="P3603" s="131">
        <v>0</v>
      </c>
      <c r="Q3603" s="131">
        <v>0</v>
      </c>
      <c r="R3603" s="131">
        <v>0</v>
      </c>
      <c r="S3603" s="131">
        <v>0</v>
      </c>
      <c r="T3603" s="131">
        <v>0</v>
      </c>
      <c r="U3603" s="131">
        <v>0</v>
      </c>
      <c r="V3603" s="131">
        <v>179.3</v>
      </c>
      <c r="W3603" s="131">
        <v>120.5</v>
      </c>
      <c r="X3603" s="131">
        <v>0</v>
      </c>
      <c r="Y3603" s="131">
        <v>0</v>
      </c>
      <c r="Z3603" s="131">
        <v>0</v>
      </c>
      <c r="AA3603" s="131">
        <v>0</v>
      </c>
      <c r="AB3603" s="131">
        <v>0</v>
      </c>
      <c r="AC3603" s="131">
        <v>0</v>
      </c>
      <c r="AD3603" s="131">
        <v>0</v>
      </c>
      <c r="AE3603" s="131">
        <v>0</v>
      </c>
      <c r="AF3603" s="131">
        <v>0</v>
      </c>
      <c r="AG3603" s="131">
        <v>0</v>
      </c>
      <c r="AH3603" s="43">
        <v>435.8</v>
      </c>
    </row>
    <row r="3604" spans="4:34">
      <c r="D3604" s="62">
        <v>1991</v>
      </c>
      <c r="E3604" s="62">
        <v>7</v>
      </c>
      <c r="F3604" s="62">
        <v>1992</v>
      </c>
      <c r="G3604" s="62">
        <v>1992</v>
      </c>
      <c r="H3604" s="131">
        <v>0</v>
      </c>
      <c r="I3604" s="131">
        <v>0</v>
      </c>
      <c r="J3604" s="131">
        <v>0</v>
      </c>
      <c r="K3604" s="131">
        <v>0</v>
      </c>
      <c r="L3604" s="131">
        <v>0</v>
      </c>
      <c r="M3604" s="131">
        <v>0</v>
      </c>
      <c r="N3604" s="131">
        <v>0</v>
      </c>
      <c r="O3604" s="131">
        <v>0</v>
      </c>
      <c r="P3604" s="131">
        <v>0</v>
      </c>
      <c r="Q3604" s="131">
        <v>0</v>
      </c>
      <c r="R3604" s="131">
        <v>0</v>
      </c>
      <c r="S3604" s="131">
        <v>0</v>
      </c>
      <c r="T3604" s="131">
        <v>0</v>
      </c>
      <c r="U3604" s="131">
        <v>0</v>
      </c>
      <c r="V3604" s="131">
        <v>0</v>
      </c>
      <c r="W3604" s="131">
        <v>0</v>
      </c>
      <c r="X3604" s="131">
        <v>0</v>
      </c>
      <c r="Y3604" s="131">
        <v>0</v>
      </c>
      <c r="Z3604" s="131">
        <v>0</v>
      </c>
      <c r="AA3604" s="131">
        <v>0</v>
      </c>
      <c r="AB3604" s="131">
        <v>0</v>
      </c>
      <c r="AC3604" s="131">
        <v>0</v>
      </c>
      <c r="AD3604" s="131">
        <v>0</v>
      </c>
      <c r="AE3604" s="131">
        <v>0</v>
      </c>
      <c r="AF3604" s="131">
        <v>0</v>
      </c>
      <c r="AG3604" s="131">
        <v>0</v>
      </c>
      <c r="AH3604" s="43">
        <v>0</v>
      </c>
    </row>
    <row r="3605" spans="4:34">
      <c r="D3605" s="62">
        <v>1991</v>
      </c>
      <c r="E3605" s="62">
        <v>8</v>
      </c>
      <c r="F3605" s="62">
        <v>1992</v>
      </c>
      <c r="G3605" s="62">
        <v>1992</v>
      </c>
      <c r="H3605" s="131">
        <v>0</v>
      </c>
      <c r="I3605" s="131">
        <v>0</v>
      </c>
      <c r="J3605" s="131">
        <v>0</v>
      </c>
      <c r="K3605" s="131">
        <v>0</v>
      </c>
      <c r="L3605" s="131">
        <v>0</v>
      </c>
      <c r="M3605" s="131">
        <v>0</v>
      </c>
      <c r="N3605" s="131">
        <v>0</v>
      </c>
      <c r="O3605" s="131">
        <v>0</v>
      </c>
      <c r="P3605" s="131">
        <v>0</v>
      </c>
      <c r="Q3605" s="131">
        <v>0</v>
      </c>
      <c r="R3605" s="131">
        <v>0</v>
      </c>
      <c r="S3605" s="131">
        <v>0</v>
      </c>
      <c r="T3605" s="131">
        <v>0</v>
      </c>
      <c r="U3605" s="131">
        <v>0</v>
      </c>
      <c r="V3605" s="131">
        <v>0</v>
      </c>
      <c r="W3605" s="131">
        <v>0</v>
      </c>
      <c r="X3605" s="131">
        <v>0</v>
      </c>
      <c r="Y3605" s="131">
        <v>0</v>
      </c>
      <c r="Z3605" s="131">
        <v>0</v>
      </c>
      <c r="AA3605" s="131">
        <v>0</v>
      </c>
      <c r="AB3605" s="131">
        <v>0</v>
      </c>
      <c r="AC3605" s="131">
        <v>0</v>
      </c>
      <c r="AD3605" s="131">
        <v>0</v>
      </c>
      <c r="AE3605" s="131">
        <v>0</v>
      </c>
      <c r="AF3605" s="131">
        <v>0</v>
      </c>
      <c r="AG3605" s="131">
        <v>0</v>
      </c>
      <c r="AH3605" s="43">
        <v>0</v>
      </c>
    </row>
    <row r="3606" spans="4:34">
      <c r="D3606" s="62">
        <v>1991</v>
      </c>
      <c r="E3606" s="62">
        <v>9</v>
      </c>
      <c r="F3606" s="62">
        <v>1992</v>
      </c>
      <c r="G3606" s="62">
        <v>1992</v>
      </c>
      <c r="H3606" s="131">
        <v>0</v>
      </c>
      <c r="I3606" s="131">
        <v>0</v>
      </c>
      <c r="J3606" s="131">
        <v>0</v>
      </c>
      <c r="K3606" s="131">
        <v>0</v>
      </c>
      <c r="L3606" s="131">
        <v>0</v>
      </c>
      <c r="M3606" s="131">
        <v>0</v>
      </c>
      <c r="N3606" s="131">
        <v>0</v>
      </c>
      <c r="O3606" s="131">
        <v>0</v>
      </c>
      <c r="P3606" s="131">
        <v>0</v>
      </c>
      <c r="Q3606" s="131">
        <v>0</v>
      </c>
      <c r="R3606" s="131">
        <v>0</v>
      </c>
      <c r="S3606" s="131">
        <v>0</v>
      </c>
      <c r="T3606" s="131">
        <v>0</v>
      </c>
      <c r="U3606" s="131">
        <v>0</v>
      </c>
      <c r="V3606" s="131">
        <v>0</v>
      </c>
      <c r="W3606" s="131">
        <v>0</v>
      </c>
      <c r="X3606" s="131">
        <v>0</v>
      </c>
      <c r="Y3606" s="131">
        <v>0</v>
      </c>
      <c r="Z3606" s="131">
        <v>0</v>
      </c>
      <c r="AA3606" s="131">
        <v>0</v>
      </c>
      <c r="AB3606" s="131">
        <v>0</v>
      </c>
      <c r="AC3606" s="131">
        <v>0</v>
      </c>
      <c r="AD3606" s="131">
        <v>0</v>
      </c>
      <c r="AE3606" s="131">
        <v>0</v>
      </c>
      <c r="AF3606" s="131">
        <v>0</v>
      </c>
      <c r="AG3606" s="131">
        <v>0</v>
      </c>
      <c r="AH3606" s="43">
        <v>0</v>
      </c>
    </row>
    <row r="3607" spans="4:34">
      <c r="D3607" s="62">
        <v>1991</v>
      </c>
      <c r="E3607" s="62">
        <v>10</v>
      </c>
      <c r="F3607" s="62">
        <v>1992</v>
      </c>
      <c r="G3607" s="62">
        <v>1992</v>
      </c>
      <c r="H3607" s="131">
        <v>0</v>
      </c>
      <c r="I3607" s="131">
        <v>0</v>
      </c>
      <c r="J3607" s="131">
        <v>0</v>
      </c>
      <c r="K3607" s="131">
        <v>0</v>
      </c>
      <c r="L3607" s="131">
        <v>0</v>
      </c>
      <c r="M3607" s="131">
        <v>0</v>
      </c>
      <c r="N3607" s="131">
        <v>0</v>
      </c>
      <c r="O3607" s="131">
        <v>0</v>
      </c>
      <c r="P3607" s="131">
        <v>0</v>
      </c>
      <c r="Q3607" s="131">
        <v>0</v>
      </c>
      <c r="R3607" s="131">
        <v>0</v>
      </c>
      <c r="S3607" s="131">
        <v>0</v>
      </c>
      <c r="T3607" s="131">
        <v>0</v>
      </c>
      <c r="U3607" s="131">
        <v>0</v>
      </c>
      <c r="V3607" s="131">
        <v>0</v>
      </c>
      <c r="W3607" s="131">
        <v>0</v>
      </c>
      <c r="X3607" s="131">
        <v>0</v>
      </c>
      <c r="Y3607" s="131">
        <v>0</v>
      </c>
      <c r="Z3607" s="131">
        <v>0</v>
      </c>
      <c r="AA3607" s="131">
        <v>0</v>
      </c>
      <c r="AB3607" s="131">
        <v>0</v>
      </c>
      <c r="AC3607" s="131">
        <v>0</v>
      </c>
      <c r="AD3607" s="131">
        <v>0</v>
      </c>
      <c r="AE3607" s="131">
        <v>0</v>
      </c>
      <c r="AF3607" s="131">
        <v>0</v>
      </c>
      <c r="AG3607" s="131">
        <v>0</v>
      </c>
      <c r="AH3607" s="43">
        <v>0</v>
      </c>
    </row>
    <row r="3608" spans="4:34">
      <c r="D3608" s="62">
        <v>1991</v>
      </c>
      <c r="E3608" s="62">
        <v>11</v>
      </c>
      <c r="F3608" s="62">
        <v>1992</v>
      </c>
      <c r="G3608" s="62">
        <v>1992</v>
      </c>
      <c r="H3608" s="131">
        <v>0</v>
      </c>
      <c r="I3608" s="131">
        <v>0</v>
      </c>
      <c r="J3608" s="131">
        <v>0</v>
      </c>
      <c r="K3608" s="131">
        <v>0</v>
      </c>
      <c r="L3608" s="131">
        <v>0</v>
      </c>
      <c r="M3608" s="131">
        <v>0</v>
      </c>
      <c r="N3608" s="131">
        <v>0</v>
      </c>
      <c r="O3608" s="131">
        <v>0</v>
      </c>
      <c r="P3608" s="131">
        <v>0</v>
      </c>
      <c r="Q3608" s="131">
        <v>0</v>
      </c>
      <c r="R3608" s="131">
        <v>0</v>
      </c>
      <c r="S3608" s="131">
        <v>0</v>
      </c>
      <c r="T3608" s="131">
        <v>0</v>
      </c>
      <c r="U3608" s="131">
        <v>0</v>
      </c>
      <c r="V3608" s="131">
        <v>0</v>
      </c>
      <c r="W3608" s="131">
        <v>0</v>
      </c>
      <c r="X3608" s="131">
        <v>0</v>
      </c>
      <c r="Y3608" s="131">
        <v>0</v>
      </c>
      <c r="Z3608" s="131">
        <v>0</v>
      </c>
      <c r="AA3608" s="131">
        <v>0</v>
      </c>
      <c r="AB3608" s="131">
        <v>0</v>
      </c>
      <c r="AC3608" s="131">
        <v>0</v>
      </c>
      <c r="AD3608" s="131">
        <v>0</v>
      </c>
      <c r="AE3608" s="131">
        <v>0</v>
      </c>
      <c r="AF3608" s="131">
        <v>0</v>
      </c>
      <c r="AG3608" s="131">
        <v>0</v>
      </c>
      <c r="AH3608" s="43">
        <v>0</v>
      </c>
    </row>
    <row r="3609" spans="4:34">
      <c r="D3609" s="62">
        <v>1991</v>
      </c>
      <c r="E3609" s="62">
        <v>12</v>
      </c>
      <c r="F3609" s="62">
        <v>1992</v>
      </c>
      <c r="G3609" s="62">
        <v>1992</v>
      </c>
      <c r="H3609" s="131">
        <v>0</v>
      </c>
      <c r="I3609" s="131">
        <v>0</v>
      </c>
      <c r="J3609" s="131">
        <v>0</v>
      </c>
      <c r="K3609" s="131">
        <v>0</v>
      </c>
      <c r="L3609" s="131">
        <v>0</v>
      </c>
      <c r="M3609" s="131">
        <v>0</v>
      </c>
      <c r="N3609" s="131">
        <v>0</v>
      </c>
      <c r="O3609" s="131">
        <v>0</v>
      </c>
      <c r="P3609" s="131">
        <v>0</v>
      </c>
      <c r="Q3609" s="131">
        <v>0</v>
      </c>
      <c r="R3609" s="131">
        <v>0</v>
      </c>
      <c r="S3609" s="131">
        <v>0</v>
      </c>
      <c r="T3609" s="131">
        <v>0</v>
      </c>
      <c r="U3609" s="131">
        <v>0</v>
      </c>
      <c r="V3609" s="131">
        <v>0</v>
      </c>
      <c r="W3609" s="131">
        <v>0</v>
      </c>
      <c r="X3609" s="131">
        <v>0</v>
      </c>
      <c r="Y3609" s="131">
        <v>0</v>
      </c>
      <c r="Z3609" s="131">
        <v>0</v>
      </c>
      <c r="AA3609" s="131">
        <v>0</v>
      </c>
      <c r="AB3609" s="131">
        <v>0</v>
      </c>
      <c r="AC3609" s="131">
        <v>0</v>
      </c>
      <c r="AD3609" s="131">
        <v>0</v>
      </c>
      <c r="AE3609" s="131">
        <v>0</v>
      </c>
      <c r="AF3609" s="131">
        <v>0</v>
      </c>
      <c r="AG3609" s="131">
        <v>0</v>
      </c>
      <c r="AH3609" s="43">
        <v>0</v>
      </c>
    </row>
    <row r="3610" spans="4:34">
      <c r="D3610" s="62">
        <v>1992</v>
      </c>
      <c r="E3610" s="62">
        <v>1</v>
      </c>
      <c r="F3610" s="62">
        <v>1992</v>
      </c>
      <c r="G3610" s="62">
        <v>1992</v>
      </c>
      <c r="H3610" s="131">
        <v>0</v>
      </c>
      <c r="I3610" s="131">
        <v>0</v>
      </c>
      <c r="J3610" s="131">
        <v>0</v>
      </c>
      <c r="K3610" s="131">
        <v>0</v>
      </c>
      <c r="L3610" s="131">
        <v>0</v>
      </c>
      <c r="M3610" s="131">
        <v>0</v>
      </c>
      <c r="N3610" s="131">
        <v>0</v>
      </c>
      <c r="O3610" s="131">
        <v>0</v>
      </c>
      <c r="P3610" s="131">
        <v>0</v>
      </c>
      <c r="Q3610" s="131">
        <v>0</v>
      </c>
      <c r="R3610" s="131">
        <v>0</v>
      </c>
      <c r="S3610" s="131">
        <v>0</v>
      </c>
      <c r="T3610" s="131">
        <v>0</v>
      </c>
      <c r="U3610" s="131">
        <v>0</v>
      </c>
      <c r="V3610" s="131">
        <v>0</v>
      </c>
      <c r="W3610" s="131">
        <v>0</v>
      </c>
      <c r="X3610" s="131">
        <v>0</v>
      </c>
      <c r="Y3610" s="131">
        <v>0</v>
      </c>
      <c r="Z3610" s="131">
        <v>0</v>
      </c>
      <c r="AA3610" s="131">
        <v>0</v>
      </c>
      <c r="AB3610" s="131">
        <v>0</v>
      </c>
      <c r="AC3610" s="131">
        <v>0</v>
      </c>
      <c r="AD3610" s="131">
        <v>0</v>
      </c>
      <c r="AE3610" s="131">
        <v>0</v>
      </c>
      <c r="AF3610" s="131">
        <v>0</v>
      </c>
      <c r="AG3610" s="131">
        <v>0</v>
      </c>
      <c r="AH3610" s="43">
        <v>0</v>
      </c>
    </row>
    <row r="3611" spans="4:34">
      <c r="D3611" s="62">
        <v>1992</v>
      </c>
      <c r="E3611" s="62">
        <v>2</v>
      </c>
      <c r="F3611" s="62">
        <v>1992</v>
      </c>
      <c r="G3611" s="62">
        <v>1992</v>
      </c>
      <c r="H3611" s="131">
        <v>0</v>
      </c>
      <c r="I3611" s="131">
        <v>0</v>
      </c>
      <c r="J3611" s="131">
        <v>0</v>
      </c>
      <c r="K3611" s="131">
        <v>0</v>
      </c>
      <c r="L3611" s="131">
        <v>0</v>
      </c>
      <c r="M3611" s="131">
        <v>0</v>
      </c>
      <c r="N3611" s="131">
        <v>0</v>
      </c>
      <c r="O3611" s="131">
        <v>0</v>
      </c>
      <c r="P3611" s="131">
        <v>0</v>
      </c>
      <c r="Q3611" s="131">
        <v>0</v>
      </c>
      <c r="R3611" s="131">
        <v>0</v>
      </c>
      <c r="S3611" s="131">
        <v>0</v>
      </c>
      <c r="T3611" s="131">
        <v>0</v>
      </c>
      <c r="U3611" s="131">
        <v>0</v>
      </c>
      <c r="V3611" s="131">
        <v>0</v>
      </c>
      <c r="W3611" s="131">
        <v>0</v>
      </c>
      <c r="X3611" s="131">
        <v>0</v>
      </c>
      <c r="Y3611" s="131">
        <v>0</v>
      </c>
      <c r="Z3611" s="131">
        <v>0</v>
      </c>
      <c r="AA3611" s="131">
        <v>0</v>
      </c>
      <c r="AB3611" s="131">
        <v>0</v>
      </c>
      <c r="AC3611" s="131">
        <v>0</v>
      </c>
      <c r="AD3611" s="131">
        <v>0</v>
      </c>
      <c r="AE3611" s="131">
        <v>0</v>
      </c>
      <c r="AF3611" s="131">
        <v>0</v>
      </c>
      <c r="AG3611" s="131">
        <v>0</v>
      </c>
      <c r="AH3611" s="43">
        <v>0</v>
      </c>
    </row>
    <row r="3612" spans="4:34">
      <c r="D3612" s="62">
        <v>1992</v>
      </c>
      <c r="E3612" s="62">
        <v>3</v>
      </c>
      <c r="F3612" s="62">
        <v>1992</v>
      </c>
      <c r="G3612" s="62">
        <v>1992</v>
      </c>
      <c r="H3612" s="131">
        <v>0</v>
      </c>
      <c r="I3612" s="131">
        <v>0</v>
      </c>
      <c r="J3612" s="131">
        <v>0</v>
      </c>
      <c r="K3612" s="131">
        <v>0</v>
      </c>
      <c r="L3612" s="131">
        <v>0</v>
      </c>
      <c r="M3612" s="131">
        <v>0</v>
      </c>
      <c r="N3612" s="131">
        <v>0</v>
      </c>
      <c r="O3612" s="131">
        <v>0</v>
      </c>
      <c r="P3612" s="131">
        <v>0</v>
      </c>
      <c r="Q3612" s="131">
        <v>0</v>
      </c>
      <c r="R3612" s="131">
        <v>0</v>
      </c>
      <c r="S3612" s="131">
        <v>0</v>
      </c>
      <c r="T3612" s="131">
        <v>0</v>
      </c>
      <c r="U3612" s="131">
        <v>0</v>
      </c>
      <c r="V3612" s="131">
        <v>0</v>
      </c>
      <c r="W3612" s="131">
        <v>0</v>
      </c>
      <c r="X3612" s="131">
        <v>0</v>
      </c>
      <c r="Y3612" s="131">
        <v>0</v>
      </c>
      <c r="Z3612" s="131">
        <v>0</v>
      </c>
      <c r="AA3612" s="131">
        <v>0</v>
      </c>
      <c r="AB3612" s="131">
        <v>0</v>
      </c>
      <c r="AC3612" s="131">
        <v>0</v>
      </c>
      <c r="AD3612" s="131">
        <v>0</v>
      </c>
      <c r="AE3612" s="131">
        <v>0</v>
      </c>
      <c r="AF3612" s="131">
        <v>0</v>
      </c>
      <c r="AG3612" s="131">
        <v>0</v>
      </c>
      <c r="AH3612" s="43">
        <v>0</v>
      </c>
    </row>
    <row r="3613" spans="4:34">
      <c r="D3613" s="62">
        <v>1992</v>
      </c>
      <c r="E3613" s="62">
        <v>4</v>
      </c>
      <c r="F3613" s="62">
        <v>1992</v>
      </c>
      <c r="G3613" s="62">
        <v>1992</v>
      </c>
      <c r="H3613" s="131">
        <v>0</v>
      </c>
      <c r="I3613" s="131">
        <v>0</v>
      </c>
      <c r="J3613" s="131">
        <v>0</v>
      </c>
      <c r="K3613" s="131">
        <v>0</v>
      </c>
      <c r="L3613" s="131">
        <v>0</v>
      </c>
      <c r="M3613" s="131">
        <v>0</v>
      </c>
      <c r="N3613" s="131">
        <v>0</v>
      </c>
      <c r="O3613" s="131">
        <v>0</v>
      </c>
      <c r="P3613" s="131">
        <v>0</v>
      </c>
      <c r="Q3613" s="131">
        <v>0</v>
      </c>
      <c r="R3613" s="131">
        <v>0</v>
      </c>
      <c r="S3613" s="131">
        <v>0</v>
      </c>
      <c r="T3613" s="131">
        <v>0</v>
      </c>
      <c r="U3613" s="131">
        <v>0</v>
      </c>
      <c r="V3613" s="131">
        <v>0</v>
      </c>
      <c r="W3613" s="131">
        <v>0</v>
      </c>
      <c r="X3613" s="131">
        <v>0</v>
      </c>
      <c r="Y3613" s="131">
        <v>0</v>
      </c>
      <c r="Z3613" s="131">
        <v>0</v>
      </c>
      <c r="AA3613" s="131">
        <v>0</v>
      </c>
      <c r="AB3613" s="131">
        <v>0</v>
      </c>
      <c r="AC3613" s="131">
        <v>0</v>
      </c>
      <c r="AD3613" s="131">
        <v>0</v>
      </c>
      <c r="AE3613" s="131">
        <v>0</v>
      </c>
      <c r="AF3613" s="131">
        <v>0</v>
      </c>
      <c r="AG3613" s="131">
        <v>0</v>
      </c>
      <c r="AH3613" s="43">
        <v>0</v>
      </c>
    </row>
    <row r="3614" spans="4:34">
      <c r="D3614" s="62">
        <v>1992</v>
      </c>
      <c r="E3614" s="62">
        <v>5</v>
      </c>
      <c r="F3614" s="62">
        <v>1992</v>
      </c>
      <c r="G3614" s="62">
        <v>1993</v>
      </c>
      <c r="H3614" s="131">
        <v>0</v>
      </c>
      <c r="I3614" s="131">
        <v>0</v>
      </c>
      <c r="J3614" s="131">
        <v>0</v>
      </c>
      <c r="K3614" s="131">
        <v>0</v>
      </c>
      <c r="L3614" s="131">
        <v>0</v>
      </c>
      <c r="M3614" s="131">
        <v>0</v>
      </c>
      <c r="N3614" s="131">
        <v>0</v>
      </c>
      <c r="O3614" s="131">
        <v>0</v>
      </c>
      <c r="P3614" s="131">
        <v>0</v>
      </c>
      <c r="Q3614" s="131">
        <v>0</v>
      </c>
      <c r="R3614" s="131">
        <v>0</v>
      </c>
      <c r="S3614" s="131">
        <v>0</v>
      </c>
      <c r="T3614" s="131">
        <v>0</v>
      </c>
      <c r="U3614" s="131">
        <v>0</v>
      </c>
      <c r="V3614" s="131">
        <v>0</v>
      </c>
      <c r="W3614" s="131">
        <v>0</v>
      </c>
      <c r="X3614" s="131">
        <v>0</v>
      </c>
      <c r="Y3614" s="131">
        <v>0</v>
      </c>
      <c r="Z3614" s="131">
        <v>0</v>
      </c>
      <c r="AA3614" s="131">
        <v>0</v>
      </c>
      <c r="AB3614" s="131">
        <v>0</v>
      </c>
      <c r="AC3614" s="131">
        <v>0</v>
      </c>
      <c r="AD3614" s="131">
        <v>0</v>
      </c>
      <c r="AE3614" s="131">
        <v>0</v>
      </c>
      <c r="AF3614" s="131">
        <v>0</v>
      </c>
      <c r="AG3614" s="131">
        <v>0</v>
      </c>
      <c r="AH3614" s="43">
        <v>0</v>
      </c>
    </row>
    <row r="3615" spans="4:34">
      <c r="D3615" s="62">
        <v>1992</v>
      </c>
      <c r="E3615" s="62">
        <v>6</v>
      </c>
      <c r="F3615" s="62">
        <v>1992</v>
      </c>
      <c r="G3615" s="62">
        <v>1993</v>
      </c>
      <c r="H3615" s="131">
        <v>0</v>
      </c>
      <c r="I3615" s="131">
        <v>0</v>
      </c>
      <c r="J3615" s="131">
        <v>0</v>
      </c>
      <c r="K3615" s="131">
        <v>0</v>
      </c>
      <c r="L3615" s="131">
        <v>0</v>
      </c>
      <c r="M3615" s="131">
        <v>0</v>
      </c>
      <c r="N3615" s="131">
        <v>0</v>
      </c>
      <c r="O3615" s="131">
        <v>0</v>
      </c>
      <c r="P3615" s="131">
        <v>0</v>
      </c>
      <c r="Q3615" s="131">
        <v>0</v>
      </c>
      <c r="R3615" s="131">
        <v>0</v>
      </c>
      <c r="S3615" s="131">
        <v>0</v>
      </c>
      <c r="T3615" s="131">
        <v>0</v>
      </c>
      <c r="U3615" s="131">
        <v>0</v>
      </c>
      <c r="V3615" s="131">
        <v>0</v>
      </c>
      <c r="W3615" s="131">
        <v>0</v>
      </c>
      <c r="X3615" s="131">
        <v>0</v>
      </c>
      <c r="Y3615" s="131">
        <v>0</v>
      </c>
      <c r="Z3615" s="131">
        <v>0</v>
      </c>
      <c r="AA3615" s="131">
        <v>0</v>
      </c>
      <c r="AB3615" s="131">
        <v>0</v>
      </c>
      <c r="AC3615" s="131">
        <v>0</v>
      </c>
      <c r="AD3615" s="131">
        <v>0</v>
      </c>
      <c r="AE3615" s="131">
        <v>0</v>
      </c>
      <c r="AF3615" s="131">
        <v>0</v>
      </c>
      <c r="AG3615" s="131">
        <v>0</v>
      </c>
      <c r="AH3615" s="43">
        <v>0</v>
      </c>
    </row>
    <row r="3616" spans="4:34">
      <c r="D3616" s="62">
        <v>1992</v>
      </c>
      <c r="E3616" s="62">
        <v>7</v>
      </c>
      <c r="F3616" s="62">
        <v>1993</v>
      </c>
      <c r="G3616" s="62">
        <v>1993</v>
      </c>
      <c r="H3616" s="131">
        <v>0</v>
      </c>
      <c r="I3616" s="131">
        <v>0</v>
      </c>
      <c r="J3616" s="131">
        <v>0</v>
      </c>
      <c r="K3616" s="131">
        <v>0</v>
      </c>
      <c r="L3616" s="131">
        <v>0</v>
      </c>
      <c r="M3616" s="131">
        <v>0</v>
      </c>
      <c r="N3616" s="131">
        <v>0</v>
      </c>
      <c r="O3616" s="131">
        <v>0</v>
      </c>
      <c r="P3616" s="131">
        <v>0</v>
      </c>
      <c r="Q3616" s="131">
        <v>0</v>
      </c>
      <c r="R3616" s="131">
        <v>0</v>
      </c>
      <c r="S3616" s="131">
        <v>0</v>
      </c>
      <c r="T3616" s="131">
        <v>0</v>
      </c>
      <c r="U3616" s="131">
        <v>0</v>
      </c>
      <c r="V3616" s="131">
        <v>0</v>
      </c>
      <c r="W3616" s="131">
        <v>0</v>
      </c>
      <c r="X3616" s="131">
        <v>0</v>
      </c>
      <c r="Y3616" s="131">
        <v>0</v>
      </c>
      <c r="Z3616" s="131">
        <v>0</v>
      </c>
      <c r="AA3616" s="131">
        <v>0</v>
      </c>
      <c r="AB3616" s="131">
        <v>0</v>
      </c>
      <c r="AC3616" s="131">
        <v>0</v>
      </c>
      <c r="AD3616" s="131">
        <v>0</v>
      </c>
      <c r="AE3616" s="131">
        <v>0</v>
      </c>
      <c r="AF3616" s="131">
        <v>0</v>
      </c>
      <c r="AG3616" s="131">
        <v>0</v>
      </c>
      <c r="AH3616" s="43">
        <v>0</v>
      </c>
    </row>
    <row r="3617" spans="4:34">
      <c r="D3617" s="62">
        <v>1992</v>
      </c>
      <c r="E3617" s="62">
        <v>8</v>
      </c>
      <c r="F3617" s="62">
        <v>1993</v>
      </c>
      <c r="G3617" s="62">
        <v>1993</v>
      </c>
      <c r="H3617" s="131">
        <v>0</v>
      </c>
      <c r="I3617" s="131">
        <v>0</v>
      </c>
      <c r="J3617" s="131">
        <v>0</v>
      </c>
      <c r="K3617" s="131">
        <v>0</v>
      </c>
      <c r="L3617" s="131">
        <v>0</v>
      </c>
      <c r="M3617" s="131">
        <v>0</v>
      </c>
      <c r="N3617" s="131">
        <v>0</v>
      </c>
      <c r="O3617" s="131">
        <v>0</v>
      </c>
      <c r="P3617" s="131">
        <v>0</v>
      </c>
      <c r="Q3617" s="131">
        <v>0</v>
      </c>
      <c r="R3617" s="131">
        <v>0</v>
      </c>
      <c r="S3617" s="131">
        <v>0</v>
      </c>
      <c r="T3617" s="131">
        <v>0</v>
      </c>
      <c r="U3617" s="131">
        <v>0</v>
      </c>
      <c r="V3617" s="131">
        <v>0</v>
      </c>
      <c r="W3617" s="131">
        <v>0</v>
      </c>
      <c r="X3617" s="131">
        <v>0</v>
      </c>
      <c r="Y3617" s="131">
        <v>0</v>
      </c>
      <c r="Z3617" s="131">
        <v>0</v>
      </c>
      <c r="AA3617" s="131">
        <v>0</v>
      </c>
      <c r="AB3617" s="131">
        <v>0</v>
      </c>
      <c r="AC3617" s="131">
        <v>0</v>
      </c>
      <c r="AD3617" s="131">
        <v>0</v>
      </c>
      <c r="AE3617" s="131">
        <v>0</v>
      </c>
      <c r="AF3617" s="131">
        <v>0</v>
      </c>
      <c r="AG3617" s="131">
        <v>0</v>
      </c>
      <c r="AH3617" s="43">
        <v>0</v>
      </c>
    </row>
    <row r="3618" spans="4:34">
      <c r="D3618" s="62">
        <v>1992</v>
      </c>
      <c r="E3618" s="62">
        <v>9</v>
      </c>
      <c r="F3618" s="62">
        <v>1993</v>
      </c>
      <c r="G3618" s="62">
        <v>1993</v>
      </c>
      <c r="H3618" s="131">
        <v>0</v>
      </c>
      <c r="I3618" s="131">
        <v>0</v>
      </c>
      <c r="J3618" s="131">
        <v>0</v>
      </c>
      <c r="K3618" s="131">
        <v>0</v>
      </c>
      <c r="L3618" s="131">
        <v>0</v>
      </c>
      <c r="M3618" s="131">
        <v>0</v>
      </c>
      <c r="N3618" s="131">
        <v>0</v>
      </c>
      <c r="O3618" s="131">
        <v>0</v>
      </c>
      <c r="P3618" s="131">
        <v>0</v>
      </c>
      <c r="Q3618" s="131">
        <v>0</v>
      </c>
      <c r="R3618" s="131">
        <v>0</v>
      </c>
      <c r="S3618" s="131">
        <v>0</v>
      </c>
      <c r="T3618" s="131">
        <v>0</v>
      </c>
      <c r="U3618" s="131">
        <v>0</v>
      </c>
      <c r="V3618" s="131">
        <v>0</v>
      </c>
      <c r="W3618" s="131">
        <v>0</v>
      </c>
      <c r="X3618" s="131">
        <v>0</v>
      </c>
      <c r="Y3618" s="131">
        <v>0</v>
      </c>
      <c r="Z3618" s="131">
        <v>0</v>
      </c>
      <c r="AA3618" s="131">
        <v>0</v>
      </c>
      <c r="AB3618" s="131">
        <v>0</v>
      </c>
      <c r="AC3618" s="131">
        <v>0</v>
      </c>
      <c r="AD3618" s="131">
        <v>0</v>
      </c>
      <c r="AE3618" s="131">
        <v>0</v>
      </c>
      <c r="AF3618" s="131">
        <v>0</v>
      </c>
      <c r="AG3618" s="131">
        <v>0</v>
      </c>
      <c r="AH3618" s="43">
        <v>0</v>
      </c>
    </row>
    <row r="3619" spans="4:34">
      <c r="D3619" s="62">
        <v>1992</v>
      </c>
      <c r="E3619" s="62">
        <v>10</v>
      </c>
      <c r="F3619" s="62">
        <v>1993</v>
      </c>
      <c r="G3619" s="62">
        <v>1993</v>
      </c>
      <c r="H3619" s="131">
        <v>0</v>
      </c>
      <c r="I3619" s="131">
        <v>0</v>
      </c>
      <c r="J3619" s="131">
        <v>0</v>
      </c>
      <c r="K3619" s="131">
        <v>0</v>
      </c>
      <c r="L3619" s="131">
        <v>0</v>
      </c>
      <c r="M3619" s="131">
        <v>0</v>
      </c>
      <c r="N3619" s="131">
        <v>0</v>
      </c>
      <c r="O3619" s="131">
        <v>0</v>
      </c>
      <c r="P3619" s="131">
        <v>0</v>
      </c>
      <c r="Q3619" s="131">
        <v>0</v>
      </c>
      <c r="R3619" s="131">
        <v>0</v>
      </c>
      <c r="S3619" s="131">
        <v>0</v>
      </c>
      <c r="T3619" s="131">
        <v>0</v>
      </c>
      <c r="U3619" s="131">
        <v>0</v>
      </c>
      <c r="V3619" s="131">
        <v>0</v>
      </c>
      <c r="W3619" s="131">
        <v>0</v>
      </c>
      <c r="X3619" s="131">
        <v>0</v>
      </c>
      <c r="Y3619" s="131">
        <v>0</v>
      </c>
      <c r="Z3619" s="131">
        <v>0</v>
      </c>
      <c r="AA3619" s="131">
        <v>0</v>
      </c>
      <c r="AB3619" s="131">
        <v>0</v>
      </c>
      <c r="AC3619" s="131">
        <v>0</v>
      </c>
      <c r="AD3619" s="131">
        <v>0</v>
      </c>
      <c r="AE3619" s="131">
        <v>0</v>
      </c>
      <c r="AF3619" s="131">
        <v>0</v>
      </c>
      <c r="AG3619" s="131">
        <v>0</v>
      </c>
      <c r="AH3619" s="43">
        <v>0</v>
      </c>
    </row>
    <row r="3620" spans="4:34">
      <c r="D3620" s="62">
        <v>1992</v>
      </c>
      <c r="E3620" s="62">
        <v>11</v>
      </c>
      <c r="F3620" s="62">
        <v>1993</v>
      </c>
      <c r="G3620" s="62">
        <v>1993</v>
      </c>
      <c r="H3620" s="131">
        <v>0</v>
      </c>
      <c r="I3620" s="131">
        <v>0</v>
      </c>
      <c r="J3620" s="131">
        <v>0</v>
      </c>
      <c r="K3620" s="131">
        <v>0</v>
      </c>
      <c r="L3620" s="131">
        <v>0</v>
      </c>
      <c r="M3620" s="131">
        <v>0</v>
      </c>
      <c r="N3620" s="131">
        <v>0</v>
      </c>
      <c r="O3620" s="131">
        <v>0</v>
      </c>
      <c r="P3620" s="131">
        <v>0</v>
      </c>
      <c r="Q3620" s="131">
        <v>0</v>
      </c>
      <c r="R3620" s="131">
        <v>0</v>
      </c>
      <c r="S3620" s="131">
        <v>0</v>
      </c>
      <c r="T3620" s="131">
        <v>0</v>
      </c>
      <c r="U3620" s="131">
        <v>0</v>
      </c>
      <c r="V3620" s="131">
        <v>0</v>
      </c>
      <c r="W3620" s="131">
        <v>0</v>
      </c>
      <c r="X3620" s="131">
        <v>0</v>
      </c>
      <c r="Y3620" s="131">
        <v>0</v>
      </c>
      <c r="Z3620" s="131">
        <v>0</v>
      </c>
      <c r="AA3620" s="131">
        <v>0</v>
      </c>
      <c r="AB3620" s="131">
        <v>0</v>
      </c>
      <c r="AC3620" s="131">
        <v>0</v>
      </c>
      <c r="AD3620" s="131">
        <v>0</v>
      </c>
      <c r="AE3620" s="131">
        <v>0</v>
      </c>
      <c r="AF3620" s="131">
        <v>0</v>
      </c>
      <c r="AG3620" s="131">
        <v>0</v>
      </c>
      <c r="AH3620" s="43">
        <v>0</v>
      </c>
    </row>
    <row r="3621" spans="4:34">
      <c r="D3621" s="62">
        <v>1992</v>
      </c>
      <c r="E3621" s="62">
        <v>12</v>
      </c>
      <c r="F3621" s="62">
        <v>1993</v>
      </c>
      <c r="G3621" s="62">
        <v>1993</v>
      </c>
      <c r="H3621" s="131">
        <v>0</v>
      </c>
      <c r="I3621" s="131">
        <v>0</v>
      </c>
      <c r="J3621" s="131">
        <v>0</v>
      </c>
      <c r="K3621" s="131">
        <v>0</v>
      </c>
      <c r="L3621" s="131">
        <v>0</v>
      </c>
      <c r="M3621" s="131">
        <v>0</v>
      </c>
      <c r="N3621" s="131">
        <v>0</v>
      </c>
      <c r="O3621" s="131">
        <v>0</v>
      </c>
      <c r="P3621" s="131">
        <v>0</v>
      </c>
      <c r="Q3621" s="131">
        <v>0</v>
      </c>
      <c r="R3621" s="131">
        <v>0</v>
      </c>
      <c r="S3621" s="131">
        <v>0</v>
      </c>
      <c r="T3621" s="131">
        <v>0</v>
      </c>
      <c r="U3621" s="131">
        <v>0</v>
      </c>
      <c r="V3621" s="131">
        <v>0</v>
      </c>
      <c r="W3621" s="131">
        <v>0</v>
      </c>
      <c r="X3621" s="131">
        <v>0</v>
      </c>
      <c r="Y3621" s="131">
        <v>0</v>
      </c>
      <c r="Z3621" s="131">
        <v>0</v>
      </c>
      <c r="AA3621" s="131">
        <v>0</v>
      </c>
      <c r="AB3621" s="131">
        <v>0</v>
      </c>
      <c r="AC3621" s="131">
        <v>0</v>
      </c>
      <c r="AD3621" s="131">
        <v>0</v>
      </c>
      <c r="AE3621" s="131">
        <v>0</v>
      </c>
      <c r="AF3621" s="131">
        <v>0</v>
      </c>
      <c r="AG3621" s="131">
        <v>0</v>
      </c>
      <c r="AH3621" s="43">
        <v>0</v>
      </c>
    </row>
    <row r="3622" spans="4:34">
      <c r="D3622" s="62">
        <v>1993</v>
      </c>
      <c r="E3622" s="62">
        <v>1</v>
      </c>
      <c r="F3622" s="62">
        <v>1993</v>
      </c>
      <c r="G3622" s="62">
        <v>1993</v>
      </c>
      <c r="H3622" s="131">
        <v>0</v>
      </c>
      <c r="I3622" s="131">
        <v>0</v>
      </c>
      <c r="J3622" s="131">
        <v>0</v>
      </c>
      <c r="K3622" s="131">
        <v>0</v>
      </c>
      <c r="L3622" s="131">
        <v>0</v>
      </c>
      <c r="M3622" s="131">
        <v>0</v>
      </c>
      <c r="N3622" s="131">
        <v>0</v>
      </c>
      <c r="O3622" s="131">
        <v>0</v>
      </c>
      <c r="P3622" s="131">
        <v>0</v>
      </c>
      <c r="Q3622" s="131">
        <v>0</v>
      </c>
      <c r="R3622" s="131">
        <v>0</v>
      </c>
      <c r="S3622" s="131">
        <v>0</v>
      </c>
      <c r="T3622" s="131">
        <v>0</v>
      </c>
      <c r="U3622" s="131">
        <v>0</v>
      </c>
      <c r="V3622" s="131">
        <v>0</v>
      </c>
      <c r="W3622" s="131">
        <v>0</v>
      </c>
      <c r="X3622" s="131">
        <v>0</v>
      </c>
      <c r="Y3622" s="131">
        <v>0</v>
      </c>
      <c r="Z3622" s="131">
        <v>0</v>
      </c>
      <c r="AA3622" s="131">
        <v>0</v>
      </c>
      <c r="AB3622" s="131">
        <v>0</v>
      </c>
      <c r="AC3622" s="131">
        <v>0</v>
      </c>
      <c r="AD3622" s="131">
        <v>0</v>
      </c>
      <c r="AE3622" s="131">
        <v>0</v>
      </c>
      <c r="AF3622" s="131">
        <v>0</v>
      </c>
      <c r="AG3622" s="131">
        <v>0</v>
      </c>
      <c r="AH3622" s="43">
        <v>0</v>
      </c>
    </row>
    <row r="3623" spans="4:34">
      <c r="D3623" s="62">
        <v>1993</v>
      </c>
      <c r="E3623" s="62">
        <v>2</v>
      </c>
      <c r="F3623" s="62">
        <v>1993</v>
      </c>
      <c r="G3623" s="62">
        <v>1993</v>
      </c>
      <c r="H3623" s="131">
        <v>0</v>
      </c>
      <c r="I3623" s="131">
        <v>0</v>
      </c>
      <c r="J3623" s="131">
        <v>0</v>
      </c>
      <c r="K3623" s="131">
        <v>0</v>
      </c>
      <c r="L3623" s="131">
        <v>0</v>
      </c>
      <c r="M3623" s="131">
        <v>0</v>
      </c>
      <c r="N3623" s="131">
        <v>0</v>
      </c>
      <c r="O3623" s="131">
        <v>0</v>
      </c>
      <c r="P3623" s="131">
        <v>0</v>
      </c>
      <c r="Q3623" s="131">
        <v>0</v>
      </c>
      <c r="R3623" s="131">
        <v>0</v>
      </c>
      <c r="S3623" s="131">
        <v>0</v>
      </c>
      <c r="T3623" s="131">
        <v>0</v>
      </c>
      <c r="U3623" s="131">
        <v>0</v>
      </c>
      <c r="V3623" s="131">
        <v>0</v>
      </c>
      <c r="W3623" s="131">
        <v>0</v>
      </c>
      <c r="X3623" s="131">
        <v>0</v>
      </c>
      <c r="Y3623" s="131">
        <v>0</v>
      </c>
      <c r="Z3623" s="131">
        <v>0</v>
      </c>
      <c r="AA3623" s="131">
        <v>0</v>
      </c>
      <c r="AB3623" s="131">
        <v>0</v>
      </c>
      <c r="AC3623" s="131">
        <v>0</v>
      </c>
      <c r="AD3623" s="131">
        <v>0</v>
      </c>
      <c r="AE3623" s="131">
        <v>0</v>
      </c>
      <c r="AF3623" s="131">
        <v>0</v>
      </c>
      <c r="AG3623" s="131">
        <v>0</v>
      </c>
      <c r="AH3623" s="43">
        <v>0</v>
      </c>
    </row>
    <row r="3624" spans="4:34">
      <c r="D3624" s="62">
        <v>1993</v>
      </c>
      <c r="E3624" s="62">
        <v>3</v>
      </c>
      <c r="F3624" s="62">
        <v>1993</v>
      </c>
      <c r="G3624" s="62">
        <v>1993</v>
      </c>
      <c r="H3624" s="131">
        <v>0</v>
      </c>
      <c r="I3624" s="131">
        <v>0</v>
      </c>
      <c r="J3624" s="131">
        <v>0</v>
      </c>
      <c r="K3624" s="131">
        <v>0</v>
      </c>
      <c r="L3624" s="131">
        <v>0</v>
      </c>
      <c r="M3624" s="131">
        <v>0</v>
      </c>
      <c r="N3624" s="131">
        <v>0</v>
      </c>
      <c r="O3624" s="131">
        <v>0</v>
      </c>
      <c r="P3624" s="131">
        <v>0</v>
      </c>
      <c r="Q3624" s="131">
        <v>0</v>
      </c>
      <c r="R3624" s="131">
        <v>0</v>
      </c>
      <c r="S3624" s="131">
        <v>0</v>
      </c>
      <c r="T3624" s="131">
        <v>0</v>
      </c>
      <c r="U3624" s="131">
        <v>0</v>
      </c>
      <c r="V3624" s="131">
        <v>0</v>
      </c>
      <c r="W3624" s="131">
        <v>0</v>
      </c>
      <c r="X3624" s="131">
        <v>0</v>
      </c>
      <c r="Y3624" s="131">
        <v>0</v>
      </c>
      <c r="Z3624" s="131">
        <v>0</v>
      </c>
      <c r="AA3624" s="131">
        <v>0</v>
      </c>
      <c r="AB3624" s="131">
        <v>0</v>
      </c>
      <c r="AC3624" s="131">
        <v>0</v>
      </c>
      <c r="AD3624" s="131">
        <v>0</v>
      </c>
      <c r="AE3624" s="131">
        <v>0</v>
      </c>
      <c r="AF3624" s="131">
        <v>0</v>
      </c>
      <c r="AG3624" s="131">
        <v>0</v>
      </c>
      <c r="AH3624" s="43">
        <v>0</v>
      </c>
    </row>
    <row r="3625" spans="4:34">
      <c r="D3625" s="62">
        <v>1993</v>
      </c>
      <c r="E3625" s="62">
        <v>4</v>
      </c>
      <c r="F3625" s="62">
        <v>1993</v>
      </c>
      <c r="G3625" s="62">
        <v>1993</v>
      </c>
      <c r="H3625" s="131">
        <v>0</v>
      </c>
      <c r="I3625" s="131">
        <v>0</v>
      </c>
      <c r="J3625" s="131">
        <v>0</v>
      </c>
      <c r="K3625" s="131">
        <v>0</v>
      </c>
      <c r="L3625" s="131">
        <v>0</v>
      </c>
      <c r="M3625" s="131">
        <v>0</v>
      </c>
      <c r="N3625" s="131">
        <v>0</v>
      </c>
      <c r="O3625" s="131">
        <v>0</v>
      </c>
      <c r="P3625" s="131">
        <v>0</v>
      </c>
      <c r="Q3625" s="131">
        <v>0</v>
      </c>
      <c r="R3625" s="131">
        <v>0</v>
      </c>
      <c r="S3625" s="131">
        <v>0</v>
      </c>
      <c r="T3625" s="131">
        <v>0</v>
      </c>
      <c r="U3625" s="131">
        <v>0</v>
      </c>
      <c r="V3625" s="131">
        <v>0</v>
      </c>
      <c r="W3625" s="131">
        <v>0</v>
      </c>
      <c r="X3625" s="131">
        <v>0</v>
      </c>
      <c r="Y3625" s="131">
        <v>0</v>
      </c>
      <c r="Z3625" s="131">
        <v>0</v>
      </c>
      <c r="AA3625" s="131">
        <v>0</v>
      </c>
      <c r="AB3625" s="131">
        <v>0</v>
      </c>
      <c r="AC3625" s="131">
        <v>0</v>
      </c>
      <c r="AD3625" s="131">
        <v>0</v>
      </c>
      <c r="AE3625" s="131">
        <v>0</v>
      </c>
      <c r="AF3625" s="131">
        <v>0</v>
      </c>
      <c r="AG3625" s="131">
        <v>0</v>
      </c>
      <c r="AH3625" s="43">
        <v>0</v>
      </c>
    </row>
    <row r="3626" spans="4:34">
      <c r="D3626" s="62">
        <v>1993</v>
      </c>
      <c r="E3626" s="62">
        <v>5</v>
      </c>
      <c r="F3626" s="62">
        <v>1993</v>
      </c>
      <c r="G3626" s="62">
        <v>1994</v>
      </c>
      <c r="H3626" s="131">
        <v>0</v>
      </c>
      <c r="I3626" s="131">
        <v>0</v>
      </c>
      <c r="J3626" s="131">
        <v>0</v>
      </c>
      <c r="K3626" s="131">
        <v>68.099999999999994</v>
      </c>
      <c r="L3626" s="131">
        <v>0</v>
      </c>
      <c r="M3626" s="131">
        <v>0</v>
      </c>
      <c r="N3626" s="131">
        <v>0</v>
      </c>
      <c r="O3626" s="131">
        <v>0</v>
      </c>
      <c r="P3626" s="131">
        <v>0</v>
      </c>
      <c r="Q3626" s="131">
        <v>0</v>
      </c>
      <c r="R3626" s="131">
        <v>0</v>
      </c>
      <c r="S3626" s="131">
        <v>0</v>
      </c>
      <c r="T3626" s="131">
        <v>0</v>
      </c>
      <c r="U3626" s="131">
        <v>0</v>
      </c>
      <c r="V3626" s="131">
        <v>0</v>
      </c>
      <c r="W3626" s="131">
        <v>0</v>
      </c>
      <c r="X3626" s="131">
        <v>0</v>
      </c>
      <c r="Y3626" s="131">
        <v>0</v>
      </c>
      <c r="Z3626" s="131">
        <v>0</v>
      </c>
      <c r="AA3626" s="131">
        <v>0</v>
      </c>
      <c r="AB3626" s="131">
        <v>0</v>
      </c>
      <c r="AC3626" s="131">
        <v>0</v>
      </c>
      <c r="AD3626" s="131">
        <v>0</v>
      </c>
      <c r="AE3626" s="131">
        <v>0</v>
      </c>
      <c r="AF3626" s="131">
        <v>0</v>
      </c>
      <c r="AG3626" s="131">
        <v>0</v>
      </c>
      <c r="AH3626" s="43">
        <v>68.099999999999994</v>
      </c>
    </row>
    <row r="3627" spans="4:34">
      <c r="D3627" s="62">
        <v>1993</v>
      </c>
      <c r="E3627" s="62">
        <v>6</v>
      </c>
      <c r="F3627" s="62">
        <v>1993</v>
      </c>
      <c r="G3627" s="62">
        <v>1994</v>
      </c>
      <c r="H3627" s="131">
        <v>0</v>
      </c>
      <c r="I3627" s="131">
        <v>0</v>
      </c>
      <c r="J3627" s="131">
        <v>0</v>
      </c>
      <c r="K3627" s="131">
        <v>381.1</v>
      </c>
      <c r="L3627" s="131">
        <v>0</v>
      </c>
      <c r="M3627" s="131">
        <v>0</v>
      </c>
      <c r="N3627" s="131">
        <v>0</v>
      </c>
      <c r="O3627" s="131">
        <v>0</v>
      </c>
      <c r="P3627" s="131">
        <v>0</v>
      </c>
      <c r="Q3627" s="131">
        <v>0</v>
      </c>
      <c r="R3627" s="131">
        <v>0</v>
      </c>
      <c r="S3627" s="131">
        <v>0</v>
      </c>
      <c r="T3627" s="131">
        <v>0</v>
      </c>
      <c r="U3627" s="131">
        <v>0</v>
      </c>
      <c r="V3627" s="131">
        <v>0</v>
      </c>
      <c r="W3627" s="131">
        <v>0</v>
      </c>
      <c r="X3627" s="131">
        <v>0</v>
      </c>
      <c r="Y3627" s="131">
        <v>0</v>
      </c>
      <c r="Z3627" s="131">
        <v>0</v>
      </c>
      <c r="AA3627" s="131">
        <v>0</v>
      </c>
      <c r="AB3627" s="131">
        <v>0</v>
      </c>
      <c r="AC3627" s="131">
        <v>0</v>
      </c>
      <c r="AD3627" s="131">
        <v>0</v>
      </c>
      <c r="AE3627" s="131">
        <v>0</v>
      </c>
      <c r="AF3627" s="131">
        <v>0</v>
      </c>
      <c r="AG3627" s="131">
        <v>0</v>
      </c>
      <c r="AH3627" s="43">
        <v>381.1</v>
      </c>
    </row>
    <row r="3628" spans="4:34">
      <c r="D3628" s="62">
        <v>1993</v>
      </c>
      <c r="E3628" s="62">
        <v>7</v>
      </c>
      <c r="F3628" s="62">
        <v>1994</v>
      </c>
      <c r="G3628" s="62">
        <v>1994</v>
      </c>
      <c r="H3628" s="131">
        <v>0</v>
      </c>
      <c r="I3628" s="131">
        <v>0</v>
      </c>
      <c r="J3628" s="131">
        <v>0</v>
      </c>
      <c r="K3628" s="131">
        <v>1028.8</v>
      </c>
      <c r="L3628" s="131">
        <v>0</v>
      </c>
      <c r="M3628" s="131">
        <v>0</v>
      </c>
      <c r="N3628" s="131">
        <v>0</v>
      </c>
      <c r="O3628" s="131">
        <v>0</v>
      </c>
      <c r="P3628" s="131">
        <v>0</v>
      </c>
      <c r="Q3628" s="131">
        <v>0</v>
      </c>
      <c r="R3628" s="131">
        <v>0</v>
      </c>
      <c r="S3628" s="131">
        <v>0</v>
      </c>
      <c r="T3628" s="131">
        <v>0</v>
      </c>
      <c r="U3628" s="131">
        <v>0</v>
      </c>
      <c r="V3628" s="131">
        <v>0</v>
      </c>
      <c r="W3628" s="131">
        <v>0</v>
      </c>
      <c r="X3628" s="131">
        <v>0</v>
      </c>
      <c r="Y3628" s="131">
        <v>0</v>
      </c>
      <c r="Z3628" s="131">
        <v>0</v>
      </c>
      <c r="AA3628" s="131">
        <v>0</v>
      </c>
      <c r="AB3628" s="131">
        <v>0</v>
      </c>
      <c r="AC3628" s="131">
        <v>0</v>
      </c>
      <c r="AD3628" s="131">
        <v>0</v>
      </c>
      <c r="AE3628" s="131">
        <v>0</v>
      </c>
      <c r="AF3628" s="131">
        <v>0</v>
      </c>
      <c r="AG3628" s="131">
        <v>0</v>
      </c>
      <c r="AH3628" s="43">
        <v>1028.8</v>
      </c>
    </row>
    <row r="3629" spans="4:34">
      <c r="D3629" s="62">
        <v>1993</v>
      </c>
      <c r="E3629" s="62">
        <v>8</v>
      </c>
      <c r="F3629" s="62">
        <v>1994</v>
      </c>
      <c r="G3629" s="62">
        <v>1994</v>
      </c>
      <c r="H3629" s="131">
        <v>2196.6999999999998</v>
      </c>
      <c r="I3629" s="131">
        <v>0</v>
      </c>
      <c r="J3629" s="131">
        <v>0</v>
      </c>
      <c r="K3629" s="131">
        <v>1017.1</v>
      </c>
      <c r="L3629" s="131">
        <v>0</v>
      </c>
      <c r="M3629" s="131">
        <v>0</v>
      </c>
      <c r="N3629" s="131">
        <v>0</v>
      </c>
      <c r="O3629" s="131">
        <v>0</v>
      </c>
      <c r="P3629" s="131">
        <v>0</v>
      </c>
      <c r="Q3629" s="131">
        <v>0</v>
      </c>
      <c r="R3629" s="131">
        <v>0</v>
      </c>
      <c r="S3629" s="131">
        <v>0</v>
      </c>
      <c r="T3629" s="131">
        <v>0</v>
      </c>
      <c r="U3629" s="131">
        <v>0</v>
      </c>
      <c r="V3629" s="131">
        <v>0</v>
      </c>
      <c r="W3629" s="131">
        <v>0</v>
      </c>
      <c r="X3629" s="131">
        <v>0</v>
      </c>
      <c r="Y3629" s="131">
        <v>0</v>
      </c>
      <c r="Z3629" s="131">
        <v>0</v>
      </c>
      <c r="AA3629" s="131">
        <v>0</v>
      </c>
      <c r="AB3629" s="131">
        <v>0</v>
      </c>
      <c r="AC3629" s="131">
        <v>0</v>
      </c>
      <c r="AD3629" s="131">
        <v>0</v>
      </c>
      <c r="AE3629" s="131">
        <v>0</v>
      </c>
      <c r="AF3629" s="131">
        <v>0</v>
      </c>
      <c r="AG3629" s="131">
        <v>0</v>
      </c>
      <c r="AH3629" s="43">
        <v>3213.7999999999997</v>
      </c>
    </row>
    <row r="3630" spans="4:34">
      <c r="D3630" s="62">
        <v>1993</v>
      </c>
      <c r="E3630" s="62">
        <v>9</v>
      </c>
      <c r="F3630" s="62">
        <v>1994</v>
      </c>
      <c r="G3630" s="62">
        <v>1994</v>
      </c>
      <c r="H3630" s="131">
        <v>1966.5</v>
      </c>
      <c r="I3630" s="131">
        <v>0</v>
      </c>
      <c r="J3630" s="131">
        <v>0</v>
      </c>
      <c r="K3630" s="131">
        <v>1038</v>
      </c>
      <c r="L3630" s="131">
        <v>0</v>
      </c>
      <c r="M3630" s="131">
        <v>0</v>
      </c>
      <c r="N3630" s="131">
        <v>0</v>
      </c>
      <c r="O3630" s="131">
        <v>0</v>
      </c>
      <c r="P3630" s="131">
        <v>0</v>
      </c>
      <c r="Q3630" s="131">
        <v>0</v>
      </c>
      <c r="R3630" s="131">
        <v>0</v>
      </c>
      <c r="S3630" s="131">
        <v>0</v>
      </c>
      <c r="T3630" s="131">
        <v>0</v>
      </c>
      <c r="U3630" s="131">
        <v>0</v>
      </c>
      <c r="V3630" s="131">
        <v>0</v>
      </c>
      <c r="W3630" s="131">
        <v>0</v>
      </c>
      <c r="X3630" s="131">
        <v>0</v>
      </c>
      <c r="Y3630" s="131">
        <v>0</v>
      </c>
      <c r="Z3630" s="131">
        <v>0</v>
      </c>
      <c r="AA3630" s="131">
        <v>0</v>
      </c>
      <c r="AB3630" s="131">
        <v>0</v>
      </c>
      <c r="AC3630" s="131">
        <v>0</v>
      </c>
      <c r="AD3630" s="131">
        <v>0</v>
      </c>
      <c r="AE3630" s="131">
        <v>0</v>
      </c>
      <c r="AF3630" s="131">
        <v>0</v>
      </c>
      <c r="AG3630" s="131">
        <v>0</v>
      </c>
      <c r="AH3630" s="43">
        <v>3004.5</v>
      </c>
    </row>
    <row r="3631" spans="4:34">
      <c r="D3631" s="62">
        <v>1993</v>
      </c>
      <c r="E3631" s="62">
        <v>10</v>
      </c>
      <c r="F3631" s="62">
        <v>1994</v>
      </c>
      <c r="G3631" s="62">
        <v>1994</v>
      </c>
      <c r="H3631" s="131">
        <v>1836.8</v>
      </c>
      <c r="I3631" s="131">
        <v>0</v>
      </c>
      <c r="J3631" s="131">
        <v>0</v>
      </c>
      <c r="K3631" s="131">
        <v>1075.8</v>
      </c>
      <c r="L3631" s="131">
        <v>0</v>
      </c>
      <c r="M3631" s="131">
        <v>0</v>
      </c>
      <c r="N3631" s="131">
        <v>0</v>
      </c>
      <c r="O3631" s="131">
        <v>0</v>
      </c>
      <c r="P3631" s="131">
        <v>0</v>
      </c>
      <c r="Q3631" s="131">
        <v>0</v>
      </c>
      <c r="R3631" s="131">
        <v>0</v>
      </c>
      <c r="S3631" s="131">
        <v>0</v>
      </c>
      <c r="T3631" s="131">
        <v>0</v>
      </c>
      <c r="U3631" s="131">
        <v>0</v>
      </c>
      <c r="V3631" s="131">
        <v>0</v>
      </c>
      <c r="W3631" s="131">
        <v>0</v>
      </c>
      <c r="X3631" s="131">
        <v>0</v>
      </c>
      <c r="Y3631" s="131">
        <v>0</v>
      </c>
      <c r="Z3631" s="131">
        <v>0</v>
      </c>
      <c r="AA3631" s="131">
        <v>0</v>
      </c>
      <c r="AB3631" s="131">
        <v>0</v>
      </c>
      <c r="AC3631" s="131">
        <v>0</v>
      </c>
      <c r="AD3631" s="131">
        <v>0</v>
      </c>
      <c r="AE3631" s="131">
        <v>0</v>
      </c>
      <c r="AF3631" s="131">
        <v>0</v>
      </c>
      <c r="AG3631" s="131">
        <v>0</v>
      </c>
      <c r="AH3631" s="43">
        <v>2912.6</v>
      </c>
    </row>
    <row r="3632" spans="4:34">
      <c r="D3632" s="62">
        <v>1993</v>
      </c>
      <c r="E3632" s="62">
        <v>11</v>
      </c>
      <c r="F3632" s="62">
        <v>1994</v>
      </c>
      <c r="G3632" s="62">
        <v>1994</v>
      </c>
      <c r="H3632" s="131">
        <v>0</v>
      </c>
      <c r="I3632" s="131">
        <v>0</v>
      </c>
      <c r="J3632" s="131">
        <v>0</v>
      </c>
      <c r="K3632" s="131">
        <v>717.7</v>
      </c>
      <c r="L3632" s="131">
        <v>0</v>
      </c>
      <c r="M3632" s="131">
        <v>0</v>
      </c>
      <c r="N3632" s="131">
        <v>0</v>
      </c>
      <c r="O3632" s="131">
        <v>0</v>
      </c>
      <c r="P3632" s="131">
        <v>0</v>
      </c>
      <c r="Q3632" s="131">
        <v>0</v>
      </c>
      <c r="R3632" s="131">
        <v>0</v>
      </c>
      <c r="S3632" s="131">
        <v>0</v>
      </c>
      <c r="T3632" s="131">
        <v>0</v>
      </c>
      <c r="U3632" s="131">
        <v>0</v>
      </c>
      <c r="V3632" s="131">
        <v>0</v>
      </c>
      <c r="W3632" s="131">
        <v>0</v>
      </c>
      <c r="X3632" s="131">
        <v>0</v>
      </c>
      <c r="Y3632" s="131">
        <v>0</v>
      </c>
      <c r="Z3632" s="131">
        <v>0</v>
      </c>
      <c r="AA3632" s="131">
        <v>0</v>
      </c>
      <c r="AB3632" s="131">
        <v>0</v>
      </c>
      <c r="AC3632" s="131">
        <v>0</v>
      </c>
      <c r="AD3632" s="131">
        <v>0</v>
      </c>
      <c r="AE3632" s="131">
        <v>0</v>
      </c>
      <c r="AF3632" s="131">
        <v>0</v>
      </c>
      <c r="AG3632" s="131">
        <v>0</v>
      </c>
      <c r="AH3632" s="43">
        <v>717.7</v>
      </c>
    </row>
    <row r="3633" spans="4:34">
      <c r="D3633" s="62">
        <v>1993</v>
      </c>
      <c r="E3633" s="62">
        <v>12</v>
      </c>
      <c r="F3633" s="62">
        <v>1994</v>
      </c>
      <c r="G3633" s="62">
        <v>1994</v>
      </c>
      <c r="H3633" s="131">
        <v>0</v>
      </c>
      <c r="I3633" s="131">
        <v>0</v>
      </c>
      <c r="J3633" s="131">
        <v>0</v>
      </c>
      <c r="K3633" s="131">
        <v>591.9</v>
      </c>
      <c r="L3633" s="131">
        <v>0</v>
      </c>
      <c r="M3633" s="131">
        <v>0</v>
      </c>
      <c r="N3633" s="131">
        <v>0</v>
      </c>
      <c r="O3633" s="131">
        <v>0</v>
      </c>
      <c r="P3633" s="131">
        <v>0</v>
      </c>
      <c r="Q3633" s="131">
        <v>0</v>
      </c>
      <c r="R3633" s="131">
        <v>0</v>
      </c>
      <c r="S3633" s="131">
        <v>0</v>
      </c>
      <c r="T3633" s="131">
        <v>0</v>
      </c>
      <c r="U3633" s="131">
        <v>0</v>
      </c>
      <c r="V3633" s="131">
        <v>0</v>
      </c>
      <c r="W3633" s="131">
        <v>0</v>
      </c>
      <c r="X3633" s="131">
        <v>0</v>
      </c>
      <c r="Y3633" s="131">
        <v>0</v>
      </c>
      <c r="Z3633" s="131">
        <v>0</v>
      </c>
      <c r="AA3633" s="131">
        <v>0</v>
      </c>
      <c r="AB3633" s="131">
        <v>0</v>
      </c>
      <c r="AC3633" s="131">
        <v>0</v>
      </c>
      <c r="AD3633" s="131">
        <v>0</v>
      </c>
      <c r="AE3633" s="131">
        <v>0</v>
      </c>
      <c r="AF3633" s="131">
        <v>0</v>
      </c>
      <c r="AG3633" s="131">
        <v>0</v>
      </c>
      <c r="AH3633" s="43">
        <v>591.9</v>
      </c>
    </row>
    <row r="3634" spans="4:34">
      <c r="D3634" s="62">
        <v>1994</v>
      </c>
      <c r="E3634" s="62">
        <v>1</v>
      </c>
      <c r="F3634" s="62">
        <v>1994</v>
      </c>
      <c r="G3634" s="62">
        <v>1994</v>
      </c>
      <c r="H3634" s="131">
        <v>0</v>
      </c>
      <c r="I3634" s="131">
        <v>0</v>
      </c>
      <c r="J3634" s="131">
        <v>0</v>
      </c>
      <c r="K3634" s="131">
        <v>0</v>
      </c>
      <c r="L3634" s="131">
        <v>0</v>
      </c>
      <c r="M3634" s="131">
        <v>0</v>
      </c>
      <c r="N3634" s="131">
        <v>0</v>
      </c>
      <c r="O3634" s="131">
        <v>0</v>
      </c>
      <c r="P3634" s="131">
        <v>0</v>
      </c>
      <c r="Q3634" s="131">
        <v>0</v>
      </c>
      <c r="R3634" s="131">
        <v>0</v>
      </c>
      <c r="S3634" s="131">
        <v>0</v>
      </c>
      <c r="T3634" s="131">
        <v>0</v>
      </c>
      <c r="U3634" s="131">
        <v>0</v>
      </c>
      <c r="V3634" s="131">
        <v>0</v>
      </c>
      <c r="W3634" s="131">
        <v>0</v>
      </c>
      <c r="X3634" s="131">
        <v>0</v>
      </c>
      <c r="Y3634" s="131">
        <v>0</v>
      </c>
      <c r="Z3634" s="131">
        <v>0</v>
      </c>
      <c r="AA3634" s="131">
        <v>0</v>
      </c>
      <c r="AB3634" s="131">
        <v>0</v>
      </c>
      <c r="AC3634" s="131">
        <v>0</v>
      </c>
      <c r="AD3634" s="131">
        <v>0</v>
      </c>
      <c r="AE3634" s="131">
        <v>0</v>
      </c>
      <c r="AF3634" s="131">
        <v>0</v>
      </c>
      <c r="AG3634" s="131">
        <v>0</v>
      </c>
      <c r="AH3634" s="43">
        <v>0</v>
      </c>
    </row>
    <row r="3635" spans="4:34">
      <c r="D3635" s="62">
        <v>1994</v>
      </c>
      <c r="E3635" s="62">
        <v>2</v>
      </c>
      <c r="F3635" s="62">
        <v>1994</v>
      </c>
      <c r="G3635" s="62">
        <v>1994</v>
      </c>
      <c r="H3635" s="131">
        <v>0</v>
      </c>
      <c r="I3635" s="131">
        <v>0</v>
      </c>
      <c r="J3635" s="131">
        <v>0</v>
      </c>
      <c r="K3635" s="131">
        <v>0</v>
      </c>
      <c r="L3635" s="131">
        <v>0</v>
      </c>
      <c r="M3635" s="131">
        <v>0</v>
      </c>
      <c r="N3635" s="131">
        <v>0</v>
      </c>
      <c r="O3635" s="131">
        <v>0</v>
      </c>
      <c r="P3635" s="131">
        <v>0</v>
      </c>
      <c r="Q3635" s="131">
        <v>0</v>
      </c>
      <c r="R3635" s="131">
        <v>0</v>
      </c>
      <c r="S3635" s="131">
        <v>0</v>
      </c>
      <c r="T3635" s="131">
        <v>0</v>
      </c>
      <c r="U3635" s="131">
        <v>0</v>
      </c>
      <c r="V3635" s="131">
        <v>0</v>
      </c>
      <c r="W3635" s="131">
        <v>0</v>
      </c>
      <c r="X3635" s="131">
        <v>0</v>
      </c>
      <c r="Y3635" s="131">
        <v>0</v>
      </c>
      <c r="Z3635" s="131">
        <v>0</v>
      </c>
      <c r="AA3635" s="131">
        <v>0</v>
      </c>
      <c r="AB3635" s="131">
        <v>0</v>
      </c>
      <c r="AC3635" s="131">
        <v>0</v>
      </c>
      <c r="AD3635" s="131">
        <v>0</v>
      </c>
      <c r="AE3635" s="131">
        <v>0</v>
      </c>
      <c r="AF3635" s="131">
        <v>0</v>
      </c>
      <c r="AG3635" s="131">
        <v>0</v>
      </c>
      <c r="AH3635" s="43">
        <v>0</v>
      </c>
    </row>
    <row r="3636" spans="4:34">
      <c r="D3636" s="62">
        <v>1994</v>
      </c>
      <c r="E3636" s="62">
        <v>3</v>
      </c>
      <c r="F3636" s="62">
        <v>1994</v>
      </c>
      <c r="G3636" s="62">
        <v>1994</v>
      </c>
      <c r="H3636" s="131">
        <v>0</v>
      </c>
      <c r="I3636" s="131">
        <v>0</v>
      </c>
      <c r="J3636" s="131">
        <v>0</v>
      </c>
      <c r="K3636" s="131">
        <v>0</v>
      </c>
      <c r="L3636" s="131">
        <v>0</v>
      </c>
      <c r="M3636" s="131">
        <v>0</v>
      </c>
      <c r="N3636" s="131">
        <v>0</v>
      </c>
      <c r="O3636" s="131">
        <v>0</v>
      </c>
      <c r="P3636" s="131">
        <v>0</v>
      </c>
      <c r="Q3636" s="131">
        <v>0</v>
      </c>
      <c r="R3636" s="131">
        <v>0</v>
      </c>
      <c r="S3636" s="131">
        <v>0</v>
      </c>
      <c r="T3636" s="131">
        <v>0</v>
      </c>
      <c r="U3636" s="131">
        <v>0</v>
      </c>
      <c r="V3636" s="131">
        <v>0</v>
      </c>
      <c r="W3636" s="131">
        <v>0</v>
      </c>
      <c r="X3636" s="131">
        <v>0</v>
      </c>
      <c r="Y3636" s="131">
        <v>0</v>
      </c>
      <c r="Z3636" s="131">
        <v>0</v>
      </c>
      <c r="AA3636" s="131">
        <v>0</v>
      </c>
      <c r="AB3636" s="131">
        <v>0</v>
      </c>
      <c r="AC3636" s="131">
        <v>0</v>
      </c>
      <c r="AD3636" s="131">
        <v>0</v>
      </c>
      <c r="AE3636" s="131">
        <v>0</v>
      </c>
      <c r="AF3636" s="131">
        <v>0</v>
      </c>
      <c r="AG3636" s="131">
        <v>0</v>
      </c>
      <c r="AH3636" s="43">
        <v>0</v>
      </c>
    </row>
    <row r="3637" spans="4:34">
      <c r="D3637" s="62">
        <v>1994</v>
      </c>
      <c r="E3637" s="62">
        <v>4</v>
      </c>
      <c r="F3637" s="62">
        <v>1994</v>
      </c>
      <c r="G3637" s="62">
        <v>1994</v>
      </c>
      <c r="H3637" s="131">
        <v>0</v>
      </c>
      <c r="I3637" s="131">
        <v>0</v>
      </c>
      <c r="J3637" s="131">
        <v>0</v>
      </c>
      <c r="K3637" s="131">
        <v>0</v>
      </c>
      <c r="L3637" s="131">
        <v>0</v>
      </c>
      <c r="M3637" s="131">
        <v>0</v>
      </c>
      <c r="N3637" s="131">
        <v>0</v>
      </c>
      <c r="O3637" s="131">
        <v>0</v>
      </c>
      <c r="P3637" s="131">
        <v>0</v>
      </c>
      <c r="Q3637" s="131">
        <v>0</v>
      </c>
      <c r="R3637" s="131">
        <v>0</v>
      </c>
      <c r="S3637" s="131">
        <v>0</v>
      </c>
      <c r="T3637" s="131">
        <v>0</v>
      </c>
      <c r="U3637" s="131">
        <v>0</v>
      </c>
      <c r="V3637" s="131">
        <v>0</v>
      </c>
      <c r="W3637" s="131">
        <v>0</v>
      </c>
      <c r="X3637" s="131">
        <v>0</v>
      </c>
      <c r="Y3637" s="131">
        <v>0</v>
      </c>
      <c r="Z3637" s="131">
        <v>0</v>
      </c>
      <c r="AA3637" s="131">
        <v>0</v>
      </c>
      <c r="AB3637" s="131">
        <v>0</v>
      </c>
      <c r="AC3637" s="131">
        <v>0</v>
      </c>
      <c r="AD3637" s="131">
        <v>0</v>
      </c>
      <c r="AE3637" s="131">
        <v>0</v>
      </c>
      <c r="AF3637" s="131">
        <v>0</v>
      </c>
      <c r="AG3637" s="131">
        <v>0</v>
      </c>
      <c r="AH3637" s="43">
        <v>0</v>
      </c>
    </row>
    <row r="3638" spans="4:34">
      <c r="D3638" s="62">
        <v>1994</v>
      </c>
      <c r="E3638" s="62">
        <v>5</v>
      </c>
      <c r="F3638" s="62">
        <v>1994</v>
      </c>
      <c r="G3638" s="62">
        <v>1995</v>
      </c>
      <c r="H3638" s="131">
        <v>0</v>
      </c>
      <c r="I3638" s="131">
        <v>0</v>
      </c>
      <c r="J3638" s="131">
        <v>0</v>
      </c>
      <c r="K3638" s="131">
        <v>0</v>
      </c>
      <c r="L3638" s="131">
        <v>0</v>
      </c>
      <c r="M3638" s="131">
        <v>0</v>
      </c>
      <c r="N3638" s="131">
        <v>0</v>
      </c>
      <c r="O3638" s="131">
        <v>0</v>
      </c>
      <c r="P3638" s="131">
        <v>0</v>
      </c>
      <c r="Q3638" s="131">
        <v>0</v>
      </c>
      <c r="R3638" s="131">
        <v>0</v>
      </c>
      <c r="S3638" s="131">
        <v>0</v>
      </c>
      <c r="T3638" s="131">
        <v>0</v>
      </c>
      <c r="U3638" s="131">
        <v>0</v>
      </c>
      <c r="V3638" s="131">
        <v>0</v>
      </c>
      <c r="W3638" s="131">
        <v>0</v>
      </c>
      <c r="X3638" s="131">
        <v>0</v>
      </c>
      <c r="Y3638" s="131">
        <v>0</v>
      </c>
      <c r="Z3638" s="131">
        <v>0</v>
      </c>
      <c r="AA3638" s="131">
        <v>0</v>
      </c>
      <c r="AB3638" s="131">
        <v>0</v>
      </c>
      <c r="AC3638" s="131">
        <v>0</v>
      </c>
      <c r="AD3638" s="131">
        <v>0</v>
      </c>
      <c r="AE3638" s="131">
        <v>0</v>
      </c>
      <c r="AF3638" s="131">
        <v>0</v>
      </c>
      <c r="AG3638" s="131">
        <v>0</v>
      </c>
      <c r="AH3638" s="43">
        <v>0</v>
      </c>
    </row>
    <row r="3639" spans="4:34">
      <c r="D3639" s="62">
        <v>1994</v>
      </c>
      <c r="E3639" s="62">
        <v>6</v>
      </c>
      <c r="F3639" s="62">
        <v>1994</v>
      </c>
      <c r="G3639" s="62">
        <v>1995</v>
      </c>
      <c r="H3639" s="131">
        <v>0</v>
      </c>
      <c r="I3639" s="131">
        <v>0</v>
      </c>
      <c r="J3639" s="131">
        <v>0</v>
      </c>
      <c r="K3639" s="131">
        <v>0</v>
      </c>
      <c r="L3639" s="131">
        <v>0</v>
      </c>
      <c r="M3639" s="131">
        <v>0</v>
      </c>
      <c r="N3639" s="131">
        <v>0</v>
      </c>
      <c r="O3639" s="131">
        <v>0</v>
      </c>
      <c r="P3639" s="131">
        <v>0</v>
      </c>
      <c r="Q3639" s="131">
        <v>0</v>
      </c>
      <c r="R3639" s="131">
        <v>0</v>
      </c>
      <c r="S3639" s="131">
        <v>0</v>
      </c>
      <c r="T3639" s="131">
        <v>0</v>
      </c>
      <c r="U3639" s="131">
        <v>0</v>
      </c>
      <c r="V3639" s="131">
        <v>0</v>
      </c>
      <c r="W3639" s="131">
        <v>0</v>
      </c>
      <c r="X3639" s="131">
        <v>0</v>
      </c>
      <c r="Y3639" s="131">
        <v>0</v>
      </c>
      <c r="Z3639" s="131">
        <v>0</v>
      </c>
      <c r="AA3639" s="131">
        <v>0</v>
      </c>
      <c r="AB3639" s="131">
        <v>0</v>
      </c>
      <c r="AC3639" s="131">
        <v>0</v>
      </c>
      <c r="AD3639" s="131">
        <v>0</v>
      </c>
      <c r="AE3639" s="131">
        <v>0</v>
      </c>
      <c r="AF3639" s="131">
        <v>0</v>
      </c>
      <c r="AG3639" s="131">
        <v>0</v>
      </c>
      <c r="AH3639" s="43">
        <v>0</v>
      </c>
    </row>
    <row r="3640" spans="4:34">
      <c r="D3640" s="62">
        <v>1994</v>
      </c>
      <c r="E3640" s="62">
        <v>7</v>
      </c>
      <c r="F3640" s="62">
        <v>1995</v>
      </c>
      <c r="G3640" s="62">
        <v>1995</v>
      </c>
      <c r="H3640" s="131">
        <v>0</v>
      </c>
      <c r="I3640" s="131">
        <v>0</v>
      </c>
      <c r="J3640" s="131">
        <v>0</v>
      </c>
      <c r="K3640" s="131">
        <v>0</v>
      </c>
      <c r="L3640" s="131">
        <v>0</v>
      </c>
      <c r="M3640" s="131">
        <v>0</v>
      </c>
      <c r="N3640" s="131">
        <v>0</v>
      </c>
      <c r="O3640" s="131">
        <v>0</v>
      </c>
      <c r="P3640" s="131">
        <v>0</v>
      </c>
      <c r="Q3640" s="131">
        <v>0</v>
      </c>
      <c r="R3640" s="131">
        <v>0</v>
      </c>
      <c r="S3640" s="131">
        <v>0</v>
      </c>
      <c r="T3640" s="131">
        <v>0</v>
      </c>
      <c r="U3640" s="131">
        <v>0</v>
      </c>
      <c r="V3640" s="131">
        <v>0</v>
      </c>
      <c r="W3640" s="131">
        <v>0</v>
      </c>
      <c r="X3640" s="131">
        <v>0</v>
      </c>
      <c r="Y3640" s="131">
        <v>0</v>
      </c>
      <c r="Z3640" s="131">
        <v>0</v>
      </c>
      <c r="AA3640" s="131">
        <v>0</v>
      </c>
      <c r="AB3640" s="131">
        <v>0</v>
      </c>
      <c r="AC3640" s="131">
        <v>0</v>
      </c>
      <c r="AD3640" s="131">
        <v>0</v>
      </c>
      <c r="AE3640" s="131">
        <v>0</v>
      </c>
      <c r="AF3640" s="131">
        <v>0</v>
      </c>
      <c r="AG3640" s="131">
        <v>0</v>
      </c>
      <c r="AH3640" s="43">
        <v>0</v>
      </c>
    </row>
    <row r="3641" spans="4:34">
      <c r="D3641" s="62">
        <v>1994</v>
      </c>
      <c r="E3641" s="62">
        <v>8</v>
      </c>
      <c r="F3641" s="62">
        <v>1995</v>
      </c>
      <c r="G3641" s="62">
        <v>1995</v>
      </c>
      <c r="H3641" s="131">
        <v>0</v>
      </c>
      <c r="I3641" s="131">
        <v>0</v>
      </c>
      <c r="J3641" s="131">
        <v>0</v>
      </c>
      <c r="K3641" s="131">
        <v>0</v>
      </c>
      <c r="L3641" s="131">
        <v>0</v>
      </c>
      <c r="M3641" s="131">
        <v>0</v>
      </c>
      <c r="N3641" s="131">
        <v>0</v>
      </c>
      <c r="O3641" s="131">
        <v>0</v>
      </c>
      <c r="P3641" s="131">
        <v>0</v>
      </c>
      <c r="Q3641" s="131">
        <v>0</v>
      </c>
      <c r="R3641" s="131">
        <v>0</v>
      </c>
      <c r="S3641" s="131">
        <v>0</v>
      </c>
      <c r="T3641" s="131">
        <v>0</v>
      </c>
      <c r="U3641" s="131">
        <v>0</v>
      </c>
      <c r="V3641" s="131">
        <v>0</v>
      </c>
      <c r="W3641" s="131">
        <v>0</v>
      </c>
      <c r="X3641" s="131">
        <v>0</v>
      </c>
      <c r="Y3641" s="131">
        <v>0</v>
      </c>
      <c r="Z3641" s="131">
        <v>0</v>
      </c>
      <c r="AA3641" s="131">
        <v>0</v>
      </c>
      <c r="AB3641" s="131">
        <v>0</v>
      </c>
      <c r="AC3641" s="131">
        <v>0</v>
      </c>
      <c r="AD3641" s="131">
        <v>0</v>
      </c>
      <c r="AE3641" s="131">
        <v>0</v>
      </c>
      <c r="AF3641" s="131">
        <v>0</v>
      </c>
      <c r="AG3641" s="131">
        <v>0</v>
      </c>
      <c r="AH3641" s="43">
        <v>0</v>
      </c>
    </row>
    <row r="3642" spans="4:34">
      <c r="D3642" s="62">
        <v>1994</v>
      </c>
      <c r="E3642" s="62">
        <v>9</v>
      </c>
      <c r="F3642" s="62">
        <v>1995</v>
      </c>
      <c r="G3642" s="62">
        <v>1995</v>
      </c>
      <c r="H3642" s="131">
        <v>0</v>
      </c>
      <c r="I3642" s="131">
        <v>0</v>
      </c>
      <c r="J3642" s="131">
        <v>0</v>
      </c>
      <c r="K3642" s="131">
        <v>0</v>
      </c>
      <c r="L3642" s="131">
        <v>0</v>
      </c>
      <c r="M3642" s="131">
        <v>0</v>
      </c>
      <c r="N3642" s="131">
        <v>0</v>
      </c>
      <c r="O3642" s="131">
        <v>0</v>
      </c>
      <c r="P3642" s="131">
        <v>0</v>
      </c>
      <c r="Q3642" s="131">
        <v>0</v>
      </c>
      <c r="R3642" s="131">
        <v>0</v>
      </c>
      <c r="S3642" s="131">
        <v>0</v>
      </c>
      <c r="T3642" s="131">
        <v>0</v>
      </c>
      <c r="U3642" s="131">
        <v>0</v>
      </c>
      <c r="V3642" s="131">
        <v>0</v>
      </c>
      <c r="W3642" s="131">
        <v>0</v>
      </c>
      <c r="X3642" s="131">
        <v>0</v>
      </c>
      <c r="Y3642" s="131">
        <v>0</v>
      </c>
      <c r="Z3642" s="131">
        <v>0</v>
      </c>
      <c r="AA3642" s="131">
        <v>0</v>
      </c>
      <c r="AB3642" s="131">
        <v>0</v>
      </c>
      <c r="AC3642" s="131">
        <v>0</v>
      </c>
      <c r="AD3642" s="131">
        <v>0</v>
      </c>
      <c r="AE3642" s="131">
        <v>0</v>
      </c>
      <c r="AF3642" s="131">
        <v>0</v>
      </c>
      <c r="AG3642" s="131">
        <v>0</v>
      </c>
      <c r="AH3642" s="43">
        <v>0</v>
      </c>
    </row>
    <row r="3643" spans="4:34">
      <c r="D3643" s="62">
        <v>1994</v>
      </c>
      <c r="E3643" s="62">
        <v>10</v>
      </c>
      <c r="F3643" s="62">
        <v>1995</v>
      </c>
      <c r="G3643" s="62">
        <v>1995</v>
      </c>
      <c r="H3643" s="131">
        <v>0</v>
      </c>
      <c r="I3643" s="131">
        <v>0</v>
      </c>
      <c r="J3643" s="131">
        <v>0</v>
      </c>
      <c r="K3643" s="131">
        <v>0</v>
      </c>
      <c r="L3643" s="131">
        <v>0</v>
      </c>
      <c r="M3643" s="131">
        <v>0</v>
      </c>
      <c r="N3643" s="131">
        <v>0</v>
      </c>
      <c r="O3643" s="131">
        <v>0</v>
      </c>
      <c r="P3643" s="131">
        <v>0</v>
      </c>
      <c r="Q3643" s="131">
        <v>0</v>
      </c>
      <c r="R3643" s="131">
        <v>0</v>
      </c>
      <c r="S3643" s="131">
        <v>0</v>
      </c>
      <c r="T3643" s="131">
        <v>0</v>
      </c>
      <c r="U3643" s="131">
        <v>0</v>
      </c>
      <c r="V3643" s="131">
        <v>0</v>
      </c>
      <c r="W3643" s="131">
        <v>0</v>
      </c>
      <c r="X3643" s="131">
        <v>0</v>
      </c>
      <c r="Y3643" s="131">
        <v>0</v>
      </c>
      <c r="Z3643" s="131">
        <v>0</v>
      </c>
      <c r="AA3643" s="131">
        <v>0</v>
      </c>
      <c r="AB3643" s="131">
        <v>0</v>
      </c>
      <c r="AC3643" s="131">
        <v>0</v>
      </c>
      <c r="AD3643" s="131">
        <v>0</v>
      </c>
      <c r="AE3643" s="131">
        <v>0</v>
      </c>
      <c r="AF3643" s="131">
        <v>0</v>
      </c>
      <c r="AG3643" s="131">
        <v>0</v>
      </c>
      <c r="AH3643" s="43">
        <v>0</v>
      </c>
    </row>
    <row r="3644" spans="4:34">
      <c r="D3644" s="62">
        <v>1994</v>
      </c>
      <c r="E3644" s="62">
        <v>11</v>
      </c>
      <c r="F3644" s="62">
        <v>1995</v>
      </c>
      <c r="G3644" s="62">
        <v>1995</v>
      </c>
      <c r="H3644" s="131">
        <v>0</v>
      </c>
      <c r="I3644" s="131">
        <v>0</v>
      </c>
      <c r="J3644" s="131">
        <v>0</v>
      </c>
      <c r="K3644" s="131">
        <v>0</v>
      </c>
      <c r="L3644" s="131">
        <v>0</v>
      </c>
      <c r="M3644" s="131">
        <v>0</v>
      </c>
      <c r="N3644" s="131">
        <v>0</v>
      </c>
      <c r="O3644" s="131">
        <v>0</v>
      </c>
      <c r="P3644" s="131">
        <v>0</v>
      </c>
      <c r="Q3644" s="131">
        <v>0</v>
      </c>
      <c r="R3644" s="131">
        <v>0</v>
      </c>
      <c r="S3644" s="131">
        <v>0</v>
      </c>
      <c r="T3644" s="131">
        <v>0</v>
      </c>
      <c r="U3644" s="131">
        <v>0</v>
      </c>
      <c r="V3644" s="131">
        <v>0</v>
      </c>
      <c r="W3644" s="131">
        <v>0</v>
      </c>
      <c r="X3644" s="131">
        <v>0</v>
      </c>
      <c r="Y3644" s="131">
        <v>0</v>
      </c>
      <c r="Z3644" s="131">
        <v>0</v>
      </c>
      <c r="AA3644" s="131">
        <v>0</v>
      </c>
      <c r="AB3644" s="131">
        <v>0</v>
      </c>
      <c r="AC3644" s="131">
        <v>0</v>
      </c>
      <c r="AD3644" s="131">
        <v>0</v>
      </c>
      <c r="AE3644" s="131">
        <v>0</v>
      </c>
      <c r="AF3644" s="131">
        <v>0</v>
      </c>
      <c r="AG3644" s="131">
        <v>0</v>
      </c>
      <c r="AH3644" s="43">
        <v>0</v>
      </c>
    </row>
    <row r="3645" spans="4:34">
      <c r="D3645" s="62">
        <v>1994</v>
      </c>
      <c r="E3645" s="62">
        <v>12</v>
      </c>
      <c r="F3645" s="62">
        <v>1995</v>
      </c>
      <c r="G3645" s="62">
        <v>1995</v>
      </c>
      <c r="H3645" s="131">
        <v>0</v>
      </c>
      <c r="I3645" s="131">
        <v>0</v>
      </c>
      <c r="J3645" s="131">
        <v>0</v>
      </c>
      <c r="K3645" s="131">
        <v>0</v>
      </c>
      <c r="L3645" s="131">
        <v>0</v>
      </c>
      <c r="M3645" s="131">
        <v>0</v>
      </c>
      <c r="N3645" s="131">
        <v>0</v>
      </c>
      <c r="O3645" s="131">
        <v>0</v>
      </c>
      <c r="P3645" s="131">
        <v>0</v>
      </c>
      <c r="Q3645" s="131">
        <v>0</v>
      </c>
      <c r="R3645" s="131">
        <v>0</v>
      </c>
      <c r="S3645" s="131">
        <v>0</v>
      </c>
      <c r="T3645" s="131">
        <v>0</v>
      </c>
      <c r="U3645" s="131">
        <v>0</v>
      </c>
      <c r="V3645" s="131">
        <v>0</v>
      </c>
      <c r="W3645" s="131">
        <v>0</v>
      </c>
      <c r="X3645" s="131">
        <v>0</v>
      </c>
      <c r="Y3645" s="131">
        <v>0</v>
      </c>
      <c r="Z3645" s="131">
        <v>0</v>
      </c>
      <c r="AA3645" s="131">
        <v>0</v>
      </c>
      <c r="AB3645" s="131">
        <v>0</v>
      </c>
      <c r="AC3645" s="131">
        <v>0</v>
      </c>
      <c r="AD3645" s="131">
        <v>0</v>
      </c>
      <c r="AE3645" s="131">
        <v>0</v>
      </c>
      <c r="AF3645" s="131">
        <v>0</v>
      </c>
      <c r="AG3645" s="131">
        <v>0</v>
      </c>
      <c r="AH3645" s="43">
        <v>0</v>
      </c>
    </row>
    <row r="3646" spans="4:34">
      <c r="D3646" s="62">
        <v>1995</v>
      </c>
      <c r="E3646" s="62">
        <v>1</v>
      </c>
      <c r="F3646" s="62">
        <v>1995</v>
      </c>
      <c r="G3646" s="62">
        <v>1995</v>
      </c>
      <c r="H3646" s="131">
        <v>0</v>
      </c>
      <c r="I3646" s="131">
        <v>0</v>
      </c>
      <c r="J3646" s="131">
        <v>0</v>
      </c>
      <c r="K3646" s="131">
        <v>0</v>
      </c>
      <c r="L3646" s="131">
        <v>0</v>
      </c>
      <c r="M3646" s="131">
        <v>0</v>
      </c>
      <c r="N3646" s="131">
        <v>0</v>
      </c>
      <c r="O3646" s="131">
        <v>0</v>
      </c>
      <c r="P3646" s="131">
        <v>0</v>
      </c>
      <c r="Q3646" s="131">
        <v>0</v>
      </c>
      <c r="R3646" s="131">
        <v>0</v>
      </c>
      <c r="S3646" s="131">
        <v>0</v>
      </c>
      <c r="T3646" s="131">
        <v>0</v>
      </c>
      <c r="U3646" s="131">
        <v>0</v>
      </c>
      <c r="V3646" s="131">
        <v>0</v>
      </c>
      <c r="W3646" s="131">
        <v>0</v>
      </c>
      <c r="X3646" s="131">
        <v>0</v>
      </c>
      <c r="Y3646" s="131">
        <v>0</v>
      </c>
      <c r="Z3646" s="131">
        <v>0</v>
      </c>
      <c r="AA3646" s="131">
        <v>0</v>
      </c>
      <c r="AB3646" s="131">
        <v>0</v>
      </c>
      <c r="AC3646" s="131">
        <v>0</v>
      </c>
      <c r="AD3646" s="131">
        <v>0</v>
      </c>
      <c r="AE3646" s="131">
        <v>0</v>
      </c>
      <c r="AF3646" s="131">
        <v>0</v>
      </c>
      <c r="AG3646" s="131">
        <v>0</v>
      </c>
      <c r="AH3646" s="43">
        <v>0</v>
      </c>
    </row>
    <row r="3647" spans="4:34">
      <c r="D3647" s="62">
        <v>1995</v>
      </c>
      <c r="E3647" s="62">
        <v>2</v>
      </c>
      <c r="F3647" s="62">
        <v>1995</v>
      </c>
      <c r="G3647" s="62">
        <v>1995</v>
      </c>
      <c r="H3647" s="131">
        <v>0</v>
      </c>
      <c r="I3647" s="131">
        <v>0</v>
      </c>
      <c r="J3647" s="131">
        <v>0</v>
      </c>
      <c r="K3647" s="131">
        <v>0</v>
      </c>
      <c r="L3647" s="131">
        <v>0</v>
      </c>
      <c r="M3647" s="131">
        <v>0</v>
      </c>
      <c r="N3647" s="131">
        <v>0</v>
      </c>
      <c r="O3647" s="131">
        <v>0</v>
      </c>
      <c r="P3647" s="131">
        <v>0</v>
      </c>
      <c r="Q3647" s="131">
        <v>0</v>
      </c>
      <c r="R3647" s="131">
        <v>0</v>
      </c>
      <c r="S3647" s="131">
        <v>0</v>
      </c>
      <c r="T3647" s="131">
        <v>0</v>
      </c>
      <c r="U3647" s="131">
        <v>0</v>
      </c>
      <c r="V3647" s="131">
        <v>0</v>
      </c>
      <c r="W3647" s="131">
        <v>0</v>
      </c>
      <c r="X3647" s="131">
        <v>0</v>
      </c>
      <c r="Y3647" s="131">
        <v>0</v>
      </c>
      <c r="Z3647" s="131">
        <v>0</v>
      </c>
      <c r="AA3647" s="131">
        <v>0</v>
      </c>
      <c r="AB3647" s="131">
        <v>0</v>
      </c>
      <c r="AC3647" s="131">
        <v>0</v>
      </c>
      <c r="AD3647" s="131">
        <v>0</v>
      </c>
      <c r="AE3647" s="131">
        <v>0</v>
      </c>
      <c r="AF3647" s="131">
        <v>0</v>
      </c>
      <c r="AG3647" s="131">
        <v>0</v>
      </c>
      <c r="AH3647" s="43">
        <v>0</v>
      </c>
    </row>
    <row r="3648" spans="4:34">
      <c r="D3648" s="62">
        <v>1995</v>
      </c>
      <c r="E3648" s="62">
        <v>3</v>
      </c>
      <c r="F3648" s="62">
        <v>1995</v>
      </c>
      <c r="G3648" s="62">
        <v>1995</v>
      </c>
      <c r="H3648" s="131">
        <v>0</v>
      </c>
      <c r="I3648" s="131">
        <v>0</v>
      </c>
      <c r="J3648" s="131">
        <v>0</v>
      </c>
      <c r="K3648" s="131">
        <v>0</v>
      </c>
      <c r="L3648" s="131">
        <v>0</v>
      </c>
      <c r="M3648" s="131">
        <v>0</v>
      </c>
      <c r="N3648" s="131">
        <v>0</v>
      </c>
      <c r="O3648" s="131">
        <v>0</v>
      </c>
      <c r="P3648" s="131">
        <v>0</v>
      </c>
      <c r="Q3648" s="131">
        <v>0</v>
      </c>
      <c r="R3648" s="131">
        <v>0</v>
      </c>
      <c r="S3648" s="131">
        <v>0</v>
      </c>
      <c r="T3648" s="131">
        <v>0</v>
      </c>
      <c r="U3648" s="131">
        <v>0</v>
      </c>
      <c r="V3648" s="131">
        <v>0</v>
      </c>
      <c r="W3648" s="131">
        <v>0</v>
      </c>
      <c r="X3648" s="131">
        <v>0</v>
      </c>
      <c r="Y3648" s="131">
        <v>0</v>
      </c>
      <c r="Z3648" s="131">
        <v>0</v>
      </c>
      <c r="AA3648" s="131">
        <v>0</v>
      </c>
      <c r="AB3648" s="131">
        <v>0</v>
      </c>
      <c r="AC3648" s="131">
        <v>0</v>
      </c>
      <c r="AD3648" s="131">
        <v>0</v>
      </c>
      <c r="AE3648" s="131">
        <v>0</v>
      </c>
      <c r="AF3648" s="131">
        <v>0</v>
      </c>
      <c r="AG3648" s="131">
        <v>0</v>
      </c>
      <c r="AH3648" s="43">
        <v>0</v>
      </c>
    </row>
    <row r="3649" spans="4:34">
      <c r="D3649" s="62">
        <v>1995</v>
      </c>
      <c r="E3649" s="62">
        <v>4</v>
      </c>
      <c r="F3649" s="62">
        <v>1995</v>
      </c>
      <c r="G3649" s="62">
        <v>1995</v>
      </c>
      <c r="H3649" s="131">
        <v>0</v>
      </c>
      <c r="I3649" s="131">
        <v>0</v>
      </c>
      <c r="J3649" s="131">
        <v>0</v>
      </c>
      <c r="K3649" s="131">
        <v>0</v>
      </c>
      <c r="L3649" s="131">
        <v>0</v>
      </c>
      <c r="M3649" s="131">
        <v>0</v>
      </c>
      <c r="N3649" s="131">
        <v>0</v>
      </c>
      <c r="O3649" s="131">
        <v>0</v>
      </c>
      <c r="P3649" s="131">
        <v>0</v>
      </c>
      <c r="Q3649" s="131">
        <v>0</v>
      </c>
      <c r="R3649" s="131">
        <v>0</v>
      </c>
      <c r="S3649" s="131">
        <v>0</v>
      </c>
      <c r="T3649" s="131">
        <v>0</v>
      </c>
      <c r="U3649" s="131">
        <v>0</v>
      </c>
      <c r="V3649" s="131">
        <v>0</v>
      </c>
      <c r="W3649" s="131">
        <v>0</v>
      </c>
      <c r="X3649" s="131">
        <v>0</v>
      </c>
      <c r="Y3649" s="131">
        <v>0</v>
      </c>
      <c r="Z3649" s="131">
        <v>0</v>
      </c>
      <c r="AA3649" s="131">
        <v>0</v>
      </c>
      <c r="AB3649" s="131">
        <v>0</v>
      </c>
      <c r="AC3649" s="131">
        <v>0</v>
      </c>
      <c r="AD3649" s="131">
        <v>0</v>
      </c>
      <c r="AE3649" s="131">
        <v>0</v>
      </c>
      <c r="AF3649" s="131">
        <v>0</v>
      </c>
      <c r="AG3649" s="131">
        <v>0</v>
      </c>
      <c r="AH3649" s="43">
        <v>0</v>
      </c>
    </row>
    <row r="3650" spans="4:34">
      <c r="D3650" s="62">
        <v>1995</v>
      </c>
      <c r="E3650" s="62">
        <v>5</v>
      </c>
      <c r="F3650" s="62">
        <v>1995</v>
      </c>
      <c r="G3650" s="62">
        <v>1996</v>
      </c>
      <c r="H3650" s="131">
        <v>0</v>
      </c>
      <c r="I3650" s="131">
        <v>0</v>
      </c>
      <c r="J3650" s="131">
        <v>0</v>
      </c>
      <c r="K3650" s="131">
        <v>0</v>
      </c>
      <c r="L3650" s="131">
        <v>0</v>
      </c>
      <c r="M3650" s="131">
        <v>0</v>
      </c>
      <c r="N3650" s="131">
        <v>0</v>
      </c>
      <c r="O3650" s="131">
        <v>0</v>
      </c>
      <c r="P3650" s="131">
        <v>0</v>
      </c>
      <c r="Q3650" s="131">
        <v>0</v>
      </c>
      <c r="R3650" s="131">
        <v>0</v>
      </c>
      <c r="S3650" s="131">
        <v>0</v>
      </c>
      <c r="T3650" s="131">
        <v>0</v>
      </c>
      <c r="U3650" s="131">
        <v>0</v>
      </c>
      <c r="V3650" s="131">
        <v>0</v>
      </c>
      <c r="W3650" s="131">
        <v>0</v>
      </c>
      <c r="X3650" s="131">
        <v>0</v>
      </c>
      <c r="Y3650" s="131">
        <v>0</v>
      </c>
      <c r="Z3650" s="131">
        <v>0</v>
      </c>
      <c r="AA3650" s="131">
        <v>0</v>
      </c>
      <c r="AB3650" s="131">
        <v>0</v>
      </c>
      <c r="AC3650" s="131">
        <v>0</v>
      </c>
      <c r="AD3650" s="131">
        <v>0</v>
      </c>
      <c r="AE3650" s="131">
        <v>0</v>
      </c>
      <c r="AF3650" s="131">
        <v>0</v>
      </c>
      <c r="AG3650" s="131">
        <v>0</v>
      </c>
      <c r="AH3650" s="43">
        <v>0</v>
      </c>
    </row>
    <row r="3651" spans="4:34">
      <c r="D3651" s="62">
        <v>1995</v>
      </c>
      <c r="E3651" s="62">
        <v>6</v>
      </c>
      <c r="F3651" s="62">
        <v>1995</v>
      </c>
      <c r="G3651" s="62">
        <v>1996</v>
      </c>
      <c r="H3651" s="131">
        <v>0</v>
      </c>
      <c r="I3651" s="131">
        <v>0</v>
      </c>
      <c r="J3651" s="131">
        <v>0</v>
      </c>
      <c r="K3651" s="131">
        <v>0</v>
      </c>
      <c r="L3651" s="131">
        <v>0</v>
      </c>
      <c r="M3651" s="131">
        <v>0</v>
      </c>
      <c r="N3651" s="131">
        <v>0</v>
      </c>
      <c r="O3651" s="131">
        <v>0</v>
      </c>
      <c r="P3651" s="131">
        <v>0</v>
      </c>
      <c r="Q3651" s="131">
        <v>0</v>
      </c>
      <c r="R3651" s="131">
        <v>0</v>
      </c>
      <c r="S3651" s="131">
        <v>0</v>
      </c>
      <c r="T3651" s="131">
        <v>0</v>
      </c>
      <c r="U3651" s="131">
        <v>0</v>
      </c>
      <c r="V3651" s="131">
        <v>0</v>
      </c>
      <c r="W3651" s="131">
        <v>0</v>
      </c>
      <c r="X3651" s="131">
        <v>0</v>
      </c>
      <c r="Y3651" s="131">
        <v>0</v>
      </c>
      <c r="Z3651" s="131">
        <v>0</v>
      </c>
      <c r="AA3651" s="131">
        <v>0</v>
      </c>
      <c r="AB3651" s="131">
        <v>0</v>
      </c>
      <c r="AC3651" s="131">
        <v>0</v>
      </c>
      <c r="AD3651" s="131">
        <v>0</v>
      </c>
      <c r="AE3651" s="131">
        <v>0</v>
      </c>
      <c r="AF3651" s="131">
        <v>0</v>
      </c>
      <c r="AG3651" s="131">
        <v>0</v>
      </c>
      <c r="AH3651" s="43">
        <v>0</v>
      </c>
    </row>
    <row r="3652" spans="4:34">
      <c r="D3652" s="62">
        <v>1995</v>
      </c>
      <c r="E3652" s="62">
        <v>7</v>
      </c>
      <c r="F3652" s="62">
        <v>1996</v>
      </c>
      <c r="G3652" s="62">
        <v>1996</v>
      </c>
      <c r="H3652" s="131">
        <v>0</v>
      </c>
      <c r="I3652" s="131">
        <v>0</v>
      </c>
      <c r="J3652" s="131">
        <v>0</v>
      </c>
      <c r="K3652" s="131">
        <v>0</v>
      </c>
      <c r="L3652" s="131">
        <v>0</v>
      </c>
      <c r="M3652" s="131">
        <v>0</v>
      </c>
      <c r="N3652" s="131">
        <v>0</v>
      </c>
      <c r="O3652" s="131">
        <v>0</v>
      </c>
      <c r="P3652" s="131">
        <v>0</v>
      </c>
      <c r="Q3652" s="131">
        <v>0</v>
      </c>
      <c r="R3652" s="131">
        <v>0</v>
      </c>
      <c r="S3652" s="131">
        <v>0</v>
      </c>
      <c r="T3652" s="131">
        <v>0</v>
      </c>
      <c r="U3652" s="131">
        <v>0</v>
      </c>
      <c r="V3652" s="131">
        <v>0</v>
      </c>
      <c r="W3652" s="131">
        <v>0</v>
      </c>
      <c r="X3652" s="131">
        <v>0</v>
      </c>
      <c r="Y3652" s="131">
        <v>0</v>
      </c>
      <c r="Z3652" s="131">
        <v>0</v>
      </c>
      <c r="AA3652" s="131">
        <v>0</v>
      </c>
      <c r="AB3652" s="131">
        <v>0</v>
      </c>
      <c r="AC3652" s="131">
        <v>0</v>
      </c>
      <c r="AD3652" s="131">
        <v>0</v>
      </c>
      <c r="AE3652" s="131">
        <v>0</v>
      </c>
      <c r="AF3652" s="131">
        <v>0</v>
      </c>
      <c r="AG3652" s="131">
        <v>0</v>
      </c>
      <c r="AH3652" s="43">
        <v>0</v>
      </c>
    </row>
    <row r="3653" spans="4:34">
      <c r="D3653" s="62">
        <v>1995</v>
      </c>
      <c r="E3653" s="62">
        <v>8</v>
      </c>
      <c r="F3653" s="62">
        <v>1996</v>
      </c>
      <c r="G3653" s="62">
        <v>1996</v>
      </c>
      <c r="H3653" s="131">
        <v>0</v>
      </c>
      <c r="I3653" s="131">
        <v>0</v>
      </c>
      <c r="J3653" s="131">
        <v>0</v>
      </c>
      <c r="K3653" s="131">
        <v>0</v>
      </c>
      <c r="L3653" s="131">
        <v>0</v>
      </c>
      <c r="M3653" s="131">
        <v>0</v>
      </c>
      <c r="N3653" s="131">
        <v>0</v>
      </c>
      <c r="O3653" s="131">
        <v>0</v>
      </c>
      <c r="P3653" s="131">
        <v>0</v>
      </c>
      <c r="Q3653" s="131">
        <v>0</v>
      </c>
      <c r="R3653" s="131">
        <v>0</v>
      </c>
      <c r="S3653" s="131">
        <v>0</v>
      </c>
      <c r="T3653" s="131">
        <v>0</v>
      </c>
      <c r="U3653" s="131">
        <v>0</v>
      </c>
      <c r="V3653" s="131">
        <v>0</v>
      </c>
      <c r="W3653" s="131">
        <v>0</v>
      </c>
      <c r="X3653" s="131">
        <v>0</v>
      </c>
      <c r="Y3653" s="131">
        <v>0</v>
      </c>
      <c r="Z3653" s="131">
        <v>0</v>
      </c>
      <c r="AA3653" s="131">
        <v>0</v>
      </c>
      <c r="AB3653" s="131">
        <v>0</v>
      </c>
      <c r="AC3653" s="131">
        <v>0</v>
      </c>
      <c r="AD3653" s="131">
        <v>0</v>
      </c>
      <c r="AE3653" s="131">
        <v>0</v>
      </c>
      <c r="AF3653" s="131">
        <v>0</v>
      </c>
      <c r="AG3653" s="131">
        <v>0</v>
      </c>
      <c r="AH3653" s="43">
        <v>0</v>
      </c>
    </row>
    <row r="3654" spans="4:34">
      <c r="D3654" s="62">
        <v>1995</v>
      </c>
      <c r="E3654" s="62">
        <v>9</v>
      </c>
      <c r="F3654" s="62">
        <v>1996</v>
      </c>
      <c r="G3654" s="62">
        <v>1996</v>
      </c>
      <c r="H3654" s="131">
        <v>0</v>
      </c>
      <c r="I3654" s="131">
        <v>0</v>
      </c>
      <c r="J3654" s="131">
        <v>0</v>
      </c>
      <c r="K3654" s="131">
        <v>0</v>
      </c>
      <c r="L3654" s="131">
        <v>0</v>
      </c>
      <c r="M3654" s="131">
        <v>0</v>
      </c>
      <c r="N3654" s="131">
        <v>0</v>
      </c>
      <c r="O3654" s="131">
        <v>0</v>
      </c>
      <c r="P3654" s="131">
        <v>0</v>
      </c>
      <c r="Q3654" s="131">
        <v>0</v>
      </c>
      <c r="R3654" s="131">
        <v>0</v>
      </c>
      <c r="S3654" s="131">
        <v>0</v>
      </c>
      <c r="T3654" s="131">
        <v>0</v>
      </c>
      <c r="U3654" s="131">
        <v>19704.2</v>
      </c>
      <c r="V3654" s="131">
        <v>0</v>
      </c>
      <c r="W3654" s="131">
        <v>0</v>
      </c>
      <c r="X3654" s="131">
        <v>0</v>
      </c>
      <c r="Y3654" s="131">
        <v>0</v>
      </c>
      <c r="Z3654" s="131">
        <v>0</v>
      </c>
      <c r="AA3654" s="131">
        <v>0</v>
      </c>
      <c r="AB3654" s="131">
        <v>0</v>
      </c>
      <c r="AC3654" s="131">
        <v>0</v>
      </c>
      <c r="AD3654" s="131">
        <v>0</v>
      </c>
      <c r="AE3654" s="131">
        <v>0</v>
      </c>
      <c r="AF3654" s="131">
        <v>0</v>
      </c>
      <c r="AG3654" s="131">
        <v>0</v>
      </c>
      <c r="AH3654" s="43">
        <v>19704.2</v>
      </c>
    </row>
    <row r="3655" spans="4:34">
      <c r="D3655" s="62">
        <v>1995</v>
      </c>
      <c r="E3655" s="62">
        <v>10</v>
      </c>
      <c r="F3655" s="62">
        <v>1996</v>
      </c>
      <c r="G3655" s="62">
        <v>1996</v>
      </c>
      <c r="H3655" s="131">
        <v>0</v>
      </c>
      <c r="I3655" s="131">
        <v>0</v>
      </c>
      <c r="J3655" s="131">
        <v>0</v>
      </c>
      <c r="K3655" s="131">
        <v>0</v>
      </c>
      <c r="L3655" s="131">
        <v>0</v>
      </c>
      <c r="M3655" s="131">
        <v>0</v>
      </c>
      <c r="N3655" s="131">
        <v>0</v>
      </c>
      <c r="O3655" s="131">
        <v>0</v>
      </c>
      <c r="P3655" s="131">
        <v>0</v>
      </c>
      <c r="Q3655" s="131">
        <v>0</v>
      </c>
      <c r="R3655" s="131">
        <v>0</v>
      </c>
      <c r="S3655" s="131">
        <v>0</v>
      </c>
      <c r="T3655" s="131">
        <v>0</v>
      </c>
      <c r="U3655" s="131">
        <v>0</v>
      </c>
      <c r="V3655" s="131">
        <v>0</v>
      </c>
      <c r="W3655" s="131">
        <v>0</v>
      </c>
      <c r="X3655" s="131">
        <v>0</v>
      </c>
      <c r="Y3655" s="131">
        <v>0</v>
      </c>
      <c r="Z3655" s="131">
        <v>0</v>
      </c>
      <c r="AA3655" s="131">
        <v>0</v>
      </c>
      <c r="AB3655" s="131">
        <v>0</v>
      </c>
      <c r="AC3655" s="131">
        <v>0</v>
      </c>
      <c r="AD3655" s="131">
        <v>0</v>
      </c>
      <c r="AE3655" s="131">
        <v>0</v>
      </c>
      <c r="AF3655" s="131">
        <v>0</v>
      </c>
      <c r="AG3655" s="131">
        <v>0</v>
      </c>
      <c r="AH3655" s="43">
        <v>0</v>
      </c>
    </row>
    <row r="3656" spans="4:34">
      <c r="D3656" s="62">
        <v>1995</v>
      </c>
      <c r="E3656" s="62">
        <v>11</v>
      </c>
      <c r="F3656" s="62">
        <v>1996</v>
      </c>
      <c r="G3656" s="62">
        <v>1996</v>
      </c>
      <c r="H3656" s="131">
        <v>0</v>
      </c>
      <c r="I3656" s="131">
        <v>0</v>
      </c>
      <c r="J3656" s="131">
        <v>0</v>
      </c>
      <c r="K3656" s="131">
        <v>0</v>
      </c>
      <c r="L3656" s="131">
        <v>0</v>
      </c>
      <c r="M3656" s="131">
        <v>0</v>
      </c>
      <c r="N3656" s="131">
        <v>0</v>
      </c>
      <c r="O3656" s="131">
        <v>0</v>
      </c>
      <c r="P3656" s="131">
        <v>0</v>
      </c>
      <c r="Q3656" s="131">
        <v>0</v>
      </c>
      <c r="R3656" s="131">
        <v>0</v>
      </c>
      <c r="S3656" s="131">
        <v>0</v>
      </c>
      <c r="T3656" s="131">
        <v>0</v>
      </c>
      <c r="U3656" s="131">
        <v>0</v>
      </c>
      <c r="V3656" s="131">
        <v>0</v>
      </c>
      <c r="W3656" s="131">
        <v>0</v>
      </c>
      <c r="X3656" s="131">
        <v>0</v>
      </c>
      <c r="Y3656" s="131">
        <v>0</v>
      </c>
      <c r="Z3656" s="131">
        <v>0</v>
      </c>
      <c r="AA3656" s="131">
        <v>0</v>
      </c>
      <c r="AB3656" s="131">
        <v>0</v>
      </c>
      <c r="AC3656" s="131">
        <v>0</v>
      </c>
      <c r="AD3656" s="131">
        <v>0</v>
      </c>
      <c r="AE3656" s="131">
        <v>0</v>
      </c>
      <c r="AF3656" s="131">
        <v>0</v>
      </c>
      <c r="AG3656" s="131">
        <v>0</v>
      </c>
      <c r="AH3656" s="43">
        <v>0</v>
      </c>
    </row>
    <row r="3657" spans="4:34">
      <c r="D3657" s="62">
        <v>1995</v>
      </c>
      <c r="E3657" s="62">
        <v>12</v>
      </c>
      <c r="F3657" s="62">
        <v>1996</v>
      </c>
      <c r="G3657" s="62">
        <v>1996</v>
      </c>
      <c r="H3657" s="131">
        <v>0</v>
      </c>
      <c r="I3657" s="131">
        <v>0</v>
      </c>
      <c r="J3657" s="131">
        <v>0</v>
      </c>
      <c r="K3657" s="131">
        <v>0</v>
      </c>
      <c r="L3657" s="131">
        <v>0</v>
      </c>
      <c r="M3657" s="131">
        <v>0</v>
      </c>
      <c r="N3657" s="131">
        <v>0</v>
      </c>
      <c r="O3657" s="131">
        <v>0</v>
      </c>
      <c r="P3657" s="131">
        <v>0</v>
      </c>
      <c r="Q3657" s="131">
        <v>0</v>
      </c>
      <c r="R3657" s="131">
        <v>0</v>
      </c>
      <c r="S3657" s="131">
        <v>0</v>
      </c>
      <c r="T3657" s="131">
        <v>0</v>
      </c>
      <c r="U3657" s="131">
        <v>0</v>
      </c>
      <c r="V3657" s="131">
        <v>0</v>
      </c>
      <c r="W3657" s="131">
        <v>0</v>
      </c>
      <c r="X3657" s="131">
        <v>0</v>
      </c>
      <c r="Y3657" s="131">
        <v>0</v>
      </c>
      <c r="Z3657" s="131">
        <v>0</v>
      </c>
      <c r="AA3657" s="131">
        <v>0</v>
      </c>
      <c r="AB3657" s="131">
        <v>0</v>
      </c>
      <c r="AC3657" s="131">
        <v>0</v>
      </c>
      <c r="AD3657" s="131">
        <v>0</v>
      </c>
      <c r="AE3657" s="131">
        <v>0</v>
      </c>
      <c r="AF3657" s="131">
        <v>0</v>
      </c>
      <c r="AG3657" s="131">
        <v>0</v>
      </c>
      <c r="AH3657" s="43">
        <v>0</v>
      </c>
    </row>
    <row r="3658" spans="4:34">
      <c r="D3658" s="62">
        <v>1996</v>
      </c>
      <c r="E3658" s="62">
        <v>1</v>
      </c>
      <c r="F3658" s="62">
        <v>1996</v>
      </c>
      <c r="G3658" s="62">
        <v>1996</v>
      </c>
      <c r="H3658" s="131">
        <v>0</v>
      </c>
      <c r="I3658" s="131">
        <v>0</v>
      </c>
      <c r="J3658" s="131">
        <v>0</v>
      </c>
      <c r="K3658" s="131">
        <v>0</v>
      </c>
      <c r="L3658" s="131">
        <v>0</v>
      </c>
      <c r="M3658" s="131">
        <v>0</v>
      </c>
      <c r="N3658" s="131">
        <v>0</v>
      </c>
      <c r="O3658" s="131">
        <v>0</v>
      </c>
      <c r="P3658" s="131">
        <v>0</v>
      </c>
      <c r="Q3658" s="131">
        <v>0</v>
      </c>
      <c r="R3658" s="131">
        <v>0</v>
      </c>
      <c r="S3658" s="131">
        <v>0</v>
      </c>
      <c r="T3658" s="131">
        <v>0</v>
      </c>
      <c r="U3658" s="131">
        <v>0</v>
      </c>
      <c r="V3658" s="131">
        <v>0</v>
      </c>
      <c r="W3658" s="131">
        <v>0</v>
      </c>
      <c r="X3658" s="131">
        <v>0</v>
      </c>
      <c r="Y3658" s="131">
        <v>0</v>
      </c>
      <c r="Z3658" s="131">
        <v>0</v>
      </c>
      <c r="AA3658" s="131">
        <v>0</v>
      </c>
      <c r="AB3658" s="131">
        <v>0</v>
      </c>
      <c r="AC3658" s="131">
        <v>0</v>
      </c>
      <c r="AD3658" s="131">
        <v>0</v>
      </c>
      <c r="AE3658" s="131">
        <v>0</v>
      </c>
      <c r="AF3658" s="131">
        <v>0</v>
      </c>
      <c r="AG3658" s="131">
        <v>0</v>
      </c>
      <c r="AH3658" s="43">
        <v>0</v>
      </c>
    </row>
    <row r="3659" spans="4:34">
      <c r="D3659" s="62">
        <v>1996</v>
      </c>
      <c r="E3659" s="62">
        <v>2</v>
      </c>
      <c r="F3659" s="62">
        <v>1996</v>
      </c>
      <c r="G3659" s="62">
        <v>1996</v>
      </c>
      <c r="H3659" s="131">
        <v>0</v>
      </c>
      <c r="I3659" s="131">
        <v>0</v>
      </c>
      <c r="J3659" s="131">
        <v>0</v>
      </c>
      <c r="K3659" s="131">
        <v>0</v>
      </c>
      <c r="L3659" s="131">
        <v>0</v>
      </c>
      <c r="M3659" s="131">
        <v>0</v>
      </c>
      <c r="N3659" s="131">
        <v>0</v>
      </c>
      <c r="O3659" s="131">
        <v>0</v>
      </c>
      <c r="P3659" s="131">
        <v>0</v>
      </c>
      <c r="Q3659" s="131">
        <v>0</v>
      </c>
      <c r="R3659" s="131">
        <v>0</v>
      </c>
      <c r="S3659" s="131">
        <v>0</v>
      </c>
      <c r="T3659" s="131">
        <v>0</v>
      </c>
      <c r="U3659" s="131">
        <v>0</v>
      </c>
      <c r="V3659" s="131">
        <v>0</v>
      </c>
      <c r="W3659" s="131">
        <v>0</v>
      </c>
      <c r="X3659" s="131">
        <v>0</v>
      </c>
      <c r="Y3659" s="131">
        <v>0</v>
      </c>
      <c r="Z3659" s="131">
        <v>0</v>
      </c>
      <c r="AA3659" s="131">
        <v>0</v>
      </c>
      <c r="AB3659" s="131">
        <v>0</v>
      </c>
      <c r="AC3659" s="131">
        <v>0</v>
      </c>
      <c r="AD3659" s="131">
        <v>0</v>
      </c>
      <c r="AE3659" s="131">
        <v>0</v>
      </c>
      <c r="AF3659" s="131">
        <v>0</v>
      </c>
      <c r="AG3659" s="131">
        <v>0</v>
      </c>
      <c r="AH3659" s="43">
        <v>0</v>
      </c>
    </row>
    <row r="3660" spans="4:34">
      <c r="D3660" s="62">
        <v>1996</v>
      </c>
      <c r="E3660" s="62">
        <v>3</v>
      </c>
      <c r="F3660" s="62">
        <v>1996</v>
      </c>
      <c r="G3660" s="62">
        <v>1996</v>
      </c>
      <c r="H3660" s="131">
        <v>0</v>
      </c>
      <c r="I3660" s="131">
        <v>0</v>
      </c>
      <c r="J3660" s="131">
        <v>0</v>
      </c>
      <c r="K3660" s="131">
        <v>0</v>
      </c>
      <c r="L3660" s="131">
        <v>0</v>
      </c>
      <c r="M3660" s="131">
        <v>0</v>
      </c>
      <c r="N3660" s="131">
        <v>0</v>
      </c>
      <c r="O3660" s="131">
        <v>0</v>
      </c>
      <c r="P3660" s="131">
        <v>0</v>
      </c>
      <c r="Q3660" s="131">
        <v>0</v>
      </c>
      <c r="R3660" s="131">
        <v>0</v>
      </c>
      <c r="S3660" s="131">
        <v>0</v>
      </c>
      <c r="T3660" s="131">
        <v>0</v>
      </c>
      <c r="U3660" s="131">
        <v>0</v>
      </c>
      <c r="V3660" s="131">
        <v>0</v>
      </c>
      <c r="W3660" s="131">
        <v>0</v>
      </c>
      <c r="X3660" s="131">
        <v>0</v>
      </c>
      <c r="Y3660" s="131">
        <v>0</v>
      </c>
      <c r="Z3660" s="131">
        <v>0</v>
      </c>
      <c r="AA3660" s="131">
        <v>0</v>
      </c>
      <c r="AB3660" s="131">
        <v>0</v>
      </c>
      <c r="AC3660" s="131">
        <v>0</v>
      </c>
      <c r="AD3660" s="131">
        <v>0</v>
      </c>
      <c r="AE3660" s="131">
        <v>0</v>
      </c>
      <c r="AF3660" s="131">
        <v>0</v>
      </c>
      <c r="AG3660" s="131">
        <v>0</v>
      </c>
      <c r="AH3660" s="43">
        <v>0</v>
      </c>
    </row>
    <row r="3661" spans="4:34">
      <c r="D3661" s="62">
        <v>1996</v>
      </c>
      <c r="E3661" s="62">
        <v>4</v>
      </c>
      <c r="F3661" s="62">
        <v>1996</v>
      </c>
      <c r="G3661" s="62">
        <v>1996</v>
      </c>
      <c r="H3661" s="131">
        <v>0</v>
      </c>
      <c r="I3661" s="131">
        <v>0</v>
      </c>
      <c r="J3661" s="131">
        <v>0</v>
      </c>
      <c r="K3661" s="131">
        <v>0</v>
      </c>
      <c r="L3661" s="131">
        <v>0</v>
      </c>
      <c r="M3661" s="131">
        <v>0</v>
      </c>
      <c r="N3661" s="131">
        <v>0</v>
      </c>
      <c r="O3661" s="131">
        <v>0</v>
      </c>
      <c r="P3661" s="131">
        <v>0</v>
      </c>
      <c r="Q3661" s="131">
        <v>0</v>
      </c>
      <c r="R3661" s="131">
        <v>0</v>
      </c>
      <c r="S3661" s="131">
        <v>0</v>
      </c>
      <c r="T3661" s="131">
        <v>0</v>
      </c>
      <c r="U3661" s="131">
        <v>0</v>
      </c>
      <c r="V3661" s="131">
        <v>0</v>
      </c>
      <c r="W3661" s="131">
        <v>0</v>
      </c>
      <c r="X3661" s="131">
        <v>0</v>
      </c>
      <c r="Y3661" s="131">
        <v>0</v>
      </c>
      <c r="Z3661" s="131">
        <v>0</v>
      </c>
      <c r="AA3661" s="131">
        <v>0</v>
      </c>
      <c r="AB3661" s="131">
        <v>0</v>
      </c>
      <c r="AC3661" s="131">
        <v>0</v>
      </c>
      <c r="AD3661" s="131">
        <v>0</v>
      </c>
      <c r="AE3661" s="131">
        <v>0</v>
      </c>
      <c r="AF3661" s="131">
        <v>0</v>
      </c>
      <c r="AG3661" s="131">
        <v>0</v>
      </c>
      <c r="AH3661" s="43">
        <v>0</v>
      </c>
    </row>
    <row r="3662" spans="4:34">
      <c r="D3662" s="62">
        <v>1996</v>
      </c>
      <c r="E3662" s="62">
        <v>5</v>
      </c>
      <c r="F3662" s="62">
        <v>1996</v>
      </c>
      <c r="G3662" s="62">
        <v>1997</v>
      </c>
      <c r="H3662" s="131">
        <v>0</v>
      </c>
      <c r="I3662" s="131">
        <v>0</v>
      </c>
      <c r="J3662" s="131">
        <v>0</v>
      </c>
      <c r="K3662" s="131">
        <v>0</v>
      </c>
      <c r="L3662" s="131">
        <v>0</v>
      </c>
      <c r="M3662" s="131">
        <v>0</v>
      </c>
      <c r="N3662" s="131">
        <v>0</v>
      </c>
      <c r="O3662" s="131">
        <v>0</v>
      </c>
      <c r="P3662" s="131">
        <v>0</v>
      </c>
      <c r="Q3662" s="131">
        <v>0</v>
      </c>
      <c r="R3662" s="131">
        <v>0</v>
      </c>
      <c r="S3662" s="131">
        <v>0</v>
      </c>
      <c r="T3662" s="131">
        <v>0</v>
      </c>
      <c r="U3662" s="131">
        <v>0</v>
      </c>
      <c r="V3662" s="131">
        <v>0</v>
      </c>
      <c r="W3662" s="131">
        <v>0</v>
      </c>
      <c r="X3662" s="131">
        <v>0</v>
      </c>
      <c r="Y3662" s="131">
        <v>0</v>
      </c>
      <c r="Z3662" s="131">
        <v>0</v>
      </c>
      <c r="AA3662" s="131">
        <v>0</v>
      </c>
      <c r="AB3662" s="131">
        <v>0</v>
      </c>
      <c r="AC3662" s="131">
        <v>0</v>
      </c>
      <c r="AD3662" s="131">
        <v>0</v>
      </c>
      <c r="AE3662" s="131">
        <v>0</v>
      </c>
      <c r="AF3662" s="131">
        <v>0</v>
      </c>
      <c r="AG3662" s="131">
        <v>0</v>
      </c>
      <c r="AH3662" s="43">
        <v>0</v>
      </c>
    </row>
    <row r="3663" spans="4:34">
      <c r="D3663" s="62">
        <v>1996</v>
      </c>
      <c r="E3663" s="62">
        <v>6</v>
      </c>
      <c r="F3663" s="62">
        <v>1996</v>
      </c>
      <c r="G3663" s="62">
        <v>1997</v>
      </c>
      <c r="H3663" s="131">
        <v>0</v>
      </c>
      <c r="I3663" s="131">
        <v>0</v>
      </c>
      <c r="J3663" s="131">
        <v>0</v>
      </c>
      <c r="K3663" s="131">
        <v>0</v>
      </c>
      <c r="L3663" s="131">
        <v>0</v>
      </c>
      <c r="M3663" s="131">
        <v>0</v>
      </c>
      <c r="N3663" s="131">
        <v>0</v>
      </c>
      <c r="O3663" s="131">
        <v>0</v>
      </c>
      <c r="P3663" s="131">
        <v>0</v>
      </c>
      <c r="Q3663" s="131">
        <v>0</v>
      </c>
      <c r="R3663" s="131">
        <v>0</v>
      </c>
      <c r="S3663" s="131">
        <v>0</v>
      </c>
      <c r="T3663" s="131">
        <v>0</v>
      </c>
      <c r="U3663" s="131">
        <v>0</v>
      </c>
      <c r="V3663" s="131">
        <v>0</v>
      </c>
      <c r="W3663" s="131">
        <v>0</v>
      </c>
      <c r="X3663" s="131">
        <v>0</v>
      </c>
      <c r="Y3663" s="131">
        <v>0</v>
      </c>
      <c r="Z3663" s="131">
        <v>0</v>
      </c>
      <c r="AA3663" s="131">
        <v>0</v>
      </c>
      <c r="AB3663" s="131">
        <v>0</v>
      </c>
      <c r="AC3663" s="131">
        <v>0</v>
      </c>
      <c r="AD3663" s="131">
        <v>0</v>
      </c>
      <c r="AE3663" s="131">
        <v>0</v>
      </c>
      <c r="AF3663" s="131">
        <v>0</v>
      </c>
      <c r="AG3663" s="131">
        <v>0</v>
      </c>
      <c r="AH3663" s="43">
        <v>0</v>
      </c>
    </row>
    <row r="3664" spans="4:34">
      <c r="D3664" s="62">
        <v>1996</v>
      </c>
      <c r="E3664" s="62">
        <v>7</v>
      </c>
      <c r="F3664" s="62">
        <v>1997</v>
      </c>
      <c r="G3664" s="62">
        <v>1997</v>
      </c>
      <c r="H3664" s="131">
        <v>0</v>
      </c>
      <c r="I3664" s="131">
        <v>0</v>
      </c>
      <c r="J3664" s="131">
        <v>0</v>
      </c>
      <c r="K3664" s="131">
        <v>0</v>
      </c>
      <c r="L3664" s="131">
        <v>0</v>
      </c>
      <c r="M3664" s="131">
        <v>0</v>
      </c>
      <c r="N3664" s="131">
        <v>0</v>
      </c>
      <c r="O3664" s="131">
        <v>0</v>
      </c>
      <c r="P3664" s="131">
        <v>0</v>
      </c>
      <c r="Q3664" s="131">
        <v>0</v>
      </c>
      <c r="R3664" s="131">
        <v>0</v>
      </c>
      <c r="S3664" s="131">
        <v>0</v>
      </c>
      <c r="T3664" s="131">
        <v>0</v>
      </c>
      <c r="U3664" s="131">
        <v>0</v>
      </c>
      <c r="V3664" s="131">
        <v>0</v>
      </c>
      <c r="W3664" s="131">
        <v>0</v>
      </c>
      <c r="X3664" s="131">
        <v>0</v>
      </c>
      <c r="Y3664" s="131">
        <v>0</v>
      </c>
      <c r="Z3664" s="131">
        <v>0</v>
      </c>
      <c r="AA3664" s="131">
        <v>0</v>
      </c>
      <c r="AB3664" s="131">
        <v>0</v>
      </c>
      <c r="AC3664" s="131">
        <v>0</v>
      </c>
      <c r="AD3664" s="131">
        <v>0</v>
      </c>
      <c r="AE3664" s="131">
        <v>0</v>
      </c>
      <c r="AF3664" s="131">
        <v>0</v>
      </c>
      <c r="AG3664" s="131">
        <v>0</v>
      </c>
      <c r="AH3664" s="43">
        <v>0</v>
      </c>
    </row>
    <row r="3665" spans="4:34">
      <c r="D3665" s="62">
        <v>1996</v>
      </c>
      <c r="E3665" s="62">
        <v>8</v>
      </c>
      <c r="F3665" s="62">
        <v>1997</v>
      </c>
      <c r="G3665" s="62">
        <v>1997</v>
      </c>
      <c r="H3665" s="131">
        <v>0</v>
      </c>
      <c r="I3665" s="131">
        <v>0</v>
      </c>
      <c r="J3665" s="131">
        <v>0</v>
      </c>
      <c r="K3665" s="131">
        <v>0</v>
      </c>
      <c r="L3665" s="131">
        <v>0</v>
      </c>
      <c r="M3665" s="131">
        <v>0</v>
      </c>
      <c r="N3665" s="131">
        <v>0</v>
      </c>
      <c r="O3665" s="131">
        <v>0</v>
      </c>
      <c r="P3665" s="131">
        <v>0</v>
      </c>
      <c r="Q3665" s="131">
        <v>0</v>
      </c>
      <c r="R3665" s="131">
        <v>0</v>
      </c>
      <c r="S3665" s="131">
        <v>0</v>
      </c>
      <c r="T3665" s="131">
        <v>0</v>
      </c>
      <c r="U3665" s="131">
        <v>0</v>
      </c>
      <c r="V3665" s="131">
        <v>0</v>
      </c>
      <c r="W3665" s="131">
        <v>0</v>
      </c>
      <c r="X3665" s="131">
        <v>0</v>
      </c>
      <c r="Y3665" s="131">
        <v>0</v>
      </c>
      <c r="Z3665" s="131">
        <v>0</v>
      </c>
      <c r="AA3665" s="131">
        <v>0</v>
      </c>
      <c r="AB3665" s="131">
        <v>0</v>
      </c>
      <c r="AC3665" s="131">
        <v>0</v>
      </c>
      <c r="AD3665" s="131">
        <v>0</v>
      </c>
      <c r="AE3665" s="131">
        <v>0</v>
      </c>
      <c r="AF3665" s="131">
        <v>0</v>
      </c>
      <c r="AG3665" s="131">
        <v>0</v>
      </c>
      <c r="AH3665" s="43">
        <v>0</v>
      </c>
    </row>
    <row r="3666" spans="4:34">
      <c r="D3666" s="62">
        <v>1996</v>
      </c>
      <c r="E3666" s="62">
        <v>9</v>
      </c>
      <c r="F3666" s="62">
        <v>1997</v>
      </c>
      <c r="G3666" s="62">
        <v>1997</v>
      </c>
      <c r="H3666" s="131">
        <v>0</v>
      </c>
      <c r="I3666" s="131">
        <v>0</v>
      </c>
      <c r="J3666" s="131">
        <v>0</v>
      </c>
      <c r="K3666" s="131">
        <v>0</v>
      </c>
      <c r="L3666" s="131">
        <v>0</v>
      </c>
      <c r="M3666" s="131">
        <v>0</v>
      </c>
      <c r="N3666" s="131">
        <v>0</v>
      </c>
      <c r="O3666" s="131">
        <v>0</v>
      </c>
      <c r="P3666" s="131">
        <v>0</v>
      </c>
      <c r="Q3666" s="131">
        <v>0</v>
      </c>
      <c r="R3666" s="131">
        <v>0</v>
      </c>
      <c r="S3666" s="131">
        <v>0</v>
      </c>
      <c r="T3666" s="131">
        <v>0</v>
      </c>
      <c r="U3666" s="131">
        <v>0</v>
      </c>
      <c r="V3666" s="131">
        <v>0</v>
      </c>
      <c r="W3666" s="131">
        <v>0</v>
      </c>
      <c r="X3666" s="131">
        <v>0</v>
      </c>
      <c r="Y3666" s="131">
        <v>0</v>
      </c>
      <c r="Z3666" s="131">
        <v>0</v>
      </c>
      <c r="AA3666" s="131">
        <v>0</v>
      </c>
      <c r="AB3666" s="131">
        <v>0</v>
      </c>
      <c r="AC3666" s="131">
        <v>0</v>
      </c>
      <c r="AD3666" s="131">
        <v>0</v>
      </c>
      <c r="AE3666" s="131">
        <v>0</v>
      </c>
      <c r="AF3666" s="131">
        <v>0</v>
      </c>
      <c r="AG3666" s="131">
        <v>0</v>
      </c>
      <c r="AH3666" s="43">
        <v>0</v>
      </c>
    </row>
    <row r="3667" spans="4:34">
      <c r="D3667" s="62">
        <v>1996</v>
      </c>
      <c r="E3667" s="62">
        <v>10</v>
      </c>
      <c r="F3667" s="62">
        <v>1997</v>
      </c>
      <c r="G3667" s="62">
        <v>1997</v>
      </c>
      <c r="H3667" s="131">
        <v>0</v>
      </c>
      <c r="I3667" s="131">
        <v>0</v>
      </c>
      <c r="J3667" s="131">
        <v>0</v>
      </c>
      <c r="K3667" s="131">
        <v>0</v>
      </c>
      <c r="L3667" s="131">
        <v>0</v>
      </c>
      <c r="M3667" s="131">
        <v>0</v>
      </c>
      <c r="N3667" s="131">
        <v>0</v>
      </c>
      <c r="O3667" s="131">
        <v>0</v>
      </c>
      <c r="P3667" s="131">
        <v>0</v>
      </c>
      <c r="Q3667" s="131">
        <v>0</v>
      </c>
      <c r="R3667" s="131">
        <v>0</v>
      </c>
      <c r="S3667" s="131">
        <v>0</v>
      </c>
      <c r="T3667" s="131">
        <v>0</v>
      </c>
      <c r="U3667" s="131">
        <v>0</v>
      </c>
      <c r="V3667" s="131">
        <v>0</v>
      </c>
      <c r="W3667" s="131">
        <v>0</v>
      </c>
      <c r="X3667" s="131">
        <v>0</v>
      </c>
      <c r="Y3667" s="131">
        <v>0</v>
      </c>
      <c r="Z3667" s="131">
        <v>0</v>
      </c>
      <c r="AA3667" s="131">
        <v>0</v>
      </c>
      <c r="AB3667" s="131">
        <v>0</v>
      </c>
      <c r="AC3667" s="131">
        <v>0</v>
      </c>
      <c r="AD3667" s="131">
        <v>0</v>
      </c>
      <c r="AE3667" s="131">
        <v>0</v>
      </c>
      <c r="AF3667" s="131">
        <v>0</v>
      </c>
      <c r="AG3667" s="131">
        <v>0</v>
      </c>
      <c r="AH3667" s="43">
        <v>0</v>
      </c>
    </row>
    <row r="3668" spans="4:34">
      <c r="D3668" s="62">
        <v>1996</v>
      </c>
      <c r="E3668" s="62">
        <v>11</v>
      </c>
      <c r="F3668" s="62">
        <v>1997</v>
      </c>
      <c r="G3668" s="62">
        <v>1997</v>
      </c>
      <c r="H3668" s="131">
        <v>0</v>
      </c>
      <c r="I3668" s="131">
        <v>0</v>
      </c>
      <c r="J3668" s="131">
        <v>0</v>
      </c>
      <c r="K3668" s="131">
        <v>0</v>
      </c>
      <c r="L3668" s="131">
        <v>0</v>
      </c>
      <c r="M3668" s="131">
        <v>0</v>
      </c>
      <c r="N3668" s="131">
        <v>0</v>
      </c>
      <c r="O3668" s="131">
        <v>0</v>
      </c>
      <c r="P3668" s="131">
        <v>0</v>
      </c>
      <c r="Q3668" s="131">
        <v>0</v>
      </c>
      <c r="R3668" s="131">
        <v>0</v>
      </c>
      <c r="S3668" s="131">
        <v>0</v>
      </c>
      <c r="T3668" s="131">
        <v>0</v>
      </c>
      <c r="U3668" s="131">
        <v>0</v>
      </c>
      <c r="V3668" s="131">
        <v>0</v>
      </c>
      <c r="W3668" s="131">
        <v>0</v>
      </c>
      <c r="X3668" s="131">
        <v>0</v>
      </c>
      <c r="Y3668" s="131">
        <v>0</v>
      </c>
      <c r="Z3668" s="131">
        <v>0</v>
      </c>
      <c r="AA3668" s="131">
        <v>0</v>
      </c>
      <c r="AB3668" s="131">
        <v>0</v>
      </c>
      <c r="AC3668" s="131">
        <v>0</v>
      </c>
      <c r="AD3668" s="131">
        <v>0</v>
      </c>
      <c r="AE3668" s="131">
        <v>0</v>
      </c>
      <c r="AF3668" s="131">
        <v>0</v>
      </c>
      <c r="AG3668" s="131">
        <v>0</v>
      </c>
      <c r="AH3668" s="43">
        <v>0</v>
      </c>
    </row>
    <row r="3669" spans="4:34">
      <c r="D3669" s="62">
        <v>1996</v>
      </c>
      <c r="E3669" s="62">
        <v>12</v>
      </c>
      <c r="F3669" s="62">
        <v>1997</v>
      </c>
      <c r="G3669" s="62">
        <v>1997</v>
      </c>
      <c r="H3669" s="131">
        <v>0</v>
      </c>
      <c r="I3669" s="131">
        <v>0</v>
      </c>
      <c r="J3669" s="131">
        <v>0</v>
      </c>
      <c r="K3669" s="131">
        <v>0</v>
      </c>
      <c r="L3669" s="131">
        <v>0</v>
      </c>
      <c r="M3669" s="131">
        <v>0</v>
      </c>
      <c r="N3669" s="131">
        <v>0</v>
      </c>
      <c r="O3669" s="131">
        <v>0</v>
      </c>
      <c r="P3669" s="131">
        <v>0</v>
      </c>
      <c r="Q3669" s="131">
        <v>0</v>
      </c>
      <c r="R3669" s="131">
        <v>0</v>
      </c>
      <c r="S3669" s="131">
        <v>0</v>
      </c>
      <c r="T3669" s="131">
        <v>0</v>
      </c>
      <c r="U3669" s="131">
        <v>0</v>
      </c>
      <c r="V3669" s="131">
        <v>0</v>
      </c>
      <c r="W3669" s="131">
        <v>0</v>
      </c>
      <c r="X3669" s="131">
        <v>0</v>
      </c>
      <c r="Y3669" s="131">
        <v>0</v>
      </c>
      <c r="Z3669" s="131">
        <v>0</v>
      </c>
      <c r="AA3669" s="131">
        <v>0</v>
      </c>
      <c r="AB3669" s="131">
        <v>0</v>
      </c>
      <c r="AC3669" s="131">
        <v>0</v>
      </c>
      <c r="AD3669" s="131">
        <v>0</v>
      </c>
      <c r="AE3669" s="131">
        <v>0</v>
      </c>
      <c r="AF3669" s="131">
        <v>0</v>
      </c>
      <c r="AG3669" s="131">
        <v>0</v>
      </c>
      <c r="AH3669" s="43">
        <v>0</v>
      </c>
    </row>
    <row r="3670" spans="4:34">
      <c r="D3670" s="62">
        <v>1997</v>
      </c>
      <c r="E3670" s="62">
        <v>1</v>
      </c>
      <c r="F3670" s="62">
        <v>1997</v>
      </c>
      <c r="G3670" s="62">
        <v>1997</v>
      </c>
      <c r="H3670" s="131">
        <v>0</v>
      </c>
      <c r="I3670" s="131">
        <v>0</v>
      </c>
      <c r="J3670" s="131">
        <v>0</v>
      </c>
      <c r="K3670" s="131">
        <v>0</v>
      </c>
      <c r="L3670" s="131">
        <v>0</v>
      </c>
      <c r="M3670" s="131">
        <v>0</v>
      </c>
      <c r="N3670" s="131">
        <v>0</v>
      </c>
      <c r="O3670" s="131">
        <v>0</v>
      </c>
      <c r="P3670" s="131">
        <v>0</v>
      </c>
      <c r="Q3670" s="131">
        <v>0</v>
      </c>
      <c r="R3670" s="131">
        <v>0</v>
      </c>
      <c r="S3670" s="131">
        <v>0</v>
      </c>
      <c r="T3670" s="131">
        <v>0</v>
      </c>
      <c r="U3670" s="131">
        <v>0</v>
      </c>
      <c r="V3670" s="131">
        <v>0</v>
      </c>
      <c r="W3670" s="131">
        <v>0</v>
      </c>
      <c r="X3670" s="131">
        <v>0</v>
      </c>
      <c r="Y3670" s="131">
        <v>0</v>
      </c>
      <c r="Z3670" s="131">
        <v>0</v>
      </c>
      <c r="AA3670" s="131">
        <v>0</v>
      </c>
      <c r="AB3670" s="131">
        <v>0</v>
      </c>
      <c r="AC3670" s="131">
        <v>0</v>
      </c>
      <c r="AD3670" s="131">
        <v>0</v>
      </c>
      <c r="AE3670" s="131">
        <v>0</v>
      </c>
      <c r="AF3670" s="131">
        <v>0</v>
      </c>
      <c r="AG3670" s="131">
        <v>0</v>
      </c>
      <c r="AH3670" s="43">
        <v>0</v>
      </c>
    </row>
    <row r="3671" spans="4:34">
      <c r="D3671" s="62">
        <v>1997</v>
      </c>
      <c r="E3671" s="62">
        <v>2</v>
      </c>
      <c r="F3671" s="62">
        <v>1997</v>
      </c>
      <c r="G3671" s="62">
        <v>1997</v>
      </c>
      <c r="H3671" s="131">
        <v>0</v>
      </c>
      <c r="I3671" s="131">
        <v>0</v>
      </c>
      <c r="J3671" s="131">
        <v>0</v>
      </c>
      <c r="K3671" s="131">
        <v>0</v>
      </c>
      <c r="L3671" s="131">
        <v>0</v>
      </c>
      <c r="M3671" s="131">
        <v>0</v>
      </c>
      <c r="N3671" s="131">
        <v>0</v>
      </c>
      <c r="O3671" s="131">
        <v>0</v>
      </c>
      <c r="P3671" s="131">
        <v>0</v>
      </c>
      <c r="Q3671" s="131">
        <v>0</v>
      </c>
      <c r="R3671" s="131">
        <v>0</v>
      </c>
      <c r="S3671" s="131">
        <v>0</v>
      </c>
      <c r="T3671" s="131">
        <v>0</v>
      </c>
      <c r="U3671" s="131">
        <v>0</v>
      </c>
      <c r="V3671" s="131">
        <v>0</v>
      </c>
      <c r="W3671" s="131">
        <v>0</v>
      </c>
      <c r="X3671" s="131">
        <v>0</v>
      </c>
      <c r="Y3671" s="131">
        <v>0</v>
      </c>
      <c r="Z3671" s="131">
        <v>0</v>
      </c>
      <c r="AA3671" s="131">
        <v>0</v>
      </c>
      <c r="AB3671" s="131">
        <v>0</v>
      </c>
      <c r="AC3671" s="131">
        <v>0</v>
      </c>
      <c r="AD3671" s="131">
        <v>0</v>
      </c>
      <c r="AE3671" s="131">
        <v>0</v>
      </c>
      <c r="AF3671" s="131">
        <v>0</v>
      </c>
      <c r="AG3671" s="131">
        <v>0</v>
      </c>
      <c r="AH3671" s="43">
        <v>0</v>
      </c>
    </row>
    <row r="3672" spans="4:34">
      <c r="D3672" s="62">
        <v>1997</v>
      </c>
      <c r="E3672" s="62">
        <v>3</v>
      </c>
      <c r="F3672" s="62">
        <v>1997</v>
      </c>
      <c r="G3672" s="62">
        <v>1997</v>
      </c>
      <c r="H3672" s="131">
        <v>0</v>
      </c>
      <c r="I3672" s="131">
        <v>0</v>
      </c>
      <c r="J3672" s="131">
        <v>0</v>
      </c>
      <c r="K3672" s="131">
        <v>0</v>
      </c>
      <c r="L3672" s="131">
        <v>0</v>
      </c>
      <c r="M3672" s="131">
        <v>0</v>
      </c>
      <c r="N3672" s="131">
        <v>0</v>
      </c>
      <c r="O3672" s="131">
        <v>0</v>
      </c>
      <c r="P3672" s="131">
        <v>0</v>
      </c>
      <c r="Q3672" s="131">
        <v>0</v>
      </c>
      <c r="R3672" s="131">
        <v>0</v>
      </c>
      <c r="S3672" s="131">
        <v>0</v>
      </c>
      <c r="T3672" s="131">
        <v>0</v>
      </c>
      <c r="U3672" s="131">
        <v>0</v>
      </c>
      <c r="V3672" s="131">
        <v>0</v>
      </c>
      <c r="W3672" s="131">
        <v>0</v>
      </c>
      <c r="X3672" s="131">
        <v>0</v>
      </c>
      <c r="Y3672" s="131">
        <v>0</v>
      </c>
      <c r="Z3672" s="131">
        <v>0</v>
      </c>
      <c r="AA3672" s="131">
        <v>0</v>
      </c>
      <c r="AB3672" s="131">
        <v>0</v>
      </c>
      <c r="AC3672" s="131">
        <v>0</v>
      </c>
      <c r="AD3672" s="131">
        <v>0</v>
      </c>
      <c r="AE3672" s="131">
        <v>0</v>
      </c>
      <c r="AF3672" s="131">
        <v>0</v>
      </c>
      <c r="AG3672" s="131">
        <v>0</v>
      </c>
      <c r="AH3672" s="43">
        <v>0</v>
      </c>
    </row>
    <row r="3673" spans="4:34">
      <c r="D3673" s="62">
        <v>1997</v>
      </c>
      <c r="E3673" s="62">
        <v>4</v>
      </c>
      <c r="F3673" s="62">
        <v>1997</v>
      </c>
      <c r="G3673" s="62">
        <v>1997</v>
      </c>
      <c r="H3673" s="131">
        <v>0</v>
      </c>
      <c r="I3673" s="131">
        <v>0</v>
      </c>
      <c r="J3673" s="131">
        <v>0</v>
      </c>
      <c r="K3673" s="131">
        <v>0</v>
      </c>
      <c r="L3673" s="131">
        <v>0</v>
      </c>
      <c r="M3673" s="131">
        <v>0</v>
      </c>
      <c r="N3673" s="131">
        <v>0</v>
      </c>
      <c r="O3673" s="131">
        <v>0</v>
      </c>
      <c r="P3673" s="131">
        <v>0</v>
      </c>
      <c r="Q3673" s="131">
        <v>0</v>
      </c>
      <c r="R3673" s="131">
        <v>0</v>
      </c>
      <c r="S3673" s="131">
        <v>0</v>
      </c>
      <c r="T3673" s="131">
        <v>0</v>
      </c>
      <c r="U3673" s="131">
        <v>0</v>
      </c>
      <c r="V3673" s="131">
        <v>0</v>
      </c>
      <c r="W3673" s="131">
        <v>0</v>
      </c>
      <c r="X3673" s="131">
        <v>0</v>
      </c>
      <c r="Y3673" s="131">
        <v>0</v>
      </c>
      <c r="Z3673" s="131">
        <v>0</v>
      </c>
      <c r="AA3673" s="131">
        <v>0</v>
      </c>
      <c r="AB3673" s="131">
        <v>0</v>
      </c>
      <c r="AC3673" s="131">
        <v>0</v>
      </c>
      <c r="AD3673" s="131">
        <v>0</v>
      </c>
      <c r="AE3673" s="131">
        <v>0</v>
      </c>
      <c r="AF3673" s="131">
        <v>0</v>
      </c>
      <c r="AG3673" s="131">
        <v>2174</v>
      </c>
      <c r="AH3673" s="43">
        <v>2174</v>
      </c>
    </row>
    <row r="3674" spans="4:34">
      <c r="D3674" s="62">
        <v>1997</v>
      </c>
      <c r="E3674" s="62">
        <v>5</v>
      </c>
      <c r="F3674" s="62">
        <v>1997</v>
      </c>
      <c r="G3674" s="62">
        <v>1998</v>
      </c>
      <c r="H3674" s="131">
        <v>0</v>
      </c>
      <c r="I3674" s="131">
        <v>0</v>
      </c>
      <c r="J3674" s="131">
        <v>0</v>
      </c>
      <c r="K3674" s="131">
        <v>0</v>
      </c>
      <c r="L3674" s="131">
        <v>0</v>
      </c>
      <c r="M3674" s="131">
        <v>0</v>
      </c>
      <c r="N3674" s="131">
        <v>0</v>
      </c>
      <c r="O3674" s="131">
        <v>0</v>
      </c>
      <c r="P3674" s="131">
        <v>0</v>
      </c>
      <c r="Q3674" s="131">
        <v>0</v>
      </c>
      <c r="R3674" s="131">
        <v>0</v>
      </c>
      <c r="S3674" s="131">
        <v>0</v>
      </c>
      <c r="T3674" s="131">
        <v>0</v>
      </c>
      <c r="U3674" s="131">
        <v>0</v>
      </c>
      <c r="V3674" s="131">
        <v>0</v>
      </c>
      <c r="W3674" s="131">
        <v>0</v>
      </c>
      <c r="X3674" s="131">
        <v>0</v>
      </c>
      <c r="Y3674" s="131">
        <v>0</v>
      </c>
      <c r="Z3674" s="131">
        <v>0</v>
      </c>
      <c r="AA3674" s="131">
        <v>0</v>
      </c>
      <c r="AB3674" s="131">
        <v>0</v>
      </c>
      <c r="AC3674" s="131">
        <v>0</v>
      </c>
      <c r="AD3674" s="131">
        <v>0</v>
      </c>
      <c r="AE3674" s="131">
        <v>0</v>
      </c>
      <c r="AF3674" s="131">
        <v>0</v>
      </c>
      <c r="AG3674" s="131">
        <v>0</v>
      </c>
      <c r="AH3674" s="43">
        <v>0</v>
      </c>
    </row>
    <row r="3675" spans="4:34">
      <c r="D3675" s="62">
        <v>1997</v>
      </c>
      <c r="E3675" s="62">
        <v>6</v>
      </c>
      <c r="F3675" s="62">
        <v>1997</v>
      </c>
      <c r="G3675" s="62">
        <v>1998</v>
      </c>
      <c r="H3675" s="131">
        <v>0</v>
      </c>
      <c r="I3675" s="131">
        <v>0</v>
      </c>
      <c r="J3675" s="131">
        <v>0</v>
      </c>
      <c r="K3675" s="131">
        <v>0</v>
      </c>
      <c r="L3675" s="131">
        <v>0</v>
      </c>
      <c r="M3675" s="131">
        <v>0</v>
      </c>
      <c r="N3675" s="131">
        <v>0</v>
      </c>
      <c r="O3675" s="131">
        <v>0</v>
      </c>
      <c r="P3675" s="131">
        <v>0</v>
      </c>
      <c r="Q3675" s="131">
        <v>0</v>
      </c>
      <c r="R3675" s="131">
        <v>0</v>
      </c>
      <c r="S3675" s="131">
        <v>0</v>
      </c>
      <c r="T3675" s="131">
        <v>0</v>
      </c>
      <c r="U3675" s="131">
        <v>0</v>
      </c>
      <c r="V3675" s="131">
        <v>0</v>
      </c>
      <c r="W3675" s="131">
        <v>0</v>
      </c>
      <c r="X3675" s="131">
        <v>0</v>
      </c>
      <c r="Y3675" s="131">
        <v>0</v>
      </c>
      <c r="Z3675" s="131">
        <v>0</v>
      </c>
      <c r="AA3675" s="131">
        <v>0</v>
      </c>
      <c r="AB3675" s="131">
        <v>0</v>
      </c>
      <c r="AC3675" s="131">
        <v>0</v>
      </c>
      <c r="AD3675" s="131">
        <v>0</v>
      </c>
      <c r="AE3675" s="131">
        <v>0</v>
      </c>
      <c r="AF3675" s="131">
        <v>0</v>
      </c>
      <c r="AG3675" s="131">
        <v>0</v>
      </c>
      <c r="AH3675" s="43">
        <v>0</v>
      </c>
    </row>
    <row r="3676" spans="4:34">
      <c r="D3676" s="62">
        <v>1997</v>
      </c>
      <c r="E3676" s="62">
        <v>7</v>
      </c>
      <c r="F3676" s="62">
        <v>1998</v>
      </c>
      <c r="G3676" s="62">
        <v>1998</v>
      </c>
      <c r="H3676" s="131">
        <v>0</v>
      </c>
      <c r="I3676" s="131">
        <v>0</v>
      </c>
      <c r="J3676" s="131">
        <v>0</v>
      </c>
      <c r="K3676" s="131">
        <v>0</v>
      </c>
      <c r="L3676" s="131">
        <v>0</v>
      </c>
      <c r="M3676" s="131">
        <v>0</v>
      </c>
      <c r="N3676" s="131">
        <v>0</v>
      </c>
      <c r="O3676" s="131">
        <v>0</v>
      </c>
      <c r="P3676" s="131">
        <v>0</v>
      </c>
      <c r="Q3676" s="131">
        <v>0</v>
      </c>
      <c r="R3676" s="131">
        <v>0</v>
      </c>
      <c r="S3676" s="131">
        <v>0</v>
      </c>
      <c r="T3676" s="131">
        <v>0</v>
      </c>
      <c r="U3676" s="131">
        <v>0</v>
      </c>
      <c r="V3676" s="131">
        <v>0</v>
      </c>
      <c r="W3676" s="131">
        <v>0</v>
      </c>
      <c r="X3676" s="131">
        <v>0</v>
      </c>
      <c r="Y3676" s="131">
        <v>0</v>
      </c>
      <c r="Z3676" s="131">
        <v>0</v>
      </c>
      <c r="AA3676" s="131">
        <v>0</v>
      </c>
      <c r="AB3676" s="131">
        <v>0</v>
      </c>
      <c r="AC3676" s="131">
        <v>0</v>
      </c>
      <c r="AD3676" s="131">
        <v>0</v>
      </c>
      <c r="AE3676" s="131">
        <v>0</v>
      </c>
      <c r="AF3676" s="131">
        <v>0</v>
      </c>
      <c r="AG3676" s="131">
        <v>0</v>
      </c>
      <c r="AH3676" s="43">
        <v>0</v>
      </c>
    </row>
    <row r="3677" spans="4:34">
      <c r="D3677" s="62">
        <v>1997</v>
      </c>
      <c r="E3677" s="62">
        <v>8</v>
      </c>
      <c r="F3677" s="62">
        <v>1998</v>
      </c>
      <c r="G3677" s="62">
        <v>1998</v>
      </c>
      <c r="H3677" s="131">
        <v>0</v>
      </c>
      <c r="I3677" s="131">
        <v>0</v>
      </c>
      <c r="J3677" s="131">
        <v>0</v>
      </c>
      <c r="K3677" s="131">
        <v>0</v>
      </c>
      <c r="L3677" s="131">
        <v>0</v>
      </c>
      <c r="M3677" s="131">
        <v>0</v>
      </c>
      <c r="N3677" s="131">
        <v>0</v>
      </c>
      <c r="O3677" s="131">
        <v>0</v>
      </c>
      <c r="P3677" s="131">
        <v>0</v>
      </c>
      <c r="Q3677" s="131">
        <v>0</v>
      </c>
      <c r="R3677" s="131">
        <v>0</v>
      </c>
      <c r="S3677" s="131">
        <v>0</v>
      </c>
      <c r="T3677" s="131">
        <v>0</v>
      </c>
      <c r="U3677" s="131">
        <v>0</v>
      </c>
      <c r="V3677" s="131">
        <v>0</v>
      </c>
      <c r="W3677" s="131">
        <v>0</v>
      </c>
      <c r="X3677" s="131">
        <v>0</v>
      </c>
      <c r="Y3677" s="131">
        <v>0</v>
      </c>
      <c r="Z3677" s="131">
        <v>0</v>
      </c>
      <c r="AA3677" s="131">
        <v>0</v>
      </c>
      <c r="AB3677" s="131">
        <v>0</v>
      </c>
      <c r="AC3677" s="131">
        <v>0</v>
      </c>
      <c r="AD3677" s="131">
        <v>0</v>
      </c>
      <c r="AE3677" s="131">
        <v>0</v>
      </c>
      <c r="AF3677" s="131">
        <v>0</v>
      </c>
      <c r="AG3677" s="131">
        <v>0</v>
      </c>
      <c r="AH3677" s="43">
        <v>0</v>
      </c>
    </row>
    <row r="3678" spans="4:34">
      <c r="D3678" s="62">
        <v>1997</v>
      </c>
      <c r="E3678" s="62">
        <v>9</v>
      </c>
      <c r="F3678" s="62">
        <v>1998</v>
      </c>
      <c r="G3678" s="62">
        <v>1998</v>
      </c>
      <c r="H3678" s="131">
        <v>0</v>
      </c>
      <c r="I3678" s="131">
        <v>0</v>
      </c>
      <c r="J3678" s="131">
        <v>0</v>
      </c>
      <c r="K3678" s="131">
        <v>0</v>
      </c>
      <c r="L3678" s="131">
        <v>0</v>
      </c>
      <c r="M3678" s="131">
        <v>0</v>
      </c>
      <c r="N3678" s="131">
        <v>0</v>
      </c>
      <c r="O3678" s="131">
        <v>0</v>
      </c>
      <c r="P3678" s="131">
        <v>0</v>
      </c>
      <c r="Q3678" s="131">
        <v>0</v>
      </c>
      <c r="R3678" s="131">
        <v>0</v>
      </c>
      <c r="S3678" s="131">
        <v>0</v>
      </c>
      <c r="T3678" s="131">
        <v>0</v>
      </c>
      <c r="U3678" s="131">
        <v>0</v>
      </c>
      <c r="V3678" s="131">
        <v>0</v>
      </c>
      <c r="W3678" s="131">
        <v>0</v>
      </c>
      <c r="X3678" s="131">
        <v>0</v>
      </c>
      <c r="Y3678" s="131">
        <v>0</v>
      </c>
      <c r="Z3678" s="131">
        <v>0</v>
      </c>
      <c r="AA3678" s="131">
        <v>0</v>
      </c>
      <c r="AB3678" s="131">
        <v>0</v>
      </c>
      <c r="AC3678" s="131">
        <v>0</v>
      </c>
      <c r="AD3678" s="131">
        <v>0</v>
      </c>
      <c r="AE3678" s="131">
        <v>0</v>
      </c>
      <c r="AF3678" s="131">
        <v>0</v>
      </c>
      <c r="AG3678" s="131">
        <v>0</v>
      </c>
      <c r="AH3678" s="43">
        <v>0</v>
      </c>
    </row>
    <row r="3679" spans="4:34">
      <c r="D3679" s="62">
        <v>1997</v>
      </c>
      <c r="E3679" s="62">
        <v>10</v>
      </c>
      <c r="F3679" s="62">
        <v>1998</v>
      </c>
      <c r="G3679" s="62">
        <v>1998</v>
      </c>
      <c r="H3679" s="131">
        <v>0</v>
      </c>
      <c r="I3679" s="131">
        <v>0</v>
      </c>
      <c r="J3679" s="131">
        <v>0</v>
      </c>
      <c r="K3679" s="131">
        <v>0</v>
      </c>
      <c r="L3679" s="131">
        <v>0</v>
      </c>
      <c r="M3679" s="131">
        <v>0</v>
      </c>
      <c r="N3679" s="131">
        <v>0</v>
      </c>
      <c r="O3679" s="131">
        <v>0</v>
      </c>
      <c r="P3679" s="131">
        <v>0</v>
      </c>
      <c r="Q3679" s="131">
        <v>0</v>
      </c>
      <c r="R3679" s="131">
        <v>0</v>
      </c>
      <c r="S3679" s="131">
        <v>0</v>
      </c>
      <c r="T3679" s="131">
        <v>0</v>
      </c>
      <c r="U3679" s="131">
        <v>0</v>
      </c>
      <c r="V3679" s="131">
        <v>0</v>
      </c>
      <c r="W3679" s="131">
        <v>0</v>
      </c>
      <c r="X3679" s="131">
        <v>0</v>
      </c>
      <c r="Y3679" s="131">
        <v>0</v>
      </c>
      <c r="Z3679" s="131">
        <v>0</v>
      </c>
      <c r="AA3679" s="131">
        <v>0</v>
      </c>
      <c r="AB3679" s="131">
        <v>0</v>
      </c>
      <c r="AC3679" s="131">
        <v>0</v>
      </c>
      <c r="AD3679" s="131">
        <v>0</v>
      </c>
      <c r="AE3679" s="131">
        <v>0</v>
      </c>
      <c r="AF3679" s="131">
        <v>0</v>
      </c>
      <c r="AG3679" s="131">
        <v>0</v>
      </c>
      <c r="AH3679" s="43">
        <v>0</v>
      </c>
    </row>
    <row r="3680" spans="4:34">
      <c r="D3680" s="62">
        <v>1997</v>
      </c>
      <c r="E3680" s="62">
        <v>11</v>
      </c>
      <c r="F3680" s="62">
        <v>1998</v>
      </c>
      <c r="G3680" s="62">
        <v>1998</v>
      </c>
      <c r="H3680" s="131">
        <v>0</v>
      </c>
      <c r="I3680" s="131">
        <v>0</v>
      </c>
      <c r="J3680" s="131">
        <v>0</v>
      </c>
      <c r="K3680" s="131">
        <v>0</v>
      </c>
      <c r="L3680" s="131">
        <v>0</v>
      </c>
      <c r="M3680" s="131">
        <v>0</v>
      </c>
      <c r="N3680" s="131">
        <v>0</v>
      </c>
      <c r="O3680" s="131">
        <v>0</v>
      </c>
      <c r="P3680" s="131">
        <v>0</v>
      </c>
      <c r="Q3680" s="131">
        <v>0</v>
      </c>
      <c r="R3680" s="131">
        <v>0</v>
      </c>
      <c r="S3680" s="131">
        <v>0</v>
      </c>
      <c r="T3680" s="131">
        <v>0</v>
      </c>
      <c r="U3680" s="131">
        <v>0</v>
      </c>
      <c r="V3680" s="131">
        <v>0</v>
      </c>
      <c r="W3680" s="131">
        <v>0</v>
      </c>
      <c r="X3680" s="131">
        <v>0</v>
      </c>
      <c r="Y3680" s="131">
        <v>0</v>
      </c>
      <c r="Z3680" s="131">
        <v>0</v>
      </c>
      <c r="AA3680" s="131">
        <v>0</v>
      </c>
      <c r="AB3680" s="131">
        <v>0</v>
      </c>
      <c r="AC3680" s="131">
        <v>0</v>
      </c>
      <c r="AD3680" s="131">
        <v>0</v>
      </c>
      <c r="AE3680" s="131">
        <v>0</v>
      </c>
      <c r="AF3680" s="131">
        <v>0</v>
      </c>
      <c r="AG3680" s="131">
        <v>0</v>
      </c>
      <c r="AH3680" s="43">
        <v>0</v>
      </c>
    </row>
    <row r="3681" spans="4:34">
      <c r="D3681" s="62">
        <v>1997</v>
      </c>
      <c r="E3681" s="62">
        <v>12</v>
      </c>
      <c r="F3681" s="62">
        <v>1998</v>
      </c>
      <c r="G3681" s="62">
        <v>1998</v>
      </c>
      <c r="H3681" s="131">
        <v>0</v>
      </c>
      <c r="I3681" s="131">
        <v>0</v>
      </c>
      <c r="J3681" s="131">
        <v>0</v>
      </c>
      <c r="K3681" s="131">
        <v>0</v>
      </c>
      <c r="L3681" s="131">
        <v>0</v>
      </c>
      <c r="M3681" s="131">
        <v>0</v>
      </c>
      <c r="N3681" s="131">
        <v>0</v>
      </c>
      <c r="O3681" s="131">
        <v>0</v>
      </c>
      <c r="P3681" s="131">
        <v>0</v>
      </c>
      <c r="Q3681" s="131">
        <v>0</v>
      </c>
      <c r="R3681" s="131">
        <v>0</v>
      </c>
      <c r="S3681" s="131">
        <v>0</v>
      </c>
      <c r="T3681" s="131">
        <v>0</v>
      </c>
      <c r="U3681" s="131">
        <v>0</v>
      </c>
      <c r="V3681" s="131">
        <v>0</v>
      </c>
      <c r="W3681" s="131">
        <v>0</v>
      </c>
      <c r="X3681" s="131">
        <v>0</v>
      </c>
      <c r="Y3681" s="131">
        <v>0</v>
      </c>
      <c r="Z3681" s="131">
        <v>0</v>
      </c>
      <c r="AA3681" s="131">
        <v>0</v>
      </c>
      <c r="AB3681" s="131">
        <v>0</v>
      </c>
      <c r="AC3681" s="131">
        <v>0</v>
      </c>
      <c r="AD3681" s="131">
        <v>0</v>
      </c>
      <c r="AE3681" s="131">
        <v>0</v>
      </c>
      <c r="AF3681" s="131">
        <v>0</v>
      </c>
      <c r="AG3681" s="131">
        <v>0</v>
      </c>
      <c r="AH3681" s="43">
        <v>0</v>
      </c>
    </row>
    <row r="3682" spans="4:34">
      <c r="D3682" s="62">
        <v>1998</v>
      </c>
      <c r="E3682" s="62">
        <v>1</v>
      </c>
      <c r="F3682" s="62">
        <v>1998</v>
      </c>
      <c r="G3682" s="62">
        <v>1998</v>
      </c>
      <c r="H3682" s="131">
        <v>0</v>
      </c>
      <c r="I3682" s="131">
        <v>0</v>
      </c>
      <c r="J3682" s="131">
        <v>0</v>
      </c>
      <c r="K3682" s="131">
        <v>0</v>
      </c>
      <c r="L3682" s="131">
        <v>0</v>
      </c>
      <c r="M3682" s="131">
        <v>0</v>
      </c>
      <c r="N3682" s="131">
        <v>0</v>
      </c>
      <c r="O3682" s="131">
        <v>0</v>
      </c>
      <c r="P3682" s="131">
        <v>0</v>
      </c>
      <c r="Q3682" s="131">
        <v>0</v>
      </c>
      <c r="R3682" s="131">
        <v>0</v>
      </c>
      <c r="S3682" s="131">
        <v>0</v>
      </c>
      <c r="T3682" s="131">
        <v>0</v>
      </c>
      <c r="U3682" s="131">
        <v>0</v>
      </c>
      <c r="V3682" s="131">
        <v>0</v>
      </c>
      <c r="W3682" s="131">
        <v>0</v>
      </c>
      <c r="X3682" s="131">
        <v>0</v>
      </c>
      <c r="Y3682" s="131">
        <v>0</v>
      </c>
      <c r="Z3682" s="131">
        <v>0</v>
      </c>
      <c r="AA3682" s="131">
        <v>0</v>
      </c>
      <c r="AB3682" s="131">
        <v>0</v>
      </c>
      <c r="AC3682" s="131">
        <v>0</v>
      </c>
      <c r="AD3682" s="131">
        <v>0</v>
      </c>
      <c r="AE3682" s="131">
        <v>0</v>
      </c>
      <c r="AF3682" s="131">
        <v>0</v>
      </c>
      <c r="AG3682" s="131">
        <v>0</v>
      </c>
      <c r="AH3682" s="43">
        <v>0</v>
      </c>
    </row>
    <row r="3683" spans="4:34">
      <c r="D3683" s="62">
        <v>1998</v>
      </c>
      <c r="E3683" s="62">
        <v>2</v>
      </c>
      <c r="F3683" s="62">
        <v>1998</v>
      </c>
      <c r="G3683" s="62">
        <v>1998</v>
      </c>
      <c r="H3683" s="131">
        <v>0</v>
      </c>
      <c r="I3683" s="131">
        <v>0</v>
      </c>
      <c r="J3683" s="131">
        <v>0</v>
      </c>
      <c r="K3683" s="131">
        <v>0</v>
      </c>
      <c r="L3683" s="131">
        <v>0</v>
      </c>
      <c r="M3683" s="131">
        <v>0</v>
      </c>
      <c r="N3683" s="131">
        <v>0</v>
      </c>
      <c r="O3683" s="131">
        <v>0</v>
      </c>
      <c r="P3683" s="131">
        <v>0</v>
      </c>
      <c r="Q3683" s="131">
        <v>0</v>
      </c>
      <c r="R3683" s="131">
        <v>0</v>
      </c>
      <c r="S3683" s="131">
        <v>0</v>
      </c>
      <c r="T3683" s="131">
        <v>0</v>
      </c>
      <c r="U3683" s="131">
        <v>0</v>
      </c>
      <c r="V3683" s="131">
        <v>0</v>
      </c>
      <c r="W3683" s="131">
        <v>0</v>
      </c>
      <c r="X3683" s="131">
        <v>0</v>
      </c>
      <c r="Y3683" s="131">
        <v>0</v>
      </c>
      <c r="Z3683" s="131">
        <v>0</v>
      </c>
      <c r="AA3683" s="131">
        <v>0</v>
      </c>
      <c r="AB3683" s="131">
        <v>0</v>
      </c>
      <c r="AC3683" s="131">
        <v>0</v>
      </c>
      <c r="AD3683" s="131">
        <v>0</v>
      </c>
      <c r="AE3683" s="131">
        <v>0</v>
      </c>
      <c r="AF3683" s="131">
        <v>0</v>
      </c>
      <c r="AG3683" s="131">
        <v>0</v>
      </c>
      <c r="AH3683" s="43">
        <v>0</v>
      </c>
    </row>
    <row r="3684" spans="4:34">
      <c r="D3684" s="62">
        <v>1998</v>
      </c>
      <c r="E3684" s="62">
        <v>3</v>
      </c>
      <c r="F3684" s="62">
        <v>1998</v>
      </c>
      <c r="G3684" s="62">
        <v>1998</v>
      </c>
      <c r="H3684" s="131">
        <v>0</v>
      </c>
      <c r="I3684" s="131">
        <v>0</v>
      </c>
      <c r="J3684" s="131">
        <v>0</v>
      </c>
      <c r="K3684" s="131">
        <v>0</v>
      </c>
      <c r="L3684" s="131">
        <v>0</v>
      </c>
      <c r="M3684" s="131">
        <v>0</v>
      </c>
      <c r="N3684" s="131">
        <v>0</v>
      </c>
      <c r="O3684" s="131">
        <v>0</v>
      </c>
      <c r="P3684" s="131">
        <v>0</v>
      </c>
      <c r="Q3684" s="131">
        <v>0</v>
      </c>
      <c r="R3684" s="131">
        <v>0</v>
      </c>
      <c r="S3684" s="131">
        <v>0</v>
      </c>
      <c r="T3684" s="131">
        <v>0</v>
      </c>
      <c r="U3684" s="131">
        <v>0</v>
      </c>
      <c r="V3684" s="131">
        <v>0</v>
      </c>
      <c r="W3684" s="131">
        <v>0</v>
      </c>
      <c r="X3684" s="131">
        <v>0</v>
      </c>
      <c r="Y3684" s="131">
        <v>0</v>
      </c>
      <c r="Z3684" s="131">
        <v>0</v>
      </c>
      <c r="AA3684" s="131">
        <v>0</v>
      </c>
      <c r="AB3684" s="131">
        <v>0</v>
      </c>
      <c r="AC3684" s="131">
        <v>0</v>
      </c>
      <c r="AD3684" s="131">
        <v>0</v>
      </c>
      <c r="AE3684" s="131">
        <v>0</v>
      </c>
      <c r="AF3684" s="131">
        <v>0</v>
      </c>
      <c r="AG3684" s="131">
        <v>0</v>
      </c>
      <c r="AH3684" s="43">
        <v>0</v>
      </c>
    </row>
    <row r="3685" spans="4:34">
      <c r="D3685" s="62">
        <v>1998</v>
      </c>
      <c r="E3685" s="62">
        <v>4</v>
      </c>
      <c r="F3685" s="62">
        <v>1998</v>
      </c>
      <c r="G3685" s="62">
        <v>1998</v>
      </c>
      <c r="H3685" s="131">
        <v>0</v>
      </c>
      <c r="I3685" s="131">
        <v>0</v>
      </c>
      <c r="J3685" s="131">
        <v>0</v>
      </c>
      <c r="K3685" s="131">
        <v>0</v>
      </c>
      <c r="L3685" s="131">
        <v>0</v>
      </c>
      <c r="M3685" s="131">
        <v>0</v>
      </c>
      <c r="N3685" s="131">
        <v>0</v>
      </c>
      <c r="O3685" s="131">
        <v>0</v>
      </c>
      <c r="P3685" s="131">
        <v>0</v>
      </c>
      <c r="Q3685" s="131">
        <v>0</v>
      </c>
      <c r="R3685" s="131">
        <v>0</v>
      </c>
      <c r="S3685" s="131">
        <v>0</v>
      </c>
      <c r="T3685" s="131">
        <v>0</v>
      </c>
      <c r="U3685" s="131">
        <v>0</v>
      </c>
      <c r="V3685" s="131">
        <v>0</v>
      </c>
      <c r="W3685" s="131">
        <v>0</v>
      </c>
      <c r="X3685" s="131">
        <v>0</v>
      </c>
      <c r="Y3685" s="131">
        <v>0</v>
      </c>
      <c r="Z3685" s="131">
        <v>0</v>
      </c>
      <c r="AA3685" s="131">
        <v>0</v>
      </c>
      <c r="AB3685" s="131">
        <v>0</v>
      </c>
      <c r="AC3685" s="131">
        <v>0</v>
      </c>
      <c r="AD3685" s="131">
        <v>0</v>
      </c>
      <c r="AE3685" s="131">
        <v>0</v>
      </c>
      <c r="AF3685" s="131">
        <v>0</v>
      </c>
      <c r="AG3685" s="131">
        <v>0</v>
      </c>
      <c r="AH3685" s="43">
        <v>0</v>
      </c>
    </row>
    <row r="3686" spans="4:34">
      <c r="D3686" s="62">
        <v>1998</v>
      </c>
      <c r="E3686" s="62">
        <v>5</v>
      </c>
      <c r="F3686" s="62">
        <v>1998</v>
      </c>
      <c r="G3686" s="62">
        <v>1999</v>
      </c>
      <c r="H3686" s="131">
        <v>0</v>
      </c>
      <c r="I3686" s="131">
        <v>0</v>
      </c>
      <c r="J3686" s="131">
        <v>0</v>
      </c>
      <c r="K3686" s="131">
        <v>0</v>
      </c>
      <c r="L3686" s="131">
        <v>0</v>
      </c>
      <c r="M3686" s="131">
        <v>0</v>
      </c>
      <c r="N3686" s="131">
        <v>0</v>
      </c>
      <c r="O3686" s="131">
        <v>0</v>
      </c>
      <c r="P3686" s="131">
        <v>0</v>
      </c>
      <c r="Q3686" s="131">
        <v>0</v>
      </c>
      <c r="R3686" s="131">
        <v>0</v>
      </c>
      <c r="S3686" s="131">
        <v>0</v>
      </c>
      <c r="T3686" s="131">
        <v>0</v>
      </c>
      <c r="U3686" s="131">
        <v>0</v>
      </c>
      <c r="V3686" s="131">
        <v>0</v>
      </c>
      <c r="W3686" s="131">
        <v>0</v>
      </c>
      <c r="X3686" s="131">
        <v>0</v>
      </c>
      <c r="Y3686" s="131">
        <v>0</v>
      </c>
      <c r="Z3686" s="131">
        <v>0</v>
      </c>
      <c r="AA3686" s="131">
        <v>0</v>
      </c>
      <c r="AB3686" s="131">
        <v>0</v>
      </c>
      <c r="AC3686" s="131">
        <v>0</v>
      </c>
      <c r="AD3686" s="131">
        <v>0</v>
      </c>
      <c r="AE3686" s="131">
        <v>0</v>
      </c>
      <c r="AF3686" s="131">
        <v>0</v>
      </c>
      <c r="AG3686" s="131">
        <v>0</v>
      </c>
      <c r="AH3686" s="43">
        <v>0</v>
      </c>
    </row>
    <row r="3687" spans="4:34">
      <c r="D3687" s="62">
        <v>1998</v>
      </c>
      <c r="E3687" s="62">
        <v>6</v>
      </c>
      <c r="F3687" s="62">
        <v>1998</v>
      </c>
      <c r="G3687" s="62">
        <v>1999</v>
      </c>
      <c r="H3687" s="131">
        <v>0</v>
      </c>
      <c r="I3687" s="131">
        <v>0</v>
      </c>
      <c r="J3687" s="131">
        <v>0</v>
      </c>
      <c r="K3687" s="131">
        <v>0</v>
      </c>
      <c r="L3687" s="131">
        <v>0</v>
      </c>
      <c r="M3687" s="131">
        <v>0</v>
      </c>
      <c r="N3687" s="131">
        <v>0</v>
      </c>
      <c r="O3687" s="131">
        <v>0</v>
      </c>
      <c r="P3687" s="131">
        <v>0</v>
      </c>
      <c r="Q3687" s="131">
        <v>0</v>
      </c>
      <c r="R3687" s="131">
        <v>0</v>
      </c>
      <c r="S3687" s="131">
        <v>0</v>
      </c>
      <c r="T3687" s="131">
        <v>0</v>
      </c>
      <c r="U3687" s="131">
        <v>0</v>
      </c>
      <c r="V3687" s="131">
        <v>0</v>
      </c>
      <c r="W3687" s="131">
        <v>0</v>
      </c>
      <c r="X3687" s="131">
        <v>0</v>
      </c>
      <c r="Y3687" s="131">
        <v>0</v>
      </c>
      <c r="Z3687" s="131">
        <v>0</v>
      </c>
      <c r="AA3687" s="131">
        <v>0</v>
      </c>
      <c r="AB3687" s="131">
        <v>0</v>
      </c>
      <c r="AC3687" s="131">
        <v>0</v>
      </c>
      <c r="AD3687" s="131">
        <v>0</v>
      </c>
      <c r="AE3687" s="131">
        <v>0</v>
      </c>
      <c r="AF3687" s="131">
        <v>0</v>
      </c>
      <c r="AG3687" s="131">
        <v>0</v>
      </c>
      <c r="AH3687" s="43">
        <v>0</v>
      </c>
    </row>
    <row r="3688" spans="4:34">
      <c r="D3688" s="62">
        <v>1998</v>
      </c>
      <c r="E3688" s="62">
        <v>7</v>
      </c>
      <c r="F3688" s="62">
        <v>1999</v>
      </c>
      <c r="G3688" s="62">
        <v>1999</v>
      </c>
      <c r="H3688" s="131">
        <v>0</v>
      </c>
      <c r="I3688" s="131">
        <v>0</v>
      </c>
      <c r="J3688" s="131">
        <v>0</v>
      </c>
      <c r="K3688" s="131">
        <v>0</v>
      </c>
      <c r="L3688" s="131">
        <v>0</v>
      </c>
      <c r="M3688" s="131">
        <v>0</v>
      </c>
      <c r="N3688" s="131">
        <v>0</v>
      </c>
      <c r="O3688" s="131">
        <v>0</v>
      </c>
      <c r="P3688" s="131">
        <v>0</v>
      </c>
      <c r="Q3688" s="131">
        <v>0</v>
      </c>
      <c r="R3688" s="131">
        <v>0</v>
      </c>
      <c r="S3688" s="131">
        <v>0</v>
      </c>
      <c r="T3688" s="131">
        <v>0</v>
      </c>
      <c r="U3688" s="131">
        <v>0</v>
      </c>
      <c r="V3688" s="131">
        <v>0</v>
      </c>
      <c r="W3688" s="131">
        <v>0</v>
      </c>
      <c r="X3688" s="131">
        <v>0</v>
      </c>
      <c r="Y3688" s="131">
        <v>0</v>
      </c>
      <c r="Z3688" s="131">
        <v>0</v>
      </c>
      <c r="AA3688" s="131">
        <v>0</v>
      </c>
      <c r="AB3688" s="131">
        <v>0</v>
      </c>
      <c r="AC3688" s="131">
        <v>0</v>
      </c>
      <c r="AD3688" s="131">
        <v>0</v>
      </c>
      <c r="AE3688" s="131">
        <v>0</v>
      </c>
      <c r="AF3688" s="131">
        <v>0</v>
      </c>
      <c r="AG3688" s="131">
        <v>0</v>
      </c>
      <c r="AH3688" s="43">
        <v>0</v>
      </c>
    </row>
    <row r="3689" spans="4:34">
      <c r="D3689" s="62">
        <v>1998</v>
      </c>
      <c r="E3689" s="62">
        <v>8</v>
      </c>
      <c r="F3689" s="62">
        <v>1999</v>
      </c>
      <c r="G3689" s="62">
        <v>1999</v>
      </c>
      <c r="H3689" s="131">
        <v>0</v>
      </c>
      <c r="I3689" s="131">
        <v>0</v>
      </c>
      <c r="J3689" s="131">
        <v>0</v>
      </c>
      <c r="K3689" s="131">
        <v>0</v>
      </c>
      <c r="L3689" s="131">
        <v>0</v>
      </c>
      <c r="M3689" s="131">
        <v>0</v>
      </c>
      <c r="N3689" s="131">
        <v>0</v>
      </c>
      <c r="O3689" s="131">
        <v>0</v>
      </c>
      <c r="P3689" s="131">
        <v>0</v>
      </c>
      <c r="Q3689" s="131">
        <v>0</v>
      </c>
      <c r="R3689" s="131">
        <v>0</v>
      </c>
      <c r="S3689" s="131">
        <v>0</v>
      </c>
      <c r="T3689" s="131">
        <v>0</v>
      </c>
      <c r="U3689" s="131">
        <v>0</v>
      </c>
      <c r="V3689" s="131">
        <v>0</v>
      </c>
      <c r="W3689" s="131">
        <v>0</v>
      </c>
      <c r="X3689" s="131">
        <v>0</v>
      </c>
      <c r="Y3689" s="131">
        <v>0</v>
      </c>
      <c r="Z3689" s="131">
        <v>0</v>
      </c>
      <c r="AA3689" s="131">
        <v>0</v>
      </c>
      <c r="AB3689" s="131">
        <v>0</v>
      </c>
      <c r="AC3689" s="131">
        <v>0</v>
      </c>
      <c r="AD3689" s="131">
        <v>0</v>
      </c>
      <c r="AE3689" s="131">
        <v>0</v>
      </c>
      <c r="AF3689" s="131">
        <v>0</v>
      </c>
      <c r="AG3689" s="131">
        <v>0</v>
      </c>
      <c r="AH3689" s="43">
        <v>0</v>
      </c>
    </row>
    <row r="3690" spans="4:34">
      <c r="D3690" s="62">
        <v>1998</v>
      </c>
      <c r="E3690" s="62">
        <v>9</v>
      </c>
      <c r="F3690" s="62">
        <v>1999</v>
      </c>
      <c r="G3690" s="62">
        <v>1999</v>
      </c>
      <c r="H3690" s="131">
        <v>0</v>
      </c>
      <c r="I3690" s="131">
        <v>0</v>
      </c>
      <c r="J3690" s="131">
        <v>0</v>
      </c>
      <c r="K3690" s="131">
        <v>0</v>
      </c>
      <c r="L3690" s="131">
        <v>0</v>
      </c>
      <c r="M3690" s="131">
        <v>0</v>
      </c>
      <c r="N3690" s="131">
        <v>0</v>
      </c>
      <c r="O3690" s="131">
        <v>0</v>
      </c>
      <c r="P3690" s="131">
        <v>0</v>
      </c>
      <c r="Q3690" s="131">
        <v>0</v>
      </c>
      <c r="R3690" s="131">
        <v>0</v>
      </c>
      <c r="S3690" s="131">
        <v>0</v>
      </c>
      <c r="T3690" s="131">
        <v>0</v>
      </c>
      <c r="U3690" s="131">
        <v>0</v>
      </c>
      <c r="V3690" s="131">
        <v>0</v>
      </c>
      <c r="W3690" s="131">
        <v>0</v>
      </c>
      <c r="X3690" s="131">
        <v>0</v>
      </c>
      <c r="Y3690" s="131">
        <v>0</v>
      </c>
      <c r="Z3690" s="131">
        <v>0</v>
      </c>
      <c r="AA3690" s="131">
        <v>0</v>
      </c>
      <c r="AB3690" s="131">
        <v>0</v>
      </c>
      <c r="AC3690" s="131">
        <v>0</v>
      </c>
      <c r="AD3690" s="131">
        <v>0</v>
      </c>
      <c r="AE3690" s="131">
        <v>0</v>
      </c>
      <c r="AF3690" s="131">
        <v>0</v>
      </c>
      <c r="AG3690" s="131">
        <v>0</v>
      </c>
      <c r="AH3690" s="43">
        <v>0</v>
      </c>
    </row>
    <row r="3691" spans="4:34">
      <c r="D3691" s="62">
        <v>1998</v>
      </c>
      <c r="E3691" s="62">
        <v>10</v>
      </c>
      <c r="F3691" s="62">
        <v>1999</v>
      </c>
      <c r="G3691" s="62">
        <v>1999</v>
      </c>
      <c r="H3691" s="131">
        <v>0</v>
      </c>
      <c r="I3691" s="131">
        <v>0</v>
      </c>
      <c r="J3691" s="131">
        <v>0</v>
      </c>
      <c r="K3691" s="131">
        <v>0</v>
      </c>
      <c r="L3691" s="131">
        <v>0</v>
      </c>
      <c r="M3691" s="131">
        <v>0</v>
      </c>
      <c r="N3691" s="131">
        <v>0</v>
      </c>
      <c r="O3691" s="131">
        <v>0</v>
      </c>
      <c r="P3691" s="131">
        <v>0</v>
      </c>
      <c r="Q3691" s="131">
        <v>0</v>
      </c>
      <c r="R3691" s="131">
        <v>0</v>
      </c>
      <c r="S3691" s="131">
        <v>0</v>
      </c>
      <c r="T3691" s="131">
        <v>0</v>
      </c>
      <c r="U3691" s="131">
        <v>0</v>
      </c>
      <c r="V3691" s="131">
        <v>0</v>
      </c>
      <c r="W3691" s="131">
        <v>0</v>
      </c>
      <c r="X3691" s="131">
        <v>0</v>
      </c>
      <c r="Y3691" s="131">
        <v>0</v>
      </c>
      <c r="Z3691" s="131">
        <v>0</v>
      </c>
      <c r="AA3691" s="131">
        <v>0</v>
      </c>
      <c r="AB3691" s="131">
        <v>0</v>
      </c>
      <c r="AC3691" s="131">
        <v>0</v>
      </c>
      <c r="AD3691" s="131">
        <v>0</v>
      </c>
      <c r="AE3691" s="131">
        <v>0</v>
      </c>
      <c r="AF3691" s="131">
        <v>0</v>
      </c>
      <c r="AG3691" s="131">
        <v>0</v>
      </c>
      <c r="AH3691" s="43">
        <v>0</v>
      </c>
    </row>
    <row r="3692" spans="4:34">
      <c r="D3692" s="62">
        <v>1998</v>
      </c>
      <c r="E3692" s="62">
        <v>11</v>
      </c>
      <c r="F3692" s="62">
        <v>1999</v>
      </c>
      <c r="G3692" s="62">
        <v>1999</v>
      </c>
      <c r="H3692" s="131">
        <v>0</v>
      </c>
      <c r="I3692" s="131">
        <v>0</v>
      </c>
      <c r="J3692" s="131">
        <v>0</v>
      </c>
      <c r="K3692" s="131">
        <v>0</v>
      </c>
      <c r="L3692" s="131">
        <v>0</v>
      </c>
      <c r="M3692" s="131">
        <v>0</v>
      </c>
      <c r="N3692" s="131">
        <v>0</v>
      </c>
      <c r="O3692" s="131">
        <v>0</v>
      </c>
      <c r="P3692" s="131">
        <v>0</v>
      </c>
      <c r="Q3692" s="131">
        <v>0</v>
      </c>
      <c r="R3692" s="131">
        <v>0</v>
      </c>
      <c r="S3692" s="131">
        <v>0</v>
      </c>
      <c r="T3692" s="131">
        <v>0</v>
      </c>
      <c r="U3692" s="131">
        <v>0</v>
      </c>
      <c r="V3692" s="131">
        <v>0</v>
      </c>
      <c r="W3692" s="131">
        <v>0</v>
      </c>
      <c r="X3692" s="131">
        <v>0</v>
      </c>
      <c r="Y3692" s="131">
        <v>0</v>
      </c>
      <c r="Z3692" s="131">
        <v>0</v>
      </c>
      <c r="AA3692" s="131">
        <v>0</v>
      </c>
      <c r="AB3692" s="131">
        <v>0</v>
      </c>
      <c r="AC3692" s="131">
        <v>0</v>
      </c>
      <c r="AD3692" s="131">
        <v>0</v>
      </c>
      <c r="AE3692" s="131">
        <v>0</v>
      </c>
      <c r="AF3692" s="131">
        <v>0</v>
      </c>
      <c r="AG3692" s="131">
        <v>0</v>
      </c>
      <c r="AH3692" s="43">
        <v>0</v>
      </c>
    </row>
    <row r="3693" spans="4:34">
      <c r="D3693" s="62">
        <v>1998</v>
      </c>
      <c r="E3693" s="62">
        <v>12</v>
      </c>
      <c r="F3693" s="62">
        <v>1999</v>
      </c>
      <c r="G3693" s="62">
        <v>1999</v>
      </c>
      <c r="H3693" s="131">
        <v>0</v>
      </c>
      <c r="I3693" s="131">
        <v>0</v>
      </c>
      <c r="J3693" s="131">
        <v>0</v>
      </c>
      <c r="K3693" s="131">
        <v>0</v>
      </c>
      <c r="L3693" s="131">
        <v>0</v>
      </c>
      <c r="M3693" s="131">
        <v>0</v>
      </c>
      <c r="N3693" s="131">
        <v>0</v>
      </c>
      <c r="O3693" s="131">
        <v>0</v>
      </c>
      <c r="P3693" s="131">
        <v>0</v>
      </c>
      <c r="Q3693" s="131">
        <v>0</v>
      </c>
      <c r="R3693" s="131">
        <v>0</v>
      </c>
      <c r="S3693" s="131">
        <v>0</v>
      </c>
      <c r="T3693" s="131">
        <v>0</v>
      </c>
      <c r="U3693" s="131">
        <v>0</v>
      </c>
      <c r="V3693" s="131">
        <v>0</v>
      </c>
      <c r="W3693" s="131">
        <v>0</v>
      </c>
      <c r="X3693" s="131">
        <v>0</v>
      </c>
      <c r="Y3693" s="131">
        <v>0</v>
      </c>
      <c r="Z3693" s="131">
        <v>0</v>
      </c>
      <c r="AA3693" s="131">
        <v>0</v>
      </c>
      <c r="AB3693" s="131">
        <v>0</v>
      </c>
      <c r="AC3693" s="131">
        <v>0</v>
      </c>
      <c r="AD3693" s="131">
        <v>0</v>
      </c>
      <c r="AE3693" s="131">
        <v>0</v>
      </c>
      <c r="AF3693" s="131">
        <v>0</v>
      </c>
      <c r="AG3693" s="131">
        <v>0</v>
      </c>
      <c r="AH3693" s="43">
        <v>0</v>
      </c>
    </row>
    <row r="3694" spans="4:34">
      <c r="D3694" s="62">
        <v>1999</v>
      </c>
      <c r="E3694" s="62">
        <v>1</v>
      </c>
      <c r="F3694" s="62">
        <v>1999</v>
      </c>
      <c r="G3694" s="62">
        <v>1999</v>
      </c>
      <c r="H3694" s="131">
        <v>0</v>
      </c>
      <c r="I3694" s="131">
        <v>0</v>
      </c>
      <c r="J3694" s="131">
        <v>0</v>
      </c>
      <c r="K3694" s="131">
        <v>0</v>
      </c>
      <c r="L3694" s="131">
        <v>0</v>
      </c>
      <c r="M3694" s="131">
        <v>0</v>
      </c>
      <c r="N3694" s="131">
        <v>0</v>
      </c>
      <c r="O3694" s="131">
        <v>0</v>
      </c>
      <c r="P3694" s="131">
        <v>0</v>
      </c>
      <c r="Q3694" s="131">
        <v>0</v>
      </c>
      <c r="R3694" s="131">
        <v>0</v>
      </c>
      <c r="S3694" s="131">
        <v>0</v>
      </c>
      <c r="T3694" s="131">
        <v>0</v>
      </c>
      <c r="U3694" s="131">
        <v>0</v>
      </c>
      <c r="V3694" s="131">
        <v>0</v>
      </c>
      <c r="W3694" s="131">
        <v>0</v>
      </c>
      <c r="X3694" s="131">
        <v>0</v>
      </c>
      <c r="Y3694" s="131">
        <v>0</v>
      </c>
      <c r="Z3694" s="131">
        <v>0</v>
      </c>
      <c r="AA3694" s="131">
        <v>0</v>
      </c>
      <c r="AB3694" s="131">
        <v>0</v>
      </c>
      <c r="AC3694" s="131">
        <v>0</v>
      </c>
      <c r="AD3694" s="131">
        <v>0</v>
      </c>
      <c r="AE3694" s="131">
        <v>0</v>
      </c>
      <c r="AF3694" s="131">
        <v>0</v>
      </c>
      <c r="AG3694" s="131">
        <v>0</v>
      </c>
      <c r="AH3694" s="43">
        <v>0</v>
      </c>
    </row>
    <row r="3695" spans="4:34">
      <c r="D3695" s="62">
        <v>1999</v>
      </c>
      <c r="E3695" s="62">
        <v>2</v>
      </c>
      <c r="F3695" s="62">
        <v>1999</v>
      </c>
      <c r="G3695" s="62">
        <v>1999</v>
      </c>
      <c r="H3695" s="131">
        <v>0</v>
      </c>
      <c r="I3695" s="131">
        <v>0</v>
      </c>
      <c r="J3695" s="131">
        <v>0</v>
      </c>
      <c r="K3695" s="131">
        <v>0</v>
      </c>
      <c r="L3695" s="131">
        <v>0</v>
      </c>
      <c r="M3695" s="131">
        <v>0</v>
      </c>
      <c r="N3695" s="131">
        <v>0</v>
      </c>
      <c r="O3695" s="131">
        <v>0</v>
      </c>
      <c r="P3695" s="131">
        <v>0</v>
      </c>
      <c r="Q3695" s="131">
        <v>0</v>
      </c>
      <c r="R3695" s="131">
        <v>0</v>
      </c>
      <c r="S3695" s="131">
        <v>0</v>
      </c>
      <c r="T3695" s="131">
        <v>0</v>
      </c>
      <c r="U3695" s="131">
        <v>0</v>
      </c>
      <c r="V3695" s="131">
        <v>0</v>
      </c>
      <c r="W3695" s="131">
        <v>0</v>
      </c>
      <c r="X3695" s="131">
        <v>0</v>
      </c>
      <c r="Y3695" s="131">
        <v>0</v>
      </c>
      <c r="Z3695" s="131">
        <v>0</v>
      </c>
      <c r="AA3695" s="131">
        <v>0</v>
      </c>
      <c r="AB3695" s="131">
        <v>0</v>
      </c>
      <c r="AC3695" s="131">
        <v>0</v>
      </c>
      <c r="AD3695" s="131">
        <v>0</v>
      </c>
      <c r="AE3695" s="131">
        <v>0</v>
      </c>
      <c r="AF3695" s="131">
        <v>0</v>
      </c>
      <c r="AG3695" s="131">
        <v>0</v>
      </c>
      <c r="AH3695" s="43">
        <v>0</v>
      </c>
    </row>
    <row r="3696" spans="4:34">
      <c r="D3696" s="62">
        <v>1999</v>
      </c>
      <c r="E3696" s="62">
        <v>3</v>
      </c>
      <c r="F3696" s="62">
        <v>1999</v>
      </c>
      <c r="G3696" s="62">
        <v>1999</v>
      </c>
      <c r="H3696" s="131">
        <v>0</v>
      </c>
      <c r="I3696" s="131">
        <v>0</v>
      </c>
      <c r="J3696" s="131">
        <v>0</v>
      </c>
      <c r="K3696" s="131">
        <v>0</v>
      </c>
      <c r="L3696" s="131">
        <v>0</v>
      </c>
      <c r="M3696" s="131">
        <v>0</v>
      </c>
      <c r="N3696" s="131">
        <v>0</v>
      </c>
      <c r="O3696" s="131">
        <v>0</v>
      </c>
      <c r="P3696" s="131">
        <v>0</v>
      </c>
      <c r="Q3696" s="131">
        <v>0</v>
      </c>
      <c r="R3696" s="131">
        <v>0</v>
      </c>
      <c r="S3696" s="131">
        <v>0</v>
      </c>
      <c r="T3696" s="131">
        <v>0</v>
      </c>
      <c r="U3696" s="131">
        <v>0</v>
      </c>
      <c r="V3696" s="131">
        <v>0</v>
      </c>
      <c r="W3696" s="131">
        <v>0</v>
      </c>
      <c r="X3696" s="131">
        <v>0</v>
      </c>
      <c r="Y3696" s="131">
        <v>0</v>
      </c>
      <c r="Z3696" s="131">
        <v>0</v>
      </c>
      <c r="AA3696" s="131">
        <v>0</v>
      </c>
      <c r="AB3696" s="131">
        <v>0</v>
      </c>
      <c r="AC3696" s="131">
        <v>0</v>
      </c>
      <c r="AD3696" s="131">
        <v>0</v>
      </c>
      <c r="AE3696" s="131">
        <v>0</v>
      </c>
      <c r="AF3696" s="131">
        <v>0</v>
      </c>
      <c r="AG3696" s="131">
        <v>0</v>
      </c>
      <c r="AH3696" s="43">
        <v>0</v>
      </c>
    </row>
    <row r="3697" spans="4:34">
      <c r="D3697" s="62">
        <v>1999</v>
      </c>
      <c r="E3697" s="62">
        <v>4</v>
      </c>
      <c r="F3697" s="62">
        <v>1999</v>
      </c>
      <c r="G3697" s="62">
        <v>1999</v>
      </c>
      <c r="H3697" s="131">
        <v>0</v>
      </c>
      <c r="I3697" s="131">
        <v>0</v>
      </c>
      <c r="J3697" s="131">
        <v>0</v>
      </c>
      <c r="K3697" s="131">
        <v>0</v>
      </c>
      <c r="L3697" s="131">
        <v>0</v>
      </c>
      <c r="M3697" s="131">
        <v>0</v>
      </c>
      <c r="N3697" s="131">
        <v>0</v>
      </c>
      <c r="O3697" s="131">
        <v>0</v>
      </c>
      <c r="P3697" s="131">
        <v>0</v>
      </c>
      <c r="Q3697" s="131">
        <v>0</v>
      </c>
      <c r="R3697" s="131">
        <v>0</v>
      </c>
      <c r="S3697" s="131">
        <v>0</v>
      </c>
      <c r="T3697" s="131">
        <v>0</v>
      </c>
      <c r="U3697" s="131">
        <v>0</v>
      </c>
      <c r="V3697" s="131">
        <v>0</v>
      </c>
      <c r="W3697" s="131">
        <v>0</v>
      </c>
      <c r="X3697" s="131">
        <v>0</v>
      </c>
      <c r="Y3697" s="131">
        <v>0</v>
      </c>
      <c r="Z3697" s="131">
        <v>0</v>
      </c>
      <c r="AA3697" s="131">
        <v>0</v>
      </c>
      <c r="AB3697" s="131">
        <v>0</v>
      </c>
      <c r="AC3697" s="131">
        <v>0</v>
      </c>
      <c r="AD3697" s="131">
        <v>0</v>
      </c>
      <c r="AE3697" s="131">
        <v>0</v>
      </c>
      <c r="AF3697" s="131">
        <v>0</v>
      </c>
      <c r="AG3697" s="131">
        <v>0</v>
      </c>
      <c r="AH3697" s="43">
        <v>0</v>
      </c>
    </row>
    <row r="3698" spans="4:34">
      <c r="D3698" s="62">
        <v>1999</v>
      </c>
      <c r="E3698" s="62">
        <v>5</v>
      </c>
      <c r="F3698" s="62">
        <v>1999</v>
      </c>
      <c r="G3698" s="62">
        <v>2000</v>
      </c>
      <c r="H3698" s="131">
        <v>0</v>
      </c>
      <c r="I3698" s="131">
        <v>0</v>
      </c>
      <c r="J3698" s="131">
        <v>0</v>
      </c>
      <c r="K3698" s="131">
        <v>0</v>
      </c>
      <c r="L3698" s="131">
        <v>0</v>
      </c>
      <c r="M3698" s="131">
        <v>0</v>
      </c>
      <c r="N3698" s="131">
        <v>0</v>
      </c>
      <c r="O3698" s="131">
        <v>0</v>
      </c>
      <c r="P3698" s="131">
        <v>0</v>
      </c>
      <c r="Q3698" s="131">
        <v>0</v>
      </c>
      <c r="R3698" s="131">
        <v>0</v>
      </c>
      <c r="S3698" s="131">
        <v>0</v>
      </c>
      <c r="T3698" s="131">
        <v>0</v>
      </c>
      <c r="U3698" s="131">
        <v>0</v>
      </c>
      <c r="V3698" s="131">
        <v>0</v>
      </c>
      <c r="W3698" s="131">
        <v>0</v>
      </c>
      <c r="X3698" s="131">
        <v>0</v>
      </c>
      <c r="Y3698" s="131">
        <v>0</v>
      </c>
      <c r="Z3698" s="131">
        <v>0</v>
      </c>
      <c r="AA3698" s="131">
        <v>0</v>
      </c>
      <c r="AB3698" s="131">
        <v>0</v>
      </c>
      <c r="AC3698" s="131">
        <v>0</v>
      </c>
      <c r="AD3698" s="131">
        <v>0</v>
      </c>
      <c r="AE3698" s="131">
        <v>0</v>
      </c>
      <c r="AF3698" s="131">
        <v>0</v>
      </c>
      <c r="AG3698" s="131">
        <v>0</v>
      </c>
      <c r="AH3698" s="43">
        <v>0</v>
      </c>
    </row>
    <row r="3699" spans="4:34">
      <c r="D3699" s="62">
        <v>1999</v>
      </c>
      <c r="E3699" s="62">
        <v>6</v>
      </c>
      <c r="F3699" s="62">
        <v>1999</v>
      </c>
      <c r="G3699" s="62">
        <v>2000</v>
      </c>
      <c r="H3699" s="131">
        <v>0</v>
      </c>
      <c r="I3699" s="131">
        <v>0</v>
      </c>
      <c r="J3699" s="131">
        <v>0</v>
      </c>
      <c r="K3699" s="131">
        <v>0</v>
      </c>
      <c r="L3699" s="131">
        <v>0</v>
      </c>
      <c r="M3699" s="131">
        <v>0</v>
      </c>
      <c r="N3699" s="131">
        <v>0</v>
      </c>
      <c r="O3699" s="131">
        <v>0</v>
      </c>
      <c r="P3699" s="131">
        <v>0</v>
      </c>
      <c r="Q3699" s="131">
        <v>0</v>
      </c>
      <c r="R3699" s="131">
        <v>0</v>
      </c>
      <c r="S3699" s="131">
        <v>0</v>
      </c>
      <c r="T3699" s="131">
        <v>0</v>
      </c>
      <c r="U3699" s="131">
        <v>0</v>
      </c>
      <c r="V3699" s="131">
        <v>0</v>
      </c>
      <c r="W3699" s="131">
        <v>0</v>
      </c>
      <c r="X3699" s="131">
        <v>0</v>
      </c>
      <c r="Y3699" s="131">
        <v>0</v>
      </c>
      <c r="Z3699" s="131">
        <v>0</v>
      </c>
      <c r="AA3699" s="131">
        <v>0</v>
      </c>
      <c r="AB3699" s="131">
        <v>0</v>
      </c>
      <c r="AC3699" s="131">
        <v>0</v>
      </c>
      <c r="AD3699" s="131">
        <v>0</v>
      </c>
      <c r="AE3699" s="131">
        <v>0</v>
      </c>
      <c r="AF3699" s="131">
        <v>0</v>
      </c>
      <c r="AG3699" s="131">
        <v>0</v>
      </c>
      <c r="AH3699" s="43">
        <v>0</v>
      </c>
    </row>
    <row r="3700" spans="4:34">
      <c r="D3700" s="62">
        <v>1999</v>
      </c>
      <c r="E3700" s="62">
        <v>7</v>
      </c>
      <c r="F3700" s="62">
        <v>2000</v>
      </c>
      <c r="G3700" s="62">
        <v>2000</v>
      </c>
      <c r="H3700" s="131">
        <v>0</v>
      </c>
      <c r="I3700" s="131">
        <v>0</v>
      </c>
      <c r="J3700" s="131">
        <v>0</v>
      </c>
      <c r="K3700" s="131">
        <v>0</v>
      </c>
      <c r="L3700" s="131">
        <v>0</v>
      </c>
      <c r="M3700" s="131">
        <v>0</v>
      </c>
      <c r="N3700" s="131">
        <v>0</v>
      </c>
      <c r="O3700" s="131">
        <v>0</v>
      </c>
      <c r="P3700" s="131">
        <v>0</v>
      </c>
      <c r="Q3700" s="131">
        <v>0</v>
      </c>
      <c r="R3700" s="131">
        <v>0</v>
      </c>
      <c r="S3700" s="131">
        <v>0</v>
      </c>
      <c r="T3700" s="131">
        <v>0</v>
      </c>
      <c r="U3700" s="131">
        <v>0</v>
      </c>
      <c r="V3700" s="131">
        <v>0</v>
      </c>
      <c r="W3700" s="131">
        <v>0</v>
      </c>
      <c r="X3700" s="131">
        <v>0</v>
      </c>
      <c r="Y3700" s="131">
        <v>0</v>
      </c>
      <c r="Z3700" s="131">
        <v>0</v>
      </c>
      <c r="AA3700" s="131">
        <v>0</v>
      </c>
      <c r="AB3700" s="131">
        <v>0</v>
      </c>
      <c r="AC3700" s="131">
        <v>0</v>
      </c>
      <c r="AD3700" s="131">
        <v>0</v>
      </c>
      <c r="AE3700" s="131">
        <v>0</v>
      </c>
      <c r="AF3700" s="131">
        <v>0</v>
      </c>
      <c r="AG3700" s="131">
        <v>0</v>
      </c>
      <c r="AH3700" s="43">
        <v>0</v>
      </c>
    </row>
    <row r="3701" spans="4:34">
      <c r="D3701" s="62">
        <v>1999</v>
      </c>
      <c r="E3701" s="62">
        <v>8</v>
      </c>
      <c r="F3701" s="62">
        <v>2000</v>
      </c>
      <c r="G3701" s="62">
        <v>2000</v>
      </c>
      <c r="H3701" s="131">
        <v>0</v>
      </c>
      <c r="I3701" s="131">
        <v>0</v>
      </c>
      <c r="J3701" s="131">
        <v>0</v>
      </c>
      <c r="K3701" s="131">
        <v>0</v>
      </c>
      <c r="L3701" s="131">
        <v>0</v>
      </c>
      <c r="M3701" s="131">
        <v>0</v>
      </c>
      <c r="N3701" s="131">
        <v>0</v>
      </c>
      <c r="O3701" s="131">
        <v>0</v>
      </c>
      <c r="P3701" s="131">
        <v>0</v>
      </c>
      <c r="Q3701" s="131">
        <v>0</v>
      </c>
      <c r="R3701" s="131">
        <v>0</v>
      </c>
      <c r="S3701" s="131">
        <v>0</v>
      </c>
      <c r="T3701" s="131">
        <v>0</v>
      </c>
      <c r="U3701" s="131">
        <v>0</v>
      </c>
      <c r="V3701" s="131">
        <v>0</v>
      </c>
      <c r="W3701" s="131">
        <v>0</v>
      </c>
      <c r="X3701" s="131">
        <v>0</v>
      </c>
      <c r="Y3701" s="131">
        <v>0</v>
      </c>
      <c r="Z3701" s="131">
        <v>0</v>
      </c>
      <c r="AA3701" s="131">
        <v>0</v>
      </c>
      <c r="AB3701" s="131">
        <v>0</v>
      </c>
      <c r="AC3701" s="131">
        <v>0</v>
      </c>
      <c r="AD3701" s="131">
        <v>0</v>
      </c>
      <c r="AE3701" s="131">
        <v>0</v>
      </c>
      <c r="AF3701" s="131">
        <v>0</v>
      </c>
      <c r="AG3701" s="131">
        <v>0</v>
      </c>
      <c r="AH3701" s="43">
        <v>0</v>
      </c>
    </row>
    <row r="3702" spans="4:34">
      <c r="D3702" s="62">
        <v>1999</v>
      </c>
      <c r="E3702" s="62">
        <v>9</v>
      </c>
      <c r="F3702" s="62">
        <v>2000</v>
      </c>
      <c r="G3702" s="62">
        <v>2000</v>
      </c>
      <c r="H3702" s="131">
        <v>0</v>
      </c>
      <c r="I3702" s="131">
        <v>0</v>
      </c>
      <c r="J3702" s="131">
        <v>0</v>
      </c>
      <c r="K3702" s="131">
        <v>0</v>
      </c>
      <c r="L3702" s="131">
        <v>0</v>
      </c>
      <c r="M3702" s="131">
        <v>0</v>
      </c>
      <c r="N3702" s="131">
        <v>0</v>
      </c>
      <c r="O3702" s="131">
        <v>0</v>
      </c>
      <c r="P3702" s="131">
        <v>0</v>
      </c>
      <c r="Q3702" s="131">
        <v>0</v>
      </c>
      <c r="R3702" s="131">
        <v>0</v>
      </c>
      <c r="S3702" s="131">
        <v>0</v>
      </c>
      <c r="T3702" s="131">
        <v>0</v>
      </c>
      <c r="U3702" s="131">
        <v>0</v>
      </c>
      <c r="V3702" s="131">
        <v>0</v>
      </c>
      <c r="W3702" s="131">
        <v>0</v>
      </c>
      <c r="X3702" s="131">
        <v>0</v>
      </c>
      <c r="Y3702" s="131">
        <v>0</v>
      </c>
      <c r="Z3702" s="131">
        <v>0</v>
      </c>
      <c r="AA3702" s="131">
        <v>0</v>
      </c>
      <c r="AB3702" s="131">
        <v>0</v>
      </c>
      <c r="AC3702" s="131">
        <v>0</v>
      </c>
      <c r="AD3702" s="131">
        <v>0</v>
      </c>
      <c r="AE3702" s="131">
        <v>0</v>
      </c>
      <c r="AF3702" s="131">
        <v>0</v>
      </c>
      <c r="AG3702" s="131">
        <v>0</v>
      </c>
      <c r="AH3702" s="43">
        <v>0</v>
      </c>
    </row>
    <row r="3703" spans="4:34">
      <c r="D3703" s="62">
        <v>1999</v>
      </c>
      <c r="E3703" s="62">
        <v>10</v>
      </c>
      <c r="F3703" s="62">
        <v>2000</v>
      </c>
      <c r="G3703" s="62">
        <v>2000</v>
      </c>
      <c r="H3703" s="131">
        <v>0</v>
      </c>
      <c r="I3703" s="131">
        <v>0</v>
      </c>
      <c r="J3703" s="131">
        <v>0</v>
      </c>
      <c r="K3703" s="131">
        <v>0</v>
      </c>
      <c r="L3703" s="131">
        <v>0</v>
      </c>
      <c r="M3703" s="131">
        <v>0</v>
      </c>
      <c r="N3703" s="131">
        <v>0</v>
      </c>
      <c r="O3703" s="131">
        <v>0</v>
      </c>
      <c r="P3703" s="131">
        <v>0</v>
      </c>
      <c r="Q3703" s="131">
        <v>0</v>
      </c>
      <c r="R3703" s="131">
        <v>0</v>
      </c>
      <c r="S3703" s="131">
        <v>0</v>
      </c>
      <c r="T3703" s="131">
        <v>0</v>
      </c>
      <c r="U3703" s="131">
        <v>0</v>
      </c>
      <c r="V3703" s="131">
        <v>0</v>
      </c>
      <c r="W3703" s="131">
        <v>0</v>
      </c>
      <c r="X3703" s="131">
        <v>0</v>
      </c>
      <c r="Y3703" s="131">
        <v>0</v>
      </c>
      <c r="Z3703" s="131">
        <v>0</v>
      </c>
      <c r="AA3703" s="131">
        <v>0</v>
      </c>
      <c r="AB3703" s="131">
        <v>0</v>
      </c>
      <c r="AC3703" s="131">
        <v>0</v>
      </c>
      <c r="AD3703" s="131">
        <v>0</v>
      </c>
      <c r="AE3703" s="131">
        <v>0</v>
      </c>
      <c r="AF3703" s="131">
        <v>0</v>
      </c>
      <c r="AG3703" s="131">
        <v>0</v>
      </c>
      <c r="AH3703" s="43">
        <v>0</v>
      </c>
    </row>
    <row r="3704" spans="4:34">
      <c r="D3704" s="62">
        <v>1999</v>
      </c>
      <c r="E3704" s="62">
        <v>11</v>
      </c>
      <c r="F3704" s="62">
        <v>2000</v>
      </c>
      <c r="G3704" s="62">
        <v>2000</v>
      </c>
      <c r="H3704" s="131">
        <v>0</v>
      </c>
      <c r="I3704" s="131">
        <v>0</v>
      </c>
      <c r="J3704" s="131">
        <v>0</v>
      </c>
      <c r="K3704" s="131">
        <v>0</v>
      </c>
      <c r="L3704" s="131">
        <v>0</v>
      </c>
      <c r="M3704" s="131">
        <v>0</v>
      </c>
      <c r="N3704" s="131">
        <v>0</v>
      </c>
      <c r="O3704" s="131">
        <v>0</v>
      </c>
      <c r="P3704" s="131">
        <v>0</v>
      </c>
      <c r="Q3704" s="131">
        <v>0</v>
      </c>
      <c r="R3704" s="131">
        <v>0</v>
      </c>
      <c r="S3704" s="131">
        <v>0</v>
      </c>
      <c r="T3704" s="131">
        <v>0</v>
      </c>
      <c r="U3704" s="131">
        <v>0</v>
      </c>
      <c r="V3704" s="131">
        <v>0</v>
      </c>
      <c r="W3704" s="131">
        <v>0</v>
      </c>
      <c r="X3704" s="131">
        <v>0</v>
      </c>
      <c r="Y3704" s="131">
        <v>0</v>
      </c>
      <c r="Z3704" s="131">
        <v>0</v>
      </c>
      <c r="AA3704" s="131">
        <v>0</v>
      </c>
      <c r="AB3704" s="131">
        <v>0</v>
      </c>
      <c r="AC3704" s="131">
        <v>0</v>
      </c>
      <c r="AD3704" s="131">
        <v>0</v>
      </c>
      <c r="AE3704" s="131">
        <v>0</v>
      </c>
      <c r="AF3704" s="131">
        <v>0</v>
      </c>
      <c r="AG3704" s="131">
        <v>0</v>
      </c>
      <c r="AH3704" s="43">
        <v>0</v>
      </c>
    </row>
    <row r="3705" spans="4:34">
      <c r="D3705" s="62">
        <v>1999</v>
      </c>
      <c r="E3705" s="62">
        <v>12</v>
      </c>
      <c r="F3705" s="62">
        <v>2000</v>
      </c>
      <c r="G3705" s="62">
        <v>2000</v>
      </c>
      <c r="H3705" s="131">
        <v>0</v>
      </c>
      <c r="I3705" s="131">
        <v>0</v>
      </c>
      <c r="J3705" s="131">
        <v>0</v>
      </c>
      <c r="K3705" s="131">
        <v>0</v>
      </c>
      <c r="L3705" s="131">
        <v>0</v>
      </c>
      <c r="M3705" s="131">
        <v>0</v>
      </c>
      <c r="N3705" s="131">
        <v>0</v>
      </c>
      <c r="O3705" s="131">
        <v>0</v>
      </c>
      <c r="P3705" s="131">
        <v>0</v>
      </c>
      <c r="Q3705" s="131">
        <v>0</v>
      </c>
      <c r="R3705" s="131">
        <v>0</v>
      </c>
      <c r="S3705" s="131">
        <v>0</v>
      </c>
      <c r="T3705" s="131">
        <v>0</v>
      </c>
      <c r="U3705" s="131">
        <v>0</v>
      </c>
      <c r="V3705" s="131">
        <v>0</v>
      </c>
      <c r="W3705" s="131">
        <v>0</v>
      </c>
      <c r="X3705" s="131">
        <v>0</v>
      </c>
      <c r="Y3705" s="131">
        <v>0</v>
      </c>
      <c r="Z3705" s="131">
        <v>0</v>
      </c>
      <c r="AA3705" s="131">
        <v>0</v>
      </c>
      <c r="AB3705" s="131">
        <v>0</v>
      </c>
      <c r="AC3705" s="131">
        <v>0</v>
      </c>
      <c r="AD3705" s="131">
        <v>0</v>
      </c>
      <c r="AE3705" s="131">
        <v>0</v>
      </c>
      <c r="AF3705" s="131">
        <v>0</v>
      </c>
      <c r="AG3705" s="131">
        <v>0</v>
      </c>
      <c r="AH3705" s="43">
        <v>0</v>
      </c>
    </row>
    <row r="3706" spans="4:34">
      <c r="D3706" s="62">
        <v>2000</v>
      </c>
      <c r="E3706" s="62">
        <v>1</v>
      </c>
      <c r="F3706" s="62">
        <v>2000</v>
      </c>
      <c r="G3706" s="62">
        <v>2000</v>
      </c>
      <c r="H3706" s="131">
        <v>0</v>
      </c>
      <c r="I3706" s="131">
        <v>0</v>
      </c>
      <c r="J3706" s="131">
        <v>0</v>
      </c>
      <c r="K3706" s="131">
        <v>0</v>
      </c>
      <c r="L3706" s="131">
        <v>0</v>
      </c>
      <c r="M3706" s="131">
        <v>0</v>
      </c>
      <c r="N3706" s="131">
        <v>0</v>
      </c>
      <c r="O3706" s="131">
        <v>0</v>
      </c>
      <c r="P3706" s="131">
        <v>0</v>
      </c>
      <c r="Q3706" s="131">
        <v>0</v>
      </c>
      <c r="R3706" s="131">
        <v>0</v>
      </c>
      <c r="S3706" s="131">
        <v>0</v>
      </c>
      <c r="T3706" s="131">
        <v>0</v>
      </c>
      <c r="U3706" s="131">
        <v>0</v>
      </c>
      <c r="V3706" s="131">
        <v>0</v>
      </c>
      <c r="W3706" s="131">
        <v>0</v>
      </c>
      <c r="X3706" s="131">
        <v>0</v>
      </c>
      <c r="Y3706" s="131">
        <v>0</v>
      </c>
      <c r="Z3706" s="131">
        <v>0</v>
      </c>
      <c r="AA3706" s="131">
        <v>0</v>
      </c>
      <c r="AB3706" s="131">
        <v>0</v>
      </c>
      <c r="AC3706" s="131">
        <v>0</v>
      </c>
      <c r="AD3706" s="131">
        <v>0</v>
      </c>
      <c r="AE3706" s="131">
        <v>0</v>
      </c>
      <c r="AF3706" s="131">
        <v>0</v>
      </c>
      <c r="AG3706" s="131">
        <v>0</v>
      </c>
      <c r="AH3706" s="43">
        <v>0</v>
      </c>
    </row>
    <row r="3707" spans="4:34">
      <c r="D3707" s="62">
        <v>2000</v>
      </c>
      <c r="E3707" s="62">
        <v>2</v>
      </c>
      <c r="F3707" s="62">
        <v>2000</v>
      </c>
      <c r="G3707" s="62">
        <v>2000</v>
      </c>
      <c r="H3707" s="131">
        <v>0</v>
      </c>
      <c r="I3707" s="131">
        <v>0</v>
      </c>
      <c r="J3707" s="131">
        <v>0</v>
      </c>
      <c r="K3707" s="131">
        <v>0</v>
      </c>
      <c r="L3707" s="131">
        <v>0</v>
      </c>
      <c r="M3707" s="131">
        <v>0</v>
      </c>
      <c r="N3707" s="131">
        <v>0</v>
      </c>
      <c r="O3707" s="131">
        <v>0</v>
      </c>
      <c r="P3707" s="131">
        <v>0</v>
      </c>
      <c r="Q3707" s="131">
        <v>0</v>
      </c>
      <c r="R3707" s="131">
        <v>0</v>
      </c>
      <c r="S3707" s="131">
        <v>0</v>
      </c>
      <c r="T3707" s="131">
        <v>0</v>
      </c>
      <c r="U3707" s="131">
        <v>0</v>
      </c>
      <c r="V3707" s="131">
        <v>0</v>
      </c>
      <c r="W3707" s="131">
        <v>0</v>
      </c>
      <c r="X3707" s="131">
        <v>0</v>
      </c>
      <c r="Y3707" s="131">
        <v>0</v>
      </c>
      <c r="Z3707" s="131">
        <v>0</v>
      </c>
      <c r="AA3707" s="131">
        <v>0</v>
      </c>
      <c r="AB3707" s="131">
        <v>0</v>
      </c>
      <c r="AC3707" s="131">
        <v>0</v>
      </c>
      <c r="AD3707" s="131">
        <v>0</v>
      </c>
      <c r="AE3707" s="131">
        <v>0</v>
      </c>
      <c r="AF3707" s="131">
        <v>0</v>
      </c>
      <c r="AG3707" s="131">
        <v>0</v>
      </c>
      <c r="AH3707" s="43">
        <v>0</v>
      </c>
    </row>
    <row r="3708" spans="4:34">
      <c r="D3708" s="62">
        <v>2000</v>
      </c>
      <c r="E3708" s="62">
        <v>3</v>
      </c>
      <c r="F3708" s="62">
        <v>2000</v>
      </c>
      <c r="G3708" s="62">
        <v>2000</v>
      </c>
      <c r="H3708" s="131">
        <v>0</v>
      </c>
      <c r="I3708" s="131">
        <v>0</v>
      </c>
      <c r="J3708" s="131">
        <v>0</v>
      </c>
      <c r="K3708" s="131">
        <v>0</v>
      </c>
      <c r="L3708" s="131">
        <v>0</v>
      </c>
      <c r="M3708" s="131">
        <v>0</v>
      </c>
      <c r="N3708" s="131">
        <v>0</v>
      </c>
      <c r="O3708" s="131">
        <v>48.6</v>
      </c>
      <c r="P3708" s="131">
        <v>0</v>
      </c>
      <c r="Q3708" s="131">
        <v>0</v>
      </c>
      <c r="R3708" s="131">
        <v>0</v>
      </c>
      <c r="S3708" s="131">
        <v>0</v>
      </c>
      <c r="T3708" s="131">
        <v>0</v>
      </c>
      <c r="U3708" s="131">
        <v>0</v>
      </c>
      <c r="V3708" s="131">
        <v>0</v>
      </c>
      <c r="W3708" s="131">
        <v>368.6</v>
      </c>
      <c r="X3708" s="131">
        <v>0</v>
      </c>
      <c r="Y3708" s="131">
        <v>0</v>
      </c>
      <c r="Z3708" s="131">
        <v>0</v>
      </c>
      <c r="AA3708" s="131">
        <v>0</v>
      </c>
      <c r="AB3708" s="131">
        <v>0</v>
      </c>
      <c r="AC3708" s="131">
        <v>0</v>
      </c>
      <c r="AD3708" s="131">
        <v>0</v>
      </c>
      <c r="AE3708" s="131">
        <v>0</v>
      </c>
      <c r="AF3708" s="131">
        <v>0</v>
      </c>
      <c r="AG3708" s="131">
        <v>0</v>
      </c>
      <c r="AH3708" s="43">
        <v>417.20000000000005</v>
      </c>
    </row>
    <row r="3709" spans="4:34">
      <c r="D3709" s="62">
        <v>2000</v>
      </c>
      <c r="E3709" s="62">
        <v>4</v>
      </c>
      <c r="F3709" s="62">
        <v>2000</v>
      </c>
      <c r="G3709" s="62">
        <v>2000</v>
      </c>
      <c r="H3709" s="131">
        <v>0</v>
      </c>
      <c r="I3709" s="131">
        <v>0</v>
      </c>
      <c r="J3709" s="131">
        <v>0</v>
      </c>
      <c r="K3709" s="131">
        <v>0</v>
      </c>
      <c r="L3709" s="131">
        <v>0</v>
      </c>
      <c r="M3709" s="131">
        <v>0</v>
      </c>
      <c r="N3709" s="131">
        <v>0</v>
      </c>
      <c r="O3709" s="131">
        <v>0</v>
      </c>
      <c r="P3709" s="131">
        <v>0</v>
      </c>
      <c r="Q3709" s="131">
        <v>0</v>
      </c>
      <c r="R3709" s="131">
        <v>0</v>
      </c>
      <c r="S3709" s="131">
        <v>0</v>
      </c>
      <c r="T3709" s="131">
        <v>0</v>
      </c>
      <c r="U3709" s="131">
        <v>0</v>
      </c>
      <c r="V3709" s="131">
        <v>0</v>
      </c>
      <c r="W3709" s="131">
        <v>0</v>
      </c>
      <c r="X3709" s="131">
        <v>0</v>
      </c>
      <c r="Y3709" s="131">
        <v>0</v>
      </c>
      <c r="Z3709" s="131">
        <v>0</v>
      </c>
      <c r="AA3709" s="131">
        <v>0</v>
      </c>
      <c r="AB3709" s="131">
        <v>0</v>
      </c>
      <c r="AC3709" s="131">
        <v>0</v>
      </c>
      <c r="AD3709" s="131">
        <v>0</v>
      </c>
      <c r="AE3709" s="131">
        <v>0</v>
      </c>
      <c r="AF3709" s="131">
        <v>0</v>
      </c>
      <c r="AG3709" s="131">
        <v>0</v>
      </c>
      <c r="AH3709" s="43">
        <v>0</v>
      </c>
    </row>
    <row r="3710" spans="4:34">
      <c r="D3710" s="62">
        <v>2000</v>
      </c>
      <c r="E3710" s="62">
        <v>5</v>
      </c>
      <c r="F3710" s="62">
        <v>2000</v>
      </c>
      <c r="G3710" s="62">
        <v>2001</v>
      </c>
      <c r="H3710" s="131">
        <v>0</v>
      </c>
      <c r="I3710" s="131">
        <v>0</v>
      </c>
      <c r="J3710" s="131">
        <v>0</v>
      </c>
      <c r="K3710" s="131">
        <v>0</v>
      </c>
      <c r="L3710" s="131">
        <v>0</v>
      </c>
      <c r="M3710" s="131">
        <v>0</v>
      </c>
      <c r="N3710" s="131">
        <v>0</v>
      </c>
      <c r="O3710" s="131">
        <v>0</v>
      </c>
      <c r="P3710" s="131">
        <v>0</v>
      </c>
      <c r="Q3710" s="131">
        <v>0</v>
      </c>
      <c r="R3710" s="131">
        <v>0</v>
      </c>
      <c r="S3710" s="131">
        <v>0</v>
      </c>
      <c r="T3710" s="131">
        <v>0</v>
      </c>
      <c r="U3710" s="131">
        <v>0</v>
      </c>
      <c r="V3710" s="131">
        <v>0</v>
      </c>
      <c r="W3710" s="131">
        <v>0</v>
      </c>
      <c r="X3710" s="131">
        <v>0</v>
      </c>
      <c r="Y3710" s="131">
        <v>0</v>
      </c>
      <c r="Z3710" s="131">
        <v>0</v>
      </c>
      <c r="AA3710" s="131">
        <v>0</v>
      </c>
      <c r="AB3710" s="131">
        <v>0</v>
      </c>
      <c r="AC3710" s="131">
        <v>0</v>
      </c>
      <c r="AD3710" s="131">
        <v>0</v>
      </c>
      <c r="AE3710" s="131">
        <v>0</v>
      </c>
      <c r="AF3710" s="131">
        <v>0</v>
      </c>
      <c r="AG3710" s="131">
        <v>0</v>
      </c>
      <c r="AH3710" s="43">
        <v>0</v>
      </c>
    </row>
    <row r="3711" spans="4:34">
      <c r="D3711" s="62">
        <v>2000</v>
      </c>
      <c r="E3711" s="62">
        <v>6</v>
      </c>
      <c r="F3711" s="62">
        <v>2000</v>
      </c>
      <c r="G3711" s="62">
        <v>2001</v>
      </c>
      <c r="H3711" s="131">
        <v>0</v>
      </c>
      <c r="I3711" s="131">
        <v>0</v>
      </c>
      <c r="J3711" s="131">
        <v>0</v>
      </c>
      <c r="K3711" s="131">
        <v>0</v>
      </c>
      <c r="L3711" s="131">
        <v>0</v>
      </c>
      <c r="M3711" s="131">
        <v>0</v>
      </c>
      <c r="N3711" s="131">
        <v>0</v>
      </c>
      <c r="O3711" s="131">
        <v>0</v>
      </c>
      <c r="P3711" s="131">
        <v>0</v>
      </c>
      <c r="Q3711" s="131">
        <v>0</v>
      </c>
      <c r="R3711" s="131">
        <v>0</v>
      </c>
      <c r="S3711" s="131">
        <v>0</v>
      </c>
      <c r="T3711" s="131">
        <v>0</v>
      </c>
      <c r="U3711" s="131">
        <v>0</v>
      </c>
      <c r="V3711" s="131">
        <v>0</v>
      </c>
      <c r="W3711" s="131">
        <v>0</v>
      </c>
      <c r="X3711" s="131">
        <v>0</v>
      </c>
      <c r="Y3711" s="131">
        <v>0</v>
      </c>
      <c r="Z3711" s="131">
        <v>0</v>
      </c>
      <c r="AA3711" s="131">
        <v>0</v>
      </c>
      <c r="AB3711" s="131">
        <v>0</v>
      </c>
      <c r="AC3711" s="131">
        <v>0</v>
      </c>
      <c r="AD3711" s="131">
        <v>0</v>
      </c>
      <c r="AE3711" s="131">
        <v>0</v>
      </c>
      <c r="AF3711" s="131">
        <v>0</v>
      </c>
      <c r="AG3711" s="131">
        <v>0</v>
      </c>
      <c r="AH3711" s="43">
        <v>0</v>
      </c>
    </row>
    <row r="3712" spans="4:34">
      <c r="D3712" s="62">
        <v>2000</v>
      </c>
      <c r="E3712" s="62">
        <v>7</v>
      </c>
      <c r="F3712" s="62">
        <v>2001</v>
      </c>
      <c r="G3712" s="62">
        <v>2001</v>
      </c>
      <c r="H3712" s="131">
        <v>0</v>
      </c>
      <c r="I3712" s="131">
        <v>0</v>
      </c>
      <c r="J3712" s="131">
        <v>0</v>
      </c>
      <c r="K3712" s="131">
        <v>0</v>
      </c>
      <c r="L3712" s="131">
        <v>0</v>
      </c>
      <c r="M3712" s="131">
        <v>0</v>
      </c>
      <c r="N3712" s="131">
        <v>0</v>
      </c>
      <c r="O3712" s="131">
        <v>0</v>
      </c>
      <c r="P3712" s="131">
        <v>0</v>
      </c>
      <c r="Q3712" s="131">
        <v>0</v>
      </c>
      <c r="R3712" s="131">
        <v>0</v>
      </c>
      <c r="S3712" s="131">
        <v>0</v>
      </c>
      <c r="T3712" s="131">
        <v>0</v>
      </c>
      <c r="U3712" s="131">
        <v>0</v>
      </c>
      <c r="V3712" s="131">
        <v>0</v>
      </c>
      <c r="W3712" s="131">
        <v>0</v>
      </c>
      <c r="X3712" s="131">
        <v>0</v>
      </c>
      <c r="Y3712" s="131">
        <v>0</v>
      </c>
      <c r="Z3712" s="131">
        <v>0</v>
      </c>
      <c r="AA3712" s="131">
        <v>0</v>
      </c>
      <c r="AB3712" s="131">
        <v>0</v>
      </c>
      <c r="AC3712" s="131">
        <v>0</v>
      </c>
      <c r="AD3712" s="131">
        <v>0</v>
      </c>
      <c r="AE3712" s="131">
        <v>0</v>
      </c>
      <c r="AF3712" s="131">
        <v>0</v>
      </c>
      <c r="AG3712" s="131">
        <v>0</v>
      </c>
      <c r="AH3712" s="43">
        <v>0</v>
      </c>
    </row>
    <row r="3713" spans="4:34">
      <c r="D3713" s="62">
        <v>2000</v>
      </c>
      <c r="E3713" s="62">
        <v>8</v>
      </c>
      <c r="F3713" s="62">
        <v>2001</v>
      </c>
      <c r="G3713" s="62">
        <v>2001</v>
      </c>
      <c r="H3713" s="131">
        <v>0</v>
      </c>
      <c r="I3713" s="131">
        <v>0</v>
      </c>
      <c r="J3713" s="131">
        <v>0</v>
      </c>
      <c r="K3713" s="131">
        <v>0</v>
      </c>
      <c r="L3713" s="131">
        <v>0</v>
      </c>
      <c r="M3713" s="131">
        <v>0</v>
      </c>
      <c r="N3713" s="131">
        <v>0</v>
      </c>
      <c r="O3713" s="131">
        <v>0</v>
      </c>
      <c r="P3713" s="131">
        <v>0</v>
      </c>
      <c r="Q3713" s="131">
        <v>0</v>
      </c>
      <c r="R3713" s="131">
        <v>0</v>
      </c>
      <c r="S3713" s="131">
        <v>0</v>
      </c>
      <c r="T3713" s="131">
        <v>0</v>
      </c>
      <c r="U3713" s="131">
        <v>6251.1</v>
      </c>
      <c r="V3713" s="131">
        <v>0</v>
      </c>
      <c r="W3713" s="131">
        <v>0</v>
      </c>
      <c r="X3713" s="131">
        <v>0</v>
      </c>
      <c r="Y3713" s="131">
        <v>0</v>
      </c>
      <c r="Z3713" s="131">
        <v>0</v>
      </c>
      <c r="AA3713" s="131">
        <v>0</v>
      </c>
      <c r="AB3713" s="131">
        <v>0</v>
      </c>
      <c r="AC3713" s="131">
        <v>0</v>
      </c>
      <c r="AD3713" s="131">
        <v>0</v>
      </c>
      <c r="AE3713" s="131">
        <v>0</v>
      </c>
      <c r="AF3713" s="131">
        <v>0</v>
      </c>
      <c r="AG3713" s="131">
        <v>0</v>
      </c>
      <c r="AH3713" s="43">
        <v>6251.1</v>
      </c>
    </row>
    <row r="3714" spans="4:34">
      <c r="D3714" s="62">
        <v>2000</v>
      </c>
      <c r="E3714" s="62">
        <v>9</v>
      </c>
      <c r="F3714" s="62">
        <v>2001</v>
      </c>
      <c r="G3714" s="62">
        <v>2001</v>
      </c>
      <c r="H3714" s="131">
        <v>0</v>
      </c>
      <c r="I3714" s="131">
        <v>0</v>
      </c>
      <c r="J3714" s="131">
        <v>0</v>
      </c>
      <c r="K3714" s="131">
        <v>0</v>
      </c>
      <c r="L3714" s="131">
        <v>0</v>
      </c>
      <c r="M3714" s="131">
        <v>0</v>
      </c>
      <c r="N3714" s="131">
        <v>0</v>
      </c>
      <c r="O3714" s="131">
        <v>0</v>
      </c>
      <c r="P3714" s="131">
        <v>0</v>
      </c>
      <c r="Q3714" s="131">
        <v>0</v>
      </c>
      <c r="R3714" s="131">
        <v>0</v>
      </c>
      <c r="S3714" s="131">
        <v>0</v>
      </c>
      <c r="T3714" s="131">
        <v>0</v>
      </c>
      <c r="U3714" s="131">
        <v>6251.1</v>
      </c>
      <c r="V3714" s="131">
        <v>0</v>
      </c>
      <c r="W3714" s="131">
        <v>0</v>
      </c>
      <c r="X3714" s="131">
        <v>0</v>
      </c>
      <c r="Y3714" s="131">
        <v>0</v>
      </c>
      <c r="Z3714" s="131">
        <v>0</v>
      </c>
      <c r="AA3714" s="131">
        <v>0</v>
      </c>
      <c r="AB3714" s="131">
        <v>0</v>
      </c>
      <c r="AC3714" s="131">
        <v>0</v>
      </c>
      <c r="AD3714" s="131">
        <v>0</v>
      </c>
      <c r="AE3714" s="131">
        <v>0</v>
      </c>
      <c r="AF3714" s="131">
        <v>0</v>
      </c>
      <c r="AG3714" s="131">
        <v>0</v>
      </c>
      <c r="AH3714" s="43">
        <v>6251.1</v>
      </c>
    </row>
    <row r="3715" spans="4:34">
      <c r="D3715" s="62">
        <v>2000</v>
      </c>
      <c r="E3715" s="62">
        <v>10</v>
      </c>
      <c r="F3715" s="62">
        <v>2001</v>
      </c>
      <c r="G3715" s="62">
        <v>2001</v>
      </c>
      <c r="H3715" s="131">
        <v>0</v>
      </c>
      <c r="I3715" s="131">
        <v>0</v>
      </c>
      <c r="J3715" s="131">
        <v>0</v>
      </c>
      <c r="K3715" s="131">
        <v>0</v>
      </c>
      <c r="L3715" s="131">
        <v>0</v>
      </c>
      <c r="M3715" s="131">
        <v>0</v>
      </c>
      <c r="N3715" s="131">
        <v>0</v>
      </c>
      <c r="O3715" s="131">
        <v>0</v>
      </c>
      <c r="P3715" s="131">
        <v>0</v>
      </c>
      <c r="Q3715" s="131">
        <v>0</v>
      </c>
      <c r="R3715" s="131">
        <v>0</v>
      </c>
      <c r="S3715" s="131">
        <v>0</v>
      </c>
      <c r="T3715" s="131">
        <v>0</v>
      </c>
      <c r="U3715" s="131">
        <v>0</v>
      </c>
      <c r="V3715" s="131">
        <v>0</v>
      </c>
      <c r="W3715" s="131">
        <v>0</v>
      </c>
      <c r="X3715" s="131">
        <v>0</v>
      </c>
      <c r="Y3715" s="131">
        <v>0</v>
      </c>
      <c r="Z3715" s="131">
        <v>0</v>
      </c>
      <c r="AA3715" s="131">
        <v>0</v>
      </c>
      <c r="AB3715" s="131">
        <v>0</v>
      </c>
      <c r="AC3715" s="131">
        <v>0</v>
      </c>
      <c r="AD3715" s="131">
        <v>0</v>
      </c>
      <c r="AE3715" s="131">
        <v>0</v>
      </c>
      <c r="AF3715" s="131">
        <v>0</v>
      </c>
      <c r="AG3715" s="131">
        <v>0</v>
      </c>
      <c r="AH3715" s="43">
        <v>0</v>
      </c>
    </row>
    <row r="3716" spans="4:34">
      <c r="D3716" s="62">
        <v>2000</v>
      </c>
      <c r="E3716" s="62">
        <v>11</v>
      </c>
      <c r="F3716" s="62">
        <v>2001</v>
      </c>
      <c r="G3716" s="62">
        <v>2001</v>
      </c>
      <c r="H3716" s="131">
        <v>0</v>
      </c>
      <c r="I3716" s="131">
        <v>0</v>
      </c>
      <c r="J3716" s="131">
        <v>0</v>
      </c>
      <c r="K3716" s="131">
        <v>0</v>
      </c>
      <c r="L3716" s="131">
        <v>0</v>
      </c>
      <c r="M3716" s="131">
        <v>0</v>
      </c>
      <c r="N3716" s="131">
        <v>0</v>
      </c>
      <c r="O3716" s="131">
        <v>0</v>
      </c>
      <c r="P3716" s="131">
        <v>0</v>
      </c>
      <c r="Q3716" s="131">
        <v>0</v>
      </c>
      <c r="R3716" s="131">
        <v>0</v>
      </c>
      <c r="S3716" s="131">
        <v>0</v>
      </c>
      <c r="T3716" s="131">
        <v>0</v>
      </c>
      <c r="U3716" s="131">
        <v>0</v>
      </c>
      <c r="V3716" s="131">
        <v>0</v>
      </c>
      <c r="W3716" s="131">
        <v>0</v>
      </c>
      <c r="X3716" s="131">
        <v>0</v>
      </c>
      <c r="Y3716" s="131">
        <v>0</v>
      </c>
      <c r="Z3716" s="131">
        <v>0</v>
      </c>
      <c r="AA3716" s="131">
        <v>0</v>
      </c>
      <c r="AB3716" s="131">
        <v>0</v>
      </c>
      <c r="AC3716" s="131">
        <v>0</v>
      </c>
      <c r="AD3716" s="131">
        <v>0</v>
      </c>
      <c r="AE3716" s="131">
        <v>0</v>
      </c>
      <c r="AF3716" s="131">
        <v>0</v>
      </c>
      <c r="AG3716" s="131">
        <v>0</v>
      </c>
      <c r="AH3716" s="43">
        <v>0</v>
      </c>
    </row>
    <row r="3717" spans="4:34">
      <c r="D3717" s="62">
        <v>2000</v>
      </c>
      <c r="E3717" s="62">
        <v>12</v>
      </c>
      <c r="F3717" s="62">
        <v>2001</v>
      </c>
      <c r="G3717" s="62">
        <v>2001</v>
      </c>
      <c r="H3717" s="131">
        <v>0</v>
      </c>
      <c r="I3717" s="131">
        <v>0</v>
      </c>
      <c r="J3717" s="131">
        <v>0</v>
      </c>
      <c r="K3717" s="131">
        <v>408</v>
      </c>
      <c r="L3717" s="131">
        <v>0</v>
      </c>
      <c r="M3717" s="131">
        <v>0</v>
      </c>
      <c r="N3717" s="131">
        <v>0</v>
      </c>
      <c r="O3717" s="131">
        <v>0</v>
      </c>
      <c r="P3717" s="131">
        <v>0</v>
      </c>
      <c r="Q3717" s="131">
        <v>0</v>
      </c>
      <c r="R3717" s="131">
        <v>0</v>
      </c>
      <c r="S3717" s="131">
        <v>0</v>
      </c>
      <c r="T3717" s="131">
        <v>0</v>
      </c>
      <c r="U3717" s="131">
        <v>0</v>
      </c>
      <c r="V3717" s="131">
        <v>0</v>
      </c>
      <c r="W3717" s="131">
        <v>0</v>
      </c>
      <c r="X3717" s="131">
        <v>0</v>
      </c>
      <c r="Y3717" s="131">
        <v>0</v>
      </c>
      <c r="Z3717" s="131">
        <v>0</v>
      </c>
      <c r="AA3717" s="131">
        <v>0</v>
      </c>
      <c r="AB3717" s="131">
        <v>0</v>
      </c>
      <c r="AC3717" s="131">
        <v>0</v>
      </c>
      <c r="AD3717" s="131">
        <v>0</v>
      </c>
      <c r="AE3717" s="131">
        <v>0</v>
      </c>
      <c r="AF3717" s="131">
        <v>0</v>
      </c>
      <c r="AG3717" s="131">
        <v>0</v>
      </c>
      <c r="AH3717" s="43">
        <v>408</v>
      </c>
    </row>
    <row r="3718" spans="4:34">
      <c r="D3718" s="62">
        <v>2001</v>
      </c>
      <c r="E3718" s="62">
        <v>1</v>
      </c>
      <c r="F3718" s="62">
        <v>2001</v>
      </c>
      <c r="G3718" s="62">
        <v>2001</v>
      </c>
      <c r="H3718" s="131">
        <v>0</v>
      </c>
      <c r="I3718" s="131">
        <v>0</v>
      </c>
      <c r="J3718" s="131">
        <v>0</v>
      </c>
      <c r="K3718" s="131">
        <v>0</v>
      </c>
      <c r="L3718" s="131">
        <v>0</v>
      </c>
      <c r="M3718" s="131">
        <v>0</v>
      </c>
      <c r="N3718" s="131">
        <v>0</v>
      </c>
      <c r="O3718" s="131">
        <v>0</v>
      </c>
      <c r="P3718" s="131">
        <v>0</v>
      </c>
      <c r="Q3718" s="131">
        <v>0</v>
      </c>
      <c r="R3718" s="131">
        <v>0</v>
      </c>
      <c r="S3718" s="131">
        <v>0</v>
      </c>
      <c r="T3718" s="131">
        <v>0</v>
      </c>
      <c r="U3718" s="131">
        <v>0</v>
      </c>
      <c r="V3718" s="131">
        <v>0</v>
      </c>
      <c r="W3718" s="131">
        <v>0</v>
      </c>
      <c r="X3718" s="131">
        <v>0</v>
      </c>
      <c r="Y3718" s="131">
        <v>0</v>
      </c>
      <c r="Z3718" s="131">
        <v>0</v>
      </c>
      <c r="AA3718" s="131">
        <v>0</v>
      </c>
      <c r="AB3718" s="131">
        <v>0</v>
      </c>
      <c r="AC3718" s="131">
        <v>0</v>
      </c>
      <c r="AD3718" s="131">
        <v>0</v>
      </c>
      <c r="AE3718" s="131">
        <v>0</v>
      </c>
      <c r="AF3718" s="131">
        <v>0</v>
      </c>
      <c r="AG3718" s="131">
        <v>0</v>
      </c>
      <c r="AH3718" s="43">
        <v>0</v>
      </c>
    </row>
    <row r="3719" spans="4:34">
      <c r="D3719" s="62">
        <v>2001</v>
      </c>
      <c r="E3719" s="62">
        <v>2</v>
      </c>
      <c r="F3719" s="62">
        <v>2001</v>
      </c>
      <c r="G3719" s="62">
        <v>2001</v>
      </c>
      <c r="H3719" s="131">
        <v>0</v>
      </c>
      <c r="I3719" s="131">
        <v>0</v>
      </c>
      <c r="J3719" s="131">
        <v>0</v>
      </c>
      <c r="K3719" s="131">
        <v>0</v>
      </c>
      <c r="L3719" s="131">
        <v>0</v>
      </c>
      <c r="M3719" s="131">
        <v>0</v>
      </c>
      <c r="N3719" s="131">
        <v>0</v>
      </c>
      <c r="O3719" s="131">
        <v>0</v>
      </c>
      <c r="P3719" s="131">
        <v>0</v>
      </c>
      <c r="Q3719" s="131">
        <v>0</v>
      </c>
      <c r="R3719" s="131">
        <v>0</v>
      </c>
      <c r="S3719" s="131">
        <v>0</v>
      </c>
      <c r="T3719" s="131">
        <v>0</v>
      </c>
      <c r="U3719" s="131">
        <v>0</v>
      </c>
      <c r="V3719" s="131">
        <v>0</v>
      </c>
      <c r="W3719" s="131">
        <v>0</v>
      </c>
      <c r="X3719" s="131">
        <v>0</v>
      </c>
      <c r="Y3719" s="131">
        <v>0</v>
      </c>
      <c r="Z3719" s="131">
        <v>0</v>
      </c>
      <c r="AA3719" s="131">
        <v>0</v>
      </c>
      <c r="AB3719" s="131">
        <v>0</v>
      </c>
      <c r="AC3719" s="131">
        <v>0</v>
      </c>
      <c r="AD3719" s="131">
        <v>0</v>
      </c>
      <c r="AE3719" s="131">
        <v>0</v>
      </c>
      <c r="AF3719" s="131">
        <v>0</v>
      </c>
      <c r="AG3719" s="131">
        <v>0</v>
      </c>
      <c r="AH3719" s="43">
        <v>0</v>
      </c>
    </row>
    <row r="3720" spans="4:34">
      <c r="D3720" s="62">
        <v>2001</v>
      </c>
      <c r="E3720" s="62">
        <v>3</v>
      </c>
      <c r="F3720" s="62">
        <v>2001</v>
      </c>
      <c r="G3720" s="62">
        <v>2001</v>
      </c>
      <c r="H3720" s="131">
        <v>0</v>
      </c>
      <c r="I3720" s="131">
        <v>0</v>
      </c>
      <c r="J3720" s="131">
        <v>0</v>
      </c>
      <c r="K3720" s="131">
        <v>0</v>
      </c>
      <c r="L3720" s="131">
        <v>0</v>
      </c>
      <c r="M3720" s="131">
        <v>0</v>
      </c>
      <c r="N3720" s="131">
        <v>0</v>
      </c>
      <c r="O3720" s="131">
        <v>0</v>
      </c>
      <c r="P3720" s="131">
        <v>0</v>
      </c>
      <c r="Q3720" s="131">
        <v>0</v>
      </c>
      <c r="R3720" s="131">
        <v>0</v>
      </c>
      <c r="S3720" s="131">
        <v>0</v>
      </c>
      <c r="T3720" s="131">
        <v>0</v>
      </c>
      <c r="U3720" s="131">
        <v>0</v>
      </c>
      <c r="V3720" s="131">
        <v>0</v>
      </c>
      <c r="W3720" s="131">
        <v>0</v>
      </c>
      <c r="X3720" s="131">
        <v>0</v>
      </c>
      <c r="Y3720" s="131">
        <v>0</v>
      </c>
      <c r="Z3720" s="131">
        <v>0</v>
      </c>
      <c r="AA3720" s="131">
        <v>0</v>
      </c>
      <c r="AB3720" s="131">
        <v>0</v>
      </c>
      <c r="AC3720" s="131">
        <v>0</v>
      </c>
      <c r="AD3720" s="131">
        <v>0</v>
      </c>
      <c r="AE3720" s="131">
        <v>0</v>
      </c>
      <c r="AF3720" s="131">
        <v>0</v>
      </c>
      <c r="AG3720" s="131">
        <v>0</v>
      </c>
      <c r="AH3720" s="43">
        <v>0</v>
      </c>
    </row>
    <row r="3721" spans="4:34">
      <c r="D3721" s="62">
        <v>2001</v>
      </c>
      <c r="E3721" s="62">
        <v>4</v>
      </c>
      <c r="F3721" s="62">
        <v>2001</v>
      </c>
      <c r="G3721" s="62">
        <v>2001</v>
      </c>
      <c r="H3721" s="131">
        <v>0</v>
      </c>
      <c r="I3721" s="131">
        <v>0</v>
      </c>
      <c r="J3721" s="131">
        <v>0</v>
      </c>
      <c r="K3721" s="131">
        <v>0</v>
      </c>
      <c r="L3721" s="131">
        <v>0</v>
      </c>
      <c r="M3721" s="131">
        <v>0</v>
      </c>
      <c r="N3721" s="131">
        <v>0</v>
      </c>
      <c r="O3721" s="131">
        <v>0</v>
      </c>
      <c r="P3721" s="131">
        <v>0</v>
      </c>
      <c r="Q3721" s="131">
        <v>0</v>
      </c>
      <c r="R3721" s="131">
        <v>0</v>
      </c>
      <c r="S3721" s="131">
        <v>0</v>
      </c>
      <c r="T3721" s="131">
        <v>0</v>
      </c>
      <c r="U3721" s="131">
        <v>0</v>
      </c>
      <c r="V3721" s="131">
        <v>0</v>
      </c>
      <c r="W3721" s="131">
        <v>0</v>
      </c>
      <c r="X3721" s="131">
        <v>0</v>
      </c>
      <c r="Y3721" s="131">
        <v>0</v>
      </c>
      <c r="Z3721" s="131">
        <v>0</v>
      </c>
      <c r="AA3721" s="131">
        <v>0</v>
      </c>
      <c r="AB3721" s="131">
        <v>0</v>
      </c>
      <c r="AC3721" s="131">
        <v>0</v>
      </c>
      <c r="AD3721" s="131">
        <v>0</v>
      </c>
      <c r="AE3721" s="131">
        <v>0</v>
      </c>
      <c r="AF3721" s="131">
        <v>0</v>
      </c>
      <c r="AG3721" s="131">
        <v>0</v>
      </c>
      <c r="AH3721" s="43">
        <v>0</v>
      </c>
    </row>
    <row r="3722" spans="4:34">
      <c r="D3722" s="62">
        <v>2001</v>
      </c>
      <c r="E3722" s="62">
        <v>5</v>
      </c>
      <c r="F3722" s="62">
        <v>2001</v>
      </c>
      <c r="G3722" s="62">
        <v>2002</v>
      </c>
      <c r="H3722" s="131">
        <v>0</v>
      </c>
      <c r="I3722" s="131">
        <v>0</v>
      </c>
      <c r="J3722" s="131">
        <v>0</v>
      </c>
      <c r="K3722" s="131">
        <v>0</v>
      </c>
      <c r="L3722" s="131">
        <v>0</v>
      </c>
      <c r="M3722" s="131">
        <v>0</v>
      </c>
      <c r="N3722" s="131">
        <v>0</v>
      </c>
      <c r="O3722" s="131">
        <v>0</v>
      </c>
      <c r="P3722" s="131">
        <v>0</v>
      </c>
      <c r="Q3722" s="131">
        <v>0</v>
      </c>
      <c r="R3722" s="131">
        <v>0</v>
      </c>
      <c r="S3722" s="131">
        <v>0</v>
      </c>
      <c r="T3722" s="131">
        <v>0</v>
      </c>
      <c r="U3722" s="131">
        <v>2500.4</v>
      </c>
      <c r="V3722" s="131">
        <v>0</v>
      </c>
      <c r="W3722" s="131">
        <v>0</v>
      </c>
      <c r="X3722" s="131">
        <v>0</v>
      </c>
      <c r="Y3722" s="131">
        <v>0</v>
      </c>
      <c r="Z3722" s="131">
        <v>0</v>
      </c>
      <c r="AA3722" s="131">
        <v>0</v>
      </c>
      <c r="AB3722" s="131">
        <v>0</v>
      </c>
      <c r="AC3722" s="131">
        <v>0</v>
      </c>
      <c r="AD3722" s="131">
        <v>0</v>
      </c>
      <c r="AE3722" s="131">
        <v>0</v>
      </c>
      <c r="AF3722" s="131">
        <v>0</v>
      </c>
      <c r="AG3722" s="131">
        <v>0</v>
      </c>
      <c r="AH3722" s="43">
        <v>2500.4</v>
      </c>
    </row>
    <row r="3723" spans="4:34">
      <c r="D3723" s="62">
        <v>2001</v>
      </c>
      <c r="E3723" s="62">
        <v>6</v>
      </c>
      <c r="F3723" s="62">
        <v>2001</v>
      </c>
      <c r="G3723" s="62">
        <v>2002</v>
      </c>
      <c r="H3723" s="131">
        <v>0</v>
      </c>
      <c r="I3723" s="131">
        <v>0</v>
      </c>
      <c r="J3723" s="131">
        <v>0</v>
      </c>
      <c r="K3723" s="131">
        <v>0</v>
      </c>
      <c r="L3723" s="131">
        <v>0</v>
      </c>
      <c r="M3723" s="131">
        <v>0</v>
      </c>
      <c r="N3723" s="131">
        <v>0</v>
      </c>
      <c r="O3723" s="131">
        <v>0</v>
      </c>
      <c r="P3723" s="131">
        <v>0</v>
      </c>
      <c r="Q3723" s="131">
        <v>0</v>
      </c>
      <c r="R3723" s="131">
        <v>0</v>
      </c>
      <c r="S3723" s="131">
        <v>0</v>
      </c>
      <c r="T3723" s="131">
        <v>0</v>
      </c>
      <c r="U3723" s="131">
        <v>2500.4</v>
      </c>
      <c r="V3723" s="131">
        <v>0</v>
      </c>
      <c r="W3723" s="131">
        <v>0</v>
      </c>
      <c r="X3723" s="131">
        <v>0</v>
      </c>
      <c r="Y3723" s="131">
        <v>0</v>
      </c>
      <c r="Z3723" s="131">
        <v>0</v>
      </c>
      <c r="AA3723" s="131">
        <v>0</v>
      </c>
      <c r="AB3723" s="131">
        <v>0</v>
      </c>
      <c r="AC3723" s="131">
        <v>0</v>
      </c>
      <c r="AD3723" s="131">
        <v>0</v>
      </c>
      <c r="AE3723" s="131">
        <v>0</v>
      </c>
      <c r="AF3723" s="131">
        <v>0</v>
      </c>
      <c r="AG3723" s="131">
        <v>0</v>
      </c>
      <c r="AH3723" s="43">
        <v>2500.4</v>
      </c>
    </row>
    <row r="3724" spans="4:34">
      <c r="D3724" s="62">
        <v>2001</v>
      </c>
      <c r="E3724" s="62">
        <v>7</v>
      </c>
      <c r="F3724" s="62">
        <v>2002</v>
      </c>
      <c r="G3724" s="62">
        <v>2002</v>
      </c>
      <c r="H3724" s="131">
        <v>0</v>
      </c>
      <c r="I3724" s="131">
        <v>0</v>
      </c>
      <c r="J3724" s="131">
        <v>0</v>
      </c>
      <c r="K3724" s="131">
        <v>0</v>
      </c>
      <c r="L3724" s="131">
        <v>0</v>
      </c>
      <c r="M3724" s="131">
        <v>0</v>
      </c>
      <c r="N3724" s="131">
        <v>0</v>
      </c>
      <c r="O3724" s="131">
        <v>0</v>
      </c>
      <c r="P3724" s="131">
        <v>0</v>
      </c>
      <c r="Q3724" s="131">
        <v>0</v>
      </c>
      <c r="R3724" s="131">
        <v>0</v>
      </c>
      <c r="S3724" s="131">
        <v>0</v>
      </c>
      <c r="T3724" s="131">
        <v>0</v>
      </c>
      <c r="U3724" s="131">
        <v>2500.4</v>
      </c>
      <c r="V3724" s="131">
        <v>0</v>
      </c>
      <c r="W3724" s="131">
        <v>0</v>
      </c>
      <c r="X3724" s="131">
        <v>0</v>
      </c>
      <c r="Y3724" s="131">
        <v>0</v>
      </c>
      <c r="Z3724" s="131">
        <v>0</v>
      </c>
      <c r="AA3724" s="131">
        <v>0</v>
      </c>
      <c r="AB3724" s="131">
        <v>0</v>
      </c>
      <c r="AC3724" s="131">
        <v>0</v>
      </c>
      <c r="AD3724" s="131">
        <v>0</v>
      </c>
      <c r="AE3724" s="131">
        <v>0</v>
      </c>
      <c r="AF3724" s="131">
        <v>0</v>
      </c>
      <c r="AG3724" s="131">
        <v>0</v>
      </c>
      <c r="AH3724" s="43">
        <v>2500.4</v>
      </c>
    </row>
    <row r="3725" spans="4:34">
      <c r="D3725" s="62">
        <v>2001</v>
      </c>
      <c r="E3725" s="62">
        <v>8</v>
      </c>
      <c r="F3725" s="62">
        <v>2002</v>
      </c>
      <c r="G3725" s="62">
        <v>2002</v>
      </c>
      <c r="H3725" s="131">
        <v>0</v>
      </c>
      <c r="I3725" s="131">
        <v>0</v>
      </c>
      <c r="J3725" s="131">
        <v>0</v>
      </c>
      <c r="K3725" s="131">
        <v>0</v>
      </c>
      <c r="L3725" s="131">
        <v>0</v>
      </c>
      <c r="M3725" s="131">
        <v>0</v>
      </c>
      <c r="N3725" s="131">
        <v>0</v>
      </c>
      <c r="O3725" s="131">
        <v>0</v>
      </c>
      <c r="P3725" s="131">
        <v>0</v>
      </c>
      <c r="Q3725" s="131">
        <v>0</v>
      </c>
      <c r="R3725" s="131">
        <v>0</v>
      </c>
      <c r="S3725" s="131">
        <v>0</v>
      </c>
      <c r="T3725" s="131">
        <v>0</v>
      </c>
      <c r="U3725" s="131">
        <v>2500.4</v>
      </c>
      <c r="V3725" s="131">
        <v>0</v>
      </c>
      <c r="W3725" s="131">
        <v>0</v>
      </c>
      <c r="X3725" s="131">
        <v>0</v>
      </c>
      <c r="Y3725" s="131">
        <v>0</v>
      </c>
      <c r="Z3725" s="131">
        <v>0</v>
      </c>
      <c r="AA3725" s="131">
        <v>0</v>
      </c>
      <c r="AB3725" s="131">
        <v>0</v>
      </c>
      <c r="AC3725" s="131">
        <v>0</v>
      </c>
      <c r="AD3725" s="131">
        <v>0</v>
      </c>
      <c r="AE3725" s="131">
        <v>0</v>
      </c>
      <c r="AF3725" s="131">
        <v>0</v>
      </c>
      <c r="AG3725" s="131">
        <v>0</v>
      </c>
      <c r="AH3725" s="43">
        <v>2500.4</v>
      </c>
    </row>
    <row r="3726" spans="4:34">
      <c r="D3726" s="62">
        <v>2001</v>
      </c>
      <c r="E3726" s="62">
        <v>9</v>
      </c>
      <c r="F3726" s="62">
        <v>2002</v>
      </c>
      <c r="G3726" s="62">
        <v>2002</v>
      </c>
      <c r="H3726" s="131">
        <v>0</v>
      </c>
      <c r="I3726" s="131">
        <v>0</v>
      </c>
      <c r="J3726" s="131">
        <v>0</v>
      </c>
      <c r="K3726" s="131">
        <v>0</v>
      </c>
      <c r="L3726" s="131">
        <v>0</v>
      </c>
      <c r="M3726" s="131">
        <v>0</v>
      </c>
      <c r="N3726" s="131">
        <v>0</v>
      </c>
      <c r="O3726" s="131">
        <v>0</v>
      </c>
      <c r="P3726" s="131">
        <v>0</v>
      </c>
      <c r="Q3726" s="131">
        <v>0</v>
      </c>
      <c r="R3726" s="131">
        <v>0</v>
      </c>
      <c r="S3726" s="131">
        <v>0</v>
      </c>
      <c r="T3726" s="131">
        <v>0</v>
      </c>
      <c r="U3726" s="131">
        <v>2500.6</v>
      </c>
      <c r="V3726" s="131">
        <v>0</v>
      </c>
      <c r="W3726" s="131">
        <v>0</v>
      </c>
      <c r="X3726" s="131">
        <v>0</v>
      </c>
      <c r="Y3726" s="131">
        <v>0</v>
      </c>
      <c r="Z3726" s="131">
        <v>0</v>
      </c>
      <c r="AA3726" s="131">
        <v>0</v>
      </c>
      <c r="AB3726" s="131">
        <v>0</v>
      </c>
      <c r="AC3726" s="131">
        <v>0</v>
      </c>
      <c r="AD3726" s="131">
        <v>0</v>
      </c>
      <c r="AE3726" s="131">
        <v>0</v>
      </c>
      <c r="AF3726" s="131">
        <v>0</v>
      </c>
      <c r="AG3726" s="131">
        <v>0</v>
      </c>
      <c r="AH3726" s="43">
        <v>2500.6</v>
      </c>
    </row>
    <row r="3727" spans="4:34">
      <c r="D3727" s="62">
        <v>2001</v>
      </c>
      <c r="E3727" s="62">
        <v>10</v>
      </c>
      <c r="F3727" s="62">
        <v>2002</v>
      </c>
      <c r="G3727" s="62">
        <v>2002</v>
      </c>
      <c r="H3727" s="131">
        <v>0</v>
      </c>
      <c r="I3727" s="131">
        <v>0</v>
      </c>
      <c r="J3727" s="131">
        <v>0</v>
      </c>
      <c r="K3727" s="131">
        <v>0</v>
      </c>
      <c r="L3727" s="131">
        <v>0</v>
      </c>
      <c r="M3727" s="131">
        <v>0</v>
      </c>
      <c r="N3727" s="131">
        <v>0</v>
      </c>
      <c r="O3727" s="131">
        <v>0</v>
      </c>
      <c r="P3727" s="131">
        <v>0</v>
      </c>
      <c r="Q3727" s="131">
        <v>0</v>
      </c>
      <c r="R3727" s="131">
        <v>0</v>
      </c>
      <c r="S3727" s="131">
        <v>0</v>
      </c>
      <c r="T3727" s="131">
        <v>0</v>
      </c>
      <c r="U3727" s="131">
        <v>0</v>
      </c>
      <c r="V3727" s="131">
        <v>0</v>
      </c>
      <c r="W3727" s="131">
        <v>0</v>
      </c>
      <c r="X3727" s="131">
        <v>0</v>
      </c>
      <c r="Y3727" s="131">
        <v>0</v>
      </c>
      <c r="Z3727" s="131">
        <v>0</v>
      </c>
      <c r="AA3727" s="131">
        <v>0</v>
      </c>
      <c r="AB3727" s="131">
        <v>0</v>
      </c>
      <c r="AC3727" s="131">
        <v>0</v>
      </c>
      <c r="AD3727" s="131">
        <v>0</v>
      </c>
      <c r="AE3727" s="131">
        <v>0</v>
      </c>
      <c r="AF3727" s="131">
        <v>0</v>
      </c>
      <c r="AG3727" s="131">
        <v>0</v>
      </c>
      <c r="AH3727" s="43">
        <v>0</v>
      </c>
    </row>
    <row r="3728" spans="4:34">
      <c r="D3728" s="62">
        <v>2001</v>
      </c>
      <c r="E3728" s="62">
        <v>11</v>
      </c>
      <c r="F3728" s="62">
        <v>2002</v>
      </c>
      <c r="G3728" s="62">
        <v>2002</v>
      </c>
      <c r="H3728" s="131">
        <v>0</v>
      </c>
      <c r="I3728" s="131">
        <v>0</v>
      </c>
      <c r="J3728" s="131">
        <v>0</v>
      </c>
      <c r="K3728" s="131">
        <v>0</v>
      </c>
      <c r="L3728" s="131">
        <v>0</v>
      </c>
      <c r="M3728" s="131">
        <v>0</v>
      </c>
      <c r="N3728" s="131">
        <v>0</v>
      </c>
      <c r="O3728" s="131">
        <v>0</v>
      </c>
      <c r="P3728" s="131">
        <v>0</v>
      </c>
      <c r="Q3728" s="131">
        <v>0</v>
      </c>
      <c r="R3728" s="131">
        <v>0</v>
      </c>
      <c r="S3728" s="131">
        <v>0</v>
      </c>
      <c r="T3728" s="131">
        <v>0</v>
      </c>
      <c r="U3728" s="131">
        <v>0</v>
      </c>
      <c r="V3728" s="131">
        <v>0</v>
      </c>
      <c r="W3728" s="131">
        <v>0</v>
      </c>
      <c r="X3728" s="131">
        <v>0</v>
      </c>
      <c r="Y3728" s="131">
        <v>0</v>
      </c>
      <c r="Z3728" s="131">
        <v>0</v>
      </c>
      <c r="AA3728" s="131">
        <v>0</v>
      </c>
      <c r="AB3728" s="131">
        <v>0</v>
      </c>
      <c r="AC3728" s="131">
        <v>0</v>
      </c>
      <c r="AD3728" s="131">
        <v>0</v>
      </c>
      <c r="AE3728" s="131">
        <v>0</v>
      </c>
      <c r="AF3728" s="131">
        <v>0</v>
      </c>
      <c r="AG3728" s="131">
        <v>0</v>
      </c>
      <c r="AH3728" s="43">
        <v>0</v>
      </c>
    </row>
    <row r="3729" spans="4:34">
      <c r="D3729" s="62">
        <v>2001</v>
      </c>
      <c r="E3729" s="62">
        <v>12</v>
      </c>
      <c r="F3729" s="62">
        <v>2002</v>
      </c>
      <c r="G3729" s="62">
        <v>2002</v>
      </c>
      <c r="H3729" s="131">
        <v>0</v>
      </c>
      <c r="I3729" s="131">
        <v>0</v>
      </c>
      <c r="J3729" s="131">
        <v>0</v>
      </c>
      <c r="K3729" s="131">
        <v>408</v>
      </c>
      <c r="L3729" s="131">
        <v>0</v>
      </c>
      <c r="M3729" s="131">
        <v>0</v>
      </c>
      <c r="N3729" s="131">
        <v>0</v>
      </c>
      <c r="O3729" s="131">
        <v>0</v>
      </c>
      <c r="P3729" s="131">
        <v>0</v>
      </c>
      <c r="Q3729" s="131">
        <v>0</v>
      </c>
      <c r="R3729" s="131">
        <v>0</v>
      </c>
      <c r="S3729" s="131">
        <v>0</v>
      </c>
      <c r="T3729" s="131">
        <v>0</v>
      </c>
      <c r="U3729" s="131">
        <v>0</v>
      </c>
      <c r="V3729" s="131">
        <v>0</v>
      </c>
      <c r="W3729" s="131">
        <v>0</v>
      </c>
      <c r="X3729" s="131">
        <v>0</v>
      </c>
      <c r="Y3729" s="131">
        <v>0</v>
      </c>
      <c r="Z3729" s="131">
        <v>0</v>
      </c>
      <c r="AA3729" s="131">
        <v>0</v>
      </c>
      <c r="AB3729" s="131">
        <v>0</v>
      </c>
      <c r="AC3729" s="131">
        <v>0</v>
      </c>
      <c r="AD3729" s="131">
        <v>0</v>
      </c>
      <c r="AE3729" s="131">
        <v>0</v>
      </c>
      <c r="AF3729" s="131">
        <v>0</v>
      </c>
      <c r="AG3729" s="131">
        <v>0</v>
      </c>
      <c r="AH3729" s="43">
        <v>408</v>
      </c>
    </row>
    <row r="3730" spans="4:34">
      <c r="D3730" s="62">
        <v>2002</v>
      </c>
      <c r="E3730" s="62">
        <v>1</v>
      </c>
      <c r="F3730" s="62">
        <v>2002</v>
      </c>
      <c r="G3730" s="62">
        <v>2002</v>
      </c>
      <c r="H3730" s="131">
        <v>0</v>
      </c>
      <c r="I3730" s="131">
        <v>0</v>
      </c>
      <c r="J3730" s="131">
        <v>0</v>
      </c>
      <c r="K3730" s="131">
        <v>0</v>
      </c>
      <c r="L3730" s="131">
        <v>0</v>
      </c>
      <c r="M3730" s="131">
        <v>0</v>
      </c>
      <c r="N3730" s="131">
        <v>0</v>
      </c>
      <c r="O3730" s="131">
        <v>0</v>
      </c>
      <c r="P3730" s="131">
        <v>0</v>
      </c>
      <c r="Q3730" s="131">
        <v>0</v>
      </c>
      <c r="R3730" s="131">
        <v>0</v>
      </c>
      <c r="S3730" s="131">
        <v>0</v>
      </c>
      <c r="T3730" s="131">
        <v>0</v>
      </c>
      <c r="U3730" s="131">
        <v>0</v>
      </c>
      <c r="V3730" s="131">
        <v>0</v>
      </c>
      <c r="W3730" s="131">
        <v>0</v>
      </c>
      <c r="X3730" s="131">
        <v>0</v>
      </c>
      <c r="Y3730" s="131">
        <v>0</v>
      </c>
      <c r="Z3730" s="131">
        <v>0</v>
      </c>
      <c r="AA3730" s="131">
        <v>0</v>
      </c>
      <c r="AB3730" s="131">
        <v>0</v>
      </c>
      <c r="AC3730" s="131">
        <v>0</v>
      </c>
      <c r="AD3730" s="131">
        <v>0</v>
      </c>
      <c r="AE3730" s="131">
        <v>0</v>
      </c>
      <c r="AF3730" s="131">
        <v>0</v>
      </c>
      <c r="AG3730" s="131">
        <v>0</v>
      </c>
      <c r="AH3730" s="43">
        <v>0</v>
      </c>
    </row>
    <row r="3731" spans="4:34">
      <c r="D3731" s="62">
        <v>2002</v>
      </c>
      <c r="E3731" s="62">
        <v>2</v>
      </c>
      <c r="F3731" s="62">
        <v>2002</v>
      </c>
      <c r="G3731" s="62">
        <v>2002</v>
      </c>
      <c r="H3731" s="131">
        <v>0</v>
      </c>
      <c r="I3731" s="131">
        <v>0</v>
      </c>
      <c r="J3731" s="131">
        <v>0</v>
      </c>
      <c r="K3731" s="131">
        <v>0</v>
      </c>
      <c r="L3731" s="131">
        <v>0</v>
      </c>
      <c r="M3731" s="131">
        <v>0</v>
      </c>
      <c r="N3731" s="131">
        <v>0</v>
      </c>
      <c r="O3731" s="131">
        <v>0</v>
      </c>
      <c r="P3731" s="131">
        <v>0</v>
      </c>
      <c r="Q3731" s="131">
        <v>0</v>
      </c>
      <c r="R3731" s="131">
        <v>0</v>
      </c>
      <c r="S3731" s="131">
        <v>0</v>
      </c>
      <c r="T3731" s="131">
        <v>0</v>
      </c>
      <c r="U3731" s="131">
        <v>0</v>
      </c>
      <c r="V3731" s="131">
        <v>0</v>
      </c>
      <c r="W3731" s="131">
        <v>0</v>
      </c>
      <c r="X3731" s="131">
        <v>0</v>
      </c>
      <c r="Y3731" s="131">
        <v>0</v>
      </c>
      <c r="Z3731" s="131">
        <v>0</v>
      </c>
      <c r="AA3731" s="131">
        <v>0</v>
      </c>
      <c r="AB3731" s="131">
        <v>0</v>
      </c>
      <c r="AC3731" s="131">
        <v>0</v>
      </c>
      <c r="AD3731" s="131">
        <v>0</v>
      </c>
      <c r="AE3731" s="131">
        <v>0</v>
      </c>
      <c r="AF3731" s="131">
        <v>0</v>
      </c>
      <c r="AG3731" s="131">
        <v>0</v>
      </c>
      <c r="AH3731" s="43">
        <v>0</v>
      </c>
    </row>
    <row r="3732" spans="4:34">
      <c r="D3732" s="62">
        <v>2002</v>
      </c>
      <c r="E3732" s="62">
        <v>3</v>
      </c>
      <c r="F3732" s="62">
        <v>2002</v>
      </c>
      <c r="G3732" s="62">
        <v>2002</v>
      </c>
      <c r="H3732" s="131">
        <v>0</v>
      </c>
      <c r="I3732" s="131">
        <v>0</v>
      </c>
      <c r="J3732" s="131">
        <v>0</v>
      </c>
      <c r="K3732" s="131">
        <v>0</v>
      </c>
      <c r="L3732" s="131">
        <v>0</v>
      </c>
      <c r="M3732" s="131">
        <v>0</v>
      </c>
      <c r="N3732" s="131">
        <v>0</v>
      </c>
      <c r="O3732" s="131">
        <v>0</v>
      </c>
      <c r="P3732" s="131">
        <v>0</v>
      </c>
      <c r="Q3732" s="131">
        <v>0</v>
      </c>
      <c r="R3732" s="131">
        <v>0</v>
      </c>
      <c r="S3732" s="131">
        <v>0</v>
      </c>
      <c r="T3732" s="131">
        <v>0</v>
      </c>
      <c r="U3732" s="131">
        <v>0</v>
      </c>
      <c r="V3732" s="131">
        <v>0</v>
      </c>
      <c r="W3732" s="131">
        <v>0</v>
      </c>
      <c r="X3732" s="131">
        <v>0</v>
      </c>
      <c r="Y3732" s="131">
        <v>0</v>
      </c>
      <c r="Z3732" s="131">
        <v>0</v>
      </c>
      <c r="AA3732" s="131">
        <v>0</v>
      </c>
      <c r="AB3732" s="131">
        <v>0</v>
      </c>
      <c r="AC3732" s="131">
        <v>0</v>
      </c>
      <c r="AD3732" s="131">
        <v>0</v>
      </c>
      <c r="AE3732" s="131">
        <v>0</v>
      </c>
      <c r="AF3732" s="131">
        <v>0</v>
      </c>
      <c r="AG3732" s="131">
        <v>0</v>
      </c>
      <c r="AH3732" s="43">
        <v>0</v>
      </c>
    </row>
    <row r="3733" spans="4:34">
      <c r="D3733" s="62">
        <v>2002</v>
      </c>
      <c r="E3733" s="62">
        <v>4</v>
      </c>
      <c r="F3733" s="62">
        <v>2002</v>
      </c>
      <c r="G3733" s="62">
        <v>2002</v>
      </c>
      <c r="H3733" s="131">
        <v>0</v>
      </c>
      <c r="I3733" s="131">
        <v>0</v>
      </c>
      <c r="J3733" s="131">
        <v>0</v>
      </c>
      <c r="K3733" s="131">
        <v>0</v>
      </c>
      <c r="L3733" s="131">
        <v>0</v>
      </c>
      <c r="M3733" s="131">
        <v>0</v>
      </c>
      <c r="N3733" s="131">
        <v>0</v>
      </c>
      <c r="O3733" s="131">
        <v>0</v>
      </c>
      <c r="P3733" s="131">
        <v>0</v>
      </c>
      <c r="Q3733" s="131">
        <v>0</v>
      </c>
      <c r="R3733" s="131">
        <v>0</v>
      </c>
      <c r="S3733" s="131">
        <v>0</v>
      </c>
      <c r="T3733" s="131">
        <v>0</v>
      </c>
      <c r="U3733" s="131">
        <v>0</v>
      </c>
      <c r="V3733" s="131">
        <v>0</v>
      </c>
      <c r="W3733" s="131">
        <v>0</v>
      </c>
      <c r="X3733" s="131">
        <v>0</v>
      </c>
      <c r="Y3733" s="131">
        <v>0</v>
      </c>
      <c r="Z3733" s="131">
        <v>0</v>
      </c>
      <c r="AA3733" s="131">
        <v>0</v>
      </c>
      <c r="AB3733" s="131">
        <v>0</v>
      </c>
      <c r="AC3733" s="131">
        <v>0</v>
      </c>
      <c r="AD3733" s="131">
        <v>0</v>
      </c>
      <c r="AE3733" s="131">
        <v>0</v>
      </c>
      <c r="AF3733" s="131">
        <v>0</v>
      </c>
      <c r="AG3733" s="131">
        <v>0</v>
      </c>
      <c r="AH3733" s="43">
        <v>0</v>
      </c>
    </row>
    <row r="3734" spans="4:34">
      <c r="D3734" s="62">
        <v>2002</v>
      </c>
      <c r="E3734" s="62">
        <v>5</v>
      </c>
      <c r="F3734" s="62">
        <v>2002</v>
      </c>
      <c r="G3734" s="62">
        <v>2003</v>
      </c>
      <c r="H3734" s="131">
        <v>0</v>
      </c>
      <c r="I3734" s="131">
        <v>0</v>
      </c>
      <c r="J3734" s="131">
        <v>0</v>
      </c>
      <c r="K3734" s="131">
        <v>0</v>
      </c>
      <c r="L3734" s="131">
        <v>0</v>
      </c>
      <c r="M3734" s="131">
        <v>0</v>
      </c>
      <c r="N3734" s="131">
        <v>0</v>
      </c>
      <c r="O3734" s="131">
        <v>0</v>
      </c>
      <c r="P3734" s="131">
        <v>0</v>
      </c>
      <c r="Q3734" s="131">
        <v>0</v>
      </c>
      <c r="R3734" s="131">
        <v>0</v>
      </c>
      <c r="S3734" s="131">
        <v>0</v>
      </c>
      <c r="T3734" s="131">
        <v>0</v>
      </c>
      <c r="U3734" s="131">
        <v>0</v>
      </c>
      <c r="V3734" s="131">
        <v>0</v>
      </c>
      <c r="W3734" s="131">
        <v>0</v>
      </c>
      <c r="X3734" s="131">
        <v>0</v>
      </c>
      <c r="Y3734" s="131">
        <v>0</v>
      </c>
      <c r="Z3734" s="131">
        <v>0</v>
      </c>
      <c r="AA3734" s="131">
        <v>0</v>
      </c>
      <c r="AB3734" s="131">
        <v>0</v>
      </c>
      <c r="AC3734" s="131">
        <v>0</v>
      </c>
      <c r="AD3734" s="131">
        <v>0</v>
      </c>
      <c r="AE3734" s="131">
        <v>0</v>
      </c>
      <c r="AF3734" s="131">
        <v>0</v>
      </c>
      <c r="AG3734" s="131">
        <v>0</v>
      </c>
      <c r="AH3734" s="43">
        <v>0</v>
      </c>
    </row>
    <row r="3735" spans="4:34">
      <c r="D3735" s="62">
        <v>2002</v>
      </c>
      <c r="E3735" s="62">
        <v>6</v>
      </c>
      <c r="F3735" s="62">
        <v>2002</v>
      </c>
      <c r="G3735" s="62">
        <v>2003</v>
      </c>
      <c r="H3735" s="131">
        <v>0</v>
      </c>
      <c r="I3735" s="131">
        <v>0</v>
      </c>
      <c r="J3735" s="131">
        <v>0</v>
      </c>
      <c r="K3735" s="131">
        <v>0</v>
      </c>
      <c r="L3735" s="131">
        <v>0</v>
      </c>
      <c r="M3735" s="131">
        <v>0</v>
      </c>
      <c r="N3735" s="131">
        <v>0</v>
      </c>
      <c r="O3735" s="131">
        <v>0</v>
      </c>
      <c r="P3735" s="131">
        <v>0</v>
      </c>
      <c r="Q3735" s="131">
        <v>0</v>
      </c>
      <c r="R3735" s="131">
        <v>0</v>
      </c>
      <c r="S3735" s="131">
        <v>0</v>
      </c>
      <c r="T3735" s="131">
        <v>0</v>
      </c>
      <c r="U3735" s="131">
        <v>0</v>
      </c>
      <c r="V3735" s="131">
        <v>0</v>
      </c>
      <c r="W3735" s="131">
        <v>0</v>
      </c>
      <c r="X3735" s="131">
        <v>0</v>
      </c>
      <c r="Y3735" s="131">
        <v>0</v>
      </c>
      <c r="Z3735" s="131">
        <v>0</v>
      </c>
      <c r="AA3735" s="131">
        <v>0</v>
      </c>
      <c r="AB3735" s="131">
        <v>0</v>
      </c>
      <c r="AC3735" s="131">
        <v>0</v>
      </c>
      <c r="AD3735" s="131">
        <v>0</v>
      </c>
      <c r="AE3735" s="131">
        <v>0</v>
      </c>
      <c r="AF3735" s="131">
        <v>0</v>
      </c>
      <c r="AG3735" s="131">
        <v>0</v>
      </c>
      <c r="AH3735" s="43">
        <v>0</v>
      </c>
    </row>
    <row r="3736" spans="4:34">
      <c r="D3736" s="62">
        <v>2002</v>
      </c>
      <c r="E3736" s="62">
        <v>7</v>
      </c>
      <c r="F3736" s="62">
        <v>2003</v>
      </c>
      <c r="G3736" s="62">
        <v>2003</v>
      </c>
      <c r="H3736" s="131">
        <v>0</v>
      </c>
      <c r="I3736" s="131">
        <v>0</v>
      </c>
      <c r="J3736" s="131">
        <v>0</v>
      </c>
      <c r="K3736" s="131">
        <v>0</v>
      </c>
      <c r="L3736" s="131">
        <v>0</v>
      </c>
      <c r="M3736" s="131">
        <v>0</v>
      </c>
      <c r="N3736" s="131">
        <v>0</v>
      </c>
      <c r="O3736" s="131">
        <v>0</v>
      </c>
      <c r="P3736" s="131">
        <v>0</v>
      </c>
      <c r="Q3736" s="131">
        <v>0</v>
      </c>
      <c r="R3736" s="131">
        <v>0</v>
      </c>
      <c r="S3736" s="131">
        <v>0</v>
      </c>
      <c r="T3736" s="131">
        <v>0</v>
      </c>
      <c r="U3736" s="131">
        <v>0</v>
      </c>
      <c r="V3736" s="131">
        <v>0</v>
      </c>
      <c r="W3736" s="131">
        <v>0</v>
      </c>
      <c r="X3736" s="131">
        <v>0</v>
      </c>
      <c r="Y3736" s="131">
        <v>0</v>
      </c>
      <c r="Z3736" s="131">
        <v>0</v>
      </c>
      <c r="AA3736" s="131">
        <v>0</v>
      </c>
      <c r="AB3736" s="131">
        <v>0</v>
      </c>
      <c r="AC3736" s="131">
        <v>0</v>
      </c>
      <c r="AD3736" s="131">
        <v>0</v>
      </c>
      <c r="AE3736" s="131">
        <v>0</v>
      </c>
      <c r="AF3736" s="131">
        <v>0</v>
      </c>
      <c r="AG3736" s="131">
        <v>0</v>
      </c>
      <c r="AH3736" s="43">
        <v>0</v>
      </c>
    </row>
    <row r="3737" spans="4:34">
      <c r="D3737" s="62">
        <v>2002</v>
      </c>
      <c r="E3737" s="62">
        <v>8</v>
      </c>
      <c r="F3737" s="62">
        <v>2003</v>
      </c>
      <c r="G3737" s="62">
        <v>2003</v>
      </c>
      <c r="H3737" s="131">
        <v>0</v>
      </c>
      <c r="I3737" s="131">
        <v>0</v>
      </c>
      <c r="J3737" s="131">
        <v>0</v>
      </c>
      <c r="K3737" s="131">
        <v>0</v>
      </c>
      <c r="L3737" s="131">
        <v>0</v>
      </c>
      <c r="M3737" s="131">
        <v>0</v>
      </c>
      <c r="N3737" s="131">
        <v>0</v>
      </c>
      <c r="O3737" s="131">
        <v>0</v>
      </c>
      <c r="P3737" s="131">
        <v>0</v>
      </c>
      <c r="Q3737" s="131">
        <v>0</v>
      </c>
      <c r="R3737" s="131">
        <v>0</v>
      </c>
      <c r="S3737" s="131">
        <v>0</v>
      </c>
      <c r="T3737" s="131">
        <v>0</v>
      </c>
      <c r="U3737" s="131">
        <v>0</v>
      </c>
      <c r="V3737" s="131">
        <v>2713.3</v>
      </c>
      <c r="W3737" s="131">
        <v>0</v>
      </c>
      <c r="X3737" s="131">
        <v>0</v>
      </c>
      <c r="Y3737" s="131">
        <v>0</v>
      </c>
      <c r="Z3737" s="131">
        <v>0</v>
      </c>
      <c r="AA3737" s="131">
        <v>0</v>
      </c>
      <c r="AB3737" s="131">
        <v>0</v>
      </c>
      <c r="AC3737" s="131">
        <v>0</v>
      </c>
      <c r="AD3737" s="131">
        <v>0</v>
      </c>
      <c r="AE3737" s="131">
        <v>0</v>
      </c>
      <c r="AF3737" s="131">
        <v>0</v>
      </c>
      <c r="AG3737" s="131">
        <v>0</v>
      </c>
      <c r="AH3737" s="43">
        <v>2713.3</v>
      </c>
    </row>
    <row r="3738" spans="4:34">
      <c r="D3738" s="62">
        <v>2002</v>
      </c>
      <c r="E3738" s="62">
        <v>9</v>
      </c>
      <c r="F3738" s="62">
        <v>2003</v>
      </c>
      <c r="G3738" s="62">
        <v>2003</v>
      </c>
      <c r="H3738" s="131">
        <v>0</v>
      </c>
      <c r="I3738" s="131">
        <v>0</v>
      </c>
      <c r="J3738" s="131">
        <v>0</v>
      </c>
      <c r="K3738" s="131">
        <v>0</v>
      </c>
      <c r="L3738" s="131">
        <v>0</v>
      </c>
      <c r="M3738" s="131">
        <v>0</v>
      </c>
      <c r="N3738" s="131">
        <v>0</v>
      </c>
      <c r="O3738" s="131">
        <v>0</v>
      </c>
      <c r="P3738" s="131">
        <v>0</v>
      </c>
      <c r="Q3738" s="131">
        <v>0</v>
      </c>
      <c r="R3738" s="131">
        <v>0</v>
      </c>
      <c r="S3738" s="131">
        <v>0</v>
      </c>
      <c r="T3738" s="131">
        <v>0</v>
      </c>
      <c r="U3738" s="131">
        <v>0</v>
      </c>
      <c r="V3738" s="131">
        <v>4131</v>
      </c>
      <c r="W3738" s="131">
        <v>0</v>
      </c>
      <c r="X3738" s="131">
        <v>0</v>
      </c>
      <c r="Y3738" s="131">
        <v>0</v>
      </c>
      <c r="Z3738" s="131">
        <v>0</v>
      </c>
      <c r="AA3738" s="131">
        <v>0</v>
      </c>
      <c r="AB3738" s="131">
        <v>0</v>
      </c>
      <c r="AC3738" s="131">
        <v>0</v>
      </c>
      <c r="AD3738" s="131">
        <v>0</v>
      </c>
      <c r="AE3738" s="131">
        <v>0</v>
      </c>
      <c r="AF3738" s="131">
        <v>0</v>
      </c>
      <c r="AG3738" s="131">
        <v>0</v>
      </c>
      <c r="AH3738" s="43">
        <v>4131</v>
      </c>
    </row>
    <row r="3739" spans="4:34">
      <c r="D3739" s="62">
        <v>2002</v>
      </c>
      <c r="E3739" s="62">
        <v>10</v>
      </c>
      <c r="F3739" s="62">
        <v>2003</v>
      </c>
      <c r="G3739" s="62">
        <v>2003</v>
      </c>
      <c r="H3739" s="131">
        <v>0</v>
      </c>
      <c r="I3739" s="131">
        <v>0</v>
      </c>
      <c r="J3739" s="131">
        <v>0</v>
      </c>
      <c r="K3739" s="131">
        <v>0</v>
      </c>
      <c r="L3739" s="131">
        <v>0</v>
      </c>
      <c r="M3739" s="131">
        <v>0</v>
      </c>
      <c r="N3739" s="131">
        <v>0</v>
      </c>
      <c r="O3739" s="131">
        <v>0</v>
      </c>
      <c r="P3739" s="131">
        <v>0</v>
      </c>
      <c r="Q3739" s="131">
        <v>0</v>
      </c>
      <c r="R3739" s="131">
        <v>0</v>
      </c>
      <c r="S3739" s="131">
        <v>0</v>
      </c>
      <c r="T3739" s="131">
        <v>0</v>
      </c>
      <c r="U3739" s="131">
        <v>0</v>
      </c>
      <c r="V3739" s="131">
        <v>3936.3</v>
      </c>
      <c r="W3739" s="131">
        <v>0</v>
      </c>
      <c r="X3739" s="131">
        <v>0</v>
      </c>
      <c r="Y3739" s="131">
        <v>0</v>
      </c>
      <c r="Z3739" s="131">
        <v>0</v>
      </c>
      <c r="AA3739" s="131">
        <v>0</v>
      </c>
      <c r="AB3739" s="131">
        <v>0</v>
      </c>
      <c r="AC3739" s="131">
        <v>0</v>
      </c>
      <c r="AD3739" s="131">
        <v>0</v>
      </c>
      <c r="AE3739" s="131">
        <v>0</v>
      </c>
      <c r="AF3739" s="131">
        <v>0</v>
      </c>
      <c r="AG3739" s="131">
        <v>0</v>
      </c>
      <c r="AH3739" s="43">
        <v>3936.3</v>
      </c>
    </row>
    <row r="3740" spans="4:34">
      <c r="D3740" s="62">
        <v>2002</v>
      </c>
      <c r="E3740" s="62">
        <v>11</v>
      </c>
      <c r="F3740" s="62">
        <v>2003</v>
      </c>
      <c r="G3740" s="62">
        <v>2003</v>
      </c>
      <c r="H3740" s="131">
        <v>0</v>
      </c>
      <c r="I3740" s="131">
        <v>0</v>
      </c>
      <c r="J3740" s="131">
        <v>0</v>
      </c>
      <c r="K3740" s="131">
        <v>0</v>
      </c>
      <c r="L3740" s="131">
        <v>0</v>
      </c>
      <c r="M3740" s="131">
        <v>0</v>
      </c>
      <c r="N3740" s="131">
        <v>0</v>
      </c>
      <c r="O3740" s="131">
        <v>0</v>
      </c>
      <c r="P3740" s="131">
        <v>0</v>
      </c>
      <c r="Q3740" s="131">
        <v>0</v>
      </c>
      <c r="R3740" s="131">
        <v>0</v>
      </c>
      <c r="S3740" s="131">
        <v>0</v>
      </c>
      <c r="T3740" s="131">
        <v>0</v>
      </c>
      <c r="U3740" s="131">
        <v>0</v>
      </c>
      <c r="V3740" s="131">
        <v>3790.9</v>
      </c>
      <c r="W3740" s="131">
        <v>0</v>
      </c>
      <c r="X3740" s="131">
        <v>0</v>
      </c>
      <c r="Y3740" s="131">
        <v>0</v>
      </c>
      <c r="Z3740" s="131">
        <v>0</v>
      </c>
      <c r="AA3740" s="131">
        <v>0</v>
      </c>
      <c r="AB3740" s="131">
        <v>0</v>
      </c>
      <c r="AC3740" s="131">
        <v>0</v>
      </c>
      <c r="AD3740" s="131">
        <v>0</v>
      </c>
      <c r="AE3740" s="131">
        <v>0</v>
      </c>
      <c r="AF3740" s="131">
        <v>0</v>
      </c>
      <c r="AG3740" s="131">
        <v>0</v>
      </c>
      <c r="AH3740" s="43">
        <v>3790.9</v>
      </c>
    </row>
    <row r="3741" spans="4:34">
      <c r="D3741" s="62">
        <v>2002</v>
      </c>
      <c r="E3741" s="62">
        <v>12</v>
      </c>
      <c r="F3741" s="62">
        <v>2003</v>
      </c>
      <c r="G3741" s="62">
        <v>2003</v>
      </c>
      <c r="H3741" s="131">
        <v>0</v>
      </c>
      <c r="I3741" s="131">
        <v>0</v>
      </c>
      <c r="J3741" s="131">
        <v>0</v>
      </c>
      <c r="K3741" s="131">
        <v>408.1</v>
      </c>
      <c r="L3741" s="131">
        <v>0</v>
      </c>
      <c r="M3741" s="131">
        <v>0</v>
      </c>
      <c r="N3741" s="131">
        <v>0</v>
      </c>
      <c r="O3741" s="131">
        <v>0</v>
      </c>
      <c r="P3741" s="131">
        <v>0</v>
      </c>
      <c r="Q3741" s="131">
        <v>0</v>
      </c>
      <c r="R3741" s="131">
        <v>0</v>
      </c>
      <c r="S3741" s="131">
        <v>0</v>
      </c>
      <c r="T3741" s="131">
        <v>0</v>
      </c>
      <c r="U3741" s="131">
        <v>0</v>
      </c>
      <c r="V3741" s="131">
        <v>3973.4</v>
      </c>
      <c r="W3741" s="131">
        <v>0</v>
      </c>
      <c r="X3741" s="131">
        <v>0</v>
      </c>
      <c r="Y3741" s="131">
        <v>0</v>
      </c>
      <c r="Z3741" s="131">
        <v>0</v>
      </c>
      <c r="AA3741" s="131">
        <v>0</v>
      </c>
      <c r="AB3741" s="131">
        <v>0</v>
      </c>
      <c r="AC3741" s="131">
        <v>0</v>
      </c>
      <c r="AD3741" s="131">
        <v>0</v>
      </c>
      <c r="AE3741" s="131">
        <v>0</v>
      </c>
      <c r="AF3741" s="131">
        <v>0</v>
      </c>
      <c r="AG3741" s="131">
        <v>0</v>
      </c>
      <c r="AH3741" s="43">
        <v>4381.5</v>
      </c>
    </row>
    <row r="3742" spans="4:34">
      <c r="D3742" s="62">
        <v>2003</v>
      </c>
      <c r="E3742" s="62">
        <v>1</v>
      </c>
      <c r="F3742" s="62">
        <v>2003</v>
      </c>
      <c r="G3742" s="62">
        <v>2003</v>
      </c>
      <c r="H3742" s="131">
        <v>0</v>
      </c>
      <c r="I3742" s="131">
        <v>0</v>
      </c>
      <c r="J3742" s="131">
        <v>0</v>
      </c>
      <c r="K3742" s="131">
        <v>0</v>
      </c>
      <c r="L3742" s="131">
        <v>0</v>
      </c>
      <c r="M3742" s="131">
        <v>0</v>
      </c>
      <c r="N3742" s="131">
        <v>0</v>
      </c>
      <c r="O3742" s="131">
        <v>0</v>
      </c>
      <c r="P3742" s="131">
        <v>0</v>
      </c>
      <c r="Q3742" s="131">
        <v>0</v>
      </c>
      <c r="R3742" s="131">
        <v>0</v>
      </c>
      <c r="S3742" s="131">
        <v>0</v>
      </c>
      <c r="T3742" s="131">
        <v>0</v>
      </c>
      <c r="U3742" s="131">
        <v>0</v>
      </c>
      <c r="V3742" s="131">
        <v>1860.6</v>
      </c>
      <c r="W3742" s="131">
        <v>0</v>
      </c>
      <c r="X3742" s="131">
        <v>0</v>
      </c>
      <c r="Y3742" s="131">
        <v>0</v>
      </c>
      <c r="Z3742" s="131">
        <v>0</v>
      </c>
      <c r="AA3742" s="131">
        <v>0</v>
      </c>
      <c r="AB3742" s="131">
        <v>0</v>
      </c>
      <c r="AC3742" s="131">
        <v>0</v>
      </c>
      <c r="AD3742" s="131">
        <v>0</v>
      </c>
      <c r="AE3742" s="131">
        <v>0</v>
      </c>
      <c r="AF3742" s="131">
        <v>0</v>
      </c>
      <c r="AG3742" s="131">
        <v>0</v>
      </c>
      <c r="AH3742" s="43">
        <v>1860.6</v>
      </c>
    </row>
    <row r="3743" spans="4:34">
      <c r="D3743" s="62">
        <v>2003</v>
      </c>
      <c r="E3743" s="62">
        <v>2</v>
      </c>
      <c r="F3743" s="62">
        <v>2003</v>
      </c>
      <c r="G3743" s="62">
        <v>2003</v>
      </c>
      <c r="H3743" s="131">
        <v>0</v>
      </c>
      <c r="I3743" s="131">
        <v>0</v>
      </c>
      <c r="J3743" s="131">
        <v>0</v>
      </c>
      <c r="K3743" s="131">
        <v>0</v>
      </c>
      <c r="L3743" s="131">
        <v>0</v>
      </c>
      <c r="M3743" s="131">
        <v>0</v>
      </c>
      <c r="N3743" s="131">
        <v>0</v>
      </c>
      <c r="O3743" s="131">
        <v>0</v>
      </c>
      <c r="P3743" s="131">
        <v>0</v>
      </c>
      <c r="Q3743" s="131">
        <v>0</v>
      </c>
      <c r="R3743" s="131">
        <v>0</v>
      </c>
      <c r="S3743" s="131">
        <v>0</v>
      </c>
      <c r="T3743" s="131">
        <v>0</v>
      </c>
      <c r="U3743" s="131">
        <v>0</v>
      </c>
      <c r="V3743" s="131">
        <v>0</v>
      </c>
      <c r="W3743" s="131">
        <v>0</v>
      </c>
      <c r="X3743" s="131">
        <v>0</v>
      </c>
      <c r="Y3743" s="131">
        <v>0</v>
      </c>
      <c r="Z3743" s="131">
        <v>0</v>
      </c>
      <c r="AA3743" s="131">
        <v>0</v>
      </c>
      <c r="AB3743" s="131">
        <v>0</v>
      </c>
      <c r="AC3743" s="131">
        <v>0</v>
      </c>
      <c r="AD3743" s="131">
        <v>0</v>
      </c>
      <c r="AE3743" s="131">
        <v>0</v>
      </c>
      <c r="AF3743" s="131">
        <v>0</v>
      </c>
      <c r="AG3743" s="131">
        <v>0</v>
      </c>
      <c r="AH3743" s="43">
        <v>0</v>
      </c>
    </row>
    <row r="3744" spans="4:34">
      <c r="D3744" s="62">
        <v>2003</v>
      </c>
      <c r="E3744" s="62">
        <v>3</v>
      </c>
      <c r="F3744" s="62">
        <v>2003</v>
      </c>
      <c r="G3744" s="62">
        <v>2003</v>
      </c>
      <c r="H3744" s="131">
        <v>0</v>
      </c>
      <c r="I3744" s="131">
        <v>0</v>
      </c>
      <c r="J3744" s="131">
        <v>0</v>
      </c>
      <c r="K3744" s="131">
        <v>0</v>
      </c>
      <c r="L3744" s="131">
        <v>0</v>
      </c>
      <c r="M3744" s="131">
        <v>0</v>
      </c>
      <c r="N3744" s="131">
        <v>0</v>
      </c>
      <c r="O3744" s="131">
        <v>0</v>
      </c>
      <c r="P3744" s="131">
        <v>0</v>
      </c>
      <c r="Q3744" s="131">
        <v>0</v>
      </c>
      <c r="R3744" s="131">
        <v>0</v>
      </c>
      <c r="S3744" s="131">
        <v>0</v>
      </c>
      <c r="T3744" s="131">
        <v>0</v>
      </c>
      <c r="U3744" s="131">
        <v>0</v>
      </c>
      <c r="V3744" s="131">
        <v>12000</v>
      </c>
      <c r="W3744" s="131">
        <v>0</v>
      </c>
      <c r="X3744" s="131">
        <v>0</v>
      </c>
      <c r="Y3744" s="131">
        <v>0</v>
      </c>
      <c r="Z3744" s="131">
        <v>0</v>
      </c>
      <c r="AA3744" s="131">
        <v>0</v>
      </c>
      <c r="AB3744" s="131">
        <v>0</v>
      </c>
      <c r="AC3744" s="131">
        <v>0</v>
      </c>
      <c r="AD3744" s="131">
        <v>0</v>
      </c>
      <c r="AE3744" s="131">
        <v>0</v>
      </c>
      <c r="AF3744" s="131">
        <v>0</v>
      </c>
      <c r="AG3744" s="131">
        <v>0</v>
      </c>
      <c r="AH3744" s="43">
        <v>12000</v>
      </c>
    </row>
    <row r="3745" spans="4:34">
      <c r="D3745" s="62">
        <v>2003</v>
      </c>
      <c r="E3745" s="62">
        <v>4</v>
      </c>
      <c r="F3745" s="62">
        <v>2003</v>
      </c>
      <c r="G3745" s="62">
        <v>2003</v>
      </c>
      <c r="H3745" s="131">
        <v>0</v>
      </c>
      <c r="I3745" s="131">
        <v>0</v>
      </c>
      <c r="J3745" s="131">
        <v>0</v>
      </c>
      <c r="K3745" s="131">
        <v>0</v>
      </c>
      <c r="L3745" s="131">
        <v>0</v>
      </c>
      <c r="M3745" s="131">
        <v>0</v>
      </c>
      <c r="N3745" s="131">
        <v>0</v>
      </c>
      <c r="O3745" s="131">
        <v>0</v>
      </c>
      <c r="P3745" s="131">
        <v>0</v>
      </c>
      <c r="Q3745" s="131">
        <v>0</v>
      </c>
      <c r="R3745" s="131">
        <v>0</v>
      </c>
      <c r="S3745" s="131">
        <v>0</v>
      </c>
      <c r="T3745" s="131">
        <v>0</v>
      </c>
      <c r="U3745" s="131">
        <v>0</v>
      </c>
      <c r="V3745" s="131">
        <v>0</v>
      </c>
      <c r="W3745" s="131">
        <v>0</v>
      </c>
      <c r="X3745" s="131">
        <v>0</v>
      </c>
      <c r="Y3745" s="131">
        <v>0</v>
      </c>
      <c r="Z3745" s="131">
        <v>0</v>
      </c>
      <c r="AA3745" s="131">
        <v>0</v>
      </c>
      <c r="AB3745" s="131">
        <v>0</v>
      </c>
      <c r="AC3745" s="131">
        <v>0</v>
      </c>
      <c r="AD3745" s="131">
        <v>0</v>
      </c>
      <c r="AE3745" s="131">
        <v>0</v>
      </c>
      <c r="AF3745" s="131">
        <v>0</v>
      </c>
      <c r="AG3745" s="131">
        <v>0</v>
      </c>
      <c r="AH3745" s="43">
        <v>0</v>
      </c>
    </row>
    <row r="3746" spans="4:34">
      <c r="D3746" s="62">
        <v>2003</v>
      </c>
      <c r="E3746" s="62">
        <v>5</v>
      </c>
      <c r="F3746" s="62">
        <v>2003</v>
      </c>
      <c r="G3746" s="62">
        <v>2004</v>
      </c>
      <c r="H3746" s="131">
        <v>0</v>
      </c>
      <c r="I3746" s="131">
        <v>0</v>
      </c>
      <c r="J3746" s="131">
        <v>0</v>
      </c>
      <c r="K3746" s="131">
        <v>0</v>
      </c>
      <c r="L3746" s="131">
        <v>0</v>
      </c>
      <c r="M3746" s="131">
        <v>0</v>
      </c>
      <c r="N3746" s="131">
        <v>0</v>
      </c>
      <c r="O3746" s="131">
        <v>0</v>
      </c>
      <c r="P3746" s="131">
        <v>0</v>
      </c>
      <c r="Q3746" s="131">
        <v>0</v>
      </c>
      <c r="R3746" s="131">
        <v>0</v>
      </c>
      <c r="S3746" s="131">
        <v>0</v>
      </c>
      <c r="T3746" s="131">
        <v>0</v>
      </c>
      <c r="U3746" s="131">
        <v>0</v>
      </c>
      <c r="V3746" s="131">
        <v>0</v>
      </c>
      <c r="W3746" s="131">
        <v>0</v>
      </c>
      <c r="X3746" s="131">
        <v>0</v>
      </c>
      <c r="Y3746" s="131">
        <v>0</v>
      </c>
      <c r="Z3746" s="131">
        <v>0</v>
      </c>
      <c r="AA3746" s="131">
        <v>0</v>
      </c>
      <c r="AB3746" s="131">
        <v>0</v>
      </c>
      <c r="AC3746" s="131">
        <v>0</v>
      </c>
      <c r="AD3746" s="131">
        <v>0</v>
      </c>
      <c r="AE3746" s="131">
        <v>0</v>
      </c>
      <c r="AF3746" s="131">
        <v>0</v>
      </c>
      <c r="AG3746" s="131">
        <v>0</v>
      </c>
      <c r="AH3746" s="43">
        <v>0</v>
      </c>
    </row>
    <row r="3747" spans="4:34">
      <c r="D3747" s="62">
        <v>2003</v>
      </c>
      <c r="E3747" s="62">
        <v>6</v>
      </c>
      <c r="F3747" s="62">
        <v>2003</v>
      </c>
      <c r="G3747" s="62">
        <v>2004</v>
      </c>
      <c r="H3747" s="131">
        <v>0</v>
      </c>
      <c r="I3747" s="131">
        <v>0</v>
      </c>
      <c r="J3747" s="131">
        <v>0</v>
      </c>
      <c r="K3747" s="131">
        <v>0</v>
      </c>
      <c r="L3747" s="131">
        <v>0</v>
      </c>
      <c r="M3747" s="131">
        <v>0</v>
      </c>
      <c r="N3747" s="131">
        <v>0</v>
      </c>
      <c r="O3747" s="131">
        <v>0</v>
      </c>
      <c r="P3747" s="131">
        <v>0</v>
      </c>
      <c r="Q3747" s="131">
        <v>0</v>
      </c>
      <c r="R3747" s="131">
        <v>0</v>
      </c>
      <c r="S3747" s="131">
        <v>0</v>
      </c>
      <c r="T3747" s="131">
        <v>0</v>
      </c>
      <c r="U3747" s="131">
        <v>0</v>
      </c>
      <c r="V3747" s="131">
        <v>0</v>
      </c>
      <c r="W3747" s="131">
        <v>0</v>
      </c>
      <c r="X3747" s="131">
        <v>0</v>
      </c>
      <c r="Y3747" s="131">
        <v>0</v>
      </c>
      <c r="Z3747" s="131">
        <v>0</v>
      </c>
      <c r="AA3747" s="131">
        <v>0</v>
      </c>
      <c r="AB3747" s="131">
        <v>0</v>
      </c>
      <c r="AC3747" s="131">
        <v>0</v>
      </c>
      <c r="AD3747" s="131">
        <v>0</v>
      </c>
      <c r="AE3747" s="131">
        <v>0</v>
      </c>
      <c r="AF3747" s="131">
        <v>0</v>
      </c>
      <c r="AG3747" s="131">
        <v>0</v>
      </c>
      <c r="AH3747" s="43">
        <v>0</v>
      </c>
    </row>
    <row r="3748" spans="4:34">
      <c r="D3748" s="62">
        <v>2003</v>
      </c>
      <c r="E3748" s="62">
        <v>7</v>
      </c>
      <c r="F3748" s="62">
        <v>2004</v>
      </c>
      <c r="G3748" s="62">
        <v>2004</v>
      </c>
      <c r="H3748" s="131">
        <v>0</v>
      </c>
      <c r="I3748" s="131">
        <v>0</v>
      </c>
      <c r="J3748" s="131">
        <v>0</v>
      </c>
      <c r="K3748" s="131">
        <v>0</v>
      </c>
      <c r="L3748" s="131">
        <v>0</v>
      </c>
      <c r="M3748" s="131">
        <v>0</v>
      </c>
      <c r="N3748" s="131">
        <v>0</v>
      </c>
      <c r="O3748" s="131">
        <v>0</v>
      </c>
      <c r="P3748" s="131">
        <v>0</v>
      </c>
      <c r="Q3748" s="131">
        <v>0</v>
      </c>
      <c r="R3748" s="131">
        <v>0</v>
      </c>
      <c r="S3748" s="131">
        <v>0</v>
      </c>
      <c r="T3748" s="131">
        <v>0</v>
      </c>
      <c r="U3748" s="131">
        <v>0</v>
      </c>
      <c r="V3748" s="131">
        <v>0</v>
      </c>
      <c r="W3748" s="131">
        <v>0</v>
      </c>
      <c r="X3748" s="131">
        <v>0</v>
      </c>
      <c r="Y3748" s="131">
        <v>0</v>
      </c>
      <c r="Z3748" s="131">
        <v>0</v>
      </c>
      <c r="AA3748" s="131">
        <v>0</v>
      </c>
      <c r="AB3748" s="131">
        <v>0</v>
      </c>
      <c r="AC3748" s="131">
        <v>0</v>
      </c>
      <c r="AD3748" s="131">
        <v>0</v>
      </c>
      <c r="AE3748" s="131">
        <v>0</v>
      </c>
      <c r="AF3748" s="131">
        <v>0</v>
      </c>
      <c r="AG3748" s="131">
        <v>0</v>
      </c>
      <c r="AH3748" s="43">
        <v>0</v>
      </c>
    </row>
    <row r="3749" spans="4:34">
      <c r="D3749" s="62">
        <v>2003</v>
      </c>
      <c r="E3749" s="62">
        <v>8</v>
      </c>
      <c r="F3749" s="62">
        <v>2004</v>
      </c>
      <c r="G3749" s="62">
        <v>2004</v>
      </c>
      <c r="H3749" s="131">
        <v>0</v>
      </c>
      <c r="I3749" s="131">
        <v>0</v>
      </c>
      <c r="J3749" s="131">
        <v>0</v>
      </c>
      <c r="K3749" s="131">
        <v>0</v>
      </c>
      <c r="L3749" s="131">
        <v>0</v>
      </c>
      <c r="M3749" s="131">
        <v>0</v>
      </c>
      <c r="N3749" s="131">
        <v>0</v>
      </c>
      <c r="O3749" s="131">
        <v>0</v>
      </c>
      <c r="P3749" s="131">
        <v>0</v>
      </c>
      <c r="Q3749" s="131">
        <v>0</v>
      </c>
      <c r="R3749" s="131">
        <v>0</v>
      </c>
      <c r="S3749" s="131">
        <v>0</v>
      </c>
      <c r="T3749" s="131">
        <v>0</v>
      </c>
      <c r="U3749" s="131">
        <v>0</v>
      </c>
      <c r="V3749" s="131">
        <v>0</v>
      </c>
      <c r="W3749" s="131">
        <v>0</v>
      </c>
      <c r="X3749" s="131">
        <v>0</v>
      </c>
      <c r="Y3749" s="131">
        <v>0</v>
      </c>
      <c r="Z3749" s="131">
        <v>0</v>
      </c>
      <c r="AA3749" s="131">
        <v>0</v>
      </c>
      <c r="AB3749" s="131">
        <v>0</v>
      </c>
      <c r="AC3749" s="131">
        <v>0</v>
      </c>
      <c r="AD3749" s="131">
        <v>0</v>
      </c>
      <c r="AE3749" s="131">
        <v>0</v>
      </c>
      <c r="AF3749" s="131">
        <v>0</v>
      </c>
      <c r="AG3749" s="131">
        <v>0</v>
      </c>
      <c r="AH3749" s="43">
        <v>0</v>
      </c>
    </row>
    <row r="3750" spans="4:34">
      <c r="D3750" s="62">
        <v>2003</v>
      </c>
      <c r="E3750" s="62">
        <v>9</v>
      </c>
      <c r="F3750" s="62">
        <v>2004</v>
      </c>
      <c r="G3750" s="62">
        <v>2004</v>
      </c>
      <c r="H3750" s="131">
        <v>0</v>
      </c>
      <c r="I3750" s="131">
        <v>0</v>
      </c>
      <c r="J3750" s="131">
        <v>0</v>
      </c>
      <c r="K3750" s="131">
        <v>0</v>
      </c>
      <c r="L3750" s="131">
        <v>0</v>
      </c>
      <c r="M3750" s="131">
        <v>0</v>
      </c>
      <c r="N3750" s="131">
        <v>0</v>
      </c>
      <c r="O3750" s="131">
        <v>0</v>
      </c>
      <c r="P3750" s="131">
        <v>0</v>
      </c>
      <c r="Q3750" s="131">
        <v>0</v>
      </c>
      <c r="R3750" s="131">
        <v>0</v>
      </c>
      <c r="S3750" s="131">
        <v>0</v>
      </c>
      <c r="T3750" s="131">
        <v>0</v>
      </c>
      <c r="U3750" s="131">
        <v>0</v>
      </c>
      <c r="V3750" s="131">
        <v>0</v>
      </c>
      <c r="W3750" s="131">
        <v>0</v>
      </c>
      <c r="X3750" s="131">
        <v>0</v>
      </c>
      <c r="Y3750" s="131">
        <v>0</v>
      </c>
      <c r="Z3750" s="131">
        <v>0</v>
      </c>
      <c r="AA3750" s="131">
        <v>0</v>
      </c>
      <c r="AB3750" s="131">
        <v>0</v>
      </c>
      <c r="AC3750" s="131">
        <v>0</v>
      </c>
      <c r="AD3750" s="131">
        <v>0</v>
      </c>
      <c r="AE3750" s="131">
        <v>0</v>
      </c>
      <c r="AF3750" s="131">
        <v>0</v>
      </c>
      <c r="AG3750" s="131">
        <v>0</v>
      </c>
      <c r="AH3750" s="43">
        <v>0</v>
      </c>
    </row>
    <row r="3751" spans="4:34">
      <c r="D3751" s="62">
        <v>2003</v>
      </c>
      <c r="E3751" s="62">
        <v>10</v>
      </c>
      <c r="F3751" s="62">
        <v>2004</v>
      </c>
      <c r="G3751" s="62">
        <v>2004</v>
      </c>
      <c r="H3751" s="131">
        <v>0</v>
      </c>
      <c r="I3751" s="131">
        <v>0</v>
      </c>
      <c r="J3751" s="131">
        <v>0</v>
      </c>
      <c r="K3751" s="131">
        <v>0</v>
      </c>
      <c r="L3751" s="131">
        <v>0</v>
      </c>
      <c r="M3751" s="131">
        <v>0</v>
      </c>
      <c r="N3751" s="131">
        <v>0</v>
      </c>
      <c r="O3751" s="131">
        <v>0</v>
      </c>
      <c r="P3751" s="131">
        <v>0</v>
      </c>
      <c r="Q3751" s="131">
        <v>0</v>
      </c>
      <c r="R3751" s="131">
        <v>0</v>
      </c>
      <c r="S3751" s="131">
        <v>0</v>
      </c>
      <c r="T3751" s="131">
        <v>0</v>
      </c>
      <c r="U3751" s="131">
        <v>0</v>
      </c>
      <c r="V3751" s="131">
        <v>0</v>
      </c>
      <c r="W3751" s="131">
        <v>0</v>
      </c>
      <c r="X3751" s="131">
        <v>0</v>
      </c>
      <c r="Y3751" s="131">
        <v>0</v>
      </c>
      <c r="Z3751" s="131">
        <v>0</v>
      </c>
      <c r="AA3751" s="131">
        <v>0</v>
      </c>
      <c r="AB3751" s="131">
        <v>0</v>
      </c>
      <c r="AC3751" s="131">
        <v>0</v>
      </c>
      <c r="AD3751" s="131">
        <v>0</v>
      </c>
      <c r="AE3751" s="131">
        <v>0</v>
      </c>
      <c r="AF3751" s="131">
        <v>0</v>
      </c>
      <c r="AG3751" s="131">
        <v>0</v>
      </c>
      <c r="AH3751" s="43">
        <v>0</v>
      </c>
    </row>
    <row r="3752" spans="4:34">
      <c r="D3752" s="62">
        <v>2003</v>
      </c>
      <c r="E3752" s="62">
        <v>11</v>
      </c>
      <c r="F3752" s="62">
        <v>2004</v>
      </c>
      <c r="G3752" s="62">
        <v>2004</v>
      </c>
      <c r="H3752" s="131">
        <v>0</v>
      </c>
      <c r="I3752" s="131">
        <v>0</v>
      </c>
      <c r="J3752" s="131">
        <v>0</v>
      </c>
      <c r="K3752" s="131">
        <v>0</v>
      </c>
      <c r="L3752" s="131">
        <v>0</v>
      </c>
      <c r="M3752" s="131">
        <v>0</v>
      </c>
      <c r="N3752" s="131">
        <v>0</v>
      </c>
      <c r="O3752" s="131">
        <v>0</v>
      </c>
      <c r="P3752" s="131">
        <v>0</v>
      </c>
      <c r="Q3752" s="131">
        <v>0</v>
      </c>
      <c r="R3752" s="131">
        <v>0</v>
      </c>
      <c r="S3752" s="131">
        <v>0</v>
      </c>
      <c r="T3752" s="131">
        <v>0</v>
      </c>
      <c r="U3752" s="131">
        <v>0</v>
      </c>
      <c r="V3752" s="131">
        <v>0</v>
      </c>
      <c r="W3752" s="131">
        <v>0</v>
      </c>
      <c r="X3752" s="131">
        <v>0</v>
      </c>
      <c r="Y3752" s="131">
        <v>0</v>
      </c>
      <c r="Z3752" s="131">
        <v>0</v>
      </c>
      <c r="AA3752" s="131">
        <v>0</v>
      </c>
      <c r="AB3752" s="131">
        <v>0</v>
      </c>
      <c r="AC3752" s="131">
        <v>0</v>
      </c>
      <c r="AD3752" s="131">
        <v>0</v>
      </c>
      <c r="AE3752" s="131">
        <v>0</v>
      </c>
      <c r="AF3752" s="131">
        <v>0</v>
      </c>
      <c r="AG3752" s="131">
        <v>0</v>
      </c>
      <c r="AH3752" s="43">
        <v>0</v>
      </c>
    </row>
    <row r="3753" spans="4:34">
      <c r="D3753" s="62">
        <v>2003</v>
      </c>
      <c r="E3753" s="62">
        <v>12</v>
      </c>
      <c r="F3753" s="62">
        <v>2004</v>
      </c>
      <c r="G3753" s="62">
        <v>2004</v>
      </c>
      <c r="H3753" s="131">
        <v>0</v>
      </c>
      <c r="I3753" s="131">
        <v>0</v>
      </c>
      <c r="J3753" s="131">
        <v>0</v>
      </c>
      <c r="K3753" s="131">
        <v>0</v>
      </c>
      <c r="L3753" s="131">
        <v>0</v>
      </c>
      <c r="M3753" s="131">
        <v>0</v>
      </c>
      <c r="N3753" s="131">
        <v>0</v>
      </c>
      <c r="O3753" s="131">
        <v>0</v>
      </c>
      <c r="P3753" s="131">
        <v>0</v>
      </c>
      <c r="Q3753" s="131">
        <v>0</v>
      </c>
      <c r="R3753" s="131">
        <v>0</v>
      </c>
      <c r="S3753" s="131">
        <v>0</v>
      </c>
      <c r="T3753" s="131">
        <v>0</v>
      </c>
      <c r="U3753" s="131">
        <v>0</v>
      </c>
      <c r="V3753" s="131">
        <v>49646.6</v>
      </c>
      <c r="W3753" s="131">
        <v>0</v>
      </c>
      <c r="X3753" s="131">
        <v>0</v>
      </c>
      <c r="Y3753" s="131">
        <v>0</v>
      </c>
      <c r="Z3753" s="131">
        <v>0</v>
      </c>
      <c r="AA3753" s="131">
        <v>0</v>
      </c>
      <c r="AB3753" s="131">
        <v>0</v>
      </c>
      <c r="AC3753" s="131">
        <v>0</v>
      </c>
      <c r="AD3753" s="131">
        <v>0</v>
      </c>
      <c r="AE3753" s="131">
        <v>0</v>
      </c>
      <c r="AF3753" s="131">
        <v>0</v>
      </c>
      <c r="AG3753" s="131">
        <v>0</v>
      </c>
      <c r="AH3753" s="43">
        <v>49646.6</v>
      </c>
    </row>
    <row r="3754" spans="4:34">
      <c r="D3754" s="62">
        <v>2004</v>
      </c>
      <c r="E3754" s="62">
        <v>1</v>
      </c>
      <c r="F3754" s="62">
        <v>2004</v>
      </c>
      <c r="G3754" s="62">
        <v>2004</v>
      </c>
      <c r="H3754" s="131">
        <v>0</v>
      </c>
      <c r="I3754" s="131">
        <v>0</v>
      </c>
      <c r="J3754" s="131">
        <v>0</v>
      </c>
      <c r="K3754" s="131">
        <v>0</v>
      </c>
      <c r="L3754" s="131">
        <v>0</v>
      </c>
      <c r="M3754" s="131">
        <v>0</v>
      </c>
      <c r="N3754" s="131">
        <v>0</v>
      </c>
      <c r="O3754" s="131">
        <v>0</v>
      </c>
      <c r="P3754" s="131">
        <v>0</v>
      </c>
      <c r="Q3754" s="131">
        <v>0</v>
      </c>
      <c r="R3754" s="131">
        <v>0</v>
      </c>
      <c r="S3754" s="131">
        <v>0</v>
      </c>
      <c r="T3754" s="131">
        <v>0</v>
      </c>
      <c r="U3754" s="131">
        <v>0</v>
      </c>
      <c r="V3754" s="131">
        <v>0</v>
      </c>
      <c r="W3754" s="131">
        <v>0</v>
      </c>
      <c r="X3754" s="131">
        <v>0</v>
      </c>
      <c r="Y3754" s="131">
        <v>0</v>
      </c>
      <c r="Z3754" s="131">
        <v>0</v>
      </c>
      <c r="AA3754" s="131">
        <v>0</v>
      </c>
      <c r="AB3754" s="131">
        <v>0</v>
      </c>
      <c r="AC3754" s="131">
        <v>0</v>
      </c>
      <c r="AD3754" s="131">
        <v>0</v>
      </c>
      <c r="AE3754" s="131">
        <v>0</v>
      </c>
      <c r="AF3754" s="131">
        <v>0</v>
      </c>
      <c r="AG3754" s="131">
        <v>0</v>
      </c>
      <c r="AH3754" s="43">
        <v>0</v>
      </c>
    </row>
    <row r="3755" spans="4:34">
      <c r="D3755" s="62">
        <v>2004</v>
      </c>
      <c r="E3755" s="62">
        <v>2</v>
      </c>
      <c r="F3755" s="62">
        <v>2004</v>
      </c>
      <c r="G3755" s="62">
        <v>2004</v>
      </c>
      <c r="H3755" s="131">
        <v>0</v>
      </c>
      <c r="I3755" s="131">
        <v>0</v>
      </c>
      <c r="J3755" s="131">
        <v>0</v>
      </c>
      <c r="K3755" s="131">
        <v>0</v>
      </c>
      <c r="L3755" s="131">
        <v>0</v>
      </c>
      <c r="M3755" s="131">
        <v>0</v>
      </c>
      <c r="N3755" s="131">
        <v>0</v>
      </c>
      <c r="O3755" s="131">
        <v>0</v>
      </c>
      <c r="P3755" s="131">
        <v>0</v>
      </c>
      <c r="Q3755" s="131">
        <v>0</v>
      </c>
      <c r="R3755" s="131">
        <v>0</v>
      </c>
      <c r="S3755" s="131">
        <v>0</v>
      </c>
      <c r="T3755" s="131">
        <v>0</v>
      </c>
      <c r="U3755" s="131">
        <v>0</v>
      </c>
      <c r="V3755" s="131">
        <v>0</v>
      </c>
      <c r="W3755" s="131">
        <v>0</v>
      </c>
      <c r="X3755" s="131">
        <v>0</v>
      </c>
      <c r="Y3755" s="131">
        <v>0</v>
      </c>
      <c r="Z3755" s="131">
        <v>0</v>
      </c>
      <c r="AA3755" s="131">
        <v>0</v>
      </c>
      <c r="AB3755" s="131">
        <v>0</v>
      </c>
      <c r="AC3755" s="131">
        <v>0</v>
      </c>
      <c r="AD3755" s="131">
        <v>0</v>
      </c>
      <c r="AE3755" s="131">
        <v>0</v>
      </c>
      <c r="AF3755" s="131">
        <v>0</v>
      </c>
      <c r="AG3755" s="131">
        <v>0</v>
      </c>
      <c r="AH3755" s="43">
        <v>0</v>
      </c>
    </row>
    <row r="3756" spans="4:34">
      <c r="D3756" s="62">
        <v>2004</v>
      </c>
      <c r="E3756" s="62">
        <v>3</v>
      </c>
      <c r="F3756" s="62">
        <v>2004</v>
      </c>
      <c r="G3756" s="62">
        <v>2004</v>
      </c>
      <c r="H3756" s="131">
        <v>0</v>
      </c>
      <c r="I3756" s="131">
        <v>0</v>
      </c>
      <c r="J3756" s="131">
        <v>0</v>
      </c>
      <c r="K3756" s="131">
        <v>0</v>
      </c>
      <c r="L3756" s="131">
        <v>0</v>
      </c>
      <c r="M3756" s="131">
        <v>0</v>
      </c>
      <c r="N3756" s="131">
        <v>0</v>
      </c>
      <c r="O3756" s="131">
        <v>0</v>
      </c>
      <c r="P3756" s="131">
        <v>0</v>
      </c>
      <c r="Q3756" s="131">
        <v>0</v>
      </c>
      <c r="R3756" s="131">
        <v>0</v>
      </c>
      <c r="S3756" s="131">
        <v>0</v>
      </c>
      <c r="T3756" s="131">
        <v>0</v>
      </c>
      <c r="U3756" s="131">
        <v>0</v>
      </c>
      <c r="V3756" s="131">
        <v>0</v>
      </c>
      <c r="W3756" s="131">
        <v>0</v>
      </c>
      <c r="X3756" s="131">
        <v>0</v>
      </c>
      <c r="Y3756" s="131">
        <v>0</v>
      </c>
      <c r="Z3756" s="131">
        <v>0</v>
      </c>
      <c r="AA3756" s="131">
        <v>0</v>
      </c>
      <c r="AB3756" s="131">
        <v>0</v>
      </c>
      <c r="AC3756" s="131">
        <v>0</v>
      </c>
      <c r="AD3756" s="131">
        <v>0</v>
      </c>
      <c r="AE3756" s="131">
        <v>0</v>
      </c>
      <c r="AF3756" s="131">
        <v>0</v>
      </c>
      <c r="AG3756" s="131">
        <v>0</v>
      </c>
      <c r="AH3756" s="43">
        <v>0</v>
      </c>
    </row>
    <row r="3757" spans="4:34">
      <c r="D3757" s="62">
        <v>2004</v>
      </c>
      <c r="E3757" s="62">
        <v>4</v>
      </c>
      <c r="F3757" s="62">
        <v>2004</v>
      </c>
      <c r="G3757" s="62">
        <v>2004</v>
      </c>
      <c r="H3757" s="131">
        <v>0</v>
      </c>
      <c r="I3757" s="131">
        <v>0</v>
      </c>
      <c r="J3757" s="131">
        <v>0</v>
      </c>
      <c r="K3757" s="131">
        <v>0</v>
      </c>
      <c r="L3757" s="131">
        <v>0</v>
      </c>
      <c r="M3757" s="131">
        <v>0</v>
      </c>
      <c r="N3757" s="131">
        <v>0</v>
      </c>
      <c r="O3757" s="131">
        <v>0</v>
      </c>
      <c r="P3757" s="131">
        <v>0</v>
      </c>
      <c r="Q3757" s="131">
        <v>0</v>
      </c>
      <c r="R3757" s="131">
        <v>0</v>
      </c>
      <c r="S3757" s="131">
        <v>0</v>
      </c>
      <c r="T3757" s="131">
        <v>0</v>
      </c>
      <c r="U3757" s="131">
        <v>0</v>
      </c>
      <c r="V3757" s="131">
        <v>0</v>
      </c>
      <c r="W3757" s="131">
        <v>0</v>
      </c>
      <c r="X3757" s="131">
        <v>0</v>
      </c>
      <c r="Y3757" s="131">
        <v>0</v>
      </c>
      <c r="Z3757" s="131">
        <v>0</v>
      </c>
      <c r="AA3757" s="131">
        <v>0</v>
      </c>
      <c r="AB3757" s="131">
        <v>0</v>
      </c>
      <c r="AC3757" s="131">
        <v>0</v>
      </c>
      <c r="AD3757" s="131">
        <v>0</v>
      </c>
      <c r="AE3757" s="131">
        <v>0</v>
      </c>
      <c r="AF3757" s="131">
        <v>0</v>
      </c>
      <c r="AG3757" s="131">
        <v>0</v>
      </c>
      <c r="AH3757" s="43">
        <v>0</v>
      </c>
    </row>
    <row r="3758" spans="4:34">
      <c r="D3758" s="62">
        <v>2004</v>
      </c>
      <c r="E3758" s="62">
        <v>5</v>
      </c>
      <c r="F3758" s="62">
        <v>2004</v>
      </c>
      <c r="G3758" s="62">
        <v>2005</v>
      </c>
      <c r="H3758" s="131">
        <v>0</v>
      </c>
      <c r="I3758" s="131">
        <v>0</v>
      </c>
      <c r="J3758" s="131">
        <v>0</v>
      </c>
      <c r="K3758" s="131">
        <v>0</v>
      </c>
      <c r="L3758" s="131">
        <v>0</v>
      </c>
      <c r="M3758" s="131">
        <v>0</v>
      </c>
      <c r="N3758" s="131">
        <v>0</v>
      </c>
      <c r="O3758" s="131">
        <v>0</v>
      </c>
      <c r="P3758" s="131">
        <v>0</v>
      </c>
      <c r="Q3758" s="131">
        <v>0</v>
      </c>
      <c r="R3758" s="131">
        <v>0</v>
      </c>
      <c r="S3758" s="131">
        <v>0</v>
      </c>
      <c r="T3758" s="131">
        <v>0</v>
      </c>
      <c r="U3758" s="131">
        <v>0</v>
      </c>
      <c r="V3758" s="131">
        <v>0</v>
      </c>
      <c r="W3758" s="131">
        <v>0</v>
      </c>
      <c r="X3758" s="131">
        <v>0</v>
      </c>
      <c r="Y3758" s="131">
        <v>0</v>
      </c>
      <c r="Z3758" s="131">
        <v>0</v>
      </c>
      <c r="AA3758" s="131">
        <v>0</v>
      </c>
      <c r="AB3758" s="131">
        <v>0</v>
      </c>
      <c r="AC3758" s="131">
        <v>0</v>
      </c>
      <c r="AD3758" s="131">
        <v>0</v>
      </c>
      <c r="AE3758" s="131">
        <v>0</v>
      </c>
      <c r="AF3758" s="131">
        <v>0</v>
      </c>
      <c r="AG3758" s="131">
        <v>0</v>
      </c>
      <c r="AH3758" s="43">
        <v>0</v>
      </c>
    </row>
    <row r="3759" spans="4:34">
      <c r="D3759" s="62">
        <v>2004</v>
      </c>
      <c r="E3759" s="62">
        <v>6</v>
      </c>
      <c r="F3759" s="62">
        <v>2004</v>
      </c>
      <c r="G3759" s="62">
        <v>2005</v>
      </c>
      <c r="H3759" s="131">
        <v>0</v>
      </c>
      <c r="I3759" s="131">
        <v>0</v>
      </c>
      <c r="J3759" s="131">
        <v>0</v>
      </c>
      <c r="K3759" s="131">
        <v>0</v>
      </c>
      <c r="L3759" s="131">
        <v>0</v>
      </c>
      <c r="M3759" s="131">
        <v>0</v>
      </c>
      <c r="N3759" s="131">
        <v>0</v>
      </c>
      <c r="O3759" s="131">
        <v>0</v>
      </c>
      <c r="P3759" s="131">
        <v>0</v>
      </c>
      <c r="Q3759" s="131">
        <v>0</v>
      </c>
      <c r="R3759" s="131">
        <v>0</v>
      </c>
      <c r="S3759" s="131">
        <v>0</v>
      </c>
      <c r="T3759" s="131">
        <v>0</v>
      </c>
      <c r="U3759" s="131">
        <v>0</v>
      </c>
      <c r="V3759" s="131">
        <v>0</v>
      </c>
      <c r="W3759" s="131">
        <v>0</v>
      </c>
      <c r="X3759" s="131">
        <v>0</v>
      </c>
      <c r="Y3759" s="131">
        <v>0</v>
      </c>
      <c r="Z3759" s="131">
        <v>0</v>
      </c>
      <c r="AA3759" s="131">
        <v>0</v>
      </c>
      <c r="AB3759" s="131">
        <v>0</v>
      </c>
      <c r="AC3759" s="131">
        <v>0</v>
      </c>
      <c r="AD3759" s="131">
        <v>0</v>
      </c>
      <c r="AE3759" s="131">
        <v>0</v>
      </c>
      <c r="AF3759" s="131">
        <v>0</v>
      </c>
      <c r="AG3759" s="131">
        <v>0</v>
      </c>
      <c r="AH3759" s="43">
        <v>0</v>
      </c>
    </row>
    <row r="3760" spans="4:34">
      <c r="D3760" s="62">
        <v>2004</v>
      </c>
      <c r="E3760" s="62">
        <v>7</v>
      </c>
      <c r="F3760" s="62">
        <v>2005</v>
      </c>
      <c r="G3760" s="62">
        <v>2005</v>
      </c>
      <c r="H3760" s="131">
        <v>0</v>
      </c>
      <c r="I3760" s="131">
        <v>0</v>
      </c>
      <c r="J3760" s="131">
        <v>0</v>
      </c>
      <c r="K3760" s="131">
        <v>0</v>
      </c>
      <c r="L3760" s="131">
        <v>0</v>
      </c>
      <c r="M3760" s="131">
        <v>0</v>
      </c>
      <c r="N3760" s="131">
        <v>0</v>
      </c>
      <c r="O3760" s="131">
        <v>0</v>
      </c>
      <c r="P3760" s="131">
        <v>0</v>
      </c>
      <c r="Q3760" s="131">
        <v>0</v>
      </c>
      <c r="R3760" s="131">
        <v>0</v>
      </c>
      <c r="S3760" s="131">
        <v>0</v>
      </c>
      <c r="T3760" s="131">
        <v>0</v>
      </c>
      <c r="U3760" s="131">
        <v>0</v>
      </c>
      <c r="V3760" s="131">
        <v>0</v>
      </c>
      <c r="W3760" s="131">
        <v>0</v>
      </c>
      <c r="X3760" s="131">
        <v>0</v>
      </c>
      <c r="Y3760" s="131">
        <v>0</v>
      </c>
      <c r="Z3760" s="131">
        <v>0</v>
      </c>
      <c r="AA3760" s="131">
        <v>0</v>
      </c>
      <c r="AB3760" s="131">
        <v>0</v>
      </c>
      <c r="AC3760" s="131">
        <v>0</v>
      </c>
      <c r="AD3760" s="131">
        <v>0</v>
      </c>
      <c r="AE3760" s="131">
        <v>0</v>
      </c>
      <c r="AF3760" s="131">
        <v>0</v>
      </c>
      <c r="AG3760" s="131">
        <v>0</v>
      </c>
      <c r="AH3760" s="43">
        <v>0</v>
      </c>
    </row>
    <row r="3761" spans="4:34">
      <c r="D3761" s="62">
        <v>2004</v>
      </c>
      <c r="E3761" s="62">
        <v>8</v>
      </c>
      <c r="F3761" s="62">
        <v>2005</v>
      </c>
      <c r="G3761" s="62">
        <v>2005</v>
      </c>
      <c r="H3761" s="131">
        <v>0</v>
      </c>
      <c r="I3761" s="131">
        <v>0</v>
      </c>
      <c r="J3761" s="131">
        <v>0</v>
      </c>
      <c r="K3761" s="131">
        <v>0</v>
      </c>
      <c r="L3761" s="131">
        <v>0</v>
      </c>
      <c r="M3761" s="131">
        <v>0</v>
      </c>
      <c r="N3761" s="131">
        <v>0</v>
      </c>
      <c r="O3761" s="131">
        <v>0</v>
      </c>
      <c r="P3761" s="131">
        <v>0</v>
      </c>
      <c r="Q3761" s="131">
        <v>0</v>
      </c>
      <c r="R3761" s="131">
        <v>0</v>
      </c>
      <c r="S3761" s="131">
        <v>0</v>
      </c>
      <c r="T3761" s="131">
        <v>0</v>
      </c>
      <c r="U3761" s="131">
        <v>0</v>
      </c>
      <c r="V3761" s="131">
        <v>0</v>
      </c>
      <c r="W3761" s="131">
        <v>0</v>
      </c>
      <c r="X3761" s="131">
        <v>0</v>
      </c>
      <c r="Y3761" s="131">
        <v>0</v>
      </c>
      <c r="Z3761" s="131">
        <v>0</v>
      </c>
      <c r="AA3761" s="131">
        <v>0</v>
      </c>
      <c r="AB3761" s="131">
        <v>0</v>
      </c>
      <c r="AC3761" s="131">
        <v>0</v>
      </c>
      <c r="AD3761" s="131">
        <v>0</v>
      </c>
      <c r="AE3761" s="131">
        <v>0</v>
      </c>
      <c r="AF3761" s="131">
        <v>0</v>
      </c>
      <c r="AG3761" s="131">
        <v>0</v>
      </c>
      <c r="AH3761" s="43">
        <v>0</v>
      </c>
    </row>
    <row r="3762" spans="4:34">
      <c r="D3762" s="62">
        <v>2004</v>
      </c>
      <c r="E3762" s="62">
        <v>9</v>
      </c>
      <c r="F3762" s="62">
        <v>2005</v>
      </c>
      <c r="G3762" s="62">
        <v>2005</v>
      </c>
      <c r="H3762" s="131">
        <v>0</v>
      </c>
      <c r="I3762" s="131">
        <v>0</v>
      </c>
      <c r="J3762" s="131">
        <v>0</v>
      </c>
      <c r="K3762" s="131">
        <v>0</v>
      </c>
      <c r="L3762" s="131">
        <v>0</v>
      </c>
      <c r="M3762" s="131">
        <v>0</v>
      </c>
      <c r="N3762" s="131">
        <v>0</v>
      </c>
      <c r="O3762" s="131">
        <v>0</v>
      </c>
      <c r="P3762" s="131">
        <v>0</v>
      </c>
      <c r="Q3762" s="131">
        <v>0</v>
      </c>
      <c r="R3762" s="131">
        <v>0</v>
      </c>
      <c r="S3762" s="131">
        <v>0</v>
      </c>
      <c r="T3762" s="131">
        <v>0</v>
      </c>
      <c r="U3762" s="131">
        <v>0</v>
      </c>
      <c r="V3762" s="131">
        <v>0</v>
      </c>
      <c r="W3762" s="131">
        <v>0</v>
      </c>
      <c r="X3762" s="131">
        <v>0</v>
      </c>
      <c r="Y3762" s="131">
        <v>0</v>
      </c>
      <c r="Z3762" s="131">
        <v>0</v>
      </c>
      <c r="AA3762" s="131">
        <v>0</v>
      </c>
      <c r="AB3762" s="131">
        <v>0</v>
      </c>
      <c r="AC3762" s="131">
        <v>0</v>
      </c>
      <c r="AD3762" s="131">
        <v>0</v>
      </c>
      <c r="AE3762" s="131">
        <v>0</v>
      </c>
      <c r="AF3762" s="131">
        <v>0</v>
      </c>
      <c r="AG3762" s="131">
        <v>0</v>
      </c>
      <c r="AH3762" s="43">
        <v>0</v>
      </c>
    </row>
    <row r="3763" spans="4:34">
      <c r="D3763" s="62">
        <v>2004</v>
      </c>
      <c r="E3763" s="62">
        <v>10</v>
      </c>
      <c r="F3763" s="62">
        <v>2005</v>
      </c>
      <c r="G3763" s="62">
        <v>2005</v>
      </c>
      <c r="H3763" s="131">
        <v>0</v>
      </c>
      <c r="I3763" s="131">
        <v>0</v>
      </c>
      <c r="J3763" s="131">
        <v>0</v>
      </c>
      <c r="K3763" s="131">
        <v>0</v>
      </c>
      <c r="L3763" s="131">
        <v>0</v>
      </c>
      <c r="M3763" s="131">
        <v>0</v>
      </c>
      <c r="N3763" s="131">
        <v>0</v>
      </c>
      <c r="O3763" s="131">
        <v>0</v>
      </c>
      <c r="P3763" s="131">
        <v>0</v>
      </c>
      <c r="Q3763" s="131">
        <v>0</v>
      </c>
      <c r="R3763" s="131">
        <v>0</v>
      </c>
      <c r="S3763" s="131">
        <v>0</v>
      </c>
      <c r="T3763" s="131">
        <v>0</v>
      </c>
      <c r="U3763" s="131">
        <v>0</v>
      </c>
      <c r="V3763" s="131">
        <v>0</v>
      </c>
      <c r="W3763" s="131">
        <v>0</v>
      </c>
      <c r="X3763" s="131">
        <v>0</v>
      </c>
      <c r="Y3763" s="131">
        <v>0</v>
      </c>
      <c r="Z3763" s="131">
        <v>0</v>
      </c>
      <c r="AA3763" s="131">
        <v>0</v>
      </c>
      <c r="AB3763" s="131">
        <v>0</v>
      </c>
      <c r="AC3763" s="131">
        <v>0</v>
      </c>
      <c r="AD3763" s="131">
        <v>0</v>
      </c>
      <c r="AE3763" s="131">
        <v>0</v>
      </c>
      <c r="AF3763" s="131">
        <v>0</v>
      </c>
      <c r="AG3763" s="131">
        <v>0</v>
      </c>
      <c r="AH3763" s="43">
        <v>0</v>
      </c>
    </row>
    <row r="3764" spans="4:34">
      <c r="D3764" s="62">
        <v>2004</v>
      </c>
      <c r="E3764" s="62">
        <v>11</v>
      </c>
      <c r="F3764" s="62">
        <v>2005</v>
      </c>
      <c r="G3764" s="62">
        <v>2005</v>
      </c>
      <c r="H3764" s="131">
        <v>0</v>
      </c>
      <c r="I3764" s="131">
        <v>0</v>
      </c>
      <c r="J3764" s="131">
        <v>0</v>
      </c>
      <c r="K3764" s="131">
        <v>0</v>
      </c>
      <c r="L3764" s="131">
        <v>0</v>
      </c>
      <c r="M3764" s="131">
        <v>0</v>
      </c>
      <c r="N3764" s="131">
        <v>0</v>
      </c>
      <c r="O3764" s="131">
        <v>0</v>
      </c>
      <c r="P3764" s="131">
        <v>0</v>
      </c>
      <c r="Q3764" s="131">
        <v>0</v>
      </c>
      <c r="R3764" s="131">
        <v>0</v>
      </c>
      <c r="S3764" s="131">
        <v>0</v>
      </c>
      <c r="T3764" s="131">
        <v>0</v>
      </c>
      <c r="U3764" s="131">
        <v>0</v>
      </c>
      <c r="V3764" s="131">
        <v>0</v>
      </c>
      <c r="W3764" s="131">
        <v>0</v>
      </c>
      <c r="X3764" s="131">
        <v>0</v>
      </c>
      <c r="Y3764" s="131">
        <v>0</v>
      </c>
      <c r="Z3764" s="131">
        <v>0</v>
      </c>
      <c r="AA3764" s="131">
        <v>0</v>
      </c>
      <c r="AB3764" s="131">
        <v>0</v>
      </c>
      <c r="AC3764" s="131">
        <v>0</v>
      </c>
      <c r="AD3764" s="131">
        <v>0</v>
      </c>
      <c r="AE3764" s="131">
        <v>0</v>
      </c>
      <c r="AF3764" s="131">
        <v>0</v>
      </c>
      <c r="AG3764" s="131">
        <v>0</v>
      </c>
      <c r="AH3764" s="43">
        <v>0</v>
      </c>
    </row>
    <row r="3765" spans="4:34">
      <c r="D3765" s="62">
        <v>2004</v>
      </c>
      <c r="E3765" s="62">
        <v>12</v>
      </c>
      <c r="F3765" s="62">
        <v>2005</v>
      </c>
      <c r="G3765" s="62">
        <v>2005</v>
      </c>
      <c r="H3765" s="131">
        <v>0</v>
      </c>
      <c r="I3765" s="131">
        <v>0</v>
      </c>
      <c r="J3765" s="131">
        <v>0</v>
      </c>
      <c r="K3765" s="131">
        <v>0</v>
      </c>
      <c r="L3765" s="131">
        <v>0</v>
      </c>
      <c r="M3765" s="131">
        <v>0</v>
      </c>
      <c r="N3765" s="131">
        <v>0</v>
      </c>
      <c r="O3765" s="131">
        <v>0</v>
      </c>
      <c r="P3765" s="131">
        <v>0</v>
      </c>
      <c r="Q3765" s="131">
        <v>0</v>
      </c>
      <c r="R3765" s="131">
        <v>0</v>
      </c>
      <c r="S3765" s="131">
        <v>0</v>
      </c>
      <c r="T3765" s="131">
        <v>0</v>
      </c>
      <c r="U3765" s="131">
        <v>0</v>
      </c>
      <c r="V3765" s="131">
        <v>0</v>
      </c>
      <c r="W3765" s="131">
        <v>0</v>
      </c>
      <c r="X3765" s="131">
        <v>0</v>
      </c>
      <c r="Y3765" s="131">
        <v>0</v>
      </c>
      <c r="Z3765" s="131">
        <v>0</v>
      </c>
      <c r="AA3765" s="131">
        <v>0</v>
      </c>
      <c r="AB3765" s="131">
        <v>0</v>
      </c>
      <c r="AC3765" s="131">
        <v>0</v>
      </c>
      <c r="AD3765" s="131">
        <v>0</v>
      </c>
      <c r="AE3765" s="131">
        <v>0</v>
      </c>
      <c r="AF3765" s="131">
        <v>0</v>
      </c>
      <c r="AG3765" s="131">
        <v>0</v>
      </c>
      <c r="AH3765" s="43">
        <v>0</v>
      </c>
    </row>
    <row r="3766" spans="4:34">
      <c r="D3766" s="62">
        <v>2005</v>
      </c>
      <c r="E3766" s="62">
        <v>1</v>
      </c>
      <c r="F3766" s="62">
        <v>2005</v>
      </c>
      <c r="G3766" s="62">
        <v>2005</v>
      </c>
      <c r="H3766" s="131">
        <v>0</v>
      </c>
      <c r="I3766" s="131">
        <v>0</v>
      </c>
      <c r="J3766" s="131">
        <v>0</v>
      </c>
      <c r="K3766" s="131">
        <v>0</v>
      </c>
      <c r="L3766" s="131">
        <v>0</v>
      </c>
      <c r="M3766" s="131">
        <v>0</v>
      </c>
      <c r="N3766" s="131">
        <v>0</v>
      </c>
      <c r="O3766" s="131">
        <v>0</v>
      </c>
      <c r="P3766" s="131">
        <v>0</v>
      </c>
      <c r="Q3766" s="131">
        <v>0</v>
      </c>
      <c r="R3766" s="131">
        <v>0</v>
      </c>
      <c r="S3766" s="131">
        <v>0</v>
      </c>
      <c r="T3766" s="131">
        <v>0</v>
      </c>
      <c r="U3766" s="131">
        <v>0</v>
      </c>
      <c r="V3766" s="131">
        <v>0</v>
      </c>
      <c r="W3766" s="131">
        <v>0</v>
      </c>
      <c r="X3766" s="131">
        <v>0</v>
      </c>
      <c r="Y3766" s="131">
        <v>0</v>
      </c>
      <c r="Z3766" s="131">
        <v>0</v>
      </c>
      <c r="AA3766" s="131">
        <v>0</v>
      </c>
      <c r="AB3766" s="131">
        <v>0</v>
      </c>
      <c r="AC3766" s="131">
        <v>0</v>
      </c>
      <c r="AD3766" s="131">
        <v>0</v>
      </c>
      <c r="AE3766" s="131">
        <v>0</v>
      </c>
      <c r="AF3766" s="131">
        <v>0</v>
      </c>
      <c r="AG3766" s="131">
        <v>0</v>
      </c>
      <c r="AH3766" s="43">
        <v>0</v>
      </c>
    </row>
    <row r="3767" spans="4:34">
      <c r="D3767" s="62">
        <v>2005</v>
      </c>
      <c r="E3767" s="62">
        <v>2</v>
      </c>
      <c r="F3767" s="62">
        <v>2005</v>
      </c>
      <c r="G3767" s="62">
        <v>2005</v>
      </c>
      <c r="H3767" s="131">
        <v>0</v>
      </c>
      <c r="I3767" s="131">
        <v>0</v>
      </c>
      <c r="J3767" s="131">
        <v>0</v>
      </c>
      <c r="K3767" s="131">
        <v>0</v>
      </c>
      <c r="L3767" s="131">
        <v>0</v>
      </c>
      <c r="M3767" s="131">
        <v>0</v>
      </c>
      <c r="N3767" s="131">
        <v>0</v>
      </c>
      <c r="O3767" s="131">
        <v>0</v>
      </c>
      <c r="P3767" s="131">
        <v>0</v>
      </c>
      <c r="Q3767" s="131">
        <v>0</v>
      </c>
      <c r="R3767" s="131">
        <v>0</v>
      </c>
      <c r="S3767" s="131">
        <v>0</v>
      </c>
      <c r="T3767" s="131">
        <v>0</v>
      </c>
      <c r="U3767" s="131">
        <v>0</v>
      </c>
      <c r="V3767" s="131">
        <v>0</v>
      </c>
      <c r="W3767" s="131">
        <v>0</v>
      </c>
      <c r="X3767" s="131">
        <v>0</v>
      </c>
      <c r="Y3767" s="131">
        <v>0</v>
      </c>
      <c r="Z3767" s="131">
        <v>0</v>
      </c>
      <c r="AA3767" s="131">
        <v>0</v>
      </c>
      <c r="AB3767" s="131">
        <v>0</v>
      </c>
      <c r="AC3767" s="131">
        <v>0</v>
      </c>
      <c r="AD3767" s="131">
        <v>0</v>
      </c>
      <c r="AE3767" s="131">
        <v>0</v>
      </c>
      <c r="AF3767" s="131">
        <v>0</v>
      </c>
      <c r="AG3767" s="131">
        <v>0</v>
      </c>
      <c r="AH3767" s="43">
        <v>0</v>
      </c>
    </row>
    <row r="3768" spans="4:34">
      <c r="D3768" s="62">
        <v>2005</v>
      </c>
      <c r="E3768" s="62">
        <v>3</v>
      </c>
      <c r="F3768" s="62">
        <v>2005</v>
      </c>
      <c r="G3768" s="62">
        <v>2005</v>
      </c>
      <c r="H3768" s="131">
        <v>0</v>
      </c>
      <c r="I3768" s="131">
        <v>0</v>
      </c>
      <c r="J3768" s="131">
        <v>0</v>
      </c>
      <c r="K3768" s="131">
        <v>0</v>
      </c>
      <c r="L3768" s="131">
        <v>0</v>
      </c>
      <c r="M3768" s="131">
        <v>0</v>
      </c>
      <c r="N3768" s="131">
        <v>0</v>
      </c>
      <c r="O3768" s="131">
        <v>0</v>
      </c>
      <c r="P3768" s="131">
        <v>0</v>
      </c>
      <c r="Q3768" s="131">
        <v>0</v>
      </c>
      <c r="R3768" s="131">
        <v>0</v>
      </c>
      <c r="S3768" s="131">
        <v>0</v>
      </c>
      <c r="T3768" s="131">
        <v>0</v>
      </c>
      <c r="U3768" s="131">
        <v>0</v>
      </c>
      <c r="V3768" s="131">
        <v>0</v>
      </c>
      <c r="W3768" s="131">
        <v>0</v>
      </c>
      <c r="X3768" s="131">
        <v>0</v>
      </c>
      <c r="Y3768" s="131">
        <v>0</v>
      </c>
      <c r="Z3768" s="131">
        <v>0</v>
      </c>
      <c r="AA3768" s="131">
        <v>0</v>
      </c>
      <c r="AB3768" s="131">
        <v>0</v>
      </c>
      <c r="AC3768" s="131">
        <v>0</v>
      </c>
      <c r="AD3768" s="131">
        <v>0</v>
      </c>
      <c r="AE3768" s="131">
        <v>0</v>
      </c>
      <c r="AF3768" s="131">
        <v>0</v>
      </c>
      <c r="AG3768" s="131">
        <v>0</v>
      </c>
      <c r="AH3768" s="43">
        <v>0</v>
      </c>
    </row>
    <row r="3769" spans="4:34">
      <c r="D3769" s="62">
        <v>2005</v>
      </c>
      <c r="E3769" s="62">
        <v>4</v>
      </c>
      <c r="F3769" s="62">
        <v>2005</v>
      </c>
      <c r="G3769" s="62">
        <v>2005</v>
      </c>
      <c r="H3769" s="131">
        <v>0</v>
      </c>
      <c r="I3769" s="131">
        <v>0</v>
      </c>
      <c r="J3769" s="131">
        <v>0</v>
      </c>
      <c r="K3769" s="131">
        <v>0</v>
      </c>
      <c r="L3769" s="131">
        <v>0</v>
      </c>
      <c r="M3769" s="131">
        <v>0</v>
      </c>
      <c r="N3769" s="131">
        <v>0</v>
      </c>
      <c r="O3769" s="131">
        <v>0</v>
      </c>
      <c r="P3769" s="131">
        <v>0</v>
      </c>
      <c r="Q3769" s="131">
        <v>0</v>
      </c>
      <c r="R3769" s="131">
        <v>0</v>
      </c>
      <c r="S3769" s="131">
        <v>0</v>
      </c>
      <c r="T3769" s="131">
        <v>0</v>
      </c>
      <c r="U3769" s="131">
        <v>0</v>
      </c>
      <c r="V3769" s="131">
        <v>0</v>
      </c>
      <c r="W3769" s="131">
        <v>0</v>
      </c>
      <c r="X3769" s="131">
        <v>0</v>
      </c>
      <c r="Y3769" s="131">
        <v>0</v>
      </c>
      <c r="Z3769" s="131">
        <v>0</v>
      </c>
      <c r="AA3769" s="131">
        <v>0</v>
      </c>
      <c r="AB3769" s="131">
        <v>0</v>
      </c>
      <c r="AC3769" s="131">
        <v>0</v>
      </c>
      <c r="AD3769" s="131">
        <v>0</v>
      </c>
      <c r="AE3769" s="131">
        <v>0</v>
      </c>
      <c r="AF3769" s="131">
        <v>0</v>
      </c>
      <c r="AG3769" s="131">
        <v>0</v>
      </c>
      <c r="AH3769" s="43">
        <v>0</v>
      </c>
    </row>
    <row r="3770" spans="4:34">
      <c r="D3770" s="62">
        <v>2005</v>
      </c>
      <c r="E3770" s="62">
        <v>5</v>
      </c>
      <c r="F3770" s="62">
        <v>2005</v>
      </c>
      <c r="G3770" s="62">
        <v>2006</v>
      </c>
      <c r="H3770" s="131">
        <v>0</v>
      </c>
      <c r="I3770" s="131">
        <v>0</v>
      </c>
      <c r="J3770" s="131">
        <v>0</v>
      </c>
      <c r="K3770" s="131">
        <v>0</v>
      </c>
      <c r="L3770" s="131">
        <v>0</v>
      </c>
      <c r="M3770" s="131">
        <v>0</v>
      </c>
      <c r="N3770" s="131">
        <v>0</v>
      </c>
      <c r="O3770" s="131">
        <v>0</v>
      </c>
      <c r="P3770" s="131">
        <v>0</v>
      </c>
      <c r="Q3770" s="131">
        <v>0</v>
      </c>
      <c r="R3770" s="131">
        <v>0</v>
      </c>
      <c r="S3770" s="131">
        <v>0</v>
      </c>
      <c r="T3770" s="131">
        <v>0</v>
      </c>
      <c r="U3770" s="131">
        <v>0</v>
      </c>
      <c r="V3770" s="131">
        <v>0</v>
      </c>
      <c r="W3770" s="131">
        <v>0</v>
      </c>
      <c r="X3770" s="131">
        <v>0</v>
      </c>
      <c r="Y3770" s="131">
        <v>0</v>
      </c>
      <c r="Z3770" s="131">
        <v>0</v>
      </c>
      <c r="AA3770" s="131">
        <v>0</v>
      </c>
      <c r="AB3770" s="131">
        <v>0</v>
      </c>
      <c r="AC3770" s="131">
        <v>0</v>
      </c>
      <c r="AD3770" s="131">
        <v>0</v>
      </c>
      <c r="AE3770" s="131">
        <v>0</v>
      </c>
      <c r="AF3770" s="131">
        <v>0</v>
      </c>
      <c r="AG3770" s="131">
        <v>0</v>
      </c>
      <c r="AH3770" s="43">
        <v>0</v>
      </c>
    </row>
    <row r="3771" spans="4:34">
      <c r="D3771" s="62">
        <v>2005</v>
      </c>
      <c r="E3771" s="62">
        <v>6</v>
      </c>
      <c r="F3771" s="62">
        <v>2005</v>
      </c>
      <c r="G3771" s="62">
        <v>2006</v>
      </c>
      <c r="H3771" s="131">
        <v>0</v>
      </c>
      <c r="I3771" s="131">
        <v>0</v>
      </c>
      <c r="J3771" s="131">
        <v>0</v>
      </c>
      <c r="K3771" s="131">
        <v>0</v>
      </c>
      <c r="L3771" s="131">
        <v>0</v>
      </c>
      <c r="M3771" s="131">
        <v>0</v>
      </c>
      <c r="N3771" s="131">
        <v>0</v>
      </c>
      <c r="O3771" s="131">
        <v>0</v>
      </c>
      <c r="P3771" s="131">
        <v>0</v>
      </c>
      <c r="Q3771" s="131">
        <v>0</v>
      </c>
      <c r="R3771" s="131">
        <v>0</v>
      </c>
      <c r="S3771" s="131">
        <v>0</v>
      </c>
      <c r="T3771" s="131">
        <v>0</v>
      </c>
      <c r="U3771" s="131">
        <v>0</v>
      </c>
      <c r="V3771" s="131">
        <v>0</v>
      </c>
      <c r="W3771" s="131">
        <v>0</v>
      </c>
      <c r="X3771" s="131">
        <v>0</v>
      </c>
      <c r="Y3771" s="131">
        <v>0</v>
      </c>
      <c r="Z3771" s="131">
        <v>0</v>
      </c>
      <c r="AA3771" s="131">
        <v>0</v>
      </c>
      <c r="AB3771" s="131">
        <v>0</v>
      </c>
      <c r="AC3771" s="131">
        <v>0</v>
      </c>
      <c r="AD3771" s="131">
        <v>0</v>
      </c>
      <c r="AE3771" s="131">
        <v>0</v>
      </c>
      <c r="AF3771" s="131">
        <v>0</v>
      </c>
      <c r="AG3771" s="131">
        <v>0</v>
      </c>
      <c r="AH3771" s="43">
        <v>0</v>
      </c>
    </row>
    <row r="3772" spans="4:34">
      <c r="D3772" s="62">
        <v>2005</v>
      </c>
      <c r="E3772" s="62">
        <v>7</v>
      </c>
      <c r="F3772" s="62">
        <v>2006</v>
      </c>
      <c r="G3772" s="62">
        <v>2006</v>
      </c>
      <c r="H3772" s="131">
        <v>0</v>
      </c>
      <c r="I3772" s="131">
        <v>0</v>
      </c>
      <c r="J3772" s="131">
        <v>0</v>
      </c>
      <c r="K3772" s="131">
        <v>0</v>
      </c>
      <c r="L3772" s="131">
        <v>0</v>
      </c>
      <c r="M3772" s="131">
        <v>0</v>
      </c>
      <c r="N3772" s="131">
        <v>0</v>
      </c>
      <c r="O3772" s="131">
        <v>0</v>
      </c>
      <c r="P3772" s="131">
        <v>0</v>
      </c>
      <c r="Q3772" s="131">
        <v>0</v>
      </c>
      <c r="R3772" s="131">
        <v>0</v>
      </c>
      <c r="S3772" s="131">
        <v>0</v>
      </c>
      <c r="T3772" s="131">
        <v>0</v>
      </c>
      <c r="U3772" s="131">
        <v>0</v>
      </c>
      <c r="V3772" s="131">
        <v>0</v>
      </c>
      <c r="W3772" s="131">
        <v>0</v>
      </c>
      <c r="X3772" s="131">
        <v>0</v>
      </c>
      <c r="Y3772" s="131">
        <v>0</v>
      </c>
      <c r="Z3772" s="131">
        <v>0</v>
      </c>
      <c r="AA3772" s="131">
        <v>0</v>
      </c>
      <c r="AB3772" s="131">
        <v>0</v>
      </c>
      <c r="AC3772" s="131">
        <v>0</v>
      </c>
      <c r="AD3772" s="131">
        <v>0</v>
      </c>
      <c r="AE3772" s="131">
        <v>0</v>
      </c>
      <c r="AF3772" s="131">
        <v>0</v>
      </c>
      <c r="AG3772" s="131">
        <v>0</v>
      </c>
      <c r="AH3772" s="43">
        <v>0</v>
      </c>
    </row>
    <row r="3773" spans="4:34">
      <c r="D3773" s="62">
        <v>2005</v>
      </c>
      <c r="E3773" s="62">
        <v>8</v>
      </c>
      <c r="F3773" s="62">
        <v>2006</v>
      </c>
      <c r="G3773" s="62">
        <v>2006</v>
      </c>
      <c r="H3773" s="131">
        <v>0</v>
      </c>
      <c r="I3773" s="131">
        <v>0</v>
      </c>
      <c r="J3773" s="131">
        <v>0</v>
      </c>
      <c r="K3773" s="131">
        <v>0</v>
      </c>
      <c r="L3773" s="131">
        <v>0</v>
      </c>
      <c r="M3773" s="131">
        <v>0</v>
      </c>
      <c r="N3773" s="131">
        <v>0</v>
      </c>
      <c r="O3773" s="131">
        <v>0</v>
      </c>
      <c r="P3773" s="131">
        <v>0</v>
      </c>
      <c r="Q3773" s="131">
        <v>0</v>
      </c>
      <c r="R3773" s="131">
        <v>0</v>
      </c>
      <c r="S3773" s="131">
        <v>0</v>
      </c>
      <c r="T3773" s="131">
        <v>0</v>
      </c>
      <c r="U3773" s="131">
        <v>0</v>
      </c>
      <c r="V3773" s="131">
        <v>0</v>
      </c>
      <c r="W3773" s="131">
        <v>0</v>
      </c>
      <c r="X3773" s="131">
        <v>0</v>
      </c>
      <c r="Y3773" s="131">
        <v>0</v>
      </c>
      <c r="Z3773" s="131">
        <v>0</v>
      </c>
      <c r="AA3773" s="131">
        <v>0</v>
      </c>
      <c r="AB3773" s="131">
        <v>0</v>
      </c>
      <c r="AC3773" s="131">
        <v>0</v>
      </c>
      <c r="AD3773" s="131">
        <v>0</v>
      </c>
      <c r="AE3773" s="131">
        <v>0</v>
      </c>
      <c r="AF3773" s="131">
        <v>0</v>
      </c>
      <c r="AG3773" s="131">
        <v>0</v>
      </c>
      <c r="AH3773" s="43">
        <v>0</v>
      </c>
    </row>
    <row r="3774" spans="4:34">
      <c r="D3774" s="62">
        <v>2005</v>
      </c>
      <c r="E3774" s="62">
        <v>9</v>
      </c>
      <c r="F3774" s="62">
        <v>2006</v>
      </c>
      <c r="G3774" s="62">
        <v>2006</v>
      </c>
      <c r="H3774" s="131">
        <v>0</v>
      </c>
      <c r="I3774" s="131">
        <v>0</v>
      </c>
      <c r="J3774" s="131">
        <v>0</v>
      </c>
      <c r="K3774" s="131">
        <v>0</v>
      </c>
      <c r="L3774" s="131">
        <v>0</v>
      </c>
      <c r="M3774" s="131">
        <v>0</v>
      </c>
      <c r="N3774" s="131">
        <v>0</v>
      </c>
      <c r="O3774" s="131">
        <v>0</v>
      </c>
      <c r="P3774" s="131">
        <v>0</v>
      </c>
      <c r="Q3774" s="131">
        <v>0</v>
      </c>
      <c r="R3774" s="131">
        <v>0</v>
      </c>
      <c r="S3774" s="131">
        <v>0</v>
      </c>
      <c r="T3774" s="131">
        <v>0</v>
      </c>
      <c r="U3774" s="131">
        <v>0</v>
      </c>
      <c r="V3774" s="131">
        <v>0</v>
      </c>
      <c r="W3774" s="131">
        <v>0</v>
      </c>
      <c r="X3774" s="131">
        <v>0</v>
      </c>
      <c r="Y3774" s="131">
        <v>0</v>
      </c>
      <c r="Z3774" s="131">
        <v>0</v>
      </c>
      <c r="AA3774" s="131">
        <v>0</v>
      </c>
      <c r="AB3774" s="131">
        <v>0</v>
      </c>
      <c r="AC3774" s="131">
        <v>0</v>
      </c>
      <c r="AD3774" s="131">
        <v>0</v>
      </c>
      <c r="AE3774" s="131">
        <v>0</v>
      </c>
      <c r="AF3774" s="131">
        <v>0</v>
      </c>
      <c r="AG3774" s="131">
        <v>0</v>
      </c>
      <c r="AH3774" s="43">
        <v>0</v>
      </c>
    </row>
    <row r="3775" spans="4:34">
      <c r="D3775" s="62">
        <v>2005</v>
      </c>
      <c r="E3775" s="62">
        <v>10</v>
      </c>
      <c r="F3775" s="62">
        <v>2006</v>
      </c>
      <c r="G3775" s="62">
        <v>2006</v>
      </c>
      <c r="H3775" s="131">
        <v>0</v>
      </c>
      <c r="I3775" s="131">
        <v>0</v>
      </c>
      <c r="J3775" s="131">
        <v>0</v>
      </c>
      <c r="K3775" s="131">
        <v>0</v>
      </c>
      <c r="L3775" s="131">
        <v>0</v>
      </c>
      <c r="M3775" s="131">
        <v>0</v>
      </c>
      <c r="N3775" s="131">
        <v>0</v>
      </c>
      <c r="O3775" s="131">
        <v>0</v>
      </c>
      <c r="P3775" s="131">
        <v>0</v>
      </c>
      <c r="Q3775" s="131">
        <v>0</v>
      </c>
      <c r="R3775" s="131">
        <v>0</v>
      </c>
      <c r="S3775" s="131">
        <v>0</v>
      </c>
      <c r="T3775" s="131">
        <v>0</v>
      </c>
      <c r="U3775" s="131">
        <v>0</v>
      </c>
      <c r="V3775" s="131">
        <v>0</v>
      </c>
      <c r="W3775" s="131">
        <v>0</v>
      </c>
      <c r="X3775" s="131">
        <v>0</v>
      </c>
      <c r="Y3775" s="131">
        <v>0</v>
      </c>
      <c r="Z3775" s="131">
        <v>0</v>
      </c>
      <c r="AA3775" s="131">
        <v>0</v>
      </c>
      <c r="AB3775" s="131">
        <v>0</v>
      </c>
      <c r="AC3775" s="131">
        <v>0</v>
      </c>
      <c r="AD3775" s="131">
        <v>0</v>
      </c>
      <c r="AE3775" s="131">
        <v>0</v>
      </c>
      <c r="AF3775" s="131">
        <v>0</v>
      </c>
      <c r="AG3775" s="131">
        <v>0</v>
      </c>
      <c r="AH3775" s="43">
        <v>0</v>
      </c>
    </row>
    <row r="3776" spans="4:34">
      <c r="D3776" s="62">
        <v>2005</v>
      </c>
      <c r="E3776" s="62">
        <v>11</v>
      </c>
      <c r="F3776" s="62">
        <v>2006</v>
      </c>
      <c r="G3776" s="62">
        <v>2006</v>
      </c>
      <c r="H3776" s="131">
        <v>0</v>
      </c>
      <c r="I3776" s="131">
        <v>0</v>
      </c>
      <c r="J3776" s="131">
        <v>0</v>
      </c>
      <c r="K3776" s="131">
        <v>0</v>
      </c>
      <c r="L3776" s="131">
        <v>0</v>
      </c>
      <c r="M3776" s="131">
        <v>0</v>
      </c>
      <c r="N3776" s="131">
        <v>0</v>
      </c>
      <c r="O3776" s="131">
        <v>0</v>
      </c>
      <c r="P3776" s="131">
        <v>0</v>
      </c>
      <c r="Q3776" s="131">
        <v>0</v>
      </c>
      <c r="R3776" s="131">
        <v>0</v>
      </c>
      <c r="S3776" s="131">
        <v>0</v>
      </c>
      <c r="T3776" s="131">
        <v>0</v>
      </c>
      <c r="U3776" s="131">
        <v>0</v>
      </c>
      <c r="V3776" s="131">
        <v>0</v>
      </c>
      <c r="W3776" s="131">
        <v>0</v>
      </c>
      <c r="X3776" s="131">
        <v>0</v>
      </c>
      <c r="Y3776" s="131">
        <v>0</v>
      </c>
      <c r="Z3776" s="131">
        <v>0</v>
      </c>
      <c r="AA3776" s="131">
        <v>0</v>
      </c>
      <c r="AB3776" s="131">
        <v>0</v>
      </c>
      <c r="AC3776" s="131">
        <v>0</v>
      </c>
      <c r="AD3776" s="131">
        <v>0</v>
      </c>
      <c r="AE3776" s="131">
        <v>0</v>
      </c>
      <c r="AF3776" s="131">
        <v>0</v>
      </c>
      <c r="AG3776" s="131">
        <v>0</v>
      </c>
      <c r="AH3776" s="43">
        <v>0</v>
      </c>
    </row>
    <row r="3777" spans="4:34">
      <c r="D3777" s="62">
        <v>2005</v>
      </c>
      <c r="E3777" s="62">
        <v>12</v>
      </c>
      <c r="F3777" s="62">
        <v>2006</v>
      </c>
      <c r="G3777" s="62">
        <v>2006</v>
      </c>
      <c r="H3777" s="131">
        <v>0</v>
      </c>
      <c r="I3777" s="131">
        <v>0</v>
      </c>
      <c r="J3777" s="131">
        <v>0</v>
      </c>
      <c r="K3777" s="131">
        <v>0</v>
      </c>
      <c r="L3777" s="131">
        <v>0</v>
      </c>
      <c r="M3777" s="131">
        <v>0</v>
      </c>
      <c r="N3777" s="131">
        <v>0</v>
      </c>
      <c r="O3777" s="131">
        <v>0</v>
      </c>
      <c r="P3777" s="131">
        <v>0</v>
      </c>
      <c r="Q3777" s="131">
        <v>0</v>
      </c>
      <c r="R3777" s="131">
        <v>0</v>
      </c>
      <c r="S3777" s="131">
        <v>0</v>
      </c>
      <c r="T3777" s="131">
        <v>0</v>
      </c>
      <c r="U3777" s="131">
        <v>0</v>
      </c>
      <c r="V3777" s="131">
        <v>0</v>
      </c>
      <c r="W3777" s="131">
        <v>0</v>
      </c>
      <c r="X3777" s="131">
        <v>0</v>
      </c>
      <c r="Y3777" s="131">
        <v>0</v>
      </c>
      <c r="Z3777" s="131">
        <v>0</v>
      </c>
      <c r="AA3777" s="131">
        <v>0</v>
      </c>
      <c r="AB3777" s="131">
        <v>0</v>
      </c>
      <c r="AC3777" s="131">
        <v>0</v>
      </c>
      <c r="AD3777" s="131">
        <v>0</v>
      </c>
      <c r="AE3777" s="131">
        <v>0</v>
      </c>
      <c r="AF3777" s="131">
        <v>0</v>
      </c>
      <c r="AG3777" s="131">
        <v>0</v>
      </c>
      <c r="AH3777" s="43">
        <v>0</v>
      </c>
    </row>
    <row r="3778" spans="4:34">
      <c r="D3778" s="62">
        <v>2006</v>
      </c>
      <c r="E3778" s="62">
        <v>1</v>
      </c>
      <c r="F3778" s="62">
        <v>2006</v>
      </c>
      <c r="G3778" s="62">
        <v>2006</v>
      </c>
      <c r="H3778" s="131">
        <v>0</v>
      </c>
      <c r="I3778" s="131">
        <v>0</v>
      </c>
      <c r="J3778" s="131">
        <v>0</v>
      </c>
      <c r="K3778" s="131">
        <v>0</v>
      </c>
      <c r="L3778" s="131">
        <v>0</v>
      </c>
      <c r="M3778" s="131">
        <v>0</v>
      </c>
      <c r="N3778" s="131">
        <v>0</v>
      </c>
      <c r="O3778" s="131">
        <v>0</v>
      </c>
      <c r="P3778" s="131">
        <v>0</v>
      </c>
      <c r="Q3778" s="131">
        <v>0</v>
      </c>
      <c r="R3778" s="131">
        <v>0</v>
      </c>
      <c r="S3778" s="131">
        <v>0</v>
      </c>
      <c r="T3778" s="131">
        <v>0</v>
      </c>
      <c r="U3778" s="131">
        <v>4074.7</v>
      </c>
      <c r="V3778" s="131">
        <v>0</v>
      </c>
      <c r="W3778" s="131">
        <v>0</v>
      </c>
      <c r="X3778" s="131">
        <v>0</v>
      </c>
      <c r="Y3778" s="131">
        <v>0</v>
      </c>
      <c r="Z3778" s="131">
        <v>0</v>
      </c>
      <c r="AA3778" s="131">
        <v>0</v>
      </c>
      <c r="AB3778" s="131">
        <v>0</v>
      </c>
      <c r="AC3778" s="131">
        <v>0</v>
      </c>
      <c r="AD3778" s="131">
        <v>0</v>
      </c>
      <c r="AE3778" s="131">
        <v>0</v>
      </c>
      <c r="AF3778" s="131">
        <v>0</v>
      </c>
      <c r="AG3778" s="131">
        <v>0</v>
      </c>
      <c r="AH3778" s="43">
        <v>4074.7</v>
      </c>
    </row>
    <row r="3779" spans="4:34">
      <c r="D3779" s="62">
        <v>2006</v>
      </c>
      <c r="E3779" s="62">
        <v>2</v>
      </c>
      <c r="F3779" s="62">
        <v>2006</v>
      </c>
      <c r="G3779" s="62">
        <v>2006</v>
      </c>
      <c r="H3779" s="131">
        <v>0</v>
      </c>
      <c r="I3779" s="131">
        <v>0</v>
      </c>
      <c r="J3779" s="131">
        <v>0</v>
      </c>
      <c r="K3779" s="131">
        <v>0</v>
      </c>
      <c r="L3779" s="131">
        <v>0</v>
      </c>
      <c r="M3779" s="131">
        <v>0</v>
      </c>
      <c r="N3779" s="131">
        <v>0</v>
      </c>
      <c r="O3779" s="131">
        <v>0</v>
      </c>
      <c r="P3779" s="131">
        <v>0</v>
      </c>
      <c r="Q3779" s="131">
        <v>0</v>
      </c>
      <c r="R3779" s="131">
        <v>0</v>
      </c>
      <c r="S3779" s="131">
        <v>0</v>
      </c>
      <c r="T3779" s="131">
        <v>0</v>
      </c>
      <c r="U3779" s="131">
        <v>1194.2</v>
      </c>
      <c r="V3779" s="131">
        <v>0</v>
      </c>
      <c r="W3779" s="131">
        <v>0</v>
      </c>
      <c r="X3779" s="131">
        <v>0</v>
      </c>
      <c r="Y3779" s="131">
        <v>0</v>
      </c>
      <c r="Z3779" s="131">
        <v>0</v>
      </c>
      <c r="AA3779" s="131">
        <v>0</v>
      </c>
      <c r="AB3779" s="131">
        <v>0</v>
      </c>
      <c r="AC3779" s="131">
        <v>0</v>
      </c>
      <c r="AD3779" s="131">
        <v>0</v>
      </c>
      <c r="AE3779" s="131">
        <v>0</v>
      </c>
      <c r="AF3779" s="131">
        <v>0</v>
      </c>
      <c r="AG3779" s="131">
        <v>0</v>
      </c>
      <c r="AH3779" s="43">
        <v>1194.2</v>
      </c>
    </row>
    <row r="3780" spans="4:34">
      <c r="D3780" s="62">
        <v>2006</v>
      </c>
      <c r="E3780" s="62">
        <v>3</v>
      </c>
      <c r="F3780" s="62">
        <v>2006</v>
      </c>
      <c r="G3780" s="62">
        <v>2006</v>
      </c>
      <c r="H3780" s="131">
        <v>0</v>
      </c>
      <c r="I3780" s="131">
        <v>0</v>
      </c>
      <c r="J3780" s="131">
        <v>0</v>
      </c>
      <c r="K3780" s="131">
        <v>0</v>
      </c>
      <c r="L3780" s="131">
        <v>0</v>
      </c>
      <c r="M3780" s="131">
        <v>0</v>
      </c>
      <c r="N3780" s="131">
        <v>0</v>
      </c>
      <c r="O3780" s="131">
        <v>0</v>
      </c>
      <c r="P3780" s="131">
        <v>0</v>
      </c>
      <c r="Q3780" s="131">
        <v>0</v>
      </c>
      <c r="R3780" s="131">
        <v>0</v>
      </c>
      <c r="S3780" s="131">
        <v>0</v>
      </c>
      <c r="T3780" s="131">
        <v>0</v>
      </c>
      <c r="U3780" s="131">
        <v>2620.4</v>
      </c>
      <c r="V3780" s="131">
        <v>81</v>
      </c>
      <c r="W3780" s="131">
        <v>0</v>
      </c>
      <c r="X3780" s="131">
        <v>0</v>
      </c>
      <c r="Y3780" s="131">
        <v>0</v>
      </c>
      <c r="Z3780" s="131">
        <v>0</v>
      </c>
      <c r="AA3780" s="131">
        <v>0</v>
      </c>
      <c r="AB3780" s="131">
        <v>0</v>
      </c>
      <c r="AC3780" s="131">
        <v>0</v>
      </c>
      <c r="AD3780" s="131">
        <v>0</v>
      </c>
      <c r="AE3780" s="131">
        <v>0</v>
      </c>
      <c r="AF3780" s="131">
        <v>0</v>
      </c>
      <c r="AG3780" s="131">
        <v>0</v>
      </c>
      <c r="AH3780" s="43">
        <v>2701.4</v>
      </c>
    </row>
    <row r="3781" spans="4:34">
      <c r="D3781" s="62">
        <v>2006</v>
      </c>
      <c r="E3781" s="62">
        <v>4</v>
      </c>
      <c r="F3781" s="62">
        <v>2006</v>
      </c>
      <c r="G3781" s="62">
        <v>2006</v>
      </c>
      <c r="H3781" s="131">
        <v>0</v>
      </c>
      <c r="I3781" s="131">
        <v>0</v>
      </c>
      <c r="J3781" s="131">
        <v>0</v>
      </c>
      <c r="K3781" s="131">
        <v>0</v>
      </c>
      <c r="L3781" s="131">
        <v>0</v>
      </c>
      <c r="M3781" s="131">
        <v>0</v>
      </c>
      <c r="N3781" s="131">
        <v>0</v>
      </c>
      <c r="O3781" s="131">
        <v>0</v>
      </c>
      <c r="P3781" s="131">
        <v>0</v>
      </c>
      <c r="Q3781" s="131">
        <v>0</v>
      </c>
      <c r="R3781" s="131">
        <v>0</v>
      </c>
      <c r="S3781" s="131">
        <v>0</v>
      </c>
      <c r="T3781" s="131">
        <v>0</v>
      </c>
      <c r="U3781" s="131">
        <v>5292.1</v>
      </c>
      <c r="V3781" s="131">
        <v>2945</v>
      </c>
      <c r="W3781" s="131">
        <v>0</v>
      </c>
      <c r="X3781" s="131">
        <v>0</v>
      </c>
      <c r="Y3781" s="131">
        <v>0</v>
      </c>
      <c r="Z3781" s="131">
        <v>0</v>
      </c>
      <c r="AA3781" s="131">
        <v>0</v>
      </c>
      <c r="AB3781" s="131">
        <v>0</v>
      </c>
      <c r="AC3781" s="131">
        <v>0</v>
      </c>
      <c r="AD3781" s="131">
        <v>0</v>
      </c>
      <c r="AE3781" s="131">
        <v>0</v>
      </c>
      <c r="AF3781" s="131">
        <v>0</v>
      </c>
      <c r="AG3781" s="131">
        <v>0</v>
      </c>
      <c r="AH3781" s="43">
        <v>8237.1</v>
      </c>
    </row>
    <row r="3782" spans="4:34">
      <c r="D3782" s="62">
        <v>2006</v>
      </c>
      <c r="E3782" s="62">
        <v>5</v>
      </c>
      <c r="F3782" s="62">
        <v>2006</v>
      </c>
      <c r="G3782" s="62">
        <v>2007</v>
      </c>
      <c r="H3782" s="131">
        <v>0</v>
      </c>
      <c r="I3782" s="131">
        <v>0</v>
      </c>
      <c r="J3782" s="131">
        <v>0</v>
      </c>
      <c r="K3782" s="131">
        <v>0</v>
      </c>
      <c r="L3782" s="131">
        <v>0</v>
      </c>
      <c r="M3782" s="131">
        <v>0</v>
      </c>
      <c r="N3782" s="131">
        <v>0</v>
      </c>
      <c r="O3782" s="131">
        <v>0</v>
      </c>
      <c r="P3782" s="131">
        <v>0</v>
      </c>
      <c r="Q3782" s="131">
        <v>0</v>
      </c>
      <c r="R3782" s="131">
        <v>0</v>
      </c>
      <c r="S3782" s="131">
        <v>0</v>
      </c>
      <c r="T3782" s="131">
        <v>0</v>
      </c>
      <c r="U3782" s="131">
        <v>5715.3</v>
      </c>
      <c r="V3782" s="131">
        <v>5783.6</v>
      </c>
      <c r="W3782" s="131">
        <v>0</v>
      </c>
      <c r="X3782" s="131">
        <v>0</v>
      </c>
      <c r="Y3782" s="131">
        <v>0</v>
      </c>
      <c r="Z3782" s="131">
        <v>0</v>
      </c>
      <c r="AA3782" s="131">
        <v>0</v>
      </c>
      <c r="AB3782" s="131">
        <v>0</v>
      </c>
      <c r="AC3782" s="131">
        <v>0</v>
      </c>
      <c r="AD3782" s="131">
        <v>0</v>
      </c>
      <c r="AE3782" s="131">
        <v>0</v>
      </c>
      <c r="AF3782" s="131">
        <v>0</v>
      </c>
      <c r="AG3782" s="131">
        <v>0</v>
      </c>
      <c r="AH3782" s="43">
        <v>11498.900000000001</v>
      </c>
    </row>
    <row r="3783" spans="4:34">
      <c r="D3783" s="62">
        <v>2006</v>
      </c>
      <c r="E3783" s="62">
        <v>6</v>
      </c>
      <c r="F3783" s="62">
        <v>2006</v>
      </c>
      <c r="G3783" s="62">
        <v>2007</v>
      </c>
      <c r="H3783" s="131">
        <v>0</v>
      </c>
      <c r="I3783" s="131">
        <v>0</v>
      </c>
      <c r="J3783" s="131">
        <v>0</v>
      </c>
      <c r="K3783" s="131">
        <v>0</v>
      </c>
      <c r="L3783" s="131">
        <v>0</v>
      </c>
      <c r="M3783" s="131">
        <v>0</v>
      </c>
      <c r="N3783" s="131">
        <v>0</v>
      </c>
      <c r="O3783" s="131">
        <v>0</v>
      </c>
      <c r="P3783" s="131">
        <v>0</v>
      </c>
      <c r="Q3783" s="131">
        <v>0</v>
      </c>
      <c r="R3783" s="131">
        <v>0</v>
      </c>
      <c r="S3783" s="131">
        <v>0</v>
      </c>
      <c r="T3783" s="131">
        <v>0</v>
      </c>
      <c r="U3783" s="131">
        <v>1103.3</v>
      </c>
      <c r="V3783" s="131">
        <v>7190.4</v>
      </c>
      <c r="W3783" s="131">
        <v>0</v>
      </c>
      <c r="X3783" s="131">
        <v>0</v>
      </c>
      <c r="Y3783" s="131">
        <v>0</v>
      </c>
      <c r="Z3783" s="131">
        <v>0</v>
      </c>
      <c r="AA3783" s="131">
        <v>0</v>
      </c>
      <c r="AB3783" s="131">
        <v>0</v>
      </c>
      <c r="AC3783" s="131">
        <v>0</v>
      </c>
      <c r="AD3783" s="131">
        <v>0</v>
      </c>
      <c r="AE3783" s="131">
        <v>0</v>
      </c>
      <c r="AF3783" s="131">
        <v>0</v>
      </c>
      <c r="AG3783" s="131">
        <v>0</v>
      </c>
      <c r="AH3783" s="43">
        <v>8293.6999999999989</v>
      </c>
    </row>
    <row r="3784" spans="4:34">
      <c r="D3784" s="62">
        <v>2006</v>
      </c>
      <c r="E3784" s="62">
        <v>7</v>
      </c>
      <c r="F3784" s="62">
        <v>2007</v>
      </c>
      <c r="G3784" s="62">
        <v>2007</v>
      </c>
      <c r="H3784" s="131">
        <v>0</v>
      </c>
      <c r="I3784" s="131">
        <v>0</v>
      </c>
      <c r="J3784" s="131">
        <v>0</v>
      </c>
      <c r="K3784" s="131">
        <v>0</v>
      </c>
      <c r="L3784" s="131">
        <v>0</v>
      </c>
      <c r="M3784" s="131">
        <v>0</v>
      </c>
      <c r="N3784" s="131">
        <v>0</v>
      </c>
      <c r="O3784" s="131">
        <v>0</v>
      </c>
      <c r="P3784" s="131">
        <v>0</v>
      </c>
      <c r="Q3784" s="131">
        <v>0</v>
      </c>
      <c r="R3784" s="131">
        <v>0</v>
      </c>
      <c r="S3784" s="131">
        <v>0</v>
      </c>
      <c r="T3784" s="131">
        <v>0</v>
      </c>
      <c r="U3784" s="131">
        <v>0</v>
      </c>
      <c r="V3784" s="131">
        <v>0</v>
      </c>
      <c r="W3784" s="131">
        <v>0</v>
      </c>
      <c r="X3784" s="131">
        <v>0</v>
      </c>
      <c r="Y3784" s="131">
        <v>0</v>
      </c>
      <c r="Z3784" s="131">
        <v>0</v>
      </c>
      <c r="AA3784" s="131">
        <v>0</v>
      </c>
      <c r="AB3784" s="131">
        <v>0</v>
      </c>
      <c r="AC3784" s="131">
        <v>0</v>
      </c>
      <c r="AD3784" s="131">
        <v>0</v>
      </c>
      <c r="AE3784" s="131">
        <v>0</v>
      </c>
      <c r="AF3784" s="131">
        <v>0</v>
      </c>
      <c r="AG3784" s="131">
        <v>0</v>
      </c>
      <c r="AH3784" s="43">
        <v>0</v>
      </c>
    </row>
    <row r="3785" spans="4:34">
      <c r="D3785" s="62">
        <v>2006</v>
      </c>
      <c r="E3785" s="62">
        <v>8</v>
      </c>
      <c r="F3785" s="62">
        <v>2007</v>
      </c>
      <c r="G3785" s="62">
        <v>2007</v>
      </c>
      <c r="H3785" s="131">
        <v>0</v>
      </c>
      <c r="I3785" s="131">
        <v>0</v>
      </c>
      <c r="J3785" s="131">
        <v>0</v>
      </c>
      <c r="K3785" s="131">
        <v>0</v>
      </c>
      <c r="L3785" s="131">
        <v>0</v>
      </c>
      <c r="M3785" s="131">
        <v>0</v>
      </c>
      <c r="N3785" s="131">
        <v>0</v>
      </c>
      <c r="O3785" s="131">
        <v>0</v>
      </c>
      <c r="P3785" s="131">
        <v>0</v>
      </c>
      <c r="Q3785" s="131">
        <v>0</v>
      </c>
      <c r="R3785" s="131">
        <v>0</v>
      </c>
      <c r="S3785" s="131">
        <v>0</v>
      </c>
      <c r="T3785" s="131">
        <v>0</v>
      </c>
      <c r="U3785" s="131">
        <v>0</v>
      </c>
      <c r="V3785" s="131">
        <v>0</v>
      </c>
      <c r="W3785" s="131">
        <v>0</v>
      </c>
      <c r="X3785" s="131">
        <v>0</v>
      </c>
      <c r="Y3785" s="131">
        <v>0</v>
      </c>
      <c r="Z3785" s="131">
        <v>0</v>
      </c>
      <c r="AA3785" s="131">
        <v>0</v>
      </c>
      <c r="AB3785" s="131">
        <v>0</v>
      </c>
      <c r="AC3785" s="131">
        <v>0</v>
      </c>
      <c r="AD3785" s="131">
        <v>0</v>
      </c>
      <c r="AE3785" s="131">
        <v>0</v>
      </c>
      <c r="AF3785" s="131">
        <v>0</v>
      </c>
      <c r="AG3785" s="131">
        <v>0</v>
      </c>
      <c r="AH3785" s="43">
        <v>0</v>
      </c>
    </row>
    <row r="3786" spans="4:34">
      <c r="D3786" s="62">
        <v>2006</v>
      </c>
      <c r="E3786" s="62">
        <v>9</v>
      </c>
      <c r="F3786" s="62">
        <v>2007</v>
      </c>
      <c r="G3786" s="62">
        <v>2007</v>
      </c>
      <c r="H3786" s="131">
        <v>0</v>
      </c>
      <c r="I3786" s="131">
        <v>0</v>
      </c>
      <c r="J3786" s="131">
        <v>0</v>
      </c>
      <c r="K3786" s="131">
        <v>0</v>
      </c>
      <c r="L3786" s="131">
        <v>0</v>
      </c>
      <c r="M3786" s="131">
        <v>0</v>
      </c>
      <c r="N3786" s="131">
        <v>0</v>
      </c>
      <c r="O3786" s="131">
        <v>0</v>
      </c>
      <c r="P3786" s="131">
        <v>0</v>
      </c>
      <c r="Q3786" s="131">
        <v>0</v>
      </c>
      <c r="R3786" s="131">
        <v>0</v>
      </c>
      <c r="S3786" s="131">
        <v>0</v>
      </c>
      <c r="T3786" s="131">
        <v>0</v>
      </c>
      <c r="U3786" s="131">
        <v>0</v>
      </c>
      <c r="V3786" s="131">
        <v>0</v>
      </c>
      <c r="W3786" s="131">
        <v>0</v>
      </c>
      <c r="X3786" s="131">
        <v>0</v>
      </c>
      <c r="Y3786" s="131">
        <v>0</v>
      </c>
      <c r="Z3786" s="131">
        <v>0</v>
      </c>
      <c r="AA3786" s="131">
        <v>0</v>
      </c>
      <c r="AB3786" s="131">
        <v>0</v>
      </c>
      <c r="AC3786" s="131">
        <v>0</v>
      </c>
      <c r="AD3786" s="131">
        <v>0</v>
      </c>
      <c r="AE3786" s="131">
        <v>0</v>
      </c>
      <c r="AF3786" s="131">
        <v>0</v>
      </c>
      <c r="AG3786" s="131">
        <v>0</v>
      </c>
      <c r="AH3786" s="43">
        <v>0</v>
      </c>
    </row>
    <row r="3787" spans="4:34">
      <c r="D3787" s="62">
        <v>2006</v>
      </c>
      <c r="E3787" s="62">
        <v>10</v>
      </c>
      <c r="F3787" s="62">
        <v>2007</v>
      </c>
      <c r="G3787" s="62">
        <v>2007</v>
      </c>
      <c r="H3787" s="131">
        <v>0</v>
      </c>
      <c r="I3787" s="131">
        <v>0</v>
      </c>
      <c r="J3787" s="131">
        <v>0</v>
      </c>
      <c r="K3787" s="131">
        <v>0</v>
      </c>
      <c r="L3787" s="131">
        <v>0</v>
      </c>
      <c r="M3787" s="131">
        <v>0</v>
      </c>
      <c r="N3787" s="131">
        <v>0</v>
      </c>
      <c r="O3787" s="131">
        <v>0</v>
      </c>
      <c r="P3787" s="131">
        <v>0</v>
      </c>
      <c r="Q3787" s="131">
        <v>0</v>
      </c>
      <c r="R3787" s="131">
        <v>0</v>
      </c>
      <c r="S3787" s="131">
        <v>0</v>
      </c>
      <c r="T3787" s="131">
        <v>0</v>
      </c>
      <c r="U3787" s="131">
        <v>0</v>
      </c>
      <c r="V3787" s="131">
        <v>0</v>
      </c>
      <c r="W3787" s="131">
        <v>0</v>
      </c>
      <c r="X3787" s="131">
        <v>0</v>
      </c>
      <c r="Y3787" s="131">
        <v>0</v>
      </c>
      <c r="Z3787" s="131">
        <v>0</v>
      </c>
      <c r="AA3787" s="131">
        <v>0</v>
      </c>
      <c r="AB3787" s="131">
        <v>0</v>
      </c>
      <c r="AC3787" s="131">
        <v>0</v>
      </c>
      <c r="AD3787" s="131">
        <v>0</v>
      </c>
      <c r="AE3787" s="131">
        <v>0</v>
      </c>
      <c r="AF3787" s="131">
        <v>0</v>
      </c>
      <c r="AG3787" s="131">
        <v>0</v>
      </c>
      <c r="AH3787" s="43">
        <v>0</v>
      </c>
    </row>
    <row r="3788" spans="4:34">
      <c r="D3788" s="62">
        <v>2006</v>
      </c>
      <c r="E3788" s="62">
        <v>11</v>
      </c>
      <c r="F3788" s="62">
        <v>2007</v>
      </c>
      <c r="G3788" s="62">
        <v>2007</v>
      </c>
      <c r="H3788" s="131">
        <v>0</v>
      </c>
      <c r="I3788" s="131">
        <v>0</v>
      </c>
      <c r="J3788" s="131">
        <v>0</v>
      </c>
      <c r="K3788" s="131">
        <v>0</v>
      </c>
      <c r="L3788" s="131">
        <v>0</v>
      </c>
      <c r="M3788" s="131">
        <v>0</v>
      </c>
      <c r="N3788" s="131">
        <v>0</v>
      </c>
      <c r="O3788" s="131">
        <v>0</v>
      </c>
      <c r="P3788" s="131">
        <v>0</v>
      </c>
      <c r="Q3788" s="131">
        <v>0</v>
      </c>
      <c r="R3788" s="131">
        <v>0</v>
      </c>
      <c r="S3788" s="131">
        <v>0</v>
      </c>
      <c r="T3788" s="131">
        <v>0</v>
      </c>
      <c r="U3788" s="131">
        <v>0</v>
      </c>
      <c r="V3788" s="131">
        <v>0</v>
      </c>
      <c r="W3788" s="131">
        <v>0</v>
      </c>
      <c r="X3788" s="131">
        <v>0</v>
      </c>
      <c r="Y3788" s="131">
        <v>0</v>
      </c>
      <c r="Z3788" s="131">
        <v>0</v>
      </c>
      <c r="AA3788" s="131">
        <v>0</v>
      </c>
      <c r="AB3788" s="131">
        <v>0</v>
      </c>
      <c r="AC3788" s="131">
        <v>0</v>
      </c>
      <c r="AD3788" s="131">
        <v>0</v>
      </c>
      <c r="AE3788" s="131">
        <v>0</v>
      </c>
      <c r="AF3788" s="131">
        <v>0</v>
      </c>
      <c r="AG3788" s="131">
        <v>0</v>
      </c>
      <c r="AH3788" s="43">
        <v>0</v>
      </c>
    </row>
    <row r="3789" spans="4:34">
      <c r="D3789" s="62">
        <v>2006</v>
      </c>
      <c r="E3789" s="62">
        <v>12</v>
      </c>
      <c r="F3789" s="62">
        <v>2007</v>
      </c>
      <c r="G3789" s="62">
        <v>2007</v>
      </c>
      <c r="H3789" s="131">
        <v>0</v>
      </c>
      <c r="I3789" s="131">
        <v>0</v>
      </c>
      <c r="J3789" s="131">
        <v>0</v>
      </c>
      <c r="K3789" s="131">
        <v>0</v>
      </c>
      <c r="L3789" s="131">
        <v>0</v>
      </c>
      <c r="M3789" s="131">
        <v>0</v>
      </c>
      <c r="N3789" s="131">
        <v>0</v>
      </c>
      <c r="O3789" s="131">
        <v>0</v>
      </c>
      <c r="P3789" s="131">
        <v>0</v>
      </c>
      <c r="Q3789" s="131">
        <v>0</v>
      </c>
      <c r="R3789" s="131">
        <v>0</v>
      </c>
      <c r="S3789" s="131">
        <v>0</v>
      </c>
      <c r="T3789" s="131">
        <v>0</v>
      </c>
      <c r="U3789" s="131">
        <v>0</v>
      </c>
      <c r="V3789" s="131">
        <v>0</v>
      </c>
      <c r="W3789" s="131">
        <v>0</v>
      </c>
      <c r="X3789" s="131">
        <v>0</v>
      </c>
      <c r="Y3789" s="131">
        <v>0</v>
      </c>
      <c r="Z3789" s="131">
        <v>0</v>
      </c>
      <c r="AA3789" s="131">
        <v>0</v>
      </c>
      <c r="AB3789" s="131">
        <v>0</v>
      </c>
      <c r="AC3789" s="131">
        <v>0</v>
      </c>
      <c r="AD3789" s="131">
        <v>0</v>
      </c>
      <c r="AE3789" s="131">
        <v>0</v>
      </c>
      <c r="AF3789" s="131">
        <v>0</v>
      </c>
      <c r="AG3789" s="131">
        <v>0</v>
      </c>
      <c r="AH3789" s="43">
        <v>0</v>
      </c>
    </row>
    <row r="3790" spans="4:34">
      <c r="D3790" s="62">
        <v>2007</v>
      </c>
      <c r="E3790" s="62">
        <v>1</v>
      </c>
      <c r="F3790" s="62">
        <v>2007</v>
      </c>
      <c r="G3790" s="62">
        <v>2007</v>
      </c>
      <c r="H3790" s="131">
        <v>0</v>
      </c>
      <c r="I3790" s="131">
        <v>0</v>
      </c>
      <c r="J3790" s="131">
        <v>0</v>
      </c>
      <c r="K3790" s="131">
        <v>0</v>
      </c>
      <c r="L3790" s="131">
        <v>0</v>
      </c>
      <c r="M3790" s="131">
        <v>0</v>
      </c>
      <c r="N3790" s="131">
        <v>0</v>
      </c>
      <c r="O3790" s="131">
        <v>0</v>
      </c>
      <c r="P3790" s="131">
        <v>0</v>
      </c>
      <c r="Q3790" s="131">
        <v>0</v>
      </c>
      <c r="R3790" s="131">
        <v>0</v>
      </c>
      <c r="S3790" s="131">
        <v>0</v>
      </c>
      <c r="T3790" s="131">
        <v>0</v>
      </c>
      <c r="U3790" s="131">
        <v>0</v>
      </c>
      <c r="V3790" s="131">
        <v>0</v>
      </c>
      <c r="W3790" s="131">
        <v>0</v>
      </c>
      <c r="X3790" s="131">
        <v>0</v>
      </c>
      <c r="Y3790" s="131">
        <v>0</v>
      </c>
      <c r="Z3790" s="131">
        <v>0</v>
      </c>
      <c r="AA3790" s="131">
        <v>0</v>
      </c>
      <c r="AB3790" s="131">
        <v>0</v>
      </c>
      <c r="AC3790" s="131">
        <v>0</v>
      </c>
      <c r="AD3790" s="131">
        <v>0</v>
      </c>
      <c r="AE3790" s="131">
        <v>0</v>
      </c>
      <c r="AF3790" s="131">
        <v>0</v>
      </c>
      <c r="AG3790" s="131">
        <v>0</v>
      </c>
      <c r="AH3790" s="43">
        <v>0</v>
      </c>
    </row>
    <row r="3791" spans="4:34">
      <c r="D3791" s="62">
        <v>2007</v>
      </c>
      <c r="E3791" s="62">
        <v>2</v>
      </c>
      <c r="F3791" s="62">
        <v>2007</v>
      </c>
      <c r="G3791" s="62">
        <v>2007</v>
      </c>
      <c r="H3791" s="131">
        <v>0</v>
      </c>
      <c r="I3791" s="131">
        <v>0</v>
      </c>
      <c r="J3791" s="131">
        <v>0</v>
      </c>
      <c r="K3791" s="131">
        <v>0</v>
      </c>
      <c r="L3791" s="131">
        <v>0</v>
      </c>
      <c r="M3791" s="131">
        <v>0</v>
      </c>
      <c r="N3791" s="131">
        <v>0</v>
      </c>
      <c r="O3791" s="131">
        <v>0</v>
      </c>
      <c r="P3791" s="131">
        <v>0</v>
      </c>
      <c r="Q3791" s="131">
        <v>0</v>
      </c>
      <c r="R3791" s="131">
        <v>0</v>
      </c>
      <c r="S3791" s="131">
        <v>0</v>
      </c>
      <c r="T3791" s="131">
        <v>0</v>
      </c>
      <c r="U3791" s="131">
        <v>0</v>
      </c>
      <c r="V3791" s="131">
        <v>0</v>
      </c>
      <c r="W3791" s="131">
        <v>0</v>
      </c>
      <c r="X3791" s="131">
        <v>0</v>
      </c>
      <c r="Y3791" s="131">
        <v>0</v>
      </c>
      <c r="Z3791" s="131">
        <v>0</v>
      </c>
      <c r="AA3791" s="131">
        <v>0</v>
      </c>
      <c r="AB3791" s="131">
        <v>0</v>
      </c>
      <c r="AC3791" s="131">
        <v>0</v>
      </c>
      <c r="AD3791" s="131">
        <v>0</v>
      </c>
      <c r="AE3791" s="131">
        <v>0</v>
      </c>
      <c r="AF3791" s="131">
        <v>0</v>
      </c>
      <c r="AG3791" s="131">
        <v>0</v>
      </c>
      <c r="AH3791" s="43">
        <v>0</v>
      </c>
    </row>
    <row r="3792" spans="4:34">
      <c r="D3792" s="62">
        <v>2007</v>
      </c>
      <c r="E3792" s="62">
        <v>3</v>
      </c>
      <c r="F3792" s="62">
        <v>2007</v>
      </c>
      <c r="G3792" s="62">
        <v>2007</v>
      </c>
      <c r="H3792" s="131">
        <v>0</v>
      </c>
      <c r="I3792" s="131">
        <v>0</v>
      </c>
      <c r="J3792" s="131">
        <v>0</v>
      </c>
      <c r="K3792" s="131">
        <v>0</v>
      </c>
      <c r="L3792" s="131">
        <v>0</v>
      </c>
      <c r="M3792" s="131">
        <v>0</v>
      </c>
      <c r="N3792" s="131">
        <v>0</v>
      </c>
      <c r="O3792" s="131">
        <v>0</v>
      </c>
      <c r="P3792" s="131">
        <v>0</v>
      </c>
      <c r="Q3792" s="131">
        <v>0</v>
      </c>
      <c r="R3792" s="131">
        <v>0</v>
      </c>
      <c r="S3792" s="131">
        <v>0</v>
      </c>
      <c r="T3792" s="131">
        <v>0</v>
      </c>
      <c r="U3792" s="131">
        <v>0</v>
      </c>
      <c r="V3792" s="131">
        <v>0</v>
      </c>
      <c r="W3792" s="131">
        <v>0</v>
      </c>
      <c r="X3792" s="131">
        <v>0</v>
      </c>
      <c r="Y3792" s="131">
        <v>0</v>
      </c>
      <c r="Z3792" s="131">
        <v>0</v>
      </c>
      <c r="AA3792" s="131">
        <v>0</v>
      </c>
      <c r="AB3792" s="131">
        <v>0</v>
      </c>
      <c r="AC3792" s="131">
        <v>0</v>
      </c>
      <c r="AD3792" s="131">
        <v>0</v>
      </c>
      <c r="AE3792" s="131">
        <v>0</v>
      </c>
      <c r="AF3792" s="131">
        <v>0</v>
      </c>
      <c r="AG3792" s="131">
        <v>0</v>
      </c>
      <c r="AH3792" s="43">
        <v>0</v>
      </c>
    </row>
    <row r="3793" spans="4:34">
      <c r="D3793" s="62">
        <v>2007</v>
      </c>
      <c r="E3793" s="62">
        <v>4</v>
      </c>
      <c r="F3793" s="62">
        <v>2007</v>
      </c>
      <c r="G3793" s="62">
        <v>2007</v>
      </c>
      <c r="H3793" s="131">
        <v>0</v>
      </c>
      <c r="I3793" s="131">
        <v>0</v>
      </c>
      <c r="J3793" s="131">
        <v>0</v>
      </c>
      <c r="K3793" s="131">
        <v>0</v>
      </c>
      <c r="L3793" s="131">
        <v>0</v>
      </c>
      <c r="M3793" s="131">
        <v>0</v>
      </c>
      <c r="N3793" s="131">
        <v>0</v>
      </c>
      <c r="O3793" s="131">
        <v>0</v>
      </c>
      <c r="P3793" s="131">
        <v>0</v>
      </c>
      <c r="Q3793" s="131">
        <v>0</v>
      </c>
      <c r="R3793" s="131">
        <v>0</v>
      </c>
      <c r="S3793" s="131">
        <v>0</v>
      </c>
      <c r="T3793" s="131">
        <v>0</v>
      </c>
      <c r="U3793" s="131">
        <v>0</v>
      </c>
      <c r="V3793" s="131">
        <v>0</v>
      </c>
      <c r="W3793" s="131">
        <v>0</v>
      </c>
      <c r="X3793" s="131">
        <v>0</v>
      </c>
      <c r="Y3793" s="131">
        <v>0</v>
      </c>
      <c r="Z3793" s="131">
        <v>0</v>
      </c>
      <c r="AA3793" s="131">
        <v>0</v>
      </c>
      <c r="AB3793" s="131">
        <v>0</v>
      </c>
      <c r="AC3793" s="131">
        <v>0</v>
      </c>
      <c r="AD3793" s="131">
        <v>0</v>
      </c>
      <c r="AE3793" s="131">
        <v>0</v>
      </c>
      <c r="AF3793" s="131">
        <v>0</v>
      </c>
      <c r="AG3793" s="131">
        <v>0</v>
      </c>
      <c r="AH3793" s="43">
        <v>0</v>
      </c>
    </row>
    <row r="3794" spans="4:34">
      <c r="D3794" s="62">
        <v>2007</v>
      </c>
      <c r="E3794" s="62">
        <v>5</v>
      </c>
      <c r="F3794" s="62">
        <v>2007</v>
      </c>
      <c r="G3794" s="62">
        <v>2008</v>
      </c>
      <c r="H3794" s="131">
        <v>0</v>
      </c>
      <c r="I3794" s="131">
        <v>0</v>
      </c>
      <c r="J3794" s="131">
        <v>0</v>
      </c>
      <c r="K3794" s="131">
        <v>0</v>
      </c>
      <c r="L3794" s="131">
        <v>0</v>
      </c>
      <c r="M3794" s="131">
        <v>0</v>
      </c>
      <c r="N3794" s="131">
        <v>0</v>
      </c>
      <c r="O3794" s="131">
        <v>0</v>
      </c>
      <c r="P3794" s="131">
        <v>0</v>
      </c>
      <c r="Q3794" s="131">
        <v>0</v>
      </c>
      <c r="R3794" s="131">
        <v>0</v>
      </c>
      <c r="S3794" s="131">
        <v>0</v>
      </c>
      <c r="T3794" s="131">
        <v>0</v>
      </c>
      <c r="U3794" s="131">
        <v>0</v>
      </c>
      <c r="V3794" s="131">
        <v>0</v>
      </c>
      <c r="W3794" s="131">
        <v>0</v>
      </c>
      <c r="X3794" s="131">
        <v>0</v>
      </c>
      <c r="Y3794" s="131">
        <v>0</v>
      </c>
      <c r="Z3794" s="131">
        <v>0</v>
      </c>
      <c r="AA3794" s="131">
        <v>0</v>
      </c>
      <c r="AB3794" s="131">
        <v>0</v>
      </c>
      <c r="AC3794" s="131">
        <v>0</v>
      </c>
      <c r="AD3794" s="131">
        <v>0</v>
      </c>
      <c r="AE3794" s="131">
        <v>0</v>
      </c>
      <c r="AF3794" s="131">
        <v>0</v>
      </c>
      <c r="AG3794" s="131">
        <v>0</v>
      </c>
      <c r="AH3794" s="43">
        <v>0</v>
      </c>
    </row>
    <row r="3795" spans="4:34">
      <c r="D3795" s="62">
        <v>2007</v>
      </c>
      <c r="E3795" s="62">
        <v>6</v>
      </c>
      <c r="F3795" s="62">
        <v>2007</v>
      </c>
      <c r="G3795" s="62">
        <v>2008</v>
      </c>
      <c r="H3795" s="131">
        <v>0</v>
      </c>
      <c r="I3795" s="131">
        <v>0</v>
      </c>
      <c r="J3795" s="131">
        <v>0</v>
      </c>
      <c r="K3795" s="131">
        <v>0</v>
      </c>
      <c r="L3795" s="131">
        <v>0</v>
      </c>
      <c r="M3795" s="131">
        <v>0</v>
      </c>
      <c r="N3795" s="131">
        <v>0</v>
      </c>
      <c r="O3795" s="131">
        <v>0</v>
      </c>
      <c r="P3795" s="131">
        <v>0</v>
      </c>
      <c r="Q3795" s="131">
        <v>0</v>
      </c>
      <c r="R3795" s="131">
        <v>0</v>
      </c>
      <c r="S3795" s="131">
        <v>0</v>
      </c>
      <c r="T3795" s="131">
        <v>0</v>
      </c>
      <c r="U3795" s="131">
        <v>0</v>
      </c>
      <c r="V3795" s="131">
        <v>0</v>
      </c>
      <c r="W3795" s="131">
        <v>0</v>
      </c>
      <c r="X3795" s="131">
        <v>0</v>
      </c>
      <c r="Y3795" s="131">
        <v>0</v>
      </c>
      <c r="Z3795" s="131">
        <v>0</v>
      </c>
      <c r="AA3795" s="131">
        <v>0</v>
      </c>
      <c r="AB3795" s="131">
        <v>0</v>
      </c>
      <c r="AC3795" s="131">
        <v>0</v>
      </c>
      <c r="AD3795" s="131">
        <v>0</v>
      </c>
      <c r="AE3795" s="131">
        <v>0</v>
      </c>
      <c r="AF3795" s="131">
        <v>0</v>
      </c>
      <c r="AG3795" s="131">
        <v>0</v>
      </c>
      <c r="AH3795" s="43">
        <v>0</v>
      </c>
    </row>
    <row r="3796" spans="4:34">
      <c r="D3796" s="62">
        <v>2007</v>
      </c>
      <c r="E3796" s="62">
        <v>7</v>
      </c>
      <c r="F3796" s="62">
        <v>2008</v>
      </c>
      <c r="G3796" s="62">
        <v>2008</v>
      </c>
      <c r="H3796" s="131">
        <v>0</v>
      </c>
      <c r="I3796" s="131">
        <v>0</v>
      </c>
      <c r="J3796" s="131">
        <v>0</v>
      </c>
      <c r="K3796" s="131">
        <v>0</v>
      </c>
      <c r="L3796" s="131">
        <v>0</v>
      </c>
      <c r="M3796" s="131">
        <v>0</v>
      </c>
      <c r="N3796" s="131">
        <v>0</v>
      </c>
      <c r="O3796" s="131">
        <v>0</v>
      </c>
      <c r="P3796" s="131">
        <v>0</v>
      </c>
      <c r="Q3796" s="131">
        <v>0</v>
      </c>
      <c r="R3796" s="131">
        <v>0</v>
      </c>
      <c r="S3796" s="131">
        <v>0</v>
      </c>
      <c r="T3796" s="131">
        <v>0</v>
      </c>
      <c r="U3796" s="131">
        <v>0</v>
      </c>
      <c r="V3796" s="131">
        <v>0</v>
      </c>
      <c r="W3796" s="131">
        <v>0</v>
      </c>
      <c r="X3796" s="131">
        <v>0</v>
      </c>
      <c r="Y3796" s="131">
        <v>0</v>
      </c>
      <c r="Z3796" s="131">
        <v>0</v>
      </c>
      <c r="AA3796" s="131">
        <v>0</v>
      </c>
      <c r="AB3796" s="131">
        <v>0</v>
      </c>
      <c r="AC3796" s="131">
        <v>0</v>
      </c>
      <c r="AD3796" s="131">
        <v>0</v>
      </c>
      <c r="AE3796" s="131">
        <v>0</v>
      </c>
      <c r="AF3796" s="131">
        <v>0</v>
      </c>
      <c r="AG3796" s="131">
        <v>0</v>
      </c>
      <c r="AH3796" s="43">
        <v>0</v>
      </c>
    </row>
    <row r="3797" spans="4:34">
      <c r="D3797" s="62">
        <v>2007</v>
      </c>
      <c r="E3797" s="62">
        <v>8</v>
      </c>
      <c r="F3797" s="62">
        <v>2008</v>
      </c>
      <c r="G3797" s="62">
        <v>2008</v>
      </c>
      <c r="H3797" s="131">
        <v>0</v>
      </c>
      <c r="I3797" s="131">
        <v>0</v>
      </c>
      <c r="J3797" s="131">
        <v>0</v>
      </c>
      <c r="K3797" s="131">
        <v>0</v>
      </c>
      <c r="L3797" s="131">
        <v>0</v>
      </c>
      <c r="M3797" s="131">
        <v>0</v>
      </c>
      <c r="N3797" s="131">
        <v>0</v>
      </c>
      <c r="O3797" s="131">
        <v>0</v>
      </c>
      <c r="P3797" s="131">
        <v>0</v>
      </c>
      <c r="Q3797" s="131">
        <v>0</v>
      </c>
      <c r="R3797" s="131">
        <v>0</v>
      </c>
      <c r="S3797" s="131">
        <v>0</v>
      </c>
      <c r="T3797" s="131">
        <v>0</v>
      </c>
      <c r="U3797" s="131">
        <v>0</v>
      </c>
      <c r="V3797" s="131">
        <v>0</v>
      </c>
      <c r="W3797" s="131">
        <v>0</v>
      </c>
      <c r="X3797" s="131">
        <v>0</v>
      </c>
      <c r="Y3797" s="131">
        <v>0</v>
      </c>
      <c r="Z3797" s="131">
        <v>0</v>
      </c>
      <c r="AA3797" s="131">
        <v>0</v>
      </c>
      <c r="AB3797" s="131">
        <v>0</v>
      </c>
      <c r="AC3797" s="131">
        <v>0</v>
      </c>
      <c r="AD3797" s="131">
        <v>0</v>
      </c>
      <c r="AE3797" s="131">
        <v>0</v>
      </c>
      <c r="AF3797" s="131">
        <v>0</v>
      </c>
      <c r="AG3797" s="131">
        <v>0</v>
      </c>
      <c r="AH3797" s="43">
        <v>0</v>
      </c>
    </row>
    <row r="3798" spans="4:34">
      <c r="D3798" s="62">
        <v>2007</v>
      </c>
      <c r="E3798" s="62">
        <v>9</v>
      </c>
      <c r="F3798" s="62">
        <v>2008</v>
      </c>
      <c r="G3798" s="62">
        <v>2008</v>
      </c>
      <c r="H3798" s="131">
        <v>0</v>
      </c>
      <c r="I3798" s="131">
        <v>0</v>
      </c>
      <c r="J3798" s="131">
        <v>0</v>
      </c>
      <c r="K3798" s="131">
        <v>0</v>
      </c>
      <c r="L3798" s="131">
        <v>0</v>
      </c>
      <c r="M3798" s="131">
        <v>0</v>
      </c>
      <c r="N3798" s="131">
        <v>0</v>
      </c>
      <c r="O3798" s="131">
        <v>0</v>
      </c>
      <c r="P3798" s="131">
        <v>0</v>
      </c>
      <c r="Q3798" s="131">
        <v>0</v>
      </c>
      <c r="R3798" s="131">
        <v>0</v>
      </c>
      <c r="S3798" s="131">
        <v>0</v>
      </c>
      <c r="T3798" s="131">
        <v>0</v>
      </c>
      <c r="U3798" s="131">
        <v>0</v>
      </c>
      <c r="V3798" s="131">
        <v>0</v>
      </c>
      <c r="W3798" s="131">
        <v>0</v>
      </c>
      <c r="X3798" s="131">
        <v>0</v>
      </c>
      <c r="Y3798" s="131">
        <v>0</v>
      </c>
      <c r="Z3798" s="131">
        <v>0</v>
      </c>
      <c r="AA3798" s="131">
        <v>0</v>
      </c>
      <c r="AB3798" s="131">
        <v>0</v>
      </c>
      <c r="AC3798" s="131">
        <v>0</v>
      </c>
      <c r="AD3798" s="131">
        <v>0</v>
      </c>
      <c r="AE3798" s="131">
        <v>0</v>
      </c>
      <c r="AF3798" s="131">
        <v>0</v>
      </c>
      <c r="AG3798" s="131">
        <v>0</v>
      </c>
      <c r="AH3798" s="43">
        <v>0</v>
      </c>
    </row>
    <row r="3799" spans="4:34">
      <c r="D3799" s="62">
        <v>2007</v>
      </c>
      <c r="E3799" s="62">
        <v>10</v>
      </c>
      <c r="F3799" s="62">
        <v>2008</v>
      </c>
      <c r="G3799" s="62">
        <v>2008</v>
      </c>
      <c r="H3799" s="131">
        <v>0</v>
      </c>
      <c r="I3799" s="131">
        <v>0</v>
      </c>
      <c r="J3799" s="131">
        <v>0</v>
      </c>
      <c r="K3799" s="131">
        <v>0</v>
      </c>
      <c r="L3799" s="131">
        <v>0</v>
      </c>
      <c r="M3799" s="131">
        <v>0</v>
      </c>
      <c r="N3799" s="131">
        <v>0</v>
      </c>
      <c r="O3799" s="131">
        <v>0</v>
      </c>
      <c r="P3799" s="131">
        <v>0</v>
      </c>
      <c r="Q3799" s="131">
        <v>0</v>
      </c>
      <c r="R3799" s="131">
        <v>0</v>
      </c>
      <c r="S3799" s="131">
        <v>0</v>
      </c>
      <c r="T3799" s="131">
        <v>0</v>
      </c>
      <c r="U3799" s="131">
        <v>0</v>
      </c>
      <c r="V3799" s="131">
        <v>0</v>
      </c>
      <c r="W3799" s="131">
        <v>0</v>
      </c>
      <c r="X3799" s="131">
        <v>0</v>
      </c>
      <c r="Y3799" s="131">
        <v>0</v>
      </c>
      <c r="Z3799" s="131">
        <v>0</v>
      </c>
      <c r="AA3799" s="131">
        <v>0</v>
      </c>
      <c r="AB3799" s="131">
        <v>0</v>
      </c>
      <c r="AC3799" s="131">
        <v>0</v>
      </c>
      <c r="AD3799" s="131">
        <v>0</v>
      </c>
      <c r="AE3799" s="131">
        <v>0</v>
      </c>
      <c r="AF3799" s="131">
        <v>0</v>
      </c>
      <c r="AG3799" s="131">
        <v>0</v>
      </c>
      <c r="AH3799" s="43">
        <v>0</v>
      </c>
    </row>
    <row r="3800" spans="4:34">
      <c r="D3800" s="62">
        <v>2007</v>
      </c>
      <c r="E3800" s="62">
        <v>11</v>
      </c>
      <c r="F3800" s="62">
        <v>2008</v>
      </c>
      <c r="G3800" s="62">
        <v>2008</v>
      </c>
      <c r="H3800" s="131">
        <v>0</v>
      </c>
      <c r="I3800" s="131">
        <v>0</v>
      </c>
      <c r="J3800" s="131">
        <v>0</v>
      </c>
      <c r="K3800" s="131">
        <v>0</v>
      </c>
      <c r="L3800" s="131">
        <v>0</v>
      </c>
      <c r="M3800" s="131">
        <v>0</v>
      </c>
      <c r="N3800" s="131">
        <v>0</v>
      </c>
      <c r="O3800" s="131">
        <v>0</v>
      </c>
      <c r="P3800" s="131">
        <v>0</v>
      </c>
      <c r="Q3800" s="131">
        <v>0</v>
      </c>
      <c r="R3800" s="131">
        <v>0</v>
      </c>
      <c r="S3800" s="131">
        <v>0</v>
      </c>
      <c r="T3800" s="131">
        <v>0</v>
      </c>
      <c r="U3800" s="131">
        <v>0</v>
      </c>
      <c r="V3800" s="131">
        <v>0</v>
      </c>
      <c r="W3800" s="131">
        <v>0</v>
      </c>
      <c r="X3800" s="131">
        <v>0</v>
      </c>
      <c r="Y3800" s="131">
        <v>0</v>
      </c>
      <c r="Z3800" s="131">
        <v>0</v>
      </c>
      <c r="AA3800" s="131">
        <v>0</v>
      </c>
      <c r="AB3800" s="131">
        <v>0</v>
      </c>
      <c r="AC3800" s="131">
        <v>0</v>
      </c>
      <c r="AD3800" s="131">
        <v>0</v>
      </c>
      <c r="AE3800" s="131">
        <v>0</v>
      </c>
      <c r="AF3800" s="131">
        <v>0</v>
      </c>
      <c r="AG3800" s="131">
        <v>0</v>
      </c>
      <c r="AH3800" s="43">
        <v>0</v>
      </c>
    </row>
    <row r="3801" spans="4:34">
      <c r="D3801" s="62">
        <v>2007</v>
      </c>
      <c r="E3801" s="62">
        <v>12</v>
      </c>
      <c r="F3801" s="62">
        <v>2008</v>
      </c>
      <c r="G3801" s="62">
        <v>2008</v>
      </c>
      <c r="H3801" s="131">
        <v>0</v>
      </c>
      <c r="I3801" s="131">
        <v>0</v>
      </c>
      <c r="J3801" s="131">
        <v>0</v>
      </c>
      <c r="K3801" s="131">
        <v>0</v>
      </c>
      <c r="L3801" s="131">
        <v>0</v>
      </c>
      <c r="M3801" s="131">
        <v>0</v>
      </c>
      <c r="N3801" s="131">
        <v>0</v>
      </c>
      <c r="O3801" s="131">
        <v>0</v>
      </c>
      <c r="P3801" s="131">
        <v>0</v>
      </c>
      <c r="Q3801" s="131">
        <v>0</v>
      </c>
      <c r="R3801" s="131">
        <v>0</v>
      </c>
      <c r="S3801" s="131">
        <v>0</v>
      </c>
      <c r="T3801" s="131">
        <v>0</v>
      </c>
      <c r="U3801" s="131">
        <v>0</v>
      </c>
      <c r="V3801" s="131">
        <v>0</v>
      </c>
      <c r="W3801" s="131">
        <v>0</v>
      </c>
      <c r="X3801" s="131">
        <v>0</v>
      </c>
      <c r="Y3801" s="131">
        <v>0</v>
      </c>
      <c r="Z3801" s="131">
        <v>0</v>
      </c>
      <c r="AA3801" s="131">
        <v>0</v>
      </c>
      <c r="AB3801" s="131">
        <v>0</v>
      </c>
      <c r="AC3801" s="131">
        <v>0</v>
      </c>
      <c r="AD3801" s="131">
        <v>0</v>
      </c>
      <c r="AE3801" s="131">
        <v>0</v>
      </c>
      <c r="AF3801" s="131">
        <v>0</v>
      </c>
      <c r="AG3801" s="131">
        <v>0</v>
      </c>
      <c r="AH3801" s="43">
        <v>0</v>
      </c>
    </row>
    <row r="3802" spans="4:34">
      <c r="D3802" s="62">
        <v>2008</v>
      </c>
      <c r="E3802" s="62">
        <v>1</v>
      </c>
      <c r="F3802" s="62">
        <v>2008</v>
      </c>
      <c r="G3802" s="62">
        <v>2008</v>
      </c>
      <c r="H3802" s="131">
        <v>0</v>
      </c>
      <c r="I3802" s="131">
        <v>0</v>
      </c>
      <c r="J3802" s="131">
        <v>0</v>
      </c>
      <c r="K3802" s="131">
        <v>0</v>
      </c>
      <c r="L3802" s="131">
        <v>0</v>
      </c>
      <c r="M3802" s="131">
        <v>0</v>
      </c>
      <c r="N3802" s="131">
        <v>0</v>
      </c>
      <c r="O3802" s="131">
        <v>0</v>
      </c>
      <c r="P3802" s="131">
        <v>0</v>
      </c>
      <c r="Q3802" s="131">
        <v>0</v>
      </c>
      <c r="R3802" s="131">
        <v>0</v>
      </c>
      <c r="S3802" s="131">
        <v>0</v>
      </c>
      <c r="T3802" s="131">
        <v>0</v>
      </c>
      <c r="U3802" s="131">
        <v>0</v>
      </c>
      <c r="V3802" s="131">
        <v>0</v>
      </c>
      <c r="W3802" s="131">
        <v>0</v>
      </c>
      <c r="X3802" s="131">
        <v>0</v>
      </c>
      <c r="Y3802" s="131">
        <v>0</v>
      </c>
      <c r="Z3802" s="131">
        <v>0</v>
      </c>
      <c r="AA3802" s="131">
        <v>0</v>
      </c>
      <c r="AB3802" s="131">
        <v>0</v>
      </c>
      <c r="AC3802" s="131">
        <v>0</v>
      </c>
      <c r="AD3802" s="131">
        <v>0</v>
      </c>
      <c r="AE3802" s="131">
        <v>0</v>
      </c>
      <c r="AF3802" s="131">
        <v>0</v>
      </c>
      <c r="AG3802" s="131">
        <v>0</v>
      </c>
      <c r="AH3802" s="43">
        <v>0</v>
      </c>
    </row>
    <row r="3803" spans="4:34">
      <c r="D3803" s="62">
        <v>2008</v>
      </c>
      <c r="E3803" s="62">
        <v>2</v>
      </c>
      <c r="F3803" s="62">
        <v>2008</v>
      </c>
      <c r="G3803" s="62">
        <v>2008</v>
      </c>
      <c r="H3803" s="131">
        <v>0</v>
      </c>
      <c r="I3803" s="131">
        <v>0</v>
      </c>
      <c r="J3803" s="131">
        <v>0</v>
      </c>
      <c r="K3803" s="131">
        <v>0</v>
      </c>
      <c r="L3803" s="131">
        <v>0</v>
      </c>
      <c r="M3803" s="131">
        <v>0</v>
      </c>
      <c r="N3803" s="131">
        <v>0</v>
      </c>
      <c r="O3803" s="131">
        <v>0</v>
      </c>
      <c r="P3803" s="131">
        <v>0</v>
      </c>
      <c r="Q3803" s="131">
        <v>0</v>
      </c>
      <c r="R3803" s="131">
        <v>0</v>
      </c>
      <c r="S3803" s="131">
        <v>0</v>
      </c>
      <c r="T3803" s="131">
        <v>0</v>
      </c>
      <c r="U3803" s="131">
        <v>0</v>
      </c>
      <c r="V3803" s="131">
        <v>0</v>
      </c>
      <c r="W3803" s="131">
        <v>0</v>
      </c>
      <c r="X3803" s="131">
        <v>0</v>
      </c>
      <c r="Y3803" s="131">
        <v>0</v>
      </c>
      <c r="Z3803" s="131">
        <v>0</v>
      </c>
      <c r="AA3803" s="131">
        <v>0</v>
      </c>
      <c r="AB3803" s="131">
        <v>0</v>
      </c>
      <c r="AC3803" s="131">
        <v>0</v>
      </c>
      <c r="AD3803" s="131">
        <v>0</v>
      </c>
      <c r="AE3803" s="131">
        <v>0</v>
      </c>
      <c r="AF3803" s="131">
        <v>0</v>
      </c>
      <c r="AG3803" s="131">
        <v>0</v>
      </c>
      <c r="AH3803" s="43">
        <v>0</v>
      </c>
    </row>
    <row r="3804" spans="4:34">
      <c r="D3804" s="62">
        <v>2008</v>
      </c>
      <c r="E3804" s="62">
        <v>3</v>
      </c>
      <c r="F3804" s="62">
        <v>2008</v>
      </c>
      <c r="G3804" s="62">
        <v>2008</v>
      </c>
      <c r="H3804" s="131">
        <v>0</v>
      </c>
      <c r="I3804" s="131">
        <v>0</v>
      </c>
      <c r="J3804" s="131">
        <v>0</v>
      </c>
      <c r="K3804" s="131">
        <v>0</v>
      </c>
      <c r="L3804" s="131">
        <v>0</v>
      </c>
      <c r="M3804" s="131">
        <v>0</v>
      </c>
      <c r="N3804" s="131">
        <v>0</v>
      </c>
      <c r="O3804" s="131">
        <v>0</v>
      </c>
      <c r="P3804" s="131">
        <v>0</v>
      </c>
      <c r="Q3804" s="131">
        <v>0</v>
      </c>
      <c r="R3804" s="131">
        <v>0</v>
      </c>
      <c r="S3804" s="131">
        <v>0</v>
      </c>
      <c r="T3804" s="131">
        <v>0</v>
      </c>
      <c r="U3804" s="131">
        <v>0</v>
      </c>
      <c r="V3804" s="131">
        <v>0</v>
      </c>
      <c r="W3804" s="131">
        <v>0</v>
      </c>
      <c r="X3804" s="131">
        <v>0</v>
      </c>
      <c r="Y3804" s="131">
        <v>0</v>
      </c>
      <c r="Z3804" s="131">
        <v>0</v>
      </c>
      <c r="AA3804" s="131">
        <v>0</v>
      </c>
      <c r="AB3804" s="131">
        <v>0</v>
      </c>
      <c r="AC3804" s="131">
        <v>0</v>
      </c>
      <c r="AD3804" s="131">
        <v>0</v>
      </c>
      <c r="AE3804" s="131">
        <v>0</v>
      </c>
      <c r="AF3804" s="131">
        <v>0</v>
      </c>
      <c r="AG3804" s="131">
        <v>0</v>
      </c>
      <c r="AH3804" s="43">
        <v>0</v>
      </c>
    </row>
    <row r="3805" spans="4:34">
      <c r="D3805" s="62">
        <v>2008</v>
      </c>
      <c r="E3805" s="62">
        <v>4</v>
      </c>
      <c r="F3805" s="62">
        <v>2008</v>
      </c>
      <c r="G3805" s="62">
        <v>2008</v>
      </c>
      <c r="H3805" s="131">
        <v>0</v>
      </c>
      <c r="I3805" s="131">
        <v>0</v>
      </c>
      <c r="J3805" s="131">
        <v>0</v>
      </c>
      <c r="K3805" s="131">
        <v>0</v>
      </c>
      <c r="L3805" s="131">
        <v>0</v>
      </c>
      <c r="M3805" s="131">
        <v>0</v>
      </c>
      <c r="N3805" s="131">
        <v>0</v>
      </c>
      <c r="O3805" s="131">
        <v>0</v>
      </c>
      <c r="P3805" s="131">
        <v>0</v>
      </c>
      <c r="Q3805" s="131">
        <v>0</v>
      </c>
      <c r="R3805" s="131">
        <v>0</v>
      </c>
      <c r="S3805" s="131">
        <v>0</v>
      </c>
      <c r="T3805" s="131">
        <v>0</v>
      </c>
      <c r="U3805" s="131">
        <v>0</v>
      </c>
      <c r="V3805" s="131">
        <v>0</v>
      </c>
      <c r="W3805" s="131">
        <v>0</v>
      </c>
      <c r="X3805" s="131">
        <v>0</v>
      </c>
      <c r="Y3805" s="131">
        <v>0</v>
      </c>
      <c r="Z3805" s="131">
        <v>0</v>
      </c>
      <c r="AA3805" s="131">
        <v>0</v>
      </c>
      <c r="AB3805" s="131">
        <v>0</v>
      </c>
      <c r="AC3805" s="131">
        <v>0</v>
      </c>
      <c r="AD3805" s="131">
        <v>0</v>
      </c>
      <c r="AE3805" s="131">
        <v>0</v>
      </c>
      <c r="AF3805" s="131">
        <v>0</v>
      </c>
      <c r="AG3805" s="131">
        <v>0</v>
      </c>
      <c r="AH3805" s="43">
        <v>0</v>
      </c>
    </row>
    <row r="3806" spans="4:34">
      <c r="D3806" s="62">
        <v>2008</v>
      </c>
      <c r="E3806" s="62">
        <v>5</v>
      </c>
      <c r="F3806" s="62">
        <v>2008</v>
      </c>
      <c r="G3806" s="62">
        <v>2009</v>
      </c>
      <c r="H3806" s="131">
        <v>0</v>
      </c>
      <c r="I3806" s="131">
        <v>0</v>
      </c>
      <c r="J3806" s="131">
        <v>0</v>
      </c>
      <c r="K3806" s="131">
        <v>0</v>
      </c>
      <c r="L3806" s="131">
        <v>0</v>
      </c>
      <c r="M3806" s="131">
        <v>0</v>
      </c>
      <c r="N3806" s="131">
        <v>0</v>
      </c>
      <c r="O3806" s="131">
        <v>0</v>
      </c>
      <c r="P3806" s="131">
        <v>0</v>
      </c>
      <c r="Q3806" s="131">
        <v>0</v>
      </c>
      <c r="R3806" s="131">
        <v>0</v>
      </c>
      <c r="S3806" s="131">
        <v>0</v>
      </c>
      <c r="T3806" s="131">
        <v>0</v>
      </c>
      <c r="U3806" s="131">
        <v>0</v>
      </c>
      <c r="V3806" s="131">
        <v>0</v>
      </c>
      <c r="W3806" s="131">
        <v>0</v>
      </c>
      <c r="X3806" s="131">
        <v>0</v>
      </c>
      <c r="Y3806" s="131">
        <v>0</v>
      </c>
      <c r="Z3806" s="131">
        <v>0</v>
      </c>
      <c r="AA3806" s="131">
        <v>0</v>
      </c>
      <c r="AB3806" s="131">
        <v>0</v>
      </c>
      <c r="AC3806" s="131">
        <v>0</v>
      </c>
      <c r="AD3806" s="131">
        <v>0</v>
      </c>
      <c r="AE3806" s="131">
        <v>0</v>
      </c>
      <c r="AF3806" s="131">
        <v>0</v>
      </c>
      <c r="AG3806" s="131">
        <v>0</v>
      </c>
      <c r="AH3806" s="43">
        <v>0</v>
      </c>
    </row>
    <row r="3807" spans="4:34">
      <c r="D3807" s="62">
        <v>2008</v>
      </c>
      <c r="E3807" s="62">
        <v>6</v>
      </c>
      <c r="F3807" s="62">
        <v>2008</v>
      </c>
      <c r="G3807" s="62">
        <v>2009</v>
      </c>
      <c r="H3807" s="131">
        <v>0</v>
      </c>
      <c r="I3807" s="131">
        <v>0</v>
      </c>
      <c r="J3807" s="131">
        <v>0</v>
      </c>
      <c r="K3807" s="131">
        <v>0</v>
      </c>
      <c r="L3807" s="131">
        <v>0</v>
      </c>
      <c r="M3807" s="131">
        <v>0</v>
      </c>
      <c r="N3807" s="131">
        <v>0</v>
      </c>
      <c r="O3807" s="131">
        <v>0</v>
      </c>
      <c r="P3807" s="131">
        <v>0</v>
      </c>
      <c r="Q3807" s="131">
        <v>0</v>
      </c>
      <c r="R3807" s="131">
        <v>0</v>
      </c>
      <c r="S3807" s="131">
        <v>0</v>
      </c>
      <c r="T3807" s="131">
        <v>0</v>
      </c>
      <c r="U3807" s="131">
        <v>0</v>
      </c>
      <c r="V3807" s="131">
        <v>0</v>
      </c>
      <c r="W3807" s="131">
        <v>0</v>
      </c>
      <c r="X3807" s="131">
        <v>0</v>
      </c>
      <c r="Y3807" s="131">
        <v>0</v>
      </c>
      <c r="Z3807" s="131">
        <v>0</v>
      </c>
      <c r="AA3807" s="131">
        <v>0</v>
      </c>
      <c r="AB3807" s="131">
        <v>0</v>
      </c>
      <c r="AC3807" s="131">
        <v>0</v>
      </c>
      <c r="AD3807" s="131">
        <v>0</v>
      </c>
      <c r="AE3807" s="131">
        <v>0</v>
      </c>
      <c r="AF3807" s="131">
        <v>0</v>
      </c>
      <c r="AG3807" s="131">
        <v>0</v>
      </c>
      <c r="AH3807" s="43">
        <v>0</v>
      </c>
    </row>
    <row r="3808" spans="4:34">
      <c r="D3808" s="62">
        <v>2008</v>
      </c>
      <c r="E3808" s="62">
        <v>7</v>
      </c>
      <c r="F3808" s="62">
        <v>2009</v>
      </c>
      <c r="G3808" s="62">
        <v>2009</v>
      </c>
      <c r="H3808" s="131">
        <v>0</v>
      </c>
      <c r="I3808" s="131">
        <v>0</v>
      </c>
      <c r="J3808" s="131">
        <v>0</v>
      </c>
      <c r="K3808" s="131">
        <v>0</v>
      </c>
      <c r="L3808" s="131">
        <v>0</v>
      </c>
      <c r="M3808" s="131">
        <v>0</v>
      </c>
      <c r="N3808" s="131">
        <v>0</v>
      </c>
      <c r="O3808" s="131">
        <v>0</v>
      </c>
      <c r="P3808" s="131">
        <v>0</v>
      </c>
      <c r="Q3808" s="131">
        <v>0</v>
      </c>
      <c r="R3808" s="131">
        <v>0</v>
      </c>
      <c r="S3808" s="131">
        <v>0</v>
      </c>
      <c r="T3808" s="131">
        <v>0</v>
      </c>
      <c r="U3808" s="131">
        <v>0</v>
      </c>
      <c r="V3808" s="131">
        <v>0</v>
      </c>
      <c r="W3808" s="131">
        <v>0</v>
      </c>
      <c r="X3808" s="131">
        <v>0</v>
      </c>
      <c r="Y3808" s="131">
        <v>0</v>
      </c>
      <c r="Z3808" s="131">
        <v>0</v>
      </c>
      <c r="AA3808" s="131">
        <v>0</v>
      </c>
      <c r="AB3808" s="131">
        <v>0</v>
      </c>
      <c r="AC3808" s="131">
        <v>0</v>
      </c>
      <c r="AD3808" s="131">
        <v>0</v>
      </c>
      <c r="AE3808" s="131">
        <v>0</v>
      </c>
      <c r="AF3808" s="131">
        <v>0</v>
      </c>
      <c r="AG3808" s="131">
        <v>0</v>
      </c>
      <c r="AH3808" s="43">
        <v>0</v>
      </c>
    </row>
    <row r="3809" spans="4:34">
      <c r="D3809" s="62">
        <v>2008</v>
      </c>
      <c r="E3809" s="62">
        <v>8</v>
      </c>
      <c r="F3809" s="62">
        <v>2009</v>
      </c>
      <c r="G3809" s="62">
        <v>2009</v>
      </c>
      <c r="H3809" s="131">
        <v>0</v>
      </c>
      <c r="I3809" s="131">
        <v>0</v>
      </c>
      <c r="J3809" s="131">
        <v>0</v>
      </c>
      <c r="K3809" s="131">
        <v>0</v>
      </c>
      <c r="L3809" s="131">
        <v>0</v>
      </c>
      <c r="M3809" s="131">
        <v>0</v>
      </c>
      <c r="N3809" s="131">
        <v>0</v>
      </c>
      <c r="O3809" s="131">
        <v>0</v>
      </c>
      <c r="P3809" s="131">
        <v>0</v>
      </c>
      <c r="Q3809" s="131">
        <v>0</v>
      </c>
      <c r="R3809" s="131">
        <v>0</v>
      </c>
      <c r="S3809" s="131">
        <v>0</v>
      </c>
      <c r="T3809" s="131">
        <v>0</v>
      </c>
      <c r="U3809" s="131">
        <v>0</v>
      </c>
      <c r="V3809" s="131">
        <v>0</v>
      </c>
      <c r="W3809" s="131">
        <v>0</v>
      </c>
      <c r="X3809" s="131">
        <v>0</v>
      </c>
      <c r="Y3809" s="131">
        <v>0</v>
      </c>
      <c r="Z3809" s="131">
        <v>0</v>
      </c>
      <c r="AA3809" s="131">
        <v>0</v>
      </c>
      <c r="AB3809" s="131">
        <v>0</v>
      </c>
      <c r="AC3809" s="131">
        <v>0</v>
      </c>
      <c r="AD3809" s="131">
        <v>0</v>
      </c>
      <c r="AE3809" s="131">
        <v>0</v>
      </c>
      <c r="AF3809" s="131">
        <v>0</v>
      </c>
      <c r="AG3809" s="131">
        <v>0</v>
      </c>
      <c r="AH3809" s="43">
        <v>0</v>
      </c>
    </row>
    <row r="3810" spans="4:34">
      <c r="D3810" s="62">
        <v>2008</v>
      </c>
      <c r="E3810" s="62">
        <v>9</v>
      </c>
      <c r="F3810" s="62">
        <v>2009</v>
      </c>
      <c r="G3810" s="62">
        <v>2009</v>
      </c>
      <c r="H3810" s="131">
        <v>0</v>
      </c>
      <c r="I3810" s="131">
        <v>0</v>
      </c>
      <c r="J3810" s="131">
        <v>0</v>
      </c>
      <c r="K3810" s="131">
        <v>0</v>
      </c>
      <c r="L3810" s="131">
        <v>0</v>
      </c>
      <c r="M3810" s="131">
        <v>0</v>
      </c>
      <c r="N3810" s="131">
        <v>0</v>
      </c>
      <c r="O3810" s="131">
        <v>0</v>
      </c>
      <c r="P3810" s="131">
        <v>0</v>
      </c>
      <c r="Q3810" s="131">
        <v>0</v>
      </c>
      <c r="R3810" s="131">
        <v>0</v>
      </c>
      <c r="S3810" s="131">
        <v>0</v>
      </c>
      <c r="T3810" s="131">
        <v>0</v>
      </c>
      <c r="U3810" s="131">
        <v>0</v>
      </c>
      <c r="V3810" s="131">
        <v>0</v>
      </c>
      <c r="W3810" s="131">
        <v>0</v>
      </c>
      <c r="X3810" s="131">
        <v>0</v>
      </c>
      <c r="Y3810" s="131">
        <v>0</v>
      </c>
      <c r="Z3810" s="131">
        <v>0</v>
      </c>
      <c r="AA3810" s="131">
        <v>0</v>
      </c>
      <c r="AB3810" s="131">
        <v>0</v>
      </c>
      <c r="AC3810" s="131">
        <v>0</v>
      </c>
      <c r="AD3810" s="131">
        <v>0</v>
      </c>
      <c r="AE3810" s="131">
        <v>0</v>
      </c>
      <c r="AF3810" s="131">
        <v>0</v>
      </c>
      <c r="AG3810" s="131">
        <v>0</v>
      </c>
      <c r="AH3810" s="43">
        <v>0</v>
      </c>
    </row>
    <row r="3811" spans="4:34">
      <c r="D3811" s="62">
        <v>2008</v>
      </c>
      <c r="E3811" s="62">
        <v>10</v>
      </c>
      <c r="F3811" s="62">
        <v>2009</v>
      </c>
      <c r="G3811" s="62">
        <v>2009</v>
      </c>
      <c r="H3811" s="131">
        <v>0</v>
      </c>
      <c r="I3811" s="131">
        <v>0</v>
      </c>
      <c r="J3811" s="131">
        <v>0</v>
      </c>
      <c r="K3811" s="131">
        <v>0</v>
      </c>
      <c r="L3811" s="131">
        <v>0</v>
      </c>
      <c r="M3811" s="131">
        <v>0</v>
      </c>
      <c r="N3811" s="131">
        <v>0</v>
      </c>
      <c r="O3811" s="131">
        <v>0</v>
      </c>
      <c r="P3811" s="131">
        <v>0</v>
      </c>
      <c r="Q3811" s="131">
        <v>0</v>
      </c>
      <c r="R3811" s="131">
        <v>0</v>
      </c>
      <c r="S3811" s="131">
        <v>0</v>
      </c>
      <c r="T3811" s="131">
        <v>0</v>
      </c>
      <c r="U3811" s="131">
        <v>0</v>
      </c>
      <c r="V3811" s="131">
        <v>0</v>
      </c>
      <c r="W3811" s="131">
        <v>0</v>
      </c>
      <c r="X3811" s="131">
        <v>0</v>
      </c>
      <c r="Y3811" s="131">
        <v>0</v>
      </c>
      <c r="Z3811" s="131">
        <v>0</v>
      </c>
      <c r="AA3811" s="131">
        <v>0</v>
      </c>
      <c r="AB3811" s="131">
        <v>0</v>
      </c>
      <c r="AC3811" s="131">
        <v>0</v>
      </c>
      <c r="AD3811" s="131">
        <v>0</v>
      </c>
      <c r="AE3811" s="131">
        <v>0</v>
      </c>
      <c r="AF3811" s="131">
        <v>0</v>
      </c>
      <c r="AG3811" s="131">
        <v>0</v>
      </c>
      <c r="AH3811" s="43">
        <v>0</v>
      </c>
    </row>
    <row r="3812" spans="4:34">
      <c r="D3812" s="62">
        <v>2008</v>
      </c>
      <c r="E3812" s="62">
        <v>11</v>
      </c>
      <c r="F3812" s="62">
        <v>2009</v>
      </c>
      <c r="G3812" s="62">
        <v>2009</v>
      </c>
      <c r="H3812" s="131">
        <v>0</v>
      </c>
      <c r="I3812" s="131">
        <v>0</v>
      </c>
      <c r="J3812" s="131">
        <v>0</v>
      </c>
      <c r="K3812" s="131">
        <v>0</v>
      </c>
      <c r="L3812" s="131">
        <v>0</v>
      </c>
      <c r="M3812" s="131">
        <v>0</v>
      </c>
      <c r="N3812" s="131">
        <v>0</v>
      </c>
      <c r="O3812" s="131">
        <v>0</v>
      </c>
      <c r="P3812" s="131">
        <v>0</v>
      </c>
      <c r="Q3812" s="131">
        <v>0</v>
      </c>
      <c r="R3812" s="131">
        <v>0</v>
      </c>
      <c r="S3812" s="131">
        <v>0</v>
      </c>
      <c r="T3812" s="131">
        <v>0</v>
      </c>
      <c r="U3812" s="131">
        <v>0</v>
      </c>
      <c r="V3812" s="131">
        <v>0</v>
      </c>
      <c r="W3812" s="131">
        <v>0</v>
      </c>
      <c r="X3812" s="131">
        <v>0</v>
      </c>
      <c r="Y3812" s="131">
        <v>0</v>
      </c>
      <c r="Z3812" s="131">
        <v>0</v>
      </c>
      <c r="AA3812" s="131">
        <v>0</v>
      </c>
      <c r="AB3812" s="131">
        <v>0</v>
      </c>
      <c r="AC3812" s="131">
        <v>0</v>
      </c>
      <c r="AD3812" s="131">
        <v>0</v>
      </c>
      <c r="AE3812" s="131">
        <v>0</v>
      </c>
      <c r="AF3812" s="131">
        <v>0</v>
      </c>
      <c r="AG3812" s="131">
        <v>0</v>
      </c>
      <c r="AH3812" s="43">
        <v>0</v>
      </c>
    </row>
    <row r="3813" spans="4:34">
      <c r="D3813" s="62">
        <v>2008</v>
      </c>
      <c r="E3813" s="62">
        <v>12</v>
      </c>
      <c r="F3813" s="62">
        <v>2009</v>
      </c>
      <c r="G3813" s="62">
        <v>2009</v>
      </c>
      <c r="H3813" s="131">
        <v>0</v>
      </c>
      <c r="I3813" s="131">
        <v>0</v>
      </c>
      <c r="J3813" s="131">
        <v>0</v>
      </c>
      <c r="K3813" s="131">
        <v>0</v>
      </c>
      <c r="L3813" s="131">
        <v>0</v>
      </c>
      <c r="M3813" s="131">
        <v>0</v>
      </c>
      <c r="N3813" s="131">
        <v>0</v>
      </c>
      <c r="O3813" s="131">
        <v>0</v>
      </c>
      <c r="P3813" s="131">
        <v>0</v>
      </c>
      <c r="Q3813" s="131">
        <v>0</v>
      </c>
      <c r="R3813" s="131">
        <v>0</v>
      </c>
      <c r="S3813" s="131">
        <v>0</v>
      </c>
      <c r="T3813" s="131">
        <v>0</v>
      </c>
      <c r="U3813" s="131">
        <v>0</v>
      </c>
      <c r="V3813" s="131">
        <v>0</v>
      </c>
      <c r="W3813" s="131">
        <v>0</v>
      </c>
      <c r="X3813" s="131">
        <v>0</v>
      </c>
      <c r="Y3813" s="131">
        <v>0</v>
      </c>
      <c r="Z3813" s="131">
        <v>0</v>
      </c>
      <c r="AA3813" s="131">
        <v>0</v>
      </c>
      <c r="AB3813" s="131">
        <v>0</v>
      </c>
      <c r="AC3813" s="131">
        <v>0</v>
      </c>
      <c r="AD3813" s="131">
        <v>0</v>
      </c>
      <c r="AE3813" s="131">
        <v>0</v>
      </c>
      <c r="AF3813" s="131">
        <v>0</v>
      </c>
      <c r="AG3813" s="131">
        <v>0</v>
      </c>
      <c r="AH3813" s="43">
        <v>0</v>
      </c>
    </row>
    <row r="3814" spans="4:34">
      <c r="D3814" s="62">
        <v>2009</v>
      </c>
      <c r="E3814" s="62">
        <v>1</v>
      </c>
      <c r="F3814" s="62">
        <v>2009</v>
      </c>
      <c r="G3814" s="62">
        <v>2009</v>
      </c>
      <c r="H3814" s="131">
        <v>0</v>
      </c>
      <c r="I3814" s="131">
        <v>0</v>
      </c>
      <c r="J3814" s="131">
        <v>0</v>
      </c>
      <c r="K3814" s="131">
        <v>0</v>
      </c>
      <c r="L3814" s="131">
        <v>0</v>
      </c>
      <c r="M3814" s="131">
        <v>0</v>
      </c>
      <c r="N3814" s="131">
        <v>0</v>
      </c>
      <c r="O3814" s="131">
        <v>0</v>
      </c>
      <c r="P3814" s="131">
        <v>0</v>
      </c>
      <c r="Q3814" s="131">
        <v>0</v>
      </c>
      <c r="R3814" s="131">
        <v>0</v>
      </c>
      <c r="S3814" s="131">
        <v>0</v>
      </c>
      <c r="T3814" s="131">
        <v>0</v>
      </c>
      <c r="U3814" s="131">
        <v>0</v>
      </c>
      <c r="V3814" s="131">
        <v>0</v>
      </c>
      <c r="W3814" s="131">
        <v>0</v>
      </c>
      <c r="X3814" s="131">
        <v>0</v>
      </c>
      <c r="Y3814" s="131">
        <v>0</v>
      </c>
      <c r="Z3814" s="131">
        <v>0</v>
      </c>
      <c r="AA3814" s="131">
        <v>0</v>
      </c>
      <c r="AB3814" s="131">
        <v>0</v>
      </c>
      <c r="AC3814" s="131">
        <v>0</v>
      </c>
      <c r="AD3814" s="131">
        <v>0</v>
      </c>
      <c r="AE3814" s="131">
        <v>0</v>
      </c>
      <c r="AF3814" s="131">
        <v>0</v>
      </c>
      <c r="AG3814" s="131">
        <v>0</v>
      </c>
      <c r="AH3814" s="43">
        <v>0</v>
      </c>
    </row>
    <row r="3815" spans="4:34">
      <c r="D3815" s="62">
        <v>2009</v>
      </c>
      <c r="E3815" s="62">
        <v>2</v>
      </c>
      <c r="F3815" s="62">
        <v>2009</v>
      </c>
      <c r="G3815" s="62">
        <v>2009</v>
      </c>
      <c r="H3815" s="131">
        <v>0</v>
      </c>
      <c r="I3815" s="131">
        <v>0</v>
      </c>
      <c r="J3815" s="131">
        <v>0</v>
      </c>
      <c r="K3815" s="131">
        <v>0</v>
      </c>
      <c r="L3815" s="131">
        <v>0</v>
      </c>
      <c r="M3815" s="131">
        <v>0</v>
      </c>
      <c r="N3815" s="131">
        <v>0</v>
      </c>
      <c r="O3815" s="131">
        <v>0</v>
      </c>
      <c r="P3815" s="131">
        <v>0</v>
      </c>
      <c r="Q3815" s="131">
        <v>0</v>
      </c>
      <c r="R3815" s="131">
        <v>0</v>
      </c>
      <c r="S3815" s="131">
        <v>0</v>
      </c>
      <c r="T3815" s="131">
        <v>0</v>
      </c>
      <c r="U3815" s="131">
        <v>0</v>
      </c>
      <c r="V3815" s="131">
        <v>0</v>
      </c>
      <c r="W3815" s="131">
        <v>0</v>
      </c>
      <c r="X3815" s="131">
        <v>0</v>
      </c>
      <c r="Y3815" s="131">
        <v>0</v>
      </c>
      <c r="Z3815" s="131">
        <v>0</v>
      </c>
      <c r="AA3815" s="131">
        <v>0</v>
      </c>
      <c r="AB3815" s="131">
        <v>0</v>
      </c>
      <c r="AC3815" s="131">
        <v>0</v>
      </c>
      <c r="AD3815" s="131">
        <v>0</v>
      </c>
      <c r="AE3815" s="131">
        <v>0</v>
      </c>
      <c r="AF3815" s="131">
        <v>0</v>
      </c>
      <c r="AG3815" s="131">
        <v>0</v>
      </c>
      <c r="AH3815" s="43">
        <v>0</v>
      </c>
    </row>
    <row r="3816" spans="4:34">
      <c r="D3816" s="62">
        <v>2009</v>
      </c>
      <c r="E3816" s="62">
        <v>3</v>
      </c>
      <c r="F3816" s="62">
        <v>2009</v>
      </c>
      <c r="G3816" s="62">
        <v>2009</v>
      </c>
      <c r="H3816" s="131">
        <v>0</v>
      </c>
      <c r="I3816" s="131">
        <v>0</v>
      </c>
      <c r="J3816" s="131">
        <v>0</v>
      </c>
      <c r="K3816" s="131">
        <v>0</v>
      </c>
      <c r="L3816" s="131">
        <v>0</v>
      </c>
      <c r="M3816" s="131">
        <v>0</v>
      </c>
      <c r="N3816" s="131">
        <v>0</v>
      </c>
      <c r="O3816" s="131">
        <v>0</v>
      </c>
      <c r="P3816" s="131">
        <v>0</v>
      </c>
      <c r="Q3816" s="131">
        <v>0</v>
      </c>
      <c r="R3816" s="131">
        <v>0</v>
      </c>
      <c r="S3816" s="131">
        <v>0</v>
      </c>
      <c r="T3816" s="131">
        <v>0</v>
      </c>
      <c r="U3816" s="131">
        <v>0</v>
      </c>
      <c r="V3816" s="131">
        <v>0</v>
      </c>
      <c r="W3816" s="131">
        <v>0</v>
      </c>
      <c r="X3816" s="131">
        <v>0</v>
      </c>
      <c r="Y3816" s="131">
        <v>0</v>
      </c>
      <c r="Z3816" s="131">
        <v>0</v>
      </c>
      <c r="AA3816" s="131">
        <v>0</v>
      </c>
      <c r="AB3816" s="131">
        <v>0</v>
      </c>
      <c r="AC3816" s="131">
        <v>0</v>
      </c>
      <c r="AD3816" s="131">
        <v>0</v>
      </c>
      <c r="AE3816" s="131">
        <v>0</v>
      </c>
      <c r="AF3816" s="131">
        <v>0</v>
      </c>
      <c r="AG3816" s="131">
        <v>0</v>
      </c>
      <c r="AH3816" s="43">
        <v>0</v>
      </c>
    </row>
    <row r="3817" spans="4:34">
      <c r="D3817" s="62">
        <v>2009</v>
      </c>
      <c r="E3817" s="62">
        <v>4</v>
      </c>
      <c r="F3817" s="62">
        <v>2009</v>
      </c>
      <c r="G3817" s="62">
        <v>2009</v>
      </c>
      <c r="H3817" s="131">
        <v>0</v>
      </c>
      <c r="I3817" s="131">
        <v>0</v>
      </c>
      <c r="J3817" s="131">
        <v>0</v>
      </c>
      <c r="K3817" s="131">
        <v>0</v>
      </c>
      <c r="L3817" s="131">
        <v>0</v>
      </c>
      <c r="M3817" s="131">
        <v>0</v>
      </c>
      <c r="N3817" s="131">
        <v>0</v>
      </c>
      <c r="O3817" s="131">
        <v>0</v>
      </c>
      <c r="P3817" s="131">
        <v>0</v>
      </c>
      <c r="Q3817" s="131">
        <v>0</v>
      </c>
      <c r="R3817" s="131">
        <v>0</v>
      </c>
      <c r="S3817" s="131">
        <v>0</v>
      </c>
      <c r="T3817" s="131">
        <v>0</v>
      </c>
      <c r="U3817" s="131">
        <v>0</v>
      </c>
      <c r="V3817" s="131">
        <v>0</v>
      </c>
      <c r="W3817" s="131">
        <v>0</v>
      </c>
      <c r="X3817" s="131">
        <v>0</v>
      </c>
      <c r="Y3817" s="131">
        <v>0</v>
      </c>
      <c r="Z3817" s="131">
        <v>0</v>
      </c>
      <c r="AA3817" s="131">
        <v>0</v>
      </c>
      <c r="AB3817" s="131">
        <v>0</v>
      </c>
      <c r="AC3817" s="131">
        <v>0</v>
      </c>
      <c r="AD3817" s="131">
        <v>0</v>
      </c>
      <c r="AE3817" s="131">
        <v>0</v>
      </c>
      <c r="AF3817" s="131">
        <v>0</v>
      </c>
      <c r="AG3817" s="131">
        <v>0</v>
      </c>
      <c r="AH3817" s="43">
        <v>0</v>
      </c>
    </row>
    <row r="3818" spans="4:34">
      <c r="D3818" s="62">
        <v>2009</v>
      </c>
      <c r="E3818" s="62">
        <v>5</v>
      </c>
      <c r="F3818" s="62">
        <v>2009</v>
      </c>
      <c r="G3818" s="62">
        <v>2010</v>
      </c>
      <c r="H3818" s="131">
        <v>0</v>
      </c>
      <c r="I3818" s="131">
        <v>0</v>
      </c>
      <c r="J3818" s="131">
        <v>0</v>
      </c>
      <c r="K3818" s="131">
        <v>0</v>
      </c>
      <c r="L3818" s="131">
        <v>0</v>
      </c>
      <c r="M3818" s="131">
        <v>0</v>
      </c>
      <c r="N3818" s="131">
        <v>0</v>
      </c>
      <c r="O3818" s="131">
        <v>0</v>
      </c>
      <c r="P3818" s="131">
        <v>0</v>
      </c>
      <c r="Q3818" s="131">
        <v>0</v>
      </c>
      <c r="R3818" s="131">
        <v>0</v>
      </c>
      <c r="S3818" s="131">
        <v>0</v>
      </c>
      <c r="T3818" s="131">
        <v>0</v>
      </c>
      <c r="U3818" s="131">
        <v>0</v>
      </c>
      <c r="V3818" s="131">
        <v>0</v>
      </c>
      <c r="W3818" s="131">
        <v>0</v>
      </c>
      <c r="X3818" s="131">
        <v>0</v>
      </c>
      <c r="Y3818" s="131">
        <v>0</v>
      </c>
      <c r="Z3818" s="131">
        <v>0</v>
      </c>
      <c r="AA3818" s="131">
        <v>0</v>
      </c>
      <c r="AB3818" s="131">
        <v>0</v>
      </c>
      <c r="AC3818" s="131">
        <v>0</v>
      </c>
      <c r="AD3818" s="131">
        <v>0</v>
      </c>
      <c r="AE3818" s="131">
        <v>0</v>
      </c>
      <c r="AF3818" s="131">
        <v>0</v>
      </c>
      <c r="AG3818" s="131">
        <v>0</v>
      </c>
      <c r="AH3818" s="43">
        <v>0</v>
      </c>
    </row>
    <row r="3819" spans="4:34">
      <c r="D3819" s="62">
        <v>2009</v>
      </c>
      <c r="E3819" s="62">
        <v>6</v>
      </c>
      <c r="F3819" s="62">
        <v>2009</v>
      </c>
      <c r="G3819" s="62">
        <v>2010</v>
      </c>
      <c r="H3819" s="131">
        <v>0</v>
      </c>
      <c r="I3819" s="131">
        <v>0</v>
      </c>
      <c r="J3819" s="131">
        <v>0</v>
      </c>
      <c r="K3819" s="131">
        <v>0</v>
      </c>
      <c r="L3819" s="131">
        <v>0</v>
      </c>
      <c r="M3819" s="131">
        <v>0</v>
      </c>
      <c r="N3819" s="131">
        <v>0</v>
      </c>
      <c r="O3819" s="131">
        <v>0</v>
      </c>
      <c r="P3819" s="131">
        <v>0</v>
      </c>
      <c r="Q3819" s="131">
        <v>0</v>
      </c>
      <c r="R3819" s="131">
        <v>0</v>
      </c>
      <c r="S3819" s="131">
        <v>0</v>
      </c>
      <c r="T3819" s="131">
        <v>0</v>
      </c>
      <c r="U3819" s="131">
        <v>0</v>
      </c>
      <c r="V3819" s="131">
        <v>0</v>
      </c>
      <c r="W3819" s="131">
        <v>0</v>
      </c>
      <c r="X3819" s="131">
        <v>0</v>
      </c>
      <c r="Y3819" s="131">
        <v>0</v>
      </c>
      <c r="Z3819" s="131">
        <v>0</v>
      </c>
      <c r="AA3819" s="131">
        <v>0</v>
      </c>
      <c r="AB3819" s="131">
        <v>0</v>
      </c>
      <c r="AC3819" s="131">
        <v>0</v>
      </c>
      <c r="AD3819" s="131">
        <v>0</v>
      </c>
      <c r="AE3819" s="131">
        <v>0</v>
      </c>
      <c r="AF3819" s="131">
        <v>0</v>
      </c>
      <c r="AG3819" s="131">
        <v>0</v>
      </c>
      <c r="AH3819" s="43">
        <v>0</v>
      </c>
    </row>
    <row r="3820" spans="4:34">
      <c r="D3820" s="62">
        <v>2009</v>
      </c>
      <c r="E3820" s="62">
        <v>7</v>
      </c>
      <c r="F3820" s="62">
        <v>2010</v>
      </c>
      <c r="G3820" s="62">
        <v>2010</v>
      </c>
      <c r="H3820" s="131">
        <v>0</v>
      </c>
      <c r="I3820" s="131">
        <v>0</v>
      </c>
      <c r="J3820" s="131">
        <v>0</v>
      </c>
      <c r="K3820" s="131">
        <v>0</v>
      </c>
      <c r="L3820" s="131">
        <v>0</v>
      </c>
      <c r="M3820" s="131">
        <v>0</v>
      </c>
      <c r="N3820" s="131">
        <v>0</v>
      </c>
      <c r="O3820" s="131">
        <v>0</v>
      </c>
      <c r="P3820" s="131">
        <v>0</v>
      </c>
      <c r="Q3820" s="131">
        <v>0</v>
      </c>
      <c r="R3820" s="131">
        <v>0</v>
      </c>
      <c r="S3820" s="131">
        <v>0</v>
      </c>
      <c r="T3820" s="131">
        <v>0</v>
      </c>
      <c r="U3820" s="131">
        <v>0</v>
      </c>
      <c r="V3820" s="131">
        <v>0</v>
      </c>
      <c r="W3820" s="131">
        <v>0</v>
      </c>
      <c r="X3820" s="131">
        <v>0</v>
      </c>
      <c r="Y3820" s="131">
        <v>0</v>
      </c>
      <c r="Z3820" s="131">
        <v>0</v>
      </c>
      <c r="AA3820" s="131">
        <v>0</v>
      </c>
      <c r="AB3820" s="131">
        <v>0</v>
      </c>
      <c r="AC3820" s="131">
        <v>0</v>
      </c>
      <c r="AD3820" s="131">
        <v>0</v>
      </c>
      <c r="AE3820" s="131">
        <v>0</v>
      </c>
      <c r="AF3820" s="131">
        <v>0</v>
      </c>
      <c r="AG3820" s="131">
        <v>0</v>
      </c>
      <c r="AH3820" s="43">
        <v>0</v>
      </c>
    </row>
    <row r="3821" spans="4:34">
      <c r="D3821" s="62">
        <v>2009</v>
      </c>
      <c r="E3821" s="62">
        <v>8</v>
      </c>
      <c r="F3821" s="62">
        <v>2010</v>
      </c>
      <c r="G3821" s="62">
        <v>2010</v>
      </c>
      <c r="H3821" s="131">
        <v>0</v>
      </c>
      <c r="I3821" s="131">
        <v>0</v>
      </c>
      <c r="J3821" s="131">
        <v>0</v>
      </c>
      <c r="K3821" s="131">
        <v>0</v>
      </c>
      <c r="L3821" s="131">
        <v>0</v>
      </c>
      <c r="M3821" s="131">
        <v>0</v>
      </c>
      <c r="N3821" s="131">
        <v>0</v>
      </c>
      <c r="O3821" s="131">
        <v>0</v>
      </c>
      <c r="P3821" s="131">
        <v>0</v>
      </c>
      <c r="Q3821" s="131">
        <v>0</v>
      </c>
      <c r="R3821" s="131">
        <v>0</v>
      </c>
      <c r="S3821" s="131">
        <v>0</v>
      </c>
      <c r="T3821" s="131">
        <v>0</v>
      </c>
      <c r="U3821" s="131">
        <v>0</v>
      </c>
      <c r="V3821" s="131">
        <v>0</v>
      </c>
      <c r="W3821" s="131">
        <v>0</v>
      </c>
      <c r="X3821" s="131">
        <v>0</v>
      </c>
      <c r="Y3821" s="131">
        <v>0</v>
      </c>
      <c r="Z3821" s="131">
        <v>0</v>
      </c>
      <c r="AA3821" s="131">
        <v>0</v>
      </c>
      <c r="AB3821" s="131">
        <v>0</v>
      </c>
      <c r="AC3821" s="131">
        <v>0</v>
      </c>
      <c r="AD3821" s="131">
        <v>0</v>
      </c>
      <c r="AE3821" s="131">
        <v>0</v>
      </c>
      <c r="AF3821" s="131">
        <v>0</v>
      </c>
      <c r="AG3821" s="131">
        <v>0</v>
      </c>
      <c r="AH3821" s="43">
        <v>0</v>
      </c>
    </row>
    <row r="3822" spans="4:34">
      <c r="D3822" s="62">
        <v>2009</v>
      </c>
      <c r="E3822" s="62">
        <v>9</v>
      </c>
      <c r="F3822" s="62">
        <v>2010</v>
      </c>
      <c r="G3822" s="62">
        <v>2010</v>
      </c>
      <c r="H3822" s="131">
        <v>0</v>
      </c>
      <c r="I3822" s="131">
        <v>0</v>
      </c>
      <c r="J3822" s="131">
        <v>0</v>
      </c>
      <c r="K3822" s="131">
        <v>0</v>
      </c>
      <c r="L3822" s="131">
        <v>0</v>
      </c>
      <c r="M3822" s="131">
        <v>0</v>
      </c>
      <c r="N3822" s="131">
        <v>0</v>
      </c>
      <c r="O3822" s="131">
        <v>0</v>
      </c>
      <c r="P3822" s="131">
        <v>0</v>
      </c>
      <c r="Q3822" s="131">
        <v>0</v>
      </c>
      <c r="R3822" s="131">
        <v>0</v>
      </c>
      <c r="S3822" s="131">
        <v>0</v>
      </c>
      <c r="T3822" s="131">
        <v>0</v>
      </c>
      <c r="U3822" s="131">
        <v>0</v>
      </c>
      <c r="V3822" s="131">
        <v>0</v>
      </c>
      <c r="W3822" s="131">
        <v>0</v>
      </c>
      <c r="X3822" s="131">
        <v>0</v>
      </c>
      <c r="Y3822" s="131">
        <v>0</v>
      </c>
      <c r="Z3822" s="131">
        <v>0</v>
      </c>
      <c r="AA3822" s="131">
        <v>0</v>
      </c>
      <c r="AB3822" s="131">
        <v>0</v>
      </c>
      <c r="AC3822" s="131">
        <v>0</v>
      </c>
      <c r="AD3822" s="131">
        <v>0</v>
      </c>
      <c r="AE3822" s="131">
        <v>0</v>
      </c>
      <c r="AF3822" s="131">
        <v>0</v>
      </c>
      <c r="AG3822" s="131">
        <v>0</v>
      </c>
      <c r="AH3822" s="43">
        <v>0</v>
      </c>
    </row>
    <row r="3823" spans="4:34">
      <c r="D3823" s="62">
        <v>2009</v>
      </c>
      <c r="E3823" s="62">
        <v>10</v>
      </c>
      <c r="F3823" s="62">
        <v>2010</v>
      </c>
      <c r="G3823" s="62">
        <v>2010</v>
      </c>
      <c r="H3823" s="131">
        <v>0</v>
      </c>
      <c r="I3823" s="131">
        <v>0</v>
      </c>
      <c r="J3823" s="131">
        <v>0</v>
      </c>
      <c r="K3823" s="131">
        <v>0</v>
      </c>
      <c r="L3823" s="131">
        <v>0</v>
      </c>
      <c r="M3823" s="131">
        <v>0</v>
      </c>
      <c r="N3823" s="131">
        <v>0</v>
      </c>
      <c r="O3823" s="131">
        <v>0</v>
      </c>
      <c r="P3823" s="131">
        <v>0</v>
      </c>
      <c r="Q3823" s="131">
        <v>0</v>
      </c>
      <c r="R3823" s="131">
        <v>0</v>
      </c>
      <c r="S3823" s="131">
        <v>0</v>
      </c>
      <c r="T3823" s="131">
        <v>0</v>
      </c>
      <c r="U3823" s="131">
        <v>0</v>
      </c>
      <c r="V3823" s="131">
        <v>0</v>
      </c>
      <c r="W3823" s="131">
        <v>0</v>
      </c>
      <c r="X3823" s="131">
        <v>0</v>
      </c>
      <c r="Y3823" s="131">
        <v>0</v>
      </c>
      <c r="Z3823" s="131">
        <v>0</v>
      </c>
      <c r="AA3823" s="131">
        <v>0</v>
      </c>
      <c r="AB3823" s="131">
        <v>0</v>
      </c>
      <c r="AC3823" s="131">
        <v>0</v>
      </c>
      <c r="AD3823" s="131">
        <v>0</v>
      </c>
      <c r="AE3823" s="131">
        <v>0</v>
      </c>
      <c r="AF3823" s="131">
        <v>0</v>
      </c>
      <c r="AG3823" s="131">
        <v>0</v>
      </c>
      <c r="AH3823" s="43">
        <v>0</v>
      </c>
    </row>
    <row r="3824" spans="4:34">
      <c r="D3824" s="62">
        <v>2009</v>
      </c>
      <c r="E3824" s="62">
        <v>11</v>
      </c>
      <c r="F3824" s="62">
        <v>2010</v>
      </c>
      <c r="G3824" s="62">
        <v>2010</v>
      </c>
      <c r="H3824" s="131">
        <v>0</v>
      </c>
      <c r="I3824" s="131">
        <v>0</v>
      </c>
      <c r="J3824" s="131">
        <v>0</v>
      </c>
      <c r="K3824" s="131">
        <v>0</v>
      </c>
      <c r="L3824" s="131">
        <v>0</v>
      </c>
      <c r="M3824" s="131">
        <v>0</v>
      </c>
      <c r="N3824" s="131">
        <v>0</v>
      </c>
      <c r="O3824" s="131">
        <v>0</v>
      </c>
      <c r="P3824" s="131">
        <v>0</v>
      </c>
      <c r="Q3824" s="131">
        <v>0</v>
      </c>
      <c r="R3824" s="131">
        <v>0</v>
      </c>
      <c r="S3824" s="131">
        <v>0</v>
      </c>
      <c r="T3824" s="131">
        <v>0</v>
      </c>
      <c r="U3824" s="131">
        <v>0</v>
      </c>
      <c r="V3824" s="131">
        <v>0</v>
      </c>
      <c r="W3824" s="131">
        <v>0</v>
      </c>
      <c r="X3824" s="131">
        <v>0</v>
      </c>
      <c r="Y3824" s="131">
        <v>0</v>
      </c>
      <c r="Z3824" s="131">
        <v>0</v>
      </c>
      <c r="AA3824" s="131">
        <v>0</v>
      </c>
      <c r="AB3824" s="131">
        <v>0</v>
      </c>
      <c r="AC3824" s="131">
        <v>0</v>
      </c>
      <c r="AD3824" s="131">
        <v>0</v>
      </c>
      <c r="AE3824" s="131">
        <v>0</v>
      </c>
      <c r="AF3824" s="131">
        <v>0</v>
      </c>
      <c r="AG3824" s="131">
        <v>0</v>
      </c>
      <c r="AH3824" s="43">
        <v>0</v>
      </c>
    </row>
    <row r="3825" spans="4:34">
      <c r="D3825" s="62">
        <v>2009</v>
      </c>
      <c r="E3825" s="62">
        <v>12</v>
      </c>
      <c r="F3825" s="62">
        <v>2010</v>
      </c>
      <c r="G3825" s="62">
        <v>2010</v>
      </c>
      <c r="H3825" s="131">
        <v>0</v>
      </c>
      <c r="I3825" s="131">
        <v>0</v>
      </c>
      <c r="J3825" s="131">
        <v>0</v>
      </c>
      <c r="K3825" s="131">
        <v>0</v>
      </c>
      <c r="L3825" s="131">
        <v>0</v>
      </c>
      <c r="M3825" s="131">
        <v>0</v>
      </c>
      <c r="N3825" s="131">
        <v>0</v>
      </c>
      <c r="O3825" s="131">
        <v>0</v>
      </c>
      <c r="P3825" s="131">
        <v>0</v>
      </c>
      <c r="Q3825" s="131">
        <v>0</v>
      </c>
      <c r="R3825" s="131">
        <v>0</v>
      </c>
      <c r="S3825" s="131">
        <v>0</v>
      </c>
      <c r="T3825" s="131">
        <v>0</v>
      </c>
      <c r="U3825" s="131">
        <v>0</v>
      </c>
      <c r="V3825" s="131">
        <v>0</v>
      </c>
      <c r="W3825" s="131">
        <v>0</v>
      </c>
      <c r="X3825" s="131">
        <v>0</v>
      </c>
      <c r="Y3825" s="131">
        <v>0</v>
      </c>
      <c r="Z3825" s="131">
        <v>0</v>
      </c>
      <c r="AA3825" s="131">
        <v>0</v>
      </c>
      <c r="AB3825" s="131">
        <v>0</v>
      </c>
      <c r="AC3825" s="131">
        <v>0</v>
      </c>
      <c r="AD3825" s="131">
        <v>0</v>
      </c>
      <c r="AE3825" s="131">
        <v>0</v>
      </c>
      <c r="AF3825" s="131">
        <v>0</v>
      </c>
      <c r="AG3825" s="131">
        <v>0</v>
      </c>
      <c r="AH3825" s="43">
        <v>0</v>
      </c>
    </row>
    <row r="3826" spans="4:34">
      <c r="D3826" s="62">
        <v>2010</v>
      </c>
      <c r="E3826" s="62">
        <v>1</v>
      </c>
      <c r="F3826" s="62">
        <v>2010</v>
      </c>
      <c r="G3826" s="62">
        <v>2010</v>
      </c>
      <c r="H3826" s="131">
        <v>0</v>
      </c>
      <c r="I3826" s="131">
        <v>0</v>
      </c>
      <c r="J3826" s="131">
        <v>0</v>
      </c>
      <c r="K3826" s="131">
        <v>0</v>
      </c>
      <c r="L3826" s="131">
        <v>0</v>
      </c>
      <c r="M3826" s="131">
        <v>0</v>
      </c>
      <c r="N3826" s="131">
        <v>0</v>
      </c>
      <c r="O3826" s="131">
        <v>0</v>
      </c>
      <c r="P3826" s="131">
        <v>0</v>
      </c>
      <c r="Q3826" s="131">
        <v>0</v>
      </c>
      <c r="R3826" s="131">
        <v>0</v>
      </c>
      <c r="S3826" s="131">
        <v>0</v>
      </c>
      <c r="T3826" s="131">
        <v>0</v>
      </c>
      <c r="U3826" s="131">
        <v>0</v>
      </c>
      <c r="V3826" s="131">
        <v>0</v>
      </c>
      <c r="W3826" s="131">
        <v>0</v>
      </c>
      <c r="X3826" s="131">
        <v>0</v>
      </c>
      <c r="Y3826" s="131">
        <v>0</v>
      </c>
      <c r="Z3826" s="131">
        <v>0</v>
      </c>
      <c r="AA3826" s="131">
        <v>0</v>
      </c>
      <c r="AB3826" s="131">
        <v>0</v>
      </c>
      <c r="AC3826" s="131">
        <v>0</v>
      </c>
      <c r="AD3826" s="131">
        <v>0</v>
      </c>
      <c r="AE3826" s="131">
        <v>0</v>
      </c>
      <c r="AF3826" s="131">
        <v>0</v>
      </c>
      <c r="AG3826" s="131">
        <v>0</v>
      </c>
      <c r="AH3826" s="43">
        <v>0</v>
      </c>
    </row>
    <row r="3827" spans="4:34">
      <c r="D3827" s="62">
        <v>2010</v>
      </c>
      <c r="E3827" s="62">
        <v>2</v>
      </c>
      <c r="F3827" s="62">
        <v>2010</v>
      </c>
      <c r="G3827" s="62">
        <v>2010</v>
      </c>
      <c r="H3827" s="131">
        <v>0</v>
      </c>
      <c r="I3827" s="131">
        <v>0</v>
      </c>
      <c r="J3827" s="131">
        <v>0</v>
      </c>
      <c r="K3827" s="131">
        <v>0</v>
      </c>
      <c r="L3827" s="131">
        <v>0</v>
      </c>
      <c r="M3827" s="131">
        <v>0</v>
      </c>
      <c r="N3827" s="131">
        <v>0</v>
      </c>
      <c r="O3827" s="131">
        <v>0</v>
      </c>
      <c r="P3827" s="131">
        <v>0</v>
      </c>
      <c r="Q3827" s="131">
        <v>0</v>
      </c>
      <c r="R3827" s="131">
        <v>0</v>
      </c>
      <c r="S3827" s="131">
        <v>0</v>
      </c>
      <c r="T3827" s="131">
        <v>0</v>
      </c>
      <c r="U3827" s="131">
        <v>0</v>
      </c>
      <c r="V3827" s="131">
        <v>0</v>
      </c>
      <c r="W3827" s="131">
        <v>0</v>
      </c>
      <c r="X3827" s="131">
        <v>0</v>
      </c>
      <c r="Y3827" s="131">
        <v>0</v>
      </c>
      <c r="Z3827" s="131">
        <v>0</v>
      </c>
      <c r="AA3827" s="131">
        <v>0</v>
      </c>
      <c r="AB3827" s="131">
        <v>0</v>
      </c>
      <c r="AC3827" s="131">
        <v>0</v>
      </c>
      <c r="AD3827" s="131">
        <v>0</v>
      </c>
      <c r="AE3827" s="131">
        <v>0</v>
      </c>
      <c r="AF3827" s="131">
        <v>0</v>
      </c>
      <c r="AG3827" s="131">
        <v>0</v>
      </c>
      <c r="AH3827" s="43">
        <v>0</v>
      </c>
    </row>
    <row r="3828" spans="4:34">
      <c r="D3828" s="62">
        <v>2010</v>
      </c>
      <c r="E3828" s="62">
        <v>3</v>
      </c>
      <c r="F3828" s="62">
        <v>2010</v>
      </c>
      <c r="G3828" s="62">
        <v>2010</v>
      </c>
      <c r="H3828" s="131">
        <v>0</v>
      </c>
      <c r="I3828" s="131">
        <v>0</v>
      </c>
      <c r="J3828" s="131">
        <v>0</v>
      </c>
      <c r="K3828" s="131">
        <v>0</v>
      </c>
      <c r="L3828" s="131">
        <v>0</v>
      </c>
      <c r="M3828" s="131">
        <v>0</v>
      </c>
      <c r="N3828" s="131">
        <v>0</v>
      </c>
      <c r="O3828" s="131">
        <v>0</v>
      </c>
      <c r="P3828" s="131">
        <v>0</v>
      </c>
      <c r="Q3828" s="131">
        <v>0</v>
      </c>
      <c r="R3828" s="131">
        <v>0</v>
      </c>
      <c r="S3828" s="131">
        <v>0</v>
      </c>
      <c r="T3828" s="131">
        <v>0</v>
      </c>
      <c r="U3828" s="131">
        <v>0</v>
      </c>
      <c r="V3828" s="131">
        <v>0</v>
      </c>
      <c r="W3828" s="131">
        <v>0</v>
      </c>
      <c r="X3828" s="131">
        <v>0</v>
      </c>
      <c r="Y3828" s="131">
        <v>0</v>
      </c>
      <c r="Z3828" s="131">
        <v>0</v>
      </c>
      <c r="AA3828" s="131">
        <v>0</v>
      </c>
      <c r="AB3828" s="131">
        <v>0</v>
      </c>
      <c r="AC3828" s="131">
        <v>0</v>
      </c>
      <c r="AD3828" s="131">
        <v>0</v>
      </c>
      <c r="AE3828" s="131">
        <v>0</v>
      </c>
      <c r="AF3828" s="131">
        <v>0</v>
      </c>
      <c r="AG3828" s="131">
        <v>0</v>
      </c>
      <c r="AH3828" s="43">
        <v>0</v>
      </c>
    </row>
    <row r="3829" spans="4:34">
      <c r="D3829" s="62">
        <v>2010</v>
      </c>
      <c r="E3829" s="62">
        <v>4</v>
      </c>
      <c r="F3829" s="62">
        <v>2010</v>
      </c>
      <c r="G3829" s="62">
        <v>2010</v>
      </c>
      <c r="H3829" s="131">
        <v>0</v>
      </c>
      <c r="I3829" s="131">
        <v>0</v>
      </c>
      <c r="J3829" s="131">
        <v>0</v>
      </c>
      <c r="K3829" s="131">
        <v>0</v>
      </c>
      <c r="L3829" s="131">
        <v>0</v>
      </c>
      <c r="M3829" s="131">
        <v>0</v>
      </c>
      <c r="N3829" s="131">
        <v>0</v>
      </c>
      <c r="O3829" s="131">
        <v>0</v>
      </c>
      <c r="P3829" s="131">
        <v>0</v>
      </c>
      <c r="Q3829" s="131">
        <v>0</v>
      </c>
      <c r="R3829" s="131">
        <v>0</v>
      </c>
      <c r="S3829" s="131">
        <v>0</v>
      </c>
      <c r="T3829" s="131">
        <v>0</v>
      </c>
      <c r="U3829" s="131">
        <v>0</v>
      </c>
      <c r="V3829" s="131">
        <v>0</v>
      </c>
      <c r="W3829" s="131">
        <v>0</v>
      </c>
      <c r="X3829" s="131">
        <v>0</v>
      </c>
      <c r="Y3829" s="131">
        <v>0</v>
      </c>
      <c r="Z3829" s="131">
        <v>0</v>
      </c>
      <c r="AA3829" s="131">
        <v>0</v>
      </c>
      <c r="AB3829" s="131">
        <v>0</v>
      </c>
      <c r="AC3829" s="131">
        <v>0</v>
      </c>
      <c r="AD3829" s="131">
        <v>0</v>
      </c>
      <c r="AE3829" s="131">
        <v>0</v>
      </c>
      <c r="AF3829" s="131">
        <v>0</v>
      </c>
      <c r="AG3829" s="131">
        <v>0</v>
      </c>
      <c r="AH3829" s="43">
        <v>0</v>
      </c>
    </row>
    <row r="3830" spans="4:34">
      <c r="D3830" s="62">
        <v>2010</v>
      </c>
      <c r="E3830" s="62">
        <v>5</v>
      </c>
      <c r="F3830" s="62">
        <v>2010</v>
      </c>
      <c r="G3830" s="62">
        <v>2011</v>
      </c>
      <c r="H3830" s="131">
        <v>0</v>
      </c>
      <c r="I3830" s="131">
        <v>0</v>
      </c>
      <c r="J3830" s="131">
        <v>0</v>
      </c>
      <c r="K3830" s="131">
        <v>0</v>
      </c>
      <c r="L3830" s="131">
        <v>0</v>
      </c>
      <c r="M3830" s="131">
        <v>0</v>
      </c>
      <c r="N3830" s="131">
        <v>0</v>
      </c>
      <c r="O3830" s="131">
        <v>0</v>
      </c>
      <c r="P3830" s="131">
        <v>0</v>
      </c>
      <c r="Q3830" s="131">
        <v>0</v>
      </c>
      <c r="R3830" s="131">
        <v>0</v>
      </c>
      <c r="S3830" s="131">
        <v>0</v>
      </c>
      <c r="T3830" s="131">
        <v>0</v>
      </c>
      <c r="U3830" s="131">
        <v>0</v>
      </c>
      <c r="V3830" s="131">
        <v>0</v>
      </c>
      <c r="W3830" s="131">
        <v>0</v>
      </c>
      <c r="X3830" s="131">
        <v>0</v>
      </c>
      <c r="Y3830" s="131">
        <v>0</v>
      </c>
      <c r="Z3830" s="131">
        <v>0</v>
      </c>
      <c r="AA3830" s="131">
        <v>0</v>
      </c>
      <c r="AB3830" s="131">
        <v>0</v>
      </c>
      <c r="AC3830" s="131">
        <v>0</v>
      </c>
      <c r="AD3830" s="131">
        <v>0</v>
      </c>
      <c r="AE3830" s="131">
        <v>0</v>
      </c>
      <c r="AF3830" s="131">
        <v>0</v>
      </c>
      <c r="AG3830" s="131">
        <v>0</v>
      </c>
      <c r="AH3830" s="43">
        <v>0</v>
      </c>
    </row>
    <row r="3831" spans="4:34">
      <c r="D3831" s="62">
        <v>2010</v>
      </c>
      <c r="E3831" s="62">
        <v>6</v>
      </c>
      <c r="F3831" s="62">
        <v>2010</v>
      </c>
      <c r="G3831" s="62">
        <v>2011</v>
      </c>
      <c r="H3831" s="131">
        <v>0</v>
      </c>
      <c r="I3831" s="131">
        <v>0</v>
      </c>
      <c r="J3831" s="131">
        <v>0</v>
      </c>
      <c r="K3831" s="131">
        <v>0</v>
      </c>
      <c r="L3831" s="131">
        <v>0</v>
      </c>
      <c r="M3831" s="131">
        <v>0</v>
      </c>
      <c r="N3831" s="131">
        <v>0</v>
      </c>
      <c r="O3831" s="131">
        <v>0</v>
      </c>
      <c r="P3831" s="131">
        <v>0</v>
      </c>
      <c r="Q3831" s="131">
        <v>0</v>
      </c>
      <c r="R3831" s="131">
        <v>0</v>
      </c>
      <c r="S3831" s="131">
        <v>0</v>
      </c>
      <c r="T3831" s="131">
        <v>0</v>
      </c>
      <c r="U3831" s="131">
        <v>0</v>
      </c>
      <c r="V3831" s="131">
        <v>0</v>
      </c>
      <c r="W3831" s="131">
        <v>0</v>
      </c>
      <c r="X3831" s="131">
        <v>0</v>
      </c>
      <c r="Y3831" s="131">
        <v>0</v>
      </c>
      <c r="Z3831" s="131">
        <v>0</v>
      </c>
      <c r="AA3831" s="131">
        <v>0</v>
      </c>
      <c r="AB3831" s="131">
        <v>0</v>
      </c>
      <c r="AC3831" s="131">
        <v>0</v>
      </c>
      <c r="AD3831" s="131">
        <v>0</v>
      </c>
      <c r="AE3831" s="131">
        <v>0</v>
      </c>
      <c r="AF3831" s="131">
        <v>0</v>
      </c>
      <c r="AG3831" s="131">
        <v>0</v>
      </c>
      <c r="AH3831" s="43">
        <v>0</v>
      </c>
    </row>
    <row r="3832" spans="4:34">
      <c r="D3832" s="62">
        <v>2010</v>
      </c>
      <c r="E3832" s="62">
        <v>7</v>
      </c>
      <c r="F3832" s="62">
        <v>2011</v>
      </c>
      <c r="G3832" s="62">
        <v>2011</v>
      </c>
      <c r="H3832" s="131">
        <v>0</v>
      </c>
      <c r="I3832" s="131">
        <v>0</v>
      </c>
      <c r="J3832" s="131">
        <v>0</v>
      </c>
      <c r="K3832" s="131">
        <v>0</v>
      </c>
      <c r="L3832" s="131">
        <v>0</v>
      </c>
      <c r="M3832" s="131">
        <v>0</v>
      </c>
      <c r="N3832" s="131">
        <v>0</v>
      </c>
      <c r="O3832" s="131">
        <v>0</v>
      </c>
      <c r="P3832" s="131">
        <v>0</v>
      </c>
      <c r="Q3832" s="131">
        <v>0</v>
      </c>
      <c r="R3832" s="131">
        <v>0</v>
      </c>
      <c r="S3832" s="131">
        <v>0</v>
      </c>
      <c r="T3832" s="131">
        <v>0</v>
      </c>
      <c r="U3832" s="131">
        <v>0</v>
      </c>
      <c r="V3832" s="131">
        <v>0</v>
      </c>
      <c r="W3832" s="131">
        <v>0</v>
      </c>
      <c r="X3832" s="131">
        <v>0</v>
      </c>
      <c r="Y3832" s="131">
        <v>0</v>
      </c>
      <c r="Z3832" s="131">
        <v>0</v>
      </c>
      <c r="AA3832" s="131">
        <v>0</v>
      </c>
      <c r="AB3832" s="131">
        <v>0</v>
      </c>
      <c r="AC3832" s="131">
        <v>0</v>
      </c>
      <c r="AD3832" s="131">
        <v>0</v>
      </c>
      <c r="AE3832" s="131">
        <v>0</v>
      </c>
      <c r="AF3832" s="131">
        <v>0</v>
      </c>
      <c r="AG3832" s="131">
        <v>0</v>
      </c>
      <c r="AH3832" s="43">
        <v>0</v>
      </c>
    </row>
    <row r="3833" spans="4:34">
      <c r="D3833" s="62">
        <v>2010</v>
      </c>
      <c r="E3833" s="62">
        <v>8</v>
      </c>
      <c r="F3833" s="62">
        <v>2011</v>
      </c>
      <c r="G3833" s="62">
        <v>2011</v>
      </c>
      <c r="H3833" s="131">
        <v>0</v>
      </c>
      <c r="I3833" s="131">
        <v>0</v>
      </c>
      <c r="J3833" s="131">
        <v>0</v>
      </c>
      <c r="K3833" s="131">
        <v>0</v>
      </c>
      <c r="L3833" s="131">
        <v>0</v>
      </c>
      <c r="M3833" s="131">
        <v>0</v>
      </c>
      <c r="N3833" s="131">
        <v>0</v>
      </c>
      <c r="O3833" s="131">
        <v>0</v>
      </c>
      <c r="P3833" s="131">
        <v>0</v>
      </c>
      <c r="Q3833" s="131">
        <v>0</v>
      </c>
      <c r="R3833" s="131">
        <v>0</v>
      </c>
      <c r="S3833" s="131">
        <v>0</v>
      </c>
      <c r="T3833" s="131">
        <v>0</v>
      </c>
      <c r="U3833" s="131">
        <v>0</v>
      </c>
      <c r="V3833" s="131">
        <v>0</v>
      </c>
      <c r="W3833" s="131">
        <v>0</v>
      </c>
      <c r="X3833" s="131">
        <v>0</v>
      </c>
      <c r="Y3833" s="131">
        <v>0</v>
      </c>
      <c r="Z3833" s="131">
        <v>0</v>
      </c>
      <c r="AA3833" s="131">
        <v>0</v>
      </c>
      <c r="AB3833" s="131">
        <v>0</v>
      </c>
      <c r="AC3833" s="131">
        <v>0</v>
      </c>
      <c r="AD3833" s="131">
        <v>0</v>
      </c>
      <c r="AE3833" s="131">
        <v>0</v>
      </c>
      <c r="AF3833" s="131">
        <v>0</v>
      </c>
      <c r="AG3833" s="131">
        <v>0</v>
      </c>
      <c r="AH3833" s="43">
        <v>0</v>
      </c>
    </row>
    <row r="3834" spans="4:34">
      <c r="D3834" s="62">
        <v>2010</v>
      </c>
      <c r="E3834" s="62">
        <v>9</v>
      </c>
      <c r="F3834" s="62">
        <v>2011</v>
      </c>
      <c r="G3834" s="62">
        <v>2011</v>
      </c>
      <c r="H3834" s="131">
        <v>0</v>
      </c>
      <c r="I3834" s="131">
        <v>0</v>
      </c>
      <c r="J3834" s="131">
        <v>0</v>
      </c>
      <c r="K3834" s="131">
        <v>0</v>
      </c>
      <c r="L3834" s="131">
        <v>0</v>
      </c>
      <c r="M3834" s="131">
        <v>0</v>
      </c>
      <c r="N3834" s="131">
        <v>0</v>
      </c>
      <c r="O3834" s="131">
        <v>0</v>
      </c>
      <c r="P3834" s="131">
        <v>0</v>
      </c>
      <c r="Q3834" s="131">
        <v>0</v>
      </c>
      <c r="R3834" s="131">
        <v>0</v>
      </c>
      <c r="S3834" s="131">
        <v>0</v>
      </c>
      <c r="T3834" s="131">
        <v>0</v>
      </c>
      <c r="U3834" s="131">
        <v>0</v>
      </c>
      <c r="V3834" s="131">
        <v>0</v>
      </c>
      <c r="W3834" s="131">
        <v>0</v>
      </c>
      <c r="X3834" s="131">
        <v>0</v>
      </c>
      <c r="Y3834" s="131">
        <v>0</v>
      </c>
      <c r="Z3834" s="131">
        <v>0</v>
      </c>
      <c r="AA3834" s="131">
        <v>0</v>
      </c>
      <c r="AB3834" s="131">
        <v>0</v>
      </c>
      <c r="AC3834" s="131">
        <v>0</v>
      </c>
      <c r="AD3834" s="131">
        <v>0</v>
      </c>
      <c r="AE3834" s="131">
        <v>0</v>
      </c>
      <c r="AF3834" s="131">
        <v>0</v>
      </c>
      <c r="AG3834" s="131">
        <v>0</v>
      </c>
      <c r="AH3834" s="43">
        <v>0</v>
      </c>
    </row>
    <row r="3835" spans="4:34">
      <c r="D3835" s="62">
        <v>2010</v>
      </c>
      <c r="E3835" s="62">
        <v>10</v>
      </c>
      <c r="F3835" s="62">
        <v>2011</v>
      </c>
      <c r="G3835" s="62">
        <v>2011</v>
      </c>
      <c r="H3835" s="131">
        <v>0</v>
      </c>
      <c r="I3835" s="131">
        <v>0</v>
      </c>
      <c r="J3835" s="131">
        <v>0</v>
      </c>
      <c r="K3835" s="131">
        <v>0</v>
      </c>
      <c r="L3835" s="131">
        <v>0</v>
      </c>
      <c r="M3835" s="131">
        <v>0</v>
      </c>
      <c r="N3835" s="131">
        <v>0</v>
      </c>
      <c r="O3835" s="131">
        <v>0</v>
      </c>
      <c r="P3835" s="131">
        <v>0</v>
      </c>
      <c r="Q3835" s="131">
        <v>0</v>
      </c>
      <c r="R3835" s="131">
        <v>0</v>
      </c>
      <c r="S3835" s="131">
        <v>0</v>
      </c>
      <c r="T3835" s="131">
        <v>0</v>
      </c>
      <c r="U3835" s="131">
        <v>0</v>
      </c>
      <c r="V3835" s="131">
        <v>0</v>
      </c>
      <c r="W3835" s="131">
        <v>0</v>
      </c>
      <c r="X3835" s="131">
        <v>0</v>
      </c>
      <c r="Y3835" s="131">
        <v>0</v>
      </c>
      <c r="Z3835" s="131">
        <v>0</v>
      </c>
      <c r="AA3835" s="131">
        <v>0</v>
      </c>
      <c r="AB3835" s="131">
        <v>0</v>
      </c>
      <c r="AC3835" s="131">
        <v>0</v>
      </c>
      <c r="AD3835" s="131">
        <v>0</v>
      </c>
      <c r="AE3835" s="131">
        <v>0</v>
      </c>
      <c r="AF3835" s="131">
        <v>0</v>
      </c>
      <c r="AG3835" s="131">
        <v>0</v>
      </c>
      <c r="AH3835" s="43">
        <v>0</v>
      </c>
    </row>
    <row r="3836" spans="4:34">
      <c r="D3836" s="62">
        <v>2010</v>
      </c>
      <c r="E3836" s="62">
        <v>11</v>
      </c>
      <c r="F3836" s="62">
        <v>2011</v>
      </c>
      <c r="G3836" s="62">
        <v>2011</v>
      </c>
      <c r="H3836" s="131">
        <v>0</v>
      </c>
      <c r="I3836" s="131">
        <v>0</v>
      </c>
      <c r="J3836" s="131">
        <v>0</v>
      </c>
      <c r="K3836" s="131">
        <v>0</v>
      </c>
      <c r="L3836" s="131">
        <v>0</v>
      </c>
      <c r="M3836" s="131">
        <v>0</v>
      </c>
      <c r="N3836" s="131">
        <v>0</v>
      </c>
      <c r="O3836" s="131">
        <v>0</v>
      </c>
      <c r="P3836" s="131">
        <v>0</v>
      </c>
      <c r="Q3836" s="131">
        <v>0</v>
      </c>
      <c r="R3836" s="131">
        <v>0</v>
      </c>
      <c r="S3836" s="131">
        <v>0</v>
      </c>
      <c r="T3836" s="131">
        <v>0</v>
      </c>
      <c r="U3836" s="131">
        <v>0</v>
      </c>
      <c r="V3836" s="131">
        <v>0</v>
      </c>
      <c r="W3836" s="131">
        <v>0</v>
      </c>
      <c r="X3836" s="131">
        <v>0</v>
      </c>
      <c r="Y3836" s="131">
        <v>0</v>
      </c>
      <c r="Z3836" s="131">
        <v>0</v>
      </c>
      <c r="AA3836" s="131">
        <v>0</v>
      </c>
      <c r="AB3836" s="131">
        <v>0</v>
      </c>
      <c r="AC3836" s="131">
        <v>0</v>
      </c>
      <c r="AD3836" s="131">
        <v>0</v>
      </c>
      <c r="AE3836" s="131">
        <v>0</v>
      </c>
      <c r="AF3836" s="131">
        <v>0</v>
      </c>
      <c r="AG3836" s="131">
        <v>0</v>
      </c>
      <c r="AH3836" s="43">
        <v>0</v>
      </c>
    </row>
    <row r="3837" spans="4:34">
      <c r="D3837" s="62">
        <v>2010</v>
      </c>
      <c r="E3837" s="62">
        <v>12</v>
      </c>
      <c r="F3837" s="62">
        <v>2011</v>
      </c>
      <c r="G3837" s="62">
        <v>2011</v>
      </c>
      <c r="H3837" s="131">
        <v>0</v>
      </c>
      <c r="I3837" s="131">
        <v>0</v>
      </c>
      <c r="J3837" s="131">
        <v>0</v>
      </c>
      <c r="K3837" s="131">
        <v>0</v>
      </c>
      <c r="L3837" s="131">
        <v>0</v>
      </c>
      <c r="M3837" s="131">
        <v>0</v>
      </c>
      <c r="N3837" s="131">
        <v>0</v>
      </c>
      <c r="O3837" s="131">
        <v>0</v>
      </c>
      <c r="P3837" s="131">
        <v>0</v>
      </c>
      <c r="Q3837" s="131">
        <v>0</v>
      </c>
      <c r="R3837" s="131">
        <v>0</v>
      </c>
      <c r="S3837" s="131">
        <v>0</v>
      </c>
      <c r="T3837" s="131">
        <v>0</v>
      </c>
      <c r="U3837" s="131">
        <v>0</v>
      </c>
      <c r="V3837" s="131">
        <v>0</v>
      </c>
      <c r="W3837" s="131">
        <v>0</v>
      </c>
      <c r="X3837" s="131">
        <v>0</v>
      </c>
      <c r="Y3837" s="131">
        <v>0</v>
      </c>
      <c r="Z3837" s="131">
        <v>0</v>
      </c>
      <c r="AA3837" s="131">
        <v>0</v>
      </c>
      <c r="AB3837" s="131">
        <v>0</v>
      </c>
      <c r="AC3837" s="131">
        <v>0</v>
      </c>
      <c r="AD3837" s="131">
        <v>0</v>
      </c>
      <c r="AE3837" s="131">
        <v>0</v>
      </c>
      <c r="AF3837" s="131">
        <v>0</v>
      </c>
      <c r="AG3837" s="131">
        <v>0</v>
      </c>
      <c r="AH3837" s="43">
        <v>0</v>
      </c>
    </row>
    <row r="3838" spans="4:34">
      <c r="D3838" s="62">
        <v>2011</v>
      </c>
      <c r="E3838" s="62">
        <v>1</v>
      </c>
      <c r="F3838" s="62">
        <v>2011</v>
      </c>
      <c r="G3838" s="62">
        <v>2011</v>
      </c>
      <c r="H3838" s="131">
        <v>0</v>
      </c>
      <c r="I3838" s="131">
        <v>0</v>
      </c>
      <c r="J3838" s="131">
        <v>0</v>
      </c>
      <c r="K3838" s="131">
        <v>0</v>
      </c>
      <c r="L3838" s="131">
        <v>0</v>
      </c>
      <c r="M3838" s="131">
        <v>0</v>
      </c>
      <c r="N3838" s="131">
        <v>0</v>
      </c>
      <c r="O3838" s="131">
        <v>0</v>
      </c>
      <c r="P3838" s="131">
        <v>0</v>
      </c>
      <c r="Q3838" s="131">
        <v>0</v>
      </c>
      <c r="R3838" s="131">
        <v>0</v>
      </c>
      <c r="S3838" s="131">
        <v>0</v>
      </c>
      <c r="T3838" s="131">
        <v>0</v>
      </c>
      <c r="U3838" s="131">
        <v>0</v>
      </c>
      <c r="V3838" s="131">
        <v>0</v>
      </c>
      <c r="W3838" s="131">
        <v>0</v>
      </c>
      <c r="X3838" s="131">
        <v>0</v>
      </c>
      <c r="Y3838" s="131">
        <v>0</v>
      </c>
      <c r="Z3838" s="131">
        <v>0</v>
      </c>
      <c r="AA3838" s="131">
        <v>0</v>
      </c>
      <c r="AB3838" s="131">
        <v>0</v>
      </c>
      <c r="AC3838" s="131">
        <v>0</v>
      </c>
      <c r="AD3838" s="131">
        <v>0</v>
      </c>
      <c r="AE3838" s="131">
        <v>0</v>
      </c>
      <c r="AF3838" s="131">
        <v>0</v>
      </c>
      <c r="AG3838" s="131">
        <v>0</v>
      </c>
      <c r="AH3838" s="43">
        <v>0</v>
      </c>
    </row>
    <row r="3839" spans="4:34">
      <c r="D3839" s="62">
        <v>2011</v>
      </c>
      <c r="E3839" s="62">
        <v>2</v>
      </c>
      <c r="F3839" s="62">
        <v>2011</v>
      </c>
      <c r="G3839" s="62">
        <v>2011</v>
      </c>
      <c r="H3839" s="131">
        <v>0</v>
      </c>
      <c r="I3839" s="131">
        <v>0</v>
      </c>
      <c r="J3839" s="131">
        <v>0</v>
      </c>
      <c r="K3839" s="131">
        <v>0</v>
      </c>
      <c r="L3839" s="131">
        <v>0</v>
      </c>
      <c r="M3839" s="131">
        <v>0</v>
      </c>
      <c r="N3839" s="131">
        <v>0</v>
      </c>
      <c r="O3839" s="131">
        <v>0</v>
      </c>
      <c r="P3839" s="131">
        <v>0</v>
      </c>
      <c r="Q3839" s="131">
        <v>0</v>
      </c>
      <c r="R3839" s="131">
        <v>0</v>
      </c>
      <c r="S3839" s="131">
        <v>0</v>
      </c>
      <c r="T3839" s="131">
        <v>0</v>
      </c>
      <c r="U3839" s="131">
        <v>0</v>
      </c>
      <c r="V3839" s="131">
        <v>0</v>
      </c>
      <c r="W3839" s="131">
        <v>0</v>
      </c>
      <c r="X3839" s="131">
        <v>0</v>
      </c>
      <c r="Y3839" s="131">
        <v>0</v>
      </c>
      <c r="Z3839" s="131">
        <v>0</v>
      </c>
      <c r="AA3839" s="131">
        <v>0</v>
      </c>
      <c r="AB3839" s="131">
        <v>0</v>
      </c>
      <c r="AC3839" s="131">
        <v>0</v>
      </c>
      <c r="AD3839" s="131">
        <v>0</v>
      </c>
      <c r="AE3839" s="131">
        <v>0</v>
      </c>
      <c r="AF3839" s="131">
        <v>0</v>
      </c>
      <c r="AG3839" s="131">
        <v>0</v>
      </c>
      <c r="AH3839" s="43">
        <v>0</v>
      </c>
    </row>
    <row r="3840" spans="4:34">
      <c r="D3840" s="62">
        <v>2011</v>
      </c>
      <c r="E3840" s="62">
        <v>3</v>
      </c>
      <c r="F3840" s="62">
        <v>2011</v>
      </c>
      <c r="G3840" s="62">
        <v>2011</v>
      </c>
      <c r="H3840" s="131">
        <v>0</v>
      </c>
      <c r="I3840" s="131">
        <v>0</v>
      </c>
      <c r="J3840" s="131">
        <v>0</v>
      </c>
      <c r="K3840" s="131">
        <v>0</v>
      </c>
      <c r="L3840" s="131">
        <v>0</v>
      </c>
      <c r="M3840" s="131">
        <v>0</v>
      </c>
      <c r="N3840" s="131">
        <v>0</v>
      </c>
      <c r="O3840" s="131">
        <v>0</v>
      </c>
      <c r="P3840" s="131">
        <v>0</v>
      </c>
      <c r="Q3840" s="131">
        <v>0</v>
      </c>
      <c r="R3840" s="131">
        <v>0</v>
      </c>
      <c r="S3840" s="131">
        <v>0</v>
      </c>
      <c r="T3840" s="131">
        <v>0</v>
      </c>
      <c r="U3840" s="131">
        <v>0</v>
      </c>
      <c r="V3840" s="131">
        <v>0</v>
      </c>
      <c r="W3840" s="131">
        <v>0</v>
      </c>
      <c r="X3840" s="131">
        <v>0</v>
      </c>
      <c r="Y3840" s="131">
        <v>0</v>
      </c>
      <c r="Z3840" s="131">
        <v>0</v>
      </c>
      <c r="AA3840" s="131">
        <v>0</v>
      </c>
      <c r="AB3840" s="131">
        <v>0</v>
      </c>
      <c r="AC3840" s="131">
        <v>0</v>
      </c>
      <c r="AD3840" s="131">
        <v>0</v>
      </c>
      <c r="AE3840" s="131">
        <v>0</v>
      </c>
      <c r="AF3840" s="131">
        <v>0</v>
      </c>
      <c r="AG3840" s="131">
        <v>0</v>
      </c>
      <c r="AH3840" s="43">
        <v>0</v>
      </c>
    </row>
    <row r="3841" spans="4:34">
      <c r="D3841" s="62">
        <v>2011</v>
      </c>
      <c r="E3841" s="62">
        <v>4</v>
      </c>
      <c r="F3841" s="62">
        <v>2011</v>
      </c>
      <c r="G3841" s="62">
        <v>2011</v>
      </c>
      <c r="H3841" s="131">
        <v>0</v>
      </c>
      <c r="I3841" s="131">
        <v>0</v>
      </c>
      <c r="J3841" s="131">
        <v>0</v>
      </c>
      <c r="K3841" s="131">
        <v>0</v>
      </c>
      <c r="L3841" s="131">
        <v>0</v>
      </c>
      <c r="M3841" s="131">
        <v>0</v>
      </c>
      <c r="N3841" s="131">
        <v>0</v>
      </c>
      <c r="O3841" s="131">
        <v>0</v>
      </c>
      <c r="P3841" s="131">
        <v>0</v>
      </c>
      <c r="Q3841" s="131">
        <v>0</v>
      </c>
      <c r="R3841" s="131">
        <v>0</v>
      </c>
      <c r="S3841" s="131">
        <v>0</v>
      </c>
      <c r="T3841" s="131">
        <v>0</v>
      </c>
      <c r="U3841" s="131">
        <v>0</v>
      </c>
      <c r="V3841" s="131">
        <v>0</v>
      </c>
      <c r="W3841" s="131">
        <v>0</v>
      </c>
      <c r="X3841" s="131">
        <v>0</v>
      </c>
      <c r="Y3841" s="131">
        <v>0</v>
      </c>
      <c r="Z3841" s="131">
        <v>0</v>
      </c>
      <c r="AA3841" s="131">
        <v>0</v>
      </c>
      <c r="AB3841" s="131">
        <v>0</v>
      </c>
      <c r="AC3841" s="131">
        <v>0</v>
      </c>
      <c r="AD3841" s="131">
        <v>0</v>
      </c>
      <c r="AE3841" s="131">
        <v>0</v>
      </c>
      <c r="AF3841" s="131">
        <v>0</v>
      </c>
      <c r="AG3841" s="131">
        <v>0</v>
      </c>
      <c r="AH3841" s="43">
        <v>0</v>
      </c>
    </row>
    <row r="3842" spans="4:34">
      <c r="D3842" s="62">
        <v>2011</v>
      </c>
      <c r="E3842" s="62">
        <v>5</v>
      </c>
      <c r="F3842" s="62">
        <v>2011</v>
      </c>
      <c r="G3842" s="62">
        <v>2012</v>
      </c>
      <c r="H3842" s="131">
        <v>0</v>
      </c>
      <c r="I3842" s="131">
        <v>0</v>
      </c>
      <c r="J3842" s="131">
        <v>0</v>
      </c>
      <c r="K3842" s="131">
        <v>0</v>
      </c>
      <c r="L3842" s="131">
        <v>0</v>
      </c>
      <c r="M3842" s="131">
        <v>0</v>
      </c>
      <c r="N3842" s="131">
        <v>0</v>
      </c>
      <c r="O3842" s="131">
        <v>0</v>
      </c>
      <c r="P3842" s="131">
        <v>0</v>
      </c>
      <c r="Q3842" s="131">
        <v>0</v>
      </c>
      <c r="R3842" s="131">
        <v>0</v>
      </c>
      <c r="S3842" s="131">
        <v>0</v>
      </c>
      <c r="T3842" s="131">
        <v>0</v>
      </c>
      <c r="U3842" s="131">
        <v>0</v>
      </c>
      <c r="V3842" s="131">
        <v>0</v>
      </c>
      <c r="W3842" s="131">
        <v>0</v>
      </c>
      <c r="X3842" s="131">
        <v>0</v>
      </c>
      <c r="Y3842" s="131">
        <v>0</v>
      </c>
      <c r="Z3842" s="131">
        <v>0</v>
      </c>
      <c r="AA3842" s="131">
        <v>0</v>
      </c>
      <c r="AB3842" s="131">
        <v>0</v>
      </c>
      <c r="AC3842" s="131">
        <v>0</v>
      </c>
      <c r="AD3842" s="131">
        <v>0</v>
      </c>
      <c r="AE3842" s="131">
        <v>0</v>
      </c>
      <c r="AF3842" s="131">
        <v>0</v>
      </c>
      <c r="AG3842" s="131">
        <v>0</v>
      </c>
      <c r="AH3842" s="43">
        <v>0</v>
      </c>
    </row>
    <row r="3843" spans="4:34">
      <c r="D3843" s="62">
        <v>2011</v>
      </c>
      <c r="E3843" s="62">
        <v>6</v>
      </c>
      <c r="F3843" s="62">
        <v>2011</v>
      </c>
      <c r="G3843" s="62">
        <v>2012</v>
      </c>
      <c r="H3843" s="131">
        <v>0</v>
      </c>
      <c r="I3843" s="131">
        <v>0</v>
      </c>
      <c r="J3843" s="131">
        <v>0</v>
      </c>
      <c r="K3843" s="131">
        <v>0</v>
      </c>
      <c r="L3843" s="131">
        <v>0</v>
      </c>
      <c r="M3843" s="131">
        <v>0</v>
      </c>
      <c r="N3843" s="131">
        <v>0</v>
      </c>
      <c r="O3843" s="131">
        <v>0</v>
      </c>
      <c r="P3843" s="131">
        <v>0</v>
      </c>
      <c r="Q3843" s="131">
        <v>0</v>
      </c>
      <c r="R3843" s="131">
        <v>0</v>
      </c>
      <c r="S3843" s="131">
        <v>0</v>
      </c>
      <c r="T3843" s="131">
        <v>0</v>
      </c>
      <c r="U3843" s="131">
        <v>0</v>
      </c>
      <c r="V3843" s="131">
        <v>0</v>
      </c>
      <c r="W3843" s="131">
        <v>0</v>
      </c>
      <c r="X3843" s="131">
        <v>0</v>
      </c>
      <c r="Y3843" s="131">
        <v>0</v>
      </c>
      <c r="Z3843" s="131">
        <v>0</v>
      </c>
      <c r="AA3843" s="131">
        <v>0</v>
      </c>
      <c r="AB3843" s="131">
        <v>0</v>
      </c>
      <c r="AC3843" s="131">
        <v>0</v>
      </c>
      <c r="AD3843" s="131">
        <v>0</v>
      </c>
      <c r="AE3843" s="131">
        <v>0</v>
      </c>
      <c r="AF3843" s="131">
        <v>0</v>
      </c>
      <c r="AG3843" s="131">
        <v>0</v>
      </c>
      <c r="AH3843" s="43">
        <v>0</v>
      </c>
    </row>
    <row r="3844" spans="4:34">
      <c r="D3844" s="62">
        <v>2011</v>
      </c>
      <c r="E3844" s="62">
        <v>7</v>
      </c>
      <c r="F3844" s="62">
        <v>2012</v>
      </c>
      <c r="G3844" s="62">
        <v>2012</v>
      </c>
      <c r="H3844" s="131">
        <v>0</v>
      </c>
      <c r="I3844" s="131">
        <v>0</v>
      </c>
      <c r="J3844" s="131">
        <v>0</v>
      </c>
      <c r="K3844" s="131">
        <v>0</v>
      </c>
      <c r="L3844" s="131">
        <v>0</v>
      </c>
      <c r="M3844" s="131">
        <v>0</v>
      </c>
      <c r="N3844" s="131">
        <v>0</v>
      </c>
      <c r="O3844" s="131">
        <v>0</v>
      </c>
      <c r="P3844" s="131">
        <v>0</v>
      </c>
      <c r="Q3844" s="131">
        <v>0</v>
      </c>
      <c r="R3844" s="131">
        <v>0</v>
      </c>
      <c r="S3844" s="131">
        <v>0</v>
      </c>
      <c r="T3844" s="131">
        <v>0</v>
      </c>
      <c r="U3844" s="131">
        <v>0</v>
      </c>
      <c r="V3844" s="131">
        <v>0</v>
      </c>
      <c r="W3844" s="131">
        <v>0</v>
      </c>
      <c r="X3844" s="131">
        <v>0</v>
      </c>
      <c r="Y3844" s="131">
        <v>0</v>
      </c>
      <c r="Z3844" s="131">
        <v>0</v>
      </c>
      <c r="AA3844" s="131">
        <v>0</v>
      </c>
      <c r="AB3844" s="131">
        <v>0</v>
      </c>
      <c r="AC3844" s="131">
        <v>0</v>
      </c>
      <c r="AD3844" s="131">
        <v>0</v>
      </c>
      <c r="AE3844" s="131">
        <v>0</v>
      </c>
      <c r="AF3844" s="131">
        <v>0</v>
      </c>
      <c r="AG3844" s="131">
        <v>0</v>
      </c>
      <c r="AH3844" s="43">
        <v>0</v>
      </c>
    </row>
    <row r="3845" spans="4:34">
      <c r="D3845" s="62">
        <v>2011</v>
      </c>
      <c r="E3845" s="62">
        <v>8</v>
      </c>
      <c r="F3845" s="62">
        <v>2012</v>
      </c>
      <c r="G3845" s="62">
        <v>2012</v>
      </c>
      <c r="H3845" s="131">
        <v>0</v>
      </c>
      <c r="I3845" s="131">
        <v>0</v>
      </c>
      <c r="J3845" s="131">
        <v>0</v>
      </c>
      <c r="K3845" s="131">
        <v>0</v>
      </c>
      <c r="L3845" s="131">
        <v>0</v>
      </c>
      <c r="M3845" s="131">
        <v>0</v>
      </c>
      <c r="N3845" s="131">
        <v>0</v>
      </c>
      <c r="O3845" s="131">
        <v>0</v>
      </c>
      <c r="P3845" s="131">
        <v>0</v>
      </c>
      <c r="Q3845" s="131">
        <v>0</v>
      </c>
      <c r="R3845" s="131">
        <v>0</v>
      </c>
      <c r="S3845" s="131">
        <v>0</v>
      </c>
      <c r="T3845" s="131">
        <v>0</v>
      </c>
      <c r="U3845" s="131">
        <v>0</v>
      </c>
      <c r="V3845" s="131">
        <v>0</v>
      </c>
      <c r="W3845" s="131">
        <v>0</v>
      </c>
      <c r="X3845" s="131">
        <v>0</v>
      </c>
      <c r="Y3845" s="131">
        <v>0</v>
      </c>
      <c r="Z3845" s="131">
        <v>0</v>
      </c>
      <c r="AA3845" s="131">
        <v>0</v>
      </c>
      <c r="AB3845" s="131">
        <v>0</v>
      </c>
      <c r="AC3845" s="131">
        <v>0</v>
      </c>
      <c r="AD3845" s="131">
        <v>0</v>
      </c>
      <c r="AE3845" s="131">
        <v>0</v>
      </c>
      <c r="AF3845" s="131">
        <v>0</v>
      </c>
      <c r="AG3845" s="131">
        <v>0</v>
      </c>
      <c r="AH3845" s="43">
        <v>0</v>
      </c>
    </row>
    <row r="3846" spans="4:34">
      <c r="D3846" s="62">
        <v>2011</v>
      </c>
      <c r="E3846" s="62">
        <v>9</v>
      </c>
      <c r="F3846" s="62">
        <v>2012</v>
      </c>
      <c r="G3846" s="62">
        <v>2012</v>
      </c>
      <c r="H3846" s="131">
        <v>0</v>
      </c>
      <c r="I3846" s="131">
        <v>0</v>
      </c>
      <c r="J3846" s="131">
        <v>0</v>
      </c>
      <c r="K3846" s="131">
        <v>0</v>
      </c>
      <c r="L3846" s="131">
        <v>0</v>
      </c>
      <c r="M3846" s="131">
        <v>0</v>
      </c>
      <c r="N3846" s="131">
        <v>0</v>
      </c>
      <c r="O3846" s="131">
        <v>0</v>
      </c>
      <c r="P3846" s="131">
        <v>0</v>
      </c>
      <c r="Q3846" s="131">
        <v>0</v>
      </c>
      <c r="R3846" s="131">
        <v>0</v>
      </c>
      <c r="S3846" s="131">
        <v>0</v>
      </c>
      <c r="T3846" s="131">
        <v>0</v>
      </c>
      <c r="U3846" s="131">
        <v>0</v>
      </c>
      <c r="V3846" s="131">
        <v>0</v>
      </c>
      <c r="W3846" s="131">
        <v>0</v>
      </c>
      <c r="X3846" s="131">
        <v>0</v>
      </c>
      <c r="Y3846" s="131">
        <v>0</v>
      </c>
      <c r="Z3846" s="131">
        <v>0</v>
      </c>
      <c r="AA3846" s="131">
        <v>0</v>
      </c>
      <c r="AB3846" s="131">
        <v>0</v>
      </c>
      <c r="AC3846" s="131">
        <v>0</v>
      </c>
      <c r="AD3846" s="131">
        <v>0</v>
      </c>
      <c r="AE3846" s="131">
        <v>0</v>
      </c>
      <c r="AF3846" s="131">
        <v>0</v>
      </c>
      <c r="AG3846" s="131">
        <v>0</v>
      </c>
      <c r="AH3846" s="43">
        <v>0</v>
      </c>
    </row>
    <row r="3847" spans="4:34">
      <c r="D3847" s="62">
        <v>2011</v>
      </c>
      <c r="E3847" s="62">
        <v>10</v>
      </c>
      <c r="F3847" s="62">
        <v>2012</v>
      </c>
      <c r="G3847" s="62">
        <v>2012</v>
      </c>
      <c r="H3847" s="131">
        <v>0</v>
      </c>
      <c r="I3847" s="131">
        <v>0</v>
      </c>
      <c r="J3847" s="131">
        <v>0</v>
      </c>
      <c r="K3847" s="131">
        <v>0</v>
      </c>
      <c r="L3847" s="131">
        <v>0</v>
      </c>
      <c r="M3847" s="131">
        <v>0</v>
      </c>
      <c r="N3847" s="131">
        <v>0</v>
      </c>
      <c r="O3847" s="131">
        <v>0</v>
      </c>
      <c r="P3847" s="131">
        <v>0</v>
      </c>
      <c r="Q3847" s="131">
        <v>0</v>
      </c>
      <c r="R3847" s="131">
        <v>0</v>
      </c>
      <c r="S3847" s="131">
        <v>0</v>
      </c>
      <c r="T3847" s="131">
        <v>0</v>
      </c>
      <c r="U3847" s="131">
        <v>0</v>
      </c>
      <c r="V3847" s="131">
        <v>0</v>
      </c>
      <c r="W3847" s="131">
        <v>0</v>
      </c>
      <c r="X3847" s="131">
        <v>0</v>
      </c>
      <c r="Y3847" s="131">
        <v>0</v>
      </c>
      <c r="Z3847" s="131">
        <v>0</v>
      </c>
      <c r="AA3847" s="131">
        <v>0</v>
      </c>
      <c r="AB3847" s="131">
        <v>0</v>
      </c>
      <c r="AC3847" s="131">
        <v>0</v>
      </c>
      <c r="AD3847" s="131">
        <v>0</v>
      </c>
      <c r="AE3847" s="131">
        <v>0</v>
      </c>
      <c r="AF3847" s="131">
        <v>0</v>
      </c>
      <c r="AG3847" s="131">
        <v>0</v>
      </c>
      <c r="AH3847" s="43">
        <v>0</v>
      </c>
    </row>
    <row r="3848" spans="4:34">
      <c r="D3848" s="62">
        <v>2011</v>
      </c>
      <c r="E3848" s="62">
        <v>11</v>
      </c>
      <c r="F3848" s="62">
        <v>2012</v>
      </c>
      <c r="G3848" s="62">
        <v>2012</v>
      </c>
      <c r="H3848" s="131">
        <v>0</v>
      </c>
      <c r="I3848" s="131">
        <v>0</v>
      </c>
      <c r="J3848" s="131">
        <v>0</v>
      </c>
      <c r="K3848" s="131">
        <v>0</v>
      </c>
      <c r="L3848" s="131">
        <v>0</v>
      </c>
      <c r="M3848" s="131">
        <v>0</v>
      </c>
      <c r="N3848" s="131">
        <v>0</v>
      </c>
      <c r="O3848" s="131">
        <v>0</v>
      </c>
      <c r="P3848" s="131">
        <v>0</v>
      </c>
      <c r="Q3848" s="131">
        <v>0</v>
      </c>
      <c r="R3848" s="131">
        <v>0</v>
      </c>
      <c r="S3848" s="131">
        <v>0</v>
      </c>
      <c r="T3848" s="131">
        <v>0</v>
      </c>
      <c r="U3848" s="131">
        <v>0</v>
      </c>
      <c r="V3848" s="131">
        <v>0</v>
      </c>
      <c r="W3848" s="131">
        <v>0</v>
      </c>
      <c r="X3848" s="131">
        <v>0</v>
      </c>
      <c r="Y3848" s="131">
        <v>0</v>
      </c>
      <c r="Z3848" s="131">
        <v>0</v>
      </c>
      <c r="AA3848" s="131">
        <v>0</v>
      </c>
      <c r="AB3848" s="131">
        <v>0</v>
      </c>
      <c r="AC3848" s="131">
        <v>0</v>
      </c>
      <c r="AD3848" s="131">
        <v>0</v>
      </c>
      <c r="AE3848" s="131">
        <v>0</v>
      </c>
      <c r="AF3848" s="131">
        <v>0</v>
      </c>
      <c r="AG3848" s="131">
        <v>0</v>
      </c>
      <c r="AH3848" s="43">
        <v>0</v>
      </c>
    </row>
    <row r="3849" spans="4:34">
      <c r="D3849" s="62">
        <v>2011</v>
      </c>
      <c r="E3849" s="62">
        <v>12</v>
      </c>
      <c r="F3849" s="62">
        <v>2012</v>
      </c>
      <c r="G3849" s="62">
        <v>2012</v>
      </c>
      <c r="H3849" s="131">
        <v>0</v>
      </c>
      <c r="I3849" s="131">
        <v>0</v>
      </c>
      <c r="J3849" s="131">
        <v>0</v>
      </c>
      <c r="K3849" s="131">
        <v>0</v>
      </c>
      <c r="L3849" s="131">
        <v>0</v>
      </c>
      <c r="M3849" s="131">
        <v>0</v>
      </c>
      <c r="N3849" s="131">
        <v>0</v>
      </c>
      <c r="O3849" s="131">
        <v>0</v>
      </c>
      <c r="P3849" s="131">
        <v>0</v>
      </c>
      <c r="Q3849" s="131">
        <v>0</v>
      </c>
      <c r="R3849" s="131">
        <v>0</v>
      </c>
      <c r="S3849" s="131">
        <v>0</v>
      </c>
      <c r="T3849" s="131">
        <v>0</v>
      </c>
      <c r="U3849" s="131">
        <v>0</v>
      </c>
      <c r="V3849" s="131">
        <v>0</v>
      </c>
      <c r="W3849" s="131">
        <v>0</v>
      </c>
      <c r="X3849" s="131">
        <v>0</v>
      </c>
      <c r="Y3849" s="131">
        <v>0</v>
      </c>
      <c r="Z3849" s="131">
        <v>0</v>
      </c>
      <c r="AA3849" s="131">
        <v>0</v>
      </c>
      <c r="AB3849" s="131">
        <v>0</v>
      </c>
      <c r="AC3849" s="131">
        <v>0</v>
      </c>
      <c r="AD3849" s="131">
        <v>0</v>
      </c>
      <c r="AE3849" s="131">
        <v>0</v>
      </c>
      <c r="AF3849" s="131">
        <v>0</v>
      </c>
      <c r="AG3849" s="131">
        <v>0</v>
      </c>
      <c r="AH3849" s="43">
        <v>0</v>
      </c>
    </row>
    <row r="3850" spans="4:34">
      <c r="D3850" s="62">
        <v>2012</v>
      </c>
      <c r="E3850" s="62">
        <v>1</v>
      </c>
      <c r="F3850" s="62">
        <v>2012</v>
      </c>
      <c r="G3850" s="62">
        <v>2012</v>
      </c>
      <c r="H3850" s="131">
        <v>0</v>
      </c>
      <c r="I3850" s="131">
        <v>0</v>
      </c>
      <c r="J3850" s="131">
        <v>0</v>
      </c>
      <c r="K3850" s="131">
        <v>0</v>
      </c>
      <c r="L3850" s="131">
        <v>0</v>
      </c>
      <c r="M3850" s="131">
        <v>0</v>
      </c>
      <c r="N3850" s="131">
        <v>0</v>
      </c>
      <c r="O3850" s="131">
        <v>0</v>
      </c>
      <c r="P3850" s="131">
        <v>0</v>
      </c>
      <c r="Q3850" s="131">
        <v>0</v>
      </c>
      <c r="R3850" s="131">
        <v>0</v>
      </c>
      <c r="S3850" s="131">
        <v>0</v>
      </c>
      <c r="T3850" s="131">
        <v>0</v>
      </c>
      <c r="U3850" s="131">
        <v>0</v>
      </c>
      <c r="V3850" s="131">
        <v>0</v>
      </c>
      <c r="W3850" s="131">
        <v>0</v>
      </c>
      <c r="X3850" s="131">
        <v>0</v>
      </c>
      <c r="Y3850" s="131">
        <v>0</v>
      </c>
      <c r="Z3850" s="131">
        <v>0</v>
      </c>
      <c r="AA3850" s="131">
        <v>0</v>
      </c>
      <c r="AB3850" s="131">
        <v>0</v>
      </c>
      <c r="AC3850" s="131">
        <v>0</v>
      </c>
      <c r="AD3850" s="131">
        <v>0</v>
      </c>
      <c r="AE3850" s="131">
        <v>0</v>
      </c>
      <c r="AF3850" s="131">
        <v>0</v>
      </c>
      <c r="AG3850" s="131">
        <v>0</v>
      </c>
      <c r="AH3850" s="43">
        <v>0</v>
      </c>
    </row>
    <row r="3851" spans="4:34">
      <c r="D3851" s="62">
        <v>2012</v>
      </c>
      <c r="E3851" s="62">
        <v>2</v>
      </c>
      <c r="F3851" s="62">
        <v>2012</v>
      </c>
      <c r="G3851" s="62">
        <v>2012</v>
      </c>
      <c r="H3851" s="131">
        <v>0</v>
      </c>
      <c r="I3851" s="131">
        <v>0</v>
      </c>
      <c r="J3851" s="131">
        <v>0</v>
      </c>
      <c r="K3851" s="131">
        <v>0</v>
      </c>
      <c r="L3851" s="131">
        <v>0</v>
      </c>
      <c r="M3851" s="131">
        <v>0</v>
      </c>
      <c r="N3851" s="131">
        <v>0</v>
      </c>
      <c r="O3851" s="131">
        <v>0</v>
      </c>
      <c r="P3851" s="131">
        <v>0</v>
      </c>
      <c r="Q3851" s="131">
        <v>0</v>
      </c>
      <c r="R3851" s="131">
        <v>0</v>
      </c>
      <c r="S3851" s="131">
        <v>0</v>
      </c>
      <c r="T3851" s="131">
        <v>0</v>
      </c>
      <c r="U3851" s="131">
        <v>0</v>
      </c>
      <c r="V3851" s="131">
        <v>0</v>
      </c>
      <c r="W3851" s="131">
        <v>0</v>
      </c>
      <c r="X3851" s="131">
        <v>0</v>
      </c>
      <c r="Y3851" s="131">
        <v>0</v>
      </c>
      <c r="Z3851" s="131">
        <v>0</v>
      </c>
      <c r="AA3851" s="131">
        <v>0</v>
      </c>
      <c r="AB3851" s="131">
        <v>0</v>
      </c>
      <c r="AC3851" s="131">
        <v>0</v>
      </c>
      <c r="AD3851" s="131">
        <v>0</v>
      </c>
      <c r="AE3851" s="131">
        <v>0</v>
      </c>
      <c r="AF3851" s="131">
        <v>0</v>
      </c>
      <c r="AG3851" s="131">
        <v>0</v>
      </c>
      <c r="AH3851" s="43">
        <v>0</v>
      </c>
    </row>
    <row r="3852" spans="4:34">
      <c r="D3852" s="62">
        <v>2012</v>
      </c>
      <c r="E3852" s="62">
        <v>3</v>
      </c>
      <c r="F3852" s="62">
        <v>2012</v>
      </c>
      <c r="G3852" s="62">
        <v>2012</v>
      </c>
      <c r="H3852" s="131">
        <v>0</v>
      </c>
      <c r="I3852" s="131">
        <v>0</v>
      </c>
      <c r="J3852" s="131">
        <v>0</v>
      </c>
      <c r="K3852" s="131">
        <v>0</v>
      </c>
      <c r="L3852" s="131">
        <v>0</v>
      </c>
      <c r="M3852" s="131">
        <v>0</v>
      </c>
      <c r="N3852" s="131">
        <v>0</v>
      </c>
      <c r="O3852" s="131">
        <v>0</v>
      </c>
      <c r="P3852" s="131">
        <v>0</v>
      </c>
      <c r="Q3852" s="131">
        <v>0</v>
      </c>
      <c r="R3852" s="131">
        <v>0</v>
      </c>
      <c r="S3852" s="131">
        <v>0</v>
      </c>
      <c r="T3852" s="131">
        <v>0</v>
      </c>
      <c r="U3852" s="131">
        <v>0</v>
      </c>
      <c r="V3852" s="131">
        <v>0</v>
      </c>
      <c r="W3852" s="131">
        <v>0</v>
      </c>
      <c r="X3852" s="131">
        <v>0</v>
      </c>
      <c r="Y3852" s="131">
        <v>0</v>
      </c>
      <c r="Z3852" s="131">
        <v>0</v>
      </c>
      <c r="AA3852" s="131">
        <v>0</v>
      </c>
      <c r="AB3852" s="131">
        <v>0</v>
      </c>
      <c r="AC3852" s="131">
        <v>0</v>
      </c>
      <c r="AD3852" s="131">
        <v>0</v>
      </c>
      <c r="AE3852" s="131">
        <v>0</v>
      </c>
      <c r="AF3852" s="131">
        <v>0</v>
      </c>
      <c r="AG3852" s="131">
        <v>0</v>
      </c>
      <c r="AH3852" s="43">
        <v>0</v>
      </c>
    </row>
    <row r="3853" spans="4:34">
      <c r="D3853" s="62">
        <v>2012</v>
      </c>
      <c r="E3853" s="62">
        <v>4</v>
      </c>
      <c r="F3853" s="62">
        <v>2012</v>
      </c>
      <c r="G3853" s="62">
        <v>2012</v>
      </c>
      <c r="H3853" s="131">
        <v>0</v>
      </c>
      <c r="I3853" s="131">
        <v>0</v>
      </c>
      <c r="J3853" s="131">
        <v>0</v>
      </c>
      <c r="K3853" s="131">
        <v>0</v>
      </c>
      <c r="L3853" s="131">
        <v>0</v>
      </c>
      <c r="M3853" s="131">
        <v>0</v>
      </c>
      <c r="N3853" s="131">
        <v>0</v>
      </c>
      <c r="O3853" s="131">
        <v>0</v>
      </c>
      <c r="P3853" s="131">
        <v>0</v>
      </c>
      <c r="Q3853" s="131">
        <v>0</v>
      </c>
      <c r="R3853" s="131">
        <v>0</v>
      </c>
      <c r="S3853" s="131">
        <v>0</v>
      </c>
      <c r="T3853" s="131">
        <v>0</v>
      </c>
      <c r="U3853" s="131">
        <v>0</v>
      </c>
      <c r="V3853" s="131">
        <v>0</v>
      </c>
      <c r="W3853" s="131">
        <v>0</v>
      </c>
      <c r="X3853" s="131">
        <v>0</v>
      </c>
      <c r="Y3853" s="131">
        <v>0</v>
      </c>
      <c r="Z3853" s="131">
        <v>0</v>
      </c>
      <c r="AA3853" s="131">
        <v>0</v>
      </c>
      <c r="AB3853" s="131">
        <v>0</v>
      </c>
      <c r="AC3853" s="131">
        <v>0</v>
      </c>
      <c r="AD3853" s="131">
        <v>0</v>
      </c>
      <c r="AE3853" s="131">
        <v>0</v>
      </c>
      <c r="AF3853" s="131">
        <v>0</v>
      </c>
      <c r="AG3853" s="131">
        <v>0</v>
      </c>
      <c r="AH3853" s="43">
        <v>0</v>
      </c>
    </row>
    <row r="3854" spans="4:34">
      <c r="D3854" s="62">
        <v>2012</v>
      </c>
      <c r="E3854" s="62">
        <v>5</v>
      </c>
      <c r="F3854" s="62">
        <v>2012</v>
      </c>
      <c r="G3854" s="62">
        <v>2013</v>
      </c>
      <c r="H3854" s="131">
        <v>0</v>
      </c>
      <c r="I3854" s="131">
        <v>0</v>
      </c>
      <c r="J3854" s="131">
        <v>0</v>
      </c>
      <c r="K3854" s="131">
        <v>0</v>
      </c>
      <c r="L3854" s="131">
        <v>0</v>
      </c>
      <c r="M3854" s="131">
        <v>0</v>
      </c>
      <c r="N3854" s="131">
        <v>0</v>
      </c>
      <c r="O3854" s="131">
        <v>0</v>
      </c>
      <c r="P3854" s="131">
        <v>0</v>
      </c>
      <c r="Q3854" s="131">
        <v>0</v>
      </c>
      <c r="R3854" s="131">
        <v>0</v>
      </c>
      <c r="S3854" s="131">
        <v>0</v>
      </c>
      <c r="T3854" s="131">
        <v>0</v>
      </c>
      <c r="U3854" s="131">
        <v>0</v>
      </c>
      <c r="V3854" s="131">
        <v>0</v>
      </c>
      <c r="W3854" s="131">
        <v>0</v>
      </c>
      <c r="X3854" s="131">
        <v>0</v>
      </c>
      <c r="Y3854" s="131">
        <v>0</v>
      </c>
      <c r="Z3854" s="131">
        <v>0</v>
      </c>
      <c r="AA3854" s="131">
        <v>0</v>
      </c>
      <c r="AB3854" s="131">
        <v>0</v>
      </c>
      <c r="AC3854" s="131">
        <v>0</v>
      </c>
      <c r="AD3854" s="131">
        <v>0</v>
      </c>
      <c r="AE3854" s="131">
        <v>0</v>
      </c>
      <c r="AF3854" s="131">
        <v>0</v>
      </c>
      <c r="AG3854" s="131">
        <v>0</v>
      </c>
      <c r="AH3854" s="43">
        <v>0</v>
      </c>
    </row>
    <row r="3855" spans="4:34">
      <c r="D3855" s="62">
        <v>2012</v>
      </c>
      <c r="E3855" s="62">
        <v>6</v>
      </c>
      <c r="F3855" s="62">
        <v>2012</v>
      </c>
      <c r="G3855" s="62">
        <v>2013</v>
      </c>
      <c r="H3855" s="131">
        <v>0</v>
      </c>
      <c r="I3855" s="131">
        <v>0</v>
      </c>
      <c r="J3855" s="131">
        <v>0</v>
      </c>
      <c r="K3855" s="131">
        <v>0</v>
      </c>
      <c r="L3855" s="131">
        <v>0</v>
      </c>
      <c r="M3855" s="131">
        <v>0</v>
      </c>
      <c r="N3855" s="131">
        <v>0</v>
      </c>
      <c r="O3855" s="131">
        <v>0</v>
      </c>
      <c r="P3855" s="131">
        <v>0</v>
      </c>
      <c r="Q3855" s="131">
        <v>0</v>
      </c>
      <c r="R3855" s="131">
        <v>0</v>
      </c>
      <c r="S3855" s="131">
        <v>0</v>
      </c>
      <c r="T3855" s="131">
        <v>0</v>
      </c>
      <c r="U3855" s="131">
        <v>0</v>
      </c>
      <c r="V3855" s="131">
        <v>0</v>
      </c>
      <c r="W3855" s="131">
        <v>0</v>
      </c>
      <c r="X3855" s="131">
        <v>0</v>
      </c>
      <c r="Y3855" s="131">
        <v>0</v>
      </c>
      <c r="Z3855" s="131">
        <v>0</v>
      </c>
      <c r="AA3855" s="131">
        <v>0</v>
      </c>
      <c r="AB3855" s="131">
        <v>0</v>
      </c>
      <c r="AC3855" s="131">
        <v>0</v>
      </c>
      <c r="AD3855" s="131">
        <v>0</v>
      </c>
      <c r="AE3855" s="131">
        <v>0</v>
      </c>
      <c r="AF3855" s="131">
        <v>0</v>
      </c>
      <c r="AG3855" s="131">
        <v>0</v>
      </c>
      <c r="AH3855" s="43">
        <v>0</v>
      </c>
    </row>
    <row r="3856" spans="4:34">
      <c r="D3856" s="62">
        <v>2012</v>
      </c>
      <c r="E3856" s="62">
        <v>7</v>
      </c>
      <c r="F3856" s="62">
        <v>2013</v>
      </c>
      <c r="G3856" s="62">
        <v>2013</v>
      </c>
      <c r="H3856" s="131">
        <v>0</v>
      </c>
      <c r="I3856" s="131">
        <v>0</v>
      </c>
      <c r="J3856" s="131">
        <v>0</v>
      </c>
      <c r="K3856" s="131">
        <v>0</v>
      </c>
      <c r="L3856" s="131">
        <v>0</v>
      </c>
      <c r="M3856" s="131">
        <v>0</v>
      </c>
      <c r="N3856" s="131">
        <v>0</v>
      </c>
      <c r="O3856" s="131">
        <v>0</v>
      </c>
      <c r="P3856" s="131">
        <v>0</v>
      </c>
      <c r="Q3856" s="131">
        <v>0</v>
      </c>
      <c r="R3856" s="131">
        <v>0</v>
      </c>
      <c r="S3856" s="131">
        <v>0</v>
      </c>
      <c r="T3856" s="131">
        <v>0</v>
      </c>
      <c r="U3856" s="131">
        <v>0</v>
      </c>
      <c r="V3856" s="131">
        <v>0</v>
      </c>
      <c r="W3856" s="131">
        <v>0</v>
      </c>
      <c r="X3856" s="131">
        <v>0</v>
      </c>
      <c r="Y3856" s="131">
        <v>0</v>
      </c>
      <c r="Z3856" s="131">
        <v>0</v>
      </c>
      <c r="AA3856" s="131">
        <v>0</v>
      </c>
      <c r="AB3856" s="131">
        <v>0</v>
      </c>
      <c r="AC3856" s="131">
        <v>0</v>
      </c>
      <c r="AD3856" s="131">
        <v>0</v>
      </c>
      <c r="AE3856" s="131">
        <v>0</v>
      </c>
      <c r="AF3856" s="131">
        <v>0</v>
      </c>
      <c r="AG3856" s="131">
        <v>0</v>
      </c>
      <c r="AH3856" s="43">
        <v>0</v>
      </c>
    </row>
    <row r="3857" spans="4:34">
      <c r="D3857" s="62">
        <v>2012</v>
      </c>
      <c r="E3857" s="62">
        <v>8</v>
      </c>
      <c r="F3857" s="62">
        <v>2013</v>
      </c>
      <c r="G3857" s="62">
        <v>2013</v>
      </c>
      <c r="H3857" s="131">
        <v>0</v>
      </c>
      <c r="I3857" s="131">
        <v>0</v>
      </c>
      <c r="J3857" s="131">
        <v>0</v>
      </c>
      <c r="K3857" s="131">
        <v>0</v>
      </c>
      <c r="L3857" s="131">
        <v>0</v>
      </c>
      <c r="M3857" s="131">
        <v>0</v>
      </c>
      <c r="N3857" s="131">
        <v>0</v>
      </c>
      <c r="O3857" s="131">
        <v>0</v>
      </c>
      <c r="P3857" s="131">
        <v>0</v>
      </c>
      <c r="Q3857" s="131">
        <v>0</v>
      </c>
      <c r="R3857" s="131">
        <v>0</v>
      </c>
      <c r="S3857" s="131">
        <v>0</v>
      </c>
      <c r="T3857" s="131">
        <v>0</v>
      </c>
      <c r="U3857" s="131">
        <v>0</v>
      </c>
      <c r="V3857" s="131">
        <v>0</v>
      </c>
      <c r="W3857" s="131">
        <v>0</v>
      </c>
      <c r="X3857" s="131">
        <v>0</v>
      </c>
      <c r="Y3857" s="131">
        <v>0</v>
      </c>
      <c r="Z3857" s="131">
        <v>0</v>
      </c>
      <c r="AA3857" s="131">
        <v>0</v>
      </c>
      <c r="AB3857" s="131">
        <v>0</v>
      </c>
      <c r="AC3857" s="131">
        <v>0</v>
      </c>
      <c r="AD3857" s="131">
        <v>0</v>
      </c>
      <c r="AE3857" s="131">
        <v>0</v>
      </c>
      <c r="AF3857" s="131">
        <v>0</v>
      </c>
      <c r="AG3857" s="131">
        <v>0</v>
      </c>
      <c r="AH3857" s="43">
        <v>0</v>
      </c>
    </row>
    <row r="3858" spans="4:34">
      <c r="D3858" s="62">
        <v>2012</v>
      </c>
      <c r="E3858" s="62">
        <v>9</v>
      </c>
      <c r="F3858" s="62">
        <v>2013</v>
      </c>
      <c r="G3858" s="62">
        <v>2013</v>
      </c>
      <c r="H3858" s="131">
        <v>0</v>
      </c>
      <c r="I3858" s="131">
        <v>0</v>
      </c>
      <c r="J3858" s="131">
        <v>0</v>
      </c>
      <c r="K3858" s="131">
        <v>0</v>
      </c>
      <c r="L3858" s="131">
        <v>0</v>
      </c>
      <c r="M3858" s="131">
        <v>0</v>
      </c>
      <c r="N3858" s="131">
        <v>0</v>
      </c>
      <c r="O3858" s="131">
        <v>0</v>
      </c>
      <c r="P3858" s="131">
        <v>0</v>
      </c>
      <c r="Q3858" s="131">
        <v>0</v>
      </c>
      <c r="R3858" s="131">
        <v>0</v>
      </c>
      <c r="S3858" s="131">
        <v>0</v>
      </c>
      <c r="T3858" s="131">
        <v>0</v>
      </c>
      <c r="U3858" s="131">
        <v>0</v>
      </c>
      <c r="V3858" s="131">
        <v>0</v>
      </c>
      <c r="W3858" s="131">
        <v>0</v>
      </c>
      <c r="X3858" s="131">
        <v>0</v>
      </c>
      <c r="Y3858" s="131">
        <v>0</v>
      </c>
      <c r="Z3858" s="131">
        <v>0</v>
      </c>
      <c r="AA3858" s="131">
        <v>0</v>
      </c>
      <c r="AB3858" s="131">
        <v>0</v>
      </c>
      <c r="AC3858" s="131">
        <v>0</v>
      </c>
      <c r="AD3858" s="131">
        <v>0</v>
      </c>
      <c r="AE3858" s="131">
        <v>0</v>
      </c>
      <c r="AF3858" s="131">
        <v>0</v>
      </c>
      <c r="AG3858" s="131">
        <v>0</v>
      </c>
      <c r="AH3858" s="43">
        <v>0</v>
      </c>
    </row>
    <row r="3859" spans="4:34">
      <c r="D3859" s="62">
        <v>2012</v>
      </c>
      <c r="E3859" s="62">
        <v>10</v>
      </c>
      <c r="F3859" s="62">
        <v>2013</v>
      </c>
      <c r="G3859" s="62">
        <v>2013</v>
      </c>
      <c r="H3859" s="131">
        <v>0</v>
      </c>
      <c r="I3859" s="131">
        <v>0</v>
      </c>
      <c r="J3859" s="131">
        <v>0</v>
      </c>
      <c r="K3859" s="131">
        <v>0</v>
      </c>
      <c r="L3859" s="131">
        <v>0</v>
      </c>
      <c r="M3859" s="131">
        <v>0</v>
      </c>
      <c r="N3859" s="131">
        <v>0</v>
      </c>
      <c r="O3859" s="131">
        <v>0</v>
      </c>
      <c r="P3859" s="131">
        <v>0</v>
      </c>
      <c r="Q3859" s="131">
        <v>0</v>
      </c>
      <c r="R3859" s="131">
        <v>0</v>
      </c>
      <c r="S3859" s="131">
        <v>0</v>
      </c>
      <c r="T3859" s="131">
        <v>0</v>
      </c>
      <c r="U3859" s="131">
        <v>0</v>
      </c>
      <c r="V3859" s="131">
        <v>0</v>
      </c>
      <c r="W3859" s="131">
        <v>0</v>
      </c>
      <c r="X3859" s="131">
        <v>0</v>
      </c>
      <c r="Y3859" s="131">
        <v>0</v>
      </c>
      <c r="Z3859" s="131">
        <v>0</v>
      </c>
      <c r="AA3859" s="131">
        <v>0</v>
      </c>
      <c r="AB3859" s="131">
        <v>0</v>
      </c>
      <c r="AC3859" s="131">
        <v>0</v>
      </c>
      <c r="AD3859" s="131">
        <v>0</v>
      </c>
      <c r="AE3859" s="131">
        <v>0</v>
      </c>
      <c r="AF3859" s="131">
        <v>0</v>
      </c>
      <c r="AG3859" s="131">
        <v>0</v>
      </c>
      <c r="AH3859" s="43">
        <v>0</v>
      </c>
    </row>
    <row r="3860" spans="4:34">
      <c r="D3860" s="62">
        <v>2012</v>
      </c>
      <c r="E3860" s="62">
        <v>11</v>
      </c>
      <c r="F3860" s="62">
        <v>2013</v>
      </c>
      <c r="G3860" s="62">
        <v>2013</v>
      </c>
      <c r="H3860" s="131">
        <v>0</v>
      </c>
      <c r="I3860" s="131">
        <v>0</v>
      </c>
      <c r="J3860" s="131">
        <v>0</v>
      </c>
      <c r="K3860" s="131">
        <v>0</v>
      </c>
      <c r="L3860" s="131">
        <v>0</v>
      </c>
      <c r="M3860" s="131">
        <v>0</v>
      </c>
      <c r="N3860" s="131">
        <v>0</v>
      </c>
      <c r="O3860" s="131">
        <v>0</v>
      </c>
      <c r="P3860" s="131">
        <v>0</v>
      </c>
      <c r="Q3860" s="131">
        <v>0</v>
      </c>
      <c r="R3860" s="131">
        <v>0</v>
      </c>
      <c r="S3860" s="131">
        <v>0</v>
      </c>
      <c r="T3860" s="131">
        <v>0</v>
      </c>
      <c r="U3860" s="131">
        <v>0</v>
      </c>
      <c r="V3860" s="131">
        <v>0</v>
      </c>
      <c r="W3860" s="131">
        <v>0</v>
      </c>
      <c r="X3860" s="131">
        <v>0</v>
      </c>
      <c r="Y3860" s="131">
        <v>0</v>
      </c>
      <c r="Z3860" s="131">
        <v>0</v>
      </c>
      <c r="AA3860" s="131">
        <v>0</v>
      </c>
      <c r="AB3860" s="131">
        <v>0</v>
      </c>
      <c r="AC3860" s="131">
        <v>0</v>
      </c>
      <c r="AD3860" s="131">
        <v>0</v>
      </c>
      <c r="AE3860" s="131">
        <v>0</v>
      </c>
      <c r="AF3860" s="131">
        <v>0</v>
      </c>
      <c r="AG3860" s="131">
        <v>0</v>
      </c>
      <c r="AH3860" s="43">
        <v>0</v>
      </c>
    </row>
    <row r="3861" spans="4:34">
      <c r="D3861" s="62">
        <v>2012</v>
      </c>
      <c r="E3861" s="62">
        <v>12</v>
      </c>
      <c r="F3861" s="62">
        <v>2013</v>
      </c>
      <c r="G3861" s="62">
        <v>2013</v>
      </c>
      <c r="H3861" s="131">
        <v>0</v>
      </c>
      <c r="I3861" s="131">
        <v>0</v>
      </c>
      <c r="J3861" s="131">
        <v>0</v>
      </c>
      <c r="K3861" s="131">
        <v>0</v>
      </c>
      <c r="L3861" s="131">
        <v>0</v>
      </c>
      <c r="M3861" s="131">
        <v>0</v>
      </c>
      <c r="N3861" s="131">
        <v>0</v>
      </c>
      <c r="O3861" s="131">
        <v>0</v>
      </c>
      <c r="P3861" s="131">
        <v>0</v>
      </c>
      <c r="Q3861" s="131">
        <v>0</v>
      </c>
      <c r="R3861" s="131">
        <v>0</v>
      </c>
      <c r="S3861" s="131">
        <v>0</v>
      </c>
      <c r="T3861" s="131">
        <v>0</v>
      </c>
      <c r="U3861" s="131">
        <v>0</v>
      </c>
      <c r="V3861" s="131">
        <v>0</v>
      </c>
      <c r="W3861" s="131">
        <v>0</v>
      </c>
      <c r="X3861" s="131">
        <v>0</v>
      </c>
      <c r="Y3861" s="131">
        <v>0</v>
      </c>
      <c r="Z3861" s="131">
        <v>0</v>
      </c>
      <c r="AA3861" s="131">
        <v>0</v>
      </c>
      <c r="AB3861" s="131">
        <v>0</v>
      </c>
      <c r="AC3861" s="131">
        <v>0</v>
      </c>
      <c r="AD3861" s="131">
        <v>0</v>
      </c>
      <c r="AE3861" s="131">
        <v>0</v>
      </c>
      <c r="AF3861" s="131">
        <v>0</v>
      </c>
      <c r="AG3861" s="131">
        <v>0</v>
      </c>
      <c r="AH3861" s="43">
        <v>0</v>
      </c>
    </row>
    <row r="3862" spans="4:34">
      <c r="D3862" s="62">
        <v>2013</v>
      </c>
      <c r="E3862" s="62">
        <v>1</v>
      </c>
      <c r="F3862" s="62">
        <v>2013</v>
      </c>
      <c r="G3862" s="62">
        <v>2013</v>
      </c>
      <c r="H3862" s="131">
        <v>0</v>
      </c>
      <c r="I3862" s="131">
        <v>0</v>
      </c>
      <c r="J3862" s="131">
        <v>0</v>
      </c>
      <c r="K3862" s="131">
        <v>0</v>
      </c>
      <c r="L3862" s="131">
        <v>0</v>
      </c>
      <c r="M3862" s="131">
        <v>0</v>
      </c>
      <c r="N3862" s="131">
        <v>0</v>
      </c>
      <c r="O3862" s="131">
        <v>0</v>
      </c>
      <c r="P3862" s="131">
        <v>0</v>
      </c>
      <c r="Q3862" s="131">
        <v>0</v>
      </c>
      <c r="R3862" s="131">
        <v>0</v>
      </c>
      <c r="S3862" s="131">
        <v>0</v>
      </c>
      <c r="T3862" s="131">
        <v>0</v>
      </c>
      <c r="U3862" s="131">
        <v>0</v>
      </c>
      <c r="V3862" s="131">
        <v>0</v>
      </c>
      <c r="W3862" s="131">
        <v>0</v>
      </c>
      <c r="X3862" s="131">
        <v>0</v>
      </c>
      <c r="Y3862" s="131">
        <v>0</v>
      </c>
      <c r="Z3862" s="131">
        <v>0</v>
      </c>
      <c r="AA3862" s="131">
        <v>0</v>
      </c>
      <c r="AB3862" s="131">
        <v>0</v>
      </c>
      <c r="AC3862" s="131">
        <v>0</v>
      </c>
      <c r="AD3862" s="131">
        <v>0</v>
      </c>
      <c r="AE3862" s="131">
        <v>0</v>
      </c>
      <c r="AF3862" s="131">
        <v>0</v>
      </c>
      <c r="AG3862" s="131">
        <v>0</v>
      </c>
      <c r="AH3862" s="43">
        <v>0</v>
      </c>
    </row>
    <row r="3863" spans="4:34">
      <c r="D3863" s="62">
        <v>2013</v>
      </c>
      <c r="E3863" s="62">
        <v>2</v>
      </c>
      <c r="F3863" s="62">
        <v>2013</v>
      </c>
      <c r="G3863" s="62">
        <v>2013</v>
      </c>
      <c r="H3863" s="131">
        <v>0</v>
      </c>
      <c r="I3863" s="131">
        <v>0</v>
      </c>
      <c r="J3863" s="131">
        <v>0</v>
      </c>
      <c r="K3863" s="131">
        <v>0</v>
      </c>
      <c r="L3863" s="131">
        <v>0</v>
      </c>
      <c r="M3863" s="131">
        <v>0</v>
      </c>
      <c r="N3863" s="131">
        <v>0</v>
      </c>
      <c r="O3863" s="131">
        <v>0</v>
      </c>
      <c r="P3863" s="131">
        <v>0</v>
      </c>
      <c r="Q3863" s="131">
        <v>0</v>
      </c>
      <c r="R3863" s="131">
        <v>0</v>
      </c>
      <c r="S3863" s="131">
        <v>0</v>
      </c>
      <c r="T3863" s="131">
        <v>0</v>
      </c>
      <c r="U3863" s="131">
        <v>0</v>
      </c>
      <c r="V3863" s="131">
        <v>0</v>
      </c>
      <c r="W3863" s="131">
        <v>0</v>
      </c>
      <c r="X3863" s="131">
        <v>0</v>
      </c>
      <c r="Y3863" s="131">
        <v>0</v>
      </c>
      <c r="Z3863" s="131">
        <v>0</v>
      </c>
      <c r="AA3863" s="131">
        <v>0</v>
      </c>
      <c r="AB3863" s="131">
        <v>0</v>
      </c>
      <c r="AC3863" s="131">
        <v>0</v>
      </c>
      <c r="AD3863" s="131">
        <v>0</v>
      </c>
      <c r="AE3863" s="131">
        <v>0</v>
      </c>
      <c r="AF3863" s="131">
        <v>0</v>
      </c>
      <c r="AG3863" s="131">
        <v>0</v>
      </c>
      <c r="AH3863" s="43">
        <v>0</v>
      </c>
    </row>
    <row r="3864" spans="4:34">
      <c r="D3864" s="62">
        <v>2013</v>
      </c>
      <c r="E3864" s="62">
        <v>3</v>
      </c>
      <c r="F3864" s="62">
        <v>2013</v>
      </c>
      <c r="G3864" s="62">
        <v>2013</v>
      </c>
      <c r="H3864" s="131">
        <v>0</v>
      </c>
      <c r="I3864" s="131">
        <v>0</v>
      </c>
      <c r="J3864" s="131">
        <v>0</v>
      </c>
      <c r="K3864" s="131">
        <v>0</v>
      </c>
      <c r="L3864" s="131">
        <v>0</v>
      </c>
      <c r="M3864" s="131">
        <v>0</v>
      </c>
      <c r="N3864" s="131">
        <v>0</v>
      </c>
      <c r="O3864" s="131">
        <v>0</v>
      </c>
      <c r="P3864" s="131">
        <v>0</v>
      </c>
      <c r="Q3864" s="131">
        <v>0</v>
      </c>
      <c r="R3864" s="131">
        <v>0</v>
      </c>
      <c r="S3864" s="131">
        <v>0</v>
      </c>
      <c r="T3864" s="131">
        <v>0</v>
      </c>
      <c r="U3864" s="131">
        <v>0</v>
      </c>
      <c r="V3864" s="131">
        <v>0</v>
      </c>
      <c r="W3864" s="131">
        <v>0</v>
      </c>
      <c r="X3864" s="131">
        <v>0</v>
      </c>
      <c r="Y3864" s="131">
        <v>0</v>
      </c>
      <c r="Z3864" s="131">
        <v>0</v>
      </c>
      <c r="AA3864" s="131">
        <v>0</v>
      </c>
      <c r="AB3864" s="131">
        <v>0</v>
      </c>
      <c r="AC3864" s="131">
        <v>0</v>
      </c>
      <c r="AD3864" s="131">
        <v>0</v>
      </c>
      <c r="AE3864" s="131">
        <v>0</v>
      </c>
      <c r="AF3864" s="131">
        <v>0</v>
      </c>
      <c r="AG3864" s="131">
        <v>0</v>
      </c>
      <c r="AH3864" s="43">
        <v>0</v>
      </c>
    </row>
    <row r="3865" spans="4:34">
      <c r="D3865" s="62">
        <v>2013</v>
      </c>
      <c r="E3865" s="62">
        <v>4</v>
      </c>
      <c r="F3865" s="62">
        <v>2013</v>
      </c>
      <c r="G3865" s="62">
        <v>2013</v>
      </c>
      <c r="H3865" s="131">
        <v>0</v>
      </c>
      <c r="I3865" s="131">
        <v>0</v>
      </c>
      <c r="J3865" s="131">
        <v>0</v>
      </c>
      <c r="K3865" s="131">
        <v>0</v>
      </c>
      <c r="L3865" s="131">
        <v>0</v>
      </c>
      <c r="M3865" s="131">
        <v>0</v>
      </c>
      <c r="N3865" s="131">
        <v>0</v>
      </c>
      <c r="O3865" s="131">
        <v>0</v>
      </c>
      <c r="P3865" s="131">
        <v>0</v>
      </c>
      <c r="Q3865" s="131">
        <v>0</v>
      </c>
      <c r="R3865" s="131">
        <v>0</v>
      </c>
      <c r="S3865" s="131">
        <v>0</v>
      </c>
      <c r="T3865" s="131">
        <v>0</v>
      </c>
      <c r="U3865" s="131">
        <v>0</v>
      </c>
      <c r="V3865" s="131">
        <v>0</v>
      </c>
      <c r="W3865" s="131">
        <v>0</v>
      </c>
      <c r="X3865" s="131">
        <v>0</v>
      </c>
      <c r="Y3865" s="131">
        <v>0</v>
      </c>
      <c r="Z3865" s="131">
        <v>0</v>
      </c>
      <c r="AA3865" s="131">
        <v>0</v>
      </c>
      <c r="AB3865" s="131">
        <v>0</v>
      </c>
      <c r="AC3865" s="131">
        <v>0</v>
      </c>
      <c r="AD3865" s="131">
        <v>0</v>
      </c>
      <c r="AE3865" s="131">
        <v>0</v>
      </c>
      <c r="AF3865" s="131">
        <v>0</v>
      </c>
      <c r="AG3865" s="131">
        <v>0</v>
      </c>
      <c r="AH3865" s="43">
        <v>0</v>
      </c>
    </row>
    <row r="3866" spans="4:34">
      <c r="D3866" s="62">
        <v>2013</v>
      </c>
      <c r="E3866" s="62">
        <v>5</v>
      </c>
      <c r="F3866" s="62">
        <v>2013</v>
      </c>
      <c r="G3866" s="62">
        <v>2014</v>
      </c>
      <c r="H3866" s="131">
        <v>0</v>
      </c>
      <c r="I3866" s="131">
        <v>0</v>
      </c>
      <c r="J3866" s="131">
        <v>0</v>
      </c>
      <c r="K3866" s="131">
        <v>0</v>
      </c>
      <c r="L3866" s="131">
        <v>0</v>
      </c>
      <c r="M3866" s="131">
        <v>0</v>
      </c>
      <c r="N3866" s="131">
        <v>0</v>
      </c>
      <c r="O3866" s="131">
        <v>0</v>
      </c>
      <c r="P3866" s="131">
        <v>0</v>
      </c>
      <c r="Q3866" s="131">
        <v>0</v>
      </c>
      <c r="R3866" s="131">
        <v>0</v>
      </c>
      <c r="S3866" s="131">
        <v>0</v>
      </c>
      <c r="T3866" s="131">
        <v>0</v>
      </c>
      <c r="U3866" s="131">
        <v>0</v>
      </c>
      <c r="V3866" s="131">
        <v>0</v>
      </c>
      <c r="W3866" s="131">
        <v>0</v>
      </c>
      <c r="X3866" s="131">
        <v>0</v>
      </c>
      <c r="Y3866" s="131">
        <v>0</v>
      </c>
      <c r="Z3866" s="131">
        <v>0</v>
      </c>
      <c r="AA3866" s="131">
        <v>0</v>
      </c>
      <c r="AB3866" s="131">
        <v>0</v>
      </c>
      <c r="AC3866" s="131">
        <v>0</v>
      </c>
      <c r="AD3866" s="131">
        <v>0</v>
      </c>
      <c r="AE3866" s="131">
        <v>0</v>
      </c>
      <c r="AF3866" s="131">
        <v>0</v>
      </c>
      <c r="AG3866" s="131">
        <v>0</v>
      </c>
      <c r="AH3866" s="43">
        <v>0</v>
      </c>
    </row>
    <row r="3867" spans="4:34">
      <c r="D3867" s="62">
        <v>2013</v>
      </c>
      <c r="E3867" s="62">
        <v>6</v>
      </c>
      <c r="F3867" s="62">
        <v>2013</v>
      </c>
      <c r="G3867" s="62">
        <v>2014</v>
      </c>
      <c r="H3867" s="131">
        <v>0</v>
      </c>
      <c r="I3867" s="131">
        <v>0</v>
      </c>
      <c r="J3867" s="131">
        <v>0</v>
      </c>
      <c r="K3867" s="131">
        <v>0</v>
      </c>
      <c r="L3867" s="131">
        <v>0</v>
      </c>
      <c r="M3867" s="131">
        <v>0</v>
      </c>
      <c r="N3867" s="131">
        <v>0</v>
      </c>
      <c r="O3867" s="131">
        <v>0</v>
      </c>
      <c r="P3867" s="131">
        <v>0</v>
      </c>
      <c r="Q3867" s="131">
        <v>0</v>
      </c>
      <c r="R3867" s="131">
        <v>0</v>
      </c>
      <c r="S3867" s="131">
        <v>0</v>
      </c>
      <c r="T3867" s="131">
        <v>0</v>
      </c>
      <c r="U3867" s="131">
        <v>0</v>
      </c>
      <c r="V3867" s="131">
        <v>0</v>
      </c>
      <c r="W3867" s="131">
        <v>0</v>
      </c>
      <c r="X3867" s="131">
        <v>0</v>
      </c>
      <c r="Y3867" s="131">
        <v>0</v>
      </c>
      <c r="Z3867" s="131">
        <v>0</v>
      </c>
      <c r="AA3867" s="131">
        <v>0</v>
      </c>
      <c r="AB3867" s="131">
        <v>0</v>
      </c>
      <c r="AC3867" s="131">
        <v>0</v>
      </c>
      <c r="AD3867" s="131">
        <v>0</v>
      </c>
      <c r="AE3867" s="131">
        <v>0</v>
      </c>
      <c r="AF3867" s="131">
        <v>0</v>
      </c>
      <c r="AG3867" s="131">
        <v>0</v>
      </c>
      <c r="AH3867" s="43">
        <v>0</v>
      </c>
    </row>
    <row r="3868" spans="4:34">
      <c r="D3868" s="62">
        <v>2013</v>
      </c>
      <c r="E3868" s="62">
        <v>7</v>
      </c>
      <c r="F3868" s="62">
        <v>2014</v>
      </c>
      <c r="G3868" s="62">
        <v>2014</v>
      </c>
      <c r="H3868" s="131">
        <v>0</v>
      </c>
      <c r="I3868" s="131">
        <v>0</v>
      </c>
      <c r="J3868" s="131">
        <v>0</v>
      </c>
      <c r="K3868" s="131">
        <v>0</v>
      </c>
      <c r="L3868" s="131">
        <v>0</v>
      </c>
      <c r="M3868" s="131">
        <v>0</v>
      </c>
      <c r="N3868" s="131">
        <v>0</v>
      </c>
      <c r="O3868" s="131">
        <v>0</v>
      </c>
      <c r="P3868" s="131">
        <v>0</v>
      </c>
      <c r="Q3868" s="131">
        <v>0</v>
      </c>
      <c r="R3868" s="131">
        <v>0</v>
      </c>
      <c r="S3868" s="131">
        <v>0</v>
      </c>
      <c r="T3868" s="131">
        <v>0</v>
      </c>
      <c r="U3868" s="131">
        <v>0</v>
      </c>
      <c r="V3868" s="131">
        <v>0</v>
      </c>
      <c r="W3868" s="131">
        <v>0</v>
      </c>
      <c r="X3868" s="131">
        <v>0</v>
      </c>
      <c r="Y3868" s="131">
        <v>0</v>
      </c>
      <c r="Z3868" s="131">
        <v>0</v>
      </c>
      <c r="AA3868" s="131">
        <v>0</v>
      </c>
      <c r="AB3868" s="131">
        <v>0</v>
      </c>
      <c r="AC3868" s="131">
        <v>0</v>
      </c>
      <c r="AD3868" s="131">
        <v>0</v>
      </c>
      <c r="AE3868" s="131">
        <v>0</v>
      </c>
      <c r="AF3868" s="131">
        <v>0</v>
      </c>
      <c r="AG3868" s="131">
        <v>0</v>
      </c>
      <c r="AH3868" s="43">
        <v>0</v>
      </c>
    </row>
    <row r="3869" spans="4:34">
      <c r="D3869" s="62">
        <v>2013</v>
      </c>
      <c r="E3869" s="62">
        <v>8</v>
      </c>
      <c r="F3869" s="62">
        <v>2014</v>
      </c>
      <c r="G3869" s="62">
        <v>2014</v>
      </c>
      <c r="H3869" s="131">
        <v>0</v>
      </c>
      <c r="I3869" s="131">
        <v>0</v>
      </c>
      <c r="J3869" s="131">
        <v>0</v>
      </c>
      <c r="K3869" s="131">
        <v>0</v>
      </c>
      <c r="L3869" s="131">
        <v>0</v>
      </c>
      <c r="M3869" s="131">
        <v>0</v>
      </c>
      <c r="N3869" s="131">
        <v>0</v>
      </c>
      <c r="O3869" s="131">
        <v>0</v>
      </c>
      <c r="P3869" s="131">
        <v>0</v>
      </c>
      <c r="Q3869" s="131">
        <v>0</v>
      </c>
      <c r="R3869" s="131">
        <v>0</v>
      </c>
      <c r="S3869" s="131">
        <v>0</v>
      </c>
      <c r="T3869" s="131">
        <v>0</v>
      </c>
      <c r="U3869" s="131">
        <v>0</v>
      </c>
      <c r="V3869" s="131">
        <v>0</v>
      </c>
      <c r="W3869" s="131">
        <v>0</v>
      </c>
      <c r="X3869" s="131">
        <v>0</v>
      </c>
      <c r="Y3869" s="131">
        <v>0</v>
      </c>
      <c r="Z3869" s="131">
        <v>0</v>
      </c>
      <c r="AA3869" s="131">
        <v>0</v>
      </c>
      <c r="AB3869" s="131">
        <v>0</v>
      </c>
      <c r="AC3869" s="131">
        <v>0</v>
      </c>
      <c r="AD3869" s="131">
        <v>0</v>
      </c>
      <c r="AE3869" s="131">
        <v>0</v>
      </c>
      <c r="AF3869" s="131">
        <v>0</v>
      </c>
      <c r="AG3869" s="131">
        <v>0</v>
      </c>
      <c r="AH3869" s="43">
        <v>0</v>
      </c>
    </row>
    <row r="3870" spans="4:34">
      <c r="D3870" s="62">
        <v>2013</v>
      </c>
      <c r="E3870" s="62">
        <v>9</v>
      </c>
      <c r="F3870" s="62">
        <v>2014</v>
      </c>
      <c r="G3870" s="62">
        <v>2014</v>
      </c>
      <c r="H3870" s="131">
        <v>0</v>
      </c>
      <c r="I3870" s="131">
        <v>0</v>
      </c>
      <c r="J3870" s="131">
        <v>0</v>
      </c>
      <c r="K3870" s="131">
        <v>0</v>
      </c>
      <c r="L3870" s="131">
        <v>0</v>
      </c>
      <c r="M3870" s="131">
        <v>0</v>
      </c>
      <c r="N3870" s="131">
        <v>0</v>
      </c>
      <c r="O3870" s="131">
        <v>0</v>
      </c>
      <c r="P3870" s="131">
        <v>0</v>
      </c>
      <c r="Q3870" s="131">
        <v>0</v>
      </c>
      <c r="R3870" s="131">
        <v>0</v>
      </c>
      <c r="S3870" s="131">
        <v>0</v>
      </c>
      <c r="T3870" s="131">
        <v>0</v>
      </c>
      <c r="U3870" s="131">
        <v>0</v>
      </c>
      <c r="V3870" s="131">
        <v>0</v>
      </c>
      <c r="W3870" s="131">
        <v>0</v>
      </c>
      <c r="X3870" s="131">
        <v>0</v>
      </c>
      <c r="Y3870" s="131">
        <v>0</v>
      </c>
      <c r="Z3870" s="131">
        <v>0</v>
      </c>
      <c r="AA3870" s="131">
        <v>0</v>
      </c>
      <c r="AB3870" s="131">
        <v>0</v>
      </c>
      <c r="AC3870" s="131">
        <v>0</v>
      </c>
      <c r="AD3870" s="131">
        <v>0</v>
      </c>
      <c r="AE3870" s="131">
        <v>0</v>
      </c>
      <c r="AF3870" s="131">
        <v>0</v>
      </c>
      <c r="AG3870" s="131">
        <v>0</v>
      </c>
      <c r="AH3870" s="43">
        <v>0</v>
      </c>
    </row>
    <row r="3871" spans="4:34">
      <c r="D3871" s="62">
        <v>2013</v>
      </c>
      <c r="E3871" s="62">
        <v>10</v>
      </c>
      <c r="F3871" s="62">
        <v>2014</v>
      </c>
      <c r="G3871" s="62">
        <v>2014</v>
      </c>
      <c r="H3871" s="131">
        <v>0</v>
      </c>
      <c r="I3871" s="131">
        <v>0</v>
      </c>
      <c r="J3871" s="131">
        <v>0</v>
      </c>
      <c r="K3871" s="131">
        <v>0</v>
      </c>
      <c r="L3871" s="131">
        <v>0</v>
      </c>
      <c r="M3871" s="131">
        <v>0</v>
      </c>
      <c r="N3871" s="131">
        <v>0</v>
      </c>
      <c r="O3871" s="131">
        <v>0</v>
      </c>
      <c r="P3871" s="131">
        <v>0</v>
      </c>
      <c r="Q3871" s="131">
        <v>0</v>
      </c>
      <c r="R3871" s="131">
        <v>0</v>
      </c>
      <c r="S3871" s="131">
        <v>0</v>
      </c>
      <c r="T3871" s="131">
        <v>0</v>
      </c>
      <c r="U3871" s="131">
        <v>0</v>
      </c>
      <c r="V3871" s="131">
        <v>0</v>
      </c>
      <c r="W3871" s="131">
        <v>0</v>
      </c>
      <c r="X3871" s="131">
        <v>0</v>
      </c>
      <c r="Y3871" s="131">
        <v>0</v>
      </c>
      <c r="Z3871" s="131">
        <v>0</v>
      </c>
      <c r="AA3871" s="131">
        <v>0</v>
      </c>
      <c r="AB3871" s="131">
        <v>0</v>
      </c>
      <c r="AC3871" s="131">
        <v>0</v>
      </c>
      <c r="AD3871" s="131">
        <v>0</v>
      </c>
      <c r="AE3871" s="131">
        <v>0</v>
      </c>
      <c r="AF3871" s="131">
        <v>0</v>
      </c>
      <c r="AG3871" s="131">
        <v>0</v>
      </c>
      <c r="AH3871" s="43">
        <v>0</v>
      </c>
    </row>
    <row r="3872" spans="4:34">
      <c r="D3872" s="62">
        <v>2013</v>
      </c>
      <c r="E3872" s="62">
        <v>11</v>
      </c>
      <c r="F3872" s="62">
        <v>2014</v>
      </c>
      <c r="G3872" s="62">
        <v>2014</v>
      </c>
      <c r="H3872" s="131">
        <v>0</v>
      </c>
      <c r="I3872" s="131">
        <v>0</v>
      </c>
      <c r="J3872" s="131">
        <v>0</v>
      </c>
      <c r="K3872" s="131">
        <v>0</v>
      </c>
      <c r="L3872" s="131">
        <v>0</v>
      </c>
      <c r="M3872" s="131">
        <v>0</v>
      </c>
      <c r="N3872" s="131">
        <v>0</v>
      </c>
      <c r="O3872" s="131">
        <v>0</v>
      </c>
      <c r="P3872" s="131">
        <v>0</v>
      </c>
      <c r="Q3872" s="131">
        <v>0</v>
      </c>
      <c r="R3872" s="131">
        <v>0</v>
      </c>
      <c r="S3872" s="131">
        <v>0</v>
      </c>
      <c r="T3872" s="131">
        <v>0</v>
      </c>
      <c r="U3872" s="131">
        <v>0</v>
      </c>
      <c r="V3872" s="131">
        <v>0</v>
      </c>
      <c r="W3872" s="131">
        <v>0</v>
      </c>
      <c r="X3872" s="131">
        <v>0</v>
      </c>
      <c r="Y3872" s="131">
        <v>0</v>
      </c>
      <c r="Z3872" s="131">
        <v>0</v>
      </c>
      <c r="AA3872" s="131">
        <v>0</v>
      </c>
      <c r="AB3872" s="131">
        <v>0</v>
      </c>
      <c r="AC3872" s="131">
        <v>0</v>
      </c>
      <c r="AD3872" s="131">
        <v>0</v>
      </c>
      <c r="AE3872" s="131">
        <v>0</v>
      </c>
      <c r="AF3872" s="131">
        <v>0</v>
      </c>
      <c r="AG3872" s="131">
        <v>0</v>
      </c>
      <c r="AH3872" s="43">
        <v>0</v>
      </c>
    </row>
    <row r="3873" spans="4:34">
      <c r="D3873" s="62">
        <v>2013</v>
      </c>
      <c r="E3873" s="62">
        <v>12</v>
      </c>
      <c r="F3873" s="62">
        <v>2014</v>
      </c>
      <c r="G3873" s="62">
        <v>2014</v>
      </c>
      <c r="H3873" s="131">
        <v>0</v>
      </c>
      <c r="I3873" s="131">
        <v>0</v>
      </c>
      <c r="J3873" s="131">
        <v>0</v>
      </c>
      <c r="K3873" s="131">
        <v>0</v>
      </c>
      <c r="L3873" s="131">
        <v>0</v>
      </c>
      <c r="M3873" s="131">
        <v>0</v>
      </c>
      <c r="N3873" s="131">
        <v>0</v>
      </c>
      <c r="O3873" s="131">
        <v>0</v>
      </c>
      <c r="P3873" s="131">
        <v>0</v>
      </c>
      <c r="Q3873" s="131">
        <v>0</v>
      </c>
      <c r="R3873" s="131">
        <v>0</v>
      </c>
      <c r="S3873" s="131">
        <v>0</v>
      </c>
      <c r="T3873" s="131">
        <v>0</v>
      </c>
      <c r="U3873" s="131">
        <v>0</v>
      </c>
      <c r="V3873" s="131">
        <v>0</v>
      </c>
      <c r="W3873" s="131">
        <v>0</v>
      </c>
      <c r="X3873" s="131">
        <v>0</v>
      </c>
      <c r="Y3873" s="131">
        <v>0</v>
      </c>
      <c r="Z3873" s="131">
        <v>0</v>
      </c>
      <c r="AA3873" s="131">
        <v>0</v>
      </c>
      <c r="AB3873" s="131">
        <v>0</v>
      </c>
      <c r="AC3873" s="131">
        <v>0</v>
      </c>
      <c r="AD3873" s="131">
        <v>0</v>
      </c>
      <c r="AE3873" s="131">
        <v>0</v>
      </c>
      <c r="AF3873" s="131">
        <v>0</v>
      </c>
      <c r="AG3873" s="131">
        <v>0</v>
      </c>
      <c r="AH3873" s="43">
        <v>0</v>
      </c>
    </row>
    <row r="3874" spans="4:34">
      <c r="D3874" s="62">
        <v>2014</v>
      </c>
      <c r="E3874" s="62">
        <v>1</v>
      </c>
      <c r="F3874" s="62">
        <v>2014</v>
      </c>
      <c r="G3874" s="62">
        <v>2014</v>
      </c>
      <c r="H3874" s="131">
        <v>0</v>
      </c>
      <c r="I3874" s="131">
        <v>0</v>
      </c>
      <c r="J3874" s="131">
        <v>0</v>
      </c>
      <c r="K3874" s="131">
        <v>0</v>
      </c>
      <c r="L3874" s="131">
        <v>0</v>
      </c>
      <c r="M3874" s="131">
        <v>0</v>
      </c>
      <c r="N3874" s="131">
        <v>0</v>
      </c>
      <c r="O3874" s="131">
        <v>0</v>
      </c>
      <c r="P3874" s="131">
        <v>0</v>
      </c>
      <c r="Q3874" s="131">
        <v>0</v>
      </c>
      <c r="R3874" s="131">
        <v>0</v>
      </c>
      <c r="S3874" s="131">
        <v>0</v>
      </c>
      <c r="T3874" s="131">
        <v>0</v>
      </c>
      <c r="U3874" s="131">
        <v>0</v>
      </c>
      <c r="V3874" s="131">
        <v>0</v>
      </c>
      <c r="W3874" s="131">
        <v>0</v>
      </c>
      <c r="X3874" s="131">
        <v>0</v>
      </c>
      <c r="Y3874" s="131">
        <v>0</v>
      </c>
      <c r="Z3874" s="131">
        <v>0</v>
      </c>
      <c r="AA3874" s="131">
        <v>0</v>
      </c>
      <c r="AB3874" s="131">
        <v>0</v>
      </c>
      <c r="AC3874" s="131">
        <v>0</v>
      </c>
      <c r="AD3874" s="131">
        <v>0</v>
      </c>
      <c r="AE3874" s="131">
        <v>0</v>
      </c>
      <c r="AF3874" s="131">
        <v>0</v>
      </c>
      <c r="AG3874" s="131">
        <v>0</v>
      </c>
      <c r="AH3874" s="43">
        <v>0</v>
      </c>
    </row>
    <row r="3875" spans="4:34">
      <c r="D3875" s="62">
        <v>2014</v>
      </c>
      <c r="E3875" s="62">
        <v>2</v>
      </c>
      <c r="F3875" s="62">
        <v>2014</v>
      </c>
      <c r="G3875" s="62">
        <v>2014</v>
      </c>
      <c r="H3875" s="131">
        <v>0</v>
      </c>
      <c r="I3875" s="131">
        <v>0</v>
      </c>
      <c r="J3875" s="131">
        <v>0</v>
      </c>
      <c r="K3875" s="131">
        <v>0</v>
      </c>
      <c r="L3875" s="131">
        <v>0</v>
      </c>
      <c r="M3875" s="131">
        <v>0</v>
      </c>
      <c r="N3875" s="131">
        <v>0</v>
      </c>
      <c r="O3875" s="131">
        <v>0</v>
      </c>
      <c r="P3875" s="131">
        <v>0</v>
      </c>
      <c r="Q3875" s="131">
        <v>0</v>
      </c>
      <c r="R3875" s="131">
        <v>0</v>
      </c>
      <c r="S3875" s="131">
        <v>0</v>
      </c>
      <c r="T3875" s="131">
        <v>0</v>
      </c>
      <c r="U3875" s="131">
        <v>0</v>
      </c>
      <c r="V3875" s="131">
        <v>0</v>
      </c>
      <c r="W3875" s="131">
        <v>0</v>
      </c>
      <c r="X3875" s="131">
        <v>0</v>
      </c>
      <c r="Y3875" s="131">
        <v>0</v>
      </c>
      <c r="Z3875" s="131">
        <v>0</v>
      </c>
      <c r="AA3875" s="131">
        <v>0</v>
      </c>
      <c r="AB3875" s="131">
        <v>0</v>
      </c>
      <c r="AC3875" s="131">
        <v>0</v>
      </c>
      <c r="AD3875" s="131">
        <v>0</v>
      </c>
      <c r="AE3875" s="131">
        <v>0</v>
      </c>
      <c r="AF3875" s="131">
        <v>0</v>
      </c>
      <c r="AG3875" s="131">
        <v>0</v>
      </c>
      <c r="AH3875" s="43">
        <v>0</v>
      </c>
    </row>
    <row r="3876" spans="4:34">
      <c r="D3876" s="62">
        <v>2014</v>
      </c>
      <c r="E3876" s="62">
        <v>3</v>
      </c>
      <c r="F3876" s="62">
        <v>2014</v>
      </c>
      <c r="G3876" s="62">
        <v>2014</v>
      </c>
      <c r="H3876" s="131">
        <v>0</v>
      </c>
      <c r="I3876" s="131">
        <v>0</v>
      </c>
      <c r="J3876" s="131">
        <v>0</v>
      </c>
      <c r="K3876" s="131">
        <v>0</v>
      </c>
      <c r="L3876" s="131">
        <v>0</v>
      </c>
      <c r="M3876" s="131">
        <v>0</v>
      </c>
      <c r="N3876" s="131">
        <v>0</v>
      </c>
      <c r="O3876" s="131">
        <v>0</v>
      </c>
      <c r="P3876" s="131">
        <v>0</v>
      </c>
      <c r="Q3876" s="131">
        <v>0</v>
      </c>
      <c r="R3876" s="131">
        <v>0</v>
      </c>
      <c r="S3876" s="131">
        <v>0</v>
      </c>
      <c r="T3876" s="131">
        <v>0</v>
      </c>
      <c r="U3876" s="131">
        <v>0</v>
      </c>
      <c r="V3876" s="131">
        <v>0</v>
      </c>
      <c r="W3876" s="131">
        <v>0</v>
      </c>
      <c r="X3876" s="131">
        <v>0</v>
      </c>
      <c r="Y3876" s="131">
        <v>0</v>
      </c>
      <c r="Z3876" s="131">
        <v>0</v>
      </c>
      <c r="AA3876" s="131">
        <v>0</v>
      </c>
      <c r="AB3876" s="131">
        <v>0</v>
      </c>
      <c r="AC3876" s="131">
        <v>0</v>
      </c>
      <c r="AD3876" s="131">
        <v>0</v>
      </c>
      <c r="AE3876" s="131">
        <v>0</v>
      </c>
      <c r="AF3876" s="131">
        <v>0</v>
      </c>
      <c r="AG3876" s="131">
        <v>0</v>
      </c>
      <c r="AH3876" s="43">
        <v>0</v>
      </c>
    </row>
    <row r="3877" spans="4:34">
      <c r="D3877" s="62">
        <v>2014</v>
      </c>
      <c r="E3877" s="62">
        <v>4</v>
      </c>
      <c r="F3877" s="62">
        <v>2014</v>
      </c>
      <c r="G3877" s="62">
        <v>2014</v>
      </c>
      <c r="H3877" s="131">
        <v>0</v>
      </c>
      <c r="I3877" s="131">
        <v>0</v>
      </c>
      <c r="J3877" s="131">
        <v>0</v>
      </c>
      <c r="K3877" s="131">
        <v>0</v>
      </c>
      <c r="L3877" s="131">
        <v>0</v>
      </c>
      <c r="M3877" s="131">
        <v>0</v>
      </c>
      <c r="N3877" s="131">
        <v>0</v>
      </c>
      <c r="O3877" s="131">
        <v>0</v>
      </c>
      <c r="P3877" s="131">
        <v>0</v>
      </c>
      <c r="Q3877" s="131">
        <v>0</v>
      </c>
      <c r="R3877" s="131">
        <v>0</v>
      </c>
      <c r="S3877" s="131">
        <v>0</v>
      </c>
      <c r="T3877" s="131">
        <v>0</v>
      </c>
      <c r="U3877" s="131">
        <v>0</v>
      </c>
      <c r="V3877" s="131">
        <v>0</v>
      </c>
      <c r="W3877" s="131">
        <v>0</v>
      </c>
      <c r="X3877" s="131">
        <v>0</v>
      </c>
      <c r="Y3877" s="131">
        <v>0</v>
      </c>
      <c r="Z3877" s="131">
        <v>0</v>
      </c>
      <c r="AA3877" s="131">
        <v>0</v>
      </c>
      <c r="AB3877" s="131">
        <v>0</v>
      </c>
      <c r="AC3877" s="131">
        <v>0</v>
      </c>
      <c r="AD3877" s="131">
        <v>0</v>
      </c>
      <c r="AE3877" s="131">
        <v>0</v>
      </c>
      <c r="AF3877" s="131">
        <v>0</v>
      </c>
      <c r="AG3877" s="131">
        <v>0</v>
      </c>
      <c r="AH3877" s="43">
        <v>0</v>
      </c>
    </row>
    <row r="3878" spans="4:34">
      <c r="D3878" s="62">
        <v>2014</v>
      </c>
      <c r="E3878" s="62">
        <v>5</v>
      </c>
      <c r="F3878" s="62">
        <v>2014</v>
      </c>
      <c r="G3878" s="62">
        <v>2015</v>
      </c>
      <c r="H3878" s="131">
        <v>0</v>
      </c>
      <c r="I3878" s="131">
        <v>0</v>
      </c>
      <c r="J3878" s="131">
        <v>0</v>
      </c>
      <c r="K3878" s="131">
        <v>0</v>
      </c>
      <c r="L3878" s="131">
        <v>0</v>
      </c>
      <c r="M3878" s="131">
        <v>0</v>
      </c>
      <c r="N3878" s="131">
        <v>0</v>
      </c>
      <c r="O3878" s="131">
        <v>0</v>
      </c>
      <c r="P3878" s="131">
        <v>0</v>
      </c>
      <c r="Q3878" s="131">
        <v>0</v>
      </c>
      <c r="R3878" s="131">
        <v>0</v>
      </c>
      <c r="S3878" s="131">
        <v>0</v>
      </c>
      <c r="T3878" s="131">
        <v>0</v>
      </c>
      <c r="U3878" s="131">
        <v>0</v>
      </c>
      <c r="V3878" s="131">
        <v>0</v>
      </c>
      <c r="W3878" s="131">
        <v>0</v>
      </c>
      <c r="X3878" s="131">
        <v>0</v>
      </c>
      <c r="Y3878" s="131">
        <v>0</v>
      </c>
      <c r="Z3878" s="131">
        <v>0</v>
      </c>
      <c r="AA3878" s="131">
        <v>0</v>
      </c>
      <c r="AB3878" s="131">
        <v>0</v>
      </c>
      <c r="AC3878" s="131">
        <v>0</v>
      </c>
      <c r="AD3878" s="131">
        <v>0</v>
      </c>
      <c r="AE3878" s="131">
        <v>0</v>
      </c>
      <c r="AF3878" s="131">
        <v>0</v>
      </c>
      <c r="AG3878" s="131">
        <v>0</v>
      </c>
      <c r="AH3878" s="43">
        <v>0</v>
      </c>
    </row>
    <row r="3879" spans="4:34">
      <c r="D3879" s="62">
        <v>2014</v>
      </c>
      <c r="E3879" s="62">
        <v>6</v>
      </c>
      <c r="F3879" s="62">
        <v>2014</v>
      </c>
      <c r="G3879" s="62">
        <v>2015</v>
      </c>
      <c r="H3879" s="131">
        <v>0</v>
      </c>
      <c r="I3879" s="131">
        <v>0</v>
      </c>
      <c r="J3879" s="131">
        <v>0</v>
      </c>
      <c r="K3879" s="131">
        <v>0</v>
      </c>
      <c r="L3879" s="131">
        <v>0</v>
      </c>
      <c r="M3879" s="131">
        <v>0</v>
      </c>
      <c r="N3879" s="131">
        <v>0</v>
      </c>
      <c r="O3879" s="131">
        <v>0</v>
      </c>
      <c r="P3879" s="131">
        <v>0</v>
      </c>
      <c r="Q3879" s="131">
        <v>0</v>
      </c>
      <c r="R3879" s="131">
        <v>0</v>
      </c>
      <c r="S3879" s="131">
        <v>0</v>
      </c>
      <c r="T3879" s="131">
        <v>0</v>
      </c>
      <c r="U3879" s="131">
        <v>0</v>
      </c>
      <c r="V3879" s="131">
        <v>0</v>
      </c>
      <c r="W3879" s="131">
        <v>0</v>
      </c>
      <c r="X3879" s="131">
        <v>0</v>
      </c>
      <c r="Y3879" s="131">
        <v>0</v>
      </c>
      <c r="Z3879" s="131">
        <v>0</v>
      </c>
      <c r="AA3879" s="131">
        <v>0</v>
      </c>
      <c r="AB3879" s="131">
        <v>0</v>
      </c>
      <c r="AC3879" s="131">
        <v>0</v>
      </c>
      <c r="AD3879" s="131">
        <v>0</v>
      </c>
      <c r="AE3879" s="131">
        <v>0</v>
      </c>
      <c r="AF3879" s="131">
        <v>0</v>
      </c>
      <c r="AG3879" s="131">
        <v>0</v>
      </c>
      <c r="AH3879" s="43">
        <v>0</v>
      </c>
    </row>
    <row r="3880" spans="4:34">
      <c r="D3880" s="62">
        <v>2014</v>
      </c>
      <c r="E3880" s="62">
        <v>7</v>
      </c>
      <c r="F3880" s="62">
        <v>2015</v>
      </c>
      <c r="G3880" s="62">
        <v>2015</v>
      </c>
      <c r="H3880" s="131">
        <v>0</v>
      </c>
      <c r="I3880" s="131">
        <v>0</v>
      </c>
      <c r="J3880" s="131">
        <v>0</v>
      </c>
      <c r="K3880" s="131">
        <v>0</v>
      </c>
      <c r="L3880" s="131">
        <v>0</v>
      </c>
      <c r="M3880" s="131">
        <v>0</v>
      </c>
      <c r="N3880" s="131">
        <v>0</v>
      </c>
      <c r="O3880" s="131">
        <v>0</v>
      </c>
      <c r="P3880" s="131">
        <v>0</v>
      </c>
      <c r="Q3880" s="131">
        <v>0</v>
      </c>
      <c r="R3880" s="131">
        <v>0</v>
      </c>
      <c r="S3880" s="131">
        <v>0</v>
      </c>
      <c r="T3880" s="131">
        <v>0</v>
      </c>
      <c r="U3880" s="131">
        <v>0</v>
      </c>
      <c r="V3880" s="131">
        <v>0</v>
      </c>
      <c r="W3880" s="131">
        <v>0</v>
      </c>
      <c r="X3880" s="131">
        <v>0</v>
      </c>
      <c r="Y3880" s="131">
        <v>0</v>
      </c>
      <c r="Z3880" s="131">
        <v>0</v>
      </c>
      <c r="AA3880" s="131">
        <v>0</v>
      </c>
      <c r="AB3880" s="131">
        <v>0</v>
      </c>
      <c r="AC3880" s="131">
        <v>0</v>
      </c>
      <c r="AD3880" s="131">
        <v>0</v>
      </c>
      <c r="AE3880" s="131">
        <v>0</v>
      </c>
      <c r="AF3880" s="131">
        <v>0</v>
      </c>
      <c r="AG3880" s="131">
        <v>0</v>
      </c>
      <c r="AH3880" s="43">
        <v>0</v>
      </c>
    </row>
    <row r="3881" spans="4:34">
      <c r="D3881" s="62">
        <v>2014</v>
      </c>
      <c r="E3881" s="62">
        <v>8</v>
      </c>
      <c r="F3881" s="62">
        <v>2015</v>
      </c>
      <c r="G3881" s="62">
        <v>2015</v>
      </c>
      <c r="H3881" s="131">
        <v>0</v>
      </c>
      <c r="I3881" s="131">
        <v>0</v>
      </c>
      <c r="J3881" s="131">
        <v>0</v>
      </c>
      <c r="K3881" s="131">
        <v>0</v>
      </c>
      <c r="L3881" s="131">
        <v>0</v>
      </c>
      <c r="M3881" s="131">
        <v>0</v>
      </c>
      <c r="N3881" s="131">
        <v>0</v>
      </c>
      <c r="O3881" s="131">
        <v>0</v>
      </c>
      <c r="P3881" s="131">
        <v>0</v>
      </c>
      <c r="Q3881" s="131">
        <v>0</v>
      </c>
      <c r="R3881" s="131">
        <v>0</v>
      </c>
      <c r="S3881" s="131">
        <v>0</v>
      </c>
      <c r="T3881" s="131">
        <v>0</v>
      </c>
      <c r="U3881" s="131">
        <v>0</v>
      </c>
      <c r="V3881" s="131">
        <v>0</v>
      </c>
      <c r="W3881" s="131">
        <v>0</v>
      </c>
      <c r="X3881" s="131">
        <v>0</v>
      </c>
      <c r="Y3881" s="131">
        <v>0</v>
      </c>
      <c r="Z3881" s="131">
        <v>0</v>
      </c>
      <c r="AA3881" s="131">
        <v>0</v>
      </c>
      <c r="AB3881" s="131">
        <v>0</v>
      </c>
      <c r="AC3881" s="131">
        <v>0</v>
      </c>
      <c r="AD3881" s="131">
        <v>0</v>
      </c>
      <c r="AE3881" s="131">
        <v>0</v>
      </c>
      <c r="AF3881" s="131">
        <v>0</v>
      </c>
      <c r="AG3881" s="131">
        <v>0</v>
      </c>
      <c r="AH3881" s="43">
        <v>0</v>
      </c>
    </row>
    <row r="3882" spans="4:34">
      <c r="D3882" s="62">
        <v>2014</v>
      </c>
      <c r="E3882" s="62">
        <v>9</v>
      </c>
      <c r="F3882" s="62">
        <v>2015</v>
      </c>
      <c r="G3882" s="62">
        <v>2015</v>
      </c>
      <c r="H3882" s="131">
        <v>0</v>
      </c>
      <c r="I3882" s="131">
        <v>0</v>
      </c>
      <c r="J3882" s="131">
        <v>0</v>
      </c>
      <c r="K3882" s="131">
        <v>0</v>
      </c>
      <c r="L3882" s="131">
        <v>0</v>
      </c>
      <c r="M3882" s="131">
        <v>0</v>
      </c>
      <c r="N3882" s="131">
        <v>0</v>
      </c>
      <c r="O3882" s="131">
        <v>0</v>
      </c>
      <c r="P3882" s="131">
        <v>0</v>
      </c>
      <c r="Q3882" s="131">
        <v>0</v>
      </c>
      <c r="R3882" s="131">
        <v>0</v>
      </c>
      <c r="S3882" s="131">
        <v>0</v>
      </c>
      <c r="T3882" s="131">
        <v>0</v>
      </c>
      <c r="U3882" s="131">
        <v>0</v>
      </c>
      <c r="V3882" s="131">
        <v>0</v>
      </c>
      <c r="W3882" s="131">
        <v>0</v>
      </c>
      <c r="X3882" s="131">
        <v>0</v>
      </c>
      <c r="Y3882" s="131">
        <v>0</v>
      </c>
      <c r="Z3882" s="131">
        <v>0</v>
      </c>
      <c r="AA3882" s="131">
        <v>0</v>
      </c>
      <c r="AB3882" s="131">
        <v>0</v>
      </c>
      <c r="AC3882" s="131">
        <v>0</v>
      </c>
      <c r="AD3882" s="131">
        <v>0</v>
      </c>
      <c r="AE3882" s="131">
        <v>0</v>
      </c>
      <c r="AF3882" s="131">
        <v>0</v>
      </c>
      <c r="AG3882" s="131">
        <v>0</v>
      </c>
      <c r="AH3882" s="43">
        <v>0</v>
      </c>
    </row>
    <row r="3883" spans="4:34">
      <c r="D3883" s="62">
        <v>2014</v>
      </c>
      <c r="E3883" s="62">
        <v>10</v>
      </c>
      <c r="F3883" s="62">
        <v>2015</v>
      </c>
      <c r="G3883" s="62">
        <v>2015</v>
      </c>
      <c r="H3883" s="131">
        <v>0</v>
      </c>
      <c r="I3883" s="131">
        <v>0</v>
      </c>
      <c r="J3883" s="131">
        <v>0</v>
      </c>
      <c r="K3883" s="131">
        <v>0</v>
      </c>
      <c r="L3883" s="131">
        <v>0</v>
      </c>
      <c r="M3883" s="131">
        <v>0</v>
      </c>
      <c r="N3883" s="131">
        <v>0</v>
      </c>
      <c r="O3883" s="131">
        <v>0</v>
      </c>
      <c r="P3883" s="131">
        <v>0</v>
      </c>
      <c r="Q3883" s="131">
        <v>0</v>
      </c>
      <c r="R3883" s="131">
        <v>0</v>
      </c>
      <c r="S3883" s="131">
        <v>0</v>
      </c>
      <c r="T3883" s="131">
        <v>0</v>
      </c>
      <c r="U3883" s="131">
        <v>0</v>
      </c>
      <c r="V3883" s="131">
        <v>0</v>
      </c>
      <c r="W3883" s="131">
        <v>0</v>
      </c>
      <c r="X3883" s="131">
        <v>0</v>
      </c>
      <c r="Y3883" s="131">
        <v>0</v>
      </c>
      <c r="Z3883" s="131">
        <v>0</v>
      </c>
      <c r="AA3883" s="131">
        <v>0</v>
      </c>
      <c r="AB3883" s="131">
        <v>0</v>
      </c>
      <c r="AC3883" s="131">
        <v>0</v>
      </c>
      <c r="AD3883" s="131">
        <v>0</v>
      </c>
      <c r="AE3883" s="131">
        <v>0</v>
      </c>
      <c r="AF3883" s="131">
        <v>0</v>
      </c>
      <c r="AG3883" s="131">
        <v>0</v>
      </c>
      <c r="AH3883" s="43">
        <v>0</v>
      </c>
    </row>
    <row r="3884" spans="4:34">
      <c r="D3884" s="62">
        <v>2014</v>
      </c>
      <c r="E3884" s="62">
        <v>11</v>
      </c>
      <c r="F3884" s="62">
        <v>2015</v>
      </c>
      <c r="G3884" s="62">
        <v>2015</v>
      </c>
      <c r="H3884" s="131">
        <v>0</v>
      </c>
      <c r="I3884" s="131">
        <v>0</v>
      </c>
      <c r="J3884" s="131">
        <v>0</v>
      </c>
      <c r="K3884" s="131">
        <v>0</v>
      </c>
      <c r="L3884" s="131">
        <v>0</v>
      </c>
      <c r="M3884" s="131">
        <v>0</v>
      </c>
      <c r="N3884" s="131">
        <v>0</v>
      </c>
      <c r="O3884" s="131">
        <v>0</v>
      </c>
      <c r="P3884" s="131">
        <v>0</v>
      </c>
      <c r="Q3884" s="131">
        <v>0</v>
      </c>
      <c r="R3884" s="131">
        <v>0</v>
      </c>
      <c r="S3884" s="131">
        <v>0</v>
      </c>
      <c r="T3884" s="131">
        <v>0</v>
      </c>
      <c r="U3884" s="131">
        <v>0</v>
      </c>
      <c r="V3884" s="131">
        <v>0</v>
      </c>
      <c r="W3884" s="131">
        <v>0</v>
      </c>
      <c r="X3884" s="131">
        <v>0</v>
      </c>
      <c r="Y3884" s="131">
        <v>0</v>
      </c>
      <c r="Z3884" s="131">
        <v>0</v>
      </c>
      <c r="AA3884" s="131">
        <v>0</v>
      </c>
      <c r="AB3884" s="131">
        <v>0</v>
      </c>
      <c r="AC3884" s="131">
        <v>0</v>
      </c>
      <c r="AD3884" s="131">
        <v>0</v>
      </c>
      <c r="AE3884" s="131">
        <v>0</v>
      </c>
      <c r="AF3884" s="131">
        <v>0</v>
      </c>
      <c r="AG3884" s="131">
        <v>0</v>
      </c>
      <c r="AH3884" s="43">
        <v>0</v>
      </c>
    </row>
    <row r="3885" spans="4:34">
      <c r="D3885" s="62">
        <v>2014</v>
      </c>
      <c r="E3885" s="62">
        <v>12</v>
      </c>
      <c r="F3885" s="62">
        <v>2015</v>
      </c>
      <c r="G3885" s="62">
        <v>2015</v>
      </c>
      <c r="H3885" s="131">
        <v>0</v>
      </c>
      <c r="I3885" s="131">
        <v>0</v>
      </c>
      <c r="J3885" s="131">
        <v>0</v>
      </c>
      <c r="K3885" s="131">
        <v>0</v>
      </c>
      <c r="L3885" s="131">
        <v>0</v>
      </c>
      <c r="M3885" s="131">
        <v>0</v>
      </c>
      <c r="N3885" s="131">
        <v>0</v>
      </c>
      <c r="O3885" s="131">
        <v>0</v>
      </c>
      <c r="P3885" s="131">
        <v>0</v>
      </c>
      <c r="Q3885" s="131">
        <v>0</v>
      </c>
      <c r="R3885" s="131">
        <v>0</v>
      </c>
      <c r="S3885" s="131">
        <v>0</v>
      </c>
      <c r="T3885" s="131">
        <v>0</v>
      </c>
      <c r="U3885" s="131">
        <v>0</v>
      </c>
      <c r="V3885" s="131">
        <v>0</v>
      </c>
      <c r="W3885" s="131">
        <v>0</v>
      </c>
      <c r="X3885" s="131">
        <v>0</v>
      </c>
      <c r="Y3885" s="131">
        <v>0</v>
      </c>
      <c r="Z3885" s="131">
        <v>0</v>
      </c>
      <c r="AA3885" s="131">
        <v>0</v>
      </c>
      <c r="AB3885" s="131">
        <v>0</v>
      </c>
      <c r="AC3885" s="131">
        <v>0</v>
      </c>
      <c r="AD3885" s="131">
        <v>0</v>
      </c>
      <c r="AE3885" s="131">
        <v>0</v>
      </c>
      <c r="AF3885" s="131">
        <v>0</v>
      </c>
      <c r="AG3885" s="131">
        <v>0</v>
      </c>
      <c r="AH3885" s="43">
        <v>0</v>
      </c>
    </row>
    <row r="3886" spans="4:34">
      <c r="D3886" s="62">
        <v>2015</v>
      </c>
      <c r="E3886" s="62">
        <v>1</v>
      </c>
      <c r="F3886" s="62">
        <v>2015</v>
      </c>
      <c r="G3886" s="62">
        <v>2015</v>
      </c>
      <c r="H3886" s="131">
        <v>0</v>
      </c>
      <c r="I3886" s="131">
        <v>0</v>
      </c>
      <c r="J3886" s="131">
        <v>0</v>
      </c>
      <c r="K3886" s="131">
        <v>0</v>
      </c>
      <c r="L3886" s="131">
        <v>0</v>
      </c>
      <c r="M3886" s="131">
        <v>0</v>
      </c>
      <c r="N3886" s="131">
        <v>0</v>
      </c>
      <c r="O3886" s="131">
        <v>0</v>
      </c>
      <c r="P3886" s="131">
        <v>0</v>
      </c>
      <c r="Q3886" s="131">
        <v>0</v>
      </c>
      <c r="R3886" s="131">
        <v>0</v>
      </c>
      <c r="S3886" s="131">
        <v>0</v>
      </c>
      <c r="T3886" s="131">
        <v>0</v>
      </c>
      <c r="U3886" s="131">
        <v>0</v>
      </c>
      <c r="V3886" s="131">
        <v>0</v>
      </c>
      <c r="W3886" s="131">
        <v>0</v>
      </c>
      <c r="X3886" s="131">
        <v>0</v>
      </c>
      <c r="Y3886" s="131">
        <v>0</v>
      </c>
      <c r="Z3886" s="131">
        <v>0</v>
      </c>
      <c r="AA3886" s="131">
        <v>0</v>
      </c>
      <c r="AB3886" s="131">
        <v>0</v>
      </c>
      <c r="AC3886" s="131">
        <v>0</v>
      </c>
      <c r="AD3886" s="131">
        <v>0</v>
      </c>
      <c r="AE3886" s="131">
        <v>0</v>
      </c>
      <c r="AF3886" s="131">
        <v>0</v>
      </c>
      <c r="AG3886" s="131">
        <v>0</v>
      </c>
      <c r="AH3886" s="43">
        <v>0</v>
      </c>
    </row>
    <row r="3887" spans="4:34">
      <c r="D3887" s="62">
        <v>2015</v>
      </c>
      <c r="E3887" s="62">
        <v>2</v>
      </c>
      <c r="F3887" s="62">
        <v>2015</v>
      </c>
      <c r="G3887" s="62">
        <v>2015</v>
      </c>
      <c r="H3887" s="131">
        <v>0</v>
      </c>
      <c r="I3887" s="131">
        <v>0</v>
      </c>
      <c r="J3887" s="131">
        <v>0</v>
      </c>
      <c r="K3887" s="131">
        <v>0</v>
      </c>
      <c r="L3887" s="131">
        <v>0</v>
      </c>
      <c r="M3887" s="131">
        <v>0</v>
      </c>
      <c r="N3887" s="131">
        <v>0</v>
      </c>
      <c r="O3887" s="131">
        <v>0</v>
      </c>
      <c r="P3887" s="131">
        <v>0</v>
      </c>
      <c r="Q3887" s="131">
        <v>0</v>
      </c>
      <c r="R3887" s="131">
        <v>0</v>
      </c>
      <c r="S3887" s="131">
        <v>0</v>
      </c>
      <c r="T3887" s="131">
        <v>0</v>
      </c>
      <c r="U3887" s="131">
        <v>0</v>
      </c>
      <c r="V3887" s="131">
        <v>0</v>
      </c>
      <c r="W3887" s="131">
        <v>0</v>
      </c>
      <c r="X3887" s="131">
        <v>0</v>
      </c>
      <c r="Y3887" s="131">
        <v>0</v>
      </c>
      <c r="Z3887" s="131">
        <v>0</v>
      </c>
      <c r="AA3887" s="131">
        <v>0</v>
      </c>
      <c r="AB3887" s="131">
        <v>0</v>
      </c>
      <c r="AC3887" s="131">
        <v>0</v>
      </c>
      <c r="AD3887" s="131">
        <v>0</v>
      </c>
      <c r="AE3887" s="131">
        <v>0</v>
      </c>
      <c r="AF3887" s="131">
        <v>0</v>
      </c>
      <c r="AG3887" s="131">
        <v>0</v>
      </c>
      <c r="AH3887" s="43">
        <v>0</v>
      </c>
    </row>
    <row r="3888" spans="4:34">
      <c r="D3888" s="62">
        <v>2015</v>
      </c>
      <c r="E3888" s="62">
        <v>3</v>
      </c>
      <c r="F3888" s="62">
        <v>2015</v>
      </c>
      <c r="G3888" s="62">
        <v>2015</v>
      </c>
      <c r="H3888" s="131">
        <v>0</v>
      </c>
      <c r="I3888" s="131">
        <v>0</v>
      </c>
      <c r="J3888" s="131">
        <v>0</v>
      </c>
      <c r="K3888" s="131">
        <v>0</v>
      </c>
      <c r="L3888" s="131">
        <v>0</v>
      </c>
      <c r="M3888" s="131">
        <v>0</v>
      </c>
      <c r="N3888" s="131">
        <v>0</v>
      </c>
      <c r="O3888" s="131">
        <v>0</v>
      </c>
      <c r="P3888" s="131">
        <v>0</v>
      </c>
      <c r="Q3888" s="131">
        <v>0</v>
      </c>
      <c r="R3888" s="131">
        <v>0</v>
      </c>
      <c r="S3888" s="131">
        <v>0</v>
      </c>
      <c r="T3888" s="131">
        <v>0</v>
      </c>
      <c r="U3888" s="131">
        <v>0</v>
      </c>
      <c r="V3888" s="131">
        <v>0</v>
      </c>
      <c r="W3888" s="131">
        <v>0</v>
      </c>
      <c r="X3888" s="131">
        <v>0</v>
      </c>
      <c r="Y3888" s="131">
        <v>0</v>
      </c>
      <c r="Z3888" s="131">
        <v>0</v>
      </c>
      <c r="AA3888" s="131">
        <v>0</v>
      </c>
      <c r="AB3888" s="131">
        <v>0</v>
      </c>
      <c r="AC3888" s="131">
        <v>0</v>
      </c>
      <c r="AD3888" s="131">
        <v>0</v>
      </c>
      <c r="AE3888" s="131">
        <v>0</v>
      </c>
      <c r="AF3888" s="131">
        <v>0</v>
      </c>
      <c r="AG3888" s="131">
        <v>0</v>
      </c>
      <c r="AH3888" s="43">
        <v>0</v>
      </c>
    </row>
    <row r="3889" spans="4:34">
      <c r="D3889" s="62">
        <v>2015</v>
      </c>
      <c r="E3889" s="62">
        <v>4</v>
      </c>
      <c r="F3889" s="62">
        <v>2015</v>
      </c>
      <c r="G3889" s="62">
        <v>2015</v>
      </c>
      <c r="H3889" s="131">
        <v>0</v>
      </c>
      <c r="I3889" s="131">
        <v>0</v>
      </c>
      <c r="J3889" s="131">
        <v>0</v>
      </c>
      <c r="K3889" s="131">
        <v>0</v>
      </c>
      <c r="L3889" s="131">
        <v>0</v>
      </c>
      <c r="M3889" s="131">
        <v>0</v>
      </c>
      <c r="N3889" s="131">
        <v>0</v>
      </c>
      <c r="O3889" s="131">
        <v>0</v>
      </c>
      <c r="P3889" s="131">
        <v>0</v>
      </c>
      <c r="Q3889" s="131">
        <v>0</v>
      </c>
      <c r="R3889" s="131">
        <v>0</v>
      </c>
      <c r="S3889" s="131">
        <v>0</v>
      </c>
      <c r="T3889" s="131">
        <v>0</v>
      </c>
      <c r="U3889" s="131">
        <v>0</v>
      </c>
      <c r="V3889" s="131">
        <v>0</v>
      </c>
      <c r="W3889" s="131">
        <v>0</v>
      </c>
      <c r="X3889" s="131">
        <v>0</v>
      </c>
      <c r="Y3889" s="131">
        <v>0</v>
      </c>
      <c r="Z3889" s="131">
        <v>0</v>
      </c>
      <c r="AA3889" s="131">
        <v>0</v>
      </c>
      <c r="AB3889" s="131">
        <v>0</v>
      </c>
      <c r="AC3889" s="131">
        <v>0</v>
      </c>
      <c r="AD3889" s="131">
        <v>0</v>
      </c>
      <c r="AE3889" s="131">
        <v>0</v>
      </c>
      <c r="AF3889" s="131">
        <v>0</v>
      </c>
      <c r="AG3889" s="131">
        <v>0</v>
      </c>
      <c r="AH3889" s="43">
        <v>0</v>
      </c>
    </row>
    <row r="3890" spans="4:34">
      <c r="D3890" s="62">
        <v>2015</v>
      </c>
      <c r="E3890" s="62">
        <v>5</v>
      </c>
      <c r="F3890" s="62">
        <v>2015</v>
      </c>
      <c r="G3890" s="62">
        <v>2016</v>
      </c>
      <c r="H3890" s="131">
        <v>0</v>
      </c>
      <c r="I3890" s="131">
        <v>0</v>
      </c>
      <c r="J3890" s="131">
        <v>0</v>
      </c>
      <c r="K3890" s="131">
        <v>0</v>
      </c>
      <c r="L3890" s="131">
        <v>0</v>
      </c>
      <c r="M3890" s="131">
        <v>0</v>
      </c>
      <c r="N3890" s="131">
        <v>0</v>
      </c>
      <c r="O3890" s="131">
        <v>0</v>
      </c>
      <c r="P3890" s="131">
        <v>0</v>
      </c>
      <c r="Q3890" s="131">
        <v>0</v>
      </c>
      <c r="R3890" s="131">
        <v>0</v>
      </c>
      <c r="S3890" s="131">
        <v>0</v>
      </c>
      <c r="T3890" s="131">
        <v>0</v>
      </c>
      <c r="U3890" s="131">
        <v>0</v>
      </c>
      <c r="V3890" s="131">
        <v>0</v>
      </c>
      <c r="W3890" s="131">
        <v>0</v>
      </c>
      <c r="X3890" s="131">
        <v>0</v>
      </c>
      <c r="Y3890" s="131">
        <v>0</v>
      </c>
      <c r="Z3890" s="131">
        <v>0</v>
      </c>
      <c r="AA3890" s="131">
        <v>0</v>
      </c>
      <c r="AB3890" s="131">
        <v>0</v>
      </c>
      <c r="AC3890" s="131">
        <v>0</v>
      </c>
      <c r="AD3890" s="131">
        <v>0</v>
      </c>
      <c r="AE3890" s="131">
        <v>0</v>
      </c>
      <c r="AF3890" s="131">
        <v>0</v>
      </c>
      <c r="AG3890" s="131">
        <v>0</v>
      </c>
      <c r="AH3890" s="43">
        <v>0</v>
      </c>
    </row>
    <row r="3891" spans="4:34">
      <c r="D3891" s="62">
        <v>2015</v>
      </c>
      <c r="E3891" s="62">
        <v>6</v>
      </c>
      <c r="F3891" s="62">
        <v>2015</v>
      </c>
      <c r="G3891" s="62">
        <v>2016</v>
      </c>
      <c r="H3891" s="131">
        <v>0</v>
      </c>
      <c r="I3891" s="131">
        <v>0</v>
      </c>
      <c r="J3891" s="131">
        <v>0</v>
      </c>
      <c r="K3891" s="131">
        <v>0</v>
      </c>
      <c r="L3891" s="131">
        <v>0</v>
      </c>
      <c r="M3891" s="131">
        <v>0</v>
      </c>
      <c r="N3891" s="131">
        <v>0</v>
      </c>
      <c r="O3891" s="131">
        <v>0</v>
      </c>
      <c r="P3891" s="131">
        <v>0</v>
      </c>
      <c r="Q3891" s="131">
        <v>0</v>
      </c>
      <c r="R3891" s="131">
        <v>0</v>
      </c>
      <c r="S3891" s="131">
        <v>0</v>
      </c>
      <c r="T3891" s="131">
        <v>0</v>
      </c>
      <c r="U3891" s="131">
        <v>0</v>
      </c>
      <c r="V3891" s="131">
        <v>0</v>
      </c>
      <c r="W3891" s="131">
        <v>0</v>
      </c>
      <c r="X3891" s="131">
        <v>0</v>
      </c>
      <c r="Y3891" s="131">
        <v>0</v>
      </c>
      <c r="Z3891" s="131">
        <v>0</v>
      </c>
      <c r="AA3891" s="131">
        <v>0</v>
      </c>
      <c r="AB3891" s="131">
        <v>0</v>
      </c>
      <c r="AC3891" s="131">
        <v>0</v>
      </c>
      <c r="AD3891" s="131">
        <v>0</v>
      </c>
      <c r="AE3891" s="131">
        <v>0</v>
      </c>
      <c r="AF3891" s="131">
        <v>0</v>
      </c>
      <c r="AG3891" s="131">
        <v>0</v>
      </c>
      <c r="AH3891" s="43">
        <v>0</v>
      </c>
    </row>
    <row r="3892" spans="4:34">
      <c r="D3892" s="62">
        <v>2015</v>
      </c>
      <c r="E3892" s="62">
        <v>7</v>
      </c>
      <c r="F3892" s="62">
        <v>2016</v>
      </c>
      <c r="G3892" s="62">
        <v>2016</v>
      </c>
      <c r="H3892" s="131">
        <v>0</v>
      </c>
      <c r="I3892" s="131">
        <v>0</v>
      </c>
      <c r="J3892" s="131">
        <v>0</v>
      </c>
      <c r="K3892" s="131">
        <v>0</v>
      </c>
      <c r="L3892" s="131">
        <v>0</v>
      </c>
      <c r="M3892" s="131">
        <v>0</v>
      </c>
      <c r="N3892" s="131">
        <v>0</v>
      </c>
      <c r="O3892" s="131">
        <v>0</v>
      </c>
      <c r="P3892" s="131">
        <v>0</v>
      </c>
      <c r="Q3892" s="131">
        <v>0</v>
      </c>
      <c r="R3892" s="131">
        <v>0</v>
      </c>
      <c r="S3892" s="131">
        <v>0</v>
      </c>
      <c r="T3892" s="131">
        <v>0</v>
      </c>
      <c r="U3892" s="131">
        <v>0</v>
      </c>
      <c r="V3892" s="131">
        <v>0</v>
      </c>
      <c r="W3892" s="131">
        <v>0</v>
      </c>
      <c r="X3892" s="131">
        <v>0</v>
      </c>
      <c r="Y3892" s="131">
        <v>0</v>
      </c>
      <c r="Z3892" s="131">
        <v>0</v>
      </c>
      <c r="AA3892" s="131">
        <v>0</v>
      </c>
      <c r="AB3892" s="131">
        <v>0</v>
      </c>
      <c r="AC3892" s="131">
        <v>0</v>
      </c>
      <c r="AD3892" s="131">
        <v>0</v>
      </c>
      <c r="AE3892" s="131">
        <v>0</v>
      </c>
      <c r="AF3892" s="131">
        <v>0</v>
      </c>
      <c r="AG3892" s="131">
        <v>0</v>
      </c>
      <c r="AH3892" s="43">
        <v>0</v>
      </c>
    </row>
    <row r="3893" spans="4:34">
      <c r="D3893" s="62">
        <v>2015</v>
      </c>
      <c r="E3893" s="62">
        <v>8</v>
      </c>
      <c r="F3893" s="62">
        <v>2016</v>
      </c>
      <c r="G3893" s="62">
        <v>2016</v>
      </c>
      <c r="H3893" s="131">
        <v>0</v>
      </c>
      <c r="I3893" s="131">
        <v>0</v>
      </c>
      <c r="J3893" s="131">
        <v>0</v>
      </c>
      <c r="K3893" s="131">
        <v>0</v>
      </c>
      <c r="L3893" s="131">
        <v>0</v>
      </c>
      <c r="M3893" s="131">
        <v>0</v>
      </c>
      <c r="N3893" s="131">
        <v>0</v>
      </c>
      <c r="O3893" s="131">
        <v>0</v>
      </c>
      <c r="P3893" s="131">
        <v>0</v>
      </c>
      <c r="Q3893" s="131">
        <v>0</v>
      </c>
      <c r="R3893" s="131">
        <v>0</v>
      </c>
      <c r="S3893" s="131">
        <v>0</v>
      </c>
      <c r="T3893" s="131">
        <v>0</v>
      </c>
      <c r="U3893" s="131">
        <v>0</v>
      </c>
      <c r="V3893" s="131">
        <v>0</v>
      </c>
      <c r="W3893" s="131">
        <v>0</v>
      </c>
      <c r="X3893" s="131">
        <v>0</v>
      </c>
      <c r="Y3893" s="131">
        <v>0</v>
      </c>
      <c r="Z3893" s="131">
        <v>0</v>
      </c>
      <c r="AA3893" s="131">
        <v>0</v>
      </c>
      <c r="AB3893" s="131">
        <v>0</v>
      </c>
      <c r="AC3893" s="131">
        <v>0</v>
      </c>
      <c r="AD3893" s="131">
        <v>0</v>
      </c>
      <c r="AE3893" s="131">
        <v>0</v>
      </c>
      <c r="AF3893" s="131">
        <v>0</v>
      </c>
      <c r="AG3893" s="131">
        <v>0</v>
      </c>
      <c r="AH3893" s="43">
        <v>0</v>
      </c>
    </row>
    <row r="3894" spans="4:34">
      <c r="D3894" s="62">
        <v>2015</v>
      </c>
      <c r="E3894" s="62">
        <v>9</v>
      </c>
      <c r="F3894" s="62">
        <v>2016</v>
      </c>
      <c r="G3894" s="62">
        <v>2016</v>
      </c>
      <c r="H3894" s="131">
        <v>0</v>
      </c>
      <c r="I3894" s="131">
        <v>0</v>
      </c>
      <c r="J3894" s="131">
        <v>0</v>
      </c>
      <c r="K3894" s="131">
        <v>0</v>
      </c>
      <c r="L3894" s="131">
        <v>0</v>
      </c>
      <c r="M3894" s="131">
        <v>0</v>
      </c>
      <c r="N3894" s="131">
        <v>0</v>
      </c>
      <c r="O3894" s="131">
        <v>0</v>
      </c>
      <c r="P3894" s="131">
        <v>0</v>
      </c>
      <c r="Q3894" s="131">
        <v>0</v>
      </c>
      <c r="R3894" s="131">
        <v>0</v>
      </c>
      <c r="S3894" s="131">
        <v>0</v>
      </c>
      <c r="T3894" s="131">
        <v>0</v>
      </c>
      <c r="U3894" s="131">
        <v>0</v>
      </c>
      <c r="V3894" s="131">
        <v>0</v>
      </c>
      <c r="W3894" s="131">
        <v>0</v>
      </c>
      <c r="X3894" s="131">
        <v>0</v>
      </c>
      <c r="Y3894" s="131">
        <v>0</v>
      </c>
      <c r="Z3894" s="131">
        <v>0</v>
      </c>
      <c r="AA3894" s="131">
        <v>0</v>
      </c>
      <c r="AB3894" s="131">
        <v>0</v>
      </c>
      <c r="AC3894" s="131">
        <v>0</v>
      </c>
      <c r="AD3894" s="131">
        <v>0</v>
      </c>
      <c r="AE3894" s="131">
        <v>0</v>
      </c>
      <c r="AF3894" s="131">
        <v>0</v>
      </c>
      <c r="AG3894" s="131">
        <v>0</v>
      </c>
      <c r="AH3894" s="43">
        <v>0</v>
      </c>
    </row>
    <row r="3895" spans="4:34">
      <c r="D3895" s="62">
        <v>2015</v>
      </c>
      <c r="E3895" s="62">
        <v>10</v>
      </c>
      <c r="F3895" s="62">
        <v>2016</v>
      </c>
      <c r="G3895" s="62">
        <v>2016</v>
      </c>
      <c r="H3895" s="131">
        <v>0</v>
      </c>
      <c r="I3895" s="131">
        <v>0</v>
      </c>
      <c r="J3895" s="131">
        <v>0</v>
      </c>
      <c r="K3895" s="131">
        <v>0</v>
      </c>
      <c r="L3895" s="131">
        <v>0</v>
      </c>
      <c r="M3895" s="131">
        <v>0</v>
      </c>
      <c r="N3895" s="131">
        <v>0</v>
      </c>
      <c r="O3895" s="131">
        <v>0</v>
      </c>
      <c r="P3895" s="131">
        <v>0</v>
      </c>
      <c r="Q3895" s="131">
        <v>0</v>
      </c>
      <c r="R3895" s="131">
        <v>0</v>
      </c>
      <c r="S3895" s="131">
        <v>0</v>
      </c>
      <c r="T3895" s="131">
        <v>0</v>
      </c>
      <c r="U3895" s="131">
        <v>0</v>
      </c>
      <c r="V3895" s="131">
        <v>0</v>
      </c>
      <c r="W3895" s="131">
        <v>0</v>
      </c>
      <c r="X3895" s="131">
        <v>0</v>
      </c>
      <c r="Y3895" s="131">
        <v>0</v>
      </c>
      <c r="Z3895" s="131">
        <v>0</v>
      </c>
      <c r="AA3895" s="131">
        <v>0</v>
      </c>
      <c r="AB3895" s="131">
        <v>0</v>
      </c>
      <c r="AC3895" s="131">
        <v>0</v>
      </c>
      <c r="AD3895" s="131">
        <v>0</v>
      </c>
      <c r="AE3895" s="131">
        <v>0</v>
      </c>
      <c r="AF3895" s="131">
        <v>0</v>
      </c>
      <c r="AG3895" s="131">
        <v>0</v>
      </c>
      <c r="AH3895" s="43">
        <v>0</v>
      </c>
    </row>
    <row r="3896" spans="4:34">
      <c r="D3896" s="62">
        <v>2015</v>
      </c>
      <c r="E3896" s="62">
        <v>11</v>
      </c>
      <c r="F3896" s="62">
        <v>2016</v>
      </c>
      <c r="G3896" s="62">
        <v>2016</v>
      </c>
      <c r="H3896" s="131">
        <v>0</v>
      </c>
      <c r="I3896" s="131">
        <v>0</v>
      </c>
      <c r="J3896" s="131">
        <v>0</v>
      </c>
      <c r="K3896" s="131">
        <v>0</v>
      </c>
      <c r="L3896" s="131">
        <v>0</v>
      </c>
      <c r="M3896" s="131">
        <v>0</v>
      </c>
      <c r="N3896" s="131">
        <v>0</v>
      </c>
      <c r="O3896" s="131">
        <v>0</v>
      </c>
      <c r="P3896" s="131">
        <v>0</v>
      </c>
      <c r="Q3896" s="131">
        <v>0</v>
      </c>
      <c r="R3896" s="131">
        <v>0</v>
      </c>
      <c r="S3896" s="131">
        <v>0</v>
      </c>
      <c r="T3896" s="131">
        <v>0</v>
      </c>
      <c r="U3896" s="131">
        <v>0</v>
      </c>
      <c r="V3896" s="131">
        <v>0</v>
      </c>
      <c r="W3896" s="131">
        <v>0</v>
      </c>
      <c r="X3896" s="131">
        <v>0</v>
      </c>
      <c r="Y3896" s="131">
        <v>0</v>
      </c>
      <c r="Z3896" s="131">
        <v>0</v>
      </c>
      <c r="AA3896" s="131">
        <v>0</v>
      </c>
      <c r="AB3896" s="131">
        <v>0</v>
      </c>
      <c r="AC3896" s="131">
        <v>0</v>
      </c>
      <c r="AD3896" s="131">
        <v>0</v>
      </c>
      <c r="AE3896" s="131">
        <v>0</v>
      </c>
      <c r="AF3896" s="131">
        <v>0</v>
      </c>
      <c r="AG3896" s="131">
        <v>0</v>
      </c>
      <c r="AH3896" s="43">
        <v>0</v>
      </c>
    </row>
    <row r="3897" spans="4:34">
      <c r="D3897" s="62">
        <v>2015</v>
      </c>
      <c r="E3897" s="62">
        <v>12</v>
      </c>
      <c r="F3897" s="62">
        <v>2016</v>
      </c>
      <c r="G3897" s="62">
        <v>2016</v>
      </c>
      <c r="H3897" s="131">
        <v>0</v>
      </c>
      <c r="I3897" s="131">
        <v>0</v>
      </c>
      <c r="J3897" s="131">
        <v>0</v>
      </c>
      <c r="K3897" s="131">
        <v>0</v>
      </c>
      <c r="L3897" s="131">
        <v>0</v>
      </c>
      <c r="M3897" s="131">
        <v>0</v>
      </c>
      <c r="N3897" s="131">
        <v>0</v>
      </c>
      <c r="O3897" s="131">
        <v>0</v>
      </c>
      <c r="P3897" s="131">
        <v>0</v>
      </c>
      <c r="Q3897" s="131">
        <v>0</v>
      </c>
      <c r="R3897" s="131">
        <v>0</v>
      </c>
      <c r="S3897" s="131">
        <v>0</v>
      </c>
      <c r="T3897" s="131">
        <v>0</v>
      </c>
      <c r="U3897" s="131">
        <v>0</v>
      </c>
      <c r="V3897" s="131">
        <v>0</v>
      </c>
      <c r="W3897" s="131">
        <v>0</v>
      </c>
      <c r="X3897" s="131">
        <v>0</v>
      </c>
      <c r="Y3897" s="131">
        <v>0</v>
      </c>
      <c r="Z3897" s="131">
        <v>0</v>
      </c>
      <c r="AA3897" s="131">
        <v>0</v>
      </c>
      <c r="AB3897" s="131">
        <v>0</v>
      </c>
      <c r="AC3897" s="131">
        <v>0</v>
      </c>
      <c r="AD3897" s="131">
        <v>0</v>
      </c>
      <c r="AE3897" s="131">
        <v>0</v>
      </c>
      <c r="AF3897" s="131">
        <v>0</v>
      </c>
      <c r="AG3897" s="131">
        <v>0</v>
      </c>
      <c r="AH3897" s="43">
        <v>0</v>
      </c>
    </row>
    <row r="3898" spans="4:34">
      <c r="D3898" s="62">
        <v>2016</v>
      </c>
      <c r="E3898" s="62">
        <v>1</v>
      </c>
      <c r="F3898" s="62">
        <v>2016</v>
      </c>
      <c r="G3898" s="62">
        <v>2016</v>
      </c>
      <c r="H3898" s="131">
        <v>0</v>
      </c>
      <c r="I3898" s="131">
        <v>0</v>
      </c>
      <c r="J3898" s="131">
        <v>0</v>
      </c>
      <c r="K3898" s="131">
        <v>0</v>
      </c>
      <c r="L3898" s="131">
        <v>0</v>
      </c>
      <c r="M3898" s="131">
        <v>0</v>
      </c>
      <c r="N3898" s="131">
        <v>0</v>
      </c>
      <c r="O3898" s="131">
        <v>0</v>
      </c>
      <c r="P3898" s="131">
        <v>0</v>
      </c>
      <c r="Q3898" s="131">
        <v>0</v>
      </c>
      <c r="R3898" s="131">
        <v>0</v>
      </c>
      <c r="S3898" s="131">
        <v>0</v>
      </c>
      <c r="T3898" s="131">
        <v>0</v>
      </c>
      <c r="U3898" s="131">
        <v>0</v>
      </c>
      <c r="V3898" s="131">
        <v>0</v>
      </c>
      <c r="W3898" s="131">
        <v>0</v>
      </c>
      <c r="X3898" s="131">
        <v>0</v>
      </c>
      <c r="Y3898" s="131">
        <v>0</v>
      </c>
      <c r="Z3898" s="131">
        <v>0</v>
      </c>
      <c r="AA3898" s="131">
        <v>0</v>
      </c>
      <c r="AB3898" s="131">
        <v>0</v>
      </c>
      <c r="AC3898" s="131">
        <v>0</v>
      </c>
      <c r="AD3898" s="131">
        <v>0</v>
      </c>
      <c r="AE3898" s="131">
        <v>0</v>
      </c>
      <c r="AF3898" s="131">
        <v>0</v>
      </c>
      <c r="AG3898" s="131">
        <v>0</v>
      </c>
      <c r="AH3898" s="43">
        <v>0</v>
      </c>
    </row>
    <row r="3899" spans="4:34">
      <c r="D3899" s="62">
        <v>2016</v>
      </c>
      <c r="E3899" s="62">
        <v>2</v>
      </c>
      <c r="F3899" s="62">
        <v>2016</v>
      </c>
      <c r="G3899" s="62">
        <v>2016</v>
      </c>
      <c r="H3899" s="131">
        <v>0</v>
      </c>
      <c r="I3899" s="131">
        <v>0</v>
      </c>
      <c r="J3899" s="131">
        <v>0</v>
      </c>
      <c r="K3899" s="131">
        <v>0</v>
      </c>
      <c r="L3899" s="131">
        <v>0</v>
      </c>
      <c r="M3899" s="131">
        <v>0</v>
      </c>
      <c r="N3899" s="131">
        <v>0</v>
      </c>
      <c r="O3899" s="131">
        <v>0</v>
      </c>
      <c r="P3899" s="131">
        <v>0</v>
      </c>
      <c r="Q3899" s="131">
        <v>0</v>
      </c>
      <c r="R3899" s="131">
        <v>0</v>
      </c>
      <c r="S3899" s="131">
        <v>0</v>
      </c>
      <c r="T3899" s="131">
        <v>0</v>
      </c>
      <c r="U3899" s="131">
        <v>0</v>
      </c>
      <c r="V3899" s="131">
        <v>0</v>
      </c>
      <c r="W3899" s="131">
        <v>0</v>
      </c>
      <c r="X3899" s="131">
        <v>0</v>
      </c>
      <c r="Y3899" s="131">
        <v>0</v>
      </c>
      <c r="Z3899" s="131">
        <v>0</v>
      </c>
      <c r="AA3899" s="131">
        <v>0</v>
      </c>
      <c r="AB3899" s="131">
        <v>0</v>
      </c>
      <c r="AC3899" s="131">
        <v>0</v>
      </c>
      <c r="AD3899" s="131">
        <v>0</v>
      </c>
      <c r="AE3899" s="131">
        <v>0</v>
      </c>
      <c r="AF3899" s="131">
        <v>0</v>
      </c>
      <c r="AG3899" s="131">
        <v>0</v>
      </c>
      <c r="AH3899" s="43">
        <v>0</v>
      </c>
    </row>
    <row r="3900" spans="4:34">
      <c r="D3900" s="62">
        <v>2016</v>
      </c>
      <c r="E3900" s="62">
        <v>3</v>
      </c>
      <c r="F3900" s="62">
        <v>2016</v>
      </c>
      <c r="G3900" s="62">
        <v>2016</v>
      </c>
      <c r="H3900" s="131">
        <v>0</v>
      </c>
      <c r="I3900" s="131">
        <v>0</v>
      </c>
      <c r="J3900" s="131">
        <v>0</v>
      </c>
      <c r="K3900" s="131">
        <v>0</v>
      </c>
      <c r="L3900" s="131">
        <v>0</v>
      </c>
      <c r="M3900" s="131">
        <v>0</v>
      </c>
      <c r="N3900" s="131">
        <v>0</v>
      </c>
      <c r="O3900" s="131">
        <v>0</v>
      </c>
      <c r="P3900" s="131">
        <v>0</v>
      </c>
      <c r="Q3900" s="131">
        <v>0</v>
      </c>
      <c r="R3900" s="131">
        <v>0</v>
      </c>
      <c r="S3900" s="131">
        <v>0</v>
      </c>
      <c r="T3900" s="131">
        <v>0</v>
      </c>
      <c r="U3900" s="131">
        <v>0</v>
      </c>
      <c r="V3900" s="131">
        <v>0</v>
      </c>
      <c r="W3900" s="131">
        <v>0</v>
      </c>
      <c r="X3900" s="131">
        <v>0</v>
      </c>
      <c r="Y3900" s="131">
        <v>0</v>
      </c>
      <c r="Z3900" s="131">
        <v>0</v>
      </c>
      <c r="AA3900" s="131">
        <v>0</v>
      </c>
      <c r="AB3900" s="131">
        <v>0</v>
      </c>
      <c r="AC3900" s="131">
        <v>0</v>
      </c>
      <c r="AD3900" s="131">
        <v>0</v>
      </c>
      <c r="AE3900" s="131">
        <v>0</v>
      </c>
      <c r="AF3900" s="131">
        <v>0</v>
      </c>
      <c r="AG3900" s="131">
        <v>0</v>
      </c>
      <c r="AH3900" s="43">
        <v>0</v>
      </c>
    </row>
    <row r="3901" spans="4:34">
      <c r="D3901" s="62">
        <v>2016</v>
      </c>
      <c r="E3901" s="62">
        <v>4</v>
      </c>
      <c r="F3901" s="62">
        <v>2016</v>
      </c>
      <c r="G3901" s="62">
        <v>2016</v>
      </c>
      <c r="H3901" s="131">
        <v>0</v>
      </c>
      <c r="I3901" s="131">
        <v>0</v>
      </c>
      <c r="J3901" s="131">
        <v>0</v>
      </c>
      <c r="K3901" s="131">
        <v>0</v>
      </c>
      <c r="L3901" s="131">
        <v>0</v>
      </c>
      <c r="M3901" s="131">
        <v>0</v>
      </c>
      <c r="N3901" s="131">
        <v>0</v>
      </c>
      <c r="O3901" s="131">
        <v>0</v>
      </c>
      <c r="P3901" s="131">
        <v>0</v>
      </c>
      <c r="Q3901" s="131">
        <v>0</v>
      </c>
      <c r="R3901" s="131">
        <v>0</v>
      </c>
      <c r="S3901" s="131">
        <v>0</v>
      </c>
      <c r="T3901" s="131">
        <v>0</v>
      </c>
      <c r="U3901" s="131">
        <v>0</v>
      </c>
      <c r="V3901" s="131">
        <v>0</v>
      </c>
      <c r="W3901" s="131">
        <v>0</v>
      </c>
      <c r="X3901" s="131">
        <v>0</v>
      </c>
      <c r="Y3901" s="131">
        <v>0</v>
      </c>
      <c r="Z3901" s="131">
        <v>0</v>
      </c>
      <c r="AA3901" s="131">
        <v>0</v>
      </c>
      <c r="AB3901" s="131">
        <v>0</v>
      </c>
      <c r="AC3901" s="131">
        <v>0</v>
      </c>
      <c r="AD3901" s="131">
        <v>0</v>
      </c>
      <c r="AE3901" s="131">
        <v>0</v>
      </c>
      <c r="AF3901" s="131">
        <v>0</v>
      </c>
      <c r="AG3901" s="131">
        <v>0</v>
      </c>
      <c r="AH3901" s="43">
        <v>0</v>
      </c>
    </row>
    <row r="3902" spans="4:34">
      <c r="D3902" s="62">
        <v>2016</v>
      </c>
      <c r="E3902" s="62">
        <v>5</v>
      </c>
      <c r="F3902" s="62">
        <v>2016</v>
      </c>
      <c r="G3902" s="62">
        <v>2017</v>
      </c>
      <c r="H3902" s="131">
        <v>0</v>
      </c>
      <c r="I3902" s="131">
        <v>0</v>
      </c>
      <c r="J3902" s="131">
        <v>0</v>
      </c>
      <c r="K3902" s="131">
        <v>0</v>
      </c>
      <c r="L3902" s="131">
        <v>0</v>
      </c>
      <c r="M3902" s="131">
        <v>0</v>
      </c>
      <c r="N3902" s="131">
        <v>0</v>
      </c>
      <c r="O3902" s="131">
        <v>0</v>
      </c>
      <c r="P3902" s="131">
        <v>0</v>
      </c>
      <c r="Q3902" s="131">
        <v>0</v>
      </c>
      <c r="R3902" s="131">
        <v>0</v>
      </c>
      <c r="S3902" s="131">
        <v>0</v>
      </c>
      <c r="T3902" s="131">
        <v>0</v>
      </c>
      <c r="U3902" s="131">
        <v>0</v>
      </c>
      <c r="V3902" s="131">
        <v>0</v>
      </c>
      <c r="W3902" s="131">
        <v>0</v>
      </c>
      <c r="X3902" s="131">
        <v>0</v>
      </c>
      <c r="Y3902" s="131">
        <v>0</v>
      </c>
      <c r="Z3902" s="131">
        <v>0</v>
      </c>
      <c r="AA3902" s="131">
        <v>0</v>
      </c>
      <c r="AB3902" s="131">
        <v>0</v>
      </c>
      <c r="AC3902" s="131">
        <v>0</v>
      </c>
      <c r="AD3902" s="131">
        <v>0</v>
      </c>
      <c r="AE3902" s="131">
        <v>0</v>
      </c>
      <c r="AF3902" s="131">
        <v>0</v>
      </c>
      <c r="AG3902" s="131">
        <v>0</v>
      </c>
      <c r="AH3902" s="43">
        <v>0</v>
      </c>
    </row>
    <row r="3903" spans="4:34">
      <c r="D3903" s="62">
        <v>2016</v>
      </c>
      <c r="E3903" s="62">
        <v>6</v>
      </c>
      <c r="F3903" s="62">
        <v>2016</v>
      </c>
      <c r="G3903" s="62">
        <v>2017</v>
      </c>
      <c r="H3903" s="131">
        <v>0</v>
      </c>
      <c r="I3903" s="131">
        <v>0</v>
      </c>
      <c r="J3903" s="131">
        <v>0</v>
      </c>
      <c r="K3903" s="131">
        <v>0</v>
      </c>
      <c r="L3903" s="131">
        <v>0</v>
      </c>
      <c r="M3903" s="131">
        <v>0</v>
      </c>
      <c r="N3903" s="131">
        <v>0</v>
      </c>
      <c r="O3903" s="131">
        <v>0</v>
      </c>
      <c r="P3903" s="131">
        <v>0</v>
      </c>
      <c r="Q3903" s="131">
        <v>0</v>
      </c>
      <c r="R3903" s="131">
        <v>0</v>
      </c>
      <c r="S3903" s="131">
        <v>0</v>
      </c>
      <c r="T3903" s="131">
        <v>0</v>
      </c>
      <c r="U3903" s="131">
        <v>0</v>
      </c>
      <c r="V3903" s="131">
        <v>0</v>
      </c>
      <c r="W3903" s="131">
        <v>0</v>
      </c>
      <c r="X3903" s="131">
        <v>0</v>
      </c>
      <c r="Y3903" s="131">
        <v>0</v>
      </c>
      <c r="Z3903" s="131">
        <v>0</v>
      </c>
      <c r="AA3903" s="131">
        <v>0</v>
      </c>
      <c r="AB3903" s="131">
        <v>0</v>
      </c>
      <c r="AC3903" s="131">
        <v>0</v>
      </c>
      <c r="AD3903" s="131">
        <v>0</v>
      </c>
      <c r="AE3903" s="131">
        <v>0</v>
      </c>
      <c r="AF3903" s="131">
        <v>0</v>
      </c>
      <c r="AG3903" s="131">
        <v>0</v>
      </c>
      <c r="AH3903" s="43">
        <v>0</v>
      </c>
    </row>
    <row r="3904" spans="4:34">
      <c r="D3904" s="62">
        <v>2016</v>
      </c>
      <c r="E3904" s="62">
        <v>7</v>
      </c>
      <c r="F3904" s="62">
        <v>2017</v>
      </c>
      <c r="G3904" s="62">
        <v>2017</v>
      </c>
      <c r="H3904" s="131">
        <v>0</v>
      </c>
      <c r="I3904" s="131">
        <v>0</v>
      </c>
      <c r="J3904" s="131">
        <v>0</v>
      </c>
      <c r="K3904" s="131">
        <v>0</v>
      </c>
      <c r="L3904" s="131">
        <v>0</v>
      </c>
      <c r="M3904" s="131">
        <v>0</v>
      </c>
      <c r="N3904" s="131">
        <v>0</v>
      </c>
      <c r="O3904" s="131">
        <v>0</v>
      </c>
      <c r="P3904" s="131">
        <v>0</v>
      </c>
      <c r="Q3904" s="131">
        <v>0</v>
      </c>
      <c r="R3904" s="131">
        <v>0</v>
      </c>
      <c r="S3904" s="131">
        <v>0</v>
      </c>
      <c r="T3904" s="131">
        <v>0</v>
      </c>
      <c r="U3904" s="131">
        <v>0</v>
      </c>
      <c r="V3904" s="131">
        <v>0</v>
      </c>
      <c r="W3904" s="131">
        <v>0</v>
      </c>
      <c r="X3904" s="131">
        <v>0</v>
      </c>
      <c r="Y3904" s="131">
        <v>0</v>
      </c>
      <c r="Z3904" s="131">
        <v>0</v>
      </c>
      <c r="AA3904" s="131">
        <v>0</v>
      </c>
      <c r="AB3904" s="131">
        <v>0</v>
      </c>
      <c r="AC3904" s="131">
        <v>0</v>
      </c>
      <c r="AD3904" s="131">
        <v>0</v>
      </c>
      <c r="AE3904" s="131">
        <v>0</v>
      </c>
      <c r="AF3904" s="131">
        <v>0</v>
      </c>
      <c r="AG3904" s="131">
        <v>0</v>
      </c>
      <c r="AH3904" s="43">
        <v>0</v>
      </c>
    </row>
    <row r="3905" spans="4:34">
      <c r="D3905" s="62">
        <v>2016</v>
      </c>
      <c r="E3905" s="62">
        <v>8</v>
      </c>
      <c r="F3905" s="62">
        <v>2017</v>
      </c>
      <c r="G3905" s="62">
        <v>2017</v>
      </c>
      <c r="H3905" s="131">
        <v>0</v>
      </c>
      <c r="I3905" s="131">
        <v>0</v>
      </c>
      <c r="J3905" s="131">
        <v>0</v>
      </c>
      <c r="K3905" s="131">
        <v>0</v>
      </c>
      <c r="L3905" s="131">
        <v>0</v>
      </c>
      <c r="M3905" s="131">
        <v>0</v>
      </c>
      <c r="N3905" s="131">
        <v>0</v>
      </c>
      <c r="O3905" s="131">
        <v>0</v>
      </c>
      <c r="P3905" s="131">
        <v>0</v>
      </c>
      <c r="Q3905" s="131">
        <v>0</v>
      </c>
      <c r="R3905" s="131">
        <v>0</v>
      </c>
      <c r="S3905" s="131">
        <v>0</v>
      </c>
      <c r="T3905" s="131">
        <v>0</v>
      </c>
      <c r="U3905" s="131">
        <v>0</v>
      </c>
      <c r="V3905" s="131">
        <v>0</v>
      </c>
      <c r="W3905" s="131">
        <v>0</v>
      </c>
      <c r="X3905" s="131">
        <v>0</v>
      </c>
      <c r="Y3905" s="131">
        <v>0</v>
      </c>
      <c r="Z3905" s="131">
        <v>0</v>
      </c>
      <c r="AA3905" s="131">
        <v>0</v>
      </c>
      <c r="AB3905" s="131">
        <v>0</v>
      </c>
      <c r="AC3905" s="131">
        <v>0</v>
      </c>
      <c r="AD3905" s="131">
        <v>0</v>
      </c>
      <c r="AE3905" s="131">
        <v>0</v>
      </c>
      <c r="AF3905" s="131">
        <v>0</v>
      </c>
      <c r="AG3905" s="131">
        <v>0</v>
      </c>
      <c r="AH3905" s="43">
        <v>0</v>
      </c>
    </row>
    <row r="3906" spans="4:34">
      <c r="D3906" s="62">
        <v>2016</v>
      </c>
      <c r="E3906" s="62">
        <v>9</v>
      </c>
      <c r="F3906" s="62">
        <v>2017</v>
      </c>
      <c r="G3906" s="62">
        <v>2017</v>
      </c>
      <c r="H3906" s="131">
        <v>0</v>
      </c>
      <c r="I3906" s="131">
        <v>0</v>
      </c>
      <c r="J3906" s="131">
        <v>0</v>
      </c>
      <c r="K3906" s="131">
        <v>0</v>
      </c>
      <c r="L3906" s="131">
        <v>0</v>
      </c>
      <c r="M3906" s="131">
        <v>0</v>
      </c>
      <c r="N3906" s="131">
        <v>0</v>
      </c>
      <c r="O3906" s="131">
        <v>0</v>
      </c>
      <c r="P3906" s="131">
        <v>0</v>
      </c>
      <c r="Q3906" s="131">
        <v>0</v>
      </c>
      <c r="R3906" s="131">
        <v>0</v>
      </c>
      <c r="S3906" s="131">
        <v>0</v>
      </c>
      <c r="T3906" s="131">
        <v>0</v>
      </c>
      <c r="U3906" s="131">
        <v>0</v>
      </c>
      <c r="V3906" s="131">
        <v>0</v>
      </c>
      <c r="W3906" s="131">
        <v>0</v>
      </c>
      <c r="X3906" s="131">
        <v>0</v>
      </c>
      <c r="Y3906" s="131">
        <v>0</v>
      </c>
      <c r="Z3906" s="131">
        <v>0</v>
      </c>
      <c r="AA3906" s="131">
        <v>0</v>
      </c>
      <c r="AB3906" s="131">
        <v>0</v>
      </c>
      <c r="AC3906" s="131">
        <v>0</v>
      </c>
      <c r="AD3906" s="131">
        <v>0</v>
      </c>
      <c r="AE3906" s="131">
        <v>0</v>
      </c>
      <c r="AF3906" s="131">
        <v>0</v>
      </c>
      <c r="AG3906" s="131">
        <v>0</v>
      </c>
      <c r="AH3906" s="43">
        <v>0</v>
      </c>
    </row>
    <row r="3907" spans="4:34">
      <c r="D3907" s="62">
        <v>2016</v>
      </c>
      <c r="E3907" s="62">
        <v>10</v>
      </c>
      <c r="F3907" s="62">
        <v>2017</v>
      </c>
      <c r="G3907" s="62">
        <v>2017</v>
      </c>
      <c r="H3907" s="131">
        <v>0</v>
      </c>
      <c r="I3907" s="131">
        <v>0</v>
      </c>
      <c r="J3907" s="131">
        <v>0</v>
      </c>
      <c r="K3907" s="131">
        <v>0</v>
      </c>
      <c r="L3907" s="131">
        <v>0</v>
      </c>
      <c r="M3907" s="131">
        <v>0</v>
      </c>
      <c r="N3907" s="131">
        <v>0</v>
      </c>
      <c r="O3907" s="131">
        <v>0</v>
      </c>
      <c r="P3907" s="131">
        <v>0</v>
      </c>
      <c r="Q3907" s="131">
        <v>0</v>
      </c>
      <c r="R3907" s="131">
        <v>0</v>
      </c>
      <c r="S3907" s="131">
        <v>0</v>
      </c>
      <c r="T3907" s="131">
        <v>0</v>
      </c>
      <c r="U3907" s="131">
        <v>0</v>
      </c>
      <c r="V3907" s="131">
        <v>0</v>
      </c>
      <c r="W3907" s="131">
        <v>0</v>
      </c>
      <c r="X3907" s="131">
        <v>0</v>
      </c>
      <c r="Y3907" s="131">
        <v>0</v>
      </c>
      <c r="Z3907" s="131">
        <v>0</v>
      </c>
      <c r="AA3907" s="131">
        <v>0</v>
      </c>
      <c r="AB3907" s="131">
        <v>0</v>
      </c>
      <c r="AC3907" s="131">
        <v>0</v>
      </c>
      <c r="AD3907" s="131">
        <v>0</v>
      </c>
      <c r="AE3907" s="131">
        <v>0</v>
      </c>
      <c r="AF3907" s="131">
        <v>0</v>
      </c>
      <c r="AG3907" s="131">
        <v>0</v>
      </c>
      <c r="AH3907" s="43">
        <v>0</v>
      </c>
    </row>
    <row r="3908" spans="4:34">
      <c r="D3908" s="62">
        <v>2016</v>
      </c>
      <c r="E3908" s="62">
        <v>11</v>
      </c>
      <c r="F3908" s="62">
        <v>2017</v>
      </c>
      <c r="G3908" s="62">
        <v>2017</v>
      </c>
      <c r="H3908" s="131">
        <v>0</v>
      </c>
      <c r="I3908" s="131">
        <v>0</v>
      </c>
      <c r="J3908" s="131">
        <v>0</v>
      </c>
      <c r="K3908" s="131">
        <v>0</v>
      </c>
      <c r="L3908" s="131">
        <v>0</v>
      </c>
      <c r="M3908" s="131">
        <v>0</v>
      </c>
      <c r="N3908" s="131">
        <v>0</v>
      </c>
      <c r="O3908" s="131">
        <v>0</v>
      </c>
      <c r="P3908" s="131">
        <v>0</v>
      </c>
      <c r="Q3908" s="131">
        <v>0</v>
      </c>
      <c r="R3908" s="131">
        <v>0</v>
      </c>
      <c r="S3908" s="131">
        <v>0</v>
      </c>
      <c r="T3908" s="131">
        <v>0</v>
      </c>
      <c r="U3908" s="131">
        <v>0</v>
      </c>
      <c r="V3908" s="131">
        <v>0</v>
      </c>
      <c r="W3908" s="131">
        <v>0</v>
      </c>
      <c r="X3908" s="131">
        <v>0</v>
      </c>
      <c r="Y3908" s="131">
        <v>0</v>
      </c>
      <c r="Z3908" s="131">
        <v>0</v>
      </c>
      <c r="AA3908" s="131">
        <v>0</v>
      </c>
      <c r="AB3908" s="131">
        <v>0</v>
      </c>
      <c r="AC3908" s="131">
        <v>0</v>
      </c>
      <c r="AD3908" s="131">
        <v>0</v>
      </c>
      <c r="AE3908" s="131">
        <v>0</v>
      </c>
      <c r="AF3908" s="131">
        <v>0</v>
      </c>
      <c r="AG3908" s="131">
        <v>0</v>
      </c>
      <c r="AH3908" s="43">
        <v>0</v>
      </c>
    </row>
    <row r="3909" spans="4:34">
      <c r="D3909" s="62">
        <v>2016</v>
      </c>
      <c r="E3909" s="62">
        <v>12</v>
      </c>
      <c r="F3909" s="62">
        <v>2017</v>
      </c>
      <c r="G3909" s="62">
        <v>2017</v>
      </c>
      <c r="H3909" s="131">
        <v>0</v>
      </c>
      <c r="I3909" s="131">
        <v>0</v>
      </c>
      <c r="J3909" s="131">
        <v>0</v>
      </c>
      <c r="K3909" s="131">
        <v>0</v>
      </c>
      <c r="L3909" s="131">
        <v>0</v>
      </c>
      <c r="M3909" s="131">
        <v>0</v>
      </c>
      <c r="N3909" s="131">
        <v>0</v>
      </c>
      <c r="O3909" s="131">
        <v>0</v>
      </c>
      <c r="P3909" s="131">
        <v>0</v>
      </c>
      <c r="Q3909" s="131">
        <v>0</v>
      </c>
      <c r="R3909" s="131">
        <v>0</v>
      </c>
      <c r="S3909" s="131">
        <v>0</v>
      </c>
      <c r="T3909" s="131">
        <v>0</v>
      </c>
      <c r="U3909" s="131">
        <v>0</v>
      </c>
      <c r="V3909" s="131">
        <v>0</v>
      </c>
      <c r="W3909" s="131">
        <v>0</v>
      </c>
      <c r="X3909" s="131">
        <v>0</v>
      </c>
      <c r="Y3909" s="131">
        <v>0</v>
      </c>
      <c r="Z3909" s="131">
        <v>0</v>
      </c>
      <c r="AA3909" s="131">
        <v>0</v>
      </c>
      <c r="AB3909" s="131">
        <v>0</v>
      </c>
      <c r="AC3909" s="131">
        <v>0</v>
      </c>
      <c r="AD3909" s="131">
        <v>0</v>
      </c>
      <c r="AE3909" s="131">
        <v>0</v>
      </c>
      <c r="AF3909" s="131">
        <v>0</v>
      </c>
      <c r="AG3909" s="131">
        <v>0</v>
      </c>
      <c r="AH3909" s="43">
        <v>0</v>
      </c>
    </row>
    <row r="3910" spans="4:34">
      <c r="D3910" s="62">
        <v>2017</v>
      </c>
      <c r="E3910" s="62">
        <v>1</v>
      </c>
      <c r="F3910" s="62">
        <v>2017</v>
      </c>
      <c r="G3910" s="62">
        <v>2017</v>
      </c>
      <c r="H3910" s="131">
        <v>0</v>
      </c>
      <c r="I3910" s="131">
        <v>0</v>
      </c>
      <c r="J3910" s="131">
        <v>0</v>
      </c>
      <c r="K3910" s="131">
        <v>0</v>
      </c>
      <c r="L3910" s="131">
        <v>0</v>
      </c>
      <c r="M3910" s="131">
        <v>0</v>
      </c>
      <c r="N3910" s="131">
        <v>0</v>
      </c>
      <c r="O3910" s="131">
        <v>0</v>
      </c>
      <c r="P3910" s="131">
        <v>0</v>
      </c>
      <c r="Q3910" s="131">
        <v>0</v>
      </c>
      <c r="R3910" s="131">
        <v>0</v>
      </c>
      <c r="S3910" s="131">
        <v>0</v>
      </c>
      <c r="T3910" s="131">
        <v>0</v>
      </c>
      <c r="U3910" s="131">
        <v>0</v>
      </c>
      <c r="V3910" s="131">
        <v>0</v>
      </c>
      <c r="W3910" s="131">
        <v>0</v>
      </c>
      <c r="X3910" s="131">
        <v>0</v>
      </c>
      <c r="Y3910" s="131">
        <v>0</v>
      </c>
      <c r="Z3910" s="131">
        <v>0</v>
      </c>
      <c r="AA3910" s="131">
        <v>0</v>
      </c>
      <c r="AB3910" s="131">
        <v>0</v>
      </c>
      <c r="AC3910" s="131">
        <v>0</v>
      </c>
      <c r="AD3910" s="131">
        <v>0</v>
      </c>
      <c r="AE3910" s="131">
        <v>0</v>
      </c>
      <c r="AF3910" s="131">
        <v>0</v>
      </c>
      <c r="AG3910" s="131">
        <v>0</v>
      </c>
      <c r="AH3910" s="43">
        <v>0</v>
      </c>
    </row>
    <row r="3911" spans="4:34">
      <c r="D3911" s="62">
        <v>2017</v>
      </c>
      <c r="E3911" s="62">
        <v>2</v>
      </c>
      <c r="F3911" s="62">
        <v>2017</v>
      </c>
      <c r="G3911" s="62">
        <v>2017</v>
      </c>
      <c r="H3911" s="131">
        <v>0</v>
      </c>
      <c r="I3911" s="131">
        <v>0</v>
      </c>
      <c r="J3911" s="131">
        <v>0</v>
      </c>
      <c r="K3911" s="131">
        <v>0</v>
      </c>
      <c r="L3911" s="131">
        <v>0</v>
      </c>
      <c r="M3911" s="131">
        <v>0</v>
      </c>
      <c r="N3911" s="131">
        <v>0</v>
      </c>
      <c r="O3911" s="131">
        <v>0</v>
      </c>
      <c r="P3911" s="131">
        <v>0</v>
      </c>
      <c r="Q3911" s="131">
        <v>0</v>
      </c>
      <c r="R3911" s="131">
        <v>0</v>
      </c>
      <c r="S3911" s="131">
        <v>0</v>
      </c>
      <c r="T3911" s="131">
        <v>0</v>
      </c>
      <c r="U3911" s="131">
        <v>0</v>
      </c>
      <c r="V3911" s="131">
        <v>0</v>
      </c>
      <c r="W3911" s="131">
        <v>0</v>
      </c>
      <c r="X3911" s="131">
        <v>0</v>
      </c>
      <c r="Y3911" s="131">
        <v>0</v>
      </c>
      <c r="Z3911" s="131">
        <v>0</v>
      </c>
      <c r="AA3911" s="131">
        <v>0</v>
      </c>
      <c r="AB3911" s="131">
        <v>0</v>
      </c>
      <c r="AC3911" s="131">
        <v>0</v>
      </c>
      <c r="AD3911" s="131">
        <v>0</v>
      </c>
      <c r="AE3911" s="131">
        <v>0</v>
      </c>
      <c r="AF3911" s="131">
        <v>0</v>
      </c>
      <c r="AG3911" s="131">
        <v>0</v>
      </c>
      <c r="AH3911" s="43">
        <v>0</v>
      </c>
    </row>
    <row r="3912" spans="4:34">
      <c r="D3912" s="62">
        <v>2017</v>
      </c>
      <c r="E3912" s="62">
        <v>3</v>
      </c>
      <c r="F3912" s="62">
        <v>2017</v>
      </c>
      <c r="G3912" s="62">
        <v>2017</v>
      </c>
      <c r="H3912" s="131">
        <v>0</v>
      </c>
      <c r="I3912" s="131">
        <v>0</v>
      </c>
      <c r="J3912" s="131">
        <v>0</v>
      </c>
      <c r="K3912" s="131">
        <v>0</v>
      </c>
      <c r="L3912" s="131">
        <v>0</v>
      </c>
      <c r="M3912" s="131">
        <v>0</v>
      </c>
      <c r="N3912" s="131">
        <v>0</v>
      </c>
      <c r="O3912" s="131">
        <v>0</v>
      </c>
      <c r="P3912" s="131">
        <v>0</v>
      </c>
      <c r="Q3912" s="131">
        <v>0</v>
      </c>
      <c r="R3912" s="131">
        <v>0</v>
      </c>
      <c r="S3912" s="131">
        <v>0</v>
      </c>
      <c r="T3912" s="131">
        <v>0</v>
      </c>
      <c r="U3912" s="131">
        <v>0</v>
      </c>
      <c r="V3912" s="131">
        <v>0</v>
      </c>
      <c r="W3912" s="131">
        <v>0</v>
      </c>
      <c r="X3912" s="131">
        <v>0</v>
      </c>
      <c r="Y3912" s="131">
        <v>0</v>
      </c>
      <c r="Z3912" s="131">
        <v>0</v>
      </c>
      <c r="AA3912" s="131">
        <v>0</v>
      </c>
      <c r="AB3912" s="131">
        <v>0</v>
      </c>
      <c r="AC3912" s="131">
        <v>0</v>
      </c>
      <c r="AD3912" s="131">
        <v>0</v>
      </c>
      <c r="AE3912" s="131">
        <v>0</v>
      </c>
      <c r="AF3912" s="131">
        <v>0</v>
      </c>
      <c r="AG3912" s="131">
        <v>0</v>
      </c>
      <c r="AH3912" s="43">
        <v>0</v>
      </c>
    </row>
    <row r="3913" spans="4:34">
      <c r="D3913" s="62">
        <v>2017</v>
      </c>
      <c r="E3913" s="62">
        <v>4</v>
      </c>
      <c r="F3913" s="62">
        <v>2017</v>
      </c>
      <c r="G3913" s="62">
        <v>2017</v>
      </c>
      <c r="H3913" s="131">
        <v>0</v>
      </c>
      <c r="I3913" s="131">
        <v>0</v>
      </c>
      <c r="J3913" s="131">
        <v>0</v>
      </c>
      <c r="K3913" s="131">
        <v>0</v>
      </c>
      <c r="L3913" s="131">
        <v>0</v>
      </c>
      <c r="M3913" s="131">
        <v>0</v>
      </c>
      <c r="N3913" s="131">
        <v>0</v>
      </c>
      <c r="O3913" s="131">
        <v>0</v>
      </c>
      <c r="P3913" s="131">
        <v>0</v>
      </c>
      <c r="Q3913" s="131">
        <v>0</v>
      </c>
      <c r="R3913" s="131">
        <v>0</v>
      </c>
      <c r="S3913" s="131">
        <v>0</v>
      </c>
      <c r="T3913" s="131">
        <v>0</v>
      </c>
      <c r="U3913" s="131">
        <v>0</v>
      </c>
      <c r="V3913" s="131">
        <v>0</v>
      </c>
      <c r="W3913" s="131">
        <v>0</v>
      </c>
      <c r="X3913" s="131">
        <v>0</v>
      </c>
      <c r="Y3913" s="131">
        <v>0</v>
      </c>
      <c r="Z3913" s="131">
        <v>0</v>
      </c>
      <c r="AA3913" s="131">
        <v>0</v>
      </c>
      <c r="AB3913" s="131">
        <v>0</v>
      </c>
      <c r="AC3913" s="131">
        <v>0</v>
      </c>
      <c r="AD3913" s="131">
        <v>0</v>
      </c>
      <c r="AE3913" s="131">
        <v>0</v>
      </c>
      <c r="AF3913" s="131">
        <v>0</v>
      </c>
      <c r="AG3913" s="131">
        <v>0</v>
      </c>
      <c r="AH3913" s="43">
        <v>0</v>
      </c>
    </row>
    <row r="3914" spans="4:34">
      <c r="D3914" s="62">
        <v>2017</v>
      </c>
      <c r="E3914" s="62">
        <v>5</v>
      </c>
      <c r="F3914" s="62">
        <v>2017</v>
      </c>
      <c r="G3914" s="62">
        <v>2018</v>
      </c>
      <c r="H3914" s="131">
        <v>0</v>
      </c>
      <c r="I3914" s="131">
        <v>0</v>
      </c>
      <c r="J3914" s="131">
        <v>0</v>
      </c>
      <c r="K3914" s="131">
        <v>0</v>
      </c>
      <c r="L3914" s="131">
        <v>0</v>
      </c>
      <c r="M3914" s="131">
        <v>0</v>
      </c>
      <c r="N3914" s="131">
        <v>0</v>
      </c>
      <c r="O3914" s="131">
        <v>0</v>
      </c>
      <c r="P3914" s="131">
        <v>0</v>
      </c>
      <c r="Q3914" s="131">
        <v>0</v>
      </c>
      <c r="R3914" s="131">
        <v>0</v>
      </c>
      <c r="S3914" s="131">
        <v>0</v>
      </c>
      <c r="T3914" s="131">
        <v>0</v>
      </c>
      <c r="U3914" s="131">
        <v>0</v>
      </c>
      <c r="V3914" s="131">
        <v>0</v>
      </c>
      <c r="W3914" s="131">
        <v>0</v>
      </c>
      <c r="X3914" s="131">
        <v>0</v>
      </c>
      <c r="Y3914" s="131">
        <v>0</v>
      </c>
      <c r="Z3914" s="131">
        <v>0</v>
      </c>
      <c r="AA3914" s="131">
        <v>0</v>
      </c>
      <c r="AB3914" s="131">
        <v>0</v>
      </c>
      <c r="AC3914" s="131">
        <v>0</v>
      </c>
      <c r="AD3914" s="131">
        <v>0</v>
      </c>
      <c r="AE3914" s="131">
        <v>0</v>
      </c>
      <c r="AF3914" s="131">
        <v>0</v>
      </c>
      <c r="AG3914" s="131">
        <v>0</v>
      </c>
      <c r="AH3914" s="43">
        <v>0</v>
      </c>
    </row>
    <row r="3915" spans="4:34">
      <c r="D3915" s="62">
        <v>2017</v>
      </c>
      <c r="E3915" s="62">
        <v>6</v>
      </c>
      <c r="F3915" s="62">
        <v>2017</v>
      </c>
      <c r="G3915" s="62">
        <v>2018</v>
      </c>
      <c r="H3915" s="131">
        <v>0</v>
      </c>
      <c r="I3915" s="131">
        <v>0</v>
      </c>
      <c r="J3915" s="131">
        <v>0</v>
      </c>
      <c r="K3915" s="131">
        <v>0</v>
      </c>
      <c r="L3915" s="131">
        <v>0</v>
      </c>
      <c r="M3915" s="131">
        <v>0</v>
      </c>
      <c r="N3915" s="131">
        <v>0</v>
      </c>
      <c r="O3915" s="131">
        <v>0</v>
      </c>
      <c r="P3915" s="131">
        <v>0</v>
      </c>
      <c r="Q3915" s="131">
        <v>0</v>
      </c>
      <c r="R3915" s="131">
        <v>0</v>
      </c>
      <c r="S3915" s="131">
        <v>0</v>
      </c>
      <c r="T3915" s="131">
        <v>0</v>
      </c>
      <c r="U3915" s="131">
        <v>0</v>
      </c>
      <c r="V3915" s="131">
        <v>0</v>
      </c>
      <c r="W3915" s="131">
        <v>0</v>
      </c>
      <c r="X3915" s="131">
        <v>0</v>
      </c>
      <c r="Y3915" s="131">
        <v>0</v>
      </c>
      <c r="Z3915" s="131">
        <v>0</v>
      </c>
      <c r="AA3915" s="131">
        <v>0</v>
      </c>
      <c r="AB3915" s="131">
        <v>0</v>
      </c>
      <c r="AC3915" s="131">
        <v>0</v>
      </c>
      <c r="AD3915" s="131">
        <v>0</v>
      </c>
      <c r="AE3915" s="131">
        <v>0</v>
      </c>
      <c r="AF3915" s="131">
        <v>0</v>
      </c>
      <c r="AG3915" s="131">
        <v>0</v>
      </c>
      <c r="AH3915" s="43">
        <v>0</v>
      </c>
    </row>
    <row r="3916" spans="4:34">
      <c r="D3916" s="62">
        <v>2017</v>
      </c>
      <c r="E3916" s="62">
        <v>7</v>
      </c>
      <c r="F3916" s="62">
        <v>2018</v>
      </c>
      <c r="G3916" s="62">
        <v>2018</v>
      </c>
      <c r="H3916" s="131">
        <v>0</v>
      </c>
      <c r="I3916" s="131">
        <v>0</v>
      </c>
      <c r="J3916" s="131">
        <v>0</v>
      </c>
      <c r="K3916" s="131">
        <v>0</v>
      </c>
      <c r="L3916" s="131">
        <v>0</v>
      </c>
      <c r="M3916" s="131">
        <v>0</v>
      </c>
      <c r="N3916" s="131">
        <v>0</v>
      </c>
      <c r="O3916" s="131">
        <v>0</v>
      </c>
      <c r="P3916" s="131">
        <v>0</v>
      </c>
      <c r="Q3916" s="131">
        <v>0</v>
      </c>
      <c r="R3916" s="131">
        <v>0</v>
      </c>
      <c r="S3916" s="131">
        <v>0</v>
      </c>
      <c r="T3916" s="131">
        <v>0</v>
      </c>
      <c r="U3916" s="131">
        <v>0</v>
      </c>
      <c r="V3916" s="131">
        <v>0</v>
      </c>
      <c r="W3916" s="131">
        <v>0</v>
      </c>
      <c r="X3916" s="131">
        <v>0</v>
      </c>
      <c r="Y3916" s="131">
        <v>0</v>
      </c>
      <c r="Z3916" s="131">
        <v>0</v>
      </c>
      <c r="AA3916" s="131">
        <v>0</v>
      </c>
      <c r="AB3916" s="131">
        <v>0</v>
      </c>
      <c r="AC3916" s="131">
        <v>0</v>
      </c>
      <c r="AD3916" s="131">
        <v>0</v>
      </c>
      <c r="AE3916" s="131">
        <v>0</v>
      </c>
      <c r="AF3916" s="131">
        <v>0</v>
      </c>
      <c r="AG3916" s="131">
        <v>0</v>
      </c>
      <c r="AH3916" s="43">
        <v>0</v>
      </c>
    </row>
    <row r="3917" spans="4:34">
      <c r="D3917" s="62">
        <v>2017</v>
      </c>
      <c r="E3917" s="62">
        <v>8</v>
      </c>
      <c r="F3917" s="62">
        <v>2018</v>
      </c>
      <c r="G3917" s="62">
        <v>2018</v>
      </c>
      <c r="H3917" s="131">
        <v>0</v>
      </c>
      <c r="I3917" s="131">
        <v>0</v>
      </c>
      <c r="J3917" s="131">
        <v>0</v>
      </c>
      <c r="K3917" s="131">
        <v>0</v>
      </c>
      <c r="L3917" s="131">
        <v>0</v>
      </c>
      <c r="M3917" s="131">
        <v>0</v>
      </c>
      <c r="N3917" s="131">
        <v>0</v>
      </c>
      <c r="O3917" s="131">
        <v>0</v>
      </c>
      <c r="P3917" s="131">
        <v>0</v>
      </c>
      <c r="Q3917" s="131">
        <v>0</v>
      </c>
      <c r="R3917" s="131">
        <v>0</v>
      </c>
      <c r="S3917" s="131">
        <v>0</v>
      </c>
      <c r="T3917" s="131">
        <v>0</v>
      </c>
      <c r="U3917" s="131">
        <v>0</v>
      </c>
      <c r="V3917" s="131">
        <v>0</v>
      </c>
      <c r="W3917" s="131">
        <v>0</v>
      </c>
      <c r="X3917" s="131">
        <v>0</v>
      </c>
      <c r="Y3917" s="131">
        <v>0</v>
      </c>
      <c r="Z3917" s="131">
        <v>0</v>
      </c>
      <c r="AA3917" s="131">
        <v>0</v>
      </c>
      <c r="AB3917" s="131">
        <v>0</v>
      </c>
      <c r="AC3917" s="131">
        <v>0</v>
      </c>
      <c r="AD3917" s="131">
        <v>0</v>
      </c>
      <c r="AE3917" s="131">
        <v>0</v>
      </c>
      <c r="AF3917" s="131">
        <v>0</v>
      </c>
      <c r="AG3917" s="131">
        <v>0</v>
      </c>
      <c r="AH3917" s="43">
        <v>0</v>
      </c>
    </row>
    <row r="3918" spans="4:34">
      <c r="D3918" s="62">
        <v>2017</v>
      </c>
      <c r="E3918" s="62">
        <v>9</v>
      </c>
      <c r="F3918" s="62">
        <v>2018</v>
      </c>
      <c r="G3918" s="62">
        <v>2018</v>
      </c>
      <c r="H3918" s="131">
        <v>0</v>
      </c>
      <c r="I3918" s="131">
        <v>0</v>
      </c>
      <c r="J3918" s="131">
        <v>0</v>
      </c>
      <c r="K3918" s="131">
        <v>0</v>
      </c>
      <c r="L3918" s="131">
        <v>0</v>
      </c>
      <c r="M3918" s="131">
        <v>0</v>
      </c>
      <c r="N3918" s="131">
        <v>0</v>
      </c>
      <c r="O3918" s="131">
        <v>0</v>
      </c>
      <c r="P3918" s="131">
        <v>0</v>
      </c>
      <c r="Q3918" s="131">
        <v>0</v>
      </c>
      <c r="R3918" s="131">
        <v>0</v>
      </c>
      <c r="S3918" s="131">
        <v>0</v>
      </c>
      <c r="T3918" s="131">
        <v>0</v>
      </c>
      <c r="U3918" s="131">
        <v>0</v>
      </c>
      <c r="V3918" s="131">
        <v>0</v>
      </c>
      <c r="W3918" s="131">
        <v>0</v>
      </c>
      <c r="X3918" s="131">
        <v>0</v>
      </c>
      <c r="Y3918" s="131">
        <v>0</v>
      </c>
      <c r="Z3918" s="131">
        <v>0</v>
      </c>
      <c r="AA3918" s="131">
        <v>0</v>
      </c>
      <c r="AB3918" s="131">
        <v>0</v>
      </c>
      <c r="AC3918" s="131">
        <v>0</v>
      </c>
      <c r="AD3918" s="131">
        <v>0</v>
      </c>
      <c r="AE3918" s="131">
        <v>0</v>
      </c>
      <c r="AF3918" s="131">
        <v>0</v>
      </c>
      <c r="AG3918" s="131">
        <v>0</v>
      </c>
      <c r="AH3918" s="43">
        <v>0</v>
      </c>
    </row>
    <row r="3919" spans="4:34">
      <c r="D3919" s="62">
        <v>2017</v>
      </c>
      <c r="E3919" s="62">
        <v>10</v>
      </c>
      <c r="F3919" s="62">
        <v>2018</v>
      </c>
      <c r="G3919" s="62">
        <v>2018</v>
      </c>
      <c r="H3919" s="131">
        <v>0</v>
      </c>
      <c r="I3919" s="131">
        <v>0</v>
      </c>
      <c r="J3919" s="131">
        <v>0</v>
      </c>
      <c r="K3919" s="131">
        <v>0</v>
      </c>
      <c r="L3919" s="131">
        <v>0</v>
      </c>
      <c r="M3919" s="131">
        <v>0</v>
      </c>
      <c r="N3919" s="131">
        <v>0</v>
      </c>
      <c r="O3919" s="131">
        <v>0</v>
      </c>
      <c r="P3919" s="131">
        <v>0</v>
      </c>
      <c r="Q3919" s="131">
        <v>0</v>
      </c>
      <c r="R3919" s="131">
        <v>0</v>
      </c>
      <c r="S3919" s="131">
        <v>0</v>
      </c>
      <c r="T3919" s="131">
        <v>0</v>
      </c>
      <c r="U3919" s="131">
        <v>0</v>
      </c>
      <c r="V3919" s="131">
        <v>0</v>
      </c>
      <c r="W3919" s="131">
        <v>0</v>
      </c>
      <c r="X3919" s="131">
        <v>0</v>
      </c>
      <c r="Y3919" s="131">
        <v>0</v>
      </c>
      <c r="Z3919" s="131">
        <v>0</v>
      </c>
      <c r="AA3919" s="131">
        <v>0</v>
      </c>
      <c r="AB3919" s="131">
        <v>0</v>
      </c>
      <c r="AC3919" s="131">
        <v>0</v>
      </c>
      <c r="AD3919" s="131">
        <v>0</v>
      </c>
      <c r="AE3919" s="131">
        <v>0</v>
      </c>
      <c r="AF3919" s="131">
        <v>0</v>
      </c>
      <c r="AG3919" s="131">
        <v>0</v>
      </c>
      <c r="AH3919" s="43">
        <v>0</v>
      </c>
    </row>
    <row r="3920" spans="4:34">
      <c r="D3920" s="62">
        <v>2017</v>
      </c>
      <c r="E3920" s="62">
        <v>11</v>
      </c>
      <c r="F3920" s="62">
        <v>2018</v>
      </c>
      <c r="G3920" s="62">
        <v>2018</v>
      </c>
      <c r="H3920" s="131">
        <v>0</v>
      </c>
      <c r="I3920" s="131">
        <v>0</v>
      </c>
      <c r="J3920" s="131">
        <v>0</v>
      </c>
      <c r="K3920" s="131">
        <v>0</v>
      </c>
      <c r="L3920" s="131">
        <v>0</v>
      </c>
      <c r="M3920" s="131">
        <v>0</v>
      </c>
      <c r="N3920" s="131">
        <v>0</v>
      </c>
      <c r="O3920" s="131">
        <v>0</v>
      </c>
      <c r="P3920" s="131">
        <v>0</v>
      </c>
      <c r="Q3920" s="131">
        <v>0</v>
      </c>
      <c r="R3920" s="131">
        <v>0</v>
      </c>
      <c r="S3920" s="131">
        <v>0</v>
      </c>
      <c r="T3920" s="131">
        <v>0</v>
      </c>
      <c r="U3920" s="131">
        <v>0</v>
      </c>
      <c r="V3920" s="131">
        <v>0</v>
      </c>
      <c r="W3920" s="131">
        <v>0</v>
      </c>
      <c r="X3920" s="131">
        <v>0</v>
      </c>
      <c r="Y3920" s="131">
        <v>0</v>
      </c>
      <c r="Z3920" s="131">
        <v>0</v>
      </c>
      <c r="AA3920" s="131">
        <v>0</v>
      </c>
      <c r="AB3920" s="131">
        <v>0</v>
      </c>
      <c r="AC3920" s="131">
        <v>0</v>
      </c>
      <c r="AD3920" s="131">
        <v>0</v>
      </c>
      <c r="AE3920" s="131">
        <v>0</v>
      </c>
      <c r="AF3920" s="131">
        <v>0</v>
      </c>
      <c r="AG3920" s="131">
        <v>0</v>
      </c>
      <c r="AH3920" s="43">
        <v>0</v>
      </c>
    </row>
    <row r="3921" spans="4:34">
      <c r="D3921" s="62">
        <v>2017</v>
      </c>
      <c r="E3921" s="62">
        <v>12</v>
      </c>
      <c r="F3921" s="62">
        <v>2018</v>
      </c>
      <c r="G3921" s="62">
        <v>2018</v>
      </c>
      <c r="H3921" s="131">
        <v>0</v>
      </c>
      <c r="I3921" s="131">
        <v>0</v>
      </c>
      <c r="J3921" s="131">
        <v>0</v>
      </c>
      <c r="K3921" s="131">
        <v>0</v>
      </c>
      <c r="L3921" s="131">
        <v>0</v>
      </c>
      <c r="M3921" s="131">
        <v>0</v>
      </c>
      <c r="N3921" s="131">
        <v>0</v>
      </c>
      <c r="O3921" s="131">
        <v>0</v>
      </c>
      <c r="P3921" s="131">
        <v>0</v>
      </c>
      <c r="Q3921" s="131">
        <v>0</v>
      </c>
      <c r="R3921" s="131">
        <v>0</v>
      </c>
      <c r="S3921" s="131">
        <v>0</v>
      </c>
      <c r="T3921" s="131">
        <v>0</v>
      </c>
      <c r="U3921" s="131">
        <v>0</v>
      </c>
      <c r="V3921" s="131">
        <v>0</v>
      </c>
      <c r="W3921" s="131">
        <v>0</v>
      </c>
      <c r="X3921" s="131">
        <v>0</v>
      </c>
      <c r="Y3921" s="131">
        <v>0</v>
      </c>
      <c r="Z3921" s="131">
        <v>0</v>
      </c>
      <c r="AA3921" s="131">
        <v>0</v>
      </c>
      <c r="AB3921" s="131">
        <v>0</v>
      </c>
      <c r="AC3921" s="131">
        <v>0</v>
      </c>
      <c r="AD3921" s="131">
        <v>0</v>
      </c>
      <c r="AE3921" s="131">
        <v>0</v>
      </c>
      <c r="AF3921" s="131">
        <v>0</v>
      </c>
      <c r="AG3921" s="131">
        <v>0</v>
      </c>
      <c r="AH3921" s="43">
        <v>0</v>
      </c>
    </row>
    <row r="3922" spans="4:34">
      <c r="D3922" s="62">
        <v>2018</v>
      </c>
      <c r="E3922" s="62">
        <v>1</v>
      </c>
      <c r="F3922" s="62">
        <v>2018</v>
      </c>
      <c r="G3922" s="62">
        <v>2018</v>
      </c>
      <c r="H3922" s="131">
        <v>0</v>
      </c>
      <c r="I3922" s="131">
        <v>0</v>
      </c>
      <c r="J3922" s="131">
        <v>0</v>
      </c>
      <c r="K3922" s="131">
        <v>0</v>
      </c>
      <c r="L3922" s="131">
        <v>0</v>
      </c>
      <c r="M3922" s="131">
        <v>0</v>
      </c>
      <c r="N3922" s="131">
        <v>0</v>
      </c>
      <c r="O3922" s="131">
        <v>0</v>
      </c>
      <c r="P3922" s="131">
        <v>0</v>
      </c>
      <c r="Q3922" s="131">
        <v>0</v>
      </c>
      <c r="R3922" s="131">
        <v>0</v>
      </c>
      <c r="S3922" s="131">
        <v>0</v>
      </c>
      <c r="T3922" s="131">
        <v>0</v>
      </c>
      <c r="U3922" s="131">
        <v>0</v>
      </c>
      <c r="V3922" s="131">
        <v>0</v>
      </c>
      <c r="W3922" s="131">
        <v>0</v>
      </c>
      <c r="X3922" s="131">
        <v>0</v>
      </c>
      <c r="Y3922" s="131">
        <v>0</v>
      </c>
      <c r="Z3922" s="131">
        <v>0</v>
      </c>
      <c r="AA3922" s="131">
        <v>0</v>
      </c>
      <c r="AB3922" s="131">
        <v>0</v>
      </c>
      <c r="AC3922" s="131">
        <v>0</v>
      </c>
      <c r="AD3922" s="131">
        <v>0</v>
      </c>
      <c r="AE3922" s="131">
        <v>0</v>
      </c>
      <c r="AF3922" s="131">
        <v>0</v>
      </c>
      <c r="AG3922" s="131">
        <v>0</v>
      </c>
      <c r="AH3922" s="43">
        <v>0</v>
      </c>
    </row>
    <row r="3923" spans="4:34">
      <c r="D3923" s="62">
        <v>2018</v>
      </c>
      <c r="E3923" s="62">
        <v>2</v>
      </c>
      <c r="F3923" s="62">
        <v>2018</v>
      </c>
      <c r="G3923" s="62">
        <v>2018</v>
      </c>
      <c r="H3923" s="131">
        <v>0</v>
      </c>
      <c r="I3923" s="131">
        <v>0</v>
      </c>
      <c r="J3923" s="131">
        <v>0</v>
      </c>
      <c r="K3923" s="131">
        <v>0</v>
      </c>
      <c r="L3923" s="131">
        <v>0</v>
      </c>
      <c r="M3923" s="131">
        <v>0</v>
      </c>
      <c r="N3923" s="131">
        <v>0</v>
      </c>
      <c r="O3923" s="131">
        <v>0</v>
      </c>
      <c r="P3923" s="131">
        <v>0</v>
      </c>
      <c r="Q3923" s="131">
        <v>0</v>
      </c>
      <c r="R3923" s="131">
        <v>0</v>
      </c>
      <c r="S3923" s="131">
        <v>0</v>
      </c>
      <c r="T3923" s="131">
        <v>0</v>
      </c>
      <c r="U3923" s="131">
        <v>0</v>
      </c>
      <c r="V3923" s="131">
        <v>0</v>
      </c>
      <c r="W3923" s="131">
        <v>0</v>
      </c>
      <c r="X3923" s="131">
        <v>0</v>
      </c>
      <c r="Y3923" s="131">
        <v>0</v>
      </c>
      <c r="Z3923" s="131">
        <v>0</v>
      </c>
      <c r="AA3923" s="131">
        <v>0</v>
      </c>
      <c r="AB3923" s="131">
        <v>0</v>
      </c>
      <c r="AC3923" s="131">
        <v>0</v>
      </c>
      <c r="AD3923" s="131">
        <v>0</v>
      </c>
      <c r="AE3923" s="131">
        <v>0</v>
      </c>
      <c r="AF3923" s="131">
        <v>0</v>
      </c>
      <c r="AG3923" s="131">
        <v>0</v>
      </c>
      <c r="AH3923" s="43">
        <v>0</v>
      </c>
    </row>
    <row r="3924" spans="4:34">
      <c r="D3924" s="62">
        <v>2018</v>
      </c>
      <c r="E3924" s="62">
        <v>3</v>
      </c>
      <c r="F3924" s="62">
        <v>2018</v>
      </c>
      <c r="G3924" s="62">
        <v>2018</v>
      </c>
      <c r="H3924" s="131">
        <v>0</v>
      </c>
      <c r="I3924" s="131">
        <v>0</v>
      </c>
      <c r="J3924" s="131">
        <v>0</v>
      </c>
      <c r="K3924" s="131">
        <v>0</v>
      </c>
      <c r="L3924" s="131">
        <v>0</v>
      </c>
      <c r="M3924" s="131">
        <v>0</v>
      </c>
      <c r="N3924" s="131">
        <v>0</v>
      </c>
      <c r="O3924" s="131">
        <v>0</v>
      </c>
      <c r="P3924" s="131">
        <v>0</v>
      </c>
      <c r="Q3924" s="131">
        <v>0</v>
      </c>
      <c r="R3924" s="131">
        <v>0</v>
      </c>
      <c r="S3924" s="131">
        <v>0</v>
      </c>
      <c r="T3924" s="131">
        <v>0</v>
      </c>
      <c r="U3924" s="131">
        <v>0</v>
      </c>
      <c r="V3924" s="131">
        <v>0</v>
      </c>
      <c r="W3924" s="131">
        <v>0</v>
      </c>
      <c r="X3924" s="131">
        <v>0</v>
      </c>
      <c r="Y3924" s="131">
        <v>0</v>
      </c>
      <c r="Z3924" s="131">
        <v>0</v>
      </c>
      <c r="AA3924" s="131">
        <v>0</v>
      </c>
      <c r="AB3924" s="131">
        <v>0</v>
      </c>
      <c r="AC3924" s="131">
        <v>0</v>
      </c>
      <c r="AD3924" s="131">
        <v>0</v>
      </c>
      <c r="AE3924" s="131">
        <v>0</v>
      </c>
      <c r="AF3924" s="131">
        <v>0</v>
      </c>
      <c r="AG3924" s="131">
        <v>0</v>
      </c>
      <c r="AH3924" s="43">
        <v>0</v>
      </c>
    </row>
    <row r="3925" spans="4:34">
      <c r="D3925" s="62">
        <v>2018</v>
      </c>
      <c r="E3925" s="62">
        <v>4</v>
      </c>
      <c r="F3925" s="62">
        <v>2018</v>
      </c>
      <c r="G3925" s="62">
        <v>2018</v>
      </c>
      <c r="H3925" s="131">
        <v>0</v>
      </c>
      <c r="I3925" s="131">
        <v>0</v>
      </c>
      <c r="J3925" s="131">
        <v>0</v>
      </c>
      <c r="K3925" s="131">
        <v>0</v>
      </c>
      <c r="L3925" s="131">
        <v>0</v>
      </c>
      <c r="M3925" s="131">
        <v>0</v>
      </c>
      <c r="N3925" s="131">
        <v>0</v>
      </c>
      <c r="O3925" s="131">
        <v>0</v>
      </c>
      <c r="P3925" s="131">
        <v>0</v>
      </c>
      <c r="Q3925" s="131">
        <v>0</v>
      </c>
      <c r="R3925" s="131">
        <v>0</v>
      </c>
      <c r="S3925" s="131">
        <v>0</v>
      </c>
      <c r="T3925" s="131">
        <v>0</v>
      </c>
      <c r="U3925" s="131">
        <v>0</v>
      </c>
      <c r="V3925" s="131">
        <v>0</v>
      </c>
      <c r="W3925" s="131">
        <v>0</v>
      </c>
      <c r="X3925" s="131">
        <v>0</v>
      </c>
      <c r="Y3925" s="131">
        <v>0</v>
      </c>
      <c r="Z3925" s="131">
        <v>0</v>
      </c>
      <c r="AA3925" s="131">
        <v>0</v>
      </c>
      <c r="AB3925" s="131">
        <v>0</v>
      </c>
      <c r="AC3925" s="131">
        <v>0</v>
      </c>
      <c r="AD3925" s="131">
        <v>0</v>
      </c>
      <c r="AE3925" s="131">
        <v>0</v>
      </c>
      <c r="AF3925" s="131">
        <v>0</v>
      </c>
      <c r="AG3925" s="131">
        <v>0</v>
      </c>
      <c r="AH3925" s="43">
        <v>0</v>
      </c>
    </row>
    <row r="3926" spans="4:34">
      <c r="D3926" s="62">
        <v>2018</v>
      </c>
      <c r="E3926" s="62">
        <v>5</v>
      </c>
      <c r="F3926" s="62">
        <v>2018</v>
      </c>
      <c r="G3926" s="62">
        <v>2019</v>
      </c>
      <c r="H3926" s="131">
        <v>0</v>
      </c>
      <c r="I3926" s="131">
        <v>0</v>
      </c>
      <c r="J3926" s="131">
        <v>0</v>
      </c>
      <c r="K3926" s="131">
        <v>0</v>
      </c>
      <c r="L3926" s="131">
        <v>0</v>
      </c>
      <c r="M3926" s="131">
        <v>0</v>
      </c>
      <c r="N3926" s="131">
        <v>0</v>
      </c>
      <c r="O3926" s="131">
        <v>0</v>
      </c>
      <c r="P3926" s="131">
        <v>0</v>
      </c>
      <c r="Q3926" s="131">
        <v>0</v>
      </c>
      <c r="R3926" s="131">
        <v>0</v>
      </c>
      <c r="S3926" s="131">
        <v>0</v>
      </c>
      <c r="T3926" s="131">
        <v>0</v>
      </c>
      <c r="U3926" s="131">
        <v>0</v>
      </c>
      <c r="V3926" s="131">
        <v>0</v>
      </c>
      <c r="W3926" s="131">
        <v>0</v>
      </c>
      <c r="X3926" s="131">
        <v>0</v>
      </c>
      <c r="Y3926" s="131">
        <v>0</v>
      </c>
      <c r="Z3926" s="131">
        <v>0</v>
      </c>
      <c r="AA3926" s="131">
        <v>0</v>
      </c>
      <c r="AB3926" s="131">
        <v>0</v>
      </c>
      <c r="AC3926" s="131">
        <v>0</v>
      </c>
      <c r="AD3926" s="131">
        <v>0</v>
      </c>
      <c r="AE3926" s="131">
        <v>0</v>
      </c>
      <c r="AF3926" s="131">
        <v>0</v>
      </c>
      <c r="AG3926" s="131">
        <v>0</v>
      </c>
      <c r="AH3926" s="43">
        <v>0</v>
      </c>
    </row>
    <row r="3927" spans="4:34">
      <c r="D3927" s="62">
        <v>2018</v>
      </c>
      <c r="E3927" s="62">
        <v>6</v>
      </c>
      <c r="F3927" s="62">
        <v>2018</v>
      </c>
      <c r="G3927" s="62">
        <v>2019</v>
      </c>
      <c r="H3927" s="131">
        <v>0</v>
      </c>
      <c r="I3927" s="131">
        <v>0</v>
      </c>
      <c r="J3927" s="131">
        <v>0</v>
      </c>
      <c r="K3927" s="131">
        <v>0</v>
      </c>
      <c r="L3927" s="131">
        <v>0</v>
      </c>
      <c r="M3927" s="131">
        <v>0</v>
      </c>
      <c r="N3927" s="131">
        <v>0</v>
      </c>
      <c r="O3927" s="131">
        <v>0</v>
      </c>
      <c r="P3927" s="131">
        <v>0</v>
      </c>
      <c r="Q3927" s="131">
        <v>0</v>
      </c>
      <c r="R3927" s="131">
        <v>0</v>
      </c>
      <c r="S3927" s="131">
        <v>0</v>
      </c>
      <c r="T3927" s="131">
        <v>0</v>
      </c>
      <c r="U3927" s="131">
        <v>0</v>
      </c>
      <c r="V3927" s="131">
        <v>0</v>
      </c>
      <c r="W3927" s="131">
        <v>0</v>
      </c>
      <c r="X3927" s="131">
        <v>0</v>
      </c>
      <c r="Y3927" s="131">
        <v>0</v>
      </c>
      <c r="Z3927" s="131">
        <v>0</v>
      </c>
      <c r="AA3927" s="131">
        <v>0</v>
      </c>
      <c r="AB3927" s="131">
        <v>0</v>
      </c>
      <c r="AC3927" s="131">
        <v>0</v>
      </c>
      <c r="AD3927" s="131">
        <v>0</v>
      </c>
      <c r="AE3927" s="131">
        <v>0</v>
      </c>
      <c r="AF3927" s="131">
        <v>0</v>
      </c>
      <c r="AG3927" s="131">
        <v>0</v>
      </c>
      <c r="AH3927" s="43">
        <v>0</v>
      </c>
    </row>
    <row r="3928" spans="4:34">
      <c r="D3928" s="62">
        <v>2018</v>
      </c>
      <c r="E3928" s="62">
        <v>7</v>
      </c>
      <c r="F3928" s="62">
        <v>2019</v>
      </c>
      <c r="G3928" s="62">
        <v>2019</v>
      </c>
      <c r="H3928" s="131">
        <v>0</v>
      </c>
      <c r="I3928" s="131">
        <v>0</v>
      </c>
      <c r="J3928" s="131">
        <v>0</v>
      </c>
      <c r="K3928" s="131">
        <v>0</v>
      </c>
      <c r="L3928" s="131">
        <v>0</v>
      </c>
      <c r="M3928" s="131">
        <v>0</v>
      </c>
      <c r="N3928" s="131">
        <v>0</v>
      </c>
      <c r="O3928" s="131">
        <v>0</v>
      </c>
      <c r="P3928" s="131">
        <v>0</v>
      </c>
      <c r="Q3928" s="131">
        <v>0</v>
      </c>
      <c r="R3928" s="131">
        <v>0</v>
      </c>
      <c r="S3928" s="131">
        <v>0</v>
      </c>
      <c r="T3928" s="131">
        <v>0</v>
      </c>
      <c r="U3928" s="131">
        <v>0</v>
      </c>
      <c r="V3928" s="131">
        <v>0</v>
      </c>
      <c r="W3928" s="131">
        <v>0</v>
      </c>
      <c r="X3928" s="131">
        <v>0</v>
      </c>
      <c r="Y3928" s="131">
        <v>0</v>
      </c>
      <c r="Z3928" s="131">
        <v>0</v>
      </c>
      <c r="AA3928" s="131">
        <v>0</v>
      </c>
      <c r="AB3928" s="131">
        <v>0</v>
      </c>
      <c r="AC3928" s="131">
        <v>0</v>
      </c>
      <c r="AD3928" s="131">
        <v>0</v>
      </c>
      <c r="AE3928" s="131">
        <v>0</v>
      </c>
      <c r="AF3928" s="131">
        <v>0</v>
      </c>
      <c r="AG3928" s="131">
        <v>0</v>
      </c>
      <c r="AH3928" s="43">
        <v>0</v>
      </c>
    </row>
    <row r="3929" spans="4:34">
      <c r="D3929" s="62">
        <v>2018</v>
      </c>
      <c r="E3929" s="62">
        <v>8</v>
      </c>
      <c r="F3929" s="62">
        <v>2019</v>
      </c>
      <c r="G3929" s="62">
        <v>2019</v>
      </c>
      <c r="H3929" s="131">
        <v>0</v>
      </c>
      <c r="I3929" s="131">
        <v>0</v>
      </c>
      <c r="J3929" s="131">
        <v>0</v>
      </c>
      <c r="K3929" s="131">
        <v>0</v>
      </c>
      <c r="L3929" s="131">
        <v>0</v>
      </c>
      <c r="M3929" s="131">
        <v>0</v>
      </c>
      <c r="N3929" s="131">
        <v>0</v>
      </c>
      <c r="O3929" s="131">
        <v>0</v>
      </c>
      <c r="P3929" s="131">
        <v>0</v>
      </c>
      <c r="Q3929" s="131">
        <v>0</v>
      </c>
      <c r="R3929" s="131">
        <v>0</v>
      </c>
      <c r="S3929" s="131">
        <v>0</v>
      </c>
      <c r="T3929" s="131">
        <v>0</v>
      </c>
      <c r="U3929" s="131">
        <v>0</v>
      </c>
      <c r="V3929" s="131">
        <v>0</v>
      </c>
      <c r="W3929" s="131">
        <v>0</v>
      </c>
      <c r="X3929" s="131">
        <v>0</v>
      </c>
      <c r="Y3929" s="131">
        <v>0</v>
      </c>
      <c r="Z3929" s="131">
        <v>0</v>
      </c>
      <c r="AA3929" s="131">
        <v>0</v>
      </c>
      <c r="AB3929" s="131">
        <v>0</v>
      </c>
      <c r="AC3929" s="131">
        <v>0</v>
      </c>
      <c r="AD3929" s="131">
        <v>0</v>
      </c>
      <c r="AE3929" s="131">
        <v>0</v>
      </c>
      <c r="AF3929" s="131">
        <v>0</v>
      </c>
      <c r="AG3929" s="131">
        <v>0</v>
      </c>
      <c r="AH3929" s="43">
        <v>0</v>
      </c>
    </row>
    <row r="3930" spans="4:34">
      <c r="D3930" s="62">
        <v>2018</v>
      </c>
      <c r="E3930" s="62">
        <v>9</v>
      </c>
      <c r="F3930" s="62">
        <v>2019</v>
      </c>
      <c r="G3930" s="62">
        <v>2019</v>
      </c>
      <c r="H3930" s="131">
        <v>0</v>
      </c>
      <c r="I3930" s="131">
        <v>0</v>
      </c>
      <c r="J3930" s="131">
        <v>0</v>
      </c>
      <c r="K3930" s="131">
        <v>0</v>
      </c>
      <c r="L3930" s="131">
        <v>0</v>
      </c>
      <c r="M3930" s="131">
        <v>0</v>
      </c>
      <c r="N3930" s="131">
        <v>0</v>
      </c>
      <c r="O3930" s="131">
        <v>0</v>
      </c>
      <c r="P3930" s="131">
        <v>0</v>
      </c>
      <c r="Q3930" s="131">
        <v>0</v>
      </c>
      <c r="R3930" s="131">
        <v>0</v>
      </c>
      <c r="S3930" s="131">
        <v>0</v>
      </c>
      <c r="T3930" s="131">
        <v>0</v>
      </c>
      <c r="U3930" s="131">
        <v>0</v>
      </c>
      <c r="V3930" s="131">
        <v>0</v>
      </c>
      <c r="W3930" s="131">
        <v>0</v>
      </c>
      <c r="X3930" s="131">
        <v>0</v>
      </c>
      <c r="Y3930" s="131">
        <v>0</v>
      </c>
      <c r="Z3930" s="131">
        <v>0</v>
      </c>
      <c r="AA3930" s="131">
        <v>0</v>
      </c>
      <c r="AB3930" s="131">
        <v>0</v>
      </c>
      <c r="AC3930" s="131">
        <v>0</v>
      </c>
      <c r="AD3930" s="131">
        <v>0</v>
      </c>
      <c r="AE3930" s="131">
        <v>0</v>
      </c>
      <c r="AF3930" s="131">
        <v>0</v>
      </c>
      <c r="AG3930" s="131">
        <v>0</v>
      </c>
      <c r="AH3930" s="43">
        <v>0</v>
      </c>
    </row>
    <row r="3931" spans="4:34">
      <c r="D3931" s="62">
        <v>2018</v>
      </c>
      <c r="E3931" s="62">
        <v>10</v>
      </c>
      <c r="F3931" s="62">
        <v>2019</v>
      </c>
      <c r="G3931" s="62">
        <v>2019</v>
      </c>
      <c r="H3931" s="131">
        <v>0</v>
      </c>
      <c r="I3931" s="131">
        <v>0</v>
      </c>
      <c r="J3931" s="131">
        <v>0</v>
      </c>
      <c r="K3931" s="131">
        <v>0</v>
      </c>
      <c r="L3931" s="131">
        <v>0</v>
      </c>
      <c r="M3931" s="131">
        <v>0</v>
      </c>
      <c r="N3931" s="131">
        <v>0</v>
      </c>
      <c r="O3931" s="131">
        <v>0</v>
      </c>
      <c r="P3931" s="131">
        <v>0</v>
      </c>
      <c r="Q3931" s="131">
        <v>0</v>
      </c>
      <c r="R3931" s="131">
        <v>0</v>
      </c>
      <c r="S3931" s="131">
        <v>0</v>
      </c>
      <c r="T3931" s="131">
        <v>0</v>
      </c>
      <c r="U3931" s="131">
        <v>0</v>
      </c>
      <c r="V3931" s="131">
        <v>0</v>
      </c>
      <c r="W3931" s="131">
        <v>0</v>
      </c>
      <c r="X3931" s="131">
        <v>0</v>
      </c>
      <c r="Y3931" s="131">
        <v>0</v>
      </c>
      <c r="Z3931" s="131">
        <v>0</v>
      </c>
      <c r="AA3931" s="131">
        <v>0</v>
      </c>
      <c r="AB3931" s="131">
        <v>0</v>
      </c>
      <c r="AC3931" s="131">
        <v>0</v>
      </c>
      <c r="AD3931" s="131">
        <v>0</v>
      </c>
      <c r="AE3931" s="131">
        <v>0</v>
      </c>
      <c r="AF3931" s="131">
        <v>0</v>
      </c>
      <c r="AG3931" s="131">
        <v>0</v>
      </c>
      <c r="AH3931" s="43">
        <v>0</v>
      </c>
    </row>
    <row r="3932" spans="4:34">
      <c r="D3932" s="62">
        <v>2018</v>
      </c>
      <c r="E3932" s="62">
        <v>11</v>
      </c>
      <c r="F3932" s="62">
        <v>2019</v>
      </c>
      <c r="G3932" s="62">
        <v>2019</v>
      </c>
      <c r="H3932" s="131">
        <v>0</v>
      </c>
      <c r="I3932" s="131">
        <v>0</v>
      </c>
      <c r="J3932" s="131">
        <v>0</v>
      </c>
      <c r="K3932" s="131">
        <v>0</v>
      </c>
      <c r="L3932" s="131">
        <v>0</v>
      </c>
      <c r="M3932" s="131">
        <v>0</v>
      </c>
      <c r="N3932" s="131">
        <v>0</v>
      </c>
      <c r="O3932" s="131">
        <v>0</v>
      </c>
      <c r="P3932" s="131">
        <v>0</v>
      </c>
      <c r="Q3932" s="131">
        <v>0</v>
      </c>
      <c r="R3932" s="131">
        <v>0</v>
      </c>
      <c r="S3932" s="131">
        <v>0</v>
      </c>
      <c r="T3932" s="131">
        <v>0</v>
      </c>
      <c r="U3932" s="131">
        <v>0</v>
      </c>
      <c r="V3932" s="131">
        <v>0</v>
      </c>
      <c r="W3932" s="131">
        <v>0</v>
      </c>
      <c r="X3932" s="131">
        <v>0</v>
      </c>
      <c r="Y3932" s="131">
        <v>0</v>
      </c>
      <c r="Z3932" s="131">
        <v>0</v>
      </c>
      <c r="AA3932" s="131">
        <v>0</v>
      </c>
      <c r="AB3932" s="131">
        <v>0</v>
      </c>
      <c r="AC3932" s="131">
        <v>0</v>
      </c>
      <c r="AD3932" s="131">
        <v>0</v>
      </c>
      <c r="AE3932" s="131">
        <v>0</v>
      </c>
      <c r="AF3932" s="131">
        <v>0</v>
      </c>
      <c r="AG3932" s="131">
        <v>0</v>
      </c>
      <c r="AH3932" s="43">
        <v>0</v>
      </c>
    </row>
    <row r="3933" spans="4:34">
      <c r="D3933" s="62">
        <v>2018</v>
      </c>
      <c r="E3933" s="62">
        <v>12</v>
      </c>
      <c r="F3933" s="62">
        <v>2019</v>
      </c>
      <c r="G3933" s="62">
        <v>2019</v>
      </c>
      <c r="H3933" s="131">
        <v>0</v>
      </c>
      <c r="I3933" s="131">
        <v>0</v>
      </c>
      <c r="J3933" s="131">
        <v>0</v>
      </c>
      <c r="K3933" s="131">
        <v>0</v>
      </c>
      <c r="L3933" s="131">
        <v>0</v>
      </c>
      <c r="M3933" s="131">
        <v>0</v>
      </c>
      <c r="N3933" s="131">
        <v>0</v>
      </c>
      <c r="O3933" s="131">
        <v>0</v>
      </c>
      <c r="P3933" s="131">
        <v>0</v>
      </c>
      <c r="Q3933" s="131">
        <v>0</v>
      </c>
      <c r="R3933" s="131">
        <v>0</v>
      </c>
      <c r="S3933" s="131">
        <v>0</v>
      </c>
      <c r="T3933" s="131">
        <v>0</v>
      </c>
      <c r="U3933" s="131">
        <v>0</v>
      </c>
      <c r="V3933" s="131">
        <v>0</v>
      </c>
      <c r="W3933" s="131">
        <v>0</v>
      </c>
      <c r="X3933" s="131">
        <v>0</v>
      </c>
      <c r="Y3933" s="131">
        <v>0</v>
      </c>
      <c r="Z3933" s="131">
        <v>0</v>
      </c>
      <c r="AA3933" s="131">
        <v>0</v>
      </c>
      <c r="AB3933" s="131">
        <v>0</v>
      </c>
      <c r="AC3933" s="131">
        <v>0</v>
      </c>
      <c r="AD3933" s="131">
        <v>0</v>
      </c>
      <c r="AE3933" s="131">
        <v>0</v>
      </c>
      <c r="AF3933" s="131">
        <v>0</v>
      </c>
      <c r="AG3933" s="131">
        <v>0</v>
      </c>
      <c r="AH3933" s="43">
        <v>0</v>
      </c>
    </row>
    <row r="3934" spans="4:34">
      <c r="D3934" s="62">
        <v>2019</v>
      </c>
      <c r="E3934" s="62">
        <v>1</v>
      </c>
      <c r="F3934" s="62">
        <v>2019</v>
      </c>
      <c r="G3934" s="62">
        <v>2019</v>
      </c>
      <c r="H3934" s="131">
        <v>0</v>
      </c>
      <c r="I3934" s="131">
        <v>0</v>
      </c>
      <c r="J3934" s="131">
        <v>0</v>
      </c>
      <c r="K3934" s="131">
        <v>0</v>
      </c>
      <c r="L3934" s="131">
        <v>0</v>
      </c>
      <c r="M3934" s="131">
        <v>0</v>
      </c>
      <c r="N3934" s="131">
        <v>0</v>
      </c>
      <c r="O3934" s="131">
        <v>0</v>
      </c>
      <c r="P3934" s="131">
        <v>0</v>
      </c>
      <c r="Q3934" s="131">
        <v>0</v>
      </c>
      <c r="R3934" s="131">
        <v>0</v>
      </c>
      <c r="S3934" s="131">
        <v>0</v>
      </c>
      <c r="T3934" s="131">
        <v>0</v>
      </c>
      <c r="U3934" s="131">
        <v>0</v>
      </c>
      <c r="V3934" s="131">
        <v>0</v>
      </c>
      <c r="W3934" s="131">
        <v>0</v>
      </c>
      <c r="X3934" s="131">
        <v>0</v>
      </c>
      <c r="Y3934" s="131">
        <v>0</v>
      </c>
      <c r="Z3934" s="131">
        <v>0</v>
      </c>
      <c r="AA3934" s="131">
        <v>0</v>
      </c>
      <c r="AB3934" s="131">
        <v>0</v>
      </c>
      <c r="AC3934" s="131">
        <v>0</v>
      </c>
      <c r="AD3934" s="131">
        <v>0</v>
      </c>
      <c r="AE3934" s="131">
        <v>0</v>
      </c>
      <c r="AF3934" s="131">
        <v>0</v>
      </c>
      <c r="AG3934" s="131">
        <v>0</v>
      </c>
      <c r="AH3934" s="43">
        <v>0</v>
      </c>
    </row>
    <row r="3935" spans="4:34">
      <c r="D3935" s="62">
        <v>2019</v>
      </c>
      <c r="E3935" s="62">
        <v>2</v>
      </c>
      <c r="F3935" s="62">
        <v>2019</v>
      </c>
      <c r="G3935" s="62">
        <v>2019</v>
      </c>
      <c r="H3935" s="131">
        <v>0</v>
      </c>
      <c r="I3935" s="131">
        <v>0</v>
      </c>
      <c r="J3935" s="131">
        <v>0</v>
      </c>
      <c r="K3935" s="131">
        <v>0</v>
      </c>
      <c r="L3935" s="131">
        <v>0</v>
      </c>
      <c r="M3935" s="131">
        <v>0</v>
      </c>
      <c r="N3935" s="131">
        <v>0</v>
      </c>
      <c r="O3935" s="131">
        <v>0</v>
      </c>
      <c r="P3935" s="131">
        <v>0</v>
      </c>
      <c r="Q3935" s="131">
        <v>0</v>
      </c>
      <c r="R3935" s="131">
        <v>0</v>
      </c>
      <c r="S3935" s="131">
        <v>0</v>
      </c>
      <c r="T3935" s="131">
        <v>0</v>
      </c>
      <c r="U3935" s="131">
        <v>0</v>
      </c>
      <c r="V3935" s="131">
        <v>0</v>
      </c>
      <c r="W3935" s="131">
        <v>0</v>
      </c>
      <c r="X3935" s="131">
        <v>0</v>
      </c>
      <c r="Y3935" s="131">
        <v>0</v>
      </c>
      <c r="Z3935" s="131">
        <v>0</v>
      </c>
      <c r="AA3935" s="131">
        <v>0</v>
      </c>
      <c r="AB3935" s="131">
        <v>0</v>
      </c>
      <c r="AC3935" s="131">
        <v>0</v>
      </c>
      <c r="AD3935" s="131">
        <v>0</v>
      </c>
      <c r="AE3935" s="131">
        <v>0</v>
      </c>
      <c r="AF3935" s="131">
        <v>0</v>
      </c>
      <c r="AG3935" s="131">
        <v>0</v>
      </c>
      <c r="AH3935" s="43">
        <v>0</v>
      </c>
    </row>
    <row r="3936" spans="4:34">
      <c r="D3936" s="62">
        <v>2019</v>
      </c>
      <c r="E3936" s="62">
        <v>3</v>
      </c>
      <c r="F3936" s="62">
        <v>2019</v>
      </c>
      <c r="G3936" s="62">
        <v>2019</v>
      </c>
      <c r="H3936" s="131">
        <v>0</v>
      </c>
      <c r="I3936" s="131">
        <v>0</v>
      </c>
      <c r="J3936" s="131">
        <v>0</v>
      </c>
      <c r="K3936" s="131">
        <v>0</v>
      </c>
      <c r="L3936" s="131">
        <v>0</v>
      </c>
      <c r="M3936" s="131">
        <v>0</v>
      </c>
      <c r="N3936" s="131">
        <v>0</v>
      </c>
      <c r="O3936" s="131">
        <v>0</v>
      </c>
      <c r="P3936" s="131">
        <v>0</v>
      </c>
      <c r="Q3936" s="131">
        <v>0</v>
      </c>
      <c r="R3936" s="131">
        <v>0</v>
      </c>
      <c r="S3936" s="131">
        <v>0</v>
      </c>
      <c r="T3936" s="131">
        <v>0</v>
      </c>
      <c r="U3936" s="131">
        <v>0</v>
      </c>
      <c r="V3936" s="131">
        <v>0</v>
      </c>
      <c r="W3936" s="131">
        <v>0</v>
      </c>
      <c r="X3936" s="131">
        <v>0</v>
      </c>
      <c r="Y3936" s="131">
        <v>0</v>
      </c>
      <c r="Z3936" s="131">
        <v>0</v>
      </c>
      <c r="AA3936" s="131">
        <v>0</v>
      </c>
      <c r="AB3936" s="131">
        <v>0</v>
      </c>
      <c r="AC3936" s="131">
        <v>0</v>
      </c>
      <c r="AD3936" s="131">
        <v>0</v>
      </c>
      <c r="AE3936" s="131">
        <v>0</v>
      </c>
      <c r="AF3936" s="131">
        <v>0</v>
      </c>
      <c r="AG3936" s="131">
        <v>0</v>
      </c>
      <c r="AH3936" s="43">
        <v>0</v>
      </c>
    </row>
    <row r="3937" spans="4:34">
      <c r="D3937" s="62">
        <v>2019</v>
      </c>
      <c r="E3937" s="62">
        <v>4</v>
      </c>
      <c r="F3937" s="62">
        <v>2019</v>
      </c>
      <c r="G3937" s="62">
        <v>2019</v>
      </c>
      <c r="H3937" s="131">
        <v>0</v>
      </c>
      <c r="I3937" s="131">
        <v>0</v>
      </c>
      <c r="J3937" s="131">
        <v>0</v>
      </c>
      <c r="K3937" s="131">
        <v>0</v>
      </c>
      <c r="L3937" s="131">
        <v>0</v>
      </c>
      <c r="M3937" s="131">
        <v>0</v>
      </c>
      <c r="N3937" s="131">
        <v>0</v>
      </c>
      <c r="O3937" s="131">
        <v>0</v>
      </c>
      <c r="P3937" s="131">
        <v>0</v>
      </c>
      <c r="Q3937" s="131">
        <v>0</v>
      </c>
      <c r="R3937" s="131">
        <v>0</v>
      </c>
      <c r="S3937" s="131">
        <v>0</v>
      </c>
      <c r="T3937" s="131">
        <v>0</v>
      </c>
      <c r="U3937" s="131">
        <v>0</v>
      </c>
      <c r="V3937" s="131">
        <v>0</v>
      </c>
      <c r="W3937" s="131">
        <v>0</v>
      </c>
      <c r="X3937" s="131">
        <v>0</v>
      </c>
      <c r="Y3937" s="131">
        <v>0</v>
      </c>
      <c r="Z3937" s="131">
        <v>0</v>
      </c>
      <c r="AA3937" s="131">
        <v>0</v>
      </c>
      <c r="AB3937" s="131">
        <v>0</v>
      </c>
      <c r="AC3937" s="131">
        <v>0</v>
      </c>
      <c r="AD3937" s="131">
        <v>0</v>
      </c>
      <c r="AE3937" s="131">
        <v>0</v>
      </c>
      <c r="AF3937" s="131">
        <v>0</v>
      </c>
      <c r="AG3937" s="131">
        <v>0</v>
      </c>
      <c r="AH3937" s="43">
        <v>0</v>
      </c>
    </row>
    <row r="3938" spans="4:34">
      <c r="D3938" s="62">
        <v>2019</v>
      </c>
      <c r="E3938" s="62">
        <v>5</v>
      </c>
      <c r="F3938" s="62">
        <v>2019</v>
      </c>
      <c r="G3938" s="62">
        <v>2020</v>
      </c>
      <c r="H3938" s="131">
        <v>0</v>
      </c>
      <c r="I3938" s="131">
        <v>0</v>
      </c>
      <c r="J3938" s="131">
        <v>0</v>
      </c>
      <c r="K3938" s="131">
        <v>0</v>
      </c>
      <c r="L3938" s="131">
        <v>0</v>
      </c>
      <c r="M3938" s="131">
        <v>0</v>
      </c>
      <c r="N3938" s="131">
        <v>0</v>
      </c>
      <c r="O3938" s="131">
        <v>0</v>
      </c>
      <c r="P3938" s="131">
        <v>0</v>
      </c>
      <c r="Q3938" s="131">
        <v>0</v>
      </c>
      <c r="R3938" s="131">
        <v>0</v>
      </c>
      <c r="S3938" s="131">
        <v>0</v>
      </c>
      <c r="T3938" s="131">
        <v>0</v>
      </c>
      <c r="U3938" s="131">
        <v>0</v>
      </c>
      <c r="V3938" s="131">
        <v>0</v>
      </c>
      <c r="W3938" s="131">
        <v>0</v>
      </c>
      <c r="X3938" s="131">
        <v>0</v>
      </c>
      <c r="Y3938" s="131">
        <v>0</v>
      </c>
      <c r="Z3938" s="131">
        <v>0</v>
      </c>
      <c r="AA3938" s="131">
        <v>0</v>
      </c>
      <c r="AB3938" s="131">
        <v>0</v>
      </c>
      <c r="AC3938" s="131">
        <v>0</v>
      </c>
      <c r="AD3938" s="131">
        <v>0</v>
      </c>
      <c r="AE3938" s="131">
        <v>0</v>
      </c>
      <c r="AF3938" s="131">
        <v>0</v>
      </c>
      <c r="AG3938" s="131">
        <v>0</v>
      </c>
      <c r="AH3938" s="43">
        <v>0</v>
      </c>
    </row>
    <row r="3939" spans="4:34">
      <c r="D3939" s="62">
        <v>2019</v>
      </c>
      <c r="E3939" s="62">
        <v>6</v>
      </c>
      <c r="F3939" s="62">
        <v>2019</v>
      </c>
      <c r="G3939" s="62">
        <v>2020</v>
      </c>
      <c r="H3939" s="131">
        <v>0</v>
      </c>
      <c r="I3939" s="131">
        <v>0</v>
      </c>
      <c r="J3939" s="131">
        <v>0</v>
      </c>
      <c r="K3939" s="131">
        <v>0</v>
      </c>
      <c r="L3939" s="131">
        <v>0</v>
      </c>
      <c r="M3939" s="131">
        <v>0</v>
      </c>
      <c r="N3939" s="131">
        <v>0</v>
      </c>
      <c r="O3939" s="131">
        <v>0</v>
      </c>
      <c r="P3939" s="131">
        <v>0</v>
      </c>
      <c r="Q3939" s="131">
        <v>0</v>
      </c>
      <c r="R3939" s="131">
        <v>0</v>
      </c>
      <c r="S3939" s="131">
        <v>0</v>
      </c>
      <c r="T3939" s="131">
        <v>0</v>
      </c>
      <c r="U3939" s="131">
        <v>0</v>
      </c>
      <c r="V3939" s="131">
        <v>0</v>
      </c>
      <c r="W3939" s="131">
        <v>0</v>
      </c>
      <c r="X3939" s="131">
        <v>0</v>
      </c>
      <c r="Y3939" s="131">
        <v>0</v>
      </c>
      <c r="Z3939" s="131">
        <v>0</v>
      </c>
      <c r="AA3939" s="131">
        <v>0</v>
      </c>
      <c r="AB3939" s="131">
        <v>0</v>
      </c>
      <c r="AC3939" s="131">
        <v>0</v>
      </c>
      <c r="AD3939" s="131">
        <v>0</v>
      </c>
      <c r="AE3939" s="131">
        <v>0</v>
      </c>
      <c r="AF3939" s="131">
        <v>0</v>
      </c>
      <c r="AG3939" s="131">
        <v>0</v>
      </c>
      <c r="AH3939" s="43">
        <v>0</v>
      </c>
    </row>
    <row r="3940" spans="4:34">
      <c r="D3940" s="62">
        <v>2019</v>
      </c>
      <c r="E3940" s="62">
        <v>7</v>
      </c>
      <c r="F3940" s="62">
        <v>2020</v>
      </c>
      <c r="G3940" s="62">
        <v>2020</v>
      </c>
      <c r="H3940" s="131">
        <v>0</v>
      </c>
      <c r="I3940" s="131">
        <v>0</v>
      </c>
      <c r="J3940" s="131">
        <v>0</v>
      </c>
      <c r="K3940" s="131">
        <v>0</v>
      </c>
      <c r="L3940" s="131">
        <v>0</v>
      </c>
      <c r="M3940" s="131">
        <v>0</v>
      </c>
      <c r="N3940" s="131">
        <v>0</v>
      </c>
      <c r="O3940" s="131">
        <v>0</v>
      </c>
      <c r="P3940" s="131">
        <v>0</v>
      </c>
      <c r="Q3940" s="131">
        <v>0</v>
      </c>
      <c r="R3940" s="131">
        <v>0</v>
      </c>
      <c r="S3940" s="131">
        <v>0</v>
      </c>
      <c r="T3940" s="131">
        <v>0</v>
      </c>
      <c r="U3940" s="131">
        <v>0</v>
      </c>
      <c r="V3940" s="131">
        <v>0</v>
      </c>
      <c r="W3940" s="131">
        <v>0</v>
      </c>
      <c r="X3940" s="131">
        <v>0</v>
      </c>
      <c r="Y3940" s="131">
        <v>0</v>
      </c>
      <c r="Z3940" s="131">
        <v>0</v>
      </c>
      <c r="AA3940" s="131">
        <v>0</v>
      </c>
      <c r="AB3940" s="131">
        <v>0</v>
      </c>
      <c r="AC3940" s="131">
        <v>0</v>
      </c>
      <c r="AD3940" s="131">
        <v>0</v>
      </c>
      <c r="AE3940" s="131">
        <v>0</v>
      </c>
      <c r="AF3940" s="131">
        <v>0</v>
      </c>
      <c r="AG3940" s="131">
        <v>0</v>
      </c>
      <c r="AH3940" s="43">
        <v>0</v>
      </c>
    </row>
    <row r="3941" spans="4:34">
      <c r="D3941" s="62">
        <v>2019</v>
      </c>
      <c r="E3941" s="62">
        <v>8</v>
      </c>
      <c r="F3941" s="62">
        <v>2020</v>
      </c>
      <c r="G3941" s="62">
        <v>2020</v>
      </c>
      <c r="H3941" s="131">
        <v>0</v>
      </c>
      <c r="I3941" s="131">
        <v>0</v>
      </c>
      <c r="J3941" s="131">
        <v>0</v>
      </c>
      <c r="K3941" s="131">
        <v>0</v>
      </c>
      <c r="L3941" s="131">
        <v>0</v>
      </c>
      <c r="M3941" s="131">
        <v>0</v>
      </c>
      <c r="N3941" s="131">
        <v>0</v>
      </c>
      <c r="O3941" s="131">
        <v>0</v>
      </c>
      <c r="P3941" s="131">
        <v>0</v>
      </c>
      <c r="Q3941" s="131">
        <v>0</v>
      </c>
      <c r="R3941" s="131">
        <v>0</v>
      </c>
      <c r="S3941" s="131">
        <v>0</v>
      </c>
      <c r="T3941" s="131">
        <v>0</v>
      </c>
      <c r="U3941" s="131">
        <v>0</v>
      </c>
      <c r="V3941" s="131">
        <v>0</v>
      </c>
      <c r="W3941" s="131">
        <v>0</v>
      </c>
      <c r="X3941" s="131">
        <v>0</v>
      </c>
      <c r="Y3941" s="131">
        <v>0</v>
      </c>
      <c r="Z3941" s="131">
        <v>0</v>
      </c>
      <c r="AA3941" s="131">
        <v>0</v>
      </c>
      <c r="AB3941" s="131">
        <v>0</v>
      </c>
      <c r="AC3941" s="131">
        <v>0</v>
      </c>
      <c r="AD3941" s="131">
        <v>0</v>
      </c>
      <c r="AE3941" s="131">
        <v>0</v>
      </c>
      <c r="AF3941" s="131">
        <v>0</v>
      </c>
      <c r="AG3941" s="131">
        <v>0</v>
      </c>
      <c r="AH3941" s="43">
        <v>0</v>
      </c>
    </row>
    <row r="3942" spans="4:34">
      <c r="D3942" s="62">
        <v>2019</v>
      </c>
      <c r="E3942" s="62">
        <v>9</v>
      </c>
      <c r="F3942" s="62">
        <v>2020</v>
      </c>
      <c r="G3942" s="62">
        <v>2020</v>
      </c>
      <c r="H3942" s="131">
        <v>0</v>
      </c>
      <c r="I3942" s="131">
        <v>0</v>
      </c>
      <c r="J3942" s="131">
        <v>0</v>
      </c>
      <c r="K3942" s="131">
        <v>0</v>
      </c>
      <c r="L3942" s="131">
        <v>0</v>
      </c>
      <c r="M3942" s="131">
        <v>0</v>
      </c>
      <c r="N3942" s="131">
        <v>0</v>
      </c>
      <c r="O3942" s="131">
        <v>0</v>
      </c>
      <c r="P3942" s="131">
        <v>0</v>
      </c>
      <c r="Q3942" s="131">
        <v>0</v>
      </c>
      <c r="R3942" s="131">
        <v>0</v>
      </c>
      <c r="S3942" s="131">
        <v>0</v>
      </c>
      <c r="T3942" s="131">
        <v>0</v>
      </c>
      <c r="U3942" s="131">
        <v>0</v>
      </c>
      <c r="V3942" s="131">
        <v>0</v>
      </c>
      <c r="W3942" s="131">
        <v>0</v>
      </c>
      <c r="X3942" s="131">
        <v>0</v>
      </c>
      <c r="Y3942" s="131">
        <v>0</v>
      </c>
      <c r="Z3942" s="131">
        <v>0</v>
      </c>
      <c r="AA3942" s="131">
        <v>0</v>
      </c>
      <c r="AB3942" s="131">
        <v>0</v>
      </c>
      <c r="AC3942" s="131">
        <v>0</v>
      </c>
      <c r="AD3942" s="131">
        <v>0</v>
      </c>
      <c r="AE3942" s="131">
        <v>0</v>
      </c>
      <c r="AF3942" s="131">
        <v>0</v>
      </c>
      <c r="AG3942" s="131">
        <v>0</v>
      </c>
      <c r="AH3942" s="43">
        <v>0</v>
      </c>
    </row>
    <row r="3943" spans="4:34">
      <c r="D3943" s="62">
        <v>2019</v>
      </c>
      <c r="E3943" s="62">
        <v>10</v>
      </c>
      <c r="F3943" s="62">
        <v>2020</v>
      </c>
      <c r="G3943" s="62">
        <v>2020</v>
      </c>
      <c r="H3943" s="131">
        <v>0</v>
      </c>
      <c r="I3943" s="131">
        <v>0</v>
      </c>
      <c r="J3943" s="131">
        <v>0</v>
      </c>
      <c r="K3943" s="131">
        <v>0</v>
      </c>
      <c r="L3943" s="131">
        <v>0</v>
      </c>
      <c r="M3943" s="131">
        <v>0</v>
      </c>
      <c r="N3943" s="131">
        <v>0</v>
      </c>
      <c r="O3943" s="131">
        <v>0</v>
      </c>
      <c r="P3943" s="131">
        <v>0</v>
      </c>
      <c r="Q3943" s="131">
        <v>0</v>
      </c>
      <c r="R3943" s="131">
        <v>0</v>
      </c>
      <c r="S3943" s="131">
        <v>0</v>
      </c>
      <c r="T3943" s="131">
        <v>0</v>
      </c>
      <c r="U3943" s="131">
        <v>0</v>
      </c>
      <c r="V3943" s="131">
        <v>0</v>
      </c>
      <c r="W3943" s="131">
        <v>0</v>
      </c>
      <c r="X3943" s="131">
        <v>0</v>
      </c>
      <c r="Y3943" s="131">
        <v>0</v>
      </c>
      <c r="Z3943" s="131">
        <v>0</v>
      </c>
      <c r="AA3943" s="131">
        <v>0</v>
      </c>
      <c r="AB3943" s="131">
        <v>0</v>
      </c>
      <c r="AC3943" s="131">
        <v>0</v>
      </c>
      <c r="AD3943" s="131">
        <v>0</v>
      </c>
      <c r="AE3943" s="131">
        <v>0</v>
      </c>
      <c r="AF3943" s="131">
        <v>0</v>
      </c>
      <c r="AG3943" s="131">
        <v>0</v>
      </c>
      <c r="AH3943" s="43">
        <v>0</v>
      </c>
    </row>
    <row r="3944" spans="4:34">
      <c r="D3944" s="62">
        <v>2019</v>
      </c>
      <c r="E3944" s="62">
        <v>11</v>
      </c>
      <c r="F3944" s="62">
        <v>2020</v>
      </c>
      <c r="G3944" s="62">
        <v>2020</v>
      </c>
      <c r="H3944" s="131">
        <v>0</v>
      </c>
      <c r="I3944" s="131">
        <v>0</v>
      </c>
      <c r="J3944" s="131">
        <v>0</v>
      </c>
      <c r="K3944" s="131">
        <v>0</v>
      </c>
      <c r="L3944" s="131">
        <v>0</v>
      </c>
      <c r="M3944" s="131">
        <v>0</v>
      </c>
      <c r="N3944" s="131">
        <v>0</v>
      </c>
      <c r="O3944" s="131">
        <v>0</v>
      </c>
      <c r="P3944" s="131">
        <v>0</v>
      </c>
      <c r="Q3944" s="131">
        <v>0</v>
      </c>
      <c r="R3944" s="131">
        <v>0</v>
      </c>
      <c r="S3944" s="131">
        <v>0</v>
      </c>
      <c r="T3944" s="131">
        <v>0</v>
      </c>
      <c r="U3944" s="131">
        <v>0</v>
      </c>
      <c r="V3944" s="131">
        <v>0</v>
      </c>
      <c r="W3944" s="131">
        <v>0</v>
      </c>
      <c r="X3944" s="131">
        <v>0</v>
      </c>
      <c r="Y3944" s="131">
        <v>0</v>
      </c>
      <c r="Z3944" s="131">
        <v>0</v>
      </c>
      <c r="AA3944" s="131">
        <v>0</v>
      </c>
      <c r="AB3944" s="131">
        <v>0</v>
      </c>
      <c r="AC3944" s="131">
        <v>0</v>
      </c>
      <c r="AD3944" s="131">
        <v>0</v>
      </c>
      <c r="AE3944" s="131">
        <v>0</v>
      </c>
      <c r="AF3944" s="131">
        <v>0</v>
      </c>
      <c r="AG3944" s="131">
        <v>0</v>
      </c>
      <c r="AH3944" s="43">
        <v>0</v>
      </c>
    </row>
    <row r="3945" spans="4:34">
      <c r="D3945" s="62">
        <v>2019</v>
      </c>
      <c r="E3945" s="62">
        <v>12</v>
      </c>
      <c r="F3945" s="62">
        <v>2020</v>
      </c>
      <c r="G3945" s="62">
        <v>2020</v>
      </c>
      <c r="H3945" s="131">
        <v>0</v>
      </c>
      <c r="I3945" s="131">
        <v>0</v>
      </c>
      <c r="J3945" s="131">
        <v>0</v>
      </c>
      <c r="K3945" s="131">
        <v>0</v>
      </c>
      <c r="L3945" s="131">
        <v>0</v>
      </c>
      <c r="M3945" s="131">
        <v>0</v>
      </c>
      <c r="N3945" s="131">
        <v>0</v>
      </c>
      <c r="O3945" s="131">
        <v>0</v>
      </c>
      <c r="P3945" s="131">
        <v>0</v>
      </c>
      <c r="Q3945" s="131">
        <v>0</v>
      </c>
      <c r="R3945" s="131">
        <v>0</v>
      </c>
      <c r="S3945" s="131">
        <v>0</v>
      </c>
      <c r="T3945" s="131">
        <v>0</v>
      </c>
      <c r="U3945" s="131">
        <v>0</v>
      </c>
      <c r="V3945" s="131">
        <v>0</v>
      </c>
      <c r="W3945" s="131">
        <v>0</v>
      </c>
      <c r="X3945" s="131">
        <v>0</v>
      </c>
      <c r="Y3945" s="131">
        <v>0</v>
      </c>
      <c r="Z3945" s="131">
        <v>0</v>
      </c>
      <c r="AA3945" s="131">
        <v>0</v>
      </c>
      <c r="AB3945" s="131">
        <v>0</v>
      </c>
      <c r="AC3945" s="131">
        <v>0</v>
      </c>
      <c r="AD3945" s="131">
        <v>0</v>
      </c>
      <c r="AE3945" s="131">
        <v>0</v>
      </c>
      <c r="AF3945" s="131">
        <v>0</v>
      </c>
      <c r="AG3945" s="131">
        <v>0</v>
      </c>
      <c r="AH3945" s="43">
        <v>0</v>
      </c>
    </row>
    <row r="3946" spans="4:34">
      <c r="D3946" s="62">
        <v>2020</v>
      </c>
      <c r="E3946" s="62">
        <v>1</v>
      </c>
      <c r="F3946" s="62">
        <v>2020</v>
      </c>
      <c r="G3946" s="62">
        <v>2020</v>
      </c>
      <c r="H3946" s="131">
        <v>0</v>
      </c>
      <c r="I3946" s="131">
        <v>0</v>
      </c>
      <c r="J3946" s="131">
        <v>0</v>
      </c>
      <c r="K3946" s="131">
        <v>0</v>
      </c>
      <c r="L3946" s="131">
        <v>0</v>
      </c>
      <c r="M3946" s="131">
        <v>0</v>
      </c>
      <c r="N3946" s="131">
        <v>0</v>
      </c>
      <c r="O3946" s="131">
        <v>0</v>
      </c>
      <c r="P3946" s="131">
        <v>0</v>
      </c>
      <c r="Q3946" s="131">
        <v>0</v>
      </c>
      <c r="R3946" s="131">
        <v>0</v>
      </c>
      <c r="S3946" s="131">
        <v>0</v>
      </c>
      <c r="T3946" s="131">
        <v>0</v>
      </c>
      <c r="U3946" s="131">
        <v>0</v>
      </c>
      <c r="V3946" s="131">
        <v>0</v>
      </c>
      <c r="W3946" s="131">
        <v>0</v>
      </c>
      <c r="X3946" s="131">
        <v>0</v>
      </c>
      <c r="Y3946" s="131">
        <v>0</v>
      </c>
      <c r="Z3946" s="131">
        <v>0</v>
      </c>
      <c r="AA3946" s="131">
        <v>0</v>
      </c>
      <c r="AB3946" s="131">
        <v>0</v>
      </c>
      <c r="AC3946" s="131">
        <v>0</v>
      </c>
      <c r="AD3946" s="131">
        <v>0</v>
      </c>
      <c r="AE3946" s="131">
        <v>0</v>
      </c>
      <c r="AF3946" s="131">
        <v>0</v>
      </c>
      <c r="AG3946" s="131">
        <v>0</v>
      </c>
      <c r="AH3946" s="43">
        <v>0</v>
      </c>
    </row>
    <row r="3947" spans="4:34">
      <c r="D3947" s="62">
        <v>2020</v>
      </c>
      <c r="E3947" s="62">
        <v>2</v>
      </c>
      <c r="F3947" s="62">
        <v>2020</v>
      </c>
      <c r="G3947" s="62">
        <v>2020</v>
      </c>
      <c r="H3947" s="131">
        <v>0</v>
      </c>
      <c r="I3947" s="131">
        <v>0</v>
      </c>
      <c r="J3947" s="131">
        <v>0</v>
      </c>
      <c r="K3947" s="131">
        <v>0</v>
      </c>
      <c r="L3947" s="131">
        <v>0</v>
      </c>
      <c r="M3947" s="131">
        <v>0</v>
      </c>
      <c r="N3947" s="131">
        <v>0</v>
      </c>
      <c r="O3947" s="131">
        <v>0</v>
      </c>
      <c r="P3947" s="131">
        <v>0</v>
      </c>
      <c r="Q3947" s="131">
        <v>0</v>
      </c>
      <c r="R3947" s="131">
        <v>0</v>
      </c>
      <c r="S3947" s="131">
        <v>0</v>
      </c>
      <c r="T3947" s="131">
        <v>0</v>
      </c>
      <c r="U3947" s="131">
        <v>0</v>
      </c>
      <c r="V3947" s="131">
        <v>0</v>
      </c>
      <c r="W3947" s="131">
        <v>0</v>
      </c>
      <c r="X3947" s="131">
        <v>0</v>
      </c>
      <c r="Y3947" s="131">
        <v>0</v>
      </c>
      <c r="Z3947" s="131">
        <v>0</v>
      </c>
      <c r="AA3947" s="131">
        <v>0</v>
      </c>
      <c r="AB3947" s="131">
        <v>0</v>
      </c>
      <c r="AC3947" s="131">
        <v>0</v>
      </c>
      <c r="AD3947" s="131">
        <v>0</v>
      </c>
      <c r="AE3947" s="131">
        <v>0</v>
      </c>
      <c r="AF3947" s="131">
        <v>0</v>
      </c>
      <c r="AG3947" s="131">
        <v>0</v>
      </c>
      <c r="AH3947" s="43">
        <v>0</v>
      </c>
    </row>
    <row r="3948" spans="4:34">
      <c r="D3948" s="62">
        <v>2020</v>
      </c>
      <c r="E3948" s="62">
        <v>3</v>
      </c>
      <c r="F3948" s="62">
        <v>2020</v>
      </c>
      <c r="G3948" s="62">
        <v>2020</v>
      </c>
      <c r="H3948" s="131">
        <v>0</v>
      </c>
      <c r="I3948" s="131">
        <v>0</v>
      </c>
      <c r="J3948" s="131">
        <v>0</v>
      </c>
      <c r="K3948" s="131">
        <v>0</v>
      </c>
      <c r="L3948" s="131">
        <v>0</v>
      </c>
      <c r="M3948" s="131">
        <v>0</v>
      </c>
      <c r="N3948" s="131">
        <v>0</v>
      </c>
      <c r="O3948" s="131">
        <v>0</v>
      </c>
      <c r="P3948" s="131">
        <v>0</v>
      </c>
      <c r="Q3948" s="131">
        <v>0</v>
      </c>
      <c r="R3948" s="131">
        <v>0</v>
      </c>
      <c r="S3948" s="131">
        <v>0</v>
      </c>
      <c r="T3948" s="131">
        <v>0</v>
      </c>
      <c r="U3948" s="131">
        <v>0</v>
      </c>
      <c r="V3948" s="131">
        <v>0</v>
      </c>
      <c r="W3948" s="131">
        <v>0</v>
      </c>
      <c r="X3948" s="131">
        <v>0</v>
      </c>
      <c r="Y3948" s="131">
        <v>0</v>
      </c>
      <c r="Z3948" s="131">
        <v>0</v>
      </c>
      <c r="AA3948" s="131">
        <v>0</v>
      </c>
      <c r="AB3948" s="131">
        <v>0</v>
      </c>
      <c r="AC3948" s="131">
        <v>0</v>
      </c>
      <c r="AD3948" s="131">
        <v>0</v>
      </c>
      <c r="AE3948" s="131">
        <v>0</v>
      </c>
      <c r="AF3948" s="131">
        <v>0</v>
      </c>
      <c r="AG3948" s="131">
        <v>0</v>
      </c>
      <c r="AH3948" s="43">
        <v>0</v>
      </c>
    </row>
    <row r="3949" spans="4:34">
      <c r="D3949" s="62">
        <v>2020</v>
      </c>
      <c r="E3949" s="62">
        <v>4</v>
      </c>
      <c r="F3949" s="62">
        <v>2020</v>
      </c>
      <c r="G3949" s="62">
        <v>2020</v>
      </c>
      <c r="H3949" s="131">
        <v>0</v>
      </c>
      <c r="I3949" s="131">
        <v>0</v>
      </c>
      <c r="J3949" s="131">
        <v>0</v>
      </c>
      <c r="K3949" s="131">
        <v>0</v>
      </c>
      <c r="L3949" s="131">
        <v>0</v>
      </c>
      <c r="M3949" s="131">
        <v>0</v>
      </c>
      <c r="N3949" s="131">
        <v>0</v>
      </c>
      <c r="O3949" s="131">
        <v>0</v>
      </c>
      <c r="P3949" s="131">
        <v>0</v>
      </c>
      <c r="Q3949" s="131">
        <v>0</v>
      </c>
      <c r="R3949" s="131">
        <v>0</v>
      </c>
      <c r="S3949" s="131">
        <v>0</v>
      </c>
      <c r="T3949" s="131">
        <v>0</v>
      </c>
      <c r="U3949" s="131">
        <v>0</v>
      </c>
      <c r="V3949" s="131">
        <v>0</v>
      </c>
      <c r="W3949" s="131">
        <v>0</v>
      </c>
      <c r="X3949" s="131">
        <v>0</v>
      </c>
      <c r="Y3949" s="131">
        <v>0</v>
      </c>
      <c r="Z3949" s="131">
        <v>0</v>
      </c>
      <c r="AA3949" s="131">
        <v>0</v>
      </c>
      <c r="AB3949" s="131">
        <v>0</v>
      </c>
      <c r="AC3949" s="131">
        <v>0</v>
      </c>
      <c r="AD3949" s="131">
        <v>0</v>
      </c>
      <c r="AE3949" s="131">
        <v>0</v>
      </c>
      <c r="AF3949" s="131">
        <v>0</v>
      </c>
      <c r="AG3949" s="131">
        <v>0</v>
      </c>
      <c r="AH3949" s="43">
        <v>0</v>
      </c>
    </row>
    <row r="3950" spans="4:34">
      <c r="D3950" s="62">
        <v>2020</v>
      </c>
      <c r="E3950" s="62">
        <v>5</v>
      </c>
      <c r="F3950" s="62">
        <v>2020</v>
      </c>
      <c r="G3950" s="62">
        <v>2021</v>
      </c>
      <c r="H3950" s="131">
        <v>0</v>
      </c>
      <c r="I3950" s="131">
        <v>0</v>
      </c>
      <c r="J3950" s="131">
        <v>0</v>
      </c>
      <c r="K3950" s="131">
        <v>0</v>
      </c>
      <c r="L3950" s="131">
        <v>0</v>
      </c>
      <c r="M3950" s="131">
        <v>0</v>
      </c>
      <c r="N3950" s="131">
        <v>0</v>
      </c>
      <c r="O3950" s="131">
        <v>0</v>
      </c>
      <c r="P3950" s="131">
        <v>0</v>
      </c>
      <c r="Q3950" s="131">
        <v>0</v>
      </c>
      <c r="R3950" s="131">
        <v>0</v>
      </c>
      <c r="S3950" s="131">
        <v>0</v>
      </c>
      <c r="T3950" s="131">
        <v>0</v>
      </c>
      <c r="U3950" s="131">
        <v>0</v>
      </c>
      <c r="V3950" s="131">
        <v>0</v>
      </c>
      <c r="W3950" s="131">
        <v>0</v>
      </c>
      <c r="X3950" s="131">
        <v>0</v>
      </c>
      <c r="Y3950" s="131">
        <v>0</v>
      </c>
      <c r="Z3950" s="131">
        <v>0</v>
      </c>
      <c r="AA3950" s="131">
        <v>0</v>
      </c>
      <c r="AB3950" s="131">
        <v>0</v>
      </c>
      <c r="AC3950" s="131">
        <v>0</v>
      </c>
      <c r="AD3950" s="131">
        <v>0</v>
      </c>
      <c r="AE3950" s="131">
        <v>0</v>
      </c>
      <c r="AF3950" s="131">
        <v>0</v>
      </c>
      <c r="AG3950" s="131">
        <v>0</v>
      </c>
      <c r="AH3950" s="43">
        <v>0</v>
      </c>
    </row>
    <row r="3951" spans="4:34">
      <c r="D3951" s="62">
        <v>2020</v>
      </c>
      <c r="E3951" s="62">
        <v>6</v>
      </c>
      <c r="F3951" s="62">
        <v>2020</v>
      </c>
      <c r="G3951" s="62">
        <v>2021</v>
      </c>
      <c r="H3951" s="131">
        <v>0</v>
      </c>
      <c r="I3951" s="131">
        <v>0</v>
      </c>
      <c r="J3951" s="131">
        <v>0</v>
      </c>
      <c r="K3951" s="131">
        <v>0</v>
      </c>
      <c r="L3951" s="131">
        <v>0</v>
      </c>
      <c r="M3951" s="131">
        <v>0</v>
      </c>
      <c r="N3951" s="131">
        <v>0</v>
      </c>
      <c r="O3951" s="131">
        <v>0</v>
      </c>
      <c r="P3951" s="131">
        <v>0</v>
      </c>
      <c r="Q3951" s="131">
        <v>0</v>
      </c>
      <c r="R3951" s="131">
        <v>0</v>
      </c>
      <c r="S3951" s="131">
        <v>0</v>
      </c>
      <c r="T3951" s="131">
        <v>0</v>
      </c>
      <c r="U3951" s="131">
        <v>0</v>
      </c>
      <c r="V3951" s="131">
        <v>0</v>
      </c>
      <c r="W3951" s="131">
        <v>0</v>
      </c>
      <c r="X3951" s="131">
        <v>0</v>
      </c>
      <c r="Y3951" s="131">
        <v>0</v>
      </c>
      <c r="Z3951" s="131">
        <v>0</v>
      </c>
      <c r="AA3951" s="131">
        <v>0</v>
      </c>
      <c r="AB3951" s="131">
        <v>0</v>
      </c>
      <c r="AC3951" s="131">
        <v>0</v>
      </c>
      <c r="AD3951" s="131">
        <v>0</v>
      </c>
      <c r="AE3951" s="131">
        <v>0</v>
      </c>
      <c r="AF3951" s="131">
        <v>0</v>
      </c>
      <c r="AG3951" s="131">
        <v>0</v>
      </c>
      <c r="AH3951" s="43">
        <v>0</v>
      </c>
    </row>
    <row r="3952" spans="4:34">
      <c r="D3952" s="62">
        <v>2020</v>
      </c>
      <c r="E3952" s="62">
        <v>7</v>
      </c>
      <c r="F3952" s="62">
        <v>2021</v>
      </c>
      <c r="G3952" s="62">
        <v>2021</v>
      </c>
      <c r="H3952" s="131">
        <v>0</v>
      </c>
      <c r="I3952" s="131">
        <v>0</v>
      </c>
      <c r="J3952" s="131">
        <v>0</v>
      </c>
      <c r="K3952" s="131">
        <v>0</v>
      </c>
      <c r="L3952" s="131">
        <v>0</v>
      </c>
      <c r="M3952" s="131">
        <v>0</v>
      </c>
      <c r="N3952" s="131">
        <v>0</v>
      </c>
      <c r="O3952" s="131">
        <v>0</v>
      </c>
      <c r="P3952" s="131">
        <v>0</v>
      </c>
      <c r="Q3952" s="131">
        <v>0</v>
      </c>
      <c r="R3952" s="131">
        <v>0</v>
      </c>
      <c r="S3952" s="131">
        <v>0</v>
      </c>
      <c r="T3952" s="131">
        <v>0</v>
      </c>
      <c r="U3952" s="131">
        <v>0</v>
      </c>
      <c r="V3952" s="131">
        <v>0</v>
      </c>
      <c r="W3952" s="131">
        <v>0</v>
      </c>
      <c r="X3952" s="131">
        <v>0</v>
      </c>
      <c r="Y3952" s="131">
        <v>0</v>
      </c>
      <c r="Z3952" s="131">
        <v>0</v>
      </c>
      <c r="AA3952" s="131">
        <v>0</v>
      </c>
      <c r="AB3952" s="131">
        <v>0</v>
      </c>
      <c r="AC3952" s="131">
        <v>0</v>
      </c>
      <c r="AD3952" s="131">
        <v>0</v>
      </c>
      <c r="AE3952" s="131">
        <v>0</v>
      </c>
      <c r="AF3952" s="131">
        <v>0</v>
      </c>
      <c r="AG3952" s="131">
        <v>0</v>
      </c>
      <c r="AH3952" s="43">
        <v>0</v>
      </c>
    </row>
    <row r="3953" spans="4:34">
      <c r="D3953" s="62">
        <v>2020</v>
      </c>
      <c r="E3953" s="62">
        <v>8</v>
      </c>
      <c r="F3953" s="62">
        <v>2021</v>
      </c>
      <c r="G3953" s="62">
        <v>2021</v>
      </c>
      <c r="H3953" s="131">
        <v>0</v>
      </c>
      <c r="I3953" s="131">
        <v>0</v>
      </c>
      <c r="J3953" s="131">
        <v>0</v>
      </c>
      <c r="K3953" s="131">
        <v>0</v>
      </c>
      <c r="L3953" s="131">
        <v>0</v>
      </c>
      <c r="M3953" s="131">
        <v>0</v>
      </c>
      <c r="N3953" s="131">
        <v>0</v>
      </c>
      <c r="O3953" s="131">
        <v>0</v>
      </c>
      <c r="P3953" s="131">
        <v>0</v>
      </c>
      <c r="Q3953" s="131">
        <v>0</v>
      </c>
      <c r="R3953" s="131">
        <v>0</v>
      </c>
      <c r="S3953" s="131">
        <v>0</v>
      </c>
      <c r="T3953" s="131">
        <v>0</v>
      </c>
      <c r="U3953" s="131">
        <v>0</v>
      </c>
      <c r="V3953" s="131">
        <v>0</v>
      </c>
      <c r="W3953" s="131">
        <v>0</v>
      </c>
      <c r="X3953" s="131">
        <v>0</v>
      </c>
      <c r="Y3953" s="131">
        <v>0</v>
      </c>
      <c r="Z3953" s="131">
        <v>0</v>
      </c>
      <c r="AA3953" s="131">
        <v>0</v>
      </c>
      <c r="AB3953" s="131">
        <v>0</v>
      </c>
      <c r="AC3953" s="131">
        <v>0</v>
      </c>
      <c r="AD3953" s="131">
        <v>0</v>
      </c>
      <c r="AE3953" s="131">
        <v>0</v>
      </c>
      <c r="AF3953" s="131">
        <v>0</v>
      </c>
      <c r="AG3953" s="131">
        <v>0</v>
      </c>
      <c r="AH3953" s="43">
        <v>0</v>
      </c>
    </row>
    <row r="3954" spans="4:34">
      <c r="D3954" s="62">
        <v>2020</v>
      </c>
      <c r="E3954" s="62">
        <v>9</v>
      </c>
      <c r="F3954" s="62">
        <v>2021</v>
      </c>
      <c r="G3954" s="62">
        <v>2021</v>
      </c>
      <c r="H3954" s="131">
        <v>0</v>
      </c>
      <c r="I3954" s="131">
        <v>0</v>
      </c>
      <c r="J3954" s="131">
        <v>0</v>
      </c>
      <c r="K3954" s="131">
        <v>0</v>
      </c>
      <c r="L3954" s="131">
        <v>0</v>
      </c>
      <c r="M3954" s="131">
        <v>0</v>
      </c>
      <c r="N3954" s="131">
        <v>0</v>
      </c>
      <c r="O3954" s="131">
        <v>0</v>
      </c>
      <c r="P3954" s="131">
        <v>0</v>
      </c>
      <c r="Q3954" s="131">
        <v>0</v>
      </c>
      <c r="R3954" s="131">
        <v>0</v>
      </c>
      <c r="S3954" s="131">
        <v>0</v>
      </c>
      <c r="T3954" s="131">
        <v>0</v>
      </c>
      <c r="U3954" s="131">
        <v>0</v>
      </c>
      <c r="V3954" s="131">
        <v>0</v>
      </c>
      <c r="W3954" s="131">
        <v>0</v>
      </c>
      <c r="X3954" s="131">
        <v>0</v>
      </c>
      <c r="Y3954" s="131">
        <v>0</v>
      </c>
      <c r="Z3954" s="131">
        <v>0</v>
      </c>
      <c r="AA3954" s="131">
        <v>0</v>
      </c>
      <c r="AB3954" s="131">
        <v>0</v>
      </c>
      <c r="AC3954" s="131">
        <v>0</v>
      </c>
      <c r="AD3954" s="131">
        <v>0</v>
      </c>
      <c r="AE3954" s="131">
        <v>0</v>
      </c>
      <c r="AF3954" s="131">
        <v>0</v>
      </c>
      <c r="AG3954" s="131">
        <v>0</v>
      </c>
      <c r="AH3954" s="43">
        <v>0</v>
      </c>
    </row>
    <row r="3955" spans="4:34">
      <c r="D3955" s="62">
        <v>2020</v>
      </c>
      <c r="E3955" s="62">
        <v>10</v>
      </c>
      <c r="F3955" s="62">
        <v>2021</v>
      </c>
      <c r="G3955" s="62">
        <v>2021</v>
      </c>
      <c r="H3955" s="131">
        <v>0</v>
      </c>
      <c r="I3955" s="131">
        <v>0</v>
      </c>
      <c r="J3955" s="131">
        <v>0</v>
      </c>
      <c r="K3955" s="131">
        <v>0</v>
      </c>
      <c r="L3955" s="131">
        <v>0</v>
      </c>
      <c r="M3955" s="131">
        <v>0</v>
      </c>
      <c r="N3955" s="131">
        <v>0</v>
      </c>
      <c r="O3955" s="131">
        <v>0</v>
      </c>
      <c r="P3955" s="131">
        <v>0</v>
      </c>
      <c r="Q3955" s="131">
        <v>0</v>
      </c>
      <c r="R3955" s="131">
        <v>0</v>
      </c>
      <c r="S3955" s="131">
        <v>0</v>
      </c>
      <c r="T3955" s="131">
        <v>0</v>
      </c>
      <c r="U3955" s="131">
        <v>0</v>
      </c>
      <c r="V3955" s="131">
        <v>0</v>
      </c>
      <c r="W3955" s="131">
        <v>0</v>
      </c>
      <c r="X3955" s="131">
        <v>0</v>
      </c>
      <c r="Y3955" s="131">
        <v>0</v>
      </c>
      <c r="Z3955" s="131">
        <v>0</v>
      </c>
      <c r="AA3955" s="131">
        <v>0</v>
      </c>
      <c r="AB3955" s="131">
        <v>0</v>
      </c>
      <c r="AC3955" s="131">
        <v>0</v>
      </c>
      <c r="AD3955" s="131">
        <v>0</v>
      </c>
      <c r="AE3955" s="131">
        <v>0</v>
      </c>
      <c r="AF3955" s="131">
        <v>0</v>
      </c>
      <c r="AG3955" s="131">
        <v>0</v>
      </c>
      <c r="AH3955" s="43">
        <v>0</v>
      </c>
    </row>
    <row r="3956" spans="4:34">
      <c r="D3956" s="62">
        <v>2020</v>
      </c>
      <c r="E3956" s="62">
        <v>11</v>
      </c>
      <c r="F3956" s="62">
        <v>2021</v>
      </c>
      <c r="G3956" s="62">
        <v>2021</v>
      </c>
      <c r="H3956" s="131">
        <v>0</v>
      </c>
      <c r="I3956" s="131">
        <v>0</v>
      </c>
      <c r="J3956" s="131">
        <v>0</v>
      </c>
      <c r="K3956" s="131">
        <v>0</v>
      </c>
      <c r="L3956" s="131">
        <v>0</v>
      </c>
      <c r="M3956" s="131">
        <v>0</v>
      </c>
      <c r="N3956" s="131">
        <v>0</v>
      </c>
      <c r="O3956" s="131">
        <v>0</v>
      </c>
      <c r="P3956" s="131">
        <v>0</v>
      </c>
      <c r="Q3956" s="131">
        <v>0</v>
      </c>
      <c r="R3956" s="131">
        <v>0</v>
      </c>
      <c r="S3956" s="131">
        <v>0</v>
      </c>
      <c r="T3956" s="131">
        <v>0</v>
      </c>
      <c r="U3956" s="131">
        <v>0</v>
      </c>
      <c r="V3956" s="131">
        <v>0</v>
      </c>
      <c r="W3956" s="131">
        <v>0</v>
      </c>
      <c r="X3956" s="131">
        <v>0</v>
      </c>
      <c r="Y3956" s="131">
        <v>0</v>
      </c>
      <c r="Z3956" s="131">
        <v>0</v>
      </c>
      <c r="AA3956" s="131">
        <v>0</v>
      </c>
      <c r="AB3956" s="131">
        <v>0</v>
      </c>
      <c r="AC3956" s="131">
        <v>0</v>
      </c>
      <c r="AD3956" s="131">
        <v>0</v>
      </c>
      <c r="AE3956" s="131">
        <v>0</v>
      </c>
      <c r="AF3956" s="131">
        <v>0</v>
      </c>
      <c r="AG3956" s="131">
        <v>0</v>
      </c>
      <c r="AH3956" s="43">
        <v>0</v>
      </c>
    </row>
    <row r="3957" spans="4:34">
      <c r="D3957" s="62">
        <v>2020</v>
      </c>
      <c r="E3957" s="62">
        <v>12</v>
      </c>
      <c r="F3957" s="62">
        <v>2021</v>
      </c>
      <c r="G3957" s="62">
        <v>2021</v>
      </c>
      <c r="H3957" s="131">
        <v>0</v>
      </c>
      <c r="I3957" s="131">
        <v>0</v>
      </c>
      <c r="J3957" s="131">
        <v>0</v>
      </c>
      <c r="K3957" s="131">
        <v>0</v>
      </c>
      <c r="L3957" s="131">
        <v>0</v>
      </c>
      <c r="M3957" s="131">
        <v>0</v>
      </c>
      <c r="N3957" s="131">
        <v>0</v>
      </c>
      <c r="O3957" s="131">
        <v>0</v>
      </c>
      <c r="P3957" s="131">
        <v>0</v>
      </c>
      <c r="Q3957" s="131">
        <v>0</v>
      </c>
      <c r="R3957" s="131">
        <v>0</v>
      </c>
      <c r="S3957" s="131">
        <v>0</v>
      </c>
      <c r="T3957" s="131">
        <v>0</v>
      </c>
      <c r="U3957" s="131">
        <v>0</v>
      </c>
      <c r="V3957" s="131">
        <v>0</v>
      </c>
      <c r="W3957" s="131">
        <v>0</v>
      </c>
      <c r="X3957" s="131">
        <v>0</v>
      </c>
      <c r="Y3957" s="131">
        <v>0</v>
      </c>
      <c r="Z3957" s="131">
        <v>0</v>
      </c>
      <c r="AA3957" s="131">
        <v>0</v>
      </c>
      <c r="AB3957" s="131">
        <v>0</v>
      </c>
      <c r="AC3957" s="131">
        <v>0</v>
      </c>
      <c r="AD3957" s="131">
        <v>0</v>
      </c>
      <c r="AE3957" s="131">
        <v>0</v>
      </c>
      <c r="AF3957" s="131">
        <v>0</v>
      </c>
      <c r="AG3957" s="131">
        <v>0</v>
      </c>
      <c r="AH3957" s="43">
        <v>0</v>
      </c>
    </row>
    <row r="3958" spans="4:34">
      <c r="D3958" s="62">
        <v>2021</v>
      </c>
      <c r="E3958" s="62">
        <v>1</v>
      </c>
      <c r="F3958" s="62">
        <v>2021</v>
      </c>
      <c r="G3958" s="62">
        <v>2021</v>
      </c>
      <c r="H3958" s="131">
        <v>0</v>
      </c>
      <c r="I3958" s="131">
        <v>0</v>
      </c>
      <c r="J3958" s="131">
        <v>0</v>
      </c>
      <c r="K3958" s="131">
        <v>0</v>
      </c>
      <c r="L3958" s="131">
        <v>0</v>
      </c>
      <c r="M3958" s="131">
        <v>0</v>
      </c>
      <c r="N3958" s="131">
        <v>0</v>
      </c>
      <c r="O3958" s="131">
        <v>0</v>
      </c>
      <c r="P3958" s="131">
        <v>0</v>
      </c>
      <c r="Q3958" s="131">
        <v>0</v>
      </c>
      <c r="R3958" s="131">
        <v>0</v>
      </c>
      <c r="S3958" s="131">
        <v>0</v>
      </c>
      <c r="T3958" s="131">
        <v>0</v>
      </c>
      <c r="U3958" s="131">
        <v>0</v>
      </c>
      <c r="V3958" s="131">
        <v>0</v>
      </c>
      <c r="W3958" s="131">
        <v>0</v>
      </c>
      <c r="X3958" s="131">
        <v>0</v>
      </c>
      <c r="Y3958" s="131">
        <v>0</v>
      </c>
      <c r="Z3958" s="131">
        <v>0</v>
      </c>
      <c r="AA3958" s="131">
        <v>0</v>
      </c>
      <c r="AB3958" s="131">
        <v>0</v>
      </c>
      <c r="AC3958" s="131">
        <v>0</v>
      </c>
      <c r="AD3958" s="131">
        <v>0</v>
      </c>
      <c r="AE3958" s="131">
        <v>0</v>
      </c>
      <c r="AF3958" s="131">
        <v>0</v>
      </c>
      <c r="AG3958" s="131">
        <v>0</v>
      </c>
      <c r="AH3958" s="43">
        <v>0</v>
      </c>
    </row>
    <row r="3959" spans="4:34">
      <c r="D3959" s="62">
        <v>2021</v>
      </c>
      <c r="E3959" s="62">
        <v>2</v>
      </c>
      <c r="F3959" s="62">
        <v>2021</v>
      </c>
      <c r="G3959" s="62">
        <v>2021</v>
      </c>
      <c r="H3959" s="131">
        <v>0</v>
      </c>
      <c r="I3959" s="131">
        <v>0</v>
      </c>
      <c r="J3959" s="131">
        <v>0</v>
      </c>
      <c r="K3959" s="131">
        <v>0</v>
      </c>
      <c r="L3959" s="131">
        <v>0</v>
      </c>
      <c r="M3959" s="131">
        <v>0</v>
      </c>
      <c r="N3959" s="131">
        <v>0</v>
      </c>
      <c r="O3959" s="131">
        <v>0</v>
      </c>
      <c r="P3959" s="131">
        <v>0</v>
      </c>
      <c r="Q3959" s="131">
        <v>0</v>
      </c>
      <c r="R3959" s="131">
        <v>0</v>
      </c>
      <c r="S3959" s="131">
        <v>0</v>
      </c>
      <c r="T3959" s="131">
        <v>0</v>
      </c>
      <c r="U3959" s="131">
        <v>0</v>
      </c>
      <c r="V3959" s="131">
        <v>0</v>
      </c>
      <c r="W3959" s="131">
        <v>0</v>
      </c>
      <c r="X3959" s="131">
        <v>0</v>
      </c>
      <c r="Y3959" s="131">
        <v>0</v>
      </c>
      <c r="Z3959" s="131">
        <v>0</v>
      </c>
      <c r="AA3959" s="131">
        <v>0</v>
      </c>
      <c r="AB3959" s="131">
        <v>0</v>
      </c>
      <c r="AC3959" s="131">
        <v>0</v>
      </c>
      <c r="AD3959" s="131">
        <v>0</v>
      </c>
      <c r="AE3959" s="131">
        <v>0</v>
      </c>
      <c r="AF3959" s="131">
        <v>0</v>
      </c>
      <c r="AG3959" s="131">
        <v>0</v>
      </c>
      <c r="AH3959" s="43">
        <v>0</v>
      </c>
    </row>
    <row r="3960" spans="4:34">
      <c r="D3960" s="62">
        <v>2021</v>
      </c>
      <c r="E3960" s="62">
        <v>3</v>
      </c>
      <c r="F3960" s="62">
        <v>2021</v>
      </c>
      <c r="G3960" s="62">
        <v>2021</v>
      </c>
      <c r="H3960" s="131">
        <v>0</v>
      </c>
      <c r="I3960" s="131">
        <v>0</v>
      </c>
      <c r="J3960" s="131">
        <v>0</v>
      </c>
      <c r="K3960" s="131">
        <v>0</v>
      </c>
      <c r="L3960" s="131">
        <v>0</v>
      </c>
      <c r="M3960" s="131">
        <v>0</v>
      </c>
      <c r="N3960" s="131">
        <v>0</v>
      </c>
      <c r="O3960" s="131">
        <v>0</v>
      </c>
      <c r="P3960" s="131">
        <v>0</v>
      </c>
      <c r="Q3960" s="131">
        <v>0</v>
      </c>
      <c r="R3960" s="131">
        <v>0</v>
      </c>
      <c r="S3960" s="131">
        <v>0</v>
      </c>
      <c r="T3960" s="131">
        <v>0</v>
      </c>
      <c r="U3960" s="131">
        <v>0</v>
      </c>
      <c r="V3960" s="131">
        <v>0</v>
      </c>
      <c r="W3960" s="131">
        <v>0</v>
      </c>
      <c r="X3960" s="131">
        <v>0</v>
      </c>
      <c r="Y3960" s="131">
        <v>0</v>
      </c>
      <c r="Z3960" s="131">
        <v>0</v>
      </c>
      <c r="AA3960" s="131">
        <v>0</v>
      </c>
      <c r="AB3960" s="131">
        <v>0</v>
      </c>
      <c r="AC3960" s="131">
        <v>0</v>
      </c>
      <c r="AD3960" s="131">
        <v>0</v>
      </c>
      <c r="AE3960" s="131">
        <v>0</v>
      </c>
      <c r="AF3960" s="131">
        <v>0</v>
      </c>
      <c r="AG3960" s="131">
        <v>0</v>
      </c>
      <c r="AH3960" s="43">
        <v>0</v>
      </c>
    </row>
    <row r="3961" spans="4:34">
      <c r="D3961" s="62">
        <v>2021</v>
      </c>
      <c r="E3961" s="62">
        <v>4</v>
      </c>
      <c r="F3961" s="62">
        <v>2021</v>
      </c>
      <c r="G3961" s="62">
        <v>2021</v>
      </c>
      <c r="H3961" s="131">
        <v>0</v>
      </c>
      <c r="I3961" s="131">
        <v>0</v>
      </c>
      <c r="J3961" s="131">
        <v>0</v>
      </c>
      <c r="K3961" s="131">
        <v>0</v>
      </c>
      <c r="L3961" s="131">
        <v>0</v>
      </c>
      <c r="M3961" s="131">
        <v>0</v>
      </c>
      <c r="N3961" s="131">
        <v>0</v>
      </c>
      <c r="O3961" s="131">
        <v>0</v>
      </c>
      <c r="P3961" s="131">
        <v>0</v>
      </c>
      <c r="Q3961" s="131">
        <v>0</v>
      </c>
      <c r="R3961" s="131">
        <v>0</v>
      </c>
      <c r="S3961" s="131">
        <v>0</v>
      </c>
      <c r="T3961" s="131">
        <v>0</v>
      </c>
      <c r="U3961" s="131">
        <v>0</v>
      </c>
      <c r="V3961" s="131">
        <v>0</v>
      </c>
      <c r="W3961" s="131">
        <v>0</v>
      </c>
      <c r="X3961" s="131">
        <v>0</v>
      </c>
      <c r="Y3961" s="131">
        <v>0</v>
      </c>
      <c r="Z3961" s="131">
        <v>0</v>
      </c>
      <c r="AA3961" s="131">
        <v>0</v>
      </c>
      <c r="AB3961" s="131">
        <v>0</v>
      </c>
      <c r="AC3961" s="131">
        <v>0</v>
      </c>
      <c r="AD3961" s="131">
        <v>0</v>
      </c>
      <c r="AE3961" s="131">
        <v>0</v>
      </c>
      <c r="AF3961" s="131">
        <v>0</v>
      </c>
      <c r="AG3961" s="131">
        <v>0</v>
      </c>
      <c r="AH3961" s="43">
        <v>0</v>
      </c>
    </row>
    <row r="3962" spans="4:34">
      <c r="D3962" s="62">
        <v>2021</v>
      </c>
      <c r="E3962" s="62">
        <v>5</v>
      </c>
      <c r="F3962" s="62">
        <v>2021</v>
      </c>
      <c r="G3962" s="62">
        <v>2022</v>
      </c>
      <c r="H3962" s="131">
        <v>0</v>
      </c>
      <c r="I3962" s="131">
        <v>0</v>
      </c>
      <c r="J3962" s="131">
        <v>0</v>
      </c>
      <c r="K3962" s="131">
        <v>0</v>
      </c>
      <c r="L3962" s="131">
        <v>0</v>
      </c>
      <c r="M3962" s="131">
        <v>0</v>
      </c>
      <c r="N3962" s="131">
        <v>0</v>
      </c>
      <c r="O3962" s="131">
        <v>0</v>
      </c>
      <c r="P3962" s="131">
        <v>0</v>
      </c>
      <c r="Q3962" s="131">
        <v>0</v>
      </c>
      <c r="R3962" s="131">
        <v>0</v>
      </c>
      <c r="S3962" s="131">
        <v>0</v>
      </c>
      <c r="T3962" s="131">
        <v>0</v>
      </c>
      <c r="U3962" s="131">
        <v>0</v>
      </c>
      <c r="V3962" s="131">
        <v>0</v>
      </c>
      <c r="W3962" s="131">
        <v>0</v>
      </c>
      <c r="X3962" s="131">
        <v>0</v>
      </c>
      <c r="Y3962" s="131">
        <v>0</v>
      </c>
      <c r="Z3962" s="131">
        <v>0</v>
      </c>
      <c r="AA3962" s="131">
        <v>0</v>
      </c>
      <c r="AB3962" s="131">
        <v>0</v>
      </c>
      <c r="AC3962" s="131">
        <v>0</v>
      </c>
      <c r="AD3962" s="131">
        <v>0</v>
      </c>
      <c r="AE3962" s="131">
        <v>0</v>
      </c>
      <c r="AF3962" s="131">
        <v>0</v>
      </c>
      <c r="AG3962" s="131">
        <v>0</v>
      </c>
      <c r="AH3962" s="43">
        <v>0</v>
      </c>
    </row>
    <row r="3963" spans="4:34">
      <c r="D3963" s="62">
        <v>2021</v>
      </c>
      <c r="E3963" s="62">
        <v>6</v>
      </c>
      <c r="F3963" s="62">
        <v>2021</v>
      </c>
      <c r="G3963" s="62">
        <v>2022</v>
      </c>
      <c r="H3963" s="131">
        <v>0</v>
      </c>
      <c r="I3963" s="131">
        <v>0</v>
      </c>
      <c r="J3963" s="131">
        <v>0</v>
      </c>
      <c r="K3963" s="131">
        <v>0</v>
      </c>
      <c r="L3963" s="131">
        <v>0</v>
      </c>
      <c r="M3963" s="131">
        <v>0</v>
      </c>
      <c r="N3963" s="131">
        <v>0</v>
      </c>
      <c r="O3963" s="131">
        <v>0</v>
      </c>
      <c r="P3963" s="131">
        <v>0</v>
      </c>
      <c r="Q3963" s="131">
        <v>0</v>
      </c>
      <c r="R3963" s="131">
        <v>0</v>
      </c>
      <c r="S3963" s="131">
        <v>0</v>
      </c>
      <c r="T3963" s="131">
        <v>0</v>
      </c>
      <c r="U3963" s="131">
        <v>0</v>
      </c>
      <c r="V3963" s="131">
        <v>0</v>
      </c>
      <c r="W3963" s="131">
        <v>0</v>
      </c>
      <c r="X3963" s="131">
        <v>0</v>
      </c>
      <c r="Y3963" s="131">
        <v>0</v>
      </c>
      <c r="Z3963" s="131">
        <v>0</v>
      </c>
      <c r="AA3963" s="131">
        <v>0</v>
      </c>
      <c r="AB3963" s="131">
        <v>0</v>
      </c>
      <c r="AC3963" s="131">
        <v>0</v>
      </c>
      <c r="AD3963" s="131">
        <v>0</v>
      </c>
      <c r="AE3963" s="131">
        <v>0</v>
      </c>
      <c r="AF3963" s="131">
        <v>0</v>
      </c>
      <c r="AG3963" s="131">
        <v>0</v>
      </c>
      <c r="AH3963" s="43">
        <v>0</v>
      </c>
    </row>
    <row r="3964" spans="4:34">
      <c r="D3964" s="62">
        <v>2021</v>
      </c>
      <c r="E3964" s="62">
        <v>7</v>
      </c>
      <c r="F3964" s="62">
        <v>2022</v>
      </c>
      <c r="G3964" s="62">
        <v>2022</v>
      </c>
      <c r="H3964" s="131">
        <v>0</v>
      </c>
      <c r="I3964" s="131">
        <v>0</v>
      </c>
      <c r="J3964" s="131">
        <v>0</v>
      </c>
      <c r="K3964" s="131">
        <v>0</v>
      </c>
      <c r="L3964" s="131">
        <v>0</v>
      </c>
      <c r="M3964" s="131">
        <v>0</v>
      </c>
      <c r="N3964" s="131">
        <v>0</v>
      </c>
      <c r="O3964" s="131">
        <v>0</v>
      </c>
      <c r="P3964" s="131">
        <v>0</v>
      </c>
      <c r="Q3964" s="131">
        <v>0</v>
      </c>
      <c r="R3964" s="131">
        <v>0</v>
      </c>
      <c r="S3964" s="131">
        <v>0</v>
      </c>
      <c r="T3964" s="131">
        <v>0</v>
      </c>
      <c r="U3964" s="131">
        <v>0</v>
      </c>
      <c r="V3964" s="131">
        <v>0</v>
      </c>
      <c r="W3964" s="131">
        <v>0</v>
      </c>
      <c r="X3964" s="131">
        <v>0</v>
      </c>
      <c r="Y3964" s="131">
        <v>0</v>
      </c>
      <c r="Z3964" s="131">
        <v>0</v>
      </c>
      <c r="AA3964" s="131">
        <v>0</v>
      </c>
      <c r="AB3964" s="131">
        <v>0</v>
      </c>
      <c r="AC3964" s="131">
        <v>0</v>
      </c>
      <c r="AD3964" s="131">
        <v>0</v>
      </c>
      <c r="AE3964" s="131">
        <v>0</v>
      </c>
      <c r="AF3964" s="131">
        <v>0</v>
      </c>
      <c r="AG3964" s="131">
        <v>0</v>
      </c>
      <c r="AH3964" s="43">
        <v>0</v>
      </c>
    </row>
    <row r="3965" spans="4:34">
      <c r="D3965" s="62">
        <v>2021</v>
      </c>
      <c r="E3965" s="62">
        <v>8</v>
      </c>
      <c r="F3965" s="62">
        <v>2022</v>
      </c>
      <c r="G3965" s="62">
        <v>2022</v>
      </c>
      <c r="H3965" s="131">
        <v>0</v>
      </c>
      <c r="I3965" s="131">
        <v>0</v>
      </c>
      <c r="J3965" s="131">
        <v>0</v>
      </c>
      <c r="K3965" s="131">
        <v>0</v>
      </c>
      <c r="L3965" s="131">
        <v>0</v>
      </c>
      <c r="M3965" s="131">
        <v>0</v>
      </c>
      <c r="N3965" s="131">
        <v>0</v>
      </c>
      <c r="O3965" s="131">
        <v>0</v>
      </c>
      <c r="P3965" s="131">
        <v>0</v>
      </c>
      <c r="Q3965" s="131">
        <v>0</v>
      </c>
      <c r="R3965" s="131">
        <v>0</v>
      </c>
      <c r="S3965" s="131">
        <v>0</v>
      </c>
      <c r="T3965" s="131">
        <v>0</v>
      </c>
      <c r="U3965" s="131">
        <v>0</v>
      </c>
      <c r="V3965" s="131">
        <v>0</v>
      </c>
      <c r="W3965" s="131">
        <v>0</v>
      </c>
      <c r="X3965" s="131">
        <v>0</v>
      </c>
      <c r="Y3965" s="131">
        <v>0</v>
      </c>
      <c r="Z3965" s="131">
        <v>0</v>
      </c>
      <c r="AA3965" s="131">
        <v>0</v>
      </c>
      <c r="AB3965" s="131">
        <v>0</v>
      </c>
      <c r="AC3965" s="131">
        <v>0</v>
      </c>
      <c r="AD3965" s="131">
        <v>0</v>
      </c>
      <c r="AE3965" s="131">
        <v>0</v>
      </c>
      <c r="AF3965" s="131">
        <v>0</v>
      </c>
      <c r="AG3965" s="131">
        <v>0</v>
      </c>
      <c r="AH3965" s="43">
        <v>0</v>
      </c>
    </row>
    <row r="3966" spans="4:34">
      <c r="D3966" s="62">
        <v>2021</v>
      </c>
      <c r="E3966" s="62">
        <v>9</v>
      </c>
      <c r="F3966" s="62">
        <v>2022</v>
      </c>
      <c r="G3966" s="62">
        <v>2022</v>
      </c>
      <c r="H3966" s="131">
        <v>0</v>
      </c>
      <c r="I3966" s="131">
        <v>0</v>
      </c>
      <c r="J3966" s="131">
        <v>0</v>
      </c>
      <c r="K3966" s="131">
        <v>0</v>
      </c>
      <c r="L3966" s="131">
        <v>0</v>
      </c>
      <c r="M3966" s="131">
        <v>0</v>
      </c>
      <c r="N3966" s="131">
        <v>0</v>
      </c>
      <c r="O3966" s="131">
        <v>0</v>
      </c>
      <c r="P3966" s="131">
        <v>0</v>
      </c>
      <c r="Q3966" s="131">
        <v>0</v>
      </c>
      <c r="R3966" s="131">
        <v>0</v>
      </c>
      <c r="S3966" s="131">
        <v>0</v>
      </c>
      <c r="T3966" s="131">
        <v>0</v>
      </c>
      <c r="U3966" s="131">
        <v>0</v>
      </c>
      <c r="V3966" s="131">
        <v>0</v>
      </c>
      <c r="W3966" s="131">
        <v>0</v>
      </c>
      <c r="X3966" s="131">
        <v>0</v>
      </c>
      <c r="Y3966" s="131">
        <v>0</v>
      </c>
      <c r="Z3966" s="131">
        <v>0</v>
      </c>
      <c r="AA3966" s="131">
        <v>0</v>
      </c>
      <c r="AB3966" s="131">
        <v>0</v>
      </c>
      <c r="AC3966" s="131">
        <v>0</v>
      </c>
      <c r="AD3966" s="131">
        <v>0</v>
      </c>
      <c r="AE3966" s="131">
        <v>0</v>
      </c>
      <c r="AF3966" s="131">
        <v>0</v>
      </c>
      <c r="AG3966" s="131">
        <v>0</v>
      </c>
      <c r="AH3966" s="43">
        <v>0</v>
      </c>
    </row>
    <row r="3967" spans="4:34">
      <c r="D3967" s="62">
        <v>2021</v>
      </c>
      <c r="E3967" s="62">
        <v>10</v>
      </c>
      <c r="F3967" s="62">
        <v>2022</v>
      </c>
      <c r="G3967" s="62">
        <v>2022</v>
      </c>
      <c r="H3967" s="131">
        <v>0</v>
      </c>
      <c r="I3967" s="131">
        <v>0</v>
      </c>
      <c r="J3967" s="131">
        <v>0</v>
      </c>
      <c r="K3967" s="131">
        <v>0</v>
      </c>
      <c r="L3967" s="131">
        <v>0</v>
      </c>
      <c r="M3967" s="131">
        <v>0</v>
      </c>
      <c r="N3967" s="131">
        <v>0</v>
      </c>
      <c r="O3967" s="131">
        <v>0</v>
      </c>
      <c r="P3967" s="131">
        <v>0</v>
      </c>
      <c r="Q3967" s="131">
        <v>0</v>
      </c>
      <c r="R3967" s="131">
        <v>0</v>
      </c>
      <c r="S3967" s="131">
        <v>0</v>
      </c>
      <c r="T3967" s="131">
        <v>0</v>
      </c>
      <c r="U3967" s="131">
        <v>0</v>
      </c>
      <c r="V3967" s="131">
        <v>0</v>
      </c>
      <c r="W3967" s="131">
        <v>0</v>
      </c>
      <c r="X3967" s="131">
        <v>0</v>
      </c>
      <c r="Y3967" s="131">
        <v>0</v>
      </c>
      <c r="Z3967" s="131">
        <v>0</v>
      </c>
      <c r="AA3967" s="131">
        <v>0</v>
      </c>
      <c r="AB3967" s="131">
        <v>0</v>
      </c>
      <c r="AC3967" s="131">
        <v>0</v>
      </c>
      <c r="AD3967" s="131">
        <v>0</v>
      </c>
      <c r="AE3967" s="131">
        <v>0</v>
      </c>
      <c r="AF3967" s="131">
        <v>0</v>
      </c>
      <c r="AG3967" s="131">
        <v>0</v>
      </c>
      <c r="AH3967" s="43">
        <v>0</v>
      </c>
    </row>
    <row r="3968" spans="4:34">
      <c r="D3968" s="62">
        <v>2021</v>
      </c>
      <c r="E3968" s="62">
        <v>11</v>
      </c>
      <c r="F3968" s="62">
        <v>2022</v>
      </c>
      <c r="G3968" s="62">
        <v>2022</v>
      </c>
      <c r="H3968" s="131">
        <v>0</v>
      </c>
      <c r="I3968" s="131">
        <v>0</v>
      </c>
      <c r="J3968" s="131">
        <v>0</v>
      </c>
      <c r="K3968" s="131">
        <v>0</v>
      </c>
      <c r="L3968" s="131">
        <v>0</v>
      </c>
      <c r="M3968" s="131">
        <v>0</v>
      </c>
      <c r="N3968" s="131">
        <v>0</v>
      </c>
      <c r="O3968" s="131">
        <v>0</v>
      </c>
      <c r="P3968" s="131">
        <v>0</v>
      </c>
      <c r="Q3968" s="131">
        <v>0</v>
      </c>
      <c r="R3968" s="131">
        <v>0</v>
      </c>
      <c r="S3968" s="131">
        <v>0</v>
      </c>
      <c r="T3968" s="131">
        <v>0</v>
      </c>
      <c r="U3968" s="131">
        <v>0</v>
      </c>
      <c r="V3968" s="131">
        <v>0</v>
      </c>
      <c r="W3968" s="131">
        <v>0</v>
      </c>
      <c r="X3968" s="131">
        <v>0</v>
      </c>
      <c r="Y3968" s="131">
        <v>0</v>
      </c>
      <c r="Z3968" s="131">
        <v>0</v>
      </c>
      <c r="AA3968" s="131">
        <v>0</v>
      </c>
      <c r="AB3968" s="131">
        <v>0</v>
      </c>
      <c r="AC3968" s="131">
        <v>0</v>
      </c>
      <c r="AD3968" s="131">
        <v>0</v>
      </c>
      <c r="AE3968" s="131">
        <v>0</v>
      </c>
      <c r="AF3968" s="131">
        <v>0</v>
      </c>
      <c r="AG3968" s="131">
        <v>0</v>
      </c>
      <c r="AH3968" s="43">
        <v>0</v>
      </c>
    </row>
    <row r="3969" spans="4:34">
      <c r="D3969" s="62">
        <v>2021</v>
      </c>
      <c r="E3969" s="62">
        <v>12</v>
      </c>
      <c r="F3969" s="62">
        <v>2022</v>
      </c>
      <c r="G3969" s="62">
        <v>2022</v>
      </c>
      <c r="H3969" s="131">
        <v>0</v>
      </c>
      <c r="I3969" s="131">
        <v>0</v>
      </c>
      <c r="J3969" s="131">
        <v>0</v>
      </c>
      <c r="K3969" s="131">
        <v>0</v>
      </c>
      <c r="L3969" s="131">
        <v>0</v>
      </c>
      <c r="M3969" s="131">
        <v>0</v>
      </c>
      <c r="N3969" s="131">
        <v>0</v>
      </c>
      <c r="O3969" s="131">
        <v>0</v>
      </c>
      <c r="P3969" s="131">
        <v>0</v>
      </c>
      <c r="Q3969" s="131">
        <v>0</v>
      </c>
      <c r="R3969" s="131">
        <v>0</v>
      </c>
      <c r="S3969" s="131">
        <v>0</v>
      </c>
      <c r="T3969" s="131">
        <v>0</v>
      </c>
      <c r="U3969" s="131">
        <v>0</v>
      </c>
      <c r="V3969" s="131">
        <v>0</v>
      </c>
      <c r="W3969" s="131">
        <v>0</v>
      </c>
      <c r="X3969" s="131">
        <v>0</v>
      </c>
      <c r="Y3969" s="131">
        <v>0</v>
      </c>
      <c r="Z3969" s="131">
        <v>0</v>
      </c>
      <c r="AA3969" s="131">
        <v>0</v>
      </c>
      <c r="AB3969" s="131">
        <v>0</v>
      </c>
      <c r="AC3969" s="131">
        <v>0</v>
      </c>
      <c r="AD3969" s="131">
        <v>0</v>
      </c>
      <c r="AE3969" s="131">
        <v>0</v>
      </c>
      <c r="AF3969" s="131">
        <v>0</v>
      </c>
      <c r="AG3969" s="131">
        <v>0</v>
      </c>
      <c r="AH3969" s="43">
        <v>0</v>
      </c>
    </row>
    <row r="3970" spans="4:34">
      <c r="D3970" s="62">
        <v>2022</v>
      </c>
      <c r="E3970" s="62">
        <v>1</v>
      </c>
      <c r="F3970" s="62">
        <v>2022</v>
      </c>
      <c r="G3970" s="62">
        <v>2022</v>
      </c>
      <c r="H3970" s="131">
        <v>0</v>
      </c>
      <c r="I3970" s="131">
        <v>0</v>
      </c>
      <c r="J3970" s="131">
        <v>0</v>
      </c>
      <c r="K3970" s="131">
        <v>0</v>
      </c>
      <c r="L3970" s="131">
        <v>0</v>
      </c>
      <c r="M3970" s="131">
        <v>0</v>
      </c>
      <c r="N3970" s="131">
        <v>0</v>
      </c>
      <c r="O3970" s="131">
        <v>0</v>
      </c>
      <c r="P3970" s="131">
        <v>0</v>
      </c>
      <c r="Q3970" s="131">
        <v>0</v>
      </c>
      <c r="R3970" s="131">
        <v>0</v>
      </c>
      <c r="S3970" s="131">
        <v>0</v>
      </c>
      <c r="T3970" s="131">
        <v>0</v>
      </c>
      <c r="U3970" s="131">
        <v>0</v>
      </c>
      <c r="V3970" s="131">
        <v>0</v>
      </c>
      <c r="W3970" s="131">
        <v>0</v>
      </c>
      <c r="X3970" s="131">
        <v>0</v>
      </c>
      <c r="Y3970" s="131">
        <v>0</v>
      </c>
      <c r="Z3970" s="131">
        <v>0</v>
      </c>
      <c r="AA3970" s="131">
        <v>0</v>
      </c>
      <c r="AB3970" s="131">
        <v>0</v>
      </c>
      <c r="AC3970" s="131">
        <v>0</v>
      </c>
      <c r="AD3970" s="131">
        <v>0</v>
      </c>
      <c r="AE3970" s="131">
        <v>0</v>
      </c>
      <c r="AF3970" s="131">
        <v>0</v>
      </c>
      <c r="AG3970" s="131">
        <v>0</v>
      </c>
      <c r="AH3970" s="43">
        <v>0</v>
      </c>
    </row>
    <row r="3971" spans="4:34">
      <c r="D3971" s="62">
        <v>2022</v>
      </c>
      <c r="E3971" s="62">
        <v>2</v>
      </c>
      <c r="F3971" s="62">
        <v>2022</v>
      </c>
      <c r="G3971" s="62">
        <v>2022</v>
      </c>
      <c r="H3971" s="131">
        <v>0</v>
      </c>
      <c r="I3971" s="131">
        <v>0</v>
      </c>
      <c r="J3971" s="131">
        <v>0</v>
      </c>
      <c r="K3971" s="131">
        <v>0</v>
      </c>
      <c r="L3971" s="131">
        <v>0</v>
      </c>
      <c r="M3971" s="131">
        <v>0</v>
      </c>
      <c r="N3971" s="131">
        <v>0</v>
      </c>
      <c r="O3971" s="131">
        <v>0</v>
      </c>
      <c r="P3971" s="131">
        <v>0</v>
      </c>
      <c r="Q3971" s="131">
        <v>0</v>
      </c>
      <c r="R3971" s="131">
        <v>0</v>
      </c>
      <c r="S3971" s="131">
        <v>0</v>
      </c>
      <c r="T3971" s="131">
        <v>0</v>
      </c>
      <c r="U3971" s="131">
        <v>0</v>
      </c>
      <c r="V3971" s="131">
        <v>0</v>
      </c>
      <c r="W3971" s="131">
        <v>0</v>
      </c>
      <c r="X3971" s="131">
        <v>0</v>
      </c>
      <c r="Y3971" s="131">
        <v>0</v>
      </c>
      <c r="Z3971" s="131">
        <v>0</v>
      </c>
      <c r="AA3971" s="131">
        <v>0</v>
      </c>
      <c r="AB3971" s="131">
        <v>0</v>
      </c>
      <c r="AC3971" s="131">
        <v>0</v>
      </c>
      <c r="AD3971" s="131">
        <v>0</v>
      </c>
      <c r="AE3971" s="131">
        <v>0</v>
      </c>
      <c r="AF3971" s="131">
        <v>0</v>
      </c>
      <c r="AG3971" s="131">
        <v>0</v>
      </c>
      <c r="AH3971" s="43">
        <v>0</v>
      </c>
    </row>
    <row r="3972" spans="4:34">
      <c r="D3972" s="62">
        <v>2022</v>
      </c>
      <c r="E3972" s="62">
        <v>3</v>
      </c>
      <c r="F3972" s="62">
        <v>2022</v>
      </c>
      <c r="G3972" s="62">
        <v>2022</v>
      </c>
      <c r="H3972" s="131">
        <v>0</v>
      </c>
      <c r="I3972" s="131">
        <v>0</v>
      </c>
      <c r="J3972" s="131">
        <v>0</v>
      </c>
      <c r="K3972" s="131">
        <v>0</v>
      </c>
      <c r="L3972" s="131">
        <v>0</v>
      </c>
      <c r="M3972" s="131">
        <v>0</v>
      </c>
      <c r="N3972" s="131">
        <v>0</v>
      </c>
      <c r="O3972" s="131">
        <v>0</v>
      </c>
      <c r="P3972" s="131">
        <v>0</v>
      </c>
      <c r="Q3972" s="131">
        <v>0</v>
      </c>
      <c r="R3972" s="131">
        <v>0</v>
      </c>
      <c r="S3972" s="131">
        <v>0</v>
      </c>
      <c r="T3972" s="131">
        <v>0</v>
      </c>
      <c r="U3972" s="131">
        <v>0</v>
      </c>
      <c r="V3972" s="131">
        <v>0</v>
      </c>
      <c r="W3972" s="131">
        <v>0</v>
      </c>
      <c r="X3972" s="131">
        <v>0</v>
      </c>
      <c r="Y3972" s="131">
        <v>0</v>
      </c>
      <c r="Z3972" s="131">
        <v>0</v>
      </c>
      <c r="AA3972" s="131">
        <v>0</v>
      </c>
      <c r="AB3972" s="131">
        <v>0</v>
      </c>
      <c r="AC3972" s="131">
        <v>0</v>
      </c>
      <c r="AD3972" s="131">
        <v>0</v>
      </c>
      <c r="AE3972" s="131">
        <v>0</v>
      </c>
      <c r="AF3972" s="131">
        <v>0</v>
      </c>
      <c r="AG3972" s="131">
        <v>0</v>
      </c>
      <c r="AH3972" s="43">
        <v>0</v>
      </c>
    </row>
    <row r="3973" spans="4:34">
      <c r="D3973" s="62">
        <v>2022</v>
      </c>
      <c r="E3973" s="62">
        <v>4</v>
      </c>
      <c r="F3973" s="62">
        <v>2022</v>
      </c>
      <c r="G3973" s="62">
        <v>2022</v>
      </c>
      <c r="H3973" s="131">
        <v>0</v>
      </c>
      <c r="I3973" s="131">
        <v>0</v>
      </c>
      <c r="J3973" s="131">
        <v>0</v>
      </c>
      <c r="K3973" s="131">
        <v>0</v>
      </c>
      <c r="L3973" s="131">
        <v>0</v>
      </c>
      <c r="M3973" s="131">
        <v>0</v>
      </c>
      <c r="N3973" s="131">
        <v>0</v>
      </c>
      <c r="O3973" s="131">
        <v>0</v>
      </c>
      <c r="P3973" s="131">
        <v>0</v>
      </c>
      <c r="Q3973" s="131">
        <v>0</v>
      </c>
      <c r="R3973" s="131">
        <v>0</v>
      </c>
      <c r="S3973" s="131">
        <v>0</v>
      </c>
      <c r="T3973" s="131">
        <v>0</v>
      </c>
      <c r="U3973" s="131">
        <v>0</v>
      </c>
      <c r="V3973" s="131">
        <v>0</v>
      </c>
      <c r="W3973" s="131">
        <v>0</v>
      </c>
      <c r="X3973" s="131">
        <v>0</v>
      </c>
      <c r="Y3973" s="131">
        <v>0</v>
      </c>
      <c r="Z3973" s="131">
        <v>0</v>
      </c>
      <c r="AA3973" s="131">
        <v>0</v>
      </c>
      <c r="AB3973" s="131">
        <v>0</v>
      </c>
      <c r="AC3973" s="131">
        <v>0</v>
      </c>
      <c r="AD3973" s="131">
        <v>0</v>
      </c>
      <c r="AE3973" s="131">
        <v>0</v>
      </c>
      <c r="AF3973" s="131">
        <v>0</v>
      </c>
      <c r="AG3973" s="131">
        <v>0</v>
      </c>
      <c r="AH3973" s="43">
        <v>0</v>
      </c>
    </row>
    <row r="3974" spans="4:34">
      <c r="D3974" s="62">
        <v>2022</v>
      </c>
      <c r="E3974" s="62">
        <v>5</v>
      </c>
      <c r="F3974" s="62">
        <v>2022</v>
      </c>
      <c r="G3974" s="62">
        <v>2023</v>
      </c>
      <c r="H3974" s="131">
        <v>0</v>
      </c>
      <c r="I3974" s="131">
        <v>0</v>
      </c>
      <c r="J3974" s="131">
        <v>0</v>
      </c>
      <c r="K3974" s="131">
        <v>0</v>
      </c>
      <c r="L3974" s="131">
        <v>0</v>
      </c>
      <c r="M3974" s="131">
        <v>0</v>
      </c>
      <c r="N3974" s="131">
        <v>0</v>
      </c>
      <c r="O3974" s="131">
        <v>0</v>
      </c>
      <c r="P3974" s="131">
        <v>0</v>
      </c>
      <c r="Q3974" s="131">
        <v>0</v>
      </c>
      <c r="R3974" s="131">
        <v>0</v>
      </c>
      <c r="S3974" s="131">
        <v>0</v>
      </c>
      <c r="T3974" s="131">
        <v>0</v>
      </c>
      <c r="U3974" s="131">
        <v>0</v>
      </c>
      <c r="V3974" s="131">
        <v>0</v>
      </c>
      <c r="W3974" s="131">
        <v>0</v>
      </c>
      <c r="X3974" s="131">
        <v>0</v>
      </c>
      <c r="Y3974" s="131">
        <v>0</v>
      </c>
      <c r="Z3974" s="131">
        <v>0</v>
      </c>
      <c r="AA3974" s="131">
        <v>0</v>
      </c>
      <c r="AB3974" s="131">
        <v>0</v>
      </c>
      <c r="AC3974" s="131">
        <v>0</v>
      </c>
      <c r="AD3974" s="131">
        <v>0</v>
      </c>
      <c r="AE3974" s="131">
        <v>0</v>
      </c>
      <c r="AF3974" s="131">
        <v>0</v>
      </c>
      <c r="AG3974" s="131">
        <v>0</v>
      </c>
      <c r="AH3974" s="43">
        <v>0</v>
      </c>
    </row>
    <row r="3975" spans="4:34">
      <c r="D3975" s="62">
        <v>2022</v>
      </c>
      <c r="E3975" s="62">
        <v>6</v>
      </c>
      <c r="F3975" s="62">
        <v>2022</v>
      </c>
      <c r="G3975" s="62">
        <v>2023</v>
      </c>
      <c r="H3975" s="131">
        <v>0</v>
      </c>
      <c r="I3975" s="131">
        <v>0</v>
      </c>
      <c r="J3975" s="131">
        <v>0</v>
      </c>
      <c r="K3975" s="131">
        <v>0</v>
      </c>
      <c r="L3975" s="131">
        <v>0</v>
      </c>
      <c r="M3975" s="131">
        <v>0</v>
      </c>
      <c r="N3975" s="131">
        <v>0</v>
      </c>
      <c r="O3975" s="131">
        <v>0</v>
      </c>
      <c r="P3975" s="131">
        <v>0</v>
      </c>
      <c r="Q3975" s="131">
        <v>0</v>
      </c>
      <c r="R3975" s="131">
        <v>0</v>
      </c>
      <c r="S3975" s="131">
        <v>0</v>
      </c>
      <c r="T3975" s="131">
        <v>0</v>
      </c>
      <c r="U3975" s="131">
        <v>0</v>
      </c>
      <c r="V3975" s="131">
        <v>0</v>
      </c>
      <c r="W3975" s="131">
        <v>0</v>
      </c>
      <c r="X3975" s="131">
        <v>0</v>
      </c>
      <c r="Y3975" s="131">
        <v>0</v>
      </c>
      <c r="Z3975" s="131">
        <v>0</v>
      </c>
      <c r="AA3975" s="131">
        <v>0</v>
      </c>
      <c r="AB3975" s="131">
        <v>0</v>
      </c>
      <c r="AC3975" s="131">
        <v>0</v>
      </c>
      <c r="AD3975" s="131">
        <v>0</v>
      </c>
      <c r="AE3975" s="131">
        <v>0</v>
      </c>
      <c r="AF3975" s="131">
        <v>0</v>
      </c>
      <c r="AG3975" s="131">
        <v>0</v>
      </c>
      <c r="AH3975" s="43">
        <v>0</v>
      </c>
    </row>
    <row r="3976" spans="4:34">
      <c r="D3976" s="62">
        <v>2022</v>
      </c>
      <c r="E3976" s="62">
        <v>7</v>
      </c>
      <c r="F3976" s="62">
        <v>2023</v>
      </c>
      <c r="G3976" s="62">
        <v>2023</v>
      </c>
      <c r="H3976" s="131">
        <v>0</v>
      </c>
      <c r="I3976" s="131">
        <v>0</v>
      </c>
      <c r="J3976" s="131">
        <v>0</v>
      </c>
      <c r="K3976" s="131">
        <v>0</v>
      </c>
      <c r="L3976" s="131">
        <v>0</v>
      </c>
      <c r="M3976" s="131">
        <v>0</v>
      </c>
      <c r="N3976" s="131">
        <v>0</v>
      </c>
      <c r="O3976" s="131">
        <v>0</v>
      </c>
      <c r="P3976" s="131">
        <v>0</v>
      </c>
      <c r="Q3976" s="131">
        <v>0</v>
      </c>
      <c r="R3976" s="131">
        <v>0</v>
      </c>
      <c r="S3976" s="131">
        <v>0</v>
      </c>
      <c r="T3976" s="131">
        <v>0</v>
      </c>
      <c r="U3976" s="131">
        <v>0</v>
      </c>
      <c r="V3976" s="131">
        <v>0</v>
      </c>
      <c r="W3976" s="131">
        <v>0</v>
      </c>
      <c r="X3976" s="131">
        <v>0</v>
      </c>
      <c r="Y3976" s="131">
        <v>0</v>
      </c>
      <c r="Z3976" s="131">
        <v>0</v>
      </c>
      <c r="AA3976" s="131">
        <v>0</v>
      </c>
      <c r="AB3976" s="131">
        <v>0</v>
      </c>
      <c r="AC3976" s="131">
        <v>0</v>
      </c>
      <c r="AD3976" s="131">
        <v>0</v>
      </c>
      <c r="AE3976" s="131">
        <v>0</v>
      </c>
      <c r="AF3976" s="131">
        <v>0</v>
      </c>
      <c r="AG3976" s="131">
        <v>0</v>
      </c>
      <c r="AH3976" s="43">
        <v>0</v>
      </c>
    </row>
    <row r="3977" spans="4:34">
      <c r="D3977" s="62">
        <v>2022</v>
      </c>
      <c r="E3977" s="62">
        <v>8</v>
      </c>
      <c r="F3977" s="62">
        <v>2023</v>
      </c>
      <c r="G3977" s="62">
        <v>2023</v>
      </c>
      <c r="H3977" s="131">
        <v>0</v>
      </c>
      <c r="I3977" s="131">
        <v>0</v>
      </c>
      <c r="J3977" s="131">
        <v>0</v>
      </c>
      <c r="K3977" s="131">
        <v>0</v>
      </c>
      <c r="L3977" s="131">
        <v>0</v>
      </c>
      <c r="M3977" s="131">
        <v>0</v>
      </c>
      <c r="N3977" s="131">
        <v>0</v>
      </c>
      <c r="O3977" s="131">
        <v>0</v>
      </c>
      <c r="P3977" s="131">
        <v>0</v>
      </c>
      <c r="Q3977" s="131">
        <v>0</v>
      </c>
      <c r="R3977" s="131">
        <v>0</v>
      </c>
      <c r="S3977" s="131">
        <v>0</v>
      </c>
      <c r="T3977" s="131">
        <v>0</v>
      </c>
      <c r="U3977" s="131">
        <v>0</v>
      </c>
      <c r="V3977" s="131">
        <v>0</v>
      </c>
      <c r="W3977" s="131">
        <v>0</v>
      </c>
      <c r="X3977" s="131">
        <v>0</v>
      </c>
      <c r="Y3977" s="131">
        <v>0</v>
      </c>
      <c r="Z3977" s="131">
        <v>0</v>
      </c>
      <c r="AA3977" s="131">
        <v>0</v>
      </c>
      <c r="AB3977" s="131">
        <v>0</v>
      </c>
      <c r="AC3977" s="131">
        <v>0</v>
      </c>
      <c r="AD3977" s="131">
        <v>0</v>
      </c>
      <c r="AE3977" s="131">
        <v>0</v>
      </c>
      <c r="AF3977" s="131">
        <v>0</v>
      </c>
      <c r="AG3977" s="131">
        <v>0</v>
      </c>
      <c r="AH3977" s="43">
        <v>0</v>
      </c>
    </row>
    <row r="3978" spans="4:34">
      <c r="D3978" s="62">
        <v>2022</v>
      </c>
      <c r="E3978" s="62">
        <v>9</v>
      </c>
      <c r="F3978" s="62">
        <v>2023</v>
      </c>
      <c r="G3978" s="62">
        <v>2023</v>
      </c>
      <c r="H3978" s="131">
        <v>0</v>
      </c>
      <c r="I3978" s="131">
        <v>0</v>
      </c>
      <c r="J3978" s="131">
        <v>0</v>
      </c>
      <c r="K3978" s="131">
        <v>0</v>
      </c>
      <c r="L3978" s="131">
        <v>0</v>
      </c>
      <c r="M3978" s="131">
        <v>0</v>
      </c>
      <c r="N3978" s="131">
        <v>0</v>
      </c>
      <c r="O3978" s="131">
        <v>0</v>
      </c>
      <c r="P3978" s="131">
        <v>0</v>
      </c>
      <c r="Q3978" s="131">
        <v>0</v>
      </c>
      <c r="R3978" s="131">
        <v>0</v>
      </c>
      <c r="S3978" s="131">
        <v>0</v>
      </c>
      <c r="T3978" s="131">
        <v>0</v>
      </c>
      <c r="U3978" s="131">
        <v>0</v>
      </c>
      <c r="V3978" s="131">
        <v>0</v>
      </c>
      <c r="W3978" s="131">
        <v>0</v>
      </c>
      <c r="X3978" s="131">
        <v>0</v>
      </c>
      <c r="Y3978" s="131">
        <v>0</v>
      </c>
      <c r="Z3978" s="131">
        <v>0</v>
      </c>
      <c r="AA3978" s="131">
        <v>0</v>
      </c>
      <c r="AB3978" s="131">
        <v>0</v>
      </c>
      <c r="AC3978" s="131">
        <v>0</v>
      </c>
      <c r="AD3978" s="131">
        <v>0</v>
      </c>
      <c r="AE3978" s="131">
        <v>0</v>
      </c>
      <c r="AF3978" s="131">
        <v>0</v>
      </c>
      <c r="AG3978" s="131">
        <v>0</v>
      </c>
      <c r="AH3978" s="43">
        <v>0</v>
      </c>
    </row>
    <row r="3979" spans="4:34">
      <c r="D3979" s="62">
        <v>2022</v>
      </c>
      <c r="E3979" s="62">
        <v>10</v>
      </c>
      <c r="F3979" s="62">
        <v>2023</v>
      </c>
      <c r="G3979" s="62">
        <v>2023</v>
      </c>
      <c r="H3979" s="131">
        <v>0</v>
      </c>
      <c r="I3979" s="131">
        <v>0</v>
      </c>
      <c r="J3979" s="131">
        <v>0</v>
      </c>
      <c r="K3979" s="131">
        <v>0</v>
      </c>
      <c r="L3979" s="131">
        <v>0</v>
      </c>
      <c r="M3979" s="131">
        <v>0</v>
      </c>
      <c r="N3979" s="131">
        <v>0</v>
      </c>
      <c r="O3979" s="131">
        <v>0</v>
      </c>
      <c r="P3979" s="131">
        <v>0</v>
      </c>
      <c r="Q3979" s="131">
        <v>0</v>
      </c>
      <c r="R3979" s="131">
        <v>0</v>
      </c>
      <c r="S3979" s="131">
        <v>0</v>
      </c>
      <c r="T3979" s="131">
        <v>0</v>
      </c>
      <c r="U3979" s="131">
        <v>0</v>
      </c>
      <c r="V3979" s="131">
        <v>0</v>
      </c>
      <c r="W3979" s="131">
        <v>0</v>
      </c>
      <c r="X3979" s="131">
        <v>0</v>
      </c>
      <c r="Y3979" s="131">
        <v>0</v>
      </c>
      <c r="Z3979" s="131">
        <v>0</v>
      </c>
      <c r="AA3979" s="131">
        <v>0</v>
      </c>
      <c r="AB3979" s="131">
        <v>0</v>
      </c>
      <c r="AC3979" s="131">
        <v>0</v>
      </c>
      <c r="AD3979" s="131">
        <v>0</v>
      </c>
      <c r="AE3979" s="131">
        <v>0</v>
      </c>
      <c r="AF3979" s="131">
        <v>0</v>
      </c>
      <c r="AG3979" s="131">
        <v>0</v>
      </c>
      <c r="AH3979" s="43">
        <v>0</v>
      </c>
    </row>
    <row r="3980" spans="4:34">
      <c r="D3980" s="62">
        <v>2022</v>
      </c>
      <c r="E3980" s="62">
        <v>11</v>
      </c>
      <c r="F3980" s="62">
        <v>2023</v>
      </c>
      <c r="G3980" s="62">
        <v>2023</v>
      </c>
      <c r="H3980" s="131">
        <v>0</v>
      </c>
      <c r="I3980" s="131">
        <v>0</v>
      </c>
      <c r="J3980" s="131">
        <v>0</v>
      </c>
      <c r="K3980" s="131">
        <v>0</v>
      </c>
      <c r="L3980" s="131">
        <v>0</v>
      </c>
      <c r="M3980" s="131">
        <v>0</v>
      </c>
      <c r="N3980" s="131">
        <v>0</v>
      </c>
      <c r="O3980" s="131">
        <v>0</v>
      </c>
      <c r="P3980" s="131">
        <v>0</v>
      </c>
      <c r="Q3980" s="131">
        <v>0</v>
      </c>
      <c r="R3980" s="131">
        <v>0</v>
      </c>
      <c r="S3980" s="131">
        <v>0</v>
      </c>
      <c r="T3980" s="131">
        <v>0</v>
      </c>
      <c r="U3980" s="131">
        <v>0</v>
      </c>
      <c r="V3980" s="131">
        <v>0</v>
      </c>
      <c r="W3980" s="131">
        <v>0</v>
      </c>
      <c r="X3980" s="131">
        <v>0</v>
      </c>
      <c r="Y3980" s="131">
        <v>0</v>
      </c>
      <c r="Z3980" s="131">
        <v>0</v>
      </c>
      <c r="AA3980" s="131">
        <v>0</v>
      </c>
      <c r="AB3980" s="131">
        <v>0</v>
      </c>
      <c r="AC3980" s="131">
        <v>0</v>
      </c>
      <c r="AD3980" s="131">
        <v>0</v>
      </c>
      <c r="AE3980" s="131">
        <v>0</v>
      </c>
      <c r="AF3980" s="131">
        <v>0</v>
      </c>
      <c r="AG3980" s="131">
        <v>0</v>
      </c>
      <c r="AH3980" s="43">
        <v>0</v>
      </c>
    </row>
    <row r="3981" spans="4:34">
      <c r="D3981" s="62">
        <v>2022</v>
      </c>
      <c r="E3981" s="62">
        <v>12</v>
      </c>
      <c r="F3981" s="62">
        <v>2023</v>
      </c>
      <c r="G3981" s="62">
        <v>2023</v>
      </c>
      <c r="H3981" s="131">
        <v>0</v>
      </c>
      <c r="I3981" s="131">
        <v>0</v>
      </c>
      <c r="J3981" s="131">
        <v>0</v>
      </c>
      <c r="K3981" s="131">
        <v>0</v>
      </c>
      <c r="L3981" s="131">
        <v>0</v>
      </c>
      <c r="M3981" s="131">
        <v>0</v>
      </c>
      <c r="N3981" s="131">
        <v>0</v>
      </c>
      <c r="O3981" s="131">
        <v>0</v>
      </c>
      <c r="P3981" s="131">
        <v>0</v>
      </c>
      <c r="Q3981" s="131">
        <v>0</v>
      </c>
      <c r="R3981" s="131">
        <v>0</v>
      </c>
      <c r="S3981" s="131">
        <v>0</v>
      </c>
      <c r="T3981" s="131">
        <v>0</v>
      </c>
      <c r="U3981" s="131">
        <v>0</v>
      </c>
      <c r="V3981" s="131">
        <v>0</v>
      </c>
      <c r="W3981" s="131">
        <v>0</v>
      </c>
      <c r="X3981" s="131">
        <v>0</v>
      </c>
      <c r="Y3981" s="131">
        <v>0</v>
      </c>
      <c r="Z3981" s="131">
        <v>0</v>
      </c>
      <c r="AA3981" s="131">
        <v>0</v>
      </c>
      <c r="AB3981" s="131">
        <v>0</v>
      </c>
      <c r="AC3981" s="131">
        <v>0</v>
      </c>
      <c r="AD3981" s="131">
        <v>0</v>
      </c>
      <c r="AE3981" s="131">
        <v>0</v>
      </c>
      <c r="AF3981" s="131">
        <v>0</v>
      </c>
      <c r="AG3981" s="131">
        <v>0</v>
      </c>
      <c r="AH3981" s="43">
        <v>0</v>
      </c>
    </row>
    <row r="3982" spans="4:34">
      <c r="D3982" s="62">
        <v>2023</v>
      </c>
      <c r="E3982" s="62">
        <v>1</v>
      </c>
      <c r="F3982" s="62">
        <v>2023</v>
      </c>
      <c r="G3982" s="62">
        <v>2023</v>
      </c>
      <c r="H3982" s="131">
        <v>0</v>
      </c>
      <c r="I3982" s="131">
        <v>0</v>
      </c>
      <c r="J3982" s="131">
        <v>0</v>
      </c>
      <c r="K3982" s="131">
        <v>0</v>
      </c>
      <c r="L3982" s="131">
        <v>0</v>
      </c>
      <c r="M3982" s="131">
        <v>0</v>
      </c>
      <c r="N3982" s="131">
        <v>0</v>
      </c>
      <c r="O3982" s="131">
        <v>0</v>
      </c>
      <c r="P3982" s="131">
        <v>0</v>
      </c>
      <c r="Q3982" s="131">
        <v>0</v>
      </c>
      <c r="R3982" s="131">
        <v>0</v>
      </c>
      <c r="S3982" s="131">
        <v>0</v>
      </c>
      <c r="T3982" s="131">
        <v>0</v>
      </c>
      <c r="U3982" s="131">
        <v>0</v>
      </c>
      <c r="V3982" s="131">
        <v>0</v>
      </c>
      <c r="W3982" s="131">
        <v>0</v>
      </c>
      <c r="X3982" s="131">
        <v>0</v>
      </c>
      <c r="Y3982" s="131">
        <v>0</v>
      </c>
      <c r="Z3982" s="131">
        <v>0</v>
      </c>
      <c r="AA3982" s="131">
        <v>0</v>
      </c>
      <c r="AB3982" s="131">
        <v>0</v>
      </c>
      <c r="AC3982" s="131">
        <v>0</v>
      </c>
      <c r="AD3982" s="131">
        <v>0</v>
      </c>
      <c r="AE3982" s="131">
        <v>0</v>
      </c>
      <c r="AF3982" s="131">
        <v>0</v>
      </c>
      <c r="AG3982" s="131">
        <v>0</v>
      </c>
      <c r="AH3982" s="43">
        <v>0</v>
      </c>
    </row>
    <row r="3983" spans="4:34">
      <c r="D3983" s="62">
        <v>2023</v>
      </c>
      <c r="E3983" s="62">
        <v>2</v>
      </c>
      <c r="F3983" s="62">
        <v>2023</v>
      </c>
      <c r="G3983" s="62">
        <v>2023</v>
      </c>
      <c r="H3983" s="131">
        <v>0</v>
      </c>
      <c r="I3983" s="131">
        <v>0</v>
      </c>
      <c r="J3983" s="131">
        <v>0</v>
      </c>
      <c r="K3983" s="131">
        <v>0</v>
      </c>
      <c r="L3983" s="131">
        <v>0</v>
      </c>
      <c r="M3983" s="131">
        <v>0</v>
      </c>
      <c r="N3983" s="131">
        <v>0</v>
      </c>
      <c r="O3983" s="131">
        <v>0</v>
      </c>
      <c r="P3983" s="131">
        <v>0</v>
      </c>
      <c r="Q3983" s="131">
        <v>0</v>
      </c>
      <c r="R3983" s="131">
        <v>0</v>
      </c>
      <c r="S3983" s="131">
        <v>0</v>
      </c>
      <c r="T3983" s="131">
        <v>0</v>
      </c>
      <c r="U3983" s="131">
        <v>0</v>
      </c>
      <c r="V3983" s="131">
        <v>0</v>
      </c>
      <c r="W3983" s="131">
        <v>0</v>
      </c>
      <c r="X3983" s="131">
        <v>0</v>
      </c>
      <c r="Y3983" s="131">
        <v>0</v>
      </c>
      <c r="Z3983" s="131">
        <v>0</v>
      </c>
      <c r="AA3983" s="131">
        <v>0</v>
      </c>
      <c r="AB3983" s="131">
        <v>0</v>
      </c>
      <c r="AC3983" s="131">
        <v>0</v>
      </c>
      <c r="AD3983" s="131">
        <v>0</v>
      </c>
      <c r="AE3983" s="131">
        <v>0</v>
      </c>
      <c r="AF3983" s="131">
        <v>0</v>
      </c>
      <c r="AG3983" s="131">
        <v>0</v>
      </c>
      <c r="AH3983" s="43">
        <v>0</v>
      </c>
    </row>
    <row r="3984" spans="4:34">
      <c r="D3984" s="62">
        <v>2023</v>
      </c>
      <c r="E3984" s="62">
        <v>3</v>
      </c>
      <c r="F3984" s="62">
        <v>2023</v>
      </c>
      <c r="G3984" s="62">
        <v>2023</v>
      </c>
      <c r="H3984" s="131">
        <v>0</v>
      </c>
      <c r="I3984" s="131">
        <v>0</v>
      </c>
      <c r="J3984" s="131">
        <v>0</v>
      </c>
      <c r="K3984" s="131">
        <v>0</v>
      </c>
      <c r="L3984" s="131">
        <v>0</v>
      </c>
      <c r="M3984" s="131">
        <v>0</v>
      </c>
      <c r="N3984" s="131">
        <v>0</v>
      </c>
      <c r="O3984" s="131">
        <v>0</v>
      </c>
      <c r="P3984" s="131">
        <v>0</v>
      </c>
      <c r="Q3984" s="131">
        <v>0</v>
      </c>
      <c r="R3984" s="131">
        <v>0</v>
      </c>
      <c r="S3984" s="131">
        <v>0</v>
      </c>
      <c r="T3984" s="131">
        <v>0</v>
      </c>
      <c r="U3984" s="131">
        <v>0</v>
      </c>
      <c r="V3984" s="131">
        <v>0</v>
      </c>
      <c r="W3984" s="131">
        <v>0</v>
      </c>
      <c r="X3984" s="131">
        <v>0</v>
      </c>
      <c r="Y3984" s="131">
        <v>0</v>
      </c>
      <c r="Z3984" s="131">
        <v>0</v>
      </c>
      <c r="AA3984" s="131">
        <v>0</v>
      </c>
      <c r="AB3984" s="131">
        <v>0</v>
      </c>
      <c r="AC3984" s="131">
        <v>0</v>
      </c>
      <c r="AD3984" s="131">
        <v>0</v>
      </c>
      <c r="AE3984" s="131">
        <v>0</v>
      </c>
      <c r="AF3984" s="131">
        <v>0</v>
      </c>
      <c r="AG3984" s="131">
        <v>0</v>
      </c>
      <c r="AH3984" s="43">
        <v>0</v>
      </c>
    </row>
    <row r="3985" spans="4:34">
      <c r="D3985" s="62">
        <v>2023</v>
      </c>
      <c r="E3985" s="62">
        <v>4</v>
      </c>
      <c r="F3985" s="62">
        <v>2023</v>
      </c>
      <c r="G3985" s="62">
        <v>2023</v>
      </c>
      <c r="H3985" s="131">
        <v>0</v>
      </c>
      <c r="I3985" s="131">
        <v>0</v>
      </c>
      <c r="J3985" s="131">
        <v>0</v>
      </c>
      <c r="K3985" s="131">
        <v>0</v>
      </c>
      <c r="L3985" s="131">
        <v>0</v>
      </c>
      <c r="M3985" s="131">
        <v>0</v>
      </c>
      <c r="N3985" s="131">
        <v>0</v>
      </c>
      <c r="O3985" s="131">
        <v>0</v>
      </c>
      <c r="P3985" s="131">
        <v>0</v>
      </c>
      <c r="Q3985" s="131">
        <v>0</v>
      </c>
      <c r="R3985" s="131">
        <v>0</v>
      </c>
      <c r="S3985" s="131">
        <v>0</v>
      </c>
      <c r="T3985" s="131">
        <v>0</v>
      </c>
      <c r="U3985" s="131">
        <v>0</v>
      </c>
      <c r="V3985" s="131">
        <v>0</v>
      </c>
      <c r="W3985" s="131">
        <v>0</v>
      </c>
      <c r="X3985" s="131">
        <v>0</v>
      </c>
      <c r="Y3985" s="131">
        <v>0</v>
      </c>
      <c r="Z3985" s="131">
        <v>0</v>
      </c>
      <c r="AA3985" s="131">
        <v>0</v>
      </c>
      <c r="AB3985" s="131">
        <v>0</v>
      </c>
      <c r="AC3985" s="131">
        <v>0</v>
      </c>
      <c r="AD3985" s="131">
        <v>0</v>
      </c>
      <c r="AE3985" s="131">
        <v>0</v>
      </c>
      <c r="AF3985" s="131">
        <v>0</v>
      </c>
      <c r="AG3985" s="131">
        <v>0</v>
      </c>
      <c r="AH3985" s="43">
        <v>0</v>
      </c>
    </row>
    <row r="3986" spans="4:34">
      <c r="D3986" s="62">
        <v>2023</v>
      </c>
      <c r="E3986" s="62">
        <v>5</v>
      </c>
      <c r="F3986" s="62">
        <v>2023</v>
      </c>
      <c r="G3986" s="62">
        <v>2024</v>
      </c>
      <c r="H3986" s="131">
        <v>0</v>
      </c>
      <c r="I3986" s="131">
        <v>0</v>
      </c>
      <c r="J3986" s="131">
        <v>0</v>
      </c>
      <c r="K3986" s="131">
        <v>0</v>
      </c>
      <c r="L3986" s="131">
        <v>0</v>
      </c>
      <c r="M3986" s="131">
        <v>0</v>
      </c>
      <c r="N3986" s="131">
        <v>0</v>
      </c>
      <c r="O3986" s="131">
        <v>0</v>
      </c>
      <c r="P3986" s="131">
        <v>0</v>
      </c>
      <c r="Q3986" s="131">
        <v>0</v>
      </c>
      <c r="R3986" s="131">
        <v>0</v>
      </c>
      <c r="S3986" s="131">
        <v>0</v>
      </c>
      <c r="T3986" s="131">
        <v>0</v>
      </c>
      <c r="U3986" s="131">
        <v>0</v>
      </c>
      <c r="V3986" s="131">
        <v>0</v>
      </c>
      <c r="W3986" s="131">
        <v>0</v>
      </c>
      <c r="X3986" s="131">
        <v>0</v>
      </c>
      <c r="Y3986" s="131">
        <v>0</v>
      </c>
      <c r="Z3986" s="131">
        <v>0</v>
      </c>
      <c r="AA3986" s="131">
        <v>0</v>
      </c>
      <c r="AB3986" s="131">
        <v>0</v>
      </c>
      <c r="AC3986" s="131">
        <v>0</v>
      </c>
      <c r="AD3986" s="131">
        <v>0</v>
      </c>
      <c r="AE3986" s="131">
        <v>0</v>
      </c>
      <c r="AF3986" s="131">
        <v>0</v>
      </c>
      <c r="AG3986" s="131">
        <v>0</v>
      </c>
      <c r="AH3986" s="43">
        <v>0</v>
      </c>
    </row>
    <row r="3987" spans="4:34">
      <c r="D3987" s="62">
        <v>2023</v>
      </c>
      <c r="E3987" s="62">
        <v>6</v>
      </c>
      <c r="F3987" s="62">
        <v>2023</v>
      </c>
      <c r="G3987" s="62">
        <v>2024</v>
      </c>
      <c r="H3987" s="131">
        <v>0</v>
      </c>
      <c r="I3987" s="131">
        <v>0</v>
      </c>
      <c r="J3987" s="131">
        <v>0</v>
      </c>
      <c r="K3987" s="131">
        <v>0</v>
      </c>
      <c r="L3987" s="131">
        <v>0</v>
      </c>
      <c r="M3987" s="131">
        <v>0</v>
      </c>
      <c r="N3987" s="131">
        <v>0</v>
      </c>
      <c r="O3987" s="131">
        <v>0</v>
      </c>
      <c r="P3987" s="131">
        <v>0</v>
      </c>
      <c r="Q3987" s="131">
        <v>0</v>
      </c>
      <c r="R3987" s="131">
        <v>0</v>
      </c>
      <c r="S3987" s="131">
        <v>0</v>
      </c>
      <c r="T3987" s="131">
        <v>0</v>
      </c>
      <c r="U3987" s="131">
        <v>0</v>
      </c>
      <c r="V3987" s="131">
        <v>0</v>
      </c>
      <c r="W3987" s="131">
        <v>0</v>
      </c>
      <c r="X3987" s="131">
        <v>0</v>
      </c>
      <c r="Y3987" s="131">
        <v>0</v>
      </c>
      <c r="Z3987" s="131">
        <v>0</v>
      </c>
      <c r="AA3987" s="131">
        <v>0</v>
      </c>
      <c r="AB3987" s="131">
        <v>0</v>
      </c>
      <c r="AC3987" s="131">
        <v>0</v>
      </c>
      <c r="AD3987" s="131">
        <v>0</v>
      </c>
      <c r="AE3987" s="131">
        <v>0</v>
      </c>
      <c r="AF3987" s="131">
        <v>0</v>
      </c>
      <c r="AG3987" s="131">
        <v>0</v>
      </c>
      <c r="AH3987" s="43">
        <v>0</v>
      </c>
    </row>
    <row r="3988" spans="4:34">
      <c r="D3988" s="62">
        <v>2023</v>
      </c>
      <c r="E3988" s="62">
        <v>7</v>
      </c>
      <c r="F3988" s="62">
        <v>2024</v>
      </c>
      <c r="G3988" s="62">
        <v>2024</v>
      </c>
      <c r="H3988" s="131">
        <v>0</v>
      </c>
      <c r="I3988" s="131">
        <v>0</v>
      </c>
      <c r="J3988" s="131">
        <v>0</v>
      </c>
      <c r="K3988" s="131">
        <v>0</v>
      </c>
      <c r="L3988" s="131">
        <v>0</v>
      </c>
      <c r="M3988" s="131">
        <v>0</v>
      </c>
      <c r="N3988" s="131">
        <v>0</v>
      </c>
      <c r="O3988" s="131">
        <v>0</v>
      </c>
      <c r="P3988" s="131">
        <v>0</v>
      </c>
      <c r="Q3988" s="131">
        <v>0</v>
      </c>
      <c r="R3988" s="131">
        <v>0</v>
      </c>
      <c r="S3988" s="131">
        <v>0</v>
      </c>
      <c r="T3988" s="131">
        <v>0</v>
      </c>
      <c r="U3988" s="131">
        <v>0</v>
      </c>
      <c r="V3988" s="131">
        <v>0</v>
      </c>
      <c r="W3988" s="131">
        <v>0</v>
      </c>
      <c r="X3988" s="131">
        <v>0</v>
      </c>
      <c r="Y3988" s="131">
        <v>0</v>
      </c>
      <c r="Z3988" s="131">
        <v>0</v>
      </c>
      <c r="AA3988" s="131">
        <v>0</v>
      </c>
      <c r="AB3988" s="131">
        <v>0</v>
      </c>
      <c r="AC3988" s="131">
        <v>0</v>
      </c>
      <c r="AD3988" s="131">
        <v>0</v>
      </c>
      <c r="AE3988" s="131">
        <v>0</v>
      </c>
      <c r="AF3988" s="131">
        <v>0</v>
      </c>
      <c r="AG3988" s="131">
        <v>0</v>
      </c>
      <c r="AH3988" s="43">
        <v>0</v>
      </c>
    </row>
    <row r="3989" spans="4:34">
      <c r="D3989" s="62">
        <v>2023</v>
      </c>
      <c r="E3989" s="62">
        <v>8</v>
      </c>
      <c r="F3989" s="62">
        <v>2024</v>
      </c>
      <c r="G3989" s="62">
        <v>2024</v>
      </c>
      <c r="H3989" s="131">
        <v>0</v>
      </c>
      <c r="I3989" s="131">
        <v>0</v>
      </c>
      <c r="J3989" s="131">
        <v>0</v>
      </c>
      <c r="K3989" s="131">
        <v>0</v>
      </c>
      <c r="L3989" s="131">
        <v>0</v>
      </c>
      <c r="M3989" s="131">
        <v>0</v>
      </c>
      <c r="N3989" s="131">
        <v>0</v>
      </c>
      <c r="O3989" s="131">
        <v>0</v>
      </c>
      <c r="P3989" s="131">
        <v>0</v>
      </c>
      <c r="Q3989" s="131">
        <v>0</v>
      </c>
      <c r="R3989" s="131">
        <v>0</v>
      </c>
      <c r="S3989" s="131">
        <v>0</v>
      </c>
      <c r="T3989" s="131">
        <v>0</v>
      </c>
      <c r="U3989" s="131">
        <v>0</v>
      </c>
      <c r="V3989" s="131">
        <v>0</v>
      </c>
      <c r="W3989" s="131">
        <v>0</v>
      </c>
      <c r="X3989" s="131">
        <v>0</v>
      </c>
      <c r="Y3989" s="131">
        <v>0</v>
      </c>
      <c r="Z3989" s="131">
        <v>0</v>
      </c>
      <c r="AA3989" s="131">
        <v>0</v>
      </c>
      <c r="AB3989" s="131">
        <v>0</v>
      </c>
      <c r="AC3989" s="131">
        <v>0</v>
      </c>
      <c r="AD3989" s="131">
        <v>0</v>
      </c>
      <c r="AE3989" s="131">
        <v>0</v>
      </c>
      <c r="AF3989" s="131">
        <v>0</v>
      </c>
      <c r="AG3989" s="131">
        <v>0</v>
      </c>
      <c r="AH3989" s="43">
        <v>0</v>
      </c>
    </row>
    <row r="3990" spans="4:34">
      <c r="D3990" s="62">
        <v>2023</v>
      </c>
      <c r="E3990" s="62">
        <v>9</v>
      </c>
      <c r="F3990" s="62">
        <v>2024</v>
      </c>
      <c r="G3990" s="62">
        <v>2024</v>
      </c>
      <c r="H3990" s="131">
        <v>0</v>
      </c>
      <c r="I3990" s="131">
        <v>0</v>
      </c>
      <c r="J3990" s="131">
        <v>0</v>
      </c>
      <c r="K3990" s="131">
        <v>0</v>
      </c>
      <c r="L3990" s="131">
        <v>0</v>
      </c>
      <c r="M3990" s="131">
        <v>0</v>
      </c>
      <c r="N3990" s="131">
        <v>0</v>
      </c>
      <c r="O3990" s="131">
        <v>0</v>
      </c>
      <c r="P3990" s="131">
        <v>0</v>
      </c>
      <c r="Q3990" s="131">
        <v>0</v>
      </c>
      <c r="R3990" s="131">
        <v>0</v>
      </c>
      <c r="S3990" s="131">
        <v>0</v>
      </c>
      <c r="T3990" s="131">
        <v>0</v>
      </c>
      <c r="U3990" s="131">
        <v>0</v>
      </c>
      <c r="V3990" s="131">
        <v>0</v>
      </c>
      <c r="W3990" s="131">
        <v>0</v>
      </c>
      <c r="X3990" s="131">
        <v>0</v>
      </c>
      <c r="Y3990" s="131">
        <v>0</v>
      </c>
      <c r="Z3990" s="131">
        <v>0</v>
      </c>
      <c r="AA3990" s="131">
        <v>0</v>
      </c>
      <c r="AB3990" s="131">
        <v>0</v>
      </c>
      <c r="AC3990" s="131">
        <v>0</v>
      </c>
      <c r="AD3990" s="131">
        <v>0</v>
      </c>
      <c r="AE3990" s="131">
        <v>0</v>
      </c>
      <c r="AF3990" s="131">
        <v>0</v>
      </c>
      <c r="AG3990" s="131">
        <v>0</v>
      </c>
      <c r="AH3990" s="43">
        <v>0</v>
      </c>
    </row>
    <row r="3991" spans="4:34">
      <c r="D3991" s="62">
        <v>2023</v>
      </c>
      <c r="E3991" s="62">
        <v>10</v>
      </c>
      <c r="F3991" s="62">
        <v>2024</v>
      </c>
      <c r="G3991" s="62">
        <v>2024</v>
      </c>
      <c r="H3991" s="131">
        <v>0</v>
      </c>
      <c r="I3991" s="131">
        <v>0</v>
      </c>
      <c r="J3991" s="131">
        <v>0</v>
      </c>
      <c r="K3991" s="131">
        <v>0</v>
      </c>
      <c r="L3991" s="131">
        <v>0</v>
      </c>
      <c r="M3991" s="131">
        <v>0</v>
      </c>
      <c r="N3991" s="131">
        <v>0</v>
      </c>
      <c r="O3991" s="131">
        <v>0</v>
      </c>
      <c r="P3991" s="131">
        <v>0</v>
      </c>
      <c r="Q3991" s="131">
        <v>0</v>
      </c>
      <c r="R3991" s="131">
        <v>0</v>
      </c>
      <c r="S3991" s="131">
        <v>0</v>
      </c>
      <c r="T3991" s="131">
        <v>0</v>
      </c>
      <c r="U3991" s="131">
        <v>0</v>
      </c>
      <c r="V3991" s="131">
        <v>0</v>
      </c>
      <c r="W3991" s="131">
        <v>0</v>
      </c>
      <c r="X3991" s="131">
        <v>0</v>
      </c>
      <c r="Y3991" s="131">
        <v>0</v>
      </c>
      <c r="Z3991" s="131">
        <v>0</v>
      </c>
      <c r="AA3991" s="131">
        <v>0</v>
      </c>
      <c r="AB3991" s="131">
        <v>0</v>
      </c>
      <c r="AC3991" s="131">
        <v>0</v>
      </c>
      <c r="AD3991" s="131">
        <v>0</v>
      </c>
      <c r="AE3991" s="131">
        <v>0</v>
      </c>
      <c r="AF3991" s="131">
        <v>0</v>
      </c>
      <c r="AG3991" s="131">
        <v>0</v>
      </c>
      <c r="AH3991" s="43">
        <v>0</v>
      </c>
    </row>
    <row r="3992" spans="4:34">
      <c r="D3992" s="62">
        <v>2023</v>
      </c>
      <c r="E3992" s="62">
        <v>11</v>
      </c>
      <c r="F3992" s="62">
        <v>2024</v>
      </c>
      <c r="G3992" s="62">
        <v>2024</v>
      </c>
      <c r="H3992" s="131">
        <v>0</v>
      </c>
      <c r="I3992" s="131">
        <v>0</v>
      </c>
      <c r="J3992" s="131">
        <v>0</v>
      </c>
      <c r="K3992" s="131">
        <v>0</v>
      </c>
      <c r="L3992" s="131">
        <v>0</v>
      </c>
      <c r="M3992" s="131">
        <v>0</v>
      </c>
      <c r="N3992" s="131">
        <v>0</v>
      </c>
      <c r="O3992" s="131">
        <v>0</v>
      </c>
      <c r="P3992" s="131">
        <v>0</v>
      </c>
      <c r="Q3992" s="131">
        <v>0</v>
      </c>
      <c r="R3992" s="131">
        <v>0</v>
      </c>
      <c r="S3992" s="131">
        <v>0</v>
      </c>
      <c r="T3992" s="131">
        <v>0</v>
      </c>
      <c r="U3992" s="131">
        <v>0</v>
      </c>
      <c r="V3992" s="131">
        <v>0</v>
      </c>
      <c r="W3992" s="131">
        <v>0</v>
      </c>
      <c r="X3992" s="131">
        <v>0</v>
      </c>
      <c r="Y3992" s="131">
        <v>0</v>
      </c>
      <c r="Z3992" s="131">
        <v>0</v>
      </c>
      <c r="AA3992" s="131">
        <v>0</v>
      </c>
      <c r="AB3992" s="131">
        <v>0</v>
      </c>
      <c r="AC3992" s="131">
        <v>0</v>
      </c>
      <c r="AD3992" s="131">
        <v>0</v>
      </c>
      <c r="AE3992" s="131">
        <v>0</v>
      </c>
      <c r="AF3992" s="131">
        <v>0</v>
      </c>
      <c r="AG3992" s="131">
        <v>0</v>
      </c>
      <c r="AH3992" s="43">
        <v>0</v>
      </c>
    </row>
    <row r="3993" spans="4:34">
      <c r="D3993" s="62">
        <v>2023</v>
      </c>
      <c r="E3993" s="62">
        <v>12</v>
      </c>
      <c r="F3993" s="62">
        <v>2024</v>
      </c>
      <c r="G3993" s="62">
        <v>2024</v>
      </c>
      <c r="H3993" s="131">
        <v>0</v>
      </c>
      <c r="I3993" s="131">
        <v>0</v>
      </c>
      <c r="J3993" s="131">
        <v>0</v>
      </c>
      <c r="K3993" s="131">
        <v>0</v>
      </c>
      <c r="L3993" s="131">
        <v>0</v>
      </c>
      <c r="M3993" s="131">
        <v>0</v>
      </c>
      <c r="N3993" s="131">
        <v>0</v>
      </c>
      <c r="O3993" s="131">
        <v>0</v>
      </c>
      <c r="P3993" s="131">
        <v>0</v>
      </c>
      <c r="Q3993" s="131">
        <v>0</v>
      </c>
      <c r="R3993" s="131">
        <v>0</v>
      </c>
      <c r="S3993" s="131">
        <v>0</v>
      </c>
      <c r="T3993" s="131">
        <v>0</v>
      </c>
      <c r="U3993" s="131">
        <v>0</v>
      </c>
      <c r="V3993" s="131">
        <v>0</v>
      </c>
      <c r="W3993" s="131">
        <v>0</v>
      </c>
      <c r="X3993" s="131">
        <v>0</v>
      </c>
      <c r="Y3993" s="131">
        <v>0</v>
      </c>
      <c r="Z3993" s="131">
        <v>0</v>
      </c>
      <c r="AA3993" s="131">
        <v>0</v>
      </c>
      <c r="AB3993" s="131">
        <v>0</v>
      </c>
      <c r="AC3993" s="131">
        <v>0</v>
      </c>
      <c r="AD3993" s="131">
        <v>0</v>
      </c>
      <c r="AE3993" s="131">
        <v>0</v>
      </c>
      <c r="AF3993" s="131">
        <v>0</v>
      </c>
      <c r="AG3993" s="131">
        <v>0</v>
      </c>
      <c r="AH3993" s="43">
        <v>0</v>
      </c>
    </row>
    <row r="3994" spans="4:34">
      <c r="D3994" s="62">
        <v>2024</v>
      </c>
      <c r="E3994" s="62">
        <v>1</v>
      </c>
      <c r="F3994" s="62">
        <v>2024</v>
      </c>
      <c r="G3994" s="62">
        <v>2024</v>
      </c>
      <c r="H3994" s="131">
        <v>0</v>
      </c>
      <c r="I3994" s="131">
        <v>0</v>
      </c>
      <c r="J3994" s="131">
        <v>0</v>
      </c>
      <c r="K3994" s="131">
        <v>0</v>
      </c>
      <c r="L3994" s="131">
        <v>0</v>
      </c>
      <c r="M3994" s="131">
        <v>0</v>
      </c>
      <c r="N3994" s="131">
        <v>0</v>
      </c>
      <c r="O3994" s="131">
        <v>0</v>
      </c>
      <c r="P3994" s="131">
        <v>0</v>
      </c>
      <c r="Q3994" s="131">
        <v>0</v>
      </c>
      <c r="R3994" s="131">
        <v>0</v>
      </c>
      <c r="S3994" s="131">
        <v>0</v>
      </c>
      <c r="T3994" s="131">
        <v>0</v>
      </c>
      <c r="U3994" s="131">
        <v>0</v>
      </c>
      <c r="V3994" s="131">
        <v>0</v>
      </c>
      <c r="W3994" s="131">
        <v>0</v>
      </c>
      <c r="X3994" s="131">
        <v>0</v>
      </c>
      <c r="Y3994" s="131">
        <v>0</v>
      </c>
      <c r="Z3994" s="131">
        <v>0</v>
      </c>
      <c r="AA3994" s="131">
        <v>0</v>
      </c>
      <c r="AB3994" s="131">
        <v>0</v>
      </c>
      <c r="AC3994" s="131">
        <v>0</v>
      </c>
      <c r="AD3994" s="131">
        <v>0</v>
      </c>
      <c r="AE3994" s="131">
        <v>0</v>
      </c>
      <c r="AF3994" s="131">
        <v>0</v>
      </c>
      <c r="AG3994" s="131">
        <v>0</v>
      </c>
      <c r="AH3994" s="43">
        <v>0</v>
      </c>
    </row>
    <row r="3995" spans="4:34">
      <c r="D3995" s="62">
        <v>2024</v>
      </c>
      <c r="E3995" s="62">
        <v>2</v>
      </c>
      <c r="F3995" s="62">
        <v>2024</v>
      </c>
      <c r="G3995" s="62">
        <v>2024</v>
      </c>
      <c r="H3995" s="131">
        <v>0</v>
      </c>
      <c r="I3995" s="131">
        <v>0</v>
      </c>
      <c r="J3995" s="131">
        <v>0</v>
      </c>
      <c r="K3995" s="131">
        <v>0</v>
      </c>
      <c r="L3995" s="131">
        <v>0</v>
      </c>
      <c r="M3995" s="131">
        <v>0</v>
      </c>
      <c r="N3995" s="131">
        <v>0</v>
      </c>
      <c r="O3995" s="131">
        <v>0</v>
      </c>
      <c r="P3995" s="131">
        <v>0</v>
      </c>
      <c r="Q3995" s="131">
        <v>0</v>
      </c>
      <c r="R3995" s="131">
        <v>0</v>
      </c>
      <c r="S3995" s="131">
        <v>0</v>
      </c>
      <c r="T3995" s="131">
        <v>0</v>
      </c>
      <c r="U3995" s="131">
        <v>0</v>
      </c>
      <c r="V3995" s="131">
        <v>0</v>
      </c>
      <c r="W3995" s="131">
        <v>0</v>
      </c>
      <c r="X3995" s="131">
        <v>0</v>
      </c>
      <c r="Y3995" s="131">
        <v>0</v>
      </c>
      <c r="Z3995" s="131">
        <v>0</v>
      </c>
      <c r="AA3995" s="131">
        <v>0</v>
      </c>
      <c r="AB3995" s="131">
        <v>0</v>
      </c>
      <c r="AC3995" s="131">
        <v>0</v>
      </c>
      <c r="AD3995" s="131">
        <v>0</v>
      </c>
      <c r="AE3995" s="131">
        <v>0</v>
      </c>
      <c r="AF3995" s="131">
        <v>0</v>
      </c>
      <c r="AG3995" s="131">
        <v>0</v>
      </c>
      <c r="AH3995" s="43">
        <v>0</v>
      </c>
    </row>
    <row r="3996" spans="4:34">
      <c r="D3996" s="62">
        <v>2024</v>
      </c>
      <c r="E3996" s="62">
        <v>3</v>
      </c>
      <c r="F3996" s="62">
        <v>2024</v>
      </c>
      <c r="G3996" s="62">
        <v>2024</v>
      </c>
      <c r="H3996" s="131">
        <v>0</v>
      </c>
      <c r="I3996" s="131">
        <v>0</v>
      </c>
      <c r="J3996" s="131">
        <v>0</v>
      </c>
      <c r="K3996" s="131">
        <v>0</v>
      </c>
      <c r="L3996" s="131">
        <v>0</v>
      </c>
      <c r="M3996" s="131">
        <v>0</v>
      </c>
      <c r="N3996" s="131">
        <v>0</v>
      </c>
      <c r="O3996" s="131">
        <v>0</v>
      </c>
      <c r="P3996" s="131">
        <v>0</v>
      </c>
      <c r="Q3996" s="131">
        <v>0</v>
      </c>
      <c r="R3996" s="131">
        <v>0</v>
      </c>
      <c r="S3996" s="131">
        <v>0</v>
      </c>
      <c r="T3996" s="131">
        <v>0</v>
      </c>
      <c r="U3996" s="131">
        <v>0</v>
      </c>
      <c r="V3996" s="131">
        <v>0</v>
      </c>
      <c r="W3996" s="131">
        <v>0</v>
      </c>
      <c r="X3996" s="131">
        <v>0</v>
      </c>
      <c r="Y3996" s="131">
        <v>0</v>
      </c>
      <c r="Z3996" s="131">
        <v>0</v>
      </c>
      <c r="AA3996" s="131">
        <v>0</v>
      </c>
      <c r="AB3996" s="131">
        <v>0</v>
      </c>
      <c r="AC3996" s="131">
        <v>0</v>
      </c>
      <c r="AD3996" s="131">
        <v>0</v>
      </c>
      <c r="AE3996" s="131">
        <v>0</v>
      </c>
      <c r="AF3996" s="131">
        <v>0</v>
      </c>
      <c r="AG3996" s="131">
        <v>0</v>
      </c>
      <c r="AH3996" s="43">
        <v>0</v>
      </c>
    </row>
    <row r="3997" spans="4:34">
      <c r="D3997" s="62">
        <v>2024</v>
      </c>
      <c r="E3997" s="62">
        <v>4</v>
      </c>
      <c r="F3997" s="62">
        <v>2024</v>
      </c>
      <c r="G3997" s="62">
        <v>2024</v>
      </c>
      <c r="H3997" s="131">
        <v>0</v>
      </c>
      <c r="I3997" s="131">
        <v>0</v>
      </c>
      <c r="J3997" s="131">
        <v>0</v>
      </c>
      <c r="K3997" s="131">
        <v>0</v>
      </c>
      <c r="L3997" s="131">
        <v>0</v>
      </c>
      <c r="M3997" s="131">
        <v>0</v>
      </c>
      <c r="N3997" s="131">
        <v>0</v>
      </c>
      <c r="O3997" s="131">
        <v>0</v>
      </c>
      <c r="P3997" s="131">
        <v>0</v>
      </c>
      <c r="Q3997" s="131">
        <v>0</v>
      </c>
      <c r="R3997" s="131">
        <v>0</v>
      </c>
      <c r="S3997" s="131">
        <v>0</v>
      </c>
      <c r="T3997" s="131">
        <v>0</v>
      </c>
      <c r="U3997" s="131">
        <v>0</v>
      </c>
      <c r="V3997" s="131">
        <v>0</v>
      </c>
      <c r="W3997" s="131">
        <v>0</v>
      </c>
      <c r="X3997" s="131">
        <v>0</v>
      </c>
      <c r="Y3997" s="131">
        <v>0</v>
      </c>
      <c r="Z3997" s="131">
        <v>0</v>
      </c>
      <c r="AA3997" s="131">
        <v>0</v>
      </c>
      <c r="AB3997" s="131">
        <v>0</v>
      </c>
      <c r="AC3997" s="131">
        <v>0</v>
      </c>
      <c r="AD3997" s="131">
        <v>0</v>
      </c>
      <c r="AE3997" s="131">
        <v>0</v>
      </c>
      <c r="AF3997" s="131">
        <v>0</v>
      </c>
      <c r="AG3997" s="131">
        <v>0</v>
      </c>
      <c r="AH3997" s="43">
        <v>0</v>
      </c>
    </row>
    <row r="3998" spans="4:34">
      <c r="D3998" s="62">
        <v>2024</v>
      </c>
      <c r="E3998" s="62">
        <v>5</v>
      </c>
      <c r="F3998" s="62">
        <v>2024</v>
      </c>
      <c r="G3998" s="62">
        <v>2025</v>
      </c>
      <c r="H3998" s="131">
        <v>0</v>
      </c>
      <c r="I3998" s="131">
        <v>0</v>
      </c>
      <c r="J3998" s="131">
        <v>0</v>
      </c>
      <c r="K3998" s="131">
        <v>0</v>
      </c>
      <c r="L3998" s="131">
        <v>0</v>
      </c>
      <c r="M3998" s="131">
        <v>0</v>
      </c>
      <c r="N3998" s="131">
        <v>0</v>
      </c>
      <c r="O3998" s="131">
        <v>0</v>
      </c>
      <c r="P3998" s="131">
        <v>0</v>
      </c>
      <c r="Q3998" s="131">
        <v>0</v>
      </c>
      <c r="R3998" s="131">
        <v>0</v>
      </c>
      <c r="S3998" s="131">
        <v>0</v>
      </c>
      <c r="T3998" s="131">
        <v>0</v>
      </c>
      <c r="U3998" s="131">
        <v>0</v>
      </c>
      <c r="V3998" s="131">
        <v>0</v>
      </c>
      <c r="W3998" s="131">
        <v>0</v>
      </c>
      <c r="X3998" s="131">
        <v>0</v>
      </c>
      <c r="Y3998" s="131">
        <v>0</v>
      </c>
      <c r="Z3998" s="131">
        <v>0</v>
      </c>
      <c r="AA3998" s="131">
        <v>0</v>
      </c>
      <c r="AB3998" s="131">
        <v>0</v>
      </c>
      <c r="AC3998" s="131">
        <v>0</v>
      </c>
      <c r="AD3998" s="131">
        <v>0</v>
      </c>
      <c r="AE3998" s="131">
        <v>0</v>
      </c>
      <c r="AF3998" s="131">
        <v>0</v>
      </c>
      <c r="AG3998" s="131">
        <v>0</v>
      </c>
      <c r="AH3998" s="43">
        <v>0</v>
      </c>
    </row>
    <row r="3999" spans="4:34">
      <c r="D3999" s="62">
        <v>2024</v>
      </c>
      <c r="E3999" s="62">
        <v>6</v>
      </c>
      <c r="F3999" s="62">
        <v>2024</v>
      </c>
      <c r="G3999" s="62">
        <v>2025</v>
      </c>
      <c r="H3999" s="131">
        <v>0</v>
      </c>
      <c r="I3999" s="131">
        <v>0</v>
      </c>
      <c r="J3999" s="131">
        <v>0</v>
      </c>
      <c r="K3999" s="131">
        <v>0</v>
      </c>
      <c r="L3999" s="131">
        <v>0</v>
      </c>
      <c r="M3999" s="131">
        <v>0</v>
      </c>
      <c r="N3999" s="131">
        <v>0</v>
      </c>
      <c r="O3999" s="131">
        <v>0</v>
      </c>
      <c r="P3999" s="131">
        <v>0</v>
      </c>
      <c r="Q3999" s="131">
        <v>0</v>
      </c>
      <c r="R3999" s="131">
        <v>0</v>
      </c>
      <c r="S3999" s="131">
        <v>0</v>
      </c>
      <c r="T3999" s="131">
        <v>0</v>
      </c>
      <c r="U3999" s="131">
        <v>0</v>
      </c>
      <c r="V3999" s="131">
        <v>0</v>
      </c>
      <c r="W3999" s="131">
        <v>0</v>
      </c>
      <c r="X3999" s="131">
        <v>0</v>
      </c>
      <c r="Y3999" s="131">
        <v>0</v>
      </c>
      <c r="Z3999" s="131">
        <v>0</v>
      </c>
      <c r="AA3999" s="131">
        <v>0</v>
      </c>
      <c r="AB3999" s="131">
        <v>0</v>
      </c>
      <c r="AC3999" s="131">
        <v>0</v>
      </c>
      <c r="AD3999" s="131">
        <v>0</v>
      </c>
      <c r="AE3999" s="131">
        <v>0</v>
      </c>
      <c r="AF3999" s="131">
        <v>0</v>
      </c>
      <c r="AG3999" s="131">
        <v>0</v>
      </c>
      <c r="AH3999" s="43">
        <v>0</v>
      </c>
    </row>
    <row r="4000" spans="4:34">
      <c r="D4000" s="62">
        <v>2024</v>
      </c>
      <c r="E4000" s="62">
        <v>7</v>
      </c>
      <c r="F4000" s="62">
        <v>2025</v>
      </c>
      <c r="G4000" s="62">
        <v>2025</v>
      </c>
      <c r="H4000" s="131">
        <v>0</v>
      </c>
      <c r="I4000" s="131">
        <v>0</v>
      </c>
      <c r="J4000" s="131">
        <v>0</v>
      </c>
      <c r="K4000" s="131">
        <v>0</v>
      </c>
      <c r="L4000" s="131">
        <v>0</v>
      </c>
      <c r="M4000" s="131">
        <v>0</v>
      </c>
      <c r="N4000" s="131">
        <v>0</v>
      </c>
      <c r="O4000" s="131">
        <v>0</v>
      </c>
      <c r="P4000" s="131">
        <v>0</v>
      </c>
      <c r="Q4000" s="131">
        <v>0</v>
      </c>
      <c r="R4000" s="131">
        <v>0</v>
      </c>
      <c r="S4000" s="131">
        <v>0</v>
      </c>
      <c r="T4000" s="131">
        <v>0</v>
      </c>
      <c r="U4000" s="131">
        <v>0</v>
      </c>
      <c r="V4000" s="131">
        <v>0</v>
      </c>
      <c r="W4000" s="131">
        <v>0</v>
      </c>
      <c r="X4000" s="131">
        <v>0</v>
      </c>
      <c r="Y4000" s="131">
        <v>0</v>
      </c>
      <c r="Z4000" s="131">
        <v>0</v>
      </c>
      <c r="AA4000" s="131">
        <v>0</v>
      </c>
      <c r="AB4000" s="131">
        <v>0</v>
      </c>
      <c r="AC4000" s="131">
        <v>0</v>
      </c>
      <c r="AD4000" s="131">
        <v>0</v>
      </c>
      <c r="AE4000" s="131">
        <v>0</v>
      </c>
      <c r="AF4000" s="131">
        <v>0</v>
      </c>
      <c r="AG4000" s="131">
        <v>0</v>
      </c>
      <c r="AH4000" s="43">
        <v>0</v>
      </c>
    </row>
    <row r="4001" spans="4:34">
      <c r="D4001" s="62">
        <v>2024</v>
      </c>
      <c r="E4001" s="62">
        <v>8</v>
      </c>
      <c r="F4001" s="62">
        <v>2025</v>
      </c>
      <c r="G4001" s="62">
        <v>2025</v>
      </c>
      <c r="H4001" s="131">
        <v>0</v>
      </c>
      <c r="I4001" s="131">
        <v>0</v>
      </c>
      <c r="J4001" s="131">
        <v>0</v>
      </c>
      <c r="K4001" s="131">
        <v>0</v>
      </c>
      <c r="L4001" s="131">
        <v>0</v>
      </c>
      <c r="M4001" s="131">
        <v>0</v>
      </c>
      <c r="N4001" s="131">
        <v>0</v>
      </c>
      <c r="O4001" s="131">
        <v>0</v>
      </c>
      <c r="P4001" s="131">
        <v>0</v>
      </c>
      <c r="Q4001" s="131">
        <v>0</v>
      </c>
      <c r="R4001" s="131">
        <v>0</v>
      </c>
      <c r="S4001" s="131">
        <v>0</v>
      </c>
      <c r="T4001" s="131">
        <v>0</v>
      </c>
      <c r="U4001" s="131">
        <v>0</v>
      </c>
      <c r="V4001" s="131">
        <v>0</v>
      </c>
      <c r="W4001" s="131">
        <v>0</v>
      </c>
      <c r="X4001" s="131">
        <v>0</v>
      </c>
      <c r="Y4001" s="131">
        <v>0</v>
      </c>
      <c r="Z4001" s="131">
        <v>0</v>
      </c>
      <c r="AA4001" s="131">
        <v>0</v>
      </c>
      <c r="AB4001" s="131">
        <v>0</v>
      </c>
      <c r="AC4001" s="131">
        <v>0</v>
      </c>
      <c r="AD4001" s="131">
        <v>0</v>
      </c>
      <c r="AE4001" s="131">
        <v>0</v>
      </c>
      <c r="AF4001" s="131">
        <v>0</v>
      </c>
      <c r="AG4001" s="131">
        <v>0</v>
      </c>
      <c r="AH4001" s="43">
        <v>0</v>
      </c>
    </row>
    <row r="4002" spans="4:34">
      <c r="D4002" s="62">
        <v>2024</v>
      </c>
      <c r="E4002" s="62">
        <v>9</v>
      </c>
      <c r="F4002" s="62">
        <v>2025</v>
      </c>
      <c r="G4002" s="62">
        <v>2025</v>
      </c>
      <c r="H4002" s="131">
        <v>0</v>
      </c>
      <c r="I4002" s="131">
        <v>0</v>
      </c>
      <c r="J4002" s="131">
        <v>0</v>
      </c>
      <c r="K4002" s="131">
        <v>0</v>
      </c>
      <c r="L4002" s="131">
        <v>0</v>
      </c>
      <c r="M4002" s="131">
        <v>0</v>
      </c>
      <c r="N4002" s="131">
        <v>0</v>
      </c>
      <c r="O4002" s="131">
        <v>0</v>
      </c>
      <c r="P4002" s="131">
        <v>0</v>
      </c>
      <c r="Q4002" s="131">
        <v>0</v>
      </c>
      <c r="R4002" s="131">
        <v>0</v>
      </c>
      <c r="S4002" s="131">
        <v>0</v>
      </c>
      <c r="T4002" s="131">
        <v>0</v>
      </c>
      <c r="U4002" s="131">
        <v>0</v>
      </c>
      <c r="V4002" s="131">
        <v>0</v>
      </c>
      <c r="W4002" s="131">
        <v>0</v>
      </c>
      <c r="X4002" s="131">
        <v>0</v>
      </c>
      <c r="Y4002" s="131">
        <v>0</v>
      </c>
      <c r="Z4002" s="131">
        <v>0</v>
      </c>
      <c r="AA4002" s="131">
        <v>0</v>
      </c>
      <c r="AB4002" s="131">
        <v>0</v>
      </c>
      <c r="AC4002" s="131">
        <v>0</v>
      </c>
      <c r="AD4002" s="131">
        <v>0</v>
      </c>
      <c r="AE4002" s="131">
        <v>0</v>
      </c>
      <c r="AF4002" s="131">
        <v>0</v>
      </c>
      <c r="AG4002" s="131">
        <v>0</v>
      </c>
      <c r="AH4002" s="43">
        <v>0</v>
      </c>
    </row>
    <row r="4003" spans="4:34">
      <c r="D4003" s="62">
        <v>2024</v>
      </c>
      <c r="E4003" s="62">
        <v>10</v>
      </c>
      <c r="F4003" s="62">
        <v>2025</v>
      </c>
      <c r="G4003" s="62">
        <v>2025</v>
      </c>
      <c r="H4003" s="131">
        <v>0</v>
      </c>
      <c r="I4003" s="131">
        <v>0</v>
      </c>
      <c r="J4003" s="131">
        <v>0</v>
      </c>
      <c r="K4003" s="131">
        <v>0</v>
      </c>
      <c r="L4003" s="131">
        <v>0</v>
      </c>
      <c r="M4003" s="131">
        <v>0</v>
      </c>
      <c r="N4003" s="131">
        <v>0</v>
      </c>
      <c r="O4003" s="131">
        <v>0</v>
      </c>
      <c r="P4003" s="131">
        <v>0</v>
      </c>
      <c r="Q4003" s="131">
        <v>0</v>
      </c>
      <c r="R4003" s="131">
        <v>0</v>
      </c>
      <c r="S4003" s="131">
        <v>0</v>
      </c>
      <c r="T4003" s="131">
        <v>0</v>
      </c>
      <c r="U4003" s="131">
        <v>0</v>
      </c>
      <c r="V4003" s="131">
        <v>0</v>
      </c>
      <c r="W4003" s="131">
        <v>0</v>
      </c>
      <c r="X4003" s="131">
        <v>0</v>
      </c>
      <c r="Y4003" s="131">
        <v>0</v>
      </c>
      <c r="Z4003" s="131">
        <v>0</v>
      </c>
      <c r="AA4003" s="131">
        <v>0</v>
      </c>
      <c r="AB4003" s="131">
        <v>0</v>
      </c>
      <c r="AC4003" s="131">
        <v>0</v>
      </c>
      <c r="AD4003" s="131">
        <v>0</v>
      </c>
      <c r="AE4003" s="131">
        <v>0</v>
      </c>
      <c r="AF4003" s="131">
        <v>0</v>
      </c>
      <c r="AG4003" s="131">
        <v>0</v>
      </c>
      <c r="AH4003" s="43">
        <v>0</v>
      </c>
    </row>
    <row r="4004" spans="4:34">
      <c r="D4004" s="62">
        <v>2024</v>
      </c>
      <c r="E4004" s="62">
        <v>11</v>
      </c>
      <c r="F4004" s="62">
        <v>2025</v>
      </c>
      <c r="G4004" s="62">
        <v>2025</v>
      </c>
      <c r="H4004" s="131">
        <v>0</v>
      </c>
      <c r="I4004" s="131">
        <v>0</v>
      </c>
      <c r="J4004" s="131">
        <v>0</v>
      </c>
      <c r="K4004" s="131">
        <v>0</v>
      </c>
      <c r="L4004" s="131">
        <v>0</v>
      </c>
      <c r="M4004" s="131">
        <v>0</v>
      </c>
      <c r="N4004" s="131">
        <v>0</v>
      </c>
      <c r="O4004" s="131">
        <v>0</v>
      </c>
      <c r="P4004" s="131">
        <v>0</v>
      </c>
      <c r="Q4004" s="131">
        <v>0</v>
      </c>
      <c r="R4004" s="131">
        <v>0</v>
      </c>
      <c r="S4004" s="131">
        <v>0</v>
      </c>
      <c r="T4004" s="131">
        <v>0</v>
      </c>
      <c r="U4004" s="131">
        <v>0</v>
      </c>
      <c r="V4004" s="131">
        <v>0</v>
      </c>
      <c r="W4004" s="131">
        <v>0</v>
      </c>
      <c r="X4004" s="131">
        <v>0</v>
      </c>
      <c r="Y4004" s="131">
        <v>0</v>
      </c>
      <c r="Z4004" s="131">
        <v>0</v>
      </c>
      <c r="AA4004" s="131">
        <v>0</v>
      </c>
      <c r="AB4004" s="131">
        <v>0</v>
      </c>
      <c r="AC4004" s="131">
        <v>0</v>
      </c>
      <c r="AD4004" s="131">
        <v>0</v>
      </c>
      <c r="AE4004" s="131">
        <v>0</v>
      </c>
      <c r="AF4004" s="131">
        <v>0</v>
      </c>
      <c r="AG4004" s="131">
        <v>0</v>
      </c>
      <c r="AH4004" s="43">
        <v>0</v>
      </c>
    </row>
    <row r="4005" spans="4:34">
      <c r="D4005" s="62">
        <v>2024</v>
      </c>
      <c r="E4005" s="62">
        <v>12</v>
      </c>
      <c r="F4005" s="62">
        <v>2025</v>
      </c>
      <c r="G4005" s="62">
        <v>2025</v>
      </c>
      <c r="H4005" s="131">
        <v>0</v>
      </c>
      <c r="I4005" s="131">
        <v>0</v>
      </c>
      <c r="J4005" s="131">
        <v>0</v>
      </c>
      <c r="K4005" s="131">
        <v>0</v>
      </c>
      <c r="L4005" s="131">
        <v>0</v>
      </c>
      <c r="M4005" s="131">
        <v>0</v>
      </c>
      <c r="N4005" s="131">
        <v>0</v>
      </c>
      <c r="O4005" s="131">
        <v>0</v>
      </c>
      <c r="P4005" s="131">
        <v>0</v>
      </c>
      <c r="Q4005" s="131">
        <v>0</v>
      </c>
      <c r="R4005" s="131">
        <v>0</v>
      </c>
      <c r="S4005" s="131">
        <v>0</v>
      </c>
      <c r="T4005" s="131">
        <v>0</v>
      </c>
      <c r="U4005" s="131">
        <v>0</v>
      </c>
      <c r="V4005" s="131">
        <v>0</v>
      </c>
      <c r="W4005" s="131">
        <v>0</v>
      </c>
      <c r="X4005" s="131">
        <v>0</v>
      </c>
      <c r="Y4005" s="131">
        <v>0</v>
      </c>
      <c r="Z4005" s="131">
        <v>0</v>
      </c>
      <c r="AA4005" s="131">
        <v>0</v>
      </c>
      <c r="AB4005" s="131">
        <v>0</v>
      </c>
      <c r="AC4005" s="131">
        <v>0</v>
      </c>
      <c r="AD4005" s="131">
        <v>0</v>
      </c>
      <c r="AE4005" s="131">
        <v>0</v>
      </c>
      <c r="AF4005" s="131">
        <v>0</v>
      </c>
      <c r="AG4005" s="131">
        <v>0</v>
      </c>
      <c r="AH4005" s="43">
        <v>0</v>
      </c>
    </row>
    <row r="4006" spans="4:34">
      <c r="D4006" s="62">
        <v>2025</v>
      </c>
      <c r="E4006" s="62">
        <v>1</v>
      </c>
      <c r="F4006" s="62">
        <v>2025</v>
      </c>
      <c r="G4006" s="62">
        <v>2025</v>
      </c>
      <c r="H4006" s="131">
        <v>0</v>
      </c>
      <c r="I4006" s="131">
        <v>0</v>
      </c>
      <c r="J4006" s="131">
        <v>0</v>
      </c>
      <c r="K4006" s="131">
        <v>0</v>
      </c>
      <c r="L4006" s="131">
        <v>0</v>
      </c>
      <c r="M4006" s="131">
        <v>0</v>
      </c>
      <c r="N4006" s="131">
        <v>0</v>
      </c>
      <c r="O4006" s="131">
        <v>0</v>
      </c>
      <c r="P4006" s="131">
        <v>0</v>
      </c>
      <c r="Q4006" s="131">
        <v>0</v>
      </c>
      <c r="R4006" s="131">
        <v>0</v>
      </c>
      <c r="S4006" s="131">
        <v>0</v>
      </c>
      <c r="T4006" s="131">
        <v>0</v>
      </c>
      <c r="U4006" s="131">
        <v>0</v>
      </c>
      <c r="V4006" s="131">
        <v>0</v>
      </c>
      <c r="W4006" s="131">
        <v>0</v>
      </c>
      <c r="X4006" s="131">
        <v>0</v>
      </c>
      <c r="Y4006" s="131">
        <v>0</v>
      </c>
      <c r="Z4006" s="131">
        <v>0</v>
      </c>
      <c r="AA4006" s="131">
        <v>0</v>
      </c>
      <c r="AB4006" s="131">
        <v>0</v>
      </c>
      <c r="AC4006" s="131">
        <v>0</v>
      </c>
      <c r="AD4006" s="131">
        <v>0</v>
      </c>
      <c r="AE4006" s="131">
        <v>0</v>
      </c>
      <c r="AF4006" s="131">
        <v>0</v>
      </c>
      <c r="AG4006" s="131">
        <v>0</v>
      </c>
      <c r="AH4006" s="43">
        <v>0</v>
      </c>
    </row>
    <row r="4007" spans="4:34">
      <c r="D4007" s="62">
        <v>2025</v>
      </c>
      <c r="E4007" s="62">
        <v>2</v>
      </c>
      <c r="F4007" s="62">
        <v>2025</v>
      </c>
      <c r="G4007" s="62">
        <v>2025</v>
      </c>
      <c r="H4007" s="131">
        <v>0</v>
      </c>
      <c r="I4007" s="131">
        <v>0</v>
      </c>
      <c r="J4007" s="131">
        <v>0</v>
      </c>
      <c r="K4007" s="131">
        <v>0</v>
      </c>
      <c r="L4007" s="131">
        <v>0</v>
      </c>
      <c r="M4007" s="131">
        <v>0</v>
      </c>
      <c r="N4007" s="131">
        <v>0</v>
      </c>
      <c r="O4007" s="131">
        <v>0</v>
      </c>
      <c r="P4007" s="131">
        <v>0</v>
      </c>
      <c r="Q4007" s="131">
        <v>0</v>
      </c>
      <c r="R4007" s="131">
        <v>0</v>
      </c>
      <c r="S4007" s="131">
        <v>0</v>
      </c>
      <c r="T4007" s="131">
        <v>0</v>
      </c>
      <c r="U4007" s="131">
        <v>0</v>
      </c>
      <c r="V4007" s="131">
        <v>0</v>
      </c>
      <c r="W4007" s="131">
        <v>0</v>
      </c>
      <c r="X4007" s="131">
        <v>0</v>
      </c>
      <c r="Y4007" s="131">
        <v>0</v>
      </c>
      <c r="Z4007" s="131">
        <v>0</v>
      </c>
      <c r="AA4007" s="131">
        <v>0</v>
      </c>
      <c r="AB4007" s="131">
        <v>0</v>
      </c>
      <c r="AC4007" s="131">
        <v>0</v>
      </c>
      <c r="AD4007" s="131">
        <v>0</v>
      </c>
      <c r="AE4007" s="131">
        <v>0</v>
      </c>
      <c r="AF4007" s="131">
        <v>0</v>
      </c>
      <c r="AG4007" s="131">
        <v>0</v>
      </c>
      <c r="AH4007" s="43">
        <v>0</v>
      </c>
    </row>
    <row r="4008" spans="4:34">
      <c r="D4008" s="62">
        <v>2025</v>
      </c>
      <c r="E4008" s="62">
        <v>3</v>
      </c>
      <c r="F4008" s="62">
        <v>2025</v>
      </c>
      <c r="G4008" s="62">
        <v>2025</v>
      </c>
      <c r="H4008" s="131">
        <v>0</v>
      </c>
      <c r="I4008" s="131">
        <v>0</v>
      </c>
      <c r="J4008" s="131">
        <v>0</v>
      </c>
      <c r="K4008" s="131">
        <v>0</v>
      </c>
      <c r="L4008" s="131">
        <v>0</v>
      </c>
      <c r="M4008" s="131">
        <v>0</v>
      </c>
      <c r="N4008" s="131">
        <v>0</v>
      </c>
      <c r="O4008" s="131">
        <v>0</v>
      </c>
      <c r="P4008" s="131">
        <v>0</v>
      </c>
      <c r="Q4008" s="131">
        <v>0</v>
      </c>
      <c r="R4008" s="131">
        <v>0</v>
      </c>
      <c r="S4008" s="131">
        <v>0</v>
      </c>
      <c r="T4008" s="131">
        <v>0</v>
      </c>
      <c r="U4008" s="131">
        <v>0</v>
      </c>
      <c r="V4008" s="131">
        <v>0</v>
      </c>
      <c r="W4008" s="131">
        <v>0</v>
      </c>
      <c r="X4008" s="131">
        <v>0</v>
      </c>
      <c r="Y4008" s="131">
        <v>0</v>
      </c>
      <c r="Z4008" s="131">
        <v>0</v>
      </c>
      <c r="AA4008" s="131">
        <v>0</v>
      </c>
      <c r="AB4008" s="131">
        <v>0</v>
      </c>
      <c r="AC4008" s="131">
        <v>0</v>
      </c>
      <c r="AD4008" s="131">
        <v>0</v>
      </c>
      <c r="AE4008" s="131">
        <v>0</v>
      </c>
      <c r="AF4008" s="131">
        <v>0</v>
      </c>
      <c r="AG4008" s="131">
        <v>0</v>
      </c>
      <c r="AH4008" s="43">
        <v>0</v>
      </c>
    </row>
    <row r="4009" spans="4:34">
      <c r="D4009" s="62">
        <v>2025</v>
      </c>
      <c r="E4009" s="62">
        <v>4</v>
      </c>
      <c r="F4009" s="62">
        <v>2025</v>
      </c>
      <c r="G4009" s="62">
        <v>2025</v>
      </c>
      <c r="H4009" s="131">
        <v>0</v>
      </c>
      <c r="I4009" s="131">
        <v>0</v>
      </c>
      <c r="J4009" s="131">
        <v>0</v>
      </c>
      <c r="K4009" s="131">
        <v>0</v>
      </c>
      <c r="L4009" s="131">
        <v>0</v>
      </c>
      <c r="M4009" s="131">
        <v>0</v>
      </c>
      <c r="N4009" s="131">
        <v>0</v>
      </c>
      <c r="O4009" s="131">
        <v>0</v>
      </c>
      <c r="P4009" s="131">
        <v>0</v>
      </c>
      <c r="Q4009" s="131">
        <v>0</v>
      </c>
      <c r="R4009" s="131">
        <v>0</v>
      </c>
      <c r="S4009" s="131">
        <v>0</v>
      </c>
      <c r="T4009" s="131">
        <v>0</v>
      </c>
      <c r="U4009" s="131">
        <v>0</v>
      </c>
      <c r="V4009" s="131">
        <v>0</v>
      </c>
      <c r="W4009" s="131">
        <v>0</v>
      </c>
      <c r="X4009" s="131">
        <v>0</v>
      </c>
      <c r="Y4009" s="131">
        <v>0</v>
      </c>
      <c r="Z4009" s="131">
        <v>0</v>
      </c>
      <c r="AA4009" s="131">
        <v>0</v>
      </c>
      <c r="AB4009" s="131">
        <v>0</v>
      </c>
      <c r="AC4009" s="131">
        <v>0</v>
      </c>
      <c r="AD4009" s="131">
        <v>0</v>
      </c>
      <c r="AE4009" s="131">
        <v>0</v>
      </c>
      <c r="AF4009" s="131">
        <v>0</v>
      </c>
      <c r="AG4009" s="131">
        <v>0</v>
      </c>
      <c r="AH4009" s="43">
        <v>0</v>
      </c>
    </row>
    <row r="4010" spans="4:34">
      <c r="D4010" s="62">
        <v>2025</v>
      </c>
      <c r="E4010" s="62">
        <v>5</v>
      </c>
      <c r="F4010" s="62">
        <v>2025</v>
      </c>
      <c r="G4010" s="62">
        <v>2026</v>
      </c>
      <c r="H4010" s="131">
        <v>0</v>
      </c>
      <c r="I4010" s="131">
        <v>0</v>
      </c>
      <c r="J4010" s="131">
        <v>0</v>
      </c>
      <c r="K4010" s="131">
        <v>0</v>
      </c>
      <c r="L4010" s="131">
        <v>0</v>
      </c>
      <c r="M4010" s="131">
        <v>0</v>
      </c>
      <c r="N4010" s="131">
        <v>0</v>
      </c>
      <c r="O4010" s="131">
        <v>0</v>
      </c>
      <c r="P4010" s="131">
        <v>0</v>
      </c>
      <c r="Q4010" s="131">
        <v>0</v>
      </c>
      <c r="R4010" s="131">
        <v>0</v>
      </c>
      <c r="S4010" s="131">
        <v>0</v>
      </c>
      <c r="T4010" s="131">
        <v>0</v>
      </c>
      <c r="U4010" s="131">
        <v>0</v>
      </c>
      <c r="V4010" s="131">
        <v>0</v>
      </c>
      <c r="W4010" s="131">
        <v>0</v>
      </c>
      <c r="X4010" s="131">
        <v>0</v>
      </c>
      <c r="Y4010" s="131">
        <v>0</v>
      </c>
      <c r="Z4010" s="131">
        <v>0</v>
      </c>
      <c r="AA4010" s="131">
        <v>0</v>
      </c>
      <c r="AB4010" s="131">
        <v>0</v>
      </c>
      <c r="AC4010" s="131">
        <v>0</v>
      </c>
      <c r="AD4010" s="131">
        <v>0</v>
      </c>
      <c r="AE4010" s="131">
        <v>0</v>
      </c>
      <c r="AF4010" s="131">
        <v>0</v>
      </c>
      <c r="AG4010" s="131">
        <v>0</v>
      </c>
      <c r="AH4010" s="43">
        <v>0</v>
      </c>
    </row>
    <row r="4011" spans="4:34">
      <c r="D4011" s="62">
        <v>2025</v>
      </c>
      <c r="E4011" s="62">
        <v>6</v>
      </c>
      <c r="F4011" s="62">
        <v>2025</v>
      </c>
      <c r="G4011" s="62">
        <v>2026</v>
      </c>
      <c r="H4011" s="131">
        <v>0</v>
      </c>
      <c r="I4011" s="131">
        <v>0</v>
      </c>
      <c r="J4011" s="131">
        <v>0</v>
      </c>
      <c r="K4011" s="131">
        <v>0</v>
      </c>
      <c r="L4011" s="131">
        <v>0</v>
      </c>
      <c r="M4011" s="131">
        <v>0</v>
      </c>
      <c r="N4011" s="131">
        <v>0</v>
      </c>
      <c r="O4011" s="131">
        <v>0</v>
      </c>
      <c r="P4011" s="131">
        <v>0</v>
      </c>
      <c r="Q4011" s="131">
        <v>0</v>
      </c>
      <c r="R4011" s="131">
        <v>0</v>
      </c>
      <c r="S4011" s="131">
        <v>0</v>
      </c>
      <c r="T4011" s="131">
        <v>0</v>
      </c>
      <c r="U4011" s="131">
        <v>0</v>
      </c>
      <c r="V4011" s="131">
        <v>0</v>
      </c>
      <c r="W4011" s="131">
        <v>0</v>
      </c>
      <c r="X4011" s="131">
        <v>0</v>
      </c>
      <c r="Y4011" s="131">
        <v>0</v>
      </c>
      <c r="Z4011" s="131">
        <v>0</v>
      </c>
      <c r="AA4011" s="131">
        <v>0</v>
      </c>
      <c r="AB4011" s="131">
        <v>0</v>
      </c>
      <c r="AC4011" s="131">
        <v>0</v>
      </c>
      <c r="AD4011" s="131">
        <v>0</v>
      </c>
      <c r="AE4011" s="131">
        <v>0</v>
      </c>
      <c r="AF4011" s="131">
        <v>0</v>
      </c>
      <c r="AG4011" s="131">
        <v>0</v>
      </c>
      <c r="AH4011" s="43">
        <v>0</v>
      </c>
    </row>
    <row r="4012" spans="4:34">
      <c r="D4012" s="62">
        <v>2025</v>
      </c>
      <c r="E4012" s="62">
        <v>7</v>
      </c>
      <c r="F4012" s="62">
        <v>2026</v>
      </c>
      <c r="G4012" s="62">
        <v>2026</v>
      </c>
      <c r="H4012" s="131">
        <v>0</v>
      </c>
      <c r="I4012" s="131">
        <v>0</v>
      </c>
      <c r="J4012" s="131">
        <v>0</v>
      </c>
      <c r="K4012" s="131">
        <v>0</v>
      </c>
      <c r="L4012" s="131">
        <v>0</v>
      </c>
      <c r="M4012" s="131">
        <v>0</v>
      </c>
      <c r="N4012" s="131">
        <v>0</v>
      </c>
      <c r="O4012" s="131">
        <v>0</v>
      </c>
      <c r="P4012" s="131">
        <v>0</v>
      </c>
      <c r="Q4012" s="131">
        <v>0</v>
      </c>
      <c r="R4012" s="131">
        <v>0</v>
      </c>
      <c r="S4012" s="131">
        <v>0</v>
      </c>
      <c r="T4012" s="131">
        <v>0</v>
      </c>
      <c r="U4012" s="131">
        <v>0</v>
      </c>
      <c r="V4012" s="131">
        <v>0</v>
      </c>
      <c r="W4012" s="131">
        <v>0</v>
      </c>
      <c r="X4012" s="131">
        <v>0</v>
      </c>
      <c r="Y4012" s="131">
        <v>0</v>
      </c>
      <c r="Z4012" s="131">
        <v>0</v>
      </c>
      <c r="AA4012" s="131">
        <v>0</v>
      </c>
      <c r="AB4012" s="131">
        <v>0</v>
      </c>
      <c r="AC4012" s="131">
        <v>0</v>
      </c>
      <c r="AD4012" s="131">
        <v>0</v>
      </c>
      <c r="AE4012" s="131">
        <v>0</v>
      </c>
      <c r="AF4012" s="131">
        <v>0</v>
      </c>
      <c r="AG4012" s="131">
        <v>0</v>
      </c>
      <c r="AH4012" s="43">
        <v>0</v>
      </c>
    </row>
    <row r="4013" spans="4:34">
      <c r="D4013" s="62">
        <v>2025</v>
      </c>
      <c r="E4013" s="62">
        <v>8</v>
      </c>
      <c r="F4013" s="62">
        <v>2026</v>
      </c>
      <c r="G4013" s="62">
        <v>2026</v>
      </c>
      <c r="H4013" s="131">
        <v>0</v>
      </c>
      <c r="I4013" s="131">
        <v>0</v>
      </c>
      <c r="J4013" s="131">
        <v>0</v>
      </c>
      <c r="K4013" s="131">
        <v>0</v>
      </c>
      <c r="L4013" s="131">
        <v>0</v>
      </c>
      <c r="M4013" s="131">
        <v>0</v>
      </c>
      <c r="N4013" s="131">
        <v>0</v>
      </c>
      <c r="O4013" s="131">
        <v>0</v>
      </c>
      <c r="P4013" s="131">
        <v>0</v>
      </c>
      <c r="Q4013" s="131">
        <v>0</v>
      </c>
      <c r="R4013" s="131">
        <v>0</v>
      </c>
      <c r="S4013" s="131">
        <v>0</v>
      </c>
      <c r="T4013" s="131">
        <v>0</v>
      </c>
      <c r="U4013" s="131">
        <v>0</v>
      </c>
      <c r="V4013" s="131">
        <v>0</v>
      </c>
      <c r="W4013" s="131">
        <v>0</v>
      </c>
      <c r="X4013" s="131">
        <v>0</v>
      </c>
      <c r="Y4013" s="131">
        <v>0</v>
      </c>
      <c r="Z4013" s="131">
        <v>0</v>
      </c>
      <c r="AA4013" s="131">
        <v>0</v>
      </c>
      <c r="AB4013" s="131">
        <v>0</v>
      </c>
      <c r="AC4013" s="131">
        <v>0</v>
      </c>
      <c r="AD4013" s="131">
        <v>0</v>
      </c>
      <c r="AE4013" s="131">
        <v>0</v>
      </c>
      <c r="AF4013" s="131">
        <v>0</v>
      </c>
      <c r="AG4013" s="131">
        <v>0</v>
      </c>
      <c r="AH4013" s="43">
        <v>0</v>
      </c>
    </row>
    <row r="4014" spans="4:34">
      <c r="D4014" s="62">
        <v>2025</v>
      </c>
      <c r="E4014" s="62">
        <v>9</v>
      </c>
      <c r="F4014" s="62">
        <v>2026</v>
      </c>
      <c r="G4014" s="62">
        <v>2026</v>
      </c>
      <c r="H4014" s="131">
        <v>0</v>
      </c>
      <c r="I4014" s="131">
        <v>0</v>
      </c>
      <c r="J4014" s="131">
        <v>0</v>
      </c>
      <c r="K4014" s="131">
        <v>0</v>
      </c>
      <c r="L4014" s="131">
        <v>0</v>
      </c>
      <c r="M4014" s="131">
        <v>0</v>
      </c>
      <c r="N4014" s="131">
        <v>0</v>
      </c>
      <c r="O4014" s="131">
        <v>0</v>
      </c>
      <c r="P4014" s="131">
        <v>0</v>
      </c>
      <c r="Q4014" s="131">
        <v>0</v>
      </c>
      <c r="R4014" s="131">
        <v>0</v>
      </c>
      <c r="S4014" s="131">
        <v>0</v>
      </c>
      <c r="T4014" s="131">
        <v>0</v>
      </c>
      <c r="U4014" s="131">
        <v>0</v>
      </c>
      <c r="V4014" s="131">
        <v>0</v>
      </c>
      <c r="W4014" s="131">
        <v>0</v>
      </c>
      <c r="X4014" s="131">
        <v>0</v>
      </c>
      <c r="Y4014" s="131">
        <v>0</v>
      </c>
      <c r="Z4014" s="131">
        <v>0</v>
      </c>
      <c r="AA4014" s="131">
        <v>0</v>
      </c>
      <c r="AB4014" s="131">
        <v>0</v>
      </c>
      <c r="AC4014" s="131">
        <v>0</v>
      </c>
      <c r="AD4014" s="131">
        <v>0</v>
      </c>
      <c r="AE4014" s="131">
        <v>0</v>
      </c>
      <c r="AF4014" s="131">
        <v>0</v>
      </c>
      <c r="AG4014" s="131">
        <v>0</v>
      </c>
      <c r="AH4014" s="43">
        <v>0</v>
      </c>
    </row>
    <row r="4015" spans="4:34">
      <c r="D4015" s="62">
        <v>2025</v>
      </c>
      <c r="E4015" s="62">
        <v>10</v>
      </c>
      <c r="F4015" s="62">
        <v>2026</v>
      </c>
      <c r="G4015" s="62">
        <v>2026</v>
      </c>
      <c r="H4015" s="131">
        <v>0</v>
      </c>
      <c r="I4015" s="131">
        <v>0</v>
      </c>
      <c r="J4015" s="131">
        <v>0</v>
      </c>
      <c r="K4015" s="131">
        <v>0</v>
      </c>
      <c r="L4015" s="131">
        <v>0</v>
      </c>
      <c r="M4015" s="131">
        <v>0</v>
      </c>
      <c r="N4015" s="131">
        <v>0</v>
      </c>
      <c r="O4015" s="131">
        <v>0</v>
      </c>
      <c r="P4015" s="131">
        <v>0</v>
      </c>
      <c r="Q4015" s="131">
        <v>0</v>
      </c>
      <c r="R4015" s="131">
        <v>0</v>
      </c>
      <c r="S4015" s="131">
        <v>0</v>
      </c>
      <c r="T4015" s="131">
        <v>0</v>
      </c>
      <c r="U4015" s="131">
        <v>0</v>
      </c>
      <c r="V4015" s="131">
        <v>0</v>
      </c>
      <c r="W4015" s="131">
        <v>0</v>
      </c>
      <c r="X4015" s="131">
        <v>0</v>
      </c>
      <c r="Y4015" s="131">
        <v>0</v>
      </c>
      <c r="Z4015" s="131">
        <v>0</v>
      </c>
      <c r="AA4015" s="131">
        <v>0</v>
      </c>
      <c r="AB4015" s="131">
        <v>0</v>
      </c>
      <c r="AC4015" s="131">
        <v>0</v>
      </c>
      <c r="AD4015" s="131">
        <v>0</v>
      </c>
      <c r="AE4015" s="131">
        <v>0</v>
      </c>
      <c r="AF4015" s="131">
        <v>0</v>
      </c>
      <c r="AG4015" s="131">
        <v>0</v>
      </c>
      <c r="AH4015" s="43">
        <v>0</v>
      </c>
    </row>
    <row r="4016" spans="4:34">
      <c r="D4016" s="62">
        <v>2025</v>
      </c>
      <c r="E4016" s="62">
        <v>11</v>
      </c>
      <c r="F4016" s="62">
        <v>2026</v>
      </c>
      <c r="G4016" s="62">
        <v>2026</v>
      </c>
      <c r="H4016" s="131">
        <v>0</v>
      </c>
      <c r="I4016" s="131">
        <v>0</v>
      </c>
      <c r="J4016" s="131">
        <v>0</v>
      </c>
      <c r="K4016" s="131">
        <v>0</v>
      </c>
      <c r="L4016" s="131">
        <v>0</v>
      </c>
      <c r="M4016" s="131">
        <v>0</v>
      </c>
      <c r="N4016" s="131">
        <v>0</v>
      </c>
      <c r="O4016" s="131">
        <v>0</v>
      </c>
      <c r="P4016" s="131">
        <v>0</v>
      </c>
      <c r="Q4016" s="131">
        <v>0</v>
      </c>
      <c r="R4016" s="131">
        <v>0</v>
      </c>
      <c r="S4016" s="131">
        <v>0</v>
      </c>
      <c r="T4016" s="131">
        <v>0</v>
      </c>
      <c r="U4016" s="131">
        <v>0</v>
      </c>
      <c r="V4016" s="131">
        <v>0</v>
      </c>
      <c r="W4016" s="131">
        <v>0</v>
      </c>
      <c r="X4016" s="131">
        <v>0</v>
      </c>
      <c r="Y4016" s="131">
        <v>0</v>
      </c>
      <c r="Z4016" s="131">
        <v>0</v>
      </c>
      <c r="AA4016" s="131">
        <v>0</v>
      </c>
      <c r="AB4016" s="131">
        <v>0</v>
      </c>
      <c r="AC4016" s="131">
        <v>0</v>
      </c>
      <c r="AD4016" s="131">
        <v>0</v>
      </c>
      <c r="AE4016" s="131">
        <v>0</v>
      </c>
      <c r="AF4016" s="131">
        <v>0</v>
      </c>
      <c r="AG4016" s="131">
        <v>0</v>
      </c>
      <c r="AH4016" s="43">
        <v>0</v>
      </c>
    </row>
    <row r="4017" spans="4:34">
      <c r="D4017" s="62">
        <v>2025</v>
      </c>
      <c r="E4017" s="62">
        <v>12</v>
      </c>
      <c r="F4017" s="62">
        <v>2026</v>
      </c>
      <c r="G4017" s="62">
        <v>2026</v>
      </c>
      <c r="H4017" s="131">
        <v>0</v>
      </c>
      <c r="I4017" s="131">
        <v>0</v>
      </c>
      <c r="J4017" s="131">
        <v>0</v>
      </c>
      <c r="K4017" s="131">
        <v>0</v>
      </c>
      <c r="L4017" s="131">
        <v>0</v>
      </c>
      <c r="M4017" s="131">
        <v>0</v>
      </c>
      <c r="N4017" s="131">
        <v>0</v>
      </c>
      <c r="O4017" s="131">
        <v>0</v>
      </c>
      <c r="P4017" s="131">
        <v>0</v>
      </c>
      <c r="Q4017" s="131">
        <v>0</v>
      </c>
      <c r="R4017" s="131">
        <v>0</v>
      </c>
      <c r="S4017" s="131">
        <v>0</v>
      </c>
      <c r="T4017" s="131">
        <v>0</v>
      </c>
      <c r="U4017" s="131">
        <v>0</v>
      </c>
      <c r="V4017" s="131">
        <v>0</v>
      </c>
      <c r="W4017" s="131">
        <v>0</v>
      </c>
      <c r="X4017" s="131">
        <v>0</v>
      </c>
      <c r="Y4017" s="131">
        <v>0</v>
      </c>
      <c r="Z4017" s="131">
        <v>0</v>
      </c>
      <c r="AA4017" s="131">
        <v>0</v>
      </c>
      <c r="AB4017" s="131">
        <v>0</v>
      </c>
      <c r="AC4017" s="131">
        <v>0</v>
      </c>
      <c r="AD4017" s="131">
        <v>0</v>
      </c>
      <c r="AE4017" s="131">
        <v>0</v>
      </c>
      <c r="AF4017" s="131">
        <v>0</v>
      </c>
      <c r="AG4017" s="131">
        <v>0</v>
      </c>
      <c r="AH4017" s="43">
        <v>0</v>
      </c>
    </row>
    <row r="4018" spans="4:34">
      <c r="D4018" s="62">
        <v>2026</v>
      </c>
      <c r="E4018" s="62">
        <v>1</v>
      </c>
      <c r="F4018" s="62">
        <v>2026</v>
      </c>
      <c r="G4018" s="62">
        <v>2026</v>
      </c>
      <c r="H4018" s="131">
        <v>0</v>
      </c>
      <c r="I4018" s="131">
        <v>0</v>
      </c>
      <c r="J4018" s="131">
        <v>0</v>
      </c>
      <c r="K4018" s="131">
        <v>0</v>
      </c>
      <c r="L4018" s="131">
        <v>0</v>
      </c>
      <c r="M4018" s="131">
        <v>0</v>
      </c>
      <c r="N4018" s="131">
        <v>0</v>
      </c>
      <c r="O4018" s="131">
        <v>0</v>
      </c>
      <c r="P4018" s="131">
        <v>0</v>
      </c>
      <c r="Q4018" s="131">
        <v>0</v>
      </c>
      <c r="R4018" s="131">
        <v>0</v>
      </c>
      <c r="S4018" s="131">
        <v>0</v>
      </c>
      <c r="T4018" s="131">
        <v>0</v>
      </c>
      <c r="U4018" s="131">
        <v>0</v>
      </c>
      <c r="V4018" s="131">
        <v>0</v>
      </c>
      <c r="W4018" s="131">
        <v>0</v>
      </c>
      <c r="X4018" s="131">
        <v>0</v>
      </c>
      <c r="Y4018" s="131">
        <v>0</v>
      </c>
      <c r="Z4018" s="131">
        <v>0</v>
      </c>
      <c r="AA4018" s="131">
        <v>0</v>
      </c>
      <c r="AB4018" s="131">
        <v>0</v>
      </c>
      <c r="AC4018" s="131">
        <v>0</v>
      </c>
      <c r="AD4018" s="131">
        <v>0</v>
      </c>
      <c r="AE4018" s="131">
        <v>0</v>
      </c>
      <c r="AF4018" s="131">
        <v>0</v>
      </c>
      <c r="AG4018" s="131">
        <v>0</v>
      </c>
      <c r="AH4018" s="43">
        <v>0</v>
      </c>
    </row>
    <row r="4019" spans="4:34">
      <c r="D4019" s="62">
        <v>2026</v>
      </c>
      <c r="E4019" s="62">
        <v>2</v>
      </c>
      <c r="F4019" s="62">
        <v>2026</v>
      </c>
      <c r="G4019" s="62">
        <v>2026</v>
      </c>
      <c r="H4019" s="131">
        <v>0</v>
      </c>
      <c r="I4019" s="131">
        <v>0</v>
      </c>
      <c r="J4019" s="131">
        <v>0</v>
      </c>
      <c r="K4019" s="131">
        <v>0</v>
      </c>
      <c r="L4019" s="131">
        <v>0</v>
      </c>
      <c r="M4019" s="131">
        <v>0</v>
      </c>
      <c r="N4019" s="131">
        <v>0</v>
      </c>
      <c r="O4019" s="131">
        <v>0</v>
      </c>
      <c r="P4019" s="131">
        <v>0</v>
      </c>
      <c r="Q4019" s="131">
        <v>0</v>
      </c>
      <c r="R4019" s="131">
        <v>0</v>
      </c>
      <c r="S4019" s="131">
        <v>0</v>
      </c>
      <c r="T4019" s="131">
        <v>0</v>
      </c>
      <c r="U4019" s="131">
        <v>0</v>
      </c>
      <c r="V4019" s="131">
        <v>0</v>
      </c>
      <c r="W4019" s="131">
        <v>0</v>
      </c>
      <c r="X4019" s="131">
        <v>0</v>
      </c>
      <c r="Y4019" s="131">
        <v>0</v>
      </c>
      <c r="Z4019" s="131">
        <v>0</v>
      </c>
      <c r="AA4019" s="131">
        <v>0</v>
      </c>
      <c r="AB4019" s="131">
        <v>0</v>
      </c>
      <c r="AC4019" s="131">
        <v>0</v>
      </c>
      <c r="AD4019" s="131">
        <v>0</v>
      </c>
      <c r="AE4019" s="131">
        <v>0</v>
      </c>
      <c r="AF4019" s="131">
        <v>0</v>
      </c>
      <c r="AG4019" s="131">
        <v>0</v>
      </c>
      <c r="AH4019" s="43">
        <v>0</v>
      </c>
    </row>
    <row r="4020" spans="4:34">
      <c r="D4020" s="62">
        <v>2026</v>
      </c>
      <c r="E4020" s="62">
        <v>3</v>
      </c>
      <c r="F4020" s="62">
        <v>2026</v>
      </c>
      <c r="G4020" s="62">
        <v>2026</v>
      </c>
      <c r="H4020" s="131">
        <v>0</v>
      </c>
      <c r="I4020" s="131">
        <v>0</v>
      </c>
      <c r="J4020" s="131">
        <v>0</v>
      </c>
      <c r="K4020" s="131">
        <v>0</v>
      </c>
      <c r="L4020" s="131">
        <v>0</v>
      </c>
      <c r="M4020" s="131">
        <v>0</v>
      </c>
      <c r="N4020" s="131">
        <v>0</v>
      </c>
      <c r="O4020" s="131">
        <v>0</v>
      </c>
      <c r="P4020" s="131">
        <v>0</v>
      </c>
      <c r="Q4020" s="131">
        <v>0</v>
      </c>
      <c r="R4020" s="131">
        <v>0</v>
      </c>
      <c r="S4020" s="131">
        <v>0</v>
      </c>
      <c r="T4020" s="131">
        <v>0</v>
      </c>
      <c r="U4020" s="131">
        <v>0</v>
      </c>
      <c r="V4020" s="131">
        <v>0</v>
      </c>
      <c r="W4020" s="131">
        <v>0</v>
      </c>
      <c r="X4020" s="131">
        <v>0</v>
      </c>
      <c r="Y4020" s="131">
        <v>0</v>
      </c>
      <c r="Z4020" s="131">
        <v>0</v>
      </c>
      <c r="AA4020" s="131">
        <v>0</v>
      </c>
      <c r="AB4020" s="131">
        <v>0</v>
      </c>
      <c r="AC4020" s="131">
        <v>0</v>
      </c>
      <c r="AD4020" s="131">
        <v>0</v>
      </c>
      <c r="AE4020" s="131">
        <v>0</v>
      </c>
      <c r="AF4020" s="131">
        <v>0</v>
      </c>
      <c r="AG4020" s="131">
        <v>0</v>
      </c>
      <c r="AH4020" s="43">
        <v>0</v>
      </c>
    </row>
    <row r="4021" spans="4:34">
      <c r="D4021" s="62">
        <v>2026</v>
      </c>
      <c r="E4021" s="62">
        <v>4</v>
      </c>
      <c r="F4021" s="62">
        <v>2026</v>
      </c>
      <c r="G4021" s="62">
        <v>2026</v>
      </c>
      <c r="H4021" s="131">
        <v>0</v>
      </c>
      <c r="I4021" s="131">
        <v>0</v>
      </c>
      <c r="J4021" s="131">
        <v>0</v>
      </c>
      <c r="K4021" s="131">
        <v>0</v>
      </c>
      <c r="L4021" s="131">
        <v>0</v>
      </c>
      <c r="M4021" s="131">
        <v>0</v>
      </c>
      <c r="N4021" s="131">
        <v>0</v>
      </c>
      <c r="O4021" s="131">
        <v>0</v>
      </c>
      <c r="P4021" s="131">
        <v>0</v>
      </c>
      <c r="Q4021" s="131">
        <v>0</v>
      </c>
      <c r="R4021" s="131">
        <v>0</v>
      </c>
      <c r="S4021" s="131">
        <v>0</v>
      </c>
      <c r="T4021" s="131">
        <v>0</v>
      </c>
      <c r="U4021" s="131">
        <v>0</v>
      </c>
      <c r="V4021" s="131">
        <v>0</v>
      </c>
      <c r="W4021" s="131">
        <v>0</v>
      </c>
      <c r="X4021" s="131">
        <v>0</v>
      </c>
      <c r="Y4021" s="131">
        <v>0</v>
      </c>
      <c r="Z4021" s="131">
        <v>0</v>
      </c>
      <c r="AA4021" s="131">
        <v>0</v>
      </c>
      <c r="AB4021" s="131">
        <v>0</v>
      </c>
      <c r="AC4021" s="131">
        <v>0</v>
      </c>
      <c r="AD4021" s="131">
        <v>0</v>
      </c>
      <c r="AE4021" s="131">
        <v>0</v>
      </c>
      <c r="AF4021" s="131">
        <v>0</v>
      </c>
      <c r="AG4021" s="131">
        <v>0</v>
      </c>
      <c r="AH4021" s="43">
        <v>0</v>
      </c>
    </row>
    <row r="4022" spans="4:34">
      <c r="D4022" s="62">
        <v>2026</v>
      </c>
      <c r="E4022" s="62">
        <v>5</v>
      </c>
      <c r="F4022" s="62">
        <v>2026</v>
      </c>
      <c r="G4022" s="62">
        <v>2027</v>
      </c>
      <c r="H4022" s="131">
        <v>0</v>
      </c>
      <c r="I4022" s="131">
        <v>0</v>
      </c>
      <c r="J4022" s="131">
        <v>0</v>
      </c>
      <c r="K4022" s="131">
        <v>0</v>
      </c>
      <c r="L4022" s="131">
        <v>0</v>
      </c>
      <c r="M4022" s="131">
        <v>0</v>
      </c>
      <c r="N4022" s="131">
        <v>0</v>
      </c>
      <c r="O4022" s="131">
        <v>0</v>
      </c>
      <c r="P4022" s="131">
        <v>0</v>
      </c>
      <c r="Q4022" s="131">
        <v>0</v>
      </c>
      <c r="R4022" s="131">
        <v>0</v>
      </c>
      <c r="S4022" s="131">
        <v>0</v>
      </c>
      <c r="T4022" s="131">
        <v>0</v>
      </c>
      <c r="U4022" s="131">
        <v>0</v>
      </c>
      <c r="V4022" s="131">
        <v>0</v>
      </c>
      <c r="W4022" s="131">
        <v>0</v>
      </c>
      <c r="X4022" s="131">
        <v>0</v>
      </c>
      <c r="Y4022" s="131">
        <v>0</v>
      </c>
      <c r="Z4022" s="131">
        <v>0</v>
      </c>
      <c r="AA4022" s="131">
        <v>0</v>
      </c>
      <c r="AB4022" s="131">
        <v>0</v>
      </c>
      <c r="AC4022" s="131">
        <v>0</v>
      </c>
      <c r="AD4022" s="131">
        <v>0</v>
      </c>
      <c r="AE4022" s="131">
        <v>0</v>
      </c>
      <c r="AF4022" s="131">
        <v>0</v>
      </c>
      <c r="AG4022" s="131">
        <v>0</v>
      </c>
      <c r="AH4022" s="43">
        <v>0</v>
      </c>
    </row>
    <row r="4023" spans="4:34">
      <c r="D4023" s="62">
        <v>2026</v>
      </c>
      <c r="E4023" s="62">
        <v>6</v>
      </c>
      <c r="F4023" s="62">
        <v>2026</v>
      </c>
      <c r="G4023" s="62">
        <v>2027</v>
      </c>
      <c r="H4023" s="131">
        <v>0</v>
      </c>
      <c r="I4023" s="131">
        <v>0</v>
      </c>
      <c r="J4023" s="131">
        <v>0</v>
      </c>
      <c r="K4023" s="131">
        <v>0</v>
      </c>
      <c r="L4023" s="131">
        <v>0</v>
      </c>
      <c r="M4023" s="131">
        <v>0</v>
      </c>
      <c r="N4023" s="131">
        <v>0</v>
      </c>
      <c r="O4023" s="131">
        <v>0</v>
      </c>
      <c r="P4023" s="131">
        <v>0</v>
      </c>
      <c r="Q4023" s="131">
        <v>0</v>
      </c>
      <c r="R4023" s="131">
        <v>0</v>
      </c>
      <c r="S4023" s="131">
        <v>0</v>
      </c>
      <c r="T4023" s="131">
        <v>0</v>
      </c>
      <c r="U4023" s="131">
        <v>0</v>
      </c>
      <c r="V4023" s="131">
        <v>0</v>
      </c>
      <c r="W4023" s="131">
        <v>0</v>
      </c>
      <c r="X4023" s="131">
        <v>0</v>
      </c>
      <c r="Y4023" s="131">
        <v>0</v>
      </c>
      <c r="Z4023" s="131">
        <v>0</v>
      </c>
      <c r="AA4023" s="131">
        <v>0</v>
      </c>
      <c r="AB4023" s="131">
        <v>0</v>
      </c>
      <c r="AC4023" s="131">
        <v>0</v>
      </c>
      <c r="AD4023" s="131">
        <v>0</v>
      </c>
      <c r="AE4023" s="131">
        <v>0</v>
      </c>
      <c r="AF4023" s="131">
        <v>0</v>
      </c>
      <c r="AG4023" s="131">
        <v>0</v>
      </c>
      <c r="AH4023" s="43">
        <v>0</v>
      </c>
    </row>
    <row r="4024" spans="4:34">
      <c r="D4024" s="62">
        <v>2026</v>
      </c>
      <c r="E4024" s="62">
        <v>7</v>
      </c>
      <c r="F4024" s="62">
        <v>2027</v>
      </c>
      <c r="G4024" s="62">
        <v>2027</v>
      </c>
      <c r="H4024" s="131">
        <v>0</v>
      </c>
      <c r="I4024" s="131">
        <v>0</v>
      </c>
      <c r="J4024" s="131">
        <v>0</v>
      </c>
      <c r="K4024" s="131">
        <v>0</v>
      </c>
      <c r="L4024" s="131">
        <v>0</v>
      </c>
      <c r="M4024" s="131">
        <v>0</v>
      </c>
      <c r="N4024" s="131">
        <v>0</v>
      </c>
      <c r="O4024" s="131">
        <v>0</v>
      </c>
      <c r="P4024" s="131">
        <v>0</v>
      </c>
      <c r="Q4024" s="131">
        <v>0</v>
      </c>
      <c r="R4024" s="131">
        <v>0</v>
      </c>
      <c r="S4024" s="131">
        <v>0</v>
      </c>
      <c r="T4024" s="131">
        <v>0</v>
      </c>
      <c r="U4024" s="131">
        <v>0</v>
      </c>
      <c r="V4024" s="131">
        <v>0</v>
      </c>
      <c r="W4024" s="131">
        <v>0</v>
      </c>
      <c r="X4024" s="131">
        <v>0</v>
      </c>
      <c r="Y4024" s="131">
        <v>0</v>
      </c>
      <c r="Z4024" s="131">
        <v>0</v>
      </c>
      <c r="AA4024" s="131">
        <v>0</v>
      </c>
      <c r="AB4024" s="131">
        <v>0</v>
      </c>
      <c r="AC4024" s="131">
        <v>0</v>
      </c>
      <c r="AD4024" s="131">
        <v>0</v>
      </c>
      <c r="AE4024" s="131">
        <v>0</v>
      </c>
      <c r="AF4024" s="131">
        <v>0</v>
      </c>
      <c r="AG4024" s="131">
        <v>0</v>
      </c>
      <c r="AH4024" s="43">
        <v>0</v>
      </c>
    </row>
    <row r="4025" spans="4:34">
      <c r="D4025" s="62">
        <v>2026</v>
      </c>
      <c r="E4025" s="62">
        <v>8</v>
      </c>
      <c r="F4025" s="62">
        <v>2027</v>
      </c>
      <c r="G4025" s="62">
        <v>2027</v>
      </c>
      <c r="H4025" s="131">
        <v>0</v>
      </c>
      <c r="I4025" s="131">
        <v>0</v>
      </c>
      <c r="J4025" s="131">
        <v>0</v>
      </c>
      <c r="K4025" s="131">
        <v>0</v>
      </c>
      <c r="L4025" s="131">
        <v>0</v>
      </c>
      <c r="M4025" s="131">
        <v>0</v>
      </c>
      <c r="N4025" s="131">
        <v>0</v>
      </c>
      <c r="O4025" s="131">
        <v>0</v>
      </c>
      <c r="P4025" s="131">
        <v>0</v>
      </c>
      <c r="Q4025" s="131">
        <v>0</v>
      </c>
      <c r="R4025" s="131">
        <v>0</v>
      </c>
      <c r="S4025" s="131">
        <v>0</v>
      </c>
      <c r="T4025" s="131">
        <v>0</v>
      </c>
      <c r="U4025" s="131">
        <v>0</v>
      </c>
      <c r="V4025" s="131">
        <v>0</v>
      </c>
      <c r="W4025" s="131">
        <v>0</v>
      </c>
      <c r="X4025" s="131">
        <v>0</v>
      </c>
      <c r="Y4025" s="131">
        <v>0</v>
      </c>
      <c r="Z4025" s="131">
        <v>0</v>
      </c>
      <c r="AA4025" s="131">
        <v>0</v>
      </c>
      <c r="AB4025" s="131">
        <v>0</v>
      </c>
      <c r="AC4025" s="131">
        <v>0</v>
      </c>
      <c r="AD4025" s="131">
        <v>0</v>
      </c>
      <c r="AE4025" s="131">
        <v>0</v>
      </c>
      <c r="AF4025" s="131">
        <v>0</v>
      </c>
      <c r="AG4025" s="131">
        <v>0</v>
      </c>
      <c r="AH4025" s="43">
        <v>0</v>
      </c>
    </row>
    <row r="4026" spans="4:34">
      <c r="D4026" s="62">
        <v>2026</v>
      </c>
      <c r="E4026" s="62">
        <v>9</v>
      </c>
      <c r="F4026" s="62">
        <v>2027</v>
      </c>
      <c r="G4026" s="62">
        <v>2027</v>
      </c>
      <c r="H4026" s="131">
        <v>0</v>
      </c>
      <c r="I4026" s="131">
        <v>0</v>
      </c>
      <c r="J4026" s="131">
        <v>0</v>
      </c>
      <c r="K4026" s="131">
        <v>0</v>
      </c>
      <c r="L4026" s="131">
        <v>0</v>
      </c>
      <c r="M4026" s="131">
        <v>0</v>
      </c>
      <c r="N4026" s="131">
        <v>0</v>
      </c>
      <c r="O4026" s="131">
        <v>0</v>
      </c>
      <c r="P4026" s="131">
        <v>0</v>
      </c>
      <c r="Q4026" s="131">
        <v>0</v>
      </c>
      <c r="R4026" s="131">
        <v>0</v>
      </c>
      <c r="S4026" s="131">
        <v>0</v>
      </c>
      <c r="T4026" s="131">
        <v>0</v>
      </c>
      <c r="U4026" s="131">
        <v>0</v>
      </c>
      <c r="V4026" s="131">
        <v>0</v>
      </c>
      <c r="W4026" s="131">
        <v>0</v>
      </c>
      <c r="X4026" s="131">
        <v>0</v>
      </c>
      <c r="Y4026" s="131">
        <v>0</v>
      </c>
      <c r="Z4026" s="131">
        <v>0</v>
      </c>
      <c r="AA4026" s="131">
        <v>0</v>
      </c>
      <c r="AB4026" s="131">
        <v>0</v>
      </c>
      <c r="AC4026" s="131">
        <v>0</v>
      </c>
      <c r="AD4026" s="131">
        <v>0</v>
      </c>
      <c r="AE4026" s="131">
        <v>0</v>
      </c>
      <c r="AF4026" s="131">
        <v>0</v>
      </c>
      <c r="AG4026" s="131">
        <v>0</v>
      </c>
      <c r="AH4026" s="43">
        <v>0</v>
      </c>
    </row>
    <row r="4027" spans="4:34">
      <c r="D4027" s="62">
        <v>2026</v>
      </c>
      <c r="E4027" s="62">
        <v>10</v>
      </c>
      <c r="F4027" s="62">
        <v>2027</v>
      </c>
      <c r="G4027" s="62">
        <v>2027</v>
      </c>
      <c r="H4027" s="131">
        <v>0</v>
      </c>
      <c r="I4027" s="131">
        <v>0</v>
      </c>
      <c r="J4027" s="131">
        <v>0</v>
      </c>
      <c r="K4027" s="131">
        <v>0</v>
      </c>
      <c r="L4027" s="131">
        <v>0</v>
      </c>
      <c r="M4027" s="131">
        <v>0</v>
      </c>
      <c r="N4027" s="131">
        <v>0</v>
      </c>
      <c r="O4027" s="131">
        <v>0</v>
      </c>
      <c r="P4027" s="131">
        <v>0</v>
      </c>
      <c r="Q4027" s="131">
        <v>0</v>
      </c>
      <c r="R4027" s="131">
        <v>0</v>
      </c>
      <c r="S4027" s="131">
        <v>0</v>
      </c>
      <c r="T4027" s="131">
        <v>0</v>
      </c>
      <c r="U4027" s="131">
        <v>0</v>
      </c>
      <c r="V4027" s="131">
        <v>0</v>
      </c>
      <c r="W4027" s="131">
        <v>0</v>
      </c>
      <c r="X4027" s="131">
        <v>0</v>
      </c>
      <c r="Y4027" s="131">
        <v>0</v>
      </c>
      <c r="Z4027" s="131">
        <v>0</v>
      </c>
      <c r="AA4027" s="131">
        <v>0</v>
      </c>
      <c r="AB4027" s="131">
        <v>0</v>
      </c>
      <c r="AC4027" s="131">
        <v>0</v>
      </c>
      <c r="AD4027" s="131">
        <v>0</v>
      </c>
      <c r="AE4027" s="131">
        <v>0</v>
      </c>
      <c r="AF4027" s="131">
        <v>0</v>
      </c>
      <c r="AG4027" s="131">
        <v>0</v>
      </c>
      <c r="AH4027" s="43">
        <v>0</v>
      </c>
    </row>
    <row r="4028" spans="4:34">
      <c r="D4028" s="62">
        <v>2026</v>
      </c>
      <c r="E4028" s="62">
        <v>11</v>
      </c>
      <c r="F4028" s="62">
        <v>2027</v>
      </c>
      <c r="G4028" s="62">
        <v>2027</v>
      </c>
      <c r="H4028" s="131">
        <v>0</v>
      </c>
      <c r="I4028" s="131">
        <v>0</v>
      </c>
      <c r="J4028" s="131">
        <v>0</v>
      </c>
      <c r="K4028" s="131">
        <v>0</v>
      </c>
      <c r="L4028" s="131">
        <v>0</v>
      </c>
      <c r="M4028" s="131">
        <v>0</v>
      </c>
      <c r="N4028" s="131">
        <v>0</v>
      </c>
      <c r="O4028" s="131">
        <v>0</v>
      </c>
      <c r="P4028" s="131">
        <v>0</v>
      </c>
      <c r="Q4028" s="131">
        <v>0</v>
      </c>
      <c r="R4028" s="131">
        <v>0</v>
      </c>
      <c r="S4028" s="131">
        <v>0</v>
      </c>
      <c r="T4028" s="131">
        <v>0</v>
      </c>
      <c r="U4028" s="131">
        <v>0</v>
      </c>
      <c r="V4028" s="131">
        <v>0</v>
      </c>
      <c r="W4028" s="131">
        <v>0</v>
      </c>
      <c r="X4028" s="131">
        <v>0</v>
      </c>
      <c r="Y4028" s="131">
        <v>0</v>
      </c>
      <c r="Z4028" s="131">
        <v>0</v>
      </c>
      <c r="AA4028" s="131">
        <v>0</v>
      </c>
      <c r="AB4028" s="131">
        <v>0</v>
      </c>
      <c r="AC4028" s="131">
        <v>0</v>
      </c>
      <c r="AD4028" s="131">
        <v>0</v>
      </c>
      <c r="AE4028" s="131">
        <v>0</v>
      </c>
      <c r="AF4028" s="131">
        <v>0</v>
      </c>
      <c r="AG4028" s="131">
        <v>0</v>
      </c>
      <c r="AH4028" s="43">
        <v>0</v>
      </c>
    </row>
    <row r="4029" spans="4:34">
      <c r="D4029" s="62">
        <v>2026</v>
      </c>
      <c r="E4029" s="62">
        <v>12</v>
      </c>
      <c r="F4029" s="62">
        <v>2027</v>
      </c>
      <c r="G4029" s="62">
        <v>2027</v>
      </c>
      <c r="H4029" s="131">
        <v>0</v>
      </c>
      <c r="I4029" s="131">
        <v>0</v>
      </c>
      <c r="J4029" s="131">
        <v>0</v>
      </c>
      <c r="K4029" s="131">
        <v>0</v>
      </c>
      <c r="L4029" s="131">
        <v>0</v>
      </c>
      <c r="M4029" s="131">
        <v>0</v>
      </c>
      <c r="N4029" s="131">
        <v>0</v>
      </c>
      <c r="O4029" s="131">
        <v>0</v>
      </c>
      <c r="P4029" s="131">
        <v>0</v>
      </c>
      <c r="Q4029" s="131">
        <v>0</v>
      </c>
      <c r="R4029" s="131">
        <v>0</v>
      </c>
      <c r="S4029" s="131">
        <v>0</v>
      </c>
      <c r="T4029" s="131">
        <v>0</v>
      </c>
      <c r="U4029" s="131">
        <v>0</v>
      </c>
      <c r="V4029" s="131">
        <v>0</v>
      </c>
      <c r="W4029" s="131">
        <v>0</v>
      </c>
      <c r="X4029" s="131">
        <v>0</v>
      </c>
      <c r="Y4029" s="131">
        <v>0</v>
      </c>
      <c r="Z4029" s="131">
        <v>0</v>
      </c>
      <c r="AA4029" s="131">
        <v>0</v>
      </c>
      <c r="AB4029" s="131">
        <v>0</v>
      </c>
      <c r="AC4029" s="131">
        <v>0</v>
      </c>
      <c r="AD4029" s="131">
        <v>0</v>
      </c>
      <c r="AE4029" s="131">
        <v>0</v>
      </c>
      <c r="AF4029" s="131">
        <v>0</v>
      </c>
      <c r="AG4029" s="131">
        <v>0</v>
      </c>
      <c r="AH4029" s="43">
        <v>0</v>
      </c>
    </row>
    <row r="4030" spans="4:34">
      <c r="D4030" s="62">
        <v>2027</v>
      </c>
      <c r="E4030" s="62">
        <v>1</v>
      </c>
      <c r="F4030" s="62">
        <v>2027</v>
      </c>
      <c r="G4030" s="62">
        <v>2027</v>
      </c>
      <c r="H4030" s="131">
        <v>0</v>
      </c>
      <c r="I4030" s="131">
        <v>0</v>
      </c>
      <c r="J4030" s="131">
        <v>0</v>
      </c>
      <c r="K4030" s="131">
        <v>0</v>
      </c>
      <c r="L4030" s="131">
        <v>0</v>
      </c>
      <c r="M4030" s="131">
        <v>0</v>
      </c>
      <c r="N4030" s="131">
        <v>0</v>
      </c>
      <c r="O4030" s="131">
        <v>0</v>
      </c>
      <c r="P4030" s="131">
        <v>0</v>
      </c>
      <c r="Q4030" s="131">
        <v>0</v>
      </c>
      <c r="R4030" s="131">
        <v>0</v>
      </c>
      <c r="S4030" s="131">
        <v>0</v>
      </c>
      <c r="T4030" s="131">
        <v>0</v>
      </c>
      <c r="U4030" s="131">
        <v>0</v>
      </c>
      <c r="V4030" s="131">
        <v>0</v>
      </c>
      <c r="W4030" s="131">
        <v>0</v>
      </c>
      <c r="X4030" s="131">
        <v>0</v>
      </c>
      <c r="Y4030" s="131">
        <v>0</v>
      </c>
      <c r="Z4030" s="131">
        <v>0</v>
      </c>
      <c r="AA4030" s="131">
        <v>0</v>
      </c>
      <c r="AB4030" s="131">
        <v>0</v>
      </c>
      <c r="AC4030" s="131">
        <v>0</v>
      </c>
      <c r="AD4030" s="131">
        <v>0</v>
      </c>
      <c r="AE4030" s="131">
        <v>0</v>
      </c>
      <c r="AF4030" s="131">
        <v>0</v>
      </c>
      <c r="AG4030" s="131">
        <v>0</v>
      </c>
      <c r="AH4030" s="43">
        <v>0</v>
      </c>
    </row>
    <row r="4031" spans="4:34">
      <c r="D4031" s="62">
        <v>2027</v>
      </c>
      <c r="E4031" s="62">
        <v>2</v>
      </c>
      <c r="F4031" s="62">
        <v>2027</v>
      </c>
      <c r="G4031" s="62">
        <v>2027</v>
      </c>
      <c r="H4031" s="131">
        <v>0</v>
      </c>
      <c r="I4031" s="131">
        <v>0</v>
      </c>
      <c r="J4031" s="131">
        <v>0</v>
      </c>
      <c r="K4031" s="131">
        <v>0</v>
      </c>
      <c r="L4031" s="131">
        <v>0</v>
      </c>
      <c r="M4031" s="131">
        <v>0</v>
      </c>
      <c r="N4031" s="131">
        <v>0</v>
      </c>
      <c r="O4031" s="131">
        <v>0</v>
      </c>
      <c r="P4031" s="131">
        <v>0</v>
      </c>
      <c r="Q4031" s="131">
        <v>0</v>
      </c>
      <c r="R4031" s="131">
        <v>0</v>
      </c>
      <c r="S4031" s="131">
        <v>0</v>
      </c>
      <c r="T4031" s="131">
        <v>0</v>
      </c>
      <c r="U4031" s="131">
        <v>0</v>
      </c>
      <c r="V4031" s="131">
        <v>0</v>
      </c>
      <c r="W4031" s="131">
        <v>0</v>
      </c>
      <c r="X4031" s="131">
        <v>0</v>
      </c>
      <c r="Y4031" s="131">
        <v>0</v>
      </c>
      <c r="Z4031" s="131">
        <v>0</v>
      </c>
      <c r="AA4031" s="131">
        <v>0</v>
      </c>
      <c r="AB4031" s="131">
        <v>0</v>
      </c>
      <c r="AC4031" s="131">
        <v>0</v>
      </c>
      <c r="AD4031" s="131">
        <v>0</v>
      </c>
      <c r="AE4031" s="131">
        <v>0</v>
      </c>
      <c r="AF4031" s="131">
        <v>0</v>
      </c>
      <c r="AG4031" s="131">
        <v>0</v>
      </c>
      <c r="AH4031" s="43">
        <v>0</v>
      </c>
    </row>
    <row r="4032" spans="4:34">
      <c r="D4032" s="62">
        <v>2027</v>
      </c>
      <c r="E4032" s="62">
        <v>3</v>
      </c>
      <c r="F4032" s="62">
        <v>2027</v>
      </c>
      <c r="G4032" s="62">
        <v>2027</v>
      </c>
      <c r="H4032" s="131">
        <v>0</v>
      </c>
      <c r="I4032" s="131">
        <v>0</v>
      </c>
      <c r="J4032" s="131">
        <v>0</v>
      </c>
      <c r="K4032" s="131">
        <v>0</v>
      </c>
      <c r="L4032" s="131">
        <v>0</v>
      </c>
      <c r="M4032" s="131">
        <v>0</v>
      </c>
      <c r="N4032" s="131">
        <v>0</v>
      </c>
      <c r="O4032" s="131">
        <v>0</v>
      </c>
      <c r="P4032" s="131">
        <v>0</v>
      </c>
      <c r="Q4032" s="131">
        <v>0</v>
      </c>
      <c r="R4032" s="131">
        <v>0</v>
      </c>
      <c r="S4032" s="131">
        <v>0</v>
      </c>
      <c r="T4032" s="131">
        <v>0</v>
      </c>
      <c r="U4032" s="131">
        <v>0</v>
      </c>
      <c r="V4032" s="131">
        <v>0</v>
      </c>
      <c r="W4032" s="131">
        <v>0</v>
      </c>
      <c r="X4032" s="131">
        <v>0</v>
      </c>
      <c r="Y4032" s="131">
        <v>0</v>
      </c>
      <c r="Z4032" s="131">
        <v>0</v>
      </c>
      <c r="AA4032" s="131">
        <v>0</v>
      </c>
      <c r="AB4032" s="131">
        <v>0</v>
      </c>
      <c r="AC4032" s="131">
        <v>0</v>
      </c>
      <c r="AD4032" s="131">
        <v>0</v>
      </c>
      <c r="AE4032" s="131">
        <v>0</v>
      </c>
      <c r="AF4032" s="131">
        <v>0</v>
      </c>
      <c r="AG4032" s="131">
        <v>0</v>
      </c>
      <c r="AH4032" s="43">
        <v>0</v>
      </c>
    </row>
    <row r="4033" spans="4:34">
      <c r="D4033" s="62">
        <v>2027</v>
      </c>
      <c r="E4033" s="62">
        <v>4</v>
      </c>
      <c r="F4033" s="62">
        <v>2027</v>
      </c>
      <c r="G4033" s="62">
        <v>2027</v>
      </c>
      <c r="H4033" s="131">
        <v>0</v>
      </c>
      <c r="I4033" s="131">
        <v>0</v>
      </c>
      <c r="J4033" s="131">
        <v>0</v>
      </c>
      <c r="K4033" s="131">
        <v>0</v>
      </c>
      <c r="L4033" s="131">
        <v>0</v>
      </c>
      <c r="M4033" s="131">
        <v>0</v>
      </c>
      <c r="N4033" s="131">
        <v>0</v>
      </c>
      <c r="O4033" s="131">
        <v>0</v>
      </c>
      <c r="P4033" s="131">
        <v>0</v>
      </c>
      <c r="Q4033" s="131">
        <v>0</v>
      </c>
      <c r="R4033" s="131">
        <v>0</v>
      </c>
      <c r="S4033" s="131">
        <v>0</v>
      </c>
      <c r="T4033" s="131">
        <v>0</v>
      </c>
      <c r="U4033" s="131">
        <v>0</v>
      </c>
      <c r="V4033" s="131">
        <v>0</v>
      </c>
      <c r="W4033" s="131">
        <v>0</v>
      </c>
      <c r="X4033" s="131">
        <v>0</v>
      </c>
      <c r="Y4033" s="131">
        <v>0</v>
      </c>
      <c r="Z4033" s="131">
        <v>0</v>
      </c>
      <c r="AA4033" s="131">
        <v>0</v>
      </c>
      <c r="AB4033" s="131">
        <v>0</v>
      </c>
      <c r="AC4033" s="131">
        <v>0</v>
      </c>
      <c r="AD4033" s="131">
        <v>0</v>
      </c>
      <c r="AE4033" s="131">
        <v>0</v>
      </c>
      <c r="AF4033" s="131">
        <v>0</v>
      </c>
      <c r="AG4033" s="131">
        <v>0</v>
      </c>
      <c r="AH4033" s="43">
        <v>0</v>
      </c>
    </row>
    <row r="4034" spans="4:34">
      <c r="D4034" s="62">
        <v>2027</v>
      </c>
      <c r="E4034" s="62">
        <v>5</v>
      </c>
      <c r="F4034" s="62">
        <v>2027</v>
      </c>
      <c r="G4034" s="62">
        <v>2028</v>
      </c>
      <c r="H4034" s="131">
        <v>0</v>
      </c>
      <c r="I4034" s="131">
        <v>0</v>
      </c>
      <c r="J4034" s="131">
        <v>0</v>
      </c>
      <c r="K4034" s="131">
        <v>0</v>
      </c>
      <c r="L4034" s="131">
        <v>0</v>
      </c>
      <c r="M4034" s="131">
        <v>0</v>
      </c>
      <c r="N4034" s="131">
        <v>0</v>
      </c>
      <c r="O4034" s="131">
        <v>0</v>
      </c>
      <c r="P4034" s="131">
        <v>0</v>
      </c>
      <c r="Q4034" s="131">
        <v>0</v>
      </c>
      <c r="R4034" s="131">
        <v>0</v>
      </c>
      <c r="S4034" s="131">
        <v>0</v>
      </c>
      <c r="T4034" s="131">
        <v>0</v>
      </c>
      <c r="U4034" s="131">
        <v>0</v>
      </c>
      <c r="V4034" s="131">
        <v>0</v>
      </c>
      <c r="W4034" s="131">
        <v>0</v>
      </c>
      <c r="X4034" s="131">
        <v>0</v>
      </c>
      <c r="Y4034" s="131">
        <v>0</v>
      </c>
      <c r="Z4034" s="131">
        <v>0</v>
      </c>
      <c r="AA4034" s="131">
        <v>0</v>
      </c>
      <c r="AB4034" s="131">
        <v>0</v>
      </c>
      <c r="AC4034" s="131">
        <v>0</v>
      </c>
      <c r="AD4034" s="131">
        <v>0</v>
      </c>
      <c r="AE4034" s="131">
        <v>0</v>
      </c>
      <c r="AF4034" s="131">
        <v>0</v>
      </c>
      <c r="AG4034" s="131">
        <v>0</v>
      </c>
      <c r="AH4034" s="43">
        <v>0</v>
      </c>
    </row>
    <row r="4035" spans="4:34">
      <c r="D4035" s="62">
        <v>2027</v>
      </c>
      <c r="E4035" s="62">
        <v>6</v>
      </c>
      <c r="F4035" s="62">
        <v>2027</v>
      </c>
      <c r="G4035" s="62">
        <v>2028</v>
      </c>
      <c r="H4035" s="131">
        <v>0</v>
      </c>
      <c r="I4035" s="131">
        <v>0</v>
      </c>
      <c r="J4035" s="131">
        <v>0</v>
      </c>
      <c r="K4035" s="131">
        <v>0</v>
      </c>
      <c r="L4035" s="131">
        <v>0</v>
      </c>
      <c r="M4035" s="131">
        <v>0</v>
      </c>
      <c r="N4035" s="131">
        <v>0</v>
      </c>
      <c r="O4035" s="131">
        <v>0</v>
      </c>
      <c r="P4035" s="131">
        <v>0</v>
      </c>
      <c r="Q4035" s="131">
        <v>0</v>
      </c>
      <c r="R4035" s="131">
        <v>0</v>
      </c>
      <c r="S4035" s="131">
        <v>0</v>
      </c>
      <c r="T4035" s="131">
        <v>0</v>
      </c>
      <c r="U4035" s="131">
        <v>0</v>
      </c>
      <c r="V4035" s="131">
        <v>0</v>
      </c>
      <c r="W4035" s="131">
        <v>0</v>
      </c>
      <c r="X4035" s="131">
        <v>0</v>
      </c>
      <c r="Y4035" s="131">
        <v>0</v>
      </c>
      <c r="Z4035" s="131">
        <v>0</v>
      </c>
      <c r="AA4035" s="131">
        <v>0</v>
      </c>
      <c r="AB4035" s="131">
        <v>0</v>
      </c>
      <c r="AC4035" s="131">
        <v>0</v>
      </c>
      <c r="AD4035" s="131">
        <v>0</v>
      </c>
      <c r="AE4035" s="131">
        <v>0</v>
      </c>
      <c r="AF4035" s="131">
        <v>0</v>
      </c>
      <c r="AG4035" s="131">
        <v>0</v>
      </c>
      <c r="AH4035" s="43">
        <v>0</v>
      </c>
    </row>
    <row r="4036" spans="4:34">
      <c r="D4036" s="62">
        <v>2027</v>
      </c>
      <c r="E4036" s="62">
        <v>7</v>
      </c>
      <c r="F4036" s="62">
        <v>2028</v>
      </c>
      <c r="G4036" s="62">
        <v>2028</v>
      </c>
      <c r="H4036" s="131">
        <v>0</v>
      </c>
      <c r="I4036" s="131">
        <v>0</v>
      </c>
      <c r="J4036" s="131">
        <v>0</v>
      </c>
      <c r="K4036" s="131">
        <v>0</v>
      </c>
      <c r="L4036" s="131">
        <v>0</v>
      </c>
      <c r="M4036" s="131">
        <v>0</v>
      </c>
      <c r="N4036" s="131">
        <v>0</v>
      </c>
      <c r="O4036" s="131">
        <v>0</v>
      </c>
      <c r="P4036" s="131">
        <v>0</v>
      </c>
      <c r="Q4036" s="131">
        <v>0</v>
      </c>
      <c r="R4036" s="131">
        <v>0</v>
      </c>
      <c r="S4036" s="131">
        <v>0</v>
      </c>
      <c r="T4036" s="131">
        <v>0</v>
      </c>
      <c r="U4036" s="131">
        <v>0</v>
      </c>
      <c r="V4036" s="131">
        <v>0</v>
      </c>
      <c r="W4036" s="131">
        <v>0</v>
      </c>
      <c r="X4036" s="131">
        <v>0</v>
      </c>
      <c r="Y4036" s="131">
        <v>0</v>
      </c>
      <c r="Z4036" s="131">
        <v>0</v>
      </c>
      <c r="AA4036" s="131">
        <v>0</v>
      </c>
      <c r="AB4036" s="131">
        <v>0</v>
      </c>
      <c r="AC4036" s="131">
        <v>0</v>
      </c>
      <c r="AD4036" s="131">
        <v>0</v>
      </c>
      <c r="AE4036" s="131">
        <v>0</v>
      </c>
      <c r="AF4036" s="131">
        <v>0</v>
      </c>
      <c r="AG4036" s="131">
        <v>0</v>
      </c>
      <c r="AH4036" s="43">
        <v>0</v>
      </c>
    </row>
    <row r="4037" spans="4:34">
      <c r="D4037" s="62">
        <v>2027</v>
      </c>
      <c r="E4037" s="62">
        <v>8</v>
      </c>
      <c r="F4037" s="62">
        <v>2028</v>
      </c>
      <c r="G4037" s="62">
        <v>2028</v>
      </c>
      <c r="H4037" s="131">
        <v>0</v>
      </c>
      <c r="I4037" s="131">
        <v>0</v>
      </c>
      <c r="J4037" s="131">
        <v>0</v>
      </c>
      <c r="K4037" s="131">
        <v>0</v>
      </c>
      <c r="L4037" s="131">
        <v>0</v>
      </c>
      <c r="M4037" s="131">
        <v>0</v>
      </c>
      <c r="N4037" s="131">
        <v>0</v>
      </c>
      <c r="O4037" s="131">
        <v>0</v>
      </c>
      <c r="P4037" s="131">
        <v>0</v>
      </c>
      <c r="Q4037" s="131">
        <v>0</v>
      </c>
      <c r="R4037" s="131">
        <v>0</v>
      </c>
      <c r="S4037" s="131">
        <v>0</v>
      </c>
      <c r="T4037" s="131">
        <v>0</v>
      </c>
      <c r="U4037" s="131">
        <v>0</v>
      </c>
      <c r="V4037" s="131">
        <v>0</v>
      </c>
      <c r="W4037" s="131">
        <v>0</v>
      </c>
      <c r="X4037" s="131">
        <v>0</v>
      </c>
      <c r="Y4037" s="131">
        <v>0</v>
      </c>
      <c r="Z4037" s="131">
        <v>0</v>
      </c>
      <c r="AA4037" s="131">
        <v>0</v>
      </c>
      <c r="AB4037" s="131">
        <v>0</v>
      </c>
      <c r="AC4037" s="131">
        <v>0</v>
      </c>
      <c r="AD4037" s="131">
        <v>0</v>
      </c>
      <c r="AE4037" s="131">
        <v>0</v>
      </c>
      <c r="AF4037" s="131">
        <v>0</v>
      </c>
      <c r="AG4037" s="131">
        <v>0</v>
      </c>
      <c r="AH4037" s="43">
        <v>0</v>
      </c>
    </row>
    <row r="4038" spans="4:34">
      <c r="D4038" s="62">
        <v>2027</v>
      </c>
      <c r="E4038" s="62">
        <v>9</v>
      </c>
      <c r="F4038" s="62">
        <v>2028</v>
      </c>
      <c r="G4038" s="62">
        <v>2028</v>
      </c>
      <c r="H4038" s="131">
        <v>0</v>
      </c>
      <c r="I4038" s="131">
        <v>0</v>
      </c>
      <c r="J4038" s="131">
        <v>0</v>
      </c>
      <c r="K4038" s="131">
        <v>0</v>
      </c>
      <c r="L4038" s="131">
        <v>0</v>
      </c>
      <c r="M4038" s="131">
        <v>0</v>
      </c>
      <c r="N4038" s="131">
        <v>0</v>
      </c>
      <c r="O4038" s="131">
        <v>0</v>
      </c>
      <c r="P4038" s="131">
        <v>0</v>
      </c>
      <c r="Q4038" s="131">
        <v>0</v>
      </c>
      <c r="R4038" s="131">
        <v>0</v>
      </c>
      <c r="S4038" s="131">
        <v>0</v>
      </c>
      <c r="T4038" s="131">
        <v>0</v>
      </c>
      <c r="U4038" s="131">
        <v>0</v>
      </c>
      <c r="V4038" s="131">
        <v>0</v>
      </c>
      <c r="W4038" s="131">
        <v>0</v>
      </c>
      <c r="X4038" s="131">
        <v>0</v>
      </c>
      <c r="Y4038" s="131">
        <v>0</v>
      </c>
      <c r="Z4038" s="131">
        <v>0</v>
      </c>
      <c r="AA4038" s="131">
        <v>0</v>
      </c>
      <c r="AB4038" s="131">
        <v>0</v>
      </c>
      <c r="AC4038" s="131">
        <v>0</v>
      </c>
      <c r="AD4038" s="131">
        <v>0</v>
      </c>
      <c r="AE4038" s="131">
        <v>0</v>
      </c>
      <c r="AF4038" s="131">
        <v>0</v>
      </c>
      <c r="AG4038" s="131">
        <v>0</v>
      </c>
      <c r="AH4038" s="43">
        <v>0</v>
      </c>
    </row>
    <row r="4039" spans="4:34">
      <c r="D4039" s="62">
        <v>2027</v>
      </c>
      <c r="E4039" s="62">
        <v>10</v>
      </c>
      <c r="F4039" s="62">
        <v>2028</v>
      </c>
      <c r="G4039" s="62">
        <v>2028</v>
      </c>
      <c r="H4039" s="131">
        <v>0</v>
      </c>
      <c r="I4039" s="131">
        <v>0</v>
      </c>
      <c r="J4039" s="131">
        <v>0</v>
      </c>
      <c r="K4039" s="131">
        <v>0</v>
      </c>
      <c r="L4039" s="131">
        <v>0</v>
      </c>
      <c r="M4039" s="131">
        <v>0</v>
      </c>
      <c r="N4039" s="131">
        <v>0</v>
      </c>
      <c r="O4039" s="131">
        <v>0</v>
      </c>
      <c r="P4039" s="131">
        <v>0</v>
      </c>
      <c r="Q4039" s="131">
        <v>0</v>
      </c>
      <c r="R4039" s="131">
        <v>0</v>
      </c>
      <c r="S4039" s="131">
        <v>0</v>
      </c>
      <c r="T4039" s="131">
        <v>0</v>
      </c>
      <c r="U4039" s="131">
        <v>0</v>
      </c>
      <c r="V4039" s="131">
        <v>0</v>
      </c>
      <c r="W4039" s="131">
        <v>0</v>
      </c>
      <c r="X4039" s="131">
        <v>0</v>
      </c>
      <c r="Y4039" s="131">
        <v>0</v>
      </c>
      <c r="Z4039" s="131">
        <v>0</v>
      </c>
      <c r="AA4039" s="131">
        <v>0</v>
      </c>
      <c r="AB4039" s="131">
        <v>0</v>
      </c>
      <c r="AC4039" s="131">
        <v>0</v>
      </c>
      <c r="AD4039" s="131">
        <v>0</v>
      </c>
      <c r="AE4039" s="131">
        <v>0</v>
      </c>
      <c r="AF4039" s="131">
        <v>0</v>
      </c>
      <c r="AG4039" s="131">
        <v>0</v>
      </c>
      <c r="AH4039" s="43">
        <v>0</v>
      </c>
    </row>
    <row r="4040" spans="4:34">
      <c r="D4040" s="62">
        <v>2027</v>
      </c>
      <c r="E4040" s="62">
        <v>11</v>
      </c>
      <c r="F4040" s="62">
        <v>2028</v>
      </c>
      <c r="G4040" s="62">
        <v>2028</v>
      </c>
      <c r="H4040" s="131">
        <v>0</v>
      </c>
      <c r="I4040" s="131">
        <v>0</v>
      </c>
      <c r="J4040" s="131">
        <v>0</v>
      </c>
      <c r="K4040" s="131">
        <v>0</v>
      </c>
      <c r="L4040" s="131">
        <v>0</v>
      </c>
      <c r="M4040" s="131">
        <v>0</v>
      </c>
      <c r="N4040" s="131">
        <v>0</v>
      </c>
      <c r="O4040" s="131">
        <v>0</v>
      </c>
      <c r="P4040" s="131">
        <v>0</v>
      </c>
      <c r="Q4040" s="131">
        <v>0</v>
      </c>
      <c r="R4040" s="131">
        <v>0</v>
      </c>
      <c r="S4040" s="131">
        <v>0</v>
      </c>
      <c r="T4040" s="131">
        <v>0</v>
      </c>
      <c r="U4040" s="131">
        <v>0</v>
      </c>
      <c r="V4040" s="131">
        <v>0</v>
      </c>
      <c r="W4040" s="131">
        <v>0</v>
      </c>
      <c r="X4040" s="131">
        <v>0</v>
      </c>
      <c r="Y4040" s="131">
        <v>0</v>
      </c>
      <c r="Z4040" s="131">
        <v>0</v>
      </c>
      <c r="AA4040" s="131">
        <v>0</v>
      </c>
      <c r="AB4040" s="131">
        <v>0</v>
      </c>
      <c r="AC4040" s="131">
        <v>0</v>
      </c>
      <c r="AD4040" s="131">
        <v>0</v>
      </c>
      <c r="AE4040" s="131">
        <v>0</v>
      </c>
      <c r="AF4040" s="131">
        <v>0</v>
      </c>
      <c r="AG4040" s="131">
        <v>0</v>
      </c>
      <c r="AH4040" s="43">
        <v>0</v>
      </c>
    </row>
    <row r="4041" spans="4:34">
      <c r="D4041" s="62">
        <v>2027</v>
      </c>
      <c r="E4041" s="62">
        <v>12</v>
      </c>
      <c r="F4041" s="62">
        <v>2028</v>
      </c>
      <c r="G4041" s="62">
        <v>2028</v>
      </c>
      <c r="H4041" s="131">
        <v>0</v>
      </c>
      <c r="I4041" s="131">
        <v>0</v>
      </c>
      <c r="J4041" s="131">
        <v>0</v>
      </c>
      <c r="K4041" s="131">
        <v>0</v>
      </c>
      <c r="L4041" s="131">
        <v>0</v>
      </c>
      <c r="M4041" s="131">
        <v>0</v>
      </c>
      <c r="N4041" s="131">
        <v>0</v>
      </c>
      <c r="O4041" s="131">
        <v>0</v>
      </c>
      <c r="P4041" s="131">
        <v>0</v>
      </c>
      <c r="Q4041" s="131">
        <v>0</v>
      </c>
      <c r="R4041" s="131">
        <v>0</v>
      </c>
      <c r="S4041" s="131">
        <v>0</v>
      </c>
      <c r="T4041" s="131">
        <v>0</v>
      </c>
      <c r="U4041" s="131">
        <v>0</v>
      </c>
      <c r="V4041" s="131">
        <v>0</v>
      </c>
      <c r="W4041" s="131">
        <v>0</v>
      </c>
      <c r="X4041" s="131">
        <v>0</v>
      </c>
      <c r="Y4041" s="131">
        <v>0</v>
      </c>
      <c r="Z4041" s="131">
        <v>0</v>
      </c>
      <c r="AA4041" s="131">
        <v>0</v>
      </c>
      <c r="AB4041" s="131">
        <v>0</v>
      </c>
      <c r="AC4041" s="131">
        <v>0</v>
      </c>
      <c r="AD4041" s="131">
        <v>0</v>
      </c>
      <c r="AE4041" s="131">
        <v>0</v>
      </c>
      <c r="AF4041" s="131">
        <v>0</v>
      </c>
      <c r="AG4041" s="131">
        <v>0</v>
      </c>
      <c r="AH4041" s="43">
        <v>0</v>
      </c>
    </row>
    <row r="4042" spans="4:34">
      <c r="D4042" s="62">
        <v>2028</v>
      </c>
      <c r="E4042" s="62">
        <v>1</v>
      </c>
      <c r="F4042" s="62">
        <v>2028</v>
      </c>
      <c r="G4042" s="62">
        <v>2028</v>
      </c>
      <c r="H4042" s="131">
        <v>0</v>
      </c>
      <c r="I4042" s="131">
        <v>0</v>
      </c>
      <c r="J4042" s="131">
        <v>0</v>
      </c>
      <c r="K4042" s="131">
        <v>0</v>
      </c>
      <c r="L4042" s="131">
        <v>0</v>
      </c>
      <c r="M4042" s="131">
        <v>0</v>
      </c>
      <c r="N4042" s="131">
        <v>0</v>
      </c>
      <c r="O4042" s="131">
        <v>0</v>
      </c>
      <c r="P4042" s="131">
        <v>0</v>
      </c>
      <c r="Q4042" s="131">
        <v>0</v>
      </c>
      <c r="R4042" s="131">
        <v>0</v>
      </c>
      <c r="S4042" s="131">
        <v>0</v>
      </c>
      <c r="T4042" s="131">
        <v>0</v>
      </c>
      <c r="U4042" s="131">
        <v>0</v>
      </c>
      <c r="V4042" s="131">
        <v>0</v>
      </c>
      <c r="W4042" s="131">
        <v>0</v>
      </c>
      <c r="X4042" s="131">
        <v>0</v>
      </c>
      <c r="Y4042" s="131">
        <v>0</v>
      </c>
      <c r="Z4042" s="131">
        <v>0</v>
      </c>
      <c r="AA4042" s="131">
        <v>0</v>
      </c>
      <c r="AB4042" s="131">
        <v>0</v>
      </c>
      <c r="AC4042" s="131">
        <v>0</v>
      </c>
      <c r="AD4042" s="131">
        <v>0</v>
      </c>
      <c r="AE4042" s="131">
        <v>0</v>
      </c>
      <c r="AF4042" s="131">
        <v>0</v>
      </c>
      <c r="AG4042" s="131">
        <v>0</v>
      </c>
      <c r="AH4042" s="43">
        <v>0</v>
      </c>
    </row>
    <row r="4043" spans="4:34">
      <c r="D4043" s="62">
        <v>2028</v>
      </c>
      <c r="E4043" s="62">
        <v>2</v>
      </c>
      <c r="F4043" s="62">
        <v>2028</v>
      </c>
      <c r="G4043" s="62">
        <v>2028</v>
      </c>
      <c r="H4043" s="131">
        <v>0</v>
      </c>
      <c r="I4043" s="131">
        <v>0</v>
      </c>
      <c r="J4043" s="131">
        <v>0</v>
      </c>
      <c r="K4043" s="131">
        <v>0</v>
      </c>
      <c r="L4043" s="131">
        <v>0</v>
      </c>
      <c r="M4043" s="131">
        <v>0</v>
      </c>
      <c r="N4043" s="131">
        <v>0</v>
      </c>
      <c r="O4043" s="131">
        <v>0</v>
      </c>
      <c r="P4043" s="131">
        <v>0</v>
      </c>
      <c r="Q4043" s="131">
        <v>0</v>
      </c>
      <c r="R4043" s="131">
        <v>0</v>
      </c>
      <c r="S4043" s="131">
        <v>0</v>
      </c>
      <c r="T4043" s="131">
        <v>0</v>
      </c>
      <c r="U4043" s="131">
        <v>0</v>
      </c>
      <c r="V4043" s="131">
        <v>0</v>
      </c>
      <c r="W4043" s="131">
        <v>0</v>
      </c>
      <c r="X4043" s="131">
        <v>0</v>
      </c>
      <c r="Y4043" s="131">
        <v>0</v>
      </c>
      <c r="Z4043" s="131">
        <v>0</v>
      </c>
      <c r="AA4043" s="131">
        <v>0</v>
      </c>
      <c r="AB4043" s="131">
        <v>0</v>
      </c>
      <c r="AC4043" s="131">
        <v>0</v>
      </c>
      <c r="AD4043" s="131">
        <v>0</v>
      </c>
      <c r="AE4043" s="131">
        <v>0</v>
      </c>
      <c r="AF4043" s="131">
        <v>0</v>
      </c>
      <c r="AG4043" s="131">
        <v>0</v>
      </c>
      <c r="AH4043" s="43">
        <v>0</v>
      </c>
    </row>
    <row r="4044" spans="4:34">
      <c r="D4044" s="62">
        <v>2028</v>
      </c>
      <c r="E4044" s="62">
        <v>3</v>
      </c>
      <c r="F4044" s="62">
        <v>2028</v>
      </c>
      <c r="G4044" s="62">
        <v>2028</v>
      </c>
      <c r="H4044" s="131">
        <v>0</v>
      </c>
      <c r="I4044" s="131">
        <v>0</v>
      </c>
      <c r="J4044" s="131">
        <v>0</v>
      </c>
      <c r="K4044" s="131">
        <v>0</v>
      </c>
      <c r="L4044" s="131">
        <v>0</v>
      </c>
      <c r="M4044" s="131">
        <v>0</v>
      </c>
      <c r="N4044" s="131">
        <v>0</v>
      </c>
      <c r="O4044" s="131">
        <v>0</v>
      </c>
      <c r="P4044" s="131">
        <v>0</v>
      </c>
      <c r="Q4044" s="131">
        <v>0</v>
      </c>
      <c r="R4044" s="131">
        <v>0</v>
      </c>
      <c r="S4044" s="131">
        <v>0</v>
      </c>
      <c r="T4044" s="131">
        <v>0</v>
      </c>
      <c r="U4044" s="131">
        <v>0</v>
      </c>
      <c r="V4044" s="131">
        <v>0</v>
      </c>
      <c r="W4044" s="131">
        <v>0</v>
      </c>
      <c r="X4044" s="131">
        <v>0</v>
      </c>
      <c r="Y4044" s="131">
        <v>0</v>
      </c>
      <c r="Z4044" s="131">
        <v>0</v>
      </c>
      <c r="AA4044" s="131">
        <v>0</v>
      </c>
      <c r="AB4044" s="131">
        <v>0</v>
      </c>
      <c r="AC4044" s="131">
        <v>0</v>
      </c>
      <c r="AD4044" s="131">
        <v>0</v>
      </c>
      <c r="AE4044" s="131">
        <v>0</v>
      </c>
      <c r="AF4044" s="131">
        <v>0</v>
      </c>
      <c r="AG4044" s="131">
        <v>0</v>
      </c>
      <c r="AH4044" s="43">
        <v>0</v>
      </c>
    </row>
    <row r="4045" spans="4:34">
      <c r="D4045" s="62">
        <v>2028</v>
      </c>
      <c r="E4045" s="62">
        <v>4</v>
      </c>
      <c r="F4045" s="62">
        <v>2028</v>
      </c>
      <c r="G4045" s="62">
        <v>2028</v>
      </c>
      <c r="H4045" s="131">
        <v>0</v>
      </c>
      <c r="I4045" s="131">
        <v>0</v>
      </c>
      <c r="J4045" s="131">
        <v>0</v>
      </c>
      <c r="K4045" s="131">
        <v>0</v>
      </c>
      <c r="L4045" s="131">
        <v>0</v>
      </c>
      <c r="M4045" s="131">
        <v>0</v>
      </c>
      <c r="N4045" s="131">
        <v>0</v>
      </c>
      <c r="O4045" s="131">
        <v>0</v>
      </c>
      <c r="P4045" s="131">
        <v>0</v>
      </c>
      <c r="Q4045" s="131">
        <v>0</v>
      </c>
      <c r="R4045" s="131">
        <v>0</v>
      </c>
      <c r="S4045" s="131">
        <v>0</v>
      </c>
      <c r="T4045" s="131">
        <v>0</v>
      </c>
      <c r="U4045" s="131">
        <v>0</v>
      </c>
      <c r="V4045" s="131">
        <v>0</v>
      </c>
      <c r="W4045" s="131">
        <v>0</v>
      </c>
      <c r="X4045" s="131">
        <v>0</v>
      </c>
      <c r="Y4045" s="131">
        <v>0</v>
      </c>
      <c r="Z4045" s="131">
        <v>0</v>
      </c>
      <c r="AA4045" s="131">
        <v>0</v>
      </c>
      <c r="AB4045" s="131">
        <v>0</v>
      </c>
      <c r="AC4045" s="131">
        <v>0</v>
      </c>
      <c r="AD4045" s="131">
        <v>0</v>
      </c>
      <c r="AE4045" s="131">
        <v>0</v>
      </c>
      <c r="AF4045" s="131">
        <v>0</v>
      </c>
      <c r="AG4045" s="131">
        <v>0</v>
      </c>
      <c r="AH4045" s="43">
        <v>0</v>
      </c>
    </row>
    <row r="4046" spans="4:34">
      <c r="D4046" s="62">
        <v>2028</v>
      </c>
      <c r="E4046" s="62">
        <v>5</v>
      </c>
      <c r="F4046" s="62">
        <v>2028</v>
      </c>
      <c r="G4046" s="62">
        <v>2029</v>
      </c>
      <c r="H4046" s="131">
        <v>0</v>
      </c>
      <c r="I4046" s="131">
        <v>0</v>
      </c>
      <c r="J4046" s="131">
        <v>0</v>
      </c>
      <c r="K4046" s="131">
        <v>0</v>
      </c>
      <c r="L4046" s="131">
        <v>0</v>
      </c>
      <c r="M4046" s="131">
        <v>0</v>
      </c>
      <c r="N4046" s="131">
        <v>0</v>
      </c>
      <c r="O4046" s="131">
        <v>0</v>
      </c>
      <c r="P4046" s="131">
        <v>0</v>
      </c>
      <c r="Q4046" s="131">
        <v>0</v>
      </c>
      <c r="R4046" s="131">
        <v>0</v>
      </c>
      <c r="S4046" s="131">
        <v>0</v>
      </c>
      <c r="T4046" s="131">
        <v>0</v>
      </c>
      <c r="U4046" s="131">
        <v>0</v>
      </c>
      <c r="V4046" s="131">
        <v>0</v>
      </c>
      <c r="W4046" s="131">
        <v>0</v>
      </c>
      <c r="X4046" s="131">
        <v>0</v>
      </c>
      <c r="Y4046" s="131">
        <v>0</v>
      </c>
      <c r="Z4046" s="131">
        <v>0</v>
      </c>
      <c r="AA4046" s="131">
        <v>0</v>
      </c>
      <c r="AB4046" s="131">
        <v>0</v>
      </c>
      <c r="AC4046" s="131">
        <v>0</v>
      </c>
      <c r="AD4046" s="131">
        <v>0</v>
      </c>
      <c r="AE4046" s="131">
        <v>0</v>
      </c>
      <c r="AF4046" s="131">
        <v>0</v>
      </c>
      <c r="AG4046" s="131">
        <v>0</v>
      </c>
      <c r="AH4046" s="43">
        <v>0</v>
      </c>
    </row>
    <row r="4047" spans="4:34">
      <c r="D4047" s="62">
        <v>2028</v>
      </c>
      <c r="E4047" s="62">
        <v>6</v>
      </c>
      <c r="F4047" s="62">
        <v>2028</v>
      </c>
      <c r="G4047" s="62">
        <v>2029</v>
      </c>
      <c r="H4047" s="131">
        <v>0</v>
      </c>
      <c r="I4047" s="131">
        <v>0</v>
      </c>
      <c r="J4047" s="131">
        <v>0</v>
      </c>
      <c r="K4047" s="131">
        <v>0</v>
      </c>
      <c r="L4047" s="131">
        <v>0</v>
      </c>
      <c r="M4047" s="131">
        <v>0</v>
      </c>
      <c r="N4047" s="131">
        <v>0</v>
      </c>
      <c r="O4047" s="131">
        <v>0</v>
      </c>
      <c r="P4047" s="131">
        <v>0</v>
      </c>
      <c r="Q4047" s="131">
        <v>0</v>
      </c>
      <c r="R4047" s="131">
        <v>0</v>
      </c>
      <c r="S4047" s="131">
        <v>0</v>
      </c>
      <c r="T4047" s="131">
        <v>0</v>
      </c>
      <c r="U4047" s="131">
        <v>0</v>
      </c>
      <c r="V4047" s="131">
        <v>0</v>
      </c>
      <c r="W4047" s="131">
        <v>0</v>
      </c>
      <c r="X4047" s="131">
        <v>0</v>
      </c>
      <c r="Y4047" s="131">
        <v>0</v>
      </c>
      <c r="Z4047" s="131">
        <v>0</v>
      </c>
      <c r="AA4047" s="131">
        <v>0</v>
      </c>
      <c r="AB4047" s="131">
        <v>0</v>
      </c>
      <c r="AC4047" s="131">
        <v>0</v>
      </c>
      <c r="AD4047" s="131">
        <v>0</v>
      </c>
      <c r="AE4047" s="131">
        <v>0</v>
      </c>
      <c r="AF4047" s="131">
        <v>0</v>
      </c>
      <c r="AG4047" s="131">
        <v>0</v>
      </c>
      <c r="AH4047" s="43">
        <v>0</v>
      </c>
    </row>
    <row r="4048" spans="4:34">
      <c r="D4048" s="62">
        <v>2028</v>
      </c>
      <c r="E4048" s="62">
        <v>7</v>
      </c>
      <c r="F4048" s="62">
        <v>2029</v>
      </c>
      <c r="G4048" s="62">
        <v>2029</v>
      </c>
      <c r="H4048" s="131">
        <v>0</v>
      </c>
      <c r="I4048" s="131">
        <v>0</v>
      </c>
      <c r="J4048" s="131">
        <v>0</v>
      </c>
      <c r="K4048" s="131">
        <v>0</v>
      </c>
      <c r="L4048" s="131">
        <v>0</v>
      </c>
      <c r="M4048" s="131">
        <v>0</v>
      </c>
      <c r="N4048" s="131">
        <v>0</v>
      </c>
      <c r="O4048" s="131">
        <v>0</v>
      </c>
      <c r="P4048" s="131">
        <v>0</v>
      </c>
      <c r="Q4048" s="131">
        <v>0</v>
      </c>
      <c r="R4048" s="131">
        <v>0</v>
      </c>
      <c r="S4048" s="131">
        <v>0</v>
      </c>
      <c r="T4048" s="131">
        <v>0</v>
      </c>
      <c r="U4048" s="131">
        <v>0</v>
      </c>
      <c r="V4048" s="131">
        <v>0</v>
      </c>
      <c r="W4048" s="131">
        <v>0</v>
      </c>
      <c r="X4048" s="131">
        <v>0</v>
      </c>
      <c r="Y4048" s="131">
        <v>0</v>
      </c>
      <c r="Z4048" s="131">
        <v>0</v>
      </c>
      <c r="AA4048" s="131">
        <v>0</v>
      </c>
      <c r="AB4048" s="131">
        <v>0</v>
      </c>
      <c r="AC4048" s="131">
        <v>0</v>
      </c>
      <c r="AD4048" s="131">
        <v>0</v>
      </c>
      <c r="AE4048" s="131">
        <v>0</v>
      </c>
      <c r="AF4048" s="131">
        <v>0</v>
      </c>
      <c r="AG4048" s="131">
        <v>0</v>
      </c>
      <c r="AH4048" s="43">
        <v>0</v>
      </c>
    </row>
    <row r="4049" spans="4:34">
      <c r="D4049" s="62">
        <v>2028</v>
      </c>
      <c r="E4049" s="62">
        <v>8</v>
      </c>
      <c r="F4049" s="62">
        <v>2029</v>
      </c>
      <c r="G4049" s="62">
        <v>2029</v>
      </c>
      <c r="H4049" s="131">
        <v>0</v>
      </c>
      <c r="I4049" s="131">
        <v>0</v>
      </c>
      <c r="J4049" s="131">
        <v>0</v>
      </c>
      <c r="K4049" s="131">
        <v>0</v>
      </c>
      <c r="L4049" s="131">
        <v>0</v>
      </c>
      <c r="M4049" s="131">
        <v>0</v>
      </c>
      <c r="N4049" s="131">
        <v>0</v>
      </c>
      <c r="O4049" s="131">
        <v>0</v>
      </c>
      <c r="P4049" s="131">
        <v>0</v>
      </c>
      <c r="Q4049" s="131">
        <v>0</v>
      </c>
      <c r="R4049" s="131">
        <v>0</v>
      </c>
      <c r="S4049" s="131">
        <v>0</v>
      </c>
      <c r="T4049" s="131">
        <v>0</v>
      </c>
      <c r="U4049" s="131">
        <v>0</v>
      </c>
      <c r="V4049" s="131">
        <v>0</v>
      </c>
      <c r="W4049" s="131">
        <v>0</v>
      </c>
      <c r="X4049" s="131">
        <v>0</v>
      </c>
      <c r="Y4049" s="131">
        <v>0</v>
      </c>
      <c r="Z4049" s="131">
        <v>0</v>
      </c>
      <c r="AA4049" s="131">
        <v>0</v>
      </c>
      <c r="AB4049" s="131">
        <v>0</v>
      </c>
      <c r="AC4049" s="131">
        <v>0</v>
      </c>
      <c r="AD4049" s="131">
        <v>0</v>
      </c>
      <c r="AE4049" s="131">
        <v>0</v>
      </c>
      <c r="AF4049" s="131">
        <v>0</v>
      </c>
      <c r="AG4049" s="131">
        <v>0</v>
      </c>
      <c r="AH4049" s="43">
        <v>0</v>
      </c>
    </row>
    <row r="4050" spans="4:34">
      <c r="D4050" s="62">
        <v>2028</v>
      </c>
      <c r="E4050" s="62">
        <v>9</v>
      </c>
      <c r="F4050" s="62">
        <v>2029</v>
      </c>
      <c r="G4050" s="62">
        <v>2029</v>
      </c>
      <c r="H4050" s="131">
        <v>0</v>
      </c>
      <c r="I4050" s="131">
        <v>0</v>
      </c>
      <c r="J4050" s="131">
        <v>0</v>
      </c>
      <c r="K4050" s="131">
        <v>0</v>
      </c>
      <c r="L4050" s="131">
        <v>0</v>
      </c>
      <c r="M4050" s="131">
        <v>0</v>
      </c>
      <c r="N4050" s="131">
        <v>0</v>
      </c>
      <c r="O4050" s="131">
        <v>0</v>
      </c>
      <c r="P4050" s="131">
        <v>0</v>
      </c>
      <c r="Q4050" s="131">
        <v>0</v>
      </c>
      <c r="R4050" s="131">
        <v>0</v>
      </c>
      <c r="S4050" s="131">
        <v>0</v>
      </c>
      <c r="T4050" s="131">
        <v>0</v>
      </c>
      <c r="U4050" s="131">
        <v>0</v>
      </c>
      <c r="V4050" s="131">
        <v>0</v>
      </c>
      <c r="W4050" s="131">
        <v>0</v>
      </c>
      <c r="X4050" s="131">
        <v>0</v>
      </c>
      <c r="Y4050" s="131">
        <v>0</v>
      </c>
      <c r="Z4050" s="131">
        <v>0</v>
      </c>
      <c r="AA4050" s="131">
        <v>0</v>
      </c>
      <c r="AB4050" s="131">
        <v>0</v>
      </c>
      <c r="AC4050" s="131">
        <v>0</v>
      </c>
      <c r="AD4050" s="131">
        <v>0</v>
      </c>
      <c r="AE4050" s="131">
        <v>0</v>
      </c>
      <c r="AF4050" s="131">
        <v>0</v>
      </c>
      <c r="AG4050" s="131">
        <v>0</v>
      </c>
      <c r="AH4050" s="43">
        <v>0</v>
      </c>
    </row>
    <row r="4051" spans="4:34">
      <c r="D4051" s="62">
        <v>2028</v>
      </c>
      <c r="E4051" s="62">
        <v>10</v>
      </c>
      <c r="F4051" s="62">
        <v>2029</v>
      </c>
      <c r="G4051" s="62">
        <v>2029</v>
      </c>
      <c r="H4051" s="131">
        <v>0</v>
      </c>
      <c r="I4051" s="131">
        <v>0</v>
      </c>
      <c r="J4051" s="131">
        <v>0</v>
      </c>
      <c r="K4051" s="131">
        <v>0</v>
      </c>
      <c r="L4051" s="131">
        <v>0</v>
      </c>
      <c r="M4051" s="131">
        <v>0</v>
      </c>
      <c r="N4051" s="131">
        <v>0</v>
      </c>
      <c r="O4051" s="131">
        <v>0</v>
      </c>
      <c r="P4051" s="131">
        <v>0</v>
      </c>
      <c r="Q4051" s="131">
        <v>0</v>
      </c>
      <c r="R4051" s="131">
        <v>0</v>
      </c>
      <c r="S4051" s="131">
        <v>0</v>
      </c>
      <c r="T4051" s="131">
        <v>0</v>
      </c>
      <c r="U4051" s="131">
        <v>0</v>
      </c>
      <c r="V4051" s="131">
        <v>0</v>
      </c>
      <c r="W4051" s="131">
        <v>0</v>
      </c>
      <c r="X4051" s="131">
        <v>0</v>
      </c>
      <c r="Y4051" s="131">
        <v>0</v>
      </c>
      <c r="Z4051" s="131">
        <v>0</v>
      </c>
      <c r="AA4051" s="131">
        <v>0</v>
      </c>
      <c r="AB4051" s="131">
        <v>0</v>
      </c>
      <c r="AC4051" s="131">
        <v>0</v>
      </c>
      <c r="AD4051" s="131">
        <v>0</v>
      </c>
      <c r="AE4051" s="131">
        <v>0</v>
      </c>
      <c r="AF4051" s="131">
        <v>0</v>
      </c>
      <c r="AG4051" s="131">
        <v>0</v>
      </c>
      <c r="AH4051" s="43">
        <v>0</v>
      </c>
    </row>
    <row r="4052" spans="4:34">
      <c r="D4052" s="62">
        <v>2028</v>
      </c>
      <c r="E4052" s="62">
        <v>11</v>
      </c>
      <c r="F4052" s="62">
        <v>2029</v>
      </c>
      <c r="G4052" s="62">
        <v>2029</v>
      </c>
      <c r="H4052" s="131">
        <v>0</v>
      </c>
      <c r="I4052" s="131">
        <v>0</v>
      </c>
      <c r="J4052" s="131">
        <v>0</v>
      </c>
      <c r="K4052" s="131">
        <v>0</v>
      </c>
      <c r="L4052" s="131">
        <v>0</v>
      </c>
      <c r="M4052" s="131">
        <v>0</v>
      </c>
      <c r="N4052" s="131">
        <v>0</v>
      </c>
      <c r="O4052" s="131">
        <v>0</v>
      </c>
      <c r="P4052" s="131">
        <v>0</v>
      </c>
      <c r="Q4052" s="131">
        <v>0</v>
      </c>
      <c r="R4052" s="131">
        <v>0</v>
      </c>
      <c r="S4052" s="131">
        <v>0</v>
      </c>
      <c r="T4052" s="131">
        <v>0</v>
      </c>
      <c r="U4052" s="131">
        <v>0</v>
      </c>
      <c r="V4052" s="131">
        <v>0</v>
      </c>
      <c r="W4052" s="131">
        <v>0</v>
      </c>
      <c r="X4052" s="131">
        <v>0</v>
      </c>
      <c r="Y4052" s="131">
        <v>0</v>
      </c>
      <c r="Z4052" s="131">
        <v>0</v>
      </c>
      <c r="AA4052" s="131">
        <v>0</v>
      </c>
      <c r="AB4052" s="131">
        <v>0</v>
      </c>
      <c r="AC4052" s="131">
        <v>0</v>
      </c>
      <c r="AD4052" s="131">
        <v>0</v>
      </c>
      <c r="AE4052" s="131">
        <v>0</v>
      </c>
      <c r="AF4052" s="131">
        <v>0</v>
      </c>
      <c r="AG4052" s="131">
        <v>0</v>
      </c>
      <c r="AH4052" s="43">
        <v>0</v>
      </c>
    </row>
    <row r="4053" spans="4:34">
      <c r="D4053" s="62">
        <v>2028</v>
      </c>
      <c r="E4053" s="62">
        <v>12</v>
      </c>
      <c r="F4053" s="62">
        <v>2029</v>
      </c>
      <c r="G4053" s="62">
        <v>2029</v>
      </c>
      <c r="H4053" s="131">
        <v>0</v>
      </c>
      <c r="I4053" s="131">
        <v>0</v>
      </c>
      <c r="J4053" s="131">
        <v>0</v>
      </c>
      <c r="K4053" s="131">
        <v>0</v>
      </c>
      <c r="L4053" s="131">
        <v>0</v>
      </c>
      <c r="M4053" s="131">
        <v>0</v>
      </c>
      <c r="N4053" s="131">
        <v>0</v>
      </c>
      <c r="O4053" s="131">
        <v>0</v>
      </c>
      <c r="P4053" s="131">
        <v>0</v>
      </c>
      <c r="Q4053" s="131">
        <v>0</v>
      </c>
      <c r="R4053" s="131">
        <v>0</v>
      </c>
      <c r="S4053" s="131">
        <v>0</v>
      </c>
      <c r="T4053" s="131">
        <v>0</v>
      </c>
      <c r="U4053" s="131">
        <v>0</v>
      </c>
      <c r="V4053" s="131">
        <v>0</v>
      </c>
      <c r="W4053" s="131">
        <v>0</v>
      </c>
      <c r="X4053" s="131">
        <v>0</v>
      </c>
      <c r="Y4053" s="131">
        <v>0</v>
      </c>
      <c r="Z4053" s="131">
        <v>0</v>
      </c>
      <c r="AA4053" s="131">
        <v>0</v>
      </c>
      <c r="AB4053" s="131">
        <v>0</v>
      </c>
      <c r="AC4053" s="131">
        <v>0</v>
      </c>
      <c r="AD4053" s="131">
        <v>0</v>
      </c>
      <c r="AE4053" s="131">
        <v>0</v>
      </c>
      <c r="AF4053" s="131">
        <v>0</v>
      </c>
      <c r="AG4053" s="131">
        <v>0</v>
      </c>
      <c r="AH4053" s="43">
        <v>0</v>
      </c>
    </row>
    <row r="4054" spans="4:34">
      <c r="D4054" s="62">
        <v>2029</v>
      </c>
      <c r="E4054" s="62">
        <v>1</v>
      </c>
      <c r="F4054" s="62">
        <v>2029</v>
      </c>
      <c r="G4054" s="62">
        <v>2029</v>
      </c>
      <c r="H4054" s="131">
        <v>0</v>
      </c>
      <c r="I4054" s="131">
        <v>0</v>
      </c>
      <c r="J4054" s="131">
        <v>0</v>
      </c>
      <c r="K4054" s="131">
        <v>0</v>
      </c>
      <c r="L4054" s="131">
        <v>0</v>
      </c>
      <c r="M4054" s="131">
        <v>0</v>
      </c>
      <c r="N4054" s="131">
        <v>0</v>
      </c>
      <c r="O4054" s="131">
        <v>0</v>
      </c>
      <c r="P4054" s="131">
        <v>0</v>
      </c>
      <c r="Q4054" s="131">
        <v>0</v>
      </c>
      <c r="R4054" s="131">
        <v>0</v>
      </c>
      <c r="S4054" s="131">
        <v>0</v>
      </c>
      <c r="T4054" s="131">
        <v>0</v>
      </c>
      <c r="U4054" s="131">
        <v>0</v>
      </c>
      <c r="V4054" s="131">
        <v>0</v>
      </c>
      <c r="W4054" s="131">
        <v>0</v>
      </c>
      <c r="X4054" s="131">
        <v>0</v>
      </c>
      <c r="Y4054" s="131">
        <v>0</v>
      </c>
      <c r="Z4054" s="131">
        <v>0</v>
      </c>
      <c r="AA4054" s="131">
        <v>0</v>
      </c>
      <c r="AB4054" s="131">
        <v>0</v>
      </c>
      <c r="AC4054" s="131">
        <v>0</v>
      </c>
      <c r="AD4054" s="131">
        <v>0</v>
      </c>
      <c r="AE4054" s="131">
        <v>0</v>
      </c>
      <c r="AF4054" s="131">
        <v>0</v>
      </c>
      <c r="AG4054" s="131">
        <v>0</v>
      </c>
      <c r="AH4054" s="43">
        <v>0</v>
      </c>
    </row>
    <row r="4055" spans="4:34">
      <c r="D4055" s="62">
        <v>2029</v>
      </c>
      <c r="E4055" s="62">
        <v>2</v>
      </c>
      <c r="F4055" s="62">
        <v>2029</v>
      </c>
      <c r="G4055" s="62">
        <v>2029</v>
      </c>
      <c r="H4055" s="131">
        <v>0</v>
      </c>
      <c r="I4055" s="131">
        <v>0</v>
      </c>
      <c r="J4055" s="131">
        <v>0</v>
      </c>
      <c r="K4055" s="131">
        <v>0</v>
      </c>
      <c r="L4055" s="131">
        <v>0</v>
      </c>
      <c r="M4055" s="131">
        <v>0</v>
      </c>
      <c r="N4055" s="131">
        <v>0</v>
      </c>
      <c r="O4055" s="131">
        <v>0</v>
      </c>
      <c r="P4055" s="131">
        <v>0</v>
      </c>
      <c r="Q4055" s="131">
        <v>0</v>
      </c>
      <c r="R4055" s="131">
        <v>0</v>
      </c>
      <c r="S4055" s="131">
        <v>0</v>
      </c>
      <c r="T4055" s="131">
        <v>0</v>
      </c>
      <c r="U4055" s="131">
        <v>0</v>
      </c>
      <c r="V4055" s="131">
        <v>0</v>
      </c>
      <c r="W4055" s="131">
        <v>0</v>
      </c>
      <c r="X4055" s="131">
        <v>0</v>
      </c>
      <c r="Y4055" s="131">
        <v>0</v>
      </c>
      <c r="Z4055" s="131">
        <v>0</v>
      </c>
      <c r="AA4055" s="131">
        <v>0</v>
      </c>
      <c r="AB4055" s="131">
        <v>0</v>
      </c>
      <c r="AC4055" s="131">
        <v>0</v>
      </c>
      <c r="AD4055" s="131">
        <v>0</v>
      </c>
      <c r="AE4055" s="131">
        <v>0</v>
      </c>
      <c r="AF4055" s="131">
        <v>0</v>
      </c>
      <c r="AG4055" s="131">
        <v>0</v>
      </c>
      <c r="AH4055" s="43">
        <v>0</v>
      </c>
    </row>
    <row r="4056" spans="4:34">
      <c r="D4056" s="62">
        <v>2029</v>
      </c>
      <c r="E4056" s="62">
        <v>3</v>
      </c>
      <c r="F4056" s="62">
        <v>2029</v>
      </c>
      <c r="G4056" s="62">
        <v>2029</v>
      </c>
      <c r="H4056" s="131">
        <v>0</v>
      </c>
      <c r="I4056" s="131">
        <v>0</v>
      </c>
      <c r="J4056" s="131">
        <v>0</v>
      </c>
      <c r="K4056" s="131">
        <v>0</v>
      </c>
      <c r="L4056" s="131">
        <v>0</v>
      </c>
      <c r="M4056" s="131">
        <v>0</v>
      </c>
      <c r="N4056" s="131">
        <v>0</v>
      </c>
      <c r="O4056" s="131">
        <v>0</v>
      </c>
      <c r="P4056" s="131">
        <v>0</v>
      </c>
      <c r="Q4056" s="131">
        <v>0</v>
      </c>
      <c r="R4056" s="131">
        <v>0</v>
      </c>
      <c r="S4056" s="131">
        <v>0</v>
      </c>
      <c r="T4056" s="131">
        <v>0</v>
      </c>
      <c r="U4056" s="131">
        <v>0</v>
      </c>
      <c r="V4056" s="131">
        <v>0</v>
      </c>
      <c r="W4056" s="131">
        <v>0</v>
      </c>
      <c r="X4056" s="131">
        <v>0</v>
      </c>
      <c r="Y4056" s="131">
        <v>0</v>
      </c>
      <c r="Z4056" s="131">
        <v>0</v>
      </c>
      <c r="AA4056" s="131">
        <v>0</v>
      </c>
      <c r="AB4056" s="131">
        <v>0</v>
      </c>
      <c r="AC4056" s="131">
        <v>0</v>
      </c>
      <c r="AD4056" s="131">
        <v>0</v>
      </c>
      <c r="AE4056" s="131">
        <v>0</v>
      </c>
      <c r="AF4056" s="131">
        <v>0</v>
      </c>
      <c r="AG4056" s="131">
        <v>0</v>
      </c>
      <c r="AH4056" s="43">
        <v>0</v>
      </c>
    </row>
    <row r="4057" spans="4:34">
      <c r="D4057" s="62">
        <v>2029</v>
      </c>
      <c r="E4057" s="62">
        <v>4</v>
      </c>
      <c r="F4057" s="62">
        <v>2029</v>
      </c>
      <c r="G4057" s="62">
        <v>2029</v>
      </c>
      <c r="H4057" s="131">
        <v>0</v>
      </c>
      <c r="I4057" s="131">
        <v>0</v>
      </c>
      <c r="J4057" s="131">
        <v>0</v>
      </c>
      <c r="K4057" s="131">
        <v>0</v>
      </c>
      <c r="L4057" s="131">
        <v>0</v>
      </c>
      <c r="M4057" s="131">
        <v>0</v>
      </c>
      <c r="N4057" s="131">
        <v>0</v>
      </c>
      <c r="O4057" s="131">
        <v>0</v>
      </c>
      <c r="P4057" s="131">
        <v>0</v>
      </c>
      <c r="Q4057" s="131">
        <v>0</v>
      </c>
      <c r="R4057" s="131">
        <v>0</v>
      </c>
      <c r="S4057" s="131">
        <v>0</v>
      </c>
      <c r="T4057" s="131">
        <v>0</v>
      </c>
      <c r="U4057" s="131">
        <v>0</v>
      </c>
      <c r="V4057" s="131">
        <v>0</v>
      </c>
      <c r="W4057" s="131">
        <v>0</v>
      </c>
      <c r="X4057" s="131">
        <v>0</v>
      </c>
      <c r="Y4057" s="131">
        <v>0</v>
      </c>
      <c r="Z4057" s="131">
        <v>0</v>
      </c>
      <c r="AA4057" s="131">
        <v>0</v>
      </c>
      <c r="AB4057" s="131">
        <v>0</v>
      </c>
      <c r="AC4057" s="131">
        <v>0</v>
      </c>
      <c r="AD4057" s="131">
        <v>0</v>
      </c>
      <c r="AE4057" s="131">
        <v>0</v>
      </c>
      <c r="AF4057" s="131">
        <v>0</v>
      </c>
      <c r="AG4057" s="131">
        <v>0</v>
      </c>
      <c r="AH4057" s="43">
        <v>0</v>
      </c>
    </row>
    <row r="4058" spans="4:34">
      <c r="D4058" s="62">
        <v>2029</v>
      </c>
      <c r="E4058" s="62">
        <v>5</v>
      </c>
      <c r="F4058" s="62">
        <v>2029</v>
      </c>
      <c r="G4058" s="62">
        <v>2030</v>
      </c>
      <c r="H4058" s="131">
        <v>0</v>
      </c>
      <c r="I4058" s="131">
        <v>0</v>
      </c>
      <c r="J4058" s="131">
        <v>0</v>
      </c>
      <c r="K4058" s="131">
        <v>0</v>
      </c>
      <c r="L4058" s="131">
        <v>0</v>
      </c>
      <c r="M4058" s="131">
        <v>0</v>
      </c>
      <c r="N4058" s="131">
        <v>0</v>
      </c>
      <c r="O4058" s="131">
        <v>0</v>
      </c>
      <c r="P4058" s="131">
        <v>0</v>
      </c>
      <c r="Q4058" s="131">
        <v>0</v>
      </c>
      <c r="R4058" s="131">
        <v>0</v>
      </c>
      <c r="S4058" s="131">
        <v>0</v>
      </c>
      <c r="T4058" s="131">
        <v>0</v>
      </c>
      <c r="U4058" s="131">
        <v>0</v>
      </c>
      <c r="V4058" s="131">
        <v>0</v>
      </c>
      <c r="W4058" s="131">
        <v>0</v>
      </c>
      <c r="X4058" s="131">
        <v>0</v>
      </c>
      <c r="Y4058" s="131">
        <v>0</v>
      </c>
      <c r="Z4058" s="131">
        <v>0</v>
      </c>
      <c r="AA4058" s="131">
        <v>0</v>
      </c>
      <c r="AB4058" s="131">
        <v>0</v>
      </c>
      <c r="AC4058" s="131">
        <v>0</v>
      </c>
      <c r="AD4058" s="131">
        <v>0</v>
      </c>
      <c r="AE4058" s="131">
        <v>0</v>
      </c>
      <c r="AF4058" s="131">
        <v>0</v>
      </c>
      <c r="AG4058" s="131">
        <v>0</v>
      </c>
      <c r="AH4058" s="43">
        <v>0</v>
      </c>
    </row>
    <row r="4059" spans="4:34">
      <c r="D4059" s="62">
        <v>2029</v>
      </c>
      <c r="E4059" s="62">
        <v>6</v>
      </c>
      <c r="F4059" s="62">
        <v>2029</v>
      </c>
      <c r="G4059" s="62">
        <v>2030</v>
      </c>
      <c r="H4059" s="131">
        <v>0</v>
      </c>
      <c r="I4059" s="131">
        <v>0</v>
      </c>
      <c r="J4059" s="131">
        <v>0</v>
      </c>
      <c r="K4059" s="131">
        <v>0</v>
      </c>
      <c r="L4059" s="131">
        <v>0</v>
      </c>
      <c r="M4059" s="131">
        <v>0</v>
      </c>
      <c r="N4059" s="131">
        <v>0</v>
      </c>
      <c r="O4059" s="131">
        <v>0</v>
      </c>
      <c r="P4059" s="131">
        <v>0</v>
      </c>
      <c r="Q4059" s="131">
        <v>0</v>
      </c>
      <c r="R4059" s="131">
        <v>0</v>
      </c>
      <c r="S4059" s="131">
        <v>0</v>
      </c>
      <c r="T4059" s="131">
        <v>0</v>
      </c>
      <c r="U4059" s="131">
        <v>0</v>
      </c>
      <c r="V4059" s="131">
        <v>0</v>
      </c>
      <c r="W4059" s="131">
        <v>0</v>
      </c>
      <c r="X4059" s="131">
        <v>0</v>
      </c>
      <c r="Y4059" s="131">
        <v>0</v>
      </c>
      <c r="Z4059" s="131">
        <v>0</v>
      </c>
      <c r="AA4059" s="131">
        <v>0</v>
      </c>
      <c r="AB4059" s="131">
        <v>0</v>
      </c>
      <c r="AC4059" s="131">
        <v>0</v>
      </c>
      <c r="AD4059" s="131">
        <v>0</v>
      </c>
      <c r="AE4059" s="131">
        <v>0</v>
      </c>
      <c r="AF4059" s="131">
        <v>0</v>
      </c>
      <c r="AG4059" s="131">
        <v>0</v>
      </c>
      <c r="AH4059" s="43">
        <v>0</v>
      </c>
    </row>
    <row r="4060" spans="4:34">
      <c r="D4060" s="62">
        <v>2029</v>
      </c>
      <c r="E4060" s="62">
        <v>7</v>
      </c>
      <c r="F4060" s="62">
        <v>2030</v>
      </c>
      <c r="G4060" s="62">
        <v>2030</v>
      </c>
      <c r="H4060" s="131">
        <v>0</v>
      </c>
      <c r="I4060" s="131">
        <v>0</v>
      </c>
      <c r="J4060" s="131">
        <v>0</v>
      </c>
      <c r="K4060" s="131">
        <v>0</v>
      </c>
      <c r="L4060" s="131">
        <v>0</v>
      </c>
      <c r="M4060" s="131">
        <v>0</v>
      </c>
      <c r="N4060" s="131">
        <v>0</v>
      </c>
      <c r="O4060" s="131">
        <v>0</v>
      </c>
      <c r="P4060" s="131">
        <v>0</v>
      </c>
      <c r="Q4060" s="131">
        <v>0</v>
      </c>
      <c r="R4060" s="131">
        <v>0</v>
      </c>
      <c r="S4060" s="131">
        <v>0</v>
      </c>
      <c r="T4060" s="131">
        <v>0</v>
      </c>
      <c r="U4060" s="131">
        <v>0</v>
      </c>
      <c r="V4060" s="131">
        <v>0</v>
      </c>
      <c r="W4060" s="131">
        <v>0</v>
      </c>
      <c r="X4060" s="131">
        <v>0</v>
      </c>
      <c r="Y4060" s="131">
        <v>0</v>
      </c>
      <c r="Z4060" s="131">
        <v>0</v>
      </c>
      <c r="AA4060" s="131">
        <v>0</v>
      </c>
      <c r="AB4060" s="131">
        <v>0</v>
      </c>
      <c r="AC4060" s="131">
        <v>0</v>
      </c>
      <c r="AD4060" s="131">
        <v>0</v>
      </c>
      <c r="AE4060" s="131">
        <v>0</v>
      </c>
      <c r="AF4060" s="131">
        <v>0</v>
      </c>
      <c r="AG4060" s="131">
        <v>0</v>
      </c>
      <c r="AH4060" s="43">
        <v>0</v>
      </c>
    </row>
    <row r="4061" spans="4:34">
      <c r="D4061" s="62">
        <v>2029</v>
      </c>
      <c r="E4061" s="62">
        <v>8</v>
      </c>
      <c r="F4061" s="62">
        <v>2030</v>
      </c>
      <c r="G4061" s="62">
        <v>2030</v>
      </c>
      <c r="H4061" s="131">
        <v>0</v>
      </c>
      <c r="I4061" s="131">
        <v>0</v>
      </c>
      <c r="J4061" s="131">
        <v>0</v>
      </c>
      <c r="K4061" s="131">
        <v>0</v>
      </c>
      <c r="L4061" s="131">
        <v>0</v>
      </c>
      <c r="M4061" s="131">
        <v>0</v>
      </c>
      <c r="N4061" s="131">
        <v>0</v>
      </c>
      <c r="O4061" s="131">
        <v>0</v>
      </c>
      <c r="P4061" s="131">
        <v>0</v>
      </c>
      <c r="Q4061" s="131">
        <v>0</v>
      </c>
      <c r="R4061" s="131">
        <v>0</v>
      </c>
      <c r="S4061" s="131">
        <v>0</v>
      </c>
      <c r="T4061" s="131">
        <v>0</v>
      </c>
      <c r="U4061" s="131">
        <v>0</v>
      </c>
      <c r="V4061" s="131">
        <v>0</v>
      </c>
      <c r="W4061" s="131">
        <v>0</v>
      </c>
      <c r="X4061" s="131">
        <v>0</v>
      </c>
      <c r="Y4061" s="131">
        <v>0</v>
      </c>
      <c r="Z4061" s="131">
        <v>0</v>
      </c>
      <c r="AA4061" s="131">
        <v>0</v>
      </c>
      <c r="AB4061" s="131">
        <v>0</v>
      </c>
      <c r="AC4061" s="131">
        <v>0</v>
      </c>
      <c r="AD4061" s="131">
        <v>0</v>
      </c>
      <c r="AE4061" s="131">
        <v>0</v>
      </c>
      <c r="AF4061" s="131">
        <v>0</v>
      </c>
      <c r="AG4061" s="131">
        <v>0</v>
      </c>
      <c r="AH4061" s="43">
        <v>0</v>
      </c>
    </row>
    <row r="4062" spans="4:34">
      <c r="D4062" s="62">
        <v>2029</v>
      </c>
      <c r="E4062" s="62">
        <v>9</v>
      </c>
      <c r="F4062" s="62">
        <v>2030</v>
      </c>
      <c r="G4062" s="62">
        <v>2030</v>
      </c>
      <c r="H4062" s="131">
        <v>0</v>
      </c>
      <c r="I4062" s="131">
        <v>0</v>
      </c>
      <c r="J4062" s="131">
        <v>0</v>
      </c>
      <c r="K4062" s="131">
        <v>0</v>
      </c>
      <c r="L4062" s="131">
        <v>0</v>
      </c>
      <c r="M4062" s="131">
        <v>0</v>
      </c>
      <c r="N4062" s="131">
        <v>0</v>
      </c>
      <c r="O4062" s="131">
        <v>0</v>
      </c>
      <c r="P4062" s="131">
        <v>0</v>
      </c>
      <c r="Q4062" s="131">
        <v>0</v>
      </c>
      <c r="R4062" s="131">
        <v>0</v>
      </c>
      <c r="S4062" s="131">
        <v>0</v>
      </c>
      <c r="T4062" s="131">
        <v>0</v>
      </c>
      <c r="U4062" s="131">
        <v>0</v>
      </c>
      <c r="V4062" s="131">
        <v>0</v>
      </c>
      <c r="W4062" s="131">
        <v>0</v>
      </c>
      <c r="X4062" s="131">
        <v>0</v>
      </c>
      <c r="Y4062" s="131">
        <v>0</v>
      </c>
      <c r="Z4062" s="131">
        <v>0</v>
      </c>
      <c r="AA4062" s="131">
        <v>0</v>
      </c>
      <c r="AB4062" s="131">
        <v>0</v>
      </c>
      <c r="AC4062" s="131">
        <v>0</v>
      </c>
      <c r="AD4062" s="131">
        <v>0</v>
      </c>
      <c r="AE4062" s="131">
        <v>0</v>
      </c>
      <c r="AF4062" s="131">
        <v>0</v>
      </c>
      <c r="AG4062" s="131">
        <v>0</v>
      </c>
      <c r="AH4062" s="43">
        <v>0</v>
      </c>
    </row>
    <row r="4063" spans="4:34">
      <c r="D4063" s="62">
        <v>2029</v>
      </c>
      <c r="E4063" s="62">
        <v>10</v>
      </c>
      <c r="F4063" s="62">
        <v>2030</v>
      </c>
      <c r="G4063" s="62">
        <v>2030</v>
      </c>
      <c r="H4063" s="131">
        <v>0</v>
      </c>
      <c r="I4063" s="131">
        <v>0</v>
      </c>
      <c r="J4063" s="131">
        <v>0</v>
      </c>
      <c r="K4063" s="131">
        <v>0</v>
      </c>
      <c r="L4063" s="131">
        <v>0</v>
      </c>
      <c r="M4063" s="131">
        <v>0</v>
      </c>
      <c r="N4063" s="131">
        <v>0</v>
      </c>
      <c r="O4063" s="131">
        <v>0</v>
      </c>
      <c r="P4063" s="131">
        <v>0</v>
      </c>
      <c r="Q4063" s="131">
        <v>0</v>
      </c>
      <c r="R4063" s="131">
        <v>0</v>
      </c>
      <c r="S4063" s="131">
        <v>0</v>
      </c>
      <c r="T4063" s="131">
        <v>0</v>
      </c>
      <c r="U4063" s="131">
        <v>0</v>
      </c>
      <c r="V4063" s="131">
        <v>0</v>
      </c>
      <c r="W4063" s="131">
        <v>0</v>
      </c>
      <c r="X4063" s="131">
        <v>0</v>
      </c>
      <c r="Y4063" s="131">
        <v>0</v>
      </c>
      <c r="Z4063" s="131">
        <v>0</v>
      </c>
      <c r="AA4063" s="131">
        <v>0</v>
      </c>
      <c r="AB4063" s="131">
        <v>0</v>
      </c>
      <c r="AC4063" s="131">
        <v>0</v>
      </c>
      <c r="AD4063" s="131">
        <v>0</v>
      </c>
      <c r="AE4063" s="131">
        <v>0</v>
      </c>
      <c r="AF4063" s="131">
        <v>0</v>
      </c>
      <c r="AG4063" s="131">
        <v>0</v>
      </c>
      <c r="AH4063" s="43">
        <v>0</v>
      </c>
    </row>
    <row r="4064" spans="4:34">
      <c r="D4064" s="62">
        <v>2029</v>
      </c>
      <c r="E4064" s="62">
        <v>11</v>
      </c>
      <c r="F4064" s="62">
        <v>2030</v>
      </c>
      <c r="G4064" s="62">
        <v>2030</v>
      </c>
      <c r="H4064" s="131">
        <v>0</v>
      </c>
      <c r="I4064" s="131">
        <v>0</v>
      </c>
      <c r="J4064" s="131">
        <v>0</v>
      </c>
      <c r="K4064" s="131">
        <v>0</v>
      </c>
      <c r="L4064" s="131">
        <v>0</v>
      </c>
      <c r="M4064" s="131">
        <v>0</v>
      </c>
      <c r="N4064" s="131">
        <v>0</v>
      </c>
      <c r="O4064" s="131">
        <v>0</v>
      </c>
      <c r="P4064" s="131">
        <v>0</v>
      </c>
      <c r="Q4064" s="131">
        <v>0</v>
      </c>
      <c r="R4064" s="131">
        <v>0</v>
      </c>
      <c r="S4064" s="131">
        <v>0</v>
      </c>
      <c r="T4064" s="131">
        <v>0</v>
      </c>
      <c r="U4064" s="131">
        <v>0</v>
      </c>
      <c r="V4064" s="131">
        <v>0</v>
      </c>
      <c r="W4064" s="131">
        <v>0</v>
      </c>
      <c r="X4064" s="131">
        <v>0</v>
      </c>
      <c r="Y4064" s="131">
        <v>0</v>
      </c>
      <c r="Z4064" s="131">
        <v>0</v>
      </c>
      <c r="AA4064" s="131">
        <v>0</v>
      </c>
      <c r="AB4064" s="131">
        <v>0</v>
      </c>
      <c r="AC4064" s="131">
        <v>0</v>
      </c>
      <c r="AD4064" s="131">
        <v>0</v>
      </c>
      <c r="AE4064" s="131">
        <v>0</v>
      </c>
      <c r="AF4064" s="131">
        <v>0</v>
      </c>
      <c r="AG4064" s="131">
        <v>0</v>
      </c>
      <c r="AH4064" s="43">
        <v>0</v>
      </c>
    </row>
    <row r="4065" spans="4:34">
      <c r="D4065" s="62">
        <v>2029</v>
      </c>
      <c r="E4065" s="62">
        <v>12</v>
      </c>
      <c r="F4065" s="62">
        <v>2030</v>
      </c>
      <c r="G4065" s="62">
        <v>2030</v>
      </c>
      <c r="H4065" s="131">
        <v>0</v>
      </c>
      <c r="I4065" s="131">
        <v>0</v>
      </c>
      <c r="J4065" s="131">
        <v>0</v>
      </c>
      <c r="K4065" s="131">
        <v>0</v>
      </c>
      <c r="L4065" s="131">
        <v>0</v>
      </c>
      <c r="M4065" s="131">
        <v>0</v>
      </c>
      <c r="N4065" s="131">
        <v>0</v>
      </c>
      <c r="O4065" s="131">
        <v>0</v>
      </c>
      <c r="P4065" s="131">
        <v>0</v>
      </c>
      <c r="Q4065" s="131">
        <v>0</v>
      </c>
      <c r="R4065" s="131">
        <v>0</v>
      </c>
      <c r="S4065" s="131">
        <v>0</v>
      </c>
      <c r="T4065" s="131">
        <v>0</v>
      </c>
      <c r="U4065" s="131">
        <v>0</v>
      </c>
      <c r="V4065" s="131">
        <v>0</v>
      </c>
      <c r="W4065" s="131">
        <v>0</v>
      </c>
      <c r="X4065" s="131">
        <v>0</v>
      </c>
      <c r="Y4065" s="131">
        <v>0</v>
      </c>
      <c r="Z4065" s="131">
        <v>0</v>
      </c>
      <c r="AA4065" s="131">
        <v>0</v>
      </c>
      <c r="AB4065" s="131">
        <v>0</v>
      </c>
      <c r="AC4065" s="131">
        <v>0</v>
      </c>
      <c r="AD4065" s="131">
        <v>0</v>
      </c>
      <c r="AE4065" s="131">
        <v>0</v>
      </c>
      <c r="AF4065" s="131">
        <v>0</v>
      </c>
      <c r="AG4065" s="131">
        <v>0</v>
      </c>
      <c r="AH4065" s="43">
        <v>0</v>
      </c>
    </row>
    <row r="4066" spans="4:34">
      <c r="D4066" s="62">
        <v>2030</v>
      </c>
      <c r="E4066" s="62">
        <v>1</v>
      </c>
      <c r="F4066" s="62">
        <v>2030</v>
      </c>
      <c r="G4066" s="62">
        <v>2030</v>
      </c>
      <c r="H4066" s="131">
        <v>0</v>
      </c>
      <c r="I4066" s="131">
        <v>0</v>
      </c>
      <c r="J4066" s="131">
        <v>0</v>
      </c>
      <c r="K4066" s="131">
        <v>0</v>
      </c>
      <c r="L4066" s="131">
        <v>0</v>
      </c>
      <c r="M4066" s="131">
        <v>0</v>
      </c>
      <c r="N4066" s="131">
        <v>0</v>
      </c>
      <c r="O4066" s="131">
        <v>0</v>
      </c>
      <c r="P4066" s="131">
        <v>0</v>
      </c>
      <c r="Q4066" s="131">
        <v>0</v>
      </c>
      <c r="R4066" s="131">
        <v>0</v>
      </c>
      <c r="S4066" s="131">
        <v>0</v>
      </c>
      <c r="T4066" s="131">
        <v>0</v>
      </c>
      <c r="U4066" s="131">
        <v>0</v>
      </c>
      <c r="V4066" s="131">
        <v>0</v>
      </c>
      <c r="W4066" s="131">
        <v>0</v>
      </c>
      <c r="X4066" s="131">
        <v>0</v>
      </c>
      <c r="Y4066" s="131">
        <v>0</v>
      </c>
      <c r="Z4066" s="131">
        <v>0</v>
      </c>
      <c r="AA4066" s="131">
        <v>0</v>
      </c>
      <c r="AB4066" s="131">
        <v>0</v>
      </c>
      <c r="AC4066" s="131">
        <v>0</v>
      </c>
      <c r="AD4066" s="131">
        <v>0</v>
      </c>
      <c r="AE4066" s="131">
        <v>0</v>
      </c>
      <c r="AF4066" s="131">
        <v>0</v>
      </c>
      <c r="AG4066" s="131">
        <v>0</v>
      </c>
      <c r="AH4066" s="43">
        <v>0</v>
      </c>
    </row>
    <row r="4067" spans="4:34">
      <c r="D4067" s="62">
        <v>2030</v>
      </c>
      <c r="E4067" s="62">
        <v>2</v>
      </c>
      <c r="F4067" s="62">
        <v>2030</v>
      </c>
      <c r="G4067" s="62">
        <v>2030</v>
      </c>
      <c r="H4067" s="131">
        <v>0</v>
      </c>
      <c r="I4067" s="131">
        <v>0</v>
      </c>
      <c r="J4067" s="131">
        <v>0</v>
      </c>
      <c r="K4067" s="131">
        <v>0</v>
      </c>
      <c r="L4067" s="131">
        <v>0</v>
      </c>
      <c r="M4067" s="131">
        <v>0</v>
      </c>
      <c r="N4067" s="131">
        <v>0</v>
      </c>
      <c r="O4067" s="131">
        <v>0</v>
      </c>
      <c r="P4067" s="131">
        <v>0</v>
      </c>
      <c r="Q4067" s="131">
        <v>0</v>
      </c>
      <c r="R4067" s="131">
        <v>0</v>
      </c>
      <c r="S4067" s="131">
        <v>0</v>
      </c>
      <c r="T4067" s="131">
        <v>0</v>
      </c>
      <c r="U4067" s="131">
        <v>0</v>
      </c>
      <c r="V4067" s="131">
        <v>0</v>
      </c>
      <c r="W4067" s="131">
        <v>0</v>
      </c>
      <c r="X4067" s="131">
        <v>0</v>
      </c>
      <c r="Y4067" s="131">
        <v>0</v>
      </c>
      <c r="Z4067" s="131">
        <v>0</v>
      </c>
      <c r="AA4067" s="131">
        <v>0</v>
      </c>
      <c r="AB4067" s="131">
        <v>0</v>
      </c>
      <c r="AC4067" s="131">
        <v>0</v>
      </c>
      <c r="AD4067" s="131">
        <v>0</v>
      </c>
      <c r="AE4067" s="131">
        <v>0</v>
      </c>
      <c r="AF4067" s="131">
        <v>0</v>
      </c>
      <c r="AG4067" s="131">
        <v>0</v>
      </c>
      <c r="AH4067" s="43">
        <v>0</v>
      </c>
    </row>
    <row r="4068" spans="4:34">
      <c r="D4068" s="62">
        <v>2030</v>
      </c>
      <c r="E4068" s="62">
        <v>3</v>
      </c>
      <c r="F4068" s="62">
        <v>2030</v>
      </c>
      <c r="G4068" s="62">
        <v>2030</v>
      </c>
      <c r="H4068" s="131">
        <v>0</v>
      </c>
      <c r="I4068" s="131">
        <v>0</v>
      </c>
      <c r="J4068" s="131">
        <v>0</v>
      </c>
      <c r="K4068" s="131">
        <v>0</v>
      </c>
      <c r="L4068" s="131">
        <v>0</v>
      </c>
      <c r="M4068" s="131">
        <v>0</v>
      </c>
      <c r="N4068" s="131">
        <v>0</v>
      </c>
      <c r="O4068" s="131">
        <v>0</v>
      </c>
      <c r="P4068" s="131">
        <v>0</v>
      </c>
      <c r="Q4068" s="131">
        <v>0</v>
      </c>
      <c r="R4068" s="131">
        <v>0</v>
      </c>
      <c r="S4068" s="131">
        <v>0</v>
      </c>
      <c r="T4068" s="131">
        <v>0</v>
      </c>
      <c r="U4068" s="131">
        <v>0</v>
      </c>
      <c r="V4068" s="131">
        <v>0</v>
      </c>
      <c r="W4068" s="131">
        <v>0</v>
      </c>
      <c r="X4068" s="131">
        <v>0</v>
      </c>
      <c r="Y4068" s="131">
        <v>0</v>
      </c>
      <c r="Z4068" s="131">
        <v>0</v>
      </c>
      <c r="AA4068" s="131">
        <v>0</v>
      </c>
      <c r="AB4068" s="131">
        <v>0</v>
      </c>
      <c r="AC4068" s="131">
        <v>0</v>
      </c>
      <c r="AD4068" s="131">
        <v>0</v>
      </c>
      <c r="AE4068" s="131">
        <v>0</v>
      </c>
      <c r="AF4068" s="131">
        <v>0</v>
      </c>
      <c r="AG4068" s="131">
        <v>0</v>
      </c>
      <c r="AH4068" s="43">
        <v>0</v>
      </c>
    </row>
    <row r="4069" spans="4:34">
      <c r="D4069" s="62">
        <v>2030</v>
      </c>
      <c r="E4069" s="62">
        <v>4</v>
      </c>
      <c r="F4069" s="62">
        <v>2030</v>
      </c>
      <c r="G4069" s="62">
        <v>2030</v>
      </c>
      <c r="H4069" s="131">
        <v>0</v>
      </c>
      <c r="I4069" s="131">
        <v>0</v>
      </c>
      <c r="J4069" s="131">
        <v>0</v>
      </c>
      <c r="K4069" s="131">
        <v>0</v>
      </c>
      <c r="L4069" s="131">
        <v>0</v>
      </c>
      <c r="M4069" s="131">
        <v>0</v>
      </c>
      <c r="N4069" s="131">
        <v>0</v>
      </c>
      <c r="O4069" s="131">
        <v>0</v>
      </c>
      <c r="P4069" s="131">
        <v>0</v>
      </c>
      <c r="Q4069" s="131">
        <v>0</v>
      </c>
      <c r="R4069" s="131">
        <v>0</v>
      </c>
      <c r="S4069" s="131">
        <v>0</v>
      </c>
      <c r="T4069" s="131">
        <v>0</v>
      </c>
      <c r="U4069" s="131">
        <v>0</v>
      </c>
      <c r="V4069" s="131">
        <v>0</v>
      </c>
      <c r="W4069" s="131">
        <v>0</v>
      </c>
      <c r="X4069" s="131">
        <v>0</v>
      </c>
      <c r="Y4069" s="131">
        <v>0</v>
      </c>
      <c r="Z4069" s="131">
        <v>0</v>
      </c>
      <c r="AA4069" s="131">
        <v>0</v>
      </c>
      <c r="AB4069" s="131">
        <v>0</v>
      </c>
      <c r="AC4069" s="131">
        <v>0</v>
      </c>
      <c r="AD4069" s="131">
        <v>0</v>
      </c>
      <c r="AE4069" s="131">
        <v>0</v>
      </c>
      <c r="AF4069" s="131">
        <v>0</v>
      </c>
      <c r="AG4069" s="131">
        <v>0</v>
      </c>
      <c r="AH4069" s="43">
        <v>0</v>
      </c>
    </row>
    <row r="4070" spans="4:34">
      <c r="D4070" s="62">
        <v>2030</v>
      </c>
      <c r="E4070" s="62">
        <v>5</v>
      </c>
      <c r="F4070" s="62">
        <v>2030</v>
      </c>
      <c r="G4070" s="62">
        <v>2031</v>
      </c>
      <c r="H4070" s="131">
        <v>0</v>
      </c>
      <c r="I4070" s="131">
        <v>0</v>
      </c>
      <c r="J4070" s="131">
        <v>0</v>
      </c>
      <c r="K4070" s="131">
        <v>0</v>
      </c>
      <c r="L4070" s="131">
        <v>0</v>
      </c>
      <c r="M4070" s="131">
        <v>0</v>
      </c>
      <c r="N4070" s="131">
        <v>0</v>
      </c>
      <c r="O4070" s="131">
        <v>0</v>
      </c>
      <c r="P4070" s="131">
        <v>0</v>
      </c>
      <c r="Q4070" s="131">
        <v>0</v>
      </c>
      <c r="R4070" s="131">
        <v>0</v>
      </c>
      <c r="S4070" s="131">
        <v>0</v>
      </c>
      <c r="T4070" s="131">
        <v>0</v>
      </c>
      <c r="U4070" s="131">
        <v>0</v>
      </c>
      <c r="V4070" s="131">
        <v>0</v>
      </c>
      <c r="W4070" s="131">
        <v>0</v>
      </c>
      <c r="X4070" s="131">
        <v>0</v>
      </c>
      <c r="Y4070" s="131">
        <v>0</v>
      </c>
      <c r="Z4070" s="131">
        <v>0</v>
      </c>
      <c r="AA4070" s="131">
        <v>0</v>
      </c>
      <c r="AB4070" s="131">
        <v>0</v>
      </c>
      <c r="AC4070" s="131">
        <v>0</v>
      </c>
      <c r="AD4070" s="131">
        <v>0</v>
      </c>
      <c r="AE4070" s="131">
        <v>0</v>
      </c>
      <c r="AF4070" s="131">
        <v>0</v>
      </c>
      <c r="AG4070" s="131">
        <v>0</v>
      </c>
      <c r="AH4070" s="43">
        <v>0</v>
      </c>
    </row>
    <row r="4071" spans="4:34">
      <c r="D4071" s="62">
        <v>2030</v>
      </c>
      <c r="E4071" s="62">
        <v>6</v>
      </c>
      <c r="F4071" s="62">
        <v>2030</v>
      </c>
      <c r="G4071" s="62">
        <v>2031</v>
      </c>
      <c r="H4071" s="131">
        <v>0</v>
      </c>
      <c r="I4071" s="131">
        <v>0</v>
      </c>
      <c r="J4071" s="131">
        <v>0</v>
      </c>
      <c r="K4071" s="131">
        <v>0</v>
      </c>
      <c r="L4071" s="131">
        <v>0</v>
      </c>
      <c r="M4071" s="131">
        <v>0</v>
      </c>
      <c r="N4071" s="131">
        <v>0</v>
      </c>
      <c r="O4071" s="131">
        <v>0</v>
      </c>
      <c r="P4071" s="131">
        <v>0</v>
      </c>
      <c r="Q4071" s="131">
        <v>0</v>
      </c>
      <c r="R4071" s="131">
        <v>0</v>
      </c>
      <c r="S4071" s="131">
        <v>0</v>
      </c>
      <c r="T4071" s="131">
        <v>0</v>
      </c>
      <c r="U4071" s="131">
        <v>0</v>
      </c>
      <c r="V4071" s="131">
        <v>0</v>
      </c>
      <c r="W4071" s="131">
        <v>0</v>
      </c>
      <c r="X4071" s="131">
        <v>0</v>
      </c>
      <c r="Y4071" s="131">
        <v>0</v>
      </c>
      <c r="Z4071" s="131">
        <v>0</v>
      </c>
      <c r="AA4071" s="131">
        <v>0</v>
      </c>
      <c r="AB4071" s="131">
        <v>0</v>
      </c>
      <c r="AC4071" s="131">
        <v>0</v>
      </c>
      <c r="AD4071" s="131">
        <v>0</v>
      </c>
      <c r="AE4071" s="131">
        <v>0</v>
      </c>
      <c r="AF4071" s="131">
        <v>0</v>
      </c>
      <c r="AG4071" s="131">
        <v>0</v>
      </c>
      <c r="AH4071" s="43">
        <v>0</v>
      </c>
    </row>
    <row r="4072" spans="4:34">
      <c r="D4072" s="62">
        <v>2030</v>
      </c>
      <c r="E4072" s="62">
        <v>7</v>
      </c>
      <c r="F4072" s="62">
        <v>2031</v>
      </c>
      <c r="G4072" s="62">
        <v>2031</v>
      </c>
      <c r="H4072" s="131">
        <v>0</v>
      </c>
      <c r="I4072" s="131">
        <v>0</v>
      </c>
      <c r="J4072" s="131">
        <v>0</v>
      </c>
      <c r="K4072" s="131">
        <v>0</v>
      </c>
      <c r="L4072" s="131">
        <v>0</v>
      </c>
      <c r="M4072" s="131">
        <v>0</v>
      </c>
      <c r="N4072" s="131">
        <v>0</v>
      </c>
      <c r="O4072" s="131">
        <v>0</v>
      </c>
      <c r="P4072" s="131">
        <v>0</v>
      </c>
      <c r="Q4072" s="131">
        <v>0</v>
      </c>
      <c r="R4072" s="131">
        <v>0</v>
      </c>
      <c r="S4072" s="131">
        <v>0</v>
      </c>
      <c r="T4072" s="131">
        <v>0</v>
      </c>
      <c r="U4072" s="131">
        <v>0</v>
      </c>
      <c r="V4072" s="131">
        <v>0</v>
      </c>
      <c r="W4072" s="131">
        <v>0</v>
      </c>
      <c r="X4072" s="131">
        <v>0</v>
      </c>
      <c r="Y4072" s="131">
        <v>0</v>
      </c>
      <c r="Z4072" s="131">
        <v>0</v>
      </c>
      <c r="AA4072" s="131">
        <v>0</v>
      </c>
      <c r="AB4072" s="131">
        <v>0</v>
      </c>
      <c r="AC4072" s="131">
        <v>0</v>
      </c>
      <c r="AD4072" s="131">
        <v>0</v>
      </c>
      <c r="AE4072" s="131">
        <v>0</v>
      </c>
      <c r="AF4072" s="131">
        <v>0</v>
      </c>
      <c r="AG4072" s="131">
        <v>0</v>
      </c>
      <c r="AH4072" s="43">
        <v>0</v>
      </c>
    </row>
    <row r="4073" spans="4:34">
      <c r="D4073" s="62">
        <v>2030</v>
      </c>
      <c r="E4073" s="62">
        <v>8</v>
      </c>
      <c r="F4073" s="62">
        <v>2031</v>
      </c>
      <c r="G4073" s="62">
        <v>2031</v>
      </c>
      <c r="H4073" s="131">
        <v>0</v>
      </c>
      <c r="I4073" s="131">
        <v>0</v>
      </c>
      <c r="J4073" s="131">
        <v>0</v>
      </c>
      <c r="K4073" s="131">
        <v>0</v>
      </c>
      <c r="L4073" s="131">
        <v>0</v>
      </c>
      <c r="M4073" s="131">
        <v>0</v>
      </c>
      <c r="N4073" s="131">
        <v>0</v>
      </c>
      <c r="O4073" s="131">
        <v>0</v>
      </c>
      <c r="P4073" s="131">
        <v>0</v>
      </c>
      <c r="Q4073" s="131">
        <v>0</v>
      </c>
      <c r="R4073" s="131">
        <v>0</v>
      </c>
      <c r="S4073" s="131">
        <v>0</v>
      </c>
      <c r="T4073" s="131">
        <v>0</v>
      </c>
      <c r="U4073" s="131">
        <v>0</v>
      </c>
      <c r="V4073" s="131">
        <v>0</v>
      </c>
      <c r="W4073" s="131">
        <v>0</v>
      </c>
      <c r="X4073" s="131">
        <v>0</v>
      </c>
      <c r="Y4073" s="131">
        <v>0</v>
      </c>
      <c r="Z4073" s="131">
        <v>0</v>
      </c>
      <c r="AA4073" s="131">
        <v>0</v>
      </c>
      <c r="AB4073" s="131">
        <v>0</v>
      </c>
      <c r="AC4073" s="131">
        <v>0</v>
      </c>
      <c r="AD4073" s="131">
        <v>0</v>
      </c>
      <c r="AE4073" s="131">
        <v>0</v>
      </c>
      <c r="AF4073" s="131">
        <v>0</v>
      </c>
      <c r="AG4073" s="131">
        <v>0</v>
      </c>
      <c r="AH4073" s="43">
        <v>0</v>
      </c>
    </row>
    <row r="4074" spans="4:34">
      <c r="D4074" s="62">
        <v>2030</v>
      </c>
      <c r="E4074" s="62">
        <v>9</v>
      </c>
      <c r="F4074" s="62">
        <v>2031</v>
      </c>
      <c r="G4074" s="62">
        <v>2031</v>
      </c>
      <c r="H4074" s="131">
        <v>0</v>
      </c>
      <c r="I4074" s="131">
        <v>0</v>
      </c>
      <c r="J4074" s="131">
        <v>0</v>
      </c>
      <c r="K4074" s="131">
        <v>0</v>
      </c>
      <c r="L4074" s="131">
        <v>0</v>
      </c>
      <c r="M4074" s="131">
        <v>0</v>
      </c>
      <c r="N4074" s="131">
        <v>0</v>
      </c>
      <c r="O4074" s="131">
        <v>0</v>
      </c>
      <c r="P4074" s="131">
        <v>0</v>
      </c>
      <c r="Q4074" s="131">
        <v>0</v>
      </c>
      <c r="R4074" s="131">
        <v>0</v>
      </c>
      <c r="S4074" s="131">
        <v>0</v>
      </c>
      <c r="T4074" s="131">
        <v>0</v>
      </c>
      <c r="U4074" s="131">
        <v>0</v>
      </c>
      <c r="V4074" s="131">
        <v>0</v>
      </c>
      <c r="W4074" s="131">
        <v>0</v>
      </c>
      <c r="X4074" s="131">
        <v>0</v>
      </c>
      <c r="Y4074" s="131">
        <v>0</v>
      </c>
      <c r="Z4074" s="131">
        <v>0</v>
      </c>
      <c r="AA4074" s="131">
        <v>0</v>
      </c>
      <c r="AB4074" s="131">
        <v>0</v>
      </c>
      <c r="AC4074" s="131">
        <v>0</v>
      </c>
      <c r="AD4074" s="131">
        <v>0</v>
      </c>
      <c r="AE4074" s="131">
        <v>0</v>
      </c>
      <c r="AF4074" s="131">
        <v>0</v>
      </c>
      <c r="AG4074" s="131">
        <v>0</v>
      </c>
      <c r="AH4074" s="43">
        <v>0</v>
      </c>
    </row>
    <row r="4075" spans="4:34">
      <c r="D4075" s="62">
        <v>2030</v>
      </c>
      <c r="E4075" s="62">
        <v>10</v>
      </c>
      <c r="F4075" s="62">
        <v>2031</v>
      </c>
      <c r="G4075" s="62">
        <v>2031</v>
      </c>
      <c r="H4075" s="131">
        <v>0</v>
      </c>
      <c r="I4075" s="131">
        <v>0</v>
      </c>
      <c r="J4075" s="131">
        <v>0</v>
      </c>
      <c r="K4075" s="131">
        <v>0</v>
      </c>
      <c r="L4075" s="131">
        <v>0</v>
      </c>
      <c r="M4075" s="131">
        <v>0</v>
      </c>
      <c r="N4075" s="131">
        <v>0</v>
      </c>
      <c r="O4075" s="131">
        <v>0</v>
      </c>
      <c r="P4075" s="131">
        <v>0</v>
      </c>
      <c r="Q4075" s="131">
        <v>0</v>
      </c>
      <c r="R4075" s="131">
        <v>0</v>
      </c>
      <c r="S4075" s="131">
        <v>0</v>
      </c>
      <c r="T4075" s="131">
        <v>0</v>
      </c>
      <c r="U4075" s="131">
        <v>0</v>
      </c>
      <c r="V4075" s="131">
        <v>0</v>
      </c>
      <c r="W4075" s="131">
        <v>0</v>
      </c>
      <c r="X4075" s="131">
        <v>0</v>
      </c>
      <c r="Y4075" s="131">
        <v>0</v>
      </c>
      <c r="Z4075" s="131">
        <v>0</v>
      </c>
      <c r="AA4075" s="131">
        <v>0</v>
      </c>
      <c r="AB4075" s="131">
        <v>0</v>
      </c>
      <c r="AC4075" s="131">
        <v>0</v>
      </c>
      <c r="AD4075" s="131">
        <v>0</v>
      </c>
      <c r="AE4075" s="131">
        <v>0</v>
      </c>
      <c r="AF4075" s="131">
        <v>0</v>
      </c>
      <c r="AG4075" s="131">
        <v>0</v>
      </c>
      <c r="AH4075" s="43">
        <v>0</v>
      </c>
    </row>
    <row r="4076" spans="4:34">
      <c r="D4076" s="62">
        <v>2030</v>
      </c>
      <c r="E4076" s="62">
        <v>11</v>
      </c>
      <c r="F4076" s="62">
        <v>2031</v>
      </c>
      <c r="G4076" s="62">
        <v>2031</v>
      </c>
      <c r="H4076" s="131">
        <v>0</v>
      </c>
      <c r="I4076" s="131">
        <v>0</v>
      </c>
      <c r="J4076" s="131">
        <v>0</v>
      </c>
      <c r="K4076" s="131">
        <v>0</v>
      </c>
      <c r="L4076" s="131">
        <v>0</v>
      </c>
      <c r="M4076" s="131">
        <v>0</v>
      </c>
      <c r="N4076" s="131">
        <v>0</v>
      </c>
      <c r="O4076" s="131">
        <v>0</v>
      </c>
      <c r="P4076" s="131">
        <v>0</v>
      </c>
      <c r="Q4076" s="131">
        <v>0</v>
      </c>
      <c r="R4076" s="131">
        <v>0</v>
      </c>
      <c r="S4076" s="131">
        <v>0</v>
      </c>
      <c r="T4076" s="131">
        <v>0</v>
      </c>
      <c r="U4076" s="131">
        <v>0</v>
      </c>
      <c r="V4076" s="131">
        <v>0</v>
      </c>
      <c r="W4076" s="131">
        <v>0</v>
      </c>
      <c r="X4076" s="131">
        <v>0</v>
      </c>
      <c r="Y4076" s="131">
        <v>0</v>
      </c>
      <c r="Z4076" s="131">
        <v>0</v>
      </c>
      <c r="AA4076" s="131">
        <v>0</v>
      </c>
      <c r="AB4076" s="131">
        <v>0</v>
      </c>
      <c r="AC4076" s="131">
        <v>0</v>
      </c>
      <c r="AD4076" s="131">
        <v>0</v>
      </c>
      <c r="AE4076" s="131">
        <v>0</v>
      </c>
      <c r="AF4076" s="131">
        <v>0</v>
      </c>
      <c r="AG4076" s="131">
        <v>0</v>
      </c>
      <c r="AH4076" s="43">
        <v>0</v>
      </c>
    </row>
    <row r="4077" spans="4:34">
      <c r="D4077" s="62">
        <v>2030</v>
      </c>
      <c r="E4077" s="62">
        <v>12</v>
      </c>
      <c r="F4077" s="62">
        <v>2031</v>
      </c>
      <c r="G4077" s="62">
        <v>2031</v>
      </c>
      <c r="H4077" s="131">
        <v>0</v>
      </c>
      <c r="I4077" s="131">
        <v>0</v>
      </c>
      <c r="J4077" s="131">
        <v>0</v>
      </c>
      <c r="K4077" s="131">
        <v>0</v>
      </c>
      <c r="L4077" s="131">
        <v>0</v>
      </c>
      <c r="M4077" s="131">
        <v>0</v>
      </c>
      <c r="N4077" s="131">
        <v>0</v>
      </c>
      <c r="O4077" s="131">
        <v>0</v>
      </c>
      <c r="P4077" s="131">
        <v>0</v>
      </c>
      <c r="Q4077" s="131">
        <v>0</v>
      </c>
      <c r="R4077" s="131">
        <v>0</v>
      </c>
      <c r="S4077" s="131">
        <v>0</v>
      </c>
      <c r="T4077" s="131">
        <v>0</v>
      </c>
      <c r="U4077" s="131">
        <v>0</v>
      </c>
      <c r="V4077" s="131">
        <v>0</v>
      </c>
      <c r="W4077" s="131">
        <v>0</v>
      </c>
      <c r="X4077" s="131">
        <v>0</v>
      </c>
      <c r="Y4077" s="131">
        <v>0</v>
      </c>
      <c r="Z4077" s="131">
        <v>0</v>
      </c>
      <c r="AA4077" s="131">
        <v>0</v>
      </c>
      <c r="AB4077" s="131">
        <v>0</v>
      </c>
      <c r="AC4077" s="131">
        <v>0</v>
      </c>
      <c r="AD4077" s="131">
        <v>0</v>
      </c>
      <c r="AE4077" s="131">
        <v>0</v>
      </c>
      <c r="AF4077" s="131">
        <v>0</v>
      </c>
      <c r="AG4077" s="131">
        <v>0</v>
      </c>
      <c r="AH4077" s="43">
        <v>0</v>
      </c>
    </row>
    <row r="4080" spans="4:34">
      <c r="G4080" s="62"/>
      <c r="H4080" s="62"/>
      <c r="I4080" s="62"/>
      <c r="J4080" s="62"/>
      <c r="K4080" s="62"/>
      <c r="L4080" s="62"/>
      <c r="M4080" s="62"/>
      <c r="N4080" s="62"/>
      <c r="O4080" s="62"/>
      <c r="P4080" s="62"/>
      <c r="Q4080" s="62"/>
      <c r="R4080" s="62"/>
      <c r="S4080" s="62"/>
      <c r="T4080" s="62"/>
      <c r="U4080" s="62"/>
      <c r="V4080" s="62"/>
      <c r="W4080" s="62"/>
      <c r="X4080" s="62"/>
      <c r="Y4080" s="62"/>
      <c r="Z4080" s="62"/>
      <c r="AA4080" s="62"/>
      <c r="AB4080" s="62"/>
      <c r="AC4080" s="62"/>
      <c r="AD4080" s="62"/>
      <c r="AE4080" s="62"/>
      <c r="AF4080" s="62"/>
      <c r="AG4080" s="62"/>
      <c r="AH4080" s="43"/>
    </row>
    <row r="4081" spans="1:34" ht="15.75">
      <c r="D4081" s="54" t="s">
        <v>89</v>
      </c>
      <c r="M4081" s="2"/>
      <c r="N4081" s="43"/>
      <c r="O4081" s="2"/>
      <c r="P4081" s="2"/>
      <c r="Q4081" s="2"/>
      <c r="R4081" s="2"/>
      <c r="S4081" s="2"/>
      <c r="T4081" s="2"/>
      <c r="U4081" s="2"/>
      <c r="V4081" s="2"/>
      <c r="W4081" s="2"/>
      <c r="X4081" s="2"/>
      <c r="Y4081" s="2"/>
      <c r="Z4081" s="2"/>
      <c r="AA4081" s="2"/>
      <c r="AB4081" s="2"/>
      <c r="AC4081" s="2"/>
      <c r="AD4081" s="2"/>
      <c r="AE4081" s="2"/>
      <c r="AF4081" s="2"/>
      <c r="AG4081" s="2"/>
      <c r="AH4081" s="2"/>
    </row>
    <row r="4082" spans="1:34" ht="15.75">
      <c r="D4082" s="60" t="s">
        <v>45</v>
      </c>
      <c r="E4082" s="60" t="s">
        <v>46</v>
      </c>
      <c r="F4082" s="60" t="s">
        <v>157</v>
      </c>
      <c r="G4082" s="60" t="s">
        <v>47</v>
      </c>
      <c r="H4082" s="61" t="s">
        <v>90</v>
      </c>
      <c r="I4082" s="61" t="s">
        <v>91</v>
      </c>
      <c r="J4082" s="61" t="s">
        <v>92</v>
      </c>
      <c r="K4082" s="61" t="s">
        <v>93</v>
      </c>
      <c r="L4082" s="61" t="s">
        <v>74</v>
      </c>
      <c r="M4082" s="2"/>
      <c r="N4082" s="43"/>
      <c r="O4082" s="2"/>
      <c r="P4082" s="2"/>
      <c r="Q4082" s="2"/>
      <c r="R4082" s="2"/>
      <c r="S4082" s="2"/>
      <c r="T4082" s="2"/>
      <c r="U4082" s="2"/>
      <c r="V4082" s="2"/>
      <c r="W4082" s="2"/>
      <c r="X4082" s="2"/>
      <c r="Y4082" s="2"/>
      <c r="Z4082" s="2"/>
      <c r="AA4082" s="2"/>
      <c r="AB4082" s="2"/>
      <c r="AC4082" s="2"/>
      <c r="AD4082" s="2"/>
      <c r="AE4082" s="2"/>
      <c r="AF4082" s="2"/>
      <c r="AG4082" s="2"/>
      <c r="AH4082" s="2"/>
    </row>
    <row r="4083" spans="1:34">
      <c r="D4083" s="62">
        <v>1989</v>
      </c>
      <c r="E4083" s="62">
        <v>1</v>
      </c>
      <c r="F4083" s="62">
        <v>1989</v>
      </c>
      <c r="G4083" s="62">
        <v>1989</v>
      </c>
      <c r="H4083" s="131">
        <v>0</v>
      </c>
      <c r="I4083" s="131">
        <v>0</v>
      </c>
      <c r="J4083" s="131">
        <v>0</v>
      </c>
      <c r="K4083" s="131">
        <v>0</v>
      </c>
      <c r="L4083" s="43">
        <v>0</v>
      </c>
      <c r="M4083" s="131"/>
      <c r="N4083" s="131"/>
      <c r="O4083" s="131"/>
      <c r="P4083" s="131"/>
      <c r="Q4083" s="131"/>
      <c r="R4083" s="131"/>
      <c r="S4083" s="131"/>
      <c r="T4083" s="131"/>
      <c r="U4083" s="131"/>
      <c r="V4083" s="131"/>
      <c r="W4083" s="131"/>
      <c r="X4083" s="131"/>
      <c r="Y4083" s="131"/>
      <c r="Z4083" s="131"/>
      <c r="AA4083" s="131"/>
      <c r="AB4083" s="131"/>
      <c r="AC4083" s="131"/>
      <c r="AD4083" s="131"/>
      <c r="AE4083" s="131"/>
      <c r="AF4083" s="131"/>
      <c r="AG4083" s="131"/>
      <c r="AH4083" s="43"/>
    </row>
    <row r="4084" spans="1:34">
      <c r="D4084" s="62">
        <v>1989</v>
      </c>
      <c r="E4084" s="62">
        <v>2</v>
      </c>
      <c r="F4084" s="62">
        <v>1989</v>
      </c>
      <c r="G4084" s="62">
        <v>1989</v>
      </c>
      <c r="H4084" s="131">
        <v>0</v>
      </c>
      <c r="I4084" s="131">
        <v>0</v>
      </c>
      <c r="J4084" s="131">
        <v>0</v>
      </c>
      <c r="K4084" s="131">
        <v>0</v>
      </c>
      <c r="L4084" s="43">
        <v>0</v>
      </c>
      <c r="M4084" s="131"/>
      <c r="N4084" s="131"/>
      <c r="O4084" s="131"/>
      <c r="P4084" s="131"/>
      <c r="Q4084" s="131"/>
      <c r="R4084" s="131"/>
      <c r="S4084" s="131"/>
      <c r="T4084" s="131"/>
      <c r="U4084" s="131"/>
      <c r="V4084" s="131"/>
      <c r="W4084" s="131"/>
      <c r="X4084" s="131"/>
      <c r="Y4084" s="131"/>
      <c r="Z4084" s="131"/>
      <c r="AA4084" s="131"/>
      <c r="AB4084" s="131"/>
      <c r="AC4084" s="131"/>
      <c r="AD4084" s="131"/>
      <c r="AE4084" s="131"/>
      <c r="AF4084" s="131"/>
      <c r="AG4084" s="131"/>
      <c r="AH4084" s="43"/>
    </row>
    <row r="4085" spans="1:34">
      <c r="D4085" s="62">
        <v>1989</v>
      </c>
      <c r="E4085" s="62">
        <v>3</v>
      </c>
      <c r="F4085" s="62">
        <v>1989</v>
      </c>
      <c r="G4085" s="62">
        <v>1989</v>
      </c>
      <c r="H4085" s="131">
        <v>0</v>
      </c>
      <c r="I4085" s="131">
        <v>0</v>
      </c>
      <c r="J4085" s="131">
        <v>0</v>
      </c>
      <c r="K4085" s="131">
        <v>0</v>
      </c>
      <c r="L4085" s="43">
        <v>0</v>
      </c>
      <c r="M4085" s="131"/>
      <c r="N4085" s="131"/>
      <c r="O4085" s="131"/>
      <c r="P4085" s="131"/>
      <c r="Q4085" s="131"/>
      <c r="R4085" s="131"/>
      <c r="S4085" s="131"/>
      <c r="T4085" s="131"/>
      <c r="U4085" s="131"/>
      <c r="V4085" s="131"/>
      <c r="W4085" s="131"/>
      <c r="X4085" s="131"/>
      <c r="Y4085" s="131"/>
      <c r="Z4085" s="131"/>
      <c r="AA4085" s="131"/>
      <c r="AB4085" s="131"/>
      <c r="AC4085" s="131"/>
      <c r="AD4085" s="131"/>
      <c r="AE4085" s="131"/>
      <c r="AF4085" s="131"/>
      <c r="AG4085" s="131"/>
      <c r="AH4085" s="43"/>
    </row>
    <row r="4086" spans="1:34">
      <c r="D4086" s="62">
        <v>1989</v>
      </c>
      <c r="E4086" s="62">
        <v>4</v>
      </c>
      <c r="F4086" s="62">
        <v>1989</v>
      </c>
      <c r="G4086" s="62">
        <v>1989</v>
      </c>
      <c r="H4086" s="131">
        <v>0</v>
      </c>
      <c r="I4086" s="131">
        <v>0</v>
      </c>
      <c r="J4086" s="131">
        <v>0</v>
      </c>
      <c r="K4086" s="131">
        <v>0</v>
      </c>
      <c r="L4086" s="43">
        <v>0</v>
      </c>
      <c r="M4086" s="131"/>
      <c r="N4086" s="131"/>
      <c r="O4086" s="131"/>
      <c r="P4086" s="131"/>
      <c r="Q4086" s="131"/>
      <c r="R4086" s="131"/>
      <c r="S4086" s="131"/>
      <c r="T4086" s="131"/>
      <c r="U4086" s="131"/>
      <c r="V4086" s="131"/>
      <c r="W4086" s="131"/>
      <c r="X4086" s="131"/>
      <c r="Y4086" s="131"/>
      <c r="Z4086" s="131"/>
      <c r="AA4086" s="131"/>
      <c r="AB4086" s="131"/>
      <c r="AC4086" s="131"/>
      <c r="AD4086" s="131"/>
      <c r="AE4086" s="131"/>
      <c r="AF4086" s="131"/>
      <c r="AG4086" s="131"/>
      <c r="AH4086" s="43"/>
    </row>
    <row r="4087" spans="1:34">
      <c r="D4087" s="62">
        <v>1989</v>
      </c>
      <c r="E4087" s="62">
        <v>5</v>
      </c>
      <c r="F4087" s="62">
        <v>1989</v>
      </c>
      <c r="G4087" s="62">
        <v>1990</v>
      </c>
      <c r="H4087" s="131">
        <v>0</v>
      </c>
      <c r="I4087" s="131">
        <v>0</v>
      </c>
      <c r="J4087" s="131">
        <v>0</v>
      </c>
      <c r="K4087" s="131">
        <v>0</v>
      </c>
      <c r="L4087" s="43">
        <v>0</v>
      </c>
      <c r="M4087" s="131"/>
      <c r="N4087" s="131"/>
      <c r="O4087" s="131"/>
      <c r="P4087" s="131"/>
      <c r="Q4087" s="131"/>
      <c r="R4087" s="131"/>
      <c r="S4087" s="131"/>
      <c r="T4087" s="131"/>
      <c r="U4087" s="131"/>
      <c r="V4087" s="131"/>
      <c r="W4087" s="131"/>
      <c r="X4087" s="131"/>
      <c r="Y4087" s="131"/>
      <c r="Z4087" s="131"/>
      <c r="AA4087" s="131"/>
      <c r="AB4087" s="131"/>
      <c r="AC4087" s="131"/>
      <c r="AD4087" s="131"/>
      <c r="AE4087" s="131"/>
      <c r="AF4087" s="131"/>
      <c r="AG4087" s="131"/>
      <c r="AH4087" s="43"/>
    </row>
    <row r="4088" spans="1:34">
      <c r="D4088" s="62">
        <v>1989</v>
      </c>
      <c r="E4088" s="62">
        <v>6</v>
      </c>
      <c r="F4088" s="62">
        <v>1989</v>
      </c>
      <c r="G4088" s="62">
        <v>1990</v>
      </c>
      <c r="H4088" s="131">
        <v>0</v>
      </c>
      <c r="I4088" s="131">
        <v>0</v>
      </c>
      <c r="J4088" s="131">
        <v>0</v>
      </c>
      <c r="K4088" s="131">
        <v>0</v>
      </c>
      <c r="L4088" s="43">
        <v>0</v>
      </c>
      <c r="M4088" s="131"/>
      <c r="N4088" s="131"/>
      <c r="O4088" s="131"/>
      <c r="P4088" s="131"/>
      <c r="Q4088" s="131"/>
      <c r="R4088" s="131"/>
      <c r="S4088" s="131"/>
      <c r="T4088" s="131"/>
      <c r="U4088" s="131"/>
      <c r="V4088" s="131"/>
      <c r="W4088" s="131"/>
      <c r="X4088" s="131"/>
      <c r="Y4088" s="131"/>
      <c r="Z4088" s="131"/>
      <c r="AA4088" s="131"/>
      <c r="AB4088" s="131"/>
      <c r="AC4088" s="131"/>
      <c r="AD4088" s="131"/>
      <c r="AE4088" s="131"/>
      <c r="AF4088" s="131"/>
      <c r="AG4088" s="131"/>
      <c r="AH4088" s="43"/>
    </row>
    <row r="4089" spans="1:34">
      <c r="D4089" s="62">
        <v>1989</v>
      </c>
      <c r="E4089" s="62">
        <v>7</v>
      </c>
      <c r="F4089" s="62">
        <v>1990</v>
      </c>
      <c r="G4089" s="62">
        <v>1990</v>
      </c>
      <c r="H4089" s="131">
        <v>0</v>
      </c>
      <c r="I4089" s="131">
        <v>0</v>
      </c>
      <c r="J4089" s="131">
        <v>0</v>
      </c>
      <c r="K4089" s="131">
        <v>0</v>
      </c>
      <c r="L4089" s="43">
        <v>0</v>
      </c>
      <c r="M4089" s="131"/>
      <c r="N4089" s="131"/>
      <c r="O4089" s="131"/>
      <c r="P4089" s="131"/>
      <c r="Q4089" s="131"/>
      <c r="R4089" s="131"/>
      <c r="S4089" s="131"/>
      <c r="T4089" s="131"/>
      <c r="U4089" s="131"/>
      <c r="V4089" s="131"/>
      <c r="W4089" s="131"/>
      <c r="X4089" s="131"/>
      <c r="Y4089" s="131"/>
      <c r="Z4089" s="131"/>
      <c r="AA4089" s="131"/>
      <c r="AB4089" s="131"/>
      <c r="AC4089" s="131"/>
      <c r="AD4089" s="131"/>
      <c r="AE4089" s="131"/>
      <c r="AF4089" s="131"/>
      <c r="AG4089" s="131"/>
      <c r="AH4089" s="43"/>
    </row>
    <row r="4090" spans="1:34">
      <c r="D4090" s="62">
        <v>1989</v>
      </c>
      <c r="E4090" s="62">
        <v>8</v>
      </c>
      <c r="F4090" s="62">
        <v>1990</v>
      </c>
      <c r="G4090" s="62">
        <v>1990</v>
      </c>
      <c r="H4090" s="131">
        <v>0</v>
      </c>
      <c r="I4090" s="131">
        <v>0</v>
      </c>
      <c r="J4090" s="131">
        <v>0</v>
      </c>
      <c r="K4090" s="131">
        <v>0</v>
      </c>
      <c r="L4090" s="43">
        <v>0</v>
      </c>
      <c r="M4090" s="131"/>
      <c r="N4090" s="131"/>
      <c r="O4090" s="131"/>
      <c r="P4090" s="131"/>
      <c r="Q4090" s="131"/>
      <c r="R4090" s="131"/>
      <c r="S4090" s="131"/>
      <c r="T4090" s="131"/>
      <c r="U4090" s="131"/>
      <c r="V4090" s="131"/>
      <c r="W4090" s="131"/>
      <c r="X4090" s="131"/>
      <c r="Y4090" s="131"/>
      <c r="Z4090" s="131"/>
      <c r="AA4090" s="131"/>
      <c r="AB4090" s="131"/>
      <c r="AC4090" s="131"/>
      <c r="AD4090" s="131"/>
      <c r="AE4090" s="131"/>
      <c r="AF4090" s="131"/>
      <c r="AG4090" s="131"/>
      <c r="AH4090" s="43"/>
    </row>
    <row r="4091" spans="1:34">
      <c r="D4091" s="62">
        <v>1989</v>
      </c>
      <c r="E4091" s="62">
        <v>9</v>
      </c>
      <c r="F4091" s="62">
        <v>1990</v>
      </c>
      <c r="G4091" s="62">
        <v>1990</v>
      </c>
      <c r="H4091" s="131">
        <v>0</v>
      </c>
      <c r="I4091" s="131">
        <v>0</v>
      </c>
      <c r="J4091" s="131">
        <v>0</v>
      </c>
      <c r="K4091" s="131">
        <v>0</v>
      </c>
      <c r="L4091" s="43">
        <v>0</v>
      </c>
      <c r="M4091" s="131"/>
      <c r="N4091" s="131"/>
      <c r="O4091" s="131"/>
      <c r="P4091" s="131"/>
      <c r="Q4091" s="131"/>
      <c r="R4091" s="131"/>
      <c r="S4091" s="131"/>
      <c r="T4091" s="131"/>
      <c r="U4091" s="131"/>
      <c r="V4091" s="131"/>
      <c r="W4091" s="131"/>
      <c r="X4091" s="131"/>
      <c r="Y4091" s="131"/>
      <c r="Z4091" s="131"/>
      <c r="AA4091" s="131"/>
      <c r="AB4091" s="131"/>
      <c r="AC4091" s="131"/>
      <c r="AD4091" s="131"/>
      <c r="AE4091" s="131"/>
      <c r="AF4091" s="131"/>
      <c r="AG4091" s="131"/>
      <c r="AH4091" s="43"/>
    </row>
    <row r="4092" spans="1:34">
      <c r="D4092" s="62">
        <v>1989</v>
      </c>
      <c r="E4092" s="62">
        <v>10</v>
      </c>
      <c r="F4092" s="62">
        <v>1990</v>
      </c>
      <c r="G4092" s="62">
        <v>1990</v>
      </c>
      <c r="H4092" s="131">
        <v>0</v>
      </c>
      <c r="I4092" s="131">
        <v>0</v>
      </c>
      <c r="J4092" s="131">
        <v>0</v>
      </c>
      <c r="K4092" s="131">
        <v>0</v>
      </c>
      <c r="L4092" s="43">
        <v>0</v>
      </c>
      <c r="M4092" s="131"/>
      <c r="N4092" s="131"/>
      <c r="O4092" s="131"/>
      <c r="P4092" s="131"/>
      <c r="Q4092" s="131"/>
      <c r="R4092" s="131"/>
      <c r="S4092" s="131"/>
      <c r="T4092" s="131"/>
      <c r="U4092" s="131"/>
      <c r="V4092" s="131"/>
      <c r="W4092" s="131"/>
      <c r="X4092" s="131"/>
      <c r="Y4092" s="131"/>
      <c r="Z4092" s="131"/>
      <c r="AA4092" s="131"/>
      <c r="AB4092" s="131"/>
      <c r="AC4092" s="131"/>
      <c r="AD4092" s="131"/>
      <c r="AE4092" s="131"/>
      <c r="AF4092" s="131"/>
      <c r="AG4092" s="131"/>
      <c r="AH4092" s="43"/>
    </row>
    <row r="4093" spans="1:34">
      <c r="D4093" s="62">
        <v>1989</v>
      </c>
      <c r="E4093" s="62">
        <v>11</v>
      </c>
      <c r="F4093" s="62">
        <v>1990</v>
      </c>
      <c r="G4093" s="62">
        <v>1990</v>
      </c>
      <c r="H4093" s="131">
        <v>0</v>
      </c>
      <c r="I4093" s="131">
        <v>0</v>
      </c>
      <c r="J4093" s="131">
        <v>0</v>
      </c>
      <c r="K4093" s="131">
        <v>0</v>
      </c>
      <c r="L4093" s="43">
        <v>0</v>
      </c>
      <c r="M4093" s="131"/>
      <c r="N4093" s="131"/>
      <c r="O4093" s="131"/>
      <c r="P4093" s="131"/>
      <c r="Q4093" s="131"/>
      <c r="R4093" s="131"/>
      <c r="S4093" s="131"/>
      <c r="T4093" s="131"/>
      <c r="U4093" s="131"/>
      <c r="V4093" s="131"/>
      <c r="W4093" s="131"/>
      <c r="X4093" s="131"/>
      <c r="Y4093" s="131"/>
      <c r="Z4093" s="131"/>
      <c r="AA4093" s="131"/>
      <c r="AB4093" s="131"/>
      <c r="AC4093" s="131"/>
      <c r="AD4093" s="131"/>
      <c r="AE4093" s="131"/>
      <c r="AF4093" s="131"/>
      <c r="AG4093" s="131"/>
      <c r="AH4093" s="43"/>
    </row>
    <row r="4094" spans="1:34">
      <c r="D4094" s="62">
        <v>1989</v>
      </c>
      <c r="E4094" s="62">
        <v>12</v>
      </c>
      <c r="F4094" s="62">
        <v>1990</v>
      </c>
      <c r="G4094" s="62">
        <v>1990</v>
      </c>
      <c r="H4094" s="131">
        <v>0</v>
      </c>
      <c r="I4094" s="131">
        <v>0</v>
      </c>
      <c r="J4094" s="131">
        <v>0</v>
      </c>
      <c r="K4094" s="131">
        <v>0</v>
      </c>
      <c r="L4094" s="43">
        <v>0</v>
      </c>
      <c r="M4094" s="131"/>
      <c r="N4094" s="131"/>
      <c r="O4094" s="131"/>
      <c r="P4094" s="131"/>
      <c r="Q4094" s="131"/>
      <c r="R4094" s="131"/>
      <c r="S4094" s="131"/>
      <c r="T4094" s="131"/>
      <c r="U4094" s="131"/>
      <c r="V4094" s="131"/>
      <c r="W4094" s="131"/>
      <c r="X4094" s="131"/>
      <c r="Y4094" s="131"/>
      <c r="Z4094" s="131"/>
      <c r="AA4094" s="131"/>
      <c r="AB4094" s="131"/>
      <c r="AC4094" s="131"/>
      <c r="AD4094" s="131"/>
      <c r="AE4094" s="131"/>
      <c r="AF4094" s="131"/>
      <c r="AG4094" s="131"/>
      <c r="AH4094" s="43"/>
    </row>
    <row r="4095" spans="1:34">
      <c r="A4095" s="52">
        <v>0</v>
      </c>
      <c r="D4095" s="62">
        <v>1990</v>
      </c>
      <c r="E4095" s="62">
        <v>1</v>
      </c>
      <c r="F4095" s="62">
        <v>1990</v>
      </c>
      <c r="G4095" s="62">
        <v>1990</v>
      </c>
      <c r="H4095" s="131">
        <v>0</v>
      </c>
      <c r="I4095" s="131">
        <v>0</v>
      </c>
      <c r="J4095" s="131">
        <v>0</v>
      </c>
      <c r="K4095" s="131">
        <v>0</v>
      </c>
      <c r="L4095" s="43">
        <v>0</v>
      </c>
      <c r="M4095" s="2"/>
      <c r="N4095" s="43"/>
      <c r="O4095" s="2"/>
      <c r="P4095" s="2"/>
      <c r="Q4095" s="2"/>
      <c r="R4095" s="2"/>
      <c r="S4095" s="2"/>
      <c r="T4095" s="2"/>
      <c r="U4095" s="2"/>
      <c r="V4095" s="2"/>
      <c r="W4095" s="2"/>
      <c r="X4095" s="2"/>
      <c r="Y4095" s="2"/>
      <c r="Z4095" s="2"/>
      <c r="AA4095" s="2"/>
      <c r="AB4095" s="2"/>
      <c r="AC4095" s="2"/>
      <c r="AD4095" s="2"/>
      <c r="AE4095" s="2"/>
      <c r="AF4095" s="2"/>
      <c r="AG4095" s="2"/>
      <c r="AH4095" s="2"/>
    </row>
    <row r="4096" spans="1:34">
      <c r="A4096" s="52">
        <v>0</v>
      </c>
      <c r="D4096" s="62">
        <v>1990</v>
      </c>
      <c r="E4096" s="62">
        <v>2</v>
      </c>
      <c r="F4096" s="62">
        <v>1990</v>
      </c>
      <c r="G4096" s="62">
        <v>1990</v>
      </c>
      <c r="H4096" s="131">
        <v>0</v>
      </c>
      <c r="I4096" s="131">
        <v>0</v>
      </c>
      <c r="J4096" s="131">
        <v>0</v>
      </c>
      <c r="K4096" s="131">
        <v>0</v>
      </c>
      <c r="L4096" s="43">
        <v>0</v>
      </c>
      <c r="M4096" s="2"/>
      <c r="N4096" s="43"/>
      <c r="O4096" s="2"/>
      <c r="P4096" s="2"/>
      <c r="Q4096" s="2"/>
      <c r="R4096" s="2"/>
      <c r="S4096" s="2"/>
      <c r="T4096" s="2"/>
      <c r="U4096" s="2"/>
      <c r="V4096" s="2"/>
      <c r="W4096" s="2"/>
      <c r="X4096" s="2"/>
      <c r="Y4096" s="2"/>
      <c r="Z4096" s="2"/>
      <c r="AA4096" s="2"/>
      <c r="AB4096" s="2"/>
      <c r="AC4096" s="2"/>
      <c r="AD4096" s="2"/>
      <c r="AE4096" s="2"/>
      <c r="AF4096" s="2"/>
      <c r="AG4096" s="2"/>
      <c r="AH4096" s="2"/>
    </row>
    <row r="4097" spans="1:34">
      <c r="A4097" s="52">
        <v>0</v>
      </c>
      <c r="D4097" s="62">
        <v>1990</v>
      </c>
      <c r="E4097" s="62">
        <v>3</v>
      </c>
      <c r="F4097" s="62">
        <v>1990</v>
      </c>
      <c r="G4097" s="62">
        <v>1990</v>
      </c>
      <c r="H4097" s="131">
        <v>0</v>
      </c>
      <c r="I4097" s="131">
        <v>0</v>
      </c>
      <c r="J4097" s="131">
        <v>0</v>
      </c>
      <c r="K4097" s="131">
        <v>0</v>
      </c>
      <c r="L4097" s="43">
        <v>0</v>
      </c>
      <c r="M4097" s="2"/>
      <c r="N4097" s="43"/>
      <c r="O4097" s="2"/>
      <c r="P4097" s="2"/>
      <c r="Q4097" s="2"/>
      <c r="R4097" s="2"/>
      <c r="S4097" s="2"/>
      <c r="T4097" s="2"/>
      <c r="U4097" s="2"/>
      <c r="V4097" s="2"/>
      <c r="W4097" s="2"/>
      <c r="X4097" s="2"/>
      <c r="Y4097" s="2"/>
      <c r="Z4097" s="2"/>
      <c r="AA4097" s="2"/>
      <c r="AB4097" s="2"/>
      <c r="AC4097" s="2"/>
      <c r="AD4097" s="2"/>
      <c r="AE4097" s="2"/>
      <c r="AF4097" s="2"/>
      <c r="AG4097" s="2"/>
      <c r="AH4097" s="2"/>
    </row>
    <row r="4098" spans="1:34">
      <c r="A4098" s="52">
        <v>0</v>
      </c>
      <c r="D4098" s="62">
        <v>1990</v>
      </c>
      <c r="E4098" s="62">
        <v>4</v>
      </c>
      <c r="F4098" s="62">
        <v>1990</v>
      </c>
      <c r="G4098" s="62">
        <v>1990</v>
      </c>
      <c r="H4098" s="131">
        <v>0</v>
      </c>
      <c r="I4098" s="131">
        <v>0</v>
      </c>
      <c r="J4098" s="131">
        <v>0</v>
      </c>
      <c r="K4098" s="131">
        <v>0</v>
      </c>
      <c r="L4098" s="43">
        <v>0</v>
      </c>
      <c r="M4098" s="2"/>
      <c r="N4098" s="43"/>
      <c r="O4098" s="2"/>
      <c r="P4098" s="2"/>
      <c r="Q4098" s="2"/>
      <c r="R4098" s="2"/>
      <c r="S4098" s="2"/>
      <c r="T4098" s="2"/>
      <c r="U4098" s="2"/>
      <c r="V4098" s="2"/>
      <c r="W4098" s="2"/>
      <c r="X4098" s="2"/>
      <c r="Y4098" s="2"/>
      <c r="Z4098" s="2"/>
      <c r="AA4098" s="2"/>
      <c r="AB4098" s="2"/>
      <c r="AC4098" s="2"/>
      <c r="AD4098" s="2"/>
      <c r="AE4098" s="2"/>
      <c r="AF4098" s="2"/>
      <c r="AG4098" s="2"/>
      <c r="AH4098" s="2"/>
    </row>
    <row r="4099" spans="1:34">
      <c r="A4099" s="52">
        <v>0</v>
      </c>
      <c r="D4099" s="62">
        <v>1990</v>
      </c>
      <c r="E4099" s="62">
        <v>5</v>
      </c>
      <c r="F4099" s="62">
        <v>1990</v>
      </c>
      <c r="G4099" s="62">
        <v>1991</v>
      </c>
      <c r="H4099" s="131">
        <v>0</v>
      </c>
      <c r="I4099" s="131">
        <v>0</v>
      </c>
      <c r="J4099" s="131">
        <v>0</v>
      </c>
      <c r="K4099" s="131">
        <v>0</v>
      </c>
      <c r="L4099" s="43">
        <v>0</v>
      </c>
      <c r="M4099" s="2"/>
      <c r="N4099" s="43"/>
      <c r="O4099" s="2"/>
      <c r="P4099" s="2"/>
      <c r="Q4099" s="2"/>
      <c r="R4099" s="2"/>
      <c r="S4099" s="2"/>
      <c r="T4099" s="2"/>
      <c r="U4099" s="2"/>
      <c r="V4099" s="2"/>
      <c r="W4099" s="2"/>
      <c r="X4099" s="2"/>
      <c r="Y4099" s="2"/>
      <c r="Z4099" s="2"/>
      <c r="AA4099" s="2"/>
      <c r="AB4099" s="2"/>
      <c r="AC4099" s="2"/>
      <c r="AD4099" s="2"/>
      <c r="AE4099" s="2"/>
      <c r="AF4099" s="2"/>
      <c r="AG4099" s="2"/>
      <c r="AH4099" s="2"/>
    </row>
    <row r="4100" spans="1:34">
      <c r="A4100" s="52">
        <v>0</v>
      </c>
      <c r="D4100" s="62">
        <v>1990</v>
      </c>
      <c r="E4100" s="62">
        <v>6</v>
      </c>
      <c r="F4100" s="62">
        <v>1990</v>
      </c>
      <c r="G4100" s="62">
        <v>1991</v>
      </c>
      <c r="H4100" s="131">
        <v>0</v>
      </c>
      <c r="I4100" s="131">
        <v>0</v>
      </c>
      <c r="J4100" s="131">
        <v>0</v>
      </c>
      <c r="K4100" s="131">
        <v>0</v>
      </c>
      <c r="L4100" s="43">
        <v>0</v>
      </c>
      <c r="M4100" s="2"/>
      <c r="N4100" s="43"/>
      <c r="O4100" s="2"/>
      <c r="P4100" s="2"/>
      <c r="Q4100" s="2"/>
      <c r="R4100" s="2"/>
      <c r="S4100" s="2"/>
      <c r="T4100" s="2"/>
      <c r="U4100" s="2"/>
      <c r="V4100" s="2"/>
      <c r="W4100" s="2"/>
      <c r="X4100" s="2"/>
      <c r="Y4100" s="2"/>
      <c r="Z4100" s="2"/>
      <c r="AA4100" s="2"/>
      <c r="AB4100" s="2"/>
      <c r="AC4100" s="2"/>
      <c r="AD4100" s="2"/>
      <c r="AE4100" s="2"/>
      <c r="AF4100" s="2"/>
      <c r="AG4100" s="2"/>
      <c r="AH4100" s="2"/>
    </row>
    <row r="4101" spans="1:34">
      <c r="A4101" s="52">
        <v>0</v>
      </c>
      <c r="D4101" s="62">
        <v>1990</v>
      </c>
      <c r="E4101" s="62">
        <v>7</v>
      </c>
      <c r="F4101" s="62">
        <v>1991</v>
      </c>
      <c r="G4101" s="62">
        <v>1991</v>
      </c>
      <c r="H4101" s="131">
        <v>0</v>
      </c>
      <c r="I4101" s="131">
        <v>0</v>
      </c>
      <c r="J4101" s="131">
        <v>0</v>
      </c>
      <c r="K4101" s="131">
        <v>0</v>
      </c>
      <c r="L4101" s="43">
        <v>0</v>
      </c>
      <c r="M4101" s="2"/>
      <c r="N4101" s="43"/>
      <c r="O4101" s="2"/>
      <c r="P4101" s="2"/>
      <c r="Q4101" s="2"/>
      <c r="R4101" s="2"/>
      <c r="S4101" s="2"/>
      <c r="T4101" s="2"/>
      <c r="U4101" s="2"/>
      <c r="V4101" s="2"/>
      <c r="W4101" s="2"/>
      <c r="X4101" s="2"/>
      <c r="Y4101" s="2"/>
      <c r="Z4101" s="2"/>
      <c r="AA4101" s="2"/>
      <c r="AB4101" s="2"/>
      <c r="AC4101" s="2"/>
      <c r="AD4101" s="2"/>
      <c r="AE4101" s="2"/>
      <c r="AF4101" s="2"/>
      <c r="AG4101" s="2"/>
      <c r="AH4101" s="2"/>
    </row>
    <row r="4102" spans="1:34">
      <c r="A4102" s="52">
        <v>0</v>
      </c>
      <c r="D4102" s="62">
        <v>1990</v>
      </c>
      <c r="E4102" s="62">
        <v>8</v>
      </c>
      <c r="F4102" s="62">
        <v>1991</v>
      </c>
      <c r="G4102" s="62">
        <v>1991</v>
      </c>
      <c r="H4102" s="131">
        <v>0</v>
      </c>
      <c r="I4102" s="131">
        <v>0</v>
      </c>
      <c r="J4102" s="131">
        <v>0</v>
      </c>
      <c r="K4102" s="131">
        <v>0</v>
      </c>
      <c r="L4102" s="43">
        <v>0</v>
      </c>
      <c r="M4102" s="2"/>
      <c r="N4102" s="43"/>
      <c r="O4102" s="2"/>
      <c r="P4102" s="2"/>
      <c r="Q4102" s="2"/>
      <c r="R4102" s="2"/>
      <c r="S4102" s="2"/>
      <c r="T4102" s="2"/>
      <c r="U4102" s="2"/>
      <c r="V4102" s="2"/>
      <c r="W4102" s="2"/>
      <c r="X4102" s="2"/>
      <c r="Y4102" s="2"/>
      <c r="Z4102" s="2"/>
      <c r="AA4102" s="2"/>
      <c r="AB4102" s="2"/>
      <c r="AC4102" s="2"/>
      <c r="AD4102" s="2"/>
      <c r="AE4102" s="2"/>
      <c r="AF4102" s="2"/>
      <c r="AG4102" s="2"/>
      <c r="AH4102" s="2"/>
    </row>
    <row r="4103" spans="1:34">
      <c r="A4103" s="52">
        <v>0</v>
      </c>
      <c r="D4103" s="62">
        <v>1990</v>
      </c>
      <c r="E4103" s="62">
        <v>9</v>
      </c>
      <c r="F4103" s="62">
        <v>1991</v>
      </c>
      <c r="G4103" s="62">
        <v>1991</v>
      </c>
      <c r="H4103" s="131">
        <v>0</v>
      </c>
      <c r="I4103" s="131">
        <v>0</v>
      </c>
      <c r="J4103" s="131">
        <v>0</v>
      </c>
      <c r="K4103" s="131">
        <v>0</v>
      </c>
      <c r="L4103" s="43">
        <v>0</v>
      </c>
      <c r="M4103" s="2"/>
      <c r="N4103" s="43"/>
      <c r="O4103" s="2"/>
      <c r="P4103" s="2"/>
      <c r="Q4103" s="2"/>
      <c r="R4103" s="2"/>
      <c r="S4103" s="2"/>
      <c r="T4103" s="2"/>
      <c r="U4103" s="2"/>
      <c r="V4103" s="2"/>
      <c r="W4103" s="2"/>
      <c r="X4103" s="2"/>
      <c r="Y4103" s="2"/>
      <c r="Z4103" s="2"/>
      <c r="AA4103" s="2"/>
      <c r="AB4103" s="2"/>
      <c r="AC4103" s="2"/>
      <c r="AD4103" s="2"/>
      <c r="AE4103" s="2"/>
      <c r="AF4103" s="2"/>
      <c r="AG4103" s="2"/>
      <c r="AH4103" s="2"/>
    </row>
    <row r="4104" spans="1:34">
      <c r="A4104" s="52">
        <v>0</v>
      </c>
      <c r="D4104" s="62">
        <v>1990</v>
      </c>
      <c r="E4104" s="62">
        <v>10</v>
      </c>
      <c r="F4104" s="62">
        <v>1991</v>
      </c>
      <c r="G4104" s="62">
        <v>1991</v>
      </c>
      <c r="H4104" s="131">
        <v>0</v>
      </c>
      <c r="I4104" s="131">
        <v>0</v>
      </c>
      <c r="J4104" s="131">
        <v>0</v>
      </c>
      <c r="K4104" s="131">
        <v>0</v>
      </c>
      <c r="L4104" s="43">
        <v>0</v>
      </c>
      <c r="M4104" s="2"/>
      <c r="N4104" s="43"/>
      <c r="O4104" s="2"/>
      <c r="P4104" s="2"/>
      <c r="Q4104" s="2"/>
      <c r="R4104" s="2"/>
      <c r="S4104" s="2"/>
      <c r="T4104" s="2"/>
      <c r="U4104" s="2"/>
      <c r="V4104" s="2"/>
      <c r="W4104" s="2"/>
      <c r="X4104" s="2"/>
      <c r="Y4104" s="2"/>
      <c r="Z4104" s="2"/>
      <c r="AA4104" s="2"/>
      <c r="AB4104" s="2"/>
      <c r="AC4104" s="2"/>
      <c r="AD4104" s="2"/>
      <c r="AE4104" s="2"/>
      <c r="AF4104" s="2"/>
      <c r="AG4104" s="2"/>
      <c r="AH4104" s="2"/>
    </row>
    <row r="4105" spans="1:34">
      <c r="A4105" s="52">
        <v>0</v>
      </c>
      <c r="D4105" s="62">
        <v>1990</v>
      </c>
      <c r="E4105" s="62">
        <v>11</v>
      </c>
      <c r="F4105" s="62">
        <v>1991</v>
      </c>
      <c r="G4105" s="62">
        <v>1991</v>
      </c>
      <c r="H4105" s="131">
        <v>0</v>
      </c>
      <c r="I4105" s="131">
        <v>0</v>
      </c>
      <c r="J4105" s="131">
        <v>0</v>
      </c>
      <c r="K4105" s="131">
        <v>0</v>
      </c>
      <c r="L4105" s="43">
        <v>0</v>
      </c>
      <c r="M4105" s="2"/>
      <c r="N4105" s="43"/>
      <c r="O4105" s="2"/>
      <c r="P4105" s="2"/>
      <c r="Q4105" s="2"/>
      <c r="R4105" s="2"/>
      <c r="S4105" s="2"/>
      <c r="T4105" s="2"/>
      <c r="U4105" s="2"/>
      <c r="V4105" s="2"/>
      <c r="W4105" s="2"/>
      <c r="X4105" s="2"/>
      <c r="Y4105" s="2"/>
      <c r="Z4105" s="2"/>
      <c r="AA4105" s="2"/>
      <c r="AB4105" s="2"/>
      <c r="AC4105" s="2"/>
      <c r="AD4105" s="2"/>
      <c r="AE4105" s="2"/>
      <c r="AF4105" s="2"/>
      <c r="AG4105" s="2"/>
      <c r="AH4105" s="2"/>
    </row>
    <row r="4106" spans="1:34">
      <c r="A4106" s="52">
        <v>0</v>
      </c>
      <c r="D4106" s="62">
        <v>1990</v>
      </c>
      <c r="E4106" s="62">
        <v>12</v>
      </c>
      <c r="F4106" s="62">
        <v>1991</v>
      </c>
      <c r="G4106" s="62">
        <v>1991</v>
      </c>
      <c r="H4106" s="131">
        <v>0</v>
      </c>
      <c r="I4106" s="131">
        <v>0</v>
      </c>
      <c r="J4106" s="131">
        <v>0</v>
      </c>
      <c r="K4106" s="131">
        <v>0</v>
      </c>
      <c r="L4106" s="43">
        <v>0</v>
      </c>
      <c r="M4106" s="2"/>
      <c r="N4106" s="43"/>
      <c r="O4106" s="2"/>
      <c r="P4106" s="2"/>
      <c r="Q4106" s="2"/>
      <c r="R4106" s="2"/>
      <c r="S4106" s="2"/>
      <c r="T4106" s="2"/>
      <c r="U4106" s="2"/>
      <c r="V4106" s="2"/>
      <c r="W4106" s="2"/>
      <c r="X4106" s="2"/>
      <c r="Y4106" s="2"/>
      <c r="Z4106" s="2"/>
      <c r="AA4106" s="2"/>
      <c r="AB4106" s="2"/>
      <c r="AC4106" s="2"/>
      <c r="AD4106" s="2"/>
      <c r="AE4106" s="2"/>
      <c r="AF4106" s="2"/>
      <c r="AG4106" s="2"/>
      <c r="AH4106" s="2"/>
    </row>
    <row r="4107" spans="1:34">
      <c r="A4107" s="52">
        <v>0</v>
      </c>
      <c r="D4107" s="62">
        <v>1991</v>
      </c>
      <c r="E4107" s="62">
        <v>1</v>
      </c>
      <c r="F4107" s="62">
        <v>1991</v>
      </c>
      <c r="G4107" s="62">
        <v>1991</v>
      </c>
      <c r="H4107" s="131">
        <v>0</v>
      </c>
      <c r="I4107" s="131">
        <v>0</v>
      </c>
      <c r="J4107" s="131">
        <v>0</v>
      </c>
      <c r="K4107" s="131">
        <v>0</v>
      </c>
      <c r="L4107" s="43">
        <v>0</v>
      </c>
      <c r="M4107" s="2"/>
      <c r="N4107" s="43"/>
      <c r="O4107" s="2"/>
      <c r="P4107" s="2"/>
      <c r="Q4107" s="2"/>
      <c r="R4107" s="2"/>
      <c r="S4107" s="2"/>
      <c r="T4107" s="2"/>
      <c r="U4107" s="2"/>
      <c r="V4107" s="2"/>
      <c r="W4107" s="2"/>
      <c r="X4107" s="2"/>
      <c r="Y4107" s="2"/>
      <c r="Z4107" s="2"/>
      <c r="AA4107" s="2"/>
      <c r="AB4107" s="2"/>
      <c r="AC4107" s="2"/>
      <c r="AD4107" s="2"/>
      <c r="AE4107" s="2"/>
      <c r="AF4107" s="2"/>
      <c r="AG4107" s="2"/>
      <c r="AH4107" s="2"/>
    </row>
    <row r="4108" spans="1:34">
      <c r="A4108" s="52">
        <v>0</v>
      </c>
      <c r="D4108" s="62">
        <v>1991</v>
      </c>
      <c r="E4108" s="62">
        <v>2</v>
      </c>
      <c r="F4108" s="62">
        <v>1991</v>
      </c>
      <c r="G4108" s="62">
        <v>1991</v>
      </c>
      <c r="H4108" s="131">
        <v>0</v>
      </c>
      <c r="I4108" s="131">
        <v>0</v>
      </c>
      <c r="J4108" s="131">
        <v>0</v>
      </c>
      <c r="K4108" s="131">
        <v>0</v>
      </c>
      <c r="L4108" s="43">
        <v>0</v>
      </c>
      <c r="M4108" s="2"/>
      <c r="N4108" s="43"/>
      <c r="O4108" s="2"/>
      <c r="P4108" s="2"/>
      <c r="Q4108" s="2"/>
      <c r="R4108" s="2"/>
      <c r="S4108" s="2"/>
      <c r="T4108" s="2"/>
      <c r="U4108" s="2"/>
      <c r="V4108" s="2"/>
      <c r="W4108" s="2"/>
      <c r="X4108" s="2"/>
      <c r="Y4108" s="2"/>
      <c r="Z4108" s="2"/>
      <c r="AA4108" s="2"/>
      <c r="AB4108" s="2"/>
      <c r="AC4108" s="2"/>
      <c r="AD4108" s="2"/>
      <c r="AE4108" s="2"/>
      <c r="AF4108" s="2"/>
      <c r="AG4108" s="2"/>
      <c r="AH4108" s="2"/>
    </row>
    <row r="4109" spans="1:34">
      <c r="A4109" s="52">
        <v>0</v>
      </c>
      <c r="D4109" s="62">
        <v>1991</v>
      </c>
      <c r="E4109" s="62">
        <v>3</v>
      </c>
      <c r="F4109" s="62">
        <v>1991</v>
      </c>
      <c r="G4109" s="62">
        <v>1991</v>
      </c>
      <c r="H4109" s="131">
        <v>0</v>
      </c>
      <c r="I4109" s="131">
        <v>0</v>
      </c>
      <c r="J4109" s="131">
        <v>0</v>
      </c>
      <c r="K4109" s="131">
        <v>0</v>
      </c>
      <c r="L4109" s="43">
        <v>0</v>
      </c>
      <c r="M4109" s="2"/>
      <c r="N4109" s="43"/>
      <c r="O4109" s="2"/>
      <c r="P4109" s="2"/>
      <c r="Q4109" s="2"/>
      <c r="R4109" s="2"/>
      <c r="S4109" s="2"/>
      <c r="T4109" s="2"/>
      <c r="U4109" s="2"/>
      <c r="V4109" s="2"/>
      <c r="W4109" s="2"/>
      <c r="X4109" s="2"/>
      <c r="Y4109" s="2"/>
      <c r="Z4109" s="2"/>
      <c r="AA4109" s="2"/>
      <c r="AB4109" s="2"/>
      <c r="AC4109" s="2"/>
      <c r="AD4109" s="2"/>
      <c r="AE4109" s="2"/>
      <c r="AF4109" s="2"/>
      <c r="AG4109" s="2"/>
      <c r="AH4109" s="2"/>
    </row>
    <row r="4110" spans="1:34">
      <c r="A4110" s="52">
        <v>0</v>
      </c>
      <c r="D4110" s="62">
        <v>1991</v>
      </c>
      <c r="E4110" s="62">
        <v>4</v>
      </c>
      <c r="F4110" s="62">
        <v>1991</v>
      </c>
      <c r="G4110" s="62">
        <v>1991</v>
      </c>
      <c r="H4110" s="131">
        <v>0</v>
      </c>
      <c r="I4110" s="131">
        <v>0</v>
      </c>
      <c r="J4110" s="131">
        <v>0</v>
      </c>
      <c r="K4110" s="131">
        <v>0</v>
      </c>
      <c r="L4110" s="43">
        <v>0</v>
      </c>
      <c r="M4110" s="2"/>
      <c r="N4110" s="43"/>
      <c r="O4110" s="2"/>
      <c r="P4110" s="2"/>
      <c r="Q4110" s="2"/>
      <c r="R4110" s="2"/>
      <c r="S4110" s="2"/>
      <c r="T4110" s="2"/>
      <c r="U4110" s="2"/>
      <c r="V4110" s="2"/>
      <c r="W4110" s="2"/>
      <c r="X4110" s="2"/>
      <c r="Y4110" s="2"/>
      <c r="Z4110" s="2"/>
      <c r="AA4110" s="2"/>
      <c r="AB4110" s="2"/>
      <c r="AC4110" s="2"/>
      <c r="AD4110" s="2"/>
      <c r="AE4110" s="2"/>
      <c r="AF4110" s="2"/>
      <c r="AG4110" s="2"/>
      <c r="AH4110" s="2"/>
    </row>
    <row r="4111" spans="1:34">
      <c r="A4111" s="52">
        <v>0</v>
      </c>
      <c r="D4111" s="62">
        <v>1991</v>
      </c>
      <c r="E4111" s="62">
        <v>5</v>
      </c>
      <c r="F4111" s="62">
        <v>1991</v>
      </c>
      <c r="G4111" s="62">
        <v>1992</v>
      </c>
      <c r="H4111" s="131">
        <v>0</v>
      </c>
      <c r="I4111" s="131">
        <v>0</v>
      </c>
      <c r="J4111" s="131">
        <v>0</v>
      </c>
      <c r="K4111" s="131">
        <v>0</v>
      </c>
      <c r="L4111" s="43">
        <v>0</v>
      </c>
      <c r="M4111" s="2"/>
      <c r="N4111" s="43"/>
      <c r="O4111" s="2"/>
      <c r="P4111" s="2"/>
      <c r="Q4111" s="2"/>
      <c r="R4111" s="2"/>
      <c r="S4111" s="2"/>
      <c r="T4111" s="2"/>
      <c r="U4111" s="2"/>
      <c r="V4111" s="2"/>
      <c r="W4111" s="2"/>
      <c r="X4111" s="2"/>
      <c r="Y4111" s="2"/>
      <c r="Z4111" s="2"/>
      <c r="AA4111" s="2"/>
      <c r="AB4111" s="2"/>
      <c r="AC4111" s="2"/>
      <c r="AD4111" s="2"/>
      <c r="AE4111" s="2"/>
      <c r="AF4111" s="2"/>
      <c r="AG4111" s="2"/>
      <c r="AH4111" s="2"/>
    </row>
    <row r="4112" spans="1:34">
      <c r="A4112" s="52">
        <v>0</v>
      </c>
      <c r="D4112" s="62">
        <v>1991</v>
      </c>
      <c r="E4112" s="62">
        <v>6</v>
      </c>
      <c r="F4112" s="62">
        <v>1991</v>
      </c>
      <c r="G4112" s="62">
        <v>1992</v>
      </c>
      <c r="H4112" s="131">
        <v>0</v>
      </c>
      <c r="I4112" s="131">
        <v>0</v>
      </c>
      <c r="J4112" s="131">
        <v>0</v>
      </c>
      <c r="K4112" s="131">
        <v>0</v>
      </c>
      <c r="L4112" s="43">
        <v>0</v>
      </c>
      <c r="M4112" s="2"/>
      <c r="N4112" s="43"/>
      <c r="O4112" s="2"/>
      <c r="P4112" s="2"/>
      <c r="Q4112" s="2"/>
      <c r="R4112" s="2"/>
      <c r="S4112" s="2"/>
      <c r="T4112" s="2"/>
      <c r="U4112" s="2"/>
      <c r="V4112" s="2"/>
      <c r="W4112" s="2"/>
      <c r="X4112" s="2"/>
      <c r="Y4112" s="2"/>
      <c r="Z4112" s="2"/>
      <c r="AA4112" s="2"/>
      <c r="AB4112" s="2"/>
      <c r="AC4112" s="2"/>
      <c r="AD4112" s="2"/>
      <c r="AE4112" s="2"/>
      <c r="AF4112" s="2"/>
      <c r="AG4112" s="2"/>
      <c r="AH4112" s="2"/>
    </row>
    <row r="4113" spans="1:34">
      <c r="A4113" s="52">
        <v>0</v>
      </c>
      <c r="D4113" s="62">
        <v>1991</v>
      </c>
      <c r="E4113" s="62">
        <v>7</v>
      </c>
      <c r="F4113" s="62">
        <v>1992</v>
      </c>
      <c r="G4113" s="62">
        <v>1992</v>
      </c>
      <c r="H4113" s="131">
        <v>0</v>
      </c>
      <c r="I4113" s="131">
        <v>0</v>
      </c>
      <c r="J4113" s="131">
        <v>0</v>
      </c>
      <c r="K4113" s="131">
        <v>0</v>
      </c>
      <c r="L4113" s="43">
        <v>0</v>
      </c>
      <c r="M4113" s="2"/>
      <c r="N4113" s="43"/>
      <c r="O4113" s="2"/>
      <c r="P4113" s="2"/>
      <c r="Q4113" s="2"/>
      <c r="R4113" s="2"/>
      <c r="S4113" s="2"/>
      <c r="T4113" s="2"/>
      <c r="U4113" s="2"/>
      <c r="V4113" s="2"/>
      <c r="W4113" s="2"/>
      <c r="X4113" s="2"/>
      <c r="Y4113" s="2"/>
      <c r="Z4113" s="2"/>
      <c r="AA4113" s="2"/>
      <c r="AB4113" s="2"/>
      <c r="AC4113" s="2"/>
      <c r="AD4113" s="2"/>
      <c r="AE4113" s="2"/>
      <c r="AF4113" s="2"/>
      <c r="AG4113" s="2"/>
      <c r="AH4113" s="2"/>
    </row>
    <row r="4114" spans="1:34">
      <c r="A4114" s="52">
        <v>0</v>
      </c>
      <c r="D4114" s="62">
        <v>1991</v>
      </c>
      <c r="E4114" s="62">
        <v>8</v>
      </c>
      <c r="F4114" s="62">
        <v>1992</v>
      </c>
      <c r="G4114" s="62">
        <v>1992</v>
      </c>
      <c r="H4114" s="131">
        <v>0</v>
      </c>
      <c r="I4114" s="131">
        <v>0</v>
      </c>
      <c r="J4114" s="131">
        <v>0</v>
      </c>
      <c r="K4114" s="131">
        <v>0</v>
      </c>
      <c r="L4114" s="43">
        <v>0</v>
      </c>
      <c r="M4114" s="2"/>
      <c r="N4114" s="43"/>
      <c r="O4114" s="2"/>
      <c r="P4114" s="2"/>
      <c r="Q4114" s="2"/>
      <c r="R4114" s="2"/>
      <c r="S4114" s="2"/>
      <c r="T4114" s="2"/>
      <c r="U4114" s="2"/>
      <c r="V4114" s="2"/>
      <c r="W4114" s="2"/>
      <c r="X4114" s="2"/>
      <c r="Y4114" s="2"/>
      <c r="Z4114" s="2"/>
      <c r="AA4114" s="2"/>
      <c r="AB4114" s="2"/>
      <c r="AC4114" s="2"/>
      <c r="AD4114" s="2"/>
      <c r="AE4114" s="2"/>
      <c r="AF4114" s="2"/>
      <c r="AG4114" s="2"/>
      <c r="AH4114" s="2"/>
    </row>
    <row r="4115" spans="1:34">
      <c r="A4115" s="52">
        <v>0</v>
      </c>
      <c r="D4115" s="62">
        <v>1991</v>
      </c>
      <c r="E4115" s="62">
        <v>9</v>
      </c>
      <c r="F4115" s="62">
        <v>1992</v>
      </c>
      <c r="G4115" s="62">
        <v>1992</v>
      </c>
      <c r="H4115" s="131">
        <v>0</v>
      </c>
      <c r="I4115" s="131">
        <v>0</v>
      </c>
      <c r="J4115" s="131">
        <v>0</v>
      </c>
      <c r="K4115" s="131">
        <v>0</v>
      </c>
      <c r="L4115" s="43">
        <v>0</v>
      </c>
      <c r="M4115" s="2"/>
      <c r="N4115" s="43"/>
      <c r="O4115" s="2"/>
      <c r="P4115" s="2"/>
      <c r="Q4115" s="2"/>
      <c r="R4115" s="2"/>
      <c r="S4115" s="2"/>
      <c r="T4115" s="2"/>
      <c r="U4115" s="2"/>
      <c r="V4115" s="2"/>
      <c r="W4115" s="2"/>
      <c r="X4115" s="2"/>
      <c r="Y4115" s="2"/>
      <c r="Z4115" s="2"/>
      <c r="AA4115" s="2"/>
      <c r="AB4115" s="2"/>
      <c r="AC4115" s="2"/>
      <c r="AD4115" s="2"/>
      <c r="AE4115" s="2"/>
      <c r="AF4115" s="2"/>
      <c r="AG4115" s="2"/>
      <c r="AH4115" s="2"/>
    </row>
    <row r="4116" spans="1:34">
      <c r="A4116" s="52">
        <v>0</v>
      </c>
      <c r="D4116" s="62">
        <v>1991</v>
      </c>
      <c r="E4116" s="62">
        <v>10</v>
      </c>
      <c r="F4116" s="62">
        <v>1992</v>
      </c>
      <c r="G4116" s="62">
        <v>1992</v>
      </c>
      <c r="H4116" s="131">
        <v>0</v>
      </c>
      <c r="I4116" s="131">
        <v>0</v>
      </c>
      <c r="J4116" s="131">
        <v>0</v>
      </c>
      <c r="K4116" s="131">
        <v>0</v>
      </c>
      <c r="L4116" s="43">
        <v>0</v>
      </c>
      <c r="M4116" s="2"/>
      <c r="N4116" s="43"/>
      <c r="O4116" s="2"/>
      <c r="P4116" s="2"/>
      <c r="Q4116" s="2"/>
      <c r="R4116" s="2"/>
      <c r="S4116" s="2"/>
      <c r="T4116" s="2"/>
      <c r="U4116" s="2"/>
      <c r="V4116" s="2"/>
      <c r="W4116" s="2"/>
      <c r="X4116" s="2"/>
      <c r="Y4116" s="2"/>
      <c r="Z4116" s="2"/>
      <c r="AA4116" s="2"/>
      <c r="AB4116" s="2"/>
      <c r="AC4116" s="2"/>
      <c r="AD4116" s="2"/>
      <c r="AE4116" s="2"/>
      <c r="AF4116" s="2"/>
      <c r="AG4116" s="2"/>
      <c r="AH4116" s="2"/>
    </row>
    <row r="4117" spans="1:34">
      <c r="A4117" s="52">
        <v>0</v>
      </c>
      <c r="D4117" s="62">
        <v>1991</v>
      </c>
      <c r="E4117" s="62">
        <v>11</v>
      </c>
      <c r="F4117" s="62">
        <v>1992</v>
      </c>
      <c r="G4117" s="62">
        <v>1992</v>
      </c>
      <c r="H4117" s="131">
        <v>0</v>
      </c>
      <c r="I4117" s="131">
        <v>0</v>
      </c>
      <c r="J4117" s="131">
        <v>0</v>
      </c>
      <c r="K4117" s="131">
        <v>0</v>
      </c>
      <c r="L4117" s="43">
        <v>0</v>
      </c>
      <c r="M4117" s="2"/>
      <c r="N4117" s="43"/>
      <c r="O4117" s="2"/>
      <c r="P4117" s="2"/>
      <c r="Q4117" s="2"/>
      <c r="R4117" s="2"/>
      <c r="S4117" s="2"/>
      <c r="T4117" s="2"/>
      <c r="U4117" s="2"/>
      <c r="V4117" s="2"/>
      <c r="W4117" s="2"/>
      <c r="X4117" s="2"/>
      <c r="Y4117" s="2"/>
      <c r="Z4117" s="2"/>
      <c r="AA4117" s="2"/>
      <c r="AB4117" s="2"/>
      <c r="AC4117" s="2"/>
      <c r="AD4117" s="2"/>
      <c r="AE4117" s="2"/>
      <c r="AF4117" s="2"/>
      <c r="AG4117" s="2"/>
      <c r="AH4117" s="2"/>
    </row>
    <row r="4118" spans="1:34">
      <c r="A4118" s="52">
        <v>0</v>
      </c>
      <c r="D4118" s="62">
        <v>1991</v>
      </c>
      <c r="E4118" s="62">
        <v>12</v>
      </c>
      <c r="F4118" s="62">
        <v>1992</v>
      </c>
      <c r="G4118" s="62">
        <v>1992</v>
      </c>
      <c r="H4118" s="131">
        <v>0</v>
      </c>
      <c r="I4118" s="131">
        <v>0</v>
      </c>
      <c r="J4118" s="131">
        <v>0</v>
      </c>
      <c r="K4118" s="131">
        <v>0</v>
      </c>
      <c r="L4118" s="43">
        <v>0</v>
      </c>
      <c r="M4118" s="2"/>
      <c r="N4118" s="43"/>
      <c r="O4118" s="2"/>
      <c r="P4118" s="2"/>
      <c r="Q4118" s="2"/>
      <c r="R4118" s="2"/>
      <c r="S4118" s="2"/>
      <c r="T4118" s="2"/>
      <c r="U4118" s="2"/>
      <c r="V4118" s="2"/>
      <c r="W4118" s="2"/>
      <c r="X4118" s="2"/>
      <c r="Y4118" s="2"/>
      <c r="Z4118" s="2"/>
      <c r="AA4118" s="2"/>
      <c r="AB4118" s="2"/>
      <c r="AC4118" s="2"/>
      <c r="AD4118" s="2"/>
      <c r="AE4118" s="2"/>
      <c r="AF4118" s="2"/>
      <c r="AG4118" s="2"/>
      <c r="AH4118" s="2"/>
    </row>
    <row r="4119" spans="1:34">
      <c r="A4119" s="52">
        <v>0</v>
      </c>
      <c r="D4119" s="62">
        <v>1992</v>
      </c>
      <c r="E4119" s="62">
        <v>1</v>
      </c>
      <c r="F4119" s="62">
        <v>1992</v>
      </c>
      <c r="G4119" s="62">
        <v>1992</v>
      </c>
      <c r="H4119" s="131">
        <v>0</v>
      </c>
      <c r="I4119" s="131">
        <v>0</v>
      </c>
      <c r="J4119" s="131">
        <v>0</v>
      </c>
      <c r="K4119" s="131">
        <v>0</v>
      </c>
      <c r="L4119" s="43">
        <v>0</v>
      </c>
      <c r="M4119" s="2"/>
      <c r="N4119" s="43"/>
      <c r="O4119" s="2"/>
      <c r="P4119" s="2"/>
      <c r="Q4119" s="2"/>
      <c r="R4119" s="2"/>
      <c r="S4119" s="2"/>
      <c r="T4119" s="2"/>
      <c r="U4119" s="2"/>
      <c r="V4119" s="2"/>
      <c r="W4119" s="2"/>
      <c r="X4119" s="2"/>
      <c r="Y4119" s="2"/>
      <c r="Z4119" s="2"/>
      <c r="AA4119" s="2"/>
      <c r="AB4119" s="2"/>
      <c r="AC4119" s="2"/>
      <c r="AD4119" s="2"/>
      <c r="AE4119" s="2"/>
      <c r="AF4119" s="2"/>
      <c r="AG4119" s="2"/>
      <c r="AH4119" s="2"/>
    </row>
    <row r="4120" spans="1:34">
      <c r="A4120" s="52">
        <v>0</v>
      </c>
      <c r="D4120" s="62">
        <v>1992</v>
      </c>
      <c r="E4120" s="62">
        <v>2</v>
      </c>
      <c r="F4120" s="62">
        <v>1992</v>
      </c>
      <c r="G4120" s="62">
        <v>1992</v>
      </c>
      <c r="H4120" s="131">
        <v>0</v>
      </c>
      <c r="I4120" s="131">
        <v>0</v>
      </c>
      <c r="J4120" s="131">
        <v>0</v>
      </c>
      <c r="K4120" s="131">
        <v>0</v>
      </c>
      <c r="L4120" s="43">
        <v>0</v>
      </c>
      <c r="M4120" s="2"/>
      <c r="N4120" s="43"/>
      <c r="O4120" s="2"/>
      <c r="P4120" s="2"/>
      <c r="Q4120" s="2"/>
      <c r="R4120" s="2"/>
      <c r="S4120" s="2"/>
      <c r="T4120" s="2"/>
      <c r="U4120" s="2"/>
      <c r="V4120" s="2"/>
      <c r="W4120" s="2"/>
      <c r="X4120" s="2"/>
      <c r="Y4120" s="2"/>
      <c r="Z4120" s="2"/>
      <c r="AA4120" s="2"/>
      <c r="AB4120" s="2"/>
      <c r="AC4120" s="2"/>
      <c r="AD4120" s="2"/>
      <c r="AE4120" s="2"/>
      <c r="AF4120" s="2"/>
      <c r="AG4120" s="2"/>
      <c r="AH4120" s="2"/>
    </row>
    <row r="4121" spans="1:34">
      <c r="A4121" s="52">
        <v>0</v>
      </c>
      <c r="D4121" s="62">
        <v>1992</v>
      </c>
      <c r="E4121" s="62">
        <v>3</v>
      </c>
      <c r="F4121" s="62">
        <v>1992</v>
      </c>
      <c r="G4121" s="62">
        <v>1992</v>
      </c>
      <c r="H4121" s="131">
        <v>0</v>
      </c>
      <c r="I4121" s="131">
        <v>0</v>
      </c>
      <c r="J4121" s="131">
        <v>0</v>
      </c>
      <c r="K4121" s="131">
        <v>0</v>
      </c>
      <c r="L4121" s="43">
        <v>0</v>
      </c>
      <c r="M4121" s="2"/>
      <c r="N4121" s="43"/>
      <c r="O4121" s="2"/>
      <c r="P4121" s="2"/>
      <c r="Q4121" s="2"/>
      <c r="R4121" s="2"/>
      <c r="S4121" s="2"/>
      <c r="T4121" s="2"/>
      <c r="U4121" s="2"/>
      <c r="V4121" s="2"/>
      <c r="W4121" s="2"/>
      <c r="X4121" s="2"/>
      <c r="Y4121" s="2"/>
      <c r="Z4121" s="2"/>
      <c r="AA4121" s="2"/>
      <c r="AB4121" s="2"/>
      <c r="AC4121" s="2"/>
      <c r="AD4121" s="2"/>
      <c r="AE4121" s="2"/>
      <c r="AF4121" s="2"/>
      <c r="AG4121" s="2"/>
      <c r="AH4121" s="2"/>
    </row>
    <row r="4122" spans="1:34">
      <c r="A4122" s="52">
        <v>0</v>
      </c>
      <c r="D4122" s="62">
        <v>1992</v>
      </c>
      <c r="E4122" s="62">
        <v>4</v>
      </c>
      <c r="F4122" s="62">
        <v>1992</v>
      </c>
      <c r="G4122" s="62">
        <v>1992</v>
      </c>
      <c r="H4122" s="131">
        <v>0</v>
      </c>
      <c r="I4122" s="131">
        <v>0</v>
      </c>
      <c r="J4122" s="131">
        <v>0</v>
      </c>
      <c r="K4122" s="131">
        <v>0</v>
      </c>
      <c r="L4122" s="43">
        <v>0</v>
      </c>
      <c r="M4122" s="2"/>
      <c r="N4122" s="43"/>
      <c r="O4122" s="2"/>
      <c r="P4122" s="2"/>
      <c r="Q4122" s="2"/>
      <c r="R4122" s="2"/>
      <c r="S4122" s="2"/>
      <c r="T4122" s="2"/>
      <c r="U4122" s="2"/>
      <c r="V4122" s="2"/>
      <c r="W4122" s="2"/>
      <c r="X4122" s="2"/>
      <c r="Y4122" s="2"/>
      <c r="Z4122" s="2"/>
      <c r="AA4122" s="2"/>
      <c r="AB4122" s="2"/>
      <c r="AC4122" s="2"/>
      <c r="AD4122" s="2"/>
      <c r="AE4122" s="2"/>
      <c r="AF4122" s="2"/>
      <c r="AG4122" s="2"/>
      <c r="AH4122" s="2"/>
    </row>
    <row r="4123" spans="1:34">
      <c r="A4123" s="52">
        <v>0</v>
      </c>
      <c r="D4123" s="62">
        <v>1992</v>
      </c>
      <c r="E4123" s="62">
        <v>5</v>
      </c>
      <c r="F4123" s="62">
        <v>1992</v>
      </c>
      <c r="G4123" s="62">
        <v>1993</v>
      </c>
      <c r="H4123" s="131">
        <v>0</v>
      </c>
      <c r="I4123" s="131">
        <v>0</v>
      </c>
      <c r="J4123" s="131">
        <v>0</v>
      </c>
      <c r="K4123" s="131">
        <v>0</v>
      </c>
      <c r="L4123" s="43">
        <v>0</v>
      </c>
      <c r="M4123" s="2"/>
      <c r="N4123" s="43"/>
      <c r="O4123" s="2"/>
      <c r="P4123" s="2"/>
      <c r="Q4123" s="2"/>
      <c r="R4123" s="2"/>
      <c r="S4123" s="2"/>
      <c r="T4123" s="2"/>
      <c r="U4123" s="2"/>
      <c r="V4123" s="2"/>
      <c r="W4123" s="2"/>
      <c r="X4123" s="2"/>
      <c r="Y4123" s="2"/>
      <c r="Z4123" s="2"/>
      <c r="AA4123" s="2"/>
      <c r="AB4123" s="2"/>
      <c r="AC4123" s="2"/>
      <c r="AD4123" s="2"/>
      <c r="AE4123" s="2"/>
      <c r="AF4123" s="2"/>
      <c r="AG4123" s="2"/>
      <c r="AH4123" s="2"/>
    </row>
    <row r="4124" spans="1:34">
      <c r="D4124" s="62">
        <v>1992</v>
      </c>
      <c r="E4124" s="62">
        <v>6</v>
      </c>
      <c r="F4124" s="62">
        <v>1992</v>
      </c>
      <c r="G4124" s="62">
        <v>1993</v>
      </c>
      <c r="H4124" s="131">
        <v>0</v>
      </c>
      <c r="I4124" s="131">
        <v>0</v>
      </c>
      <c r="J4124" s="131">
        <v>0</v>
      </c>
      <c r="K4124" s="131">
        <v>0</v>
      </c>
      <c r="L4124" s="43">
        <v>0</v>
      </c>
      <c r="M4124" s="2"/>
      <c r="N4124" s="43"/>
      <c r="O4124" s="2"/>
      <c r="P4124" s="2"/>
      <c r="Q4124" s="2"/>
      <c r="R4124" s="2"/>
      <c r="S4124" s="2"/>
      <c r="T4124" s="2"/>
      <c r="U4124" s="2"/>
      <c r="V4124" s="2"/>
      <c r="W4124" s="2"/>
      <c r="X4124" s="2"/>
      <c r="Y4124" s="2"/>
      <c r="Z4124" s="2"/>
      <c r="AA4124" s="2"/>
      <c r="AB4124" s="2"/>
      <c r="AC4124" s="2"/>
      <c r="AD4124" s="2"/>
      <c r="AE4124" s="2"/>
      <c r="AF4124" s="2"/>
      <c r="AG4124" s="2"/>
      <c r="AH4124" s="2"/>
    </row>
    <row r="4125" spans="1:34">
      <c r="D4125" s="62">
        <v>1992</v>
      </c>
      <c r="E4125" s="62">
        <v>7</v>
      </c>
      <c r="F4125" s="62">
        <v>1993</v>
      </c>
      <c r="G4125" s="62">
        <v>1993</v>
      </c>
      <c r="H4125" s="131">
        <v>0</v>
      </c>
      <c r="I4125" s="131">
        <v>0</v>
      </c>
      <c r="J4125" s="131">
        <v>0</v>
      </c>
      <c r="K4125" s="131">
        <v>0</v>
      </c>
      <c r="L4125" s="43">
        <v>0</v>
      </c>
      <c r="M4125" s="2"/>
      <c r="N4125" s="43"/>
      <c r="O4125" s="2"/>
      <c r="P4125" s="2"/>
      <c r="Q4125" s="2"/>
      <c r="R4125" s="2"/>
      <c r="S4125" s="2"/>
      <c r="T4125" s="2"/>
      <c r="U4125" s="2"/>
      <c r="V4125" s="2"/>
      <c r="W4125" s="2"/>
      <c r="X4125" s="2"/>
      <c r="Y4125" s="2"/>
      <c r="Z4125" s="2"/>
      <c r="AA4125" s="2"/>
      <c r="AB4125" s="2"/>
      <c r="AC4125" s="2"/>
      <c r="AD4125" s="2"/>
      <c r="AE4125" s="2"/>
      <c r="AF4125" s="2"/>
      <c r="AG4125" s="2"/>
      <c r="AH4125" s="2"/>
    </row>
    <row r="4126" spans="1:34">
      <c r="D4126" s="62">
        <v>1992</v>
      </c>
      <c r="E4126" s="62">
        <v>8</v>
      </c>
      <c r="F4126" s="62">
        <v>1993</v>
      </c>
      <c r="G4126" s="62">
        <v>1993</v>
      </c>
      <c r="H4126" s="131">
        <v>0</v>
      </c>
      <c r="I4126" s="131">
        <v>0</v>
      </c>
      <c r="J4126" s="131">
        <v>0</v>
      </c>
      <c r="K4126" s="131">
        <v>0</v>
      </c>
      <c r="L4126" s="43">
        <v>0</v>
      </c>
      <c r="M4126" s="2"/>
      <c r="N4126" s="43"/>
      <c r="O4126" s="2"/>
      <c r="P4126" s="2"/>
      <c r="Q4126" s="2"/>
      <c r="R4126" s="2"/>
      <c r="S4126" s="2"/>
      <c r="T4126" s="2"/>
      <c r="U4126" s="2"/>
      <c r="V4126" s="2"/>
      <c r="W4126" s="2"/>
      <c r="X4126" s="2"/>
      <c r="Y4126" s="2"/>
      <c r="Z4126" s="2"/>
      <c r="AA4126" s="2"/>
      <c r="AB4126" s="2"/>
      <c r="AC4126" s="2"/>
      <c r="AD4126" s="2"/>
      <c r="AE4126" s="2"/>
      <c r="AF4126" s="2"/>
      <c r="AG4126" s="2"/>
      <c r="AH4126" s="2"/>
    </row>
    <row r="4127" spans="1:34">
      <c r="D4127" s="62">
        <v>1992</v>
      </c>
      <c r="E4127" s="62">
        <v>9</v>
      </c>
      <c r="F4127" s="62">
        <v>1993</v>
      </c>
      <c r="G4127" s="62">
        <v>1993</v>
      </c>
      <c r="H4127" s="131">
        <v>0</v>
      </c>
      <c r="I4127" s="131">
        <v>0</v>
      </c>
      <c r="J4127" s="131">
        <v>0</v>
      </c>
      <c r="K4127" s="131">
        <v>0</v>
      </c>
      <c r="L4127" s="43">
        <v>0</v>
      </c>
      <c r="M4127" s="2"/>
      <c r="N4127" s="43"/>
      <c r="O4127" s="2"/>
      <c r="P4127" s="2"/>
      <c r="Q4127" s="2"/>
      <c r="R4127" s="2"/>
      <c r="S4127" s="2"/>
      <c r="T4127" s="2"/>
      <c r="U4127" s="2"/>
      <c r="V4127" s="2"/>
      <c r="W4127" s="2"/>
      <c r="X4127" s="2"/>
      <c r="Y4127" s="2"/>
      <c r="Z4127" s="2"/>
      <c r="AA4127" s="2"/>
      <c r="AB4127" s="2"/>
      <c r="AC4127" s="2"/>
      <c r="AD4127" s="2"/>
      <c r="AE4127" s="2"/>
      <c r="AF4127" s="2"/>
      <c r="AG4127" s="2"/>
      <c r="AH4127" s="2"/>
    </row>
    <row r="4128" spans="1:34">
      <c r="D4128" s="62">
        <v>1992</v>
      </c>
      <c r="E4128" s="62">
        <v>10</v>
      </c>
      <c r="F4128" s="62">
        <v>1993</v>
      </c>
      <c r="G4128" s="62">
        <v>1993</v>
      </c>
      <c r="H4128" s="131">
        <v>0</v>
      </c>
      <c r="I4128" s="131">
        <v>0</v>
      </c>
      <c r="J4128" s="131">
        <v>0</v>
      </c>
      <c r="K4128" s="131">
        <v>0</v>
      </c>
      <c r="L4128" s="43">
        <v>0</v>
      </c>
      <c r="M4128" s="2"/>
      <c r="N4128" s="43"/>
      <c r="O4128" s="2"/>
      <c r="P4128" s="2"/>
      <c r="Q4128" s="2"/>
      <c r="R4128" s="2"/>
      <c r="S4128" s="2"/>
      <c r="T4128" s="2"/>
      <c r="U4128" s="2"/>
      <c r="V4128" s="2"/>
      <c r="W4128" s="2"/>
      <c r="X4128" s="2"/>
      <c r="Y4128" s="2"/>
      <c r="Z4128" s="2"/>
      <c r="AA4128" s="2"/>
      <c r="AB4128" s="2"/>
      <c r="AC4128" s="2"/>
      <c r="AD4128" s="2"/>
      <c r="AE4128" s="2"/>
      <c r="AF4128" s="2"/>
      <c r="AG4128" s="2"/>
      <c r="AH4128" s="2"/>
    </row>
    <row r="4129" spans="4:34">
      <c r="D4129" s="62">
        <v>1992</v>
      </c>
      <c r="E4129" s="62">
        <v>11</v>
      </c>
      <c r="F4129" s="62">
        <v>1993</v>
      </c>
      <c r="G4129" s="62">
        <v>1993</v>
      </c>
      <c r="H4129" s="131">
        <v>0</v>
      </c>
      <c r="I4129" s="131">
        <v>0</v>
      </c>
      <c r="J4129" s="131">
        <v>0</v>
      </c>
      <c r="K4129" s="131">
        <v>0</v>
      </c>
      <c r="L4129" s="43">
        <v>0</v>
      </c>
      <c r="M4129" s="2"/>
      <c r="N4129" s="43"/>
      <c r="O4129" s="2"/>
      <c r="P4129" s="2"/>
      <c r="Q4129" s="2"/>
      <c r="R4129" s="2"/>
      <c r="S4129" s="2"/>
      <c r="T4129" s="2"/>
      <c r="U4129" s="2"/>
      <c r="V4129" s="2"/>
      <c r="W4129" s="2"/>
      <c r="X4129" s="2"/>
      <c r="Y4129" s="2"/>
      <c r="Z4129" s="2"/>
      <c r="AA4129" s="2"/>
      <c r="AB4129" s="2"/>
      <c r="AC4129" s="2"/>
      <c r="AD4129" s="2"/>
      <c r="AE4129" s="2"/>
      <c r="AF4129" s="2"/>
      <c r="AG4129" s="2"/>
      <c r="AH4129" s="2"/>
    </row>
    <row r="4130" spans="4:34">
      <c r="D4130" s="62">
        <v>1992</v>
      </c>
      <c r="E4130" s="62">
        <v>12</v>
      </c>
      <c r="F4130" s="62">
        <v>1993</v>
      </c>
      <c r="G4130" s="62">
        <v>1993</v>
      </c>
      <c r="H4130" s="131">
        <v>0</v>
      </c>
      <c r="I4130" s="131">
        <v>0</v>
      </c>
      <c r="J4130" s="131">
        <v>0</v>
      </c>
      <c r="K4130" s="131">
        <v>0</v>
      </c>
      <c r="L4130" s="43">
        <v>0</v>
      </c>
      <c r="M4130" s="2"/>
      <c r="N4130" s="43"/>
      <c r="O4130" s="2"/>
      <c r="P4130" s="2"/>
      <c r="Q4130" s="2"/>
      <c r="R4130" s="2"/>
      <c r="S4130" s="2"/>
      <c r="T4130" s="2"/>
      <c r="U4130" s="2"/>
      <c r="V4130" s="2"/>
      <c r="W4130" s="2"/>
      <c r="X4130" s="2"/>
      <c r="Y4130" s="2"/>
      <c r="Z4130" s="2"/>
      <c r="AA4130" s="2"/>
      <c r="AB4130" s="2"/>
      <c r="AC4130" s="2"/>
      <c r="AD4130" s="2"/>
      <c r="AE4130" s="2"/>
      <c r="AF4130" s="2"/>
      <c r="AG4130" s="2"/>
      <c r="AH4130" s="2"/>
    </row>
    <row r="4131" spans="4:34">
      <c r="D4131" s="62">
        <v>1993</v>
      </c>
      <c r="E4131" s="62">
        <v>1</v>
      </c>
      <c r="F4131" s="62">
        <v>1993</v>
      </c>
      <c r="G4131" s="62">
        <v>1993</v>
      </c>
      <c r="H4131" s="131">
        <v>0</v>
      </c>
      <c r="I4131" s="131">
        <v>0</v>
      </c>
      <c r="J4131" s="131">
        <v>0</v>
      </c>
      <c r="K4131" s="131">
        <v>0</v>
      </c>
      <c r="L4131" s="43">
        <v>0</v>
      </c>
      <c r="M4131" s="2"/>
      <c r="N4131" s="43"/>
      <c r="O4131" s="2"/>
      <c r="P4131" s="2"/>
      <c r="Q4131" s="2"/>
      <c r="R4131" s="2"/>
      <c r="S4131" s="2"/>
      <c r="T4131" s="2"/>
      <c r="U4131" s="2"/>
      <c r="V4131" s="2"/>
      <c r="W4131" s="2"/>
      <c r="X4131" s="2"/>
      <c r="Y4131" s="2"/>
      <c r="Z4131" s="2"/>
      <c r="AA4131" s="2"/>
      <c r="AB4131" s="2"/>
      <c r="AC4131" s="2"/>
      <c r="AD4131" s="2"/>
      <c r="AE4131" s="2"/>
      <c r="AF4131" s="2"/>
      <c r="AG4131" s="2"/>
      <c r="AH4131" s="2"/>
    </row>
    <row r="4132" spans="4:34">
      <c r="D4132" s="62">
        <v>1993</v>
      </c>
      <c r="E4132" s="62">
        <v>2</v>
      </c>
      <c r="F4132" s="62">
        <v>1993</v>
      </c>
      <c r="G4132" s="62">
        <v>1993</v>
      </c>
      <c r="H4132" s="131">
        <v>0</v>
      </c>
      <c r="I4132" s="131">
        <v>0</v>
      </c>
      <c r="J4132" s="131">
        <v>0</v>
      </c>
      <c r="K4132" s="131">
        <v>0</v>
      </c>
      <c r="L4132" s="43">
        <v>0</v>
      </c>
      <c r="M4132" s="2"/>
      <c r="N4132" s="43"/>
      <c r="O4132" s="2"/>
      <c r="P4132" s="2"/>
      <c r="Q4132" s="2"/>
      <c r="R4132" s="2"/>
      <c r="S4132" s="2"/>
      <c r="T4132" s="2"/>
      <c r="U4132" s="2"/>
      <c r="V4132" s="2"/>
      <c r="W4132" s="2"/>
      <c r="X4132" s="2"/>
      <c r="Y4132" s="2"/>
      <c r="Z4132" s="2"/>
      <c r="AA4132" s="2"/>
      <c r="AB4132" s="2"/>
      <c r="AC4132" s="2"/>
      <c r="AD4132" s="2"/>
      <c r="AE4132" s="2"/>
      <c r="AF4132" s="2"/>
      <c r="AG4132" s="2"/>
      <c r="AH4132" s="2"/>
    </row>
    <row r="4133" spans="4:34">
      <c r="D4133" s="62">
        <v>1993</v>
      </c>
      <c r="E4133" s="62">
        <v>3</v>
      </c>
      <c r="F4133" s="62">
        <v>1993</v>
      </c>
      <c r="G4133" s="62">
        <v>1993</v>
      </c>
      <c r="H4133" s="131">
        <v>0</v>
      </c>
      <c r="I4133" s="131">
        <v>0</v>
      </c>
      <c r="J4133" s="131">
        <v>0</v>
      </c>
      <c r="K4133" s="131">
        <v>0</v>
      </c>
      <c r="L4133" s="43">
        <v>0</v>
      </c>
      <c r="M4133" s="2"/>
      <c r="N4133" s="43"/>
      <c r="O4133" s="2"/>
      <c r="P4133" s="2"/>
      <c r="Q4133" s="2"/>
      <c r="R4133" s="2"/>
      <c r="S4133" s="2"/>
      <c r="T4133" s="2"/>
      <c r="U4133" s="2"/>
      <c r="V4133" s="2"/>
      <c r="W4133" s="2"/>
      <c r="X4133" s="2"/>
      <c r="Y4133" s="2"/>
      <c r="Z4133" s="2"/>
      <c r="AA4133" s="2"/>
      <c r="AB4133" s="2"/>
      <c r="AC4133" s="2"/>
      <c r="AD4133" s="2"/>
      <c r="AE4133" s="2"/>
      <c r="AF4133" s="2"/>
      <c r="AG4133" s="2"/>
      <c r="AH4133" s="2"/>
    </row>
    <row r="4134" spans="4:34">
      <c r="D4134" s="62">
        <v>1993</v>
      </c>
      <c r="E4134" s="62">
        <v>4</v>
      </c>
      <c r="F4134" s="62">
        <v>1993</v>
      </c>
      <c r="G4134" s="62">
        <v>1993</v>
      </c>
      <c r="H4134" s="131">
        <v>0</v>
      </c>
      <c r="I4134" s="131">
        <v>0</v>
      </c>
      <c r="J4134" s="131">
        <v>0</v>
      </c>
      <c r="K4134" s="131">
        <v>0</v>
      </c>
      <c r="L4134" s="43">
        <v>0</v>
      </c>
      <c r="M4134" s="2"/>
      <c r="N4134" s="43"/>
      <c r="O4134" s="2"/>
      <c r="P4134" s="2"/>
      <c r="Q4134" s="2"/>
      <c r="R4134" s="2"/>
      <c r="S4134" s="2"/>
      <c r="T4134" s="2"/>
      <c r="U4134" s="2"/>
      <c r="V4134" s="2"/>
      <c r="W4134" s="2"/>
      <c r="X4134" s="2"/>
      <c r="Y4134" s="2"/>
      <c r="Z4134" s="2"/>
      <c r="AA4134" s="2"/>
      <c r="AB4134" s="2"/>
      <c r="AC4134" s="2"/>
      <c r="AD4134" s="2"/>
      <c r="AE4134" s="2"/>
      <c r="AF4134" s="2"/>
      <c r="AG4134" s="2"/>
      <c r="AH4134" s="2"/>
    </row>
    <row r="4135" spans="4:34">
      <c r="D4135" s="62">
        <v>1993</v>
      </c>
      <c r="E4135" s="62">
        <v>5</v>
      </c>
      <c r="F4135" s="62">
        <v>1993</v>
      </c>
      <c r="G4135" s="62">
        <v>1994</v>
      </c>
      <c r="H4135" s="131">
        <v>0</v>
      </c>
      <c r="I4135" s="131">
        <v>0</v>
      </c>
      <c r="J4135" s="131">
        <v>0</v>
      </c>
      <c r="K4135" s="131">
        <v>0</v>
      </c>
      <c r="L4135" s="43">
        <v>0</v>
      </c>
      <c r="M4135" s="2"/>
      <c r="N4135" s="43"/>
      <c r="O4135" s="2"/>
      <c r="P4135" s="2"/>
      <c r="Q4135" s="2"/>
      <c r="R4135" s="2"/>
      <c r="S4135" s="2"/>
      <c r="T4135" s="2"/>
      <c r="U4135" s="2"/>
      <c r="V4135" s="2"/>
      <c r="W4135" s="2"/>
      <c r="X4135" s="2"/>
      <c r="Y4135" s="2"/>
      <c r="Z4135" s="2"/>
      <c r="AA4135" s="2"/>
      <c r="AB4135" s="2"/>
      <c r="AC4135" s="2"/>
      <c r="AD4135" s="2"/>
      <c r="AE4135" s="2"/>
      <c r="AF4135" s="2"/>
      <c r="AG4135" s="2"/>
      <c r="AH4135" s="2"/>
    </row>
    <row r="4136" spans="4:34">
      <c r="D4136" s="62">
        <v>1993</v>
      </c>
      <c r="E4136" s="62">
        <v>6</v>
      </c>
      <c r="F4136" s="62">
        <v>1993</v>
      </c>
      <c r="G4136" s="62">
        <v>1994</v>
      </c>
      <c r="H4136" s="131">
        <v>0</v>
      </c>
      <c r="I4136" s="131">
        <v>0</v>
      </c>
      <c r="J4136" s="131">
        <v>0</v>
      </c>
      <c r="K4136" s="131">
        <v>0</v>
      </c>
      <c r="L4136" s="43">
        <v>0</v>
      </c>
      <c r="M4136" s="2"/>
      <c r="N4136" s="43"/>
      <c r="O4136" s="2"/>
      <c r="P4136" s="2"/>
      <c r="Q4136" s="2"/>
      <c r="R4136" s="2"/>
      <c r="S4136" s="2"/>
      <c r="T4136" s="2"/>
      <c r="U4136" s="2"/>
      <c r="V4136" s="2"/>
      <c r="W4136" s="2"/>
      <c r="X4136" s="2"/>
      <c r="Y4136" s="2"/>
      <c r="Z4136" s="2"/>
      <c r="AA4136" s="2"/>
      <c r="AB4136" s="2"/>
      <c r="AC4136" s="2"/>
      <c r="AD4136" s="2"/>
      <c r="AE4136" s="2"/>
      <c r="AF4136" s="2"/>
      <c r="AG4136" s="2"/>
      <c r="AH4136" s="2"/>
    </row>
    <row r="4137" spans="4:34">
      <c r="D4137" s="62">
        <v>1993</v>
      </c>
      <c r="E4137" s="62">
        <v>7</v>
      </c>
      <c r="F4137" s="62">
        <v>1994</v>
      </c>
      <c r="G4137" s="62">
        <v>1994</v>
      </c>
      <c r="H4137" s="131">
        <v>0</v>
      </c>
      <c r="I4137" s="131">
        <v>0</v>
      </c>
      <c r="J4137" s="131">
        <v>0</v>
      </c>
      <c r="K4137" s="131">
        <v>0</v>
      </c>
      <c r="L4137" s="43">
        <v>0</v>
      </c>
      <c r="M4137" s="2"/>
      <c r="N4137" s="43"/>
      <c r="O4137" s="2"/>
      <c r="P4137" s="2"/>
      <c r="Q4137" s="2"/>
      <c r="R4137" s="2"/>
      <c r="S4137" s="2"/>
      <c r="T4137" s="2"/>
      <c r="U4137" s="2"/>
      <c r="V4137" s="2"/>
      <c r="W4137" s="2"/>
      <c r="X4137" s="2"/>
      <c r="Y4137" s="2"/>
      <c r="Z4137" s="2"/>
      <c r="AA4137" s="2"/>
      <c r="AB4137" s="2"/>
      <c r="AC4137" s="2"/>
      <c r="AD4137" s="2"/>
      <c r="AE4137" s="2"/>
      <c r="AF4137" s="2"/>
      <c r="AG4137" s="2"/>
      <c r="AH4137" s="2"/>
    </row>
    <row r="4138" spans="4:34">
      <c r="D4138" s="62">
        <v>1993</v>
      </c>
      <c r="E4138" s="62">
        <v>8</v>
      </c>
      <c r="F4138" s="62">
        <v>1994</v>
      </c>
      <c r="G4138" s="62">
        <v>1994</v>
      </c>
      <c r="H4138" s="131">
        <v>0</v>
      </c>
      <c r="I4138" s="131">
        <v>0</v>
      </c>
      <c r="J4138" s="131">
        <v>0</v>
      </c>
      <c r="K4138" s="131">
        <v>0</v>
      </c>
      <c r="L4138" s="43">
        <v>0</v>
      </c>
      <c r="M4138" s="2"/>
      <c r="N4138" s="43"/>
      <c r="O4138" s="2"/>
      <c r="P4138" s="2"/>
      <c r="Q4138" s="2"/>
      <c r="R4138" s="2"/>
      <c r="S4138" s="2"/>
      <c r="T4138" s="2"/>
      <c r="U4138" s="2"/>
      <c r="V4138" s="2"/>
      <c r="W4138" s="2"/>
      <c r="X4138" s="2"/>
      <c r="Y4138" s="2"/>
      <c r="Z4138" s="2"/>
      <c r="AA4138" s="2"/>
      <c r="AB4138" s="2"/>
      <c r="AC4138" s="2"/>
      <c r="AD4138" s="2"/>
      <c r="AE4138" s="2"/>
      <c r="AF4138" s="2"/>
      <c r="AG4138" s="2"/>
      <c r="AH4138" s="2"/>
    </row>
    <row r="4139" spans="4:34">
      <c r="D4139" s="62">
        <v>1993</v>
      </c>
      <c r="E4139" s="62">
        <v>9</v>
      </c>
      <c r="F4139" s="62">
        <v>1994</v>
      </c>
      <c r="G4139" s="62">
        <v>1994</v>
      </c>
      <c r="H4139" s="131">
        <v>0</v>
      </c>
      <c r="I4139" s="131">
        <v>0</v>
      </c>
      <c r="J4139" s="131">
        <v>0</v>
      </c>
      <c r="K4139" s="131">
        <v>0</v>
      </c>
      <c r="L4139" s="43">
        <v>0</v>
      </c>
      <c r="M4139" s="2"/>
      <c r="N4139" s="43"/>
      <c r="O4139" s="2"/>
      <c r="P4139" s="2"/>
      <c r="Q4139" s="2"/>
      <c r="R4139" s="2"/>
      <c r="S4139" s="2"/>
      <c r="T4139" s="2"/>
      <c r="U4139" s="2"/>
      <c r="V4139" s="2"/>
      <c r="W4139" s="2"/>
      <c r="X4139" s="2"/>
      <c r="Y4139" s="2"/>
      <c r="Z4139" s="2"/>
      <c r="AA4139" s="2"/>
      <c r="AB4139" s="2"/>
      <c r="AC4139" s="2"/>
      <c r="AD4139" s="2"/>
      <c r="AE4139" s="2"/>
      <c r="AF4139" s="2"/>
      <c r="AG4139" s="2"/>
      <c r="AH4139" s="2"/>
    </row>
    <row r="4140" spans="4:34">
      <c r="D4140" s="62">
        <v>1993</v>
      </c>
      <c r="E4140" s="62">
        <v>10</v>
      </c>
      <c r="F4140" s="62">
        <v>1994</v>
      </c>
      <c r="G4140" s="62">
        <v>1994</v>
      </c>
      <c r="H4140" s="131">
        <v>0</v>
      </c>
      <c r="I4140" s="131">
        <v>0</v>
      </c>
      <c r="J4140" s="131">
        <v>0</v>
      </c>
      <c r="K4140" s="131">
        <v>0</v>
      </c>
      <c r="L4140" s="43">
        <v>0</v>
      </c>
      <c r="M4140" s="2"/>
      <c r="N4140" s="43"/>
      <c r="O4140" s="2"/>
      <c r="P4140" s="2"/>
      <c r="Q4140" s="2"/>
      <c r="R4140" s="2"/>
      <c r="S4140" s="2"/>
      <c r="T4140" s="2"/>
      <c r="U4140" s="2"/>
      <c r="V4140" s="2"/>
      <c r="W4140" s="2"/>
      <c r="X4140" s="2"/>
      <c r="Y4140" s="2"/>
      <c r="Z4140" s="2"/>
      <c r="AA4140" s="2"/>
      <c r="AB4140" s="2"/>
      <c r="AC4140" s="2"/>
      <c r="AD4140" s="2"/>
      <c r="AE4140" s="2"/>
      <c r="AF4140" s="2"/>
      <c r="AG4140" s="2"/>
      <c r="AH4140" s="2"/>
    </row>
    <row r="4141" spans="4:34">
      <c r="D4141" s="62">
        <v>1993</v>
      </c>
      <c r="E4141" s="62">
        <v>11</v>
      </c>
      <c r="F4141" s="62">
        <v>1994</v>
      </c>
      <c r="G4141" s="62">
        <v>1994</v>
      </c>
      <c r="H4141" s="131">
        <v>0</v>
      </c>
      <c r="I4141" s="131">
        <v>0</v>
      </c>
      <c r="J4141" s="131">
        <v>0</v>
      </c>
      <c r="K4141" s="131">
        <v>0</v>
      </c>
      <c r="L4141" s="43">
        <v>0</v>
      </c>
      <c r="M4141" s="2"/>
      <c r="N4141" s="43"/>
      <c r="O4141" s="2"/>
      <c r="P4141" s="2"/>
      <c r="Q4141" s="2"/>
      <c r="R4141" s="2"/>
      <c r="S4141" s="2"/>
      <c r="T4141" s="2"/>
      <c r="U4141" s="2"/>
      <c r="V4141" s="2"/>
      <c r="W4141" s="2"/>
      <c r="X4141" s="2"/>
      <c r="Y4141" s="2"/>
      <c r="Z4141" s="2"/>
      <c r="AA4141" s="2"/>
      <c r="AB4141" s="2"/>
      <c r="AC4141" s="2"/>
      <c r="AD4141" s="2"/>
      <c r="AE4141" s="2"/>
      <c r="AF4141" s="2"/>
      <c r="AG4141" s="2"/>
      <c r="AH4141" s="2"/>
    </row>
    <row r="4142" spans="4:34">
      <c r="D4142" s="62">
        <v>1993</v>
      </c>
      <c r="E4142" s="62">
        <v>12</v>
      </c>
      <c r="F4142" s="62">
        <v>1994</v>
      </c>
      <c r="G4142" s="62">
        <v>1994</v>
      </c>
      <c r="H4142" s="131">
        <v>0</v>
      </c>
      <c r="I4142" s="131">
        <v>0</v>
      </c>
      <c r="J4142" s="131">
        <v>0</v>
      </c>
      <c r="K4142" s="131">
        <v>0</v>
      </c>
      <c r="L4142" s="43">
        <v>0</v>
      </c>
      <c r="M4142" s="2"/>
      <c r="N4142" s="43"/>
      <c r="O4142" s="2"/>
      <c r="P4142" s="2"/>
      <c r="Q4142" s="2"/>
      <c r="R4142" s="2"/>
      <c r="S4142" s="2"/>
      <c r="T4142" s="2"/>
      <c r="U4142" s="2"/>
      <c r="V4142" s="2"/>
      <c r="W4142" s="2"/>
      <c r="X4142" s="2"/>
      <c r="Y4142" s="2"/>
      <c r="Z4142" s="2"/>
      <c r="AA4142" s="2"/>
      <c r="AB4142" s="2"/>
      <c r="AC4142" s="2"/>
      <c r="AD4142" s="2"/>
      <c r="AE4142" s="2"/>
      <c r="AF4142" s="2"/>
      <c r="AG4142" s="2"/>
      <c r="AH4142" s="2"/>
    </row>
    <row r="4143" spans="4:34">
      <c r="D4143" s="62">
        <v>1994</v>
      </c>
      <c r="E4143" s="62">
        <v>1</v>
      </c>
      <c r="F4143" s="62">
        <v>1994</v>
      </c>
      <c r="G4143" s="62">
        <v>1994</v>
      </c>
      <c r="H4143" s="131">
        <v>0</v>
      </c>
      <c r="I4143" s="131">
        <v>0</v>
      </c>
      <c r="J4143" s="131">
        <v>0</v>
      </c>
      <c r="K4143" s="131">
        <v>0</v>
      </c>
      <c r="L4143" s="43">
        <v>0</v>
      </c>
      <c r="M4143" s="2"/>
      <c r="N4143" s="43"/>
      <c r="O4143" s="2"/>
      <c r="P4143" s="2"/>
      <c r="Q4143" s="2"/>
      <c r="R4143" s="2"/>
      <c r="S4143" s="2"/>
      <c r="T4143" s="2"/>
      <c r="U4143" s="2"/>
      <c r="V4143" s="2"/>
      <c r="W4143" s="2"/>
      <c r="X4143" s="2"/>
      <c r="Y4143" s="2"/>
      <c r="Z4143" s="2"/>
      <c r="AA4143" s="2"/>
      <c r="AB4143" s="2"/>
      <c r="AC4143" s="2"/>
      <c r="AD4143" s="2"/>
      <c r="AE4143" s="2"/>
      <c r="AF4143" s="2"/>
      <c r="AG4143" s="2"/>
      <c r="AH4143" s="2"/>
    </row>
    <row r="4144" spans="4:34">
      <c r="D4144" s="62">
        <v>1994</v>
      </c>
      <c r="E4144" s="62">
        <v>2</v>
      </c>
      <c r="F4144" s="62">
        <v>1994</v>
      </c>
      <c r="G4144" s="62">
        <v>1994</v>
      </c>
      <c r="H4144" s="131">
        <v>0</v>
      </c>
      <c r="I4144" s="131">
        <v>0</v>
      </c>
      <c r="J4144" s="131">
        <v>0</v>
      </c>
      <c r="K4144" s="131">
        <v>0</v>
      </c>
      <c r="L4144" s="43">
        <v>0</v>
      </c>
      <c r="M4144" s="2"/>
      <c r="N4144" s="43"/>
      <c r="O4144" s="2"/>
      <c r="P4144" s="2"/>
      <c r="Q4144" s="2"/>
      <c r="R4144" s="2"/>
      <c r="S4144" s="2"/>
      <c r="T4144" s="2"/>
      <c r="U4144" s="2"/>
      <c r="V4144" s="2"/>
      <c r="W4144" s="2"/>
      <c r="X4144" s="2"/>
      <c r="Y4144" s="2"/>
      <c r="Z4144" s="2"/>
      <c r="AA4144" s="2"/>
      <c r="AB4144" s="2"/>
      <c r="AC4144" s="2"/>
      <c r="AD4144" s="2"/>
      <c r="AE4144" s="2"/>
      <c r="AF4144" s="2"/>
      <c r="AG4144" s="2"/>
      <c r="AH4144" s="2"/>
    </row>
    <row r="4145" spans="4:34">
      <c r="D4145" s="62">
        <v>1994</v>
      </c>
      <c r="E4145" s="62">
        <v>3</v>
      </c>
      <c r="F4145" s="62">
        <v>1994</v>
      </c>
      <c r="G4145" s="62">
        <v>1994</v>
      </c>
      <c r="H4145" s="131">
        <v>0</v>
      </c>
      <c r="I4145" s="131">
        <v>0</v>
      </c>
      <c r="J4145" s="131">
        <v>0</v>
      </c>
      <c r="K4145" s="131">
        <v>0</v>
      </c>
      <c r="L4145" s="43">
        <v>0</v>
      </c>
      <c r="M4145" s="2"/>
      <c r="N4145" s="43"/>
      <c r="O4145" s="2"/>
      <c r="P4145" s="2"/>
      <c r="Q4145" s="2"/>
      <c r="R4145" s="2"/>
      <c r="S4145" s="2"/>
      <c r="T4145" s="2"/>
      <c r="U4145" s="2"/>
      <c r="V4145" s="2"/>
      <c r="W4145" s="2"/>
      <c r="X4145" s="2"/>
      <c r="Y4145" s="2"/>
      <c r="Z4145" s="2"/>
      <c r="AA4145" s="2"/>
      <c r="AB4145" s="2"/>
      <c r="AC4145" s="2"/>
      <c r="AD4145" s="2"/>
      <c r="AE4145" s="2"/>
      <c r="AF4145" s="2"/>
      <c r="AG4145" s="2"/>
      <c r="AH4145" s="2"/>
    </row>
    <row r="4146" spans="4:34">
      <c r="D4146" s="62">
        <v>1994</v>
      </c>
      <c r="E4146" s="62">
        <v>4</v>
      </c>
      <c r="F4146" s="62">
        <v>1994</v>
      </c>
      <c r="G4146" s="62">
        <v>1994</v>
      </c>
      <c r="H4146" s="131">
        <v>0</v>
      </c>
      <c r="I4146" s="131">
        <v>0</v>
      </c>
      <c r="J4146" s="131">
        <v>0</v>
      </c>
      <c r="K4146" s="131">
        <v>0</v>
      </c>
      <c r="L4146" s="43">
        <v>0</v>
      </c>
      <c r="M4146" s="2"/>
      <c r="N4146" s="43"/>
      <c r="O4146" s="2"/>
      <c r="P4146" s="2"/>
      <c r="Q4146" s="2"/>
      <c r="R4146" s="2"/>
      <c r="S4146" s="2"/>
      <c r="T4146" s="2"/>
      <c r="U4146" s="2"/>
      <c r="V4146" s="2"/>
      <c r="W4146" s="2"/>
      <c r="X4146" s="2"/>
      <c r="Y4146" s="2"/>
      <c r="Z4146" s="2"/>
      <c r="AA4146" s="2"/>
      <c r="AB4146" s="2"/>
      <c r="AC4146" s="2"/>
      <c r="AD4146" s="2"/>
      <c r="AE4146" s="2"/>
      <c r="AF4146" s="2"/>
      <c r="AG4146" s="2"/>
      <c r="AH4146" s="2"/>
    </row>
    <row r="4147" spans="4:34">
      <c r="D4147" s="62">
        <v>1994</v>
      </c>
      <c r="E4147" s="62">
        <v>5</v>
      </c>
      <c r="F4147" s="62">
        <v>1994</v>
      </c>
      <c r="G4147" s="62">
        <v>1995</v>
      </c>
      <c r="H4147" s="131">
        <v>0</v>
      </c>
      <c r="I4147" s="131">
        <v>0</v>
      </c>
      <c r="J4147" s="131">
        <v>0</v>
      </c>
      <c r="K4147" s="131">
        <v>0</v>
      </c>
      <c r="L4147" s="43">
        <v>0</v>
      </c>
      <c r="M4147" s="2"/>
      <c r="N4147" s="43"/>
      <c r="O4147" s="2"/>
      <c r="P4147" s="2"/>
      <c r="Q4147" s="2"/>
      <c r="R4147" s="2"/>
      <c r="S4147" s="2"/>
      <c r="T4147" s="2"/>
      <c r="U4147" s="2"/>
      <c r="V4147" s="2"/>
      <c r="W4147" s="2"/>
      <c r="X4147" s="2"/>
      <c r="Y4147" s="2"/>
      <c r="Z4147" s="2"/>
      <c r="AA4147" s="2"/>
      <c r="AB4147" s="2"/>
      <c r="AC4147" s="2"/>
      <c r="AD4147" s="2"/>
      <c r="AE4147" s="2"/>
      <c r="AF4147" s="2"/>
      <c r="AG4147" s="2"/>
      <c r="AH4147" s="2"/>
    </row>
    <row r="4148" spans="4:34">
      <c r="D4148" s="62">
        <v>1994</v>
      </c>
      <c r="E4148" s="62">
        <v>6</v>
      </c>
      <c r="F4148" s="62">
        <v>1994</v>
      </c>
      <c r="G4148" s="62">
        <v>1995</v>
      </c>
      <c r="H4148" s="131">
        <v>0</v>
      </c>
      <c r="I4148" s="131">
        <v>0</v>
      </c>
      <c r="J4148" s="131">
        <v>0</v>
      </c>
      <c r="K4148" s="131">
        <v>0</v>
      </c>
      <c r="L4148" s="43">
        <v>0</v>
      </c>
      <c r="M4148" s="2"/>
      <c r="N4148" s="43"/>
      <c r="O4148" s="2"/>
      <c r="P4148" s="2"/>
      <c r="Q4148" s="2"/>
      <c r="R4148" s="2"/>
      <c r="S4148" s="2"/>
      <c r="T4148" s="2"/>
      <c r="U4148" s="2"/>
      <c r="V4148" s="2"/>
      <c r="W4148" s="2"/>
      <c r="X4148" s="2"/>
      <c r="Y4148" s="2"/>
      <c r="Z4148" s="2"/>
      <c r="AA4148" s="2"/>
      <c r="AB4148" s="2"/>
      <c r="AC4148" s="2"/>
      <c r="AD4148" s="2"/>
      <c r="AE4148" s="2"/>
      <c r="AF4148" s="2"/>
      <c r="AG4148" s="2"/>
      <c r="AH4148" s="2"/>
    </row>
    <row r="4149" spans="4:34">
      <c r="D4149" s="62">
        <v>1994</v>
      </c>
      <c r="E4149" s="62">
        <v>7</v>
      </c>
      <c r="F4149" s="62">
        <v>1995</v>
      </c>
      <c r="G4149" s="62">
        <v>1995</v>
      </c>
      <c r="H4149" s="131">
        <v>0</v>
      </c>
      <c r="I4149" s="131">
        <v>0</v>
      </c>
      <c r="J4149" s="131">
        <v>0</v>
      </c>
      <c r="K4149" s="131">
        <v>0</v>
      </c>
      <c r="L4149" s="43">
        <v>0</v>
      </c>
      <c r="M4149" s="2"/>
      <c r="N4149" s="43"/>
      <c r="O4149" s="2"/>
      <c r="P4149" s="2"/>
      <c r="Q4149" s="2"/>
      <c r="R4149" s="2"/>
      <c r="S4149" s="2"/>
      <c r="T4149" s="2"/>
      <c r="U4149" s="2"/>
      <c r="V4149" s="2"/>
      <c r="W4149" s="2"/>
      <c r="X4149" s="2"/>
      <c r="Y4149" s="2"/>
      <c r="Z4149" s="2"/>
      <c r="AA4149" s="2"/>
      <c r="AB4149" s="2"/>
      <c r="AC4149" s="2"/>
      <c r="AD4149" s="2"/>
      <c r="AE4149" s="2"/>
      <c r="AF4149" s="2"/>
      <c r="AG4149" s="2"/>
      <c r="AH4149" s="2"/>
    </row>
    <row r="4150" spans="4:34">
      <c r="D4150" s="62">
        <v>1994</v>
      </c>
      <c r="E4150" s="62">
        <v>8</v>
      </c>
      <c r="F4150" s="62">
        <v>1995</v>
      </c>
      <c r="G4150" s="62">
        <v>1995</v>
      </c>
      <c r="H4150" s="131">
        <v>0</v>
      </c>
      <c r="I4150" s="131">
        <v>0</v>
      </c>
      <c r="J4150" s="131">
        <v>0</v>
      </c>
      <c r="K4150" s="131">
        <v>0</v>
      </c>
      <c r="L4150" s="43">
        <v>0</v>
      </c>
      <c r="M4150" s="2"/>
      <c r="N4150" s="43"/>
      <c r="O4150" s="2"/>
      <c r="P4150" s="2"/>
      <c r="Q4150" s="2"/>
      <c r="R4150" s="2"/>
      <c r="S4150" s="2"/>
      <c r="T4150" s="2"/>
      <c r="U4150" s="2"/>
      <c r="V4150" s="2"/>
      <c r="W4150" s="2"/>
      <c r="X4150" s="2"/>
      <c r="Y4150" s="2"/>
      <c r="Z4150" s="2"/>
      <c r="AA4150" s="2"/>
      <c r="AB4150" s="2"/>
      <c r="AC4150" s="2"/>
      <c r="AD4150" s="2"/>
      <c r="AE4150" s="2"/>
      <c r="AF4150" s="2"/>
      <c r="AG4150" s="2"/>
      <c r="AH4150" s="2"/>
    </row>
    <row r="4151" spans="4:34">
      <c r="D4151" s="62">
        <v>1994</v>
      </c>
      <c r="E4151" s="62">
        <v>9</v>
      </c>
      <c r="F4151" s="62">
        <v>1995</v>
      </c>
      <c r="G4151" s="62">
        <v>1995</v>
      </c>
      <c r="H4151" s="131">
        <v>0</v>
      </c>
      <c r="I4151" s="131">
        <v>0</v>
      </c>
      <c r="J4151" s="131">
        <v>0</v>
      </c>
      <c r="K4151" s="131">
        <v>0</v>
      </c>
      <c r="L4151" s="43">
        <v>0</v>
      </c>
      <c r="M4151" s="2"/>
      <c r="N4151" s="43"/>
      <c r="O4151" s="2"/>
      <c r="P4151" s="2"/>
      <c r="Q4151" s="2"/>
      <c r="R4151" s="2"/>
      <c r="S4151" s="2"/>
      <c r="T4151" s="2"/>
      <c r="U4151" s="2"/>
      <c r="V4151" s="2"/>
      <c r="W4151" s="2"/>
      <c r="X4151" s="2"/>
      <c r="Y4151" s="2"/>
      <c r="Z4151" s="2"/>
      <c r="AA4151" s="2"/>
      <c r="AB4151" s="2"/>
      <c r="AC4151" s="2"/>
      <c r="AD4151" s="2"/>
      <c r="AE4151" s="2"/>
      <c r="AF4151" s="2"/>
      <c r="AG4151" s="2"/>
      <c r="AH4151" s="2"/>
    </row>
    <row r="4152" spans="4:34">
      <c r="D4152" s="62">
        <v>1994</v>
      </c>
      <c r="E4152" s="62">
        <v>10</v>
      </c>
      <c r="F4152" s="62">
        <v>1995</v>
      </c>
      <c r="G4152" s="62">
        <v>1995</v>
      </c>
      <c r="H4152" s="131">
        <v>0</v>
      </c>
      <c r="I4152" s="131">
        <v>0</v>
      </c>
      <c r="J4152" s="131">
        <v>0</v>
      </c>
      <c r="K4152" s="131">
        <v>0</v>
      </c>
      <c r="L4152" s="43">
        <v>0</v>
      </c>
      <c r="M4152" s="2"/>
      <c r="N4152" s="43"/>
      <c r="O4152" s="2"/>
      <c r="P4152" s="2"/>
      <c r="Q4152" s="2"/>
      <c r="R4152" s="2"/>
      <c r="S4152" s="2"/>
      <c r="T4152" s="2"/>
      <c r="U4152" s="2"/>
      <c r="V4152" s="2"/>
      <c r="W4152" s="2"/>
      <c r="X4152" s="2"/>
      <c r="Y4152" s="2"/>
      <c r="Z4152" s="2"/>
      <c r="AA4152" s="2"/>
      <c r="AB4152" s="2"/>
      <c r="AC4152" s="2"/>
      <c r="AD4152" s="2"/>
      <c r="AE4152" s="2"/>
      <c r="AF4152" s="2"/>
      <c r="AG4152" s="2"/>
      <c r="AH4152" s="2"/>
    </row>
    <row r="4153" spans="4:34">
      <c r="D4153" s="62">
        <v>1994</v>
      </c>
      <c r="E4153" s="62">
        <v>11</v>
      </c>
      <c r="F4153" s="62">
        <v>1995</v>
      </c>
      <c r="G4153" s="62">
        <v>1995</v>
      </c>
      <c r="H4153" s="131">
        <v>0</v>
      </c>
      <c r="I4153" s="131">
        <v>0</v>
      </c>
      <c r="J4153" s="131">
        <v>0</v>
      </c>
      <c r="K4153" s="131">
        <v>0</v>
      </c>
      <c r="L4153" s="43">
        <v>0</v>
      </c>
      <c r="M4153" s="2"/>
      <c r="N4153" s="43"/>
      <c r="O4153" s="2"/>
      <c r="P4153" s="2"/>
      <c r="Q4153" s="2"/>
      <c r="R4153" s="2"/>
      <c r="S4153" s="2"/>
      <c r="T4153" s="2"/>
      <c r="U4153" s="2"/>
      <c r="V4153" s="2"/>
      <c r="W4153" s="2"/>
      <c r="X4153" s="2"/>
      <c r="Y4153" s="2"/>
      <c r="Z4153" s="2"/>
      <c r="AA4153" s="2"/>
      <c r="AB4153" s="2"/>
      <c r="AC4153" s="2"/>
      <c r="AD4153" s="2"/>
      <c r="AE4153" s="2"/>
      <c r="AF4153" s="2"/>
      <c r="AG4153" s="2"/>
      <c r="AH4153" s="2"/>
    </row>
    <row r="4154" spans="4:34">
      <c r="D4154" s="62">
        <v>1994</v>
      </c>
      <c r="E4154" s="62">
        <v>12</v>
      </c>
      <c r="F4154" s="62">
        <v>1995</v>
      </c>
      <c r="G4154" s="62">
        <v>1995</v>
      </c>
      <c r="H4154" s="131">
        <v>0</v>
      </c>
      <c r="I4154" s="131">
        <v>0</v>
      </c>
      <c r="J4154" s="131">
        <v>0</v>
      </c>
      <c r="K4154" s="131">
        <v>0</v>
      </c>
      <c r="L4154" s="43">
        <v>0</v>
      </c>
      <c r="M4154" s="2"/>
      <c r="N4154" s="43"/>
      <c r="O4154" s="2"/>
      <c r="P4154" s="2"/>
      <c r="Q4154" s="2"/>
      <c r="R4154" s="2"/>
      <c r="S4154" s="2"/>
      <c r="T4154" s="2"/>
      <c r="U4154" s="2"/>
      <c r="V4154" s="2"/>
      <c r="W4154" s="2"/>
      <c r="X4154" s="2"/>
      <c r="Y4154" s="2"/>
      <c r="Z4154" s="2"/>
      <c r="AA4154" s="2"/>
      <c r="AB4154" s="2"/>
      <c r="AC4154" s="2"/>
      <c r="AD4154" s="2"/>
      <c r="AE4154" s="2"/>
      <c r="AF4154" s="2"/>
      <c r="AG4154" s="2"/>
      <c r="AH4154" s="2"/>
    </row>
    <row r="4155" spans="4:34">
      <c r="D4155" s="62">
        <v>1995</v>
      </c>
      <c r="E4155" s="62">
        <v>1</v>
      </c>
      <c r="F4155" s="62">
        <v>1995</v>
      </c>
      <c r="G4155" s="62">
        <v>1995</v>
      </c>
      <c r="H4155" s="131">
        <v>0</v>
      </c>
      <c r="I4155" s="131">
        <v>0</v>
      </c>
      <c r="J4155" s="131">
        <v>0</v>
      </c>
      <c r="K4155" s="131">
        <v>0</v>
      </c>
      <c r="L4155" s="43">
        <v>0</v>
      </c>
      <c r="M4155" s="2"/>
      <c r="N4155" s="43"/>
      <c r="O4155" s="2"/>
      <c r="P4155" s="2"/>
      <c r="Q4155" s="2"/>
      <c r="R4155" s="2"/>
      <c r="S4155" s="2"/>
      <c r="T4155" s="2"/>
      <c r="U4155" s="2"/>
      <c r="V4155" s="2"/>
      <c r="W4155" s="2"/>
      <c r="X4155" s="2"/>
      <c r="Y4155" s="2"/>
      <c r="Z4155" s="2"/>
      <c r="AA4155" s="2"/>
      <c r="AB4155" s="2"/>
      <c r="AC4155" s="2"/>
      <c r="AD4155" s="2"/>
      <c r="AE4155" s="2"/>
      <c r="AF4155" s="2"/>
      <c r="AG4155" s="2"/>
      <c r="AH4155" s="2"/>
    </row>
    <row r="4156" spans="4:34">
      <c r="D4156" s="62">
        <v>1995</v>
      </c>
      <c r="E4156" s="62">
        <v>2</v>
      </c>
      <c r="F4156" s="62">
        <v>1995</v>
      </c>
      <c r="G4156" s="62">
        <v>1995</v>
      </c>
      <c r="H4156" s="131">
        <v>0</v>
      </c>
      <c r="I4156" s="131">
        <v>0</v>
      </c>
      <c r="J4156" s="131">
        <v>0</v>
      </c>
      <c r="K4156" s="131">
        <v>0</v>
      </c>
      <c r="L4156" s="43">
        <v>0</v>
      </c>
      <c r="M4156" s="2"/>
      <c r="N4156" s="43"/>
      <c r="O4156" s="2"/>
      <c r="P4156" s="2"/>
      <c r="Q4156" s="2"/>
      <c r="R4156" s="2"/>
      <c r="S4156" s="2"/>
      <c r="T4156" s="2"/>
      <c r="U4156" s="2"/>
      <c r="V4156" s="2"/>
      <c r="W4156" s="2"/>
      <c r="X4156" s="2"/>
      <c r="Y4156" s="2"/>
      <c r="Z4156" s="2"/>
      <c r="AA4156" s="2"/>
      <c r="AB4156" s="2"/>
      <c r="AC4156" s="2"/>
      <c r="AD4156" s="2"/>
      <c r="AE4156" s="2"/>
      <c r="AF4156" s="2"/>
      <c r="AG4156" s="2"/>
      <c r="AH4156" s="2"/>
    </row>
    <row r="4157" spans="4:34">
      <c r="D4157" s="62">
        <v>1995</v>
      </c>
      <c r="E4157" s="62">
        <v>3</v>
      </c>
      <c r="F4157" s="62">
        <v>1995</v>
      </c>
      <c r="G4157" s="62">
        <v>1995</v>
      </c>
      <c r="H4157" s="131">
        <v>0</v>
      </c>
      <c r="I4157" s="131">
        <v>0</v>
      </c>
      <c r="J4157" s="131">
        <v>0</v>
      </c>
      <c r="K4157" s="131">
        <v>0</v>
      </c>
      <c r="L4157" s="43">
        <v>0</v>
      </c>
      <c r="M4157" s="2"/>
      <c r="N4157" s="43"/>
      <c r="O4157" s="2"/>
      <c r="P4157" s="2"/>
      <c r="Q4157" s="2"/>
      <c r="R4157" s="2"/>
      <c r="S4157" s="2"/>
      <c r="T4157" s="2"/>
      <c r="U4157" s="2"/>
      <c r="V4157" s="2"/>
      <c r="W4157" s="2"/>
      <c r="X4157" s="2"/>
      <c r="Y4157" s="2"/>
      <c r="Z4157" s="2"/>
      <c r="AA4157" s="2"/>
      <c r="AB4157" s="2"/>
      <c r="AC4157" s="2"/>
      <c r="AD4157" s="2"/>
      <c r="AE4157" s="2"/>
      <c r="AF4157" s="2"/>
      <c r="AG4157" s="2"/>
      <c r="AH4157" s="2"/>
    </row>
    <row r="4158" spans="4:34">
      <c r="D4158" s="62">
        <v>1995</v>
      </c>
      <c r="E4158" s="62">
        <v>4</v>
      </c>
      <c r="F4158" s="62">
        <v>1995</v>
      </c>
      <c r="G4158" s="62">
        <v>1995</v>
      </c>
      <c r="H4158" s="131">
        <v>0</v>
      </c>
      <c r="I4158" s="131">
        <v>0</v>
      </c>
      <c r="J4158" s="131">
        <v>0</v>
      </c>
      <c r="K4158" s="131">
        <v>0</v>
      </c>
      <c r="L4158" s="43">
        <v>0</v>
      </c>
      <c r="M4158" s="2"/>
      <c r="N4158" s="43"/>
      <c r="O4158" s="2"/>
      <c r="P4158" s="2"/>
      <c r="Q4158" s="2"/>
      <c r="R4158" s="2"/>
      <c r="S4158" s="2"/>
      <c r="T4158" s="2"/>
      <c r="U4158" s="2"/>
      <c r="V4158" s="2"/>
      <c r="W4158" s="2"/>
      <c r="X4158" s="2"/>
      <c r="Y4158" s="2"/>
      <c r="Z4158" s="2"/>
      <c r="AA4158" s="2"/>
      <c r="AB4158" s="2"/>
      <c r="AC4158" s="2"/>
      <c r="AD4158" s="2"/>
      <c r="AE4158" s="2"/>
      <c r="AF4158" s="2"/>
      <c r="AG4158" s="2"/>
      <c r="AH4158" s="2"/>
    </row>
    <row r="4159" spans="4:34">
      <c r="D4159" s="62">
        <v>1995</v>
      </c>
      <c r="E4159" s="62">
        <v>5</v>
      </c>
      <c r="F4159" s="62">
        <v>1995</v>
      </c>
      <c r="G4159" s="62">
        <v>1996</v>
      </c>
      <c r="H4159" s="131">
        <v>0</v>
      </c>
      <c r="I4159" s="131">
        <v>0</v>
      </c>
      <c r="J4159" s="131">
        <v>0</v>
      </c>
      <c r="K4159" s="131">
        <v>0</v>
      </c>
      <c r="L4159" s="43">
        <v>0</v>
      </c>
      <c r="M4159" s="2"/>
      <c r="N4159" s="43"/>
      <c r="O4159" s="2"/>
      <c r="P4159" s="2"/>
      <c r="Q4159" s="2"/>
      <c r="R4159" s="2"/>
      <c r="S4159" s="2"/>
      <c r="T4159" s="2"/>
      <c r="U4159" s="2"/>
      <c r="V4159" s="2"/>
      <c r="W4159" s="2"/>
      <c r="X4159" s="2"/>
      <c r="Y4159" s="2"/>
      <c r="Z4159" s="2"/>
      <c r="AA4159" s="2"/>
      <c r="AB4159" s="2"/>
      <c r="AC4159" s="2"/>
      <c r="AD4159" s="2"/>
      <c r="AE4159" s="2"/>
      <c r="AF4159" s="2"/>
      <c r="AG4159" s="2"/>
      <c r="AH4159" s="2"/>
    </row>
    <row r="4160" spans="4:34">
      <c r="D4160" s="62">
        <v>1995</v>
      </c>
      <c r="E4160" s="62">
        <v>6</v>
      </c>
      <c r="F4160" s="62">
        <v>1995</v>
      </c>
      <c r="G4160" s="62">
        <v>1996</v>
      </c>
      <c r="H4160" s="131">
        <v>0</v>
      </c>
      <c r="I4160" s="131">
        <v>0</v>
      </c>
      <c r="J4160" s="131">
        <v>0</v>
      </c>
      <c r="K4160" s="131">
        <v>0</v>
      </c>
      <c r="L4160" s="43">
        <v>0</v>
      </c>
      <c r="M4160" s="2"/>
      <c r="N4160" s="43"/>
      <c r="O4160" s="2"/>
      <c r="P4160" s="2"/>
      <c r="Q4160" s="2"/>
      <c r="R4160" s="2"/>
      <c r="S4160" s="2"/>
      <c r="T4160" s="2"/>
      <c r="U4160" s="2"/>
      <c r="V4160" s="2"/>
      <c r="W4160" s="2"/>
      <c r="X4160" s="2"/>
      <c r="Y4160" s="2"/>
      <c r="Z4160" s="2"/>
      <c r="AA4160" s="2"/>
      <c r="AB4160" s="2"/>
      <c r="AC4160" s="2"/>
      <c r="AD4160" s="2"/>
      <c r="AE4160" s="2"/>
      <c r="AF4160" s="2"/>
      <c r="AG4160" s="2"/>
      <c r="AH4160" s="2"/>
    </row>
    <row r="4161" spans="4:34">
      <c r="D4161" s="62">
        <v>1995</v>
      </c>
      <c r="E4161" s="62">
        <v>7</v>
      </c>
      <c r="F4161" s="62">
        <v>1996</v>
      </c>
      <c r="G4161" s="62">
        <v>1996</v>
      </c>
      <c r="H4161" s="131">
        <v>0</v>
      </c>
      <c r="I4161" s="131">
        <v>0</v>
      </c>
      <c r="J4161" s="131">
        <v>0</v>
      </c>
      <c r="K4161" s="131">
        <v>0</v>
      </c>
      <c r="L4161" s="43">
        <v>0</v>
      </c>
      <c r="M4161" s="2"/>
      <c r="N4161" s="43"/>
      <c r="O4161" s="2"/>
      <c r="P4161" s="2"/>
      <c r="Q4161" s="2"/>
      <c r="R4161" s="2"/>
      <c r="S4161" s="2"/>
      <c r="T4161" s="2"/>
      <c r="U4161" s="2"/>
      <c r="V4161" s="2"/>
      <c r="W4161" s="2"/>
      <c r="X4161" s="2"/>
      <c r="Y4161" s="2"/>
      <c r="Z4161" s="2"/>
      <c r="AA4161" s="2"/>
      <c r="AB4161" s="2"/>
      <c r="AC4161" s="2"/>
      <c r="AD4161" s="2"/>
      <c r="AE4161" s="2"/>
      <c r="AF4161" s="2"/>
      <c r="AG4161" s="2"/>
      <c r="AH4161" s="2"/>
    </row>
    <row r="4162" spans="4:34">
      <c r="D4162" s="62">
        <v>1995</v>
      </c>
      <c r="E4162" s="62">
        <v>8</v>
      </c>
      <c r="F4162" s="62">
        <v>1996</v>
      </c>
      <c r="G4162" s="62">
        <v>1996</v>
      </c>
      <c r="H4162" s="131">
        <v>0</v>
      </c>
      <c r="I4162" s="131">
        <v>0</v>
      </c>
      <c r="J4162" s="131">
        <v>0</v>
      </c>
      <c r="K4162" s="131">
        <v>0</v>
      </c>
      <c r="L4162" s="43">
        <v>0</v>
      </c>
      <c r="M4162" s="2"/>
      <c r="N4162" s="43"/>
      <c r="O4162" s="2"/>
      <c r="P4162" s="2"/>
      <c r="Q4162" s="2"/>
      <c r="R4162" s="2"/>
      <c r="S4162" s="2"/>
      <c r="T4162" s="2"/>
      <c r="U4162" s="2"/>
      <c r="V4162" s="2"/>
      <c r="W4162" s="2"/>
      <c r="X4162" s="2"/>
      <c r="Y4162" s="2"/>
      <c r="Z4162" s="2"/>
      <c r="AA4162" s="2"/>
      <c r="AB4162" s="2"/>
      <c r="AC4162" s="2"/>
      <c r="AD4162" s="2"/>
      <c r="AE4162" s="2"/>
      <c r="AF4162" s="2"/>
      <c r="AG4162" s="2"/>
      <c r="AH4162" s="2"/>
    </row>
    <row r="4163" spans="4:34">
      <c r="D4163" s="62">
        <v>1995</v>
      </c>
      <c r="E4163" s="62">
        <v>9</v>
      </c>
      <c r="F4163" s="62">
        <v>1996</v>
      </c>
      <c r="G4163" s="62">
        <v>1996</v>
      </c>
      <c r="H4163" s="131">
        <v>0</v>
      </c>
      <c r="I4163" s="131">
        <v>0</v>
      </c>
      <c r="J4163" s="131">
        <v>0</v>
      </c>
      <c r="K4163" s="131">
        <v>0</v>
      </c>
      <c r="L4163" s="43">
        <v>0</v>
      </c>
      <c r="M4163" s="2"/>
      <c r="N4163" s="43"/>
      <c r="O4163" s="2"/>
      <c r="P4163" s="2"/>
      <c r="Q4163" s="2"/>
      <c r="R4163" s="2"/>
      <c r="S4163" s="2"/>
      <c r="T4163" s="2"/>
      <c r="U4163" s="2"/>
      <c r="V4163" s="2"/>
      <c r="W4163" s="2"/>
      <c r="X4163" s="2"/>
      <c r="Y4163" s="2"/>
      <c r="Z4163" s="2"/>
      <c r="AA4163" s="2"/>
      <c r="AB4163" s="2"/>
      <c r="AC4163" s="2"/>
      <c r="AD4163" s="2"/>
      <c r="AE4163" s="2"/>
      <c r="AF4163" s="2"/>
      <c r="AG4163" s="2"/>
      <c r="AH4163" s="2"/>
    </row>
    <row r="4164" spans="4:34">
      <c r="D4164" s="62">
        <v>1995</v>
      </c>
      <c r="E4164" s="62">
        <v>10</v>
      </c>
      <c r="F4164" s="62">
        <v>1996</v>
      </c>
      <c r="G4164" s="62">
        <v>1996</v>
      </c>
      <c r="H4164" s="131">
        <v>0</v>
      </c>
      <c r="I4164" s="131">
        <v>0</v>
      </c>
      <c r="J4164" s="131">
        <v>0</v>
      </c>
      <c r="K4164" s="131">
        <v>0</v>
      </c>
      <c r="L4164" s="43">
        <v>0</v>
      </c>
      <c r="M4164" s="2"/>
      <c r="N4164" s="43"/>
      <c r="O4164" s="2"/>
      <c r="P4164" s="2"/>
      <c r="Q4164" s="2"/>
      <c r="R4164" s="2"/>
      <c r="S4164" s="2"/>
      <c r="T4164" s="2"/>
      <c r="U4164" s="2"/>
      <c r="V4164" s="2"/>
      <c r="W4164" s="2"/>
      <c r="X4164" s="2"/>
      <c r="Y4164" s="2"/>
      <c r="Z4164" s="2"/>
      <c r="AA4164" s="2"/>
      <c r="AB4164" s="2"/>
      <c r="AC4164" s="2"/>
      <c r="AD4164" s="2"/>
      <c r="AE4164" s="2"/>
      <c r="AF4164" s="2"/>
      <c r="AG4164" s="2"/>
      <c r="AH4164" s="2"/>
    </row>
    <row r="4165" spans="4:34">
      <c r="D4165" s="62">
        <v>1995</v>
      </c>
      <c r="E4165" s="62">
        <v>11</v>
      </c>
      <c r="F4165" s="62">
        <v>1996</v>
      </c>
      <c r="G4165" s="62">
        <v>1996</v>
      </c>
      <c r="H4165" s="131">
        <v>0</v>
      </c>
      <c r="I4165" s="131">
        <v>0</v>
      </c>
      <c r="J4165" s="131">
        <v>0</v>
      </c>
      <c r="K4165" s="131">
        <v>0</v>
      </c>
      <c r="L4165" s="43">
        <v>0</v>
      </c>
      <c r="M4165" s="2"/>
      <c r="N4165" s="43"/>
      <c r="O4165" s="2"/>
      <c r="P4165" s="2"/>
      <c r="Q4165" s="2"/>
      <c r="R4165" s="2"/>
      <c r="S4165" s="2"/>
      <c r="T4165" s="2"/>
      <c r="U4165" s="2"/>
      <c r="V4165" s="2"/>
      <c r="W4165" s="2"/>
      <c r="X4165" s="2"/>
      <c r="Y4165" s="2"/>
      <c r="Z4165" s="2"/>
      <c r="AA4165" s="2"/>
      <c r="AB4165" s="2"/>
      <c r="AC4165" s="2"/>
      <c r="AD4165" s="2"/>
      <c r="AE4165" s="2"/>
      <c r="AF4165" s="2"/>
      <c r="AG4165" s="2"/>
      <c r="AH4165" s="2"/>
    </row>
    <row r="4166" spans="4:34">
      <c r="D4166" s="62">
        <v>1995</v>
      </c>
      <c r="E4166" s="62">
        <v>12</v>
      </c>
      <c r="F4166" s="62">
        <v>1996</v>
      </c>
      <c r="G4166" s="62">
        <v>1996</v>
      </c>
      <c r="H4166" s="131">
        <v>0</v>
      </c>
      <c r="I4166" s="131">
        <v>0</v>
      </c>
      <c r="J4166" s="131">
        <v>0</v>
      </c>
      <c r="K4166" s="131">
        <v>0</v>
      </c>
      <c r="L4166" s="43">
        <v>0</v>
      </c>
      <c r="M4166" s="2"/>
      <c r="N4166" s="43"/>
      <c r="O4166" s="2"/>
      <c r="P4166" s="2"/>
      <c r="Q4166" s="2"/>
      <c r="R4166" s="2"/>
      <c r="S4166" s="2"/>
      <c r="T4166" s="2"/>
      <c r="U4166" s="2"/>
      <c r="V4166" s="2"/>
      <c r="W4166" s="2"/>
      <c r="X4166" s="2"/>
      <c r="Y4166" s="2"/>
      <c r="Z4166" s="2"/>
      <c r="AA4166" s="2"/>
      <c r="AB4166" s="2"/>
      <c r="AC4166" s="2"/>
      <c r="AD4166" s="2"/>
      <c r="AE4166" s="2"/>
      <c r="AF4166" s="2"/>
      <c r="AG4166" s="2"/>
      <c r="AH4166" s="2"/>
    </row>
    <row r="4167" spans="4:34">
      <c r="D4167" s="62">
        <v>1996</v>
      </c>
      <c r="E4167" s="62">
        <v>1</v>
      </c>
      <c r="F4167" s="62">
        <v>1996</v>
      </c>
      <c r="G4167" s="62">
        <v>1996</v>
      </c>
      <c r="H4167" s="131">
        <v>0</v>
      </c>
      <c r="I4167" s="131">
        <v>0</v>
      </c>
      <c r="J4167" s="131">
        <v>0</v>
      </c>
      <c r="K4167" s="131">
        <v>0</v>
      </c>
      <c r="L4167" s="43">
        <v>0</v>
      </c>
      <c r="M4167" s="2"/>
      <c r="N4167" s="43"/>
      <c r="O4167" s="2"/>
      <c r="P4167" s="2"/>
      <c r="Q4167" s="2"/>
      <c r="R4167" s="2"/>
      <c r="S4167" s="2"/>
      <c r="T4167" s="2"/>
      <c r="U4167" s="2"/>
      <c r="V4167" s="2"/>
      <c r="W4167" s="2"/>
      <c r="X4167" s="2"/>
      <c r="Y4167" s="2"/>
      <c r="Z4167" s="2"/>
      <c r="AA4167" s="2"/>
      <c r="AB4167" s="2"/>
      <c r="AC4167" s="2"/>
      <c r="AD4167" s="2"/>
      <c r="AE4167" s="2"/>
      <c r="AF4167" s="2"/>
      <c r="AG4167" s="2"/>
      <c r="AH4167" s="2"/>
    </row>
    <row r="4168" spans="4:34">
      <c r="D4168" s="62">
        <v>1996</v>
      </c>
      <c r="E4168" s="62">
        <v>2</v>
      </c>
      <c r="F4168" s="62">
        <v>1996</v>
      </c>
      <c r="G4168" s="62">
        <v>1996</v>
      </c>
      <c r="H4168" s="131">
        <v>0</v>
      </c>
      <c r="I4168" s="131">
        <v>0</v>
      </c>
      <c r="J4168" s="131">
        <v>0</v>
      </c>
      <c r="K4168" s="131">
        <v>0</v>
      </c>
      <c r="L4168" s="43">
        <v>0</v>
      </c>
      <c r="M4168" s="2"/>
      <c r="N4168" s="43"/>
      <c r="O4168" s="2"/>
      <c r="P4168" s="2"/>
      <c r="Q4168" s="2"/>
      <c r="R4168" s="2"/>
      <c r="S4168" s="2"/>
      <c r="T4168" s="2"/>
      <c r="U4168" s="2"/>
      <c r="V4168" s="2"/>
      <c r="W4168" s="2"/>
      <c r="X4168" s="2"/>
      <c r="Y4168" s="2"/>
      <c r="Z4168" s="2"/>
      <c r="AA4168" s="2"/>
      <c r="AB4168" s="2"/>
      <c r="AC4168" s="2"/>
      <c r="AD4168" s="2"/>
      <c r="AE4168" s="2"/>
      <c r="AF4168" s="2"/>
      <c r="AG4168" s="2"/>
      <c r="AH4168" s="2"/>
    </row>
    <row r="4169" spans="4:34">
      <c r="D4169" s="62">
        <v>1996</v>
      </c>
      <c r="E4169" s="62">
        <v>3</v>
      </c>
      <c r="F4169" s="62">
        <v>1996</v>
      </c>
      <c r="G4169" s="62">
        <v>1996</v>
      </c>
      <c r="H4169" s="131">
        <v>0</v>
      </c>
      <c r="I4169" s="131">
        <v>0</v>
      </c>
      <c r="J4169" s="131">
        <v>0</v>
      </c>
      <c r="K4169" s="131">
        <v>0</v>
      </c>
      <c r="L4169" s="43">
        <v>0</v>
      </c>
      <c r="M4169" s="2"/>
      <c r="N4169" s="43"/>
      <c r="O4169" s="2"/>
      <c r="P4169" s="2"/>
      <c r="Q4169" s="2"/>
      <c r="R4169" s="2"/>
      <c r="S4169" s="2"/>
      <c r="T4169" s="2"/>
      <c r="U4169" s="2"/>
      <c r="V4169" s="2"/>
      <c r="W4169" s="2"/>
      <c r="X4169" s="2"/>
      <c r="Y4169" s="2"/>
      <c r="Z4169" s="2"/>
      <c r="AA4169" s="2"/>
      <c r="AB4169" s="2"/>
      <c r="AC4169" s="2"/>
      <c r="AD4169" s="2"/>
      <c r="AE4169" s="2"/>
      <c r="AF4169" s="2"/>
      <c r="AG4169" s="2"/>
      <c r="AH4169" s="2"/>
    </row>
    <row r="4170" spans="4:34">
      <c r="D4170" s="62">
        <v>1996</v>
      </c>
      <c r="E4170" s="62">
        <v>4</v>
      </c>
      <c r="F4170" s="62">
        <v>1996</v>
      </c>
      <c r="G4170" s="62">
        <v>1996</v>
      </c>
      <c r="H4170" s="131">
        <v>0</v>
      </c>
      <c r="I4170" s="131">
        <v>0</v>
      </c>
      <c r="J4170" s="131">
        <v>0</v>
      </c>
      <c r="K4170" s="131">
        <v>0</v>
      </c>
      <c r="L4170" s="43">
        <v>0</v>
      </c>
      <c r="M4170" s="2"/>
      <c r="N4170" s="43"/>
      <c r="O4170" s="2"/>
      <c r="P4170" s="2"/>
      <c r="Q4170" s="2"/>
      <c r="R4170" s="2"/>
      <c r="S4170" s="2"/>
      <c r="T4170" s="2"/>
      <c r="U4170" s="2"/>
      <c r="V4170" s="2"/>
      <c r="W4170" s="2"/>
      <c r="X4170" s="2"/>
      <c r="Y4170" s="2"/>
      <c r="Z4170" s="2"/>
      <c r="AA4170" s="2"/>
      <c r="AB4170" s="2"/>
      <c r="AC4170" s="2"/>
      <c r="AD4170" s="2"/>
      <c r="AE4170" s="2"/>
      <c r="AF4170" s="2"/>
      <c r="AG4170" s="2"/>
      <c r="AH4170" s="2"/>
    </row>
    <row r="4171" spans="4:34">
      <c r="D4171" s="62">
        <v>1996</v>
      </c>
      <c r="E4171" s="62">
        <v>5</v>
      </c>
      <c r="F4171" s="62">
        <v>1996</v>
      </c>
      <c r="G4171" s="62">
        <v>1997</v>
      </c>
      <c r="H4171" s="131">
        <v>0</v>
      </c>
      <c r="I4171" s="131">
        <v>0</v>
      </c>
      <c r="J4171" s="131">
        <v>0</v>
      </c>
      <c r="K4171" s="131">
        <v>0</v>
      </c>
      <c r="L4171" s="43">
        <v>0</v>
      </c>
      <c r="M4171" s="2"/>
      <c r="N4171" s="43"/>
      <c r="O4171" s="2"/>
      <c r="P4171" s="2"/>
      <c r="Q4171" s="2"/>
      <c r="R4171" s="2"/>
      <c r="S4171" s="2"/>
      <c r="T4171" s="2"/>
      <c r="U4171" s="2"/>
      <c r="V4171" s="2"/>
      <c r="W4171" s="2"/>
      <c r="X4171" s="2"/>
      <c r="Y4171" s="2"/>
      <c r="Z4171" s="2"/>
      <c r="AA4171" s="2"/>
      <c r="AB4171" s="2"/>
      <c r="AC4171" s="2"/>
      <c r="AD4171" s="2"/>
      <c r="AE4171" s="2"/>
      <c r="AF4171" s="2"/>
      <c r="AG4171" s="2"/>
      <c r="AH4171" s="2"/>
    </row>
    <row r="4172" spans="4:34">
      <c r="D4172" s="62">
        <v>1996</v>
      </c>
      <c r="E4172" s="62">
        <v>6</v>
      </c>
      <c r="F4172" s="62">
        <v>1996</v>
      </c>
      <c r="G4172" s="62">
        <v>1997</v>
      </c>
      <c r="H4172" s="131">
        <v>0</v>
      </c>
      <c r="I4172" s="131">
        <v>0</v>
      </c>
      <c r="J4172" s="131">
        <v>0</v>
      </c>
      <c r="K4172" s="131">
        <v>0</v>
      </c>
      <c r="L4172" s="43">
        <v>0</v>
      </c>
      <c r="M4172" s="2"/>
      <c r="N4172" s="43"/>
      <c r="O4172" s="2"/>
      <c r="P4172" s="2"/>
      <c r="Q4172" s="2"/>
      <c r="R4172" s="2"/>
      <c r="S4172" s="2"/>
      <c r="T4172" s="2"/>
      <c r="U4172" s="2"/>
      <c r="V4172" s="2"/>
      <c r="W4172" s="2"/>
      <c r="X4172" s="2"/>
      <c r="Y4172" s="2"/>
      <c r="Z4172" s="2"/>
      <c r="AA4172" s="2"/>
      <c r="AB4172" s="2"/>
      <c r="AC4172" s="2"/>
      <c r="AD4172" s="2"/>
      <c r="AE4172" s="2"/>
      <c r="AF4172" s="2"/>
      <c r="AG4172" s="2"/>
      <c r="AH4172" s="2"/>
    </row>
    <row r="4173" spans="4:34">
      <c r="D4173" s="62">
        <v>1996</v>
      </c>
      <c r="E4173" s="62">
        <v>7</v>
      </c>
      <c r="F4173" s="62">
        <v>1997</v>
      </c>
      <c r="G4173" s="62">
        <v>1997</v>
      </c>
      <c r="H4173" s="131">
        <v>0</v>
      </c>
      <c r="I4173" s="131">
        <v>0</v>
      </c>
      <c r="J4173" s="131">
        <v>0</v>
      </c>
      <c r="K4173" s="131">
        <v>0</v>
      </c>
      <c r="L4173" s="43">
        <v>0</v>
      </c>
      <c r="M4173" s="2"/>
      <c r="N4173" s="43"/>
      <c r="O4173" s="2"/>
      <c r="P4173" s="2"/>
      <c r="Q4173" s="2"/>
      <c r="R4173" s="2"/>
      <c r="S4173" s="2"/>
      <c r="T4173" s="2"/>
      <c r="U4173" s="2"/>
      <c r="V4173" s="2"/>
      <c r="W4173" s="2"/>
      <c r="X4173" s="2"/>
      <c r="Y4173" s="2"/>
      <c r="Z4173" s="2"/>
      <c r="AA4173" s="2"/>
      <c r="AB4173" s="2"/>
      <c r="AC4173" s="2"/>
      <c r="AD4173" s="2"/>
      <c r="AE4173" s="2"/>
      <c r="AF4173" s="2"/>
      <c r="AG4173" s="2"/>
      <c r="AH4173" s="2"/>
    </row>
    <row r="4174" spans="4:34">
      <c r="D4174" s="62">
        <v>1996</v>
      </c>
      <c r="E4174" s="62">
        <v>8</v>
      </c>
      <c r="F4174" s="62">
        <v>1997</v>
      </c>
      <c r="G4174" s="62">
        <v>1997</v>
      </c>
      <c r="H4174" s="131">
        <v>0</v>
      </c>
      <c r="I4174" s="131">
        <v>0</v>
      </c>
      <c r="J4174" s="131">
        <v>0</v>
      </c>
      <c r="K4174" s="131">
        <v>0</v>
      </c>
      <c r="L4174" s="43">
        <v>0</v>
      </c>
      <c r="M4174" s="2"/>
      <c r="N4174" s="43"/>
      <c r="O4174" s="2"/>
      <c r="P4174" s="2"/>
      <c r="Q4174" s="2"/>
      <c r="R4174" s="2"/>
      <c r="S4174" s="2"/>
      <c r="T4174" s="2"/>
      <c r="U4174" s="2"/>
      <c r="V4174" s="2"/>
      <c r="W4174" s="2"/>
      <c r="X4174" s="2"/>
      <c r="Y4174" s="2"/>
      <c r="Z4174" s="2"/>
      <c r="AA4174" s="2"/>
      <c r="AB4174" s="2"/>
      <c r="AC4174" s="2"/>
      <c r="AD4174" s="2"/>
      <c r="AE4174" s="2"/>
      <c r="AF4174" s="2"/>
      <c r="AG4174" s="2"/>
      <c r="AH4174" s="2"/>
    </row>
    <row r="4175" spans="4:34">
      <c r="D4175" s="62">
        <v>1996</v>
      </c>
      <c r="E4175" s="62">
        <v>9</v>
      </c>
      <c r="F4175" s="62">
        <v>1997</v>
      </c>
      <c r="G4175" s="62">
        <v>1997</v>
      </c>
      <c r="H4175" s="131">
        <v>0</v>
      </c>
      <c r="I4175" s="131">
        <v>0</v>
      </c>
      <c r="J4175" s="131">
        <v>0</v>
      </c>
      <c r="K4175" s="131">
        <v>0</v>
      </c>
      <c r="L4175" s="43">
        <v>0</v>
      </c>
      <c r="M4175" s="2"/>
      <c r="N4175" s="43"/>
      <c r="O4175" s="2"/>
      <c r="P4175" s="2"/>
      <c r="Q4175" s="2"/>
      <c r="R4175" s="2"/>
      <c r="S4175" s="2"/>
      <c r="T4175" s="2"/>
      <c r="U4175" s="2"/>
      <c r="V4175" s="2"/>
      <c r="W4175" s="2"/>
      <c r="X4175" s="2"/>
      <c r="Y4175" s="2"/>
      <c r="Z4175" s="2"/>
      <c r="AA4175" s="2"/>
      <c r="AB4175" s="2"/>
      <c r="AC4175" s="2"/>
      <c r="AD4175" s="2"/>
      <c r="AE4175" s="2"/>
      <c r="AF4175" s="2"/>
      <c r="AG4175" s="2"/>
      <c r="AH4175" s="2"/>
    </row>
    <row r="4176" spans="4:34">
      <c r="D4176" s="62">
        <v>1996</v>
      </c>
      <c r="E4176" s="62">
        <v>10</v>
      </c>
      <c r="F4176" s="62">
        <v>1997</v>
      </c>
      <c r="G4176" s="62">
        <v>1997</v>
      </c>
      <c r="H4176" s="131">
        <v>0</v>
      </c>
      <c r="I4176" s="131">
        <v>0</v>
      </c>
      <c r="J4176" s="131">
        <v>0</v>
      </c>
      <c r="K4176" s="131">
        <v>0</v>
      </c>
      <c r="L4176" s="43">
        <v>0</v>
      </c>
      <c r="M4176" s="2"/>
      <c r="N4176" s="43"/>
      <c r="O4176" s="2"/>
      <c r="P4176" s="2"/>
      <c r="Q4176" s="2"/>
      <c r="R4176" s="2"/>
      <c r="S4176" s="2"/>
      <c r="T4176" s="2"/>
      <c r="U4176" s="2"/>
      <c r="V4176" s="2"/>
      <c r="W4176" s="2"/>
      <c r="X4176" s="2"/>
      <c r="Y4176" s="2"/>
      <c r="Z4176" s="2"/>
      <c r="AA4176" s="2"/>
      <c r="AB4176" s="2"/>
      <c r="AC4176" s="2"/>
      <c r="AD4176" s="2"/>
      <c r="AE4176" s="2"/>
      <c r="AF4176" s="2"/>
      <c r="AG4176" s="2"/>
      <c r="AH4176" s="2"/>
    </row>
    <row r="4177" spans="4:34">
      <c r="D4177" s="62">
        <v>1996</v>
      </c>
      <c r="E4177" s="62">
        <v>11</v>
      </c>
      <c r="F4177" s="62">
        <v>1997</v>
      </c>
      <c r="G4177" s="62">
        <v>1997</v>
      </c>
      <c r="H4177" s="131">
        <v>0</v>
      </c>
      <c r="I4177" s="131">
        <v>0</v>
      </c>
      <c r="J4177" s="131">
        <v>0</v>
      </c>
      <c r="K4177" s="131">
        <v>0</v>
      </c>
      <c r="L4177" s="43">
        <v>0</v>
      </c>
      <c r="M4177" s="2"/>
      <c r="N4177" s="43"/>
      <c r="O4177" s="2"/>
      <c r="P4177" s="2"/>
      <c r="Q4177" s="2"/>
      <c r="R4177" s="2"/>
      <c r="S4177" s="2"/>
      <c r="T4177" s="2"/>
      <c r="U4177" s="2"/>
      <c r="V4177" s="2"/>
      <c r="W4177" s="2"/>
      <c r="X4177" s="2"/>
      <c r="Y4177" s="2"/>
      <c r="Z4177" s="2"/>
      <c r="AA4177" s="2"/>
      <c r="AB4177" s="2"/>
      <c r="AC4177" s="2"/>
      <c r="AD4177" s="2"/>
      <c r="AE4177" s="2"/>
      <c r="AF4177" s="2"/>
      <c r="AG4177" s="2"/>
      <c r="AH4177" s="2"/>
    </row>
    <row r="4178" spans="4:34">
      <c r="D4178" s="62">
        <v>1996</v>
      </c>
      <c r="E4178" s="62">
        <v>12</v>
      </c>
      <c r="F4178" s="62">
        <v>1997</v>
      </c>
      <c r="G4178" s="62">
        <v>1997</v>
      </c>
      <c r="H4178" s="131">
        <v>0</v>
      </c>
      <c r="I4178" s="131">
        <v>0</v>
      </c>
      <c r="J4178" s="131">
        <v>0</v>
      </c>
      <c r="K4178" s="131">
        <v>0</v>
      </c>
      <c r="L4178" s="43">
        <v>0</v>
      </c>
      <c r="M4178" s="2"/>
      <c r="N4178" s="43"/>
      <c r="O4178" s="2"/>
      <c r="P4178" s="2"/>
      <c r="Q4178" s="2"/>
      <c r="R4178" s="2"/>
      <c r="S4178" s="2"/>
      <c r="T4178" s="2"/>
      <c r="U4178" s="2"/>
      <c r="V4178" s="2"/>
      <c r="W4178" s="2"/>
      <c r="X4178" s="2"/>
      <c r="Y4178" s="2"/>
      <c r="Z4178" s="2"/>
      <c r="AA4178" s="2"/>
      <c r="AB4178" s="2"/>
      <c r="AC4178" s="2"/>
      <c r="AD4178" s="2"/>
      <c r="AE4178" s="2"/>
      <c r="AF4178" s="2"/>
      <c r="AG4178" s="2"/>
      <c r="AH4178" s="2"/>
    </row>
    <row r="4179" spans="4:34">
      <c r="D4179" s="62">
        <v>1997</v>
      </c>
      <c r="E4179" s="62">
        <v>1</v>
      </c>
      <c r="F4179" s="62">
        <v>1997</v>
      </c>
      <c r="G4179" s="62">
        <v>1997</v>
      </c>
      <c r="H4179" s="131">
        <v>0</v>
      </c>
      <c r="I4179" s="131">
        <v>0</v>
      </c>
      <c r="J4179" s="131">
        <v>0</v>
      </c>
      <c r="K4179" s="131">
        <v>0</v>
      </c>
      <c r="L4179" s="43">
        <v>0</v>
      </c>
      <c r="M4179" s="2"/>
      <c r="N4179" s="43"/>
      <c r="O4179" s="2"/>
      <c r="P4179" s="2"/>
      <c r="Q4179" s="2"/>
      <c r="R4179" s="2"/>
      <c r="S4179" s="2"/>
      <c r="T4179" s="2"/>
      <c r="U4179" s="2"/>
      <c r="V4179" s="2"/>
      <c r="W4179" s="2"/>
      <c r="X4179" s="2"/>
      <c r="Y4179" s="2"/>
      <c r="Z4179" s="2"/>
      <c r="AA4179" s="2"/>
      <c r="AB4179" s="2"/>
      <c r="AC4179" s="2"/>
      <c r="AD4179" s="2"/>
      <c r="AE4179" s="2"/>
      <c r="AF4179" s="2"/>
      <c r="AG4179" s="2"/>
      <c r="AH4179" s="2"/>
    </row>
    <row r="4180" spans="4:34">
      <c r="D4180" s="62">
        <v>1997</v>
      </c>
      <c r="E4180" s="62">
        <v>2</v>
      </c>
      <c r="F4180" s="62">
        <v>1997</v>
      </c>
      <c r="G4180" s="62">
        <v>1997</v>
      </c>
      <c r="H4180" s="131">
        <v>0</v>
      </c>
      <c r="I4180" s="131">
        <v>0</v>
      </c>
      <c r="J4180" s="131">
        <v>0</v>
      </c>
      <c r="K4180" s="131">
        <v>0</v>
      </c>
      <c r="L4180" s="43">
        <v>0</v>
      </c>
      <c r="M4180" s="2"/>
      <c r="N4180" s="43"/>
      <c r="O4180" s="2"/>
      <c r="P4180" s="2"/>
      <c r="Q4180" s="2"/>
      <c r="R4180" s="2"/>
      <c r="S4180" s="2"/>
      <c r="T4180" s="2"/>
      <c r="U4180" s="2"/>
      <c r="V4180" s="2"/>
      <c r="W4180" s="2"/>
      <c r="X4180" s="2"/>
      <c r="Y4180" s="2"/>
      <c r="Z4180" s="2"/>
      <c r="AA4180" s="2"/>
      <c r="AB4180" s="2"/>
      <c r="AC4180" s="2"/>
      <c r="AD4180" s="2"/>
      <c r="AE4180" s="2"/>
      <c r="AF4180" s="2"/>
      <c r="AG4180" s="2"/>
      <c r="AH4180" s="2"/>
    </row>
    <row r="4181" spans="4:34">
      <c r="D4181" s="62">
        <v>1997</v>
      </c>
      <c r="E4181" s="62">
        <v>3</v>
      </c>
      <c r="F4181" s="62">
        <v>1997</v>
      </c>
      <c r="G4181" s="62">
        <v>1997</v>
      </c>
      <c r="H4181" s="131">
        <v>0</v>
      </c>
      <c r="I4181" s="131">
        <v>0</v>
      </c>
      <c r="J4181" s="131">
        <v>0</v>
      </c>
      <c r="K4181" s="131">
        <v>0</v>
      </c>
      <c r="L4181" s="43">
        <v>0</v>
      </c>
      <c r="M4181" s="2"/>
      <c r="N4181" s="43"/>
      <c r="O4181" s="2"/>
      <c r="P4181" s="2"/>
      <c r="Q4181" s="2"/>
      <c r="R4181" s="2"/>
      <c r="S4181" s="2"/>
      <c r="T4181" s="2"/>
      <c r="U4181" s="2"/>
      <c r="V4181" s="2"/>
      <c r="W4181" s="2"/>
      <c r="X4181" s="2"/>
      <c r="Y4181" s="2"/>
      <c r="Z4181" s="2"/>
      <c r="AA4181" s="2"/>
      <c r="AB4181" s="2"/>
      <c r="AC4181" s="2"/>
      <c r="AD4181" s="2"/>
      <c r="AE4181" s="2"/>
      <c r="AF4181" s="2"/>
      <c r="AG4181" s="2"/>
      <c r="AH4181" s="2"/>
    </row>
    <row r="4182" spans="4:34">
      <c r="D4182" s="62">
        <v>1997</v>
      </c>
      <c r="E4182" s="62">
        <v>4</v>
      </c>
      <c r="F4182" s="62">
        <v>1997</v>
      </c>
      <c r="G4182" s="62">
        <v>1997</v>
      </c>
      <c r="H4182" s="131">
        <v>0</v>
      </c>
      <c r="I4182" s="131">
        <v>0</v>
      </c>
      <c r="J4182" s="131">
        <v>0</v>
      </c>
      <c r="K4182" s="131">
        <v>0</v>
      </c>
      <c r="L4182" s="43">
        <v>0</v>
      </c>
      <c r="M4182" s="2"/>
      <c r="N4182" s="43"/>
      <c r="O4182" s="2"/>
      <c r="P4182" s="2"/>
      <c r="Q4182" s="2"/>
      <c r="R4182" s="2"/>
      <c r="S4182" s="2"/>
      <c r="T4182" s="2"/>
      <c r="U4182" s="2"/>
      <c r="V4182" s="2"/>
      <c r="W4182" s="2"/>
      <c r="X4182" s="2"/>
      <c r="Y4182" s="2"/>
      <c r="Z4182" s="2"/>
      <c r="AA4182" s="2"/>
      <c r="AB4182" s="2"/>
      <c r="AC4182" s="2"/>
      <c r="AD4182" s="2"/>
      <c r="AE4182" s="2"/>
      <c r="AF4182" s="2"/>
      <c r="AG4182" s="2"/>
      <c r="AH4182" s="2"/>
    </row>
    <row r="4183" spans="4:34">
      <c r="D4183" s="62">
        <v>1997</v>
      </c>
      <c r="E4183" s="62">
        <v>5</v>
      </c>
      <c r="F4183" s="62">
        <v>1997</v>
      </c>
      <c r="G4183" s="62">
        <v>1998</v>
      </c>
      <c r="H4183" s="131">
        <v>0</v>
      </c>
      <c r="I4183" s="131">
        <v>0</v>
      </c>
      <c r="J4183" s="131">
        <v>0</v>
      </c>
      <c r="K4183" s="131">
        <v>0</v>
      </c>
      <c r="L4183" s="43">
        <v>0</v>
      </c>
      <c r="M4183" s="2"/>
      <c r="N4183" s="43"/>
      <c r="O4183" s="2"/>
      <c r="P4183" s="2"/>
      <c r="Q4183" s="2"/>
      <c r="R4183" s="2"/>
      <c r="S4183" s="2"/>
      <c r="T4183" s="2"/>
      <c r="U4183" s="2"/>
      <c r="V4183" s="2"/>
      <c r="W4183" s="2"/>
      <c r="X4183" s="2"/>
      <c r="Y4183" s="2"/>
      <c r="Z4183" s="2"/>
      <c r="AA4183" s="2"/>
      <c r="AB4183" s="2"/>
      <c r="AC4183" s="2"/>
      <c r="AD4183" s="2"/>
      <c r="AE4183" s="2"/>
      <c r="AF4183" s="2"/>
      <c r="AG4183" s="2"/>
      <c r="AH4183" s="2"/>
    </row>
    <row r="4184" spans="4:34">
      <c r="D4184" s="62">
        <v>1997</v>
      </c>
      <c r="E4184" s="62">
        <v>6</v>
      </c>
      <c r="F4184" s="62">
        <v>1997</v>
      </c>
      <c r="G4184" s="62">
        <v>1998</v>
      </c>
      <c r="H4184" s="131">
        <v>0</v>
      </c>
      <c r="I4184" s="131">
        <v>0</v>
      </c>
      <c r="J4184" s="131">
        <v>0</v>
      </c>
      <c r="K4184" s="131">
        <v>0</v>
      </c>
      <c r="L4184" s="43">
        <v>0</v>
      </c>
      <c r="M4184" s="2"/>
      <c r="N4184" s="43"/>
      <c r="O4184" s="2"/>
      <c r="P4184" s="2"/>
      <c r="Q4184" s="2"/>
      <c r="R4184" s="2"/>
      <c r="S4184" s="2"/>
      <c r="T4184" s="2"/>
      <c r="U4184" s="2"/>
      <c r="V4184" s="2"/>
      <c r="W4184" s="2"/>
      <c r="X4184" s="2"/>
      <c r="Y4184" s="2"/>
      <c r="Z4184" s="2"/>
      <c r="AA4184" s="2"/>
      <c r="AB4184" s="2"/>
      <c r="AC4184" s="2"/>
      <c r="AD4184" s="2"/>
      <c r="AE4184" s="2"/>
      <c r="AF4184" s="2"/>
      <c r="AG4184" s="2"/>
      <c r="AH4184" s="2"/>
    </row>
    <row r="4185" spans="4:34">
      <c r="D4185" s="62">
        <v>1997</v>
      </c>
      <c r="E4185" s="62">
        <v>7</v>
      </c>
      <c r="F4185" s="62">
        <v>1998</v>
      </c>
      <c r="G4185" s="62">
        <v>1998</v>
      </c>
      <c r="H4185" s="131">
        <v>0</v>
      </c>
      <c r="I4185" s="131">
        <v>0</v>
      </c>
      <c r="J4185" s="131">
        <v>0</v>
      </c>
      <c r="K4185" s="131">
        <v>0</v>
      </c>
      <c r="L4185" s="43">
        <v>0</v>
      </c>
      <c r="M4185" s="2"/>
      <c r="N4185" s="43"/>
      <c r="O4185" s="2"/>
      <c r="P4185" s="2"/>
      <c r="Q4185" s="2"/>
      <c r="R4185" s="2"/>
      <c r="S4185" s="2"/>
      <c r="T4185" s="2"/>
      <c r="U4185" s="2"/>
      <c r="V4185" s="2"/>
      <c r="W4185" s="2"/>
      <c r="X4185" s="2"/>
      <c r="Y4185" s="2"/>
      <c r="Z4185" s="2"/>
      <c r="AA4185" s="2"/>
      <c r="AB4185" s="2"/>
      <c r="AC4185" s="2"/>
      <c r="AD4185" s="2"/>
      <c r="AE4185" s="2"/>
      <c r="AF4185" s="2"/>
      <c r="AG4185" s="2"/>
      <c r="AH4185" s="2"/>
    </row>
    <row r="4186" spans="4:34">
      <c r="D4186" s="62">
        <v>1997</v>
      </c>
      <c r="E4186" s="62">
        <v>8</v>
      </c>
      <c r="F4186" s="62">
        <v>1998</v>
      </c>
      <c r="G4186" s="62">
        <v>1998</v>
      </c>
      <c r="H4186" s="131">
        <v>0</v>
      </c>
      <c r="I4186" s="131">
        <v>0</v>
      </c>
      <c r="J4186" s="131">
        <v>0</v>
      </c>
      <c r="K4186" s="131">
        <v>0</v>
      </c>
      <c r="L4186" s="43">
        <v>0</v>
      </c>
      <c r="M4186" s="2"/>
      <c r="N4186" s="43"/>
      <c r="O4186" s="2"/>
      <c r="P4186" s="2"/>
      <c r="Q4186" s="2"/>
      <c r="R4186" s="2"/>
      <c r="S4186" s="2"/>
      <c r="T4186" s="2"/>
      <c r="U4186" s="2"/>
      <c r="V4186" s="2"/>
      <c r="W4186" s="2"/>
      <c r="X4186" s="2"/>
      <c r="Y4186" s="2"/>
      <c r="Z4186" s="2"/>
      <c r="AA4186" s="2"/>
      <c r="AB4186" s="2"/>
      <c r="AC4186" s="2"/>
      <c r="AD4186" s="2"/>
      <c r="AE4186" s="2"/>
      <c r="AF4186" s="2"/>
      <c r="AG4186" s="2"/>
      <c r="AH4186" s="2"/>
    </row>
    <row r="4187" spans="4:34">
      <c r="D4187" s="62">
        <v>1997</v>
      </c>
      <c r="E4187" s="62">
        <v>9</v>
      </c>
      <c r="F4187" s="62">
        <v>1998</v>
      </c>
      <c r="G4187" s="62">
        <v>1998</v>
      </c>
      <c r="H4187" s="131">
        <v>0</v>
      </c>
      <c r="I4187" s="131">
        <v>0</v>
      </c>
      <c r="J4187" s="131">
        <v>0</v>
      </c>
      <c r="K4187" s="131">
        <v>0</v>
      </c>
      <c r="L4187" s="43">
        <v>0</v>
      </c>
      <c r="M4187" s="2"/>
      <c r="N4187" s="43"/>
      <c r="O4187" s="2"/>
      <c r="P4187" s="2"/>
      <c r="Q4187" s="2"/>
      <c r="R4187" s="2"/>
      <c r="S4187" s="2"/>
      <c r="T4187" s="2"/>
      <c r="U4187" s="2"/>
      <c r="V4187" s="2"/>
      <c r="W4187" s="2"/>
      <c r="X4187" s="2"/>
      <c r="Y4187" s="2"/>
      <c r="Z4187" s="2"/>
      <c r="AA4187" s="2"/>
      <c r="AB4187" s="2"/>
      <c r="AC4187" s="2"/>
      <c r="AD4187" s="2"/>
      <c r="AE4187" s="2"/>
      <c r="AF4187" s="2"/>
      <c r="AG4187" s="2"/>
      <c r="AH4187" s="2"/>
    </row>
    <row r="4188" spans="4:34">
      <c r="D4188" s="62">
        <v>1997</v>
      </c>
      <c r="E4188" s="62">
        <v>10</v>
      </c>
      <c r="F4188" s="62">
        <v>1998</v>
      </c>
      <c r="G4188" s="62">
        <v>1998</v>
      </c>
      <c r="H4188" s="131">
        <v>0</v>
      </c>
      <c r="I4188" s="131">
        <v>0</v>
      </c>
      <c r="J4188" s="131">
        <v>0</v>
      </c>
      <c r="K4188" s="131">
        <v>0</v>
      </c>
      <c r="L4188" s="43">
        <v>0</v>
      </c>
      <c r="M4188" s="2"/>
      <c r="N4188" s="43"/>
      <c r="O4188" s="2"/>
      <c r="P4188" s="2"/>
      <c r="Q4188" s="2"/>
      <c r="R4188" s="2"/>
      <c r="S4188" s="2"/>
      <c r="T4188" s="2"/>
      <c r="U4188" s="2"/>
      <c r="V4188" s="2"/>
      <c r="W4188" s="2"/>
      <c r="X4188" s="2"/>
      <c r="Y4188" s="2"/>
      <c r="Z4188" s="2"/>
      <c r="AA4188" s="2"/>
      <c r="AB4188" s="2"/>
      <c r="AC4188" s="2"/>
      <c r="AD4188" s="2"/>
      <c r="AE4188" s="2"/>
      <c r="AF4188" s="2"/>
      <c r="AG4188" s="2"/>
      <c r="AH4188" s="2"/>
    </row>
    <row r="4189" spans="4:34">
      <c r="D4189" s="62">
        <v>1997</v>
      </c>
      <c r="E4189" s="62">
        <v>11</v>
      </c>
      <c r="F4189" s="62">
        <v>1998</v>
      </c>
      <c r="G4189" s="62">
        <v>1998</v>
      </c>
      <c r="H4189" s="131">
        <v>0</v>
      </c>
      <c r="I4189" s="131">
        <v>0</v>
      </c>
      <c r="J4189" s="131">
        <v>0</v>
      </c>
      <c r="K4189" s="131">
        <v>0</v>
      </c>
      <c r="L4189" s="43">
        <v>0</v>
      </c>
      <c r="M4189" s="2"/>
      <c r="N4189" s="43"/>
      <c r="O4189" s="2"/>
      <c r="P4189" s="2"/>
      <c r="Q4189" s="2"/>
      <c r="R4189" s="2"/>
      <c r="S4189" s="2"/>
      <c r="T4189" s="2"/>
      <c r="U4189" s="2"/>
      <c r="V4189" s="2"/>
      <c r="W4189" s="2"/>
      <c r="X4189" s="2"/>
      <c r="Y4189" s="2"/>
      <c r="Z4189" s="2"/>
      <c r="AA4189" s="2"/>
      <c r="AB4189" s="2"/>
      <c r="AC4189" s="2"/>
      <c r="AD4189" s="2"/>
      <c r="AE4189" s="2"/>
      <c r="AF4189" s="2"/>
      <c r="AG4189" s="2"/>
      <c r="AH4189" s="2"/>
    </row>
    <row r="4190" spans="4:34">
      <c r="D4190" s="62">
        <v>1997</v>
      </c>
      <c r="E4190" s="62">
        <v>12</v>
      </c>
      <c r="F4190" s="62">
        <v>1998</v>
      </c>
      <c r="G4190" s="62">
        <v>1998</v>
      </c>
      <c r="H4190" s="131">
        <v>0</v>
      </c>
      <c r="I4190" s="131">
        <v>0</v>
      </c>
      <c r="J4190" s="131">
        <v>0</v>
      </c>
      <c r="K4190" s="131">
        <v>0</v>
      </c>
      <c r="L4190" s="43">
        <v>0</v>
      </c>
      <c r="M4190" s="2"/>
      <c r="N4190" s="43"/>
      <c r="O4190" s="2"/>
      <c r="P4190" s="2"/>
      <c r="Q4190" s="2"/>
      <c r="R4190" s="2"/>
      <c r="S4190" s="2"/>
      <c r="T4190" s="2"/>
      <c r="U4190" s="2"/>
      <c r="V4190" s="2"/>
      <c r="W4190" s="2"/>
      <c r="X4190" s="2"/>
      <c r="Y4190" s="2"/>
      <c r="Z4190" s="2"/>
      <c r="AA4190" s="2"/>
      <c r="AB4190" s="2"/>
      <c r="AC4190" s="2"/>
      <c r="AD4190" s="2"/>
      <c r="AE4190" s="2"/>
      <c r="AF4190" s="2"/>
      <c r="AG4190" s="2"/>
      <c r="AH4190" s="2"/>
    </row>
    <row r="4191" spans="4:34">
      <c r="D4191" s="62">
        <v>1998</v>
      </c>
      <c r="E4191" s="62">
        <v>1</v>
      </c>
      <c r="F4191" s="62">
        <v>1998</v>
      </c>
      <c r="G4191" s="62">
        <v>1998</v>
      </c>
      <c r="H4191" s="131">
        <v>0</v>
      </c>
      <c r="I4191" s="131">
        <v>0</v>
      </c>
      <c r="J4191" s="131">
        <v>0</v>
      </c>
      <c r="K4191" s="131">
        <v>0</v>
      </c>
      <c r="L4191" s="43">
        <v>0</v>
      </c>
      <c r="M4191" s="2"/>
      <c r="N4191" s="43"/>
      <c r="O4191" s="2"/>
      <c r="P4191" s="2"/>
      <c r="Q4191" s="2"/>
      <c r="R4191" s="2"/>
      <c r="S4191" s="2"/>
      <c r="T4191" s="2"/>
      <c r="U4191" s="2"/>
      <c r="V4191" s="2"/>
      <c r="W4191" s="2"/>
      <c r="X4191" s="2"/>
      <c r="Y4191" s="2"/>
      <c r="Z4191" s="2"/>
      <c r="AA4191" s="2"/>
      <c r="AB4191" s="2"/>
      <c r="AC4191" s="2"/>
      <c r="AD4191" s="2"/>
      <c r="AE4191" s="2"/>
      <c r="AF4191" s="2"/>
      <c r="AG4191" s="2"/>
      <c r="AH4191" s="2"/>
    </row>
    <row r="4192" spans="4:34">
      <c r="D4192" s="62">
        <v>1998</v>
      </c>
      <c r="E4192" s="62">
        <v>2</v>
      </c>
      <c r="F4192" s="62">
        <v>1998</v>
      </c>
      <c r="G4192" s="62">
        <v>1998</v>
      </c>
      <c r="H4192" s="131">
        <v>0</v>
      </c>
      <c r="I4192" s="131">
        <v>0</v>
      </c>
      <c r="J4192" s="131">
        <v>0</v>
      </c>
      <c r="K4192" s="131">
        <v>0</v>
      </c>
      <c r="L4192" s="43">
        <v>0</v>
      </c>
      <c r="M4192" s="2"/>
      <c r="N4192" s="43"/>
      <c r="O4192" s="2"/>
      <c r="P4192" s="2"/>
      <c r="Q4192" s="2"/>
      <c r="R4192" s="2"/>
      <c r="S4192" s="2"/>
      <c r="T4192" s="2"/>
      <c r="U4192" s="2"/>
      <c r="V4192" s="2"/>
      <c r="W4192" s="2"/>
      <c r="X4192" s="2"/>
      <c r="Y4192" s="2"/>
      <c r="Z4192" s="2"/>
      <c r="AA4192" s="2"/>
      <c r="AB4192" s="2"/>
      <c r="AC4192" s="2"/>
      <c r="AD4192" s="2"/>
      <c r="AE4192" s="2"/>
      <c r="AF4192" s="2"/>
      <c r="AG4192" s="2"/>
      <c r="AH4192" s="2"/>
    </row>
    <row r="4193" spans="4:34">
      <c r="D4193" s="62">
        <v>1998</v>
      </c>
      <c r="E4193" s="62">
        <v>3</v>
      </c>
      <c r="F4193" s="62">
        <v>1998</v>
      </c>
      <c r="G4193" s="62">
        <v>1998</v>
      </c>
      <c r="H4193" s="131">
        <v>0</v>
      </c>
      <c r="I4193" s="131">
        <v>0</v>
      </c>
      <c r="J4193" s="131">
        <v>0</v>
      </c>
      <c r="K4193" s="131">
        <v>0</v>
      </c>
      <c r="L4193" s="43">
        <v>0</v>
      </c>
      <c r="M4193" s="2"/>
      <c r="N4193" s="43"/>
      <c r="O4193" s="2"/>
      <c r="P4193" s="2"/>
      <c r="Q4193" s="2"/>
      <c r="R4193" s="2"/>
      <c r="S4193" s="2"/>
      <c r="T4193" s="2"/>
      <c r="U4193" s="2"/>
      <c r="V4193" s="2"/>
      <c r="W4193" s="2"/>
      <c r="X4193" s="2"/>
      <c r="Y4193" s="2"/>
      <c r="Z4193" s="2"/>
      <c r="AA4193" s="2"/>
      <c r="AB4193" s="2"/>
      <c r="AC4193" s="2"/>
      <c r="AD4193" s="2"/>
      <c r="AE4193" s="2"/>
      <c r="AF4193" s="2"/>
      <c r="AG4193" s="2"/>
      <c r="AH4193" s="2"/>
    </row>
    <row r="4194" spans="4:34">
      <c r="D4194" s="62">
        <v>1998</v>
      </c>
      <c r="E4194" s="62">
        <v>4</v>
      </c>
      <c r="F4194" s="62">
        <v>1998</v>
      </c>
      <c r="G4194" s="62">
        <v>1998</v>
      </c>
      <c r="H4194" s="131">
        <v>0</v>
      </c>
      <c r="I4194" s="131">
        <v>0</v>
      </c>
      <c r="J4194" s="131">
        <v>0</v>
      </c>
      <c r="K4194" s="131">
        <v>0</v>
      </c>
      <c r="L4194" s="43">
        <v>0</v>
      </c>
      <c r="M4194" s="2"/>
      <c r="N4194" s="43"/>
      <c r="O4194" s="2"/>
      <c r="P4194" s="2"/>
      <c r="Q4194" s="2"/>
      <c r="R4194" s="2"/>
      <c r="S4194" s="2"/>
      <c r="T4194" s="2"/>
      <c r="U4194" s="2"/>
      <c r="V4194" s="2"/>
      <c r="W4194" s="2"/>
      <c r="X4194" s="2"/>
      <c r="Y4194" s="2"/>
      <c r="Z4194" s="2"/>
      <c r="AA4194" s="2"/>
      <c r="AB4194" s="2"/>
      <c r="AC4194" s="2"/>
      <c r="AD4194" s="2"/>
      <c r="AE4194" s="2"/>
      <c r="AF4194" s="2"/>
      <c r="AG4194" s="2"/>
      <c r="AH4194" s="2"/>
    </row>
    <row r="4195" spans="4:34">
      <c r="D4195" s="62">
        <v>1998</v>
      </c>
      <c r="E4195" s="62">
        <v>5</v>
      </c>
      <c r="F4195" s="62">
        <v>1998</v>
      </c>
      <c r="G4195" s="62">
        <v>1999</v>
      </c>
      <c r="H4195" s="131">
        <v>0</v>
      </c>
      <c r="I4195" s="131">
        <v>0</v>
      </c>
      <c r="J4195" s="131">
        <v>0</v>
      </c>
      <c r="K4195" s="131">
        <v>0</v>
      </c>
      <c r="L4195" s="43">
        <v>0</v>
      </c>
      <c r="M4195" s="2"/>
      <c r="N4195" s="43"/>
      <c r="O4195" s="2"/>
      <c r="P4195" s="2"/>
      <c r="Q4195" s="2"/>
      <c r="R4195" s="2"/>
      <c r="S4195" s="2"/>
      <c r="T4195" s="2"/>
      <c r="U4195" s="2"/>
      <c r="V4195" s="2"/>
      <c r="W4195" s="2"/>
      <c r="X4195" s="2"/>
      <c r="Y4195" s="2"/>
      <c r="Z4195" s="2"/>
      <c r="AA4195" s="2"/>
      <c r="AB4195" s="2"/>
      <c r="AC4195" s="2"/>
      <c r="AD4195" s="2"/>
      <c r="AE4195" s="2"/>
      <c r="AF4195" s="2"/>
      <c r="AG4195" s="2"/>
      <c r="AH4195" s="2"/>
    </row>
    <row r="4196" spans="4:34">
      <c r="D4196" s="62">
        <v>1998</v>
      </c>
      <c r="E4196" s="62">
        <v>6</v>
      </c>
      <c r="F4196" s="62">
        <v>1998</v>
      </c>
      <c r="G4196" s="62">
        <v>1999</v>
      </c>
      <c r="H4196" s="131">
        <v>0</v>
      </c>
      <c r="I4196" s="131">
        <v>0</v>
      </c>
      <c r="J4196" s="131">
        <v>0</v>
      </c>
      <c r="K4196" s="131">
        <v>0</v>
      </c>
      <c r="L4196" s="43">
        <v>0</v>
      </c>
      <c r="M4196" s="2"/>
      <c r="N4196" s="43"/>
      <c r="O4196" s="2"/>
      <c r="P4196" s="2"/>
      <c r="Q4196" s="2"/>
      <c r="R4196" s="2"/>
      <c r="S4196" s="2"/>
      <c r="T4196" s="2"/>
      <c r="U4196" s="2"/>
      <c r="V4196" s="2"/>
      <c r="W4196" s="2"/>
      <c r="X4196" s="2"/>
      <c r="Y4196" s="2"/>
      <c r="Z4196" s="2"/>
      <c r="AA4196" s="2"/>
      <c r="AB4196" s="2"/>
      <c r="AC4196" s="2"/>
      <c r="AD4196" s="2"/>
      <c r="AE4196" s="2"/>
      <c r="AF4196" s="2"/>
      <c r="AG4196" s="2"/>
      <c r="AH4196" s="2"/>
    </row>
    <row r="4197" spans="4:34">
      <c r="D4197" s="62">
        <v>1998</v>
      </c>
      <c r="E4197" s="62">
        <v>7</v>
      </c>
      <c r="F4197" s="62">
        <v>1999</v>
      </c>
      <c r="G4197" s="62">
        <v>1999</v>
      </c>
      <c r="H4197" s="131">
        <v>0</v>
      </c>
      <c r="I4197" s="131">
        <v>0</v>
      </c>
      <c r="J4197" s="131">
        <v>0</v>
      </c>
      <c r="K4197" s="131">
        <v>0</v>
      </c>
      <c r="L4197" s="43">
        <v>0</v>
      </c>
      <c r="M4197" s="2"/>
      <c r="N4197" s="43"/>
      <c r="O4197" s="2"/>
      <c r="P4197" s="2"/>
      <c r="Q4197" s="2"/>
      <c r="R4197" s="2"/>
      <c r="S4197" s="2"/>
      <c r="T4197" s="2"/>
      <c r="U4197" s="2"/>
      <c r="V4197" s="2"/>
      <c r="W4197" s="2"/>
      <c r="X4197" s="2"/>
      <c r="Y4197" s="2"/>
      <c r="Z4197" s="2"/>
      <c r="AA4197" s="2"/>
      <c r="AB4197" s="2"/>
      <c r="AC4197" s="2"/>
      <c r="AD4197" s="2"/>
      <c r="AE4197" s="2"/>
      <c r="AF4197" s="2"/>
      <c r="AG4197" s="2"/>
      <c r="AH4197" s="2"/>
    </row>
    <row r="4198" spans="4:34">
      <c r="D4198" s="62">
        <v>1998</v>
      </c>
      <c r="E4198" s="62">
        <v>8</v>
      </c>
      <c r="F4198" s="62">
        <v>1999</v>
      </c>
      <c r="G4198" s="62">
        <v>1999</v>
      </c>
      <c r="H4198" s="131">
        <v>0</v>
      </c>
      <c r="I4198" s="131">
        <v>0</v>
      </c>
      <c r="J4198" s="131">
        <v>0</v>
      </c>
      <c r="K4198" s="131">
        <v>0</v>
      </c>
      <c r="L4198" s="43">
        <v>0</v>
      </c>
      <c r="M4198" s="2"/>
      <c r="N4198" s="43"/>
      <c r="O4198" s="2"/>
      <c r="P4198" s="2"/>
      <c r="Q4198" s="2"/>
      <c r="R4198" s="2"/>
      <c r="S4198" s="2"/>
      <c r="T4198" s="2"/>
      <c r="U4198" s="2"/>
      <c r="V4198" s="2"/>
      <c r="W4198" s="2"/>
      <c r="X4198" s="2"/>
      <c r="Y4198" s="2"/>
      <c r="Z4198" s="2"/>
      <c r="AA4198" s="2"/>
      <c r="AB4198" s="2"/>
      <c r="AC4198" s="2"/>
      <c r="AD4198" s="2"/>
      <c r="AE4198" s="2"/>
      <c r="AF4198" s="2"/>
      <c r="AG4198" s="2"/>
      <c r="AH4198" s="2"/>
    </row>
    <row r="4199" spans="4:34">
      <c r="D4199" s="62">
        <v>1998</v>
      </c>
      <c r="E4199" s="62">
        <v>9</v>
      </c>
      <c r="F4199" s="62">
        <v>1999</v>
      </c>
      <c r="G4199" s="62">
        <v>1999</v>
      </c>
      <c r="H4199" s="131">
        <v>0</v>
      </c>
      <c r="I4199" s="131">
        <v>0</v>
      </c>
      <c r="J4199" s="131">
        <v>0</v>
      </c>
      <c r="K4199" s="131">
        <v>0</v>
      </c>
      <c r="L4199" s="43">
        <v>0</v>
      </c>
      <c r="M4199" s="2"/>
      <c r="N4199" s="43"/>
      <c r="O4199" s="2"/>
      <c r="P4199" s="2"/>
      <c r="Q4199" s="2"/>
      <c r="R4199" s="2"/>
      <c r="S4199" s="2"/>
      <c r="T4199" s="2"/>
      <c r="U4199" s="2"/>
      <c r="V4199" s="2"/>
      <c r="W4199" s="2"/>
      <c r="X4199" s="2"/>
      <c r="Y4199" s="2"/>
      <c r="Z4199" s="2"/>
      <c r="AA4199" s="2"/>
      <c r="AB4199" s="2"/>
      <c r="AC4199" s="2"/>
      <c r="AD4199" s="2"/>
      <c r="AE4199" s="2"/>
      <c r="AF4199" s="2"/>
      <c r="AG4199" s="2"/>
      <c r="AH4199" s="2"/>
    </row>
    <row r="4200" spans="4:34">
      <c r="D4200" s="62">
        <v>1998</v>
      </c>
      <c r="E4200" s="62">
        <v>10</v>
      </c>
      <c r="F4200" s="62">
        <v>1999</v>
      </c>
      <c r="G4200" s="62">
        <v>1999</v>
      </c>
      <c r="H4200" s="131">
        <v>0</v>
      </c>
      <c r="I4200" s="131">
        <v>0</v>
      </c>
      <c r="J4200" s="131">
        <v>0</v>
      </c>
      <c r="K4200" s="131">
        <v>0</v>
      </c>
      <c r="L4200" s="43">
        <v>0</v>
      </c>
      <c r="M4200" s="2"/>
      <c r="N4200" s="43"/>
      <c r="O4200" s="2"/>
      <c r="P4200" s="2"/>
      <c r="Q4200" s="2"/>
      <c r="R4200" s="2"/>
      <c r="S4200" s="2"/>
      <c r="T4200" s="2"/>
      <c r="U4200" s="2"/>
      <c r="V4200" s="2"/>
      <c r="W4200" s="2"/>
      <c r="X4200" s="2"/>
      <c r="Y4200" s="2"/>
      <c r="Z4200" s="2"/>
      <c r="AA4200" s="2"/>
      <c r="AB4200" s="2"/>
      <c r="AC4200" s="2"/>
      <c r="AD4200" s="2"/>
      <c r="AE4200" s="2"/>
      <c r="AF4200" s="2"/>
      <c r="AG4200" s="2"/>
      <c r="AH4200" s="2"/>
    </row>
    <row r="4201" spans="4:34">
      <c r="D4201" s="62">
        <v>1998</v>
      </c>
      <c r="E4201" s="62">
        <v>11</v>
      </c>
      <c r="F4201" s="62">
        <v>1999</v>
      </c>
      <c r="G4201" s="62">
        <v>1999</v>
      </c>
      <c r="H4201" s="131">
        <v>0</v>
      </c>
      <c r="I4201" s="131">
        <v>0</v>
      </c>
      <c r="J4201" s="131">
        <v>0</v>
      </c>
      <c r="K4201" s="131">
        <v>0</v>
      </c>
      <c r="L4201" s="43">
        <v>0</v>
      </c>
      <c r="M4201" s="2"/>
      <c r="N4201" s="43"/>
      <c r="O4201" s="2"/>
      <c r="P4201" s="2"/>
      <c r="Q4201" s="2"/>
      <c r="R4201" s="2"/>
      <c r="S4201" s="2"/>
      <c r="T4201" s="2"/>
      <c r="U4201" s="2"/>
      <c r="V4201" s="2"/>
      <c r="W4201" s="2"/>
      <c r="X4201" s="2"/>
      <c r="Y4201" s="2"/>
      <c r="Z4201" s="2"/>
      <c r="AA4201" s="2"/>
      <c r="AB4201" s="2"/>
      <c r="AC4201" s="2"/>
      <c r="AD4201" s="2"/>
      <c r="AE4201" s="2"/>
      <c r="AF4201" s="2"/>
      <c r="AG4201" s="2"/>
      <c r="AH4201" s="2"/>
    </row>
    <row r="4202" spans="4:34">
      <c r="D4202" s="62">
        <v>1998</v>
      </c>
      <c r="E4202" s="62">
        <v>12</v>
      </c>
      <c r="F4202" s="62">
        <v>1999</v>
      </c>
      <c r="G4202" s="62">
        <v>1999</v>
      </c>
      <c r="H4202" s="131">
        <v>0</v>
      </c>
      <c r="I4202" s="131">
        <v>0</v>
      </c>
      <c r="J4202" s="131">
        <v>0</v>
      </c>
      <c r="K4202" s="131">
        <v>0</v>
      </c>
      <c r="L4202" s="43">
        <v>0</v>
      </c>
      <c r="M4202" s="2"/>
      <c r="N4202" s="43"/>
      <c r="O4202" s="2"/>
      <c r="P4202" s="2"/>
      <c r="Q4202" s="2"/>
      <c r="R4202" s="2"/>
      <c r="S4202" s="2"/>
      <c r="T4202" s="2"/>
      <c r="U4202" s="2"/>
      <c r="V4202" s="2"/>
      <c r="W4202" s="2"/>
      <c r="X4202" s="2"/>
      <c r="Y4202" s="2"/>
      <c r="Z4202" s="2"/>
      <c r="AA4202" s="2"/>
      <c r="AB4202" s="2"/>
      <c r="AC4202" s="2"/>
      <c r="AD4202" s="2"/>
      <c r="AE4202" s="2"/>
      <c r="AF4202" s="2"/>
      <c r="AG4202" s="2"/>
      <c r="AH4202" s="2"/>
    </row>
    <row r="4203" spans="4:34">
      <c r="D4203" s="62">
        <v>1999</v>
      </c>
      <c r="E4203" s="62">
        <v>1</v>
      </c>
      <c r="F4203" s="62">
        <v>1999</v>
      </c>
      <c r="G4203" s="62">
        <v>1999</v>
      </c>
      <c r="H4203" s="131">
        <v>0</v>
      </c>
      <c r="I4203" s="131">
        <v>0</v>
      </c>
      <c r="J4203" s="131">
        <v>0</v>
      </c>
      <c r="K4203" s="131">
        <v>0</v>
      </c>
      <c r="L4203" s="43">
        <v>0</v>
      </c>
      <c r="M4203" s="2"/>
      <c r="N4203" s="43"/>
      <c r="O4203" s="2"/>
      <c r="P4203" s="2"/>
      <c r="Q4203" s="2"/>
      <c r="R4203" s="2"/>
      <c r="S4203" s="2"/>
      <c r="T4203" s="2"/>
      <c r="U4203" s="2"/>
      <c r="V4203" s="2"/>
      <c r="W4203" s="2"/>
      <c r="X4203" s="2"/>
      <c r="Y4203" s="2"/>
      <c r="Z4203" s="2"/>
      <c r="AA4203" s="2"/>
      <c r="AB4203" s="2"/>
      <c r="AC4203" s="2"/>
      <c r="AD4203" s="2"/>
      <c r="AE4203" s="2"/>
      <c r="AF4203" s="2"/>
      <c r="AG4203" s="2"/>
      <c r="AH4203" s="2"/>
    </row>
    <row r="4204" spans="4:34">
      <c r="D4204" s="62">
        <v>1999</v>
      </c>
      <c r="E4204" s="62">
        <v>2</v>
      </c>
      <c r="F4204" s="62">
        <v>1999</v>
      </c>
      <c r="G4204" s="62">
        <v>1999</v>
      </c>
      <c r="H4204" s="131">
        <v>0</v>
      </c>
      <c r="I4204" s="131">
        <v>0</v>
      </c>
      <c r="J4204" s="131">
        <v>0</v>
      </c>
      <c r="K4204" s="131">
        <v>0</v>
      </c>
      <c r="L4204" s="43">
        <v>0</v>
      </c>
      <c r="M4204" s="2"/>
      <c r="N4204" s="43"/>
      <c r="O4204" s="2"/>
      <c r="P4204" s="2"/>
      <c r="Q4204" s="2"/>
      <c r="R4204" s="2"/>
      <c r="S4204" s="2"/>
      <c r="T4204" s="2"/>
      <c r="U4204" s="2"/>
      <c r="V4204" s="2"/>
      <c r="W4204" s="2"/>
      <c r="X4204" s="2"/>
      <c r="Y4204" s="2"/>
      <c r="Z4204" s="2"/>
      <c r="AA4204" s="2"/>
      <c r="AB4204" s="2"/>
      <c r="AC4204" s="2"/>
      <c r="AD4204" s="2"/>
      <c r="AE4204" s="2"/>
      <c r="AF4204" s="2"/>
      <c r="AG4204" s="2"/>
      <c r="AH4204" s="2"/>
    </row>
    <row r="4205" spans="4:34">
      <c r="D4205" s="62">
        <v>1999</v>
      </c>
      <c r="E4205" s="62">
        <v>3</v>
      </c>
      <c r="F4205" s="62">
        <v>1999</v>
      </c>
      <c r="G4205" s="62">
        <v>1999</v>
      </c>
      <c r="H4205" s="131">
        <v>0</v>
      </c>
      <c r="I4205" s="131">
        <v>0</v>
      </c>
      <c r="J4205" s="131">
        <v>0</v>
      </c>
      <c r="K4205" s="131">
        <v>0</v>
      </c>
      <c r="L4205" s="43">
        <v>0</v>
      </c>
      <c r="M4205" s="2"/>
      <c r="N4205" s="43"/>
      <c r="O4205" s="2"/>
      <c r="P4205" s="2"/>
      <c r="Q4205" s="2"/>
      <c r="R4205" s="2"/>
      <c r="S4205" s="2"/>
      <c r="T4205" s="2"/>
      <c r="U4205" s="2"/>
      <c r="V4205" s="2"/>
      <c r="W4205" s="2"/>
      <c r="X4205" s="2"/>
      <c r="Y4205" s="2"/>
      <c r="Z4205" s="2"/>
      <c r="AA4205" s="2"/>
      <c r="AB4205" s="2"/>
      <c r="AC4205" s="2"/>
      <c r="AD4205" s="2"/>
      <c r="AE4205" s="2"/>
      <c r="AF4205" s="2"/>
      <c r="AG4205" s="2"/>
      <c r="AH4205" s="2"/>
    </row>
    <row r="4206" spans="4:34">
      <c r="D4206" s="62">
        <v>1999</v>
      </c>
      <c r="E4206" s="62">
        <v>4</v>
      </c>
      <c r="F4206" s="62">
        <v>1999</v>
      </c>
      <c r="G4206" s="62">
        <v>1999</v>
      </c>
      <c r="H4206" s="131">
        <v>0</v>
      </c>
      <c r="I4206" s="131">
        <v>0</v>
      </c>
      <c r="J4206" s="131">
        <v>0</v>
      </c>
      <c r="K4206" s="131">
        <v>0</v>
      </c>
      <c r="L4206" s="43">
        <v>0</v>
      </c>
      <c r="M4206" s="2"/>
      <c r="N4206" s="43"/>
      <c r="O4206" s="2"/>
      <c r="P4206" s="2"/>
      <c r="Q4206" s="2"/>
      <c r="R4206" s="2"/>
      <c r="S4206" s="2"/>
      <c r="T4206" s="2"/>
      <c r="U4206" s="2"/>
      <c r="V4206" s="2"/>
      <c r="W4206" s="2"/>
      <c r="X4206" s="2"/>
      <c r="Y4206" s="2"/>
      <c r="Z4206" s="2"/>
      <c r="AA4206" s="2"/>
      <c r="AB4206" s="2"/>
      <c r="AC4206" s="2"/>
      <c r="AD4206" s="2"/>
      <c r="AE4206" s="2"/>
      <c r="AF4206" s="2"/>
      <c r="AG4206" s="2"/>
      <c r="AH4206" s="2"/>
    </row>
    <row r="4207" spans="4:34">
      <c r="D4207" s="62">
        <v>1999</v>
      </c>
      <c r="E4207" s="62">
        <v>5</v>
      </c>
      <c r="F4207" s="62">
        <v>1999</v>
      </c>
      <c r="G4207" s="62">
        <v>2000</v>
      </c>
      <c r="H4207" s="131">
        <v>0</v>
      </c>
      <c r="I4207" s="131">
        <v>0</v>
      </c>
      <c r="J4207" s="131">
        <v>0</v>
      </c>
      <c r="K4207" s="131">
        <v>0</v>
      </c>
      <c r="L4207" s="43">
        <v>0</v>
      </c>
      <c r="M4207" s="2"/>
      <c r="N4207" s="43"/>
      <c r="O4207" s="2"/>
      <c r="P4207" s="2"/>
      <c r="Q4207" s="2"/>
      <c r="R4207" s="2"/>
      <c r="S4207" s="2"/>
      <c r="T4207" s="2"/>
      <c r="U4207" s="2"/>
      <c r="V4207" s="2"/>
      <c r="W4207" s="2"/>
      <c r="X4207" s="2"/>
      <c r="Y4207" s="2"/>
      <c r="Z4207" s="2"/>
      <c r="AA4207" s="2"/>
      <c r="AB4207" s="2"/>
      <c r="AC4207" s="2"/>
      <c r="AD4207" s="2"/>
      <c r="AE4207" s="2"/>
      <c r="AF4207" s="2"/>
      <c r="AG4207" s="2"/>
      <c r="AH4207" s="2"/>
    </row>
    <row r="4208" spans="4:34">
      <c r="D4208" s="62">
        <v>1999</v>
      </c>
      <c r="E4208" s="62">
        <v>6</v>
      </c>
      <c r="F4208" s="62">
        <v>1999</v>
      </c>
      <c r="G4208" s="62">
        <v>2000</v>
      </c>
      <c r="H4208" s="131">
        <v>0</v>
      </c>
      <c r="I4208" s="131">
        <v>0</v>
      </c>
      <c r="J4208" s="131">
        <v>0</v>
      </c>
      <c r="K4208" s="131">
        <v>0</v>
      </c>
      <c r="L4208" s="43">
        <v>0</v>
      </c>
      <c r="M4208" s="2"/>
      <c r="N4208" s="43"/>
      <c r="O4208" s="2"/>
      <c r="P4208" s="2"/>
      <c r="Q4208" s="2"/>
      <c r="R4208" s="2"/>
      <c r="S4208" s="2"/>
      <c r="T4208" s="2"/>
      <c r="U4208" s="2"/>
      <c r="V4208" s="2"/>
      <c r="W4208" s="2"/>
      <c r="X4208" s="2"/>
      <c r="Y4208" s="2"/>
      <c r="Z4208" s="2"/>
      <c r="AA4208" s="2"/>
      <c r="AB4208" s="2"/>
      <c r="AC4208" s="2"/>
      <c r="AD4208" s="2"/>
      <c r="AE4208" s="2"/>
      <c r="AF4208" s="2"/>
      <c r="AG4208" s="2"/>
      <c r="AH4208" s="2"/>
    </row>
    <row r="4209" spans="4:34">
      <c r="D4209" s="62">
        <v>1999</v>
      </c>
      <c r="E4209" s="62">
        <v>7</v>
      </c>
      <c r="F4209" s="62">
        <v>2000</v>
      </c>
      <c r="G4209" s="62">
        <v>2000</v>
      </c>
      <c r="H4209" s="131">
        <v>0</v>
      </c>
      <c r="I4209" s="131">
        <v>0</v>
      </c>
      <c r="J4209" s="131">
        <v>0</v>
      </c>
      <c r="K4209" s="131">
        <v>0</v>
      </c>
      <c r="L4209" s="43">
        <v>0</v>
      </c>
      <c r="M4209" s="2"/>
      <c r="N4209" s="43"/>
      <c r="O4209" s="2"/>
      <c r="P4209" s="2"/>
      <c r="Q4209" s="2"/>
      <c r="R4209" s="2"/>
      <c r="S4209" s="2"/>
      <c r="T4209" s="2"/>
      <c r="U4209" s="2"/>
      <c r="V4209" s="2"/>
      <c r="W4209" s="2"/>
      <c r="X4209" s="2"/>
      <c r="Y4209" s="2"/>
      <c r="Z4209" s="2"/>
      <c r="AA4209" s="2"/>
      <c r="AB4209" s="2"/>
      <c r="AC4209" s="2"/>
      <c r="AD4209" s="2"/>
      <c r="AE4209" s="2"/>
      <c r="AF4209" s="2"/>
      <c r="AG4209" s="2"/>
      <c r="AH4209" s="2"/>
    </row>
    <row r="4210" spans="4:34">
      <c r="D4210" s="62">
        <v>1999</v>
      </c>
      <c r="E4210" s="62">
        <v>8</v>
      </c>
      <c r="F4210" s="62">
        <v>2000</v>
      </c>
      <c r="G4210" s="62">
        <v>2000</v>
      </c>
      <c r="H4210" s="131">
        <v>0</v>
      </c>
      <c r="I4210" s="131">
        <v>0</v>
      </c>
      <c r="J4210" s="131">
        <v>0</v>
      </c>
      <c r="K4210" s="131">
        <v>0</v>
      </c>
      <c r="L4210" s="43">
        <v>0</v>
      </c>
      <c r="M4210" s="2"/>
      <c r="N4210" s="43"/>
      <c r="O4210" s="2"/>
      <c r="P4210" s="2"/>
      <c r="Q4210" s="2"/>
      <c r="R4210" s="2"/>
      <c r="S4210" s="2"/>
      <c r="T4210" s="2"/>
      <c r="U4210" s="2"/>
      <c r="V4210" s="2"/>
      <c r="W4210" s="2"/>
      <c r="X4210" s="2"/>
      <c r="Y4210" s="2"/>
      <c r="Z4210" s="2"/>
      <c r="AA4210" s="2"/>
      <c r="AB4210" s="2"/>
      <c r="AC4210" s="2"/>
      <c r="AD4210" s="2"/>
      <c r="AE4210" s="2"/>
      <c r="AF4210" s="2"/>
      <c r="AG4210" s="2"/>
      <c r="AH4210" s="2"/>
    </row>
    <row r="4211" spans="4:34">
      <c r="D4211" s="62">
        <v>1999</v>
      </c>
      <c r="E4211" s="62">
        <v>9</v>
      </c>
      <c r="F4211" s="62">
        <v>2000</v>
      </c>
      <c r="G4211" s="62">
        <v>2000</v>
      </c>
      <c r="H4211" s="131">
        <v>0</v>
      </c>
      <c r="I4211" s="131">
        <v>0</v>
      </c>
      <c r="J4211" s="131">
        <v>0</v>
      </c>
      <c r="K4211" s="131">
        <v>0</v>
      </c>
      <c r="L4211" s="43">
        <v>0</v>
      </c>
      <c r="M4211" s="2"/>
      <c r="N4211" s="43"/>
      <c r="O4211" s="2"/>
      <c r="P4211" s="2"/>
      <c r="Q4211" s="2"/>
      <c r="R4211" s="2"/>
      <c r="S4211" s="2"/>
      <c r="T4211" s="2"/>
      <c r="U4211" s="2"/>
      <c r="V4211" s="2"/>
      <c r="W4211" s="2"/>
      <c r="X4211" s="2"/>
      <c r="Y4211" s="2"/>
      <c r="Z4211" s="2"/>
      <c r="AA4211" s="2"/>
      <c r="AB4211" s="2"/>
      <c r="AC4211" s="2"/>
      <c r="AD4211" s="2"/>
      <c r="AE4211" s="2"/>
      <c r="AF4211" s="2"/>
      <c r="AG4211" s="2"/>
      <c r="AH4211" s="2"/>
    </row>
    <row r="4212" spans="4:34">
      <c r="D4212" s="62">
        <v>1999</v>
      </c>
      <c r="E4212" s="62">
        <v>10</v>
      </c>
      <c r="F4212" s="62">
        <v>2000</v>
      </c>
      <c r="G4212" s="62">
        <v>2000</v>
      </c>
      <c r="H4212" s="131">
        <v>0</v>
      </c>
      <c r="I4212" s="131">
        <v>0</v>
      </c>
      <c r="J4212" s="131">
        <v>0</v>
      </c>
      <c r="K4212" s="131">
        <v>0</v>
      </c>
      <c r="L4212" s="43">
        <v>0</v>
      </c>
      <c r="M4212" s="2"/>
      <c r="N4212" s="43"/>
      <c r="O4212" s="2"/>
      <c r="P4212" s="2"/>
      <c r="Q4212" s="2"/>
      <c r="R4212" s="2"/>
      <c r="S4212" s="2"/>
      <c r="T4212" s="2"/>
      <c r="U4212" s="2"/>
      <c r="V4212" s="2"/>
      <c r="W4212" s="2"/>
      <c r="X4212" s="2"/>
      <c r="Y4212" s="2"/>
      <c r="Z4212" s="2"/>
      <c r="AA4212" s="2"/>
      <c r="AB4212" s="2"/>
      <c r="AC4212" s="2"/>
      <c r="AD4212" s="2"/>
      <c r="AE4212" s="2"/>
      <c r="AF4212" s="2"/>
      <c r="AG4212" s="2"/>
      <c r="AH4212" s="2"/>
    </row>
    <row r="4213" spans="4:34">
      <c r="D4213" s="62">
        <v>1999</v>
      </c>
      <c r="E4213" s="62">
        <v>11</v>
      </c>
      <c r="F4213" s="62">
        <v>2000</v>
      </c>
      <c r="G4213" s="62">
        <v>2000</v>
      </c>
      <c r="H4213" s="131">
        <v>0</v>
      </c>
      <c r="I4213" s="131">
        <v>0</v>
      </c>
      <c r="J4213" s="131">
        <v>0</v>
      </c>
      <c r="K4213" s="131">
        <v>0</v>
      </c>
      <c r="L4213" s="43">
        <v>0</v>
      </c>
      <c r="M4213" s="2"/>
      <c r="N4213" s="43"/>
      <c r="O4213" s="2"/>
      <c r="P4213" s="2"/>
      <c r="Q4213" s="2"/>
      <c r="R4213" s="2"/>
      <c r="S4213" s="2"/>
      <c r="T4213" s="2"/>
      <c r="U4213" s="2"/>
      <c r="V4213" s="2"/>
      <c r="W4213" s="2"/>
      <c r="X4213" s="2"/>
      <c r="Y4213" s="2"/>
      <c r="Z4213" s="2"/>
      <c r="AA4213" s="2"/>
      <c r="AB4213" s="2"/>
      <c r="AC4213" s="2"/>
      <c r="AD4213" s="2"/>
      <c r="AE4213" s="2"/>
      <c r="AF4213" s="2"/>
      <c r="AG4213" s="2"/>
      <c r="AH4213" s="2"/>
    </row>
    <row r="4214" spans="4:34">
      <c r="D4214" s="62">
        <v>1999</v>
      </c>
      <c r="E4214" s="62">
        <v>12</v>
      </c>
      <c r="F4214" s="62">
        <v>2000</v>
      </c>
      <c r="G4214" s="62">
        <v>2000</v>
      </c>
      <c r="H4214" s="131">
        <v>0</v>
      </c>
      <c r="I4214" s="131">
        <v>0</v>
      </c>
      <c r="J4214" s="131">
        <v>0</v>
      </c>
      <c r="K4214" s="131">
        <v>0</v>
      </c>
      <c r="L4214" s="43">
        <v>0</v>
      </c>
      <c r="M4214" s="2"/>
      <c r="N4214" s="43"/>
      <c r="O4214" s="2"/>
      <c r="P4214" s="2"/>
      <c r="Q4214" s="2"/>
      <c r="R4214" s="2"/>
      <c r="S4214" s="2"/>
      <c r="T4214" s="2"/>
      <c r="U4214" s="2"/>
      <c r="V4214" s="2"/>
      <c r="W4214" s="2"/>
      <c r="X4214" s="2"/>
      <c r="Y4214" s="2"/>
      <c r="Z4214" s="2"/>
      <c r="AA4214" s="2"/>
      <c r="AB4214" s="2"/>
      <c r="AC4214" s="2"/>
      <c r="AD4214" s="2"/>
      <c r="AE4214" s="2"/>
      <c r="AF4214" s="2"/>
      <c r="AG4214" s="2"/>
      <c r="AH4214" s="2"/>
    </row>
    <row r="4215" spans="4:34">
      <c r="D4215" s="62">
        <v>2000</v>
      </c>
      <c r="E4215" s="62">
        <v>1</v>
      </c>
      <c r="F4215" s="62">
        <v>2000</v>
      </c>
      <c r="G4215" s="62">
        <v>2000</v>
      </c>
      <c r="H4215" s="131">
        <v>0</v>
      </c>
      <c r="I4215" s="131">
        <v>0</v>
      </c>
      <c r="J4215" s="131">
        <v>0</v>
      </c>
      <c r="K4215" s="131">
        <v>0</v>
      </c>
      <c r="L4215" s="43">
        <v>0</v>
      </c>
      <c r="M4215" s="2"/>
      <c r="N4215" s="43"/>
      <c r="O4215" s="2"/>
      <c r="P4215" s="2"/>
      <c r="Q4215" s="2"/>
      <c r="R4215" s="2"/>
      <c r="S4215" s="2"/>
      <c r="T4215" s="2"/>
      <c r="U4215" s="2"/>
      <c r="V4215" s="2"/>
      <c r="W4215" s="2"/>
      <c r="X4215" s="2"/>
      <c r="Y4215" s="2"/>
      <c r="Z4215" s="2"/>
      <c r="AA4215" s="2"/>
      <c r="AB4215" s="2"/>
      <c r="AC4215" s="2"/>
      <c r="AD4215" s="2"/>
      <c r="AE4215" s="2"/>
      <c r="AF4215" s="2"/>
      <c r="AG4215" s="2"/>
      <c r="AH4215" s="2"/>
    </row>
    <row r="4216" spans="4:34">
      <c r="D4216" s="62">
        <v>2000</v>
      </c>
      <c r="E4216" s="62">
        <v>2</v>
      </c>
      <c r="F4216" s="62">
        <v>2000</v>
      </c>
      <c r="G4216" s="62">
        <v>2000</v>
      </c>
      <c r="H4216" s="131">
        <v>0</v>
      </c>
      <c r="I4216" s="131">
        <v>0</v>
      </c>
      <c r="J4216" s="131">
        <v>0</v>
      </c>
      <c r="K4216" s="131">
        <v>0</v>
      </c>
      <c r="L4216" s="43">
        <v>0</v>
      </c>
      <c r="M4216" s="2"/>
      <c r="N4216" s="43"/>
      <c r="O4216" s="2"/>
      <c r="P4216" s="2"/>
      <c r="Q4216" s="2"/>
      <c r="R4216" s="2"/>
      <c r="S4216" s="2"/>
      <c r="T4216" s="2"/>
      <c r="U4216" s="2"/>
      <c r="V4216" s="2"/>
      <c r="W4216" s="2"/>
      <c r="X4216" s="2"/>
      <c r="Y4216" s="2"/>
      <c r="Z4216" s="2"/>
      <c r="AA4216" s="2"/>
      <c r="AB4216" s="2"/>
      <c r="AC4216" s="2"/>
      <c r="AD4216" s="2"/>
      <c r="AE4216" s="2"/>
      <c r="AF4216" s="2"/>
      <c r="AG4216" s="2"/>
      <c r="AH4216" s="2"/>
    </row>
    <row r="4217" spans="4:34">
      <c r="D4217" s="62">
        <v>2000</v>
      </c>
      <c r="E4217" s="62">
        <v>3</v>
      </c>
      <c r="F4217" s="62">
        <v>2000</v>
      </c>
      <c r="G4217" s="62">
        <v>2000</v>
      </c>
      <c r="H4217" s="131">
        <v>0</v>
      </c>
      <c r="I4217" s="131">
        <v>0</v>
      </c>
      <c r="J4217" s="131">
        <v>0</v>
      </c>
      <c r="K4217" s="131">
        <v>0</v>
      </c>
      <c r="L4217" s="43">
        <v>0</v>
      </c>
      <c r="M4217" s="2"/>
      <c r="N4217" s="43"/>
      <c r="O4217" s="2"/>
      <c r="P4217" s="2"/>
      <c r="Q4217" s="2"/>
      <c r="R4217" s="2"/>
      <c r="S4217" s="2"/>
      <c r="T4217" s="2"/>
      <c r="U4217" s="2"/>
      <c r="V4217" s="2"/>
      <c r="W4217" s="2"/>
      <c r="X4217" s="2"/>
      <c r="Y4217" s="2"/>
      <c r="Z4217" s="2"/>
      <c r="AA4217" s="2"/>
      <c r="AB4217" s="2"/>
      <c r="AC4217" s="2"/>
      <c r="AD4217" s="2"/>
      <c r="AE4217" s="2"/>
      <c r="AF4217" s="2"/>
      <c r="AG4217" s="2"/>
      <c r="AH4217" s="2"/>
    </row>
    <row r="4218" spans="4:34">
      <c r="D4218" s="62">
        <v>2000</v>
      </c>
      <c r="E4218" s="62">
        <v>4</v>
      </c>
      <c r="F4218" s="62">
        <v>2000</v>
      </c>
      <c r="G4218" s="62">
        <v>2000</v>
      </c>
      <c r="H4218" s="131">
        <v>0</v>
      </c>
      <c r="I4218" s="131">
        <v>0</v>
      </c>
      <c r="J4218" s="131">
        <v>0</v>
      </c>
      <c r="K4218" s="131">
        <v>0</v>
      </c>
      <c r="L4218" s="43">
        <v>0</v>
      </c>
      <c r="M4218" s="2"/>
      <c r="N4218" s="43"/>
      <c r="O4218" s="2"/>
      <c r="P4218" s="2"/>
      <c r="Q4218" s="2"/>
      <c r="R4218" s="2"/>
      <c r="S4218" s="2"/>
      <c r="T4218" s="2"/>
      <c r="U4218" s="2"/>
      <c r="V4218" s="2"/>
      <c r="W4218" s="2"/>
      <c r="X4218" s="2"/>
      <c r="Y4218" s="2"/>
      <c r="Z4218" s="2"/>
      <c r="AA4218" s="2"/>
      <c r="AB4218" s="2"/>
      <c r="AC4218" s="2"/>
      <c r="AD4218" s="2"/>
      <c r="AE4218" s="2"/>
      <c r="AF4218" s="2"/>
      <c r="AG4218" s="2"/>
      <c r="AH4218" s="2"/>
    </row>
    <row r="4219" spans="4:34">
      <c r="D4219" s="62">
        <v>2000</v>
      </c>
      <c r="E4219" s="62">
        <v>5</v>
      </c>
      <c r="F4219" s="62">
        <v>2000</v>
      </c>
      <c r="G4219" s="62">
        <v>2001</v>
      </c>
      <c r="H4219" s="131">
        <v>0</v>
      </c>
      <c r="I4219" s="131">
        <v>0</v>
      </c>
      <c r="J4219" s="131">
        <v>0</v>
      </c>
      <c r="K4219" s="131">
        <v>0</v>
      </c>
      <c r="L4219" s="43">
        <v>0</v>
      </c>
      <c r="M4219" s="2"/>
      <c r="N4219" s="43"/>
      <c r="O4219" s="2"/>
      <c r="P4219" s="2"/>
      <c r="Q4219" s="2"/>
      <c r="R4219" s="2"/>
      <c r="S4219" s="2"/>
      <c r="T4219" s="2"/>
      <c r="U4219" s="2"/>
      <c r="V4219" s="2"/>
      <c r="W4219" s="2"/>
      <c r="X4219" s="2"/>
      <c r="Y4219" s="2"/>
      <c r="Z4219" s="2"/>
      <c r="AA4219" s="2"/>
      <c r="AB4219" s="2"/>
      <c r="AC4219" s="2"/>
      <c r="AD4219" s="2"/>
      <c r="AE4219" s="2"/>
      <c r="AF4219" s="2"/>
      <c r="AG4219" s="2"/>
      <c r="AH4219" s="2"/>
    </row>
    <row r="4220" spans="4:34">
      <c r="D4220" s="62">
        <v>2000</v>
      </c>
      <c r="E4220" s="62">
        <v>6</v>
      </c>
      <c r="F4220" s="62">
        <v>2000</v>
      </c>
      <c r="G4220" s="62">
        <v>2001</v>
      </c>
      <c r="H4220" s="131">
        <v>0</v>
      </c>
      <c r="I4220" s="131">
        <v>0</v>
      </c>
      <c r="J4220" s="131">
        <v>0</v>
      </c>
      <c r="K4220" s="131">
        <v>0</v>
      </c>
      <c r="L4220" s="43">
        <v>0</v>
      </c>
      <c r="M4220" s="2"/>
      <c r="N4220" s="43"/>
      <c r="O4220" s="2"/>
      <c r="P4220" s="2"/>
      <c r="Q4220" s="2"/>
      <c r="R4220" s="2"/>
      <c r="S4220" s="2"/>
      <c r="T4220" s="2"/>
      <c r="U4220" s="2"/>
      <c r="V4220" s="2"/>
      <c r="W4220" s="2"/>
      <c r="X4220" s="2"/>
      <c r="Y4220" s="2"/>
      <c r="Z4220" s="2"/>
      <c r="AA4220" s="2"/>
      <c r="AB4220" s="2"/>
      <c r="AC4220" s="2"/>
      <c r="AD4220" s="2"/>
      <c r="AE4220" s="2"/>
      <c r="AF4220" s="2"/>
      <c r="AG4220" s="2"/>
      <c r="AH4220" s="2"/>
    </row>
    <row r="4221" spans="4:34">
      <c r="D4221" s="62">
        <v>2000</v>
      </c>
      <c r="E4221" s="62">
        <v>7</v>
      </c>
      <c r="F4221" s="62">
        <v>2001</v>
      </c>
      <c r="G4221" s="62">
        <v>2001</v>
      </c>
      <c r="H4221" s="131">
        <v>0</v>
      </c>
      <c r="I4221" s="131">
        <v>0</v>
      </c>
      <c r="J4221" s="131">
        <v>0</v>
      </c>
      <c r="K4221" s="131">
        <v>0</v>
      </c>
      <c r="L4221" s="43">
        <v>0</v>
      </c>
      <c r="M4221" s="2"/>
      <c r="N4221" s="43"/>
      <c r="O4221" s="2"/>
      <c r="P4221" s="2"/>
      <c r="Q4221" s="2"/>
      <c r="R4221" s="2"/>
      <c r="S4221" s="2"/>
      <c r="T4221" s="2"/>
      <c r="U4221" s="2"/>
      <c r="V4221" s="2"/>
      <c r="W4221" s="2"/>
      <c r="X4221" s="2"/>
      <c r="Y4221" s="2"/>
      <c r="Z4221" s="2"/>
      <c r="AA4221" s="2"/>
      <c r="AB4221" s="2"/>
      <c r="AC4221" s="2"/>
      <c r="AD4221" s="2"/>
      <c r="AE4221" s="2"/>
      <c r="AF4221" s="2"/>
      <c r="AG4221" s="2"/>
      <c r="AH4221" s="2"/>
    </row>
    <row r="4222" spans="4:34">
      <c r="D4222" s="62">
        <v>2000</v>
      </c>
      <c r="E4222" s="62">
        <v>8</v>
      </c>
      <c r="F4222" s="62">
        <v>2001</v>
      </c>
      <c r="G4222" s="62">
        <v>2001</v>
      </c>
      <c r="H4222" s="131">
        <v>0</v>
      </c>
      <c r="I4222" s="131">
        <v>0</v>
      </c>
      <c r="J4222" s="131">
        <v>0</v>
      </c>
      <c r="K4222" s="131">
        <v>0</v>
      </c>
      <c r="L4222" s="43">
        <v>0</v>
      </c>
      <c r="M4222" s="2"/>
      <c r="N4222" s="43"/>
      <c r="O4222" s="2"/>
      <c r="P4222" s="2"/>
      <c r="Q4222" s="2"/>
      <c r="R4222" s="2"/>
      <c r="S4222" s="2"/>
      <c r="T4222" s="2"/>
      <c r="U4222" s="2"/>
      <c r="V4222" s="2"/>
      <c r="W4222" s="2"/>
      <c r="X4222" s="2"/>
      <c r="Y4222" s="2"/>
      <c r="Z4222" s="2"/>
      <c r="AA4222" s="2"/>
      <c r="AB4222" s="2"/>
      <c r="AC4222" s="2"/>
      <c r="AD4222" s="2"/>
      <c r="AE4222" s="2"/>
      <c r="AF4222" s="2"/>
      <c r="AG4222" s="2"/>
      <c r="AH4222" s="2"/>
    </row>
    <row r="4223" spans="4:34">
      <c r="D4223" s="62">
        <v>2000</v>
      </c>
      <c r="E4223" s="62">
        <v>9</v>
      </c>
      <c r="F4223" s="62">
        <v>2001</v>
      </c>
      <c r="G4223" s="62">
        <v>2001</v>
      </c>
      <c r="H4223" s="131">
        <v>0</v>
      </c>
      <c r="I4223" s="131">
        <v>0</v>
      </c>
      <c r="J4223" s="131">
        <v>0</v>
      </c>
      <c r="K4223" s="131">
        <v>0</v>
      </c>
      <c r="L4223" s="43">
        <v>0</v>
      </c>
      <c r="M4223" s="2"/>
      <c r="N4223" s="43"/>
      <c r="O4223" s="2"/>
      <c r="P4223" s="2"/>
      <c r="Q4223" s="2"/>
      <c r="R4223" s="2"/>
      <c r="S4223" s="2"/>
      <c r="T4223" s="2"/>
      <c r="U4223" s="2"/>
      <c r="V4223" s="2"/>
      <c r="W4223" s="2"/>
      <c r="X4223" s="2"/>
      <c r="Y4223" s="2"/>
      <c r="Z4223" s="2"/>
      <c r="AA4223" s="2"/>
      <c r="AB4223" s="2"/>
      <c r="AC4223" s="2"/>
      <c r="AD4223" s="2"/>
      <c r="AE4223" s="2"/>
      <c r="AF4223" s="2"/>
      <c r="AG4223" s="2"/>
      <c r="AH4223" s="2"/>
    </row>
    <row r="4224" spans="4:34">
      <c r="D4224" s="62">
        <v>2000</v>
      </c>
      <c r="E4224" s="62">
        <v>10</v>
      </c>
      <c r="F4224" s="62">
        <v>2001</v>
      </c>
      <c r="G4224" s="62">
        <v>2001</v>
      </c>
      <c r="H4224" s="131">
        <v>0</v>
      </c>
      <c r="I4224" s="131">
        <v>0</v>
      </c>
      <c r="J4224" s="131">
        <v>0</v>
      </c>
      <c r="K4224" s="131">
        <v>0</v>
      </c>
      <c r="L4224" s="43">
        <v>0</v>
      </c>
      <c r="M4224" s="2"/>
      <c r="N4224" s="43"/>
      <c r="O4224" s="2"/>
      <c r="P4224" s="2"/>
      <c r="Q4224" s="2"/>
      <c r="R4224" s="2"/>
      <c r="S4224" s="2"/>
      <c r="T4224" s="2"/>
      <c r="U4224" s="2"/>
      <c r="V4224" s="2"/>
      <c r="W4224" s="2"/>
      <c r="X4224" s="2"/>
      <c r="Y4224" s="2"/>
      <c r="Z4224" s="2"/>
      <c r="AA4224" s="2"/>
      <c r="AB4224" s="2"/>
      <c r="AC4224" s="2"/>
      <c r="AD4224" s="2"/>
      <c r="AE4224" s="2"/>
      <c r="AF4224" s="2"/>
      <c r="AG4224" s="2"/>
      <c r="AH4224" s="2"/>
    </row>
    <row r="4225" spans="4:39">
      <c r="D4225" s="62">
        <v>2000</v>
      </c>
      <c r="E4225" s="62">
        <v>11</v>
      </c>
      <c r="F4225" s="62">
        <v>2001</v>
      </c>
      <c r="G4225" s="62">
        <v>2001</v>
      </c>
      <c r="H4225" s="131">
        <v>0</v>
      </c>
      <c r="I4225" s="131">
        <v>0</v>
      </c>
      <c r="J4225" s="131">
        <v>0</v>
      </c>
      <c r="K4225" s="131">
        <v>0</v>
      </c>
      <c r="L4225" s="43">
        <v>0</v>
      </c>
      <c r="M4225" s="2"/>
      <c r="N4225" s="43"/>
      <c r="O4225" s="2"/>
      <c r="P4225" s="2"/>
      <c r="Q4225" s="2"/>
      <c r="R4225" s="2"/>
      <c r="S4225" s="2"/>
      <c r="T4225" s="2"/>
      <c r="U4225" s="2"/>
      <c r="V4225" s="2"/>
      <c r="W4225" s="2"/>
      <c r="X4225" s="2"/>
      <c r="Y4225" s="2"/>
      <c r="Z4225" s="2"/>
      <c r="AA4225" s="2"/>
      <c r="AB4225" s="2"/>
      <c r="AC4225" s="2"/>
      <c r="AD4225" s="2"/>
      <c r="AE4225" s="2"/>
      <c r="AF4225" s="2"/>
      <c r="AG4225" s="2"/>
      <c r="AH4225" s="2"/>
    </row>
    <row r="4226" spans="4:39">
      <c r="D4226" s="62">
        <v>2000</v>
      </c>
      <c r="E4226" s="62">
        <v>12</v>
      </c>
      <c r="F4226" s="62">
        <v>2001</v>
      </c>
      <c r="G4226" s="62">
        <v>2001</v>
      </c>
      <c r="H4226" s="131">
        <v>0</v>
      </c>
      <c r="I4226" s="131">
        <v>0</v>
      </c>
      <c r="J4226" s="131">
        <v>0</v>
      </c>
      <c r="K4226" s="131">
        <v>0</v>
      </c>
      <c r="L4226" s="43">
        <v>0</v>
      </c>
      <c r="M4226" s="2"/>
      <c r="N4226" s="43"/>
      <c r="O4226" s="2"/>
      <c r="P4226" s="2"/>
      <c r="Q4226" s="2"/>
      <c r="R4226" s="2"/>
      <c r="S4226" s="2"/>
      <c r="T4226" s="2"/>
      <c r="U4226" s="2"/>
      <c r="V4226" s="2"/>
      <c r="W4226" s="2"/>
      <c r="X4226" s="2"/>
      <c r="Y4226" s="2"/>
      <c r="Z4226" s="2"/>
      <c r="AA4226" s="2"/>
      <c r="AB4226" s="2"/>
      <c r="AC4226" s="2"/>
      <c r="AD4226" s="2"/>
      <c r="AE4226" s="2"/>
      <c r="AF4226" s="2"/>
      <c r="AG4226" s="2"/>
      <c r="AH4226" s="2"/>
    </row>
    <row r="4227" spans="4:39">
      <c r="D4227" s="62">
        <v>2001</v>
      </c>
      <c r="E4227" s="62">
        <v>1</v>
      </c>
      <c r="F4227" s="62">
        <v>2001</v>
      </c>
      <c r="G4227" s="62">
        <v>2001</v>
      </c>
      <c r="H4227" s="131">
        <v>0</v>
      </c>
      <c r="I4227" s="131">
        <v>0</v>
      </c>
      <c r="J4227" s="131">
        <v>0</v>
      </c>
      <c r="K4227" s="131">
        <v>0</v>
      </c>
      <c r="L4227" s="43">
        <v>0</v>
      </c>
      <c r="M4227" s="2"/>
      <c r="N4227" s="43"/>
      <c r="O4227" s="2"/>
      <c r="P4227" s="2"/>
      <c r="Q4227" s="2"/>
      <c r="R4227" s="2"/>
      <c r="S4227" s="2"/>
      <c r="T4227" s="2"/>
      <c r="U4227" s="2"/>
      <c r="V4227" s="2"/>
      <c r="W4227" s="2"/>
      <c r="X4227" s="2"/>
      <c r="Y4227" s="2"/>
      <c r="Z4227" s="2"/>
      <c r="AA4227" s="2"/>
      <c r="AB4227" s="2"/>
      <c r="AC4227" s="2"/>
      <c r="AD4227" s="2"/>
      <c r="AE4227" s="2"/>
      <c r="AF4227" s="2"/>
      <c r="AG4227" s="2"/>
      <c r="AH4227" s="2"/>
    </row>
    <row r="4228" spans="4:39">
      <c r="D4228" s="62">
        <v>2001</v>
      </c>
      <c r="E4228" s="62">
        <v>2</v>
      </c>
      <c r="F4228" s="62">
        <v>2001</v>
      </c>
      <c r="G4228" s="62">
        <v>2001</v>
      </c>
      <c r="H4228" s="131">
        <v>0</v>
      </c>
      <c r="I4228" s="131">
        <v>0</v>
      </c>
      <c r="J4228" s="131">
        <v>0</v>
      </c>
      <c r="K4228" s="131">
        <v>0</v>
      </c>
      <c r="L4228" s="43">
        <v>0</v>
      </c>
      <c r="M4228" s="2"/>
      <c r="N4228" s="43"/>
      <c r="O4228" s="2"/>
      <c r="P4228" s="2"/>
      <c r="Q4228" s="2"/>
      <c r="R4228" s="2"/>
      <c r="S4228" s="2"/>
      <c r="T4228" s="2"/>
      <c r="U4228" s="2"/>
      <c r="V4228" s="2"/>
      <c r="W4228" s="2"/>
      <c r="X4228" s="2"/>
      <c r="Y4228" s="2"/>
      <c r="Z4228" s="2"/>
      <c r="AA4228" s="2"/>
      <c r="AB4228" s="2"/>
      <c r="AC4228" s="2"/>
      <c r="AD4228" s="2"/>
      <c r="AE4228" s="2"/>
      <c r="AF4228" s="2"/>
      <c r="AG4228" s="2"/>
      <c r="AH4228" s="2"/>
    </row>
    <row r="4229" spans="4:39">
      <c r="D4229" s="62">
        <v>2001</v>
      </c>
      <c r="E4229" s="62">
        <v>3</v>
      </c>
      <c r="F4229" s="62">
        <v>2001</v>
      </c>
      <c r="G4229" s="62">
        <v>2001</v>
      </c>
      <c r="H4229" s="131">
        <v>0</v>
      </c>
      <c r="I4229" s="131">
        <v>0</v>
      </c>
      <c r="J4229" s="131">
        <v>0</v>
      </c>
      <c r="K4229" s="131">
        <v>0</v>
      </c>
      <c r="L4229" s="43">
        <v>0</v>
      </c>
      <c r="M4229" s="2"/>
      <c r="N4229" s="43"/>
      <c r="O4229" s="2"/>
      <c r="P4229" s="2"/>
      <c r="Q4229" s="2"/>
      <c r="R4229" s="2"/>
      <c r="S4229" s="2"/>
      <c r="T4229" s="2"/>
      <c r="U4229" s="2"/>
      <c r="V4229" s="2"/>
      <c r="W4229" s="2"/>
      <c r="X4229" s="2"/>
      <c r="Y4229" s="2"/>
      <c r="Z4229" s="2"/>
      <c r="AA4229" s="2"/>
      <c r="AB4229" s="2"/>
      <c r="AC4229" s="2"/>
      <c r="AD4229" s="2"/>
      <c r="AE4229" s="2"/>
      <c r="AF4229" s="2"/>
      <c r="AG4229" s="2"/>
      <c r="AH4229" s="2"/>
    </row>
    <row r="4230" spans="4:39">
      <c r="D4230" s="62">
        <v>2001</v>
      </c>
      <c r="E4230" s="62">
        <v>4</v>
      </c>
      <c r="F4230" s="62">
        <v>2001</v>
      </c>
      <c r="G4230" s="62">
        <v>2001</v>
      </c>
      <c r="H4230" s="131">
        <v>0</v>
      </c>
      <c r="I4230" s="131">
        <v>0</v>
      </c>
      <c r="J4230" s="131">
        <v>0</v>
      </c>
      <c r="K4230" s="131">
        <v>0</v>
      </c>
      <c r="L4230" s="43">
        <v>0</v>
      </c>
      <c r="M4230" s="2"/>
      <c r="N4230" s="43"/>
      <c r="O4230" s="2"/>
      <c r="P4230" s="2"/>
      <c r="Q4230" s="2"/>
      <c r="R4230" s="2"/>
      <c r="S4230" s="2"/>
      <c r="T4230" s="2"/>
      <c r="U4230" s="2"/>
      <c r="V4230" s="2"/>
      <c r="W4230" s="2"/>
      <c r="X4230" s="2"/>
      <c r="Y4230" s="2"/>
      <c r="Z4230" s="2"/>
      <c r="AA4230" s="2"/>
      <c r="AB4230" s="2"/>
      <c r="AC4230" s="2"/>
      <c r="AD4230" s="2"/>
      <c r="AE4230" s="2"/>
      <c r="AF4230" s="2"/>
      <c r="AG4230" s="2"/>
      <c r="AH4230" s="2"/>
    </row>
    <row r="4231" spans="4:39">
      <c r="D4231" s="62">
        <v>2001</v>
      </c>
      <c r="E4231" s="62">
        <v>5</v>
      </c>
      <c r="F4231" s="62">
        <v>2001</v>
      </c>
      <c r="G4231" s="62">
        <v>2002</v>
      </c>
      <c r="H4231" s="131">
        <v>0</v>
      </c>
      <c r="I4231" s="131">
        <v>0</v>
      </c>
      <c r="J4231" s="131">
        <v>0</v>
      </c>
      <c r="K4231" s="131">
        <v>0</v>
      </c>
      <c r="L4231" s="43">
        <v>0</v>
      </c>
      <c r="M4231" s="2"/>
      <c r="N4231" s="43"/>
      <c r="O4231" s="2"/>
      <c r="P4231" s="2"/>
      <c r="Q4231" s="2"/>
      <c r="R4231" s="2"/>
      <c r="S4231" s="2"/>
      <c r="T4231" s="2"/>
      <c r="U4231" s="2"/>
      <c r="V4231" s="2"/>
      <c r="W4231" s="2"/>
      <c r="X4231" s="2"/>
      <c r="Y4231" s="2"/>
      <c r="Z4231" s="2"/>
      <c r="AA4231" s="2"/>
      <c r="AB4231" s="2"/>
      <c r="AC4231" s="2"/>
      <c r="AD4231" s="2"/>
      <c r="AE4231" s="2"/>
      <c r="AF4231" s="2"/>
      <c r="AG4231" s="2"/>
      <c r="AH4231" s="2"/>
    </row>
    <row r="4232" spans="4:39">
      <c r="D4232" s="62">
        <v>2001</v>
      </c>
      <c r="E4232" s="62">
        <v>6</v>
      </c>
      <c r="F4232" s="62">
        <v>2001</v>
      </c>
      <c r="G4232" s="62">
        <v>2002</v>
      </c>
      <c r="H4232" s="131">
        <v>0</v>
      </c>
      <c r="I4232" s="131">
        <v>0</v>
      </c>
      <c r="J4232" s="131">
        <v>0</v>
      </c>
      <c r="K4232" s="131">
        <v>0</v>
      </c>
      <c r="L4232" s="43">
        <v>0</v>
      </c>
      <c r="M4232" s="2"/>
      <c r="N4232" s="43"/>
      <c r="O4232" s="2"/>
      <c r="P4232" s="2"/>
      <c r="Q4232" s="2"/>
      <c r="R4232" s="2"/>
      <c r="S4232" s="2"/>
      <c r="T4232" s="2"/>
      <c r="U4232" s="2"/>
      <c r="V4232" s="2"/>
      <c r="W4232" s="2"/>
      <c r="X4232" s="2"/>
      <c r="Y4232" s="2"/>
      <c r="Z4232" s="2"/>
      <c r="AA4232" s="2"/>
      <c r="AB4232" s="2"/>
      <c r="AC4232" s="2"/>
      <c r="AD4232" s="2"/>
      <c r="AE4232" s="2"/>
      <c r="AF4232" s="2"/>
      <c r="AG4232" s="2"/>
      <c r="AH4232" s="2"/>
    </row>
    <row r="4233" spans="4:39">
      <c r="D4233" s="62">
        <v>2001</v>
      </c>
      <c r="E4233" s="62">
        <v>7</v>
      </c>
      <c r="F4233" s="62">
        <v>2002</v>
      </c>
      <c r="G4233" s="62">
        <v>2002</v>
      </c>
      <c r="H4233" s="131">
        <v>0</v>
      </c>
      <c r="I4233" s="131">
        <v>0</v>
      </c>
      <c r="J4233" s="131">
        <v>0</v>
      </c>
      <c r="K4233" s="131">
        <v>0</v>
      </c>
      <c r="L4233" s="43">
        <v>0</v>
      </c>
      <c r="M4233" s="2"/>
      <c r="N4233" s="43"/>
      <c r="O4233" s="2"/>
      <c r="P4233" s="2"/>
      <c r="Q4233" s="2"/>
      <c r="R4233" s="2"/>
      <c r="S4233" s="2"/>
      <c r="T4233" s="2"/>
      <c r="U4233" s="2"/>
      <c r="V4233" s="2"/>
      <c r="W4233" s="2"/>
      <c r="X4233" s="2"/>
      <c r="Y4233" s="2"/>
      <c r="Z4233" s="2"/>
      <c r="AA4233" s="2"/>
      <c r="AB4233" s="2"/>
      <c r="AC4233" s="2"/>
      <c r="AD4233" s="2"/>
      <c r="AE4233" s="2"/>
      <c r="AF4233" s="2"/>
      <c r="AG4233" s="2"/>
      <c r="AH4233" s="2"/>
    </row>
    <row r="4234" spans="4:39">
      <c r="D4234" s="62">
        <v>2001</v>
      </c>
      <c r="E4234" s="62">
        <v>8</v>
      </c>
      <c r="F4234" s="62">
        <v>2002</v>
      </c>
      <c r="G4234" s="62">
        <v>2002</v>
      </c>
      <c r="H4234" s="131">
        <v>0</v>
      </c>
      <c r="I4234" s="131">
        <v>0</v>
      </c>
      <c r="J4234" s="131">
        <v>0</v>
      </c>
      <c r="K4234" s="131">
        <v>0</v>
      </c>
      <c r="L4234" s="43">
        <v>0</v>
      </c>
      <c r="M4234" s="2"/>
      <c r="N4234" s="43"/>
      <c r="O4234" s="2"/>
      <c r="P4234" s="2"/>
      <c r="Q4234" s="2"/>
      <c r="R4234" s="2"/>
      <c r="S4234" s="2"/>
      <c r="T4234" s="2"/>
      <c r="U4234" s="2"/>
      <c r="V4234" s="2"/>
      <c r="W4234" s="2"/>
      <c r="X4234" s="2"/>
      <c r="Y4234" s="2"/>
      <c r="Z4234" s="2"/>
      <c r="AA4234" s="2"/>
      <c r="AB4234" s="2"/>
      <c r="AC4234" s="2"/>
      <c r="AD4234" s="2"/>
      <c r="AE4234" s="2"/>
      <c r="AF4234" s="2"/>
      <c r="AG4234" s="2"/>
      <c r="AH4234" s="2"/>
    </row>
    <row r="4235" spans="4:39">
      <c r="D4235" s="62">
        <v>2001</v>
      </c>
      <c r="E4235" s="62">
        <v>9</v>
      </c>
      <c r="F4235" s="62">
        <v>2002</v>
      </c>
      <c r="G4235" s="62">
        <v>2002</v>
      </c>
      <c r="H4235" s="131">
        <v>0</v>
      </c>
      <c r="I4235" s="131">
        <v>0</v>
      </c>
      <c r="J4235" s="131">
        <v>0</v>
      </c>
      <c r="K4235" s="131">
        <v>0</v>
      </c>
      <c r="L4235" s="43">
        <v>0</v>
      </c>
      <c r="M4235" s="2"/>
      <c r="N4235" s="43"/>
      <c r="O4235" s="2"/>
      <c r="P4235" s="2"/>
      <c r="Q4235" s="2"/>
      <c r="R4235" s="2"/>
      <c r="S4235" s="2"/>
      <c r="T4235" s="2"/>
      <c r="U4235" s="2"/>
      <c r="V4235" s="2"/>
      <c r="W4235" s="2"/>
      <c r="X4235" s="2"/>
      <c r="Y4235" s="2"/>
      <c r="Z4235" s="2"/>
      <c r="AA4235" s="2"/>
      <c r="AB4235" s="2"/>
      <c r="AC4235" s="2"/>
      <c r="AD4235" s="2"/>
      <c r="AE4235" s="2"/>
      <c r="AF4235" s="2"/>
      <c r="AG4235" s="2"/>
      <c r="AH4235" s="2"/>
      <c r="AI4235" s="51"/>
      <c r="AJ4235" s="51"/>
      <c r="AK4235" s="51"/>
      <c r="AL4235" s="51"/>
    </row>
    <row r="4236" spans="4:39">
      <c r="D4236" s="62">
        <v>2001</v>
      </c>
      <c r="E4236" s="62">
        <v>10</v>
      </c>
      <c r="F4236" s="62">
        <v>2002</v>
      </c>
      <c r="G4236" s="62">
        <v>2002</v>
      </c>
      <c r="H4236" s="131">
        <v>0</v>
      </c>
      <c r="I4236" s="131">
        <v>0</v>
      </c>
      <c r="J4236" s="131">
        <v>0</v>
      </c>
      <c r="K4236" s="131">
        <v>0</v>
      </c>
      <c r="L4236" s="43">
        <v>0</v>
      </c>
      <c r="M4236" s="2"/>
      <c r="N4236" s="43"/>
      <c r="O4236" s="2"/>
      <c r="P4236" s="2"/>
      <c r="Q4236" s="2"/>
      <c r="R4236" s="2"/>
      <c r="S4236" s="2"/>
      <c r="T4236" s="2"/>
      <c r="U4236" s="2"/>
      <c r="V4236" s="2"/>
      <c r="W4236" s="2"/>
      <c r="X4236" s="2"/>
      <c r="Y4236" s="2"/>
      <c r="Z4236" s="2"/>
      <c r="AA4236" s="2"/>
      <c r="AB4236" s="2"/>
      <c r="AC4236" s="2"/>
      <c r="AD4236" s="2"/>
      <c r="AE4236" s="2"/>
      <c r="AF4236" s="2"/>
      <c r="AG4236" s="2"/>
      <c r="AH4236" s="2"/>
      <c r="AI4236" s="51"/>
      <c r="AJ4236" s="51"/>
      <c r="AK4236" s="51"/>
      <c r="AL4236" s="51"/>
      <c r="AM4236" s="51"/>
    </row>
    <row r="4237" spans="4:39">
      <c r="D4237" s="62">
        <v>2001</v>
      </c>
      <c r="E4237" s="62">
        <v>11</v>
      </c>
      <c r="F4237" s="62">
        <v>2002</v>
      </c>
      <c r="G4237" s="62">
        <v>2002</v>
      </c>
      <c r="H4237" s="131">
        <v>0</v>
      </c>
      <c r="I4237" s="131">
        <v>0</v>
      </c>
      <c r="J4237" s="131">
        <v>0</v>
      </c>
      <c r="K4237" s="131">
        <v>0</v>
      </c>
      <c r="L4237" s="43">
        <v>0</v>
      </c>
      <c r="M4237" s="2"/>
      <c r="N4237" s="43"/>
      <c r="O4237" s="2"/>
      <c r="P4237" s="2"/>
      <c r="Q4237" s="2"/>
      <c r="R4237" s="2"/>
      <c r="S4237" s="2"/>
      <c r="T4237" s="2"/>
      <c r="U4237" s="2"/>
      <c r="V4237" s="2"/>
      <c r="W4237" s="2"/>
      <c r="X4237" s="2"/>
      <c r="Y4237" s="2"/>
      <c r="Z4237" s="2"/>
      <c r="AA4237" s="2"/>
      <c r="AB4237" s="2"/>
      <c r="AC4237" s="2"/>
      <c r="AD4237" s="2"/>
      <c r="AE4237" s="2"/>
      <c r="AF4237" s="2"/>
      <c r="AG4237" s="2"/>
      <c r="AH4237" s="2"/>
      <c r="AI4237" s="51"/>
      <c r="AJ4237" s="51"/>
      <c r="AK4237" s="51"/>
      <c r="AL4237" s="51"/>
      <c r="AM4237" s="51"/>
    </row>
    <row r="4238" spans="4:39">
      <c r="D4238" s="62">
        <v>2001</v>
      </c>
      <c r="E4238" s="62">
        <v>12</v>
      </c>
      <c r="F4238" s="62">
        <v>2002</v>
      </c>
      <c r="G4238" s="62">
        <v>2002</v>
      </c>
      <c r="H4238" s="131">
        <v>0</v>
      </c>
      <c r="I4238" s="131">
        <v>0</v>
      </c>
      <c r="J4238" s="131">
        <v>0</v>
      </c>
      <c r="K4238" s="131">
        <v>0</v>
      </c>
      <c r="L4238" s="43">
        <v>0</v>
      </c>
      <c r="M4238" s="2"/>
      <c r="N4238" s="43"/>
      <c r="O4238" s="2"/>
      <c r="P4238" s="2"/>
      <c r="Q4238" s="2"/>
      <c r="R4238" s="2"/>
      <c r="S4238" s="2"/>
      <c r="T4238" s="2"/>
      <c r="U4238" s="2"/>
      <c r="V4238" s="2"/>
      <c r="W4238" s="2"/>
      <c r="X4238" s="2"/>
      <c r="Y4238" s="2"/>
      <c r="Z4238" s="2"/>
      <c r="AA4238" s="2"/>
      <c r="AB4238" s="2"/>
      <c r="AC4238" s="2"/>
      <c r="AD4238" s="2"/>
      <c r="AE4238" s="2"/>
      <c r="AF4238" s="2"/>
      <c r="AG4238" s="2"/>
      <c r="AH4238" s="2"/>
      <c r="AI4238" s="51"/>
      <c r="AJ4238" s="51"/>
      <c r="AK4238" s="51"/>
      <c r="AL4238" s="51"/>
      <c r="AM4238" s="51"/>
    </row>
    <row r="4239" spans="4:39">
      <c r="D4239" s="62">
        <v>2002</v>
      </c>
      <c r="E4239" s="62">
        <v>1</v>
      </c>
      <c r="F4239" s="62">
        <v>2002</v>
      </c>
      <c r="G4239" s="62">
        <v>2002</v>
      </c>
      <c r="H4239" s="131">
        <v>0</v>
      </c>
      <c r="I4239" s="131">
        <v>0</v>
      </c>
      <c r="J4239" s="131">
        <v>0</v>
      </c>
      <c r="K4239" s="131">
        <v>0</v>
      </c>
      <c r="L4239" s="43">
        <v>0</v>
      </c>
      <c r="M4239" s="2"/>
      <c r="N4239" s="43"/>
      <c r="O4239" s="2"/>
      <c r="P4239" s="2"/>
      <c r="Q4239" s="2"/>
      <c r="R4239" s="2"/>
      <c r="S4239" s="2"/>
      <c r="T4239" s="2"/>
      <c r="U4239" s="2"/>
      <c r="V4239" s="2"/>
      <c r="W4239" s="2"/>
      <c r="X4239" s="2"/>
      <c r="Y4239" s="2"/>
      <c r="Z4239" s="2"/>
      <c r="AA4239" s="2"/>
      <c r="AB4239" s="2"/>
      <c r="AC4239" s="2"/>
      <c r="AD4239" s="2"/>
      <c r="AE4239" s="2"/>
      <c r="AF4239" s="2"/>
      <c r="AG4239" s="2"/>
      <c r="AH4239" s="2"/>
      <c r="AI4239" s="51"/>
      <c r="AJ4239" s="51"/>
      <c r="AK4239" s="51"/>
      <c r="AL4239" s="51"/>
      <c r="AM4239" s="51"/>
    </row>
    <row r="4240" spans="4:39">
      <c r="D4240" s="62">
        <v>2002</v>
      </c>
      <c r="E4240" s="62">
        <v>2</v>
      </c>
      <c r="F4240" s="62">
        <v>2002</v>
      </c>
      <c r="G4240" s="62">
        <v>2002</v>
      </c>
      <c r="H4240" s="131">
        <v>0</v>
      </c>
      <c r="I4240" s="131">
        <v>0</v>
      </c>
      <c r="J4240" s="131">
        <v>0</v>
      </c>
      <c r="K4240" s="131">
        <v>0</v>
      </c>
      <c r="L4240" s="43">
        <v>0</v>
      </c>
      <c r="M4240" s="2"/>
      <c r="N4240" s="43"/>
      <c r="O4240" s="2"/>
      <c r="P4240" s="2"/>
      <c r="Q4240" s="2"/>
      <c r="R4240" s="2"/>
      <c r="S4240" s="2"/>
      <c r="T4240" s="2"/>
      <c r="U4240" s="2"/>
      <c r="V4240" s="2"/>
      <c r="W4240" s="2"/>
      <c r="X4240" s="2"/>
      <c r="Y4240" s="2"/>
      <c r="Z4240" s="2"/>
      <c r="AA4240" s="2"/>
      <c r="AB4240" s="2"/>
      <c r="AC4240" s="2"/>
      <c r="AD4240" s="2"/>
      <c r="AE4240" s="2"/>
      <c r="AF4240" s="2"/>
      <c r="AG4240" s="2"/>
      <c r="AH4240" s="2"/>
      <c r="AI4240" s="51"/>
      <c r="AJ4240" s="51"/>
      <c r="AK4240" s="51"/>
      <c r="AL4240" s="51"/>
      <c r="AM4240" s="51"/>
    </row>
    <row r="4241" spans="4:39">
      <c r="D4241" s="62">
        <v>2002</v>
      </c>
      <c r="E4241" s="62">
        <v>3</v>
      </c>
      <c r="F4241" s="62">
        <v>2002</v>
      </c>
      <c r="G4241" s="62">
        <v>2002</v>
      </c>
      <c r="H4241" s="131">
        <v>0</v>
      </c>
      <c r="I4241" s="131">
        <v>0</v>
      </c>
      <c r="J4241" s="131">
        <v>0</v>
      </c>
      <c r="K4241" s="131">
        <v>0</v>
      </c>
      <c r="L4241" s="43">
        <v>0</v>
      </c>
      <c r="M4241" s="2"/>
      <c r="N4241" s="43"/>
      <c r="O4241" s="2"/>
      <c r="P4241" s="2"/>
      <c r="Q4241" s="2"/>
      <c r="R4241" s="2"/>
      <c r="S4241" s="2"/>
      <c r="T4241" s="2"/>
      <c r="U4241" s="2"/>
      <c r="V4241" s="2"/>
      <c r="W4241" s="2"/>
      <c r="X4241" s="2"/>
      <c r="Y4241" s="2"/>
      <c r="Z4241" s="2"/>
      <c r="AA4241" s="2"/>
      <c r="AB4241" s="2"/>
      <c r="AC4241" s="2"/>
      <c r="AD4241" s="2"/>
      <c r="AE4241" s="2"/>
      <c r="AF4241" s="2"/>
      <c r="AG4241" s="2"/>
      <c r="AH4241" s="2"/>
      <c r="AI4241" s="51"/>
      <c r="AJ4241" s="51"/>
      <c r="AK4241" s="51"/>
      <c r="AL4241" s="51"/>
      <c r="AM4241" s="51"/>
    </row>
    <row r="4242" spans="4:39">
      <c r="D4242" s="62">
        <v>2002</v>
      </c>
      <c r="E4242" s="62">
        <v>4</v>
      </c>
      <c r="F4242" s="62">
        <v>2002</v>
      </c>
      <c r="G4242" s="62">
        <v>2002</v>
      </c>
      <c r="H4242" s="131">
        <v>0</v>
      </c>
      <c r="I4242" s="131">
        <v>0</v>
      </c>
      <c r="J4242" s="131">
        <v>0</v>
      </c>
      <c r="K4242" s="131">
        <v>0</v>
      </c>
      <c r="L4242" s="43">
        <v>0</v>
      </c>
      <c r="M4242" s="2"/>
      <c r="N4242" s="43"/>
      <c r="O4242" s="2"/>
      <c r="P4242" s="2"/>
      <c r="Q4242" s="2"/>
      <c r="R4242" s="2"/>
      <c r="S4242" s="2"/>
      <c r="T4242" s="2"/>
      <c r="U4242" s="2"/>
      <c r="V4242" s="2"/>
      <c r="W4242" s="2"/>
      <c r="X4242" s="2"/>
      <c r="Y4242" s="2"/>
      <c r="Z4242" s="2"/>
      <c r="AA4242" s="2"/>
      <c r="AB4242" s="2"/>
      <c r="AC4242" s="2"/>
      <c r="AD4242" s="2"/>
      <c r="AE4242" s="2"/>
      <c r="AF4242" s="2"/>
      <c r="AG4242" s="2"/>
      <c r="AH4242" s="2"/>
      <c r="AI4242" s="51"/>
      <c r="AJ4242" s="51"/>
      <c r="AK4242" s="51"/>
      <c r="AL4242" s="51"/>
      <c r="AM4242" s="51"/>
    </row>
    <row r="4243" spans="4:39">
      <c r="D4243" s="62">
        <v>2002</v>
      </c>
      <c r="E4243" s="62">
        <v>5</v>
      </c>
      <c r="F4243" s="62">
        <v>2002</v>
      </c>
      <c r="G4243" s="62">
        <v>2003</v>
      </c>
      <c r="H4243" s="131">
        <v>0</v>
      </c>
      <c r="I4243" s="131">
        <v>0</v>
      </c>
      <c r="J4243" s="131">
        <v>0</v>
      </c>
      <c r="K4243" s="131">
        <v>0</v>
      </c>
      <c r="L4243" s="43">
        <v>0</v>
      </c>
      <c r="M4243" s="2"/>
      <c r="N4243" s="43"/>
      <c r="O4243" s="2"/>
      <c r="P4243" s="2"/>
      <c r="Q4243" s="2"/>
      <c r="R4243" s="2"/>
      <c r="S4243" s="2"/>
      <c r="T4243" s="2"/>
      <c r="U4243" s="2"/>
      <c r="V4243" s="2"/>
      <c r="W4243" s="2"/>
      <c r="X4243" s="2"/>
      <c r="Y4243" s="2"/>
      <c r="Z4243" s="2"/>
      <c r="AA4243" s="2"/>
      <c r="AB4243" s="2"/>
      <c r="AC4243" s="2"/>
      <c r="AD4243" s="2"/>
      <c r="AE4243" s="2"/>
      <c r="AF4243" s="2"/>
      <c r="AG4243" s="2"/>
      <c r="AH4243" s="2"/>
      <c r="AI4243" s="51"/>
      <c r="AJ4243" s="51"/>
      <c r="AK4243" s="51"/>
      <c r="AL4243" s="51"/>
      <c r="AM4243" s="51"/>
    </row>
    <row r="4244" spans="4:39">
      <c r="D4244" s="62">
        <v>2002</v>
      </c>
      <c r="E4244" s="62">
        <v>6</v>
      </c>
      <c r="F4244" s="62">
        <v>2002</v>
      </c>
      <c r="G4244" s="62">
        <v>2003</v>
      </c>
      <c r="H4244" s="131">
        <v>0</v>
      </c>
      <c r="I4244" s="131">
        <v>0</v>
      </c>
      <c r="J4244" s="131">
        <v>0</v>
      </c>
      <c r="K4244" s="131">
        <v>0</v>
      </c>
      <c r="L4244" s="43">
        <v>0</v>
      </c>
      <c r="M4244" s="2"/>
      <c r="N4244" s="43"/>
      <c r="O4244" s="2"/>
      <c r="P4244" s="2"/>
      <c r="Q4244" s="2"/>
      <c r="R4244" s="2"/>
      <c r="S4244" s="2"/>
      <c r="T4244" s="2"/>
      <c r="U4244" s="2"/>
      <c r="V4244" s="2"/>
      <c r="W4244" s="2"/>
      <c r="X4244" s="2"/>
      <c r="Y4244" s="2"/>
      <c r="Z4244" s="2"/>
      <c r="AA4244" s="2"/>
      <c r="AB4244" s="2"/>
      <c r="AC4244" s="2"/>
      <c r="AD4244" s="2"/>
      <c r="AE4244" s="2"/>
      <c r="AF4244" s="2"/>
      <c r="AG4244" s="2"/>
      <c r="AH4244" s="2"/>
      <c r="AI4244" s="51"/>
      <c r="AJ4244" s="51"/>
      <c r="AK4244" s="51"/>
      <c r="AL4244" s="51"/>
      <c r="AM4244" s="51"/>
    </row>
    <row r="4245" spans="4:39">
      <c r="D4245" s="62">
        <v>2002</v>
      </c>
      <c r="E4245" s="62">
        <v>7</v>
      </c>
      <c r="F4245" s="62">
        <v>2003</v>
      </c>
      <c r="G4245" s="62">
        <v>2003</v>
      </c>
      <c r="H4245" s="131">
        <v>0</v>
      </c>
      <c r="I4245" s="131">
        <v>0</v>
      </c>
      <c r="J4245" s="131">
        <v>0</v>
      </c>
      <c r="K4245" s="131">
        <v>0</v>
      </c>
      <c r="L4245" s="43">
        <v>0</v>
      </c>
      <c r="M4245" s="2"/>
      <c r="N4245" s="43"/>
      <c r="O4245" s="2"/>
      <c r="P4245" s="2"/>
      <c r="Q4245" s="2"/>
      <c r="R4245" s="2"/>
      <c r="S4245" s="2"/>
      <c r="T4245" s="2"/>
      <c r="U4245" s="2"/>
      <c r="V4245" s="2"/>
      <c r="W4245" s="2"/>
      <c r="X4245" s="2"/>
      <c r="Y4245" s="2"/>
      <c r="Z4245" s="2"/>
      <c r="AA4245" s="2"/>
      <c r="AB4245" s="2"/>
      <c r="AC4245" s="2"/>
      <c r="AD4245" s="2"/>
      <c r="AE4245" s="2"/>
      <c r="AF4245" s="2"/>
      <c r="AG4245" s="2"/>
      <c r="AH4245" s="2"/>
      <c r="AI4245" s="51"/>
      <c r="AJ4245" s="51"/>
      <c r="AK4245" s="51"/>
      <c r="AL4245" s="51"/>
      <c r="AM4245" s="51"/>
    </row>
    <row r="4246" spans="4:39">
      <c r="D4246" s="62">
        <v>2002</v>
      </c>
      <c r="E4246" s="62">
        <v>8</v>
      </c>
      <c r="F4246" s="62">
        <v>2003</v>
      </c>
      <c r="G4246" s="62">
        <v>2003</v>
      </c>
      <c r="H4246" s="131">
        <v>0</v>
      </c>
      <c r="I4246" s="131">
        <v>0</v>
      </c>
      <c r="J4246" s="131">
        <v>0</v>
      </c>
      <c r="K4246" s="131">
        <v>0</v>
      </c>
      <c r="L4246" s="43">
        <v>0</v>
      </c>
      <c r="M4246" s="2"/>
      <c r="N4246" s="43"/>
      <c r="O4246" s="2"/>
      <c r="P4246" s="2"/>
      <c r="Q4246" s="2"/>
      <c r="R4246" s="2"/>
      <c r="S4246" s="2"/>
      <c r="T4246" s="2"/>
      <c r="U4246" s="2"/>
      <c r="V4246" s="2"/>
      <c r="W4246" s="2"/>
      <c r="X4246" s="2"/>
      <c r="Y4246" s="2"/>
      <c r="Z4246" s="2"/>
      <c r="AA4246" s="2"/>
      <c r="AB4246" s="2"/>
      <c r="AC4246" s="2"/>
      <c r="AD4246" s="2"/>
      <c r="AE4246" s="2"/>
      <c r="AF4246" s="2"/>
      <c r="AG4246" s="2"/>
      <c r="AH4246" s="2"/>
      <c r="AI4246" s="51"/>
      <c r="AJ4246" s="51"/>
      <c r="AK4246" s="51"/>
      <c r="AL4246" s="51"/>
      <c r="AM4246" s="51"/>
    </row>
    <row r="4247" spans="4:39">
      <c r="D4247" s="62">
        <v>2002</v>
      </c>
      <c r="E4247" s="62">
        <v>9</v>
      </c>
      <c r="F4247" s="62">
        <v>2003</v>
      </c>
      <c r="G4247" s="62">
        <v>2003</v>
      </c>
      <c r="H4247" s="131">
        <v>0</v>
      </c>
      <c r="I4247" s="131">
        <v>0</v>
      </c>
      <c r="J4247" s="131">
        <v>0</v>
      </c>
      <c r="K4247" s="131">
        <v>0</v>
      </c>
      <c r="L4247" s="43">
        <v>0</v>
      </c>
      <c r="M4247" s="2"/>
      <c r="N4247" s="43"/>
      <c r="O4247" s="2"/>
      <c r="P4247" s="2"/>
      <c r="Q4247" s="2"/>
      <c r="R4247" s="2"/>
      <c r="S4247" s="2"/>
      <c r="T4247" s="2"/>
      <c r="U4247" s="2"/>
      <c r="V4247" s="2"/>
      <c r="W4247" s="2"/>
      <c r="X4247" s="2"/>
      <c r="Y4247" s="2"/>
      <c r="Z4247" s="2"/>
      <c r="AA4247" s="2"/>
      <c r="AB4247" s="2"/>
      <c r="AC4247" s="2"/>
      <c r="AD4247" s="2"/>
      <c r="AE4247" s="2"/>
      <c r="AF4247" s="2"/>
      <c r="AG4247" s="2"/>
      <c r="AH4247" s="2"/>
      <c r="AI4247" s="51"/>
      <c r="AJ4247" s="51"/>
      <c r="AK4247" s="51"/>
      <c r="AL4247" s="51"/>
      <c r="AM4247" s="51"/>
    </row>
    <row r="4248" spans="4:39">
      <c r="D4248" s="62">
        <v>2002</v>
      </c>
      <c r="E4248" s="62">
        <v>10</v>
      </c>
      <c r="F4248" s="62">
        <v>2003</v>
      </c>
      <c r="G4248" s="62">
        <v>2003</v>
      </c>
      <c r="H4248" s="131">
        <v>0</v>
      </c>
      <c r="I4248" s="131">
        <v>0</v>
      </c>
      <c r="J4248" s="131">
        <v>0</v>
      </c>
      <c r="K4248" s="131">
        <v>0</v>
      </c>
      <c r="L4248" s="43">
        <v>0</v>
      </c>
      <c r="M4248" s="2"/>
      <c r="N4248" s="43"/>
      <c r="O4248" s="2"/>
      <c r="P4248" s="2"/>
      <c r="Q4248" s="2"/>
      <c r="R4248" s="2"/>
      <c r="S4248" s="2"/>
      <c r="T4248" s="2"/>
      <c r="U4248" s="2"/>
      <c r="V4248" s="2"/>
      <c r="W4248" s="2"/>
      <c r="X4248" s="2"/>
      <c r="Y4248" s="2"/>
      <c r="Z4248" s="2"/>
      <c r="AA4248" s="2"/>
      <c r="AB4248" s="2"/>
      <c r="AC4248" s="2"/>
      <c r="AD4248" s="2"/>
      <c r="AE4248" s="2"/>
      <c r="AF4248" s="2"/>
      <c r="AG4248" s="2"/>
      <c r="AH4248" s="2"/>
      <c r="AI4248" s="51"/>
      <c r="AJ4248" s="51"/>
      <c r="AK4248" s="51"/>
      <c r="AL4248" s="51"/>
      <c r="AM4248" s="51"/>
    </row>
    <row r="4249" spans="4:39">
      <c r="D4249" s="62">
        <v>2002</v>
      </c>
      <c r="E4249" s="62">
        <v>11</v>
      </c>
      <c r="F4249" s="62">
        <v>2003</v>
      </c>
      <c r="G4249" s="62">
        <v>2003</v>
      </c>
      <c r="H4249" s="131">
        <v>0</v>
      </c>
      <c r="I4249" s="131">
        <v>0</v>
      </c>
      <c r="J4249" s="131">
        <v>0</v>
      </c>
      <c r="K4249" s="131">
        <v>0</v>
      </c>
      <c r="L4249" s="43">
        <v>0</v>
      </c>
      <c r="M4249" s="2"/>
      <c r="N4249" s="43"/>
      <c r="O4249" s="2"/>
      <c r="P4249" s="2"/>
      <c r="Q4249" s="2"/>
      <c r="R4249" s="2"/>
      <c r="S4249" s="2"/>
      <c r="T4249" s="2"/>
      <c r="U4249" s="2"/>
      <c r="V4249" s="2"/>
      <c r="W4249" s="2"/>
      <c r="X4249" s="2"/>
      <c r="Y4249" s="2"/>
      <c r="Z4249" s="2"/>
      <c r="AA4249" s="2"/>
      <c r="AB4249" s="2"/>
      <c r="AC4249" s="2"/>
      <c r="AD4249" s="2"/>
      <c r="AE4249" s="2"/>
      <c r="AF4249" s="2"/>
      <c r="AG4249" s="2"/>
      <c r="AH4249" s="2"/>
      <c r="AI4249" s="51"/>
      <c r="AJ4249" s="51"/>
      <c r="AK4249" s="51"/>
      <c r="AL4249" s="51"/>
      <c r="AM4249" s="51"/>
    </row>
    <row r="4250" spans="4:39">
      <c r="D4250" s="62">
        <v>2002</v>
      </c>
      <c r="E4250" s="62">
        <v>12</v>
      </c>
      <c r="F4250" s="62">
        <v>2003</v>
      </c>
      <c r="G4250" s="62">
        <v>2003</v>
      </c>
      <c r="H4250" s="131">
        <v>0</v>
      </c>
      <c r="I4250" s="131">
        <v>0</v>
      </c>
      <c r="J4250" s="131">
        <v>0</v>
      </c>
      <c r="K4250" s="131">
        <v>0</v>
      </c>
      <c r="L4250" s="43">
        <v>0</v>
      </c>
      <c r="M4250" s="2"/>
      <c r="N4250" s="43"/>
      <c r="O4250" s="2"/>
      <c r="P4250" s="2"/>
      <c r="Q4250" s="2"/>
      <c r="R4250" s="2"/>
      <c r="S4250" s="2"/>
      <c r="T4250" s="2"/>
      <c r="U4250" s="2"/>
      <c r="V4250" s="2"/>
      <c r="W4250" s="2"/>
      <c r="X4250" s="2"/>
      <c r="Y4250" s="2"/>
      <c r="Z4250" s="2"/>
      <c r="AA4250" s="2"/>
      <c r="AB4250" s="2"/>
      <c r="AC4250" s="2"/>
      <c r="AD4250" s="2"/>
      <c r="AE4250" s="2"/>
      <c r="AF4250" s="2"/>
      <c r="AG4250" s="2"/>
      <c r="AH4250" s="2"/>
      <c r="AI4250" s="51"/>
      <c r="AJ4250" s="51"/>
      <c r="AK4250" s="51"/>
      <c r="AL4250" s="51"/>
      <c r="AM4250" s="51"/>
    </row>
    <row r="4251" spans="4:39">
      <c r="D4251" s="62">
        <v>2003</v>
      </c>
      <c r="E4251" s="62">
        <v>1</v>
      </c>
      <c r="F4251" s="62">
        <v>2003</v>
      </c>
      <c r="G4251" s="62">
        <v>2003</v>
      </c>
      <c r="H4251" s="131">
        <v>0</v>
      </c>
      <c r="I4251" s="131">
        <v>0</v>
      </c>
      <c r="J4251" s="131">
        <v>0</v>
      </c>
      <c r="K4251" s="131">
        <v>0</v>
      </c>
      <c r="L4251" s="43">
        <v>0</v>
      </c>
      <c r="M4251" s="2"/>
      <c r="N4251" s="43"/>
      <c r="O4251" s="2"/>
      <c r="P4251" s="2"/>
      <c r="Q4251" s="2"/>
      <c r="R4251" s="2"/>
      <c r="S4251" s="2"/>
      <c r="T4251" s="2"/>
      <c r="U4251" s="2"/>
      <c r="V4251" s="2"/>
      <c r="W4251" s="2"/>
      <c r="X4251" s="2"/>
      <c r="Y4251" s="2"/>
      <c r="Z4251" s="2"/>
      <c r="AA4251" s="2"/>
      <c r="AB4251" s="2"/>
      <c r="AC4251" s="2"/>
      <c r="AD4251" s="2"/>
      <c r="AE4251" s="2"/>
      <c r="AF4251" s="2"/>
      <c r="AG4251" s="2"/>
      <c r="AH4251" s="2"/>
      <c r="AI4251" s="51"/>
      <c r="AJ4251" s="51"/>
      <c r="AK4251" s="51"/>
      <c r="AL4251" s="51"/>
      <c r="AM4251" s="51"/>
    </row>
    <row r="4252" spans="4:39">
      <c r="D4252" s="62">
        <v>2003</v>
      </c>
      <c r="E4252" s="62">
        <v>2</v>
      </c>
      <c r="F4252" s="62">
        <v>2003</v>
      </c>
      <c r="G4252" s="62">
        <v>2003</v>
      </c>
      <c r="H4252" s="131">
        <v>0</v>
      </c>
      <c r="I4252" s="131">
        <v>0</v>
      </c>
      <c r="J4252" s="131">
        <v>0</v>
      </c>
      <c r="K4252" s="131">
        <v>0</v>
      </c>
      <c r="L4252" s="43">
        <v>0</v>
      </c>
      <c r="M4252" s="2"/>
      <c r="N4252" s="43"/>
      <c r="O4252" s="2"/>
      <c r="P4252" s="2"/>
      <c r="Q4252" s="2"/>
      <c r="R4252" s="2"/>
      <c r="S4252" s="2"/>
      <c r="T4252" s="2"/>
      <c r="U4252" s="2"/>
      <c r="V4252" s="2"/>
      <c r="W4252" s="2"/>
      <c r="X4252" s="2"/>
      <c r="Y4252" s="2"/>
      <c r="Z4252" s="2"/>
      <c r="AA4252" s="2"/>
      <c r="AB4252" s="2"/>
      <c r="AC4252" s="2"/>
      <c r="AD4252" s="2"/>
      <c r="AE4252" s="2"/>
      <c r="AF4252" s="2"/>
      <c r="AG4252" s="2"/>
      <c r="AH4252" s="2"/>
      <c r="AI4252" s="51"/>
      <c r="AJ4252" s="51"/>
      <c r="AK4252" s="51"/>
      <c r="AL4252" s="51"/>
      <c r="AM4252" s="51"/>
    </row>
    <row r="4253" spans="4:39">
      <c r="D4253" s="62">
        <v>2003</v>
      </c>
      <c r="E4253" s="62">
        <v>3</v>
      </c>
      <c r="F4253" s="62">
        <v>2003</v>
      </c>
      <c r="G4253" s="62">
        <v>2003</v>
      </c>
      <c r="H4253" s="131">
        <v>0</v>
      </c>
      <c r="I4253" s="131">
        <v>0</v>
      </c>
      <c r="J4253" s="131">
        <v>0</v>
      </c>
      <c r="K4253" s="131">
        <v>0</v>
      </c>
      <c r="L4253" s="43">
        <v>0</v>
      </c>
      <c r="M4253" s="2"/>
      <c r="N4253" s="43"/>
      <c r="O4253" s="2"/>
      <c r="P4253" s="2"/>
      <c r="Q4253" s="2"/>
      <c r="R4253" s="2"/>
      <c r="S4253" s="2"/>
      <c r="T4253" s="2"/>
      <c r="U4253" s="2"/>
      <c r="V4253" s="2"/>
      <c r="W4253" s="2"/>
      <c r="X4253" s="2"/>
      <c r="Y4253" s="2"/>
      <c r="Z4253" s="2"/>
      <c r="AA4253" s="2"/>
      <c r="AB4253" s="2"/>
      <c r="AC4253" s="2"/>
      <c r="AD4253" s="2"/>
      <c r="AE4253" s="2"/>
      <c r="AF4253" s="2"/>
      <c r="AG4253" s="2"/>
      <c r="AH4253" s="2"/>
      <c r="AI4253" s="51"/>
      <c r="AJ4253" s="51"/>
      <c r="AK4253" s="51"/>
      <c r="AL4253" s="51"/>
      <c r="AM4253" s="51"/>
    </row>
    <row r="4254" spans="4:39">
      <c r="D4254" s="62">
        <v>2003</v>
      </c>
      <c r="E4254" s="62">
        <v>4</v>
      </c>
      <c r="F4254" s="62">
        <v>2003</v>
      </c>
      <c r="G4254" s="62">
        <v>2003</v>
      </c>
      <c r="H4254" s="131">
        <v>0</v>
      </c>
      <c r="I4254" s="131">
        <v>0</v>
      </c>
      <c r="J4254" s="131">
        <v>0</v>
      </c>
      <c r="K4254" s="131">
        <v>0</v>
      </c>
      <c r="L4254" s="43">
        <v>0</v>
      </c>
      <c r="M4254" s="2"/>
      <c r="N4254" s="43"/>
      <c r="O4254" s="2"/>
      <c r="P4254" s="2"/>
      <c r="Q4254" s="2"/>
      <c r="R4254" s="2"/>
      <c r="S4254" s="2"/>
      <c r="T4254" s="2"/>
      <c r="U4254" s="2"/>
      <c r="V4254" s="2"/>
      <c r="W4254" s="2"/>
      <c r="X4254" s="2"/>
      <c r="Y4254" s="2"/>
      <c r="Z4254" s="2"/>
      <c r="AA4254" s="2"/>
      <c r="AB4254" s="2"/>
      <c r="AC4254" s="2"/>
      <c r="AD4254" s="2"/>
      <c r="AE4254" s="2"/>
      <c r="AF4254" s="2"/>
      <c r="AG4254" s="2"/>
      <c r="AH4254" s="2"/>
      <c r="AI4254" s="51"/>
      <c r="AJ4254" s="51"/>
      <c r="AK4254" s="51"/>
      <c r="AL4254" s="51"/>
      <c r="AM4254" s="51"/>
    </row>
    <row r="4255" spans="4:39">
      <c r="D4255" s="62">
        <v>2003</v>
      </c>
      <c r="E4255" s="62">
        <v>5</v>
      </c>
      <c r="F4255" s="62">
        <v>2003</v>
      </c>
      <c r="G4255" s="62">
        <v>2004</v>
      </c>
      <c r="H4255" s="131">
        <v>0</v>
      </c>
      <c r="I4255" s="131">
        <v>0</v>
      </c>
      <c r="J4255" s="131">
        <v>0</v>
      </c>
      <c r="K4255" s="131">
        <v>0</v>
      </c>
      <c r="L4255" s="43">
        <v>0</v>
      </c>
      <c r="M4255" s="2"/>
      <c r="N4255" s="43"/>
      <c r="O4255" s="2"/>
      <c r="P4255" s="2"/>
      <c r="Q4255" s="2"/>
      <c r="R4255" s="2"/>
      <c r="S4255" s="2"/>
      <c r="T4255" s="2"/>
      <c r="U4255" s="2"/>
      <c r="V4255" s="2"/>
      <c r="W4255" s="2"/>
      <c r="X4255" s="2"/>
      <c r="Y4255" s="2"/>
      <c r="Z4255" s="2"/>
      <c r="AA4255" s="2"/>
      <c r="AB4255" s="2"/>
      <c r="AC4255" s="2"/>
      <c r="AD4255" s="2"/>
      <c r="AE4255" s="2"/>
      <c r="AF4255" s="2"/>
      <c r="AG4255" s="2"/>
      <c r="AH4255" s="2"/>
      <c r="AI4255" s="51"/>
      <c r="AJ4255" s="51"/>
      <c r="AK4255" s="51"/>
      <c r="AL4255" s="51"/>
      <c r="AM4255" s="51"/>
    </row>
    <row r="4256" spans="4:39">
      <c r="D4256" s="62">
        <v>2003</v>
      </c>
      <c r="E4256" s="62">
        <v>6</v>
      </c>
      <c r="F4256" s="62">
        <v>2003</v>
      </c>
      <c r="G4256" s="62">
        <v>2004</v>
      </c>
      <c r="H4256" s="131">
        <v>0</v>
      </c>
      <c r="I4256" s="131">
        <v>0</v>
      </c>
      <c r="J4256" s="131">
        <v>0</v>
      </c>
      <c r="K4256" s="131">
        <v>0</v>
      </c>
      <c r="L4256" s="43">
        <v>0</v>
      </c>
      <c r="M4256" s="2"/>
      <c r="N4256" s="43"/>
      <c r="O4256" s="2"/>
      <c r="P4256" s="2"/>
      <c r="Q4256" s="2"/>
      <c r="R4256" s="2"/>
      <c r="S4256" s="2"/>
      <c r="T4256" s="2"/>
      <c r="U4256" s="2"/>
      <c r="V4256" s="2"/>
      <c r="W4256" s="2"/>
      <c r="X4256" s="2"/>
      <c r="Y4256" s="2"/>
      <c r="Z4256" s="2"/>
      <c r="AA4256" s="2"/>
      <c r="AB4256" s="2"/>
      <c r="AC4256" s="2"/>
      <c r="AD4256" s="2"/>
      <c r="AE4256" s="2"/>
      <c r="AF4256" s="2"/>
      <c r="AG4256" s="2"/>
      <c r="AH4256" s="2"/>
      <c r="AI4256" s="51"/>
      <c r="AJ4256" s="51"/>
      <c r="AK4256" s="51"/>
      <c r="AL4256" s="51"/>
      <c r="AM4256" s="51"/>
    </row>
    <row r="4257" spans="4:39">
      <c r="D4257" s="62">
        <v>2003</v>
      </c>
      <c r="E4257" s="62">
        <v>7</v>
      </c>
      <c r="F4257" s="62">
        <v>2004</v>
      </c>
      <c r="G4257" s="62">
        <v>2004</v>
      </c>
      <c r="H4257" s="131">
        <v>0</v>
      </c>
      <c r="I4257" s="131">
        <v>0</v>
      </c>
      <c r="J4257" s="131">
        <v>0</v>
      </c>
      <c r="K4257" s="131">
        <v>0</v>
      </c>
      <c r="L4257" s="43">
        <v>0</v>
      </c>
      <c r="M4257" s="2"/>
      <c r="N4257" s="43"/>
      <c r="O4257" s="2"/>
      <c r="P4257" s="2"/>
      <c r="Q4257" s="2"/>
      <c r="R4257" s="2"/>
      <c r="S4257" s="2"/>
      <c r="T4257" s="2"/>
      <c r="U4257" s="2"/>
      <c r="V4257" s="2"/>
      <c r="W4257" s="2"/>
      <c r="X4257" s="2"/>
      <c r="Y4257" s="2"/>
      <c r="Z4257" s="2"/>
      <c r="AA4257" s="2"/>
      <c r="AB4257" s="2"/>
      <c r="AC4257" s="2"/>
      <c r="AD4257" s="2"/>
      <c r="AE4257" s="2"/>
      <c r="AF4257" s="2"/>
      <c r="AG4257" s="2"/>
      <c r="AH4257" s="2"/>
      <c r="AI4257" s="51"/>
      <c r="AJ4257" s="51"/>
      <c r="AK4257" s="51"/>
      <c r="AL4257" s="51"/>
      <c r="AM4257" s="51"/>
    </row>
    <row r="4258" spans="4:39">
      <c r="D4258" s="62">
        <v>2003</v>
      </c>
      <c r="E4258" s="62">
        <v>8</v>
      </c>
      <c r="F4258" s="62">
        <v>2004</v>
      </c>
      <c r="G4258" s="62">
        <v>2004</v>
      </c>
      <c r="H4258" s="131">
        <v>0</v>
      </c>
      <c r="I4258" s="131">
        <v>0</v>
      </c>
      <c r="J4258" s="131">
        <v>0</v>
      </c>
      <c r="K4258" s="131">
        <v>0</v>
      </c>
      <c r="L4258" s="43">
        <v>0</v>
      </c>
      <c r="M4258" s="2"/>
      <c r="N4258" s="43"/>
      <c r="O4258" s="2"/>
      <c r="P4258" s="2"/>
      <c r="Q4258" s="2"/>
      <c r="R4258" s="2"/>
      <c r="S4258" s="2"/>
      <c r="T4258" s="2"/>
      <c r="U4258" s="2"/>
      <c r="V4258" s="2"/>
      <c r="W4258" s="2"/>
      <c r="X4258" s="2"/>
      <c r="Y4258" s="2"/>
      <c r="Z4258" s="2"/>
      <c r="AA4258" s="2"/>
      <c r="AB4258" s="2"/>
      <c r="AC4258" s="2"/>
      <c r="AD4258" s="2"/>
      <c r="AE4258" s="2"/>
      <c r="AF4258" s="2"/>
      <c r="AG4258" s="2"/>
      <c r="AH4258" s="2"/>
      <c r="AI4258" s="51"/>
      <c r="AJ4258" s="51"/>
      <c r="AK4258" s="51"/>
      <c r="AL4258" s="51"/>
      <c r="AM4258" s="51"/>
    </row>
    <row r="4259" spans="4:39">
      <c r="D4259" s="62">
        <v>2003</v>
      </c>
      <c r="E4259" s="62">
        <v>9</v>
      </c>
      <c r="F4259" s="62">
        <v>2004</v>
      </c>
      <c r="G4259" s="62">
        <v>2004</v>
      </c>
      <c r="H4259" s="131">
        <v>0</v>
      </c>
      <c r="I4259" s="131">
        <v>0</v>
      </c>
      <c r="J4259" s="131">
        <v>0</v>
      </c>
      <c r="K4259" s="131">
        <v>0</v>
      </c>
      <c r="L4259" s="43">
        <v>0</v>
      </c>
      <c r="M4259" s="2"/>
      <c r="N4259" s="43"/>
      <c r="O4259" s="2"/>
      <c r="P4259" s="2"/>
      <c r="Q4259" s="2"/>
      <c r="R4259" s="2"/>
      <c r="S4259" s="2"/>
      <c r="T4259" s="2"/>
      <c r="U4259" s="2"/>
      <c r="V4259" s="2"/>
      <c r="W4259" s="2"/>
      <c r="X4259" s="2"/>
      <c r="Y4259" s="2"/>
      <c r="Z4259" s="2"/>
      <c r="AA4259" s="2"/>
      <c r="AB4259" s="2"/>
      <c r="AC4259" s="2"/>
      <c r="AD4259" s="2"/>
      <c r="AE4259" s="2"/>
      <c r="AF4259" s="2"/>
      <c r="AG4259" s="2"/>
      <c r="AH4259" s="2"/>
      <c r="AI4259" s="51"/>
      <c r="AJ4259" s="51"/>
      <c r="AK4259" s="51"/>
      <c r="AL4259" s="51"/>
      <c r="AM4259" s="51"/>
    </row>
    <row r="4260" spans="4:39">
      <c r="D4260" s="62">
        <v>2003</v>
      </c>
      <c r="E4260" s="62">
        <v>10</v>
      </c>
      <c r="F4260" s="62">
        <v>2004</v>
      </c>
      <c r="G4260" s="62">
        <v>2004</v>
      </c>
      <c r="H4260" s="131">
        <v>0</v>
      </c>
      <c r="I4260" s="131">
        <v>0</v>
      </c>
      <c r="J4260" s="131">
        <v>0</v>
      </c>
      <c r="K4260" s="131">
        <v>0</v>
      </c>
      <c r="L4260" s="43">
        <v>0</v>
      </c>
      <c r="M4260" s="2"/>
      <c r="N4260" s="43"/>
      <c r="O4260" s="2"/>
      <c r="P4260" s="2"/>
      <c r="Q4260" s="2"/>
      <c r="R4260" s="2"/>
      <c r="S4260" s="2"/>
      <c r="T4260" s="2"/>
      <c r="U4260" s="2"/>
      <c r="V4260" s="2"/>
      <c r="W4260" s="2"/>
      <c r="X4260" s="2"/>
      <c r="Y4260" s="2"/>
      <c r="Z4260" s="2"/>
      <c r="AA4260" s="2"/>
      <c r="AB4260" s="2"/>
      <c r="AC4260" s="2"/>
      <c r="AD4260" s="2"/>
      <c r="AE4260" s="2"/>
      <c r="AF4260" s="2"/>
      <c r="AG4260" s="2"/>
      <c r="AH4260" s="2"/>
      <c r="AI4260" s="51"/>
      <c r="AJ4260" s="51"/>
      <c r="AK4260" s="51"/>
      <c r="AL4260" s="51"/>
      <c r="AM4260" s="51"/>
    </row>
    <row r="4261" spans="4:39">
      <c r="D4261" s="62">
        <v>2003</v>
      </c>
      <c r="E4261" s="62">
        <v>11</v>
      </c>
      <c r="F4261" s="62">
        <v>2004</v>
      </c>
      <c r="G4261" s="62">
        <v>2004</v>
      </c>
      <c r="H4261" s="131">
        <v>0</v>
      </c>
      <c r="I4261" s="131">
        <v>0</v>
      </c>
      <c r="J4261" s="131">
        <v>0</v>
      </c>
      <c r="K4261" s="131">
        <v>0</v>
      </c>
      <c r="L4261" s="43">
        <v>0</v>
      </c>
      <c r="M4261" s="2"/>
      <c r="N4261" s="43"/>
      <c r="O4261" s="2"/>
      <c r="P4261" s="2"/>
      <c r="Q4261" s="2"/>
      <c r="R4261" s="2"/>
      <c r="S4261" s="2"/>
      <c r="T4261" s="2"/>
      <c r="U4261" s="2"/>
      <c r="V4261" s="2"/>
      <c r="W4261" s="2"/>
      <c r="X4261" s="2"/>
      <c r="Y4261" s="2"/>
      <c r="Z4261" s="2"/>
      <c r="AA4261" s="2"/>
      <c r="AB4261" s="2"/>
      <c r="AC4261" s="2"/>
      <c r="AD4261" s="2"/>
      <c r="AE4261" s="2"/>
      <c r="AF4261" s="2"/>
      <c r="AG4261" s="2"/>
      <c r="AH4261" s="2"/>
      <c r="AI4261" s="51"/>
      <c r="AJ4261" s="51"/>
      <c r="AK4261" s="51"/>
      <c r="AL4261" s="51"/>
      <c r="AM4261" s="51"/>
    </row>
    <row r="4262" spans="4:39">
      <c r="D4262" s="62">
        <v>2003</v>
      </c>
      <c r="E4262" s="62">
        <v>12</v>
      </c>
      <c r="F4262" s="62">
        <v>2004</v>
      </c>
      <c r="G4262" s="62">
        <v>2004</v>
      </c>
      <c r="H4262" s="131">
        <v>0</v>
      </c>
      <c r="I4262" s="131">
        <v>0</v>
      </c>
      <c r="J4262" s="131">
        <v>0</v>
      </c>
      <c r="K4262" s="131">
        <v>10000</v>
      </c>
      <c r="L4262" s="43">
        <v>10000</v>
      </c>
      <c r="M4262" s="2"/>
      <c r="N4262" s="43"/>
      <c r="O4262" s="2"/>
      <c r="P4262" s="2"/>
      <c r="Q4262" s="2"/>
      <c r="R4262" s="2"/>
      <c r="S4262" s="2"/>
      <c r="T4262" s="2"/>
      <c r="U4262" s="2"/>
      <c r="V4262" s="2"/>
      <c r="W4262" s="2"/>
      <c r="X4262" s="2"/>
      <c r="Y4262" s="2"/>
      <c r="Z4262" s="2"/>
      <c r="AA4262" s="2"/>
      <c r="AB4262" s="2"/>
      <c r="AC4262" s="2"/>
      <c r="AD4262" s="2"/>
      <c r="AE4262" s="2"/>
      <c r="AF4262" s="2"/>
      <c r="AG4262" s="2"/>
      <c r="AH4262" s="2"/>
      <c r="AI4262" s="51"/>
      <c r="AJ4262" s="51"/>
      <c r="AK4262" s="51"/>
      <c r="AL4262" s="51"/>
      <c r="AM4262" s="51"/>
    </row>
    <row r="4263" spans="4:39">
      <c r="D4263" s="62">
        <v>2004</v>
      </c>
      <c r="E4263" s="62">
        <v>1</v>
      </c>
      <c r="F4263" s="62">
        <v>2004</v>
      </c>
      <c r="G4263" s="62">
        <v>2004</v>
      </c>
      <c r="H4263" s="131">
        <v>0</v>
      </c>
      <c r="I4263" s="131">
        <v>0</v>
      </c>
      <c r="J4263" s="131">
        <v>0</v>
      </c>
      <c r="K4263" s="131">
        <v>1666.6</v>
      </c>
      <c r="L4263" s="43">
        <v>1666.6</v>
      </c>
      <c r="M4263" s="2"/>
      <c r="N4263" s="43"/>
      <c r="O4263" s="2"/>
      <c r="P4263" s="2"/>
      <c r="Q4263" s="2"/>
      <c r="R4263" s="2"/>
      <c r="S4263" s="2"/>
      <c r="T4263" s="2"/>
      <c r="U4263" s="2"/>
      <c r="V4263" s="2"/>
      <c r="W4263" s="2"/>
      <c r="X4263" s="2"/>
      <c r="Y4263" s="2"/>
      <c r="Z4263" s="2"/>
      <c r="AA4263" s="2"/>
      <c r="AB4263" s="2"/>
      <c r="AC4263" s="2"/>
      <c r="AD4263" s="2"/>
      <c r="AE4263" s="2"/>
      <c r="AF4263" s="2"/>
      <c r="AG4263" s="2"/>
      <c r="AH4263" s="2"/>
      <c r="AI4263" s="51"/>
      <c r="AJ4263" s="51"/>
      <c r="AK4263" s="51"/>
      <c r="AL4263" s="51"/>
      <c r="AM4263" s="51"/>
    </row>
    <row r="4264" spans="4:39">
      <c r="D4264" s="62">
        <v>2004</v>
      </c>
      <c r="E4264" s="62">
        <v>2</v>
      </c>
      <c r="F4264" s="62">
        <v>2004</v>
      </c>
      <c r="G4264" s="62">
        <v>2004</v>
      </c>
      <c r="H4264" s="131">
        <v>0</v>
      </c>
      <c r="I4264" s="131">
        <v>0</v>
      </c>
      <c r="J4264" s="131">
        <v>0</v>
      </c>
      <c r="K4264" s="131">
        <v>1666.7</v>
      </c>
      <c r="L4264" s="43">
        <v>1666.7</v>
      </c>
      <c r="M4264" s="2"/>
      <c r="N4264" s="43"/>
      <c r="O4264" s="2"/>
      <c r="P4264" s="2"/>
      <c r="Q4264" s="2"/>
      <c r="R4264" s="2"/>
      <c r="S4264" s="2"/>
      <c r="T4264" s="2"/>
      <c r="U4264" s="2"/>
      <c r="V4264" s="2"/>
      <c r="W4264" s="2"/>
      <c r="X4264" s="2"/>
      <c r="Y4264" s="2"/>
      <c r="Z4264" s="2"/>
      <c r="AA4264" s="2"/>
      <c r="AB4264" s="2"/>
      <c r="AC4264" s="2"/>
      <c r="AD4264" s="2"/>
      <c r="AE4264" s="2"/>
      <c r="AF4264" s="2"/>
      <c r="AG4264" s="2"/>
      <c r="AH4264" s="2"/>
      <c r="AI4264" s="51"/>
      <c r="AJ4264" s="51"/>
      <c r="AK4264" s="51"/>
      <c r="AL4264" s="51"/>
      <c r="AM4264" s="51"/>
    </row>
    <row r="4265" spans="4:39">
      <c r="D4265" s="62">
        <v>2004</v>
      </c>
      <c r="E4265" s="62">
        <v>3</v>
      </c>
      <c r="F4265" s="62">
        <v>2004</v>
      </c>
      <c r="G4265" s="62">
        <v>2004</v>
      </c>
      <c r="H4265" s="131">
        <v>0</v>
      </c>
      <c r="I4265" s="131">
        <v>0</v>
      </c>
      <c r="J4265" s="131">
        <v>0</v>
      </c>
      <c r="K4265" s="131">
        <v>1666.7</v>
      </c>
      <c r="L4265" s="43">
        <v>1666.7</v>
      </c>
      <c r="M4265" s="2"/>
      <c r="N4265" s="43"/>
      <c r="O4265" s="2"/>
      <c r="P4265" s="2"/>
      <c r="Q4265" s="2"/>
      <c r="R4265" s="2"/>
      <c r="S4265" s="2"/>
      <c r="T4265" s="2"/>
      <c r="U4265" s="2"/>
      <c r="V4265" s="2"/>
      <c r="W4265" s="2"/>
      <c r="X4265" s="2"/>
      <c r="Y4265" s="2"/>
      <c r="Z4265" s="2"/>
      <c r="AA4265" s="2"/>
      <c r="AB4265" s="2"/>
      <c r="AC4265" s="2"/>
      <c r="AD4265" s="2"/>
      <c r="AE4265" s="2"/>
      <c r="AF4265" s="2"/>
      <c r="AG4265" s="2"/>
      <c r="AH4265" s="2"/>
      <c r="AI4265" s="51"/>
      <c r="AJ4265" s="51"/>
      <c r="AK4265" s="51"/>
      <c r="AL4265" s="51"/>
      <c r="AM4265" s="51"/>
    </row>
    <row r="4266" spans="4:39">
      <c r="D4266" s="62">
        <v>2004</v>
      </c>
      <c r="E4266" s="62">
        <v>4</v>
      </c>
      <c r="F4266" s="62">
        <v>2004</v>
      </c>
      <c r="G4266" s="62">
        <v>2004</v>
      </c>
      <c r="H4266" s="131">
        <v>0</v>
      </c>
      <c r="I4266" s="131">
        <v>0</v>
      </c>
      <c r="J4266" s="131">
        <v>0</v>
      </c>
      <c r="K4266" s="131">
        <v>1666.6</v>
      </c>
      <c r="L4266" s="43">
        <v>1666.6</v>
      </c>
      <c r="M4266" s="2"/>
      <c r="N4266" s="43"/>
      <c r="O4266" s="2"/>
      <c r="P4266" s="2"/>
      <c r="Q4266" s="2"/>
      <c r="R4266" s="2"/>
      <c r="S4266" s="2"/>
      <c r="T4266" s="2"/>
      <c r="U4266" s="2"/>
      <c r="V4266" s="2"/>
      <c r="W4266" s="2"/>
      <c r="X4266" s="2"/>
      <c r="Y4266" s="2"/>
      <c r="Z4266" s="2"/>
      <c r="AA4266" s="2"/>
      <c r="AB4266" s="2"/>
      <c r="AC4266" s="2"/>
      <c r="AD4266" s="2"/>
      <c r="AE4266" s="2"/>
      <c r="AF4266" s="2"/>
      <c r="AG4266" s="2"/>
      <c r="AH4266" s="2"/>
      <c r="AI4266" s="51"/>
      <c r="AJ4266" s="51"/>
      <c r="AK4266" s="51"/>
      <c r="AL4266" s="51"/>
    </row>
    <row r="4267" spans="4:39">
      <c r="D4267" s="62">
        <v>2004</v>
      </c>
      <c r="E4267" s="62">
        <v>5</v>
      </c>
      <c r="F4267" s="62">
        <v>2004</v>
      </c>
      <c r="G4267" s="62">
        <v>2005</v>
      </c>
      <c r="H4267" s="131">
        <v>0</v>
      </c>
      <c r="I4267" s="131">
        <v>0</v>
      </c>
      <c r="J4267" s="131">
        <v>0</v>
      </c>
      <c r="K4267" s="131">
        <v>1666.7</v>
      </c>
      <c r="L4267" s="43">
        <v>1666.7</v>
      </c>
      <c r="M4267" s="2"/>
      <c r="N4267" s="43"/>
      <c r="O4267" s="2"/>
      <c r="P4267" s="2"/>
      <c r="Q4267" s="2"/>
      <c r="R4267" s="2"/>
      <c r="S4267" s="2"/>
      <c r="T4267" s="2"/>
      <c r="U4267" s="2"/>
      <c r="V4267" s="2"/>
      <c r="W4267" s="2"/>
      <c r="X4267" s="2"/>
      <c r="Y4267" s="2"/>
      <c r="Z4267" s="2"/>
      <c r="AA4267" s="2"/>
      <c r="AB4267" s="2"/>
      <c r="AC4267" s="2"/>
      <c r="AD4267" s="2"/>
      <c r="AE4267" s="2"/>
      <c r="AF4267" s="2"/>
      <c r="AG4267" s="2"/>
      <c r="AH4267" s="2"/>
      <c r="AI4267" s="51"/>
      <c r="AJ4267" s="51"/>
      <c r="AK4267" s="51"/>
      <c r="AL4267" s="51"/>
    </row>
    <row r="4268" spans="4:39">
      <c r="D4268" s="62">
        <v>2004</v>
      </c>
      <c r="E4268" s="62">
        <v>6</v>
      </c>
      <c r="F4268" s="62">
        <v>2004</v>
      </c>
      <c r="G4268" s="62">
        <v>2005</v>
      </c>
      <c r="H4268" s="131">
        <v>0</v>
      </c>
      <c r="I4268" s="131">
        <v>0</v>
      </c>
      <c r="J4268" s="131">
        <v>0</v>
      </c>
      <c r="K4268" s="131">
        <v>1666.7</v>
      </c>
      <c r="L4268" s="43">
        <v>1666.7</v>
      </c>
      <c r="M4268" s="2"/>
      <c r="N4268" s="43"/>
      <c r="O4268" s="2"/>
      <c r="P4268" s="2"/>
      <c r="Q4268" s="2"/>
      <c r="R4268" s="2"/>
      <c r="S4268" s="2"/>
      <c r="T4268" s="2"/>
      <c r="U4268" s="2"/>
      <c r="V4268" s="2"/>
      <c r="W4268" s="2"/>
      <c r="X4268" s="2"/>
      <c r="Y4268" s="2"/>
      <c r="Z4268" s="2"/>
      <c r="AA4268" s="2"/>
      <c r="AB4268" s="2"/>
      <c r="AC4268" s="2"/>
      <c r="AD4268" s="2"/>
      <c r="AE4268" s="2"/>
      <c r="AF4268" s="2"/>
      <c r="AG4268" s="2"/>
      <c r="AH4268" s="2"/>
      <c r="AI4268" s="51"/>
      <c r="AJ4268" s="51"/>
      <c r="AK4268" s="51"/>
      <c r="AL4268" s="51"/>
    </row>
    <row r="4269" spans="4:39">
      <c r="D4269" s="62">
        <v>2004</v>
      </c>
      <c r="E4269" s="62">
        <v>7</v>
      </c>
      <c r="F4269" s="62">
        <v>2005</v>
      </c>
      <c r="G4269" s="62">
        <v>2005</v>
      </c>
      <c r="H4269" s="131">
        <v>0</v>
      </c>
      <c r="I4269" s="131">
        <v>0</v>
      </c>
      <c r="J4269" s="131">
        <v>0</v>
      </c>
      <c r="K4269" s="131">
        <v>1666.6</v>
      </c>
      <c r="L4269" s="43">
        <v>1666.6</v>
      </c>
      <c r="M4269" s="2"/>
      <c r="N4269" s="43"/>
      <c r="O4269" s="2"/>
      <c r="P4269" s="2"/>
      <c r="Q4269" s="2"/>
      <c r="R4269" s="2"/>
      <c r="S4269" s="2"/>
      <c r="T4269" s="2"/>
      <c r="U4269" s="2"/>
      <c r="V4269" s="2"/>
      <c r="W4269" s="2"/>
      <c r="X4269" s="2"/>
      <c r="Y4269" s="2"/>
      <c r="Z4269" s="2"/>
      <c r="AA4269" s="2"/>
      <c r="AB4269" s="2"/>
      <c r="AC4269" s="2"/>
      <c r="AD4269" s="2"/>
      <c r="AE4269" s="2"/>
      <c r="AF4269" s="2"/>
      <c r="AG4269" s="2"/>
      <c r="AH4269" s="2"/>
      <c r="AI4269" s="51"/>
      <c r="AJ4269" s="51"/>
      <c r="AK4269" s="51"/>
      <c r="AL4269" s="51"/>
    </row>
    <row r="4270" spans="4:39">
      <c r="D4270" s="62">
        <v>2004</v>
      </c>
      <c r="E4270" s="62">
        <v>8</v>
      </c>
      <c r="F4270" s="62">
        <v>2005</v>
      </c>
      <c r="G4270" s="62">
        <v>2005</v>
      </c>
      <c r="H4270" s="131">
        <v>0</v>
      </c>
      <c r="I4270" s="131">
        <v>0</v>
      </c>
      <c r="J4270" s="131">
        <v>0</v>
      </c>
      <c r="K4270" s="131">
        <v>1666.7</v>
      </c>
      <c r="L4270" s="43">
        <v>1666.7</v>
      </c>
      <c r="M4270" s="2"/>
      <c r="N4270" s="43"/>
      <c r="O4270" s="2"/>
      <c r="P4270" s="2"/>
      <c r="Q4270" s="2"/>
      <c r="R4270" s="2"/>
      <c r="S4270" s="2"/>
      <c r="T4270" s="2"/>
      <c r="U4270" s="2"/>
      <c r="V4270" s="2"/>
      <c r="W4270" s="2"/>
      <c r="X4270" s="2"/>
      <c r="Y4270" s="2"/>
      <c r="Z4270" s="2"/>
      <c r="AA4270" s="2"/>
      <c r="AB4270" s="2"/>
      <c r="AC4270" s="2"/>
      <c r="AD4270" s="2"/>
      <c r="AE4270" s="2"/>
      <c r="AF4270" s="2"/>
      <c r="AG4270" s="2"/>
      <c r="AH4270" s="2"/>
      <c r="AI4270" s="51"/>
      <c r="AJ4270" s="51"/>
      <c r="AK4270" s="51"/>
      <c r="AL4270" s="51"/>
    </row>
    <row r="4271" spans="4:39">
      <c r="D4271" s="62">
        <v>2004</v>
      </c>
      <c r="E4271" s="62">
        <v>9</v>
      </c>
      <c r="F4271" s="62">
        <v>2005</v>
      </c>
      <c r="G4271" s="62">
        <v>2005</v>
      </c>
      <c r="H4271" s="131">
        <v>0</v>
      </c>
      <c r="I4271" s="131">
        <v>0</v>
      </c>
      <c r="J4271" s="131">
        <v>0</v>
      </c>
      <c r="K4271" s="131">
        <v>1666.7</v>
      </c>
      <c r="L4271" s="43">
        <v>1666.7</v>
      </c>
      <c r="M4271" s="2"/>
      <c r="N4271" s="43"/>
      <c r="O4271" s="2"/>
      <c r="P4271" s="2"/>
      <c r="Q4271" s="2"/>
      <c r="R4271" s="2"/>
      <c r="S4271" s="2"/>
      <c r="T4271" s="2"/>
      <c r="U4271" s="2"/>
      <c r="V4271" s="2"/>
      <c r="W4271" s="2"/>
      <c r="X4271" s="2"/>
      <c r="Y4271" s="2"/>
      <c r="Z4271" s="2"/>
      <c r="AA4271" s="2"/>
      <c r="AB4271" s="2"/>
      <c r="AC4271" s="2"/>
      <c r="AD4271" s="2"/>
      <c r="AE4271" s="2"/>
      <c r="AF4271" s="2"/>
      <c r="AG4271" s="2"/>
      <c r="AH4271" s="2"/>
      <c r="AI4271" s="51"/>
      <c r="AJ4271" s="51"/>
      <c r="AK4271" s="51"/>
      <c r="AL4271" s="51"/>
    </row>
    <row r="4272" spans="4:39">
      <c r="D4272" s="62">
        <v>2004</v>
      </c>
      <c r="E4272" s="62">
        <v>10</v>
      </c>
      <c r="F4272" s="62">
        <v>2005</v>
      </c>
      <c r="G4272" s="62">
        <v>2005</v>
      </c>
      <c r="H4272" s="131">
        <v>0</v>
      </c>
      <c r="I4272" s="131">
        <v>0</v>
      </c>
      <c r="J4272" s="131">
        <v>0</v>
      </c>
      <c r="K4272" s="131">
        <v>1666.6</v>
      </c>
      <c r="L4272" s="43">
        <v>1666.6</v>
      </c>
      <c r="M4272" s="2"/>
      <c r="N4272" s="43"/>
      <c r="O4272" s="2"/>
      <c r="P4272" s="2"/>
      <c r="Q4272" s="2"/>
      <c r="R4272" s="2"/>
      <c r="S4272" s="2"/>
      <c r="T4272" s="2"/>
      <c r="U4272" s="2"/>
      <c r="V4272" s="2"/>
      <c r="W4272" s="2"/>
      <c r="X4272" s="2"/>
      <c r="Y4272" s="2"/>
      <c r="Z4272" s="2"/>
      <c r="AA4272" s="2"/>
      <c r="AB4272" s="2"/>
      <c r="AC4272" s="2"/>
      <c r="AD4272" s="2"/>
      <c r="AE4272" s="2"/>
      <c r="AF4272" s="2"/>
      <c r="AG4272" s="2"/>
      <c r="AH4272" s="2"/>
      <c r="AI4272" s="51"/>
      <c r="AJ4272" s="51"/>
      <c r="AK4272" s="51"/>
      <c r="AL4272" s="51"/>
    </row>
    <row r="4273" spans="1:38">
      <c r="D4273" s="62">
        <v>2004</v>
      </c>
      <c r="E4273" s="62">
        <v>11</v>
      </c>
      <c r="F4273" s="62">
        <v>2005</v>
      </c>
      <c r="G4273" s="62">
        <v>2005</v>
      </c>
      <c r="H4273" s="131">
        <v>0</v>
      </c>
      <c r="I4273" s="131">
        <v>0</v>
      </c>
      <c r="J4273" s="131">
        <v>0</v>
      </c>
      <c r="K4273" s="131">
        <v>1666.7</v>
      </c>
      <c r="L4273" s="43">
        <v>1666.7</v>
      </c>
      <c r="M4273" s="2"/>
      <c r="N4273" s="43"/>
      <c r="O4273" s="2"/>
      <c r="P4273" s="2"/>
      <c r="Q4273" s="2"/>
      <c r="R4273" s="2"/>
      <c r="S4273" s="2"/>
      <c r="T4273" s="2"/>
      <c r="U4273" s="2"/>
      <c r="V4273" s="2"/>
      <c r="W4273" s="2"/>
      <c r="X4273" s="2"/>
      <c r="Y4273" s="2"/>
      <c r="Z4273" s="2"/>
      <c r="AA4273" s="2"/>
      <c r="AB4273" s="2"/>
      <c r="AC4273" s="2"/>
      <c r="AD4273" s="2"/>
      <c r="AE4273" s="2"/>
      <c r="AF4273" s="2"/>
      <c r="AG4273" s="2"/>
      <c r="AH4273" s="2"/>
      <c r="AI4273" s="51"/>
      <c r="AJ4273" s="51"/>
      <c r="AK4273" s="51"/>
      <c r="AL4273" s="51"/>
    </row>
    <row r="4274" spans="1:38">
      <c r="D4274" s="62">
        <v>2004</v>
      </c>
      <c r="E4274" s="62">
        <v>12</v>
      </c>
      <c r="F4274" s="62">
        <v>2005</v>
      </c>
      <c r="G4274" s="62">
        <v>2005</v>
      </c>
      <c r="H4274" s="131">
        <v>0</v>
      </c>
      <c r="I4274" s="131">
        <v>0</v>
      </c>
      <c r="J4274" s="131">
        <v>0</v>
      </c>
      <c r="K4274" s="131">
        <v>1666.7</v>
      </c>
      <c r="L4274" s="43">
        <v>1666.7</v>
      </c>
      <c r="M4274" s="2"/>
      <c r="N4274" s="43"/>
      <c r="O4274" s="2"/>
      <c r="P4274" s="2"/>
      <c r="Q4274" s="2"/>
      <c r="R4274" s="2"/>
      <c r="S4274" s="2"/>
      <c r="T4274" s="2"/>
      <c r="U4274" s="2"/>
      <c r="V4274" s="2"/>
      <c r="W4274" s="2"/>
      <c r="X4274" s="2"/>
      <c r="Y4274" s="2"/>
      <c r="Z4274" s="2"/>
      <c r="AA4274" s="2"/>
      <c r="AB4274" s="2"/>
      <c r="AC4274" s="2"/>
      <c r="AD4274" s="2"/>
      <c r="AE4274" s="2"/>
      <c r="AF4274" s="2"/>
      <c r="AG4274" s="2"/>
      <c r="AH4274" s="2"/>
      <c r="AI4274" s="51"/>
      <c r="AJ4274" s="51"/>
      <c r="AK4274" s="51"/>
      <c r="AL4274" s="51"/>
    </row>
    <row r="4275" spans="1:38">
      <c r="D4275" s="62">
        <v>2005</v>
      </c>
      <c r="E4275" s="62">
        <v>1</v>
      </c>
      <c r="F4275" s="62">
        <v>2005</v>
      </c>
      <c r="G4275" s="62">
        <v>2005</v>
      </c>
      <c r="H4275" s="131">
        <v>0</v>
      </c>
      <c r="I4275" s="131">
        <v>0</v>
      </c>
      <c r="J4275" s="131">
        <v>0</v>
      </c>
      <c r="K4275" s="131">
        <v>2500</v>
      </c>
      <c r="L4275" s="43">
        <v>2500</v>
      </c>
      <c r="M4275" s="2"/>
      <c r="N4275" s="43"/>
      <c r="O4275" s="2"/>
      <c r="P4275" s="2"/>
      <c r="Q4275" s="2"/>
      <c r="R4275" s="2"/>
      <c r="S4275" s="2"/>
      <c r="T4275" s="2"/>
      <c r="U4275" s="2"/>
      <c r="V4275" s="2"/>
      <c r="W4275" s="2"/>
      <c r="X4275" s="2"/>
      <c r="Y4275" s="2"/>
      <c r="Z4275" s="2"/>
      <c r="AA4275" s="2"/>
      <c r="AB4275" s="2"/>
      <c r="AC4275" s="2"/>
      <c r="AD4275" s="2"/>
      <c r="AE4275" s="2"/>
      <c r="AF4275" s="2"/>
      <c r="AG4275" s="2"/>
      <c r="AH4275" s="2"/>
      <c r="AI4275" s="51"/>
      <c r="AJ4275" s="51"/>
      <c r="AK4275" s="51"/>
      <c r="AL4275" s="51"/>
    </row>
    <row r="4276" spans="1:38">
      <c r="D4276" s="62">
        <v>2005</v>
      </c>
      <c r="E4276" s="62">
        <v>2</v>
      </c>
      <c r="F4276" s="62">
        <v>2005</v>
      </c>
      <c r="G4276" s="62">
        <v>2005</v>
      </c>
      <c r="H4276" s="131">
        <v>0</v>
      </c>
      <c r="I4276" s="131">
        <v>0</v>
      </c>
      <c r="J4276" s="131">
        <v>0</v>
      </c>
      <c r="K4276" s="131">
        <v>2500</v>
      </c>
      <c r="L4276" s="43">
        <v>2500</v>
      </c>
      <c r="M4276" s="2"/>
      <c r="N4276" s="43"/>
      <c r="O4276" s="2"/>
      <c r="P4276" s="2"/>
      <c r="Q4276" s="2"/>
      <c r="R4276" s="2"/>
      <c r="S4276" s="2"/>
      <c r="T4276" s="2"/>
      <c r="U4276" s="2"/>
      <c r="V4276" s="2"/>
      <c r="W4276" s="2"/>
      <c r="X4276" s="2"/>
      <c r="Y4276" s="2"/>
      <c r="Z4276" s="2"/>
      <c r="AA4276" s="2"/>
      <c r="AB4276" s="2"/>
      <c r="AC4276" s="2"/>
      <c r="AD4276" s="2"/>
      <c r="AE4276" s="2"/>
      <c r="AF4276" s="2"/>
      <c r="AG4276" s="2"/>
      <c r="AH4276" s="2"/>
      <c r="AI4276" s="51"/>
      <c r="AJ4276" s="51"/>
      <c r="AK4276" s="51"/>
      <c r="AL4276" s="51"/>
    </row>
    <row r="4277" spans="1:38">
      <c r="D4277" s="62">
        <v>2005</v>
      </c>
      <c r="E4277" s="62">
        <v>3</v>
      </c>
      <c r="F4277" s="62">
        <v>2005</v>
      </c>
      <c r="G4277" s="62">
        <v>2005</v>
      </c>
      <c r="H4277" s="131">
        <v>0</v>
      </c>
      <c r="I4277" s="131">
        <v>0</v>
      </c>
      <c r="J4277" s="131">
        <v>0</v>
      </c>
      <c r="K4277" s="131">
        <v>2500</v>
      </c>
      <c r="L4277" s="43">
        <v>2500</v>
      </c>
      <c r="M4277" s="2"/>
      <c r="N4277" s="43"/>
      <c r="O4277" s="2"/>
      <c r="P4277" s="2"/>
      <c r="Q4277" s="2"/>
      <c r="R4277" s="2"/>
      <c r="S4277" s="2"/>
      <c r="T4277" s="2"/>
      <c r="U4277" s="2"/>
      <c r="V4277" s="2"/>
      <c r="W4277" s="2"/>
      <c r="X4277" s="2"/>
      <c r="Y4277" s="2"/>
      <c r="Z4277" s="2"/>
      <c r="AA4277" s="2"/>
      <c r="AB4277" s="2"/>
      <c r="AC4277" s="2"/>
      <c r="AD4277" s="2"/>
      <c r="AE4277" s="2"/>
      <c r="AF4277" s="2"/>
      <c r="AG4277" s="2"/>
      <c r="AH4277" s="2"/>
      <c r="AI4277" s="51"/>
      <c r="AJ4277" s="51"/>
      <c r="AK4277" s="51"/>
      <c r="AL4277" s="51"/>
    </row>
    <row r="4278" spans="1:38">
      <c r="D4278" s="62">
        <v>2005</v>
      </c>
      <c r="E4278" s="62">
        <v>4</v>
      </c>
      <c r="F4278" s="62">
        <v>2005</v>
      </c>
      <c r="G4278" s="62">
        <v>2005</v>
      </c>
      <c r="H4278" s="131">
        <v>0</v>
      </c>
      <c r="I4278" s="131">
        <v>0</v>
      </c>
      <c r="J4278" s="131">
        <v>0</v>
      </c>
      <c r="K4278" s="131">
        <v>2500</v>
      </c>
      <c r="L4278" s="43">
        <v>2500</v>
      </c>
      <c r="M4278" s="2"/>
      <c r="N4278" s="43"/>
      <c r="O4278" s="2"/>
      <c r="P4278" s="2"/>
      <c r="Q4278" s="2"/>
      <c r="R4278" s="2"/>
      <c r="S4278" s="2"/>
      <c r="T4278" s="2"/>
      <c r="U4278" s="2"/>
      <c r="V4278" s="2"/>
      <c r="W4278" s="2"/>
      <c r="X4278" s="2"/>
      <c r="Y4278" s="2"/>
      <c r="Z4278" s="2"/>
      <c r="AA4278" s="2"/>
      <c r="AB4278" s="2"/>
      <c r="AC4278" s="2"/>
      <c r="AD4278" s="2"/>
      <c r="AE4278" s="2"/>
      <c r="AF4278" s="2"/>
      <c r="AG4278" s="2"/>
      <c r="AH4278" s="2"/>
      <c r="AI4278" s="51"/>
      <c r="AJ4278" s="51"/>
      <c r="AK4278" s="51"/>
      <c r="AL4278" s="51"/>
    </row>
    <row r="4279" spans="1:38">
      <c r="D4279" s="62">
        <v>2005</v>
      </c>
      <c r="E4279" s="62">
        <v>5</v>
      </c>
      <c r="F4279" s="62">
        <v>2005</v>
      </c>
      <c r="G4279" s="62">
        <v>2006</v>
      </c>
      <c r="H4279" s="131">
        <v>0</v>
      </c>
      <c r="I4279" s="131">
        <v>0</v>
      </c>
      <c r="J4279" s="131">
        <v>0</v>
      </c>
      <c r="K4279" s="131">
        <v>2500</v>
      </c>
      <c r="L4279" s="43">
        <v>2500</v>
      </c>
      <c r="M4279" s="2"/>
      <c r="N4279" s="43"/>
      <c r="O4279" s="2"/>
      <c r="P4279" s="2"/>
      <c r="Q4279" s="2"/>
      <c r="R4279" s="2"/>
      <c r="S4279" s="2"/>
      <c r="T4279" s="2"/>
      <c r="U4279" s="2"/>
      <c r="V4279" s="2"/>
      <c r="W4279" s="2"/>
      <c r="X4279" s="2"/>
      <c r="Y4279" s="2"/>
      <c r="Z4279" s="2"/>
      <c r="AA4279" s="2"/>
      <c r="AB4279" s="2"/>
      <c r="AC4279" s="2"/>
      <c r="AD4279" s="2"/>
      <c r="AE4279" s="2"/>
      <c r="AF4279" s="2"/>
      <c r="AG4279" s="2"/>
      <c r="AH4279" s="2"/>
    </row>
    <row r="4280" spans="1:38">
      <c r="D4280" s="62">
        <v>2005</v>
      </c>
      <c r="E4280" s="62">
        <v>6</v>
      </c>
      <c r="F4280" s="62">
        <v>2005</v>
      </c>
      <c r="G4280" s="62">
        <v>2006</v>
      </c>
      <c r="H4280" s="131">
        <v>0</v>
      </c>
      <c r="I4280" s="131">
        <v>0</v>
      </c>
      <c r="J4280" s="131">
        <v>0</v>
      </c>
      <c r="K4280" s="131">
        <v>2500</v>
      </c>
      <c r="L4280" s="43">
        <v>2500</v>
      </c>
      <c r="M4280" s="2"/>
      <c r="N4280" s="43"/>
      <c r="O4280" s="2"/>
      <c r="P4280" s="2"/>
      <c r="Q4280" s="2"/>
      <c r="R4280" s="2"/>
      <c r="S4280" s="2"/>
      <c r="T4280" s="2"/>
      <c r="U4280" s="2"/>
      <c r="V4280" s="2"/>
      <c r="W4280" s="2"/>
      <c r="X4280" s="2"/>
      <c r="Y4280" s="2"/>
      <c r="Z4280" s="2"/>
      <c r="AA4280" s="2"/>
      <c r="AB4280" s="2"/>
      <c r="AC4280" s="2"/>
      <c r="AD4280" s="2"/>
      <c r="AE4280" s="2"/>
      <c r="AF4280" s="2"/>
      <c r="AG4280" s="2"/>
      <c r="AH4280" s="2"/>
    </row>
    <row r="4281" spans="1:38">
      <c r="D4281" s="62">
        <v>2005</v>
      </c>
      <c r="E4281" s="62">
        <v>7</v>
      </c>
      <c r="F4281" s="62">
        <v>2006</v>
      </c>
      <c r="G4281" s="62">
        <v>2006</v>
      </c>
      <c r="H4281" s="131">
        <v>0</v>
      </c>
      <c r="I4281" s="131">
        <v>0</v>
      </c>
      <c r="J4281" s="131">
        <v>0</v>
      </c>
      <c r="K4281" s="131">
        <v>2500</v>
      </c>
      <c r="L4281" s="43">
        <v>2500</v>
      </c>
      <c r="M4281" s="2"/>
      <c r="N4281" s="43"/>
      <c r="O4281" s="2"/>
      <c r="P4281" s="2"/>
      <c r="Q4281" s="2"/>
      <c r="R4281" s="2"/>
      <c r="S4281" s="2"/>
      <c r="T4281" s="2"/>
      <c r="U4281" s="2"/>
      <c r="V4281" s="2"/>
      <c r="W4281" s="2"/>
      <c r="X4281" s="2"/>
      <c r="Y4281" s="2"/>
      <c r="Z4281" s="2"/>
      <c r="AA4281" s="2"/>
      <c r="AB4281" s="2"/>
      <c r="AC4281" s="2"/>
      <c r="AD4281" s="2"/>
      <c r="AE4281" s="2"/>
      <c r="AF4281" s="2"/>
      <c r="AG4281" s="2"/>
      <c r="AH4281" s="2"/>
    </row>
    <row r="4282" spans="1:38">
      <c r="D4282" s="62">
        <v>2005</v>
      </c>
      <c r="E4282" s="62">
        <v>8</v>
      </c>
      <c r="F4282" s="62">
        <v>2006</v>
      </c>
      <c r="G4282" s="62">
        <v>2006</v>
      </c>
      <c r="H4282" s="131">
        <v>0</v>
      </c>
      <c r="I4282" s="131">
        <v>0</v>
      </c>
      <c r="J4282" s="131">
        <v>0</v>
      </c>
      <c r="K4282" s="131">
        <v>2500</v>
      </c>
      <c r="L4282" s="43">
        <v>2500</v>
      </c>
      <c r="M4282" s="2"/>
      <c r="N4282" s="43"/>
      <c r="O4282" s="2"/>
      <c r="P4282" s="2"/>
      <c r="Q4282" s="2"/>
      <c r="R4282" s="2"/>
      <c r="S4282" s="2"/>
      <c r="T4282" s="2"/>
      <c r="U4282" s="2"/>
      <c r="V4282" s="2"/>
      <c r="W4282" s="2"/>
      <c r="X4282" s="2"/>
      <c r="Y4282" s="2"/>
      <c r="Z4282" s="2"/>
      <c r="AA4282" s="2"/>
      <c r="AB4282" s="2"/>
      <c r="AC4282" s="2"/>
      <c r="AD4282" s="2"/>
      <c r="AE4282" s="2"/>
      <c r="AF4282" s="2"/>
      <c r="AG4282" s="2"/>
      <c r="AH4282" s="2"/>
    </row>
    <row r="4283" spans="1:38">
      <c r="D4283" s="62">
        <v>2005</v>
      </c>
      <c r="E4283" s="62">
        <v>9</v>
      </c>
      <c r="F4283" s="62">
        <v>2006</v>
      </c>
      <c r="G4283" s="62">
        <v>2006</v>
      </c>
      <c r="H4283" s="131">
        <v>0</v>
      </c>
      <c r="I4283" s="131">
        <v>0</v>
      </c>
      <c r="J4283" s="131">
        <v>0</v>
      </c>
      <c r="K4283" s="131">
        <v>2500</v>
      </c>
      <c r="L4283" s="43">
        <v>2500</v>
      </c>
      <c r="M4283" s="2"/>
      <c r="N4283" s="43"/>
      <c r="O4283" s="2"/>
      <c r="P4283" s="2"/>
      <c r="Q4283" s="2"/>
      <c r="R4283" s="2"/>
      <c r="S4283" s="2"/>
      <c r="T4283" s="2"/>
      <c r="U4283" s="2"/>
      <c r="V4283" s="2"/>
      <c r="W4283" s="2"/>
      <c r="X4283" s="2"/>
      <c r="Y4283" s="2"/>
      <c r="Z4283" s="2"/>
      <c r="AA4283" s="2"/>
      <c r="AB4283" s="2"/>
      <c r="AC4283" s="2"/>
      <c r="AD4283" s="2"/>
      <c r="AE4283" s="2"/>
      <c r="AF4283" s="2"/>
      <c r="AG4283" s="2"/>
      <c r="AH4283" s="2"/>
    </row>
    <row r="4284" spans="1:38">
      <c r="D4284" s="62">
        <v>2005</v>
      </c>
      <c r="E4284" s="62">
        <v>10</v>
      </c>
      <c r="F4284" s="62">
        <v>2006</v>
      </c>
      <c r="G4284" s="62">
        <v>2006</v>
      </c>
      <c r="H4284" s="131">
        <v>0</v>
      </c>
      <c r="I4284" s="131">
        <v>0</v>
      </c>
      <c r="J4284" s="131">
        <v>0</v>
      </c>
      <c r="K4284" s="131">
        <v>2500</v>
      </c>
      <c r="L4284" s="43">
        <v>2500</v>
      </c>
      <c r="M4284" s="2"/>
      <c r="N4284" s="43"/>
      <c r="O4284" s="2"/>
      <c r="P4284" s="2"/>
      <c r="Q4284" s="2"/>
      <c r="R4284" s="2"/>
      <c r="S4284" s="2"/>
      <c r="T4284" s="2"/>
      <c r="U4284" s="2"/>
      <c r="V4284" s="2"/>
      <c r="W4284" s="2"/>
      <c r="X4284" s="2"/>
      <c r="Y4284" s="2"/>
      <c r="Z4284" s="2"/>
      <c r="AA4284" s="2"/>
      <c r="AB4284" s="2"/>
      <c r="AC4284" s="2"/>
      <c r="AD4284" s="2"/>
      <c r="AE4284" s="2"/>
      <c r="AF4284" s="2"/>
      <c r="AG4284" s="2"/>
      <c r="AH4284" s="2"/>
    </row>
    <row r="4285" spans="1:38">
      <c r="D4285" s="62">
        <v>2005</v>
      </c>
      <c r="E4285" s="62">
        <v>11</v>
      </c>
      <c r="F4285" s="62">
        <v>2006</v>
      </c>
      <c r="G4285" s="62">
        <v>2006</v>
      </c>
      <c r="H4285" s="131">
        <v>0</v>
      </c>
      <c r="I4285" s="131">
        <v>0</v>
      </c>
      <c r="J4285" s="131">
        <v>0</v>
      </c>
      <c r="K4285" s="131">
        <v>2500</v>
      </c>
      <c r="L4285" s="43">
        <v>2500</v>
      </c>
      <c r="M4285" s="2"/>
      <c r="N4285" s="43"/>
      <c r="O4285" s="2"/>
      <c r="P4285" s="2"/>
      <c r="Q4285" s="2"/>
      <c r="R4285" s="2"/>
      <c r="S4285" s="2"/>
      <c r="T4285" s="2"/>
      <c r="U4285" s="2"/>
      <c r="V4285" s="2"/>
      <c r="W4285" s="2"/>
      <c r="X4285" s="2"/>
      <c r="Y4285" s="2"/>
      <c r="Z4285" s="2"/>
      <c r="AA4285" s="2"/>
      <c r="AB4285" s="2"/>
      <c r="AC4285" s="2"/>
      <c r="AD4285" s="2"/>
      <c r="AE4285" s="2"/>
      <c r="AF4285" s="2"/>
      <c r="AG4285" s="2"/>
      <c r="AH4285" s="2"/>
    </row>
    <row r="4286" spans="1:38">
      <c r="D4286" s="62">
        <v>2005</v>
      </c>
      <c r="E4286" s="62">
        <v>12</v>
      </c>
      <c r="F4286" s="62">
        <v>2006</v>
      </c>
      <c r="G4286" s="62">
        <v>2006</v>
      </c>
      <c r="H4286" s="131">
        <v>0</v>
      </c>
      <c r="I4286" s="131">
        <v>0</v>
      </c>
      <c r="J4286" s="131">
        <v>0</v>
      </c>
      <c r="K4286" s="131">
        <v>2500</v>
      </c>
      <c r="L4286" s="43">
        <v>2500</v>
      </c>
      <c r="M4286" s="2"/>
      <c r="N4286" s="43"/>
      <c r="O4286" s="2"/>
      <c r="P4286" s="2"/>
      <c r="Q4286" s="2"/>
      <c r="R4286" s="2"/>
      <c r="S4286" s="2"/>
      <c r="T4286" s="2"/>
      <c r="U4286" s="2"/>
      <c r="V4286" s="2"/>
      <c r="W4286" s="2"/>
      <c r="X4286" s="2"/>
      <c r="Y4286" s="2"/>
      <c r="Z4286" s="2"/>
      <c r="AA4286" s="2"/>
      <c r="AB4286" s="2"/>
      <c r="AC4286" s="2"/>
      <c r="AD4286" s="2"/>
      <c r="AE4286" s="2"/>
      <c r="AF4286" s="2"/>
      <c r="AG4286" s="2"/>
      <c r="AH4286" s="2"/>
    </row>
    <row r="4287" spans="1:38">
      <c r="D4287" s="62">
        <v>2006</v>
      </c>
      <c r="E4287" s="62">
        <v>1</v>
      </c>
      <c r="F4287" s="62">
        <v>2006</v>
      </c>
      <c r="G4287" s="62">
        <v>2006</v>
      </c>
      <c r="H4287" s="131">
        <v>0</v>
      </c>
      <c r="I4287" s="131">
        <v>0</v>
      </c>
      <c r="J4287" s="131">
        <v>0</v>
      </c>
      <c r="K4287" s="131">
        <v>3333.3</v>
      </c>
      <c r="L4287" s="43">
        <v>3333.3</v>
      </c>
      <c r="M4287" s="2"/>
      <c r="N4287" s="43"/>
      <c r="O4287" s="2"/>
      <c r="P4287" s="2"/>
      <c r="Q4287" s="2"/>
      <c r="R4287" s="2"/>
      <c r="S4287" s="2"/>
      <c r="T4287" s="2"/>
      <c r="U4287" s="2"/>
      <c r="V4287" s="2"/>
      <c r="W4287" s="2"/>
      <c r="X4287" s="2"/>
      <c r="Y4287" s="2"/>
      <c r="Z4287" s="2"/>
      <c r="AA4287" s="2"/>
      <c r="AB4287" s="2"/>
      <c r="AC4287" s="2"/>
      <c r="AD4287" s="2"/>
      <c r="AE4287" s="2"/>
      <c r="AF4287" s="2"/>
      <c r="AG4287" s="2"/>
      <c r="AH4287" s="2"/>
    </row>
    <row r="4288" spans="1:38" s="51" customFormat="1">
      <c r="A4288" s="52"/>
      <c r="B4288" s="52"/>
      <c r="C4288" s="53"/>
      <c r="D4288" s="62">
        <v>2006</v>
      </c>
      <c r="E4288" s="62">
        <v>2</v>
      </c>
      <c r="F4288" s="62">
        <v>2006</v>
      </c>
      <c r="G4288" s="62">
        <v>2006</v>
      </c>
      <c r="H4288" s="131">
        <v>0</v>
      </c>
      <c r="I4288" s="131">
        <v>0</v>
      </c>
      <c r="J4288" s="131">
        <v>0</v>
      </c>
      <c r="K4288" s="131">
        <v>3333.3</v>
      </c>
      <c r="L4288" s="43">
        <v>3333.3</v>
      </c>
      <c r="M4288" s="2"/>
      <c r="N4288" s="43"/>
      <c r="O4288" s="2"/>
      <c r="P4288" s="2"/>
      <c r="Q4288" s="2"/>
      <c r="R4288" s="2"/>
      <c r="S4288" s="2"/>
      <c r="T4288" s="2"/>
      <c r="U4288" s="2"/>
      <c r="V4288" s="2"/>
      <c r="W4288" s="2"/>
      <c r="X4288" s="2"/>
      <c r="Y4288" s="2"/>
      <c r="Z4288" s="2"/>
      <c r="AA4288" s="2"/>
      <c r="AB4288" s="2"/>
      <c r="AC4288" s="2"/>
      <c r="AD4288" s="2"/>
      <c r="AE4288" s="2"/>
      <c r="AF4288" s="2"/>
      <c r="AG4288" s="2"/>
      <c r="AH4288" s="2"/>
    </row>
    <row r="4289" spans="1:34" s="51" customFormat="1">
      <c r="A4289" s="52"/>
      <c r="B4289" s="52"/>
      <c r="C4289" s="53"/>
      <c r="D4289" s="62">
        <v>2006</v>
      </c>
      <c r="E4289" s="62">
        <v>3</v>
      </c>
      <c r="F4289" s="62">
        <v>2006</v>
      </c>
      <c r="G4289" s="62">
        <v>2006</v>
      </c>
      <c r="H4289" s="131">
        <v>0</v>
      </c>
      <c r="I4289" s="131">
        <v>0</v>
      </c>
      <c r="J4289" s="131">
        <v>0</v>
      </c>
      <c r="K4289" s="131">
        <v>3333.4</v>
      </c>
      <c r="L4289" s="43">
        <v>3333.4</v>
      </c>
      <c r="M4289" s="2"/>
      <c r="N4289" s="43"/>
      <c r="O4289" s="2"/>
      <c r="P4289" s="2"/>
      <c r="Q4289" s="2"/>
      <c r="R4289" s="2"/>
      <c r="S4289" s="2"/>
      <c r="T4289" s="2"/>
      <c r="U4289" s="2"/>
      <c r="V4289" s="2"/>
      <c r="W4289" s="2"/>
      <c r="X4289" s="2"/>
      <c r="Y4289" s="2"/>
      <c r="Z4289" s="2"/>
      <c r="AA4289" s="2"/>
      <c r="AB4289" s="2"/>
      <c r="AC4289" s="2"/>
      <c r="AD4289" s="2"/>
      <c r="AE4289" s="2"/>
      <c r="AF4289" s="2"/>
      <c r="AG4289" s="2"/>
      <c r="AH4289" s="2"/>
    </row>
    <row r="4290" spans="1:34" s="51" customFormat="1">
      <c r="A4290" s="52"/>
      <c r="B4290" s="52"/>
      <c r="C4290" s="53"/>
      <c r="D4290" s="62">
        <v>2006</v>
      </c>
      <c r="E4290" s="62">
        <v>4</v>
      </c>
      <c r="F4290" s="62">
        <v>2006</v>
      </c>
      <c r="G4290" s="62">
        <v>2006</v>
      </c>
      <c r="H4290" s="131">
        <v>0</v>
      </c>
      <c r="I4290" s="131">
        <v>0</v>
      </c>
      <c r="J4290" s="131">
        <v>0</v>
      </c>
      <c r="K4290" s="131">
        <v>3333.3</v>
      </c>
      <c r="L4290" s="43">
        <v>3333.3</v>
      </c>
      <c r="M4290" s="2"/>
      <c r="N4290" s="43"/>
      <c r="O4290" s="2"/>
      <c r="P4290" s="2"/>
      <c r="Q4290" s="2"/>
      <c r="R4290" s="2"/>
      <c r="S4290" s="2"/>
      <c r="T4290" s="2"/>
      <c r="U4290" s="2"/>
      <c r="V4290" s="2"/>
      <c r="W4290" s="2"/>
      <c r="X4290" s="2"/>
      <c r="Y4290" s="2"/>
      <c r="Z4290" s="2"/>
      <c r="AA4290" s="2"/>
      <c r="AB4290" s="2"/>
      <c r="AC4290" s="2"/>
      <c r="AD4290" s="2"/>
      <c r="AE4290" s="2"/>
      <c r="AF4290" s="2"/>
      <c r="AG4290" s="2"/>
      <c r="AH4290" s="2"/>
    </row>
    <row r="4291" spans="1:34" s="51" customFormat="1">
      <c r="A4291" s="52"/>
      <c r="B4291" s="52"/>
      <c r="C4291" s="53"/>
      <c r="D4291" s="62">
        <v>2006</v>
      </c>
      <c r="E4291" s="62">
        <v>5</v>
      </c>
      <c r="F4291" s="62">
        <v>2006</v>
      </c>
      <c r="G4291" s="62">
        <v>2007</v>
      </c>
      <c r="H4291" s="131">
        <v>0</v>
      </c>
      <c r="I4291" s="131">
        <v>0</v>
      </c>
      <c r="J4291" s="131">
        <v>0</v>
      </c>
      <c r="K4291" s="131">
        <v>3333.3</v>
      </c>
      <c r="L4291" s="43">
        <v>3333.3</v>
      </c>
      <c r="M4291" s="2"/>
      <c r="N4291" s="43"/>
      <c r="O4291" s="2"/>
      <c r="P4291" s="2"/>
      <c r="Q4291" s="2"/>
      <c r="R4291" s="2"/>
      <c r="S4291" s="2"/>
      <c r="T4291" s="2"/>
      <c r="U4291" s="2"/>
      <c r="V4291" s="2"/>
      <c r="W4291" s="2"/>
      <c r="X4291" s="2"/>
      <c r="Y4291" s="2"/>
      <c r="Z4291" s="2"/>
      <c r="AA4291" s="2"/>
      <c r="AB4291" s="2"/>
      <c r="AC4291" s="2"/>
      <c r="AD4291" s="2"/>
      <c r="AE4291" s="2"/>
      <c r="AF4291" s="2"/>
      <c r="AG4291" s="2"/>
      <c r="AH4291" s="2"/>
    </row>
    <row r="4292" spans="1:34" s="51" customFormat="1">
      <c r="A4292" s="52"/>
      <c r="B4292" s="52"/>
      <c r="C4292" s="53"/>
      <c r="D4292" s="62">
        <v>2006</v>
      </c>
      <c r="E4292" s="62">
        <v>6</v>
      </c>
      <c r="F4292" s="62">
        <v>2006</v>
      </c>
      <c r="G4292" s="62">
        <v>2007</v>
      </c>
      <c r="H4292" s="131">
        <v>0</v>
      </c>
      <c r="I4292" s="131">
        <v>0</v>
      </c>
      <c r="J4292" s="131">
        <v>0</v>
      </c>
      <c r="K4292" s="131">
        <v>3333.4</v>
      </c>
      <c r="L4292" s="43">
        <v>3333.4</v>
      </c>
      <c r="M4292" s="2"/>
      <c r="N4292" s="43"/>
      <c r="O4292" s="2"/>
      <c r="P4292" s="2"/>
      <c r="Q4292" s="2"/>
      <c r="R4292" s="2"/>
      <c r="S4292" s="2"/>
      <c r="T4292" s="2"/>
      <c r="U4292" s="2"/>
      <c r="V4292" s="2"/>
      <c r="W4292" s="2"/>
      <c r="X4292" s="2"/>
      <c r="Y4292" s="2"/>
      <c r="Z4292" s="2"/>
      <c r="AA4292" s="2"/>
      <c r="AB4292" s="2"/>
      <c r="AC4292" s="2"/>
      <c r="AD4292" s="2"/>
      <c r="AE4292" s="2"/>
      <c r="AF4292" s="2"/>
      <c r="AG4292" s="2"/>
      <c r="AH4292" s="2"/>
    </row>
    <row r="4293" spans="1:34" s="51" customFormat="1">
      <c r="A4293" s="52"/>
      <c r="B4293" s="52"/>
      <c r="C4293" s="53"/>
      <c r="D4293" s="62">
        <v>2006</v>
      </c>
      <c r="E4293" s="62">
        <v>7</v>
      </c>
      <c r="F4293" s="62">
        <v>2007</v>
      </c>
      <c r="G4293" s="62">
        <v>2007</v>
      </c>
      <c r="H4293" s="131">
        <v>0</v>
      </c>
      <c r="I4293" s="131">
        <v>0</v>
      </c>
      <c r="J4293" s="131">
        <v>0</v>
      </c>
      <c r="K4293" s="131">
        <v>3333.3</v>
      </c>
      <c r="L4293" s="43">
        <v>3333.3</v>
      </c>
      <c r="M4293" s="2"/>
      <c r="N4293" s="43"/>
      <c r="O4293" s="2"/>
      <c r="P4293" s="2"/>
      <c r="Q4293" s="2"/>
      <c r="R4293" s="2"/>
      <c r="S4293" s="2"/>
      <c r="T4293" s="2"/>
      <c r="U4293" s="2"/>
      <c r="V4293" s="2"/>
      <c r="W4293" s="2"/>
      <c r="X4293" s="2"/>
      <c r="Y4293" s="2"/>
      <c r="Z4293" s="2"/>
      <c r="AA4293" s="2"/>
      <c r="AB4293" s="2"/>
      <c r="AC4293" s="2"/>
      <c r="AD4293" s="2"/>
      <c r="AE4293" s="2"/>
      <c r="AF4293" s="2"/>
      <c r="AG4293" s="2"/>
      <c r="AH4293" s="2"/>
    </row>
    <row r="4294" spans="1:34" s="51" customFormat="1">
      <c r="A4294" s="52"/>
      <c r="B4294" s="52"/>
      <c r="C4294" s="53"/>
      <c r="D4294" s="62">
        <v>2006</v>
      </c>
      <c r="E4294" s="62">
        <v>8</v>
      </c>
      <c r="F4294" s="62">
        <v>2007</v>
      </c>
      <c r="G4294" s="62">
        <v>2007</v>
      </c>
      <c r="H4294" s="131">
        <v>0</v>
      </c>
      <c r="I4294" s="131">
        <v>0</v>
      </c>
      <c r="J4294" s="131">
        <v>0</v>
      </c>
      <c r="K4294" s="131">
        <v>3333.3</v>
      </c>
      <c r="L4294" s="43">
        <v>3333.3</v>
      </c>
      <c r="M4294" s="2"/>
      <c r="N4294" s="43"/>
      <c r="O4294" s="2"/>
      <c r="P4294" s="2"/>
      <c r="Q4294" s="2"/>
      <c r="R4294" s="2"/>
      <c r="S4294" s="2"/>
      <c r="T4294" s="2"/>
      <c r="U4294" s="2"/>
      <c r="V4294" s="2"/>
      <c r="W4294" s="2"/>
      <c r="X4294" s="2"/>
      <c r="Y4294" s="2"/>
      <c r="Z4294" s="2"/>
      <c r="AA4294" s="2"/>
      <c r="AB4294" s="2"/>
      <c r="AC4294" s="2"/>
      <c r="AD4294" s="2"/>
      <c r="AE4294" s="2"/>
      <c r="AF4294" s="2"/>
      <c r="AG4294" s="2"/>
      <c r="AH4294" s="2"/>
    </row>
    <row r="4295" spans="1:34" s="51" customFormat="1">
      <c r="A4295" s="52"/>
      <c r="B4295" s="52"/>
      <c r="C4295" s="53"/>
      <c r="D4295" s="62">
        <v>2006</v>
      </c>
      <c r="E4295" s="62">
        <v>9</v>
      </c>
      <c r="F4295" s="62">
        <v>2007</v>
      </c>
      <c r="G4295" s="62">
        <v>2007</v>
      </c>
      <c r="H4295" s="131">
        <v>0</v>
      </c>
      <c r="I4295" s="131">
        <v>0</v>
      </c>
      <c r="J4295" s="131">
        <v>0</v>
      </c>
      <c r="K4295" s="131">
        <v>3333.4</v>
      </c>
      <c r="L4295" s="43">
        <v>3333.4</v>
      </c>
      <c r="M4295" s="2"/>
      <c r="N4295" s="43"/>
      <c r="O4295" s="2"/>
      <c r="P4295" s="2"/>
      <c r="Q4295" s="2"/>
      <c r="R4295" s="2"/>
      <c r="S4295" s="2"/>
      <c r="T4295" s="2"/>
      <c r="U4295" s="2"/>
      <c r="V4295" s="2"/>
      <c r="W4295" s="2"/>
      <c r="X4295" s="2"/>
      <c r="Y4295" s="2"/>
      <c r="Z4295" s="2"/>
      <c r="AA4295" s="2"/>
      <c r="AB4295" s="2"/>
      <c r="AC4295" s="2"/>
      <c r="AD4295" s="2"/>
      <c r="AE4295" s="2"/>
      <c r="AF4295" s="2"/>
      <c r="AG4295" s="2"/>
      <c r="AH4295" s="2"/>
    </row>
    <row r="4296" spans="1:34" s="51" customFormat="1">
      <c r="A4296" s="52"/>
      <c r="B4296" s="52"/>
      <c r="C4296" s="53"/>
      <c r="D4296" s="62">
        <v>2006</v>
      </c>
      <c r="E4296" s="62">
        <v>10</v>
      </c>
      <c r="F4296" s="62">
        <v>2007</v>
      </c>
      <c r="G4296" s="62">
        <v>2007</v>
      </c>
      <c r="H4296" s="131">
        <v>0</v>
      </c>
      <c r="I4296" s="131">
        <v>0</v>
      </c>
      <c r="J4296" s="131">
        <v>0</v>
      </c>
      <c r="K4296" s="131">
        <v>3333.3</v>
      </c>
      <c r="L4296" s="43">
        <v>3333.3</v>
      </c>
      <c r="M4296" s="2"/>
      <c r="N4296" s="43"/>
      <c r="O4296" s="2"/>
      <c r="P4296" s="2"/>
      <c r="Q4296" s="2"/>
      <c r="R4296" s="2"/>
      <c r="S4296" s="2"/>
      <c r="T4296" s="2"/>
      <c r="U4296" s="2"/>
      <c r="V4296" s="2"/>
      <c r="W4296" s="2"/>
      <c r="X4296" s="2"/>
      <c r="Y4296" s="2"/>
      <c r="Z4296" s="2"/>
      <c r="AA4296" s="2"/>
      <c r="AB4296" s="2"/>
      <c r="AC4296" s="2"/>
      <c r="AD4296" s="2"/>
      <c r="AE4296" s="2"/>
      <c r="AF4296" s="2"/>
      <c r="AG4296" s="2"/>
      <c r="AH4296" s="2"/>
    </row>
    <row r="4297" spans="1:34" s="51" customFormat="1">
      <c r="A4297" s="52"/>
      <c r="B4297" s="52"/>
      <c r="C4297" s="53"/>
      <c r="D4297" s="62">
        <v>2006</v>
      </c>
      <c r="E4297" s="62">
        <v>11</v>
      </c>
      <c r="F4297" s="62">
        <v>2007</v>
      </c>
      <c r="G4297" s="62">
        <v>2007</v>
      </c>
      <c r="H4297" s="131">
        <v>0</v>
      </c>
      <c r="I4297" s="131">
        <v>0</v>
      </c>
      <c r="J4297" s="131">
        <v>0</v>
      </c>
      <c r="K4297" s="131">
        <v>3333.3</v>
      </c>
      <c r="L4297" s="43">
        <v>3333.3</v>
      </c>
      <c r="M4297" s="2"/>
      <c r="N4297" s="43"/>
      <c r="O4297" s="2"/>
      <c r="P4297" s="2"/>
      <c r="Q4297" s="2"/>
      <c r="R4297" s="2"/>
      <c r="S4297" s="2"/>
      <c r="T4297" s="2"/>
      <c r="U4297" s="2"/>
      <c r="V4297" s="2"/>
      <c r="W4297" s="2"/>
      <c r="X4297" s="2"/>
      <c r="Y4297" s="2"/>
      <c r="Z4297" s="2"/>
      <c r="AA4297" s="2"/>
      <c r="AB4297" s="2"/>
      <c r="AC4297" s="2"/>
      <c r="AD4297" s="2"/>
      <c r="AE4297" s="2"/>
      <c r="AF4297" s="2"/>
      <c r="AG4297" s="2"/>
      <c r="AH4297" s="2"/>
    </row>
    <row r="4298" spans="1:34" s="51" customFormat="1">
      <c r="A4298" s="52"/>
      <c r="B4298" s="52"/>
      <c r="C4298" s="53"/>
      <c r="D4298" s="62">
        <v>2006</v>
      </c>
      <c r="E4298" s="62">
        <v>12</v>
      </c>
      <c r="F4298" s="62">
        <v>2007</v>
      </c>
      <c r="G4298" s="62">
        <v>2007</v>
      </c>
      <c r="H4298" s="131">
        <v>0</v>
      </c>
      <c r="I4298" s="131">
        <v>0</v>
      </c>
      <c r="J4298" s="131">
        <v>0</v>
      </c>
      <c r="K4298" s="131">
        <v>4020.4</v>
      </c>
      <c r="L4298" s="43">
        <v>4020.4</v>
      </c>
      <c r="M4298" s="2"/>
      <c r="N4298" s="43"/>
      <c r="O4298" s="2"/>
      <c r="P4298" s="2"/>
      <c r="Q4298" s="2"/>
      <c r="R4298" s="2"/>
      <c r="S4298" s="2"/>
      <c r="T4298" s="2"/>
      <c r="U4298" s="2"/>
      <c r="V4298" s="2"/>
      <c r="W4298" s="2"/>
      <c r="X4298" s="2"/>
      <c r="Y4298" s="2"/>
      <c r="Z4298" s="2"/>
      <c r="AA4298" s="2"/>
      <c r="AB4298" s="2"/>
      <c r="AC4298" s="2"/>
      <c r="AD4298" s="2"/>
      <c r="AE4298" s="2"/>
      <c r="AF4298" s="2"/>
      <c r="AG4298" s="2"/>
      <c r="AH4298" s="2"/>
    </row>
    <row r="4299" spans="1:34" s="51" customFormat="1">
      <c r="A4299" s="52"/>
      <c r="B4299" s="52"/>
      <c r="C4299" s="53"/>
      <c r="D4299" s="62">
        <v>2007</v>
      </c>
      <c r="E4299" s="62">
        <v>1</v>
      </c>
      <c r="F4299" s="62">
        <v>2007</v>
      </c>
      <c r="G4299" s="62">
        <v>2007</v>
      </c>
      <c r="H4299" s="131">
        <v>0</v>
      </c>
      <c r="I4299" s="131">
        <v>0</v>
      </c>
      <c r="J4299" s="131">
        <v>0</v>
      </c>
      <c r="K4299" s="131">
        <v>5958.3</v>
      </c>
      <c r="L4299" s="43">
        <v>5958.3</v>
      </c>
      <c r="M4299" s="2"/>
      <c r="N4299" s="43"/>
      <c r="O4299" s="2"/>
      <c r="P4299" s="2"/>
      <c r="Q4299" s="2"/>
      <c r="R4299" s="2"/>
      <c r="S4299" s="2"/>
      <c r="T4299" s="2"/>
      <c r="U4299" s="2"/>
      <c r="V4299" s="2"/>
      <c r="W4299" s="2"/>
      <c r="X4299" s="2"/>
      <c r="Y4299" s="2"/>
      <c r="Z4299" s="2"/>
      <c r="AA4299" s="2"/>
      <c r="AB4299" s="2"/>
      <c r="AC4299" s="2"/>
      <c r="AD4299" s="2"/>
      <c r="AE4299" s="2"/>
      <c r="AF4299" s="2"/>
      <c r="AG4299" s="2"/>
      <c r="AH4299" s="2"/>
    </row>
    <row r="4300" spans="1:34" s="51" customFormat="1">
      <c r="A4300" s="52"/>
      <c r="B4300" s="52"/>
      <c r="C4300" s="53"/>
      <c r="D4300" s="62">
        <v>2007</v>
      </c>
      <c r="E4300" s="62">
        <v>2</v>
      </c>
      <c r="F4300" s="62">
        <v>2007</v>
      </c>
      <c r="G4300" s="62">
        <v>2007</v>
      </c>
      <c r="H4300" s="131">
        <v>0</v>
      </c>
      <c r="I4300" s="131">
        <v>0</v>
      </c>
      <c r="J4300" s="131">
        <v>0</v>
      </c>
      <c r="K4300" s="131">
        <v>5958.3</v>
      </c>
      <c r="L4300" s="43">
        <v>5958.3</v>
      </c>
      <c r="M4300" s="2"/>
      <c r="N4300" s="43"/>
      <c r="O4300" s="2"/>
      <c r="P4300" s="2"/>
      <c r="Q4300" s="2"/>
      <c r="R4300" s="2"/>
      <c r="S4300" s="2"/>
      <c r="T4300" s="2"/>
      <c r="U4300" s="2"/>
      <c r="V4300" s="2"/>
      <c r="W4300" s="2"/>
      <c r="X4300" s="2"/>
      <c r="Y4300" s="2"/>
      <c r="Z4300" s="2"/>
      <c r="AA4300" s="2"/>
      <c r="AB4300" s="2"/>
      <c r="AC4300" s="2"/>
      <c r="AD4300" s="2"/>
      <c r="AE4300" s="2"/>
      <c r="AF4300" s="2"/>
      <c r="AG4300" s="2"/>
      <c r="AH4300" s="2"/>
    </row>
    <row r="4301" spans="1:34" s="51" customFormat="1">
      <c r="A4301" s="52"/>
      <c r="B4301" s="52"/>
      <c r="C4301" s="53"/>
      <c r="D4301" s="62">
        <v>2007</v>
      </c>
      <c r="E4301" s="62">
        <v>3</v>
      </c>
      <c r="F4301" s="62">
        <v>2007</v>
      </c>
      <c r="G4301" s="62">
        <v>2007</v>
      </c>
      <c r="H4301" s="131">
        <v>0</v>
      </c>
      <c r="I4301" s="131">
        <v>0</v>
      </c>
      <c r="J4301" s="131">
        <v>0</v>
      </c>
      <c r="K4301" s="131">
        <v>5958.4</v>
      </c>
      <c r="L4301" s="43">
        <v>5958.4</v>
      </c>
      <c r="M4301" s="2"/>
      <c r="N4301" s="43"/>
      <c r="O4301" s="2"/>
      <c r="P4301" s="2"/>
      <c r="Q4301" s="2"/>
      <c r="R4301" s="2"/>
      <c r="S4301" s="2"/>
      <c r="T4301" s="2"/>
      <c r="U4301" s="2"/>
      <c r="V4301" s="2"/>
      <c r="W4301" s="2"/>
      <c r="X4301" s="2"/>
      <c r="Y4301" s="2"/>
      <c r="Z4301" s="2"/>
      <c r="AA4301" s="2"/>
      <c r="AB4301" s="2"/>
      <c r="AC4301" s="2"/>
      <c r="AD4301" s="2"/>
      <c r="AE4301" s="2"/>
      <c r="AF4301" s="2"/>
      <c r="AG4301" s="2"/>
      <c r="AH4301" s="2"/>
    </row>
    <row r="4302" spans="1:34" s="51" customFormat="1">
      <c r="A4302" s="52"/>
      <c r="B4302" s="52"/>
      <c r="C4302" s="53"/>
      <c r="D4302" s="62">
        <v>2007</v>
      </c>
      <c r="E4302" s="62">
        <v>4</v>
      </c>
      <c r="F4302" s="62">
        <v>2007</v>
      </c>
      <c r="G4302" s="62">
        <v>2007</v>
      </c>
      <c r="H4302" s="131">
        <v>0</v>
      </c>
      <c r="I4302" s="131">
        <v>0</v>
      </c>
      <c r="J4302" s="131">
        <v>0</v>
      </c>
      <c r="K4302" s="131">
        <v>5958.3</v>
      </c>
      <c r="L4302" s="43">
        <v>5958.3</v>
      </c>
      <c r="M4302" s="2"/>
      <c r="N4302" s="43"/>
      <c r="O4302" s="2"/>
      <c r="P4302" s="2"/>
      <c r="Q4302" s="2"/>
      <c r="R4302" s="2"/>
      <c r="S4302" s="2"/>
      <c r="T4302" s="2"/>
      <c r="U4302" s="2"/>
      <c r="V4302" s="2"/>
      <c r="W4302" s="2"/>
      <c r="X4302" s="2"/>
      <c r="Y4302" s="2"/>
      <c r="Z4302" s="2"/>
      <c r="AA4302" s="2"/>
      <c r="AB4302" s="2"/>
      <c r="AC4302" s="2"/>
      <c r="AD4302" s="2"/>
      <c r="AE4302" s="2"/>
      <c r="AF4302" s="2"/>
      <c r="AG4302" s="2"/>
      <c r="AH4302" s="2"/>
    </row>
    <row r="4303" spans="1:34" s="51" customFormat="1">
      <c r="A4303" s="52"/>
      <c r="B4303" s="52"/>
      <c r="C4303" s="53"/>
      <c r="D4303" s="62">
        <v>2007</v>
      </c>
      <c r="E4303" s="62">
        <v>5</v>
      </c>
      <c r="F4303" s="62">
        <v>2007</v>
      </c>
      <c r="G4303" s="62">
        <v>2008</v>
      </c>
      <c r="H4303" s="131">
        <v>0</v>
      </c>
      <c r="I4303" s="131">
        <v>0</v>
      </c>
      <c r="J4303" s="131">
        <v>0</v>
      </c>
      <c r="K4303" s="131">
        <v>5958.3</v>
      </c>
      <c r="L4303" s="43">
        <v>5958.3</v>
      </c>
      <c r="M4303" s="2"/>
      <c r="N4303" s="43"/>
      <c r="O4303" s="2"/>
      <c r="P4303" s="2"/>
      <c r="Q4303" s="2"/>
      <c r="R4303" s="2"/>
      <c r="S4303" s="2"/>
      <c r="T4303" s="2"/>
      <c r="U4303" s="2"/>
      <c r="V4303" s="2"/>
      <c r="W4303" s="2"/>
      <c r="X4303" s="2"/>
      <c r="Y4303" s="2"/>
      <c r="Z4303" s="2"/>
      <c r="AA4303" s="2"/>
      <c r="AB4303" s="2"/>
      <c r="AC4303" s="2"/>
      <c r="AD4303" s="2"/>
      <c r="AE4303" s="2"/>
      <c r="AF4303" s="2"/>
      <c r="AG4303" s="2"/>
      <c r="AH4303" s="2"/>
    </row>
    <row r="4304" spans="1:34" s="51" customFormat="1">
      <c r="A4304" s="52"/>
      <c r="B4304" s="52"/>
      <c r="C4304" s="53"/>
      <c r="D4304" s="62">
        <v>2007</v>
      </c>
      <c r="E4304" s="62">
        <v>6</v>
      </c>
      <c r="F4304" s="62">
        <v>2007</v>
      </c>
      <c r="G4304" s="62">
        <v>2008</v>
      </c>
      <c r="H4304" s="131">
        <v>0</v>
      </c>
      <c r="I4304" s="131">
        <v>0</v>
      </c>
      <c r="J4304" s="131">
        <v>0</v>
      </c>
      <c r="K4304" s="131">
        <v>5958.4</v>
      </c>
      <c r="L4304" s="43">
        <v>5958.4</v>
      </c>
      <c r="M4304" s="2"/>
      <c r="N4304" s="43"/>
      <c r="O4304" s="2"/>
      <c r="P4304" s="2"/>
      <c r="Q4304" s="2"/>
      <c r="R4304" s="2"/>
      <c r="S4304" s="2"/>
      <c r="T4304" s="2"/>
      <c r="U4304" s="2"/>
      <c r="V4304" s="2"/>
      <c r="W4304" s="2"/>
      <c r="X4304" s="2"/>
      <c r="Y4304" s="2"/>
      <c r="Z4304" s="2"/>
      <c r="AA4304" s="2"/>
      <c r="AB4304" s="2"/>
      <c r="AC4304" s="2"/>
      <c r="AD4304" s="2"/>
      <c r="AE4304" s="2"/>
      <c r="AF4304" s="2"/>
      <c r="AG4304" s="2"/>
      <c r="AH4304" s="2"/>
    </row>
    <row r="4305" spans="1:34" s="51" customFormat="1">
      <c r="A4305" s="52"/>
      <c r="B4305" s="52"/>
      <c r="C4305" s="53"/>
      <c r="D4305" s="62">
        <v>2007</v>
      </c>
      <c r="E4305" s="62">
        <v>7</v>
      </c>
      <c r="F4305" s="62">
        <v>2008</v>
      </c>
      <c r="G4305" s="62">
        <v>2008</v>
      </c>
      <c r="H4305" s="131">
        <v>0</v>
      </c>
      <c r="I4305" s="131">
        <v>0</v>
      </c>
      <c r="J4305" s="131">
        <v>0</v>
      </c>
      <c r="K4305" s="131">
        <v>5958.3</v>
      </c>
      <c r="L4305" s="43">
        <v>5958.3</v>
      </c>
      <c r="M4305" s="2"/>
      <c r="N4305" s="43"/>
      <c r="O4305" s="2"/>
      <c r="P4305" s="2"/>
      <c r="Q4305" s="2"/>
      <c r="R4305" s="2"/>
      <c r="S4305" s="2"/>
      <c r="T4305" s="2"/>
      <c r="U4305" s="2"/>
      <c r="V4305" s="2"/>
      <c r="W4305" s="2"/>
      <c r="X4305" s="2"/>
      <c r="Y4305" s="2"/>
      <c r="Z4305" s="2"/>
      <c r="AA4305" s="2"/>
      <c r="AB4305" s="2"/>
      <c r="AC4305" s="2"/>
      <c r="AD4305" s="2"/>
      <c r="AE4305" s="2"/>
      <c r="AF4305" s="2"/>
      <c r="AG4305" s="2"/>
      <c r="AH4305" s="2"/>
    </row>
    <row r="4306" spans="1:34" s="51" customFormat="1">
      <c r="A4306" s="52"/>
      <c r="B4306" s="52"/>
      <c r="C4306" s="53"/>
      <c r="D4306" s="62">
        <v>2007</v>
      </c>
      <c r="E4306" s="62">
        <v>8</v>
      </c>
      <c r="F4306" s="62">
        <v>2008</v>
      </c>
      <c r="G4306" s="62">
        <v>2008</v>
      </c>
      <c r="H4306" s="131">
        <v>0</v>
      </c>
      <c r="I4306" s="131">
        <v>0</v>
      </c>
      <c r="J4306" s="131">
        <v>0</v>
      </c>
      <c r="K4306" s="131">
        <v>5958.3</v>
      </c>
      <c r="L4306" s="43">
        <v>5958.3</v>
      </c>
      <c r="M4306" s="2"/>
      <c r="N4306" s="43"/>
      <c r="O4306" s="2"/>
      <c r="P4306" s="2"/>
      <c r="Q4306" s="2"/>
      <c r="R4306" s="2"/>
      <c r="S4306" s="2"/>
      <c r="T4306" s="2"/>
      <c r="U4306" s="2"/>
      <c r="V4306" s="2"/>
      <c r="W4306" s="2"/>
      <c r="X4306" s="2"/>
      <c r="Y4306" s="2"/>
      <c r="Z4306" s="2"/>
      <c r="AA4306" s="2"/>
      <c r="AB4306" s="2"/>
      <c r="AC4306" s="2"/>
      <c r="AD4306" s="2"/>
      <c r="AE4306" s="2"/>
      <c r="AF4306" s="2"/>
      <c r="AG4306" s="2"/>
      <c r="AH4306" s="2"/>
    </row>
    <row r="4307" spans="1:34" s="51" customFormat="1">
      <c r="A4307" s="52"/>
      <c r="B4307" s="52"/>
      <c r="C4307" s="53"/>
      <c r="D4307" s="62">
        <v>2007</v>
      </c>
      <c r="E4307" s="62">
        <v>9</v>
      </c>
      <c r="F4307" s="62">
        <v>2008</v>
      </c>
      <c r="G4307" s="62">
        <v>2008</v>
      </c>
      <c r="H4307" s="131">
        <v>0</v>
      </c>
      <c r="I4307" s="131">
        <v>0</v>
      </c>
      <c r="J4307" s="131">
        <v>0</v>
      </c>
      <c r="K4307" s="131">
        <v>5958.4</v>
      </c>
      <c r="L4307" s="43">
        <v>5958.4</v>
      </c>
      <c r="M4307" s="2"/>
      <c r="N4307" s="43"/>
      <c r="O4307" s="2"/>
      <c r="P4307" s="2"/>
      <c r="Q4307" s="2"/>
      <c r="R4307" s="2"/>
      <c r="S4307" s="2"/>
      <c r="T4307" s="2"/>
      <c r="U4307" s="2"/>
      <c r="V4307" s="2"/>
      <c r="W4307" s="2"/>
      <c r="X4307" s="2"/>
      <c r="Y4307" s="2"/>
      <c r="Z4307" s="2"/>
      <c r="AA4307" s="2"/>
      <c r="AB4307" s="2"/>
      <c r="AC4307" s="2"/>
      <c r="AD4307" s="2"/>
      <c r="AE4307" s="2"/>
      <c r="AF4307" s="2"/>
      <c r="AG4307" s="2"/>
      <c r="AH4307" s="2"/>
    </row>
    <row r="4308" spans="1:34" s="51" customFormat="1">
      <c r="A4308" s="52"/>
      <c r="B4308" s="52"/>
      <c r="C4308" s="53"/>
      <c r="D4308" s="62">
        <v>2007</v>
      </c>
      <c r="E4308" s="62">
        <v>10</v>
      </c>
      <c r="F4308" s="62">
        <v>2008</v>
      </c>
      <c r="G4308" s="62">
        <v>2008</v>
      </c>
      <c r="H4308" s="131">
        <v>0</v>
      </c>
      <c r="I4308" s="131">
        <v>0</v>
      </c>
      <c r="J4308" s="131">
        <v>0</v>
      </c>
      <c r="K4308" s="131">
        <v>5958.3</v>
      </c>
      <c r="L4308" s="43">
        <v>5958.3</v>
      </c>
      <c r="M4308" s="2"/>
      <c r="N4308" s="43"/>
      <c r="O4308" s="2"/>
      <c r="P4308" s="2"/>
      <c r="Q4308" s="2"/>
      <c r="R4308" s="2"/>
      <c r="S4308" s="2"/>
      <c r="T4308" s="2"/>
      <c r="U4308" s="2"/>
      <c r="V4308" s="2"/>
      <c r="W4308" s="2"/>
      <c r="X4308" s="2"/>
      <c r="Y4308" s="2"/>
      <c r="Z4308" s="2"/>
      <c r="AA4308" s="2"/>
      <c r="AB4308" s="2"/>
      <c r="AC4308" s="2"/>
      <c r="AD4308" s="2"/>
      <c r="AE4308" s="2"/>
      <c r="AF4308" s="2"/>
      <c r="AG4308" s="2"/>
      <c r="AH4308" s="2"/>
    </row>
    <row r="4309" spans="1:34" s="51" customFormat="1">
      <c r="A4309" s="52"/>
      <c r="B4309" s="52"/>
      <c r="C4309" s="53"/>
      <c r="D4309" s="62">
        <v>2007</v>
      </c>
      <c r="E4309" s="62">
        <v>11</v>
      </c>
      <c r="F4309" s="62">
        <v>2008</v>
      </c>
      <c r="G4309" s="62">
        <v>2008</v>
      </c>
      <c r="H4309" s="131">
        <v>0</v>
      </c>
      <c r="I4309" s="131">
        <v>0</v>
      </c>
      <c r="J4309" s="131">
        <v>0</v>
      </c>
      <c r="K4309" s="131">
        <v>5958.3</v>
      </c>
      <c r="L4309" s="43">
        <v>5958.3</v>
      </c>
      <c r="M4309" s="2"/>
      <c r="N4309" s="43"/>
      <c r="O4309" s="2"/>
      <c r="P4309" s="2"/>
      <c r="Q4309" s="2"/>
      <c r="R4309" s="2"/>
      <c r="S4309" s="2"/>
      <c r="T4309" s="2"/>
      <c r="U4309" s="2"/>
      <c r="V4309" s="2"/>
      <c r="W4309" s="2"/>
      <c r="X4309" s="2"/>
      <c r="Y4309" s="2"/>
      <c r="Z4309" s="2"/>
      <c r="AA4309" s="2"/>
      <c r="AB4309" s="2"/>
      <c r="AC4309" s="2"/>
      <c r="AD4309" s="2"/>
      <c r="AE4309" s="2"/>
      <c r="AF4309" s="2"/>
      <c r="AG4309" s="2"/>
      <c r="AH4309" s="2"/>
    </row>
    <row r="4310" spans="1:34" s="51" customFormat="1">
      <c r="A4310" s="52"/>
      <c r="B4310" s="52"/>
      <c r="C4310" s="53"/>
      <c r="D4310" s="62">
        <v>2007</v>
      </c>
      <c r="E4310" s="62">
        <v>12</v>
      </c>
      <c r="F4310" s="62">
        <v>2008</v>
      </c>
      <c r="G4310" s="62">
        <v>2008</v>
      </c>
      <c r="H4310" s="131">
        <v>0</v>
      </c>
      <c r="I4310" s="131">
        <v>0</v>
      </c>
      <c r="J4310" s="131">
        <v>0</v>
      </c>
      <c r="K4310" s="131">
        <v>7583.4</v>
      </c>
      <c r="L4310" s="43">
        <v>7583.4</v>
      </c>
      <c r="M4310" s="2"/>
      <c r="N4310" s="43"/>
      <c r="O4310" s="2"/>
      <c r="P4310" s="2"/>
      <c r="Q4310" s="2"/>
      <c r="R4310" s="2"/>
      <c r="S4310" s="2"/>
      <c r="T4310" s="2"/>
      <c r="U4310" s="2"/>
      <c r="V4310" s="2"/>
      <c r="W4310" s="2"/>
      <c r="X4310" s="2"/>
      <c r="Y4310" s="2"/>
      <c r="Z4310" s="2"/>
      <c r="AA4310" s="2"/>
      <c r="AB4310" s="2"/>
      <c r="AC4310" s="2"/>
      <c r="AD4310" s="2"/>
      <c r="AE4310" s="2"/>
      <c r="AF4310" s="2"/>
      <c r="AG4310" s="2"/>
      <c r="AH4310" s="2"/>
    </row>
    <row r="4311" spans="1:34" s="51" customFormat="1">
      <c r="A4311" s="52"/>
      <c r="B4311" s="52"/>
      <c r="C4311" s="53"/>
      <c r="D4311" s="62">
        <v>2008</v>
      </c>
      <c r="E4311" s="62">
        <v>1</v>
      </c>
      <c r="F4311" s="62">
        <v>2008</v>
      </c>
      <c r="G4311" s="62">
        <v>2008</v>
      </c>
      <c r="H4311" s="131">
        <v>0</v>
      </c>
      <c r="I4311" s="131">
        <v>0</v>
      </c>
      <c r="J4311" s="131">
        <v>0</v>
      </c>
      <c r="K4311" s="131">
        <v>5958.3</v>
      </c>
      <c r="L4311" s="43">
        <v>5958.3</v>
      </c>
      <c r="M4311" s="2"/>
      <c r="N4311" s="43"/>
      <c r="O4311" s="2"/>
      <c r="P4311" s="2"/>
      <c r="Q4311" s="2"/>
      <c r="R4311" s="2"/>
      <c r="S4311" s="2"/>
      <c r="T4311" s="2"/>
      <c r="U4311" s="2"/>
      <c r="V4311" s="2"/>
      <c r="W4311" s="2"/>
      <c r="X4311" s="2"/>
      <c r="Y4311" s="2"/>
      <c r="Z4311" s="2"/>
      <c r="AA4311" s="2"/>
      <c r="AB4311" s="2"/>
      <c r="AC4311" s="2"/>
      <c r="AD4311" s="2"/>
      <c r="AE4311" s="2"/>
      <c r="AF4311" s="2"/>
      <c r="AG4311" s="2"/>
      <c r="AH4311" s="2"/>
    </row>
    <row r="4312" spans="1:34" s="51" customFormat="1">
      <c r="A4312" s="52"/>
      <c r="B4312" s="52"/>
      <c r="C4312" s="53"/>
      <c r="D4312" s="62">
        <v>2008</v>
      </c>
      <c r="E4312" s="62">
        <v>2</v>
      </c>
      <c r="F4312" s="62">
        <v>2008</v>
      </c>
      <c r="G4312" s="62">
        <v>2008</v>
      </c>
      <c r="H4312" s="131">
        <v>0</v>
      </c>
      <c r="I4312" s="131">
        <v>0</v>
      </c>
      <c r="J4312" s="131">
        <v>0</v>
      </c>
      <c r="K4312" s="131">
        <v>5958.3</v>
      </c>
      <c r="L4312" s="43">
        <v>5958.3</v>
      </c>
      <c r="M4312" s="2"/>
      <c r="N4312" s="43"/>
      <c r="O4312" s="2"/>
      <c r="P4312" s="2"/>
      <c r="Q4312" s="2"/>
      <c r="R4312" s="2"/>
      <c r="S4312" s="2"/>
      <c r="T4312" s="2"/>
      <c r="U4312" s="2"/>
      <c r="V4312" s="2"/>
      <c r="W4312" s="2"/>
      <c r="X4312" s="2"/>
      <c r="Y4312" s="2"/>
      <c r="Z4312" s="2"/>
      <c r="AA4312" s="2"/>
      <c r="AB4312" s="2"/>
      <c r="AC4312" s="2"/>
      <c r="AD4312" s="2"/>
      <c r="AE4312" s="2"/>
      <c r="AF4312" s="2"/>
      <c r="AG4312" s="2"/>
      <c r="AH4312" s="2"/>
    </row>
    <row r="4313" spans="1:34" s="51" customFormat="1">
      <c r="A4313" s="52"/>
      <c r="B4313" s="52"/>
      <c r="C4313" s="53"/>
      <c r="D4313" s="62">
        <v>2008</v>
      </c>
      <c r="E4313" s="62">
        <v>3</v>
      </c>
      <c r="F4313" s="62">
        <v>2008</v>
      </c>
      <c r="G4313" s="62">
        <v>2008</v>
      </c>
      <c r="H4313" s="131">
        <v>0</v>
      </c>
      <c r="I4313" s="131">
        <v>0</v>
      </c>
      <c r="J4313" s="131">
        <v>0</v>
      </c>
      <c r="K4313" s="131">
        <v>5958.4</v>
      </c>
      <c r="L4313" s="43">
        <v>5958.4</v>
      </c>
      <c r="M4313" s="2"/>
      <c r="N4313" s="43"/>
      <c r="O4313" s="2"/>
      <c r="P4313" s="2"/>
      <c r="Q4313" s="2"/>
      <c r="R4313" s="2"/>
      <c r="S4313" s="2"/>
      <c r="T4313" s="2"/>
      <c r="U4313" s="2"/>
      <c r="V4313" s="2"/>
      <c r="W4313" s="2"/>
      <c r="X4313" s="2"/>
      <c r="Y4313" s="2"/>
      <c r="Z4313" s="2"/>
      <c r="AA4313" s="2"/>
      <c r="AB4313" s="2"/>
      <c r="AC4313" s="2"/>
      <c r="AD4313" s="2"/>
      <c r="AE4313" s="2"/>
      <c r="AF4313" s="2"/>
      <c r="AG4313" s="2"/>
      <c r="AH4313" s="2"/>
    </row>
    <row r="4314" spans="1:34" s="51" customFormat="1">
      <c r="A4314" s="52"/>
      <c r="B4314" s="52"/>
      <c r="C4314" s="53"/>
      <c r="D4314" s="62">
        <v>2008</v>
      </c>
      <c r="E4314" s="62">
        <v>4</v>
      </c>
      <c r="F4314" s="62">
        <v>2008</v>
      </c>
      <c r="G4314" s="62">
        <v>2008</v>
      </c>
      <c r="H4314" s="131">
        <v>0</v>
      </c>
      <c r="I4314" s="131">
        <v>0</v>
      </c>
      <c r="J4314" s="131">
        <v>0</v>
      </c>
      <c r="K4314" s="131">
        <v>5958.3</v>
      </c>
      <c r="L4314" s="43">
        <v>5958.3</v>
      </c>
      <c r="M4314" s="2"/>
      <c r="N4314" s="43"/>
      <c r="O4314" s="2"/>
      <c r="P4314" s="2"/>
      <c r="Q4314" s="2"/>
      <c r="R4314" s="2"/>
      <c r="S4314" s="2"/>
      <c r="T4314" s="2"/>
      <c r="U4314" s="2"/>
      <c r="V4314" s="2"/>
      <c r="W4314" s="2"/>
      <c r="X4314" s="2"/>
      <c r="Y4314" s="2"/>
      <c r="Z4314" s="2"/>
      <c r="AA4314" s="2"/>
      <c r="AB4314" s="2"/>
      <c r="AC4314" s="2"/>
      <c r="AD4314" s="2"/>
      <c r="AE4314" s="2"/>
      <c r="AF4314" s="2"/>
      <c r="AG4314" s="2"/>
      <c r="AH4314" s="2"/>
    </row>
    <row r="4315" spans="1:34" s="51" customFormat="1">
      <c r="A4315" s="52"/>
      <c r="B4315" s="52"/>
      <c r="C4315" s="53"/>
      <c r="D4315" s="62">
        <v>2008</v>
      </c>
      <c r="E4315" s="62">
        <v>5</v>
      </c>
      <c r="F4315" s="62">
        <v>2008</v>
      </c>
      <c r="G4315" s="62">
        <v>2009</v>
      </c>
      <c r="H4315" s="131">
        <v>0</v>
      </c>
      <c r="I4315" s="131">
        <v>0</v>
      </c>
      <c r="J4315" s="131">
        <v>0</v>
      </c>
      <c r="K4315" s="131">
        <v>5958.3</v>
      </c>
      <c r="L4315" s="43">
        <v>5958.3</v>
      </c>
      <c r="M4315" s="2"/>
      <c r="N4315" s="43"/>
      <c r="O4315" s="2"/>
      <c r="P4315" s="2"/>
      <c r="Q4315" s="2"/>
      <c r="R4315" s="2"/>
      <c r="S4315" s="2"/>
      <c r="T4315" s="2"/>
      <c r="U4315" s="2"/>
      <c r="V4315" s="2"/>
      <c r="W4315" s="2"/>
      <c r="X4315" s="2"/>
      <c r="Y4315" s="2"/>
      <c r="Z4315" s="2"/>
      <c r="AA4315" s="2"/>
      <c r="AB4315" s="2"/>
      <c r="AC4315" s="2"/>
      <c r="AD4315" s="2"/>
      <c r="AE4315" s="2"/>
      <c r="AF4315" s="2"/>
      <c r="AG4315" s="2"/>
      <c r="AH4315" s="2"/>
    </row>
    <row r="4316" spans="1:34" s="51" customFormat="1">
      <c r="A4316" s="52"/>
      <c r="B4316" s="52"/>
      <c r="C4316" s="53"/>
      <c r="D4316" s="62">
        <v>2008</v>
      </c>
      <c r="E4316" s="62">
        <v>6</v>
      </c>
      <c r="F4316" s="62">
        <v>2008</v>
      </c>
      <c r="G4316" s="62">
        <v>2009</v>
      </c>
      <c r="H4316" s="131">
        <v>0</v>
      </c>
      <c r="I4316" s="131">
        <v>0</v>
      </c>
      <c r="J4316" s="131">
        <v>0</v>
      </c>
      <c r="K4316" s="131">
        <v>5958.3</v>
      </c>
      <c r="L4316" s="43">
        <v>5958.3</v>
      </c>
      <c r="M4316" s="2"/>
      <c r="N4316" s="43"/>
      <c r="O4316" s="2"/>
      <c r="P4316" s="2"/>
      <c r="Q4316" s="2"/>
      <c r="R4316" s="2"/>
      <c r="S4316" s="2"/>
      <c r="T4316" s="2"/>
      <c r="U4316" s="2"/>
      <c r="V4316" s="2"/>
      <c r="W4316" s="2"/>
      <c r="X4316" s="2"/>
      <c r="Y4316" s="2"/>
      <c r="Z4316" s="2"/>
      <c r="AA4316" s="2"/>
      <c r="AB4316" s="2"/>
      <c r="AC4316" s="2"/>
      <c r="AD4316" s="2"/>
      <c r="AE4316" s="2"/>
      <c r="AF4316" s="2"/>
      <c r="AG4316" s="2"/>
      <c r="AH4316" s="2"/>
    </row>
    <row r="4317" spans="1:34" s="51" customFormat="1">
      <c r="A4317" s="52"/>
      <c r="B4317" s="52"/>
      <c r="C4317" s="53"/>
      <c r="D4317" s="62">
        <v>2008</v>
      </c>
      <c r="E4317" s="62">
        <v>7</v>
      </c>
      <c r="F4317" s="62">
        <v>2009</v>
      </c>
      <c r="G4317" s="62">
        <v>2009</v>
      </c>
      <c r="H4317" s="131">
        <v>0</v>
      </c>
      <c r="I4317" s="131">
        <v>0</v>
      </c>
      <c r="J4317" s="131">
        <v>0</v>
      </c>
      <c r="K4317" s="131">
        <v>5958.3</v>
      </c>
      <c r="L4317" s="43">
        <v>5958.3</v>
      </c>
      <c r="M4317" s="2"/>
      <c r="N4317" s="43"/>
      <c r="O4317" s="2"/>
      <c r="P4317" s="2"/>
      <c r="Q4317" s="2"/>
      <c r="R4317" s="2"/>
      <c r="S4317" s="2"/>
      <c r="T4317" s="2"/>
      <c r="U4317" s="2"/>
      <c r="V4317" s="2"/>
      <c r="W4317" s="2"/>
      <c r="X4317" s="2"/>
      <c r="Y4317" s="2"/>
      <c r="Z4317" s="2"/>
      <c r="AA4317" s="2"/>
      <c r="AB4317" s="2"/>
      <c r="AC4317" s="2"/>
      <c r="AD4317" s="2"/>
      <c r="AE4317" s="2"/>
      <c r="AF4317" s="2"/>
      <c r="AG4317" s="2"/>
      <c r="AH4317" s="2"/>
    </row>
    <row r="4318" spans="1:34" s="51" customFormat="1">
      <c r="A4318" s="52"/>
      <c r="B4318" s="52"/>
      <c r="C4318" s="53"/>
      <c r="D4318" s="62">
        <v>2008</v>
      </c>
      <c r="E4318" s="62">
        <v>8</v>
      </c>
      <c r="F4318" s="62">
        <v>2009</v>
      </c>
      <c r="G4318" s="62">
        <v>2009</v>
      </c>
      <c r="H4318" s="131">
        <v>0</v>
      </c>
      <c r="I4318" s="131">
        <v>0</v>
      </c>
      <c r="J4318" s="131">
        <v>0</v>
      </c>
      <c r="K4318" s="131">
        <v>5958.3</v>
      </c>
      <c r="L4318" s="43">
        <v>5958.3</v>
      </c>
      <c r="M4318" s="2"/>
      <c r="N4318" s="43"/>
      <c r="O4318" s="2"/>
      <c r="P4318" s="2"/>
      <c r="Q4318" s="2"/>
      <c r="R4318" s="2"/>
      <c r="S4318" s="2"/>
      <c r="T4318" s="2"/>
      <c r="U4318" s="2"/>
      <c r="V4318" s="2"/>
      <c r="W4318" s="2"/>
      <c r="X4318" s="2"/>
      <c r="Y4318" s="2"/>
      <c r="Z4318" s="2"/>
      <c r="AA4318" s="2"/>
      <c r="AB4318" s="2"/>
      <c r="AC4318" s="2"/>
      <c r="AD4318" s="2"/>
      <c r="AE4318" s="2"/>
      <c r="AF4318" s="2"/>
      <c r="AG4318" s="2"/>
      <c r="AH4318" s="2"/>
    </row>
    <row r="4319" spans="1:34" s="51" customFormat="1">
      <c r="A4319" s="52"/>
      <c r="B4319" s="52"/>
      <c r="C4319" s="53"/>
      <c r="D4319" s="62">
        <v>2008</v>
      </c>
      <c r="E4319" s="62">
        <v>9</v>
      </c>
      <c r="F4319" s="62">
        <v>2009</v>
      </c>
      <c r="G4319" s="62">
        <v>2009</v>
      </c>
      <c r="H4319" s="131">
        <v>0</v>
      </c>
      <c r="I4319" s="131">
        <v>0</v>
      </c>
      <c r="J4319" s="131">
        <v>0</v>
      </c>
      <c r="K4319" s="131">
        <v>5958.4</v>
      </c>
      <c r="L4319" s="43">
        <v>5958.4</v>
      </c>
      <c r="M4319" s="2"/>
      <c r="N4319" s="43"/>
      <c r="O4319" s="2"/>
      <c r="P4319" s="2"/>
      <c r="Q4319" s="2"/>
      <c r="R4319" s="2"/>
      <c r="S4319" s="2"/>
      <c r="T4319" s="2"/>
      <c r="U4319" s="2"/>
      <c r="V4319" s="2"/>
      <c r="W4319" s="2"/>
      <c r="X4319" s="2"/>
      <c r="Y4319" s="2"/>
      <c r="Z4319" s="2"/>
      <c r="AA4319" s="2"/>
      <c r="AB4319" s="2"/>
      <c r="AC4319" s="2"/>
      <c r="AD4319" s="2"/>
      <c r="AE4319" s="2"/>
      <c r="AF4319" s="2"/>
      <c r="AG4319" s="2"/>
      <c r="AH4319" s="2"/>
    </row>
    <row r="4320" spans="1:34" s="51" customFormat="1">
      <c r="A4320" s="52"/>
      <c r="B4320" s="52"/>
      <c r="C4320" s="53"/>
      <c r="D4320" s="62">
        <v>2008</v>
      </c>
      <c r="E4320" s="62">
        <v>10</v>
      </c>
      <c r="F4320" s="62">
        <v>2009</v>
      </c>
      <c r="G4320" s="62">
        <v>2009</v>
      </c>
      <c r="H4320" s="131">
        <v>0</v>
      </c>
      <c r="I4320" s="131">
        <v>0</v>
      </c>
      <c r="J4320" s="131">
        <v>0</v>
      </c>
      <c r="K4320" s="131">
        <v>5958.3</v>
      </c>
      <c r="L4320" s="43">
        <v>5958.3</v>
      </c>
      <c r="M4320" s="2"/>
      <c r="N4320" s="43"/>
      <c r="O4320" s="2"/>
      <c r="P4320" s="2"/>
      <c r="Q4320" s="2"/>
      <c r="R4320" s="2"/>
      <c r="S4320" s="2"/>
      <c r="T4320" s="2"/>
      <c r="U4320" s="2"/>
      <c r="V4320" s="2"/>
      <c r="W4320" s="2"/>
      <c r="X4320" s="2"/>
      <c r="Y4320" s="2"/>
      <c r="Z4320" s="2"/>
      <c r="AA4320" s="2"/>
      <c r="AB4320" s="2"/>
      <c r="AC4320" s="2"/>
      <c r="AD4320" s="2"/>
      <c r="AE4320" s="2"/>
      <c r="AF4320" s="2"/>
      <c r="AG4320" s="2"/>
      <c r="AH4320" s="2"/>
    </row>
    <row r="4321" spans="1:34" s="51" customFormat="1">
      <c r="A4321" s="52"/>
      <c r="B4321" s="52"/>
      <c r="C4321" s="53"/>
      <c r="D4321" s="62">
        <v>2008</v>
      </c>
      <c r="E4321" s="62">
        <v>11</v>
      </c>
      <c r="F4321" s="62">
        <v>2009</v>
      </c>
      <c r="G4321" s="62">
        <v>2009</v>
      </c>
      <c r="H4321" s="131">
        <v>0</v>
      </c>
      <c r="I4321" s="131">
        <v>0</v>
      </c>
      <c r="J4321" s="131">
        <v>0</v>
      </c>
      <c r="K4321" s="131">
        <v>5958.3</v>
      </c>
      <c r="L4321" s="43">
        <v>5958.3</v>
      </c>
      <c r="M4321" s="2"/>
      <c r="N4321" s="43"/>
      <c r="O4321" s="2"/>
      <c r="P4321" s="2"/>
      <c r="Q4321" s="2"/>
      <c r="R4321" s="2"/>
      <c r="S4321" s="2"/>
      <c r="T4321" s="2"/>
      <c r="U4321" s="2"/>
      <c r="V4321" s="2"/>
      <c r="W4321" s="2"/>
      <c r="X4321" s="2"/>
      <c r="Y4321" s="2"/>
      <c r="Z4321" s="2"/>
      <c r="AA4321" s="2"/>
      <c r="AB4321" s="2"/>
      <c r="AC4321" s="2"/>
      <c r="AD4321" s="2"/>
      <c r="AE4321" s="2"/>
      <c r="AF4321" s="2"/>
      <c r="AG4321" s="2"/>
      <c r="AH4321" s="2"/>
    </row>
    <row r="4322" spans="1:34" s="51" customFormat="1">
      <c r="A4322" s="52"/>
      <c r="B4322" s="52"/>
      <c r="C4322" s="53"/>
      <c r="D4322" s="62">
        <v>2008</v>
      </c>
      <c r="E4322" s="62">
        <v>12</v>
      </c>
      <c r="F4322" s="62">
        <v>2009</v>
      </c>
      <c r="G4322" s="62">
        <v>2009</v>
      </c>
      <c r="H4322" s="131">
        <v>0</v>
      </c>
      <c r="I4322" s="131">
        <v>0</v>
      </c>
      <c r="J4322" s="131">
        <v>0</v>
      </c>
      <c r="K4322" s="131">
        <v>15040.5</v>
      </c>
      <c r="L4322" s="43">
        <v>15040.5</v>
      </c>
      <c r="M4322" s="2"/>
      <c r="N4322" s="43"/>
      <c r="O4322" s="2"/>
      <c r="P4322" s="2"/>
      <c r="Q4322" s="2"/>
      <c r="R4322" s="2"/>
      <c r="S4322" s="2"/>
      <c r="T4322" s="2"/>
      <c r="U4322" s="2"/>
      <c r="V4322" s="2"/>
      <c r="W4322" s="2"/>
      <c r="X4322" s="2"/>
      <c r="Y4322" s="2"/>
      <c r="Z4322" s="2"/>
      <c r="AA4322" s="2"/>
      <c r="AB4322" s="2"/>
      <c r="AC4322" s="2"/>
      <c r="AD4322" s="2"/>
      <c r="AE4322" s="2"/>
      <c r="AF4322" s="2"/>
      <c r="AG4322" s="2"/>
      <c r="AH4322" s="2"/>
    </row>
    <row r="4323" spans="1:34" s="51" customFormat="1">
      <c r="A4323" s="52"/>
      <c r="B4323" s="52"/>
      <c r="C4323" s="53"/>
      <c r="D4323" s="62">
        <v>2009</v>
      </c>
      <c r="E4323" s="62">
        <v>1</v>
      </c>
      <c r="F4323" s="62">
        <v>2009</v>
      </c>
      <c r="G4323" s="62">
        <v>2009</v>
      </c>
      <c r="H4323" s="131">
        <v>0</v>
      </c>
      <c r="I4323" s="131">
        <v>0</v>
      </c>
      <c r="J4323" s="131">
        <v>0</v>
      </c>
      <c r="K4323" s="131">
        <v>10432</v>
      </c>
      <c r="L4323" s="43">
        <v>10432</v>
      </c>
      <c r="M4323" s="2"/>
      <c r="N4323" s="43"/>
      <c r="O4323" s="2"/>
      <c r="P4323" s="2"/>
      <c r="Q4323" s="2"/>
      <c r="R4323" s="2"/>
      <c r="S4323" s="2"/>
      <c r="T4323" s="2"/>
      <c r="U4323" s="2"/>
      <c r="V4323" s="2"/>
      <c r="W4323" s="2"/>
      <c r="X4323" s="2"/>
      <c r="Y4323" s="2"/>
      <c r="Z4323" s="2"/>
      <c r="AA4323" s="2"/>
      <c r="AB4323" s="2"/>
      <c r="AC4323" s="2"/>
      <c r="AD4323" s="2"/>
      <c r="AE4323" s="2"/>
      <c r="AF4323" s="2"/>
      <c r="AG4323" s="2"/>
      <c r="AH4323" s="2"/>
    </row>
    <row r="4324" spans="1:34" s="51" customFormat="1">
      <c r="A4324" s="52"/>
      <c r="B4324" s="52"/>
      <c r="C4324" s="53"/>
      <c r="D4324" s="62">
        <v>2009</v>
      </c>
      <c r="E4324" s="62">
        <v>2</v>
      </c>
      <c r="F4324" s="62">
        <v>2009</v>
      </c>
      <c r="G4324" s="62">
        <v>2009</v>
      </c>
      <c r="H4324" s="131">
        <v>0</v>
      </c>
      <c r="I4324" s="131">
        <v>0</v>
      </c>
      <c r="J4324" s="131">
        <v>0</v>
      </c>
      <c r="K4324" s="131">
        <v>11796</v>
      </c>
      <c r="L4324" s="43">
        <v>11796</v>
      </c>
      <c r="M4324" s="2"/>
      <c r="N4324" s="43"/>
      <c r="O4324" s="2"/>
      <c r="P4324" s="2"/>
      <c r="Q4324" s="2"/>
      <c r="R4324" s="2"/>
      <c r="S4324" s="2"/>
      <c r="T4324" s="2"/>
      <c r="U4324" s="2"/>
      <c r="V4324" s="2"/>
      <c r="W4324" s="2"/>
      <c r="X4324" s="2"/>
      <c r="Y4324" s="2"/>
      <c r="Z4324" s="2"/>
      <c r="AA4324" s="2"/>
      <c r="AB4324" s="2"/>
      <c r="AC4324" s="2"/>
      <c r="AD4324" s="2"/>
      <c r="AE4324" s="2"/>
      <c r="AF4324" s="2"/>
      <c r="AG4324" s="2"/>
      <c r="AH4324" s="2"/>
    </row>
    <row r="4325" spans="1:34" s="51" customFormat="1">
      <c r="A4325" s="52"/>
      <c r="B4325" s="52"/>
      <c r="C4325" s="53"/>
      <c r="D4325" s="62">
        <v>2009</v>
      </c>
      <c r="E4325" s="62">
        <v>3</v>
      </c>
      <c r="F4325" s="62">
        <v>2009</v>
      </c>
      <c r="G4325" s="62">
        <v>2009</v>
      </c>
      <c r="H4325" s="131">
        <v>0</v>
      </c>
      <c r="I4325" s="131">
        <v>0</v>
      </c>
      <c r="J4325" s="131">
        <v>0</v>
      </c>
      <c r="K4325" s="131">
        <v>11796</v>
      </c>
      <c r="L4325" s="43">
        <v>11796</v>
      </c>
      <c r="M4325" s="2"/>
      <c r="N4325" s="43"/>
      <c r="O4325" s="2"/>
      <c r="P4325" s="2"/>
      <c r="Q4325" s="2"/>
      <c r="R4325" s="2"/>
      <c r="S4325" s="2"/>
      <c r="T4325" s="2"/>
      <c r="U4325" s="2"/>
      <c r="V4325" s="2"/>
      <c r="W4325" s="2"/>
      <c r="X4325" s="2"/>
      <c r="Y4325" s="2"/>
      <c r="Z4325" s="2"/>
      <c r="AA4325" s="2"/>
      <c r="AB4325" s="2"/>
      <c r="AC4325" s="2"/>
      <c r="AD4325" s="2"/>
      <c r="AE4325" s="2"/>
      <c r="AF4325" s="2"/>
      <c r="AG4325" s="2"/>
      <c r="AH4325" s="2"/>
    </row>
    <row r="4326" spans="1:34" s="51" customFormat="1">
      <c r="A4326" s="52"/>
      <c r="B4326" s="52"/>
      <c r="C4326" s="53"/>
      <c r="D4326" s="62">
        <v>2009</v>
      </c>
      <c r="E4326" s="62">
        <v>4</v>
      </c>
      <c r="F4326" s="62">
        <v>2009</v>
      </c>
      <c r="G4326" s="62">
        <v>2009</v>
      </c>
      <c r="H4326" s="131">
        <v>0</v>
      </c>
      <c r="I4326" s="131">
        <v>0</v>
      </c>
      <c r="J4326" s="131">
        <v>0</v>
      </c>
      <c r="K4326" s="131">
        <v>11796</v>
      </c>
      <c r="L4326" s="43">
        <v>11796</v>
      </c>
      <c r="M4326" s="2"/>
      <c r="N4326" s="43"/>
      <c r="O4326" s="2"/>
      <c r="P4326" s="2"/>
      <c r="Q4326" s="2"/>
      <c r="R4326" s="2"/>
      <c r="S4326" s="2"/>
      <c r="T4326" s="2"/>
      <c r="U4326" s="2"/>
      <c r="V4326" s="2"/>
      <c r="W4326" s="2"/>
      <c r="X4326" s="2"/>
      <c r="Y4326" s="2"/>
      <c r="Z4326" s="2"/>
      <c r="AA4326" s="2"/>
      <c r="AB4326" s="2"/>
      <c r="AC4326" s="2"/>
      <c r="AD4326" s="2"/>
      <c r="AE4326" s="2"/>
      <c r="AF4326" s="2"/>
      <c r="AG4326" s="2"/>
      <c r="AH4326" s="2"/>
    </row>
    <row r="4327" spans="1:34" s="51" customFormat="1">
      <c r="A4327" s="52"/>
      <c r="B4327" s="52"/>
      <c r="C4327" s="53"/>
      <c r="D4327" s="62">
        <v>2009</v>
      </c>
      <c r="E4327" s="62">
        <v>5</v>
      </c>
      <c r="F4327" s="62">
        <v>2009</v>
      </c>
      <c r="G4327" s="62">
        <v>2010</v>
      </c>
      <c r="H4327" s="131">
        <v>0</v>
      </c>
      <c r="I4327" s="131">
        <v>0</v>
      </c>
      <c r="J4327" s="131">
        <v>0</v>
      </c>
      <c r="K4327" s="131">
        <v>11796</v>
      </c>
      <c r="L4327" s="43">
        <v>11796</v>
      </c>
      <c r="M4327" s="2"/>
      <c r="N4327" s="43"/>
      <c r="O4327" s="2"/>
      <c r="P4327" s="2"/>
      <c r="Q4327" s="2"/>
      <c r="R4327" s="2"/>
      <c r="S4327" s="2"/>
      <c r="T4327" s="2"/>
      <c r="U4327" s="2"/>
      <c r="V4327" s="2"/>
      <c r="W4327" s="2"/>
      <c r="X4327" s="2"/>
      <c r="Y4327" s="2"/>
      <c r="Z4327" s="2"/>
      <c r="AA4327" s="2"/>
      <c r="AB4327" s="2"/>
      <c r="AC4327" s="2"/>
      <c r="AD4327" s="2"/>
      <c r="AE4327" s="2"/>
      <c r="AF4327" s="2"/>
      <c r="AG4327" s="2"/>
      <c r="AH4327" s="2"/>
    </row>
    <row r="4328" spans="1:34" s="51" customFormat="1">
      <c r="A4328" s="52"/>
      <c r="B4328" s="52"/>
      <c r="C4328" s="53"/>
      <c r="D4328" s="62">
        <v>2009</v>
      </c>
      <c r="E4328" s="62">
        <v>6</v>
      </c>
      <c r="F4328" s="62">
        <v>2009</v>
      </c>
      <c r="G4328" s="62">
        <v>2010</v>
      </c>
      <c r="H4328" s="131">
        <v>0</v>
      </c>
      <c r="I4328" s="131">
        <v>0</v>
      </c>
      <c r="J4328" s="131">
        <v>0</v>
      </c>
      <c r="K4328" s="131">
        <v>11796</v>
      </c>
      <c r="L4328" s="43">
        <v>11796</v>
      </c>
      <c r="M4328" s="2"/>
      <c r="N4328" s="43"/>
      <c r="O4328" s="2"/>
      <c r="P4328" s="2"/>
      <c r="Q4328" s="2"/>
      <c r="R4328" s="2"/>
      <c r="S4328" s="2"/>
      <c r="T4328" s="2"/>
      <c r="U4328" s="2"/>
      <c r="V4328" s="2"/>
      <c r="W4328" s="2"/>
      <c r="X4328" s="2"/>
      <c r="Y4328" s="2"/>
      <c r="Z4328" s="2"/>
      <c r="AA4328" s="2"/>
      <c r="AB4328" s="2"/>
      <c r="AC4328" s="2"/>
      <c r="AD4328" s="2"/>
      <c r="AE4328" s="2"/>
      <c r="AF4328" s="2"/>
      <c r="AG4328" s="2"/>
      <c r="AH4328" s="2"/>
    </row>
    <row r="4329" spans="1:34" s="51" customFormat="1">
      <c r="A4329" s="52"/>
      <c r="B4329" s="52"/>
      <c r="C4329" s="53"/>
      <c r="D4329" s="62">
        <v>2009</v>
      </c>
      <c r="E4329" s="62">
        <v>7</v>
      </c>
      <c r="F4329" s="62">
        <v>2010</v>
      </c>
      <c r="G4329" s="62">
        <v>2010</v>
      </c>
      <c r="H4329" s="131">
        <v>0</v>
      </c>
      <c r="I4329" s="131">
        <v>0</v>
      </c>
      <c r="J4329" s="131">
        <v>0</v>
      </c>
      <c r="K4329" s="131">
        <v>11796</v>
      </c>
      <c r="L4329" s="43">
        <v>11796</v>
      </c>
      <c r="M4329" s="2"/>
      <c r="N4329" s="43"/>
      <c r="O4329" s="2"/>
      <c r="P4329" s="2"/>
      <c r="Q4329" s="2"/>
      <c r="R4329" s="2"/>
      <c r="S4329" s="2"/>
      <c r="T4329" s="2"/>
      <c r="U4329" s="2"/>
      <c r="V4329" s="2"/>
      <c r="W4329" s="2"/>
      <c r="X4329" s="2"/>
      <c r="Y4329" s="2"/>
      <c r="Z4329" s="2"/>
      <c r="AA4329" s="2"/>
      <c r="AB4329" s="2"/>
      <c r="AC4329" s="2"/>
      <c r="AD4329" s="2"/>
      <c r="AE4329" s="2"/>
      <c r="AF4329" s="2"/>
      <c r="AG4329" s="2"/>
      <c r="AH4329" s="2"/>
    </row>
    <row r="4330" spans="1:34" s="51" customFormat="1">
      <c r="A4330" s="52"/>
      <c r="B4330" s="52"/>
      <c r="C4330" s="53"/>
      <c r="D4330" s="62">
        <v>2009</v>
      </c>
      <c r="E4330" s="62">
        <v>8</v>
      </c>
      <c r="F4330" s="62">
        <v>2010</v>
      </c>
      <c r="G4330" s="62">
        <v>2010</v>
      </c>
      <c r="H4330" s="131">
        <v>0</v>
      </c>
      <c r="I4330" s="131">
        <v>0</v>
      </c>
      <c r="J4330" s="131">
        <v>0</v>
      </c>
      <c r="K4330" s="131">
        <v>11796</v>
      </c>
      <c r="L4330" s="43">
        <v>11796</v>
      </c>
      <c r="M4330" s="2"/>
      <c r="N4330" s="43"/>
      <c r="O4330" s="2"/>
      <c r="P4330" s="2"/>
      <c r="Q4330" s="2"/>
      <c r="R4330" s="2"/>
      <c r="S4330" s="2"/>
      <c r="T4330" s="2"/>
      <c r="U4330" s="2"/>
      <c r="V4330" s="2"/>
      <c r="W4330" s="2"/>
      <c r="X4330" s="2"/>
      <c r="Y4330" s="2"/>
      <c r="Z4330" s="2"/>
      <c r="AA4330" s="2"/>
      <c r="AB4330" s="2"/>
      <c r="AC4330" s="2"/>
      <c r="AD4330" s="2"/>
      <c r="AE4330" s="2"/>
      <c r="AF4330" s="2"/>
      <c r="AG4330" s="2"/>
      <c r="AH4330" s="2"/>
    </row>
    <row r="4331" spans="1:34" s="51" customFormat="1">
      <c r="A4331" s="52"/>
      <c r="B4331" s="52"/>
      <c r="C4331" s="53"/>
      <c r="D4331" s="62">
        <v>2009</v>
      </c>
      <c r="E4331" s="62">
        <v>9</v>
      </c>
      <c r="F4331" s="62">
        <v>2010</v>
      </c>
      <c r="G4331" s="62">
        <v>2010</v>
      </c>
      <c r="H4331" s="131">
        <v>0</v>
      </c>
      <c r="I4331" s="131">
        <v>0</v>
      </c>
      <c r="J4331" s="131">
        <v>0</v>
      </c>
      <c r="K4331" s="131">
        <v>11796</v>
      </c>
      <c r="L4331" s="43">
        <v>11796</v>
      </c>
      <c r="M4331" s="2"/>
      <c r="N4331" s="43"/>
      <c r="O4331" s="2"/>
      <c r="P4331" s="2"/>
      <c r="Q4331" s="2"/>
      <c r="R4331" s="2"/>
      <c r="S4331" s="2"/>
      <c r="T4331" s="2"/>
      <c r="U4331" s="2"/>
      <c r="V4331" s="2"/>
      <c r="W4331" s="2"/>
      <c r="X4331" s="2"/>
      <c r="Y4331" s="2"/>
      <c r="Z4331" s="2"/>
      <c r="AA4331" s="2"/>
      <c r="AB4331" s="2"/>
      <c r="AC4331" s="2"/>
      <c r="AD4331" s="2"/>
      <c r="AE4331" s="2"/>
      <c r="AF4331" s="2"/>
      <c r="AG4331" s="2"/>
      <c r="AH4331" s="2"/>
    </row>
    <row r="4332" spans="1:34" s="51" customFormat="1">
      <c r="A4332" s="52"/>
      <c r="B4332" s="52"/>
      <c r="C4332" s="53"/>
      <c r="D4332" s="62">
        <v>2009</v>
      </c>
      <c r="E4332" s="62">
        <v>10</v>
      </c>
      <c r="F4332" s="62">
        <v>2010</v>
      </c>
      <c r="G4332" s="62">
        <v>2010</v>
      </c>
      <c r="H4332" s="131">
        <v>0</v>
      </c>
      <c r="I4332" s="131">
        <v>0</v>
      </c>
      <c r="J4332" s="131">
        <v>0</v>
      </c>
      <c r="K4332" s="131">
        <v>11796</v>
      </c>
      <c r="L4332" s="43">
        <v>11796</v>
      </c>
      <c r="M4332" s="2"/>
      <c r="N4332" s="43"/>
      <c r="O4332" s="2"/>
      <c r="P4332" s="2"/>
      <c r="Q4332" s="2"/>
      <c r="R4332" s="2"/>
      <c r="S4332" s="2"/>
      <c r="T4332" s="2"/>
      <c r="U4332" s="2"/>
      <c r="V4332" s="2"/>
      <c r="W4332" s="2"/>
      <c r="X4332" s="2"/>
      <c r="Y4332" s="2"/>
      <c r="Z4332" s="2"/>
      <c r="AA4332" s="2"/>
      <c r="AB4332" s="2"/>
      <c r="AC4332" s="2"/>
      <c r="AD4332" s="2"/>
      <c r="AE4332" s="2"/>
      <c r="AF4332" s="2"/>
      <c r="AG4332" s="2"/>
      <c r="AH4332" s="2"/>
    </row>
    <row r="4333" spans="1:34" s="51" customFormat="1">
      <c r="A4333" s="52"/>
      <c r="B4333" s="52"/>
      <c r="C4333" s="53"/>
      <c r="D4333" s="62">
        <v>2009</v>
      </c>
      <c r="E4333" s="62">
        <v>11</v>
      </c>
      <c r="F4333" s="62">
        <v>2010</v>
      </c>
      <c r="G4333" s="62">
        <v>2010</v>
      </c>
      <c r="H4333" s="131">
        <v>0</v>
      </c>
      <c r="I4333" s="131">
        <v>0</v>
      </c>
      <c r="J4333" s="131">
        <v>0</v>
      </c>
      <c r="K4333" s="131">
        <v>11796</v>
      </c>
      <c r="L4333" s="43">
        <v>11796</v>
      </c>
      <c r="M4333" s="2"/>
      <c r="N4333" s="43"/>
      <c r="O4333" s="2"/>
      <c r="P4333" s="2"/>
      <c r="Q4333" s="2"/>
      <c r="R4333" s="2"/>
      <c r="S4333" s="2"/>
      <c r="T4333" s="2"/>
      <c r="U4333" s="2"/>
      <c r="V4333" s="2"/>
      <c r="W4333" s="2"/>
      <c r="X4333" s="2"/>
      <c r="Y4333" s="2"/>
      <c r="Z4333" s="2"/>
      <c r="AA4333" s="2"/>
      <c r="AB4333" s="2"/>
      <c r="AC4333" s="2"/>
      <c r="AD4333" s="2"/>
      <c r="AE4333" s="2"/>
      <c r="AF4333" s="2"/>
      <c r="AG4333" s="2"/>
      <c r="AH4333" s="2"/>
    </row>
    <row r="4334" spans="1:34" s="51" customFormat="1">
      <c r="A4334" s="52"/>
      <c r="B4334" s="52"/>
      <c r="C4334" s="53"/>
      <c r="D4334" s="62">
        <v>2009</v>
      </c>
      <c r="E4334" s="62">
        <v>12</v>
      </c>
      <c r="F4334" s="62">
        <v>2010</v>
      </c>
      <c r="G4334" s="62">
        <v>2010</v>
      </c>
      <c r="H4334" s="131">
        <v>0</v>
      </c>
      <c r="I4334" s="131">
        <v>0</v>
      </c>
      <c r="J4334" s="131">
        <v>0</v>
      </c>
      <c r="K4334" s="131">
        <v>11796</v>
      </c>
      <c r="L4334" s="43">
        <v>11796</v>
      </c>
      <c r="M4334" s="2"/>
      <c r="N4334" s="43"/>
      <c r="O4334" s="2"/>
      <c r="P4334" s="2"/>
      <c r="Q4334" s="2"/>
      <c r="R4334" s="2"/>
      <c r="S4334" s="2"/>
      <c r="T4334" s="2"/>
      <c r="U4334" s="2"/>
      <c r="V4334" s="2"/>
      <c r="W4334" s="2"/>
      <c r="X4334" s="2"/>
      <c r="Y4334" s="2"/>
      <c r="Z4334" s="2"/>
      <c r="AA4334" s="2"/>
      <c r="AB4334" s="2"/>
      <c r="AC4334" s="2"/>
      <c r="AD4334" s="2"/>
      <c r="AE4334" s="2"/>
      <c r="AF4334" s="2"/>
      <c r="AG4334" s="2"/>
      <c r="AH4334" s="2"/>
    </row>
    <row r="4335" spans="1:34" s="51" customFormat="1">
      <c r="A4335" s="52"/>
      <c r="B4335" s="52"/>
      <c r="C4335" s="53"/>
      <c r="D4335" s="62">
        <v>2010</v>
      </c>
      <c r="E4335" s="62">
        <v>1</v>
      </c>
      <c r="F4335" s="62">
        <v>2010</v>
      </c>
      <c r="G4335" s="62">
        <v>2010</v>
      </c>
      <c r="H4335" s="131">
        <v>0</v>
      </c>
      <c r="I4335" s="131">
        <v>0</v>
      </c>
      <c r="J4335" s="131">
        <v>0</v>
      </c>
      <c r="K4335" s="131">
        <v>12308.3</v>
      </c>
      <c r="L4335" s="43">
        <v>12308.3</v>
      </c>
      <c r="M4335" s="2"/>
      <c r="N4335" s="43"/>
      <c r="O4335" s="2"/>
      <c r="P4335" s="2"/>
      <c r="Q4335" s="2"/>
      <c r="R4335" s="2"/>
      <c r="S4335" s="2"/>
      <c r="T4335" s="2"/>
      <c r="U4335" s="2"/>
      <c r="V4335" s="2"/>
      <c r="W4335" s="2"/>
      <c r="X4335" s="2"/>
      <c r="Y4335" s="2"/>
      <c r="Z4335" s="2"/>
      <c r="AA4335" s="2"/>
      <c r="AB4335" s="2"/>
      <c r="AC4335" s="2"/>
      <c r="AD4335" s="2"/>
      <c r="AE4335" s="2"/>
      <c r="AF4335" s="2"/>
      <c r="AG4335" s="2"/>
      <c r="AH4335" s="2"/>
    </row>
    <row r="4336" spans="1:34" s="51" customFormat="1">
      <c r="A4336" s="52"/>
      <c r="B4336" s="52"/>
      <c r="C4336" s="53"/>
      <c r="D4336" s="62">
        <v>2010</v>
      </c>
      <c r="E4336" s="62">
        <v>2</v>
      </c>
      <c r="F4336" s="62">
        <v>2010</v>
      </c>
      <c r="G4336" s="62">
        <v>2010</v>
      </c>
      <c r="H4336" s="131">
        <v>0</v>
      </c>
      <c r="I4336" s="131">
        <v>0</v>
      </c>
      <c r="J4336" s="131">
        <v>0</v>
      </c>
      <c r="K4336" s="131">
        <v>12308.4</v>
      </c>
      <c r="L4336" s="43">
        <v>12308.4</v>
      </c>
      <c r="M4336" s="2"/>
      <c r="N4336" s="43"/>
      <c r="O4336" s="2"/>
      <c r="P4336" s="2"/>
      <c r="Q4336" s="2"/>
      <c r="R4336" s="2"/>
      <c r="S4336" s="2"/>
      <c r="T4336" s="2"/>
      <c r="U4336" s="2"/>
      <c r="V4336" s="2"/>
      <c r="W4336" s="2"/>
      <c r="X4336" s="2"/>
      <c r="Y4336" s="2"/>
      <c r="Z4336" s="2"/>
      <c r="AA4336" s="2"/>
      <c r="AB4336" s="2"/>
      <c r="AC4336" s="2"/>
      <c r="AD4336" s="2"/>
      <c r="AE4336" s="2"/>
      <c r="AF4336" s="2"/>
      <c r="AG4336" s="2"/>
      <c r="AH4336" s="2"/>
    </row>
    <row r="4337" spans="1:34" s="51" customFormat="1">
      <c r="A4337" s="52"/>
      <c r="B4337" s="52"/>
      <c r="C4337" s="53"/>
      <c r="D4337" s="62">
        <v>2010</v>
      </c>
      <c r="E4337" s="62">
        <v>3</v>
      </c>
      <c r="F4337" s="62">
        <v>2010</v>
      </c>
      <c r="G4337" s="62">
        <v>2010</v>
      </c>
      <c r="H4337" s="131">
        <v>0</v>
      </c>
      <c r="I4337" s="131">
        <v>0</v>
      </c>
      <c r="J4337" s="131">
        <v>0</v>
      </c>
      <c r="K4337" s="131">
        <v>12308.3</v>
      </c>
      <c r="L4337" s="43">
        <v>12308.3</v>
      </c>
      <c r="M4337" s="2"/>
      <c r="N4337" s="43"/>
      <c r="O4337" s="2"/>
      <c r="P4337" s="2"/>
      <c r="Q4337" s="2"/>
      <c r="R4337" s="2"/>
      <c r="S4337" s="2"/>
      <c r="T4337" s="2"/>
      <c r="U4337" s="2"/>
      <c r="V4337" s="2"/>
      <c r="W4337" s="2"/>
      <c r="X4337" s="2"/>
      <c r="Y4337" s="2"/>
      <c r="Z4337" s="2"/>
      <c r="AA4337" s="2"/>
      <c r="AB4337" s="2"/>
      <c r="AC4337" s="2"/>
      <c r="AD4337" s="2"/>
      <c r="AE4337" s="2"/>
      <c r="AF4337" s="2"/>
      <c r="AG4337" s="2"/>
      <c r="AH4337" s="2"/>
    </row>
    <row r="4338" spans="1:34" s="51" customFormat="1">
      <c r="A4338" s="52"/>
      <c r="B4338" s="52"/>
      <c r="C4338" s="53"/>
      <c r="D4338" s="62">
        <v>2010</v>
      </c>
      <c r="E4338" s="62">
        <v>4</v>
      </c>
      <c r="F4338" s="62">
        <v>2010</v>
      </c>
      <c r="G4338" s="62">
        <v>2010</v>
      </c>
      <c r="H4338" s="131">
        <v>0</v>
      </c>
      <c r="I4338" s="131">
        <v>0</v>
      </c>
      <c r="J4338" s="131">
        <v>0</v>
      </c>
      <c r="K4338" s="131">
        <v>12308.3</v>
      </c>
      <c r="L4338" s="43">
        <v>12308.3</v>
      </c>
      <c r="M4338" s="2"/>
      <c r="N4338" s="43"/>
      <c r="O4338" s="2"/>
      <c r="P4338" s="2"/>
      <c r="Q4338" s="2"/>
      <c r="R4338" s="2"/>
      <c r="S4338" s="2"/>
      <c r="T4338" s="2"/>
      <c r="U4338" s="2"/>
      <c r="V4338" s="2"/>
      <c r="W4338" s="2"/>
      <c r="X4338" s="2"/>
      <c r="Y4338" s="2"/>
      <c r="Z4338" s="2"/>
      <c r="AA4338" s="2"/>
      <c r="AB4338" s="2"/>
      <c r="AC4338" s="2"/>
      <c r="AD4338" s="2"/>
      <c r="AE4338" s="2"/>
      <c r="AF4338" s="2"/>
      <c r="AG4338" s="2"/>
      <c r="AH4338" s="2"/>
    </row>
    <row r="4339" spans="1:34" s="51" customFormat="1">
      <c r="A4339" s="52"/>
      <c r="B4339" s="52"/>
      <c r="C4339" s="53"/>
      <c r="D4339" s="62">
        <v>2010</v>
      </c>
      <c r="E4339" s="62">
        <v>5</v>
      </c>
      <c r="F4339" s="62">
        <v>2010</v>
      </c>
      <c r="G4339" s="62">
        <v>2011</v>
      </c>
      <c r="H4339" s="131">
        <v>0</v>
      </c>
      <c r="I4339" s="131">
        <v>0</v>
      </c>
      <c r="J4339" s="131">
        <v>0</v>
      </c>
      <c r="K4339" s="131">
        <v>12308.4</v>
      </c>
      <c r="L4339" s="43">
        <v>12308.4</v>
      </c>
      <c r="M4339" s="2"/>
      <c r="N4339" s="43"/>
      <c r="O4339" s="2"/>
      <c r="P4339" s="2"/>
      <c r="Q4339" s="2"/>
      <c r="R4339" s="2"/>
      <c r="S4339" s="2"/>
      <c r="T4339" s="2"/>
      <c r="U4339" s="2"/>
      <c r="V4339" s="2"/>
      <c r="W4339" s="2"/>
      <c r="X4339" s="2"/>
      <c r="Y4339" s="2"/>
      <c r="Z4339" s="2"/>
      <c r="AA4339" s="2"/>
      <c r="AB4339" s="2"/>
      <c r="AC4339" s="2"/>
      <c r="AD4339" s="2"/>
      <c r="AE4339" s="2"/>
      <c r="AF4339" s="2"/>
      <c r="AG4339" s="2"/>
      <c r="AH4339" s="2"/>
    </row>
    <row r="4340" spans="1:34" s="51" customFormat="1">
      <c r="A4340" s="52"/>
      <c r="B4340" s="52"/>
      <c r="C4340" s="53"/>
      <c r="D4340" s="62">
        <v>2010</v>
      </c>
      <c r="E4340" s="62">
        <v>6</v>
      </c>
      <c r="F4340" s="62">
        <v>2010</v>
      </c>
      <c r="G4340" s="62">
        <v>2011</v>
      </c>
      <c r="H4340" s="131">
        <v>0</v>
      </c>
      <c r="I4340" s="131">
        <v>0</v>
      </c>
      <c r="J4340" s="131">
        <v>0</v>
      </c>
      <c r="K4340" s="131">
        <v>12308.3</v>
      </c>
      <c r="L4340" s="43">
        <v>12308.3</v>
      </c>
      <c r="M4340" s="2"/>
      <c r="N4340" s="43"/>
      <c r="O4340" s="2"/>
      <c r="P4340" s="2"/>
      <c r="Q4340" s="2"/>
      <c r="R4340" s="2"/>
      <c r="S4340" s="2"/>
      <c r="T4340" s="2"/>
      <c r="U4340" s="2"/>
      <c r="V4340" s="2"/>
      <c r="W4340" s="2"/>
      <c r="X4340" s="2"/>
      <c r="Y4340" s="2"/>
      <c r="Z4340" s="2"/>
      <c r="AA4340" s="2"/>
      <c r="AB4340" s="2"/>
      <c r="AC4340" s="2"/>
      <c r="AD4340" s="2"/>
      <c r="AE4340" s="2"/>
      <c r="AF4340" s="2"/>
      <c r="AG4340" s="2"/>
      <c r="AH4340" s="2"/>
    </row>
    <row r="4341" spans="1:34" s="51" customFormat="1">
      <c r="A4341" s="52"/>
      <c r="B4341" s="52"/>
      <c r="C4341" s="53"/>
      <c r="D4341" s="62">
        <v>2010</v>
      </c>
      <c r="E4341" s="62">
        <v>7</v>
      </c>
      <c r="F4341" s="62">
        <v>2011</v>
      </c>
      <c r="G4341" s="62">
        <v>2011</v>
      </c>
      <c r="H4341" s="131">
        <v>0</v>
      </c>
      <c r="I4341" s="131">
        <v>0</v>
      </c>
      <c r="J4341" s="131">
        <v>0</v>
      </c>
      <c r="K4341" s="131">
        <v>12942.8</v>
      </c>
      <c r="L4341" s="43">
        <v>12942.8</v>
      </c>
      <c r="M4341" s="2"/>
      <c r="N4341" s="43"/>
      <c r="O4341" s="2"/>
      <c r="P4341" s="2"/>
      <c r="Q4341" s="2"/>
      <c r="R4341" s="2"/>
      <c r="S4341" s="2"/>
      <c r="T4341" s="2"/>
      <c r="U4341" s="2"/>
      <c r="V4341" s="2"/>
      <c r="W4341" s="2"/>
      <c r="X4341" s="2"/>
      <c r="Y4341" s="2"/>
      <c r="Z4341" s="2"/>
      <c r="AA4341" s="2"/>
      <c r="AB4341" s="2"/>
      <c r="AC4341" s="2"/>
      <c r="AD4341" s="2"/>
      <c r="AE4341" s="2"/>
      <c r="AF4341" s="2"/>
      <c r="AG4341" s="2"/>
      <c r="AH4341" s="2"/>
    </row>
    <row r="4342" spans="1:34" s="51" customFormat="1">
      <c r="A4342" s="52"/>
      <c r="B4342" s="52"/>
      <c r="C4342" s="53"/>
      <c r="D4342" s="62">
        <v>2010</v>
      </c>
      <c r="E4342" s="62">
        <v>8</v>
      </c>
      <c r="F4342" s="62">
        <v>2011</v>
      </c>
      <c r="G4342" s="62">
        <v>2011</v>
      </c>
      <c r="H4342" s="131">
        <v>0</v>
      </c>
      <c r="I4342" s="131">
        <v>0</v>
      </c>
      <c r="J4342" s="131">
        <v>0</v>
      </c>
      <c r="K4342" s="131">
        <v>12942.9</v>
      </c>
      <c r="L4342" s="43">
        <v>12942.9</v>
      </c>
      <c r="M4342" s="2"/>
      <c r="N4342" s="43"/>
      <c r="O4342" s="2"/>
      <c r="P4342" s="2"/>
      <c r="Q4342" s="2"/>
      <c r="R4342" s="2"/>
      <c r="S4342" s="2"/>
      <c r="T4342" s="2"/>
      <c r="U4342" s="2"/>
      <c r="V4342" s="2"/>
      <c r="W4342" s="2"/>
      <c r="X4342" s="2"/>
      <c r="Y4342" s="2"/>
      <c r="Z4342" s="2"/>
      <c r="AA4342" s="2"/>
      <c r="AB4342" s="2"/>
      <c r="AC4342" s="2"/>
      <c r="AD4342" s="2"/>
      <c r="AE4342" s="2"/>
      <c r="AF4342" s="2"/>
      <c r="AG4342" s="2"/>
      <c r="AH4342" s="2"/>
    </row>
    <row r="4343" spans="1:34" s="51" customFormat="1">
      <c r="A4343" s="52"/>
      <c r="B4343" s="52"/>
      <c r="C4343" s="53"/>
      <c r="D4343" s="62">
        <v>2010</v>
      </c>
      <c r="E4343" s="62">
        <v>9</v>
      </c>
      <c r="F4343" s="62">
        <v>2011</v>
      </c>
      <c r="G4343" s="62">
        <v>2011</v>
      </c>
      <c r="H4343" s="131">
        <v>0</v>
      </c>
      <c r="I4343" s="131">
        <v>0</v>
      </c>
      <c r="J4343" s="131">
        <v>0</v>
      </c>
      <c r="K4343" s="131">
        <v>12942.8</v>
      </c>
      <c r="L4343" s="43">
        <v>12942.8</v>
      </c>
      <c r="M4343" s="2"/>
      <c r="N4343" s="43"/>
      <c r="O4343" s="2"/>
      <c r="P4343" s="2"/>
      <c r="Q4343" s="2"/>
      <c r="R4343" s="2"/>
      <c r="S4343" s="2"/>
      <c r="T4343" s="2"/>
      <c r="U4343" s="2"/>
      <c r="V4343" s="2"/>
      <c r="W4343" s="2"/>
      <c r="X4343" s="2"/>
      <c r="Y4343" s="2"/>
      <c r="Z4343" s="2"/>
      <c r="AA4343" s="2"/>
      <c r="AB4343" s="2"/>
      <c r="AC4343" s="2"/>
      <c r="AD4343" s="2"/>
      <c r="AE4343" s="2"/>
      <c r="AF4343" s="2"/>
      <c r="AG4343" s="2"/>
      <c r="AH4343" s="2"/>
    </row>
    <row r="4344" spans="1:34" s="51" customFormat="1">
      <c r="A4344" s="52"/>
      <c r="B4344" s="52"/>
      <c r="C4344" s="53"/>
      <c r="D4344" s="62">
        <v>2010</v>
      </c>
      <c r="E4344" s="62">
        <v>10</v>
      </c>
      <c r="F4344" s="62">
        <v>2011</v>
      </c>
      <c r="G4344" s="62">
        <v>2011</v>
      </c>
      <c r="H4344" s="131">
        <v>0</v>
      </c>
      <c r="I4344" s="131">
        <v>0</v>
      </c>
      <c r="J4344" s="131">
        <v>0</v>
      </c>
      <c r="K4344" s="131">
        <v>12942.8</v>
      </c>
      <c r="L4344" s="43">
        <v>12942.8</v>
      </c>
      <c r="M4344" s="2"/>
      <c r="N4344" s="43"/>
      <c r="O4344" s="2"/>
      <c r="P4344" s="2"/>
      <c r="Q4344" s="2"/>
      <c r="R4344" s="2"/>
      <c r="S4344" s="2"/>
      <c r="T4344" s="2"/>
      <c r="U4344" s="2"/>
      <c r="V4344" s="2"/>
      <c r="W4344" s="2"/>
      <c r="X4344" s="2"/>
      <c r="Y4344" s="2"/>
      <c r="Z4344" s="2"/>
      <c r="AA4344" s="2"/>
      <c r="AB4344" s="2"/>
      <c r="AC4344" s="2"/>
      <c r="AD4344" s="2"/>
      <c r="AE4344" s="2"/>
      <c r="AF4344" s="2"/>
      <c r="AG4344" s="2"/>
      <c r="AH4344" s="2"/>
    </row>
    <row r="4345" spans="1:34" s="51" customFormat="1">
      <c r="A4345" s="52"/>
      <c r="B4345" s="52"/>
      <c r="C4345" s="53"/>
      <c r="D4345" s="62">
        <v>2010</v>
      </c>
      <c r="E4345" s="62">
        <v>11</v>
      </c>
      <c r="F4345" s="62">
        <v>2011</v>
      </c>
      <c r="G4345" s="62">
        <v>2011</v>
      </c>
      <c r="H4345" s="131">
        <v>0</v>
      </c>
      <c r="I4345" s="131">
        <v>0</v>
      </c>
      <c r="J4345" s="131">
        <v>0</v>
      </c>
      <c r="K4345" s="131">
        <v>12942.9</v>
      </c>
      <c r="L4345" s="43">
        <v>12942.9</v>
      </c>
      <c r="M4345" s="2"/>
      <c r="N4345" s="43"/>
      <c r="O4345" s="2"/>
      <c r="P4345" s="2"/>
      <c r="Q4345" s="2"/>
      <c r="R4345" s="2"/>
      <c r="S4345" s="2"/>
      <c r="T4345" s="2"/>
      <c r="U4345" s="2"/>
      <c r="V4345" s="2"/>
      <c r="W4345" s="2"/>
      <c r="X4345" s="2"/>
      <c r="Y4345" s="2"/>
      <c r="Z4345" s="2"/>
      <c r="AA4345" s="2"/>
      <c r="AB4345" s="2"/>
      <c r="AC4345" s="2"/>
      <c r="AD4345" s="2"/>
      <c r="AE4345" s="2"/>
      <c r="AF4345" s="2"/>
      <c r="AG4345" s="2"/>
      <c r="AH4345" s="2"/>
    </row>
    <row r="4346" spans="1:34" s="51" customFormat="1">
      <c r="A4346" s="52"/>
      <c r="B4346" s="52"/>
      <c r="C4346" s="53"/>
      <c r="D4346" s="62">
        <v>2010</v>
      </c>
      <c r="E4346" s="62">
        <v>12</v>
      </c>
      <c r="F4346" s="62">
        <v>2011</v>
      </c>
      <c r="G4346" s="62">
        <v>2011</v>
      </c>
      <c r="H4346" s="131">
        <v>0</v>
      </c>
      <c r="I4346" s="131">
        <v>0</v>
      </c>
      <c r="J4346" s="131">
        <v>0</v>
      </c>
      <c r="K4346" s="131">
        <v>12942.8</v>
      </c>
      <c r="L4346" s="43">
        <v>12942.8</v>
      </c>
      <c r="M4346" s="2"/>
      <c r="N4346" s="43"/>
      <c r="O4346" s="2"/>
      <c r="P4346" s="2"/>
      <c r="Q4346" s="2"/>
      <c r="R4346" s="2"/>
      <c r="S4346" s="2"/>
      <c r="T4346" s="2"/>
      <c r="U4346" s="2"/>
      <c r="V4346" s="2"/>
      <c r="W4346" s="2"/>
      <c r="X4346" s="2"/>
      <c r="Y4346" s="2"/>
      <c r="Z4346" s="2"/>
      <c r="AA4346" s="2"/>
      <c r="AB4346" s="2"/>
      <c r="AC4346" s="2"/>
      <c r="AD4346" s="2"/>
      <c r="AE4346" s="2"/>
      <c r="AF4346" s="2"/>
      <c r="AG4346" s="2"/>
      <c r="AH4346" s="2"/>
    </row>
    <row r="4347" spans="1:34" s="51" customFormat="1">
      <c r="A4347" s="52"/>
      <c r="B4347" s="52"/>
      <c r="C4347" s="53"/>
      <c r="D4347" s="62">
        <v>2011</v>
      </c>
      <c r="E4347" s="62">
        <v>1</v>
      </c>
      <c r="F4347" s="62">
        <v>2011</v>
      </c>
      <c r="G4347" s="62">
        <v>2011</v>
      </c>
      <c r="H4347" s="131">
        <v>0</v>
      </c>
      <c r="I4347" s="131">
        <v>0</v>
      </c>
      <c r="J4347" s="131">
        <v>0</v>
      </c>
      <c r="K4347" s="131">
        <v>13141.7</v>
      </c>
      <c r="L4347" s="43">
        <v>13141.7</v>
      </c>
      <c r="M4347" s="2"/>
      <c r="N4347" s="43"/>
      <c r="O4347" s="2"/>
      <c r="P4347" s="2"/>
      <c r="Q4347" s="2"/>
      <c r="R4347" s="2"/>
      <c r="S4347" s="2"/>
      <c r="T4347" s="2"/>
      <c r="U4347" s="2"/>
      <c r="V4347" s="2"/>
      <c r="W4347" s="2"/>
      <c r="X4347" s="2"/>
      <c r="Y4347" s="2"/>
      <c r="Z4347" s="2"/>
      <c r="AA4347" s="2"/>
      <c r="AB4347" s="2"/>
      <c r="AC4347" s="2"/>
      <c r="AD4347" s="2"/>
      <c r="AE4347" s="2"/>
      <c r="AF4347" s="2"/>
      <c r="AG4347" s="2"/>
      <c r="AH4347" s="2"/>
    </row>
    <row r="4348" spans="1:34" s="51" customFormat="1">
      <c r="A4348" s="52"/>
      <c r="B4348" s="52"/>
      <c r="C4348" s="53"/>
      <c r="D4348" s="62">
        <v>2011</v>
      </c>
      <c r="E4348" s="62">
        <v>2</v>
      </c>
      <c r="F4348" s="62">
        <v>2011</v>
      </c>
      <c r="G4348" s="62">
        <v>2011</v>
      </c>
      <c r="H4348" s="131">
        <v>0</v>
      </c>
      <c r="I4348" s="131">
        <v>0</v>
      </c>
      <c r="J4348" s="131">
        <v>0</v>
      </c>
      <c r="K4348" s="131">
        <v>13141.6</v>
      </c>
      <c r="L4348" s="43">
        <v>13141.6</v>
      </c>
      <c r="M4348" s="2"/>
      <c r="N4348" s="43"/>
      <c r="O4348" s="2"/>
      <c r="P4348" s="2"/>
      <c r="Q4348" s="2"/>
      <c r="R4348" s="2"/>
      <c r="S4348" s="2"/>
      <c r="T4348" s="2"/>
      <c r="U4348" s="2"/>
      <c r="V4348" s="2"/>
      <c r="W4348" s="2"/>
      <c r="X4348" s="2"/>
      <c r="Y4348" s="2"/>
      <c r="Z4348" s="2"/>
      <c r="AA4348" s="2"/>
      <c r="AB4348" s="2"/>
      <c r="AC4348" s="2"/>
      <c r="AD4348" s="2"/>
      <c r="AE4348" s="2"/>
      <c r="AF4348" s="2"/>
      <c r="AG4348" s="2"/>
      <c r="AH4348" s="2"/>
    </row>
    <row r="4349" spans="1:34" s="51" customFormat="1">
      <c r="A4349" s="52"/>
      <c r="B4349" s="52"/>
      <c r="C4349" s="53"/>
      <c r="D4349" s="62">
        <v>2011</v>
      </c>
      <c r="E4349" s="62">
        <v>3</v>
      </c>
      <c r="F4349" s="62">
        <v>2011</v>
      </c>
      <c r="G4349" s="62">
        <v>2011</v>
      </c>
      <c r="H4349" s="131">
        <v>0</v>
      </c>
      <c r="I4349" s="131">
        <v>0</v>
      </c>
      <c r="J4349" s="131">
        <v>0</v>
      </c>
      <c r="K4349" s="131">
        <v>13141.7</v>
      </c>
      <c r="L4349" s="43">
        <v>13141.7</v>
      </c>
      <c r="M4349" s="2"/>
      <c r="N4349" s="43"/>
      <c r="O4349" s="2"/>
      <c r="P4349" s="2"/>
      <c r="Q4349" s="2"/>
      <c r="R4349" s="2"/>
      <c r="S4349" s="2"/>
      <c r="T4349" s="2"/>
      <c r="U4349" s="2"/>
      <c r="V4349" s="2"/>
      <c r="W4349" s="2"/>
      <c r="X4349" s="2"/>
      <c r="Y4349" s="2"/>
      <c r="Z4349" s="2"/>
      <c r="AA4349" s="2"/>
      <c r="AB4349" s="2"/>
      <c r="AC4349" s="2"/>
      <c r="AD4349" s="2"/>
      <c r="AE4349" s="2"/>
      <c r="AF4349" s="2"/>
      <c r="AG4349" s="2"/>
      <c r="AH4349" s="2"/>
    </row>
    <row r="4350" spans="1:34" s="51" customFormat="1">
      <c r="A4350" s="52"/>
      <c r="B4350" s="52"/>
      <c r="C4350" s="53"/>
      <c r="D4350" s="62">
        <v>2011</v>
      </c>
      <c r="E4350" s="62">
        <v>4</v>
      </c>
      <c r="F4350" s="62">
        <v>2011</v>
      </c>
      <c r="G4350" s="62">
        <v>2011</v>
      </c>
      <c r="H4350" s="131">
        <v>0</v>
      </c>
      <c r="I4350" s="131">
        <v>0</v>
      </c>
      <c r="J4350" s="131">
        <v>0</v>
      </c>
      <c r="K4350" s="131">
        <v>13141.7</v>
      </c>
      <c r="L4350" s="43">
        <v>13141.7</v>
      </c>
      <c r="M4350" s="2"/>
      <c r="N4350" s="43"/>
      <c r="O4350" s="2"/>
      <c r="P4350" s="2"/>
      <c r="Q4350" s="2"/>
      <c r="R4350" s="2"/>
      <c r="S4350" s="2"/>
      <c r="T4350" s="2"/>
      <c r="U4350" s="2"/>
      <c r="V4350" s="2"/>
      <c r="W4350" s="2"/>
      <c r="X4350" s="2"/>
      <c r="Y4350" s="2"/>
      <c r="Z4350" s="2"/>
      <c r="AA4350" s="2"/>
      <c r="AB4350" s="2"/>
      <c r="AC4350" s="2"/>
      <c r="AD4350" s="2"/>
      <c r="AE4350" s="2"/>
      <c r="AF4350" s="2"/>
      <c r="AG4350" s="2"/>
      <c r="AH4350" s="2"/>
    </row>
    <row r="4351" spans="1:34" s="51" customFormat="1">
      <c r="A4351" s="52"/>
      <c r="B4351" s="52"/>
      <c r="C4351" s="53"/>
      <c r="D4351" s="62">
        <v>2011</v>
      </c>
      <c r="E4351" s="62">
        <v>5</v>
      </c>
      <c r="F4351" s="62">
        <v>2011</v>
      </c>
      <c r="G4351" s="62">
        <v>2012</v>
      </c>
      <c r="H4351" s="131">
        <v>0</v>
      </c>
      <c r="I4351" s="131">
        <v>0</v>
      </c>
      <c r="J4351" s="131">
        <v>0</v>
      </c>
      <c r="K4351" s="131">
        <v>13141.6</v>
      </c>
      <c r="L4351" s="43">
        <v>13141.6</v>
      </c>
      <c r="M4351" s="2"/>
      <c r="N4351" s="43"/>
      <c r="O4351" s="2"/>
      <c r="P4351" s="2"/>
      <c r="Q4351" s="2"/>
      <c r="R4351" s="2"/>
      <c r="S4351" s="2"/>
      <c r="T4351" s="2"/>
      <c r="U4351" s="2"/>
      <c r="V4351" s="2"/>
      <c r="W4351" s="2"/>
      <c r="X4351" s="2"/>
      <c r="Y4351" s="2"/>
      <c r="Z4351" s="2"/>
      <c r="AA4351" s="2"/>
      <c r="AB4351" s="2"/>
      <c r="AC4351" s="2"/>
      <c r="AD4351" s="2"/>
      <c r="AE4351" s="2"/>
      <c r="AF4351" s="2"/>
      <c r="AG4351" s="2"/>
      <c r="AH4351" s="2"/>
    </row>
    <row r="4352" spans="1:34" s="51" customFormat="1">
      <c r="A4352" s="52"/>
      <c r="B4352" s="52"/>
      <c r="C4352" s="53"/>
      <c r="D4352" s="62">
        <v>2011</v>
      </c>
      <c r="E4352" s="62">
        <v>6</v>
      </c>
      <c r="F4352" s="62">
        <v>2011</v>
      </c>
      <c r="G4352" s="62">
        <v>2012</v>
      </c>
      <c r="H4352" s="131">
        <v>0</v>
      </c>
      <c r="I4352" s="131">
        <v>0</v>
      </c>
      <c r="J4352" s="131">
        <v>0</v>
      </c>
      <c r="K4352" s="131">
        <v>13141.7</v>
      </c>
      <c r="L4352" s="43">
        <v>13141.7</v>
      </c>
      <c r="M4352" s="2"/>
      <c r="N4352" s="43"/>
      <c r="O4352" s="2"/>
      <c r="P4352" s="2"/>
      <c r="Q4352" s="2"/>
      <c r="R4352" s="2"/>
      <c r="S4352" s="2"/>
      <c r="T4352" s="2"/>
      <c r="U4352" s="2"/>
      <c r="V4352" s="2"/>
      <c r="W4352" s="2"/>
      <c r="X4352" s="2"/>
      <c r="Y4352" s="2"/>
      <c r="Z4352" s="2"/>
      <c r="AA4352" s="2"/>
      <c r="AB4352" s="2"/>
      <c r="AC4352" s="2"/>
      <c r="AD4352" s="2"/>
      <c r="AE4352" s="2"/>
      <c r="AF4352" s="2"/>
      <c r="AG4352" s="2"/>
      <c r="AH4352" s="2"/>
    </row>
    <row r="4353" spans="1:34" s="51" customFormat="1">
      <c r="A4353" s="52"/>
      <c r="B4353" s="52"/>
      <c r="C4353" s="53"/>
      <c r="D4353" s="62">
        <v>2011</v>
      </c>
      <c r="E4353" s="62">
        <v>7</v>
      </c>
      <c r="F4353" s="62">
        <v>2012</v>
      </c>
      <c r="G4353" s="62">
        <v>2012</v>
      </c>
      <c r="H4353" s="131">
        <v>0</v>
      </c>
      <c r="I4353" s="131">
        <v>0</v>
      </c>
      <c r="J4353" s="131">
        <v>0</v>
      </c>
      <c r="K4353" s="131">
        <v>13141.7</v>
      </c>
      <c r="L4353" s="43">
        <v>13141.7</v>
      </c>
      <c r="M4353" s="2"/>
      <c r="N4353" s="43"/>
      <c r="O4353" s="2"/>
      <c r="P4353" s="2"/>
      <c r="Q4353" s="2"/>
      <c r="R4353" s="2"/>
      <c r="S4353" s="2"/>
      <c r="T4353" s="2"/>
      <c r="U4353" s="2"/>
      <c r="V4353" s="2"/>
      <c r="W4353" s="2"/>
      <c r="X4353" s="2"/>
      <c r="Y4353" s="2"/>
      <c r="Z4353" s="2"/>
      <c r="AA4353" s="2"/>
      <c r="AB4353" s="2"/>
      <c r="AC4353" s="2"/>
      <c r="AD4353" s="2"/>
      <c r="AE4353" s="2"/>
      <c r="AF4353" s="2"/>
      <c r="AG4353" s="2"/>
      <c r="AH4353" s="2"/>
    </row>
    <row r="4354" spans="1:34" s="51" customFormat="1">
      <c r="A4354" s="52"/>
      <c r="B4354" s="52"/>
      <c r="C4354" s="53"/>
      <c r="D4354" s="62">
        <v>2011</v>
      </c>
      <c r="E4354" s="62">
        <v>8</v>
      </c>
      <c r="F4354" s="62">
        <v>2012</v>
      </c>
      <c r="G4354" s="62">
        <v>2012</v>
      </c>
      <c r="H4354" s="131">
        <v>0</v>
      </c>
      <c r="I4354" s="131">
        <v>0</v>
      </c>
      <c r="J4354" s="131">
        <v>0</v>
      </c>
      <c r="K4354" s="131">
        <v>13141.6</v>
      </c>
      <c r="L4354" s="43">
        <v>13141.6</v>
      </c>
      <c r="M4354" s="2"/>
      <c r="N4354" s="43"/>
      <c r="O4354" s="2"/>
      <c r="P4354" s="2"/>
      <c r="Q4354" s="2"/>
      <c r="R4354" s="2"/>
      <c r="S4354" s="2"/>
      <c r="T4354" s="2"/>
      <c r="U4354" s="2"/>
      <c r="V4354" s="2"/>
      <c r="W4354" s="2"/>
      <c r="X4354" s="2"/>
      <c r="Y4354" s="2"/>
      <c r="Z4354" s="2"/>
      <c r="AA4354" s="2"/>
      <c r="AB4354" s="2"/>
      <c r="AC4354" s="2"/>
      <c r="AD4354" s="2"/>
      <c r="AE4354" s="2"/>
      <c r="AF4354" s="2"/>
      <c r="AG4354" s="2"/>
      <c r="AH4354" s="2"/>
    </row>
    <row r="4355" spans="1:34" s="51" customFormat="1">
      <c r="A4355" s="52"/>
      <c r="B4355" s="52"/>
      <c r="C4355" s="53"/>
      <c r="D4355" s="62">
        <v>2011</v>
      </c>
      <c r="E4355" s="62">
        <v>9</v>
      </c>
      <c r="F4355" s="62">
        <v>2012</v>
      </c>
      <c r="G4355" s="62">
        <v>2012</v>
      </c>
      <c r="H4355" s="131">
        <v>0</v>
      </c>
      <c r="I4355" s="131">
        <v>0</v>
      </c>
      <c r="J4355" s="131">
        <v>0</v>
      </c>
      <c r="K4355" s="131">
        <v>13141.6</v>
      </c>
      <c r="L4355" s="43">
        <v>13141.6</v>
      </c>
      <c r="M4355" s="2"/>
      <c r="N4355" s="43"/>
      <c r="O4355" s="2"/>
      <c r="P4355" s="2"/>
      <c r="Q4355" s="2"/>
      <c r="R4355" s="2"/>
      <c r="S4355" s="2"/>
      <c r="T4355" s="2"/>
      <c r="U4355" s="2"/>
      <c r="V4355" s="2"/>
      <c r="W4355" s="2"/>
      <c r="X4355" s="2"/>
      <c r="Y4355" s="2"/>
      <c r="Z4355" s="2"/>
      <c r="AA4355" s="2"/>
      <c r="AB4355" s="2"/>
      <c r="AC4355" s="2"/>
      <c r="AD4355" s="2"/>
      <c r="AE4355" s="2"/>
      <c r="AF4355" s="2"/>
      <c r="AG4355" s="2"/>
      <c r="AH4355" s="2"/>
    </row>
    <row r="4356" spans="1:34" s="51" customFormat="1">
      <c r="A4356" s="52"/>
      <c r="B4356" s="52"/>
      <c r="C4356" s="53"/>
      <c r="D4356" s="62">
        <v>2011</v>
      </c>
      <c r="E4356" s="62">
        <v>10</v>
      </c>
      <c r="F4356" s="62">
        <v>2012</v>
      </c>
      <c r="G4356" s="62">
        <v>2012</v>
      </c>
      <c r="H4356" s="131">
        <v>0</v>
      </c>
      <c r="I4356" s="131">
        <v>0</v>
      </c>
      <c r="J4356" s="131">
        <v>0</v>
      </c>
      <c r="K4356" s="131">
        <v>9753.1</v>
      </c>
      <c r="L4356" s="43">
        <v>9753.1</v>
      </c>
      <c r="M4356" s="2"/>
      <c r="N4356" s="43"/>
      <c r="O4356" s="2"/>
      <c r="P4356" s="2"/>
      <c r="Q4356" s="2"/>
      <c r="R4356" s="2"/>
      <c r="S4356" s="2"/>
      <c r="T4356" s="2"/>
      <c r="U4356" s="2"/>
      <c r="V4356" s="2"/>
      <c r="W4356" s="2"/>
      <c r="X4356" s="2"/>
      <c r="Y4356" s="2"/>
      <c r="Z4356" s="2"/>
      <c r="AA4356" s="2"/>
      <c r="AB4356" s="2"/>
      <c r="AC4356" s="2"/>
      <c r="AD4356" s="2"/>
      <c r="AE4356" s="2"/>
      <c r="AF4356" s="2"/>
      <c r="AG4356" s="2"/>
      <c r="AH4356" s="2"/>
    </row>
    <row r="4357" spans="1:34" s="51" customFormat="1">
      <c r="A4357" s="52"/>
      <c r="B4357" s="52"/>
      <c r="C4357" s="53"/>
      <c r="D4357" s="62">
        <v>2011</v>
      </c>
      <c r="E4357" s="62">
        <v>11</v>
      </c>
      <c r="F4357" s="62">
        <v>2012</v>
      </c>
      <c r="G4357" s="62">
        <v>2012</v>
      </c>
      <c r="H4357" s="131">
        <v>0</v>
      </c>
      <c r="I4357" s="131">
        <v>0</v>
      </c>
      <c r="J4357" s="131">
        <v>0</v>
      </c>
      <c r="K4357" s="131">
        <v>6474.9</v>
      </c>
      <c r="L4357" s="43">
        <v>6474.9</v>
      </c>
      <c r="M4357" s="2"/>
      <c r="N4357" s="43"/>
      <c r="O4357" s="2"/>
      <c r="P4357" s="2"/>
      <c r="Q4357" s="2"/>
      <c r="R4357" s="2"/>
      <c r="S4357" s="2"/>
      <c r="T4357" s="2"/>
      <c r="U4357" s="2"/>
      <c r="V4357" s="2"/>
      <c r="W4357" s="2"/>
      <c r="X4357" s="2"/>
      <c r="Y4357" s="2"/>
      <c r="Z4357" s="2"/>
      <c r="AA4357" s="2"/>
      <c r="AB4357" s="2"/>
      <c r="AC4357" s="2"/>
      <c r="AD4357" s="2"/>
      <c r="AE4357" s="2"/>
      <c r="AF4357" s="2"/>
      <c r="AG4357" s="2"/>
      <c r="AH4357" s="2"/>
    </row>
    <row r="4358" spans="1:34" s="51" customFormat="1">
      <c r="A4358" s="52"/>
      <c r="B4358" s="52"/>
      <c r="C4358" s="53"/>
      <c r="D4358" s="62">
        <v>2011</v>
      </c>
      <c r="E4358" s="62">
        <v>12</v>
      </c>
      <c r="F4358" s="62">
        <v>2012</v>
      </c>
      <c r="G4358" s="62">
        <v>2012</v>
      </c>
      <c r="H4358" s="131">
        <v>0</v>
      </c>
      <c r="I4358" s="131">
        <v>0</v>
      </c>
      <c r="J4358" s="131">
        <v>0</v>
      </c>
      <c r="K4358" s="131">
        <v>8740</v>
      </c>
      <c r="L4358" s="43">
        <v>8740</v>
      </c>
      <c r="M4358" s="2"/>
      <c r="N4358" s="43"/>
      <c r="O4358" s="2"/>
      <c r="P4358" s="2"/>
      <c r="Q4358" s="2"/>
      <c r="R4358" s="2"/>
      <c r="S4358" s="2"/>
      <c r="T4358" s="2"/>
      <c r="U4358" s="2"/>
      <c r="V4358" s="2"/>
      <c r="W4358" s="2"/>
      <c r="X4358" s="2"/>
      <c r="Y4358" s="2"/>
      <c r="Z4358" s="2"/>
      <c r="AA4358" s="2"/>
      <c r="AB4358" s="2"/>
      <c r="AC4358" s="2"/>
      <c r="AD4358" s="2"/>
      <c r="AE4358" s="2"/>
      <c r="AF4358" s="2"/>
      <c r="AG4358" s="2"/>
      <c r="AH4358" s="2"/>
    </row>
    <row r="4359" spans="1:34" s="51" customFormat="1">
      <c r="A4359" s="52"/>
      <c r="B4359" s="52"/>
      <c r="C4359" s="53"/>
      <c r="D4359" s="62">
        <v>2012</v>
      </c>
      <c r="E4359" s="62">
        <v>1</v>
      </c>
      <c r="F4359" s="62">
        <v>2012</v>
      </c>
      <c r="G4359" s="62">
        <v>2012</v>
      </c>
      <c r="H4359" s="131">
        <v>0</v>
      </c>
      <c r="I4359" s="131">
        <v>0</v>
      </c>
      <c r="J4359" s="131">
        <v>0</v>
      </c>
      <c r="K4359" s="131">
        <v>15368.5</v>
      </c>
      <c r="L4359" s="43">
        <v>15368.5</v>
      </c>
      <c r="M4359" s="2"/>
      <c r="N4359" s="43"/>
      <c r="O4359" s="2"/>
      <c r="P4359" s="2"/>
      <c r="Q4359" s="2"/>
      <c r="R4359" s="2"/>
      <c r="S4359" s="2"/>
      <c r="T4359" s="2"/>
      <c r="U4359" s="2"/>
      <c r="V4359" s="2"/>
      <c r="W4359" s="2"/>
      <c r="X4359" s="2"/>
      <c r="Y4359" s="2"/>
      <c r="Z4359" s="2"/>
      <c r="AA4359" s="2"/>
      <c r="AB4359" s="2"/>
      <c r="AC4359" s="2"/>
      <c r="AD4359" s="2"/>
      <c r="AE4359" s="2"/>
      <c r="AF4359" s="2"/>
      <c r="AG4359" s="2"/>
      <c r="AH4359" s="2"/>
    </row>
    <row r="4360" spans="1:34" s="51" customFormat="1">
      <c r="A4360" s="52"/>
      <c r="B4360" s="52"/>
      <c r="C4360" s="53"/>
      <c r="D4360" s="62">
        <v>2012</v>
      </c>
      <c r="E4360" s="62">
        <v>2</v>
      </c>
      <c r="F4360" s="62">
        <v>2012</v>
      </c>
      <c r="G4360" s="62">
        <v>2012</v>
      </c>
      <c r="H4360" s="131">
        <v>0</v>
      </c>
      <c r="I4360" s="131">
        <v>0</v>
      </c>
      <c r="J4360" s="131">
        <v>0</v>
      </c>
      <c r="K4360" s="131">
        <v>15368.5</v>
      </c>
      <c r="L4360" s="43">
        <v>15368.5</v>
      </c>
      <c r="M4360" s="2"/>
      <c r="N4360" s="43"/>
      <c r="O4360" s="2"/>
      <c r="P4360" s="2"/>
      <c r="Q4360" s="2"/>
      <c r="R4360" s="2"/>
      <c r="S4360" s="2"/>
      <c r="T4360" s="2"/>
      <c r="U4360" s="2"/>
      <c r="V4360" s="2"/>
      <c r="W4360" s="2"/>
      <c r="X4360" s="2"/>
      <c r="Y4360" s="2"/>
      <c r="Z4360" s="2"/>
      <c r="AA4360" s="2"/>
      <c r="AB4360" s="2"/>
      <c r="AC4360" s="2"/>
      <c r="AD4360" s="2"/>
      <c r="AE4360" s="2"/>
      <c r="AF4360" s="2"/>
      <c r="AG4360" s="2"/>
      <c r="AH4360" s="2"/>
    </row>
    <row r="4361" spans="1:34" s="51" customFormat="1">
      <c r="A4361" s="52"/>
      <c r="B4361" s="52"/>
      <c r="C4361" s="53"/>
      <c r="D4361" s="62">
        <v>2012</v>
      </c>
      <c r="E4361" s="62">
        <v>3</v>
      </c>
      <c r="F4361" s="62">
        <v>2012</v>
      </c>
      <c r="G4361" s="62">
        <v>2012</v>
      </c>
      <c r="H4361" s="131">
        <v>0</v>
      </c>
      <c r="I4361" s="131">
        <v>0</v>
      </c>
      <c r="J4361" s="131">
        <v>0</v>
      </c>
      <c r="K4361" s="131">
        <v>15368.5</v>
      </c>
      <c r="L4361" s="43">
        <v>15368.5</v>
      </c>
      <c r="M4361" s="2"/>
      <c r="N4361" s="43"/>
      <c r="O4361" s="2"/>
      <c r="P4361" s="2"/>
      <c r="Q4361" s="2"/>
      <c r="R4361" s="2"/>
      <c r="S4361" s="2"/>
      <c r="T4361" s="2"/>
      <c r="U4361" s="2"/>
      <c r="V4361" s="2"/>
      <c r="W4361" s="2"/>
      <c r="X4361" s="2"/>
      <c r="Y4361" s="2"/>
      <c r="Z4361" s="2"/>
      <c r="AA4361" s="2"/>
      <c r="AB4361" s="2"/>
      <c r="AC4361" s="2"/>
      <c r="AD4361" s="2"/>
      <c r="AE4361" s="2"/>
      <c r="AF4361" s="2"/>
      <c r="AG4361" s="2"/>
      <c r="AH4361" s="2"/>
    </row>
    <row r="4362" spans="1:34" s="51" customFormat="1">
      <c r="A4362" s="52"/>
      <c r="B4362" s="52"/>
      <c r="C4362" s="53"/>
      <c r="D4362" s="62">
        <v>2012</v>
      </c>
      <c r="E4362" s="62">
        <v>4</v>
      </c>
      <c r="F4362" s="62">
        <v>2012</v>
      </c>
      <c r="G4362" s="62">
        <v>2012</v>
      </c>
      <c r="H4362" s="131">
        <v>0</v>
      </c>
      <c r="I4362" s="131">
        <v>0</v>
      </c>
      <c r="J4362" s="131">
        <v>0</v>
      </c>
      <c r="K4362" s="131">
        <v>15368.5</v>
      </c>
      <c r="L4362" s="43">
        <v>15368.5</v>
      </c>
      <c r="M4362" s="2"/>
      <c r="N4362" s="43"/>
      <c r="O4362" s="2"/>
      <c r="P4362" s="2"/>
      <c r="Q4362" s="2"/>
      <c r="R4362" s="2"/>
      <c r="S4362" s="2"/>
      <c r="T4362" s="2"/>
      <c r="U4362" s="2"/>
      <c r="V4362" s="2"/>
      <c r="W4362" s="2"/>
      <c r="X4362" s="2"/>
      <c r="Y4362" s="2"/>
      <c r="Z4362" s="2"/>
      <c r="AA4362" s="2"/>
      <c r="AB4362" s="2"/>
      <c r="AC4362" s="2"/>
      <c r="AD4362" s="2"/>
      <c r="AE4362" s="2"/>
      <c r="AF4362" s="2"/>
      <c r="AG4362" s="2"/>
      <c r="AH4362" s="2"/>
    </row>
    <row r="4363" spans="1:34" s="51" customFormat="1">
      <c r="A4363" s="52"/>
      <c r="B4363" s="52"/>
      <c r="C4363" s="53"/>
      <c r="D4363" s="62">
        <v>2012</v>
      </c>
      <c r="E4363" s="62">
        <v>5</v>
      </c>
      <c r="F4363" s="62">
        <v>2012</v>
      </c>
      <c r="G4363" s="62">
        <v>2013</v>
      </c>
      <c r="H4363" s="131">
        <v>0</v>
      </c>
      <c r="I4363" s="131">
        <v>0</v>
      </c>
      <c r="J4363" s="131">
        <v>0</v>
      </c>
      <c r="K4363" s="131">
        <v>15368.5</v>
      </c>
      <c r="L4363" s="43">
        <v>15368.5</v>
      </c>
      <c r="M4363" s="2"/>
      <c r="N4363" s="43"/>
      <c r="O4363" s="2"/>
      <c r="P4363" s="2"/>
      <c r="Q4363" s="2"/>
      <c r="R4363" s="2"/>
      <c r="S4363" s="2"/>
      <c r="T4363" s="2"/>
      <c r="U4363" s="2"/>
      <c r="V4363" s="2"/>
      <c r="W4363" s="2"/>
      <c r="X4363" s="2"/>
      <c r="Y4363" s="2"/>
      <c r="Z4363" s="2"/>
      <c r="AA4363" s="2"/>
      <c r="AB4363" s="2"/>
      <c r="AC4363" s="2"/>
      <c r="AD4363" s="2"/>
      <c r="AE4363" s="2"/>
      <c r="AF4363" s="2"/>
      <c r="AG4363" s="2"/>
      <c r="AH4363" s="2"/>
    </row>
    <row r="4364" spans="1:34" s="51" customFormat="1">
      <c r="A4364" s="52"/>
      <c r="B4364" s="52"/>
      <c r="C4364" s="53"/>
      <c r="D4364" s="62">
        <v>2012</v>
      </c>
      <c r="E4364" s="62">
        <v>6</v>
      </c>
      <c r="F4364" s="62">
        <v>2012</v>
      </c>
      <c r="G4364" s="62">
        <v>2013</v>
      </c>
      <c r="H4364" s="131">
        <v>0</v>
      </c>
      <c r="I4364" s="131">
        <v>0</v>
      </c>
      <c r="J4364" s="131">
        <v>0</v>
      </c>
      <c r="K4364" s="131">
        <v>15368.5</v>
      </c>
      <c r="L4364" s="43">
        <v>15368.5</v>
      </c>
      <c r="M4364" s="2"/>
      <c r="N4364" s="43"/>
      <c r="O4364" s="2"/>
      <c r="P4364" s="2"/>
      <c r="Q4364" s="2"/>
      <c r="R4364" s="2"/>
      <c r="S4364" s="2"/>
      <c r="T4364" s="2"/>
      <c r="U4364" s="2"/>
      <c r="V4364" s="2"/>
      <c r="W4364" s="2"/>
      <c r="X4364" s="2"/>
      <c r="Y4364" s="2"/>
      <c r="Z4364" s="2"/>
      <c r="AA4364" s="2"/>
      <c r="AB4364" s="2"/>
      <c r="AC4364" s="2"/>
      <c r="AD4364" s="2"/>
      <c r="AE4364" s="2"/>
      <c r="AF4364" s="2"/>
      <c r="AG4364" s="2"/>
      <c r="AH4364" s="2"/>
    </row>
    <row r="4365" spans="1:34" s="51" customFormat="1">
      <c r="A4365" s="52"/>
      <c r="B4365" s="52"/>
      <c r="C4365" s="53"/>
      <c r="D4365" s="62">
        <v>2012</v>
      </c>
      <c r="E4365" s="62">
        <v>7</v>
      </c>
      <c r="F4365" s="62">
        <v>2013</v>
      </c>
      <c r="G4365" s="62">
        <v>2013</v>
      </c>
      <c r="H4365" s="131">
        <v>0</v>
      </c>
      <c r="I4365" s="131">
        <v>0</v>
      </c>
      <c r="J4365" s="131">
        <v>0</v>
      </c>
      <c r="K4365" s="131">
        <v>15368.5</v>
      </c>
      <c r="L4365" s="43">
        <v>15368.5</v>
      </c>
      <c r="M4365" s="2"/>
      <c r="N4365" s="43"/>
      <c r="O4365" s="2"/>
      <c r="P4365" s="2"/>
      <c r="Q4365" s="2"/>
      <c r="R4365" s="2"/>
      <c r="S4365" s="2"/>
      <c r="T4365" s="2"/>
      <c r="U4365" s="2"/>
      <c r="V4365" s="2"/>
      <c r="W4365" s="2"/>
      <c r="X4365" s="2"/>
      <c r="Y4365" s="2"/>
      <c r="Z4365" s="2"/>
      <c r="AA4365" s="2"/>
      <c r="AB4365" s="2"/>
      <c r="AC4365" s="2"/>
      <c r="AD4365" s="2"/>
      <c r="AE4365" s="2"/>
      <c r="AF4365" s="2"/>
      <c r="AG4365" s="2"/>
      <c r="AH4365" s="2"/>
    </row>
    <row r="4366" spans="1:34" s="51" customFormat="1">
      <c r="A4366" s="52"/>
      <c r="B4366" s="52"/>
      <c r="C4366" s="53"/>
      <c r="D4366" s="62">
        <v>2012</v>
      </c>
      <c r="E4366" s="62">
        <v>8</v>
      </c>
      <c r="F4366" s="62">
        <v>2013</v>
      </c>
      <c r="G4366" s="62">
        <v>2013</v>
      </c>
      <c r="H4366" s="131">
        <v>0</v>
      </c>
      <c r="I4366" s="131">
        <v>0</v>
      </c>
      <c r="J4366" s="131">
        <v>0</v>
      </c>
      <c r="K4366" s="131">
        <v>15368.5</v>
      </c>
      <c r="L4366" s="43">
        <v>15368.5</v>
      </c>
      <c r="M4366" s="2"/>
      <c r="N4366" s="43"/>
      <c r="O4366" s="2"/>
      <c r="P4366" s="2"/>
      <c r="Q4366" s="2"/>
      <c r="R4366" s="2"/>
      <c r="S4366" s="2"/>
      <c r="T4366" s="2"/>
      <c r="U4366" s="2"/>
      <c r="V4366" s="2"/>
      <c r="W4366" s="2"/>
      <c r="X4366" s="2"/>
      <c r="Y4366" s="2"/>
      <c r="Z4366" s="2"/>
      <c r="AA4366" s="2"/>
      <c r="AB4366" s="2"/>
      <c r="AC4366" s="2"/>
      <c r="AD4366" s="2"/>
      <c r="AE4366" s="2"/>
      <c r="AF4366" s="2"/>
      <c r="AG4366" s="2"/>
      <c r="AH4366" s="2"/>
    </row>
    <row r="4367" spans="1:34" s="51" customFormat="1">
      <c r="A4367" s="52"/>
      <c r="B4367" s="52"/>
      <c r="C4367" s="53"/>
      <c r="D4367" s="62">
        <v>2012</v>
      </c>
      <c r="E4367" s="62">
        <v>9</v>
      </c>
      <c r="F4367" s="62">
        <v>2013</v>
      </c>
      <c r="G4367" s="62">
        <v>2013</v>
      </c>
      <c r="H4367" s="131">
        <v>0</v>
      </c>
      <c r="I4367" s="131">
        <v>0</v>
      </c>
      <c r="J4367" s="131">
        <v>0</v>
      </c>
      <c r="K4367" s="131">
        <v>15368.5</v>
      </c>
      <c r="L4367" s="43">
        <v>15368.5</v>
      </c>
      <c r="M4367" s="2"/>
      <c r="N4367" s="43"/>
      <c r="O4367" s="2"/>
      <c r="P4367" s="2"/>
      <c r="Q4367" s="2"/>
      <c r="R4367" s="2"/>
      <c r="S4367" s="2"/>
      <c r="T4367" s="2"/>
      <c r="U4367" s="2"/>
      <c r="V4367" s="2"/>
      <c r="W4367" s="2"/>
      <c r="X4367" s="2"/>
      <c r="Y4367" s="2"/>
      <c r="Z4367" s="2"/>
      <c r="AA4367" s="2"/>
      <c r="AB4367" s="2"/>
      <c r="AC4367" s="2"/>
      <c r="AD4367" s="2"/>
      <c r="AE4367" s="2"/>
      <c r="AF4367" s="2"/>
      <c r="AG4367" s="2"/>
      <c r="AH4367" s="2"/>
    </row>
    <row r="4368" spans="1:34" s="51" customFormat="1">
      <c r="A4368" s="52"/>
      <c r="B4368" s="52"/>
      <c r="C4368" s="53"/>
      <c r="D4368" s="62">
        <v>2012</v>
      </c>
      <c r="E4368" s="62">
        <v>10</v>
      </c>
      <c r="F4368" s="62">
        <v>2013</v>
      </c>
      <c r="G4368" s="62">
        <v>2013</v>
      </c>
      <c r="H4368" s="131">
        <v>0</v>
      </c>
      <c r="I4368" s="131">
        <v>0</v>
      </c>
      <c r="J4368" s="131">
        <v>0</v>
      </c>
      <c r="K4368" s="131">
        <v>15368.5</v>
      </c>
      <c r="L4368" s="43">
        <v>15368.5</v>
      </c>
      <c r="M4368" s="2"/>
      <c r="N4368" s="43"/>
      <c r="O4368" s="2"/>
      <c r="P4368" s="2"/>
      <c r="Q4368" s="2"/>
      <c r="R4368" s="2"/>
      <c r="S4368" s="2"/>
      <c r="T4368" s="2"/>
      <c r="U4368" s="2"/>
      <c r="V4368" s="2"/>
      <c r="W4368" s="2"/>
      <c r="X4368" s="2"/>
      <c r="Y4368" s="2"/>
      <c r="Z4368" s="2"/>
      <c r="AA4368" s="2"/>
      <c r="AB4368" s="2"/>
      <c r="AC4368" s="2"/>
      <c r="AD4368" s="2"/>
      <c r="AE4368" s="2"/>
      <c r="AF4368" s="2"/>
      <c r="AG4368" s="2"/>
      <c r="AH4368" s="2"/>
    </row>
    <row r="4369" spans="1:34" s="51" customFormat="1">
      <c r="A4369" s="52"/>
      <c r="B4369" s="52"/>
      <c r="C4369" s="53"/>
      <c r="D4369" s="62">
        <v>2012</v>
      </c>
      <c r="E4369" s="62">
        <v>11</v>
      </c>
      <c r="F4369" s="62">
        <v>2013</v>
      </c>
      <c r="G4369" s="62">
        <v>2013</v>
      </c>
      <c r="H4369" s="131">
        <v>0</v>
      </c>
      <c r="I4369" s="131">
        <v>0</v>
      </c>
      <c r="J4369" s="131">
        <v>0</v>
      </c>
      <c r="K4369" s="131">
        <v>15368.5</v>
      </c>
      <c r="L4369" s="43">
        <v>15368.5</v>
      </c>
      <c r="M4369" s="2"/>
      <c r="N4369" s="43"/>
      <c r="O4369" s="2"/>
      <c r="P4369" s="2"/>
      <c r="Q4369" s="2"/>
      <c r="R4369" s="2"/>
      <c r="S4369" s="2"/>
      <c r="T4369" s="2"/>
      <c r="U4369" s="2"/>
      <c r="V4369" s="2"/>
      <c r="W4369" s="2"/>
      <c r="X4369" s="2"/>
      <c r="Y4369" s="2"/>
      <c r="Z4369" s="2"/>
      <c r="AA4369" s="2"/>
      <c r="AB4369" s="2"/>
      <c r="AC4369" s="2"/>
      <c r="AD4369" s="2"/>
      <c r="AE4369" s="2"/>
      <c r="AF4369" s="2"/>
      <c r="AG4369" s="2"/>
      <c r="AH4369" s="2"/>
    </row>
    <row r="4370" spans="1:34" s="51" customFormat="1">
      <c r="A4370" s="52"/>
      <c r="B4370" s="52"/>
      <c r="C4370" s="53"/>
      <c r="D4370" s="62">
        <v>2012</v>
      </c>
      <c r="E4370" s="62">
        <v>12</v>
      </c>
      <c r="F4370" s="62">
        <v>2013</v>
      </c>
      <c r="G4370" s="62">
        <v>2013</v>
      </c>
      <c r="H4370" s="131">
        <v>0</v>
      </c>
      <c r="I4370" s="131">
        <v>0</v>
      </c>
      <c r="J4370" s="131">
        <v>0</v>
      </c>
      <c r="K4370" s="131">
        <v>17807.5</v>
      </c>
      <c r="L4370" s="43">
        <v>17807.5</v>
      </c>
      <c r="M4370" s="2"/>
      <c r="N4370" s="43"/>
      <c r="O4370" s="2"/>
      <c r="P4370" s="2"/>
      <c r="Q4370" s="2"/>
      <c r="R4370" s="2"/>
      <c r="S4370" s="2"/>
      <c r="T4370" s="2"/>
      <c r="U4370" s="2"/>
      <c r="V4370" s="2"/>
      <c r="W4370" s="2"/>
      <c r="X4370" s="2"/>
      <c r="Y4370" s="2"/>
      <c r="Z4370" s="2"/>
      <c r="AA4370" s="2"/>
      <c r="AB4370" s="2"/>
      <c r="AC4370" s="2"/>
      <c r="AD4370" s="2"/>
      <c r="AE4370" s="2"/>
      <c r="AF4370" s="2"/>
      <c r="AG4370" s="2"/>
      <c r="AH4370" s="2"/>
    </row>
    <row r="4371" spans="1:34" s="51" customFormat="1">
      <c r="A4371" s="52"/>
      <c r="B4371" s="52"/>
      <c r="C4371" s="53"/>
      <c r="D4371" s="62">
        <v>2013</v>
      </c>
      <c r="E4371" s="62">
        <v>1</v>
      </c>
      <c r="F4371" s="62">
        <v>2013</v>
      </c>
      <c r="G4371" s="62">
        <v>2013</v>
      </c>
      <c r="H4371" s="131">
        <v>0</v>
      </c>
      <c r="I4371" s="131">
        <v>2981.19291949534</v>
      </c>
      <c r="J4371" s="131">
        <v>1273.10729658164</v>
      </c>
      <c r="K4371" s="131">
        <v>5304.6137357568296</v>
      </c>
      <c r="L4371" s="43">
        <v>9558.9139518338088</v>
      </c>
      <c r="M4371" s="2"/>
      <c r="N4371" s="43"/>
      <c r="O4371" s="2"/>
      <c r="P4371" s="2"/>
      <c r="Q4371" s="2"/>
      <c r="R4371" s="2"/>
      <c r="S4371" s="2"/>
      <c r="T4371" s="2"/>
      <c r="U4371" s="2"/>
      <c r="V4371" s="2"/>
      <c r="W4371" s="2"/>
      <c r="X4371" s="2"/>
      <c r="Y4371" s="2"/>
      <c r="Z4371" s="2"/>
      <c r="AA4371" s="2"/>
      <c r="AB4371" s="2"/>
      <c r="AC4371" s="2"/>
      <c r="AD4371" s="2"/>
      <c r="AE4371" s="2"/>
      <c r="AF4371" s="2"/>
      <c r="AG4371" s="2"/>
      <c r="AH4371" s="2"/>
    </row>
    <row r="4372" spans="1:34" s="51" customFormat="1">
      <c r="A4372" s="52"/>
      <c r="B4372" s="52"/>
      <c r="C4372" s="53"/>
      <c r="D4372" s="62">
        <v>2013</v>
      </c>
      <c r="E4372" s="62">
        <v>2</v>
      </c>
      <c r="F4372" s="62">
        <v>2013</v>
      </c>
      <c r="G4372" s="62">
        <v>2013</v>
      </c>
      <c r="H4372" s="131">
        <v>0</v>
      </c>
      <c r="I4372" s="131">
        <v>2887.2274654241301</v>
      </c>
      <c r="J4372" s="131">
        <v>1232.9797005370001</v>
      </c>
      <c r="K4372" s="131">
        <v>5137.4154189041501</v>
      </c>
      <c r="L4372" s="43">
        <v>9257.6225848652794</v>
      </c>
      <c r="M4372" s="2"/>
      <c r="N4372" s="43"/>
      <c r="O4372" s="2"/>
      <c r="P4372" s="2"/>
      <c r="Q4372" s="2"/>
      <c r="R4372" s="2"/>
      <c r="S4372" s="2"/>
      <c r="T4372" s="2"/>
      <c r="U4372" s="2"/>
      <c r="V4372" s="2"/>
      <c r="W4372" s="2"/>
      <c r="X4372" s="2"/>
      <c r="Y4372" s="2"/>
      <c r="Z4372" s="2"/>
      <c r="AA4372" s="2"/>
      <c r="AB4372" s="2"/>
      <c r="AC4372" s="2"/>
      <c r="AD4372" s="2"/>
      <c r="AE4372" s="2"/>
      <c r="AF4372" s="2"/>
      <c r="AG4372" s="2"/>
      <c r="AH4372" s="2"/>
    </row>
    <row r="4373" spans="1:34" s="51" customFormat="1">
      <c r="A4373" s="52"/>
      <c r="B4373" s="52"/>
      <c r="C4373" s="53"/>
      <c r="D4373" s="62">
        <v>2013</v>
      </c>
      <c r="E4373" s="62">
        <v>3</v>
      </c>
      <c r="F4373" s="62">
        <v>2013</v>
      </c>
      <c r="G4373" s="62">
        <v>2013</v>
      </c>
      <c r="H4373" s="131">
        <v>0</v>
      </c>
      <c r="I4373" s="131">
        <v>3666.94566206941</v>
      </c>
      <c r="J4373" s="131">
        <v>1565.9554428766101</v>
      </c>
      <c r="K4373" s="131">
        <v>6524.8143453192297</v>
      </c>
      <c r="L4373" s="43">
        <v>11757.71545026525</v>
      </c>
      <c r="M4373" s="2"/>
      <c r="N4373" s="43"/>
      <c r="O4373" s="2"/>
      <c r="P4373" s="2"/>
      <c r="Q4373" s="2"/>
      <c r="R4373" s="2"/>
      <c r="S4373" s="2"/>
      <c r="T4373" s="2"/>
      <c r="U4373" s="2"/>
      <c r="V4373" s="2"/>
      <c r="W4373" s="2"/>
      <c r="X4373" s="2"/>
      <c r="Y4373" s="2"/>
      <c r="Z4373" s="2"/>
      <c r="AA4373" s="2"/>
      <c r="AB4373" s="2"/>
      <c r="AC4373" s="2"/>
      <c r="AD4373" s="2"/>
      <c r="AE4373" s="2"/>
      <c r="AF4373" s="2"/>
      <c r="AG4373" s="2"/>
      <c r="AH4373" s="2"/>
    </row>
    <row r="4374" spans="1:34" s="51" customFormat="1">
      <c r="A4374" s="52"/>
      <c r="B4374" s="52"/>
      <c r="C4374" s="53"/>
      <c r="D4374" s="62">
        <v>2013</v>
      </c>
      <c r="E4374" s="62">
        <v>4</v>
      </c>
      <c r="F4374" s="62">
        <v>2013</v>
      </c>
      <c r="G4374" s="62">
        <v>2013</v>
      </c>
      <c r="H4374" s="131">
        <v>0</v>
      </c>
      <c r="I4374" s="131">
        <v>4540.4239736850895</v>
      </c>
      <c r="J4374" s="131">
        <v>1938.97109196516</v>
      </c>
      <c r="K4374" s="131">
        <v>8079.0462165215204</v>
      </c>
      <c r="L4374" s="43">
        <v>14558.441282171771</v>
      </c>
      <c r="M4374" s="2"/>
      <c r="N4374" s="43"/>
      <c r="O4374" s="2"/>
      <c r="P4374" s="2"/>
      <c r="Q4374" s="2"/>
      <c r="R4374" s="2"/>
      <c r="S4374" s="2"/>
      <c r="T4374" s="2"/>
      <c r="U4374" s="2"/>
      <c r="V4374" s="2"/>
      <c r="W4374" s="2"/>
      <c r="X4374" s="2"/>
      <c r="Y4374" s="2"/>
      <c r="Z4374" s="2"/>
      <c r="AA4374" s="2"/>
      <c r="AB4374" s="2"/>
      <c r="AC4374" s="2"/>
      <c r="AD4374" s="2"/>
      <c r="AE4374" s="2"/>
      <c r="AF4374" s="2"/>
      <c r="AG4374" s="2"/>
      <c r="AH4374" s="2"/>
    </row>
    <row r="4375" spans="1:34" s="51" customFormat="1">
      <c r="A4375" s="52"/>
      <c r="B4375" s="52"/>
      <c r="C4375" s="53"/>
      <c r="D4375" s="62">
        <v>2013</v>
      </c>
      <c r="E4375" s="62">
        <v>5</v>
      </c>
      <c r="F4375" s="62">
        <v>2013</v>
      </c>
      <c r="G4375" s="62">
        <v>2014</v>
      </c>
      <c r="H4375" s="131">
        <v>0</v>
      </c>
      <c r="I4375" s="131">
        <v>5443.19733034811</v>
      </c>
      <c r="J4375" s="131">
        <v>2324.4970805756998</v>
      </c>
      <c r="K4375" s="131">
        <v>9685.4045023987692</v>
      </c>
      <c r="L4375" s="43">
        <v>17453.098913322581</v>
      </c>
      <c r="M4375" s="2"/>
      <c r="N4375" s="43"/>
      <c r="O4375" s="2"/>
      <c r="P4375" s="2"/>
      <c r="Q4375" s="2"/>
      <c r="R4375" s="2"/>
      <c r="S4375" s="2"/>
      <c r="T4375" s="2"/>
      <c r="U4375" s="2"/>
      <c r="V4375" s="2"/>
      <c r="W4375" s="2"/>
      <c r="X4375" s="2"/>
      <c r="Y4375" s="2"/>
      <c r="Z4375" s="2"/>
      <c r="AA4375" s="2"/>
      <c r="AB4375" s="2"/>
      <c r="AC4375" s="2"/>
      <c r="AD4375" s="2"/>
      <c r="AE4375" s="2"/>
      <c r="AF4375" s="2"/>
      <c r="AG4375" s="2"/>
      <c r="AH4375" s="2"/>
    </row>
    <row r="4376" spans="1:34" s="51" customFormat="1">
      <c r="A4376" s="52"/>
      <c r="B4376" s="52"/>
      <c r="C4376" s="53"/>
      <c r="D4376" s="62">
        <v>2013</v>
      </c>
      <c r="E4376" s="62">
        <v>6</v>
      </c>
      <c r="F4376" s="62">
        <v>2013</v>
      </c>
      <c r="G4376" s="62">
        <v>2014</v>
      </c>
      <c r="H4376" s="131">
        <v>0</v>
      </c>
      <c r="I4376" s="131">
        <v>5590.8703670060904</v>
      </c>
      <c r="J4376" s="131">
        <v>2387.56029907733</v>
      </c>
      <c r="K4376" s="131">
        <v>9948.1679128222204</v>
      </c>
      <c r="L4376" s="43">
        <v>17926.598578905643</v>
      </c>
      <c r="M4376" s="2"/>
      <c r="N4376" s="43"/>
      <c r="O4376" s="2"/>
      <c r="P4376" s="2"/>
      <c r="Q4376" s="2"/>
      <c r="R4376" s="2"/>
      <c r="S4376" s="2"/>
      <c r="T4376" s="2"/>
      <c r="U4376" s="2"/>
      <c r="V4376" s="2"/>
      <c r="W4376" s="2"/>
      <c r="X4376" s="2"/>
      <c r="Y4376" s="2"/>
      <c r="Z4376" s="2"/>
      <c r="AA4376" s="2"/>
      <c r="AB4376" s="2"/>
      <c r="AC4376" s="2"/>
      <c r="AD4376" s="2"/>
      <c r="AE4376" s="2"/>
      <c r="AF4376" s="2"/>
      <c r="AG4376" s="2"/>
      <c r="AH4376" s="2"/>
    </row>
    <row r="4377" spans="1:34" s="51" customFormat="1">
      <c r="A4377" s="52"/>
      <c r="B4377" s="52"/>
      <c r="C4377" s="53"/>
      <c r="D4377" s="62">
        <v>2013</v>
      </c>
      <c r="E4377" s="62">
        <v>7</v>
      </c>
      <c r="F4377" s="62">
        <v>2014</v>
      </c>
      <c r="G4377" s="62">
        <v>2014</v>
      </c>
      <c r="H4377" s="131">
        <v>0</v>
      </c>
      <c r="I4377" s="131">
        <v>5767.0399077638504</v>
      </c>
      <c r="J4377" s="131">
        <v>2462.7928431731798</v>
      </c>
      <c r="K4377" s="131">
        <v>10261.6368465549</v>
      </c>
      <c r="L4377" s="43">
        <v>18491.46959749193</v>
      </c>
      <c r="M4377" s="2"/>
      <c r="N4377" s="43"/>
      <c r="O4377" s="2"/>
      <c r="P4377" s="2"/>
      <c r="Q4377" s="2"/>
      <c r="R4377" s="2"/>
      <c r="S4377" s="2"/>
      <c r="T4377" s="2"/>
      <c r="U4377" s="2"/>
      <c r="V4377" s="2"/>
      <c r="W4377" s="2"/>
      <c r="X4377" s="2"/>
      <c r="Y4377" s="2"/>
      <c r="Z4377" s="2"/>
      <c r="AA4377" s="2"/>
      <c r="AB4377" s="2"/>
      <c r="AC4377" s="2"/>
      <c r="AD4377" s="2"/>
      <c r="AE4377" s="2"/>
      <c r="AF4377" s="2"/>
      <c r="AG4377" s="2"/>
      <c r="AH4377" s="2"/>
    </row>
    <row r="4378" spans="1:34" s="51" customFormat="1">
      <c r="A4378" s="52"/>
      <c r="B4378" s="52"/>
      <c r="C4378" s="53"/>
      <c r="D4378" s="62">
        <v>2013</v>
      </c>
      <c r="E4378" s="62">
        <v>8</v>
      </c>
      <c r="F4378" s="62">
        <v>2014</v>
      </c>
      <c r="G4378" s="62">
        <v>2014</v>
      </c>
      <c r="H4378" s="131">
        <v>0</v>
      </c>
      <c r="I4378" s="131">
        <v>5904.6627362105</v>
      </c>
      <c r="J4378" s="131">
        <v>2521.56415781231</v>
      </c>
      <c r="K4378" s="131">
        <v>10506.517324218001</v>
      </c>
      <c r="L4378" s="43">
        <v>18932.744218240812</v>
      </c>
      <c r="M4378" s="2"/>
      <c r="N4378" s="43"/>
      <c r="O4378" s="2"/>
      <c r="P4378" s="2"/>
      <c r="Q4378" s="2"/>
      <c r="R4378" s="2"/>
      <c r="S4378" s="2"/>
      <c r="T4378" s="2"/>
      <c r="U4378" s="2"/>
      <c r="V4378" s="2"/>
      <c r="W4378" s="2"/>
      <c r="X4378" s="2"/>
      <c r="Y4378" s="2"/>
      <c r="Z4378" s="2"/>
      <c r="AA4378" s="2"/>
      <c r="AB4378" s="2"/>
      <c r="AC4378" s="2"/>
      <c r="AD4378" s="2"/>
      <c r="AE4378" s="2"/>
      <c r="AF4378" s="2"/>
      <c r="AG4378" s="2"/>
      <c r="AH4378" s="2"/>
    </row>
    <row r="4379" spans="1:34" s="51" customFormat="1">
      <c r="A4379" s="52"/>
      <c r="B4379" s="52"/>
      <c r="C4379" s="53"/>
      <c r="D4379" s="62">
        <v>2013</v>
      </c>
      <c r="E4379" s="62">
        <v>9</v>
      </c>
      <c r="F4379" s="62">
        <v>2014</v>
      </c>
      <c r="G4379" s="62">
        <v>2014</v>
      </c>
      <c r="H4379" s="131">
        <v>0</v>
      </c>
      <c r="I4379" s="131">
        <v>6584.7458380569497</v>
      </c>
      <c r="J4379" s="131">
        <v>2811.99110522005</v>
      </c>
      <c r="K4379" s="131">
        <v>11716.629605083501</v>
      </c>
      <c r="L4379" s="43">
        <v>21113.3665483605</v>
      </c>
      <c r="M4379" s="2"/>
      <c r="N4379" s="43"/>
      <c r="O4379" s="2"/>
      <c r="P4379" s="2"/>
      <c r="Q4379" s="2"/>
      <c r="R4379" s="2"/>
      <c r="S4379" s="2"/>
      <c r="T4379" s="2"/>
      <c r="U4379" s="2"/>
      <c r="V4379" s="2"/>
      <c r="W4379" s="2"/>
      <c r="X4379" s="2"/>
      <c r="Y4379" s="2"/>
      <c r="Z4379" s="2"/>
      <c r="AA4379" s="2"/>
      <c r="AB4379" s="2"/>
      <c r="AC4379" s="2"/>
      <c r="AD4379" s="2"/>
      <c r="AE4379" s="2"/>
      <c r="AF4379" s="2"/>
      <c r="AG4379" s="2"/>
      <c r="AH4379" s="2"/>
    </row>
    <row r="4380" spans="1:34" s="51" customFormat="1">
      <c r="A4380" s="52"/>
      <c r="B4380" s="52"/>
      <c r="C4380" s="53"/>
      <c r="D4380" s="62">
        <v>2013</v>
      </c>
      <c r="E4380" s="62">
        <v>10</v>
      </c>
      <c r="F4380" s="62">
        <v>2014</v>
      </c>
      <c r="G4380" s="62">
        <v>2014</v>
      </c>
      <c r="H4380" s="131">
        <v>0</v>
      </c>
      <c r="I4380" s="131">
        <v>5190.5161590870603</v>
      </c>
      <c r="J4380" s="131">
        <v>2216.5905305709898</v>
      </c>
      <c r="K4380" s="131">
        <v>9235.7938773790993</v>
      </c>
      <c r="L4380" s="43">
        <v>16642.900567037148</v>
      </c>
      <c r="M4380" s="2"/>
      <c r="N4380" s="43"/>
      <c r="O4380" s="2"/>
      <c r="P4380" s="2"/>
      <c r="Q4380" s="2"/>
      <c r="R4380" s="2"/>
      <c r="S4380" s="2"/>
      <c r="T4380" s="2"/>
      <c r="U4380" s="2"/>
      <c r="V4380" s="2"/>
      <c r="W4380" s="2"/>
      <c r="X4380" s="2"/>
      <c r="Y4380" s="2"/>
      <c r="Z4380" s="2"/>
      <c r="AA4380" s="2"/>
      <c r="AB4380" s="2"/>
      <c r="AC4380" s="2"/>
      <c r="AD4380" s="2"/>
      <c r="AE4380" s="2"/>
      <c r="AF4380" s="2"/>
      <c r="AG4380" s="2"/>
      <c r="AH4380" s="2"/>
    </row>
    <row r="4381" spans="1:34" s="51" customFormat="1">
      <c r="A4381" s="52"/>
      <c r="B4381" s="52"/>
      <c r="C4381" s="53"/>
      <c r="D4381" s="62">
        <v>2013</v>
      </c>
      <c r="E4381" s="62">
        <v>11</v>
      </c>
      <c r="F4381" s="62">
        <v>2014</v>
      </c>
      <c r="G4381" s="62">
        <v>2014</v>
      </c>
      <c r="H4381" s="131">
        <v>0</v>
      </c>
      <c r="I4381" s="131">
        <v>4334.9365724243598</v>
      </c>
      <c r="J4381" s="131">
        <v>1851.21846509225</v>
      </c>
      <c r="K4381" s="131">
        <v>7713.41027121771</v>
      </c>
      <c r="L4381" s="43">
        <v>13899.56530873432</v>
      </c>
      <c r="M4381" s="2"/>
      <c r="N4381" s="43"/>
      <c r="O4381" s="2"/>
      <c r="P4381" s="2"/>
      <c r="Q4381" s="2"/>
      <c r="R4381" s="2"/>
      <c r="S4381" s="2"/>
      <c r="T4381" s="2"/>
      <c r="U4381" s="2"/>
      <c r="V4381" s="2"/>
      <c r="W4381" s="2"/>
      <c r="X4381" s="2"/>
      <c r="Y4381" s="2"/>
      <c r="Z4381" s="2"/>
      <c r="AA4381" s="2"/>
      <c r="AB4381" s="2"/>
      <c r="AC4381" s="2"/>
      <c r="AD4381" s="2"/>
      <c r="AE4381" s="2"/>
      <c r="AF4381" s="2"/>
      <c r="AG4381" s="2"/>
      <c r="AH4381" s="2"/>
    </row>
    <row r="4382" spans="1:34" s="51" customFormat="1">
      <c r="A4382" s="52"/>
      <c r="B4382" s="52"/>
      <c r="C4382" s="53"/>
      <c r="D4382" s="62">
        <v>2013</v>
      </c>
      <c r="E4382" s="62">
        <v>12</v>
      </c>
      <c r="F4382" s="62">
        <v>2014</v>
      </c>
      <c r="G4382" s="62">
        <v>2014</v>
      </c>
      <c r="H4382" s="131">
        <v>0</v>
      </c>
      <c r="I4382" s="131">
        <v>3308.2410684291099</v>
      </c>
      <c r="J4382" s="131">
        <v>1412.7719865177701</v>
      </c>
      <c r="K4382" s="131">
        <v>5886.5499438240404</v>
      </c>
      <c r="L4382" s="43">
        <v>10607.56299877092</v>
      </c>
      <c r="M4382" s="2"/>
      <c r="N4382" s="43"/>
      <c r="O4382" s="2"/>
      <c r="P4382" s="2"/>
      <c r="Q4382" s="2"/>
      <c r="R4382" s="2"/>
      <c r="S4382" s="2"/>
      <c r="T4382" s="2"/>
      <c r="U4382" s="2"/>
      <c r="V4382" s="2"/>
      <c r="W4382" s="2"/>
      <c r="X4382" s="2"/>
      <c r="Y4382" s="2"/>
      <c r="Z4382" s="2"/>
      <c r="AA4382" s="2"/>
      <c r="AB4382" s="2"/>
      <c r="AC4382" s="2"/>
      <c r="AD4382" s="2"/>
      <c r="AE4382" s="2"/>
      <c r="AF4382" s="2"/>
      <c r="AG4382" s="2"/>
      <c r="AH4382" s="2"/>
    </row>
    <row r="4383" spans="1:34" s="51" customFormat="1">
      <c r="A4383" s="52"/>
      <c r="B4383" s="52"/>
      <c r="C4383" s="53"/>
      <c r="D4383" s="62">
        <v>2014</v>
      </c>
      <c r="E4383" s="62">
        <v>1</v>
      </c>
      <c r="F4383" s="62">
        <v>2014</v>
      </c>
      <c r="G4383" s="62">
        <v>2014</v>
      </c>
      <c r="H4383" s="131">
        <v>0</v>
      </c>
      <c r="I4383" s="131">
        <v>3342.2139999999999</v>
      </c>
      <c r="J4383" s="131">
        <v>1457.0150000000001</v>
      </c>
      <c r="K4383" s="131">
        <v>5947</v>
      </c>
      <c r="L4383" s="43">
        <v>10746.228999999999</v>
      </c>
      <c r="M4383" s="2"/>
      <c r="N4383" s="43"/>
      <c r="O4383" s="2"/>
      <c r="P4383" s="2"/>
      <c r="Q4383" s="2"/>
      <c r="R4383" s="2"/>
      <c r="S4383" s="2"/>
      <c r="T4383" s="2"/>
      <c r="U4383" s="2"/>
      <c r="V4383" s="2"/>
      <c r="W4383" s="2"/>
      <c r="X4383" s="2"/>
      <c r="Y4383" s="2"/>
      <c r="Z4383" s="2"/>
      <c r="AA4383" s="2"/>
      <c r="AB4383" s="2"/>
      <c r="AC4383" s="2"/>
      <c r="AD4383" s="2"/>
      <c r="AE4383" s="2"/>
      <c r="AF4383" s="2"/>
      <c r="AG4383" s="2"/>
      <c r="AH4383" s="2"/>
    </row>
    <row r="4384" spans="1:34" s="51" customFormat="1">
      <c r="A4384" s="52"/>
      <c r="B4384" s="52"/>
      <c r="C4384" s="53"/>
      <c r="D4384" s="62">
        <v>2014</v>
      </c>
      <c r="E4384" s="62">
        <v>2</v>
      </c>
      <c r="F4384" s="62">
        <v>2014</v>
      </c>
      <c r="G4384" s="62">
        <v>2014</v>
      </c>
      <c r="H4384" s="131">
        <v>0</v>
      </c>
      <c r="I4384" s="131">
        <v>2943.194</v>
      </c>
      <c r="J4384" s="131">
        <v>1283.0650000000001</v>
      </c>
      <c r="K4384" s="131">
        <v>5237</v>
      </c>
      <c r="L4384" s="43">
        <v>9463.259</v>
      </c>
      <c r="M4384" s="2"/>
      <c r="N4384" s="43"/>
      <c r="O4384" s="2"/>
      <c r="P4384" s="2"/>
      <c r="Q4384" s="2"/>
      <c r="R4384" s="2"/>
      <c r="S4384" s="2"/>
      <c r="T4384" s="2"/>
      <c r="U4384" s="2"/>
      <c r="V4384" s="2"/>
      <c r="W4384" s="2"/>
      <c r="X4384" s="2"/>
      <c r="Y4384" s="2"/>
      <c r="Z4384" s="2"/>
      <c r="AA4384" s="2"/>
      <c r="AB4384" s="2"/>
      <c r="AC4384" s="2"/>
      <c r="AD4384" s="2"/>
      <c r="AE4384" s="2"/>
      <c r="AF4384" s="2"/>
      <c r="AG4384" s="2"/>
      <c r="AH4384" s="2"/>
    </row>
    <row r="4385" spans="1:34" s="51" customFormat="1">
      <c r="A4385" s="52"/>
      <c r="B4385" s="52"/>
      <c r="C4385" s="53"/>
      <c r="D4385" s="62">
        <v>2014</v>
      </c>
      <c r="E4385" s="62">
        <v>3</v>
      </c>
      <c r="F4385" s="62">
        <v>2014</v>
      </c>
      <c r="G4385" s="62">
        <v>2014</v>
      </c>
      <c r="H4385" s="131">
        <v>0</v>
      </c>
      <c r="I4385" s="131">
        <v>3898.5940000000001</v>
      </c>
      <c r="J4385" s="131">
        <v>1699.5650000000001</v>
      </c>
      <c r="K4385" s="131">
        <v>6937</v>
      </c>
      <c r="L4385" s="43">
        <v>12535.159</v>
      </c>
      <c r="M4385" s="2"/>
      <c r="N4385" s="43"/>
      <c r="O4385" s="2"/>
      <c r="P4385" s="2"/>
      <c r="Q4385" s="2"/>
      <c r="R4385" s="2"/>
      <c r="S4385" s="2"/>
      <c r="T4385" s="2"/>
      <c r="U4385" s="2"/>
      <c r="V4385" s="2"/>
      <c r="W4385" s="2"/>
      <c r="X4385" s="2"/>
      <c r="Y4385" s="2"/>
      <c r="Z4385" s="2"/>
      <c r="AA4385" s="2"/>
      <c r="AB4385" s="2"/>
      <c r="AC4385" s="2"/>
      <c r="AD4385" s="2"/>
      <c r="AE4385" s="2"/>
      <c r="AF4385" s="2"/>
      <c r="AG4385" s="2"/>
      <c r="AH4385" s="2"/>
    </row>
    <row r="4386" spans="1:34" s="51" customFormat="1">
      <c r="A4386" s="52"/>
      <c r="B4386" s="52"/>
      <c r="C4386" s="53"/>
      <c r="D4386" s="62">
        <v>2014</v>
      </c>
      <c r="E4386" s="62">
        <v>4</v>
      </c>
      <c r="F4386" s="62">
        <v>2014</v>
      </c>
      <c r="G4386" s="62">
        <v>2014</v>
      </c>
      <c r="H4386" s="131">
        <v>0</v>
      </c>
      <c r="I4386" s="131">
        <v>4519.6040000000003</v>
      </c>
      <c r="J4386" s="131">
        <v>1970.29</v>
      </c>
      <c r="K4386" s="131">
        <v>8042</v>
      </c>
      <c r="L4386" s="43">
        <v>14531.894</v>
      </c>
      <c r="M4386" s="2"/>
      <c r="N4386" s="43"/>
      <c r="O4386" s="2"/>
      <c r="P4386" s="2"/>
      <c r="Q4386" s="2"/>
      <c r="R4386" s="2"/>
      <c r="S4386" s="2"/>
      <c r="T4386" s="2"/>
      <c r="U4386" s="2"/>
      <c r="V4386" s="2"/>
      <c r="W4386" s="2"/>
      <c r="X4386" s="2"/>
      <c r="Y4386" s="2"/>
      <c r="Z4386" s="2"/>
      <c r="AA4386" s="2"/>
      <c r="AB4386" s="2"/>
      <c r="AC4386" s="2"/>
      <c r="AD4386" s="2"/>
      <c r="AE4386" s="2"/>
      <c r="AF4386" s="2"/>
      <c r="AG4386" s="2"/>
      <c r="AH4386" s="2"/>
    </row>
    <row r="4387" spans="1:34" s="51" customFormat="1">
      <c r="A4387" s="52"/>
      <c r="B4387" s="52"/>
      <c r="C4387" s="53"/>
      <c r="D4387" s="62">
        <v>2014</v>
      </c>
      <c r="E4387" s="62">
        <v>5</v>
      </c>
      <c r="F4387" s="62">
        <v>2014</v>
      </c>
      <c r="G4387" s="62">
        <v>2015</v>
      </c>
      <c r="H4387" s="131">
        <v>0</v>
      </c>
      <c r="I4387" s="131">
        <v>5176.0200000000004</v>
      </c>
      <c r="J4387" s="131">
        <v>2256.4499999999998</v>
      </c>
      <c r="K4387" s="131">
        <v>9210</v>
      </c>
      <c r="L4387" s="43">
        <v>16642.47</v>
      </c>
      <c r="M4387" s="2"/>
      <c r="N4387" s="43"/>
      <c r="O4387" s="2"/>
      <c r="P4387" s="2"/>
      <c r="Q4387" s="2"/>
      <c r="R4387" s="2"/>
      <c r="S4387" s="2"/>
      <c r="T4387" s="2"/>
      <c r="U4387" s="2"/>
      <c r="V4387" s="2"/>
      <c r="W4387" s="2"/>
      <c r="X4387" s="2"/>
      <c r="Y4387" s="2"/>
      <c r="Z4387" s="2"/>
      <c r="AA4387" s="2"/>
      <c r="AB4387" s="2"/>
      <c r="AC4387" s="2"/>
      <c r="AD4387" s="2"/>
      <c r="AE4387" s="2"/>
      <c r="AF4387" s="2"/>
      <c r="AG4387" s="2"/>
      <c r="AH4387" s="2"/>
    </row>
    <row r="4388" spans="1:34" s="51" customFormat="1">
      <c r="A4388" s="52"/>
      <c r="B4388" s="52"/>
      <c r="C4388" s="53"/>
      <c r="D4388" s="62">
        <v>2014</v>
      </c>
      <c r="E4388" s="62">
        <v>6</v>
      </c>
      <c r="F4388" s="62">
        <v>2014</v>
      </c>
      <c r="G4388" s="62">
        <v>2015</v>
      </c>
      <c r="H4388" s="131">
        <v>0</v>
      </c>
      <c r="I4388" s="131">
        <v>5584.0320000000002</v>
      </c>
      <c r="J4388" s="131">
        <v>2434.3200000000002</v>
      </c>
      <c r="K4388" s="131">
        <v>9936</v>
      </c>
      <c r="L4388" s="43">
        <v>17954.351999999999</v>
      </c>
      <c r="M4388" s="2"/>
      <c r="N4388" s="43"/>
      <c r="O4388" s="2"/>
      <c r="P4388" s="2"/>
      <c r="Q4388" s="2"/>
      <c r="R4388" s="2"/>
      <c r="S4388" s="2"/>
      <c r="T4388" s="2"/>
      <c r="U4388" s="2"/>
      <c r="V4388" s="2"/>
      <c r="W4388" s="2"/>
      <c r="X4388" s="2"/>
      <c r="Y4388" s="2"/>
      <c r="Z4388" s="2"/>
      <c r="AA4388" s="2"/>
      <c r="AB4388" s="2"/>
      <c r="AC4388" s="2"/>
      <c r="AD4388" s="2"/>
      <c r="AE4388" s="2"/>
      <c r="AF4388" s="2"/>
      <c r="AG4388" s="2"/>
      <c r="AH4388" s="2"/>
    </row>
    <row r="4389" spans="1:34" s="51" customFormat="1">
      <c r="A4389" s="52"/>
      <c r="B4389" s="52"/>
      <c r="C4389" s="53"/>
      <c r="D4389" s="62">
        <v>2014</v>
      </c>
      <c r="E4389" s="62">
        <v>7</v>
      </c>
      <c r="F4389" s="62">
        <v>2015</v>
      </c>
      <c r="G4389" s="62">
        <v>2015</v>
      </c>
      <c r="H4389" s="131">
        <v>0</v>
      </c>
      <c r="I4389" s="131">
        <v>5797.03</v>
      </c>
      <c r="J4389" s="131">
        <v>2527.1750000000002</v>
      </c>
      <c r="K4389" s="131">
        <v>10315</v>
      </c>
      <c r="L4389" s="43">
        <v>18639.205000000002</v>
      </c>
      <c r="M4389" s="2"/>
      <c r="N4389" s="43"/>
      <c r="O4389" s="2"/>
      <c r="P4389" s="2"/>
      <c r="Q4389" s="2"/>
      <c r="R4389" s="2"/>
      <c r="S4389" s="2"/>
      <c r="T4389" s="2"/>
      <c r="U4389" s="2"/>
      <c r="V4389" s="2"/>
      <c r="W4389" s="2"/>
      <c r="X4389" s="2"/>
      <c r="Y4389" s="2"/>
      <c r="Z4389" s="2"/>
      <c r="AA4389" s="2"/>
      <c r="AB4389" s="2"/>
      <c r="AC4389" s="2"/>
      <c r="AD4389" s="2"/>
      <c r="AE4389" s="2"/>
      <c r="AF4389" s="2"/>
      <c r="AG4389" s="2"/>
      <c r="AH4389" s="2"/>
    </row>
    <row r="4390" spans="1:34" s="51" customFormat="1">
      <c r="A4390" s="52"/>
      <c r="B4390" s="52"/>
      <c r="C4390" s="53"/>
      <c r="D4390" s="62">
        <v>2014</v>
      </c>
      <c r="E4390" s="62">
        <v>8</v>
      </c>
      <c r="F4390" s="62">
        <v>2015</v>
      </c>
      <c r="G4390" s="62">
        <v>2015</v>
      </c>
      <c r="H4390" s="131">
        <v>0</v>
      </c>
      <c r="I4390" s="131">
        <v>6067.9139999999998</v>
      </c>
      <c r="J4390" s="131">
        <v>2645.2649999999999</v>
      </c>
      <c r="K4390" s="131">
        <v>10797</v>
      </c>
      <c r="L4390" s="43">
        <v>19510.179</v>
      </c>
      <c r="M4390" s="2"/>
      <c r="N4390" s="43"/>
      <c r="O4390" s="2"/>
      <c r="P4390" s="2"/>
      <c r="Q4390" s="2"/>
      <c r="R4390" s="2"/>
      <c r="S4390" s="2"/>
      <c r="T4390" s="2"/>
      <c r="U4390" s="2"/>
      <c r="V4390" s="2"/>
      <c r="W4390" s="2"/>
      <c r="X4390" s="2"/>
      <c r="Y4390" s="2"/>
      <c r="Z4390" s="2"/>
      <c r="AA4390" s="2"/>
      <c r="AB4390" s="2"/>
      <c r="AC4390" s="2"/>
      <c r="AD4390" s="2"/>
      <c r="AE4390" s="2"/>
      <c r="AF4390" s="2"/>
      <c r="AG4390" s="2"/>
      <c r="AH4390" s="2"/>
    </row>
    <row r="4391" spans="1:34" s="51" customFormat="1">
      <c r="A4391" s="52"/>
      <c r="B4391" s="52"/>
      <c r="C4391" s="53"/>
      <c r="D4391" s="62">
        <v>2014</v>
      </c>
      <c r="E4391" s="62">
        <v>9</v>
      </c>
      <c r="F4391" s="62">
        <v>2015</v>
      </c>
      <c r="G4391" s="62">
        <v>2015</v>
      </c>
      <c r="H4391" s="131">
        <v>0</v>
      </c>
      <c r="I4391" s="131">
        <v>5780.732</v>
      </c>
      <c r="J4391" s="131">
        <v>2520.0700000000002</v>
      </c>
      <c r="K4391" s="131">
        <v>10286</v>
      </c>
      <c r="L4391" s="43">
        <v>18586.802</v>
      </c>
      <c r="M4391" s="2"/>
      <c r="N4391" s="43"/>
      <c r="O4391" s="2"/>
      <c r="P4391" s="2"/>
      <c r="Q4391" s="2"/>
      <c r="R4391" s="2"/>
      <c r="S4391" s="2"/>
      <c r="T4391" s="2"/>
      <c r="U4391" s="2"/>
      <c r="V4391" s="2"/>
      <c r="W4391" s="2"/>
      <c r="X4391" s="2"/>
      <c r="Y4391" s="2"/>
      <c r="Z4391" s="2"/>
      <c r="AA4391" s="2"/>
      <c r="AB4391" s="2"/>
      <c r="AC4391" s="2"/>
      <c r="AD4391" s="2"/>
      <c r="AE4391" s="2"/>
      <c r="AF4391" s="2"/>
      <c r="AG4391" s="2"/>
      <c r="AH4391" s="2"/>
    </row>
    <row r="4392" spans="1:34" s="51" customFormat="1">
      <c r="A4392" s="52"/>
      <c r="B4392" s="52"/>
      <c r="C4392" s="53"/>
      <c r="D4392" s="62">
        <v>2014</v>
      </c>
      <c r="E4392" s="62">
        <v>10</v>
      </c>
      <c r="F4392" s="62">
        <v>2015</v>
      </c>
      <c r="G4392" s="62">
        <v>2015</v>
      </c>
      <c r="H4392" s="131">
        <v>0</v>
      </c>
      <c r="I4392" s="131">
        <v>5335.6279999999997</v>
      </c>
      <c r="J4392" s="131">
        <v>2326.0300000000002</v>
      </c>
      <c r="K4392" s="131">
        <v>9494</v>
      </c>
      <c r="L4392" s="43">
        <v>17155.657999999999</v>
      </c>
      <c r="M4392" s="2"/>
      <c r="N4392" s="43"/>
      <c r="O4392" s="2"/>
      <c r="P4392" s="2"/>
      <c r="Q4392" s="2"/>
      <c r="R4392" s="2"/>
      <c r="S4392" s="2"/>
      <c r="T4392" s="2"/>
      <c r="U4392" s="2"/>
      <c r="V4392" s="2"/>
      <c r="W4392" s="2"/>
      <c r="X4392" s="2"/>
      <c r="Y4392" s="2"/>
      <c r="Z4392" s="2"/>
      <c r="AA4392" s="2"/>
      <c r="AB4392" s="2"/>
      <c r="AC4392" s="2"/>
      <c r="AD4392" s="2"/>
      <c r="AE4392" s="2"/>
      <c r="AF4392" s="2"/>
      <c r="AG4392" s="2"/>
      <c r="AH4392" s="2"/>
    </row>
    <row r="4393" spans="1:34" s="51" customFormat="1">
      <c r="A4393" s="52"/>
      <c r="B4393" s="52"/>
      <c r="C4393" s="53"/>
      <c r="D4393" s="62">
        <v>2014</v>
      </c>
      <c r="E4393" s="62">
        <v>11</v>
      </c>
      <c r="F4393" s="62">
        <v>2015</v>
      </c>
      <c r="G4393" s="62">
        <v>2015</v>
      </c>
      <c r="H4393" s="131">
        <v>0</v>
      </c>
      <c r="I4393" s="131">
        <v>4389.7820000000002</v>
      </c>
      <c r="J4393" s="131">
        <v>1913.6949999999999</v>
      </c>
      <c r="K4393" s="131">
        <v>7811</v>
      </c>
      <c r="L4393" s="43">
        <v>14114.476999999999</v>
      </c>
      <c r="M4393" s="2"/>
      <c r="N4393" s="43"/>
      <c r="O4393" s="2"/>
      <c r="P4393" s="2"/>
      <c r="Q4393" s="2"/>
      <c r="R4393" s="2"/>
      <c r="S4393" s="2"/>
      <c r="T4393" s="2"/>
      <c r="U4393" s="2"/>
      <c r="V4393" s="2"/>
      <c r="W4393" s="2"/>
      <c r="X4393" s="2"/>
      <c r="Y4393" s="2"/>
      <c r="Z4393" s="2"/>
      <c r="AA4393" s="2"/>
      <c r="AB4393" s="2"/>
      <c r="AC4393" s="2"/>
      <c r="AD4393" s="2"/>
      <c r="AE4393" s="2"/>
      <c r="AF4393" s="2"/>
      <c r="AG4393" s="2"/>
      <c r="AH4393" s="2"/>
    </row>
    <row r="4394" spans="1:34" s="51" customFormat="1">
      <c r="A4394" s="52"/>
      <c r="B4394" s="52"/>
      <c r="C4394" s="53"/>
      <c r="D4394" s="62">
        <v>2014</v>
      </c>
      <c r="E4394" s="62">
        <v>12</v>
      </c>
      <c r="F4394" s="62">
        <v>2015</v>
      </c>
      <c r="G4394" s="62">
        <v>2015</v>
      </c>
      <c r="H4394" s="131">
        <v>0</v>
      </c>
      <c r="I4394" s="131">
        <v>3365.2559999999999</v>
      </c>
      <c r="J4394" s="131">
        <v>1467.06</v>
      </c>
      <c r="K4394" s="131">
        <v>5988</v>
      </c>
      <c r="L4394" s="43">
        <v>10820.315999999999</v>
      </c>
      <c r="M4394" s="2"/>
      <c r="N4394" s="43"/>
      <c r="O4394" s="2"/>
      <c r="P4394" s="2"/>
      <c r="Q4394" s="2"/>
      <c r="R4394" s="2"/>
      <c r="S4394" s="2"/>
      <c r="T4394" s="2"/>
      <c r="U4394" s="2"/>
      <c r="V4394" s="2"/>
      <c r="W4394" s="2"/>
      <c r="X4394" s="2"/>
      <c r="Y4394" s="2"/>
      <c r="Z4394" s="2"/>
      <c r="AA4394" s="2"/>
      <c r="AB4394" s="2"/>
      <c r="AC4394" s="2"/>
      <c r="AD4394" s="2"/>
      <c r="AE4394" s="2"/>
      <c r="AF4394" s="2"/>
      <c r="AG4394" s="2"/>
      <c r="AH4394" s="2"/>
    </row>
    <row r="4395" spans="1:34" s="51" customFormat="1">
      <c r="A4395" s="52"/>
      <c r="B4395" s="52"/>
      <c r="C4395" s="53"/>
      <c r="D4395" s="62">
        <v>2015</v>
      </c>
      <c r="E4395" s="62">
        <v>1</v>
      </c>
      <c r="F4395" s="62">
        <v>2015</v>
      </c>
      <c r="G4395" s="62">
        <v>2015</v>
      </c>
      <c r="H4395" s="131">
        <v>0</v>
      </c>
      <c r="I4395" s="131">
        <v>3342.2139999999999</v>
      </c>
      <c r="J4395" s="131">
        <v>1516.4849999999999</v>
      </c>
      <c r="K4395" s="131">
        <v>5947</v>
      </c>
      <c r="L4395" s="43">
        <v>10805.699000000001</v>
      </c>
      <c r="M4395" s="2"/>
      <c r="N4395" s="43"/>
      <c r="O4395" s="2"/>
      <c r="P4395" s="2"/>
      <c r="Q4395" s="2"/>
      <c r="R4395" s="2"/>
      <c r="S4395" s="2"/>
      <c r="T4395" s="2"/>
      <c r="U4395" s="2"/>
      <c r="V4395" s="2"/>
      <c r="W4395" s="2"/>
      <c r="X4395" s="2"/>
      <c r="Y4395" s="2"/>
      <c r="Z4395" s="2"/>
      <c r="AA4395" s="2"/>
      <c r="AB4395" s="2"/>
      <c r="AC4395" s="2"/>
      <c r="AD4395" s="2"/>
      <c r="AE4395" s="2"/>
      <c r="AF4395" s="2"/>
      <c r="AG4395" s="2"/>
      <c r="AH4395" s="2"/>
    </row>
    <row r="4396" spans="1:34" s="51" customFormat="1">
      <c r="A4396" s="52"/>
      <c r="B4396" s="52"/>
      <c r="C4396" s="53"/>
      <c r="D4396" s="62">
        <v>2015</v>
      </c>
      <c r="E4396" s="62">
        <v>2</v>
      </c>
      <c r="F4396" s="62">
        <v>2015</v>
      </c>
      <c r="G4396" s="62">
        <v>2015</v>
      </c>
      <c r="H4396" s="131">
        <v>0</v>
      </c>
      <c r="I4396" s="131">
        <v>2943.194</v>
      </c>
      <c r="J4396" s="131">
        <v>1335.4349999999999</v>
      </c>
      <c r="K4396" s="131">
        <v>5237</v>
      </c>
      <c r="L4396" s="43">
        <v>9515.6290000000008</v>
      </c>
      <c r="M4396" s="2"/>
      <c r="N4396" s="43"/>
      <c r="O4396" s="2"/>
      <c r="P4396" s="2"/>
      <c r="Q4396" s="2"/>
      <c r="R4396" s="2"/>
      <c r="S4396" s="2"/>
      <c r="T4396" s="2"/>
      <c r="U4396" s="2"/>
      <c r="V4396" s="2"/>
      <c r="W4396" s="2"/>
      <c r="X4396" s="2"/>
      <c r="Y4396" s="2"/>
      <c r="Z4396" s="2"/>
      <c r="AA4396" s="2"/>
      <c r="AB4396" s="2"/>
      <c r="AC4396" s="2"/>
      <c r="AD4396" s="2"/>
      <c r="AE4396" s="2"/>
      <c r="AF4396" s="2"/>
      <c r="AG4396" s="2"/>
      <c r="AH4396" s="2"/>
    </row>
    <row r="4397" spans="1:34" s="51" customFormat="1">
      <c r="A4397" s="52"/>
      <c r="B4397" s="52"/>
      <c r="C4397" s="53"/>
      <c r="D4397" s="62">
        <v>2015</v>
      </c>
      <c r="E4397" s="62">
        <v>3</v>
      </c>
      <c r="F4397" s="62">
        <v>2015</v>
      </c>
      <c r="G4397" s="62">
        <v>2015</v>
      </c>
      <c r="H4397" s="131">
        <v>0</v>
      </c>
      <c r="I4397" s="131">
        <v>3898.5940000000001</v>
      </c>
      <c r="J4397" s="131">
        <v>1768.9349999999999</v>
      </c>
      <c r="K4397" s="131">
        <v>6937</v>
      </c>
      <c r="L4397" s="43">
        <v>12604.529</v>
      </c>
      <c r="M4397" s="2"/>
      <c r="N4397" s="43"/>
      <c r="O4397" s="2"/>
      <c r="P4397" s="2"/>
      <c r="Q4397" s="2"/>
      <c r="R4397" s="2"/>
      <c r="S4397" s="2"/>
      <c r="T4397" s="2"/>
      <c r="U4397" s="2"/>
      <c r="V4397" s="2"/>
      <c r="W4397" s="2"/>
      <c r="X4397" s="2"/>
      <c r="Y4397" s="2"/>
      <c r="Z4397" s="2"/>
      <c r="AA4397" s="2"/>
      <c r="AB4397" s="2"/>
      <c r="AC4397" s="2"/>
      <c r="AD4397" s="2"/>
      <c r="AE4397" s="2"/>
      <c r="AF4397" s="2"/>
      <c r="AG4397" s="2"/>
      <c r="AH4397" s="2"/>
    </row>
    <row r="4398" spans="1:34" s="51" customFormat="1">
      <c r="A4398" s="52"/>
      <c r="B4398" s="52"/>
      <c r="C4398" s="53"/>
      <c r="D4398" s="62">
        <v>2015</v>
      </c>
      <c r="E4398" s="62">
        <v>4</v>
      </c>
      <c r="F4398" s="62">
        <v>2015</v>
      </c>
      <c r="G4398" s="62">
        <v>2015</v>
      </c>
      <c r="H4398" s="131">
        <v>0</v>
      </c>
      <c r="I4398" s="131">
        <v>4519.6040000000003</v>
      </c>
      <c r="J4398" s="131">
        <v>2050.71</v>
      </c>
      <c r="K4398" s="131">
        <v>8042</v>
      </c>
      <c r="L4398" s="43">
        <v>14612.314</v>
      </c>
      <c r="M4398" s="2"/>
      <c r="N4398" s="43"/>
      <c r="O4398" s="2"/>
      <c r="P4398" s="2"/>
      <c r="Q4398" s="2"/>
      <c r="R4398" s="2"/>
      <c r="S4398" s="2"/>
      <c r="T4398" s="2"/>
      <c r="U4398" s="2"/>
      <c r="V4398" s="2"/>
      <c r="W4398" s="2"/>
      <c r="X4398" s="2"/>
      <c r="Y4398" s="2"/>
      <c r="Z4398" s="2"/>
      <c r="AA4398" s="2"/>
      <c r="AB4398" s="2"/>
      <c r="AC4398" s="2"/>
      <c r="AD4398" s="2"/>
      <c r="AE4398" s="2"/>
      <c r="AF4398" s="2"/>
      <c r="AG4398" s="2"/>
      <c r="AH4398" s="2"/>
    </row>
    <row r="4399" spans="1:34" s="51" customFormat="1">
      <c r="A4399" s="52"/>
      <c r="B4399" s="52"/>
      <c r="C4399" s="53"/>
      <c r="D4399" s="62">
        <v>2015</v>
      </c>
      <c r="E4399" s="62">
        <v>5</v>
      </c>
      <c r="F4399" s="62">
        <v>2015</v>
      </c>
      <c r="G4399" s="62">
        <v>2016</v>
      </c>
      <c r="H4399" s="131">
        <v>0</v>
      </c>
      <c r="I4399" s="131">
        <v>5176.0200000000004</v>
      </c>
      <c r="J4399" s="131">
        <v>2348.5500000000002</v>
      </c>
      <c r="K4399" s="131">
        <v>9210</v>
      </c>
      <c r="L4399" s="43">
        <v>16734.57</v>
      </c>
      <c r="M4399" s="2"/>
      <c r="N4399" s="43"/>
      <c r="O4399" s="2"/>
      <c r="P4399" s="2"/>
      <c r="Q4399" s="2"/>
      <c r="R4399" s="2"/>
      <c r="S4399" s="2"/>
      <c r="T4399" s="2"/>
      <c r="U4399" s="2"/>
      <c r="V4399" s="2"/>
      <c r="W4399" s="2"/>
      <c r="X4399" s="2"/>
      <c r="Y4399" s="2"/>
      <c r="Z4399" s="2"/>
      <c r="AA4399" s="2"/>
      <c r="AB4399" s="2"/>
      <c r="AC4399" s="2"/>
      <c r="AD4399" s="2"/>
      <c r="AE4399" s="2"/>
      <c r="AF4399" s="2"/>
      <c r="AG4399" s="2"/>
      <c r="AH4399" s="2"/>
    </row>
    <row r="4400" spans="1:34" s="51" customFormat="1">
      <c r="A4400" s="52"/>
      <c r="B4400" s="52"/>
      <c r="C4400" s="53"/>
      <c r="D4400" s="62">
        <v>2015</v>
      </c>
      <c r="E4400" s="62">
        <v>6</v>
      </c>
      <c r="F4400" s="62">
        <v>2015</v>
      </c>
      <c r="G4400" s="62">
        <v>2016</v>
      </c>
      <c r="H4400" s="131">
        <v>0</v>
      </c>
      <c r="I4400" s="131">
        <v>5584.0320000000002</v>
      </c>
      <c r="J4400" s="131">
        <v>2533.6799999999998</v>
      </c>
      <c r="K4400" s="131">
        <v>9935.9999999999909</v>
      </c>
      <c r="L4400" s="43">
        <v>18053.711999999992</v>
      </c>
      <c r="M4400" s="2"/>
      <c r="N4400" s="43"/>
      <c r="O4400" s="2"/>
      <c r="P4400" s="2"/>
      <c r="Q4400" s="2"/>
      <c r="R4400" s="2"/>
      <c r="S4400" s="2"/>
      <c r="T4400" s="2"/>
      <c r="U4400" s="2"/>
      <c r="V4400" s="2"/>
      <c r="W4400" s="2"/>
      <c r="X4400" s="2"/>
      <c r="Y4400" s="2"/>
      <c r="Z4400" s="2"/>
      <c r="AA4400" s="2"/>
      <c r="AB4400" s="2"/>
      <c r="AC4400" s="2"/>
      <c r="AD4400" s="2"/>
      <c r="AE4400" s="2"/>
      <c r="AF4400" s="2"/>
      <c r="AG4400" s="2"/>
      <c r="AH4400" s="2"/>
    </row>
    <row r="4401" spans="1:34" s="51" customFormat="1">
      <c r="A4401" s="52"/>
      <c r="B4401" s="52"/>
      <c r="C4401" s="53"/>
      <c r="D4401" s="62">
        <v>2015</v>
      </c>
      <c r="E4401" s="62">
        <v>7</v>
      </c>
      <c r="F4401" s="62">
        <v>2016</v>
      </c>
      <c r="G4401" s="62">
        <v>2016</v>
      </c>
      <c r="H4401" s="131">
        <v>0</v>
      </c>
      <c r="I4401" s="131">
        <v>5797.03</v>
      </c>
      <c r="J4401" s="131">
        <v>2630.3249999999998</v>
      </c>
      <c r="K4401" s="131">
        <v>10315</v>
      </c>
      <c r="L4401" s="43">
        <v>18742.355</v>
      </c>
      <c r="M4401" s="2"/>
      <c r="N4401" s="43"/>
      <c r="O4401" s="2"/>
      <c r="P4401" s="2"/>
      <c r="Q4401" s="2"/>
      <c r="R4401" s="2"/>
      <c r="S4401" s="2"/>
      <c r="T4401" s="2"/>
      <c r="U4401" s="2"/>
      <c r="V4401" s="2"/>
      <c r="W4401" s="2"/>
      <c r="X4401" s="2"/>
      <c r="Y4401" s="2"/>
      <c r="Z4401" s="2"/>
      <c r="AA4401" s="2"/>
      <c r="AB4401" s="2"/>
      <c r="AC4401" s="2"/>
      <c r="AD4401" s="2"/>
      <c r="AE4401" s="2"/>
      <c r="AF4401" s="2"/>
      <c r="AG4401" s="2"/>
      <c r="AH4401" s="2"/>
    </row>
    <row r="4402" spans="1:34" s="51" customFormat="1">
      <c r="A4402" s="52"/>
      <c r="B4402" s="52"/>
      <c r="C4402" s="53"/>
      <c r="D4402" s="62">
        <v>2015</v>
      </c>
      <c r="E4402" s="62">
        <v>8</v>
      </c>
      <c r="F4402" s="62">
        <v>2016</v>
      </c>
      <c r="G4402" s="62">
        <v>2016</v>
      </c>
      <c r="H4402" s="131">
        <v>0</v>
      </c>
      <c r="I4402" s="131">
        <v>6067.9139999999998</v>
      </c>
      <c r="J4402" s="131">
        <v>2753.2350000000001</v>
      </c>
      <c r="K4402" s="131">
        <v>10797</v>
      </c>
      <c r="L4402" s="43">
        <v>19618.148999999998</v>
      </c>
      <c r="M4402" s="2"/>
      <c r="N4402" s="43"/>
      <c r="O4402" s="2"/>
      <c r="P4402" s="2"/>
      <c r="Q4402" s="2"/>
      <c r="R4402" s="2"/>
      <c r="S4402" s="2"/>
      <c r="T4402" s="2"/>
      <c r="U4402" s="2"/>
      <c r="V4402" s="2"/>
      <c r="W4402" s="2"/>
      <c r="X4402" s="2"/>
      <c r="Y4402" s="2"/>
      <c r="Z4402" s="2"/>
      <c r="AA4402" s="2"/>
      <c r="AB4402" s="2"/>
      <c r="AC4402" s="2"/>
      <c r="AD4402" s="2"/>
      <c r="AE4402" s="2"/>
      <c r="AF4402" s="2"/>
      <c r="AG4402" s="2"/>
      <c r="AH4402" s="2"/>
    </row>
    <row r="4403" spans="1:34" s="51" customFormat="1">
      <c r="A4403" s="52"/>
      <c r="B4403" s="52"/>
      <c r="C4403" s="53"/>
      <c r="D4403" s="62">
        <v>2015</v>
      </c>
      <c r="E4403" s="62">
        <v>9</v>
      </c>
      <c r="F4403" s="62">
        <v>2016</v>
      </c>
      <c r="G4403" s="62">
        <v>2016</v>
      </c>
      <c r="H4403" s="131">
        <v>0</v>
      </c>
      <c r="I4403" s="131">
        <v>5780.732</v>
      </c>
      <c r="J4403" s="131">
        <v>2622.93</v>
      </c>
      <c r="K4403" s="131">
        <v>10286</v>
      </c>
      <c r="L4403" s="43">
        <v>18689.662</v>
      </c>
      <c r="M4403" s="2"/>
      <c r="N4403" s="43"/>
      <c r="O4403" s="2"/>
      <c r="P4403" s="2"/>
      <c r="Q4403" s="2"/>
      <c r="R4403" s="2"/>
      <c r="S4403" s="2"/>
      <c r="T4403" s="2"/>
      <c r="U4403" s="2"/>
      <c r="V4403" s="2"/>
      <c r="W4403" s="2"/>
      <c r="X4403" s="2"/>
      <c r="Y4403" s="2"/>
      <c r="Z4403" s="2"/>
      <c r="AA4403" s="2"/>
      <c r="AB4403" s="2"/>
      <c r="AC4403" s="2"/>
      <c r="AD4403" s="2"/>
      <c r="AE4403" s="2"/>
      <c r="AF4403" s="2"/>
      <c r="AG4403" s="2"/>
      <c r="AH4403" s="2"/>
    </row>
    <row r="4404" spans="1:34" s="51" customFormat="1">
      <c r="A4404" s="52"/>
      <c r="B4404" s="52"/>
      <c r="C4404" s="53"/>
      <c r="D4404" s="62">
        <v>2015</v>
      </c>
      <c r="E4404" s="62">
        <v>10</v>
      </c>
      <c r="F4404" s="62">
        <v>2016</v>
      </c>
      <c r="G4404" s="62">
        <v>2016</v>
      </c>
      <c r="H4404" s="131">
        <v>0</v>
      </c>
      <c r="I4404" s="131">
        <v>5335.6279999999997</v>
      </c>
      <c r="J4404" s="131">
        <v>2420.9699999999998</v>
      </c>
      <c r="K4404" s="131">
        <v>9494</v>
      </c>
      <c r="L4404" s="43">
        <v>17250.597999999998</v>
      </c>
      <c r="M4404" s="2"/>
      <c r="N4404" s="43"/>
      <c r="O4404" s="2"/>
      <c r="P4404" s="2"/>
      <c r="Q4404" s="2"/>
      <c r="R4404" s="2"/>
      <c r="S4404" s="2"/>
      <c r="T4404" s="2"/>
      <c r="U4404" s="2"/>
      <c r="V4404" s="2"/>
      <c r="W4404" s="2"/>
      <c r="X4404" s="2"/>
      <c r="Y4404" s="2"/>
      <c r="Z4404" s="2"/>
      <c r="AA4404" s="2"/>
      <c r="AB4404" s="2"/>
      <c r="AC4404" s="2"/>
      <c r="AD4404" s="2"/>
      <c r="AE4404" s="2"/>
      <c r="AF4404" s="2"/>
      <c r="AG4404" s="2"/>
      <c r="AH4404" s="2"/>
    </row>
    <row r="4405" spans="1:34" s="51" customFormat="1">
      <c r="A4405" s="52"/>
      <c r="B4405" s="52"/>
      <c r="C4405" s="53"/>
      <c r="D4405" s="62">
        <v>2015</v>
      </c>
      <c r="E4405" s="62">
        <v>11</v>
      </c>
      <c r="F4405" s="62">
        <v>2016</v>
      </c>
      <c r="G4405" s="62">
        <v>2016</v>
      </c>
      <c r="H4405" s="131">
        <v>0</v>
      </c>
      <c r="I4405" s="131">
        <v>4389.7820000000002</v>
      </c>
      <c r="J4405" s="131">
        <v>1991.8050000000001</v>
      </c>
      <c r="K4405" s="131">
        <v>7811</v>
      </c>
      <c r="L4405" s="43">
        <v>14192.587</v>
      </c>
      <c r="M4405" s="2"/>
      <c r="N4405" s="43"/>
      <c r="O4405" s="2"/>
      <c r="P4405" s="2"/>
      <c r="Q4405" s="2"/>
      <c r="R4405" s="2"/>
      <c r="S4405" s="2"/>
      <c r="T4405" s="2"/>
      <c r="U4405" s="2"/>
      <c r="V4405" s="2"/>
      <c r="W4405" s="2"/>
      <c r="X4405" s="2"/>
      <c r="Y4405" s="2"/>
      <c r="Z4405" s="2"/>
      <c r="AA4405" s="2"/>
      <c r="AB4405" s="2"/>
      <c r="AC4405" s="2"/>
      <c r="AD4405" s="2"/>
      <c r="AE4405" s="2"/>
      <c r="AF4405" s="2"/>
      <c r="AG4405" s="2"/>
      <c r="AH4405" s="2"/>
    </row>
    <row r="4406" spans="1:34" s="51" customFormat="1">
      <c r="A4406" s="52"/>
      <c r="B4406" s="52"/>
      <c r="C4406" s="53"/>
      <c r="D4406" s="62">
        <v>2015</v>
      </c>
      <c r="E4406" s="62">
        <v>12</v>
      </c>
      <c r="F4406" s="62">
        <v>2016</v>
      </c>
      <c r="G4406" s="62">
        <v>2016</v>
      </c>
      <c r="H4406" s="131">
        <v>0</v>
      </c>
      <c r="I4406" s="131">
        <v>3365.2559999999999</v>
      </c>
      <c r="J4406" s="131">
        <v>1526.94</v>
      </c>
      <c r="K4406" s="131">
        <v>5988</v>
      </c>
      <c r="L4406" s="43">
        <v>10880.196</v>
      </c>
      <c r="M4406" s="2"/>
      <c r="N4406" s="43"/>
      <c r="O4406" s="2"/>
      <c r="P4406" s="2"/>
      <c r="Q4406" s="2"/>
      <c r="R4406" s="2"/>
      <c r="S4406" s="2"/>
      <c r="T4406" s="2"/>
      <c r="U4406" s="2"/>
      <c r="V4406" s="2"/>
      <c r="W4406" s="2"/>
      <c r="X4406" s="2"/>
      <c r="Y4406" s="2"/>
      <c r="Z4406" s="2"/>
      <c r="AA4406" s="2"/>
      <c r="AB4406" s="2"/>
      <c r="AC4406" s="2"/>
      <c r="AD4406" s="2"/>
      <c r="AE4406" s="2"/>
      <c r="AF4406" s="2"/>
      <c r="AG4406" s="2"/>
      <c r="AH4406" s="2"/>
    </row>
    <row r="4407" spans="1:34">
      <c r="D4407" s="62">
        <v>2016</v>
      </c>
      <c r="E4407" s="62">
        <v>1</v>
      </c>
      <c r="F4407" s="62">
        <v>2016</v>
      </c>
      <c r="G4407" s="62">
        <v>2016</v>
      </c>
      <c r="H4407" s="131">
        <v>0</v>
      </c>
      <c r="I4407" s="131">
        <v>3149.7670128640498</v>
      </c>
      <c r="J4407" s="131">
        <v>1429.16474782977</v>
      </c>
      <c r="K4407" s="131">
        <v>5604.5676385481302</v>
      </c>
      <c r="L4407" s="43">
        <v>10183.499399241951</v>
      </c>
      <c r="M4407" s="2"/>
      <c r="N4407" s="43"/>
      <c r="O4407" s="2"/>
      <c r="P4407" s="2"/>
      <c r="Q4407" s="2"/>
      <c r="R4407" s="2"/>
      <c r="S4407" s="2"/>
      <c r="T4407" s="2"/>
      <c r="U4407" s="2"/>
      <c r="V4407" s="2"/>
      <c r="W4407" s="2"/>
      <c r="X4407" s="2"/>
      <c r="Y4407" s="2"/>
      <c r="Z4407" s="2"/>
      <c r="AA4407" s="2"/>
      <c r="AB4407" s="2"/>
      <c r="AC4407" s="2"/>
      <c r="AD4407" s="2"/>
      <c r="AE4407" s="2"/>
      <c r="AF4407" s="2"/>
      <c r="AG4407" s="2"/>
      <c r="AH4407" s="2"/>
    </row>
    <row r="4408" spans="1:34">
      <c r="D4408" s="62">
        <v>2016</v>
      </c>
      <c r="E4408" s="62">
        <v>2</v>
      </c>
      <c r="F4408" s="62">
        <v>2016</v>
      </c>
      <c r="G4408" s="62">
        <v>2016</v>
      </c>
      <c r="H4408" s="131">
        <v>0</v>
      </c>
      <c r="I4408" s="131">
        <v>2792.0733265849799</v>
      </c>
      <c r="J4408" s="131">
        <v>1266.8660111729</v>
      </c>
      <c r="K4408" s="131">
        <v>4968.1020045996102</v>
      </c>
      <c r="L4408" s="43">
        <v>9027.0413423574901</v>
      </c>
      <c r="M4408" s="2"/>
      <c r="N4408" s="43"/>
      <c r="O4408" s="2"/>
      <c r="P4408" s="2"/>
      <c r="Q4408" s="2"/>
      <c r="R4408" s="2"/>
      <c r="S4408" s="2"/>
      <c r="T4408" s="2"/>
      <c r="U4408" s="2"/>
      <c r="V4408" s="2"/>
      <c r="W4408" s="2"/>
      <c r="X4408" s="2"/>
      <c r="Y4408" s="2"/>
      <c r="Z4408" s="2"/>
      <c r="AA4408" s="2"/>
      <c r="AB4408" s="2"/>
      <c r="AC4408" s="2"/>
      <c r="AD4408" s="2"/>
      <c r="AE4408" s="2"/>
      <c r="AF4408" s="2"/>
      <c r="AG4408" s="2"/>
      <c r="AH4408" s="2"/>
    </row>
    <row r="4409" spans="1:34">
      <c r="D4409" s="62">
        <v>2016</v>
      </c>
      <c r="E4409" s="62">
        <v>3</v>
      </c>
      <c r="F4409" s="62">
        <v>2016</v>
      </c>
      <c r="G4409" s="62">
        <v>2016</v>
      </c>
      <c r="H4409" s="131">
        <v>0</v>
      </c>
      <c r="I4409" s="131">
        <v>3808.7050024585601</v>
      </c>
      <c r="J4409" s="131">
        <v>1728.14906695184</v>
      </c>
      <c r="K4409" s="131">
        <v>6777.0551645170099</v>
      </c>
      <c r="L4409" s="43">
        <v>12313.90923392741</v>
      </c>
      <c r="M4409" s="2"/>
      <c r="N4409" s="43"/>
      <c r="O4409" s="2"/>
      <c r="P4409" s="2"/>
      <c r="Q4409" s="2"/>
      <c r="R4409" s="2"/>
      <c r="S4409" s="2"/>
      <c r="T4409" s="2"/>
      <c r="U4409" s="2"/>
      <c r="V4409" s="2"/>
      <c r="W4409" s="2"/>
      <c r="X4409" s="2"/>
      <c r="Y4409" s="2"/>
      <c r="Z4409" s="2"/>
      <c r="AA4409" s="2"/>
      <c r="AB4409" s="2"/>
      <c r="AC4409" s="2"/>
      <c r="AD4409" s="2"/>
      <c r="AE4409" s="2"/>
      <c r="AF4409" s="2"/>
      <c r="AG4409" s="2"/>
      <c r="AH4409" s="2"/>
    </row>
    <row r="4410" spans="1:34">
      <c r="D4410" s="62">
        <v>2016</v>
      </c>
      <c r="E4410" s="62">
        <v>4</v>
      </c>
      <c r="F4410" s="62">
        <v>2016</v>
      </c>
      <c r="G4410" s="62">
        <v>2016</v>
      </c>
      <c r="H4410" s="131">
        <v>0</v>
      </c>
      <c r="I4410" s="131">
        <v>4447.0172559702096</v>
      </c>
      <c r="J4410" s="131">
        <v>2017.7747335807901</v>
      </c>
      <c r="K4410" s="131">
        <v>7912.8420924736902</v>
      </c>
      <c r="L4410" s="43">
        <v>14377.63408202469</v>
      </c>
      <c r="M4410" s="2"/>
      <c r="N4410" s="43"/>
      <c r="O4410" s="2"/>
      <c r="P4410" s="2"/>
      <c r="Q4410" s="2"/>
      <c r="R4410" s="2"/>
      <c r="S4410" s="2"/>
      <c r="T4410" s="2"/>
      <c r="U4410" s="2"/>
      <c r="V4410" s="2"/>
      <c r="W4410" s="2"/>
      <c r="X4410" s="2"/>
      <c r="Y4410" s="2"/>
      <c r="Z4410" s="2"/>
      <c r="AA4410" s="2"/>
      <c r="AB4410" s="2"/>
      <c r="AC4410" s="2"/>
      <c r="AD4410" s="2"/>
      <c r="AE4410" s="2"/>
      <c r="AF4410" s="2"/>
      <c r="AG4410" s="2"/>
      <c r="AH4410" s="2"/>
    </row>
    <row r="4411" spans="1:34">
      <c r="D4411" s="62">
        <v>2016</v>
      </c>
      <c r="E4411" s="62">
        <v>5</v>
      </c>
      <c r="F4411" s="62">
        <v>2016</v>
      </c>
      <c r="G4411" s="62">
        <v>2017</v>
      </c>
      <c r="H4411" s="131">
        <v>0</v>
      </c>
      <c r="I4411" s="131">
        <v>5036.4790819172003</v>
      </c>
      <c r="J4411" s="131">
        <v>2285.2351706207901</v>
      </c>
      <c r="K4411" s="131">
        <v>8961.70655145409</v>
      </c>
      <c r="L4411" s="43">
        <v>16283.420803992081</v>
      </c>
      <c r="M4411" s="2"/>
      <c r="N4411" s="43"/>
      <c r="O4411" s="2"/>
      <c r="P4411" s="2"/>
      <c r="Q4411" s="2"/>
      <c r="R4411" s="2"/>
      <c r="S4411" s="2"/>
      <c r="T4411" s="2"/>
      <c r="U4411" s="2"/>
      <c r="V4411" s="2"/>
      <c r="W4411" s="2"/>
      <c r="X4411" s="2"/>
      <c r="Y4411" s="2"/>
      <c r="Z4411" s="2"/>
      <c r="AA4411" s="2"/>
      <c r="AB4411" s="2"/>
      <c r="AC4411" s="2"/>
      <c r="AD4411" s="2"/>
      <c r="AE4411" s="2"/>
      <c r="AF4411" s="2"/>
      <c r="AG4411" s="2"/>
      <c r="AH4411" s="2"/>
    </row>
    <row r="4412" spans="1:34">
      <c r="D4412" s="62">
        <v>2016</v>
      </c>
      <c r="E4412" s="62">
        <v>6</v>
      </c>
      <c r="F4412" s="62">
        <v>2016</v>
      </c>
      <c r="G4412" s="62">
        <v>2017</v>
      </c>
      <c r="H4412" s="131">
        <v>0</v>
      </c>
      <c r="I4412" s="131">
        <v>5375.7181622273902</v>
      </c>
      <c r="J4412" s="131">
        <v>2439.1603760996099</v>
      </c>
      <c r="K4412" s="131">
        <v>9565.3348082337907</v>
      </c>
      <c r="L4412" s="43">
        <v>17380.213346560791</v>
      </c>
      <c r="M4412" s="2"/>
      <c r="N4412" s="43"/>
      <c r="O4412" s="2"/>
      <c r="P4412" s="2"/>
      <c r="Q4412" s="2"/>
      <c r="R4412" s="2"/>
      <c r="S4412" s="2"/>
      <c r="T4412" s="2"/>
      <c r="U4412" s="2"/>
      <c r="V4412" s="2"/>
      <c r="W4412" s="2"/>
      <c r="X4412" s="2"/>
      <c r="Y4412" s="2"/>
      <c r="Z4412" s="2"/>
      <c r="AA4412" s="2"/>
      <c r="AB4412" s="2"/>
      <c r="AC4412" s="2"/>
      <c r="AD4412" s="2"/>
      <c r="AE4412" s="2"/>
      <c r="AF4412" s="2"/>
      <c r="AG4412" s="2"/>
      <c r="AH4412" s="2"/>
    </row>
    <row r="4413" spans="1:34">
      <c r="D4413" s="62">
        <v>2016</v>
      </c>
      <c r="E4413" s="62">
        <v>7</v>
      </c>
      <c r="F4413" s="62">
        <v>2017</v>
      </c>
      <c r="G4413" s="62">
        <v>2017</v>
      </c>
      <c r="H4413" s="131">
        <v>0</v>
      </c>
      <c r="I4413" s="131">
        <v>5897.9244545562997</v>
      </c>
      <c r="J4413" s="131">
        <v>2676.1045122986802</v>
      </c>
      <c r="K4413" s="131">
        <v>10494.527499210501</v>
      </c>
      <c r="L4413" s="43">
        <v>19068.556466065478</v>
      </c>
      <c r="M4413" s="2"/>
      <c r="N4413" s="43"/>
      <c r="O4413" s="2"/>
      <c r="P4413" s="2"/>
      <c r="Q4413" s="2"/>
      <c r="R4413" s="2"/>
      <c r="S4413" s="2"/>
      <c r="T4413" s="2"/>
      <c r="U4413" s="2"/>
      <c r="V4413" s="2"/>
      <c r="W4413" s="2"/>
      <c r="X4413" s="2"/>
      <c r="Y4413" s="2"/>
      <c r="Z4413" s="2"/>
      <c r="AA4413" s="2"/>
      <c r="AB4413" s="2"/>
      <c r="AC4413" s="2"/>
      <c r="AD4413" s="2"/>
      <c r="AE4413" s="2"/>
      <c r="AF4413" s="2"/>
      <c r="AG4413" s="2"/>
      <c r="AH4413" s="2"/>
    </row>
    <row r="4414" spans="1:34">
      <c r="D4414" s="62">
        <v>2016</v>
      </c>
      <c r="E4414" s="62">
        <v>8</v>
      </c>
      <c r="F4414" s="62">
        <v>2017</v>
      </c>
      <c r="G4414" s="62">
        <v>2017</v>
      </c>
      <c r="H4414" s="131">
        <v>0</v>
      </c>
      <c r="I4414" s="131">
        <v>6131.8637243382</v>
      </c>
      <c r="J4414" s="131">
        <v>2782.25133399687</v>
      </c>
      <c r="K4414" s="131">
        <v>10910.7895450858</v>
      </c>
      <c r="L4414" s="43">
        <v>19824.90460342087</v>
      </c>
      <c r="M4414" s="2"/>
      <c r="N4414" s="43"/>
      <c r="O4414" s="2"/>
      <c r="P4414" s="2"/>
      <c r="Q4414" s="2"/>
      <c r="R4414" s="2"/>
      <c r="S4414" s="2"/>
      <c r="T4414" s="2"/>
      <c r="U4414" s="2"/>
      <c r="V4414" s="2"/>
      <c r="W4414" s="2"/>
      <c r="X4414" s="2"/>
      <c r="Y4414" s="2"/>
      <c r="Z4414" s="2"/>
      <c r="AA4414" s="2"/>
      <c r="AB4414" s="2"/>
      <c r="AC4414" s="2"/>
      <c r="AD4414" s="2"/>
      <c r="AE4414" s="2"/>
      <c r="AF4414" s="2"/>
      <c r="AG4414" s="2"/>
      <c r="AH4414" s="2"/>
    </row>
    <row r="4415" spans="1:34">
      <c r="D4415" s="62">
        <v>2016</v>
      </c>
      <c r="E4415" s="62">
        <v>9</v>
      </c>
      <c r="F4415" s="62">
        <v>2017</v>
      </c>
      <c r="G4415" s="62">
        <v>2017</v>
      </c>
      <c r="H4415" s="131">
        <v>0</v>
      </c>
      <c r="I4415" s="131">
        <v>5867.5286329604996</v>
      </c>
      <c r="J4415" s="131">
        <v>2662.3128138877701</v>
      </c>
      <c r="K4415" s="131">
        <v>10440.442407402999</v>
      </c>
      <c r="L4415" s="43">
        <v>18970.283854251269</v>
      </c>
      <c r="M4415" s="2"/>
      <c r="N4415" s="43"/>
      <c r="O4415" s="2"/>
      <c r="P4415" s="2"/>
      <c r="Q4415" s="2"/>
      <c r="R4415" s="2"/>
      <c r="S4415" s="2"/>
      <c r="T4415" s="2"/>
      <c r="U4415" s="2"/>
      <c r="V4415" s="2"/>
      <c r="W4415" s="2"/>
      <c r="X4415" s="2"/>
      <c r="Y4415" s="2"/>
      <c r="Z4415" s="2"/>
      <c r="AA4415" s="2"/>
      <c r="AB4415" s="2"/>
      <c r="AC4415" s="2"/>
      <c r="AD4415" s="2"/>
      <c r="AE4415" s="2"/>
      <c r="AF4415" s="2"/>
      <c r="AG4415" s="2"/>
      <c r="AH4415" s="2"/>
    </row>
    <row r="4416" spans="1:34">
      <c r="D4416" s="62">
        <v>2016</v>
      </c>
      <c r="E4416" s="62">
        <v>10</v>
      </c>
      <c r="F4416" s="62">
        <v>2017</v>
      </c>
      <c r="G4416" s="62">
        <v>2017</v>
      </c>
      <c r="H4416" s="131">
        <v>0</v>
      </c>
      <c r="I4416" s="131">
        <v>5495.7226009405304</v>
      </c>
      <c r="J4416" s="131">
        <v>2493.61078868298</v>
      </c>
      <c r="K4416" s="131">
        <v>9778.8658379724802</v>
      </c>
      <c r="L4416" s="43">
        <v>17768.199227595993</v>
      </c>
      <c r="M4416" s="2"/>
      <c r="N4416" s="43"/>
      <c r="O4416" s="2"/>
      <c r="P4416" s="2"/>
      <c r="Q4416" s="2"/>
      <c r="R4416" s="2"/>
      <c r="S4416" s="2"/>
      <c r="T4416" s="2"/>
      <c r="U4416" s="2"/>
      <c r="V4416" s="2"/>
      <c r="W4416" s="2"/>
      <c r="X4416" s="2"/>
      <c r="Y4416" s="2"/>
      <c r="Z4416" s="2"/>
      <c r="AA4416" s="2"/>
      <c r="AB4416" s="2"/>
      <c r="AC4416" s="2"/>
      <c r="AD4416" s="2"/>
      <c r="AE4416" s="2"/>
      <c r="AF4416" s="2"/>
      <c r="AG4416" s="2"/>
      <c r="AH4416" s="2"/>
    </row>
    <row r="4417" spans="4:34">
      <c r="D4417" s="62">
        <v>2016</v>
      </c>
      <c r="E4417" s="62">
        <v>11</v>
      </c>
      <c r="F4417" s="62">
        <v>2017</v>
      </c>
      <c r="G4417" s="62">
        <v>2017</v>
      </c>
      <c r="H4417" s="131">
        <v>0</v>
      </c>
      <c r="I4417" s="131">
        <v>4602.3025590356201</v>
      </c>
      <c r="J4417" s="131">
        <v>2088.2333675339501</v>
      </c>
      <c r="K4417" s="131">
        <v>8189.1504609174699</v>
      </c>
      <c r="L4417" s="43">
        <v>14879.68638748704</v>
      </c>
      <c r="M4417" s="2"/>
      <c r="N4417" s="43"/>
      <c r="O4417" s="2"/>
      <c r="P4417" s="2"/>
      <c r="Q4417" s="2"/>
      <c r="R4417" s="2"/>
      <c r="S4417" s="2"/>
      <c r="T4417" s="2"/>
      <c r="U4417" s="2"/>
      <c r="V4417" s="2"/>
      <c r="W4417" s="2"/>
      <c r="X4417" s="2"/>
      <c r="Y4417" s="2"/>
      <c r="Z4417" s="2"/>
      <c r="AA4417" s="2"/>
      <c r="AB4417" s="2"/>
      <c r="AC4417" s="2"/>
      <c r="AD4417" s="2"/>
      <c r="AE4417" s="2"/>
      <c r="AF4417" s="2"/>
      <c r="AG4417" s="2"/>
      <c r="AH4417" s="2"/>
    </row>
    <row r="4418" spans="4:34">
      <c r="D4418" s="62">
        <v>2016</v>
      </c>
      <c r="E4418" s="62">
        <v>12</v>
      </c>
      <c r="F4418" s="62">
        <v>2017</v>
      </c>
      <c r="G4418" s="62">
        <v>2017</v>
      </c>
      <c r="H4418" s="131">
        <v>0</v>
      </c>
      <c r="I4418" s="131">
        <v>3594.8981861464799</v>
      </c>
      <c r="J4418" s="131">
        <v>1631.1370773440401</v>
      </c>
      <c r="K4418" s="131">
        <v>6396.6159895844803</v>
      </c>
      <c r="L4418" s="43">
        <v>11622.651253075001</v>
      </c>
      <c r="M4418" s="2"/>
      <c r="N4418" s="43"/>
      <c r="O4418" s="2"/>
      <c r="P4418" s="2"/>
      <c r="Q4418" s="2"/>
      <c r="R4418" s="2"/>
      <c r="S4418" s="2"/>
      <c r="T4418" s="2"/>
      <c r="U4418" s="2"/>
      <c r="V4418" s="2"/>
      <c r="W4418" s="2"/>
      <c r="X4418" s="2"/>
      <c r="Y4418" s="2"/>
      <c r="Z4418" s="2"/>
      <c r="AA4418" s="2"/>
      <c r="AB4418" s="2"/>
      <c r="AC4418" s="2"/>
      <c r="AD4418" s="2"/>
      <c r="AE4418" s="2"/>
      <c r="AF4418" s="2"/>
      <c r="AG4418" s="2"/>
      <c r="AH4418" s="2"/>
    </row>
    <row r="4419" spans="4:34">
      <c r="D4419" s="62">
        <v>2017</v>
      </c>
      <c r="E4419" s="62">
        <v>1</v>
      </c>
      <c r="F4419" s="62">
        <v>2017</v>
      </c>
      <c r="G4419" s="62">
        <v>2017</v>
      </c>
      <c r="H4419" s="131">
        <v>955.39022869448002</v>
      </c>
      <c r="I4419" s="131">
        <v>3355.8081782893701</v>
      </c>
      <c r="J4419" s="131">
        <v>1522.65317698183</v>
      </c>
      <c r="K4419" s="131">
        <v>5971.1889293405102</v>
      </c>
      <c r="L4419" s="43">
        <v>11805.04051330619</v>
      </c>
      <c r="M4419" s="2"/>
      <c r="N4419" s="43"/>
      <c r="O4419" s="2"/>
      <c r="P4419" s="2"/>
      <c r="Q4419" s="2"/>
      <c r="R4419" s="2"/>
      <c r="S4419" s="2"/>
      <c r="T4419" s="2"/>
      <c r="U4419" s="2"/>
      <c r="V4419" s="2"/>
      <c r="W4419" s="2"/>
      <c r="X4419" s="2"/>
      <c r="Y4419" s="2"/>
      <c r="Z4419" s="2"/>
      <c r="AA4419" s="2"/>
      <c r="AB4419" s="2"/>
      <c r="AC4419" s="2"/>
      <c r="AD4419" s="2"/>
      <c r="AE4419" s="2"/>
      <c r="AF4419" s="2"/>
      <c r="AG4419" s="2"/>
      <c r="AH4419" s="2"/>
    </row>
    <row r="4420" spans="4:34">
      <c r="D4420" s="62">
        <v>2017</v>
      </c>
      <c r="E4420" s="62">
        <v>2</v>
      </c>
      <c r="F4420" s="62">
        <v>2017</v>
      </c>
      <c r="G4420" s="62">
        <v>2017</v>
      </c>
      <c r="H4420" s="131">
        <v>856.95872851387003</v>
      </c>
      <c r="I4420" s="131">
        <v>3010.0675339049699</v>
      </c>
      <c r="J4420" s="131">
        <v>1365.7779735689801</v>
      </c>
      <c r="K4420" s="131">
        <v>5355.9920532117003</v>
      </c>
      <c r="L4420" s="43">
        <v>10588.796289199519</v>
      </c>
      <c r="M4420" s="2"/>
      <c r="N4420" s="43"/>
      <c r="O4420" s="2"/>
      <c r="P4420" s="2"/>
      <c r="Q4420" s="2"/>
      <c r="R4420" s="2"/>
      <c r="S4420" s="2"/>
      <c r="T4420" s="2"/>
      <c r="U4420" s="2"/>
      <c r="V4420" s="2"/>
      <c r="W4420" s="2"/>
      <c r="X4420" s="2"/>
      <c r="Y4420" s="2"/>
      <c r="Z4420" s="2"/>
      <c r="AA4420" s="2"/>
      <c r="AB4420" s="2"/>
      <c r="AC4420" s="2"/>
      <c r="AD4420" s="2"/>
      <c r="AE4420" s="2"/>
      <c r="AF4420" s="2"/>
      <c r="AG4420" s="2"/>
      <c r="AH4420" s="2"/>
    </row>
    <row r="4421" spans="4:34">
      <c r="D4421" s="62">
        <v>2017</v>
      </c>
      <c r="E4421" s="62">
        <v>3</v>
      </c>
      <c r="F4421" s="62">
        <v>2017</v>
      </c>
      <c r="G4421" s="62">
        <v>2017</v>
      </c>
      <c r="H4421" s="131">
        <v>1136.71927455072</v>
      </c>
      <c r="I4421" s="131">
        <v>3992.7264518594002</v>
      </c>
      <c r="J4421" s="131">
        <v>1811.64634381521</v>
      </c>
      <c r="K4421" s="131">
        <v>7104.49546594199</v>
      </c>
      <c r="L4421" s="43">
        <v>14045.587536167321</v>
      </c>
      <c r="M4421" s="2"/>
      <c r="N4421" s="43"/>
      <c r="O4421" s="2"/>
      <c r="P4421" s="2"/>
      <c r="Q4421" s="2"/>
      <c r="R4421" s="2"/>
      <c r="S4421" s="2"/>
      <c r="T4421" s="2"/>
      <c r="U4421" s="2"/>
      <c r="V4421" s="2"/>
      <c r="W4421" s="2"/>
      <c r="X4421" s="2"/>
      <c r="Y4421" s="2"/>
      <c r="Z4421" s="2"/>
      <c r="AA4421" s="2"/>
      <c r="AB4421" s="2"/>
      <c r="AC4421" s="2"/>
      <c r="AD4421" s="2"/>
      <c r="AE4421" s="2"/>
      <c r="AF4421" s="2"/>
      <c r="AG4421" s="2"/>
      <c r="AH4421" s="2"/>
    </row>
    <row r="4422" spans="4:34">
      <c r="D4422" s="62">
        <v>2017</v>
      </c>
      <c r="E4422" s="62">
        <v>4</v>
      </c>
      <c r="F4422" s="62">
        <v>2017</v>
      </c>
      <c r="G4422" s="62">
        <v>2017</v>
      </c>
      <c r="H4422" s="131">
        <v>1312.3724524147499</v>
      </c>
      <c r="I4422" s="131">
        <v>4609.7082391068097</v>
      </c>
      <c r="J4422" s="131">
        <v>2091.5935960360098</v>
      </c>
      <c r="K4422" s="131">
        <v>8202.3278275921894</v>
      </c>
      <c r="L4422" s="43">
        <v>16216.002115149759</v>
      </c>
      <c r="M4422" s="2"/>
      <c r="N4422" s="43"/>
      <c r="O4422" s="2"/>
      <c r="P4422" s="2"/>
      <c r="Q4422" s="2"/>
      <c r="R4422" s="2"/>
      <c r="S4422" s="2"/>
      <c r="T4422" s="2"/>
      <c r="U4422" s="2"/>
      <c r="V4422" s="2"/>
      <c r="W4422" s="2"/>
      <c r="X4422" s="2"/>
      <c r="Y4422" s="2"/>
      <c r="Z4422" s="2"/>
      <c r="AA4422" s="2"/>
      <c r="AB4422" s="2"/>
      <c r="AC4422" s="2"/>
      <c r="AD4422" s="2"/>
      <c r="AE4422" s="2"/>
      <c r="AF4422" s="2"/>
      <c r="AG4422" s="2"/>
      <c r="AH4422" s="2"/>
    </row>
    <row r="4423" spans="4:34">
      <c r="D4423" s="62">
        <v>2017</v>
      </c>
      <c r="E4423" s="62">
        <v>5</v>
      </c>
      <c r="F4423" s="62">
        <v>2017</v>
      </c>
      <c r="G4423" s="62">
        <v>2018</v>
      </c>
      <c r="H4423" s="131">
        <v>1474.58278503409</v>
      </c>
      <c r="I4423" s="131">
        <v>5179.4720324322298</v>
      </c>
      <c r="J4423" s="131">
        <v>2350.11631364808</v>
      </c>
      <c r="K4423" s="131">
        <v>9216.1424064630501</v>
      </c>
      <c r="L4423" s="43">
        <v>18220.313537577451</v>
      </c>
      <c r="M4423" s="2"/>
      <c r="N4423" s="43"/>
      <c r="O4423" s="2"/>
      <c r="P4423" s="2"/>
      <c r="Q4423" s="2"/>
      <c r="R4423" s="2"/>
      <c r="S4423" s="2"/>
      <c r="T4423" s="2"/>
      <c r="U4423" s="2"/>
      <c r="V4423" s="2"/>
      <c r="W4423" s="2"/>
      <c r="X4423" s="2"/>
      <c r="Y4423" s="2"/>
      <c r="Z4423" s="2"/>
      <c r="AA4423" s="2"/>
      <c r="AB4423" s="2"/>
      <c r="AC4423" s="2"/>
      <c r="AD4423" s="2"/>
      <c r="AE4423" s="2"/>
      <c r="AF4423" s="2"/>
      <c r="AG4423" s="2"/>
      <c r="AH4423" s="2"/>
    </row>
    <row r="4424" spans="4:34">
      <c r="D4424" s="62">
        <v>2017</v>
      </c>
      <c r="E4424" s="62">
        <v>6</v>
      </c>
      <c r="F4424" s="62">
        <v>2017</v>
      </c>
      <c r="G4424" s="62">
        <v>2018</v>
      </c>
      <c r="H4424" s="131">
        <v>1567.9358770111501</v>
      </c>
      <c r="I4424" s="131">
        <v>5507.3747680016504</v>
      </c>
      <c r="J4424" s="131">
        <v>2498.8978039865101</v>
      </c>
      <c r="K4424" s="131">
        <v>9799.5992313196602</v>
      </c>
      <c r="L4424" s="43">
        <v>19373.807680318969</v>
      </c>
      <c r="M4424" s="2"/>
      <c r="N4424" s="43"/>
      <c r="O4424" s="2"/>
      <c r="P4424" s="2"/>
      <c r="Q4424" s="2"/>
      <c r="R4424" s="2"/>
      <c r="S4424" s="2"/>
      <c r="T4424" s="2"/>
      <c r="U4424" s="2"/>
      <c r="V4424" s="2"/>
      <c r="W4424" s="2"/>
      <c r="X4424" s="2"/>
      <c r="Y4424" s="2"/>
      <c r="Z4424" s="2"/>
      <c r="AA4424" s="2"/>
      <c r="AB4424" s="2"/>
      <c r="AC4424" s="2"/>
      <c r="AD4424" s="2"/>
      <c r="AE4424" s="2"/>
      <c r="AF4424" s="2"/>
      <c r="AG4424" s="2"/>
      <c r="AH4424" s="2"/>
    </row>
    <row r="4425" spans="4:34">
      <c r="D4425" s="62">
        <v>2017</v>
      </c>
      <c r="E4425" s="62">
        <v>7</v>
      </c>
      <c r="F4425" s="62">
        <v>2018</v>
      </c>
      <c r="G4425" s="62">
        <v>2018</v>
      </c>
      <c r="H4425" s="131">
        <v>1623.4996373558899</v>
      </c>
      <c r="I4425" s="131">
        <v>5702.5424762125604</v>
      </c>
      <c r="J4425" s="131">
        <v>2587.4525470359499</v>
      </c>
      <c r="K4425" s="131">
        <v>10146.8727334743</v>
      </c>
      <c r="L4425" s="43">
        <v>20060.367394078698</v>
      </c>
      <c r="M4425" s="2"/>
      <c r="N4425" s="43"/>
      <c r="O4425" s="2"/>
      <c r="P4425" s="2"/>
      <c r="Q4425" s="2"/>
      <c r="R4425" s="2"/>
      <c r="S4425" s="2"/>
      <c r="T4425" s="2"/>
      <c r="U4425" s="2"/>
      <c r="V4425" s="2"/>
      <c r="W4425" s="2"/>
      <c r="X4425" s="2"/>
      <c r="Y4425" s="2"/>
      <c r="Z4425" s="2"/>
      <c r="AA4425" s="2"/>
      <c r="AB4425" s="2"/>
      <c r="AC4425" s="2"/>
      <c r="AD4425" s="2"/>
      <c r="AE4425" s="2"/>
      <c r="AF4425" s="2"/>
      <c r="AG4425" s="2"/>
      <c r="AH4425" s="2"/>
    </row>
    <row r="4426" spans="4:34">
      <c r="D4426" s="62">
        <v>2017</v>
      </c>
      <c r="E4426" s="62">
        <v>8</v>
      </c>
      <c r="F4426" s="62">
        <v>2018</v>
      </c>
      <c r="G4426" s="62">
        <v>2018</v>
      </c>
      <c r="H4426" s="131">
        <v>1687.8759295832699</v>
      </c>
      <c r="I4426" s="131">
        <v>5928.6642026612299</v>
      </c>
      <c r="J4426" s="131">
        <v>2690.0522627733399</v>
      </c>
      <c r="K4426" s="131">
        <v>10549.2245598954</v>
      </c>
      <c r="L4426" s="43">
        <v>20855.81695491324</v>
      </c>
      <c r="M4426" s="2"/>
      <c r="N4426" s="43"/>
      <c r="O4426" s="2"/>
      <c r="P4426" s="2"/>
      <c r="Q4426" s="2"/>
      <c r="R4426" s="2"/>
      <c r="S4426" s="2"/>
      <c r="T4426" s="2"/>
      <c r="U4426" s="2"/>
      <c r="V4426" s="2"/>
      <c r="W4426" s="2"/>
      <c r="X4426" s="2"/>
      <c r="Y4426" s="2"/>
      <c r="Z4426" s="2"/>
      <c r="AA4426" s="2"/>
      <c r="AB4426" s="2"/>
      <c r="AC4426" s="2"/>
      <c r="AD4426" s="2"/>
      <c r="AE4426" s="2"/>
      <c r="AF4426" s="2"/>
      <c r="AG4426" s="2"/>
      <c r="AH4426" s="2"/>
    </row>
    <row r="4427" spans="4:34">
      <c r="D4427" s="62">
        <v>2017</v>
      </c>
      <c r="E4427" s="62">
        <v>9</v>
      </c>
      <c r="F4427" s="62">
        <v>2018</v>
      </c>
      <c r="G4427" s="62">
        <v>2018</v>
      </c>
      <c r="H4427" s="131">
        <v>1615.1352003147499</v>
      </c>
      <c r="I4427" s="131">
        <v>5673.1623911055403</v>
      </c>
      <c r="J4427" s="131">
        <v>2574.12172550163</v>
      </c>
      <c r="K4427" s="131">
        <v>10094.5950019671</v>
      </c>
      <c r="L4427" s="43">
        <v>19957.014318889022</v>
      </c>
      <c r="M4427" s="2"/>
      <c r="N4427" s="43"/>
      <c r="O4427" s="2"/>
      <c r="P4427" s="2"/>
      <c r="Q4427" s="2"/>
      <c r="R4427" s="2"/>
      <c r="S4427" s="2"/>
      <c r="T4427" s="2"/>
      <c r="U4427" s="2"/>
      <c r="V4427" s="2"/>
      <c r="W4427" s="2"/>
      <c r="X4427" s="2"/>
      <c r="Y4427" s="2"/>
      <c r="Z4427" s="2"/>
      <c r="AA4427" s="2"/>
      <c r="AB4427" s="2"/>
      <c r="AC4427" s="2"/>
      <c r="AD4427" s="2"/>
      <c r="AE4427" s="2"/>
      <c r="AF4427" s="2"/>
      <c r="AG4427" s="2"/>
      <c r="AH4427" s="2"/>
    </row>
    <row r="4428" spans="4:34">
      <c r="D4428" s="62">
        <v>2017</v>
      </c>
      <c r="E4428" s="62">
        <v>10</v>
      </c>
      <c r="F4428" s="62">
        <v>2018</v>
      </c>
      <c r="G4428" s="62">
        <v>2018</v>
      </c>
      <c r="H4428" s="131">
        <v>1512.82021150789</v>
      </c>
      <c r="I4428" s="131">
        <v>5313.78099292146</v>
      </c>
      <c r="J4428" s="131">
        <v>2411.0572120907</v>
      </c>
      <c r="K4428" s="131">
        <v>9455.1263219243101</v>
      </c>
      <c r="L4428" s="43">
        <v>18692.784738444359</v>
      </c>
      <c r="M4428" s="2"/>
      <c r="N4428" s="43"/>
      <c r="O4428" s="2"/>
      <c r="P4428" s="2"/>
      <c r="Q4428" s="2"/>
      <c r="R4428" s="2"/>
      <c r="S4428" s="2"/>
      <c r="T4428" s="2"/>
      <c r="U4428" s="2"/>
      <c r="V4428" s="2"/>
      <c r="W4428" s="2"/>
      <c r="X4428" s="2"/>
      <c r="Y4428" s="2"/>
      <c r="Z4428" s="2"/>
      <c r="AA4428" s="2"/>
      <c r="AB4428" s="2"/>
      <c r="AC4428" s="2"/>
      <c r="AD4428" s="2"/>
      <c r="AE4428" s="2"/>
      <c r="AF4428" s="2"/>
      <c r="AG4428" s="2"/>
      <c r="AH4428" s="2"/>
    </row>
    <row r="4429" spans="4:34">
      <c r="D4429" s="62">
        <v>2017</v>
      </c>
      <c r="E4429" s="62">
        <v>11</v>
      </c>
      <c r="F4429" s="62">
        <v>2018</v>
      </c>
      <c r="G4429" s="62">
        <v>2018</v>
      </c>
      <c r="H4429" s="131">
        <v>1266.96550847711</v>
      </c>
      <c r="I4429" s="131">
        <v>4450.2163485258498</v>
      </c>
      <c r="J4429" s="131">
        <v>2019.2262791353901</v>
      </c>
      <c r="K4429" s="131">
        <v>7918.5344279819401</v>
      </c>
      <c r="L4429" s="43">
        <v>15654.942564120291</v>
      </c>
      <c r="M4429" s="2"/>
      <c r="N4429" s="43"/>
      <c r="O4429" s="2"/>
      <c r="P4429" s="2"/>
      <c r="Q4429" s="2"/>
      <c r="R4429" s="2"/>
      <c r="S4429" s="2"/>
      <c r="T4429" s="2"/>
      <c r="U4429" s="2"/>
      <c r="V4429" s="2"/>
      <c r="W4429" s="2"/>
      <c r="X4429" s="2"/>
      <c r="Y4429" s="2"/>
      <c r="Z4429" s="2"/>
      <c r="AA4429" s="2"/>
      <c r="AB4429" s="2"/>
      <c r="AC4429" s="2"/>
      <c r="AD4429" s="2"/>
      <c r="AE4429" s="2"/>
      <c r="AF4429" s="2"/>
      <c r="AG4429" s="2"/>
      <c r="AH4429" s="2"/>
    </row>
    <row r="4430" spans="4:34">
      <c r="D4430" s="62">
        <v>2017</v>
      </c>
      <c r="E4430" s="62">
        <v>12</v>
      </c>
      <c r="F4430" s="62">
        <v>2018</v>
      </c>
      <c r="G4430" s="62">
        <v>2018</v>
      </c>
      <c r="H4430" s="131">
        <v>989.74416654204003</v>
      </c>
      <c r="I4430" s="131">
        <v>3476.4763849789101</v>
      </c>
      <c r="J4430" s="131">
        <v>1577.40476542637</v>
      </c>
      <c r="K4430" s="131">
        <v>6185.9010408877402</v>
      </c>
      <c r="L4430" s="43">
        <v>12229.52635783506</v>
      </c>
      <c r="M4430" s="2"/>
      <c r="N4430" s="43"/>
      <c r="O4430" s="2"/>
      <c r="P4430" s="2"/>
      <c r="Q4430" s="2"/>
      <c r="R4430" s="2"/>
      <c r="S4430" s="2"/>
      <c r="T4430" s="2"/>
      <c r="U4430" s="2"/>
      <c r="V4430" s="2"/>
      <c r="W4430" s="2"/>
      <c r="X4430" s="2"/>
      <c r="Y4430" s="2"/>
      <c r="Z4430" s="2"/>
      <c r="AA4430" s="2"/>
      <c r="AB4430" s="2"/>
      <c r="AC4430" s="2"/>
      <c r="AD4430" s="2"/>
      <c r="AE4430" s="2"/>
      <c r="AF4430" s="2"/>
      <c r="AG4430" s="2"/>
      <c r="AH4430" s="2"/>
    </row>
    <row r="4431" spans="4:34">
      <c r="D4431" s="62">
        <v>2018</v>
      </c>
      <c r="E4431" s="62">
        <v>1</v>
      </c>
      <c r="F4431" s="62">
        <v>2018</v>
      </c>
      <c r="G4431" s="62">
        <v>2018</v>
      </c>
      <c r="H4431" s="131">
        <v>955.61175470282001</v>
      </c>
      <c r="I4431" s="131">
        <v>3356.5862883936602</v>
      </c>
      <c r="J4431" s="131">
        <v>1523.0062340576201</v>
      </c>
      <c r="K4431" s="131">
        <v>7764.3455069604197</v>
      </c>
      <c r="L4431" s="43">
        <v>13599.549784114519</v>
      </c>
      <c r="M4431" s="2"/>
      <c r="N4431" s="43"/>
      <c r="O4431" s="2"/>
      <c r="P4431" s="2"/>
      <c r="Q4431" s="2"/>
      <c r="R4431" s="2"/>
      <c r="S4431" s="2"/>
      <c r="T4431" s="2"/>
      <c r="U4431" s="2"/>
      <c r="V4431" s="2"/>
      <c r="W4431" s="2"/>
      <c r="X4431" s="2"/>
      <c r="Y4431" s="2"/>
      <c r="Z4431" s="2"/>
      <c r="AA4431" s="2"/>
      <c r="AB4431" s="2"/>
      <c r="AC4431" s="2"/>
      <c r="AD4431" s="2"/>
      <c r="AE4431" s="2"/>
      <c r="AF4431" s="2"/>
      <c r="AG4431" s="2"/>
      <c r="AH4431" s="2"/>
    </row>
    <row r="4432" spans="4:34">
      <c r="D4432" s="62">
        <v>2018</v>
      </c>
      <c r="E4432" s="62">
        <v>2</v>
      </c>
      <c r="F4432" s="62">
        <v>2018</v>
      </c>
      <c r="G4432" s="62">
        <v>2018</v>
      </c>
      <c r="H4432" s="131">
        <v>857.23794875466001</v>
      </c>
      <c r="I4432" s="131">
        <v>3011.0482950007299</v>
      </c>
      <c r="J4432" s="131">
        <v>1366.22298082773</v>
      </c>
      <c r="K4432" s="131">
        <v>6965.0583336315804</v>
      </c>
      <c r="L4432" s="43">
        <v>12199.567558214701</v>
      </c>
      <c r="M4432" s="2"/>
      <c r="N4432" s="43"/>
      <c r="O4432" s="2"/>
      <c r="P4432" s="2"/>
      <c r="Q4432" s="2"/>
      <c r="R4432" s="2"/>
      <c r="S4432" s="2"/>
      <c r="T4432" s="2"/>
      <c r="U4432" s="2"/>
      <c r="V4432" s="2"/>
      <c r="W4432" s="2"/>
      <c r="X4432" s="2"/>
      <c r="Y4432" s="2"/>
      <c r="Z4432" s="2"/>
      <c r="AA4432" s="2"/>
      <c r="AB4432" s="2"/>
      <c r="AC4432" s="2"/>
      <c r="AD4432" s="2"/>
      <c r="AE4432" s="2"/>
      <c r="AF4432" s="2"/>
      <c r="AG4432" s="2"/>
      <c r="AH4432" s="2"/>
    </row>
    <row r="4433" spans="4:34">
      <c r="D4433" s="62">
        <v>2018</v>
      </c>
      <c r="E4433" s="62">
        <v>3</v>
      </c>
      <c r="F4433" s="62">
        <v>2018</v>
      </c>
      <c r="G4433" s="62">
        <v>2018</v>
      </c>
      <c r="H4433" s="131">
        <v>1136.8345171020201</v>
      </c>
      <c r="I4433" s="131">
        <v>3993.1312413208502</v>
      </c>
      <c r="J4433" s="131">
        <v>1811.8300116313501</v>
      </c>
      <c r="K4433" s="131">
        <v>9236.7804514539203</v>
      </c>
      <c r="L4433" s="43">
        <v>16178.576221508141</v>
      </c>
      <c r="M4433" s="2"/>
      <c r="N4433" s="43"/>
      <c r="O4433" s="2"/>
      <c r="P4433" s="2"/>
      <c r="Q4433" s="2"/>
      <c r="R4433" s="2"/>
      <c r="S4433" s="2"/>
      <c r="T4433" s="2"/>
      <c r="U4433" s="2"/>
      <c r="V4433" s="2"/>
      <c r="W4433" s="2"/>
      <c r="X4433" s="2"/>
      <c r="Y4433" s="2"/>
      <c r="Z4433" s="2"/>
      <c r="AA4433" s="2"/>
      <c r="AB4433" s="2"/>
      <c r="AC4433" s="2"/>
      <c r="AD4433" s="2"/>
      <c r="AE4433" s="2"/>
      <c r="AF4433" s="2"/>
      <c r="AG4433" s="2"/>
      <c r="AH4433" s="2"/>
    </row>
    <row r="4434" spans="4:34">
      <c r="D4434" s="62">
        <v>2018</v>
      </c>
      <c r="E4434" s="62">
        <v>4</v>
      </c>
      <c r="F4434" s="62">
        <v>2018</v>
      </c>
      <c r="G4434" s="62">
        <v>2018</v>
      </c>
      <c r="H4434" s="131">
        <v>1312.3847383388099</v>
      </c>
      <c r="I4434" s="131">
        <v>4609.7513934150602</v>
      </c>
      <c r="J4434" s="131">
        <v>2091.6131767274701</v>
      </c>
      <c r="K4434" s="131">
        <v>10663.125999002799</v>
      </c>
      <c r="L4434" s="43">
        <v>18676.875307484141</v>
      </c>
      <c r="M4434" s="2"/>
      <c r="N4434" s="43"/>
      <c r="O4434" s="2"/>
      <c r="P4434" s="2"/>
      <c r="Q4434" s="2"/>
      <c r="R4434" s="2"/>
      <c r="S4434" s="2"/>
      <c r="T4434" s="2"/>
      <c r="U4434" s="2"/>
      <c r="V4434" s="2"/>
      <c r="W4434" s="2"/>
      <c r="X4434" s="2"/>
      <c r="Y4434" s="2"/>
      <c r="Z4434" s="2"/>
      <c r="AA4434" s="2"/>
      <c r="AB4434" s="2"/>
      <c r="AC4434" s="2"/>
      <c r="AD4434" s="2"/>
      <c r="AE4434" s="2"/>
      <c r="AF4434" s="2"/>
      <c r="AG4434" s="2"/>
      <c r="AH4434" s="2"/>
    </row>
    <row r="4435" spans="4:34">
      <c r="D4435" s="62">
        <v>2018</v>
      </c>
      <c r="E4435" s="62">
        <v>5</v>
      </c>
      <c r="F4435" s="62">
        <v>2018</v>
      </c>
      <c r="G4435" s="62">
        <v>2019</v>
      </c>
      <c r="H4435" s="131">
        <v>1474.49999366462</v>
      </c>
      <c r="I4435" s="131">
        <v>5179.1812277469598</v>
      </c>
      <c r="J4435" s="131">
        <v>2349.9843649029799</v>
      </c>
      <c r="K4435" s="131">
        <v>11980.312448524999</v>
      </c>
      <c r="L4435" s="43">
        <v>20983.978034839558</v>
      </c>
      <c r="M4435" s="2"/>
      <c r="N4435" s="43"/>
      <c r="O4435" s="2"/>
      <c r="P4435" s="2"/>
      <c r="Q4435" s="2"/>
      <c r="R4435" s="2"/>
      <c r="S4435" s="2"/>
      <c r="T4435" s="2"/>
      <c r="U4435" s="2"/>
      <c r="V4435" s="2"/>
      <c r="W4435" s="2"/>
      <c r="X4435" s="2"/>
      <c r="Y4435" s="2"/>
      <c r="Z4435" s="2"/>
      <c r="AA4435" s="2"/>
      <c r="AB4435" s="2"/>
      <c r="AC4435" s="2"/>
      <c r="AD4435" s="2"/>
      <c r="AE4435" s="2"/>
      <c r="AF4435" s="2"/>
      <c r="AG4435" s="2"/>
      <c r="AH4435" s="2"/>
    </row>
    <row r="4436" spans="4:34">
      <c r="D4436" s="62">
        <v>2018</v>
      </c>
      <c r="E4436" s="62">
        <v>6</v>
      </c>
      <c r="F4436" s="62">
        <v>2018</v>
      </c>
      <c r="G4436" s="62">
        <v>2019</v>
      </c>
      <c r="H4436" s="131">
        <v>1567.7983680464099</v>
      </c>
      <c r="I4436" s="131">
        <v>5506.8917677630197</v>
      </c>
      <c r="J4436" s="131">
        <v>2498.6786490739701</v>
      </c>
      <c r="K4436" s="131">
        <v>12738.3617403771</v>
      </c>
      <c r="L4436" s="43">
        <v>22311.7305252605</v>
      </c>
      <c r="M4436" s="2"/>
      <c r="N4436" s="43"/>
      <c r="O4436" s="2"/>
      <c r="P4436" s="2"/>
      <c r="Q4436" s="2"/>
      <c r="R4436" s="2"/>
      <c r="S4436" s="2"/>
      <c r="T4436" s="2"/>
      <c r="U4436" s="2"/>
      <c r="V4436" s="2"/>
      <c r="W4436" s="2"/>
      <c r="X4436" s="2"/>
      <c r="Y4436" s="2"/>
      <c r="Z4436" s="2"/>
      <c r="AA4436" s="2"/>
      <c r="AB4436" s="2"/>
      <c r="AC4436" s="2"/>
      <c r="AD4436" s="2"/>
      <c r="AE4436" s="2"/>
      <c r="AF4436" s="2"/>
      <c r="AG4436" s="2"/>
      <c r="AH4436" s="2"/>
    </row>
    <row r="4437" spans="4:34">
      <c r="D4437" s="62">
        <v>2018</v>
      </c>
      <c r="E4437" s="62">
        <v>7</v>
      </c>
      <c r="F4437" s="62">
        <v>2019</v>
      </c>
      <c r="G4437" s="62">
        <v>2019</v>
      </c>
      <c r="H4437" s="131">
        <v>1623.3295604784601</v>
      </c>
      <c r="I4437" s="131">
        <v>5701.94508118058</v>
      </c>
      <c r="J4437" s="131">
        <v>2587.1814870125399</v>
      </c>
      <c r="K4437" s="131">
        <v>13189.552678887499</v>
      </c>
      <c r="L4437" s="43">
        <v>23102.008807559079</v>
      </c>
      <c r="M4437" s="2"/>
      <c r="N4437" s="43"/>
      <c r="O4437" s="2"/>
      <c r="P4437" s="2"/>
      <c r="Q4437" s="2"/>
      <c r="R4437" s="2"/>
      <c r="S4437" s="2"/>
      <c r="T4437" s="2"/>
      <c r="U4437" s="2"/>
      <c r="V4437" s="2"/>
      <c r="W4437" s="2"/>
      <c r="X4437" s="2"/>
      <c r="Y4437" s="2"/>
      <c r="Z4437" s="2"/>
      <c r="AA4437" s="2"/>
      <c r="AB4437" s="2"/>
      <c r="AC4437" s="2"/>
      <c r="AD4437" s="2"/>
      <c r="AE4437" s="2"/>
      <c r="AF4437" s="2"/>
      <c r="AG4437" s="2"/>
      <c r="AH4437" s="2"/>
    </row>
    <row r="4438" spans="4:34">
      <c r="D4438" s="62">
        <v>2018</v>
      </c>
      <c r="E4438" s="62">
        <v>8</v>
      </c>
      <c r="F4438" s="62">
        <v>2019</v>
      </c>
      <c r="G4438" s="62">
        <v>2019</v>
      </c>
      <c r="H4438" s="131">
        <v>1687.66811945214</v>
      </c>
      <c r="I4438" s="131">
        <v>5927.9342695756504</v>
      </c>
      <c r="J4438" s="131">
        <v>2689.7210653768502</v>
      </c>
      <c r="K4438" s="131">
        <v>13712.303470548701</v>
      </c>
      <c r="L4438" s="43">
        <v>24017.626924953343</v>
      </c>
      <c r="M4438" s="2"/>
      <c r="N4438" s="43"/>
      <c r="O4438" s="2"/>
      <c r="P4438" s="2"/>
      <c r="Q4438" s="2"/>
      <c r="R4438" s="2"/>
      <c r="S4438" s="2"/>
      <c r="T4438" s="2"/>
      <c r="U4438" s="2"/>
      <c r="V4438" s="2"/>
      <c r="W4438" s="2"/>
      <c r="X4438" s="2"/>
      <c r="Y4438" s="2"/>
      <c r="Z4438" s="2"/>
      <c r="AA4438" s="2"/>
      <c r="AB4438" s="2"/>
      <c r="AC4438" s="2"/>
      <c r="AD4438" s="2"/>
      <c r="AE4438" s="2"/>
      <c r="AF4438" s="2"/>
      <c r="AG4438" s="2"/>
      <c r="AH4438" s="2"/>
    </row>
    <row r="4439" spans="4:34">
      <c r="D4439" s="62">
        <v>2018</v>
      </c>
      <c r="E4439" s="62">
        <v>9</v>
      </c>
      <c r="F4439" s="62">
        <v>2019</v>
      </c>
      <c r="G4439" s="62">
        <v>2019</v>
      </c>
      <c r="H4439" s="131">
        <v>1614.9700261338501</v>
      </c>
      <c r="I4439" s="131">
        <v>5672.5822167951401</v>
      </c>
      <c r="J4439" s="131">
        <v>2573.8584791508201</v>
      </c>
      <c r="K4439" s="131">
        <v>13121.6314623375</v>
      </c>
      <c r="L4439" s="43">
        <v>22983.042184417311</v>
      </c>
      <c r="M4439" s="2"/>
      <c r="N4439" s="43"/>
      <c r="O4439" s="2"/>
      <c r="P4439" s="2"/>
      <c r="Q4439" s="2"/>
      <c r="R4439" s="2"/>
      <c r="S4439" s="2"/>
      <c r="T4439" s="2"/>
      <c r="U4439" s="2"/>
      <c r="V4439" s="2"/>
      <c r="W4439" s="2"/>
      <c r="X4439" s="2"/>
      <c r="Y4439" s="2"/>
      <c r="Z4439" s="2"/>
      <c r="AA4439" s="2"/>
      <c r="AB4439" s="2"/>
      <c r="AC4439" s="2"/>
      <c r="AD4439" s="2"/>
      <c r="AE4439" s="2"/>
      <c r="AF4439" s="2"/>
      <c r="AG4439" s="2"/>
      <c r="AH4439" s="2"/>
    </row>
    <row r="4440" spans="4:34">
      <c r="D4440" s="62">
        <v>2018</v>
      </c>
      <c r="E4440" s="62">
        <v>10</v>
      </c>
      <c r="F4440" s="62">
        <v>2019</v>
      </c>
      <c r="G4440" s="62">
        <v>2019</v>
      </c>
      <c r="H4440" s="131">
        <v>1512.7150078114</v>
      </c>
      <c r="I4440" s="131">
        <v>5313.4114649375397</v>
      </c>
      <c r="J4440" s="131">
        <v>2410.8895436994198</v>
      </c>
      <c r="K4440" s="131">
        <v>12290.809438467601</v>
      </c>
      <c r="L4440" s="43">
        <v>21527.825454915961</v>
      </c>
      <c r="M4440" s="2"/>
      <c r="N4440" s="43"/>
      <c r="O4440" s="2"/>
      <c r="P4440" s="2"/>
      <c r="Q4440" s="2"/>
      <c r="R4440" s="2"/>
      <c r="S4440" s="2"/>
      <c r="T4440" s="2"/>
      <c r="U4440" s="2"/>
      <c r="V4440" s="2"/>
      <c r="W4440" s="2"/>
      <c r="X4440" s="2"/>
      <c r="Y4440" s="2"/>
      <c r="Z4440" s="2"/>
      <c r="AA4440" s="2"/>
      <c r="AB4440" s="2"/>
      <c r="AC4440" s="2"/>
      <c r="AD4440" s="2"/>
      <c r="AE4440" s="2"/>
      <c r="AF4440" s="2"/>
      <c r="AG4440" s="2"/>
      <c r="AH4440" s="2"/>
    </row>
    <row r="4441" spans="4:34">
      <c r="D4441" s="62">
        <v>2018</v>
      </c>
      <c r="E4441" s="62">
        <v>11</v>
      </c>
      <c r="F4441" s="62">
        <v>2019</v>
      </c>
      <c r="G4441" s="62">
        <v>2019</v>
      </c>
      <c r="H4441" s="131">
        <v>1267.0044090394999</v>
      </c>
      <c r="I4441" s="131">
        <v>4450.3529867512498</v>
      </c>
      <c r="J4441" s="131">
        <v>2019.2882769067101</v>
      </c>
      <c r="K4441" s="131">
        <v>10294.410823446</v>
      </c>
      <c r="L4441" s="43">
        <v>18031.056496143461</v>
      </c>
      <c r="M4441" s="2"/>
      <c r="N4441" s="43"/>
      <c r="O4441" s="2"/>
      <c r="P4441" s="2"/>
      <c r="Q4441" s="2"/>
      <c r="R4441" s="2"/>
      <c r="S4441" s="2"/>
      <c r="T4441" s="2"/>
      <c r="U4441" s="2"/>
      <c r="V4441" s="2"/>
      <c r="W4441" s="2"/>
      <c r="X4441" s="2"/>
      <c r="Y4441" s="2"/>
      <c r="Z4441" s="2"/>
      <c r="AA4441" s="2"/>
      <c r="AB4441" s="2"/>
      <c r="AC4441" s="2"/>
      <c r="AD4441" s="2"/>
      <c r="AE4441" s="2"/>
      <c r="AF4441" s="2"/>
      <c r="AG4441" s="2"/>
      <c r="AH4441" s="2"/>
    </row>
    <row r="4442" spans="4:34">
      <c r="D4442" s="62">
        <v>2018</v>
      </c>
      <c r="E4442" s="62">
        <v>12</v>
      </c>
      <c r="F4442" s="62">
        <v>2019</v>
      </c>
      <c r="G4442" s="62">
        <v>2019</v>
      </c>
      <c r="H4442" s="131">
        <v>989.94555647532002</v>
      </c>
      <c r="I4442" s="131">
        <v>3477.1837671195699</v>
      </c>
      <c r="J4442" s="131">
        <v>1577.72573063254</v>
      </c>
      <c r="K4442" s="131">
        <v>8043.30764636199</v>
      </c>
      <c r="L4442" s="43">
        <v>14088.162700589419</v>
      </c>
      <c r="M4442" s="2"/>
      <c r="N4442" s="43"/>
      <c r="O4442" s="2"/>
      <c r="P4442" s="2"/>
      <c r="Q4442" s="2"/>
      <c r="R4442" s="2"/>
      <c r="S4442" s="2"/>
      <c r="T4442" s="2"/>
      <c r="U4442" s="2"/>
      <c r="V4442" s="2"/>
      <c r="W4442" s="2"/>
      <c r="X4442" s="2"/>
      <c r="Y4442" s="2"/>
      <c r="Z4442" s="2"/>
      <c r="AA4442" s="2"/>
      <c r="AB4442" s="2"/>
      <c r="AC4442" s="2"/>
      <c r="AD4442" s="2"/>
      <c r="AE4442" s="2"/>
      <c r="AF4442" s="2"/>
      <c r="AG4442" s="2"/>
      <c r="AH4442" s="2"/>
    </row>
    <row r="4443" spans="4:34">
      <c r="D4443" s="62">
        <v>2019</v>
      </c>
      <c r="E4443" s="62">
        <v>1</v>
      </c>
      <c r="F4443" s="62">
        <v>2019</v>
      </c>
      <c r="G4443" s="62">
        <v>2019</v>
      </c>
      <c r="H4443" s="131">
        <v>955.85210739393005</v>
      </c>
      <c r="I4443" s="131">
        <v>3357.43052722117</v>
      </c>
      <c r="J4443" s="131">
        <v>1523.38929615907</v>
      </c>
      <c r="K4443" s="131">
        <v>9558.5210739392605</v>
      </c>
      <c r="L4443" s="43">
        <v>15395.19300471343</v>
      </c>
      <c r="M4443" s="2"/>
      <c r="N4443" s="43"/>
      <c r="O4443" s="2"/>
      <c r="P4443" s="2"/>
      <c r="Q4443" s="2"/>
      <c r="R4443" s="2"/>
      <c r="S4443" s="2"/>
      <c r="T4443" s="2"/>
      <c r="U4443" s="2"/>
      <c r="V4443" s="2"/>
      <c r="W4443" s="2"/>
      <c r="X4443" s="2"/>
      <c r="Y4443" s="2"/>
      <c r="Z4443" s="2"/>
      <c r="AA4443" s="2"/>
      <c r="AB4443" s="2"/>
      <c r="AC4443" s="2"/>
      <c r="AD4443" s="2"/>
      <c r="AE4443" s="2"/>
      <c r="AF4443" s="2"/>
      <c r="AG4443" s="2"/>
      <c r="AH4443" s="2"/>
    </row>
    <row r="4444" spans="4:34">
      <c r="D4444" s="62">
        <v>2019</v>
      </c>
      <c r="E4444" s="62">
        <v>2</v>
      </c>
      <c r="F4444" s="62">
        <v>2019</v>
      </c>
      <c r="G4444" s="62">
        <v>2019</v>
      </c>
      <c r="H4444" s="131">
        <v>857.54089889936995</v>
      </c>
      <c r="I4444" s="131">
        <v>3012.1124073840301</v>
      </c>
      <c r="J4444" s="131">
        <v>1366.70580762087</v>
      </c>
      <c r="K4444" s="131">
        <v>8575.4089889936695</v>
      </c>
      <c r="L4444" s="43">
        <v>13811.768102897939</v>
      </c>
      <c r="M4444" s="2"/>
      <c r="N4444" s="43"/>
      <c r="O4444" s="2"/>
      <c r="P4444" s="2"/>
      <c r="Q4444" s="2"/>
      <c r="R4444" s="2"/>
      <c r="S4444" s="2"/>
      <c r="T4444" s="2"/>
      <c r="U4444" s="2"/>
      <c r="V4444" s="2"/>
      <c r="W4444" s="2"/>
      <c r="X4444" s="2"/>
      <c r="Y4444" s="2"/>
      <c r="Z4444" s="2"/>
      <c r="AA4444" s="2"/>
      <c r="AB4444" s="2"/>
      <c r="AC4444" s="2"/>
      <c r="AD4444" s="2"/>
      <c r="AE4444" s="2"/>
      <c r="AF4444" s="2"/>
      <c r="AG4444" s="2"/>
      <c r="AH4444" s="2"/>
    </row>
    <row r="4445" spans="4:34">
      <c r="D4445" s="62">
        <v>2019</v>
      </c>
      <c r="E4445" s="62">
        <v>3</v>
      </c>
      <c r="F4445" s="62">
        <v>2019</v>
      </c>
      <c r="G4445" s="62">
        <v>2019</v>
      </c>
      <c r="H4445" s="131">
        <v>1136.9595536949801</v>
      </c>
      <c r="I4445" s="131">
        <v>3993.5704323536302</v>
      </c>
      <c r="J4445" s="131">
        <v>1812.02928870138</v>
      </c>
      <c r="K4445" s="131">
        <v>11369.595536949801</v>
      </c>
      <c r="L4445" s="43">
        <v>18312.154811699791</v>
      </c>
      <c r="M4445" s="2"/>
      <c r="N4445" s="43"/>
      <c r="O4445" s="2"/>
      <c r="P4445" s="2"/>
      <c r="Q4445" s="2"/>
      <c r="R4445" s="2"/>
      <c r="S4445" s="2"/>
      <c r="T4445" s="2"/>
      <c r="U4445" s="2"/>
      <c r="V4445" s="2"/>
      <c r="W4445" s="2"/>
      <c r="X4445" s="2"/>
      <c r="Y4445" s="2"/>
      <c r="Z4445" s="2"/>
      <c r="AA4445" s="2"/>
      <c r="AB4445" s="2"/>
      <c r="AC4445" s="2"/>
      <c r="AD4445" s="2"/>
      <c r="AE4445" s="2"/>
      <c r="AF4445" s="2"/>
      <c r="AG4445" s="2"/>
      <c r="AH4445" s="2"/>
    </row>
    <row r="4446" spans="4:34">
      <c r="D4446" s="62">
        <v>2019</v>
      </c>
      <c r="E4446" s="62">
        <v>4</v>
      </c>
      <c r="F4446" s="62">
        <v>2019</v>
      </c>
      <c r="G4446" s="62">
        <v>2019</v>
      </c>
      <c r="H4446" s="131">
        <v>1312.3980683984801</v>
      </c>
      <c r="I4446" s="131">
        <v>4609.7982152496497</v>
      </c>
      <c r="J4446" s="131">
        <v>2091.6344215100698</v>
      </c>
      <c r="K4446" s="131">
        <v>13123.980683984801</v>
      </c>
      <c r="L4446" s="43">
        <v>21137.811389143</v>
      </c>
      <c r="M4446" s="2"/>
      <c r="N4446" s="43"/>
      <c r="O4446" s="2"/>
      <c r="P4446" s="2"/>
      <c r="Q4446" s="2"/>
      <c r="R4446" s="2"/>
      <c r="S4446" s="2"/>
      <c r="T4446" s="2"/>
      <c r="U4446" s="2"/>
      <c r="V4446" s="2"/>
      <c r="W4446" s="2"/>
      <c r="X4446" s="2"/>
      <c r="Y4446" s="2"/>
      <c r="Z4446" s="2"/>
      <c r="AA4446" s="2"/>
      <c r="AB4446" s="2"/>
      <c r="AC4446" s="2"/>
      <c r="AD4446" s="2"/>
      <c r="AE4446" s="2"/>
      <c r="AF4446" s="2"/>
      <c r="AG4446" s="2"/>
      <c r="AH4446" s="2"/>
    </row>
    <row r="4447" spans="4:34">
      <c r="D4447" s="62">
        <v>2019</v>
      </c>
      <c r="E4447" s="62">
        <v>5</v>
      </c>
      <c r="F4447" s="62">
        <v>2019</v>
      </c>
      <c r="G4447" s="62">
        <v>2020</v>
      </c>
      <c r="H4447" s="131">
        <v>1474.41016616038</v>
      </c>
      <c r="I4447" s="131">
        <v>5178.86570863833</v>
      </c>
      <c r="J4447" s="131">
        <v>2349.8412023180999</v>
      </c>
      <c r="K4447" s="131">
        <v>14744.1016616038</v>
      </c>
      <c r="L4447" s="43">
        <v>23747.21873872061</v>
      </c>
      <c r="M4447" s="2"/>
      <c r="N4447" s="43"/>
      <c r="O4447" s="2"/>
      <c r="P4447" s="2"/>
      <c r="Q4447" s="2"/>
      <c r="R4447" s="2"/>
      <c r="S4447" s="2"/>
      <c r="T4447" s="2"/>
      <c r="U4447" s="2"/>
      <c r="V4447" s="2"/>
      <c r="W4447" s="2"/>
      <c r="X4447" s="2"/>
      <c r="Y4447" s="2"/>
      <c r="Z4447" s="2"/>
      <c r="AA4447" s="2"/>
      <c r="AB4447" s="2"/>
      <c r="AC4447" s="2"/>
      <c r="AD4447" s="2"/>
      <c r="AE4447" s="2"/>
      <c r="AF4447" s="2"/>
      <c r="AG4447" s="2"/>
      <c r="AH4447" s="2"/>
    </row>
    <row r="4448" spans="4:34">
      <c r="D4448" s="62">
        <v>2019</v>
      </c>
      <c r="E4448" s="62">
        <v>6</v>
      </c>
      <c r="F4448" s="62">
        <v>2019</v>
      </c>
      <c r="G4448" s="62">
        <v>2020</v>
      </c>
      <c r="H4448" s="131">
        <v>1567.6491726992299</v>
      </c>
      <c r="I4448" s="131">
        <v>5506.3677191060297</v>
      </c>
      <c r="J4448" s="131">
        <v>2498.4408689893899</v>
      </c>
      <c r="K4448" s="131">
        <v>15676.491726992301</v>
      </c>
      <c r="L4448" s="43">
        <v>25248.949487786951</v>
      </c>
      <c r="M4448" s="2"/>
      <c r="N4448" s="43"/>
      <c r="O4448" s="2"/>
      <c r="P4448" s="2"/>
      <c r="Q4448" s="2"/>
      <c r="R4448" s="2"/>
      <c r="S4448" s="2"/>
      <c r="T4448" s="2"/>
      <c r="U4448" s="2"/>
      <c r="V4448" s="2"/>
      <c r="W4448" s="2"/>
      <c r="X4448" s="2"/>
      <c r="Y4448" s="2"/>
      <c r="Z4448" s="2"/>
      <c r="AA4448" s="2"/>
      <c r="AB4448" s="2"/>
      <c r="AC4448" s="2"/>
      <c r="AD4448" s="2"/>
      <c r="AE4448" s="2"/>
      <c r="AF4448" s="2"/>
      <c r="AG4448" s="2"/>
      <c r="AH4448" s="2"/>
    </row>
    <row r="4449" spans="4:34">
      <c r="D4449" s="62">
        <v>2019</v>
      </c>
      <c r="E4449" s="62">
        <v>7</v>
      </c>
      <c r="F4449" s="62">
        <v>2020</v>
      </c>
      <c r="G4449" s="62">
        <v>2020</v>
      </c>
      <c r="H4449" s="131">
        <v>1623.14502939115</v>
      </c>
      <c r="I4449" s="131">
        <v>5701.2969157363996</v>
      </c>
      <c r="J4449" s="131">
        <v>2586.88739059214</v>
      </c>
      <c r="K4449" s="131">
        <v>16231.450293911499</v>
      </c>
      <c r="L4449" s="43">
        <v>26142.779629631186</v>
      </c>
      <c r="M4449" s="2"/>
      <c r="N4449" s="43"/>
      <c r="O4449" s="2"/>
      <c r="P4449" s="2"/>
      <c r="Q4449" s="2"/>
      <c r="R4449" s="2"/>
      <c r="S4449" s="2"/>
      <c r="T4449" s="2"/>
      <c r="U4449" s="2"/>
      <c r="V4449" s="2"/>
      <c r="W4449" s="2"/>
      <c r="X4449" s="2"/>
      <c r="Y4449" s="2"/>
      <c r="Z4449" s="2"/>
      <c r="AA4449" s="2"/>
      <c r="AB4449" s="2"/>
      <c r="AC4449" s="2"/>
      <c r="AD4449" s="2"/>
      <c r="AE4449" s="2"/>
      <c r="AF4449" s="2"/>
      <c r="AG4449" s="2"/>
      <c r="AH4449" s="2"/>
    </row>
    <row r="4450" spans="4:34">
      <c r="D4450" s="62">
        <v>2019</v>
      </c>
      <c r="E4450" s="62">
        <v>8</v>
      </c>
      <c r="F4450" s="62">
        <v>2020</v>
      </c>
      <c r="G4450" s="62">
        <v>2020</v>
      </c>
      <c r="H4450" s="131">
        <v>1687.4426483003399</v>
      </c>
      <c r="I4450" s="131">
        <v>5927.1423021549299</v>
      </c>
      <c r="J4450" s="131">
        <v>2689.3617207286602</v>
      </c>
      <c r="K4450" s="131">
        <v>16874.426483003401</v>
      </c>
      <c r="L4450" s="43">
        <v>27178.373154187331</v>
      </c>
      <c r="M4450" s="2"/>
      <c r="N4450" s="43"/>
      <c r="O4450" s="2"/>
      <c r="P4450" s="2"/>
      <c r="Q4450" s="2"/>
      <c r="R4450" s="2"/>
      <c r="S4450" s="2"/>
      <c r="T4450" s="2"/>
      <c r="U4450" s="2"/>
      <c r="V4450" s="2"/>
      <c r="W4450" s="2"/>
      <c r="X4450" s="2"/>
      <c r="Y4450" s="2"/>
      <c r="Z4450" s="2"/>
      <c r="AA4450" s="2"/>
      <c r="AB4450" s="2"/>
      <c r="AC4450" s="2"/>
      <c r="AD4450" s="2"/>
      <c r="AE4450" s="2"/>
      <c r="AF4450" s="2"/>
      <c r="AG4450" s="2"/>
      <c r="AH4450" s="2"/>
    </row>
    <row r="4451" spans="4:34">
      <c r="D4451" s="62">
        <v>2019</v>
      </c>
      <c r="E4451" s="62">
        <v>9</v>
      </c>
      <c r="F4451" s="62">
        <v>2020</v>
      </c>
      <c r="G4451" s="62">
        <v>2020</v>
      </c>
      <c r="H4451" s="131">
        <v>1614.7908144052701</v>
      </c>
      <c r="I4451" s="131">
        <v>5671.9527355985001</v>
      </c>
      <c r="J4451" s="131">
        <v>2573.5728604583901</v>
      </c>
      <c r="K4451" s="131">
        <v>16147.908144052701</v>
      </c>
      <c r="L4451" s="43">
        <v>26008.224554514862</v>
      </c>
      <c r="M4451" s="2"/>
      <c r="N4451" s="43"/>
      <c r="O4451" s="2"/>
      <c r="P4451" s="2"/>
      <c r="Q4451" s="2"/>
      <c r="R4451" s="2"/>
      <c r="S4451" s="2"/>
      <c r="T4451" s="2"/>
      <c r="U4451" s="2"/>
      <c r="V4451" s="2"/>
      <c r="W4451" s="2"/>
      <c r="X4451" s="2"/>
      <c r="Y4451" s="2"/>
      <c r="Z4451" s="2"/>
      <c r="AA4451" s="2"/>
      <c r="AB4451" s="2"/>
      <c r="AC4451" s="2"/>
      <c r="AD4451" s="2"/>
      <c r="AE4451" s="2"/>
      <c r="AF4451" s="2"/>
      <c r="AG4451" s="2"/>
      <c r="AH4451" s="2"/>
    </row>
    <row r="4452" spans="4:34">
      <c r="D4452" s="62">
        <v>2019</v>
      </c>
      <c r="E4452" s="62">
        <v>10</v>
      </c>
      <c r="F4452" s="62">
        <v>2020</v>
      </c>
      <c r="G4452" s="62">
        <v>2020</v>
      </c>
      <c r="H4452" s="131">
        <v>1512.60086323869</v>
      </c>
      <c r="I4452" s="131">
        <v>5313.0105321258998</v>
      </c>
      <c r="J4452" s="131">
        <v>2410.7076257866602</v>
      </c>
      <c r="K4452" s="131">
        <v>15126.0086323869</v>
      </c>
      <c r="L4452" s="43">
        <v>24362.327653538152</v>
      </c>
      <c r="M4452" s="2"/>
      <c r="N4452" s="43"/>
      <c r="O4452" s="2"/>
      <c r="P4452" s="2"/>
      <c r="Q4452" s="2"/>
      <c r="R4452" s="2"/>
      <c r="S4452" s="2"/>
      <c r="T4452" s="2"/>
      <c r="U4452" s="2"/>
      <c r="V4452" s="2"/>
      <c r="W4452" s="2"/>
      <c r="X4452" s="2"/>
      <c r="Y4452" s="2"/>
      <c r="Z4452" s="2"/>
      <c r="AA4452" s="2"/>
      <c r="AB4452" s="2"/>
      <c r="AC4452" s="2"/>
      <c r="AD4452" s="2"/>
      <c r="AE4452" s="2"/>
      <c r="AF4452" s="2"/>
      <c r="AG4452" s="2"/>
      <c r="AH4452" s="2"/>
    </row>
    <row r="4453" spans="4:34">
      <c r="D4453" s="62">
        <v>2019</v>
      </c>
      <c r="E4453" s="62">
        <v>11</v>
      </c>
      <c r="F4453" s="62">
        <v>2020</v>
      </c>
      <c r="G4453" s="62">
        <v>2020</v>
      </c>
      <c r="H4453" s="131">
        <v>1267.04661561798</v>
      </c>
      <c r="I4453" s="131">
        <v>4450.5012373581603</v>
      </c>
      <c r="J4453" s="131">
        <v>2019.35554364116</v>
      </c>
      <c r="K4453" s="131">
        <v>12670.4661561798</v>
      </c>
      <c r="L4453" s="43">
        <v>20407.369552797099</v>
      </c>
      <c r="M4453" s="2"/>
      <c r="N4453" s="43"/>
      <c r="O4453" s="2"/>
      <c r="P4453" s="2"/>
      <c r="Q4453" s="2"/>
      <c r="R4453" s="2"/>
      <c r="S4453" s="2"/>
      <c r="T4453" s="2"/>
      <c r="U4453" s="2"/>
      <c r="V4453" s="2"/>
      <c r="W4453" s="2"/>
      <c r="X4453" s="2"/>
      <c r="Y4453" s="2"/>
      <c r="Z4453" s="2"/>
      <c r="AA4453" s="2"/>
      <c r="AB4453" s="2"/>
      <c r="AC4453" s="2"/>
      <c r="AD4453" s="2"/>
      <c r="AE4453" s="2"/>
      <c r="AF4453" s="2"/>
      <c r="AG4453" s="2"/>
      <c r="AH4453" s="2"/>
    </row>
    <row r="4454" spans="4:34">
      <c r="D4454" s="62">
        <v>2019</v>
      </c>
      <c r="E4454" s="62">
        <v>12</v>
      </c>
      <c r="F4454" s="62">
        <v>2020</v>
      </c>
      <c r="G4454" s="62">
        <v>2020</v>
      </c>
      <c r="H4454" s="131">
        <v>990.16406180022</v>
      </c>
      <c r="I4454" s="131">
        <v>3477.9512670732802</v>
      </c>
      <c r="J4454" s="131">
        <v>1578.0739734941101</v>
      </c>
      <c r="K4454" s="131">
        <v>9901.6406180022295</v>
      </c>
      <c r="L4454" s="43">
        <v>15947.829920369841</v>
      </c>
      <c r="M4454" s="2"/>
      <c r="N4454" s="43"/>
      <c r="O4454" s="2"/>
      <c r="P4454" s="2"/>
      <c r="Q4454" s="2"/>
      <c r="R4454" s="2"/>
      <c r="S4454" s="2"/>
      <c r="T4454" s="2"/>
      <c r="U4454" s="2"/>
      <c r="V4454" s="2"/>
      <c r="W4454" s="2"/>
      <c r="X4454" s="2"/>
      <c r="Y4454" s="2"/>
      <c r="Z4454" s="2"/>
      <c r="AA4454" s="2"/>
      <c r="AB4454" s="2"/>
      <c r="AC4454" s="2"/>
      <c r="AD4454" s="2"/>
      <c r="AE4454" s="2"/>
      <c r="AF4454" s="2"/>
      <c r="AG4454" s="2"/>
      <c r="AH4454" s="2"/>
    </row>
    <row r="4455" spans="4:34">
      <c r="D4455" s="62">
        <v>2020</v>
      </c>
      <c r="E4455" s="62">
        <v>1</v>
      </c>
      <c r="F4455" s="62">
        <v>2020</v>
      </c>
      <c r="G4455" s="62">
        <v>2020</v>
      </c>
      <c r="H4455" s="131">
        <v>956.11475102559996</v>
      </c>
      <c r="I4455" s="131">
        <v>3358.35306297743</v>
      </c>
      <c r="J4455" s="131">
        <v>1523.8078844470599</v>
      </c>
      <c r="K4455" s="131">
        <v>11503.255598276801</v>
      </c>
      <c r="L4455" s="43">
        <v>17341.531296726891</v>
      </c>
      <c r="M4455" s="2"/>
      <c r="N4455" s="43"/>
      <c r="O4455" s="2"/>
      <c r="P4455" s="2"/>
      <c r="Q4455" s="2"/>
      <c r="R4455" s="2"/>
      <c r="S4455" s="2"/>
      <c r="T4455" s="2"/>
      <c r="U4455" s="2"/>
      <c r="V4455" s="2"/>
      <c r="W4455" s="2"/>
      <c r="X4455" s="2"/>
      <c r="Y4455" s="2"/>
      <c r="Z4455" s="2"/>
      <c r="AA4455" s="2"/>
      <c r="AB4455" s="2"/>
      <c r="AC4455" s="2"/>
      <c r="AD4455" s="2"/>
      <c r="AE4455" s="2"/>
      <c r="AF4455" s="2"/>
      <c r="AG4455" s="2"/>
      <c r="AH4455" s="2"/>
    </row>
    <row r="4456" spans="4:34">
      <c r="D4456" s="62">
        <v>2020</v>
      </c>
      <c r="E4456" s="62">
        <v>2</v>
      </c>
      <c r="F4456" s="62">
        <v>2020</v>
      </c>
      <c r="G4456" s="62">
        <v>2020</v>
      </c>
      <c r="H4456" s="131">
        <v>857.87194543708995</v>
      </c>
      <c r="I4456" s="131">
        <v>3013.2752083477899</v>
      </c>
      <c r="J4456" s="131">
        <v>1367.2334130403699</v>
      </c>
      <c r="K4456" s="131">
        <v>10321.27184354</v>
      </c>
      <c r="L4456" s="43">
        <v>15559.65241036525</v>
      </c>
      <c r="M4456" s="2"/>
      <c r="N4456" s="43"/>
      <c r="O4456" s="2"/>
      <c r="P4456" s="2"/>
      <c r="Q4456" s="2"/>
      <c r="R4456" s="2"/>
      <c r="S4456" s="2"/>
      <c r="T4456" s="2"/>
      <c r="U4456" s="2"/>
      <c r="V4456" s="2"/>
      <c r="W4456" s="2"/>
      <c r="X4456" s="2"/>
      <c r="Y4456" s="2"/>
      <c r="Z4456" s="2"/>
      <c r="AA4456" s="2"/>
      <c r="AB4456" s="2"/>
      <c r="AC4456" s="2"/>
      <c r="AD4456" s="2"/>
      <c r="AE4456" s="2"/>
      <c r="AF4456" s="2"/>
      <c r="AG4456" s="2"/>
      <c r="AH4456" s="2"/>
    </row>
    <row r="4457" spans="4:34">
      <c r="D4457" s="62">
        <v>2020</v>
      </c>
      <c r="E4457" s="62">
        <v>3</v>
      </c>
      <c r="F4457" s="62">
        <v>2020</v>
      </c>
      <c r="G4457" s="62">
        <v>2020</v>
      </c>
      <c r="H4457" s="131">
        <v>1137.09618651036</v>
      </c>
      <c r="I4457" s="131">
        <v>3994.0503551176198</v>
      </c>
      <c r="J4457" s="131">
        <v>1812.2470472508801</v>
      </c>
      <c r="K4457" s="131">
        <v>13680.688493952701</v>
      </c>
      <c r="L4457" s="43">
        <v>20624.082082831563</v>
      </c>
      <c r="M4457" s="2"/>
      <c r="N4457" s="43"/>
      <c r="O4457" s="2"/>
      <c r="P4457" s="2"/>
      <c r="Q4457" s="2"/>
      <c r="R4457" s="2"/>
      <c r="S4457" s="2"/>
      <c r="T4457" s="2"/>
      <c r="U4457" s="2"/>
      <c r="V4457" s="2"/>
      <c r="W4457" s="2"/>
      <c r="X4457" s="2"/>
      <c r="Y4457" s="2"/>
      <c r="Z4457" s="2"/>
      <c r="AA4457" s="2"/>
      <c r="AB4457" s="2"/>
      <c r="AC4457" s="2"/>
      <c r="AD4457" s="2"/>
      <c r="AE4457" s="2"/>
      <c r="AF4457" s="2"/>
      <c r="AG4457" s="2"/>
      <c r="AH4457" s="2"/>
    </row>
    <row r="4458" spans="4:34">
      <c r="D4458" s="62">
        <v>2020</v>
      </c>
      <c r="E4458" s="62">
        <v>4</v>
      </c>
      <c r="F4458" s="62">
        <v>2020</v>
      </c>
      <c r="G4458" s="62">
        <v>2020</v>
      </c>
      <c r="H4458" s="131">
        <v>1312.4126347229301</v>
      </c>
      <c r="I4458" s="131">
        <v>4609.8493794643</v>
      </c>
      <c r="J4458" s="131">
        <v>2091.6576365896699</v>
      </c>
      <c r="K4458" s="131">
        <v>15789.964511510299</v>
      </c>
      <c r="L4458" s="43">
        <v>23803.884162287199</v>
      </c>
      <c r="M4458" s="2"/>
      <c r="N4458" s="43"/>
      <c r="O4458" s="2"/>
      <c r="P4458" s="2"/>
      <c r="Q4458" s="2"/>
      <c r="R4458" s="2"/>
      <c r="S4458" s="2"/>
      <c r="T4458" s="2"/>
      <c r="U4458" s="2"/>
      <c r="V4458" s="2"/>
      <c r="W4458" s="2"/>
      <c r="X4458" s="2"/>
      <c r="Y4458" s="2"/>
      <c r="Z4458" s="2"/>
      <c r="AA4458" s="2"/>
      <c r="AB4458" s="2"/>
      <c r="AC4458" s="2"/>
      <c r="AD4458" s="2"/>
      <c r="AE4458" s="2"/>
      <c r="AF4458" s="2"/>
      <c r="AG4458" s="2"/>
      <c r="AH4458" s="2"/>
    </row>
    <row r="4459" spans="4:34">
      <c r="D4459" s="62">
        <v>2020</v>
      </c>
      <c r="E4459" s="62">
        <v>5</v>
      </c>
      <c r="F4459" s="62">
        <v>2020</v>
      </c>
      <c r="G4459" s="62">
        <v>2021</v>
      </c>
      <c r="H4459" s="131">
        <v>1474.3120078172001</v>
      </c>
      <c r="I4459" s="131">
        <v>5178.5209274579202</v>
      </c>
      <c r="J4459" s="131">
        <v>2349.6847624586599</v>
      </c>
      <c r="K4459" s="131">
        <v>17737.816344050701</v>
      </c>
      <c r="L4459" s="43">
        <v>26740.334041784481</v>
      </c>
      <c r="M4459" s="2"/>
      <c r="N4459" s="43"/>
      <c r="O4459" s="2"/>
      <c r="P4459" s="2"/>
      <c r="Q4459" s="2"/>
      <c r="R4459" s="2"/>
      <c r="S4459" s="2"/>
      <c r="T4459" s="2"/>
      <c r="U4459" s="2"/>
      <c r="V4459" s="2"/>
      <c r="W4459" s="2"/>
      <c r="X4459" s="2"/>
      <c r="Y4459" s="2"/>
      <c r="Z4459" s="2"/>
      <c r="AA4459" s="2"/>
      <c r="AB4459" s="2"/>
      <c r="AC4459" s="2"/>
      <c r="AD4459" s="2"/>
      <c r="AE4459" s="2"/>
      <c r="AF4459" s="2"/>
      <c r="AG4459" s="2"/>
      <c r="AH4459" s="2"/>
    </row>
    <row r="4460" spans="4:34">
      <c r="D4460" s="62">
        <v>2020</v>
      </c>
      <c r="E4460" s="62">
        <v>6</v>
      </c>
      <c r="F4460" s="62">
        <v>2020</v>
      </c>
      <c r="G4460" s="62">
        <v>2021</v>
      </c>
      <c r="H4460" s="131">
        <v>1567.4861405832401</v>
      </c>
      <c r="I4460" s="131">
        <v>5505.7950687986204</v>
      </c>
      <c r="J4460" s="131">
        <v>2498.1810365545398</v>
      </c>
      <c r="K4460" s="131">
        <v>18858.817628892099</v>
      </c>
      <c r="L4460" s="43">
        <v>28430.279874828499</v>
      </c>
      <c r="M4460" s="2"/>
      <c r="N4460" s="43"/>
      <c r="O4460" s="2"/>
      <c r="P4460" s="2"/>
      <c r="Q4460" s="2"/>
      <c r="R4460" s="2"/>
      <c r="S4460" s="2"/>
      <c r="T4460" s="2"/>
      <c r="U4460" s="2"/>
      <c r="V4460" s="2"/>
      <c r="W4460" s="2"/>
      <c r="X4460" s="2"/>
      <c r="Y4460" s="2"/>
      <c r="Z4460" s="2"/>
      <c r="AA4460" s="2"/>
      <c r="AB4460" s="2"/>
      <c r="AC4460" s="2"/>
      <c r="AD4460" s="2"/>
      <c r="AE4460" s="2"/>
      <c r="AF4460" s="2"/>
      <c r="AG4460" s="2"/>
      <c r="AH4460" s="2"/>
    </row>
    <row r="4461" spans="4:34">
      <c r="D4461" s="62">
        <v>2020</v>
      </c>
      <c r="E4461" s="62">
        <v>7</v>
      </c>
      <c r="F4461" s="62">
        <v>2021</v>
      </c>
      <c r="G4461" s="62">
        <v>2021</v>
      </c>
      <c r="H4461" s="131">
        <v>1622.94338440558</v>
      </c>
      <c r="I4461" s="131">
        <v>5700.5886377246097</v>
      </c>
      <c r="J4461" s="131">
        <v>2586.5660188963998</v>
      </c>
      <c r="K4461" s="131">
        <v>19526.037593629699</v>
      </c>
      <c r="L4461" s="43">
        <v>29436.13563465629</v>
      </c>
      <c r="M4461" s="2"/>
      <c r="N4461" s="43"/>
      <c r="O4461" s="2"/>
      <c r="P4461" s="2"/>
      <c r="Q4461" s="2"/>
      <c r="R4461" s="2"/>
      <c r="S4461" s="2"/>
      <c r="T4461" s="2"/>
      <c r="U4461" s="2"/>
      <c r="V4461" s="2"/>
      <c r="W4461" s="2"/>
      <c r="X4461" s="2"/>
      <c r="Y4461" s="2"/>
      <c r="Z4461" s="2"/>
      <c r="AA4461" s="2"/>
      <c r="AB4461" s="2"/>
      <c r="AC4461" s="2"/>
      <c r="AD4461" s="2"/>
      <c r="AE4461" s="2"/>
      <c r="AF4461" s="2"/>
      <c r="AG4461" s="2"/>
      <c r="AH4461" s="2"/>
    </row>
    <row r="4462" spans="4:34">
      <c r="D4462" s="62">
        <v>2020</v>
      </c>
      <c r="E4462" s="62">
        <v>8</v>
      </c>
      <c r="F4462" s="62">
        <v>2021</v>
      </c>
      <c r="G4462" s="62">
        <v>2021</v>
      </c>
      <c r="H4462" s="131">
        <v>1687.19626636104</v>
      </c>
      <c r="I4462" s="131">
        <v>5926.2768855931599</v>
      </c>
      <c r="J4462" s="131">
        <v>2688.9690495129098</v>
      </c>
      <c r="K4462" s="131">
        <v>20299.080079656302</v>
      </c>
      <c r="L4462" s="43">
        <v>30601.522281123413</v>
      </c>
      <c r="M4462" s="2"/>
      <c r="N4462" s="43"/>
      <c r="O4462" s="2"/>
      <c r="P4462" s="2"/>
      <c r="Q4462" s="2"/>
      <c r="R4462" s="2"/>
      <c r="S4462" s="2"/>
      <c r="T4462" s="2"/>
      <c r="U4462" s="2"/>
      <c r="V4462" s="2"/>
      <c r="W4462" s="2"/>
      <c r="X4462" s="2"/>
      <c r="Y4462" s="2"/>
      <c r="Z4462" s="2"/>
      <c r="AA4462" s="2"/>
      <c r="AB4462" s="2"/>
      <c r="AC4462" s="2"/>
      <c r="AD4462" s="2"/>
      <c r="AE4462" s="2"/>
      <c r="AF4462" s="2"/>
      <c r="AG4462" s="2"/>
      <c r="AH4462" s="2"/>
    </row>
    <row r="4463" spans="4:34">
      <c r="D4463" s="62">
        <v>2020</v>
      </c>
      <c r="E4463" s="62">
        <v>9</v>
      </c>
      <c r="F4463" s="62">
        <v>2021</v>
      </c>
      <c r="G4463" s="62">
        <v>2021</v>
      </c>
      <c r="H4463" s="131">
        <v>1614.5949821097499</v>
      </c>
      <c r="I4463" s="131">
        <v>5671.26487466048</v>
      </c>
      <c r="J4463" s="131">
        <v>2573.2607527374098</v>
      </c>
      <c r="K4463" s="131">
        <v>19425.595878507898</v>
      </c>
      <c r="L4463" s="43">
        <v>29284.71648801554</v>
      </c>
      <c r="M4463" s="2"/>
      <c r="N4463" s="43"/>
      <c r="O4463" s="2"/>
      <c r="P4463" s="2"/>
      <c r="Q4463" s="2"/>
      <c r="R4463" s="2"/>
      <c r="S4463" s="2"/>
      <c r="T4463" s="2"/>
      <c r="U4463" s="2"/>
      <c r="V4463" s="2"/>
      <c r="W4463" s="2"/>
      <c r="X4463" s="2"/>
      <c r="Y4463" s="2"/>
      <c r="Z4463" s="2"/>
      <c r="AA4463" s="2"/>
      <c r="AB4463" s="2"/>
      <c r="AC4463" s="2"/>
      <c r="AD4463" s="2"/>
      <c r="AE4463" s="2"/>
      <c r="AF4463" s="2"/>
      <c r="AG4463" s="2"/>
      <c r="AH4463" s="2"/>
    </row>
    <row r="4464" spans="4:34">
      <c r="D4464" s="62">
        <v>2020</v>
      </c>
      <c r="E4464" s="62">
        <v>10</v>
      </c>
      <c r="F4464" s="62">
        <v>2021</v>
      </c>
      <c r="G4464" s="62">
        <v>2021</v>
      </c>
      <c r="H4464" s="131">
        <v>1512.4761325981699</v>
      </c>
      <c r="I4464" s="131">
        <v>5312.5724157510704</v>
      </c>
      <c r="J4464" s="131">
        <v>2410.5088363283298</v>
      </c>
      <c r="K4464" s="131">
        <v>18196.978470321701</v>
      </c>
      <c r="L4464" s="43">
        <v>27432.535854999271</v>
      </c>
      <c r="M4464" s="2"/>
      <c r="N4464" s="43"/>
      <c r="O4464" s="2"/>
      <c r="P4464" s="2"/>
      <c r="Q4464" s="2"/>
      <c r="R4464" s="2"/>
      <c r="S4464" s="2"/>
      <c r="T4464" s="2"/>
      <c r="U4464" s="2"/>
      <c r="V4464" s="2"/>
      <c r="W4464" s="2"/>
      <c r="X4464" s="2"/>
      <c r="Y4464" s="2"/>
      <c r="Z4464" s="2"/>
      <c r="AA4464" s="2"/>
      <c r="AB4464" s="2"/>
      <c r="AC4464" s="2"/>
      <c r="AD4464" s="2"/>
      <c r="AE4464" s="2"/>
      <c r="AF4464" s="2"/>
      <c r="AG4464" s="2"/>
      <c r="AH4464" s="2"/>
    </row>
    <row r="4465" spans="4:34">
      <c r="D4465" s="62">
        <v>2020</v>
      </c>
      <c r="E4465" s="62">
        <v>11</v>
      </c>
      <c r="F4465" s="62">
        <v>2021</v>
      </c>
      <c r="G4465" s="62">
        <v>2021</v>
      </c>
      <c r="H4465" s="131">
        <v>1267.09273654553</v>
      </c>
      <c r="I4465" s="131">
        <v>4450.6632371161804</v>
      </c>
      <c r="J4465" s="131">
        <v>2019.4290488694401</v>
      </c>
      <c r="K4465" s="131">
        <v>15244.709486563401</v>
      </c>
      <c r="L4465" s="43">
        <v>22981.894509094549</v>
      </c>
      <c r="M4465" s="2"/>
      <c r="N4465" s="43"/>
      <c r="O4465" s="2"/>
      <c r="P4465" s="2"/>
      <c r="Q4465" s="2"/>
      <c r="R4465" s="2"/>
      <c r="S4465" s="2"/>
      <c r="T4465" s="2"/>
      <c r="U4465" s="2"/>
      <c r="V4465" s="2"/>
      <c r="W4465" s="2"/>
      <c r="X4465" s="2"/>
      <c r="Y4465" s="2"/>
      <c r="Z4465" s="2"/>
      <c r="AA4465" s="2"/>
      <c r="AB4465" s="2"/>
      <c r="AC4465" s="2"/>
      <c r="AD4465" s="2"/>
      <c r="AE4465" s="2"/>
      <c r="AF4465" s="2"/>
      <c r="AG4465" s="2"/>
      <c r="AH4465" s="2"/>
    </row>
    <row r="4466" spans="4:34">
      <c r="D4466" s="62">
        <v>2020</v>
      </c>
      <c r="E4466" s="62">
        <v>12</v>
      </c>
      <c r="F4466" s="62">
        <v>2021</v>
      </c>
      <c r="G4466" s="62">
        <v>2021</v>
      </c>
      <c r="H4466" s="131">
        <v>990.40283188350998</v>
      </c>
      <c r="I4466" s="131">
        <v>3478.7899469908102</v>
      </c>
      <c r="J4466" s="131">
        <v>1578.4545133143399</v>
      </c>
      <c r="K4466" s="131">
        <v>11915.7840710984</v>
      </c>
      <c r="L4466" s="43">
        <v>17963.431363287062</v>
      </c>
      <c r="M4466" s="2"/>
      <c r="N4466" s="43"/>
      <c r="O4466" s="2"/>
      <c r="P4466" s="2"/>
      <c r="Q4466" s="2"/>
      <c r="R4466" s="2"/>
      <c r="S4466" s="2"/>
      <c r="T4466" s="2"/>
      <c r="U4466" s="2"/>
      <c r="V4466" s="2"/>
      <c r="W4466" s="2"/>
      <c r="X4466" s="2"/>
      <c r="Y4466" s="2"/>
      <c r="Z4466" s="2"/>
      <c r="AA4466" s="2"/>
      <c r="AB4466" s="2"/>
      <c r="AC4466" s="2"/>
      <c r="AD4466" s="2"/>
      <c r="AE4466" s="2"/>
      <c r="AF4466" s="2"/>
      <c r="AG4466" s="2"/>
      <c r="AH4466" s="2"/>
    </row>
    <row r="4467" spans="4:34">
      <c r="D4467" s="62">
        <v>2021</v>
      </c>
      <c r="E4467" s="62">
        <v>1</v>
      </c>
      <c r="F4467" s="62">
        <v>2021</v>
      </c>
      <c r="G4467" s="62">
        <v>2021</v>
      </c>
      <c r="H4467" s="131">
        <v>955.82249165674</v>
      </c>
      <c r="I4467" s="131">
        <v>3357.3265019442902</v>
      </c>
      <c r="J4467" s="131">
        <v>1523.3420960779199</v>
      </c>
      <c r="K4467" s="131">
        <v>12246.475674351899</v>
      </c>
      <c r="L4467" s="43">
        <v>18082.966764030847</v>
      </c>
      <c r="M4467" s="2"/>
      <c r="N4467" s="43"/>
      <c r="O4467" s="2"/>
      <c r="P4467" s="2"/>
      <c r="Q4467" s="2"/>
      <c r="R4467" s="2"/>
      <c r="S4467" s="2"/>
      <c r="T4467" s="2"/>
      <c r="U4467" s="2"/>
      <c r="V4467" s="2"/>
      <c r="W4467" s="2"/>
      <c r="X4467" s="2"/>
      <c r="Y4467" s="2"/>
      <c r="Z4467" s="2"/>
      <c r="AA4467" s="2"/>
      <c r="AB4467" s="2"/>
      <c r="AC4467" s="2"/>
      <c r="AD4467" s="2"/>
      <c r="AE4467" s="2"/>
      <c r="AF4467" s="2"/>
      <c r="AG4467" s="2"/>
      <c r="AH4467" s="2"/>
    </row>
    <row r="4468" spans="4:34">
      <c r="D4468" s="62">
        <v>2021</v>
      </c>
      <c r="E4468" s="62">
        <v>2</v>
      </c>
      <c r="F4468" s="62">
        <v>2021</v>
      </c>
      <c r="G4468" s="62">
        <v>2021</v>
      </c>
      <c r="H4468" s="131">
        <v>857.50357003974</v>
      </c>
      <c r="I4468" s="131">
        <v>3011.9812897645802</v>
      </c>
      <c r="J4468" s="131">
        <v>1366.64631475083</v>
      </c>
      <c r="K4468" s="131">
        <v>10986.764491134199</v>
      </c>
      <c r="L4468" s="43">
        <v>16222.89566568935</v>
      </c>
      <c r="M4468" s="2"/>
      <c r="N4468" s="43"/>
      <c r="O4468" s="2"/>
      <c r="P4468" s="2"/>
      <c r="Q4468" s="2"/>
      <c r="R4468" s="2"/>
      <c r="S4468" s="2"/>
      <c r="T4468" s="2"/>
      <c r="U4468" s="2"/>
      <c r="V4468" s="2"/>
      <c r="W4468" s="2"/>
      <c r="X4468" s="2"/>
      <c r="Y4468" s="2"/>
      <c r="Z4468" s="2"/>
      <c r="AA4468" s="2"/>
      <c r="AB4468" s="2"/>
      <c r="AC4468" s="2"/>
      <c r="AD4468" s="2"/>
      <c r="AE4468" s="2"/>
      <c r="AF4468" s="2"/>
      <c r="AG4468" s="2"/>
      <c r="AH4468" s="2"/>
    </row>
    <row r="4469" spans="4:34">
      <c r="D4469" s="62">
        <v>2021</v>
      </c>
      <c r="E4469" s="62">
        <v>3</v>
      </c>
      <c r="F4469" s="62">
        <v>2021</v>
      </c>
      <c r="G4469" s="62">
        <v>2021</v>
      </c>
      <c r="H4469" s="131">
        <v>1136.94414695725</v>
      </c>
      <c r="I4469" s="131">
        <v>3993.5163161873302</v>
      </c>
      <c r="J4469" s="131">
        <v>1812.0047342131099</v>
      </c>
      <c r="K4469" s="131">
        <v>14567.0968828897</v>
      </c>
      <c r="L4469" s="43">
        <v>21509.56208024739</v>
      </c>
      <c r="M4469" s="2"/>
      <c r="N4469" s="43"/>
      <c r="O4469" s="2"/>
      <c r="P4469" s="2"/>
      <c r="Q4469" s="2"/>
      <c r="R4469" s="2"/>
      <c r="S4469" s="2"/>
      <c r="T4469" s="2"/>
      <c r="U4469" s="2"/>
      <c r="V4469" s="2"/>
      <c r="W4469" s="2"/>
      <c r="X4469" s="2"/>
      <c r="Y4469" s="2"/>
      <c r="Z4469" s="2"/>
      <c r="AA4469" s="2"/>
      <c r="AB4469" s="2"/>
      <c r="AC4469" s="2"/>
      <c r="AD4469" s="2"/>
      <c r="AE4469" s="2"/>
      <c r="AF4469" s="2"/>
      <c r="AG4469" s="2"/>
      <c r="AH4469" s="2"/>
    </row>
    <row r="4470" spans="4:34">
      <c r="D4470" s="62">
        <v>2021</v>
      </c>
      <c r="E4470" s="62">
        <v>4</v>
      </c>
      <c r="F4470" s="62">
        <v>2021</v>
      </c>
      <c r="G4470" s="62">
        <v>2021</v>
      </c>
      <c r="H4470" s="131">
        <v>1312.3964258974399</v>
      </c>
      <c r="I4470" s="131">
        <v>4609.7924459647702</v>
      </c>
      <c r="J4470" s="131">
        <v>2091.6318037740498</v>
      </c>
      <c r="K4470" s="131">
        <v>16815.079206810999</v>
      </c>
      <c r="L4470" s="43">
        <v>24828.899882447258</v>
      </c>
      <c r="M4470" s="2"/>
      <c r="N4470" s="43"/>
      <c r="O4470" s="2"/>
      <c r="P4470" s="2"/>
      <c r="Q4470" s="2"/>
      <c r="R4470" s="2"/>
      <c r="S4470" s="2"/>
      <c r="T4470" s="2"/>
      <c r="U4470" s="2"/>
      <c r="V4470" s="2"/>
      <c r="W4470" s="2"/>
      <c r="X4470" s="2"/>
      <c r="Y4470" s="2"/>
      <c r="Z4470" s="2"/>
      <c r="AA4470" s="2"/>
      <c r="AB4470" s="2"/>
      <c r="AC4470" s="2"/>
      <c r="AD4470" s="2"/>
      <c r="AE4470" s="2"/>
      <c r="AF4470" s="2"/>
      <c r="AG4470" s="2"/>
      <c r="AH4470" s="2"/>
    </row>
    <row r="4471" spans="4:34">
      <c r="D4471" s="62">
        <v>2021</v>
      </c>
      <c r="E4471" s="62">
        <v>5</v>
      </c>
      <c r="F4471" s="62">
        <v>2021</v>
      </c>
      <c r="G4471" s="62">
        <v>2022</v>
      </c>
      <c r="H4471" s="131">
        <v>1474.42123451058</v>
      </c>
      <c r="I4471" s="131">
        <v>5178.9045862184203</v>
      </c>
      <c r="J4471" s="131">
        <v>2349.8588425012399</v>
      </c>
      <c r="K4471" s="131">
        <v>18891.022067166901</v>
      </c>
      <c r="L4471" s="43">
        <v>27894.206730397142</v>
      </c>
      <c r="M4471" s="2"/>
      <c r="N4471" s="43"/>
      <c r="O4471" s="2"/>
      <c r="P4471" s="2"/>
      <c r="Q4471" s="2"/>
      <c r="R4471" s="2"/>
      <c r="S4471" s="2"/>
      <c r="T4471" s="2"/>
      <c r="U4471" s="2"/>
      <c r="V4471" s="2"/>
      <c r="W4471" s="2"/>
      <c r="X4471" s="2"/>
      <c r="Y4471" s="2"/>
      <c r="Z4471" s="2"/>
      <c r="AA4471" s="2"/>
      <c r="AB4471" s="2"/>
      <c r="AC4471" s="2"/>
      <c r="AD4471" s="2"/>
      <c r="AE4471" s="2"/>
      <c r="AF4471" s="2"/>
      <c r="AG4471" s="2"/>
      <c r="AH4471" s="2"/>
    </row>
    <row r="4472" spans="4:34">
      <c r="D4472" s="62">
        <v>2021</v>
      </c>
      <c r="E4472" s="62">
        <v>6</v>
      </c>
      <c r="F4472" s="62">
        <v>2021</v>
      </c>
      <c r="G4472" s="62">
        <v>2022</v>
      </c>
      <c r="H4472" s="131">
        <v>1567.6675562262501</v>
      </c>
      <c r="I4472" s="131">
        <v>5506.4322912446996</v>
      </c>
      <c r="J4472" s="131">
        <v>2498.4701677355902</v>
      </c>
      <c r="K4472" s="131">
        <v>20085.7405641488</v>
      </c>
      <c r="L4472" s="43">
        <v>29658.31057935534</v>
      </c>
      <c r="M4472" s="2"/>
      <c r="N4472" s="43"/>
      <c r="O4472" s="2"/>
      <c r="P4472" s="2"/>
      <c r="Q4472" s="2"/>
      <c r="R4472" s="2"/>
      <c r="S4472" s="2"/>
      <c r="T4472" s="2"/>
      <c r="U4472" s="2"/>
      <c r="V4472" s="2"/>
      <c r="W4472" s="2"/>
      <c r="X4472" s="2"/>
      <c r="Y4472" s="2"/>
      <c r="Z4472" s="2"/>
      <c r="AA4472" s="2"/>
      <c r="AB4472" s="2"/>
      <c r="AC4472" s="2"/>
      <c r="AD4472" s="2"/>
      <c r="AE4472" s="2"/>
      <c r="AF4472" s="2"/>
      <c r="AG4472" s="2"/>
      <c r="AH4472" s="2"/>
    </row>
    <row r="4473" spans="4:34">
      <c r="D4473" s="62">
        <v>2021</v>
      </c>
      <c r="E4473" s="62">
        <v>7</v>
      </c>
      <c r="F4473" s="62">
        <v>2022</v>
      </c>
      <c r="G4473" s="62">
        <v>2022</v>
      </c>
      <c r="H4473" s="131">
        <v>1623.1677669114099</v>
      </c>
      <c r="I4473" s="131">
        <v>5701.3767812763399</v>
      </c>
      <c r="J4473" s="131">
        <v>2586.92362851507</v>
      </c>
      <c r="K4473" s="131">
        <v>20796.8370135525</v>
      </c>
      <c r="L4473" s="43">
        <v>30708.30519025532</v>
      </c>
      <c r="M4473" s="2"/>
      <c r="N4473" s="43"/>
      <c r="O4473" s="2"/>
      <c r="P4473" s="2"/>
      <c r="Q4473" s="2"/>
      <c r="R4473" s="2"/>
      <c r="S4473" s="2"/>
      <c r="T4473" s="2"/>
      <c r="U4473" s="2"/>
      <c r="V4473" s="2"/>
      <c r="W4473" s="2"/>
      <c r="X4473" s="2"/>
      <c r="Y4473" s="2"/>
      <c r="Z4473" s="2"/>
      <c r="AA4473" s="2"/>
      <c r="AB4473" s="2"/>
      <c r="AC4473" s="2"/>
      <c r="AD4473" s="2"/>
      <c r="AE4473" s="2"/>
      <c r="AF4473" s="2"/>
      <c r="AG4473" s="2"/>
      <c r="AH4473" s="2"/>
    </row>
    <row r="4474" spans="4:34">
      <c r="D4474" s="62">
        <v>2021</v>
      </c>
      <c r="E4474" s="62">
        <v>8</v>
      </c>
      <c r="F4474" s="62">
        <v>2022</v>
      </c>
      <c r="G4474" s="62">
        <v>2022</v>
      </c>
      <c r="H4474" s="131">
        <v>1687.4704303665401</v>
      </c>
      <c r="I4474" s="131">
        <v>5927.2398866624599</v>
      </c>
      <c r="J4474" s="131">
        <v>2689.4059983966699</v>
      </c>
      <c r="K4474" s="131">
        <v>21620.7148890713</v>
      </c>
      <c r="L4474" s="43">
        <v>31924.831204496972</v>
      </c>
      <c r="M4474" s="2"/>
      <c r="N4474" s="43"/>
      <c r="O4474" s="2"/>
      <c r="P4474" s="2"/>
      <c r="Q4474" s="2"/>
      <c r="R4474" s="2"/>
      <c r="S4474" s="2"/>
      <c r="T4474" s="2"/>
      <c r="U4474" s="2"/>
      <c r="V4474" s="2"/>
      <c r="W4474" s="2"/>
      <c r="X4474" s="2"/>
      <c r="Y4474" s="2"/>
      <c r="Z4474" s="2"/>
      <c r="AA4474" s="2"/>
      <c r="AB4474" s="2"/>
      <c r="AC4474" s="2"/>
      <c r="AD4474" s="2"/>
      <c r="AE4474" s="2"/>
      <c r="AF4474" s="2"/>
      <c r="AG4474" s="2"/>
      <c r="AH4474" s="2"/>
    </row>
    <row r="4475" spans="4:34">
      <c r="D4475" s="62">
        <v>2021</v>
      </c>
      <c r="E4475" s="62">
        <v>9</v>
      </c>
      <c r="F4475" s="62">
        <v>2022</v>
      </c>
      <c r="G4475" s="62">
        <v>2022</v>
      </c>
      <c r="H4475" s="131">
        <v>1614.8128964856901</v>
      </c>
      <c r="I4475" s="131">
        <v>5672.0302989059901</v>
      </c>
      <c r="J4475" s="131">
        <v>2573.60805377407</v>
      </c>
      <c r="K4475" s="131">
        <v>20689.7902362229</v>
      </c>
      <c r="L4475" s="43">
        <v>30550.241485388651</v>
      </c>
      <c r="M4475" s="2"/>
      <c r="N4475" s="43"/>
      <c r="O4475" s="2"/>
      <c r="P4475" s="2"/>
      <c r="Q4475" s="2"/>
      <c r="R4475" s="2"/>
      <c r="S4475" s="2"/>
      <c r="T4475" s="2"/>
      <c r="U4475" s="2"/>
      <c r="V4475" s="2"/>
      <c r="W4475" s="2"/>
      <c r="X4475" s="2"/>
      <c r="Y4475" s="2"/>
      <c r="Z4475" s="2"/>
      <c r="AA4475" s="2"/>
      <c r="AB4475" s="2"/>
      <c r="AC4475" s="2"/>
      <c r="AD4475" s="2"/>
      <c r="AE4475" s="2"/>
      <c r="AF4475" s="2"/>
      <c r="AG4475" s="2"/>
      <c r="AH4475" s="2"/>
    </row>
    <row r="4476" spans="4:34">
      <c r="D4476" s="62">
        <v>2021</v>
      </c>
      <c r="E4476" s="62">
        <v>10</v>
      </c>
      <c r="F4476" s="62">
        <v>2022</v>
      </c>
      <c r="G4476" s="62">
        <v>2022</v>
      </c>
      <c r="H4476" s="131">
        <v>1512.61492788532</v>
      </c>
      <c r="I4476" s="131">
        <v>5313.0599341971902</v>
      </c>
      <c r="J4476" s="131">
        <v>2410.7300413172302</v>
      </c>
      <c r="K4476" s="131">
        <v>19380.378763530702</v>
      </c>
      <c r="L4476" s="43">
        <v>28616.783666930442</v>
      </c>
      <c r="M4476" s="2"/>
      <c r="N4476" s="43"/>
      <c r="O4476" s="2"/>
      <c r="P4476" s="2"/>
      <c r="Q4476" s="2"/>
      <c r="R4476" s="2"/>
      <c r="S4476" s="2"/>
      <c r="T4476" s="2"/>
      <c r="U4476" s="2"/>
      <c r="V4476" s="2"/>
      <c r="W4476" s="2"/>
      <c r="X4476" s="2"/>
      <c r="Y4476" s="2"/>
      <c r="Z4476" s="2"/>
      <c r="AA4476" s="2"/>
      <c r="AB4476" s="2"/>
      <c r="AC4476" s="2"/>
      <c r="AD4476" s="2"/>
      <c r="AE4476" s="2"/>
      <c r="AF4476" s="2"/>
      <c r="AG4476" s="2"/>
      <c r="AH4476" s="2"/>
    </row>
    <row r="4477" spans="4:34">
      <c r="D4477" s="62">
        <v>2021</v>
      </c>
      <c r="E4477" s="62">
        <v>11</v>
      </c>
      <c r="F4477" s="62">
        <v>2022</v>
      </c>
      <c r="G4477" s="62">
        <v>2022</v>
      </c>
      <c r="H4477" s="131">
        <v>1267.04141501494</v>
      </c>
      <c r="I4477" s="131">
        <v>4450.4829702399902</v>
      </c>
      <c r="J4477" s="131">
        <v>2019.3472551800601</v>
      </c>
      <c r="K4477" s="131">
        <v>16233.968129879</v>
      </c>
      <c r="L4477" s="43">
        <v>23970.839770313993</v>
      </c>
      <c r="M4477" s="2"/>
      <c r="N4477" s="43"/>
      <c r="O4477" s="2"/>
      <c r="P4477" s="2"/>
      <c r="Q4477" s="2"/>
      <c r="R4477" s="2"/>
      <c r="S4477" s="2"/>
      <c r="T4477" s="2"/>
      <c r="U4477" s="2"/>
      <c r="V4477" s="2"/>
      <c r="W4477" s="2"/>
      <c r="X4477" s="2"/>
      <c r="Y4477" s="2"/>
      <c r="Z4477" s="2"/>
      <c r="AA4477" s="2"/>
      <c r="AB4477" s="2"/>
      <c r="AC4477" s="2"/>
      <c r="AD4477" s="2"/>
      <c r="AE4477" s="2"/>
      <c r="AF4477" s="2"/>
      <c r="AG4477" s="2"/>
      <c r="AH4477" s="2"/>
    </row>
    <row r="4478" spans="4:34">
      <c r="D4478" s="62">
        <v>2021</v>
      </c>
      <c r="E4478" s="62">
        <v>12</v>
      </c>
      <c r="F4478" s="62">
        <v>2022</v>
      </c>
      <c r="G4478" s="62">
        <v>2022</v>
      </c>
      <c r="H4478" s="131">
        <v>990.13713804810004</v>
      </c>
      <c r="I4478" s="131">
        <v>3477.8566973939601</v>
      </c>
      <c r="J4478" s="131">
        <v>1578.0310637641601</v>
      </c>
      <c r="K4478" s="131">
        <v>12686.1320812413</v>
      </c>
      <c r="L4478" s="43">
        <v>18732.156980447522</v>
      </c>
      <c r="M4478" s="2"/>
      <c r="N4478" s="43"/>
      <c r="O4478" s="2"/>
      <c r="P4478" s="2"/>
      <c r="Q4478" s="2"/>
      <c r="R4478" s="2"/>
      <c r="S4478" s="2"/>
      <c r="T4478" s="2"/>
      <c r="U4478" s="2"/>
      <c r="V4478" s="2"/>
      <c r="W4478" s="2"/>
      <c r="X4478" s="2"/>
      <c r="Y4478" s="2"/>
      <c r="Z4478" s="2"/>
      <c r="AA4478" s="2"/>
      <c r="AB4478" s="2"/>
      <c r="AC4478" s="2"/>
      <c r="AD4478" s="2"/>
      <c r="AE4478" s="2"/>
      <c r="AF4478" s="2"/>
      <c r="AG4478" s="2"/>
      <c r="AH4478" s="2"/>
    </row>
    <row r="4479" spans="4:34">
      <c r="D4479" s="62">
        <v>2022</v>
      </c>
      <c r="E4479" s="62">
        <v>1</v>
      </c>
      <c r="F4479" s="62">
        <v>2022</v>
      </c>
      <c r="G4479" s="62">
        <v>2022</v>
      </c>
      <c r="H4479" s="131">
        <v>955.53148515391001</v>
      </c>
      <c r="I4479" s="131">
        <v>3356.3043416031001</v>
      </c>
      <c r="J4479" s="131">
        <v>1522.87830446404</v>
      </c>
      <c r="K4479" s="131">
        <v>12093.445358979199</v>
      </c>
      <c r="L4479" s="43">
        <v>17928.159490200247</v>
      </c>
      <c r="M4479" s="2"/>
      <c r="N4479" s="43"/>
      <c r="O4479" s="2"/>
      <c r="P4479" s="2"/>
      <c r="Q4479" s="2"/>
      <c r="R4479" s="2"/>
      <c r="S4479" s="2"/>
      <c r="T4479" s="2"/>
      <c r="U4479" s="2"/>
      <c r="V4479" s="2"/>
      <c r="W4479" s="2"/>
      <c r="X4479" s="2"/>
      <c r="Y4479" s="2"/>
      <c r="Z4479" s="2"/>
      <c r="AA4479" s="2"/>
      <c r="AB4479" s="2"/>
      <c r="AC4479" s="2"/>
      <c r="AD4479" s="2"/>
      <c r="AE4479" s="2"/>
      <c r="AF4479" s="2"/>
      <c r="AG4479" s="2"/>
      <c r="AH4479" s="2"/>
    </row>
    <row r="4480" spans="4:34">
      <c r="D4480" s="62">
        <v>2022</v>
      </c>
      <c r="E4480" s="62">
        <v>2</v>
      </c>
      <c r="F4480" s="62">
        <v>2022</v>
      </c>
      <c r="G4480" s="62">
        <v>2022</v>
      </c>
      <c r="H4480" s="131">
        <v>857.13677380485001</v>
      </c>
      <c r="I4480" s="131">
        <v>3010.6929179895301</v>
      </c>
      <c r="J4480" s="131">
        <v>1366.0617332514801</v>
      </c>
      <c r="K4480" s="131">
        <v>10848.1372934676</v>
      </c>
      <c r="L4480" s="43">
        <v>16082.02871851346</v>
      </c>
      <c r="M4480" s="2"/>
      <c r="N4480" s="43"/>
      <c r="O4480" s="2"/>
      <c r="P4480" s="2"/>
      <c r="Q4480" s="2"/>
      <c r="R4480" s="2"/>
      <c r="S4480" s="2"/>
      <c r="T4480" s="2"/>
      <c r="U4480" s="2"/>
      <c r="V4480" s="2"/>
      <c r="W4480" s="2"/>
      <c r="X4480" s="2"/>
      <c r="Y4480" s="2"/>
      <c r="Z4480" s="2"/>
      <c r="AA4480" s="2"/>
      <c r="AB4480" s="2"/>
      <c r="AC4480" s="2"/>
      <c r="AD4480" s="2"/>
      <c r="AE4480" s="2"/>
      <c r="AF4480" s="2"/>
      <c r="AG4480" s="2"/>
      <c r="AH4480" s="2"/>
    </row>
    <row r="4481" spans="4:34">
      <c r="D4481" s="62">
        <v>2022</v>
      </c>
      <c r="E4481" s="62">
        <v>3</v>
      </c>
      <c r="F4481" s="62">
        <v>2022</v>
      </c>
      <c r="G4481" s="62">
        <v>2022</v>
      </c>
      <c r="H4481" s="131">
        <v>1136.79275917175</v>
      </c>
      <c r="I4481" s="131">
        <v>3992.9845665907901</v>
      </c>
      <c r="J4481" s="131">
        <v>1811.7634599299799</v>
      </c>
      <c r="K4481" s="131">
        <v>14387.533358267499</v>
      </c>
      <c r="L4481" s="43">
        <v>21329.074143960021</v>
      </c>
      <c r="M4481" s="2"/>
      <c r="N4481" s="43"/>
      <c r="O4481" s="2"/>
      <c r="P4481" s="2"/>
      <c r="Q4481" s="2"/>
      <c r="R4481" s="2"/>
      <c r="S4481" s="2"/>
      <c r="T4481" s="2"/>
      <c r="U4481" s="2"/>
      <c r="V4481" s="2"/>
      <c r="W4481" s="2"/>
      <c r="X4481" s="2"/>
      <c r="Y4481" s="2"/>
      <c r="Z4481" s="2"/>
      <c r="AA4481" s="2"/>
      <c r="AB4481" s="2"/>
      <c r="AC4481" s="2"/>
      <c r="AD4481" s="2"/>
      <c r="AE4481" s="2"/>
      <c r="AF4481" s="2"/>
      <c r="AG4481" s="2"/>
      <c r="AH4481" s="2"/>
    </row>
    <row r="4482" spans="4:34">
      <c r="D4482" s="62">
        <v>2022</v>
      </c>
      <c r="E4482" s="62">
        <v>4</v>
      </c>
      <c r="F4482" s="62">
        <v>2022</v>
      </c>
      <c r="G4482" s="62">
        <v>2022</v>
      </c>
      <c r="H4482" s="131">
        <v>1312.3802865564201</v>
      </c>
      <c r="I4482" s="131">
        <v>4609.7357565294296</v>
      </c>
      <c r="J4482" s="131">
        <v>2091.6060816992999</v>
      </c>
      <c r="K4482" s="131">
        <v>16609.813001729701</v>
      </c>
      <c r="L4482" s="43">
        <v>24623.535126514849</v>
      </c>
      <c r="M4482" s="2"/>
      <c r="N4482" s="43"/>
      <c r="O4482" s="2"/>
      <c r="P4482" s="2"/>
      <c r="Q4482" s="2"/>
      <c r="R4482" s="2"/>
      <c r="S4482" s="2"/>
      <c r="T4482" s="2"/>
      <c r="U4482" s="2"/>
      <c r="V4482" s="2"/>
      <c r="W4482" s="2"/>
      <c r="X4482" s="2"/>
      <c r="Y4482" s="2"/>
      <c r="Z4482" s="2"/>
      <c r="AA4482" s="2"/>
      <c r="AB4482" s="2"/>
      <c r="AC4482" s="2"/>
      <c r="AD4482" s="2"/>
      <c r="AE4482" s="2"/>
      <c r="AF4482" s="2"/>
      <c r="AG4482" s="2"/>
      <c r="AH4482" s="2"/>
    </row>
    <row r="4483" spans="4:34">
      <c r="D4483" s="62">
        <v>2022</v>
      </c>
      <c r="E4483" s="62">
        <v>5</v>
      </c>
      <c r="F4483" s="62">
        <v>2022</v>
      </c>
      <c r="G4483" s="62">
        <v>2023</v>
      </c>
      <c r="H4483" s="131">
        <v>1474.5299929677701</v>
      </c>
      <c r="I4483" s="131">
        <v>5179.2866002992996</v>
      </c>
      <c r="J4483" s="131">
        <v>2350.03217629239</v>
      </c>
      <c r="K4483" s="131">
        <v>18662.020223498399</v>
      </c>
      <c r="L4483" s="43">
        <v>27665.868993057858</v>
      </c>
      <c r="M4483" s="2"/>
      <c r="N4483" s="43"/>
      <c r="O4483" s="2"/>
      <c r="P4483" s="2"/>
      <c r="Q4483" s="2"/>
      <c r="R4483" s="2"/>
      <c r="S4483" s="2"/>
      <c r="T4483" s="2"/>
      <c r="U4483" s="2"/>
      <c r="V4483" s="2"/>
      <c r="W4483" s="2"/>
      <c r="X4483" s="2"/>
      <c r="Y4483" s="2"/>
      <c r="Z4483" s="2"/>
      <c r="AA4483" s="2"/>
      <c r="AB4483" s="2"/>
      <c r="AC4483" s="2"/>
      <c r="AD4483" s="2"/>
      <c r="AE4483" s="2"/>
      <c r="AF4483" s="2"/>
      <c r="AG4483" s="2"/>
      <c r="AH4483" s="2"/>
    </row>
    <row r="4484" spans="4:34">
      <c r="D4484" s="62">
        <v>2022</v>
      </c>
      <c r="E4484" s="62">
        <v>6</v>
      </c>
      <c r="F4484" s="62">
        <v>2022</v>
      </c>
      <c r="G4484" s="62">
        <v>2023</v>
      </c>
      <c r="H4484" s="131">
        <v>1567.8481941713601</v>
      </c>
      <c r="I4484" s="131">
        <v>5507.06678202689</v>
      </c>
      <c r="J4484" s="131">
        <v>2498.7580594606002</v>
      </c>
      <c r="K4484" s="131">
        <v>19843.0787074812</v>
      </c>
      <c r="L4484" s="43">
        <v>29416.751743140048</v>
      </c>
      <c r="M4484" s="2"/>
      <c r="N4484" s="43"/>
      <c r="O4484" s="2"/>
      <c r="P4484" s="2"/>
      <c r="Q4484" s="2"/>
      <c r="R4484" s="2"/>
      <c r="S4484" s="2"/>
      <c r="T4484" s="2"/>
      <c r="U4484" s="2"/>
      <c r="V4484" s="2"/>
      <c r="W4484" s="2"/>
      <c r="X4484" s="2"/>
      <c r="Y4484" s="2"/>
      <c r="Z4484" s="2"/>
      <c r="AA4484" s="2"/>
      <c r="AB4484" s="2"/>
      <c r="AC4484" s="2"/>
      <c r="AD4484" s="2"/>
      <c r="AE4484" s="2"/>
      <c r="AF4484" s="2"/>
      <c r="AG4484" s="2"/>
      <c r="AH4484" s="2"/>
    </row>
    <row r="4485" spans="4:34">
      <c r="D4485" s="62">
        <v>2022</v>
      </c>
      <c r="E4485" s="62">
        <v>7</v>
      </c>
      <c r="F4485" s="62">
        <v>2023</v>
      </c>
      <c r="G4485" s="62">
        <v>2023</v>
      </c>
      <c r="H4485" s="131">
        <v>1623.3911875277299</v>
      </c>
      <c r="I4485" s="131">
        <v>5702.1615461911597</v>
      </c>
      <c r="J4485" s="131">
        <v>2587.2797051223201</v>
      </c>
      <c r="K4485" s="131">
        <v>20546.044717147899</v>
      </c>
      <c r="L4485" s="43">
        <v>30458.87715598911</v>
      </c>
      <c r="M4485" s="2"/>
      <c r="N4485" s="43"/>
      <c r="O4485" s="2"/>
      <c r="P4485" s="2"/>
      <c r="Q4485" s="2"/>
      <c r="R4485" s="2"/>
      <c r="S4485" s="2"/>
      <c r="T4485" s="2"/>
      <c r="U4485" s="2"/>
      <c r="V4485" s="2"/>
      <c r="W4485" s="2"/>
      <c r="X4485" s="2"/>
      <c r="Y4485" s="2"/>
      <c r="Z4485" s="2"/>
      <c r="AA4485" s="2"/>
      <c r="AB4485" s="2"/>
      <c r="AC4485" s="2"/>
      <c r="AD4485" s="2"/>
      <c r="AE4485" s="2"/>
      <c r="AF4485" s="2"/>
      <c r="AG4485" s="2"/>
      <c r="AH4485" s="2"/>
    </row>
    <row r="4486" spans="4:34">
      <c r="D4486" s="62">
        <v>2022</v>
      </c>
      <c r="E4486" s="62">
        <v>8</v>
      </c>
      <c r="F4486" s="62">
        <v>2023</v>
      </c>
      <c r="G4486" s="62">
        <v>2023</v>
      </c>
      <c r="H4486" s="131">
        <v>1687.7434190777301</v>
      </c>
      <c r="I4486" s="131">
        <v>5928.1987595105102</v>
      </c>
      <c r="J4486" s="131">
        <v>2689.8410741551202</v>
      </c>
      <c r="K4486" s="131">
        <v>21360.502647702499</v>
      </c>
      <c r="L4486" s="43">
        <v>31666.285900445859</v>
      </c>
      <c r="M4486" s="2"/>
      <c r="N4486" s="43"/>
      <c r="O4486" s="2"/>
      <c r="P4486" s="2"/>
      <c r="Q4486" s="2"/>
      <c r="R4486" s="2"/>
      <c r="S4486" s="2"/>
      <c r="T4486" s="2"/>
      <c r="U4486" s="2"/>
      <c r="V4486" s="2"/>
      <c r="W4486" s="2"/>
      <c r="X4486" s="2"/>
      <c r="Y4486" s="2"/>
      <c r="Z4486" s="2"/>
      <c r="AA4486" s="2"/>
      <c r="AB4486" s="2"/>
      <c r="AC4486" s="2"/>
      <c r="AD4486" s="2"/>
      <c r="AE4486" s="2"/>
      <c r="AF4486" s="2"/>
      <c r="AG4486" s="2"/>
      <c r="AH4486" s="2"/>
    </row>
    <row r="4487" spans="4:34">
      <c r="D4487" s="62">
        <v>2022</v>
      </c>
      <c r="E4487" s="62">
        <v>9</v>
      </c>
      <c r="F4487" s="62">
        <v>2023</v>
      </c>
      <c r="G4487" s="62">
        <v>2023</v>
      </c>
      <c r="H4487" s="131">
        <v>1615.0298766998901</v>
      </c>
      <c r="I4487" s="131">
        <v>5672.7924419083702</v>
      </c>
      <c r="J4487" s="131">
        <v>2573.9538659904501</v>
      </c>
      <c r="K4487" s="131">
        <v>20440.221876983</v>
      </c>
      <c r="L4487" s="43">
        <v>30301.998061581711</v>
      </c>
      <c r="M4487" s="2"/>
      <c r="N4487" s="43"/>
      <c r="O4487" s="2"/>
      <c r="P4487" s="2"/>
      <c r="Q4487" s="2"/>
      <c r="R4487" s="2"/>
      <c r="S4487" s="2"/>
      <c r="T4487" s="2"/>
      <c r="U4487" s="2"/>
      <c r="V4487" s="2"/>
      <c r="W4487" s="2"/>
      <c r="X4487" s="2"/>
      <c r="Y4487" s="2"/>
      <c r="Z4487" s="2"/>
      <c r="AA4487" s="2"/>
      <c r="AB4487" s="2"/>
      <c r="AC4487" s="2"/>
      <c r="AD4487" s="2"/>
      <c r="AE4487" s="2"/>
      <c r="AF4487" s="2"/>
      <c r="AG4487" s="2"/>
      <c r="AH4487" s="2"/>
    </row>
    <row r="4488" spans="4:34">
      <c r="D4488" s="62">
        <v>2022</v>
      </c>
      <c r="E4488" s="62">
        <v>10</v>
      </c>
      <c r="F4488" s="62">
        <v>2023</v>
      </c>
      <c r="G4488" s="62">
        <v>2023</v>
      </c>
      <c r="H4488" s="131">
        <v>1512.7531281807601</v>
      </c>
      <c r="I4488" s="131">
        <v>5313.5453627349198</v>
      </c>
      <c r="J4488" s="131">
        <v>2410.9502980380898</v>
      </c>
      <c r="K4488" s="131">
        <v>19145.781778537799</v>
      </c>
      <c r="L4488" s="43">
        <v>28383.030567491569</v>
      </c>
      <c r="M4488" s="2"/>
      <c r="N4488" s="43"/>
      <c r="O4488" s="2"/>
      <c r="P4488" s="2"/>
      <c r="Q4488" s="2"/>
      <c r="R4488" s="2"/>
      <c r="S4488" s="2"/>
      <c r="T4488" s="2"/>
      <c r="U4488" s="2"/>
      <c r="V4488" s="2"/>
      <c r="W4488" s="2"/>
      <c r="X4488" s="2"/>
      <c r="Y4488" s="2"/>
      <c r="Z4488" s="2"/>
      <c r="AA4488" s="2"/>
      <c r="AB4488" s="2"/>
      <c r="AC4488" s="2"/>
      <c r="AD4488" s="2"/>
      <c r="AE4488" s="2"/>
      <c r="AF4488" s="2"/>
      <c r="AG4488" s="2"/>
      <c r="AH4488" s="2"/>
    </row>
    <row r="4489" spans="4:34">
      <c r="D4489" s="62">
        <v>2022</v>
      </c>
      <c r="E4489" s="62">
        <v>11</v>
      </c>
      <c r="F4489" s="62">
        <v>2023</v>
      </c>
      <c r="G4489" s="62">
        <v>2023</v>
      </c>
      <c r="H4489" s="131">
        <v>1266.9903134910001</v>
      </c>
      <c r="I4489" s="131">
        <v>4450.30347613713</v>
      </c>
      <c r="J4489" s="131">
        <v>2019.26581212628</v>
      </c>
      <c r="K4489" s="131">
        <v>16035.3461551204</v>
      </c>
      <c r="L4489" s="43">
        <v>23771.90575687481</v>
      </c>
      <c r="M4489" s="2"/>
      <c r="N4489" s="43"/>
      <c r="O4489" s="2"/>
      <c r="P4489" s="2"/>
      <c r="Q4489" s="2"/>
      <c r="R4489" s="2"/>
      <c r="S4489" s="2"/>
      <c r="T4489" s="2"/>
      <c r="U4489" s="2"/>
      <c r="V4489" s="2"/>
      <c r="W4489" s="2"/>
      <c r="X4489" s="2"/>
      <c r="Y4489" s="2"/>
      <c r="Z4489" s="2"/>
      <c r="AA4489" s="2"/>
      <c r="AB4489" s="2"/>
      <c r="AC4489" s="2"/>
      <c r="AD4489" s="2"/>
      <c r="AE4489" s="2"/>
      <c r="AF4489" s="2"/>
      <c r="AG4489" s="2"/>
      <c r="AH4489" s="2"/>
    </row>
    <row r="4490" spans="4:34">
      <c r="D4490" s="62">
        <v>2022</v>
      </c>
      <c r="E4490" s="62">
        <v>12</v>
      </c>
      <c r="F4490" s="62">
        <v>2023</v>
      </c>
      <c r="G4490" s="62">
        <v>2023</v>
      </c>
      <c r="H4490" s="131">
        <v>989.87258319682996</v>
      </c>
      <c r="I4490" s="131">
        <v>3476.9274484788598</v>
      </c>
      <c r="J4490" s="131">
        <v>1577.6094294699501</v>
      </c>
      <c r="K4490" s="131">
        <v>12528.0748810849</v>
      </c>
      <c r="L4490" s="43">
        <v>18572.484342230542</v>
      </c>
      <c r="M4490" s="2"/>
      <c r="N4490" s="43"/>
      <c r="O4490" s="2"/>
      <c r="P4490" s="2"/>
      <c r="Q4490" s="2"/>
      <c r="R4490" s="2"/>
      <c r="S4490" s="2"/>
      <c r="T4490" s="2"/>
      <c r="U4490" s="2"/>
      <c r="V4490" s="2"/>
      <c r="W4490" s="2"/>
      <c r="X4490" s="2"/>
      <c r="Y4490" s="2"/>
      <c r="Z4490" s="2"/>
      <c r="AA4490" s="2"/>
      <c r="AB4490" s="2"/>
      <c r="AC4490" s="2"/>
      <c r="AD4490" s="2"/>
      <c r="AE4490" s="2"/>
      <c r="AF4490" s="2"/>
      <c r="AG4490" s="2"/>
      <c r="AH4490" s="2"/>
    </row>
    <row r="4491" spans="4:34">
      <c r="D4491" s="62">
        <v>2023</v>
      </c>
      <c r="E4491" s="62">
        <v>1</v>
      </c>
      <c r="F4491" s="62">
        <v>2023</v>
      </c>
      <c r="G4491" s="62">
        <v>2023</v>
      </c>
      <c r="H4491" s="131">
        <v>955.25470050706997</v>
      </c>
      <c r="I4491" s="131">
        <v>3355.3321355311</v>
      </c>
      <c r="J4491" s="131">
        <v>1522.4371789331501</v>
      </c>
      <c r="K4491" s="131">
        <v>11940.6837563384</v>
      </c>
      <c r="L4491" s="43">
        <v>17773.707771309721</v>
      </c>
      <c r="M4491" s="2"/>
      <c r="N4491" s="43"/>
      <c r="O4491" s="2"/>
      <c r="P4491" s="2"/>
      <c r="Q4491" s="2"/>
      <c r="R4491" s="2"/>
      <c r="S4491" s="2"/>
      <c r="T4491" s="2"/>
      <c r="U4491" s="2"/>
      <c r="V4491" s="2"/>
      <c r="W4491" s="2"/>
      <c r="X4491" s="2"/>
      <c r="Y4491" s="2"/>
      <c r="Z4491" s="2"/>
      <c r="AA4491" s="2"/>
      <c r="AB4491" s="2"/>
      <c r="AC4491" s="2"/>
      <c r="AD4491" s="2"/>
      <c r="AE4491" s="2"/>
      <c r="AF4491" s="2"/>
      <c r="AG4491" s="2"/>
      <c r="AH4491" s="2"/>
    </row>
    <row r="4492" spans="4:34">
      <c r="D4492" s="62">
        <v>2023</v>
      </c>
      <c r="E4492" s="62">
        <v>2</v>
      </c>
      <c r="F4492" s="62">
        <v>2023</v>
      </c>
      <c r="G4492" s="62">
        <v>2023</v>
      </c>
      <c r="H4492" s="131">
        <v>856.78790336605005</v>
      </c>
      <c r="I4492" s="131">
        <v>3009.4675105732499</v>
      </c>
      <c r="J4492" s="131">
        <v>1365.5057209896399</v>
      </c>
      <c r="K4492" s="131">
        <v>10709.8487920756</v>
      </c>
      <c r="L4492" s="43">
        <v>15941.60992700454</v>
      </c>
      <c r="M4492" s="2"/>
      <c r="N4492" s="43"/>
      <c r="O4492" s="2"/>
      <c r="P4492" s="2"/>
      <c r="Q4492" s="2"/>
      <c r="R4492" s="2"/>
      <c r="S4492" s="2"/>
      <c r="T4492" s="2"/>
      <c r="U4492" s="2"/>
      <c r="V4492" s="2"/>
      <c r="W4492" s="2"/>
      <c r="X4492" s="2"/>
      <c r="Y4492" s="2"/>
      <c r="Z4492" s="2"/>
      <c r="AA4492" s="2"/>
      <c r="AB4492" s="2"/>
      <c r="AC4492" s="2"/>
      <c r="AD4492" s="2"/>
      <c r="AE4492" s="2"/>
      <c r="AF4492" s="2"/>
      <c r="AG4492" s="2"/>
      <c r="AH4492" s="2"/>
    </row>
    <row r="4493" spans="4:34">
      <c r="D4493" s="62">
        <v>2023</v>
      </c>
      <c r="E4493" s="62">
        <v>3</v>
      </c>
      <c r="F4493" s="62">
        <v>2023</v>
      </c>
      <c r="G4493" s="62">
        <v>2023</v>
      </c>
      <c r="H4493" s="131">
        <v>1136.6487698988799</v>
      </c>
      <c r="I4493" s="131">
        <v>3992.4788042698301</v>
      </c>
      <c r="J4493" s="131">
        <v>1811.5339770263499</v>
      </c>
      <c r="K4493" s="131">
        <v>14208.1096237361</v>
      </c>
      <c r="L4493" s="43">
        <v>21148.77117493116</v>
      </c>
      <c r="M4493" s="2"/>
      <c r="N4493" s="43"/>
      <c r="O4493" s="2"/>
      <c r="P4493" s="2"/>
      <c r="Q4493" s="2"/>
      <c r="R4493" s="2"/>
      <c r="S4493" s="2"/>
      <c r="T4493" s="2"/>
      <c r="U4493" s="2"/>
      <c r="V4493" s="2"/>
      <c r="W4493" s="2"/>
      <c r="X4493" s="2"/>
      <c r="Y4493" s="2"/>
      <c r="Z4493" s="2"/>
      <c r="AA4493" s="2"/>
      <c r="AB4493" s="2"/>
      <c r="AC4493" s="2"/>
      <c r="AD4493" s="2"/>
      <c r="AE4493" s="2"/>
      <c r="AF4493" s="2"/>
      <c r="AG4493" s="2"/>
      <c r="AH4493" s="2"/>
    </row>
    <row r="4494" spans="4:34">
      <c r="D4494" s="62">
        <v>2023</v>
      </c>
      <c r="E4494" s="62">
        <v>4</v>
      </c>
      <c r="F4494" s="62">
        <v>2023</v>
      </c>
      <c r="G4494" s="62">
        <v>2023</v>
      </c>
      <c r="H4494" s="131">
        <v>1312.36493596542</v>
      </c>
      <c r="I4494" s="131">
        <v>4609.6818375785297</v>
      </c>
      <c r="J4494" s="131">
        <v>2091.5816166948798</v>
      </c>
      <c r="K4494" s="131">
        <v>16404.561699567701</v>
      </c>
      <c r="L4494" s="43">
        <v>24418.190089806529</v>
      </c>
      <c r="M4494" s="2"/>
      <c r="N4494" s="43"/>
      <c r="O4494" s="2"/>
      <c r="P4494" s="2"/>
      <c r="Q4494" s="2"/>
      <c r="R4494" s="2"/>
      <c r="S4494" s="2"/>
      <c r="T4494" s="2"/>
      <c r="U4494" s="2"/>
      <c r="V4494" s="2"/>
      <c r="W4494" s="2"/>
      <c r="X4494" s="2"/>
      <c r="Y4494" s="2"/>
      <c r="Z4494" s="2"/>
      <c r="AA4494" s="2"/>
      <c r="AB4494" s="2"/>
      <c r="AC4494" s="2"/>
      <c r="AD4494" s="2"/>
      <c r="AE4494" s="2"/>
      <c r="AF4494" s="2"/>
      <c r="AG4494" s="2"/>
      <c r="AH4494" s="2"/>
    </row>
    <row r="4495" spans="4:34">
      <c r="D4495" s="62">
        <v>2023</v>
      </c>
      <c r="E4495" s="62">
        <v>5</v>
      </c>
      <c r="F4495" s="62">
        <v>2023</v>
      </c>
      <c r="G4495" s="62">
        <v>2024</v>
      </c>
      <c r="H4495" s="131">
        <v>1474.6334362615501</v>
      </c>
      <c r="I4495" s="131">
        <v>5179.6499448687</v>
      </c>
      <c r="J4495" s="131">
        <v>2350.1970390418501</v>
      </c>
      <c r="K4495" s="131">
        <v>18432.9179532694</v>
      </c>
      <c r="L4495" s="43">
        <v>27437.398373441501</v>
      </c>
      <c r="M4495" s="2"/>
      <c r="N4495" s="43"/>
      <c r="O4495" s="2"/>
      <c r="P4495" s="2"/>
      <c r="Q4495" s="2"/>
      <c r="R4495" s="2"/>
      <c r="S4495" s="2"/>
      <c r="T4495" s="2"/>
      <c r="U4495" s="2"/>
      <c r="V4495" s="2"/>
      <c r="W4495" s="2"/>
      <c r="X4495" s="2"/>
      <c r="Y4495" s="2"/>
      <c r="Z4495" s="2"/>
      <c r="AA4495" s="2"/>
      <c r="AB4495" s="2"/>
      <c r="AC4495" s="2"/>
      <c r="AD4495" s="2"/>
      <c r="AE4495" s="2"/>
      <c r="AF4495" s="2"/>
      <c r="AG4495" s="2"/>
      <c r="AH4495" s="2"/>
    </row>
    <row r="4496" spans="4:34">
      <c r="D4496" s="62">
        <v>2023</v>
      </c>
      <c r="E4496" s="62">
        <v>6</v>
      </c>
      <c r="F4496" s="62">
        <v>2023</v>
      </c>
      <c r="G4496" s="62">
        <v>2024</v>
      </c>
      <c r="H4496" s="131">
        <v>1568.0200041115399</v>
      </c>
      <c r="I4496" s="131">
        <v>5507.6702644417701</v>
      </c>
      <c r="J4496" s="131">
        <v>2499.0318815527598</v>
      </c>
      <c r="K4496" s="131">
        <v>19600.2500513942</v>
      </c>
      <c r="L4496" s="43">
        <v>29174.97220150027</v>
      </c>
      <c r="M4496" s="2"/>
      <c r="N4496" s="43"/>
      <c r="O4496" s="2"/>
      <c r="P4496" s="2"/>
      <c r="Q4496" s="2"/>
      <c r="R4496" s="2"/>
      <c r="S4496" s="2"/>
      <c r="T4496" s="2"/>
      <c r="U4496" s="2"/>
      <c r="V4496" s="2"/>
      <c r="W4496" s="2"/>
      <c r="X4496" s="2"/>
      <c r="Y4496" s="2"/>
      <c r="Z4496" s="2"/>
      <c r="AA4496" s="2"/>
      <c r="AB4496" s="2"/>
      <c r="AC4496" s="2"/>
      <c r="AD4496" s="2"/>
      <c r="AE4496" s="2"/>
      <c r="AF4496" s="2"/>
      <c r="AG4496" s="2"/>
      <c r="AH4496" s="2"/>
    </row>
    <row r="4497" spans="4:34">
      <c r="D4497" s="62">
        <v>2023</v>
      </c>
      <c r="E4497" s="62">
        <v>7</v>
      </c>
      <c r="F4497" s="62">
        <v>2024</v>
      </c>
      <c r="G4497" s="62">
        <v>2024</v>
      </c>
      <c r="H4497" s="131">
        <v>1623.60368929585</v>
      </c>
      <c r="I4497" s="131">
        <v>5702.90795865166</v>
      </c>
      <c r="J4497" s="131">
        <v>2587.6183798152601</v>
      </c>
      <c r="K4497" s="131">
        <v>20295.0461161981</v>
      </c>
      <c r="L4497" s="43">
        <v>30209.176143960871</v>
      </c>
      <c r="M4497" s="2"/>
      <c r="N4497" s="43"/>
      <c r="O4497" s="2"/>
      <c r="P4497" s="2"/>
      <c r="Q4497" s="2"/>
      <c r="R4497" s="2"/>
      <c r="S4497" s="2"/>
      <c r="T4497" s="2"/>
      <c r="U4497" s="2"/>
      <c r="V4497" s="2"/>
      <c r="W4497" s="2"/>
      <c r="X4497" s="2"/>
      <c r="Y4497" s="2"/>
      <c r="Z4497" s="2"/>
      <c r="AA4497" s="2"/>
      <c r="AB4497" s="2"/>
      <c r="AC4497" s="2"/>
      <c r="AD4497" s="2"/>
      <c r="AE4497" s="2"/>
      <c r="AF4497" s="2"/>
      <c r="AG4497" s="2"/>
      <c r="AH4497" s="2"/>
    </row>
    <row r="4498" spans="4:34">
      <c r="D4498" s="62">
        <v>2023</v>
      </c>
      <c r="E4498" s="62">
        <v>8</v>
      </c>
      <c r="F4498" s="62">
        <v>2024</v>
      </c>
      <c r="G4498" s="62">
        <v>2024</v>
      </c>
      <c r="H4498" s="131">
        <v>1688.0030664852</v>
      </c>
      <c r="I4498" s="131">
        <v>5929.1107710292499</v>
      </c>
      <c r="J4498" s="131">
        <v>2690.25488721078</v>
      </c>
      <c r="K4498" s="131">
        <v>21100.038331065</v>
      </c>
      <c r="L4498" s="43">
        <v>31407.407055790231</v>
      </c>
      <c r="M4498" s="2"/>
      <c r="N4498" s="43"/>
      <c r="O4498" s="2"/>
      <c r="P4498" s="2"/>
      <c r="Q4498" s="2"/>
      <c r="R4498" s="2"/>
      <c r="S4498" s="2"/>
      <c r="T4498" s="2"/>
      <c r="U4498" s="2"/>
      <c r="V4498" s="2"/>
      <c r="W4498" s="2"/>
      <c r="X4498" s="2"/>
      <c r="Y4498" s="2"/>
      <c r="Z4498" s="2"/>
      <c r="AA4498" s="2"/>
      <c r="AB4498" s="2"/>
      <c r="AC4498" s="2"/>
      <c r="AD4498" s="2"/>
      <c r="AE4498" s="2"/>
      <c r="AF4498" s="2"/>
      <c r="AG4498" s="2"/>
      <c r="AH4498" s="2"/>
    </row>
    <row r="4499" spans="4:34">
      <c r="D4499" s="62">
        <v>2023</v>
      </c>
      <c r="E4499" s="62">
        <v>9</v>
      </c>
      <c r="F4499" s="62">
        <v>2024</v>
      </c>
      <c r="G4499" s="62">
        <v>2024</v>
      </c>
      <c r="H4499" s="131">
        <v>1615.2362528164899</v>
      </c>
      <c r="I4499" s="131">
        <v>5673.5173380179203</v>
      </c>
      <c r="J4499" s="131">
        <v>2574.2827779262798</v>
      </c>
      <c r="K4499" s="131">
        <v>20190.4531602061</v>
      </c>
      <c r="L4499" s="43">
        <v>30053.489528966791</v>
      </c>
      <c r="M4499" s="2"/>
      <c r="N4499" s="43"/>
      <c r="O4499" s="2"/>
      <c r="P4499" s="2"/>
      <c r="Q4499" s="2"/>
      <c r="R4499" s="2"/>
      <c r="S4499" s="2"/>
      <c r="T4499" s="2"/>
      <c r="U4499" s="2"/>
      <c r="V4499" s="2"/>
      <c r="W4499" s="2"/>
      <c r="X4499" s="2"/>
      <c r="Y4499" s="2"/>
      <c r="Z4499" s="2"/>
      <c r="AA4499" s="2"/>
      <c r="AB4499" s="2"/>
      <c r="AC4499" s="2"/>
      <c r="AD4499" s="2"/>
      <c r="AE4499" s="2"/>
      <c r="AF4499" s="2"/>
      <c r="AG4499" s="2"/>
      <c r="AH4499" s="2"/>
    </row>
    <row r="4500" spans="4:34">
      <c r="D4500" s="62">
        <v>2023</v>
      </c>
      <c r="E4500" s="62">
        <v>10</v>
      </c>
      <c r="F4500" s="62">
        <v>2024</v>
      </c>
      <c r="G4500" s="62">
        <v>2024</v>
      </c>
      <c r="H4500" s="131">
        <v>1512.8845744529001</v>
      </c>
      <c r="I4500" s="131">
        <v>5314.0070677658296</v>
      </c>
      <c r="J4500" s="131">
        <v>2411.1597905343201</v>
      </c>
      <c r="K4500" s="131">
        <v>18911.057180661301</v>
      </c>
      <c r="L4500" s="43">
        <v>28149.108613414348</v>
      </c>
      <c r="M4500" s="2"/>
      <c r="N4500" s="43"/>
      <c r="O4500" s="2"/>
      <c r="P4500" s="2"/>
      <c r="Q4500" s="2"/>
      <c r="R4500" s="2"/>
      <c r="S4500" s="2"/>
      <c r="T4500" s="2"/>
      <c r="U4500" s="2"/>
      <c r="V4500" s="2"/>
      <c r="W4500" s="2"/>
      <c r="X4500" s="2"/>
      <c r="Y4500" s="2"/>
      <c r="Z4500" s="2"/>
      <c r="AA4500" s="2"/>
      <c r="AB4500" s="2"/>
      <c r="AC4500" s="2"/>
      <c r="AD4500" s="2"/>
      <c r="AE4500" s="2"/>
      <c r="AF4500" s="2"/>
      <c r="AG4500" s="2"/>
      <c r="AH4500" s="2"/>
    </row>
    <row r="4501" spans="4:34">
      <c r="D4501" s="62">
        <v>2023</v>
      </c>
      <c r="E4501" s="62">
        <v>11</v>
      </c>
      <c r="F4501" s="62">
        <v>2024</v>
      </c>
      <c r="G4501" s="62">
        <v>2024</v>
      </c>
      <c r="H4501" s="131">
        <v>1266.9417093631801</v>
      </c>
      <c r="I4501" s="131">
        <v>4450.1327541381797</v>
      </c>
      <c r="J4501" s="131">
        <v>2019.1883492975701</v>
      </c>
      <c r="K4501" s="131">
        <v>15836.771367039801</v>
      </c>
      <c r="L4501" s="43">
        <v>23573.034179838731</v>
      </c>
      <c r="M4501" s="2"/>
      <c r="N4501" s="43"/>
      <c r="O4501" s="2"/>
      <c r="P4501" s="2"/>
      <c r="Q4501" s="2"/>
      <c r="R4501" s="2"/>
      <c r="S4501" s="2"/>
      <c r="T4501" s="2"/>
      <c r="U4501" s="2"/>
      <c r="V4501" s="2"/>
      <c r="W4501" s="2"/>
      <c r="X4501" s="2"/>
      <c r="Y4501" s="2"/>
      <c r="Z4501" s="2"/>
      <c r="AA4501" s="2"/>
      <c r="AB4501" s="2"/>
      <c r="AC4501" s="2"/>
      <c r="AD4501" s="2"/>
      <c r="AE4501" s="2"/>
      <c r="AF4501" s="2"/>
      <c r="AG4501" s="2"/>
      <c r="AH4501" s="2"/>
    </row>
    <row r="4502" spans="4:34">
      <c r="D4502" s="62">
        <v>2023</v>
      </c>
      <c r="E4502" s="62">
        <v>12</v>
      </c>
      <c r="F4502" s="62">
        <v>2024</v>
      </c>
      <c r="G4502" s="62">
        <v>2024</v>
      </c>
      <c r="H4502" s="131">
        <v>989.62095747587</v>
      </c>
      <c r="I4502" s="131">
        <v>3476.0436131339802</v>
      </c>
      <c r="J4502" s="131">
        <v>1577.20840097716</v>
      </c>
      <c r="K4502" s="131">
        <v>12370.2619684483</v>
      </c>
      <c r="L4502" s="43">
        <v>18413.13494003531</v>
      </c>
      <c r="M4502" s="2"/>
      <c r="N4502" s="43"/>
      <c r="O4502" s="2"/>
      <c r="P4502" s="2"/>
      <c r="Q4502" s="2"/>
      <c r="R4502" s="2"/>
      <c r="S4502" s="2"/>
      <c r="T4502" s="2"/>
      <c r="U4502" s="2"/>
      <c r="V4502" s="2"/>
      <c r="W4502" s="2"/>
      <c r="X4502" s="2"/>
      <c r="Y4502" s="2"/>
      <c r="Z4502" s="2"/>
      <c r="AA4502" s="2"/>
      <c r="AB4502" s="2"/>
      <c r="AC4502" s="2"/>
      <c r="AD4502" s="2"/>
      <c r="AE4502" s="2"/>
      <c r="AF4502" s="2"/>
      <c r="AG4502" s="2"/>
      <c r="AH4502" s="2"/>
    </row>
    <row r="4503" spans="4:34">
      <c r="D4503" s="62">
        <v>2024</v>
      </c>
      <c r="E4503" s="62">
        <v>1</v>
      </c>
      <c r="F4503" s="62">
        <v>2024</v>
      </c>
      <c r="G4503" s="62">
        <v>2024</v>
      </c>
      <c r="H4503" s="131">
        <v>954.97328444950995</v>
      </c>
      <c r="I4503" s="131">
        <v>3354.3436616289</v>
      </c>
      <c r="J4503" s="131">
        <v>1521.9886720914001</v>
      </c>
      <c r="K4503" s="131">
        <v>11937.1660556188</v>
      </c>
      <c r="L4503" s="43">
        <v>17768.471673788612</v>
      </c>
      <c r="M4503" s="2"/>
      <c r="N4503" s="43"/>
      <c r="O4503" s="2"/>
      <c r="P4503" s="2"/>
      <c r="Q4503" s="2"/>
      <c r="R4503" s="2"/>
      <c r="S4503" s="2"/>
      <c r="T4503" s="2"/>
      <c r="U4503" s="2"/>
      <c r="V4503" s="2"/>
      <c r="W4503" s="2"/>
      <c r="X4503" s="2"/>
      <c r="Y4503" s="2"/>
      <c r="Z4503" s="2"/>
      <c r="AA4503" s="2"/>
      <c r="AB4503" s="2"/>
      <c r="AC4503" s="2"/>
      <c r="AD4503" s="2"/>
      <c r="AE4503" s="2"/>
      <c r="AF4503" s="2"/>
      <c r="AG4503" s="2"/>
      <c r="AH4503" s="2"/>
    </row>
    <row r="4504" spans="4:34">
      <c r="D4504" s="62">
        <v>2024</v>
      </c>
      <c r="E4504" s="62">
        <v>2</v>
      </c>
      <c r="F4504" s="62">
        <v>2024</v>
      </c>
      <c r="G4504" s="62">
        <v>2024</v>
      </c>
      <c r="H4504" s="131">
        <v>856.43319531193004</v>
      </c>
      <c r="I4504" s="131">
        <v>3008.22159853317</v>
      </c>
      <c r="J4504" s="131">
        <v>1364.9404050283999</v>
      </c>
      <c r="K4504" s="131">
        <v>10705.4149413992</v>
      </c>
      <c r="L4504" s="43">
        <v>15935.0101402727</v>
      </c>
      <c r="M4504" s="2"/>
      <c r="N4504" s="43"/>
      <c r="O4504" s="2"/>
      <c r="P4504" s="2"/>
      <c r="Q4504" s="2"/>
      <c r="R4504" s="2"/>
      <c r="S4504" s="2"/>
      <c r="T4504" s="2"/>
      <c r="U4504" s="2"/>
      <c r="V4504" s="2"/>
      <c r="W4504" s="2"/>
      <c r="X4504" s="2"/>
      <c r="Y4504" s="2"/>
      <c r="Z4504" s="2"/>
      <c r="AA4504" s="2"/>
      <c r="AB4504" s="2"/>
      <c r="AC4504" s="2"/>
      <c r="AD4504" s="2"/>
      <c r="AE4504" s="2"/>
      <c r="AF4504" s="2"/>
      <c r="AG4504" s="2"/>
      <c r="AH4504" s="2"/>
    </row>
    <row r="4505" spans="4:34">
      <c r="D4505" s="62">
        <v>2024</v>
      </c>
      <c r="E4505" s="62">
        <v>3</v>
      </c>
      <c r="F4505" s="62">
        <v>2024</v>
      </c>
      <c r="G4505" s="62">
        <v>2024</v>
      </c>
      <c r="H4505" s="131">
        <v>1136.5023712674399</v>
      </c>
      <c r="I4505" s="131">
        <v>3991.96457907687</v>
      </c>
      <c r="J4505" s="131">
        <v>1811.30065420748</v>
      </c>
      <c r="K4505" s="131">
        <v>14206.2796408429</v>
      </c>
      <c r="L4505" s="43">
        <v>21146.04724539469</v>
      </c>
      <c r="M4505" s="2"/>
      <c r="N4505" s="43"/>
      <c r="O4505" s="2"/>
      <c r="P4505" s="2"/>
      <c r="Q4505" s="2"/>
      <c r="R4505" s="2"/>
      <c r="S4505" s="2"/>
      <c r="T4505" s="2"/>
      <c r="U4505" s="2"/>
      <c r="V4505" s="2"/>
      <c r="W4505" s="2"/>
      <c r="X4505" s="2"/>
      <c r="Y4505" s="2"/>
      <c r="Z4505" s="2"/>
      <c r="AA4505" s="2"/>
      <c r="AB4505" s="2"/>
      <c r="AC4505" s="2"/>
      <c r="AD4505" s="2"/>
      <c r="AE4505" s="2"/>
      <c r="AF4505" s="2"/>
      <c r="AG4505" s="2"/>
      <c r="AH4505" s="2"/>
    </row>
    <row r="4506" spans="4:34">
      <c r="D4506" s="62">
        <v>2024</v>
      </c>
      <c r="E4506" s="62">
        <v>4</v>
      </c>
      <c r="F4506" s="62">
        <v>2024</v>
      </c>
      <c r="G4506" s="62">
        <v>2024</v>
      </c>
      <c r="H4506" s="131">
        <v>1312.34932851446</v>
      </c>
      <c r="I4506" s="131">
        <v>4609.6270164070302</v>
      </c>
      <c r="J4506" s="131">
        <v>2091.55674231992</v>
      </c>
      <c r="K4506" s="131">
        <v>16404.3666064307</v>
      </c>
      <c r="L4506" s="43">
        <v>24417.899693672109</v>
      </c>
      <c r="M4506" s="2"/>
      <c r="N4506" s="43"/>
      <c r="O4506" s="2"/>
      <c r="P4506" s="2"/>
      <c r="Q4506" s="2"/>
      <c r="R4506" s="2"/>
      <c r="S4506" s="2"/>
      <c r="T4506" s="2"/>
      <c r="U4506" s="2"/>
      <c r="V4506" s="2"/>
      <c r="W4506" s="2"/>
      <c r="X4506" s="2"/>
      <c r="Y4506" s="2"/>
      <c r="Z4506" s="2"/>
      <c r="AA4506" s="2"/>
      <c r="AB4506" s="2"/>
      <c r="AC4506" s="2"/>
      <c r="AD4506" s="2"/>
      <c r="AE4506" s="2"/>
      <c r="AF4506" s="2"/>
      <c r="AG4506" s="2"/>
      <c r="AH4506" s="2"/>
    </row>
    <row r="4507" spans="4:34">
      <c r="D4507" s="62">
        <v>2024</v>
      </c>
      <c r="E4507" s="62">
        <v>5</v>
      </c>
      <c r="F4507" s="62">
        <v>2024</v>
      </c>
      <c r="G4507" s="62">
        <v>2025</v>
      </c>
      <c r="H4507" s="131">
        <v>1474.73861046196</v>
      </c>
      <c r="I4507" s="131">
        <v>5180.0193692476396</v>
      </c>
      <c r="J4507" s="131">
        <v>2350.3646604237501</v>
      </c>
      <c r="K4507" s="131">
        <v>18434.232630774499</v>
      </c>
      <c r="L4507" s="43">
        <v>27439.35527090785</v>
      </c>
      <c r="M4507" s="2"/>
      <c r="N4507" s="43"/>
      <c r="O4507" s="2"/>
      <c r="P4507" s="2"/>
      <c r="Q4507" s="2"/>
      <c r="R4507" s="2"/>
      <c r="S4507" s="2"/>
      <c r="T4507" s="2"/>
      <c r="U4507" s="2"/>
      <c r="V4507" s="2"/>
      <c r="W4507" s="2"/>
      <c r="X4507" s="2"/>
      <c r="Y4507" s="2"/>
      <c r="Z4507" s="2"/>
      <c r="AA4507" s="2"/>
      <c r="AB4507" s="2"/>
      <c r="AC4507" s="2"/>
      <c r="AD4507" s="2"/>
      <c r="AE4507" s="2"/>
      <c r="AF4507" s="2"/>
      <c r="AG4507" s="2"/>
      <c r="AH4507" s="2"/>
    </row>
    <row r="4508" spans="4:34">
      <c r="D4508" s="62">
        <v>2024</v>
      </c>
      <c r="E4508" s="62">
        <v>6</v>
      </c>
      <c r="F4508" s="62">
        <v>2024</v>
      </c>
      <c r="G4508" s="62">
        <v>2025</v>
      </c>
      <c r="H4508" s="131">
        <v>1568.1946889308299</v>
      </c>
      <c r="I4508" s="131">
        <v>5508.2838448695402</v>
      </c>
      <c r="J4508" s="131">
        <v>2499.3102854835101</v>
      </c>
      <c r="K4508" s="131">
        <v>19602.433611635399</v>
      </c>
      <c r="L4508" s="43">
        <v>29178.222430919279</v>
      </c>
      <c r="M4508" s="2"/>
      <c r="N4508" s="43"/>
      <c r="O4508" s="2"/>
      <c r="P4508" s="2"/>
      <c r="Q4508" s="2"/>
      <c r="R4508" s="2"/>
      <c r="S4508" s="2"/>
      <c r="T4508" s="2"/>
      <c r="U4508" s="2"/>
      <c r="V4508" s="2"/>
      <c r="W4508" s="2"/>
      <c r="X4508" s="2"/>
      <c r="Y4508" s="2"/>
      <c r="Z4508" s="2"/>
      <c r="AA4508" s="2"/>
      <c r="AB4508" s="2"/>
      <c r="AC4508" s="2"/>
      <c r="AD4508" s="2"/>
      <c r="AE4508" s="2"/>
      <c r="AF4508" s="2"/>
      <c r="AG4508" s="2"/>
      <c r="AH4508" s="2"/>
    </row>
    <row r="4509" spans="4:34">
      <c r="D4509" s="62">
        <v>2024</v>
      </c>
      <c r="E4509" s="62">
        <v>7</v>
      </c>
      <c r="F4509" s="62">
        <v>2025</v>
      </c>
      <c r="G4509" s="62">
        <v>2025</v>
      </c>
      <c r="H4509" s="131">
        <v>1623.8197468354999</v>
      </c>
      <c r="I4509" s="131">
        <v>5703.6668607596903</v>
      </c>
      <c r="J4509" s="131">
        <v>2587.9627215190799</v>
      </c>
      <c r="K4509" s="131">
        <v>20297.746835443701</v>
      </c>
      <c r="L4509" s="43">
        <v>30213.196164557972</v>
      </c>
      <c r="M4509" s="2"/>
      <c r="N4509" s="43"/>
      <c r="O4509" s="2"/>
      <c r="P4509" s="2"/>
      <c r="Q4509" s="2"/>
      <c r="R4509" s="2"/>
      <c r="S4509" s="2"/>
      <c r="T4509" s="2"/>
      <c r="U4509" s="2"/>
      <c r="V4509" s="2"/>
      <c r="W4509" s="2"/>
      <c r="X4509" s="2"/>
      <c r="Y4509" s="2"/>
      <c r="Z4509" s="2"/>
      <c r="AA4509" s="2"/>
      <c r="AB4509" s="2"/>
      <c r="AC4509" s="2"/>
      <c r="AD4509" s="2"/>
      <c r="AE4509" s="2"/>
      <c r="AF4509" s="2"/>
      <c r="AG4509" s="2"/>
      <c r="AH4509" s="2"/>
    </row>
    <row r="4510" spans="4:34">
      <c r="D4510" s="62">
        <v>2024</v>
      </c>
      <c r="E4510" s="62">
        <v>8</v>
      </c>
      <c r="F4510" s="62">
        <v>2025</v>
      </c>
      <c r="G4510" s="62">
        <v>2025</v>
      </c>
      <c r="H4510" s="131">
        <v>1688.2670585476301</v>
      </c>
      <c r="I4510" s="131">
        <v>5930.0380431485501</v>
      </c>
      <c r="J4510" s="131">
        <v>2690.6756245602801</v>
      </c>
      <c r="K4510" s="131">
        <v>21103.338231845399</v>
      </c>
      <c r="L4510" s="43">
        <v>31412.31895810186</v>
      </c>
      <c r="M4510" s="2"/>
      <c r="N4510" s="43"/>
      <c r="O4510" s="2"/>
      <c r="P4510" s="2"/>
      <c r="Q4510" s="2"/>
      <c r="R4510" s="2"/>
      <c r="S4510" s="2"/>
      <c r="T4510" s="2"/>
      <c r="U4510" s="2"/>
      <c r="V4510" s="2"/>
      <c r="W4510" s="2"/>
      <c r="X4510" s="2"/>
      <c r="Y4510" s="2"/>
      <c r="Z4510" s="2"/>
      <c r="AA4510" s="2"/>
      <c r="AB4510" s="2"/>
      <c r="AC4510" s="2"/>
      <c r="AD4510" s="2"/>
      <c r="AE4510" s="2"/>
      <c r="AF4510" s="2"/>
      <c r="AG4510" s="2"/>
      <c r="AH4510" s="2"/>
    </row>
    <row r="4511" spans="4:34">
      <c r="D4511" s="62">
        <v>2024</v>
      </c>
      <c r="E4511" s="62">
        <v>9</v>
      </c>
      <c r="F4511" s="62">
        <v>2025</v>
      </c>
      <c r="G4511" s="62">
        <v>2025</v>
      </c>
      <c r="H4511" s="131">
        <v>1615.4460822046899</v>
      </c>
      <c r="I4511" s="131">
        <v>5674.2543637439703</v>
      </c>
      <c r="J4511" s="131">
        <v>2574.6171935137199</v>
      </c>
      <c r="K4511" s="131">
        <v>20193.0760275586</v>
      </c>
      <c r="L4511" s="43">
        <v>30057.393667020981</v>
      </c>
      <c r="M4511" s="2"/>
      <c r="N4511" s="43"/>
      <c r="O4511" s="2"/>
      <c r="P4511" s="2"/>
      <c r="Q4511" s="2"/>
      <c r="R4511" s="2"/>
      <c r="S4511" s="2"/>
      <c r="T4511" s="2"/>
      <c r="U4511" s="2"/>
      <c r="V4511" s="2"/>
      <c r="W4511" s="2"/>
      <c r="X4511" s="2"/>
      <c r="Y4511" s="2"/>
      <c r="Z4511" s="2"/>
      <c r="AA4511" s="2"/>
      <c r="AB4511" s="2"/>
      <c r="AC4511" s="2"/>
      <c r="AD4511" s="2"/>
      <c r="AE4511" s="2"/>
      <c r="AF4511" s="2"/>
      <c r="AG4511" s="2"/>
      <c r="AH4511" s="2"/>
    </row>
    <row r="4512" spans="4:34">
      <c r="D4512" s="62">
        <v>2024</v>
      </c>
      <c r="E4512" s="62">
        <v>10</v>
      </c>
      <c r="F4512" s="62">
        <v>2025</v>
      </c>
      <c r="G4512" s="62">
        <v>2025</v>
      </c>
      <c r="H4512" s="131">
        <v>1513.01822020281</v>
      </c>
      <c r="I4512" s="131">
        <v>5314.4764984623698</v>
      </c>
      <c r="J4512" s="131">
        <v>2411.37278844823</v>
      </c>
      <c r="K4512" s="131">
        <v>18912.727752535098</v>
      </c>
      <c r="L4512" s="43">
        <v>28151.595259648508</v>
      </c>
      <c r="M4512" s="2"/>
      <c r="N4512" s="43"/>
      <c r="O4512" s="2"/>
      <c r="P4512" s="2"/>
      <c r="Q4512" s="2"/>
      <c r="R4512" s="2"/>
      <c r="S4512" s="2"/>
      <c r="T4512" s="2"/>
      <c r="U4512" s="2"/>
      <c r="V4512" s="2"/>
      <c r="W4512" s="2"/>
      <c r="X4512" s="2"/>
      <c r="Y4512" s="2"/>
      <c r="Z4512" s="2"/>
      <c r="AA4512" s="2"/>
      <c r="AB4512" s="2"/>
      <c r="AC4512" s="2"/>
      <c r="AD4512" s="2"/>
      <c r="AE4512" s="2"/>
      <c r="AF4512" s="2"/>
      <c r="AG4512" s="2"/>
      <c r="AH4512" s="2"/>
    </row>
    <row r="4513" spans="4:34">
      <c r="D4513" s="62">
        <v>2024</v>
      </c>
      <c r="E4513" s="62">
        <v>11</v>
      </c>
      <c r="F4513" s="62">
        <v>2025</v>
      </c>
      <c r="G4513" s="62">
        <v>2025</v>
      </c>
      <c r="H4513" s="131">
        <v>1266.8922919472</v>
      </c>
      <c r="I4513" s="131">
        <v>4449.9591754645398</v>
      </c>
      <c r="J4513" s="131">
        <v>2019.1095902908501</v>
      </c>
      <c r="K4513" s="131">
        <v>15836.15364934</v>
      </c>
      <c r="L4513" s="43">
        <v>23572.11470704259</v>
      </c>
      <c r="M4513" s="2"/>
      <c r="N4513" s="43"/>
      <c r="O4513" s="2"/>
      <c r="P4513" s="2"/>
      <c r="Q4513" s="2"/>
      <c r="R4513" s="2"/>
      <c r="S4513" s="2"/>
      <c r="T4513" s="2"/>
      <c r="U4513" s="2"/>
      <c r="V4513" s="2"/>
      <c r="W4513" s="2"/>
      <c r="X4513" s="2"/>
      <c r="Y4513" s="2"/>
      <c r="Z4513" s="2"/>
      <c r="AA4513" s="2"/>
      <c r="AB4513" s="2"/>
      <c r="AC4513" s="2"/>
      <c r="AD4513" s="2"/>
      <c r="AE4513" s="2"/>
      <c r="AF4513" s="2"/>
      <c r="AG4513" s="2"/>
      <c r="AH4513" s="2"/>
    </row>
    <row r="4514" spans="4:34">
      <c r="D4514" s="62">
        <v>2024</v>
      </c>
      <c r="E4514" s="62">
        <v>12</v>
      </c>
      <c r="F4514" s="62">
        <v>2025</v>
      </c>
      <c r="G4514" s="62">
        <v>2025</v>
      </c>
      <c r="H4514" s="131">
        <v>989.36512132605003</v>
      </c>
      <c r="I4514" s="131">
        <v>3475.1449886577502</v>
      </c>
      <c r="J4514" s="131">
        <v>1576.80066211339</v>
      </c>
      <c r="K4514" s="131">
        <v>12367.064016575599</v>
      </c>
      <c r="L4514" s="43">
        <v>18408.374788672791</v>
      </c>
      <c r="M4514" s="2"/>
      <c r="N4514" s="43"/>
      <c r="O4514" s="2"/>
      <c r="P4514" s="2"/>
      <c r="Q4514" s="2"/>
      <c r="R4514" s="2"/>
      <c r="S4514" s="2"/>
      <c r="T4514" s="2"/>
      <c r="U4514" s="2"/>
      <c r="V4514" s="2"/>
      <c r="W4514" s="2"/>
      <c r="X4514" s="2"/>
      <c r="Y4514" s="2"/>
      <c r="Z4514" s="2"/>
      <c r="AA4514" s="2"/>
      <c r="AB4514" s="2"/>
      <c r="AC4514" s="2"/>
      <c r="AD4514" s="2"/>
      <c r="AE4514" s="2"/>
      <c r="AF4514" s="2"/>
      <c r="AG4514" s="2"/>
      <c r="AH4514" s="2"/>
    </row>
    <row r="4515" spans="4:34">
      <c r="D4515" s="62">
        <v>2025</v>
      </c>
      <c r="E4515" s="62">
        <v>1</v>
      </c>
      <c r="F4515" s="62">
        <v>2025</v>
      </c>
      <c r="G4515" s="62">
        <v>2025</v>
      </c>
      <c r="H4515" s="131">
        <v>954.69776545233003</v>
      </c>
      <c r="I4515" s="131">
        <v>3353.3759011512998</v>
      </c>
      <c r="J4515" s="131">
        <v>1521.5495636896501</v>
      </c>
      <c r="K4515" s="131">
        <v>11933.7220681541</v>
      </c>
      <c r="L4515" s="43">
        <v>17763.345298447381</v>
      </c>
      <c r="M4515" s="2"/>
      <c r="N4515" s="43"/>
      <c r="O4515" s="2"/>
      <c r="P4515" s="2"/>
      <c r="Q4515" s="2"/>
      <c r="R4515" s="2"/>
      <c r="S4515" s="2"/>
      <c r="T4515" s="2"/>
      <c r="U4515" s="2"/>
      <c r="V4515" s="2"/>
      <c r="W4515" s="2"/>
      <c r="X4515" s="2"/>
      <c r="Y4515" s="2"/>
      <c r="Z4515" s="2"/>
      <c r="AA4515" s="2"/>
      <c r="AB4515" s="2"/>
      <c r="AC4515" s="2"/>
      <c r="AD4515" s="2"/>
      <c r="AE4515" s="2"/>
      <c r="AF4515" s="2"/>
      <c r="AG4515" s="2"/>
      <c r="AH4515" s="2"/>
    </row>
    <row r="4516" spans="4:34">
      <c r="D4516" s="62">
        <v>2025</v>
      </c>
      <c r="E4516" s="62">
        <v>2</v>
      </c>
      <c r="F4516" s="62">
        <v>2025</v>
      </c>
      <c r="G4516" s="62">
        <v>2025</v>
      </c>
      <c r="H4516" s="131">
        <v>856.08592014858004</v>
      </c>
      <c r="I4516" s="131">
        <v>3007.0017945218901</v>
      </c>
      <c r="J4516" s="131">
        <v>1364.3869352367999</v>
      </c>
      <c r="K4516" s="131">
        <v>10701.0740018573</v>
      </c>
      <c r="L4516" s="43">
        <v>15928.54865176457</v>
      </c>
      <c r="M4516" s="2"/>
      <c r="N4516" s="43"/>
      <c r="O4516" s="2"/>
      <c r="P4516" s="2"/>
      <c r="Q4516" s="2"/>
      <c r="R4516" s="2"/>
      <c r="S4516" s="2"/>
      <c r="T4516" s="2"/>
      <c r="U4516" s="2"/>
      <c r="V4516" s="2"/>
      <c r="W4516" s="2"/>
      <c r="X4516" s="2"/>
      <c r="Y4516" s="2"/>
      <c r="Z4516" s="2"/>
      <c r="AA4516" s="2"/>
      <c r="AB4516" s="2"/>
      <c r="AC4516" s="2"/>
      <c r="AD4516" s="2"/>
      <c r="AE4516" s="2"/>
      <c r="AF4516" s="2"/>
      <c r="AG4516" s="2"/>
      <c r="AH4516" s="2"/>
    </row>
    <row r="4517" spans="4:34">
      <c r="D4517" s="62">
        <v>2025</v>
      </c>
      <c r="E4517" s="62">
        <v>3</v>
      </c>
      <c r="F4517" s="62">
        <v>2025</v>
      </c>
      <c r="G4517" s="62">
        <v>2025</v>
      </c>
      <c r="H4517" s="131">
        <v>1136.35904041249</v>
      </c>
      <c r="I4517" s="131">
        <v>3991.46112944889</v>
      </c>
      <c r="J4517" s="131">
        <v>1811.0722206574101</v>
      </c>
      <c r="K4517" s="131">
        <v>14204.4880051562</v>
      </c>
      <c r="L4517" s="43">
        <v>21143.380395674991</v>
      </c>
      <c r="M4517" s="2"/>
      <c r="N4517" s="43"/>
      <c r="O4517" s="2"/>
      <c r="P4517" s="2"/>
      <c r="Q4517" s="2"/>
      <c r="R4517" s="2"/>
      <c r="S4517" s="2"/>
      <c r="T4517" s="2"/>
      <c r="U4517" s="2"/>
      <c r="V4517" s="2"/>
      <c r="W4517" s="2"/>
      <c r="X4517" s="2"/>
      <c r="Y4517" s="2"/>
      <c r="Z4517" s="2"/>
      <c r="AA4517" s="2"/>
      <c r="AB4517" s="2"/>
      <c r="AC4517" s="2"/>
      <c r="AD4517" s="2"/>
      <c r="AE4517" s="2"/>
      <c r="AF4517" s="2"/>
      <c r="AG4517" s="2"/>
      <c r="AH4517" s="2"/>
    </row>
    <row r="4518" spans="4:34">
      <c r="D4518" s="62">
        <v>2025</v>
      </c>
      <c r="E4518" s="62">
        <v>4</v>
      </c>
      <c r="F4518" s="62">
        <v>2025</v>
      </c>
      <c r="G4518" s="62">
        <v>2025</v>
      </c>
      <c r="H4518" s="131">
        <v>1312.33404811691</v>
      </c>
      <c r="I4518" s="131">
        <v>4609.5733440106296</v>
      </c>
      <c r="J4518" s="131">
        <v>2091.53238918632</v>
      </c>
      <c r="K4518" s="131">
        <v>16404.175601461298</v>
      </c>
      <c r="L4518" s="43">
        <v>24417.615382775159</v>
      </c>
      <c r="M4518" s="2"/>
      <c r="N4518" s="43"/>
      <c r="O4518" s="2"/>
      <c r="P4518" s="2"/>
      <c r="Q4518" s="2"/>
      <c r="R4518" s="2"/>
      <c r="S4518" s="2"/>
      <c r="T4518" s="2"/>
      <c r="U4518" s="2"/>
      <c r="V4518" s="2"/>
      <c r="W4518" s="2"/>
      <c r="X4518" s="2"/>
      <c r="Y4518" s="2"/>
      <c r="Z4518" s="2"/>
      <c r="AA4518" s="2"/>
      <c r="AB4518" s="2"/>
      <c r="AC4518" s="2"/>
      <c r="AD4518" s="2"/>
      <c r="AE4518" s="2"/>
      <c r="AF4518" s="2"/>
      <c r="AG4518" s="2"/>
      <c r="AH4518" s="2"/>
    </row>
    <row r="4519" spans="4:34">
      <c r="D4519" s="62">
        <v>2025</v>
      </c>
      <c r="E4519" s="62">
        <v>5</v>
      </c>
      <c r="F4519" s="62">
        <v>2025</v>
      </c>
      <c r="G4519" s="62">
        <v>2026</v>
      </c>
      <c r="H4519" s="131">
        <v>1474.8415807419001</v>
      </c>
      <c r="I4519" s="131">
        <v>5180.3810523559196</v>
      </c>
      <c r="J4519" s="131">
        <v>2350.5287693074001</v>
      </c>
      <c r="K4519" s="131">
        <v>18435.519759273699</v>
      </c>
      <c r="L4519" s="43">
        <v>27441.271161678917</v>
      </c>
      <c r="M4519" s="2"/>
      <c r="N4519" s="43"/>
      <c r="O4519" s="2"/>
      <c r="P4519" s="2"/>
      <c r="Q4519" s="2"/>
      <c r="R4519" s="2"/>
      <c r="S4519" s="2"/>
      <c r="T4519" s="2"/>
      <c r="U4519" s="2"/>
      <c r="V4519" s="2"/>
      <c r="W4519" s="2"/>
      <c r="X4519" s="2"/>
      <c r="Y4519" s="2"/>
      <c r="Z4519" s="2"/>
      <c r="AA4519" s="2"/>
      <c r="AB4519" s="2"/>
      <c r="AC4519" s="2"/>
      <c r="AD4519" s="2"/>
      <c r="AE4519" s="2"/>
      <c r="AF4519" s="2"/>
      <c r="AG4519" s="2"/>
      <c r="AH4519" s="2"/>
    </row>
    <row r="4520" spans="4:34">
      <c r="D4520" s="62">
        <v>2025</v>
      </c>
      <c r="E4520" s="62">
        <v>6</v>
      </c>
      <c r="F4520" s="62">
        <v>2025</v>
      </c>
      <c r="G4520" s="62">
        <v>2026</v>
      </c>
      <c r="H4520" s="131">
        <v>1568.3657132378601</v>
      </c>
      <c r="I4520" s="131">
        <v>5508.8845677480003</v>
      </c>
      <c r="J4520" s="131">
        <v>2499.58285547285</v>
      </c>
      <c r="K4520" s="131">
        <v>19604.5714154733</v>
      </c>
      <c r="L4520" s="43">
        <v>29181.40455193201</v>
      </c>
      <c r="M4520" s="2"/>
      <c r="N4520" s="43"/>
      <c r="O4520" s="2"/>
      <c r="P4520" s="2"/>
      <c r="Q4520" s="2"/>
      <c r="R4520" s="2"/>
      <c r="S4520" s="2"/>
      <c r="T4520" s="2"/>
      <c r="U4520" s="2"/>
      <c r="V4520" s="2"/>
      <c r="W4520" s="2"/>
      <c r="X4520" s="2"/>
      <c r="Y4520" s="2"/>
      <c r="Z4520" s="2"/>
      <c r="AA4520" s="2"/>
      <c r="AB4520" s="2"/>
      <c r="AC4520" s="2"/>
      <c r="AD4520" s="2"/>
      <c r="AE4520" s="2"/>
      <c r="AF4520" s="2"/>
      <c r="AG4520" s="2"/>
      <c r="AH4520" s="2"/>
    </row>
    <row r="4521" spans="4:34">
      <c r="D4521" s="62">
        <v>2025</v>
      </c>
      <c r="E4521" s="62">
        <v>7</v>
      </c>
      <c r="F4521" s="62">
        <v>2026</v>
      </c>
      <c r="G4521" s="62">
        <v>2026</v>
      </c>
      <c r="H4521" s="131">
        <v>1624.03127689946</v>
      </c>
      <c r="I4521" s="131">
        <v>5704.4098601093701</v>
      </c>
      <c r="J4521" s="131">
        <v>2588.29984755852</v>
      </c>
      <c r="K4521" s="131">
        <v>20300.390961243302</v>
      </c>
      <c r="L4521" s="43">
        <v>30217.131945810652</v>
      </c>
      <c r="M4521" s="2"/>
      <c r="N4521" s="43"/>
      <c r="O4521" s="2"/>
      <c r="P4521" s="2"/>
      <c r="Q4521" s="2"/>
      <c r="R4521" s="2"/>
      <c r="S4521" s="2"/>
      <c r="T4521" s="2"/>
      <c r="U4521" s="2"/>
      <c r="V4521" s="2"/>
      <c r="W4521" s="2"/>
      <c r="X4521" s="2"/>
      <c r="Y4521" s="2"/>
      <c r="Z4521" s="2"/>
      <c r="AA4521" s="2"/>
      <c r="AB4521" s="2"/>
      <c r="AC4521" s="2"/>
      <c r="AD4521" s="2"/>
      <c r="AE4521" s="2"/>
      <c r="AF4521" s="2"/>
      <c r="AG4521" s="2"/>
      <c r="AH4521" s="2"/>
    </row>
    <row r="4522" spans="4:34">
      <c r="D4522" s="62">
        <v>2025</v>
      </c>
      <c r="E4522" s="62">
        <v>8</v>
      </c>
      <c r="F4522" s="62">
        <v>2026</v>
      </c>
      <c r="G4522" s="62">
        <v>2026</v>
      </c>
      <c r="H4522" s="131">
        <v>1688.52551866868</v>
      </c>
      <c r="I4522" s="131">
        <v>5930.9458843237499</v>
      </c>
      <c r="J4522" s="131">
        <v>2691.0875453782101</v>
      </c>
      <c r="K4522" s="131">
        <v>21106.568983358498</v>
      </c>
      <c r="L4522" s="43">
        <v>31417.127931729137</v>
      </c>
      <c r="M4522" s="2"/>
      <c r="N4522" s="43"/>
      <c r="O4522" s="2"/>
      <c r="P4522" s="2"/>
      <c r="Q4522" s="2"/>
      <c r="R4522" s="2"/>
      <c r="S4522" s="2"/>
      <c r="T4522" s="2"/>
      <c r="U4522" s="2"/>
      <c r="V4522" s="2"/>
      <c r="W4522" s="2"/>
      <c r="X4522" s="2"/>
      <c r="Y4522" s="2"/>
      <c r="Z4522" s="2"/>
      <c r="AA4522" s="2"/>
      <c r="AB4522" s="2"/>
      <c r="AC4522" s="2"/>
      <c r="AD4522" s="2"/>
      <c r="AE4522" s="2"/>
      <c r="AF4522" s="2"/>
      <c r="AG4522" s="2"/>
      <c r="AH4522" s="2"/>
    </row>
    <row r="4523" spans="4:34">
      <c r="D4523" s="62">
        <v>2025</v>
      </c>
      <c r="E4523" s="62">
        <v>9</v>
      </c>
      <c r="F4523" s="62">
        <v>2026</v>
      </c>
      <c r="G4523" s="62">
        <v>2026</v>
      </c>
      <c r="H4523" s="131">
        <v>1615.65151462783</v>
      </c>
      <c r="I4523" s="131">
        <v>5674.9759451302398</v>
      </c>
      <c r="J4523" s="131">
        <v>2574.9446014381001</v>
      </c>
      <c r="K4523" s="131">
        <v>20195.643932847801</v>
      </c>
      <c r="L4523" s="43">
        <v>30061.215994043971</v>
      </c>
      <c r="M4523" s="2"/>
      <c r="N4523" s="43"/>
      <c r="O4523" s="2"/>
      <c r="P4523" s="2"/>
      <c r="Q4523" s="2"/>
      <c r="R4523" s="2"/>
      <c r="S4523" s="2"/>
      <c r="T4523" s="2"/>
      <c r="U4523" s="2"/>
      <c r="V4523" s="2"/>
      <c r="W4523" s="2"/>
      <c r="X4523" s="2"/>
      <c r="Y4523" s="2"/>
      <c r="Z4523" s="2"/>
      <c r="AA4523" s="2"/>
      <c r="AB4523" s="2"/>
      <c r="AC4523" s="2"/>
      <c r="AD4523" s="2"/>
      <c r="AE4523" s="2"/>
      <c r="AF4523" s="2"/>
      <c r="AG4523" s="2"/>
      <c r="AH4523" s="2"/>
    </row>
    <row r="4524" spans="4:34">
      <c r="D4524" s="62">
        <v>2025</v>
      </c>
      <c r="E4524" s="62">
        <v>10</v>
      </c>
      <c r="F4524" s="62">
        <v>2026</v>
      </c>
      <c r="G4524" s="62">
        <v>2026</v>
      </c>
      <c r="H4524" s="131">
        <v>1513.1490654122499</v>
      </c>
      <c r="I4524" s="131">
        <v>5314.9360922605101</v>
      </c>
      <c r="J4524" s="131">
        <v>2411.5813230007702</v>
      </c>
      <c r="K4524" s="131">
        <v>18914.3633176531</v>
      </c>
      <c r="L4524" s="43">
        <v>28154.029798326628</v>
      </c>
      <c r="M4524" s="2"/>
      <c r="N4524" s="43"/>
      <c r="O4524" s="2"/>
      <c r="P4524" s="2"/>
      <c r="Q4524" s="2"/>
      <c r="R4524" s="2"/>
      <c r="S4524" s="2"/>
      <c r="T4524" s="2"/>
      <c r="U4524" s="2"/>
      <c r="V4524" s="2"/>
      <c r="W4524" s="2"/>
      <c r="X4524" s="2"/>
      <c r="Y4524" s="2"/>
      <c r="Z4524" s="2"/>
      <c r="AA4524" s="2"/>
      <c r="AB4524" s="2"/>
      <c r="AC4524" s="2"/>
      <c r="AD4524" s="2"/>
      <c r="AE4524" s="2"/>
      <c r="AF4524" s="2"/>
      <c r="AG4524" s="2"/>
      <c r="AH4524" s="2"/>
    </row>
    <row r="4525" spans="4:34">
      <c r="D4525" s="62">
        <v>2025</v>
      </c>
      <c r="E4525" s="62">
        <v>11</v>
      </c>
      <c r="F4525" s="62">
        <v>2026</v>
      </c>
      <c r="G4525" s="62">
        <v>2026</v>
      </c>
      <c r="H4525" s="131">
        <v>1266.8439100708699</v>
      </c>
      <c r="I4525" s="131">
        <v>4449.7892341239203</v>
      </c>
      <c r="J4525" s="131">
        <v>2019.0324816754401</v>
      </c>
      <c r="K4525" s="131">
        <v>15835.548875885799</v>
      </c>
      <c r="L4525" s="43">
        <v>23571.214501756029</v>
      </c>
      <c r="M4525" s="2"/>
      <c r="N4525" s="43"/>
      <c r="O4525" s="2"/>
      <c r="P4525" s="2"/>
      <c r="Q4525" s="2"/>
      <c r="R4525" s="2"/>
      <c r="S4525" s="2"/>
      <c r="T4525" s="2"/>
      <c r="U4525" s="2"/>
      <c r="V4525" s="2"/>
      <c r="W4525" s="2"/>
      <c r="X4525" s="2"/>
      <c r="Y4525" s="2"/>
      <c r="Z4525" s="2"/>
      <c r="AA4525" s="2"/>
      <c r="AB4525" s="2"/>
      <c r="AC4525" s="2"/>
      <c r="AD4525" s="2"/>
      <c r="AE4525" s="2"/>
      <c r="AF4525" s="2"/>
      <c r="AG4525" s="2"/>
      <c r="AH4525" s="2"/>
    </row>
    <row r="4526" spans="4:34">
      <c r="D4526" s="62">
        <v>2025</v>
      </c>
      <c r="E4526" s="62">
        <v>12</v>
      </c>
      <c r="F4526" s="62">
        <v>2026</v>
      </c>
      <c r="G4526" s="62">
        <v>2026</v>
      </c>
      <c r="H4526" s="131">
        <v>989.11464621083996</v>
      </c>
      <c r="I4526" s="131">
        <v>3474.2651948155899</v>
      </c>
      <c r="J4526" s="131">
        <v>1576.40146739853</v>
      </c>
      <c r="K4526" s="131">
        <v>12363.9330776355</v>
      </c>
      <c r="L4526" s="43">
        <v>18403.714386060459</v>
      </c>
      <c r="M4526" s="2"/>
      <c r="N4526" s="43"/>
      <c r="O4526" s="2"/>
      <c r="P4526" s="2"/>
      <c r="Q4526" s="2"/>
      <c r="R4526" s="2"/>
      <c r="S4526" s="2"/>
      <c r="T4526" s="2"/>
      <c r="U4526" s="2"/>
      <c r="V4526" s="2"/>
      <c r="W4526" s="2"/>
      <c r="X4526" s="2"/>
      <c r="Y4526" s="2"/>
      <c r="Z4526" s="2"/>
      <c r="AA4526" s="2"/>
      <c r="AB4526" s="2"/>
      <c r="AC4526" s="2"/>
      <c r="AD4526" s="2"/>
      <c r="AE4526" s="2"/>
      <c r="AF4526" s="2"/>
      <c r="AG4526" s="2"/>
      <c r="AH4526" s="2"/>
    </row>
    <row r="4527" spans="4:34">
      <c r="D4527" s="62">
        <v>2026</v>
      </c>
      <c r="E4527" s="62">
        <v>1</v>
      </c>
      <c r="F4527" s="62">
        <v>2026</v>
      </c>
      <c r="G4527" s="62">
        <v>2026</v>
      </c>
      <c r="H4527" s="131">
        <v>954.52511751658994</v>
      </c>
      <c r="I4527" s="131">
        <v>3352.7694752770199</v>
      </c>
      <c r="J4527" s="131">
        <v>1521.27440604207</v>
      </c>
      <c r="K4527" s="131">
        <v>11931.5639689574</v>
      </c>
      <c r="L4527" s="43">
        <v>17760.132967793081</v>
      </c>
      <c r="M4527" s="2"/>
      <c r="N4527" s="43"/>
      <c r="O4527" s="2"/>
      <c r="P4527" s="2"/>
      <c r="Q4527" s="2"/>
      <c r="R4527" s="2"/>
      <c r="S4527" s="2"/>
      <c r="T4527" s="2"/>
      <c r="U4527" s="2"/>
      <c r="V4527" s="2"/>
      <c r="W4527" s="2"/>
      <c r="X4527" s="2"/>
      <c r="Y4527" s="2"/>
      <c r="Z4527" s="2"/>
      <c r="AA4527" s="2"/>
      <c r="AB4527" s="2"/>
      <c r="AC4527" s="2"/>
      <c r="AD4527" s="2"/>
      <c r="AE4527" s="2"/>
      <c r="AF4527" s="2"/>
      <c r="AG4527" s="2"/>
      <c r="AH4527" s="2"/>
    </row>
    <row r="4528" spans="4:34">
      <c r="D4528" s="62">
        <v>2026</v>
      </c>
      <c r="E4528" s="62">
        <v>2</v>
      </c>
      <c r="F4528" s="62">
        <v>2026</v>
      </c>
      <c r="G4528" s="62">
        <v>2026</v>
      </c>
      <c r="H4528" s="131">
        <v>855.86830778537001</v>
      </c>
      <c r="I4528" s="131">
        <v>3006.23743109611</v>
      </c>
      <c r="J4528" s="131">
        <v>1364.04011553293</v>
      </c>
      <c r="K4528" s="131">
        <v>10698.353847317099</v>
      </c>
      <c r="L4528" s="43">
        <v>15924.499701731509</v>
      </c>
      <c r="M4528" s="2"/>
      <c r="N4528" s="43"/>
      <c r="O4528" s="2"/>
      <c r="P4528" s="2"/>
      <c r="Q4528" s="2"/>
      <c r="R4528" s="2"/>
      <c r="S4528" s="2"/>
      <c r="T4528" s="2"/>
      <c r="U4528" s="2"/>
      <c r="V4528" s="2"/>
      <c r="W4528" s="2"/>
      <c r="X4528" s="2"/>
      <c r="Y4528" s="2"/>
      <c r="Z4528" s="2"/>
      <c r="AA4528" s="2"/>
      <c r="AB4528" s="2"/>
      <c r="AC4528" s="2"/>
      <c r="AD4528" s="2"/>
      <c r="AE4528" s="2"/>
      <c r="AF4528" s="2"/>
      <c r="AG4528" s="2"/>
      <c r="AH4528" s="2"/>
    </row>
    <row r="4529" spans="4:34">
      <c r="D4529" s="62">
        <v>2026</v>
      </c>
      <c r="E4529" s="62">
        <v>3</v>
      </c>
      <c r="F4529" s="62">
        <v>2026</v>
      </c>
      <c r="G4529" s="62">
        <v>2026</v>
      </c>
      <c r="H4529" s="131">
        <v>1136.26922527638</v>
      </c>
      <c r="I4529" s="131">
        <v>3991.1456537832901</v>
      </c>
      <c r="J4529" s="131">
        <v>1810.92907778423</v>
      </c>
      <c r="K4529" s="131">
        <v>14203.365315954799</v>
      </c>
      <c r="L4529" s="43">
        <v>21141.7092727987</v>
      </c>
      <c r="M4529" s="2"/>
      <c r="N4529" s="43"/>
      <c r="O4529" s="2"/>
      <c r="P4529" s="2"/>
      <c r="Q4529" s="2"/>
      <c r="R4529" s="2"/>
      <c r="S4529" s="2"/>
      <c r="T4529" s="2"/>
      <c r="U4529" s="2"/>
      <c r="V4529" s="2"/>
      <c r="W4529" s="2"/>
      <c r="X4529" s="2"/>
      <c r="Y4529" s="2"/>
      <c r="Z4529" s="2"/>
      <c r="AA4529" s="2"/>
      <c r="AB4529" s="2"/>
      <c r="AC4529" s="2"/>
      <c r="AD4529" s="2"/>
      <c r="AE4529" s="2"/>
      <c r="AF4529" s="2"/>
      <c r="AG4529" s="2"/>
      <c r="AH4529" s="2"/>
    </row>
    <row r="4530" spans="4:34">
      <c r="D4530" s="62">
        <v>2026</v>
      </c>
      <c r="E4530" s="62">
        <v>4</v>
      </c>
      <c r="F4530" s="62">
        <v>2026</v>
      </c>
      <c r="G4530" s="62">
        <v>2026</v>
      </c>
      <c r="H4530" s="131">
        <v>1312.32447299097</v>
      </c>
      <c r="I4530" s="131">
        <v>4609.5397113808003</v>
      </c>
      <c r="J4530" s="131">
        <v>2091.51712882936</v>
      </c>
      <c r="K4530" s="131">
        <v>16404.055912387201</v>
      </c>
      <c r="L4530" s="43">
        <v>24417.437225588332</v>
      </c>
      <c r="M4530" s="2"/>
      <c r="N4530" s="43"/>
      <c r="O4530" s="2"/>
      <c r="P4530" s="2"/>
      <c r="Q4530" s="2"/>
      <c r="R4530" s="2"/>
      <c r="S4530" s="2"/>
      <c r="T4530" s="2"/>
      <c r="U4530" s="2"/>
      <c r="V4530" s="2"/>
      <c r="W4530" s="2"/>
      <c r="X4530" s="2"/>
      <c r="Y4530" s="2"/>
      <c r="Z4530" s="2"/>
      <c r="AA4530" s="2"/>
      <c r="AB4530" s="2"/>
      <c r="AC4530" s="2"/>
      <c r="AD4530" s="2"/>
      <c r="AE4530" s="2"/>
      <c r="AF4530" s="2"/>
      <c r="AG4530" s="2"/>
      <c r="AH4530" s="2"/>
    </row>
    <row r="4531" spans="4:34">
      <c r="D4531" s="62">
        <v>2026</v>
      </c>
      <c r="E4531" s="62">
        <v>5</v>
      </c>
      <c r="F4531" s="62">
        <v>2026</v>
      </c>
      <c r="G4531" s="62">
        <v>2027</v>
      </c>
      <c r="H4531" s="131">
        <v>1474.90610480904</v>
      </c>
      <c r="I4531" s="131">
        <v>5180.6076931417601</v>
      </c>
      <c r="J4531" s="131">
        <v>2350.6316045394101</v>
      </c>
      <c r="K4531" s="131">
        <v>18436.326310113</v>
      </c>
      <c r="L4531" s="43">
        <v>27442.471712603212</v>
      </c>
      <c r="M4531" s="2"/>
      <c r="N4531" s="43"/>
      <c r="O4531" s="2"/>
      <c r="P4531" s="2"/>
      <c r="Q4531" s="2"/>
      <c r="R4531" s="2"/>
      <c r="S4531" s="2"/>
      <c r="T4531" s="2"/>
      <c r="U4531" s="2"/>
      <c r="V4531" s="2"/>
      <c r="W4531" s="2"/>
      <c r="X4531" s="2"/>
      <c r="Y4531" s="2"/>
      <c r="Z4531" s="2"/>
      <c r="AA4531" s="2"/>
      <c r="AB4531" s="2"/>
      <c r="AC4531" s="2"/>
      <c r="AD4531" s="2"/>
      <c r="AE4531" s="2"/>
      <c r="AF4531" s="2"/>
      <c r="AG4531" s="2"/>
      <c r="AH4531" s="2"/>
    </row>
    <row r="4532" spans="4:34">
      <c r="D4532" s="62">
        <v>2026</v>
      </c>
      <c r="E4532" s="62">
        <v>6</v>
      </c>
      <c r="F4532" s="62">
        <v>2026</v>
      </c>
      <c r="G4532" s="62">
        <v>2027</v>
      </c>
      <c r="H4532" s="131">
        <v>1568.4728818682399</v>
      </c>
      <c r="I4532" s="131">
        <v>5509.2609975621999</v>
      </c>
      <c r="J4532" s="131">
        <v>2499.7536554775102</v>
      </c>
      <c r="K4532" s="131">
        <v>19605.911023353001</v>
      </c>
      <c r="L4532" s="43">
        <v>29183.398558260953</v>
      </c>
      <c r="M4532" s="2"/>
      <c r="N4532" s="43"/>
      <c r="O4532" s="2"/>
      <c r="P4532" s="2"/>
      <c r="Q4532" s="2"/>
      <c r="R4532" s="2"/>
      <c r="S4532" s="2"/>
      <c r="T4532" s="2"/>
      <c r="U4532" s="2"/>
      <c r="V4532" s="2"/>
      <c r="W4532" s="2"/>
      <c r="X4532" s="2"/>
      <c r="Y4532" s="2"/>
      <c r="Z4532" s="2"/>
      <c r="AA4532" s="2"/>
      <c r="AB4532" s="2"/>
      <c r="AC4532" s="2"/>
      <c r="AD4532" s="2"/>
      <c r="AE4532" s="2"/>
      <c r="AF4532" s="2"/>
      <c r="AG4532" s="2"/>
      <c r="AH4532" s="2"/>
    </row>
    <row r="4533" spans="4:34">
      <c r="D4533" s="62">
        <v>2026</v>
      </c>
      <c r="E4533" s="62">
        <v>7</v>
      </c>
      <c r="F4533" s="62">
        <v>2027</v>
      </c>
      <c r="G4533" s="62">
        <v>2027</v>
      </c>
      <c r="H4533" s="131">
        <v>1624.1638275738801</v>
      </c>
      <c r="I4533" s="131">
        <v>5704.8754443532498</v>
      </c>
      <c r="J4533" s="131">
        <v>2588.5111001958699</v>
      </c>
      <c r="K4533" s="131">
        <v>20302.0478446735</v>
      </c>
      <c r="L4533" s="43">
        <v>30219.598216796498</v>
      </c>
      <c r="M4533" s="2"/>
      <c r="N4533" s="43"/>
      <c r="O4533" s="2"/>
      <c r="P4533" s="2"/>
      <c r="Q4533" s="2"/>
      <c r="R4533" s="2"/>
      <c r="S4533" s="2"/>
      <c r="T4533" s="2"/>
      <c r="U4533" s="2"/>
      <c r="V4533" s="2"/>
      <c r="W4533" s="2"/>
      <c r="X4533" s="2"/>
      <c r="Y4533" s="2"/>
      <c r="Z4533" s="2"/>
      <c r="AA4533" s="2"/>
      <c r="AB4533" s="2"/>
      <c r="AC4533" s="2"/>
      <c r="AD4533" s="2"/>
      <c r="AE4533" s="2"/>
      <c r="AF4533" s="2"/>
      <c r="AG4533" s="2"/>
      <c r="AH4533" s="2"/>
    </row>
    <row r="4534" spans="4:34">
      <c r="D4534" s="62">
        <v>2026</v>
      </c>
      <c r="E4534" s="62">
        <v>8</v>
      </c>
      <c r="F4534" s="62">
        <v>2027</v>
      </c>
      <c r="G4534" s="62">
        <v>2027</v>
      </c>
      <c r="H4534" s="131">
        <v>1688.6874770339</v>
      </c>
      <c r="I4534" s="131">
        <v>5931.51476308158</v>
      </c>
      <c r="J4534" s="131">
        <v>2691.34566652278</v>
      </c>
      <c r="K4534" s="131">
        <v>21108.5934629238</v>
      </c>
      <c r="L4534" s="43">
        <v>31420.141369562058</v>
      </c>
      <c r="M4534" s="2"/>
      <c r="N4534" s="43"/>
      <c r="O4534" s="2"/>
      <c r="P4534" s="2"/>
      <c r="Q4534" s="2"/>
      <c r="R4534" s="2"/>
      <c r="S4534" s="2"/>
      <c r="T4534" s="2"/>
      <c r="U4534" s="2"/>
      <c r="V4534" s="2"/>
      <c r="W4534" s="2"/>
      <c r="X4534" s="2"/>
      <c r="Y4534" s="2"/>
      <c r="Z4534" s="2"/>
      <c r="AA4534" s="2"/>
      <c r="AB4534" s="2"/>
      <c r="AC4534" s="2"/>
      <c r="AD4534" s="2"/>
      <c r="AE4534" s="2"/>
      <c r="AF4534" s="2"/>
      <c r="AG4534" s="2"/>
      <c r="AH4534" s="2"/>
    </row>
    <row r="4535" spans="4:34">
      <c r="D4535" s="62">
        <v>2026</v>
      </c>
      <c r="E4535" s="62">
        <v>9</v>
      </c>
      <c r="F4535" s="62">
        <v>2027</v>
      </c>
      <c r="G4535" s="62">
        <v>2027</v>
      </c>
      <c r="H4535" s="131">
        <v>1615.7802443493699</v>
      </c>
      <c r="I4535" s="131">
        <v>5675.4281082771704</v>
      </c>
      <c r="J4535" s="131">
        <v>2575.1497644318101</v>
      </c>
      <c r="K4535" s="131">
        <v>20197.2530543672</v>
      </c>
      <c r="L4535" s="43">
        <v>30063.611171425553</v>
      </c>
      <c r="M4535" s="2"/>
      <c r="N4535" s="43"/>
      <c r="O4535" s="2"/>
      <c r="P4535" s="2"/>
      <c r="Q4535" s="2"/>
      <c r="R4535" s="2"/>
      <c r="S4535" s="2"/>
      <c r="T4535" s="2"/>
      <c r="U4535" s="2"/>
      <c r="V4535" s="2"/>
      <c r="W4535" s="2"/>
      <c r="X4535" s="2"/>
      <c r="Y4535" s="2"/>
      <c r="Z4535" s="2"/>
      <c r="AA4535" s="2"/>
      <c r="AB4535" s="2"/>
      <c r="AC4535" s="2"/>
      <c r="AD4535" s="2"/>
      <c r="AE4535" s="2"/>
      <c r="AF4535" s="2"/>
      <c r="AG4535" s="2"/>
      <c r="AH4535" s="2"/>
    </row>
    <row r="4536" spans="4:34">
      <c r="D4536" s="62">
        <v>2026</v>
      </c>
      <c r="E4536" s="62">
        <v>10</v>
      </c>
      <c r="F4536" s="62">
        <v>2027</v>
      </c>
      <c r="G4536" s="62">
        <v>2027</v>
      </c>
      <c r="H4536" s="131">
        <v>1513.23105669249</v>
      </c>
      <c r="I4536" s="131">
        <v>5315.22408663237</v>
      </c>
      <c r="J4536" s="131">
        <v>2411.7119966036598</v>
      </c>
      <c r="K4536" s="131">
        <v>18915.388208656099</v>
      </c>
      <c r="L4536" s="43">
        <v>28155.555348584618</v>
      </c>
      <c r="M4536" s="2"/>
      <c r="N4536" s="43"/>
      <c r="O4536" s="2"/>
      <c r="P4536" s="2"/>
      <c r="Q4536" s="2"/>
      <c r="R4536" s="2"/>
      <c r="S4536" s="2"/>
      <c r="T4536" s="2"/>
      <c r="U4536" s="2"/>
      <c r="V4536" s="2"/>
      <c r="W4536" s="2"/>
      <c r="X4536" s="2"/>
      <c r="Y4536" s="2"/>
      <c r="Z4536" s="2"/>
      <c r="AA4536" s="2"/>
      <c r="AB4536" s="2"/>
      <c r="AC4536" s="2"/>
      <c r="AD4536" s="2"/>
      <c r="AE4536" s="2"/>
      <c r="AF4536" s="2"/>
      <c r="AG4536" s="2"/>
      <c r="AH4536" s="2"/>
    </row>
    <row r="4537" spans="4:34">
      <c r="D4537" s="62">
        <v>2026</v>
      </c>
      <c r="E4537" s="62">
        <v>11</v>
      </c>
      <c r="F4537" s="62">
        <v>2027</v>
      </c>
      <c r="G4537" s="62">
        <v>2027</v>
      </c>
      <c r="H4537" s="131">
        <v>1266.8135926293801</v>
      </c>
      <c r="I4537" s="131">
        <v>4449.6827441106898</v>
      </c>
      <c r="J4537" s="131">
        <v>2018.9841632530699</v>
      </c>
      <c r="K4537" s="131">
        <v>15835.169907867201</v>
      </c>
      <c r="L4537" s="43">
        <v>23570.650407860339</v>
      </c>
      <c r="M4537" s="2"/>
      <c r="N4537" s="43"/>
      <c r="O4537" s="2"/>
      <c r="P4537" s="2"/>
      <c r="Q4537" s="2"/>
      <c r="R4537" s="2"/>
      <c r="S4537" s="2"/>
      <c r="T4537" s="2"/>
      <c r="U4537" s="2"/>
      <c r="V4537" s="2"/>
      <c r="W4537" s="2"/>
      <c r="X4537" s="2"/>
      <c r="Y4537" s="2"/>
      <c r="Z4537" s="2"/>
      <c r="AA4537" s="2"/>
      <c r="AB4537" s="2"/>
      <c r="AC4537" s="2"/>
      <c r="AD4537" s="2"/>
      <c r="AE4537" s="2"/>
      <c r="AF4537" s="2"/>
      <c r="AG4537" s="2"/>
      <c r="AH4537" s="2"/>
    </row>
    <row r="4538" spans="4:34">
      <c r="D4538" s="62">
        <v>2026</v>
      </c>
      <c r="E4538" s="62">
        <v>12</v>
      </c>
      <c r="F4538" s="62">
        <v>2027</v>
      </c>
      <c r="G4538" s="62">
        <v>2027</v>
      </c>
      <c r="H4538" s="131">
        <v>988.95769147438</v>
      </c>
      <c r="I4538" s="131">
        <v>3473.7138913037502</v>
      </c>
      <c r="J4538" s="131">
        <v>1576.1513207872899</v>
      </c>
      <c r="K4538" s="131">
        <v>12361.971143429701</v>
      </c>
      <c r="L4538" s="43">
        <v>18400.794046995121</v>
      </c>
      <c r="M4538" s="2"/>
      <c r="N4538" s="43"/>
      <c r="O4538" s="2"/>
      <c r="P4538" s="2"/>
      <c r="Q4538" s="2"/>
      <c r="R4538" s="2"/>
      <c r="S4538" s="2"/>
      <c r="T4538" s="2"/>
      <c r="U4538" s="2"/>
      <c r="V4538" s="2"/>
      <c r="W4538" s="2"/>
      <c r="X4538" s="2"/>
      <c r="Y4538" s="2"/>
      <c r="Z4538" s="2"/>
      <c r="AA4538" s="2"/>
      <c r="AB4538" s="2"/>
      <c r="AC4538" s="2"/>
      <c r="AD4538" s="2"/>
      <c r="AE4538" s="2"/>
      <c r="AF4538" s="2"/>
      <c r="AG4538" s="2"/>
      <c r="AH4538" s="2"/>
    </row>
    <row r="4539" spans="4:34">
      <c r="D4539" s="62">
        <v>2027</v>
      </c>
      <c r="E4539" s="62">
        <v>1</v>
      </c>
      <c r="F4539" s="62">
        <v>2027</v>
      </c>
      <c r="G4539" s="62">
        <v>2027</v>
      </c>
      <c r="H4539" s="131">
        <v>954.35487821863001</v>
      </c>
      <c r="I4539" s="131">
        <v>3352.1715097429401</v>
      </c>
      <c r="J4539" s="131">
        <v>1521.0030871609399</v>
      </c>
      <c r="K4539" s="131">
        <v>11929.435977732899</v>
      </c>
      <c r="L4539" s="43">
        <v>17756.965452855409</v>
      </c>
      <c r="M4539" s="2"/>
      <c r="N4539" s="43"/>
      <c r="O4539" s="2"/>
      <c r="P4539" s="2"/>
      <c r="Q4539" s="2"/>
      <c r="R4539" s="2"/>
      <c r="S4539" s="2"/>
      <c r="T4539" s="2"/>
      <c r="U4539" s="2"/>
      <c r="V4539" s="2"/>
      <c r="W4539" s="2"/>
      <c r="X4539" s="2"/>
      <c r="Y4539" s="2"/>
      <c r="Z4539" s="2"/>
      <c r="AA4539" s="2"/>
      <c r="AB4539" s="2"/>
      <c r="AC4539" s="2"/>
      <c r="AD4539" s="2"/>
      <c r="AE4539" s="2"/>
      <c r="AF4539" s="2"/>
      <c r="AG4539" s="2"/>
      <c r="AH4539" s="2"/>
    </row>
    <row r="4540" spans="4:34">
      <c r="D4540" s="62">
        <v>2027</v>
      </c>
      <c r="E4540" s="62">
        <v>2</v>
      </c>
      <c r="F4540" s="62">
        <v>2027</v>
      </c>
      <c r="G4540" s="62">
        <v>2027</v>
      </c>
      <c r="H4540" s="131">
        <v>855.65373136555002</v>
      </c>
      <c r="I4540" s="131">
        <v>3005.4837314214801</v>
      </c>
      <c r="J4540" s="131">
        <v>1363.6981343638399</v>
      </c>
      <c r="K4540" s="131">
        <v>10695.671642069299</v>
      </c>
      <c r="L4540" s="43">
        <v>15920.507239220169</v>
      </c>
      <c r="M4540" s="2"/>
      <c r="N4540" s="43"/>
      <c r="O4540" s="2"/>
      <c r="P4540" s="2"/>
      <c r="Q4540" s="2"/>
      <c r="R4540" s="2"/>
      <c r="S4540" s="2"/>
      <c r="T4540" s="2"/>
      <c r="U4540" s="2"/>
      <c r="V4540" s="2"/>
      <c r="W4540" s="2"/>
      <c r="X4540" s="2"/>
      <c r="Y4540" s="2"/>
      <c r="Z4540" s="2"/>
      <c r="AA4540" s="2"/>
      <c r="AB4540" s="2"/>
      <c r="AC4540" s="2"/>
      <c r="AD4540" s="2"/>
      <c r="AE4540" s="2"/>
      <c r="AF4540" s="2"/>
      <c r="AG4540" s="2"/>
      <c r="AH4540" s="2"/>
    </row>
    <row r="4541" spans="4:34">
      <c r="D4541" s="62">
        <v>2027</v>
      </c>
      <c r="E4541" s="62">
        <v>3</v>
      </c>
      <c r="F4541" s="62">
        <v>2027</v>
      </c>
      <c r="G4541" s="62">
        <v>2027</v>
      </c>
      <c r="H4541" s="131">
        <v>1136.1806631649799</v>
      </c>
      <c r="I4541" s="131">
        <v>3990.8345793670001</v>
      </c>
      <c r="J4541" s="131">
        <v>1810.78793191919</v>
      </c>
      <c r="K4541" s="131">
        <v>14202.2582895623</v>
      </c>
      <c r="L4541" s="43">
        <v>21140.06146401347</v>
      </c>
      <c r="M4541" s="2"/>
      <c r="N4541" s="43"/>
      <c r="O4541" s="2"/>
      <c r="P4541" s="2"/>
      <c r="Q4541" s="2"/>
      <c r="R4541" s="2"/>
      <c r="S4541" s="2"/>
      <c r="T4541" s="2"/>
      <c r="U4541" s="2"/>
      <c r="V4541" s="2"/>
      <c r="W4541" s="2"/>
      <c r="X4541" s="2"/>
      <c r="Y4541" s="2"/>
      <c r="Z4541" s="2"/>
      <c r="AA4541" s="2"/>
      <c r="AB4541" s="2"/>
      <c r="AC4541" s="2"/>
      <c r="AD4541" s="2"/>
      <c r="AE4541" s="2"/>
      <c r="AF4541" s="2"/>
      <c r="AG4541" s="2"/>
      <c r="AH4541" s="2"/>
    </row>
    <row r="4542" spans="4:34">
      <c r="D4542" s="62">
        <v>2027</v>
      </c>
      <c r="E4542" s="62">
        <v>4</v>
      </c>
      <c r="F4542" s="62">
        <v>2027</v>
      </c>
      <c r="G4542" s="62">
        <v>2027</v>
      </c>
      <c r="H4542" s="131">
        <v>1312.3150314490899</v>
      </c>
      <c r="I4542" s="131">
        <v>4609.5065479649302</v>
      </c>
      <c r="J4542" s="131">
        <v>2091.5020813719898</v>
      </c>
      <c r="K4542" s="131">
        <v>16403.937893113602</v>
      </c>
      <c r="L4542" s="43">
        <v>24417.261553899611</v>
      </c>
      <c r="M4542" s="2"/>
      <c r="N4542" s="43"/>
      <c r="O4542" s="2"/>
      <c r="P4542" s="2"/>
      <c r="Q4542" s="2"/>
      <c r="R4542" s="2"/>
      <c r="S4542" s="2"/>
      <c r="T4542" s="2"/>
      <c r="U4542" s="2"/>
      <c r="V4542" s="2"/>
      <c r="W4542" s="2"/>
      <c r="X4542" s="2"/>
      <c r="Y4542" s="2"/>
      <c r="Z4542" s="2"/>
      <c r="AA4542" s="2"/>
      <c r="AB4542" s="2"/>
      <c r="AC4542" s="2"/>
      <c r="AD4542" s="2"/>
      <c r="AE4542" s="2"/>
      <c r="AF4542" s="2"/>
      <c r="AG4542" s="2"/>
      <c r="AH4542" s="2"/>
    </row>
    <row r="4543" spans="4:34">
      <c r="D4543" s="62">
        <v>2027</v>
      </c>
      <c r="E4543" s="62">
        <v>5</v>
      </c>
      <c r="F4543" s="62">
        <v>2027</v>
      </c>
      <c r="G4543" s="62">
        <v>2028</v>
      </c>
      <c r="H4543" s="131">
        <v>1474.96972869105</v>
      </c>
      <c r="I4543" s="131">
        <v>5180.8311720273095</v>
      </c>
      <c r="J4543" s="131">
        <v>2350.73300510136</v>
      </c>
      <c r="K4543" s="131">
        <v>18437.121608638099</v>
      </c>
      <c r="L4543" s="43">
        <v>27443.655514457816</v>
      </c>
      <c r="M4543" s="2"/>
      <c r="N4543" s="43"/>
      <c r="O4543" s="2"/>
      <c r="P4543" s="2"/>
      <c r="Q4543" s="2"/>
      <c r="R4543" s="2"/>
      <c r="S4543" s="2"/>
      <c r="T4543" s="2"/>
      <c r="U4543" s="2"/>
      <c r="V4543" s="2"/>
      <c r="W4543" s="2"/>
      <c r="X4543" s="2"/>
      <c r="Y4543" s="2"/>
      <c r="Z4543" s="2"/>
      <c r="AA4543" s="2"/>
      <c r="AB4543" s="2"/>
      <c r="AC4543" s="2"/>
      <c r="AD4543" s="2"/>
      <c r="AE4543" s="2"/>
      <c r="AF4543" s="2"/>
      <c r="AG4543" s="2"/>
      <c r="AH4543" s="2"/>
    </row>
    <row r="4544" spans="4:34">
      <c r="D4544" s="62">
        <v>2027</v>
      </c>
      <c r="E4544" s="62">
        <v>6</v>
      </c>
      <c r="F4544" s="62">
        <v>2027</v>
      </c>
      <c r="G4544" s="62">
        <v>2028</v>
      </c>
      <c r="H4544" s="131">
        <v>1568.57855537265</v>
      </c>
      <c r="I4544" s="131">
        <v>5509.6321757464502</v>
      </c>
      <c r="J4544" s="131">
        <v>2499.9220726251701</v>
      </c>
      <c r="K4544" s="131">
        <v>19607.2319421582</v>
      </c>
      <c r="L4544" s="43">
        <v>29185.364745902472</v>
      </c>
      <c r="M4544" s="2"/>
      <c r="N4544" s="43"/>
      <c r="O4544" s="2"/>
      <c r="P4544" s="2"/>
      <c r="Q4544" s="2"/>
      <c r="R4544" s="2"/>
      <c r="S4544" s="2"/>
      <c r="T4544" s="2"/>
      <c r="U4544" s="2"/>
      <c r="V4544" s="2"/>
      <c r="W4544" s="2"/>
      <c r="X4544" s="2"/>
      <c r="Y4544" s="2"/>
      <c r="Z4544" s="2"/>
      <c r="AA4544" s="2"/>
      <c r="AB4544" s="2"/>
      <c r="AC4544" s="2"/>
      <c r="AD4544" s="2"/>
      <c r="AE4544" s="2"/>
      <c r="AF4544" s="2"/>
      <c r="AG4544" s="2"/>
      <c r="AH4544" s="2"/>
    </row>
    <row r="4545" spans="4:34">
      <c r="D4545" s="62">
        <v>2027</v>
      </c>
      <c r="E4545" s="62">
        <v>7</v>
      </c>
      <c r="F4545" s="62">
        <v>2028</v>
      </c>
      <c r="G4545" s="62">
        <v>2028</v>
      </c>
      <c r="H4545" s="131">
        <v>1624.2945290135399</v>
      </c>
      <c r="I4545" s="131">
        <v>5705.3345331600804</v>
      </c>
      <c r="J4545" s="131">
        <v>2588.7194056153398</v>
      </c>
      <c r="K4545" s="131">
        <v>20303.681612669301</v>
      </c>
      <c r="L4545" s="43">
        <v>30222.030080458262</v>
      </c>
      <c r="M4545" s="2"/>
      <c r="N4545" s="43"/>
      <c r="O4545" s="2"/>
      <c r="P4545" s="2"/>
      <c r="Q4545" s="2"/>
      <c r="R4545" s="2"/>
      <c r="S4545" s="2"/>
      <c r="T4545" s="2"/>
      <c r="U4545" s="2"/>
      <c r="V4545" s="2"/>
      <c r="W4545" s="2"/>
      <c r="X4545" s="2"/>
      <c r="Y4545" s="2"/>
      <c r="Z4545" s="2"/>
      <c r="AA4545" s="2"/>
      <c r="AB4545" s="2"/>
      <c r="AC4545" s="2"/>
      <c r="AD4545" s="2"/>
      <c r="AE4545" s="2"/>
      <c r="AF4545" s="2"/>
      <c r="AG4545" s="2"/>
      <c r="AH4545" s="2"/>
    </row>
    <row r="4546" spans="4:34">
      <c r="D4546" s="62">
        <v>2027</v>
      </c>
      <c r="E4546" s="62">
        <v>8</v>
      </c>
      <c r="F4546" s="62">
        <v>2028</v>
      </c>
      <c r="G4546" s="62">
        <v>2028</v>
      </c>
      <c r="H4546" s="131">
        <v>1688.8471758931801</v>
      </c>
      <c r="I4546" s="131">
        <v>5932.0757053247899</v>
      </c>
      <c r="J4546" s="131">
        <v>2691.6001865797498</v>
      </c>
      <c r="K4546" s="131">
        <v>21110.589698664699</v>
      </c>
      <c r="L4546" s="43">
        <v>31423.112766462418</v>
      </c>
      <c r="M4546" s="2"/>
      <c r="N4546" s="43"/>
      <c r="O4546" s="2"/>
      <c r="P4546" s="2"/>
      <c r="Q4546" s="2"/>
      <c r="R4546" s="2"/>
      <c r="S4546" s="2"/>
      <c r="T4546" s="2"/>
      <c r="U4546" s="2"/>
      <c r="V4546" s="2"/>
      <c r="W4546" s="2"/>
      <c r="X4546" s="2"/>
      <c r="Y4546" s="2"/>
      <c r="Z4546" s="2"/>
      <c r="AA4546" s="2"/>
      <c r="AB4546" s="2"/>
      <c r="AC4546" s="2"/>
      <c r="AD4546" s="2"/>
      <c r="AE4546" s="2"/>
      <c r="AF4546" s="2"/>
      <c r="AG4546" s="2"/>
      <c r="AH4546" s="2"/>
    </row>
    <row r="4547" spans="4:34">
      <c r="D4547" s="62">
        <v>2027</v>
      </c>
      <c r="E4547" s="62">
        <v>9</v>
      </c>
      <c r="F4547" s="62">
        <v>2028</v>
      </c>
      <c r="G4547" s="62">
        <v>2028</v>
      </c>
      <c r="H4547" s="131">
        <v>1615.90717814287</v>
      </c>
      <c r="I4547" s="131">
        <v>5675.8739632268398</v>
      </c>
      <c r="J4547" s="131">
        <v>2575.3520651652002</v>
      </c>
      <c r="K4547" s="131">
        <v>20198.8397267859</v>
      </c>
      <c r="L4547" s="43">
        <v>30065.972933320809</v>
      </c>
      <c r="M4547" s="2"/>
      <c r="N4547" s="43"/>
      <c r="O4547" s="2"/>
      <c r="P4547" s="2"/>
      <c r="Q4547" s="2"/>
      <c r="R4547" s="2"/>
      <c r="S4547" s="2"/>
      <c r="T4547" s="2"/>
      <c r="U4547" s="2"/>
      <c r="V4547" s="2"/>
      <c r="W4547" s="2"/>
      <c r="X4547" s="2"/>
      <c r="Y4547" s="2"/>
      <c r="Z4547" s="2"/>
      <c r="AA4547" s="2"/>
      <c r="AB4547" s="2"/>
      <c r="AC4547" s="2"/>
      <c r="AD4547" s="2"/>
      <c r="AE4547" s="2"/>
      <c r="AF4547" s="2"/>
      <c r="AG4547" s="2"/>
      <c r="AH4547" s="2"/>
    </row>
    <row r="4548" spans="4:34">
      <c r="D4548" s="62">
        <v>2027</v>
      </c>
      <c r="E4548" s="62">
        <v>10</v>
      </c>
      <c r="F4548" s="62">
        <v>2028</v>
      </c>
      <c r="G4548" s="62">
        <v>2028</v>
      </c>
      <c r="H4548" s="131">
        <v>1513.3119040998299</v>
      </c>
      <c r="I4548" s="131">
        <v>5315.5080631506698</v>
      </c>
      <c r="J4548" s="131">
        <v>2411.8408471591101</v>
      </c>
      <c r="K4548" s="131">
        <v>18916.398801247899</v>
      </c>
      <c r="L4548" s="43">
        <v>28157.059615657508</v>
      </c>
      <c r="M4548" s="2"/>
      <c r="N4548" s="43"/>
      <c r="O4548" s="2"/>
      <c r="P4548" s="2"/>
      <c r="Q4548" s="2"/>
      <c r="R4548" s="2"/>
      <c r="S4548" s="2"/>
      <c r="T4548" s="2"/>
      <c r="U4548" s="2"/>
      <c r="V4548" s="2"/>
      <c r="W4548" s="2"/>
      <c r="X4548" s="2"/>
      <c r="Y4548" s="2"/>
      <c r="Z4548" s="2"/>
      <c r="AA4548" s="2"/>
      <c r="AB4548" s="2"/>
      <c r="AC4548" s="2"/>
      <c r="AD4548" s="2"/>
      <c r="AE4548" s="2"/>
      <c r="AF4548" s="2"/>
      <c r="AG4548" s="2"/>
      <c r="AH4548" s="2"/>
    </row>
    <row r="4549" spans="4:34">
      <c r="D4549" s="62">
        <v>2027</v>
      </c>
      <c r="E4549" s="62">
        <v>11</v>
      </c>
      <c r="F4549" s="62">
        <v>2028</v>
      </c>
      <c r="G4549" s="62">
        <v>2028</v>
      </c>
      <c r="H4549" s="131">
        <v>1266.78369815116</v>
      </c>
      <c r="I4549" s="131">
        <v>4449.5777397559395</v>
      </c>
      <c r="J4549" s="131">
        <v>2018.9365189284099</v>
      </c>
      <c r="K4549" s="131">
        <v>15834.796226889501</v>
      </c>
      <c r="L4549" s="43">
        <v>23570.09418372501</v>
      </c>
      <c r="M4549" s="2"/>
      <c r="N4549" s="43"/>
      <c r="O4549" s="2"/>
      <c r="P4549" s="2"/>
      <c r="Q4549" s="2"/>
      <c r="R4549" s="2"/>
      <c r="S4549" s="2"/>
      <c r="T4549" s="2"/>
      <c r="U4549" s="2"/>
      <c r="V4549" s="2"/>
      <c r="W4549" s="2"/>
      <c r="X4549" s="2"/>
      <c r="Y4549" s="2"/>
      <c r="Z4549" s="2"/>
      <c r="AA4549" s="2"/>
      <c r="AB4549" s="2"/>
      <c r="AC4549" s="2"/>
      <c r="AD4549" s="2"/>
      <c r="AE4549" s="2"/>
      <c r="AF4549" s="2"/>
      <c r="AG4549" s="2"/>
      <c r="AH4549" s="2"/>
    </row>
    <row r="4550" spans="4:34">
      <c r="D4550" s="62">
        <v>2027</v>
      </c>
      <c r="E4550" s="62">
        <v>12</v>
      </c>
      <c r="F4550" s="62">
        <v>2028</v>
      </c>
      <c r="G4550" s="62">
        <v>2028</v>
      </c>
      <c r="H4550" s="131">
        <v>988.80292643745997</v>
      </c>
      <c r="I4550" s="131">
        <v>3473.1702791115899</v>
      </c>
      <c r="J4550" s="131">
        <v>1575.9046640097099</v>
      </c>
      <c r="K4550" s="131">
        <v>12360.036580468301</v>
      </c>
      <c r="L4550" s="43">
        <v>18397.91445002706</v>
      </c>
      <c r="M4550" s="2"/>
      <c r="N4550" s="43"/>
      <c r="O4550" s="2"/>
      <c r="P4550" s="2"/>
      <c r="Q4550" s="2"/>
      <c r="R4550" s="2"/>
      <c r="S4550" s="2"/>
      <c r="T4550" s="2"/>
      <c r="U4550" s="2"/>
      <c r="V4550" s="2"/>
      <c r="W4550" s="2"/>
      <c r="X4550" s="2"/>
      <c r="Y4550" s="2"/>
      <c r="Z4550" s="2"/>
      <c r="AA4550" s="2"/>
      <c r="AB4550" s="2"/>
      <c r="AC4550" s="2"/>
      <c r="AD4550" s="2"/>
      <c r="AE4550" s="2"/>
      <c r="AF4550" s="2"/>
      <c r="AG4550" s="2"/>
      <c r="AH4550" s="2"/>
    </row>
    <row r="4551" spans="4:34">
      <c r="D4551" s="62">
        <v>2028</v>
      </c>
      <c r="E4551" s="62">
        <v>1</v>
      </c>
      <c r="F4551" s="62">
        <v>2028</v>
      </c>
      <c r="G4551" s="62">
        <v>2028</v>
      </c>
      <c r="H4551" s="131">
        <v>954.18679371771998</v>
      </c>
      <c r="I4551" s="131">
        <v>3351.5811129335002</v>
      </c>
      <c r="J4551" s="131">
        <v>1520.73520248762</v>
      </c>
      <c r="K4551" s="131">
        <v>11927.3349214715</v>
      </c>
      <c r="L4551" s="43">
        <v>17753.838030610339</v>
      </c>
      <c r="M4551" s="2"/>
      <c r="N4551" s="43"/>
      <c r="O4551" s="2"/>
      <c r="P4551" s="2"/>
      <c r="Q4551" s="2"/>
      <c r="R4551" s="2"/>
      <c r="S4551" s="2"/>
      <c r="T4551" s="2"/>
      <c r="U4551" s="2"/>
      <c r="V4551" s="2"/>
      <c r="W4551" s="2"/>
      <c r="X4551" s="2"/>
      <c r="Y4551" s="2"/>
      <c r="Z4551" s="2"/>
      <c r="AA4551" s="2"/>
      <c r="AB4551" s="2"/>
      <c r="AC4551" s="2"/>
      <c r="AD4551" s="2"/>
      <c r="AE4551" s="2"/>
      <c r="AF4551" s="2"/>
      <c r="AG4551" s="2"/>
      <c r="AH4551" s="2"/>
    </row>
    <row r="4552" spans="4:34">
      <c r="D4552" s="62">
        <v>2028</v>
      </c>
      <c r="E4552" s="62">
        <v>2</v>
      </c>
      <c r="F4552" s="62">
        <v>2028</v>
      </c>
      <c r="G4552" s="62">
        <v>2028</v>
      </c>
      <c r="H4552" s="131">
        <v>855.44187093811001</v>
      </c>
      <c r="I4552" s="131">
        <v>3004.7395716700998</v>
      </c>
      <c r="J4552" s="131">
        <v>1363.3604818076101</v>
      </c>
      <c r="K4552" s="131">
        <v>10693.0233867263</v>
      </c>
      <c r="L4552" s="43">
        <v>15916.56531114212</v>
      </c>
      <c r="M4552" s="2"/>
      <c r="N4552" s="43"/>
      <c r="O4552" s="2"/>
      <c r="P4552" s="2"/>
      <c r="Q4552" s="2"/>
      <c r="R4552" s="2"/>
      <c r="S4552" s="2"/>
      <c r="T4552" s="2"/>
      <c r="U4552" s="2"/>
      <c r="V4552" s="2"/>
      <c r="W4552" s="2"/>
      <c r="X4552" s="2"/>
      <c r="Y4552" s="2"/>
      <c r="Z4552" s="2"/>
      <c r="AA4552" s="2"/>
      <c r="AB4552" s="2"/>
      <c r="AC4552" s="2"/>
      <c r="AD4552" s="2"/>
      <c r="AE4552" s="2"/>
      <c r="AF4552" s="2"/>
      <c r="AG4552" s="2"/>
      <c r="AH4552" s="2"/>
    </row>
    <row r="4553" spans="4:34">
      <c r="D4553" s="62">
        <v>2028</v>
      </c>
      <c r="E4553" s="62">
        <v>3</v>
      </c>
      <c r="F4553" s="62">
        <v>2028</v>
      </c>
      <c r="G4553" s="62">
        <v>2028</v>
      </c>
      <c r="H4553" s="131">
        <v>1136.0932220249399</v>
      </c>
      <c r="I4553" s="131">
        <v>3990.5274423625901</v>
      </c>
      <c r="J4553" s="131">
        <v>1810.6485726022399</v>
      </c>
      <c r="K4553" s="131">
        <v>14201.1652753117</v>
      </c>
      <c r="L4553" s="43">
        <v>21138.434512301472</v>
      </c>
      <c r="M4553" s="2"/>
      <c r="N4553" s="43"/>
      <c r="O4553" s="2"/>
      <c r="P4553" s="2"/>
      <c r="Q4553" s="2"/>
      <c r="R4553" s="2"/>
      <c r="S4553" s="2"/>
      <c r="T4553" s="2"/>
      <c r="U4553" s="2"/>
      <c r="V4553" s="2"/>
      <c r="W4553" s="2"/>
      <c r="X4553" s="2"/>
      <c r="Y4553" s="2"/>
      <c r="Z4553" s="2"/>
      <c r="AA4553" s="2"/>
      <c r="AB4553" s="2"/>
      <c r="AC4553" s="2"/>
      <c r="AD4553" s="2"/>
      <c r="AE4553" s="2"/>
      <c r="AF4553" s="2"/>
      <c r="AG4553" s="2"/>
      <c r="AH4553" s="2"/>
    </row>
    <row r="4554" spans="4:34">
      <c r="D4554" s="62">
        <v>2028</v>
      </c>
      <c r="E4554" s="62">
        <v>4</v>
      </c>
      <c r="F4554" s="62">
        <v>2028</v>
      </c>
      <c r="G4554" s="62">
        <v>2028</v>
      </c>
      <c r="H4554" s="131">
        <v>1312.30570941314</v>
      </c>
      <c r="I4554" s="131">
        <v>4609.4738043136604</v>
      </c>
      <c r="J4554" s="131">
        <v>2091.4872243772002</v>
      </c>
      <c r="K4554" s="131">
        <v>16403.821367664299</v>
      </c>
      <c r="L4554" s="43">
        <v>24417.0881057683</v>
      </c>
      <c r="M4554" s="2"/>
      <c r="N4554" s="43"/>
      <c r="O4554" s="2"/>
      <c r="P4554" s="2"/>
      <c r="Q4554" s="2"/>
      <c r="R4554" s="2"/>
      <c r="S4554" s="2"/>
      <c r="T4554" s="2"/>
      <c r="U4554" s="2"/>
      <c r="V4554" s="2"/>
      <c r="W4554" s="2"/>
      <c r="X4554" s="2"/>
      <c r="Y4554" s="2"/>
      <c r="Z4554" s="2"/>
      <c r="AA4554" s="2"/>
      <c r="AB4554" s="2"/>
      <c r="AC4554" s="2"/>
      <c r="AD4554" s="2"/>
      <c r="AE4554" s="2"/>
      <c r="AF4554" s="2"/>
      <c r="AG4554" s="2"/>
      <c r="AH4554" s="2"/>
    </row>
    <row r="4555" spans="4:34">
      <c r="D4555" s="62">
        <v>2028</v>
      </c>
      <c r="E4555" s="62">
        <v>5</v>
      </c>
      <c r="F4555" s="62">
        <v>2028</v>
      </c>
      <c r="G4555" s="62">
        <v>2029</v>
      </c>
      <c r="H4555" s="131">
        <v>1475.03254725633</v>
      </c>
      <c r="I4555" s="131">
        <v>5181.0518222378696</v>
      </c>
      <c r="J4555" s="131">
        <v>2350.8331221897802</v>
      </c>
      <c r="K4555" s="131">
        <v>18437.9068407042</v>
      </c>
      <c r="L4555" s="43">
        <v>27444.82433238818</v>
      </c>
      <c r="M4555" s="2"/>
      <c r="N4555" s="43"/>
      <c r="O4555" s="2"/>
      <c r="P4555" s="2"/>
      <c r="Q4555" s="2"/>
      <c r="R4555" s="2"/>
      <c r="S4555" s="2"/>
      <c r="T4555" s="2"/>
      <c r="U4555" s="2"/>
      <c r="V4555" s="2"/>
      <c r="W4555" s="2"/>
      <c r="X4555" s="2"/>
      <c r="Y4555" s="2"/>
      <c r="Z4555" s="2"/>
      <c r="AA4555" s="2"/>
      <c r="AB4555" s="2"/>
      <c r="AC4555" s="2"/>
      <c r="AD4555" s="2"/>
      <c r="AE4555" s="2"/>
      <c r="AF4555" s="2"/>
      <c r="AG4555" s="2"/>
      <c r="AH4555" s="2"/>
    </row>
    <row r="4556" spans="4:34">
      <c r="D4556" s="62">
        <v>2028</v>
      </c>
      <c r="E4556" s="62">
        <v>6</v>
      </c>
      <c r="F4556" s="62">
        <v>2028</v>
      </c>
      <c r="G4556" s="62">
        <v>2029</v>
      </c>
      <c r="H4556" s="131">
        <v>1568.6828913189399</v>
      </c>
      <c r="I4556" s="131">
        <v>5509.9986557577804</v>
      </c>
      <c r="J4556" s="131">
        <v>2500.0883580395598</v>
      </c>
      <c r="K4556" s="131">
        <v>19608.536141486798</v>
      </c>
      <c r="L4556" s="43">
        <v>29187.30604660308</v>
      </c>
      <c r="M4556" s="2"/>
      <c r="N4556" s="43"/>
      <c r="O4556" s="2"/>
      <c r="P4556" s="2"/>
      <c r="Q4556" s="2"/>
      <c r="R4556" s="2"/>
      <c r="S4556" s="2"/>
      <c r="T4556" s="2"/>
      <c r="U4556" s="2"/>
      <c r="V4556" s="2"/>
      <c r="W4556" s="2"/>
      <c r="X4556" s="2"/>
      <c r="Y4556" s="2"/>
      <c r="Z4556" s="2"/>
      <c r="AA4556" s="2"/>
      <c r="AB4556" s="2"/>
      <c r="AC4556" s="2"/>
      <c r="AD4556" s="2"/>
      <c r="AE4556" s="2"/>
      <c r="AF4556" s="2"/>
      <c r="AG4556" s="2"/>
      <c r="AH4556" s="2"/>
    </row>
    <row r="4557" spans="4:34">
      <c r="D4557" s="62">
        <v>2028</v>
      </c>
      <c r="E4557" s="62">
        <v>7</v>
      </c>
      <c r="F4557" s="62">
        <v>2029</v>
      </c>
      <c r="G4557" s="62">
        <v>2029</v>
      </c>
      <c r="H4557" s="131">
        <v>1624.4235761050099</v>
      </c>
      <c r="I4557" s="131">
        <v>5705.7878110688398</v>
      </c>
      <c r="J4557" s="131">
        <v>2588.9250744173601</v>
      </c>
      <c r="K4557" s="131">
        <v>20305.294701312599</v>
      </c>
      <c r="L4557" s="43">
        <v>30224.431162903809</v>
      </c>
      <c r="M4557" s="2"/>
      <c r="N4557" s="43"/>
      <c r="O4557" s="2"/>
      <c r="P4557" s="2"/>
      <c r="Q4557" s="2"/>
      <c r="R4557" s="2"/>
      <c r="S4557" s="2"/>
      <c r="T4557" s="2"/>
      <c r="U4557" s="2"/>
      <c r="V4557" s="2"/>
      <c r="W4557" s="2"/>
      <c r="X4557" s="2"/>
      <c r="Y4557" s="2"/>
      <c r="Z4557" s="2"/>
      <c r="AA4557" s="2"/>
      <c r="AB4557" s="2"/>
      <c r="AC4557" s="2"/>
      <c r="AD4557" s="2"/>
      <c r="AE4557" s="2"/>
      <c r="AF4557" s="2"/>
      <c r="AG4557" s="2"/>
      <c r="AH4557" s="2"/>
    </row>
    <row r="4558" spans="4:34">
      <c r="D4558" s="62">
        <v>2028</v>
      </c>
      <c r="E4558" s="62">
        <v>8</v>
      </c>
      <c r="F4558" s="62">
        <v>2029</v>
      </c>
      <c r="G4558" s="62">
        <v>2029</v>
      </c>
      <c r="H4558" s="131">
        <v>1689.0048533705799</v>
      </c>
      <c r="I4558" s="131">
        <v>5932.6295474641702</v>
      </c>
      <c r="J4558" s="131">
        <v>2691.8514850593701</v>
      </c>
      <c r="K4558" s="131">
        <v>21112.5606671323</v>
      </c>
      <c r="L4558" s="43">
        <v>31426.046553026419</v>
      </c>
      <c r="M4558" s="2"/>
      <c r="N4558" s="43"/>
      <c r="O4558" s="2"/>
      <c r="P4558" s="2"/>
      <c r="Q4558" s="2"/>
      <c r="R4558" s="2"/>
      <c r="S4558" s="2"/>
      <c r="T4558" s="2"/>
      <c r="U4558" s="2"/>
      <c r="V4558" s="2"/>
      <c r="W4558" s="2"/>
      <c r="X4558" s="2"/>
      <c r="Y4558" s="2"/>
      <c r="Z4558" s="2"/>
      <c r="AA4558" s="2"/>
      <c r="AB4558" s="2"/>
      <c r="AC4558" s="2"/>
      <c r="AD4558" s="2"/>
      <c r="AE4558" s="2"/>
      <c r="AF4558" s="2"/>
      <c r="AG4558" s="2"/>
      <c r="AH4558" s="2"/>
    </row>
    <row r="4559" spans="4:34">
      <c r="D4559" s="62">
        <v>2028</v>
      </c>
      <c r="E4559" s="62">
        <v>9</v>
      </c>
      <c r="F4559" s="62">
        <v>2029</v>
      </c>
      <c r="G4559" s="62">
        <v>2029</v>
      </c>
      <c r="H4559" s="131">
        <v>1616.0325052769999</v>
      </c>
      <c r="I4559" s="131">
        <v>5676.3141747854497</v>
      </c>
      <c r="J4559" s="131">
        <v>2575.5518052852099</v>
      </c>
      <c r="K4559" s="131">
        <v>20200.4063159625</v>
      </c>
      <c r="L4559" s="43">
        <v>30068.304801310158</v>
      </c>
      <c r="M4559" s="2"/>
      <c r="N4559" s="43"/>
      <c r="O4559" s="2"/>
      <c r="P4559" s="2"/>
      <c r="Q4559" s="2"/>
      <c r="R4559" s="2"/>
      <c r="S4559" s="2"/>
      <c r="T4559" s="2"/>
      <c r="U4559" s="2"/>
      <c r="V4559" s="2"/>
      <c r="W4559" s="2"/>
      <c r="X4559" s="2"/>
      <c r="Y4559" s="2"/>
      <c r="Z4559" s="2"/>
      <c r="AA4559" s="2"/>
      <c r="AB4559" s="2"/>
      <c r="AC4559" s="2"/>
      <c r="AD4559" s="2"/>
      <c r="AE4559" s="2"/>
      <c r="AF4559" s="2"/>
      <c r="AG4559" s="2"/>
      <c r="AH4559" s="2"/>
    </row>
    <row r="4560" spans="4:34">
      <c r="D4560" s="62">
        <v>2028</v>
      </c>
      <c r="E4560" s="62">
        <v>10</v>
      </c>
      <c r="F4560" s="62">
        <v>2029</v>
      </c>
      <c r="G4560" s="62">
        <v>2029</v>
      </c>
      <c r="H4560" s="131">
        <v>1513.3917281843801</v>
      </c>
      <c r="I4560" s="131">
        <v>5315.7884452476301</v>
      </c>
      <c r="J4560" s="131">
        <v>2411.9680667938501</v>
      </c>
      <c r="K4560" s="131">
        <v>18917.3966023047</v>
      </c>
      <c r="L4560" s="43">
        <v>28158.544842530559</v>
      </c>
      <c r="M4560" s="2"/>
      <c r="N4560" s="43"/>
      <c r="O4560" s="2"/>
      <c r="P4560" s="2"/>
      <c r="Q4560" s="2"/>
      <c r="R4560" s="2"/>
      <c r="S4560" s="2"/>
      <c r="T4560" s="2"/>
      <c r="U4560" s="2"/>
      <c r="V4560" s="2"/>
      <c r="W4560" s="2"/>
      <c r="X4560" s="2"/>
      <c r="Y4560" s="2"/>
      <c r="Z4560" s="2"/>
      <c r="AA4560" s="2"/>
      <c r="AB4560" s="2"/>
      <c r="AC4560" s="2"/>
      <c r="AD4560" s="2"/>
      <c r="AE4560" s="2"/>
      <c r="AF4560" s="2"/>
      <c r="AG4560" s="2"/>
      <c r="AH4560" s="2"/>
    </row>
    <row r="4561" spans="4:34">
      <c r="D4561" s="62">
        <v>2028</v>
      </c>
      <c r="E4561" s="62">
        <v>11</v>
      </c>
      <c r="F4561" s="62">
        <v>2029</v>
      </c>
      <c r="G4561" s="62">
        <v>2029</v>
      </c>
      <c r="H4561" s="131">
        <v>1266.75418206109</v>
      </c>
      <c r="I4561" s="131">
        <v>4449.4740644895701</v>
      </c>
      <c r="J4561" s="131">
        <v>2018.8894776598599</v>
      </c>
      <c r="K4561" s="131">
        <v>15834.427275763601</v>
      </c>
      <c r="L4561" s="43">
        <v>23569.544999974121</v>
      </c>
      <c r="M4561" s="2"/>
      <c r="N4561" s="43"/>
      <c r="O4561" s="2"/>
      <c r="P4561" s="2"/>
      <c r="Q4561" s="2"/>
      <c r="R4561" s="2"/>
      <c r="S4561" s="2"/>
      <c r="T4561" s="2"/>
      <c r="U4561" s="2"/>
      <c r="V4561" s="2"/>
      <c r="W4561" s="2"/>
      <c r="X4561" s="2"/>
      <c r="Y4561" s="2"/>
      <c r="Z4561" s="2"/>
      <c r="AA4561" s="2"/>
      <c r="AB4561" s="2"/>
      <c r="AC4561" s="2"/>
      <c r="AD4561" s="2"/>
      <c r="AE4561" s="2"/>
      <c r="AF4561" s="2"/>
      <c r="AG4561" s="2"/>
      <c r="AH4561" s="2"/>
    </row>
    <row r="4562" spans="4:34">
      <c r="D4562" s="62">
        <v>2028</v>
      </c>
      <c r="E4562" s="62">
        <v>12</v>
      </c>
      <c r="F4562" s="62">
        <v>2029</v>
      </c>
      <c r="G4562" s="62">
        <v>2029</v>
      </c>
      <c r="H4562" s="131">
        <v>988.65012033276003</v>
      </c>
      <c r="I4562" s="131">
        <v>3472.63354766883</v>
      </c>
      <c r="J4562" s="131">
        <v>1575.66112928034</v>
      </c>
      <c r="K4562" s="131">
        <v>12358.1265041595</v>
      </c>
      <c r="L4562" s="43">
        <v>18395.071301441429</v>
      </c>
      <c r="M4562" s="2"/>
      <c r="N4562" s="43"/>
      <c r="O4562" s="2"/>
      <c r="P4562" s="2"/>
      <c r="Q4562" s="2"/>
      <c r="R4562" s="2"/>
      <c r="S4562" s="2"/>
      <c r="T4562" s="2"/>
      <c r="U4562" s="2"/>
      <c r="V4562" s="2"/>
      <c r="W4562" s="2"/>
      <c r="X4562" s="2"/>
      <c r="Y4562" s="2"/>
      <c r="Z4562" s="2"/>
      <c r="AA4562" s="2"/>
      <c r="AB4562" s="2"/>
      <c r="AC4562" s="2"/>
      <c r="AD4562" s="2"/>
      <c r="AE4562" s="2"/>
      <c r="AF4562" s="2"/>
      <c r="AG4562" s="2"/>
      <c r="AH4562" s="2"/>
    </row>
    <row r="4563" spans="4:34">
      <c r="D4563" s="62">
        <v>2029</v>
      </c>
      <c r="E4563" s="62">
        <v>1</v>
      </c>
      <c r="F4563" s="62">
        <v>2029</v>
      </c>
      <c r="G4563" s="62">
        <v>2029</v>
      </c>
      <c r="H4563" s="131">
        <v>954.02082279733997</v>
      </c>
      <c r="I4563" s="131">
        <v>3350.9981400756501</v>
      </c>
      <c r="J4563" s="131">
        <v>1520.4706863332599</v>
      </c>
      <c r="K4563" s="131">
        <v>11925.2602849667</v>
      </c>
      <c r="L4563" s="43">
        <v>17750.749934172949</v>
      </c>
      <c r="M4563" s="2"/>
      <c r="N4563" s="43"/>
      <c r="O4563" s="2"/>
      <c r="P4563" s="2"/>
      <c r="Q4563" s="2"/>
      <c r="R4563" s="2"/>
      <c r="S4563" s="2"/>
      <c r="T4563" s="2"/>
      <c r="U4563" s="2"/>
      <c r="V4563" s="2"/>
      <c r="W4563" s="2"/>
      <c r="X4563" s="2"/>
      <c r="Y4563" s="2"/>
      <c r="Z4563" s="2"/>
      <c r="AA4563" s="2"/>
      <c r="AB4563" s="2"/>
      <c r="AC4563" s="2"/>
      <c r="AD4563" s="2"/>
      <c r="AE4563" s="2"/>
      <c r="AF4563" s="2"/>
      <c r="AG4563" s="2"/>
      <c r="AH4563" s="2"/>
    </row>
    <row r="4564" spans="4:34">
      <c r="D4564" s="62">
        <v>2029</v>
      </c>
      <c r="E4564" s="62">
        <v>2</v>
      </c>
      <c r="F4564" s="62">
        <v>2029</v>
      </c>
      <c r="G4564" s="62">
        <v>2029</v>
      </c>
      <c r="H4564" s="131">
        <v>855.23267455208997</v>
      </c>
      <c r="I4564" s="131">
        <v>3004.00476936422</v>
      </c>
      <c r="J4564" s="131">
        <v>1363.0270750673999</v>
      </c>
      <c r="K4564" s="131">
        <v>10690.4084319012</v>
      </c>
      <c r="L4564" s="43">
        <v>15912.672950884909</v>
      </c>
      <c r="M4564" s="2"/>
      <c r="N4564" s="43"/>
      <c r="O4564" s="2"/>
      <c r="P4564" s="2"/>
      <c r="Q4564" s="2"/>
      <c r="R4564" s="2"/>
      <c r="S4564" s="2"/>
      <c r="T4564" s="2"/>
      <c r="U4564" s="2"/>
      <c r="V4564" s="2"/>
      <c r="W4564" s="2"/>
      <c r="X4564" s="2"/>
      <c r="Y4564" s="2"/>
      <c r="Z4564" s="2"/>
      <c r="AA4564" s="2"/>
      <c r="AB4564" s="2"/>
      <c r="AC4564" s="2"/>
      <c r="AD4564" s="2"/>
      <c r="AE4564" s="2"/>
      <c r="AF4564" s="2"/>
      <c r="AG4564" s="2"/>
      <c r="AH4564" s="2"/>
    </row>
    <row r="4565" spans="4:34">
      <c r="D4565" s="62">
        <v>2029</v>
      </c>
      <c r="E4565" s="62">
        <v>3</v>
      </c>
      <c r="F4565" s="62">
        <v>2029</v>
      </c>
      <c r="G4565" s="62">
        <v>2029</v>
      </c>
      <c r="H4565" s="131">
        <v>1136.0068804145301</v>
      </c>
      <c r="I4565" s="131">
        <v>3990.22416745603</v>
      </c>
      <c r="J4565" s="131">
        <v>1810.5109656606601</v>
      </c>
      <c r="K4565" s="131">
        <v>14200.0860051816</v>
      </c>
      <c r="L4565" s="43">
        <v>21136.828018712818</v>
      </c>
      <c r="M4565" s="2"/>
      <c r="N4565" s="43"/>
      <c r="O4565" s="2"/>
      <c r="P4565" s="2"/>
      <c r="Q4565" s="2"/>
      <c r="R4565" s="2"/>
      <c r="S4565" s="2"/>
      <c r="T4565" s="2"/>
      <c r="U4565" s="2"/>
      <c r="V4565" s="2"/>
      <c r="W4565" s="2"/>
      <c r="X4565" s="2"/>
      <c r="Y4565" s="2"/>
      <c r="Z4565" s="2"/>
      <c r="AA4565" s="2"/>
      <c r="AB4565" s="2"/>
      <c r="AC4565" s="2"/>
      <c r="AD4565" s="2"/>
      <c r="AE4565" s="2"/>
      <c r="AF4565" s="2"/>
      <c r="AG4565" s="2"/>
      <c r="AH4565" s="2"/>
    </row>
    <row r="4566" spans="4:34">
      <c r="D4566" s="62">
        <v>2029</v>
      </c>
      <c r="E4566" s="62">
        <v>4</v>
      </c>
      <c r="F4566" s="62">
        <v>2029</v>
      </c>
      <c r="G4566" s="62">
        <v>2029</v>
      </c>
      <c r="H4566" s="131">
        <v>1312.2965045972401</v>
      </c>
      <c r="I4566" s="131">
        <v>4609.4414723978198</v>
      </c>
      <c r="J4566" s="131">
        <v>2091.47255420186</v>
      </c>
      <c r="K4566" s="131">
        <v>16403.706307465502</v>
      </c>
      <c r="L4566" s="43">
        <v>24416.916838662422</v>
      </c>
      <c r="M4566" s="2"/>
      <c r="N4566" s="43"/>
      <c r="O4566" s="2"/>
      <c r="P4566" s="2"/>
      <c r="Q4566" s="2"/>
      <c r="R4566" s="2"/>
      <c r="S4566" s="2"/>
      <c r="T4566" s="2"/>
      <c r="U4566" s="2"/>
      <c r="V4566" s="2"/>
      <c r="W4566" s="2"/>
      <c r="X4566" s="2"/>
      <c r="Y4566" s="2"/>
      <c r="Z4566" s="2"/>
      <c r="AA4566" s="2"/>
      <c r="AB4566" s="2"/>
      <c r="AC4566" s="2"/>
      <c r="AD4566" s="2"/>
      <c r="AE4566" s="2"/>
      <c r="AF4566" s="2"/>
      <c r="AG4566" s="2"/>
      <c r="AH4566" s="2"/>
    </row>
    <row r="4567" spans="4:34">
      <c r="D4567" s="62">
        <v>2029</v>
      </c>
      <c r="E4567" s="62">
        <v>5</v>
      </c>
      <c r="F4567" s="62">
        <v>2029</v>
      </c>
      <c r="G4567" s="62">
        <v>2030</v>
      </c>
      <c r="H4567" s="131">
        <v>1475.0945759088299</v>
      </c>
      <c r="I4567" s="131">
        <v>5181.2696978797803</v>
      </c>
      <c r="J4567" s="131">
        <v>2350.9319803547</v>
      </c>
      <c r="K4567" s="131">
        <v>18438.682198860399</v>
      </c>
      <c r="L4567" s="43">
        <v>27445.978453003707</v>
      </c>
      <c r="M4567" s="2"/>
      <c r="N4567" s="43"/>
      <c r="O4567" s="2"/>
      <c r="P4567" s="2"/>
      <c r="Q4567" s="2"/>
      <c r="R4567" s="2"/>
      <c r="S4567" s="2"/>
      <c r="T4567" s="2"/>
      <c r="U4567" s="2"/>
      <c r="V4567" s="2"/>
      <c r="W4567" s="2"/>
      <c r="X4567" s="2"/>
      <c r="Y4567" s="2"/>
      <c r="Z4567" s="2"/>
      <c r="AA4567" s="2"/>
      <c r="AB4567" s="2"/>
      <c r="AC4567" s="2"/>
      <c r="AD4567" s="2"/>
      <c r="AE4567" s="2"/>
      <c r="AF4567" s="2"/>
      <c r="AG4567" s="2"/>
      <c r="AH4567" s="2"/>
    </row>
    <row r="4568" spans="4:34">
      <c r="D4568" s="62">
        <v>2029</v>
      </c>
      <c r="E4568" s="62">
        <v>6</v>
      </c>
      <c r="F4568" s="62">
        <v>2029</v>
      </c>
      <c r="G4568" s="62">
        <v>2030</v>
      </c>
      <c r="H4568" s="131">
        <v>1568.7859152916501</v>
      </c>
      <c r="I4568" s="131">
        <v>5510.3605274619304</v>
      </c>
      <c r="J4568" s="131">
        <v>2500.2525524960702</v>
      </c>
      <c r="K4568" s="131">
        <v>19609.8239411457</v>
      </c>
      <c r="L4568" s="43">
        <v>29189.222936395352</v>
      </c>
      <c r="M4568" s="2"/>
      <c r="N4568" s="43"/>
      <c r="O4568" s="2"/>
      <c r="P4568" s="2"/>
      <c r="Q4568" s="2"/>
      <c r="R4568" s="2"/>
      <c r="S4568" s="2"/>
      <c r="T4568" s="2"/>
      <c r="U4568" s="2"/>
      <c r="V4568" s="2"/>
      <c r="W4568" s="2"/>
      <c r="X4568" s="2"/>
      <c r="Y4568" s="2"/>
      <c r="Z4568" s="2"/>
      <c r="AA4568" s="2"/>
      <c r="AB4568" s="2"/>
      <c r="AC4568" s="2"/>
      <c r="AD4568" s="2"/>
      <c r="AE4568" s="2"/>
      <c r="AF4568" s="2"/>
      <c r="AG4568" s="2"/>
      <c r="AH4568" s="2"/>
    </row>
    <row r="4569" spans="4:34">
      <c r="D4569" s="62">
        <v>2029</v>
      </c>
      <c r="E4569" s="62">
        <v>7</v>
      </c>
      <c r="F4569" s="62">
        <v>2030</v>
      </c>
      <c r="G4569" s="62">
        <v>2030</v>
      </c>
      <c r="H4569" s="131">
        <v>1624.5510004923101</v>
      </c>
      <c r="I4569" s="131">
        <v>5706.2353892292303</v>
      </c>
      <c r="J4569" s="131">
        <v>2589.12815703462</v>
      </c>
      <c r="K4569" s="131">
        <v>20306.887506153798</v>
      </c>
      <c r="L4569" s="43">
        <v>30226.802052909959</v>
      </c>
      <c r="M4569" s="2"/>
      <c r="N4569" s="43"/>
      <c r="O4569" s="2"/>
      <c r="P4569" s="2"/>
      <c r="Q4569" s="2"/>
      <c r="R4569" s="2"/>
      <c r="S4569" s="2"/>
      <c r="T4569" s="2"/>
      <c r="U4569" s="2"/>
      <c r="V4569" s="2"/>
      <c r="W4569" s="2"/>
      <c r="X4569" s="2"/>
      <c r="Y4569" s="2"/>
      <c r="Z4569" s="2"/>
      <c r="AA4569" s="2"/>
      <c r="AB4569" s="2"/>
      <c r="AC4569" s="2"/>
      <c r="AD4569" s="2"/>
      <c r="AE4569" s="2"/>
      <c r="AF4569" s="2"/>
      <c r="AG4569" s="2"/>
      <c r="AH4569" s="2"/>
    </row>
    <row r="4570" spans="4:34">
      <c r="D4570" s="62">
        <v>2029</v>
      </c>
      <c r="E4570" s="62">
        <v>8</v>
      </c>
      <c r="F4570" s="62">
        <v>2030</v>
      </c>
      <c r="G4570" s="62">
        <v>2030</v>
      </c>
      <c r="H4570" s="131">
        <v>1689.1605481306999</v>
      </c>
      <c r="I4570" s="131">
        <v>5933.1764253090896</v>
      </c>
      <c r="J4570" s="131">
        <v>2692.0996235833099</v>
      </c>
      <c r="K4570" s="131">
        <v>21114.5068516338</v>
      </c>
      <c r="L4570" s="43">
        <v>31428.943448656901</v>
      </c>
      <c r="M4570" s="2"/>
      <c r="N4570" s="43"/>
      <c r="O4570" s="2"/>
      <c r="P4570" s="2"/>
      <c r="Q4570" s="2"/>
      <c r="R4570" s="2"/>
      <c r="S4570" s="2"/>
      <c r="T4570" s="2"/>
      <c r="U4570" s="2"/>
      <c r="V4570" s="2"/>
      <c r="W4570" s="2"/>
      <c r="X4570" s="2"/>
      <c r="Y4570" s="2"/>
      <c r="Z4570" s="2"/>
      <c r="AA4570" s="2"/>
      <c r="AB4570" s="2"/>
      <c r="AC4570" s="2"/>
      <c r="AD4570" s="2"/>
      <c r="AE4570" s="2"/>
      <c r="AF4570" s="2"/>
      <c r="AG4570" s="2"/>
      <c r="AH4570" s="2"/>
    </row>
    <row r="4571" spans="4:34">
      <c r="D4571" s="62">
        <v>2029</v>
      </c>
      <c r="E4571" s="62">
        <v>9</v>
      </c>
      <c r="F4571" s="62">
        <v>2030</v>
      </c>
      <c r="G4571" s="62">
        <v>2030</v>
      </c>
      <c r="H4571" s="131">
        <v>1616.1562564836099</v>
      </c>
      <c r="I4571" s="131">
        <v>5676.7488508986698</v>
      </c>
      <c r="J4571" s="131">
        <v>2575.74903377075</v>
      </c>
      <c r="K4571" s="131">
        <v>20201.953206045098</v>
      </c>
      <c r="L4571" s="43">
        <v>30070.607347198129</v>
      </c>
      <c r="M4571" s="2"/>
      <c r="N4571" s="43"/>
      <c r="O4571" s="2"/>
      <c r="P4571" s="2"/>
      <c r="Q4571" s="2"/>
      <c r="R4571" s="2"/>
      <c r="S4571" s="2"/>
      <c r="T4571" s="2"/>
      <c r="U4571" s="2"/>
      <c r="V4571" s="2"/>
      <c r="W4571" s="2"/>
      <c r="X4571" s="2"/>
      <c r="Y4571" s="2"/>
      <c r="Z4571" s="2"/>
      <c r="AA4571" s="2"/>
      <c r="AB4571" s="2"/>
      <c r="AC4571" s="2"/>
      <c r="AD4571" s="2"/>
      <c r="AE4571" s="2"/>
      <c r="AF4571" s="2"/>
      <c r="AG4571" s="2"/>
      <c r="AH4571" s="2"/>
    </row>
    <row r="4572" spans="4:34">
      <c r="D4572" s="62">
        <v>2029</v>
      </c>
      <c r="E4572" s="62">
        <v>10</v>
      </c>
      <c r="F4572" s="62">
        <v>2030</v>
      </c>
      <c r="G4572" s="62">
        <v>2030</v>
      </c>
      <c r="H4572" s="131">
        <v>1513.47054852004</v>
      </c>
      <c r="I4572" s="131">
        <v>5316.06530167663</v>
      </c>
      <c r="J4572" s="131">
        <v>2412.0936867038099</v>
      </c>
      <c r="K4572" s="131">
        <v>18918.3818565004</v>
      </c>
      <c r="L4572" s="43">
        <v>28160.01139340088</v>
      </c>
      <c r="M4572" s="2"/>
      <c r="N4572" s="43"/>
      <c r="O4572" s="2"/>
      <c r="P4572" s="2"/>
      <c r="Q4572" s="2"/>
      <c r="R4572" s="2"/>
      <c r="S4572" s="2"/>
      <c r="T4572" s="2"/>
      <c r="U4572" s="2"/>
      <c r="V4572" s="2"/>
      <c r="W4572" s="2"/>
      <c r="X4572" s="2"/>
      <c r="Y4572" s="2"/>
      <c r="Z4572" s="2"/>
      <c r="AA4572" s="2"/>
      <c r="AB4572" s="2"/>
      <c r="AC4572" s="2"/>
      <c r="AD4572" s="2"/>
      <c r="AE4572" s="2"/>
      <c r="AF4572" s="2"/>
      <c r="AG4572" s="2"/>
      <c r="AH4572" s="2"/>
    </row>
    <row r="4573" spans="4:34">
      <c r="D4573" s="62">
        <v>2029</v>
      </c>
      <c r="E4573" s="62">
        <v>11</v>
      </c>
      <c r="F4573" s="62">
        <v>2030</v>
      </c>
      <c r="G4573" s="62">
        <v>2030</v>
      </c>
      <c r="H4573" s="131">
        <v>1266.72503712144</v>
      </c>
      <c r="I4573" s="131">
        <v>4449.3716928890599</v>
      </c>
      <c r="J4573" s="131">
        <v>2018.8430279122899</v>
      </c>
      <c r="K4573" s="131">
        <v>15834.062964018</v>
      </c>
      <c r="L4573" s="43">
        <v>23569.002721940789</v>
      </c>
      <c r="M4573" s="2"/>
      <c r="N4573" s="43"/>
      <c r="O4573" s="2"/>
      <c r="P4573" s="2"/>
      <c r="Q4573" s="2"/>
      <c r="R4573" s="2"/>
      <c r="S4573" s="2"/>
      <c r="T4573" s="2"/>
      <c r="U4573" s="2"/>
      <c r="V4573" s="2"/>
      <c r="W4573" s="2"/>
      <c r="X4573" s="2"/>
      <c r="Y4573" s="2"/>
      <c r="Z4573" s="2"/>
      <c r="AA4573" s="2"/>
      <c r="AB4573" s="2"/>
      <c r="AC4573" s="2"/>
      <c r="AD4573" s="2"/>
      <c r="AE4573" s="2"/>
      <c r="AF4573" s="2"/>
      <c r="AG4573" s="2"/>
      <c r="AH4573" s="2"/>
    </row>
    <row r="4574" spans="4:34">
      <c r="D4574" s="62">
        <v>2029</v>
      </c>
      <c r="E4574" s="62">
        <v>12</v>
      </c>
      <c r="F4574" s="62">
        <v>2030</v>
      </c>
      <c r="G4574" s="62">
        <v>2030</v>
      </c>
      <c r="H4574" s="131">
        <v>988.49923569021996</v>
      </c>
      <c r="I4574" s="131">
        <v>3472.1035653618801</v>
      </c>
      <c r="J4574" s="131">
        <v>1575.4206568812799</v>
      </c>
      <c r="K4574" s="131">
        <v>12356.2404461277</v>
      </c>
      <c r="L4574" s="43">
        <v>18392.263904061081</v>
      </c>
      <c r="M4574" s="2"/>
      <c r="N4574" s="43"/>
      <c r="O4574" s="2"/>
      <c r="P4574" s="2"/>
      <c r="Q4574" s="2"/>
      <c r="R4574" s="2"/>
      <c r="S4574" s="2"/>
      <c r="T4574" s="2"/>
      <c r="U4574" s="2"/>
      <c r="V4574" s="2"/>
      <c r="W4574" s="2"/>
      <c r="X4574" s="2"/>
      <c r="Y4574" s="2"/>
      <c r="Z4574" s="2"/>
      <c r="AA4574" s="2"/>
      <c r="AB4574" s="2"/>
      <c r="AC4574" s="2"/>
      <c r="AD4574" s="2"/>
      <c r="AE4574" s="2"/>
      <c r="AF4574" s="2"/>
      <c r="AG4574" s="2"/>
      <c r="AH4574" s="2"/>
    </row>
    <row r="4575" spans="4:34">
      <c r="D4575" s="62">
        <v>2030</v>
      </c>
      <c r="E4575" s="62">
        <v>1</v>
      </c>
      <c r="F4575" s="62">
        <v>2030</v>
      </c>
      <c r="G4575" s="62">
        <v>2030</v>
      </c>
      <c r="H4575" s="131">
        <v>953.85692994944998</v>
      </c>
      <c r="I4575" s="131">
        <v>3350.42246644745</v>
      </c>
      <c r="J4575" s="131">
        <v>1520.20948210694</v>
      </c>
      <c r="K4575" s="131">
        <v>11923.211624368199</v>
      </c>
      <c r="L4575" s="43">
        <v>17747.700502872038</v>
      </c>
      <c r="M4575" s="2"/>
      <c r="N4575" s="43"/>
      <c r="O4575" s="2"/>
      <c r="P4575" s="2"/>
      <c r="Q4575" s="2"/>
      <c r="R4575" s="2"/>
      <c r="S4575" s="2"/>
      <c r="T4575" s="2"/>
      <c r="U4575" s="2"/>
      <c r="V4575" s="2"/>
      <c r="W4575" s="2"/>
      <c r="X4575" s="2"/>
      <c r="Y4575" s="2"/>
      <c r="Z4575" s="2"/>
      <c r="AA4575" s="2"/>
      <c r="AB4575" s="2"/>
      <c r="AC4575" s="2"/>
      <c r="AD4575" s="2"/>
      <c r="AE4575" s="2"/>
      <c r="AF4575" s="2"/>
      <c r="AG4575" s="2"/>
      <c r="AH4575" s="2"/>
    </row>
    <row r="4576" spans="4:34">
      <c r="D4576" s="62">
        <v>2030</v>
      </c>
      <c r="E4576" s="62">
        <v>2</v>
      </c>
      <c r="F4576" s="62">
        <v>2030</v>
      </c>
      <c r="G4576" s="62">
        <v>2030</v>
      </c>
      <c r="H4576" s="131">
        <v>855.02609745177006</v>
      </c>
      <c r="I4576" s="131">
        <v>3003.2791672993299</v>
      </c>
      <c r="J4576" s="131">
        <v>1362.69784281375</v>
      </c>
      <c r="K4576" s="131">
        <v>10687.8262181471</v>
      </c>
      <c r="L4576" s="43">
        <v>15908.829325711949</v>
      </c>
      <c r="M4576" s="2"/>
      <c r="N4576" s="43"/>
      <c r="O4576" s="2"/>
      <c r="P4576" s="2"/>
      <c r="Q4576" s="2"/>
      <c r="R4576" s="2"/>
      <c r="S4576" s="2"/>
      <c r="T4576" s="2"/>
      <c r="U4576" s="2"/>
      <c r="V4576" s="2"/>
      <c r="W4576" s="2"/>
      <c r="X4576" s="2"/>
      <c r="Y4576" s="2"/>
      <c r="Z4576" s="2"/>
      <c r="AA4576" s="2"/>
      <c r="AB4576" s="2"/>
      <c r="AC4576" s="2"/>
      <c r="AD4576" s="2"/>
      <c r="AE4576" s="2"/>
      <c r="AF4576" s="2"/>
      <c r="AG4576" s="2"/>
      <c r="AH4576" s="2"/>
    </row>
    <row r="4577" spans="4:34">
      <c r="D4577" s="62">
        <v>2030</v>
      </c>
      <c r="E4577" s="62">
        <v>3</v>
      </c>
      <c r="F4577" s="62">
        <v>2030</v>
      </c>
      <c r="G4577" s="62">
        <v>2030</v>
      </c>
      <c r="H4577" s="131">
        <v>1135.9216198617301</v>
      </c>
      <c r="I4577" s="131">
        <v>3989.9246897643302</v>
      </c>
      <c r="J4577" s="131">
        <v>1810.3750816546301</v>
      </c>
      <c r="K4577" s="131">
        <v>14199.020248271599</v>
      </c>
      <c r="L4577" s="43">
        <v>21135.241639552289</v>
      </c>
      <c r="M4577" s="2"/>
      <c r="N4577" s="43"/>
      <c r="O4577" s="2"/>
      <c r="P4577" s="2"/>
      <c r="Q4577" s="2"/>
      <c r="R4577" s="2"/>
      <c r="S4577" s="2"/>
      <c r="T4577" s="2"/>
      <c r="U4577" s="2"/>
      <c r="V4577" s="2"/>
      <c r="W4577" s="2"/>
      <c r="X4577" s="2"/>
      <c r="Y4577" s="2"/>
      <c r="Z4577" s="2"/>
      <c r="AA4577" s="2"/>
      <c r="AB4577" s="2"/>
      <c r="AC4577" s="2"/>
      <c r="AD4577" s="2"/>
      <c r="AE4577" s="2"/>
      <c r="AF4577" s="2"/>
      <c r="AG4577" s="2"/>
      <c r="AH4577" s="2"/>
    </row>
    <row r="4578" spans="4:34">
      <c r="D4578" s="62">
        <v>2030</v>
      </c>
      <c r="E4578" s="62">
        <v>4</v>
      </c>
      <c r="F4578" s="62">
        <v>2030</v>
      </c>
      <c r="G4578" s="62">
        <v>2030</v>
      </c>
      <c r="H4578" s="131">
        <v>1312.2874150321099</v>
      </c>
      <c r="I4578" s="131">
        <v>4609.4095453002801</v>
      </c>
      <c r="J4578" s="131">
        <v>2091.45806770742</v>
      </c>
      <c r="K4578" s="131">
        <v>16403.592687901299</v>
      </c>
      <c r="L4578" s="43">
        <v>24416.74771594111</v>
      </c>
      <c r="M4578" s="2"/>
      <c r="N4578" s="43"/>
      <c r="O4578" s="2"/>
      <c r="P4578" s="2"/>
      <c r="Q4578" s="2"/>
      <c r="R4578" s="2"/>
      <c r="S4578" s="2"/>
      <c r="T4578" s="2"/>
      <c r="U4578" s="2"/>
      <c r="V4578" s="2"/>
      <c r="W4578" s="2"/>
      <c r="X4578" s="2"/>
      <c r="Y4578" s="2"/>
      <c r="Z4578" s="2"/>
      <c r="AA4578" s="2"/>
      <c r="AB4578" s="2"/>
      <c r="AC4578" s="2"/>
      <c r="AD4578" s="2"/>
      <c r="AE4578" s="2"/>
      <c r="AF4578" s="2"/>
      <c r="AG4578" s="2"/>
      <c r="AH4578" s="2"/>
    </row>
    <row r="4579" spans="4:34">
      <c r="D4579" s="62">
        <v>2030</v>
      </c>
      <c r="E4579" s="62">
        <v>5</v>
      </c>
      <c r="F4579" s="62">
        <v>2030</v>
      </c>
      <c r="G4579" s="62">
        <v>2031</v>
      </c>
      <c r="H4579" s="131">
        <v>1475.1558279190399</v>
      </c>
      <c r="I4579" s="131">
        <v>5181.4848455656202</v>
      </c>
      <c r="J4579" s="131">
        <v>2351.0296007459601</v>
      </c>
      <c r="K4579" s="131">
        <v>18439.447848987998</v>
      </c>
      <c r="L4579" s="43">
        <v>27447.118123218621</v>
      </c>
      <c r="M4579" s="2"/>
      <c r="N4579" s="43"/>
      <c r="O4579" s="2"/>
      <c r="P4579" s="2"/>
      <c r="Q4579" s="2"/>
      <c r="R4579" s="2"/>
      <c r="S4579" s="2"/>
      <c r="T4579" s="2"/>
      <c r="U4579" s="2"/>
      <c r="V4579" s="2"/>
      <c r="W4579" s="2"/>
      <c r="X4579" s="2"/>
      <c r="Y4579" s="2"/>
      <c r="Z4579" s="2"/>
      <c r="AA4579" s="2"/>
      <c r="AB4579" s="2"/>
      <c r="AC4579" s="2"/>
      <c r="AD4579" s="2"/>
      <c r="AE4579" s="2"/>
      <c r="AF4579" s="2"/>
      <c r="AG4579" s="2"/>
      <c r="AH4579" s="2"/>
    </row>
    <row r="4580" spans="4:34">
      <c r="D4580" s="62">
        <v>2030</v>
      </c>
      <c r="E4580" s="62">
        <v>6</v>
      </c>
      <c r="F4580" s="62">
        <v>2030</v>
      </c>
      <c r="G4580" s="62">
        <v>2031</v>
      </c>
      <c r="H4580" s="131">
        <v>1568.8876493318601</v>
      </c>
      <c r="I4580" s="131">
        <v>5510.7178682781696</v>
      </c>
      <c r="J4580" s="131">
        <v>2500.4146911226599</v>
      </c>
      <c r="K4580" s="131">
        <v>19611.095616648301</v>
      </c>
      <c r="L4580" s="43">
        <v>29191.115825380992</v>
      </c>
      <c r="M4580" s="2"/>
      <c r="N4580" s="43"/>
      <c r="O4580" s="2"/>
      <c r="P4580" s="2"/>
      <c r="Q4580" s="2"/>
      <c r="R4580" s="2"/>
      <c r="S4580" s="2"/>
      <c r="T4580" s="2"/>
      <c r="U4580" s="2"/>
      <c r="V4580" s="2"/>
      <c r="W4580" s="2"/>
      <c r="X4580" s="2"/>
      <c r="Y4580" s="2"/>
      <c r="Z4580" s="2"/>
      <c r="AA4580" s="2"/>
      <c r="AB4580" s="2"/>
      <c r="AC4580" s="2"/>
      <c r="AD4580" s="2"/>
      <c r="AE4580" s="2"/>
      <c r="AF4580" s="2"/>
      <c r="AG4580" s="2"/>
      <c r="AH4580" s="2"/>
    </row>
    <row r="4581" spans="4:34">
      <c r="D4581" s="62">
        <v>2030</v>
      </c>
      <c r="E4581" s="62">
        <v>7</v>
      </c>
      <c r="F4581" s="62">
        <v>2031</v>
      </c>
      <c r="G4581" s="62">
        <v>2031</v>
      </c>
      <c r="H4581" s="131">
        <v>1624.6768294367801</v>
      </c>
      <c r="I4581" s="131">
        <v>5706.6773633966905</v>
      </c>
      <c r="J4581" s="131">
        <v>2589.3286969148699</v>
      </c>
      <c r="K4581" s="131">
        <v>20308.460367959698</v>
      </c>
      <c r="L4581" s="43">
        <v>30229.143257708041</v>
      </c>
      <c r="M4581" s="2"/>
      <c r="N4581" s="43"/>
      <c r="O4581" s="2"/>
      <c r="P4581" s="2"/>
      <c r="Q4581" s="2"/>
      <c r="R4581" s="2"/>
      <c r="S4581" s="2"/>
      <c r="T4581" s="2"/>
      <c r="U4581" s="2"/>
      <c r="V4581" s="2"/>
      <c r="W4581" s="2"/>
      <c r="X4581" s="2"/>
      <c r="Y4581" s="2"/>
      <c r="Z4581" s="2"/>
      <c r="AA4581" s="2"/>
      <c r="AB4581" s="2"/>
      <c r="AC4581" s="2"/>
      <c r="AD4581" s="2"/>
      <c r="AE4581" s="2"/>
      <c r="AF4581" s="2"/>
      <c r="AG4581" s="2"/>
      <c r="AH4581" s="2"/>
    </row>
    <row r="4582" spans="4:34">
      <c r="D4582" s="62">
        <v>2030</v>
      </c>
      <c r="E4582" s="62">
        <v>8</v>
      </c>
      <c r="F4582" s="62">
        <v>2031</v>
      </c>
      <c r="G4582" s="62">
        <v>2031</v>
      </c>
      <c r="H4582" s="131">
        <v>1689.3142934830601</v>
      </c>
      <c r="I4582" s="131">
        <v>5933.7164558592704</v>
      </c>
      <c r="J4582" s="131">
        <v>2692.3446552386299</v>
      </c>
      <c r="K4582" s="131">
        <v>21116.428668538301</v>
      </c>
      <c r="L4582" s="43">
        <v>31431.80407311926</v>
      </c>
      <c r="M4582" s="2"/>
      <c r="N4582" s="43"/>
      <c r="O4582" s="2"/>
      <c r="P4582" s="2"/>
      <c r="Q4582" s="2"/>
      <c r="R4582" s="2"/>
      <c r="S4582" s="2"/>
      <c r="T4582" s="2"/>
      <c r="U4582" s="2"/>
      <c r="V4582" s="2"/>
      <c r="W4582" s="2"/>
      <c r="X4582" s="2"/>
      <c r="Y4582" s="2"/>
      <c r="Z4582" s="2"/>
      <c r="AA4582" s="2"/>
      <c r="AB4582" s="2"/>
      <c r="AC4582" s="2"/>
      <c r="AD4582" s="2"/>
      <c r="AE4582" s="2"/>
      <c r="AF4582" s="2"/>
      <c r="AG4582" s="2"/>
      <c r="AH4582" s="2"/>
    </row>
    <row r="4583" spans="4:34">
      <c r="D4583" s="62">
        <v>2030</v>
      </c>
      <c r="E4583" s="62">
        <v>9</v>
      </c>
      <c r="F4583" s="62">
        <v>2031</v>
      </c>
      <c r="G4583" s="62">
        <v>2031</v>
      </c>
      <c r="H4583" s="131">
        <v>1616.2784582381901</v>
      </c>
      <c r="I4583" s="131">
        <v>5677.1780845616404</v>
      </c>
      <c r="J4583" s="131">
        <v>2575.9437928171201</v>
      </c>
      <c r="K4583" s="131">
        <v>20203.4807279774</v>
      </c>
      <c r="L4583" s="43">
        <v>30072.881063594352</v>
      </c>
      <c r="M4583" s="2"/>
      <c r="N4583" s="43"/>
      <c r="O4583" s="2"/>
      <c r="P4583" s="2"/>
      <c r="Q4583" s="2"/>
      <c r="R4583" s="2"/>
      <c r="S4583" s="2"/>
      <c r="T4583" s="2"/>
      <c r="U4583" s="2"/>
      <c r="V4583" s="2"/>
      <c r="W4583" s="2"/>
      <c r="X4583" s="2"/>
      <c r="Y4583" s="2"/>
      <c r="Z4583" s="2"/>
      <c r="AA4583" s="2"/>
      <c r="AB4583" s="2"/>
      <c r="AC4583" s="2"/>
      <c r="AD4583" s="2"/>
      <c r="AE4583" s="2"/>
      <c r="AF4583" s="2"/>
      <c r="AG4583" s="2"/>
      <c r="AH4583" s="2"/>
    </row>
    <row r="4584" spans="4:34">
      <c r="D4584" s="62">
        <v>2030</v>
      </c>
      <c r="E4584" s="62">
        <v>10</v>
      </c>
      <c r="F4584" s="62">
        <v>2031</v>
      </c>
      <c r="G4584" s="62">
        <v>2031</v>
      </c>
      <c r="H4584" s="131">
        <v>1513.5483819697299</v>
      </c>
      <c r="I4584" s="131">
        <v>5316.3386916686804</v>
      </c>
      <c r="J4584" s="131">
        <v>2412.2177337642602</v>
      </c>
      <c r="K4584" s="131">
        <v>18919.354774621599</v>
      </c>
      <c r="L4584" s="43">
        <v>28161.459582024268</v>
      </c>
      <c r="M4584" s="2"/>
      <c r="N4584" s="43"/>
      <c r="O4584" s="2"/>
      <c r="P4584" s="2"/>
      <c r="Q4584" s="2"/>
      <c r="R4584" s="2"/>
      <c r="S4584" s="2"/>
      <c r="T4584" s="2"/>
      <c r="U4584" s="2"/>
      <c r="V4584" s="2"/>
      <c r="W4584" s="2"/>
      <c r="X4584" s="2"/>
      <c r="Y4584" s="2"/>
      <c r="Z4584" s="2"/>
      <c r="AA4584" s="2"/>
      <c r="AB4584" s="2"/>
      <c r="AC4584" s="2"/>
      <c r="AD4584" s="2"/>
      <c r="AE4584" s="2"/>
      <c r="AF4584" s="2"/>
      <c r="AG4584" s="2"/>
      <c r="AH4584" s="2"/>
    </row>
    <row r="4585" spans="4:34">
      <c r="D4585" s="62">
        <v>2030</v>
      </c>
      <c r="E4585" s="62">
        <v>11</v>
      </c>
      <c r="F4585" s="62">
        <v>2031</v>
      </c>
      <c r="G4585" s="62">
        <v>2031</v>
      </c>
      <c r="H4585" s="131">
        <v>1266.6962570969099</v>
      </c>
      <c r="I4585" s="131">
        <v>4449.2706030528898</v>
      </c>
      <c r="J4585" s="131">
        <v>2018.7971597482001</v>
      </c>
      <c r="K4585" s="131">
        <v>15833.7032137113</v>
      </c>
      <c r="L4585" s="43">
        <v>23568.467233609299</v>
      </c>
      <c r="M4585" s="2"/>
      <c r="N4585" s="43"/>
      <c r="O4585" s="2"/>
      <c r="P4585" s="2"/>
      <c r="Q4585" s="2"/>
      <c r="R4585" s="2"/>
      <c r="S4585" s="2"/>
      <c r="T4585" s="2"/>
      <c r="U4585" s="2"/>
      <c r="V4585" s="2"/>
      <c r="W4585" s="2"/>
      <c r="X4585" s="2"/>
      <c r="Y4585" s="2"/>
      <c r="Z4585" s="2"/>
      <c r="AA4585" s="2"/>
      <c r="AB4585" s="2"/>
      <c r="AC4585" s="2"/>
      <c r="AD4585" s="2"/>
      <c r="AE4585" s="2"/>
      <c r="AF4585" s="2"/>
      <c r="AG4585" s="2"/>
      <c r="AH4585" s="2"/>
    </row>
    <row r="4586" spans="4:34">
      <c r="D4586" s="62">
        <v>2030</v>
      </c>
      <c r="E4586" s="62">
        <v>12</v>
      </c>
      <c r="F4586" s="62">
        <v>2031</v>
      </c>
      <c r="G4586" s="62">
        <v>2031</v>
      </c>
      <c r="H4586" s="131">
        <v>988.35024022937</v>
      </c>
      <c r="I4586" s="131">
        <v>3471.58021880567</v>
      </c>
      <c r="J4586" s="131">
        <v>1575.1831953655601</v>
      </c>
      <c r="K4586" s="131">
        <v>12354.378002867201</v>
      </c>
      <c r="L4586" s="43">
        <v>18389.491657267801</v>
      </c>
      <c r="M4586" s="2"/>
      <c r="N4586" s="43"/>
      <c r="O4586" s="2"/>
      <c r="P4586" s="2"/>
      <c r="Q4586" s="2"/>
      <c r="R4586" s="2"/>
      <c r="S4586" s="2"/>
      <c r="T4586" s="2"/>
      <c r="U4586" s="2"/>
      <c r="V4586" s="2"/>
      <c r="W4586" s="2"/>
      <c r="X4586" s="2"/>
      <c r="Y4586" s="2"/>
      <c r="Z4586" s="2"/>
      <c r="AA4586" s="2"/>
      <c r="AB4586" s="2"/>
      <c r="AC4586" s="2"/>
      <c r="AD4586" s="2"/>
      <c r="AE4586" s="2"/>
      <c r="AF4586" s="2"/>
      <c r="AG4586" s="2"/>
      <c r="AH4586" s="2"/>
    </row>
    <row r="4587" spans="4:34">
      <c r="G4587" s="62"/>
      <c r="H4587" s="82"/>
      <c r="I4587" s="82"/>
      <c r="J4587" s="82"/>
      <c r="K4587" s="82"/>
      <c r="L4587" s="82"/>
      <c r="M4587" s="82"/>
      <c r="N4587" s="82"/>
      <c r="X4587" s="53"/>
    </row>
    <row r="4588" spans="4:34">
      <c r="G4588" s="62"/>
      <c r="H4588" s="82"/>
      <c r="I4588" s="82"/>
      <c r="J4588" s="82"/>
      <c r="K4588" s="82"/>
      <c r="L4588" s="82"/>
      <c r="M4588" s="82"/>
      <c r="N4588" s="82"/>
      <c r="X4588" s="53"/>
    </row>
    <row r="4589" spans="4:34">
      <c r="G4589" s="62"/>
      <c r="H4589" s="82"/>
      <c r="I4589" s="82"/>
      <c r="J4589" s="82"/>
      <c r="K4589" s="82"/>
      <c r="L4589" s="82"/>
      <c r="M4589" s="82"/>
      <c r="N4589" s="82"/>
      <c r="X4589" s="53"/>
    </row>
    <row r="4590" spans="4:34">
      <c r="G4590" s="62"/>
      <c r="H4590" s="82"/>
      <c r="I4590" s="82"/>
      <c r="J4590" s="82"/>
      <c r="K4590" s="82"/>
      <c r="L4590" s="82"/>
      <c r="M4590" s="82"/>
      <c r="N4590" s="82"/>
      <c r="X4590" s="53"/>
    </row>
    <row r="4591" spans="4:34">
      <c r="G4591" s="62"/>
      <c r="H4591" s="82"/>
      <c r="I4591" s="82"/>
      <c r="J4591" s="82"/>
      <c r="K4591" s="82"/>
      <c r="L4591" s="82"/>
      <c r="M4591" s="82"/>
      <c r="N4591" s="82"/>
      <c r="X4591" s="53"/>
    </row>
    <row r="4592" spans="4:34">
      <c r="G4592" s="62"/>
      <c r="H4592" s="82"/>
      <c r="I4592" s="82"/>
      <c r="J4592" s="82"/>
      <c r="K4592" s="82"/>
      <c r="L4592" s="82"/>
      <c r="M4592" s="82"/>
      <c r="N4592" s="82"/>
      <c r="X4592" s="53"/>
    </row>
    <row r="4593" spans="4:36">
      <c r="G4593" s="62"/>
      <c r="H4593" s="82"/>
      <c r="I4593" s="82"/>
      <c r="J4593" s="82"/>
      <c r="K4593" s="82"/>
      <c r="L4593" s="82"/>
      <c r="M4593" s="82"/>
      <c r="N4593" s="82"/>
      <c r="X4593" s="53"/>
    </row>
    <row r="4594" spans="4:36" ht="15.75">
      <c r="D4594" s="54" t="s">
        <v>114</v>
      </c>
    </row>
    <row r="4595" spans="4:36" ht="15.75">
      <c r="D4595" s="60" t="s">
        <v>45</v>
      </c>
      <c r="E4595" s="60" t="s">
        <v>46</v>
      </c>
      <c r="F4595" s="60" t="s">
        <v>157</v>
      </c>
      <c r="G4595" s="60" t="s">
        <v>47</v>
      </c>
      <c r="H4595" s="61" t="s">
        <v>48</v>
      </c>
      <c r="I4595" s="61" t="s">
        <v>49</v>
      </c>
      <c r="J4595" s="61" t="s">
        <v>50</v>
      </c>
      <c r="K4595" s="61" t="s">
        <v>51</v>
      </c>
      <c r="L4595" s="61" t="s">
        <v>52</v>
      </c>
      <c r="M4595" s="61" t="s">
        <v>53</v>
      </c>
      <c r="N4595" s="61" t="s">
        <v>54</v>
      </c>
      <c r="O4595" s="61" t="s">
        <v>55</v>
      </c>
      <c r="P4595" s="61" t="s">
        <v>56</v>
      </c>
      <c r="Q4595" s="61" t="s">
        <v>57</v>
      </c>
      <c r="R4595" s="61" t="s">
        <v>58</v>
      </c>
      <c r="S4595" s="61" t="s">
        <v>59</v>
      </c>
      <c r="T4595" s="61" t="s">
        <v>60</v>
      </c>
      <c r="U4595" s="61" t="s">
        <v>61</v>
      </c>
      <c r="V4595" s="61" t="s">
        <v>62</v>
      </c>
      <c r="W4595" s="61" t="s">
        <v>63</v>
      </c>
      <c r="X4595" s="61" t="s">
        <v>64</v>
      </c>
      <c r="Y4595" s="61" t="s">
        <v>65</v>
      </c>
      <c r="Z4595" s="61" t="s">
        <v>66</v>
      </c>
      <c r="AA4595" s="61" t="s">
        <v>67</v>
      </c>
      <c r="AB4595" s="61" t="s">
        <v>68</v>
      </c>
      <c r="AC4595" s="61" t="s">
        <v>69</v>
      </c>
      <c r="AD4595" s="61" t="s">
        <v>70</v>
      </c>
      <c r="AE4595" s="61" t="s">
        <v>71</v>
      </c>
      <c r="AF4595" s="61" t="s">
        <v>72</v>
      </c>
      <c r="AG4595" s="61" t="s">
        <v>73</v>
      </c>
      <c r="AH4595" s="61" t="s">
        <v>74</v>
      </c>
      <c r="AJ4595" s="2" t="s">
        <v>200</v>
      </c>
    </row>
    <row r="4596" spans="4:36">
      <c r="D4596" s="62">
        <v>1989</v>
      </c>
      <c r="E4596" s="62">
        <v>1</v>
      </c>
      <c r="F4596" s="62">
        <v>1989</v>
      </c>
      <c r="G4596" s="62">
        <v>1989</v>
      </c>
      <c r="H4596" s="131">
        <v>870.19999999999993</v>
      </c>
      <c r="I4596" s="131">
        <v>1029.7</v>
      </c>
      <c r="J4596" s="131">
        <v>1504.2</v>
      </c>
      <c r="K4596" s="131">
        <v>5245.9</v>
      </c>
      <c r="L4596" s="131">
        <v>15792.8</v>
      </c>
      <c r="M4596" s="131">
        <v>367.5</v>
      </c>
      <c r="N4596" s="131">
        <v>2176</v>
      </c>
      <c r="O4596" s="131">
        <v>543.5</v>
      </c>
      <c r="P4596" s="131">
        <v>521.30000000000007</v>
      </c>
      <c r="Q4596" s="131">
        <v>1679.7</v>
      </c>
      <c r="R4596" s="131">
        <v>4180.3</v>
      </c>
      <c r="S4596" s="131">
        <v>1262.9000000000001</v>
      </c>
      <c r="T4596" s="131">
        <v>3327.9</v>
      </c>
      <c r="U4596" s="131">
        <v>8187.7</v>
      </c>
      <c r="V4596" s="131">
        <v>14442</v>
      </c>
      <c r="W4596" s="131">
        <v>900.7</v>
      </c>
      <c r="X4596" s="132">
        <v>28337.599999999999</v>
      </c>
      <c r="Y4596" s="131">
        <v>245</v>
      </c>
      <c r="Z4596" s="131">
        <v>1.3</v>
      </c>
      <c r="AA4596" s="131">
        <v>876.5</v>
      </c>
      <c r="AB4596" s="131">
        <v>741.6</v>
      </c>
      <c r="AC4596" s="131">
        <v>3110.7</v>
      </c>
      <c r="AD4596" s="131">
        <v>1719</v>
      </c>
      <c r="AE4596" s="131">
        <v>10000.1</v>
      </c>
      <c r="AF4596" s="131">
        <v>14069.9</v>
      </c>
      <c r="AG4596" s="131">
        <v>2237.8000000000002</v>
      </c>
      <c r="AH4596" s="43">
        <v>123371.8</v>
      </c>
    </row>
    <row r="4597" spans="4:36">
      <c r="D4597" s="62">
        <v>1989</v>
      </c>
      <c r="E4597" s="62">
        <v>2</v>
      </c>
      <c r="F4597" s="62">
        <v>1989</v>
      </c>
      <c r="G4597" s="62">
        <v>1989</v>
      </c>
      <c r="H4597" s="131">
        <v>611.10000000000014</v>
      </c>
      <c r="I4597" s="131">
        <v>883.5</v>
      </c>
      <c r="J4597" s="131">
        <v>1320</v>
      </c>
      <c r="K4597" s="131">
        <v>5730.7000000000007</v>
      </c>
      <c r="L4597" s="131">
        <v>14794.199999999999</v>
      </c>
      <c r="M4597" s="131">
        <v>304.3</v>
      </c>
      <c r="N4597" s="131">
        <v>1886.6999999999998</v>
      </c>
      <c r="O4597" s="131">
        <v>489.4</v>
      </c>
      <c r="P4597" s="131">
        <v>462.90000000000003</v>
      </c>
      <c r="Q4597" s="131">
        <v>1580.7</v>
      </c>
      <c r="R4597" s="131">
        <v>3881.2</v>
      </c>
      <c r="S4597" s="131">
        <v>925.2</v>
      </c>
      <c r="T4597" s="131">
        <v>3044.9</v>
      </c>
      <c r="U4597" s="131">
        <v>6821.5</v>
      </c>
      <c r="V4597" s="131">
        <v>12466</v>
      </c>
      <c r="W4597" s="131">
        <v>801.2</v>
      </c>
      <c r="X4597" s="132">
        <v>27370.2</v>
      </c>
      <c r="Y4597" s="131">
        <v>229.1</v>
      </c>
      <c r="Z4597" s="131">
        <v>0</v>
      </c>
      <c r="AA4597" s="131">
        <v>909.7</v>
      </c>
      <c r="AB4597" s="131">
        <v>591.20000000000005</v>
      </c>
      <c r="AC4597" s="131">
        <v>2831.7999999999997</v>
      </c>
      <c r="AD4597" s="131">
        <v>1515.4</v>
      </c>
      <c r="AE4597" s="131">
        <v>10019.699999999999</v>
      </c>
      <c r="AF4597" s="131">
        <v>12230.300000000001</v>
      </c>
      <c r="AG4597" s="131">
        <v>2772.3</v>
      </c>
      <c r="AH4597" s="43">
        <v>114473.2</v>
      </c>
    </row>
    <row r="4598" spans="4:36">
      <c r="D4598" s="62">
        <v>1989</v>
      </c>
      <c r="E4598" s="62">
        <v>3</v>
      </c>
      <c r="F4598" s="62">
        <v>1989</v>
      </c>
      <c r="G4598" s="62">
        <v>1989</v>
      </c>
      <c r="H4598" s="131">
        <v>2350.3000000000002</v>
      </c>
      <c r="I4598" s="131">
        <v>1116.8</v>
      </c>
      <c r="J4598" s="131">
        <v>1648.5</v>
      </c>
      <c r="K4598" s="131">
        <v>7030.5999999999995</v>
      </c>
      <c r="L4598" s="131">
        <v>7792.5</v>
      </c>
      <c r="M4598" s="131">
        <v>381.4</v>
      </c>
      <c r="N4598" s="131">
        <v>3048.2</v>
      </c>
      <c r="O4598" s="131">
        <v>682.5</v>
      </c>
      <c r="P4598" s="131">
        <v>1453.3</v>
      </c>
      <c r="Q4598" s="131">
        <v>1939</v>
      </c>
      <c r="R4598" s="131">
        <v>4164.3</v>
      </c>
      <c r="S4598" s="131">
        <v>817.3</v>
      </c>
      <c r="T4598" s="131">
        <v>3382.2</v>
      </c>
      <c r="U4598" s="131">
        <v>16913.7</v>
      </c>
      <c r="V4598" s="131">
        <v>18545</v>
      </c>
      <c r="W4598" s="131">
        <v>1341.1</v>
      </c>
      <c r="X4598" s="132">
        <v>45024.3</v>
      </c>
      <c r="Y4598" s="131">
        <v>217.8</v>
      </c>
      <c r="Z4598" s="131">
        <v>39.700000000000003</v>
      </c>
      <c r="AA4598" s="131">
        <v>1205.0999999999999</v>
      </c>
      <c r="AB4598" s="131">
        <v>777.7</v>
      </c>
      <c r="AC4598" s="131">
        <v>3849.1000000000004</v>
      </c>
      <c r="AD4598" s="131">
        <v>1923.2</v>
      </c>
      <c r="AE4598" s="131">
        <v>11516</v>
      </c>
      <c r="AF4598" s="131">
        <v>14234.3</v>
      </c>
      <c r="AG4598" s="131">
        <v>5464.7999999999993</v>
      </c>
      <c r="AH4598" s="43">
        <v>156858.70000000001</v>
      </c>
    </row>
    <row r="4599" spans="4:36">
      <c r="D4599" s="62">
        <v>1989</v>
      </c>
      <c r="E4599" s="62">
        <v>4</v>
      </c>
      <c r="F4599" s="62">
        <v>1989</v>
      </c>
      <c r="G4599" s="62">
        <v>1989</v>
      </c>
      <c r="H4599" s="131">
        <v>4204.2999999999993</v>
      </c>
      <c r="I4599" s="131">
        <v>1315.5</v>
      </c>
      <c r="J4599" s="131">
        <v>2071.4</v>
      </c>
      <c r="K4599" s="131">
        <v>8429.6</v>
      </c>
      <c r="L4599" s="131">
        <v>14413.3</v>
      </c>
      <c r="M4599" s="131">
        <v>428.5</v>
      </c>
      <c r="N4599" s="131">
        <v>4388.2</v>
      </c>
      <c r="O4599" s="131">
        <v>956.2</v>
      </c>
      <c r="P4599" s="131">
        <v>2639</v>
      </c>
      <c r="Q4599" s="131">
        <v>2469.5</v>
      </c>
      <c r="R4599" s="131">
        <v>4550.7</v>
      </c>
      <c r="S4599" s="131">
        <v>1734.3000000000002</v>
      </c>
      <c r="T4599" s="131">
        <v>4129.8</v>
      </c>
      <c r="U4599" s="131">
        <v>35781.4</v>
      </c>
      <c r="V4599" s="131">
        <v>29361.1</v>
      </c>
      <c r="W4599" s="131">
        <v>2548.6</v>
      </c>
      <c r="X4599" s="132">
        <v>56076.7</v>
      </c>
      <c r="Y4599" s="131">
        <v>286.60000000000002</v>
      </c>
      <c r="Z4599" s="131">
        <v>64.3</v>
      </c>
      <c r="AA4599" s="131">
        <v>1551</v>
      </c>
      <c r="AB4599" s="131">
        <v>860.6</v>
      </c>
      <c r="AC4599" s="131">
        <v>5397.3</v>
      </c>
      <c r="AD4599" s="131">
        <v>2162.4</v>
      </c>
      <c r="AE4599" s="131">
        <v>7021.4000000000005</v>
      </c>
      <c r="AF4599" s="131">
        <v>15767.8</v>
      </c>
      <c r="AG4599" s="131">
        <v>7340.8</v>
      </c>
      <c r="AH4599" s="43">
        <v>215950.29999999993</v>
      </c>
    </row>
    <row r="4600" spans="4:36">
      <c r="D4600" s="62">
        <v>1989</v>
      </c>
      <c r="E4600" s="62">
        <v>5</v>
      </c>
      <c r="F4600" s="62">
        <v>1989</v>
      </c>
      <c r="G4600" s="62">
        <v>1990</v>
      </c>
      <c r="H4600" s="131">
        <v>2697.3</v>
      </c>
      <c r="I4600" s="131">
        <v>1344.2</v>
      </c>
      <c r="J4600" s="131">
        <v>2087.8000000000002</v>
      </c>
      <c r="K4600" s="131">
        <v>10591.8</v>
      </c>
      <c r="L4600" s="131">
        <v>10958.1</v>
      </c>
      <c r="M4600" s="131">
        <v>442.5</v>
      </c>
      <c r="N4600" s="131">
        <v>5869.3</v>
      </c>
      <c r="O4600" s="131">
        <v>970.6</v>
      </c>
      <c r="P4600" s="131">
        <v>1606.1999999999998</v>
      </c>
      <c r="Q4600" s="131">
        <v>2732.4</v>
      </c>
      <c r="R4600" s="131">
        <v>4828.3999999999996</v>
      </c>
      <c r="S4600" s="131">
        <v>1915.9</v>
      </c>
      <c r="T4600" s="131">
        <v>4230.8</v>
      </c>
      <c r="U4600" s="131">
        <v>27761.5</v>
      </c>
      <c r="V4600" s="131">
        <v>28733.8</v>
      </c>
      <c r="W4600" s="131">
        <v>2440.1999999999998</v>
      </c>
      <c r="X4600" s="132">
        <v>72769.100000000006</v>
      </c>
      <c r="Y4600" s="131">
        <v>41.4</v>
      </c>
      <c r="Z4600" s="131">
        <v>75.900000000000006</v>
      </c>
      <c r="AA4600" s="131">
        <v>1579</v>
      </c>
      <c r="AB4600" s="131">
        <v>976.9</v>
      </c>
      <c r="AC4600" s="131">
        <v>6929.0999999999995</v>
      </c>
      <c r="AD4600" s="131">
        <v>2352.1</v>
      </c>
      <c r="AE4600" s="131">
        <v>2962.1000000000004</v>
      </c>
      <c r="AF4600" s="131">
        <v>16456</v>
      </c>
      <c r="AG4600" s="131">
        <v>6212.9000000000005</v>
      </c>
      <c r="AH4600" s="43">
        <v>219565.30000000002</v>
      </c>
    </row>
    <row r="4601" spans="4:36">
      <c r="D4601" s="62">
        <v>1989</v>
      </c>
      <c r="E4601" s="62">
        <v>6</v>
      </c>
      <c r="F4601" s="62">
        <v>1989</v>
      </c>
      <c r="G4601" s="62">
        <v>1990</v>
      </c>
      <c r="H4601" s="131">
        <v>3125.3999999999996</v>
      </c>
      <c r="I4601" s="131">
        <v>1349.3</v>
      </c>
      <c r="J4601" s="131">
        <v>2201.8000000000002</v>
      </c>
      <c r="K4601" s="131">
        <v>13050.2</v>
      </c>
      <c r="L4601" s="131">
        <v>17847.7</v>
      </c>
      <c r="M4601" s="131">
        <v>562</v>
      </c>
      <c r="N4601" s="131">
        <v>6702.7999999999993</v>
      </c>
      <c r="O4601" s="131">
        <v>1144.8</v>
      </c>
      <c r="P4601" s="131">
        <v>1539.8000000000002</v>
      </c>
      <c r="Q4601" s="131">
        <v>2677</v>
      </c>
      <c r="R4601" s="131">
        <v>5120.7</v>
      </c>
      <c r="S4601" s="131">
        <v>1956.4</v>
      </c>
      <c r="T4601" s="131">
        <v>4558.2</v>
      </c>
      <c r="U4601" s="131">
        <v>22982.3</v>
      </c>
      <c r="V4601" s="131">
        <v>31158.999999999996</v>
      </c>
      <c r="W4601" s="131">
        <v>2709.1</v>
      </c>
      <c r="X4601" s="132">
        <v>61601.9</v>
      </c>
      <c r="Y4601" s="131">
        <v>1.9</v>
      </c>
      <c r="Z4601" s="131">
        <v>103</v>
      </c>
      <c r="AA4601" s="131">
        <v>1787.4</v>
      </c>
      <c r="AB4601" s="131">
        <v>1163</v>
      </c>
      <c r="AC4601" s="131">
        <v>8014.5999999999995</v>
      </c>
      <c r="AD4601" s="131">
        <v>2318</v>
      </c>
      <c r="AE4601" s="131">
        <v>1746.1999999999998</v>
      </c>
      <c r="AF4601" s="131">
        <v>16896.099999999999</v>
      </c>
      <c r="AG4601" s="131">
        <v>7694.1</v>
      </c>
      <c r="AH4601" s="43">
        <v>220012.7</v>
      </c>
    </row>
    <row r="4602" spans="4:36">
      <c r="D4602" s="62">
        <v>1989</v>
      </c>
      <c r="E4602" s="62">
        <v>7</v>
      </c>
      <c r="F4602" s="62">
        <v>1990</v>
      </c>
      <c r="G4602" s="62">
        <v>1990</v>
      </c>
      <c r="H4602" s="131">
        <v>2782.5</v>
      </c>
      <c r="I4602" s="131">
        <v>1534.7</v>
      </c>
      <c r="J4602" s="131">
        <v>2455.3000000000002</v>
      </c>
      <c r="K4602" s="131">
        <v>12485</v>
      </c>
      <c r="L4602" s="131">
        <v>18447</v>
      </c>
      <c r="M4602" s="131">
        <v>643</v>
      </c>
      <c r="N4602" s="131">
        <v>8454.9</v>
      </c>
      <c r="O4602" s="131">
        <v>1480.6</v>
      </c>
      <c r="P4602" s="131">
        <v>1772.9</v>
      </c>
      <c r="Q4602" s="131">
        <v>3115.8</v>
      </c>
      <c r="R4602" s="131">
        <v>6979.2</v>
      </c>
      <c r="S4602" s="131">
        <v>2329.6</v>
      </c>
      <c r="T4602" s="131">
        <v>4748.8999999999996</v>
      </c>
      <c r="U4602" s="131">
        <v>25342.400000000001</v>
      </c>
      <c r="V4602" s="131">
        <v>43230.2</v>
      </c>
      <c r="W4602" s="131">
        <v>3530.5</v>
      </c>
      <c r="X4602" s="132">
        <v>67192.7</v>
      </c>
      <c r="Y4602" s="131">
        <v>0</v>
      </c>
      <c r="Z4602" s="131">
        <v>150.80000000000001</v>
      </c>
      <c r="AA4602" s="131">
        <v>1563.1</v>
      </c>
      <c r="AB4602" s="131">
        <v>1148.2</v>
      </c>
      <c r="AC4602" s="131">
        <v>9688.2999999999993</v>
      </c>
      <c r="AD4602" s="131">
        <v>2454.3000000000002</v>
      </c>
      <c r="AE4602" s="131">
        <v>1602.5</v>
      </c>
      <c r="AF4602" s="131">
        <v>19183.599999999999</v>
      </c>
      <c r="AG4602" s="131">
        <v>13745.5</v>
      </c>
      <c r="AH4602" s="43">
        <v>256061.5</v>
      </c>
    </row>
    <row r="4603" spans="4:36">
      <c r="D4603" s="62">
        <v>1989</v>
      </c>
      <c r="E4603" s="62">
        <v>8</v>
      </c>
      <c r="F4603" s="62">
        <v>1990</v>
      </c>
      <c r="G4603" s="62">
        <v>1990</v>
      </c>
      <c r="H4603" s="131">
        <v>2284.6999999999998</v>
      </c>
      <c r="I4603" s="131">
        <v>1481.4</v>
      </c>
      <c r="J4603" s="131">
        <v>2399.3000000000002</v>
      </c>
      <c r="K4603" s="131">
        <v>11013.199999999999</v>
      </c>
      <c r="L4603" s="131">
        <v>11323.1</v>
      </c>
      <c r="M4603" s="131">
        <v>591.29999999999995</v>
      </c>
      <c r="N4603" s="131">
        <v>8181.5000000000009</v>
      </c>
      <c r="O4603" s="131">
        <v>1371.3</v>
      </c>
      <c r="P4603" s="131">
        <v>1797.8999999999999</v>
      </c>
      <c r="Q4603" s="131">
        <v>3108.3</v>
      </c>
      <c r="R4603" s="131">
        <v>6795.3</v>
      </c>
      <c r="S4603" s="131">
        <v>2359.1999999999998</v>
      </c>
      <c r="T4603" s="131">
        <v>5135</v>
      </c>
      <c r="U4603" s="131">
        <v>30240.5</v>
      </c>
      <c r="V4603" s="131">
        <v>34848.9</v>
      </c>
      <c r="W4603" s="131">
        <v>3571</v>
      </c>
      <c r="X4603" s="132">
        <v>67440.5</v>
      </c>
      <c r="Y4603" s="131">
        <v>0.7</v>
      </c>
      <c r="Z4603" s="131">
        <v>101.6</v>
      </c>
      <c r="AA4603" s="131">
        <v>1509.5</v>
      </c>
      <c r="AB4603" s="131">
        <v>1007.3</v>
      </c>
      <c r="AC4603" s="131">
        <v>9457.7000000000007</v>
      </c>
      <c r="AD4603" s="131">
        <v>2411.6999999999998</v>
      </c>
      <c r="AE4603" s="131">
        <v>1788.6</v>
      </c>
      <c r="AF4603" s="131">
        <v>17814.3</v>
      </c>
      <c r="AG4603" s="131">
        <v>11496.4</v>
      </c>
      <c r="AH4603" s="43">
        <v>239530.2</v>
      </c>
    </row>
    <row r="4604" spans="4:36">
      <c r="D4604" s="62">
        <v>1989</v>
      </c>
      <c r="E4604" s="62">
        <v>9</v>
      </c>
      <c r="F4604" s="62">
        <v>1990</v>
      </c>
      <c r="G4604" s="62">
        <v>1990</v>
      </c>
      <c r="H4604" s="131">
        <v>1553.5</v>
      </c>
      <c r="I4604" s="131">
        <v>1390.9</v>
      </c>
      <c r="J4604" s="131">
        <v>2144</v>
      </c>
      <c r="K4604" s="131">
        <v>10346.299999999999</v>
      </c>
      <c r="L4604" s="131">
        <v>9368.7000000000007</v>
      </c>
      <c r="M4604" s="131">
        <v>431.9</v>
      </c>
      <c r="N4604" s="131">
        <v>6994</v>
      </c>
      <c r="O4604" s="131">
        <v>1032.0999999999999</v>
      </c>
      <c r="P4604" s="131">
        <v>1466.8999999999999</v>
      </c>
      <c r="Q4604" s="131">
        <v>2797.6</v>
      </c>
      <c r="R4604" s="131">
        <v>6566.7999999999993</v>
      </c>
      <c r="S4604" s="131">
        <v>2117.9</v>
      </c>
      <c r="T4604" s="131">
        <v>4185.6000000000004</v>
      </c>
      <c r="U4604" s="131">
        <v>18052.099999999999</v>
      </c>
      <c r="V4604" s="131">
        <v>26348.600000000002</v>
      </c>
      <c r="W4604" s="131">
        <v>3032.6</v>
      </c>
      <c r="X4604" s="132">
        <v>61276</v>
      </c>
      <c r="Y4604" s="131">
        <v>0</v>
      </c>
      <c r="Z4604" s="131">
        <v>142.4</v>
      </c>
      <c r="AA4604" s="131">
        <v>1682.6</v>
      </c>
      <c r="AB4604" s="131">
        <v>945.2</v>
      </c>
      <c r="AC4604" s="131">
        <v>7984.5999999999995</v>
      </c>
      <c r="AD4604" s="131">
        <v>2184.4</v>
      </c>
      <c r="AE4604" s="131">
        <v>1424.7</v>
      </c>
      <c r="AF4604" s="131">
        <v>16629.900000000001</v>
      </c>
      <c r="AG4604" s="131">
        <v>8216.7999999999993</v>
      </c>
      <c r="AH4604" s="43">
        <v>198316.1</v>
      </c>
    </row>
    <row r="4605" spans="4:36">
      <c r="D4605" s="62">
        <v>1989</v>
      </c>
      <c r="E4605" s="62">
        <v>10</v>
      </c>
      <c r="F4605" s="62">
        <v>1990</v>
      </c>
      <c r="G4605" s="62">
        <v>1990</v>
      </c>
      <c r="H4605" s="131">
        <v>4550.7999991999995</v>
      </c>
      <c r="I4605" s="131">
        <v>1295.5</v>
      </c>
      <c r="J4605" s="131">
        <v>1908.3</v>
      </c>
      <c r="K4605" s="131">
        <v>10674.8</v>
      </c>
      <c r="L4605" s="131">
        <v>13977.79999989</v>
      </c>
      <c r="M4605" s="131">
        <v>285.7</v>
      </c>
      <c r="N4605" s="131">
        <v>4626.4000000000005</v>
      </c>
      <c r="O4605" s="131">
        <v>916.9</v>
      </c>
      <c r="P4605" s="131">
        <v>1014.7</v>
      </c>
      <c r="Q4605" s="131">
        <v>2322.8000000000002</v>
      </c>
      <c r="R4605" s="131">
        <v>9078.2000000000007</v>
      </c>
      <c r="S4605" s="131">
        <v>1454.4</v>
      </c>
      <c r="T4605" s="131">
        <v>4824.5</v>
      </c>
      <c r="U4605" s="131">
        <v>42322.100000000006</v>
      </c>
      <c r="V4605" s="131">
        <v>32115.800000299998</v>
      </c>
      <c r="W4605" s="131">
        <v>2308.6999999999998</v>
      </c>
      <c r="X4605" s="132">
        <v>58549.19999999999</v>
      </c>
      <c r="Y4605" s="131">
        <v>312</v>
      </c>
      <c r="Z4605" s="131">
        <v>122.6</v>
      </c>
      <c r="AA4605" s="131">
        <v>2079.9</v>
      </c>
      <c r="AB4605" s="131">
        <v>771.4</v>
      </c>
      <c r="AC4605" s="131">
        <v>6619.5</v>
      </c>
      <c r="AD4605" s="131">
        <v>1991.3</v>
      </c>
      <c r="AE4605" s="131">
        <v>3445.6</v>
      </c>
      <c r="AF4605" s="131">
        <v>15605.4</v>
      </c>
      <c r="AG4605" s="131">
        <v>7585.2999999999993</v>
      </c>
      <c r="AH4605" s="43">
        <v>230759.59999938996</v>
      </c>
    </row>
    <row r="4606" spans="4:36">
      <c r="D4606" s="62">
        <v>1989</v>
      </c>
      <c r="E4606" s="62">
        <v>11</v>
      </c>
      <c r="F4606" s="62">
        <v>1990</v>
      </c>
      <c r="G4606" s="62">
        <v>1990</v>
      </c>
      <c r="H4606" s="131">
        <v>3126.6000005000001</v>
      </c>
      <c r="I4606" s="131">
        <v>1255.5999999999999</v>
      </c>
      <c r="J4606" s="131">
        <v>1859.6</v>
      </c>
      <c r="K4606" s="131">
        <v>9605.7000000000007</v>
      </c>
      <c r="L4606" s="131">
        <v>14397.19999974</v>
      </c>
      <c r="M4606" s="131">
        <v>491</v>
      </c>
      <c r="N4606" s="131">
        <v>3539.2</v>
      </c>
      <c r="O4606" s="131">
        <v>895.8</v>
      </c>
      <c r="P4606" s="131">
        <v>790</v>
      </c>
      <c r="Q4606" s="131">
        <v>2250.6999999999998</v>
      </c>
      <c r="R4606" s="131">
        <v>4084.4</v>
      </c>
      <c r="S4606" s="131">
        <v>1612.4</v>
      </c>
      <c r="T4606" s="131">
        <v>4471.6000000000004</v>
      </c>
      <c r="U4606" s="131">
        <v>40535.199999999997</v>
      </c>
      <c r="V4606" s="131">
        <v>27560.299999400002</v>
      </c>
      <c r="W4606" s="131">
        <v>2028.2</v>
      </c>
      <c r="X4606" s="132">
        <v>55971.600000000006</v>
      </c>
      <c r="Y4606" s="131">
        <v>274.60000000000002</v>
      </c>
      <c r="Z4606" s="131">
        <v>185.4</v>
      </c>
      <c r="AA4606" s="131">
        <v>2090.8000000000002</v>
      </c>
      <c r="AB4606" s="131">
        <v>805.9</v>
      </c>
      <c r="AC4606" s="131">
        <v>6069.1</v>
      </c>
      <c r="AD4606" s="131">
        <v>1967</v>
      </c>
      <c r="AE4606" s="131">
        <v>1123.4000000000001</v>
      </c>
      <c r="AF4606" s="131">
        <v>15095.00000004</v>
      </c>
      <c r="AG4606" s="131">
        <v>7004.4</v>
      </c>
      <c r="AH4606" s="43">
        <v>209090.69999967996</v>
      </c>
    </row>
    <row r="4607" spans="4:36">
      <c r="D4607" s="62">
        <v>1989</v>
      </c>
      <c r="E4607" s="62">
        <v>12</v>
      </c>
      <c r="F4607" s="62">
        <v>1990</v>
      </c>
      <c r="G4607" s="62">
        <v>1990</v>
      </c>
      <c r="H4607" s="131">
        <v>2856.2000000000003</v>
      </c>
      <c r="I4607" s="131">
        <v>1184.7</v>
      </c>
      <c r="J4607" s="131">
        <v>1771.1</v>
      </c>
      <c r="K4607" s="131">
        <v>9356.8000000000011</v>
      </c>
      <c r="L4607" s="131">
        <v>8273.3999999299995</v>
      </c>
      <c r="M4607" s="131">
        <v>544.5</v>
      </c>
      <c r="N4607" s="131">
        <v>3377.3</v>
      </c>
      <c r="O4607" s="131">
        <v>882.4</v>
      </c>
      <c r="P4607" s="131">
        <v>728.40000000000009</v>
      </c>
      <c r="Q4607" s="131">
        <v>2149.6999999999998</v>
      </c>
      <c r="R4607" s="131">
        <v>1730</v>
      </c>
      <c r="S4607" s="131">
        <v>1602.2</v>
      </c>
      <c r="T4607" s="131">
        <v>4230.8999999999996</v>
      </c>
      <c r="U4607" s="131">
        <v>34716.1</v>
      </c>
      <c r="V4607" s="131">
        <v>25369.399999900001</v>
      </c>
      <c r="W4607" s="131">
        <v>1768.8</v>
      </c>
      <c r="X4607" s="132">
        <v>54782.6</v>
      </c>
      <c r="Y4607" s="131">
        <v>254.7</v>
      </c>
      <c r="Z4607" s="131">
        <v>139.30000000000001</v>
      </c>
      <c r="AA4607" s="131">
        <v>2121.7000000000003</v>
      </c>
      <c r="AB4607" s="131">
        <v>824.2</v>
      </c>
      <c r="AC4607" s="131">
        <v>5188.8</v>
      </c>
      <c r="AD4607" s="131">
        <v>1887.9</v>
      </c>
      <c r="AE4607" s="131">
        <v>3236.1000000000004</v>
      </c>
      <c r="AF4607" s="131">
        <v>15012.3</v>
      </c>
      <c r="AG4607" s="131">
        <v>6463.3</v>
      </c>
      <c r="AH4607" s="43">
        <v>190452.79999982999</v>
      </c>
    </row>
    <row r="4608" spans="4:36">
      <c r="D4608" s="62">
        <v>1990</v>
      </c>
      <c r="E4608" s="62">
        <v>1</v>
      </c>
      <c r="F4608" s="62">
        <v>1990</v>
      </c>
      <c r="G4608" s="62">
        <v>1990</v>
      </c>
      <c r="H4608" s="131">
        <v>3133</v>
      </c>
      <c r="I4608" s="131">
        <v>1092.0999999999999</v>
      </c>
      <c r="J4608" s="131">
        <v>1591.6</v>
      </c>
      <c r="K4608" s="131">
        <v>6840.0999999999995</v>
      </c>
      <c r="L4608" s="131">
        <v>8968.2000000000007</v>
      </c>
      <c r="M4608" s="131">
        <v>489.3</v>
      </c>
      <c r="N4608" s="131">
        <v>2448.6</v>
      </c>
      <c r="O4608" s="131">
        <v>688.3</v>
      </c>
      <c r="P4608" s="131">
        <v>699.8</v>
      </c>
      <c r="Q4608" s="131">
        <v>2102.6999999999998</v>
      </c>
      <c r="R4608" s="131">
        <v>4165.9000000000005</v>
      </c>
      <c r="S4608" s="131">
        <v>1584.3</v>
      </c>
      <c r="T4608" s="131">
        <v>3763.3</v>
      </c>
      <c r="U4608" s="131">
        <v>30886.6</v>
      </c>
      <c r="V4608" s="131">
        <v>19405.299999999974</v>
      </c>
      <c r="W4608" s="131">
        <v>764.8</v>
      </c>
      <c r="X4608" s="132">
        <v>40319.800000000003</v>
      </c>
      <c r="Y4608" s="131">
        <v>93.1</v>
      </c>
      <c r="Z4608" s="131">
        <v>110.2</v>
      </c>
      <c r="AA4608" s="131">
        <v>2048.9</v>
      </c>
      <c r="AB4608" s="131">
        <v>1059.5</v>
      </c>
      <c r="AC4608" s="131">
        <v>3977.8</v>
      </c>
      <c r="AD4608" s="131">
        <v>1638.9</v>
      </c>
      <c r="AE4608" s="131">
        <v>2520</v>
      </c>
      <c r="AF4608" s="131">
        <v>13434.900000000031</v>
      </c>
      <c r="AG4608" s="131">
        <v>4035.4</v>
      </c>
      <c r="AH4608" s="43">
        <v>157862.39999999999</v>
      </c>
      <c r="AJ4608" s="69">
        <v>0</v>
      </c>
    </row>
    <row r="4609" spans="4:36">
      <c r="D4609" s="62">
        <v>1990</v>
      </c>
      <c r="E4609" s="62">
        <v>2</v>
      </c>
      <c r="F4609" s="62">
        <v>1990</v>
      </c>
      <c r="G4609" s="62">
        <v>1990</v>
      </c>
      <c r="H4609" s="131">
        <v>2286.1</v>
      </c>
      <c r="I4609" s="131">
        <v>954.3</v>
      </c>
      <c r="J4609" s="131">
        <v>1401.8</v>
      </c>
      <c r="K4609" s="131">
        <v>5942</v>
      </c>
      <c r="L4609" s="131">
        <v>5995.4999999999991</v>
      </c>
      <c r="M4609" s="131">
        <v>448</v>
      </c>
      <c r="N4609" s="131">
        <v>2276.9</v>
      </c>
      <c r="O4609" s="131">
        <v>542</v>
      </c>
      <c r="P4609" s="131">
        <v>817.1</v>
      </c>
      <c r="Q4609" s="131">
        <v>1751</v>
      </c>
      <c r="R4609" s="131">
        <v>6587.3</v>
      </c>
      <c r="S4609" s="131">
        <v>1324</v>
      </c>
      <c r="T4609" s="131">
        <v>3409.4</v>
      </c>
      <c r="U4609" s="131">
        <v>30488.800000000003</v>
      </c>
      <c r="V4609" s="131">
        <v>18952.8</v>
      </c>
      <c r="W4609" s="131">
        <v>977.8</v>
      </c>
      <c r="X4609" s="132">
        <v>35321.100000000006</v>
      </c>
      <c r="Y4609" s="131">
        <v>70.7</v>
      </c>
      <c r="Z4609" s="131">
        <v>122.4</v>
      </c>
      <c r="AA4609" s="131">
        <v>1957.6999999999998</v>
      </c>
      <c r="AB4609" s="131">
        <v>1133.8</v>
      </c>
      <c r="AC4609" s="131">
        <v>3316.1000000000004</v>
      </c>
      <c r="AD4609" s="131">
        <v>1526.8</v>
      </c>
      <c r="AE4609" s="131">
        <v>14315</v>
      </c>
      <c r="AF4609" s="131">
        <v>12244.50000000002</v>
      </c>
      <c r="AG4609" s="131">
        <v>2350.1999999999998</v>
      </c>
      <c r="AH4609" s="43">
        <v>156513.10000000006</v>
      </c>
      <c r="AJ4609" s="69">
        <v>0</v>
      </c>
    </row>
    <row r="4610" spans="4:36">
      <c r="D4610" s="62">
        <v>1990</v>
      </c>
      <c r="E4610" s="62">
        <v>3</v>
      </c>
      <c r="F4610" s="62">
        <v>1990</v>
      </c>
      <c r="G4610" s="62">
        <v>1990</v>
      </c>
      <c r="H4610" s="131">
        <v>1523.1000000000001</v>
      </c>
      <c r="I4610" s="131">
        <v>1142.0999999999999</v>
      </c>
      <c r="J4610" s="131">
        <v>1655.7</v>
      </c>
      <c r="K4610" s="131">
        <v>8085</v>
      </c>
      <c r="L4610" s="131">
        <v>17460.600000000002</v>
      </c>
      <c r="M4610" s="131">
        <v>507.1</v>
      </c>
      <c r="N4610" s="131">
        <v>3501.3</v>
      </c>
      <c r="O4610" s="131">
        <v>775.9</v>
      </c>
      <c r="P4610" s="131">
        <v>1895</v>
      </c>
      <c r="Q4610" s="131">
        <v>2200.6</v>
      </c>
      <c r="R4610" s="131">
        <v>7768.2</v>
      </c>
      <c r="S4610" s="131">
        <v>1633.3</v>
      </c>
      <c r="T4610" s="131">
        <v>4224.1000000000004</v>
      </c>
      <c r="U4610" s="131">
        <v>39137.299999999988</v>
      </c>
      <c r="V4610" s="131">
        <v>28871.100000000039</v>
      </c>
      <c r="W4610" s="131">
        <v>1556.5</v>
      </c>
      <c r="X4610" s="132">
        <v>49072.799999999996</v>
      </c>
      <c r="Y4610" s="131">
        <v>0</v>
      </c>
      <c r="Z4610" s="131">
        <v>94.8</v>
      </c>
      <c r="AA4610" s="131">
        <v>1207.7</v>
      </c>
      <c r="AB4610" s="131">
        <v>1282.2</v>
      </c>
      <c r="AC4610" s="131">
        <v>4076.2000000000003</v>
      </c>
      <c r="AD4610" s="131">
        <v>1837.5</v>
      </c>
      <c r="AE4610" s="131">
        <v>14771.900000000001</v>
      </c>
      <c r="AF4610" s="131">
        <v>14348.8</v>
      </c>
      <c r="AG4610" s="131">
        <v>3812</v>
      </c>
      <c r="AH4610" s="43">
        <v>212440.80000000002</v>
      </c>
      <c r="AJ4610" s="69">
        <v>0</v>
      </c>
    </row>
    <row r="4611" spans="4:36">
      <c r="D4611" s="62">
        <v>1990</v>
      </c>
      <c r="E4611" s="62">
        <v>4</v>
      </c>
      <c r="F4611" s="62">
        <v>1990</v>
      </c>
      <c r="G4611" s="62">
        <v>1990</v>
      </c>
      <c r="H4611" s="131">
        <v>2057.3000000000002</v>
      </c>
      <c r="I4611" s="131">
        <v>1053.0999999999999</v>
      </c>
      <c r="J4611" s="131">
        <v>1996.1</v>
      </c>
      <c r="K4611" s="131">
        <v>6278.9000000000005</v>
      </c>
      <c r="L4611" s="131">
        <v>18828.699999999972</v>
      </c>
      <c r="M4611" s="131">
        <v>446</v>
      </c>
      <c r="N4611" s="131">
        <v>3974.4999999999995</v>
      </c>
      <c r="O4611" s="131">
        <v>636.6</v>
      </c>
      <c r="P4611" s="131">
        <v>1141.5</v>
      </c>
      <c r="Q4611" s="131">
        <v>2057.4</v>
      </c>
      <c r="R4611" s="131">
        <v>8266.4</v>
      </c>
      <c r="S4611" s="131">
        <v>1157.7</v>
      </c>
      <c r="T4611" s="131">
        <v>4073.5</v>
      </c>
      <c r="U4611" s="131">
        <v>34316.999999999985</v>
      </c>
      <c r="V4611" s="131">
        <v>34955.399999999929</v>
      </c>
      <c r="W4611" s="131">
        <v>1670.1</v>
      </c>
      <c r="X4611" s="132">
        <v>63247.100000000006</v>
      </c>
      <c r="Y4611" s="131">
        <v>0</v>
      </c>
      <c r="Z4611" s="131">
        <v>134.9</v>
      </c>
      <c r="AA4611" s="131">
        <v>1201.4000000000001</v>
      </c>
      <c r="AB4611" s="131">
        <v>1225.3</v>
      </c>
      <c r="AC4611" s="131">
        <v>4844</v>
      </c>
      <c r="AD4611" s="131">
        <v>1832.6</v>
      </c>
      <c r="AE4611" s="131">
        <v>23761.599999999999</v>
      </c>
      <c r="AF4611" s="131">
        <v>14185.29999999995</v>
      </c>
      <c r="AG4611" s="131">
        <v>5094.7999999999993</v>
      </c>
      <c r="AH4611" s="43">
        <v>238437.19999999984</v>
      </c>
      <c r="AJ4611" s="69">
        <v>0</v>
      </c>
    </row>
    <row r="4612" spans="4:36">
      <c r="D4612" s="62">
        <v>1990</v>
      </c>
      <c r="E4612" s="62">
        <v>5</v>
      </c>
      <c r="F4612" s="62">
        <v>1990</v>
      </c>
      <c r="G4612" s="62">
        <v>1991</v>
      </c>
      <c r="H4612" s="131">
        <v>959.5</v>
      </c>
      <c r="I4612" s="131">
        <v>1238.9000000000001</v>
      </c>
      <c r="J4612" s="131">
        <v>1962.1</v>
      </c>
      <c r="K4612" s="131">
        <v>11517.3</v>
      </c>
      <c r="L4612" s="131">
        <v>8517.5</v>
      </c>
      <c r="M4612" s="131">
        <v>343.4</v>
      </c>
      <c r="N4612" s="131">
        <v>5558.2999999999993</v>
      </c>
      <c r="O4612" s="131">
        <v>734.9</v>
      </c>
      <c r="P4612" s="131">
        <v>1129.3</v>
      </c>
      <c r="Q4612" s="131">
        <v>2436.1999999999998</v>
      </c>
      <c r="R4612" s="131">
        <v>2725.6</v>
      </c>
      <c r="S4612" s="131">
        <v>1717.7</v>
      </c>
      <c r="T4612" s="131">
        <v>3483</v>
      </c>
      <c r="U4612" s="131">
        <v>32937.199999999997</v>
      </c>
      <c r="V4612" s="131">
        <v>23040.799999999996</v>
      </c>
      <c r="W4612" s="131">
        <v>2330.1999999999998</v>
      </c>
      <c r="X4612" s="132">
        <v>61497</v>
      </c>
      <c r="Y4612" s="131">
        <v>0</v>
      </c>
      <c r="Z4612" s="131">
        <v>63.6</v>
      </c>
      <c r="AA4612" s="131">
        <v>1342.7</v>
      </c>
      <c r="AB4612" s="131">
        <v>778.19999999999993</v>
      </c>
      <c r="AC4612" s="131">
        <v>6592.8</v>
      </c>
      <c r="AD4612" s="131">
        <v>2062.5</v>
      </c>
      <c r="AE4612" s="131">
        <v>1158.3</v>
      </c>
      <c r="AF4612" s="131">
        <v>15144.4</v>
      </c>
      <c r="AG4612" s="131">
        <v>10644.1</v>
      </c>
      <c r="AH4612" s="43">
        <v>199915.49999999997</v>
      </c>
      <c r="AJ4612" s="69">
        <v>0</v>
      </c>
    </row>
    <row r="4613" spans="4:36">
      <c r="D4613" s="62">
        <v>1990</v>
      </c>
      <c r="E4613" s="62">
        <v>6</v>
      </c>
      <c r="F4613" s="62">
        <v>1990</v>
      </c>
      <c r="G4613" s="62">
        <v>1991</v>
      </c>
      <c r="H4613" s="131">
        <v>2361.3999999999996</v>
      </c>
      <c r="I4613" s="131">
        <v>1243.7</v>
      </c>
      <c r="J4613" s="131">
        <v>2071.6999999999998</v>
      </c>
      <c r="K4613" s="131">
        <v>8940.9</v>
      </c>
      <c r="L4613" s="131">
        <v>13787.699999999999</v>
      </c>
      <c r="M4613" s="131">
        <v>315.2</v>
      </c>
      <c r="N4613" s="131">
        <v>7043.7999999999993</v>
      </c>
      <c r="O4613" s="131">
        <v>929.9</v>
      </c>
      <c r="P4613" s="131">
        <v>1257.0999999999999</v>
      </c>
      <c r="Q4613" s="131">
        <v>2554.8000000000002</v>
      </c>
      <c r="R4613" s="131">
        <v>3916.5</v>
      </c>
      <c r="S4613" s="131">
        <v>1934.9</v>
      </c>
      <c r="T4613" s="131">
        <v>3227.8</v>
      </c>
      <c r="U4613" s="131">
        <v>26089.9</v>
      </c>
      <c r="V4613" s="131">
        <v>25634.3</v>
      </c>
      <c r="W4613" s="131">
        <v>1799.9</v>
      </c>
      <c r="X4613" s="132">
        <v>58130.3</v>
      </c>
      <c r="Y4613" s="131">
        <v>1.6</v>
      </c>
      <c r="Z4613" s="131">
        <v>58.8</v>
      </c>
      <c r="AA4613" s="131">
        <v>1422.1</v>
      </c>
      <c r="AB4613" s="131">
        <v>709</v>
      </c>
      <c r="AC4613" s="131">
        <v>8062</v>
      </c>
      <c r="AD4613" s="131">
        <v>2008.7</v>
      </c>
      <c r="AE4613" s="131">
        <v>1249.3</v>
      </c>
      <c r="AF4613" s="131">
        <v>15980.5</v>
      </c>
      <c r="AG4613" s="131">
        <v>9379.2999999999993</v>
      </c>
      <c r="AH4613" s="43">
        <v>200111.09999999998</v>
      </c>
      <c r="AJ4613" s="69">
        <v>0</v>
      </c>
    </row>
    <row r="4614" spans="4:36">
      <c r="D4614" s="62">
        <v>1990</v>
      </c>
      <c r="E4614" s="62">
        <v>7</v>
      </c>
      <c r="F4614" s="62">
        <v>1991</v>
      </c>
      <c r="G4614" s="62">
        <v>1991</v>
      </c>
      <c r="H4614" s="131">
        <v>3250.1</v>
      </c>
      <c r="I4614" s="131">
        <v>1409.9</v>
      </c>
      <c r="J4614" s="131">
        <v>2351.6999999999998</v>
      </c>
      <c r="K4614" s="131">
        <v>11164.6</v>
      </c>
      <c r="L4614" s="131">
        <v>13099.800000000001</v>
      </c>
      <c r="M4614" s="131">
        <v>395.2</v>
      </c>
      <c r="N4614" s="131">
        <v>9702.2999999999993</v>
      </c>
      <c r="O4614" s="131">
        <v>1216.7</v>
      </c>
      <c r="P4614" s="131">
        <v>1529.6</v>
      </c>
      <c r="Q4614" s="131">
        <v>3206.9</v>
      </c>
      <c r="R4614" s="131">
        <v>8155.9</v>
      </c>
      <c r="S4614" s="131">
        <v>1875.6</v>
      </c>
      <c r="T4614" s="131">
        <v>3903.4</v>
      </c>
      <c r="U4614" s="131">
        <v>36696.800000000003</v>
      </c>
      <c r="V4614" s="131">
        <v>28764.600000000006</v>
      </c>
      <c r="W4614" s="131">
        <v>3320.9</v>
      </c>
      <c r="X4614" s="132">
        <v>67185.399999999994</v>
      </c>
      <c r="Y4614" s="131">
        <v>0</v>
      </c>
      <c r="Z4614" s="131">
        <v>204.3</v>
      </c>
      <c r="AA4614" s="131">
        <v>1691.3000000000002</v>
      </c>
      <c r="AB4614" s="131">
        <v>876.9</v>
      </c>
      <c r="AC4614" s="131">
        <v>10041</v>
      </c>
      <c r="AD4614" s="131">
        <v>2135.1</v>
      </c>
      <c r="AE4614" s="131">
        <v>2244.5</v>
      </c>
      <c r="AF4614" s="131">
        <v>17753.900000000001</v>
      </c>
      <c r="AG4614" s="131">
        <v>12406.400000000001</v>
      </c>
      <c r="AH4614" s="43">
        <v>244582.79999999996</v>
      </c>
      <c r="AJ4614" s="69">
        <v>0</v>
      </c>
    </row>
    <row r="4615" spans="4:36">
      <c r="D4615" s="62">
        <v>1990</v>
      </c>
      <c r="E4615" s="62">
        <v>8</v>
      </c>
      <c r="F4615" s="62">
        <v>1991</v>
      </c>
      <c r="G4615" s="62">
        <v>1991</v>
      </c>
      <c r="H4615" s="131">
        <v>3232.9</v>
      </c>
      <c r="I4615" s="131">
        <v>1362.9</v>
      </c>
      <c r="J4615" s="131">
        <v>2117.6</v>
      </c>
      <c r="K4615" s="131">
        <v>11104.800000000001</v>
      </c>
      <c r="L4615" s="131">
        <v>13903.2</v>
      </c>
      <c r="M4615" s="131">
        <v>411.7</v>
      </c>
      <c r="N4615" s="131">
        <v>9151.2999999999993</v>
      </c>
      <c r="O4615" s="131">
        <v>965.9</v>
      </c>
      <c r="P4615" s="131">
        <v>1369.1</v>
      </c>
      <c r="Q4615" s="131">
        <v>2921.4</v>
      </c>
      <c r="R4615" s="131">
        <v>5163.3</v>
      </c>
      <c r="S4615" s="131">
        <v>1884.4</v>
      </c>
      <c r="T4615" s="131">
        <v>3810.3</v>
      </c>
      <c r="U4615" s="131">
        <v>35138.5</v>
      </c>
      <c r="V4615" s="131">
        <v>28269.599999999999</v>
      </c>
      <c r="W4615" s="131">
        <v>2975.9</v>
      </c>
      <c r="X4615" s="132">
        <v>61732.799999999996</v>
      </c>
      <c r="Y4615" s="131">
        <v>0</v>
      </c>
      <c r="Z4615" s="131">
        <v>213.1</v>
      </c>
      <c r="AA4615" s="131">
        <v>1639</v>
      </c>
      <c r="AB4615" s="131">
        <v>779.6</v>
      </c>
      <c r="AC4615" s="131">
        <v>9541.2000000000007</v>
      </c>
      <c r="AD4615" s="131">
        <v>2053</v>
      </c>
      <c r="AE4615" s="131">
        <v>1715.1</v>
      </c>
      <c r="AF4615" s="131">
        <v>17110.099999999999</v>
      </c>
      <c r="AG4615" s="131">
        <v>12708.099999999999</v>
      </c>
      <c r="AH4615" s="43">
        <v>231274.80000000005</v>
      </c>
      <c r="AJ4615" s="69">
        <v>0</v>
      </c>
    </row>
    <row r="4616" spans="4:36">
      <c r="D4616" s="62">
        <v>1990</v>
      </c>
      <c r="E4616" s="62">
        <v>9</v>
      </c>
      <c r="F4616" s="62">
        <v>1991</v>
      </c>
      <c r="G4616" s="62">
        <v>1991</v>
      </c>
      <c r="H4616" s="131">
        <v>2056.6999999999998</v>
      </c>
      <c r="I4616" s="131">
        <v>1319.4</v>
      </c>
      <c r="J4616" s="131">
        <v>2087.3000000000002</v>
      </c>
      <c r="K4616" s="131">
        <v>9893.7000000000007</v>
      </c>
      <c r="L4616" s="131">
        <v>17406.7</v>
      </c>
      <c r="M4616" s="131">
        <v>397.8</v>
      </c>
      <c r="N4616" s="131">
        <v>8572.7999999999993</v>
      </c>
      <c r="O4616" s="131">
        <v>973.1</v>
      </c>
      <c r="P4616" s="131">
        <v>1284.0999999999999</v>
      </c>
      <c r="Q4616" s="131">
        <v>2665.6</v>
      </c>
      <c r="R4616" s="131">
        <v>4999.2</v>
      </c>
      <c r="S4616" s="131">
        <v>1777.6</v>
      </c>
      <c r="T4616" s="131">
        <v>3606.5</v>
      </c>
      <c r="U4616" s="131">
        <v>29079.999999999996</v>
      </c>
      <c r="V4616" s="131">
        <v>28434.80000000001</v>
      </c>
      <c r="W4616" s="131">
        <v>2240</v>
      </c>
      <c r="X4616" s="132">
        <v>56202.1</v>
      </c>
      <c r="Y4616" s="131">
        <v>0</v>
      </c>
      <c r="Z4616" s="131">
        <v>223</v>
      </c>
      <c r="AA4616" s="131">
        <v>1446.5</v>
      </c>
      <c r="AB4616" s="131">
        <v>790.4</v>
      </c>
      <c r="AC4616" s="131">
        <v>9015.9</v>
      </c>
      <c r="AD4616" s="131">
        <v>1975.8</v>
      </c>
      <c r="AE4616" s="131">
        <v>5378.7</v>
      </c>
      <c r="AF4616" s="131">
        <v>16127.199999999999</v>
      </c>
      <c r="AG4616" s="131">
        <v>13291.7</v>
      </c>
      <c r="AH4616" s="43">
        <v>221246.60000000003</v>
      </c>
      <c r="AJ4616" s="69">
        <v>0</v>
      </c>
    </row>
    <row r="4617" spans="4:36">
      <c r="D4617" s="62">
        <v>1990</v>
      </c>
      <c r="E4617" s="62">
        <v>10</v>
      </c>
      <c r="F4617" s="62">
        <v>1991</v>
      </c>
      <c r="G4617" s="62">
        <v>1991</v>
      </c>
      <c r="H4617" s="131">
        <v>5062.8</v>
      </c>
      <c r="I4617" s="131">
        <v>1319.3</v>
      </c>
      <c r="J4617" s="131">
        <v>1986.4</v>
      </c>
      <c r="K4617" s="131">
        <v>12772.800000000021</v>
      </c>
      <c r="L4617" s="131">
        <v>18172</v>
      </c>
      <c r="M4617" s="131">
        <v>391</v>
      </c>
      <c r="N4617" s="131">
        <v>6546.7</v>
      </c>
      <c r="O4617" s="131">
        <v>1111.8</v>
      </c>
      <c r="P4617" s="131">
        <v>2453.7000000000003</v>
      </c>
      <c r="Q4617" s="131">
        <v>2643.6</v>
      </c>
      <c r="R4617" s="131">
        <v>7497.7999999999993</v>
      </c>
      <c r="S4617" s="131">
        <v>2009.5</v>
      </c>
      <c r="T4617" s="131">
        <v>5403.3</v>
      </c>
      <c r="U4617" s="131">
        <v>64100.2</v>
      </c>
      <c r="V4617" s="131">
        <v>43273.400000000009</v>
      </c>
      <c r="W4617" s="131">
        <v>1830.5</v>
      </c>
      <c r="X4617" s="132">
        <v>54599</v>
      </c>
      <c r="Y4617" s="131">
        <v>298.5</v>
      </c>
      <c r="Z4617" s="131">
        <v>322.10000000000002</v>
      </c>
      <c r="AA4617" s="131">
        <v>2673.4</v>
      </c>
      <c r="AB4617" s="131">
        <v>741.8</v>
      </c>
      <c r="AC4617" s="131">
        <v>7561.7000000000007</v>
      </c>
      <c r="AD4617" s="131">
        <v>1865.5</v>
      </c>
      <c r="AE4617" s="131">
        <v>8269.2999999999993</v>
      </c>
      <c r="AF4617" s="131">
        <v>16194.699999999961</v>
      </c>
      <c r="AG4617" s="131">
        <v>8878.1999999999989</v>
      </c>
      <c r="AH4617" s="43">
        <v>277979</v>
      </c>
      <c r="AJ4617" s="69">
        <v>0</v>
      </c>
    </row>
    <row r="4618" spans="4:36">
      <c r="D4618" s="62">
        <v>1990</v>
      </c>
      <c r="E4618" s="62">
        <v>11</v>
      </c>
      <c r="F4618" s="62">
        <v>1991</v>
      </c>
      <c r="G4618" s="62">
        <v>1991</v>
      </c>
      <c r="H4618" s="131">
        <v>4848.6000000000004</v>
      </c>
      <c r="I4618" s="131">
        <v>1165.7</v>
      </c>
      <c r="J4618" s="131">
        <v>1700.9</v>
      </c>
      <c r="K4618" s="131">
        <v>11242.6</v>
      </c>
      <c r="L4618" s="131">
        <v>11758.699999999999</v>
      </c>
      <c r="M4618" s="131">
        <v>463.6</v>
      </c>
      <c r="N4618" s="131">
        <v>4502.2</v>
      </c>
      <c r="O4618" s="131">
        <v>909</v>
      </c>
      <c r="P4618" s="131">
        <v>2201.4</v>
      </c>
      <c r="Q4618" s="131">
        <v>2239.6999999999998</v>
      </c>
      <c r="R4618" s="131">
        <v>3461.2</v>
      </c>
      <c r="S4618" s="131">
        <v>1808.6</v>
      </c>
      <c r="T4618" s="131">
        <v>5000.2</v>
      </c>
      <c r="U4618" s="131">
        <v>66466.5</v>
      </c>
      <c r="V4618" s="131">
        <v>34911.5</v>
      </c>
      <c r="W4618" s="131">
        <v>2079.4</v>
      </c>
      <c r="X4618" s="132">
        <v>47528.1</v>
      </c>
      <c r="Y4618" s="131">
        <v>294.10000000000002</v>
      </c>
      <c r="Z4618" s="131">
        <v>265.39999999999998</v>
      </c>
      <c r="AA4618" s="131">
        <v>2735.8</v>
      </c>
      <c r="AB4618" s="131">
        <v>648.6</v>
      </c>
      <c r="AC4618" s="131">
        <v>6528.4</v>
      </c>
      <c r="AD4618" s="131">
        <v>1936.6</v>
      </c>
      <c r="AE4618" s="131">
        <v>965.8</v>
      </c>
      <c r="AF4618" s="131">
        <v>15150.09999999998</v>
      </c>
      <c r="AG4618" s="131">
        <v>6973.3</v>
      </c>
      <c r="AH4618" s="43">
        <v>237785.99999999994</v>
      </c>
      <c r="AJ4618" s="69">
        <v>0</v>
      </c>
    </row>
    <row r="4619" spans="4:36">
      <c r="D4619" s="62">
        <v>1990</v>
      </c>
      <c r="E4619" s="62">
        <v>12</v>
      </c>
      <c r="F4619" s="62">
        <v>1991</v>
      </c>
      <c r="G4619" s="62">
        <v>1991</v>
      </c>
      <c r="H4619" s="131">
        <v>5270.2</v>
      </c>
      <c r="I4619" s="131">
        <v>1167.2</v>
      </c>
      <c r="J4619" s="131">
        <v>1550.3</v>
      </c>
      <c r="K4619" s="131">
        <v>9506</v>
      </c>
      <c r="L4619" s="131">
        <v>10544.900000000001</v>
      </c>
      <c r="M4619" s="131">
        <v>530.79999999999995</v>
      </c>
      <c r="N4619" s="131">
        <v>3421.6000000000004</v>
      </c>
      <c r="O4619" s="131">
        <v>816.4</v>
      </c>
      <c r="P4619" s="131">
        <v>1983</v>
      </c>
      <c r="Q4619" s="131">
        <v>2127.5</v>
      </c>
      <c r="R4619" s="131">
        <v>4352.3</v>
      </c>
      <c r="S4619" s="131">
        <v>1945.4</v>
      </c>
      <c r="T4619" s="131">
        <v>4621.8999999999996</v>
      </c>
      <c r="U4619" s="131">
        <v>63591.7</v>
      </c>
      <c r="V4619" s="131">
        <v>24947.700000000041</v>
      </c>
      <c r="W4619" s="131">
        <v>2131.6</v>
      </c>
      <c r="X4619" s="132">
        <v>42437.5</v>
      </c>
      <c r="Y4619" s="131">
        <v>273.5</v>
      </c>
      <c r="Z4619" s="131">
        <v>217.2</v>
      </c>
      <c r="AA4619" s="131">
        <v>2728.6</v>
      </c>
      <c r="AB4619" s="131">
        <v>1182.8</v>
      </c>
      <c r="AC4619" s="131">
        <v>5716.1</v>
      </c>
      <c r="AD4619" s="131">
        <v>1891.2</v>
      </c>
      <c r="AE4619" s="131">
        <v>24052.2</v>
      </c>
      <c r="AF4619" s="131">
        <v>14919.299999999979</v>
      </c>
      <c r="AG4619" s="131">
        <v>5901.6</v>
      </c>
      <c r="AH4619" s="43">
        <v>237828.50000000009</v>
      </c>
      <c r="AJ4619" s="69">
        <v>0</v>
      </c>
    </row>
    <row r="4620" spans="4:36">
      <c r="D4620" s="62">
        <v>1991</v>
      </c>
      <c r="E4620" s="62">
        <v>1</v>
      </c>
      <c r="F4620" s="62">
        <v>1991</v>
      </c>
      <c r="G4620" s="62">
        <v>1991</v>
      </c>
      <c r="H4620" s="131">
        <v>1762.3</v>
      </c>
      <c r="I4620" s="131">
        <v>1032.0999999999999</v>
      </c>
      <c r="J4620" s="131">
        <v>1975.1</v>
      </c>
      <c r="K4620" s="131">
        <v>6968.7</v>
      </c>
      <c r="L4620" s="131">
        <v>13782.6</v>
      </c>
      <c r="M4620" s="131">
        <v>369.1</v>
      </c>
      <c r="N4620" s="131">
        <v>2962.9</v>
      </c>
      <c r="O4620" s="131">
        <v>721.9</v>
      </c>
      <c r="P4620" s="131">
        <v>663</v>
      </c>
      <c r="Q4620" s="131">
        <v>1745.1</v>
      </c>
      <c r="R4620" s="131">
        <v>4597.3</v>
      </c>
      <c r="S4620" s="131">
        <v>1855.8</v>
      </c>
      <c r="T4620" s="131">
        <v>3819.6</v>
      </c>
      <c r="U4620" s="131">
        <v>36518.9</v>
      </c>
      <c r="V4620" s="131">
        <v>20675.600000000049</v>
      </c>
      <c r="W4620" s="131">
        <v>2303</v>
      </c>
      <c r="X4620" s="132">
        <v>43472.500000000007</v>
      </c>
      <c r="Y4620" s="131">
        <v>107.8</v>
      </c>
      <c r="Z4620" s="131">
        <v>99.7</v>
      </c>
      <c r="AA4620" s="131">
        <v>1037.3</v>
      </c>
      <c r="AB4620" s="131">
        <v>1147.8</v>
      </c>
      <c r="AC4620" s="131">
        <v>4273.1000000000004</v>
      </c>
      <c r="AD4620" s="131">
        <v>1748.3</v>
      </c>
      <c r="AE4620" s="131">
        <v>10434.299999999999</v>
      </c>
      <c r="AF4620" s="131">
        <v>14202.399999999971</v>
      </c>
      <c r="AG4620" s="131">
        <v>4408.5</v>
      </c>
      <c r="AH4620" s="43">
        <v>182684.69999999998</v>
      </c>
      <c r="AJ4620" s="69">
        <v>0</v>
      </c>
    </row>
    <row r="4621" spans="4:36">
      <c r="D4621" s="62">
        <v>1991</v>
      </c>
      <c r="E4621" s="62">
        <v>2</v>
      </c>
      <c r="F4621" s="62">
        <v>1991</v>
      </c>
      <c r="G4621" s="62">
        <v>1991</v>
      </c>
      <c r="H4621" s="131">
        <v>573.6</v>
      </c>
      <c r="I4621" s="131">
        <v>957.9</v>
      </c>
      <c r="J4621" s="131">
        <v>1191.4000000000001</v>
      </c>
      <c r="K4621" s="131">
        <v>6237.4</v>
      </c>
      <c r="L4621" s="131">
        <v>6936.5</v>
      </c>
      <c r="M4621" s="131">
        <v>265.10000000000002</v>
      </c>
      <c r="N4621" s="131">
        <v>2770.3</v>
      </c>
      <c r="O4621" s="131">
        <v>597.79999999999995</v>
      </c>
      <c r="P4621" s="131">
        <v>558.9</v>
      </c>
      <c r="Q4621" s="131">
        <v>1382.3</v>
      </c>
      <c r="R4621" s="131">
        <v>2521</v>
      </c>
      <c r="S4621" s="131">
        <v>1773.7</v>
      </c>
      <c r="T4621" s="131">
        <v>2937.9</v>
      </c>
      <c r="U4621" s="131">
        <v>22396.799999999999</v>
      </c>
      <c r="V4621" s="131">
        <v>15065.299999999959</v>
      </c>
      <c r="W4621" s="131">
        <v>1445.8</v>
      </c>
      <c r="X4621" s="132">
        <v>42947.899999999994</v>
      </c>
      <c r="Y4621" s="131">
        <v>60.699999999999996</v>
      </c>
      <c r="Z4621" s="131">
        <v>56.1</v>
      </c>
      <c r="AA4621" s="131">
        <v>333</v>
      </c>
      <c r="AB4621" s="131">
        <v>1023.1</v>
      </c>
      <c r="AC4621" s="131">
        <v>3553.6</v>
      </c>
      <c r="AD4621" s="131">
        <v>1472.1</v>
      </c>
      <c r="AE4621" s="131">
        <v>730.8</v>
      </c>
      <c r="AF4621" s="131">
        <v>11773.10000000004</v>
      </c>
      <c r="AG4621" s="131">
        <v>3144.5</v>
      </c>
      <c r="AH4621" s="43">
        <v>132706.60000000003</v>
      </c>
      <c r="AJ4621" s="69">
        <v>0</v>
      </c>
    </row>
    <row r="4622" spans="4:36">
      <c r="D4622" s="62">
        <v>1991</v>
      </c>
      <c r="E4622" s="62">
        <v>3</v>
      </c>
      <c r="F4622" s="62">
        <v>1991</v>
      </c>
      <c r="G4622" s="62">
        <v>1991</v>
      </c>
      <c r="H4622" s="131">
        <v>661.9</v>
      </c>
      <c r="I4622" s="131">
        <v>775.9</v>
      </c>
      <c r="J4622" s="131">
        <v>859.3</v>
      </c>
      <c r="K4622" s="131">
        <v>2828.1</v>
      </c>
      <c r="L4622" s="131">
        <v>10044.799999999999</v>
      </c>
      <c r="M4622" s="131">
        <v>333.1</v>
      </c>
      <c r="N4622" s="131">
        <v>1711.8</v>
      </c>
      <c r="O4622" s="131">
        <v>381.5</v>
      </c>
      <c r="P4622" s="131">
        <v>306.7</v>
      </c>
      <c r="Q4622" s="131">
        <v>1052</v>
      </c>
      <c r="R4622" s="131">
        <v>1790.8000000000002</v>
      </c>
      <c r="S4622" s="131">
        <v>1222.0999999999999</v>
      </c>
      <c r="T4622" s="131">
        <v>3387.8</v>
      </c>
      <c r="U4622" s="131">
        <v>9776.1</v>
      </c>
      <c r="V4622" s="131">
        <v>11913.199999999999</v>
      </c>
      <c r="W4622" s="131">
        <v>904.6</v>
      </c>
      <c r="X4622" s="132">
        <v>25535.9</v>
      </c>
      <c r="Y4622" s="131">
        <v>14.7</v>
      </c>
      <c r="Z4622" s="131">
        <v>37.799999999999997</v>
      </c>
      <c r="AA4622" s="131">
        <v>625.4</v>
      </c>
      <c r="AB4622" s="131">
        <v>925.3</v>
      </c>
      <c r="AC4622" s="131">
        <v>2273.5</v>
      </c>
      <c r="AD4622" s="131">
        <v>1134.3</v>
      </c>
      <c r="AE4622" s="131">
        <v>9644.1000000000022</v>
      </c>
      <c r="AF4622" s="131">
        <v>10242.39999999998</v>
      </c>
      <c r="AG4622" s="131">
        <v>1421.7</v>
      </c>
      <c r="AH4622" s="43">
        <v>99804.799999999988</v>
      </c>
      <c r="AJ4622" s="69">
        <v>0</v>
      </c>
    </row>
    <row r="4623" spans="4:36">
      <c r="D4623" s="62">
        <v>1991</v>
      </c>
      <c r="E4623" s="62">
        <v>4</v>
      </c>
      <c r="F4623" s="62">
        <v>1991</v>
      </c>
      <c r="G4623" s="62">
        <v>1991</v>
      </c>
      <c r="H4623" s="131">
        <v>681.1</v>
      </c>
      <c r="I4623" s="131">
        <v>957.1</v>
      </c>
      <c r="J4623" s="131">
        <v>1152.0999999999999</v>
      </c>
      <c r="K4623" s="131">
        <v>6159.6</v>
      </c>
      <c r="L4623" s="131">
        <v>8241.2000000000007</v>
      </c>
      <c r="M4623" s="131">
        <v>259.60000000000002</v>
      </c>
      <c r="N4623" s="131">
        <v>2711.4</v>
      </c>
      <c r="O4623" s="131">
        <v>556.20000000000005</v>
      </c>
      <c r="P4623" s="131">
        <v>1214.2</v>
      </c>
      <c r="Q4623" s="131">
        <v>1551.8</v>
      </c>
      <c r="R4623" s="131">
        <v>2708.7</v>
      </c>
      <c r="S4623" s="131">
        <v>772.3</v>
      </c>
      <c r="T4623" s="131">
        <v>2944.2</v>
      </c>
      <c r="U4623" s="131">
        <v>15631.400000000001</v>
      </c>
      <c r="V4623" s="131">
        <v>13682.499999999951</v>
      </c>
      <c r="W4623" s="131">
        <v>1281.5999999999999</v>
      </c>
      <c r="X4623" s="132">
        <v>30648.500000000004</v>
      </c>
      <c r="Y4623" s="131">
        <v>0</v>
      </c>
      <c r="Z4623" s="131">
        <v>42.6</v>
      </c>
      <c r="AA4623" s="131">
        <v>1260.4000000000001</v>
      </c>
      <c r="AB4623" s="131">
        <v>792.6</v>
      </c>
      <c r="AC4623" s="131">
        <v>3606.1000000000004</v>
      </c>
      <c r="AD4623" s="131">
        <v>1317.7</v>
      </c>
      <c r="AE4623" s="131">
        <v>5174</v>
      </c>
      <c r="AF4623" s="131">
        <v>11299</v>
      </c>
      <c r="AG4623" s="131">
        <v>3565.2999999999997</v>
      </c>
      <c r="AH4623" s="43">
        <v>118211.19999999997</v>
      </c>
      <c r="AJ4623" s="69">
        <v>0</v>
      </c>
    </row>
    <row r="4624" spans="4:36">
      <c r="D4624" s="62">
        <v>1991</v>
      </c>
      <c r="E4624" s="62">
        <v>5</v>
      </c>
      <c r="F4624" s="62">
        <v>1991</v>
      </c>
      <c r="G4624" s="62">
        <v>1992</v>
      </c>
      <c r="H4624" s="131">
        <v>776.2</v>
      </c>
      <c r="I4624" s="131">
        <v>1170.2</v>
      </c>
      <c r="J4624" s="131">
        <v>1337.5</v>
      </c>
      <c r="K4624" s="131">
        <v>8060.3</v>
      </c>
      <c r="L4624" s="131">
        <v>5214.3</v>
      </c>
      <c r="M4624" s="131">
        <v>278</v>
      </c>
      <c r="N4624" s="131">
        <v>4304.9000000000005</v>
      </c>
      <c r="O4624" s="131">
        <v>606.9</v>
      </c>
      <c r="P4624" s="131">
        <v>806.1</v>
      </c>
      <c r="Q4624" s="131">
        <v>1738.9</v>
      </c>
      <c r="R4624" s="131">
        <v>3040.6</v>
      </c>
      <c r="S4624" s="131">
        <v>1151.7</v>
      </c>
      <c r="T4624" s="131">
        <v>1772.7</v>
      </c>
      <c r="U4624" s="131">
        <v>21759.8</v>
      </c>
      <c r="V4624" s="131">
        <v>16320.5</v>
      </c>
      <c r="W4624" s="131">
        <v>823.2</v>
      </c>
      <c r="X4624" s="132">
        <v>42065.3</v>
      </c>
      <c r="Y4624" s="131">
        <v>0</v>
      </c>
      <c r="Z4624" s="131">
        <v>18.7</v>
      </c>
      <c r="AA4624" s="131">
        <v>820.6</v>
      </c>
      <c r="AB4624" s="131">
        <v>474.1</v>
      </c>
      <c r="AC4624" s="131">
        <v>4690.3</v>
      </c>
      <c r="AD4624" s="131">
        <v>1363.8</v>
      </c>
      <c r="AE4624" s="131">
        <v>958.9</v>
      </c>
      <c r="AF4624" s="131">
        <v>12896.1</v>
      </c>
      <c r="AG4624" s="131">
        <v>5264.3</v>
      </c>
      <c r="AH4624" s="43">
        <v>137713.9</v>
      </c>
      <c r="AJ4624" s="69">
        <v>0</v>
      </c>
    </row>
    <row r="4625" spans="4:36">
      <c r="D4625" s="62">
        <v>1991</v>
      </c>
      <c r="E4625" s="62">
        <v>6</v>
      </c>
      <c r="F4625" s="62">
        <v>1991</v>
      </c>
      <c r="G4625" s="62">
        <v>1992</v>
      </c>
      <c r="H4625" s="131">
        <v>1133.9000000000001</v>
      </c>
      <c r="I4625" s="131">
        <v>1122.5</v>
      </c>
      <c r="J4625" s="131">
        <v>1485.5</v>
      </c>
      <c r="K4625" s="131">
        <v>6828.7000000000007</v>
      </c>
      <c r="L4625" s="131">
        <v>7247.4</v>
      </c>
      <c r="M4625" s="131">
        <v>237.2</v>
      </c>
      <c r="N4625" s="131">
        <v>4791.1000000000004</v>
      </c>
      <c r="O4625" s="131">
        <v>692.8</v>
      </c>
      <c r="P4625" s="131">
        <v>803.2</v>
      </c>
      <c r="Q4625" s="131">
        <v>1673.5</v>
      </c>
      <c r="R4625" s="131">
        <v>3836.7</v>
      </c>
      <c r="S4625" s="131">
        <v>1375.8999999999999</v>
      </c>
      <c r="T4625" s="131">
        <v>1931</v>
      </c>
      <c r="U4625" s="131">
        <v>10934.199999999999</v>
      </c>
      <c r="V4625" s="131">
        <v>16927.7</v>
      </c>
      <c r="W4625" s="131">
        <v>1273.5999999999999</v>
      </c>
      <c r="X4625" s="132">
        <v>44949.7</v>
      </c>
      <c r="Y4625" s="131">
        <v>0</v>
      </c>
      <c r="Z4625" s="131">
        <v>0</v>
      </c>
      <c r="AA4625" s="131">
        <v>1020.1</v>
      </c>
      <c r="AB4625" s="131">
        <v>419</v>
      </c>
      <c r="AC4625" s="131">
        <v>5278.9</v>
      </c>
      <c r="AD4625" s="131">
        <v>1334.5</v>
      </c>
      <c r="AE4625" s="131">
        <v>1035.4000000000001</v>
      </c>
      <c r="AF4625" s="131">
        <v>11587</v>
      </c>
      <c r="AG4625" s="131">
        <v>5639.2000000000007</v>
      </c>
      <c r="AH4625" s="43">
        <v>133558.70000000001</v>
      </c>
      <c r="AJ4625" s="69">
        <v>0</v>
      </c>
    </row>
    <row r="4626" spans="4:36">
      <c r="D4626" s="62">
        <v>1991</v>
      </c>
      <c r="E4626" s="62">
        <v>7</v>
      </c>
      <c r="F4626" s="62">
        <v>1992</v>
      </c>
      <c r="G4626" s="62">
        <v>1992</v>
      </c>
      <c r="H4626" s="131">
        <v>1859.5</v>
      </c>
      <c r="I4626" s="131">
        <v>1166.5</v>
      </c>
      <c r="J4626" s="131">
        <v>1741.9</v>
      </c>
      <c r="K4626" s="131">
        <v>8019</v>
      </c>
      <c r="L4626" s="131">
        <v>9932.2000000000007</v>
      </c>
      <c r="M4626" s="131">
        <v>401.8</v>
      </c>
      <c r="N4626" s="131">
        <v>6082.6</v>
      </c>
      <c r="O4626" s="131">
        <v>915.3</v>
      </c>
      <c r="P4626" s="131">
        <v>938.90000000000009</v>
      </c>
      <c r="Q4626" s="131">
        <v>2036.7</v>
      </c>
      <c r="R4626" s="131">
        <v>3778.7</v>
      </c>
      <c r="S4626" s="131">
        <v>1755.7</v>
      </c>
      <c r="T4626" s="131">
        <v>3083.9</v>
      </c>
      <c r="U4626" s="131">
        <v>18577.199999999997</v>
      </c>
      <c r="V4626" s="131">
        <v>19125.199999999997</v>
      </c>
      <c r="W4626" s="131">
        <v>1190.9000000000001</v>
      </c>
      <c r="X4626" s="132">
        <v>43540.800000000003</v>
      </c>
      <c r="Y4626" s="131">
        <v>15.5</v>
      </c>
      <c r="Z4626" s="131">
        <v>23.4</v>
      </c>
      <c r="AA4626" s="131">
        <v>1125.9000000000001</v>
      </c>
      <c r="AB4626" s="131">
        <v>405</v>
      </c>
      <c r="AC4626" s="131">
        <v>6415.7</v>
      </c>
      <c r="AD4626" s="131">
        <v>1481.6</v>
      </c>
      <c r="AE4626" s="131">
        <v>1329.8</v>
      </c>
      <c r="AF4626" s="131">
        <v>11647.6</v>
      </c>
      <c r="AG4626" s="131">
        <v>8113</v>
      </c>
      <c r="AH4626" s="43">
        <v>154704.29999999999</v>
      </c>
      <c r="AJ4626" s="69">
        <v>0</v>
      </c>
    </row>
    <row r="4627" spans="4:36">
      <c r="D4627" s="62">
        <v>1991</v>
      </c>
      <c r="E4627" s="62">
        <v>8</v>
      </c>
      <c r="F4627" s="62">
        <v>1992</v>
      </c>
      <c r="G4627" s="62">
        <v>1992</v>
      </c>
      <c r="H4627" s="131">
        <v>704.5</v>
      </c>
      <c r="I4627" s="131">
        <v>1216.5999999999999</v>
      </c>
      <c r="J4627" s="131">
        <v>1616.5</v>
      </c>
      <c r="K4627" s="131">
        <v>7441</v>
      </c>
      <c r="L4627" s="131">
        <v>11304.6</v>
      </c>
      <c r="M4627" s="131">
        <v>418.9</v>
      </c>
      <c r="N4627" s="131">
        <v>6155.9</v>
      </c>
      <c r="O4627" s="131">
        <v>926.4</v>
      </c>
      <c r="P4627" s="131">
        <v>1094</v>
      </c>
      <c r="Q4627" s="131">
        <v>2143.9</v>
      </c>
      <c r="R4627" s="131">
        <v>3733</v>
      </c>
      <c r="S4627" s="131">
        <v>1707.8</v>
      </c>
      <c r="T4627" s="131">
        <v>2689.8</v>
      </c>
      <c r="U4627" s="131">
        <v>11429.2</v>
      </c>
      <c r="V4627" s="131">
        <v>21041.200000000001</v>
      </c>
      <c r="W4627" s="131">
        <v>1134.7</v>
      </c>
      <c r="X4627" s="132">
        <v>38316.999999999993</v>
      </c>
      <c r="Y4627" s="131">
        <v>65.400000000000006</v>
      </c>
      <c r="Z4627" s="131">
        <v>13.6</v>
      </c>
      <c r="AA4627" s="131">
        <v>1119.8</v>
      </c>
      <c r="AB4627" s="131">
        <v>405.8</v>
      </c>
      <c r="AC4627" s="131">
        <v>6241.5</v>
      </c>
      <c r="AD4627" s="131">
        <v>1489</v>
      </c>
      <c r="AE4627" s="131">
        <v>1218.3</v>
      </c>
      <c r="AF4627" s="131">
        <v>12333.6</v>
      </c>
      <c r="AG4627" s="131">
        <v>8379.2999999999993</v>
      </c>
      <c r="AH4627" s="43">
        <v>144341.29999999999</v>
      </c>
      <c r="AJ4627" s="69">
        <v>0</v>
      </c>
    </row>
    <row r="4628" spans="4:36">
      <c r="D4628" s="62">
        <v>1991</v>
      </c>
      <c r="E4628" s="62">
        <v>9</v>
      </c>
      <c r="F4628" s="62">
        <v>1992</v>
      </c>
      <c r="G4628" s="62">
        <v>1992</v>
      </c>
      <c r="H4628" s="131">
        <v>2299.8999999999996</v>
      </c>
      <c r="I4628" s="131">
        <v>1102.9000000000001</v>
      </c>
      <c r="J4628" s="131">
        <v>1680.4</v>
      </c>
      <c r="K4628" s="131">
        <v>7456.3</v>
      </c>
      <c r="L4628" s="131">
        <v>17309.2</v>
      </c>
      <c r="M4628" s="131">
        <v>309.89999999999998</v>
      </c>
      <c r="N4628" s="131">
        <v>5681.3</v>
      </c>
      <c r="O4628" s="131">
        <v>1133.7</v>
      </c>
      <c r="P4628" s="131">
        <v>783.69999999999993</v>
      </c>
      <c r="Q4628" s="131">
        <v>2072.6999999999998</v>
      </c>
      <c r="R4628" s="131">
        <v>3534.1000000000004</v>
      </c>
      <c r="S4628" s="131">
        <v>1552.9</v>
      </c>
      <c r="T4628" s="131">
        <v>2339.1999999999998</v>
      </c>
      <c r="U4628" s="131">
        <v>5371.4</v>
      </c>
      <c r="V4628" s="131">
        <v>26876.5</v>
      </c>
      <c r="W4628" s="131">
        <v>1002.6</v>
      </c>
      <c r="X4628" s="132">
        <v>39469.699999999997</v>
      </c>
      <c r="Y4628" s="131">
        <v>0.1</v>
      </c>
      <c r="Z4628" s="131">
        <v>75</v>
      </c>
      <c r="AA4628" s="131">
        <v>956.8</v>
      </c>
      <c r="AB4628" s="131">
        <v>382.3</v>
      </c>
      <c r="AC4628" s="131">
        <v>6034.4000000000005</v>
      </c>
      <c r="AD4628" s="131">
        <v>1515.1</v>
      </c>
      <c r="AE4628" s="131">
        <v>913.1</v>
      </c>
      <c r="AF4628" s="131">
        <v>12798.1</v>
      </c>
      <c r="AG4628" s="131">
        <v>7014.8</v>
      </c>
      <c r="AH4628" s="43">
        <v>149666.1</v>
      </c>
      <c r="AJ4628" s="69">
        <v>0</v>
      </c>
    </row>
    <row r="4629" spans="4:36">
      <c r="D4629" s="62">
        <v>1991</v>
      </c>
      <c r="E4629" s="62">
        <v>10</v>
      </c>
      <c r="F4629" s="62">
        <v>1992</v>
      </c>
      <c r="G4629" s="62">
        <v>1992</v>
      </c>
      <c r="H4629" s="131">
        <v>4483.2</v>
      </c>
      <c r="I4629" s="131">
        <v>1141.4000000000001</v>
      </c>
      <c r="J4629" s="131">
        <v>1711.6</v>
      </c>
      <c r="K4629" s="131">
        <v>10291</v>
      </c>
      <c r="L4629" s="131">
        <v>19305.2</v>
      </c>
      <c r="M4629" s="131">
        <v>197.5</v>
      </c>
      <c r="N4629" s="131">
        <v>5327</v>
      </c>
      <c r="O4629" s="131">
        <v>742.9</v>
      </c>
      <c r="P4629" s="131">
        <v>637.9</v>
      </c>
      <c r="Q4629" s="131">
        <v>2007.4</v>
      </c>
      <c r="R4629" s="131">
        <v>4169</v>
      </c>
      <c r="S4629" s="131">
        <v>1016.7</v>
      </c>
      <c r="T4629" s="131">
        <v>3936.5</v>
      </c>
      <c r="U4629" s="131">
        <v>36006</v>
      </c>
      <c r="V4629" s="131">
        <v>37723.300000000017</v>
      </c>
      <c r="W4629" s="131">
        <v>3250.2</v>
      </c>
      <c r="X4629" s="132">
        <v>45377.7</v>
      </c>
      <c r="Y4629" s="131">
        <v>174</v>
      </c>
      <c r="Z4629" s="131">
        <v>81.599999999999994</v>
      </c>
      <c r="AA4629" s="131">
        <v>2770</v>
      </c>
      <c r="AB4629" s="131">
        <v>421.3</v>
      </c>
      <c r="AC4629" s="131">
        <v>5875.9</v>
      </c>
      <c r="AD4629" s="131">
        <v>1636</v>
      </c>
      <c r="AE4629" s="131">
        <v>9802.9000000000015</v>
      </c>
      <c r="AF4629" s="131">
        <v>13893.300000000019</v>
      </c>
      <c r="AG4629" s="131">
        <v>7376.9</v>
      </c>
      <c r="AH4629" s="43">
        <v>219356.4</v>
      </c>
      <c r="AJ4629" s="69">
        <v>0</v>
      </c>
    </row>
    <row r="4630" spans="4:36">
      <c r="D4630" s="62">
        <v>1991</v>
      </c>
      <c r="E4630" s="62">
        <v>11</v>
      </c>
      <c r="F4630" s="62">
        <v>1992</v>
      </c>
      <c r="G4630" s="62">
        <v>1992</v>
      </c>
      <c r="H4630" s="131">
        <v>4128.2</v>
      </c>
      <c r="I4630" s="131">
        <v>1008</v>
      </c>
      <c r="J4630" s="131">
        <v>2042.3</v>
      </c>
      <c r="K4630" s="131">
        <v>7148.7</v>
      </c>
      <c r="L4630" s="131">
        <v>15813.099999999999</v>
      </c>
      <c r="M4630" s="131">
        <v>334</v>
      </c>
      <c r="N4630" s="131">
        <v>3892.2</v>
      </c>
      <c r="O4630" s="131">
        <v>588.70000000000005</v>
      </c>
      <c r="P4630" s="131">
        <v>593.40000000000009</v>
      </c>
      <c r="Q4630" s="131">
        <v>2108.6</v>
      </c>
      <c r="R4630" s="131">
        <v>4342.3999999999996</v>
      </c>
      <c r="S4630" s="131">
        <v>1715.6</v>
      </c>
      <c r="T4630" s="131">
        <v>3045</v>
      </c>
      <c r="U4630" s="131">
        <v>31036.799999999996</v>
      </c>
      <c r="V4630" s="131">
        <v>30685.399999999991</v>
      </c>
      <c r="W4630" s="131">
        <v>2863</v>
      </c>
      <c r="X4630" s="132">
        <v>36956.5</v>
      </c>
      <c r="Y4630" s="131">
        <v>148.5</v>
      </c>
      <c r="Z4630" s="131">
        <v>133.69999999999999</v>
      </c>
      <c r="AA4630" s="131">
        <v>3142.5</v>
      </c>
      <c r="AB4630" s="131">
        <v>612.4</v>
      </c>
      <c r="AC4630" s="131">
        <v>4483.6000000000004</v>
      </c>
      <c r="AD4630" s="131">
        <v>1475.2</v>
      </c>
      <c r="AE4630" s="131">
        <v>9596.2999999999993</v>
      </c>
      <c r="AF4630" s="131">
        <v>13227.200000000021</v>
      </c>
      <c r="AG4630" s="131">
        <v>5174.0999999999995</v>
      </c>
      <c r="AH4630" s="43">
        <v>186295.40000000002</v>
      </c>
      <c r="AJ4630" s="69">
        <v>0</v>
      </c>
    </row>
    <row r="4631" spans="4:36">
      <c r="D4631" s="62">
        <v>1991</v>
      </c>
      <c r="E4631" s="62">
        <v>12</v>
      </c>
      <c r="F4631" s="62">
        <v>1992</v>
      </c>
      <c r="G4631" s="62">
        <v>1992</v>
      </c>
      <c r="H4631" s="131">
        <v>3789.4</v>
      </c>
      <c r="I4631" s="131">
        <v>952.8</v>
      </c>
      <c r="J4631" s="131">
        <v>1319.9</v>
      </c>
      <c r="K4631" s="131">
        <v>6412.3</v>
      </c>
      <c r="L4631" s="131">
        <v>15595.800000000001</v>
      </c>
      <c r="M4631" s="131">
        <v>463.9</v>
      </c>
      <c r="N4631" s="131">
        <v>2510</v>
      </c>
      <c r="O4631" s="131">
        <v>492.6</v>
      </c>
      <c r="P4631" s="131">
        <v>397.29999999999995</v>
      </c>
      <c r="Q4631" s="131">
        <v>1674.6</v>
      </c>
      <c r="R4631" s="131">
        <v>7118.8000000000011</v>
      </c>
      <c r="S4631" s="131">
        <v>1679.5</v>
      </c>
      <c r="T4631" s="131">
        <v>3007</v>
      </c>
      <c r="U4631" s="131">
        <v>25900.799999999999</v>
      </c>
      <c r="V4631" s="131">
        <v>29645.30000000001</v>
      </c>
      <c r="W4631" s="131">
        <v>2316.9</v>
      </c>
      <c r="X4631" s="132">
        <v>29123.4</v>
      </c>
      <c r="Y4631" s="131">
        <v>196.2</v>
      </c>
      <c r="Z4631" s="131">
        <v>106.8</v>
      </c>
      <c r="AA4631" s="131">
        <v>3130.7</v>
      </c>
      <c r="AB4631" s="131">
        <v>395.5</v>
      </c>
      <c r="AC4631" s="131">
        <v>4427.5</v>
      </c>
      <c r="AD4631" s="131">
        <v>1136.0999999999999</v>
      </c>
      <c r="AE4631" s="131">
        <v>9710</v>
      </c>
      <c r="AF4631" s="131">
        <v>11856.00000000004</v>
      </c>
      <c r="AG4631" s="131">
        <v>3453.1000000000004</v>
      </c>
      <c r="AH4631" s="43">
        <v>166812.20000000007</v>
      </c>
      <c r="AJ4631" s="69">
        <v>0</v>
      </c>
    </row>
    <row r="4632" spans="4:36">
      <c r="D4632" s="62">
        <v>1992</v>
      </c>
      <c r="E4632" s="62">
        <v>1</v>
      </c>
      <c r="F4632" s="62">
        <v>1992</v>
      </c>
      <c r="G4632" s="62">
        <v>1992</v>
      </c>
      <c r="H4632" s="131">
        <v>494.9</v>
      </c>
      <c r="I4632" s="131">
        <v>842.3</v>
      </c>
      <c r="J4632" s="131">
        <v>1197.7</v>
      </c>
      <c r="K4632" s="131">
        <v>5252.7</v>
      </c>
      <c r="L4632" s="131">
        <v>6234.7</v>
      </c>
      <c r="M4632" s="131">
        <v>347.4</v>
      </c>
      <c r="N4632" s="131">
        <v>2203.8000000000002</v>
      </c>
      <c r="O4632" s="131">
        <v>511.5</v>
      </c>
      <c r="P4632" s="131">
        <v>97.1</v>
      </c>
      <c r="Q4632" s="131">
        <v>1735.3</v>
      </c>
      <c r="R4632" s="131">
        <v>4594.1000000000004</v>
      </c>
      <c r="S4632" s="131">
        <v>927.5</v>
      </c>
      <c r="T4632" s="131">
        <v>2624.6</v>
      </c>
      <c r="U4632" s="131">
        <v>17340.400000000001</v>
      </c>
      <c r="V4632" s="131">
        <v>16237.300000000019</v>
      </c>
      <c r="W4632" s="131">
        <v>573.19999999999993</v>
      </c>
      <c r="X4632" s="132">
        <v>26643.399999999998</v>
      </c>
      <c r="Y4632" s="131">
        <v>52.400000000000006</v>
      </c>
      <c r="Z4632" s="131">
        <v>40.799999999999997</v>
      </c>
      <c r="AA4632" s="131">
        <v>2819.2999999999997</v>
      </c>
      <c r="AB4632" s="131">
        <v>365.6</v>
      </c>
      <c r="AC4632" s="131">
        <v>3086</v>
      </c>
      <c r="AD4632" s="131">
        <v>1034.8</v>
      </c>
      <c r="AE4632" s="131">
        <v>5579.9</v>
      </c>
      <c r="AF4632" s="131">
        <v>11490.699999999959</v>
      </c>
      <c r="AG4632" s="131">
        <v>1995.1999999999998</v>
      </c>
      <c r="AH4632" s="43">
        <v>114322.59999999996</v>
      </c>
      <c r="AJ4632" s="69">
        <v>0</v>
      </c>
    </row>
    <row r="4633" spans="4:36">
      <c r="D4633" s="62">
        <v>1992</v>
      </c>
      <c r="E4633" s="62">
        <v>2</v>
      </c>
      <c r="F4633" s="62">
        <v>1992</v>
      </c>
      <c r="G4633" s="62">
        <v>1992</v>
      </c>
      <c r="H4633" s="131">
        <v>867.00000000000011</v>
      </c>
      <c r="I4633" s="131">
        <v>774.2</v>
      </c>
      <c r="J4633" s="131">
        <v>1115.8</v>
      </c>
      <c r="K4633" s="131">
        <v>3865.2</v>
      </c>
      <c r="L4633" s="131">
        <v>4544.1000000000004</v>
      </c>
      <c r="M4633" s="131">
        <v>335.2</v>
      </c>
      <c r="N4633" s="131">
        <v>1926.4</v>
      </c>
      <c r="O4633" s="131">
        <v>467.7</v>
      </c>
      <c r="P4633" s="131">
        <v>140.10000000000002</v>
      </c>
      <c r="Q4633" s="131">
        <v>1496.8</v>
      </c>
      <c r="R4633" s="131">
        <v>3022.1</v>
      </c>
      <c r="S4633" s="131">
        <v>575</v>
      </c>
      <c r="T4633" s="131">
        <v>2604.5</v>
      </c>
      <c r="U4633" s="131">
        <v>22114.799999999999</v>
      </c>
      <c r="V4633" s="131">
        <v>10000.400000000009</v>
      </c>
      <c r="W4633" s="131">
        <v>1214.5</v>
      </c>
      <c r="X4633" s="132">
        <v>20169</v>
      </c>
      <c r="Y4633" s="131">
        <v>0</v>
      </c>
      <c r="Z4633" s="131">
        <v>29.1</v>
      </c>
      <c r="AA4633" s="131">
        <v>379.5</v>
      </c>
      <c r="AB4633" s="131">
        <v>294.5</v>
      </c>
      <c r="AC4633" s="131">
        <v>3153.9</v>
      </c>
      <c r="AD4633" s="131">
        <v>1020.6</v>
      </c>
      <c r="AE4633" s="131">
        <v>704.1</v>
      </c>
      <c r="AF4633" s="131">
        <v>9978.7000000000007</v>
      </c>
      <c r="AG4633" s="131">
        <v>1868.8</v>
      </c>
      <c r="AH4633" s="43">
        <v>92662.000000000015</v>
      </c>
      <c r="AJ4633" s="69">
        <v>0</v>
      </c>
    </row>
    <row r="4634" spans="4:36">
      <c r="D4634" s="62">
        <v>1992</v>
      </c>
      <c r="E4634" s="62">
        <v>3</v>
      </c>
      <c r="F4634" s="62">
        <v>1992</v>
      </c>
      <c r="G4634" s="62">
        <v>1992</v>
      </c>
      <c r="H4634" s="131">
        <v>701.2</v>
      </c>
      <c r="I4634" s="131">
        <v>821.8</v>
      </c>
      <c r="J4634" s="131">
        <v>1109.9000000000001</v>
      </c>
      <c r="K4634" s="131">
        <v>4338.0999999999995</v>
      </c>
      <c r="L4634" s="131">
        <v>4019.2</v>
      </c>
      <c r="M4634" s="131">
        <v>234.8</v>
      </c>
      <c r="N4634" s="131">
        <v>2082.1</v>
      </c>
      <c r="O4634" s="131">
        <v>440.1</v>
      </c>
      <c r="P4634" s="131">
        <v>133.1</v>
      </c>
      <c r="Q4634" s="131">
        <v>1286.7</v>
      </c>
      <c r="R4634" s="131">
        <v>11715</v>
      </c>
      <c r="S4634" s="131">
        <v>551</v>
      </c>
      <c r="T4634" s="131">
        <v>2704.6</v>
      </c>
      <c r="U4634" s="131">
        <v>12227</v>
      </c>
      <c r="V4634" s="131">
        <v>9602.2000000000007</v>
      </c>
      <c r="W4634" s="131">
        <v>1580.8</v>
      </c>
      <c r="X4634" s="132">
        <v>27253.8</v>
      </c>
      <c r="Y4634" s="131">
        <v>0</v>
      </c>
      <c r="Z4634" s="131">
        <v>22.6</v>
      </c>
      <c r="AA4634" s="131">
        <v>602.6</v>
      </c>
      <c r="AB4634" s="131">
        <v>353.1</v>
      </c>
      <c r="AC4634" s="131">
        <v>2442.8000000000002</v>
      </c>
      <c r="AD4634" s="131">
        <v>1042.3</v>
      </c>
      <c r="AE4634" s="131">
        <v>14655</v>
      </c>
      <c r="AF4634" s="131">
        <v>9964.3000000000102</v>
      </c>
      <c r="AG4634" s="131">
        <v>1586</v>
      </c>
      <c r="AH4634" s="43">
        <v>111470.10000000003</v>
      </c>
      <c r="AJ4634" s="69">
        <v>0</v>
      </c>
    </row>
    <row r="4635" spans="4:36">
      <c r="D4635" s="62">
        <v>1992</v>
      </c>
      <c r="E4635" s="62">
        <v>4</v>
      </c>
      <c r="F4635" s="62">
        <v>1992</v>
      </c>
      <c r="G4635" s="62">
        <v>1992</v>
      </c>
      <c r="H4635" s="131">
        <v>834.3</v>
      </c>
      <c r="I4635" s="131">
        <v>959.3</v>
      </c>
      <c r="J4635" s="131">
        <v>1378.4</v>
      </c>
      <c r="K4635" s="131">
        <v>6699.3</v>
      </c>
      <c r="L4635" s="131">
        <v>5607.5</v>
      </c>
      <c r="M4635" s="131">
        <v>283.39999999999998</v>
      </c>
      <c r="N4635" s="131">
        <v>3237.7</v>
      </c>
      <c r="O4635" s="131">
        <v>728.3</v>
      </c>
      <c r="P4635" s="131">
        <v>488.09999999999997</v>
      </c>
      <c r="Q4635" s="131">
        <v>1855.6</v>
      </c>
      <c r="R4635" s="131">
        <v>55552.1</v>
      </c>
      <c r="S4635" s="131">
        <v>1035</v>
      </c>
      <c r="T4635" s="131">
        <v>3146.9</v>
      </c>
      <c r="U4635" s="131">
        <v>53722.1</v>
      </c>
      <c r="V4635" s="131">
        <v>18185.400000000009</v>
      </c>
      <c r="W4635" s="131">
        <v>2092.4</v>
      </c>
      <c r="X4635" s="132">
        <v>34931.700000000004</v>
      </c>
      <c r="Y4635" s="131">
        <v>0</v>
      </c>
      <c r="Z4635" s="131">
        <v>74.3</v>
      </c>
      <c r="AA4635" s="131">
        <v>815.8</v>
      </c>
      <c r="AB4635" s="131">
        <v>410</v>
      </c>
      <c r="AC4635" s="131">
        <v>7576.2</v>
      </c>
      <c r="AD4635" s="131">
        <v>1221.4000000000001</v>
      </c>
      <c r="AE4635" s="131">
        <v>19057.099999999999</v>
      </c>
      <c r="AF4635" s="131">
        <v>12661.90000000002</v>
      </c>
      <c r="AG4635" s="131">
        <v>3124</v>
      </c>
      <c r="AH4635" s="43">
        <v>235678.20000000004</v>
      </c>
      <c r="AJ4635" s="69">
        <v>0</v>
      </c>
    </row>
    <row r="4636" spans="4:36">
      <c r="D4636" s="62">
        <v>1992</v>
      </c>
      <c r="E4636" s="62">
        <v>5</v>
      </c>
      <c r="F4636" s="62">
        <v>1992</v>
      </c>
      <c r="G4636" s="62">
        <v>1993</v>
      </c>
      <c r="H4636" s="131">
        <v>956.5</v>
      </c>
      <c r="I4636" s="131">
        <v>1093.2</v>
      </c>
      <c r="J4636" s="131">
        <v>1623.8</v>
      </c>
      <c r="K4636" s="131">
        <v>6762.9</v>
      </c>
      <c r="L4636" s="131">
        <v>7443.3</v>
      </c>
      <c r="M4636" s="131">
        <v>286.39999999999998</v>
      </c>
      <c r="N4636" s="131">
        <v>5046.8</v>
      </c>
      <c r="O4636" s="131">
        <v>690.7</v>
      </c>
      <c r="P4636" s="131">
        <v>694.8</v>
      </c>
      <c r="Q4636" s="131">
        <v>2218</v>
      </c>
      <c r="R4636" s="131">
        <v>3432.3</v>
      </c>
      <c r="S4636" s="131">
        <v>1037.7</v>
      </c>
      <c r="T4636" s="131">
        <v>2799.5</v>
      </c>
      <c r="U4636" s="131">
        <v>22009.5</v>
      </c>
      <c r="V4636" s="131">
        <v>17374.100000000002</v>
      </c>
      <c r="W4636" s="131">
        <v>459.1</v>
      </c>
      <c r="X4636" s="132">
        <v>47996.600000000006</v>
      </c>
      <c r="Y4636" s="131">
        <v>0</v>
      </c>
      <c r="Z4636" s="131">
        <v>92.7</v>
      </c>
      <c r="AA4636" s="131">
        <v>874.5</v>
      </c>
      <c r="AB4636" s="131">
        <v>515.79999999999995</v>
      </c>
      <c r="AC4636" s="131">
        <v>5222.5999999999995</v>
      </c>
      <c r="AD4636" s="131">
        <v>1621.2</v>
      </c>
      <c r="AE4636" s="131">
        <v>1024.7</v>
      </c>
      <c r="AF4636" s="131">
        <v>13563.5</v>
      </c>
      <c r="AG4636" s="131">
        <v>5482.6</v>
      </c>
      <c r="AH4636" s="43">
        <v>150322.80000000002</v>
      </c>
      <c r="AJ4636" s="69">
        <v>0</v>
      </c>
    </row>
    <row r="4637" spans="4:36">
      <c r="D4637" s="62">
        <v>1992</v>
      </c>
      <c r="E4637" s="62">
        <v>6</v>
      </c>
      <c r="F4637" s="62">
        <v>1992</v>
      </c>
      <c r="G4637" s="62">
        <v>1993</v>
      </c>
      <c r="H4637" s="131">
        <v>1731.6</v>
      </c>
      <c r="I4637" s="131">
        <v>1137</v>
      </c>
      <c r="J4637" s="131">
        <v>1787.6</v>
      </c>
      <c r="K4637" s="131">
        <v>10660.9</v>
      </c>
      <c r="L4637" s="131">
        <v>7537.0999999999995</v>
      </c>
      <c r="M4637" s="131">
        <v>292.10000000000002</v>
      </c>
      <c r="N4637" s="131">
        <v>6015.6</v>
      </c>
      <c r="O4637" s="131">
        <v>756</v>
      </c>
      <c r="P4637" s="131">
        <v>1102.3</v>
      </c>
      <c r="Q4637" s="131">
        <v>2365</v>
      </c>
      <c r="R4637" s="131">
        <v>3061</v>
      </c>
      <c r="S4637" s="131">
        <v>1738.9</v>
      </c>
      <c r="T4637" s="131">
        <v>2718.9</v>
      </c>
      <c r="U4637" s="131">
        <v>32095.7</v>
      </c>
      <c r="V4637" s="131">
        <v>19679.099999999999</v>
      </c>
      <c r="W4637" s="131">
        <v>721.2</v>
      </c>
      <c r="X4637" s="132">
        <v>55519.9</v>
      </c>
      <c r="Y4637" s="131">
        <v>0</v>
      </c>
      <c r="Z4637" s="131">
        <v>39.4</v>
      </c>
      <c r="AA4637" s="131">
        <v>1010.3</v>
      </c>
      <c r="AB4637" s="131">
        <v>612.9</v>
      </c>
      <c r="AC4637" s="131">
        <v>5934.5</v>
      </c>
      <c r="AD4637" s="131">
        <v>1713.1</v>
      </c>
      <c r="AE4637" s="131">
        <v>1105.0999999999999</v>
      </c>
      <c r="AF4637" s="131">
        <v>13921</v>
      </c>
      <c r="AG4637" s="131">
        <v>7281.7</v>
      </c>
      <c r="AH4637" s="43">
        <v>180537.9</v>
      </c>
      <c r="AJ4637" s="69">
        <v>0</v>
      </c>
    </row>
    <row r="4638" spans="4:36">
      <c r="D4638" s="62">
        <v>1992</v>
      </c>
      <c r="E4638" s="62">
        <v>7</v>
      </c>
      <c r="F4638" s="62">
        <v>1993</v>
      </c>
      <c r="G4638" s="62">
        <v>1993</v>
      </c>
      <c r="H4638" s="131">
        <v>1831.4</v>
      </c>
      <c r="I4638" s="131">
        <v>1217.5999999999999</v>
      </c>
      <c r="J4638" s="131">
        <v>1958.6</v>
      </c>
      <c r="K4638" s="131">
        <v>8947</v>
      </c>
      <c r="L4638" s="131">
        <v>8622.2000000000007</v>
      </c>
      <c r="M4638" s="131">
        <v>488.8</v>
      </c>
      <c r="N4638" s="131">
        <v>6524.2000000000007</v>
      </c>
      <c r="O4638" s="131">
        <v>754.3</v>
      </c>
      <c r="P4638" s="131">
        <v>1120.6000000000001</v>
      </c>
      <c r="Q4638" s="131">
        <v>2515.9</v>
      </c>
      <c r="R4638" s="131">
        <v>4887.3999999999996</v>
      </c>
      <c r="S4638" s="131">
        <v>1957.6</v>
      </c>
      <c r="T4638" s="131">
        <v>3211.4</v>
      </c>
      <c r="U4638" s="131">
        <v>19766.400000000001</v>
      </c>
      <c r="V4638" s="131">
        <v>24674.6</v>
      </c>
      <c r="W4638" s="131">
        <v>1049.0999999999999</v>
      </c>
      <c r="X4638" s="132">
        <v>48260.700000000004</v>
      </c>
      <c r="Y4638" s="131">
        <v>0</v>
      </c>
      <c r="Z4638" s="131">
        <v>31.7</v>
      </c>
      <c r="AA4638" s="131">
        <v>1039</v>
      </c>
      <c r="AB4638" s="131">
        <v>659.6</v>
      </c>
      <c r="AC4638" s="131">
        <v>7118.9</v>
      </c>
      <c r="AD4638" s="131">
        <v>1856.7</v>
      </c>
      <c r="AE4638" s="131">
        <v>1228.0999999999999</v>
      </c>
      <c r="AF4638" s="131">
        <v>15300.2</v>
      </c>
      <c r="AG4638" s="131">
        <v>8919.7999999999993</v>
      </c>
      <c r="AH4638" s="43">
        <v>173941.80000000005</v>
      </c>
      <c r="AJ4638" s="69">
        <v>0</v>
      </c>
    </row>
    <row r="4639" spans="4:36">
      <c r="D4639" s="62">
        <v>1992</v>
      </c>
      <c r="E4639" s="62">
        <v>8</v>
      </c>
      <c r="F4639" s="62">
        <v>1993</v>
      </c>
      <c r="G4639" s="62">
        <v>1993</v>
      </c>
      <c r="H4639" s="131">
        <v>2370.8000000000002</v>
      </c>
      <c r="I4639" s="131">
        <v>1306.4000000000001</v>
      </c>
      <c r="J4639" s="131">
        <v>2132.9</v>
      </c>
      <c r="K4639" s="131">
        <v>10621.199999999999</v>
      </c>
      <c r="L4639" s="131">
        <v>9614.2999999999993</v>
      </c>
      <c r="M4639" s="131">
        <v>523.1</v>
      </c>
      <c r="N4639" s="131">
        <v>7166.2</v>
      </c>
      <c r="O4639" s="131">
        <v>1003.9</v>
      </c>
      <c r="P4639" s="131">
        <v>1237.2</v>
      </c>
      <c r="Q4639" s="131">
        <v>2823.4</v>
      </c>
      <c r="R4639" s="131">
        <v>5166.1000000000004</v>
      </c>
      <c r="S4639" s="131">
        <v>2245.1</v>
      </c>
      <c r="T4639" s="131">
        <v>4484.7</v>
      </c>
      <c r="U4639" s="131">
        <v>28776</v>
      </c>
      <c r="V4639" s="131">
        <v>31385.199999999997</v>
      </c>
      <c r="W4639" s="131">
        <v>1018.5</v>
      </c>
      <c r="X4639" s="132">
        <v>50847.3</v>
      </c>
      <c r="Y4639" s="131">
        <v>0</v>
      </c>
      <c r="Z4639" s="131">
        <v>53.6</v>
      </c>
      <c r="AA4639" s="131">
        <v>918.5</v>
      </c>
      <c r="AB4639" s="131">
        <v>723.2</v>
      </c>
      <c r="AC4639" s="131">
        <v>7944.7999999999993</v>
      </c>
      <c r="AD4639" s="131">
        <v>1866.5</v>
      </c>
      <c r="AE4639" s="131">
        <v>1349.7</v>
      </c>
      <c r="AF4639" s="131">
        <v>14720.6</v>
      </c>
      <c r="AG4639" s="131">
        <v>9477.7999999999993</v>
      </c>
      <c r="AH4639" s="43">
        <v>199777</v>
      </c>
      <c r="AJ4639" s="69">
        <v>0</v>
      </c>
    </row>
    <row r="4640" spans="4:36">
      <c r="D4640" s="62">
        <v>1992</v>
      </c>
      <c r="E4640" s="62">
        <v>9</v>
      </c>
      <c r="F4640" s="62">
        <v>1993</v>
      </c>
      <c r="G4640" s="62">
        <v>1993</v>
      </c>
      <c r="H4640" s="131">
        <v>1191.0999999999999</v>
      </c>
      <c r="I4640" s="131">
        <v>1233.9000000000001</v>
      </c>
      <c r="J4640" s="131">
        <v>1954.9</v>
      </c>
      <c r="K4640" s="131">
        <v>10432.5</v>
      </c>
      <c r="L4640" s="131">
        <v>8054</v>
      </c>
      <c r="M4640" s="131">
        <v>328.4</v>
      </c>
      <c r="N4640" s="131">
        <v>5921.5</v>
      </c>
      <c r="O4640" s="131">
        <v>878.9</v>
      </c>
      <c r="P4640" s="131">
        <v>1176.2</v>
      </c>
      <c r="Q4640" s="131">
        <v>2544</v>
      </c>
      <c r="R4640" s="131">
        <v>7081.7999999999993</v>
      </c>
      <c r="S4640" s="131">
        <v>1947.8</v>
      </c>
      <c r="T4640" s="131">
        <v>4251.3</v>
      </c>
      <c r="U4640" s="131">
        <v>26776.199999999997</v>
      </c>
      <c r="V4640" s="131">
        <v>22919</v>
      </c>
      <c r="W4640" s="131">
        <v>724.1</v>
      </c>
      <c r="X4640" s="132">
        <v>43201.599999999999</v>
      </c>
      <c r="Y4640" s="131">
        <v>0</v>
      </c>
      <c r="Z4640" s="131">
        <v>122.7</v>
      </c>
      <c r="AA4640" s="131">
        <v>873.5</v>
      </c>
      <c r="AB4640" s="131">
        <v>588.4</v>
      </c>
      <c r="AC4640" s="131">
        <v>6543</v>
      </c>
      <c r="AD4640" s="131">
        <v>1717.7</v>
      </c>
      <c r="AE4640" s="131">
        <v>1152</v>
      </c>
      <c r="AF4640" s="131">
        <v>14121.4</v>
      </c>
      <c r="AG4640" s="131">
        <v>8449.7999999999993</v>
      </c>
      <c r="AH4640" s="43">
        <v>174185.7</v>
      </c>
      <c r="AJ4640" s="69">
        <v>0</v>
      </c>
    </row>
    <row r="4641" spans="4:36">
      <c r="D4641" s="62">
        <v>1992</v>
      </c>
      <c r="E4641" s="62">
        <v>10</v>
      </c>
      <c r="F4641" s="62">
        <v>1993</v>
      </c>
      <c r="G4641" s="62">
        <v>1993</v>
      </c>
      <c r="H4641" s="131">
        <v>2108</v>
      </c>
      <c r="I4641" s="131">
        <v>1147.8</v>
      </c>
      <c r="J4641" s="131">
        <v>1720.4</v>
      </c>
      <c r="K4641" s="131">
        <v>8988.6</v>
      </c>
      <c r="L4641" s="131">
        <v>13225.5</v>
      </c>
      <c r="M4641" s="131">
        <v>447.8</v>
      </c>
      <c r="N4641" s="131">
        <v>4686.5</v>
      </c>
      <c r="O4641" s="131">
        <v>971.3</v>
      </c>
      <c r="P4641" s="131">
        <v>887.1</v>
      </c>
      <c r="Q4641" s="131">
        <v>2287.5</v>
      </c>
      <c r="R4641" s="131">
        <v>9045</v>
      </c>
      <c r="S4641" s="131">
        <v>1856.3</v>
      </c>
      <c r="T4641" s="131">
        <v>3786.7</v>
      </c>
      <c r="U4641" s="131">
        <v>43187.199999999997</v>
      </c>
      <c r="V4641" s="131">
        <v>21939.200000000001</v>
      </c>
      <c r="W4641" s="131">
        <v>3056.8</v>
      </c>
      <c r="X4641" s="132">
        <v>51009.600000000071</v>
      </c>
      <c r="Y4641" s="131">
        <v>0</v>
      </c>
      <c r="Z4641" s="131">
        <v>230.5</v>
      </c>
      <c r="AA4641" s="131">
        <v>777.7</v>
      </c>
      <c r="AB4641" s="131">
        <v>455.8</v>
      </c>
      <c r="AC4641" s="131">
        <v>5844.6</v>
      </c>
      <c r="AD4641" s="131">
        <v>1542</v>
      </c>
      <c r="AE4641" s="131">
        <v>3206.6000000000004</v>
      </c>
      <c r="AF4641" s="131">
        <v>15268.699999999999</v>
      </c>
      <c r="AG4641" s="131">
        <v>6108.4</v>
      </c>
      <c r="AH4641" s="43">
        <v>203785.60000000009</v>
      </c>
      <c r="AJ4641" s="69">
        <v>0</v>
      </c>
    </row>
    <row r="4642" spans="4:36">
      <c r="D4642" s="62">
        <v>1992</v>
      </c>
      <c r="E4642" s="62">
        <v>11</v>
      </c>
      <c r="F4642" s="62">
        <v>1993</v>
      </c>
      <c r="G4642" s="62">
        <v>1993</v>
      </c>
      <c r="H4642" s="131">
        <v>1244.8999999999999</v>
      </c>
      <c r="I4642" s="131">
        <v>1021.8</v>
      </c>
      <c r="J4642" s="131">
        <v>1322.2</v>
      </c>
      <c r="K4642" s="131">
        <v>7535.2</v>
      </c>
      <c r="L4642" s="131">
        <v>12329.599999999999</v>
      </c>
      <c r="M4642" s="131">
        <v>527</v>
      </c>
      <c r="N4642" s="131">
        <v>3864.7999999999997</v>
      </c>
      <c r="O4642" s="131">
        <v>680.9</v>
      </c>
      <c r="P4642" s="131">
        <v>459.7</v>
      </c>
      <c r="Q4642" s="131">
        <v>2049.5</v>
      </c>
      <c r="R4642" s="131">
        <v>6422.3</v>
      </c>
      <c r="S4642" s="131">
        <v>1702.8</v>
      </c>
      <c r="T4642" s="131">
        <v>3525.9</v>
      </c>
      <c r="U4642" s="131">
        <v>29212.5</v>
      </c>
      <c r="V4642" s="131">
        <v>20586.999999999949</v>
      </c>
      <c r="W4642" s="131">
        <v>2538.5</v>
      </c>
      <c r="X4642" s="132">
        <v>41935.199999999939</v>
      </c>
      <c r="Y4642" s="131">
        <v>0</v>
      </c>
      <c r="Z4642" s="131">
        <v>134.69999999999999</v>
      </c>
      <c r="AA4642" s="131">
        <v>581.20000000000005</v>
      </c>
      <c r="AB4642" s="131">
        <v>325.3</v>
      </c>
      <c r="AC4642" s="131">
        <v>3892.2</v>
      </c>
      <c r="AD4642" s="131">
        <v>1546.4</v>
      </c>
      <c r="AE4642" s="131">
        <v>15711</v>
      </c>
      <c r="AF4642" s="131">
        <v>14123.4</v>
      </c>
      <c r="AG4642" s="131">
        <v>4530.6000000000004</v>
      </c>
      <c r="AH4642" s="43">
        <v>177804.59999999989</v>
      </c>
      <c r="AJ4642" s="69">
        <v>0</v>
      </c>
    </row>
    <row r="4643" spans="4:36">
      <c r="D4643" s="62">
        <v>1992</v>
      </c>
      <c r="E4643" s="62">
        <v>12</v>
      </c>
      <c r="F4643" s="62">
        <v>1993</v>
      </c>
      <c r="G4643" s="62">
        <v>1993</v>
      </c>
      <c r="H4643" s="131">
        <v>1043.0999999999999</v>
      </c>
      <c r="I4643" s="131">
        <v>880.8</v>
      </c>
      <c r="J4643" s="131">
        <v>1050.5</v>
      </c>
      <c r="K4643" s="131">
        <v>5061.4000000000096</v>
      </c>
      <c r="L4643" s="131">
        <v>11795.699999999999</v>
      </c>
      <c r="M4643" s="131">
        <v>525.4</v>
      </c>
      <c r="N4643" s="131">
        <v>3458.7</v>
      </c>
      <c r="O4643" s="131">
        <v>563.6</v>
      </c>
      <c r="P4643" s="131">
        <v>220.29999999999998</v>
      </c>
      <c r="Q4643" s="131">
        <v>1791.3</v>
      </c>
      <c r="R4643" s="131">
        <v>7475.3</v>
      </c>
      <c r="S4643" s="131">
        <v>923.90000000000009</v>
      </c>
      <c r="T4643" s="131">
        <v>3059</v>
      </c>
      <c r="U4643" s="131">
        <v>27039.599999999999</v>
      </c>
      <c r="V4643" s="131">
        <v>22328.800000000017</v>
      </c>
      <c r="W4643" s="131">
        <v>2194</v>
      </c>
      <c r="X4643" s="132">
        <v>36816.800000000003</v>
      </c>
      <c r="Y4643" s="131">
        <v>37.299999999999997</v>
      </c>
      <c r="Z4643" s="131">
        <v>112.2</v>
      </c>
      <c r="AA4643" s="131">
        <v>488.9</v>
      </c>
      <c r="AB4643" s="131">
        <v>281.5</v>
      </c>
      <c r="AC4643" s="131">
        <v>7286.4</v>
      </c>
      <c r="AD4643" s="131">
        <v>1514.2</v>
      </c>
      <c r="AE4643" s="131">
        <v>14632.2</v>
      </c>
      <c r="AF4643" s="131">
        <v>12991.6</v>
      </c>
      <c r="AG4643" s="131">
        <v>2484</v>
      </c>
      <c r="AH4643" s="43">
        <v>166056.50000000006</v>
      </c>
      <c r="AJ4643" s="69">
        <v>0</v>
      </c>
    </row>
    <row r="4644" spans="4:36">
      <c r="D4644" s="62">
        <v>1993</v>
      </c>
      <c r="E4644" s="62">
        <v>1</v>
      </c>
      <c r="F4644" s="62">
        <v>1993</v>
      </c>
      <c r="G4644" s="62">
        <v>1993</v>
      </c>
      <c r="H4644" s="131">
        <v>532.80000000000007</v>
      </c>
      <c r="I4644" s="131">
        <v>757.4</v>
      </c>
      <c r="J4644" s="131">
        <v>904.2</v>
      </c>
      <c r="K4644" s="131">
        <v>4564.2000000000007</v>
      </c>
      <c r="L4644" s="131">
        <v>5855.6</v>
      </c>
      <c r="M4644" s="131">
        <v>461.2</v>
      </c>
      <c r="N4644" s="131">
        <v>1959.4</v>
      </c>
      <c r="O4644" s="131">
        <v>459.4</v>
      </c>
      <c r="P4644" s="131">
        <v>111.7</v>
      </c>
      <c r="Q4644" s="131">
        <v>1537.5</v>
      </c>
      <c r="R4644" s="131">
        <v>7459</v>
      </c>
      <c r="S4644" s="131">
        <v>461.3</v>
      </c>
      <c r="T4644" s="131">
        <v>2718.3</v>
      </c>
      <c r="U4644" s="131">
        <v>24963.100000000002</v>
      </c>
      <c r="V4644" s="131">
        <v>14584.9</v>
      </c>
      <c r="W4644" s="131">
        <v>1898.9</v>
      </c>
      <c r="X4644" s="132">
        <v>21226.399999999972</v>
      </c>
      <c r="Y4644" s="131">
        <v>43.4</v>
      </c>
      <c r="Z4644" s="131">
        <v>27.3</v>
      </c>
      <c r="AA4644" s="131">
        <v>915.1</v>
      </c>
      <c r="AB4644" s="131">
        <v>119.1</v>
      </c>
      <c r="AC4644" s="131">
        <v>2456.1000000000004</v>
      </c>
      <c r="AD4644" s="131">
        <v>1247</v>
      </c>
      <c r="AE4644" s="131">
        <v>6924</v>
      </c>
      <c r="AF4644" s="131">
        <v>12023.6</v>
      </c>
      <c r="AG4644" s="131">
        <v>1617.6999999999998</v>
      </c>
      <c r="AH4644" s="43">
        <v>115828.59999999998</v>
      </c>
      <c r="AJ4644" s="69">
        <v>0</v>
      </c>
    </row>
    <row r="4645" spans="4:36">
      <c r="D4645" s="62">
        <v>1993</v>
      </c>
      <c r="E4645" s="62">
        <v>2</v>
      </c>
      <c r="F4645" s="62">
        <v>1993</v>
      </c>
      <c r="G4645" s="62">
        <v>1993</v>
      </c>
      <c r="H4645" s="131">
        <v>852.6</v>
      </c>
      <c r="I4645" s="131">
        <v>738.4</v>
      </c>
      <c r="J4645" s="131">
        <v>788.1</v>
      </c>
      <c r="K4645" s="131">
        <v>3737.3999999999996</v>
      </c>
      <c r="L4645" s="131">
        <v>5173.1000000000004</v>
      </c>
      <c r="M4645" s="131">
        <v>416.6</v>
      </c>
      <c r="N4645" s="131">
        <v>1798.7</v>
      </c>
      <c r="O4645" s="131">
        <v>387.2</v>
      </c>
      <c r="P4645" s="131">
        <v>272.09999999999997</v>
      </c>
      <c r="Q4645" s="131">
        <v>1415.8</v>
      </c>
      <c r="R4645" s="131">
        <v>6290.6</v>
      </c>
      <c r="S4645" s="131">
        <v>438.9</v>
      </c>
      <c r="T4645" s="131">
        <v>2414.1</v>
      </c>
      <c r="U4645" s="131">
        <v>25849.100000000002</v>
      </c>
      <c r="V4645" s="131">
        <v>13538.199999999999</v>
      </c>
      <c r="W4645" s="131">
        <v>1735.2</v>
      </c>
      <c r="X4645" s="132">
        <v>12776</v>
      </c>
      <c r="Y4645" s="131">
        <v>37</v>
      </c>
      <c r="Z4645" s="131">
        <v>45.6</v>
      </c>
      <c r="AA4645" s="131">
        <v>1790.4</v>
      </c>
      <c r="AB4645" s="131">
        <v>102.8</v>
      </c>
      <c r="AC4645" s="131">
        <v>2312.9</v>
      </c>
      <c r="AD4645" s="131">
        <v>1216.0999999999999</v>
      </c>
      <c r="AE4645" s="131">
        <v>5525</v>
      </c>
      <c r="AF4645" s="131">
        <v>8943</v>
      </c>
      <c r="AG4645" s="131">
        <v>1475</v>
      </c>
      <c r="AH4645" s="43">
        <v>100069.90000000001</v>
      </c>
      <c r="AJ4645" s="69">
        <v>0</v>
      </c>
    </row>
    <row r="4646" spans="4:36">
      <c r="D4646" s="62">
        <v>1993</v>
      </c>
      <c r="E4646" s="62">
        <v>3</v>
      </c>
      <c r="F4646" s="62">
        <v>1993</v>
      </c>
      <c r="G4646" s="62">
        <v>1993</v>
      </c>
      <c r="H4646" s="131">
        <v>1611.1</v>
      </c>
      <c r="I4646" s="131">
        <v>916.8</v>
      </c>
      <c r="J4646" s="131">
        <v>1089.9000000000001</v>
      </c>
      <c r="K4646" s="131">
        <v>4940.6000000000004</v>
      </c>
      <c r="L4646" s="131">
        <v>6296.3</v>
      </c>
      <c r="M4646" s="131">
        <v>443.4</v>
      </c>
      <c r="N4646" s="131">
        <v>2629.7999999999997</v>
      </c>
      <c r="O4646" s="131">
        <v>670.8</v>
      </c>
      <c r="P4646" s="131">
        <v>444.9</v>
      </c>
      <c r="Q4646" s="131">
        <v>1868.4</v>
      </c>
      <c r="R4646" s="131">
        <v>6315.1</v>
      </c>
      <c r="S4646" s="131">
        <v>608.30000000000007</v>
      </c>
      <c r="T4646" s="131">
        <v>3136.9</v>
      </c>
      <c r="U4646" s="131">
        <v>6717.0999999999995</v>
      </c>
      <c r="V4646" s="131">
        <v>16423.099999999969</v>
      </c>
      <c r="W4646" s="131">
        <v>2130</v>
      </c>
      <c r="X4646" s="132">
        <v>21839.69999999999</v>
      </c>
      <c r="Y4646" s="131">
        <v>102.3</v>
      </c>
      <c r="Z4646" s="131">
        <v>31.5</v>
      </c>
      <c r="AA4646" s="131">
        <v>934.8</v>
      </c>
      <c r="AB4646" s="131">
        <v>316</v>
      </c>
      <c r="AC4646" s="131">
        <v>3124.7</v>
      </c>
      <c r="AD4646" s="131">
        <v>1563.2</v>
      </c>
      <c r="AE4646" s="131">
        <v>5657</v>
      </c>
      <c r="AF4646" s="131">
        <v>12597.1</v>
      </c>
      <c r="AG4646" s="131">
        <v>2002.1</v>
      </c>
      <c r="AH4646" s="43">
        <v>104410.89999999998</v>
      </c>
      <c r="AJ4646" s="69">
        <v>0</v>
      </c>
    </row>
    <row r="4647" spans="4:36">
      <c r="D4647" s="62">
        <v>1993</v>
      </c>
      <c r="E4647" s="62">
        <v>4</v>
      </c>
      <c r="F4647" s="62">
        <v>1993</v>
      </c>
      <c r="G4647" s="62">
        <v>1993</v>
      </c>
      <c r="H4647" s="131">
        <v>1314.2</v>
      </c>
      <c r="I4647" s="131">
        <v>1019.4</v>
      </c>
      <c r="J4647" s="131">
        <v>1960.5</v>
      </c>
      <c r="K4647" s="131">
        <v>8075.8</v>
      </c>
      <c r="L4647" s="131">
        <v>6877.2999999999993</v>
      </c>
      <c r="M4647" s="131">
        <v>476.9</v>
      </c>
      <c r="N4647" s="131">
        <v>4045.1000000000004</v>
      </c>
      <c r="O4647" s="131">
        <v>823.3</v>
      </c>
      <c r="P4647" s="131">
        <v>651.90000000000009</v>
      </c>
      <c r="Q4647" s="131">
        <v>2072.1</v>
      </c>
      <c r="R4647" s="131">
        <v>9065.5</v>
      </c>
      <c r="S4647" s="131">
        <v>1376.6</v>
      </c>
      <c r="T4647" s="131">
        <v>3381.2</v>
      </c>
      <c r="U4647" s="131">
        <v>20590.5</v>
      </c>
      <c r="V4647" s="131">
        <v>18958.699999999961</v>
      </c>
      <c r="W4647" s="131">
        <v>2392</v>
      </c>
      <c r="X4647" s="132">
        <v>30522.200000000059</v>
      </c>
      <c r="Y4647" s="131">
        <v>83.3</v>
      </c>
      <c r="Z4647" s="131">
        <v>62</v>
      </c>
      <c r="AA4647" s="131">
        <v>808</v>
      </c>
      <c r="AB4647" s="131">
        <v>509.6</v>
      </c>
      <c r="AC4647" s="131">
        <v>4007.4</v>
      </c>
      <c r="AD4647" s="131">
        <v>1667.8</v>
      </c>
      <c r="AE4647" s="131">
        <v>13772.9</v>
      </c>
      <c r="AF4647" s="131">
        <v>13907.1</v>
      </c>
      <c r="AG4647" s="131">
        <v>4073.1</v>
      </c>
      <c r="AH4647" s="43">
        <v>152494.40000000002</v>
      </c>
      <c r="AJ4647" s="69">
        <v>0</v>
      </c>
    </row>
    <row r="4648" spans="4:36">
      <c r="D4648" s="62">
        <v>1993</v>
      </c>
      <c r="E4648" s="62">
        <v>5</v>
      </c>
      <c r="F4648" s="62">
        <v>1993</v>
      </c>
      <c r="G4648" s="62">
        <v>1994</v>
      </c>
      <c r="H4648" s="131">
        <v>3570.6000000000004</v>
      </c>
      <c r="I4648" s="131">
        <v>1162.3</v>
      </c>
      <c r="J4648" s="131">
        <v>1888.7</v>
      </c>
      <c r="K4648" s="131">
        <v>9175.1</v>
      </c>
      <c r="L4648" s="131">
        <v>7482.9</v>
      </c>
      <c r="M4648" s="131">
        <v>532.9</v>
      </c>
      <c r="N4648" s="131">
        <v>5615</v>
      </c>
      <c r="O4648" s="131">
        <v>729.9</v>
      </c>
      <c r="P4648" s="131">
        <v>2396</v>
      </c>
      <c r="Q4648" s="131">
        <v>2601.8000000000002</v>
      </c>
      <c r="R4648" s="131">
        <v>7867.5</v>
      </c>
      <c r="S4648" s="131">
        <v>1885.1</v>
      </c>
      <c r="T4648" s="131">
        <v>5415.2</v>
      </c>
      <c r="U4648" s="131">
        <v>20188.2</v>
      </c>
      <c r="V4648" s="131">
        <v>22366.39999999998</v>
      </c>
      <c r="W4648" s="131">
        <v>302.7</v>
      </c>
      <c r="X4648" s="132">
        <v>37189.199999999997</v>
      </c>
      <c r="Y4648" s="131">
        <v>128.9</v>
      </c>
      <c r="Z4648" s="131">
        <v>101.6</v>
      </c>
      <c r="AA4648" s="131">
        <v>3180.2</v>
      </c>
      <c r="AB4648" s="131">
        <v>733.2</v>
      </c>
      <c r="AC4648" s="131">
        <v>5929.9</v>
      </c>
      <c r="AD4648" s="131">
        <v>2031.7</v>
      </c>
      <c r="AE4648" s="131">
        <v>798.6</v>
      </c>
      <c r="AF4648" s="131">
        <v>16033.2</v>
      </c>
      <c r="AG4648" s="131">
        <v>5857.5</v>
      </c>
      <c r="AH4648" s="43">
        <v>165164.30000000002</v>
      </c>
      <c r="AJ4648" s="69">
        <v>0</v>
      </c>
    </row>
    <row r="4649" spans="4:36">
      <c r="D4649" s="62">
        <v>1993</v>
      </c>
      <c r="E4649" s="62">
        <v>6</v>
      </c>
      <c r="F4649" s="62">
        <v>1993</v>
      </c>
      <c r="G4649" s="62">
        <v>1994</v>
      </c>
      <c r="H4649" s="131">
        <v>5124.3999999999996</v>
      </c>
      <c r="I4649" s="131">
        <v>1156.0999999999999</v>
      </c>
      <c r="J4649" s="131">
        <v>1880.7</v>
      </c>
      <c r="K4649" s="131">
        <v>9095.5</v>
      </c>
      <c r="L4649" s="131">
        <v>8192.2000000000007</v>
      </c>
      <c r="M4649" s="131">
        <v>448.6</v>
      </c>
      <c r="N4649" s="131">
        <v>5831</v>
      </c>
      <c r="O4649" s="131">
        <v>691.7</v>
      </c>
      <c r="P4649" s="131">
        <v>2154.1</v>
      </c>
      <c r="Q4649" s="131">
        <v>2427.5</v>
      </c>
      <c r="R4649" s="131">
        <v>8604.7000000000007</v>
      </c>
      <c r="S4649" s="131">
        <v>1944.6000000000001</v>
      </c>
      <c r="T4649" s="131">
        <v>5666.9</v>
      </c>
      <c r="U4649" s="131">
        <v>16002.5</v>
      </c>
      <c r="V4649" s="131">
        <v>24650.799999999952</v>
      </c>
      <c r="W4649" s="131">
        <v>531</v>
      </c>
      <c r="X4649" s="132">
        <v>36443.39999999998</v>
      </c>
      <c r="Y4649" s="131">
        <v>147.9</v>
      </c>
      <c r="Z4649" s="131">
        <v>63.2</v>
      </c>
      <c r="AA4649" s="131">
        <v>3313.3999999999996</v>
      </c>
      <c r="AB4649" s="131">
        <v>484.8</v>
      </c>
      <c r="AC4649" s="131">
        <v>7125.4</v>
      </c>
      <c r="AD4649" s="131">
        <v>2099.4</v>
      </c>
      <c r="AE4649" s="131">
        <v>738</v>
      </c>
      <c r="AF4649" s="131">
        <v>15975.3</v>
      </c>
      <c r="AG4649" s="131">
        <v>6061</v>
      </c>
      <c r="AH4649" s="43">
        <v>166854.09999999989</v>
      </c>
      <c r="AJ4649" s="69">
        <v>0</v>
      </c>
    </row>
    <row r="4650" spans="4:36">
      <c r="D4650" s="62">
        <v>1993</v>
      </c>
      <c r="E4650" s="62">
        <v>7</v>
      </c>
      <c r="F4650" s="62">
        <v>1994</v>
      </c>
      <c r="G4650" s="62">
        <v>1994</v>
      </c>
      <c r="H4650" s="131">
        <v>2888.8</v>
      </c>
      <c r="I4650" s="131">
        <v>1243.7</v>
      </c>
      <c r="J4650" s="131">
        <v>1969.1</v>
      </c>
      <c r="K4650" s="131">
        <v>9493.6999999999989</v>
      </c>
      <c r="L4650" s="131">
        <v>8851.2999999999993</v>
      </c>
      <c r="M4650" s="131">
        <v>496.9</v>
      </c>
      <c r="N4650" s="131">
        <v>6466.7</v>
      </c>
      <c r="O4650" s="131">
        <v>733.6</v>
      </c>
      <c r="P4650" s="131">
        <v>1142.1000000000001</v>
      </c>
      <c r="Q4650" s="131">
        <v>2636.7</v>
      </c>
      <c r="R4650" s="131">
        <v>6200</v>
      </c>
      <c r="S4650" s="131">
        <v>1690.1</v>
      </c>
      <c r="T4650" s="131">
        <v>6335.3</v>
      </c>
      <c r="U4650" s="131">
        <v>20173.400000000001</v>
      </c>
      <c r="V4650" s="131">
        <v>22310.799999999999</v>
      </c>
      <c r="W4650" s="131">
        <v>605.6</v>
      </c>
      <c r="X4650" s="132">
        <v>40561.299999999981</v>
      </c>
      <c r="Y4650" s="131">
        <v>173.9</v>
      </c>
      <c r="Z4650" s="131">
        <v>87.5</v>
      </c>
      <c r="AA4650" s="131">
        <v>2143.1999999999998</v>
      </c>
      <c r="AB4650" s="131">
        <v>455.5</v>
      </c>
      <c r="AC4650" s="131">
        <v>7721.5</v>
      </c>
      <c r="AD4650" s="131">
        <v>2174.3000000000002</v>
      </c>
      <c r="AE4650" s="131">
        <v>783.7</v>
      </c>
      <c r="AF4650" s="131">
        <v>17073.100000000002</v>
      </c>
      <c r="AG4650" s="131">
        <v>7566.5</v>
      </c>
      <c r="AH4650" s="43">
        <v>171978.3</v>
      </c>
      <c r="AJ4650" s="69">
        <v>0</v>
      </c>
    </row>
    <row r="4651" spans="4:36">
      <c r="D4651" s="62">
        <v>1993</v>
      </c>
      <c r="E4651" s="62">
        <v>8</v>
      </c>
      <c r="F4651" s="62">
        <v>1994</v>
      </c>
      <c r="G4651" s="62">
        <v>1994</v>
      </c>
      <c r="H4651" s="131">
        <v>5029</v>
      </c>
      <c r="I4651" s="131">
        <v>1307.2</v>
      </c>
      <c r="J4651" s="131">
        <v>2110.9</v>
      </c>
      <c r="K4651" s="131">
        <v>9232.7000000000007</v>
      </c>
      <c r="L4651" s="131">
        <v>9215.7999999999993</v>
      </c>
      <c r="M4651" s="131">
        <v>290.60000000000002</v>
      </c>
      <c r="N4651" s="131">
        <v>6234.5</v>
      </c>
      <c r="O4651" s="131">
        <v>827.6</v>
      </c>
      <c r="P4651" s="131">
        <v>1026.6000000000001</v>
      </c>
      <c r="Q4651" s="131">
        <v>2659.5</v>
      </c>
      <c r="R4651" s="131">
        <v>5536.1</v>
      </c>
      <c r="S4651" s="131">
        <v>2090.9</v>
      </c>
      <c r="T4651" s="131">
        <v>6453.3</v>
      </c>
      <c r="U4651" s="131">
        <v>20082.699999999997</v>
      </c>
      <c r="V4651" s="131">
        <v>33256.099999999969</v>
      </c>
      <c r="W4651" s="131">
        <v>703.2</v>
      </c>
      <c r="X4651" s="132">
        <v>42376.499999999985</v>
      </c>
      <c r="Y4651" s="131">
        <v>296.39999999999998</v>
      </c>
      <c r="Z4651" s="131">
        <v>150.5</v>
      </c>
      <c r="AA4651" s="131">
        <v>1538.1</v>
      </c>
      <c r="AB4651" s="131">
        <v>493.4</v>
      </c>
      <c r="AC4651" s="131">
        <v>8005.7000000000007</v>
      </c>
      <c r="AD4651" s="131">
        <v>2263.8000000000002</v>
      </c>
      <c r="AE4651" s="131">
        <v>745.5</v>
      </c>
      <c r="AF4651" s="131">
        <v>17324</v>
      </c>
      <c r="AG4651" s="131">
        <v>5132.8999999999996</v>
      </c>
      <c r="AH4651" s="43">
        <v>184383.49999999994</v>
      </c>
      <c r="AJ4651" s="69">
        <v>0</v>
      </c>
    </row>
    <row r="4652" spans="4:36">
      <c r="D4652" s="62">
        <v>1993</v>
      </c>
      <c r="E4652" s="62">
        <v>9</v>
      </c>
      <c r="F4652" s="62">
        <v>1994</v>
      </c>
      <c r="G4652" s="62">
        <v>1994</v>
      </c>
      <c r="H4652" s="131">
        <v>4555.2</v>
      </c>
      <c r="I4652" s="131">
        <v>1174.3</v>
      </c>
      <c r="J4652" s="131">
        <v>1820.1</v>
      </c>
      <c r="K4652" s="131">
        <v>8882.4000000000015</v>
      </c>
      <c r="L4652" s="131">
        <v>8741.5</v>
      </c>
      <c r="M4652" s="131">
        <v>279.3</v>
      </c>
      <c r="N4652" s="131">
        <v>5739.8</v>
      </c>
      <c r="O4652" s="131">
        <v>791.9</v>
      </c>
      <c r="P4652" s="131">
        <v>961.7</v>
      </c>
      <c r="Q4652" s="131">
        <v>2631.3</v>
      </c>
      <c r="R4652" s="131">
        <v>5689.3</v>
      </c>
      <c r="S4652" s="131">
        <v>1457.5</v>
      </c>
      <c r="T4652" s="131">
        <v>6094.4</v>
      </c>
      <c r="U4652" s="131">
        <v>25680.900000000031</v>
      </c>
      <c r="V4652" s="131">
        <v>26435.699999999997</v>
      </c>
      <c r="W4652" s="131">
        <v>617.9</v>
      </c>
      <c r="X4652" s="132">
        <v>40293.099999999969</v>
      </c>
      <c r="Y4652" s="131">
        <v>235.7</v>
      </c>
      <c r="Z4652" s="131">
        <v>154.19999999999999</v>
      </c>
      <c r="AA4652" s="131">
        <v>1359.6</v>
      </c>
      <c r="AB4652" s="131">
        <v>445.8</v>
      </c>
      <c r="AC4652" s="131">
        <v>7476.1</v>
      </c>
      <c r="AD4652" s="131">
        <v>1902.4</v>
      </c>
      <c r="AE4652" s="131">
        <v>708.7</v>
      </c>
      <c r="AF4652" s="131">
        <v>16136</v>
      </c>
      <c r="AG4652" s="131">
        <v>4603.3999999999996</v>
      </c>
      <c r="AH4652" s="43">
        <v>174868.2</v>
      </c>
      <c r="AJ4652" s="69">
        <v>0</v>
      </c>
    </row>
    <row r="4653" spans="4:36">
      <c r="D4653" s="62">
        <v>1993</v>
      </c>
      <c r="E4653" s="62">
        <v>10</v>
      </c>
      <c r="F4653" s="62">
        <v>1994</v>
      </c>
      <c r="G4653" s="62">
        <v>1994</v>
      </c>
      <c r="H4653" s="131">
        <v>3879.2</v>
      </c>
      <c r="I4653" s="131">
        <v>1111.3</v>
      </c>
      <c r="J4653" s="131">
        <v>1456.4</v>
      </c>
      <c r="K4653" s="131">
        <v>9111.7999999999993</v>
      </c>
      <c r="L4653" s="131">
        <v>9458.7999999999993</v>
      </c>
      <c r="M4653" s="131">
        <v>537.6</v>
      </c>
      <c r="N4653" s="131">
        <v>4803</v>
      </c>
      <c r="O4653" s="131">
        <v>887.1</v>
      </c>
      <c r="P4653" s="131">
        <v>756.9</v>
      </c>
      <c r="Q4653" s="131">
        <v>2338.1999999999998</v>
      </c>
      <c r="R4653" s="131">
        <v>5602.7999999999993</v>
      </c>
      <c r="S4653" s="131">
        <v>1662.5</v>
      </c>
      <c r="T4653" s="131">
        <v>5760.2</v>
      </c>
      <c r="U4653" s="131">
        <v>30110.89999999998</v>
      </c>
      <c r="V4653" s="131">
        <v>22618.499999999978</v>
      </c>
      <c r="W4653" s="131">
        <v>3328.2</v>
      </c>
      <c r="X4653" s="132">
        <v>36258.400000000001</v>
      </c>
      <c r="Y4653" s="131">
        <v>14.3</v>
      </c>
      <c r="Z4653" s="131">
        <v>246.5</v>
      </c>
      <c r="AA4653" s="131">
        <v>2499.6000000000004</v>
      </c>
      <c r="AB4653" s="131">
        <v>378</v>
      </c>
      <c r="AC4653" s="131">
        <v>5388</v>
      </c>
      <c r="AD4653" s="131">
        <v>1709.7</v>
      </c>
      <c r="AE4653" s="131">
        <v>4741</v>
      </c>
      <c r="AF4653" s="131">
        <v>15842.1</v>
      </c>
      <c r="AG4653" s="131">
        <v>3343.6000000000004</v>
      </c>
      <c r="AH4653" s="43">
        <v>173844.59999999998</v>
      </c>
      <c r="AJ4653" s="69">
        <v>0</v>
      </c>
    </row>
    <row r="4654" spans="4:36">
      <c r="D4654" s="62">
        <v>1993</v>
      </c>
      <c r="E4654" s="62">
        <v>11</v>
      </c>
      <c r="F4654" s="62">
        <v>1994</v>
      </c>
      <c r="G4654" s="62">
        <v>1994</v>
      </c>
      <c r="H4654" s="131">
        <v>1372.3</v>
      </c>
      <c r="I4654" s="131">
        <v>1090</v>
      </c>
      <c r="J4654" s="131">
        <v>1282.3</v>
      </c>
      <c r="K4654" s="131">
        <v>7756.1</v>
      </c>
      <c r="L4654" s="131">
        <v>9032.7999999999993</v>
      </c>
      <c r="M4654" s="131">
        <v>562.70000000000005</v>
      </c>
      <c r="N4654" s="131">
        <v>3543.7000000000003</v>
      </c>
      <c r="O4654" s="131">
        <v>809.7</v>
      </c>
      <c r="P4654" s="131">
        <v>613.5</v>
      </c>
      <c r="Q4654" s="131">
        <v>2308.9</v>
      </c>
      <c r="R4654" s="131">
        <v>4804.7</v>
      </c>
      <c r="S4654" s="131">
        <v>1415.9</v>
      </c>
      <c r="T4654" s="131">
        <v>5159.1000000000004</v>
      </c>
      <c r="U4654" s="131">
        <v>37830.799999999981</v>
      </c>
      <c r="V4654" s="131">
        <v>20174.799999999988</v>
      </c>
      <c r="W4654" s="131">
        <v>2854.3</v>
      </c>
      <c r="X4654" s="132">
        <v>28315.700000000012</v>
      </c>
      <c r="Y4654" s="131">
        <v>16.600000000000001</v>
      </c>
      <c r="Z4654" s="131">
        <v>220.3</v>
      </c>
      <c r="AA4654" s="131">
        <v>2222.1999999999998</v>
      </c>
      <c r="AB4654" s="131">
        <v>368</v>
      </c>
      <c r="AC4654" s="131">
        <v>3999.1</v>
      </c>
      <c r="AD4654" s="131">
        <v>1527.9</v>
      </c>
      <c r="AE4654" s="131">
        <v>597.29999999999995</v>
      </c>
      <c r="AF4654" s="131">
        <v>14697.8</v>
      </c>
      <c r="AG4654" s="131">
        <v>3600.4</v>
      </c>
      <c r="AH4654" s="43">
        <v>156176.89999999997</v>
      </c>
      <c r="AJ4654" s="69">
        <v>0</v>
      </c>
    </row>
    <row r="4655" spans="4:36">
      <c r="D4655" s="62">
        <v>1993</v>
      </c>
      <c r="E4655" s="62">
        <v>12</v>
      </c>
      <c r="F4655" s="62">
        <v>1994</v>
      </c>
      <c r="G4655" s="62">
        <v>1994</v>
      </c>
      <c r="H4655" s="131">
        <v>695.4</v>
      </c>
      <c r="I4655" s="131">
        <v>940.8</v>
      </c>
      <c r="J4655" s="131">
        <v>1111.3</v>
      </c>
      <c r="K4655" s="131">
        <v>6641.8</v>
      </c>
      <c r="L4655" s="131">
        <v>8914.7999999999993</v>
      </c>
      <c r="M4655" s="131">
        <v>450.9</v>
      </c>
      <c r="N4655" s="131">
        <v>2883.3</v>
      </c>
      <c r="O4655" s="131">
        <v>687</v>
      </c>
      <c r="P4655" s="131">
        <v>344.4</v>
      </c>
      <c r="Q4655" s="131">
        <v>1911.6</v>
      </c>
      <c r="R4655" s="131">
        <v>2845.7</v>
      </c>
      <c r="S4655" s="131">
        <v>1129.5</v>
      </c>
      <c r="T4655" s="131">
        <v>4704</v>
      </c>
      <c r="U4655" s="131">
        <v>24943.899999999961</v>
      </c>
      <c r="V4655" s="131">
        <v>17768.799999999952</v>
      </c>
      <c r="W4655" s="131">
        <v>2326.6</v>
      </c>
      <c r="X4655" s="132">
        <v>25758.700000000041</v>
      </c>
      <c r="Y4655" s="131">
        <v>13.1</v>
      </c>
      <c r="Z4655" s="131">
        <v>117.6</v>
      </c>
      <c r="AA4655" s="131">
        <v>2086.6000000000004</v>
      </c>
      <c r="AB4655" s="131">
        <v>296.60000000000002</v>
      </c>
      <c r="AC4655" s="131">
        <v>3063.2999999999997</v>
      </c>
      <c r="AD4655" s="131">
        <v>1385.6</v>
      </c>
      <c r="AE4655" s="131">
        <v>578.4</v>
      </c>
      <c r="AF4655" s="131">
        <v>13529.8</v>
      </c>
      <c r="AG4655" s="131">
        <v>2996.7</v>
      </c>
      <c r="AH4655" s="43">
        <v>128126.2</v>
      </c>
      <c r="AJ4655" s="69">
        <v>0</v>
      </c>
    </row>
    <row r="4656" spans="4:36">
      <c r="D4656" s="62">
        <v>1994</v>
      </c>
      <c r="E4656" s="62">
        <v>1</v>
      </c>
      <c r="F4656" s="62">
        <v>1994</v>
      </c>
      <c r="G4656" s="62">
        <v>1994</v>
      </c>
      <c r="H4656" s="131">
        <v>412.2</v>
      </c>
      <c r="I4656" s="131">
        <v>1020.2</v>
      </c>
      <c r="J4656" s="131">
        <v>1279.2</v>
      </c>
      <c r="K4656" s="131">
        <v>5595.5</v>
      </c>
      <c r="L4656" s="131">
        <v>8685.2999999999993</v>
      </c>
      <c r="M4656" s="131">
        <v>474</v>
      </c>
      <c r="N4656" s="131">
        <v>3150.6000000000004</v>
      </c>
      <c r="O4656" s="131">
        <v>717.5</v>
      </c>
      <c r="P4656" s="131">
        <v>388.70000000000005</v>
      </c>
      <c r="Q4656" s="131">
        <v>2058.6999999999998</v>
      </c>
      <c r="R4656" s="131">
        <v>2862</v>
      </c>
      <c r="S4656" s="131">
        <v>1251.4000000000001</v>
      </c>
      <c r="T4656" s="131">
        <v>4060</v>
      </c>
      <c r="U4656" s="131">
        <v>26735.7</v>
      </c>
      <c r="V4656" s="131">
        <v>22176.099999999948</v>
      </c>
      <c r="W4656" s="131">
        <v>2570.8999999999996</v>
      </c>
      <c r="X4656" s="132">
        <v>31201.99999999996</v>
      </c>
      <c r="Y4656" s="131">
        <v>44.8</v>
      </c>
      <c r="Z4656" s="131">
        <v>116.2</v>
      </c>
      <c r="AA4656" s="131">
        <v>1751.8000000000002</v>
      </c>
      <c r="AB4656" s="131">
        <v>316.3</v>
      </c>
      <c r="AC4656" s="131">
        <v>3683.9</v>
      </c>
      <c r="AD4656" s="131">
        <v>1439.5</v>
      </c>
      <c r="AE4656" s="131">
        <v>571.5</v>
      </c>
      <c r="AF4656" s="131">
        <v>13992.8</v>
      </c>
      <c r="AG4656" s="131">
        <v>3856.3</v>
      </c>
      <c r="AH4656" s="43">
        <v>140413.09999999989</v>
      </c>
      <c r="AJ4656" s="69">
        <v>0</v>
      </c>
    </row>
    <row r="4657" spans="4:36">
      <c r="D4657" s="62">
        <v>1994</v>
      </c>
      <c r="E4657" s="62">
        <v>2</v>
      </c>
      <c r="F4657" s="62">
        <v>1994</v>
      </c>
      <c r="G4657" s="62">
        <v>1994</v>
      </c>
      <c r="H4657" s="131">
        <v>371.4</v>
      </c>
      <c r="I4657" s="131">
        <v>782.8</v>
      </c>
      <c r="J4657" s="131">
        <v>1176.5</v>
      </c>
      <c r="K4657" s="131">
        <v>3663.7999999999997</v>
      </c>
      <c r="L4657" s="131">
        <v>6622</v>
      </c>
      <c r="M4657" s="131">
        <v>402.9</v>
      </c>
      <c r="N4657" s="131">
        <v>1792.3000000000002</v>
      </c>
      <c r="O4657" s="131">
        <v>553.4</v>
      </c>
      <c r="P4657" s="131">
        <v>141.69999999999999</v>
      </c>
      <c r="Q4657" s="131">
        <v>1603.3</v>
      </c>
      <c r="R4657" s="131">
        <v>2161.3000000000002</v>
      </c>
      <c r="S4657" s="131">
        <v>1189.5</v>
      </c>
      <c r="T4657" s="131">
        <v>3464.8999999999996</v>
      </c>
      <c r="U4657" s="131">
        <v>22389.899999999969</v>
      </c>
      <c r="V4657" s="131">
        <v>13375.199999999999</v>
      </c>
      <c r="W4657" s="131">
        <v>1369.6999999999998</v>
      </c>
      <c r="X4657" s="132">
        <v>16836.2</v>
      </c>
      <c r="Y4657" s="131">
        <v>3.7</v>
      </c>
      <c r="Z4657" s="131">
        <v>72.8</v>
      </c>
      <c r="AA4657" s="131">
        <v>1462.6999999999998</v>
      </c>
      <c r="AB4657" s="131">
        <v>214.7</v>
      </c>
      <c r="AC4657" s="131">
        <v>2652.5</v>
      </c>
      <c r="AD4657" s="131">
        <v>1210.4000000000001</v>
      </c>
      <c r="AE4657" s="131">
        <v>477.6</v>
      </c>
      <c r="AF4657" s="131">
        <v>11507.1</v>
      </c>
      <c r="AG4657" s="131">
        <v>1658.4</v>
      </c>
      <c r="AH4657" s="43">
        <v>97156.699999999953</v>
      </c>
      <c r="AJ4657" s="69">
        <v>0</v>
      </c>
    </row>
    <row r="4658" spans="4:36">
      <c r="D4658" s="62">
        <v>1994</v>
      </c>
      <c r="E4658" s="62">
        <v>3</v>
      </c>
      <c r="F4658" s="62">
        <v>1994</v>
      </c>
      <c r="G4658" s="62">
        <v>1994</v>
      </c>
      <c r="H4658" s="131">
        <v>288.3</v>
      </c>
      <c r="I4658" s="131">
        <v>1016.7</v>
      </c>
      <c r="J4658" s="131">
        <v>1209.5</v>
      </c>
      <c r="K4658" s="131">
        <v>6770.6</v>
      </c>
      <c r="L4658" s="131">
        <v>7660.7999999999993</v>
      </c>
      <c r="M4658" s="131">
        <v>452.3</v>
      </c>
      <c r="N4658" s="131">
        <v>2683.6</v>
      </c>
      <c r="O4658" s="131">
        <v>753.5</v>
      </c>
      <c r="P4658" s="131">
        <v>169</v>
      </c>
      <c r="Q4658" s="131">
        <v>2046.2</v>
      </c>
      <c r="R4658" s="131">
        <v>2165.6000000000004</v>
      </c>
      <c r="S4658" s="131">
        <v>937.1</v>
      </c>
      <c r="T4658" s="131">
        <v>4739.3999999999996</v>
      </c>
      <c r="U4658" s="131">
        <v>27576.5</v>
      </c>
      <c r="V4658" s="131">
        <v>22915.80000000001</v>
      </c>
      <c r="W4658" s="131">
        <v>1548.8000000000002</v>
      </c>
      <c r="X4658" s="132">
        <v>26716.9000000001</v>
      </c>
      <c r="Y4658" s="131">
        <v>0</v>
      </c>
      <c r="Z4658" s="131">
        <v>124.3</v>
      </c>
      <c r="AA4658" s="131">
        <v>1712.1</v>
      </c>
      <c r="AB4658" s="131">
        <v>271.39999999999998</v>
      </c>
      <c r="AC4658" s="131">
        <v>3216.6</v>
      </c>
      <c r="AD4658" s="131">
        <v>1620.8</v>
      </c>
      <c r="AE4658" s="131">
        <v>588.6</v>
      </c>
      <c r="AF4658" s="131">
        <v>13672.9</v>
      </c>
      <c r="AG4658" s="131">
        <v>2333.6000000000004</v>
      </c>
      <c r="AH4658" s="43">
        <v>133190.90000000011</v>
      </c>
      <c r="AJ4658" s="69">
        <v>0</v>
      </c>
    </row>
    <row r="4659" spans="4:36">
      <c r="D4659" s="62">
        <v>1994</v>
      </c>
      <c r="E4659" s="62">
        <v>4</v>
      </c>
      <c r="F4659" s="62">
        <v>1994</v>
      </c>
      <c r="G4659" s="62">
        <v>1994</v>
      </c>
      <c r="H4659" s="131">
        <v>2692</v>
      </c>
      <c r="I4659" s="131">
        <v>1031.3</v>
      </c>
      <c r="J4659" s="131">
        <v>1283.5999999999999</v>
      </c>
      <c r="K4659" s="131">
        <v>7860.7</v>
      </c>
      <c r="L4659" s="131">
        <v>7379.9</v>
      </c>
      <c r="M4659" s="131">
        <v>409.4</v>
      </c>
      <c r="N4659" s="131">
        <v>3679.3</v>
      </c>
      <c r="O4659" s="131">
        <v>663.80000000000996</v>
      </c>
      <c r="P4659" s="131">
        <v>348.1</v>
      </c>
      <c r="Q4659" s="131">
        <v>2051.1</v>
      </c>
      <c r="R4659" s="131">
        <v>3653</v>
      </c>
      <c r="S4659" s="131">
        <v>1653</v>
      </c>
      <c r="T4659" s="131">
        <v>4495.7</v>
      </c>
      <c r="U4659" s="131">
        <v>43911.699999999961</v>
      </c>
      <c r="V4659" s="131">
        <v>32581.099999999973</v>
      </c>
      <c r="W4659" s="131">
        <v>1913.5</v>
      </c>
      <c r="X4659" s="132">
        <v>28507.800000000068</v>
      </c>
      <c r="Y4659" s="131">
        <v>0</v>
      </c>
      <c r="Z4659" s="131">
        <v>131.4</v>
      </c>
      <c r="AA4659" s="131">
        <v>1698.8</v>
      </c>
      <c r="AB4659" s="131">
        <v>492.7</v>
      </c>
      <c r="AC4659" s="131">
        <v>3842.3999999999996</v>
      </c>
      <c r="AD4659" s="131">
        <v>1714.5</v>
      </c>
      <c r="AE4659" s="131">
        <v>4463</v>
      </c>
      <c r="AF4659" s="131">
        <v>12407.3</v>
      </c>
      <c r="AG4659" s="131">
        <v>3482.7</v>
      </c>
      <c r="AH4659" s="43">
        <v>172347.80000000002</v>
      </c>
      <c r="AJ4659" s="69">
        <v>0</v>
      </c>
    </row>
    <row r="4660" spans="4:36">
      <c r="D4660" s="62">
        <v>1994</v>
      </c>
      <c r="E4660" s="62">
        <v>5</v>
      </c>
      <c r="F4660" s="62">
        <v>1994</v>
      </c>
      <c r="G4660" s="62">
        <v>1995</v>
      </c>
      <c r="H4660" s="131">
        <v>4160.2</v>
      </c>
      <c r="I4660" s="131">
        <v>1081.4000000000001</v>
      </c>
      <c r="J4660" s="131">
        <v>1556</v>
      </c>
      <c r="K4660" s="131">
        <v>5581.9</v>
      </c>
      <c r="L4660" s="131">
        <v>13128.400000000001</v>
      </c>
      <c r="M4660" s="131">
        <v>438.7</v>
      </c>
      <c r="N4660" s="131">
        <v>3974.8</v>
      </c>
      <c r="O4660" s="131">
        <v>206.8</v>
      </c>
      <c r="P4660" s="131">
        <v>2152.5</v>
      </c>
      <c r="Q4660" s="131">
        <v>2076</v>
      </c>
      <c r="R4660" s="131">
        <v>7158.7999999999993</v>
      </c>
      <c r="S4660" s="131">
        <v>1521.1</v>
      </c>
      <c r="T4660" s="131">
        <v>2871.6</v>
      </c>
      <c r="U4660" s="131">
        <v>10007.700000000001</v>
      </c>
      <c r="V4660" s="131">
        <v>35520.000000000058</v>
      </c>
      <c r="W4660" s="131">
        <v>0</v>
      </c>
      <c r="X4660" s="132">
        <v>33007.500000000073</v>
      </c>
      <c r="Y4660" s="131">
        <v>0</v>
      </c>
      <c r="Z4660" s="131">
        <v>126.5</v>
      </c>
      <c r="AA4660" s="131">
        <v>933.9</v>
      </c>
      <c r="AB4660" s="131">
        <v>416</v>
      </c>
      <c r="AC4660" s="131">
        <v>5804.8</v>
      </c>
      <c r="AD4660" s="131">
        <v>1779.5</v>
      </c>
      <c r="AE4660" s="131">
        <v>14441.9</v>
      </c>
      <c r="AF4660" s="131">
        <v>12923</v>
      </c>
      <c r="AG4660" s="131">
        <v>3716.1000000000004</v>
      </c>
      <c r="AH4660" s="43">
        <v>164585.10000000012</v>
      </c>
      <c r="AJ4660" s="69">
        <v>0</v>
      </c>
    </row>
    <row r="4661" spans="4:36">
      <c r="D4661" s="62">
        <v>1994</v>
      </c>
      <c r="E4661" s="62">
        <v>6</v>
      </c>
      <c r="F4661" s="62">
        <v>1994</v>
      </c>
      <c r="G4661" s="62">
        <v>1995</v>
      </c>
      <c r="H4661" s="131">
        <v>4612.3</v>
      </c>
      <c r="I4661" s="131">
        <v>1214.0999999999999</v>
      </c>
      <c r="J4661" s="131">
        <v>1822.6</v>
      </c>
      <c r="K4661" s="131">
        <v>9470.2000000000007</v>
      </c>
      <c r="L4661" s="131">
        <v>16846</v>
      </c>
      <c r="M4661" s="131">
        <v>394.6</v>
      </c>
      <c r="N4661" s="131">
        <v>6672.5999999999995</v>
      </c>
      <c r="O4661" s="131">
        <v>664.9</v>
      </c>
      <c r="P4661" s="131">
        <v>2602.6</v>
      </c>
      <c r="Q4661" s="131">
        <v>2655.4</v>
      </c>
      <c r="R4661" s="131">
        <v>8264.7000000000007</v>
      </c>
      <c r="S4661" s="131">
        <v>1865.3999999999999</v>
      </c>
      <c r="T4661" s="131">
        <v>3422</v>
      </c>
      <c r="U4661" s="131">
        <v>15568.400000000041</v>
      </c>
      <c r="V4661" s="131">
        <v>42636.300000000017</v>
      </c>
      <c r="W4661" s="131">
        <v>933.6</v>
      </c>
      <c r="X4661" s="132">
        <v>52181.400000000038</v>
      </c>
      <c r="Y4661" s="131">
        <v>0</v>
      </c>
      <c r="Z4661" s="131">
        <v>89.3</v>
      </c>
      <c r="AA4661" s="131">
        <v>1020.9</v>
      </c>
      <c r="AB4661" s="131">
        <v>587</v>
      </c>
      <c r="AC4661" s="131">
        <v>6296.6</v>
      </c>
      <c r="AD4661" s="131">
        <v>2025.2</v>
      </c>
      <c r="AE4661" s="131">
        <v>6070.7</v>
      </c>
      <c r="AF4661" s="131">
        <v>15489.3</v>
      </c>
      <c r="AG4661" s="131">
        <v>7677.7000000000007</v>
      </c>
      <c r="AH4661" s="43">
        <v>211083.8000000001</v>
      </c>
      <c r="AJ4661" s="69">
        <v>0</v>
      </c>
    </row>
    <row r="4662" spans="4:36">
      <c r="D4662" s="62">
        <v>1994</v>
      </c>
      <c r="E4662" s="62">
        <v>7</v>
      </c>
      <c r="F4662" s="62">
        <v>1995</v>
      </c>
      <c r="G4662" s="62">
        <v>1995</v>
      </c>
      <c r="H4662" s="131">
        <v>2560.3999999999996</v>
      </c>
      <c r="I4662" s="131">
        <v>1295.9000000000001</v>
      </c>
      <c r="J4662" s="131">
        <v>1847</v>
      </c>
      <c r="K4662" s="131">
        <v>10018.299999999999</v>
      </c>
      <c r="L4662" s="131">
        <v>7652.6</v>
      </c>
      <c r="M4662" s="131">
        <v>399.8</v>
      </c>
      <c r="N4662" s="131">
        <v>7003.4</v>
      </c>
      <c r="O4662" s="131">
        <v>850</v>
      </c>
      <c r="P4662" s="131">
        <v>1153.8</v>
      </c>
      <c r="Q4662" s="131">
        <v>2830</v>
      </c>
      <c r="R4662" s="131">
        <v>5425.5</v>
      </c>
      <c r="S4662" s="131">
        <v>1637.9</v>
      </c>
      <c r="T4662" s="131">
        <v>3908.3</v>
      </c>
      <c r="U4662" s="131">
        <v>17167.900000000001</v>
      </c>
      <c r="V4662" s="131">
        <v>23368.300000000039</v>
      </c>
      <c r="W4662" s="131">
        <v>1376.6</v>
      </c>
      <c r="X4662" s="132">
        <v>49850.3</v>
      </c>
      <c r="Y4662" s="131">
        <v>0</v>
      </c>
      <c r="Z4662" s="131">
        <v>154.4</v>
      </c>
      <c r="AA4662" s="131">
        <v>1113.2</v>
      </c>
      <c r="AB4662" s="131">
        <v>509.5</v>
      </c>
      <c r="AC4662" s="131">
        <v>8069.6</v>
      </c>
      <c r="AD4662" s="131">
        <v>2141.6</v>
      </c>
      <c r="AE4662" s="131">
        <v>747.1</v>
      </c>
      <c r="AF4662" s="131">
        <v>15508.7</v>
      </c>
      <c r="AG4662" s="131">
        <v>8932.6</v>
      </c>
      <c r="AH4662" s="43">
        <v>175522.7000000001</v>
      </c>
      <c r="AJ4662" s="69">
        <v>0</v>
      </c>
    </row>
    <row r="4663" spans="4:36">
      <c r="D4663" s="62">
        <v>1994</v>
      </c>
      <c r="E4663" s="62">
        <v>8</v>
      </c>
      <c r="F4663" s="62">
        <v>1995</v>
      </c>
      <c r="G4663" s="62">
        <v>1995</v>
      </c>
      <c r="H4663" s="131">
        <v>2235.8000000000002</v>
      </c>
      <c r="I4663" s="131">
        <v>1384.4</v>
      </c>
      <c r="J4663" s="131">
        <v>2256.9</v>
      </c>
      <c r="K4663" s="131">
        <v>9670.7000000000007</v>
      </c>
      <c r="L4663" s="131">
        <v>6634.7</v>
      </c>
      <c r="M4663" s="131">
        <v>443.6</v>
      </c>
      <c r="N4663" s="131">
        <v>7461.1</v>
      </c>
      <c r="O4663" s="131">
        <v>972.5</v>
      </c>
      <c r="P4663" s="131">
        <v>1326.6000000000001</v>
      </c>
      <c r="Q4663" s="131">
        <v>2992.4</v>
      </c>
      <c r="R4663" s="131">
        <v>6089.1</v>
      </c>
      <c r="S4663" s="131">
        <v>1985.1</v>
      </c>
      <c r="T4663" s="131">
        <v>4537.3999999999996</v>
      </c>
      <c r="U4663" s="131">
        <v>18045.599999999999</v>
      </c>
      <c r="V4663" s="131">
        <v>24924.5</v>
      </c>
      <c r="W4663" s="131">
        <v>1753.2</v>
      </c>
      <c r="X4663" s="132">
        <v>50092.7</v>
      </c>
      <c r="Y4663" s="131">
        <v>0.2</v>
      </c>
      <c r="Z4663" s="131">
        <v>249.9</v>
      </c>
      <c r="AA4663" s="131">
        <v>1554.1</v>
      </c>
      <c r="AB4663" s="131">
        <v>524.5</v>
      </c>
      <c r="AC4663" s="131">
        <v>8889.9</v>
      </c>
      <c r="AD4663" s="131">
        <v>2301.5</v>
      </c>
      <c r="AE4663" s="131">
        <v>812.2</v>
      </c>
      <c r="AF4663" s="131">
        <v>16431.099999999999</v>
      </c>
      <c r="AG4663" s="131">
        <v>9148.9</v>
      </c>
      <c r="AH4663" s="43">
        <v>182718.6</v>
      </c>
      <c r="AJ4663" s="69">
        <v>0</v>
      </c>
    </row>
    <row r="4664" spans="4:36">
      <c r="D4664" s="62">
        <v>1994</v>
      </c>
      <c r="E4664" s="62">
        <v>9</v>
      </c>
      <c r="F4664" s="62">
        <v>1995</v>
      </c>
      <c r="G4664" s="62">
        <v>1995</v>
      </c>
      <c r="H4664" s="131">
        <v>1843.1</v>
      </c>
      <c r="I4664" s="131">
        <v>1232.7</v>
      </c>
      <c r="J4664" s="131">
        <v>1793.1</v>
      </c>
      <c r="K4664" s="131">
        <v>8152.4</v>
      </c>
      <c r="L4664" s="131">
        <v>5930.4</v>
      </c>
      <c r="M4664" s="131">
        <v>329.3</v>
      </c>
      <c r="N4664" s="131">
        <v>6020.9</v>
      </c>
      <c r="O4664" s="131">
        <v>879.4</v>
      </c>
      <c r="P4664" s="131">
        <v>974.1</v>
      </c>
      <c r="Q4664" s="131">
        <v>2777.6</v>
      </c>
      <c r="R4664" s="131">
        <v>4671.5</v>
      </c>
      <c r="S4664" s="131">
        <v>2056.9</v>
      </c>
      <c r="T4664" s="131">
        <v>3617.5</v>
      </c>
      <c r="U4664" s="131">
        <v>11533.4</v>
      </c>
      <c r="V4664" s="131">
        <v>22614.600000000002</v>
      </c>
      <c r="W4664" s="131">
        <v>1216.8</v>
      </c>
      <c r="X4664" s="132">
        <v>43141</v>
      </c>
      <c r="Y4664" s="131">
        <v>0</v>
      </c>
      <c r="Z4664" s="131">
        <v>250.1</v>
      </c>
      <c r="AA4664" s="131">
        <v>1003.5</v>
      </c>
      <c r="AB4664" s="131">
        <v>511.8</v>
      </c>
      <c r="AC4664" s="131">
        <v>6890.2</v>
      </c>
      <c r="AD4664" s="131">
        <v>2097.5</v>
      </c>
      <c r="AE4664" s="131">
        <v>760.1</v>
      </c>
      <c r="AF4664" s="131">
        <v>15154</v>
      </c>
      <c r="AG4664" s="131">
        <v>7681.4000000000005</v>
      </c>
      <c r="AH4664" s="43">
        <v>153133.30000000002</v>
      </c>
      <c r="AJ4664" s="69">
        <v>0</v>
      </c>
    </row>
    <row r="4665" spans="4:36">
      <c r="D4665" s="62">
        <v>1994</v>
      </c>
      <c r="E4665" s="62">
        <v>10</v>
      </c>
      <c r="F4665" s="62">
        <v>1995</v>
      </c>
      <c r="G4665" s="62">
        <v>1995</v>
      </c>
      <c r="H4665" s="131">
        <v>4440.6000000000004</v>
      </c>
      <c r="I4665" s="131">
        <v>1183.3</v>
      </c>
      <c r="J4665" s="131">
        <v>1377</v>
      </c>
      <c r="K4665" s="131">
        <v>10091.4</v>
      </c>
      <c r="L4665" s="131">
        <v>15568.599999999999</v>
      </c>
      <c r="M4665" s="131">
        <v>404.4</v>
      </c>
      <c r="N4665" s="131">
        <v>4490.9000000000005</v>
      </c>
      <c r="O4665" s="131">
        <v>619.79999999999995</v>
      </c>
      <c r="P4665" s="131">
        <v>657.1</v>
      </c>
      <c r="Q4665" s="131">
        <v>2317.9</v>
      </c>
      <c r="R4665" s="131">
        <v>4240.5</v>
      </c>
      <c r="S4665" s="131">
        <v>2047</v>
      </c>
      <c r="T4665" s="131">
        <v>5786.4</v>
      </c>
      <c r="U4665" s="131">
        <v>20969.099999999999</v>
      </c>
      <c r="V4665" s="131">
        <v>31277.600000000042</v>
      </c>
      <c r="W4665" s="131">
        <v>2963.1</v>
      </c>
      <c r="X4665" s="132">
        <v>42481.3</v>
      </c>
      <c r="Y4665" s="131">
        <v>0</v>
      </c>
      <c r="Z4665" s="131">
        <v>250.1</v>
      </c>
      <c r="AA4665" s="131">
        <v>1861.9</v>
      </c>
      <c r="AB4665" s="131">
        <v>466.4</v>
      </c>
      <c r="AC4665" s="131">
        <v>5703.9</v>
      </c>
      <c r="AD4665" s="131">
        <v>1844.4</v>
      </c>
      <c r="AE4665" s="131">
        <v>567.29999999999995</v>
      </c>
      <c r="AF4665" s="131">
        <v>15821.5</v>
      </c>
      <c r="AG4665" s="131">
        <v>5452.3</v>
      </c>
      <c r="AH4665" s="43">
        <v>182883.80000000002</v>
      </c>
      <c r="AJ4665" s="69">
        <v>0</v>
      </c>
    </row>
    <row r="4666" spans="4:36">
      <c r="D4666" s="62">
        <v>1994</v>
      </c>
      <c r="E4666" s="62">
        <v>11</v>
      </c>
      <c r="F4666" s="62">
        <v>1995</v>
      </c>
      <c r="G4666" s="62">
        <v>1995</v>
      </c>
      <c r="H4666" s="131">
        <v>3887.7</v>
      </c>
      <c r="I4666" s="131">
        <v>990.2</v>
      </c>
      <c r="J4666" s="131">
        <v>1275.9000000000001</v>
      </c>
      <c r="K4666" s="131">
        <v>8636.5000000000109</v>
      </c>
      <c r="L4666" s="131">
        <v>12996.800000000001</v>
      </c>
      <c r="M4666" s="131">
        <v>323.7</v>
      </c>
      <c r="N4666" s="131">
        <v>3353.3</v>
      </c>
      <c r="O4666" s="131">
        <v>440.2</v>
      </c>
      <c r="P4666" s="131">
        <v>399.4</v>
      </c>
      <c r="Q4666" s="131">
        <v>2056</v>
      </c>
      <c r="R4666" s="131">
        <v>1936.2</v>
      </c>
      <c r="S4666" s="131">
        <v>1775.1</v>
      </c>
      <c r="T4666" s="131">
        <v>4981.6000000000004</v>
      </c>
      <c r="U4666" s="131">
        <v>30761.8</v>
      </c>
      <c r="V4666" s="131">
        <v>31888.899999999991</v>
      </c>
      <c r="W4666" s="131">
        <v>2319</v>
      </c>
      <c r="X4666" s="132">
        <v>32631.7</v>
      </c>
      <c r="Y4666" s="131">
        <v>0</v>
      </c>
      <c r="Z4666" s="131">
        <v>246.2</v>
      </c>
      <c r="AA4666" s="131">
        <v>1769.6999999999998</v>
      </c>
      <c r="AB4666" s="131">
        <v>325.60000000000002</v>
      </c>
      <c r="AC4666" s="131">
        <v>3703.5</v>
      </c>
      <c r="AD4666" s="131">
        <v>1546.1</v>
      </c>
      <c r="AE4666" s="131">
        <v>554.20000000000005</v>
      </c>
      <c r="AF4666" s="131">
        <v>13961.6</v>
      </c>
      <c r="AG4666" s="131">
        <v>3677.8</v>
      </c>
      <c r="AH4666" s="43">
        <v>166438.70000000004</v>
      </c>
      <c r="AJ4666" s="69">
        <v>0</v>
      </c>
    </row>
    <row r="4667" spans="4:36">
      <c r="D4667" s="62">
        <v>1994</v>
      </c>
      <c r="E4667" s="62">
        <v>12</v>
      </c>
      <c r="F4667" s="62">
        <v>1995</v>
      </c>
      <c r="G4667" s="62">
        <v>1995</v>
      </c>
      <c r="H4667" s="131">
        <v>1356.6</v>
      </c>
      <c r="I4667" s="131">
        <v>989.7</v>
      </c>
      <c r="J4667" s="131">
        <v>1280</v>
      </c>
      <c r="K4667" s="131">
        <v>7299.8</v>
      </c>
      <c r="L4667" s="131">
        <v>12470.8</v>
      </c>
      <c r="M4667" s="131">
        <v>358.8</v>
      </c>
      <c r="N4667" s="131">
        <v>3164.9</v>
      </c>
      <c r="O4667" s="131">
        <v>808.1</v>
      </c>
      <c r="P4667" s="131">
        <v>213.79999999999998</v>
      </c>
      <c r="Q4667" s="131">
        <v>1933.8</v>
      </c>
      <c r="R4667" s="131">
        <v>3159.00000000001</v>
      </c>
      <c r="S4667" s="131">
        <v>1564.4</v>
      </c>
      <c r="T4667" s="131">
        <v>4519.2</v>
      </c>
      <c r="U4667" s="131">
        <v>39014</v>
      </c>
      <c r="V4667" s="131">
        <v>18425.8</v>
      </c>
      <c r="W4667" s="131">
        <v>2079.4</v>
      </c>
      <c r="X4667" s="132">
        <v>31121.1</v>
      </c>
      <c r="Y4667" s="131">
        <v>0.2</v>
      </c>
      <c r="Z4667" s="131">
        <v>230.6</v>
      </c>
      <c r="AA4667" s="131">
        <v>1272.5</v>
      </c>
      <c r="AB4667" s="131">
        <v>266.60000000000002</v>
      </c>
      <c r="AC4667" s="131">
        <v>3322.7</v>
      </c>
      <c r="AD4667" s="131">
        <v>1542.2</v>
      </c>
      <c r="AE4667" s="131">
        <v>596.70000000000005</v>
      </c>
      <c r="AF4667" s="131">
        <v>13859.5</v>
      </c>
      <c r="AG4667" s="131">
        <v>3580.6000000000004</v>
      </c>
      <c r="AH4667" s="43">
        <v>154430.80000000005</v>
      </c>
      <c r="AJ4667" s="69">
        <v>0</v>
      </c>
    </row>
    <row r="4668" spans="4:36">
      <c r="D4668" s="62">
        <v>1995</v>
      </c>
      <c r="E4668" s="62">
        <v>1</v>
      </c>
      <c r="F4668" s="62">
        <v>1995</v>
      </c>
      <c r="G4668" s="62">
        <v>1995</v>
      </c>
      <c r="H4668" s="131">
        <v>404</v>
      </c>
      <c r="I4668" s="131">
        <v>823.9</v>
      </c>
      <c r="J4668" s="131">
        <v>990.7</v>
      </c>
      <c r="K4668" s="131">
        <v>4524.4000000000096</v>
      </c>
      <c r="L4668" s="131">
        <v>6450.4</v>
      </c>
      <c r="M4668" s="131">
        <v>320.2</v>
      </c>
      <c r="N4668" s="131">
        <v>1838.9</v>
      </c>
      <c r="O4668" s="131">
        <v>570.1</v>
      </c>
      <c r="P4668" s="131">
        <v>176.70000000000002</v>
      </c>
      <c r="Q4668" s="131">
        <v>1613</v>
      </c>
      <c r="R4668" s="131">
        <v>2577.1</v>
      </c>
      <c r="S4668" s="131">
        <v>1093.0999999999999</v>
      </c>
      <c r="T4668" s="131">
        <v>3574.5</v>
      </c>
      <c r="U4668" s="131">
        <v>10523.400000000001</v>
      </c>
      <c r="V4668" s="131">
        <v>9172.9</v>
      </c>
      <c r="W4668" s="131">
        <v>1393.9</v>
      </c>
      <c r="X4668" s="132">
        <v>19877.099999999999</v>
      </c>
      <c r="Y4668" s="131">
        <v>0</v>
      </c>
      <c r="Z4668" s="131">
        <v>145.19999999999999</v>
      </c>
      <c r="AA4668" s="131">
        <v>764.1</v>
      </c>
      <c r="AB4668" s="131">
        <v>154.4</v>
      </c>
      <c r="AC4668" s="131">
        <v>2558.6</v>
      </c>
      <c r="AD4668" s="131">
        <v>1217.9000000000001</v>
      </c>
      <c r="AE4668" s="131">
        <v>529.9</v>
      </c>
      <c r="AF4668" s="131">
        <v>11232</v>
      </c>
      <c r="AG4668" s="131">
        <v>1669.8000000000002</v>
      </c>
      <c r="AH4668" s="43">
        <v>84196.200000000012</v>
      </c>
      <c r="AJ4668" s="69">
        <v>0</v>
      </c>
    </row>
    <row r="4669" spans="4:36">
      <c r="D4669" s="62">
        <v>1995</v>
      </c>
      <c r="E4669" s="62">
        <v>2</v>
      </c>
      <c r="F4669" s="62">
        <v>1995</v>
      </c>
      <c r="G4669" s="62">
        <v>1995</v>
      </c>
      <c r="H4669" s="131">
        <v>513.69999999999993</v>
      </c>
      <c r="I4669" s="131">
        <v>769.5</v>
      </c>
      <c r="J4669" s="131">
        <v>929.3</v>
      </c>
      <c r="K4669" s="131">
        <v>4516</v>
      </c>
      <c r="L4669" s="131">
        <v>4821.8</v>
      </c>
      <c r="M4669" s="131">
        <v>235.6</v>
      </c>
      <c r="N4669" s="131">
        <v>2262.6000000000004</v>
      </c>
      <c r="O4669" s="131">
        <v>592.20000000000005</v>
      </c>
      <c r="P4669" s="131">
        <v>209</v>
      </c>
      <c r="Q4669" s="131">
        <v>1572.6</v>
      </c>
      <c r="R4669" s="131">
        <v>1806.2</v>
      </c>
      <c r="S4669" s="131">
        <v>889.5</v>
      </c>
      <c r="T4669" s="131">
        <v>3050.3</v>
      </c>
      <c r="U4669" s="131">
        <v>4781.5</v>
      </c>
      <c r="V4669" s="131">
        <v>8885.2999999999993</v>
      </c>
      <c r="W4669" s="131">
        <v>888.2</v>
      </c>
      <c r="X4669" s="132">
        <v>18496.5</v>
      </c>
      <c r="Y4669" s="131">
        <v>0.2</v>
      </c>
      <c r="Z4669" s="131">
        <v>132.1</v>
      </c>
      <c r="AA4669" s="131">
        <v>666.9</v>
      </c>
      <c r="AB4669" s="131">
        <v>258.5</v>
      </c>
      <c r="AC4669" s="131">
        <v>2591</v>
      </c>
      <c r="AD4669" s="131">
        <v>1121.7</v>
      </c>
      <c r="AE4669" s="131">
        <v>484.5</v>
      </c>
      <c r="AF4669" s="131">
        <v>9677</v>
      </c>
      <c r="AG4669" s="131">
        <v>1442</v>
      </c>
      <c r="AH4669" s="43">
        <v>71593.699999999983</v>
      </c>
      <c r="AJ4669" s="69">
        <v>0</v>
      </c>
    </row>
    <row r="4670" spans="4:36">
      <c r="D4670" s="62">
        <v>1995</v>
      </c>
      <c r="E4670" s="62">
        <v>3</v>
      </c>
      <c r="F4670" s="62">
        <v>1995</v>
      </c>
      <c r="G4670" s="62">
        <v>1995</v>
      </c>
      <c r="H4670" s="131">
        <v>494.29999999999995</v>
      </c>
      <c r="I4670" s="131">
        <v>810.7</v>
      </c>
      <c r="J4670" s="131">
        <v>957.9</v>
      </c>
      <c r="K4670" s="131">
        <v>4409.3</v>
      </c>
      <c r="L4670" s="131">
        <v>5459.2999999999993</v>
      </c>
      <c r="M4670" s="131">
        <v>213</v>
      </c>
      <c r="N4670" s="131">
        <v>2106.3000000000002</v>
      </c>
      <c r="O4670" s="131">
        <v>591</v>
      </c>
      <c r="P4670" s="131">
        <v>140</v>
      </c>
      <c r="Q4670" s="131">
        <v>1621.8</v>
      </c>
      <c r="R4670" s="131">
        <v>1714.4</v>
      </c>
      <c r="S4670" s="131">
        <v>766.4</v>
      </c>
      <c r="T4670" s="131">
        <v>3361.9</v>
      </c>
      <c r="U4670" s="131">
        <v>4160</v>
      </c>
      <c r="V4670" s="131">
        <v>11062.9</v>
      </c>
      <c r="W4670" s="131">
        <v>620.29999999999995</v>
      </c>
      <c r="X4670" s="132">
        <v>14268.5</v>
      </c>
      <c r="Y4670" s="131">
        <v>0</v>
      </c>
      <c r="Z4670" s="131">
        <v>97.9</v>
      </c>
      <c r="AA4670" s="131">
        <v>684.40000000000009</v>
      </c>
      <c r="AB4670" s="131">
        <v>568.1</v>
      </c>
      <c r="AC4670" s="131">
        <v>2744.1000000000004</v>
      </c>
      <c r="AD4670" s="131">
        <v>1190.5</v>
      </c>
      <c r="AE4670" s="131">
        <v>510.3</v>
      </c>
      <c r="AF4670" s="131">
        <v>10476.6</v>
      </c>
      <c r="AG4670" s="131">
        <v>1326.5</v>
      </c>
      <c r="AH4670" s="43">
        <v>70356.400000000009</v>
      </c>
      <c r="AJ4670" s="69">
        <v>0</v>
      </c>
    </row>
    <row r="4671" spans="4:36">
      <c r="D4671" s="62">
        <v>1995</v>
      </c>
      <c r="E4671" s="62">
        <v>4</v>
      </c>
      <c r="F4671" s="62">
        <v>1995</v>
      </c>
      <c r="G4671" s="62">
        <v>1995</v>
      </c>
      <c r="H4671" s="131">
        <v>1570.1</v>
      </c>
      <c r="I4671" s="131">
        <v>1069.7</v>
      </c>
      <c r="J4671" s="131">
        <v>1373.6</v>
      </c>
      <c r="K4671" s="131">
        <v>7536.4000000000005</v>
      </c>
      <c r="L4671" s="131">
        <v>6223</v>
      </c>
      <c r="M4671" s="131">
        <v>156.80000000000001</v>
      </c>
      <c r="N4671" s="131">
        <v>3506.4</v>
      </c>
      <c r="O4671" s="131">
        <v>491.8</v>
      </c>
      <c r="P4671" s="131">
        <v>441.9</v>
      </c>
      <c r="Q4671" s="131">
        <v>2113.8000000000002</v>
      </c>
      <c r="R4671" s="131">
        <v>2025.5</v>
      </c>
      <c r="S4671" s="131">
        <v>1379.8</v>
      </c>
      <c r="T4671" s="131">
        <v>4122.1000000000004</v>
      </c>
      <c r="U4671" s="131">
        <v>5303.6</v>
      </c>
      <c r="V4671" s="131">
        <v>16172.800000000039</v>
      </c>
      <c r="W4671" s="131">
        <v>1266</v>
      </c>
      <c r="X4671" s="132">
        <v>26369</v>
      </c>
      <c r="Y4671" s="131">
        <v>0</v>
      </c>
      <c r="Z4671" s="131">
        <v>80.900000000000006</v>
      </c>
      <c r="AA4671" s="131">
        <v>804.9</v>
      </c>
      <c r="AB4671" s="131">
        <v>327.2</v>
      </c>
      <c r="AC4671" s="131">
        <v>3860.7</v>
      </c>
      <c r="AD4671" s="131">
        <v>1668</v>
      </c>
      <c r="AE4671" s="131">
        <v>583.20000000000005</v>
      </c>
      <c r="AF4671" s="131">
        <v>14312.8</v>
      </c>
      <c r="AG4671" s="131">
        <v>2658.5</v>
      </c>
      <c r="AH4671" s="43">
        <v>105418.50000000003</v>
      </c>
      <c r="AJ4671" s="69">
        <v>0</v>
      </c>
    </row>
    <row r="4672" spans="4:36">
      <c r="D4672" s="62">
        <v>1995</v>
      </c>
      <c r="E4672" s="62">
        <v>5</v>
      </c>
      <c r="F4672" s="62">
        <v>1995</v>
      </c>
      <c r="G4672" s="62">
        <v>1996</v>
      </c>
      <c r="H4672" s="131">
        <v>1263.3</v>
      </c>
      <c r="I4672" s="131">
        <v>824</v>
      </c>
      <c r="J4672" s="131">
        <v>1324.8</v>
      </c>
      <c r="K4672" s="131">
        <v>6365.8</v>
      </c>
      <c r="L4672" s="131">
        <v>4066.3</v>
      </c>
      <c r="M4672" s="131">
        <v>173.3</v>
      </c>
      <c r="N4672" s="131">
        <v>3882</v>
      </c>
      <c r="O4672" s="131">
        <v>430.8</v>
      </c>
      <c r="P4672" s="131">
        <v>555.4</v>
      </c>
      <c r="Q4672" s="131">
        <v>2123.8000000000002</v>
      </c>
      <c r="R4672" s="131">
        <v>1765.6000000000001</v>
      </c>
      <c r="S4672" s="131">
        <v>857</v>
      </c>
      <c r="T4672" s="131">
        <v>4454.7</v>
      </c>
      <c r="U4672" s="131">
        <v>4673.3999999999996</v>
      </c>
      <c r="V4672" s="131">
        <v>15419.1</v>
      </c>
      <c r="W4672" s="131">
        <v>35.799999999999997</v>
      </c>
      <c r="X4672" s="132">
        <v>30182.300000000003</v>
      </c>
      <c r="Y4672" s="131">
        <v>0</v>
      </c>
      <c r="Z4672" s="131">
        <v>80.8</v>
      </c>
      <c r="AA4672" s="131">
        <v>416.6</v>
      </c>
      <c r="AB4672" s="131">
        <v>328.1</v>
      </c>
      <c r="AC4672" s="131">
        <v>4545.6000000000004</v>
      </c>
      <c r="AD4672" s="131">
        <v>1936.8</v>
      </c>
      <c r="AE4672" s="131">
        <v>631.70000000000005</v>
      </c>
      <c r="AF4672" s="131">
        <v>13713.7</v>
      </c>
      <c r="AG4672" s="131">
        <v>3573.3999999999996</v>
      </c>
      <c r="AH4672" s="43">
        <v>103624.1</v>
      </c>
      <c r="AJ4672" s="69">
        <v>0</v>
      </c>
    </row>
    <row r="4673" spans="4:36">
      <c r="D4673" s="62">
        <v>1995</v>
      </c>
      <c r="E4673" s="62">
        <v>6</v>
      </c>
      <c r="F4673" s="62">
        <v>1995</v>
      </c>
      <c r="G4673" s="62">
        <v>1996</v>
      </c>
      <c r="H4673" s="131">
        <v>1090.3</v>
      </c>
      <c r="I4673" s="131">
        <v>1068.0999999999999</v>
      </c>
      <c r="J4673" s="131">
        <v>1693</v>
      </c>
      <c r="K4673" s="131">
        <v>6901</v>
      </c>
      <c r="L4673" s="131">
        <v>4503.8</v>
      </c>
      <c r="M4673" s="131">
        <v>181.6</v>
      </c>
      <c r="N4673" s="131">
        <v>5797.4</v>
      </c>
      <c r="O4673" s="131">
        <v>519.70000000000005</v>
      </c>
      <c r="P4673" s="131">
        <v>617.29999999999995</v>
      </c>
      <c r="Q4673" s="131">
        <v>2246.5</v>
      </c>
      <c r="R4673" s="131">
        <v>3145.2000000000003</v>
      </c>
      <c r="S4673" s="131">
        <v>1103.4000000000001</v>
      </c>
      <c r="T4673" s="131">
        <v>3504.1</v>
      </c>
      <c r="U4673" s="131">
        <v>4381</v>
      </c>
      <c r="V4673" s="131">
        <v>18708.400000000001</v>
      </c>
      <c r="W4673" s="131">
        <v>168.9</v>
      </c>
      <c r="X4673" s="132">
        <v>35369.5</v>
      </c>
      <c r="Y4673" s="131">
        <v>9</v>
      </c>
      <c r="Z4673" s="131">
        <v>79.3</v>
      </c>
      <c r="AA4673" s="131">
        <v>380.4</v>
      </c>
      <c r="AB4673" s="131">
        <v>448.6</v>
      </c>
      <c r="AC4673" s="131">
        <v>5286.4</v>
      </c>
      <c r="AD4673" s="131">
        <v>2095</v>
      </c>
      <c r="AE4673" s="131">
        <v>636.29999999999995</v>
      </c>
      <c r="AF4673" s="131">
        <v>13974.9</v>
      </c>
      <c r="AG4673" s="131">
        <v>5535</v>
      </c>
      <c r="AH4673" s="43">
        <v>119444.1</v>
      </c>
      <c r="AJ4673" s="69">
        <v>0</v>
      </c>
    </row>
    <row r="4674" spans="4:36">
      <c r="D4674" s="62">
        <v>1995</v>
      </c>
      <c r="E4674" s="62">
        <v>7</v>
      </c>
      <c r="F4674" s="62">
        <v>1996</v>
      </c>
      <c r="G4674" s="62">
        <v>1996</v>
      </c>
      <c r="H4674" s="131">
        <v>1200.1000000000001</v>
      </c>
      <c r="I4674" s="131">
        <v>1320.5</v>
      </c>
      <c r="J4674" s="131">
        <v>2034.1</v>
      </c>
      <c r="K4674" s="131">
        <v>8771.6</v>
      </c>
      <c r="L4674" s="131">
        <v>5487.6</v>
      </c>
      <c r="M4674" s="131">
        <v>258.8</v>
      </c>
      <c r="N4674" s="131">
        <v>7415.1</v>
      </c>
      <c r="O4674" s="131">
        <v>760</v>
      </c>
      <c r="P4674" s="131">
        <v>1058.1999999999998</v>
      </c>
      <c r="Q4674" s="131">
        <v>2743.4</v>
      </c>
      <c r="R4674" s="131">
        <v>3972</v>
      </c>
      <c r="S4674" s="131">
        <v>1532</v>
      </c>
      <c r="T4674" s="131">
        <v>4301.8999999999996</v>
      </c>
      <c r="U4674" s="131">
        <v>5419.9</v>
      </c>
      <c r="V4674" s="131">
        <v>21325.199999999997</v>
      </c>
      <c r="W4674" s="131">
        <v>623.4</v>
      </c>
      <c r="X4674" s="132">
        <v>45722.3</v>
      </c>
      <c r="Y4674" s="131">
        <v>0</v>
      </c>
      <c r="Z4674" s="131">
        <v>114.1</v>
      </c>
      <c r="AA4674" s="131">
        <v>358.2</v>
      </c>
      <c r="AB4674" s="131">
        <v>505.3</v>
      </c>
      <c r="AC4674" s="131">
        <v>6535.7</v>
      </c>
      <c r="AD4674" s="131">
        <v>2381.6999999999998</v>
      </c>
      <c r="AE4674" s="131">
        <v>724.6</v>
      </c>
      <c r="AF4674" s="131">
        <v>14802.8</v>
      </c>
      <c r="AG4674" s="131">
        <v>8277.2999999999993</v>
      </c>
      <c r="AH4674" s="43">
        <v>147645.79999999999</v>
      </c>
      <c r="AJ4674" s="69">
        <v>0</v>
      </c>
    </row>
    <row r="4675" spans="4:36">
      <c r="D4675" s="62">
        <v>1995</v>
      </c>
      <c r="E4675" s="62">
        <v>8</v>
      </c>
      <c r="F4675" s="62">
        <v>1996</v>
      </c>
      <c r="G4675" s="62">
        <v>1996</v>
      </c>
      <c r="H4675" s="131">
        <v>1439.1</v>
      </c>
      <c r="I4675" s="131">
        <v>1343</v>
      </c>
      <c r="J4675" s="131">
        <v>1986.5</v>
      </c>
      <c r="K4675" s="131">
        <v>10191.699999999999</v>
      </c>
      <c r="L4675" s="131">
        <v>6231.5</v>
      </c>
      <c r="M4675" s="131">
        <v>342.8</v>
      </c>
      <c r="N4675" s="131">
        <v>7889.4</v>
      </c>
      <c r="O4675" s="131">
        <v>892.9</v>
      </c>
      <c r="P4675" s="131">
        <v>1256</v>
      </c>
      <c r="Q4675" s="131">
        <v>3027.6</v>
      </c>
      <c r="R4675" s="131">
        <v>4454.5999999999995</v>
      </c>
      <c r="S4675" s="131">
        <v>1595.4</v>
      </c>
      <c r="T4675" s="131">
        <v>4508.8</v>
      </c>
      <c r="U4675" s="131">
        <v>6161.7</v>
      </c>
      <c r="V4675" s="131">
        <v>23669.300000000003</v>
      </c>
      <c r="W4675" s="131">
        <v>1092.9000000000001</v>
      </c>
      <c r="X4675" s="132">
        <v>48262.8</v>
      </c>
      <c r="Y4675" s="131">
        <v>0</v>
      </c>
      <c r="Z4675" s="131">
        <v>185</v>
      </c>
      <c r="AA4675" s="131">
        <v>341.8</v>
      </c>
      <c r="AB4675" s="131">
        <v>585.79999999999995</v>
      </c>
      <c r="AC4675" s="131">
        <v>7456.7000000000007</v>
      </c>
      <c r="AD4675" s="131">
        <v>2383.9</v>
      </c>
      <c r="AE4675" s="131">
        <v>771</v>
      </c>
      <c r="AF4675" s="131">
        <v>15201.1</v>
      </c>
      <c r="AG4675" s="131">
        <v>9665</v>
      </c>
      <c r="AH4675" s="43">
        <v>160936.30000000002</v>
      </c>
      <c r="AJ4675" s="69">
        <v>0</v>
      </c>
    </row>
    <row r="4676" spans="4:36">
      <c r="D4676" s="62">
        <v>1995</v>
      </c>
      <c r="E4676" s="62">
        <v>9</v>
      </c>
      <c r="F4676" s="62">
        <v>1996</v>
      </c>
      <c r="G4676" s="62">
        <v>1996</v>
      </c>
      <c r="H4676" s="131">
        <v>1340.7</v>
      </c>
      <c r="I4676" s="131">
        <v>1268.0999999999999</v>
      </c>
      <c r="J4676" s="131">
        <v>1950</v>
      </c>
      <c r="K4676" s="131">
        <v>8998</v>
      </c>
      <c r="L4676" s="131">
        <v>5829</v>
      </c>
      <c r="M4676" s="131">
        <v>352.8</v>
      </c>
      <c r="N4676" s="131">
        <v>6675.5</v>
      </c>
      <c r="O4676" s="131">
        <v>952.2</v>
      </c>
      <c r="P4676" s="131">
        <v>991.8</v>
      </c>
      <c r="Q4676" s="131">
        <v>2836</v>
      </c>
      <c r="R4676" s="131">
        <v>4239.2999999999993</v>
      </c>
      <c r="S4676" s="131">
        <v>2226.9</v>
      </c>
      <c r="T4676" s="131">
        <v>3831.4</v>
      </c>
      <c r="U4676" s="131">
        <v>56165.899999999994</v>
      </c>
      <c r="V4676" s="131">
        <v>22663.5</v>
      </c>
      <c r="W4676" s="131">
        <v>1189.3</v>
      </c>
      <c r="X4676" s="132">
        <v>47541.2</v>
      </c>
      <c r="Y4676" s="131">
        <v>0</v>
      </c>
      <c r="Z4676" s="131">
        <v>196</v>
      </c>
      <c r="AA4676" s="131">
        <v>363.5</v>
      </c>
      <c r="AB4676" s="131">
        <v>657.4</v>
      </c>
      <c r="AC4676" s="131">
        <v>7070.5</v>
      </c>
      <c r="AD4676" s="131">
        <v>2294.3000000000002</v>
      </c>
      <c r="AE4676" s="131">
        <v>843.4</v>
      </c>
      <c r="AF4676" s="131">
        <v>14533.5</v>
      </c>
      <c r="AG4676" s="131">
        <v>9080.1</v>
      </c>
      <c r="AH4676" s="43">
        <v>204090.29999999996</v>
      </c>
      <c r="AJ4676" s="69">
        <v>0</v>
      </c>
    </row>
    <row r="4677" spans="4:36">
      <c r="D4677" s="62">
        <v>1995</v>
      </c>
      <c r="E4677" s="62">
        <v>10</v>
      </c>
      <c r="F4677" s="62">
        <v>1996</v>
      </c>
      <c r="G4677" s="62">
        <v>1996</v>
      </c>
      <c r="H4677" s="131">
        <v>1783.2</v>
      </c>
      <c r="I4677" s="131">
        <v>1186.3</v>
      </c>
      <c r="J4677" s="131">
        <v>1597.9</v>
      </c>
      <c r="K4677" s="131">
        <v>9422</v>
      </c>
      <c r="L4677" s="131">
        <v>8031.1</v>
      </c>
      <c r="M4677" s="131">
        <v>386.3</v>
      </c>
      <c r="N4677" s="131">
        <v>5091.7</v>
      </c>
      <c r="O4677" s="131">
        <v>706.30000000000007</v>
      </c>
      <c r="P4677" s="131">
        <v>732</v>
      </c>
      <c r="Q4677" s="131">
        <v>2547.6</v>
      </c>
      <c r="R4677" s="131">
        <v>3676.5</v>
      </c>
      <c r="S4677" s="131">
        <v>2147</v>
      </c>
      <c r="T4677" s="131">
        <v>5709.5</v>
      </c>
      <c r="U4677" s="131">
        <v>7193</v>
      </c>
      <c r="V4677" s="131">
        <v>20720.69999999999</v>
      </c>
      <c r="W4677" s="131">
        <v>2502.3000000000002</v>
      </c>
      <c r="X4677" s="132">
        <v>42223</v>
      </c>
      <c r="Y4677" s="131">
        <v>0</v>
      </c>
      <c r="Z4677" s="131">
        <v>219.4</v>
      </c>
      <c r="AA4677" s="131">
        <v>1909.4</v>
      </c>
      <c r="AB4677" s="131">
        <v>354.4</v>
      </c>
      <c r="AC4677" s="131">
        <v>5307.9</v>
      </c>
      <c r="AD4677" s="131">
        <v>2274.1999999999998</v>
      </c>
      <c r="AE4677" s="131">
        <v>725.6</v>
      </c>
      <c r="AF4677" s="131">
        <v>13922.899999999971</v>
      </c>
      <c r="AG4677" s="131">
        <v>5920.4000000000005</v>
      </c>
      <c r="AH4677" s="43">
        <v>146290.59999999992</v>
      </c>
      <c r="AJ4677" s="69">
        <v>0</v>
      </c>
    </row>
    <row r="4678" spans="4:36">
      <c r="D4678" s="62">
        <v>1995</v>
      </c>
      <c r="E4678" s="62">
        <v>11</v>
      </c>
      <c r="F4678" s="62">
        <v>1996</v>
      </c>
      <c r="G4678" s="62">
        <v>1996</v>
      </c>
      <c r="H4678" s="131">
        <v>1514.5</v>
      </c>
      <c r="I4678" s="131">
        <v>1009.3</v>
      </c>
      <c r="J4678" s="131">
        <v>1363.3</v>
      </c>
      <c r="K4678" s="131">
        <v>7839.9</v>
      </c>
      <c r="L4678" s="131">
        <v>8129.6</v>
      </c>
      <c r="M4678" s="131">
        <v>163.80000000000001</v>
      </c>
      <c r="N4678" s="131">
        <v>3632.8999999999996</v>
      </c>
      <c r="O4678" s="131">
        <v>694.2</v>
      </c>
      <c r="P4678" s="131">
        <v>512.9</v>
      </c>
      <c r="Q4678" s="131">
        <v>1975</v>
      </c>
      <c r="R4678" s="131">
        <v>2607.3999999999996</v>
      </c>
      <c r="S4678" s="131">
        <v>1837.8</v>
      </c>
      <c r="T4678" s="131">
        <v>5016.2</v>
      </c>
      <c r="U4678" s="131">
        <v>5655.00000000001</v>
      </c>
      <c r="V4678" s="131">
        <v>16252.900000000041</v>
      </c>
      <c r="W4678" s="131">
        <v>2001.5</v>
      </c>
      <c r="X4678" s="132">
        <v>31818.9</v>
      </c>
      <c r="Y4678" s="131">
        <v>0.2</v>
      </c>
      <c r="Z4678" s="131">
        <v>71.3</v>
      </c>
      <c r="AA4678" s="131">
        <v>1804.8</v>
      </c>
      <c r="AB4678" s="131">
        <v>188.4</v>
      </c>
      <c r="AC4678" s="131">
        <v>3929.7999999999997</v>
      </c>
      <c r="AD4678" s="131">
        <v>2029</v>
      </c>
      <c r="AE4678" s="131">
        <v>585.70000000000005</v>
      </c>
      <c r="AF4678" s="131">
        <v>11466.59999999996</v>
      </c>
      <c r="AG4678" s="131">
        <v>3838.3</v>
      </c>
      <c r="AH4678" s="43">
        <v>115939.2</v>
      </c>
      <c r="AJ4678" s="69">
        <v>0</v>
      </c>
    </row>
    <row r="4679" spans="4:36">
      <c r="D4679" s="62">
        <v>1995</v>
      </c>
      <c r="E4679" s="62">
        <v>12</v>
      </c>
      <c r="F4679" s="62">
        <v>1996</v>
      </c>
      <c r="G4679" s="62">
        <v>1996</v>
      </c>
      <c r="H4679" s="131">
        <v>1461.3000000000002</v>
      </c>
      <c r="I4679" s="131">
        <v>980.1</v>
      </c>
      <c r="J4679" s="131">
        <v>1182.5</v>
      </c>
      <c r="K4679" s="131">
        <v>6138.3000000000102</v>
      </c>
      <c r="L4679" s="131">
        <v>7371.3</v>
      </c>
      <c r="M4679" s="131">
        <v>132.9</v>
      </c>
      <c r="N4679" s="131">
        <v>2945.1000000000004</v>
      </c>
      <c r="O4679" s="131">
        <v>813.2</v>
      </c>
      <c r="P4679" s="131">
        <v>341.4</v>
      </c>
      <c r="Q4679" s="131">
        <v>1923.4</v>
      </c>
      <c r="R4679" s="131">
        <v>3243.3</v>
      </c>
      <c r="S4679" s="131">
        <v>1756.8</v>
      </c>
      <c r="T4679" s="131">
        <v>4887.3</v>
      </c>
      <c r="U4679" s="131">
        <v>4336.2</v>
      </c>
      <c r="V4679" s="131">
        <v>14129.000000000029</v>
      </c>
      <c r="W4679" s="131">
        <v>293.8</v>
      </c>
      <c r="X4679" s="132">
        <v>27423.4</v>
      </c>
      <c r="Y4679" s="131">
        <v>201</v>
      </c>
      <c r="Z4679" s="131">
        <v>58.5</v>
      </c>
      <c r="AA4679" s="131">
        <v>1712</v>
      </c>
      <c r="AB4679" s="131">
        <v>130.6</v>
      </c>
      <c r="AC4679" s="131">
        <v>3255.5</v>
      </c>
      <c r="AD4679" s="131">
        <v>1623.1</v>
      </c>
      <c r="AE4679" s="131">
        <v>438.2</v>
      </c>
      <c r="AF4679" s="131">
        <v>10426.700000000001</v>
      </c>
      <c r="AG4679" s="131">
        <v>2637.7</v>
      </c>
      <c r="AH4679" s="43">
        <v>99842.600000000049</v>
      </c>
      <c r="AJ4679" s="69">
        <v>0</v>
      </c>
    </row>
    <row r="4680" spans="4:36">
      <c r="D4680" s="62">
        <v>1996</v>
      </c>
      <c r="E4680" s="62">
        <v>1</v>
      </c>
      <c r="F4680" s="62">
        <v>1996</v>
      </c>
      <c r="G4680" s="62">
        <v>1996</v>
      </c>
      <c r="H4680" s="131">
        <v>993.7</v>
      </c>
      <c r="I4680" s="131">
        <v>953.5</v>
      </c>
      <c r="J4680" s="131">
        <v>635.29999999999995</v>
      </c>
      <c r="K4680" s="131">
        <v>6403.0999999999995</v>
      </c>
      <c r="L4680" s="131">
        <v>7928.1</v>
      </c>
      <c r="M4680" s="131">
        <v>234.4</v>
      </c>
      <c r="N4680" s="131">
        <v>2685.3</v>
      </c>
      <c r="O4680" s="131">
        <v>860.3</v>
      </c>
      <c r="P4680" s="131">
        <v>219</v>
      </c>
      <c r="Q4680" s="131">
        <v>2028.3</v>
      </c>
      <c r="R4680" s="131">
        <v>3049.1</v>
      </c>
      <c r="S4680" s="131">
        <v>1737.1999999999998</v>
      </c>
      <c r="T4680" s="131">
        <v>4142.3999999999996</v>
      </c>
      <c r="U4680" s="131">
        <v>7872.4000000000005</v>
      </c>
      <c r="V4680" s="131">
        <v>14136</v>
      </c>
      <c r="W4680" s="131">
        <v>1463.3</v>
      </c>
      <c r="X4680" s="132">
        <v>27832.6</v>
      </c>
      <c r="Y4680" s="131">
        <v>242.79999999999998</v>
      </c>
      <c r="Z4680" s="131">
        <v>46.5</v>
      </c>
      <c r="AA4680" s="131">
        <v>1650.2</v>
      </c>
      <c r="AB4680" s="131">
        <v>180.4</v>
      </c>
      <c r="AC4680" s="131">
        <v>3085.6000000000004</v>
      </c>
      <c r="AD4680" s="131">
        <v>1382.1</v>
      </c>
      <c r="AE4680" s="131">
        <v>198.5</v>
      </c>
      <c r="AF4680" s="131">
        <v>11337.899999999971</v>
      </c>
      <c r="AG4680" s="131">
        <v>2523.4</v>
      </c>
      <c r="AH4680" s="43">
        <v>103821.39999999997</v>
      </c>
      <c r="AJ4680" s="69">
        <v>0</v>
      </c>
    </row>
    <row r="4681" spans="4:36">
      <c r="D4681" s="62">
        <v>1996</v>
      </c>
      <c r="E4681" s="62">
        <v>2</v>
      </c>
      <c r="F4681" s="62">
        <v>1996</v>
      </c>
      <c r="G4681" s="62">
        <v>1996</v>
      </c>
      <c r="H4681" s="131">
        <v>2320.6</v>
      </c>
      <c r="I4681" s="131">
        <v>792.8</v>
      </c>
      <c r="J4681" s="131">
        <v>530.1</v>
      </c>
      <c r="K4681" s="131">
        <v>4133.3</v>
      </c>
      <c r="L4681" s="131">
        <v>6038.9000000000005</v>
      </c>
      <c r="M4681" s="131">
        <v>249.2</v>
      </c>
      <c r="N4681" s="131">
        <v>2423.6999999999998</v>
      </c>
      <c r="O4681" s="131">
        <v>666.30000000000007</v>
      </c>
      <c r="P4681" s="131">
        <v>126.7</v>
      </c>
      <c r="Q4681" s="131">
        <v>1581.5</v>
      </c>
      <c r="R4681" s="131">
        <v>2752.2000000000098</v>
      </c>
      <c r="S4681" s="131">
        <v>1559.7</v>
      </c>
      <c r="T4681" s="131">
        <v>4154.7</v>
      </c>
      <c r="U4681" s="131">
        <v>3908.9</v>
      </c>
      <c r="V4681" s="131">
        <v>11262.599999999971</v>
      </c>
      <c r="W4681" s="131">
        <v>1974.3</v>
      </c>
      <c r="X4681" s="132">
        <v>18720.400000000001</v>
      </c>
      <c r="Y4681" s="131">
        <v>170.7</v>
      </c>
      <c r="Z4681" s="131">
        <v>0</v>
      </c>
      <c r="AA4681" s="131">
        <v>1472.3</v>
      </c>
      <c r="AB4681" s="131">
        <v>238.4</v>
      </c>
      <c r="AC4681" s="131">
        <v>2620.1</v>
      </c>
      <c r="AD4681" s="131">
        <v>1275.5</v>
      </c>
      <c r="AE4681" s="131">
        <v>335.7</v>
      </c>
      <c r="AF4681" s="131">
        <v>9610.6</v>
      </c>
      <c r="AG4681" s="131">
        <v>1461.8</v>
      </c>
      <c r="AH4681" s="43">
        <v>80381</v>
      </c>
      <c r="AJ4681" s="69">
        <v>0</v>
      </c>
    </row>
    <row r="4682" spans="4:36">
      <c r="D4682" s="62">
        <v>1996</v>
      </c>
      <c r="E4682" s="62">
        <v>3</v>
      </c>
      <c r="F4682" s="62">
        <v>1996</v>
      </c>
      <c r="G4682" s="62">
        <v>1996</v>
      </c>
      <c r="H4682" s="131">
        <v>1762.4</v>
      </c>
      <c r="I4682" s="131">
        <v>910.2</v>
      </c>
      <c r="J4682" s="131">
        <v>539.20000000000005</v>
      </c>
      <c r="K4682" s="131">
        <v>4214.7</v>
      </c>
      <c r="L4682" s="131">
        <v>5941.6</v>
      </c>
      <c r="M4682" s="131">
        <v>256</v>
      </c>
      <c r="N4682" s="131">
        <v>2613.8000000000002</v>
      </c>
      <c r="O4682" s="131">
        <v>747.59999999999991</v>
      </c>
      <c r="P4682" s="131">
        <v>180.89999999999998</v>
      </c>
      <c r="Q4682" s="131">
        <v>1935.2</v>
      </c>
      <c r="R4682" s="131">
        <v>1518.6999999999998</v>
      </c>
      <c r="S4682" s="131">
        <v>945.6</v>
      </c>
      <c r="T4682" s="131">
        <v>4667.8999999999996</v>
      </c>
      <c r="U4682" s="131">
        <v>4514.8000000000093</v>
      </c>
      <c r="V4682" s="131">
        <v>14005.800000000039</v>
      </c>
      <c r="W4682" s="131">
        <v>1813.3</v>
      </c>
      <c r="X4682" s="132">
        <v>20971.7</v>
      </c>
      <c r="Y4682" s="131">
        <v>0</v>
      </c>
      <c r="Z4682" s="131">
        <v>0</v>
      </c>
      <c r="AA4682" s="131">
        <v>1493.4</v>
      </c>
      <c r="AB4682" s="131">
        <v>342.1</v>
      </c>
      <c r="AC4682" s="131">
        <v>2909.8</v>
      </c>
      <c r="AD4682" s="131">
        <v>1427.6</v>
      </c>
      <c r="AE4682" s="131">
        <v>409.8</v>
      </c>
      <c r="AF4682" s="131">
        <v>10275.100000000009</v>
      </c>
      <c r="AG4682" s="131">
        <v>2157.6999999999998</v>
      </c>
      <c r="AH4682" s="43">
        <v>86554.900000000067</v>
      </c>
      <c r="AJ4682" s="69">
        <v>0</v>
      </c>
    </row>
    <row r="4683" spans="4:36">
      <c r="D4683" s="62">
        <v>1996</v>
      </c>
      <c r="E4683" s="62">
        <v>4</v>
      </c>
      <c r="F4683" s="62">
        <v>1996</v>
      </c>
      <c r="G4683" s="62">
        <v>1996</v>
      </c>
      <c r="H4683" s="131">
        <v>1936.9</v>
      </c>
      <c r="I4683" s="131">
        <v>1075.5</v>
      </c>
      <c r="J4683" s="131">
        <v>740.9</v>
      </c>
      <c r="K4683" s="131">
        <v>10585.400000000041</v>
      </c>
      <c r="L4683" s="131">
        <v>11300.599999999999</v>
      </c>
      <c r="M4683" s="131">
        <v>237.5</v>
      </c>
      <c r="N4683" s="131">
        <v>4323.9000000000005</v>
      </c>
      <c r="O4683" s="131">
        <v>932.6</v>
      </c>
      <c r="P4683" s="131">
        <v>520.4</v>
      </c>
      <c r="Q4683" s="131">
        <v>2225.8000000000002</v>
      </c>
      <c r="R4683" s="131">
        <v>1870.1</v>
      </c>
      <c r="S4683" s="131">
        <v>1544.5</v>
      </c>
      <c r="T4683" s="131">
        <v>5347.2</v>
      </c>
      <c r="U4683" s="131">
        <v>4448.3</v>
      </c>
      <c r="V4683" s="131">
        <v>25125.49999999996</v>
      </c>
      <c r="W4683" s="131">
        <v>851</v>
      </c>
      <c r="X4683" s="132">
        <v>38502.399999999994</v>
      </c>
      <c r="Y4683" s="131">
        <v>0</v>
      </c>
      <c r="Z4683" s="131">
        <v>37.200000000000003</v>
      </c>
      <c r="AA4683" s="131">
        <v>1188.4000000000001</v>
      </c>
      <c r="AB4683" s="131">
        <v>633.20000000000005</v>
      </c>
      <c r="AC4683" s="131">
        <v>4427.7</v>
      </c>
      <c r="AD4683" s="131">
        <v>1647.6</v>
      </c>
      <c r="AE4683" s="131">
        <v>7990.1</v>
      </c>
      <c r="AF4683" s="131">
        <v>11712.59999999998</v>
      </c>
      <c r="AG4683" s="131">
        <v>5902.1</v>
      </c>
      <c r="AH4683" s="43">
        <v>145107.4</v>
      </c>
      <c r="AJ4683" s="69">
        <v>0</v>
      </c>
    </row>
    <row r="4684" spans="4:36">
      <c r="D4684" s="62">
        <v>1996</v>
      </c>
      <c r="E4684" s="62">
        <v>5</v>
      </c>
      <c r="F4684" s="62">
        <v>1996</v>
      </c>
      <c r="G4684" s="62">
        <v>1997</v>
      </c>
      <c r="H4684" s="131">
        <v>904.2</v>
      </c>
      <c r="I4684" s="131">
        <v>1271.7</v>
      </c>
      <c r="J4684" s="131">
        <v>823.7</v>
      </c>
      <c r="K4684" s="131">
        <v>8640.4</v>
      </c>
      <c r="L4684" s="131">
        <v>10364.6</v>
      </c>
      <c r="M4684" s="131">
        <v>261.5</v>
      </c>
      <c r="N4684" s="131">
        <v>5426</v>
      </c>
      <c r="O4684" s="131">
        <v>698.7</v>
      </c>
      <c r="P4684" s="131">
        <v>925.5</v>
      </c>
      <c r="Q4684" s="131">
        <v>2483.6</v>
      </c>
      <c r="R4684" s="131">
        <v>3587.6000000000004</v>
      </c>
      <c r="S4684" s="131">
        <v>1055.8</v>
      </c>
      <c r="T4684" s="131">
        <v>3604</v>
      </c>
      <c r="U4684" s="131">
        <v>5501.8</v>
      </c>
      <c r="V4684" s="131">
        <v>27522.2</v>
      </c>
      <c r="W4684" s="131">
        <v>824.1</v>
      </c>
      <c r="X4684" s="132">
        <v>45715.9</v>
      </c>
      <c r="Y4684" s="131">
        <v>0</v>
      </c>
      <c r="Z4684" s="131">
        <v>70.2</v>
      </c>
      <c r="AA4684" s="131">
        <v>0.1</v>
      </c>
      <c r="AB4684" s="131">
        <v>827.6</v>
      </c>
      <c r="AC4684" s="131">
        <v>5993.7999999999993</v>
      </c>
      <c r="AD4684" s="131">
        <v>2281</v>
      </c>
      <c r="AE4684" s="131">
        <v>8314.2000000000007</v>
      </c>
      <c r="AF4684" s="131">
        <v>13598</v>
      </c>
      <c r="AG4684" s="131">
        <v>8016.9</v>
      </c>
      <c r="AH4684" s="43">
        <v>158713.10000000003</v>
      </c>
      <c r="AJ4684" s="69">
        <v>0</v>
      </c>
    </row>
    <row r="4685" spans="4:36">
      <c r="D4685" s="62">
        <v>1996</v>
      </c>
      <c r="E4685" s="62">
        <v>6</v>
      </c>
      <c r="F4685" s="62">
        <v>1996</v>
      </c>
      <c r="G4685" s="62">
        <v>1997</v>
      </c>
      <c r="H4685" s="131">
        <v>1210.2</v>
      </c>
      <c r="I4685" s="131">
        <v>1256.5999999999999</v>
      </c>
      <c r="J4685" s="131">
        <v>1008.5</v>
      </c>
      <c r="K4685" s="131">
        <v>9006.8000000000011</v>
      </c>
      <c r="L4685" s="131">
        <v>8786.4999999999891</v>
      </c>
      <c r="M4685" s="131">
        <v>327.10000000000002</v>
      </c>
      <c r="N4685" s="131">
        <v>6307.8</v>
      </c>
      <c r="O4685" s="131">
        <v>731</v>
      </c>
      <c r="P4685" s="131">
        <v>1002.3</v>
      </c>
      <c r="Q4685" s="131">
        <v>2597.6999999999998</v>
      </c>
      <c r="R4685" s="131">
        <v>4719.5</v>
      </c>
      <c r="S4685" s="131">
        <v>1082.9000000000001</v>
      </c>
      <c r="T4685" s="131">
        <v>3793</v>
      </c>
      <c r="U4685" s="131">
        <v>5277.7</v>
      </c>
      <c r="V4685" s="131">
        <v>28753.600000000002</v>
      </c>
      <c r="W4685" s="131">
        <v>1121.3</v>
      </c>
      <c r="X4685" s="132">
        <v>46380</v>
      </c>
      <c r="Y4685" s="131">
        <v>0</v>
      </c>
      <c r="Z4685" s="131">
        <v>113.4</v>
      </c>
      <c r="AA4685" s="131">
        <v>30.5</v>
      </c>
      <c r="AB4685" s="131">
        <v>955.6</v>
      </c>
      <c r="AC4685" s="131">
        <v>6877.3</v>
      </c>
      <c r="AD4685" s="131">
        <v>2296.6</v>
      </c>
      <c r="AE4685" s="131">
        <v>560.9</v>
      </c>
      <c r="AF4685" s="131">
        <v>13524.1</v>
      </c>
      <c r="AG4685" s="131">
        <v>8396</v>
      </c>
      <c r="AH4685" s="43">
        <v>156116.9</v>
      </c>
      <c r="AJ4685" s="69">
        <v>0</v>
      </c>
    </row>
    <row r="4686" spans="4:36">
      <c r="D4686" s="62">
        <v>1996</v>
      </c>
      <c r="E4686" s="62">
        <v>7</v>
      </c>
      <c r="F4686" s="62">
        <v>1997</v>
      </c>
      <c r="G4686" s="62">
        <v>1997</v>
      </c>
      <c r="H4686" s="131">
        <v>2799.1</v>
      </c>
      <c r="I4686" s="131">
        <v>1308.5</v>
      </c>
      <c r="J4686" s="131">
        <v>1349.6</v>
      </c>
      <c r="K4686" s="131">
        <v>9974.2000000000007</v>
      </c>
      <c r="L4686" s="131">
        <v>8550.5</v>
      </c>
      <c r="M4686" s="131">
        <v>371.1</v>
      </c>
      <c r="N4686" s="131">
        <v>7831.9</v>
      </c>
      <c r="O4686" s="131">
        <v>1073.2</v>
      </c>
      <c r="P4686" s="131">
        <v>1217.9000000000001</v>
      </c>
      <c r="Q4686" s="131">
        <v>2951.3</v>
      </c>
      <c r="R4686" s="131">
        <v>6044.0999999999995</v>
      </c>
      <c r="S4686" s="131">
        <v>1814.4</v>
      </c>
      <c r="T4686" s="131">
        <v>3963.9</v>
      </c>
      <c r="U4686" s="131">
        <v>5908.4</v>
      </c>
      <c r="V4686" s="131">
        <v>32035.1</v>
      </c>
      <c r="W4686" s="131">
        <v>1573.5</v>
      </c>
      <c r="X4686" s="132">
        <v>50724.2</v>
      </c>
      <c r="Y4686" s="131">
        <v>0</v>
      </c>
      <c r="Z4686" s="131">
        <v>212.1</v>
      </c>
      <c r="AA4686" s="131">
        <v>12.4</v>
      </c>
      <c r="AB4686" s="131">
        <v>1124.5</v>
      </c>
      <c r="AC4686" s="131">
        <v>8063.6</v>
      </c>
      <c r="AD4686" s="131">
        <v>2378.9</v>
      </c>
      <c r="AE4686" s="131">
        <v>826.5</v>
      </c>
      <c r="AF4686" s="131">
        <v>14503.4</v>
      </c>
      <c r="AG4686" s="131">
        <v>10164.6</v>
      </c>
      <c r="AH4686" s="43">
        <v>176776.90000000002</v>
      </c>
      <c r="AJ4686" s="69">
        <v>0</v>
      </c>
    </row>
    <row r="4687" spans="4:36">
      <c r="D4687" s="62">
        <v>1996</v>
      </c>
      <c r="E4687" s="62">
        <v>8</v>
      </c>
      <c r="F4687" s="62">
        <v>1997</v>
      </c>
      <c r="G4687" s="62">
        <v>1997</v>
      </c>
      <c r="H4687" s="131">
        <v>1493.1</v>
      </c>
      <c r="I4687" s="131">
        <v>1354.7</v>
      </c>
      <c r="J4687" s="131">
        <v>1668.2</v>
      </c>
      <c r="K4687" s="131">
        <v>10200</v>
      </c>
      <c r="L4687" s="131">
        <v>8432.7000000000007</v>
      </c>
      <c r="M4687" s="131">
        <v>410.1</v>
      </c>
      <c r="N4687" s="131">
        <v>7204.6</v>
      </c>
      <c r="O4687" s="131">
        <v>1078.0999999999999</v>
      </c>
      <c r="P4687" s="131">
        <v>1286.3999999999999</v>
      </c>
      <c r="Q4687" s="131">
        <v>3015.3</v>
      </c>
      <c r="R4687" s="131">
        <v>6383.8</v>
      </c>
      <c r="S4687" s="131">
        <v>1878</v>
      </c>
      <c r="T4687" s="131">
        <v>4410.6000000000004</v>
      </c>
      <c r="U4687" s="131">
        <v>5943.4</v>
      </c>
      <c r="V4687" s="131">
        <v>26972.699999999997</v>
      </c>
      <c r="W4687" s="131">
        <v>1742.7</v>
      </c>
      <c r="X4687" s="132">
        <v>51378.3</v>
      </c>
      <c r="Y4687" s="131">
        <v>0</v>
      </c>
      <c r="Z4687" s="131">
        <v>272</v>
      </c>
      <c r="AA4687" s="131">
        <v>57.4</v>
      </c>
      <c r="AB4687" s="131">
        <v>1154.5999999999999</v>
      </c>
      <c r="AC4687" s="131">
        <v>8400.4</v>
      </c>
      <c r="AD4687" s="131">
        <v>2358.9</v>
      </c>
      <c r="AE4687" s="131">
        <v>882.3</v>
      </c>
      <c r="AF4687" s="131">
        <v>15060.1</v>
      </c>
      <c r="AG4687" s="131">
        <v>10902.8</v>
      </c>
      <c r="AH4687" s="43">
        <v>173941.19999999998</v>
      </c>
      <c r="AJ4687" s="69">
        <v>0</v>
      </c>
    </row>
    <row r="4688" spans="4:36">
      <c r="D4688" s="62">
        <v>1996</v>
      </c>
      <c r="E4688" s="62">
        <v>9</v>
      </c>
      <c r="F4688" s="62">
        <v>1997</v>
      </c>
      <c r="G4688" s="62">
        <v>1997</v>
      </c>
      <c r="H4688" s="131">
        <v>1461.3000000000002</v>
      </c>
      <c r="I4688" s="131">
        <v>1246.7</v>
      </c>
      <c r="J4688" s="131">
        <v>1497.8</v>
      </c>
      <c r="K4688" s="131">
        <v>8182</v>
      </c>
      <c r="L4688" s="131">
        <v>7439.2000000000007</v>
      </c>
      <c r="M4688" s="131">
        <v>389.5</v>
      </c>
      <c r="N4688" s="131">
        <v>5596</v>
      </c>
      <c r="O4688" s="131">
        <v>901.9</v>
      </c>
      <c r="P4688" s="131">
        <v>1018.4</v>
      </c>
      <c r="Q4688" s="131">
        <v>2762</v>
      </c>
      <c r="R4688" s="131">
        <v>5164</v>
      </c>
      <c r="S4688" s="131">
        <v>1436.5</v>
      </c>
      <c r="T4688" s="131">
        <v>3685.9</v>
      </c>
      <c r="U4688" s="131">
        <v>5873.8</v>
      </c>
      <c r="V4688" s="131">
        <v>23049.7</v>
      </c>
      <c r="W4688" s="131">
        <v>1334.2</v>
      </c>
      <c r="X4688" s="132">
        <v>47498.8</v>
      </c>
      <c r="Y4688" s="131">
        <v>0</v>
      </c>
      <c r="Z4688" s="131">
        <v>269.2</v>
      </c>
      <c r="AA4688" s="131">
        <v>0.1</v>
      </c>
      <c r="AB4688" s="131">
        <v>1094.0999999999999</v>
      </c>
      <c r="AC4688" s="131">
        <v>6922.5</v>
      </c>
      <c r="AD4688" s="131">
        <v>2240.5</v>
      </c>
      <c r="AE4688" s="131">
        <v>791.9</v>
      </c>
      <c r="AF4688" s="131">
        <v>13553.1</v>
      </c>
      <c r="AG4688" s="131">
        <v>8980.7000000000007</v>
      </c>
      <c r="AH4688" s="43">
        <v>152389.80000000002</v>
      </c>
      <c r="AJ4688" s="69">
        <v>0</v>
      </c>
    </row>
    <row r="4689" spans="4:36">
      <c r="D4689" s="62">
        <v>1996</v>
      </c>
      <c r="E4689" s="62">
        <v>10</v>
      </c>
      <c r="F4689" s="62">
        <v>1997</v>
      </c>
      <c r="G4689" s="62">
        <v>1997</v>
      </c>
      <c r="H4689" s="131">
        <v>2446.2999999999997</v>
      </c>
      <c r="I4689" s="131">
        <v>1170.5999999999999</v>
      </c>
      <c r="J4689" s="131">
        <v>1703.8</v>
      </c>
      <c r="K4689" s="131">
        <v>10774.7</v>
      </c>
      <c r="L4689" s="131">
        <v>9348.7000000000007</v>
      </c>
      <c r="M4689" s="131">
        <v>291.8</v>
      </c>
      <c r="N4689" s="131">
        <v>4826.3</v>
      </c>
      <c r="O4689" s="131">
        <v>950.5</v>
      </c>
      <c r="P4689" s="131">
        <v>674.1</v>
      </c>
      <c r="Q4689" s="131">
        <v>2414.6999999999998</v>
      </c>
      <c r="R4689" s="131">
        <v>4633.9000000000005</v>
      </c>
      <c r="S4689" s="131">
        <v>2172</v>
      </c>
      <c r="T4689" s="131">
        <v>5712.2000000000007</v>
      </c>
      <c r="U4689" s="131">
        <v>6118.6</v>
      </c>
      <c r="V4689" s="131">
        <v>30467</v>
      </c>
      <c r="W4689" s="131">
        <v>1432.2</v>
      </c>
      <c r="X4689" s="132">
        <v>46137.2</v>
      </c>
      <c r="Y4689" s="131">
        <v>0.2</v>
      </c>
      <c r="Z4689" s="131">
        <v>177.9</v>
      </c>
      <c r="AA4689" s="131">
        <v>1677.2</v>
      </c>
      <c r="AB4689" s="131">
        <v>1054.3</v>
      </c>
      <c r="AC4689" s="131">
        <v>5509.3</v>
      </c>
      <c r="AD4689" s="131">
        <v>2021.3</v>
      </c>
      <c r="AE4689" s="131">
        <v>644.5</v>
      </c>
      <c r="AF4689" s="131">
        <v>12687</v>
      </c>
      <c r="AG4689" s="131">
        <v>6934.2000000000007</v>
      </c>
      <c r="AH4689" s="43">
        <v>161980.5</v>
      </c>
      <c r="AJ4689" s="69">
        <v>0</v>
      </c>
    </row>
    <row r="4690" spans="4:36">
      <c r="D4690" s="62">
        <v>1996</v>
      </c>
      <c r="E4690" s="62">
        <v>11</v>
      </c>
      <c r="F4690" s="62">
        <v>1997</v>
      </c>
      <c r="G4690" s="62">
        <v>1997</v>
      </c>
      <c r="H4690" s="131">
        <v>1745.8</v>
      </c>
      <c r="I4690" s="131">
        <v>1026.0999999999999</v>
      </c>
      <c r="J4690" s="131">
        <v>1064.5999999999999</v>
      </c>
      <c r="K4690" s="131">
        <v>7565.3</v>
      </c>
      <c r="L4690" s="131">
        <v>7892.0999999999995</v>
      </c>
      <c r="M4690" s="131">
        <v>268.5</v>
      </c>
      <c r="N4690" s="131">
        <v>2827.6</v>
      </c>
      <c r="O4690" s="131">
        <v>892.4</v>
      </c>
      <c r="P4690" s="131">
        <v>307.89999999999998</v>
      </c>
      <c r="Q4690" s="131">
        <v>1872</v>
      </c>
      <c r="R4690" s="131">
        <v>3621.7</v>
      </c>
      <c r="S4690" s="131">
        <v>1817.1</v>
      </c>
      <c r="T4690" s="131">
        <v>4970.5</v>
      </c>
      <c r="U4690" s="131">
        <v>16194.300000000001</v>
      </c>
      <c r="V4690" s="131">
        <v>17612</v>
      </c>
      <c r="W4690" s="131">
        <v>1698.6</v>
      </c>
      <c r="X4690" s="132">
        <v>30169.8</v>
      </c>
      <c r="Y4690" s="131">
        <v>248.5</v>
      </c>
      <c r="Z4690" s="131">
        <v>91.4</v>
      </c>
      <c r="AA4690" s="131">
        <v>1651.4</v>
      </c>
      <c r="AB4690" s="131">
        <v>897.5</v>
      </c>
      <c r="AC4690" s="131">
        <v>3205.7</v>
      </c>
      <c r="AD4690" s="131">
        <v>1574.7</v>
      </c>
      <c r="AE4690" s="131">
        <v>584.9</v>
      </c>
      <c r="AF4690" s="131">
        <v>10815.6</v>
      </c>
      <c r="AG4690" s="131">
        <v>3335.8</v>
      </c>
      <c r="AH4690" s="43">
        <v>123951.79999999999</v>
      </c>
      <c r="AJ4690" s="69">
        <v>0</v>
      </c>
    </row>
    <row r="4691" spans="4:36">
      <c r="D4691" s="62">
        <v>1996</v>
      </c>
      <c r="E4691" s="62">
        <v>12</v>
      </c>
      <c r="F4691" s="62">
        <v>1997</v>
      </c>
      <c r="G4691" s="62">
        <v>1997</v>
      </c>
      <c r="H4691" s="131">
        <v>761.6</v>
      </c>
      <c r="I4691" s="131">
        <v>886.2</v>
      </c>
      <c r="J4691" s="131">
        <v>487.7</v>
      </c>
      <c r="K4691" s="131">
        <v>6146.5999999999995</v>
      </c>
      <c r="L4691" s="131">
        <v>6167</v>
      </c>
      <c r="M4691" s="131">
        <v>239.6</v>
      </c>
      <c r="N4691" s="131">
        <v>2084.3000000000002</v>
      </c>
      <c r="O4691" s="131">
        <v>589.80000000000007</v>
      </c>
      <c r="P4691" s="131">
        <v>317.60000000000002</v>
      </c>
      <c r="Q4691" s="131">
        <v>1693.5</v>
      </c>
      <c r="R4691" s="131">
        <v>2941.4</v>
      </c>
      <c r="S4691" s="131">
        <v>1761.3</v>
      </c>
      <c r="T4691" s="131">
        <v>4785.7999999999993</v>
      </c>
      <c r="U4691" s="131">
        <v>9725.6</v>
      </c>
      <c r="V4691" s="131">
        <v>14428.2</v>
      </c>
      <c r="W4691" s="131">
        <v>1598.1</v>
      </c>
      <c r="X4691" s="132">
        <v>26486.1</v>
      </c>
      <c r="Y4691" s="131">
        <v>66.900000000000006</v>
      </c>
      <c r="Z4691" s="131">
        <v>16.100000000000001</v>
      </c>
      <c r="AA4691" s="131">
        <v>1688.6</v>
      </c>
      <c r="AB4691" s="131">
        <v>773.3</v>
      </c>
      <c r="AC4691" s="131">
        <v>2536.1000000000004</v>
      </c>
      <c r="AD4691" s="131">
        <v>1347.3</v>
      </c>
      <c r="AE4691" s="131">
        <v>7805</v>
      </c>
      <c r="AF4691" s="131">
        <v>9943.4</v>
      </c>
      <c r="AG4691" s="131">
        <v>2137</v>
      </c>
      <c r="AH4691" s="43">
        <v>107414.1</v>
      </c>
      <c r="AJ4691" s="69">
        <v>0</v>
      </c>
    </row>
    <row r="4692" spans="4:36">
      <c r="D4692" s="62">
        <v>1997</v>
      </c>
      <c r="E4692" s="62">
        <v>1</v>
      </c>
      <c r="F4692" s="62">
        <v>1997</v>
      </c>
      <c r="G4692" s="62">
        <v>1997</v>
      </c>
      <c r="H4692" s="131">
        <v>817.9</v>
      </c>
      <c r="I4692" s="131">
        <v>818</v>
      </c>
      <c r="J4692" s="131">
        <v>473.2</v>
      </c>
      <c r="K4692" s="131">
        <v>4848.7</v>
      </c>
      <c r="L4692" s="131">
        <v>6069.6</v>
      </c>
      <c r="M4692" s="131">
        <v>212.9</v>
      </c>
      <c r="N4692" s="131">
        <v>1789.8999999999999</v>
      </c>
      <c r="O4692" s="131">
        <v>544.1</v>
      </c>
      <c r="P4692" s="131">
        <v>68.099999999999994</v>
      </c>
      <c r="Q4692" s="131">
        <v>1720.7</v>
      </c>
      <c r="R4692" s="131">
        <v>1790.9</v>
      </c>
      <c r="S4692" s="131">
        <v>1520.4</v>
      </c>
      <c r="T4692" s="131">
        <v>4648.5</v>
      </c>
      <c r="U4692" s="131">
        <v>3535.7</v>
      </c>
      <c r="V4692" s="131">
        <v>12684.1</v>
      </c>
      <c r="W4692" s="131">
        <v>1651.1</v>
      </c>
      <c r="X4692" s="132">
        <v>25594.1</v>
      </c>
      <c r="Y4692" s="131">
        <v>0</v>
      </c>
      <c r="Z4692" s="131">
        <v>2.7</v>
      </c>
      <c r="AA4692" s="131">
        <v>1809.6</v>
      </c>
      <c r="AB4692" s="131">
        <v>673.1</v>
      </c>
      <c r="AC4692" s="131">
        <v>2257.9</v>
      </c>
      <c r="AD4692" s="131">
        <v>1409.7</v>
      </c>
      <c r="AE4692" s="131">
        <v>11344.2</v>
      </c>
      <c r="AF4692" s="131">
        <v>9012.4</v>
      </c>
      <c r="AG4692" s="131">
        <v>1723.2</v>
      </c>
      <c r="AH4692" s="43">
        <v>97020.699999999983</v>
      </c>
      <c r="AJ4692" s="69">
        <v>0</v>
      </c>
    </row>
    <row r="4693" spans="4:36">
      <c r="D4693" s="62">
        <v>1997</v>
      </c>
      <c r="E4693" s="62">
        <v>2</v>
      </c>
      <c r="F4693" s="62">
        <v>1997</v>
      </c>
      <c r="G4693" s="62">
        <v>1997</v>
      </c>
      <c r="H4693" s="131">
        <v>1162.7</v>
      </c>
      <c r="I4693" s="131">
        <v>873.8</v>
      </c>
      <c r="J4693" s="131">
        <v>494.1</v>
      </c>
      <c r="K4693" s="131">
        <v>5507.8</v>
      </c>
      <c r="L4693" s="131">
        <v>6152.3</v>
      </c>
      <c r="M4693" s="131">
        <v>192.7</v>
      </c>
      <c r="N4693" s="131">
        <v>2109.4</v>
      </c>
      <c r="O4693" s="131">
        <v>728.9</v>
      </c>
      <c r="P4693" s="131">
        <v>336.20000000000005</v>
      </c>
      <c r="Q4693" s="131">
        <v>1584.7</v>
      </c>
      <c r="R4693" s="131">
        <v>1094.0999999999999</v>
      </c>
      <c r="S4693" s="131">
        <v>1604.6</v>
      </c>
      <c r="T4693" s="131">
        <v>4504.3999999999996</v>
      </c>
      <c r="U4693" s="131">
        <v>2715.9</v>
      </c>
      <c r="V4693" s="131">
        <v>12816.9</v>
      </c>
      <c r="W4693" s="131">
        <v>1879.8</v>
      </c>
      <c r="X4693" s="132">
        <v>26056.6</v>
      </c>
      <c r="Y4693" s="131">
        <v>0</v>
      </c>
      <c r="Z4693" s="131">
        <v>6</v>
      </c>
      <c r="AA4693" s="131">
        <v>1633.5</v>
      </c>
      <c r="AB4693" s="131">
        <v>778.3</v>
      </c>
      <c r="AC4693" s="131">
        <v>2551.6999999999998</v>
      </c>
      <c r="AD4693" s="131">
        <v>1342.7</v>
      </c>
      <c r="AE4693" s="131">
        <v>246.3</v>
      </c>
      <c r="AF4693" s="131">
        <v>9548.2999999999993</v>
      </c>
      <c r="AG4693" s="131">
        <v>2344.5</v>
      </c>
      <c r="AH4693" s="43">
        <v>88266.200000000012</v>
      </c>
      <c r="AJ4693" s="69">
        <v>0</v>
      </c>
    </row>
    <row r="4694" spans="4:36">
      <c r="D4694" s="62">
        <v>1997</v>
      </c>
      <c r="E4694" s="62">
        <v>3</v>
      </c>
      <c r="F4694" s="62">
        <v>1997</v>
      </c>
      <c r="G4694" s="62">
        <v>1997</v>
      </c>
      <c r="H4694" s="131">
        <v>1529.6</v>
      </c>
      <c r="I4694" s="131">
        <v>1163</v>
      </c>
      <c r="J4694" s="131">
        <v>855.4</v>
      </c>
      <c r="K4694" s="131">
        <v>9105.9000000000015</v>
      </c>
      <c r="L4694" s="131">
        <v>7875.1</v>
      </c>
      <c r="M4694" s="131">
        <v>223.4</v>
      </c>
      <c r="N4694" s="131">
        <v>3472.9</v>
      </c>
      <c r="O4694" s="131">
        <v>1183.5999999999999</v>
      </c>
      <c r="P4694" s="131">
        <v>599.4</v>
      </c>
      <c r="Q4694" s="131">
        <v>2327.8000000000002</v>
      </c>
      <c r="R4694" s="131">
        <v>2064.1</v>
      </c>
      <c r="S4694" s="131">
        <v>2086.6</v>
      </c>
      <c r="T4694" s="131">
        <v>5328.4</v>
      </c>
      <c r="U4694" s="131">
        <v>4189.2</v>
      </c>
      <c r="V4694" s="131">
        <v>25829.3</v>
      </c>
      <c r="W4694" s="131">
        <v>1807.4</v>
      </c>
      <c r="X4694" s="132">
        <v>43070.5</v>
      </c>
      <c r="Y4694" s="131">
        <v>0</v>
      </c>
      <c r="Z4694" s="131">
        <v>203.2</v>
      </c>
      <c r="AA4694" s="131">
        <v>2112.3000000000002</v>
      </c>
      <c r="AB4694" s="131">
        <v>972.5</v>
      </c>
      <c r="AC4694" s="131">
        <v>4249.8</v>
      </c>
      <c r="AD4694" s="131">
        <v>1851.1</v>
      </c>
      <c r="AE4694" s="131">
        <v>310.10000000000002</v>
      </c>
      <c r="AF4694" s="131">
        <v>12602.6</v>
      </c>
      <c r="AG4694" s="131">
        <v>5084.1000000000004</v>
      </c>
      <c r="AH4694" s="43">
        <v>140097.30000000002</v>
      </c>
      <c r="AJ4694" s="69">
        <v>0</v>
      </c>
    </row>
    <row r="4695" spans="4:36">
      <c r="D4695" s="62">
        <v>1997</v>
      </c>
      <c r="E4695" s="62">
        <v>4</v>
      </c>
      <c r="F4695" s="62">
        <v>1997</v>
      </c>
      <c r="G4695" s="62">
        <v>1997</v>
      </c>
      <c r="H4695" s="131">
        <v>2115.3000000000002</v>
      </c>
      <c r="I4695" s="131">
        <v>1197.3</v>
      </c>
      <c r="J4695" s="131">
        <v>896.4</v>
      </c>
      <c r="K4695" s="131">
        <v>9801.7999999999993</v>
      </c>
      <c r="L4695" s="131">
        <v>15397.1</v>
      </c>
      <c r="M4695" s="131">
        <v>313.39999999999998</v>
      </c>
      <c r="N4695" s="131">
        <v>4282.3</v>
      </c>
      <c r="O4695" s="131">
        <v>1232.3</v>
      </c>
      <c r="P4695" s="131">
        <v>706</v>
      </c>
      <c r="Q4695" s="131">
        <v>2323.8000000000002</v>
      </c>
      <c r="R4695" s="131">
        <v>4237</v>
      </c>
      <c r="S4695" s="131">
        <v>2073.1</v>
      </c>
      <c r="T4695" s="131">
        <v>3987.1</v>
      </c>
      <c r="U4695" s="131">
        <v>5377.1</v>
      </c>
      <c r="V4695" s="131">
        <v>31254.7</v>
      </c>
      <c r="W4695" s="131">
        <v>1592.2</v>
      </c>
      <c r="X4695" s="132">
        <v>49242.2</v>
      </c>
      <c r="Y4695" s="131">
        <v>0</v>
      </c>
      <c r="Z4695" s="131">
        <v>188.2</v>
      </c>
      <c r="AA4695" s="131">
        <v>2008.7</v>
      </c>
      <c r="AB4695" s="131">
        <v>1076.3</v>
      </c>
      <c r="AC4695" s="131">
        <v>5210.6000000000004</v>
      </c>
      <c r="AD4695" s="131">
        <v>2088.6999999999998</v>
      </c>
      <c r="AE4695" s="131">
        <v>493.5</v>
      </c>
      <c r="AF4695" s="131">
        <v>13105.3</v>
      </c>
      <c r="AG4695" s="131">
        <v>8750.7999999999993</v>
      </c>
      <c r="AH4695" s="43">
        <v>168951.2</v>
      </c>
      <c r="AJ4695" s="69">
        <v>0</v>
      </c>
    </row>
    <row r="4696" spans="4:36">
      <c r="D4696" s="62">
        <v>1997</v>
      </c>
      <c r="E4696" s="62">
        <v>5</v>
      </c>
      <c r="F4696" s="62">
        <v>1997</v>
      </c>
      <c r="G4696" s="62">
        <v>1998</v>
      </c>
      <c r="H4696" s="131">
        <v>720.3</v>
      </c>
      <c r="I4696" s="131">
        <v>1330.9</v>
      </c>
      <c r="J4696" s="131">
        <v>849.1</v>
      </c>
      <c r="K4696" s="131">
        <v>10032.6</v>
      </c>
      <c r="L4696" s="131">
        <v>13871.1</v>
      </c>
      <c r="M4696" s="131">
        <v>386.3</v>
      </c>
      <c r="N4696" s="131">
        <v>6946.1</v>
      </c>
      <c r="O4696" s="131">
        <v>838.3</v>
      </c>
      <c r="P4696" s="131">
        <v>977.9</v>
      </c>
      <c r="Q4696" s="131">
        <v>2810.5</v>
      </c>
      <c r="R4696" s="131">
        <v>5363.8</v>
      </c>
      <c r="S4696" s="131">
        <v>2139.8000000000002</v>
      </c>
      <c r="T4696" s="131">
        <v>2596.6999999999998</v>
      </c>
      <c r="U4696" s="131">
        <v>5186</v>
      </c>
      <c r="V4696" s="131">
        <v>33557.200000000004</v>
      </c>
      <c r="W4696" s="131">
        <v>1441.2</v>
      </c>
      <c r="X4696" s="132">
        <v>48859.3</v>
      </c>
      <c r="Y4696" s="131">
        <v>0</v>
      </c>
      <c r="Z4696" s="131">
        <v>169</v>
      </c>
      <c r="AA4696" s="131">
        <v>0.1</v>
      </c>
      <c r="AB4696" s="131">
        <v>1079</v>
      </c>
      <c r="AC4696" s="131">
        <v>7129.7000000000007</v>
      </c>
      <c r="AD4696" s="131">
        <v>2172.6999999999998</v>
      </c>
      <c r="AE4696" s="131">
        <v>649.29999999999995</v>
      </c>
      <c r="AF4696" s="131">
        <v>13751.6</v>
      </c>
      <c r="AG4696" s="131">
        <v>8373.7999999999993</v>
      </c>
      <c r="AH4696" s="43">
        <v>171232.30000000002</v>
      </c>
      <c r="AJ4696" s="69">
        <v>0</v>
      </c>
    </row>
    <row r="4697" spans="4:36">
      <c r="D4697" s="62">
        <v>1997</v>
      </c>
      <c r="E4697" s="62">
        <v>6</v>
      </c>
      <c r="F4697" s="62">
        <v>1997</v>
      </c>
      <c r="G4697" s="62">
        <v>1998</v>
      </c>
      <c r="H4697" s="131">
        <v>1010.2</v>
      </c>
      <c r="I4697" s="131">
        <v>1283</v>
      </c>
      <c r="J4697" s="131">
        <v>821.2</v>
      </c>
      <c r="K4697" s="131">
        <v>10234.800000000001</v>
      </c>
      <c r="L4697" s="131">
        <v>11625.2</v>
      </c>
      <c r="M4697" s="131">
        <v>407.4</v>
      </c>
      <c r="N4697" s="131">
        <v>6606.5</v>
      </c>
      <c r="O4697" s="131">
        <v>850.5</v>
      </c>
      <c r="P4697" s="131">
        <v>937.4</v>
      </c>
      <c r="Q4697" s="131">
        <v>2645.3</v>
      </c>
      <c r="R4697" s="131">
        <v>6566.9000000000005</v>
      </c>
      <c r="S4697" s="131">
        <v>1886.2</v>
      </c>
      <c r="T4697" s="131">
        <v>2650</v>
      </c>
      <c r="U4697" s="131">
        <v>4863.1000000000004</v>
      </c>
      <c r="V4697" s="131">
        <v>31343.599999999999</v>
      </c>
      <c r="W4697" s="131">
        <v>1329.1</v>
      </c>
      <c r="X4697" s="132">
        <v>46728.3</v>
      </c>
      <c r="Y4697" s="131">
        <v>0</v>
      </c>
      <c r="Z4697" s="131">
        <v>151.4</v>
      </c>
      <c r="AA4697" s="131">
        <v>0.2</v>
      </c>
      <c r="AB4697" s="131">
        <v>1109.7</v>
      </c>
      <c r="AC4697" s="131">
        <v>7293.9</v>
      </c>
      <c r="AD4697" s="131">
        <v>2208.8000000000002</v>
      </c>
      <c r="AE4697" s="131">
        <v>334.8</v>
      </c>
      <c r="AF4697" s="131">
        <v>13974.8</v>
      </c>
      <c r="AG4697" s="131">
        <v>7999.2</v>
      </c>
      <c r="AH4697" s="43">
        <v>164861.5</v>
      </c>
      <c r="AJ4697" s="69">
        <v>0</v>
      </c>
    </row>
    <row r="4698" spans="4:36">
      <c r="D4698" s="62">
        <v>1997</v>
      </c>
      <c r="E4698" s="62">
        <v>7</v>
      </c>
      <c r="F4698" s="62">
        <v>1998</v>
      </c>
      <c r="G4698" s="62">
        <v>1998</v>
      </c>
      <c r="H4698" s="131">
        <v>2627.8</v>
      </c>
      <c r="I4698" s="131">
        <v>1409.8</v>
      </c>
      <c r="J4698" s="131">
        <v>912</v>
      </c>
      <c r="K4698" s="131">
        <v>11067.1</v>
      </c>
      <c r="L4698" s="131">
        <v>6988.7</v>
      </c>
      <c r="M4698" s="131">
        <v>467</v>
      </c>
      <c r="N4698" s="131">
        <v>7528.7999999999993</v>
      </c>
      <c r="O4698" s="131">
        <v>1023.3</v>
      </c>
      <c r="P4698" s="131">
        <v>1159.5</v>
      </c>
      <c r="Q4698" s="131">
        <v>2890.3</v>
      </c>
      <c r="R4698" s="131">
        <v>6255.7000000000007</v>
      </c>
      <c r="S4698" s="131">
        <v>1605.2</v>
      </c>
      <c r="T4698" s="131">
        <v>3070.8</v>
      </c>
      <c r="U4698" s="131">
        <v>5525</v>
      </c>
      <c r="V4698" s="131">
        <v>31364.1</v>
      </c>
      <c r="W4698" s="131">
        <v>2016.5</v>
      </c>
      <c r="X4698" s="132">
        <v>52751.899999999994</v>
      </c>
      <c r="Y4698" s="131">
        <v>0</v>
      </c>
      <c r="Z4698" s="131">
        <v>219.5</v>
      </c>
      <c r="AA4698" s="131">
        <v>0.3</v>
      </c>
      <c r="AB4698" s="131">
        <v>1171.2</v>
      </c>
      <c r="AC4698" s="131">
        <v>8513.7999999999993</v>
      </c>
      <c r="AD4698" s="131">
        <v>2174.4</v>
      </c>
      <c r="AE4698" s="131">
        <v>886.1</v>
      </c>
      <c r="AF4698" s="131">
        <v>14870.3</v>
      </c>
      <c r="AG4698" s="131">
        <v>10258.400000000001</v>
      </c>
      <c r="AH4698" s="43">
        <v>176757.49999999997</v>
      </c>
      <c r="AJ4698" s="69">
        <v>0</v>
      </c>
    </row>
    <row r="4699" spans="4:36">
      <c r="D4699" s="62">
        <v>1997</v>
      </c>
      <c r="E4699" s="62">
        <v>8</v>
      </c>
      <c r="F4699" s="62">
        <v>1998</v>
      </c>
      <c r="G4699" s="62">
        <v>1998</v>
      </c>
      <c r="H4699" s="131">
        <v>2050.8000000000002</v>
      </c>
      <c r="I4699" s="131">
        <v>1450.6</v>
      </c>
      <c r="J4699" s="131">
        <v>1141.5</v>
      </c>
      <c r="K4699" s="131">
        <v>9869.5</v>
      </c>
      <c r="L4699" s="131">
        <v>7226.5</v>
      </c>
      <c r="M4699" s="131">
        <v>425</v>
      </c>
      <c r="N4699" s="131">
        <v>8802.2000000000007</v>
      </c>
      <c r="O4699" s="131">
        <v>1107.3</v>
      </c>
      <c r="P4699" s="131">
        <v>1117.1999999999998</v>
      </c>
      <c r="Q4699" s="131">
        <v>2987</v>
      </c>
      <c r="R4699" s="131">
        <v>6827.4</v>
      </c>
      <c r="S4699" s="131">
        <v>1769</v>
      </c>
      <c r="T4699" s="131">
        <v>3098.9</v>
      </c>
      <c r="U4699" s="131">
        <v>6149.7</v>
      </c>
      <c r="V4699" s="131">
        <v>37363.199999999997</v>
      </c>
      <c r="W4699" s="131">
        <v>2236.3000000000002</v>
      </c>
      <c r="X4699" s="132">
        <v>53986.100000000006</v>
      </c>
      <c r="Y4699" s="131">
        <v>0</v>
      </c>
      <c r="Z4699" s="131">
        <v>311</v>
      </c>
      <c r="AA4699" s="131">
        <v>124.6</v>
      </c>
      <c r="AB4699" s="131">
        <v>1204.3</v>
      </c>
      <c r="AC4699" s="131">
        <v>8741</v>
      </c>
      <c r="AD4699" s="131">
        <v>2359.9</v>
      </c>
      <c r="AE4699" s="131">
        <v>963.5</v>
      </c>
      <c r="AF4699" s="131">
        <v>15166.5</v>
      </c>
      <c r="AG4699" s="131">
        <v>12051.599999999999</v>
      </c>
      <c r="AH4699" s="43">
        <v>188530.6</v>
      </c>
      <c r="AJ4699" s="69">
        <v>0</v>
      </c>
    </row>
    <row r="4700" spans="4:36">
      <c r="D4700" s="62">
        <v>1997</v>
      </c>
      <c r="E4700" s="62">
        <v>9</v>
      </c>
      <c r="F4700" s="62">
        <v>1998</v>
      </c>
      <c r="G4700" s="62">
        <v>1998</v>
      </c>
      <c r="H4700" s="131">
        <v>789.8</v>
      </c>
      <c r="I4700" s="131">
        <v>1358.3</v>
      </c>
      <c r="J4700" s="131">
        <v>825.6</v>
      </c>
      <c r="K4700" s="131">
        <v>9493.9</v>
      </c>
      <c r="L4700" s="131">
        <v>7087.7</v>
      </c>
      <c r="M4700" s="131">
        <v>395.8</v>
      </c>
      <c r="N4700" s="131">
        <v>5904.9000000000005</v>
      </c>
      <c r="O4700" s="131">
        <v>960.1</v>
      </c>
      <c r="P4700" s="131">
        <v>883.09999999999991</v>
      </c>
      <c r="Q4700" s="131">
        <v>2718.6</v>
      </c>
      <c r="R4700" s="131">
        <v>5939.5</v>
      </c>
      <c r="S4700" s="131">
        <v>1541.6</v>
      </c>
      <c r="T4700" s="131">
        <v>2681</v>
      </c>
      <c r="U4700" s="131">
        <v>5280.6</v>
      </c>
      <c r="V4700" s="131">
        <v>22732.1</v>
      </c>
      <c r="W4700" s="131">
        <v>1862</v>
      </c>
      <c r="X4700" s="132">
        <v>46641.2</v>
      </c>
      <c r="Y4700" s="131">
        <v>0</v>
      </c>
      <c r="Z4700" s="131">
        <v>202.9</v>
      </c>
      <c r="AA4700" s="131">
        <v>55.8</v>
      </c>
      <c r="AB4700" s="131">
        <v>1037.5999999999999</v>
      </c>
      <c r="AC4700" s="131">
        <v>7200.9</v>
      </c>
      <c r="AD4700" s="131">
        <v>2049.4</v>
      </c>
      <c r="AE4700" s="131">
        <v>881.2</v>
      </c>
      <c r="AF4700" s="131">
        <v>14293.4</v>
      </c>
      <c r="AG4700" s="131">
        <v>8693.1</v>
      </c>
      <c r="AH4700" s="43">
        <v>151510.09999999998</v>
      </c>
      <c r="AJ4700" s="69">
        <v>0</v>
      </c>
    </row>
    <row r="4701" spans="4:36">
      <c r="D4701" s="62">
        <v>1997</v>
      </c>
      <c r="E4701" s="62">
        <v>10</v>
      </c>
      <c r="F4701" s="62">
        <v>1998</v>
      </c>
      <c r="G4701" s="62">
        <v>1998</v>
      </c>
      <c r="H4701" s="131">
        <v>2593.9</v>
      </c>
      <c r="I4701" s="131">
        <v>1288.9000000000001</v>
      </c>
      <c r="J4701" s="131">
        <v>796.6</v>
      </c>
      <c r="K4701" s="131">
        <v>13565.4</v>
      </c>
      <c r="L4701" s="131">
        <v>7600.6</v>
      </c>
      <c r="M4701" s="131">
        <v>274.7</v>
      </c>
      <c r="N4701" s="131">
        <v>4791.2999999999993</v>
      </c>
      <c r="O4701" s="131">
        <v>1139.5</v>
      </c>
      <c r="P4701" s="131">
        <v>751.8</v>
      </c>
      <c r="Q4701" s="131">
        <v>2582.8000000000002</v>
      </c>
      <c r="R4701" s="131">
        <v>6558.6</v>
      </c>
      <c r="S4701" s="131">
        <v>2192.9</v>
      </c>
      <c r="T4701" s="131">
        <v>5364.7</v>
      </c>
      <c r="U4701" s="131">
        <v>20066</v>
      </c>
      <c r="V4701" s="131">
        <v>23218.5</v>
      </c>
      <c r="W4701" s="131">
        <v>1533.6</v>
      </c>
      <c r="X4701" s="132">
        <v>49383.8</v>
      </c>
      <c r="Y4701" s="131">
        <v>0</v>
      </c>
      <c r="Z4701" s="131">
        <v>235.6</v>
      </c>
      <c r="AA4701" s="131">
        <v>2066.1999999999998</v>
      </c>
      <c r="AB4701" s="131">
        <v>1068.8</v>
      </c>
      <c r="AC4701" s="131">
        <v>5748.5</v>
      </c>
      <c r="AD4701" s="131">
        <v>1889.6</v>
      </c>
      <c r="AE4701" s="131">
        <v>685.7</v>
      </c>
      <c r="AF4701" s="131">
        <v>14044.9</v>
      </c>
      <c r="AG4701" s="131">
        <v>6228.8</v>
      </c>
      <c r="AH4701" s="43">
        <v>175671.70000000004</v>
      </c>
      <c r="AJ4701" s="69">
        <v>0</v>
      </c>
    </row>
    <row r="4702" spans="4:36">
      <c r="D4702" s="62">
        <v>1997</v>
      </c>
      <c r="E4702" s="62">
        <v>11</v>
      </c>
      <c r="F4702" s="62">
        <v>1998</v>
      </c>
      <c r="G4702" s="62">
        <v>1998</v>
      </c>
      <c r="H4702" s="131">
        <v>1313.4</v>
      </c>
      <c r="I4702" s="131">
        <v>1021.9</v>
      </c>
      <c r="J4702" s="131">
        <v>771</v>
      </c>
      <c r="K4702" s="131">
        <v>6913.9</v>
      </c>
      <c r="L4702" s="131">
        <v>6218.4000000000005</v>
      </c>
      <c r="M4702" s="131">
        <v>185.2</v>
      </c>
      <c r="N4702" s="131">
        <v>3411.2999999999997</v>
      </c>
      <c r="O4702" s="131">
        <v>959</v>
      </c>
      <c r="P4702" s="131">
        <v>289.10000000000002</v>
      </c>
      <c r="Q4702" s="131">
        <v>1944.6</v>
      </c>
      <c r="R4702" s="131">
        <v>4931.1000000000004</v>
      </c>
      <c r="S4702" s="131">
        <v>1836.5</v>
      </c>
      <c r="T4702" s="131">
        <v>4548.6000000000004</v>
      </c>
      <c r="U4702" s="131">
        <v>20635.699999999997</v>
      </c>
      <c r="V4702" s="131">
        <v>15831.8</v>
      </c>
      <c r="W4702" s="131">
        <v>672.7</v>
      </c>
      <c r="X4702" s="132">
        <v>37679.4</v>
      </c>
      <c r="Y4702" s="131">
        <v>0.2</v>
      </c>
      <c r="Z4702" s="131">
        <v>160</v>
      </c>
      <c r="AA4702" s="131">
        <v>1722.1</v>
      </c>
      <c r="AB4702" s="131">
        <v>879.6</v>
      </c>
      <c r="AC4702" s="131">
        <v>3889.7</v>
      </c>
      <c r="AD4702" s="131">
        <v>1515.5</v>
      </c>
      <c r="AE4702" s="131">
        <v>3837.3999999999996</v>
      </c>
      <c r="AF4702" s="131">
        <v>11319.800000000001</v>
      </c>
      <c r="AG4702" s="131">
        <v>4008.9000000000005</v>
      </c>
      <c r="AH4702" s="43">
        <v>136496.79999999999</v>
      </c>
      <c r="AJ4702" s="69">
        <v>0</v>
      </c>
    </row>
    <row r="4703" spans="4:36">
      <c r="D4703" s="62">
        <v>1997</v>
      </c>
      <c r="E4703" s="62">
        <v>12</v>
      </c>
      <c r="F4703" s="62">
        <v>1998</v>
      </c>
      <c r="G4703" s="62">
        <v>1998</v>
      </c>
      <c r="H4703" s="131">
        <v>1708.4</v>
      </c>
      <c r="I4703" s="131">
        <v>906.8</v>
      </c>
      <c r="J4703" s="131">
        <v>1119.4000000000001</v>
      </c>
      <c r="K4703" s="131">
        <v>5034.2999999999993</v>
      </c>
      <c r="L4703" s="131">
        <v>5368.7999999999993</v>
      </c>
      <c r="M4703" s="131">
        <v>204.3</v>
      </c>
      <c r="N4703" s="131">
        <v>2099</v>
      </c>
      <c r="O4703" s="131">
        <v>709.5</v>
      </c>
      <c r="P4703" s="131">
        <v>44.5</v>
      </c>
      <c r="Q4703" s="131">
        <v>1860.8</v>
      </c>
      <c r="R4703" s="131">
        <v>4377.3</v>
      </c>
      <c r="S4703" s="131">
        <v>1760.3</v>
      </c>
      <c r="T4703" s="131">
        <v>4359.3</v>
      </c>
      <c r="U4703" s="131">
        <v>8675.7999999999993</v>
      </c>
      <c r="V4703" s="131">
        <v>11613.300000000001</v>
      </c>
      <c r="W4703" s="131">
        <v>395.4</v>
      </c>
      <c r="X4703" s="132">
        <v>31511.100000000002</v>
      </c>
      <c r="Y4703" s="131">
        <v>0</v>
      </c>
      <c r="Z4703" s="131">
        <v>23.5</v>
      </c>
      <c r="AA4703" s="131">
        <v>1251</v>
      </c>
      <c r="AB4703" s="131">
        <v>732.5</v>
      </c>
      <c r="AC4703" s="131">
        <v>3354.4</v>
      </c>
      <c r="AD4703" s="131">
        <v>1309.2</v>
      </c>
      <c r="AE4703" s="131">
        <v>10147.4</v>
      </c>
      <c r="AF4703" s="131">
        <v>10358.400000000001</v>
      </c>
      <c r="AG4703" s="131">
        <v>2011.7</v>
      </c>
      <c r="AH4703" s="43">
        <v>110936.39999999998</v>
      </c>
      <c r="AJ4703" s="69">
        <v>0</v>
      </c>
    </row>
    <row r="4704" spans="4:36">
      <c r="D4704" s="62">
        <v>1998</v>
      </c>
      <c r="E4704" s="62">
        <v>1</v>
      </c>
      <c r="F4704" s="62">
        <v>1998</v>
      </c>
      <c r="G4704" s="62">
        <v>1998</v>
      </c>
      <c r="H4704" s="131">
        <v>1358</v>
      </c>
      <c r="I4704" s="131">
        <v>876.1</v>
      </c>
      <c r="J4704" s="131">
        <v>1597.3</v>
      </c>
      <c r="K4704" s="131">
        <v>4409.5</v>
      </c>
      <c r="L4704" s="131">
        <v>4686.8</v>
      </c>
      <c r="M4704" s="131">
        <v>256.3</v>
      </c>
      <c r="N4704" s="131">
        <v>2156.8000000000002</v>
      </c>
      <c r="O4704" s="131">
        <v>553.79999999999995</v>
      </c>
      <c r="P4704" s="131">
        <v>7.4</v>
      </c>
      <c r="Q4704" s="131">
        <v>1683.2</v>
      </c>
      <c r="R4704" s="131">
        <v>2348.8000000000002</v>
      </c>
      <c r="S4704" s="131">
        <v>1581.3</v>
      </c>
      <c r="T4704" s="131">
        <v>4356</v>
      </c>
      <c r="U4704" s="131">
        <v>11657</v>
      </c>
      <c r="V4704" s="131">
        <v>12046.5</v>
      </c>
      <c r="W4704" s="131">
        <v>1698.3</v>
      </c>
      <c r="X4704" s="132">
        <v>32916.9</v>
      </c>
      <c r="Y4704" s="131">
        <v>0</v>
      </c>
      <c r="Z4704" s="131">
        <v>0</v>
      </c>
      <c r="AA4704" s="131">
        <v>1587.1</v>
      </c>
      <c r="AB4704" s="131">
        <v>765.7</v>
      </c>
      <c r="AC4704" s="131">
        <v>3713.2</v>
      </c>
      <c r="AD4704" s="131">
        <v>1315.7</v>
      </c>
      <c r="AE4704" s="131">
        <v>8898.4</v>
      </c>
      <c r="AF4704" s="131">
        <v>9931</v>
      </c>
      <c r="AG4704" s="131">
        <v>1707</v>
      </c>
      <c r="AH4704" s="43">
        <v>112108.09999999999</v>
      </c>
      <c r="AJ4704" s="69">
        <v>0</v>
      </c>
    </row>
    <row r="4705" spans="4:36">
      <c r="D4705" s="62">
        <v>1998</v>
      </c>
      <c r="E4705" s="62">
        <v>2</v>
      </c>
      <c r="F4705" s="62">
        <v>1998</v>
      </c>
      <c r="G4705" s="62">
        <v>1998</v>
      </c>
      <c r="H4705" s="131">
        <v>874.8</v>
      </c>
      <c r="I4705" s="131">
        <v>706.9</v>
      </c>
      <c r="J4705" s="131">
        <v>1182.3</v>
      </c>
      <c r="K4705" s="131">
        <v>2861.2</v>
      </c>
      <c r="L4705" s="131">
        <v>3889.2</v>
      </c>
      <c r="M4705" s="131">
        <v>256.60000000000002</v>
      </c>
      <c r="N4705" s="131">
        <v>1809.8</v>
      </c>
      <c r="O4705" s="131">
        <v>363.1</v>
      </c>
      <c r="P4705" s="131">
        <v>0.1</v>
      </c>
      <c r="Q4705" s="131">
        <v>1367.1</v>
      </c>
      <c r="R4705" s="131">
        <v>1582.3</v>
      </c>
      <c r="S4705" s="131">
        <v>798.59999999999991</v>
      </c>
      <c r="T4705" s="131">
        <v>3699.7</v>
      </c>
      <c r="U4705" s="131">
        <v>6712.2000000000007</v>
      </c>
      <c r="V4705" s="131">
        <v>8174.3</v>
      </c>
      <c r="W4705" s="131">
        <v>1663.5</v>
      </c>
      <c r="X4705" s="132">
        <v>22822.9</v>
      </c>
      <c r="Y4705" s="131">
        <v>0</v>
      </c>
      <c r="Z4705" s="131">
        <v>0</v>
      </c>
      <c r="AA4705" s="131">
        <v>1336.7</v>
      </c>
      <c r="AB4705" s="131">
        <v>629.1</v>
      </c>
      <c r="AC4705" s="131">
        <v>2169.3000000000002</v>
      </c>
      <c r="AD4705" s="131">
        <v>1086.3</v>
      </c>
      <c r="AE4705" s="131">
        <v>448.8</v>
      </c>
      <c r="AF4705" s="131">
        <v>7950.9000000000005</v>
      </c>
      <c r="AG4705" s="131">
        <v>845.5</v>
      </c>
      <c r="AH4705" s="43">
        <v>73231.200000000012</v>
      </c>
      <c r="AJ4705" s="69">
        <v>0</v>
      </c>
    </row>
    <row r="4706" spans="4:36">
      <c r="D4706" s="62">
        <v>1998</v>
      </c>
      <c r="E4706" s="62">
        <v>3</v>
      </c>
      <c r="F4706" s="62">
        <v>1998</v>
      </c>
      <c r="G4706" s="62">
        <v>1998</v>
      </c>
      <c r="H4706" s="131">
        <v>1224.3</v>
      </c>
      <c r="I4706" s="131">
        <v>919.7</v>
      </c>
      <c r="J4706" s="131">
        <v>1328.3</v>
      </c>
      <c r="K4706" s="131">
        <v>3925.9</v>
      </c>
      <c r="L4706" s="131">
        <v>4678.8</v>
      </c>
      <c r="M4706" s="131">
        <v>308.7</v>
      </c>
      <c r="N4706" s="131">
        <v>2222.5</v>
      </c>
      <c r="O4706" s="131">
        <v>635.29999999999995</v>
      </c>
      <c r="P4706" s="131">
        <v>8.9</v>
      </c>
      <c r="Q4706" s="131">
        <v>1585</v>
      </c>
      <c r="R4706" s="131">
        <v>1872.3</v>
      </c>
      <c r="S4706" s="131">
        <v>953.9</v>
      </c>
      <c r="T4706" s="131">
        <v>4646.8</v>
      </c>
      <c r="U4706" s="131">
        <v>3859.6</v>
      </c>
      <c r="V4706" s="131">
        <v>10713.6</v>
      </c>
      <c r="W4706" s="131">
        <v>1865.6</v>
      </c>
      <c r="X4706" s="132">
        <v>22268.1</v>
      </c>
      <c r="Y4706" s="131">
        <v>0</v>
      </c>
      <c r="Z4706" s="131">
        <v>0</v>
      </c>
      <c r="AA4706" s="131">
        <v>2103.8000000000002</v>
      </c>
      <c r="AB4706" s="131">
        <v>770.6</v>
      </c>
      <c r="AC4706" s="131">
        <v>2480.5</v>
      </c>
      <c r="AD4706" s="131">
        <v>1444.2</v>
      </c>
      <c r="AE4706" s="131">
        <v>521.79999999999995</v>
      </c>
      <c r="AF4706" s="131">
        <v>9572.4</v>
      </c>
      <c r="AG4706" s="131">
        <v>1656.1</v>
      </c>
      <c r="AH4706" s="43">
        <v>81566.7</v>
      </c>
      <c r="AJ4706" s="69">
        <v>0</v>
      </c>
    </row>
    <row r="4707" spans="4:36">
      <c r="D4707" s="62">
        <v>1998</v>
      </c>
      <c r="E4707" s="62">
        <v>4</v>
      </c>
      <c r="F4707" s="62">
        <v>1998</v>
      </c>
      <c r="G4707" s="62">
        <v>1998</v>
      </c>
      <c r="H4707" s="131">
        <v>1689.3000000000002</v>
      </c>
      <c r="I4707" s="131">
        <v>940.1</v>
      </c>
      <c r="J4707" s="131">
        <v>1142.7</v>
      </c>
      <c r="K4707" s="131">
        <v>10064.699999999999</v>
      </c>
      <c r="L4707" s="131">
        <v>5196.3</v>
      </c>
      <c r="M4707" s="131">
        <v>331.1</v>
      </c>
      <c r="N4707" s="131">
        <v>2349.3000000000002</v>
      </c>
      <c r="O4707" s="131">
        <v>588.9</v>
      </c>
      <c r="P4707" s="131">
        <v>256.8</v>
      </c>
      <c r="Q4707" s="131">
        <v>1797.5</v>
      </c>
      <c r="R4707" s="131">
        <v>3337.7000000000003</v>
      </c>
      <c r="S4707" s="131">
        <v>1099.4000000000001</v>
      </c>
      <c r="T4707" s="131">
        <v>4474.1000000000004</v>
      </c>
      <c r="U4707" s="131">
        <v>2990.4</v>
      </c>
      <c r="V4707" s="131">
        <v>11496.5</v>
      </c>
      <c r="W4707" s="131">
        <v>1656.2</v>
      </c>
      <c r="X4707" s="132">
        <v>21122.9</v>
      </c>
      <c r="Y4707" s="131">
        <v>0</v>
      </c>
      <c r="Z4707" s="131">
        <v>37.9</v>
      </c>
      <c r="AA4707" s="131">
        <v>1764.9</v>
      </c>
      <c r="AB4707" s="131">
        <v>875.8</v>
      </c>
      <c r="AC4707" s="131">
        <v>2858.7</v>
      </c>
      <c r="AD4707" s="131">
        <v>1371.4</v>
      </c>
      <c r="AE4707" s="131">
        <v>517.79999999999995</v>
      </c>
      <c r="AF4707" s="131">
        <v>9855.6</v>
      </c>
      <c r="AG4707" s="131">
        <v>2417</v>
      </c>
      <c r="AH4707" s="43">
        <v>90232.999999999985</v>
      </c>
      <c r="AJ4707" s="69">
        <v>0</v>
      </c>
    </row>
    <row r="4708" spans="4:36">
      <c r="D4708" s="62">
        <v>1998</v>
      </c>
      <c r="E4708" s="62">
        <v>5</v>
      </c>
      <c r="F4708" s="62">
        <v>1998</v>
      </c>
      <c r="G4708" s="62">
        <v>1999</v>
      </c>
      <c r="H4708" s="131">
        <v>446.9</v>
      </c>
      <c r="I4708" s="131">
        <v>1053</v>
      </c>
      <c r="J4708" s="131">
        <v>1378.8</v>
      </c>
      <c r="K4708" s="131">
        <v>5830.1</v>
      </c>
      <c r="L4708" s="131">
        <v>3789.9</v>
      </c>
      <c r="M4708" s="131">
        <v>359.1</v>
      </c>
      <c r="N4708" s="131">
        <v>2700</v>
      </c>
      <c r="O4708" s="131">
        <v>274.3</v>
      </c>
      <c r="P4708" s="131">
        <v>433.7</v>
      </c>
      <c r="Q4708" s="131">
        <v>1940</v>
      </c>
      <c r="R4708" s="131">
        <v>3064</v>
      </c>
      <c r="S4708" s="131">
        <v>1329.9</v>
      </c>
      <c r="T4708" s="131">
        <v>1409.7</v>
      </c>
      <c r="U4708" s="131">
        <v>3019.7</v>
      </c>
      <c r="V4708" s="131">
        <v>12180.8</v>
      </c>
      <c r="W4708" s="131">
        <v>82.4</v>
      </c>
      <c r="X4708" s="132">
        <v>27578.9</v>
      </c>
      <c r="Y4708" s="131">
        <v>0</v>
      </c>
      <c r="Z4708" s="131">
        <v>92.5</v>
      </c>
      <c r="AA4708" s="131">
        <v>7.9</v>
      </c>
      <c r="AB4708" s="131">
        <v>1013.8</v>
      </c>
      <c r="AC4708" s="131">
        <v>3535.3999999999996</v>
      </c>
      <c r="AD4708" s="131">
        <v>1604.3</v>
      </c>
      <c r="AE4708" s="131">
        <v>6231.4</v>
      </c>
      <c r="AF4708" s="131">
        <v>10431.5</v>
      </c>
      <c r="AG4708" s="131">
        <v>2954.3</v>
      </c>
      <c r="AH4708" s="43">
        <v>92742.3</v>
      </c>
      <c r="AJ4708" s="69">
        <v>0</v>
      </c>
    </row>
    <row r="4709" spans="4:36">
      <c r="D4709" s="62">
        <v>1998</v>
      </c>
      <c r="E4709" s="62">
        <v>6</v>
      </c>
      <c r="F4709" s="62">
        <v>1998</v>
      </c>
      <c r="G4709" s="62">
        <v>1999</v>
      </c>
      <c r="H4709" s="131">
        <v>889</v>
      </c>
      <c r="I4709" s="131">
        <v>1206.8</v>
      </c>
      <c r="J4709" s="131">
        <v>1440.9</v>
      </c>
      <c r="K4709" s="131">
        <v>9188.6999999999989</v>
      </c>
      <c r="L4709" s="131">
        <v>4866.7</v>
      </c>
      <c r="M4709" s="131">
        <v>446.2</v>
      </c>
      <c r="N4709" s="131">
        <v>4964.2</v>
      </c>
      <c r="O4709" s="131">
        <v>409.8</v>
      </c>
      <c r="P4709" s="131">
        <v>760.9</v>
      </c>
      <c r="Q4709" s="131">
        <v>2256.4</v>
      </c>
      <c r="R4709" s="131">
        <v>4204.8</v>
      </c>
      <c r="S4709" s="131">
        <v>1782.3</v>
      </c>
      <c r="T4709" s="131">
        <v>2068.1</v>
      </c>
      <c r="U4709" s="131">
        <v>3244.1</v>
      </c>
      <c r="V4709" s="131">
        <v>16737.099999999999</v>
      </c>
      <c r="W4709" s="131">
        <v>432.8</v>
      </c>
      <c r="X4709" s="132">
        <v>37884.700000000004</v>
      </c>
      <c r="Y4709" s="131">
        <v>0</v>
      </c>
      <c r="Z4709" s="131">
        <v>74.3</v>
      </c>
      <c r="AA4709" s="131">
        <v>10.7</v>
      </c>
      <c r="AB4709" s="131">
        <v>1094.7</v>
      </c>
      <c r="AC4709" s="131">
        <v>5137.5</v>
      </c>
      <c r="AD4709" s="131">
        <v>1951.6</v>
      </c>
      <c r="AE4709" s="131">
        <v>8795.2000000000007</v>
      </c>
      <c r="AF4709" s="131">
        <v>12269.7</v>
      </c>
      <c r="AG4709" s="131">
        <v>5379.1</v>
      </c>
      <c r="AH4709" s="43">
        <v>127496.3</v>
      </c>
      <c r="AJ4709" s="69">
        <v>0</v>
      </c>
    </row>
    <row r="4710" spans="4:36">
      <c r="D4710" s="62">
        <v>1998</v>
      </c>
      <c r="E4710" s="62">
        <v>7</v>
      </c>
      <c r="F4710" s="62">
        <v>1999</v>
      </c>
      <c r="G4710" s="62">
        <v>1999</v>
      </c>
      <c r="H4710" s="131">
        <v>3004.5</v>
      </c>
      <c r="I4710" s="131">
        <v>1399.9</v>
      </c>
      <c r="J4710" s="131">
        <v>2082.4</v>
      </c>
      <c r="K4710" s="131">
        <v>12157.2</v>
      </c>
      <c r="L4710" s="131">
        <v>6454.1</v>
      </c>
      <c r="M4710" s="131">
        <v>557.5</v>
      </c>
      <c r="N4710" s="131">
        <v>8319.5</v>
      </c>
      <c r="O4710" s="131">
        <v>746.9</v>
      </c>
      <c r="P4710" s="131">
        <v>1100.2</v>
      </c>
      <c r="Q4710" s="131">
        <v>2851.8</v>
      </c>
      <c r="R4710" s="131">
        <v>7822.1</v>
      </c>
      <c r="S4710" s="131">
        <v>1716.8</v>
      </c>
      <c r="T4710" s="131">
        <v>2659</v>
      </c>
      <c r="U4710" s="131">
        <v>4102.1000000000004</v>
      </c>
      <c r="V4710" s="131">
        <v>23363.3</v>
      </c>
      <c r="W4710" s="131">
        <v>1499</v>
      </c>
      <c r="X4710" s="132">
        <v>47696</v>
      </c>
      <c r="Y4710" s="131">
        <v>0</v>
      </c>
      <c r="Z4710" s="131">
        <v>97.9</v>
      </c>
      <c r="AA4710" s="131">
        <v>0.3</v>
      </c>
      <c r="AB4710" s="131">
        <v>1228.8</v>
      </c>
      <c r="AC4710" s="131">
        <v>8129.2</v>
      </c>
      <c r="AD4710" s="131">
        <v>2326.6999999999998</v>
      </c>
      <c r="AE4710" s="131">
        <v>535.29999999999995</v>
      </c>
      <c r="AF4710" s="131">
        <v>14518.4</v>
      </c>
      <c r="AG4710" s="131">
        <v>9941.4</v>
      </c>
      <c r="AH4710" s="43">
        <v>164310.29999999999</v>
      </c>
      <c r="AJ4710" s="69">
        <v>0</v>
      </c>
    </row>
    <row r="4711" spans="4:36">
      <c r="D4711" s="62">
        <v>1998</v>
      </c>
      <c r="E4711" s="62">
        <v>8</v>
      </c>
      <c r="F4711" s="62">
        <v>1999</v>
      </c>
      <c r="G4711" s="62">
        <v>1999</v>
      </c>
      <c r="H4711" s="131">
        <v>1953</v>
      </c>
      <c r="I4711" s="131">
        <v>1445.6</v>
      </c>
      <c r="J4711" s="131">
        <v>2208.8000000000002</v>
      </c>
      <c r="K4711" s="131">
        <v>9976.6999999999989</v>
      </c>
      <c r="L4711" s="131">
        <v>6883.5</v>
      </c>
      <c r="M4711" s="131">
        <v>580.79999999999995</v>
      </c>
      <c r="N4711" s="131">
        <v>8489.7000000000007</v>
      </c>
      <c r="O4711" s="131">
        <v>928.3</v>
      </c>
      <c r="P4711" s="131">
        <v>1207.5</v>
      </c>
      <c r="Q4711" s="131">
        <v>2984.4</v>
      </c>
      <c r="R4711" s="131">
        <v>9077.2000000000007</v>
      </c>
      <c r="S4711" s="131">
        <v>1450.9</v>
      </c>
      <c r="T4711" s="131">
        <v>3092.4</v>
      </c>
      <c r="U4711" s="131">
        <v>4828.8999999999996</v>
      </c>
      <c r="V4711" s="131">
        <v>25712.3</v>
      </c>
      <c r="W4711" s="131">
        <v>1837.6</v>
      </c>
      <c r="X4711" s="132">
        <v>50445</v>
      </c>
      <c r="Y4711" s="131">
        <v>0</v>
      </c>
      <c r="Z4711" s="131">
        <v>210.2</v>
      </c>
      <c r="AA4711" s="131">
        <v>79.3</v>
      </c>
      <c r="AB4711" s="131">
        <v>1199</v>
      </c>
      <c r="AC4711" s="131">
        <v>8928.1</v>
      </c>
      <c r="AD4711" s="131">
        <v>2406</v>
      </c>
      <c r="AE4711" s="131">
        <v>692.8</v>
      </c>
      <c r="AF4711" s="131">
        <v>14557.1</v>
      </c>
      <c r="AG4711" s="131">
        <v>10831.400000000001</v>
      </c>
      <c r="AH4711" s="43">
        <v>172006.5</v>
      </c>
      <c r="AJ4711" s="69">
        <v>0</v>
      </c>
    </row>
    <row r="4712" spans="4:36">
      <c r="D4712" s="62">
        <v>1998</v>
      </c>
      <c r="E4712" s="62">
        <v>9</v>
      </c>
      <c r="F4712" s="62">
        <v>1999</v>
      </c>
      <c r="G4712" s="62">
        <v>1999</v>
      </c>
      <c r="H4712" s="131">
        <v>1154.0999999999999</v>
      </c>
      <c r="I4712" s="131">
        <v>1284.4000000000001</v>
      </c>
      <c r="J4712" s="131">
        <v>1923.2</v>
      </c>
      <c r="K4712" s="131">
        <v>7645.2</v>
      </c>
      <c r="L4712" s="131">
        <v>5924.4</v>
      </c>
      <c r="M4712" s="131">
        <v>480.7</v>
      </c>
      <c r="N4712" s="131">
        <v>6469</v>
      </c>
      <c r="O4712" s="131">
        <v>697.7</v>
      </c>
      <c r="P4712" s="131">
        <v>772.6</v>
      </c>
      <c r="Q4712" s="131">
        <v>2476.1999999999998</v>
      </c>
      <c r="R4712" s="131">
        <v>5399.5</v>
      </c>
      <c r="S4712" s="131">
        <v>1100.7</v>
      </c>
      <c r="T4712" s="131">
        <v>2405.4</v>
      </c>
      <c r="U4712" s="131">
        <v>4307.3</v>
      </c>
      <c r="V4712" s="131">
        <v>20506.400000000001</v>
      </c>
      <c r="W4712" s="131">
        <v>1122.2</v>
      </c>
      <c r="X4712" s="132">
        <v>43333.3</v>
      </c>
      <c r="Y4712" s="131">
        <v>0</v>
      </c>
      <c r="Z4712" s="131">
        <v>211.8</v>
      </c>
      <c r="AA4712" s="131">
        <v>20.7</v>
      </c>
      <c r="AB4712" s="131">
        <v>1033.0999999999999</v>
      </c>
      <c r="AC4712" s="131">
        <v>6327.6</v>
      </c>
      <c r="AD4712" s="131">
        <v>2025.6</v>
      </c>
      <c r="AE4712" s="131">
        <v>553.29999999999995</v>
      </c>
      <c r="AF4712" s="131">
        <v>12950.4</v>
      </c>
      <c r="AG4712" s="131">
        <v>8077.1</v>
      </c>
      <c r="AH4712" s="43">
        <v>138201.90000000002</v>
      </c>
      <c r="AJ4712" s="69">
        <v>0</v>
      </c>
    </row>
    <row r="4713" spans="4:36">
      <c r="D4713" s="62">
        <v>1998</v>
      </c>
      <c r="E4713" s="62">
        <v>10</v>
      </c>
      <c r="F4713" s="62">
        <v>1999</v>
      </c>
      <c r="G4713" s="62">
        <v>1999</v>
      </c>
      <c r="H4713" s="131">
        <v>1183.5</v>
      </c>
      <c r="I4713" s="131">
        <v>1255</v>
      </c>
      <c r="J4713" s="131">
        <v>1641.6</v>
      </c>
      <c r="K4713" s="131">
        <v>13102.4</v>
      </c>
      <c r="L4713" s="131">
        <v>7077.2</v>
      </c>
      <c r="M4713" s="131">
        <v>431.3</v>
      </c>
      <c r="N4713" s="131">
        <v>5241.5999999999995</v>
      </c>
      <c r="O4713" s="131">
        <v>731.8</v>
      </c>
      <c r="P4713" s="131">
        <v>688.69999999999993</v>
      </c>
      <c r="Q4713" s="131">
        <v>2362.4</v>
      </c>
      <c r="R4713" s="131">
        <v>3343.7000000000003</v>
      </c>
      <c r="S4713" s="131">
        <v>2027.9</v>
      </c>
      <c r="T4713" s="131">
        <v>5326.2</v>
      </c>
      <c r="U4713" s="131">
        <v>3626.9</v>
      </c>
      <c r="V4713" s="131">
        <v>30331.200000000001</v>
      </c>
      <c r="W4713" s="131">
        <v>963</v>
      </c>
      <c r="X4713" s="132">
        <v>43352.799999999996</v>
      </c>
      <c r="Y4713" s="131">
        <v>0</v>
      </c>
      <c r="Z4713" s="131">
        <v>155</v>
      </c>
      <c r="AA4713" s="131">
        <v>1898.5</v>
      </c>
      <c r="AB4713" s="131">
        <v>1063.0999999999999</v>
      </c>
      <c r="AC4713" s="131">
        <v>5636.5</v>
      </c>
      <c r="AD4713" s="131">
        <v>2028.1</v>
      </c>
      <c r="AE4713" s="131">
        <v>515.29999999999995</v>
      </c>
      <c r="AF4713" s="131">
        <v>12855.3</v>
      </c>
      <c r="AG4713" s="131">
        <v>5914.2999999999993</v>
      </c>
      <c r="AH4713" s="43">
        <v>152753.29999999996</v>
      </c>
      <c r="AJ4713" s="69">
        <v>0</v>
      </c>
    </row>
    <row r="4714" spans="4:36">
      <c r="D4714" s="62">
        <v>1998</v>
      </c>
      <c r="E4714" s="62">
        <v>11</v>
      </c>
      <c r="F4714" s="62">
        <v>1999</v>
      </c>
      <c r="G4714" s="62">
        <v>1999</v>
      </c>
      <c r="H4714" s="131">
        <v>927</v>
      </c>
      <c r="I4714" s="131">
        <v>1023.9</v>
      </c>
      <c r="J4714" s="131">
        <v>1385.9</v>
      </c>
      <c r="K4714" s="131">
        <v>8444</v>
      </c>
      <c r="L4714" s="131">
        <v>5518.5</v>
      </c>
      <c r="M4714" s="131">
        <v>344.6</v>
      </c>
      <c r="N4714" s="131">
        <v>3643.7</v>
      </c>
      <c r="O4714" s="131">
        <v>777.9</v>
      </c>
      <c r="P4714" s="131">
        <v>276.2</v>
      </c>
      <c r="Q4714" s="131">
        <v>2135.3000000000002</v>
      </c>
      <c r="R4714" s="131">
        <v>2944.9</v>
      </c>
      <c r="S4714" s="131">
        <v>1866.6</v>
      </c>
      <c r="T4714" s="131">
        <v>4854</v>
      </c>
      <c r="U4714" s="131">
        <v>3015.8</v>
      </c>
      <c r="V4714" s="131">
        <v>15563.3</v>
      </c>
      <c r="W4714" s="131">
        <v>537.4</v>
      </c>
      <c r="X4714" s="132">
        <v>30206.799999999996</v>
      </c>
      <c r="Y4714" s="131">
        <v>0</v>
      </c>
      <c r="Z4714" s="131">
        <v>114.7</v>
      </c>
      <c r="AA4714" s="131">
        <v>1809.7</v>
      </c>
      <c r="AB4714" s="131">
        <v>908.7</v>
      </c>
      <c r="AC4714" s="131">
        <v>3647</v>
      </c>
      <c r="AD4714" s="131">
        <v>1632.4</v>
      </c>
      <c r="AE4714" s="131">
        <v>481.7</v>
      </c>
      <c r="AF4714" s="131">
        <v>10653.2</v>
      </c>
      <c r="AG4714" s="131">
        <v>3151.7</v>
      </c>
      <c r="AH4714" s="43">
        <v>105864.89999999998</v>
      </c>
      <c r="AJ4714" s="69">
        <v>0</v>
      </c>
    </row>
    <row r="4715" spans="4:36">
      <c r="D4715" s="62">
        <v>1998</v>
      </c>
      <c r="E4715" s="62">
        <v>12</v>
      </c>
      <c r="F4715" s="62">
        <v>1999</v>
      </c>
      <c r="G4715" s="62">
        <v>1999</v>
      </c>
      <c r="H4715" s="131">
        <v>829.7</v>
      </c>
      <c r="I4715" s="131">
        <v>1012.7</v>
      </c>
      <c r="J4715" s="131">
        <v>867.7</v>
      </c>
      <c r="K4715" s="131">
        <v>6881.3</v>
      </c>
      <c r="L4715" s="131">
        <v>5384</v>
      </c>
      <c r="M4715" s="131">
        <v>393.8</v>
      </c>
      <c r="N4715" s="131">
        <v>3136.8</v>
      </c>
      <c r="O4715" s="131">
        <v>835.5</v>
      </c>
      <c r="P4715" s="131">
        <v>135.69999999999999</v>
      </c>
      <c r="Q4715" s="131">
        <v>1940.1</v>
      </c>
      <c r="R4715" s="131">
        <v>2383.6</v>
      </c>
      <c r="S4715" s="131">
        <v>1710.1</v>
      </c>
      <c r="T4715" s="131">
        <v>4896.3</v>
      </c>
      <c r="U4715" s="131">
        <v>1653.6</v>
      </c>
      <c r="V4715" s="131">
        <v>12447.800000000001</v>
      </c>
      <c r="W4715" s="131">
        <v>788</v>
      </c>
      <c r="X4715" s="132">
        <v>27687.8</v>
      </c>
      <c r="Y4715" s="131">
        <v>0</v>
      </c>
      <c r="Z4715" s="131">
        <v>9.1999999999999993</v>
      </c>
      <c r="AA4715" s="131">
        <v>1446.5</v>
      </c>
      <c r="AB4715" s="131">
        <v>835.7</v>
      </c>
      <c r="AC4715" s="131">
        <v>3066.2999999999997</v>
      </c>
      <c r="AD4715" s="131">
        <v>1503.9</v>
      </c>
      <c r="AE4715" s="131">
        <v>497.2</v>
      </c>
      <c r="AF4715" s="131">
        <v>11269.599999999999</v>
      </c>
      <c r="AG4715" s="131">
        <v>2638.5</v>
      </c>
      <c r="AH4715" s="43">
        <v>94251.4</v>
      </c>
      <c r="AJ4715" s="69">
        <v>0</v>
      </c>
    </row>
    <row r="4716" spans="4:36">
      <c r="D4716" s="62">
        <v>1999</v>
      </c>
      <c r="E4716" s="62">
        <v>1</v>
      </c>
      <c r="F4716" s="62">
        <v>1999</v>
      </c>
      <c r="G4716" s="62">
        <v>1999</v>
      </c>
      <c r="H4716" s="131">
        <v>785.2</v>
      </c>
      <c r="I4716" s="131">
        <v>990.5</v>
      </c>
      <c r="J4716" s="131">
        <v>645.5</v>
      </c>
      <c r="K4716" s="131">
        <v>7944.7000000000007</v>
      </c>
      <c r="L4716" s="131">
        <v>5591.1</v>
      </c>
      <c r="M4716" s="131">
        <v>359.8</v>
      </c>
      <c r="N4716" s="131">
        <v>3352.7</v>
      </c>
      <c r="O4716" s="131">
        <v>814.69999999999993</v>
      </c>
      <c r="P4716" s="131">
        <v>152.89999999999998</v>
      </c>
      <c r="Q4716" s="131">
        <v>2006.9</v>
      </c>
      <c r="R4716" s="131">
        <v>2635</v>
      </c>
      <c r="S4716" s="131">
        <v>1869.6</v>
      </c>
      <c r="T4716" s="131">
        <v>4415.3</v>
      </c>
      <c r="U4716" s="131">
        <v>7652.2</v>
      </c>
      <c r="V4716" s="131">
        <v>11736.8</v>
      </c>
      <c r="W4716" s="131">
        <v>1539.4</v>
      </c>
      <c r="X4716" s="132">
        <v>28770.2</v>
      </c>
      <c r="Y4716" s="131">
        <v>0</v>
      </c>
      <c r="Z4716" s="131">
        <v>10.8</v>
      </c>
      <c r="AA4716" s="131">
        <v>1532.1</v>
      </c>
      <c r="AB4716" s="131">
        <v>964.2</v>
      </c>
      <c r="AC4716" s="131">
        <v>3595.5</v>
      </c>
      <c r="AD4716" s="131">
        <v>1523.6</v>
      </c>
      <c r="AE4716" s="131">
        <v>497.5</v>
      </c>
      <c r="AF4716" s="131">
        <v>11076.5</v>
      </c>
      <c r="AG4716" s="131">
        <v>2693.9</v>
      </c>
      <c r="AH4716" s="43">
        <v>103156.6</v>
      </c>
      <c r="AJ4716" s="69">
        <v>0</v>
      </c>
    </row>
    <row r="4717" spans="4:36">
      <c r="D4717" s="62">
        <v>1999</v>
      </c>
      <c r="E4717" s="62">
        <v>2</v>
      </c>
      <c r="F4717" s="62">
        <v>1999</v>
      </c>
      <c r="G4717" s="62">
        <v>1999</v>
      </c>
      <c r="H4717" s="131">
        <v>937.7</v>
      </c>
      <c r="I4717" s="131">
        <v>879.8</v>
      </c>
      <c r="J4717" s="131">
        <v>738.4</v>
      </c>
      <c r="K4717" s="131">
        <v>5251.4</v>
      </c>
      <c r="L4717" s="131">
        <v>4015.2000000000003</v>
      </c>
      <c r="M4717" s="131">
        <v>292.8</v>
      </c>
      <c r="N4717" s="131">
        <v>1880.8000000000002</v>
      </c>
      <c r="O4717" s="131">
        <v>642.6</v>
      </c>
      <c r="P4717" s="131">
        <v>74.599999999999994</v>
      </c>
      <c r="Q4717" s="131">
        <v>1674.7</v>
      </c>
      <c r="R4717" s="131">
        <v>2185.6999999999998</v>
      </c>
      <c r="S4717" s="131">
        <v>1618.2</v>
      </c>
      <c r="T4717" s="131">
        <v>4051.4</v>
      </c>
      <c r="U4717" s="131">
        <v>9811.7999999999993</v>
      </c>
      <c r="V4717" s="131">
        <v>10070.300000000001</v>
      </c>
      <c r="W4717" s="131">
        <v>1763</v>
      </c>
      <c r="X4717" s="132">
        <v>21000.5</v>
      </c>
      <c r="Y4717" s="131">
        <v>0</v>
      </c>
      <c r="Z4717" s="131">
        <v>0</v>
      </c>
      <c r="AA4717" s="131">
        <v>1793.6</v>
      </c>
      <c r="AB4717" s="131">
        <v>763.1</v>
      </c>
      <c r="AC4717" s="131">
        <v>3311.8</v>
      </c>
      <c r="AD4717" s="131">
        <v>1307.2</v>
      </c>
      <c r="AE4717" s="131">
        <v>448.8</v>
      </c>
      <c r="AF4717" s="131">
        <v>9474.9</v>
      </c>
      <c r="AG4717" s="131">
        <v>2411.1999999999998</v>
      </c>
      <c r="AH4717" s="43">
        <v>86399.500000000015</v>
      </c>
      <c r="AJ4717" s="69">
        <v>0</v>
      </c>
    </row>
    <row r="4718" spans="4:36">
      <c r="D4718" s="62">
        <v>1999</v>
      </c>
      <c r="E4718" s="62">
        <v>3</v>
      </c>
      <c r="F4718" s="62">
        <v>1999</v>
      </c>
      <c r="G4718" s="62">
        <v>1999</v>
      </c>
      <c r="H4718" s="131">
        <v>1431.6</v>
      </c>
      <c r="I4718" s="131">
        <v>942.7</v>
      </c>
      <c r="J4718" s="131">
        <v>708.9</v>
      </c>
      <c r="K4718" s="131">
        <v>5018.6000000000004</v>
      </c>
      <c r="L4718" s="131">
        <v>4483.6000000000004</v>
      </c>
      <c r="M4718" s="131">
        <v>322.39999999999998</v>
      </c>
      <c r="N4718" s="131">
        <v>3796.2</v>
      </c>
      <c r="O4718" s="131">
        <v>806.4</v>
      </c>
      <c r="P4718" s="131">
        <v>229</v>
      </c>
      <c r="Q4718" s="131">
        <v>1903</v>
      </c>
      <c r="R4718" s="131">
        <v>2685.8</v>
      </c>
      <c r="S4718" s="131">
        <v>1889.9</v>
      </c>
      <c r="T4718" s="131">
        <v>4786.3</v>
      </c>
      <c r="U4718" s="131">
        <v>11891.4</v>
      </c>
      <c r="V4718" s="131">
        <v>13779.4</v>
      </c>
      <c r="W4718" s="131">
        <v>2076.5</v>
      </c>
      <c r="X4718" s="132">
        <v>38091.299999999996</v>
      </c>
      <c r="Y4718" s="131">
        <v>0</v>
      </c>
      <c r="Z4718" s="131">
        <v>0</v>
      </c>
      <c r="AA4718" s="131">
        <v>1990.7</v>
      </c>
      <c r="AB4718" s="131">
        <v>810.1</v>
      </c>
      <c r="AC4718" s="131">
        <v>3800.2000000000003</v>
      </c>
      <c r="AD4718" s="131">
        <v>1460.7</v>
      </c>
      <c r="AE4718" s="131">
        <v>514.1</v>
      </c>
      <c r="AF4718" s="131">
        <v>10468.1</v>
      </c>
      <c r="AG4718" s="131">
        <v>3782.2</v>
      </c>
      <c r="AH4718" s="43">
        <v>117669.1</v>
      </c>
      <c r="AJ4718" s="69">
        <v>0</v>
      </c>
    </row>
    <row r="4719" spans="4:36">
      <c r="D4719" s="62">
        <v>1999</v>
      </c>
      <c r="E4719" s="62">
        <v>4</v>
      </c>
      <c r="F4719" s="62">
        <v>1999</v>
      </c>
      <c r="G4719" s="62">
        <v>1999</v>
      </c>
      <c r="H4719" s="131">
        <v>1709.3</v>
      </c>
      <c r="I4719" s="131">
        <v>957.4</v>
      </c>
      <c r="J4719" s="131">
        <v>635</v>
      </c>
      <c r="K4719" s="131">
        <v>10874.8</v>
      </c>
      <c r="L4719" s="131">
        <v>4188.8999999999996</v>
      </c>
      <c r="M4719" s="131">
        <v>389.8</v>
      </c>
      <c r="N4719" s="131">
        <v>3530.2</v>
      </c>
      <c r="O4719" s="131">
        <v>736.80000000000007</v>
      </c>
      <c r="P4719" s="131">
        <v>342.7</v>
      </c>
      <c r="Q4719" s="131">
        <v>1897.1</v>
      </c>
      <c r="R4719" s="131">
        <v>3280.7</v>
      </c>
      <c r="S4719" s="131">
        <v>1791.1</v>
      </c>
      <c r="T4719" s="131">
        <v>4502.2</v>
      </c>
      <c r="U4719" s="131">
        <v>12776.1</v>
      </c>
      <c r="V4719" s="131">
        <v>15119.9</v>
      </c>
      <c r="W4719" s="131">
        <v>1336.5</v>
      </c>
      <c r="X4719" s="132">
        <v>38850.9</v>
      </c>
      <c r="Y4719" s="131">
        <v>0</v>
      </c>
      <c r="Z4719" s="131">
        <v>15.2</v>
      </c>
      <c r="AA4719" s="131">
        <v>1863.2</v>
      </c>
      <c r="AB4719" s="131">
        <v>825.9</v>
      </c>
      <c r="AC4719" s="131">
        <v>3835.7</v>
      </c>
      <c r="AD4719" s="131">
        <v>1552.1</v>
      </c>
      <c r="AE4719" s="131">
        <v>612.79999999999995</v>
      </c>
      <c r="AF4719" s="131">
        <v>11079.3</v>
      </c>
      <c r="AG4719" s="131">
        <v>5974.2000000000007</v>
      </c>
      <c r="AH4719" s="43">
        <v>128677.79999999999</v>
      </c>
      <c r="AJ4719" s="69">
        <v>0</v>
      </c>
    </row>
    <row r="4720" spans="4:36">
      <c r="D4720" s="62">
        <v>1999</v>
      </c>
      <c r="E4720" s="62">
        <v>5</v>
      </c>
      <c r="F4720" s="62">
        <v>1999</v>
      </c>
      <c r="G4720" s="62">
        <v>2000</v>
      </c>
      <c r="H4720" s="131">
        <v>212.1</v>
      </c>
      <c r="I4720" s="131">
        <v>1151.8</v>
      </c>
      <c r="J4720" s="131">
        <v>620.20000000000005</v>
      </c>
      <c r="K4720" s="131">
        <v>7934.5999999999995</v>
      </c>
      <c r="L4720" s="131">
        <v>4279.7</v>
      </c>
      <c r="M4720" s="131">
        <v>288.10000000000002</v>
      </c>
      <c r="N4720" s="131">
        <v>6129</v>
      </c>
      <c r="O4720" s="131">
        <v>574.70000000000005</v>
      </c>
      <c r="P4720" s="131">
        <v>619.6</v>
      </c>
      <c r="Q4720" s="131">
        <v>2298.5</v>
      </c>
      <c r="R4720" s="131">
        <v>3463.3</v>
      </c>
      <c r="S4720" s="131">
        <v>1094.7</v>
      </c>
      <c r="T4720" s="131">
        <v>1923.4</v>
      </c>
      <c r="U4720" s="131">
        <v>3186.7</v>
      </c>
      <c r="V4720" s="131">
        <v>16291.400000000001</v>
      </c>
      <c r="W4720" s="131">
        <v>779.9</v>
      </c>
      <c r="X4720" s="132">
        <v>40672</v>
      </c>
      <c r="Y4720" s="131">
        <v>0</v>
      </c>
      <c r="Z4720" s="131">
        <v>47.6</v>
      </c>
      <c r="AA4720" s="131">
        <v>1.1000000000000001</v>
      </c>
      <c r="AB4720" s="131">
        <v>1045.9000000000001</v>
      </c>
      <c r="AC4720" s="131">
        <v>5186.7</v>
      </c>
      <c r="AD4720" s="131">
        <v>1951.9</v>
      </c>
      <c r="AE4720" s="131">
        <v>5960.5</v>
      </c>
      <c r="AF4720" s="131">
        <v>12561.6</v>
      </c>
      <c r="AG4720" s="131">
        <v>6866.5</v>
      </c>
      <c r="AH4720" s="43">
        <v>125141.50000000001</v>
      </c>
      <c r="AJ4720" s="69">
        <v>0</v>
      </c>
    </row>
    <row r="4721" spans="4:36">
      <c r="D4721" s="62">
        <v>1999</v>
      </c>
      <c r="E4721" s="62">
        <v>6</v>
      </c>
      <c r="F4721" s="62">
        <v>1999</v>
      </c>
      <c r="G4721" s="62">
        <v>2000</v>
      </c>
      <c r="H4721" s="131">
        <v>1110.4000000000001</v>
      </c>
      <c r="I4721" s="131">
        <v>1201.4000000000001</v>
      </c>
      <c r="J4721" s="131">
        <v>649.29999999999995</v>
      </c>
      <c r="K4721" s="131">
        <v>10984</v>
      </c>
      <c r="L4721" s="131">
        <v>5254.1</v>
      </c>
      <c r="M4721" s="131">
        <v>292.60000000000002</v>
      </c>
      <c r="N4721" s="131">
        <v>7545.2999999999993</v>
      </c>
      <c r="O4721" s="131">
        <v>530.9</v>
      </c>
      <c r="P4721" s="131">
        <v>830.9</v>
      </c>
      <c r="Q4721" s="131">
        <v>2074.1</v>
      </c>
      <c r="R4721" s="131">
        <v>4868.5</v>
      </c>
      <c r="S4721" s="131">
        <v>1276.3</v>
      </c>
      <c r="T4721" s="131">
        <v>1945</v>
      </c>
      <c r="U4721" s="131">
        <v>3239.1</v>
      </c>
      <c r="V4721" s="131">
        <v>18070.7</v>
      </c>
      <c r="W4721" s="131">
        <v>1265.8</v>
      </c>
      <c r="X4721" s="132">
        <v>44393</v>
      </c>
      <c r="Y4721" s="131">
        <v>0</v>
      </c>
      <c r="Z4721" s="131">
        <v>76.099999999999994</v>
      </c>
      <c r="AA4721" s="131">
        <v>0.7</v>
      </c>
      <c r="AB4721" s="131">
        <v>1043.7</v>
      </c>
      <c r="AC4721" s="131">
        <v>6945</v>
      </c>
      <c r="AD4721" s="131">
        <v>1964.6</v>
      </c>
      <c r="AE4721" s="131">
        <v>9616</v>
      </c>
      <c r="AF4721" s="131">
        <v>12878</v>
      </c>
      <c r="AG4721" s="131">
        <v>7911.5</v>
      </c>
      <c r="AH4721" s="43">
        <v>145967</v>
      </c>
      <c r="AJ4721" s="69">
        <v>0</v>
      </c>
    </row>
    <row r="4722" spans="4:36">
      <c r="D4722" s="62">
        <v>1999</v>
      </c>
      <c r="E4722" s="62">
        <v>7</v>
      </c>
      <c r="F4722" s="62">
        <v>2000</v>
      </c>
      <c r="G4722" s="62">
        <v>2000</v>
      </c>
      <c r="H4722" s="131">
        <v>2812.9</v>
      </c>
      <c r="I4722" s="131">
        <v>1384.3</v>
      </c>
      <c r="J4722" s="131">
        <v>904.1</v>
      </c>
      <c r="K4722" s="131">
        <v>10194.9</v>
      </c>
      <c r="L4722" s="131">
        <v>6639</v>
      </c>
      <c r="M4722" s="131">
        <v>324</v>
      </c>
      <c r="N4722" s="131">
        <v>8493.6</v>
      </c>
      <c r="O4722" s="131">
        <v>899</v>
      </c>
      <c r="P4722" s="131">
        <v>1116.3999999999999</v>
      </c>
      <c r="Q4722" s="131">
        <v>2729.3</v>
      </c>
      <c r="R4722" s="131">
        <v>7305.3</v>
      </c>
      <c r="S4722" s="131">
        <v>1893</v>
      </c>
      <c r="T4722" s="131">
        <v>2703.2</v>
      </c>
      <c r="U4722" s="131">
        <v>4402.8999999999996</v>
      </c>
      <c r="V4722" s="131">
        <v>26389.200000000001</v>
      </c>
      <c r="W4722" s="131">
        <v>2261.1</v>
      </c>
      <c r="X4722" s="132">
        <v>54286.799999999996</v>
      </c>
      <c r="Y4722" s="131">
        <v>0</v>
      </c>
      <c r="Z4722" s="131">
        <v>86.8</v>
      </c>
      <c r="AA4722" s="131">
        <v>36.200000000000003</v>
      </c>
      <c r="AB4722" s="131">
        <v>1196.0999999999999</v>
      </c>
      <c r="AC4722" s="131">
        <v>9216.2999999999993</v>
      </c>
      <c r="AD4722" s="131">
        <v>2159.5</v>
      </c>
      <c r="AE4722" s="131">
        <v>1408.8</v>
      </c>
      <c r="AF4722" s="131">
        <v>14886.9</v>
      </c>
      <c r="AG4722" s="131">
        <v>10869.9</v>
      </c>
      <c r="AH4722" s="43">
        <v>174599.49999999997</v>
      </c>
      <c r="AJ4722" s="69">
        <v>0</v>
      </c>
    </row>
    <row r="4723" spans="4:36">
      <c r="D4723" s="62">
        <v>1999</v>
      </c>
      <c r="E4723" s="62">
        <v>8</v>
      </c>
      <c r="F4723" s="62">
        <v>2000</v>
      </c>
      <c r="G4723" s="62">
        <v>2000</v>
      </c>
      <c r="H4723" s="131">
        <v>2149.6999999999998</v>
      </c>
      <c r="I4723" s="131">
        <v>1396.8</v>
      </c>
      <c r="J4723" s="131">
        <v>1118.2</v>
      </c>
      <c r="K4723" s="131">
        <v>12260.1</v>
      </c>
      <c r="L4723" s="131">
        <v>6934.3</v>
      </c>
      <c r="M4723" s="131">
        <v>354.1</v>
      </c>
      <c r="N4723" s="131">
        <v>9974.4</v>
      </c>
      <c r="O4723" s="131">
        <v>1026.5999999999999</v>
      </c>
      <c r="P4723" s="131">
        <v>1106.5</v>
      </c>
      <c r="Q4723" s="131">
        <v>2893.7</v>
      </c>
      <c r="R4723" s="131">
        <v>7795.6</v>
      </c>
      <c r="S4723" s="131">
        <v>1976.8</v>
      </c>
      <c r="T4723" s="131">
        <v>2678.8</v>
      </c>
      <c r="U4723" s="131">
        <v>4683.8999999999996</v>
      </c>
      <c r="V4723" s="131">
        <v>27559</v>
      </c>
      <c r="W4723" s="131">
        <v>2445.6</v>
      </c>
      <c r="X4723" s="132">
        <v>54380</v>
      </c>
      <c r="Y4723" s="131">
        <v>0</v>
      </c>
      <c r="Z4723" s="131">
        <v>73.5</v>
      </c>
      <c r="AA4723" s="131">
        <v>51.7</v>
      </c>
      <c r="AB4723" s="131">
        <v>1134</v>
      </c>
      <c r="AC4723" s="131">
        <v>9539.2000000000007</v>
      </c>
      <c r="AD4723" s="131">
        <v>2157.6999999999998</v>
      </c>
      <c r="AE4723" s="131">
        <v>1525.1</v>
      </c>
      <c r="AF4723" s="131">
        <v>14345.2</v>
      </c>
      <c r="AG4723" s="131">
        <v>11393.3</v>
      </c>
      <c r="AH4723" s="43">
        <v>180953.80000000005</v>
      </c>
      <c r="AJ4723" s="69">
        <v>0</v>
      </c>
    </row>
    <row r="4724" spans="4:36">
      <c r="D4724" s="62">
        <v>1999</v>
      </c>
      <c r="E4724" s="62">
        <v>9</v>
      </c>
      <c r="F4724" s="62">
        <v>2000</v>
      </c>
      <c r="G4724" s="62">
        <v>2000</v>
      </c>
      <c r="H4724" s="131">
        <v>1598.7</v>
      </c>
      <c r="I4724" s="131">
        <v>1252.4000000000001</v>
      </c>
      <c r="J4724" s="131">
        <v>620.70000000000005</v>
      </c>
      <c r="K4724" s="131">
        <v>9666.5</v>
      </c>
      <c r="L4724" s="131">
        <v>5874</v>
      </c>
      <c r="M4724" s="131">
        <v>257.8</v>
      </c>
      <c r="N4724" s="131">
        <v>8547.4</v>
      </c>
      <c r="O4724" s="131">
        <v>924.2</v>
      </c>
      <c r="P4724" s="131">
        <v>844.30000000000007</v>
      </c>
      <c r="Q4724" s="131">
        <v>2652.4</v>
      </c>
      <c r="R4724" s="131">
        <v>6029.9</v>
      </c>
      <c r="S4724" s="131">
        <v>1802.8</v>
      </c>
      <c r="T4724" s="131">
        <v>2176.6</v>
      </c>
      <c r="U4724" s="131">
        <v>3436.7</v>
      </c>
      <c r="V4724" s="131">
        <v>25483</v>
      </c>
      <c r="W4724" s="131">
        <v>1879.7</v>
      </c>
      <c r="X4724" s="132">
        <v>49427.4</v>
      </c>
      <c r="Y4724" s="131">
        <v>0</v>
      </c>
      <c r="Z4724" s="131">
        <v>82.6</v>
      </c>
      <c r="AA4724" s="131">
        <v>0.2</v>
      </c>
      <c r="AB4724" s="131">
        <v>1002.7</v>
      </c>
      <c r="AC4724" s="131">
        <v>8011.2</v>
      </c>
      <c r="AD4724" s="131">
        <v>1990.8</v>
      </c>
      <c r="AE4724" s="131">
        <v>1161.5</v>
      </c>
      <c r="AF4724" s="131">
        <v>13514.1</v>
      </c>
      <c r="AG4724" s="131">
        <v>9681.2999999999993</v>
      </c>
      <c r="AH4724" s="43">
        <v>157918.9</v>
      </c>
      <c r="AJ4724" s="69">
        <v>0</v>
      </c>
    </row>
    <row r="4725" spans="4:36">
      <c r="D4725" s="62">
        <v>1999</v>
      </c>
      <c r="E4725" s="62">
        <v>10</v>
      </c>
      <c r="F4725" s="62">
        <v>2000</v>
      </c>
      <c r="G4725" s="62">
        <v>2000</v>
      </c>
      <c r="H4725" s="131">
        <v>2161.3000000000002</v>
      </c>
      <c r="I4725" s="131">
        <v>1346.5</v>
      </c>
      <c r="J4725" s="131">
        <v>740.8</v>
      </c>
      <c r="K4725" s="131">
        <v>13732.8</v>
      </c>
      <c r="L4725" s="131">
        <v>8121.5999999999995</v>
      </c>
      <c r="M4725" s="131">
        <v>370.4</v>
      </c>
      <c r="N4725" s="131">
        <v>7245.8</v>
      </c>
      <c r="O4725" s="131">
        <v>1071.0999999999999</v>
      </c>
      <c r="P4725" s="131">
        <v>844.9</v>
      </c>
      <c r="Q4725" s="131">
        <v>2682.9</v>
      </c>
      <c r="R4725" s="131">
        <v>5915</v>
      </c>
      <c r="S4725" s="131">
        <v>2348.5</v>
      </c>
      <c r="T4725" s="131">
        <v>5911.2</v>
      </c>
      <c r="U4725" s="131">
        <v>29506</v>
      </c>
      <c r="V4725" s="131">
        <v>33399.199999999997</v>
      </c>
      <c r="W4725" s="131">
        <v>2103.5</v>
      </c>
      <c r="X4725" s="132">
        <v>61032.600000000006</v>
      </c>
      <c r="Y4725" s="131">
        <v>0</v>
      </c>
      <c r="Z4725" s="131">
        <v>85.6</v>
      </c>
      <c r="AA4725" s="131">
        <v>1962.2</v>
      </c>
      <c r="AB4725" s="131">
        <v>1090.8</v>
      </c>
      <c r="AC4725" s="131">
        <v>7606.3</v>
      </c>
      <c r="AD4725" s="131">
        <v>2004</v>
      </c>
      <c r="AE4725" s="131">
        <v>1071.4000000000001</v>
      </c>
      <c r="AF4725" s="131">
        <v>13473.300000000001</v>
      </c>
      <c r="AG4725" s="131">
        <v>9038.2000000000007</v>
      </c>
      <c r="AH4725" s="43">
        <v>214865.9</v>
      </c>
      <c r="AJ4725" s="69">
        <v>0</v>
      </c>
    </row>
    <row r="4726" spans="4:36">
      <c r="D4726" s="62">
        <v>1999</v>
      </c>
      <c r="E4726" s="62">
        <v>11</v>
      </c>
      <c r="F4726" s="62">
        <v>2000</v>
      </c>
      <c r="G4726" s="62">
        <v>2000</v>
      </c>
      <c r="H4726" s="131">
        <v>1700.3999999999999</v>
      </c>
      <c r="I4726" s="131">
        <v>1062.0999999999999</v>
      </c>
      <c r="J4726" s="131">
        <v>557.1</v>
      </c>
      <c r="K4726" s="131">
        <v>10988.800000000001</v>
      </c>
      <c r="L4726" s="131">
        <v>7357.1</v>
      </c>
      <c r="M4726" s="131">
        <v>277.10000000000002</v>
      </c>
      <c r="N4726" s="131">
        <v>6123.5</v>
      </c>
      <c r="O4726" s="131">
        <v>1172.9000000000001</v>
      </c>
      <c r="P4726" s="131">
        <v>411.7</v>
      </c>
      <c r="Q4726" s="131">
        <v>2208.8000000000002</v>
      </c>
      <c r="R4726" s="131">
        <v>3485.6</v>
      </c>
      <c r="S4726" s="131">
        <v>2006.1</v>
      </c>
      <c r="T4726" s="131">
        <v>5412.4</v>
      </c>
      <c r="U4726" s="131">
        <v>26078.400000000001</v>
      </c>
      <c r="V4726" s="131">
        <v>19478.5</v>
      </c>
      <c r="W4726" s="131">
        <v>1292.2</v>
      </c>
      <c r="X4726" s="132">
        <v>48810.899999999994</v>
      </c>
      <c r="Y4726" s="131">
        <v>0</v>
      </c>
      <c r="Z4726" s="131">
        <v>70.3</v>
      </c>
      <c r="AA4726" s="131">
        <v>2174.9</v>
      </c>
      <c r="AB4726" s="131">
        <v>957.8</v>
      </c>
      <c r="AC4726" s="131">
        <v>4738.3</v>
      </c>
      <c r="AD4726" s="131">
        <v>1637.7</v>
      </c>
      <c r="AE4726" s="131">
        <v>1028</v>
      </c>
      <c r="AF4726" s="131">
        <v>11305</v>
      </c>
      <c r="AG4726" s="131">
        <v>6353.7</v>
      </c>
      <c r="AH4726" s="43">
        <v>166689.29999999996</v>
      </c>
      <c r="AJ4726" s="69">
        <v>0</v>
      </c>
    </row>
    <row r="4727" spans="4:36">
      <c r="D4727" s="62">
        <v>1999</v>
      </c>
      <c r="E4727" s="62">
        <v>12</v>
      </c>
      <c r="F4727" s="62">
        <v>2000</v>
      </c>
      <c r="G4727" s="62">
        <v>2000</v>
      </c>
      <c r="H4727" s="131">
        <v>2574.4</v>
      </c>
      <c r="I4727" s="131">
        <v>1171.4000000000001</v>
      </c>
      <c r="J4727" s="131">
        <v>588.70000000000005</v>
      </c>
      <c r="K4727" s="131">
        <v>10482.299999999999</v>
      </c>
      <c r="L4727" s="131">
        <v>14866.3</v>
      </c>
      <c r="M4727" s="131">
        <v>279.2</v>
      </c>
      <c r="N4727" s="131">
        <v>6136.2</v>
      </c>
      <c r="O4727" s="131">
        <v>1290.1999999999998</v>
      </c>
      <c r="P4727" s="131">
        <v>357.3</v>
      </c>
      <c r="Q4727" s="131">
        <v>2509.9</v>
      </c>
      <c r="R4727" s="131">
        <v>3734.9</v>
      </c>
      <c r="S4727" s="131">
        <v>1986.4</v>
      </c>
      <c r="T4727" s="131">
        <v>5024.3</v>
      </c>
      <c r="U4727" s="131">
        <v>27812.799999999999</v>
      </c>
      <c r="V4727" s="131">
        <v>23109.4</v>
      </c>
      <c r="W4727" s="131">
        <v>1451</v>
      </c>
      <c r="X4727" s="132">
        <v>47590.6</v>
      </c>
      <c r="Y4727" s="131">
        <v>0.3</v>
      </c>
      <c r="Z4727" s="131">
        <v>28.6</v>
      </c>
      <c r="AA4727" s="131">
        <v>1743.8</v>
      </c>
      <c r="AB4727" s="131">
        <v>964.2</v>
      </c>
      <c r="AC4727" s="131">
        <v>5448.7000000000007</v>
      </c>
      <c r="AD4727" s="131">
        <v>1598.5</v>
      </c>
      <c r="AE4727" s="131">
        <v>834.6</v>
      </c>
      <c r="AF4727" s="131">
        <v>12458.6</v>
      </c>
      <c r="AG4727" s="131">
        <v>6097.7999999999993</v>
      </c>
      <c r="AH4727" s="43">
        <v>180140.40000000002</v>
      </c>
      <c r="AJ4727" s="69">
        <v>0</v>
      </c>
    </row>
    <row r="4728" spans="4:36">
      <c r="D4728" s="62">
        <v>2000</v>
      </c>
      <c r="E4728" s="62">
        <v>1</v>
      </c>
      <c r="F4728" s="62">
        <v>2000</v>
      </c>
      <c r="G4728" s="62">
        <v>2000</v>
      </c>
      <c r="H4728" s="131">
        <v>3095.8999999999996</v>
      </c>
      <c r="I4728" s="131">
        <v>1020.6</v>
      </c>
      <c r="J4728" s="131">
        <v>454.9</v>
      </c>
      <c r="K4728" s="131">
        <v>6517.7</v>
      </c>
      <c r="L4728" s="131">
        <v>17777.300000000003</v>
      </c>
      <c r="M4728" s="131">
        <v>227.6</v>
      </c>
      <c r="N4728" s="131">
        <v>5003.2</v>
      </c>
      <c r="O4728" s="131">
        <v>1056.3</v>
      </c>
      <c r="P4728" s="131">
        <v>173.20000000000002</v>
      </c>
      <c r="Q4728" s="131">
        <v>1907.9</v>
      </c>
      <c r="R4728" s="131">
        <v>4256.8999999999996</v>
      </c>
      <c r="S4728" s="131">
        <v>1688.1000000000001</v>
      </c>
      <c r="T4728" s="131">
        <v>4443.3</v>
      </c>
      <c r="U4728" s="131">
        <v>22354.3</v>
      </c>
      <c r="V4728" s="131">
        <v>21960</v>
      </c>
      <c r="W4728" s="131">
        <v>1138</v>
      </c>
      <c r="X4728" s="132">
        <v>41287.5</v>
      </c>
      <c r="Y4728" s="131">
        <v>0</v>
      </c>
      <c r="Z4728" s="131">
        <v>8.9</v>
      </c>
      <c r="AA4728" s="131">
        <v>1148.4000000000001</v>
      </c>
      <c r="AB4728" s="131">
        <v>885.1</v>
      </c>
      <c r="AC4728" s="131">
        <v>4176.2</v>
      </c>
      <c r="AD4728" s="131">
        <v>1482.6</v>
      </c>
      <c r="AE4728" s="131">
        <v>4044.6000000000004</v>
      </c>
      <c r="AF4728" s="131">
        <v>10814.4</v>
      </c>
      <c r="AG4728" s="131">
        <v>4724.3</v>
      </c>
      <c r="AH4728" s="43">
        <v>161647.20000000001</v>
      </c>
      <c r="AJ4728" s="69">
        <v>0</v>
      </c>
    </row>
    <row r="4729" spans="4:36">
      <c r="D4729" s="62">
        <v>2000</v>
      </c>
      <c r="E4729" s="62">
        <v>2</v>
      </c>
      <c r="F4729" s="62">
        <v>2000</v>
      </c>
      <c r="G4729" s="62">
        <v>2000</v>
      </c>
      <c r="H4729" s="131">
        <v>3279.7</v>
      </c>
      <c r="I4729" s="131">
        <v>786</v>
      </c>
      <c r="J4729" s="131">
        <v>301.10000000000002</v>
      </c>
      <c r="K4729" s="131">
        <v>3937.5</v>
      </c>
      <c r="L4729" s="131">
        <v>9513.2999999999993</v>
      </c>
      <c r="M4729" s="131">
        <v>176.4</v>
      </c>
      <c r="N4729" s="131">
        <v>3907.6000000000004</v>
      </c>
      <c r="O4729" s="131">
        <v>740</v>
      </c>
      <c r="P4729" s="131">
        <v>11.1</v>
      </c>
      <c r="Q4729" s="131">
        <v>1642.6</v>
      </c>
      <c r="R4729" s="131">
        <v>2388.9</v>
      </c>
      <c r="S4729" s="131">
        <v>1414.7</v>
      </c>
      <c r="T4729" s="131">
        <v>3774.3</v>
      </c>
      <c r="U4729" s="131">
        <v>22256.800000000003</v>
      </c>
      <c r="V4729" s="131">
        <v>14350</v>
      </c>
      <c r="W4729" s="131">
        <v>1286.0999999999999</v>
      </c>
      <c r="X4729" s="132">
        <v>34533.300000000003</v>
      </c>
      <c r="Y4729" s="131">
        <v>0</v>
      </c>
      <c r="Z4729" s="131">
        <v>37.299999999999997</v>
      </c>
      <c r="AA4729" s="131">
        <v>1396.4</v>
      </c>
      <c r="AB4729" s="131">
        <v>675.1</v>
      </c>
      <c r="AC4729" s="131">
        <v>2987.5</v>
      </c>
      <c r="AD4729" s="131">
        <v>1188.7</v>
      </c>
      <c r="AE4729" s="131">
        <v>5207.5</v>
      </c>
      <c r="AF4729" s="131">
        <v>8975.1</v>
      </c>
      <c r="AG4729" s="131">
        <v>2257.9</v>
      </c>
      <c r="AH4729" s="43">
        <v>127024.90000000001</v>
      </c>
      <c r="AJ4729" s="69">
        <v>0</v>
      </c>
    </row>
    <row r="4730" spans="4:36">
      <c r="D4730" s="62">
        <v>2000</v>
      </c>
      <c r="E4730" s="62">
        <v>3</v>
      </c>
      <c r="F4730" s="62">
        <v>2000</v>
      </c>
      <c r="G4730" s="62">
        <v>2000</v>
      </c>
      <c r="H4730" s="131">
        <v>2530.1</v>
      </c>
      <c r="I4730" s="131">
        <v>968.9</v>
      </c>
      <c r="J4730" s="131">
        <v>413.8</v>
      </c>
      <c r="K4730" s="131">
        <v>7994.5999999999995</v>
      </c>
      <c r="L4730" s="131">
        <v>9707.1</v>
      </c>
      <c r="M4730" s="131">
        <v>223.5</v>
      </c>
      <c r="N4730" s="131">
        <v>4593.5</v>
      </c>
      <c r="O4730" s="131">
        <v>851</v>
      </c>
      <c r="P4730" s="131">
        <v>99.5</v>
      </c>
      <c r="Q4730" s="131">
        <v>2004.8</v>
      </c>
      <c r="R4730" s="131">
        <v>2654.8999999999996</v>
      </c>
      <c r="S4730" s="131">
        <v>1648.3</v>
      </c>
      <c r="T4730" s="131">
        <v>4439.3</v>
      </c>
      <c r="U4730" s="131">
        <v>29188.799999999996</v>
      </c>
      <c r="V4730" s="131">
        <v>16254.6</v>
      </c>
      <c r="W4730" s="131">
        <v>1710.9</v>
      </c>
      <c r="X4730" s="132">
        <v>35521</v>
      </c>
      <c r="Y4730" s="131">
        <v>0</v>
      </c>
      <c r="Z4730" s="131">
        <v>0</v>
      </c>
      <c r="AA4730" s="131">
        <v>2184.1999999999998</v>
      </c>
      <c r="AB4730" s="131">
        <v>845.4</v>
      </c>
      <c r="AC4730" s="131">
        <v>4048.6000000000004</v>
      </c>
      <c r="AD4730" s="131">
        <v>1310.2</v>
      </c>
      <c r="AE4730" s="131">
        <v>5693.5</v>
      </c>
      <c r="AF4730" s="131">
        <v>10658.1</v>
      </c>
      <c r="AG4730" s="131">
        <v>2756.5</v>
      </c>
      <c r="AH4730" s="43">
        <v>148301.1</v>
      </c>
      <c r="AJ4730" s="69">
        <v>0</v>
      </c>
    </row>
    <row r="4731" spans="4:36">
      <c r="D4731" s="62">
        <v>2000</v>
      </c>
      <c r="E4731" s="62">
        <v>4</v>
      </c>
      <c r="F4731" s="62">
        <v>2000</v>
      </c>
      <c r="G4731" s="62">
        <v>2000</v>
      </c>
      <c r="H4731" s="131">
        <v>3568.5</v>
      </c>
      <c r="I4731" s="131">
        <v>1112.5999999999999</v>
      </c>
      <c r="J4731" s="131">
        <v>526</v>
      </c>
      <c r="K4731" s="131">
        <v>9667.8000000000011</v>
      </c>
      <c r="L4731" s="131">
        <v>5731.2999999999993</v>
      </c>
      <c r="M4731" s="131">
        <v>311.39999999999998</v>
      </c>
      <c r="N4731" s="131">
        <v>5684</v>
      </c>
      <c r="O4731" s="131">
        <v>1165.5</v>
      </c>
      <c r="P4731" s="131">
        <v>570</v>
      </c>
      <c r="Q4731" s="131">
        <v>2373.5</v>
      </c>
      <c r="R4731" s="131">
        <v>4814.3999999999996</v>
      </c>
      <c r="S4731" s="131">
        <v>1988.1</v>
      </c>
      <c r="T4731" s="131">
        <v>4978.3999999999996</v>
      </c>
      <c r="U4731" s="131">
        <v>37748.699999999997</v>
      </c>
      <c r="V4731" s="131">
        <v>27426.5</v>
      </c>
      <c r="W4731" s="131">
        <v>2317.6999999999998</v>
      </c>
      <c r="X4731" s="132">
        <v>51689.599999999999</v>
      </c>
      <c r="Y4731" s="131">
        <v>0</v>
      </c>
      <c r="Z4731" s="131">
        <v>66</v>
      </c>
      <c r="AA4731" s="131">
        <v>1697.7</v>
      </c>
      <c r="AB4731" s="131">
        <v>929.9</v>
      </c>
      <c r="AC4731" s="131">
        <v>7147.3</v>
      </c>
      <c r="AD4731" s="131">
        <v>1608.7</v>
      </c>
      <c r="AE4731" s="131">
        <v>545.6</v>
      </c>
      <c r="AF4731" s="131">
        <v>12025.9</v>
      </c>
      <c r="AG4731" s="131">
        <v>5494.3</v>
      </c>
      <c r="AH4731" s="43">
        <v>191189.4</v>
      </c>
      <c r="AJ4731" s="69">
        <v>0</v>
      </c>
    </row>
    <row r="4732" spans="4:36">
      <c r="D4732" s="62">
        <v>2000</v>
      </c>
      <c r="E4732" s="62">
        <v>5</v>
      </c>
      <c r="F4732" s="62">
        <v>2000</v>
      </c>
      <c r="G4732" s="62">
        <v>2001</v>
      </c>
      <c r="H4732" s="131">
        <v>779.3</v>
      </c>
      <c r="I4732" s="131">
        <v>1239.7</v>
      </c>
      <c r="J4732" s="131">
        <v>695.9</v>
      </c>
      <c r="K4732" s="131">
        <v>10061.9</v>
      </c>
      <c r="L4732" s="131">
        <v>13913.2</v>
      </c>
      <c r="M4732" s="131">
        <v>407.5</v>
      </c>
      <c r="N4732" s="131">
        <v>8774.9</v>
      </c>
      <c r="O4732" s="131">
        <v>685.8</v>
      </c>
      <c r="P4732" s="131">
        <v>780.4</v>
      </c>
      <c r="Q4732" s="131">
        <v>2524.9</v>
      </c>
      <c r="R4732" s="131">
        <v>6632.3</v>
      </c>
      <c r="S4732" s="131">
        <v>1948.7</v>
      </c>
      <c r="T4732" s="131">
        <v>1750.5</v>
      </c>
      <c r="U4732" s="131">
        <v>17101</v>
      </c>
      <c r="V4732" s="131">
        <v>20308.2</v>
      </c>
      <c r="W4732" s="131">
        <v>1784.7</v>
      </c>
      <c r="X4732" s="132">
        <v>51844.800000000003</v>
      </c>
      <c r="Y4732" s="131">
        <v>0</v>
      </c>
      <c r="Z4732" s="131">
        <v>86.3</v>
      </c>
      <c r="AA4732" s="131">
        <v>1.4</v>
      </c>
      <c r="AB4732" s="131">
        <v>1053.4000000000001</v>
      </c>
      <c r="AC4732" s="131">
        <v>6348.5999999999995</v>
      </c>
      <c r="AD4732" s="131">
        <v>1869.9</v>
      </c>
      <c r="AE4732" s="131">
        <v>845.7</v>
      </c>
      <c r="AF4732" s="131">
        <v>13224.6</v>
      </c>
      <c r="AG4732" s="131">
        <v>7920.7</v>
      </c>
      <c r="AH4732" s="43">
        <v>172584.30000000002</v>
      </c>
      <c r="AJ4732" s="69">
        <v>0</v>
      </c>
    </row>
    <row r="4733" spans="4:36">
      <c r="D4733" s="62">
        <v>2000</v>
      </c>
      <c r="E4733" s="62">
        <v>6</v>
      </c>
      <c r="F4733" s="62">
        <v>2000</v>
      </c>
      <c r="G4733" s="62">
        <v>2001</v>
      </c>
      <c r="H4733" s="131">
        <v>902.8</v>
      </c>
      <c r="I4733" s="131">
        <v>1352</v>
      </c>
      <c r="J4733" s="131">
        <v>1233.0999999999999</v>
      </c>
      <c r="K4733" s="131">
        <v>12717.5</v>
      </c>
      <c r="L4733" s="131">
        <v>13182.5</v>
      </c>
      <c r="M4733" s="131">
        <v>477</v>
      </c>
      <c r="N4733" s="131">
        <v>9828.4</v>
      </c>
      <c r="O4733" s="131">
        <v>1067</v>
      </c>
      <c r="P4733" s="131">
        <v>1136.9000000000001</v>
      </c>
      <c r="Q4733" s="131">
        <v>2720.7</v>
      </c>
      <c r="R4733" s="131">
        <v>7492.8</v>
      </c>
      <c r="S4733" s="131">
        <v>2196.6</v>
      </c>
      <c r="T4733" s="131">
        <v>2350.6</v>
      </c>
      <c r="U4733" s="131">
        <v>17821.8</v>
      </c>
      <c r="V4733" s="131">
        <v>26614.199999999997</v>
      </c>
      <c r="W4733" s="131">
        <v>1832.8</v>
      </c>
      <c r="X4733" s="132">
        <v>59245.5</v>
      </c>
      <c r="Y4733" s="131">
        <v>0</v>
      </c>
      <c r="Z4733" s="131">
        <v>131.30000000000001</v>
      </c>
      <c r="AA4733" s="131">
        <v>378.6</v>
      </c>
      <c r="AB4733" s="131">
        <v>1100.4000000000001</v>
      </c>
      <c r="AC4733" s="131">
        <v>8206.1</v>
      </c>
      <c r="AD4733" s="131">
        <v>2005</v>
      </c>
      <c r="AE4733" s="131">
        <v>1430.4</v>
      </c>
      <c r="AF4733" s="131">
        <v>14102.8</v>
      </c>
      <c r="AG4733" s="131">
        <v>10745.2</v>
      </c>
      <c r="AH4733" s="43">
        <v>200272</v>
      </c>
      <c r="AJ4733" s="69">
        <v>0</v>
      </c>
    </row>
    <row r="4734" spans="4:36">
      <c r="D4734" s="62">
        <v>2000</v>
      </c>
      <c r="E4734" s="62">
        <v>7</v>
      </c>
      <c r="F4734" s="62">
        <v>2001</v>
      </c>
      <c r="G4734" s="62">
        <v>2001</v>
      </c>
      <c r="H4734" s="131">
        <v>2624.3</v>
      </c>
      <c r="I4734" s="131">
        <v>1396.6</v>
      </c>
      <c r="J4734" s="131">
        <v>2061.1999999999998</v>
      </c>
      <c r="K4734" s="131">
        <v>13644.3</v>
      </c>
      <c r="L4734" s="131">
        <v>7291.2</v>
      </c>
      <c r="M4734" s="131">
        <v>454.5</v>
      </c>
      <c r="N4734" s="131">
        <v>10321.4</v>
      </c>
      <c r="O4734" s="131">
        <v>971.7</v>
      </c>
      <c r="P4734" s="131">
        <v>1376.3</v>
      </c>
      <c r="Q4734" s="131">
        <v>3100.5</v>
      </c>
      <c r="R4734" s="131">
        <v>8627.7999999999993</v>
      </c>
      <c r="S4734" s="131">
        <v>1965.7</v>
      </c>
      <c r="T4734" s="131">
        <v>2750.9</v>
      </c>
      <c r="U4734" s="131">
        <v>16569.599999999999</v>
      </c>
      <c r="V4734" s="131">
        <v>32893.1</v>
      </c>
      <c r="W4734" s="131">
        <v>1976.9</v>
      </c>
      <c r="X4734" s="132">
        <v>63471.200000000004</v>
      </c>
      <c r="Y4734" s="131">
        <v>0</v>
      </c>
      <c r="Z4734" s="131">
        <v>115.1</v>
      </c>
      <c r="AA4734" s="131">
        <v>828.3</v>
      </c>
      <c r="AB4734" s="131">
        <v>1264.9000000000001</v>
      </c>
      <c r="AC4734" s="131">
        <v>9831.2999999999993</v>
      </c>
      <c r="AD4734" s="131">
        <v>2135.3000000000002</v>
      </c>
      <c r="AE4734" s="131">
        <v>1639.1</v>
      </c>
      <c r="AF4734" s="131">
        <v>15046</v>
      </c>
      <c r="AG4734" s="131">
        <v>12266.4</v>
      </c>
      <c r="AH4734" s="43">
        <v>214623.59999999998</v>
      </c>
      <c r="AJ4734" s="69">
        <v>0</v>
      </c>
    </row>
    <row r="4735" spans="4:36">
      <c r="D4735" s="62">
        <v>2000</v>
      </c>
      <c r="E4735" s="62">
        <v>8</v>
      </c>
      <c r="F4735" s="62">
        <v>2001</v>
      </c>
      <c r="G4735" s="62">
        <v>2001</v>
      </c>
      <c r="H4735" s="131">
        <v>2758.9</v>
      </c>
      <c r="I4735" s="131">
        <v>1405.2</v>
      </c>
      <c r="J4735" s="131">
        <v>1665.7</v>
      </c>
      <c r="K4735" s="131">
        <v>10085.800000000001</v>
      </c>
      <c r="L4735" s="131">
        <v>7448.8</v>
      </c>
      <c r="M4735" s="131">
        <v>430.8</v>
      </c>
      <c r="N4735" s="131">
        <v>11136.2</v>
      </c>
      <c r="O4735" s="131">
        <v>1131</v>
      </c>
      <c r="P4735" s="131">
        <v>1240.8</v>
      </c>
      <c r="Q4735" s="131">
        <v>3133.4</v>
      </c>
      <c r="R4735" s="131">
        <v>10528.6</v>
      </c>
      <c r="S4735" s="131">
        <v>1652.3</v>
      </c>
      <c r="T4735" s="131">
        <v>3004.3</v>
      </c>
      <c r="U4735" s="131">
        <v>32472</v>
      </c>
      <c r="V4735" s="131">
        <v>38737.9</v>
      </c>
      <c r="W4735" s="131">
        <v>2529.6999999999998</v>
      </c>
      <c r="X4735" s="132">
        <v>64843</v>
      </c>
      <c r="Y4735" s="131">
        <v>0</v>
      </c>
      <c r="Z4735" s="131">
        <v>92.1</v>
      </c>
      <c r="AA4735" s="131">
        <v>1874.1</v>
      </c>
      <c r="AB4735" s="131">
        <v>1267.5999999999999</v>
      </c>
      <c r="AC4735" s="131">
        <v>10284.099999999999</v>
      </c>
      <c r="AD4735" s="131">
        <v>2292.1</v>
      </c>
      <c r="AE4735" s="131">
        <v>1822.3</v>
      </c>
      <c r="AF4735" s="131">
        <v>15589.6</v>
      </c>
      <c r="AG4735" s="131">
        <v>12841.5</v>
      </c>
      <c r="AH4735" s="43">
        <v>240267.80000000005</v>
      </c>
      <c r="AJ4735" s="69">
        <v>0</v>
      </c>
    </row>
    <row r="4736" spans="4:36">
      <c r="D4736" s="62">
        <v>2000</v>
      </c>
      <c r="E4736" s="62">
        <v>9</v>
      </c>
      <c r="F4736" s="62">
        <v>2001</v>
      </c>
      <c r="G4736" s="62">
        <v>2001</v>
      </c>
      <c r="H4736" s="131">
        <v>1416.8</v>
      </c>
      <c r="I4736" s="131">
        <v>1355.9</v>
      </c>
      <c r="J4736" s="131">
        <v>1232.3</v>
      </c>
      <c r="K4736" s="131">
        <v>9255.1999999999989</v>
      </c>
      <c r="L4736" s="131">
        <v>6594.7</v>
      </c>
      <c r="M4736" s="131">
        <v>283.60000000000002</v>
      </c>
      <c r="N4736" s="131">
        <v>9047.5</v>
      </c>
      <c r="O4736" s="131">
        <v>993.8</v>
      </c>
      <c r="P4736" s="131">
        <v>957.2</v>
      </c>
      <c r="Q4736" s="131">
        <v>2805</v>
      </c>
      <c r="R4736" s="131">
        <v>7706.2</v>
      </c>
      <c r="S4736" s="131">
        <v>1923.2</v>
      </c>
      <c r="T4736" s="131">
        <v>2635.8</v>
      </c>
      <c r="U4736" s="131">
        <v>39444.9</v>
      </c>
      <c r="V4736" s="131">
        <v>34388.199999999997</v>
      </c>
      <c r="W4736" s="131">
        <v>2406.1</v>
      </c>
      <c r="X4736" s="132">
        <v>56569.5</v>
      </c>
      <c r="Y4736" s="131">
        <v>0</v>
      </c>
      <c r="Z4736" s="131">
        <v>79.599999999999994</v>
      </c>
      <c r="AA4736" s="131">
        <v>1322.1</v>
      </c>
      <c r="AB4736" s="131">
        <v>1090.4000000000001</v>
      </c>
      <c r="AC4736" s="131">
        <v>8413.7999999999993</v>
      </c>
      <c r="AD4736" s="131">
        <v>2021</v>
      </c>
      <c r="AE4736" s="131">
        <v>1411.3</v>
      </c>
      <c r="AF4736" s="131">
        <v>14093.4</v>
      </c>
      <c r="AG4736" s="131">
        <v>10866.3</v>
      </c>
      <c r="AH4736" s="43">
        <v>218313.8</v>
      </c>
      <c r="AJ4736" s="69">
        <v>0</v>
      </c>
    </row>
    <row r="4737" spans="4:36">
      <c r="D4737" s="62">
        <v>2000</v>
      </c>
      <c r="E4737" s="62">
        <v>10</v>
      </c>
      <c r="F4737" s="62">
        <v>2001</v>
      </c>
      <c r="G4737" s="62">
        <v>2001</v>
      </c>
      <c r="H4737" s="131">
        <v>1220.1000000000001</v>
      </c>
      <c r="I4737" s="131">
        <v>1138</v>
      </c>
      <c r="J4737" s="131">
        <v>990.6</v>
      </c>
      <c r="K4737" s="131">
        <v>12806</v>
      </c>
      <c r="L4737" s="131">
        <v>7117.8</v>
      </c>
      <c r="M4737" s="131">
        <v>154.19999999999999</v>
      </c>
      <c r="N4737" s="131">
        <v>7015.8</v>
      </c>
      <c r="O4737" s="131">
        <v>1262.3</v>
      </c>
      <c r="P4737" s="131">
        <v>412.09999999999997</v>
      </c>
      <c r="Q4737" s="131">
        <v>2357.9</v>
      </c>
      <c r="R4737" s="131">
        <v>4881.1000000000004</v>
      </c>
      <c r="S4737" s="131">
        <v>2127.7999999999997</v>
      </c>
      <c r="T4737" s="131">
        <v>4829.3</v>
      </c>
      <c r="U4737" s="131">
        <v>44831.799999999996</v>
      </c>
      <c r="V4737" s="131">
        <v>33179.5</v>
      </c>
      <c r="W4737" s="131">
        <v>2784</v>
      </c>
      <c r="X4737" s="132">
        <v>53278.899999999994</v>
      </c>
      <c r="Y4737" s="131">
        <v>0</v>
      </c>
      <c r="Z4737" s="131">
        <v>82.1</v>
      </c>
      <c r="AA4737" s="131">
        <v>11</v>
      </c>
      <c r="AB4737" s="131">
        <v>1028.5</v>
      </c>
      <c r="AC4737" s="131">
        <v>5824.4</v>
      </c>
      <c r="AD4737" s="131">
        <v>1657.7</v>
      </c>
      <c r="AE4737" s="131">
        <v>555.29999999999995</v>
      </c>
      <c r="AF4737" s="131">
        <v>12607.6</v>
      </c>
      <c r="AG4737" s="131">
        <v>5750.6</v>
      </c>
      <c r="AH4737" s="43">
        <v>207904.4</v>
      </c>
      <c r="AJ4737" s="69">
        <v>0</v>
      </c>
    </row>
    <row r="4738" spans="4:36">
      <c r="D4738" s="62">
        <v>2000</v>
      </c>
      <c r="E4738" s="62">
        <v>11</v>
      </c>
      <c r="F4738" s="62">
        <v>2001</v>
      </c>
      <c r="G4738" s="62">
        <v>2001</v>
      </c>
      <c r="H4738" s="131">
        <v>1075</v>
      </c>
      <c r="I4738" s="131">
        <v>1062.2</v>
      </c>
      <c r="J4738" s="131">
        <v>810</v>
      </c>
      <c r="K4738" s="131">
        <v>9372.2000000000007</v>
      </c>
      <c r="L4738" s="131">
        <v>13331.599999999999</v>
      </c>
      <c r="M4738" s="131">
        <v>232.1</v>
      </c>
      <c r="N4738" s="131">
        <v>5570.9000000000005</v>
      </c>
      <c r="O4738" s="131">
        <v>1217.4000000000001</v>
      </c>
      <c r="P4738" s="131">
        <v>272.2</v>
      </c>
      <c r="Q4738" s="131">
        <v>2290.1</v>
      </c>
      <c r="R4738" s="131">
        <v>5732</v>
      </c>
      <c r="S4738" s="131">
        <v>2007.5</v>
      </c>
      <c r="T4738" s="131">
        <v>4918</v>
      </c>
      <c r="U4738" s="131">
        <v>36396</v>
      </c>
      <c r="V4738" s="131">
        <v>25303.9</v>
      </c>
      <c r="W4738" s="131">
        <v>2502.6999999999998</v>
      </c>
      <c r="X4738" s="132">
        <v>40303.4</v>
      </c>
      <c r="Y4738" s="131">
        <v>0</v>
      </c>
      <c r="Z4738" s="131">
        <v>60.8</v>
      </c>
      <c r="AA4738" s="131">
        <v>16.2</v>
      </c>
      <c r="AB4738" s="131">
        <v>910.4</v>
      </c>
      <c r="AC4738" s="131">
        <v>5643.7000000000007</v>
      </c>
      <c r="AD4738" s="131">
        <v>1485</v>
      </c>
      <c r="AE4738" s="131">
        <v>203.7</v>
      </c>
      <c r="AF4738" s="131">
        <v>11822</v>
      </c>
      <c r="AG4738" s="131">
        <v>4503.2999999999993</v>
      </c>
      <c r="AH4738" s="43">
        <v>177042.30000000002</v>
      </c>
      <c r="AJ4738" s="69">
        <v>0</v>
      </c>
    </row>
    <row r="4739" spans="4:36">
      <c r="D4739" s="62">
        <v>2000</v>
      </c>
      <c r="E4739" s="62">
        <v>12</v>
      </c>
      <c r="F4739" s="62">
        <v>2001</v>
      </c>
      <c r="G4739" s="62">
        <v>2001</v>
      </c>
      <c r="H4739" s="131">
        <v>1251.8</v>
      </c>
      <c r="I4739" s="131">
        <v>1102</v>
      </c>
      <c r="J4739" s="131">
        <v>1118.7</v>
      </c>
      <c r="K4739" s="131">
        <v>10692.199999999999</v>
      </c>
      <c r="L4739" s="131">
        <v>15059.800000000001</v>
      </c>
      <c r="M4739" s="131">
        <v>381.5</v>
      </c>
      <c r="N4739" s="131">
        <v>5380.8</v>
      </c>
      <c r="O4739" s="131">
        <v>1324.1</v>
      </c>
      <c r="P4739" s="131">
        <v>232.6</v>
      </c>
      <c r="Q4739" s="131">
        <v>2375.3000000000002</v>
      </c>
      <c r="R4739" s="131">
        <v>5836.7</v>
      </c>
      <c r="S4739" s="131">
        <v>2100</v>
      </c>
      <c r="T4739" s="131">
        <v>4616</v>
      </c>
      <c r="U4739" s="131">
        <v>42448.5</v>
      </c>
      <c r="V4739" s="131">
        <v>21110.400000000001</v>
      </c>
      <c r="W4739" s="131">
        <v>2311.4</v>
      </c>
      <c r="X4739" s="132">
        <v>43220.5</v>
      </c>
      <c r="Y4739" s="131">
        <v>0</v>
      </c>
      <c r="Z4739" s="131">
        <v>0</v>
      </c>
      <c r="AA4739" s="131">
        <v>111.7</v>
      </c>
      <c r="AB4739" s="131">
        <v>1071.3</v>
      </c>
      <c r="AC4739" s="131">
        <v>8374.3000000000011</v>
      </c>
      <c r="AD4739" s="131">
        <v>1571.8</v>
      </c>
      <c r="AE4739" s="131">
        <v>9755</v>
      </c>
      <c r="AF4739" s="131">
        <v>12116</v>
      </c>
      <c r="AG4739" s="131">
        <v>5370.7</v>
      </c>
      <c r="AH4739" s="43">
        <v>198933.09999999998</v>
      </c>
      <c r="AJ4739" s="69">
        <v>0</v>
      </c>
    </row>
    <row r="4740" spans="4:36">
      <c r="D4740" s="62">
        <v>2001</v>
      </c>
      <c r="E4740" s="62">
        <v>1</v>
      </c>
      <c r="F4740" s="62">
        <v>2001</v>
      </c>
      <c r="G4740" s="62">
        <v>2001</v>
      </c>
      <c r="H4740" s="131">
        <v>1293.8</v>
      </c>
      <c r="I4740" s="131">
        <v>910.9</v>
      </c>
      <c r="J4740" s="131">
        <v>639.1</v>
      </c>
      <c r="K4740" s="131">
        <v>5122.5</v>
      </c>
      <c r="L4740" s="131">
        <v>5254.2</v>
      </c>
      <c r="M4740" s="131">
        <v>376.3</v>
      </c>
      <c r="N4740" s="131">
        <v>4261.6000000000004</v>
      </c>
      <c r="O4740" s="131">
        <v>1003.2</v>
      </c>
      <c r="P4740" s="131">
        <v>116.9</v>
      </c>
      <c r="Q4740" s="131">
        <v>2002.1</v>
      </c>
      <c r="R4740" s="131">
        <v>4351.8</v>
      </c>
      <c r="S4740" s="131">
        <v>1786.3000000000002</v>
      </c>
      <c r="T4740" s="131">
        <v>3929.5</v>
      </c>
      <c r="U4740" s="131">
        <v>29021.5</v>
      </c>
      <c r="V4740" s="131">
        <v>15752.599999999999</v>
      </c>
      <c r="W4740" s="131">
        <v>1885.3</v>
      </c>
      <c r="X4740" s="132">
        <v>37685.100000000006</v>
      </c>
      <c r="Y4740" s="131">
        <v>0</v>
      </c>
      <c r="Z4740" s="131">
        <v>0</v>
      </c>
      <c r="AA4740" s="131">
        <v>0.5</v>
      </c>
      <c r="AB4740" s="131">
        <v>972.4</v>
      </c>
      <c r="AC4740" s="131">
        <v>3928.3</v>
      </c>
      <c r="AD4740" s="131">
        <v>1346.6</v>
      </c>
      <c r="AE4740" s="131">
        <v>1193.5</v>
      </c>
      <c r="AF4740" s="131">
        <v>10978.199999999999</v>
      </c>
      <c r="AG4740" s="131">
        <v>3364.1</v>
      </c>
      <c r="AH4740" s="43">
        <v>137176.30000000002</v>
      </c>
      <c r="AJ4740" s="69">
        <v>0</v>
      </c>
    </row>
    <row r="4741" spans="4:36">
      <c r="D4741" s="62">
        <v>2001</v>
      </c>
      <c r="E4741" s="62">
        <v>2</v>
      </c>
      <c r="F4741" s="62">
        <v>2001</v>
      </c>
      <c r="G4741" s="62">
        <v>2001</v>
      </c>
      <c r="H4741" s="131">
        <v>802.9</v>
      </c>
      <c r="I4741" s="131">
        <v>785.7</v>
      </c>
      <c r="J4741" s="131">
        <v>506.3</v>
      </c>
      <c r="K4741" s="131">
        <v>4199.0999999999995</v>
      </c>
      <c r="L4741" s="131">
        <v>4350.1000000000004</v>
      </c>
      <c r="M4741" s="131">
        <v>327.39999999999998</v>
      </c>
      <c r="N4741" s="131">
        <v>3953.3999999999996</v>
      </c>
      <c r="O4741" s="131">
        <v>656.7</v>
      </c>
      <c r="P4741" s="131">
        <v>40.299999999999997</v>
      </c>
      <c r="Q4741" s="131">
        <v>1662.3</v>
      </c>
      <c r="R4741" s="131">
        <v>2584.8999999999996</v>
      </c>
      <c r="S4741" s="131">
        <v>1441.7</v>
      </c>
      <c r="T4741" s="131">
        <v>3480.8</v>
      </c>
      <c r="U4741" s="131">
        <v>17490.5</v>
      </c>
      <c r="V4741" s="131">
        <v>12515.900000000001</v>
      </c>
      <c r="W4741" s="131">
        <v>1493.3</v>
      </c>
      <c r="X4741" s="132">
        <v>31991.199999999997</v>
      </c>
      <c r="Y4741" s="131">
        <v>0</v>
      </c>
      <c r="Z4741" s="131">
        <v>0</v>
      </c>
      <c r="AA4741" s="131">
        <v>9.6</v>
      </c>
      <c r="AB4741" s="131">
        <v>691</v>
      </c>
      <c r="AC4741" s="131">
        <v>2616.1</v>
      </c>
      <c r="AD4741" s="131">
        <v>1250.2</v>
      </c>
      <c r="AE4741" s="131">
        <v>123.8</v>
      </c>
      <c r="AF4741" s="131">
        <v>8804.4</v>
      </c>
      <c r="AG4741" s="131">
        <v>2111.5</v>
      </c>
      <c r="AH4741" s="43">
        <v>103889.1</v>
      </c>
      <c r="AJ4741" s="69">
        <v>0</v>
      </c>
    </row>
    <row r="4742" spans="4:36">
      <c r="D4742" s="62">
        <v>2001</v>
      </c>
      <c r="E4742" s="62">
        <v>3</v>
      </c>
      <c r="F4742" s="62">
        <v>2001</v>
      </c>
      <c r="G4742" s="62">
        <v>2001</v>
      </c>
      <c r="H4742" s="131">
        <v>414.8</v>
      </c>
      <c r="I4742" s="131">
        <v>956.5</v>
      </c>
      <c r="J4742" s="131">
        <v>855.6</v>
      </c>
      <c r="K4742" s="131">
        <v>6094.1</v>
      </c>
      <c r="L4742" s="131">
        <v>4978.5999999999995</v>
      </c>
      <c r="M4742" s="131">
        <v>238</v>
      </c>
      <c r="N4742" s="131">
        <v>4945.6000000000004</v>
      </c>
      <c r="O4742" s="131">
        <v>638.9</v>
      </c>
      <c r="P4742" s="131">
        <v>196.5</v>
      </c>
      <c r="Q4742" s="131">
        <v>1949.5</v>
      </c>
      <c r="R4742" s="131">
        <v>3913.3</v>
      </c>
      <c r="S4742" s="131">
        <v>1161.4000000000001</v>
      </c>
      <c r="T4742" s="131">
        <v>4519.1000000000004</v>
      </c>
      <c r="U4742" s="131">
        <v>22228.3</v>
      </c>
      <c r="V4742" s="131">
        <v>19940.8</v>
      </c>
      <c r="W4742" s="131">
        <v>1547.7</v>
      </c>
      <c r="X4742" s="132">
        <v>30195.799999999996</v>
      </c>
      <c r="Y4742" s="131">
        <v>0</v>
      </c>
      <c r="Z4742" s="131">
        <v>0</v>
      </c>
      <c r="AA4742" s="131">
        <v>134.80000000000001</v>
      </c>
      <c r="AB4742" s="131">
        <v>827.7</v>
      </c>
      <c r="AC4742" s="131">
        <v>3164.7</v>
      </c>
      <c r="AD4742" s="131">
        <v>1432.7</v>
      </c>
      <c r="AE4742" s="131">
        <v>384.2</v>
      </c>
      <c r="AF4742" s="131">
        <v>10309.300000000001</v>
      </c>
      <c r="AG4742" s="131">
        <v>2192.2999999999997</v>
      </c>
      <c r="AH4742" s="43">
        <v>123220.2</v>
      </c>
      <c r="AJ4742" s="69">
        <v>0</v>
      </c>
    </row>
    <row r="4743" spans="4:36">
      <c r="D4743" s="62">
        <v>2001</v>
      </c>
      <c r="E4743" s="62">
        <v>4</v>
      </c>
      <c r="F4743" s="62">
        <v>2001</v>
      </c>
      <c r="G4743" s="62">
        <v>2001</v>
      </c>
      <c r="H4743" s="131">
        <v>1169.6000000000001</v>
      </c>
      <c r="I4743" s="131">
        <v>1019.8</v>
      </c>
      <c r="J4743" s="131">
        <v>803.1</v>
      </c>
      <c r="K4743" s="131">
        <v>11048.800000000001</v>
      </c>
      <c r="L4743" s="131">
        <v>14545.099999999999</v>
      </c>
      <c r="M4743" s="131">
        <v>310.39999999999998</v>
      </c>
      <c r="N4743" s="131">
        <v>5480.9</v>
      </c>
      <c r="O4743" s="131">
        <v>821.7</v>
      </c>
      <c r="P4743" s="131">
        <v>540.4</v>
      </c>
      <c r="Q4743" s="131">
        <v>2133</v>
      </c>
      <c r="R4743" s="131">
        <v>3638.2999999999997</v>
      </c>
      <c r="S4743" s="131">
        <v>1797</v>
      </c>
      <c r="T4743" s="131">
        <v>4918.7</v>
      </c>
      <c r="U4743" s="131">
        <v>38488.1</v>
      </c>
      <c r="V4743" s="131">
        <v>25912.3</v>
      </c>
      <c r="W4743" s="131">
        <v>1971.5</v>
      </c>
      <c r="X4743" s="132">
        <v>39326.9</v>
      </c>
      <c r="Y4743" s="131">
        <v>0</v>
      </c>
      <c r="Z4743" s="131">
        <v>28.7</v>
      </c>
      <c r="AA4743" s="131">
        <v>129.4</v>
      </c>
      <c r="AB4743" s="131">
        <v>899.7</v>
      </c>
      <c r="AC4743" s="131">
        <v>3816.9</v>
      </c>
      <c r="AD4743" s="131">
        <v>1702.8</v>
      </c>
      <c r="AE4743" s="131">
        <v>6996.3</v>
      </c>
      <c r="AF4743" s="131">
        <v>11046.6</v>
      </c>
      <c r="AG4743" s="131">
        <v>3907.7</v>
      </c>
      <c r="AH4743" s="43">
        <v>182453.7</v>
      </c>
      <c r="AJ4743" s="69">
        <v>0</v>
      </c>
    </row>
    <row r="4744" spans="4:36">
      <c r="D4744" s="62">
        <v>2001</v>
      </c>
      <c r="E4744" s="62">
        <v>5</v>
      </c>
      <c r="F4744" s="62">
        <v>2001</v>
      </c>
      <c r="G4744" s="62">
        <v>2002</v>
      </c>
      <c r="H4744" s="131">
        <v>1062.1000000000001</v>
      </c>
      <c r="I4744" s="131">
        <v>1177.5</v>
      </c>
      <c r="J4744" s="131">
        <v>1279.7</v>
      </c>
      <c r="K4744" s="131">
        <v>9721.7999999999993</v>
      </c>
      <c r="L4744" s="131">
        <v>5123.7</v>
      </c>
      <c r="M4744" s="131">
        <v>316.60000000000002</v>
      </c>
      <c r="N4744" s="131">
        <v>7412.2</v>
      </c>
      <c r="O4744" s="131">
        <v>870.2</v>
      </c>
      <c r="P4744" s="131">
        <v>1136.9000000000001</v>
      </c>
      <c r="Q4744" s="131">
        <v>2589.3000000000002</v>
      </c>
      <c r="R4744" s="131">
        <v>5303.5</v>
      </c>
      <c r="S4744" s="131">
        <v>2014.8999999999999</v>
      </c>
      <c r="T4744" s="131">
        <v>2114.8000000000002</v>
      </c>
      <c r="U4744" s="131">
        <v>18994.2</v>
      </c>
      <c r="V4744" s="131">
        <v>19089.5</v>
      </c>
      <c r="W4744" s="131">
        <v>1027</v>
      </c>
      <c r="X4744" s="132">
        <v>61127</v>
      </c>
      <c r="Y4744" s="131">
        <v>0</v>
      </c>
      <c r="Z4744" s="131">
        <v>7.5</v>
      </c>
      <c r="AA4744" s="131">
        <v>1457.6</v>
      </c>
      <c r="AB4744" s="131">
        <v>999.1</v>
      </c>
      <c r="AC4744" s="131">
        <v>6234.3</v>
      </c>
      <c r="AD4744" s="131">
        <v>1992.4</v>
      </c>
      <c r="AE4744" s="131">
        <v>713.7</v>
      </c>
      <c r="AF4744" s="131">
        <v>12220.1</v>
      </c>
      <c r="AG4744" s="131">
        <v>8268.5</v>
      </c>
      <c r="AH4744" s="43">
        <v>172254.10000000003</v>
      </c>
      <c r="AJ4744" s="69">
        <v>0</v>
      </c>
    </row>
    <row r="4745" spans="4:36">
      <c r="D4745" s="62">
        <v>2001</v>
      </c>
      <c r="E4745" s="62">
        <v>6</v>
      </c>
      <c r="F4745" s="62">
        <v>2001</v>
      </c>
      <c r="G4745" s="62">
        <v>2002</v>
      </c>
      <c r="H4745" s="131">
        <v>1471.2</v>
      </c>
      <c r="I4745" s="131">
        <v>1287.8</v>
      </c>
      <c r="J4745" s="131">
        <v>1515.4</v>
      </c>
      <c r="K4745" s="131">
        <v>12390.4</v>
      </c>
      <c r="L4745" s="131">
        <v>6587.3</v>
      </c>
      <c r="M4745" s="131">
        <v>387.2</v>
      </c>
      <c r="N4745" s="131">
        <v>8491.0999999999985</v>
      </c>
      <c r="O4745" s="131">
        <v>833</v>
      </c>
      <c r="P4745" s="131">
        <v>1182.8</v>
      </c>
      <c r="Q4745" s="131">
        <v>2736.5</v>
      </c>
      <c r="R4745" s="131">
        <v>6419</v>
      </c>
      <c r="S4745" s="131">
        <v>1730.8000000000002</v>
      </c>
      <c r="T4745" s="131">
        <v>2331.1</v>
      </c>
      <c r="U4745" s="131">
        <v>16543.900000000001</v>
      </c>
      <c r="V4745" s="131">
        <v>21613</v>
      </c>
      <c r="W4745" s="131">
        <v>1097.2</v>
      </c>
      <c r="X4745" s="132">
        <v>65330.5</v>
      </c>
      <c r="Y4745" s="131">
        <v>0</v>
      </c>
      <c r="Z4745" s="131">
        <v>75.7</v>
      </c>
      <c r="AA4745" s="131">
        <v>1239.4000000000001</v>
      </c>
      <c r="AB4745" s="131">
        <v>1067.4000000000001</v>
      </c>
      <c r="AC4745" s="131">
        <v>7682.2999999999993</v>
      </c>
      <c r="AD4745" s="131">
        <v>2065.8000000000002</v>
      </c>
      <c r="AE4745" s="131">
        <v>1285</v>
      </c>
      <c r="AF4745" s="131">
        <v>13243.1</v>
      </c>
      <c r="AG4745" s="131">
        <v>10587.7</v>
      </c>
      <c r="AH4745" s="43">
        <v>189194.6</v>
      </c>
      <c r="AJ4745" s="69">
        <v>0</v>
      </c>
    </row>
    <row r="4746" spans="4:36">
      <c r="D4746" s="62">
        <v>2001</v>
      </c>
      <c r="E4746" s="62">
        <v>7</v>
      </c>
      <c r="F4746" s="62">
        <v>2002</v>
      </c>
      <c r="G4746" s="62">
        <v>2002</v>
      </c>
      <c r="H4746" s="131">
        <v>2434.6999999999998</v>
      </c>
      <c r="I4746" s="131">
        <v>1339.4</v>
      </c>
      <c r="J4746" s="131">
        <v>1188.9000000000001</v>
      </c>
      <c r="K4746" s="131">
        <v>13174</v>
      </c>
      <c r="L4746" s="131">
        <v>6616.8</v>
      </c>
      <c r="M4746" s="131">
        <v>443.4</v>
      </c>
      <c r="N4746" s="131">
        <v>10143.5</v>
      </c>
      <c r="O4746" s="131">
        <v>973.2</v>
      </c>
      <c r="P4746" s="131">
        <v>1199.7</v>
      </c>
      <c r="Q4746" s="131">
        <v>2891.7</v>
      </c>
      <c r="R4746" s="131">
        <v>8019.8</v>
      </c>
      <c r="S4746" s="131">
        <v>1788.7</v>
      </c>
      <c r="T4746" s="131">
        <v>2881.2</v>
      </c>
      <c r="U4746" s="131">
        <v>21549.4</v>
      </c>
      <c r="V4746" s="131">
        <v>34553.699999999997</v>
      </c>
      <c r="W4746" s="131">
        <v>1295.5</v>
      </c>
      <c r="X4746" s="132">
        <v>64684.800000000003</v>
      </c>
      <c r="Y4746" s="131">
        <v>0.2</v>
      </c>
      <c r="Z4746" s="131">
        <v>99.9</v>
      </c>
      <c r="AA4746" s="131">
        <v>1401.7</v>
      </c>
      <c r="AB4746" s="131">
        <v>1144.5999999999999</v>
      </c>
      <c r="AC4746" s="131">
        <v>9307</v>
      </c>
      <c r="AD4746" s="131">
        <v>2221.5</v>
      </c>
      <c r="AE4746" s="131">
        <v>1521.7</v>
      </c>
      <c r="AF4746" s="131">
        <v>13726.9</v>
      </c>
      <c r="AG4746" s="131">
        <v>12178.099999999999</v>
      </c>
      <c r="AH4746" s="43">
        <v>216780.00000000003</v>
      </c>
      <c r="AJ4746" s="69">
        <v>0</v>
      </c>
    </row>
    <row r="4747" spans="4:36">
      <c r="D4747" s="62">
        <v>2001</v>
      </c>
      <c r="E4747" s="62">
        <v>8</v>
      </c>
      <c r="F4747" s="62">
        <v>2002</v>
      </c>
      <c r="G4747" s="62">
        <v>2002</v>
      </c>
      <c r="H4747" s="131">
        <v>2605.1</v>
      </c>
      <c r="I4747" s="131">
        <v>1371.6</v>
      </c>
      <c r="J4747" s="131">
        <v>1402.5</v>
      </c>
      <c r="K4747" s="131">
        <v>9922.1</v>
      </c>
      <c r="L4747" s="131">
        <v>6511.2</v>
      </c>
      <c r="M4747" s="131">
        <v>450</v>
      </c>
      <c r="N4747" s="131">
        <v>10371.099999999999</v>
      </c>
      <c r="O4747" s="131">
        <v>1065</v>
      </c>
      <c r="P4747" s="131">
        <v>1276</v>
      </c>
      <c r="Q4747" s="131">
        <v>3015.2</v>
      </c>
      <c r="R4747" s="131">
        <v>9371.2000000000007</v>
      </c>
      <c r="S4747" s="131">
        <v>1777.8</v>
      </c>
      <c r="T4747" s="131">
        <v>2942</v>
      </c>
      <c r="U4747" s="131">
        <v>23126.800000000003</v>
      </c>
      <c r="V4747" s="131">
        <v>26173.800000000003</v>
      </c>
      <c r="W4747" s="131">
        <v>1868.9</v>
      </c>
      <c r="X4747" s="132">
        <v>64327.600000000006</v>
      </c>
      <c r="Y4747" s="131">
        <v>0</v>
      </c>
      <c r="Z4747" s="131">
        <v>97.8</v>
      </c>
      <c r="AA4747" s="131">
        <v>1180.9000000000001</v>
      </c>
      <c r="AB4747" s="131">
        <v>1159.5</v>
      </c>
      <c r="AC4747" s="131">
        <v>10059</v>
      </c>
      <c r="AD4747" s="131">
        <v>2214.1999999999998</v>
      </c>
      <c r="AE4747" s="131">
        <v>1689.6</v>
      </c>
      <c r="AF4747" s="131">
        <v>13764.8</v>
      </c>
      <c r="AG4747" s="131">
        <v>12736.3</v>
      </c>
      <c r="AH4747" s="43">
        <v>210480</v>
      </c>
      <c r="AJ4747" s="69">
        <v>0</v>
      </c>
    </row>
    <row r="4748" spans="4:36">
      <c r="D4748" s="62">
        <v>2001</v>
      </c>
      <c r="E4748" s="62">
        <v>9</v>
      </c>
      <c r="F4748" s="62">
        <v>2002</v>
      </c>
      <c r="G4748" s="62">
        <v>2002</v>
      </c>
      <c r="H4748" s="131">
        <v>1384.6</v>
      </c>
      <c r="I4748" s="131">
        <v>1275.3</v>
      </c>
      <c r="J4748" s="131">
        <v>1337.4</v>
      </c>
      <c r="K4748" s="131">
        <v>9453.1999999999989</v>
      </c>
      <c r="L4748" s="131">
        <v>5922.7</v>
      </c>
      <c r="M4748" s="131">
        <v>421.2</v>
      </c>
      <c r="N4748" s="131">
        <v>8368.7000000000007</v>
      </c>
      <c r="O4748" s="131">
        <v>1046.5</v>
      </c>
      <c r="P4748" s="131">
        <v>1047.8999999999999</v>
      </c>
      <c r="Q4748" s="131">
        <v>2787.7</v>
      </c>
      <c r="R4748" s="131">
        <v>7345.7999999999993</v>
      </c>
      <c r="S4748" s="131">
        <v>1597.6</v>
      </c>
      <c r="T4748" s="131">
        <v>2636.1</v>
      </c>
      <c r="U4748" s="131">
        <v>18093.7</v>
      </c>
      <c r="V4748" s="131">
        <v>21424.799999999999</v>
      </c>
      <c r="W4748" s="131">
        <v>1773.1</v>
      </c>
      <c r="X4748" s="132">
        <v>56079.5</v>
      </c>
      <c r="Y4748" s="131">
        <v>0</v>
      </c>
      <c r="Z4748" s="131">
        <v>85.8</v>
      </c>
      <c r="AA4748" s="131">
        <v>569.20000000000005</v>
      </c>
      <c r="AB4748" s="131">
        <v>1077.3</v>
      </c>
      <c r="AC4748" s="131">
        <v>8498.2000000000007</v>
      </c>
      <c r="AD4748" s="131">
        <v>2083.1</v>
      </c>
      <c r="AE4748" s="131">
        <v>1477.4</v>
      </c>
      <c r="AF4748" s="131">
        <v>12238.3</v>
      </c>
      <c r="AG4748" s="131">
        <v>10817.1</v>
      </c>
      <c r="AH4748" s="43">
        <v>178842.19999999998</v>
      </c>
      <c r="AJ4748" s="69">
        <v>0</v>
      </c>
    </row>
    <row r="4749" spans="4:36">
      <c r="D4749" s="62">
        <v>2001</v>
      </c>
      <c r="E4749" s="62">
        <v>10</v>
      </c>
      <c r="F4749" s="62">
        <v>2002</v>
      </c>
      <c r="G4749" s="62">
        <v>2002</v>
      </c>
      <c r="H4749" s="131">
        <v>1409.8999999999999</v>
      </c>
      <c r="I4749" s="131">
        <v>1162</v>
      </c>
      <c r="J4749" s="131">
        <v>1099.9000000000001</v>
      </c>
      <c r="K4749" s="131">
        <v>15433.8</v>
      </c>
      <c r="L4749" s="131">
        <v>11851.3</v>
      </c>
      <c r="M4749" s="131">
        <v>404.1</v>
      </c>
      <c r="N4749" s="131">
        <v>7594.9000000000005</v>
      </c>
      <c r="O4749" s="131">
        <v>1421.2</v>
      </c>
      <c r="P4749" s="131">
        <v>844</v>
      </c>
      <c r="Q4749" s="131">
        <v>2682.5</v>
      </c>
      <c r="R4749" s="131">
        <v>6605.5</v>
      </c>
      <c r="S4749" s="131">
        <v>2212.1</v>
      </c>
      <c r="T4749" s="131">
        <v>4968.2000000000007</v>
      </c>
      <c r="U4749" s="131">
        <v>39918</v>
      </c>
      <c r="V4749" s="131">
        <v>34496.199999999997</v>
      </c>
      <c r="W4749" s="131">
        <v>1968.8</v>
      </c>
      <c r="X4749" s="132">
        <v>62236.800000000003</v>
      </c>
      <c r="Y4749" s="131">
        <v>0</v>
      </c>
      <c r="Z4749" s="131">
        <v>78.599999999999994</v>
      </c>
      <c r="AA4749" s="131">
        <v>1620.4</v>
      </c>
      <c r="AB4749" s="131">
        <v>1024.2</v>
      </c>
      <c r="AC4749" s="131">
        <v>7567.0999999999995</v>
      </c>
      <c r="AD4749" s="131">
        <v>2111.4</v>
      </c>
      <c r="AE4749" s="131">
        <v>10716.2</v>
      </c>
      <c r="AF4749" s="131">
        <v>13111.800000000001</v>
      </c>
      <c r="AG4749" s="131">
        <v>8465.2000000000007</v>
      </c>
      <c r="AH4749" s="43">
        <v>241004.09999999998</v>
      </c>
      <c r="AJ4749" s="69">
        <v>0</v>
      </c>
    </row>
    <row r="4750" spans="4:36">
      <c r="D4750" s="62">
        <v>2001</v>
      </c>
      <c r="E4750" s="62">
        <v>11</v>
      </c>
      <c r="F4750" s="62">
        <v>2002</v>
      </c>
      <c r="G4750" s="62">
        <v>2002</v>
      </c>
      <c r="H4750" s="131">
        <v>1018.5</v>
      </c>
      <c r="I4750" s="131">
        <v>967.5</v>
      </c>
      <c r="J4750" s="131">
        <v>693.9</v>
      </c>
      <c r="K4750" s="131">
        <v>7011.9000000000005</v>
      </c>
      <c r="L4750" s="131">
        <v>19727.699999999997</v>
      </c>
      <c r="M4750" s="131">
        <v>144.6</v>
      </c>
      <c r="N4750" s="131">
        <v>5093</v>
      </c>
      <c r="O4750" s="131">
        <v>1118.2</v>
      </c>
      <c r="P4750" s="131">
        <v>367.9</v>
      </c>
      <c r="Q4750" s="131">
        <v>2118</v>
      </c>
      <c r="R4750" s="131">
        <v>4911.5</v>
      </c>
      <c r="S4750" s="131">
        <v>1858.9</v>
      </c>
      <c r="T4750" s="131">
        <v>4804.1000000000004</v>
      </c>
      <c r="U4750" s="131">
        <v>40340.1</v>
      </c>
      <c r="V4750" s="131">
        <v>27620.400000000001</v>
      </c>
      <c r="W4750" s="131">
        <v>1592.7</v>
      </c>
      <c r="X4750" s="132">
        <v>46343</v>
      </c>
      <c r="Y4750" s="131">
        <v>0</v>
      </c>
      <c r="Z4750" s="131">
        <v>0</v>
      </c>
      <c r="AA4750" s="131">
        <v>2398.1999999999998</v>
      </c>
      <c r="AB4750" s="131">
        <v>833.1</v>
      </c>
      <c r="AC4750" s="131">
        <v>4753.5</v>
      </c>
      <c r="AD4750" s="131">
        <v>1845.3</v>
      </c>
      <c r="AE4750" s="131">
        <v>8967.1999999999989</v>
      </c>
      <c r="AF4750" s="131">
        <v>10784.6</v>
      </c>
      <c r="AG4750" s="131">
        <v>4511.1000000000004</v>
      </c>
      <c r="AH4750" s="43">
        <v>199824.9</v>
      </c>
      <c r="AJ4750" s="69">
        <v>0</v>
      </c>
    </row>
    <row r="4751" spans="4:36">
      <c r="D4751" s="62">
        <v>2001</v>
      </c>
      <c r="E4751" s="62">
        <v>12</v>
      </c>
      <c r="F4751" s="62">
        <v>2002</v>
      </c>
      <c r="G4751" s="62">
        <v>2002</v>
      </c>
      <c r="H4751" s="131">
        <v>996.19999999999993</v>
      </c>
      <c r="I4751" s="131">
        <v>911.9</v>
      </c>
      <c r="J4751" s="131">
        <v>884</v>
      </c>
      <c r="K4751" s="131">
        <v>6464.5999999999995</v>
      </c>
      <c r="L4751" s="131">
        <v>18979.599999999999</v>
      </c>
      <c r="M4751" s="131">
        <v>144.9</v>
      </c>
      <c r="N4751" s="131">
        <v>3547.1</v>
      </c>
      <c r="O4751" s="131">
        <v>903.30000000000007</v>
      </c>
      <c r="P4751" s="131">
        <v>116.3</v>
      </c>
      <c r="Q4751" s="131">
        <v>1891</v>
      </c>
      <c r="R4751" s="131">
        <v>4630.1000000000004</v>
      </c>
      <c r="S4751" s="131">
        <v>1850.5</v>
      </c>
      <c r="T4751" s="131">
        <v>4238.3</v>
      </c>
      <c r="U4751" s="131">
        <v>31052.9</v>
      </c>
      <c r="V4751" s="131">
        <v>14593</v>
      </c>
      <c r="W4751" s="131">
        <v>1258.2</v>
      </c>
      <c r="X4751" s="132">
        <v>31576.2</v>
      </c>
      <c r="Y4751" s="131">
        <v>0</v>
      </c>
      <c r="Z4751" s="131">
        <v>0</v>
      </c>
      <c r="AA4751" s="131">
        <v>2488.9</v>
      </c>
      <c r="AB4751" s="131">
        <v>839.1</v>
      </c>
      <c r="AC4751" s="131">
        <v>2920.7</v>
      </c>
      <c r="AD4751" s="131">
        <v>1745.8</v>
      </c>
      <c r="AE4751" s="131">
        <v>2117.3000000000002</v>
      </c>
      <c r="AF4751" s="131">
        <v>10511</v>
      </c>
      <c r="AG4751" s="131">
        <v>3018.3999999999996</v>
      </c>
      <c r="AH4751" s="43">
        <v>147679.29999999999</v>
      </c>
      <c r="AJ4751" s="69">
        <v>0</v>
      </c>
    </row>
    <row r="4752" spans="4:36">
      <c r="D4752" s="62">
        <v>2002</v>
      </c>
      <c r="E4752" s="62">
        <v>1</v>
      </c>
      <c r="F4752" s="62">
        <v>2002</v>
      </c>
      <c r="G4752" s="62">
        <v>2002</v>
      </c>
      <c r="H4752" s="131">
        <v>1692.7</v>
      </c>
      <c r="I4752" s="131">
        <v>927.4</v>
      </c>
      <c r="J4752" s="131">
        <v>586.20000000000005</v>
      </c>
      <c r="K4752" s="131">
        <v>6716.3</v>
      </c>
      <c r="L4752" s="131">
        <v>13850.5</v>
      </c>
      <c r="M4752" s="131">
        <v>145.19999999999999</v>
      </c>
      <c r="N4752" s="131">
        <v>4006.8</v>
      </c>
      <c r="O4752" s="131">
        <v>944.1</v>
      </c>
      <c r="P4752" s="131">
        <v>174.79999999999998</v>
      </c>
      <c r="Q4752" s="131">
        <v>1718.1</v>
      </c>
      <c r="R4752" s="131">
        <v>5154.5</v>
      </c>
      <c r="S4752" s="131">
        <v>1880.8</v>
      </c>
      <c r="T4752" s="131">
        <v>4043.4</v>
      </c>
      <c r="U4752" s="131">
        <v>29166.3</v>
      </c>
      <c r="V4752" s="131">
        <v>16738.599999999999</v>
      </c>
      <c r="W4752" s="131">
        <v>1523.4</v>
      </c>
      <c r="X4752" s="132">
        <v>44891.8</v>
      </c>
      <c r="Y4752" s="131">
        <v>0</v>
      </c>
      <c r="Z4752" s="131">
        <v>0</v>
      </c>
      <c r="AA4752" s="131">
        <v>2479</v>
      </c>
      <c r="AB4752" s="131">
        <v>856.6</v>
      </c>
      <c r="AC4752" s="131">
        <v>3724</v>
      </c>
      <c r="AD4752" s="131">
        <v>1681.5</v>
      </c>
      <c r="AE4752" s="131">
        <v>979.8</v>
      </c>
      <c r="AF4752" s="131">
        <v>10609.5</v>
      </c>
      <c r="AG4752" s="131">
        <v>4348.3999999999996</v>
      </c>
      <c r="AH4752" s="43">
        <v>158839.69999999995</v>
      </c>
      <c r="AJ4752" s="69">
        <v>0</v>
      </c>
    </row>
    <row r="4753" spans="4:36">
      <c r="D4753" s="62">
        <v>2002</v>
      </c>
      <c r="E4753" s="62">
        <v>2</v>
      </c>
      <c r="F4753" s="62">
        <v>2002</v>
      </c>
      <c r="G4753" s="62">
        <v>2002</v>
      </c>
      <c r="H4753" s="131">
        <v>371.70000000000005</v>
      </c>
      <c r="I4753" s="131">
        <v>925.8</v>
      </c>
      <c r="J4753" s="131">
        <v>747.1</v>
      </c>
      <c r="K4753" s="131">
        <v>6005.1</v>
      </c>
      <c r="L4753" s="131">
        <v>4904.8</v>
      </c>
      <c r="M4753" s="131">
        <v>131.9</v>
      </c>
      <c r="N4753" s="131">
        <v>5518.5</v>
      </c>
      <c r="O4753" s="131">
        <v>1010.7</v>
      </c>
      <c r="P4753" s="131">
        <v>449.6</v>
      </c>
      <c r="Q4753" s="131">
        <v>1464.4</v>
      </c>
      <c r="R4753" s="131">
        <v>4658.1000000000004</v>
      </c>
      <c r="S4753" s="131">
        <v>1354.8</v>
      </c>
      <c r="T4753" s="131">
        <v>3790.6</v>
      </c>
      <c r="U4753" s="131">
        <v>31716.400000000001</v>
      </c>
      <c r="V4753" s="131">
        <v>18458.099999999999</v>
      </c>
      <c r="W4753" s="131">
        <v>1779.6</v>
      </c>
      <c r="X4753" s="132">
        <v>48652.3</v>
      </c>
      <c r="Y4753" s="131">
        <v>0</v>
      </c>
      <c r="Z4753" s="131">
        <v>0</v>
      </c>
      <c r="AA4753" s="131">
        <v>2232.5</v>
      </c>
      <c r="AB4753" s="131">
        <v>873.2</v>
      </c>
      <c r="AC4753" s="131">
        <v>3811.8</v>
      </c>
      <c r="AD4753" s="131">
        <v>1574.8</v>
      </c>
      <c r="AE4753" s="131">
        <v>1420.8</v>
      </c>
      <c r="AF4753" s="131">
        <v>10656.300000000001</v>
      </c>
      <c r="AG4753" s="131">
        <v>4513.3999999999996</v>
      </c>
      <c r="AH4753" s="43">
        <v>157022.29999999996</v>
      </c>
      <c r="AJ4753" s="69">
        <v>0</v>
      </c>
    </row>
    <row r="4754" spans="4:36">
      <c r="D4754" s="62">
        <v>2002</v>
      </c>
      <c r="E4754" s="62">
        <v>3</v>
      </c>
      <c r="F4754" s="62">
        <v>2002</v>
      </c>
      <c r="G4754" s="62">
        <v>2002</v>
      </c>
      <c r="H4754" s="131">
        <v>523.1</v>
      </c>
      <c r="I4754" s="131">
        <v>1130.4000000000001</v>
      </c>
      <c r="J4754" s="131">
        <v>875.6</v>
      </c>
      <c r="K4754" s="131">
        <v>12253.5</v>
      </c>
      <c r="L4754" s="131">
        <v>5522.5</v>
      </c>
      <c r="M4754" s="131">
        <v>143.5</v>
      </c>
      <c r="N4754" s="131">
        <v>6387.9</v>
      </c>
      <c r="O4754" s="131">
        <v>1204.8</v>
      </c>
      <c r="P4754" s="131">
        <v>476.5</v>
      </c>
      <c r="Q4754" s="131">
        <v>1702.9</v>
      </c>
      <c r="R4754" s="131">
        <v>4859.0999999999995</v>
      </c>
      <c r="S4754" s="131">
        <v>2194.7999999999997</v>
      </c>
      <c r="T4754" s="131">
        <v>5360.6</v>
      </c>
      <c r="U4754" s="131">
        <v>44434.200000000004</v>
      </c>
      <c r="V4754" s="131">
        <v>24101.7</v>
      </c>
      <c r="W4754" s="131">
        <v>1987.7</v>
      </c>
      <c r="X4754" s="132">
        <v>47375.9</v>
      </c>
      <c r="Y4754" s="131">
        <v>0.2</v>
      </c>
      <c r="Z4754" s="131">
        <v>0.1</v>
      </c>
      <c r="AA4754" s="131">
        <v>2709.3</v>
      </c>
      <c r="AB4754" s="131">
        <v>1058</v>
      </c>
      <c r="AC4754" s="131">
        <v>5130</v>
      </c>
      <c r="AD4754" s="131">
        <v>1799.7</v>
      </c>
      <c r="AE4754" s="131">
        <v>1925.2</v>
      </c>
      <c r="AF4754" s="131">
        <v>11778.699999999999</v>
      </c>
      <c r="AG4754" s="131">
        <v>6615.5</v>
      </c>
      <c r="AH4754" s="43">
        <v>191551.40000000005</v>
      </c>
      <c r="AJ4754" s="69">
        <v>0</v>
      </c>
    </row>
    <row r="4755" spans="4:36">
      <c r="D4755" s="62">
        <v>2002</v>
      </c>
      <c r="E4755" s="62">
        <v>4</v>
      </c>
      <c r="F4755" s="62">
        <v>2002</v>
      </c>
      <c r="G4755" s="62">
        <v>2002</v>
      </c>
      <c r="H4755" s="131">
        <v>1283.8</v>
      </c>
      <c r="I4755" s="131">
        <v>1059</v>
      </c>
      <c r="J4755" s="131">
        <v>887</v>
      </c>
      <c r="K4755" s="131">
        <v>10752.199999999999</v>
      </c>
      <c r="L4755" s="131">
        <v>5502.7</v>
      </c>
      <c r="M4755" s="131">
        <v>271.8</v>
      </c>
      <c r="N4755" s="131">
        <v>7230.9000000000005</v>
      </c>
      <c r="O4755" s="131">
        <v>1130.2</v>
      </c>
      <c r="P4755" s="131">
        <v>593.40000000000009</v>
      </c>
      <c r="Q4755" s="131">
        <v>1711.2</v>
      </c>
      <c r="R4755" s="131">
        <v>4950.0999999999995</v>
      </c>
      <c r="S4755" s="131">
        <v>2223</v>
      </c>
      <c r="T4755" s="131">
        <v>5170.7</v>
      </c>
      <c r="U4755" s="131">
        <v>40941</v>
      </c>
      <c r="V4755" s="131">
        <v>24610.899999999998</v>
      </c>
      <c r="W4755" s="131">
        <v>2218.5</v>
      </c>
      <c r="X4755" s="132">
        <v>59451.4</v>
      </c>
      <c r="Y4755" s="131">
        <v>0</v>
      </c>
      <c r="Z4755" s="131">
        <v>22.8</v>
      </c>
      <c r="AA4755" s="131">
        <v>2258.3999999999996</v>
      </c>
      <c r="AB4755" s="131">
        <v>1101.9000000000001</v>
      </c>
      <c r="AC4755" s="131">
        <v>7373.9</v>
      </c>
      <c r="AD4755" s="131">
        <v>1837.7</v>
      </c>
      <c r="AE4755" s="131">
        <v>2019.2</v>
      </c>
      <c r="AF4755" s="131">
        <v>11652.5</v>
      </c>
      <c r="AG4755" s="131">
        <v>7611.8</v>
      </c>
      <c r="AH4755" s="43">
        <v>203865.99999999997</v>
      </c>
      <c r="AJ4755" s="69">
        <v>0</v>
      </c>
    </row>
    <row r="4756" spans="4:36">
      <c r="D4756" s="62">
        <v>2002</v>
      </c>
      <c r="E4756" s="62">
        <v>5</v>
      </c>
      <c r="F4756" s="62">
        <v>2002</v>
      </c>
      <c r="G4756" s="62">
        <v>2003</v>
      </c>
      <c r="H4756" s="131">
        <v>1490.6</v>
      </c>
      <c r="I4756" s="131">
        <v>1234.4000000000001</v>
      </c>
      <c r="J4756" s="131">
        <v>1103.3</v>
      </c>
      <c r="K4756" s="131">
        <v>11828</v>
      </c>
      <c r="L4756" s="131">
        <v>5744.7</v>
      </c>
      <c r="M4756" s="131">
        <v>295.5</v>
      </c>
      <c r="N4756" s="131">
        <v>9396.5</v>
      </c>
      <c r="O4756" s="131">
        <v>1025.0999999999999</v>
      </c>
      <c r="P4756" s="131">
        <v>902.1</v>
      </c>
      <c r="Q4756" s="131">
        <v>1997.3</v>
      </c>
      <c r="R4756" s="131">
        <v>6187.5</v>
      </c>
      <c r="S4756" s="131">
        <v>2106.7999999999997</v>
      </c>
      <c r="T4756" s="131">
        <v>2167.6999999999998</v>
      </c>
      <c r="U4756" s="131">
        <v>28651.599999999999</v>
      </c>
      <c r="V4756" s="131">
        <v>20187.199999999997</v>
      </c>
      <c r="W4756" s="131">
        <v>2672.4</v>
      </c>
      <c r="X4756" s="132">
        <v>65961.8</v>
      </c>
      <c r="Y4756" s="131">
        <v>0</v>
      </c>
      <c r="Z4756" s="131">
        <v>71.099999999999994</v>
      </c>
      <c r="AA4756" s="131">
        <v>1250.5</v>
      </c>
      <c r="AB4756" s="131">
        <v>1100.4000000000001</v>
      </c>
      <c r="AC4756" s="131">
        <v>10266.099999999999</v>
      </c>
      <c r="AD4756" s="131">
        <v>1889.6</v>
      </c>
      <c r="AE4756" s="131">
        <v>4244.6000000000004</v>
      </c>
      <c r="AF4756" s="131">
        <v>12449.6</v>
      </c>
      <c r="AG4756" s="131">
        <v>9235.2999999999993</v>
      </c>
      <c r="AH4756" s="43">
        <v>203459.7</v>
      </c>
      <c r="AJ4756" s="69">
        <v>0</v>
      </c>
    </row>
    <row r="4757" spans="4:36">
      <c r="D4757" s="62">
        <v>2002</v>
      </c>
      <c r="E4757" s="62">
        <v>6</v>
      </c>
      <c r="F4757" s="62">
        <v>2002</v>
      </c>
      <c r="G4757" s="62">
        <v>2003</v>
      </c>
      <c r="H4757" s="131">
        <v>2035.2</v>
      </c>
      <c r="I4757" s="131">
        <v>1292.8</v>
      </c>
      <c r="J4757" s="131">
        <v>1133.2</v>
      </c>
      <c r="K4757" s="131">
        <v>12868.5</v>
      </c>
      <c r="L4757" s="131">
        <v>6555.7</v>
      </c>
      <c r="M4757" s="131">
        <v>338</v>
      </c>
      <c r="N4757" s="131">
        <v>11631.300000000001</v>
      </c>
      <c r="O4757" s="131">
        <v>1135.1000000000001</v>
      </c>
      <c r="P4757" s="131">
        <v>1139.8</v>
      </c>
      <c r="Q4757" s="131">
        <v>2185</v>
      </c>
      <c r="R4757" s="131">
        <v>7353.4000000000005</v>
      </c>
      <c r="S4757" s="131">
        <v>2108.1999999999998</v>
      </c>
      <c r="T4757" s="131">
        <v>2034.1</v>
      </c>
      <c r="U4757" s="131">
        <v>24725.399999999998</v>
      </c>
      <c r="V4757" s="131">
        <v>27498.400000000001</v>
      </c>
      <c r="W4757" s="131">
        <v>3003.6</v>
      </c>
      <c r="X4757" s="132">
        <v>63880.6</v>
      </c>
      <c r="Y4757" s="131">
        <v>0</v>
      </c>
      <c r="Z4757" s="131">
        <v>98.8</v>
      </c>
      <c r="AA4757" s="131">
        <v>1182.4000000000001</v>
      </c>
      <c r="AB4757" s="131">
        <v>1275.8</v>
      </c>
      <c r="AC4757" s="131">
        <v>9829.6</v>
      </c>
      <c r="AD4757" s="131">
        <v>1812.4</v>
      </c>
      <c r="AE4757" s="131">
        <v>7427.6</v>
      </c>
      <c r="AF4757" s="131">
        <v>13254.7</v>
      </c>
      <c r="AG4757" s="131">
        <v>11149.7</v>
      </c>
      <c r="AH4757" s="43">
        <v>216949.30000000002</v>
      </c>
      <c r="AJ4757" s="69">
        <v>0</v>
      </c>
    </row>
    <row r="4758" spans="4:36">
      <c r="D4758" s="62">
        <v>2002</v>
      </c>
      <c r="E4758" s="62">
        <v>7</v>
      </c>
      <c r="F4758" s="62">
        <v>2003</v>
      </c>
      <c r="G4758" s="62">
        <v>2003</v>
      </c>
      <c r="H4758" s="131">
        <v>2139.1000000000004</v>
      </c>
      <c r="I4758" s="131">
        <v>1369.7</v>
      </c>
      <c r="J4758" s="131">
        <v>1420</v>
      </c>
      <c r="K4758" s="131">
        <v>14138.3</v>
      </c>
      <c r="L4758" s="131">
        <v>6931</v>
      </c>
      <c r="M4758" s="131">
        <v>353.1</v>
      </c>
      <c r="N4758" s="131">
        <v>12420.5</v>
      </c>
      <c r="O4758" s="131">
        <v>1152</v>
      </c>
      <c r="P4758" s="131">
        <v>1413</v>
      </c>
      <c r="Q4758" s="131">
        <v>2349.1</v>
      </c>
      <c r="R4758" s="131">
        <v>8795.5</v>
      </c>
      <c r="S4758" s="131">
        <v>1938.1</v>
      </c>
      <c r="T4758" s="131">
        <v>2526.9</v>
      </c>
      <c r="U4758" s="131">
        <v>34201.399999999994</v>
      </c>
      <c r="V4758" s="131">
        <v>37937.4</v>
      </c>
      <c r="W4758" s="131">
        <v>3618.8</v>
      </c>
      <c r="X4758" s="132">
        <v>64294.7</v>
      </c>
      <c r="Y4758" s="131">
        <v>0</v>
      </c>
      <c r="Z4758" s="131">
        <v>101</v>
      </c>
      <c r="AA4758" s="131">
        <v>1806.2</v>
      </c>
      <c r="AB4758" s="131">
        <v>1400.5</v>
      </c>
      <c r="AC4758" s="131">
        <v>11114.8</v>
      </c>
      <c r="AD4758" s="131">
        <v>2093.1999999999998</v>
      </c>
      <c r="AE4758" s="131">
        <v>6770.2</v>
      </c>
      <c r="AF4758" s="131">
        <v>14657.3</v>
      </c>
      <c r="AG4758" s="131">
        <v>13941.2</v>
      </c>
      <c r="AH4758" s="43">
        <v>248883</v>
      </c>
      <c r="AJ4758" s="69">
        <v>0</v>
      </c>
    </row>
    <row r="4759" spans="4:36">
      <c r="D4759" s="62">
        <v>2002</v>
      </c>
      <c r="E4759" s="62">
        <v>8</v>
      </c>
      <c r="F4759" s="62">
        <v>2003</v>
      </c>
      <c r="G4759" s="62">
        <v>2003</v>
      </c>
      <c r="H4759" s="131">
        <v>1850.5</v>
      </c>
      <c r="I4759" s="131">
        <v>1387.3</v>
      </c>
      <c r="J4759" s="131">
        <v>1418.5</v>
      </c>
      <c r="K4759" s="131">
        <v>10753.1</v>
      </c>
      <c r="L4759" s="131">
        <v>6613.6</v>
      </c>
      <c r="M4759" s="131">
        <v>257.39999999999998</v>
      </c>
      <c r="N4759" s="131">
        <v>12932</v>
      </c>
      <c r="O4759" s="131">
        <v>1128</v>
      </c>
      <c r="P4759" s="131">
        <v>1329.1000000000001</v>
      </c>
      <c r="Q4759" s="131">
        <v>2307.3000000000002</v>
      </c>
      <c r="R4759" s="131">
        <v>8125.7</v>
      </c>
      <c r="S4759" s="131">
        <v>2019.3999999999999</v>
      </c>
      <c r="T4759" s="131">
        <v>2326.8000000000002</v>
      </c>
      <c r="U4759" s="131">
        <v>28288.7</v>
      </c>
      <c r="V4759" s="131">
        <v>40516.300000000003</v>
      </c>
      <c r="W4759" s="131">
        <v>3352.5</v>
      </c>
      <c r="X4759" s="132">
        <v>63130.2</v>
      </c>
      <c r="Y4759" s="131">
        <v>0</v>
      </c>
      <c r="Z4759" s="131">
        <v>82.6</v>
      </c>
      <c r="AA4759" s="131">
        <v>2103.4</v>
      </c>
      <c r="AB4759" s="131">
        <v>1250</v>
      </c>
      <c r="AC4759" s="131">
        <v>10912.3</v>
      </c>
      <c r="AD4759" s="131">
        <v>1970.5</v>
      </c>
      <c r="AE4759" s="131">
        <v>6201.5</v>
      </c>
      <c r="AF4759" s="131">
        <v>14420.9</v>
      </c>
      <c r="AG4759" s="131">
        <v>13272.400000000001</v>
      </c>
      <c r="AH4759" s="43">
        <v>237950</v>
      </c>
      <c r="AJ4759" s="69">
        <v>0</v>
      </c>
    </row>
    <row r="4760" spans="4:36">
      <c r="D4760" s="62">
        <v>2002</v>
      </c>
      <c r="E4760" s="62">
        <v>9</v>
      </c>
      <c r="F4760" s="62">
        <v>2003</v>
      </c>
      <c r="G4760" s="62">
        <v>2003</v>
      </c>
      <c r="H4760" s="131">
        <v>1473.8</v>
      </c>
      <c r="I4760" s="131">
        <v>1301.8</v>
      </c>
      <c r="J4760" s="131">
        <v>1237.5</v>
      </c>
      <c r="K4760" s="131">
        <v>11287.699999999999</v>
      </c>
      <c r="L4760" s="131">
        <v>6700.2</v>
      </c>
      <c r="M4760" s="131">
        <v>223</v>
      </c>
      <c r="N4760" s="131">
        <v>11256</v>
      </c>
      <c r="O4760" s="131">
        <v>1187.9000000000001</v>
      </c>
      <c r="P4760" s="131">
        <v>1173.5999999999999</v>
      </c>
      <c r="Q4760" s="131">
        <v>2283.6</v>
      </c>
      <c r="R4760" s="131">
        <v>9593</v>
      </c>
      <c r="S4760" s="131">
        <v>1539.6</v>
      </c>
      <c r="T4760" s="131">
        <v>2286.9</v>
      </c>
      <c r="U4760" s="131">
        <v>27988.9</v>
      </c>
      <c r="V4760" s="131">
        <v>31019.4</v>
      </c>
      <c r="W4760" s="131">
        <v>3071.5</v>
      </c>
      <c r="X4760" s="132">
        <v>56721</v>
      </c>
      <c r="Y4760" s="131">
        <v>0.1</v>
      </c>
      <c r="Z4760" s="131">
        <v>87</v>
      </c>
      <c r="AA4760" s="131">
        <v>1948.4</v>
      </c>
      <c r="AB4760" s="131">
        <v>1094.2</v>
      </c>
      <c r="AC4760" s="131">
        <v>10876.199999999999</v>
      </c>
      <c r="AD4760" s="131">
        <v>1904.1</v>
      </c>
      <c r="AE4760" s="131">
        <v>5293.7999999999993</v>
      </c>
      <c r="AF4760" s="131">
        <v>13441.7</v>
      </c>
      <c r="AG4760" s="131">
        <v>11565</v>
      </c>
      <c r="AH4760" s="43">
        <v>216555.90000000002</v>
      </c>
      <c r="AJ4760" s="69">
        <v>0</v>
      </c>
    </row>
    <row r="4761" spans="4:36">
      <c r="D4761" s="62">
        <v>2002</v>
      </c>
      <c r="E4761" s="62">
        <v>10</v>
      </c>
      <c r="F4761" s="62">
        <v>2003</v>
      </c>
      <c r="G4761" s="62">
        <v>2003</v>
      </c>
      <c r="H4761" s="131">
        <v>2213.6</v>
      </c>
      <c r="I4761" s="131">
        <v>1191.8</v>
      </c>
      <c r="J4761" s="131">
        <v>1073.0999999999999</v>
      </c>
      <c r="K4761" s="131">
        <v>12771.199999999999</v>
      </c>
      <c r="L4761" s="131">
        <v>6616.8</v>
      </c>
      <c r="M4761" s="131">
        <v>265.39999999999998</v>
      </c>
      <c r="N4761" s="131">
        <v>8850.9</v>
      </c>
      <c r="O4761" s="131">
        <v>1288.3000000000002</v>
      </c>
      <c r="P4761" s="131">
        <v>1844.7</v>
      </c>
      <c r="Q4761" s="131">
        <v>1986.7</v>
      </c>
      <c r="R4761" s="131">
        <v>8139.4</v>
      </c>
      <c r="S4761" s="131">
        <v>1942.1000000000001</v>
      </c>
      <c r="T4761" s="131">
        <v>4613</v>
      </c>
      <c r="U4761" s="131">
        <v>43300</v>
      </c>
      <c r="V4761" s="131">
        <v>36116.299999999996</v>
      </c>
      <c r="W4761" s="131">
        <v>2418.8000000000002</v>
      </c>
      <c r="X4761" s="132">
        <v>61260.4</v>
      </c>
      <c r="Y4761" s="131">
        <v>0</v>
      </c>
      <c r="Z4761" s="131">
        <v>32.200000000000003</v>
      </c>
      <c r="AA4761" s="131">
        <v>430</v>
      </c>
      <c r="AB4761" s="131">
        <v>1145.4000000000001</v>
      </c>
      <c r="AC4761" s="131">
        <v>10555.9</v>
      </c>
      <c r="AD4761" s="131">
        <v>1745.9</v>
      </c>
      <c r="AE4761" s="131">
        <v>3864.3</v>
      </c>
      <c r="AF4761" s="131">
        <v>12796.300000000001</v>
      </c>
      <c r="AG4761" s="131">
        <v>8153.4000000000005</v>
      </c>
      <c r="AH4761" s="43">
        <v>234615.89999999994</v>
      </c>
      <c r="AJ4761" s="69">
        <v>0</v>
      </c>
    </row>
    <row r="4762" spans="4:36">
      <c r="D4762" s="62">
        <v>2002</v>
      </c>
      <c r="E4762" s="62">
        <v>11</v>
      </c>
      <c r="F4762" s="62">
        <v>2003</v>
      </c>
      <c r="G4762" s="62">
        <v>2003</v>
      </c>
      <c r="H4762" s="131">
        <v>3607.7</v>
      </c>
      <c r="I4762" s="131">
        <v>1024</v>
      </c>
      <c r="J4762" s="131">
        <v>943.7</v>
      </c>
      <c r="K4762" s="131">
        <v>9065.5</v>
      </c>
      <c r="L4762" s="131">
        <v>15503.3</v>
      </c>
      <c r="M4762" s="131">
        <v>218.2</v>
      </c>
      <c r="N4762" s="131">
        <v>6520</v>
      </c>
      <c r="O4762" s="131">
        <v>1235.7</v>
      </c>
      <c r="P4762" s="131">
        <v>1713.4</v>
      </c>
      <c r="Q4762" s="131">
        <v>1730.2</v>
      </c>
      <c r="R4762" s="131">
        <v>4763.3</v>
      </c>
      <c r="S4762" s="131">
        <v>1948.2</v>
      </c>
      <c r="T4762" s="131">
        <v>4877.8</v>
      </c>
      <c r="U4762" s="131">
        <v>39755.299999999996</v>
      </c>
      <c r="V4762" s="131">
        <v>25251.200000000001</v>
      </c>
      <c r="W4762" s="131">
        <v>1964.8</v>
      </c>
      <c r="X4762" s="132">
        <v>47928.7</v>
      </c>
      <c r="Y4762" s="131">
        <v>118.3</v>
      </c>
      <c r="Z4762" s="131">
        <v>15.6</v>
      </c>
      <c r="AA4762" s="131">
        <v>479.8</v>
      </c>
      <c r="AB4762" s="131">
        <v>905.3</v>
      </c>
      <c r="AC4762" s="131">
        <v>5321.2</v>
      </c>
      <c r="AD4762" s="131">
        <v>1564.8</v>
      </c>
      <c r="AE4762" s="131">
        <v>7379.2999999999993</v>
      </c>
      <c r="AF4762" s="131">
        <v>11053.800000000001</v>
      </c>
      <c r="AG4762" s="131">
        <v>4896.6000000000004</v>
      </c>
      <c r="AH4762" s="43">
        <v>199785.69999999995</v>
      </c>
      <c r="AJ4762" s="69">
        <v>0</v>
      </c>
    </row>
    <row r="4763" spans="4:36">
      <c r="D4763" s="62">
        <v>2002</v>
      </c>
      <c r="E4763" s="62">
        <v>12</v>
      </c>
      <c r="F4763" s="62">
        <v>2003</v>
      </c>
      <c r="G4763" s="62">
        <v>2003</v>
      </c>
      <c r="H4763" s="131">
        <v>3893.9</v>
      </c>
      <c r="I4763" s="131">
        <v>943</v>
      </c>
      <c r="J4763" s="131">
        <v>810.5</v>
      </c>
      <c r="K4763" s="131">
        <v>8772.3000000000011</v>
      </c>
      <c r="L4763" s="131">
        <v>12580.9</v>
      </c>
      <c r="M4763" s="131">
        <v>199.1</v>
      </c>
      <c r="N4763" s="131">
        <v>5254.1</v>
      </c>
      <c r="O4763" s="131">
        <v>966.09999999999991</v>
      </c>
      <c r="P4763" s="131">
        <v>1496</v>
      </c>
      <c r="Q4763" s="131">
        <v>1394.4</v>
      </c>
      <c r="R4763" s="131">
        <v>3638.5</v>
      </c>
      <c r="S4763" s="131">
        <v>1949</v>
      </c>
      <c r="T4763" s="131">
        <v>3962.5</v>
      </c>
      <c r="U4763" s="131">
        <v>30123.3</v>
      </c>
      <c r="V4763" s="131">
        <v>22655.300000000003</v>
      </c>
      <c r="W4763" s="131">
        <v>1441.3</v>
      </c>
      <c r="X4763" s="132">
        <v>38893.599999999999</v>
      </c>
      <c r="Y4763" s="131">
        <v>253.5</v>
      </c>
      <c r="Z4763" s="131">
        <v>0</v>
      </c>
      <c r="AA4763" s="131">
        <v>455.7</v>
      </c>
      <c r="AB4763" s="131">
        <v>766.4</v>
      </c>
      <c r="AC4763" s="131">
        <v>3679.1</v>
      </c>
      <c r="AD4763" s="131">
        <v>1501.1</v>
      </c>
      <c r="AE4763" s="131">
        <v>4869.1000000000004</v>
      </c>
      <c r="AF4763" s="131">
        <v>10248.6</v>
      </c>
      <c r="AG4763" s="131">
        <v>3607.9</v>
      </c>
      <c r="AH4763" s="43">
        <v>164355.20000000001</v>
      </c>
      <c r="AJ4763" s="69">
        <v>0</v>
      </c>
    </row>
    <row r="4764" spans="4:36">
      <c r="D4764" s="62">
        <v>2003</v>
      </c>
      <c r="E4764" s="62">
        <v>1</v>
      </c>
      <c r="F4764" s="62">
        <v>2003</v>
      </c>
      <c r="G4764" s="62">
        <v>2003</v>
      </c>
      <c r="H4764" s="131">
        <v>2270.6</v>
      </c>
      <c r="I4764" s="131">
        <v>1038</v>
      </c>
      <c r="J4764" s="131">
        <v>987.3</v>
      </c>
      <c r="K4764" s="131">
        <v>8531.7999999999993</v>
      </c>
      <c r="L4764" s="131">
        <v>4815.3</v>
      </c>
      <c r="M4764" s="131">
        <v>159.69999999999999</v>
      </c>
      <c r="N4764" s="131">
        <v>5215.3999999999996</v>
      </c>
      <c r="O4764" s="131">
        <v>1212.4000000000001</v>
      </c>
      <c r="P4764" s="131">
        <v>1228</v>
      </c>
      <c r="Q4764" s="131">
        <v>1592.6</v>
      </c>
      <c r="R4764" s="131">
        <v>3426.3</v>
      </c>
      <c r="S4764" s="131">
        <v>2095.8000000000002</v>
      </c>
      <c r="T4764" s="131">
        <v>4377.3</v>
      </c>
      <c r="U4764" s="131">
        <v>23566.9</v>
      </c>
      <c r="V4764" s="131">
        <v>20156.999999999996</v>
      </c>
      <c r="W4764" s="131">
        <v>1621.4</v>
      </c>
      <c r="X4764" s="132">
        <v>47183</v>
      </c>
      <c r="Y4764" s="131">
        <v>10.5</v>
      </c>
      <c r="Z4764" s="131">
        <v>0</v>
      </c>
      <c r="AA4764" s="131">
        <v>471.1</v>
      </c>
      <c r="AB4764" s="131">
        <v>910.2</v>
      </c>
      <c r="AC4764" s="131">
        <v>4764.3999999999996</v>
      </c>
      <c r="AD4764" s="131">
        <v>1504.9</v>
      </c>
      <c r="AE4764" s="131">
        <v>2957.1000000000004</v>
      </c>
      <c r="AF4764" s="131">
        <v>10964.4</v>
      </c>
      <c r="AG4764" s="131">
        <v>5634.5</v>
      </c>
      <c r="AH4764" s="43">
        <v>156695.9</v>
      </c>
      <c r="AJ4764" s="69">
        <v>0</v>
      </c>
    </row>
    <row r="4765" spans="4:36">
      <c r="D4765" s="62">
        <v>2003</v>
      </c>
      <c r="E4765" s="62">
        <v>2</v>
      </c>
      <c r="F4765" s="62">
        <v>2003</v>
      </c>
      <c r="G4765" s="62">
        <v>2003</v>
      </c>
      <c r="H4765" s="131">
        <v>507.6</v>
      </c>
      <c r="I4765" s="131">
        <v>884</v>
      </c>
      <c r="J4765" s="131">
        <v>677.8</v>
      </c>
      <c r="K4765" s="131">
        <v>5624.2</v>
      </c>
      <c r="L4765" s="131">
        <v>3822.9</v>
      </c>
      <c r="M4765" s="131">
        <v>120.8</v>
      </c>
      <c r="N4765" s="131">
        <v>3898.2</v>
      </c>
      <c r="O4765" s="131">
        <v>850.4</v>
      </c>
      <c r="P4765" s="131">
        <v>276.8</v>
      </c>
      <c r="Q4765" s="131">
        <v>1305.5</v>
      </c>
      <c r="R4765" s="131">
        <v>2732</v>
      </c>
      <c r="S4765" s="131">
        <v>1756.9</v>
      </c>
      <c r="T4765" s="131">
        <v>3362.2</v>
      </c>
      <c r="U4765" s="131">
        <v>26888.3</v>
      </c>
      <c r="V4765" s="131">
        <v>12841.400000000001</v>
      </c>
      <c r="W4765" s="131">
        <v>802.4</v>
      </c>
      <c r="X4765" s="132">
        <v>41135.4</v>
      </c>
      <c r="Y4765" s="131">
        <v>0.2</v>
      </c>
      <c r="Z4765" s="131">
        <v>0.1</v>
      </c>
      <c r="AA4765" s="131">
        <v>420.8</v>
      </c>
      <c r="AB4765" s="131">
        <v>826.2</v>
      </c>
      <c r="AC4765" s="131">
        <v>3800.9</v>
      </c>
      <c r="AD4765" s="131">
        <v>1367</v>
      </c>
      <c r="AE4765" s="131">
        <v>1414.4</v>
      </c>
      <c r="AF4765" s="131">
        <v>9066.1</v>
      </c>
      <c r="AG4765" s="131">
        <v>4005.8999999999996</v>
      </c>
      <c r="AH4765" s="43">
        <v>128388.39999999998</v>
      </c>
      <c r="AJ4765" s="69">
        <v>0</v>
      </c>
    </row>
    <row r="4766" spans="4:36">
      <c r="D4766" s="62">
        <v>2003</v>
      </c>
      <c r="E4766" s="62">
        <v>3</v>
      </c>
      <c r="F4766" s="62">
        <v>2003</v>
      </c>
      <c r="G4766" s="62">
        <v>2003</v>
      </c>
      <c r="H4766" s="131">
        <v>1061.5999999999999</v>
      </c>
      <c r="I4766" s="131">
        <v>995.8</v>
      </c>
      <c r="J4766" s="131">
        <v>702.8</v>
      </c>
      <c r="K4766" s="131">
        <v>6564</v>
      </c>
      <c r="L4766" s="131">
        <v>4122.1000000000004</v>
      </c>
      <c r="M4766" s="131">
        <v>189.9</v>
      </c>
      <c r="N4766" s="131">
        <v>4549.8999999999996</v>
      </c>
      <c r="O4766" s="131">
        <v>906.7</v>
      </c>
      <c r="P4766" s="131">
        <v>299.09999999999997</v>
      </c>
      <c r="Q4766" s="131">
        <v>1354.6</v>
      </c>
      <c r="R4766" s="131">
        <v>3852.2</v>
      </c>
      <c r="S4766" s="131">
        <v>1202.9000000000001</v>
      </c>
      <c r="T4766" s="131">
        <v>4282.3999999999996</v>
      </c>
      <c r="U4766" s="131">
        <v>29105.5</v>
      </c>
      <c r="V4766" s="131">
        <v>25843.8</v>
      </c>
      <c r="W4766" s="131">
        <v>796.9</v>
      </c>
      <c r="X4766" s="132">
        <v>44544.7</v>
      </c>
      <c r="Y4766" s="131">
        <v>0</v>
      </c>
      <c r="Z4766" s="131">
        <v>0</v>
      </c>
      <c r="AA4766" s="131">
        <v>492.5</v>
      </c>
      <c r="AB4766" s="131">
        <v>1112.2</v>
      </c>
      <c r="AC4766" s="131">
        <v>3882.1</v>
      </c>
      <c r="AD4766" s="131">
        <v>1648</v>
      </c>
      <c r="AE4766" s="131">
        <v>4032.7</v>
      </c>
      <c r="AF4766" s="131">
        <v>10504.3</v>
      </c>
      <c r="AG4766" s="131">
        <v>3379.5</v>
      </c>
      <c r="AH4766" s="43">
        <v>155426.20000000001</v>
      </c>
      <c r="AJ4766" s="69">
        <v>0</v>
      </c>
    </row>
    <row r="4767" spans="4:36">
      <c r="D4767" s="62">
        <v>2003</v>
      </c>
      <c r="E4767" s="62">
        <v>4</v>
      </c>
      <c r="F4767" s="62">
        <v>2003</v>
      </c>
      <c r="G4767" s="62">
        <v>2003</v>
      </c>
      <c r="H4767" s="131">
        <v>1264.2</v>
      </c>
      <c r="I4767" s="131">
        <v>1037.5</v>
      </c>
      <c r="J4767" s="131">
        <v>807.2</v>
      </c>
      <c r="K4767" s="131">
        <v>9553.1</v>
      </c>
      <c r="L4767" s="131">
        <v>4381.8999999999996</v>
      </c>
      <c r="M4767" s="131">
        <v>160</v>
      </c>
      <c r="N4767" s="131">
        <v>5550.6</v>
      </c>
      <c r="O4767" s="131">
        <v>1016.6</v>
      </c>
      <c r="P4767" s="131">
        <v>445.5</v>
      </c>
      <c r="Q4767" s="131">
        <v>1759.2</v>
      </c>
      <c r="R4767" s="131">
        <v>4635.6000000000004</v>
      </c>
      <c r="S4767" s="131">
        <v>2103.1999999999998</v>
      </c>
      <c r="T4767" s="131">
        <v>3806.6</v>
      </c>
      <c r="U4767" s="131">
        <v>37293.4</v>
      </c>
      <c r="V4767" s="131">
        <v>24574.9</v>
      </c>
      <c r="W4767" s="131">
        <v>1648.6</v>
      </c>
      <c r="X4767" s="132">
        <v>54328.500000000007</v>
      </c>
      <c r="Y4767" s="131">
        <v>0</v>
      </c>
      <c r="Z4767" s="131">
        <v>0</v>
      </c>
      <c r="AA4767" s="131">
        <v>455.9</v>
      </c>
      <c r="AB4767" s="131">
        <v>1162.8</v>
      </c>
      <c r="AC4767" s="131">
        <v>5025.3999999999996</v>
      </c>
      <c r="AD4767" s="131">
        <v>1885.8</v>
      </c>
      <c r="AE4767" s="131">
        <v>3773.2</v>
      </c>
      <c r="AF4767" s="131">
        <v>11554.1</v>
      </c>
      <c r="AG4767" s="131">
        <v>5613.5</v>
      </c>
      <c r="AH4767" s="43">
        <v>183837.3</v>
      </c>
      <c r="AJ4767" s="69">
        <v>0</v>
      </c>
    </row>
    <row r="4768" spans="4:36">
      <c r="D4768" s="62">
        <v>2003</v>
      </c>
      <c r="E4768" s="62">
        <v>5</v>
      </c>
      <c r="F4768" s="62">
        <v>2003</v>
      </c>
      <c r="G4768" s="62">
        <v>2004</v>
      </c>
      <c r="H4768" s="131">
        <v>1707.3</v>
      </c>
      <c r="I4768" s="131">
        <v>1001.2</v>
      </c>
      <c r="J4768" s="131">
        <v>961.2</v>
      </c>
      <c r="K4768" s="131">
        <v>9470.9</v>
      </c>
      <c r="L4768" s="131">
        <v>4830.7</v>
      </c>
      <c r="M4768" s="131">
        <v>346.4</v>
      </c>
      <c r="N4768" s="131">
        <v>7766</v>
      </c>
      <c r="O4768" s="131">
        <v>819.8</v>
      </c>
      <c r="P4768" s="131">
        <v>607.70000000000005</v>
      </c>
      <c r="Q4768" s="131">
        <v>1933.3</v>
      </c>
      <c r="R4768" s="131">
        <v>9494.7000000000007</v>
      </c>
      <c r="S4768" s="131">
        <v>1245.0999999999999</v>
      </c>
      <c r="T4768" s="131">
        <v>2117.1999999999998</v>
      </c>
      <c r="U4768" s="131">
        <v>28660.6</v>
      </c>
      <c r="V4768" s="131">
        <v>16836.699999999997</v>
      </c>
      <c r="W4768" s="131">
        <v>1953.8</v>
      </c>
      <c r="X4768" s="132">
        <v>46995</v>
      </c>
      <c r="Y4768" s="131">
        <v>0</v>
      </c>
      <c r="Z4768" s="131">
        <v>33.4</v>
      </c>
      <c r="AA4768" s="131">
        <v>1651.7</v>
      </c>
      <c r="AB4768" s="131">
        <v>1206.7</v>
      </c>
      <c r="AC4768" s="131">
        <v>6138.4</v>
      </c>
      <c r="AD4768" s="131">
        <v>1949.5</v>
      </c>
      <c r="AE4768" s="131">
        <v>7291.4</v>
      </c>
      <c r="AF4768" s="131">
        <v>12195.5</v>
      </c>
      <c r="AG4768" s="131">
        <v>8636.2999999999993</v>
      </c>
      <c r="AH4768" s="43">
        <v>175850.49999999997</v>
      </c>
      <c r="AJ4768" s="69">
        <v>0</v>
      </c>
    </row>
    <row r="4769" spans="4:36">
      <c r="D4769" s="62">
        <v>2003</v>
      </c>
      <c r="E4769" s="62">
        <v>6</v>
      </c>
      <c r="F4769" s="62">
        <v>2003</v>
      </c>
      <c r="G4769" s="62">
        <v>2004</v>
      </c>
      <c r="H4769" s="131">
        <v>1960.6999999999998</v>
      </c>
      <c r="I4769" s="131">
        <v>1004</v>
      </c>
      <c r="J4769" s="131">
        <v>1058.0999999999999</v>
      </c>
      <c r="K4769" s="131">
        <v>10223.800000000001</v>
      </c>
      <c r="L4769" s="131">
        <v>5086.5</v>
      </c>
      <c r="M4769" s="131">
        <v>399.2</v>
      </c>
      <c r="N4769" s="131">
        <v>8779.7999999999993</v>
      </c>
      <c r="O4769" s="131">
        <v>749.8</v>
      </c>
      <c r="P4769" s="131">
        <v>717.19999999999993</v>
      </c>
      <c r="Q4769" s="131">
        <v>1951.6</v>
      </c>
      <c r="R4769" s="131">
        <v>6379.5</v>
      </c>
      <c r="S4769" s="131">
        <v>1414.9</v>
      </c>
      <c r="T4769" s="131">
        <v>2249</v>
      </c>
      <c r="U4769" s="131">
        <v>15323.5</v>
      </c>
      <c r="V4769" s="131">
        <v>17900.400000000001</v>
      </c>
      <c r="W4769" s="131">
        <v>1889.8</v>
      </c>
      <c r="X4769" s="132">
        <v>47905.8</v>
      </c>
      <c r="Y4769" s="131">
        <v>0</v>
      </c>
      <c r="Z4769" s="131">
        <v>90.3</v>
      </c>
      <c r="AA4769" s="131">
        <v>1425</v>
      </c>
      <c r="AB4769" s="131">
        <v>1246.7</v>
      </c>
      <c r="AC4769" s="131">
        <v>7328.6</v>
      </c>
      <c r="AD4769" s="131">
        <v>1845.7</v>
      </c>
      <c r="AE4769" s="131">
        <v>8478.4</v>
      </c>
      <c r="AF4769" s="131">
        <v>12859.6</v>
      </c>
      <c r="AG4769" s="131">
        <v>10280.800000000001</v>
      </c>
      <c r="AH4769" s="43">
        <v>168548.7</v>
      </c>
      <c r="AJ4769" s="69">
        <v>0</v>
      </c>
    </row>
    <row r="4770" spans="4:36">
      <c r="D4770" s="62">
        <v>2003</v>
      </c>
      <c r="E4770" s="62">
        <v>7</v>
      </c>
      <c r="F4770" s="62">
        <v>2004</v>
      </c>
      <c r="G4770" s="62">
        <v>2004</v>
      </c>
      <c r="H4770" s="131">
        <v>1984.8000000000002</v>
      </c>
      <c r="I4770" s="131">
        <v>1176</v>
      </c>
      <c r="J4770" s="131">
        <v>1735.5</v>
      </c>
      <c r="K4770" s="131">
        <v>12172.9</v>
      </c>
      <c r="L4770" s="131">
        <v>6629.6</v>
      </c>
      <c r="M4770" s="131">
        <v>382.3</v>
      </c>
      <c r="N4770" s="131">
        <v>12009</v>
      </c>
      <c r="O4770" s="131">
        <v>1420.6999999999998</v>
      </c>
      <c r="P4770" s="131">
        <v>1090.9000000000001</v>
      </c>
      <c r="Q4770" s="131">
        <v>2471.1</v>
      </c>
      <c r="R4770" s="131">
        <v>9211</v>
      </c>
      <c r="S4770" s="131">
        <v>1808.9</v>
      </c>
      <c r="T4770" s="131">
        <v>3048.1</v>
      </c>
      <c r="U4770" s="131">
        <v>28001.200000000004</v>
      </c>
      <c r="V4770" s="131">
        <v>33504.400000000001</v>
      </c>
      <c r="W4770" s="131">
        <v>2792.7</v>
      </c>
      <c r="X4770" s="132">
        <v>65153.099999999991</v>
      </c>
      <c r="Y4770" s="131">
        <v>0</v>
      </c>
      <c r="Z4770" s="131">
        <v>159.1</v>
      </c>
      <c r="AA4770" s="131">
        <v>1404.7</v>
      </c>
      <c r="AB4770" s="131">
        <v>1343.2</v>
      </c>
      <c r="AC4770" s="131">
        <v>11283.8</v>
      </c>
      <c r="AD4770" s="131">
        <v>2063.6</v>
      </c>
      <c r="AE4770" s="131">
        <v>10298.299999999999</v>
      </c>
      <c r="AF4770" s="131">
        <v>14510.1</v>
      </c>
      <c r="AG4770" s="131">
        <v>13462.4</v>
      </c>
      <c r="AH4770" s="43">
        <v>239117.4</v>
      </c>
      <c r="AJ4770" s="69">
        <v>0</v>
      </c>
    </row>
    <row r="4771" spans="4:36">
      <c r="D4771" s="62">
        <v>2003</v>
      </c>
      <c r="E4771" s="62">
        <v>8</v>
      </c>
      <c r="F4771" s="62">
        <v>2004</v>
      </c>
      <c r="G4771" s="62">
        <v>2004</v>
      </c>
      <c r="H4771" s="131">
        <v>2363.8000000000002</v>
      </c>
      <c r="I4771" s="131">
        <v>1252.9000000000001</v>
      </c>
      <c r="J4771" s="131">
        <v>1863.2</v>
      </c>
      <c r="K4771" s="131">
        <v>12894.5</v>
      </c>
      <c r="L4771" s="131">
        <v>7003.6</v>
      </c>
      <c r="M4771" s="131">
        <v>464.8</v>
      </c>
      <c r="N4771" s="131">
        <v>12205.8</v>
      </c>
      <c r="O4771" s="131">
        <v>1448.5</v>
      </c>
      <c r="P4771" s="131">
        <v>1258.3999999999999</v>
      </c>
      <c r="Q4771" s="131">
        <v>3121.5</v>
      </c>
      <c r="R4771" s="131">
        <v>10182.599999999999</v>
      </c>
      <c r="S4771" s="131">
        <v>2071.6000000000004</v>
      </c>
      <c r="T4771" s="131">
        <v>3029.8</v>
      </c>
      <c r="U4771" s="131">
        <v>26033.200000000004</v>
      </c>
      <c r="V4771" s="131">
        <v>33804.300000000003</v>
      </c>
      <c r="W4771" s="131">
        <v>3124.8</v>
      </c>
      <c r="X4771" s="132">
        <v>69270.299999999988</v>
      </c>
      <c r="Y4771" s="131">
        <v>0</v>
      </c>
      <c r="Z4771" s="131">
        <v>294</v>
      </c>
      <c r="AA4771" s="131">
        <v>1363</v>
      </c>
      <c r="AB4771" s="131">
        <v>1411.9</v>
      </c>
      <c r="AC4771" s="131">
        <v>11827</v>
      </c>
      <c r="AD4771" s="131">
        <v>1963.3</v>
      </c>
      <c r="AE4771" s="131">
        <v>5420.5</v>
      </c>
      <c r="AF4771" s="131">
        <v>14648.8</v>
      </c>
      <c r="AG4771" s="131">
        <v>13774.6</v>
      </c>
      <c r="AH4771" s="43">
        <v>242096.69999999998</v>
      </c>
      <c r="AJ4771" s="69">
        <v>0</v>
      </c>
    </row>
    <row r="4772" spans="4:36">
      <c r="D4772" s="62">
        <v>2003</v>
      </c>
      <c r="E4772" s="62">
        <v>9</v>
      </c>
      <c r="F4772" s="62">
        <v>2004</v>
      </c>
      <c r="G4772" s="62">
        <v>2004</v>
      </c>
      <c r="H4772" s="131">
        <v>1720.1</v>
      </c>
      <c r="I4772" s="131">
        <v>1120</v>
      </c>
      <c r="J4772" s="131">
        <v>1537.6</v>
      </c>
      <c r="K4772" s="131">
        <v>11806.1</v>
      </c>
      <c r="L4772" s="131">
        <v>6432.7</v>
      </c>
      <c r="M4772" s="131">
        <v>398.7</v>
      </c>
      <c r="N4772" s="131">
        <v>10383.9</v>
      </c>
      <c r="O4772" s="131">
        <v>1237.5999999999999</v>
      </c>
      <c r="P4772" s="131">
        <v>1022.9</v>
      </c>
      <c r="Q4772" s="131">
        <v>2270.9</v>
      </c>
      <c r="R4772" s="131">
        <v>8786.2000000000007</v>
      </c>
      <c r="S4772" s="131">
        <v>1863.5</v>
      </c>
      <c r="T4772" s="131">
        <v>3197</v>
      </c>
      <c r="U4772" s="131">
        <v>23383.800000000003</v>
      </c>
      <c r="V4772" s="131">
        <v>29168.1</v>
      </c>
      <c r="W4772" s="131">
        <v>2655.5</v>
      </c>
      <c r="X4772" s="132">
        <v>65173.799999999996</v>
      </c>
      <c r="Y4772" s="131">
        <v>0</v>
      </c>
      <c r="Z4772" s="131">
        <v>214.4</v>
      </c>
      <c r="AA4772" s="131">
        <v>900.2</v>
      </c>
      <c r="AB4772" s="131">
        <v>1254.2</v>
      </c>
      <c r="AC4772" s="131">
        <v>10375.900000000001</v>
      </c>
      <c r="AD4772" s="131">
        <v>1792.8</v>
      </c>
      <c r="AE4772" s="131">
        <v>7213.9</v>
      </c>
      <c r="AF4772" s="131">
        <v>13106.4</v>
      </c>
      <c r="AG4772" s="131">
        <v>12350</v>
      </c>
      <c r="AH4772" s="43">
        <v>219366.19999999998</v>
      </c>
      <c r="AJ4772" s="69">
        <v>0</v>
      </c>
    </row>
    <row r="4773" spans="4:36">
      <c r="D4773" s="62">
        <v>2003</v>
      </c>
      <c r="E4773" s="62">
        <v>10</v>
      </c>
      <c r="F4773" s="62">
        <v>2004</v>
      </c>
      <c r="G4773" s="62">
        <v>2004</v>
      </c>
      <c r="H4773" s="131">
        <v>2216</v>
      </c>
      <c r="I4773" s="131">
        <v>1094</v>
      </c>
      <c r="J4773" s="131">
        <v>1514.6</v>
      </c>
      <c r="K4773" s="131">
        <v>11496.5</v>
      </c>
      <c r="L4773" s="131">
        <v>6017.6</v>
      </c>
      <c r="M4773" s="131">
        <v>255.2</v>
      </c>
      <c r="N4773" s="131">
        <v>8895.6</v>
      </c>
      <c r="O4773" s="131">
        <v>1228.8</v>
      </c>
      <c r="P4773" s="131">
        <v>1158.7</v>
      </c>
      <c r="Q4773" s="131">
        <v>2048.5</v>
      </c>
      <c r="R4773" s="131">
        <v>9191.7000000000007</v>
      </c>
      <c r="S4773" s="131">
        <v>2331.2999999999997</v>
      </c>
      <c r="T4773" s="131">
        <v>4681.3</v>
      </c>
      <c r="U4773" s="131">
        <v>32034.3</v>
      </c>
      <c r="V4773" s="131">
        <v>27131.200000000001</v>
      </c>
      <c r="W4773" s="131">
        <v>2440.5</v>
      </c>
      <c r="X4773" s="132">
        <v>61200.600000000006</v>
      </c>
      <c r="Y4773" s="131">
        <v>0.2</v>
      </c>
      <c r="Z4773" s="131">
        <v>149.6</v>
      </c>
      <c r="AA4773" s="131">
        <v>1280.6000000000001</v>
      </c>
      <c r="AB4773" s="131">
        <v>1205.2</v>
      </c>
      <c r="AC4773" s="131">
        <v>8212.7000000000007</v>
      </c>
      <c r="AD4773" s="131">
        <v>1787.8</v>
      </c>
      <c r="AE4773" s="131">
        <v>5532.5</v>
      </c>
      <c r="AF4773" s="131">
        <v>13111.7</v>
      </c>
      <c r="AG4773" s="131">
        <v>9796</v>
      </c>
      <c r="AH4773" s="43">
        <v>216012.70000000007</v>
      </c>
      <c r="AJ4773" s="69">
        <v>0</v>
      </c>
    </row>
    <row r="4774" spans="4:36">
      <c r="D4774" s="62">
        <v>2003</v>
      </c>
      <c r="E4774" s="62">
        <v>11</v>
      </c>
      <c r="F4774" s="62">
        <v>2004</v>
      </c>
      <c r="G4774" s="62">
        <v>2004</v>
      </c>
      <c r="H4774" s="131">
        <v>1463.3</v>
      </c>
      <c r="I4774" s="131">
        <v>858.8</v>
      </c>
      <c r="J4774" s="131">
        <v>889.1</v>
      </c>
      <c r="K4774" s="131">
        <v>8383.4</v>
      </c>
      <c r="L4774" s="131">
        <v>4289.2</v>
      </c>
      <c r="M4774" s="131">
        <v>145.6</v>
      </c>
      <c r="N4774" s="131">
        <v>5526.9</v>
      </c>
      <c r="O4774" s="131">
        <v>847.8</v>
      </c>
      <c r="P4774" s="131">
        <v>871.2</v>
      </c>
      <c r="Q4774" s="131">
        <v>1523.3</v>
      </c>
      <c r="R4774" s="131">
        <v>4630.7</v>
      </c>
      <c r="S4774" s="131">
        <v>1910.9</v>
      </c>
      <c r="T4774" s="131">
        <v>3830.4</v>
      </c>
      <c r="U4774" s="131">
        <v>28147.9</v>
      </c>
      <c r="V4774" s="131">
        <v>23861.3</v>
      </c>
      <c r="W4774" s="131">
        <v>1604.1</v>
      </c>
      <c r="X4774" s="132">
        <v>43193.1</v>
      </c>
      <c r="Y4774" s="131">
        <v>259.89999999999998</v>
      </c>
      <c r="Z4774" s="131">
        <v>0</v>
      </c>
      <c r="AA4774" s="131">
        <v>1765.4</v>
      </c>
      <c r="AB4774" s="131">
        <v>1070.2</v>
      </c>
      <c r="AC4774" s="131">
        <v>5243.2</v>
      </c>
      <c r="AD4774" s="131">
        <v>1711.6</v>
      </c>
      <c r="AE4774" s="131">
        <v>7022.4</v>
      </c>
      <c r="AF4774" s="131">
        <v>11299.7</v>
      </c>
      <c r="AG4774" s="131">
        <v>4817.1000000000004</v>
      </c>
      <c r="AH4774" s="43">
        <v>165166.50000000003</v>
      </c>
      <c r="AJ4774" s="69">
        <v>0</v>
      </c>
    </row>
    <row r="4775" spans="4:36">
      <c r="D4775" s="62">
        <v>2003</v>
      </c>
      <c r="E4775" s="62">
        <v>12</v>
      </c>
      <c r="F4775" s="62">
        <v>2004</v>
      </c>
      <c r="G4775" s="62">
        <v>2004</v>
      </c>
      <c r="H4775" s="131">
        <v>2806.7</v>
      </c>
      <c r="I4775" s="131">
        <v>823.5</v>
      </c>
      <c r="J4775" s="131">
        <v>893.4</v>
      </c>
      <c r="K4775" s="131">
        <v>7558</v>
      </c>
      <c r="L4775" s="131">
        <v>4096.3999999999996</v>
      </c>
      <c r="M4775" s="131">
        <v>137</v>
      </c>
      <c r="N4775" s="131">
        <v>5694.6</v>
      </c>
      <c r="O4775" s="131">
        <v>985.59999999999991</v>
      </c>
      <c r="P4775" s="131">
        <v>782.4</v>
      </c>
      <c r="Q4775" s="131">
        <v>1506.3</v>
      </c>
      <c r="R4775" s="131">
        <v>3721.7</v>
      </c>
      <c r="S4775" s="131">
        <v>1852</v>
      </c>
      <c r="T4775" s="131">
        <v>3239.4</v>
      </c>
      <c r="U4775" s="131">
        <v>19798.3</v>
      </c>
      <c r="V4775" s="131">
        <v>72674.5</v>
      </c>
      <c r="W4775" s="131">
        <v>1432.8</v>
      </c>
      <c r="X4775" s="132">
        <v>42719.199999999997</v>
      </c>
      <c r="Y4775" s="131">
        <v>248.29999999999998</v>
      </c>
      <c r="Z4775" s="131">
        <v>0</v>
      </c>
      <c r="AA4775" s="131">
        <v>1717.9</v>
      </c>
      <c r="AB4775" s="131">
        <v>1085.8</v>
      </c>
      <c r="AC4775" s="131">
        <v>4615.7999999999993</v>
      </c>
      <c r="AD4775" s="131">
        <v>1340</v>
      </c>
      <c r="AE4775" s="131">
        <v>6769.9000000000005</v>
      </c>
      <c r="AF4775" s="131">
        <v>10745.8</v>
      </c>
      <c r="AG4775" s="131">
        <v>4722.3999999999996</v>
      </c>
      <c r="AH4775" s="43">
        <v>201967.69999999992</v>
      </c>
      <c r="AJ4775" s="69">
        <v>0</v>
      </c>
    </row>
    <row r="4776" spans="4:36">
      <c r="D4776" s="62">
        <v>2004</v>
      </c>
      <c r="E4776" s="62">
        <v>1</v>
      </c>
      <c r="F4776" s="62">
        <v>2004</v>
      </c>
      <c r="G4776" s="62">
        <v>2004</v>
      </c>
      <c r="H4776" s="131">
        <v>2447.6999999999998</v>
      </c>
      <c r="I4776" s="131">
        <v>869.3</v>
      </c>
      <c r="J4776" s="131">
        <v>811.6</v>
      </c>
      <c r="K4776" s="131">
        <v>6633.9</v>
      </c>
      <c r="L4776" s="131">
        <v>7609.9</v>
      </c>
      <c r="M4776" s="131">
        <v>142.9</v>
      </c>
      <c r="N4776" s="131">
        <v>6734.4</v>
      </c>
      <c r="O4776" s="131">
        <v>1152.7</v>
      </c>
      <c r="P4776" s="131">
        <v>722.5</v>
      </c>
      <c r="Q4776" s="131">
        <v>1503.4</v>
      </c>
      <c r="R4776" s="131">
        <v>3322.6000000000004</v>
      </c>
      <c r="S4776" s="131">
        <v>1977.1</v>
      </c>
      <c r="T4776" s="131">
        <v>3199.7</v>
      </c>
      <c r="U4776" s="131">
        <v>31006.899999999998</v>
      </c>
      <c r="V4776" s="131">
        <v>19412.2</v>
      </c>
      <c r="W4776" s="131">
        <v>1465.8</v>
      </c>
      <c r="X4776" s="132">
        <v>43578.2</v>
      </c>
      <c r="Y4776" s="131">
        <v>0</v>
      </c>
      <c r="Z4776" s="131">
        <v>25.1</v>
      </c>
      <c r="AA4776" s="131">
        <v>1827.1999999999998</v>
      </c>
      <c r="AB4776" s="131">
        <v>1088.5999999999999</v>
      </c>
      <c r="AC4776" s="131">
        <v>5118.6000000000004</v>
      </c>
      <c r="AD4776" s="131">
        <v>1326.9</v>
      </c>
      <c r="AE4776" s="131">
        <v>6327.9</v>
      </c>
      <c r="AF4776" s="131">
        <v>10870.6</v>
      </c>
      <c r="AG4776" s="131">
        <v>5320.9</v>
      </c>
      <c r="AH4776" s="43">
        <v>164496.6</v>
      </c>
      <c r="AJ4776" s="69">
        <v>0</v>
      </c>
    </row>
    <row r="4777" spans="4:36">
      <c r="D4777" s="62">
        <v>2004</v>
      </c>
      <c r="E4777" s="62">
        <v>2</v>
      </c>
      <c r="F4777" s="62">
        <v>2004</v>
      </c>
      <c r="G4777" s="62">
        <v>2004</v>
      </c>
      <c r="H4777" s="131">
        <v>2475.5</v>
      </c>
      <c r="I4777" s="131">
        <v>714.5</v>
      </c>
      <c r="J4777" s="131">
        <v>578.9</v>
      </c>
      <c r="K4777" s="131">
        <v>5539.2</v>
      </c>
      <c r="L4777" s="131">
        <v>9068.7000000000007</v>
      </c>
      <c r="M4777" s="131">
        <v>176.9</v>
      </c>
      <c r="N4777" s="131">
        <v>5633.9</v>
      </c>
      <c r="O4777" s="131">
        <v>952.6</v>
      </c>
      <c r="P4777" s="131">
        <v>677.5</v>
      </c>
      <c r="Q4777" s="131">
        <v>1365.3</v>
      </c>
      <c r="R4777" s="131">
        <v>2013</v>
      </c>
      <c r="S4777" s="131">
        <v>1852.3999999999999</v>
      </c>
      <c r="T4777" s="131">
        <v>3748.8</v>
      </c>
      <c r="U4777" s="131">
        <v>24610.199999999997</v>
      </c>
      <c r="V4777" s="131">
        <v>14123</v>
      </c>
      <c r="W4777" s="131">
        <v>1114.2</v>
      </c>
      <c r="X4777" s="132">
        <v>31219.899999999998</v>
      </c>
      <c r="Y4777" s="131">
        <v>0</v>
      </c>
      <c r="Z4777" s="131">
        <v>0</v>
      </c>
      <c r="AA4777" s="131">
        <v>1672.9</v>
      </c>
      <c r="AB4777" s="131">
        <v>984.5</v>
      </c>
      <c r="AC4777" s="131">
        <v>3848.5</v>
      </c>
      <c r="AD4777" s="131">
        <v>1152.5999999999999</v>
      </c>
      <c r="AE4777" s="131">
        <v>4387.5999999999995</v>
      </c>
      <c r="AF4777" s="131">
        <v>9365.2000000000007</v>
      </c>
      <c r="AG4777" s="131">
        <v>3905</v>
      </c>
      <c r="AH4777" s="43">
        <v>131180.79999999999</v>
      </c>
      <c r="AJ4777" s="69">
        <v>0</v>
      </c>
    </row>
    <row r="4778" spans="4:36">
      <c r="D4778" s="62">
        <v>2004</v>
      </c>
      <c r="E4778" s="62">
        <v>3</v>
      </c>
      <c r="F4778" s="62">
        <v>2004</v>
      </c>
      <c r="G4778" s="62">
        <v>2004</v>
      </c>
      <c r="H4778" s="131">
        <v>2838.8999999999996</v>
      </c>
      <c r="I4778" s="131">
        <v>892.4</v>
      </c>
      <c r="J4778" s="131">
        <v>994.5</v>
      </c>
      <c r="K4778" s="131">
        <v>8125.7</v>
      </c>
      <c r="L4778" s="131">
        <v>8662.2999999999993</v>
      </c>
      <c r="M4778" s="131">
        <v>237.1</v>
      </c>
      <c r="N4778" s="131">
        <v>8235.5</v>
      </c>
      <c r="O4778" s="131">
        <v>1305</v>
      </c>
      <c r="P4778" s="131">
        <v>1632.3000000000002</v>
      </c>
      <c r="Q4778" s="131">
        <v>1682.4</v>
      </c>
      <c r="R4778" s="131">
        <v>3333.4</v>
      </c>
      <c r="S4778" s="131">
        <v>2161.9</v>
      </c>
      <c r="T4778" s="131">
        <v>4425.2</v>
      </c>
      <c r="U4778" s="131">
        <v>27880.3</v>
      </c>
      <c r="V4778" s="131">
        <v>26424.5</v>
      </c>
      <c r="W4778" s="131">
        <v>1412.6</v>
      </c>
      <c r="X4778" s="132">
        <v>42799.1</v>
      </c>
      <c r="Y4778" s="131">
        <v>0</v>
      </c>
      <c r="Z4778" s="131">
        <v>71.7</v>
      </c>
      <c r="AA4778" s="131">
        <v>1827.5</v>
      </c>
      <c r="AB4778" s="131">
        <v>1106</v>
      </c>
      <c r="AC4778" s="131">
        <v>5086.8999999999996</v>
      </c>
      <c r="AD4778" s="131">
        <v>1442.2</v>
      </c>
      <c r="AE4778" s="131">
        <v>3144.5</v>
      </c>
      <c r="AF4778" s="131">
        <v>11906.4</v>
      </c>
      <c r="AG4778" s="131">
        <v>6203.5999999999995</v>
      </c>
      <c r="AH4778" s="43">
        <v>173831.90000000002</v>
      </c>
      <c r="AJ4778" s="69">
        <v>0</v>
      </c>
    </row>
    <row r="4779" spans="4:36">
      <c r="D4779" s="62">
        <v>2004</v>
      </c>
      <c r="E4779" s="62">
        <v>4</v>
      </c>
      <c r="F4779" s="62">
        <v>2004</v>
      </c>
      <c r="G4779" s="62">
        <v>2004</v>
      </c>
      <c r="H4779" s="131">
        <v>2159.8000000000002</v>
      </c>
      <c r="I4779" s="131">
        <v>1024.0999999999999</v>
      </c>
      <c r="J4779" s="131">
        <v>913.4</v>
      </c>
      <c r="K4779" s="131">
        <v>10849</v>
      </c>
      <c r="L4779" s="131">
        <v>7324.0999999999995</v>
      </c>
      <c r="M4779" s="131">
        <v>186.4</v>
      </c>
      <c r="N4779" s="131">
        <v>9274.5</v>
      </c>
      <c r="O4779" s="131">
        <v>1454.6</v>
      </c>
      <c r="P4779" s="131">
        <v>1266.8</v>
      </c>
      <c r="Q4779" s="131">
        <v>1948.4</v>
      </c>
      <c r="R4779" s="131">
        <v>4567.2</v>
      </c>
      <c r="S4779" s="131">
        <v>2340.4</v>
      </c>
      <c r="T4779" s="131">
        <v>5284.1</v>
      </c>
      <c r="U4779" s="131">
        <v>36845.1</v>
      </c>
      <c r="V4779" s="131">
        <v>27740.3</v>
      </c>
      <c r="W4779" s="131">
        <v>1711</v>
      </c>
      <c r="X4779" s="132">
        <v>54371.9</v>
      </c>
      <c r="Y4779" s="131">
        <v>0</v>
      </c>
      <c r="Z4779" s="131">
        <v>151.4</v>
      </c>
      <c r="AA4779" s="131">
        <v>1776.8</v>
      </c>
      <c r="AB4779" s="131">
        <v>1170.5</v>
      </c>
      <c r="AC4779" s="131">
        <v>6138.7999999999993</v>
      </c>
      <c r="AD4779" s="131">
        <v>1865.7</v>
      </c>
      <c r="AE4779" s="131">
        <v>1521.4</v>
      </c>
      <c r="AF4779" s="131">
        <v>12612.3</v>
      </c>
      <c r="AG4779" s="131">
        <v>8418.4</v>
      </c>
      <c r="AH4779" s="43">
        <v>202916.39999999997</v>
      </c>
      <c r="AJ4779" s="69">
        <v>0</v>
      </c>
    </row>
    <row r="4780" spans="4:36">
      <c r="D4780" s="62">
        <v>2004</v>
      </c>
      <c r="E4780" s="62">
        <v>5</v>
      </c>
      <c r="F4780" s="62">
        <v>2004</v>
      </c>
      <c r="G4780" s="62">
        <v>2005</v>
      </c>
      <c r="H4780" s="131">
        <v>1517.4</v>
      </c>
      <c r="I4780" s="131">
        <v>1247.4000000000001</v>
      </c>
      <c r="J4780" s="131">
        <v>1290.5</v>
      </c>
      <c r="K4780" s="131">
        <v>13277.300000000001</v>
      </c>
      <c r="L4780" s="131">
        <v>10235.700000000001</v>
      </c>
      <c r="M4780" s="131">
        <v>186</v>
      </c>
      <c r="N4780" s="131">
        <v>12053.3</v>
      </c>
      <c r="O4780" s="131">
        <v>1523.2</v>
      </c>
      <c r="P4780" s="131">
        <v>1770.5</v>
      </c>
      <c r="Q4780" s="131">
        <v>2248.5</v>
      </c>
      <c r="R4780" s="131">
        <v>6971.8</v>
      </c>
      <c r="S4780" s="131">
        <v>2637</v>
      </c>
      <c r="T4780" s="131">
        <v>2613.8000000000002</v>
      </c>
      <c r="U4780" s="131">
        <v>46056.5</v>
      </c>
      <c r="V4780" s="131">
        <v>26610.100000000002</v>
      </c>
      <c r="W4780" s="131">
        <v>2467.3000000000002</v>
      </c>
      <c r="X4780" s="132">
        <v>66930</v>
      </c>
      <c r="Y4780" s="131">
        <v>0</v>
      </c>
      <c r="Z4780" s="131">
        <v>351.7</v>
      </c>
      <c r="AA4780" s="131">
        <v>2245</v>
      </c>
      <c r="AB4780" s="131">
        <v>1383.1</v>
      </c>
      <c r="AC4780" s="131">
        <v>9154.9</v>
      </c>
      <c r="AD4780" s="131">
        <v>2095.5</v>
      </c>
      <c r="AE4780" s="131">
        <v>2248.4</v>
      </c>
      <c r="AF4780" s="131">
        <v>14779.2</v>
      </c>
      <c r="AG4780" s="131">
        <v>12662.2</v>
      </c>
      <c r="AH4780" s="43">
        <v>244556.30000000005</v>
      </c>
      <c r="AJ4780" s="69">
        <v>0</v>
      </c>
    </row>
    <row r="4781" spans="4:36">
      <c r="D4781" s="62">
        <v>2004</v>
      </c>
      <c r="E4781" s="62">
        <v>6</v>
      </c>
      <c r="F4781" s="62">
        <v>2004</v>
      </c>
      <c r="G4781" s="62">
        <v>2005</v>
      </c>
      <c r="H4781" s="131">
        <v>1084</v>
      </c>
      <c r="I4781" s="131">
        <v>1115.4000000000001</v>
      </c>
      <c r="J4781" s="131">
        <v>1524.9</v>
      </c>
      <c r="K4781" s="131">
        <v>12750.7</v>
      </c>
      <c r="L4781" s="131">
        <v>10325.299999999999</v>
      </c>
      <c r="M4781" s="131">
        <v>492</v>
      </c>
      <c r="N4781" s="131">
        <v>11694.2</v>
      </c>
      <c r="O4781" s="131">
        <v>1274</v>
      </c>
      <c r="P4781" s="131">
        <v>1720.6</v>
      </c>
      <c r="Q4781" s="131">
        <v>2106.1</v>
      </c>
      <c r="R4781" s="131">
        <v>5724.0999999999995</v>
      </c>
      <c r="S4781" s="131">
        <v>2074.6999999999998</v>
      </c>
      <c r="T4781" s="131">
        <v>2760.3</v>
      </c>
      <c r="U4781" s="131">
        <v>44181.8</v>
      </c>
      <c r="V4781" s="131">
        <v>22918.300000000003</v>
      </c>
      <c r="W4781" s="131">
        <v>2497.3000000000002</v>
      </c>
      <c r="X4781" s="132">
        <v>71877.5</v>
      </c>
      <c r="Y4781" s="131">
        <v>0</v>
      </c>
      <c r="Z4781" s="131">
        <v>184.7</v>
      </c>
      <c r="AA4781" s="131">
        <v>2196.1999999999998</v>
      </c>
      <c r="AB4781" s="131">
        <v>1340.3</v>
      </c>
      <c r="AC4781" s="131">
        <v>8746.6</v>
      </c>
      <c r="AD4781" s="131">
        <v>1975.1</v>
      </c>
      <c r="AE4781" s="131">
        <v>1953.4</v>
      </c>
      <c r="AF4781" s="131">
        <v>13507.6</v>
      </c>
      <c r="AG4781" s="131">
        <v>13092.3</v>
      </c>
      <c r="AH4781" s="43">
        <v>239117.40000000002</v>
      </c>
      <c r="AJ4781" s="69">
        <v>0</v>
      </c>
    </row>
    <row r="4782" spans="4:36">
      <c r="D4782" s="62">
        <v>2004</v>
      </c>
      <c r="E4782" s="62">
        <v>7</v>
      </c>
      <c r="F4782" s="62">
        <v>2005</v>
      </c>
      <c r="G4782" s="62">
        <v>2005</v>
      </c>
      <c r="H4782" s="131">
        <v>2095.6</v>
      </c>
      <c r="I4782" s="131">
        <v>1257.2</v>
      </c>
      <c r="J4782" s="131">
        <v>1539.6</v>
      </c>
      <c r="K4782" s="131">
        <v>14397.9</v>
      </c>
      <c r="L4782" s="131">
        <v>12729.2</v>
      </c>
      <c r="M4782" s="131">
        <v>301.2</v>
      </c>
      <c r="N4782" s="131">
        <v>14778.6</v>
      </c>
      <c r="O4782" s="131">
        <v>1520.1999999999998</v>
      </c>
      <c r="P4782" s="131">
        <v>1954.5</v>
      </c>
      <c r="Q4782" s="131">
        <v>2620.9</v>
      </c>
      <c r="R4782" s="131">
        <v>9933.2000000000007</v>
      </c>
      <c r="S4782" s="131">
        <v>2285.5</v>
      </c>
      <c r="T4782" s="131">
        <v>3179.6</v>
      </c>
      <c r="U4782" s="131">
        <v>31608.5</v>
      </c>
      <c r="V4782" s="131">
        <v>27511.5</v>
      </c>
      <c r="W4782" s="131">
        <v>2949.6</v>
      </c>
      <c r="X4782" s="132">
        <v>77889.800000000017</v>
      </c>
      <c r="Y4782" s="131">
        <v>0</v>
      </c>
      <c r="Z4782" s="131">
        <v>254</v>
      </c>
      <c r="AA4782" s="131">
        <v>1450.1999999999998</v>
      </c>
      <c r="AB4782" s="131">
        <v>1405.1</v>
      </c>
      <c r="AC4782" s="131">
        <v>10601.1</v>
      </c>
      <c r="AD4782" s="131">
        <v>2250.3000000000002</v>
      </c>
      <c r="AE4782" s="131">
        <v>2232.6</v>
      </c>
      <c r="AF4782" s="131">
        <v>14048.9</v>
      </c>
      <c r="AG4782" s="131">
        <v>15287.000000000002</v>
      </c>
      <c r="AH4782" s="43">
        <v>256081.80000000005</v>
      </c>
      <c r="AJ4782" s="69">
        <v>0</v>
      </c>
    </row>
    <row r="4783" spans="4:36">
      <c r="D4783" s="62">
        <v>2004</v>
      </c>
      <c r="E4783" s="62">
        <v>8</v>
      </c>
      <c r="F4783" s="62">
        <v>2005</v>
      </c>
      <c r="G4783" s="62">
        <v>2005</v>
      </c>
      <c r="H4783" s="131">
        <v>1878</v>
      </c>
      <c r="I4783" s="131">
        <v>1248.4000000000001</v>
      </c>
      <c r="J4783" s="131">
        <v>1415.7</v>
      </c>
      <c r="K4783" s="131">
        <v>14175.5</v>
      </c>
      <c r="L4783" s="131">
        <v>8817.4</v>
      </c>
      <c r="M4783" s="131">
        <v>306.8</v>
      </c>
      <c r="N4783" s="131">
        <v>13907.6</v>
      </c>
      <c r="O4783" s="131">
        <v>1298.3999999999999</v>
      </c>
      <c r="P4783" s="131">
        <v>1849.9</v>
      </c>
      <c r="Q4783" s="131">
        <v>3027.9</v>
      </c>
      <c r="R4783" s="131">
        <v>9891.2999999999993</v>
      </c>
      <c r="S4783" s="131">
        <v>2340</v>
      </c>
      <c r="T4783" s="131">
        <v>3060.3</v>
      </c>
      <c r="U4783" s="131">
        <v>27456.5</v>
      </c>
      <c r="V4783" s="131">
        <v>29311.3</v>
      </c>
      <c r="W4783" s="131">
        <v>3010.3</v>
      </c>
      <c r="X4783" s="132">
        <v>76515.199999999997</v>
      </c>
      <c r="Y4783" s="131">
        <v>0</v>
      </c>
      <c r="Z4783" s="131">
        <v>264.8</v>
      </c>
      <c r="AA4783" s="131">
        <v>1376.8000000000002</v>
      </c>
      <c r="AB4783" s="131">
        <v>1372.6</v>
      </c>
      <c r="AC4783" s="131">
        <v>10368.299999999999</v>
      </c>
      <c r="AD4783" s="131">
        <v>2118.6</v>
      </c>
      <c r="AE4783" s="131">
        <v>2200.1</v>
      </c>
      <c r="AF4783" s="131">
        <v>14334.5</v>
      </c>
      <c r="AG4783" s="131">
        <v>14541.800000000001</v>
      </c>
      <c r="AH4783" s="43">
        <v>246087.99999999997</v>
      </c>
      <c r="AJ4783" s="69">
        <v>0</v>
      </c>
    </row>
    <row r="4784" spans="4:36">
      <c r="D4784" s="62">
        <v>2004</v>
      </c>
      <c r="E4784" s="62">
        <v>9</v>
      </c>
      <c r="F4784" s="62">
        <v>2005</v>
      </c>
      <c r="G4784" s="62">
        <v>2005</v>
      </c>
      <c r="H4784" s="131">
        <v>1038.3</v>
      </c>
      <c r="I4784" s="131">
        <v>1267.2</v>
      </c>
      <c r="J4784" s="131">
        <v>1384.8</v>
      </c>
      <c r="K4784" s="131">
        <v>12987</v>
      </c>
      <c r="L4784" s="131">
        <v>6841.2</v>
      </c>
      <c r="M4784" s="131">
        <v>297.89999999999998</v>
      </c>
      <c r="N4784" s="131">
        <v>13363.5</v>
      </c>
      <c r="O4784" s="131">
        <v>1185.8</v>
      </c>
      <c r="P4784" s="131">
        <v>1736.1</v>
      </c>
      <c r="Q4784" s="131">
        <v>2985.5</v>
      </c>
      <c r="R4784" s="131">
        <v>10518</v>
      </c>
      <c r="S4784" s="131">
        <v>2144.1</v>
      </c>
      <c r="T4784" s="131">
        <v>3110.1</v>
      </c>
      <c r="U4784" s="131">
        <v>33845.5</v>
      </c>
      <c r="V4784" s="131">
        <v>28242.2</v>
      </c>
      <c r="W4784" s="131">
        <v>3046.8</v>
      </c>
      <c r="X4784" s="132">
        <v>74918.299999999988</v>
      </c>
      <c r="Y4784" s="131">
        <v>0</v>
      </c>
      <c r="Z4784" s="131">
        <v>258.5</v>
      </c>
      <c r="AA4784" s="131">
        <v>1329.4</v>
      </c>
      <c r="AB4784" s="131">
        <v>1362.2</v>
      </c>
      <c r="AC4784" s="131">
        <v>10760</v>
      </c>
      <c r="AD4784" s="131">
        <v>1936.1</v>
      </c>
      <c r="AE4784" s="131">
        <v>1923.6</v>
      </c>
      <c r="AF4784" s="131">
        <v>13192.6</v>
      </c>
      <c r="AG4784" s="131">
        <v>12315.4</v>
      </c>
      <c r="AH4784" s="43">
        <v>241990.1</v>
      </c>
      <c r="AJ4784" s="69">
        <v>0</v>
      </c>
    </row>
    <row r="4785" spans="4:36">
      <c r="D4785" s="62">
        <v>2004</v>
      </c>
      <c r="E4785" s="62">
        <v>10</v>
      </c>
      <c r="F4785" s="62">
        <v>2005</v>
      </c>
      <c r="G4785" s="62">
        <v>2005</v>
      </c>
      <c r="H4785" s="131">
        <v>3267</v>
      </c>
      <c r="I4785" s="131">
        <v>944.5</v>
      </c>
      <c r="J4785" s="131">
        <v>964.8</v>
      </c>
      <c r="K4785" s="131">
        <v>8897.0999999999985</v>
      </c>
      <c r="L4785" s="131">
        <v>5053.2</v>
      </c>
      <c r="M4785" s="131">
        <v>278.5</v>
      </c>
      <c r="N4785" s="131">
        <v>8225.9000000000015</v>
      </c>
      <c r="O4785" s="131">
        <v>883.7</v>
      </c>
      <c r="P4785" s="131">
        <v>1428.4</v>
      </c>
      <c r="Q4785" s="131">
        <v>1771.4</v>
      </c>
      <c r="R4785" s="131">
        <v>5525.1</v>
      </c>
      <c r="S4785" s="131">
        <v>2249.6</v>
      </c>
      <c r="T4785" s="131">
        <v>4602</v>
      </c>
      <c r="U4785" s="131">
        <v>32407.4</v>
      </c>
      <c r="V4785" s="131">
        <v>21977</v>
      </c>
      <c r="W4785" s="131">
        <v>1851.9</v>
      </c>
      <c r="X4785" s="132">
        <v>45736.2</v>
      </c>
      <c r="Y4785" s="131">
        <v>0.2</v>
      </c>
      <c r="Z4785" s="131">
        <v>103.2</v>
      </c>
      <c r="AA4785" s="131">
        <v>1379.9</v>
      </c>
      <c r="AB4785" s="131">
        <v>1161.5999999999999</v>
      </c>
      <c r="AC4785" s="131">
        <v>6601.7000000000007</v>
      </c>
      <c r="AD4785" s="131">
        <v>1648.2</v>
      </c>
      <c r="AE4785" s="131">
        <v>1946.9</v>
      </c>
      <c r="AF4785" s="131">
        <v>11007.7</v>
      </c>
      <c r="AG4785" s="131">
        <v>7401.6</v>
      </c>
      <c r="AH4785" s="43">
        <v>177314.70000000007</v>
      </c>
      <c r="AJ4785" s="69">
        <v>0</v>
      </c>
    </row>
    <row r="4786" spans="4:36">
      <c r="D4786" s="62">
        <v>2004</v>
      </c>
      <c r="E4786" s="62">
        <v>11</v>
      </c>
      <c r="F4786" s="62">
        <v>2005</v>
      </c>
      <c r="G4786" s="62">
        <v>2005</v>
      </c>
      <c r="H4786" s="131">
        <v>2765.2</v>
      </c>
      <c r="I4786" s="131">
        <v>894.4</v>
      </c>
      <c r="J4786" s="131">
        <v>861.7</v>
      </c>
      <c r="K4786" s="131">
        <v>7815.3</v>
      </c>
      <c r="L4786" s="131">
        <v>10432.799999999999</v>
      </c>
      <c r="M4786" s="131">
        <v>181.5</v>
      </c>
      <c r="N4786" s="131">
        <v>5280.7000000000007</v>
      </c>
      <c r="O4786" s="131">
        <v>843.1</v>
      </c>
      <c r="P4786" s="131">
        <v>1259.8</v>
      </c>
      <c r="Q4786" s="131">
        <v>1451.7</v>
      </c>
      <c r="R4786" s="131">
        <v>3961.8999999999996</v>
      </c>
      <c r="S4786" s="131">
        <v>2042</v>
      </c>
      <c r="T4786" s="131">
        <v>4189.6000000000004</v>
      </c>
      <c r="U4786" s="131">
        <v>24975.8</v>
      </c>
      <c r="V4786" s="131">
        <v>20392.8</v>
      </c>
      <c r="W4786" s="131">
        <v>1473.7</v>
      </c>
      <c r="X4786" s="132">
        <v>26862</v>
      </c>
      <c r="Y4786" s="131">
        <v>252</v>
      </c>
      <c r="Z4786" s="131">
        <v>110.6</v>
      </c>
      <c r="AA4786" s="131">
        <v>1667.8999999999999</v>
      </c>
      <c r="AB4786" s="131">
        <v>1060.8</v>
      </c>
      <c r="AC4786" s="131">
        <v>5365.6</v>
      </c>
      <c r="AD4786" s="131">
        <v>1500.3</v>
      </c>
      <c r="AE4786" s="131">
        <v>19813.599999999999</v>
      </c>
      <c r="AF4786" s="131">
        <v>10700</v>
      </c>
      <c r="AG4786" s="131">
        <v>3241</v>
      </c>
      <c r="AH4786" s="43">
        <v>159395.80000000002</v>
      </c>
      <c r="AJ4786" s="69">
        <v>0</v>
      </c>
    </row>
    <row r="4787" spans="4:36">
      <c r="D4787" s="62">
        <v>2004</v>
      </c>
      <c r="E4787" s="62">
        <v>12</v>
      </c>
      <c r="F4787" s="62">
        <v>2005</v>
      </c>
      <c r="G4787" s="62">
        <v>2005</v>
      </c>
      <c r="H4787" s="131">
        <v>2789.8</v>
      </c>
      <c r="I4787" s="131">
        <v>880.4</v>
      </c>
      <c r="J4787" s="131">
        <v>822.8</v>
      </c>
      <c r="K4787" s="131">
        <v>7356.3</v>
      </c>
      <c r="L4787" s="131">
        <v>19971.2</v>
      </c>
      <c r="M4787" s="131">
        <v>223.7</v>
      </c>
      <c r="N4787" s="131">
        <v>5892.5</v>
      </c>
      <c r="O4787" s="131">
        <v>935.5</v>
      </c>
      <c r="P4787" s="131">
        <v>1253.4000000000001</v>
      </c>
      <c r="Q4787" s="131">
        <v>1468.3</v>
      </c>
      <c r="R4787" s="131">
        <v>34070.1</v>
      </c>
      <c r="S4787" s="131">
        <v>1997.1</v>
      </c>
      <c r="T4787" s="131">
        <v>2754.4</v>
      </c>
      <c r="U4787" s="131">
        <v>31321.8</v>
      </c>
      <c r="V4787" s="131">
        <v>19538.099999999999</v>
      </c>
      <c r="W4787" s="131">
        <v>1250.4000000000001</v>
      </c>
      <c r="X4787" s="132">
        <v>37614.9</v>
      </c>
      <c r="Y4787" s="131">
        <v>247.8</v>
      </c>
      <c r="Z4787" s="131">
        <v>75.099999999999994</v>
      </c>
      <c r="AA4787" s="131">
        <v>1708.7</v>
      </c>
      <c r="AB4787" s="131">
        <v>965.8</v>
      </c>
      <c r="AC4787" s="131">
        <v>5757.2999999999993</v>
      </c>
      <c r="AD4787" s="131">
        <v>1353.6</v>
      </c>
      <c r="AE4787" s="131">
        <v>19178.099999999999</v>
      </c>
      <c r="AF4787" s="131">
        <v>10994.2</v>
      </c>
      <c r="AG4787" s="131">
        <v>3631.9</v>
      </c>
      <c r="AH4787" s="43">
        <v>214053.19999999998</v>
      </c>
      <c r="AJ4787" s="69">
        <v>0</v>
      </c>
    </row>
    <row r="4788" spans="4:36">
      <c r="D4788" s="62">
        <v>2005</v>
      </c>
      <c r="E4788" s="62">
        <v>1</v>
      </c>
      <c r="F4788" s="62">
        <v>2005</v>
      </c>
      <c r="G4788" s="62">
        <v>2005</v>
      </c>
      <c r="H4788" s="131">
        <v>2407.6000000000004</v>
      </c>
      <c r="I4788" s="131">
        <v>756</v>
      </c>
      <c r="J4788" s="131">
        <v>827.1</v>
      </c>
      <c r="K4788" s="131">
        <v>5090.5999999999995</v>
      </c>
      <c r="L4788" s="131">
        <v>3623.1</v>
      </c>
      <c r="M4788" s="131">
        <v>164</v>
      </c>
      <c r="N4788" s="131">
        <v>4360</v>
      </c>
      <c r="O4788" s="131">
        <v>673</v>
      </c>
      <c r="P4788" s="131">
        <v>1066.5999999999999</v>
      </c>
      <c r="Q4788" s="131">
        <v>1298.4000000000001</v>
      </c>
      <c r="R4788" s="131">
        <v>1819.1</v>
      </c>
      <c r="S4788" s="131">
        <v>1059</v>
      </c>
      <c r="T4788" s="131">
        <v>4151.7000000000007</v>
      </c>
      <c r="U4788" s="131">
        <v>29223.300000000003</v>
      </c>
      <c r="V4788" s="131">
        <v>14677.2</v>
      </c>
      <c r="W4788" s="131">
        <v>877.5</v>
      </c>
      <c r="X4788" s="132">
        <v>26807</v>
      </c>
      <c r="Y4788" s="131">
        <v>0</v>
      </c>
      <c r="Z4788" s="131">
        <v>17.8</v>
      </c>
      <c r="AA4788" s="131">
        <v>1562.1</v>
      </c>
      <c r="AB4788" s="131">
        <v>853</v>
      </c>
      <c r="AC4788" s="131">
        <v>3315.1000000000004</v>
      </c>
      <c r="AD4788" s="131">
        <v>1151.8</v>
      </c>
      <c r="AE4788" s="131">
        <v>628.20000000000005</v>
      </c>
      <c r="AF4788" s="131">
        <v>9116</v>
      </c>
      <c r="AG4788" s="131">
        <v>1786.1000000000001</v>
      </c>
      <c r="AH4788" s="43">
        <v>117311.30000000002</v>
      </c>
      <c r="AJ4788" s="69">
        <v>0</v>
      </c>
    </row>
    <row r="4789" spans="4:36">
      <c r="D4789" s="62">
        <v>2005</v>
      </c>
      <c r="E4789" s="62">
        <v>2</v>
      </c>
      <c r="F4789" s="62">
        <v>2005</v>
      </c>
      <c r="G4789" s="62">
        <v>2005</v>
      </c>
      <c r="H4789" s="131">
        <v>2264.1</v>
      </c>
      <c r="I4789" s="131">
        <v>645.70000000000005</v>
      </c>
      <c r="J4789" s="131">
        <v>1083.3</v>
      </c>
      <c r="K4789" s="131">
        <v>3896.2</v>
      </c>
      <c r="L4789" s="131">
        <v>3313.5</v>
      </c>
      <c r="M4789" s="131">
        <v>122.2</v>
      </c>
      <c r="N4789" s="131">
        <v>4107</v>
      </c>
      <c r="O4789" s="131">
        <v>582.9</v>
      </c>
      <c r="P4789" s="131">
        <v>1027.1999999999998</v>
      </c>
      <c r="Q4789" s="131">
        <v>1304.3</v>
      </c>
      <c r="R4789" s="131">
        <v>575.4</v>
      </c>
      <c r="S4789" s="131">
        <v>710.6</v>
      </c>
      <c r="T4789" s="131">
        <v>3978.8999999999996</v>
      </c>
      <c r="U4789" s="131">
        <v>16090.9</v>
      </c>
      <c r="V4789" s="131">
        <v>14793.599999999999</v>
      </c>
      <c r="W4789" s="131">
        <v>857.5</v>
      </c>
      <c r="X4789" s="132">
        <v>23445.1</v>
      </c>
      <c r="Y4789" s="131">
        <v>0</v>
      </c>
      <c r="Z4789" s="131">
        <v>49.9</v>
      </c>
      <c r="AA4789" s="131">
        <v>1377.9</v>
      </c>
      <c r="AB4789" s="131">
        <v>799.8</v>
      </c>
      <c r="AC4789" s="131">
        <v>3073.5</v>
      </c>
      <c r="AD4789" s="131">
        <v>1050.5999999999999</v>
      </c>
      <c r="AE4789" s="131">
        <v>552.9</v>
      </c>
      <c r="AF4789" s="131">
        <v>8457.7999999999993</v>
      </c>
      <c r="AG4789" s="131">
        <v>1461.4</v>
      </c>
      <c r="AH4789" s="43">
        <v>95622.199999999983</v>
      </c>
      <c r="AJ4789" s="69">
        <v>0</v>
      </c>
    </row>
    <row r="4790" spans="4:36">
      <c r="D4790" s="62">
        <v>2005</v>
      </c>
      <c r="E4790" s="62">
        <v>3</v>
      </c>
      <c r="F4790" s="62">
        <v>2005</v>
      </c>
      <c r="G4790" s="62">
        <v>2005</v>
      </c>
      <c r="H4790" s="131">
        <v>2788</v>
      </c>
      <c r="I4790" s="131">
        <v>763.7</v>
      </c>
      <c r="J4790" s="131">
        <v>961.3</v>
      </c>
      <c r="K4790" s="131">
        <v>4019.2000000000003</v>
      </c>
      <c r="L4790" s="131">
        <v>3638.5</v>
      </c>
      <c r="M4790" s="131">
        <v>206.8</v>
      </c>
      <c r="N4790" s="131">
        <v>5368.9</v>
      </c>
      <c r="O4790" s="131">
        <v>613.6</v>
      </c>
      <c r="P4790" s="131">
        <v>1120.0999999999999</v>
      </c>
      <c r="Q4790" s="131">
        <v>1203.4000000000001</v>
      </c>
      <c r="R4790" s="131">
        <v>1087.8</v>
      </c>
      <c r="S4790" s="131">
        <v>815.69999999999993</v>
      </c>
      <c r="T4790" s="131">
        <v>4637.5</v>
      </c>
      <c r="U4790" s="131">
        <v>3312.4</v>
      </c>
      <c r="V4790" s="131">
        <v>15042.4</v>
      </c>
      <c r="W4790" s="131">
        <v>900.2</v>
      </c>
      <c r="X4790" s="132">
        <v>22735.3</v>
      </c>
      <c r="Y4790" s="131">
        <v>0</v>
      </c>
      <c r="Z4790" s="131">
        <v>0</v>
      </c>
      <c r="AA4790" s="131">
        <v>1136.2</v>
      </c>
      <c r="AB4790" s="131">
        <v>868.9</v>
      </c>
      <c r="AC4790" s="131">
        <v>3211.7</v>
      </c>
      <c r="AD4790" s="131">
        <v>1456.4</v>
      </c>
      <c r="AE4790" s="131">
        <v>382.8</v>
      </c>
      <c r="AF4790" s="131">
        <v>10022.6</v>
      </c>
      <c r="AG4790" s="131">
        <v>2125.9</v>
      </c>
      <c r="AH4790" s="43">
        <v>88419.299999999988</v>
      </c>
      <c r="AJ4790" s="69">
        <v>0</v>
      </c>
    </row>
    <row r="4791" spans="4:36">
      <c r="D4791" s="62">
        <v>2005</v>
      </c>
      <c r="E4791" s="62">
        <v>4</v>
      </c>
      <c r="F4791" s="62">
        <v>2005</v>
      </c>
      <c r="G4791" s="62">
        <v>2005</v>
      </c>
      <c r="H4791" s="131">
        <v>4050.6000000000004</v>
      </c>
      <c r="I4791" s="131">
        <v>1042.0999999999999</v>
      </c>
      <c r="J4791" s="131">
        <v>1095</v>
      </c>
      <c r="K4791" s="131">
        <v>6668.2999999999993</v>
      </c>
      <c r="L4791" s="131">
        <v>4172.3999999999996</v>
      </c>
      <c r="M4791" s="131">
        <v>233.7</v>
      </c>
      <c r="N4791" s="131">
        <v>8766.9</v>
      </c>
      <c r="O4791" s="131">
        <v>1072.0999999999999</v>
      </c>
      <c r="P4791" s="131">
        <v>1487.4</v>
      </c>
      <c r="Q4791" s="131">
        <v>1774.7</v>
      </c>
      <c r="R4791" s="131">
        <v>5109.3</v>
      </c>
      <c r="S4791" s="131">
        <v>1802.3</v>
      </c>
      <c r="T4791" s="131">
        <v>5379</v>
      </c>
      <c r="U4791" s="131">
        <v>6696.7000000000007</v>
      </c>
      <c r="V4791" s="131">
        <v>23839.599999999999</v>
      </c>
      <c r="W4791" s="131">
        <v>1599.6</v>
      </c>
      <c r="X4791" s="132">
        <v>36502.9</v>
      </c>
      <c r="Y4791" s="131">
        <v>0</v>
      </c>
      <c r="Z4791" s="131">
        <v>56.8</v>
      </c>
      <c r="AA4791" s="131">
        <v>1858.8</v>
      </c>
      <c r="AB4791" s="131">
        <v>1064.3</v>
      </c>
      <c r="AC4791" s="131">
        <v>4826.3999999999996</v>
      </c>
      <c r="AD4791" s="131">
        <v>1706</v>
      </c>
      <c r="AE4791" s="131">
        <v>638</v>
      </c>
      <c r="AF4791" s="131">
        <v>11546.6</v>
      </c>
      <c r="AG4791" s="131">
        <v>5870.1</v>
      </c>
      <c r="AH4791" s="43">
        <v>138859.6</v>
      </c>
      <c r="AJ4791" s="69">
        <v>0</v>
      </c>
    </row>
    <row r="4792" spans="4:36">
      <c r="D4792" s="62">
        <v>2005</v>
      </c>
      <c r="E4792" s="62">
        <v>5</v>
      </c>
      <c r="F4792" s="62">
        <v>2005</v>
      </c>
      <c r="G4792" s="62">
        <v>2006</v>
      </c>
      <c r="H4792" s="131">
        <v>1222.0999999999999</v>
      </c>
      <c r="I4792" s="131">
        <v>1063.2</v>
      </c>
      <c r="J4792" s="131">
        <v>1375.8</v>
      </c>
      <c r="K4792" s="131">
        <v>14489</v>
      </c>
      <c r="L4792" s="131">
        <v>4754.7</v>
      </c>
      <c r="M4792" s="131">
        <v>269.7</v>
      </c>
      <c r="N4792" s="131">
        <v>10245.1</v>
      </c>
      <c r="O4792" s="131">
        <v>1014.2</v>
      </c>
      <c r="P4792" s="131">
        <v>1340.3</v>
      </c>
      <c r="Q4792" s="131">
        <v>1800.5</v>
      </c>
      <c r="R4792" s="131">
        <v>6925.8</v>
      </c>
      <c r="S4792" s="131">
        <v>2036.6999999999998</v>
      </c>
      <c r="T4792" s="131">
        <v>4015.1</v>
      </c>
      <c r="U4792" s="131">
        <v>2744.1</v>
      </c>
      <c r="V4792" s="131">
        <v>24760.5</v>
      </c>
      <c r="W4792" s="131">
        <v>1795.6</v>
      </c>
      <c r="X4792" s="132">
        <v>42796.4</v>
      </c>
      <c r="Y4792" s="131">
        <v>0</v>
      </c>
      <c r="Z4792" s="131">
        <v>109.5</v>
      </c>
      <c r="AA4792" s="131">
        <v>2223.8000000000002</v>
      </c>
      <c r="AB4792" s="131">
        <v>1117.3</v>
      </c>
      <c r="AC4792" s="131">
        <v>6003.1</v>
      </c>
      <c r="AD4792" s="131">
        <v>1844.1</v>
      </c>
      <c r="AE4792" s="131">
        <v>1214.5999999999999</v>
      </c>
      <c r="AF4792" s="131">
        <v>12928.5</v>
      </c>
      <c r="AG4792" s="131">
        <v>8236.5</v>
      </c>
      <c r="AH4792" s="43">
        <v>156326.20000000001</v>
      </c>
      <c r="AJ4792" s="69">
        <v>0</v>
      </c>
    </row>
    <row r="4793" spans="4:36">
      <c r="D4793" s="62">
        <v>2005</v>
      </c>
      <c r="E4793" s="62">
        <v>6</v>
      </c>
      <c r="F4793" s="62">
        <v>2005</v>
      </c>
      <c r="G4793" s="62">
        <v>2006</v>
      </c>
      <c r="H4793" s="131">
        <v>1507.6</v>
      </c>
      <c r="I4793" s="131">
        <v>1155</v>
      </c>
      <c r="J4793" s="131">
        <v>1432.9</v>
      </c>
      <c r="K4793" s="131">
        <v>13747.4</v>
      </c>
      <c r="L4793" s="131">
        <v>5443</v>
      </c>
      <c r="M4793" s="131">
        <v>392.8</v>
      </c>
      <c r="N4793" s="131">
        <v>11687.2</v>
      </c>
      <c r="O4793" s="131">
        <v>1028.9000000000001</v>
      </c>
      <c r="P4793" s="131">
        <v>1962.8</v>
      </c>
      <c r="Q4793" s="131">
        <v>1971.2</v>
      </c>
      <c r="R4793" s="131">
        <v>7740.2</v>
      </c>
      <c r="S4793" s="131">
        <v>2251.4</v>
      </c>
      <c r="T4793" s="131">
        <v>4507</v>
      </c>
      <c r="U4793" s="131">
        <v>11522.2</v>
      </c>
      <c r="V4793" s="131">
        <v>26852.400000000001</v>
      </c>
      <c r="W4793" s="131">
        <v>2368.9</v>
      </c>
      <c r="X4793" s="132">
        <v>63302.5</v>
      </c>
      <c r="Y4793" s="131">
        <v>0</v>
      </c>
      <c r="Z4793" s="131">
        <v>122.1</v>
      </c>
      <c r="AA4793" s="131">
        <v>2106.1000000000004</v>
      </c>
      <c r="AB4793" s="131">
        <v>1164.4000000000001</v>
      </c>
      <c r="AC4793" s="131">
        <v>6726.7000000000007</v>
      </c>
      <c r="AD4793" s="131">
        <v>2029.5</v>
      </c>
      <c r="AE4793" s="131">
        <v>1240.4000000000001</v>
      </c>
      <c r="AF4793" s="131">
        <v>14351.8</v>
      </c>
      <c r="AG4793" s="131">
        <v>10849</v>
      </c>
      <c r="AH4793" s="43">
        <v>197463.4</v>
      </c>
      <c r="AJ4793" s="69">
        <v>0</v>
      </c>
    </row>
    <row r="4794" spans="4:36">
      <c r="D4794" s="62">
        <v>2005</v>
      </c>
      <c r="E4794" s="62">
        <v>7</v>
      </c>
      <c r="F4794" s="62">
        <v>2006</v>
      </c>
      <c r="G4794" s="62">
        <v>2006</v>
      </c>
      <c r="H4794" s="131">
        <v>4039.6</v>
      </c>
      <c r="I4794" s="131">
        <v>1308.5999999999999</v>
      </c>
      <c r="J4794" s="131">
        <v>1566.7</v>
      </c>
      <c r="K4794" s="131">
        <v>13753.8</v>
      </c>
      <c r="L4794" s="131">
        <v>6679.4</v>
      </c>
      <c r="M4794" s="131">
        <v>375.2</v>
      </c>
      <c r="N4794" s="131">
        <v>14662.5</v>
      </c>
      <c r="O4794" s="131">
        <v>1219.4000000000001</v>
      </c>
      <c r="P4794" s="131">
        <v>2134.1999999999998</v>
      </c>
      <c r="Q4794" s="131">
        <v>2575.3000000000002</v>
      </c>
      <c r="R4794" s="131">
        <v>8824.6</v>
      </c>
      <c r="S4794" s="131">
        <v>2277.1999999999998</v>
      </c>
      <c r="T4794" s="131">
        <v>3979.7</v>
      </c>
      <c r="U4794" s="131">
        <v>13902.9</v>
      </c>
      <c r="V4794" s="131">
        <v>32036.1</v>
      </c>
      <c r="W4794" s="131">
        <v>2993</v>
      </c>
      <c r="X4794" s="132">
        <v>71330.600000000006</v>
      </c>
      <c r="Y4794" s="131">
        <v>0</v>
      </c>
      <c r="Z4794" s="131">
        <v>227.7</v>
      </c>
      <c r="AA4794" s="131">
        <v>1858.3</v>
      </c>
      <c r="AB4794" s="131">
        <v>1242.3</v>
      </c>
      <c r="AC4794" s="131">
        <v>8532.7000000000007</v>
      </c>
      <c r="AD4794" s="131">
        <v>2289.6999999999998</v>
      </c>
      <c r="AE4794" s="131">
        <v>3216.8</v>
      </c>
      <c r="AF4794" s="131">
        <v>15367.9</v>
      </c>
      <c r="AG4794" s="131">
        <v>14236</v>
      </c>
      <c r="AH4794" s="43">
        <v>230630.19999999998</v>
      </c>
      <c r="AJ4794" s="69">
        <v>0</v>
      </c>
    </row>
    <row r="4795" spans="4:36">
      <c r="D4795" s="62">
        <v>2005</v>
      </c>
      <c r="E4795" s="62">
        <v>8</v>
      </c>
      <c r="F4795" s="62">
        <v>2006</v>
      </c>
      <c r="G4795" s="62">
        <v>2006</v>
      </c>
      <c r="H4795" s="131">
        <v>2747.4</v>
      </c>
      <c r="I4795" s="131">
        <v>1270.0999999999999</v>
      </c>
      <c r="J4795" s="131">
        <v>1878.1</v>
      </c>
      <c r="K4795" s="131">
        <v>13401.400000000001</v>
      </c>
      <c r="L4795" s="131">
        <v>9982.7999999999993</v>
      </c>
      <c r="M4795" s="131">
        <v>345.6</v>
      </c>
      <c r="N4795" s="131">
        <v>13924.4</v>
      </c>
      <c r="O4795" s="131">
        <v>1309.5</v>
      </c>
      <c r="P4795" s="131">
        <v>1793.1000000000001</v>
      </c>
      <c r="Q4795" s="131">
        <v>2433.4</v>
      </c>
      <c r="R4795" s="131">
        <v>8515.7000000000007</v>
      </c>
      <c r="S4795" s="131">
        <v>2342.1</v>
      </c>
      <c r="T4795" s="131">
        <v>3694.6</v>
      </c>
      <c r="U4795" s="131">
        <v>11545</v>
      </c>
      <c r="V4795" s="131">
        <v>28686.5</v>
      </c>
      <c r="W4795" s="131">
        <v>2896.6</v>
      </c>
      <c r="X4795" s="132">
        <v>72407.799999999988</v>
      </c>
      <c r="Y4795" s="131">
        <v>0</v>
      </c>
      <c r="Z4795" s="131">
        <v>312.60000000000002</v>
      </c>
      <c r="AA4795" s="131">
        <v>1651</v>
      </c>
      <c r="AB4795" s="131">
        <v>1287.4000000000001</v>
      </c>
      <c r="AC4795" s="131">
        <v>8716.5</v>
      </c>
      <c r="AD4795" s="131">
        <v>2239.1</v>
      </c>
      <c r="AE4795" s="131">
        <v>5304</v>
      </c>
      <c r="AF4795" s="131">
        <v>14832.5</v>
      </c>
      <c r="AG4795" s="131">
        <v>13565.599999999999</v>
      </c>
      <c r="AH4795" s="43">
        <v>227082.8</v>
      </c>
      <c r="AJ4795" s="69">
        <v>0</v>
      </c>
    </row>
    <row r="4796" spans="4:36">
      <c r="D4796" s="62">
        <v>2005</v>
      </c>
      <c r="E4796" s="62">
        <v>9</v>
      </c>
      <c r="F4796" s="62">
        <v>2006</v>
      </c>
      <c r="G4796" s="62">
        <v>2006</v>
      </c>
      <c r="H4796" s="131">
        <v>2636.2</v>
      </c>
      <c r="I4796" s="131">
        <v>1116.9000000000001</v>
      </c>
      <c r="J4796" s="131">
        <v>1545.2</v>
      </c>
      <c r="K4796" s="131">
        <v>11729.4</v>
      </c>
      <c r="L4796" s="131">
        <v>5799.4000000000005</v>
      </c>
      <c r="M4796" s="131">
        <v>292.10000000000002</v>
      </c>
      <c r="N4796" s="131">
        <v>13058.7</v>
      </c>
      <c r="O4796" s="131">
        <v>1030.3</v>
      </c>
      <c r="P4796" s="131">
        <v>1509.8000000000002</v>
      </c>
      <c r="Q4796" s="131">
        <v>2201.4</v>
      </c>
      <c r="R4796" s="131">
        <v>9598.9</v>
      </c>
      <c r="S4796" s="131">
        <v>2060.7999999999997</v>
      </c>
      <c r="T4796" s="131">
        <v>3275.4</v>
      </c>
      <c r="U4796" s="131">
        <v>22037.5</v>
      </c>
      <c r="V4796" s="131">
        <v>28751.800000000003</v>
      </c>
      <c r="W4796" s="131">
        <v>2337.8000000000002</v>
      </c>
      <c r="X4796" s="132">
        <v>65440.3</v>
      </c>
      <c r="Y4796" s="131">
        <v>0</v>
      </c>
      <c r="Z4796" s="131">
        <v>183.1</v>
      </c>
      <c r="AA4796" s="131">
        <v>1623</v>
      </c>
      <c r="AB4796" s="131">
        <v>1130.5</v>
      </c>
      <c r="AC4796" s="131">
        <v>6742</v>
      </c>
      <c r="AD4796" s="131">
        <v>2013.9</v>
      </c>
      <c r="AE4796" s="131">
        <v>6408.5</v>
      </c>
      <c r="AF4796" s="131">
        <v>13273.7</v>
      </c>
      <c r="AG4796" s="131">
        <v>11016</v>
      </c>
      <c r="AH4796" s="43">
        <v>216812.60000000003</v>
      </c>
      <c r="AJ4796" s="69">
        <v>0</v>
      </c>
    </row>
    <row r="4797" spans="4:36">
      <c r="D4797" s="62">
        <v>2005</v>
      </c>
      <c r="E4797" s="62">
        <v>10</v>
      </c>
      <c r="F4797" s="62">
        <v>2006</v>
      </c>
      <c r="G4797" s="62">
        <v>2006</v>
      </c>
      <c r="H4797" s="131">
        <v>3844.4</v>
      </c>
      <c r="I4797" s="131">
        <v>1028.0999999999999</v>
      </c>
      <c r="J4797" s="131">
        <v>1146.5</v>
      </c>
      <c r="K4797" s="131">
        <v>9904.2000000000007</v>
      </c>
      <c r="L4797" s="131">
        <v>4963.7</v>
      </c>
      <c r="M4797" s="131">
        <v>219.6</v>
      </c>
      <c r="N4797" s="131">
        <v>10030.4</v>
      </c>
      <c r="O4797" s="131">
        <v>813.5</v>
      </c>
      <c r="P4797" s="131">
        <v>1630.6999999999998</v>
      </c>
      <c r="Q4797" s="131">
        <v>2063.3000000000002</v>
      </c>
      <c r="R4797" s="131">
        <v>7073.6</v>
      </c>
      <c r="S4797" s="131">
        <v>1998.6000000000001</v>
      </c>
      <c r="T4797" s="131">
        <v>3687.3</v>
      </c>
      <c r="U4797" s="131">
        <v>18106.3</v>
      </c>
      <c r="V4797" s="131">
        <v>28318.399999999998</v>
      </c>
      <c r="W4797" s="131">
        <v>1825.5</v>
      </c>
      <c r="X4797" s="132">
        <v>53715.5</v>
      </c>
      <c r="Y4797" s="131">
        <v>66.400000000000006</v>
      </c>
      <c r="Z4797" s="131">
        <v>58.4</v>
      </c>
      <c r="AA4797" s="131">
        <v>2125.9</v>
      </c>
      <c r="AB4797" s="131">
        <v>1120.4000000000001</v>
      </c>
      <c r="AC4797" s="131">
        <v>5258</v>
      </c>
      <c r="AD4797" s="131">
        <v>1825.2</v>
      </c>
      <c r="AE4797" s="131">
        <v>6489.2000000000007</v>
      </c>
      <c r="AF4797" s="131">
        <v>12322</v>
      </c>
      <c r="AG4797" s="131">
        <v>7804.5</v>
      </c>
      <c r="AH4797" s="43">
        <v>187439.59999999998</v>
      </c>
      <c r="AJ4797" s="69">
        <v>0</v>
      </c>
    </row>
    <row r="4798" spans="4:36">
      <c r="D4798" s="62">
        <v>2005</v>
      </c>
      <c r="E4798" s="62">
        <v>11</v>
      </c>
      <c r="F4798" s="62">
        <v>2006</v>
      </c>
      <c r="G4798" s="62">
        <v>2006</v>
      </c>
      <c r="H4798" s="131">
        <v>2749.6000000000004</v>
      </c>
      <c r="I4798" s="131">
        <v>925.3</v>
      </c>
      <c r="J4798" s="131">
        <v>1338</v>
      </c>
      <c r="K4798" s="131">
        <v>8424.2000000000007</v>
      </c>
      <c r="L4798" s="131">
        <v>6009</v>
      </c>
      <c r="M4798" s="131">
        <v>123.4</v>
      </c>
      <c r="N4798" s="131">
        <v>9722.1</v>
      </c>
      <c r="O4798" s="131">
        <v>948.7</v>
      </c>
      <c r="P4798" s="131">
        <v>1442.6999999999998</v>
      </c>
      <c r="Q4798" s="131">
        <v>1990.7</v>
      </c>
      <c r="R4798" s="131">
        <v>7329.5</v>
      </c>
      <c r="S4798" s="131">
        <v>2001</v>
      </c>
      <c r="T4798" s="131">
        <v>4659.3999999999996</v>
      </c>
      <c r="U4798" s="131">
        <v>16434</v>
      </c>
      <c r="V4798" s="131">
        <v>25156.9</v>
      </c>
      <c r="W4798" s="131">
        <v>1403</v>
      </c>
      <c r="X4798" s="132">
        <v>42656.4</v>
      </c>
      <c r="Y4798" s="131">
        <v>268.3</v>
      </c>
      <c r="Z4798" s="131">
        <v>0</v>
      </c>
      <c r="AA4798" s="131">
        <v>1941.8999999999999</v>
      </c>
      <c r="AB4798" s="131">
        <v>1001.1</v>
      </c>
      <c r="AC4798" s="131">
        <v>4363</v>
      </c>
      <c r="AD4798" s="131">
        <v>1567</v>
      </c>
      <c r="AE4798" s="131">
        <v>8407.7999999999993</v>
      </c>
      <c r="AF4798" s="131">
        <v>11622.1</v>
      </c>
      <c r="AG4798" s="131">
        <v>7533.9</v>
      </c>
      <c r="AH4798" s="43">
        <v>170018.99999999997</v>
      </c>
      <c r="AJ4798" s="69">
        <v>0</v>
      </c>
    </row>
    <row r="4799" spans="4:36">
      <c r="D4799" s="62">
        <v>2005</v>
      </c>
      <c r="E4799" s="62">
        <v>12</v>
      </c>
      <c r="F4799" s="62">
        <v>2006</v>
      </c>
      <c r="G4799" s="62">
        <v>2006</v>
      </c>
      <c r="H4799" s="131">
        <v>2509.1999999999998</v>
      </c>
      <c r="I4799" s="131">
        <v>940.9</v>
      </c>
      <c r="J4799" s="131">
        <v>589.79999999999995</v>
      </c>
      <c r="K4799" s="131">
        <v>8756.7999999999993</v>
      </c>
      <c r="L4799" s="131">
        <v>8184.6</v>
      </c>
      <c r="M4799" s="131">
        <v>320.5</v>
      </c>
      <c r="N4799" s="131">
        <v>7402.7999999999993</v>
      </c>
      <c r="O4799" s="131">
        <v>901.9</v>
      </c>
      <c r="P4799" s="131">
        <v>1334.8</v>
      </c>
      <c r="Q4799" s="131">
        <v>1862.3</v>
      </c>
      <c r="R4799" s="131">
        <v>7135.7000000000007</v>
      </c>
      <c r="S4799" s="131">
        <v>1553.4</v>
      </c>
      <c r="T4799" s="131">
        <v>4398.8</v>
      </c>
      <c r="U4799" s="131">
        <v>32730.999999999996</v>
      </c>
      <c r="V4799" s="131">
        <v>23956.799999999999</v>
      </c>
      <c r="W4799" s="131">
        <v>1226.9000000000001</v>
      </c>
      <c r="X4799" s="132">
        <v>41478</v>
      </c>
      <c r="Y4799" s="131">
        <v>261.10000000000002</v>
      </c>
      <c r="Z4799" s="131">
        <v>0</v>
      </c>
      <c r="AA4799" s="131">
        <v>2227.8999999999996</v>
      </c>
      <c r="AB4799" s="131">
        <v>1007.3</v>
      </c>
      <c r="AC4799" s="131">
        <v>4435.7</v>
      </c>
      <c r="AD4799" s="131">
        <v>1652.1</v>
      </c>
      <c r="AE4799" s="131">
        <v>10433.599999999999</v>
      </c>
      <c r="AF4799" s="131">
        <v>11233.3</v>
      </c>
      <c r="AG4799" s="131">
        <v>6839</v>
      </c>
      <c r="AH4799" s="43">
        <v>183374.2</v>
      </c>
      <c r="AJ4799" s="69">
        <v>0</v>
      </c>
    </row>
    <row r="4800" spans="4:36">
      <c r="D4800" s="62">
        <v>2006</v>
      </c>
      <c r="E4800" s="62">
        <v>1</v>
      </c>
      <c r="F4800" s="62">
        <v>2006</v>
      </c>
      <c r="G4800" s="62">
        <v>2006</v>
      </c>
      <c r="H4800" s="131">
        <v>3326.1000000000004</v>
      </c>
      <c r="I4800" s="131">
        <v>861.8</v>
      </c>
      <c r="J4800" s="131">
        <v>608.20000000000005</v>
      </c>
      <c r="K4800" s="131">
        <v>5603.2</v>
      </c>
      <c r="L4800" s="131">
        <v>7886.9</v>
      </c>
      <c r="M4800" s="131">
        <v>86.4</v>
      </c>
      <c r="N4800" s="131">
        <v>7530.6</v>
      </c>
      <c r="O4800" s="131">
        <v>823.6</v>
      </c>
      <c r="P4800" s="131">
        <v>1132.5999999999999</v>
      </c>
      <c r="Q4800" s="131">
        <v>1565.7</v>
      </c>
      <c r="R4800" s="131">
        <v>6149.4</v>
      </c>
      <c r="S4800" s="131">
        <v>1900.8</v>
      </c>
      <c r="T4800" s="131">
        <v>4172.5</v>
      </c>
      <c r="U4800" s="131">
        <v>27818.9</v>
      </c>
      <c r="V4800" s="131">
        <v>21072</v>
      </c>
      <c r="W4800" s="131">
        <v>1010.1</v>
      </c>
      <c r="X4800" s="132">
        <v>33713</v>
      </c>
      <c r="Y4800" s="131">
        <v>206.1</v>
      </c>
      <c r="Z4800" s="131">
        <v>0</v>
      </c>
      <c r="AA4800" s="131">
        <v>2196.5</v>
      </c>
      <c r="AB4800" s="131">
        <v>971.5</v>
      </c>
      <c r="AC4800" s="131">
        <v>3753.5</v>
      </c>
      <c r="AD4800" s="131">
        <v>1610.7</v>
      </c>
      <c r="AE4800" s="131">
        <v>8738</v>
      </c>
      <c r="AF4800" s="131">
        <v>10858</v>
      </c>
      <c r="AG4800" s="131">
        <v>4790.8999999999996</v>
      </c>
      <c r="AH4800" s="43">
        <v>158387.00000000003</v>
      </c>
      <c r="AJ4800" s="69">
        <v>0</v>
      </c>
    </row>
    <row r="4801" spans="4:36">
      <c r="D4801" s="62">
        <v>2006</v>
      </c>
      <c r="E4801" s="62">
        <v>2</v>
      </c>
      <c r="F4801" s="62">
        <v>2006</v>
      </c>
      <c r="G4801" s="62">
        <v>2006</v>
      </c>
      <c r="H4801" s="131">
        <v>2436.6000000000004</v>
      </c>
      <c r="I4801" s="131">
        <v>848.8</v>
      </c>
      <c r="J4801" s="131">
        <v>916.7</v>
      </c>
      <c r="K4801" s="131">
        <v>8721</v>
      </c>
      <c r="L4801" s="131">
        <v>11012.6</v>
      </c>
      <c r="M4801" s="131">
        <v>145.1</v>
      </c>
      <c r="N4801" s="131">
        <v>7745.5</v>
      </c>
      <c r="O4801" s="131">
        <v>925.19999999999993</v>
      </c>
      <c r="P4801" s="131">
        <v>1122.5999999999999</v>
      </c>
      <c r="Q4801" s="131">
        <v>1462.3</v>
      </c>
      <c r="R4801" s="131">
        <v>6410.3</v>
      </c>
      <c r="S4801" s="131">
        <v>1288.5</v>
      </c>
      <c r="T4801" s="131">
        <v>4008.8</v>
      </c>
      <c r="U4801" s="131">
        <v>29958.500000000004</v>
      </c>
      <c r="V4801" s="131">
        <v>16675.599999999999</v>
      </c>
      <c r="W4801" s="131">
        <v>1251.7</v>
      </c>
      <c r="X4801" s="132">
        <v>34636.300000000003</v>
      </c>
      <c r="Y4801" s="131">
        <v>0</v>
      </c>
      <c r="Z4801" s="131">
        <v>0</v>
      </c>
      <c r="AA4801" s="131">
        <v>1719.7</v>
      </c>
      <c r="AB4801" s="131">
        <v>956.5</v>
      </c>
      <c r="AC4801" s="131">
        <v>3827.5</v>
      </c>
      <c r="AD4801" s="131">
        <v>1428.4</v>
      </c>
      <c r="AE4801" s="131">
        <v>9267.1999999999989</v>
      </c>
      <c r="AF4801" s="131">
        <v>10115.1</v>
      </c>
      <c r="AG4801" s="131">
        <v>5410.3</v>
      </c>
      <c r="AH4801" s="43">
        <v>162290.80000000002</v>
      </c>
      <c r="AJ4801" s="69">
        <v>0</v>
      </c>
    </row>
    <row r="4802" spans="4:36">
      <c r="D4802" s="62">
        <v>2006</v>
      </c>
      <c r="E4802" s="62">
        <v>3</v>
      </c>
      <c r="F4802" s="62">
        <v>2006</v>
      </c>
      <c r="G4802" s="62">
        <v>2006</v>
      </c>
      <c r="H4802" s="131">
        <v>1615.4</v>
      </c>
      <c r="I4802" s="131">
        <v>783.2</v>
      </c>
      <c r="J4802" s="131">
        <v>893.1</v>
      </c>
      <c r="K4802" s="131">
        <v>4387.8</v>
      </c>
      <c r="L4802" s="131">
        <v>7312.9</v>
      </c>
      <c r="M4802" s="131">
        <v>73.5</v>
      </c>
      <c r="N4802" s="131">
        <v>5123.1000000000004</v>
      </c>
      <c r="O4802" s="131">
        <v>529.5</v>
      </c>
      <c r="P4802" s="131">
        <v>693.2</v>
      </c>
      <c r="Q4802" s="131">
        <v>1116.8</v>
      </c>
      <c r="R4802" s="131">
        <v>3340</v>
      </c>
      <c r="S4802" s="131">
        <v>1486.5</v>
      </c>
      <c r="T4802" s="131">
        <v>3893.4</v>
      </c>
      <c r="U4802" s="131">
        <v>7646.7000000000007</v>
      </c>
      <c r="V4802" s="131">
        <v>13666.8</v>
      </c>
      <c r="W4802" s="131">
        <v>960.4</v>
      </c>
      <c r="X4802" s="132">
        <v>22050.7</v>
      </c>
      <c r="Y4802" s="131">
        <v>0</v>
      </c>
      <c r="Z4802" s="131">
        <v>0</v>
      </c>
      <c r="AA4802" s="131">
        <v>1214.4000000000001</v>
      </c>
      <c r="AB4802" s="131">
        <v>916</v>
      </c>
      <c r="AC4802" s="131">
        <v>3020.3999999999996</v>
      </c>
      <c r="AD4802" s="131">
        <v>1416.4</v>
      </c>
      <c r="AE4802" s="131">
        <v>11465.2</v>
      </c>
      <c r="AF4802" s="131">
        <v>9274.2000000000007</v>
      </c>
      <c r="AG4802" s="131">
        <v>3225.8</v>
      </c>
      <c r="AH4802" s="43">
        <v>106105.4</v>
      </c>
      <c r="AJ4802" s="69">
        <v>0</v>
      </c>
    </row>
    <row r="4803" spans="4:36">
      <c r="D4803" s="62">
        <v>2006</v>
      </c>
      <c r="E4803" s="62">
        <v>4</v>
      </c>
      <c r="F4803" s="62">
        <v>2006</v>
      </c>
      <c r="G4803" s="62">
        <v>2006</v>
      </c>
      <c r="H4803" s="131">
        <v>3097.6000000000004</v>
      </c>
      <c r="I4803" s="131">
        <v>814.5</v>
      </c>
      <c r="J4803" s="131">
        <v>706.4</v>
      </c>
      <c r="K4803" s="131">
        <v>6303</v>
      </c>
      <c r="L4803" s="131">
        <v>3951.4</v>
      </c>
      <c r="M4803" s="131">
        <v>248.9</v>
      </c>
      <c r="N4803" s="131">
        <v>5770.3</v>
      </c>
      <c r="O4803" s="131">
        <v>578.5</v>
      </c>
      <c r="P4803" s="131">
        <v>1219.7</v>
      </c>
      <c r="Q4803" s="131">
        <v>1175.3</v>
      </c>
      <c r="R4803" s="131">
        <v>4155.6000000000004</v>
      </c>
      <c r="S4803" s="131">
        <v>1538.2</v>
      </c>
      <c r="T4803" s="131">
        <v>4631.3999999999996</v>
      </c>
      <c r="U4803" s="131">
        <v>9496.7000000000007</v>
      </c>
      <c r="V4803" s="131">
        <v>17074.099999999999</v>
      </c>
      <c r="W4803" s="131">
        <v>1089.5999999999999</v>
      </c>
      <c r="X4803" s="132">
        <v>29007.100000000002</v>
      </c>
      <c r="Y4803" s="131">
        <v>0</v>
      </c>
      <c r="Z4803" s="131">
        <v>0</v>
      </c>
      <c r="AA4803" s="131">
        <v>1779</v>
      </c>
      <c r="AB4803" s="131">
        <v>971.6</v>
      </c>
      <c r="AC4803" s="131">
        <v>3224.3999999999996</v>
      </c>
      <c r="AD4803" s="131">
        <v>1429.2</v>
      </c>
      <c r="AE4803" s="131">
        <v>1944.3000000000002</v>
      </c>
      <c r="AF4803" s="131">
        <v>9415.8000000000011</v>
      </c>
      <c r="AG4803" s="131">
        <v>3865.8</v>
      </c>
      <c r="AH4803" s="43">
        <v>113488.40000000001</v>
      </c>
      <c r="AJ4803" s="69">
        <v>0</v>
      </c>
    </row>
    <row r="4804" spans="4:36">
      <c r="D4804" s="62">
        <v>2006</v>
      </c>
      <c r="E4804" s="62">
        <v>5</v>
      </c>
      <c r="F4804" s="62">
        <v>2006</v>
      </c>
      <c r="G4804" s="62">
        <v>2007</v>
      </c>
      <c r="H4804" s="131">
        <v>1270.5</v>
      </c>
      <c r="I4804" s="131">
        <v>989.7</v>
      </c>
      <c r="J4804" s="131">
        <v>882</v>
      </c>
      <c r="K4804" s="131">
        <v>9777.7999999999993</v>
      </c>
      <c r="L4804" s="131">
        <v>6124.3</v>
      </c>
      <c r="M4804" s="131">
        <v>262.39999999999998</v>
      </c>
      <c r="N4804" s="131">
        <v>10487.1</v>
      </c>
      <c r="O4804" s="131">
        <v>543.4</v>
      </c>
      <c r="P4804" s="131">
        <v>1707.2</v>
      </c>
      <c r="Q4804" s="131">
        <v>1755.6</v>
      </c>
      <c r="R4804" s="131">
        <v>7477.2000000000007</v>
      </c>
      <c r="S4804" s="131">
        <v>2110.1999999999998</v>
      </c>
      <c r="T4804" s="131">
        <v>1748.8</v>
      </c>
      <c r="U4804" s="131">
        <v>8591.7000000000007</v>
      </c>
      <c r="V4804" s="131">
        <v>21627.5</v>
      </c>
      <c r="W4804" s="131">
        <v>1939.2</v>
      </c>
      <c r="X4804" s="132">
        <v>44336.700000000004</v>
      </c>
      <c r="Y4804" s="131">
        <v>0</v>
      </c>
      <c r="Z4804" s="131">
        <v>68.3</v>
      </c>
      <c r="AA4804" s="131">
        <v>1863.5</v>
      </c>
      <c r="AB4804" s="131">
        <v>1085.3</v>
      </c>
      <c r="AC4804" s="131">
        <v>4925.1000000000004</v>
      </c>
      <c r="AD4804" s="131">
        <v>1764</v>
      </c>
      <c r="AE4804" s="131">
        <v>2590</v>
      </c>
      <c r="AF4804" s="131">
        <v>12003.4</v>
      </c>
      <c r="AG4804" s="131">
        <v>8780.6</v>
      </c>
      <c r="AH4804" s="43">
        <v>154711.50000000003</v>
      </c>
      <c r="AJ4804" s="69">
        <v>0</v>
      </c>
    </row>
    <row r="4805" spans="4:36">
      <c r="D4805" s="62">
        <v>2006</v>
      </c>
      <c r="E4805" s="62">
        <v>6</v>
      </c>
      <c r="F4805" s="62">
        <v>2006</v>
      </c>
      <c r="G4805" s="62">
        <v>2007</v>
      </c>
      <c r="H4805" s="131">
        <v>998.8</v>
      </c>
      <c r="I4805" s="131">
        <v>1157.8</v>
      </c>
      <c r="J4805" s="131">
        <v>2761.3999999999996</v>
      </c>
      <c r="K4805" s="131">
        <v>11919</v>
      </c>
      <c r="L4805" s="131">
        <v>9354.7999999999993</v>
      </c>
      <c r="M4805" s="131">
        <v>315.39999999999998</v>
      </c>
      <c r="N4805" s="131">
        <v>13656.9</v>
      </c>
      <c r="O4805" s="131">
        <v>894.8</v>
      </c>
      <c r="P4805" s="131">
        <v>2074.1</v>
      </c>
      <c r="Q4805" s="131">
        <v>2115.1999999999998</v>
      </c>
      <c r="R4805" s="131">
        <v>10915.5</v>
      </c>
      <c r="S4805" s="131">
        <v>2132.1</v>
      </c>
      <c r="T4805" s="131">
        <v>2102.6</v>
      </c>
      <c r="U4805" s="131">
        <v>9349.4</v>
      </c>
      <c r="V4805" s="131">
        <v>26911.4</v>
      </c>
      <c r="W4805" s="131">
        <v>2659.7</v>
      </c>
      <c r="X4805" s="132">
        <v>65884.900000000009</v>
      </c>
      <c r="Y4805" s="131">
        <v>0</v>
      </c>
      <c r="Z4805" s="131">
        <v>358.5</v>
      </c>
      <c r="AA4805" s="131">
        <v>1806.2</v>
      </c>
      <c r="AB4805" s="131">
        <v>1204.5</v>
      </c>
      <c r="AC4805" s="131">
        <v>6648.9</v>
      </c>
      <c r="AD4805" s="131">
        <v>2102.1</v>
      </c>
      <c r="AE4805" s="131">
        <v>1300.9000000000001</v>
      </c>
      <c r="AF4805" s="131">
        <v>13167.099999999999</v>
      </c>
      <c r="AG4805" s="131">
        <v>13498.9</v>
      </c>
      <c r="AH4805" s="43">
        <v>205290.9</v>
      </c>
      <c r="AJ4805" s="69">
        <v>0</v>
      </c>
    </row>
    <row r="4806" spans="4:36">
      <c r="D4806" s="62">
        <v>2006</v>
      </c>
      <c r="E4806" s="62">
        <v>7</v>
      </c>
      <c r="F4806" s="62">
        <v>2007</v>
      </c>
      <c r="G4806" s="62">
        <v>2007</v>
      </c>
      <c r="H4806" s="131">
        <v>1967.5</v>
      </c>
      <c r="I4806" s="131">
        <v>1354.7</v>
      </c>
      <c r="J4806" s="131">
        <v>1465.9</v>
      </c>
      <c r="K4806" s="131">
        <v>14553.7</v>
      </c>
      <c r="L4806" s="131">
        <v>11612.2</v>
      </c>
      <c r="M4806" s="131">
        <v>363.5</v>
      </c>
      <c r="N4806" s="131">
        <v>17160.7</v>
      </c>
      <c r="O4806" s="131">
        <v>1225.2</v>
      </c>
      <c r="P4806" s="131">
        <v>2514.3000000000002</v>
      </c>
      <c r="Q4806" s="131">
        <v>2595.1999999999998</v>
      </c>
      <c r="R4806" s="131">
        <v>7039.2000000000007</v>
      </c>
      <c r="S4806" s="131">
        <v>2351.3999999999996</v>
      </c>
      <c r="T4806" s="131">
        <v>2652.3</v>
      </c>
      <c r="U4806" s="131">
        <v>16271.4</v>
      </c>
      <c r="V4806" s="131">
        <v>34787.199999999997</v>
      </c>
      <c r="W4806" s="131">
        <v>3635.8</v>
      </c>
      <c r="X4806" s="132">
        <v>76872.900000000009</v>
      </c>
      <c r="Y4806" s="131">
        <v>0.2</v>
      </c>
      <c r="Z4806" s="131">
        <v>440</v>
      </c>
      <c r="AA4806" s="131">
        <v>1957.8000000000002</v>
      </c>
      <c r="AB4806" s="131">
        <v>1302.0999999999999</v>
      </c>
      <c r="AC4806" s="131">
        <v>8610.1</v>
      </c>
      <c r="AD4806" s="131">
        <v>2203.6</v>
      </c>
      <c r="AE4806" s="131">
        <v>2238.1</v>
      </c>
      <c r="AF4806" s="131">
        <v>15397.6</v>
      </c>
      <c r="AG4806" s="131">
        <v>15442.3</v>
      </c>
      <c r="AH4806" s="43">
        <v>246014.90000000002</v>
      </c>
      <c r="AJ4806" s="69">
        <v>0</v>
      </c>
    </row>
    <row r="4807" spans="4:36">
      <c r="D4807" s="62">
        <v>2006</v>
      </c>
      <c r="E4807" s="62">
        <v>8</v>
      </c>
      <c r="F4807" s="62">
        <v>2007</v>
      </c>
      <c r="G4807" s="62">
        <v>2007</v>
      </c>
      <c r="H4807" s="131">
        <v>1565.4</v>
      </c>
      <c r="I4807" s="131">
        <v>1334.1</v>
      </c>
      <c r="J4807" s="131">
        <v>1243.3</v>
      </c>
      <c r="K4807" s="131">
        <v>13726.199999999999</v>
      </c>
      <c r="L4807" s="131">
        <v>13869.7</v>
      </c>
      <c r="M4807" s="131">
        <v>388.6</v>
      </c>
      <c r="N4807" s="131">
        <v>15866.3</v>
      </c>
      <c r="O4807" s="131">
        <v>1173.0999999999999</v>
      </c>
      <c r="P4807" s="131">
        <v>2309.6999999999998</v>
      </c>
      <c r="Q4807" s="131">
        <v>2439.5</v>
      </c>
      <c r="R4807" s="131">
        <v>9706.0999999999985</v>
      </c>
      <c r="S4807" s="131">
        <v>2231.6</v>
      </c>
      <c r="T4807" s="131">
        <v>2450.3000000000002</v>
      </c>
      <c r="U4807" s="131">
        <v>11025.9</v>
      </c>
      <c r="V4807" s="131">
        <v>39132.699999999997</v>
      </c>
      <c r="W4807" s="131">
        <v>3202.2</v>
      </c>
      <c r="X4807" s="132">
        <v>72013.900000000009</v>
      </c>
      <c r="Y4807" s="131">
        <v>0</v>
      </c>
      <c r="Z4807" s="131">
        <v>296.89999999999998</v>
      </c>
      <c r="AA4807" s="131">
        <v>2390.6999999999998</v>
      </c>
      <c r="AB4807" s="131">
        <v>1276.3</v>
      </c>
      <c r="AC4807" s="131">
        <v>7465.6</v>
      </c>
      <c r="AD4807" s="131">
        <v>2136.6</v>
      </c>
      <c r="AE4807" s="131">
        <v>1966.1</v>
      </c>
      <c r="AF4807" s="131">
        <v>14597.8</v>
      </c>
      <c r="AG4807" s="131">
        <v>13222.9</v>
      </c>
      <c r="AH4807" s="43">
        <v>237031.49999999997</v>
      </c>
      <c r="AJ4807" s="69">
        <v>0</v>
      </c>
    </row>
    <row r="4808" spans="4:36">
      <c r="D4808" s="62">
        <v>2006</v>
      </c>
      <c r="E4808" s="62">
        <v>9</v>
      </c>
      <c r="F4808" s="62">
        <v>2007</v>
      </c>
      <c r="G4808" s="62">
        <v>2007</v>
      </c>
      <c r="H4808" s="131">
        <v>1282.5</v>
      </c>
      <c r="I4808" s="131">
        <v>1195.8</v>
      </c>
      <c r="J4808" s="131">
        <v>1129</v>
      </c>
      <c r="K4808" s="131">
        <v>12726.4</v>
      </c>
      <c r="L4808" s="131">
        <v>6414.1</v>
      </c>
      <c r="M4808" s="131">
        <v>353.9</v>
      </c>
      <c r="N4808" s="131">
        <v>14398.400000000001</v>
      </c>
      <c r="O4808" s="131">
        <v>1295.5</v>
      </c>
      <c r="P4808" s="131">
        <v>2219</v>
      </c>
      <c r="Q4808" s="131">
        <v>2638.6</v>
      </c>
      <c r="R4808" s="131">
        <v>11458.6</v>
      </c>
      <c r="S4808" s="131">
        <v>2340.2999999999997</v>
      </c>
      <c r="T4808" s="131">
        <v>2450.6999999999998</v>
      </c>
      <c r="U4808" s="131">
        <v>20353.400000000001</v>
      </c>
      <c r="V4808" s="131">
        <v>36456.399999999994</v>
      </c>
      <c r="W4808" s="131">
        <v>2974.1</v>
      </c>
      <c r="X4808" s="132">
        <v>67703.299999999988</v>
      </c>
      <c r="Y4808" s="131">
        <v>0</v>
      </c>
      <c r="Z4808" s="131">
        <v>265</v>
      </c>
      <c r="AA4808" s="131">
        <v>2309</v>
      </c>
      <c r="AB4808" s="131">
        <v>1182.4000000000001</v>
      </c>
      <c r="AC4808" s="131">
        <v>6968.3</v>
      </c>
      <c r="AD4808" s="131">
        <v>1970.7</v>
      </c>
      <c r="AE4808" s="131">
        <v>2833.8</v>
      </c>
      <c r="AF4808" s="131">
        <v>13603.2</v>
      </c>
      <c r="AG4808" s="131">
        <v>13090.099999999999</v>
      </c>
      <c r="AH4808" s="43">
        <v>229612.5</v>
      </c>
      <c r="AJ4808" s="69">
        <v>0</v>
      </c>
    </row>
    <row r="4809" spans="4:36">
      <c r="D4809" s="62">
        <v>2006</v>
      </c>
      <c r="E4809" s="62">
        <v>10</v>
      </c>
      <c r="F4809" s="62">
        <v>2007</v>
      </c>
      <c r="G4809" s="62">
        <v>2007</v>
      </c>
      <c r="H4809" s="131">
        <v>2670.8</v>
      </c>
      <c r="I4809" s="131">
        <v>1057.3</v>
      </c>
      <c r="J4809" s="131">
        <v>1076.5</v>
      </c>
      <c r="K4809" s="131">
        <v>10604.9</v>
      </c>
      <c r="L4809" s="131">
        <v>11330.9</v>
      </c>
      <c r="M4809" s="131">
        <v>247.8</v>
      </c>
      <c r="N4809" s="131">
        <v>11947.2</v>
      </c>
      <c r="O4809" s="131">
        <v>1146.5</v>
      </c>
      <c r="P4809" s="131">
        <v>1882.8</v>
      </c>
      <c r="Q4809" s="131">
        <v>2127</v>
      </c>
      <c r="R4809" s="131">
        <v>7772.7</v>
      </c>
      <c r="S4809" s="131">
        <v>2195.8999999999996</v>
      </c>
      <c r="T4809" s="131">
        <v>4379.5</v>
      </c>
      <c r="U4809" s="131">
        <v>18629.3</v>
      </c>
      <c r="V4809" s="131">
        <v>33837.199999999997</v>
      </c>
      <c r="W4809" s="131">
        <v>2416.6</v>
      </c>
      <c r="X4809" s="132">
        <v>58330.400000000001</v>
      </c>
      <c r="Y4809" s="131">
        <v>0</v>
      </c>
      <c r="Z4809" s="131">
        <v>198.5</v>
      </c>
      <c r="AA4809" s="131">
        <v>1883</v>
      </c>
      <c r="AB4809" s="131">
        <v>1172</v>
      </c>
      <c r="AC4809" s="131">
        <v>5575.4</v>
      </c>
      <c r="AD4809" s="131">
        <v>1938</v>
      </c>
      <c r="AE4809" s="131">
        <v>874.9</v>
      </c>
      <c r="AF4809" s="131">
        <v>12858.300000000001</v>
      </c>
      <c r="AG4809" s="131">
        <v>9032.5</v>
      </c>
      <c r="AH4809" s="43">
        <v>205185.9</v>
      </c>
      <c r="AJ4809" s="69">
        <v>0</v>
      </c>
    </row>
    <row r="4810" spans="4:36">
      <c r="D4810" s="62">
        <v>2006</v>
      </c>
      <c r="E4810" s="62">
        <v>11</v>
      </c>
      <c r="F4810" s="62">
        <v>2007</v>
      </c>
      <c r="G4810" s="62">
        <v>2007</v>
      </c>
      <c r="H4810" s="131">
        <v>2402.1</v>
      </c>
      <c r="I4810" s="131">
        <v>981.2</v>
      </c>
      <c r="J4810" s="131">
        <v>1115.0999999999999</v>
      </c>
      <c r="K4810" s="131">
        <v>10250.6</v>
      </c>
      <c r="L4810" s="131">
        <v>12356.8</v>
      </c>
      <c r="M4810" s="131">
        <v>264.2</v>
      </c>
      <c r="N4810" s="131">
        <v>10117.4</v>
      </c>
      <c r="O4810" s="131">
        <v>1220.5999999999999</v>
      </c>
      <c r="P4810" s="131">
        <v>1543</v>
      </c>
      <c r="Q4810" s="131">
        <v>1786.6</v>
      </c>
      <c r="R4810" s="131">
        <v>3881.3</v>
      </c>
      <c r="S4810" s="131">
        <v>2083.2999999999997</v>
      </c>
      <c r="T4810" s="131">
        <v>4627.3</v>
      </c>
      <c r="U4810" s="131">
        <v>14448.599999999999</v>
      </c>
      <c r="V4810" s="131">
        <v>24101.4</v>
      </c>
      <c r="W4810" s="131">
        <v>1748.3</v>
      </c>
      <c r="X4810" s="132">
        <v>52591.900000000009</v>
      </c>
      <c r="Y4810" s="131">
        <v>0.5</v>
      </c>
      <c r="Z4810" s="131">
        <v>168.4</v>
      </c>
      <c r="AA4810" s="131">
        <v>1329.3</v>
      </c>
      <c r="AB4810" s="131">
        <v>1083.2</v>
      </c>
      <c r="AC4810" s="131">
        <v>4870.3</v>
      </c>
      <c r="AD4810" s="131">
        <v>1775.4</v>
      </c>
      <c r="AE4810" s="131">
        <v>699</v>
      </c>
      <c r="AF4810" s="131">
        <v>12005.900000000001</v>
      </c>
      <c r="AG4810" s="131">
        <v>7562.9</v>
      </c>
      <c r="AH4810" s="43">
        <v>175014.59999999998</v>
      </c>
      <c r="AJ4810" s="69">
        <v>0</v>
      </c>
    </row>
    <row r="4811" spans="4:36">
      <c r="D4811" s="62">
        <v>2006</v>
      </c>
      <c r="E4811" s="62">
        <v>12</v>
      </c>
      <c r="F4811" s="62">
        <v>2007</v>
      </c>
      <c r="G4811" s="62">
        <v>2007</v>
      </c>
      <c r="H4811" s="131">
        <v>2091.6</v>
      </c>
      <c r="I4811" s="131">
        <v>937.8</v>
      </c>
      <c r="J4811" s="131">
        <v>3313.3</v>
      </c>
      <c r="K4811" s="131">
        <v>8822.6</v>
      </c>
      <c r="L4811" s="131">
        <v>12309</v>
      </c>
      <c r="M4811" s="131">
        <v>284.89999999999998</v>
      </c>
      <c r="N4811" s="131">
        <v>6513.9000000000005</v>
      </c>
      <c r="O4811" s="131">
        <v>785</v>
      </c>
      <c r="P4811" s="131">
        <v>1257.5</v>
      </c>
      <c r="Q4811" s="131">
        <v>1546.6</v>
      </c>
      <c r="R4811" s="131">
        <v>8577.5</v>
      </c>
      <c r="S4811" s="131">
        <v>1657.3</v>
      </c>
      <c r="T4811" s="131">
        <v>4616.3</v>
      </c>
      <c r="U4811" s="131">
        <v>11513.7</v>
      </c>
      <c r="V4811" s="131">
        <v>17424.900000000001</v>
      </c>
      <c r="W4811" s="131">
        <v>1236.9000000000001</v>
      </c>
      <c r="X4811" s="132">
        <v>40878.700000000004</v>
      </c>
      <c r="Y4811" s="131">
        <v>0</v>
      </c>
      <c r="Z4811" s="131">
        <v>27.7</v>
      </c>
      <c r="AA4811" s="131">
        <v>1362.2</v>
      </c>
      <c r="AB4811" s="131">
        <v>1047.2</v>
      </c>
      <c r="AC4811" s="131">
        <v>3605.4</v>
      </c>
      <c r="AD4811" s="131">
        <v>1497.4</v>
      </c>
      <c r="AE4811" s="131">
        <v>456.1</v>
      </c>
      <c r="AF4811" s="131">
        <v>11149.8</v>
      </c>
      <c r="AG4811" s="131">
        <v>5408.8</v>
      </c>
      <c r="AH4811" s="43">
        <v>148322.09999999998</v>
      </c>
      <c r="AJ4811" s="69">
        <v>0</v>
      </c>
    </row>
    <row r="4812" spans="4:36">
      <c r="D4812" s="62">
        <v>2007</v>
      </c>
      <c r="E4812" s="62">
        <v>1</v>
      </c>
      <c r="F4812" s="62">
        <v>2007</v>
      </c>
      <c r="G4812" s="62">
        <v>2007</v>
      </c>
      <c r="H4812" s="131">
        <v>2158.1</v>
      </c>
      <c r="I4812" s="131">
        <v>919.7</v>
      </c>
      <c r="J4812" s="131">
        <v>1285.7</v>
      </c>
      <c r="K4812" s="131">
        <v>6235.6</v>
      </c>
      <c r="L4812" s="131">
        <v>10742.599999999999</v>
      </c>
      <c r="M4812" s="131">
        <v>277.10000000000002</v>
      </c>
      <c r="N4812" s="131">
        <v>7986</v>
      </c>
      <c r="O4812" s="131">
        <v>929.30000000000007</v>
      </c>
      <c r="P4812" s="131">
        <v>1027.3</v>
      </c>
      <c r="Q4812" s="131">
        <v>1722.6</v>
      </c>
      <c r="R4812" s="131">
        <v>6501.5</v>
      </c>
      <c r="S4812" s="131">
        <v>1158.7</v>
      </c>
      <c r="T4812" s="131">
        <v>4197.8</v>
      </c>
      <c r="U4812" s="131">
        <v>12120.099999999999</v>
      </c>
      <c r="V4812" s="131">
        <v>18816.2</v>
      </c>
      <c r="W4812" s="131">
        <v>1192</v>
      </c>
      <c r="X4812" s="132">
        <v>45857.100000000006</v>
      </c>
      <c r="Y4812" s="131">
        <v>0.3</v>
      </c>
      <c r="Z4812" s="131">
        <v>0</v>
      </c>
      <c r="AA4812" s="131">
        <v>1363.4</v>
      </c>
      <c r="AB4812" s="131">
        <v>1069.8</v>
      </c>
      <c r="AC4812" s="131">
        <v>3956</v>
      </c>
      <c r="AD4812" s="131">
        <v>1712.5</v>
      </c>
      <c r="AE4812" s="131">
        <v>665.8</v>
      </c>
      <c r="AF4812" s="131">
        <v>11364.400000000001</v>
      </c>
      <c r="AG4812" s="131">
        <v>7043.9</v>
      </c>
      <c r="AH4812" s="43">
        <v>150303.49999999997</v>
      </c>
      <c r="AJ4812" s="69">
        <v>0</v>
      </c>
    </row>
    <row r="4813" spans="4:36">
      <c r="D4813" s="62">
        <v>2007</v>
      </c>
      <c r="E4813" s="62">
        <v>2</v>
      </c>
      <c r="F4813" s="62">
        <v>2007</v>
      </c>
      <c r="G4813" s="62">
        <v>2007</v>
      </c>
      <c r="H4813" s="131">
        <v>1803.3</v>
      </c>
      <c r="I4813" s="131">
        <v>770.5</v>
      </c>
      <c r="J4813" s="131">
        <v>729.3</v>
      </c>
      <c r="K4813" s="131">
        <v>6309.2000000000007</v>
      </c>
      <c r="L4813" s="131">
        <v>4892.1000000000004</v>
      </c>
      <c r="M4813" s="131">
        <v>235.6</v>
      </c>
      <c r="N4813" s="131">
        <v>5517.7</v>
      </c>
      <c r="O4813" s="131">
        <v>698.7</v>
      </c>
      <c r="P4813" s="131">
        <v>806.3</v>
      </c>
      <c r="Q4813" s="131">
        <v>1278.5</v>
      </c>
      <c r="R4813" s="131">
        <v>1700.6999999999998</v>
      </c>
      <c r="S4813" s="131">
        <v>1796.7</v>
      </c>
      <c r="T4813" s="131">
        <v>4103.8999999999996</v>
      </c>
      <c r="U4813" s="131">
        <v>28862.199999999997</v>
      </c>
      <c r="V4813" s="131">
        <v>15320.1</v>
      </c>
      <c r="W4813" s="131">
        <v>888.4</v>
      </c>
      <c r="X4813" s="132">
        <v>30461.5</v>
      </c>
      <c r="Y4813" s="131">
        <v>197.6</v>
      </c>
      <c r="Z4813" s="131">
        <v>0</v>
      </c>
      <c r="AA4813" s="131">
        <v>1230.5999999999999</v>
      </c>
      <c r="AB4813" s="131">
        <v>859.6</v>
      </c>
      <c r="AC4813" s="131">
        <v>3005.3</v>
      </c>
      <c r="AD4813" s="131">
        <v>1383.6</v>
      </c>
      <c r="AE4813" s="131">
        <v>403.1</v>
      </c>
      <c r="AF4813" s="131">
        <v>8764.8000000000011</v>
      </c>
      <c r="AG4813" s="131">
        <v>5884</v>
      </c>
      <c r="AH4813" s="43">
        <v>127903.30000000003</v>
      </c>
      <c r="AJ4813" s="69">
        <v>0</v>
      </c>
    </row>
    <row r="4814" spans="4:36">
      <c r="D4814" s="62">
        <v>2007</v>
      </c>
      <c r="E4814" s="62">
        <v>3</v>
      </c>
      <c r="F4814" s="62">
        <v>2007</v>
      </c>
      <c r="G4814" s="62">
        <v>2007</v>
      </c>
      <c r="H4814" s="131">
        <v>2298.4</v>
      </c>
      <c r="I4814" s="131">
        <v>974.2</v>
      </c>
      <c r="J4814" s="131">
        <v>1039.9000000000001</v>
      </c>
      <c r="K4814" s="131">
        <v>10787.4</v>
      </c>
      <c r="L4814" s="131">
        <v>14135.599999999999</v>
      </c>
      <c r="M4814" s="131">
        <v>287.89999999999998</v>
      </c>
      <c r="N4814" s="131">
        <v>9732.7999999999993</v>
      </c>
      <c r="O4814" s="131">
        <v>1039.7</v>
      </c>
      <c r="P4814" s="131">
        <v>949.8</v>
      </c>
      <c r="Q4814" s="131">
        <v>1651.5</v>
      </c>
      <c r="R4814" s="131">
        <v>3294.2999999999997</v>
      </c>
      <c r="S4814" s="131">
        <v>2304.1</v>
      </c>
      <c r="T4814" s="131">
        <v>5015.3</v>
      </c>
      <c r="U4814" s="131">
        <v>32962</v>
      </c>
      <c r="V4814" s="131">
        <v>22552</v>
      </c>
      <c r="W4814" s="131">
        <v>1466.8</v>
      </c>
      <c r="X4814" s="132">
        <v>39631.700000000004</v>
      </c>
      <c r="Y4814" s="131">
        <v>286.59999999999997</v>
      </c>
      <c r="Z4814" s="131">
        <v>0</v>
      </c>
      <c r="AA4814" s="131">
        <v>1063.2</v>
      </c>
      <c r="AB4814" s="131">
        <v>1080.7</v>
      </c>
      <c r="AC4814" s="131">
        <v>4442.7</v>
      </c>
      <c r="AD4814" s="131">
        <v>1596</v>
      </c>
      <c r="AE4814" s="131">
        <v>1020.8</v>
      </c>
      <c r="AF4814" s="131">
        <v>11421.3</v>
      </c>
      <c r="AG4814" s="131">
        <v>7706.5</v>
      </c>
      <c r="AH4814" s="43">
        <v>178741.2</v>
      </c>
      <c r="AJ4814" s="69">
        <v>0</v>
      </c>
    </row>
    <row r="4815" spans="4:36">
      <c r="D4815" s="62">
        <v>2007</v>
      </c>
      <c r="E4815" s="62">
        <v>4</v>
      </c>
      <c r="F4815" s="62">
        <v>2007</v>
      </c>
      <c r="G4815" s="62">
        <v>2007</v>
      </c>
      <c r="H4815" s="131">
        <v>3481.2</v>
      </c>
      <c r="I4815" s="131">
        <v>975.9</v>
      </c>
      <c r="J4815" s="131">
        <v>942.3</v>
      </c>
      <c r="K4815" s="131">
        <v>10515.7</v>
      </c>
      <c r="L4815" s="131">
        <v>9831.5</v>
      </c>
      <c r="M4815" s="131">
        <v>366.7</v>
      </c>
      <c r="N4815" s="131">
        <v>9780</v>
      </c>
      <c r="O4815" s="131">
        <v>977.2</v>
      </c>
      <c r="P4815" s="131">
        <v>1061.6000000000001</v>
      </c>
      <c r="Q4815" s="131">
        <v>1709.1</v>
      </c>
      <c r="R4815" s="131">
        <v>3945.5</v>
      </c>
      <c r="S4815" s="131">
        <v>2298.4</v>
      </c>
      <c r="T4815" s="131">
        <v>4361.2</v>
      </c>
      <c r="U4815" s="131">
        <v>40173.799999999996</v>
      </c>
      <c r="V4815" s="131">
        <v>35060.1</v>
      </c>
      <c r="W4815" s="131">
        <v>1553.5</v>
      </c>
      <c r="X4815" s="132">
        <v>50137.5</v>
      </c>
      <c r="Y4815" s="131">
        <v>278.10000000000002</v>
      </c>
      <c r="Z4815" s="131">
        <v>26.4</v>
      </c>
      <c r="AA4815" s="131">
        <v>1896.4</v>
      </c>
      <c r="AB4815" s="131">
        <v>1050.7</v>
      </c>
      <c r="AC4815" s="131">
        <v>4877.7</v>
      </c>
      <c r="AD4815" s="131">
        <v>1451.8</v>
      </c>
      <c r="AE4815" s="131">
        <v>1022.8</v>
      </c>
      <c r="AF4815" s="131">
        <v>11673.400000000001</v>
      </c>
      <c r="AG4815" s="131">
        <v>8784</v>
      </c>
      <c r="AH4815" s="43">
        <v>208232.49999999997</v>
      </c>
      <c r="AJ4815" s="69">
        <v>0</v>
      </c>
    </row>
    <row r="4816" spans="4:36">
      <c r="D4816" s="62">
        <v>2007</v>
      </c>
      <c r="E4816" s="62">
        <v>5</v>
      </c>
      <c r="F4816" s="62">
        <v>2007</v>
      </c>
      <c r="G4816" s="62">
        <v>2008</v>
      </c>
      <c r="H4816" s="131">
        <v>1527.8000000000002</v>
      </c>
      <c r="I4816" s="131">
        <v>1151</v>
      </c>
      <c r="J4816" s="131">
        <v>1014.9</v>
      </c>
      <c r="K4816" s="131">
        <v>12480.300000000001</v>
      </c>
      <c r="L4816" s="131">
        <v>5526.2</v>
      </c>
      <c r="M4816" s="131">
        <v>333.5</v>
      </c>
      <c r="N4816" s="131">
        <v>12635.8</v>
      </c>
      <c r="O4816" s="131">
        <v>962.7</v>
      </c>
      <c r="P4816" s="131">
        <v>829.7</v>
      </c>
      <c r="Q4816" s="131">
        <v>2083</v>
      </c>
      <c r="R4816" s="131">
        <v>6330.8</v>
      </c>
      <c r="S4816" s="131">
        <v>2506.2000000000003</v>
      </c>
      <c r="T4816" s="131">
        <v>2945.7</v>
      </c>
      <c r="U4816" s="131">
        <v>45625.3</v>
      </c>
      <c r="V4816" s="131">
        <v>21243.5</v>
      </c>
      <c r="W4816" s="131">
        <v>2313.4</v>
      </c>
      <c r="X4816" s="132">
        <v>56616.1</v>
      </c>
      <c r="Y4816" s="131">
        <v>138.69999999999999</v>
      </c>
      <c r="Z4816" s="131">
        <v>55.7</v>
      </c>
      <c r="AA4816" s="131">
        <v>1463.2</v>
      </c>
      <c r="AB4816" s="131">
        <v>1154</v>
      </c>
      <c r="AC4816" s="131">
        <v>6909.7</v>
      </c>
      <c r="AD4816" s="131">
        <v>1718.3</v>
      </c>
      <c r="AE4816" s="131">
        <v>1384.1</v>
      </c>
      <c r="AF4816" s="131">
        <v>13246.7</v>
      </c>
      <c r="AG4816" s="131">
        <v>11297.9</v>
      </c>
      <c r="AH4816" s="43">
        <v>213494.20000000004</v>
      </c>
      <c r="AJ4816" s="69">
        <v>0</v>
      </c>
    </row>
    <row r="4817" spans="4:36">
      <c r="D4817" s="62">
        <v>2007</v>
      </c>
      <c r="E4817" s="62">
        <v>6</v>
      </c>
      <c r="F4817" s="62">
        <v>2007</v>
      </c>
      <c r="G4817" s="62">
        <v>2008</v>
      </c>
      <c r="H4817" s="131">
        <v>1447.4</v>
      </c>
      <c r="I4817" s="131">
        <v>1123.3</v>
      </c>
      <c r="J4817" s="131">
        <v>1245.8</v>
      </c>
      <c r="K4817" s="131">
        <v>13400.4</v>
      </c>
      <c r="L4817" s="131">
        <v>6216.2</v>
      </c>
      <c r="M4817" s="131">
        <v>291</v>
      </c>
      <c r="N4817" s="131">
        <v>13988.9</v>
      </c>
      <c r="O4817" s="131">
        <v>1067.3</v>
      </c>
      <c r="P4817" s="131">
        <v>1038.4000000000001</v>
      </c>
      <c r="Q4817" s="131">
        <v>2250.6</v>
      </c>
      <c r="R4817" s="131">
        <v>7509.7000000000007</v>
      </c>
      <c r="S4817" s="131">
        <v>2448.7000000000003</v>
      </c>
      <c r="T4817" s="131">
        <v>1844.6</v>
      </c>
      <c r="U4817" s="131">
        <v>41720.699999999997</v>
      </c>
      <c r="V4817" s="131">
        <v>23288.3</v>
      </c>
      <c r="W4817" s="131">
        <v>2681.2</v>
      </c>
      <c r="X4817" s="132">
        <v>74699.899999999994</v>
      </c>
      <c r="Y4817" s="131">
        <v>0</v>
      </c>
      <c r="Z4817" s="131">
        <v>94.3</v>
      </c>
      <c r="AA4817" s="131">
        <v>178.6</v>
      </c>
      <c r="AB4817" s="131">
        <v>1194.5</v>
      </c>
      <c r="AC4817" s="131">
        <v>8167.5</v>
      </c>
      <c r="AD4817" s="131">
        <v>1716.4</v>
      </c>
      <c r="AE4817" s="131">
        <v>1707.1</v>
      </c>
      <c r="AF4817" s="131">
        <v>13108.7</v>
      </c>
      <c r="AG4817" s="131">
        <v>13061.6</v>
      </c>
      <c r="AH4817" s="43">
        <v>235491.1</v>
      </c>
      <c r="AJ4817" s="69">
        <v>0</v>
      </c>
    </row>
    <row r="4818" spans="4:36">
      <c r="D4818" s="62">
        <v>2007</v>
      </c>
      <c r="E4818" s="62">
        <v>7</v>
      </c>
      <c r="F4818" s="62">
        <v>2008</v>
      </c>
      <c r="G4818" s="62">
        <v>2008</v>
      </c>
      <c r="H4818" s="131">
        <v>1965</v>
      </c>
      <c r="I4818" s="131">
        <v>1259.9000000000001</v>
      </c>
      <c r="J4818" s="131">
        <v>1248.0999999999999</v>
      </c>
      <c r="K4818" s="131">
        <v>14277.3</v>
      </c>
      <c r="L4818" s="131">
        <v>6388.1</v>
      </c>
      <c r="M4818" s="131">
        <v>314</v>
      </c>
      <c r="N4818" s="131">
        <v>16002.300000000001</v>
      </c>
      <c r="O4818" s="131">
        <v>1342</v>
      </c>
      <c r="P4818" s="131">
        <v>1259.8</v>
      </c>
      <c r="Q4818" s="131">
        <v>2419.9</v>
      </c>
      <c r="R4818" s="131">
        <v>9225.4000000000015</v>
      </c>
      <c r="S4818" s="131">
        <v>2447.2999999999997</v>
      </c>
      <c r="T4818" s="131">
        <v>2696.5</v>
      </c>
      <c r="U4818" s="131">
        <v>44112.799999999996</v>
      </c>
      <c r="V4818" s="131">
        <v>26220.1</v>
      </c>
      <c r="W4818" s="131">
        <v>3142</v>
      </c>
      <c r="X4818" s="132">
        <v>81728.100000000006</v>
      </c>
      <c r="Y4818" s="131">
        <v>0</v>
      </c>
      <c r="Z4818" s="131">
        <v>239.2</v>
      </c>
      <c r="AA4818" s="131">
        <v>726.1</v>
      </c>
      <c r="AB4818" s="131">
        <v>1241.8</v>
      </c>
      <c r="AC4818" s="131">
        <v>9129.2000000000007</v>
      </c>
      <c r="AD4818" s="131">
        <v>1955</v>
      </c>
      <c r="AE4818" s="131">
        <v>3244.3999999999996</v>
      </c>
      <c r="AF4818" s="131">
        <v>13825.6</v>
      </c>
      <c r="AG4818" s="131">
        <v>14851</v>
      </c>
      <c r="AH4818" s="43">
        <v>261260.90000000002</v>
      </c>
      <c r="AJ4818" s="69">
        <v>0</v>
      </c>
    </row>
    <row r="4819" spans="4:36">
      <c r="D4819" s="62">
        <v>2007</v>
      </c>
      <c r="E4819" s="62">
        <v>8</v>
      </c>
      <c r="F4819" s="62">
        <v>2008</v>
      </c>
      <c r="G4819" s="62">
        <v>2008</v>
      </c>
      <c r="H4819" s="131">
        <v>2064.6999999999998</v>
      </c>
      <c r="I4819" s="131">
        <v>1273.4000000000001</v>
      </c>
      <c r="J4819" s="131">
        <v>1356.3</v>
      </c>
      <c r="K4819" s="131">
        <v>12748.3</v>
      </c>
      <c r="L4819" s="131">
        <v>6816.3</v>
      </c>
      <c r="M4819" s="131">
        <v>288.39999999999998</v>
      </c>
      <c r="N4819" s="131">
        <v>15111</v>
      </c>
      <c r="O4819" s="131">
        <v>1349.5</v>
      </c>
      <c r="P4819" s="131">
        <v>1383</v>
      </c>
      <c r="Q4819" s="131">
        <v>2434.1</v>
      </c>
      <c r="R4819" s="131">
        <v>9701.7000000000007</v>
      </c>
      <c r="S4819" s="131">
        <v>2465.6</v>
      </c>
      <c r="T4819" s="131">
        <v>3070.4</v>
      </c>
      <c r="U4819" s="131">
        <v>41891.699999999997</v>
      </c>
      <c r="V4819" s="131">
        <v>26173.300000000003</v>
      </c>
      <c r="W4819" s="131">
        <v>3190.8</v>
      </c>
      <c r="X4819" s="132">
        <v>83142.5</v>
      </c>
      <c r="Y4819" s="131">
        <v>0</v>
      </c>
      <c r="Z4819" s="131">
        <v>235</v>
      </c>
      <c r="AA4819" s="131">
        <v>755.6</v>
      </c>
      <c r="AB4819" s="131">
        <v>1284.5</v>
      </c>
      <c r="AC4819" s="131">
        <v>9322.6999999999989</v>
      </c>
      <c r="AD4819" s="131">
        <v>1984.9</v>
      </c>
      <c r="AE4819" s="131">
        <v>3154.8</v>
      </c>
      <c r="AF4819" s="131">
        <v>13982.3</v>
      </c>
      <c r="AG4819" s="131">
        <v>14947.7</v>
      </c>
      <c r="AH4819" s="43">
        <v>260128.5</v>
      </c>
      <c r="AJ4819" s="69">
        <v>0</v>
      </c>
    </row>
    <row r="4820" spans="4:36">
      <c r="D4820" s="62">
        <v>2007</v>
      </c>
      <c r="E4820" s="62">
        <v>9</v>
      </c>
      <c r="F4820" s="62">
        <v>2008</v>
      </c>
      <c r="G4820" s="62">
        <v>2008</v>
      </c>
      <c r="H4820" s="131">
        <v>1760.5</v>
      </c>
      <c r="I4820" s="131">
        <v>1213.5999999999999</v>
      </c>
      <c r="J4820" s="131">
        <v>1276.7</v>
      </c>
      <c r="K4820" s="131">
        <v>12850.6</v>
      </c>
      <c r="L4820" s="131">
        <v>5655.5</v>
      </c>
      <c r="M4820" s="131">
        <v>168.2</v>
      </c>
      <c r="N4820" s="131">
        <v>12612.900000000001</v>
      </c>
      <c r="O4820" s="131">
        <v>1039.5999999999999</v>
      </c>
      <c r="P4820" s="131">
        <v>1009.8</v>
      </c>
      <c r="Q4820" s="131">
        <v>2128.8000000000002</v>
      </c>
      <c r="R4820" s="131">
        <v>8020.9000000000005</v>
      </c>
      <c r="S4820" s="131">
        <v>2207.5</v>
      </c>
      <c r="T4820" s="131">
        <v>2723.5</v>
      </c>
      <c r="U4820" s="131">
        <v>36272.300000000003</v>
      </c>
      <c r="V4820" s="131">
        <v>22769.9</v>
      </c>
      <c r="W4820" s="131">
        <v>2808.1</v>
      </c>
      <c r="X4820" s="132">
        <v>70413</v>
      </c>
      <c r="Y4820" s="131">
        <v>0</v>
      </c>
      <c r="Z4820" s="131">
        <v>158.9</v>
      </c>
      <c r="AA4820" s="131">
        <v>732.3</v>
      </c>
      <c r="AB4820" s="131">
        <v>1173.5999999999999</v>
      </c>
      <c r="AC4820" s="131">
        <v>7622.4</v>
      </c>
      <c r="AD4820" s="131">
        <v>1875.9</v>
      </c>
      <c r="AE4820" s="131">
        <v>3059.5</v>
      </c>
      <c r="AF4820" s="131">
        <v>12538.9</v>
      </c>
      <c r="AG4820" s="131">
        <v>13221</v>
      </c>
      <c r="AH4820" s="43">
        <v>225313.9</v>
      </c>
      <c r="AJ4820" s="69">
        <v>0</v>
      </c>
    </row>
    <row r="4821" spans="4:36">
      <c r="D4821" s="62">
        <v>2007</v>
      </c>
      <c r="E4821" s="62">
        <v>10</v>
      </c>
      <c r="F4821" s="62">
        <v>2008</v>
      </c>
      <c r="G4821" s="62">
        <v>2008</v>
      </c>
      <c r="H4821" s="131">
        <v>979.5</v>
      </c>
      <c r="I4821" s="131">
        <v>1080</v>
      </c>
      <c r="J4821" s="131">
        <v>1023.7</v>
      </c>
      <c r="K4821" s="131">
        <v>12392.2</v>
      </c>
      <c r="L4821" s="131">
        <v>4939.6000000000004</v>
      </c>
      <c r="M4821" s="131">
        <v>165</v>
      </c>
      <c r="N4821" s="131">
        <v>11264</v>
      </c>
      <c r="O4821" s="131">
        <v>1156.8</v>
      </c>
      <c r="P4821" s="131">
        <v>684.1</v>
      </c>
      <c r="Q4821" s="131">
        <v>1992.6</v>
      </c>
      <c r="R4821" s="131">
        <v>6963.2</v>
      </c>
      <c r="S4821" s="131">
        <v>2472.1999999999998</v>
      </c>
      <c r="T4821" s="131">
        <v>3318.4</v>
      </c>
      <c r="U4821" s="131">
        <v>42464.5</v>
      </c>
      <c r="V4821" s="131">
        <v>21744.800000000003</v>
      </c>
      <c r="W4821" s="131">
        <v>2548</v>
      </c>
      <c r="X4821" s="132">
        <v>62972.000000000007</v>
      </c>
      <c r="Y4821" s="131">
        <v>0</v>
      </c>
      <c r="Z4821" s="131">
        <v>89</v>
      </c>
      <c r="AA4821" s="131">
        <v>753.2</v>
      </c>
      <c r="AB4821" s="131">
        <v>1083.5999999999999</v>
      </c>
      <c r="AC4821" s="131">
        <v>6530.6</v>
      </c>
      <c r="AD4821" s="131">
        <v>1749.3</v>
      </c>
      <c r="AE4821" s="131">
        <v>2880.5</v>
      </c>
      <c r="AF4821" s="131">
        <v>11795.5</v>
      </c>
      <c r="AG4821" s="131">
        <v>11111.6</v>
      </c>
      <c r="AH4821" s="43">
        <v>214153.90000000002</v>
      </c>
      <c r="AJ4821" s="69">
        <v>0</v>
      </c>
    </row>
    <row r="4822" spans="4:36">
      <c r="D4822" s="62">
        <v>2007</v>
      </c>
      <c r="E4822" s="62">
        <v>11</v>
      </c>
      <c r="F4822" s="62">
        <v>2008</v>
      </c>
      <c r="G4822" s="62">
        <v>2008</v>
      </c>
      <c r="H4822" s="131">
        <v>916.5</v>
      </c>
      <c r="I4822" s="131">
        <v>942.5</v>
      </c>
      <c r="J4822" s="131">
        <v>1194</v>
      </c>
      <c r="K4822" s="131">
        <v>10760.6</v>
      </c>
      <c r="L4822" s="131">
        <v>5107</v>
      </c>
      <c r="M4822" s="131">
        <v>170.8</v>
      </c>
      <c r="N4822" s="131">
        <v>8216.1</v>
      </c>
      <c r="O4822" s="131">
        <v>1063.9000000000001</v>
      </c>
      <c r="P4822" s="131">
        <v>511.9</v>
      </c>
      <c r="Q4822" s="131">
        <v>1742.2</v>
      </c>
      <c r="R4822" s="131">
        <v>5570.7</v>
      </c>
      <c r="S4822" s="131">
        <v>2310</v>
      </c>
      <c r="T4822" s="131">
        <v>2996.2</v>
      </c>
      <c r="U4822" s="131">
        <v>42231.200000000004</v>
      </c>
      <c r="V4822" s="131">
        <v>20876.699999999997</v>
      </c>
      <c r="W4822" s="131">
        <v>2093.9</v>
      </c>
      <c r="X4822" s="132">
        <v>50176.100000000006</v>
      </c>
      <c r="Y4822" s="131">
        <v>0</v>
      </c>
      <c r="Z4822" s="131">
        <v>8.8000000000000007</v>
      </c>
      <c r="AA4822" s="131">
        <v>732.7</v>
      </c>
      <c r="AB4822" s="131">
        <v>982.8</v>
      </c>
      <c r="AC4822" s="131">
        <v>5329.9</v>
      </c>
      <c r="AD4822" s="131">
        <v>1562.6</v>
      </c>
      <c r="AE4822" s="131">
        <v>2552.9</v>
      </c>
      <c r="AF4822" s="131">
        <v>11043.4</v>
      </c>
      <c r="AG4822" s="131">
        <v>7799.7999999999993</v>
      </c>
      <c r="AH4822" s="43">
        <v>186893.19999999995</v>
      </c>
      <c r="AJ4822" s="69">
        <v>0</v>
      </c>
    </row>
    <row r="4823" spans="4:36">
      <c r="D4823" s="62">
        <v>2007</v>
      </c>
      <c r="E4823" s="62">
        <v>12</v>
      </c>
      <c r="F4823" s="62">
        <v>2008</v>
      </c>
      <c r="G4823" s="62">
        <v>2008</v>
      </c>
      <c r="H4823" s="131">
        <v>779.7</v>
      </c>
      <c r="I4823" s="131">
        <v>778.7</v>
      </c>
      <c r="J4823" s="131">
        <v>890</v>
      </c>
      <c r="K4823" s="131">
        <v>8873</v>
      </c>
      <c r="L4823" s="131">
        <v>4556.4000000000005</v>
      </c>
      <c r="M4823" s="131">
        <v>164.4</v>
      </c>
      <c r="N4823" s="131">
        <v>4397.5</v>
      </c>
      <c r="O4823" s="131">
        <v>634.5</v>
      </c>
      <c r="P4823" s="131">
        <v>99.2</v>
      </c>
      <c r="Q4823" s="131">
        <v>1335.2</v>
      </c>
      <c r="R4823" s="131">
        <v>3922.8</v>
      </c>
      <c r="S4823" s="131">
        <v>2057.5</v>
      </c>
      <c r="T4823" s="131">
        <v>1589.6</v>
      </c>
      <c r="U4823" s="131">
        <v>31326.400000000001</v>
      </c>
      <c r="V4823" s="131">
        <v>12227</v>
      </c>
      <c r="W4823" s="131">
        <v>1245</v>
      </c>
      <c r="X4823" s="132">
        <v>31829.800000000003</v>
      </c>
      <c r="Y4823" s="131">
        <v>0</v>
      </c>
      <c r="Z4823" s="131">
        <v>0</v>
      </c>
      <c r="AA4823" s="131">
        <v>754.6</v>
      </c>
      <c r="AB4823" s="131">
        <v>857.2</v>
      </c>
      <c r="AC4823" s="131">
        <v>5145</v>
      </c>
      <c r="AD4823" s="131">
        <v>1429.8</v>
      </c>
      <c r="AE4823" s="131">
        <v>2147.6</v>
      </c>
      <c r="AF4823" s="131">
        <v>8908.9</v>
      </c>
      <c r="AG4823" s="131">
        <v>3975</v>
      </c>
      <c r="AH4823" s="43">
        <v>129924.8</v>
      </c>
      <c r="AJ4823" s="69">
        <v>0</v>
      </c>
    </row>
    <row r="4824" spans="4:36">
      <c r="D4824" s="62">
        <v>2008</v>
      </c>
      <c r="E4824" s="62">
        <v>1</v>
      </c>
      <c r="F4824" s="62">
        <v>2008</v>
      </c>
      <c r="G4824" s="62">
        <v>2008</v>
      </c>
      <c r="H4824" s="131">
        <v>819.7</v>
      </c>
      <c r="I4824" s="131">
        <v>763.7</v>
      </c>
      <c r="J4824" s="131">
        <v>634.1</v>
      </c>
      <c r="K4824" s="131">
        <v>6278.1</v>
      </c>
      <c r="L4824" s="131">
        <v>3763.4</v>
      </c>
      <c r="M4824" s="131">
        <v>164.1</v>
      </c>
      <c r="N4824" s="131">
        <v>3780.9</v>
      </c>
      <c r="O4824" s="131">
        <v>653.79999999999995</v>
      </c>
      <c r="P4824" s="131">
        <v>159.19999999999999</v>
      </c>
      <c r="Q4824" s="131">
        <v>1295.9000000000001</v>
      </c>
      <c r="R4824" s="131">
        <v>3630.6</v>
      </c>
      <c r="S4824" s="131">
        <v>1852.9</v>
      </c>
      <c r="T4824" s="131">
        <v>1935.9</v>
      </c>
      <c r="U4824" s="131">
        <v>29421.5</v>
      </c>
      <c r="V4824" s="131">
        <v>9961.7000000000007</v>
      </c>
      <c r="W4824" s="131">
        <v>1035.3</v>
      </c>
      <c r="X4824" s="132">
        <v>29242.1</v>
      </c>
      <c r="Y4824" s="131">
        <v>0</v>
      </c>
      <c r="Z4824" s="131">
        <v>0</v>
      </c>
      <c r="AA4824" s="131">
        <v>719.5</v>
      </c>
      <c r="AB4824" s="131">
        <v>854.7</v>
      </c>
      <c r="AC4824" s="131">
        <v>2990.6</v>
      </c>
      <c r="AD4824" s="131">
        <v>1265.4000000000001</v>
      </c>
      <c r="AE4824" s="131">
        <v>2031.4</v>
      </c>
      <c r="AF4824" s="131">
        <v>8903.2000000000007</v>
      </c>
      <c r="AG4824" s="131">
        <v>2974.5</v>
      </c>
      <c r="AH4824" s="43">
        <v>115132.19999999998</v>
      </c>
      <c r="AJ4824" s="69">
        <v>0</v>
      </c>
    </row>
    <row r="4825" spans="4:36">
      <c r="D4825" s="62">
        <v>2008</v>
      </c>
      <c r="E4825" s="62">
        <v>2</v>
      </c>
      <c r="F4825" s="62">
        <v>2008</v>
      </c>
      <c r="G4825" s="62">
        <v>2008</v>
      </c>
      <c r="H4825" s="131">
        <v>720.4</v>
      </c>
      <c r="I4825" s="131">
        <v>663.8</v>
      </c>
      <c r="J4825" s="131">
        <v>769.9</v>
      </c>
      <c r="K4825" s="131">
        <v>5837.7</v>
      </c>
      <c r="L4825" s="131">
        <v>3410.8</v>
      </c>
      <c r="M4825" s="131">
        <v>153.30000000000001</v>
      </c>
      <c r="N4825" s="131">
        <v>3547</v>
      </c>
      <c r="O4825" s="131">
        <v>749.2</v>
      </c>
      <c r="P4825" s="131">
        <v>283.8</v>
      </c>
      <c r="Q4825" s="131">
        <v>1186.3</v>
      </c>
      <c r="R4825" s="131">
        <v>2228.7999999999997</v>
      </c>
      <c r="S4825" s="131">
        <v>1800.2</v>
      </c>
      <c r="T4825" s="131">
        <v>1725.5</v>
      </c>
      <c r="U4825" s="131">
        <v>22798.9</v>
      </c>
      <c r="V4825" s="131">
        <v>9855.2999999999993</v>
      </c>
      <c r="W4825" s="131">
        <v>934.8</v>
      </c>
      <c r="X4825" s="132">
        <v>24588.2</v>
      </c>
      <c r="Y4825" s="131">
        <v>0</v>
      </c>
      <c r="Z4825" s="131">
        <v>0</v>
      </c>
      <c r="AA4825" s="131">
        <v>723.5</v>
      </c>
      <c r="AB4825" s="131">
        <v>789.2</v>
      </c>
      <c r="AC4825" s="131">
        <v>2734.6</v>
      </c>
      <c r="AD4825" s="131">
        <v>1076.8</v>
      </c>
      <c r="AE4825" s="131">
        <v>183.6</v>
      </c>
      <c r="AF4825" s="131">
        <v>8147</v>
      </c>
      <c r="AG4825" s="131">
        <v>2843.8</v>
      </c>
      <c r="AH4825" s="43">
        <v>97752.400000000009</v>
      </c>
      <c r="AJ4825" s="69">
        <v>0</v>
      </c>
    </row>
    <row r="4826" spans="4:36">
      <c r="D4826" s="62">
        <v>2008</v>
      </c>
      <c r="E4826" s="62">
        <v>3</v>
      </c>
      <c r="F4826" s="62">
        <v>2008</v>
      </c>
      <c r="G4826" s="62">
        <v>2008</v>
      </c>
      <c r="H4826" s="131">
        <v>967.5</v>
      </c>
      <c r="I4826" s="131">
        <v>944.5</v>
      </c>
      <c r="J4826" s="131">
        <v>1730.6</v>
      </c>
      <c r="K4826" s="131">
        <v>9751.7000000000007</v>
      </c>
      <c r="L4826" s="131">
        <v>4226.6000000000004</v>
      </c>
      <c r="M4826" s="131">
        <v>164.7</v>
      </c>
      <c r="N4826" s="131">
        <v>7204</v>
      </c>
      <c r="O4826" s="131">
        <v>1125.4000000000001</v>
      </c>
      <c r="P4826" s="131">
        <v>730.6</v>
      </c>
      <c r="Q4826" s="131">
        <v>1648</v>
      </c>
      <c r="R4826" s="131">
        <v>4744.4000000000005</v>
      </c>
      <c r="S4826" s="131">
        <v>2207.3999999999996</v>
      </c>
      <c r="T4826" s="131">
        <v>2627</v>
      </c>
      <c r="U4826" s="131">
        <v>37255.100000000006</v>
      </c>
      <c r="V4826" s="131">
        <v>17245.099999999999</v>
      </c>
      <c r="W4826" s="131">
        <v>1680.5</v>
      </c>
      <c r="X4826" s="132">
        <v>42962.700000000004</v>
      </c>
      <c r="Y4826" s="131">
        <v>0</v>
      </c>
      <c r="Z4826" s="131">
        <v>0</v>
      </c>
      <c r="AA4826" s="131">
        <v>634.1</v>
      </c>
      <c r="AB4826" s="131">
        <v>992.5</v>
      </c>
      <c r="AC4826" s="131">
        <v>4211.2000000000007</v>
      </c>
      <c r="AD4826" s="131">
        <v>1438.4</v>
      </c>
      <c r="AE4826" s="131">
        <v>550.9</v>
      </c>
      <c r="AF4826" s="131">
        <v>10071.200000000001</v>
      </c>
      <c r="AG4826" s="131">
        <v>5312.7</v>
      </c>
      <c r="AH4826" s="43">
        <v>160426.80000000005</v>
      </c>
      <c r="AJ4826" s="69">
        <v>0</v>
      </c>
    </row>
    <row r="4827" spans="4:36">
      <c r="D4827" s="62">
        <v>2008</v>
      </c>
      <c r="E4827" s="62">
        <v>4</v>
      </c>
      <c r="F4827" s="62">
        <v>2008</v>
      </c>
      <c r="G4827" s="62">
        <v>2008</v>
      </c>
      <c r="H4827" s="131">
        <v>1258.2</v>
      </c>
      <c r="I4827" s="131">
        <v>1003.9</v>
      </c>
      <c r="J4827" s="131">
        <v>1496.7</v>
      </c>
      <c r="K4827" s="131">
        <v>11431</v>
      </c>
      <c r="L4827" s="131">
        <v>4627.6000000000004</v>
      </c>
      <c r="M4827" s="131">
        <v>157.69999999999999</v>
      </c>
      <c r="N4827" s="131">
        <v>9375.7000000000007</v>
      </c>
      <c r="O4827" s="131">
        <v>1315.4</v>
      </c>
      <c r="P4827" s="131">
        <v>929.8</v>
      </c>
      <c r="Q4827" s="131">
        <v>1701.7</v>
      </c>
      <c r="R4827" s="131">
        <v>5970.6</v>
      </c>
      <c r="S4827" s="131">
        <v>2450.1</v>
      </c>
      <c r="T4827" s="131">
        <v>5504.2</v>
      </c>
      <c r="U4827" s="131">
        <v>27971.800000000003</v>
      </c>
      <c r="V4827" s="131">
        <v>22072.300000000003</v>
      </c>
      <c r="W4827" s="131">
        <v>2050.3000000000002</v>
      </c>
      <c r="X4827" s="132">
        <v>48818.700000000004</v>
      </c>
      <c r="Y4827" s="131">
        <v>0</v>
      </c>
      <c r="Z4827" s="131">
        <v>28.3</v>
      </c>
      <c r="AA4827" s="131">
        <v>464.4</v>
      </c>
      <c r="AB4827" s="131">
        <v>1026.5</v>
      </c>
      <c r="AC4827" s="131">
        <v>5311.9</v>
      </c>
      <c r="AD4827" s="131">
        <v>1515.7</v>
      </c>
      <c r="AE4827" s="131">
        <v>24821.7</v>
      </c>
      <c r="AF4827" s="131">
        <v>11102.1</v>
      </c>
      <c r="AG4827" s="131">
        <v>8646.0999999999985</v>
      </c>
      <c r="AH4827" s="43">
        <v>201052.40000000002</v>
      </c>
      <c r="AJ4827" s="69">
        <v>0</v>
      </c>
    </row>
    <row r="4828" spans="4:36">
      <c r="D4828" s="62">
        <v>2008</v>
      </c>
      <c r="E4828" s="62">
        <v>5</v>
      </c>
      <c r="F4828" s="62">
        <v>2008</v>
      </c>
      <c r="G4828" s="62">
        <v>2009</v>
      </c>
      <c r="H4828" s="131">
        <v>1463.3</v>
      </c>
      <c r="I4828" s="131">
        <v>1125.9000000000001</v>
      </c>
      <c r="J4828" s="131">
        <v>1362.5</v>
      </c>
      <c r="K4828" s="131">
        <v>12679.3</v>
      </c>
      <c r="L4828" s="131">
        <v>4818.1000000000004</v>
      </c>
      <c r="M4828" s="131">
        <v>161.5</v>
      </c>
      <c r="N4828" s="131">
        <v>10608.7</v>
      </c>
      <c r="O4828" s="131">
        <v>854.6</v>
      </c>
      <c r="P4828" s="131">
        <v>972.9</v>
      </c>
      <c r="Q4828" s="131">
        <v>1916.9</v>
      </c>
      <c r="R4828" s="131">
        <v>4319.2999999999993</v>
      </c>
      <c r="S4828" s="131">
        <v>2342.4</v>
      </c>
      <c r="T4828" s="131">
        <v>3527.6</v>
      </c>
      <c r="U4828" s="131">
        <v>22931.7</v>
      </c>
      <c r="V4828" s="131">
        <v>19115.5</v>
      </c>
      <c r="W4828" s="131">
        <v>2175.3000000000002</v>
      </c>
      <c r="X4828" s="132">
        <v>46397.9</v>
      </c>
      <c r="Y4828" s="131">
        <v>0</v>
      </c>
      <c r="Z4828" s="131">
        <v>23.9</v>
      </c>
      <c r="AA4828" s="131">
        <v>869.6</v>
      </c>
      <c r="AB4828" s="131">
        <v>1130.3</v>
      </c>
      <c r="AC4828" s="131">
        <v>7016.1</v>
      </c>
      <c r="AD4828" s="131">
        <v>1691.4</v>
      </c>
      <c r="AE4828" s="131">
        <v>1791.8</v>
      </c>
      <c r="AF4828" s="131">
        <v>12244.2</v>
      </c>
      <c r="AG4828" s="131">
        <v>9804</v>
      </c>
      <c r="AH4828" s="43">
        <v>171344.69999999998</v>
      </c>
      <c r="AJ4828" s="69">
        <v>0</v>
      </c>
    </row>
    <row r="4829" spans="4:36">
      <c r="D4829" s="62">
        <v>2008</v>
      </c>
      <c r="E4829" s="62">
        <v>6</v>
      </c>
      <c r="F4829" s="62">
        <v>2008</v>
      </c>
      <c r="G4829" s="62">
        <v>2009</v>
      </c>
      <c r="H4829" s="131">
        <v>1576.9</v>
      </c>
      <c r="I4829" s="131">
        <v>1129.4000000000001</v>
      </c>
      <c r="J4829" s="131">
        <v>1614</v>
      </c>
      <c r="K4829" s="131">
        <v>13484.4</v>
      </c>
      <c r="L4829" s="131">
        <v>4744.2</v>
      </c>
      <c r="M4829" s="131">
        <v>165.2</v>
      </c>
      <c r="N4829" s="131">
        <v>12904.9</v>
      </c>
      <c r="O4829" s="131">
        <v>983.9</v>
      </c>
      <c r="P4829" s="131">
        <v>1200.7</v>
      </c>
      <c r="Q4829" s="131">
        <v>2079</v>
      </c>
      <c r="R4829" s="131">
        <v>6524.8</v>
      </c>
      <c r="S4829" s="131">
        <v>2451.4</v>
      </c>
      <c r="T4829" s="131">
        <v>3615.3</v>
      </c>
      <c r="U4829" s="131">
        <v>44088</v>
      </c>
      <c r="V4829" s="131">
        <v>21445.8</v>
      </c>
      <c r="W4829" s="131">
        <v>2613</v>
      </c>
      <c r="X4829" s="132">
        <v>59607.8</v>
      </c>
      <c r="Y4829" s="131">
        <v>0.2</v>
      </c>
      <c r="Z4829" s="131">
        <v>112</v>
      </c>
      <c r="AA4829" s="131">
        <v>655.20000000000005</v>
      </c>
      <c r="AB4829" s="131">
        <v>1146.9000000000001</v>
      </c>
      <c r="AC4829" s="131">
        <v>7484.4</v>
      </c>
      <c r="AD4829" s="131">
        <v>1761</v>
      </c>
      <c r="AE4829" s="131">
        <v>24579.3</v>
      </c>
      <c r="AF4829" s="131">
        <v>12775.2</v>
      </c>
      <c r="AG4829" s="131">
        <v>10761.7</v>
      </c>
      <c r="AH4829" s="43">
        <v>239504.60000000003</v>
      </c>
      <c r="AJ4829" s="69">
        <v>0</v>
      </c>
    </row>
    <row r="4830" spans="4:36">
      <c r="D4830" s="62">
        <v>2008</v>
      </c>
      <c r="E4830" s="62">
        <v>7</v>
      </c>
      <c r="F4830" s="62">
        <v>2009</v>
      </c>
      <c r="G4830" s="62">
        <v>2009</v>
      </c>
      <c r="H4830" s="131">
        <v>2130</v>
      </c>
      <c r="I4830" s="131">
        <v>1219.8</v>
      </c>
      <c r="J4830" s="131">
        <v>1633.3</v>
      </c>
      <c r="K4830" s="131">
        <v>13273.6</v>
      </c>
      <c r="L4830" s="131">
        <v>5383.6</v>
      </c>
      <c r="M4830" s="131">
        <v>160.6</v>
      </c>
      <c r="N4830" s="131">
        <v>13885.4</v>
      </c>
      <c r="O4830" s="131">
        <v>1122.9000000000001</v>
      </c>
      <c r="P4830" s="131">
        <v>1124.5</v>
      </c>
      <c r="Q4830" s="131">
        <v>2268.1999999999998</v>
      </c>
      <c r="R4830" s="131">
        <v>12955.7</v>
      </c>
      <c r="S4830" s="131">
        <v>2575.1</v>
      </c>
      <c r="T4830" s="131">
        <v>6103.9</v>
      </c>
      <c r="U4830" s="131">
        <v>41256.800000000003</v>
      </c>
      <c r="V4830" s="131">
        <v>27364.400000000001</v>
      </c>
      <c r="W4830" s="131">
        <v>2970.7</v>
      </c>
      <c r="X4830" s="132">
        <v>64941.8</v>
      </c>
      <c r="Y4830" s="131">
        <v>0</v>
      </c>
      <c r="Z4830" s="131">
        <v>206.4</v>
      </c>
      <c r="AA4830" s="131">
        <v>1144.5999999999999</v>
      </c>
      <c r="AB4830" s="131">
        <v>1219</v>
      </c>
      <c r="AC4830" s="131">
        <v>9488</v>
      </c>
      <c r="AD4830" s="131">
        <v>1857.5</v>
      </c>
      <c r="AE4830" s="131">
        <v>1518.3</v>
      </c>
      <c r="AF4830" s="131">
        <v>13403.6</v>
      </c>
      <c r="AG4830" s="131">
        <v>13206</v>
      </c>
      <c r="AH4830" s="43">
        <v>242413.70000000004</v>
      </c>
      <c r="AJ4830" s="69">
        <v>0</v>
      </c>
    </row>
    <row r="4831" spans="4:36">
      <c r="D4831" s="62">
        <v>2008</v>
      </c>
      <c r="E4831" s="62">
        <v>8</v>
      </c>
      <c r="F4831" s="62">
        <v>2009</v>
      </c>
      <c r="G4831" s="62">
        <v>2009</v>
      </c>
      <c r="H4831" s="131">
        <v>1971.8</v>
      </c>
      <c r="I4831" s="131">
        <v>1310.0999999999999</v>
      </c>
      <c r="J4831" s="131">
        <v>1686.5</v>
      </c>
      <c r="K4831" s="131">
        <v>12650.8</v>
      </c>
      <c r="L4831" s="131">
        <v>5824.6</v>
      </c>
      <c r="M4831" s="131">
        <v>237.1</v>
      </c>
      <c r="N4831" s="131">
        <v>13885.6</v>
      </c>
      <c r="O4831" s="131">
        <v>1102.7</v>
      </c>
      <c r="P4831" s="131">
        <v>1132</v>
      </c>
      <c r="Q4831" s="131">
        <v>2196.6</v>
      </c>
      <c r="R4831" s="131">
        <v>12539.7</v>
      </c>
      <c r="S4831" s="131">
        <v>2452.7999999999997</v>
      </c>
      <c r="T4831" s="131">
        <v>3937.6</v>
      </c>
      <c r="U4831" s="131">
        <v>41976.9</v>
      </c>
      <c r="V4831" s="131">
        <v>27295.1</v>
      </c>
      <c r="W4831" s="131">
        <v>2979.6</v>
      </c>
      <c r="X4831" s="132">
        <v>64907.1</v>
      </c>
      <c r="Y4831" s="131">
        <v>0.1</v>
      </c>
      <c r="Z4831" s="131">
        <v>251.8</v>
      </c>
      <c r="AA4831" s="131">
        <v>1296.5999999999999</v>
      </c>
      <c r="AB4831" s="131">
        <v>1198.3</v>
      </c>
      <c r="AC4831" s="131">
        <v>8186.9</v>
      </c>
      <c r="AD4831" s="131">
        <v>1443.7</v>
      </c>
      <c r="AE4831" s="131">
        <v>1188.7</v>
      </c>
      <c r="AF4831" s="131">
        <v>12931.5</v>
      </c>
      <c r="AG4831" s="131">
        <v>12256</v>
      </c>
      <c r="AH4831" s="43">
        <v>236840.2</v>
      </c>
      <c r="AJ4831" s="69">
        <v>0</v>
      </c>
    </row>
    <row r="4832" spans="4:36">
      <c r="D4832" s="62">
        <v>2008</v>
      </c>
      <c r="E4832" s="62">
        <v>9</v>
      </c>
      <c r="F4832" s="62">
        <v>2009</v>
      </c>
      <c r="G4832" s="62">
        <v>2009</v>
      </c>
      <c r="H4832" s="131">
        <v>1854.8</v>
      </c>
      <c r="I4832" s="131">
        <v>1218.5</v>
      </c>
      <c r="J4832" s="131">
        <v>1264.0999999999999</v>
      </c>
      <c r="K4832" s="131">
        <v>12693.6</v>
      </c>
      <c r="L4832" s="131">
        <v>5152.2</v>
      </c>
      <c r="M4832" s="131">
        <v>153.1</v>
      </c>
      <c r="N4832" s="131">
        <v>12223.400000000001</v>
      </c>
      <c r="O4832" s="131">
        <v>1020.8</v>
      </c>
      <c r="P4832" s="131">
        <v>832</v>
      </c>
      <c r="Q4832" s="131">
        <v>2115.1999999999998</v>
      </c>
      <c r="R4832" s="131">
        <v>9021.7999999999993</v>
      </c>
      <c r="S4832" s="131">
        <v>2111.4</v>
      </c>
      <c r="T4832" s="131">
        <v>2640.4</v>
      </c>
      <c r="U4832" s="131">
        <v>41422.699999999997</v>
      </c>
      <c r="V4832" s="131">
        <v>24755.200000000001</v>
      </c>
      <c r="W4832" s="131">
        <v>2684.6</v>
      </c>
      <c r="X4832" s="132">
        <v>62582.3</v>
      </c>
      <c r="Y4832" s="131">
        <v>0</v>
      </c>
      <c r="Z4832" s="131">
        <v>227.3</v>
      </c>
      <c r="AA4832" s="131">
        <v>1188.7</v>
      </c>
      <c r="AB4832" s="131">
        <v>1095.2</v>
      </c>
      <c r="AC4832" s="131">
        <v>7009.7</v>
      </c>
      <c r="AD4832" s="131">
        <v>1860.3</v>
      </c>
      <c r="AE4832" s="131">
        <v>903.2</v>
      </c>
      <c r="AF4832" s="131">
        <v>11656</v>
      </c>
      <c r="AG4832" s="131">
        <v>11322.2</v>
      </c>
      <c r="AH4832" s="43">
        <v>219008.70000000004</v>
      </c>
      <c r="AJ4832" s="69">
        <v>0</v>
      </c>
    </row>
    <row r="4833" spans="4:36">
      <c r="D4833" s="62">
        <v>2008</v>
      </c>
      <c r="E4833" s="62">
        <v>10</v>
      </c>
      <c r="F4833" s="62">
        <v>2009</v>
      </c>
      <c r="G4833" s="62">
        <v>2009</v>
      </c>
      <c r="H4833" s="131">
        <v>2212.3000000000002</v>
      </c>
      <c r="I4833" s="131">
        <v>1244.7</v>
      </c>
      <c r="J4833" s="131">
        <v>1356.7</v>
      </c>
      <c r="K4833" s="131">
        <v>12622.3</v>
      </c>
      <c r="L4833" s="131">
        <v>4837.2</v>
      </c>
      <c r="M4833" s="131">
        <v>157.69999999999999</v>
      </c>
      <c r="N4833" s="131">
        <v>10774.9</v>
      </c>
      <c r="O4833" s="131">
        <v>1078.5</v>
      </c>
      <c r="P4833" s="131">
        <v>688.9</v>
      </c>
      <c r="Q4833" s="131">
        <v>2054.6999999999998</v>
      </c>
      <c r="R4833" s="131">
        <v>7267.7</v>
      </c>
      <c r="S4833" s="131">
        <v>2348.5</v>
      </c>
      <c r="T4833" s="131">
        <v>3104</v>
      </c>
      <c r="U4833" s="131">
        <v>51585</v>
      </c>
      <c r="V4833" s="131">
        <v>25697.8</v>
      </c>
      <c r="W4833" s="131">
        <v>2502.1</v>
      </c>
      <c r="X4833" s="132">
        <v>64675.8</v>
      </c>
      <c r="Y4833" s="131">
        <v>0</v>
      </c>
      <c r="Z4833" s="131">
        <v>175.9</v>
      </c>
      <c r="AA4833" s="131">
        <v>1213.0999999999999</v>
      </c>
      <c r="AB4833" s="131">
        <v>1077.0999999999999</v>
      </c>
      <c r="AC4833" s="131">
        <v>6558.6</v>
      </c>
      <c r="AD4833" s="131">
        <v>2004</v>
      </c>
      <c r="AE4833" s="131">
        <v>916.3</v>
      </c>
      <c r="AF4833" s="131">
        <v>11755.1</v>
      </c>
      <c r="AG4833" s="131">
        <v>10400.4</v>
      </c>
      <c r="AH4833" s="43">
        <v>228309.30000000002</v>
      </c>
      <c r="AJ4833" s="69">
        <v>0</v>
      </c>
    </row>
    <row r="4834" spans="4:36">
      <c r="D4834" s="62">
        <v>2008</v>
      </c>
      <c r="E4834" s="62">
        <v>11</v>
      </c>
      <c r="F4834" s="62">
        <v>2009</v>
      </c>
      <c r="G4834" s="62">
        <v>2009</v>
      </c>
      <c r="H4834" s="131">
        <v>1981.1999999999998</v>
      </c>
      <c r="I4834" s="131">
        <v>966.4</v>
      </c>
      <c r="J4834" s="131">
        <v>763.8</v>
      </c>
      <c r="K4834" s="131">
        <v>9340.4</v>
      </c>
      <c r="L4834" s="131">
        <v>4442.7</v>
      </c>
      <c r="M4834" s="131">
        <v>440.9</v>
      </c>
      <c r="N4834" s="131">
        <v>7069.2999999999993</v>
      </c>
      <c r="O4834" s="131">
        <v>1020.7</v>
      </c>
      <c r="P4834" s="131">
        <v>271.7</v>
      </c>
      <c r="Q4834" s="131">
        <v>1625.2</v>
      </c>
      <c r="R4834" s="131">
        <v>6810.6</v>
      </c>
      <c r="S4834" s="131">
        <v>2189.5</v>
      </c>
      <c r="T4834" s="131">
        <v>2407.3000000000002</v>
      </c>
      <c r="U4834" s="131">
        <v>39817</v>
      </c>
      <c r="V4834" s="131">
        <v>23693.600000000002</v>
      </c>
      <c r="W4834" s="131">
        <v>1778.2</v>
      </c>
      <c r="X4834" s="132">
        <v>44558.8</v>
      </c>
      <c r="Y4834" s="131">
        <v>0</v>
      </c>
      <c r="Z4834" s="131">
        <v>23.2</v>
      </c>
      <c r="AA4834" s="131">
        <v>1022.1</v>
      </c>
      <c r="AB4834" s="131">
        <v>936.9</v>
      </c>
      <c r="AC4834" s="131">
        <v>4893.7</v>
      </c>
      <c r="AD4834" s="131">
        <v>1669.6</v>
      </c>
      <c r="AE4834" s="131">
        <v>1459.4</v>
      </c>
      <c r="AF4834" s="131">
        <v>9460.6</v>
      </c>
      <c r="AG4834" s="131">
        <v>7796.8</v>
      </c>
      <c r="AH4834" s="43">
        <v>176439.60000000003</v>
      </c>
      <c r="AJ4834" s="69">
        <v>0</v>
      </c>
    </row>
    <row r="4835" spans="4:36">
      <c r="D4835" s="62">
        <v>2008</v>
      </c>
      <c r="E4835" s="62">
        <v>12</v>
      </c>
      <c r="F4835" s="62">
        <v>2009</v>
      </c>
      <c r="G4835" s="62">
        <v>2009</v>
      </c>
      <c r="H4835" s="131">
        <v>1329.6</v>
      </c>
      <c r="I4835" s="131">
        <v>700.8</v>
      </c>
      <c r="J4835" s="131">
        <v>566.4</v>
      </c>
      <c r="K4835" s="131">
        <v>6239.7</v>
      </c>
      <c r="L4835" s="131">
        <v>4075.3</v>
      </c>
      <c r="M4835" s="131">
        <v>445.8</v>
      </c>
      <c r="N4835" s="131">
        <v>4285.6000000000004</v>
      </c>
      <c r="O4835" s="131">
        <v>639.4</v>
      </c>
      <c r="P4835" s="131">
        <v>123.8</v>
      </c>
      <c r="Q4835" s="131">
        <v>1318.2</v>
      </c>
      <c r="R4835" s="131">
        <v>4633.2</v>
      </c>
      <c r="S4835" s="131">
        <v>1956.3999999999999</v>
      </c>
      <c r="T4835" s="131">
        <v>2258.1</v>
      </c>
      <c r="U4835" s="131">
        <v>29068.600000000002</v>
      </c>
      <c r="V4835" s="131">
        <v>13743.8</v>
      </c>
      <c r="W4835" s="131">
        <v>1002.5</v>
      </c>
      <c r="X4835" s="132">
        <v>32571.8</v>
      </c>
      <c r="Y4835" s="131">
        <v>0</v>
      </c>
      <c r="Z4835" s="131">
        <v>0</v>
      </c>
      <c r="AA4835" s="131">
        <v>894.7</v>
      </c>
      <c r="AB4835" s="131">
        <v>825.3</v>
      </c>
      <c r="AC4835" s="131">
        <v>4100</v>
      </c>
      <c r="AD4835" s="131">
        <v>1480</v>
      </c>
      <c r="AE4835" s="131">
        <v>1013.1</v>
      </c>
      <c r="AF4835" s="131">
        <v>7974.1</v>
      </c>
      <c r="AG4835" s="131">
        <v>3645.7000000000003</v>
      </c>
      <c r="AH4835" s="43">
        <v>124891.90000000001</v>
      </c>
      <c r="AJ4835" s="69">
        <v>0</v>
      </c>
    </row>
    <row r="4836" spans="4:36">
      <c r="D4836" s="62">
        <v>2009</v>
      </c>
      <c r="E4836" s="62">
        <v>1</v>
      </c>
      <c r="F4836" s="62">
        <v>2009</v>
      </c>
      <c r="G4836" s="62">
        <v>2009</v>
      </c>
      <c r="H4836" s="131">
        <v>770.9</v>
      </c>
      <c r="I4836" s="131">
        <v>830.1</v>
      </c>
      <c r="J4836" s="131">
        <v>641</v>
      </c>
      <c r="K4836" s="131">
        <v>8067.8</v>
      </c>
      <c r="L4836" s="131">
        <v>3850.3</v>
      </c>
      <c r="M4836" s="131">
        <v>160.6</v>
      </c>
      <c r="N4836" s="131">
        <v>5417.1</v>
      </c>
      <c r="O4836" s="131">
        <v>749.9</v>
      </c>
      <c r="P4836" s="131">
        <v>158.80000000000001</v>
      </c>
      <c r="Q4836" s="131">
        <v>1318.1</v>
      </c>
      <c r="R4836" s="131">
        <v>2475</v>
      </c>
      <c r="S4836" s="131">
        <v>2126.6999999999998</v>
      </c>
      <c r="T4836" s="131">
        <v>1838.9</v>
      </c>
      <c r="U4836" s="131">
        <v>25596.800000000003</v>
      </c>
      <c r="V4836" s="131">
        <v>10951.1</v>
      </c>
      <c r="W4836" s="131">
        <v>1208.2</v>
      </c>
      <c r="X4836" s="132">
        <v>34012.400000000001</v>
      </c>
      <c r="Y4836" s="131">
        <v>0</v>
      </c>
      <c r="Z4836" s="131">
        <v>0</v>
      </c>
      <c r="AA4836" s="131">
        <v>924.1</v>
      </c>
      <c r="AB4836" s="131">
        <v>920.6</v>
      </c>
      <c r="AC4836" s="131">
        <v>3853.5</v>
      </c>
      <c r="AD4836" s="131">
        <v>1450.7</v>
      </c>
      <c r="AE4836" s="131">
        <v>181.7</v>
      </c>
      <c r="AF4836" s="131">
        <v>8794.1</v>
      </c>
      <c r="AG4836" s="131">
        <v>4820.8999999999996</v>
      </c>
      <c r="AH4836" s="43">
        <v>121119.30000000002</v>
      </c>
      <c r="AJ4836" s="69">
        <v>0</v>
      </c>
    </row>
    <row r="4837" spans="4:36">
      <c r="D4837" s="62">
        <v>2009</v>
      </c>
      <c r="E4837" s="62">
        <v>2</v>
      </c>
      <c r="F4837" s="62">
        <v>2009</v>
      </c>
      <c r="G4837" s="62">
        <v>2009</v>
      </c>
      <c r="H4837" s="131">
        <v>948.30000000000007</v>
      </c>
      <c r="I4837" s="131">
        <v>569.20000000000005</v>
      </c>
      <c r="J4837" s="131">
        <v>658</v>
      </c>
      <c r="K4837" s="131">
        <v>4656.3</v>
      </c>
      <c r="L4837" s="131">
        <v>2927.9</v>
      </c>
      <c r="M4837" s="131">
        <v>145.5</v>
      </c>
      <c r="N4837" s="131">
        <v>3673.6</v>
      </c>
      <c r="O4837" s="131">
        <v>551.9</v>
      </c>
      <c r="P4837" s="131">
        <v>417.8</v>
      </c>
      <c r="Q4837" s="131">
        <v>962.8</v>
      </c>
      <c r="R4837" s="131">
        <v>121.5</v>
      </c>
      <c r="S4837" s="131">
        <v>790.5</v>
      </c>
      <c r="T4837" s="131">
        <v>1614.4</v>
      </c>
      <c r="U4837" s="131">
        <v>18666.099999999999</v>
      </c>
      <c r="V4837" s="131">
        <v>8518</v>
      </c>
      <c r="W4837" s="131">
        <v>858.8</v>
      </c>
      <c r="X4837" s="132">
        <v>26533.3</v>
      </c>
      <c r="Y4837" s="131">
        <v>0</v>
      </c>
      <c r="Z4837" s="131">
        <v>0</v>
      </c>
      <c r="AA4837" s="131">
        <v>768.3</v>
      </c>
      <c r="AB4837" s="131">
        <v>741.8</v>
      </c>
      <c r="AC4837" s="131">
        <v>2706.7</v>
      </c>
      <c r="AD4837" s="131">
        <v>1016.6</v>
      </c>
      <c r="AE4837" s="131">
        <v>141.1</v>
      </c>
      <c r="AF4837" s="131">
        <v>7363.8</v>
      </c>
      <c r="AG4837" s="131">
        <v>2856.7</v>
      </c>
      <c r="AH4837" s="43">
        <v>88208.900000000023</v>
      </c>
      <c r="AJ4837" s="69">
        <v>0</v>
      </c>
    </row>
    <row r="4838" spans="4:36">
      <c r="D4838" s="62">
        <v>2009</v>
      </c>
      <c r="E4838" s="62">
        <v>3</v>
      </c>
      <c r="F4838" s="62">
        <v>2009</v>
      </c>
      <c r="G4838" s="62">
        <v>2009</v>
      </c>
      <c r="H4838" s="131">
        <v>2013.2</v>
      </c>
      <c r="I4838" s="131">
        <v>865.5</v>
      </c>
      <c r="J4838" s="131">
        <v>892.1</v>
      </c>
      <c r="K4838" s="131">
        <v>7763.6</v>
      </c>
      <c r="L4838" s="131">
        <v>3415.9</v>
      </c>
      <c r="M4838" s="131">
        <v>160.1</v>
      </c>
      <c r="N4838" s="131">
        <v>6808.9</v>
      </c>
      <c r="O4838" s="131">
        <v>828.2</v>
      </c>
      <c r="P4838" s="131">
        <v>1032.2</v>
      </c>
      <c r="Q4838" s="131">
        <v>1339.4</v>
      </c>
      <c r="R4838" s="131">
        <v>82.1</v>
      </c>
      <c r="S4838" s="131">
        <v>1374.9</v>
      </c>
      <c r="T4838" s="131">
        <v>1783.7</v>
      </c>
      <c r="U4838" s="131">
        <v>28372</v>
      </c>
      <c r="V4838" s="131">
        <v>14526.4</v>
      </c>
      <c r="W4838" s="131">
        <v>1274.9000000000001</v>
      </c>
      <c r="X4838" s="132">
        <v>41767</v>
      </c>
      <c r="Y4838" s="131">
        <v>0</v>
      </c>
      <c r="Z4838" s="131">
        <v>0.3</v>
      </c>
      <c r="AA4838" s="131">
        <v>985.1</v>
      </c>
      <c r="AB4838" s="131">
        <v>920</v>
      </c>
      <c r="AC4838" s="131">
        <v>3389</v>
      </c>
      <c r="AD4838" s="131">
        <v>1315</v>
      </c>
      <c r="AE4838" s="131">
        <v>160.1</v>
      </c>
      <c r="AF4838" s="131">
        <v>9207.2000000000007</v>
      </c>
      <c r="AG4838" s="131">
        <v>5410.0999999999995</v>
      </c>
      <c r="AH4838" s="43">
        <v>135686.9</v>
      </c>
      <c r="AJ4838" s="69">
        <v>0</v>
      </c>
    </row>
    <row r="4839" spans="4:36">
      <c r="D4839" s="62">
        <v>2009</v>
      </c>
      <c r="E4839" s="62">
        <v>4</v>
      </c>
      <c r="F4839" s="62">
        <v>2009</v>
      </c>
      <c r="G4839" s="62">
        <v>2009</v>
      </c>
      <c r="H4839" s="131">
        <v>3042.7</v>
      </c>
      <c r="I4839" s="131">
        <v>950.1</v>
      </c>
      <c r="J4839" s="131">
        <v>2923.1</v>
      </c>
      <c r="K4839" s="131">
        <v>9852.7999999999993</v>
      </c>
      <c r="L4839" s="131">
        <v>4000.8</v>
      </c>
      <c r="M4839" s="131">
        <v>157.6</v>
      </c>
      <c r="N4839" s="131">
        <v>8244.6999999999989</v>
      </c>
      <c r="O4839" s="131">
        <v>988.3</v>
      </c>
      <c r="P4839" s="131">
        <v>1451.7</v>
      </c>
      <c r="Q4839" s="131">
        <v>1559.7</v>
      </c>
      <c r="R4839" s="131">
        <v>2441.4</v>
      </c>
      <c r="S4839" s="131">
        <v>1862.3</v>
      </c>
      <c r="T4839" s="131">
        <v>2167.4</v>
      </c>
      <c r="U4839" s="131">
        <v>40963.1</v>
      </c>
      <c r="V4839" s="131">
        <v>21478.3</v>
      </c>
      <c r="W4839" s="131">
        <v>1680.7</v>
      </c>
      <c r="X4839" s="132">
        <v>49278.700000000004</v>
      </c>
      <c r="Y4839" s="131">
        <v>0</v>
      </c>
      <c r="Z4839" s="131">
        <v>35</v>
      </c>
      <c r="AA4839" s="131">
        <v>1057.2</v>
      </c>
      <c r="AB4839" s="131">
        <v>1015.5</v>
      </c>
      <c r="AC4839" s="131">
        <v>4600.5</v>
      </c>
      <c r="AD4839" s="131">
        <v>1687</v>
      </c>
      <c r="AE4839" s="131">
        <v>332</v>
      </c>
      <c r="AF4839" s="131">
        <v>10261.5</v>
      </c>
      <c r="AG4839" s="131">
        <v>7134.5999999999995</v>
      </c>
      <c r="AH4839" s="43">
        <v>179166.7</v>
      </c>
      <c r="AJ4839" s="69">
        <v>0</v>
      </c>
    </row>
    <row r="4840" spans="4:36">
      <c r="D4840" s="62">
        <v>2009</v>
      </c>
      <c r="E4840" s="62">
        <v>5</v>
      </c>
      <c r="F4840" s="62">
        <v>2009</v>
      </c>
      <c r="G4840" s="62">
        <v>2010</v>
      </c>
      <c r="H4840" s="131">
        <v>2445.1999999999998</v>
      </c>
      <c r="I4840" s="131">
        <v>1044.7</v>
      </c>
      <c r="J4840" s="131">
        <v>822.4</v>
      </c>
      <c r="K4840" s="131">
        <v>11318.3</v>
      </c>
      <c r="L4840" s="131">
        <v>4671</v>
      </c>
      <c r="M4840" s="131">
        <v>206.3</v>
      </c>
      <c r="N4840" s="131">
        <v>10424.6</v>
      </c>
      <c r="O4840" s="131">
        <v>1202.2</v>
      </c>
      <c r="P4840" s="131">
        <v>1325.3</v>
      </c>
      <c r="Q4840" s="131">
        <v>1957.8</v>
      </c>
      <c r="R4840" s="131">
        <v>11978.2</v>
      </c>
      <c r="S4840" s="131">
        <v>2155.4</v>
      </c>
      <c r="T4840" s="131">
        <v>2176.3000000000002</v>
      </c>
      <c r="U4840" s="131">
        <v>40166.199999999997</v>
      </c>
      <c r="V4840" s="131">
        <v>28428.800000000003</v>
      </c>
      <c r="W4840" s="131">
        <v>2056.3000000000002</v>
      </c>
      <c r="X4840" s="132">
        <v>50919.5</v>
      </c>
      <c r="Y4840" s="131">
        <v>0</v>
      </c>
      <c r="Z4840" s="131">
        <v>88.1</v>
      </c>
      <c r="AA4840" s="131">
        <v>1159.8</v>
      </c>
      <c r="AB4840" s="131">
        <v>1099.0999999999999</v>
      </c>
      <c r="AC4840" s="131">
        <v>7073.6</v>
      </c>
      <c r="AD4840" s="131">
        <v>1831.5</v>
      </c>
      <c r="AE4840" s="131">
        <v>386</v>
      </c>
      <c r="AF4840" s="131">
        <v>10978.9</v>
      </c>
      <c r="AG4840" s="131">
        <v>8527.1</v>
      </c>
      <c r="AH4840" s="43">
        <v>204442.6</v>
      </c>
      <c r="AJ4840" s="69">
        <v>0</v>
      </c>
    </row>
    <row r="4841" spans="4:36">
      <c r="D4841" s="62">
        <v>2009</v>
      </c>
      <c r="E4841" s="62">
        <v>6</v>
      </c>
      <c r="F4841" s="62">
        <v>2009</v>
      </c>
      <c r="G4841" s="62">
        <v>2010</v>
      </c>
      <c r="H4841" s="131">
        <v>1917.2</v>
      </c>
      <c r="I4841" s="131">
        <v>880.6</v>
      </c>
      <c r="J4841" s="131">
        <v>862.5</v>
      </c>
      <c r="K4841" s="131">
        <v>10466.700000000001</v>
      </c>
      <c r="L4841" s="131">
        <v>4180.5</v>
      </c>
      <c r="M4841" s="131">
        <v>307.8</v>
      </c>
      <c r="N4841" s="131">
        <v>9463.2999999999993</v>
      </c>
      <c r="O4841" s="131">
        <v>962.6</v>
      </c>
      <c r="P4841" s="131">
        <v>915.3</v>
      </c>
      <c r="Q4841" s="131">
        <v>2179.3000000000002</v>
      </c>
      <c r="R4841" s="131">
        <v>11292</v>
      </c>
      <c r="S4841" s="131">
        <v>1810.3</v>
      </c>
      <c r="T4841" s="131">
        <v>2482</v>
      </c>
      <c r="U4841" s="131">
        <v>33554</v>
      </c>
      <c r="V4841" s="131">
        <v>24696.2</v>
      </c>
      <c r="W4841" s="131">
        <v>1665.2</v>
      </c>
      <c r="X4841" s="132">
        <v>49568.399999999994</v>
      </c>
      <c r="Y4841" s="131">
        <v>0</v>
      </c>
      <c r="Z4841" s="131">
        <v>1.7</v>
      </c>
      <c r="AA4841" s="131">
        <v>1098.2</v>
      </c>
      <c r="AB4841" s="131">
        <v>1027.0999999999999</v>
      </c>
      <c r="AC4841" s="131">
        <v>19535</v>
      </c>
      <c r="AD4841" s="131">
        <v>1736.2</v>
      </c>
      <c r="AE4841" s="131">
        <v>333</v>
      </c>
      <c r="AF4841" s="131">
        <v>10274.200000000001</v>
      </c>
      <c r="AG4841" s="131">
        <v>8751.7000000000007</v>
      </c>
      <c r="AH4841" s="43">
        <v>199961.00000000006</v>
      </c>
      <c r="AJ4841" s="69">
        <v>0</v>
      </c>
    </row>
    <row r="4842" spans="4:36">
      <c r="D4842" s="62">
        <v>2009</v>
      </c>
      <c r="E4842" s="62">
        <v>7</v>
      </c>
      <c r="F4842" s="62">
        <v>2010</v>
      </c>
      <c r="G4842" s="62">
        <v>2010</v>
      </c>
      <c r="H4842" s="131">
        <v>1902.5</v>
      </c>
      <c r="I4842" s="131">
        <v>1016.8</v>
      </c>
      <c r="J4842" s="131">
        <v>935.5</v>
      </c>
      <c r="K4842" s="131">
        <v>11690.5</v>
      </c>
      <c r="L4842" s="131">
        <v>4958.6000000000004</v>
      </c>
      <c r="M4842" s="131">
        <v>862.6</v>
      </c>
      <c r="N4842" s="131">
        <v>12914.8</v>
      </c>
      <c r="O4842" s="131">
        <v>999.3</v>
      </c>
      <c r="P4842" s="131">
        <v>735.7</v>
      </c>
      <c r="Q4842" s="131">
        <v>1873.9</v>
      </c>
      <c r="R4842" s="131">
        <v>12047.7</v>
      </c>
      <c r="S4842" s="131">
        <v>2246.6</v>
      </c>
      <c r="T4842" s="131">
        <v>2977.8</v>
      </c>
      <c r="U4842" s="131">
        <v>33741.4</v>
      </c>
      <c r="V4842" s="131">
        <v>24792.5</v>
      </c>
      <c r="W4842" s="131">
        <v>2336.1</v>
      </c>
      <c r="X4842" s="132">
        <v>54488.3</v>
      </c>
      <c r="Y4842" s="131">
        <v>0</v>
      </c>
      <c r="Z4842" s="131">
        <v>87.9</v>
      </c>
      <c r="AA4842" s="131">
        <v>1529</v>
      </c>
      <c r="AB4842" s="131">
        <v>1164.0999999999999</v>
      </c>
      <c r="AC4842" s="131">
        <v>7243.2000000000007</v>
      </c>
      <c r="AD4842" s="131">
        <v>2028.9</v>
      </c>
      <c r="AE4842" s="131">
        <v>911.2</v>
      </c>
      <c r="AF4842" s="131">
        <v>11931</v>
      </c>
      <c r="AG4842" s="131">
        <v>11527.1</v>
      </c>
      <c r="AH4842" s="43">
        <v>206943.00000000006</v>
      </c>
      <c r="AJ4842" s="69">
        <v>0</v>
      </c>
    </row>
    <row r="4843" spans="4:36">
      <c r="D4843" s="62">
        <v>2009</v>
      </c>
      <c r="E4843" s="62">
        <v>8</v>
      </c>
      <c r="F4843" s="62">
        <v>2010</v>
      </c>
      <c r="G4843" s="62">
        <v>2010</v>
      </c>
      <c r="H4843" s="131">
        <v>2181.8000000000002</v>
      </c>
      <c r="I4843" s="131">
        <v>1009.6</v>
      </c>
      <c r="J4843" s="131">
        <v>917.1</v>
      </c>
      <c r="K4843" s="131">
        <v>11702.9</v>
      </c>
      <c r="L4843" s="131">
        <v>4940.8999999999996</v>
      </c>
      <c r="M4843" s="131">
        <v>160</v>
      </c>
      <c r="N4843" s="131">
        <v>11906.5</v>
      </c>
      <c r="O4843" s="131">
        <v>986.9</v>
      </c>
      <c r="P4843" s="131">
        <v>1369.4</v>
      </c>
      <c r="Q4843" s="131">
        <v>1840.2</v>
      </c>
      <c r="R4843" s="131">
        <v>9445.6</v>
      </c>
      <c r="S4843" s="131">
        <v>2029.6</v>
      </c>
      <c r="T4843" s="131">
        <v>3304.4</v>
      </c>
      <c r="U4843" s="131">
        <v>32903.1</v>
      </c>
      <c r="V4843" s="131">
        <v>29667.1</v>
      </c>
      <c r="W4843" s="131">
        <v>2417.1</v>
      </c>
      <c r="X4843" s="132">
        <v>51272.7</v>
      </c>
      <c r="Y4843" s="131">
        <v>0</v>
      </c>
      <c r="Z4843" s="131">
        <v>134.69999999999999</v>
      </c>
      <c r="AA4843" s="131">
        <v>1518.2</v>
      </c>
      <c r="AB4843" s="131">
        <v>1118.4000000000001</v>
      </c>
      <c r="AC4843" s="131">
        <v>6870.4000000000005</v>
      </c>
      <c r="AD4843" s="131">
        <v>1775.7</v>
      </c>
      <c r="AE4843" s="131">
        <v>822.1</v>
      </c>
      <c r="AF4843" s="131">
        <v>11716.5</v>
      </c>
      <c r="AG4843" s="131">
        <v>10415.5</v>
      </c>
      <c r="AH4843" s="43">
        <v>202426.40000000005</v>
      </c>
      <c r="AJ4843" s="69">
        <v>0</v>
      </c>
    </row>
    <row r="4844" spans="4:36">
      <c r="D4844" s="62">
        <v>2009</v>
      </c>
      <c r="E4844" s="62">
        <v>9</v>
      </c>
      <c r="F4844" s="62">
        <v>2010</v>
      </c>
      <c r="G4844" s="62">
        <v>2010</v>
      </c>
      <c r="H4844" s="131">
        <v>2088.6</v>
      </c>
      <c r="I4844" s="131">
        <v>1107.9000000000001</v>
      </c>
      <c r="J4844" s="131">
        <v>862.9</v>
      </c>
      <c r="K4844" s="131">
        <v>11146.4</v>
      </c>
      <c r="L4844" s="131">
        <v>4385.2</v>
      </c>
      <c r="M4844" s="131">
        <v>153.5</v>
      </c>
      <c r="N4844" s="131">
        <v>10574.8</v>
      </c>
      <c r="O4844" s="131">
        <v>1031.3</v>
      </c>
      <c r="P4844" s="131">
        <v>1142.2</v>
      </c>
      <c r="Q4844" s="131">
        <v>1759.7</v>
      </c>
      <c r="R4844" s="131">
        <v>6877.3</v>
      </c>
      <c r="S4844" s="131">
        <v>2130.6999999999998</v>
      </c>
      <c r="T4844" s="131">
        <v>2757.7</v>
      </c>
      <c r="U4844" s="131">
        <v>30785.5</v>
      </c>
      <c r="V4844" s="131">
        <v>21057.3</v>
      </c>
      <c r="W4844" s="131">
        <v>2171.5</v>
      </c>
      <c r="X4844" s="132">
        <v>43789.9</v>
      </c>
      <c r="Y4844" s="131">
        <v>0</v>
      </c>
      <c r="Z4844" s="131">
        <v>129.1</v>
      </c>
      <c r="AA4844" s="131">
        <v>1420</v>
      </c>
      <c r="AB4844" s="131">
        <v>1058.9000000000001</v>
      </c>
      <c r="AC4844" s="131">
        <v>6415.7999999999993</v>
      </c>
      <c r="AD4844" s="131">
        <v>1512.1</v>
      </c>
      <c r="AE4844" s="131">
        <v>865.7</v>
      </c>
      <c r="AF4844" s="131">
        <v>11278.8</v>
      </c>
      <c r="AG4844" s="131">
        <v>9848.7000000000007</v>
      </c>
      <c r="AH4844" s="43">
        <v>176351.5</v>
      </c>
      <c r="AJ4844" s="69">
        <v>0</v>
      </c>
    </row>
    <row r="4845" spans="4:36">
      <c r="D4845" s="62">
        <v>2009</v>
      </c>
      <c r="E4845" s="62">
        <v>10</v>
      </c>
      <c r="F4845" s="62">
        <v>2010</v>
      </c>
      <c r="G4845" s="62">
        <v>2010</v>
      </c>
      <c r="H4845" s="131">
        <v>2466.6999999999998</v>
      </c>
      <c r="I4845" s="131">
        <v>928.6</v>
      </c>
      <c r="J4845" s="131">
        <v>745.2</v>
      </c>
      <c r="K4845" s="131">
        <v>9017.5</v>
      </c>
      <c r="L4845" s="131">
        <v>3752.5</v>
      </c>
      <c r="M4845" s="131">
        <v>158.19999999999999</v>
      </c>
      <c r="N4845" s="131">
        <v>8157.4</v>
      </c>
      <c r="O4845" s="131">
        <v>834.7</v>
      </c>
      <c r="P4845" s="131">
        <v>1082.9000000000001</v>
      </c>
      <c r="Q4845" s="131">
        <v>1379.5</v>
      </c>
      <c r="R4845" s="131">
        <v>4478.6000000000004</v>
      </c>
      <c r="S4845" s="131">
        <v>1659.2</v>
      </c>
      <c r="T4845" s="131">
        <v>7566.2000000000007</v>
      </c>
      <c r="U4845" s="131">
        <v>23951.9</v>
      </c>
      <c r="V4845" s="131">
        <v>17980.199999999997</v>
      </c>
      <c r="W4845" s="131">
        <v>1650.4</v>
      </c>
      <c r="X4845" s="132">
        <v>49612.800000000003</v>
      </c>
      <c r="Y4845" s="131">
        <v>0</v>
      </c>
      <c r="Z4845" s="131">
        <v>58.1</v>
      </c>
      <c r="AA4845" s="131">
        <v>1304.3</v>
      </c>
      <c r="AB4845" s="131">
        <v>1079.3</v>
      </c>
      <c r="AC4845" s="131">
        <v>4708.3</v>
      </c>
      <c r="AD4845" s="131">
        <v>1357</v>
      </c>
      <c r="AE4845" s="131">
        <v>456.7</v>
      </c>
      <c r="AF4845" s="131">
        <v>10313.6</v>
      </c>
      <c r="AG4845" s="131">
        <v>7208.3</v>
      </c>
      <c r="AH4845" s="43">
        <v>161908.09999999998</v>
      </c>
      <c r="AJ4845" s="69">
        <v>0</v>
      </c>
    </row>
    <row r="4846" spans="4:36">
      <c r="D4846" s="62">
        <v>2009</v>
      </c>
      <c r="E4846" s="62">
        <v>11</v>
      </c>
      <c r="F4846" s="62">
        <v>2010</v>
      </c>
      <c r="G4846" s="62">
        <v>2010</v>
      </c>
      <c r="H4846" s="131">
        <v>1761.9</v>
      </c>
      <c r="I4846" s="131">
        <v>857.2</v>
      </c>
      <c r="J4846" s="131">
        <v>657.2</v>
      </c>
      <c r="K4846" s="131">
        <v>9817</v>
      </c>
      <c r="L4846" s="131">
        <v>3653.6</v>
      </c>
      <c r="M4846" s="131">
        <v>147.1</v>
      </c>
      <c r="N4846" s="131">
        <v>6991.5</v>
      </c>
      <c r="O4846" s="131">
        <v>956.4</v>
      </c>
      <c r="P4846" s="131">
        <v>938.9</v>
      </c>
      <c r="Q4846" s="131">
        <v>1374</v>
      </c>
      <c r="R4846" s="131">
        <v>4135.8999999999996</v>
      </c>
      <c r="S4846" s="131">
        <v>1507.3</v>
      </c>
      <c r="T4846" s="131">
        <v>3395.6000000000004</v>
      </c>
      <c r="U4846" s="131">
        <v>24539.1</v>
      </c>
      <c r="V4846" s="131">
        <v>15150.9</v>
      </c>
      <c r="W4846" s="131">
        <v>1458.9</v>
      </c>
      <c r="X4846" s="132">
        <v>38172.400000000001</v>
      </c>
      <c r="Y4846" s="131">
        <v>0.2</v>
      </c>
      <c r="Z4846" s="131">
        <v>9</v>
      </c>
      <c r="AA4846" s="131">
        <v>1201.5</v>
      </c>
      <c r="AB4846" s="131">
        <v>859.3</v>
      </c>
      <c r="AC4846" s="131">
        <v>4422.8</v>
      </c>
      <c r="AD4846" s="131">
        <v>1318.9</v>
      </c>
      <c r="AE4846" s="131">
        <v>873.7</v>
      </c>
      <c r="AF4846" s="131">
        <v>9552.5</v>
      </c>
      <c r="AG4846" s="131">
        <v>6624.4</v>
      </c>
      <c r="AH4846" s="43">
        <v>140377.19999999998</v>
      </c>
      <c r="AJ4846" s="69">
        <v>0</v>
      </c>
    </row>
    <row r="4847" spans="4:36">
      <c r="D4847" s="62">
        <v>2009</v>
      </c>
      <c r="E4847" s="62">
        <v>12</v>
      </c>
      <c r="F4847" s="62">
        <v>2010</v>
      </c>
      <c r="G4847" s="62">
        <v>2010</v>
      </c>
      <c r="H4847" s="131">
        <v>1634.7</v>
      </c>
      <c r="I4847" s="131">
        <v>710.6</v>
      </c>
      <c r="J4847" s="131">
        <v>637.20000000000005</v>
      </c>
      <c r="K4847" s="131">
        <v>6035.4</v>
      </c>
      <c r="L4847" s="131">
        <v>8551.9</v>
      </c>
      <c r="M4847" s="131">
        <v>153</v>
      </c>
      <c r="N4847" s="131">
        <v>3982.6</v>
      </c>
      <c r="O4847" s="131">
        <v>740.2</v>
      </c>
      <c r="P4847" s="131">
        <v>479.5</v>
      </c>
      <c r="Q4847" s="131">
        <v>1110.5999999999999</v>
      </c>
      <c r="R4847" s="131">
        <v>2761.9</v>
      </c>
      <c r="S4847" s="131">
        <v>914</v>
      </c>
      <c r="T4847" s="131">
        <v>891.7</v>
      </c>
      <c r="U4847" s="131">
        <v>16771.7</v>
      </c>
      <c r="V4847" s="131">
        <v>9861.3000000000011</v>
      </c>
      <c r="W4847" s="131">
        <v>1112.4000000000001</v>
      </c>
      <c r="X4847" s="132">
        <v>29624.400000000001</v>
      </c>
      <c r="Y4847" s="131">
        <v>0</v>
      </c>
      <c r="Z4847" s="131">
        <v>0.1</v>
      </c>
      <c r="AA4847" s="131">
        <v>1052.7</v>
      </c>
      <c r="AB4847" s="131">
        <v>681.5</v>
      </c>
      <c r="AC4847" s="131">
        <v>2862.6</v>
      </c>
      <c r="AD4847" s="131">
        <v>1201.5999999999999</v>
      </c>
      <c r="AE4847" s="131">
        <v>428.1</v>
      </c>
      <c r="AF4847" s="131">
        <v>8629.7000000000007</v>
      </c>
      <c r="AG4847" s="131">
        <v>3730</v>
      </c>
      <c r="AH4847" s="43">
        <v>104559.40000000002</v>
      </c>
      <c r="AJ4847" s="69">
        <v>0</v>
      </c>
    </row>
    <row r="4848" spans="4:36">
      <c r="D4848" s="62">
        <v>2010</v>
      </c>
      <c r="E4848" s="62">
        <v>1</v>
      </c>
      <c r="F4848" s="62">
        <v>2010</v>
      </c>
      <c r="G4848" s="62">
        <v>2010</v>
      </c>
      <c r="H4848" s="131">
        <v>1869.2</v>
      </c>
      <c r="I4848" s="131">
        <v>707.7</v>
      </c>
      <c r="J4848" s="131">
        <v>582</v>
      </c>
      <c r="K4848" s="131">
        <v>5571.3</v>
      </c>
      <c r="L4848" s="131">
        <v>4975.3</v>
      </c>
      <c r="M4848" s="131">
        <v>132</v>
      </c>
      <c r="N4848" s="131">
        <v>4392.3</v>
      </c>
      <c r="O4848" s="131">
        <v>652</v>
      </c>
      <c r="P4848" s="131">
        <v>207.7</v>
      </c>
      <c r="Q4848" s="131">
        <v>1074.0999999999999</v>
      </c>
      <c r="R4848" s="131">
        <v>2749.3</v>
      </c>
      <c r="S4848" s="131">
        <v>1793.1</v>
      </c>
      <c r="T4848" s="131">
        <v>1131.2</v>
      </c>
      <c r="U4848" s="131">
        <v>29362.1</v>
      </c>
      <c r="V4848" s="131">
        <v>10301.199999999999</v>
      </c>
      <c r="W4848" s="131">
        <v>1072.2</v>
      </c>
      <c r="X4848" s="132">
        <v>29399.7</v>
      </c>
      <c r="Y4848" s="131">
        <v>0</v>
      </c>
      <c r="Z4848" s="131">
        <v>0.7</v>
      </c>
      <c r="AA4848" s="131">
        <v>1032.4000000000001</v>
      </c>
      <c r="AB4848" s="131">
        <v>728</v>
      </c>
      <c r="AC4848" s="131">
        <v>2655.8999999999996</v>
      </c>
      <c r="AD4848" s="131">
        <v>1047.2</v>
      </c>
      <c r="AE4848" s="131">
        <v>1311.4</v>
      </c>
      <c r="AF4848" s="131">
        <v>8634.6</v>
      </c>
      <c r="AG4848" s="131">
        <v>3481.1000000000004</v>
      </c>
      <c r="AH4848" s="43">
        <v>114863.69999999998</v>
      </c>
      <c r="AJ4848" s="69">
        <v>0</v>
      </c>
    </row>
    <row r="4849" spans="4:36">
      <c r="D4849" s="62">
        <v>2010</v>
      </c>
      <c r="E4849" s="62">
        <v>2</v>
      </c>
      <c r="F4849" s="62">
        <v>2010</v>
      </c>
      <c r="G4849" s="62">
        <v>2010</v>
      </c>
      <c r="H4849" s="131">
        <v>1578.8</v>
      </c>
      <c r="I4849" s="131">
        <v>609.9</v>
      </c>
      <c r="J4849" s="131">
        <v>485.2</v>
      </c>
      <c r="K4849" s="131">
        <v>3112.6</v>
      </c>
      <c r="L4849" s="131">
        <v>2514.6</v>
      </c>
      <c r="M4849" s="131">
        <v>131.19999999999999</v>
      </c>
      <c r="N4849" s="131">
        <v>3773.1000000000004</v>
      </c>
      <c r="O4849" s="131">
        <v>435.3</v>
      </c>
      <c r="P4849" s="131">
        <v>171.3</v>
      </c>
      <c r="Q4849" s="131">
        <v>750.1</v>
      </c>
      <c r="R4849" s="131">
        <v>691.8</v>
      </c>
      <c r="S4849" s="131">
        <v>1314.1</v>
      </c>
      <c r="T4849" s="131">
        <v>861.8</v>
      </c>
      <c r="U4849" s="131">
        <v>7367.8</v>
      </c>
      <c r="V4849" s="131">
        <v>6869</v>
      </c>
      <c r="W4849" s="131">
        <v>905.8</v>
      </c>
      <c r="X4849" s="132">
        <v>21772.1</v>
      </c>
      <c r="Y4849" s="131">
        <v>0</v>
      </c>
      <c r="Z4849" s="131">
        <v>0.5</v>
      </c>
      <c r="AA4849" s="131">
        <v>858.8</v>
      </c>
      <c r="AB4849" s="131">
        <v>562.9</v>
      </c>
      <c r="AC4849" s="131">
        <v>2022.7</v>
      </c>
      <c r="AD4849" s="131">
        <v>748.6</v>
      </c>
      <c r="AE4849" s="131">
        <v>221.6</v>
      </c>
      <c r="AF4849" s="131">
        <v>7225.6</v>
      </c>
      <c r="AG4849" s="131">
        <v>1909.5</v>
      </c>
      <c r="AH4849" s="43">
        <v>66894.7</v>
      </c>
      <c r="AJ4849" s="69">
        <v>0</v>
      </c>
    </row>
    <row r="4850" spans="4:36">
      <c r="D4850" s="62">
        <v>2010</v>
      </c>
      <c r="E4850" s="62">
        <v>3</v>
      </c>
      <c r="F4850" s="62">
        <v>2010</v>
      </c>
      <c r="G4850" s="62">
        <v>2010</v>
      </c>
      <c r="H4850" s="131">
        <v>2128.6</v>
      </c>
      <c r="I4850" s="131">
        <v>763.1</v>
      </c>
      <c r="J4850" s="131">
        <v>642</v>
      </c>
      <c r="K4850" s="131">
        <v>6378.6</v>
      </c>
      <c r="L4850" s="131">
        <v>7311.7</v>
      </c>
      <c r="M4850" s="131">
        <v>173.8</v>
      </c>
      <c r="N4850" s="131">
        <v>5245</v>
      </c>
      <c r="O4850" s="131">
        <v>730.9</v>
      </c>
      <c r="P4850" s="131">
        <v>639.9</v>
      </c>
      <c r="Q4850" s="131">
        <v>1071.0999999999999</v>
      </c>
      <c r="R4850" s="131">
        <v>2153.5</v>
      </c>
      <c r="S4850" s="131">
        <v>1443.3</v>
      </c>
      <c r="T4850" s="131">
        <v>1408.8</v>
      </c>
      <c r="U4850" s="131">
        <v>18886.199999999997</v>
      </c>
      <c r="V4850" s="131">
        <v>12529.599999999999</v>
      </c>
      <c r="W4850" s="131">
        <v>1333.4</v>
      </c>
      <c r="X4850" s="132">
        <v>28976.6</v>
      </c>
      <c r="Y4850" s="131">
        <v>0</v>
      </c>
      <c r="Z4850" s="131">
        <v>1.8</v>
      </c>
      <c r="AA4850" s="131">
        <v>1116</v>
      </c>
      <c r="AB4850" s="131">
        <v>790.4</v>
      </c>
      <c r="AC4850" s="131">
        <v>3073.2</v>
      </c>
      <c r="AD4850" s="131">
        <v>1125.3</v>
      </c>
      <c r="AE4850" s="131">
        <v>4927</v>
      </c>
      <c r="AF4850" s="131">
        <v>9177.4</v>
      </c>
      <c r="AG4850" s="131">
        <v>3656.1000000000004</v>
      </c>
      <c r="AH4850" s="43">
        <v>115683.3</v>
      </c>
      <c r="AJ4850" s="69">
        <v>0</v>
      </c>
    </row>
    <row r="4851" spans="4:36">
      <c r="D4851" s="62">
        <v>2010</v>
      </c>
      <c r="E4851" s="62">
        <v>4</v>
      </c>
      <c r="F4851" s="62">
        <v>2010</v>
      </c>
      <c r="G4851" s="62">
        <v>2010</v>
      </c>
      <c r="H4851" s="131">
        <v>2348.3000000000002</v>
      </c>
      <c r="I4851" s="131">
        <v>891.8</v>
      </c>
      <c r="J4851" s="131">
        <v>680.1</v>
      </c>
      <c r="K4851" s="131">
        <v>6945.8</v>
      </c>
      <c r="L4851" s="131">
        <v>11589.7</v>
      </c>
      <c r="M4851" s="131">
        <v>174.2</v>
      </c>
      <c r="N4851" s="131">
        <v>5282.4</v>
      </c>
      <c r="O4851" s="131">
        <v>718.7</v>
      </c>
      <c r="P4851" s="131">
        <v>888.1</v>
      </c>
      <c r="Q4851" s="131">
        <v>1289.0999999999999</v>
      </c>
      <c r="R4851" s="131">
        <v>2320.3000000000002</v>
      </c>
      <c r="S4851" s="131">
        <v>1008</v>
      </c>
      <c r="T4851" s="131">
        <v>4455.3999999999996</v>
      </c>
      <c r="U4851" s="131">
        <v>13705.900000000001</v>
      </c>
      <c r="V4851" s="131">
        <v>25276.5</v>
      </c>
      <c r="W4851" s="131">
        <v>1311.8</v>
      </c>
      <c r="X4851" s="132">
        <v>33358.1</v>
      </c>
      <c r="Y4851" s="131">
        <v>0</v>
      </c>
      <c r="Z4851" s="131">
        <v>0.2</v>
      </c>
      <c r="AA4851" s="131">
        <v>1136.9000000000001</v>
      </c>
      <c r="AB4851" s="131">
        <v>799</v>
      </c>
      <c r="AC4851" s="131">
        <v>4671</v>
      </c>
      <c r="AD4851" s="131">
        <v>1311.4</v>
      </c>
      <c r="AE4851" s="131">
        <v>11037.2</v>
      </c>
      <c r="AF4851" s="131">
        <v>9726.1</v>
      </c>
      <c r="AG4851" s="131">
        <v>4755.5</v>
      </c>
      <c r="AH4851" s="43">
        <v>145681.5</v>
      </c>
      <c r="AJ4851" s="69">
        <v>0</v>
      </c>
    </row>
    <row r="4852" spans="4:36">
      <c r="D4852" s="62">
        <v>2010</v>
      </c>
      <c r="E4852" s="62">
        <v>5</v>
      </c>
      <c r="F4852" s="62">
        <v>2010</v>
      </c>
      <c r="G4852" s="62">
        <v>2011</v>
      </c>
      <c r="H4852" s="131">
        <v>2115.3000000000002</v>
      </c>
      <c r="I4852" s="131">
        <v>921.2</v>
      </c>
      <c r="J4852" s="131">
        <v>827.4</v>
      </c>
      <c r="K4852" s="131">
        <v>10070</v>
      </c>
      <c r="L4852" s="131">
        <v>3219.3</v>
      </c>
      <c r="M4852" s="131">
        <v>182.7</v>
      </c>
      <c r="N4852" s="131">
        <v>8149.7</v>
      </c>
      <c r="O4852" s="131">
        <v>877.4</v>
      </c>
      <c r="P4852" s="131">
        <v>1390</v>
      </c>
      <c r="Q4852" s="131">
        <v>1446.3</v>
      </c>
      <c r="R4852" s="131">
        <v>8208.7999999999993</v>
      </c>
      <c r="S4852" s="131">
        <v>2142.3000000000002</v>
      </c>
      <c r="T4852" s="131">
        <v>1788.6</v>
      </c>
      <c r="U4852" s="131">
        <v>19620.3</v>
      </c>
      <c r="V4852" s="131">
        <v>22797.599999999999</v>
      </c>
      <c r="W4852" s="131">
        <v>1828.4</v>
      </c>
      <c r="X4852" s="132">
        <v>47137</v>
      </c>
      <c r="Y4852" s="131">
        <v>0</v>
      </c>
      <c r="Z4852" s="131">
        <v>2.2000000000000002</v>
      </c>
      <c r="AA4852" s="131">
        <v>1309.5</v>
      </c>
      <c r="AB4852" s="131">
        <v>893.3</v>
      </c>
      <c r="AC4852" s="131">
        <v>7264.2000000000007</v>
      </c>
      <c r="AD4852" s="131">
        <v>1550.8</v>
      </c>
      <c r="AE4852" s="131">
        <v>370.1</v>
      </c>
      <c r="AF4852" s="131">
        <v>11610.4</v>
      </c>
      <c r="AG4852" s="131">
        <v>7202.2</v>
      </c>
      <c r="AH4852" s="43">
        <v>162925</v>
      </c>
      <c r="AJ4852" s="69">
        <v>0</v>
      </c>
    </row>
    <row r="4853" spans="4:36">
      <c r="D4853" s="62">
        <v>2010</v>
      </c>
      <c r="E4853" s="62">
        <v>6</v>
      </c>
      <c r="F4853" s="62">
        <v>2010</v>
      </c>
      <c r="G4853" s="62">
        <v>2011</v>
      </c>
      <c r="H4853" s="131">
        <v>2624.3</v>
      </c>
      <c r="I4853" s="131">
        <v>948.9</v>
      </c>
      <c r="J4853" s="131">
        <v>862.5</v>
      </c>
      <c r="K4853" s="131">
        <v>10687.2</v>
      </c>
      <c r="L4853" s="131">
        <v>3584.3</v>
      </c>
      <c r="M4853" s="131">
        <v>174.6</v>
      </c>
      <c r="N4853" s="131">
        <v>11069.8</v>
      </c>
      <c r="O4853" s="131">
        <v>915.6</v>
      </c>
      <c r="P4853" s="131">
        <v>1513.6</v>
      </c>
      <c r="Q4853" s="131">
        <v>1581.7</v>
      </c>
      <c r="R4853" s="131">
        <v>9668.9</v>
      </c>
      <c r="S4853" s="131">
        <v>2011.7</v>
      </c>
      <c r="T4853" s="131">
        <v>1960.1</v>
      </c>
      <c r="U4853" s="131">
        <v>9575.9000000000015</v>
      </c>
      <c r="V4853" s="131">
        <v>21359.200000000001</v>
      </c>
      <c r="W4853" s="131">
        <v>2123.4</v>
      </c>
      <c r="X4853" s="132">
        <v>47586.5</v>
      </c>
      <c r="Y4853" s="131">
        <v>0.2</v>
      </c>
      <c r="Z4853" s="131">
        <v>159.5</v>
      </c>
      <c r="AA4853" s="131">
        <v>1366.8</v>
      </c>
      <c r="AB4853" s="131">
        <v>902.6</v>
      </c>
      <c r="AC4853" s="131">
        <v>6197.5</v>
      </c>
      <c r="AD4853" s="131">
        <v>1493.7</v>
      </c>
      <c r="AE4853" s="131">
        <v>408.4</v>
      </c>
      <c r="AF4853" s="131">
        <v>11518.9</v>
      </c>
      <c r="AG4853" s="131">
        <v>9526</v>
      </c>
      <c r="AH4853" s="43">
        <v>159821.79999999999</v>
      </c>
      <c r="AJ4853" s="69">
        <v>0</v>
      </c>
    </row>
    <row r="4854" spans="4:36">
      <c r="D4854" s="62">
        <v>2010</v>
      </c>
      <c r="E4854" s="62">
        <v>7</v>
      </c>
      <c r="F4854" s="62">
        <v>2011</v>
      </c>
      <c r="G4854" s="62">
        <v>2011</v>
      </c>
      <c r="H4854" s="131">
        <v>2443.9</v>
      </c>
      <c r="I4854" s="131">
        <v>1035.3</v>
      </c>
      <c r="J4854" s="131">
        <v>881.7</v>
      </c>
      <c r="K4854" s="131">
        <v>11367.9</v>
      </c>
      <c r="L4854" s="131">
        <v>3867.3</v>
      </c>
      <c r="M4854" s="131">
        <v>178.3</v>
      </c>
      <c r="N4854" s="131">
        <v>11795.7</v>
      </c>
      <c r="O4854" s="131">
        <v>964.4</v>
      </c>
      <c r="P4854" s="131">
        <v>1213.7</v>
      </c>
      <c r="Q4854" s="131">
        <v>1754.9</v>
      </c>
      <c r="R4854" s="131">
        <v>7389.6</v>
      </c>
      <c r="S4854" s="131">
        <v>2212.5</v>
      </c>
      <c r="T4854" s="131">
        <v>2374.3000000000002</v>
      </c>
      <c r="U4854" s="131">
        <v>12359</v>
      </c>
      <c r="V4854" s="131">
        <v>21796.7</v>
      </c>
      <c r="W4854" s="131">
        <v>2331.4</v>
      </c>
      <c r="X4854" s="132">
        <v>48453.7</v>
      </c>
      <c r="Y4854" s="131">
        <v>7.1</v>
      </c>
      <c r="Z4854" s="131">
        <v>91</v>
      </c>
      <c r="AA4854" s="131">
        <v>1199.5</v>
      </c>
      <c r="AB4854" s="131">
        <v>978.2</v>
      </c>
      <c r="AC4854" s="131">
        <v>6603.7000000000007</v>
      </c>
      <c r="AD4854" s="131">
        <v>1603.8</v>
      </c>
      <c r="AE4854" s="131">
        <v>373.4</v>
      </c>
      <c r="AF4854" s="131">
        <v>12084.8</v>
      </c>
      <c r="AG4854" s="131">
        <v>10463.700000000001</v>
      </c>
      <c r="AH4854" s="43">
        <v>165825.5</v>
      </c>
      <c r="AJ4854" s="69">
        <v>0</v>
      </c>
    </row>
    <row r="4855" spans="4:36">
      <c r="D4855" s="62">
        <v>2010</v>
      </c>
      <c r="E4855" s="62">
        <v>8</v>
      </c>
      <c r="F4855" s="62">
        <v>2011</v>
      </c>
      <c r="G4855" s="62">
        <v>2011</v>
      </c>
      <c r="H4855" s="131">
        <v>2349.1</v>
      </c>
      <c r="I4855" s="131">
        <v>1038.0999999999999</v>
      </c>
      <c r="J4855" s="131">
        <v>681.6</v>
      </c>
      <c r="K4855" s="131">
        <v>11590.5</v>
      </c>
      <c r="L4855" s="131">
        <v>3952.9</v>
      </c>
      <c r="M4855" s="131">
        <v>184.1</v>
      </c>
      <c r="N4855" s="131">
        <v>12179.6</v>
      </c>
      <c r="O4855" s="131">
        <v>997</v>
      </c>
      <c r="P4855" s="131">
        <v>1066.3</v>
      </c>
      <c r="Q4855" s="131">
        <v>1806.7</v>
      </c>
      <c r="R4855" s="131">
        <v>9225.2000000000007</v>
      </c>
      <c r="S4855" s="131">
        <v>2399.3000000000002</v>
      </c>
      <c r="T4855" s="131">
        <v>2636.1</v>
      </c>
      <c r="U4855" s="131">
        <v>17588.3</v>
      </c>
      <c r="V4855" s="131">
        <v>22205.1</v>
      </c>
      <c r="W4855" s="131">
        <v>2423.9</v>
      </c>
      <c r="X4855" s="132">
        <v>48950.8</v>
      </c>
      <c r="Y4855" s="131">
        <v>32.799999999999997</v>
      </c>
      <c r="Z4855" s="131">
        <v>102.7</v>
      </c>
      <c r="AA4855" s="131">
        <v>1218.8</v>
      </c>
      <c r="AB4855" s="131">
        <v>988.1</v>
      </c>
      <c r="AC4855" s="131">
        <v>7314.1</v>
      </c>
      <c r="AD4855" s="131">
        <v>1684.1</v>
      </c>
      <c r="AE4855" s="131">
        <v>666</v>
      </c>
      <c r="AF4855" s="131">
        <v>12273.1</v>
      </c>
      <c r="AG4855" s="131">
        <v>10488.199999999999</v>
      </c>
      <c r="AH4855" s="43">
        <v>176042.5</v>
      </c>
      <c r="AJ4855" s="69">
        <v>0</v>
      </c>
    </row>
    <row r="4856" spans="4:36">
      <c r="D4856" s="62">
        <v>2010</v>
      </c>
      <c r="E4856" s="62">
        <v>9</v>
      </c>
      <c r="F4856" s="62">
        <v>2011</v>
      </c>
      <c r="G4856" s="62">
        <v>2011</v>
      </c>
      <c r="H4856" s="131">
        <v>1959.3</v>
      </c>
      <c r="I4856" s="131">
        <v>984.1</v>
      </c>
      <c r="J4856" s="131">
        <v>690.9</v>
      </c>
      <c r="K4856" s="131">
        <v>10935.8</v>
      </c>
      <c r="L4856" s="131">
        <v>3492.9</v>
      </c>
      <c r="M4856" s="131">
        <v>181.7</v>
      </c>
      <c r="N4856" s="131">
        <v>10798.2</v>
      </c>
      <c r="O4856" s="131">
        <v>937.1</v>
      </c>
      <c r="P4856" s="131">
        <v>1004.7</v>
      </c>
      <c r="Q4856" s="131">
        <v>1675.5</v>
      </c>
      <c r="R4856" s="131">
        <v>7286.6</v>
      </c>
      <c r="S4856" s="131">
        <v>2162</v>
      </c>
      <c r="T4856" s="131">
        <v>2239.1</v>
      </c>
      <c r="U4856" s="131">
        <v>26213.600000000002</v>
      </c>
      <c r="V4856" s="131">
        <v>20365.900000000001</v>
      </c>
      <c r="W4856" s="131">
        <v>2275.5</v>
      </c>
      <c r="X4856" s="132">
        <v>44736.7</v>
      </c>
      <c r="Y4856" s="131">
        <v>10.8</v>
      </c>
      <c r="Z4856" s="131">
        <v>172.1</v>
      </c>
      <c r="AA4856" s="131">
        <v>1176.4000000000001</v>
      </c>
      <c r="AB4856" s="131">
        <v>938.5</v>
      </c>
      <c r="AC4856" s="131">
        <v>6717.7000000000007</v>
      </c>
      <c r="AD4856" s="131">
        <v>1850.9</v>
      </c>
      <c r="AE4856" s="131">
        <v>2546.1</v>
      </c>
      <c r="AF4856" s="131">
        <v>11025.2</v>
      </c>
      <c r="AG4856" s="131">
        <v>9709.5</v>
      </c>
      <c r="AH4856" s="43">
        <v>172086.8</v>
      </c>
      <c r="AJ4856" s="69">
        <v>0</v>
      </c>
    </row>
    <row r="4857" spans="4:36">
      <c r="D4857" s="62">
        <v>2010</v>
      </c>
      <c r="E4857" s="62">
        <v>10</v>
      </c>
      <c r="F4857" s="62">
        <v>2011</v>
      </c>
      <c r="G4857" s="62">
        <v>2011</v>
      </c>
      <c r="H4857" s="131">
        <v>1614.9</v>
      </c>
      <c r="I4857" s="131">
        <v>788</v>
      </c>
      <c r="J4857" s="131">
        <v>518.29999999999995</v>
      </c>
      <c r="K4857" s="131">
        <v>7474.2</v>
      </c>
      <c r="L4857" s="131">
        <v>2885.5</v>
      </c>
      <c r="M4857" s="131">
        <v>184.3</v>
      </c>
      <c r="N4857" s="131">
        <v>6465.2</v>
      </c>
      <c r="O4857" s="131">
        <v>603.5</v>
      </c>
      <c r="P4857" s="131">
        <v>545.6</v>
      </c>
      <c r="Q4857" s="131">
        <v>1227</v>
      </c>
      <c r="R4857" s="131">
        <v>4418.6000000000004</v>
      </c>
      <c r="S4857" s="131">
        <v>1562</v>
      </c>
      <c r="T4857" s="131">
        <v>1553.4</v>
      </c>
      <c r="U4857" s="131">
        <v>17638.8</v>
      </c>
      <c r="V4857" s="131">
        <v>14217</v>
      </c>
      <c r="W4857" s="131">
        <v>1481.9</v>
      </c>
      <c r="X4857" s="132">
        <v>34669.800000000003</v>
      </c>
      <c r="Y4857" s="131">
        <v>0</v>
      </c>
      <c r="Z4857" s="131">
        <v>56.5</v>
      </c>
      <c r="AA4857" s="131">
        <v>1440.1</v>
      </c>
      <c r="AB4857" s="131">
        <v>900.9</v>
      </c>
      <c r="AC4857" s="131">
        <v>4336.7</v>
      </c>
      <c r="AD4857" s="131">
        <v>1520.8</v>
      </c>
      <c r="AE4857" s="131">
        <v>10577.199999999999</v>
      </c>
      <c r="AF4857" s="131">
        <v>9307.2999999999993</v>
      </c>
      <c r="AG4857" s="131">
        <v>5550.1</v>
      </c>
      <c r="AH4857" s="43">
        <v>131537.60000000001</v>
      </c>
      <c r="AJ4857" s="69">
        <v>0</v>
      </c>
    </row>
    <row r="4858" spans="4:36">
      <c r="D4858" s="62">
        <v>2010</v>
      </c>
      <c r="E4858" s="62">
        <v>11</v>
      </c>
      <c r="F4858" s="62">
        <v>2011</v>
      </c>
      <c r="G4858" s="62">
        <v>2011</v>
      </c>
      <c r="H4858" s="131">
        <v>1309.1999999999998</v>
      </c>
      <c r="I4858" s="131">
        <v>803.1</v>
      </c>
      <c r="J4858" s="131">
        <v>2243.8000000000002</v>
      </c>
      <c r="K4858" s="131">
        <v>6940</v>
      </c>
      <c r="L4858" s="131">
        <v>9010.2000000000007</v>
      </c>
      <c r="M4858" s="131">
        <v>166.9</v>
      </c>
      <c r="N4858" s="131">
        <v>5628.3</v>
      </c>
      <c r="O4858" s="131">
        <v>609.9</v>
      </c>
      <c r="P4858" s="131">
        <v>383.6</v>
      </c>
      <c r="Q4858" s="131">
        <v>1219</v>
      </c>
      <c r="R4858" s="131">
        <v>3665.6</v>
      </c>
      <c r="S4858" s="131">
        <v>1339.5</v>
      </c>
      <c r="T4858" s="131">
        <v>2974.5</v>
      </c>
      <c r="U4858" s="131">
        <v>17532.099999999999</v>
      </c>
      <c r="V4858" s="131">
        <v>15852.9</v>
      </c>
      <c r="W4858" s="131">
        <v>1486.7</v>
      </c>
      <c r="X4858" s="132">
        <v>35300.199999999997</v>
      </c>
      <c r="Y4858" s="131">
        <v>0</v>
      </c>
      <c r="Z4858" s="131">
        <v>0</v>
      </c>
      <c r="AA4858" s="131">
        <v>964.1</v>
      </c>
      <c r="AB4858" s="131">
        <v>989.5</v>
      </c>
      <c r="AC4858" s="131">
        <v>4506.7</v>
      </c>
      <c r="AD4858" s="131">
        <v>1388.2</v>
      </c>
      <c r="AE4858" s="131">
        <v>11565.6</v>
      </c>
      <c r="AF4858" s="131">
        <v>9136.2999999999993</v>
      </c>
      <c r="AG4858" s="131">
        <v>4609</v>
      </c>
      <c r="AH4858" s="43">
        <v>139624.9</v>
      </c>
      <c r="AJ4858" s="69">
        <v>0</v>
      </c>
    </row>
    <row r="4859" spans="4:36">
      <c r="D4859" s="62">
        <v>2010</v>
      </c>
      <c r="E4859" s="62">
        <v>12</v>
      </c>
      <c r="F4859" s="62">
        <v>2011</v>
      </c>
      <c r="G4859" s="62">
        <v>2011</v>
      </c>
      <c r="H4859" s="131">
        <v>480.3</v>
      </c>
      <c r="I4859" s="131">
        <v>692.9</v>
      </c>
      <c r="J4859" s="131">
        <v>718.1</v>
      </c>
      <c r="K4859" s="131">
        <v>5290.8</v>
      </c>
      <c r="L4859" s="131">
        <v>6274.7999999999993</v>
      </c>
      <c r="M4859" s="131">
        <v>135.6</v>
      </c>
      <c r="N4859" s="131">
        <v>4539.3</v>
      </c>
      <c r="O4859" s="131">
        <v>569.1</v>
      </c>
      <c r="P4859" s="131">
        <v>630.6</v>
      </c>
      <c r="Q4859" s="131">
        <v>989</v>
      </c>
      <c r="R4859" s="131">
        <v>3314</v>
      </c>
      <c r="S4859" s="131">
        <v>1009.2</v>
      </c>
      <c r="T4859" s="131">
        <v>3596.6</v>
      </c>
      <c r="U4859" s="131">
        <v>15879.3</v>
      </c>
      <c r="V4859" s="131">
        <v>14584.599999999999</v>
      </c>
      <c r="W4859" s="131">
        <v>1095.9000000000001</v>
      </c>
      <c r="X4859" s="132">
        <v>26233.599999999999</v>
      </c>
      <c r="Y4859" s="131">
        <v>0</v>
      </c>
      <c r="Z4859" s="131">
        <v>0</v>
      </c>
      <c r="AA4859" s="131">
        <v>0</v>
      </c>
      <c r="AB4859" s="131">
        <v>327.39999999999998</v>
      </c>
      <c r="AC4859" s="131">
        <v>6435.7999999999993</v>
      </c>
      <c r="AD4859" s="131">
        <v>1222.7</v>
      </c>
      <c r="AE4859" s="131">
        <v>1605.4</v>
      </c>
      <c r="AF4859" s="131">
        <v>8537.4</v>
      </c>
      <c r="AG4859" s="131">
        <v>3670.8</v>
      </c>
      <c r="AH4859" s="43">
        <v>107833.19999999997</v>
      </c>
      <c r="AJ4859" s="69">
        <v>0</v>
      </c>
    </row>
    <row r="4860" spans="4:36">
      <c r="D4860" s="62">
        <v>2011</v>
      </c>
      <c r="E4860" s="62">
        <v>1</v>
      </c>
      <c r="F4860" s="62">
        <v>2011</v>
      </c>
      <c r="G4860" s="62">
        <v>2011</v>
      </c>
      <c r="H4860" s="131">
        <v>743.80000000000007</v>
      </c>
      <c r="I4860" s="131">
        <v>694.5</v>
      </c>
      <c r="J4860" s="131">
        <v>558.4</v>
      </c>
      <c r="K4860" s="131">
        <v>5972.3</v>
      </c>
      <c r="L4860" s="131">
        <v>4360.2</v>
      </c>
      <c r="M4860" s="131">
        <v>127.1</v>
      </c>
      <c r="N4860" s="131">
        <v>4688.1000000000004</v>
      </c>
      <c r="O4860" s="131">
        <v>675</v>
      </c>
      <c r="P4860" s="131">
        <v>665.3</v>
      </c>
      <c r="Q4860" s="131">
        <v>1041.5</v>
      </c>
      <c r="R4860" s="131">
        <v>2728.9</v>
      </c>
      <c r="S4860" s="131">
        <v>1123.3</v>
      </c>
      <c r="T4860" s="131">
        <v>2502.1999999999998</v>
      </c>
      <c r="U4860" s="131">
        <v>14641.7</v>
      </c>
      <c r="V4860" s="131">
        <v>10017.5</v>
      </c>
      <c r="W4860" s="131">
        <v>1183.5</v>
      </c>
      <c r="X4860" s="132">
        <v>21625.599999999999</v>
      </c>
      <c r="Y4860" s="131">
        <v>0</v>
      </c>
      <c r="Z4860" s="131">
        <v>0</v>
      </c>
      <c r="AA4860" s="131">
        <v>1077.8</v>
      </c>
      <c r="AB4860" s="131">
        <v>468.8</v>
      </c>
      <c r="AC4860" s="131">
        <v>5022.1000000000004</v>
      </c>
      <c r="AD4860" s="131">
        <v>1250.0999999999999</v>
      </c>
      <c r="AE4860" s="131">
        <v>110.4</v>
      </c>
      <c r="AF4860" s="131">
        <v>8561.2000000000007</v>
      </c>
      <c r="AG4860" s="131">
        <v>3243.2999999999997</v>
      </c>
      <c r="AH4860" s="43">
        <v>93082.6</v>
      </c>
      <c r="AJ4860" s="69">
        <v>0</v>
      </c>
    </row>
    <row r="4861" spans="4:36">
      <c r="D4861" s="62">
        <v>2011</v>
      </c>
      <c r="E4861" s="62">
        <v>2</v>
      </c>
      <c r="F4861" s="62">
        <v>2011</v>
      </c>
      <c r="G4861" s="62">
        <v>2011</v>
      </c>
      <c r="H4861" s="131">
        <v>2228</v>
      </c>
      <c r="I4861" s="131">
        <v>704.1</v>
      </c>
      <c r="J4861" s="131">
        <v>447.1</v>
      </c>
      <c r="K4861" s="131">
        <v>3484.9</v>
      </c>
      <c r="L4861" s="131">
        <v>9301.7000000000007</v>
      </c>
      <c r="M4861" s="131">
        <v>134.4</v>
      </c>
      <c r="N4861" s="131">
        <v>3787</v>
      </c>
      <c r="O4861" s="131">
        <v>610.70000000000005</v>
      </c>
      <c r="P4861" s="131">
        <v>758.8</v>
      </c>
      <c r="Q4861" s="131">
        <v>934.1</v>
      </c>
      <c r="R4861" s="131">
        <v>1537</v>
      </c>
      <c r="S4861" s="131">
        <v>1021.9</v>
      </c>
      <c r="T4861" s="131">
        <v>1406.9</v>
      </c>
      <c r="U4861" s="131">
        <v>20494.5</v>
      </c>
      <c r="V4861" s="131">
        <v>10188</v>
      </c>
      <c r="W4861" s="131">
        <v>938.5</v>
      </c>
      <c r="X4861" s="132">
        <v>24631.1</v>
      </c>
      <c r="Y4861" s="131">
        <v>0</v>
      </c>
      <c r="Z4861" s="131">
        <v>0</v>
      </c>
      <c r="AA4861" s="131">
        <v>1092.4000000000001</v>
      </c>
      <c r="AB4861" s="131">
        <v>395.7</v>
      </c>
      <c r="AC4861" s="131">
        <v>6771.1</v>
      </c>
      <c r="AD4861" s="131">
        <v>1128.0999999999999</v>
      </c>
      <c r="AE4861" s="131">
        <v>205.7</v>
      </c>
      <c r="AF4861" s="131">
        <v>8050.1</v>
      </c>
      <c r="AG4861" s="131">
        <v>3185.1000000000004</v>
      </c>
      <c r="AH4861" s="43">
        <v>103436.90000000002</v>
      </c>
      <c r="AJ4861" s="69">
        <v>0</v>
      </c>
    </row>
    <row r="4862" spans="4:36">
      <c r="D4862" s="62">
        <v>2011</v>
      </c>
      <c r="E4862" s="62">
        <v>3</v>
      </c>
      <c r="F4862" s="62">
        <v>2011</v>
      </c>
      <c r="G4862" s="62">
        <v>2011</v>
      </c>
      <c r="H4862" s="131">
        <v>2407.4</v>
      </c>
      <c r="I4862" s="131">
        <v>747.9</v>
      </c>
      <c r="J4862" s="131">
        <v>436.8</v>
      </c>
      <c r="K4862" s="131">
        <v>5701.5</v>
      </c>
      <c r="L4862" s="131">
        <v>2772</v>
      </c>
      <c r="M4862" s="131">
        <v>146.4</v>
      </c>
      <c r="N4862" s="131">
        <v>3651.7</v>
      </c>
      <c r="O4862" s="131">
        <v>440.2</v>
      </c>
      <c r="P4862" s="131">
        <v>420.7</v>
      </c>
      <c r="Q4862" s="131">
        <v>1143.9000000000001</v>
      </c>
      <c r="R4862" s="131">
        <v>1399.4</v>
      </c>
      <c r="S4862" s="131">
        <v>989.4</v>
      </c>
      <c r="T4862" s="131">
        <v>1480.9</v>
      </c>
      <c r="U4862" s="131">
        <v>9787.4</v>
      </c>
      <c r="V4862" s="131">
        <v>10006.6</v>
      </c>
      <c r="W4862" s="131">
        <v>802.9</v>
      </c>
      <c r="X4862" s="132">
        <v>22318.6</v>
      </c>
      <c r="Y4862" s="131">
        <v>0</v>
      </c>
      <c r="Z4862" s="131">
        <v>0</v>
      </c>
      <c r="AA4862" s="131">
        <v>1119.2</v>
      </c>
      <c r="AB4862" s="131">
        <v>316.10000000000002</v>
      </c>
      <c r="AC4862" s="131">
        <v>2252.3999999999996</v>
      </c>
      <c r="AD4862" s="131">
        <v>1022.6</v>
      </c>
      <c r="AE4862" s="131">
        <v>1479.5</v>
      </c>
      <c r="AF4862" s="131">
        <v>8112.1</v>
      </c>
      <c r="AG4862" s="131">
        <v>2980.1000000000004</v>
      </c>
      <c r="AH4862" s="43">
        <v>81935.700000000026</v>
      </c>
      <c r="AJ4862" s="69">
        <v>0</v>
      </c>
    </row>
    <row r="4863" spans="4:36">
      <c r="D4863" s="62">
        <v>2011</v>
      </c>
      <c r="E4863" s="62">
        <v>4</v>
      </c>
      <c r="F4863" s="62">
        <v>2011</v>
      </c>
      <c r="G4863" s="62">
        <v>2011</v>
      </c>
      <c r="H4863" s="131">
        <v>2049</v>
      </c>
      <c r="I4863" s="131">
        <v>899.7</v>
      </c>
      <c r="J4863" s="131">
        <v>1001.7</v>
      </c>
      <c r="K4863" s="131">
        <v>7358.2</v>
      </c>
      <c r="L4863" s="131">
        <v>3133.9</v>
      </c>
      <c r="M4863" s="131">
        <v>135.6</v>
      </c>
      <c r="N4863" s="131">
        <v>6262.2999999999993</v>
      </c>
      <c r="O4863" s="131">
        <v>718.6</v>
      </c>
      <c r="P4863" s="131">
        <v>468.7</v>
      </c>
      <c r="Q4863" s="131">
        <v>1374.6</v>
      </c>
      <c r="R4863" s="131">
        <v>2106.5</v>
      </c>
      <c r="S4863" s="131">
        <v>762</v>
      </c>
      <c r="T4863" s="131">
        <v>3596</v>
      </c>
      <c r="U4863" s="131">
        <v>5678.6</v>
      </c>
      <c r="V4863" s="131">
        <v>13363.699999999999</v>
      </c>
      <c r="W4863" s="131">
        <v>1253.9000000000001</v>
      </c>
      <c r="X4863" s="132">
        <v>27724.400000000001</v>
      </c>
      <c r="Y4863" s="131">
        <v>0</v>
      </c>
      <c r="Z4863" s="131">
        <v>0</v>
      </c>
      <c r="AA4863" s="131">
        <v>803.8</v>
      </c>
      <c r="AB4863" s="131">
        <v>543.70000000000005</v>
      </c>
      <c r="AC4863" s="131">
        <v>3039</v>
      </c>
      <c r="AD4863" s="131">
        <v>1410.6</v>
      </c>
      <c r="AE4863" s="131">
        <v>1713.9</v>
      </c>
      <c r="AF4863" s="131">
        <v>8785.5</v>
      </c>
      <c r="AG4863" s="131">
        <v>4749.8999999999996</v>
      </c>
      <c r="AH4863" s="43">
        <v>98933.799999999988</v>
      </c>
      <c r="AJ4863" s="69">
        <v>0</v>
      </c>
    </row>
    <row r="4864" spans="4:36">
      <c r="D4864" s="62">
        <v>2011</v>
      </c>
      <c r="E4864" s="62">
        <v>5</v>
      </c>
      <c r="F4864" s="62">
        <v>2011</v>
      </c>
      <c r="G4864" s="62">
        <v>2012</v>
      </c>
      <c r="H4864" s="131">
        <v>1955.7</v>
      </c>
      <c r="I4864" s="131">
        <v>936.8</v>
      </c>
      <c r="J4864" s="131">
        <v>2209.3000000000002</v>
      </c>
      <c r="K4864" s="131">
        <v>9761.2999999999993</v>
      </c>
      <c r="L4864" s="131">
        <v>3515.8</v>
      </c>
      <c r="M4864" s="131">
        <v>131.5</v>
      </c>
      <c r="N4864" s="131">
        <v>8442.4</v>
      </c>
      <c r="O4864" s="131">
        <v>780.2</v>
      </c>
      <c r="P4864" s="131">
        <v>1148.5</v>
      </c>
      <c r="Q4864" s="131">
        <v>1649.1</v>
      </c>
      <c r="R4864" s="131">
        <v>7193.9</v>
      </c>
      <c r="S4864" s="131">
        <v>2089.6999999999998</v>
      </c>
      <c r="T4864" s="131">
        <v>4788.8999999999996</v>
      </c>
      <c r="U4864" s="131">
        <v>4665.8</v>
      </c>
      <c r="V4864" s="131">
        <v>18970.800000000003</v>
      </c>
      <c r="W4864" s="131">
        <v>1681.8</v>
      </c>
      <c r="X4864" s="132">
        <v>31725.9</v>
      </c>
      <c r="Y4864" s="131">
        <v>2.1</v>
      </c>
      <c r="Z4864" s="131">
        <v>1.2</v>
      </c>
      <c r="AA4864" s="131">
        <v>1003.3</v>
      </c>
      <c r="AB4864" s="131">
        <v>692</v>
      </c>
      <c r="AC4864" s="131">
        <v>4465.8</v>
      </c>
      <c r="AD4864" s="131">
        <v>1697.3</v>
      </c>
      <c r="AE4864" s="131">
        <v>2317.6999999999998</v>
      </c>
      <c r="AF4864" s="131">
        <v>10119.700000000001</v>
      </c>
      <c r="AG4864" s="131">
        <v>7625.2</v>
      </c>
      <c r="AH4864" s="43">
        <v>129571.7</v>
      </c>
      <c r="AJ4864" s="69">
        <v>0</v>
      </c>
    </row>
    <row r="4865" spans="4:36">
      <c r="D4865" s="62">
        <v>2011</v>
      </c>
      <c r="E4865" s="62">
        <v>6</v>
      </c>
      <c r="F4865" s="62">
        <v>2011</v>
      </c>
      <c r="G4865" s="62">
        <v>2012</v>
      </c>
      <c r="H4865" s="131">
        <v>3171</v>
      </c>
      <c r="I4865" s="131">
        <v>924.5</v>
      </c>
      <c r="J4865" s="131">
        <v>2754.2</v>
      </c>
      <c r="K4865" s="131">
        <v>44403.6</v>
      </c>
      <c r="L4865" s="131">
        <v>10051.4</v>
      </c>
      <c r="M4865" s="131">
        <v>122.6</v>
      </c>
      <c r="N4865" s="131">
        <v>9975.7000000000007</v>
      </c>
      <c r="O4865" s="131">
        <v>809.3</v>
      </c>
      <c r="P4865" s="131">
        <v>1575.7</v>
      </c>
      <c r="Q4865" s="131">
        <v>2194.4</v>
      </c>
      <c r="R4865" s="131">
        <v>10519.7</v>
      </c>
      <c r="S4865" s="131">
        <v>2052.1</v>
      </c>
      <c r="T4865" s="131">
        <v>4481.2</v>
      </c>
      <c r="U4865" s="131">
        <v>4446.3999999999996</v>
      </c>
      <c r="V4865" s="131">
        <v>34980.199999999997</v>
      </c>
      <c r="W4865" s="131">
        <v>2009.1</v>
      </c>
      <c r="X4865" s="132">
        <v>40716.800000000003</v>
      </c>
      <c r="Y4865" s="131">
        <v>6.6</v>
      </c>
      <c r="Z4865" s="131">
        <v>0</v>
      </c>
      <c r="AA4865" s="131">
        <v>2070.8000000000002</v>
      </c>
      <c r="AB4865" s="131">
        <v>642.70000000000005</v>
      </c>
      <c r="AC4865" s="131">
        <v>5029.2</v>
      </c>
      <c r="AD4865" s="131">
        <v>1598.3</v>
      </c>
      <c r="AE4865" s="131">
        <v>5652.7999999999993</v>
      </c>
      <c r="AF4865" s="131">
        <v>10252.6</v>
      </c>
      <c r="AG4865" s="131">
        <v>8512.2000000000007</v>
      </c>
      <c r="AH4865" s="43">
        <v>208953.10000000003</v>
      </c>
      <c r="AJ4865" s="69">
        <v>0</v>
      </c>
    </row>
    <row r="4866" spans="4:36">
      <c r="D4866" s="62">
        <v>2011</v>
      </c>
      <c r="E4866" s="62">
        <v>7</v>
      </c>
      <c r="F4866" s="62">
        <v>2012</v>
      </c>
      <c r="G4866" s="62">
        <v>2012</v>
      </c>
      <c r="H4866" s="131">
        <v>3576.1000000000004</v>
      </c>
      <c r="I4866" s="131">
        <v>986.3</v>
      </c>
      <c r="J4866" s="131">
        <v>886.8</v>
      </c>
      <c r="K4866" s="131">
        <v>11479.3</v>
      </c>
      <c r="L4866" s="131">
        <v>5701</v>
      </c>
      <c r="M4866" s="131">
        <v>121.1</v>
      </c>
      <c r="N4866" s="131">
        <v>12397.900000000001</v>
      </c>
      <c r="O4866" s="131">
        <v>896.9</v>
      </c>
      <c r="P4866" s="131">
        <v>1335.1999999999998</v>
      </c>
      <c r="Q4866" s="131">
        <v>2210.6</v>
      </c>
      <c r="R4866" s="131">
        <v>13935.300000000001</v>
      </c>
      <c r="S4866" s="131">
        <v>2323.8000000000002</v>
      </c>
      <c r="T4866" s="131">
        <v>5381.4</v>
      </c>
      <c r="U4866" s="131">
        <v>6941.7999999999993</v>
      </c>
      <c r="V4866" s="131">
        <v>46207.8</v>
      </c>
      <c r="W4866" s="131">
        <v>2308.6</v>
      </c>
      <c r="X4866" s="132">
        <v>47637.5</v>
      </c>
      <c r="Y4866" s="131">
        <v>2.8</v>
      </c>
      <c r="Z4866" s="131">
        <v>74.8</v>
      </c>
      <c r="AA4866" s="131">
        <v>2144.1999999999998</v>
      </c>
      <c r="AB4866" s="131">
        <v>667.1</v>
      </c>
      <c r="AC4866" s="131">
        <v>6268.3</v>
      </c>
      <c r="AD4866" s="131">
        <v>1697.8</v>
      </c>
      <c r="AE4866" s="131">
        <v>9530.3000000000011</v>
      </c>
      <c r="AF4866" s="131">
        <v>11725.7</v>
      </c>
      <c r="AG4866" s="131">
        <v>9645</v>
      </c>
      <c r="AH4866" s="43">
        <v>206083.4</v>
      </c>
      <c r="AJ4866" s="69">
        <v>0</v>
      </c>
    </row>
    <row r="4867" spans="4:36">
      <c r="D4867" s="62">
        <v>2011</v>
      </c>
      <c r="E4867" s="62">
        <v>8</v>
      </c>
      <c r="F4867" s="62">
        <v>2012</v>
      </c>
      <c r="G4867" s="62">
        <v>2012</v>
      </c>
      <c r="H4867" s="131">
        <v>4062.5</v>
      </c>
      <c r="I4867" s="131">
        <v>1048</v>
      </c>
      <c r="J4867" s="131">
        <v>2655.1000000000004</v>
      </c>
      <c r="K4867" s="131">
        <v>11226.5</v>
      </c>
      <c r="L4867" s="131">
        <v>15572.300000000001</v>
      </c>
      <c r="M4867" s="131">
        <v>129.19999999999999</v>
      </c>
      <c r="N4867" s="131">
        <v>11960.1</v>
      </c>
      <c r="O4867" s="131">
        <v>887.2</v>
      </c>
      <c r="P4867" s="131">
        <v>1241.3</v>
      </c>
      <c r="Q4867" s="131">
        <v>1718.5</v>
      </c>
      <c r="R4867" s="131">
        <v>13357</v>
      </c>
      <c r="S4867" s="131">
        <v>2097.9</v>
      </c>
      <c r="T4867" s="131">
        <v>5087.3999999999996</v>
      </c>
      <c r="U4867" s="131">
        <v>6396.9</v>
      </c>
      <c r="V4867" s="131">
        <v>44477.9</v>
      </c>
      <c r="W4867" s="131">
        <v>2297.3000000000002</v>
      </c>
      <c r="X4867" s="132">
        <v>47653</v>
      </c>
      <c r="Y4867" s="131">
        <v>3.5</v>
      </c>
      <c r="Z4867" s="131">
        <v>77.3</v>
      </c>
      <c r="AA4867" s="131">
        <v>2134.1999999999998</v>
      </c>
      <c r="AB4867" s="131">
        <v>693.4</v>
      </c>
      <c r="AC4867" s="131">
        <v>6476.1</v>
      </c>
      <c r="AD4867" s="131">
        <v>1655</v>
      </c>
      <c r="AE4867" s="131">
        <v>5264.1</v>
      </c>
      <c r="AF4867" s="131">
        <v>11445.2</v>
      </c>
      <c r="AG4867" s="131">
        <v>9890.6</v>
      </c>
      <c r="AH4867" s="43">
        <v>209507.5</v>
      </c>
      <c r="AJ4867" s="69">
        <v>0</v>
      </c>
    </row>
    <row r="4868" spans="4:36">
      <c r="D4868" s="62">
        <v>2011</v>
      </c>
      <c r="E4868" s="62">
        <v>9</v>
      </c>
      <c r="F4868" s="62">
        <v>2012</v>
      </c>
      <c r="G4868" s="62">
        <v>2012</v>
      </c>
      <c r="H4868" s="131">
        <v>3771.3</v>
      </c>
      <c r="I4868" s="131">
        <v>998.1</v>
      </c>
      <c r="J4868" s="131">
        <v>4123.1000000000004</v>
      </c>
      <c r="K4868" s="131">
        <v>10258.4</v>
      </c>
      <c r="L4868" s="131">
        <v>3745.1</v>
      </c>
      <c r="M4868" s="131">
        <v>120.2</v>
      </c>
      <c r="N4868" s="131">
        <v>10960.9</v>
      </c>
      <c r="O4868" s="131">
        <v>887.2</v>
      </c>
      <c r="P4868" s="131">
        <v>1178.5</v>
      </c>
      <c r="Q4868" s="131">
        <v>1663.6</v>
      </c>
      <c r="R4868" s="131">
        <v>15316.7</v>
      </c>
      <c r="S4868" s="131">
        <v>1932.8</v>
      </c>
      <c r="T4868" s="131">
        <v>5481.1</v>
      </c>
      <c r="U4868" s="131">
        <v>15909.599999999999</v>
      </c>
      <c r="V4868" s="131">
        <v>35494.699999999997</v>
      </c>
      <c r="W4868" s="131">
        <v>2010.7</v>
      </c>
      <c r="X4868" s="132">
        <v>45857</v>
      </c>
      <c r="Y4868" s="131">
        <v>2.6</v>
      </c>
      <c r="Z4868" s="131">
        <v>71.2</v>
      </c>
      <c r="AA4868" s="131">
        <v>2044.7</v>
      </c>
      <c r="AB4868" s="131">
        <v>626.4</v>
      </c>
      <c r="AC4868" s="131">
        <v>5633.5</v>
      </c>
      <c r="AD4868" s="131">
        <v>1537.7</v>
      </c>
      <c r="AE4868" s="131">
        <v>8125.1</v>
      </c>
      <c r="AF4868" s="131">
        <v>10501.6</v>
      </c>
      <c r="AG4868" s="131">
        <v>8528.2000000000007</v>
      </c>
      <c r="AH4868" s="43">
        <v>196780.00000000006</v>
      </c>
      <c r="AJ4868" s="69">
        <v>0</v>
      </c>
    </row>
    <row r="4869" spans="4:36">
      <c r="D4869" s="62">
        <v>2011</v>
      </c>
      <c r="E4869" s="62">
        <v>10</v>
      </c>
      <c r="F4869" s="62">
        <v>2012</v>
      </c>
      <c r="G4869" s="62">
        <v>2012</v>
      </c>
      <c r="H4869" s="131">
        <v>1242.8999999999999</v>
      </c>
      <c r="I4869" s="131">
        <v>873.4</v>
      </c>
      <c r="J4869" s="131">
        <v>1984.7</v>
      </c>
      <c r="K4869" s="131">
        <v>8786.6</v>
      </c>
      <c r="L4869" s="131">
        <v>3265</v>
      </c>
      <c r="M4869" s="131">
        <v>144.5</v>
      </c>
      <c r="N4869" s="131">
        <v>8645.5</v>
      </c>
      <c r="O4869" s="131">
        <v>727.3</v>
      </c>
      <c r="P4869" s="131">
        <v>687.9</v>
      </c>
      <c r="Q4869" s="131">
        <v>1413.4</v>
      </c>
      <c r="R4869" s="131">
        <v>2534.9</v>
      </c>
      <c r="S4869" s="131">
        <v>2112.1999999999998</v>
      </c>
      <c r="T4869" s="131">
        <v>5091.8</v>
      </c>
      <c r="U4869" s="131">
        <v>11851.7</v>
      </c>
      <c r="V4869" s="131">
        <v>14599.8</v>
      </c>
      <c r="W4869" s="131">
        <v>1438.8</v>
      </c>
      <c r="X4869" s="132">
        <v>41671.300000000003</v>
      </c>
      <c r="Y4869" s="131">
        <v>0.1</v>
      </c>
      <c r="Z4869" s="131">
        <v>3.3</v>
      </c>
      <c r="AA4869" s="131">
        <v>850.8</v>
      </c>
      <c r="AB4869" s="131">
        <v>527.5</v>
      </c>
      <c r="AC4869" s="131">
        <v>8457.5</v>
      </c>
      <c r="AD4869" s="131">
        <v>1470</v>
      </c>
      <c r="AE4869" s="131">
        <v>305.2</v>
      </c>
      <c r="AF4869" s="131">
        <v>9243.6</v>
      </c>
      <c r="AG4869" s="131">
        <v>6265.6</v>
      </c>
      <c r="AH4869" s="43">
        <v>134195.30000000002</v>
      </c>
      <c r="AJ4869" s="69">
        <v>0</v>
      </c>
    </row>
    <row r="4870" spans="4:36">
      <c r="D4870" s="62">
        <v>2011</v>
      </c>
      <c r="E4870" s="62">
        <v>11</v>
      </c>
      <c r="F4870" s="62">
        <v>2012</v>
      </c>
      <c r="G4870" s="62">
        <v>2012</v>
      </c>
      <c r="H4870" s="131">
        <v>1872.1000000000001</v>
      </c>
      <c r="I4870" s="131">
        <v>683.8</v>
      </c>
      <c r="J4870" s="131">
        <v>511.2</v>
      </c>
      <c r="K4870" s="131">
        <v>6056</v>
      </c>
      <c r="L4870" s="131">
        <v>2780.2</v>
      </c>
      <c r="M4870" s="131">
        <v>138.4</v>
      </c>
      <c r="N4870" s="131">
        <v>4454.3</v>
      </c>
      <c r="O4870" s="131">
        <v>493.1</v>
      </c>
      <c r="P4870" s="131">
        <v>391.5</v>
      </c>
      <c r="Q4870" s="131">
        <v>1060.5</v>
      </c>
      <c r="R4870" s="131">
        <v>1920.5</v>
      </c>
      <c r="S4870" s="131">
        <v>1910.3</v>
      </c>
      <c r="T4870" s="131">
        <v>2240.9</v>
      </c>
      <c r="U4870" s="131">
        <v>7841.5</v>
      </c>
      <c r="V4870" s="131">
        <v>11371.7</v>
      </c>
      <c r="W4870" s="131">
        <v>888.5</v>
      </c>
      <c r="X4870" s="132">
        <v>28761.599999999999</v>
      </c>
      <c r="Y4870" s="131">
        <v>0</v>
      </c>
      <c r="Z4870" s="131">
        <v>0</v>
      </c>
      <c r="AA4870" s="131">
        <v>985.1</v>
      </c>
      <c r="AB4870" s="131">
        <v>426.3</v>
      </c>
      <c r="AC4870" s="131">
        <v>5729.4</v>
      </c>
      <c r="AD4870" s="131">
        <v>1115.0999999999999</v>
      </c>
      <c r="AE4870" s="131">
        <v>263.3</v>
      </c>
      <c r="AF4870" s="131">
        <v>7263.9</v>
      </c>
      <c r="AG4870" s="131">
        <v>3931.2</v>
      </c>
      <c r="AH4870" s="43">
        <v>93090.400000000009</v>
      </c>
      <c r="AJ4870" s="69">
        <v>0</v>
      </c>
    </row>
    <row r="4871" spans="4:36">
      <c r="D4871" s="62">
        <v>2011</v>
      </c>
      <c r="E4871" s="62">
        <v>12</v>
      </c>
      <c r="F4871" s="62">
        <v>2012</v>
      </c>
      <c r="G4871" s="62">
        <v>2012</v>
      </c>
      <c r="H4871" s="131">
        <v>2123</v>
      </c>
      <c r="I4871" s="131">
        <v>750.2</v>
      </c>
      <c r="J4871" s="131">
        <v>552.6</v>
      </c>
      <c r="K4871" s="131">
        <v>6639.5</v>
      </c>
      <c r="L4871" s="131">
        <v>2885</v>
      </c>
      <c r="M4871" s="131">
        <v>145.19999999999999</v>
      </c>
      <c r="N4871" s="131">
        <v>4398.5</v>
      </c>
      <c r="O4871" s="131">
        <v>518.4</v>
      </c>
      <c r="P4871" s="131">
        <v>472.9</v>
      </c>
      <c r="Q4871" s="131">
        <v>1216.7</v>
      </c>
      <c r="R4871" s="131">
        <v>2989.6</v>
      </c>
      <c r="S4871" s="131">
        <v>1649.5</v>
      </c>
      <c r="T4871" s="131">
        <v>1771.5</v>
      </c>
      <c r="U4871" s="131">
        <v>11252.3</v>
      </c>
      <c r="V4871" s="131">
        <v>12682</v>
      </c>
      <c r="W4871" s="131">
        <v>862</v>
      </c>
      <c r="X4871" s="132">
        <v>25711.200000000001</v>
      </c>
      <c r="Y4871" s="131">
        <v>0</v>
      </c>
      <c r="Z4871" s="131">
        <v>80.8</v>
      </c>
      <c r="AA4871" s="131">
        <v>1143.2</v>
      </c>
      <c r="AB4871" s="131">
        <v>380.7</v>
      </c>
      <c r="AC4871" s="131">
        <v>6138.9</v>
      </c>
      <c r="AD4871" s="131">
        <v>1192.8</v>
      </c>
      <c r="AE4871" s="131">
        <v>307.8</v>
      </c>
      <c r="AF4871" s="131">
        <v>7805.5</v>
      </c>
      <c r="AG4871" s="131">
        <v>3928.3999999999996</v>
      </c>
      <c r="AH4871" s="43">
        <v>97598.2</v>
      </c>
      <c r="AJ4871" s="69">
        <v>0</v>
      </c>
    </row>
    <row r="4872" spans="4:36">
      <c r="D4872" s="62">
        <v>2012</v>
      </c>
      <c r="E4872" s="62">
        <v>1</v>
      </c>
      <c r="F4872" s="62">
        <v>2012</v>
      </c>
      <c r="G4872" s="62">
        <v>2012</v>
      </c>
      <c r="H4872" s="131">
        <v>2005.5</v>
      </c>
      <c r="I4872" s="131">
        <v>810.5</v>
      </c>
      <c r="J4872" s="131">
        <v>624</v>
      </c>
      <c r="K4872" s="131">
        <v>8237</v>
      </c>
      <c r="L4872" s="131">
        <v>2772.2</v>
      </c>
      <c r="M4872" s="131">
        <v>145.6</v>
      </c>
      <c r="N4872" s="131">
        <v>4622.6000000000004</v>
      </c>
      <c r="O4872" s="131">
        <v>564.4</v>
      </c>
      <c r="P4872" s="131">
        <v>439.8</v>
      </c>
      <c r="Q4872" s="131">
        <v>1235.2</v>
      </c>
      <c r="R4872" s="131">
        <v>3253.4</v>
      </c>
      <c r="S4872" s="131">
        <v>1352.4</v>
      </c>
      <c r="T4872" s="131">
        <v>1397</v>
      </c>
      <c r="U4872" s="131">
        <v>15152.1</v>
      </c>
      <c r="V4872" s="131">
        <v>9739.6</v>
      </c>
      <c r="W4872" s="131">
        <v>940.3</v>
      </c>
      <c r="X4872" s="132">
        <v>26319.9</v>
      </c>
      <c r="Y4872" s="131">
        <v>0</v>
      </c>
      <c r="Z4872" s="131">
        <v>0</v>
      </c>
      <c r="AA4872" s="131">
        <v>911.8</v>
      </c>
      <c r="AB4872" s="131">
        <v>435.6</v>
      </c>
      <c r="AC4872" s="131">
        <v>3017.4</v>
      </c>
      <c r="AD4872" s="131">
        <v>1163.9000000000001</v>
      </c>
      <c r="AE4872" s="131">
        <v>257.60000000000002</v>
      </c>
      <c r="AF4872" s="131">
        <v>8263.1</v>
      </c>
      <c r="AG4872" s="131">
        <v>4543.5999999999995</v>
      </c>
      <c r="AH4872" s="43">
        <v>98204.500000000015</v>
      </c>
      <c r="AJ4872" s="69">
        <v>0</v>
      </c>
    </row>
    <row r="4873" spans="4:36">
      <c r="D4873" s="62">
        <v>2012</v>
      </c>
      <c r="E4873" s="62">
        <v>2</v>
      </c>
      <c r="F4873" s="62">
        <v>2012</v>
      </c>
      <c r="G4873" s="62">
        <v>2012</v>
      </c>
      <c r="H4873" s="131">
        <v>2089.2000000000003</v>
      </c>
      <c r="I4873" s="131">
        <v>717.7</v>
      </c>
      <c r="J4873" s="131">
        <v>1045.5</v>
      </c>
      <c r="K4873" s="131">
        <v>4283.1000000000004</v>
      </c>
      <c r="L4873" s="131">
        <v>2496.5</v>
      </c>
      <c r="M4873" s="131">
        <v>133.6</v>
      </c>
      <c r="N4873" s="131">
        <v>4834.8999999999996</v>
      </c>
      <c r="O4873" s="131">
        <v>505</v>
      </c>
      <c r="P4873" s="131">
        <v>348</v>
      </c>
      <c r="Q4873" s="131">
        <v>1278.7</v>
      </c>
      <c r="R4873" s="131">
        <v>3318.2</v>
      </c>
      <c r="S4873" s="131">
        <v>1007.6</v>
      </c>
      <c r="T4873" s="131">
        <v>1263</v>
      </c>
      <c r="U4873" s="131">
        <v>11643.9</v>
      </c>
      <c r="V4873" s="131">
        <v>11590.699999999999</v>
      </c>
      <c r="W4873" s="131">
        <v>996.6</v>
      </c>
      <c r="X4873" s="132">
        <v>26047</v>
      </c>
      <c r="Y4873" s="131">
        <v>0</v>
      </c>
      <c r="Z4873" s="131">
        <v>5.5</v>
      </c>
      <c r="AA4873" s="131">
        <v>1063.4000000000001</v>
      </c>
      <c r="AB4873" s="131">
        <v>466</v>
      </c>
      <c r="AC4873" s="131">
        <v>2612.4</v>
      </c>
      <c r="AD4873" s="131">
        <v>1032.4000000000001</v>
      </c>
      <c r="AE4873" s="131">
        <v>239.1</v>
      </c>
      <c r="AF4873" s="131">
        <v>8103</v>
      </c>
      <c r="AG4873" s="131">
        <v>3760.1000000000004</v>
      </c>
      <c r="AH4873" s="43">
        <v>90881.099999999991</v>
      </c>
      <c r="AJ4873" s="69">
        <v>0</v>
      </c>
    </row>
    <row r="4874" spans="4:36">
      <c r="D4874" s="62">
        <v>2012</v>
      </c>
      <c r="E4874" s="62">
        <v>3</v>
      </c>
      <c r="F4874" s="62">
        <v>2012</v>
      </c>
      <c r="G4874" s="62">
        <v>2012</v>
      </c>
      <c r="H4874" s="131">
        <v>2152.4</v>
      </c>
      <c r="I4874" s="131">
        <v>852.5</v>
      </c>
      <c r="J4874" s="131">
        <v>636.4</v>
      </c>
      <c r="K4874" s="131">
        <v>6831.7</v>
      </c>
      <c r="L4874" s="131">
        <v>2768.5</v>
      </c>
      <c r="M4874" s="131">
        <v>141</v>
      </c>
      <c r="N4874" s="131">
        <v>4847</v>
      </c>
      <c r="O4874" s="131">
        <v>519.29999999999995</v>
      </c>
      <c r="P4874" s="131">
        <v>1021.9</v>
      </c>
      <c r="Q4874" s="131">
        <v>1154</v>
      </c>
      <c r="R4874" s="131">
        <v>3950.1</v>
      </c>
      <c r="S4874" s="131">
        <v>1657.9</v>
      </c>
      <c r="T4874" s="131">
        <v>1391.6</v>
      </c>
      <c r="U4874" s="131">
        <v>26993.899999999998</v>
      </c>
      <c r="V4874" s="131">
        <v>12810.6</v>
      </c>
      <c r="W4874" s="131">
        <v>1069.2</v>
      </c>
      <c r="X4874" s="132">
        <v>26817.4</v>
      </c>
      <c r="Y4874" s="131">
        <v>0</v>
      </c>
      <c r="Z4874" s="131">
        <v>12.8</v>
      </c>
      <c r="AA4874" s="131">
        <v>1137.0999999999999</v>
      </c>
      <c r="AB4874" s="131">
        <v>383.1</v>
      </c>
      <c r="AC4874" s="131">
        <v>2928</v>
      </c>
      <c r="AD4874" s="131">
        <v>1237.3</v>
      </c>
      <c r="AE4874" s="131">
        <v>274.39999999999998</v>
      </c>
      <c r="AF4874" s="131">
        <v>9020.9</v>
      </c>
      <c r="AG4874" s="131">
        <v>4218.8999999999996</v>
      </c>
      <c r="AH4874" s="43">
        <v>114827.9</v>
      </c>
      <c r="AJ4874" s="69">
        <v>0</v>
      </c>
    </row>
    <row r="4875" spans="4:36">
      <c r="D4875" s="62">
        <v>2012</v>
      </c>
      <c r="E4875" s="62">
        <v>4</v>
      </c>
      <c r="F4875" s="62">
        <v>2012</v>
      </c>
      <c r="G4875" s="62">
        <v>2012</v>
      </c>
      <c r="H4875" s="131">
        <v>1953.8999999999999</v>
      </c>
      <c r="I4875" s="131">
        <v>842.7</v>
      </c>
      <c r="J4875" s="131">
        <v>645</v>
      </c>
      <c r="K4875" s="131">
        <v>7363.4</v>
      </c>
      <c r="L4875" s="131">
        <v>2728.6</v>
      </c>
      <c r="M4875" s="131">
        <v>133.19999999999999</v>
      </c>
      <c r="N4875" s="131">
        <v>5976.2</v>
      </c>
      <c r="O4875" s="131">
        <v>486.5</v>
      </c>
      <c r="P4875" s="131">
        <v>907.9</v>
      </c>
      <c r="Q4875" s="131">
        <v>1186.7</v>
      </c>
      <c r="R4875" s="131">
        <v>3907.9</v>
      </c>
      <c r="S4875" s="131">
        <v>1475.4</v>
      </c>
      <c r="T4875" s="131">
        <v>1783.8</v>
      </c>
      <c r="U4875" s="131">
        <v>37128.9</v>
      </c>
      <c r="V4875" s="131">
        <v>13228.099999999999</v>
      </c>
      <c r="W4875" s="131">
        <v>1303.5999999999999</v>
      </c>
      <c r="X4875" s="132">
        <v>30250.3</v>
      </c>
      <c r="Y4875" s="131">
        <v>0</v>
      </c>
      <c r="Z4875" s="131">
        <v>0.6</v>
      </c>
      <c r="AA4875" s="131">
        <v>984.1</v>
      </c>
      <c r="AB4875" s="131">
        <v>432.5</v>
      </c>
      <c r="AC4875" s="131">
        <v>4633.2000000000007</v>
      </c>
      <c r="AD4875" s="131">
        <v>1131.9000000000001</v>
      </c>
      <c r="AE4875" s="131">
        <v>239.5</v>
      </c>
      <c r="AF4875" s="131">
        <v>8638.9</v>
      </c>
      <c r="AG4875" s="131">
        <v>4783.7</v>
      </c>
      <c r="AH4875" s="43">
        <v>132146.50000000003</v>
      </c>
      <c r="AJ4875" s="69">
        <v>0</v>
      </c>
    </row>
    <row r="4876" spans="4:36">
      <c r="D4876" s="62">
        <v>2012</v>
      </c>
      <c r="E4876" s="62">
        <v>5</v>
      </c>
      <c r="F4876" s="62">
        <v>2012</v>
      </c>
      <c r="G4876" s="62">
        <v>2013</v>
      </c>
      <c r="H4876" s="131">
        <v>1545.4</v>
      </c>
      <c r="I4876" s="131">
        <v>962.8</v>
      </c>
      <c r="J4876" s="131">
        <v>657.1</v>
      </c>
      <c r="K4876" s="131">
        <v>10473</v>
      </c>
      <c r="L4876" s="131">
        <v>3277.5</v>
      </c>
      <c r="M4876" s="131">
        <v>133.6</v>
      </c>
      <c r="N4876" s="131">
        <v>9874.5</v>
      </c>
      <c r="O4876" s="131">
        <v>620.9</v>
      </c>
      <c r="P4876" s="131">
        <v>860.9</v>
      </c>
      <c r="Q4876" s="131">
        <v>1562.7</v>
      </c>
      <c r="R4876" s="131">
        <v>5618.2</v>
      </c>
      <c r="S4876" s="131">
        <v>1911.6</v>
      </c>
      <c r="T4876" s="131">
        <v>2097.5</v>
      </c>
      <c r="U4876" s="131">
        <v>30095</v>
      </c>
      <c r="V4876" s="131">
        <v>18028.8</v>
      </c>
      <c r="W4876" s="131">
        <v>1836.6</v>
      </c>
      <c r="X4876" s="132">
        <v>41362.9</v>
      </c>
      <c r="Y4876" s="131">
        <v>0</v>
      </c>
      <c r="Z4876" s="131">
        <v>11.8</v>
      </c>
      <c r="AA4876" s="131">
        <v>1097.7</v>
      </c>
      <c r="AB4876" s="131">
        <v>552.6</v>
      </c>
      <c r="AC4876" s="131">
        <v>4507.6000000000004</v>
      </c>
      <c r="AD4876" s="131">
        <v>1390.2</v>
      </c>
      <c r="AE4876" s="131">
        <v>286.8</v>
      </c>
      <c r="AF4876" s="131">
        <v>10356.200000000001</v>
      </c>
      <c r="AG4876" s="131">
        <v>7461.9</v>
      </c>
      <c r="AH4876" s="43">
        <v>156583.80000000002</v>
      </c>
      <c r="AJ4876" s="69">
        <v>0</v>
      </c>
    </row>
    <row r="4877" spans="4:36">
      <c r="D4877" s="62">
        <v>2012</v>
      </c>
      <c r="E4877" s="62">
        <v>6</v>
      </c>
      <c r="F4877" s="62">
        <v>2012</v>
      </c>
      <c r="G4877" s="62">
        <v>2013</v>
      </c>
      <c r="H4877" s="131">
        <v>1878.3</v>
      </c>
      <c r="I4877" s="131">
        <v>969.2</v>
      </c>
      <c r="J4877" s="131">
        <v>739.8</v>
      </c>
      <c r="K4877" s="131">
        <v>11049.5</v>
      </c>
      <c r="L4877" s="131">
        <v>3492.3</v>
      </c>
      <c r="M4877" s="131">
        <v>126.5</v>
      </c>
      <c r="N4877" s="131">
        <v>10878.5</v>
      </c>
      <c r="O4877" s="131">
        <v>736.7</v>
      </c>
      <c r="P4877" s="131">
        <v>1183.5</v>
      </c>
      <c r="Q4877" s="131">
        <v>1610.2</v>
      </c>
      <c r="R4877" s="131">
        <v>6365.6</v>
      </c>
      <c r="S4877" s="131">
        <v>2188.1</v>
      </c>
      <c r="T4877" s="131">
        <v>2350.8000000000002</v>
      </c>
      <c r="U4877" s="131">
        <v>29072.400000000001</v>
      </c>
      <c r="V4877" s="131">
        <v>21207</v>
      </c>
      <c r="W4877" s="131">
        <v>2011</v>
      </c>
      <c r="X4877" s="132">
        <v>48528.7</v>
      </c>
      <c r="Y4877" s="131">
        <v>8.4</v>
      </c>
      <c r="Z4877" s="131">
        <v>148.30000000000001</v>
      </c>
      <c r="AA4877" s="131">
        <v>941.6</v>
      </c>
      <c r="AB4877" s="131">
        <v>618.9</v>
      </c>
      <c r="AC4877" s="131">
        <v>5795.1</v>
      </c>
      <c r="AD4877" s="131">
        <v>1462.4</v>
      </c>
      <c r="AE4877" s="131">
        <v>307.89999999999998</v>
      </c>
      <c r="AF4877" s="131">
        <v>10998.1</v>
      </c>
      <c r="AG4877" s="131">
        <v>9814.7000000000007</v>
      </c>
      <c r="AH4877" s="43">
        <v>174483.49999999997</v>
      </c>
      <c r="AJ4877" s="69">
        <v>0</v>
      </c>
    </row>
    <row r="4878" spans="4:36">
      <c r="D4878" s="62">
        <v>2012</v>
      </c>
      <c r="E4878" s="62">
        <v>7</v>
      </c>
      <c r="F4878" s="62">
        <v>2013</v>
      </c>
      <c r="G4878" s="62">
        <v>2013</v>
      </c>
      <c r="H4878" s="131">
        <v>1882.3000000000002</v>
      </c>
      <c r="I4878" s="131">
        <v>1031.3</v>
      </c>
      <c r="J4878" s="131">
        <v>886.3</v>
      </c>
      <c r="K4878" s="131">
        <v>11957.4</v>
      </c>
      <c r="L4878" s="131">
        <v>3901</v>
      </c>
      <c r="M4878" s="131">
        <v>127.7</v>
      </c>
      <c r="N4878" s="131">
        <v>11859.3</v>
      </c>
      <c r="O4878" s="131">
        <v>903.2</v>
      </c>
      <c r="P4878" s="131">
        <v>1129.8</v>
      </c>
      <c r="Q4878" s="131">
        <v>1831.2</v>
      </c>
      <c r="R4878" s="131">
        <v>5916.8</v>
      </c>
      <c r="S4878" s="131">
        <v>2094.8000000000002</v>
      </c>
      <c r="T4878" s="131">
        <v>2668.7</v>
      </c>
      <c r="U4878" s="131">
        <v>30303.800000000003</v>
      </c>
      <c r="V4878" s="131">
        <v>21551.5</v>
      </c>
      <c r="W4878" s="131">
        <v>2278.3000000000002</v>
      </c>
      <c r="X4878" s="132">
        <v>46415.4</v>
      </c>
      <c r="Y4878" s="131">
        <v>18.899999999999999</v>
      </c>
      <c r="Z4878" s="131">
        <v>189</v>
      </c>
      <c r="AA4878" s="131">
        <v>1173.2</v>
      </c>
      <c r="AB4878" s="131">
        <v>672</v>
      </c>
      <c r="AC4878" s="131">
        <v>6844</v>
      </c>
      <c r="AD4878" s="131">
        <v>1599.6</v>
      </c>
      <c r="AE4878" s="131">
        <v>378.2</v>
      </c>
      <c r="AF4878" s="131">
        <v>11207.9</v>
      </c>
      <c r="AG4878" s="131">
        <v>10437.5</v>
      </c>
      <c r="AH4878" s="43">
        <v>179259.10000000003</v>
      </c>
      <c r="AJ4878" s="69">
        <v>0</v>
      </c>
    </row>
    <row r="4879" spans="4:36">
      <c r="D4879" s="62">
        <v>2012</v>
      </c>
      <c r="E4879" s="62">
        <v>8</v>
      </c>
      <c r="F4879" s="62">
        <v>2013</v>
      </c>
      <c r="G4879" s="62">
        <v>2013</v>
      </c>
      <c r="H4879" s="131">
        <v>1506</v>
      </c>
      <c r="I4879" s="131">
        <v>1207.5</v>
      </c>
      <c r="J4879" s="131">
        <v>936.3</v>
      </c>
      <c r="K4879" s="131">
        <v>12349.6</v>
      </c>
      <c r="L4879" s="131">
        <v>4115.8</v>
      </c>
      <c r="M4879" s="131">
        <v>125.1</v>
      </c>
      <c r="N4879" s="131">
        <v>12333.800000000001</v>
      </c>
      <c r="O4879" s="131">
        <v>946.1</v>
      </c>
      <c r="P4879" s="131">
        <v>1103</v>
      </c>
      <c r="Q4879" s="131">
        <v>1995.3</v>
      </c>
      <c r="R4879" s="131">
        <v>6376.9</v>
      </c>
      <c r="S4879" s="131">
        <v>2255.4</v>
      </c>
      <c r="T4879" s="131">
        <v>3025.4</v>
      </c>
      <c r="U4879" s="131">
        <v>30602.2</v>
      </c>
      <c r="V4879" s="131">
        <v>22665.1</v>
      </c>
      <c r="W4879" s="131">
        <v>2395.3000000000002</v>
      </c>
      <c r="X4879" s="132">
        <v>51156.5</v>
      </c>
      <c r="Y4879" s="131">
        <v>50.6</v>
      </c>
      <c r="Z4879" s="131">
        <v>263.2</v>
      </c>
      <c r="AA4879" s="131">
        <v>1178.3</v>
      </c>
      <c r="AB4879" s="131">
        <v>770.8</v>
      </c>
      <c r="AC4879" s="131">
        <v>7504.7</v>
      </c>
      <c r="AD4879" s="131">
        <v>1657.9</v>
      </c>
      <c r="AE4879" s="131">
        <v>352.7</v>
      </c>
      <c r="AF4879" s="131">
        <v>12207</v>
      </c>
      <c r="AG4879" s="131">
        <v>10796.6</v>
      </c>
      <c r="AH4879" s="43">
        <v>189877.1</v>
      </c>
      <c r="AJ4879" s="69">
        <v>0</v>
      </c>
    </row>
    <row r="4880" spans="4:36">
      <c r="D4880" s="62">
        <v>2012</v>
      </c>
      <c r="E4880" s="62">
        <v>9</v>
      </c>
      <c r="F4880" s="62">
        <v>2013</v>
      </c>
      <c r="G4880" s="62">
        <v>2013</v>
      </c>
      <c r="H4880" s="131">
        <v>1127.8</v>
      </c>
      <c r="I4880" s="131">
        <v>1138.5999999999999</v>
      </c>
      <c r="J4880" s="131">
        <v>754.6</v>
      </c>
      <c r="K4880" s="131">
        <v>11351.3</v>
      </c>
      <c r="L4880" s="131">
        <v>3796.7</v>
      </c>
      <c r="M4880" s="131">
        <v>119.4</v>
      </c>
      <c r="N4880" s="131">
        <v>11221.2</v>
      </c>
      <c r="O4880" s="131">
        <v>904.7</v>
      </c>
      <c r="P4880" s="131">
        <v>949.6</v>
      </c>
      <c r="Q4880" s="131">
        <v>1729.9</v>
      </c>
      <c r="R4880" s="131">
        <v>6494.6</v>
      </c>
      <c r="S4880" s="131">
        <v>2086</v>
      </c>
      <c r="T4880" s="131">
        <v>2996.5</v>
      </c>
      <c r="U4880" s="131">
        <v>27693.199999999997</v>
      </c>
      <c r="V4880" s="131">
        <v>20677.900000000001</v>
      </c>
      <c r="W4880" s="131">
        <v>2131.6999999999998</v>
      </c>
      <c r="X4880" s="132">
        <v>50910.9</v>
      </c>
      <c r="Y4880" s="131">
        <v>19.7</v>
      </c>
      <c r="Z4880" s="131">
        <v>165.9</v>
      </c>
      <c r="AA4880" s="131">
        <v>1135.4000000000001</v>
      </c>
      <c r="AB4880" s="131">
        <v>727.8</v>
      </c>
      <c r="AC4880" s="131">
        <v>7013.2999999999993</v>
      </c>
      <c r="AD4880" s="131">
        <v>1753.6</v>
      </c>
      <c r="AE4880" s="131">
        <v>492.8</v>
      </c>
      <c r="AF4880" s="131">
        <v>11518.2</v>
      </c>
      <c r="AG4880" s="131">
        <v>9299.5</v>
      </c>
      <c r="AH4880" s="43">
        <v>178210.8</v>
      </c>
      <c r="AJ4880" s="69">
        <v>0</v>
      </c>
    </row>
    <row r="4881" spans="4:36">
      <c r="D4881" s="62">
        <v>2012</v>
      </c>
      <c r="E4881" s="62">
        <v>10</v>
      </c>
      <c r="F4881" s="62">
        <v>2013</v>
      </c>
      <c r="G4881" s="62">
        <v>2013</v>
      </c>
      <c r="H4881" s="131">
        <v>1080.7</v>
      </c>
      <c r="I4881" s="131">
        <v>984.3</v>
      </c>
      <c r="J4881" s="131">
        <v>2684</v>
      </c>
      <c r="K4881" s="131">
        <v>10260</v>
      </c>
      <c r="L4881" s="131">
        <v>3352.8</v>
      </c>
      <c r="M4881" s="131">
        <v>122.7</v>
      </c>
      <c r="N4881" s="131">
        <v>8208.2999999999993</v>
      </c>
      <c r="O4881" s="131">
        <v>700.1</v>
      </c>
      <c r="P4881" s="131">
        <v>841.1</v>
      </c>
      <c r="Q4881" s="131">
        <v>1577.8</v>
      </c>
      <c r="R4881" s="131">
        <v>5820</v>
      </c>
      <c r="S4881" s="131">
        <v>2023.3</v>
      </c>
      <c r="T4881" s="131">
        <v>5038.2</v>
      </c>
      <c r="U4881" s="131">
        <v>42041.8</v>
      </c>
      <c r="V4881" s="131">
        <v>26565.200000000001</v>
      </c>
      <c r="W4881" s="131">
        <v>1459.8</v>
      </c>
      <c r="X4881" s="132">
        <v>41105.599999999999</v>
      </c>
      <c r="Y4881" s="131">
        <v>6.9</v>
      </c>
      <c r="Z4881" s="131">
        <v>39.1</v>
      </c>
      <c r="AA4881" s="131">
        <v>1167.4000000000001</v>
      </c>
      <c r="AB4881" s="131">
        <v>669.6</v>
      </c>
      <c r="AC4881" s="131">
        <v>8103.2999999999993</v>
      </c>
      <c r="AD4881" s="131">
        <v>1638.2</v>
      </c>
      <c r="AE4881" s="131">
        <v>9057.5999999999985</v>
      </c>
      <c r="AF4881" s="131">
        <v>10635.5</v>
      </c>
      <c r="AG4881" s="131">
        <v>6560.6</v>
      </c>
      <c r="AH4881" s="43">
        <v>191743.90000000002</v>
      </c>
      <c r="AJ4881" s="69">
        <v>0</v>
      </c>
    </row>
    <row r="4882" spans="4:36">
      <c r="D4882" s="62">
        <v>2012</v>
      </c>
      <c r="E4882" s="62">
        <v>11</v>
      </c>
      <c r="F4882" s="62">
        <v>2013</v>
      </c>
      <c r="G4882" s="62">
        <v>2013</v>
      </c>
      <c r="H4882" s="131">
        <v>1293</v>
      </c>
      <c r="I4882" s="131">
        <v>892</v>
      </c>
      <c r="J4882" s="131">
        <v>2897.2000000000003</v>
      </c>
      <c r="K4882" s="131">
        <v>7637</v>
      </c>
      <c r="L4882" s="131">
        <v>2880.1</v>
      </c>
      <c r="M4882" s="131">
        <v>138.5</v>
      </c>
      <c r="N4882" s="131">
        <v>5145.3</v>
      </c>
      <c r="O4882" s="131">
        <v>575</v>
      </c>
      <c r="P4882" s="131">
        <v>650.70000000000005</v>
      </c>
      <c r="Q4882" s="131">
        <v>1369.5</v>
      </c>
      <c r="R4882" s="131">
        <v>3385.1</v>
      </c>
      <c r="S4882" s="131">
        <v>1503.8</v>
      </c>
      <c r="T4882" s="131">
        <v>4283</v>
      </c>
      <c r="U4882" s="131">
        <v>32855.199999999997</v>
      </c>
      <c r="V4882" s="131">
        <v>17747.599999999999</v>
      </c>
      <c r="W4882" s="131">
        <v>1009.6</v>
      </c>
      <c r="X4882" s="132">
        <v>38433.199999999997</v>
      </c>
      <c r="Y4882" s="131">
        <v>0</v>
      </c>
      <c r="Z4882" s="131">
        <v>1</v>
      </c>
      <c r="AA4882" s="131">
        <v>1201.3</v>
      </c>
      <c r="AB4882" s="131">
        <v>577.1</v>
      </c>
      <c r="AC4882" s="131">
        <v>6326.5999999999995</v>
      </c>
      <c r="AD4882" s="131">
        <v>1374.6</v>
      </c>
      <c r="AE4882" s="131">
        <v>3463.7000000000003</v>
      </c>
      <c r="AF4882" s="131">
        <v>8699.9</v>
      </c>
      <c r="AG4882" s="131">
        <v>5182</v>
      </c>
      <c r="AH4882" s="43">
        <v>149522.00000000003</v>
      </c>
      <c r="AJ4882" s="69">
        <v>0</v>
      </c>
    </row>
    <row r="4883" spans="4:36">
      <c r="D4883" s="62">
        <v>2012</v>
      </c>
      <c r="E4883" s="62">
        <v>12</v>
      </c>
      <c r="F4883" s="62">
        <v>2013</v>
      </c>
      <c r="G4883" s="62">
        <v>2013</v>
      </c>
      <c r="H4883" s="131">
        <v>1428.6000000000001</v>
      </c>
      <c r="I4883" s="131">
        <v>621</v>
      </c>
      <c r="J4883" s="131">
        <v>2172.9</v>
      </c>
      <c r="K4883" s="131">
        <v>4521.6000000000004</v>
      </c>
      <c r="L4883" s="131">
        <v>2636.9</v>
      </c>
      <c r="M4883" s="131">
        <v>149.69999999999999</v>
      </c>
      <c r="N4883" s="131">
        <v>3387.3</v>
      </c>
      <c r="O4883" s="131">
        <v>364.6</v>
      </c>
      <c r="P4883" s="131">
        <v>307.60000000000002</v>
      </c>
      <c r="Q4883" s="131">
        <v>1171.3</v>
      </c>
      <c r="R4883" s="131">
        <v>2420</v>
      </c>
      <c r="S4883" s="131">
        <v>1107.3</v>
      </c>
      <c r="T4883" s="131">
        <v>2045.9</v>
      </c>
      <c r="U4883" s="131">
        <v>12379</v>
      </c>
      <c r="V4883" s="131">
        <v>10924.8</v>
      </c>
      <c r="W4883" s="131">
        <v>687.7</v>
      </c>
      <c r="X4883" s="132">
        <v>27220.2</v>
      </c>
      <c r="Y4883" s="131">
        <v>0.8</v>
      </c>
      <c r="Z4883" s="131">
        <v>0</v>
      </c>
      <c r="AA4883" s="131">
        <v>144.80000000000001</v>
      </c>
      <c r="AB4883" s="131">
        <v>236.1</v>
      </c>
      <c r="AC4883" s="131">
        <v>4257.2</v>
      </c>
      <c r="AD4883" s="131">
        <v>1064.4000000000001</v>
      </c>
      <c r="AE4883" s="131">
        <v>185.4</v>
      </c>
      <c r="AF4883" s="131">
        <v>7676.9</v>
      </c>
      <c r="AG4883" s="131">
        <v>2789.2</v>
      </c>
      <c r="AH4883" s="43">
        <v>89901.199999999983</v>
      </c>
      <c r="AJ4883" s="69">
        <v>0</v>
      </c>
    </row>
    <row r="4884" spans="4:36">
      <c r="D4884" s="62">
        <v>2013</v>
      </c>
      <c r="E4884" s="62">
        <v>1</v>
      </c>
      <c r="F4884" s="62">
        <v>2013</v>
      </c>
      <c r="G4884" s="62">
        <v>2013</v>
      </c>
      <c r="H4884" s="131">
        <v>1793.5</v>
      </c>
      <c r="I4884" s="131">
        <v>717.6</v>
      </c>
      <c r="J4884" s="131">
        <v>445</v>
      </c>
      <c r="K4884" s="131">
        <v>6570.2</v>
      </c>
      <c r="L4884" s="131">
        <v>2608.1</v>
      </c>
      <c r="M4884" s="131">
        <v>153.69999999999999</v>
      </c>
      <c r="N4884" s="131">
        <v>5690.7999999999993</v>
      </c>
      <c r="O4884" s="131">
        <v>484</v>
      </c>
      <c r="P4884" s="131">
        <v>483.4</v>
      </c>
      <c r="Q4884" s="131">
        <v>1043.9000000000001</v>
      </c>
      <c r="R4884" s="131">
        <v>2440.6</v>
      </c>
      <c r="S4884" s="131">
        <v>1890.9</v>
      </c>
      <c r="T4884" s="131">
        <v>1739.8</v>
      </c>
      <c r="U4884" s="131">
        <v>24806.400000000001</v>
      </c>
      <c r="V4884" s="131">
        <v>9283.9</v>
      </c>
      <c r="W4884" s="131">
        <v>848.9</v>
      </c>
      <c r="X4884" s="132">
        <v>26133.1</v>
      </c>
      <c r="Y4884" s="131">
        <v>0</v>
      </c>
      <c r="Z4884" s="131">
        <v>0</v>
      </c>
      <c r="AA4884" s="131">
        <v>1020</v>
      </c>
      <c r="AB4884" s="131">
        <v>289.7</v>
      </c>
      <c r="AC4884" s="131">
        <v>2703.7</v>
      </c>
      <c r="AD4884" s="131">
        <v>1119.4000000000001</v>
      </c>
      <c r="AE4884" s="131">
        <v>227.6</v>
      </c>
      <c r="AF4884" s="131">
        <v>8540.4</v>
      </c>
      <c r="AG4884" s="131">
        <v>2518.5</v>
      </c>
      <c r="AH4884" s="43">
        <v>103553.1</v>
      </c>
      <c r="AJ4884" s="69">
        <v>0</v>
      </c>
    </row>
    <row r="4885" spans="4:36">
      <c r="D4885" s="62">
        <v>2013</v>
      </c>
      <c r="E4885" s="62">
        <v>2</v>
      </c>
      <c r="F4885" s="62">
        <v>2013</v>
      </c>
      <c r="G4885" s="62">
        <v>2013</v>
      </c>
      <c r="H4885" s="131">
        <v>1913.3</v>
      </c>
      <c r="I4885" s="131">
        <v>669.2</v>
      </c>
      <c r="J4885" s="131">
        <v>439.3</v>
      </c>
      <c r="K4885" s="131">
        <v>4018.8</v>
      </c>
      <c r="L4885" s="131">
        <v>2427.9</v>
      </c>
      <c r="M4885" s="131">
        <v>140.6</v>
      </c>
      <c r="N4885" s="131">
        <v>4793</v>
      </c>
      <c r="O4885" s="131">
        <v>388.1</v>
      </c>
      <c r="P4885" s="131">
        <v>447.7</v>
      </c>
      <c r="Q4885" s="131">
        <v>1157.3</v>
      </c>
      <c r="R4885" s="131">
        <v>1876</v>
      </c>
      <c r="S4885" s="131">
        <v>1733.4</v>
      </c>
      <c r="T4885" s="131">
        <v>1453.1</v>
      </c>
      <c r="U4885" s="131">
        <v>27909.199999999997</v>
      </c>
      <c r="V4885" s="131">
        <v>8357.6</v>
      </c>
      <c r="W4885" s="131">
        <v>714.8</v>
      </c>
      <c r="X4885" s="132">
        <v>25309.400000000009</v>
      </c>
      <c r="Y4885" s="131">
        <v>0</v>
      </c>
      <c r="Z4885" s="131">
        <v>0</v>
      </c>
      <c r="AA4885" s="131">
        <v>1068.5999999999999</v>
      </c>
      <c r="AB4885" s="131">
        <v>254.1</v>
      </c>
      <c r="AC4885" s="131">
        <v>2467.8999999999996</v>
      </c>
      <c r="AD4885" s="131">
        <v>1056.8</v>
      </c>
      <c r="AE4885" s="131">
        <v>207.7</v>
      </c>
      <c r="AF4885" s="131">
        <v>8089.3</v>
      </c>
      <c r="AG4885" s="131">
        <v>2724.6000000000004</v>
      </c>
      <c r="AH4885" s="43">
        <v>99617.700000000026</v>
      </c>
      <c r="AJ4885" s="69">
        <v>0</v>
      </c>
    </row>
    <row r="4886" spans="4:36">
      <c r="D4886" s="62">
        <v>2013</v>
      </c>
      <c r="E4886" s="62">
        <v>3</v>
      </c>
      <c r="F4886" s="62">
        <v>2013</v>
      </c>
      <c r="G4886" s="62">
        <v>2013</v>
      </c>
      <c r="H4886" s="131">
        <v>2814</v>
      </c>
      <c r="I4886" s="131">
        <v>821.7</v>
      </c>
      <c r="J4886" s="131">
        <v>555.9</v>
      </c>
      <c r="K4886" s="131">
        <v>9252.5</v>
      </c>
      <c r="L4886" s="131">
        <v>2640.7</v>
      </c>
      <c r="M4886" s="131">
        <v>150.9</v>
      </c>
      <c r="N4886" s="131">
        <v>7459.3</v>
      </c>
      <c r="O4886" s="131">
        <v>564.4</v>
      </c>
      <c r="P4886" s="131">
        <v>1074.5999999999999</v>
      </c>
      <c r="Q4886" s="131">
        <v>1339.3</v>
      </c>
      <c r="R4886" s="131">
        <v>3945.6</v>
      </c>
      <c r="S4886" s="131">
        <v>1953.9</v>
      </c>
      <c r="T4886" s="131">
        <v>1491</v>
      </c>
      <c r="U4886" s="131">
        <v>36875</v>
      </c>
      <c r="V4886" s="131">
        <v>16166.6</v>
      </c>
      <c r="W4886" s="131">
        <v>1201.7</v>
      </c>
      <c r="X4886" s="132">
        <v>32144.400000000045</v>
      </c>
      <c r="Y4886" s="131">
        <v>0</v>
      </c>
      <c r="Z4886" s="131">
        <v>0</v>
      </c>
      <c r="AA4886" s="131">
        <v>1429</v>
      </c>
      <c r="AB4886" s="131">
        <v>361.7</v>
      </c>
      <c r="AC4886" s="131">
        <v>4074.1</v>
      </c>
      <c r="AD4886" s="131">
        <v>1282.2</v>
      </c>
      <c r="AE4886" s="131">
        <v>393.7</v>
      </c>
      <c r="AF4886" s="131">
        <v>9396.2999999999993</v>
      </c>
      <c r="AG4886" s="131">
        <v>4116</v>
      </c>
      <c r="AH4886" s="43">
        <v>141504.50000000006</v>
      </c>
      <c r="AJ4886" s="69">
        <v>0</v>
      </c>
    </row>
    <row r="4887" spans="4:36">
      <c r="D4887" s="62">
        <v>2013</v>
      </c>
      <c r="E4887" s="62">
        <v>4</v>
      </c>
      <c r="F4887" s="62">
        <v>2013</v>
      </c>
      <c r="G4887" s="62">
        <v>2013</v>
      </c>
      <c r="H4887" s="131">
        <v>3052.8999999999996</v>
      </c>
      <c r="I4887" s="131">
        <v>962.9</v>
      </c>
      <c r="J4887" s="131">
        <v>1078.5</v>
      </c>
      <c r="K4887" s="131">
        <v>10104.6</v>
      </c>
      <c r="L4887" s="131">
        <v>2854.9</v>
      </c>
      <c r="M4887" s="131">
        <v>146</v>
      </c>
      <c r="N4887" s="131">
        <v>9223.2000000000007</v>
      </c>
      <c r="O4887" s="131">
        <v>720</v>
      </c>
      <c r="P4887" s="131">
        <v>975.1</v>
      </c>
      <c r="Q4887" s="131">
        <v>1816.7</v>
      </c>
      <c r="R4887" s="131">
        <v>5724.3</v>
      </c>
      <c r="S4887" s="131">
        <v>1782.3</v>
      </c>
      <c r="T4887" s="131">
        <v>1677.5</v>
      </c>
      <c r="U4887" s="131">
        <v>41397.300000000003</v>
      </c>
      <c r="V4887" s="131">
        <v>25901.200000000001</v>
      </c>
      <c r="W4887" s="131">
        <v>1603</v>
      </c>
      <c r="X4887" s="132">
        <v>39801.299999999974</v>
      </c>
      <c r="Y4887" s="131">
        <v>0</v>
      </c>
      <c r="Z4887" s="131">
        <v>21</v>
      </c>
      <c r="AA4887" s="131">
        <v>1261.5</v>
      </c>
      <c r="AB4887" s="131">
        <v>414.6</v>
      </c>
      <c r="AC4887" s="131">
        <v>6646.9</v>
      </c>
      <c r="AD4887" s="131">
        <v>1285.9000000000001</v>
      </c>
      <c r="AE4887" s="131">
        <v>223.4</v>
      </c>
      <c r="AF4887" s="131">
        <v>9635.7000000000007</v>
      </c>
      <c r="AG4887" s="131">
        <v>6562.8</v>
      </c>
      <c r="AH4887" s="43">
        <v>174873.49999999997</v>
      </c>
      <c r="AJ4887" s="69">
        <v>0</v>
      </c>
    </row>
    <row r="4888" spans="4:36">
      <c r="D4888" s="62">
        <v>2013</v>
      </c>
      <c r="E4888" s="62">
        <v>5</v>
      </c>
      <c r="F4888" s="62">
        <v>2013</v>
      </c>
      <c r="G4888" s="62">
        <v>2014</v>
      </c>
      <c r="H4888" s="131">
        <v>1530</v>
      </c>
      <c r="I4888" s="131">
        <v>1047.3</v>
      </c>
      <c r="J4888" s="131">
        <v>688.7</v>
      </c>
      <c r="K4888" s="131">
        <v>10982.5</v>
      </c>
      <c r="L4888" s="131">
        <v>3051.6</v>
      </c>
      <c r="M4888" s="131">
        <v>163.69999999999999</v>
      </c>
      <c r="N4888" s="131">
        <v>11314.5</v>
      </c>
      <c r="O4888" s="131">
        <v>747.5</v>
      </c>
      <c r="P4888" s="131">
        <v>602.79999999999995</v>
      </c>
      <c r="Q4888" s="131">
        <v>1783.7</v>
      </c>
      <c r="R4888" s="131">
        <v>6805</v>
      </c>
      <c r="S4888" s="131">
        <v>2107.8000000000002</v>
      </c>
      <c r="T4888" s="131">
        <v>2055.9</v>
      </c>
      <c r="U4888" s="131">
        <v>41724.1</v>
      </c>
      <c r="V4888" s="131">
        <v>17161.3</v>
      </c>
      <c r="W4888" s="131">
        <v>1746.6</v>
      </c>
      <c r="X4888" s="132">
        <v>47714.999999999985</v>
      </c>
      <c r="Y4888" s="131">
        <v>0</v>
      </c>
      <c r="Z4888" s="131">
        <v>12.1</v>
      </c>
      <c r="AA4888" s="131">
        <v>1199.3</v>
      </c>
      <c r="AB4888" s="131">
        <v>473.8</v>
      </c>
      <c r="AC4888" s="131">
        <v>5795.3</v>
      </c>
      <c r="AD4888" s="131">
        <v>1469.7</v>
      </c>
      <c r="AE4888" s="131">
        <v>270.2</v>
      </c>
      <c r="AF4888" s="131">
        <v>11399.2</v>
      </c>
      <c r="AG4888" s="131">
        <v>7158.6</v>
      </c>
      <c r="AH4888" s="43">
        <v>179006.2</v>
      </c>
      <c r="AJ4888" s="69">
        <v>0</v>
      </c>
    </row>
    <row r="4889" spans="4:36">
      <c r="D4889" s="62">
        <v>2013</v>
      </c>
      <c r="E4889" s="62">
        <v>6</v>
      </c>
      <c r="F4889" s="62">
        <v>2013</v>
      </c>
      <c r="G4889" s="62">
        <v>2014</v>
      </c>
      <c r="H4889" s="131">
        <v>1682.6999999999998</v>
      </c>
      <c r="I4889" s="131">
        <v>1020.8</v>
      </c>
      <c r="J4889" s="131">
        <v>791.3</v>
      </c>
      <c r="K4889" s="131">
        <v>11332.5</v>
      </c>
      <c r="L4889" s="131">
        <v>3234.3</v>
      </c>
      <c r="M4889" s="131">
        <v>144.80000000000001</v>
      </c>
      <c r="N4889" s="131">
        <v>14033.599999999999</v>
      </c>
      <c r="O4889" s="131">
        <v>802.2</v>
      </c>
      <c r="P4889" s="131">
        <v>639.6</v>
      </c>
      <c r="Q4889" s="131">
        <v>1947.9</v>
      </c>
      <c r="R4889" s="131">
        <v>7846</v>
      </c>
      <c r="S4889" s="131">
        <v>2314.1</v>
      </c>
      <c r="T4889" s="131">
        <v>2287.3000000000002</v>
      </c>
      <c r="U4889" s="131">
        <v>40319.800000000003</v>
      </c>
      <c r="V4889" s="131">
        <v>18161.3</v>
      </c>
      <c r="W4889" s="131">
        <v>2176.5</v>
      </c>
      <c r="X4889" s="132">
        <v>49009.500000000044</v>
      </c>
      <c r="Y4889" s="131">
        <v>21.3</v>
      </c>
      <c r="Z4889" s="131">
        <v>122.8</v>
      </c>
      <c r="AA4889" s="131">
        <v>474.9</v>
      </c>
      <c r="AB4889" s="131">
        <v>883.2</v>
      </c>
      <c r="AC4889" s="131">
        <v>6849</v>
      </c>
      <c r="AD4889" s="131">
        <v>1552.9</v>
      </c>
      <c r="AE4889" s="131">
        <v>310.2</v>
      </c>
      <c r="AF4889" s="131">
        <v>10863.5</v>
      </c>
      <c r="AG4889" s="131">
        <v>8510.9</v>
      </c>
      <c r="AH4889" s="43">
        <v>187332.90000000002</v>
      </c>
      <c r="AJ4889" s="69">
        <v>0</v>
      </c>
    </row>
    <row r="4890" spans="4:36">
      <c r="D4890" s="62">
        <v>2013</v>
      </c>
      <c r="E4890" s="62">
        <v>7</v>
      </c>
      <c r="F4890" s="62">
        <v>2014</v>
      </c>
      <c r="G4890" s="62">
        <v>2014</v>
      </c>
      <c r="H4890" s="131">
        <v>1526.8</v>
      </c>
      <c r="I4890" s="131">
        <v>1185.5</v>
      </c>
      <c r="J4890" s="131">
        <v>823.5</v>
      </c>
      <c r="K4890" s="131">
        <v>11827.1</v>
      </c>
      <c r="L4890" s="131">
        <v>3581.2</v>
      </c>
      <c r="M4890" s="131">
        <v>43.5</v>
      </c>
      <c r="N4890" s="131">
        <v>12804.9</v>
      </c>
      <c r="O4890" s="131">
        <v>922.6</v>
      </c>
      <c r="P4890" s="131">
        <v>733.9</v>
      </c>
      <c r="Q4890" s="131">
        <v>2176</v>
      </c>
      <c r="R4890" s="131">
        <v>7667.1</v>
      </c>
      <c r="S4890" s="131">
        <v>2204.1999999999998</v>
      </c>
      <c r="T4890" s="131">
        <v>3211.2</v>
      </c>
      <c r="U4890" s="131">
        <v>41505.599999999999</v>
      </c>
      <c r="V4890" s="131">
        <v>20452.099999999999</v>
      </c>
      <c r="W4890" s="131">
        <v>2437.9</v>
      </c>
      <c r="X4890" s="132">
        <v>50553.800000000032</v>
      </c>
      <c r="Y4890" s="131">
        <v>12.8</v>
      </c>
      <c r="Z4890" s="131">
        <v>193</v>
      </c>
      <c r="AA4890" s="131">
        <v>1194.8</v>
      </c>
      <c r="AB4890" s="131">
        <v>608.29999999999995</v>
      </c>
      <c r="AC4890" s="131">
        <v>7783.1</v>
      </c>
      <c r="AD4890" s="131">
        <v>1739.3</v>
      </c>
      <c r="AE4890" s="131">
        <v>297.39999999999998</v>
      </c>
      <c r="AF4890" s="131">
        <v>11525.4</v>
      </c>
      <c r="AG4890" s="131">
        <v>9583.1</v>
      </c>
      <c r="AH4890" s="43">
        <v>196594.09999999998</v>
      </c>
      <c r="AJ4890" s="69">
        <v>0</v>
      </c>
    </row>
    <row r="4891" spans="4:36">
      <c r="D4891" s="62">
        <v>2013</v>
      </c>
      <c r="E4891" s="62">
        <v>8</v>
      </c>
      <c r="F4891" s="62">
        <v>2014</v>
      </c>
      <c r="G4891" s="62">
        <v>2014</v>
      </c>
      <c r="H4891" s="131">
        <v>1335.1</v>
      </c>
      <c r="I4891" s="131">
        <v>1184.4000000000001</v>
      </c>
      <c r="J4891" s="131">
        <v>848.1</v>
      </c>
      <c r="K4891" s="131">
        <v>10995.7</v>
      </c>
      <c r="L4891" s="131">
        <v>3612.6</v>
      </c>
      <c r="M4891" s="131">
        <v>1.3</v>
      </c>
      <c r="N4891" s="131">
        <v>12009.5</v>
      </c>
      <c r="O4891" s="131">
        <v>993.5</v>
      </c>
      <c r="P4891" s="131">
        <v>768.8</v>
      </c>
      <c r="Q4891" s="131">
        <v>2001.7</v>
      </c>
      <c r="R4891" s="131">
        <v>7689.4</v>
      </c>
      <c r="S4891" s="131">
        <v>2236.8000000000002</v>
      </c>
      <c r="T4891" s="131">
        <v>3255.5</v>
      </c>
      <c r="U4891" s="131">
        <v>36913</v>
      </c>
      <c r="V4891" s="131">
        <v>20599.199999999997</v>
      </c>
      <c r="W4891" s="131">
        <v>2630.1</v>
      </c>
      <c r="X4891" s="132">
        <v>51760.200000000012</v>
      </c>
      <c r="Y4891" s="131">
        <v>24.5</v>
      </c>
      <c r="Z4891" s="131">
        <v>262.10000000000002</v>
      </c>
      <c r="AA4891" s="131">
        <v>1201.7</v>
      </c>
      <c r="AB4891" s="131">
        <v>608.9</v>
      </c>
      <c r="AC4891" s="131">
        <v>9390.7999999999993</v>
      </c>
      <c r="AD4891" s="131">
        <v>1631.5</v>
      </c>
      <c r="AE4891" s="131">
        <v>274</v>
      </c>
      <c r="AF4891" s="131">
        <v>12067</v>
      </c>
      <c r="AG4891" s="131">
        <v>10433.800000000001</v>
      </c>
      <c r="AH4891" s="43">
        <v>194729.2</v>
      </c>
      <c r="AJ4891" s="69">
        <v>0</v>
      </c>
    </row>
    <row r="4892" spans="4:36">
      <c r="D4892" s="62">
        <v>2013</v>
      </c>
      <c r="E4892" s="62">
        <v>9</v>
      </c>
      <c r="F4892" s="62">
        <v>2014</v>
      </c>
      <c r="G4892" s="62">
        <v>2014</v>
      </c>
      <c r="H4892" s="131">
        <v>1322.3999999999999</v>
      </c>
      <c r="I4892" s="131">
        <v>1060.5999999999999</v>
      </c>
      <c r="J4892" s="131">
        <v>785.4</v>
      </c>
      <c r="K4892" s="131">
        <v>11729.5</v>
      </c>
      <c r="L4892" s="131">
        <v>3341.6</v>
      </c>
      <c r="M4892" s="131">
        <v>3.3</v>
      </c>
      <c r="N4892" s="131">
        <v>10839.1</v>
      </c>
      <c r="O4892" s="131">
        <v>909</v>
      </c>
      <c r="P4892" s="131">
        <v>743.9</v>
      </c>
      <c r="Q4892" s="131">
        <v>1813.2</v>
      </c>
      <c r="R4892" s="131">
        <v>7872</v>
      </c>
      <c r="S4892" s="131">
        <v>2128.8000000000002</v>
      </c>
      <c r="T4892" s="131">
        <v>3628.7</v>
      </c>
      <c r="U4892" s="131">
        <v>35863.1</v>
      </c>
      <c r="V4892" s="131">
        <v>19205.5</v>
      </c>
      <c r="W4892" s="131">
        <v>2365.1999999999998</v>
      </c>
      <c r="X4892" s="132">
        <v>57721.8</v>
      </c>
      <c r="Y4892" s="131">
        <v>15.4</v>
      </c>
      <c r="Z4892" s="131">
        <v>239.5</v>
      </c>
      <c r="AA4892" s="131">
        <v>1165.4000000000001</v>
      </c>
      <c r="AB4892" s="131">
        <v>585.70000000000005</v>
      </c>
      <c r="AC4892" s="131">
        <v>8580.7000000000007</v>
      </c>
      <c r="AD4892" s="131">
        <v>1509.1</v>
      </c>
      <c r="AE4892" s="131">
        <v>514</v>
      </c>
      <c r="AF4892" s="131">
        <v>11287.5</v>
      </c>
      <c r="AG4892" s="131">
        <v>9410.7999999999993</v>
      </c>
      <c r="AH4892" s="43">
        <v>194641.2</v>
      </c>
      <c r="AJ4892" s="69">
        <v>0</v>
      </c>
    </row>
    <row r="4893" spans="4:36">
      <c r="D4893" s="62">
        <v>2013</v>
      </c>
      <c r="E4893" s="62">
        <v>10</v>
      </c>
      <c r="F4893" s="62">
        <v>2014</v>
      </c>
      <c r="G4893" s="62">
        <v>2014</v>
      </c>
      <c r="H4893" s="131">
        <v>1500</v>
      </c>
      <c r="I4893" s="131">
        <v>1000</v>
      </c>
      <c r="J4893" s="131">
        <v>2700</v>
      </c>
      <c r="K4893" s="131">
        <v>10000</v>
      </c>
      <c r="L4893" s="131">
        <v>3000</v>
      </c>
      <c r="M4893" s="131">
        <v>50</v>
      </c>
      <c r="N4893" s="131">
        <v>9001</v>
      </c>
      <c r="O4893" s="131">
        <v>700</v>
      </c>
      <c r="P4893" s="131">
        <v>700</v>
      </c>
      <c r="Q4893" s="131">
        <v>1400</v>
      </c>
      <c r="R4893" s="131">
        <v>6000</v>
      </c>
      <c r="S4893" s="131">
        <v>2000</v>
      </c>
      <c r="T4893" s="131">
        <v>7200</v>
      </c>
      <c r="U4893" s="131">
        <v>31000</v>
      </c>
      <c r="V4893" s="131">
        <v>20001</v>
      </c>
      <c r="W4893" s="131">
        <v>1600</v>
      </c>
      <c r="X4893" s="132">
        <v>45500.000000000044</v>
      </c>
      <c r="Y4893" s="131">
        <v>0</v>
      </c>
      <c r="Z4893" s="131">
        <v>200</v>
      </c>
      <c r="AA4893" s="131">
        <v>1000</v>
      </c>
      <c r="AB4893" s="131">
        <v>600</v>
      </c>
      <c r="AC4893" s="131">
        <v>7450</v>
      </c>
      <c r="AD4893" s="131">
        <v>1500</v>
      </c>
      <c r="AE4893" s="131">
        <v>10300</v>
      </c>
      <c r="AF4893" s="131">
        <v>9875</v>
      </c>
      <c r="AG4893" s="131">
        <v>6000</v>
      </c>
      <c r="AH4893" s="43">
        <v>180277.00000000006</v>
      </c>
      <c r="AJ4893" s="69">
        <v>0</v>
      </c>
    </row>
    <row r="4894" spans="4:36">
      <c r="D4894" s="62">
        <v>2013</v>
      </c>
      <c r="E4894" s="62">
        <v>11</v>
      </c>
      <c r="F4894" s="62">
        <v>2014</v>
      </c>
      <c r="G4894" s="62">
        <v>2014</v>
      </c>
      <c r="H4894" s="131">
        <v>1300</v>
      </c>
      <c r="I4894" s="131">
        <v>900</v>
      </c>
      <c r="J4894" s="131">
        <v>2500</v>
      </c>
      <c r="K4894" s="131">
        <v>8000</v>
      </c>
      <c r="L4894" s="131">
        <v>3000</v>
      </c>
      <c r="M4894" s="131">
        <v>50</v>
      </c>
      <c r="N4894" s="131">
        <v>7000</v>
      </c>
      <c r="O4894" s="131">
        <v>600</v>
      </c>
      <c r="P4894" s="131">
        <v>500</v>
      </c>
      <c r="Q4894" s="131">
        <v>1300</v>
      </c>
      <c r="R4894" s="131">
        <v>4000</v>
      </c>
      <c r="S4894" s="131">
        <v>2000</v>
      </c>
      <c r="T4894" s="131">
        <v>6000</v>
      </c>
      <c r="U4894" s="131">
        <v>27000</v>
      </c>
      <c r="V4894" s="131">
        <v>18000</v>
      </c>
      <c r="W4894" s="131">
        <v>1300</v>
      </c>
      <c r="X4894" s="132">
        <v>38000.000000000015</v>
      </c>
      <c r="Y4894" s="131">
        <v>0</v>
      </c>
      <c r="Z4894" s="131">
        <v>0</v>
      </c>
      <c r="AA4894" s="131">
        <v>1000</v>
      </c>
      <c r="AB4894" s="131">
        <v>500</v>
      </c>
      <c r="AC4894" s="131">
        <v>5950</v>
      </c>
      <c r="AD4894" s="131">
        <v>1300</v>
      </c>
      <c r="AE4894" s="131">
        <v>10400</v>
      </c>
      <c r="AF4894" s="131">
        <v>8663</v>
      </c>
      <c r="AG4894" s="131">
        <v>5001</v>
      </c>
      <c r="AH4894" s="43">
        <v>154264</v>
      </c>
      <c r="AJ4894" s="69">
        <v>0</v>
      </c>
    </row>
    <row r="4895" spans="4:36">
      <c r="D4895" s="62">
        <v>2013</v>
      </c>
      <c r="E4895" s="62">
        <v>12</v>
      </c>
      <c r="F4895" s="62">
        <v>2014</v>
      </c>
      <c r="G4895" s="62">
        <v>2014</v>
      </c>
      <c r="H4895" s="131">
        <v>1200</v>
      </c>
      <c r="I4895" s="131">
        <v>700</v>
      </c>
      <c r="J4895" s="131">
        <v>2400</v>
      </c>
      <c r="K4895" s="131">
        <v>6000</v>
      </c>
      <c r="L4895" s="131">
        <v>2700</v>
      </c>
      <c r="M4895" s="131">
        <v>50</v>
      </c>
      <c r="N4895" s="131">
        <v>5001</v>
      </c>
      <c r="O4895" s="131">
        <v>500</v>
      </c>
      <c r="P4895" s="131">
        <v>400</v>
      </c>
      <c r="Q4895" s="131">
        <v>1200</v>
      </c>
      <c r="R4895" s="131">
        <v>4000</v>
      </c>
      <c r="S4895" s="131">
        <v>1500</v>
      </c>
      <c r="T4895" s="131">
        <v>4000</v>
      </c>
      <c r="U4895" s="131">
        <v>27000</v>
      </c>
      <c r="V4895" s="131">
        <v>12000</v>
      </c>
      <c r="W4895" s="131">
        <v>1000</v>
      </c>
      <c r="X4895" s="132">
        <v>29000.000000000022</v>
      </c>
      <c r="Y4895" s="131">
        <v>0</v>
      </c>
      <c r="Z4895" s="131">
        <v>0</v>
      </c>
      <c r="AA4895" s="131">
        <v>600</v>
      </c>
      <c r="AB4895" s="131">
        <v>300</v>
      </c>
      <c r="AC4895" s="131">
        <v>4950</v>
      </c>
      <c r="AD4895" s="131">
        <v>1200</v>
      </c>
      <c r="AE4895" s="131">
        <v>300</v>
      </c>
      <c r="AF4895" s="131">
        <v>8162</v>
      </c>
      <c r="AG4895" s="131">
        <v>3999</v>
      </c>
      <c r="AH4895" s="43">
        <v>118162.00000000003</v>
      </c>
      <c r="AJ4895" s="69">
        <v>0</v>
      </c>
    </row>
    <row r="4896" spans="4:36">
      <c r="D4896" s="62">
        <v>2014</v>
      </c>
      <c r="E4896" s="62">
        <v>1</v>
      </c>
      <c r="F4896" s="62">
        <v>2014</v>
      </c>
      <c r="G4896" s="62">
        <v>2014</v>
      </c>
      <c r="H4896" s="131">
        <v>1207.1869573494</v>
      </c>
      <c r="I4896" s="131">
        <v>767.65094602409999</v>
      </c>
      <c r="J4896" s="131">
        <v>459.05071024095997</v>
      </c>
      <c r="K4896" s="131">
        <v>6983.3308289156603</v>
      </c>
      <c r="L4896" s="131">
        <v>3309.3314277108402</v>
      </c>
      <c r="M4896" s="131">
        <v>197.32566240963999</v>
      </c>
      <c r="N4896" s="131">
        <v>6297.0778739759098</v>
      </c>
      <c r="O4896" s="131">
        <v>516.17615963854996</v>
      </c>
      <c r="P4896" s="131">
        <v>253.94718072289001</v>
      </c>
      <c r="Q4896" s="131">
        <v>1040.50742409639</v>
      </c>
      <c r="R4896" s="131">
        <v>4862.9399963855403</v>
      </c>
      <c r="S4896" s="131">
        <v>1695.5216419277101</v>
      </c>
      <c r="T4896" s="131">
        <v>1716.2033966265101</v>
      </c>
      <c r="U4896" s="131">
        <v>16943.31726759041</v>
      </c>
      <c r="V4896" s="131">
        <v>8788.5769421686709</v>
      </c>
      <c r="W4896" s="131">
        <v>1202.45567855422</v>
      </c>
      <c r="X4896" s="132">
        <v>29659.124161566288</v>
      </c>
      <c r="Y4896" s="131">
        <v>0</v>
      </c>
      <c r="Z4896" s="131">
        <v>0.22506939759</v>
      </c>
      <c r="AA4896" s="131">
        <v>673.68369927711001</v>
      </c>
      <c r="AB4896" s="131">
        <v>285.70216638554001</v>
      </c>
      <c r="AC4896" s="131">
        <v>2838.4856207229</v>
      </c>
      <c r="AD4896" s="131">
        <v>1039.2573253011999</v>
      </c>
      <c r="AE4896" s="131">
        <v>0</v>
      </c>
      <c r="AF4896" s="131">
        <v>8865.1531713253007</v>
      </c>
      <c r="AG4896" s="131">
        <v>3550.6825156626501</v>
      </c>
      <c r="AH4896" s="43">
        <v>103152.91382397599</v>
      </c>
      <c r="AJ4896" s="69">
        <v>0</v>
      </c>
    </row>
    <row r="4897" spans="4:36">
      <c r="D4897" s="62">
        <v>2014</v>
      </c>
      <c r="E4897" s="62">
        <v>2</v>
      </c>
      <c r="F4897" s="62">
        <v>2014</v>
      </c>
      <c r="G4897" s="62">
        <v>2014</v>
      </c>
      <c r="H4897" s="131">
        <v>1488.14762168674</v>
      </c>
      <c r="I4897" s="131">
        <v>658.45779469879994</v>
      </c>
      <c r="J4897" s="131">
        <v>514.31275421686996</v>
      </c>
      <c r="K4897" s="131">
        <v>4381.0213783132504</v>
      </c>
      <c r="L4897" s="131">
        <v>3465.1916554216805</v>
      </c>
      <c r="M4897" s="131">
        <v>188.84781686746999</v>
      </c>
      <c r="N4897" s="131">
        <v>5392.8284677108495</v>
      </c>
      <c r="O4897" s="131">
        <v>438.34677289157003</v>
      </c>
      <c r="P4897" s="131">
        <v>308.21327469879998</v>
      </c>
      <c r="Q4897" s="131">
        <v>891.79526891566002</v>
      </c>
      <c r="R4897" s="131">
        <v>2658.0846149397598</v>
      </c>
      <c r="S4897" s="131">
        <v>1219.7420534939799</v>
      </c>
      <c r="T4897" s="131">
        <v>1193.9071214457799</v>
      </c>
      <c r="U4897" s="131">
        <v>11522.14495253012</v>
      </c>
      <c r="V4897" s="131">
        <v>7906.13321445783</v>
      </c>
      <c r="W4897" s="131">
        <v>1024.68985373494</v>
      </c>
      <c r="X4897" s="132">
        <v>26118.182820602407</v>
      </c>
      <c r="Y4897" s="131">
        <v>0</v>
      </c>
      <c r="Z4897" s="131">
        <v>1.9291662650600001</v>
      </c>
      <c r="AA4897" s="131">
        <v>659.35213590362002</v>
      </c>
      <c r="AB4897" s="131">
        <v>247.80170084337001</v>
      </c>
      <c r="AC4897" s="131">
        <v>2324.5329356626498</v>
      </c>
      <c r="AD4897" s="131">
        <v>841.66651084337002</v>
      </c>
      <c r="AE4897" s="131">
        <v>0</v>
      </c>
      <c r="AF4897" s="131">
        <v>7988.6236337349401</v>
      </c>
      <c r="AG4897" s="131">
        <v>2630.6459026506</v>
      </c>
      <c r="AH4897" s="43">
        <v>84064.599422530126</v>
      </c>
      <c r="AJ4897" s="69">
        <v>0</v>
      </c>
    </row>
    <row r="4898" spans="4:36">
      <c r="D4898" s="62">
        <v>2014</v>
      </c>
      <c r="E4898" s="62">
        <v>3</v>
      </c>
      <c r="F4898" s="62">
        <v>2014</v>
      </c>
      <c r="G4898" s="62">
        <v>2014</v>
      </c>
      <c r="H4898" s="131">
        <v>1902.6599956626501</v>
      </c>
      <c r="I4898" s="131">
        <v>841.65597204819005</v>
      </c>
      <c r="J4898" s="131">
        <v>655.07975180722997</v>
      </c>
      <c r="K4898" s="131">
        <v>7439.3278867469899</v>
      </c>
      <c r="L4898" s="131">
        <v>3438.8551626506001</v>
      </c>
      <c r="M4898" s="131">
        <v>212.65685614457999</v>
      </c>
      <c r="N4898" s="131">
        <v>7631.2377638554208</v>
      </c>
      <c r="O4898" s="131">
        <v>550.02503493975996</v>
      </c>
      <c r="P4898" s="131">
        <v>598.66536265059995</v>
      </c>
      <c r="Q4898" s="131">
        <v>1108.81311421687</v>
      </c>
      <c r="R4898" s="131">
        <v>4187.9348924096403</v>
      </c>
      <c r="S4898" s="131">
        <v>1577.2449745783099</v>
      </c>
      <c r="T4898" s="131">
        <v>1448.04661590361</v>
      </c>
      <c r="U4898" s="131">
        <v>23208.434646506001</v>
      </c>
      <c r="V4898" s="131">
        <v>11533.52501927714</v>
      </c>
      <c r="W4898" s="131">
        <v>1362.1361465060199</v>
      </c>
      <c r="X4898" s="132">
        <v>34596.493073614511</v>
      </c>
      <c r="Y4898" s="131">
        <v>0</v>
      </c>
      <c r="Z4898" s="131">
        <v>4.8014804819299997</v>
      </c>
      <c r="AA4898" s="131">
        <v>806.07527421686996</v>
      </c>
      <c r="AB4898" s="131">
        <v>285.23232590360999</v>
      </c>
      <c r="AC4898" s="131">
        <v>2942.7658756626597</v>
      </c>
      <c r="AD4898" s="131">
        <v>1032.80777349398</v>
      </c>
      <c r="AE4898" s="131">
        <v>0</v>
      </c>
      <c r="AF4898" s="131">
        <v>9364.4421484337308</v>
      </c>
      <c r="AG4898" s="131">
        <v>4017.9783807228905</v>
      </c>
      <c r="AH4898" s="43">
        <v>120746.89552843382</v>
      </c>
      <c r="AJ4898" s="69">
        <v>0</v>
      </c>
    </row>
    <row r="4899" spans="4:36">
      <c r="D4899" s="62">
        <v>2014</v>
      </c>
      <c r="E4899" s="62">
        <v>4</v>
      </c>
      <c r="F4899" s="62">
        <v>2014</v>
      </c>
      <c r="G4899" s="62">
        <v>2014</v>
      </c>
      <c r="H4899" s="131">
        <v>2110.1170122891499</v>
      </c>
      <c r="I4899" s="131">
        <v>925.33773253011998</v>
      </c>
      <c r="J4899" s="131">
        <v>1018.9111192771099</v>
      </c>
      <c r="K4899" s="131">
        <v>8543.2072891566204</v>
      </c>
      <c r="L4899" s="131">
        <v>4376.1752578313199</v>
      </c>
      <c r="M4899" s="131">
        <v>205.14355590362001</v>
      </c>
      <c r="N4899" s="131">
        <v>9663.1854903614403</v>
      </c>
      <c r="O4899" s="131">
        <v>649.72954518072004</v>
      </c>
      <c r="P4899" s="131">
        <v>723.37156746988001</v>
      </c>
      <c r="Q4899" s="131">
        <v>1240.6478727710801</v>
      </c>
      <c r="R4899" s="131">
        <v>5688.7526922891602</v>
      </c>
      <c r="S4899" s="131">
        <v>1553.6341897590401</v>
      </c>
      <c r="T4899" s="131">
        <v>2858.3075036144601</v>
      </c>
      <c r="U4899" s="131">
        <v>23654.836261566303</v>
      </c>
      <c r="V4899" s="131">
        <v>15983.26128915659</v>
      </c>
      <c r="W4899" s="131">
        <v>1680.1737636144601</v>
      </c>
      <c r="X4899" s="132">
        <v>40107.394738072297</v>
      </c>
      <c r="Y4899" s="131">
        <v>0</v>
      </c>
      <c r="Z4899" s="131">
        <v>20.65279662651</v>
      </c>
      <c r="AA4899" s="131">
        <v>648.82896000000005</v>
      </c>
      <c r="AB4899" s="131">
        <v>320.03967493976</v>
      </c>
      <c r="AC4899" s="131">
        <v>4130.5294387951799</v>
      </c>
      <c r="AD4899" s="131">
        <v>1187.1572746987999</v>
      </c>
      <c r="AE4899" s="131">
        <v>0</v>
      </c>
      <c r="AF4899" s="131">
        <v>9964.8217332530094</v>
      </c>
      <c r="AG4899" s="131">
        <v>5599.1237339759</v>
      </c>
      <c r="AH4899" s="43">
        <v>142853.34049313251</v>
      </c>
      <c r="AJ4899" s="69">
        <v>0</v>
      </c>
    </row>
    <row r="4900" spans="4:36">
      <c r="D4900" s="62">
        <v>2014</v>
      </c>
      <c r="E4900" s="62">
        <v>5</v>
      </c>
      <c r="F4900" s="62">
        <v>2014</v>
      </c>
      <c r="G4900" s="62">
        <v>2015</v>
      </c>
      <c r="H4900" s="131">
        <v>1798.0277539758999</v>
      </c>
      <c r="I4900" s="131">
        <v>1006.71027228916</v>
      </c>
      <c r="J4900" s="131">
        <v>992.20711807228997</v>
      </c>
      <c r="K4900" s="131">
        <v>10722.937906024101</v>
      </c>
      <c r="L4900" s="131">
        <v>3272.20129036145</v>
      </c>
      <c r="M4900" s="131">
        <v>220.65242903615001</v>
      </c>
      <c r="N4900" s="131">
        <v>13059.34763903615</v>
      </c>
      <c r="O4900" s="131">
        <v>711.13340060241001</v>
      </c>
      <c r="P4900" s="131">
        <v>887.07680361446</v>
      </c>
      <c r="Q4900" s="131">
        <v>1488.5545383132501</v>
      </c>
      <c r="R4900" s="131">
        <v>7380.7009696385503</v>
      </c>
      <c r="S4900" s="131">
        <v>2187.3387445783101</v>
      </c>
      <c r="T4900" s="131">
        <v>2389.6425845783101</v>
      </c>
      <c r="U4900" s="131">
        <v>21521.1656955422</v>
      </c>
      <c r="V4900" s="131">
        <v>18249.316315662662</v>
      </c>
      <c r="W4900" s="131">
        <v>2117.5306254216898</v>
      </c>
      <c r="X4900" s="132">
        <v>45932.492606024098</v>
      </c>
      <c r="Y4900" s="131">
        <v>0.51264289156999998</v>
      </c>
      <c r="Z4900" s="131">
        <v>40.994783132530003</v>
      </c>
      <c r="AA4900" s="131">
        <v>848.86952289157</v>
      </c>
      <c r="AB4900" s="131">
        <v>366.16234891566</v>
      </c>
      <c r="AC4900" s="131">
        <v>7591.8116057831303</v>
      </c>
      <c r="AD4900" s="131">
        <v>1373.0216313252999</v>
      </c>
      <c r="AE4900" s="131">
        <v>1757.2049999999999</v>
      </c>
      <c r="AF4900" s="131">
        <v>11361.5980568675</v>
      </c>
      <c r="AG4900" s="131">
        <v>7564.8306024096401</v>
      </c>
      <c r="AH4900" s="43">
        <v>164842.042886988</v>
      </c>
      <c r="AJ4900" s="69">
        <v>0</v>
      </c>
    </row>
    <row r="4901" spans="4:36">
      <c r="D4901" s="62">
        <v>2014</v>
      </c>
      <c r="E4901" s="62">
        <v>6</v>
      </c>
      <c r="F4901" s="62">
        <v>2014</v>
      </c>
      <c r="G4901" s="62">
        <v>2015</v>
      </c>
      <c r="H4901" s="131">
        <v>1952.4657460241001</v>
      </c>
      <c r="I4901" s="131">
        <v>978.66973493976002</v>
      </c>
      <c r="J4901" s="131">
        <v>1225.1790518072301</v>
      </c>
      <c r="K4901" s="131">
        <v>11072.2122481928</v>
      </c>
      <c r="L4901" s="131">
        <v>10079.32744578313</v>
      </c>
      <c r="M4901" s="131">
        <v>242.63390879517999</v>
      </c>
      <c r="N4901" s="131">
        <v>14926.648797349411</v>
      </c>
      <c r="O4901" s="131">
        <v>698.77587469879995</v>
      </c>
      <c r="P4901" s="131">
        <v>994.55087831325</v>
      </c>
      <c r="Q4901" s="131">
        <v>1682.4853787951799</v>
      </c>
      <c r="R4901" s="131">
        <v>8423.4507897590393</v>
      </c>
      <c r="S4901" s="131">
        <v>2161.2777839759001</v>
      </c>
      <c r="T4901" s="131">
        <v>2555.4122308433798</v>
      </c>
      <c r="U4901" s="131">
        <v>22831.7511246988</v>
      </c>
      <c r="V4901" s="131">
        <v>24586.80841686744</v>
      </c>
      <c r="W4901" s="131">
        <v>2303.8980224096399</v>
      </c>
      <c r="X4901" s="132">
        <v>49553.229808192802</v>
      </c>
      <c r="Y4901" s="131">
        <v>3.7596650602400001</v>
      </c>
      <c r="Z4901" s="131">
        <v>135.83474024096</v>
      </c>
      <c r="AA4901" s="131">
        <v>855.38386987952003</v>
      </c>
      <c r="AB4901" s="131">
        <v>363.73483975904003</v>
      </c>
      <c r="AC4901" s="131">
        <v>7186.5252580722899</v>
      </c>
      <c r="AD4901" s="131">
        <v>1354.6990409638599</v>
      </c>
      <c r="AE4901" s="131">
        <v>4676.1899999999996</v>
      </c>
      <c r="AF4901" s="131">
        <v>11465.1542891566</v>
      </c>
      <c r="AG4901" s="131">
        <v>8778.2677339758993</v>
      </c>
      <c r="AH4901" s="43">
        <v>191088.32667855429</v>
      </c>
      <c r="AJ4901" s="69">
        <v>0</v>
      </c>
    </row>
    <row r="4902" spans="4:36">
      <c r="D4902" s="62">
        <v>2014</v>
      </c>
      <c r="E4902" s="62">
        <v>7</v>
      </c>
      <c r="F4902" s="62">
        <v>2015</v>
      </c>
      <c r="G4902" s="62">
        <v>2015</v>
      </c>
      <c r="H4902" s="131">
        <v>1847.4192814511</v>
      </c>
      <c r="I4902" s="131">
        <v>1003.26823613544</v>
      </c>
      <c r="J4902" s="131">
        <v>741.93574799015005</v>
      </c>
      <c r="K4902" s="131">
        <v>11198.034465832299</v>
      </c>
      <c r="L4902" s="131">
        <v>5148.6456701127299</v>
      </c>
      <c r="M4902" s="131">
        <v>223.46817631848</v>
      </c>
      <c r="N4902" s="131">
        <v>18307.34175762648</v>
      </c>
      <c r="O4902" s="131">
        <v>765.11189186603997</v>
      </c>
      <c r="P4902" s="131">
        <v>770.31365805916005</v>
      </c>
      <c r="Q4902" s="131">
        <v>1630.87905753481</v>
      </c>
      <c r="R4902" s="131">
        <v>8938.51950291914</v>
      </c>
      <c r="S4902" s="131">
        <v>2214.2872111368401</v>
      </c>
      <c r="T4902" s="131">
        <v>2644.64938424702</v>
      </c>
      <c r="U4902" s="131">
        <v>22207.483876862228</v>
      </c>
      <c r="V4902" s="131">
        <v>28010.02847912275</v>
      </c>
      <c r="W4902" s="131">
        <v>2542.0316443572301</v>
      </c>
      <c r="X4902" s="132">
        <v>49491.232902765405</v>
      </c>
      <c r="Y4902" s="131">
        <v>6.6129484848000004</v>
      </c>
      <c r="Z4902" s="131">
        <v>196.72729588681</v>
      </c>
      <c r="AA4902" s="131">
        <v>1006.75513293951</v>
      </c>
      <c r="AB4902" s="131">
        <v>370.62727196628998</v>
      </c>
      <c r="AC4902" s="131">
        <v>7107.3531461017501</v>
      </c>
      <c r="AD4902" s="131">
        <v>1390.43352146346</v>
      </c>
      <c r="AE4902" s="131">
        <v>7688.0723932132096</v>
      </c>
      <c r="AF4902" s="131">
        <v>11659.4113879092</v>
      </c>
      <c r="AG4902" s="131">
        <v>9626.2131434873609</v>
      </c>
      <c r="AH4902" s="43">
        <v>196736.8571857897</v>
      </c>
      <c r="AJ4902" s="69">
        <v>-11269.124913728359</v>
      </c>
    </row>
    <row r="4903" spans="4:36">
      <c r="D4903" s="62">
        <v>2014</v>
      </c>
      <c r="E4903" s="62">
        <v>8</v>
      </c>
      <c r="F4903" s="62">
        <v>2015</v>
      </c>
      <c r="G4903" s="62">
        <v>2015</v>
      </c>
      <c r="H4903" s="131">
        <v>1766.7682198848302</v>
      </c>
      <c r="I4903" s="131">
        <v>1064.8025728533601</v>
      </c>
      <c r="J4903" s="131">
        <v>1118.71389175481</v>
      </c>
      <c r="K4903" s="131">
        <v>11144.300122085</v>
      </c>
      <c r="L4903" s="131">
        <v>15379.44277948426</v>
      </c>
      <c r="M4903" s="131">
        <v>212.58242817178001</v>
      </c>
      <c r="N4903" s="131">
        <v>18235.0973872055</v>
      </c>
      <c r="O4903" s="131">
        <v>772.40279677012995</v>
      </c>
      <c r="P4903" s="131">
        <v>837.69922120763999</v>
      </c>
      <c r="Q4903" s="131">
        <v>1568.1356616017299</v>
      </c>
      <c r="R4903" s="131">
        <v>9972.3083940925608</v>
      </c>
      <c r="S4903" s="131">
        <v>2171.9706532702698</v>
      </c>
      <c r="T4903" s="131">
        <v>2741.2300997315501</v>
      </c>
      <c r="U4903" s="131">
        <v>23094.334224092119</v>
      </c>
      <c r="V4903" s="131">
        <v>28418.332245832742</v>
      </c>
      <c r="W4903" s="131">
        <v>2601.5635155877899</v>
      </c>
      <c r="X4903" s="132">
        <v>51803.862496476897</v>
      </c>
      <c r="Y4903" s="131">
        <v>19.976198084309999</v>
      </c>
      <c r="Z4903" s="131">
        <v>251.47064496511001</v>
      </c>
      <c r="AA4903" s="131">
        <v>1025.1351770293099</v>
      </c>
      <c r="AB4903" s="131">
        <v>376.07713150439002</v>
      </c>
      <c r="AC4903" s="131">
        <v>6486.7805414555596</v>
      </c>
      <c r="AD4903" s="131">
        <v>1300.1366786557501</v>
      </c>
      <c r="AE4903" s="131">
        <v>4055.4419992274702</v>
      </c>
      <c r="AF4903" s="131">
        <v>11701.151524142701</v>
      </c>
      <c r="AG4903" s="131">
        <v>9373.3278195322691</v>
      </c>
      <c r="AH4903" s="43">
        <v>207493.04442469985</v>
      </c>
      <c r="AJ4903" s="69">
        <v>-11894.611557830271</v>
      </c>
    </row>
    <row r="4904" spans="4:36">
      <c r="D4904" s="62">
        <v>2014</v>
      </c>
      <c r="E4904" s="62">
        <v>9</v>
      </c>
      <c r="F4904" s="62">
        <v>2015</v>
      </c>
      <c r="G4904" s="62">
        <v>2015</v>
      </c>
      <c r="H4904" s="131">
        <v>1571.46799117403</v>
      </c>
      <c r="I4904" s="131">
        <v>1033.1563425412801</v>
      </c>
      <c r="J4904" s="131">
        <v>1364.3711675242801</v>
      </c>
      <c r="K4904" s="131">
        <v>10566.402462915699</v>
      </c>
      <c r="L4904" s="131">
        <v>3246.7981993048702</v>
      </c>
      <c r="M4904" s="131">
        <v>185.20095202209001</v>
      </c>
      <c r="N4904" s="131">
        <v>16003.525755803679</v>
      </c>
      <c r="O4904" s="131">
        <v>753.56194350312001</v>
      </c>
      <c r="P4904" s="131">
        <v>714.15902210209003</v>
      </c>
      <c r="Q4904" s="131">
        <v>1467.5066351887899</v>
      </c>
      <c r="R4904" s="131">
        <v>9622.6556583398506</v>
      </c>
      <c r="S4904" s="131">
        <v>2015.0642085075899</v>
      </c>
      <c r="T4904" s="131">
        <v>2550.0747963838298</v>
      </c>
      <c r="U4904" s="131">
        <v>25957.862092052252</v>
      </c>
      <c r="V4904" s="131">
        <v>22997.700137925491</v>
      </c>
      <c r="W4904" s="131">
        <v>2344.1452152493698</v>
      </c>
      <c r="X4904" s="132">
        <v>49352.091288206095</v>
      </c>
      <c r="Y4904" s="131">
        <v>7.6000453732000004</v>
      </c>
      <c r="Z4904" s="131">
        <v>232.03680644126999</v>
      </c>
      <c r="AA4904" s="131">
        <v>995.91561975833997</v>
      </c>
      <c r="AB4904" s="131">
        <v>350.66900257675002</v>
      </c>
      <c r="AC4904" s="131">
        <v>6243.9823949490501</v>
      </c>
      <c r="AD4904" s="131">
        <v>1347.2840378011499</v>
      </c>
      <c r="AE4904" s="131">
        <v>6188.4462062723796</v>
      </c>
      <c r="AF4904" s="131">
        <v>10814.1736291795</v>
      </c>
      <c r="AG4904" s="131">
        <v>8477.0618850589199</v>
      </c>
      <c r="AH4904" s="43">
        <v>186402.91349615494</v>
      </c>
      <c r="AJ4904" s="69">
        <v>-10618.560659146286</v>
      </c>
    </row>
    <row r="4905" spans="4:36">
      <c r="D4905" s="62">
        <v>2014</v>
      </c>
      <c r="E4905" s="62">
        <v>10</v>
      </c>
      <c r="F4905" s="62">
        <v>2015</v>
      </c>
      <c r="G4905" s="62">
        <v>2015</v>
      </c>
      <c r="H4905" s="131">
        <v>1313.46014550772</v>
      </c>
      <c r="I4905" s="131">
        <v>914.01759313111995</v>
      </c>
      <c r="J4905" s="131">
        <v>1035.2451520805901</v>
      </c>
      <c r="K4905" s="131">
        <v>9106.4504818565692</v>
      </c>
      <c r="L4905" s="131">
        <v>2854.95724603708</v>
      </c>
      <c r="M4905" s="131">
        <v>195.25117125400999</v>
      </c>
      <c r="N4905" s="131">
        <v>10924.195168185021</v>
      </c>
      <c r="O4905" s="131">
        <v>608.82665308031005</v>
      </c>
      <c r="P4905" s="131">
        <v>563.25232319468</v>
      </c>
      <c r="Q4905" s="131">
        <v>1255.46690096151</v>
      </c>
      <c r="R4905" s="131">
        <v>6921.0004636518497</v>
      </c>
      <c r="S4905" s="131">
        <v>1854.5964692709999</v>
      </c>
      <c r="T4905" s="131">
        <v>4304.5766960760902</v>
      </c>
      <c r="U4905" s="131">
        <v>27081.849632367819</v>
      </c>
      <c r="V4905" s="131">
        <v>15262.225315482179</v>
      </c>
      <c r="W4905" s="131">
        <v>1774.1327339198201</v>
      </c>
      <c r="X4905" s="132">
        <v>45552.085814721795</v>
      </c>
      <c r="Y4905" s="131">
        <v>1.6073861704000001</v>
      </c>
      <c r="Z4905" s="131">
        <v>100.89871557242</v>
      </c>
      <c r="AA4905" s="131">
        <v>916.26876203585005</v>
      </c>
      <c r="AB4905" s="131">
        <v>335.46094859542001</v>
      </c>
      <c r="AC4905" s="131">
        <v>5613.9618345496801</v>
      </c>
      <c r="AD4905" s="131">
        <v>1264.2936570832201</v>
      </c>
      <c r="AE4905" s="131">
        <v>0</v>
      </c>
      <c r="AF4905" s="131">
        <v>9901.6878731845809</v>
      </c>
      <c r="AG4905" s="131">
        <v>6301.9599106417099</v>
      </c>
      <c r="AH4905" s="43">
        <v>155957.72904861244</v>
      </c>
      <c r="AJ4905" s="69">
        <v>-8782.6979060863378</v>
      </c>
    </row>
    <row r="4906" spans="4:36">
      <c r="D4906" s="62">
        <v>2014</v>
      </c>
      <c r="E4906" s="62">
        <v>11</v>
      </c>
      <c r="F4906" s="62">
        <v>2015</v>
      </c>
      <c r="G4906" s="62">
        <v>2015</v>
      </c>
      <c r="H4906" s="131">
        <v>1326.30387428173</v>
      </c>
      <c r="I4906" s="131">
        <v>797.15406289372004</v>
      </c>
      <c r="J4906" s="131">
        <v>1004.5610063691</v>
      </c>
      <c r="K4906" s="131">
        <v>7553.2237908963998</v>
      </c>
      <c r="L4906" s="131">
        <v>3592.7551860241902</v>
      </c>
      <c r="M4906" s="131">
        <v>189.76055267125</v>
      </c>
      <c r="N4906" s="131">
        <v>7574.0594916778409</v>
      </c>
      <c r="O4906" s="131">
        <v>535.41229379850995</v>
      </c>
      <c r="P4906" s="131">
        <v>386.04535175042002</v>
      </c>
      <c r="Q4906" s="131">
        <v>1090.74676844032</v>
      </c>
      <c r="R4906" s="131">
        <v>4936.8539197709597</v>
      </c>
      <c r="S4906" s="131">
        <v>1633.5867239777699</v>
      </c>
      <c r="T4906" s="131">
        <v>2946.4282964286504</v>
      </c>
      <c r="U4906" s="131">
        <v>22216.546142452888</v>
      </c>
      <c r="V4906" s="131">
        <v>12991.483833785091</v>
      </c>
      <c r="W4906" s="131">
        <v>1376.9078788448201</v>
      </c>
      <c r="X4906" s="132">
        <v>37477.074183567689</v>
      </c>
      <c r="Y4906" s="131">
        <v>4.6051173289999997E-2</v>
      </c>
      <c r="Z4906" s="131">
        <v>10.059632181950001</v>
      </c>
      <c r="AA4906" s="131">
        <v>823.80300176868002</v>
      </c>
      <c r="AB4906" s="131">
        <v>298.78486683899001</v>
      </c>
      <c r="AC4906" s="131">
        <v>4517.3586157640602</v>
      </c>
      <c r="AD4906" s="131">
        <v>1086.4571269733799</v>
      </c>
      <c r="AE4906" s="131">
        <v>0</v>
      </c>
      <c r="AF4906" s="131">
        <v>8521.94448101952</v>
      </c>
      <c r="AG4906" s="131">
        <v>4928.7421685949403</v>
      </c>
      <c r="AH4906" s="43">
        <v>127816.09930194617</v>
      </c>
      <c r="AJ4906" s="69">
        <v>-7194.4675793790957</v>
      </c>
    </row>
    <row r="4907" spans="4:36">
      <c r="D4907" s="62">
        <v>2014</v>
      </c>
      <c r="E4907" s="62">
        <v>12</v>
      </c>
      <c r="F4907" s="62">
        <v>2015</v>
      </c>
      <c r="G4907" s="62">
        <v>2015</v>
      </c>
      <c r="H4907" s="131">
        <v>1226.1983411901201</v>
      </c>
      <c r="I4907" s="131">
        <v>659.19304578159995</v>
      </c>
      <c r="J4907" s="131">
        <v>660.05389847916001</v>
      </c>
      <c r="K4907" s="131">
        <v>5599.5241606873597</v>
      </c>
      <c r="L4907" s="131">
        <v>3854.6592428715799</v>
      </c>
      <c r="M4907" s="131">
        <v>189.11600179414</v>
      </c>
      <c r="N4907" s="131">
        <v>5325.0689238098403</v>
      </c>
      <c r="O4907" s="131">
        <v>431.31838417772002</v>
      </c>
      <c r="P4907" s="131">
        <v>294.98954331877002</v>
      </c>
      <c r="Q4907" s="131">
        <v>952.53160269754005</v>
      </c>
      <c r="R4907" s="131">
        <v>4229.2053244189301</v>
      </c>
      <c r="S4907" s="131">
        <v>1283.11345016208</v>
      </c>
      <c r="T4907" s="131">
        <v>2034.21340803916</v>
      </c>
      <c r="U4907" s="131">
        <v>14679.5160952032</v>
      </c>
      <c r="V4907" s="131">
        <v>9575.4557095726595</v>
      </c>
      <c r="W4907" s="131">
        <v>989.8470017848</v>
      </c>
      <c r="X4907" s="132">
        <v>28730.344413161351</v>
      </c>
      <c r="Y4907" s="131">
        <v>0.18380424817999999</v>
      </c>
      <c r="Z4907" s="131">
        <v>24.514053573639998</v>
      </c>
      <c r="AA4907" s="131">
        <v>432.92073079216999</v>
      </c>
      <c r="AB4907" s="131">
        <v>193.24907335112999</v>
      </c>
      <c r="AC4907" s="131">
        <v>4153.6204473707894</v>
      </c>
      <c r="AD4907" s="131">
        <v>974.93018677271004</v>
      </c>
      <c r="AE4907" s="131">
        <v>0</v>
      </c>
      <c r="AF4907" s="131">
        <v>7848.3050601389295</v>
      </c>
      <c r="AG4907" s="131">
        <v>3110.9938143536001</v>
      </c>
      <c r="AH4907" s="43">
        <v>97453.065717751175</v>
      </c>
      <c r="AJ4907" s="69">
        <v>-5481.6852788753167</v>
      </c>
    </row>
    <row r="4908" spans="4:36">
      <c r="D4908" s="62">
        <v>2015</v>
      </c>
      <c r="E4908" s="62">
        <v>1</v>
      </c>
      <c r="F4908" s="62">
        <v>2015</v>
      </c>
      <c r="G4908" s="62">
        <v>2015</v>
      </c>
      <c r="H4908" s="131">
        <v>1044.9701580876299</v>
      </c>
      <c r="I4908" s="131">
        <v>705.98165811724004</v>
      </c>
      <c r="J4908" s="131">
        <v>421.73262741862999</v>
      </c>
      <c r="K4908" s="131">
        <v>7406.0478526881298</v>
      </c>
      <c r="L4908" s="131">
        <v>3210.2328430797102</v>
      </c>
      <c r="M4908" s="131">
        <v>193.16735651236999</v>
      </c>
      <c r="N4908" s="131">
        <v>6063.7603118551397</v>
      </c>
      <c r="O4908" s="131">
        <v>506.42358331664002</v>
      </c>
      <c r="P4908" s="131">
        <v>214.13665725336</v>
      </c>
      <c r="Q4908" s="131">
        <v>977.14114676306997</v>
      </c>
      <c r="R4908" s="131">
        <v>5159.3151550783996</v>
      </c>
      <c r="S4908" s="131">
        <v>1616.6044570175</v>
      </c>
      <c r="T4908" s="131">
        <v>1583.6059115262301</v>
      </c>
      <c r="U4908" s="131">
        <v>16604.16098819238</v>
      </c>
      <c r="V4908" s="131">
        <v>7298.1134485445</v>
      </c>
      <c r="W4908" s="131">
        <v>1139.01819410911</v>
      </c>
      <c r="X4908" s="132">
        <v>28924.00748330175</v>
      </c>
      <c r="Y4908" s="131">
        <v>0</v>
      </c>
      <c r="Z4908" s="131">
        <v>0.20616695901000001</v>
      </c>
      <c r="AA4908" s="131">
        <v>560.89342031161004</v>
      </c>
      <c r="AB4908" s="131">
        <v>268.98129432418</v>
      </c>
      <c r="AC4908" s="131">
        <v>2731.6841414703904</v>
      </c>
      <c r="AD4908" s="131">
        <v>953.55437001050996</v>
      </c>
      <c r="AE4908" s="131">
        <v>0</v>
      </c>
      <c r="AF4908" s="131">
        <v>8351.3644246837102</v>
      </c>
      <c r="AG4908" s="131">
        <v>3493.94050558547</v>
      </c>
      <c r="AH4908" s="43">
        <v>99429.044156206655</v>
      </c>
      <c r="AJ4908" s="69">
        <v>-5607.6401602190454</v>
      </c>
    </row>
    <row r="4909" spans="4:36">
      <c r="D4909" s="62">
        <v>2015</v>
      </c>
      <c r="E4909" s="62">
        <v>2</v>
      </c>
      <c r="F4909" s="62">
        <v>2015</v>
      </c>
      <c r="G4909" s="62">
        <v>2015</v>
      </c>
      <c r="H4909" s="131">
        <v>1288.17648834294</v>
      </c>
      <c r="I4909" s="131">
        <v>605.56054559606002</v>
      </c>
      <c r="J4909" s="131">
        <v>472.50219705996</v>
      </c>
      <c r="K4909" s="131">
        <v>4882.0516844681697</v>
      </c>
      <c r="L4909" s="131">
        <v>3361.4258054217498</v>
      </c>
      <c r="M4909" s="131">
        <v>184.86816728222999</v>
      </c>
      <c r="N4909" s="131">
        <v>5193.01490081472</v>
      </c>
      <c r="O4909" s="131">
        <v>433.60989117264</v>
      </c>
      <c r="P4909" s="131">
        <v>259.89562151167002</v>
      </c>
      <c r="Q4909" s="131">
        <v>837.48547253557001</v>
      </c>
      <c r="R4909" s="131">
        <v>2820.0833749815001</v>
      </c>
      <c r="S4909" s="131">
        <v>1162.9697854214201</v>
      </c>
      <c r="T4909" s="131">
        <v>1101.6633454118901</v>
      </c>
      <c r="U4909" s="131">
        <v>11254.794020510719</v>
      </c>
      <c r="V4909" s="131">
        <v>6513.9710299360604</v>
      </c>
      <c r="W4909" s="131">
        <v>970.63069145835004</v>
      </c>
      <c r="X4909" s="132">
        <v>25470.830198427982</v>
      </c>
      <c r="Y4909" s="131">
        <v>0</v>
      </c>
      <c r="Z4909" s="131">
        <v>1.76714536292</v>
      </c>
      <c r="AA4909" s="131">
        <v>548.96129310177002</v>
      </c>
      <c r="AB4909" s="131">
        <v>233.29897379440001</v>
      </c>
      <c r="AC4909" s="131">
        <v>2237.0695522699598</v>
      </c>
      <c r="AD4909" s="131">
        <v>772.25799613544996</v>
      </c>
      <c r="AE4909" s="131">
        <v>0</v>
      </c>
      <c r="AF4909" s="131">
        <v>7525.6350259978399</v>
      </c>
      <c r="AG4909" s="131">
        <v>2588.60662269266</v>
      </c>
      <c r="AH4909" s="43">
        <v>80721.129829708618</v>
      </c>
      <c r="AJ4909" s="69">
        <v>-4505.5264544279198</v>
      </c>
    </row>
    <row r="4910" spans="4:36">
      <c r="D4910" s="62">
        <v>2015</v>
      </c>
      <c r="E4910" s="62">
        <v>3</v>
      </c>
      <c r="F4910" s="62">
        <v>2015</v>
      </c>
      <c r="G4910" s="62">
        <v>2015</v>
      </c>
      <c r="H4910" s="131">
        <v>1646.9884008854101</v>
      </c>
      <c r="I4910" s="131">
        <v>774.04148563664</v>
      </c>
      <c r="J4910" s="131">
        <v>601.82567793737996</v>
      </c>
      <c r="K4910" s="131">
        <v>7848.3222433911296</v>
      </c>
      <c r="L4910" s="131">
        <v>3335.8779641395799</v>
      </c>
      <c r="M4910" s="131">
        <v>208.17547116808001</v>
      </c>
      <c r="N4910" s="131">
        <v>7348.4872839248901</v>
      </c>
      <c r="O4910" s="131">
        <v>538.09107664554006</v>
      </c>
      <c r="P4910" s="131">
        <v>504.81442324520998</v>
      </c>
      <c r="Q4910" s="131">
        <v>1041.2870613707701</v>
      </c>
      <c r="R4910" s="131">
        <v>4443.1714096719998</v>
      </c>
      <c r="S4910" s="131">
        <v>1503.83291646622</v>
      </c>
      <c r="T4910" s="131">
        <v>1336.1674878502599</v>
      </c>
      <c r="U4910" s="131">
        <v>23020.818210139791</v>
      </c>
      <c r="V4910" s="131">
        <v>9560.3011565823999</v>
      </c>
      <c r="W4910" s="131">
        <v>1290.27446199887</v>
      </c>
      <c r="X4910" s="132">
        <v>33739.001162210188</v>
      </c>
      <c r="Y4910" s="131">
        <v>0</v>
      </c>
      <c r="Z4910" s="131">
        <v>4.3982284588100002</v>
      </c>
      <c r="AA4910" s="131">
        <v>671.11957446686995</v>
      </c>
      <c r="AB4910" s="131">
        <v>268.53895150770001</v>
      </c>
      <c r="AC4910" s="131">
        <v>2832.04072478642</v>
      </c>
      <c r="AD4910" s="131">
        <v>947.63668421636999</v>
      </c>
      <c r="AE4910" s="131">
        <v>0</v>
      </c>
      <c r="AF4910" s="131">
        <v>8821.7166138085795</v>
      </c>
      <c r="AG4910" s="131">
        <v>3953.7687058890597</v>
      </c>
      <c r="AH4910" s="43">
        <v>116240.69737639815</v>
      </c>
      <c r="AJ4910" s="69">
        <v>-6557.5762099070707</v>
      </c>
    </row>
    <row r="4911" spans="4:36">
      <c r="D4911" s="62">
        <v>2015</v>
      </c>
      <c r="E4911" s="62">
        <v>4</v>
      </c>
      <c r="F4911" s="62">
        <v>2015</v>
      </c>
      <c r="G4911" s="62">
        <v>2015</v>
      </c>
      <c r="H4911" s="131">
        <v>1826.5682001375399</v>
      </c>
      <c r="I4911" s="131">
        <v>851.00066653152999</v>
      </c>
      <c r="J4911" s="131">
        <v>936.07972681978003</v>
      </c>
      <c r="K4911" s="131">
        <v>8918.9817613104406</v>
      </c>
      <c r="L4911" s="131">
        <v>4245.1298235428403</v>
      </c>
      <c r="M4911" s="131">
        <v>200.8205010719</v>
      </c>
      <c r="N4911" s="131">
        <v>9305.1478535315891</v>
      </c>
      <c r="O4911" s="131">
        <v>631.37015563475995</v>
      </c>
      <c r="P4911" s="131">
        <v>609.97081743213005</v>
      </c>
      <c r="Q4911" s="131">
        <v>1165.09316229194</v>
      </c>
      <c r="R4911" s="131">
        <v>6035.4575628396497</v>
      </c>
      <c r="S4911" s="131">
        <v>1481.3210835124901</v>
      </c>
      <c r="T4911" s="131">
        <v>2637.46865236436</v>
      </c>
      <c r="U4911" s="131">
        <v>23467.220368826689</v>
      </c>
      <c r="V4911" s="131">
        <v>13118.012684463642</v>
      </c>
      <c r="W4911" s="131">
        <v>1591.53349279589</v>
      </c>
      <c r="X4911" s="132">
        <v>39113.312288668698</v>
      </c>
      <c r="Y4911" s="131">
        <v>0</v>
      </c>
      <c r="Z4911" s="131">
        <v>18.918272857430001</v>
      </c>
      <c r="AA4911" s="131">
        <v>540.19994095467996</v>
      </c>
      <c r="AB4911" s="131">
        <v>301.30918182894999</v>
      </c>
      <c r="AC4911" s="131">
        <v>3975.1132369519701</v>
      </c>
      <c r="AD4911" s="131">
        <v>1089.25766469889</v>
      </c>
      <c r="AE4911" s="131">
        <v>0</v>
      </c>
      <c r="AF4911" s="131">
        <v>9387.3006041883491</v>
      </c>
      <c r="AG4911" s="131">
        <v>5509.6464197031701</v>
      </c>
      <c r="AH4911" s="43">
        <v>136956.23412295934</v>
      </c>
      <c r="AJ4911" s="69">
        <v>-7741.3087785266107</v>
      </c>
    </row>
    <row r="4912" spans="4:36">
      <c r="D4912" s="62">
        <v>2015</v>
      </c>
      <c r="E4912" s="62">
        <v>5</v>
      </c>
      <c r="F4912" s="62">
        <v>2015</v>
      </c>
      <c r="G4912" s="62">
        <v>2016</v>
      </c>
      <c r="H4912" s="131">
        <v>1556.4162078453801</v>
      </c>
      <c r="I4912" s="131">
        <v>925.83613809817996</v>
      </c>
      <c r="J4912" s="131">
        <v>931.03607441407996</v>
      </c>
      <c r="K4912" s="131">
        <v>11033.1160828269</v>
      </c>
      <c r="L4912" s="131">
        <v>3174.2145750425402</v>
      </c>
      <c r="M4912" s="131">
        <v>216.00255083124</v>
      </c>
      <c r="N4912" s="131">
        <v>12575.476355401581</v>
      </c>
      <c r="O4912" s="131">
        <v>688.81685555112995</v>
      </c>
      <c r="P4912" s="131">
        <v>748.01248398296002</v>
      </c>
      <c r="Q4912" s="131">
        <v>1397.90246076326</v>
      </c>
      <c r="R4912" s="131">
        <v>8490.0746396895502</v>
      </c>
      <c r="S4912" s="131">
        <v>2085.5301849595098</v>
      </c>
      <c r="T4912" s="131">
        <v>2205.0137709852102</v>
      </c>
      <c r="U4912" s="131">
        <v>21322.260707688361</v>
      </c>
      <c r="V4912" s="131">
        <v>15065.98152586743</v>
      </c>
      <c r="W4912" s="131">
        <v>2005.81688951605</v>
      </c>
      <c r="X4912" s="132">
        <v>44794.032103785001</v>
      </c>
      <c r="Y4912" s="131">
        <v>0.18690605379</v>
      </c>
      <c r="Z4912" s="131">
        <v>37.551838961949997</v>
      </c>
      <c r="AA4912" s="131">
        <v>706.74907319835995</v>
      </c>
      <c r="AB4912" s="131">
        <v>344.73250164721998</v>
      </c>
      <c r="AC4912" s="131">
        <v>7249.8131469849895</v>
      </c>
      <c r="AD4912" s="131">
        <v>1259.79460985733</v>
      </c>
      <c r="AE4912" s="131">
        <v>2138.7035793887499</v>
      </c>
      <c r="AF4912" s="131">
        <v>10703.125370308</v>
      </c>
      <c r="AG4912" s="131">
        <v>7443.9401278654805</v>
      </c>
      <c r="AH4912" s="43">
        <v>159100.13676151421</v>
      </c>
      <c r="AJ4912" s="69">
        <v>-9008.1780167186516</v>
      </c>
    </row>
    <row r="4913" spans="4:36">
      <c r="D4913" s="62">
        <v>2015</v>
      </c>
      <c r="E4913" s="62">
        <v>6</v>
      </c>
      <c r="F4913" s="62">
        <v>2015</v>
      </c>
      <c r="G4913" s="62">
        <v>2016</v>
      </c>
      <c r="H4913" s="131">
        <v>1690.1014601443999</v>
      </c>
      <c r="I4913" s="131">
        <v>900.04823911236997</v>
      </c>
      <c r="J4913" s="131">
        <v>1161.66689743643</v>
      </c>
      <c r="K4913" s="131">
        <v>11371.879445918599</v>
      </c>
      <c r="L4913" s="131">
        <v>9578.0517216650296</v>
      </c>
      <c r="M4913" s="131">
        <v>237.52080793694</v>
      </c>
      <c r="N4913" s="131">
        <v>14373.59079525237</v>
      </c>
      <c r="O4913" s="131">
        <v>677.25570719296002</v>
      </c>
      <c r="P4913" s="131">
        <v>838.63817642769004</v>
      </c>
      <c r="Q4913" s="131">
        <v>1580.0230295096101</v>
      </c>
      <c r="R4913" s="131">
        <v>9984.0128121255402</v>
      </c>
      <c r="S4913" s="131">
        <v>2060.68221839737</v>
      </c>
      <c r="T4913" s="131">
        <v>2357.9757056212702</v>
      </c>
      <c r="U4913" s="131">
        <v>22653.560810766248</v>
      </c>
      <c r="V4913" s="131">
        <v>21288.465791340212</v>
      </c>
      <c r="W4913" s="131">
        <v>2182.3521745531398</v>
      </c>
      <c r="X4913" s="132">
        <v>48325.027468317792</v>
      </c>
      <c r="Y4913" s="131">
        <v>1.37074788622</v>
      </c>
      <c r="Z4913" s="131">
        <v>124.42666849770001</v>
      </c>
      <c r="AA4913" s="131">
        <v>712.17276738465</v>
      </c>
      <c r="AB4913" s="131">
        <v>342.44706376204999</v>
      </c>
      <c r="AC4913" s="131">
        <v>6878.7135585438009</v>
      </c>
      <c r="AD4913" s="131">
        <v>1242.9830024876101</v>
      </c>
      <c r="AE4913" s="131">
        <v>5691.41579434492</v>
      </c>
      <c r="AF4913" s="131">
        <v>10800.679898422801</v>
      </c>
      <c r="AG4913" s="131">
        <v>8637.9858152111901</v>
      </c>
      <c r="AH4913" s="43">
        <v>185693.04857825892</v>
      </c>
      <c r="AJ4913" s="69">
        <v>-10607.375230214879</v>
      </c>
    </row>
    <row r="4914" spans="4:36">
      <c r="D4914" s="62">
        <v>2015</v>
      </c>
      <c r="E4914" s="62">
        <v>7</v>
      </c>
      <c r="F4914" s="62">
        <v>2016</v>
      </c>
      <c r="G4914" s="62">
        <v>2016</v>
      </c>
      <c r="H4914" s="131">
        <v>1695.2135336185102</v>
      </c>
      <c r="I4914" s="131">
        <v>978.08427411105004</v>
      </c>
      <c r="J4914" s="131">
        <v>722.55751112517999</v>
      </c>
      <c r="K4914" s="131">
        <v>12144.291780065299</v>
      </c>
      <c r="L4914" s="131">
        <v>5242.8900999920497</v>
      </c>
      <c r="M4914" s="131">
        <v>231.89716389816999</v>
      </c>
      <c r="N4914" s="131">
        <v>18628.02289713901</v>
      </c>
      <c r="O4914" s="131">
        <v>782.23528692371997</v>
      </c>
      <c r="P4914" s="131">
        <v>688.56478286523998</v>
      </c>
      <c r="Q4914" s="131">
        <v>1623.54174343762</v>
      </c>
      <c r="R4914" s="131">
        <v>11570.529837080299</v>
      </c>
      <c r="S4914" s="131">
        <v>2238.0200412262502</v>
      </c>
      <c r="T4914" s="131">
        <v>2586.87858585606</v>
      </c>
      <c r="U4914" s="131">
        <v>23359.71489761183</v>
      </c>
      <c r="V4914" s="131">
        <v>26102.694773267998</v>
      </c>
      <c r="W4914" s="131">
        <v>2552.5374434352998</v>
      </c>
      <c r="X4914" s="132">
        <v>50073.2596764685</v>
      </c>
      <c r="Y4914" s="131">
        <v>2.5558370017400001</v>
      </c>
      <c r="Z4914" s="131">
        <v>191.0279100134</v>
      </c>
      <c r="AA4914" s="131">
        <v>888.54155619850997</v>
      </c>
      <c r="AB4914" s="131">
        <v>369.89248143459997</v>
      </c>
      <c r="AC4914" s="131">
        <v>7228.9046282109502</v>
      </c>
      <c r="AD4914" s="131">
        <v>1352.39071746891</v>
      </c>
      <c r="AE4914" s="131">
        <v>9919.16730101959</v>
      </c>
      <c r="AF4914" s="131">
        <v>11643.335262771499</v>
      </c>
      <c r="AG4914" s="131">
        <v>10041.27180041089</v>
      </c>
      <c r="AH4914" s="43">
        <v>202858.0218226522</v>
      </c>
      <c r="AJ4914" s="69">
        <v>-12244.027316183201</v>
      </c>
    </row>
    <row r="4915" spans="4:36">
      <c r="D4915" s="62">
        <v>2015</v>
      </c>
      <c r="E4915" s="62">
        <v>8</v>
      </c>
      <c r="F4915" s="62">
        <v>2016</v>
      </c>
      <c r="G4915" s="62">
        <v>2016</v>
      </c>
      <c r="H4915" s="131">
        <v>1621.2071765123701</v>
      </c>
      <c r="I4915" s="131">
        <v>1038.0739806460499</v>
      </c>
      <c r="J4915" s="131">
        <v>1117.5936893436899</v>
      </c>
      <c r="K4915" s="131">
        <v>12089.0444510041</v>
      </c>
      <c r="L4915" s="131">
        <v>15446.30846413437</v>
      </c>
      <c r="M4915" s="131">
        <v>220.60081663425001</v>
      </c>
      <c r="N4915" s="131">
        <v>18551.901099253431</v>
      </c>
      <c r="O4915" s="131">
        <v>789.46598893271005</v>
      </c>
      <c r="P4915" s="131">
        <v>748.79911101475</v>
      </c>
      <c r="Q4915" s="131">
        <v>1561.08062962801</v>
      </c>
      <c r="R4915" s="131">
        <v>12530.546315535399</v>
      </c>
      <c r="S4915" s="131">
        <v>2195.2499325859799</v>
      </c>
      <c r="T4915" s="131">
        <v>2681.34955285145</v>
      </c>
      <c r="U4915" s="131">
        <v>24293.519780814331</v>
      </c>
      <c r="V4915" s="131">
        <v>26381.104002935539</v>
      </c>
      <c r="W4915" s="131">
        <v>2612.3153501073498</v>
      </c>
      <c r="X4915" s="132">
        <v>52413.086255630697</v>
      </c>
      <c r="Y4915" s="131">
        <v>7.7205963928500001</v>
      </c>
      <c r="Z4915" s="131">
        <v>244.18528969689001</v>
      </c>
      <c r="AA4915" s="131">
        <v>904.76340840885996</v>
      </c>
      <c r="AB4915" s="131">
        <v>375.33153630317997</v>
      </c>
      <c r="AC4915" s="131">
        <v>6614.2973133075702</v>
      </c>
      <c r="AD4915" s="131">
        <v>1264.5644315337399</v>
      </c>
      <c r="AE4915" s="131">
        <v>5232.3398652475498</v>
      </c>
      <c r="AF4915" s="131">
        <v>11685.0178472445</v>
      </c>
      <c r="AG4915" s="131">
        <v>9777.4826826843491</v>
      </c>
      <c r="AH4915" s="43">
        <v>212396.94956838395</v>
      </c>
      <c r="AJ4915" s="69">
        <v>-12820.141495150194</v>
      </c>
    </row>
    <row r="4916" spans="4:36">
      <c r="D4916" s="62">
        <v>2015</v>
      </c>
      <c r="E4916" s="62">
        <v>9</v>
      </c>
      <c r="F4916" s="62">
        <v>2016</v>
      </c>
      <c r="G4916" s="62">
        <v>2016</v>
      </c>
      <c r="H4916" s="131">
        <v>1441.9974030984599</v>
      </c>
      <c r="I4916" s="131">
        <v>1007.2221315709101</v>
      </c>
      <c r="J4916" s="131">
        <v>1382.4297468029199</v>
      </c>
      <c r="K4916" s="131">
        <v>11494.8750629884</v>
      </c>
      <c r="L4916" s="131">
        <v>3338.7288630948101</v>
      </c>
      <c r="M4916" s="131">
        <v>192.18653963487</v>
      </c>
      <c r="N4916" s="131">
        <v>16290.0709890689</v>
      </c>
      <c r="O4916" s="131">
        <v>770.78070948372999</v>
      </c>
      <c r="P4916" s="131">
        <v>638.36950940732004</v>
      </c>
      <c r="Q4916" s="131">
        <v>1460.9043325395901</v>
      </c>
      <c r="R4916" s="131">
        <v>12382.615875596701</v>
      </c>
      <c r="S4916" s="131">
        <v>2036.6617574792199</v>
      </c>
      <c r="T4916" s="131">
        <v>2494.3699238130898</v>
      </c>
      <c r="U4916" s="131">
        <v>27335.079308695567</v>
      </c>
      <c r="V4916" s="131">
        <v>21160.592949544181</v>
      </c>
      <c r="W4916" s="131">
        <v>2353.83318223275</v>
      </c>
      <c r="X4916" s="132">
        <v>49932.481728759696</v>
      </c>
      <c r="Y4916" s="131">
        <v>2.9373398604799998</v>
      </c>
      <c r="Z4916" s="131">
        <v>225.31446884810001</v>
      </c>
      <c r="AA4916" s="131">
        <v>878.97482284369005</v>
      </c>
      <c r="AB4916" s="131">
        <v>349.97378049693998</v>
      </c>
      <c r="AC4916" s="131">
        <v>6357.6582009322801</v>
      </c>
      <c r="AD4916" s="131">
        <v>1310.4218205258501</v>
      </c>
      <c r="AE4916" s="131">
        <v>7984.3464153073801</v>
      </c>
      <c r="AF4916" s="131">
        <v>10799.262927194701</v>
      </c>
      <c r="AG4916" s="131">
        <v>8842.5719634484303</v>
      </c>
      <c r="AH4916" s="43">
        <v>192464.66175326897</v>
      </c>
      <c r="AJ4916" s="69">
        <v>-11556.354114602465</v>
      </c>
    </row>
    <row r="4917" spans="4:36">
      <c r="D4917" s="62">
        <v>2015</v>
      </c>
      <c r="E4917" s="62">
        <v>10</v>
      </c>
      <c r="F4917" s="62">
        <v>2016</v>
      </c>
      <c r="G4917" s="62">
        <v>2016</v>
      </c>
      <c r="H4917" s="131">
        <v>1205.2463871570601</v>
      </c>
      <c r="I4917" s="131">
        <v>891.07399387624002</v>
      </c>
      <c r="J4917" s="131">
        <v>1008.20611827654</v>
      </c>
      <c r="K4917" s="131">
        <v>9993.8155564222106</v>
      </c>
      <c r="L4917" s="131">
        <v>2935.7932261655301</v>
      </c>
      <c r="M4917" s="131">
        <v>202.6158427009</v>
      </c>
      <c r="N4917" s="131">
        <v>11151.21008453588</v>
      </c>
      <c r="O4917" s="131">
        <v>627.24053593886003</v>
      </c>
      <c r="P4917" s="131">
        <v>503.47765427924003</v>
      </c>
      <c r="Q4917" s="131">
        <v>1249.81856367468</v>
      </c>
      <c r="R4917" s="131">
        <v>7783.7989549086296</v>
      </c>
      <c r="S4917" s="131">
        <v>1874.4741177839201</v>
      </c>
      <c r="T4917" s="131">
        <v>4210.54576934959</v>
      </c>
      <c r="U4917" s="131">
        <v>28527.85346686581</v>
      </c>
      <c r="V4917" s="131">
        <v>13250.485917227139</v>
      </c>
      <c r="W4917" s="131">
        <v>1781.46493298263</v>
      </c>
      <c r="X4917" s="132">
        <v>46087.787432708901</v>
      </c>
      <c r="Y4917" s="131">
        <v>0.62123832657</v>
      </c>
      <c r="Z4917" s="131">
        <v>97.975579199370003</v>
      </c>
      <c r="AA4917" s="131">
        <v>808.68012993218997</v>
      </c>
      <c r="AB4917" s="131">
        <v>334.79587738392001</v>
      </c>
      <c r="AC4917" s="131">
        <v>5727.2062587571399</v>
      </c>
      <c r="AD4917" s="131">
        <v>1229.7020890251199</v>
      </c>
      <c r="AE4917" s="131">
        <v>0</v>
      </c>
      <c r="AF4917" s="131">
        <v>9888.0353166337409</v>
      </c>
      <c r="AG4917" s="131">
        <v>6573.6849366210599</v>
      </c>
      <c r="AH4917" s="43">
        <v>157945.60998073284</v>
      </c>
      <c r="AJ4917" s="69">
        <v>-9356.474653524172</v>
      </c>
    </row>
    <row r="4918" spans="4:36">
      <c r="D4918" s="62">
        <v>2015</v>
      </c>
      <c r="E4918" s="62">
        <v>11</v>
      </c>
      <c r="F4918" s="62">
        <v>2016</v>
      </c>
      <c r="G4918" s="62">
        <v>2016</v>
      </c>
      <c r="H4918" s="131">
        <v>1217.0319428554501</v>
      </c>
      <c r="I4918" s="131">
        <v>777.14396297783003</v>
      </c>
      <c r="J4918" s="131">
        <v>978.32339592981998</v>
      </c>
      <c r="K4918" s="131">
        <v>8396.85502582544</v>
      </c>
      <c r="L4918" s="131">
        <v>3694.48136326449</v>
      </c>
      <c r="M4918" s="131">
        <v>196.9181236862</v>
      </c>
      <c r="N4918" s="131">
        <v>7731.4554787934103</v>
      </c>
      <c r="O4918" s="131">
        <v>554.43237808593005</v>
      </c>
      <c r="P4918" s="131">
        <v>345.07662044302998</v>
      </c>
      <c r="Q4918" s="131">
        <v>1085.83950594065</v>
      </c>
      <c r="R4918" s="131">
        <v>5552.3010846575598</v>
      </c>
      <c r="S4918" s="131">
        <v>1651.0955800834699</v>
      </c>
      <c r="T4918" s="131">
        <v>2882.0653165568001</v>
      </c>
      <c r="U4918" s="131">
        <v>23386.69701544385</v>
      </c>
      <c r="V4918" s="131">
        <v>11279.05466110696</v>
      </c>
      <c r="W4918" s="131">
        <v>1382.59841285382</v>
      </c>
      <c r="X4918" s="132">
        <v>37917.812053601199</v>
      </c>
      <c r="Y4918" s="131">
        <v>1.779830781E-2</v>
      </c>
      <c r="Z4918" s="131">
        <v>9.7681946094899992</v>
      </c>
      <c r="AA4918" s="131">
        <v>727.07173496630003</v>
      </c>
      <c r="AB4918" s="131">
        <v>298.19250813317001</v>
      </c>
      <c r="AC4918" s="131">
        <v>4608.4824406950593</v>
      </c>
      <c r="AD4918" s="131">
        <v>1056.73123580929</v>
      </c>
      <c r="AE4918" s="131">
        <v>0</v>
      </c>
      <c r="AF4918" s="131">
        <v>8510.1943298896895</v>
      </c>
      <c r="AG4918" s="131">
        <v>5141.2574198496295</v>
      </c>
      <c r="AH4918" s="43">
        <v>129380.89758436636</v>
      </c>
      <c r="AJ4918" s="69">
        <v>-7660.2325355533249</v>
      </c>
    </row>
    <row r="4919" spans="4:36">
      <c r="D4919" s="62">
        <v>2015</v>
      </c>
      <c r="E4919" s="62">
        <v>12</v>
      </c>
      <c r="F4919" s="62">
        <v>2016</v>
      </c>
      <c r="G4919" s="62">
        <v>2016</v>
      </c>
      <c r="H4919" s="131">
        <v>1125.17393520615</v>
      </c>
      <c r="I4919" s="131">
        <v>642.64603269599002</v>
      </c>
      <c r="J4919" s="131">
        <v>642.81429137971998</v>
      </c>
      <c r="K4919" s="131">
        <v>6388.1455333580898</v>
      </c>
      <c r="L4919" s="131">
        <v>3963.80103768872</v>
      </c>
      <c r="M4919" s="131">
        <v>196.24926101925999</v>
      </c>
      <c r="N4919" s="131">
        <v>5435.7287992230795</v>
      </c>
      <c r="O4919" s="131">
        <v>451.19799890802</v>
      </c>
      <c r="P4919" s="131">
        <v>263.68403145618998</v>
      </c>
      <c r="Q4919" s="131">
        <v>948.24616931471996</v>
      </c>
      <c r="R4919" s="131">
        <v>4756.4342983638899</v>
      </c>
      <c r="S4919" s="131">
        <v>1296.8659179291201</v>
      </c>
      <c r="T4919" s="131">
        <v>1989.77722176054</v>
      </c>
      <c r="U4919" s="131">
        <v>15405.048796488119</v>
      </c>
      <c r="V4919" s="131">
        <v>8313.2989068125898</v>
      </c>
      <c r="W4919" s="131">
        <v>993.93787679096999</v>
      </c>
      <c r="X4919" s="132">
        <v>29068.218995898609</v>
      </c>
      <c r="Y4919" s="131">
        <v>7.1038463349999997E-2</v>
      </c>
      <c r="Z4919" s="131">
        <v>23.803857004280001</v>
      </c>
      <c r="AA4919" s="131">
        <v>382.08701129293001</v>
      </c>
      <c r="AB4919" s="131">
        <v>192.86594561040999</v>
      </c>
      <c r="AC4919" s="131">
        <v>4237.4069727874794</v>
      </c>
      <c r="AD4919" s="131">
        <v>948.25571623439998</v>
      </c>
      <c r="AE4919" s="131">
        <v>0</v>
      </c>
      <c r="AF4919" s="131">
        <v>7837.48373047937</v>
      </c>
      <c r="AG4919" s="131">
        <v>3245.1322231999197</v>
      </c>
      <c r="AH4919" s="43">
        <v>98748.375599365929</v>
      </c>
      <c r="AJ4919" s="69">
        <v>-5843.3940457344725</v>
      </c>
    </row>
    <row r="4920" spans="4:36">
      <c r="D4920" s="62">
        <v>2016</v>
      </c>
      <c r="E4920" s="62">
        <v>1</v>
      </c>
      <c r="F4920" s="62">
        <v>2016</v>
      </c>
      <c r="G4920" s="62">
        <v>2016</v>
      </c>
      <c r="H4920" s="131">
        <v>1034.1045444235999</v>
      </c>
      <c r="I4920" s="131">
        <v>679.49324915694001</v>
      </c>
      <c r="J4920" s="131">
        <v>414.24004714860001</v>
      </c>
      <c r="K4920" s="131">
        <v>7039.4643826469401</v>
      </c>
      <c r="L4920" s="131">
        <v>3323.5924238821699</v>
      </c>
      <c r="M4920" s="131">
        <v>200.13737755846</v>
      </c>
      <c r="N4920" s="131">
        <v>6233.1228716969099</v>
      </c>
      <c r="O4920" s="131">
        <v>523.49407566518005</v>
      </c>
      <c r="P4920" s="131">
        <v>214.63735719160999</v>
      </c>
      <c r="Q4920" s="131">
        <v>957.36281571771997</v>
      </c>
      <c r="R4920" s="131">
        <v>5302.19948188544</v>
      </c>
      <c r="S4920" s="131">
        <v>1635.4986467383701</v>
      </c>
      <c r="T4920" s="131">
        <v>1582.3806403460201</v>
      </c>
      <c r="U4920" s="131">
        <v>16532.97845097919</v>
      </c>
      <c r="V4920" s="131">
        <v>7045.9759916359299</v>
      </c>
      <c r="W4920" s="131">
        <v>1143.45618527688</v>
      </c>
      <c r="X4920" s="132">
        <v>25897.646767200331</v>
      </c>
      <c r="Y4920" s="131">
        <v>0</v>
      </c>
      <c r="Z4920" s="131">
        <v>0.20044498315000001</v>
      </c>
      <c r="AA4920" s="131">
        <v>561.55955054106005</v>
      </c>
      <c r="AB4920" s="131">
        <v>260.78057378976001</v>
      </c>
      <c r="AC4920" s="131">
        <v>2780.96001162824</v>
      </c>
      <c r="AD4920" s="131">
        <v>918.40290792329995</v>
      </c>
      <c r="AE4920" s="131">
        <v>0</v>
      </c>
      <c r="AF4920" s="131">
        <v>8325.8054228752899</v>
      </c>
      <c r="AG4920" s="131">
        <v>3371.60611508901</v>
      </c>
      <c r="AH4920" s="43">
        <v>95979.100335980096</v>
      </c>
      <c r="AJ4920" s="69">
        <v>-5705.5637882769515</v>
      </c>
    </row>
    <row r="4921" spans="4:36">
      <c r="D4921" s="62">
        <v>2016</v>
      </c>
      <c r="E4921" s="62">
        <v>2</v>
      </c>
      <c r="F4921" s="62">
        <v>2016</v>
      </c>
      <c r="G4921" s="62">
        <v>2016</v>
      </c>
      <c r="H4921" s="131">
        <v>1274.7820120077999</v>
      </c>
      <c r="I4921" s="131">
        <v>582.83993352696996</v>
      </c>
      <c r="J4921" s="131">
        <v>464.10763517626998</v>
      </c>
      <c r="K4921" s="131">
        <v>4651.3604769333297</v>
      </c>
      <c r="L4921" s="131">
        <v>3480.1243045111996</v>
      </c>
      <c r="M4921" s="131">
        <v>191.53873025919</v>
      </c>
      <c r="N4921" s="131">
        <v>5338.0572922791398</v>
      </c>
      <c r="O4921" s="131">
        <v>452.23108454185001</v>
      </c>
      <c r="P4921" s="131">
        <v>260.50331625814999</v>
      </c>
      <c r="Q4921" s="131">
        <v>820.53391443533997</v>
      </c>
      <c r="R4921" s="131">
        <v>2898.1839954053798</v>
      </c>
      <c r="S4921" s="131">
        <v>1176.56208480548</v>
      </c>
      <c r="T4921" s="131">
        <v>1100.8109639339</v>
      </c>
      <c r="U4921" s="131">
        <v>11204.10777555499</v>
      </c>
      <c r="V4921" s="131">
        <v>6262.5455586793596</v>
      </c>
      <c r="W4921" s="131">
        <v>974.41258928767002</v>
      </c>
      <c r="X4921" s="132">
        <v>22956.659481385221</v>
      </c>
      <c r="Y4921" s="131">
        <v>0</v>
      </c>
      <c r="Z4921" s="131">
        <v>1.7180998556</v>
      </c>
      <c r="AA4921" s="131">
        <v>549.61325245605997</v>
      </c>
      <c r="AB4921" s="131">
        <v>226.18613834663</v>
      </c>
      <c r="AC4921" s="131">
        <v>2277.4232473104098</v>
      </c>
      <c r="AD4921" s="131">
        <v>743.78977394859999</v>
      </c>
      <c r="AE4921" s="131">
        <v>0</v>
      </c>
      <c r="AF4921" s="131">
        <v>7502.60313450589</v>
      </c>
      <c r="AG4921" s="131">
        <v>2497.9709599170801</v>
      </c>
      <c r="AH4921" s="43">
        <v>77888.665755321505</v>
      </c>
      <c r="AJ4921" s="69">
        <v>-4579.4234944776836</v>
      </c>
    </row>
    <row r="4922" spans="4:36">
      <c r="D4922" s="62">
        <v>2016</v>
      </c>
      <c r="E4922" s="62">
        <v>3</v>
      </c>
      <c r="F4922" s="62">
        <v>2016</v>
      </c>
      <c r="G4922" s="62">
        <v>2016</v>
      </c>
      <c r="H4922" s="131">
        <v>1629.8629934901301</v>
      </c>
      <c r="I4922" s="131">
        <v>744.99947415087001</v>
      </c>
      <c r="J4922" s="131">
        <v>591.13353104775001</v>
      </c>
      <c r="K4922" s="131">
        <v>7457.9266660424901</v>
      </c>
      <c r="L4922" s="131">
        <v>3453.6743191417399</v>
      </c>
      <c r="M4922" s="131">
        <v>215.68702716551999</v>
      </c>
      <c r="N4922" s="131">
        <v>7553.7326355488703</v>
      </c>
      <c r="O4922" s="131">
        <v>554.48715168627996</v>
      </c>
      <c r="P4922" s="131">
        <v>505.99479354604</v>
      </c>
      <c r="Q4922" s="131">
        <v>1020.2103517457</v>
      </c>
      <c r="R4922" s="131">
        <v>4566.2225388774596</v>
      </c>
      <c r="S4922" s="131">
        <v>1521.40908007809</v>
      </c>
      <c r="T4922" s="131">
        <v>1335.1336652919599</v>
      </c>
      <c r="U4922" s="131">
        <v>22940.509190817211</v>
      </c>
      <c r="V4922" s="131">
        <v>9221.1522305814015</v>
      </c>
      <c r="W4922" s="131">
        <v>1295.3017975550199</v>
      </c>
      <c r="X4922" s="132">
        <v>31315.489809657909</v>
      </c>
      <c r="Y4922" s="131">
        <v>0</v>
      </c>
      <c r="Z4922" s="131">
        <v>4.2761596406100004</v>
      </c>
      <c r="AA4922" s="131">
        <v>671.91661187171997</v>
      </c>
      <c r="AB4922" s="131">
        <v>260.35171715204001</v>
      </c>
      <c r="AC4922" s="131">
        <v>2883.1268913449003</v>
      </c>
      <c r="AD4922" s="131">
        <v>912.70336942561005</v>
      </c>
      <c r="AE4922" s="131">
        <v>0</v>
      </c>
      <c r="AF4922" s="131">
        <v>8794.7181187819097</v>
      </c>
      <c r="AG4922" s="131">
        <v>3815.3342122204804</v>
      </c>
      <c r="AH4922" s="43">
        <v>113265.35433686171</v>
      </c>
      <c r="AJ4922" s="69">
        <v>-6713.4550404073816</v>
      </c>
    </row>
    <row r="4923" spans="4:36">
      <c r="D4923" s="62">
        <v>2016</v>
      </c>
      <c r="E4923" s="62">
        <v>4</v>
      </c>
      <c r="F4923" s="62">
        <v>2016</v>
      </c>
      <c r="G4923" s="62">
        <v>2016</v>
      </c>
      <c r="H4923" s="131">
        <v>1807.5755195905399</v>
      </c>
      <c r="I4923" s="131">
        <v>819.07114906971003</v>
      </c>
      <c r="J4923" s="131">
        <v>919.44916035099004</v>
      </c>
      <c r="K4923" s="131">
        <v>8470.9417445224899</v>
      </c>
      <c r="L4923" s="131">
        <v>4395.0336345035403</v>
      </c>
      <c r="M4923" s="131">
        <v>208.06666907994</v>
      </c>
      <c r="N4923" s="131">
        <v>9565.0432945006596</v>
      </c>
      <c r="O4923" s="131">
        <v>645.77968173480997</v>
      </c>
      <c r="P4923" s="131">
        <v>611.39706716692001</v>
      </c>
      <c r="Q4923" s="131">
        <v>1141.5104912123099</v>
      </c>
      <c r="R4923" s="131">
        <v>6202.6061600696403</v>
      </c>
      <c r="S4923" s="131">
        <v>1498.6341383342301</v>
      </c>
      <c r="T4923" s="131">
        <v>2635.4279840990198</v>
      </c>
      <c r="U4923" s="131">
        <v>23385.590732052187</v>
      </c>
      <c r="V4923" s="131">
        <v>12585.377404253391</v>
      </c>
      <c r="W4923" s="131">
        <v>1597.73463305929</v>
      </c>
      <c r="X4923" s="132">
        <v>36563.746331840834</v>
      </c>
      <c r="Y4923" s="131">
        <v>0</v>
      </c>
      <c r="Z4923" s="131">
        <v>18.39321345414</v>
      </c>
      <c r="AA4923" s="131">
        <v>540.84149512091994</v>
      </c>
      <c r="AB4923" s="131">
        <v>292.12284639681002</v>
      </c>
      <c r="AC4923" s="131">
        <v>4046.8188784473195</v>
      </c>
      <c r="AD4923" s="131">
        <v>1049.10368847261</v>
      </c>
      <c r="AE4923" s="131">
        <v>0</v>
      </c>
      <c r="AF4923" s="131">
        <v>9358.5711629955404</v>
      </c>
      <c r="AG4923" s="131">
        <v>5316.73551136691</v>
      </c>
      <c r="AH4923" s="43">
        <v>133675.57259169477</v>
      </c>
      <c r="AJ4923" s="69">
        <v>-7933.5302806345571</v>
      </c>
    </row>
    <row r="4924" spans="4:36">
      <c r="D4924" s="62">
        <v>2016</v>
      </c>
      <c r="E4924" s="62">
        <v>5</v>
      </c>
      <c r="F4924" s="62">
        <v>2016</v>
      </c>
      <c r="G4924" s="62">
        <v>2017</v>
      </c>
      <c r="H4924" s="131">
        <v>1540.2325713233199</v>
      </c>
      <c r="I4924" s="131">
        <v>891.09879616555997</v>
      </c>
      <c r="J4924" s="131">
        <v>876.12553506986001</v>
      </c>
      <c r="K4924" s="131">
        <v>10471.2508155055</v>
      </c>
      <c r="L4924" s="131">
        <v>3286.3022805744299</v>
      </c>
      <c r="M4924" s="131">
        <v>223.79652985794999</v>
      </c>
      <c r="N4924" s="131">
        <v>12926.713006793731</v>
      </c>
      <c r="O4924" s="131">
        <v>702.00294889325005</v>
      </c>
      <c r="P4924" s="131">
        <v>749.76150635651004</v>
      </c>
      <c r="Q4924" s="131">
        <v>1369.6074926005999</v>
      </c>
      <c r="R4924" s="131">
        <v>8704.9409937099408</v>
      </c>
      <c r="S4924" s="131">
        <v>2109.9049804218098</v>
      </c>
      <c r="T4924" s="131">
        <v>2203.3077026977098</v>
      </c>
      <c r="U4924" s="131">
        <v>21246.242508873242</v>
      </c>
      <c r="V4924" s="131">
        <v>14500.060837375209</v>
      </c>
      <c r="W4924" s="131">
        <v>2013.6322147548201</v>
      </c>
      <c r="X4924" s="132">
        <v>41410.35056916278</v>
      </c>
      <c r="Y4924" s="131">
        <v>4.5020963650000002E-2</v>
      </c>
      <c r="Z4924" s="131">
        <v>36.509621931550001</v>
      </c>
      <c r="AA4924" s="131">
        <v>707.58842503462995</v>
      </c>
      <c r="AB4924" s="131">
        <v>334.22227300011002</v>
      </c>
      <c r="AC4924" s="131">
        <v>7329.5792227890997</v>
      </c>
      <c r="AD4924" s="131">
        <v>1213.3540251787799</v>
      </c>
      <c r="AE4924" s="131">
        <v>2035.3129784415901</v>
      </c>
      <c r="AF4924" s="131">
        <v>10670.3689024084</v>
      </c>
      <c r="AG4924" s="131">
        <v>7183.3032117592302</v>
      </c>
      <c r="AH4924" s="43">
        <v>154735.61497164326</v>
      </c>
      <c r="AJ4924" s="69">
        <v>-9207.323182372842</v>
      </c>
    </row>
    <row r="4925" spans="4:36">
      <c r="D4925" s="62">
        <v>2016</v>
      </c>
      <c r="E4925" s="62">
        <v>6</v>
      </c>
      <c r="F4925" s="62">
        <v>2016</v>
      </c>
      <c r="G4925" s="62">
        <v>2017</v>
      </c>
      <c r="H4925" s="131">
        <v>1672.5277625829599</v>
      </c>
      <c r="I4925" s="131">
        <v>866.27845831495995</v>
      </c>
      <c r="J4925" s="131">
        <v>1069.9816581016601</v>
      </c>
      <c r="K4925" s="131">
        <v>10791.7751176808</v>
      </c>
      <c r="L4925" s="131">
        <v>9673.0277139707196</v>
      </c>
      <c r="M4925" s="131">
        <v>246.09122614886999</v>
      </c>
      <c r="N4925" s="131">
        <v>14775.049297238871</v>
      </c>
      <c r="O4925" s="131">
        <v>690.68801637761999</v>
      </c>
      <c r="P4925" s="131">
        <v>840.59910216796004</v>
      </c>
      <c r="Q4925" s="131">
        <v>1548.04175572901</v>
      </c>
      <c r="R4925" s="131">
        <v>10228.344698004699</v>
      </c>
      <c r="S4925" s="131">
        <v>2084.7666013271701</v>
      </c>
      <c r="T4925" s="131">
        <v>2356.1512872765902</v>
      </c>
      <c r="U4925" s="131">
        <v>22574.951414554358</v>
      </c>
      <c r="V4925" s="131">
        <v>21000.579693133521</v>
      </c>
      <c r="W4925" s="131">
        <v>2190.85533958222</v>
      </c>
      <c r="X4925" s="132">
        <v>44199.602547363793</v>
      </c>
      <c r="Y4925" s="131">
        <v>0.33017866195000001</v>
      </c>
      <c r="Z4925" s="131">
        <v>120.9733198328</v>
      </c>
      <c r="AA4925" s="131">
        <v>713.01856052781</v>
      </c>
      <c r="AB4925" s="131">
        <v>332.00651370520001</v>
      </c>
      <c r="AC4925" s="131">
        <v>6968.9293296228898</v>
      </c>
      <c r="AD4925" s="131">
        <v>1197.16215444671</v>
      </c>
      <c r="AE4925" s="131">
        <v>5416.2776663273498</v>
      </c>
      <c r="AF4925" s="131">
        <v>10767.624868966799</v>
      </c>
      <c r="AG4925" s="131">
        <v>8335.5414180809094</v>
      </c>
      <c r="AH4925" s="43">
        <v>180661.17569972819</v>
      </c>
      <c r="AJ4925" s="69">
        <v>-10858.481506576994</v>
      </c>
    </row>
    <row r="4926" spans="4:36">
      <c r="D4926" s="62">
        <v>2016</v>
      </c>
      <c r="E4926" s="62">
        <v>7</v>
      </c>
      <c r="F4926" s="62">
        <v>2017</v>
      </c>
      <c r="G4926" s="62">
        <v>2017</v>
      </c>
      <c r="H4926" s="131">
        <v>1717.77127838303</v>
      </c>
      <c r="I4926" s="131">
        <v>963.93638204880995</v>
      </c>
      <c r="J4926" s="131">
        <v>726.72093030383996</v>
      </c>
      <c r="K4926" s="131">
        <v>11798.511267518599</v>
      </c>
      <c r="L4926" s="131">
        <v>5493.6912035923306</v>
      </c>
      <c r="M4926" s="131">
        <v>246.01992010507001</v>
      </c>
      <c r="N4926" s="131">
        <v>19527.65353596965</v>
      </c>
      <c r="O4926" s="131">
        <v>812.35128203853003</v>
      </c>
      <c r="P4926" s="131">
        <v>706.70712127659999</v>
      </c>
      <c r="Q4926" s="131">
        <v>1628.7824485364499</v>
      </c>
      <c r="R4926" s="131">
        <v>12128.0625182934</v>
      </c>
      <c r="S4926" s="131">
        <v>2318.4127480365401</v>
      </c>
      <c r="T4926" s="131">
        <v>2646.7947221275899</v>
      </c>
      <c r="U4926" s="131">
        <v>23836.416913993009</v>
      </c>
      <c r="V4926" s="131">
        <v>26565.103470607639</v>
      </c>
      <c r="W4926" s="131">
        <v>2623.86421065066</v>
      </c>
      <c r="X4926" s="132">
        <v>46484.432197842179</v>
      </c>
      <c r="Y4926" s="131">
        <v>0.63038364816000003</v>
      </c>
      <c r="Z4926" s="131">
        <v>190.17495304368001</v>
      </c>
      <c r="AA4926" s="131">
        <v>910.90604472699999</v>
      </c>
      <c r="AB4926" s="131">
        <v>367.20537438883002</v>
      </c>
      <c r="AC4926" s="131">
        <v>7515.3633208271494</v>
      </c>
      <c r="AD4926" s="131">
        <v>1333.73742618181</v>
      </c>
      <c r="AE4926" s="131">
        <v>9665.7640314292403</v>
      </c>
      <c r="AF4926" s="131">
        <v>11885.7500292655</v>
      </c>
      <c r="AG4926" s="131">
        <v>9921.7988408847305</v>
      </c>
      <c r="AH4926" s="43">
        <v>202016.56255572007</v>
      </c>
      <c r="AJ4926" s="69">
        <v>-8180.2613526333298</v>
      </c>
    </row>
    <row r="4927" spans="4:36">
      <c r="D4927" s="62">
        <v>2016</v>
      </c>
      <c r="E4927" s="62">
        <v>8</v>
      </c>
      <c r="F4927" s="62">
        <v>2017</v>
      </c>
      <c r="G4927" s="62">
        <v>2017</v>
      </c>
      <c r="H4927" s="131">
        <v>1642.7801388400799</v>
      </c>
      <c r="I4927" s="131">
        <v>1023.05834342588</v>
      </c>
      <c r="J4927" s="131">
        <v>1067.3889592612099</v>
      </c>
      <c r="K4927" s="131">
        <v>11744.9863283882</v>
      </c>
      <c r="L4927" s="131">
        <v>15914.514987731649</v>
      </c>
      <c r="M4927" s="131">
        <v>234.03561462830999</v>
      </c>
      <c r="N4927" s="131">
        <v>19444.377164516649</v>
      </c>
      <c r="O4927" s="131">
        <v>819.59750720779004</v>
      </c>
      <c r="P4927" s="131">
        <v>768.52850643579995</v>
      </c>
      <c r="Q4927" s="131">
        <v>1566.1197136235101</v>
      </c>
      <c r="R4927" s="131">
        <v>13144.6735283649</v>
      </c>
      <c r="S4927" s="131">
        <v>2274.1062792471898</v>
      </c>
      <c r="T4927" s="131">
        <v>2743.45378382645</v>
      </c>
      <c r="U4927" s="131">
        <v>24789.34109063006</v>
      </c>
      <c r="V4927" s="131">
        <v>26797.72155807848</v>
      </c>
      <c r="W4927" s="131">
        <v>2685.31251978625</v>
      </c>
      <c r="X4927" s="132">
        <v>48432.241470755267</v>
      </c>
      <c r="Y4927" s="131">
        <v>1.90424417393</v>
      </c>
      <c r="Z4927" s="131">
        <v>243.09498019847999</v>
      </c>
      <c r="AA4927" s="131">
        <v>927.53619908723999</v>
      </c>
      <c r="AB4927" s="131">
        <v>372.60491690344003</v>
      </c>
      <c r="AC4927" s="131">
        <v>6891.8152714303096</v>
      </c>
      <c r="AD4927" s="131">
        <v>1247.1225130201001</v>
      </c>
      <c r="AE4927" s="131">
        <v>5098.6701741107699</v>
      </c>
      <c r="AF4927" s="131">
        <v>11928.300447031401</v>
      </c>
      <c r="AG4927" s="131">
        <v>9661.1483361956598</v>
      </c>
      <c r="AH4927" s="43">
        <v>211464.43457689899</v>
      </c>
      <c r="AJ4927" s="69">
        <v>-8568.8905508519965</v>
      </c>
    </row>
    <row r="4928" spans="4:36">
      <c r="D4928" s="62">
        <v>2016</v>
      </c>
      <c r="E4928" s="62">
        <v>9</v>
      </c>
      <c r="F4928" s="62">
        <v>2017</v>
      </c>
      <c r="G4928" s="62">
        <v>2017</v>
      </c>
      <c r="H4928" s="131">
        <v>1461.1856697829298</v>
      </c>
      <c r="I4928" s="131">
        <v>992.65276328909999</v>
      </c>
      <c r="J4928" s="131">
        <v>1282.1543017925401</v>
      </c>
      <c r="K4928" s="131">
        <v>11169.340756608901</v>
      </c>
      <c r="L4928" s="131">
        <v>3539.4252592462799</v>
      </c>
      <c r="M4928" s="131">
        <v>203.89088133480001</v>
      </c>
      <c r="N4928" s="131">
        <v>17085.073176123609</v>
      </c>
      <c r="O4928" s="131">
        <v>800.87211345356002</v>
      </c>
      <c r="P4928" s="131">
        <v>655.18930031059995</v>
      </c>
      <c r="Q4928" s="131">
        <v>1465.6200528562299</v>
      </c>
      <c r="R4928" s="131">
        <v>12981.2881073564</v>
      </c>
      <c r="S4928" s="131">
        <v>2109.8214023995702</v>
      </c>
      <c r="T4928" s="131">
        <v>2552.1434154195199</v>
      </c>
      <c r="U4928" s="131">
        <v>27894.946984671158</v>
      </c>
      <c r="V4928" s="131">
        <v>21400.765477846093</v>
      </c>
      <c r="W4928" s="131">
        <v>2419.6074618166499</v>
      </c>
      <c r="X4928" s="132">
        <v>46231.352570735071</v>
      </c>
      <c r="Y4928" s="131">
        <v>0.72447930594999999</v>
      </c>
      <c r="Z4928" s="131">
        <v>224.30841927885999</v>
      </c>
      <c r="AA4928" s="131">
        <v>901.09851779660005</v>
      </c>
      <c r="AB4928" s="131">
        <v>347.43137409884002</v>
      </c>
      <c r="AC4928" s="131">
        <v>6615.9981721009099</v>
      </c>
      <c r="AD4928" s="131">
        <v>1292.3473989762899</v>
      </c>
      <c r="AE4928" s="131">
        <v>7780.3716837820302</v>
      </c>
      <c r="AF4928" s="131">
        <v>11024.1040695067</v>
      </c>
      <c r="AG4928" s="131">
        <v>8737.3613623119199</v>
      </c>
      <c r="AH4928" s="43">
        <v>191169.07517220112</v>
      </c>
      <c r="AJ4928" s="69">
        <v>-7699.6254165137361</v>
      </c>
    </row>
    <row r="4929" spans="4:36">
      <c r="D4929" s="62">
        <v>2016</v>
      </c>
      <c r="E4929" s="62">
        <v>10</v>
      </c>
      <c r="F4929" s="62">
        <v>2017</v>
      </c>
      <c r="G4929" s="62">
        <v>2017</v>
      </c>
      <c r="H4929" s="131">
        <v>1221.2842725565501</v>
      </c>
      <c r="I4929" s="131">
        <v>878.18469689179994</v>
      </c>
      <c r="J4929" s="131">
        <v>1014.0154616495701</v>
      </c>
      <c r="K4929" s="131">
        <v>9715.0782594820503</v>
      </c>
      <c r="L4929" s="131">
        <v>3112.2685089745601</v>
      </c>
      <c r="M4929" s="131">
        <v>214.95533880348</v>
      </c>
      <c r="N4929" s="131">
        <v>11737.2411438048</v>
      </c>
      <c r="O4929" s="131">
        <v>657.02378212311999</v>
      </c>
      <c r="P4929" s="131">
        <v>516.74330801842996</v>
      </c>
      <c r="Q4929" s="131">
        <v>1253.85291052516</v>
      </c>
      <c r="R4929" s="131">
        <v>8190.9822209569402</v>
      </c>
      <c r="S4929" s="131">
        <v>1941.8077633271</v>
      </c>
      <c r="T4929" s="131">
        <v>4308.0685659250703</v>
      </c>
      <c r="U4929" s="131">
        <v>29112.7647610395</v>
      </c>
      <c r="V4929" s="131">
        <v>13002.057959076279</v>
      </c>
      <c r="W4929" s="131">
        <v>1831.24525448348</v>
      </c>
      <c r="X4929" s="132">
        <v>43135.646417729433</v>
      </c>
      <c r="Y4929" s="131">
        <v>0.15322514010999999</v>
      </c>
      <c r="Z4929" s="131">
        <v>97.538109338889996</v>
      </c>
      <c r="AA4929" s="131">
        <v>829.03451556887001</v>
      </c>
      <c r="AB4929" s="131">
        <v>332.36373181145001</v>
      </c>
      <c r="AC4929" s="131">
        <v>5970.1803985504903</v>
      </c>
      <c r="AD4929" s="131">
        <v>1212.7410207727</v>
      </c>
      <c r="AE4929" s="131">
        <v>0</v>
      </c>
      <c r="AF4929" s="131">
        <v>10093.9046589029</v>
      </c>
      <c r="AG4929" s="131">
        <v>6495.4699843738199</v>
      </c>
      <c r="AH4929" s="43">
        <v>156874.60626982659</v>
      </c>
      <c r="AJ4929" s="69">
        <v>-6219.9462555147184</v>
      </c>
    </row>
    <row r="4930" spans="4:36">
      <c r="D4930" s="62">
        <v>2016</v>
      </c>
      <c r="E4930" s="62">
        <v>11</v>
      </c>
      <c r="F4930" s="62">
        <v>2017</v>
      </c>
      <c r="G4930" s="62">
        <v>2017</v>
      </c>
      <c r="H4930" s="131">
        <v>1233.2266554345799</v>
      </c>
      <c r="I4930" s="131">
        <v>765.90265259583998</v>
      </c>
      <c r="J4930" s="131">
        <v>983.96055328662999</v>
      </c>
      <c r="K4930" s="131">
        <v>8167.9045472610096</v>
      </c>
      <c r="L4930" s="131">
        <v>3916.5626180354002</v>
      </c>
      <c r="M4930" s="131">
        <v>208.91062332178001</v>
      </c>
      <c r="N4930" s="131">
        <v>8137.7677094463907</v>
      </c>
      <c r="O4930" s="131">
        <v>584.05931680488004</v>
      </c>
      <c r="P4930" s="131">
        <v>354.16871603332999</v>
      </c>
      <c r="Q4930" s="131">
        <v>1089.34453724539</v>
      </c>
      <c r="R4930" s="131">
        <v>5842.75104396807</v>
      </c>
      <c r="S4930" s="131">
        <v>1710.4051664322501</v>
      </c>
      <c r="T4930" s="131">
        <v>2948.8184371688103</v>
      </c>
      <c r="U4930" s="131">
        <v>23865.120874004468</v>
      </c>
      <c r="V4930" s="131">
        <v>11067.5882638114</v>
      </c>
      <c r="W4930" s="131">
        <v>1421.23301756826</v>
      </c>
      <c r="X4930" s="132">
        <v>35696.913092404859</v>
      </c>
      <c r="Y4930" s="131">
        <v>4.3898582699999997E-3</v>
      </c>
      <c r="Z4930" s="131">
        <v>9.7245787332900004</v>
      </c>
      <c r="AA4930" s="131">
        <v>745.37204671041002</v>
      </c>
      <c r="AB4930" s="131">
        <v>296.02627002394001</v>
      </c>
      <c r="AC4930" s="131">
        <v>4803.9952275915402</v>
      </c>
      <c r="AD4930" s="131">
        <v>1042.15592462214</v>
      </c>
      <c r="AE4930" s="131">
        <v>0</v>
      </c>
      <c r="AF4930" s="131">
        <v>8687.37696053117</v>
      </c>
      <c r="AG4930" s="131">
        <v>5080.0857623300899</v>
      </c>
      <c r="AH4930" s="43">
        <v>128659.3789852242</v>
      </c>
      <c r="AJ4930" s="69">
        <v>-5087.4980381894275</v>
      </c>
    </row>
    <row r="4931" spans="4:36">
      <c r="D4931" s="62">
        <v>2016</v>
      </c>
      <c r="E4931" s="62">
        <v>12</v>
      </c>
      <c r="F4931" s="62">
        <v>2017</v>
      </c>
      <c r="G4931" s="62">
        <v>2017</v>
      </c>
      <c r="H4931" s="131">
        <v>1140.1463182969701</v>
      </c>
      <c r="I4931" s="131">
        <v>633.35022154201999</v>
      </c>
      <c r="J4931" s="131">
        <v>646.51822540274998</v>
      </c>
      <c r="K4931" s="131">
        <v>6221.8185528419899</v>
      </c>
      <c r="L4931" s="131">
        <v>4202.0715340201295</v>
      </c>
      <c r="M4931" s="131">
        <v>208.20102628697001</v>
      </c>
      <c r="N4931" s="131">
        <v>5721.3933936445301</v>
      </c>
      <c r="O4931" s="131">
        <v>480.60330993281002</v>
      </c>
      <c r="P4931" s="131">
        <v>270.63159115049001</v>
      </c>
      <c r="Q4931" s="131">
        <v>951.30705675699005</v>
      </c>
      <c r="R4931" s="131">
        <v>5005.2511631842099</v>
      </c>
      <c r="S4931" s="131">
        <v>1343.4510957165401</v>
      </c>
      <c r="T4931" s="131">
        <v>2035.8635606482101</v>
      </c>
      <c r="U4931" s="131">
        <v>15716.99606035483</v>
      </c>
      <c r="V4931" s="131">
        <v>8157.4362549959606</v>
      </c>
      <c r="W4931" s="131">
        <v>1021.71195538351</v>
      </c>
      <c r="X4931" s="132">
        <v>27309.131165428942</v>
      </c>
      <c r="Y4931" s="131">
        <v>1.752126042E-2</v>
      </c>
      <c r="Z4931" s="131">
        <v>23.697570620600001</v>
      </c>
      <c r="AA4931" s="131">
        <v>391.70409731590001</v>
      </c>
      <c r="AB4931" s="131">
        <v>191.46485889643</v>
      </c>
      <c r="AC4931" s="131">
        <v>4417.1770504921496</v>
      </c>
      <c r="AD4931" s="131">
        <v>935.17658912927004</v>
      </c>
      <c r="AE4931" s="131">
        <v>0</v>
      </c>
      <c r="AF4931" s="131">
        <v>8000.6604960320401</v>
      </c>
      <c r="AG4931" s="131">
        <v>3206.5210234967599</v>
      </c>
      <c r="AH4931" s="43">
        <v>98232.301692831417</v>
      </c>
      <c r="AJ4931" s="69">
        <v>-3872.6280291364383</v>
      </c>
    </row>
    <row r="4932" spans="4:36">
      <c r="D4932" s="62">
        <v>2017</v>
      </c>
      <c r="E4932" s="62">
        <v>1</v>
      </c>
      <c r="F4932" s="62">
        <v>2017</v>
      </c>
      <c r="G4932" s="62">
        <v>2017</v>
      </c>
      <c r="H4932" s="131">
        <v>1049.8547086016001</v>
      </c>
      <c r="I4932" s="131">
        <v>683.71450008044997</v>
      </c>
      <c r="J4932" s="131">
        <v>417.60234915448001</v>
      </c>
      <c r="K4932" s="131">
        <v>6834.0169119268403</v>
      </c>
      <c r="L4932" s="131">
        <v>3519.7056165075501</v>
      </c>
      <c r="M4932" s="131">
        <v>212.02341202775</v>
      </c>
      <c r="N4932" s="131">
        <v>6422.9530359581604</v>
      </c>
      <c r="O4932" s="131">
        <v>525.27035428843999</v>
      </c>
      <c r="P4932" s="131">
        <v>220.28128681164</v>
      </c>
      <c r="Q4932" s="131">
        <v>919.36976321175996</v>
      </c>
      <c r="R4932" s="131">
        <v>5574.6383426546699</v>
      </c>
      <c r="S4932" s="131">
        <v>1574.08681798823</v>
      </c>
      <c r="T4932" s="131">
        <v>1642.42409198377</v>
      </c>
      <c r="U4932" s="131">
        <v>16713.148035895232</v>
      </c>
      <c r="V4932" s="131">
        <v>6698.5886251137099</v>
      </c>
      <c r="W4932" s="131">
        <v>1175.2009136892</v>
      </c>
      <c r="X4932" s="132">
        <v>26153.20923388769</v>
      </c>
      <c r="Y4932" s="131">
        <v>0</v>
      </c>
      <c r="Z4932" s="131">
        <v>0.19921987585000001</v>
      </c>
      <c r="AA4932" s="131">
        <v>575.68917097758003</v>
      </c>
      <c r="AB4932" s="131">
        <v>258.95694199782002</v>
      </c>
      <c r="AC4932" s="131">
        <v>2859.7298571487199</v>
      </c>
      <c r="AD4932" s="131">
        <v>930.51764136537997</v>
      </c>
      <c r="AE4932" s="131">
        <v>0</v>
      </c>
      <c r="AF4932" s="131">
        <v>8564.4368736100205</v>
      </c>
      <c r="AG4932" s="131">
        <v>3322.3734546793603</v>
      </c>
      <c r="AH4932" s="43">
        <v>96847.991159435915</v>
      </c>
      <c r="AJ4932" s="69">
        <v>-3802.5752636162943</v>
      </c>
    </row>
    <row r="4933" spans="4:36">
      <c r="D4933" s="62">
        <v>2017</v>
      </c>
      <c r="E4933" s="62">
        <v>2</v>
      </c>
      <c r="F4933" s="62">
        <v>2017</v>
      </c>
      <c r="G4933" s="62">
        <v>2017</v>
      </c>
      <c r="H4933" s="131">
        <v>1294.1978690297499</v>
      </c>
      <c r="I4933" s="131">
        <v>586.46074007760001</v>
      </c>
      <c r="J4933" s="131">
        <v>467.87470222697999</v>
      </c>
      <c r="K4933" s="131">
        <v>4527.3758249321099</v>
      </c>
      <c r="L4933" s="131">
        <v>3685.4738784200399</v>
      </c>
      <c r="M4933" s="131">
        <v>202.91409640936999</v>
      </c>
      <c r="N4933" s="131">
        <v>5500.6281758454797</v>
      </c>
      <c r="O4933" s="131">
        <v>453.89949367170999</v>
      </c>
      <c r="P4933" s="131">
        <v>267.35329988627001</v>
      </c>
      <c r="Q4933" s="131">
        <v>787.97093247882003</v>
      </c>
      <c r="R4933" s="131">
        <v>3047.0991670629801</v>
      </c>
      <c r="S4933" s="131">
        <v>1132.38300253594</v>
      </c>
      <c r="T4933" s="131">
        <v>1142.58124864922</v>
      </c>
      <c r="U4933" s="131">
        <v>11334.3573495031</v>
      </c>
      <c r="V4933" s="131">
        <v>5930.66066789665</v>
      </c>
      <c r="W4933" s="131">
        <v>1001.46431493031</v>
      </c>
      <c r="X4933" s="132">
        <v>23188.522331254018</v>
      </c>
      <c r="Y4933" s="131">
        <v>0</v>
      </c>
      <c r="Z4933" s="131">
        <v>1.7075989358400001</v>
      </c>
      <c r="AA4933" s="131">
        <v>563.44228739386006</v>
      </c>
      <c r="AB4933" s="131">
        <v>224.60442454490999</v>
      </c>
      <c r="AC4933" s="131">
        <v>2341.9305673097201</v>
      </c>
      <c r="AD4933" s="131">
        <v>753.60117020027997</v>
      </c>
      <c r="AE4933" s="131">
        <v>0</v>
      </c>
      <c r="AF4933" s="131">
        <v>7717.6402365447002</v>
      </c>
      <c r="AG4933" s="131">
        <v>2461.4952412878001</v>
      </c>
      <c r="AH4933" s="43">
        <v>78615.638621027465</v>
      </c>
      <c r="AJ4933" s="69">
        <v>-3041.7240458801534</v>
      </c>
    </row>
    <row r="4934" spans="4:36">
      <c r="D4934" s="62">
        <v>2017</v>
      </c>
      <c r="E4934" s="62">
        <v>3</v>
      </c>
      <c r="F4934" s="62">
        <v>2017</v>
      </c>
      <c r="G4934" s="62">
        <v>2017</v>
      </c>
      <c r="H4934" s="131">
        <v>1654.68699206314</v>
      </c>
      <c r="I4934" s="131">
        <v>749.62767277119997</v>
      </c>
      <c r="J4934" s="131">
        <v>595.93164139673002</v>
      </c>
      <c r="K4934" s="131">
        <v>7238.2046417523497</v>
      </c>
      <c r="L4934" s="131">
        <v>3657.46317488358</v>
      </c>
      <c r="M4934" s="131">
        <v>228.49654566097999</v>
      </c>
      <c r="N4934" s="131">
        <v>7783.78205644235</v>
      </c>
      <c r="O4934" s="131">
        <v>556.31034396494999</v>
      </c>
      <c r="P4934" s="131">
        <v>519.30002167707005</v>
      </c>
      <c r="Q4934" s="131">
        <v>979.72318760623</v>
      </c>
      <c r="R4934" s="131">
        <v>4800.8452592712601</v>
      </c>
      <c r="S4934" s="131">
        <v>1464.28123465248</v>
      </c>
      <c r="T4934" s="131">
        <v>1385.7953276113001</v>
      </c>
      <c r="U4934" s="131">
        <v>23129.007451604637</v>
      </c>
      <c r="V4934" s="131">
        <v>8758.7587109718097</v>
      </c>
      <c r="W4934" s="131">
        <v>1331.2620768423501</v>
      </c>
      <c r="X4934" s="132">
        <v>31614.711358010951</v>
      </c>
      <c r="Y4934" s="131">
        <v>0</v>
      </c>
      <c r="Z4934" s="131">
        <v>4.2500240180800004</v>
      </c>
      <c r="AA4934" s="131">
        <v>688.82296967757998</v>
      </c>
      <c r="AB4934" s="131">
        <v>258.53108434345</v>
      </c>
      <c r="AC4934" s="131">
        <v>2964.7905826233</v>
      </c>
      <c r="AD4934" s="131">
        <v>924.74291975464996</v>
      </c>
      <c r="AE4934" s="131">
        <v>0</v>
      </c>
      <c r="AF4934" s="131">
        <v>9046.7893883940706</v>
      </c>
      <c r="AG4934" s="131">
        <v>3759.62217255518</v>
      </c>
      <c r="AH4934" s="43">
        <v>114095.73683854968</v>
      </c>
      <c r="AJ4934" s="69">
        <v>-4473.6009271531075</v>
      </c>
    </row>
    <row r="4935" spans="4:36">
      <c r="D4935" s="62">
        <v>2017</v>
      </c>
      <c r="E4935" s="62">
        <v>4</v>
      </c>
      <c r="F4935" s="62">
        <v>2017</v>
      </c>
      <c r="G4935" s="62">
        <v>2017</v>
      </c>
      <c r="H4935" s="131">
        <v>1835.1062091627</v>
      </c>
      <c r="I4935" s="131">
        <v>824.15950697278004</v>
      </c>
      <c r="J4935" s="131">
        <v>926.91214172478999</v>
      </c>
      <c r="K4935" s="131">
        <v>8216.66382695641</v>
      </c>
      <c r="L4935" s="131">
        <v>4654.3687056647705</v>
      </c>
      <c r="M4935" s="131">
        <v>220.42361924470001</v>
      </c>
      <c r="N4935" s="131">
        <v>9856.34731290944</v>
      </c>
      <c r="O4935" s="131">
        <v>647.74106185561004</v>
      </c>
      <c r="P4935" s="131">
        <v>627.47386787922005</v>
      </c>
      <c r="Q4935" s="131">
        <v>1096.20951720674</v>
      </c>
      <c r="R4935" s="131">
        <v>6521.3099285383096</v>
      </c>
      <c r="S4935" s="131">
        <v>1442.36147602049</v>
      </c>
      <c r="T4935" s="131">
        <v>2735.42932933375</v>
      </c>
      <c r="U4935" s="131">
        <v>23576.95497833745</v>
      </c>
      <c r="V4935" s="131">
        <v>11895.25489169994</v>
      </c>
      <c r="W4935" s="131">
        <v>1642.0910785921401</v>
      </c>
      <c r="X4935" s="132">
        <v>36905.260367870105</v>
      </c>
      <c r="Y4935" s="131">
        <v>0</v>
      </c>
      <c r="Z4935" s="131">
        <v>18.280795274199999</v>
      </c>
      <c r="AA4935" s="131">
        <v>554.44982042678998</v>
      </c>
      <c r="AB4935" s="131">
        <v>290.08003890506001</v>
      </c>
      <c r="AC4935" s="131">
        <v>4161.4437909134194</v>
      </c>
      <c r="AD4935" s="131">
        <v>1062.94250739326</v>
      </c>
      <c r="AE4935" s="131">
        <v>0</v>
      </c>
      <c r="AF4935" s="131">
        <v>9626.8033999985892</v>
      </c>
      <c r="AG4935" s="131">
        <v>5239.0998015645</v>
      </c>
      <c r="AH4935" s="43">
        <v>134577.16797444515</v>
      </c>
      <c r="AJ4935" s="69">
        <v>-5292.3521355949633</v>
      </c>
    </row>
    <row r="4936" spans="4:36">
      <c r="D4936" s="62">
        <v>2017</v>
      </c>
      <c r="E4936" s="62">
        <v>5</v>
      </c>
      <c r="F4936" s="62">
        <v>2017</v>
      </c>
      <c r="G4936" s="62">
        <v>2018</v>
      </c>
      <c r="H4936" s="131">
        <v>1563.6914333904701</v>
      </c>
      <c r="I4936" s="131">
        <v>896.63461513200002</v>
      </c>
      <c r="J4936" s="131">
        <v>842.86911868773996</v>
      </c>
      <c r="K4936" s="131">
        <v>10148.7385071152</v>
      </c>
      <c r="L4936" s="131">
        <v>3480.2151164397501</v>
      </c>
      <c r="M4936" s="131">
        <v>237.08766667831</v>
      </c>
      <c r="N4936" s="131">
        <v>13320.396895904931</v>
      </c>
      <c r="O4936" s="131">
        <v>704.04943315085995</v>
      </c>
      <c r="P4936" s="131">
        <v>769.47662598456998</v>
      </c>
      <c r="Q4936" s="131">
        <v>1315.25446308596</v>
      </c>
      <c r="R4936" s="131">
        <v>9132.1474053844595</v>
      </c>
      <c r="S4936" s="131">
        <v>2030.6795260962199</v>
      </c>
      <c r="T4936" s="131">
        <v>2286.9122388737001</v>
      </c>
      <c r="U4936" s="131">
        <v>21426.283762973231</v>
      </c>
      <c r="V4936" s="131">
        <v>13745.35421254798</v>
      </c>
      <c r="W4936" s="131">
        <v>2069.5348445212799</v>
      </c>
      <c r="X4936" s="132">
        <v>41790.920422893178</v>
      </c>
      <c r="Y4936" s="131">
        <v>4.3044022099999997E-3</v>
      </c>
      <c r="Z4936" s="131">
        <v>36.286477386510001</v>
      </c>
      <c r="AA4936" s="131">
        <v>725.39233534365997</v>
      </c>
      <c r="AB4936" s="131">
        <v>331.88506530952998</v>
      </c>
      <c r="AC4936" s="131">
        <v>7519.1546213201</v>
      </c>
      <c r="AD4936" s="131">
        <v>1229.35948472066</v>
      </c>
      <c r="AE4936" s="131">
        <v>1978.81986819843</v>
      </c>
      <c r="AF4936" s="131">
        <v>10976.1994475302</v>
      </c>
      <c r="AG4936" s="131">
        <v>7078.4116213503203</v>
      </c>
      <c r="AH4936" s="43">
        <v>155635.75951442146</v>
      </c>
      <c r="AJ4936" s="69">
        <v>-6144.3373229681165</v>
      </c>
    </row>
    <row r="4937" spans="4:36">
      <c r="D4937" s="62">
        <v>2017</v>
      </c>
      <c r="E4937" s="62">
        <v>6</v>
      </c>
      <c r="F4937" s="62">
        <v>2017</v>
      </c>
      <c r="G4937" s="62">
        <v>2018</v>
      </c>
      <c r="H4937" s="131">
        <v>1698.0015766136598</v>
      </c>
      <c r="I4937" s="131">
        <v>871.66008461767001</v>
      </c>
      <c r="J4937" s="131">
        <v>1003.9197309803</v>
      </c>
      <c r="K4937" s="131">
        <v>10458.3291086837</v>
      </c>
      <c r="L4937" s="131">
        <v>10002.472674624889</v>
      </c>
      <c r="M4937" s="131">
        <v>260.70643112596002</v>
      </c>
      <c r="N4937" s="131">
        <v>15225.024388825459</v>
      </c>
      <c r="O4937" s="131">
        <v>692.71737342768995</v>
      </c>
      <c r="P4937" s="131">
        <v>862.70281343878003</v>
      </c>
      <c r="Q4937" s="131">
        <v>1486.6075421359899</v>
      </c>
      <c r="R4937" s="131">
        <v>10722.0295788033</v>
      </c>
      <c r="S4937" s="131">
        <v>2006.48507553072</v>
      </c>
      <c r="T4937" s="131">
        <v>2445.5554750312299</v>
      </c>
      <c r="U4937" s="131">
        <v>22759.047180571331</v>
      </c>
      <c r="V4937" s="131">
        <v>20357.53841189012</v>
      </c>
      <c r="W4937" s="131">
        <v>2251.6780528975401</v>
      </c>
      <c r="X4937" s="132">
        <v>44602.649275922071</v>
      </c>
      <c r="Y4937" s="131">
        <v>3.1567999620000002E-2</v>
      </c>
      <c r="Z4937" s="131">
        <v>120.23393840433999</v>
      </c>
      <c r="AA4937" s="131">
        <v>730.95910060898996</v>
      </c>
      <c r="AB4937" s="131">
        <v>329.68480076191997</v>
      </c>
      <c r="AC4937" s="131">
        <v>7154.3499132085899</v>
      </c>
      <c r="AD4937" s="131">
        <v>1212.9540255992699</v>
      </c>
      <c r="AE4937" s="131">
        <v>5265.9409001629501</v>
      </c>
      <c r="AF4937" s="131">
        <v>11076.242932077999</v>
      </c>
      <c r="AG4937" s="131">
        <v>8213.8246854737499</v>
      </c>
      <c r="AH4937" s="43">
        <v>181811.34663941781</v>
      </c>
      <c r="AJ4937" s="69">
        <v>-7263.1648224295932</v>
      </c>
    </row>
    <row r="4938" spans="4:36">
      <c r="D4938" s="62">
        <v>2017</v>
      </c>
      <c r="E4938" s="62">
        <v>7</v>
      </c>
      <c r="F4938" s="62">
        <v>2018</v>
      </c>
      <c r="G4938" s="62">
        <v>2018</v>
      </c>
      <c r="H4938" s="131">
        <v>1734.34310867108</v>
      </c>
      <c r="I4938" s="131">
        <v>964.59042080281995</v>
      </c>
      <c r="J4938" s="131">
        <v>728.59040461712004</v>
      </c>
      <c r="K4938" s="131">
        <v>11368.577603489401</v>
      </c>
      <c r="L4938" s="131">
        <v>5722.3589370831905</v>
      </c>
      <c r="M4938" s="131">
        <v>259.19750444829998</v>
      </c>
      <c r="N4938" s="131">
        <v>19987.312099627801</v>
      </c>
      <c r="O4938" s="131">
        <v>810.10536152008001</v>
      </c>
      <c r="P4938" s="131">
        <v>721.30125610651999</v>
      </c>
      <c r="Q4938" s="131">
        <v>1555.54174379137</v>
      </c>
      <c r="R4938" s="131">
        <v>12634.0655750118</v>
      </c>
      <c r="S4938" s="131">
        <v>2219.0862240913898</v>
      </c>
      <c r="T4938" s="131">
        <v>2732.11851409166</v>
      </c>
      <c r="U4938" s="131">
        <v>23898.141904249358</v>
      </c>
      <c r="V4938" s="131">
        <v>25779.484912299289</v>
      </c>
      <c r="W4938" s="131">
        <v>2681.87712844204</v>
      </c>
      <c r="X4938" s="132">
        <v>46675.754194079294</v>
      </c>
      <c r="Y4938" s="131">
        <v>5.9938783859999997E-2</v>
      </c>
      <c r="Z4938" s="131">
        <v>187.97310711815001</v>
      </c>
      <c r="AA4938" s="131">
        <v>928.68996939651004</v>
      </c>
      <c r="AB4938" s="131">
        <v>362.63212802191998</v>
      </c>
      <c r="AC4938" s="131">
        <v>7678.6207624768194</v>
      </c>
      <c r="AD4938" s="131">
        <v>1343.89898990027</v>
      </c>
      <c r="AE4938" s="131">
        <v>9345.7934216281392</v>
      </c>
      <c r="AF4938" s="131">
        <v>12159.174081441601</v>
      </c>
      <c r="AG4938" s="131">
        <v>9723.1494549910603</v>
      </c>
      <c r="AH4938" s="43">
        <v>202202.43874618085</v>
      </c>
      <c r="AJ4938" s="69">
        <v>-5287.5491600038367</v>
      </c>
    </row>
    <row r="4939" spans="4:36">
      <c r="D4939" s="62">
        <v>2017</v>
      </c>
      <c r="E4939" s="62">
        <v>8</v>
      </c>
      <c r="F4939" s="62">
        <v>2018</v>
      </c>
      <c r="G4939" s="62">
        <v>2018</v>
      </c>
      <c r="H4939" s="131">
        <v>1658.62850818007</v>
      </c>
      <c r="I4939" s="131">
        <v>1023.75249691638</v>
      </c>
      <c r="J4939" s="131">
        <v>1010.86830867808</v>
      </c>
      <c r="K4939" s="131">
        <v>11317.162831383501</v>
      </c>
      <c r="L4939" s="131">
        <v>16306.7291508322</v>
      </c>
      <c r="M4939" s="131">
        <v>246.57128267409001</v>
      </c>
      <c r="N4939" s="131">
        <v>19901.00171440815</v>
      </c>
      <c r="O4939" s="131">
        <v>817.32264294481001</v>
      </c>
      <c r="P4939" s="131">
        <v>784.39930822325005</v>
      </c>
      <c r="Q4939" s="131">
        <v>1495.6967350090099</v>
      </c>
      <c r="R4939" s="131">
        <v>13703.3144600833</v>
      </c>
      <c r="S4939" s="131">
        <v>2176.6779537728899</v>
      </c>
      <c r="T4939" s="131">
        <v>2831.8935400180699</v>
      </c>
      <c r="U4939" s="131">
        <v>24853.32384888882</v>
      </c>
      <c r="V4939" s="131">
        <v>25962.271640794559</v>
      </c>
      <c r="W4939" s="131">
        <v>2744.6840428331402</v>
      </c>
      <c r="X4939" s="132">
        <v>48632.151151829938</v>
      </c>
      <c r="Y4939" s="131">
        <v>0.18106129543999999</v>
      </c>
      <c r="Z4939" s="131">
        <v>240.28042610974001</v>
      </c>
      <c r="AA4939" s="131">
        <v>945.64479984612001</v>
      </c>
      <c r="AB4939" s="131">
        <v>367.96442359540998</v>
      </c>
      <c r="AC4939" s="131">
        <v>7046.9609452396598</v>
      </c>
      <c r="AD4939" s="131">
        <v>1256.62416951709</v>
      </c>
      <c r="AE4939" s="131">
        <v>4929.8863511785903</v>
      </c>
      <c r="AF4939" s="131">
        <v>12202.703344263</v>
      </c>
      <c r="AG4939" s="131">
        <v>9467.7175667564989</v>
      </c>
      <c r="AH4939" s="43">
        <v>211924.41270527177</v>
      </c>
      <c r="AJ4939" s="69">
        <v>-5546.6844395876396</v>
      </c>
    </row>
    <row r="4940" spans="4:36">
      <c r="D4940" s="62">
        <v>2017</v>
      </c>
      <c r="E4940" s="62">
        <v>9</v>
      </c>
      <c r="F4940" s="62">
        <v>2018</v>
      </c>
      <c r="G4940" s="62">
        <v>2018</v>
      </c>
      <c r="H4940" s="131">
        <v>1475.28214539856</v>
      </c>
      <c r="I4940" s="131">
        <v>993.32628634368996</v>
      </c>
      <c r="J4940" s="131">
        <v>1172.20095960137</v>
      </c>
      <c r="K4940" s="131">
        <v>10764.211508734899</v>
      </c>
      <c r="L4940" s="131">
        <v>3727.6596708847401</v>
      </c>
      <c r="M4940" s="131">
        <v>214.81190465867999</v>
      </c>
      <c r="N4940" s="131">
        <v>17489.79283416715</v>
      </c>
      <c r="O4940" s="131">
        <v>798.67204441160004</v>
      </c>
      <c r="P4940" s="131">
        <v>668.71954600925005</v>
      </c>
      <c r="Q4940" s="131">
        <v>1399.71619586405</v>
      </c>
      <c r="R4940" s="131">
        <v>13524.8760289457</v>
      </c>
      <c r="S4940" s="131">
        <v>2019.4314465028399</v>
      </c>
      <c r="T4940" s="131">
        <v>2634.4159664485901</v>
      </c>
      <c r="U4940" s="131">
        <v>27960.39867778217</v>
      </c>
      <c r="V4940" s="131">
        <v>20653.821488716261</v>
      </c>
      <c r="W4940" s="131">
        <v>2473.1043189329698</v>
      </c>
      <c r="X4940" s="132">
        <v>46421.558765694019</v>
      </c>
      <c r="Y4940" s="131">
        <v>6.8885683589999996E-2</v>
      </c>
      <c r="Z4940" s="131">
        <v>221.71137602396999</v>
      </c>
      <c r="AA4940" s="131">
        <v>918.69096682366001</v>
      </c>
      <c r="AB4940" s="131">
        <v>343.10439693518998</v>
      </c>
      <c r="AC4940" s="131">
        <v>6761.9767496017994</v>
      </c>
      <c r="AD4940" s="131">
        <v>1302.1936177171599</v>
      </c>
      <c r="AE4940" s="131">
        <v>7522.8141576470898</v>
      </c>
      <c r="AF4940" s="131">
        <v>11277.7065093084</v>
      </c>
      <c r="AG4940" s="131">
        <v>8562.4262021873201</v>
      </c>
      <c r="AH4940" s="43">
        <v>191302.6926510247</v>
      </c>
      <c r="AJ4940" s="69">
        <v>-4974.1319554009824</v>
      </c>
    </row>
    <row r="4941" spans="4:36">
      <c r="D4941" s="62">
        <v>2017</v>
      </c>
      <c r="E4941" s="62">
        <v>10</v>
      </c>
      <c r="F4941" s="62">
        <v>2018</v>
      </c>
      <c r="G4941" s="62">
        <v>2018</v>
      </c>
      <c r="H4941" s="131">
        <v>1233.0663508535599</v>
      </c>
      <c r="I4941" s="131">
        <v>878.78055242298001</v>
      </c>
      <c r="J4941" s="131">
        <v>1016.62399510412</v>
      </c>
      <c r="K4941" s="131">
        <v>9367.2818515172894</v>
      </c>
      <c r="L4941" s="131">
        <v>3277.7857861418902</v>
      </c>
      <c r="M4941" s="131">
        <v>226.46900853355999</v>
      </c>
      <c r="N4941" s="131">
        <v>12028.182643845808</v>
      </c>
      <c r="O4941" s="131">
        <v>655.39828939593997</v>
      </c>
      <c r="P4941" s="131">
        <v>527.41452001366997</v>
      </c>
      <c r="Q4941" s="131">
        <v>1197.47148838002</v>
      </c>
      <c r="R4941" s="131">
        <v>8564.4907815811293</v>
      </c>
      <c r="S4941" s="131">
        <v>1858.6159263842101</v>
      </c>
      <c r="T4941" s="131">
        <v>4446.9462593906301</v>
      </c>
      <c r="U4941" s="131">
        <v>29179.034087164342</v>
      </c>
      <c r="V4941" s="131">
        <v>12208.40675686276</v>
      </c>
      <c r="W4941" s="131">
        <v>1871.73358462381</v>
      </c>
      <c r="X4941" s="132">
        <v>43312.203972053227</v>
      </c>
      <c r="Y4941" s="131">
        <v>1.456910975E-2</v>
      </c>
      <c r="Z4941" s="131">
        <v>96.408812945259996</v>
      </c>
      <c r="AA4941" s="131">
        <v>845.22003487534005</v>
      </c>
      <c r="AB4941" s="131">
        <v>328.22440996321001</v>
      </c>
      <c r="AC4941" s="131">
        <v>6105.5198593762998</v>
      </c>
      <c r="AD4941" s="131">
        <v>1221.9807293649999</v>
      </c>
      <c r="AE4941" s="131">
        <v>0</v>
      </c>
      <c r="AF4941" s="131">
        <v>10326.108458185299</v>
      </c>
      <c r="AG4941" s="131">
        <v>6365.4208728992398</v>
      </c>
      <c r="AH4941" s="43">
        <v>157138.80360098838</v>
      </c>
      <c r="AJ4941" s="69">
        <v>-4019.0611938711081</v>
      </c>
    </row>
    <row r="4942" spans="4:36">
      <c r="D4942" s="62">
        <v>2017</v>
      </c>
      <c r="E4942" s="62">
        <v>11</v>
      </c>
      <c r="F4942" s="62">
        <v>2018</v>
      </c>
      <c r="G4942" s="62">
        <v>2018</v>
      </c>
      <c r="H4942" s="131">
        <v>1245.12394531115</v>
      </c>
      <c r="I4942" s="131">
        <v>766.42232383756004</v>
      </c>
      <c r="J4942" s="131">
        <v>986.49177112134998</v>
      </c>
      <c r="K4942" s="131">
        <v>7881.1039106441403</v>
      </c>
      <c r="L4942" s="131">
        <v>4124.8540230100298</v>
      </c>
      <c r="M4942" s="131">
        <v>220.10051948078001</v>
      </c>
      <c r="N4942" s="131">
        <v>8339.4858402544396</v>
      </c>
      <c r="O4942" s="131">
        <v>582.72526752515</v>
      </c>
      <c r="P4942" s="131">
        <v>361.48261713708001</v>
      </c>
      <c r="Q4942" s="131">
        <v>1040.3604868034399</v>
      </c>
      <c r="R4942" s="131">
        <v>6109.1803284725002</v>
      </c>
      <c r="S4942" s="131">
        <v>1637.1271878396101</v>
      </c>
      <c r="T4942" s="131">
        <v>3043.8784615709096</v>
      </c>
      <c r="U4942" s="131">
        <v>23923.026574896972</v>
      </c>
      <c r="V4942" s="131">
        <v>10392.017922652769</v>
      </c>
      <c r="W4942" s="131">
        <v>1452.6560896449</v>
      </c>
      <c r="X4942" s="132">
        <v>35840.674059158584</v>
      </c>
      <c r="Y4942" s="131">
        <v>4.1740100000000002E-4</v>
      </c>
      <c r="Z4942" s="131">
        <v>9.6119875443900007</v>
      </c>
      <c r="AA4942" s="131">
        <v>759.92419553650996</v>
      </c>
      <c r="AB4942" s="131">
        <v>292.33950191453999</v>
      </c>
      <c r="AC4942" s="131">
        <v>4912.8981552266796</v>
      </c>
      <c r="AD4942" s="131">
        <v>1050.0959686103499</v>
      </c>
      <c r="AE4942" s="131">
        <v>0</v>
      </c>
      <c r="AF4942" s="131">
        <v>8887.2244927004394</v>
      </c>
      <c r="AG4942" s="131">
        <v>4978.3747789532099</v>
      </c>
      <c r="AH4942" s="43">
        <v>128837.18082724845</v>
      </c>
      <c r="AJ4942" s="69">
        <v>-3285.6585214664083</v>
      </c>
    </row>
    <row r="4943" spans="4:36">
      <c r="D4943" s="62">
        <v>2017</v>
      </c>
      <c r="E4943" s="62">
        <v>12</v>
      </c>
      <c r="F4943" s="62">
        <v>2018</v>
      </c>
      <c r="G4943" s="62">
        <v>2018</v>
      </c>
      <c r="H4943" s="131">
        <v>1151.1456355682101</v>
      </c>
      <c r="I4943" s="131">
        <v>633.77995487034002</v>
      </c>
      <c r="J4943" s="131">
        <v>648.18137994400001</v>
      </c>
      <c r="K4943" s="131">
        <v>6011.7404040758902</v>
      </c>
      <c r="L4943" s="131">
        <v>4425.5469304288199</v>
      </c>
      <c r="M4943" s="131">
        <v>219.35291424415001</v>
      </c>
      <c r="N4943" s="131">
        <v>5863.2146918420403</v>
      </c>
      <c r="O4943" s="131">
        <v>479.68249708496</v>
      </c>
      <c r="P4943" s="131">
        <v>276.22037582745003</v>
      </c>
      <c r="Q4943" s="131">
        <v>908.53007366237</v>
      </c>
      <c r="R4943" s="131">
        <v>5233.4904765037099</v>
      </c>
      <c r="S4943" s="131">
        <v>1285.8943351522901</v>
      </c>
      <c r="T4943" s="131">
        <v>2101.4929793045699</v>
      </c>
      <c r="U4943" s="131">
        <v>15765.753252131561</v>
      </c>
      <c r="V4943" s="131">
        <v>7659.5028423674003</v>
      </c>
      <c r="W4943" s="131">
        <v>1044.3017263913</v>
      </c>
      <c r="X4943" s="132">
        <v>27415.911289819262</v>
      </c>
      <c r="Y4943" s="131">
        <v>1.66597443E-3</v>
      </c>
      <c r="Z4943" s="131">
        <v>23.423200108180001</v>
      </c>
      <c r="AA4943" s="131">
        <v>399.35146797473999</v>
      </c>
      <c r="AB4943" s="131">
        <v>189.08031871425999</v>
      </c>
      <c r="AC4943" s="131">
        <v>4517.3111034817202</v>
      </c>
      <c r="AD4943" s="131">
        <v>942.30157213709003</v>
      </c>
      <c r="AE4943" s="131">
        <v>0</v>
      </c>
      <c r="AF4943" s="131">
        <v>8184.7105566107803</v>
      </c>
      <c r="AG4943" s="131">
        <v>3142.32163360912</v>
      </c>
      <c r="AH4943" s="43">
        <v>98522.243277828646</v>
      </c>
      <c r="AJ4943" s="69">
        <v>-2505.0609091994847</v>
      </c>
    </row>
    <row r="4944" spans="4:36">
      <c r="D4944" s="62">
        <v>2018</v>
      </c>
      <c r="E4944" s="62">
        <v>1</v>
      </c>
      <c r="F4944" s="62">
        <v>2018</v>
      </c>
      <c r="G4944" s="62">
        <v>2018</v>
      </c>
      <c r="H4944" s="131">
        <v>1060.6584262399001</v>
      </c>
      <c r="I4944" s="131">
        <v>684.23620954030002</v>
      </c>
      <c r="J4944" s="131">
        <v>414.78071392021002</v>
      </c>
      <c r="K4944" s="131">
        <v>6568.3175544646401</v>
      </c>
      <c r="L4944" s="131">
        <v>3702.0804928570701</v>
      </c>
      <c r="M4944" s="131">
        <v>223.08996149609001</v>
      </c>
      <c r="N4944" s="131">
        <v>6681.3778630872903</v>
      </c>
      <c r="O4944" s="131">
        <v>524.00709392305998</v>
      </c>
      <c r="P4944" s="131">
        <v>224.82791084871999</v>
      </c>
      <c r="Q4944" s="131">
        <v>872.03803554266995</v>
      </c>
      <c r="R4944" s="131">
        <v>5823.8693140556197</v>
      </c>
      <c r="S4944" s="131">
        <v>1463.1876337249701</v>
      </c>
      <c r="T4944" s="131">
        <v>1695.6499571238401</v>
      </c>
      <c r="U4944" s="131">
        <v>16766.772859244451</v>
      </c>
      <c r="V4944" s="131">
        <v>6793.4690084214199</v>
      </c>
      <c r="W4944" s="131">
        <v>1200.91939159616</v>
      </c>
      <c r="X4944" s="132">
        <v>26194.778539307419</v>
      </c>
      <c r="Y4944" s="131">
        <v>0</v>
      </c>
      <c r="Z4944" s="131">
        <v>0.19696011716</v>
      </c>
      <c r="AA4944" s="131">
        <v>586.90953319706</v>
      </c>
      <c r="AB4944" s="131">
        <v>255.02578293515</v>
      </c>
      <c r="AC4944" s="131">
        <v>2864.3170803021399</v>
      </c>
      <c r="AD4944" s="131">
        <v>944.10974976442003</v>
      </c>
      <c r="AE4944" s="131">
        <v>0</v>
      </c>
      <c r="AF4944" s="131">
        <v>8761.0224446298907</v>
      </c>
      <c r="AG4944" s="131">
        <v>3245.8685419159501</v>
      </c>
      <c r="AH4944" s="43">
        <v>97551.511058255608</v>
      </c>
      <c r="AJ4944" s="69">
        <v>-2437.1092247965862</v>
      </c>
    </row>
    <row r="4945" spans="4:36">
      <c r="D4945" s="62">
        <v>2018</v>
      </c>
      <c r="E4945" s="62">
        <v>2</v>
      </c>
      <c r="F4945" s="62">
        <v>2018</v>
      </c>
      <c r="G4945" s="62">
        <v>2018</v>
      </c>
      <c r="H4945" s="131">
        <v>1307.51604365957</v>
      </c>
      <c r="I4945" s="131">
        <v>586.90823989790999</v>
      </c>
      <c r="J4945" s="131">
        <v>464.71338920347</v>
      </c>
      <c r="K4945" s="131">
        <v>4364.3465699356802</v>
      </c>
      <c r="L4945" s="131">
        <v>3876.43809989183</v>
      </c>
      <c r="M4945" s="131">
        <v>213.50518568702</v>
      </c>
      <c r="N4945" s="131">
        <v>5721.94364825923</v>
      </c>
      <c r="O4945" s="131">
        <v>452.94604439673998</v>
      </c>
      <c r="P4945" s="131">
        <v>272.87149417889998</v>
      </c>
      <c r="Q4945" s="131">
        <v>747.40398425011995</v>
      </c>
      <c r="R4945" s="131">
        <v>3183.3288986944199</v>
      </c>
      <c r="S4945" s="131">
        <v>1052.6031899997299</v>
      </c>
      <c r="T4945" s="131">
        <v>1179.60875923495</v>
      </c>
      <c r="U4945" s="131">
        <v>11382.652707699159</v>
      </c>
      <c r="V4945" s="131">
        <v>6014.3015469619395</v>
      </c>
      <c r="W4945" s="131">
        <v>1023.38068476812</v>
      </c>
      <c r="X4945" s="132">
        <v>23224.122295640103</v>
      </c>
      <c r="Y4945" s="131">
        <v>0</v>
      </c>
      <c r="Z4945" s="131">
        <v>1.6882295756300001</v>
      </c>
      <c r="AA4945" s="131">
        <v>574.42395401716999</v>
      </c>
      <c r="AB4945" s="131">
        <v>221.19476225798999</v>
      </c>
      <c r="AC4945" s="131">
        <v>2345.6872012082699</v>
      </c>
      <c r="AD4945" s="131">
        <v>764.60905263008999</v>
      </c>
      <c r="AE4945" s="131">
        <v>0</v>
      </c>
      <c r="AF4945" s="131">
        <v>7894.7886860244198</v>
      </c>
      <c r="AG4945" s="131">
        <v>2404.8139315942599</v>
      </c>
      <c r="AH4945" s="43">
        <v>79275.796599666719</v>
      </c>
      <c r="AJ4945" s="69">
        <v>-1947.2099767589825</v>
      </c>
    </row>
    <row r="4946" spans="4:36">
      <c r="D4946" s="62">
        <v>2018</v>
      </c>
      <c r="E4946" s="62">
        <v>3</v>
      </c>
      <c r="F4946" s="62">
        <v>2018</v>
      </c>
      <c r="G4946" s="62">
        <v>2018</v>
      </c>
      <c r="H4946" s="131">
        <v>1671.71484448458</v>
      </c>
      <c r="I4946" s="131">
        <v>750.19967738452999</v>
      </c>
      <c r="J4946" s="131">
        <v>591.90507947726996</v>
      </c>
      <c r="K4946" s="131">
        <v>6954.5146242474702</v>
      </c>
      <c r="L4946" s="131">
        <v>3846.9760111685</v>
      </c>
      <c r="M4946" s="131">
        <v>240.42290936638</v>
      </c>
      <c r="N4946" s="131">
        <v>8096.95926964719</v>
      </c>
      <c r="O4946" s="131">
        <v>554.91234327326003</v>
      </c>
      <c r="P4946" s="131">
        <v>530.01841721212998</v>
      </c>
      <c r="Q4946" s="131">
        <v>929.28429678946998</v>
      </c>
      <c r="R4946" s="131">
        <v>5015.4814838956599</v>
      </c>
      <c r="S4946" s="131">
        <v>1361.1181863382101</v>
      </c>
      <c r="T4946" s="131">
        <v>1430.7046513232399</v>
      </c>
      <c r="U4946" s="131">
        <v>23113.22756592523</v>
      </c>
      <c r="V4946" s="131">
        <v>8882.6981538527907</v>
      </c>
      <c r="W4946" s="131">
        <v>1360.3958478536099</v>
      </c>
      <c r="X4946" s="132">
        <v>31667.277294712803</v>
      </c>
      <c r="Y4946" s="131">
        <v>0</v>
      </c>
      <c r="Z4946" s="131">
        <v>4.2018158326800004</v>
      </c>
      <c r="AA4946" s="131">
        <v>702.24834506158004</v>
      </c>
      <c r="AB4946" s="131">
        <v>254.60639011683</v>
      </c>
      <c r="AC4946" s="131">
        <v>2969.5463311327799</v>
      </c>
      <c r="AD4946" s="131">
        <v>938.25067656419003</v>
      </c>
      <c r="AE4946" s="131">
        <v>0</v>
      </c>
      <c r="AF4946" s="131">
        <v>9254.4467375064105</v>
      </c>
      <c r="AG4946" s="131">
        <v>3673.0486520710201</v>
      </c>
      <c r="AH4946" s="43">
        <v>114794.15960523782</v>
      </c>
      <c r="AJ4946" s="69">
        <v>-2862.7913431156048</v>
      </c>
    </row>
    <row r="4947" spans="4:36">
      <c r="D4947" s="62">
        <v>2018</v>
      </c>
      <c r="E4947" s="62">
        <v>4</v>
      </c>
      <c r="F4947" s="62">
        <v>2018</v>
      </c>
      <c r="G4947" s="62">
        <v>2018</v>
      </c>
      <c r="H4947" s="131">
        <v>1853.9906978044601</v>
      </c>
      <c r="I4947" s="131">
        <v>824.78838322325998</v>
      </c>
      <c r="J4947" s="131">
        <v>920.64922686462</v>
      </c>
      <c r="K4947" s="131">
        <v>7889.4219515704399</v>
      </c>
      <c r="L4947" s="131">
        <v>4895.5365786822404</v>
      </c>
      <c r="M4947" s="131">
        <v>231.92861703259999</v>
      </c>
      <c r="N4947" s="131">
        <v>10252.913321753589</v>
      </c>
      <c r="O4947" s="131">
        <v>645.94617299188997</v>
      </c>
      <c r="P4947" s="131">
        <v>640.42498057533999</v>
      </c>
      <c r="Q4947" s="131">
        <v>1039.77358423083</v>
      </c>
      <c r="R4947" s="131">
        <v>6812.8647000577703</v>
      </c>
      <c r="S4947" s="131">
        <v>1340.74274109717</v>
      </c>
      <c r="T4947" s="131">
        <v>2824.0761004654896</v>
      </c>
      <c r="U4947" s="131">
        <v>23559.708671313219</v>
      </c>
      <c r="V4947" s="131">
        <v>12062.65086502858</v>
      </c>
      <c r="W4947" s="131">
        <v>1678.0271322779899</v>
      </c>
      <c r="X4947" s="132">
        <v>36968.478724990127</v>
      </c>
      <c r="Y4947" s="131">
        <v>0</v>
      </c>
      <c r="Z4947" s="131">
        <v>18.073435512450001</v>
      </c>
      <c r="AA4947" s="131">
        <v>565.25622105291995</v>
      </c>
      <c r="AB4947" s="131">
        <v>285.67640807343997</v>
      </c>
      <c r="AC4947" s="131">
        <v>4168.1190617477205</v>
      </c>
      <c r="AD4947" s="131">
        <v>1078.4689511060701</v>
      </c>
      <c r="AE4947" s="131">
        <v>0</v>
      </c>
      <c r="AF4947" s="131">
        <v>9847.7742205455907</v>
      </c>
      <c r="AG4947" s="131">
        <v>5118.4580739727498</v>
      </c>
      <c r="AH4947" s="43">
        <v>135523.74882197054</v>
      </c>
      <c r="AJ4947" s="69">
        <v>-3392.0421751780668</v>
      </c>
    </row>
    <row r="4948" spans="4:36">
      <c r="D4948" s="62">
        <v>2018</v>
      </c>
      <c r="E4948" s="62">
        <v>5</v>
      </c>
      <c r="F4948" s="62">
        <v>2018</v>
      </c>
      <c r="G4948" s="62">
        <v>2019</v>
      </c>
      <c r="H4948" s="131">
        <v>1579.78287974144</v>
      </c>
      <c r="I4948" s="131">
        <v>897.31879363149005</v>
      </c>
      <c r="J4948" s="131">
        <v>797.48789673693</v>
      </c>
      <c r="K4948" s="131">
        <v>9735.4987248585803</v>
      </c>
      <c r="L4948" s="131">
        <v>3660.5437776078002</v>
      </c>
      <c r="M4948" s="131">
        <v>249.46244343781001</v>
      </c>
      <c r="N4948" s="131">
        <v>13856.33748987225</v>
      </c>
      <c r="O4948" s="131">
        <v>702.01011739135004</v>
      </c>
      <c r="P4948" s="131">
        <v>785.35868739032003</v>
      </c>
      <c r="Q4948" s="131">
        <v>1247.54148344123</v>
      </c>
      <c r="R4948" s="131">
        <v>9520.6474155158903</v>
      </c>
      <c r="S4948" s="131">
        <v>1887.6120025196001</v>
      </c>
      <c r="T4948" s="131">
        <v>2361.0239637367099</v>
      </c>
      <c r="U4948" s="131">
        <v>21419.68305216304</v>
      </c>
      <c r="V4948" s="131">
        <v>13939.42270665109</v>
      </c>
      <c r="W4948" s="131">
        <v>2114.8252161986002</v>
      </c>
      <c r="X4948" s="132">
        <v>41863.975964174824</v>
      </c>
      <c r="Y4948" s="131">
        <v>0</v>
      </c>
      <c r="Z4948" s="131">
        <v>35.874878482150002</v>
      </c>
      <c r="AA4948" s="131">
        <v>739.53045911618995</v>
      </c>
      <c r="AB4948" s="131">
        <v>326.84680307104998</v>
      </c>
      <c r="AC4948" s="131">
        <v>7564.82757270619</v>
      </c>
      <c r="AD4948" s="131">
        <v>1247.31678787635</v>
      </c>
      <c r="AE4948" s="131">
        <v>1908.5307216838</v>
      </c>
      <c r="AF4948" s="131">
        <v>11228.1439090125</v>
      </c>
      <c r="AG4948" s="131">
        <v>6915.4157176742301</v>
      </c>
      <c r="AH4948" s="43">
        <v>156585.01946469146</v>
      </c>
      <c r="AJ4948" s="69">
        <v>-3936.4720483607671</v>
      </c>
    </row>
    <row r="4949" spans="4:36">
      <c r="D4949" s="62">
        <v>2018</v>
      </c>
      <c r="E4949" s="62">
        <v>6</v>
      </c>
      <c r="F4949" s="62">
        <v>2018</v>
      </c>
      <c r="G4949" s="62">
        <v>2019</v>
      </c>
      <c r="H4949" s="131">
        <v>1715.4751655139398</v>
      </c>
      <c r="I4949" s="131">
        <v>872.32520626107998</v>
      </c>
      <c r="J4949" s="131">
        <v>923.65179634633</v>
      </c>
      <c r="K4949" s="131">
        <v>10031.309246394399</v>
      </c>
      <c r="L4949" s="131">
        <v>3728.6446712141701</v>
      </c>
      <c r="M4949" s="131">
        <v>274.31398790084</v>
      </c>
      <c r="N4949" s="131">
        <v>15837.596872804759</v>
      </c>
      <c r="O4949" s="131">
        <v>690.72724858096001</v>
      </c>
      <c r="P4949" s="131">
        <v>880.50907108880006</v>
      </c>
      <c r="Q4949" s="131">
        <v>1410.0728265615001</v>
      </c>
      <c r="R4949" s="131">
        <v>11169.9847279645</v>
      </c>
      <c r="S4949" s="131">
        <v>1865.1221242818399</v>
      </c>
      <c r="T4949" s="131">
        <v>2524.80833459527</v>
      </c>
      <c r="U4949" s="131">
        <v>22741.467434723581</v>
      </c>
      <c r="V4949" s="131">
        <v>20652.03642327906</v>
      </c>
      <c r="W4949" s="131">
        <v>2300.9545056151001</v>
      </c>
      <c r="X4949" s="132">
        <v>44681.366180096091</v>
      </c>
      <c r="Y4949" s="131">
        <v>0</v>
      </c>
      <c r="Z4949" s="131">
        <v>118.8701202308</v>
      </c>
      <c r="AA4949" s="131">
        <v>745.20572237978001</v>
      </c>
      <c r="AB4949" s="131">
        <v>324.67994017644003</v>
      </c>
      <c r="AC4949" s="131">
        <v>7188.1413848222301</v>
      </c>
      <c r="AD4949" s="131">
        <v>1230.67169355752</v>
      </c>
      <c r="AE4949" s="131">
        <v>5078.8907813434298</v>
      </c>
      <c r="AF4949" s="131">
        <v>11330.483762349901</v>
      </c>
      <c r="AG4949" s="131">
        <v>8024.6834135523004</v>
      </c>
      <c r="AH4949" s="43">
        <v>176341.9926416346</v>
      </c>
      <c r="AJ4949" s="69">
        <v>-4471.4687662368815</v>
      </c>
    </row>
    <row r="4950" spans="4:36">
      <c r="D4950" s="62">
        <v>2018</v>
      </c>
      <c r="E4950" s="62">
        <v>7</v>
      </c>
      <c r="F4950" s="62">
        <v>2019</v>
      </c>
      <c r="G4950" s="62">
        <v>2019</v>
      </c>
      <c r="H4950" s="131">
        <v>1758.6159739752602</v>
      </c>
      <c r="I4950" s="131">
        <v>968.86631299352996</v>
      </c>
      <c r="J4950" s="131">
        <v>726.32119499215003</v>
      </c>
      <c r="K4950" s="131">
        <v>10941.604941825401</v>
      </c>
      <c r="L4950" s="131">
        <v>4247.2070179696902</v>
      </c>
      <c r="M4950" s="131">
        <v>273.72639244067</v>
      </c>
      <c r="N4950" s="131">
        <v>20802.668692389099</v>
      </c>
      <c r="O4950" s="131">
        <v>810.58272330333</v>
      </c>
      <c r="P4950" s="131">
        <v>738.88858479638998</v>
      </c>
      <c r="Q4950" s="131">
        <v>1480.8686194322099</v>
      </c>
      <c r="R4950" s="131">
        <v>13200.789892517199</v>
      </c>
      <c r="S4950" s="131">
        <v>2070.3089800883299</v>
      </c>
      <c r="T4950" s="131">
        <v>2831.00136762892</v>
      </c>
      <c r="U4950" s="131">
        <v>23966.518516831988</v>
      </c>
      <c r="V4950" s="131">
        <v>26250.933321617369</v>
      </c>
      <c r="W4950" s="131">
        <v>2750.61788296332</v>
      </c>
      <c r="X4950" s="132">
        <v>46799.313917846783</v>
      </c>
      <c r="Y4950" s="131">
        <v>0</v>
      </c>
      <c r="Z4950" s="131">
        <v>186.52240111526999</v>
      </c>
      <c r="AA4950" s="131">
        <v>950.26231586793006</v>
      </c>
      <c r="AB4950" s="131">
        <v>358.43669046381001</v>
      </c>
      <c r="AC4950" s="131">
        <v>7732.4419777384101</v>
      </c>
      <c r="AD4950" s="131">
        <v>1368.5294494283901</v>
      </c>
      <c r="AE4950" s="131">
        <v>9046.8776863380408</v>
      </c>
      <c r="AF4950" s="131">
        <v>12483.8834402047</v>
      </c>
      <c r="AG4950" s="131">
        <v>9534.0865166273197</v>
      </c>
      <c r="AH4950" s="43">
        <v>202279.87481139548</v>
      </c>
      <c r="AJ4950" s="69">
        <v>-1769.9636391266249</v>
      </c>
    </row>
    <row r="4951" spans="4:36">
      <c r="D4951" s="62">
        <v>2018</v>
      </c>
      <c r="E4951" s="62">
        <v>8</v>
      </c>
      <c r="F4951" s="62">
        <v>2019</v>
      </c>
      <c r="G4951" s="62">
        <v>2019</v>
      </c>
      <c r="H4951" s="131">
        <v>1681.8417156287201</v>
      </c>
      <c r="I4951" s="131">
        <v>1028.29064617889</v>
      </c>
      <c r="J4951" s="131">
        <v>949.24046836609</v>
      </c>
      <c r="K4951" s="131">
        <v>10892.298528414</v>
      </c>
      <c r="L4951" s="131">
        <v>4385.4996219151699</v>
      </c>
      <c r="M4951" s="131">
        <v>260.39242865977002</v>
      </c>
      <c r="N4951" s="131">
        <v>20709.969375262241</v>
      </c>
      <c r="O4951" s="131">
        <v>817.79502644674994</v>
      </c>
      <c r="P4951" s="131">
        <v>803.52514273557995</v>
      </c>
      <c r="Q4951" s="131">
        <v>1423.89644501828</v>
      </c>
      <c r="R4951" s="131">
        <v>14328.150526914</v>
      </c>
      <c r="S4951" s="131">
        <v>2030.74394565334</v>
      </c>
      <c r="T4951" s="131">
        <v>2934.3875250726701</v>
      </c>
      <c r="U4951" s="131">
        <v>24924.124348606591</v>
      </c>
      <c r="V4951" s="131">
        <v>26436.404551285588</v>
      </c>
      <c r="W4951" s="131">
        <v>2815.0346379539701</v>
      </c>
      <c r="X4951" s="132">
        <v>48761.667289252844</v>
      </c>
      <c r="Y4951" s="131">
        <v>0</v>
      </c>
      <c r="Z4951" s="131">
        <v>238.42603181963</v>
      </c>
      <c r="AA4951" s="131">
        <v>967.61098655365004</v>
      </c>
      <c r="AB4951" s="131">
        <v>363.70729455607</v>
      </c>
      <c r="AC4951" s="131">
        <v>7086.1801966158</v>
      </c>
      <c r="AD4951" s="131">
        <v>1279.65508998207</v>
      </c>
      <c r="AE4951" s="131">
        <v>4772.2089302172999</v>
      </c>
      <c r="AF4951" s="131">
        <v>12528.575147031201</v>
      </c>
      <c r="AG4951" s="131">
        <v>9283.62140418542</v>
      </c>
      <c r="AH4951" s="43">
        <v>201703.24730432566</v>
      </c>
      <c r="AJ4951" s="69">
        <v>-1755.2228647506272</v>
      </c>
    </row>
    <row r="4952" spans="4:36">
      <c r="D4952" s="62">
        <v>2018</v>
      </c>
      <c r="E4952" s="62">
        <v>9</v>
      </c>
      <c r="F4952" s="62">
        <v>2019</v>
      </c>
      <c r="G4952" s="62">
        <v>2019</v>
      </c>
      <c r="H4952" s="131">
        <v>1495.9293429581999</v>
      </c>
      <c r="I4952" s="131">
        <v>997.72956054070005</v>
      </c>
      <c r="J4952" s="131">
        <v>1056.8023583285701</v>
      </c>
      <c r="K4952" s="131">
        <v>10362.0220068197</v>
      </c>
      <c r="L4952" s="131">
        <v>3935.1874062208199</v>
      </c>
      <c r="M4952" s="131">
        <v>226.85283116703999</v>
      </c>
      <c r="N4952" s="131">
        <v>18210.094968846221</v>
      </c>
      <c r="O4952" s="131">
        <v>799.15729258107001</v>
      </c>
      <c r="P4952" s="131">
        <v>685.02478651372996</v>
      </c>
      <c r="Q4952" s="131">
        <v>1332.52341111336</v>
      </c>
      <c r="R4952" s="131">
        <v>14133.531670864601</v>
      </c>
      <c r="S4952" s="131">
        <v>1884.0399318325101</v>
      </c>
      <c r="T4952" s="131">
        <v>2729.7626971350401</v>
      </c>
      <c r="U4952" s="131">
        <v>28030.408845301441</v>
      </c>
      <c r="V4952" s="131">
        <v>21029.7852344577</v>
      </c>
      <c r="W4952" s="131">
        <v>2536.4938959909</v>
      </c>
      <c r="X4952" s="132">
        <v>46544.344570285815</v>
      </c>
      <c r="Y4952" s="131">
        <v>0</v>
      </c>
      <c r="Z4952" s="131">
        <v>220.00029070418</v>
      </c>
      <c r="AA4952" s="131">
        <v>940.03104854045</v>
      </c>
      <c r="AB4952" s="131">
        <v>339.13488358538001</v>
      </c>
      <c r="AC4952" s="131">
        <v>6805.1445479153999</v>
      </c>
      <c r="AD4952" s="131">
        <v>1326.05971735709</v>
      </c>
      <c r="AE4952" s="131">
        <v>7282.2045674351002</v>
      </c>
      <c r="AF4952" s="131">
        <v>11578.876376967901</v>
      </c>
      <c r="AG4952" s="131">
        <v>8395.9330854454693</v>
      </c>
      <c r="AH4952" s="43">
        <v>192877.07532890842</v>
      </c>
      <c r="AJ4952" s="69">
        <v>-1678.2556231799535</v>
      </c>
    </row>
    <row r="4953" spans="4:36">
      <c r="D4953" s="62">
        <v>2018</v>
      </c>
      <c r="E4953" s="62">
        <v>10</v>
      </c>
      <c r="F4953" s="62">
        <v>2019</v>
      </c>
      <c r="G4953" s="62">
        <v>2019</v>
      </c>
      <c r="H4953" s="131">
        <v>1250.32363592924</v>
      </c>
      <c r="I4953" s="131">
        <v>882.67606166754001</v>
      </c>
      <c r="J4953" s="131">
        <v>1013.45769900682</v>
      </c>
      <c r="K4953" s="131">
        <v>9022.3760575289598</v>
      </c>
      <c r="L4953" s="131">
        <v>3460.2679656251298</v>
      </c>
      <c r="M4953" s="131">
        <v>239.16335474544999</v>
      </c>
      <c r="N4953" s="131">
        <v>12558.01362567567</v>
      </c>
      <c r="O4953" s="131">
        <v>655.98236384286997</v>
      </c>
      <c r="P4953" s="131">
        <v>540.27435138198996</v>
      </c>
      <c r="Q4953" s="131">
        <v>1139.98737538514</v>
      </c>
      <c r="R4953" s="131">
        <v>8980.2022565937896</v>
      </c>
      <c r="S4953" s="131">
        <v>1734.0061873909101</v>
      </c>
      <c r="T4953" s="131">
        <v>4607.89342672155</v>
      </c>
      <c r="U4953" s="131">
        <v>29249.090849734861</v>
      </c>
      <c r="V4953" s="131">
        <v>12425.40071748411</v>
      </c>
      <c r="W4953" s="131">
        <v>1919.7090781709701</v>
      </c>
      <c r="X4953" s="132">
        <v>43425.52308672847</v>
      </c>
      <c r="Y4953" s="131">
        <v>0</v>
      </c>
      <c r="Z4953" s="131">
        <v>95.664765853549994</v>
      </c>
      <c r="AA4953" s="131">
        <v>864.85347556897</v>
      </c>
      <c r="AB4953" s="131">
        <v>324.42704919277998</v>
      </c>
      <c r="AC4953" s="131">
        <v>6137.7384796707393</v>
      </c>
      <c r="AD4953" s="131">
        <v>1244.37671829345</v>
      </c>
      <c r="AE4953" s="131">
        <v>0</v>
      </c>
      <c r="AF4953" s="131">
        <v>10601.8660082884</v>
      </c>
      <c r="AG4953" s="131">
        <v>6241.6476881175895</v>
      </c>
      <c r="AH4953" s="43">
        <v>158614.92227859891</v>
      </c>
      <c r="AJ4953" s="69">
        <v>-1354.1805256580701</v>
      </c>
    </row>
    <row r="4954" spans="4:36">
      <c r="D4954" s="62">
        <v>2018</v>
      </c>
      <c r="E4954" s="62">
        <v>11</v>
      </c>
      <c r="F4954" s="62">
        <v>2019</v>
      </c>
      <c r="G4954" s="62">
        <v>2019</v>
      </c>
      <c r="H4954" s="131">
        <v>1262.5499815207299</v>
      </c>
      <c r="I4954" s="131">
        <v>769.81976502980001</v>
      </c>
      <c r="J4954" s="131">
        <v>983.41932244812995</v>
      </c>
      <c r="K4954" s="131">
        <v>7597.1416170335297</v>
      </c>
      <c r="L4954" s="131">
        <v>4354.4945185394999</v>
      </c>
      <c r="M4954" s="131">
        <v>232.43789055772001</v>
      </c>
      <c r="N4954" s="131">
        <v>8706.8329367801998</v>
      </c>
      <c r="O4954" s="131">
        <v>583.35946981456004</v>
      </c>
      <c r="P4954" s="131">
        <v>370.29656768747998</v>
      </c>
      <c r="Q4954" s="131">
        <v>990.41842107649995</v>
      </c>
      <c r="R4954" s="131">
        <v>6405.7135877445398</v>
      </c>
      <c r="S4954" s="131">
        <v>1527.3670223962899</v>
      </c>
      <c r="T4954" s="131">
        <v>3154.0447616594001</v>
      </c>
      <c r="U4954" s="131">
        <v>23985.740265628359</v>
      </c>
      <c r="V4954" s="131">
        <v>10576.727129414448</v>
      </c>
      <c r="W4954" s="131">
        <v>1489.8899638605001</v>
      </c>
      <c r="X4954" s="132">
        <v>35931.2454780638</v>
      </c>
      <c r="Y4954" s="131">
        <v>0</v>
      </c>
      <c r="Z4954" s="131">
        <v>9.5378058263599996</v>
      </c>
      <c r="AA4954" s="131">
        <v>777.57631688846004</v>
      </c>
      <c r="AB4954" s="131">
        <v>288.95730813942998</v>
      </c>
      <c r="AC4954" s="131">
        <v>4938.8233514186904</v>
      </c>
      <c r="AD4954" s="131">
        <v>1069.3417202999301</v>
      </c>
      <c r="AE4954" s="131">
        <v>0</v>
      </c>
      <c r="AF4954" s="131">
        <v>9124.5568104121503</v>
      </c>
      <c r="AG4954" s="131">
        <v>4881.5721772507695</v>
      </c>
      <c r="AH4954" s="43">
        <v>130011.86418949127</v>
      </c>
      <c r="AJ4954" s="69">
        <v>-1106.1743412717624</v>
      </c>
    </row>
    <row r="4955" spans="4:36">
      <c r="D4955" s="62">
        <v>2018</v>
      </c>
      <c r="E4955" s="62">
        <v>12</v>
      </c>
      <c r="F4955" s="62">
        <v>2019</v>
      </c>
      <c r="G4955" s="62">
        <v>2019</v>
      </c>
      <c r="H4955" s="131">
        <v>1167.2564055870901</v>
      </c>
      <c r="I4955" s="131">
        <v>636.58941129995003</v>
      </c>
      <c r="J4955" s="131">
        <v>646.16260586081</v>
      </c>
      <c r="K4955" s="131">
        <v>5804.4348501701397</v>
      </c>
      <c r="L4955" s="131">
        <v>4671.9277197666597</v>
      </c>
      <c r="M4955" s="131">
        <v>231.64837954437999</v>
      </c>
      <c r="N4955" s="131">
        <v>6121.4841984534396</v>
      </c>
      <c r="O4955" s="131">
        <v>480.38777543026998</v>
      </c>
      <c r="P4955" s="131">
        <v>282.95539604179999</v>
      </c>
      <c r="Q4955" s="131">
        <v>864.91647123388998</v>
      </c>
      <c r="R4955" s="131">
        <v>5487.5186611251502</v>
      </c>
      <c r="S4955" s="131">
        <v>1199.6823560114501</v>
      </c>
      <c r="T4955" s="131">
        <v>2177.5517671684102</v>
      </c>
      <c r="U4955" s="131">
        <v>15822.72819578093</v>
      </c>
      <c r="V4955" s="131">
        <v>7795.64393688173</v>
      </c>
      <c r="W4955" s="131">
        <v>1071.0688321094201</v>
      </c>
      <c r="X4955" s="132">
        <v>27480.832816045768</v>
      </c>
      <c r="Y4955" s="131">
        <v>0</v>
      </c>
      <c r="Z4955" s="131">
        <v>23.242428626959999</v>
      </c>
      <c r="AA4955" s="131">
        <v>408.62792030535002</v>
      </c>
      <c r="AB4955" s="131">
        <v>186.89277213651999</v>
      </c>
      <c r="AC4955" s="131">
        <v>4541.14880027857</v>
      </c>
      <c r="AD4955" s="131">
        <v>959.57170993036004</v>
      </c>
      <c r="AE4955" s="131">
        <v>0</v>
      </c>
      <c r="AF4955" s="131">
        <v>8403.2823196843292</v>
      </c>
      <c r="AG4955" s="131">
        <v>3081.22038610858</v>
      </c>
      <c r="AH4955" s="43">
        <v>99546.776115581975</v>
      </c>
      <c r="AJ4955" s="69">
        <v>-844.18149277144403</v>
      </c>
    </row>
    <row r="4956" spans="4:36">
      <c r="D4956" s="62">
        <v>2019</v>
      </c>
      <c r="E4956" s="62">
        <v>1</v>
      </c>
      <c r="F4956" s="62">
        <v>2019</v>
      </c>
      <c r="G4956" s="62">
        <v>2019</v>
      </c>
      <c r="H4956" s="131">
        <v>1077.1349754974799</v>
      </c>
      <c r="I4956" s="131">
        <v>687.05052814244004</v>
      </c>
      <c r="J4956" s="131">
        <v>389.02326062458002</v>
      </c>
      <c r="K4956" s="131">
        <v>6309.3124994833997</v>
      </c>
      <c r="L4956" s="131">
        <v>3903.4532486006701</v>
      </c>
      <c r="M4956" s="131">
        <v>235.30059649250001</v>
      </c>
      <c r="N4956" s="131">
        <v>6985.2544864291904</v>
      </c>
      <c r="O4956" s="131">
        <v>524.42581095119999</v>
      </c>
      <c r="P4956" s="131">
        <v>230.29858567491999</v>
      </c>
      <c r="Q4956" s="131">
        <v>839.84601096176004</v>
      </c>
      <c r="R4956" s="131">
        <v>5779.0824285161798</v>
      </c>
      <c r="S4956" s="131">
        <v>1352.7890485989799</v>
      </c>
      <c r="T4956" s="131">
        <v>1756.4773352827399</v>
      </c>
      <c r="U4956" s="131">
        <v>16925.736113708801</v>
      </c>
      <c r="V4956" s="131">
        <v>6914.9478310540499</v>
      </c>
      <c r="W4956" s="131">
        <v>1231.4341588458501</v>
      </c>
      <c r="X4956" s="132">
        <v>26203.668919176409</v>
      </c>
      <c r="Y4956" s="131">
        <v>0</v>
      </c>
      <c r="Z4956" s="131">
        <v>0.19572214997000001</v>
      </c>
      <c r="AA4956" s="131">
        <v>600.54112287219004</v>
      </c>
      <c r="AB4956" s="131">
        <v>251.69719451948001</v>
      </c>
      <c r="AC4956" s="131">
        <v>2874.4666601253602</v>
      </c>
      <c r="AD4956" s="131">
        <v>968.56863748236003</v>
      </c>
      <c r="AE4956" s="131">
        <v>0</v>
      </c>
      <c r="AF4956" s="131">
        <v>8994.4715474862696</v>
      </c>
      <c r="AG4956" s="131">
        <v>3171.9846489074898</v>
      </c>
      <c r="AH4956" s="43">
        <v>98207.161371584269</v>
      </c>
      <c r="AJ4956" s="69">
        <v>-818.03727303420601</v>
      </c>
    </row>
    <row r="4957" spans="4:36">
      <c r="D4957" s="62">
        <v>2019</v>
      </c>
      <c r="E4957" s="62">
        <v>2</v>
      </c>
      <c r="F4957" s="62">
        <v>2019</v>
      </c>
      <c r="G4957" s="62">
        <v>2019</v>
      </c>
      <c r="H4957" s="131">
        <v>1327.8273446076</v>
      </c>
      <c r="I4957" s="131">
        <v>589.32224072725</v>
      </c>
      <c r="J4957" s="131">
        <v>435.85516842187002</v>
      </c>
      <c r="K4957" s="131">
        <v>4206.4799872446902</v>
      </c>
      <c r="L4957" s="131">
        <v>4087.29494758891</v>
      </c>
      <c r="M4957" s="131">
        <v>225.19120631646999</v>
      </c>
      <c r="N4957" s="131">
        <v>5982.1841181766504</v>
      </c>
      <c r="O4957" s="131">
        <v>453.45237533011999</v>
      </c>
      <c r="P4957" s="131">
        <v>279.51120011378998</v>
      </c>
      <c r="Q4957" s="131">
        <v>719.81293150678005</v>
      </c>
      <c r="R4957" s="131">
        <v>3158.84837220387</v>
      </c>
      <c r="S4957" s="131">
        <v>973.18350369522</v>
      </c>
      <c r="T4957" s="131">
        <v>1221.9243962425001</v>
      </c>
      <c r="U4957" s="131">
        <v>11500.39781786417</v>
      </c>
      <c r="V4957" s="131">
        <v>6121.4777563074304</v>
      </c>
      <c r="W4957" s="131">
        <v>1049.38428136423</v>
      </c>
      <c r="X4957" s="132">
        <v>23229.54198675662</v>
      </c>
      <c r="Y4957" s="131">
        <v>0</v>
      </c>
      <c r="Z4957" s="131">
        <v>1.67761842829</v>
      </c>
      <c r="AA4957" s="131">
        <v>587.76555301637995</v>
      </c>
      <c r="AB4957" s="131">
        <v>218.30773524924999</v>
      </c>
      <c r="AC4957" s="131">
        <v>2353.9990391862402</v>
      </c>
      <c r="AD4957" s="131">
        <v>784.41764688627995</v>
      </c>
      <c r="AE4957" s="131">
        <v>0</v>
      </c>
      <c r="AF4957" s="131">
        <v>8105.1558375345603</v>
      </c>
      <c r="AG4957" s="131">
        <v>2350.0744950050298</v>
      </c>
      <c r="AH4957" s="43">
        <v>79963.087559774212</v>
      </c>
      <c r="AJ4957" s="69">
        <v>-653.45922869969218</v>
      </c>
    </row>
    <row r="4958" spans="4:36">
      <c r="D4958" s="62">
        <v>2019</v>
      </c>
      <c r="E4958" s="62">
        <v>3</v>
      </c>
      <c r="F4958" s="62">
        <v>2019</v>
      </c>
      <c r="G4958" s="62">
        <v>2019</v>
      </c>
      <c r="H4958" s="131">
        <v>1697.6837061825099</v>
      </c>
      <c r="I4958" s="131">
        <v>753.28530903913997</v>
      </c>
      <c r="J4958" s="131">
        <v>555.14838629357996</v>
      </c>
      <c r="K4958" s="131">
        <v>6677.7872934672296</v>
      </c>
      <c r="L4958" s="131">
        <v>4056.2302837709499</v>
      </c>
      <c r="M4958" s="131">
        <v>253.58224818809001</v>
      </c>
      <c r="N4958" s="131">
        <v>8465.2181366977602</v>
      </c>
      <c r="O4958" s="131">
        <v>555.29295602901004</v>
      </c>
      <c r="P4958" s="131">
        <v>542.91520747948005</v>
      </c>
      <c r="Q4958" s="131">
        <v>894.97897786345004</v>
      </c>
      <c r="R4958" s="131">
        <v>4976.9112854534897</v>
      </c>
      <c r="S4958" s="131">
        <v>1258.42081622824</v>
      </c>
      <c r="T4958" s="131">
        <v>1482.02775164481</v>
      </c>
      <c r="U4958" s="131">
        <v>23258.21829914441</v>
      </c>
      <c r="V4958" s="131">
        <v>9041.4118096310904</v>
      </c>
      <c r="W4958" s="131">
        <v>1394.9628329112199</v>
      </c>
      <c r="X4958" s="132">
        <v>31682.56132578892</v>
      </c>
      <c r="Y4958" s="131">
        <v>0</v>
      </c>
      <c r="Z4958" s="131">
        <v>4.1754058659700002</v>
      </c>
      <c r="AA4958" s="131">
        <v>718.55879965203997</v>
      </c>
      <c r="AB4958" s="131">
        <v>251.28327560290001</v>
      </c>
      <c r="AC4958" s="131">
        <v>2980.06878611302</v>
      </c>
      <c r="AD4958" s="131">
        <v>962.55777428782994</v>
      </c>
      <c r="AE4958" s="131">
        <v>0</v>
      </c>
      <c r="AF4958" s="131">
        <v>9501.0437873321807</v>
      </c>
      <c r="AG4958" s="131">
        <v>3589.4410967680301</v>
      </c>
      <c r="AH4958" s="43">
        <v>115553.76555143534</v>
      </c>
      <c r="AJ4958" s="69">
        <v>-960.57687848433852</v>
      </c>
    </row>
    <row r="4959" spans="4:36">
      <c r="D4959" s="62">
        <v>2019</v>
      </c>
      <c r="E4959" s="62">
        <v>4</v>
      </c>
      <c r="F4959" s="62">
        <v>2019</v>
      </c>
      <c r="G4959" s="62">
        <v>2019</v>
      </c>
      <c r="H4959" s="131">
        <v>1882.7910809436</v>
      </c>
      <c r="I4959" s="131">
        <v>828.18080422842002</v>
      </c>
      <c r="J4959" s="131">
        <v>863.47786217292003</v>
      </c>
      <c r="K4959" s="131">
        <v>7569.7924685013904</v>
      </c>
      <c r="L4959" s="131">
        <v>5161.82676161988</v>
      </c>
      <c r="M4959" s="131">
        <v>244.62302815184</v>
      </c>
      <c r="N4959" s="131">
        <v>10719.227417958889</v>
      </c>
      <c r="O4959" s="131">
        <v>646.21454663233999</v>
      </c>
      <c r="P4959" s="131">
        <v>656.00826294484</v>
      </c>
      <c r="Q4959" s="131">
        <v>1001.38945943596</v>
      </c>
      <c r="R4959" s="131">
        <v>6760.4722140552503</v>
      </c>
      <c r="S4959" s="131">
        <v>1239.58271334444</v>
      </c>
      <c r="T4959" s="131">
        <v>2925.3830619588298</v>
      </c>
      <c r="U4959" s="131">
        <v>23706.540104917538</v>
      </c>
      <c r="V4959" s="131">
        <v>12277.23822939003</v>
      </c>
      <c r="W4959" s="131">
        <v>1720.6649710358899</v>
      </c>
      <c r="X4959" s="132">
        <v>36989.956276510828</v>
      </c>
      <c r="Y4959" s="131">
        <v>0</v>
      </c>
      <c r="Z4959" s="131">
        <v>17.959837285079999</v>
      </c>
      <c r="AA4959" s="131">
        <v>578.38488983553998</v>
      </c>
      <c r="AB4959" s="131">
        <v>281.94776867235998</v>
      </c>
      <c r="AC4959" s="131">
        <v>4182.8886057415802</v>
      </c>
      <c r="AD4959" s="131">
        <v>1106.4086593751199</v>
      </c>
      <c r="AE4959" s="131">
        <v>0</v>
      </c>
      <c r="AF4959" s="131">
        <v>10110.1812708012</v>
      </c>
      <c r="AG4959" s="131">
        <v>5001.9494711682401</v>
      </c>
      <c r="AH4959" s="43">
        <v>136473.08976668201</v>
      </c>
      <c r="AJ4959" s="69">
        <v>-1139.310639141273</v>
      </c>
    </row>
    <row r="4960" spans="4:36">
      <c r="D4960" s="62">
        <v>2019</v>
      </c>
      <c r="E4960" s="62">
        <v>5</v>
      </c>
      <c r="F4960" s="62">
        <v>2019</v>
      </c>
      <c r="G4960" s="62">
        <v>2020</v>
      </c>
      <c r="H4960" s="131">
        <v>1604.32364592063</v>
      </c>
      <c r="I4960" s="131">
        <v>901.00953805243</v>
      </c>
      <c r="J4960" s="131">
        <v>715.80779691174996</v>
      </c>
      <c r="K4960" s="131">
        <v>9331.1542496723396</v>
      </c>
      <c r="L4960" s="131">
        <v>3859.65716518518</v>
      </c>
      <c r="M4960" s="131">
        <v>263.11655329423002</v>
      </c>
      <c r="N4960" s="131">
        <v>14486.53939352007</v>
      </c>
      <c r="O4960" s="131">
        <v>702.20936763515999</v>
      </c>
      <c r="P4960" s="131">
        <v>804.46860121027999</v>
      </c>
      <c r="Q4960" s="131">
        <v>1201.4874302190501</v>
      </c>
      <c r="R4960" s="131">
        <v>9465.5965020455296</v>
      </c>
      <c r="S4960" s="131">
        <v>1745.19028602759</v>
      </c>
      <c r="T4960" s="131">
        <v>2445.7200396461799</v>
      </c>
      <c r="U4960" s="131">
        <v>21560.681336763482</v>
      </c>
      <c r="V4960" s="131">
        <v>14188.046746391081</v>
      </c>
      <c r="W4960" s="131">
        <v>2168.5618780409</v>
      </c>
      <c r="X4960" s="132">
        <v>41891.17304222846</v>
      </c>
      <c r="Y4960" s="131">
        <v>0</v>
      </c>
      <c r="Z4960" s="131">
        <v>35.649391601159998</v>
      </c>
      <c r="AA4960" s="131">
        <v>756.70682992077002</v>
      </c>
      <c r="AB4960" s="131">
        <v>322.58080898262</v>
      </c>
      <c r="AC4960" s="131">
        <v>7630.2199729144195</v>
      </c>
      <c r="AD4960" s="131">
        <v>1279.6308077993299</v>
      </c>
      <c r="AE4960" s="131">
        <v>1842.37060377321</v>
      </c>
      <c r="AF4960" s="131">
        <v>11527.3327467158</v>
      </c>
      <c r="AG4960" s="131">
        <v>6758.0039715127205</v>
      </c>
      <c r="AH4960" s="43">
        <v>157487.23870598435</v>
      </c>
      <c r="AJ4960" s="69">
        <v>-1321.1172658630821</v>
      </c>
    </row>
    <row r="4961" spans="4:36">
      <c r="D4961" s="62">
        <v>2019</v>
      </c>
      <c r="E4961" s="62">
        <v>6</v>
      </c>
      <c r="F4961" s="62">
        <v>2019</v>
      </c>
      <c r="G4961" s="62">
        <v>2020</v>
      </c>
      <c r="H4961" s="131">
        <v>1742.12381164306</v>
      </c>
      <c r="I4961" s="131">
        <v>875.91315004550995</v>
      </c>
      <c r="J4961" s="131">
        <v>806.75075535390999</v>
      </c>
      <c r="K4961" s="131">
        <v>9613.3902620854897</v>
      </c>
      <c r="L4961" s="131">
        <v>3931.4623717152099</v>
      </c>
      <c r="M4961" s="131">
        <v>289.3283254273</v>
      </c>
      <c r="N4961" s="131">
        <v>16557.9086944347</v>
      </c>
      <c r="O4961" s="131">
        <v>690.94040990835003</v>
      </c>
      <c r="P4961" s="131">
        <v>901.93425264769996</v>
      </c>
      <c r="Q4961" s="131">
        <v>1358.0187907930999</v>
      </c>
      <c r="R4961" s="131">
        <v>11112.926140911601</v>
      </c>
      <c r="S4961" s="131">
        <v>1724.39728567471</v>
      </c>
      <c r="T4961" s="131">
        <v>2615.3797822587098</v>
      </c>
      <c r="U4961" s="131">
        <v>22882.428662041078</v>
      </c>
      <c r="V4961" s="131">
        <v>21027.604311293089</v>
      </c>
      <c r="W4961" s="131">
        <v>2359.4206205619498</v>
      </c>
      <c r="X4961" s="132">
        <v>44711.854882535648</v>
      </c>
      <c r="Y4961" s="131">
        <v>0</v>
      </c>
      <c r="Z4961" s="131">
        <v>118.12297755637999</v>
      </c>
      <c r="AA4961" s="131">
        <v>762.51390712795001</v>
      </c>
      <c r="AB4961" s="131">
        <v>320.44222791365002</v>
      </c>
      <c r="AC4961" s="131">
        <v>7239.2306582808596</v>
      </c>
      <c r="AD4961" s="131">
        <v>1262.55449190578</v>
      </c>
      <c r="AE4961" s="131">
        <v>4902.8286361911396</v>
      </c>
      <c r="AF4961" s="131">
        <v>11632.3995816468</v>
      </c>
      <c r="AG4961" s="131">
        <v>7842.0220262849798</v>
      </c>
      <c r="AH4961" s="43">
        <v>177281.89701623868</v>
      </c>
      <c r="AJ4961" s="69">
        <v>-1501.8193657291995</v>
      </c>
    </row>
    <row r="4962" spans="4:36">
      <c r="D4962" s="62">
        <v>2019</v>
      </c>
      <c r="E4962" s="62">
        <v>7</v>
      </c>
      <c r="F4962" s="62">
        <v>2020</v>
      </c>
      <c r="G4962" s="62">
        <v>2020</v>
      </c>
      <c r="H4962" s="131">
        <v>1808.59342189675</v>
      </c>
      <c r="I4962" s="131">
        <v>985.19416804094999</v>
      </c>
      <c r="J4962" s="131">
        <v>689.86019078245999</v>
      </c>
      <c r="K4962" s="131">
        <v>10615.714574507199</v>
      </c>
      <c r="L4962" s="131">
        <v>4535.0481941661501</v>
      </c>
      <c r="M4962" s="131">
        <v>292.37149268953999</v>
      </c>
      <c r="N4962" s="131">
        <v>21953.7553779339</v>
      </c>
      <c r="O4962" s="131">
        <v>820.95347260880999</v>
      </c>
      <c r="P4962" s="131">
        <v>766.47034194009996</v>
      </c>
      <c r="Q4962" s="131">
        <v>1444.29569865029</v>
      </c>
      <c r="R4962" s="131">
        <v>13308.7305474613</v>
      </c>
      <c r="S4962" s="131">
        <v>1938.3873836167099</v>
      </c>
      <c r="T4962" s="131">
        <v>2969.7629028491401</v>
      </c>
      <c r="U4962" s="131">
        <v>24420.415494763318</v>
      </c>
      <c r="V4962" s="131">
        <v>27070.129571019112</v>
      </c>
      <c r="W4962" s="131">
        <v>2856.2942968471302</v>
      </c>
      <c r="X4962" s="132">
        <v>47036.47422110659</v>
      </c>
      <c r="Y4962" s="131">
        <v>0</v>
      </c>
      <c r="Z4962" s="131">
        <v>187.70162526159001</v>
      </c>
      <c r="AA4962" s="131">
        <v>984.66941073069995</v>
      </c>
      <c r="AB4962" s="131">
        <v>358.24661517406003</v>
      </c>
      <c r="AC4962" s="131">
        <v>7873.7567360065405</v>
      </c>
      <c r="AD4962" s="131">
        <v>1421.7964284659199</v>
      </c>
      <c r="AE4962" s="131">
        <v>8844.0646946693996</v>
      </c>
      <c r="AF4962" s="131">
        <v>12979.139975836901</v>
      </c>
      <c r="AG4962" s="131">
        <v>9435.2756017736901</v>
      </c>
      <c r="AH4962" s="43">
        <v>205597.10243879826</v>
      </c>
      <c r="AJ4962" s="69">
        <v>3828.3855593605258</v>
      </c>
    </row>
    <row r="4963" spans="4:36">
      <c r="D4963" s="62">
        <v>2019</v>
      </c>
      <c r="E4963" s="62">
        <v>8</v>
      </c>
      <c r="F4963" s="62">
        <v>2020</v>
      </c>
      <c r="G4963" s="62">
        <v>2020</v>
      </c>
      <c r="H4963" s="131">
        <v>1729.6373446909499</v>
      </c>
      <c r="I4963" s="131">
        <v>1045.6199519791401</v>
      </c>
      <c r="J4963" s="131">
        <v>853.60305551131</v>
      </c>
      <c r="K4963" s="131">
        <v>10568.073935849699</v>
      </c>
      <c r="L4963" s="131">
        <v>4682.71314695418</v>
      </c>
      <c r="M4963" s="131">
        <v>278.12927490657</v>
      </c>
      <c r="N4963" s="131">
        <v>21852.78846476322</v>
      </c>
      <c r="O4963" s="131">
        <v>828.24827506102997</v>
      </c>
      <c r="P4963" s="131">
        <v>833.51969915696998</v>
      </c>
      <c r="Q4963" s="131">
        <v>1388.7305625071899</v>
      </c>
      <c r="R4963" s="131">
        <v>14435.8379409058</v>
      </c>
      <c r="S4963" s="131">
        <v>1901.34346199981</v>
      </c>
      <c r="T4963" s="131">
        <v>3078.2165329163399</v>
      </c>
      <c r="U4963" s="131">
        <v>25395.89833775162</v>
      </c>
      <c r="V4963" s="131">
        <v>27260.70877911818</v>
      </c>
      <c r="W4963" s="131">
        <v>2923.1858891111101</v>
      </c>
      <c r="X4963" s="132">
        <v>49010.62383620083</v>
      </c>
      <c r="Y4963" s="131">
        <v>0</v>
      </c>
      <c r="Z4963" s="131">
        <v>239.93339893561</v>
      </c>
      <c r="AA4963" s="131">
        <v>1002.64624202856</v>
      </c>
      <c r="AB4963" s="131">
        <v>363.51442431919003</v>
      </c>
      <c r="AC4963" s="131">
        <v>7203.8757872032602</v>
      </c>
      <c r="AD4963" s="131">
        <v>1329.46283133672</v>
      </c>
      <c r="AE4963" s="131">
        <v>4665.2255041600802</v>
      </c>
      <c r="AF4963" s="131">
        <v>13025.604677421101</v>
      </c>
      <c r="AG4963" s="131">
        <v>9187.4063003574411</v>
      </c>
      <c r="AH4963" s="43">
        <v>205084.54765514593</v>
      </c>
      <c r="AJ4963" s="69">
        <v>3795.3581653467554</v>
      </c>
    </row>
    <row r="4964" spans="4:36">
      <c r="D4964" s="62">
        <v>2019</v>
      </c>
      <c r="E4964" s="62">
        <v>9</v>
      </c>
      <c r="F4964" s="62">
        <v>2020</v>
      </c>
      <c r="G4964" s="62">
        <v>2020</v>
      </c>
      <c r="H4964" s="131">
        <v>1538.44159801462</v>
      </c>
      <c r="I4964" s="131">
        <v>1014.5438345252199</v>
      </c>
      <c r="J4964" s="131">
        <v>912.05551924894996</v>
      </c>
      <c r="K4964" s="131">
        <v>10055.712350288501</v>
      </c>
      <c r="L4964" s="131">
        <v>4201.8824288009801</v>
      </c>
      <c r="M4964" s="131">
        <v>242.30509991298999</v>
      </c>
      <c r="N4964" s="131">
        <v>19225.19714452633</v>
      </c>
      <c r="O4964" s="131">
        <v>809.39734991221997</v>
      </c>
      <c r="P4964" s="131">
        <v>710.59587759271005</v>
      </c>
      <c r="Q4964" s="131">
        <v>1299.6141627741099</v>
      </c>
      <c r="R4964" s="131">
        <v>14247.258422672499</v>
      </c>
      <c r="S4964" s="131">
        <v>1763.98753481638</v>
      </c>
      <c r="T4964" s="131">
        <v>2863.5620188070702</v>
      </c>
      <c r="U4964" s="131">
        <v>28552.90306539202</v>
      </c>
      <c r="V4964" s="131">
        <v>21684.243048009961</v>
      </c>
      <c r="W4964" s="131">
        <v>2633.9438473006398</v>
      </c>
      <c r="X4964" s="132">
        <v>46779.972182950463</v>
      </c>
      <c r="Y4964" s="131">
        <v>0</v>
      </c>
      <c r="Z4964" s="131">
        <v>221.39116736803001</v>
      </c>
      <c r="AA4964" s="131">
        <v>974.06768970888004</v>
      </c>
      <c r="AB4964" s="131">
        <v>338.95504384525998</v>
      </c>
      <c r="AC4964" s="131">
        <v>6924.6049554196798</v>
      </c>
      <c r="AD4964" s="131">
        <v>1377.67365609731</v>
      </c>
      <c r="AE4964" s="131">
        <v>7118.95203485195</v>
      </c>
      <c r="AF4964" s="131">
        <v>12038.229768758099</v>
      </c>
      <c r="AG4964" s="131">
        <v>8308.91795003886</v>
      </c>
      <c r="AH4964" s="43">
        <v>195838.4077516337</v>
      </c>
      <c r="AJ4964" s="69">
        <v>3623.0691505091672</v>
      </c>
    </row>
    <row r="4965" spans="4:36">
      <c r="D4965" s="62">
        <v>2019</v>
      </c>
      <c r="E4965" s="62">
        <v>10</v>
      </c>
      <c r="F4965" s="62">
        <v>2020</v>
      </c>
      <c r="G4965" s="62">
        <v>2020</v>
      </c>
      <c r="H4965" s="131">
        <v>1285.8561144944299</v>
      </c>
      <c r="I4965" s="131">
        <v>897.55139234573005</v>
      </c>
      <c r="J4965" s="131">
        <v>962.58256871376</v>
      </c>
      <c r="K4965" s="131">
        <v>8761.3251867652307</v>
      </c>
      <c r="L4965" s="131">
        <v>3694.7768080164701</v>
      </c>
      <c r="M4965" s="131">
        <v>255.45416501525</v>
      </c>
      <c r="N4965" s="131">
        <v>13295.73960026325</v>
      </c>
      <c r="O4965" s="131">
        <v>664.58468737058001</v>
      </c>
      <c r="P4965" s="131">
        <v>560.44209555535997</v>
      </c>
      <c r="Q4965" s="131">
        <v>1111.8331776222601</v>
      </c>
      <c r="R4965" s="131">
        <v>9024.2005411892897</v>
      </c>
      <c r="S4965" s="131">
        <v>1623.5140498731</v>
      </c>
      <c r="T4965" s="131">
        <v>4833.7493282178293</v>
      </c>
      <c r="U4965" s="131">
        <v>29791.78366127847</v>
      </c>
      <c r="V4965" s="131">
        <v>12806.675940214331</v>
      </c>
      <c r="W4965" s="131">
        <v>1993.46267816675</v>
      </c>
      <c r="X4965" s="132">
        <v>43642.402609076933</v>
      </c>
      <c r="Y4965" s="131">
        <v>0</v>
      </c>
      <c r="Z4965" s="131">
        <v>96.269573647000001</v>
      </c>
      <c r="AA4965" s="131">
        <v>896.16808741813998</v>
      </c>
      <c r="AB4965" s="131">
        <v>324.25500886594</v>
      </c>
      <c r="AC4965" s="131">
        <v>6237.6343751512504</v>
      </c>
      <c r="AD4965" s="131">
        <v>1292.81132713276</v>
      </c>
      <c r="AE4965" s="131">
        <v>0</v>
      </c>
      <c r="AF4965" s="131">
        <v>11022.4597646825</v>
      </c>
      <c r="AG4965" s="131">
        <v>6176.9594857207103</v>
      </c>
      <c r="AH4965" s="43">
        <v>161252.4922267973</v>
      </c>
      <c r="AJ4965" s="69">
        <v>2920.3438572390878</v>
      </c>
    </row>
    <row r="4966" spans="4:36">
      <c r="D4966" s="62">
        <v>2019</v>
      </c>
      <c r="E4966" s="62">
        <v>11</v>
      </c>
      <c r="F4966" s="62">
        <v>2020</v>
      </c>
      <c r="G4966" s="62">
        <v>2020</v>
      </c>
      <c r="H4966" s="131">
        <v>1298.4299160166699</v>
      </c>
      <c r="I4966" s="131">
        <v>782.79318083287001</v>
      </c>
      <c r="J4966" s="131">
        <v>934.05210543325995</v>
      </c>
      <c r="K4966" s="131">
        <v>7384.2410655724598</v>
      </c>
      <c r="L4966" s="131">
        <v>4649.6067696386999</v>
      </c>
      <c r="M4966" s="131">
        <v>248.27059025629001</v>
      </c>
      <c r="N4966" s="131">
        <v>9218.3196261021894</v>
      </c>
      <c r="O4966" s="131">
        <v>591.13108248037997</v>
      </c>
      <c r="P4966" s="131">
        <v>384.11926059579997</v>
      </c>
      <c r="Q4966" s="131">
        <v>965.95811853536998</v>
      </c>
      <c r="R4966" s="131">
        <v>6437.0982271343601</v>
      </c>
      <c r="S4966" s="131">
        <v>1430.04208301259</v>
      </c>
      <c r="T4966" s="131">
        <v>3308.6402692015699</v>
      </c>
      <c r="U4966" s="131">
        <v>24435.19783499782</v>
      </c>
      <c r="V4966" s="131">
        <v>10901.27553503243</v>
      </c>
      <c r="W4966" s="131">
        <v>1547.13027682344</v>
      </c>
      <c r="X4966" s="132">
        <v>36103.074844703318</v>
      </c>
      <c r="Y4966" s="131">
        <v>0</v>
      </c>
      <c r="Z4966" s="131">
        <v>9.5981053446299995</v>
      </c>
      <c r="AA4966" s="131">
        <v>805.73079765810996</v>
      </c>
      <c r="AB4966" s="131">
        <v>288.80407705139999</v>
      </c>
      <c r="AC4966" s="131">
        <v>5019.2060824431701</v>
      </c>
      <c r="AD4966" s="131">
        <v>1110.96347935157</v>
      </c>
      <c r="AE4966" s="131">
        <v>0</v>
      </c>
      <c r="AF4966" s="131">
        <v>9486.5432400955997</v>
      </c>
      <c r="AG4966" s="131">
        <v>4830.9797464062503</v>
      </c>
      <c r="AH4966" s="43">
        <v>132171.20631472027</v>
      </c>
      <c r="AJ4966" s="69">
        <v>2384.3117960053933</v>
      </c>
    </row>
    <row r="4967" spans="4:36">
      <c r="D4967" s="62">
        <v>2019</v>
      </c>
      <c r="E4967" s="62">
        <v>12</v>
      </c>
      <c r="F4967" s="62">
        <v>2020</v>
      </c>
      <c r="G4967" s="62">
        <v>2020</v>
      </c>
      <c r="H4967" s="131">
        <v>1200.4282276816</v>
      </c>
      <c r="I4967" s="131">
        <v>647.31755768406003</v>
      </c>
      <c r="J4967" s="131">
        <v>613.72552753392995</v>
      </c>
      <c r="K4967" s="131">
        <v>5652.0993543854702</v>
      </c>
      <c r="L4967" s="131">
        <v>4988.5530135827603</v>
      </c>
      <c r="M4967" s="131">
        <v>247.42730104546001</v>
      </c>
      <c r="N4967" s="131">
        <v>6481.0934512251806</v>
      </c>
      <c r="O4967" s="131">
        <v>486.98152667736002</v>
      </c>
      <c r="P4967" s="131">
        <v>293.51775574895998</v>
      </c>
      <c r="Q4967" s="131">
        <v>843.55568259246002</v>
      </c>
      <c r="R4967" s="131">
        <v>5514.4046265941397</v>
      </c>
      <c r="S4967" s="131">
        <v>1123.2377222944499</v>
      </c>
      <c r="T4967" s="131">
        <v>2284.2844694866899</v>
      </c>
      <c r="U4967" s="131">
        <v>16132.332080077311</v>
      </c>
      <c r="V4967" s="131">
        <v>8034.8544014728204</v>
      </c>
      <c r="W4967" s="131">
        <v>1112.2183912325199</v>
      </c>
      <c r="X4967" s="132">
        <v>27601.864437244461</v>
      </c>
      <c r="Y4967" s="131">
        <v>0</v>
      </c>
      <c r="Z4967" s="131">
        <v>23.38937094001</v>
      </c>
      <c r="AA4967" s="131">
        <v>423.42351872353998</v>
      </c>
      <c r="AB4967" s="131">
        <v>186.79366482200001</v>
      </c>
      <c r="AC4967" s="131">
        <v>4615.0591057463898</v>
      </c>
      <c r="AD4967" s="131">
        <v>996.92091434770998</v>
      </c>
      <c r="AE4967" s="131">
        <v>0</v>
      </c>
      <c r="AF4967" s="131">
        <v>8736.6545839737591</v>
      </c>
      <c r="AG4967" s="131">
        <v>3049.2867336620602</v>
      </c>
      <c r="AH4967" s="43">
        <v>101289.4234187751</v>
      </c>
      <c r="AJ4967" s="69">
        <v>1820.6333458433655</v>
      </c>
    </row>
    <row r="4968" spans="4:36">
      <c r="D4968" s="62">
        <v>2020</v>
      </c>
      <c r="E4968" s="62">
        <v>1</v>
      </c>
      <c r="F4968" s="62">
        <v>2020</v>
      </c>
      <c r="G4968" s="62">
        <v>2020</v>
      </c>
      <c r="H4968" s="131">
        <v>1108.8933597453001</v>
      </c>
      <c r="I4968" s="131">
        <v>698.48569855972005</v>
      </c>
      <c r="J4968" s="131">
        <v>366.27732246047998</v>
      </c>
      <c r="K4968" s="131">
        <v>6240.1198160100002</v>
      </c>
      <c r="L4968" s="131">
        <v>3772.92042810469</v>
      </c>
      <c r="M4968" s="131">
        <v>251.11962145784</v>
      </c>
      <c r="N4968" s="131">
        <v>7141.8473615292805</v>
      </c>
      <c r="O4968" s="131">
        <v>531.39401475097998</v>
      </c>
      <c r="P4968" s="131">
        <v>238.89580464126001</v>
      </c>
      <c r="Q4968" s="131">
        <v>816.20201531156999</v>
      </c>
      <c r="R4968" s="131">
        <v>5667.9756835341204</v>
      </c>
      <c r="S4968" s="131">
        <v>1252.5560272007599</v>
      </c>
      <c r="T4968" s="131">
        <v>1842.9731777008101</v>
      </c>
      <c r="U4968" s="131">
        <v>14760.35358792232</v>
      </c>
      <c r="V4968" s="131">
        <v>7127.8960643118098</v>
      </c>
      <c r="W4968" s="131">
        <v>1278.57952430819</v>
      </c>
      <c r="X4968" s="132">
        <v>26231.911004195863</v>
      </c>
      <c r="Y4968" s="131">
        <v>0</v>
      </c>
      <c r="Z4968" s="131">
        <v>0.19641097332999999</v>
      </c>
      <c r="AA4968" s="131">
        <v>622.27306346651005</v>
      </c>
      <c r="AB4968" s="131">
        <v>251.29001153164</v>
      </c>
      <c r="AC4968" s="131">
        <v>2918.6970080577498</v>
      </c>
      <c r="AD4968" s="131">
        <v>1006.29875390924</v>
      </c>
      <c r="AE4968" s="131">
        <v>0</v>
      </c>
      <c r="AF4968" s="131">
        <v>9217.9059494939393</v>
      </c>
      <c r="AG4968" s="131">
        <v>3127.5373280533204</v>
      </c>
      <c r="AH4968" s="43">
        <v>96472.599037230713</v>
      </c>
      <c r="AJ4968" s="69">
        <v>1688.1412065881304</v>
      </c>
    </row>
    <row r="4969" spans="4:36">
      <c r="D4969" s="62">
        <v>2020</v>
      </c>
      <c r="E4969" s="62">
        <v>2</v>
      </c>
      <c r="F4969" s="62">
        <v>2020</v>
      </c>
      <c r="G4969" s="62">
        <v>2020</v>
      </c>
      <c r="H4969" s="131">
        <v>1366.97717446559</v>
      </c>
      <c r="I4969" s="131">
        <v>599.13083555014998</v>
      </c>
      <c r="J4969" s="131">
        <v>410.37099893156</v>
      </c>
      <c r="K4969" s="131">
        <v>4170.99069714703</v>
      </c>
      <c r="L4969" s="131">
        <v>3950.6143973865901</v>
      </c>
      <c r="M4969" s="131">
        <v>240.33058703966</v>
      </c>
      <c r="N4969" s="131">
        <v>6116.2905293694403</v>
      </c>
      <c r="O4969" s="131">
        <v>459.62822958299</v>
      </c>
      <c r="P4969" s="131">
        <v>289.94556289496001</v>
      </c>
      <c r="Q4969" s="131">
        <v>699.54820011631</v>
      </c>
      <c r="R4969" s="131">
        <v>3098.11738854535</v>
      </c>
      <c r="S4969" s="131">
        <v>901.07682671457997</v>
      </c>
      <c r="T4969" s="131">
        <v>1282.09675252694</v>
      </c>
      <c r="U4969" s="131">
        <v>10206.32029353526</v>
      </c>
      <c r="V4969" s="131">
        <v>6309.6090656725301</v>
      </c>
      <c r="W4969" s="131">
        <v>1089.5598807659301</v>
      </c>
      <c r="X4969" s="132">
        <v>23248.87768560895</v>
      </c>
      <c r="Y4969" s="131">
        <v>0</v>
      </c>
      <c r="Z4969" s="131">
        <v>1.68352262855</v>
      </c>
      <c r="AA4969" s="131">
        <v>609.03518068227004</v>
      </c>
      <c r="AB4969" s="131">
        <v>217.95456803944001</v>
      </c>
      <c r="AC4969" s="131">
        <v>2390.2207835466802</v>
      </c>
      <c r="AD4969" s="131">
        <v>814.97425175554997</v>
      </c>
      <c r="AE4969" s="131">
        <v>0</v>
      </c>
      <c r="AF4969" s="131">
        <v>8306.4984776416004</v>
      </c>
      <c r="AG4969" s="131">
        <v>2317.1441606332501</v>
      </c>
      <c r="AH4969" s="43">
        <v>79096.996050781163</v>
      </c>
      <c r="AJ4969" s="69">
        <v>1355.472774716909</v>
      </c>
    </row>
    <row r="4970" spans="4:36">
      <c r="D4970" s="62">
        <v>2020</v>
      </c>
      <c r="E4970" s="62">
        <v>3</v>
      </c>
      <c r="F4970" s="62">
        <v>2020</v>
      </c>
      <c r="G4970" s="62">
        <v>2020</v>
      </c>
      <c r="H4970" s="131">
        <v>1747.73842791997</v>
      </c>
      <c r="I4970" s="131">
        <v>765.82288164677004</v>
      </c>
      <c r="J4970" s="131">
        <v>522.68921959423005</v>
      </c>
      <c r="K4970" s="131">
        <v>6602.6888372523399</v>
      </c>
      <c r="L4970" s="131">
        <v>3920.5885466215104</v>
      </c>
      <c r="M4970" s="131">
        <v>270.63033040568001</v>
      </c>
      <c r="N4970" s="131">
        <v>8654.9882945281206</v>
      </c>
      <c r="O4970" s="131">
        <v>562.60576155480999</v>
      </c>
      <c r="P4970" s="131">
        <v>563.18263945340004</v>
      </c>
      <c r="Q4970" s="131">
        <v>869.78283620959996</v>
      </c>
      <c r="R4970" s="131">
        <v>4881.2268199987902</v>
      </c>
      <c r="S4970" s="131">
        <v>1165.1798776416899</v>
      </c>
      <c r="T4970" s="131">
        <v>1555.0086186850499</v>
      </c>
      <c r="U4970" s="131">
        <v>18945.74840260117</v>
      </c>
      <c r="V4970" s="131">
        <v>9319.7170754335893</v>
      </c>
      <c r="W4970" s="131">
        <v>1448.36888153474</v>
      </c>
      <c r="X4970" s="132">
        <v>31727.210622958301</v>
      </c>
      <c r="Y4970" s="131">
        <v>0</v>
      </c>
      <c r="Z4970" s="131">
        <v>4.1901007643900003</v>
      </c>
      <c r="AA4970" s="131">
        <v>744.56147715876</v>
      </c>
      <c r="AB4970" s="131">
        <v>250.87676223215001</v>
      </c>
      <c r="AC4970" s="131">
        <v>3025.9240681034698</v>
      </c>
      <c r="AD4970" s="131">
        <v>1000.05374048582</v>
      </c>
      <c r="AE4970" s="131">
        <v>0</v>
      </c>
      <c r="AF4970" s="131">
        <v>9737.0621043465399</v>
      </c>
      <c r="AG4970" s="131">
        <v>3539.1441824465301</v>
      </c>
      <c r="AH4970" s="43">
        <v>111824.9905095774</v>
      </c>
      <c r="AJ4970" s="69">
        <v>1945.6329351998866</v>
      </c>
    </row>
    <row r="4971" spans="4:36">
      <c r="D4971" s="62">
        <v>2020</v>
      </c>
      <c r="E4971" s="62">
        <v>4</v>
      </c>
      <c r="F4971" s="62">
        <v>2020</v>
      </c>
      <c r="G4971" s="62">
        <v>2020</v>
      </c>
      <c r="H4971" s="131">
        <v>1938.3035319986402</v>
      </c>
      <c r="I4971" s="131">
        <v>841.96492671250996</v>
      </c>
      <c r="J4971" s="131">
        <v>812.99087065594006</v>
      </c>
      <c r="K4971" s="131">
        <v>7480.39729529529</v>
      </c>
      <c r="L4971" s="131">
        <v>4989.2134976215402</v>
      </c>
      <c r="M4971" s="131">
        <v>261.06879092129998</v>
      </c>
      <c r="N4971" s="131">
        <v>10959.52712980059</v>
      </c>
      <c r="O4971" s="131">
        <v>654.54240350078999</v>
      </c>
      <c r="P4971" s="131">
        <v>680.49754351829995</v>
      </c>
      <c r="Q4971" s="131">
        <v>973.19756745335997</v>
      </c>
      <c r="R4971" s="131">
        <v>6630.4975906550098</v>
      </c>
      <c r="S4971" s="131">
        <v>1147.7375577673799</v>
      </c>
      <c r="T4971" s="131">
        <v>3069.4404131451702</v>
      </c>
      <c r="U4971" s="131">
        <v>19293.57577888935</v>
      </c>
      <c r="V4971" s="131">
        <v>12654.170609651639</v>
      </c>
      <c r="W4971" s="131">
        <v>1786.54050186717</v>
      </c>
      <c r="X4971" s="132">
        <v>37050.499215762808</v>
      </c>
      <c r="Y4971" s="131">
        <v>0</v>
      </c>
      <c r="Z4971" s="131">
        <v>18.023045028990001</v>
      </c>
      <c r="AA4971" s="131">
        <v>599.31505695957003</v>
      </c>
      <c r="AB4971" s="131">
        <v>281.49164783604999</v>
      </c>
      <c r="AC4971" s="131">
        <v>4247.25206521767</v>
      </c>
      <c r="AD4971" s="131">
        <v>1149.5082662779901</v>
      </c>
      <c r="AE4971" s="131">
        <v>0</v>
      </c>
      <c r="AF4971" s="131">
        <v>10361.3313572187</v>
      </c>
      <c r="AG4971" s="131">
        <v>4931.8598340327299</v>
      </c>
      <c r="AH4971" s="43">
        <v>132812.94649778854</v>
      </c>
      <c r="AJ4971" s="69">
        <v>2325.542865459196</v>
      </c>
    </row>
    <row r="4972" spans="4:36">
      <c r="D4972" s="62">
        <v>2020</v>
      </c>
      <c r="E4972" s="62">
        <v>5</v>
      </c>
      <c r="F4972" s="62">
        <v>2020</v>
      </c>
      <c r="G4972" s="62">
        <v>2021</v>
      </c>
      <c r="H4972" s="131">
        <v>1651.62572779897</v>
      </c>
      <c r="I4972" s="131">
        <v>916.00581153333997</v>
      </c>
      <c r="J4972" s="131">
        <v>638.03959166449999</v>
      </c>
      <c r="K4972" s="131">
        <v>9213.5286450636795</v>
      </c>
      <c r="L4972" s="131">
        <v>3730.5889007965402</v>
      </c>
      <c r="M4972" s="131">
        <v>280.80561735694999</v>
      </c>
      <c r="N4972" s="131">
        <v>14811.293324574301</v>
      </c>
      <c r="O4972" s="131">
        <v>711.16235235127999</v>
      </c>
      <c r="P4972" s="131">
        <v>834.50001758169003</v>
      </c>
      <c r="Q4972" s="131">
        <v>1167.66222511826</v>
      </c>
      <c r="R4972" s="131">
        <v>9319.1115202055498</v>
      </c>
      <c r="S4972" s="131">
        <v>1615.8828411864699</v>
      </c>
      <c r="T4972" s="131">
        <v>2566.1568997744498</v>
      </c>
      <c r="U4972" s="131">
        <v>17682.9208582959</v>
      </c>
      <c r="V4972" s="131">
        <v>14624.31536373935</v>
      </c>
      <c r="W4972" s="131">
        <v>2251.58510874596</v>
      </c>
      <c r="X4972" s="132">
        <v>41966.393273403693</v>
      </c>
      <c r="Y4972" s="131">
        <v>0</v>
      </c>
      <c r="Z4972" s="131">
        <v>35.774855856709998</v>
      </c>
      <c r="AA4972" s="131">
        <v>784.08998029774</v>
      </c>
      <c r="AB4972" s="131">
        <v>322.05895406933001</v>
      </c>
      <c r="AC4972" s="131">
        <v>7789.7110855416504</v>
      </c>
      <c r="AD4972" s="131">
        <v>1329.4781985709201</v>
      </c>
      <c r="AE4972" s="131">
        <v>1795.50946887391</v>
      </c>
      <c r="AF4972" s="131">
        <v>11813.6867237569</v>
      </c>
      <c r="AG4972" s="131">
        <v>6663.3076838244997</v>
      </c>
      <c r="AH4972" s="43">
        <v>154515.19502998254</v>
      </c>
      <c r="AJ4972" s="69">
        <v>2725.8826925930043</v>
      </c>
    </row>
    <row r="4973" spans="4:36">
      <c r="D4973" s="62">
        <v>2020</v>
      </c>
      <c r="E4973" s="62">
        <v>6</v>
      </c>
      <c r="F4973" s="62">
        <v>2020</v>
      </c>
      <c r="G4973" s="62">
        <v>2021</v>
      </c>
      <c r="H4973" s="131">
        <v>1793.4888110869701</v>
      </c>
      <c r="I4973" s="131">
        <v>890.49172284507995</v>
      </c>
      <c r="J4973" s="131">
        <v>693.07800568958999</v>
      </c>
      <c r="K4973" s="131">
        <v>9491.2410868663301</v>
      </c>
      <c r="L4973" s="131">
        <v>3799.9929164994401</v>
      </c>
      <c r="M4973" s="131">
        <v>308.77958084839997</v>
      </c>
      <c r="N4973" s="131">
        <v>16929.097823355231</v>
      </c>
      <c r="O4973" s="131">
        <v>699.76758764511999</v>
      </c>
      <c r="P4973" s="131">
        <v>935.60413490307997</v>
      </c>
      <c r="Q4973" s="131">
        <v>1319.78679354206</v>
      </c>
      <c r="R4973" s="131">
        <v>10955.633007627501</v>
      </c>
      <c r="S4973" s="131">
        <v>1596.6304692497299</v>
      </c>
      <c r="T4973" s="131">
        <v>2744.1713544387399</v>
      </c>
      <c r="U4973" s="131">
        <v>18608.930650288872</v>
      </c>
      <c r="V4973" s="131">
        <v>21681.63400490335</v>
      </c>
      <c r="W4973" s="131">
        <v>2449.75086407252</v>
      </c>
      <c r="X4973" s="132">
        <v>44795.521989817658</v>
      </c>
      <c r="Y4973" s="131">
        <v>0</v>
      </c>
      <c r="Z4973" s="131">
        <v>118.53869885698001</v>
      </c>
      <c r="AA4973" s="131">
        <v>790.10719974512006</v>
      </c>
      <c r="AB4973" s="131">
        <v>319.92383268863</v>
      </c>
      <c r="AC4973" s="131">
        <v>7378.5622975158904</v>
      </c>
      <c r="AD4973" s="131">
        <v>1311.7366831634999</v>
      </c>
      <c r="AE4973" s="131">
        <v>4778.1240226686596</v>
      </c>
      <c r="AF4973" s="131">
        <v>11921.363555874501</v>
      </c>
      <c r="AG4973" s="131">
        <v>7732.1359745766895</v>
      </c>
      <c r="AH4973" s="43">
        <v>174044.09306876961</v>
      </c>
      <c r="AJ4973" s="69">
        <v>3106.4496577655955</v>
      </c>
    </row>
    <row r="4974" spans="4:36">
      <c r="D4974" s="62">
        <v>2020</v>
      </c>
      <c r="E4974" s="62">
        <v>7</v>
      </c>
      <c r="F4974" s="62">
        <v>2021</v>
      </c>
      <c r="G4974" s="62">
        <v>2021</v>
      </c>
      <c r="H4974" s="131">
        <v>1862.7189798832001</v>
      </c>
      <c r="I4974" s="131">
        <v>1002.02235558866</v>
      </c>
      <c r="J4974" s="131">
        <v>649.80385483275995</v>
      </c>
      <c r="K4974" s="131">
        <v>10483.0253865342</v>
      </c>
      <c r="L4974" s="131">
        <v>4385.2797994347002</v>
      </c>
      <c r="M4974" s="131">
        <v>312.16153164462997</v>
      </c>
      <c r="N4974" s="131">
        <v>22481.411378742541</v>
      </c>
      <c r="O4974" s="131">
        <v>831.62513733249</v>
      </c>
      <c r="P4974" s="131">
        <v>795.42519835850999</v>
      </c>
      <c r="Q4974" s="131">
        <v>1404.23843197676</v>
      </c>
      <c r="R4974" s="131">
        <v>13143.0556815538</v>
      </c>
      <c r="S4974" s="131">
        <v>1795.53714824498</v>
      </c>
      <c r="T4974" s="131">
        <v>3117.3458005572902</v>
      </c>
      <c r="U4974" s="131">
        <v>19857.146917908129</v>
      </c>
      <c r="V4974" s="131">
        <v>27926.894310842363</v>
      </c>
      <c r="W4974" s="131">
        <v>2966.9227560415102</v>
      </c>
      <c r="X4974" s="132">
        <v>47030.529141761537</v>
      </c>
      <c r="Y4974" s="131">
        <v>0</v>
      </c>
      <c r="Z4974" s="131">
        <v>188.44323068034001</v>
      </c>
      <c r="AA4974" s="131">
        <v>1020.74070732196</v>
      </c>
      <c r="AB4974" s="131">
        <v>357.82088474876002</v>
      </c>
      <c r="AC4974" s="131">
        <v>8015.2233179081195</v>
      </c>
      <c r="AD4974" s="131">
        <v>1477.81710680472</v>
      </c>
      <c r="AE4974" s="131">
        <v>8622.8206489588301</v>
      </c>
      <c r="AF4974" s="131">
        <v>13307.2793743576</v>
      </c>
      <c r="AG4974" s="131">
        <v>9307.0651351655106</v>
      </c>
      <c r="AH4974" s="43">
        <v>202342.35421718389</v>
      </c>
      <c r="AJ4974" s="69">
        <v>8989.0976006377023</v>
      </c>
    </row>
    <row r="4975" spans="4:36">
      <c r="D4975" s="62">
        <v>2020</v>
      </c>
      <c r="E4975" s="62">
        <v>8</v>
      </c>
      <c r="F4975" s="62">
        <v>2021</v>
      </c>
      <c r="G4975" s="62">
        <v>2021</v>
      </c>
      <c r="H4975" s="131">
        <v>1781.39999364354</v>
      </c>
      <c r="I4975" s="131">
        <v>1063.4802776147601</v>
      </c>
      <c r="J4975" s="131">
        <v>750.42153767452999</v>
      </c>
      <c r="K4975" s="131">
        <v>10436.1281532225</v>
      </c>
      <c r="L4975" s="131">
        <v>4528.0681683386601</v>
      </c>
      <c r="M4975" s="131">
        <v>296.95528675306002</v>
      </c>
      <c r="N4975" s="131">
        <v>22379.164467395702</v>
      </c>
      <c r="O4975" s="131">
        <v>839.00455149627999</v>
      </c>
      <c r="P4975" s="131">
        <v>865.00747094721999</v>
      </c>
      <c r="Q4975" s="131">
        <v>1350.2143843228901</v>
      </c>
      <c r="R4975" s="131">
        <v>14237.6755862721</v>
      </c>
      <c r="S4975" s="131">
        <v>1761.2231932832501</v>
      </c>
      <c r="T4975" s="131">
        <v>3231.18905313508</v>
      </c>
      <c r="U4975" s="131">
        <v>20645.662560054898</v>
      </c>
      <c r="V4975" s="131">
        <v>28122.803385786108</v>
      </c>
      <c r="W4975" s="131">
        <v>3036.4051575905801</v>
      </c>
      <c r="X4975" s="132">
        <v>49006.898749340071</v>
      </c>
      <c r="Y4975" s="131">
        <v>0</v>
      </c>
      <c r="Z4975" s="131">
        <v>240.8813710618</v>
      </c>
      <c r="AA4975" s="131">
        <v>1039.3760820928401</v>
      </c>
      <c r="AB4975" s="131">
        <v>363.08243377437998</v>
      </c>
      <c r="AC4975" s="131">
        <v>7320.4483661697104</v>
      </c>
      <c r="AD4975" s="131">
        <v>1381.8454426209901</v>
      </c>
      <c r="AE4975" s="131">
        <v>4548.5197359045897</v>
      </c>
      <c r="AF4975" s="131">
        <v>13354.9187993254</v>
      </c>
      <c r="AG4975" s="131">
        <v>9062.5639853681005</v>
      </c>
      <c r="AH4975" s="43">
        <v>201643.33819318897</v>
      </c>
      <c r="AJ4975" s="69">
        <v>8892.1705050765595</v>
      </c>
    </row>
    <row r="4976" spans="4:36">
      <c r="D4976" s="62">
        <v>2020</v>
      </c>
      <c r="E4976" s="62">
        <v>9</v>
      </c>
      <c r="F4976" s="62">
        <v>2021</v>
      </c>
      <c r="G4976" s="62">
        <v>2021</v>
      </c>
      <c r="H4976" s="131">
        <v>1584.4823548336699</v>
      </c>
      <c r="I4976" s="131">
        <v>1031.87334628705</v>
      </c>
      <c r="J4976" s="131">
        <v>756.64037698923005</v>
      </c>
      <c r="K4976" s="131">
        <v>9931.7616817569397</v>
      </c>
      <c r="L4976" s="131">
        <v>4063.1167179930399</v>
      </c>
      <c r="M4976" s="131">
        <v>258.70624532624998</v>
      </c>
      <c r="N4976" s="131">
        <v>19684.542243327749</v>
      </c>
      <c r="O4976" s="131">
        <v>819.93497628093996</v>
      </c>
      <c r="P4976" s="131">
        <v>737.43997120125005</v>
      </c>
      <c r="Q4976" s="131">
        <v>1263.5696109973601</v>
      </c>
      <c r="R4976" s="131">
        <v>14066.3131834621</v>
      </c>
      <c r="S4976" s="131">
        <v>1633.9897662221799</v>
      </c>
      <c r="T4976" s="131">
        <v>3005.8672446205901</v>
      </c>
      <c r="U4976" s="131">
        <v>23065.972863886433</v>
      </c>
      <c r="V4976" s="131">
        <v>22368.68158540997</v>
      </c>
      <c r="W4976" s="131">
        <v>2735.9603481048598</v>
      </c>
      <c r="X4976" s="132">
        <v>46773.738659106391</v>
      </c>
      <c r="Y4976" s="131">
        <v>0</v>
      </c>
      <c r="Z4976" s="131">
        <v>222.26587950307001</v>
      </c>
      <c r="AA4976" s="131">
        <v>1009.7506145083599</v>
      </c>
      <c r="AB4976" s="131">
        <v>338.55223899279002</v>
      </c>
      <c r="AC4976" s="131">
        <v>7043.6744413849501</v>
      </c>
      <c r="AD4976" s="131">
        <v>1431.95583827112</v>
      </c>
      <c r="AE4976" s="131">
        <v>6940.86358753888</v>
      </c>
      <c r="AF4976" s="131">
        <v>12342.581018758199</v>
      </c>
      <c r="AG4976" s="131">
        <v>8196.012901755661</v>
      </c>
      <c r="AH4976" s="43">
        <v>191308.24769651904</v>
      </c>
      <c r="AJ4976" s="69">
        <v>8423.3253585270431</v>
      </c>
    </row>
    <row r="4977" spans="4:36">
      <c r="D4977" s="62">
        <v>2020</v>
      </c>
      <c r="E4977" s="62">
        <v>10</v>
      </c>
      <c r="F4977" s="62">
        <v>2021</v>
      </c>
      <c r="G4977" s="62">
        <v>2021</v>
      </c>
      <c r="H4977" s="131">
        <v>1324.33777590306</v>
      </c>
      <c r="I4977" s="131">
        <v>912.88254599448999</v>
      </c>
      <c r="J4977" s="131">
        <v>906.69076445124006</v>
      </c>
      <c r="K4977" s="131">
        <v>8657.5727012124607</v>
      </c>
      <c r="L4977" s="131">
        <v>3572.7580845684101</v>
      </c>
      <c r="M4977" s="131">
        <v>272.74534422833</v>
      </c>
      <c r="N4977" s="131">
        <v>13599.644939098089</v>
      </c>
      <c r="O4977" s="131">
        <v>673.44264560368003</v>
      </c>
      <c r="P4977" s="131">
        <v>581.61384809383003</v>
      </c>
      <c r="Q4977" s="131">
        <v>1080.9966957756999</v>
      </c>
      <c r="R4977" s="131">
        <v>8854.5106646995391</v>
      </c>
      <c r="S4977" s="131">
        <v>1503.8685310702699</v>
      </c>
      <c r="T4977" s="131">
        <v>5073.9633641493801</v>
      </c>
      <c r="U4977" s="131">
        <v>24021.19479359387</v>
      </c>
      <c r="V4977" s="131">
        <v>13205.31873825872</v>
      </c>
      <c r="W4977" s="131">
        <v>2070.6724057464698</v>
      </c>
      <c r="X4977" s="132">
        <v>43632.640790913065</v>
      </c>
      <c r="Y4977" s="131">
        <v>0</v>
      </c>
      <c r="Z4977" s="131">
        <v>96.649932833440005</v>
      </c>
      <c r="AA4977" s="131">
        <v>928.99732383454</v>
      </c>
      <c r="AB4977" s="131">
        <v>323.86967313077002</v>
      </c>
      <c r="AC4977" s="131">
        <v>6336.3387867635902</v>
      </c>
      <c r="AD4977" s="131">
        <v>1343.7498201969199</v>
      </c>
      <c r="AE4977" s="131">
        <v>0</v>
      </c>
      <c r="AF4977" s="131">
        <v>11301.1302562663</v>
      </c>
      <c r="AG4977" s="131">
        <v>6093.0243797090598</v>
      </c>
      <c r="AH4977" s="43">
        <v>156368.61480609523</v>
      </c>
      <c r="AJ4977" s="69">
        <v>6703.1654930430523</v>
      </c>
    </row>
    <row r="4978" spans="4:36">
      <c r="D4978" s="62">
        <v>2020</v>
      </c>
      <c r="E4978" s="62">
        <v>11</v>
      </c>
      <c r="F4978" s="62">
        <v>2021</v>
      </c>
      <c r="G4978" s="62">
        <v>2021</v>
      </c>
      <c r="H4978" s="131">
        <v>1337.28787207237</v>
      </c>
      <c r="I4978" s="131">
        <v>796.16413945752004</v>
      </c>
      <c r="J4978" s="131">
        <v>879.81690614264005</v>
      </c>
      <c r="K4978" s="131">
        <v>7301.9772024665299</v>
      </c>
      <c r="L4978" s="131">
        <v>4496.0551176591298</v>
      </c>
      <c r="M4978" s="131">
        <v>265.07552772601002</v>
      </c>
      <c r="N4978" s="131">
        <v>9429.02596013742</v>
      </c>
      <c r="O4978" s="131">
        <v>599.13705941975002</v>
      </c>
      <c r="P4978" s="131">
        <v>398.63008695073</v>
      </c>
      <c r="Q4978" s="131">
        <v>939.16745372496996</v>
      </c>
      <c r="R4978" s="131">
        <v>6316.0558812634899</v>
      </c>
      <c r="S4978" s="131">
        <v>1324.6545583741099</v>
      </c>
      <c r="T4978" s="131">
        <v>3473.0637381371398</v>
      </c>
      <c r="U4978" s="131">
        <v>19782.228401726083</v>
      </c>
      <c r="V4978" s="131">
        <v>11240.60753670297</v>
      </c>
      <c r="W4978" s="131">
        <v>1607.05289715247</v>
      </c>
      <c r="X4978" s="132">
        <v>36084.834818582807</v>
      </c>
      <c r="Y4978" s="131">
        <v>0</v>
      </c>
      <c r="Z4978" s="131">
        <v>9.6360272695100004</v>
      </c>
      <c r="AA4978" s="131">
        <v>835.24705383334003</v>
      </c>
      <c r="AB4978" s="131">
        <v>288.46087022865999</v>
      </c>
      <c r="AC4978" s="131">
        <v>5098.63006809744</v>
      </c>
      <c r="AD4978" s="131">
        <v>1154.7369243236201</v>
      </c>
      <c r="AE4978" s="131">
        <v>0</v>
      </c>
      <c r="AF4978" s="131">
        <v>9726.3825976062108</v>
      </c>
      <c r="AG4978" s="131">
        <v>4765.3343753960899</v>
      </c>
      <c r="AH4978" s="43">
        <v>128149.26307445102</v>
      </c>
      <c r="AJ4978" s="69">
        <v>5467.4710267000337</v>
      </c>
    </row>
    <row r="4979" spans="4:36">
      <c r="D4979" s="62">
        <v>2020</v>
      </c>
      <c r="E4979" s="62">
        <v>12</v>
      </c>
      <c r="F4979" s="62">
        <v>2021</v>
      </c>
      <c r="G4979" s="62">
        <v>2021</v>
      </c>
      <c r="H4979" s="131">
        <v>1236.35329898801</v>
      </c>
      <c r="I4979" s="131">
        <v>658.37444536874</v>
      </c>
      <c r="J4979" s="131">
        <v>578.08990709912996</v>
      </c>
      <c r="K4979" s="131">
        <v>5596.8645875295697</v>
      </c>
      <c r="L4979" s="131">
        <v>4823.8077793781804</v>
      </c>
      <c r="M4979" s="131">
        <v>264.17515796268998</v>
      </c>
      <c r="N4979" s="131">
        <v>6629.2340556994104</v>
      </c>
      <c r="O4979" s="131">
        <v>493.77948294265002</v>
      </c>
      <c r="P4979" s="131">
        <v>304.60594012990998</v>
      </c>
      <c r="Q4979" s="131">
        <v>820.15982607696003</v>
      </c>
      <c r="R4979" s="131">
        <v>5410.7124894646204</v>
      </c>
      <c r="S4979" s="131">
        <v>1040.4602680227499</v>
      </c>
      <c r="T4979" s="131">
        <v>2397.80239405675</v>
      </c>
      <c r="U4979" s="131">
        <v>13297.7133289388</v>
      </c>
      <c r="V4979" s="131">
        <v>8284.9612094717013</v>
      </c>
      <c r="W4979" s="131">
        <v>1155.29623760343</v>
      </c>
      <c r="X4979" s="132">
        <v>27574.064536295562</v>
      </c>
      <c r="Y4979" s="131">
        <v>0</v>
      </c>
      <c r="Z4979" s="131">
        <v>23.481781883210001</v>
      </c>
      <c r="AA4979" s="131">
        <v>438.93475037259998</v>
      </c>
      <c r="AB4979" s="131">
        <v>186.57168436776001</v>
      </c>
      <c r="AC4979" s="131">
        <v>4688.0878641172703</v>
      </c>
      <c r="AD4979" s="131">
        <v>1036.2009299348599</v>
      </c>
      <c r="AE4979" s="131">
        <v>0</v>
      </c>
      <c r="AF4979" s="131">
        <v>8957.5352113192403</v>
      </c>
      <c r="AG4979" s="131">
        <v>3007.8517516387001</v>
      </c>
      <c r="AH4979" s="43">
        <v>98905.118918662512</v>
      </c>
      <c r="AJ4979" s="69">
        <v>4208.0194417548773</v>
      </c>
    </row>
    <row r="4980" spans="4:36">
      <c r="D4980" s="62">
        <v>2021</v>
      </c>
      <c r="E4980" s="62">
        <v>1</v>
      </c>
      <c r="F4980" s="62">
        <v>2021</v>
      </c>
      <c r="G4980" s="62">
        <v>2021</v>
      </c>
      <c r="H4980" s="131">
        <v>1145.5655287222999</v>
      </c>
      <c r="I4980" s="131">
        <v>716.27382970504004</v>
      </c>
      <c r="J4980" s="131">
        <v>357.98209100719998</v>
      </c>
      <c r="K4980" s="131">
        <v>6424.7234874108399</v>
      </c>
      <c r="L4980" s="131">
        <v>3872.3961794040301</v>
      </c>
      <c r="M4980" s="131">
        <v>256.62261112083002</v>
      </c>
      <c r="N4980" s="131">
        <v>7503.0187388474296</v>
      </c>
      <c r="O4980" s="131">
        <v>552.79578372804997</v>
      </c>
      <c r="P4980" s="131">
        <v>248.76733887581</v>
      </c>
      <c r="Q4980" s="131">
        <v>839.46852954537997</v>
      </c>
      <c r="R4980" s="131">
        <v>5896.1128458768699</v>
      </c>
      <c r="S4980" s="131">
        <v>1295.55733981506</v>
      </c>
      <c r="T4980" s="131">
        <v>1900.46515095523</v>
      </c>
      <c r="U4980" s="131">
        <v>15285.511324376421</v>
      </c>
      <c r="V4980" s="131">
        <v>7285.6388649963301</v>
      </c>
      <c r="W4980" s="131">
        <v>1328.28670808691</v>
      </c>
      <c r="X4980" s="132">
        <v>26793.866816486079</v>
      </c>
      <c r="Y4980" s="131">
        <v>0</v>
      </c>
      <c r="Z4980" s="131">
        <v>0.20539894088999999</v>
      </c>
      <c r="AA4980" s="131">
        <v>641.20136951532004</v>
      </c>
      <c r="AB4980" s="131">
        <v>259.102246863</v>
      </c>
      <c r="AC4980" s="131">
        <v>3015.51977618513</v>
      </c>
      <c r="AD4980" s="131">
        <v>1031.43519782062</v>
      </c>
      <c r="AE4980" s="131">
        <v>0</v>
      </c>
      <c r="AF4980" s="131">
        <v>9486.1948732258097</v>
      </c>
      <c r="AG4980" s="131">
        <v>3256.1597697714797</v>
      </c>
      <c r="AH4980" s="43">
        <v>99392.871801282046</v>
      </c>
      <c r="AJ4980" s="69">
        <v>4227.1624367840705</v>
      </c>
    </row>
    <row r="4981" spans="4:36">
      <c r="D4981" s="62">
        <v>2021</v>
      </c>
      <c r="E4981" s="62">
        <v>2</v>
      </c>
      <c r="F4981" s="62">
        <v>2021</v>
      </c>
      <c r="G4981" s="62">
        <v>2021</v>
      </c>
      <c r="H4981" s="131">
        <v>1412.18442319618</v>
      </c>
      <c r="I4981" s="131">
        <v>614.38872543672005</v>
      </c>
      <c r="J4981" s="131">
        <v>401.07716005837</v>
      </c>
      <c r="K4981" s="131">
        <v>4295.0878607730201</v>
      </c>
      <c r="L4981" s="131">
        <v>4054.7751775468596</v>
      </c>
      <c r="M4981" s="131">
        <v>245.59714776678001</v>
      </c>
      <c r="N4981" s="131">
        <v>6425.5983264626202</v>
      </c>
      <c r="O4981" s="131">
        <v>478.07329404923001</v>
      </c>
      <c r="P4981" s="131">
        <v>301.92654998082003</v>
      </c>
      <c r="Q4981" s="131">
        <v>719.48940076260999</v>
      </c>
      <c r="R4981" s="131">
        <v>3222.8172371492801</v>
      </c>
      <c r="S4981" s="131">
        <v>932.01155975134998</v>
      </c>
      <c r="T4981" s="131">
        <v>1322.0920563641</v>
      </c>
      <c r="U4981" s="131">
        <v>10565.73972443098</v>
      </c>
      <c r="V4981" s="131">
        <v>6445.5774611248708</v>
      </c>
      <c r="W4981" s="131">
        <v>1131.91857039101</v>
      </c>
      <c r="X4981" s="132">
        <v>23740.493503091631</v>
      </c>
      <c r="Y4981" s="131">
        <v>0</v>
      </c>
      <c r="Z4981" s="131">
        <v>1.7605623504500001</v>
      </c>
      <c r="AA4981" s="131">
        <v>627.56081672736002</v>
      </c>
      <c r="AB4981" s="131">
        <v>224.73045366533</v>
      </c>
      <c r="AC4981" s="131">
        <v>2469.51225918108</v>
      </c>
      <c r="AD4981" s="131">
        <v>835.33158051989005</v>
      </c>
      <c r="AE4981" s="131">
        <v>0</v>
      </c>
      <c r="AF4981" s="131">
        <v>8548.2607117929692</v>
      </c>
      <c r="AG4981" s="131">
        <v>2412.4385435588501</v>
      </c>
      <c r="AH4981" s="43">
        <v>81428.443106132356</v>
      </c>
      <c r="AJ4981" s="69">
        <v>3389.9245200681034</v>
      </c>
    </row>
    <row r="4982" spans="4:36">
      <c r="D4982" s="62">
        <v>2021</v>
      </c>
      <c r="E4982" s="62">
        <v>3</v>
      </c>
      <c r="F4982" s="62">
        <v>2021</v>
      </c>
      <c r="G4982" s="62">
        <v>2021</v>
      </c>
      <c r="H4982" s="131">
        <v>1805.53781718766</v>
      </c>
      <c r="I4982" s="131">
        <v>785.32586915375998</v>
      </c>
      <c r="J4982" s="131">
        <v>510.85166430814002</v>
      </c>
      <c r="K4982" s="131">
        <v>6797.8949331721496</v>
      </c>
      <c r="L4982" s="131">
        <v>4023.9576737055399</v>
      </c>
      <c r="M4982" s="131">
        <v>276.56087419222001</v>
      </c>
      <c r="N4982" s="131">
        <v>9092.6809368891991</v>
      </c>
      <c r="O4982" s="131">
        <v>585.29343456468996</v>
      </c>
      <c r="P4982" s="131">
        <v>586.45419382003001</v>
      </c>
      <c r="Q4982" s="131">
        <v>894.57671610620002</v>
      </c>
      <c r="R4982" s="131">
        <v>5077.6971821954603</v>
      </c>
      <c r="S4982" s="131">
        <v>1205.18149280484</v>
      </c>
      <c r="T4982" s="131">
        <v>1603.51747111848</v>
      </c>
      <c r="U4982" s="131">
        <v>19647.811291141072</v>
      </c>
      <c r="V4982" s="131">
        <v>9524.7349587909594</v>
      </c>
      <c r="W4982" s="131">
        <v>1504.67694591797</v>
      </c>
      <c r="X4982" s="132">
        <v>32418.74572765602</v>
      </c>
      <c r="Y4982" s="131">
        <v>0</v>
      </c>
      <c r="Z4982" s="131">
        <v>4.3818440722299998</v>
      </c>
      <c r="AA4982" s="131">
        <v>767.20955296218006</v>
      </c>
      <c r="AB4982" s="131">
        <v>258.67615025310999</v>
      </c>
      <c r="AC4982" s="131">
        <v>3126.3039100700098</v>
      </c>
      <c r="AD4982" s="131">
        <v>1025.0341895407701</v>
      </c>
      <c r="AE4982" s="131">
        <v>0</v>
      </c>
      <c r="AF4982" s="131">
        <v>10020.4611677129</v>
      </c>
      <c r="AG4982" s="131">
        <v>3684.6942810035498</v>
      </c>
      <c r="AH4982" s="43">
        <v>115228.26027833915</v>
      </c>
      <c r="AJ4982" s="69">
        <v>4872.2742999857583</v>
      </c>
    </row>
    <row r="4983" spans="4:36">
      <c r="D4983" s="62">
        <v>2021</v>
      </c>
      <c r="E4983" s="62">
        <v>4</v>
      </c>
      <c r="F4983" s="62">
        <v>2021</v>
      </c>
      <c r="G4983" s="62">
        <v>2021</v>
      </c>
      <c r="H4983" s="131">
        <v>2002.4050923781799</v>
      </c>
      <c r="I4983" s="131">
        <v>863.40700142786</v>
      </c>
      <c r="J4983" s="131">
        <v>794.57873583910009</v>
      </c>
      <c r="K4983" s="131">
        <v>7701.2697805943199</v>
      </c>
      <c r="L4983" s="131">
        <v>5120.7576874675997</v>
      </c>
      <c r="M4983" s="131">
        <v>266.78980487246997</v>
      </c>
      <c r="N4983" s="131">
        <v>11513.76293292733</v>
      </c>
      <c r="O4983" s="131">
        <v>681.01780743725999</v>
      </c>
      <c r="P4983" s="131">
        <v>708.61672630369003</v>
      </c>
      <c r="Q4983" s="131">
        <v>1000.93936988793</v>
      </c>
      <c r="R4983" s="131">
        <v>6897.3764535349001</v>
      </c>
      <c r="S4983" s="131">
        <v>1187.14036326984</v>
      </c>
      <c r="T4983" s="131">
        <v>3165.1923146235899</v>
      </c>
      <c r="U4983" s="131">
        <v>20008.91724344507</v>
      </c>
      <c r="V4983" s="131">
        <v>12923.174662770831</v>
      </c>
      <c r="W4983" s="131">
        <v>1855.9956240290001</v>
      </c>
      <c r="X4983" s="132">
        <v>37867.55758888815</v>
      </c>
      <c r="Y4983" s="131">
        <v>0</v>
      </c>
      <c r="Z4983" s="131">
        <v>18.84779805178</v>
      </c>
      <c r="AA4983" s="131">
        <v>617.54502621871995</v>
      </c>
      <c r="AB4983" s="131">
        <v>290.24280743567999</v>
      </c>
      <c r="AC4983" s="131">
        <v>4388.1473690994299</v>
      </c>
      <c r="AD4983" s="131">
        <v>1178.22195587436</v>
      </c>
      <c r="AE4983" s="131">
        <v>0</v>
      </c>
      <c r="AF4983" s="131">
        <v>10662.8998971331</v>
      </c>
      <c r="AG4983" s="131">
        <v>5134.6864632707202</v>
      </c>
      <c r="AH4983" s="43">
        <v>136849.49050678092</v>
      </c>
      <c r="AJ4983" s="69">
        <v>5823.7582815600326</v>
      </c>
    </row>
    <row r="4984" spans="4:36">
      <c r="D4984" s="62">
        <v>2021</v>
      </c>
      <c r="E4984" s="62">
        <v>5</v>
      </c>
      <c r="F4984" s="62">
        <v>2021</v>
      </c>
      <c r="G4984" s="62">
        <v>2022</v>
      </c>
      <c r="H4984" s="131">
        <v>1706.24657771599</v>
      </c>
      <c r="I4984" s="131">
        <v>939.33346382317995</v>
      </c>
      <c r="J4984" s="131">
        <v>621.59243286040999</v>
      </c>
      <c r="K4984" s="131">
        <v>9485.0822234533498</v>
      </c>
      <c r="L4984" s="131">
        <v>3828.9485510375798</v>
      </c>
      <c r="M4984" s="131">
        <v>286.95914052912002</v>
      </c>
      <c r="N4984" s="131">
        <v>15560.317343025799</v>
      </c>
      <c r="O4984" s="131">
        <v>739.97046201621004</v>
      </c>
      <c r="P4984" s="131">
        <v>868.98281440042001</v>
      </c>
      <c r="Q4984" s="131">
        <v>1200.9474036296499</v>
      </c>
      <c r="R4984" s="131">
        <v>9688.5364609402695</v>
      </c>
      <c r="S4984" s="131">
        <v>1671.3574720157501</v>
      </c>
      <c r="T4984" s="131">
        <v>2646.2087559998099</v>
      </c>
      <c r="U4984" s="131">
        <v>18335.498864054058</v>
      </c>
      <c r="V4984" s="131">
        <v>14941.64571642496</v>
      </c>
      <c r="W4984" s="131">
        <v>2339.1197146629602</v>
      </c>
      <c r="X4984" s="132">
        <v>42899.368542372948</v>
      </c>
      <c r="Y4984" s="131">
        <v>0</v>
      </c>
      <c r="Z4984" s="131">
        <v>37.411949947090001</v>
      </c>
      <c r="AA4984" s="131">
        <v>807.940434364</v>
      </c>
      <c r="AB4984" s="131">
        <v>332.07129130639998</v>
      </c>
      <c r="AC4984" s="131">
        <v>8045.9181802881403</v>
      </c>
      <c r="AD4984" s="131">
        <v>1362.6873763026399</v>
      </c>
      <c r="AE4984" s="131">
        <v>1744.53540196159</v>
      </c>
      <c r="AF4984" s="131">
        <v>12157.526345661099</v>
      </c>
      <c r="AG4984" s="131">
        <v>6937.3414728141206</v>
      </c>
      <c r="AH4984" s="43">
        <v>159185.54839160756</v>
      </c>
      <c r="AJ4984" s="69">
        <v>6825.6115597601456</v>
      </c>
    </row>
    <row r="4985" spans="4:36">
      <c r="D4985" s="62">
        <v>2021</v>
      </c>
      <c r="E4985" s="62">
        <v>6</v>
      </c>
      <c r="F4985" s="62">
        <v>2021</v>
      </c>
      <c r="G4985" s="62">
        <v>2022</v>
      </c>
      <c r="H4985" s="131">
        <v>1852.80120948897</v>
      </c>
      <c r="I4985" s="131">
        <v>913.16961529506</v>
      </c>
      <c r="J4985" s="131">
        <v>673.68344939906001</v>
      </c>
      <c r="K4985" s="131">
        <v>9770.9156712705208</v>
      </c>
      <c r="L4985" s="131">
        <v>3900.1824533592999</v>
      </c>
      <c r="M4985" s="131">
        <v>315.54612036326</v>
      </c>
      <c r="N4985" s="131">
        <v>17785.221633918751</v>
      </c>
      <c r="O4985" s="131">
        <v>728.10624028220002</v>
      </c>
      <c r="P4985" s="131">
        <v>974.26470603178996</v>
      </c>
      <c r="Q4985" s="131">
        <v>1357.4084088303</v>
      </c>
      <c r="R4985" s="131">
        <v>11387.5951585241</v>
      </c>
      <c r="S4985" s="131">
        <v>1651.44414979316</v>
      </c>
      <c r="T4985" s="131">
        <v>2829.77641262617</v>
      </c>
      <c r="U4985" s="131">
        <v>19299.200552213799</v>
      </c>
      <c r="V4985" s="131">
        <v>22223.650916806801</v>
      </c>
      <c r="W4985" s="131">
        <v>2544.9895364409199</v>
      </c>
      <c r="X4985" s="132">
        <v>45795.208179507281</v>
      </c>
      <c r="Y4985" s="131">
        <v>0</v>
      </c>
      <c r="Z4985" s="131">
        <v>123.96315127567</v>
      </c>
      <c r="AA4985" s="131">
        <v>814.14068563124999</v>
      </c>
      <c r="AB4985" s="131">
        <v>329.86979215530999</v>
      </c>
      <c r="AC4985" s="131">
        <v>7621.8706983974298</v>
      </c>
      <c r="AD4985" s="131">
        <v>1344.5026936894401</v>
      </c>
      <c r="AE4985" s="131">
        <v>4642.4742709579996</v>
      </c>
      <c r="AF4985" s="131">
        <v>12268.3371326658</v>
      </c>
      <c r="AG4985" s="131">
        <v>8050.1261708331094</v>
      </c>
      <c r="AH4985" s="43">
        <v>179198.4490097574</v>
      </c>
      <c r="AJ4985" s="69">
        <v>7774.3351892353094</v>
      </c>
    </row>
    <row r="4986" spans="4:36">
      <c r="D4986" s="62">
        <v>2021</v>
      </c>
      <c r="E4986" s="62">
        <v>7</v>
      </c>
      <c r="F4986" s="62">
        <v>2022</v>
      </c>
      <c r="G4986" s="62">
        <v>2022</v>
      </c>
      <c r="H4986" s="131">
        <v>1856.0425749969099</v>
      </c>
      <c r="I4986" s="131">
        <v>991.08160782489006</v>
      </c>
      <c r="J4986" s="131">
        <v>612.55345459449995</v>
      </c>
      <c r="K4986" s="131">
        <v>10408.8598617795</v>
      </c>
      <c r="L4986" s="131">
        <v>4341.2009149829901</v>
      </c>
      <c r="M4986" s="131">
        <v>307.68342047501</v>
      </c>
      <c r="N4986" s="131">
        <v>22730.781589653929</v>
      </c>
      <c r="O4986" s="131">
        <v>834.67512266899996</v>
      </c>
      <c r="P4986" s="131">
        <v>798.90404999786006</v>
      </c>
      <c r="Q4986" s="131">
        <v>1393.0222467445001</v>
      </c>
      <c r="R4986" s="131">
        <v>13173.923810657499</v>
      </c>
      <c r="S4986" s="131">
        <v>1791.28344909971</v>
      </c>
      <c r="T4986" s="131">
        <v>3100.53270267874</v>
      </c>
      <c r="U4986" s="131">
        <v>19863.255871940622</v>
      </c>
      <c r="V4986" s="131">
        <v>27635.180040402993</v>
      </c>
      <c r="W4986" s="131">
        <v>2972.9031527439402</v>
      </c>
      <c r="X4986" s="132">
        <v>47446.64080604256</v>
      </c>
      <c r="Y4986" s="131">
        <v>0</v>
      </c>
      <c r="Z4986" s="131">
        <v>190.07431483561999</v>
      </c>
      <c r="AA4986" s="131">
        <v>1014.47024766646</v>
      </c>
      <c r="AB4986" s="131">
        <v>355.85418561643002</v>
      </c>
      <c r="AC4986" s="131">
        <v>7986.4340078608293</v>
      </c>
      <c r="AD4986" s="131">
        <v>1460.9862973378599</v>
      </c>
      <c r="AE4986" s="131">
        <v>8080.7539040353104</v>
      </c>
      <c r="AF4986" s="131">
        <v>13208.6819913415</v>
      </c>
      <c r="AG4986" s="131">
        <v>9346.0133734968895</v>
      </c>
      <c r="AH4986" s="43">
        <v>201901.79299947608</v>
      </c>
      <c r="AJ4986" s="69">
        <v>8200.2907722070231</v>
      </c>
    </row>
    <row r="4987" spans="4:36">
      <c r="D4987" s="62">
        <v>2021</v>
      </c>
      <c r="E4987" s="62">
        <v>8</v>
      </c>
      <c r="F4987" s="62">
        <v>2022</v>
      </c>
      <c r="G4987" s="62">
        <v>2022</v>
      </c>
      <c r="H4987" s="131">
        <v>1775.0150543421901</v>
      </c>
      <c r="I4987" s="131">
        <v>1051.8684913065699</v>
      </c>
      <c r="J4987" s="131">
        <v>704.52734555833001</v>
      </c>
      <c r="K4987" s="131">
        <v>10362.3038924169</v>
      </c>
      <c r="L4987" s="131">
        <v>4482.55403863423</v>
      </c>
      <c r="M4987" s="131">
        <v>292.69531666808001</v>
      </c>
      <c r="N4987" s="131">
        <v>22625.206392140499</v>
      </c>
      <c r="O4987" s="131">
        <v>842.08594188388997</v>
      </c>
      <c r="P4987" s="131">
        <v>868.79064586368997</v>
      </c>
      <c r="Q4987" s="131">
        <v>1339.4297096601299</v>
      </c>
      <c r="R4987" s="131">
        <v>14273.940318389599</v>
      </c>
      <c r="S4987" s="131">
        <v>1757.0507852664</v>
      </c>
      <c r="T4987" s="131">
        <v>3213.7619528740902</v>
      </c>
      <c r="U4987" s="131">
        <v>20652.115627366442</v>
      </c>
      <c r="V4987" s="131">
        <v>27822.544508631778</v>
      </c>
      <c r="W4987" s="131">
        <v>3042.52560927903</v>
      </c>
      <c r="X4987" s="132">
        <v>49440.261201363122</v>
      </c>
      <c r="Y4987" s="131">
        <v>0</v>
      </c>
      <c r="Z4987" s="131">
        <v>242.96633737353</v>
      </c>
      <c r="AA4987" s="131">
        <v>1032.9911444265899</v>
      </c>
      <c r="AB4987" s="131">
        <v>361.08681546950999</v>
      </c>
      <c r="AC4987" s="131">
        <v>7294.8025106326504</v>
      </c>
      <c r="AD4987" s="131">
        <v>1366.1076512188499</v>
      </c>
      <c r="AE4987" s="131">
        <v>4262.5806693463901</v>
      </c>
      <c r="AF4987" s="131">
        <v>13255.968442384499</v>
      </c>
      <c r="AG4987" s="131">
        <v>9100.4890344431205</v>
      </c>
      <c r="AH4987" s="43">
        <v>201463.66943694017</v>
      </c>
      <c r="AJ4987" s="69">
        <v>8121.0318714783352</v>
      </c>
    </row>
    <row r="4988" spans="4:36">
      <c r="D4988" s="62">
        <v>2021</v>
      </c>
      <c r="E4988" s="62">
        <v>9</v>
      </c>
      <c r="F4988" s="62">
        <v>2022</v>
      </c>
      <c r="G4988" s="62">
        <v>2022</v>
      </c>
      <c r="H4988" s="131">
        <v>1578.8032127567999</v>
      </c>
      <c r="I4988" s="131">
        <v>1020.60666551599</v>
      </c>
      <c r="J4988" s="131">
        <v>707.77013230772002</v>
      </c>
      <c r="K4988" s="131">
        <v>9861.6076181402095</v>
      </c>
      <c r="L4988" s="131">
        <v>4022.2760737200401</v>
      </c>
      <c r="M4988" s="131">
        <v>254.99497660988001</v>
      </c>
      <c r="N4988" s="131">
        <v>19908.112929182869</v>
      </c>
      <c r="O4988" s="131">
        <v>822.93521104145998</v>
      </c>
      <c r="P4988" s="131">
        <v>740.66522010967003</v>
      </c>
      <c r="Q4988" s="131">
        <v>1253.4770010188399</v>
      </c>
      <c r="R4988" s="131">
        <v>14099.8988824763</v>
      </c>
      <c r="S4988" s="131">
        <v>1630.11877927059</v>
      </c>
      <c r="T4988" s="131">
        <v>2989.6553953657799</v>
      </c>
      <c r="U4988" s="131">
        <v>23076.350709513601</v>
      </c>
      <c r="V4988" s="131">
        <v>22117.771478218841</v>
      </c>
      <c r="W4988" s="131">
        <v>2741.4751961778302</v>
      </c>
      <c r="X4988" s="132">
        <v>47187.608921731764</v>
      </c>
      <c r="Y4988" s="131">
        <v>0</v>
      </c>
      <c r="Z4988" s="131">
        <v>224.18971806712</v>
      </c>
      <c r="AA4988" s="131">
        <v>1003.54766752587</v>
      </c>
      <c r="AB4988" s="131">
        <v>336.69144655988998</v>
      </c>
      <c r="AC4988" s="131">
        <v>7018.6440481196505</v>
      </c>
      <c r="AD4988" s="131">
        <v>1415.6473412535099</v>
      </c>
      <c r="AE4988" s="131">
        <v>6504.5317322184701</v>
      </c>
      <c r="AF4988" s="131">
        <v>12251.131357721</v>
      </c>
      <c r="AG4988" s="131">
        <v>8230.3116048622505</v>
      </c>
      <c r="AH4988" s="43">
        <v>190998.82331948591</v>
      </c>
      <c r="AJ4988" s="69">
        <v>7685.6020743855042</v>
      </c>
    </row>
    <row r="4989" spans="4:36">
      <c r="D4989" s="62">
        <v>2021</v>
      </c>
      <c r="E4989" s="62">
        <v>10</v>
      </c>
      <c r="F4989" s="62">
        <v>2022</v>
      </c>
      <c r="G4989" s="62">
        <v>2022</v>
      </c>
      <c r="H4989" s="131">
        <v>1319.59105066236</v>
      </c>
      <c r="I4989" s="131">
        <v>902.91508606909997</v>
      </c>
      <c r="J4989" s="131">
        <v>854.71416625634004</v>
      </c>
      <c r="K4989" s="131">
        <v>8596.6907147042693</v>
      </c>
      <c r="L4989" s="131">
        <v>3536.8463074444198</v>
      </c>
      <c r="M4989" s="131">
        <v>268.83267771231999</v>
      </c>
      <c r="N4989" s="131">
        <v>13780.45246593806</v>
      </c>
      <c r="O4989" s="131">
        <v>675.81944345879003</v>
      </c>
      <c r="P4989" s="131">
        <v>584.15757978988995</v>
      </c>
      <c r="Q4989" s="131">
        <v>1072.3623649532601</v>
      </c>
      <c r="R4989" s="131">
        <v>8884.0872336788707</v>
      </c>
      <c r="S4989" s="131">
        <v>1500.3058065165301</v>
      </c>
      <c r="T4989" s="131">
        <v>5046.5974419413296</v>
      </c>
      <c r="U4989" s="131">
        <v>24032.99667426875</v>
      </c>
      <c r="V4989" s="131">
        <v>13005.48246197257</v>
      </c>
      <c r="W4989" s="131">
        <v>2074.84623952826</v>
      </c>
      <c r="X4989" s="132">
        <v>44019.093908287337</v>
      </c>
      <c r="Y4989" s="131">
        <v>0</v>
      </c>
      <c r="Z4989" s="131">
        <v>97.486493390609994</v>
      </c>
      <c r="AA4989" s="131">
        <v>923.29044823197</v>
      </c>
      <c r="AB4989" s="131">
        <v>322.08958082123002</v>
      </c>
      <c r="AC4989" s="131">
        <v>6314.25327559171</v>
      </c>
      <c r="AD4989" s="131">
        <v>1328.4458985609201</v>
      </c>
      <c r="AE4989" s="131">
        <v>0</v>
      </c>
      <c r="AF4989" s="131">
        <v>11217.396997420101</v>
      </c>
      <c r="AG4989" s="131">
        <v>6118.5224891832404</v>
      </c>
      <c r="AH4989" s="43">
        <v>156477.2768063822</v>
      </c>
      <c r="AJ4989" s="69">
        <v>6124.6092677878041</v>
      </c>
    </row>
    <row r="4990" spans="4:36">
      <c r="D4990" s="62">
        <v>2021</v>
      </c>
      <c r="E4990" s="62">
        <v>11</v>
      </c>
      <c r="F4990" s="62">
        <v>2022</v>
      </c>
      <c r="G4990" s="62">
        <v>2022</v>
      </c>
      <c r="H4990" s="131">
        <v>1332.49473076662</v>
      </c>
      <c r="I4990" s="131">
        <v>787.47108886859996</v>
      </c>
      <c r="J4990" s="131">
        <v>829.38086818064005</v>
      </c>
      <c r="K4990" s="131">
        <v>7250.9596757710196</v>
      </c>
      <c r="L4990" s="131">
        <v>4450.8627689188297</v>
      </c>
      <c r="M4990" s="131">
        <v>261.27288851146</v>
      </c>
      <c r="N4990" s="131">
        <v>9554.3850317894303</v>
      </c>
      <c r="O4990" s="131">
        <v>601.19763017621005</v>
      </c>
      <c r="P4990" s="131">
        <v>400.37352547184997</v>
      </c>
      <c r="Q4990" s="131">
        <v>931.66596687971003</v>
      </c>
      <c r="R4990" s="131">
        <v>6337.1532935907699</v>
      </c>
      <c r="S4990" s="131">
        <v>1321.51639887224</v>
      </c>
      <c r="T4990" s="131">
        <v>3454.3321105591799</v>
      </c>
      <c r="U4990" s="131">
        <v>19790.198106590731</v>
      </c>
      <c r="V4990" s="131">
        <v>11070.503262974189</v>
      </c>
      <c r="W4990" s="131">
        <v>1610.2922177000601</v>
      </c>
      <c r="X4990" s="132">
        <v>36405.406737295161</v>
      </c>
      <c r="Y4990" s="131">
        <v>0</v>
      </c>
      <c r="Z4990" s="131">
        <v>9.71943260778</v>
      </c>
      <c r="AA4990" s="131">
        <v>830.11609068484995</v>
      </c>
      <c r="AB4990" s="131">
        <v>286.87539613429999</v>
      </c>
      <c r="AC4990" s="131">
        <v>5080.8586301867299</v>
      </c>
      <c r="AD4990" s="131">
        <v>1141.58566421967</v>
      </c>
      <c r="AE4990" s="131">
        <v>0</v>
      </c>
      <c r="AF4990" s="131">
        <v>9654.3170879435293</v>
      </c>
      <c r="AG4990" s="131">
        <v>4785.2763631533799</v>
      </c>
      <c r="AH4990" s="43">
        <v>128178.21496784694</v>
      </c>
      <c r="AJ4990" s="69">
        <v>4991.6079645537829</v>
      </c>
    </row>
    <row r="4991" spans="4:36">
      <c r="D4991" s="62">
        <v>2021</v>
      </c>
      <c r="E4991" s="62">
        <v>12</v>
      </c>
      <c r="F4991" s="62">
        <v>2022</v>
      </c>
      <c r="G4991" s="62">
        <v>2022</v>
      </c>
      <c r="H4991" s="131">
        <v>1231.92192995398</v>
      </c>
      <c r="I4991" s="131">
        <v>651.18587447437005</v>
      </c>
      <c r="J4991" s="131">
        <v>544.95055242620003</v>
      </c>
      <c r="K4991" s="131">
        <v>5558.2549029091697</v>
      </c>
      <c r="L4991" s="131">
        <v>4775.3210064812902</v>
      </c>
      <c r="M4991" s="131">
        <v>260.38543499657999</v>
      </c>
      <c r="N4991" s="131">
        <v>6717.36984305429</v>
      </c>
      <c r="O4991" s="131">
        <v>495.39167663297002</v>
      </c>
      <c r="P4991" s="131">
        <v>305.93815700758</v>
      </c>
      <c r="Q4991" s="131">
        <v>813.60889831436998</v>
      </c>
      <c r="R4991" s="131">
        <v>5428.7857989033901</v>
      </c>
      <c r="S4991" s="131">
        <v>1037.99537613394</v>
      </c>
      <c r="T4991" s="131">
        <v>2384.87008274964</v>
      </c>
      <c r="U4991" s="131">
        <v>13297.905880804479</v>
      </c>
      <c r="V4991" s="131">
        <v>8159.5847736512496</v>
      </c>
      <c r="W4991" s="131">
        <v>1157.6249567437001</v>
      </c>
      <c r="X4991" s="132">
        <v>27820.350000137514</v>
      </c>
      <c r="Y4991" s="131">
        <v>0</v>
      </c>
      <c r="Z4991" s="131">
        <v>23.685030162429999</v>
      </c>
      <c r="AA4991" s="131">
        <v>436.23835291939997</v>
      </c>
      <c r="AB4991" s="131">
        <v>185.54622614158001</v>
      </c>
      <c r="AC4991" s="131">
        <v>4671.7473841678693</v>
      </c>
      <c r="AD4991" s="131">
        <v>1024.3996722955901</v>
      </c>
      <c r="AE4991" s="131">
        <v>0</v>
      </c>
      <c r="AF4991" s="131">
        <v>8891.1663086108492</v>
      </c>
      <c r="AG4991" s="131">
        <v>3020.43902004039</v>
      </c>
      <c r="AH4991" s="43">
        <v>98894.667139712838</v>
      </c>
      <c r="AJ4991" s="69">
        <v>3839.8416946124489</v>
      </c>
    </row>
    <row r="4992" spans="4:36">
      <c r="D4992" s="62">
        <v>2022</v>
      </c>
      <c r="E4992" s="62">
        <v>1</v>
      </c>
      <c r="F4992" s="62">
        <v>2022</v>
      </c>
      <c r="G4992" s="62">
        <v>2022</v>
      </c>
      <c r="H4992" s="131">
        <v>1141.4825658545801</v>
      </c>
      <c r="I4992" s="131">
        <v>708.42393587061997</v>
      </c>
      <c r="J4992" s="131">
        <v>336.40583495699002</v>
      </c>
      <c r="K4992" s="131">
        <v>6380.1031138169001</v>
      </c>
      <c r="L4992" s="131">
        <v>3809.2588706220304</v>
      </c>
      <c r="M4992" s="131">
        <v>252.99854312332999</v>
      </c>
      <c r="N4992" s="131">
        <v>7613.3833551697298</v>
      </c>
      <c r="O4992" s="131">
        <v>554.54733216268005</v>
      </c>
      <c r="P4992" s="131">
        <v>249.84736674505999</v>
      </c>
      <c r="Q4992" s="131">
        <v>832.75100053860001</v>
      </c>
      <c r="R4992" s="131">
        <v>5915.4628161410701</v>
      </c>
      <c r="S4992" s="131">
        <v>1292.4235832347199</v>
      </c>
      <c r="T4992" s="131">
        <v>1890.21144093773</v>
      </c>
      <c r="U4992" s="131">
        <v>15264.737661160409</v>
      </c>
      <c r="V4992" s="131">
        <v>7185.6075979766401</v>
      </c>
      <c r="W4992" s="131">
        <v>1331.02243619913</v>
      </c>
      <c r="X4992" s="132">
        <v>27083.433276455486</v>
      </c>
      <c r="Y4992" s="131">
        <v>0</v>
      </c>
      <c r="Z4992" s="131">
        <v>0.20692473467</v>
      </c>
      <c r="AA4992" s="131">
        <v>637.26193198629005</v>
      </c>
      <c r="AB4992" s="131">
        <v>257.67498996576001</v>
      </c>
      <c r="AC4992" s="131">
        <v>3005.0121268217999</v>
      </c>
      <c r="AD4992" s="131">
        <v>1019.7101532617201</v>
      </c>
      <c r="AE4992" s="131">
        <v>0</v>
      </c>
      <c r="AF4992" s="131">
        <v>9415.9645105714408</v>
      </c>
      <c r="AG4992" s="131">
        <v>3269.56892769144</v>
      </c>
      <c r="AH4992" s="43">
        <v>99447.50029599882</v>
      </c>
      <c r="AJ4992" s="69">
        <v>3904.8348551152885</v>
      </c>
    </row>
    <row r="4993" spans="4:36">
      <c r="D4993" s="62">
        <v>2022</v>
      </c>
      <c r="E4993" s="62">
        <v>2</v>
      </c>
      <c r="F4993" s="62">
        <v>2022</v>
      </c>
      <c r="G4993" s="62">
        <v>2022</v>
      </c>
      <c r="H4993" s="131">
        <v>1407.15119164571</v>
      </c>
      <c r="I4993" s="131">
        <v>607.65542586925994</v>
      </c>
      <c r="J4993" s="131">
        <v>376.90348288652001</v>
      </c>
      <c r="K4993" s="131">
        <v>4265.9594823740899</v>
      </c>
      <c r="L4993" s="131">
        <v>3988.6642786187099</v>
      </c>
      <c r="M4993" s="131">
        <v>242.12878323096999</v>
      </c>
      <c r="N4993" s="131">
        <v>6520.1147762576102</v>
      </c>
      <c r="O4993" s="131">
        <v>479.52369913724999</v>
      </c>
      <c r="P4993" s="131">
        <v>303.23736951975002</v>
      </c>
      <c r="Q4993" s="131">
        <v>713.73195929865005</v>
      </c>
      <c r="R4993" s="131">
        <v>3233.39393731359</v>
      </c>
      <c r="S4993" s="131">
        <v>929.75716523821995</v>
      </c>
      <c r="T4993" s="131">
        <v>1314.9588823853001</v>
      </c>
      <c r="U4993" s="131">
        <v>10547.91465782691</v>
      </c>
      <c r="V4993" s="131">
        <v>6353.5812815303198</v>
      </c>
      <c r="W4993" s="131">
        <v>1134.2498603413701</v>
      </c>
      <c r="X4993" s="132">
        <v>23998.23549583177</v>
      </c>
      <c r="Y4993" s="131">
        <v>0</v>
      </c>
      <c r="Z4993" s="131">
        <v>1.7736405829199999</v>
      </c>
      <c r="AA4993" s="131">
        <v>623.70518454891999</v>
      </c>
      <c r="AB4993" s="131">
        <v>223.49253275226999</v>
      </c>
      <c r="AC4993" s="131">
        <v>2460.9071858126799</v>
      </c>
      <c r="AD4993" s="131">
        <v>825.83578279672997</v>
      </c>
      <c r="AE4993" s="131">
        <v>0</v>
      </c>
      <c r="AF4993" s="131">
        <v>8484.9742773609905</v>
      </c>
      <c r="AG4993" s="131">
        <v>2422.3731818106498</v>
      </c>
      <c r="AH4993" s="43">
        <v>81460.223514971163</v>
      </c>
      <c r="AJ4993" s="69">
        <v>3131.6623917984543</v>
      </c>
    </row>
    <row r="4994" spans="4:36">
      <c r="D4994" s="62">
        <v>2022</v>
      </c>
      <c r="E4994" s="62">
        <v>3</v>
      </c>
      <c r="F4994" s="62">
        <v>2022</v>
      </c>
      <c r="G4994" s="62">
        <v>2022</v>
      </c>
      <c r="H4994" s="131">
        <v>1799.1026166871102</v>
      </c>
      <c r="I4994" s="131">
        <v>776.71921002059003</v>
      </c>
      <c r="J4994" s="131">
        <v>480.06167064734001</v>
      </c>
      <c r="K4994" s="131">
        <v>6750.5599307598704</v>
      </c>
      <c r="L4994" s="131">
        <v>3958.3492373782801</v>
      </c>
      <c r="M4994" s="131">
        <v>272.6552346652</v>
      </c>
      <c r="N4994" s="131">
        <v>9226.4284694316593</v>
      </c>
      <c r="O4994" s="131">
        <v>587.17595362639997</v>
      </c>
      <c r="P4994" s="131">
        <v>589.00029523441003</v>
      </c>
      <c r="Q4994" s="131">
        <v>887.41820470556002</v>
      </c>
      <c r="R4994" s="131">
        <v>5094.3612610647697</v>
      </c>
      <c r="S4994" s="131">
        <v>1202.2663416822199</v>
      </c>
      <c r="T4994" s="131">
        <v>1594.8659032912101</v>
      </c>
      <c r="U4994" s="131">
        <v>19647.255128241897</v>
      </c>
      <c r="V4994" s="131">
        <v>9392.7863157767697</v>
      </c>
      <c r="W4994" s="131">
        <v>1507.77596587781</v>
      </c>
      <c r="X4994" s="132">
        <v>32766.93874789272</v>
      </c>
      <c r="Y4994" s="131">
        <v>0</v>
      </c>
      <c r="Z4994" s="131">
        <v>4.4143943397200003</v>
      </c>
      <c r="AA4994" s="131">
        <v>762.49594153016005</v>
      </c>
      <c r="AB4994" s="131">
        <v>257.25124049617</v>
      </c>
      <c r="AC4994" s="131">
        <v>3115.41023079466</v>
      </c>
      <c r="AD4994" s="131">
        <v>1013.38190971539</v>
      </c>
      <c r="AE4994" s="131">
        <v>0</v>
      </c>
      <c r="AF4994" s="131">
        <v>9946.2754029064999</v>
      </c>
      <c r="AG4994" s="131">
        <v>3699.86818246851</v>
      </c>
      <c r="AH4994" s="43">
        <v>115332.81778923492</v>
      </c>
      <c r="AJ4994" s="69">
        <v>4502.8466995562339</v>
      </c>
    </row>
    <row r="4995" spans="4:36">
      <c r="D4995" s="62">
        <v>2022</v>
      </c>
      <c r="E4995" s="62">
        <v>4</v>
      </c>
      <c r="F4995" s="62">
        <v>2022</v>
      </c>
      <c r="G4995" s="62">
        <v>2022</v>
      </c>
      <c r="H4995" s="131">
        <v>1995.2682281540401</v>
      </c>
      <c r="I4995" s="131">
        <v>853.94462402968998</v>
      </c>
      <c r="J4995" s="131">
        <v>746.68797625310003</v>
      </c>
      <c r="K4995" s="131">
        <v>7647.3631944704903</v>
      </c>
      <c r="L4995" s="131">
        <v>5037.2665248042904</v>
      </c>
      <c r="M4995" s="131">
        <v>263.02215404203002</v>
      </c>
      <c r="N4995" s="131">
        <v>11683.1230362067</v>
      </c>
      <c r="O4995" s="131">
        <v>683.28611072702995</v>
      </c>
      <c r="P4995" s="131">
        <v>711.69319854671005</v>
      </c>
      <c r="Q4995" s="131">
        <v>992.92973162918997</v>
      </c>
      <c r="R4995" s="131">
        <v>6920.01238889869</v>
      </c>
      <c r="S4995" s="131">
        <v>1184.2688509014899</v>
      </c>
      <c r="T4995" s="131">
        <v>3148.1149353686001</v>
      </c>
      <c r="U4995" s="131">
        <v>20008.713966268198</v>
      </c>
      <c r="V4995" s="131">
        <v>12735.204821053241</v>
      </c>
      <c r="W4995" s="131">
        <v>1859.8182169781701</v>
      </c>
      <c r="X4995" s="132">
        <v>38272.54207113017</v>
      </c>
      <c r="Y4995" s="131">
        <v>0</v>
      </c>
      <c r="Z4995" s="131">
        <v>18.987807796070001</v>
      </c>
      <c r="AA4995" s="131">
        <v>613.75092943755999</v>
      </c>
      <c r="AB4995" s="131">
        <v>288.64401370153001</v>
      </c>
      <c r="AC4995" s="131">
        <v>4372.8567667053503</v>
      </c>
      <c r="AD4995" s="131">
        <v>1164.82828367654</v>
      </c>
      <c r="AE4995" s="131">
        <v>0</v>
      </c>
      <c r="AF4995" s="131">
        <v>10583.957883319301</v>
      </c>
      <c r="AG4995" s="131">
        <v>5155.8315625667101</v>
      </c>
      <c r="AH4995" s="43">
        <v>136942.11727666491</v>
      </c>
      <c r="AJ4995" s="69">
        <v>5380.1405914440402</v>
      </c>
    </row>
    <row r="4996" spans="4:36">
      <c r="D4996" s="62">
        <v>2022</v>
      </c>
      <c r="E4996" s="62">
        <v>5</v>
      </c>
      <c r="F4996" s="62">
        <v>2022</v>
      </c>
      <c r="G4996" s="62">
        <v>2023</v>
      </c>
      <c r="H4996" s="131">
        <v>1700.1652656955598</v>
      </c>
      <c r="I4996" s="131">
        <v>929.03898193604005</v>
      </c>
      <c r="J4996" s="131">
        <v>582.02481092155006</v>
      </c>
      <c r="K4996" s="131">
        <v>9418.1993265240799</v>
      </c>
      <c r="L4996" s="131">
        <v>3766.5196321519102</v>
      </c>
      <c r="M4996" s="131">
        <v>282.90665492296</v>
      </c>
      <c r="N4996" s="131">
        <v>15789.199678681522</v>
      </c>
      <c r="O4996" s="131">
        <v>742.47635374512004</v>
      </c>
      <c r="P4996" s="131">
        <v>872.75551889486997</v>
      </c>
      <c r="Q4996" s="131">
        <v>1191.3372768225499</v>
      </c>
      <c r="R4996" s="131">
        <v>9714.72889815897</v>
      </c>
      <c r="S4996" s="131">
        <v>1667.3147119502</v>
      </c>
      <c r="T4996" s="131">
        <v>2631.9314843454699</v>
      </c>
      <c r="U4996" s="131">
        <v>18332.471931062868</v>
      </c>
      <c r="V4996" s="131">
        <v>14730.473995499191</v>
      </c>
      <c r="W4996" s="131">
        <v>2343.9373459185299</v>
      </c>
      <c r="X4996" s="132">
        <v>43356.798201262733</v>
      </c>
      <c r="Y4996" s="131">
        <v>0</v>
      </c>
      <c r="Z4996" s="131">
        <v>37.689862387109997</v>
      </c>
      <c r="AA4996" s="131">
        <v>802.97657898302998</v>
      </c>
      <c r="AB4996" s="131">
        <v>330.24208663283002</v>
      </c>
      <c r="AC4996" s="131">
        <v>8015.6854970891309</v>
      </c>
      <c r="AD4996" s="131">
        <v>1347.19675678456</v>
      </c>
      <c r="AE4996" s="131">
        <v>1780.47187920033</v>
      </c>
      <c r="AF4996" s="131">
        <v>12067.5189722468</v>
      </c>
      <c r="AG4996" s="131">
        <v>6965.9100670879998</v>
      </c>
      <c r="AH4996" s="43">
        <v>159399.97176890593</v>
      </c>
      <c r="AJ4996" s="69">
        <v>6310.1579458537162</v>
      </c>
    </row>
    <row r="4997" spans="4:36">
      <c r="D4997" s="62">
        <v>2022</v>
      </c>
      <c r="E4997" s="62">
        <v>6</v>
      </c>
      <c r="F4997" s="62">
        <v>2022</v>
      </c>
      <c r="G4997" s="62">
        <v>2023</v>
      </c>
      <c r="H4997" s="131">
        <v>1846.19755535487</v>
      </c>
      <c r="I4997" s="131">
        <v>903.16187211696001</v>
      </c>
      <c r="J4997" s="131">
        <v>629.18513129962002</v>
      </c>
      <c r="K4997" s="131">
        <v>9701.9534841825207</v>
      </c>
      <c r="L4997" s="131">
        <v>3836.5921045273399</v>
      </c>
      <c r="M4997" s="131">
        <v>311.08992458398001</v>
      </c>
      <c r="N4997" s="131">
        <v>18046.830891492751</v>
      </c>
      <c r="O4997" s="131">
        <v>730.56431733773002</v>
      </c>
      <c r="P4997" s="131">
        <v>978.49449374947005</v>
      </c>
      <c r="Q4997" s="131">
        <v>1346.54626207978</v>
      </c>
      <c r="R4997" s="131">
        <v>11416.0702165366</v>
      </c>
      <c r="S4997" s="131">
        <v>1647.44955703185</v>
      </c>
      <c r="T4997" s="131">
        <v>2814.5087257996802</v>
      </c>
      <c r="U4997" s="131">
        <v>19299.296219011361</v>
      </c>
      <c r="V4997" s="131">
        <v>21977.89090905531</v>
      </c>
      <c r="W4997" s="131">
        <v>2550.2311754468301</v>
      </c>
      <c r="X4997" s="132">
        <v>46282.820375602285</v>
      </c>
      <c r="Y4997" s="131">
        <v>0</v>
      </c>
      <c r="Z4997" s="131">
        <v>124.88400415536999</v>
      </c>
      <c r="AA4997" s="131">
        <v>809.13873690910998</v>
      </c>
      <c r="AB4997" s="131">
        <v>328.05271437328997</v>
      </c>
      <c r="AC4997" s="131">
        <v>7593.8538223317591</v>
      </c>
      <c r="AD4997" s="131">
        <v>1329.2187921642901</v>
      </c>
      <c r="AE4997" s="131">
        <v>4738.1067074119301</v>
      </c>
      <c r="AF4997" s="131">
        <v>12177.5093795459</v>
      </c>
      <c r="AG4997" s="131">
        <v>8083.2773122796407</v>
      </c>
      <c r="AH4997" s="43">
        <v>179502.92468438024</v>
      </c>
      <c r="AJ4997" s="69">
        <v>7189.2352609666123</v>
      </c>
    </row>
    <row r="4998" spans="4:36">
      <c r="D4998" s="62">
        <v>2022</v>
      </c>
      <c r="E4998" s="62">
        <v>7</v>
      </c>
      <c r="F4998" s="62">
        <v>2023</v>
      </c>
      <c r="G4998" s="62">
        <v>2023</v>
      </c>
      <c r="H4998" s="131">
        <v>1847.38895192153</v>
      </c>
      <c r="I4998" s="131">
        <v>979.13961353939999</v>
      </c>
      <c r="J4998" s="131">
        <v>574.99924571557005</v>
      </c>
      <c r="K4998" s="131">
        <v>10323.856492394199</v>
      </c>
      <c r="L4998" s="131">
        <v>4265.7131958117498</v>
      </c>
      <c r="M4998" s="131">
        <v>303.00392734973002</v>
      </c>
      <c r="N4998" s="131">
        <v>22986.500462898301</v>
      </c>
      <c r="O4998" s="131">
        <v>836.64158029394002</v>
      </c>
      <c r="P4998" s="131">
        <v>801.48814110845001</v>
      </c>
      <c r="Q4998" s="131">
        <v>1380.3520278819401</v>
      </c>
      <c r="R4998" s="131">
        <v>13189.726592901599</v>
      </c>
      <c r="S4998" s="131">
        <v>1784.98105117874</v>
      </c>
      <c r="T4998" s="131">
        <v>3080.4052545814202</v>
      </c>
      <c r="U4998" s="131">
        <v>19841.684707859862</v>
      </c>
      <c r="V4998" s="131">
        <v>27323.99675011979</v>
      </c>
      <c r="W4998" s="131">
        <v>2975.7426728503001</v>
      </c>
      <c r="X4998" s="132">
        <v>47929.698876307171</v>
      </c>
      <c r="Y4998" s="131">
        <v>0</v>
      </c>
      <c r="Z4998" s="131">
        <v>191.27521672584999</v>
      </c>
      <c r="AA4998" s="131">
        <v>1007.12623945258</v>
      </c>
      <c r="AB4998" s="131">
        <v>353.50391597589999</v>
      </c>
      <c r="AC4998" s="131">
        <v>7948.9847555532397</v>
      </c>
      <c r="AD4998" s="131">
        <v>1442.7862692542401</v>
      </c>
      <c r="AE4998" s="131">
        <v>8238.1230471686704</v>
      </c>
      <c r="AF4998" s="131">
        <v>13096.441797146599</v>
      </c>
      <c r="AG4998" s="131">
        <v>9374.1576122419501</v>
      </c>
      <c r="AH4998" s="43">
        <v>202077.71839823271</v>
      </c>
      <c r="AJ4998" s="69">
        <v>7335.0656902407645</v>
      </c>
    </row>
    <row r="4999" spans="4:36">
      <c r="D4999" s="62">
        <v>2022</v>
      </c>
      <c r="E4999" s="62">
        <v>8</v>
      </c>
      <c r="F4999" s="62">
        <v>2023</v>
      </c>
      <c r="G4999" s="62">
        <v>2023</v>
      </c>
      <c r="H4999" s="131">
        <v>1766.7392144232699</v>
      </c>
      <c r="I4999" s="131">
        <v>1039.19404813954</v>
      </c>
      <c r="J4999" s="131">
        <v>658.30952536772998</v>
      </c>
      <c r="K4999" s="131">
        <v>10277.6901337163</v>
      </c>
      <c r="L4999" s="131">
        <v>4404.6083763474498</v>
      </c>
      <c r="M4999" s="131">
        <v>288.24377449516999</v>
      </c>
      <c r="N4999" s="131">
        <v>22877.374624153439</v>
      </c>
      <c r="O4999" s="131">
        <v>844.07406523881002</v>
      </c>
      <c r="P4999" s="131">
        <v>871.60078831440001</v>
      </c>
      <c r="Q4999" s="131">
        <v>1327.2469411422001</v>
      </c>
      <c r="R4999" s="131">
        <v>14293.854376229399</v>
      </c>
      <c r="S4999" s="131">
        <v>1750.86883052234</v>
      </c>
      <c r="T4999" s="131">
        <v>3192.8994646804599</v>
      </c>
      <c r="U4999" s="131">
        <v>20629.782361398567</v>
      </c>
      <c r="V4999" s="131">
        <v>27503.078403582709</v>
      </c>
      <c r="W4999" s="131">
        <v>3045.43162814267</v>
      </c>
      <c r="X4999" s="132">
        <v>49943.115296381067</v>
      </c>
      <c r="Y4999" s="131">
        <v>0</v>
      </c>
      <c r="Z4999" s="131">
        <v>244.50141450410001</v>
      </c>
      <c r="AA4999" s="131">
        <v>1025.5130587291701</v>
      </c>
      <c r="AB4999" s="131">
        <v>358.70198647410001</v>
      </c>
      <c r="AC4999" s="131">
        <v>7261.2417156568599</v>
      </c>
      <c r="AD4999" s="131">
        <v>1349.08956031497</v>
      </c>
      <c r="AE4999" s="131">
        <v>4345.59256098892</v>
      </c>
      <c r="AF4999" s="131">
        <v>13143.326433651901</v>
      </c>
      <c r="AG4999" s="131">
        <v>9127.8939102812601</v>
      </c>
      <c r="AH4999" s="43">
        <v>201569.97249287684</v>
      </c>
      <c r="AJ4999" s="69">
        <v>7261.7592168125848</v>
      </c>
    </row>
    <row r="5000" spans="4:36">
      <c r="D5000" s="62">
        <v>2022</v>
      </c>
      <c r="E5000" s="62">
        <v>9</v>
      </c>
      <c r="F5000" s="62">
        <v>2023</v>
      </c>
      <c r="G5000" s="62">
        <v>2023</v>
      </c>
      <c r="H5000" s="131">
        <v>1571.4421920035902</v>
      </c>
      <c r="I5000" s="131">
        <v>1008.30891034518</v>
      </c>
      <c r="J5000" s="131">
        <v>658.59814935787006</v>
      </c>
      <c r="K5000" s="131">
        <v>9781.1840120862798</v>
      </c>
      <c r="L5000" s="131">
        <v>3952.3340340336899</v>
      </c>
      <c r="M5000" s="131">
        <v>251.11681106496999</v>
      </c>
      <c r="N5000" s="131">
        <v>20137.703122616251</v>
      </c>
      <c r="O5000" s="131">
        <v>824.86734671790998</v>
      </c>
      <c r="P5000" s="131">
        <v>743.06093510350001</v>
      </c>
      <c r="Q5000" s="131">
        <v>1242.0760144378801</v>
      </c>
      <c r="R5000" s="131">
        <v>14117.3549934169</v>
      </c>
      <c r="S5000" s="131">
        <v>1624.3834182865</v>
      </c>
      <c r="T5000" s="131">
        <v>2970.2477194695998</v>
      </c>
      <c r="U5000" s="131">
        <v>23054.347453359991</v>
      </c>
      <c r="V5000" s="131">
        <v>21852.325017928029</v>
      </c>
      <c r="W5000" s="131">
        <v>2744.09367163453</v>
      </c>
      <c r="X5000" s="132">
        <v>47668.094886691892</v>
      </c>
      <c r="Y5000" s="131">
        <v>0</v>
      </c>
      <c r="Z5000" s="131">
        <v>225.60616329503</v>
      </c>
      <c r="AA5000" s="131">
        <v>996.28273064843995</v>
      </c>
      <c r="AB5000" s="131">
        <v>334.46773888112</v>
      </c>
      <c r="AC5000" s="131">
        <v>6986.0010584997799</v>
      </c>
      <c r="AD5000" s="131">
        <v>1398.0121167382199</v>
      </c>
      <c r="AE5000" s="131">
        <v>6631.2046388975896</v>
      </c>
      <c r="AF5000" s="131">
        <v>12147.0279079143</v>
      </c>
      <c r="AG5000" s="131">
        <v>8255.0960605971704</v>
      </c>
      <c r="AH5000" s="43">
        <v>191175.23710402625</v>
      </c>
      <c r="AJ5000" s="69">
        <v>6875.7938676005579</v>
      </c>
    </row>
    <row r="5001" spans="4:36">
      <c r="D5001" s="62">
        <v>2022</v>
      </c>
      <c r="E5001" s="62">
        <v>10</v>
      </c>
      <c r="F5001" s="62">
        <v>2023</v>
      </c>
      <c r="G5001" s="62">
        <v>2023</v>
      </c>
      <c r="H5001" s="131">
        <v>1313.4385821145399</v>
      </c>
      <c r="I5001" s="131">
        <v>892.03545041348002</v>
      </c>
      <c r="J5001" s="131">
        <v>802.31365477344002</v>
      </c>
      <c r="K5001" s="131">
        <v>8526.8527574420405</v>
      </c>
      <c r="L5001" s="131">
        <v>3475.3452467847501</v>
      </c>
      <c r="M5001" s="131">
        <v>264.74405745041997</v>
      </c>
      <c r="N5001" s="131">
        <v>13967.74206380256</v>
      </c>
      <c r="O5001" s="131">
        <v>677.32148221824002</v>
      </c>
      <c r="P5001" s="131">
        <v>586.04706377626997</v>
      </c>
      <c r="Q5001" s="131">
        <v>1062.6087045966599</v>
      </c>
      <c r="R5001" s="131">
        <v>8903.4191248698899</v>
      </c>
      <c r="S5001" s="131">
        <v>1495.0271755993699</v>
      </c>
      <c r="T5001" s="131">
        <v>5013.8369011500799</v>
      </c>
      <c r="U5001" s="131">
        <v>24011.007390081049</v>
      </c>
      <c r="V5001" s="131">
        <v>12800.23483134542</v>
      </c>
      <c r="W5001" s="131">
        <v>2076.8279951765498</v>
      </c>
      <c r="X5001" s="132">
        <v>44468.117513720688</v>
      </c>
      <c r="Y5001" s="131">
        <v>0</v>
      </c>
      <c r="Z5001" s="131">
        <v>98.102419399789994</v>
      </c>
      <c r="AA5001" s="131">
        <v>916.60651378321995</v>
      </c>
      <c r="AB5001" s="131">
        <v>319.96231242328997</v>
      </c>
      <c r="AC5001" s="131">
        <v>6285.3158697354602</v>
      </c>
      <c r="AD5001" s="131">
        <v>1311.8969735604501</v>
      </c>
      <c r="AE5001" s="131">
        <v>0</v>
      </c>
      <c r="AF5001" s="131">
        <v>11122.0776598679</v>
      </c>
      <c r="AG5001" s="131">
        <v>6136.9475813397403</v>
      </c>
      <c r="AH5001" s="43">
        <v>156527.82932542532</v>
      </c>
      <c r="AJ5001" s="69">
        <v>5476.9657570719137</v>
      </c>
    </row>
    <row r="5002" spans="4:36">
      <c r="D5002" s="62">
        <v>2022</v>
      </c>
      <c r="E5002" s="62">
        <v>11</v>
      </c>
      <c r="F5002" s="62">
        <v>2023</v>
      </c>
      <c r="G5002" s="62">
        <v>2023</v>
      </c>
      <c r="H5002" s="131">
        <v>1326.28210002996</v>
      </c>
      <c r="I5002" s="131">
        <v>777.98249058465001</v>
      </c>
      <c r="J5002" s="131">
        <v>778.53348150731995</v>
      </c>
      <c r="K5002" s="131">
        <v>7192.3836726399704</v>
      </c>
      <c r="L5002" s="131">
        <v>4373.4681757291301</v>
      </c>
      <c r="M5002" s="131">
        <v>257.29924351062999</v>
      </c>
      <c r="N5002" s="131">
        <v>9684.2383101828309</v>
      </c>
      <c r="O5002" s="131">
        <v>602.48151005057002</v>
      </c>
      <c r="P5002" s="131">
        <v>401.66855166189998</v>
      </c>
      <c r="Q5002" s="131">
        <v>923.19200909852998</v>
      </c>
      <c r="R5002" s="131">
        <v>6350.9430228797901</v>
      </c>
      <c r="S5002" s="131">
        <v>1316.86681524047</v>
      </c>
      <c r="T5002" s="131">
        <v>3431.9079348018599</v>
      </c>
      <c r="U5002" s="131">
        <v>19770.461247876541</v>
      </c>
      <c r="V5002" s="131">
        <v>10895.79274598876</v>
      </c>
      <c r="W5002" s="131">
        <v>1611.83026212813</v>
      </c>
      <c r="X5002" s="132">
        <v>36778.828818960275</v>
      </c>
      <c r="Y5002" s="131">
        <v>0</v>
      </c>
      <c r="Z5002" s="131">
        <v>9.7808406154800007</v>
      </c>
      <c r="AA5002" s="131">
        <v>824.10666911483997</v>
      </c>
      <c r="AB5002" s="131">
        <v>284.98070285428997</v>
      </c>
      <c r="AC5002" s="131">
        <v>5057.5737124200805</v>
      </c>
      <c r="AD5002" s="131">
        <v>1127.36452389378</v>
      </c>
      <c r="AE5002" s="131">
        <v>0</v>
      </c>
      <c r="AF5002" s="131">
        <v>9572.2799531649998</v>
      </c>
      <c r="AG5002" s="131">
        <v>4799.6865672739495</v>
      </c>
      <c r="AH5002" s="43">
        <v>128149.93336220873</v>
      </c>
      <c r="AJ5002" s="69">
        <v>4461.163375542048</v>
      </c>
    </row>
    <row r="5003" spans="4:36">
      <c r="D5003" s="62">
        <v>2022</v>
      </c>
      <c r="E5003" s="62">
        <v>12</v>
      </c>
      <c r="F5003" s="62">
        <v>2023</v>
      </c>
      <c r="G5003" s="62">
        <v>2023</v>
      </c>
      <c r="H5003" s="131">
        <v>1226.17821039511</v>
      </c>
      <c r="I5003" s="131">
        <v>643.33943889291004</v>
      </c>
      <c r="J5003" s="131">
        <v>511.54091817958999</v>
      </c>
      <c r="K5003" s="131">
        <v>5513.8445561820099</v>
      </c>
      <c r="L5003" s="131">
        <v>4692.2845153929302</v>
      </c>
      <c r="M5003" s="131">
        <v>256.42528709161002</v>
      </c>
      <c r="N5003" s="131">
        <v>6808.6653574593802</v>
      </c>
      <c r="O5003" s="131">
        <v>496.36622994657</v>
      </c>
      <c r="P5003" s="131">
        <v>306.92772774754002</v>
      </c>
      <c r="Q5003" s="131">
        <v>806.20872733055</v>
      </c>
      <c r="R5003" s="131">
        <v>5440.5989085232304</v>
      </c>
      <c r="S5003" s="131">
        <v>1034.34332435854</v>
      </c>
      <c r="T5003" s="131">
        <v>2369.3884370414899</v>
      </c>
      <c r="U5003" s="131">
        <v>13279.832766420981</v>
      </c>
      <c r="V5003" s="131">
        <v>8030.8132769697104</v>
      </c>
      <c r="W5003" s="131">
        <v>1158.73064339793</v>
      </c>
      <c r="X5003" s="132">
        <v>28108.525163143142</v>
      </c>
      <c r="Y5003" s="131">
        <v>0</v>
      </c>
      <c r="Z5003" s="131">
        <v>23.834673724310001</v>
      </c>
      <c r="AA5003" s="131">
        <v>433.08031249935999</v>
      </c>
      <c r="AB5003" s="131">
        <v>184.32077009851</v>
      </c>
      <c r="AC5003" s="131">
        <v>4650.3373703130101</v>
      </c>
      <c r="AD5003" s="131">
        <v>1011.63835972298</v>
      </c>
      <c r="AE5003" s="131">
        <v>0</v>
      </c>
      <c r="AF5003" s="131">
        <v>8815.6140140100597</v>
      </c>
      <c r="AG5003" s="131">
        <v>3029.5346583085702</v>
      </c>
      <c r="AH5003" s="43">
        <v>98832.373647150031</v>
      </c>
      <c r="AJ5003" s="69">
        <v>3430.3434056641127</v>
      </c>
    </row>
    <row r="5004" spans="4:36">
      <c r="D5004" s="62">
        <v>2023</v>
      </c>
      <c r="E5004" s="62">
        <v>1</v>
      </c>
      <c r="F5004" s="62">
        <v>2023</v>
      </c>
      <c r="G5004" s="62">
        <v>2023</v>
      </c>
      <c r="H5004" s="131">
        <v>1136.23404515778</v>
      </c>
      <c r="I5004" s="131">
        <v>699.77869845902001</v>
      </c>
      <c r="J5004" s="131">
        <v>314.65474108765</v>
      </c>
      <c r="K5004" s="131">
        <v>6328.7667139892201</v>
      </c>
      <c r="L5004" s="131">
        <v>3742.5506530166003</v>
      </c>
      <c r="M5004" s="131">
        <v>249.12206257827</v>
      </c>
      <c r="N5004" s="131">
        <v>7720.5078174376304</v>
      </c>
      <c r="O5004" s="131">
        <v>555.73671161181005</v>
      </c>
      <c r="P5004" s="131">
        <v>250.63825067478001</v>
      </c>
      <c r="Q5004" s="131">
        <v>825.09609748288005</v>
      </c>
      <c r="R5004" s="131">
        <v>5927.9256479451296</v>
      </c>
      <c r="S5004" s="131">
        <v>1287.8919314693001</v>
      </c>
      <c r="T5004" s="131">
        <v>1877.93649347325</v>
      </c>
      <c r="U5004" s="131">
        <v>15201.18345820536</v>
      </c>
      <c r="V5004" s="131">
        <v>7079.9491330874598</v>
      </c>
      <c r="W5004" s="131">
        <v>1332.17912109504</v>
      </c>
      <c r="X5004" s="132">
        <v>27349.320084285398</v>
      </c>
      <c r="Y5004" s="131">
        <v>0</v>
      </c>
      <c r="Z5004" s="131">
        <v>0.20823562552</v>
      </c>
      <c r="AA5004" s="131">
        <v>632.64982132411001</v>
      </c>
      <c r="AB5004" s="131">
        <v>256.04348861369999</v>
      </c>
      <c r="AC5004" s="131">
        <v>2991.1805880260799</v>
      </c>
      <c r="AD5004" s="131">
        <v>1006.88609119213</v>
      </c>
      <c r="AE5004" s="131">
        <v>0</v>
      </c>
      <c r="AF5004" s="131">
        <v>9296.8535529286601</v>
      </c>
      <c r="AG5004" s="131">
        <v>3279.2453371627698</v>
      </c>
      <c r="AH5004" s="43">
        <v>99342.538775929555</v>
      </c>
      <c r="AJ5004" s="69">
        <v>3486.2881567327277</v>
      </c>
    </row>
    <row r="5005" spans="4:36">
      <c r="D5005" s="62">
        <v>2023</v>
      </c>
      <c r="E5005" s="62">
        <v>2</v>
      </c>
      <c r="F5005" s="62">
        <v>2023</v>
      </c>
      <c r="G5005" s="62">
        <v>2023</v>
      </c>
      <c r="H5005" s="131">
        <v>1400.68113036419</v>
      </c>
      <c r="I5005" s="131">
        <v>600.23991496528004</v>
      </c>
      <c r="J5005" s="131">
        <v>352.53392034016002</v>
      </c>
      <c r="K5005" s="131">
        <v>4232.3336096451303</v>
      </c>
      <c r="L5005" s="131">
        <v>3918.8142910777797</v>
      </c>
      <c r="M5005" s="131">
        <v>238.41885073093999</v>
      </c>
      <c r="N5005" s="131">
        <v>6611.8563524725196</v>
      </c>
      <c r="O5005" s="131">
        <v>480.48742982667</v>
      </c>
      <c r="P5005" s="131">
        <v>304.19725781302998</v>
      </c>
      <c r="Q5005" s="131">
        <v>707.17111583804001</v>
      </c>
      <c r="R5005" s="131">
        <v>3240.2061253113002</v>
      </c>
      <c r="S5005" s="131">
        <v>926.49713829819996</v>
      </c>
      <c r="T5005" s="131">
        <v>1306.4195989751699</v>
      </c>
      <c r="U5005" s="131">
        <v>10502.55545963749</v>
      </c>
      <c r="V5005" s="131">
        <v>6256.7186942018097</v>
      </c>
      <c r="W5005" s="131">
        <v>1135.2355459661701</v>
      </c>
      <c r="X5005" s="132">
        <v>24235.159030155221</v>
      </c>
      <c r="Y5005" s="131">
        <v>0</v>
      </c>
      <c r="Z5005" s="131">
        <v>1.7848767902</v>
      </c>
      <c r="AA5005" s="131">
        <v>619.19118930248999</v>
      </c>
      <c r="AB5005" s="131">
        <v>222.07746189338999</v>
      </c>
      <c r="AC5005" s="131">
        <v>2449.5800657290602</v>
      </c>
      <c r="AD5005" s="131">
        <v>815.44992039848</v>
      </c>
      <c r="AE5005" s="131">
        <v>0</v>
      </c>
      <c r="AF5005" s="131">
        <v>8377.6402479457302</v>
      </c>
      <c r="AG5005" s="131">
        <v>2429.5422843186598</v>
      </c>
      <c r="AH5005" s="43">
        <v>81364.791511997115</v>
      </c>
      <c r="AJ5005" s="69">
        <v>2796.2159114750393</v>
      </c>
    </row>
    <row r="5006" spans="4:36">
      <c r="D5006" s="62">
        <v>2023</v>
      </c>
      <c r="E5006" s="62">
        <v>3</v>
      </c>
      <c r="F5006" s="62">
        <v>2023</v>
      </c>
      <c r="G5006" s="62">
        <v>2023</v>
      </c>
      <c r="H5006" s="131">
        <v>1790.83036829559</v>
      </c>
      <c r="I5006" s="131">
        <v>767.24053258922004</v>
      </c>
      <c r="J5006" s="131">
        <v>449.02217793861001</v>
      </c>
      <c r="K5006" s="131">
        <v>6696.1201535656701</v>
      </c>
      <c r="L5006" s="131">
        <v>3889.0301306297702</v>
      </c>
      <c r="M5006" s="131">
        <v>268.47757142793</v>
      </c>
      <c r="N5006" s="131">
        <v>9356.2493575089593</v>
      </c>
      <c r="O5006" s="131">
        <v>588.46347025800003</v>
      </c>
      <c r="P5006" s="131">
        <v>590.86475702230996</v>
      </c>
      <c r="Q5006" s="131">
        <v>879.26078391289002</v>
      </c>
      <c r="R5006" s="131">
        <v>5105.0941774094599</v>
      </c>
      <c r="S5006" s="131">
        <v>1198.05081013322</v>
      </c>
      <c r="T5006" s="131">
        <v>1584.50891636805</v>
      </c>
      <c r="U5006" s="131">
        <v>19576.343001068271</v>
      </c>
      <c r="V5006" s="131">
        <v>9253.5186560439906</v>
      </c>
      <c r="W5006" s="131">
        <v>1509.0862530966599</v>
      </c>
      <c r="X5006" s="132">
        <v>33086.181267463049</v>
      </c>
      <c r="Y5006" s="131">
        <v>0</v>
      </c>
      <c r="Z5006" s="131">
        <v>4.4423600111599999</v>
      </c>
      <c r="AA5006" s="131">
        <v>756.97746398539005</v>
      </c>
      <c r="AB5006" s="131">
        <v>255.62242216675</v>
      </c>
      <c r="AC5006" s="131">
        <v>3101.0705490718401</v>
      </c>
      <c r="AD5006" s="131">
        <v>1000.63743279828</v>
      </c>
      <c r="AE5006" s="131">
        <v>0</v>
      </c>
      <c r="AF5006" s="131">
        <v>9820.4560684252701</v>
      </c>
      <c r="AG5006" s="131">
        <v>3710.8180784074998</v>
      </c>
      <c r="AH5006" s="43">
        <v>115238.36675959783</v>
      </c>
      <c r="AJ5006" s="69">
        <v>4021.4312099191447</v>
      </c>
    </row>
    <row r="5007" spans="4:36">
      <c r="D5007" s="62">
        <v>2023</v>
      </c>
      <c r="E5007" s="62">
        <v>4</v>
      </c>
      <c r="F5007" s="62">
        <v>2023</v>
      </c>
      <c r="G5007" s="62">
        <v>2023</v>
      </c>
      <c r="H5007" s="131">
        <v>1986.0940130548699</v>
      </c>
      <c r="I5007" s="131">
        <v>843.52352779439002</v>
      </c>
      <c r="J5007" s="131">
        <v>698.40914582001005</v>
      </c>
      <c r="K5007" s="131">
        <v>7585.41074960889</v>
      </c>
      <c r="L5007" s="131">
        <v>4949.0532836237699</v>
      </c>
      <c r="M5007" s="131">
        <v>258.99209026981998</v>
      </c>
      <c r="N5007" s="131">
        <v>11847.510958695009</v>
      </c>
      <c r="O5007" s="131">
        <v>684.86269810700003</v>
      </c>
      <c r="P5007" s="131">
        <v>713.94604083581999</v>
      </c>
      <c r="Q5007" s="131">
        <v>983.80241646314005</v>
      </c>
      <c r="R5007" s="131">
        <v>6934.5916286243601</v>
      </c>
      <c r="S5007" s="131">
        <v>1180.1164243297901</v>
      </c>
      <c r="T5007" s="131">
        <v>3127.6712195985501</v>
      </c>
      <c r="U5007" s="131">
        <v>19936.648253783111</v>
      </c>
      <c r="V5007" s="131">
        <v>12537.590632673691</v>
      </c>
      <c r="W5007" s="131">
        <v>1861.43443589545</v>
      </c>
      <c r="X5007" s="132">
        <v>38643.470189552667</v>
      </c>
      <c r="Y5007" s="131">
        <v>0</v>
      </c>
      <c r="Z5007" s="131">
        <v>19.108097637290001</v>
      </c>
      <c r="AA5007" s="131">
        <v>609.30897697891999</v>
      </c>
      <c r="AB5007" s="131">
        <v>286.81642811133003</v>
      </c>
      <c r="AC5007" s="131">
        <v>4352.7292812030601</v>
      </c>
      <c r="AD5007" s="131">
        <v>1150.17918936038</v>
      </c>
      <c r="AE5007" s="131">
        <v>0</v>
      </c>
      <c r="AF5007" s="131">
        <v>10450.0719327385</v>
      </c>
      <c r="AG5007" s="131">
        <v>5171.0904356683204</v>
      </c>
      <c r="AH5007" s="43">
        <v>136812.43205042815</v>
      </c>
      <c r="AJ5007" s="69">
        <v>4803.7799464121053</v>
      </c>
    </row>
    <row r="5008" spans="4:36">
      <c r="D5008" s="62">
        <v>2023</v>
      </c>
      <c r="E5008" s="62">
        <v>5</v>
      </c>
      <c r="F5008" s="62">
        <v>2023</v>
      </c>
      <c r="G5008" s="62">
        <v>2024</v>
      </c>
      <c r="H5008" s="131">
        <v>1692.3479298448901</v>
      </c>
      <c r="I5008" s="131">
        <v>917.70147319757996</v>
      </c>
      <c r="J5008" s="131">
        <v>542.17748847384996</v>
      </c>
      <c r="K5008" s="131">
        <v>9341.4122976551898</v>
      </c>
      <c r="L5008" s="131">
        <v>3700.5598694341602</v>
      </c>
      <c r="M5008" s="131">
        <v>278.57191793064999</v>
      </c>
      <c r="N5008" s="131">
        <v>16011.362342285</v>
      </c>
      <c r="O5008" s="131">
        <v>744.23096775996999</v>
      </c>
      <c r="P5008" s="131">
        <v>875.51819886010003</v>
      </c>
      <c r="Q5008" s="131">
        <v>1180.3861385412999</v>
      </c>
      <c r="R5008" s="131">
        <v>9729.67370295609</v>
      </c>
      <c r="S5008" s="131">
        <v>1661.46857160122</v>
      </c>
      <c r="T5008" s="131">
        <v>2614.8398405215198</v>
      </c>
      <c r="U5008" s="131">
        <v>18265.2621700442</v>
      </c>
      <c r="V5008" s="131">
        <v>14507.95456872754</v>
      </c>
      <c r="W5008" s="131">
        <v>2345.97427396065</v>
      </c>
      <c r="X5008" s="132">
        <v>43775.456388013052</v>
      </c>
      <c r="Y5008" s="131">
        <v>0</v>
      </c>
      <c r="Z5008" s="131">
        <v>37.928631791720001</v>
      </c>
      <c r="AA5008" s="131">
        <v>797.16512743457997</v>
      </c>
      <c r="AB5008" s="131">
        <v>328.15111765317999</v>
      </c>
      <c r="AC5008" s="131">
        <v>7976.6600237797702</v>
      </c>
      <c r="AD5008" s="131">
        <v>1330.2541630742901</v>
      </c>
      <c r="AE5008" s="131">
        <v>1814.0659880667299</v>
      </c>
      <c r="AF5008" s="131">
        <v>11914.866130411699</v>
      </c>
      <c r="AG5008" s="131">
        <v>6986.5259340846596</v>
      </c>
      <c r="AH5008" s="43">
        <v>159370.51525610359</v>
      </c>
      <c r="AJ5008" s="69">
        <v>5638.8801605212502</v>
      </c>
    </row>
    <row r="5009" spans="4:36">
      <c r="D5009" s="62">
        <v>2023</v>
      </c>
      <c r="E5009" s="62">
        <v>6</v>
      </c>
      <c r="F5009" s="62">
        <v>2023</v>
      </c>
      <c r="G5009" s="62">
        <v>2024</v>
      </c>
      <c r="H5009" s="131">
        <v>1837.7087651013001</v>
      </c>
      <c r="I5009" s="131">
        <v>892.14015417351004</v>
      </c>
      <c r="J5009" s="131">
        <v>584.40201234060999</v>
      </c>
      <c r="K5009" s="131">
        <v>9622.7894003094898</v>
      </c>
      <c r="L5009" s="131">
        <v>3769.4052239123498</v>
      </c>
      <c r="M5009" s="131">
        <v>306.32335942702002</v>
      </c>
      <c r="N5009" s="131">
        <v>18300.75965938779</v>
      </c>
      <c r="O5009" s="131">
        <v>732.28310349231003</v>
      </c>
      <c r="P5009" s="131">
        <v>981.59188709210002</v>
      </c>
      <c r="Q5009" s="131">
        <v>1334.1683951188299</v>
      </c>
      <c r="R5009" s="131">
        <v>11431.353771227299</v>
      </c>
      <c r="S5009" s="131">
        <v>1641.6730702898799</v>
      </c>
      <c r="T5009" s="131">
        <v>2796.23143364109</v>
      </c>
      <c r="U5009" s="131">
        <v>19229.90695678653</v>
      </c>
      <c r="V5009" s="131">
        <v>21713.066437444399</v>
      </c>
      <c r="W5009" s="131">
        <v>2552.4473769183401</v>
      </c>
      <c r="X5009" s="132">
        <v>46728.947524327668</v>
      </c>
      <c r="Y5009" s="131">
        <v>0</v>
      </c>
      <c r="Z5009" s="131">
        <v>125.67515799432999</v>
      </c>
      <c r="AA5009" s="131">
        <v>803.28268744440004</v>
      </c>
      <c r="AB5009" s="131">
        <v>325.97560767729999</v>
      </c>
      <c r="AC5009" s="131">
        <v>7557.4860548369707</v>
      </c>
      <c r="AD5009" s="131">
        <v>1312.5022926371901</v>
      </c>
      <c r="AE5009" s="131">
        <v>4827.5057450540598</v>
      </c>
      <c r="AF5009" s="131">
        <v>12023.465170662799</v>
      </c>
      <c r="AG5009" s="131">
        <v>8107.20006872669</v>
      </c>
      <c r="AH5009" s="43">
        <v>179538.29131602426</v>
      </c>
      <c r="AJ5009" s="69">
        <v>6426.5952102009906</v>
      </c>
    </row>
    <row r="5010" spans="4:36">
      <c r="D5010" s="62">
        <v>2023</v>
      </c>
      <c r="E5010" s="62">
        <v>7</v>
      </c>
      <c r="F5010" s="62">
        <v>2024</v>
      </c>
      <c r="G5010" s="62">
        <v>2024</v>
      </c>
      <c r="H5010" s="131">
        <v>1838.7028881203801</v>
      </c>
      <c r="I5010" s="131">
        <v>967.08982537652003</v>
      </c>
      <c r="J5010" s="131">
        <v>537.76525106938004</v>
      </c>
      <c r="K5010" s="131">
        <v>10238.4032766047</v>
      </c>
      <c r="L5010" s="131">
        <v>4190.5743732132096</v>
      </c>
      <c r="M5010" s="131">
        <v>298.33013813506</v>
      </c>
      <c r="N5010" s="131">
        <v>23253.242836553582</v>
      </c>
      <c r="O5010" s="131">
        <v>838.59452091552998</v>
      </c>
      <c r="P5010" s="131">
        <v>803.94136713576995</v>
      </c>
      <c r="Q5010" s="131">
        <v>1367.5207615285301</v>
      </c>
      <c r="R5010" s="131">
        <v>13203.460242199801</v>
      </c>
      <c r="S5010" s="131">
        <v>1778.5368153043401</v>
      </c>
      <c r="T5010" s="131">
        <v>3060.0820445459499</v>
      </c>
      <c r="U5010" s="131">
        <v>19768.37623988053</v>
      </c>
      <c r="V5010" s="131">
        <v>27015.9887052626</v>
      </c>
      <c r="W5010" s="131">
        <v>2978.0180145054001</v>
      </c>
      <c r="X5010" s="132">
        <v>48386.440360829496</v>
      </c>
      <c r="Y5010" s="131">
        <v>0</v>
      </c>
      <c r="Z5010" s="131">
        <v>192.46688989937999</v>
      </c>
      <c r="AA5010" s="131">
        <v>999.73299560505995</v>
      </c>
      <c r="AB5010" s="131">
        <v>351.22902504038001</v>
      </c>
      <c r="AC5010" s="131">
        <v>7910.7487728839196</v>
      </c>
      <c r="AD5010" s="131">
        <v>1424.4929351012199</v>
      </c>
      <c r="AE5010" s="131">
        <v>8392.6852754070605</v>
      </c>
      <c r="AF5010" s="131">
        <v>12929.424518873</v>
      </c>
      <c r="AG5010" s="131">
        <v>9400.9201642514508</v>
      </c>
      <c r="AH5010" s="43">
        <v>202126.76823824225</v>
      </c>
      <c r="AJ5010" s="69">
        <v>6438.6254266358446</v>
      </c>
    </row>
    <row r="5011" spans="4:36">
      <c r="D5011" s="62">
        <v>2023</v>
      </c>
      <c r="E5011" s="62">
        <v>8</v>
      </c>
      <c r="F5011" s="62">
        <v>2024</v>
      </c>
      <c r="G5011" s="62">
        <v>2024</v>
      </c>
      <c r="H5011" s="131">
        <v>1758.4323500130899</v>
      </c>
      <c r="I5011" s="131">
        <v>1026.4051996780399</v>
      </c>
      <c r="J5011" s="131">
        <v>612.49497967340994</v>
      </c>
      <c r="K5011" s="131">
        <v>10192.628435851</v>
      </c>
      <c r="L5011" s="131">
        <v>4327.0229709968598</v>
      </c>
      <c r="M5011" s="131">
        <v>283.79765837974003</v>
      </c>
      <c r="N5011" s="131">
        <v>23140.435768849689</v>
      </c>
      <c r="O5011" s="131">
        <v>846.04858302813</v>
      </c>
      <c r="P5011" s="131">
        <v>874.26861785504002</v>
      </c>
      <c r="Q5011" s="131">
        <v>1314.9093209739001</v>
      </c>
      <c r="R5011" s="131">
        <v>14311.491392645999</v>
      </c>
      <c r="S5011" s="131">
        <v>1744.5477484461101</v>
      </c>
      <c r="T5011" s="131">
        <v>3171.8340654618601</v>
      </c>
      <c r="U5011" s="131">
        <v>20553.601465396659</v>
      </c>
      <c r="V5011" s="131">
        <v>27187.007855422409</v>
      </c>
      <c r="W5011" s="131">
        <v>3047.7602560527698</v>
      </c>
      <c r="X5011" s="132">
        <v>50418.560805886125</v>
      </c>
      <c r="Y5011" s="131">
        <v>0</v>
      </c>
      <c r="Z5011" s="131">
        <v>246.0246948409</v>
      </c>
      <c r="AA5011" s="131">
        <v>1017.98483851706</v>
      </c>
      <c r="AB5011" s="131">
        <v>356.39364458394999</v>
      </c>
      <c r="AC5011" s="131">
        <v>7226.9398872096008</v>
      </c>
      <c r="AD5011" s="131">
        <v>1331.98422277806</v>
      </c>
      <c r="AE5011" s="131">
        <v>4427.1238109347096</v>
      </c>
      <c r="AF5011" s="131">
        <v>12975.7112414942</v>
      </c>
      <c r="AG5011" s="131">
        <v>9153.9533969696295</v>
      </c>
      <c r="AH5011" s="43">
        <v>201547.36321193897</v>
      </c>
      <c r="AJ5011" s="69">
        <v>6372.0497387662763</v>
      </c>
    </row>
    <row r="5012" spans="4:36">
      <c r="D5012" s="62">
        <v>2023</v>
      </c>
      <c r="E5012" s="62">
        <v>9</v>
      </c>
      <c r="F5012" s="62">
        <v>2024</v>
      </c>
      <c r="G5012" s="62">
        <v>2024</v>
      </c>
      <c r="H5012" s="131">
        <v>1564.0535762357199</v>
      </c>
      <c r="I5012" s="131">
        <v>995.90015003725</v>
      </c>
      <c r="J5012" s="131">
        <v>609.86299953593004</v>
      </c>
      <c r="K5012" s="131">
        <v>9700.3329786888407</v>
      </c>
      <c r="L5012" s="131">
        <v>3882.7152593525798</v>
      </c>
      <c r="M5012" s="131">
        <v>247.24337267940001</v>
      </c>
      <c r="N5012" s="131">
        <v>20377.13695719016</v>
      </c>
      <c r="O5012" s="131">
        <v>826.78610568764998</v>
      </c>
      <c r="P5012" s="131">
        <v>745.33532486972001</v>
      </c>
      <c r="Q5012" s="131">
        <v>1230.53011321087</v>
      </c>
      <c r="R5012" s="131">
        <v>14132.5897063784</v>
      </c>
      <c r="S5012" s="131">
        <v>1618.51898073912</v>
      </c>
      <c r="T5012" s="131">
        <v>2950.65128222474</v>
      </c>
      <c r="U5012" s="131">
        <v>22970.440578190617</v>
      </c>
      <c r="V5012" s="131">
        <v>21589.947696903539</v>
      </c>
      <c r="W5012" s="131">
        <v>2746.1918875500201</v>
      </c>
      <c r="X5012" s="132">
        <v>48122.406149870832</v>
      </c>
      <c r="Y5012" s="131">
        <v>0</v>
      </c>
      <c r="Z5012" s="131">
        <v>227.01172339415999</v>
      </c>
      <c r="AA5012" s="131">
        <v>988.96908824671004</v>
      </c>
      <c r="AB5012" s="131">
        <v>332.31535076597999</v>
      </c>
      <c r="AC5012" s="131">
        <v>6952.6573502654701</v>
      </c>
      <c r="AD5012" s="131">
        <v>1380.2864817315301</v>
      </c>
      <c r="AE5012" s="131">
        <v>6755.61814413714</v>
      </c>
      <c r="AF5012" s="131">
        <v>11992.118385792401</v>
      </c>
      <c r="AG5012" s="131">
        <v>8278.6637716175901</v>
      </c>
      <c r="AH5012" s="43">
        <v>191218.28341529635</v>
      </c>
      <c r="AJ5012" s="69">
        <v>6035.9136441718438</v>
      </c>
    </row>
    <row r="5013" spans="4:36">
      <c r="D5013" s="62">
        <v>2023</v>
      </c>
      <c r="E5013" s="62">
        <v>10</v>
      </c>
      <c r="F5013" s="62">
        <v>2024</v>
      </c>
      <c r="G5013" s="62">
        <v>2024</v>
      </c>
      <c r="H5013" s="131">
        <v>1307.26304917586</v>
      </c>
      <c r="I5013" s="131">
        <v>881.05761021314004</v>
      </c>
      <c r="J5013" s="131">
        <v>750.35994779209</v>
      </c>
      <c r="K5013" s="131">
        <v>8456.6391921738996</v>
      </c>
      <c r="L5013" s="131">
        <v>3414.1284377823899</v>
      </c>
      <c r="M5013" s="131">
        <v>260.66042087455003</v>
      </c>
      <c r="N5013" s="131">
        <v>14162.798499094079</v>
      </c>
      <c r="O5013" s="131">
        <v>678.81190236330997</v>
      </c>
      <c r="P5013" s="131">
        <v>587.84085938763997</v>
      </c>
      <c r="Q5013" s="131">
        <v>1052.7310682816301</v>
      </c>
      <c r="R5013" s="131">
        <v>8921.2464738045801</v>
      </c>
      <c r="S5013" s="131">
        <v>1489.6297470094</v>
      </c>
      <c r="T5013" s="131">
        <v>4980.7577274686</v>
      </c>
      <c r="U5013" s="131">
        <v>23924.003793528169</v>
      </c>
      <c r="V5013" s="131">
        <v>12598.37501266561</v>
      </c>
      <c r="W5013" s="131">
        <v>2078.4159998420801</v>
      </c>
      <c r="X5013" s="132">
        <v>44892.701962251944</v>
      </c>
      <c r="Y5013" s="131">
        <v>0</v>
      </c>
      <c r="Z5013" s="131">
        <v>98.713612127519994</v>
      </c>
      <c r="AA5013" s="131">
        <v>909.87776896140997</v>
      </c>
      <c r="AB5013" s="131">
        <v>317.90327055319</v>
      </c>
      <c r="AC5013" s="131">
        <v>6255.7331366056806</v>
      </c>
      <c r="AD5013" s="131">
        <v>1295.2632071994101</v>
      </c>
      <c r="AE5013" s="131">
        <v>0</v>
      </c>
      <c r="AF5013" s="131">
        <v>10980.2391995998</v>
      </c>
      <c r="AG5013" s="131">
        <v>6154.4681293845806</v>
      </c>
      <c r="AH5013" s="43">
        <v>156449.62002814058</v>
      </c>
      <c r="AJ5013" s="69">
        <v>4805.0866987027985</v>
      </c>
    </row>
    <row r="5014" spans="4:36">
      <c r="D5014" s="62">
        <v>2023</v>
      </c>
      <c r="E5014" s="62">
        <v>11</v>
      </c>
      <c r="F5014" s="62">
        <v>2024</v>
      </c>
      <c r="G5014" s="62">
        <v>2024</v>
      </c>
      <c r="H5014" s="131">
        <v>1320.04617936625</v>
      </c>
      <c r="I5014" s="131">
        <v>768.40824389261002</v>
      </c>
      <c r="J5014" s="131">
        <v>728.11965627482004</v>
      </c>
      <c r="K5014" s="131">
        <v>7133.4871915205003</v>
      </c>
      <c r="L5014" s="131">
        <v>4296.4312924902006</v>
      </c>
      <c r="M5014" s="131">
        <v>253.3304420506</v>
      </c>
      <c r="N5014" s="131">
        <v>9819.4765609086298</v>
      </c>
      <c r="O5014" s="131">
        <v>603.75466307111003</v>
      </c>
      <c r="P5014" s="131">
        <v>402.89799436324</v>
      </c>
      <c r="Q5014" s="131">
        <v>914.61034128857</v>
      </c>
      <c r="R5014" s="131">
        <v>6363.6595395061904</v>
      </c>
      <c r="S5014" s="131">
        <v>1312.1125908934</v>
      </c>
      <c r="T5014" s="131">
        <v>3409.2656588618197</v>
      </c>
      <c r="U5014" s="131">
        <v>19698.145702078633</v>
      </c>
      <c r="V5014" s="131">
        <v>10723.965996162899</v>
      </c>
      <c r="W5014" s="131">
        <v>1613.0627156496801</v>
      </c>
      <c r="X5014" s="132">
        <v>37131.982118717962</v>
      </c>
      <c r="Y5014" s="131">
        <v>0</v>
      </c>
      <c r="Z5014" s="131">
        <v>9.8417767136100007</v>
      </c>
      <c r="AA5014" s="131">
        <v>818.05695923492999</v>
      </c>
      <c r="AB5014" s="131">
        <v>283.14677686812001</v>
      </c>
      <c r="AC5014" s="131">
        <v>5033.7695223810197</v>
      </c>
      <c r="AD5014" s="131">
        <v>1113.07047605916</v>
      </c>
      <c r="AE5014" s="131">
        <v>0</v>
      </c>
      <c r="AF5014" s="131">
        <v>9450.2058685079901</v>
      </c>
      <c r="AG5014" s="131">
        <v>4813.3893304127096</v>
      </c>
      <c r="AH5014" s="43">
        <v>128014.23759727467</v>
      </c>
      <c r="AJ5014" s="69">
        <v>3911.5123689212778</v>
      </c>
    </row>
    <row r="5015" spans="4:36">
      <c r="D5015" s="62">
        <v>2023</v>
      </c>
      <c r="E5015" s="62">
        <v>12</v>
      </c>
      <c r="F5015" s="62">
        <v>2024</v>
      </c>
      <c r="G5015" s="62">
        <v>2024</v>
      </c>
      <c r="H5015" s="131">
        <v>1220.4129587647001</v>
      </c>
      <c r="I5015" s="131">
        <v>635.42217781156</v>
      </c>
      <c r="J5015" s="131">
        <v>478.41615853732998</v>
      </c>
      <c r="K5015" s="131">
        <v>5469.1830758161304</v>
      </c>
      <c r="L5015" s="131">
        <v>4609.6318105345199</v>
      </c>
      <c r="M5015" s="131">
        <v>252.46996627561001</v>
      </c>
      <c r="N5015" s="131">
        <v>6903.7468665288106</v>
      </c>
      <c r="O5015" s="131">
        <v>497.33132082986998</v>
      </c>
      <c r="P5015" s="131">
        <v>307.86718405586998</v>
      </c>
      <c r="Q5015" s="131">
        <v>798.71449491167004</v>
      </c>
      <c r="R5015" s="131">
        <v>5451.4926397736199</v>
      </c>
      <c r="S5015" s="131">
        <v>1030.60908171609</v>
      </c>
      <c r="T5015" s="131">
        <v>2353.7562150181202</v>
      </c>
      <c r="U5015" s="131">
        <v>13229.25794134561</v>
      </c>
      <c r="V5015" s="131">
        <v>7904.1672791970304</v>
      </c>
      <c r="W5015" s="131">
        <v>1159.61664342879</v>
      </c>
      <c r="X5015" s="132">
        <v>28381.133984089091</v>
      </c>
      <c r="Y5015" s="131">
        <v>0</v>
      </c>
      <c r="Z5015" s="131">
        <v>23.983167302110001</v>
      </c>
      <c r="AA5015" s="131">
        <v>429.90109997322998</v>
      </c>
      <c r="AB5015" s="131">
        <v>183.13461732856001</v>
      </c>
      <c r="AC5015" s="131">
        <v>4628.4498960411402</v>
      </c>
      <c r="AD5015" s="131">
        <v>998.81162373942004</v>
      </c>
      <c r="AE5015" s="131">
        <v>0</v>
      </c>
      <c r="AF5015" s="131">
        <v>8703.1895950925991</v>
      </c>
      <c r="AG5015" s="131">
        <v>3038.1837638827701</v>
      </c>
      <c r="AH5015" s="43">
        <v>98688.88356199424</v>
      </c>
      <c r="AJ5015" s="69">
        <v>3006.4722866528755</v>
      </c>
    </row>
    <row r="5016" spans="4:36">
      <c r="D5016" s="62">
        <v>2024</v>
      </c>
      <c r="E5016" s="62">
        <v>1</v>
      </c>
      <c r="F5016" s="62">
        <v>2024</v>
      </c>
      <c r="G5016" s="62">
        <v>2024</v>
      </c>
      <c r="H5016" s="131">
        <v>1131.0136167921301</v>
      </c>
      <c r="I5016" s="131">
        <v>691.20651587581995</v>
      </c>
      <c r="J5016" s="131">
        <v>293.07523326653001</v>
      </c>
      <c r="K5016" s="131">
        <v>6277.0746953784101</v>
      </c>
      <c r="L5016" s="131">
        <v>3676.0559804478198</v>
      </c>
      <c r="M5016" s="131">
        <v>245.27001029585</v>
      </c>
      <c r="N5016" s="131">
        <v>7834.3628561907099</v>
      </c>
      <c r="O5016" s="131">
        <v>556.76246839952</v>
      </c>
      <c r="P5016" s="131">
        <v>251.38838687762001</v>
      </c>
      <c r="Q5016" s="131">
        <v>817.48051743256997</v>
      </c>
      <c r="R5016" s="131">
        <v>5939.47247960613</v>
      </c>
      <c r="S5016" s="131">
        <v>1283.33491000596</v>
      </c>
      <c r="T5016" s="131">
        <v>1865.6056939482501</v>
      </c>
      <c r="U5016" s="131">
        <v>15159.599975059562</v>
      </c>
      <c r="V5016" s="131">
        <v>6986.6480905182407</v>
      </c>
      <c r="W5016" s="131">
        <v>1333.20496704417</v>
      </c>
      <c r="X5016" s="132">
        <v>27615.261336059932</v>
      </c>
      <c r="Y5016" s="131">
        <v>0</v>
      </c>
      <c r="Z5016" s="131">
        <v>0.20947823099999999</v>
      </c>
      <c r="AA5016" s="131">
        <v>627.99836146995005</v>
      </c>
      <c r="AB5016" s="131">
        <v>254.24667482130999</v>
      </c>
      <c r="AC5016" s="131">
        <v>2977.15549420752</v>
      </c>
      <c r="AD5016" s="131">
        <v>994.05542937474002</v>
      </c>
      <c r="AE5016" s="131">
        <v>0</v>
      </c>
      <c r="AF5016" s="131">
        <v>9158.5769669617803</v>
      </c>
      <c r="AG5016" s="131">
        <v>3288.3434287995101</v>
      </c>
      <c r="AH5016" s="43">
        <v>99257.403567065019</v>
      </c>
      <c r="AJ5016" s="69">
        <v>3051.9081990730629</v>
      </c>
    </row>
    <row r="5017" spans="4:36">
      <c r="D5017" s="62">
        <v>2024</v>
      </c>
      <c r="E5017" s="62">
        <v>2</v>
      </c>
      <c r="F5017" s="62">
        <v>2024</v>
      </c>
      <c r="G5017" s="62">
        <v>2024</v>
      </c>
      <c r="H5017" s="131">
        <v>1394.24569962231</v>
      </c>
      <c r="I5017" s="131">
        <v>592.88706733483002</v>
      </c>
      <c r="J5017" s="131">
        <v>328.35659993847003</v>
      </c>
      <c r="K5017" s="131">
        <v>4198.46511699438</v>
      </c>
      <c r="L5017" s="131">
        <v>3849.1879059457501</v>
      </c>
      <c r="M5017" s="131">
        <v>234.73229696438</v>
      </c>
      <c r="N5017" s="131">
        <v>6709.3620061214096</v>
      </c>
      <c r="O5017" s="131">
        <v>481.31157220799003</v>
      </c>
      <c r="P5017" s="131">
        <v>305.10769097826</v>
      </c>
      <c r="Q5017" s="131">
        <v>700.64397523180003</v>
      </c>
      <c r="R5017" s="131">
        <v>3246.5176273269999</v>
      </c>
      <c r="S5017" s="131">
        <v>923.21886064012995</v>
      </c>
      <c r="T5017" s="131">
        <v>1297.8414610953901</v>
      </c>
      <c r="U5017" s="131">
        <v>10470.59804799443</v>
      </c>
      <c r="V5017" s="131">
        <v>6171.4449189985498</v>
      </c>
      <c r="W5017" s="131">
        <v>1136.1097353058001</v>
      </c>
      <c r="X5017" s="132">
        <v>24472.0450911855</v>
      </c>
      <c r="Y5017" s="131">
        <v>0</v>
      </c>
      <c r="Z5017" s="131">
        <v>1.79552769428</v>
      </c>
      <c r="AA5017" s="131">
        <v>614.63868195638997</v>
      </c>
      <c r="AB5017" s="131">
        <v>220.51900848898001</v>
      </c>
      <c r="AC5017" s="131">
        <v>2438.0944368187102</v>
      </c>
      <c r="AD5017" s="131">
        <v>805.05871304228003</v>
      </c>
      <c r="AE5017" s="131">
        <v>0</v>
      </c>
      <c r="AF5017" s="131">
        <v>8253.0355647215001</v>
      </c>
      <c r="AG5017" s="131">
        <v>2436.28292006418</v>
      </c>
      <c r="AH5017" s="43">
        <v>81281.500526672695</v>
      </c>
      <c r="AJ5017" s="69">
        <v>2447.3445062710962</v>
      </c>
    </row>
    <row r="5018" spans="4:36">
      <c r="D5018" s="62">
        <v>2024</v>
      </c>
      <c r="E5018" s="62">
        <v>3</v>
      </c>
      <c r="F5018" s="62">
        <v>2024</v>
      </c>
      <c r="G5018" s="62">
        <v>2024</v>
      </c>
      <c r="H5018" s="131">
        <v>1782.6023965211498</v>
      </c>
      <c r="I5018" s="131">
        <v>757.84195280239999</v>
      </c>
      <c r="J5018" s="131">
        <v>418.22754389881999</v>
      </c>
      <c r="K5018" s="131">
        <v>6641.3049570422299</v>
      </c>
      <c r="L5018" s="131">
        <v>3819.9329268450001</v>
      </c>
      <c r="M5018" s="131">
        <v>264.32623440424999</v>
      </c>
      <c r="N5018" s="131">
        <v>9494.2268271744706</v>
      </c>
      <c r="O5018" s="131">
        <v>589.57691141772</v>
      </c>
      <c r="P5018" s="131">
        <v>592.63315846954004</v>
      </c>
      <c r="Q5018" s="131">
        <v>871.14526754405995</v>
      </c>
      <c r="R5018" s="131">
        <v>5115.0382398996098</v>
      </c>
      <c r="S5018" s="131">
        <v>1193.81167863271</v>
      </c>
      <c r="T5018" s="131">
        <v>1574.1048042688301</v>
      </c>
      <c r="U5018" s="131">
        <v>19547.137499376033</v>
      </c>
      <c r="V5018" s="131">
        <v>9130.6265620719496</v>
      </c>
      <c r="W5018" s="131">
        <v>1510.24832657094</v>
      </c>
      <c r="X5018" s="132">
        <v>33405.647559546502</v>
      </c>
      <c r="Y5018" s="131">
        <v>0</v>
      </c>
      <c r="Z5018" s="131">
        <v>4.46886892798</v>
      </c>
      <c r="AA5018" s="131">
        <v>751.41190438900003</v>
      </c>
      <c r="AB5018" s="131">
        <v>253.82856325521001</v>
      </c>
      <c r="AC5018" s="131">
        <v>3086.5302015037996</v>
      </c>
      <c r="AD5018" s="131">
        <v>987.8863970909</v>
      </c>
      <c r="AE5018" s="131">
        <v>0</v>
      </c>
      <c r="AF5018" s="131">
        <v>9674.3916897568797</v>
      </c>
      <c r="AG5018" s="131">
        <v>3721.11354564259</v>
      </c>
      <c r="AH5018" s="43">
        <v>115188.06401705257</v>
      </c>
      <c r="AJ5018" s="69">
        <v>3522.0439803859335</v>
      </c>
    </row>
    <row r="5019" spans="4:36">
      <c r="D5019" s="62">
        <v>2024</v>
      </c>
      <c r="E5019" s="62">
        <v>4</v>
      </c>
      <c r="F5019" s="62">
        <v>2024</v>
      </c>
      <c r="G5019" s="62">
        <v>2024</v>
      </c>
      <c r="H5019" s="131">
        <v>1976.96890228496</v>
      </c>
      <c r="I5019" s="131">
        <v>833.19049292294005</v>
      </c>
      <c r="J5019" s="131">
        <v>650.51116858800003</v>
      </c>
      <c r="K5019" s="131">
        <v>7523.0349521811104</v>
      </c>
      <c r="L5019" s="131">
        <v>4861.1224289392103</v>
      </c>
      <c r="M5019" s="131">
        <v>254.98742258953001</v>
      </c>
      <c r="N5019" s="131">
        <v>12022.22729228686</v>
      </c>
      <c r="O5019" s="131">
        <v>686.23442044414003</v>
      </c>
      <c r="P5019" s="131">
        <v>716.08281273980003</v>
      </c>
      <c r="Q5019" s="131">
        <v>974.72198803896003</v>
      </c>
      <c r="R5019" s="131">
        <v>6948.0993152805304</v>
      </c>
      <c r="S5019" s="131">
        <v>1175.94075108928</v>
      </c>
      <c r="T5019" s="131">
        <v>3107.1344831737501</v>
      </c>
      <c r="U5019" s="131">
        <v>19907.242697775229</v>
      </c>
      <c r="V5019" s="131">
        <v>12363.871932828219</v>
      </c>
      <c r="W5019" s="131">
        <v>1862.86783546267</v>
      </c>
      <c r="X5019" s="132">
        <v>39014.786108821834</v>
      </c>
      <c r="Y5019" s="131">
        <v>0</v>
      </c>
      <c r="Z5019" s="131">
        <v>19.22212148262</v>
      </c>
      <c r="AA5019" s="131">
        <v>604.82912706879995</v>
      </c>
      <c r="AB5019" s="131">
        <v>284.80366177735999</v>
      </c>
      <c r="AC5019" s="131">
        <v>4332.3201368070204</v>
      </c>
      <c r="AD5019" s="131">
        <v>1135.52255606573</v>
      </c>
      <c r="AE5019" s="131">
        <v>0</v>
      </c>
      <c r="AF5019" s="131">
        <v>10294.642973710501</v>
      </c>
      <c r="AG5019" s="131">
        <v>5185.4373508296794</v>
      </c>
      <c r="AH5019" s="43">
        <v>136735.80293318874</v>
      </c>
      <c r="AJ5019" s="69">
        <v>4206.5090538714721</v>
      </c>
    </row>
    <row r="5020" spans="4:36">
      <c r="D5020" s="62">
        <v>2024</v>
      </c>
      <c r="E5020" s="62">
        <v>5</v>
      </c>
      <c r="F5020" s="62">
        <v>2024</v>
      </c>
      <c r="G5020" s="62">
        <v>2025</v>
      </c>
      <c r="H5020" s="131">
        <v>1684.5724357244999</v>
      </c>
      <c r="I5020" s="131">
        <v>906.45976978128999</v>
      </c>
      <c r="J5020" s="131">
        <v>502.6555653657</v>
      </c>
      <c r="K5020" s="131">
        <v>9264.1072668010402</v>
      </c>
      <c r="L5020" s="131">
        <v>3634.8112558139701</v>
      </c>
      <c r="M5020" s="131">
        <v>274.26449697733</v>
      </c>
      <c r="N5020" s="131">
        <v>16247.48337513383</v>
      </c>
      <c r="O5020" s="131">
        <v>745.76175471753004</v>
      </c>
      <c r="P5020" s="131">
        <v>878.13854070911998</v>
      </c>
      <c r="Q5020" s="131">
        <v>1169.4912559261099</v>
      </c>
      <c r="R5020" s="131">
        <v>9926.4373682148107</v>
      </c>
      <c r="S5020" s="131">
        <v>1655.5897026088401</v>
      </c>
      <c r="T5020" s="131">
        <v>2597.6704282567698</v>
      </c>
      <c r="U5020" s="131">
        <v>18235.68174807489</v>
      </c>
      <c r="V5020" s="131">
        <v>14311.908044482339</v>
      </c>
      <c r="W5020" s="131">
        <v>2347.7807939455301</v>
      </c>
      <c r="X5020" s="132">
        <v>44194.653850754672</v>
      </c>
      <c r="Y5020" s="131">
        <v>0</v>
      </c>
      <c r="Z5020" s="131">
        <v>38.15496350339</v>
      </c>
      <c r="AA5020" s="131">
        <v>791.30409426516997</v>
      </c>
      <c r="AB5020" s="131">
        <v>325.84828051649998</v>
      </c>
      <c r="AC5020" s="131">
        <v>7937.0920000301303</v>
      </c>
      <c r="AD5020" s="131">
        <v>1313.30285006393</v>
      </c>
      <c r="AE5020" s="131">
        <v>1847.05350143546</v>
      </c>
      <c r="AF5020" s="131">
        <v>11737.650580937299</v>
      </c>
      <c r="AG5020" s="131">
        <v>7005.9096784023905</v>
      </c>
      <c r="AH5020" s="43">
        <v>159573.78360244253</v>
      </c>
      <c r="AJ5020" s="69">
        <v>4948.6738362578326</v>
      </c>
    </row>
    <row r="5021" spans="4:36">
      <c r="D5021" s="62">
        <v>2024</v>
      </c>
      <c r="E5021" s="62">
        <v>6</v>
      </c>
      <c r="F5021" s="62">
        <v>2024</v>
      </c>
      <c r="G5021" s="62">
        <v>2025</v>
      </c>
      <c r="H5021" s="131">
        <v>1829.2654104896101</v>
      </c>
      <c r="I5021" s="131">
        <v>881.21157302605002</v>
      </c>
      <c r="J5021" s="131">
        <v>539.99264773831999</v>
      </c>
      <c r="K5021" s="131">
        <v>9543.0921480754496</v>
      </c>
      <c r="L5021" s="131">
        <v>3702.4334206206399</v>
      </c>
      <c r="M5021" s="131">
        <v>301.58683154335</v>
      </c>
      <c r="N5021" s="131">
        <v>18570.64264500243</v>
      </c>
      <c r="O5021" s="131">
        <v>733.78187869501005</v>
      </c>
      <c r="P5021" s="131">
        <v>984.52969729840004</v>
      </c>
      <c r="Q5021" s="131">
        <v>1321.8541128859999</v>
      </c>
      <c r="R5021" s="131">
        <v>11735.9369413041</v>
      </c>
      <c r="S5021" s="131">
        <v>1635.8642448486401</v>
      </c>
      <c r="T5021" s="131">
        <v>2777.8709782404098</v>
      </c>
      <c r="U5021" s="131">
        <v>19201.81494301623</v>
      </c>
      <c r="V5021" s="131">
        <v>21474.801098948898</v>
      </c>
      <c r="W5021" s="131">
        <v>2554.4128917357598</v>
      </c>
      <c r="X5021" s="132">
        <v>47175.701123966508</v>
      </c>
      <c r="Y5021" s="131">
        <v>0</v>
      </c>
      <c r="Z5021" s="131">
        <v>126.42509998481999</v>
      </c>
      <c r="AA5021" s="131">
        <v>797.37667586224995</v>
      </c>
      <c r="AB5021" s="131">
        <v>323.68803742496999</v>
      </c>
      <c r="AC5021" s="131">
        <v>7520.6117310074405</v>
      </c>
      <c r="AD5021" s="131">
        <v>1295.7771901666299</v>
      </c>
      <c r="AE5021" s="131">
        <v>4915.2905397364002</v>
      </c>
      <c r="AF5021" s="131">
        <v>11844.6343752948</v>
      </c>
      <c r="AG5021" s="131">
        <v>8129.6930637785299</v>
      </c>
      <c r="AH5021" s="43">
        <v>179918.28930069163</v>
      </c>
      <c r="AJ5021" s="69">
        <v>5645.4887224586855</v>
      </c>
    </row>
    <row r="5022" spans="4:36">
      <c r="D5022" s="62">
        <v>2024</v>
      </c>
      <c r="E5022" s="62">
        <v>7</v>
      </c>
      <c r="F5022" s="62">
        <v>2025</v>
      </c>
      <c r="G5022" s="62">
        <v>2025</v>
      </c>
      <c r="H5022" s="131">
        <v>1836.4024009606901</v>
      </c>
      <c r="I5022" s="131">
        <v>958.45157948760004</v>
      </c>
      <c r="J5022" s="131">
        <v>502.56684392986</v>
      </c>
      <c r="K5022" s="131">
        <v>10187.5638639837</v>
      </c>
      <c r="L5022" s="131">
        <v>4129.9447356435503</v>
      </c>
      <c r="M5022" s="131">
        <v>294.70373878140998</v>
      </c>
      <c r="N5022" s="131">
        <v>23619.096186130941</v>
      </c>
      <c r="O5022" s="131">
        <v>843.20333897302999</v>
      </c>
      <c r="P5022" s="131">
        <v>809.05583513889997</v>
      </c>
      <c r="Q5022" s="131">
        <v>1359.4494539801599</v>
      </c>
      <c r="R5022" s="131">
        <v>13683.134083627599</v>
      </c>
      <c r="S5022" s="131">
        <v>1778.1963046436099</v>
      </c>
      <c r="T5022" s="131">
        <v>3050.1997814893002</v>
      </c>
      <c r="U5022" s="131">
        <v>19806.006761622371</v>
      </c>
      <c r="V5022" s="131">
        <v>26829.02570973782</v>
      </c>
      <c r="W5022" s="131">
        <v>2990.3214684323002</v>
      </c>
      <c r="X5022" s="132">
        <v>48909.65990365007</v>
      </c>
      <c r="Y5022" s="131">
        <v>0</v>
      </c>
      <c r="Z5022" s="131">
        <v>194.26571123183001</v>
      </c>
      <c r="AA5022" s="131">
        <v>995.71581448448001</v>
      </c>
      <c r="AB5022" s="131">
        <v>349.93566058049998</v>
      </c>
      <c r="AC5022" s="131">
        <v>7899.2628949341706</v>
      </c>
      <c r="AD5022" s="131">
        <v>1411.0643433791199</v>
      </c>
      <c r="AE5022" s="131">
        <v>8574.0021869965203</v>
      </c>
      <c r="AF5022" s="131">
        <v>12779.9002114292</v>
      </c>
      <c r="AG5022" s="131">
        <v>9458.6658019240094</v>
      </c>
      <c r="AH5022" s="43">
        <v>203249.79461517272</v>
      </c>
      <c r="AJ5022" s="69">
        <v>6120.9852034457726</v>
      </c>
    </row>
    <row r="5023" spans="4:36">
      <c r="D5023" s="62">
        <v>2024</v>
      </c>
      <c r="E5023" s="62">
        <v>8</v>
      </c>
      <c r="F5023" s="62">
        <v>2025</v>
      </c>
      <c r="G5023" s="62">
        <v>2025</v>
      </c>
      <c r="H5023" s="131">
        <v>1756.2322930770201</v>
      </c>
      <c r="I5023" s="131">
        <v>1017.23713662553</v>
      </c>
      <c r="J5023" s="131">
        <v>569.03072641241999</v>
      </c>
      <c r="K5023" s="131">
        <v>10142.0257525612</v>
      </c>
      <c r="L5023" s="131">
        <v>4264.4191818446898</v>
      </c>
      <c r="M5023" s="131">
        <v>280.34791089075998</v>
      </c>
      <c r="N5023" s="131">
        <v>23502.001853147689</v>
      </c>
      <c r="O5023" s="131">
        <v>850.70247633625002</v>
      </c>
      <c r="P5023" s="131">
        <v>879.83048972151005</v>
      </c>
      <c r="Q5023" s="131">
        <v>1307.1485338426501</v>
      </c>
      <c r="R5023" s="131">
        <v>14742.371752624</v>
      </c>
      <c r="S5023" s="131">
        <v>1744.2137451792701</v>
      </c>
      <c r="T5023" s="131">
        <v>3161.5909091834801</v>
      </c>
      <c r="U5023" s="131">
        <v>20592.814910255118</v>
      </c>
      <c r="V5023" s="131">
        <v>26993.903089844818</v>
      </c>
      <c r="W5023" s="131">
        <v>3060.3518447227998</v>
      </c>
      <c r="X5023" s="132">
        <v>50963.544905171249</v>
      </c>
      <c r="Y5023" s="131">
        <v>0</v>
      </c>
      <c r="Z5023" s="131">
        <v>248.32407459199001</v>
      </c>
      <c r="AA5023" s="131">
        <v>1013.89431685546</v>
      </c>
      <c r="AB5023" s="131">
        <v>355.08126194819999</v>
      </c>
      <c r="AC5023" s="131">
        <v>7217.0856994244295</v>
      </c>
      <c r="AD5023" s="131">
        <v>1319.4277039865599</v>
      </c>
      <c r="AE5023" s="131">
        <v>4522.7681000128296</v>
      </c>
      <c r="AF5023" s="131">
        <v>12825.651644166999</v>
      </c>
      <c r="AG5023" s="131">
        <v>9210.1820285181802</v>
      </c>
      <c r="AH5023" s="43">
        <v>202540.18234094509</v>
      </c>
      <c r="AJ5023" s="69">
        <v>6053.4657352422946</v>
      </c>
    </row>
    <row r="5024" spans="4:36">
      <c r="D5024" s="62">
        <v>2024</v>
      </c>
      <c r="E5024" s="62">
        <v>9</v>
      </c>
      <c r="F5024" s="62">
        <v>2025</v>
      </c>
      <c r="G5024" s="62">
        <v>2025</v>
      </c>
      <c r="H5024" s="131">
        <v>1562.0967156725301</v>
      </c>
      <c r="I5024" s="131">
        <v>987.00456438316996</v>
      </c>
      <c r="J5024" s="131">
        <v>563.49717535238995</v>
      </c>
      <c r="K5024" s="131">
        <v>9652.2762523570509</v>
      </c>
      <c r="L5024" s="131">
        <v>3826.5397573819</v>
      </c>
      <c r="M5024" s="131">
        <v>244.2379666132</v>
      </c>
      <c r="N5024" s="131">
        <v>20703.721260924722</v>
      </c>
      <c r="O5024" s="131">
        <v>831.32351740753995</v>
      </c>
      <c r="P5024" s="131">
        <v>750.07695632006005</v>
      </c>
      <c r="Q5024" s="131">
        <v>1223.26734450515</v>
      </c>
      <c r="R5024" s="131">
        <v>14628.7119179848</v>
      </c>
      <c r="S5024" s="131">
        <v>1618.2091063733999</v>
      </c>
      <c r="T5024" s="131">
        <v>2941.1224160914398</v>
      </c>
      <c r="U5024" s="131">
        <v>23017.016998402029</v>
      </c>
      <c r="V5024" s="131">
        <v>21427.369603197181</v>
      </c>
      <c r="W5024" s="131">
        <v>2757.5375695433199</v>
      </c>
      <c r="X5024" s="132">
        <v>48642.797815285347</v>
      </c>
      <c r="Y5024" s="131">
        <v>0</v>
      </c>
      <c r="Z5024" s="131">
        <v>229.13340536747</v>
      </c>
      <c r="AA5024" s="131">
        <v>984.99515924006005</v>
      </c>
      <c r="AB5024" s="131">
        <v>331.09163395013002</v>
      </c>
      <c r="AC5024" s="131">
        <v>6942.82805609963</v>
      </c>
      <c r="AD5024" s="131">
        <v>1367.27462104344</v>
      </c>
      <c r="AE5024" s="131">
        <v>6901.5675962584601</v>
      </c>
      <c r="AF5024" s="131">
        <v>11853.433698488499</v>
      </c>
      <c r="AG5024" s="131">
        <v>8329.5158914331205</v>
      </c>
      <c r="AH5024" s="43">
        <v>192316.64699967598</v>
      </c>
      <c r="AJ5024" s="69">
        <v>5739.7481091539084</v>
      </c>
    </row>
    <row r="5025" spans="4:36">
      <c r="D5025" s="62">
        <v>2024</v>
      </c>
      <c r="E5025" s="62">
        <v>10</v>
      </c>
      <c r="F5025" s="62">
        <v>2025</v>
      </c>
      <c r="G5025" s="62">
        <v>2025</v>
      </c>
      <c r="H5025" s="131">
        <v>1305.6274712484101</v>
      </c>
      <c r="I5025" s="131">
        <v>873.18782182366999</v>
      </c>
      <c r="J5025" s="131">
        <v>701.24655697509002</v>
      </c>
      <c r="K5025" s="131">
        <v>8415.01435710445</v>
      </c>
      <c r="L5025" s="131">
        <v>3364.7324955167801</v>
      </c>
      <c r="M5025" s="131">
        <v>257.49192174908001</v>
      </c>
      <c r="N5025" s="131">
        <v>14419.92991815767</v>
      </c>
      <c r="O5025" s="131">
        <v>682.45450341498997</v>
      </c>
      <c r="P5025" s="131">
        <v>591.58055159551998</v>
      </c>
      <c r="Q5025" s="131">
        <v>1046.5176955439999</v>
      </c>
      <c r="R5025" s="131">
        <v>8968.6468326721006</v>
      </c>
      <c r="S5025" s="131">
        <v>1489.34454919677</v>
      </c>
      <c r="T5025" s="131">
        <v>4964.6728129572393</v>
      </c>
      <c r="U5025" s="131">
        <v>23973.37706689379</v>
      </c>
      <c r="V5025" s="131">
        <v>12463.959118337059</v>
      </c>
      <c r="W5025" s="131">
        <v>2087.0028167687801</v>
      </c>
      <c r="X5025" s="132">
        <v>45378.502627252863</v>
      </c>
      <c r="Y5025" s="131">
        <v>0</v>
      </c>
      <c r="Z5025" s="131">
        <v>99.636202768390007</v>
      </c>
      <c r="AA5025" s="131">
        <v>906.22164896579</v>
      </c>
      <c r="AB5025" s="131">
        <v>316.73262472810001</v>
      </c>
      <c r="AC5025" s="131">
        <v>6247.3143079942802</v>
      </c>
      <c r="AD5025" s="131">
        <v>1283.0528547620399</v>
      </c>
      <c r="AE5025" s="131">
        <v>0</v>
      </c>
      <c r="AF5025" s="131">
        <v>10853.2565439146</v>
      </c>
      <c r="AG5025" s="131">
        <v>6192.2722677516203</v>
      </c>
      <c r="AH5025" s="43">
        <v>156881.77556809309</v>
      </c>
      <c r="AJ5025" s="69">
        <v>4553.6928947999259</v>
      </c>
    </row>
    <row r="5026" spans="4:36">
      <c r="D5026" s="62">
        <v>2024</v>
      </c>
      <c r="E5026" s="62">
        <v>11</v>
      </c>
      <c r="F5026" s="62">
        <v>2025</v>
      </c>
      <c r="G5026" s="62">
        <v>2025</v>
      </c>
      <c r="H5026" s="131">
        <v>1318.3946078668801</v>
      </c>
      <c r="I5026" s="131">
        <v>761.54466288943001</v>
      </c>
      <c r="J5026" s="131">
        <v>680.46196166387006</v>
      </c>
      <c r="K5026" s="131">
        <v>7098.7051740996003</v>
      </c>
      <c r="L5026" s="131">
        <v>4234.2701067177404</v>
      </c>
      <c r="M5026" s="131">
        <v>250.25104364634001</v>
      </c>
      <c r="N5026" s="131">
        <v>9997.753187715789</v>
      </c>
      <c r="O5026" s="131">
        <v>606.94338758934998</v>
      </c>
      <c r="P5026" s="131">
        <v>405.46112767734002</v>
      </c>
      <c r="Q5026" s="131">
        <v>909.21217728321994</v>
      </c>
      <c r="R5026" s="131">
        <v>6397.4709297383697</v>
      </c>
      <c r="S5026" s="131">
        <v>1311.8613797172</v>
      </c>
      <c r="T5026" s="131">
        <v>3398.2557383497501</v>
      </c>
      <c r="U5026" s="131">
        <v>19737.278828346942</v>
      </c>
      <c r="V5026" s="131">
        <v>10609.548741661911</v>
      </c>
      <c r="W5026" s="131">
        <v>1619.72696103252</v>
      </c>
      <c r="X5026" s="132">
        <v>37534.663387104767</v>
      </c>
      <c r="Y5026" s="131">
        <v>0</v>
      </c>
      <c r="Z5026" s="131">
        <v>9.9337592770099992</v>
      </c>
      <c r="AA5026" s="131">
        <v>814.76979857639003</v>
      </c>
      <c r="AB5026" s="131">
        <v>282.10411822653998</v>
      </c>
      <c r="AC5026" s="131">
        <v>5026.9951856321804</v>
      </c>
      <c r="AD5026" s="131">
        <v>1102.57764130189</v>
      </c>
      <c r="AE5026" s="131">
        <v>0</v>
      </c>
      <c r="AF5026" s="131">
        <v>9340.9175173035401</v>
      </c>
      <c r="AG5026" s="131">
        <v>4842.9558229894601</v>
      </c>
      <c r="AH5026" s="43">
        <v>128292.05724640805</v>
      </c>
      <c r="AJ5026" s="69">
        <v>3704.3563299823727</v>
      </c>
    </row>
    <row r="5027" spans="4:36">
      <c r="D5027" s="62">
        <v>2024</v>
      </c>
      <c r="E5027" s="62">
        <v>12</v>
      </c>
      <c r="F5027" s="62">
        <v>2025</v>
      </c>
      <c r="G5027" s="62">
        <v>2025</v>
      </c>
      <c r="H5027" s="131">
        <v>1218.8860430464001</v>
      </c>
      <c r="I5027" s="131">
        <v>629.74645579362004</v>
      </c>
      <c r="J5027" s="131">
        <v>447.10233397013002</v>
      </c>
      <c r="K5027" s="131">
        <v>5443.0081795497699</v>
      </c>
      <c r="L5027" s="131">
        <v>4542.9392092078997</v>
      </c>
      <c r="M5027" s="131">
        <v>249.40102752124</v>
      </c>
      <c r="N5027" s="131">
        <v>7029.0872241396301</v>
      </c>
      <c r="O5027" s="131">
        <v>499.87649573036998</v>
      </c>
      <c r="P5027" s="131">
        <v>309.82575582047002</v>
      </c>
      <c r="Q5027" s="131">
        <v>794.00036514257999</v>
      </c>
      <c r="R5027" s="131">
        <v>5480.4575056415997</v>
      </c>
      <c r="S5027" s="131">
        <v>1030.4117659358601</v>
      </c>
      <c r="T5027" s="131">
        <v>2346.1549684667398</v>
      </c>
      <c r="U5027" s="131">
        <v>13251.054558267992</v>
      </c>
      <c r="V5027" s="131">
        <v>7819.8353147422895</v>
      </c>
      <c r="W5027" s="131">
        <v>1164.4075110044</v>
      </c>
      <c r="X5027" s="132">
        <v>28690.09131558895</v>
      </c>
      <c r="Y5027" s="131">
        <v>0</v>
      </c>
      <c r="Z5027" s="131">
        <v>24.207317196080002</v>
      </c>
      <c r="AA5027" s="131">
        <v>428.17364815347003</v>
      </c>
      <c r="AB5027" s="131">
        <v>182.46024309254</v>
      </c>
      <c r="AC5027" s="131">
        <v>4622.2210295661198</v>
      </c>
      <c r="AD5027" s="131">
        <v>989.39589890710999</v>
      </c>
      <c r="AE5027" s="131">
        <v>0</v>
      </c>
      <c r="AF5027" s="131">
        <v>8602.5402278404999</v>
      </c>
      <c r="AG5027" s="131">
        <v>3056.8459645766002</v>
      </c>
      <c r="AH5027" s="43">
        <v>98852.130358902359</v>
      </c>
      <c r="AJ5027" s="69">
        <v>2845.6120957296807</v>
      </c>
    </row>
    <row r="5028" spans="4:36">
      <c r="D5028" s="62">
        <v>2025</v>
      </c>
      <c r="E5028" s="62">
        <v>1</v>
      </c>
      <c r="F5028" s="62">
        <v>2025</v>
      </c>
      <c r="G5028" s="62">
        <v>2025</v>
      </c>
      <c r="H5028" s="131">
        <v>1129.6704546681599</v>
      </c>
      <c r="I5028" s="131">
        <v>684.92723236055997</v>
      </c>
      <c r="J5028" s="131">
        <v>282.57532135412998</v>
      </c>
      <c r="K5028" s="131">
        <v>6246.6698406906098</v>
      </c>
      <c r="L5028" s="131">
        <v>3582.5064488856401</v>
      </c>
      <c r="M5028" s="131">
        <v>242.24530658163999</v>
      </c>
      <c r="N5028" s="131">
        <v>7974.3230962855705</v>
      </c>
      <c r="O5028" s="131">
        <v>559.64113317598003</v>
      </c>
      <c r="P5028" s="131">
        <v>252.96618252460999</v>
      </c>
      <c r="Q5028" s="131">
        <v>812.65142168593002</v>
      </c>
      <c r="R5028" s="131">
        <v>5970.7578828955702</v>
      </c>
      <c r="S5028" s="131">
        <v>1283.0215154441901</v>
      </c>
      <c r="T5028" s="131">
        <v>1859.5175227895099</v>
      </c>
      <c r="U5028" s="131">
        <v>14544.991613138191</v>
      </c>
      <c r="V5028" s="131">
        <v>6792.6994457092296</v>
      </c>
      <c r="W5028" s="131">
        <v>1338.6094749506301</v>
      </c>
      <c r="X5028" s="132">
        <v>27911.852668742213</v>
      </c>
      <c r="Y5028" s="131">
        <v>0</v>
      </c>
      <c r="Z5028" s="131">
        <v>0.21140597172</v>
      </c>
      <c r="AA5028" s="131">
        <v>625.47942996653001</v>
      </c>
      <c r="AB5028" s="131">
        <v>253.38366485431001</v>
      </c>
      <c r="AC5028" s="131">
        <v>2973.0999304266402</v>
      </c>
      <c r="AD5028" s="131">
        <v>984.64208703664997</v>
      </c>
      <c r="AE5028" s="131">
        <v>0</v>
      </c>
      <c r="AF5028" s="131">
        <v>9051.8415375088298</v>
      </c>
      <c r="AG5028" s="131">
        <v>3308.2819664222698</v>
      </c>
      <c r="AH5028" s="43">
        <v>98666.566584069311</v>
      </c>
      <c r="AJ5028" s="69">
        <v>2861.8652055954008</v>
      </c>
    </row>
    <row r="5029" spans="4:36">
      <c r="D5029" s="62">
        <v>2025</v>
      </c>
      <c r="E5029" s="62">
        <v>2</v>
      </c>
      <c r="F5029" s="62">
        <v>2025</v>
      </c>
      <c r="G5029" s="62">
        <v>2025</v>
      </c>
      <c r="H5029" s="131">
        <v>1392.5899299768901</v>
      </c>
      <c r="I5029" s="131">
        <v>587.50096939907996</v>
      </c>
      <c r="J5029" s="131">
        <v>316.59267387490002</v>
      </c>
      <c r="K5029" s="131">
        <v>4178.8293336959596</v>
      </c>
      <c r="L5029" s="131">
        <v>3751.2324538494599</v>
      </c>
      <c r="M5029" s="131">
        <v>231.83754578948</v>
      </c>
      <c r="N5029" s="131">
        <v>6829.2241997033798</v>
      </c>
      <c r="O5029" s="131">
        <v>483.73788437770997</v>
      </c>
      <c r="P5029" s="131">
        <v>307.02264652837999</v>
      </c>
      <c r="Q5029" s="131">
        <v>696.50506700274002</v>
      </c>
      <c r="R5029" s="131">
        <v>3263.61823914159</v>
      </c>
      <c r="S5029" s="131">
        <v>922.99340758964001</v>
      </c>
      <c r="T5029" s="131">
        <v>1293.6061175939799</v>
      </c>
      <c r="U5029" s="131">
        <v>10090.75236445044</v>
      </c>
      <c r="V5029" s="131">
        <v>5990.7756225912499</v>
      </c>
      <c r="W5029" s="131">
        <v>1140.71526423709</v>
      </c>
      <c r="X5029" s="132">
        <v>24735.437821274521</v>
      </c>
      <c r="Y5029" s="131">
        <v>0</v>
      </c>
      <c r="Z5029" s="131">
        <v>1.8120511861899999</v>
      </c>
      <c r="AA5029" s="131">
        <v>612.17333676730004</v>
      </c>
      <c r="AB5029" s="131">
        <v>219.77048305644999</v>
      </c>
      <c r="AC5029" s="131">
        <v>2434.77319696021</v>
      </c>
      <c r="AD5029" s="131">
        <v>797.43510067199998</v>
      </c>
      <c r="AE5029" s="131">
        <v>0</v>
      </c>
      <c r="AF5029" s="131">
        <v>8156.8534505711596</v>
      </c>
      <c r="AG5029" s="131">
        <v>2451.0550750149</v>
      </c>
      <c r="AH5029" s="43">
        <v>80886.844235304685</v>
      </c>
      <c r="AJ5029" s="69">
        <v>2297.8304570717592</v>
      </c>
    </row>
    <row r="5030" spans="4:36">
      <c r="D5030" s="62">
        <v>2025</v>
      </c>
      <c r="E5030" s="62">
        <v>3</v>
      </c>
      <c r="F5030" s="62">
        <v>2025</v>
      </c>
      <c r="G5030" s="62">
        <v>2025</v>
      </c>
      <c r="H5030" s="131">
        <v>1780.48542464251</v>
      </c>
      <c r="I5030" s="131">
        <v>750.95731793262996</v>
      </c>
      <c r="J5030" s="131">
        <v>403.24384049497002</v>
      </c>
      <c r="K5030" s="131">
        <v>6609.0130612617504</v>
      </c>
      <c r="L5030" s="131">
        <v>3722.7219654760602</v>
      </c>
      <c r="M5030" s="131">
        <v>261.06652669681</v>
      </c>
      <c r="N5030" s="131">
        <v>9663.8403989017897</v>
      </c>
      <c r="O5030" s="131">
        <v>592.65230942847995</v>
      </c>
      <c r="P5030" s="131">
        <v>596.35271779089999</v>
      </c>
      <c r="Q5030" s="131">
        <v>865.99915847295995</v>
      </c>
      <c r="R5030" s="131">
        <v>5141.9810424339503</v>
      </c>
      <c r="S5030" s="131">
        <v>1193.5201459354</v>
      </c>
      <c r="T5030" s="131">
        <v>1568.9679098536501</v>
      </c>
      <c r="U5030" s="131">
        <v>18417.738653910412</v>
      </c>
      <c r="V5030" s="131">
        <v>8874.0218133693706</v>
      </c>
      <c r="W5030" s="131">
        <v>1516.37052775038</v>
      </c>
      <c r="X5030" s="132">
        <v>33763.396864229086</v>
      </c>
      <c r="Y5030" s="131">
        <v>0</v>
      </c>
      <c r="Z5030" s="131">
        <v>4.5099940634099998</v>
      </c>
      <c r="AA5030" s="131">
        <v>748.39795525450995</v>
      </c>
      <c r="AB5030" s="131">
        <v>252.96697251796999</v>
      </c>
      <c r="AC5030" s="131">
        <v>3082.3256444633098</v>
      </c>
      <c r="AD5030" s="131">
        <v>978.53147323840005</v>
      </c>
      <c r="AE5030" s="131">
        <v>0</v>
      </c>
      <c r="AF5030" s="131">
        <v>9561.6448781695308</v>
      </c>
      <c r="AG5030" s="131">
        <v>3743.6761410754698</v>
      </c>
      <c r="AH5030" s="43">
        <v>114094.38273736372</v>
      </c>
      <c r="AJ5030" s="69">
        <v>3288.0426168416161</v>
      </c>
    </row>
    <row r="5031" spans="4:36">
      <c r="D5031" s="62">
        <v>2025</v>
      </c>
      <c r="E5031" s="62">
        <v>4</v>
      </c>
      <c r="F5031" s="62">
        <v>2025</v>
      </c>
      <c r="G5031" s="62">
        <v>2025</v>
      </c>
      <c r="H5031" s="131">
        <v>1974.6211058390199</v>
      </c>
      <c r="I5031" s="131">
        <v>825.62135228679006</v>
      </c>
      <c r="J5031" s="131">
        <v>627.20551463668994</v>
      </c>
      <c r="K5031" s="131">
        <v>7486.1749001857397</v>
      </c>
      <c r="L5031" s="131">
        <v>4737.4149205355197</v>
      </c>
      <c r="M5031" s="131">
        <v>251.84288240196</v>
      </c>
      <c r="N5031" s="131">
        <v>12237.003381828548</v>
      </c>
      <c r="O5031" s="131">
        <v>689.88931158720004</v>
      </c>
      <c r="P5031" s="131">
        <v>720.57718242351996</v>
      </c>
      <c r="Q5031" s="131">
        <v>968.96402108289999</v>
      </c>
      <c r="R5031" s="131">
        <v>6984.6975300075201</v>
      </c>
      <c r="S5031" s="131">
        <v>1175.6535825306401</v>
      </c>
      <c r="T5031" s="131">
        <v>3096.99473788452</v>
      </c>
      <c r="U5031" s="131">
        <v>18752.373384500592</v>
      </c>
      <c r="V5031" s="131">
        <v>11992.496145383311</v>
      </c>
      <c r="W5031" s="131">
        <v>1870.41947545376</v>
      </c>
      <c r="X5031" s="132">
        <v>39431.779050301979</v>
      </c>
      <c r="Y5031" s="131">
        <v>0</v>
      </c>
      <c r="Z5031" s="131">
        <v>19.399014643289998</v>
      </c>
      <c r="AA5031" s="131">
        <v>602.40312847415998</v>
      </c>
      <c r="AB5031" s="131">
        <v>283.83692976828002</v>
      </c>
      <c r="AC5031" s="131">
        <v>4326.4185301666703</v>
      </c>
      <c r="AD5031" s="131">
        <v>1124.7695716374999</v>
      </c>
      <c r="AE5031" s="131">
        <v>0</v>
      </c>
      <c r="AF5031" s="131">
        <v>10174.667660642999</v>
      </c>
      <c r="AG5031" s="131">
        <v>5216.8787254757999</v>
      </c>
      <c r="AH5031" s="43">
        <v>135572.10203967892</v>
      </c>
      <c r="AJ5031" s="69">
        <v>3931.9714685544313</v>
      </c>
    </row>
    <row r="5032" spans="4:36">
      <c r="D5032" s="62">
        <v>2025</v>
      </c>
      <c r="E5032" s="62">
        <v>5</v>
      </c>
      <c r="F5032" s="62">
        <v>2025</v>
      </c>
      <c r="G5032" s="62">
        <v>2026</v>
      </c>
      <c r="H5032" s="131">
        <v>1682.57188165763</v>
      </c>
      <c r="I5032" s="131">
        <v>898.22501249976995</v>
      </c>
      <c r="J5032" s="131">
        <v>480.45900011342002</v>
      </c>
      <c r="K5032" s="131">
        <v>9218.2268907173002</v>
      </c>
      <c r="L5032" s="131">
        <v>3542.3113341297098</v>
      </c>
      <c r="M5032" s="131">
        <v>270.88222924030998</v>
      </c>
      <c r="N5032" s="131">
        <v>16537.743312778159</v>
      </c>
      <c r="O5032" s="131">
        <v>749.77353154638001</v>
      </c>
      <c r="P5032" s="131">
        <v>883.6500250867</v>
      </c>
      <c r="Q5032" s="131">
        <v>1162.58273012116</v>
      </c>
      <c r="R5032" s="131">
        <v>10319.463374541299</v>
      </c>
      <c r="S5032" s="131">
        <v>1655.1854022151699</v>
      </c>
      <c r="T5032" s="131">
        <v>2589.19325527617</v>
      </c>
      <c r="U5032" s="131">
        <v>17214.271475685338</v>
      </c>
      <c r="V5032" s="131">
        <v>13898.51192429279</v>
      </c>
      <c r="W5032" s="131">
        <v>2357.2981601249098</v>
      </c>
      <c r="X5032" s="132">
        <v>44666.356477236637</v>
      </c>
      <c r="Y5032" s="131">
        <v>0</v>
      </c>
      <c r="Z5032" s="131">
        <v>38.506087706579997</v>
      </c>
      <c r="AA5032" s="131">
        <v>788.13013564661003</v>
      </c>
      <c r="AB5032" s="131">
        <v>324.74222745204003</v>
      </c>
      <c r="AC5032" s="131">
        <v>7924.16160832889</v>
      </c>
      <c r="AD5032" s="131">
        <v>1300.8663510962399</v>
      </c>
      <c r="AE5032" s="131">
        <v>1885.9370112583499</v>
      </c>
      <c r="AF5032" s="131">
        <v>11600.8582408123</v>
      </c>
      <c r="AG5032" s="131">
        <v>7048.3893027874701</v>
      </c>
      <c r="AH5032" s="43">
        <v>159038.29698235134</v>
      </c>
      <c r="AJ5032" s="69">
        <v>4655.1044985763147</v>
      </c>
    </row>
    <row r="5033" spans="4:36">
      <c r="D5033" s="62">
        <v>2025</v>
      </c>
      <c r="E5033" s="62">
        <v>6</v>
      </c>
      <c r="F5033" s="62">
        <v>2025</v>
      </c>
      <c r="G5033" s="62">
        <v>2026</v>
      </c>
      <c r="H5033" s="131">
        <v>1827.0930228387701</v>
      </c>
      <c r="I5033" s="131">
        <v>873.20618364258996</v>
      </c>
      <c r="J5033" s="131">
        <v>512.89165504389996</v>
      </c>
      <c r="K5033" s="131">
        <v>9495.76637881434</v>
      </c>
      <c r="L5033" s="131">
        <v>3608.2126269272098</v>
      </c>
      <c r="M5033" s="131">
        <v>297.86762099484002</v>
      </c>
      <c r="N5033" s="131">
        <v>18902.4056295642</v>
      </c>
      <c r="O5033" s="131">
        <v>737.72183227958999</v>
      </c>
      <c r="P5033" s="131">
        <v>990.70892733372</v>
      </c>
      <c r="Q5033" s="131">
        <v>1314.04553526476</v>
      </c>
      <c r="R5033" s="131">
        <v>12338.756645040001</v>
      </c>
      <c r="S5033" s="131">
        <v>1635.4647614759499</v>
      </c>
      <c r="T5033" s="131">
        <v>2768.8057432728801</v>
      </c>
      <c r="U5033" s="131">
        <v>18084.122019058428</v>
      </c>
      <c r="V5033" s="131">
        <v>21037.32348292536</v>
      </c>
      <c r="W5033" s="131">
        <v>2564.7678971632999</v>
      </c>
      <c r="X5033" s="132">
        <v>47678.889526807718</v>
      </c>
      <c r="Y5033" s="131">
        <v>0</v>
      </c>
      <c r="Z5033" s="131">
        <v>127.58853740999</v>
      </c>
      <c r="AA5033" s="131">
        <v>794.17835982808003</v>
      </c>
      <c r="AB5033" s="131">
        <v>322.58931704763</v>
      </c>
      <c r="AC5033" s="131">
        <v>7508.9605929907402</v>
      </c>
      <c r="AD5033" s="131">
        <v>1283.50665280575</v>
      </c>
      <c r="AE5033" s="131">
        <v>5018.7654785162904</v>
      </c>
      <c r="AF5033" s="131">
        <v>11706.5952299864</v>
      </c>
      <c r="AG5033" s="131">
        <v>8178.98663500168</v>
      </c>
      <c r="AH5033" s="43">
        <v>179609.22029203409</v>
      </c>
      <c r="AJ5033" s="69">
        <v>5321.2236172951816</v>
      </c>
    </row>
    <row r="5034" spans="4:36">
      <c r="D5034" s="62">
        <v>2025</v>
      </c>
      <c r="E5034" s="62">
        <v>7</v>
      </c>
      <c r="F5034" s="62">
        <v>2026</v>
      </c>
      <c r="G5034" s="62">
        <v>2026</v>
      </c>
      <c r="H5034" s="131">
        <v>1835.3091001929799</v>
      </c>
      <c r="I5034" s="131">
        <v>950.30763203216998</v>
      </c>
      <c r="J5034" s="131">
        <v>484.84885405428997</v>
      </c>
      <c r="K5034" s="131">
        <v>10142.905047836201</v>
      </c>
      <c r="L5034" s="131">
        <v>4027.2309333886301</v>
      </c>
      <c r="M5034" s="131">
        <v>291.24199489234002</v>
      </c>
      <c r="N5034" s="131">
        <v>23999.877466794278</v>
      </c>
      <c r="O5034" s="131">
        <v>848.30298422839996</v>
      </c>
      <c r="P5034" s="131">
        <v>814.61645714020995</v>
      </c>
      <c r="Q5034" s="131">
        <v>1352.22008470026</v>
      </c>
      <c r="R5034" s="131">
        <v>14548.593915758</v>
      </c>
      <c r="S5034" s="131">
        <v>1778.8161494620999</v>
      </c>
      <c r="T5034" s="131">
        <v>3042.0484844887701</v>
      </c>
      <c r="U5034" s="131">
        <v>18661.323220270788</v>
      </c>
      <c r="V5034" s="131">
        <v>26363.397642054631</v>
      </c>
      <c r="W5034" s="131">
        <v>3004.2237824361</v>
      </c>
      <c r="X5034" s="132">
        <v>49441.864985184853</v>
      </c>
      <c r="Y5034" s="131">
        <v>0</v>
      </c>
      <c r="Z5034" s="131">
        <v>196.16970320659999</v>
      </c>
      <c r="AA5034" s="131">
        <v>992.30997107040002</v>
      </c>
      <c r="AB5034" s="131">
        <v>348.95462838743998</v>
      </c>
      <c r="AC5034" s="131">
        <v>7892.3582291728908</v>
      </c>
      <c r="AD5034" s="131">
        <v>1398.53081639993</v>
      </c>
      <c r="AE5034" s="131">
        <v>8759.6898087450008</v>
      </c>
      <c r="AF5034" s="131">
        <v>12638.450597253201</v>
      </c>
      <c r="AG5034" s="131">
        <v>9521.6597846961195</v>
      </c>
      <c r="AH5034" s="43">
        <v>203335.25227384659</v>
      </c>
      <c r="AJ5034" s="69">
        <v>5862.544617661857</v>
      </c>
    </row>
    <row r="5035" spans="4:36">
      <c r="D5035" s="62">
        <v>2025</v>
      </c>
      <c r="E5035" s="62">
        <v>8</v>
      </c>
      <c r="F5035" s="62">
        <v>2026</v>
      </c>
      <c r="G5035" s="62">
        <v>2026</v>
      </c>
      <c r="H5035" s="131">
        <v>1755.1867215218399</v>
      </c>
      <c r="I5035" s="131">
        <v>1008.59368924886</v>
      </c>
      <c r="J5035" s="131">
        <v>542.92252595348998</v>
      </c>
      <c r="K5035" s="131">
        <v>10097.5760039172</v>
      </c>
      <c r="L5035" s="131">
        <v>4158.36093249433</v>
      </c>
      <c r="M5035" s="131">
        <v>277.05479804682</v>
      </c>
      <c r="N5035" s="131">
        <v>23878.416854409119</v>
      </c>
      <c r="O5035" s="131">
        <v>855.85155446527995</v>
      </c>
      <c r="P5035" s="131">
        <v>885.87754428323001</v>
      </c>
      <c r="Q5035" s="131">
        <v>1300.1972938188501</v>
      </c>
      <c r="R5035" s="131">
        <v>15509.1957762197</v>
      </c>
      <c r="S5035" s="131">
        <v>1744.8217443352</v>
      </c>
      <c r="T5035" s="131">
        <v>3153.1419326110899</v>
      </c>
      <c r="U5035" s="131">
        <v>19401.43843139831</v>
      </c>
      <c r="V5035" s="131">
        <v>26509.020234415199</v>
      </c>
      <c r="W5035" s="131">
        <v>3074.5797371940898</v>
      </c>
      <c r="X5035" s="132">
        <v>51517.936831122097</v>
      </c>
      <c r="Y5035" s="131">
        <v>0</v>
      </c>
      <c r="Z5035" s="131">
        <v>250.75789084378999</v>
      </c>
      <c r="AA5035" s="131">
        <v>1010.4262939202</v>
      </c>
      <c r="AB5035" s="131">
        <v>354.08580424450003</v>
      </c>
      <c r="AC5035" s="131">
        <v>7211.4022507464397</v>
      </c>
      <c r="AD5035" s="131">
        <v>1307.70812308822</v>
      </c>
      <c r="AE5035" s="131">
        <v>4620.71792949677</v>
      </c>
      <c r="AF5035" s="131">
        <v>12683.695647124099</v>
      </c>
      <c r="AG5035" s="131">
        <v>9271.5211285754503</v>
      </c>
      <c r="AH5035" s="43">
        <v>202380.48767349418</v>
      </c>
      <c r="AJ5035" s="69">
        <v>5789.5749016468471</v>
      </c>
    </row>
    <row r="5036" spans="4:36">
      <c r="D5036" s="62">
        <v>2025</v>
      </c>
      <c r="E5036" s="62">
        <v>9</v>
      </c>
      <c r="F5036" s="62">
        <v>2026</v>
      </c>
      <c r="G5036" s="62">
        <v>2026</v>
      </c>
      <c r="H5036" s="131">
        <v>1561.16672258517</v>
      </c>
      <c r="I5036" s="131">
        <v>978.61800268027002</v>
      </c>
      <c r="J5036" s="131">
        <v>532.07589183079006</v>
      </c>
      <c r="K5036" s="131">
        <v>9610.0749655423806</v>
      </c>
      <c r="L5036" s="131">
        <v>3731.3717894988999</v>
      </c>
      <c r="M5036" s="131">
        <v>241.36902001652999</v>
      </c>
      <c r="N5036" s="131">
        <v>21043.402819028321</v>
      </c>
      <c r="O5036" s="131">
        <v>836.34485316006999</v>
      </c>
      <c r="P5036" s="131">
        <v>755.23221785435999</v>
      </c>
      <c r="Q5036" s="131">
        <v>1216.7621733598901</v>
      </c>
      <c r="R5036" s="131">
        <v>15521.7890339162</v>
      </c>
      <c r="S5036" s="131">
        <v>1618.7731827508001</v>
      </c>
      <c r="T5036" s="131">
        <v>2933.2626154075801</v>
      </c>
      <c r="U5036" s="131">
        <v>21647.335170550152</v>
      </c>
      <c r="V5036" s="131">
        <v>21011.959724106229</v>
      </c>
      <c r="W5036" s="131">
        <v>2770.3576471081501</v>
      </c>
      <c r="X5036" s="132">
        <v>49172.120151373965</v>
      </c>
      <c r="Y5036" s="131">
        <v>0</v>
      </c>
      <c r="Z5036" s="131">
        <v>231.3791344887</v>
      </c>
      <c r="AA5036" s="131">
        <v>981.62598579999997</v>
      </c>
      <c r="AB5036" s="131">
        <v>330.16343031629998</v>
      </c>
      <c r="AC5036" s="131">
        <v>6937.0191175606706</v>
      </c>
      <c r="AD5036" s="131">
        <v>1355.13004845097</v>
      </c>
      <c r="AE5036" s="131">
        <v>7051.0352130535102</v>
      </c>
      <c r="AF5036" s="131">
        <v>11722.238337368801</v>
      </c>
      <c r="AG5036" s="131">
        <v>8384.9898231221196</v>
      </c>
      <c r="AH5036" s="43">
        <v>192175.59707093082</v>
      </c>
      <c r="AJ5036" s="69">
        <v>5489.9093776376394</v>
      </c>
    </row>
    <row r="5037" spans="4:36">
      <c r="D5037" s="62">
        <v>2025</v>
      </c>
      <c r="E5037" s="62">
        <v>10</v>
      </c>
      <c r="F5037" s="62">
        <v>2026</v>
      </c>
      <c r="G5037" s="62">
        <v>2026</v>
      </c>
      <c r="H5037" s="131">
        <v>1304.8501669299701</v>
      </c>
      <c r="I5037" s="131">
        <v>865.76835912795002</v>
      </c>
      <c r="J5037" s="131">
        <v>676.52411547934003</v>
      </c>
      <c r="K5037" s="131">
        <v>8378.4933949113693</v>
      </c>
      <c r="L5037" s="131">
        <v>3281.04990644907</v>
      </c>
      <c r="M5037" s="131">
        <v>254.46728727960999</v>
      </c>
      <c r="N5037" s="131">
        <v>14686.24350058325</v>
      </c>
      <c r="O5037" s="131">
        <v>686.49452321011995</v>
      </c>
      <c r="P5037" s="131">
        <v>595.64647101403</v>
      </c>
      <c r="Q5037" s="131">
        <v>1040.9524552499299</v>
      </c>
      <c r="R5037" s="131">
        <v>9021.2337989165499</v>
      </c>
      <c r="S5037" s="131">
        <v>1489.8637058834399</v>
      </c>
      <c r="T5037" s="131">
        <v>4951.4053139381604</v>
      </c>
      <c r="U5037" s="131">
        <v>22534.847503720572</v>
      </c>
      <c r="V5037" s="131">
        <v>12091.48923944775</v>
      </c>
      <c r="W5037" s="131">
        <v>2096.7055088678899</v>
      </c>
      <c r="X5037" s="132">
        <v>45872.562809223062</v>
      </c>
      <c r="Y5037" s="131">
        <v>0</v>
      </c>
      <c r="Z5037" s="131">
        <v>100.61273398053</v>
      </c>
      <c r="AA5037" s="131">
        <v>903.12192011752995</v>
      </c>
      <c r="AB5037" s="131">
        <v>315.84467606651998</v>
      </c>
      <c r="AC5037" s="131">
        <v>6242.5032091355097</v>
      </c>
      <c r="AD5037" s="131">
        <v>1271.65636696448</v>
      </c>
      <c r="AE5037" s="131">
        <v>0</v>
      </c>
      <c r="AF5037" s="131">
        <v>10733.1312749147</v>
      </c>
      <c r="AG5037" s="131">
        <v>6233.5123221867398</v>
      </c>
      <c r="AH5037" s="43">
        <v>155628.98056359804</v>
      </c>
      <c r="AJ5037" s="69">
        <v>4316.8651847627189</v>
      </c>
    </row>
    <row r="5038" spans="4:36">
      <c r="D5038" s="62">
        <v>2025</v>
      </c>
      <c r="E5038" s="62">
        <v>11</v>
      </c>
      <c r="F5038" s="62">
        <v>2026</v>
      </c>
      <c r="G5038" s="62">
        <v>2026</v>
      </c>
      <c r="H5038" s="131">
        <v>1317.6097026433999</v>
      </c>
      <c r="I5038" s="131">
        <v>755.07383029624998</v>
      </c>
      <c r="J5038" s="131">
        <v>656.47228090181</v>
      </c>
      <c r="K5038" s="131">
        <v>7068.2274461567104</v>
      </c>
      <c r="L5038" s="131">
        <v>4128.9616800258</v>
      </c>
      <c r="M5038" s="131">
        <v>247.31146430928001</v>
      </c>
      <c r="N5038" s="131">
        <v>10182.3960731347</v>
      </c>
      <c r="O5038" s="131">
        <v>610.48565260707005</v>
      </c>
      <c r="P5038" s="131">
        <v>408.24785260943997</v>
      </c>
      <c r="Q5038" s="131">
        <v>904.37710926055001</v>
      </c>
      <c r="R5038" s="131">
        <v>6434.9820051668803</v>
      </c>
      <c r="S5038" s="131">
        <v>1312.31866920581</v>
      </c>
      <c r="T5038" s="131">
        <v>3389.1743031024102</v>
      </c>
      <c r="U5038" s="131">
        <v>18573.939910155739</v>
      </c>
      <c r="V5038" s="131">
        <v>10292.495604905109</v>
      </c>
      <c r="W5038" s="131">
        <v>1627.2572393154501</v>
      </c>
      <c r="X5038" s="132">
        <v>37943.991443996019</v>
      </c>
      <c r="Y5038" s="131">
        <v>0</v>
      </c>
      <c r="Z5038" s="131">
        <v>10.03111973153</v>
      </c>
      <c r="AA5038" s="131">
        <v>811.98288055007004</v>
      </c>
      <c r="AB5038" s="131">
        <v>281.31324935277001</v>
      </c>
      <c r="AC5038" s="131">
        <v>5023.1238627551302</v>
      </c>
      <c r="AD5038" s="131">
        <v>1092.78419235057</v>
      </c>
      <c r="AE5038" s="131">
        <v>0</v>
      </c>
      <c r="AF5038" s="131">
        <v>9237.5310152954808</v>
      </c>
      <c r="AG5038" s="131">
        <v>4875.2095342493994</v>
      </c>
      <c r="AH5038" s="43">
        <v>127185.29812207738</v>
      </c>
      <c r="AJ5038" s="69">
        <v>3508.8307745673374</v>
      </c>
    </row>
    <row r="5039" spans="4:36">
      <c r="D5039" s="62">
        <v>2025</v>
      </c>
      <c r="E5039" s="62">
        <v>12</v>
      </c>
      <c r="F5039" s="62">
        <v>2026</v>
      </c>
      <c r="G5039" s="62">
        <v>2026</v>
      </c>
      <c r="H5039" s="131">
        <v>1218.1603801710301</v>
      </c>
      <c r="I5039" s="131">
        <v>624.39551041882999</v>
      </c>
      <c r="J5039" s="131">
        <v>431.33974492888001</v>
      </c>
      <c r="K5039" s="131">
        <v>5420.13183045813</v>
      </c>
      <c r="L5039" s="131">
        <v>4429.9540267274897</v>
      </c>
      <c r="M5039" s="131">
        <v>246.47143291711001</v>
      </c>
      <c r="N5039" s="131">
        <v>7158.9034861094797</v>
      </c>
      <c r="O5039" s="131">
        <v>502.71299635379</v>
      </c>
      <c r="P5039" s="131">
        <v>311.95518105858002</v>
      </c>
      <c r="Q5039" s="131">
        <v>789.77797803492001</v>
      </c>
      <c r="R5039" s="131">
        <v>5512.5917438639699</v>
      </c>
      <c r="S5039" s="131">
        <v>1030.77094753598</v>
      </c>
      <c r="T5039" s="131">
        <v>2339.8851476919499</v>
      </c>
      <c r="U5039" s="131">
        <v>12532.039370064911</v>
      </c>
      <c r="V5039" s="131">
        <v>7586.1492856914101</v>
      </c>
      <c r="W5039" s="131">
        <v>1169.8209620387699</v>
      </c>
      <c r="X5039" s="132">
        <v>29003.876951978269</v>
      </c>
      <c r="Y5039" s="131">
        <v>0</v>
      </c>
      <c r="Z5039" s="131">
        <v>24.444572331730001</v>
      </c>
      <c r="AA5039" s="131">
        <v>426.70908127762999</v>
      </c>
      <c r="AB5039" s="131">
        <v>181.94872228289</v>
      </c>
      <c r="AC5039" s="131">
        <v>4618.6614259950602</v>
      </c>
      <c r="AD5039" s="131">
        <v>980.60776656557005</v>
      </c>
      <c r="AE5039" s="131">
        <v>0</v>
      </c>
      <c r="AF5039" s="131">
        <v>8507.3261826578291</v>
      </c>
      <c r="AG5039" s="131">
        <v>3077.20432230505</v>
      </c>
      <c r="AH5039" s="43">
        <v>98125.839049459275</v>
      </c>
      <c r="AJ5039" s="69">
        <v>2699.7434582143032</v>
      </c>
    </row>
    <row r="5040" spans="4:36">
      <c r="D5040" s="62">
        <v>2026</v>
      </c>
      <c r="E5040" s="62">
        <v>1</v>
      </c>
      <c r="F5040" s="62">
        <v>2026</v>
      </c>
      <c r="G5040" s="62">
        <v>2026</v>
      </c>
      <c r="H5040" s="131">
        <v>1128.2322553599602</v>
      </c>
      <c r="I5040" s="131">
        <v>680.23292043939</v>
      </c>
      <c r="J5040" s="131">
        <v>282.67726168159999</v>
      </c>
      <c r="K5040" s="131">
        <v>6244.5334619043297</v>
      </c>
      <c r="L5040" s="131">
        <v>3567.6113636753703</v>
      </c>
      <c r="M5040" s="131">
        <v>239.94050615173001</v>
      </c>
      <c r="N5040" s="131">
        <v>8123.3333660096696</v>
      </c>
      <c r="O5040" s="131">
        <v>564.77476026345005</v>
      </c>
      <c r="P5040" s="131">
        <v>257.51650223362998</v>
      </c>
      <c r="Q5040" s="131">
        <v>808.64267735173996</v>
      </c>
      <c r="R5040" s="131">
        <v>5960.8868488416601</v>
      </c>
      <c r="S5040" s="131">
        <v>1282.2157985122601</v>
      </c>
      <c r="T5040" s="131">
        <v>1861.1759612411299</v>
      </c>
      <c r="U5040" s="131">
        <v>14550.3999544007</v>
      </c>
      <c r="V5040" s="131">
        <v>6723.2237276984297</v>
      </c>
      <c r="W5040" s="131">
        <v>1341.5145211019601</v>
      </c>
      <c r="X5040" s="132">
        <v>28098.24326964757</v>
      </c>
      <c r="Y5040" s="131">
        <v>0</v>
      </c>
      <c r="Z5040" s="131">
        <v>0.20891515175</v>
      </c>
      <c r="AA5040" s="131">
        <v>622.64624210159002</v>
      </c>
      <c r="AB5040" s="131">
        <v>251.69743108137001</v>
      </c>
      <c r="AC5040" s="131">
        <v>2989.5107701188199</v>
      </c>
      <c r="AD5040" s="131">
        <v>976.13825767614003</v>
      </c>
      <c r="AE5040" s="131">
        <v>0</v>
      </c>
      <c r="AF5040" s="131">
        <v>8988.9673285748704</v>
      </c>
      <c r="AG5040" s="131">
        <v>3372.9496387224499</v>
      </c>
      <c r="AH5040" s="43">
        <v>98917.273739941578</v>
      </c>
      <c r="AJ5040" s="69">
        <v>2748.3394454435766</v>
      </c>
    </row>
    <row r="5041" spans="4:36">
      <c r="D5041" s="62">
        <v>2026</v>
      </c>
      <c r="E5041" s="62">
        <v>2</v>
      </c>
      <c r="F5041" s="62">
        <v>2026</v>
      </c>
      <c r="G5041" s="62">
        <v>2026</v>
      </c>
      <c r="H5041" s="131">
        <v>1390.8170041951798</v>
      </c>
      <c r="I5041" s="131">
        <v>583.47439157585995</v>
      </c>
      <c r="J5041" s="131">
        <v>316.70688611641998</v>
      </c>
      <c r="K5041" s="131">
        <v>4177.08290699192</v>
      </c>
      <c r="L5041" s="131">
        <v>3735.6358519058599</v>
      </c>
      <c r="M5041" s="131">
        <v>229.63176817197001</v>
      </c>
      <c r="N5041" s="131">
        <v>6956.8368544349296</v>
      </c>
      <c r="O5041" s="131">
        <v>488.08421065954002</v>
      </c>
      <c r="P5041" s="131">
        <v>312.54532622284</v>
      </c>
      <c r="Q5041" s="131">
        <v>693.06926332779005</v>
      </c>
      <c r="R5041" s="131">
        <v>3258.22272865375</v>
      </c>
      <c r="S5041" s="131">
        <v>922.41378253457003</v>
      </c>
      <c r="T5041" s="131">
        <v>1294.7598395139801</v>
      </c>
      <c r="U5041" s="131">
        <v>10092.259110738389</v>
      </c>
      <c r="V5041" s="131">
        <v>5926.34434483309</v>
      </c>
      <c r="W5041" s="131">
        <v>1143.1908409830701</v>
      </c>
      <c r="X5041" s="132">
        <v>24900.999160936619</v>
      </c>
      <c r="Y5041" s="131">
        <v>0</v>
      </c>
      <c r="Z5041" s="131">
        <v>1.7907013006800001</v>
      </c>
      <c r="AA5041" s="131">
        <v>609.40042052757997</v>
      </c>
      <c r="AB5041" s="131">
        <v>218.30794042949</v>
      </c>
      <c r="AC5041" s="131">
        <v>2448.21259474608</v>
      </c>
      <c r="AD5041" s="131">
        <v>790.54807836057</v>
      </c>
      <c r="AE5041" s="131">
        <v>0</v>
      </c>
      <c r="AF5041" s="131">
        <v>8100.1958405180303</v>
      </c>
      <c r="AG5041" s="131">
        <v>2498.96635585176</v>
      </c>
      <c r="AH5041" s="43">
        <v>81089.496203529969</v>
      </c>
      <c r="AJ5041" s="69">
        <v>2206.7747661404137</v>
      </c>
    </row>
    <row r="5042" spans="4:36">
      <c r="D5042" s="62">
        <v>2026</v>
      </c>
      <c r="E5042" s="62">
        <v>3</v>
      </c>
      <c r="F5042" s="62">
        <v>2026</v>
      </c>
      <c r="G5042" s="62">
        <v>2026</v>
      </c>
      <c r="H5042" s="131">
        <v>1778.2186636633101</v>
      </c>
      <c r="I5042" s="131">
        <v>745.81045309313004</v>
      </c>
      <c r="J5042" s="131">
        <v>403.38931253745</v>
      </c>
      <c r="K5042" s="131">
        <v>6606.8083520153295</v>
      </c>
      <c r="L5042" s="131">
        <v>3707.2439023710804</v>
      </c>
      <c r="M5042" s="131">
        <v>258.58265507322</v>
      </c>
      <c r="N5042" s="131">
        <v>9844.4214271625897</v>
      </c>
      <c r="O5042" s="131">
        <v>598.12834248764</v>
      </c>
      <c r="P5042" s="131">
        <v>607.07982565255998</v>
      </c>
      <c r="Q5042" s="131">
        <v>861.72725402869003</v>
      </c>
      <c r="R5042" s="131">
        <v>5133.4801668382697</v>
      </c>
      <c r="S5042" s="131">
        <v>1192.77063442791</v>
      </c>
      <c r="T5042" s="131">
        <v>1570.3672172972001</v>
      </c>
      <c r="U5042" s="131">
        <v>18441.52611233772</v>
      </c>
      <c r="V5042" s="131">
        <v>8782.1981540412016</v>
      </c>
      <c r="W5042" s="131">
        <v>1519.66135038989</v>
      </c>
      <c r="X5042" s="132">
        <v>33988.158820444311</v>
      </c>
      <c r="Y5042" s="131">
        <v>0</v>
      </c>
      <c r="Z5042" s="131">
        <v>4.4568565705700003</v>
      </c>
      <c r="AA5042" s="131">
        <v>745.00799244615996</v>
      </c>
      <c r="AB5042" s="131">
        <v>251.28351177576999</v>
      </c>
      <c r="AC5042" s="131">
        <v>3099.3393854118403</v>
      </c>
      <c r="AD5042" s="131">
        <v>970.08041799522005</v>
      </c>
      <c r="AE5042" s="131">
        <v>0</v>
      </c>
      <c r="AF5042" s="131">
        <v>9495.2295686072503</v>
      </c>
      <c r="AG5042" s="131">
        <v>3816.85455341947</v>
      </c>
      <c r="AH5042" s="43">
        <v>114421.82493008778</v>
      </c>
      <c r="AJ5042" s="69">
        <v>3158.8769502885698</v>
      </c>
    </row>
    <row r="5043" spans="4:36">
      <c r="D5043" s="62">
        <v>2026</v>
      </c>
      <c r="E5043" s="62">
        <v>4</v>
      </c>
      <c r="F5043" s="62">
        <v>2026</v>
      </c>
      <c r="G5043" s="62">
        <v>2026</v>
      </c>
      <c r="H5043" s="131">
        <v>1972.1071879998399</v>
      </c>
      <c r="I5043" s="131">
        <v>819.96275970455997</v>
      </c>
      <c r="J5043" s="131">
        <v>627.43178186785008</v>
      </c>
      <c r="K5043" s="131">
        <v>7483.8047763029499</v>
      </c>
      <c r="L5043" s="131">
        <v>4717.7180407323594</v>
      </c>
      <c r="M5043" s="131">
        <v>249.44676752229</v>
      </c>
      <c r="N5043" s="131">
        <v>12465.667201004679</v>
      </c>
      <c r="O5043" s="131">
        <v>696.37392822284005</v>
      </c>
      <c r="P5043" s="131">
        <v>733.53882228514999</v>
      </c>
      <c r="Q5043" s="131">
        <v>964.18419922337</v>
      </c>
      <c r="R5043" s="131">
        <v>6973.1502208505999</v>
      </c>
      <c r="S5043" s="131">
        <v>1174.9152909383799</v>
      </c>
      <c r="T5043" s="131">
        <v>3099.7568388568502</v>
      </c>
      <c r="U5043" s="131">
        <v>18776.831838829141</v>
      </c>
      <c r="V5043" s="131">
        <v>11860.328848111039</v>
      </c>
      <c r="W5043" s="131">
        <v>1874.4786540269099</v>
      </c>
      <c r="X5043" s="132">
        <v>39693.711281512631</v>
      </c>
      <c r="Y5043" s="131">
        <v>0</v>
      </c>
      <c r="Z5043" s="131">
        <v>19.170452257800001</v>
      </c>
      <c r="AA5043" s="131">
        <v>599.67446762357997</v>
      </c>
      <c r="AB5043" s="131">
        <v>281.94803366577003</v>
      </c>
      <c r="AC5043" s="131">
        <v>4350.2993826779502</v>
      </c>
      <c r="AD5043" s="131">
        <v>1115.0555358136901</v>
      </c>
      <c r="AE5043" s="131">
        <v>0</v>
      </c>
      <c r="AF5043" s="131">
        <v>10103.994286868399</v>
      </c>
      <c r="AG5043" s="131">
        <v>5318.8541336402104</v>
      </c>
      <c r="AH5043" s="43">
        <v>135972.40473053884</v>
      </c>
      <c r="AJ5043" s="69">
        <v>3777.7441961613367</v>
      </c>
    </row>
    <row r="5044" spans="4:36">
      <c r="D5044" s="62">
        <v>2026</v>
      </c>
      <c r="E5044" s="62">
        <v>5</v>
      </c>
      <c r="F5044" s="62">
        <v>2026</v>
      </c>
      <c r="G5044" s="62">
        <v>2027</v>
      </c>
      <c r="H5044" s="131">
        <v>1680.42977578401</v>
      </c>
      <c r="I5044" s="131">
        <v>892.06881343970997</v>
      </c>
      <c r="J5044" s="131">
        <v>477.61594369689999</v>
      </c>
      <c r="K5044" s="131">
        <v>9215.5301375427607</v>
      </c>
      <c r="L5044" s="131">
        <v>3527.5833692492602</v>
      </c>
      <c r="M5044" s="131">
        <v>268.30496783856</v>
      </c>
      <c r="N5044" s="131">
        <v>16846.771873812111</v>
      </c>
      <c r="O5044" s="131">
        <v>756.87929280185995</v>
      </c>
      <c r="P5044" s="131">
        <v>899.54499604648004</v>
      </c>
      <c r="Q5044" s="131">
        <v>1156.8478026872899</v>
      </c>
      <c r="R5044" s="131">
        <v>10636.5271532754</v>
      </c>
      <c r="S5044" s="131">
        <v>1654.1459723318901</v>
      </c>
      <c r="T5044" s="131">
        <v>2591.5024659184901</v>
      </c>
      <c r="U5044" s="131">
        <v>17234.85526029261</v>
      </c>
      <c r="V5044" s="131">
        <v>13750.92144943745</v>
      </c>
      <c r="W5044" s="131">
        <v>2362.41396131693</v>
      </c>
      <c r="X5044" s="132">
        <v>44962.614319540029</v>
      </c>
      <c r="Y5044" s="131">
        <v>0</v>
      </c>
      <c r="Z5044" s="131">
        <v>38.052402639370001</v>
      </c>
      <c r="AA5044" s="131">
        <v>784.56020092241999</v>
      </c>
      <c r="AB5044" s="131">
        <v>322.58111216568</v>
      </c>
      <c r="AC5044" s="131">
        <v>7948.9965014965701</v>
      </c>
      <c r="AD5044" s="131">
        <v>1289.63146116395</v>
      </c>
      <c r="AE5044" s="131">
        <v>1925.7856114554399</v>
      </c>
      <c r="AF5044" s="131">
        <v>11520.278528736801</v>
      </c>
      <c r="AG5044" s="131">
        <v>7186.1656272673599</v>
      </c>
      <c r="AH5044" s="43">
        <v>159930.60900085932</v>
      </c>
      <c r="AJ5044" s="69">
        <v>4486.6338352769963</v>
      </c>
    </row>
    <row r="5045" spans="4:36">
      <c r="D5045" s="62">
        <v>2026</v>
      </c>
      <c r="E5045" s="62">
        <v>6</v>
      </c>
      <c r="F5045" s="62">
        <v>2026</v>
      </c>
      <c r="G5045" s="62">
        <v>2027</v>
      </c>
      <c r="H5045" s="131">
        <v>1824.7669250722799</v>
      </c>
      <c r="I5045" s="131">
        <v>867.22145708503001</v>
      </c>
      <c r="J5045" s="131">
        <v>507.49140960399001</v>
      </c>
      <c r="K5045" s="131">
        <v>9493.0172874150194</v>
      </c>
      <c r="L5045" s="131">
        <v>3593.21066243625</v>
      </c>
      <c r="M5045" s="131">
        <v>295.03361182202002</v>
      </c>
      <c r="N5045" s="131">
        <v>19255.62088398599</v>
      </c>
      <c r="O5045" s="131">
        <v>744.70258818033005</v>
      </c>
      <c r="P5045" s="131">
        <v>1008.52965859892</v>
      </c>
      <c r="Q5045" s="131">
        <v>1307.5634539519201</v>
      </c>
      <c r="R5045" s="131">
        <v>12848.856309581901</v>
      </c>
      <c r="S5045" s="131">
        <v>1634.4377158387299</v>
      </c>
      <c r="T5045" s="131">
        <v>2771.2751439929202</v>
      </c>
      <c r="U5045" s="131">
        <v>18107.900781094111</v>
      </c>
      <c r="V5045" s="131">
        <v>20875.732378863708</v>
      </c>
      <c r="W5045" s="131">
        <v>2570.3339485383499</v>
      </c>
      <c r="X5045" s="132">
        <v>47994.901979546557</v>
      </c>
      <c r="Y5045" s="131">
        <v>0</v>
      </c>
      <c r="Z5045" s="131">
        <v>126.08526824873</v>
      </c>
      <c r="AA5045" s="131">
        <v>790.58102891061003</v>
      </c>
      <c r="AB5045" s="131">
        <v>320.44252908674002</v>
      </c>
      <c r="AC5045" s="131">
        <v>7537.8572138037998</v>
      </c>
      <c r="AD5045" s="131">
        <v>1272.4216893431501</v>
      </c>
      <c r="AE5045" s="131">
        <v>5124.8086696952296</v>
      </c>
      <c r="AF5045" s="131">
        <v>11625.2810674101</v>
      </c>
      <c r="AG5045" s="131">
        <v>8338.8629795297802</v>
      </c>
      <c r="AH5045" s="43">
        <v>180836.93664163616</v>
      </c>
      <c r="AJ5045" s="69">
        <v>5135.6590041261225</v>
      </c>
    </row>
    <row r="5046" spans="4:36">
      <c r="D5046" s="62">
        <v>2026</v>
      </c>
      <c r="E5046" s="62">
        <v>7</v>
      </c>
      <c r="F5046" s="62">
        <v>2027</v>
      </c>
      <c r="G5046" s="62">
        <v>2027</v>
      </c>
      <c r="H5046" s="131">
        <v>1821.91599610507</v>
      </c>
      <c r="I5046" s="131">
        <v>938.10147527260995</v>
      </c>
      <c r="J5046" s="131">
        <v>482.09808731892002</v>
      </c>
      <c r="K5046" s="131">
        <v>10078.870413726199</v>
      </c>
      <c r="L5046" s="131">
        <v>3986.2954261978398</v>
      </c>
      <c r="M5046" s="131">
        <v>286.73095805423998</v>
      </c>
      <c r="N5046" s="131">
        <v>24245.267962100472</v>
      </c>
      <c r="O5046" s="131">
        <v>851.26576096413999</v>
      </c>
      <c r="P5046" s="131">
        <v>824.26748218816999</v>
      </c>
      <c r="Q5046" s="131">
        <v>1337.4332945899801</v>
      </c>
      <c r="R5046" s="131">
        <v>15202.2690757577</v>
      </c>
      <c r="S5046" s="131">
        <v>1766.9759463380699</v>
      </c>
      <c r="T5046" s="131">
        <v>3026.3954860437002</v>
      </c>
      <c r="U5046" s="131">
        <v>18573.29398792881</v>
      </c>
      <c r="V5046" s="131">
        <v>26024.859271851717</v>
      </c>
      <c r="W5046" s="131">
        <v>2992.58264269855</v>
      </c>
      <c r="X5046" s="132">
        <v>49651.203763687663</v>
      </c>
      <c r="Y5046" s="131">
        <v>0</v>
      </c>
      <c r="Z5046" s="131">
        <v>192.68903967273999</v>
      </c>
      <c r="AA5046" s="131">
        <v>981.85664676057002</v>
      </c>
      <c r="AB5046" s="131">
        <v>344.54148575847</v>
      </c>
      <c r="AC5046" s="131">
        <v>7880.7661689799397</v>
      </c>
      <c r="AD5046" s="131">
        <v>1378.0893269937201</v>
      </c>
      <c r="AE5046" s="131">
        <v>8890.8210904579792</v>
      </c>
      <c r="AF5046" s="131">
        <v>12474.9577683716</v>
      </c>
      <c r="AG5046" s="131">
        <v>9649.2240040412307</v>
      </c>
      <c r="AH5046" s="43">
        <v>203882.77256186007</v>
      </c>
      <c r="AJ5046" s="69">
        <v>4598.6428129042033</v>
      </c>
    </row>
    <row r="5047" spans="4:36">
      <c r="D5047" s="62">
        <v>2026</v>
      </c>
      <c r="E5047" s="62">
        <v>8</v>
      </c>
      <c r="F5047" s="62">
        <v>2027</v>
      </c>
      <c r="G5047" s="62">
        <v>2027</v>
      </c>
      <c r="H5047" s="131">
        <v>1742.3783076952</v>
      </c>
      <c r="I5047" s="131">
        <v>995.63888149745003</v>
      </c>
      <c r="J5047" s="131">
        <v>535.51330358424002</v>
      </c>
      <c r="K5047" s="131">
        <v>10033.823292544001</v>
      </c>
      <c r="L5047" s="131">
        <v>4116.0925310369603</v>
      </c>
      <c r="M5047" s="131">
        <v>272.76350619303997</v>
      </c>
      <c r="N5047" s="131">
        <v>24120.073253067181</v>
      </c>
      <c r="O5047" s="131">
        <v>858.84662268881004</v>
      </c>
      <c r="P5047" s="131">
        <v>896.37282251430997</v>
      </c>
      <c r="Q5047" s="131">
        <v>1285.9793830636499</v>
      </c>
      <c r="R5047" s="131">
        <v>16053.3072583432</v>
      </c>
      <c r="S5047" s="131">
        <v>1733.20781567011</v>
      </c>
      <c r="T5047" s="131">
        <v>3136.9172977901999</v>
      </c>
      <c r="U5047" s="131">
        <v>19309.98002518752</v>
      </c>
      <c r="V5047" s="131">
        <v>26163.164423265356</v>
      </c>
      <c r="W5047" s="131">
        <v>3062.6659734577902</v>
      </c>
      <c r="X5047" s="132">
        <v>51735.514693727266</v>
      </c>
      <c r="Y5047" s="131">
        <v>0</v>
      </c>
      <c r="Z5047" s="131">
        <v>246.30866228189001</v>
      </c>
      <c r="AA5047" s="131">
        <v>999.78212622113006</v>
      </c>
      <c r="AB5047" s="131">
        <v>349.60776890723002</v>
      </c>
      <c r="AC5047" s="131">
        <v>7206.3545754830593</v>
      </c>
      <c r="AD5047" s="131">
        <v>1288.5941347291</v>
      </c>
      <c r="AE5047" s="131">
        <v>4689.8894044871504</v>
      </c>
      <c r="AF5047" s="131">
        <v>12519.617521718999</v>
      </c>
      <c r="AG5047" s="131">
        <v>9395.7341735331502</v>
      </c>
      <c r="AH5047" s="43">
        <v>202748.12775868803</v>
      </c>
      <c r="AJ5047" s="69">
        <v>4536.8064716599183</v>
      </c>
    </row>
    <row r="5048" spans="4:36">
      <c r="D5048" s="62">
        <v>2026</v>
      </c>
      <c r="E5048" s="62">
        <v>9</v>
      </c>
      <c r="F5048" s="62">
        <v>2027</v>
      </c>
      <c r="G5048" s="62">
        <v>2027</v>
      </c>
      <c r="H5048" s="131">
        <v>1549.7741629275301</v>
      </c>
      <c r="I5048" s="131">
        <v>966.04821543896003</v>
      </c>
      <c r="J5048" s="131">
        <v>520.78499080970005</v>
      </c>
      <c r="K5048" s="131">
        <v>9549.3542534145399</v>
      </c>
      <c r="L5048" s="131">
        <v>3693.4435953508601</v>
      </c>
      <c r="M5048" s="131">
        <v>237.63046390181</v>
      </c>
      <c r="N5048" s="131">
        <v>21264.498211370108</v>
      </c>
      <c r="O5048" s="131">
        <v>839.25647506367</v>
      </c>
      <c r="P5048" s="131">
        <v>764.17969858305003</v>
      </c>
      <c r="Q5048" s="131">
        <v>1203.45664190449</v>
      </c>
      <c r="R5048" s="131">
        <v>16189.5084901068</v>
      </c>
      <c r="S5048" s="131">
        <v>1607.9982618567501</v>
      </c>
      <c r="T5048" s="131">
        <v>2918.1693795857</v>
      </c>
      <c r="U5048" s="131">
        <v>21547.227514886337</v>
      </c>
      <c r="V5048" s="131">
        <v>20727.67553293431</v>
      </c>
      <c r="W5048" s="131">
        <v>2759.6227209413601</v>
      </c>
      <c r="X5048" s="132">
        <v>49380.388422429591</v>
      </c>
      <c r="Y5048" s="131">
        <v>0</v>
      </c>
      <c r="Z5048" s="131">
        <v>227.27374562004999</v>
      </c>
      <c r="AA5048" s="131">
        <v>971.28521015562001</v>
      </c>
      <c r="AB5048" s="131">
        <v>325.98793530828999</v>
      </c>
      <c r="AC5048" s="131">
        <v>6929.1343640563</v>
      </c>
      <c r="AD5048" s="131">
        <v>1335.32292214055</v>
      </c>
      <c r="AE5048" s="131">
        <v>7156.5881841150904</v>
      </c>
      <c r="AF5048" s="131">
        <v>11570.5977630869</v>
      </c>
      <c r="AG5048" s="131">
        <v>8497.3257713905405</v>
      </c>
      <c r="AH5048" s="43">
        <v>192732.53292737895</v>
      </c>
      <c r="AJ5048" s="69">
        <v>4307.5123481822375</v>
      </c>
    </row>
    <row r="5049" spans="4:36">
      <c r="D5049" s="62">
        <v>2026</v>
      </c>
      <c r="E5049" s="62">
        <v>10</v>
      </c>
      <c r="F5049" s="62">
        <v>2027</v>
      </c>
      <c r="G5049" s="62">
        <v>2027</v>
      </c>
      <c r="H5049" s="131">
        <v>1295.3280683892001</v>
      </c>
      <c r="I5049" s="131">
        <v>854.64806086581996</v>
      </c>
      <c r="J5049" s="131">
        <v>672.68588833498995</v>
      </c>
      <c r="K5049" s="131">
        <v>8325.43247035075</v>
      </c>
      <c r="L5049" s="131">
        <v>3247.6990894086898</v>
      </c>
      <c r="M5049" s="131">
        <v>250.52585257191001</v>
      </c>
      <c r="N5049" s="131">
        <v>14870.43121097589</v>
      </c>
      <c r="O5049" s="131">
        <v>688.76511112343997</v>
      </c>
      <c r="P5049" s="131">
        <v>602.70328770498998</v>
      </c>
      <c r="Q5049" s="131">
        <v>1029.5694373191</v>
      </c>
      <c r="R5049" s="131">
        <v>8951.9932327206297</v>
      </c>
      <c r="S5049" s="131">
        <v>1479.94683566045</v>
      </c>
      <c r="T5049" s="131">
        <v>4925.9276333307798</v>
      </c>
      <c r="U5049" s="131">
        <v>22431.244517979991</v>
      </c>
      <c r="V5049" s="131">
        <v>11884.33018758021</v>
      </c>
      <c r="W5049" s="131">
        <v>2088.5809337413898</v>
      </c>
      <c r="X5049" s="132">
        <v>46067.736480255087</v>
      </c>
      <c r="Y5049" s="131">
        <v>0</v>
      </c>
      <c r="Z5049" s="131">
        <v>98.827549680999994</v>
      </c>
      <c r="AA5049" s="131">
        <v>893.60813249316004</v>
      </c>
      <c r="AB5049" s="131">
        <v>311.85026679181999</v>
      </c>
      <c r="AC5049" s="131">
        <v>6239.0975992357398</v>
      </c>
      <c r="AD5049" s="131">
        <v>1253.0693255859001</v>
      </c>
      <c r="AE5049" s="131">
        <v>0</v>
      </c>
      <c r="AF5049" s="131">
        <v>10594.2859329648</v>
      </c>
      <c r="AG5049" s="131">
        <v>6317.0243517213294</v>
      </c>
      <c r="AH5049" s="43">
        <v>155375.31145678705</v>
      </c>
      <c r="AJ5049" s="69">
        <v>3368.8098774697573</v>
      </c>
    </row>
    <row r="5050" spans="4:36">
      <c r="D5050" s="62">
        <v>2026</v>
      </c>
      <c r="E5050" s="62">
        <v>11</v>
      </c>
      <c r="F5050" s="62">
        <v>2027</v>
      </c>
      <c r="G5050" s="62">
        <v>2027</v>
      </c>
      <c r="H5050" s="131">
        <v>1307.99449183619</v>
      </c>
      <c r="I5050" s="131">
        <v>745.37533980014996</v>
      </c>
      <c r="J5050" s="131">
        <v>652.74781687989002</v>
      </c>
      <c r="K5050" s="131">
        <v>7023.3156844801297</v>
      </c>
      <c r="L5050" s="131">
        <v>4086.9921125143101</v>
      </c>
      <c r="M5050" s="131">
        <v>243.48086588753</v>
      </c>
      <c r="N5050" s="131">
        <v>10310.098723505951</v>
      </c>
      <c r="O5050" s="131">
        <v>612.43108761859003</v>
      </c>
      <c r="P5050" s="131">
        <v>413.08449716377999</v>
      </c>
      <c r="Q5050" s="131">
        <v>894.48756935023005</v>
      </c>
      <c r="R5050" s="131">
        <v>6385.5916659483401</v>
      </c>
      <c r="S5050" s="131">
        <v>1303.5835789540399</v>
      </c>
      <c r="T5050" s="131">
        <v>3371.73515301422</v>
      </c>
      <c r="U5050" s="131">
        <v>18487.4750734236</v>
      </c>
      <c r="V5050" s="131">
        <v>10116.158051388011</v>
      </c>
      <c r="W5050" s="131">
        <v>1620.95174069629</v>
      </c>
      <c r="X5050" s="132">
        <v>38107.699842562841</v>
      </c>
      <c r="Y5050" s="131">
        <v>0</v>
      </c>
      <c r="Z5050" s="131">
        <v>9.8531363218399992</v>
      </c>
      <c r="AA5050" s="131">
        <v>803.42918197615995</v>
      </c>
      <c r="AB5050" s="131">
        <v>277.75555046638999</v>
      </c>
      <c r="AC5050" s="131">
        <v>5020.3834876553301</v>
      </c>
      <c r="AD5050" s="131">
        <v>1076.81161868307</v>
      </c>
      <c r="AE5050" s="131">
        <v>0</v>
      </c>
      <c r="AF5050" s="131">
        <v>9118.0329750926194</v>
      </c>
      <c r="AG5050" s="131">
        <v>4940.5240185349903</v>
      </c>
      <c r="AH5050" s="43">
        <v>126929.9932637545</v>
      </c>
      <c r="AJ5050" s="69">
        <v>2736.9803699793993</v>
      </c>
    </row>
    <row r="5051" spans="4:36">
      <c r="D5051" s="62">
        <v>2026</v>
      </c>
      <c r="E5051" s="62">
        <v>12</v>
      </c>
      <c r="F5051" s="62">
        <v>2027</v>
      </c>
      <c r="G5051" s="62">
        <v>2027</v>
      </c>
      <c r="H5051" s="131">
        <v>1209.27089732278</v>
      </c>
      <c r="I5051" s="131">
        <v>616.37550802882004</v>
      </c>
      <c r="J5051" s="131">
        <v>428.89255955952001</v>
      </c>
      <c r="K5051" s="131">
        <v>5385.4703539496404</v>
      </c>
      <c r="L5051" s="131">
        <v>4384.9249688176296</v>
      </c>
      <c r="M5051" s="131">
        <v>242.65384571153999</v>
      </c>
      <c r="N5051" s="131">
        <v>7248.6869655932705</v>
      </c>
      <c r="O5051" s="131">
        <v>504.19739844062002</v>
      </c>
      <c r="P5051" s="131">
        <v>315.65101514079998</v>
      </c>
      <c r="Q5051" s="131">
        <v>781.14160195452996</v>
      </c>
      <c r="R5051" s="131">
        <v>5470.2810154137196</v>
      </c>
      <c r="S5051" s="131">
        <v>1023.90990267934</v>
      </c>
      <c r="T5051" s="131">
        <v>2327.8451625420698</v>
      </c>
      <c r="U5051" s="131">
        <v>12470.53880892039</v>
      </c>
      <c r="V5051" s="131">
        <v>7456.1785713957697</v>
      </c>
      <c r="W5051" s="131">
        <v>1165.2879943661801</v>
      </c>
      <c r="X5051" s="132">
        <v>29132.105675152961</v>
      </c>
      <c r="Y5051" s="131">
        <v>0</v>
      </c>
      <c r="Z5051" s="131">
        <v>24.010849233190001</v>
      </c>
      <c r="AA5051" s="131">
        <v>422.21398544811001</v>
      </c>
      <c r="AB5051" s="131">
        <v>179.64766192354</v>
      </c>
      <c r="AC5051" s="131">
        <v>4616.1417061728798</v>
      </c>
      <c r="AD5051" s="131">
        <v>966.27480869518001</v>
      </c>
      <c r="AE5051" s="131">
        <v>0</v>
      </c>
      <c r="AF5051" s="131">
        <v>8397.2741780138695</v>
      </c>
      <c r="AG5051" s="131">
        <v>3118.4304505239102</v>
      </c>
      <c r="AH5051" s="43">
        <v>97887.405885000277</v>
      </c>
      <c r="AJ5051" s="69">
        <v>2104.8246850805881</v>
      </c>
    </row>
    <row r="5052" spans="4:36">
      <c r="D5052" s="62">
        <v>2027</v>
      </c>
      <c r="E5052" s="62">
        <v>1</v>
      </c>
      <c r="F5052" s="62">
        <v>2027</v>
      </c>
      <c r="G5052" s="62">
        <v>2027</v>
      </c>
      <c r="H5052" s="131">
        <v>1120.04876824702</v>
      </c>
      <c r="I5052" s="131">
        <v>671.40062893385004</v>
      </c>
      <c r="J5052" s="131">
        <v>281.01357556536999</v>
      </c>
      <c r="K5052" s="131">
        <v>6204.6765085508696</v>
      </c>
      <c r="L5052" s="131">
        <v>3531.3303971298801</v>
      </c>
      <c r="M5052" s="131">
        <v>236.29062958467</v>
      </c>
      <c r="N5052" s="131">
        <v>8222.4526678513212</v>
      </c>
      <c r="O5052" s="131">
        <v>566.45754097228996</v>
      </c>
      <c r="P5052" s="131">
        <v>260.48333885287002</v>
      </c>
      <c r="Q5052" s="131">
        <v>800.01001139257005</v>
      </c>
      <c r="R5052" s="131">
        <v>5915.1419938893396</v>
      </c>
      <c r="S5052" s="131">
        <v>1273.76098289949</v>
      </c>
      <c r="T5052" s="131">
        <v>1851.64242948367</v>
      </c>
      <c r="U5052" s="131">
        <v>14445.27095194946</v>
      </c>
      <c r="V5052" s="131">
        <v>6613.7804785461603</v>
      </c>
      <c r="W5052" s="131">
        <v>1336.3597918330399</v>
      </c>
      <c r="X5052" s="132">
        <v>28220.338243249171</v>
      </c>
      <c r="Y5052" s="131">
        <v>0</v>
      </c>
      <c r="Z5052" s="131">
        <v>0.20539951059</v>
      </c>
      <c r="AA5052" s="131">
        <v>616.03002683218006</v>
      </c>
      <c r="AB5052" s="131">
        <v>248.50142326712</v>
      </c>
      <c r="AC5052" s="131">
        <v>2987.7861788889099</v>
      </c>
      <c r="AD5052" s="131">
        <v>961.74882311809995</v>
      </c>
      <c r="AE5052" s="131">
        <v>0</v>
      </c>
      <c r="AF5052" s="131">
        <v>8872.4177474157605</v>
      </c>
      <c r="AG5052" s="131">
        <v>3416.7276810878498</v>
      </c>
      <c r="AH5052" s="43">
        <v>98653.87621905157</v>
      </c>
      <c r="AJ5052" s="69">
        <v>2142.1697414210212</v>
      </c>
    </row>
    <row r="5053" spans="4:36">
      <c r="D5053" s="62">
        <v>2027</v>
      </c>
      <c r="E5053" s="62">
        <v>2</v>
      </c>
      <c r="F5053" s="62">
        <v>2027</v>
      </c>
      <c r="G5053" s="62">
        <v>2027</v>
      </c>
      <c r="H5053" s="131">
        <v>1380.7288924821901</v>
      </c>
      <c r="I5053" s="131">
        <v>575.89843375675002</v>
      </c>
      <c r="J5053" s="131">
        <v>314.84291995863998</v>
      </c>
      <c r="K5053" s="131">
        <v>4150.1097949994901</v>
      </c>
      <c r="L5053" s="131">
        <v>3697.64615360267</v>
      </c>
      <c r="M5053" s="131">
        <v>226.13870389888999</v>
      </c>
      <c r="N5053" s="131">
        <v>7041.7227973069894</v>
      </c>
      <c r="O5053" s="131">
        <v>489.44904139495998</v>
      </c>
      <c r="P5053" s="131">
        <v>316.14614757202003</v>
      </c>
      <c r="Q5053" s="131">
        <v>685.67040150110995</v>
      </c>
      <c r="R5053" s="131">
        <v>3233.2185757643902</v>
      </c>
      <c r="S5053" s="131">
        <v>916.33146904329999</v>
      </c>
      <c r="T5053" s="131">
        <v>1288.1276702267501</v>
      </c>
      <c r="U5053" s="131">
        <v>10018.92380530123</v>
      </c>
      <c r="V5053" s="131">
        <v>5826.7101978423998</v>
      </c>
      <c r="W5053" s="131">
        <v>1138.7981645004199</v>
      </c>
      <c r="X5053" s="132">
        <v>25010.683927378599</v>
      </c>
      <c r="Y5053" s="131">
        <v>0</v>
      </c>
      <c r="Z5053" s="131">
        <v>1.76056723364</v>
      </c>
      <c r="AA5053" s="131">
        <v>602.92495485405004</v>
      </c>
      <c r="AB5053" s="131">
        <v>215.53590624333</v>
      </c>
      <c r="AC5053" s="131">
        <v>2446.8002680162099</v>
      </c>
      <c r="AD5053" s="131">
        <v>778.89446295403002</v>
      </c>
      <c r="AE5053" s="131">
        <v>0</v>
      </c>
      <c r="AF5053" s="131">
        <v>7995.1699350930503</v>
      </c>
      <c r="AG5053" s="131">
        <v>2531.4008321155698</v>
      </c>
      <c r="AH5053" s="43">
        <v>80883.634023040664</v>
      </c>
      <c r="AJ5053" s="69">
        <v>1720.2392920366547</v>
      </c>
    </row>
    <row r="5054" spans="4:36">
      <c r="D5054" s="62">
        <v>2027</v>
      </c>
      <c r="E5054" s="62">
        <v>3</v>
      </c>
      <c r="F5054" s="62">
        <v>2027</v>
      </c>
      <c r="G5054" s="62">
        <v>2027</v>
      </c>
      <c r="H5054" s="131">
        <v>1765.3205839913899</v>
      </c>
      <c r="I5054" s="131">
        <v>736.12668870643995</v>
      </c>
      <c r="J5054" s="131">
        <v>401.01518030369999</v>
      </c>
      <c r="K5054" s="131">
        <v>6564.6937910000197</v>
      </c>
      <c r="L5054" s="131">
        <v>3669.5429371349596</v>
      </c>
      <c r="M5054" s="131">
        <v>254.64920178291001</v>
      </c>
      <c r="N5054" s="131">
        <v>9964.5411040157014</v>
      </c>
      <c r="O5054" s="131">
        <v>599.94940321449997</v>
      </c>
      <c r="P5054" s="131">
        <v>614.07396638498994</v>
      </c>
      <c r="Q5054" s="131">
        <v>852.52788360181</v>
      </c>
      <c r="R5054" s="131">
        <v>5094.0849708569403</v>
      </c>
      <c r="S5054" s="131">
        <v>1184.90561217962</v>
      </c>
      <c r="T5054" s="131">
        <v>1562.3232998768499</v>
      </c>
      <c r="U5054" s="131">
        <v>18311.429682432332</v>
      </c>
      <c r="V5054" s="131">
        <v>8638.1762015571803</v>
      </c>
      <c r="W5054" s="131">
        <v>1513.8220972782201</v>
      </c>
      <c r="X5054" s="132">
        <v>34133.115693122978</v>
      </c>
      <c r="Y5054" s="131">
        <v>0</v>
      </c>
      <c r="Z5054" s="131">
        <v>4.38185622596</v>
      </c>
      <c r="AA5054" s="131">
        <v>737.09156587492998</v>
      </c>
      <c r="AB5054" s="131">
        <v>248.09275983294</v>
      </c>
      <c r="AC5054" s="131">
        <v>3097.55143616743</v>
      </c>
      <c r="AD5054" s="131">
        <v>955.78028317208998</v>
      </c>
      <c r="AE5054" s="131">
        <v>0</v>
      </c>
      <c r="AF5054" s="131">
        <v>9372.1158683590802</v>
      </c>
      <c r="AG5054" s="131">
        <v>3866.3941072935904</v>
      </c>
      <c r="AH5054" s="43">
        <v>114141.70617436655</v>
      </c>
      <c r="AJ5054" s="69">
        <v>2462.7060207119503</v>
      </c>
    </row>
    <row r="5055" spans="4:36">
      <c r="D5055" s="62">
        <v>2027</v>
      </c>
      <c r="E5055" s="62">
        <v>4</v>
      </c>
      <c r="F5055" s="62">
        <v>2027</v>
      </c>
      <c r="G5055" s="62">
        <v>2027</v>
      </c>
      <c r="H5055" s="131">
        <v>1957.8027629298599</v>
      </c>
      <c r="I5055" s="131">
        <v>809.31618571527997</v>
      </c>
      <c r="J5055" s="131">
        <v>623.73905632576998</v>
      </c>
      <c r="K5055" s="131">
        <v>7436.2249901204004</v>
      </c>
      <c r="L5055" s="131">
        <v>4669.7410183050797</v>
      </c>
      <c r="M5055" s="131">
        <v>245.65228560629001</v>
      </c>
      <c r="N5055" s="131">
        <v>12617.770798663731</v>
      </c>
      <c r="O5055" s="131">
        <v>698.60230356061004</v>
      </c>
      <c r="P5055" s="131">
        <v>741.98989171453002</v>
      </c>
      <c r="Q5055" s="131">
        <v>953.89104954413006</v>
      </c>
      <c r="R5055" s="131">
        <v>6919.6370853889503</v>
      </c>
      <c r="S5055" s="131">
        <v>1167.16800521859</v>
      </c>
      <c r="T5055" s="131">
        <v>3083.8789042181897</v>
      </c>
      <c r="U5055" s="131">
        <v>18644.414300382519</v>
      </c>
      <c r="V5055" s="131">
        <v>11657.738154722199</v>
      </c>
      <c r="W5055" s="131">
        <v>1867.27602607925</v>
      </c>
      <c r="X5055" s="132">
        <v>39860.814441929819</v>
      </c>
      <c r="Y5055" s="131">
        <v>0</v>
      </c>
      <c r="Z5055" s="131">
        <v>18.847850329069999</v>
      </c>
      <c r="AA5055" s="131">
        <v>593.30234955542005</v>
      </c>
      <c r="AB5055" s="131">
        <v>278.36790924837999</v>
      </c>
      <c r="AC5055" s="131">
        <v>4347.7897786859394</v>
      </c>
      <c r="AD5055" s="131">
        <v>1098.6182959708699</v>
      </c>
      <c r="AE5055" s="131">
        <v>0</v>
      </c>
      <c r="AF5055" s="131">
        <v>9972.9874360119102</v>
      </c>
      <c r="AG5055" s="131">
        <v>5387.8883756356199</v>
      </c>
      <c r="AH5055" s="43">
        <v>135653.45925586243</v>
      </c>
      <c r="AJ5055" s="69">
        <v>2945.5613893162517</v>
      </c>
    </row>
    <row r="5056" spans="4:36">
      <c r="D5056" s="62">
        <v>2027</v>
      </c>
      <c r="E5056" s="62">
        <v>5</v>
      </c>
      <c r="F5056" s="62">
        <v>2027</v>
      </c>
      <c r="G5056" s="62">
        <v>2028</v>
      </c>
      <c r="H5056" s="131">
        <v>1668.24099519474</v>
      </c>
      <c r="I5056" s="131">
        <v>880.48599883818997</v>
      </c>
      <c r="J5056" s="131">
        <v>471.82575442603002</v>
      </c>
      <c r="K5056" s="131">
        <v>9157.1586665085197</v>
      </c>
      <c r="L5056" s="131">
        <v>3491.70946899509</v>
      </c>
      <c r="M5056" s="131">
        <v>264.22362271410998</v>
      </c>
      <c r="N5056" s="131">
        <v>17052.33284135838</v>
      </c>
      <c r="O5056" s="131">
        <v>759.35851624489999</v>
      </c>
      <c r="P5056" s="131">
        <v>909.90861551075</v>
      </c>
      <c r="Q5056" s="131">
        <v>1144.4978724574</v>
      </c>
      <c r="R5056" s="131">
        <v>10879.9802356773</v>
      </c>
      <c r="S5056" s="131">
        <v>1643.238682616</v>
      </c>
      <c r="T5056" s="131">
        <v>2578.22797088263</v>
      </c>
      <c r="U5056" s="131">
        <v>17112.965237272449</v>
      </c>
      <c r="V5056" s="131">
        <v>13521.6331760387</v>
      </c>
      <c r="W5056" s="131">
        <v>2353.33645660107</v>
      </c>
      <c r="X5056" s="132">
        <v>45150.168898736207</v>
      </c>
      <c r="Y5056" s="131">
        <v>0</v>
      </c>
      <c r="Z5056" s="131">
        <v>37.412053714930003</v>
      </c>
      <c r="AA5056" s="131">
        <v>776.22349408934997</v>
      </c>
      <c r="AB5056" s="131">
        <v>318.48503637030001</v>
      </c>
      <c r="AC5056" s="131">
        <v>7925.73307904393</v>
      </c>
      <c r="AD5056" s="131">
        <v>1270.6207653240101</v>
      </c>
      <c r="AE5056" s="131">
        <v>1967.8059777026999</v>
      </c>
      <c r="AF5056" s="131">
        <v>11370.908352132299</v>
      </c>
      <c r="AG5056" s="131">
        <v>7279.4359980027002</v>
      </c>
      <c r="AH5056" s="43">
        <v>159985.91776645271</v>
      </c>
      <c r="AJ5056" s="69">
        <v>3509.7511260511237</v>
      </c>
    </row>
    <row r="5057" spans="4:36">
      <c r="D5057" s="62">
        <v>2027</v>
      </c>
      <c r="E5057" s="62">
        <v>6</v>
      </c>
      <c r="F5057" s="62">
        <v>2027</v>
      </c>
      <c r="G5057" s="62">
        <v>2028</v>
      </c>
      <c r="H5057" s="131">
        <v>1811.53121359133</v>
      </c>
      <c r="I5057" s="131">
        <v>855.96126593772999</v>
      </c>
      <c r="J5057" s="131">
        <v>498.98816870643998</v>
      </c>
      <c r="K5057" s="131">
        <v>9432.9165849802102</v>
      </c>
      <c r="L5057" s="131">
        <v>3556.6693627974801</v>
      </c>
      <c r="M5057" s="131">
        <v>290.54568152815</v>
      </c>
      <c r="N5057" s="131">
        <v>19490.574149173219</v>
      </c>
      <c r="O5057" s="131">
        <v>747.13132844219001</v>
      </c>
      <c r="P5057" s="131">
        <v>1020.1488857038401</v>
      </c>
      <c r="Q5057" s="131">
        <v>1293.6045585899401</v>
      </c>
      <c r="R5057" s="131">
        <v>13266.3900609012</v>
      </c>
      <c r="S5057" s="131">
        <v>1623.6603805929799</v>
      </c>
      <c r="T5057" s="131">
        <v>2757.07979645776</v>
      </c>
      <c r="U5057" s="131">
        <v>17980.236276448719</v>
      </c>
      <c r="V5057" s="131">
        <v>20589.575505172172</v>
      </c>
      <c r="W5057" s="131">
        <v>2560.45751751429</v>
      </c>
      <c r="X5057" s="132">
        <v>48194.226482073253</v>
      </c>
      <c r="Y5057" s="131">
        <v>0</v>
      </c>
      <c r="Z5057" s="131">
        <v>123.96349510668</v>
      </c>
      <c r="AA5057" s="131">
        <v>782.1803449885</v>
      </c>
      <c r="AB5057" s="131">
        <v>316.37360862704003</v>
      </c>
      <c r="AC5057" s="131">
        <v>7521.1082596862498</v>
      </c>
      <c r="AD5057" s="131">
        <v>1253.6646859319401</v>
      </c>
      <c r="AE5057" s="131">
        <v>5236.6312609363004</v>
      </c>
      <c r="AF5057" s="131">
        <v>11474.549443883499</v>
      </c>
      <c r="AG5057" s="131">
        <v>8447.0943899861195</v>
      </c>
      <c r="AH5057" s="43">
        <v>181125.26270775721</v>
      </c>
      <c r="AJ5057" s="69">
        <v>4023.4052060302929</v>
      </c>
    </row>
    <row r="5058" spans="4:36">
      <c r="D5058" s="62">
        <v>2027</v>
      </c>
      <c r="E5058" s="62">
        <v>7</v>
      </c>
      <c r="F5058" s="62">
        <v>2028</v>
      </c>
      <c r="G5058" s="62">
        <v>2028</v>
      </c>
      <c r="H5058" s="131">
        <v>1808.90941570417</v>
      </c>
      <c r="I5058" s="131">
        <v>926.02767473266999</v>
      </c>
      <c r="J5058" s="131">
        <v>479.31595227984002</v>
      </c>
      <c r="K5058" s="131">
        <v>10016.280208849699</v>
      </c>
      <c r="L5058" s="131">
        <v>3946.2113825711799</v>
      </c>
      <c r="M5058" s="131">
        <v>282.40186730265998</v>
      </c>
      <c r="N5058" s="131">
        <v>24489.674911592701</v>
      </c>
      <c r="O5058" s="131">
        <v>854.23973542276997</v>
      </c>
      <c r="P5058" s="131">
        <v>833.85992365919003</v>
      </c>
      <c r="Q5058" s="131">
        <v>1323.30801697589</v>
      </c>
      <c r="R5058" s="131">
        <v>15832.051035677399</v>
      </c>
      <c r="S5058" s="131">
        <v>1755.52696655759</v>
      </c>
      <c r="T5058" s="131">
        <v>3011.2403359886698</v>
      </c>
      <c r="U5058" s="131">
        <v>18444.501072120111</v>
      </c>
      <c r="V5058" s="131">
        <v>25692.82702264317</v>
      </c>
      <c r="W5058" s="131">
        <v>2981.4273027364202</v>
      </c>
      <c r="X5058" s="132">
        <v>49858.24995872227</v>
      </c>
      <c r="Y5058" s="131">
        <v>0</v>
      </c>
      <c r="Z5058" s="131">
        <v>189.46828649768</v>
      </c>
      <c r="AA5058" s="131">
        <v>971.53543166288</v>
      </c>
      <c r="AB5058" s="131">
        <v>340.20576525958001</v>
      </c>
      <c r="AC5058" s="131">
        <v>7869.9278891944305</v>
      </c>
      <c r="AD5058" s="131">
        <v>1357.9311405117601</v>
      </c>
      <c r="AE5058" s="131">
        <v>9085.8645558345106</v>
      </c>
      <c r="AF5058" s="131">
        <v>12314.6284597906</v>
      </c>
      <c r="AG5058" s="131">
        <v>9775.5892996052407</v>
      </c>
      <c r="AH5058" s="43">
        <v>204441.20361189303</v>
      </c>
      <c r="AJ5058" s="69">
        <v>3336.7621529371536</v>
      </c>
    </row>
    <row r="5059" spans="4:36">
      <c r="D5059" s="62">
        <v>2027</v>
      </c>
      <c r="E5059" s="62">
        <v>8</v>
      </c>
      <c r="F5059" s="62">
        <v>2028</v>
      </c>
      <c r="G5059" s="62">
        <v>2028</v>
      </c>
      <c r="H5059" s="131">
        <v>1729.9395434512599</v>
      </c>
      <c r="I5059" s="131">
        <v>982.82454788656003</v>
      </c>
      <c r="J5059" s="131">
        <v>528.14681138954995</v>
      </c>
      <c r="K5059" s="131">
        <v>9971.5086508897803</v>
      </c>
      <c r="L5059" s="131">
        <v>4074.7033175077399</v>
      </c>
      <c r="M5059" s="131">
        <v>268.64529733257001</v>
      </c>
      <c r="N5059" s="131">
        <v>24360.780752876781</v>
      </c>
      <c r="O5059" s="131">
        <v>861.85290382026005</v>
      </c>
      <c r="P5059" s="131">
        <v>906.80439238936003</v>
      </c>
      <c r="Q5059" s="131">
        <v>1272.39753500795</v>
      </c>
      <c r="R5059" s="131">
        <v>16577.219565321098</v>
      </c>
      <c r="S5059" s="131">
        <v>1721.9776338002901</v>
      </c>
      <c r="T5059" s="131">
        <v>3121.20869242865</v>
      </c>
      <c r="U5059" s="131">
        <v>19176.090228351812</v>
      </c>
      <c r="V5059" s="131">
        <v>25823.929172572971</v>
      </c>
      <c r="W5059" s="131">
        <v>3051.2493864480002</v>
      </c>
      <c r="X5059" s="132">
        <v>51950.722676655583</v>
      </c>
      <c r="Y5059" s="131">
        <v>0</v>
      </c>
      <c r="Z5059" s="131">
        <v>242.19166939304</v>
      </c>
      <c r="AA5059" s="131">
        <v>989.27247961477997</v>
      </c>
      <c r="AB5059" s="131">
        <v>345.20829414765001</v>
      </c>
      <c r="AC5059" s="131">
        <v>7201.9271755689697</v>
      </c>
      <c r="AD5059" s="131">
        <v>1269.7450511765201</v>
      </c>
      <c r="AE5059" s="131">
        <v>4792.7744217849904</v>
      </c>
      <c r="AF5059" s="131">
        <v>12358.714241866201</v>
      </c>
      <c r="AG5059" s="131">
        <v>9518.7797910234403</v>
      </c>
      <c r="AH5059" s="43">
        <v>203098.61423270579</v>
      </c>
      <c r="AJ5059" s="69">
        <v>3288.0440439909289</v>
      </c>
    </row>
    <row r="5060" spans="4:36">
      <c r="D5060" s="62">
        <v>2027</v>
      </c>
      <c r="E5060" s="62">
        <v>9</v>
      </c>
      <c r="F5060" s="62">
        <v>2028</v>
      </c>
      <c r="G5060" s="62">
        <v>2028</v>
      </c>
      <c r="H5060" s="131">
        <v>1538.7103914383699</v>
      </c>
      <c r="I5060" s="131">
        <v>953.61472740741999</v>
      </c>
      <c r="J5060" s="131">
        <v>509.60843956118998</v>
      </c>
      <c r="K5060" s="131">
        <v>9490.0032162268999</v>
      </c>
      <c r="L5060" s="131">
        <v>3656.30431228727</v>
      </c>
      <c r="M5060" s="131">
        <v>234.04269699113999</v>
      </c>
      <c r="N5060" s="131">
        <v>21484.66057652398</v>
      </c>
      <c r="O5060" s="131">
        <v>842.17927063468005</v>
      </c>
      <c r="P5060" s="131">
        <v>773.07286638404003</v>
      </c>
      <c r="Q5060" s="131">
        <v>1190.7463562908599</v>
      </c>
      <c r="R5060" s="131">
        <v>16832.7610021246</v>
      </c>
      <c r="S5060" s="131">
        <v>1597.57936530913</v>
      </c>
      <c r="T5060" s="131">
        <v>2903.55618873289</v>
      </c>
      <c r="U5060" s="131">
        <v>21398.184976294961</v>
      </c>
      <c r="V5060" s="131">
        <v>20448.785250674409</v>
      </c>
      <c r="W5060" s="131">
        <v>2749.3357770888902</v>
      </c>
      <c r="X5060" s="132">
        <v>49586.374153143915</v>
      </c>
      <c r="Y5060" s="131">
        <v>0</v>
      </c>
      <c r="Z5060" s="131">
        <v>223.47491700448001</v>
      </c>
      <c r="AA5060" s="131">
        <v>961.07512133226999</v>
      </c>
      <c r="AB5060" s="131">
        <v>321.88569325057</v>
      </c>
      <c r="AC5060" s="131">
        <v>6921.8836937880096</v>
      </c>
      <c r="AD5060" s="131">
        <v>1315.79030698209</v>
      </c>
      <c r="AE5060" s="131">
        <v>7313.5867048929504</v>
      </c>
      <c r="AF5060" s="131">
        <v>11421.891372759201</v>
      </c>
      <c r="AG5060" s="131">
        <v>8608.6059201523312</v>
      </c>
      <c r="AH5060" s="43">
        <v>193277.71329727652</v>
      </c>
      <c r="AJ5060" s="69">
        <v>3125.9404296459979</v>
      </c>
    </row>
    <row r="5061" spans="4:36">
      <c r="D5061" s="62">
        <v>2027</v>
      </c>
      <c r="E5061" s="62">
        <v>10</v>
      </c>
      <c r="F5061" s="62">
        <v>2028</v>
      </c>
      <c r="G5061" s="62">
        <v>2028</v>
      </c>
      <c r="H5061" s="131">
        <v>1286.0807766901999</v>
      </c>
      <c r="I5061" s="131">
        <v>843.64834442710003</v>
      </c>
      <c r="J5061" s="131">
        <v>668.80389205775998</v>
      </c>
      <c r="K5061" s="131">
        <v>8273.5684339207091</v>
      </c>
      <c r="L5061" s="131">
        <v>3215.0419734482002</v>
      </c>
      <c r="M5061" s="131">
        <v>246.74338988018999</v>
      </c>
      <c r="N5061" s="131">
        <v>15053.611986179199</v>
      </c>
      <c r="O5061" s="131">
        <v>691.04657125886001</v>
      </c>
      <c r="P5061" s="131">
        <v>609.71726816235002</v>
      </c>
      <c r="Q5061" s="131">
        <v>1018.69565827985</v>
      </c>
      <c r="R5061" s="131">
        <v>8884.3179178748105</v>
      </c>
      <c r="S5061" s="131">
        <v>1470.3576381205601</v>
      </c>
      <c r="T5061" s="131">
        <v>4901.2602781263295</v>
      </c>
      <c r="U5061" s="131">
        <v>22276.200232295771</v>
      </c>
      <c r="V5061" s="131">
        <v>11680.90291151764</v>
      </c>
      <c r="W5061" s="131">
        <v>2080.7954076136002</v>
      </c>
      <c r="X5061" s="132">
        <v>46260.750459908726</v>
      </c>
      <c r="Y5061" s="131">
        <v>0</v>
      </c>
      <c r="Z5061" s="131">
        <v>97.175669818200006</v>
      </c>
      <c r="AA5061" s="131">
        <v>884.21458020735997</v>
      </c>
      <c r="AB5061" s="131">
        <v>307.92593358317998</v>
      </c>
      <c r="AC5061" s="131">
        <v>6236.2170231902401</v>
      </c>
      <c r="AD5061" s="131">
        <v>1234.7398859442101</v>
      </c>
      <c r="AE5061" s="131">
        <v>0</v>
      </c>
      <c r="AF5061" s="131">
        <v>10458.127192383799</v>
      </c>
      <c r="AG5061" s="131">
        <v>6399.7514859401999</v>
      </c>
      <c r="AH5061" s="43">
        <v>155079.69491082901</v>
      </c>
      <c r="AJ5061" s="69">
        <v>2430.9072142828081</v>
      </c>
    </row>
    <row r="5062" spans="4:36">
      <c r="D5062" s="62">
        <v>2027</v>
      </c>
      <c r="E5062" s="62">
        <v>11</v>
      </c>
      <c r="F5062" s="62">
        <v>2028</v>
      </c>
      <c r="G5062" s="62">
        <v>2028</v>
      </c>
      <c r="H5062" s="131">
        <v>1298.6567750817601</v>
      </c>
      <c r="I5062" s="131">
        <v>735.78201389953995</v>
      </c>
      <c r="J5062" s="131">
        <v>648.98088102016004</v>
      </c>
      <c r="K5062" s="131">
        <v>6979.4169849671598</v>
      </c>
      <c r="L5062" s="131">
        <v>4045.8955171482999</v>
      </c>
      <c r="M5062" s="131">
        <v>239.80476906193999</v>
      </c>
      <c r="N5062" s="131">
        <v>10437.103236677031</v>
      </c>
      <c r="O5062" s="131">
        <v>614.38724194954</v>
      </c>
      <c r="P5062" s="131">
        <v>417.89178235610001</v>
      </c>
      <c r="Q5062" s="131">
        <v>885.04045502272004</v>
      </c>
      <c r="R5062" s="131">
        <v>6337.3178441037899</v>
      </c>
      <c r="S5062" s="131">
        <v>1295.13711307626</v>
      </c>
      <c r="T5062" s="131">
        <v>3354.8506604139002</v>
      </c>
      <c r="U5062" s="131">
        <v>18359.4911036142</v>
      </c>
      <c r="V5062" s="131">
        <v>9942.9970533232408</v>
      </c>
      <c r="W5062" s="131">
        <v>1614.9093786670201</v>
      </c>
      <c r="X5062" s="132">
        <v>38269.543745945237</v>
      </c>
      <c r="Y5062" s="131">
        <v>0</v>
      </c>
      <c r="Z5062" s="131">
        <v>9.6884434044500001</v>
      </c>
      <c r="AA5062" s="131">
        <v>794.98358512625998</v>
      </c>
      <c r="AB5062" s="131">
        <v>274.26026620131</v>
      </c>
      <c r="AC5062" s="131">
        <v>5018.0655889233803</v>
      </c>
      <c r="AD5062" s="131">
        <v>1061.06041229161</v>
      </c>
      <c r="AE5062" s="131">
        <v>0</v>
      </c>
      <c r="AF5062" s="131">
        <v>9000.8471737729196</v>
      </c>
      <c r="AG5062" s="131">
        <v>5005.2246387695104</v>
      </c>
      <c r="AH5062" s="43">
        <v>126641.33666481734</v>
      </c>
      <c r="AJ5062" s="69">
        <v>1974.0893840543285</v>
      </c>
    </row>
    <row r="5063" spans="4:36">
      <c r="D5063" s="62">
        <v>2027</v>
      </c>
      <c r="E5063" s="62">
        <v>12</v>
      </c>
      <c r="F5063" s="62">
        <v>2028</v>
      </c>
      <c r="G5063" s="62">
        <v>2028</v>
      </c>
      <c r="H5063" s="131">
        <v>1200.6379640886901</v>
      </c>
      <c r="I5063" s="131">
        <v>608.44246971920995</v>
      </c>
      <c r="J5063" s="131">
        <v>426.41746776939999</v>
      </c>
      <c r="K5063" s="131">
        <v>5351.5907172560201</v>
      </c>
      <c r="L5063" s="131">
        <v>4340.8325208283004</v>
      </c>
      <c r="M5063" s="131">
        <v>238.99023531371</v>
      </c>
      <c r="N5063" s="131">
        <v>7337.9796080677597</v>
      </c>
      <c r="O5063" s="131">
        <v>505.69230304682998</v>
      </c>
      <c r="P5063" s="131">
        <v>319.32441479981998</v>
      </c>
      <c r="Q5063" s="131">
        <v>772.89158901695998</v>
      </c>
      <c r="R5063" s="131">
        <v>5428.9267627473901</v>
      </c>
      <c r="S5063" s="131">
        <v>1017.27556009132</v>
      </c>
      <c r="T5063" s="131">
        <v>2316.1881127923202</v>
      </c>
      <c r="U5063" s="131">
        <v>12383.62171463899</v>
      </c>
      <c r="V5063" s="131">
        <v>7328.5491574805801</v>
      </c>
      <c r="W5063" s="131">
        <v>1160.94419328096</v>
      </c>
      <c r="X5063" s="132">
        <v>29258.802761062871</v>
      </c>
      <c r="Y5063" s="131">
        <v>0</v>
      </c>
      <c r="Z5063" s="131">
        <v>23.6095133864</v>
      </c>
      <c r="AA5063" s="131">
        <v>417.77569868248003</v>
      </c>
      <c r="AB5063" s="131">
        <v>177.38697030127</v>
      </c>
      <c r="AC5063" s="131">
        <v>4614.0104448790898</v>
      </c>
      <c r="AD5063" s="131">
        <v>952.14049431877004</v>
      </c>
      <c r="AE5063" s="131">
        <v>0</v>
      </c>
      <c r="AF5063" s="131">
        <v>8289.3516352746792</v>
      </c>
      <c r="AG5063" s="131">
        <v>3159.26911127127</v>
      </c>
      <c r="AH5063" s="43">
        <v>97630.651420115086</v>
      </c>
      <c r="AJ5063" s="69">
        <v>1517.5183800748928</v>
      </c>
    </row>
    <row r="5064" spans="4:36">
      <c r="D5064" s="62">
        <v>2028</v>
      </c>
      <c r="E5064" s="62">
        <v>1</v>
      </c>
      <c r="F5064" s="62">
        <v>2028</v>
      </c>
      <c r="G5064" s="62">
        <v>2028</v>
      </c>
      <c r="H5064" s="131">
        <v>1112.0674310276399</v>
      </c>
      <c r="I5064" s="131">
        <v>662.73612990481001</v>
      </c>
      <c r="J5064" s="131">
        <v>279.44828138187</v>
      </c>
      <c r="K5064" s="131">
        <v>6165.8383067084296</v>
      </c>
      <c r="L5064" s="131">
        <v>3495.7945793793701</v>
      </c>
      <c r="M5064" s="131">
        <v>232.70435943574</v>
      </c>
      <c r="N5064" s="131">
        <v>8320.9640926631291</v>
      </c>
      <c r="O5064" s="131">
        <v>568.07590467242005</v>
      </c>
      <c r="P5064" s="131">
        <v>263.41039031320003</v>
      </c>
      <c r="Q5064" s="131">
        <v>791.77213941799005</v>
      </c>
      <c r="R5064" s="131">
        <v>5870.4194471746696</v>
      </c>
      <c r="S5064" s="131">
        <v>1265.5158406275</v>
      </c>
      <c r="T5064" s="131">
        <v>1842.31032405113</v>
      </c>
      <c r="U5064" s="131">
        <v>14354.47291692509</v>
      </c>
      <c r="V5064" s="131">
        <v>6506.3627507788096</v>
      </c>
      <c r="W5064" s="131">
        <v>1331.3581608857601</v>
      </c>
      <c r="X5064" s="132">
        <v>28341.22446830156</v>
      </c>
      <c r="Y5064" s="131">
        <v>0</v>
      </c>
      <c r="Z5064" s="131">
        <v>0.20194587477000001</v>
      </c>
      <c r="AA5064" s="131">
        <v>609.59979265059997</v>
      </c>
      <c r="AB5064" s="131">
        <v>245.37396781686999</v>
      </c>
      <c r="AC5064" s="131">
        <v>2986.23554018389</v>
      </c>
      <c r="AD5064" s="131">
        <v>947.70561600850999</v>
      </c>
      <c r="AE5064" s="131">
        <v>0</v>
      </c>
      <c r="AF5064" s="131">
        <v>8758.1336262497407</v>
      </c>
      <c r="AG5064" s="131">
        <v>3460.0069919263096</v>
      </c>
      <c r="AH5064" s="43">
        <v>98411.733004359776</v>
      </c>
      <c r="AJ5064" s="69">
        <v>1544.8139595003304</v>
      </c>
    </row>
    <row r="5065" spans="4:36">
      <c r="D5065" s="62">
        <v>2028</v>
      </c>
      <c r="E5065" s="62">
        <v>2</v>
      </c>
      <c r="F5065" s="62">
        <v>2028</v>
      </c>
      <c r="G5065" s="62">
        <v>2028</v>
      </c>
      <c r="H5065" s="131">
        <v>1370.8899790242499</v>
      </c>
      <c r="I5065" s="131">
        <v>568.46640107004998</v>
      </c>
      <c r="J5065" s="131">
        <v>313.08919048015002</v>
      </c>
      <c r="K5065" s="131">
        <v>4123.8201944209504</v>
      </c>
      <c r="L5065" s="131">
        <v>3660.4366985125698</v>
      </c>
      <c r="M5065" s="131">
        <v>222.70651327525999</v>
      </c>
      <c r="N5065" s="131">
        <v>7126.0881532311005</v>
      </c>
      <c r="O5065" s="131">
        <v>490.76061608866002</v>
      </c>
      <c r="P5065" s="131">
        <v>319.69868205274997</v>
      </c>
      <c r="Q5065" s="131">
        <v>678.60990862742005</v>
      </c>
      <c r="R5065" s="131">
        <v>3208.7732168968</v>
      </c>
      <c r="S5065" s="131">
        <v>910.39999254810004</v>
      </c>
      <c r="T5065" s="131">
        <v>1281.6356267102799</v>
      </c>
      <c r="U5065" s="131">
        <v>9954.5852589923998</v>
      </c>
      <c r="V5065" s="131">
        <v>5728.9088752935204</v>
      </c>
      <c r="W5065" s="131">
        <v>1134.5359529484999</v>
      </c>
      <c r="X5065" s="132">
        <v>25119.246652180162</v>
      </c>
      <c r="Y5065" s="131">
        <v>0</v>
      </c>
      <c r="Z5065" s="131">
        <v>1.7309646408999999</v>
      </c>
      <c r="AA5065" s="131">
        <v>596.63151381260002</v>
      </c>
      <c r="AB5065" s="131">
        <v>212.82333045265</v>
      </c>
      <c r="AC5065" s="131">
        <v>2445.5303969572196</v>
      </c>
      <c r="AD5065" s="131">
        <v>767.52124783087004</v>
      </c>
      <c r="AE5065" s="131">
        <v>0</v>
      </c>
      <c r="AF5065" s="131">
        <v>7892.18549549414</v>
      </c>
      <c r="AG5065" s="131">
        <v>2563.4658058845598</v>
      </c>
      <c r="AH5065" s="43">
        <v>80692.540667425841</v>
      </c>
      <c r="AJ5065" s="69">
        <v>1240.6328110001341</v>
      </c>
    </row>
    <row r="5066" spans="4:36">
      <c r="D5066" s="62">
        <v>2028</v>
      </c>
      <c r="E5066" s="62">
        <v>3</v>
      </c>
      <c r="F5066" s="62">
        <v>2028</v>
      </c>
      <c r="G5066" s="62">
        <v>2028</v>
      </c>
      <c r="H5066" s="131">
        <v>1752.7411148820202</v>
      </c>
      <c r="I5066" s="131">
        <v>726.62689275052003</v>
      </c>
      <c r="J5066" s="131">
        <v>398.78145644193</v>
      </c>
      <c r="K5066" s="131">
        <v>6523.6567248930196</v>
      </c>
      <c r="L5066" s="131">
        <v>3632.6162850302198</v>
      </c>
      <c r="M5066" s="131">
        <v>250.78429680377999</v>
      </c>
      <c r="N5066" s="131">
        <v>10083.92411312568</v>
      </c>
      <c r="O5066" s="131">
        <v>601.70119290263995</v>
      </c>
      <c r="P5066" s="131">
        <v>620.97431597347997</v>
      </c>
      <c r="Q5066" s="131">
        <v>843.74922401024003</v>
      </c>
      <c r="R5066" s="131">
        <v>5055.5701806265497</v>
      </c>
      <c r="S5066" s="131">
        <v>1177.23563682124</v>
      </c>
      <c r="T5066" s="131">
        <v>1554.4493359181399</v>
      </c>
      <c r="U5066" s="131">
        <v>18206.612987622899</v>
      </c>
      <c r="V5066" s="131">
        <v>8496.8159906666097</v>
      </c>
      <c r="W5066" s="131">
        <v>1508.1562732264199</v>
      </c>
      <c r="X5066" s="132">
        <v>34276.704087074584</v>
      </c>
      <c r="Y5066" s="131">
        <v>0</v>
      </c>
      <c r="Z5066" s="131">
        <v>4.3081786617900004</v>
      </c>
      <c r="AA5066" s="131">
        <v>729.39766918904002</v>
      </c>
      <c r="AB5066" s="131">
        <v>244.97044751896999</v>
      </c>
      <c r="AC5066" s="131">
        <v>3095.9438301139398</v>
      </c>
      <c r="AD5066" s="131">
        <v>941.82422713623998</v>
      </c>
      <c r="AE5066" s="131">
        <v>0</v>
      </c>
      <c r="AF5066" s="131">
        <v>9251.3952197181297</v>
      </c>
      <c r="AG5066" s="131">
        <v>3915.3692929133704</v>
      </c>
      <c r="AH5066" s="43">
        <v>113894.30897402146</v>
      </c>
      <c r="AJ5066" s="69">
        <v>1776.5225554270728</v>
      </c>
    </row>
    <row r="5067" spans="4:36">
      <c r="D5067" s="62">
        <v>2028</v>
      </c>
      <c r="E5067" s="62">
        <v>4</v>
      </c>
      <c r="F5067" s="62">
        <v>2028</v>
      </c>
      <c r="G5067" s="62">
        <v>2028</v>
      </c>
      <c r="H5067" s="131">
        <v>1943.8516882061899</v>
      </c>
      <c r="I5067" s="131">
        <v>798.87187124321997</v>
      </c>
      <c r="J5067" s="131">
        <v>620.26472198116994</v>
      </c>
      <c r="K5067" s="131">
        <v>7389.8649050845597</v>
      </c>
      <c r="L5067" s="131">
        <v>4622.7493615902495</v>
      </c>
      <c r="M5067" s="131">
        <v>241.92393014659001</v>
      </c>
      <c r="N5067" s="131">
        <v>12768.941578178841</v>
      </c>
      <c r="O5067" s="131">
        <v>700.74710993450003</v>
      </c>
      <c r="P5067" s="131">
        <v>750.32763264514006</v>
      </c>
      <c r="Q5067" s="131">
        <v>944.06863203443004</v>
      </c>
      <c r="R5067" s="131">
        <v>6867.3198640746496</v>
      </c>
      <c r="S5067" s="131">
        <v>1159.61284660756</v>
      </c>
      <c r="T5067" s="131">
        <v>3068.3364416902605</v>
      </c>
      <c r="U5067" s="131">
        <v>18537.836365589959</v>
      </c>
      <c r="V5067" s="131">
        <v>11458.8633203764</v>
      </c>
      <c r="W5067" s="131">
        <v>1860.2873201811699</v>
      </c>
      <c r="X5067" s="132">
        <v>40026.394393233582</v>
      </c>
      <c r="Y5067" s="131">
        <v>0</v>
      </c>
      <c r="Z5067" s="131">
        <v>18.53093812785</v>
      </c>
      <c r="AA5067" s="131">
        <v>587.10935102944995</v>
      </c>
      <c r="AB5067" s="131">
        <v>274.86457625533001</v>
      </c>
      <c r="AC5067" s="131">
        <v>4345.5333082732495</v>
      </c>
      <c r="AD5067" s="131">
        <v>1082.5765562839099</v>
      </c>
      <c r="AE5067" s="131">
        <v>0</v>
      </c>
      <c r="AF5067" s="131">
        <v>9844.5270617406095</v>
      </c>
      <c r="AG5067" s="131">
        <v>5456.1361605155098</v>
      </c>
      <c r="AH5067" s="43">
        <v>135369.53993502437</v>
      </c>
      <c r="AJ5067" s="69">
        <v>2125.0355775142962</v>
      </c>
    </row>
    <row r="5068" spans="4:36">
      <c r="D5068" s="62">
        <v>2028</v>
      </c>
      <c r="E5068" s="62">
        <v>5</v>
      </c>
      <c r="F5068" s="62">
        <v>2028</v>
      </c>
      <c r="G5068" s="62">
        <v>2029</v>
      </c>
      <c r="H5068" s="131">
        <v>1656.35330394118</v>
      </c>
      <c r="I5068" s="131">
        <v>869.12323009290003</v>
      </c>
      <c r="J5068" s="131">
        <v>466.23801462867999</v>
      </c>
      <c r="K5068" s="131">
        <v>9100.2876983924598</v>
      </c>
      <c r="L5068" s="131">
        <v>3456.5723570927898</v>
      </c>
      <c r="M5068" s="131">
        <v>260.21340321260999</v>
      </c>
      <c r="N5068" s="131">
        <v>17256.633148386609</v>
      </c>
      <c r="O5068" s="131">
        <v>761.74536522741005</v>
      </c>
      <c r="P5068" s="131">
        <v>920.13325925775996</v>
      </c>
      <c r="Q5068" s="131">
        <v>1132.7127362538399</v>
      </c>
      <c r="R5068" s="131">
        <v>11101.702334129501</v>
      </c>
      <c r="S5068" s="131">
        <v>1632.6018858331599</v>
      </c>
      <c r="T5068" s="131">
        <v>2565.2339419760201</v>
      </c>
      <c r="U5068" s="131">
        <v>17014.008569795689</v>
      </c>
      <c r="V5068" s="131">
        <v>13296.56925077127</v>
      </c>
      <c r="W5068" s="131">
        <v>2344.5285588158799</v>
      </c>
      <c r="X5068" s="132">
        <v>45336.057380043654</v>
      </c>
      <c r="Y5068" s="131">
        <v>0</v>
      </c>
      <c r="Z5068" s="131">
        <v>36.782998619120001</v>
      </c>
      <c r="AA5068" s="131">
        <v>768.12113117384001</v>
      </c>
      <c r="AB5068" s="131">
        <v>314.47681883285998</v>
      </c>
      <c r="AC5068" s="131">
        <v>7903.2329605616596</v>
      </c>
      <c r="AD5068" s="131">
        <v>1252.0674901483301</v>
      </c>
      <c r="AE5068" s="131">
        <v>2009.3096423700699</v>
      </c>
      <c r="AF5068" s="131">
        <v>11224.4415935917</v>
      </c>
      <c r="AG5068" s="131">
        <v>7371.6438069627402</v>
      </c>
      <c r="AH5068" s="43">
        <v>160050.79088011172</v>
      </c>
      <c r="AJ5068" s="69">
        <v>2539.7581762161572</v>
      </c>
    </row>
    <row r="5069" spans="4:36">
      <c r="D5069" s="62">
        <v>2028</v>
      </c>
      <c r="E5069" s="62">
        <v>6</v>
      </c>
      <c r="F5069" s="62">
        <v>2028</v>
      </c>
      <c r="G5069" s="62">
        <v>2029</v>
      </c>
      <c r="H5069" s="131">
        <v>1798.62245291144</v>
      </c>
      <c r="I5069" s="131">
        <v>844.91499157037003</v>
      </c>
      <c r="J5069" s="131">
        <v>490.72860983037998</v>
      </c>
      <c r="K5069" s="131">
        <v>9374.3613804061897</v>
      </c>
      <c r="L5069" s="131">
        <v>3520.87855874869</v>
      </c>
      <c r="M5069" s="131">
        <v>286.13596241912001</v>
      </c>
      <c r="N5069" s="131">
        <v>19724.08649730037</v>
      </c>
      <c r="O5069" s="131">
        <v>749.46946634971005</v>
      </c>
      <c r="P5069" s="131">
        <v>1031.6122994438799</v>
      </c>
      <c r="Q5069" s="131">
        <v>1280.2840393618901</v>
      </c>
      <c r="R5069" s="131">
        <v>13648.728205855599</v>
      </c>
      <c r="S5069" s="131">
        <v>1613.15031550297</v>
      </c>
      <c r="T5069" s="131">
        <v>2743.1843710036801</v>
      </c>
      <c r="U5069" s="131">
        <v>17877.57137459053</v>
      </c>
      <c r="V5069" s="131">
        <v>20308.903957565071</v>
      </c>
      <c r="W5069" s="131">
        <v>2550.8744219759101</v>
      </c>
      <c r="X5069" s="132">
        <v>48391.802653299863</v>
      </c>
      <c r="Y5069" s="131">
        <v>0</v>
      </c>
      <c r="Z5069" s="131">
        <v>121.87914365979</v>
      </c>
      <c r="AA5069" s="131">
        <v>774.01580337293001</v>
      </c>
      <c r="AB5069" s="131">
        <v>312.39196396035999</v>
      </c>
      <c r="AC5069" s="131">
        <v>7504.9976023953604</v>
      </c>
      <c r="AD5069" s="131">
        <v>1235.3589990339401</v>
      </c>
      <c r="AE5069" s="131">
        <v>5347.0788306170798</v>
      </c>
      <c r="AF5069" s="131">
        <v>11326.7477018666</v>
      </c>
      <c r="AG5069" s="131">
        <v>8554.0927983783295</v>
      </c>
      <c r="AH5069" s="43">
        <v>181411.87240142003</v>
      </c>
      <c r="AJ5069" s="69">
        <v>2915.5067233075679</v>
      </c>
    </row>
    <row r="5070" spans="4:36">
      <c r="D5070" s="62">
        <v>2028</v>
      </c>
      <c r="E5070" s="62">
        <v>7</v>
      </c>
      <c r="F5070" s="62">
        <v>2029</v>
      </c>
      <c r="G5070" s="62">
        <v>2029</v>
      </c>
      <c r="H5070" s="131">
        <v>1796.2301270359001</v>
      </c>
      <c r="I5070" s="131">
        <v>914.18446609914997</v>
      </c>
      <c r="J5070" s="131">
        <v>476.70202103986003</v>
      </c>
      <c r="K5070" s="131">
        <v>9955.3373228200198</v>
      </c>
      <c r="L5070" s="131">
        <v>3906.9590982896498</v>
      </c>
      <c r="M5070" s="131">
        <v>278.14839085890998</v>
      </c>
      <c r="N5070" s="131">
        <v>24733.049746070599</v>
      </c>
      <c r="O5070" s="131">
        <v>857.10992662549995</v>
      </c>
      <c r="P5070" s="131">
        <v>843.32897369335001</v>
      </c>
      <c r="Q5070" s="131">
        <v>1309.8353454416599</v>
      </c>
      <c r="R5070" s="131">
        <v>16410.652930866199</v>
      </c>
      <c r="S5070" s="131">
        <v>1744.36802332108</v>
      </c>
      <c r="T5070" s="131">
        <v>2996.4155974198502</v>
      </c>
      <c r="U5070" s="131">
        <v>18341.426641735117</v>
      </c>
      <c r="V5070" s="131">
        <v>25367.285587016529</v>
      </c>
      <c r="W5070" s="131">
        <v>2970.61723675445</v>
      </c>
      <c r="X5070" s="132">
        <v>50063.600733598199</v>
      </c>
      <c r="Y5070" s="131">
        <v>0</v>
      </c>
      <c r="Z5070" s="131">
        <v>186.30438504141</v>
      </c>
      <c r="AA5070" s="131">
        <v>961.50720081456996</v>
      </c>
      <c r="AB5070" s="131">
        <v>335.96361232700002</v>
      </c>
      <c r="AC5070" s="131">
        <v>7859.6782488338995</v>
      </c>
      <c r="AD5070" s="131">
        <v>1338.26002800127</v>
      </c>
      <c r="AE5070" s="131">
        <v>9278.5864644776993</v>
      </c>
      <c r="AF5070" s="131">
        <v>12157.4324879699</v>
      </c>
      <c r="AG5070" s="131">
        <v>9900.5774483437708</v>
      </c>
      <c r="AH5070" s="43">
        <v>204983.56204449554</v>
      </c>
      <c r="AJ5070" s="69">
        <v>2077.1716937324672</v>
      </c>
    </row>
    <row r="5071" spans="4:36">
      <c r="D5071" s="62">
        <v>2028</v>
      </c>
      <c r="E5071" s="62">
        <v>8</v>
      </c>
      <c r="F5071" s="62">
        <v>2029</v>
      </c>
      <c r="G5071" s="62">
        <v>2029</v>
      </c>
      <c r="H5071" s="131">
        <v>1717.8137826698498</v>
      </c>
      <c r="I5071" s="131">
        <v>970.25494927913996</v>
      </c>
      <c r="J5071" s="131">
        <v>521.01812754952005</v>
      </c>
      <c r="K5071" s="131">
        <v>9910.8339919417995</v>
      </c>
      <c r="L5071" s="131">
        <v>4034.1729461018599</v>
      </c>
      <c r="M5071" s="131">
        <v>264.59901939948998</v>
      </c>
      <c r="N5071" s="131">
        <v>24600.491185934523</v>
      </c>
      <c r="O5071" s="131">
        <v>864.75432169226997</v>
      </c>
      <c r="P5071" s="131">
        <v>917.10177678104003</v>
      </c>
      <c r="Q5071" s="131">
        <v>1259.4431858842199</v>
      </c>
      <c r="R5071" s="131">
        <v>17057.280683151501</v>
      </c>
      <c r="S5071" s="131">
        <v>1711.03194567578</v>
      </c>
      <c r="T5071" s="131">
        <v>3105.84256494591</v>
      </c>
      <c r="U5071" s="131">
        <v>19068.96508049616</v>
      </c>
      <c r="V5071" s="131">
        <v>25491.299434361841</v>
      </c>
      <c r="W5071" s="131">
        <v>3040.1861593940698</v>
      </c>
      <c r="X5071" s="132">
        <v>52164.182544527161</v>
      </c>
      <c r="Y5071" s="131">
        <v>0</v>
      </c>
      <c r="Z5071" s="131">
        <v>238.14734836362999</v>
      </c>
      <c r="AA5071" s="131">
        <v>979.06116618848</v>
      </c>
      <c r="AB5071" s="131">
        <v>340.90376281128999</v>
      </c>
      <c r="AC5071" s="131">
        <v>7197.9510184894498</v>
      </c>
      <c r="AD5071" s="131">
        <v>1251.3514102796</v>
      </c>
      <c r="AE5071" s="131">
        <v>4894.4348227943301</v>
      </c>
      <c r="AF5071" s="131">
        <v>12200.955515969799</v>
      </c>
      <c r="AG5071" s="131">
        <v>9640.4844400084203</v>
      </c>
      <c r="AH5071" s="43">
        <v>203442.56118469118</v>
      </c>
      <c r="AJ5071" s="69">
        <v>2044.5731976630632</v>
      </c>
    </row>
    <row r="5072" spans="4:36">
      <c r="D5072" s="62">
        <v>2028</v>
      </c>
      <c r="E5072" s="62">
        <v>9</v>
      </c>
      <c r="F5072" s="62">
        <v>2029</v>
      </c>
      <c r="G5072" s="62">
        <v>2029</v>
      </c>
      <c r="H5072" s="131">
        <v>1527.9250237131901</v>
      </c>
      <c r="I5072" s="131">
        <v>941.41870078656996</v>
      </c>
      <c r="J5072" s="131">
        <v>498.71098415003001</v>
      </c>
      <c r="K5072" s="131">
        <v>9432.2132636289207</v>
      </c>
      <c r="L5072" s="131">
        <v>3619.93568365285</v>
      </c>
      <c r="M5072" s="131">
        <v>230.51759601360999</v>
      </c>
      <c r="N5072" s="131">
        <v>21703.84695816255</v>
      </c>
      <c r="O5072" s="131">
        <v>844.99999384647003</v>
      </c>
      <c r="P5072" s="131">
        <v>781.85163778695005</v>
      </c>
      <c r="Q5072" s="131">
        <v>1178.62330229807</v>
      </c>
      <c r="R5072" s="131">
        <v>17423.490997900299</v>
      </c>
      <c r="S5072" s="131">
        <v>1587.4244102483899</v>
      </c>
      <c r="T5072" s="131">
        <v>2889.2615936109401</v>
      </c>
      <c r="U5072" s="131">
        <v>21279.821667637007</v>
      </c>
      <c r="V5072" s="131">
        <v>20175.27759053294</v>
      </c>
      <c r="W5072" s="131">
        <v>2739.36722909523</v>
      </c>
      <c r="X5072" s="132">
        <v>49790.671310368445</v>
      </c>
      <c r="Y5072" s="131">
        <v>0</v>
      </c>
      <c r="Z5072" s="131">
        <v>219.74314411299</v>
      </c>
      <c r="AA5072" s="131">
        <v>951.15486226071005</v>
      </c>
      <c r="AB5072" s="131">
        <v>317.87198014804</v>
      </c>
      <c r="AC5072" s="131">
        <v>6915.1144166164404</v>
      </c>
      <c r="AD5072" s="131">
        <v>1296.7296503724399</v>
      </c>
      <c r="AE5072" s="131">
        <v>7468.7165090115204</v>
      </c>
      <c r="AF5072" s="131">
        <v>11276.0911709721</v>
      </c>
      <c r="AG5072" s="131">
        <v>8718.6733221475097</v>
      </c>
      <c r="AH5072" s="43">
        <v>193809.45299907422</v>
      </c>
      <c r="AJ5072" s="69">
        <v>1946.2129184316436</v>
      </c>
    </row>
    <row r="5073" spans="4:36">
      <c r="D5073" s="62">
        <v>2028</v>
      </c>
      <c r="E5073" s="62">
        <v>10</v>
      </c>
      <c r="F5073" s="62">
        <v>2029</v>
      </c>
      <c r="G5073" s="62">
        <v>2029</v>
      </c>
      <c r="H5073" s="131">
        <v>1277.0661796756599</v>
      </c>
      <c r="I5073" s="131">
        <v>832.85870646164005</v>
      </c>
      <c r="J5073" s="131">
        <v>665.15659557501999</v>
      </c>
      <c r="K5073" s="131">
        <v>8223.0661605226906</v>
      </c>
      <c r="L5073" s="131">
        <v>3183.0625052229998</v>
      </c>
      <c r="M5073" s="131">
        <v>243.02699378646</v>
      </c>
      <c r="N5073" s="131">
        <v>15235.75398229524</v>
      </c>
      <c r="O5073" s="131">
        <v>693.24739870922997</v>
      </c>
      <c r="P5073" s="131">
        <v>616.64102496503995</v>
      </c>
      <c r="Q5073" s="131">
        <v>1008.32426188439</v>
      </c>
      <c r="R5073" s="131">
        <v>8818.1811788603609</v>
      </c>
      <c r="S5073" s="131">
        <v>1461.0113633359999</v>
      </c>
      <c r="T5073" s="131">
        <v>4877.1307188173105</v>
      </c>
      <c r="U5073" s="131">
        <v>22153.349499415941</v>
      </c>
      <c r="V5073" s="131">
        <v>11481.203667211279</v>
      </c>
      <c r="W5073" s="131">
        <v>2073.25085483156</v>
      </c>
      <c r="X5073" s="132">
        <v>46452.15961550449</v>
      </c>
      <c r="Y5073" s="131">
        <v>0</v>
      </c>
      <c r="Z5073" s="131">
        <v>95.552948417509995</v>
      </c>
      <c r="AA5073" s="131">
        <v>875.08767897373002</v>
      </c>
      <c r="AB5073" s="131">
        <v>304.08628994525998</v>
      </c>
      <c r="AC5073" s="131">
        <v>6233.7120054255502</v>
      </c>
      <c r="AD5073" s="131">
        <v>1216.8533330160301</v>
      </c>
      <c r="AE5073" s="131">
        <v>0</v>
      </c>
      <c r="AF5073" s="131">
        <v>10324.629419974501</v>
      </c>
      <c r="AG5073" s="131">
        <v>6481.5770481747604</v>
      </c>
      <c r="AH5073" s="43">
        <v>154825.98943100264</v>
      </c>
      <c r="AJ5073" s="69">
        <v>1505.5581307215325</v>
      </c>
    </row>
    <row r="5074" spans="4:36">
      <c r="D5074" s="62">
        <v>2028</v>
      </c>
      <c r="E5074" s="62">
        <v>11</v>
      </c>
      <c r="F5074" s="62">
        <v>2029</v>
      </c>
      <c r="G5074" s="62">
        <v>2029</v>
      </c>
      <c r="H5074" s="131">
        <v>1289.5540284271601</v>
      </c>
      <c r="I5074" s="131">
        <v>726.37190647275997</v>
      </c>
      <c r="J5074" s="131">
        <v>645.44168857105001</v>
      </c>
      <c r="K5074" s="131">
        <v>6936.6679924957898</v>
      </c>
      <c r="L5074" s="131">
        <v>4005.6516919660303</v>
      </c>
      <c r="M5074" s="131">
        <v>236.19288098894</v>
      </c>
      <c r="N5074" s="131">
        <v>10563.387534355419</v>
      </c>
      <c r="O5074" s="131">
        <v>616.27363848251002</v>
      </c>
      <c r="P5074" s="131">
        <v>422.63722950341997</v>
      </c>
      <c r="Q5074" s="131">
        <v>876.02980958563001</v>
      </c>
      <c r="R5074" s="131">
        <v>6290.1415115837899</v>
      </c>
      <c r="S5074" s="131">
        <v>1286.9046211786001</v>
      </c>
      <c r="T5074" s="131">
        <v>3338.3342823009802</v>
      </c>
      <c r="U5074" s="131">
        <v>18257.59053822605</v>
      </c>
      <c r="V5074" s="131">
        <v>9773.0094237084813</v>
      </c>
      <c r="W5074" s="131">
        <v>1609.0540365219099</v>
      </c>
      <c r="X5074" s="132">
        <v>38429.984068429985</v>
      </c>
      <c r="Y5074" s="131">
        <v>0</v>
      </c>
      <c r="Z5074" s="131">
        <v>9.5266575944700005</v>
      </c>
      <c r="AA5074" s="131">
        <v>786.77773009262</v>
      </c>
      <c r="AB5074" s="131">
        <v>270.84041236178001</v>
      </c>
      <c r="AC5074" s="131">
        <v>5016.0498887965405</v>
      </c>
      <c r="AD5074" s="131">
        <v>1045.68979582372</v>
      </c>
      <c r="AE5074" s="131">
        <v>0</v>
      </c>
      <c r="AF5074" s="131">
        <v>8885.95154997803</v>
      </c>
      <c r="AG5074" s="131">
        <v>5069.2201425132698</v>
      </c>
      <c r="AH5074" s="43">
        <v>126387.28305995894</v>
      </c>
      <c r="AJ5074" s="69">
        <v>1222.0826118464902</v>
      </c>
    </row>
    <row r="5075" spans="4:36">
      <c r="D5075" s="62">
        <v>2028</v>
      </c>
      <c r="E5075" s="62">
        <v>12</v>
      </c>
      <c r="F5075" s="62">
        <v>2029</v>
      </c>
      <c r="G5075" s="62">
        <v>2029</v>
      </c>
      <c r="H5075" s="131">
        <v>1192.22226609928</v>
      </c>
      <c r="I5075" s="131">
        <v>600.66094082218001</v>
      </c>
      <c r="J5075" s="131">
        <v>424.09201639443</v>
      </c>
      <c r="K5075" s="131">
        <v>5318.5940566029403</v>
      </c>
      <c r="L5075" s="131">
        <v>4297.6550081186097</v>
      </c>
      <c r="M5075" s="131">
        <v>235.39061557357999</v>
      </c>
      <c r="N5075" s="131">
        <v>7426.7658910209302</v>
      </c>
      <c r="O5075" s="131">
        <v>507.13286931149003</v>
      </c>
      <c r="P5075" s="131">
        <v>322.95056203999002</v>
      </c>
      <c r="Q5075" s="131">
        <v>765.02273733856998</v>
      </c>
      <c r="R5075" s="131">
        <v>5388.5126852959302</v>
      </c>
      <c r="S5075" s="131">
        <v>1010.80928503705</v>
      </c>
      <c r="T5075" s="131">
        <v>2304.7852091987502</v>
      </c>
      <c r="U5075" s="131">
        <v>12312.971504809779</v>
      </c>
      <c r="V5075" s="131">
        <v>7203.2586949455499</v>
      </c>
      <c r="W5075" s="131">
        <v>1156.7348391507301</v>
      </c>
      <c r="X5075" s="132">
        <v>29384.323184243891</v>
      </c>
      <c r="Y5075" s="131">
        <v>0</v>
      </c>
      <c r="Z5075" s="131">
        <v>23.215261793340002</v>
      </c>
      <c r="AA5075" s="131">
        <v>413.46339980725998</v>
      </c>
      <c r="AB5075" s="131">
        <v>175.17506582137</v>
      </c>
      <c r="AC5075" s="131">
        <v>4612.1570491284401</v>
      </c>
      <c r="AD5075" s="131">
        <v>938.34770156901004</v>
      </c>
      <c r="AE5075" s="131">
        <v>0</v>
      </c>
      <c r="AF5075" s="131">
        <v>8183.5382369797699</v>
      </c>
      <c r="AG5075" s="131">
        <v>3199.66270653008</v>
      </c>
      <c r="AH5075" s="43">
        <v>97397.441787632953</v>
      </c>
      <c r="AJ5075" s="69">
        <v>939.01524277353019</v>
      </c>
    </row>
    <row r="5076" spans="4:36">
      <c r="D5076" s="62">
        <v>2029</v>
      </c>
      <c r="E5076" s="62">
        <v>1</v>
      </c>
      <c r="F5076" s="62">
        <v>2029</v>
      </c>
      <c r="G5076" s="62">
        <v>2029</v>
      </c>
      <c r="H5076" s="131">
        <v>1104.29441006553</v>
      </c>
      <c r="I5076" s="131">
        <v>654.24550148503999</v>
      </c>
      <c r="J5076" s="131">
        <v>277.86955946451002</v>
      </c>
      <c r="K5076" s="131">
        <v>6127.8845138869201</v>
      </c>
      <c r="L5076" s="131">
        <v>3461.0006481781202</v>
      </c>
      <c r="M5076" s="131">
        <v>229.11144479226999</v>
      </c>
      <c r="N5076" s="131">
        <v>8421.88130490191</v>
      </c>
      <c r="O5076" s="131">
        <v>569.77420792176997</v>
      </c>
      <c r="P5076" s="131">
        <v>266.3165671539</v>
      </c>
      <c r="Q5076" s="131">
        <v>783.70785873857005</v>
      </c>
      <c r="R5076" s="131">
        <v>5826.7231684509297</v>
      </c>
      <c r="S5076" s="131">
        <v>1257.5594689612601</v>
      </c>
      <c r="T5076" s="131">
        <v>1833.2260087673101</v>
      </c>
      <c r="U5076" s="131">
        <v>14254.672744386229</v>
      </c>
      <c r="V5076" s="131">
        <v>6401.2505302558993</v>
      </c>
      <c r="W5076" s="131">
        <v>1326.5056975428699</v>
      </c>
      <c r="X5076" s="132">
        <v>28460.997399450047</v>
      </c>
      <c r="Y5076" s="131">
        <v>0</v>
      </c>
      <c r="Z5076" s="131">
        <v>0.19832778862</v>
      </c>
      <c r="AA5076" s="131">
        <v>603.23484266834998</v>
      </c>
      <c r="AB5076" s="131">
        <v>242.37720576424999</v>
      </c>
      <c r="AC5076" s="131">
        <v>2984.8734782012702</v>
      </c>
      <c r="AD5076" s="131">
        <v>933.92815435114005</v>
      </c>
      <c r="AE5076" s="131">
        <v>0</v>
      </c>
      <c r="AF5076" s="131">
        <v>8646.0800167794605</v>
      </c>
      <c r="AG5076" s="131">
        <v>3502.8656787638301</v>
      </c>
      <c r="AH5076" s="43">
        <v>98170.578738720025</v>
      </c>
      <c r="AJ5076" s="69">
        <v>955.86302795697702</v>
      </c>
    </row>
    <row r="5077" spans="4:36">
      <c r="D5077" s="62">
        <v>2029</v>
      </c>
      <c r="E5077" s="62">
        <v>2</v>
      </c>
      <c r="F5077" s="62">
        <v>2029</v>
      </c>
      <c r="G5077" s="62">
        <v>2029</v>
      </c>
      <c r="H5077" s="131">
        <v>1361.30786534446</v>
      </c>
      <c r="I5077" s="131">
        <v>561.18350707525997</v>
      </c>
      <c r="J5077" s="131">
        <v>311.32041679273999</v>
      </c>
      <c r="K5077" s="131">
        <v>4098.1295880918897</v>
      </c>
      <c r="L5077" s="131">
        <v>3624.0040707472399</v>
      </c>
      <c r="M5077" s="131">
        <v>219.26796362933999</v>
      </c>
      <c r="N5077" s="131">
        <v>7212.5138297012199</v>
      </c>
      <c r="O5077" s="131">
        <v>492.14151739405997</v>
      </c>
      <c r="P5077" s="131">
        <v>323.22588120643002</v>
      </c>
      <c r="Q5077" s="131">
        <v>671.69819690814995</v>
      </c>
      <c r="R5077" s="131">
        <v>3184.8888164534501</v>
      </c>
      <c r="S5077" s="131">
        <v>904.67625486493</v>
      </c>
      <c r="T5077" s="131">
        <v>1275.31596277527</v>
      </c>
      <c r="U5077" s="131">
        <v>9884.9170179142602</v>
      </c>
      <c r="V5077" s="131">
        <v>5633.2026604340099</v>
      </c>
      <c r="W5077" s="131">
        <v>1130.4008567102301</v>
      </c>
      <c r="X5077" s="132">
        <v>25226.77308771418</v>
      </c>
      <c r="Y5077" s="131">
        <v>0</v>
      </c>
      <c r="Z5077" s="131">
        <v>1.69995247388</v>
      </c>
      <c r="AA5077" s="131">
        <v>590.40196815161005</v>
      </c>
      <c r="AB5077" s="131">
        <v>210.22411063203</v>
      </c>
      <c r="AC5077" s="131">
        <v>2444.4149578244997</v>
      </c>
      <c r="AD5077" s="131">
        <v>756.36325279044001</v>
      </c>
      <c r="AE5077" s="131">
        <v>0</v>
      </c>
      <c r="AF5077" s="131">
        <v>7791.2110288876202</v>
      </c>
      <c r="AG5077" s="131">
        <v>2595.2191458198499</v>
      </c>
      <c r="AH5077" s="43">
        <v>80504.501910337029</v>
      </c>
      <c r="AJ5077" s="69">
        <v>767.73281077880529</v>
      </c>
    </row>
    <row r="5078" spans="4:36">
      <c r="D5078" s="62">
        <v>2029</v>
      </c>
      <c r="E5078" s="62">
        <v>3</v>
      </c>
      <c r="F5078" s="62">
        <v>2029</v>
      </c>
      <c r="G5078" s="62">
        <v>2029</v>
      </c>
      <c r="H5078" s="131">
        <v>1740.4899752055999</v>
      </c>
      <c r="I5078" s="131">
        <v>717.31772931763999</v>
      </c>
      <c r="J5078" s="131">
        <v>396.52857078304999</v>
      </c>
      <c r="K5078" s="131">
        <v>6483.5540804201901</v>
      </c>
      <c r="L5078" s="131">
        <v>3596.4605561302997</v>
      </c>
      <c r="M5078" s="131">
        <v>246.91223108691</v>
      </c>
      <c r="N5078" s="131">
        <v>10206.222623080961</v>
      </c>
      <c r="O5078" s="131">
        <v>603.53753782582999</v>
      </c>
      <c r="P5078" s="131">
        <v>627.82545488871006</v>
      </c>
      <c r="Q5078" s="131">
        <v>835.15555137803005</v>
      </c>
      <c r="R5078" s="131">
        <v>5017.9392062629704</v>
      </c>
      <c r="S5078" s="131">
        <v>1169.83428792889</v>
      </c>
      <c r="T5078" s="131">
        <v>1546.7844448974199</v>
      </c>
      <c r="U5078" s="131">
        <v>18083.489594750208</v>
      </c>
      <c r="V5078" s="131">
        <v>8358.4884508327905</v>
      </c>
      <c r="W5078" s="131">
        <v>1502.65942553645</v>
      </c>
      <c r="X5078" s="132">
        <v>34419.037330326304</v>
      </c>
      <c r="Y5078" s="131">
        <v>0</v>
      </c>
      <c r="Z5078" s="131">
        <v>4.2309928238700003</v>
      </c>
      <c r="AA5078" s="131">
        <v>721.78188628110001</v>
      </c>
      <c r="AB5078" s="131">
        <v>241.97861367583999</v>
      </c>
      <c r="AC5078" s="131">
        <v>3094.5317287124999</v>
      </c>
      <c r="AD5078" s="131">
        <v>928.13226735657997</v>
      </c>
      <c r="AE5078" s="131">
        <v>0</v>
      </c>
      <c r="AF5078" s="131">
        <v>9133.03070608493</v>
      </c>
      <c r="AG5078" s="131">
        <v>3963.8684973282197</v>
      </c>
      <c r="AH5078" s="43">
        <v>113639.79174291526</v>
      </c>
      <c r="AJ5078" s="69">
        <v>1099.482109260658</v>
      </c>
    </row>
    <row r="5079" spans="4:36">
      <c r="D5079" s="62">
        <v>2029</v>
      </c>
      <c r="E5079" s="62">
        <v>4</v>
      </c>
      <c r="F5079" s="62">
        <v>2029</v>
      </c>
      <c r="G5079" s="62">
        <v>2029</v>
      </c>
      <c r="H5079" s="131">
        <v>1930.26474239869</v>
      </c>
      <c r="I5079" s="131">
        <v>788.63714295897</v>
      </c>
      <c r="J5079" s="131">
        <v>616.76058337520999</v>
      </c>
      <c r="K5079" s="131">
        <v>7344.5603124061499</v>
      </c>
      <c r="L5079" s="131">
        <v>4576.7387566775396</v>
      </c>
      <c r="M5079" s="131">
        <v>238.18866694251</v>
      </c>
      <c r="N5079" s="131">
        <v>12923.80416056228</v>
      </c>
      <c r="O5079" s="131">
        <v>702.99006740718005</v>
      </c>
      <c r="P5079" s="131">
        <v>758.60591197322003</v>
      </c>
      <c r="Q5079" s="131">
        <v>934.45319591292002</v>
      </c>
      <c r="R5079" s="131">
        <v>6816.20318909667</v>
      </c>
      <c r="S5079" s="131">
        <v>1152.32229322186</v>
      </c>
      <c r="T5079" s="131">
        <v>3053.2066694313398</v>
      </c>
      <c r="U5079" s="131">
        <v>18412.521735271941</v>
      </c>
      <c r="V5079" s="131">
        <v>11264.24488525239</v>
      </c>
      <c r="W5079" s="131">
        <v>1853.5070439988201</v>
      </c>
      <c r="X5079" s="132">
        <v>40190.58177736948</v>
      </c>
      <c r="Y5079" s="131">
        <v>0</v>
      </c>
      <c r="Z5079" s="131">
        <v>18.198935650900001</v>
      </c>
      <c r="AA5079" s="131">
        <v>580.97922812183003</v>
      </c>
      <c r="AB5079" s="131">
        <v>271.50764422598002</v>
      </c>
      <c r="AC5079" s="131">
        <v>4343.55125239261</v>
      </c>
      <c r="AD5079" s="131">
        <v>1066.8383811128199</v>
      </c>
      <c r="AE5079" s="131">
        <v>0</v>
      </c>
      <c r="AF5079" s="131">
        <v>9718.5738806325007</v>
      </c>
      <c r="AG5079" s="131">
        <v>5523.7206571919905</v>
      </c>
      <c r="AH5079" s="43">
        <v>135080.9611135858</v>
      </c>
      <c r="AJ5079" s="69">
        <v>1315.3431189673138</v>
      </c>
    </row>
    <row r="5080" spans="4:36">
      <c r="D5080" s="62">
        <v>2029</v>
      </c>
      <c r="E5080" s="62">
        <v>5</v>
      </c>
      <c r="F5080" s="62">
        <v>2029</v>
      </c>
      <c r="G5080" s="62">
        <v>2030</v>
      </c>
      <c r="H5080" s="131">
        <v>1644.77588642767</v>
      </c>
      <c r="I5080" s="131">
        <v>857.98847816866999</v>
      </c>
      <c r="J5080" s="131">
        <v>460.67849403291001</v>
      </c>
      <c r="K5080" s="131">
        <v>9044.7112900190696</v>
      </c>
      <c r="L5080" s="131">
        <v>3422.1688078984898</v>
      </c>
      <c r="M5080" s="131">
        <v>256.19575374057001</v>
      </c>
      <c r="N5080" s="131">
        <v>17465.922756005311</v>
      </c>
      <c r="O5080" s="131">
        <v>764.23873843496006</v>
      </c>
      <c r="P5080" s="131">
        <v>930.28498472778995</v>
      </c>
      <c r="Q5080" s="131">
        <v>1121.1759405274599</v>
      </c>
      <c r="R5080" s="131">
        <v>11303.3695534079</v>
      </c>
      <c r="S5080" s="131">
        <v>1622.3376228585901</v>
      </c>
      <c r="T5080" s="131">
        <v>2552.5849362132899</v>
      </c>
      <c r="U5080" s="131">
        <v>16898.61400347481</v>
      </c>
      <c r="V5080" s="131">
        <v>13076.32898239046</v>
      </c>
      <c r="W5080" s="131">
        <v>2335.9833459481101</v>
      </c>
      <c r="X5080" s="132">
        <v>45520.426394281851</v>
      </c>
      <c r="Y5080" s="131">
        <v>0</v>
      </c>
      <c r="Z5080" s="131">
        <v>36.123990069900003</v>
      </c>
      <c r="AA5080" s="131">
        <v>760.10102906887005</v>
      </c>
      <c r="AB5080" s="131">
        <v>310.63610090548002</v>
      </c>
      <c r="AC5080" s="131">
        <v>7881.5195616773399</v>
      </c>
      <c r="AD5080" s="131">
        <v>1233.8653063197701</v>
      </c>
      <c r="AE5080" s="131">
        <v>2050.3239707913599</v>
      </c>
      <c r="AF5080" s="131">
        <v>11080.833463306801</v>
      </c>
      <c r="AG5080" s="131">
        <v>7462.9554644644704</v>
      </c>
      <c r="AH5080" s="43">
        <v>160094.1448551619</v>
      </c>
      <c r="AJ5080" s="69">
        <v>1576.6444653626822</v>
      </c>
    </row>
    <row r="5081" spans="4:36">
      <c r="D5081" s="62">
        <v>2029</v>
      </c>
      <c r="E5081" s="62">
        <v>6</v>
      </c>
      <c r="F5081" s="62">
        <v>2029</v>
      </c>
      <c r="G5081" s="62">
        <v>2030</v>
      </c>
      <c r="H5081" s="131">
        <v>1786.0506163129401</v>
      </c>
      <c r="I5081" s="131">
        <v>834.09038292749005</v>
      </c>
      <c r="J5081" s="131">
        <v>482.53920564113997</v>
      </c>
      <c r="K5081" s="131">
        <v>9317.1390431083801</v>
      </c>
      <c r="L5081" s="131">
        <v>3485.8349646360198</v>
      </c>
      <c r="M5081" s="131">
        <v>281.71807316301999</v>
      </c>
      <c r="N5081" s="131">
        <v>19963.301545111939</v>
      </c>
      <c r="O5081" s="131">
        <v>751.91244339061996</v>
      </c>
      <c r="P5081" s="131">
        <v>1042.9939604697099</v>
      </c>
      <c r="Q5081" s="131">
        <v>1267.2442147345801</v>
      </c>
      <c r="R5081" s="131">
        <v>13998.5292602306</v>
      </c>
      <c r="S5081" s="131">
        <v>1603.00834568197</v>
      </c>
      <c r="T5081" s="131">
        <v>2729.6579029692198</v>
      </c>
      <c r="U5081" s="131">
        <v>17756.759214922891</v>
      </c>
      <c r="V5081" s="131">
        <v>20034.324380761762</v>
      </c>
      <c r="W5081" s="131">
        <v>2541.5771306920001</v>
      </c>
      <c r="X5081" s="132">
        <v>48587.786325746223</v>
      </c>
      <c r="Y5081" s="131">
        <v>0</v>
      </c>
      <c r="Z5081" s="131">
        <v>119.69554252179999</v>
      </c>
      <c r="AA5081" s="131">
        <v>765.93415384921002</v>
      </c>
      <c r="AB5081" s="131">
        <v>308.57670844865999</v>
      </c>
      <c r="AC5081" s="131">
        <v>7489.5518453888899</v>
      </c>
      <c r="AD5081" s="131">
        <v>1217.39971826703</v>
      </c>
      <c r="AE5081" s="131">
        <v>5456.2242020566</v>
      </c>
      <c r="AF5081" s="131">
        <v>11181.830643310899</v>
      </c>
      <c r="AG5081" s="131">
        <v>8660.0513080808505</v>
      </c>
      <c r="AH5081" s="43">
        <v>181663.73113242447</v>
      </c>
      <c r="AJ5081" s="69">
        <v>1812.2986240710597</v>
      </c>
    </row>
    <row r="5082" spans="4:36">
      <c r="D5082" s="62">
        <v>2029</v>
      </c>
      <c r="E5082" s="62">
        <v>7</v>
      </c>
      <c r="F5082" s="62">
        <v>2030</v>
      </c>
      <c r="G5082" s="62">
        <v>2030</v>
      </c>
      <c r="H5082" s="131">
        <v>1784.03129712794</v>
      </c>
      <c r="I5082" s="131">
        <v>902.65268002462005</v>
      </c>
      <c r="J5082" s="131">
        <v>474.10361125810999</v>
      </c>
      <c r="K5082" s="131">
        <v>9896.6092135079707</v>
      </c>
      <c r="L5082" s="131">
        <v>3868.8454515697799</v>
      </c>
      <c r="M5082" s="131">
        <v>273.90852999371998</v>
      </c>
      <c r="N5082" s="131">
        <v>24985.376598236762</v>
      </c>
      <c r="O5082" s="131">
        <v>860.17124346366995</v>
      </c>
      <c r="P5082" s="131">
        <v>852.80363780235996</v>
      </c>
      <c r="Q5082" s="131">
        <v>1296.75350956955</v>
      </c>
      <c r="R5082" s="131">
        <v>16943.2546262002</v>
      </c>
      <c r="S5082" s="131">
        <v>1733.7473230815001</v>
      </c>
      <c r="T5082" s="131">
        <v>2982.2360382080301</v>
      </c>
      <c r="U5082" s="131">
        <v>18221.148688644429</v>
      </c>
      <c r="V5082" s="131">
        <v>25050.895611106484</v>
      </c>
      <c r="W5082" s="131">
        <v>2960.3813005724801</v>
      </c>
      <c r="X5082" s="132">
        <v>50269.025339248401</v>
      </c>
      <c r="Y5082" s="131">
        <v>0</v>
      </c>
      <c r="Z5082" s="131">
        <v>183.00308081755</v>
      </c>
      <c r="AA5082" s="131">
        <v>951.65797071047996</v>
      </c>
      <c r="AB5082" s="131">
        <v>331.92676371219</v>
      </c>
      <c r="AC5082" s="131">
        <v>7850.6800169714397</v>
      </c>
      <c r="AD5082" s="131">
        <v>1319.0682310304901</v>
      </c>
      <c r="AE5082" s="131">
        <v>9469.8735647653502</v>
      </c>
      <c r="AF5082" s="131">
        <v>12004.284803860501</v>
      </c>
      <c r="AG5082" s="131">
        <v>10025.216814481031</v>
      </c>
      <c r="AH5082" s="43">
        <v>205491.65594596503</v>
      </c>
      <c r="AJ5082" s="69">
        <v>834.98188363574445</v>
      </c>
    </row>
    <row r="5083" spans="4:36">
      <c r="D5083" s="62">
        <v>2029</v>
      </c>
      <c r="E5083" s="62">
        <v>8</v>
      </c>
      <c r="F5083" s="62">
        <v>2030</v>
      </c>
      <c r="G5083" s="62">
        <v>2030</v>
      </c>
      <c r="H5083" s="131">
        <v>1706.1475057084899</v>
      </c>
      <c r="I5083" s="131">
        <v>958.01587398551999</v>
      </c>
      <c r="J5083" s="131">
        <v>513.97773568232003</v>
      </c>
      <c r="K5083" s="131">
        <v>9852.3643079880894</v>
      </c>
      <c r="L5083" s="131">
        <v>3994.81828724662</v>
      </c>
      <c r="M5083" s="131">
        <v>260.56569379276999</v>
      </c>
      <c r="N5083" s="131">
        <v>24849.090719073021</v>
      </c>
      <c r="O5083" s="131">
        <v>867.84855423423005</v>
      </c>
      <c r="P5083" s="131">
        <v>927.40526635608001</v>
      </c>
      <c r="Q5083" s="131">
        <v>1246.8646361410599</v>
      </c>
      <c r="R5083" s="131">
        <v>17498.206887418699</v>
      </c>
      <c r="S5083" s="131">
        <v>1700.61421435279</v>
      </c>
      <c r="T5083" s="131">
        <v>3091.1451783116499</v>
      </c>
      <c r="U5083" s="131">
        <v>18943.928797985322</v>
      </c>
      <c r="V5083" s="131">
        <v>25167.975330401743</v>
      </c>
      <c r="W5083" s="131">
        <v>3029.7105076931898</v>
      </c>
      <c r="X5083" s="132">
        <v>52377.742634156311</v>
      </c>
      <c r="Y5083" s="131">
        <v>0</v>
      </c>
      <c r="Z5083" s="131">
        <v>233.92738946745001</v>
      </c>
      <c r="AA5083" s="131">
        <v>969.03212147244005</v>
      </c>
      <c r="AB5083" s="131">
        <v>336.80755467388002</v>
      </c>
      <c r="AC5083" s="131">
        <v>7195.0380012156402</v>
      </c>
      <c r="AD5083" s="131">
        <v>1233.4059574507801</v>
      </c>
      <c r="AE5083" s="131">
        <v>4995.3383654172803</v>
      </c>
      <c r="AF5083" s="131">
        <v>12047.2595704614</v>
      </c>
      <c r="AG5083" s="131">
        <v>9761.8494690815096</v>
      </c>
      <c r="AH5083" s="43">
        <v>203759.08055976828</v>
      </c>
      <c r="AJ5083" s="69">
        <v>821.00055599323241</v>
      </c>
    </row>
    <row r="5084" spans="4:36">
      <c r="D5084" s="62">
        <v>2029</v>
      </c>
      <c r="E5084" s="62">
        <v>9</v>
      </c>
      <c r="F5084" s="62">
        <v>2030</v>
      </c>
      <c r="G5084" s="62">
        <v>2030</v>
      </c>
      <c r="H5084" s="131">
        <v>1517.5483480323601</v>
      </c>
      <c r="I5084" s="131">
        <v>929.54337423419997</v>
      </c>
      <c r="J5084" s="131">
        <v>487.96606587240001</v>
      </c>
      <c r="K5084" s="131">
        <v>9376.5228712649205</v>
      </c>
      <c r="L5084" s="131">
        <v>3584.6220429608302</v>
      </c>
      <c r="M5084" s="131">
        <v>227.00377905046</v>
      </c>
      <c r="N5084" s="131">
        <v>21930.924519218999</v>
      </c>
      <c r="O5084" s="131">
        <v>848.00916699545996</v>
      </c>
      <c r="P5084" s="131">
        <v>790.63561400758999</v>
      </c>
      <c r="Q5084" s="131">
        <v>1166.85193221757</v>
      </c>
      <c r="R5084" s="131">
        <v>17967.068269517</v>
      </c>
      <c r="S5084" s="131">
        <v>1577.75927159139</v>
      </c>
      <c r="T5084" s="131">
        <v>2875.5891057623598</v>
      </c>
      <c r="U5084" s="131">
        <v>21140.68388743405</v>
      </c>
      <c r="V5084" s="131">
        <v>19909.338917801979</v>
      </c>
      <c r="W5084" s="131">
        <v>2729.9281173210602</v>
      </c>
      <c r="X5084" s="132">
        <v>49995.03886937652</v>
      </c>
      <c r="Y5084" s="131">
        <v>0</v>
      </c>
      <c r="Z5084" s="131">
        <v>215.84930677973</v>
      </c>
      <c r="AA5084" s="131">
        <v>941.41167667136995</v>
      </c>
      <c r="AB5084" s="131">
        <v>314.05251573086002</v>
      </c>
      <c r="AC5084" s="131">
        <v>6909.411699181841</v>
      </c>
      <c r="AD5084" s="131">
        <v>1278.1334346481301</v>
      </c>
      <c r="AE5084" s="131">
        <v>7622.6913767727901</v>
      </c>
      <c r="AF5084" s="131">
        <v>11134.0457801916</v>
      </c>
      <c r="AG5084" s="131">
        <v>8828.4335782638809</v>
      </c>
      <c r="AH5084" s="43">
        <v>194299.06352089936</v>
      </c>
      <c r="AJ5084" s="69">
        <v>782.40321796765784</v>
      </c>
    </row>
    <row r="5085" spans="4:36">
      <c r="D5085" s="62">
        <v>2029</v>
      </c>
      <c r="E5085" s="62">
        <v>10</v>
      </c>
      <c r="F5085" s="62">
        <v>2030</v>
      </c>
      <c r="G5085" s="62">
        <v>2030</v>
      </c>
      <c r="H5085" s="131">
        <v>1268.3931745453201</v>
      </c>
      <c r="I5085" s="131">
        <v>822.35278693511998</v>
      </c>
      <c r="J5085" s="131">
        <v>661.53095664744001</v>
      </c>
      <c r="K5085" s="131">
        <v>8174.3971363852997</v>
      </c>
      <c r="L5085" s="131">
        <v>3152.0107033588802</v>
      </c>
      <c r="M5085" s="131">
        <v>239.32249405178001</v>
      </c>
      <c r="N5085" s="131">
        <v>15423.61444823302</v>
      </c>
      <c r="O5085" s="131">
        <v>695.60314625319995</v>
      </c>
      <c r="P5085" s="131">
        <v>623.56888677178995</v>
      </c>
      <c r="Q5085" s="131">
        <v>998.25373466450003</v>
      </c>
      <c r="R5085" s="131">
        <v>8754.2916310099499</v>
      </c>
      <c r="S5085" s="131">
        <v>1452.1158988874699</v>
      </c>
      <c r="T5085" s="131">
        <v>4854.0512888908397</v>
      </c>
      <c r="U5085" s="131">
        <v>22008.624339722071</v>
      </c>
      <c r="V5085" s="131">
        <v>11286.688783439731</v>
      </c>
      <c r="W5085" s="131">
        <v>2066.1069982698</v>
      </c>
      <c r="X5085" s="132">
        <v>46643.59722897764</v>
      </c>
      <c r="Y5085" s="131">
        <v>0</v>
      </c>
      <c r="Z5085" s="131">
        <v>93.859755033240006</v>
      </c>
      <c r="AA5085" s="131">
        <v>866.12369003619006</v>
      </c>
      <c r="AB5085" s="131">
        <v>300.43247068237002</v>
      </c>
      <c r="AC5085" s="131">
        <v>6232.1133278935504</v>
      </c>
      <c r="AD5085" s="131">
        <v>1199.4026122130299</v>
      </c>
      <c r="AE5085" s="131">
        <v>0</v>
      </c>
      <c r="AF5085" s="131">
        <v>10194.5696325546</v>
      </c>
      <c r="AG5085" s="131">
        <v>6563.1742741011603</v>
      </c>
      <c r="AH5085" s="43">
        <v>154574.19939955795</v>
      </c>
      <c r="AJ5085" s="69">
        <v>602.25170349370455</v>
      </c>
    </row>
    <row r="5086" spans="4:36">
      <c r="D5086" s="62">
        <v>2029</v>
      </c>
      <c r="E5086" s="62">
        <v>11</v>
      </c>
      <c r="F5086" s="62">
        <v>2030</v>
      </c>
      <c r="G5086" s="62">
        <v>2030</v>
      </c>
      <c r="H5086" s="131">
        <v>1280.7962139282699</v>
      </c>
      <c r="I5086" s="131">
        <v>717.20924210182</v>
      </c>
      <c r="J5086" s="131">
        <v>641.92351175804004</v>
      </c>
      <c r="K5086" s="131">
        <v>6895.4689239994996</v>
      </c>
      <c r="L5086" s="131">
        <v>3966.5752671482496</v>
      </c>
      <c r="M5086" s="131">
        <v>232.59255473989001</v>
      </c>
      <c r="N5086" s="131">
        <v>10693.63661204414</v>
      </c>
      <c r="O5086" s="131">
        <v>618.29794770214005</v>
      </c>
      <c r="P5086" s="131">
        <v>427.38549016375998</v>
      </c>
      <c r="Q5086" s="131">
        <v>867.28055859925996</v>
      </c>
      <c r="R5086" s="131">
        <v>6244.5681343828801</v>
      </c>
      <c r="S5086" s="131">
        <v>1279.06921716079</v>
      </c>
      <c r="T5086" s="131">
        <v>3322.5367044665004</v>
      </c>
      <c r="U5086" s="131">
        <v>18138.097335960269</v>
      </c>
      <c r="V5086" s="131">
        <v>9607.4348160930895</v>
      </c>
      <c r="W5086" s="131">
        <v>1603.5096754957301</v>
      </c>
      <c r="X5086" s="132">
        <v>38590.352060953868</v>
      </c>
      <c r="Y5086" s="131">
        <v>0</v>
      </c>
      <c r="Z5086" s="131">
        <v>9.35784570661</v>
      </c>
      <c r="AA5086" s="131">
        <v>778.71834697216002</v>
      </c>
      <c r="AB5086" s="131">
        <v>267.58606664288999</v>
      </c>
      <c r="AC5086" s="131">
        <v>5014.7634889356596</v>
      </c>
      <c r="AD5086" s="131">
        <v>1030.6937069949699</v>
      </c>
      <c r="AE5086" s="131">
        <v>0</v>
      </c>
      <c r="AF5086" s="131">
        <v>8774.0148476904105</v>
      </c>
      <c r="AG5086" s="131">
        <v>5133.0370651796102</v>
      </c>
      <c r="AH5086" s="43">
        <v>126134.9056348205</v>
      </c>
      <c r="AJ5086" s="69">
        <v>488.63573562372767</v>
      </c>
    </row>
    <row r="5087" spans="4:36">
      <c r="D5087" s="62">
        <v>2029</v>
      </c>
      <c r="E5087" s="62">
        <v>12</v>
      </c>
      <c r="F5087" s="62">
        <v>2030</v>
      </c>
      <c r="G5087" s="62">
        <v>2030</v>
      </c>
      <c r="H5087" s="131">
        <v>1184.1254657964</v>
      </c>
      <c r="I5087" s="131">
        <v>593.08403076765001</v>
      </c>
      <c r="J5087" s="131">
        <v>421.78037349147002</v>
      </c>
      <c r="K5087" s="131">
        <v>5286.7909440599096</v>
      </c>
      <c r="L5087" s="131">
        <v>4255.72999672676</v>
      </c>
      <c r="M5087" s="131">
        <v>231.80251838589001</v>
      </c>
      <c r="N5087" s="131">
        <v>7518.3396787258189</v>
      </c>
      <c r="O5087" s="131">
        <v>508.68723353239</v>
      </c>
      <c r="P5087" s="131">
        <v>326.57885917503</v>
      </c>
      <c r="Q5087" s="131">
        <v>757.38215722816005</v>
      </c>
      <c r="R5087" s="131">
        <v>5349.4717955629003</v>
      </c>
      <c r="S5087" s="131">
        <v>1004.65490575915</v>
      </c>
      <c r="T5087" s="131">
        <v>2293.87856514961</v>
      </c>
      <c r="U5087" s="131">
        <v>12231.7402038827</v>
      </c>
      <c r="V5087" s="131">
        <v>7081.2208783161595</v>
      </c>
      <c r="W5087" s="131">
        <v>1152.7490466203101</v>
      </c>
      <c r="X5087" s="132">
        <v>29509.657630909951</v>
      </c>
      <c r="Y5087" s="131">
        <v>0</v>
      </c>
      <c r="Z5087" s="131">
        <v>22.803888535550001</v>
      </c>
      <c r="AA5087" s="131">
        <v>409.22807410104002</v>
      </c>
      <c r="AB5087" s="131">
        <v>173.07020923612001</v>
      </c>
      <c r="AC5087" s="131">
        <v>4610.9742303132598</v>
      </c>
      <c r="AD5087" s="131">
        <v>924.89099046675005</v>
      </c>
      <c r="AE5087" s="131">
        <v>0</v>
      </c>
      <c r="AF5087" s="131">
        <v>8080.4498644920204</v>
      </c>
      <c r="AG5087" s="131">
        <v>3239.9435824361199</v>
      </c>
      <c r="AH5087" s="43">
        <v>97169.035123671129</v>
      </c>
      <c r="AJ5087" s="69">
        <v>375.30158134183148</v>
      </c>
    </row>
    <row r="5088" spans="4:36">
      <c r="D5088" s="62">
        <v>2030</v>
      </c>
      <c r="E5088" s="62">
        <v>1</v>
      </c>
      <c r="F5088" s="62">
        <v>2030</v>
      </c>
      <c r="G5088" s="62">
        <v>2030</v>
      </c>
      <c r="H5088" s="131">
        <v>1096.8004324454901</v>
      </c>
      <c r="I5088" s="131">
        <v>645.97460887868999</v>
      </c>
      <c r="J5088" s="131">
        <v>276.40264501508</v>
      </c>
      <c r="K5088" s="131">
        <v>6091.36962843123</v>
      </c>
      <c r="L5088" s="131">
        <v>3427.21478139582</v>
      </c>
      <c r="M5088" s="131">
        <v>225.68289851310001</v>
      </c>
      <c r="N5088" s="131">
        <v>8525.4253407906708</v>
      </c>
      <c r="O5088" s="131">
        <v>571.46988851272999</v>
      </c>
      <c r="P5088" s="131">
        <v>269.21056933368999</v>
      </c>
      <c r="Q5088" s="131">
        <v>775.80311570465994</v>
      </c>
      <c r="R5088" s="131">
        <v>5784.50657625859</v>
      </c>
      <c r="S5088" s="131">
        <v>1249.7427957346099</v>
      </c>
      <c r="T5088" s="131">
        <v>1824.5891342596699</v>
      </c>
      <c r="U5088" s="131">
        <v>14159.09463489751</v>
      </c>
      <c r="V5088" s="131">
        <v>6300.5946251127098</v>
      </c>
      <c r="W5088" s="131">
        <v>1321.8657771747201</v>
      </c>
      <c r="X5088" s="132">
        <v>28580.615692259587</v>
      </c>
      <c r="Y5088" s="131">
        <v>0</v>
      </c>
      <c r="Z5088" s="131">
        <v>0.19501969863999999</v>
      </c>
      <c r="AA5088" s="131">
        <v>597.11569083008999</v>
      </c>
      <c r="AB5088" s="131">
        <v>239.31155022739</v>
      </c>
      <c r="AC5088" s="131">
        <v>2984.0102439810198</v>
      </c>
      <c r="AD5088" s="131">
        <v>920.48333405430003</v>
      </c>
      <c r="AE5088" s="131">
        <v>0</v>
      </c>
      <c r="AF5088" s="131">
        <v>8536.8944264942093</v>
      </c>
      <c r="AG5088" s="131">
        <v>3545.66600324091</v>
      </c>
      <c r="AH5088" s="43">
        <v>97950.039413245104</v>
      </c>
      <c r="AJ5088" s="69">
        <v>382.09314946999075</v>
      </c>
    </row>
    <row r="5089" spans="4:36">
      <c r="D5089" s="62">
        <v>2030</v>
      </c>
      <c r="E5089" s="62">
        <v>2</v>
      </c>
      <c r="F5089" s="62">
        <v>2030</v>
      </c>
      <c r="G5089" s="62">
        <v>2030</v>
      </c>
      <c r="H5089" s="131">
        <v>1352.06973954768</v>
      </c>
      <c r="I5089" s="131">
        <v>554.08909296169998</v>
      </c>
      <c r="J5089" s="131">
        <v>309.67691032634002</v>
      </c>
      <c r="K5089" s="131">
        <v>4073.4058314653498</v>
      </c>
      <c r="L5089" s="131">
        <v>3588.6269844074204</v>
      </c>
      <c r="M5089" s="131">
        <v>215.98672047047</v>
      </c>
      <c r="N5089" s="131">
        <v>7301.1891225239897</v>
      </c>
      <c r="O5089" s="131">
        <v>493.52228392338998</v>
      </c>
      <c r="P5089" s="131">
        <v>326.73830409010998</v>
      </c>
      <c r="Q5089" s="131">
        <v>664.92322127954003</v>
      </c>
      <c r="R5089" s="131">
        <v>3161.81321315892</v>
      </c>
      <c r="S5089" s="131">
        <v>899.05301490314002</v>
      </c>
      <c r="T5089" s="131">
        <v>1269.3075688972599</v>
      </c>
      <c r="U5089" s="131">
        <v>9818.1273600410314</v>
      </c>
      <c r="V5089" s="131">
        <v>5541.5758035192002</v>
      </c>
      <c r="W5089" s="131">
        <v>1126.44688201646</v>
      </c>
      <c r="X5089" s="132">
        <v>25334.099888292119</v>
      </c>
      <c r="Y5089" s="131">
        <v>0</v>
      </c>
      <c r="Z5089" s="131">
        <v>1.6715974169300001</v>
      </c>
      <c r="AA5089" s="131">
        <v>584.41299166484998</v>
      </c>
      <c r="AB5089" s="131">
        <v>207.56513654778001</v>
      </c>
      <c r="AC5089" s="131">
        <v>2443.7080258035899</v>
      </c>
      <c r="AD5089" s="131">
        <v>745.47465502676005</v>
      </c>
      <c r="AE5089" s="131">
        <v>0</v>
      </c>
      <c r="AF5089" s="131">
        <v>7692.8210101074301</v>
      </c>
      <c r="AG5089" s="131">
        <v>2626.9292459825901</v>
      </c>
      <c r="AH5089" s="43">
        <v>80333.234604374069</v>
      </c>
      <c r="AJ5089" s="69">
        <v>306.92526240620646</v>
      </c>
    </row>
    <row r="5090" spans="4:36">
      <c r="D5090" s="62">
        <v>2030</v>
      </c>
      <c r="E5090" s="62">
        <v>3</v>
      </c>
      <c r="F5090" s="62">
        <v>2030</v>
      </c>
      <c r="G5090" s="62">
        <v>2030</v>
      </c>
      <c r="H5090" s="131">
        <v>1728.67863866055</v>
      </c>
      <c r="I5090" s="131">
        <v>708.24948522525995</v>
      </c>
      <c r="J5090" s="131">
        <v>394.43523788536999</v>
      </c>
      <c r="K5090" s="131">
        <v>6444.9730609567396</v>
      </c>
      <c r="L5090" s="131">
        <v>3561.3523462254002</v>
      </c>
      <c r="M5090" s="131">
        <v>243.21730431474001</v>
      </c>
      <c r="N5090" s="131">
        <v>10331.70450097894</v>
      </c>
      <c r="O5090" s="131">
        <v>605.37017808265</v>
      </c>
      <c r="P5090" s="131">
        <v>634.64789276552006</v>
      </c>
      <c r="Q5090" s="131">
        <v>826.73188948235997</v>
      </c>
      <c r="R5090" s="131">
        <v>4981.5825291062802</v>
      </c>
      <c r="S5090" s="131">
        <v>1162.5628923537499</v>
      </c>
      <c r="T5090" s="131">
        <v>1539.4970820316</v>
      </c>
      <c r="U5090" s="131">
        <v>17966.09356301172</v>
      </c>
      <c r="V5090" s="131">
        <v>8226.0327412823899</v>
      </c>
      <c r="W5090" s="131">
        <v>1497.4033455302799</v>
      </c>
      <c r="X5090" s="132">
        <v>34561.29882733769</v>
      </c>
      <c r="Y5090" s="131">
        <v>0</v>
      </c>
      <c r="Z5090" s="131">
        <v>4.1604202376800004</v>
      </c>
      <c r="AA5090" s="131">
        <v>714.46020549634</v>
      </c>
      <c r="AB5090" s="131">
        <v>238.91799964459</v>
      </c>
      <c r="AC5090" s="131">
        <v>3093.6367810025299</v>
      </c>
      <c r="AD5090" s="131">
        <v>914.77088459049003</v>
      </c>
      <c r="AE5090" s="131">
        <v>0</v>
      </c>
      <c r="AF5090" s="131">
        <v>9017.6957396259295</v>
      </c>
      <c r="AG5090" s="131">
        <v>4012.3016584678599</v>
      </c>
      <c r="AH5090" s="43">
        <v>113409.77520429663</v>
      </c>
      <c r="AJ5090" s="69">
        <v>439.60647064201476</v>
      </c>
    </row>
    <row r="5091" spans="4:36">
      <c r="D5091" s="62">
        <v>2030</v>
      </c>
      <c r="E5091" s="62">
        <v>4</v>
      </c>
      <c r="F5091" s="62">
        <v>2030</v>
      </c>
      <c r="G5091" s="62">
        <v>2030</v>
      </c>
      <c r="H5091" s="131">
        <v>1917.1655537688798</v>
      </c>
      <c r="I5091" s="131">
        <v>778.66728745369005</v>
      </c>
      <c r="J5091" s="131">
        <v>613.50461315186999</v>
      </c>
      <c r="K5091" s="131">
        <v>7300.9775879215504</v>
      </c>
      <c r="L5091" s="131">
        <v>4532.0611903754698</v>
      </c>
      <c r="M5091" s="131">
        <v>234.62428425300999</v>
      </c>
      <c r="N5091" s="131">
        <v>13082.69773711288</v>
      </c>
      <c r="O5091" s="131">
        <v>705.22613307432005</v>
      </c>
      <c r="P5091" s="131">
        <v>766.84951163474</v>
      </c>
      <c r="Q5091" s="131">
        <v>925.02798432604004</v>
      </c>
      <c r="R5091" s="131">
        <v>6766.8174774341796</v>
      </c>
      <c r="S5091" s="131">
        <v>1145.1597477993801</v>
      </c>
      <c r="T5091" s="131">
        <v>3038.8221021583299</v>
      </c>
      <c r="U5091" s="131">
        <v>18293.043900385241</v>
      </c>
      <c r="V5091" s="131">
        <v>11077.943147677439</v>
      </c>
      <c r="W5091" s="131">
        <v>1847.02375101193</v>
      </c>
      <c r="X5091" s="132">
        <v>40354.777712718147</v>
      </c>
      <c r="Y5091" s="131">
        <v>0</v>
      </c>
      <c r="Z5091" s="131">
        <v>17.895379013429999</v>
      </c>
      <c r="AA5091" s="131">
        <v>575.08583493514004</v>
      </c>
      <c r="AB5091" s="131">
        <v>268.07353865405997</v>
      </c>
      <c r="AC5091" s="131">
        <v>4342.2950845496907</v>
      </c>
      <c r="AD5091" s="131">
        <v>1051.4801865311299</v>
      </c>
      <c r="AE5091" s="131">
        <v>0</v>
      </c>
      <c r="AF5091" s="131">
        <v>9595.84447912012</v>
      </c>
      <c r="AG5091" s="131">
        <v>5591.21312139974</v>
      </c>
      <c r="AH5091" s="43">
        <v>134822.27734646041</v>
      </c>
      <c r="AJ5091" s="69">
        <v>525.98461726363166</v>
      </c>
    </row>
    <row r="5092" spans="4:36">
      <c r="D5092" s="62">
        <v>2030</v>
      </c>
      <c r="E5092" s="62">
        <v>5</v>
      </c>
      <c r="F5092" s="62">
        <v>2030</v>
      </c>
      <c r="G5092" s="62">
        <v>2031</v>
      </c>
      <c r="H5092" s="131">
        <v>1633.61408612285</v>
      </c>
      <c r="I5092" s="131">
        <v>847.14189146031003</v>
      </c>
      <c r="J5092" s="131">
        <v>455.34136988274997</v>
      </c>
      <c r="K5092" s="131">
        <v>8991.2521519087095</v>
      </c>
      <c r="L5092" s="131">
        <v>3388.7620128113399</v>
      </c>
      <c r="M5092" s="131">
        <v>252.36190336691001</v>
      </c>
      <c r="N5092" s="131">
        <v>17680.660065545129</v>
      </c>
      <c r="O5092" s="131">
        <v>766.72325701068996</v>
      </c>
      <c r="P5092" s="131">
        <v>940.39418222306006</v>
      </c>
      <c r="Q5092" s="131">
        <v>1109.8673800647</v>
      </c>
      <c r="R5092" s="131">
        <v>11481.5431217555</v>
      </c>
      <c r="S5092" s="131">
        <v>1612.2535804143299</v>
      </c>
      <c r="T5092" s="131">
        <v>2540.5589472415299</v>
      </c>
      <c r="U5092" s="131">
        <v>16788.53544602375</v>
      </c>
      <c r="V5092" s="131">
        <v>12865.463537121219</v>
      </c>
      <c r="W5092" s="131">
        <v>2327.8124223504201</v>
      </c>
      <c r="X5092" s="132">
        <v>45704.878111972605</v>
      </c>
      <c r="Y5092" s="131">
        <v>0</v>
      </c>
      <c r="Z5092" s="131">
        <v>35.521445109689999</v>
      </c>
      <c r="AA5092" s="131">
        <v>752.39064286385997</v>
      </c>
      <c r="AB5092" s="131">
        <v>306.70708753276</v>
      </c>
      <c r="AC5092" s="131">
        <v>7861.34649014155</v>
      </c>
      <c r="AD5092" s="131">
        <v>1216.1025938062901</v>
      </c>
      <c r="AE5092" s="131">
        <v>2091.0439735332202</v>
      </c>
      <c r="AF5092" s="131">
        <v>10940.9009921528</v>
      </c>
      <c r="AG5092" s="131">
        <v>7554.1427792888899</v>
      </c>
      <c r="AH5092" s="43">
        <v>160145.31947170489</v>
      </c>
      <c r="AJ5092" s="69">
        <v>632.18946443582536</v>
      </c>
    </row>
    <row r="5093" spans="4:36">
      <c r="D5093" s="62">
        <v>2030</v>
      </c>
      <c r="E5093" s="62">
        <v>6</v>
      </c>
      <c r="F5093" s="62">
        <v>2030</v>
      </c>
      <c r="G5093" s="62">
        <v>2031</v>
      </c>
      <c r="H5093" s="131">
        <v>1773.9300955306999</v>
      </c>
      <c r="I5093" s="131">
        <v>823.54591305261999</v>
      </c>
      <c r="J5093" s="131">
        <v>474.61253171721</v>
      </c>
      <c r="K5093" s="131">
        <v>9262.0973342686702</v>
      </c>
      <c r="L5093" s="131">
        <v>3451.80666828124</v>
      </c>
      <c r="M5093" s="131">
        <v>277.50229314210998</v>
      </c>
      <c r="N5093" s="131">
        <v>20208.743238815528</v>
      </c>
      <c r="O5093" s="131">
        <v>754.34696081849995</v>
      </c>
      <c r="P5093" s="131">
        <v>1054.3279410303601</v>
      </c>
      <c r="Q5093" s="131">
        <v>1254.46236016084</v>
      </c>
      <c r="R5093" s="131">
        <v>14310.0261555303</v>
      </c>
      <c r="S5093" s="131">
        <v>1593.0444491609201</v>
      </c>
      <c r="T5093" s="131">
        <v>2716.7976704370699</v>
      </c>
      <c r="U5093" s="131">
        <v>17641.580170947112</v>
      </c>
      <c r="V5093" s="131">
        <v>19771.015621667881</v>
      </c>
      <c r="W5093" s="131">
        <v>2532.6870705002102</v>
      </c>
      <c r="X5093" s="132">
        <v>48783.895376736829</v>
      </c>
      <c r="Y5093" s="131">
        <v>0</v>
      </c>
      <c r="Z5093" s="131">
        <v>117.69903145626</v>
      </c>
      <c r="AA5093" s="131">
        <v>758.16459702987004</v>
      </c>
      <c r="AB5093" s="131">
        <v>304.67374285493997</v>
      </c>
      <c r="AC5093" s="131">
        <v>7475.5059039465996</v>
      </c>
      <c r="AD5093" s="131">
        <v>1199.8740441932</v>
      </c>
      <c r="AE5093" s="131">
        <v>5564.58632805866</v>
      </c>
      <c r="AF5093" s="131">
        <v>11040.622745987501</v>
      </c>
      <c r="AG5093" s="131">
        <v>8765.8655299110196</v>
      </c>
      <c r="AH5093" s="43">
        <v>181911.41377523608</v>
      </c>
      <c r="AJ5093" s="69">
        <v>727.57703109952854</v>
      </c>
    </row>
    <row r="5094" spans="4:36">
      <c r="D5094" s="62">
        <v>2030</v>
      </c>
      <c r="E5094" s="62">
        <v>7</v>
      </c>
      <c r="F5094" s="62">
        <v>2031</v>
      </c>
      <c r="G5094" s="62">
        <v>2031</v>
      </c>
      <c r="H5094" s="131">
        <v>1776.19306855421</v>
      </c>
      <c r="I5094" s="131">
        <v>893.38846590362004</v>
      </c>
      <c r="J5094" s="131">
        <v>472.73684048193002</v>
      </c>
      <c r="K5094" s="131">
        <v>9861.9082130522092</v>
      </c>
      <c r="L5094" s="131">
        <v>3840.3073698795201</v>
      </c>
      <c r="M5094" s="131">
        <v>270.45959096386002</v>
      </c>
      <c r="N5094" s="131">
        <v>25301.201959277103</v>
      </c>
      <c r="O5094" s="131">
        <v>865.12841048193002</v>
      </c>
      <c r="P5094" s="131">
        <v>864.14760265059999</v>
      </c>
      <c r="Q5094" s="131">
        <v>1286.7664013253</v>
      </c>
      <c r="R5094" s="131">
        <v>17458.422162168699</v>
      </c>
      <c r="S5094" s="131">
        <v>1727.12144457831</v>
      </c>
      <c r="T5094" s="131">
        <v>2975.3362322891599</v>
      </c>
      <c r="U5094" s="131">
        <v>18146.601061445799</v>
      </c>
      <c r="V5094" s="131">
        <v>24802.060106626472</v>
      </c>
      <c r="W5094" s="131">
        <v>2957.13297650602</v>
      </c>
      <c r="X5094" s="132">
        <v>50519.398618795138</v>
      </c>
      <c r="Y5094" s="131">
        <v>0</v>
      </c>
      <c r="Z5094" s="131">
        <v>180.38410891565999</v>
      </c>
      <c r="AA5094" s="131">
        <v>944.27375144578002</v>
      </c>
      <c r="AB5094" s="131">
        <v>328.51796204818999</v>
      </c>
      <c r="AC5094" s="131">
        <v>7860.4001802409603</v>
      </c>
      <c r="AD5094" s="131">
        <v>1303.2108448192801</v>
      </c>
      <c r="AE5094" s="131">
        <v>9681.2140000000109</v>
      </c>
      <c r="AF5094" s="131">
        <v>11881.243963373499</v>
      </c>
      <c r="AG5094" s="131">
        <v>10172.157495903621</v>
      </c>
      <c r="AH5094" s="43">
        <v>206369.71283172688</v>
      </c>
      <c r="AJ5094" s="69">
        <v>0</v>
      </c>
    </row>
    <row r="5095" spans="4:36">
      <c r="D5095" s="62">
        <v>2030</v>
      </c>
      <c r="E5095" s="62">
        <v>8</v>
      </c>
      <c r="F5095" s="62">
        <v>2031</v>
      </c>
      <c r="G5095" s="62">
        <v>2031</v>
      </c>
      <c r="H5095" s="131">
        <v>1698.6514633734901</v>
      </c>
      <c r="I5095" s="131">
        <v>948.18344963854997</v>
      </c>
      <c r="J5095" s="131">
        <v>508.31484578313001</v>
      </c>
      <c r="K5095" s="131">
        <v>9817.8143649799204</v>
      </c>
      <c r="L5095" s="131">
        <v>3965.3509818072298</v>
      </c>
      <c r="M5095" s="131">
        <v>257.28476204818998</v>
      </c>
      <c r="N5095" s="131">
        <v>25160.829077349357</v>
      </c>
      <c r="O5095" s="131">
        <v>872.85543373493999</v>
      </c>
      <c r="P5095" s="131">
        <v>939.74157951807001</v>
      </c>
      <c r="Q5095" s="131">
        <v>1237.2617532530101</v>
      </c>
      <c r="R5095" s="131">
        <v>17930.9130662651</v>
      </c>
      <c r="S5095" s="131">
        <v>1694.1149609638601</v>
      </c>
      <c r="T5095" s="131">
        <v>3083.9933963855401</v>
      </c>
      <c r="U5095" s="131">
        <v>18866.438226265102</v>
      </c>
      <c r="V5095" s="131">
        <v>24912.776306265041</v>
      </c>
      <c r="W5095" s="131">
        <v>3026.38611108434</v>
      </c>
      <c r="X5095" s="132">
        <v>52638.302939999958</v>
      </c>
      <c r="Y5095" s="131">
        <v>0</v>
      </c>
      <c r="Z5095" s="131">
        <v>230.57963566264999</v>
      </c>
      <c r="AA5095" s="131">
        <v>961.51309060240999</v>
      </c>
      <c r="AB5095" s="131">
        <v>333.34862855422</v>
      </c>
      <c r="AC5095" s="131">
        <v>7209.2281703614499</v>
      </c>
      <c r="AD5095" s="131">
        <v>1218.57837373494</v>
      </c>
      <c r="AE5095" s="131">
        <v>5106.8200000000097</v>
      </c>
      <c r="AF5095" s="131">
        <v>11923.778249638601</v>
      </c>
      <c r="AG5095" s="131">
        <v>9904.9299469879606</v>
      </c>
      <c r="AH5095" s="43">
        <v>204447.98881425706</v>
      </c>
      <c r="AJ5095" s="69">
        <v>0</v>
      </c>
    </row>
    <row r="5096" spans="4:36">
      <c r="D5096" s="62">
        <v>2030</v>
      </c>
      <c r="E5096" s="62">
        <v>9</v>
      </c>
      <c r="F5096" s="62">
        <v>2031</v>
      </c>
      <c r="G5096" s="62">
        <v>2031</v>
      </c>
      <c r="H5096" s="131">
        <v>1510.88092530121</v>
      </c>
      <c r="I5096" s="131">
        <v>920.00317228916003</v>
      </c>
      <c r="J5096" s="131">
        <v>478.56958530121</v>
      </c>
      <c r="K5096" s="131">
        <v>9343.5975083534104</v>
      </c>
      <c r="L5096" s="131">
        <v>3558.1805016867502</v>
      </c>
      <c r="M5096" s="131">
        <v>224.14544457830999</v>
      </c>
      <c r="N5096" s="131">
        <v>22213.769644216889</v>
      </c>
      <c r="O5096" s="131">
        <v>852.88758156627</v>
      </c>
      <c r="P5096" s="131">
        <v>801.15262192771002</v>
      </c>
      <c r="Q5096" s="131">
        <v>1157.8652771084301</v>
      </c>
      <c r="R5096" s="131">
        <v>18494.059646024099</v>
      </c>
      <c r="S5096" s="131">
        <v>1571.7295340963899</v>
      </c>
      <c r="T5096" s="131">
        <v>2868.93604192771</v>
      </c>
      <c r="U5096" s="131">
        <v>21054.6488113253</v>
      </c>
      <c r="V5096" s="131">
        <v>19697.766331566228</v>
      </c>
      <c r="W5096" s="131">
        <v>2726.9326615662699</v>
      </c>
      <c r="X5096" s="132">
        <v>50244.088544578291</v>
      </c>
      <c r="Y5096" s="131">
        <v>0</v>
      </c>
      <c r="Z5096" s="131">
        <v>212.76026987952</v>
      </c>
      <c r="AA5096" s="131">
        <v>934.10696168674997</v>
      </c>
      <c r="AB5096" s="131">
        <v>310.82727795181</v>
      </c>
      <c r="AC5096" s="131">
        <v>6920.16151445783</v>
      </c>
      <c r="AD5096" s="131">
        <v>1262.76815253012</v>
      </c>
      <c r="AE5096" s="131">
        <v>7792.808</v>
      </c>
      <c r="AF5096" s="131">
        <v>11019.924666506</v>
      </c>
      <c r="AG5096" s="131">
        <v>8957.8328790361393</v>
      </c>
      <c r="AH5096" s="43">
        <v>195130.40355546182</v>
      </c>
      <c r="AJ5096" s="69">
        <v>0</v>
      </c>
    </row>
    <row r="5097" spans="4:36">
      <c r="D5097" s="62">
        <v>2030</v>
      </c>
      <c r="E5097" s="62">
        <v>10</v>
      </c>
      <c r="F5097" s="62">
        <v>2031</v>
      </c>
      <c r="G5097" s="62">
        <v>2031</v>
      </c>
      <c r="H5097" s="131">
        <v>1262.8204272289199</v>
      </c>
      <c r="I5097" s="131">
        <v>813.91271638553997</v>
      </c>
      <c r="J5097" s="131">
        <v>659.62386048193002</v>
      </c>
      <c r="K5097" s="131">
        <v>8145.5759758232898</v>
      </c>
      <c r="L5097" s="131">
        <v>3128.7602685542201</v>
      </c>
      <c r="M5097" s="131">
        <v>236.30904759036</v>
      </c>
      <c r="N5097" s="131">
        <v>15650.854803253031</v>
      </c>
      <c r="O5097" s="131">
        <v>699.49469421687002</v>
      </c>
      <c r="P5097" s="131">
        <v>631.86357879518005</v>
      </c>
      <c r="Q5097" s="131">
        <v>990.56555951807002</v>
      </c>
      <c r="R5097" s="131">
        <v>8711.8002108433702</v>
      </c>
      <c r="S5097" s="131">
        <v>1446.56633385542</v>
      </c>
      <c r="T5097" s="131">
        <v>4842.8207855421706</v>
      </c>
      <c r="U5097" s="131">
        <v>21919.195722168701</v>
      </c>
      <c r="V5097" s="131">
        <v>11125.038437951811</v>
      </c>
      <c r="W5097" s="131">
        <v>2063.83993048193</v>
      </c>
      <c r="X5097" s="132">
        <v>46876.45638674697</v>
      </c>
      <c r="Y5097" s="131">
        <v>0</v>
      </c>
      <c r="Z5097" s="131">
        <v>92.516520481930002</v>
      </c>
      <c r="AA5097" s="131">
        <v>859.40315867469997</v>
      </c>
      <c r="AB5097" s="131">
        <v>297.34710722891998</v>
      </c>
      <c r="AC5097" s="131">
        <v>6245.3198809638598</v>
      </c>
      <c r="AD5097" s="131">
        <v>1184.98380506024</v>
      </c>
      <c r="AE5097" s="131">
        <v>0</v>
      </c>
      <c r="AF5097" s="131">
        <v>10090.077908433699</v>
      </c>
      <c r="AG5097" s="131">
        <v>6659.3714255421701</v>
      </c>
      <c r="AH5097" s="43">
        <v>154634.51854582332</v>
      </c>
      <c r="AJ5097" s="69">
        <v>0</v>
      </c>
    </row>
    <row r="5098" spans="4:36">
      <c r="D5098" s="62">
        <v>2030</v>
      </c>
      <c r="E5098" s="62">
        <v>11</v>
      </c>
      <c r="F5098" s="62">
        <v>2031</v>
      </c>
      <c r="G5098" s="62">
        <v>2031</v>
      </c>
      <c r="H5098" s="131">
        <v>1275.1689732530101</v>
      </c>
      <c r="I5098" s="131">
        <v>709.84829349398001</v>
      </c>
      <c r="J5098" s="131">
        <v>640.07294096385999</v>
      </c>
      <c r="K5098" s="131">
        <v>6871.0141787148596</v>
      </c>
      <c r="L5098" s="131">
        <v>3937.3162930120498</v>
      </c>
      <c r="M5098" s="131">
        <v>229.66384879518</v>
      </c>
      <c r="N5098" s="131">
        <v>10851.18890228917</v>
      </c>
      <c r="O5098" s="131">
        <v>621.68892542168999</v>
      </c>
      <c r="P5098" s="131">
        <v>433.07055734940002</v>
      </c>
      <c r="Q5098" s="131">
        <v>860.60108963854998</v>
      </c>
      <c r="R5098" s="131">
        <v>6214.2583640963803</v>
      </c>
      <c r="S5098" s="131">
        <v>1274.18098626506</v>
      </c>
      <c r="T5098" s="131">
        <v>3314.8495669879499</v>
      </c>
      <c r="U5098" s="131">
        <v>18064.151915180701</v>
      </c>
      <c r="V5098" s="131">
        <v>9469.8351013252995</v>
      </c>
      <c r="W5098" s="131">
        <v>1601.75019975904</v>
      </c>
      <c r="X5098" s="132">
        <v>38784.306705301176</v>
      </c>
      <c r="Y5098" s="131">
        <v>0</v>
      </c>
      <c r="Z5098" s="131">
        <v>9.2239248192800005</v>
      </c>
      <c r="AA5098" s="131">
        <v>772.67602168675</v>
      </c>
      <c r="AB5098" s="131">
        <v>264.83802722892</v>
      </c>
      <c r="AC5098" s="131">
        <v>5025.3903399999999</v>
      </c>
      <c r="AD5098" s="131">
        <v>1018.3030604819299</v>
      </c>
      <c r="AE5098" s="131">
        <v>0</v>
      </c>
      <c r="AF5098" s="131">
        <v>8684.0834457831297</v>
      </c>
      <c r="AG5098" s="131">
        <v>5208.2725416867397</v>
      </c>
      <c r="AH5098" s="43">
        <v>126135.75420353413</v>
      </c>
      <c r="AJ5098" s="69">
        <v>0</v>
      </c>
    </row>
    <row r="5099" spans="4:36">
      <c r="D5099" s="62">
        <v>2030</v>
      </c>
      <c r="E5099" s="62">
        <v>12</v>
      </c>
      <c r="F5099" s="62">
        <v>2031</v>
      </c>
      <c r="G5099" s="62">
        <v>2031</v>
      </c>
      <c r="H5099" s="131">
        <v>1178.92295277109</v>
      </c>
      <c r="I5099" s="131">
        <v>586.99701903615005</v>
      </c>
      <c r="J5099" s="131">
        <v>420.56444289157002</v>
      </c>
      <c r="K5099" s="131">
        <v>5267.8284195582301</v>
      </c>
      <c r="L5099" s="131">
        <v>4224.3381068674698</v>
      </c>
      <c r="M5099" s="131">
        <v>228.88376024095999</v>
      </c>
      <c r="N5099" s="131">
        <v>7629.1094456626506</v>
      </c>
      <c r="O5099" s="131">
        <v>511.36845481927998</v>
      </c>
      <c r="P5099" s="131">
        <v>330.923</v>
      </c>
      <c r="Q5099" s="131">
        <v>751.54908445782996</v>
      </c>
      <c r="R5099" s="131">
        <v>5323.5066274698802</v>
      </c>
      <c r="S5099" s="131">
        <v>1000.81540662651</v>
      </c>
      <c r="T5099" s="131">
        <v>2288.5713672289198</v>
      </c>
      <c r="U5099" s="131">
        <v>12181.15379349397</v>
      </c>
      <c r="V5099" s="131">
        <v>6979.8021342168704</v>
      </c>
      <c r="W5099" s="131">
        <v>1151.4841749397599</v>
      </c>
      <c r="X5099" s="132">
        <v>29659.744245542202</v>
      </c>
      <c r="Y5099" s="131">
        <v>0</v>
      </c>
      <c r="Z5099" s="131">
        <v>22.47754024096</v>
      </c>
      <c r="AA5099" s="131">
        <v>406.05274228915999</v>
      </c>
      <c r="AB5099" s="131">
        <v>171.29282313253</v>
      </c>
      <c r="AC5099" s="131">
        <v>4620.7454062650604</v>
      </c>
      <c r="AD5099" s="131">
        <v>913.77226795181002</v>
      </c>
      <c r="AE5099" s="131">
        <v>0</v>
      </c>
      <c r="AF5099" s="131">
        <v>7997.6273257831399</v>
      </c>
      <c r="AG5099" s="131">
        <v>3287.4317840963899</v>
      </c>
      <c r="AH5099" s="43">
        <v>97134.962325582397</v>
      </c>
      <c r="AJ5099" s="69">
        <v>0</v>
      </c>
    </row>
  </sheetData>
  <pageMargins left="0.75" right="0.75" top="1" bottom="1" header="0.5" footer="0.5"/>
  <pageSetup orientation="portrait" r:id="rId1"/>
  <headerFooter alignWithMargins="0"/>
</worksheet>
</file>

<file path=xl/worksheets/sheet14.xml><?xml version="1.0" encoding="utf-8"?>
<worksheet xmlns="http://schemas.openxmlformats.org/spreadsheetml/2006/main" xmlns:r="http://schemas.openxmlformats.org/officeDocument/2006/relationships">
  <sheetPr codeName="Sheet6"/>
  <dimension ref="A1:AK4388"/>
  <sheetViews>
    <sheetView workbookViewId="0">
      <selection sqref="A1:XFD1048576"/>
    </sheetView>
  </sheetViews>
  <sheetFormatPr defaultColWidth="8.75" defaultRowHeight="15"/>
  <cols>
    <col min="1" max="1" width="9" style="52" bestFit="1" customWidth="1"/>
    <col min="2" max="2" width="9.375" style="52" customWidth="1"/>
    <col min="3" max="4" width="8.75" style="2"/>
    <col min="5" max="5" width="14.25" style="2" bestFit="1" customWidth="1"/>
    <col min="6" max="6" width="15.75" style="2" customWidth="1"/>
    <col min="7" max="7" width="13.125" style="2" customWidth="1"/>
    <col min="8" max="8" width="14" style="2" bestFit="1" customWidth="1"/>
    <col min="9" max="9" width="14.625" style="2" customWidth="1"/>
    <col min="10" max="10" width="13.75" style="2" bestFit="1" customWidth="1"/>
    <col min="11" max="11" width="18.125" style="2" bestFit="1" customWidth="1"/>
    <col min="12" max="12" width="20.5" style="2" bestFit="1" customWidth="1"/>
    <col min="13" max="13" width="14.25" style="2" bestFit="1" customWidth="1"/>
    <col min="14" max="14" width="18.125" style="2" bestFit="1" customWidth="1"/>
    <col min="15" max="15" width="13" style="2" bestFit="1" customWidth="1"/>
    <col min="16" max="17" width="14.75" style="2" bestFit="1" customWidth="1"/>
    <col min="18" max="18" width="20.5" style="2" bestFit="1" customWidth="1"/>
    <col min="19" max="19" width="19.75" style="2" bestFit="1" customWidth="1"/>
    <col min="20" max="20" width="18.5" style="2" bestFit="1" customWidth="1"/>
    <col min="21" max="21" width="18.75" style="2" bestFit="1" customWidth="1"/>
    <col min="22" max="22" width="18.125" style="2" bestFit="1" customWidth="1"/>
    <col min="23" max="23" width="15.75" style="2" bestFit="1" customWidth="1"/>
    <col min="24" max="24" width="22.25" style="2" bestFit="1" customWidth="1"/>
    <col min="25" max="25" width="21" style="2" bestFit="1" customWidth="1"/>
    <col min="26" max="26" width="17.75" style="2" bestFit="1" customWidth="1"/>
    <col min="27" max="27" width="16.5" style="2" bestFit="1" customWidth="1"/>
    <col min="28" max="28" width="20.75" style="2" bestFit="1" customWidth="1"/>
    <col min="29" max="29" width="20.5" style="2" bestFit="1" customWidth="1"/>
    <col min="30" max="30" width="14.75" style="2" bestFit="1" customWidth="1"/>
    <col min="31" max="31" width="26.75" style="2" bestFit="1" customWidth="1"/>
    <col min="32" max="32" width="17.5" style="2" bestFit="1" customWidth="1"/>
    <col min="33" max="33" width="19.75" style="2" bestFit="1" customWidth="1"/>
    <col min="34" max="34" width="16.625" style="2" bestFit="1" customWidth="1"/>
    <col min="35" max="35" width="8.75" style="2"/>
    <col min="36" max="36" width="11.875" style="2" bestFit="1" customWidth="1"/>
    <col min="37" max="16384" width="8.75" style="2"/>
  </cols>
  <sheetData>
    <row r="1" spans="1:34" ht="15.75">
      <c r="A1" s="48" t="s">
        <v>35</v>
      </c>
      <c r="B1" s="49">
        <v>0</v>
      </c>
      <c r="D1" s="54" t="s">
        <v>201</v>
      </c>
    </row>
    <row r="2" spans="1:34" ht="15.75">
      <c r="A2" s="203"/>
      <c r="B2" s="204"/>
    </row>
    <row r="3" spans="1:34" ht="15.75">
      <c r="A3" s="203"/>
      <c r="B3" s="204"/>
    </row>
    <row r="4" spans="1:34" ht="15.75">
      <c r="A4" s="203"/>
      <c r="B4" s="204"/>
      <c r="E4" s="54" t="s">
        <v>202</v>
      </c>
      <c r="H4" s="51"/>
      <c r="I4" s="51"/>
      <c r="J4" s="51"/>
      <c r="K4" s="51"/>
      <c r="L4" s="51"/>
      <c r="M4" s="51"/>
      <c r="N4" s="51"/>
      <c r="O4" s="51"/>
      <c r="P4" s="51"/>
      <c r="Q4" s="51"/>
      <c r="R4" s="51"/>
      <c r="S4" s="51"/>
      <c r="T4" s="51"/>
      <c r="U4" s="51"/>
      <c r="V4" s="51"/>
      <c r="W4" s="51"/>
      <c r="X4" s="51"/>
      <c r="Y4" s="51"/>
      <c r="Z4" s="51"/>
      <c r="AA4" s="51"/>
      <c r="AB4" s="51"/>
      <c r="AC4" s="51"/>
      <c r="AD4" s="51"/>
      <c r="AE4" s="51"/>
      <c r="AF4" s="51"/>
      <c r="AG4" s="51"/>
      <c r="AH4" s="51"/>
    </row>
    <row r="5" spans="1:34" ht="15.75">
      <c r="A5" s="203"/>
      <c r="B5" s="204"/>
      <c r="E5" s="205" t="s">
        <v>102</v>
      </c>
      <c r="F5" s="60" t="s">
        <v>46</v>
      </c>
      <c r="G5" s="60" t="s">
        <v>157</v>
      </c>
      <c r="H5" s="61" t="s">
        <v>48</v>
      </c>
      <c r="I5" s="61" t="s">
        <v>49</v>
      </c>
      <c r="J5" s="61" t="s">
        <v>50</v>
      </c>
      <c r="K5" s="61" t="s">
        <v>51</v>
      </c>
      <c r="L5" s="61" t="s">
        <v>52</v>
      </c>
      <c r="M5" s="61" t="s">
        <v>53</v>
      </c>
      <c r="N5" s="61" t="s">
        <v>54</v>
      </c>
      <c r="O5" s="61" t="s">
        <v>55</v>
      </c>
      <c r="P5" s="61" t="s">
        <v>56</v>
      </c>
      <c r="Q5" s="61" t="s">
        <v>57</v>
      </c>
      <c r="R5" s="61" t="s">
        <v>58</v>
      </c>
      <c r="S5" s="61" t="s">
        <v>59</v>
      </c>
      <c r="T5" s="61" t="s">
        <v>60</v>
      </c>
      <c r="U5" s="61" t="s">
        <v>61</v>
      </c>
      <c r="V5" s="61" t="s">
        <v>62</v>
      </c>
      <c r="W5" s="61" t="s">
        <v>63</v>
      </c>
      <c r="X5" s="61" t="s">
        <v>64</v>
      </c>
      <c r="Y5" s="61" t="s">
        <v>65</v>
      </c>
      <c r="Z5" s="61" t="s">
        <v>66</v>
      </c>
      <c r="AA5" s="61" t="s">
        <v>67</v>
      </c>
      <c r="AB5" s="61" t="s">
        <v>68</v>
      </c>
      <c r="AC5" s="61" t="s">
        <v>69</v>
      </c>
      <c r="AD5" s="61" t="s">
        <v>70</v>
      </c>
      <c r="AE5" s="61" t="s">
        <v>71</v>
      </c>
      <c r="AF5" s="61" t="s">
        <v>72</v>
      </c>
      <c r="AG5" s="61" t="s">
        <v>73</v>
      </c>
      <c r="AH5" s="61" t="s">
        <v>74</v>
      </c>
    </row>
    <row r="6" spans="1:34" ht="15.75">
      <c r="A6" s="203"/>
      <c r="B6" s="204"/>
      <c r="E6" s="2">
        <v>1990</v>
      </c>
      <c r="F6" s="2">
        <v>1</v>
      </c>
      <c r="G6" s="62">
        <v>1990</v>
      </c>
      <c r="H6" s="69">
        <v>1757.24759025719</v>
      </c>
      <c r="I6" s="69">
        <v>1092.0999999999999</v>
      </c>
      <c r="J6" s="69">
        <v>1591.6</v>
      </c>
      <c r="K6" s="69">
        <v>6235.1176482972796</v>
      </c>
      <c r="L6" s="69">
        <v>5986.1528757840306</v>
      </c>
      <c r="M6" s="69">
        <v>489.3</v>
      </c>
      <c r="N6" s="69">
        <v>2373.4</v>
      </c>
      <c r="O6" s="69">
        <v>688.3</v>
      </c>
      <c r="P6" s="69">
        <v>341.2</v>
      </c>
      <c r="Q6" s="69">
        <v>2102.6999999999998</v>
      </c>
      <c r="R6" s="69">
        <v>550.5</v>
      </c>
      <c r="S6" s="69">
        <v>1584.3</v>
      </c>
      <c r="T6" s="69">
        <v>3632.38347025961</v>
      </c>
      <c r="U6" s="69">
        <v>30116.921380375381</v>
      </c>
      <c r="V6" s="69">
        <v>15168.767996109122</v>
      </c>
      <c r="W6" s="69">
        <v>764.8</v>
      </c>
      <c r="X6" s="69">
        <v>35738.5</v>
      </c>
      <c r="Y6" s="69">
        <v>93.1</v>
      </c>
      <c r="Z6" s="69">
        <v>110.2</v>
      </c>
      <c r="AA6" s="69">
        <v>749.7</v>
      </c>
      <c r="AB6" s="69">
        <v>1057.3</v>
      </c>
      <c r="AC6" s="69">
        <v>3977.8</v>
      </c>
      <c r="AD6" s="69">
        <v>1638.9</v>
      </c>
      <c r="AE6" s="69">
        <v>807</v>
      </c>
      <c r="AF6" s="69">
        <v>12477.916726326101</v>
      </c>
      <c r="AG6" s="69">
        <v>3454.5</v>
      </c>
      <c r="AH6" s="69">
        <v>134579.70768740869</v>
      </c>
    </row>
    <row r="7" spans="1:34" ht="15.75">
      <c r="A7" s="203"/>
      <c r="B7" s="204"/>
      <c r="E7" s="2">
        <v>1990</v>
      </c>
      <c r="F7" s="2">
        <v>2</v>
      </c>
      <c r="G7" s="62">
        <v>1990</v>
      </c>
      <c r="H7" s="69">
        <v>1316.8184783486599</v>
      </c>
      <c r="I7" s="69">
        <v>954.3</v>
      </c>
      <c r="J7" s="69">
        <v>1401.8</v>
      </c>
      <c r="K7" s="69">
        <v>5326.30520553713</v>
      </c>
      <c r="L7" s="69">
        <v>5244.4415252505696</v>
      </c>
      <c r="M7" s="69">
        <v>448</v>
      </c>
      <c r="N7" s="69">
        <v>2097.1</v>
      </c>
      <c r="O7" s="69">
        <v>542</v>
      </c>
      <c r="P7" s="69">
        <v>708.9</v>
      </c>
      <c r="Q7" s="69">
        <v>1751</v>
      </c>
      <c r="R7" s="69">
        <v>98.8</v>
      </c>
      <c r="S7" s="69">
        <v>1324</v>
      </c>
      <c r="T7" s="69">
        <v>3249.24094643444</v>
      </c>
      <c r="U7" s="69">
        <v>28841.211300291499</v>
      </c>
      <c r="V7" s="69">
        <v>15025.3855075061</v>
      </c>
      <c r="W7" s="69">
        <v>977.8</v>
      </c>
      <c r="X7" s="69">
        <v>32576.9</v>
      </c>
      <c r="Y7" s="69">
        <v>70.7</v>
      </c>
      <c r="Z7" s="69">
        <v>122.4</v>
      </c>
      <c r="AA7" s="69">
        <v>1140.5999999999999</v>
      </c>
      <c r="AB7" s="69">
        <v>1133</v>
      </c>
      <c r="AC7" s="69">
        <v>3313.5</v>
      </c>
      <c r="AD7" s="69">
        <v>1526.8</v>
      </c>
      <c r="AE7" s="69">
        <v>769.8</v>
      </c>
      <c r="AF7" s="69">
        <v>11686.6446306541</v>
      </c>
      <c r="AG7" s="69">
        <v>1607.6999999999998</v>
      </c>
      <c r="AH7" s="69">
        <v>123255.14759402251</v>
      </c>
    </row>
    <row r="8" spans="1:34" ht="15.75">
      <c r="A8" s="203"/>
      <c r="B8" s="204"/>
      <c r="E8" s="2">
        <v>1990</v>
      </c>
      <c r="F8" s="2">
        <v>3</v>
      </c>
      <c r="G8" s="62">
        <v>1990</v>
      </c>
      <c r="H8" s="69">
        <v>1521.9</v>
      </c>
      <c r="I8" s="69">
        <v>1142.0999999999999</v>
      </c>
      <c r="J8" s="69">
        <v>1655.7</v>
      </c>
      <c r="K8" s="69">
        <v>7362.3218222011701</v>
      </c>
      <c r="L8" s="69">
        <v>7486.8492973811808</v>
      </c>
      <c r="M8" s="69">
        <v>507.1</v>
      </c>
      <c r="N8" s="69">
        <v>2968</v>
      </c>
      <c r="O8" s="69">
        <v>775.9</v>
      </c>
      <c r="P8" s="69">
        <v>1891.5</v>
      </c>
      <c r="Q8" s="69">
        <v>2200.6</v>
      </c>
      <c r="R8" s="69">
        <v>61.4</v>
      </c>
      <c r="S8" s="69">
        <v>1633.3</v>
      </c>
      <c r="T8" s="69">
        <v>3996.0083141636501</v>
      </c>
      <c r="U8" s="69">
        <v>36970.612040208405</v>
      </c>
      <c r="V8" s="69">
        <v>18444.248210796472</v>
      </c>
      <c r="W8" s="69">
        <v>1556.5</v>
      </c>
      <c r="X8" s="69">
        <v>42970.9</v>
      </c>
      <c r="Y8" s="69">
        <v>0</v>
      </c>
      <c r="Z8" s="69">
        <v>94.8</v>
      </c>
      <c r="AA8" s="69">
        <v>1207.7</v>
      </c>
      <c r="AB8" s="69">
        <v>1282.2</v>
      </c>
      <c r="AC8" s="69">
        <v>4069.8</v>
      </c>
      <c r="AD8" s="69">
        <v>1837.5</v>
      </c>
      <c r="AE8" s="69">
        <v>989.2</v>
      </c>
      <c r="AF8" s="69">
        <v>14226.739814513499</v>
      </c>
      <c r="AG8" s="69">
        <v>2055.3000000000002</v>
      </c>
      <c r="AH8" s="69">
        <v>158908.17949926434</v>
      </c>
    </row>
    <row r="9" spans="1:34" ht="15.75">
      <c r="A9" s="203"/>
      <c r="B9" s="204"/>
      <c r="E9" s="2">
        <v>1990</v>
      </c>
      <c r="F9" s="2">
        <v>4</v>
      </c>
      <c r="G9" s="62">
        <v>1990</v>
      </c>
      <c r="H9" s="69">
        <v>1710.14290115266</v>
      </c>
      <c r="I9" s="69">
        <v>1053.0999999999999</v>
      </c>
      <c r="J9" s="69">
        <v>1618.6</v>
      </c>
      <c r="K9" s="69">
        <v>5268.2081635875602</v>
      </c>
      <c r="L9" s="69">
        <v>7672.0259057226003</v>
      </c>
      <c r="M9" s="69">
        <v>446</v>
      </c>
      <c r="N9" s="69">
        <v>3441.3999999999996</v>
      </c>
      <c r="O9" s="69">
        <v>636.6</v>
      </c>
      <c r="P9" s="69">
        <v>1137.9000000000001</v>
      </c>
      <c r="Q9" s="69">
        <v>2057.4</v>
      </c>
      <c r="R9" s="69">
        <v>552.70000000000005</v>
      </c>
      <c r="S9" s="69">
        <v>1157.7</v>
      </c>
      <c r="T9" s="69">
        <v>4023.5627670062399</v>
      </c>
      <c r="U9" s="69">
        <v>31601.272664161301</v>
      </c>
      <c r="V9" s="69">
        <v>19172.380451481069</v>
      </c>
      <c r="W9" s="69">
        <v>1670.1</v>
      </c>
      <c r="X9" s="69">
        <v>56854.3</v>
      </c>
      <c r="Y9" s="69">
        <v>0</v>
      </c>
      <c r="Z9" s="69">
        <v>134.9</v>
      </c>
      <c r="AA9" s="69">
        <v>1201.4000000000001</v>
      </c>
      <c r="AB9" s="69">
        <v>1225.3</v>
      </c>
      <c r="AC9" s="69">
        <v>4838.3999999999996</v>
      </c>
      <c r="AD9" s="69">
        <v>1832.6</v>
      </c>
      <c r="AE9" s="69">
        <v>1089.8</v>
      </c>
      <c r="AF9" s="69">
        <v>14082.0813699967</v>
      </c>
      <c r="AG9" s="69">
        <v>2361.5</v>
      </c>
      <c r="AH9" s="69">
        <v>166839.37422310811</v>
      </c>
    </row>
    <row r="10" spans="1:34" ht="15.75">
      <c r="A10" s="203"/>
      <c r="B10" s="204"/>
      <c r="E10" s="2">
        <v>1990</v>
      </c>
      <c r="F10" s="2">
        <v>5</v>
      </c>
      <c r="G10" s="62">
        <v>1990</v>
      </c>
      <c r="H10" s="69">
        <v>946.7</v>
      </c>
      <c r="I10" s="69">
        <v>1238.9000000000001</v>
      </c>
      <c r="J10" s="69">
        <v>1962.1</v>
      </c>
      <c r="K10" s="69">
        <v>10537.3</v>
      </c>
      <c r="L10" s="69">
        <v>7330.5</v>
      </c>
      <c r="M10" s="69">
        <v>343.4</v>
      </c>
      <c r="N10" s="69">
        <v>4406.7</v>
      </c>
      <c r="O10" s="69">
        <v>734.9</v>
      </c>
      <c r="P10" s="69">
        <v>1119.5</v>
      </c>
      <c r="Q10" s="69">
        <v>2436.1999999999998</v>
      </c>
      <c r="R10" s="69">
        <v>27.8</v>
      </c>
      <c r="S10" s="69">
        <v>1717.7</v>
      </c>
      <c r="T10" s="69">
        <v>3483</v>
      </c>
      <c r="U10" s="69">
        <v>32937.199999999997</v>
      </c>
      <c r="V10" s="69">
        <v>21252.799999999999</v>
      </c>
      <c r="W10" s="69">
        <v>2330.1999999999998</v>
      </c>
      <c r="X10" s="69">
        <v>49823.5</v>
      </c>
      <c r="Y10" s="69">
        <v>0</v>
      </c>
      <c r="Z10" s="69">
        <v>63.6</v>
      </c>
      <c r="AA10" s="69">
        <v>1342.7</v>
      </c>
      <c r="AB10" s="69">
        <v>777.8</v>
      </c>
      <c r="AC10" s="69">
        <v>6580.9</v>
      </c>
      <c r="AD10" s="69">
        <v>2062.5</v>
      </c>
      <c r="AE10" s="69">
        <v>1158.3</v>
      </c>
      <c r="AF10" s="69">
        <v>15144.4</v>
      </c>
      <c r="AG10" s="69">
        <v>4622.6000000000004</v>
      </c>
      <c r="AH10" s="69">
        <v>174381.2</v>
      </c>
    </row>
    <row r="11" spans="1:34" ht="15.75">
      <c r="A11" s="203"/>
      <c r="B11" s="204"/>
      <c r="E11" s="2">
        <v>1990</v>
      </c>
      <c r="F11" s="2">
        <v>6</v>
      </c>
      <c r="G11" s="62">
        <v>1990</v>
      </c>
      <c r="H11" s="69">
        <v>2345.5</v>
      </c>
      <c r="I11" s="69">
        <v>1243.7</v>
      </c>
      <c r="J11" s="69">
        <v>2071.6999999999998</v>
      </c>
      <c r="K11" s="69">
        <v>7813.2</v>
      </c>
      <c r="L11" s="69">
        <v>7283.3</v>
      </c>
      <c r="M11" s="69">
        <v>315.2</v>
      </c>
      <c r="N11" s="69">
        <v>5238.2</v>
      </c>
      <c r="O11" s="69">
        <v>929.9</v>
      </c>
      <c r="P11" s="69">
        <v>1248.8</v>
      </c>
      <c r="Q11" s="69">
        <v>2554.8000000000002</v>
      </c>
      <c r="R11" s="69">
        <v>3238.8</v>
      </c>
      <c r="S11" s="69">
        <v>1934.9</v>
      </c>
      <c r="T11" s="69">
        <v>3227.8</v>
      </c>
      <c r="U11" s="69">
        <v>26089.9</v>
      </c>
      <c r="V11" s="69">
        <v>22488.5</v>
      </c>
      <c r="W11" s="69">
        <v>1799.9</v>
      </c>
      <c r="X11" s="69">
        <v>46824.899999999994</v>
      </c>
      <c r="Y11" s="69">
        <v>1.6</v>
      </c>
      <c r="Z11" s="69">
        <v>58.8</v>
      </c>
      <c r="AA11" s="69">
        <v>1422.1</v>
      </c>
      <c r="AB11" s="69">
        <v>709</v>
      </c>
      <c r="AC11" s="69">
        <v>8046.1</v>
      </c>
      <c r="AD11" s="69">
        <v>2008.7</v>
      </c>
      <c r="AE11" s="69">
        <v>1249.3</v>
      </c>
      <c r="AF11" s="69">
        <v>15870.7</v>
      </c>
      <c r="AG11" s="69">
        <v>4467.5</v>
      </c>
      <c r="AH11" s="69">
        <v>170482.80000000002</v>
      </c>
    </row>
    <row r="12" spans="1:34" ht="15.75">
      <c r="A12" s="203"/>
      <c r="B12" s="204"/>
      <c r="E12" s="2">
        <v>1990</v>
      </c>
      <c r="F12" s="2">
        <v>7</v>
      </c>
      <c r="G12" s="62">
        <v>1991</v>
      </c>
      <c r="H12" s="69">
        <v>835</v>
      </c>
      <c r="I12" s="69">
        <v>1409.9</v>
      </c>
      <c r="J12" s="69">
        <v>0</v>
      </c>
      <c r="K12" s="69">
        <v>7267.4</v>
      </c>
      <c r="L12" s="69">
        <v>5382</v>
      </c>
      <c r="M12" s="69">
        <v>225.2</v>
      </c>
      <c r="N12" s="69">
        <v>5708.1</v>
      </c>
      <c r="O12" s="69">
        <v>1042</v>
      </c>
      <c r="P12" s="69">
        <v>223.7</v>
      </c>
      <c r="Q12" s="69">
        <v>0</v>
      </c>
      <c r="R12" s="69">
        <v>2942.1</v>
      </c>
      <c r="S12" s="69">
        <v>542.79999999999995</v>
      </c>
      <c r="T12" s="69">
        <v>2067.9</v>
      </c>
      <c r="U12" s="69">
        <v>10900.5</v>
      </c>
      <c r="V12" s="69">
        <v>21060.800000000003</v>
      </c>
      <c r="W12" s="69">
        <v>0</v>
      </c>
      <c r="X12" s="69">
        <v>16816.3</v>
      </c>
      <c r="Y12" s="69">
        <v>0</v>
      </c>
      <c r="Z12" s="69">
        <v>204.3</v>
      </c>
      <c r="AA12" s="69">
        <v>658.4</v>
      </c>
      <c r="AB12" s="69">
        <v>876.9</v>
      </c>
      <c r="AC12" s="69">
        <v>9384.7999999999993</v>
      </c>
      <c r="AD12" s="69">
        <v>1263.3</v>
      </c>
      <c r="AE12" s="69">
        <v>2244.5</v>
      </c>
      <c r="AF12" s="69">
        <v>13586.1</v>
      </c>
      <c r="AG12" s="69">
        <v>6046.4</v>
      </c>
      <c r="AH12" s="69">
        <v>110688.40000000001</v>
      </c>
    </row>
    <row r="13" spans="1:34" ht="15.75">
      <c r="A13" s="203"/>
      <c r="B13" s="204"/>
      <c r="E13" s="2">
        <v>1990</v>
      </c>
      <c r="F13" s="2">
        <v>8</v>
      </c>
      <c r="G13" s="62">
        <v>1991</v>
      </c>
      <c r="H13" s="69">
        <v>1704.3000000000002</v>
      </c>
      <c r="I13" s="69">
        <v>1362.9</v>
      </c>
      <c r="J13" s="69">
        <v>0</v>
      </c>
      <c r="K13" s="69">
        <v>9877.1</v>
      </c>
      <c r="L13" s="69">
        <v>6976.1</v>
      </c>
      <c r="M13" s="69">
        <v>403.7</v>
      </c>
      <c r="N13" s="69">
        <v>5153.2</v>
      </c>
      <c r="O13" s="69">
        <v>965.9</v>
      </c>
      <c r="P13" s="69">
        <v>366.8</v>
      </c>
      <c r="Q13" s="69">
        <v>9.9</v>
      </c>
      <c r="R13" s="69">
        <v>24.3</v>
      </c>
      <c r="S13" s="69">
        <v>475.4</v>
      </c>
      <c r="T13" s="69">
        <v>2062.3000000000002</v>
      </c>
      <c r="U13" s="69">
        <v>9336.4</v>
      </c>
      <c r="V13" s="69">
        <v>24448.699999999997</v>
      </c>
      <c r="W13" s="69">
        <v>0</v>
      </c>
      <c r="X13" s="69">
        <v>23887.9</v>
      </c>
      <c r="Y13" s="69">
        <v>0</v>
      </c>
      <c r="Z13" s="69">
        <v>213.1</v>
      </c>
      <c r="AA13" s="69">
        <v>659.4</v>
      </c>
      <c r="AB13" s="69">
        <v>779.6</v>
      </c>
      <c r="AC13" s="69">
        <v>9523.7000000000007</v>
      </c>
      <c r="AD13" s="69">
        <v>1146.0999999999999</v>
      </c>
      <c r="AE13" s="69">
        <v>1715.1</v>
      </c>
      <c r="AF13" s="69">
        <v>15995.3</v>
      </c>
      <c r="AG13" s="69">
        <v>5607.9</v>
      </c>
      <c r="AH13" s="69">
        <v>122695.1</v>
      </c>
    </row>
    <row r="14" spans="1:34" ht="15.75">
      <c r="A14" s="203"/>
      <c r="B14" s="204"/>
      <c r="E14" s="2">
        <v>1990</v>
      </c>
      <c r="F14" s="2">
        <v>9</v>
      </c>
      <c r="G14" s="62">
        <v>1991</v>
      </c>
      <c r="H14" s="69">
        <v>1657.6</v>
      </c>
      <c r="I14" s="69">
        <v>1319.4</v>
      </c>
      <c r="J14" s="69">
        <v>1256.5999999999999</v>
      </c>
      <c r="K14" s="69">
        <v>8780.2000000000007</v>
      </c>
      <c r="L14" s="69">
        <v>8173.6234332133599</v>
      </c>
      <c r="M14" s="69">
        <v>397.8</v>
      </c>
      <c r="N14" s="69">
        <v>6584.7</v>
      </c>
      <c r="O14" s="69">
        <v>973.1</v>
      </c>
      <c r="P14" s="69">
        <v>320.2</v>
      </c>
      <c r="Q14" s="69">
        <v>2665.6</v>
      </c>
      <c r="R14" s="69">
        <v>23.8</v>
      </c>
      <c r="S14" s="69">
        <v>409.6</v>
      </c>
      <c r="T14" s="69">
        <v>2800</v>
      </c>
      <c r="U14" s="69">
        <v>13638.8</v>
      </c>
      <c r="V14" s="69">
        <v>24766.442522307829</v>
      </c>
      <c r="W14" s="69">
        <v>1439.8</v>
      </c>
      <c r="X14" s="69">
        <v>30394.9</v>
      </c>
      <c r="Y14" s="69">
        <v>0</v>
      </c>
      <c r="Z14" s="69">
        <v>223</v>
      </c>
      <c r="AA14" s="69">
        <v>482.4</v>
      </c>
      <c r="AB14" s="69">
        <v>790.4</v>
      </c>
      <c r="AC14" s="69">
        <v>9003.2000000000007</v>
      </c>
      <c r="AD14" s="69">
        <v>1120.7</v>
      </c>
      <c r="AE14" s="69">
        <v>1563.67294981333</v>
      </c>
      <c r="AF14" s="69">
        <v>15949.4</v>
      </c>
      <c r="AG14" s="69">
        <v>5961.7000000000007</v>
      </c>
      <c r="AH14" s="69">
        <v>140696.63890533449</v>
      </c>
    </row>
    <row r="15" spans="1:34" ht="15.75">
      <c r="A15" s="203"/>
      <c r="B15" s="204"/>
      <c r="E15" s="2">
        <v>1990</v>
      </c>
      <c r="F15" s="2">
        <v>10</v>
      </c>
      <c r="G15" s="62">
        <v>1991</v>
      </c>
      <c r="H15" s="69">
        <v>4844.6000000000004</v>
      </c>
      <c r="I15" s="69">
        <v>1319.3</v>
      </c>
      <c r="J15" s="69">
        <v>1986.4</v>
      </c>
      <c r="K15" s="69">
        <v>10718.022758294401</v>
      </c>
      <c r="L15" s="69">
        <v>9447.7043488724012</v>
      </c>
      <c r="M15" s="69">
        <v>391</v>
      </c>
      <c r="N15" s="69">
        <v>5437.5999999999995</v>
      </c>
      <c r="O15" s="69">
        <v>1111.8</v>
      </c>
      <c r="P15" s="69">
        <v>1683.4</v>
      </c>
      <c r="Q15" s="69">
        <v>2643.6</v>
      </c>
      <c r="R15" s="69">
        <v>549.67332053742996</v>
      </c>
      <c r="S15" s="69">
        <v>1869.3</v>
      </c>
      <c r="T15" s="69">
        <v>5403.3</v>
      </c>
      <c r="U15" s="69">
        <v>58454.399999999994</v>
      </c>
      <c r="V15" s="69">
        <v>36099.083874330317</v>
      </c>
      <c r="W15" s="69">
        <v>1830.5</v>
      </c>
      <c r="X15" s="69">
        <v>33323.5</v>
      </c>
      <c r="Y15" s="69">
        <v>298.65775700935001</v>
      </c>
      <c r="Z15" s="69">
        <v>322.10000000000002</v>
      </c>
      <c r="AA15" s="69">
        <v>1880.2</v>
      </c>
      <c r="AB15" s="69">
        <v>741.8</v>
      </c>
      <c r="AC15" s="69">
        <v>7550.2000000000007</v>
      </c>
      <c r="AD15" s="69">
        <v>1063</v>
      </c>
      <c r="AE15" s="69">
        <v>1141.1655558617899</v>
      </c>
      <c r="AF15" s="69">
        <v>16184.4540136054</v>
      </c>
      <c r="AG15" s="69">
        <v>3569.7</v>
      </c>
      <c r="AH15" s="69">
        <v>209864.46162851108</v>
      </c>
    </row>
    <row r="16" spans="1:34" ht="15.75">
      <c r="A16" s="203"/>
      <c r="B16" s="204"/>
      <c r="E16" s="2">
        <v>1990</v>
      </c>
      <c r="F16" s="2">
        <v>11</v>
      </c>
      <c r="G16" s="62">
        <v>1991</v>
      </c>
      <c r="H16" s="69">
        <v>4838.8999999999996</v>
      </c>
      <c r="I16" s="69">
        <v>1165.7</v>
      </c>
      <c r="J16" s="69">
        <v>1700.9</v>
      </c>
      <c r="K16" s="69">
        <v>9153.5214205832599</v>
      </c>
      <c r="L16" s="69">
        <v>7950.8461524886297</v>
      </c>
      <c r="M16" s="69">
        <v>463.6</v>
      </c>
      <c r="N16" s="69">
        <v>3943.2</v>
      </c>
      <c r="O16" s="69">
        <v>909</v>
      </c>
      <c r="P16" s="69">
        <v>2020.9</v>
      </c>
      <c r="Q16" s="69">
        <v>2239.6999999999998</v>
      </c>
      <c r="R16" s="69">
        <v>75.845454545449996</v>
      </c>
      <c r="S16" s="69">
        <v>1808.6</v>
      </c>
      <c r="T16" s="69">
        <v>5000.2</v>
      </c>
      <c r="U16" s="69">
        <v>64321</v>
      </c>
      <c r="V16" s="69">
        <v>29325.602088248932</v>
      </c>
      <c r="W16" s="69">
        <v>2079.4</v>
      </c>
      <c r="X16" s="69">
        <v>31673.4</v>
      </c>
      <c r="Y16" s="69">
        <v>294.23657320872002</v>
      </c>
      <c r="Z16" s="69">
        <v>265.39999999999998</v>
      </c>
      <c r="AA16" s="69">
        <v>2274.5</v>
      </c>
      <c r="AB16" s="69">
        <v>648.6</v>
      </c>
      <c r="AC16" s="69">
        <v>6519.2999999999993</v>
      </c>
      <c r="AD16" s="69">
        <v>1168.8</v>
      </c>
      <c r="AE16" s="69">
        <v>965.8</v>
      </c>
      <c r="AF16" s="69">
        <v>15135.596254923001</v>
      </c>
      <c r="AG16" s="69">
        <v>3969.7</v>
      </c>
      <c r="AH16" s="69">
        <v>199912.24794399797</v>
      </c>
    </row>
    <row r="17" spans="1:34" ht="15.75">
      <c r="A17" s="203"/>
      <c r="B17" s="204"/>
      <c r="E17" s="2">
        <v>1990</v>
      </c>
      <c r="F17" s="2">
        <v>12</v>
      </c>
      <c r="G17" s="62">
        <v>1991</v>
      </c>
      <c r="H17" s="69">
        <v>5264.4</v>
      </c>
      <c r="I17" s="69">
        <v>1167.2</v>
      </c>
      <c r="J17" s="69">
        <v>1550.3</v>
      </c>
      <c r="K17" s="69">
        <v>8057.6184813465998</v>
      </c>
      <c r="L17" s="69">
        <v>7614.7060938761706</v>
      </c>
      <c r="M17" s="69">
        <v>530.79999999999995</v>
      </c>
      <c r="N17" s="69">
        <v>3072.4</v>
      </c>
      <c r="O17" s="69">
        <v>816.4</v>
      </c>
      <c r="P17" s="69">
        <v>1977.9</v>
      </c>
      <c r="Q17" s="69">
        <v>2127.5</v>
      </c>
      <c r="R17" s="69">
        <v>2043.7</v>
      </c>
      <c r="S17" s="69">
        <v>1945.4</v>
      </c>
      <c r="T17" s="69">
        <v>4621.8999999999996</v>
      </c>
      <c r="U17" s="69">
        <v>61566</v>
      </c>
      <c r="V17" s="69">
        <v>20922.987970238089</v>
      </c>
      <c r="W17" s="69">
        <v>2131.6</v>
      </c>
      <c r="X17" s="69">
        <v>27252.9</v>
      </c>
      <c r="Y17" s="69">
        <v>273.64193146417</v>
      </c>
      <c r="Z17" s="69">
        <v>217.2</v>
      </c>
      <c r="AA17" s="69">
        <v>2424.6999999999998</v>
      </c>
      <c r="AB17" s="69">
        <v>1182.8</v>
      </c>
      <c r="AC17" s="69">
        <v>5708.6</v>
      </c>
      <c r="AD17" s="69">
        <v>1878.4</v>
      </c>
      <c r="AE17" s="69">
        <v>813.8</v>
      </c>
      <c r="AF17" s="69">
        <v>14831.168492660199</v>
      </c>
      <c r="AG17" s="69">
        <v>3107.5</v>
      </c>
      <c r="AH17" s="69">
        <v>183101.52296958523</v>
      </c>
    </row>
    <row r="18" spans="1:34" ht="15.75">
      <c r="A18" s="203"/>
      <c r="B18" s="204"/>
      <c r="E18" s="2">
        <v>1991</v>
      </c>
      <c r="F18" s="2">
        <v>1</v>
      </c>
      <c r="G18" s="62">
        <v>1991</v>
      </c>
      <c r="H18" s="69">
        <v>1762.3</v>
      </c>
      <c r="I18" s="69">
        <v>1032.0999999999999</v>
      </c>
      <c r="J18" s="69">
        <v>1633.7702379352099</v>
      </c>
      <c r="K18" s="69">
        <v>6137.8684555386699</v>
      </c>
      <c r="L18" s="69">
        <v>8039.4316352123897</v>
      </c>
      <c r="M18" s="69">
        <v>369.1</v>
      </c>
      <c r="N18" s="69">
        <v>2700.8</v>
      </c>
      <c r="O18" s="69">
        <v>721.9</v>
      </c>
      <c r="P18" s="69">
        <v>660.6</v>
      </c>
      <c r="Q18" s="69">
        <v>1745.1</v>
      </c>
      <c r="R18" s="69">
        <v>2278.1</v>
      </c>
      <c r="S18" s="69">
        <v>1855.8</v>
      </c>
      <c r="T18" s="69">
        <v>3819.6</v>
      </c>
      <c r="U18" s="69">
        <v>35393.1</v>
      </c>
      <c r="V18" s="69">
        <v>18793.843360045161</v>
      </c>
      <c r="W18" s="69">
        <v>2303</v>
      </c>
      <c r="X18" s="69">
        <v>30773.300000000003</v>
      </c>
      <c r="Y18" s="69">
        <v>107.84205607477</v>
      </c>
      <c r="Z18" s="69">
        <v>99.7</v>
      </c>
      <c r="AA18" s="69">
        <v>1037.3</v>
      </c>
      <c r="AB18" s="69">
        <v>1147.8</v>
      </c>
      <c r="AC18" s="69">
        <v>4270.5</v>
      </c>
      <c r="AD18" s="69">
        <v>1748.3</v>
      </c>
      <c r="AE18" s="69">
        <v>693.82093407831997</v>
      </c>
      <c r="AF18" s="69">
        <v>14179.4330540637</v>
      </c>
      <c r="AG18" s="69">
        <v>2635.1000000000004</v>
      </c>
      <c r="AH18" s="69">
        <v>145939.50973294824</v>
      </c>
    </row>
    <row r="19" spans="1:34" ht="15.75">
      <c r="A19" s="203"/>
      <c r="B19" s="204"/>
      <c r="E19" s="2">
        <v>1991</v>
      </c>
      <c r="F19" s="2">
        <v>2</v>
      </c>
      <c r="G19" s="62">
        <v>1991</v>
      </c>
      <c r="H19" s="69">
        <v>571.1</v>
      </c>
      <c r="I19" s="69">
        <v>957.9</v>
      </c>
      <c r="J19" s="69">
        <v>1191.4000000000001</v>
      </c>
      <c r="K19" s="69">
        <v>5572.9688842370897</v>
      </c>
      <c r="L19" s="69">
        <v>4305.4303880935495</v>
      </c>
      <c r="M19" s="69">
        <v>265.10000000000002</v>
      </c>
      <c r="N19" s="69">
        <v>2561.5</v>
      </c>
      <c r="O19" s="69">
        <v>597.79999999999995</v>
      </c>
      <c r="P19" s="69">
        <v>556.6</v>
      </c>
      <c r="Q19" s="69">
        <v>1382.3</v>
      </c>
      <c r="R19" s="69">
        <v>2188.5</v>
      </c>
      <c r="S19" s="69">
        <v>1773.7</v>
      </c>
      <c r="T19" s="69">
        <v>2937.9</v>
      </c>
      <c r="U19" s="69">
        <v>22396.799999999999</v>
      </c>
      <c r="V19" s="69">
        <v>14066.901956357578</v>
      </c>
      <c r="W19" s="69">
        <v>1445.8</v>
      </c>
      <c r="X19" s="69">
        <v>29482.400000000001</v>
      </c>
      <c r="Y19" s="69">
        <v>60.721682242989999</v>
      </c>
      <c r="Z19" s="69">
        <v>56.1</v>
      </c>
      <c r="AA19" s="69">
        <v>333</v>
      </c>
      <c r="AB19" s="69">
        <v>1023.1</v>
      </c>
      <c r="AC19" s="69">
        <v>3549.8</v>
      </c>
      <c r="AD19" s="69">
        <v>1472.1</v>
      </c>
      <c r="AE19" s="69">
        <v>730.8</v>
      </c>
      <c r="AF19" s="69">
        <v>11745.7183458647</v>
      </c>
      <c r="AG19" s="69">
        <v>2409.9</v>
      </c>
      <c r="AH19" s="69">
        <v>113635.34125679592</v>
      </c>
    </row>
    <row r="20" spans="1:34" ht="15.75">
      <c r="A20" s="203"/>
      <c r="B20" s="204"/>
      <c r="E20" s="2">
        <v>1991</v>
      </c>
      <c r="F20" s="2">
        <v>3</v>
      </c>
      <c r="G20" s="62">
        <v>1991</v>
      </c>
      <c r="H20" s="69">
        <v>660</v>
      </c>
      <c r="I20" s="69">
        <v>775.9</v>
      </c>
      <c r="J20" s="69">
        <v>798.33616077429997</v>
      </c>
      <c r="K20" s="69">
        <v>2744.6</v>
      </c>
      <c r="L20" s="69">
        <v>4481.6561310437401</v>
      </c>
      <c r="M20" s="69">
        <v>333.1</v>
      </c>
      <c r="N20" s="69">
        <v>1633.5</v>
      </c>
      <c r="O20" s="69">
        <v>381.5</v>
      </c>
      <c r="P20" s="69">
        <v>306.2</v>
      </c>
      <c r="Q20" s="69">
        <v>1052</v>
      </c>
      <c r="R20" s="69">
        <v>1391.6071540743301</v>
      </c>
      <c r="S20" s="69">
        <v>1222.0999999999999</v>
      </c>
      <c r="T20" s="69">
        <v>3387.8</v>
      </c>
      <c r="U20" s="69">
        <v>9776.1</v>
      </c>
      <c r="V20" s="69">
        <v>9453.4867712094892</v>
      </c>
      <c r="W20" s="69">
        <v>904.6</v>
      </c>
      <c r="X20" s="69">
        <v>21149.7</v>
      </c>
      <c r="Y20" s="69">
        <v>14.7</v>
      </c>
      <c r="Z20" s="69">
        <v>37.799999999999997</v>
      </c>
      <c r="AA20" s="69">
        <v>625.4</v>
      </c>
      <c r="AB20" s="69">
        <v>925.3</v>
      </c>
      <c r="AC20" s="69">
        <v>2222.8931034482798</v>
      </c>
      <c r="AD20" s="69">
        <v>1134.3</v>
      </c>
      <c r="AE20" s="69">
        <v>820.88358848438008</v>
      </c>
      <c r="AF20" s="69">
        <v>10239.574908700301</v>
      </c>
      <c r="AG20" s="69">
        <v>1294.2</v>
      </c>
      <c r="AH20" s="69">
        <v>77767.237817734829</v>
      </c>
    </row>
    <row r="21" spans="1:34" ht="15.75">
      <c r="A21" s="203"/>
      <c r="B21" s="204"/>
      <c r="E21" s="2">
        <v>1991</v>
      </c>
      <c r="F21" s="2">
        <v>4</v>
      </c>
      <c r="G21" s="62">
        <v>1991</v>
      </c>
      <c r="H21" s="69">
        <v>678.6</v>
      </c>
      <c r="I21" s="69">
        <v>957.1</v>
      </c>
      <c r="J21" s="69">
        <v>1050.4936012905</v>
      </c>
      <c r="K21" s="69">
        <v>5823.3</v>
      </c>
      <c r="L21" s="69">
        <v>4540.4018171997595</v>
      </c>
      <c r="M21" s="69">
        <v>259.60000000000002</v>
      </c>
      <c r="N21" s="69">
        <v>2611.3000000000002</v>
      </c>
      <c r="O21" s="69">
        <v>556.20000000000005</v>
      </c>
      <c r="P21" s="69">
        <v>1211.7</v>
      </c>
      <c r="Q21" s="69">
        <v>1551.8</v>
      </c>
      <c r="R21" s="69">
        <v>2346.8740708427799</v>
      </c>
      <c r="S21" s="69">
        <v>772.3</v>
      </c>
      <c r="T21" s="69">
        <v>2944.2</v>
      </c>
      <c r="U21" s="69">
        <v>15631.400000000001</v>
      </c>
      <c r="V21" s="69">
        <v>12716.251457262621</v>
      </c>
      <c r="W21" s="69">
        <v>1281.5999999999999</v>
      </c>
      <c r="X21" s="69">
        <v>25501.599999999999</v>
      </c>
      <c r="Y21" s="69">
        <v>0</v>
      </c>
      <c r="Z21" s="69">
        <v>42.6</v>
      </c>
      <c r="AA21" s="69">
        <v>1260.4000000000001</v>
      </c>
      <c r="AB21" s="69">
        <v>792.6</v>
      </c>
      <c r="AC21" s="69">
        <v>3519.8068965517305</v>
      </c>
      <c r="AD21" s="69">
        <v>1317.7</v>
      </c>
      <c r="AE21" s="69">
        <v>706.55697176216995</v>
      </c>
      <c r="AF21" s="69">
        <v>11261.854930182601</v>
      </c>
      <c r="AG21" s="69">
        <v>2345.8000000000002</v>
      </c>
      <c r="AH21" s="69">
        <v>101682.03974509216</v>
      </c>
    </row>
    <row r="22" spans="1:34" ht="15.75">
      <c r="A22" s="203"/>
      <c r="B22" s="204"/>
      <c r="E22" s="2">
        <v>1991</v>
      </c>
      <c r="F22" s="2">
        <v>5</v>
      </c>
      <c r="G22" s="62">
        <v>1991</v>
      </c>
      <c r="H22" s="69">
        <v>770.1</v>
      </c>
      <c r="I22" s="69">
        <v>1170.2</v>
      </c>
      <c r="J22" s="69">
        <v>1337.5</v>
      </c>
      <c r="K22" s="69">
        <v>7340.8</v>
      </c>
      <c r="L22" s="69">
        <v>4015.9</v>
      </c>
      <c r="M22" s="69">
        <v>278</v>
      </c>
      <c r="N22" s="69">
        <v>3903.7000000000003</v>
      </c>
      <c r="O22" s="69">
        <v>606.9</v>
      </c>
      <c r="P22" s="69">
        <v>798.6</v>
      </c>
      <c r="Q22" s="69">
        <v>1738.9</v>
      </c>
      <c r="R22" s="69">
        <v>3035.7</v>
      </c>
      <c r="S22" s="69">
        <v>1151.7</v>
      </c>
      <c r="T22" s="69">
        <v>1772.7</v>
      </c>
      <c r="U22" s="69">
        <v>21759.8</v>
      </c>
      <c r="V22" s="69">
        <v>15658</v>
      </c>
      <c r="W22" s="69">
        <v>823.2</v>
      </c>
      <c r="X22" s="69">
        <v>36109.199999999997</v>
      </c>
      <c r="Y22" s="69">
        <v>0</v>
      </c>
      <c r="Z22" s="69">
        <v>18.7</v>
      </c>
      <c r="AA22" s="69">
        <v>820.6</v>
      </c>
      <c r="AB22" s="69">
        <v>474.1</v>
      </c>
      <c r="AC22" s="69">
        <v>4680.6000000000004</v>
      </c>
      <c r="AD22" s="69">
        <v>1363.8</v>
      </c>
      <c r="AE22" s="69">
        <v>958.9</v>
      </c>
      <c r="AF22" s="69">
        <v>12896.1</v>
      </c>
      <c r="AG22" s="69">
        <v>3002</v>
      </c>
      <c r="AH22" s="69">
        <v>126485.7</v>
      </c>
    </row>
    <row r="23" spans="1:34" ht="15.75">
      <c r="A23" s="203"/>
      <c r="B23" s="204"/>
      <c r="E23" s="2">
        <v>1991</v>
      </c>
      <c r="F23" s="2">
        <v>6</v>
      </c>
      <c r="G23" s="62">
        <v>1991</v>
      </c>
      <c r="H23" s="69">
        <v>1124.4000000000001</v>
      </c>
      <c r="I23" s="69">
        <v>1122.5</v>
      </c>
      <c r="J23" s="69">
        <v>1485.5</v>
      </c>
      <c r="K23" s="69">
        <v>6305.6</v>
      </c>
      <c r="L23" s="69">
        <v>4130.7</v>
      </c>
      <c r="M23" s="69">
        <v>237.2</v>
      </c>
      <c r="N23" s="69">
        <v>4281.7</v>
      </c>
      <c r="O23" s="69">
        <v>692.8</v>
      </c>
      <c r="P23" s="69">
        <v>797.2</v>
      </c>
      <c r="Q23" s="69">
        <v>1673.5</v>
      </c>
      <c r="R23" s="69">
        <v>3836.7</v>
      </c>
      <c r="S23" s="69">
        <v>1223.0999999999999</v>
      </c>
      <c r="T23" s="69">
        <v>1931</v>
      </c>
      <c r="U23" s="69">
        <v>10934.199999999999</v>
      </c>
      <c r="V23" s="69">
        <v>16329.1</v>
      </c>
      <c r="W23" s="69">
        <v>1153.0999999999999</v>
      </c>
      <c r="X23" s="69">
        <v>37009.1</v>
      </c>
      <c r="Y23" s="69">
        <v>0</v>
      </c>
      <c r="Z23" s="69">
        <v>0</v>
      </c>
      <c r="AA23" s="69">
        <v>1020.1</v>
      </c>
      <c r="AB23" s="69">
        <v>419</v>
      </c>
      <c r="AC23" s="69">
        <v>5268.9</v>
      </c>
      <c r="AD23" s="69">
        <v>1334.5</v>
      </c>
      <c r="AE23" s="69">
        <v>1035.4000000000001</v>
      </c>
      <c r="AF23" s="69">
        <v>11587</v>
      </c>
      <c r="AG23" s="69">
        <v>3139.3999999999996</v>
      </c>
      <c r="AH23" s="69">
        <v>118071.7</v>
      </c>
    </row>
    <row r="24" spans="1:34" ht="15.75">
      <c r="A24" s="203"/>
      <c r="B24" s="204"/>
      <c r="E24" s="2">
        <v>1991</v>
      </c>
      <c r="F24" s="2">
        <v>7</v>
      </c>
      <c r="G24" s="62">
        <v>1992</v>
      </c>
      <c r="H24" s="69">
        <v>1847.1</v>
      </c>
      <c r="I24" s="69">
        <v>1166.5</v>
      </c>
      <c r="J24" s="69">
        <v>1741.9</v>
      </c>
      <c r="K24" s="69">
        <v>7457.9</v>
      </c>
      <c r="L24" s="69">
        <v>4873.1000000000004</v>
      </c>
      <c r="M24" s="69">
        <v>401.8</v>
      </c>
      <c r="N24" s="69">
        <v>5456.8</v>
      </c>
      <c r="O24" s="69">
        <v>915.3</v>
      </c>
      <c r="P24" s="69">
        <v>930.2</v>
      </c>
      <c r="Q24" s="69">
        <v>2036.7</v>
      </c>
      <c r="R24" s="69">
        <v>3760.7</v>
      </c>
      <c r="S24" s="69">
        <v>1755.7</v>
      </c>
      <c r="T24" s="69">
        <v>3083.9</v>
      </c>
      <c r="U24" s="69">
        <v>18577.199999999997</v>
      </c>
      <c r="V24" s="69">
        <v>18690.599999999999</v>
      </c>
      <c r="W24" s="69">
        <v>1190.9000000000001</v>
      </c>
      <c r="X24" s="69">
        <v>24876.3</v>
      </c>
      <c r="Y24" s="69">
        <v>15.5</v>
      </c>
      <c r="Z24" s="69">
        <v>23.4</v>
      </c>
      <c r="AA24" s="69">
        <v>1125.9000000000001</v>
      </c>
      <c r="AB24" s="69">
        <v>405</v>
      </c>
      <c r="AC24" s="69">
        <v>6403.7999999999993</v>
      </c>
      <c r="AD24" s="69">
        <v>1481.6</v>
      </c>
      <c r="AE24" s="69">
        <v>1329.8</v>
      </c>
      <c r="AF24" s="69">
        <v>11647.6</v>
      </c>
      <c r="AG24" s="69">
        <v>4818.7999999999993</v>
      </c>
      <c r="AH24" s="69">
        <v>126014.00000000003</v>
      </c>
    </row>
    <row r="25" spans="1:34" ht="15.75">
      <c r="A25" s="203"/>
      <c r="B25" s="204"/>
      <c r="E25" s="2">
        <v>1991</v>
      </c>
      <c r="F25" s="2">
        <v>8</v>
      </c>
      <c r="G25" s="62">
        <v>1992</v>
      </c>
      <c r="H25" s="69">
        <v>689.59999999999991</v>
      </c>
      <c r="I25" s="69">
        <v>1216.5999999999999</v>
      </c>
      <c r="J25" s="69">
        <v>1616.5</v>
      </c>
      <c r="K25" s="69">
        <v>6917.4</v>
      </c>
      <c r="L25" s="69">
        <v>5924</v>
      </c>
      <c r="M25" s="69">
        <v>418.9</v>
      </c>
      <c r="N25" s="69">
        <v>5348.5999999999995</v>
      </c>
      <c r="O25" s="69">
        <v>926.4</v>
      </c>
      <c r="P25" s="69">
        <v>1088.3</v>
      </c>
      <c r="Q25" s="69">
        <v>2143.9</v>
      </c>
      <c r="R25" s="69">
        <v>3702.2</v>
      </c>
      <c r="S25" s="69">
        <v>1707.8</v>
      </c>
      <c r="T25" s="69">
        <v>2689.8</v>
      </c>
      <c r="U25" s="69">
        <v>11429.2</v>
      </c>
      <c r="V25" s="69">
        <v>18843.89080060065</v>
      </c>
      <c r="W25" s="69">
        <v>1134.7</v>
      </c>
      <c r="X25" s="69">
        <v>19044.399999999998</v>
      </c>
      <c r="Y25" s="69">
        <v>65.400000000000006</v>
      </c>
      <c r="Z25" s="69">
        <v>13.6</v>
      </c>
      <c r="AA25" s="69">
        <v>1119.8</v>
      </c>
      <c r="AB25" s="69">
        <v>405.8</v>
      </c>
      <c r="AC25" s="69">
        <v>6230.5999999999995</v>
      </c>
      <c r="AD25" s="69">
        <v>1489</v>
      </c>
      <c r="AE25" s="69">
        <v>1218.3</v>
      </c>
      <c r="AF25" s="69">
        <v>12333.6</v>
      </c>
      <c r="AG25" s="69">
        <v>4918.3</v>
      </c>
      <c r="AH25" s="69">
        <v>112636.59080060065</v>
      </c>
    </row>
    <row r="26" spans="1:34" ht="15.75">
      <c r="A26" s="203"/>
      <c r="B26" s="204"/>
      <c r="E26" s="2">
        <v>1991</v>
      </c>
      <c r="F26" s="2">
        <v>9</v>
      </c>
      <c r="G26" s="62">
        <v>1992</v>
      </c>
      <c r="H26" s="69">
        <v>243.39999999999998</v>
      </c>
      <c r="I26" s="69">
        <v>1102.9000000000001</v>
      </c>
      <c r="J26" s="69">
        <v>1680.4</v>
      </c>
      <c r="K26" s="69">
        <v>6936.2</v>
      </c>
      <c r="L26" s="69">
        <v>5393.1</v>
      </c>
      <c r="M26" s="69">
        <v>309.89999999999998</v>
      </c>
      <c r="N26" s="69">
        <v>4818</v>
      </c>
      <c r="O26" s="69">
        <v>1133.7</v>
      </c>
      <c r="P26" s="69">
        <v>774.8</v>
      </c>
      <c r="Q26" s="69">
        <v>2072.6999999999998</v>
      </c>
      <c r="R26" s="69">
        <v>3516.3</v>
      </c>
      <c r="S26" s="69">
        <v>1552.9</v>
      </c>
      <c r="T26" s="69">
        <v>2339.1999999999998</v>
      </c>
      <c r="U26" s="69">
        <v>5371.4</v>
      </c>
      <c r="V26" s="69">
        <v>17766.533525646089</v>
      </c>
      <c r="W26" s="69">
        <v>1002.6</v>
      </c>
      <c r="X26" s="69">
        <v>25065.4</v>
      </c>
      <c r="Y26" s="69">
        <v>0.1</v>
      </c>
      <c r="Z26" s="69">
        <v>75</v>
      </c>
      <c r="AA26" s="69">
        <v>956.8</v>
      </c>
      <c r="AB26" s="69">
        <v>382.3</v>
      </c>
      <c r="AC26" s="69">
        <v>6021.7000000000007</v>
      </c>
      <c r="AD26" s="69">
        <v>1515.1</v>
      </c>
      <c r="AE26" s="69">
        <v>913.1</v>
      </c>
      <c r="AF26" s="69">
        <v>12798.1</v>
      </c>
      <c r="AG26" s="69">
        <v>3776.8</v>
      </c>
      <c r="AH26" s="69">
        <v>107518.43352564611</v>
      </c>
    </row>
    <row r="27" spans="1:34" ht="15.75">
      <c r="A27" s="203"/>
      <c r="B27" s="204"/>
      <c r="E27" s="2">
        <v>1991</v>
      </c>
      <c r="F27" s="2">
        <v>10</v>
      </c>
      <c r="G27" s="62">
        <v>1992</v>
      </c>
      <c r="H27" s="69">
        <v>1099.1000000000001</v>
      </c>
      <c r="I27" s="69">
        <v>1141.4000000000001</v>
      </c>
      <c r="J27" s="69">
        <v>1410.5</v>
      </c>
      <c r="K27" s="69">
        <v>8897.36233628029</v>
      </c>
      <c r="L27" s="69">
        <v>4827.2</v>
      </c>
      <c r="M27" s="69">
        <v>197.5</v>
      </c>
      <c r="N27" s="69">
        <v>4190.5</v>
      </c>
      <c r="O27" s="69">
        <v>742.9</v>
      </c>
      <c r="P27" s="69">
        <v>633.1</v>
      </c>
      <c r="Q27" s="69">
        <v>2007.4</v>
      </c>
      <c r="R27" s="69">
        <v>2994.5</v>
      </c>
      <c r="S27" s="69">
        <v>1016.7</v>
      </c>
      <c r="T27" s="69">
        <v>2452.5</v>
      </c>
      <c r="U27" s="69">
        <v>30811.10573518739</v>
      </c>
      <c r="V27" s="69">
        <v>19149.861495297591</v>
      </c>
      <c r="W27" s="69">
        <v>1359.4</v>
      </c>
      <c r="X27" s="69">
        <v>33661.699999999997</v>
      </c>
      <c r="Y27" s="69">
        <v>122.69662359316</v>
      </c>
      <c r="Z27" s="69">
        <v>81.599999999999994</v>
      </c>
      <c r="AA27" s="69">
        <v>686.5</v>
      </c>
      <c r="AB27" s="69">
        <v>421.3</v>
      </c>
      <c r="AC27" s="69">
        <v>5866.1</v>
      </c>
      <c r="AD27" s="69">
        <v>1636</v>
      </c>
      <c r="AE27" s="69">
        <v>802.9</v>
      </c>
      <c r="AF27" s="69">
        <v>13401.087935703699</v>
      </c>
      <c r="AG27" s="69">
        <v>3560.4</v>
      </c>
      <c r="AH27" s="69">
        <v>143171.31412606212</v>
      </c>
    </row>
    <row r="28" spans="1:34" ht="15.75">
      <c r="A28" s="203"/>
      <c r="B28" s="204"/>
      <c r="E28" s="2">
        <v>1991</v>
      </c>
      <c r="F28" s="2">
        <v>11</v>
      </c>
      <c r="G28" s="62">
        <v>1992</v>
      </c>
      <c r="H28" s="69">
        <v>1024</v>
      </c>
      <c r="I28" s="69">
        <v>1008</v>
      </c>
      <c r="J28" s="69">
        <v>1268.3</v>
      </c>
      <c r="K28" s="69">
        <v>6560.3401440733496</v>
      </c>
      <c r="L28" s="69">
        <v>4219.2</v>
      </c>
      <c r="M28" s="69">
        <v>334</v>
      </c>
      <c r="N28" s="69">
        <v>3317.7</v>
      </c>
      <c r="O28" s="69">
        <v>588.70000000000005</v>
      </c>
      <c r="P28" s="69">
        <v>587.20000000000005</v>
      </c>
      <c r="Q28" s="69">
        <v>1883.6</v>
      </c>
      <c r="R28" s="69">
        <v>2931.5</v>
      </c>
      <c r="S28" s="69">
        <v>1715.6</v>
      </c>
      <c r="T28" s="69">
        <v>2471</v>
      </c>
      <c r="U28" s="69">
        <v>27928.385606224001</v>
      </c>
      <c r="V28" s="69">
        <v>16709.00114597327</v>
      </c>
      <c r="W28" s="69">
        <v>855.2</v>
      </c>
      <c r="X28" s="69">
        <v>28115.3</v>
      </c>
      <c r="Y28" s="69">
        <v>103.98278449354</v>
      </c>
      <c r="Z28" s="69">
        <v>133.69999999999999</v>
      </c>
      <c r="AA28" s="69">
        <v>636.79999999999995</v>
      </c>
      <c r="AB28" s="69">
        <v>612.4</v>
      </c>
      <c r="AC28" s="69">
        <v>4477.2</v>
      </c>
      <c r="AD28" s="69">
        <v>1475.2</v>
      </c>
      <c r="AE28" s="69">
        <v>596.29999999999995</v>
      </c>
      <c r="AF28" s="69">
        <v>12930.7291051513</v>
      </c>
      <c r="AG28" s="69">
        <v>2857</v>
      </c>
      <c r="AH28" s="69">
        <v>125340.33878591546</v>
      </c>
    </row>
    <row r="29" spans="1:34" ht="15.75">
      <c r="A29" s="203"/>
      <c r="B29" s="204"/>
      <c r="E29" s="2">
        <v>1991</v>
      </c>
      <c r="F29" s="2">
        <v>12</v>
      </c>
      <c r="G29" s="62">
        <v>1992</v>
      </c>
      <c r="H29" s="69">
        <v>1594</v>
      </c>
      <c r="I29" s="69">
        <v>952.8</v>
      </c>
      <c r="J29" s="69">
        <v>1090.9000000000001</v>
      </c>
      <c r="K29" s="69">
        <v>5852.6125900458401</v>
      </c>
      <c r="L29" s="69">
        <v>3987.6</v>
      </c>
      <c r="M29" s="69">
        <v>463.9</v>
      </c>
      <c r="N29" s="69">
        <v>2415.7999999999997</v>
      </c>
      <c r="O29" s="69">
        <v>492.6</v>
      </c>
      <c r="P29" s="69">
        <v>395.9</v>
      </c>
      <c r="Q29" s="69">
        <v>1628.8</v>
      </c>
      <c r="R29" s="69">
        <v>2734.6</v>
      </c>
      <c r="S29" s="69">
        <v>1679.5</v>
      </c>
      <c r="T29" s="69">
        <v>2839</v>
      </c>
      <c r="U29" s="69">
        <v>22784.452739763768</v>
      </c>
      <c r="V29" s="69">
        <v>14400.249442819901</v>
      </c>
      <c r="W29" s="69">
        <v>769.4</v>
      </c>
      <c r="X29" s="69">
        <v>23726.800000000003</v>
      </c>
      <c r="Y29" s="69">
        <v>132.54581075447999</v>
      </c>
      <c r="Z29" s="69">
        <v>106.8</v>
      </c>
      <c r="AA29" s="69">
        <v>573.1</v>
      </c>
      <c r="AB29" s="69">
        <v>395.5</v>
      </c>
      <c r="AC29" s="69">
        <v>4423.8999999999996</v>
      </c>
      <c r="AD29" s="69">
        <v>1136.0999999999999</v>
      </c>
      <c r="AE29" s="69">
        <v>710</v>
      </c>
      <c r="AF29" s="69">
        <v>11582.050336332701</v>
      </c>
      <c r="AG29" s="69">
        <v>2381.6999999999998</v>
      </c>
      <c r="AH29" s="69">
        <v>109250.61091971668</v>
      </c>
    </row>
    <row r="30" spans="1:34" ht="15.75">
      <c r="A30" s="203"/>
      <c r="B30" s="204"/>
      <c r="E30" s="2">
        <v>1992</v>
      </c>
      <c r="F30" s="2">
        <v>1</v>
      </c>
      <c r="G30" s="62">
        <v>1992</v>
      </c>
      <c r="H30" s="69">
        <v>492.09999999999997</v>
      </c>
      <c r="I30" s="69">
        <v>842.3</v>
      </c>
      <c r="J30" s="69">
        <v>983.9</v>
      </c>
      <c r="K30" s="69">
        <v>5019.93016535691</v>
      </c>
      <c r="L30" s="69">
        <v>3526</v>
      </c>
      <c r="M30" s="69">
        <v>347.4</v>
      </c>
      <c r="N30" s="69">
        <v>2142.9</v>
      </c>
      <c r="O30" s="69">
        <v>511.5</v>
      </c>
      <c r="P30" s="69">
        <v>96.3</v>
      </c>
      <c r="Q30" s="69">
        <v>1540.7</v>
      </c>
      <c r="R30" s="69">
        <v>2194.6999999999998</v>
      </c>
      <c r="S30" s="69">
        <v>927.5</v>
      </c>
      <c r="T30" s="69">
        <v>2624.6</v>
      </c>
      <c r="U30" s="69">
        <v>16850.330175419818</v>
      </c>
      <c r="V30" s="69">
        <v>11308.370283727199</v>
      </c>
      <c r="W30" s="69">
        <v>548.79999999999995</v>
      </c>
      <c r="X30" s="69">
        <v>23412.400000000001</v>
      </c>
      <c r="Y30" s="69">
        <v>49.074781158820002</v>
      </c>
      <c r="Z30" s="69">
        <v>40.799999999999997</v>
      </c>
      <c r="AA30" s="69">
        <v>500.7</v>
      </c>
      <c r="AB30" s="69">
        <v>365.6</v>
      </c>
      <c r="AC30" s="69">
        <v>3083.4</v>
      </c>
      <c r="AD30" s="69">
        <v>1034.8</v>
      </c>
      <c r="AE30" s="69">
        <v>622.4</v>
      </c>
      <c r="AF30" s="69">
        <v>11246.485399376799</v>
      </c>
      <c r="AG30" s="69">
        <v>1802.4</v>
      </c>
      <c r="AH30" s="69">
        <v>92115.390805039555</v>
      </c>
    </row>
    <row r="31" spans="1:34" ht="15.75">
      <c r="A31" s="203"/>
      <c r="B31" s="204"/>
      <c r="E31" s="2">
        <v>1992</v>
      </c>
      <c r="F31" s="2">
        <v>2</v>
      </c>
      <c r="G31" s="62">
        <v>1992</v>
      </c>
      <c r="H31" s="69">
        <v>865.80000000000007</v>
      </c>
      <c r="I31" s="69">
        <v>774.2</v>
      </c>
      <c r="J31" s="69">
        <v>916.3</v>
      </c>
      <c r="K31" s="69">
        <v>3710</v>
      </c>
      <c r="L31" s="69">
        <v>3160.8</v>
      </c>
      <c r="M31" s="69">
        <v>335.2</v>
      </c>
      <c r="N31" s="69">
        <v>1882</v>
      </c>
      <c r="O31" s="69">
        <v>467.7</v>
      </c>
      <c r="P31" s="69">
        <v>139.80000000000001</v>
      </c>
      <c r="Q31" s="69">
        <v>1338</v>
      </c>
      <c r="R31" s="69">
        <v>1703.6</v>
      </c>
      <c r="S31" s="69">
        <v>575</v>
      </c>
      <c r="T31" s="69">
        <v>2604.5</v>
      </c>
      <c r="U31" s="69">
        <v>20216.034414745147</v>
      </c>
      <c r="V31" s="69">
        <v>9522.2293922389999</v>
      </c>
      <c r="W31" s="69">
        <v>631.79999999999995</v>
      </c>
      <c r="X31" s="69">
        <v>17701.800000000003</v>
      </c>
      <c r="Y31" s="69">
        <v>0</v>
      </c>
      <c r="Z31" s="69">
        <v>29.1</v>
      </c>
      <c r="AA31" s="69">
        <v>378.8</v>
      </c>
      <c r="AB31" s="69">
        <v>294.5</v>
      </c>
      <c r="AC31" s="69">
        <v>3151.6000000000004</v>
      </c>
      <c r="AD31" s="69">
        <v>1020.6</v>
      </c>
      <c r="AE31" s="69">
        <v>704.1</v>
      </c>
      <c r="AF31" s="69">
        <v>9913.5115925570008</v>
      </c>
      <c r="AG31" s="69">
        <v>1603.4</v>
      </c>
      <c r="AH31" s="69">
        <v>83640.375399541153</v>
      </c>
    </row>
    <row r="32" spans="1:34" ht="15.75">
      <c r="A32" s="203"/>
      <c r="B32" s="204"/>
      <c r="E32" s="2">
        <v>1992</v>
      </c>
      <c r="F32" s="2">
        <v>3</v>
      </c>
      <c r="G32" s="62">
        <v>1992</v>
      </c>
      <c r="H32" s="69">
        <v>700.2</v>
      </c>
      <c r="I32" s="69">
        <v>821.8</v>
      </c>
      <c r="J32" s="69">
        <v>914.7</v>
      </c>
      <c r="K32" s="69">
        <v>4126.6210870988898</v>
      </c>
      <c r="L32" s="69">
        <v>2884.8</v>
      </c>
      <c r="M32" s="69">
        <v>234.8</v>
      </c>
      <c r="N32" s="69">
        <v>2043.1</v>
      </c>
      <c r="O32" s="69">
        <v>440.1</v>
      </c>
      <c r="P32" s="69">
        <v>132.6</v>
      </c>
      <c r="Q32" s="69">
        <v>1286.7</v>
      </c>
      <c r="R32" s="69">
        <v>1472.9</v>
      </c>
      <c r="S32" s="69">
        <v>551</v>
      </c>
      <c r="T32" s="69">
        <v>2704.6</v>
      </c>
      <c r="U32" s="69">
        <v>11629.08852222619</v>
      </c>
      <c r="V32" s="69">
        <v>9238.8708448589314</v>
      </c>
      <c r="W32" s="69">
        <v>621.5</v>
      </c>
      <c r="X32" s="69">
        <v>25951.3</v>
      </c>
      <c r="Y32" s="69">
        <v>0</v>
      </c>
      <c r="Z32" s="69">
        <v>22.6</v>
      </c>
      <c r="AA32" s="69">
        <v>602.6</v>
      </c>
      <c r="AB32" s="69">
        <v>353.1</v>
      </c>
      <c r="AC32" s="69">
        <v>2440.5</v>
      </c>
      <c r="AD32" s="69">
        <v>1042.3</v>
      </c>
      <c r="AE32" s="69">
        <v>844</v>
      </c>
      <c r="AF32" s="69">
        <v>9383.3226143676693</v>
      </c>
      <c r="AG32" s="69">
        <v>1411.2</v>
      </c>
      <c r="AH32" s="69">
        <v>81854.303068551686</v>
      </c>
    </row>
    <row r="33" spans="1:34" ht="15.75">
      <c r="A33" s="203"/>
      <c r="B33" s="204"/>
      <c r="E33" s="2">
        <v>1992</v>
      </c>
      <c r="F33" s="2">
        <v>4</v>
      </c>
      <c r="G33" s="62">
        <v>1992</v>
      </c>
      <c r="H33" s="69">
        <v>831.8</v>
      </c>
      <c r="I33" s="69">
        <v>959.3</v>
      </c>
      <c r="J33" s="69">
        <v>1136</v>
      </c>
      <c r="K33" s="69">
        <v>6313.6336771447304</v>
      </c>
      <c r="L33" s="69">
        <v>3791.6</v>
      </c>
      <c r="M33" s="69">
        <v>283.39999999999998</v>
      </c>
      <c r="N33" s="69">
        <v>3145.2</v>
      </c>
      <c r="O33" s="69">
        <v>728.3</v>
      </c>
      <c r="P33" s="69">
        <v>485.9</v>
      </c>
      <c r="Q33" s="69">
        <v>1794.3</v>
      </c>
      <c r="R33" s="69">
        <v>456</v>
      </c>
      <c r="S33" s="69">
        <v>1035</v>
      </c>
      <c r="T33" s="69">
        <v>2830.9</v>
      </c>
      <c r="U33" s="69">
        <v>39333.602806433722</v>
      </c>
      <c r="V33" s="69">
        <v>13954.79306883744</v>
      </c>
      <c r="W33" s="69">
        <v>480.7</v>
      </c>
      <c r="X33" s="69">
        <v>29284.6</v>
      </c>
      <c r="Y33" s="69">
        <v>0</v>
      </c>
      <c r="Z33" s="69">
        <v>74.3</v>
      </c>
      <c r="AA33" s="69">
        <v>815.8</v>
      </c>
      <c r="AB33" s="69">
        <v>410</v>
      </c>
      <c r="AC33" s="69">
        <v>3767.6</v>
      </c>
      <c r="AD33" s="69">
        <v>1221.4000000000001</v>
      </c>
      <c r="AE33" s="69">
        <v>751.2</v>
      </c>
      <c r="AF33" s="69">
        <v>11593.8130165109</v>
      </c>
      <c r="AG33" s="69">
        <v>2526.5</v>
      </c>
      <c r="AH33" s="69">
        <v>128005.64256892679</v>
      </c>
    </row>
    <row r="34" spans="1:34" ht="15.75">
      <c r="A34" s="203"/>
      <c r="B34" s="204"/>
      <c r="E34" s="2">
        <v>1992</v>
      </c>
      <c r="F34" s="2">
        <v>5</v>
      </c>
      <c r="G34" s="62">
        <v>1992</v>
      </c>
      <c r="H34" s="69">
        <v>949</v>
      </c>
      <c r="I34" s="69">
        <v>1093.2</v>
      </c>
      <c r="J34" s="69">
        <v>1623.8</v>
      </c>
      <c r="K34" s="69">
        <v>6193.9</v>
      </c>
      <c r="L34" s="69">
        <v>5664.6</v>
      </c>
      <c r="M34" s="69">
        <v>286.39999999999998</v>
      </c>
      <c r="N34" s="69">
        <v>4587.8</v>
      </c>
      <c r="O34" s="69">
        <v>690.7</v>
      </c>
      <c r="P34" s="69">
        <v>686.8</v>
      </c>
      <c r="Q34" s="69">
        <v>2218</v>
      </c>
      <c r="R34" s="69">
        <v>3414.8</v>
      </c>
      <c r="S34" s="69">
        <v>1037.7</v>
      </c>
      <c r="T34" s="69">
        <v>2799.5</v>
      </c>
      <c r="U34" s="69">
        <v>22009.5</v>
      </c>
      <c r="V34" s="69">
        <v>17045.900000000001</v>
      </c>
      <c r="W34" s="69">
        <v>459.1</v>
      </c>
      <c r="X34" s="69">
        <v>39624.400000000001</v>
      </c>
      <c r="Y34" s="69">
        <v>0</v>
      </c>
      <c r="Z34" s="69">
        <v>92.7</v>
      </c>
      <c r="AA34" s="69">
        <v>874.5</v>
      </c>
      <c r="AB34" s="69">
        <v>515.79999999999995</v>
      </c>
      <c r="AC34" s="69">
        <v>5212.5</v>
      </c>
      <c r="AD34" s="69">
        <v>1621.2</v>
      </c>
      <c r="AE34" s="69">
        <v>1024.7</v>
      </c>
      <c r="AF34" s="69">
        <v>13563.5</v>
      </c>
      <c r="AG34" s="69">
        <v>3339.9</v>
      </c>
      <c r="AH34" s="69">
        <v>136629.9</v>
      </c>
    </row>
    <row r="35" spans="1:34" ht="15.75">
      <c r="A35" s="203"/>
      <c r="B35" s="204"/>
      <c r="E35" s="2">
        <v>1992</v>
      </c>
      <c r="F35" s="2">
        <v>6</v>
      </c>
      <c r="G35" s="62">
        <v>1992</v>
      </c>
      <c r="H35" s="69">
        <v>1721.5</v>
      </c>
      <c r="I35" s="69">
        <v>1137</v>
      </c>
      <c r="J35" s="69">
        <v>1787.6</v>
      </c>
      <c r="K35" s="69">
        <v>9997.5</v>
      </c>
      <c r="L35" s="69">
        <v>5849.9</v>
      </c>
      <c r="M35" s="69">
        <v>292.10000000000002</v>
      </c>
      <c r="N35" s="69">
        <v>5480.2000000000007</v>
      </c>
      <c r="O35" s="69">
        <v>756</v>
      </c>
      <c r="P35" s="69">
        <v>1102.3</v>
      </c>
      <c r="Q35" s="69">
        <v>2365</v>
      </c>
      <c r="R35" s="69">
        <v>3042.7</v>
      </c>
      <c r="S35" s="69">
        <v>1552</v>
      </c>
      <c r="T35" s="69">
        <v>2718.9</v>
      </c>
      <c r="U35" s="69">
        <v>32095.7</v>
      </c>
      <c r="V35" s="69">
        <v>19345.599999999999</v>
      </c>
      <c r="W35" s="69">
        <v>721.2</v>
      </c>
      <c r="X35" s="69">
        <v>45692.4</v>
      </c>
      <c r="Y35" s="69">
        <v>0</v>
      </c>
      <c r="Z35" s="69">
        <v>39.4</v>
      </c>
      <c r="AA35" s="69">
        <v>1010.3</v>
      </c>
      <c r="AB35" s="69">
        <v>612.9</v>
      </c>
      <c r="AC35" s="69">
        <v>5913.4</v>
      </c>
      <c r="AD35" s="69">
        <v>1713.1</v>
      </c>
      <c r="AE35" s="69">
        <v>1105.0999999999999</v>
      </c>
      <c r="AF35" s="69">
        <v>13921</v>
      </c>
      <c r="AG35" s="69">
        <v>3954.3</v>
      </c>
      <c r="AH35" s="69">
        <v>163927.1</v>
      </c>
    </row>
    <row r="36" spans="1:34" ht="15.75">
      <c r="A36" s="203"/>
      <c r="B36" s="204"/>
      <c r="E36" s="2">
        <v>1992</v>
      </c>
      <c r="F36" s="2">
        <v>7</v>
      </c>
      <c r="G36" s="62">
        <v>1993</v>
      </c>
      <c r="H36" s="69">
        <v>1819.8</v>
      </c>
      <c r="I36" s="69">
        <v>1217.5999999999999</v>
      </c>
      <c r="J36" s="69">
        <v>1958.6</v>
      </c>
      <c r="K36" s="69">
        <v>8274.5</v>
      </c>
      <c r="L36" s="69">
        <v>6722</v>
      </c>
      <c r="M36" s="69">
        <v>488.8</v>
      </c>
      <c r="N36" s="69">
        <v>5837.1</v>
      </c>
      <c r="O36" s="69">
        <v>754.3</v>
      </c>
      <c r="P36" s="69">
        <v>1110.4000000000001</v>
      </c>
      <c r="Q36" s="69">
        <v>2515.9</v>
      </c>
      <c r="R36" s="69">
        <v>4870.2</v>
      </c>
      <c r="S36" s="69">
        <v>1957.6</v>
      </c>
      <c r="T36" s="69">
        <v>3211.4</v>
      </c>
      <c r="U36" s="69">
        <v>19766.400000000001</v>
      </c>
      <c r="V36" s="69">
        <v>21343.804234237428</v>
      </c>
      <c r="W36" s="69">
        <v>1049.0999999999999</v>
      </c>
      <c r="X36" s="69">
        <v>36660.5</v>
      </c>
      <c r="Y36" s="69">
        <v>0</v>
      </c>
      <c r="Z36" s="69">
        <v>31.7</v>
      </c>
      <c r="AA36" s="69">
        <v>1039</v>
      </c>
      <c r="AB36" s="69">
        <v>659.6</v>
      </c>
      <c r="AC36" s="69">
        <v>7106.5999999999995</v>
      </c>
      <c r="AD36" s="69">
        <v>1856.7</v>
      </c>
      <c r="AE36" s="69">
        <v>1228.0999999999999</v>
      </c>
      <c r="AF36" s="69">
        <v>15300.2</v>
      </c>
      <c r="AG36" s="69">
        <v>4809.3999999999996</v>
      </c>
      <c r="AH36" s="69">
        <v>151589.30423423744</v>
      </c>
    </row>
    <row r="37" spans="1:34" ht="15.75">
      <c r="A37" s="203"/>
      <c r="B37" s="204"/>
      <c r="E37" s="2">
        <v>1992</v>
      </c>
      <c r="F37" s="2">
        <v>8</v>
      </c>
      <c r="G37" s="62">
        <v>1993</v>
      </c>
      <c r="H37" s="69">
        <v>2356.8000000000002</v>
      </c>
      <c r="I37" s="69">
        <v>1306.4000000000001</v>
      </c>
      <c r="J37" s="69">
        <v>2132.9</v>
      </c>
      <c r="K37" s="69">
        <v>10116.9</v>
      </c>
      <c r="L37" s="69">
        <v>6995.1</v>
      </c>
      <c r="M37" s="69">
        <v>523.1</v>
      </c>
      <c r="N37" s="69">
        <v>6497.9</v>
      </c>
      <c r="O37" s="69">
        <v>1003.9</v>
      </c>
      <c r="P37" s="69">
        <v>1233</v>
      </c>
      <c r="Q37" s="69">
        <v>2823.4</v>
      </c>
      <c r="R37" s="69">
        <v>4098.1000000000004</v>
      </c>
      <c r="S37" s="69">
        <v>2245.1</v>
      </c>
      <c r="T37" s="69">
        <v>4484.7</v>
      </c>
      <c r="U37" s="69">
        <v>28776</v>
      </c>
      <c r="V37" s="69">
        <v>23907.112452634938</v>
      </c>
      <c r="W37" s="69">
        <v>1018.5</v>
      </c>
      <c r="X37" s="69">
        <v>38771.4</v>
      </c>
      <c r="Y37" s="69">
        <v>0</v>
      </c>
      <c r="Z37" s="69">
        <v>53.6</v>
      </c>
      <c r="AA37" s="69">
        <v>918.5</v>
      </c>
      <c r="AB37" s="69">
        <v>723.2</v>
      </c>
      <c r="AC37" s="69">
        <v>7929.2</v>
      </c>
      <c r="AD37" s="69">
        <v>1866.5</v>
      </c>
      <c r="AE37" s="69">
        <v>1349.7</v>
      </c>
      <c r="AF37" s="69">
        <v>14720.6</v>
      </c>
      <c r="AG37" s="69">
        <v>4706.6000000000004</v>
      </c>
      <c r="AH37" s="69">
        <v>170558.21245263494</v>
      </c>
    </row>
    <row r="38" spans="1:34" ht="15.75">
      <c r="A38" s="203"/>
      <c r="B38" s="204"/>
      <c r="E38" s="2">
        <v>1992</v>
      </c>
      <c r="F38" s="2">
        <v>9</v>
      </c>
      <c r="G38" s="62">
        <v>1993</v>
      </c>
      <c r="H38" s="69">
        <v>1181.5999999999999</v>
      </c>
      <c r="I38" s="69">
        <v>1233.9000000000001</v>
      </c>
      <c r="J38" s="69">
        <v>1954.9</v>
      </c>
      <c r="K38" s="69">
        <v>9929.3223286120701</v>
      </c>
      <c r="L38" s="69">
        <v>6147.3</v>
      </c>
      <c r="M38" s="69">
        <v>328.4</v>
      </c>
      <c r="N38" s="69">
        <v>5291</v>
      </c>
      <c r="O38" s="69">
        <v>878.9</v>
      </c>
      <c r="P38" s="69">
        <v>1169.3</v>
      </c>
      <c r="Q38" s="69">
        <v>2544</v>
      </c>
      <c r="R38" s="69">
        <v>3497.1</v>
      </c>
      <c r="S38" s="69">
        <v>1947.8</v>
      </c>
      <c r="T38" s="69">
        <v>4251.3</v>
      </c>
      <c r="U38" s="69">
        <v>26776.199999999997</v>
      </c>
      <c r="V38" s="69">
        <v>20497.350464900403</v>
      </c>
      <c r="W38" s="69">
        <v>724.1</v>
      </c>
      <c r="X38" s="69">
        <v>30978.699999999997</v>
      </c>
      <c r="Y38" s="69">
        <v>0</v>
      </c>
      <c r="Z38" s="69">
        <v>122.7</v>
      </c>
      <c r="AA38" s="69">
        <v>873.5</v>
      </c>
      <c r="AB38" s="69">
        <v>588.4</v>
      </c>
      <c r="AC38" s="69">
        <v>6530.2</v>
      </c>
      <c r="AD38" s="69">
        <v>1717.7</v>
      </c>
      <c r="AE38" s="69">
        <v>1152</v>
      </c>
      <c r="AF38" s="69">
        <v>14121.4</v>
      </c>
      <c r="AG38" s="69">
        <v>3893.2</v>
      </c>
      <c r="AH38" s="69">
        <v>148330.27279351244</v>
      </c>
    </row>
    <row r="39" spans="1:34" ht="15.75">
      <c r="A39" s="203"/>
      <c r="B39" s="204"/>
      <c r="E39" s="2">
        <v>1992</v>
      </c>
      <c r="F39" s="2">
        <v>10</v>
      </c>
      <c r="G39" s="62">
        <v>1993</v>
      </c>
      <c r="H39" s="69">
        <v>1433.4009933529701</v>
      </c>
      <c r="I39" s="69">
        <v>1147.8</v>
      </c>
      <c r="J39" s="69">
        <v>1720.4</v>
      </c>
      <c r="K39" s="69">
        <v>7946.5070910703898</v>
      </c>
      <c r="L39" s="69">
        <v>5347.1</v>
      </c>
      <c r="M39" s="69">
        <v>447.8</v>
      </c>
      <c r="N39" s="69">
        <v>4376.2</v>
      </c>
      <c r="O39" s="69">
        <v>971.3</v>
      </c>
      <c r="P39" s="69">
        <v>885.1</v>
      </c>
      <c r="Q39" s="69">
        <v>2287.5</v>
      </c>
      <c r="R39" s="69">
        <v>3800.91353056561</v>
      </c>
      <c r="S39" s="69">
        <v>1852.3818431912</v>
      </c>
      <c r="T39" s="69">
        <v>3180.7</v>
      </c>
      <c r="U39" s="69">
        <v>29250.199999999997</v>
      </c>
      <c r="V39" s="69">
        <v>18497.64755172747</v>
      </c>
      <c r="W39" s="69">
        <v>1056.8</v>
      </c>
      <c r="X39" s="69">
        <v>39095.244121993601</v>
      </c>
      <c r="Y39" s="69">
        <v>0</v>
      </c>
      <c r="Z39" s="69">
        <v>230.5</v>
      </c>
      <c r="AA39" s="69">
        <v>777.7</v>
      </c>
      <c r="AB39" s="69">
        <v>455.8</v>
      </c>
      <c r="AC39" s="69">
        <v>5836.7000000000007</v>
      </c>
      <c r="AD39" s="69">
        <v>1542</v>
      </c>
      <c r="AE39" s="69">
        <v>1061.7</v>
      </c>
      <c r="AF39" s="69">
        <v>13612.9</v>
      </c>
      <c r="AG39" s="69">
        <v>3017.9</v>
      </c>
      <c r="AH39" s="69">
        <v>149832.19513190122</v>
      </c>
    </row>
    <row r="40" spans="1:34" ht="15.75">
      <c r="A40" s="203"/>
      <c r="B40" s="204"/>
      <c r="E40" s="2">
        <v>1992</v>
      </c>
      <c r="F40" s="2">
        <v>11</v>
      </c>
      <c r="G40" s="62">
        <v>1993</v>
      </c>
      <c r="H40" s="69">
        <v>1125.3677700632099</v>
      </c>
      <c r="I40" s="69">
        <v>1021.8</v>
      </c>
      <c r="J40" s="69">
        <v>1322.2</v>
      </c>
      <c r="K40" s="69">
        <v>6932.6282602710398</v>
      </c>
      <c r="L40" s="69">
        <v>4745.2</v>
      </c>
      <c r="M40" s="69">
        <v>527</v>
      </c>
      <c r="N40" s="69">
        <v>3525.1</v>
      </c>
      <c r="O40" s="69">
        <v>680.9</v>
      </c>
      <c r="P40" s="69">
        <v>456.2</v>
      </c>
      <c r="Q40" s="69">
        <v>2049.5</v>
      </c>
      <c r="R40" s="69">
        <v>3316.5851327576802</v>
      </c>
      <c r="S40" s="69">
        <v>1697.0341815680899</v>
      </c>
      <c r="T40" s="69">
        <v>2905.9</v>
      </c>
      <c r="U40" s="69">
        <v>29212.5</v>
      </c>
      <c r="V40" s="69">
        <v>15883.59670587753</v>
      </c>
      <c r="W40" s="69">
        <v>538.5</v>
      </c>
      <c r="X40" s="69">
        <v>33751.222991582901</v>
      </c>
      <c r="Y40" s="69">
        <v>0</v>
      </c>
      <c r="Z40" s="69">
        <v>134.69999999999999</v>
      </c>
      <c r="AA40" s="69">
        <v>581.20000000000005</v>
      </c>
      <c r="AB40" s="69">
        <v>325.3</v>
      </c>
      <c r="AC40" s="69">
        <v>3887.1000000000004</v>
      </c>
      <c r="AD40" s="69">
        <v>1546.4</v>
      </c>
      <c r="AE40" s="69">
        <v>726.7</v>
      </c>
      <c r="AF40" s="69">
        <v>12488.1</v>
      </c>
      <c r="AG40" s="69">
        <v>2551.5</v>
      </c>
      <c r="AH40" s="69">
        <v>131932.23504212045</v>
      </c>
    </row>
    <row r="41" spans="1:34" ht="15.75">
      <c r="A41" s="203"/>
      <c r="B41" s="204"/>
      <c r="E41" s="2">
        <v>1992</v>
      </c>
      <c r="F41" s="2">
        <v>12</v>
      </c>
      <c r="G41" s="62">
        <v>1993</v>
      </c>
      <c r="H41" s="69">
        <v>844.84758323587005</v>
      </c>
      <c r="I41" s="69">
        <v>880.8</v>
      </c>
      <c r="J41" s="69">
        <v>1050.5</v>
      </c>
      <c r="K41" s="69">
        <v>4612.3204013582599</v>
      </c>
      <c r="L41" s="69">
        <v>4337.3999999999996</v>
      </c>
      <c r="M41" s="69">
        <v>525.4</v>
      </c>
      <c r="N41" s="69">
        <v>2373.6</v>
      </c>
      <c r="O41" s="69">
        <v>563.6</v>
      </c>
      <c r="P41" s="69">
        <v>220.1</v>
      </c>
      <c r="Q41" s="69">
        <v>1791.3</v>
      </c>
      <c r="R41" s="69">
        <v>1445.89414976441</v>
      </c>
      <c r="S41" s="69">
        <v>923.50075653370004</v>
      </c>
      <c r="T41" s="69">
        <v>2671</v>
      </c>
      <c r="U41" s="69">
        <v>27039.599999999999</v>
      </c>
      <c r="V41" s="69">
        <v>13543.517731989459</v>
      </c>
      <c r="W41" s="69">
        <v>494</v>
      </c>
      <c r="X41" s="69">
        <v>31982.531485725303</v>
      </c>
      <c r="Y41" s="69">
        <v>37.299999999999997</v>
      </c>
      <c r="Z41" s="69">
        <v>112.2</v>
      </c>
      <c r="AA41" s="69">
        <v>488.9</v>
      </c>
      <c r="AB41" s="69">
        <v>281.5</v>
      </c>
      <c r="AC41" s="69">
        <v>2850.7</v>
      </c>
      <c r="AD41" s="69">
        <v>1514.2</v>
      </c>
      <c r="AE41" s="69">
        <v>643.70000000000005</v>
      </c>
      <c r="AF41" s="69">
        <v>11464.7</v>
      </c>
      <c r="AG41" s="69">
        <v>2061.3000000000002</v>
      </c>
      <c r="AH41" s="69">
        <v>114754.41210860701</v>
      </c>
    </row>
    <row r="42" spans="1:34" ht="15.75">
      <c r="A42" s="203"/>
      <c r="B42" s="204"/>
      <c r="E42" s="2">
        <v>1993</v>
      </c>
      <c r="F42" s="2">
        <v>1</v>
      </c>
      <c r="G42" s="62">
        <v>1993</v>
      </c>
      <c r="H42" s="69">
        <v>509.91401797214002</v>
      </c>
      <c r="I42" s="69">
        <v>757.4</v>
      </c>
      <c r="J42" s="69">
        <v>904.2</v>
      </c>
      <c r="K42" s="69">
        <v>4158.9224540365303</v>
      </c>
      <c r="L42" s="69">
        <v>3781.3</v>
      </c>
      <c r="M42" s="69">
        <v>461.2</v>
      </c>
      <c r="N42" s="69">
        <v>1922.5</v>
      </c>
      <c r="O42" s="69">
        <v>459.4</v>
      </c>
      <c r="P42" s="69">
        <v>111.2</v>
      </c>
      <c r="Q42" s="69">
        <v>1537.5</v>
      </c>
      <c r="R42" s="69">
        <v>1310.8317991547201</v>
      </c>
      <c r="S42" s="69">
        <v>461.3</v>
      </c>
      <c r="T42" s="69">
        <v>2484.3000000000002</v>
      </c>
      <c r="U42" s="69">
        <v>20528.100000000002</v>
      </c>
      <c r="V42" s="69">
        <v>9543.8507232629399</v>
      </c>
      <c r="W42" s="69">
        <v>498.9</v>
      </c>
      <c r="X42" s="69">
        <v>20411.15175087273</v>
      </c>
      <c r="Y42" s="69">
        <v>43.4</v>
      </c>
      <c r="Z42" s="69">
        <v>27.3</v>
      </c>
      <c r="AA42" s="69">
        <v>915.1</v>
      </c>
      <c r="AB42" s="69">
        <v>119.1</v>
      </c>
      <c r="AC42" s="69">
        <v>2455.1999999999998</v>
      </c>
      <c r="AD42" s="69">
        <v>1247</v>
      </c>
      <c r="AE42" s="69">
        <v>551.70000000000005</v>
      </c>
      <c r="AF42" s="69">
        <v>10793</v>
      </c>
      <c r="AG42" s="69">
        <v>1492.94478756477</v>
      </c>
      <c r="AH42" s="69">
        <v>87486.715532863833</v>
      </c>
    </row>
    <row r="43" spans="1:34" ht="15.75">
      <c r="A43" s="203"/>
      <c r="B43" s="204"/>
      <c r="E43" s="2">
        <v>1993</v>
      </c>
      <c r="F43" s="2">
        <v>2</v>
      </c>
      <c r="G43" s="62">
        <v>1993</v>
      </c>
      <c r="H43" s="69">
        <v>818.67102695820995</v>
      </c>
      <c r="I43" s="69">
        <v>738.4</v>
      </c>
      <c r="J43" s="69">
        <v>788.1</v>
      </c>
      <c r="K43" s="69">
        <v>3496.9813301110498</v>
      </c>
      <c r="L43" s="69">
        <v>3076.7</v>
      </c>
      <c r="M43" s="69">
        <v>416.6</v>
      </c>
      <c r="N43" s="69">
        <v>1734.8</v>
      </c>
      <c r="O43" s="69">
        <v>387.2</v>
      </c>
      <c r="P43" s="69">
        <v>271.89999999999998</v>
      </c>
      <c r="Q43" s="69">
        <v>1415.8</v>
      </c>
      <c r="R43" s="69">
        <v>1852.2233409503001</v>
      </c>
      <c r="S43" s="69">
        <v>438.9</v>
      </c>
      <c r="T43" s="69">
        <v>2222.1</v>
      </c>
      <c r="U43" s="69">
        <v>23573.200000000001</v>
      </c>
      <c r="V43" s="69">
        <v>9436.714128778849</v>
      </c>
      <c r="W43" s="69">
        <v>435.2</v>
      </c>
      <c r="X43" s="69">
        <v>12457.64819344199</v>
      </c>
      <c r="Y43" s="69">
        <v>15.8</v>
      </c>
      <c r="Z43" s="69">
        <v>45.6</v>
      </c>
      <c r="AA43" s="69">
        <v>1790.4</v>
      </c>
      <c r="AB43" s="69">
        <v>102.8</v>
      </c>
      <c r="AC43" s="69">
        <v>2311.4</v>
      </c>
      <c r="AD43" s="69">
        <v>1216.0999999999999</v>
      </c>
      <c r="AE43" s="69">
        <v>525</v>
      </c>
      <c r="AF43" s="69">
        <v>7875.9</v>
      </c>
      <c r="AG43" s="69">
        <v>1347.4453678756499</v>
      </c>
      <c r="AH43" s="69">
        <v>78791.583388116065</v>
      </c>
    </row>
    <row r="44" spans="1:34" ht="15.75">
      <c r="A44" s="203"/>
      <c r="B44" s="204"/>
      <c r="E44" s="2">
        <v>1993</v>
      </c>
      <c r="F44" s="2">
        <v>3</v>
      </c>
      <c r="G44" s="62">
        <v>1993</v>
      </c>
      <c r="H44" s="69">
        <v>1609.1</v>
      </c>
      <c r="I44" s="69">
        <v>916.8</v>
      </c>
      <c r="J44" s="69">
        <v>1089.9000000000001</v>
      </c>
      <c r="K44" s="69">
        <v>4747.5878185322299</v>
      </c>
      <c r="L44" s="69">
        <v>3763</v>
      </c>
      <c r="M44" s="69">
        <v>443.4</v>
      </c>
      <c r="N44" s="69">
        <v>2574.1</v>
      </c>
      <c r="O44" s="69">
        <v>670.8</v>
      </c>
      <c r="P44" s="69">
        <v>443.7</v>
      </c>
      <c r="Q44" s="69">
        <v>1868.4</v>
      </c>
      <c r="R44" s="69">
        <v>2098.9174347670801</v>
      </c>
      <c r="S44" s="69">
        <v>599.92517193948004</v>
      </c>
      <c r="T44" s="69">
        <v>2760.9</v>
      </c>
      <c r="U44" s="69">
        <v>6717.0999999999995</v>
      </c>
      <c r="V44" s="69">
        <v>12522.905311480699</v>
      </c>
      <c r="W44" s="69">
        <v>630</v>
      </c>
      <c r="X44" s="69">
        <v>20197.828870660291</v>
      </c>
      <c r="Y44" s="69">
        <v>10.5</v>
      </c>
      <c r="Z44" s="69">
        <v>31.5</v>
      </c>
      <c r="AA44" s="69">
        <v>934.8</v>
      </c>
      <c r="AB44" s="69">
        <v>316</v>
      </c>
      <c r="AC44" s="69">
        <v>3117.8</v>
      </c>
      <c r="AD44" s="69">
        <v>1563.2</v>
      </c>
      <c r="AE44" s="69">
        <v>657</v>
      </c>
      <c r="AF44" s="69">
        <v>11300.5</v>
      </c>
      <c r="AG44" s="69">
        <v>1817.52317098446</v>
      </c>
      <c r="AH44" s="69">
        <v>83403.187778364241</v>
      </c>
    </row>
    <row r="45" spans="1:34" ht="15.75">
      <c r="A45" s="203"/>
      <c r="B45" s="204"/>
      <c r="E45" s="2">
        <v>1993</v>
      </c>
      <c r="F45" s="2">
        <v>4</v>
      </c>
      <c r="G45" s="62">
        <v>1993</v>
      </c>
      <c r="H45" s="69">
        <v>1207.2554797258301</v>
      </c>
      <c r="I45" s="69">
        <v>1019.4</v>
      </c>
      <c r="J45" s="69">
        <v>1460.5</v>
      </c>
      <c r="K45" s="69">
        <v>7475.8257579002102</v>
      </c>
      <c r="L45" s="69">
        <v>4245.7</v>
      </c>
      <c r="M45" s="69">
        <v>476.9</v>
      </c>
      <c r="N45" s="69">
        <v>3946.3</v>
      </c>
      <c r="O45" s="69">
        <v>823.3</v>
      </c>
      <c r="P45" s="69">
        <v>649.70000000000005</v>
      </c>
      <c r="Q45" s="69">
        <v>2072.1</v>
      </c>
      <c r="R45" s="69">
        <v>877.10700019548005</v>
      </c>
      <c r="S45" s="69">
        <v>1368.56313617607</v>
      </c>
      <c r="T45" s="69">
        <v>2879.2</v>
      </c>
      <c r="U45" s="69">
        <v>20416.5</v>
      </c>
      <c r="V45" s="69">
        <v>15125.7612332753</v>
      </c>
      <c r="W45" s="69">
        <v>412.2</v>
      </c>
      <c r="X45" s="69">
        <v>26722.084853612098</v>
      </c>
      <c r="Y45" s="69">
        <v>48.4</v>
      </c>
      <c r="Z45" s="69">
        <v>62</v>
      </c>
      <c r="AA45" s="69">
        <v>808</v>
      </c>
      <c r="AB45" s="69">
        <v>509.6</v>
      </c>
      <c r="AC45" s="69">
        <v>3997.4</v>
      </c>
      <c r="AD45" s="69">
        <v>1667.8</v>
      </c>
      <c r="AE45" s="69">
        <v>772.9</v>
      </c>
      <c r="AF45" s="69">
        <v>12451.6</v>
      </c>
      <c r="AG45" s="69">
        <v>2830.4893056994802</v>
      </c>
      <c r="AH45" s="69">
        <v>114326.58676658446</v>
      </c>
    </row>
    <row r="46" spans="1:34" ht="15.75">
      <c r="A46" s="203"/>
      <c r="B46" s="204"/>
      <c r="E46" s="2">
        <v>1993</v>
      </c>
      <c r="F46" s="2">
        <v>5</v>
      </c>
      <c r="G46" s="62">
        <v>1993</v>
      </c>
      <c r="H46" s="69">
        <v>1999.1868850760202</v>
      </c>
      <c r="I46" s="69">
        <v>1162.3</v>
      </c>
      <c r="J46" s="69">
        <v>1888.7</v>
      </c>
      <c r="K46" s="69">
        <v>8651.0045581082304</v>
      </c>
      <c r="L46" s="69">
        <v>5230.2</v>
      </c>
      <c r="M46" s="69">
        <v>532.9</v>
      </c>
      <c r="N46" s="69">
        <v>5207.1000000000004</v>
      </c>
      <c r="O46" s="69">
        <v>729.9</v>
      </c>
      <c r="P46" s="69">
        <v>569.29999999999995</v>
      </c>
      <c r="Q46" s="69">
        <v>2601.8000000000002</v>
      </c>
      <c r="R46" s="69">
        <v>2388.8346133883401</v>
      </c>
      <c r="S46" s="69">
        <v>1884.84745529574</v>
      </c>
      <c r="T46" s="69">
        <v>3383.2</v>
      </c>
      <c r="U46" s="69">
        <v>6213.8</v>
      </c>
      <c r="V46" s="69">
        <v>19086.991313404898</v>
      </c>
      <c r="W46" s="69">
        <v>302.7</v>
      </c>
      <c r="X46" s="69">
        <v>29118.285789552599</v>
      </c>
      <c r="Y46" s="69">
        <v>0</v>
      </c>
      <c r="Z46" s="69">
        <v>101.6</v>
      </c>
      <c r="AA46" s="69">
        <v>936.5</v>
      </c>
      <c r="AB46" s="69">
        <v>733.2</v>
      </c>
      <c r="AC46" s="69">
        <v>5919.0999999999995</v>
      </c>
      <c r="AD46" s="69">
        <v>2031.7</v>
      </c>
      <c r="AE46" s="69">
        <v>798.6</v>
      </c>
      <c r="AF46" s="69">
        <v>13860.1</v>
      </c>
      <c r="AG46" s="69">
        <v>3729.9105284974103</v>
      </c>
      <c r="AH46" s="69">
        <v>119061.76114332324</v>
      </c>
    </row>
    <row r="47" spans="1:34" ht="15.75">
      <c r="A47" s="203"/>
      <c r="B47" s="204"/>
      <c r="E47" s="2">
        <v>1993</v>
      </c>
      <c r="F47" s="2">
        <v>6</v>
      </c>
      <c r="G47" s="62">
        <v>1993</v>
      </c>
      <c r="H47" s="69">
        <v>2438.3562436157499</v>
      </c>
      <c r="I47" s="69">
        <v>1156.0999999999999</v>
      </c>
      <c r="J47" s="69">
        <v>1880.7</v>
      </c>
      <c r="K47" s="69">
        <v>8311</v>
      </c>
      <c r="L47" s="69">
        <v>5388.1</v>
      </c>
      <c r="M47" s="69">
        <v>448.6</v>
      </c>
      <c r="N47" s="69">
        <v>5414.5</v>
      </c>
      <c r="O47" s="69">
        <v>691.7</v>
      </c>
      <c r="P47" s="69">
        <v>544.1</v>
      </c>
      <c r="Q47" s="69">
        <v>2427.5</v>
      </c>
      <c r="R47" s="69">
        <v>2254.2929984563798</v>
      </c>
      <c r="S47" s="69">
        <v>1796.5474552957401</v>
      </c>
      <c r="T47" s="69">
        <v>3460.9</v>
      </c>
      <c r="U47" s="69">
        <v>3985.9</v>
      </c>
      <c r="V47" s="69">
        <v>19157.148148429911</v>
      </c>
      <c r="W47" s="69">
        <v>531</v>
      </c>
      <c r="X47" s="69">
        <v>28040.901942558499</v>
      </c>
      <c r="Y47" s="69">
        <v>0</v>
      </c>
      <c r="Z47" s="69">
        <v>63.2</v>
      </c>
      <c r="AA47" s="69">
        <v>943.3</v>
      </c>
      <c r="AB47" s="69">
        <v>484.8</v>
      </c>
      <c r="AC47" s="69">
        <v>6429.4</v>
      </c>
      <c r="AD47" s="69">
        <v>2099.4</v>
      </c>
      <c r="AE47" s="69">
        <v>738</v>
      </c>
      <c r="AF47" s="69">
        <v>13751.1</v>
      </c>
      <c r="AG47" s="69">
        <v>3728.0868393782403</v>
      </c>
      <c r="AH47" s="69">
        <v>116164.63362773451</v>
      </c>
    </row>
    <row r="48" spans="1:34" ht="15.75">
      <c r="A48" s="203"/>
      <c r="B48" s="204"/>
      <c r="E48" s="2">
        <v>1993</v>
      </c>
      <c r="F48" s="2">
        <v>7</v>
      </c>
      <c r="G48" s="62">
        <v>1994</v>
      </c>
      <c r="H48" s="69">
        <v>2872.3</v>
      </c>
      <c r="I48" s="69">
        <v>1243.7</v>
      </c>
      <c r="J48" s="69">
        <v>1969.1</v>
      </c>
      <c r="K48" s="69">
        <v>8062.4</v>
      </c>
      <c r="L48" s="69">
        <v>5635</v>
      </c>
      <c r="M48" s="69">
        <v>496.9</v>
      </c>
      <c r="N48" s="69">
        <v>6078.7</v>
      </c>
      <c r="O48" s="69">
        <v>733.6</v>
      </c>
      <c r="P48" s="69">
        <v>1137.4000000000001</v>
      </c>
      <c r="Q48" s="69">
        <v>2636.7</v>
      </c>
      <c r="R48" s="69">
        <v>2865.2</v>
      </c>
      <c r="S48" s="69">
        <v>1690.1</v>
      </c>
      <c r="T48" s="69">
        <v>3725.3</v>
      </c>
      <c r="U48" s="69">
        <v>13777.62169849183</v>
      </c>
      <c r="V48" s="69">
        <v>21200.46634037164</v>
      </c>
      <c r="W48" s="69">
        <v>605.6</v>
      </c>
      <c r="X48" s="69">
        <v>40402.5870287902</v>
      </c>
      <c r="Y48" s="69">
        <v>173.9</v>
      </c>
      <c r="Z48" s="69">
        <v>87.5</v>
      </c>
      <c r="AA48" s="69">
        <v>1148.0449801266</v>
      </c>
      <c r="AB48" s="69">
        <v>455.5</v>
      </c>
      <c r="AC48" s="69">
        <v>6993.9</v>
      </c>
      <c r="AD48" s="69">
        <v>2174.3000000000002</v>
      </c>
      <c r="AE48" s="69">
        <v>783.7</v>
      </c>
      <c r="AF48" s="69">
        <v>14767.7</v>
      </c>
      <c r="AG48" s="69">
        <v>3946.8999999999996</v>
      </c>
      <c r="AH48" s="69">
        <v>145664.12004778025</v>
      </c>
    </row>
    <row r="49" spans="1:34" ht="15.75">
      <c r="A49" s="203"/>
      <c r="B49" s="204"/>
      <c r="E49" s="2">
        <v>1993</v>
      </c>
      <c r="F49" s="2">
        <v>8</v>
      </c>
      <c r="G49" s="62">
        <v>1994</v>
      </c>
      <c r="H49" s="69">
        <v>2820</v>
      </c>
      <c r="I49" s="69">
        <v>1307.2</v>
      </c>
      <c r="J49" s="69">
        <v>2110.9</v>
      </c>
      <c r="K49" s="69">
        <v>7801.2</v>
      </c>
      <c r="L49" s="69">
        <v>6035.5</v>
      </c>
      <c r="M49" s="69">
        <v>290.60000000000002</v>
      </c>
      <c r="N49" s="69">
        <v>5800.3</v>
      </c>
      <c r="O49" s="69">
        <v>827.6</v>
      </c>
      <c r="P49" s="69">
        <v>1023.7</v>
      </c>
      <c r="Q49" s="69">
        <v>2659.5</v>
      </c>
      <c r="R49" s="69">
        <v>3221.9</v>
      </c>
      <c r="S49" s="69">
        <v>2090.9</v>
      </c>
      <c r="T49" s="69">
        <v>3791.3</v>
      </c>
      <c r="U49" s="69">
        <v>18399.557974756557</v>
      </c>
      <c r="V49" s="69">
        <v>22716.185523163571</v>
      </c>
      <c r="W49" s="69">
        <v>703.2</v>
      </c>
      <c r="X49" s="69">
        <v>42295.125386874599</v>
      </c>
      <c r="Y49" s="69">
        <v>0</v>
      </c>
      <c r="Z49" s="69">
        <v>150.5</v>
      </c>
      <c r="AA49" s="69">
        <v>1096.14982334756</v>
      </c>
      <c r="AB49" s="69">
        <v>493.4</v>
      </c>
      <c r="AC49" s="69">
        <v>7442.8</v>
      </c>
      <c r="AD49" s="69">
        <v>2263.8000000000002</v>
      </c>
      <c r="AE49" s="69">
        <v>745.5</v>
      </c>
      <c r="AF49" s="69">
        <v>14954.7</v>
      </c>
      <c r="AG49" s="69">
        <v>2683.9</v>
      </c>
      <c r="AH49" s="69">
        <v>153725.41870814227</v>
      </c>
    </row>
    <row r="50" spans="1:34" ht="15.75">
      <c r="A50" s="203"/>
      <c r="B50" s="204"/>
      <c r="E50" s="2">
        <v>1993</v>
      </c>
      <c r="F50" s="2">
        <v>9</v>
      </c>
      <c r="G50" s="62">
        <v>1994</v>
      </c>
      <c r="H50" s="69">
        <v>2576</v>
      </c>
      <c r="I50" s="69">
        <v>1174.3</v>
      </c>
      <c r="J50" s="69">
        <v>1820.1</v>
      </c>
      <c r="K50" s="69">
        <v>7540.1</v>
      </c>
      <c r="L50" s="69">
        <v>5639.1</v>
      </c>
      <c r="M50" s="69">
        <v>279.3</v>
      </c>
      <c r="N50" s="69">
        <v>5379</v>
      </c>
      <c r="O50" s="69">
        <v>791.9</v>
      </c>
      <c r="P50" s="69">
        <v>958</v>
      </c>
      <c r="Q50" s="69">
        <v>2631.3</v>
      </c>
      <c r="R50" s="69">
        <v>2875.5</v>
      </c>
      <c r="S50" s="69">
        <v>1457.5</v>
      </c>
      <c r="T50" s="69">
        <v>3577.4</v>
      </c>
      <c r="U50" s="69">
        <v>18989.487475335722</v>
      </c>
      <c r="V50" s="69">
        <v>19783.29354722776</v>
      </c>
      <c r="W50" s="69">
        <v>617.9</v>
      </c>
      <c r="X50" s="69">
        <v>40161.620151882904</v>
      </c>
      <c r="Y50" s="69">
        <v>0</v>
      </c>
      <c r="Z50" s="69">
        <v>154.19999999999999</v>
      </c>
      <c r="AA50" s="69">
        <v>1002.16479464154</v>
      </c>
      <c r="AB50" s="69">
        <v>445.8</v>
      </c>
      <c r="AC50" s="69">
        <v>6755.2</v>
      </c>
      <c r="AD50" s="69">
        <v>1902.4</v>
      </c>
      <c r="AE50" s="69">
        <v>708.7</v>
      </c>
      <c r="AF50" s="69">
        <v>13861.4</v>
      </c>
      <c r="AG50" s="69">
        <v>2534.3000000000002</v>
      </c>
      <c r="AH50" s="69">
        <v>143615.96596908791</v>
      </c>
    </row>
    <row r="51" spans="1:34" ht="15.75">
      <c r="A51" s="203"/>
      <c r="B51" s="204"/>
      <c r="E51" s="2">
        <v>1993</v>
      </c>
      <c r="F51" s="2">
        <v>10</v>
      </c>
      <c r="G51" s="62">
        <v>1994</v>
      </c>
      <c r="H51" s="69">
        <v>2029</v>
      </c>
      <c r="I51" s="69">
        <v>1111.3</v>
      </c>
      <c r="J51" s="69">
        <v>1456.4</v>
      </c>
      <c r="K51" s="69">
        <v>7566.4401681607196</v>
      </c>
      <c r="L51" s="69">
        <v>5094.7</v>
      </c>
      <c r="M51" s="69">
        <v>408.89236883942999</v>
      </c>
      <c r="N51" s="69">
        <v>4508.5</v>
      </c>
      <c r="O51" s="69">
        <v>721.37162602342005</v>
      </c>
      <c r="P51" s="69">
        <v>755.4</v>
      </c>
      <c r="Q51" s="69">
        <v>2338.1999999999998</v>
      </c>
      <c r="R51" s="69">
        <v>2937.2</v>
      </c>
      <c r="S51" s="69">
        <v>1662.5</v>
      </c>
      <c r="T51" s="69">
        <v>3393.2</v>
      </c>
      <c r="U51" s="69">
        <v>24466.372360556001</v>
      </c>
      <c r="V51" s="69">
        <v>18577.273122561597</v>
      </c>
      <c r="W51" s="69">
        <v>1953.3009289541701</v>
      </c>
      <c r="X51" s="69">
        <v>35952.526097870199</v>
      </c>
      <c r="Y51" s="69">
        <v>14.3</v>
      </c>
      <c r="Z51" s="69">
        <v>246.5</v>
      </c>
      <c r="AA51" s="69">
        <v>1089.8481966730501</v>
      </c>
      <c r="AB51" s="69">
        <v>378</v>
      </c>
      <c r="AC51" s="69">
        <v>5368</v>
      </c>
      <c r="AD51" s="69">
        <v>1709.7</v>
      </c>
      <c r="AE51" s="69">
        <v>659</v>
      </c>
      <c r="AF51" s="69">
        <v>13300.2</v>
      </c>
      <c r="AG51" s="69">
        <v>1712.2</v>
      </c>
      <c r="AH51" s="69">
        <v>139410.3248696386</v>
      </c>
    </row>
    <row r="52" spans="1:34" ht="15.75">
      <c r="A52" s="203"/>
      <c r="B52" s="204"/>
      <c r="E52" s="2">
        <v>1993</v>
      </c>
      <c r="F52" s="2">
        <v>11</v>
      </c>
      <c r="G52" s="62">
        <v>1994</v>
      </c>
      <c r="H52" s="69">
        <v>1364.8</v>
      </c>
      <c r="I52" s="69">
        <v>1090</v>
      </c>
      <c r="J52" s="69">
        <v>1282.3</v>
      </c>
      <c r="K52" s="69">
        <v>6737.5847799576404</v>
      </c>
      <c r="L52" s="69">
        <v>4484.7</v>
      </c>
      <c r="M52" s="69">
        <v>401.0066772655</v>
      </c>
      <c r="N52" s="69">
        <v>3401.8</v>
      </c>
      <c r="O52" s="69">
        <v>647.92656924025005</v>
      </c>
      <c r="P52" s="69">
        <v>611.5</v>
      </c>
      <c r="Q52" s="69">
        <v>2308.9</v>
      </c>
      <c r="R52" s="69">
        <v>2307.1999999999998</v>
      </c>
      <c r="S52" s="69">
        <v>1415.9</v>
      </c>
      <c r="T52" s="69">
        <v>3046.3</v>
      </c>
      <c r="U52" s="69">
        <v>29118.52763272946</v>
      </c>
      <c r="V52" s="69">
        <v>15846.9831078877</v>
      </c>
      <c r="W52" s="69">
        <v>1879.37156780387</v>
      </c>
      <c r="X52" s="69">
        <v>26056.9513672012</v>
      </c>
      <c r="Y52" s="69">
        <v>16.600000000000001</v>
      </c>
      <c r="Z52" s="69">
        <v>220.3</v>
      </c>
      <c r="AA52" s="69">
        <v>973.32472398056996</v>
      </c>
      <c r="AB52" s="69">
        <v>368</v>
      </c>
      <c r="AC52" s="69">
        <v>3999.1</v>
      </c>
      <c r="AD52" s="69">
        <v>1527.9</v>
      </c>
      <c r="AE52" s="69">
        <v>597.29999999999995</v>
      </c>
      <c r="AF52" s="69">
        <v>12111.6</v>
      </c>
      <c r="AG52" s="69">
        <v>2067.9</v>
      </c>
      <c r="AH52" s="69">
        <v>123883.77642606621</v>
      </c>
    </row>
    <row r="53" spans="1:34" ht="15.75">
      <c r="A53" s="203"/>
      <c r="B53" s="204"/>
      <c r="E53" s="2">
        <v>1993</v>
      </c>
      <c r="F53" s="2">
        <v>12</v>
      </c>
      <c r="G53" s="62">
        <v>1994</v>
      </c>
      <c r="H53" s="69">
        <v>690.4</v>
      </c>
      <c r="I53" s="69">
        <v>940.8</v>
      </c>
      <c r="J53" s="69">
        <v>1111.3</v>
      </c>
      <c r="K53" s="69">
        <v>5856.4573821698305</v>
      </c>
      <c r="L53" s="69">
        <v>4275</v>
      </c>
      <c r="M53" s="69">
        <v>342.42782193958999</v>
      </c>
      <c r="N53" s="69">
        <v>2815.9</v>
      </c>
      <c r="O53" s="69">
        <v>498.78804472224999</v>
      </c>
      <c r="P53" s="69">
        <v>344</v>
      </c>
      <c r="Q53" s="69">
        <v>1911.6</v>
      </c>
      <c r="R53" s="69">
        <v>741.1</v>
      </c>
      <c r="S53" s="69">
        <v>1129.5</v>
      </c>
      <c r="T53" s="69">
        <v>2796</v>
      </c>
      <c r="U53" s="69">
        <v>20523.549012740699</v>
      </c>
      <c r="V53" s="69">
        <v>13383.526674320101</v>
      </c>
      <c r="W53" s="69">
        <v>1476.6623924444</v>
      </c>
      <c r="X53" s="69">
        <v>23545.834772207498</v>
      </c>
      <c r="Y53" s="69">
        <v>13.1</v>
      </c>
      <c r="Z53" s="69">
        <v>117.6</v>
      </c>
      <c r="AA53" s="69">
        <v>1083.2038937141201</v>
      </c>
      <c r="AB53" s="69">
        <v>296.60000000000002</v>
      </c>
      <c r="AC53" s="69">
        <v>3053.3999999999996</v>
      </c>
      <c r="AD53" s="69">
        <v>1385.6</v>
      </c>
      <c r="AE53" s="69">
        <v>578.4</v>
      </c>
      <c r="AF53" s="69">
        <v>11383.1</v>
      </c>
      <c r="AG53" s="69">
        <v>1884.8</v>
      </c>
      <c r="AH53" s="69">
        <v>102178.64999425848</v>
      </c>
    </row>
    <row r="54" spans="1:34" ht="15.75">
      <c r="A54" s="203"/>
      <c r="B54" s="204"/>
      <c r="E54" s="2">
        <v>1994</v>
      </c>
      <c r="F54" s="2">
        <v>1</v>
      </c>
      <c r="G54" s="62">
        <v>1994</v>
      </c>
      <c r="H54" s="69">
        <v>410.8</v>
      </c>
      <c r="I54" s="69">
        <v>1020.2</v>
      </c>
      <c r="J54" s="69">
        <v>1279.2</v>
      </c>
      <c r="K54" s="69">
        <v>5385.7479750112298</v>
      </c>
      <c r="L54" s="69">
        <v>4246</v>
      </c>
      <c r="M54" s="69">
        <v>353.85596184420001</v>
      </c>
      <c r="N54" s="69">
        <v>3074.3</v>
      </c>
      <c r="O54" s="69">
        <v>529.34222202658998</v>
      </c>
      <c r="P54" s="69">
        <v>387.6</v>
      </c>
      <c r="Q54" s="69">
        <v>2058.6999999999998</v>
      </c>
      <c r="R54" s="69">
        <v>1872.1</v>
      </c>
      <c r="S54" s="69">
        <v>1251.4000000000001</v>
      </c>
      <c r="T54" s="69">
        <v>2938</v>
      </c>
      <c r="U54" s="69">
        <v>22042.632796784368</v>
      </c>
      <c r="V54" s="69">
        <v>15001.242878811188</v>
      </c>
      <c r="W54" s="69">
        <v>1537.1258875631099</v>
      </c>
      <c r="X54" s="69">
        <v>28224.844363639801</v>
      </c>
      <c r="Y54" s="69">
        <v>44.8</v>
      </c>
      <c r="Z54" s="69">
        <v>116.2</v>
      </c>
      <c r="AA54" s="69">
        <v>1472.3921021639901</v>
      </c>
      <c r="AB54" s="69">
        <v>316.3</v>
      </c>
      <c r="AC54" s="69">
        <v>3683.9</v>
      </c>
      <c r="AD54" s="69">
        <v>1439.5</v>
      </c>
      <c r="AE54" s="69">
        <v>571.5</v>
      </c>
      <c r="AF54" s="69">
        <v>11758.6</v>
      </c>
      <c r="AG54" s="69">
        <v>2416.3000000000002</v>
      </c>
      <c r="AH54" s="69">
        <v>113432.58418784448</v>
      </c>
    </row>
    <row r="55" spans="1:34" ht="15.75">
      <c r="A55" s="203"/>
      <c r="B55" s="204"/>
      <c r="E55" s="2">
        <v>1994</v>
      </c>
      <c r="F55" s="2">
        <v>2</v>
      </c>
      <c r="G55" s="62">
        <v>1994</v>
      </c>
      <c r="H55" s="69">
        <v>371.1</v>
      </c>
      <c r="I55" s="69">
        <v>782.8</v>
      </c>
      <c r="J55" s="69">
        <v>1176.5</v>
      </c>
      <c r="K55" s="69">
        <v>3586.4221304636199</v>
      </c>
      <c r="L55" s="69">
        <v>3438.5</v>
      </c>
      <c r="M55" s="69">
        <v>402.9</v>
      </c>
      <c r="N55" s="69">
        <v>1758.4</v>
      </c>
      <c r="O55" s="69">
        <v>400.40329254336001</v>
      </c>
      <c r="P55" s="69">
        <v>141.6</v>
      </c>
      <c r="Q55" s="69">
        <v>1603.3</v>
      </c>
      <c r="R55" s="69">
        <v>1427.6</v>
      </c>
      <c r="S55" s="69">
        <v>1189.5</v>
      </c>
      <c r="T55" s="69">
        <v>2452.6999999999998</v>
      </c>
      <c r="U55" s="69">
        <v>18946.6308126519</v>
      </c>
      <c r="V55" s="69">
        <v>9992.0968448968797</v>
      </c>
      <c r="W55" s="69">
        <v>685.15025160874995</v>
      </c>
      <c r="X55" s="69">
        <v>15461.34482744341</v>
      </c>
      <c r="Y55" s="69">
        <v>3.7</v>
      </c>
      <c r="Z55" s="69">
        <v>72.8</v>
      </c>
      <c r="AA55" s="69">
        <v>1100.0045267186799</v>
      </c>
      <c r="AB55" s="69">
        <v>214.7</v>
      </c>
      <c r="AC55" s="69">
        <v>2645.4</v>
      </c>
      <c r="AD55" s="69">
        <v>1210.4000000000001</v>
      </c>
      <c r="AE55" s="69">
        <v>477.6</v>
      </c>
      <c r="AF55" s="69">
        <v>9621.7000000000007</v>
      </c>
      <c r="AG55" s="69">
        <v>1521.5</v>
      </c>
      <c r="AH55" s="69">
        <v>80684.75268632661</v>
      </c>
    </row>
    <row r="56" spans="1:34" ht="15.75">
      <c r="A56" s="203"/>
      <c r="B56" s="204"/>
      <c r="E56" s="2">
        <v>1994</v>
      </c>
      <c r="F56" s="2">
        <v>3</v>
      </c>
      <c r="G56" s="62">
        <v>1994</v>
      </c>
      <c r="H56" s="69">
        <v>287.60000000000002</v>
      </c>
      <c r="I56" s="69">
        <v>1016.7</v>
      </c>
      <c r="J56" s="69">
        <v>1209.5</v>
      </c>
      <c r="K56" s="69">
        <v>6408.1771956098501</v>
      </c>
      <c r="L56" s="69">
        <v>4032.7</v>
      </c>
      <c r="M56" s="69">
        <v>355.05564387917002</v>
      </c>
      <c r="N56" s="69">
        <v>2625.5</v>
      </c>
      <c r="O56" s="69">
        <v>524.05911611937995</v>
      </c>
      <c r="P56" s="69">
        <v>168.6</v>
      </c>
      <c r="Q56" s="69">
        <v>2046.2</v>
      </c>
      <c r="R56" s="69">
        <v>1626.9</v>
      </c>
      <c r="S56" s="69">
        <v>937.1</v>
      </c>
      <c r="T56" s="69">
        <v>2852</v>
      </c>
      <c r="U56" s="69">
        <v>22048.418432349201</v>
      </c>
      <c r="V56" s="69">
        <v>13160.787446271621</v>
      </c>
      <c r="W56" s="69">
        <v>1025.1384410860401</v>
      </c>
      <c r="X56" s="69">
        <v>24868.248797487402</v>
      </c>
      <c r="Y56" s="69">
        <v>0</v>
      </c>
      <c r="Z56" s="69">
        <v>124.3</v>
      </c>
      <c r="AA56" s="69">
        <v>934.10637420874002</v>
      </c>
      <c r="AB56" s="69">
        <v>271.39999999999998</v>
      </c>
      <c r="AC56" s="69">
        <v>3216.6</v>
      </c>
      <c r="AD56" s="69">
        <v>1620.8</v>
      </c>
      <c r="AE56" s="69">
        <v>588.6</v>
      </c>
      <c r="AF56" s="69">
        <v>11263</v>
      </c>
      <c r="AG56" s="69">
        <v>2008.1</v>
      </c>
      <c r="AH56" s="69">
        <v>105219.59144701141</v>
      </c>
    </row>
    <row r="57" spans="1:34" ht="15.75">
      <c r="A57" s="203"/>
      <c r="B57" s="204"/>
      <c r="E57" s="2">
        <v>1994</v>
      </c>
      <c r="F57" s="2">
        <v>4</v>
      </c>
      <c r="G57" s="62">
        <v>1994</v>
      </c>
      <c r="H57" s="69">
        <v>480.4</v>
      </c>
      <c r="I57" s="69">
        <v>1031.3</v>
      </c>
      <c r="J57" s="69">
        <v>1283.5999999999999</v>
      </c>
      <c r="K57" s="69">
        <v>7401.5324169358801</v>
      </c>
      <c r="L57" s="69">
        <v>4040.4</v>
      </c>
      <c r="M57" s="69">
        <v>335.49936406994999</v>
      </c>
      <c r="N57" s="69">
        <v>3583.3</v>
      </c>
      <c r="O57" s="69">
        <v>519.30912932476997</v>
      </c>
      <c r="P57" s="69">
        <v>347.3</v>
      </c>
      <c r="Q57" s="69">
        <v>2051.1</v>
      </c>
      <c r="R57" s="69">
        <v>1989</v>
      </c>
      <c r="S57" s="69">
        <v>1653</v>
      </c>
      <c r="T57" s="69">
        <v>2849.7</v>
      </c>
      <c r="U57" s="69">
        <v>39307.036588641167</v>
      </c>
      <c r="V57" s="69">
        <v>15584.616848422691</v>
      </c>
      <c r="W57" s="69">
        <v>1225.1505305396699</v>
      </c>
      <c r="X57" s="69">
        <v>28300.280818409497</v>
      </c>
      <c r="Y57" s="69">
        <v>0</v>
      </c>
      <c r="Z57" s="69">
        <v>131.4</v>
      </c>
      <c r="AA57" s="69">
        <v>1428.8605844251399</v>
      </c>
      <c r="AB57" s="69">
        <v>492.7</v>
      </c>
      <c r="AC57" s="69">
        <v>3832.8999999999996</v>
      </c>
      <c r="AD57" s="69">
        <v>1714.5</v>
      </c>
      <c r="AE57" s="69">
        <v>582.4</v>
      </c>
      <c r="AF57" s="69">
        <v>10062.6</v>
      </c>
      <c r="AG57" s="69">
        <v>2440.1</v>
      </c>
      <c r="AH57" s="69">
        <v>132667.98628076876</v>
      </c>
    </row>
    <row r="58" spans="1:34" ht="15.75">
      <c r="A58" s="203"/>
      <c r="B58" s="204"/>
      <c r="E58" s="2">
        <v>1994</v>
      </c>
      <c r="F58" s="2">
        <v>5</v>
      </c>
      <c r="G58" s="62">
        <v>1994</v>
      </c>
      <c r="H58" s="69">
        <v>868.2</v>
      </c>
      <c r="I58" s="69">
        <v>1081.4000000000001</v>
      </c>
      <c r="J58" s="69">
        <v>1556</v>
      </c>
      <c r="K58" s="69">
        <v>5255.6764425236897</v>
      </c>
      <c r="L58" s="69">
        <v>3998.8</v>
      </c>
      <c r="M58" s="69">
        <v>370.76216216216</v>
      </c>
      <c r="N58" s="69">
        <v>3845</v>
      </c>
      <c r="O58" s="69">
        <v>206.8</v>
      </c>
      <c r="P58" s="69">
        <v>652.5</v>
      </c>
      <c r="Q58" s="69">
        <v>2076</v>
      </c>
      <c r="R58" s="69">
        <v>2711.1</v>
      </c>
      <c r="S58" s="69">
        <v>1521.1</v>
      </c>
      <c r="T58" s="69">
        <v>2871.6</v>
      </c>
      <c r="U58" s="69">
        <v>9466.86730896888</v>
      </c>
      <c r="V58" s="69">
        <v>14491.87471224922</v>
      </c>
      <c r="W58" s="69">
        <v>0</v>
      </c>
      <c r="X58" s="69">
        <v>27095.658853997498</v>
      </c>
      <c r="Y58" s="69">
        <v>0</v>
      </c>
      <c r="Z58" s="69">
        <v>126.5</v>
      </c>
      <c r="AA58" s="69">
        <v>933.9</v>
      </c>
      <c r="AB58" s="69">
        <v>416</v>
      </c>
      <c r="AC58" s="69">
        <v>3804.8</v>
      </c>
      <c r="AD58" s="69">
        <v>1779.5</v>
      </c>
      <c r="AE58" s="69">
        <v>621.6</v>
      </c>
      <c r="AF58" s="69">
        <v>10565.7</v>
      </c>
      <c r="AG58" s="69">
        <v>2453.8000000000002</v>
      </c>
      <c r="AH58" s="69">
        <v>98771.139479901452</v>
      </c>
    </row>
    <row r="59" spans="1:34" ht="15.75">
      <c r="A59" s="203"/>
      <c r="B59" s="204"/>
      <c r="E59" s="2">
        <v>1994</v>
      </c>
      <c r="F59" s="2">
        <v>6</v>
      </c>
      <c r="G59" s="62">
        <v>1994</v>
      </c>
      <c r="H59" s="69">
        <v>1700.7</v>
      </c>
      <c r="I59" s="69">
        <v>1214.0999999999999</v>
      </c>
      <c r="J59" s="69">
        <v>1822.6</v>
      </c>
      <c r="K59" s="69">
        <v>8926.8615091675401</v>
      </c>
      <c r="L59" s="69">
        <v>5565.4</v>
      </c>
      <c r="M59" s="69">
        <v>394.6</v>
      </c>
      <c r="N59" s="69">
        <v>6076.5</v>
      </c>
      <c r="O59" s="69">
        <v>664.9</v>
      </c>
      <c r="P59" s="69">
        <v>1092.5999999999999</v>
      </c>
      <c r="Q59" s="69">
        <v>2655.4</v>
      </c>
      <c r="R59" s="69">
        <v>4322.3</v>
      </c>
      <c r="S59" s="69">
        <v>1702.1</v>
      </c>
      <c r="T59" s="69">
        <v>3422</v>
      </c>
      <c r="U59" s="69">
        <v>15044.997905994102</v>
      </c>
      <c r="V59" s="69">
        <v>20796.852953815931</v>
      </c>
      <c r="W59" s="69">
        <v>933.6</v>
      </c>
      <c r="X59" s="69">
        <v>45324.377534195999</v>
      </c>
      <c r="Y59" s="69">
        <v>0</v>
      </c>
      <c r="Z59" s="69">
        <v>89.3</v>
      </c>
      <c r="AA59" s="69">
        <v>1020.9</v>
      </c>
      <c r="AB59" s="69">
        <v>587</v>
      </c>
      <c r="AC59" s="69">
        <v>6275.8</v>
      </c>
      <c r="AD59" s="69">
        <v>2025.2</v>
      </c>
      <c r="AE59" s="69">
        <v>730.9</v>
      </c>
      <c r="AF59" s="69">
        <v>13288.6</v>
      </c>
      <c r="AG59" s="69">
        <v>4591.7</v>
      </c>
      <c r="AH59" s="69">
        <v>150269.28990317357</v>
      </c>
    </row>
    <row r="60" spans="1:34" ht="15.75">
      <c r="A60" s="203"/>
      <c r="B60" s="204"/>
      <c r="E60" s="2">
        <v>1994</v>
      </c>
      <c r="F60" s="2">
        <v>7</v>
      </c>
      <c r="G60" s="62">
        <v>1995</v>
      </c>
      <c r="H60" s="69">
        <v>2547.8999999999996</v>
      </c>
      <c r="I60" s="69">
        <v>1295.9000000000001</v>
      </c>
      <c r="J60" s="69">
        <v>1847</v>
      </c>
      <c r="K60" s="69">
        <v>9438.9</v>
      </c>
      <c r="L60" s="69">
        <v>6981.3687553648097</v>
      </c>
      <c r="M60" s="69">
        <v>399.8</v>
      </c>
      <c r="N60" s="69">
        <v>6153.9</v>
      </c>
      <c r="O60" s="69">
        <v>850</v>
      </c>
      <c r="P60" s="69">
        <v>1148.0999999999999</v>
      </c>
      <c r="Q60" s="69">
        <v>2830</v>
      </c>
      <c r="R60" s="69">
        <v>5425.5</v>
      </c>
      <c r="S60" s="69">
        <v>1637.9</v>
      </c>
      <c r="T60" s="69">
        <v>3908.3</v>
      </c>
      <c r="U60" s="69">
        <v>17167.900000000001</v>
      </c>
      <c r="V60" s="69">
        <v>22528.5703501672</v>
      </c>
      <c r="W60" s="69">
        <v>1376.6</v>
      </c>
      <c r="X60" s="69">
        <v>42051.600000000006</v>
      </c>
      <c r="Y60" s="69">
        <v>0</v>
      </c>
      <c r="Z60" s="69">
        <v>154.4</v>
      </c>
      <c r="AA60" s="69">
        <v>1113.2</v>
      </c>
      <c r="AB60" s="69">
        <v>509.5</v>
      </c>
      <c r="AC60" s="69">
        <v>8069.6</v>
      </c>
      <c r="AD60" s="69">
        <v>2141.6</v>
      </c>
      <c r="AE60" s="69">
        <v>747.1</v>
      </c>
      <c r="AF60" s="69">
        <v>15508.7</v>
      </c>
      <c r="AG60" s="69">
        <v>5422.3</v>
      </c>
      <c r="AH60" s="69">
        <v>161255.63910553203</v>
      </c>
    </row>
    <row r="61" spans="1:34" ht="15.75">
      <c r="A61" s="203"/>
      <c r="B61" s="204"/>
      <c r="E61" s="2">
        <v>1994</v>
      </c>
      <c r="F61" s="2">
        <v>8</v>
      </c>
      <c r="G61" s="62">
        <v>1995</v>
      </c>
      <c r="H61" s="69">
        <v>2225.1999999999998</v>
      </c>
      <c r="I61" s="69">
        <v>1384.4</v>
      </c>
      <c r="J61" s="69">
        <v>2256.9</v>
      </c>
      <c r="K61" s="69">
        <v>9123.1</v>
      </c>
      <c r="L61" s="69">
        <v>6634.7</v>
      </c>
      <c r="M61" s="69">
        <v>443.6</v>
      </c>
      <c r="N61" s="69">
        <v>6594</v>
      </c>
      <c r="O61" s="69">
        <v>972.5</v>
      </c>
      <c r="P61" s="69">
        <v>1325.4</v>
      </c>
      <c r="Q61" s="69">
        <v>2992.4</v>
      </c>
      <c r="R61" s="69">
        <v>6089.1</v>
      </c>
      <c r="S61" s="69">
        <v>1985.1</v>
      </c>
      <c r="T61" s="69">
        <v>4537.3999999999996</v>
      </c>
      <c r="U61" s="69">
        <v>18045.599999999999</v>
      </c>
      <c r="V61" s="69">
        <v>24426.5</v>
      </c>
      <c r="W61" s="69">
        <v>1753.2</v>
      </c>
      <c r="X61" s="69">
        <v>41447.300000000003</v>
      </c>
      <c r="Y61" s="69">
        <v>0.2</v>
      </c>
      <c r="Z61" s="69">
        <v>249.9</v>
      </c>
      <c r="AA61" s="69">
        <v>1554.1</v>
      </c>
      <c r="AB61" s="69">
        <v>524.5</v>
      </c>
      <c r="AC61" s="69">
        <v>8843.7999999999993</v>
      </c>
      <c r="AD61" s="69">
        <v>2301.5</v>
      </c>
      <c r="AE61" s="69">
        <v>812.2</v>
      </c>
      <c r="AF61" s="69">
        <v>16431.099999999999</v>
      </c>
      <c r="AG61" s="69">
        <v>5050.8999999999996</v>
      </c>
      <c r="AH61" s="69">
        <v>168004.59999999998</v>
      </c>
    </row>
    <row r="62" spans="1:34" ht="15.75">
      <c r="A62" s="203"/>
      <c r="B62" s="204"/>
      <c r="E62" s="2">
        <v>1994</v>
      </c>
      <c r="F62" s="2">
        <v>9</v>
      </c>
      <c r="G62" s="62">
        <v>1995</v>
      </c>
      <c r="H62" s="69">
        <v>1837.3</v>
      </c>
      <c r="I62" s="69">
        <v>1232.7</v>
      </c>
      <c r="J62" s="69">
        <v>1793.1</v>
      </c>
      <c r="K62" s="69">
        <v>7640.4</v>
      </c>
      <c r="L62" s="69">
        <v>5878.7430901287598</v>
      </c>
      <c r="M62" s="69">
        <v>329.3</v>
      </c>
      <c r="N62" s="69">
        <v>5457</v>
      </c>
      <c r="O62" s="69">
        <v>879.4</v>
      </c>
      <c r="P62" s="69">
        <v>967</v>
      </c>
      <c r="Q62" s="69">
        <v>2777.6</v>
      </c>
      <c r="R62" s="69">
        <v>4671.5</v>
      </c>
      <c r="S62" s="69">
        <v>2056.9</v>
      </c>
      <c r="T62" s="69">
        <v>3617.5</v>
      </c>
      <c r="U62" s="69">
        <v>11533.4</v>
      </c>
      <c r="V62" s="69">
        <v>22167.8</v>
      </c>
      <c r="W62" s="69">
        <v>1216.8</v>
      </c>
      <c r="X62" s="69">
        <v>34856.300000000003</v>
      </c>
      <c r="Y62" s="69">
        <v>0</v>
      </c>
      <c r="Z62" s="69">
        <v>250.1</v>
      </c>
      <c r="AA62" s="69">
        <v>1003.5</v>
      </c>
      <c r="AB62" s="69">
        <v>511.8</v>
      </c>
      <c r="AC62" s="69">
        <v>6890.2</v>
      </c>
      <c r="AD62" s="69">
        <v>2097.5</v>
      </c>
      <c r="AE62" s="69">
        <v>760.1</v>
      </c>
      <c r="AF62" s="69">
        <v>15154</v>
      </c>
      <c r="AG62" s="69">
        <v>4370.2000000000007</v>
      </c>
      <c r="AH62" s="69">
        <v>139950.14309012878</v>
      </c>
    </row>
    <row r="63" spans="1:34" ht="15.75">
      <c r="A63" s="203"/>
      <c r="B63" s="204"/>
      <c r="E63" s="2">
        <v>1994</v>
      </c>
      <c r="F63" s="2">
        <v>10</v>
      </c>
      <c r="G63" s="62">
        <v>1995</v>
      </c>
      <c r="H63" s="69">
        <v>1561.6</v>
      </c>
      <c r="I63" s="69">
        <v>1183.3</v>
      </c>
      <c r="J63" s="69">
        <v>1377</v>
      </c>
      <c r="K63" s="69">
        <v>9013.4682411363901</v>
      </c>
      <c r="L63" s="69">
        <v>9136.111244635189</v>
      </c>
      <c r="M63" s="69">
        <v>404.4</v>
      </c>
      <c r="N63" s="69">
        <v>4146.1000000000004</v>
      </c>
      <c r="O63" s="69">
        <v>611.58974606235995</v>
      </c>
      <c r="P63" s="69">
        <v>655.6</v>
      </c>
      <c r="Q63" s="69">
        <v>2317.9</v>
      </c>
      <c r="R63" s="69">
        <v>4087.0931940487499</v>
      </c>
      <c r="S63" s="69">
        <v>2047</v>
      </c>
      <c r="T63" s="69">
        <v>3495.4</v>
      </c>
      <c r="U63" s="69">
        <v>20969.099999999999</v>
      </c>
      <c r="V63" s="69">
        <v>21622.884256179677</v>
      </c>
      <c r="W63" s="69">
        <v>857</v>
      </c>
      <c r="X63" s="69">
        <v>35808.5</v>
      </c>
      <c r="Y63" s="69">
        <v>0</v>
      </c>
      <c r="Z63" s="69">
        <v>250.1</v>
      </c>
      <c r="AA63" s="69">
        <v>1498.8</v>
      </c>
      <c r="AB63" s="69">
        <v>466.4</v>
      </c>
      <c r="AC63" s="69">
        <v>5703.9</v>
      </c>
      <c r="AD63" s="69">
        <v>1844.4</v>
      </c>
      <c r="AE63" s="69">
        <v>567.29999999999995</v>
      </c>
      <c r="AF63" s="69">
        <v>15821.5</v>
      </c>
      <c r="AG63" s="69">
        <v>3180.8</v>
      </c>
      <c r="AH63" s="69">
        <v>148627.24668206237</v>
      </c>
    </row>
    <row r="64" spans="1:34" ht="15.75">
      <c r="A64" s="203"/>
      <c r="B64" s="204"/>
      <c r="E64" s="2">
        <v>1994</v>
      </c>
      <c r="F64" s="2">
        <v>11</v>
      </c>
      <c r="G64" s="62">
        <v>1995</v>
      </c>
      <c r="H64" s="69">
        <v>2751.9</v>
      </c>
      <c r="I64" s="69">
        <v>990.2</v>
      </c>
      <c r="J64" s="69">
        <v>1275.9000000000001</v>
      </c>
      <c r="K64" s="69">
        <v>7638.3560399584303</v>
      </c>
      <c r="L64" s="69">
        <v>7629.2335622317605</v>
      </c>
      <c r="M64" s="69">
        <v>323.7</v>
      </c>
      <c r="N64" s="69">
        <v>3306.5</v>
      </c>
      <c r="O64" s="69">
        <v>431.43567984571001</v>
      </c>
      <c r="P64" s="69">
        <v>397.2</v>
      </c>
      <c r="Q64" s="69">
        <v>2056</v>
      </c>
      <c r="R64" s="69">
        <v>1816.3539727761899</v>
      </c>
      <c r="S64" s="69">
        <v>1775.1</v>
      </c>
      <c r="T64" s="69">
        <v>3009.6</v>
      </c>
      <c r="U64" s="69">
        <v>30761.8</v>
      </c>
      <c r="V64" s="69">
        <v>18510.058155326638</v>
      </c>
      <c r="W64" s="69">
        <v>653.1</v>
      </c>
      <c r="X64" s="69">
        <v>28303</v>
      </c>
      <c r="Y64" s="69">
        <v>0</v>
      </c>
      <c r="Z64" s="69">
        <v>246.2</v>
      </c>
      <c r="AA64" s="69">
        <v>1206.3</v>
      </c>
      <c r="AB64" s="69">
        <v>325.60000000000002</v>
      </c>
      <c r="AC64" s="69">
        <v>3703.5</v>
      </c>
      <c r="AD64" s="69">
        <v>1546.1</v>
      </c>
      <c r="AE64" s="69">
        <v>554.20000000000005</v>
      </c>
      <c r="AF64" s="69">
        <v>13961.6</v>
      </c>
      <c r="AG64" s="69">
        <v>2605.6999999999998</v>
      </c>
      <c r="AH64" s="69">
        <v>135778.63741013873</v>
      </c>
    </row>
    <row r="65" spans="1:34" ht="15.75">
      <c r="A65" s="203"/>
      <c r="B65" s="204"/>
      <c r="E65" s="2">
        <v>1994</v>
      </c>
      <c r="F65" s="2">
        <v>12</v>
      </c>
      <c r="G65" s="62">
        <v>1995</v>
      </c>
      <c r="H65" s="69">
        <v>1349.3</v>
      </c>
      <c r="I65" s="69">
        <v>989.7</v>
      </c>
      <c r="J65" s="69">
        <v>1280</v>
      </c>
      <c r="K65" s="69">
        <v>6653.9798995265</v>
      </c>
      <c r="L65" s="69">
        <v>7262.58618025751</v>
      </c>
      <c r="M65" s="69">
        <v>358.8</v>
      </c>
      <c r="N65" s="69">
        <v>3074.4</v>
      </c>
      <c r="O65" s="69">
        <v>768.76129861780998</v>
      </c>
      <c r="P65" s="69">
        <v>213.6</v>
      </c>
      <c r="Q65" s="69">
        <v>1933.8</v>
      </c>
      <c r="R65" s="69">
        <v>2891.7783792339401</v>
      </c>
      <c r="S65" s="69">
        <v>1564.4</v>
      </c>
      <c r="T65" s="69">
        <v>2916.2</v>
      </c>
      <c r="U65" s="69">
        <v>39014</v>
      </c>
      <c r="V65" s="69">
        <v>15523.54316987968</v>
      </c>
      <c r="W65" s="69">
        <v>585.20000000000005</v>
      </c>
      <c r="X65" s="69">
        <v>27523.3</v>
      </c>
      <c r="Y65" s="69">
        <v>0.2</v>
      </c>
      <c r="Z65" s="69">
        <v>230.6</v>
      </c>
      <c r="AA65" s="69">
        <v>994.7</v>
      </c>
      <c r="AB65" s="69">
        <v>266.60000000000002</v>
      </c>
      <c r="AC65" s="69">
        <v>3311.2</v>
      </c>
      <c r="AD65" s="69">
        <v>1542.2</v>
      </c>
      <c r="AE65" s="69">
        <v>596.70000000000005</v>
      </c>
      <c r="AF65" s="69">
        <v>13859.5</v>
      </c>
      <c r="AG65" s="69">
        <v>2462.1999999999998</v>
      </c>
      <c r="AH65" s="69">
        <v>137167.24892751541</v>
      </c>
    </row>
    <row r="66" spans="1:34" ht="15.75">
      <c r="A66" s="203"/>
      <c r="B66" s="204"/>
      <c r="E66" s="2">
        <v>1995</v>
      </c>
      <c r="F66" s="2">
        <v>1</v>
      </c>
      <c r="G66" s="62">
        <v>1995</v>
      </c>
      <c r="H66" s="69">
        <v>403.3</v>
      </c>
      <c r="I66" s="69">
        <v>823.9</v>
      </c>
      <c r="J66" s="69">
        <v>990.7</v>
      </c>
      <c r="K66" s="69">
        <v>4258.1394387342698</v>
      </c>
      <c r="L66" s="69">
        <v>4902.1121888411999</v>
      </c>
      <c r="M66" s="69">
        <v>320.2</v>
      </c>
      <c r="N66" s="69">
        <v>1792</v>
      </c>
      <c r="O66" s="69">
        <v>487.49376406300001</v>
      </c>
      <c r="P66" s="69">
        <v>176.4</v>
      </c>
      <c r="Q66" s="69">
        <v>1613</v>
      </c>
      <c r="R66" s="69">
        <v>2274.9557138334899</v>
      </c>
      <c r="S66" s="69">
        <v>1093</v>
      </c>
      <c r="T66" s="69">
        <v>2554.5</v>
      </c>
      <c r="U66" s="69">
        <v>10523.400000000001</v>
      </c>
      <c r="V66" s="69">
        <v>8613.0739934749308</v>
      </c>
      <c r="W66" s="69">
        <v>392.1</v>
      </c>
      <c r="X66" s="69">
        <v>19241</v>
      </c>
      <c r="Y66" s="69">
        <v>0</v>
      </c>
      <c r="Z66" s="69">
        <v>145.19999999999999</v>
      </c>
      <c r="AA66" s="69">
        <v>739.2</v>
      </c>
      <c r="AB66" s="69">
        <v>154.4</v>
      </c>
      <c r="AC66" s="69">
        <v>2558.6</v>
      </c>
      <c r="AD66" s="69">
        <v>1217.9000000000001</v>
      </c>
      <c r="AE66" s="69">
        <v>529.9</v>
      </c>
      <c r="AF66" s="69">
        <v>11232</v>
      </c>
      <c r="AG66" s="69">
        <v>1655.5</v>
      </c>
      <c r="AH66" s="69">
        <v>78691.975098946888</v>
      </c>
    </row>
    <row r="67" spans="1:34" ht="15.75">
      <c r="A67" s="203"/>
      <c r="B67" s="204"/>
      <c r="E67" s="2">
        <v>1995</v>
      </c>
      <c r="F67" s="2">
        <v>2</v>
      </c>
      <c r="G67" s="62">
        <v>1995</v>
      </c>
      <c r="H67" s="69">
        <v>512.9</v>
      </c>
      <c r="I67" s="69">
        <v>769.5</v>
      </c>
      <c r="J67" s="69">
        <v>929.3</v>
      </c>
      <c r="K67" s="69">
        <v>4408.1430996650897</v>
      </c>
      <c r="L67" s="69">
        <v>3763.04935622318</v>
      </c>
      <c r="M67" s="69">
        <v>235.6</v>
      </c>
      <c r="N67" s="69">
        <v>2211.3000000000002</v>
      </c>
      <c r="O67" s="69">
        <v>510.04709096752998</v>
      </c>
      <c r="P67" s="69">
        <v>208.9</v>
      </c>
      <c r="Q67" s="69">
        <v>1572.6</v>
      </c>
      <c r="R67" s="69">
        <v>1468.25754985755</v>
      </c>
      <c r="S67" s="69">
        <v>889.5</v>
      </c>
      <c r="T67" s="69">
        <v>2429.3000000000002</v>
      </c>
      <c r="U67" s="69">
        <v>4781.5</v>
      </c>
      <c r="V67" s="69">
        <v>8340.1975073774793</v>
      </c>
      <c r="W67" s="69">
        <v>388</v>
      </c>
      <c r="X67" s="69">
        <v>17676.7</v>
      </c>
      <c r="Y67" s="69">
        <v>0.2</v>
      </c>
      <c r="Z67" s="69">
        <v>132.1</v>
      </c>
      <c r="AA67" s="69">
        <v>601</v>
      </c>
      <c r="AB67" s="69">
        <v>258.5</v>
      </c>
      <c r="AC67" s="69">
        <v>2583.4</v>
      </c>
      <c r="AD67" s="69">
        <v>1121.7</v>
      </c>
      <c r="AE67" s="69">
        <v>484.5</v>
      </c>
      <c r="AF67" s="69">
        <v>9677</v>
      </c>
      <c r="AG67" s="69">
        <v>1405</v>
      </c>
      <c r="AH67" s="69">
        <v>67358.194604090822</v>
      </c>
    </row>
    <row r="68" spans="1:34" ht="15.75">
      <c r="A68" s="203"/>
      <c r="B68" s="204"/>
      <c r="E68" s="2">
        <v>1995</v>
      </c>
      <c r="F68" s="2">
        <v>3</v>
      </c>
      <c r="G68" s="62">
        <v>1995</v>
      </c>
      <c r="H68" s="69">
        <v>493.4</v>
      </c>
      <c r="I68" s="69">
        <v>810.7</v>
      </c>
      <c r="J68" s="69">
        <v>957.9</v>
      </c>
      <c r="K68" s="69">
        <v>4277.4093486545798</v>
      </c>
      <c r="L68" s="69">
        <v>4152.2629184549396</v>
      </c>
      <c r="M68" s="69">
        <v>213</v>
      </c>
      <c r="N68" s="69">
        <v>2071.5</v>
      </c>
      <c r="O68" s="69">
        <v>498.67242044359</v>
      </c>
      <c r="P68" s="69">
        <v>139.80000000000001</v>
      </c>
      <c r="Q68" s="69">
        <v>1621.8</v>
      </c>
      <c r="R68" s="69">
        <v>1358.06119025008</v>
      </c>
      <c r="S68" s="69">
        <v>766.3</v>
      </c>
      <c r="T68" s="69">
        <v>2680.9</v>
      </c>
      <c r="U68" s="69">
        <v>4160</v>
      </c>
      <c r="V68" s="69">
        <v>10520.371692392899</v>
      </c>
      <c r="W68" s="69">
        <v>457.6</v>
      </c>
      <c r="X68" s="69">
        <v>13623.6</v>
      </c>
      <c r="Y68" s="69">
        <v>0</v>
      </c>
      <c r="Z68" s="69">
        <v>97.9</v>
      </c>
      <c r="AA68" s="69">
        <v>512.20000000000005</v>
      </c>
      <c r="AB68" s="69">
        <v>568.1</v>
      </c>
      <c r="AC68" s="69">
        <v>2744.1000000000004</v>
      </c>
      <c r="AD68" s="69">
        <v>1190.5</v>
      </c>
      <c r="AE68" s="69">
        <v>510.3</v>
      </c>
      <c r="AF68" s="69">
        <v>10476.6</v>
      </c>
      <c r="AG68" s="69">
        <v>1305.3</v>
      </c>
      <c r="AH68" s="69">
        <v>66208.277570196093</v>
      </c>
    </row>
    <row r="69" spans="1:34" ht="15.75">
      <c r="A69" s="203"/>
      <c r="B69" s="204"/>
      <c r="E69" s="2">
        <v>1995</v>
      </c>
      <c r="F69" s="2">
        <v>4</v>
      </c>
      <c r="G69" s="62">
        <v>1995</v>
      </c>
      <c r="H69" s="69">
        <v>1369.7</v>
      </c>
      <c r="I69" s="69">
        <v>1069.7</v>
      </c>
      <c r="J69" s="69">
        <v>1373.6</v>
      </c>
      <c r="K69" s="69">
        <v>7125.3039323247503</v>
      </c>
      <c r="L69" s="69">
        <v>4860.2327038626599</v>
      </c>
      <c r="M69" s="69">
        <v>156.80000000000001</v>
      </c>
      <c r="N69" s="69">
        <v>3415.5</v>
      </c>
      <c r="O69" s="69">
        <v>491.8</v>
      </c>
      <c r="P69" s="69">
        <v>441.2</v>
      </c>
      <c r="Q69" s="69">
        <v>2113.8000000000002</v>
      </c>
      <c r="R69" s="69">
        <v>2024.7</v>
      </c>
      <c r="S69" s="69">
        <v>1379.8</v>
      </c>
      <c r="T69" s="69">
        <v>3049.9</v>
      </c>
      <c r="U69" s="69">
        <v>5303.6</v>
      </c>
      <c r="V69" s="69">
        <v>15112.300875201599</v>
      </c>
      <c r="W69" s="69">
        <v>1266</v>
      </c>
      <c r="X69" s="69">
        <v>23851</v>
      </c>
      <c r="Y69" s="69">
        <v>0</v>
      </c>
      <c r="Z69" s="69">
        <v>80.900000000000006</v>
      </c>
      <c r="AA69" s="69">
        <v>530.29999999999995</v>
      </c>
      <c r="AB69" s="69">
        <v>327.2</v>
      </c>
      <c r="AC69" s="69">
        <v>3849.8999999999996</v>
      </c>
      <c r="AD69" s="69">
        <v>1668</v>
      </c>
      <c r="AE69" s="69">
        <v>583.20000000000005</v>
      </c>
      <c r="AF69" s="69">
        <v>14312.8</v>
      </c>
      <c r="AG69" s="69">
        <v>2028.9</v>
      </c>
      <c r="AH69" s="69">
        <v>97786.13751138901</v>
      </c>
    </row>
    <row r="70" spans="1:34" ht="15.75">
      <c r="A70" s="203"/>
      <c r="B70" s="204"/>
      <c r="E70" s="2">
        <v>1995</v>
      </c>
      <c r="F70" s="2">
        <v>5</v>
      </c>
      <c r="G70" s="62">
        <v>1995</v>
      </c>
      <c r="H70" s="69">
        <v>1256.2</v>
      </c>
      <c r="I70" s="69">
        <v>824</v>
      </c>
      <c r="J70" s="69">
        <v>1324.8</v>
      </c>
      <c r="K70" s="69">
        <v>6017.3</v>
      </c>
      <c r="L70" s="69">
        <v>4066.3</v>
      </c>
      <c r="M70" s="69">
        <v>173.3</v>
      </c>
      <c r="N70" s="69">
        <v>3760.4</v>
      </c>
      <c r="O70" s="69">
        <v>430.8</v>
      </c>
      <c r="P70" s="69">
        <v>553.5</v>
      </c>
      <c r="Q70" s="69">
        <v>2123.8000000000002</v>
      </c>
      <c r="R70" s="69">
        <v>1761.2</v>
      </c>
      <c r="S70" s="69">
        <v>856.7</v>
      </c>
      <c r="T70" s="69">
        <v>4454.7</v>
      </c>
      <c r="U70" s="69">
        <v>4673.3999999999996</v>
      </c>
      <c r="V70" s="69">
        <v>15161.6</v>
      </c>
      <c r="W70" s="69">
        <v>35.799999999999997</v>
      </c>
      <c r="X70" s="69">
        <v>26343.4</v>
      </c>
      <c r="Y70" s="69">
        <v>0</v>
      </c>
      <c r="Z70" s="69">
        <v>80.8</v>
      </c>
      <c r="AA70" s="69">
        <v>416.6</v>
      </c>
      <c r="AB70" s="69">
        <v>328.1</v>
      </c>
      <c r="AC70" s="69">
        <v>4545.6000000000004</v>
      </c>
      <c r="AD70" s="69">
        <v>1936.8</v>
      </c>
      <c r="AE70" s="69">
        <v>631.70000000000005</v>
      </c>
      <c r="AF70" s="69">
        <v>13713.7</v>
      </c>
      <c r="AG70" s="69">
        <v>2239.6999999999998</v>
      </c>
      <c r="AH70" s="69">
        <v>97710.200000000012</v>
      </c>
    </row>
    <row r="71" spans="1:34" ht="15.75">
      <c r="A71" s="203"/>
      <c r="B71" s="204"/>
      <c r="E71" s="2">
        <v>1995</v>
      </c>
      <c r="F71" s="2">
        <v>6</v>
      </c>
      <c r="G71" s="62">
        <v>1995</v>
      </c>
      <c r="H71" s="69">
        <v>1084.2</v>
      </c>
      <c r="I71" s="69">
        <v>1068.0999999999999</v>
      </c>
      <c r="J71" s="69">
        <v>1693</v>
      </c>
      <c r="K71" s="69">
        <v>6428.4</v>
      </c>
      <c r="L71" s="69">
        <v>4503.8</v>
      </c>
      <c r="M71" s="69">
        <v>181.6</v>
      </c>
      <c r="N71" s="69">
        <v>5187.2</v>
      </c>
      <c r="O71" s="69">
        <v>519.70000000000005</v>
      </c>
      <c r="P71" s="69">
        <v>616.5</v>
      </c>
      <c r="Q71" s="69">
        <v>2246.5</v>
      </c>
      <c r="R71" s="69">
        <v>3142.3</v>
      </c>
      <c r="S71" s="69">
        <v>1103.4000000000001</v>
      </c>
      <c r="T71" s="69">
        <v>3504.1</v>
      </c>
      <c r="U71" s="69">
        <v>4381</v>
      </c>
      <c r="V71" s="69">
        <v>18315.2</v>
      </c>
      <c r="W71" s="69">
        <v>168.9</v>
      </c>
      <c r="X71" s="69">
        <v>30136.1</v>
      </c>
      <c r="Y71" s="69">
        <v>9</v>
      </c>
      <c r="Z71" s="69">
        <v>79.3</v>
      </c>
      <c r="AA71" s="69">
        <v>380.4</v>
      </c>
      <c r="AB71" s="69">
        <v>448.6</v>
      </c>
      <c r="AC71" s="69">
        <v>5268</v>
      </c>
      <c r="AD71" s="69">
        <v>2095</v>
      </c>
      <c r="AE71" s="69">
        <v>636.29999999999995</v>
      </c>
      <c r="AF71" s="69">
        <v>13974.9</v>
      </c>
      <c r="AG71" s="69">
        <v>3297.2</v>
      </c>
      <c r="AH71" s="69">
        <v>110468.7</v>
      </c>
    </row>
    <row r="72" spans="1:34" ht="15.75">
      <c r="A72" s="203"/>
      <c r="B72" s="204"/>
      <c r="E72" s="2">
        <v>1995</v>
      </c>
      <c r="F72" s="2">
        <v>7</v>
      </c>
      <c r="G72" s="62">
        <v>1996</v>
      </c>
      <c r="H72" s="69">
        <v>1193.2</v>
      </c>
      <c r="I72" s="69">
        <v>1320.5</v>
      </c>
      <c r="J72" s="69">
        <v>2034.1</v>
      </c>
      <c r="K72" s="69">
        <v>8210.6</v>
      </c>
      <c r="L72" s="69">
        <v>5487.6</v>
      </c>
      <c r="M72" s="69">
        <v>258.8</v>
      </c>
      <c r="N72" s="69">
        <v>6782.8</v>
      </c>
      <c r="O72" s="69">
        <v>760</v>
      </c>
      <c r="P72" s="69">
        <v>1054.5999999999999</v>
      </c>
      <c r="Q72" s="69">
        <v>2743.4</v>
      </c>
      <c r="R72" s="69">
        <v>3959.4</v>
      </c>
      <c r="S72" s="69">
        <v>1531.4</v>
      </c>
      <c r="T72" s="69">
        <v>4301.8999999999996</v>
      </c>
      <c r="U72" s="69">
        <v>5419.9</v>
      </c>
      <c r="V72" s="69">
        <v>20970.699999999997</v>
      </c>
      <c r="W72" s="69">
        <v>623.4</v>
      </c>
      <c r="X72" s="69">
        <v>37926.600000000006</v>
      </c>
      <c r="Y72" s="69">
        <v>0</v>
      </c>
      <c r="Z72" s="69">
        <v>114.1</v>
      </c>
      <c r="AA72" s="69">
        <v>358.2</v>
      </c>
      <c r="AB72" s="69">
        <v>505.3</v>
      </c>
      <c r="AC72" s="69">
        <v>6535.7</v>
      </c>
      <c r="AD72" s="69">
        <v>2381.6999999999998</v>
      </c>
      <c r="AE72" s="69">
        <v>724.6</v>
      </c>
      <c r="AF72" s="69">
        <v>14802.8</v>
      </c>
      <c r="AG72" s="69">
        <v>4857</v>
      </c>
      <c r="AH72" s="69">
        <v>134858.30000000002</v>
      </c>
    </row>
    <row r="73" spans="1:34" ht="15.75">
      <c r="A73" s="203"/>
      <c r="B73" s="204"/>
      <c r="E73" s="2">
        <v>1995</v>
      </c>
      <c r="F73" s="2">
        <v>8</v>
      </c>
      <c r="G73" s="62">
        <v>1996</v>
      </c>
      <c r="H73" s="69">
        <v>1430</v>
      </c>
      <c r="I73" s="69">
        <v>1343</v>
      </c>
      <c r="J73" s="69">
        <v>1986.5</v>
      </c>
      <c r="K73" s="69">
        <v>9647.9</v>
      </c>
      <c r="L73" s="69">
        <v>6231.5</v>
      </c>
      <c r="M73" s="69">
        <v>342.8</v>
      </c>
      <c r="N73" s="69">
        <v>7181.5</v>
      </c>
      <c r="O73" s="69">
        <v>892.9</v>
      </c>
      <c r="P73" s="69">
        <v>1253.8</v>
      </c>
      <c r="Q73" s="69">
        <v>3027.6</v>
      </c>
      <c r="R73" s="69">
        <v>4438.7</v>
      </c>
      <c r="S73" s="69">
        <v>1595.4</v>
      </c>
      <c r="T73" s="69">
        <v>4508.8</v>
      </c>
      <c r="U73" s="69">
        <v>6161.7</v>
      </c>
      <c r="V73" s="69">
        <v>23276.2</v>
      </c>
      <c r="W73" s="69">
        <v>1092.9000000000001</v>
      </c>
      <c r="X73" s="69">
        <v>38869.399999999994</v>
      </c>
      <c r="Y73" s="69">
        <v>0</v>
      </c>
      <c r="Z73" s="69">
        <v>185</v>
      </c>
      <c r="AA73" s="69">
        <v>341.8</v>
      </c>
      <c r="AB73" s="69">
        <v>585.79999999999995</v>
      </c>
      <c r="AC73" s="69">
        <v>7433.9</v>
      </c>
      <c r="AD73" s="69">
        <v>2383.9</v>
      </c>
      <c r="AE73" s="69">
        <v>771</v>
      </c>
      <c r="AF73" s="69">
        <v>15201.1</v>
      </c>
      <c r="AG73" s="69">
        <v>5537.6</v>
      </c>
      <c r="AH73" s="69">
        <v>145720.70000000001</v>
      </c>
    </row>
    <row r="74" spans="1:34" ht="15.75">
      <c r="A74" s="203"/>
      <c r="B74" s="204"/>
      <c r="E74" s="2">
        <v>1995</v>
      </c>
      <c r="F74" s="2">
        <v>9</v>
      </c>
      <c r="G74" s="62">
        <v>1996</v>
      </c>
      <c r="H74" s="69">
        <v>1340.7</v>
      </c>
      <c r="I74" s="69">
        <v>1268.0999999999999</v>
      </c>
      <c r="J74" s="69">
        <v>1950</v>
      </c>
      <c r="K74" s="69">
        <v>8451.2999999999993</v>
      </c>
      <c r="L74" s="69">
        <v>5829</v>
      </c>
      <c r="M74" s="69">
        <v>352.8</v>
      </c>
      <c r="N74" s="69">
        <v>6085.7</v>
      </c>
      <c r="O74" s="69">
        <v>952.2</v>
      </c>
      <c r="P74" s="69">
        <v>988</v>
      </c>
      <c r="Q74" s="69">
        <v>2836</v>
      </c>
      <c r="R74" s="69">
        <v>4227.8999999999996</v>
      </c>
      <c r="S74" s="69">
        <v>2226.9</v>
      </c>
      <c r="T74" s="69">
        <v>3831.4</v>
      </c>
      <c r="U74" s="69">
        <v>6165.9</v>
      </c>
      <c r="V74" s="69">
        <v>22233.599999999999</v>
      </c>
      <c r="W74" s="69">
        <v>1189.3</v>
      </c>
      <c r="X74" s="69">
        <v>38226.6</v>
      </c>
      <c r="Y74" s="69">
        <v>0</v>
      </c>
      <c r="Z74" s="69">
        <v>196</v>
      </c>
      <c r="AA74" s="69">
        <v>363.5</v>
      </c>
      <c r="AB74" s="69">
        <v>657.4</v>
      </c>
      <c r="AC74" s="69">
        <v>7070.5</v>
      </c>
      <c r="AD74" s="69">
        <v>2294.3000000000002</v>
      </c>
      <c r="AE74" s="69">
        <v>843.4</v>
      </c>
      <c r="AF74" s="69">
        <v>14533.5</v>
      </c>
      <c r="AG74" s="69">
        <v>5057.3</v>
      </c>
      <c r="AH74" s="69">
        <v>139171.29999999999</v>
      </c>
    </row>
    <row r="75" spans="1:34" ht="15.75">
      <c r="A75" s="203"/>
      <c r="B75" s="204"/>
      <c r="E75" s="2">
        <v>1995</v>
      </c>
      <c r="F75" s="2">
        <v>10</v>
      </c>
      <c r="G75" s="62">
        <v>1996</v>
      </c>
      <c r="H75" s="69">
        <v>1783.2</v>
      </c>
      <c r="I75" s="69">
        <v>1186.3</v>
      </c>
      <c r="J75" s="69">
        <v>1597.9</v>
      </c>
      <c r="K75" s="69">
        <v>8690.7448729628504</v>
      </c>
      <c r="L75" s="69">
        <v>5525.3425825346803</v>
      </c>
      <c r="M75" s="69">
        <v>386.3</v>
      </c>
      <c r="N75" s="69">
        <v>4687.5</v>
      </c>
      <c r="O75" s="69">
        <v>701.18906707787005</v>
      </c>
      <c r="P75" s="69">
        <v>731.4</v>
      </c>
      <c r="Q75" s="69">
        <v>2547.6</v>
      </c>
      <c r="R75" s="69">
        <v>3164.2627290872801</v>
      </c>
      <c r="S75" s="69">
        <v>2147</v>
      </c>
      <c r="T75" s="69">
        <v>3949</v>
      </c>
      <c r="U75" s="69">
        <v>6676.1987007484804</v>
      </c>
      <c r="V75" s="69">
        <v>20095.5050620808</v>
      </c>
      <c r="W75" s="69">
        <v>2502.3000000000002</v>
      </c>
      <c r="X75" s="69">
        <v>34854.699999999997</v>
      </c>
      <c r="Y75" s="69">
        <v>0</v>
      </c>
      <c r="Z75" s="69">
        <v>219.4</v>
      </c>
      <c r="AA75" s="69">
        <v>1909.4</v>
      </c>
      <c r="AB75" s="69">
        <v>354.4</v>
      </c>
      <c r="AC75" s="69">
        <v>5288.2</v>
      </c>
      <c r="AD75" s="69">
        <v>2274.1999999999998</v>
      </c>
      <c r="AE75" s="69">
        <v>725.6</v>
      </c>
      <c r="AF75" s="69">
        <v>13586.936408735201</v>
      </c>
      <c r="AG75" s="69">
        <v>3436.8</v>
      </c>
      <c r="AH75" s="69">
        <v>129021.37942322715</v>
      </c>
    </row>
    <row r="76" spans="1:34" ht="15.75">
      <c r="A76" s="203"/>
      <c r="B76" s="204"/>
      <c r="E76" s="2">
        <v>1995</v>
      </c>
      <c r="F76" s="2">
        <v>11</v>
      </c>
      <c r="G76" s="62">
        <v>1996</v>
      </c>
      <c r="H76" s="69">
        <v>1514.5</v>
      </c>
      <c r="I76" s="69">
        <v>1009.3</v>
      </c>
      <c r="J76" s="69">
        <v>1363.3</v>
      </c>
      <c r="K76" s="69">
        <v>7150.9074096568502</v>
      </c>
      <c r="L76" s="69">
        <v>4811.0505266590908</v>
      </c>
      <c r="M76" s="69">
        <v>163.80000000000001</v>
      </c>
      <c r="N76" s="69">
        <v>3516.2</v>
      </c>
      <c r="O76" s="69">
        <v>682.13944487278002</v>
      </c>
      <c r="P76" s="69">
        <v>511.8</v>
      </c>
      <c r="Q76" s="69">
        <v>1975</v>
      </c>
      <c r="R76" s="69">
        <v>2067.0414579930998</v>
      </c>
      <c r="S76" s="69">
        <v>1837.8</v>
      </c>
      <c r="T76" s="69">
        <v>3464.9</v>
      </c>
      <c r="U76" s="69">
        <v>5143.1799180906701</v>
      </c>
      <c r="V76" s="69">
        <v>15134.8615495343</v>
      </c>
      <c r="W76" s="69">
        <v>2001.5</v>
      </c>
      <c r="X76" s="69">
        <v>26403.300000000003</v>
      </c>
      <c r="Y76" s="69">
        <v>0.2</v>
      </c>
      <c r="Z76" s="69">
        <v>71.3</v>
      </c>
      <c r="AA76" s="69">
        <v>1804.8</v>
      </c>
      <c r="AB76" s="69">
        <v>188.4</v>
      </c>
      <c r="AC76" s="69">
        <v>3929.7999999999997</v>
      </c>
      <c r="AD76" s="69">
        <v>2029</v>
      </c>
      <c r="AE76" s="69">
        <v>585.70000000000005</v>
      </c>
      <c r="AF76" s="69">
        <v>11175.6634531785</v>
      </c>
      <c r="AG76" s="69">
        <v>2207.3000000000002</v>
      </c>
      <c r="AH76" s="69">
        <v>100742.74375998529</v>
      </c>
    </row>
    <row r="77" spans="1:34" ht="15.75">
      <c r="A77" s="203"/>
      <c r="B77" s="204"/>
      <c r="E77" s="2">
        <v>1995</v>
      </c>
      <c r="F77" s="2">
        <v>12</v>
      </c>
      <c r="G77" s="62">
        <v>1996</v>
      </c>
      <c r="H77" s="69">
        <v>1461.3000000000002</v>
      </c>
      <c r="I77" s="69">
        <v>980.1</v>
      </c>
      <c r="J77" s="69">
        <v>1182.5</v>
      </c>
      <c r="K77" s="69">
        <v>5759.8964368863299</v>
      </c>
      <c r="L77" s="69">
        <v>4413.3089696727002</v>
      </c>
      <c r="M77" s="69">
        <v>132.9</v>
      </c>
      <c r="N77" s="69">
        <v>2871.3</v>
      </c>
      <c r="O77" s="69">
        <v>774.71218195837002</v>
      </c>
      <c r="P77" s="69">
        <v>341.4</v>
      </c>
      <c r="Q77" s="69">
        <v>1923.4</v>
      </c>
      <c r="R77" s="69">
        <v>2043.9160542551299</v>
      </c>
      <c r="S77" s="69">
        <v>1756.8</v>
      </c>
      <c r="T77" s="69">
        <v>3361.8</v>
      </c>
      <c r="U77" s="69">
        <v>4003.0810902414901</v>
      </c>
      <c r="V77" s="69">
        <v>12666.352096770301</v>
      </c>
      <c r="W77" s="69">
        <v>293.8</v>
      </c>
      <c r="X77" s="69">
        <v>23702</v>
      </c>
      <c r="Y77" s="69">
        <v>5.17975439761</v>
      </c>
      <c r="Z77" s="69">
        <v>58.5</v>
      </c>
      <c r="AA77" s="69">
        <v>1712</v>
      </c>
      <c r="AB77" s="69">
        <v>130.6</v>
      </c>
      <c r="AC77" s="69">
        <v>3245.3</v>
      </c>
      <c r="AD77" s="69">
        <v>1623.1</v>
      </c>
      <c r="AE77" s="69">
        <v>438.2</v>
      </c>
      <c r="AF77" s="69">
        <v>10137.3094461208</v>
      </c>
      <c r="AG77" s="69">
        <v>1637.9</v>
      </c>
      <c r="AH77" s="69">
        <v>86656.656030302722</v>
      </c>
    </row>
    <row r="78" spans="1:34" ht="15.75">
      <c r="A78" s="203"/>
      <c r="B78" s="204"/>
      <c r="E78" s="2">
        <v>1996</v>
      </c>
      <c r="F78" s="2">
        <v>1</v>
      </c>
      <c r="G78" s="62">
        <v>1996</v>
      </c>
      <c r="H78" s="69">
        <v>993.7</v>
      </c>
      <c r="I78" s="69">
        <v>953.5</v>
      </c>
      <c r="J78" s="69">
        <v>635.29999999999995</v>
      </c>
      <c r="K78" s="69">
        <v>6143.1442453689597</v>
      </c>
      <c r="L78" s="69">
        <v>4360.7441156906398</v>
      </c>
      <c r="M78" s="69">
        <v>234.4</v>
      </c>
      <c r="N78" s="69">
        <v>2630</v>
      </c>
      <c r="O78" s="69">
        <v>752.75225905936998</v>
      </c>
      <c r="P78" s="69">
        <v>218.6</v>
      </c>
      <c r="Q78" s="69">
        <v>2028.3</v>
      </c>
      <c r="R78" s="69">
        <v>2845.3481400834698</v>
      </c>
      <c r="S78" s="69">
        <v>1733.6</v>
      </c>
      <c r="T78" s="69">
        <v>3328.7</v>
      </c>
      <c r="U78" s="69">
        <v>7872.4000000000005</v>
      </c>
      <c r="V78" s="69">
        <v>12689.412532292101</v>
      </c>
      <c r="W78" s="69">
        <v>1463.3</v>
      </c>
      <c r="X78" s="69">
        <v>24352.3</v>
      </c>
      <c r="Y78" s="69">
        <v>2.50229007634</v>
      </c>
      <c r="Z78" s="69">
        <v>46.5</v>
      </c>
      <c r="AA78" s="69">
        <v>1650.2</v>
      </c>
      <c r="AB78" s="69">
        <v>180.4</v>
      </c>
      <c r="AC78" s="69">
        <v>3085.6000000000004</v>
      </c>
      <c r="AD78" s="69">
        <v>1382.1</v>
      </c>
      <c r="AE78" s="69">
        <v>198.5</v>
      </c>
      <c r="AF78" s="69">
        <v>11072.3757121669</v>
      </c>
      <c r="AG78" s="69">
        <v>1558.2</v>
      </c>
      <c r="AH78" s="69">
        <v>92411.879294737795</v>
      </c>
    </row>
    <row r="79" spans="1:34" ht="15.75">
      <c r="A79" s="203"/>
      <c r="B79" s="204"/>
      <c r="E79" s="2">
        <v>1996</v>
      </c>
      <c r="F79" s="2">
        <v>2</v>
      </c>
      <c r="G79" s="62">
        <v>1996</v>
      </c>
      <c r="H79" s="69">
        <v>2320.6</v>
      </c>
      <c r="I79" s="69">
        <v>792.8</v>
      </c>
      <c r="J79" s="69">
        <v>530.1</v>
      </c>
      <c r="K79" s="69">
        <v>4093.26560380605</v>
      </c>
      <c r="L79" s="69">
        <v>3901.4934149854103</v>
      </c>
      <c r="M79" s="69">
        <v>249.2</v>
      </c>
      <c r="N79" s="69">
        <v>2388.5</v>
      </c>
      <c r="O79" s="69">
        <v>576.92100231303004</v>
      </c>
      <c r="P79" s="69">
        <v>126.7</v>
      </c>
      <c r="Q79" s="69">
        <v>1581.5</v>
      </c>
      <c r="R79" s="69">
        <v>2176.9633278896799</v>
      </c>
      <c r="S79" s="69">
        <v>1559.7</v>
      </c>
      <c r="T79" s="69">
        <v>2897</v>
      </c>
      <c r="U79" s="69">
        <v>3908.9</v>
      </c>
      <c r="V79" s="69">
        <v>10569.129216401401</v>
      </c>
      <c r="W79" s="69">
        <v>1974.3</v>
      </c>
      <c r="X79" s="69">
        <v>17697.8</v>
      </c>
      <c r="Y79" s="69">
        <v>7.2179555260499999</v>
      </c>
      <c r="Z79" s="69">
        <v>0</v>
      </c>
      <c r="AA79" s="69">
        <v>1472.3</v>
      </c>
      <c r="AB79" s="69">
        <v>238.4</v>
      </c>
      <c r="AC79" s="69">
        <v>2620.1</v>
      </c>
      <c r="AD79" s="69">
        <v>1275.5</v>
      </c>
      <c r="AE79" s="69">
        <v>335.7</v>
      </c>
      <c r="AF79" s="69">
        <v>9386.2377742545905</v>
      </c>
      <c r="AG79" s="69">
        <v>1311.6999999999998</v>
      </c>
      <c r="AH79" s="69">
        <v>73992.02829517622</v>
      </c>
    </row>
    <row r="80" spans="1:34" ht="15.75">
      <c r="A80" s="203"/>
      <c r="B80" s="204"/>
      <c r="E80" s="2">
        <v>1996</v>
      </c>
      <c r="F80" s="2">
        <v>3</v>
      </c>
      <c r="G80" s="62">
        <v>1996</v>
      </c>
      <c r="H80" s="69">
        <v>1762.4</v>
      </c>
      <c r="I80" s="69">
        <v>910.2</v>
      </c>
      <c r="J80" s="69">
        <v>539.20000000000005</v>
      </c>
      <c r="K80" s="69">
        <v>4161.7480008098</v>
      </c>
      <c r="L80" s="69">
        <v>3764.34530269174</v>
      </c>
      <c r="M80" s="69">
        <v>256</v>
      </c>
      <c r="N80" s="69">
        <v>2564.8000000000002</v>
      </c>
      <c r="O80" s="69">
        <v>652.48678488819996</v>
      </c>
      <c r="P80" s="69">
        <v>180.7</v>
      </c>
      <c r="Q80" s="69">
        <v>1935.2</v>
      </c>
      <c r="R80" s="69">
        <v>1020.62279078207</v>
      </c>
      <c r="S80" s="69">
        <v>943.4</v>
      </c>
      <c r="T80" s="69">
        <v>3178.9</v>
      </c>
      <c r="U80" s="69">
        <v>1961.3034599632899</v>
      </c>
      <c r="V80" s="69">
        <v>11491.655935315001</v>
      </c>
      <c r="W80" s="69">
        <v>1813.3</v>
      </c>
      <c r="X80" s="69">
        <v>19437.5</v>
      </c>
      <c r="Y80" s="69">
        <v>0</v>
      </c>
      <c r="Z80" s="69">
        <v>0</v>
      </c>
      <c r="AA80" s="69">
        <v>1493.4</v>
      </c>
      <c r="AB80" s="69">
        <v>342.1</v>
      </c>
      <c r="AC80" s="69">
        <v>2909.8</v>
      </c>
      <c r="AD80" s="69">
        <v>1427.6</v>
      </c>
      <c r="AE80" s="69">
        <v>409.8</v>
      </c>
      <c r="AF80" s="69">
        <v>10099.1466782591</v>
      </c>
      <c r="AG80" s="69">
        <v>1977.3</v>
      </c>
      <c r="AH80" s="69">
        <v>75232.908952709215</v>
      </c>
    </row>
    <row r="81" spans="1:34" ht="15.75">
      <c r="A81" s="203"/>
      <c r="B81" s="204"/>
      <c r="E81" s="2">
        <v>1996</v>
      </c>
      <c r="F81" s="2">
        <v>4</v>
      </c>
      <c r="G81" s="62">
        <v>1996</v>
      </c>
      <c r="H81" s="69">
        <v>1936.9</v>
      </c>
      <c r="I81" s="69">
        <v>1075.5</v>
      </c>
      <c r="J81" s="69">
        <v>740.9</v>
      </c>
      <c r="K81" s="69">
        <v>10025.893430509201</v>
      </c>
      <c r="L81" s="69">
        <v>5425.2489763891399</v>
      </c>
      <c r="M81" s="69">
        <v>237.5</v>
      </c>
      <c r="N81" s="69">
        <v>4176.3</v>
      </c>
      <c r="O81" s="69">
        <v>876.09925983037999</v>
      </c>
      <c r="P81" s="69">
        <v>519.9</v>
      </c>
      <c r="Q81" s="69">
        <v>2225.8000000000002</v>
      </c>
      <c r="R81" s="69">
        <v>1343.3454999092701</v>
      </c>
      <c r="S81" s="69">
        <v>1544.5</v>
      </c>
      <c r="T81" s="69">
        <v>3637.7</v>
      </c>
      <c r="U81" s="69">
        <v>3954.5368309560799</v>
      </c>
      <c r="V81" s="69">
        <v>19057.03858119874</v>
      </c>
      <c r="W81" s="69">
        <v>851</v>
      </c>
      <c r="X81" s="69">
        <v>33176.1</v>
      </c>
      <c r="Y81" s="69">
        <v>0</v>
      </c>
      <c r="Z81" s="69">
        <v>37.200000000000003</v>
      </c>
      <c r="AA81" s="69">
        <v>1188.4000000000001</v>
      </c>
      <c r="AB81" s="69">
        <v>633.20000000000005</v>
      </c>
      <c r="AC81" s="69">
        <v>4427.7</v>
      </c>
      <c r="AD81" s="69">
        <v>1647.6</v>
      </c>
      <c r="AE81" s="69">
        <v>296.5</v>
      </c>
      <c r="AF81" s="69">
        <v>11405.4305272848</v>
      </c>
      <c r="AG81" s="69">
        <v>3696.7</v>
      </c>
      <c r="AH81" s="69">
        <v>114136.9931060776</v>
      </c>
    </row>
    <row r="82" spans="1:34" ht="15.75">
      <c r="A82" s="203"/>
      <c r="B82" s="204"/>
      <c r="E82" s="2">
        <v>1996</v>
      </c>
      <c r="F82" s="2">
        <v>5</v>
      </c>
      <c r="G82" s="62">
        <v>1996</v>
      </c>
      <c r="H82" s="69">
        <v>904.2</v>
      </c>
      <c r="I82" s="69">
        <v>1271.7</v>
      </c>
      <c r="J82" s="69">
        <v>823.7</v>
      </c>
      <c r="K82" s="69">
        <v>8152</v>
      </c>
      <c r="L82" s="69">
        <v>6458.4126879310797</v>
      </c>
      <c r="M82" s="69">
        <v>261.5</v>
      </c>
      <c r="N82" s="69">
        <v>4933.1000000000004</v>
      </c>
      <c r="O82" s="69">
        <v>698.7</v>
      </c>
      <c r="P82" s="69">
        <v>924</v>
      </c>
      <c r="Q82" s="69">
        <v>2483.6</v>
      </c>
      <c r="R82" s="69">
        <v>3581.8</v>
      </c>
      <c r="S82" s="69">
        <v>1055.8</v>
      </c>
      <c r="T82" s="69">
        <v>3604</v>
      </c>
      <c r="U82" s="69">
        <v>5501.8</v>
      </c>
      <c r="V82" s="69">
        <v>22841.59251588094</v>
      </c>
      <c r="W82" s="69">
        <v>824.1</v>
      </c>
      <c r="X82" s="69">
        <v>38397</v>
      </c>
      <c r="Y82" s="69">
        <v>0</v>
      </c>
      <c r="Z82" s="69">
        <v>70.2</v>
      </c>
      <c r="AA82" s="69">
        <v>0.1</v>
      </c>
      <c r="AB82" s="69">
        <v>827.6</v>
      </c>
      <c r="AC82" s="69">
        <v>5993.7999999999993</v>
      </c>
      <c r="AD82" s="69">
        <v>2281</v>
      </c>
      <c r="AE82" s="69">
        <v>540</v>
      </c>
      <c r="AF82" s="69">
        <v>13598</v>
      </c>
      <c r="AG82" s="69">
        <v>4650.2</v>
      </c>
      <c r="AH82" s="69">
        <v>130677.90520381201</v>
      </c>
    </row>
    <row r="83" spans="1:34" ht="15.75">
      <c r="A83" s="203"/>
      <c r="B83" s="204"/>
      <c r="E83" s="2">
        <v>1996</v>
      </c>
      <c r="F83" s="2">
        <v>6</v>
      </c>
      <c r="G83" s="62">
        <v>1996</v>
      </c>
      <c r="H83" s="69">
        <v>1210.2</v>
      </c>
      <c r="I83" s="69">
        <v>1256.5999999999999</v>
      </c>
      <c r="J83" s="69">
        <v>1008.5</v>
      </c>
      <c r="K83" s="69">
        <v>8321.6</v>
      </c>
      <c r="L83" s="69">
        <v>6667.1534234455303</v>
      </c>
      <c r="M83" s="69">
        <v>327.10000000000002</v>
      </c>
      <c r="N83" s="69">
        <v>5724.1</v>
      </c>
      <c r="O83" s="69">
        <v>731</v>
      </c>
      <c r="P83" s="69">
        <v>1001.8</v>
      </c>
      <c r="Q83" s="69">
        <v>2597.6999999999998</v>
      </c>
      <c r="R83" s="69">
        <v>4707.8</v>
      </c>
      <c r="S83" s="69">
        <v>1082.9000000000001</v>
      </c>
      <c r="T83" s="69">
        <v>3793</v>
      </c>
      <c r="U83" s="69">
        <v>5277.7</v>
      </c>
      <c r="V83" s="69">
        <v>24497.552510526442</v>
      </c>
      <c r="W83" s="69">
        <v>1121.3</v>
      </c>
      <c r="X83" s="69">
        <v>38606.400000000001</v>
      </c>
      <c r="Y83" s="69">
        <v>0</v>
      </c>
      <c r="Z83" s="69">
        <v>113.4</v>
      </c>
      <c r="AA83" s="69">
        <v>30.5</v>
      </c>
      <c r="AB83" s="69">
        <v>955.6</v>
      </c>
      <c r="AC83" s="69">
        <v>6877.3</v>
      </c>
      <c r="AD83" s="69">
        <v>2296.6</v>
      </c>
      <c r="AE83" s="69">
        <v>560.9</v>
      </c>
      <c r="AF83" s="69">
        <v>13524.1</v>
      </c>
      <c r="AG83" s="69">
        <v>4784.7</v>
      </c>
      <c r="AH83" s="69">
        <v>137075.50593397199</v>
      </c>
    </row>
    <row r="84" spans="1:34" ht="15.75">
      <c r="A84" s="203"/>
      <c r="B84" s="204"/>
      <c r="E84" s="2">
        <v>1996</v>
      </c>
      <c r="F84" s="2">
        <v>7</v>
      </c>
      <c r="G84" s="62">
        <v>1997</v>
      </c>
      <c r="H84" s="69">
        <v>2799.1</v>
      </c>
      <c r="I84" s="69">
        <v>1308.5</v>
      </c>
      <c r="J84" s="69">
        <v>1349.6</v>
      </c>
      <c r="K84" s="69">
        <v>9348.7000000000007</v>
      </c>
      <c r="L84" s="69">
        <v>6974.9</v>
      </c>
      <c r="M84" s="69">
        <v>371.1</v>
      </c>
      <c r="N84" s="69">
        <v>7246.5</v>
      </c>
      <c r="O84" s="69">
        <v>1073.2</v>
      </c>
      <c r="P84" s="69">
        <v>1215.9000000000001</v>
      </c>
      <c r="Q84" s="69">
        <v>2951.3</v>
      </c>
      <c r="R84" s="69">
        <v>6011.4</v>
      </c>
      <c r="S84" s="69">
        <v>1809</v>
      </c>
      <c r="T84" s="69">
        <v>3963.9</v>
      </c>
      <c r="U84" s="69">
        <v>5908.4</v>
      </c>
      <c r="V84" s="69">
        <v>25809.7</v>
      </c>
      <c r="W84" s="69">
        <v>1573.5</v>
      </c>
      <c r="X84" s="69">
        <v>41339.1</v>
      </c>
      <c r="Y84" s="69">
        <v>0</v>
      </c>
      <c r="Z84" s="69">
        <v>212.1</v>
      </c>
      <c r="AA84" s="69">
        <v>12.4</v>
      </c>
      <c r="AB84" s="69">
        <v>1124.5</v>
      </c>
      <c r="AC84" s="69">
        <v>8063.6</v>
      </c>
      <c r="AD84" s="69">
        <v>2378.9</v>
      </c>
      <c r="AE84" s="69">
        <v>826.5</v>
      </c>
      <c r="AF84" s="69">
        <v>14503.4</v>
      </c>
      <c r="AG84" s="69">
        <v>5719.4</v>
      </c>
      <c r="AH84" s="69">
        <v>153894.59999999998</v>
      </c>
    </row>
    <row r="85" spans="1:34" ht="15.75">
      <c r="A85" s="203"/>
      <c r="B85" s="204"/>
      <c r="E85" s="2">
        <v>1996</v>
      </c>
      <c r="F85" s="2">
        <v>8</v>
      </c>
      <c r="G85" s="62">
        <v>1997</v>
      </c>
      <c r="H85" s="69">
        <v>1493.1</v>
      </c>
      <c r="I85" s="69">
        <v>1354.7</v>
      </c>
      <c r="J85" s="69">
        <v>1668.2</v>
      </c>
      <c r="K85" s="69">
        <v>9654</v>
      </c>
      <c r="L85" s="69">
        <v>7039.1</v>
      </c>
      <c r="M85" s="69">
        <v>410.1</v>
      </c>
      <c r="N85" s="69">
        <v>6666.3</v>
      </c>
      <c r="O85" s="69">
        <v>1078.0999999999999</v>
      </c>
      <c r="P85" s="69">
        <v>1286.0999999999999</v>
      </c>
      <c r="Q85" s="69">
        <v>3015.3</v>
      </c>
      <c r="R85" s="69">
        <v>6379.7</v>
      </c>
      <c r="S85" s="69">
        <v>1878</v>
      </c>
      <c r="T85" s="69">
        <v>4410.6000000000004</v>
      </c>
      <c r="U85" s="69">
        <v>5943.4</v>
      </c>
      <c r="V85" s="69">
        <v>26620.5</v>
      </c>
      <c r="W85" s="69">
        <v>1742.7</v>
      </c>
      <c r="X85" s="69">
        <v>41701.699999999997</v>
      </c>
      <c r="Y85" s="69">
        <v>0</v>
      </c>
      <c r="Z85" s="69">
        <v>272</v>
      </c>
      <c r="AA85" s="69">
        <v>57.4</v>
      </c>
      <c r="AB85" s="69">
        <v>1154.5999999999999</v>
      </c>
      <c r="AC85" s="69">
        <v>8371.9</v>
      </c>
      <c r="AD85" s="69">
        <v>2358.9</v>
      </c>
      <c r="AE85" s="69">
        <v>882.3</v>
      </c>
      <c r="AF85" s="69">
        <v>15060.1</v>
      </c>
      <c r="AG85" s="69">
        <v>6384.3</v>
      </c>
      <c r="AH85" s="69">
        <v>156883.1</v>
      </c>
    </row>
    <row r="86" spans="1:34" ht="15.75">
      <c r="A86" s="203"/>
      <c r="B86" s="204"/>
      <c r="E86" s="2">
        <v>1996</v>
      </c>
      <c r="F86" s="2">
        <v>9</v>
      </c>
      <c r="G86" s="62">
        <v>1997</v>
      </c>
      <c r="H86" s="69">
        <v>1461.3000000000002</v>
      </c>
      <c r="I86" s="69">
        <v>1246.7</v>
      </c>
      <c r="J86" s="69">
        <v>1497.8</v>
      </c>
      <c r="K86" s="69">
        <v>7585.3</v>
      </c>
      <c r="L86" s="69">
        <v>6097.3</v>
      </c>
      <c r="M86" s="69">
        <v>389.5</v>
      </c>
      <c r="N86" s="69">
        <v>5182.2</v>
      </c>
      <c r="O86" s="69">
        <v>901.9</v>
      </c>
      <c r="P86" s="69">
        <v>1016.4</v>
      </c>
      <c r="Q86" s="69">
        <v>2762</v>
      </c>
      <c r="R86" s="69">
        <v>5139.3999999999996</v>
      </c>
      <c r="S86" s="69">
        <v>1436.5</v>
      </c>
      <c r="T86" s="69">
        <v>3685.9</v>
      </c>
      <c r="U86" s="69">
        <v>5873.8</v>
      </c>
      <c r="V86" s="69">
        <v>22840.2</v>
      </c>
      <c r="W86" s="69">
        <v>1334.2</v>
      </c>
      <c r="X86" s="69">
        <v>38876.699999999997</v>
      </c>
      <c r="Y86" s="69">
        <v>0</v>
      </c>
      <c r="Z86" s="69">
        <v>269.2</v>
      </c>
      <c r="AA86" s="69">
        <v>0.1</v>
      </c>
      <c r="AB86" s="69">
        <v>1094.0999999999999</v>
      </c>
      <c r="AC86" s="69">
        <v>6922.5</v>
      </c>
      <c r="AD86" s="69">
        <v>2240.5</v>
      </c>
      <c r="AE86" s="69">
        <v>791.9</v>
      </c>
      <c r="AF86" s="69">
        <v>13553.1</v>
      </c>
      <c r="AG86" s="69">
        <v>5411.9</v>
      </c>
      <c r="AH86" s="69">
        <v>137610.40000000002</v>
      </c>
    </row>
    <row r="87" spans="1:34" ht="15.75">
      <c r="A87" s="203"/>
      <c r="B87" s="204"/>
      <c r="E87" s="2">
        <v>1996</v>
      </c>
      <c r="F87" s="2">
        <v>10</v>
      </c>
      <c r="G87" s="62">
        <v>1997</v>
      </c>
      <c r="H87" s="69">
        <v>2446.2999999999997</v>
      </c>
      <c r="I87" s="69">
        <v>1170.5999999999999</v>
      </c>
      <c r="J87" s="69">
        <v>1703.8</v>
      </c>
      <c r="K87" s="69">
        <v>10231.5</v>
      </c>
      <c r="L87" s="69">
        <v>6305.2</v>
      </c>
      <c r="M87" s="69">
        <v>291.8</v>
      </c>
      <c r="N87" s="69">
        <v>4501.6000000000004</v>
      </c>
      <c r="O87" s="69">
        <v>869.9</v>
      </c>
      <c r="P87" s="69">
        <v>674</v>
      </c>
      <c r="Q87" s="69">
        <v>2414.6999999999998</v>
      </c>
      <c r="R87" s="69">
        <v>4619.8</v>
      </c>
      <c r="S87" s="69">
        <v>2172</v>
      </c>
      <c r="T87" s="69">
        <v>3459.3</v>
      </c>
      <c r="U87" s="69">
        <v>6118.6</v>
      </c>
      <c r="V87" s="69">
        <v>22130.5</v>
      </c>
      <c r="W87" s="69">
        <v>1432.2</v>
      </c>
      <c r="X87" s="69">
        <v>38488.600000000006</v>
      </c>
      <c r="Y87" s="69">
        <v>0.2</v>
      </c>
      <c r="Z87" s="69">
        <v>177.9</v>
      </c>
      <c r="AA87" s="69">
        <v>1677.2</v>
      </c>
      <c r="AB87" s="69">
        <v>1054.3</v>
      </c>
      <c r="AC87" s="69">
        <v>5489.6</v>
      </c>
      <c r="AD87" s="69">
        <v>2021.3</v>
      </c>
      <c r="AE87" s="69">
        <v>644.5</v>
      </c>
      <c r="AF87" s="69">
        <v>12537.6</v>
      </c>
      <c r="AG87" s="69">
        <v>4072.1000000000004</v>
      </c>
      <c r="AH87" s="69">
        <v>136705.1</v>
      </c>
    </row>
    <row r="88" spans="1:34" ht="15.75">
      <c r="A88" s="203"/>
      <c r="B88" s="204"/>
      <c r="E88" s="2">
        <v>1996</v>
      </c>
      <c r="F88" s="2">
        <v>11</v>
      </c>
      <c r="G88" s="62">
        <v>1997</v>
      </c>
      <c r="H88" s="69">
        <v>1745.8</v>
      </c>
      <c r="I88" s="69">
        <v>1026.0999999999999</v>
      </c>
      <c r="J88" s="69">
        <v>1064.5999999999999</v>
      </c>
      <c r="K88" s="69">
        <v>7208.8</v>
      </c>
      <c r="L88" s="69">
        <v>5225.7</v>
      </c>
      <c r="M88" s="69">
        <v>268.5</v>
      </c>
      <c r="N88" s="69">
        <v>2735.6</v>
      </c>
      <c r="O88" s="69">
        <v>784.4</v>
      </c>
      <c r="P88" s="69">
        <v>307.39999999999998</v>
      </c>
      <c r="Q88" s="69">
        <v>1872</v>
      </c>
      <c r="R88" s="69">
        <v>3612.7</v>
      </c>
      <c r="S88" s="69">
        <v>1817.1</v>
      </c>
      <c r="T88" s="69">
        <v>2961.4</v>
      </c>
      <c r="U88" s="69">
        <v>16194.300000000001</v>
      </c>
      <c r="V88" s="69">
        <v>15889.8</v>
      </c>
      <c r="W88" s="69">
        <v>1698.6</v>
      </c>
      <c r="X88" s="69">
        <v>26710.5</v>
      </c>
      <c r="Y88" s="69">
        <v>248.5</v>
      </c>
      <c r="Z88" s="69">
        <v>91.4</v>
      </c>
      <c r="AA88" s="69">
        <v>1651.4</v>
      </c>
      <c r="AB88" s="69">
        <v>897.5</v>
      </c>
      <c r="AC88" s="69">
        <v>3199.8999999999996</v>
      </c>
      <c r="AD88" s="69">
        <v>1574.7</v>
      </c>
      <c r="AE88" s="69">
        <v>584.9</v>
      </c>
      <c r="AF88" s="69">
        <v>10592</v>
      </c>
      <c r="AG88" s="69">
        <v>2266.6000000000004</v>
      </c>
      <c r="AH88" s="69">
        <v>112230.19999999998</v>
      </c>
    </row>
    <row r="89" spans="1:34" ht="15.75">
      <c r="A89" s="203"/>
      <c r="B89" s="204"/>
      <c r="E89" s="2">
        <v>1996</v>
      </c>
      <c r="F89" s="2">
        <v>12</v>
      </c>
      <c r="G89" s="62">
        <v>1997</v>
      </c>
      <c r="H89" s="69">
        <v>761.6</v>
      </c>
      <c r="I89" s="69">
        <v>886.2</v>
      </c>
      <c r="J89" s="69">
        <v>487.7</v>
      </c>
      <c r="K89" s="69">
        <v>5982.2</v>
      </c>
      <c r="L89" s="69">
        <v>4518.1000000000004</v>
      </c>
      <c r="M89" s="69">
        <v>239.6</v>
      </c>
      <c r="N89" s="69">
        <v>2011.5</v>
      </c>
      <c r="O89" s="69">
        <v>552.70000000000005</v>
      </c>
      <c r="P89" s="69">
        <v>317.60000000000002</v>
      </c>
      <c r="Q89" s="69">
        <v>1693.5</v>
      </c>
      <c r="R89" s="69">
        <v>2937.8</v>
      </c>
      <c r="S89" s="69">
        <v>1761.3</v>
      </c>
      <c r="T89" s="69">
        <v>2819.7</v>
      </c>
      <c r="U89" s="69">
        <v>9725.6</v>
      </c>
      <c r="V89" s="69">
        <v>13073.5</v>
      </c>
      <c r="W89" s="69">
        <v>1598.1</v>
      </c>
      <c r="X89" s="69">
        <v>25280.199999999997</v>
      </c>
      <c r="Y89" s="69">
        <v>66.900000000000006</v>
      </c>
      <c r="Z89" s="69">
        <v>16.100000000000001</v>
      </c>
      <c r="AA89" s="69">
        <v>1688.6</v>
      </c>
      <c r="AB89" s="69">
        <v>773.3</v>
      </c>
      <c r="AC89" s="69">
        <v>2534.4</v>
      </c>
      <c r="AD89" s="69">
        <v>1347.3</v>
      </c>
      <c r="AE89" s="69">
        <v>642</v>
      </c>
      <c r="AF89" s="69">
        <v>9845.6</v>
      </c>
      <c r="AG89" s="69">
        <v>1455.1</v>
      </c>
      <c r="AH89" s="69">
        <v>93016.200000000012</v>
      </c>
    </row>
    <row r="90" spans="1:34" ht="15.75">
      <c r="A90" s="203"/>
      <c r="B90" s="204"/>
      <c r="E90" s="2">
        <v>1997</v>
      </c>
      <c r="F90" s="2">
        <v>1</v>
      </c>
      <c r="G90" s="62">
        <v>1997</v>
      </c>
      <c r="H90" s="69">
        <v>817.9</v>
      </c>
      <c r="I90" s="69">
        <v>818</v>
      </c>
      <c r="J90" s="69">
        <v>473.2</v>
      </c>
      <c r="K90" s="69">
        <v>4731</v>
      </c>
      <c r="L90" s="69">
        <v>4126.5</v>
      </c>
      <c r="M90" s="69">
        <v>212.9</v>
      </c>
      <c r="N90" s="69">
        <v>1759.6</v>
      </c>
      <c r="O90" s="69">
        <v>444.5</v>
      </c>
      <c r="P90" s="69">
        <v>68.099999999999994</v>
      </c>
      <c r="Q90" s="69">
        <v>1720.7</v>
      </c>
      <c r="R90" s="69">
        <v>1788.7</v>
      </c>
      <c r="S90" s="69">
        <v>1520.4</v>
      </c>
      <c r="T90" s="69">
        <v>2713.7</v>
      </c>
      <c r="U90" s="69">
        <v>3535.7</v>
      </c>
      <c r="V90" s="69">
        <v>11734.8</v>
      </c>
      <c r="W90" s="69">
        <v>1651.1</v>
      </c>
      <c r="X90" s="69">
        <v>25109.3</v>
      </c>
      <c r="Y90" s="69">
        <v>0</v>
      </c>
      <c r="Z90" s="69">
        <v>2.7</v>
      </c>
      <c r="AA90" s="69">
        <v>1809.6</v>
      </c>
      <c r="AB90" s="69">
        <v>673.1</v>
      </c>
      <c r="AC90" s="69">
        <v>2256.8000000000002</v>
      </c>
      <c r="AD90" s="69">
        <v>1409.7</v>
      </c>
      <c r="AE90" s="69">
        <v>518.5</v>
      </c>
      <c r="AF90" s="69">
        <v>8775.2999999999993</v>
      </c>
      <c r="AG90" s="69">
        <v>1406.4</v>
      </c>
      <c r="AH90" s="69">
        <v>80078.199999999983</v>
      </c>
    </row>
    <row r="91" spans="1:34" ht="15.75">
      <c r="A91" s="203"/>
      <c r="B91" s="204"/>
      <c r="E91" s="2">
        <v>1997</v>
      </c>
      <c r="F91" s="2">
        <v>2</v>
      </c>
      <c r="G91" s="62">
        <v>1997</v>
      </c>
      <c r="H91" s="69">
        <v>1162.7</v>
      </c>
      <c r="I91" s="69">
        <v>873.8</v>
      </c>
      <c r="J91" s="69">
        <v>494.1</v>
      </c>
      <c r="K91" s="69">
        <v>5302.2</v>
      </c>
      <c r="L91" s="69">
        <v>4105.5</v>
      </c>
      <c r="M91" s="69">
        <v>192.7</v>
      </c>
      <c r="N91" s="69">
        <v>2038.8</v>
      </c>
      <c r="O91" s="69">
        <v>632.6</v>
      </c>
      <c r="P91" s="69">
        <v>336.1</v>
      </c>
      <c r="Q91" s="69">
        <v>1584.7</v>
      </c>
      <c r="R91" s="69">
        <v>591.6</v>
      </c>
      <c r="S91" s="69">
        <v>1604.6</v>
      </c>
      <c r="T91" s="69">
        <v>2624.3</v>
      </c>
      <c r="U91" s="69">
        <v>2715.9</v>
      </c>
      <c r="V91" s="69">
        <v>12762.2</v>
      </c>
      <c r="W91" s="69">
        <v>1879.8</v>
      </c>
      <c r="X91" s="69">
        <v>24418.300000000003</v>
      </c>
      <c r="Y91" s="69">
        <v>0</v>
      </c>
      <c r="Z91" s="69">
        <v>6</v>
      </c>
      <c r="AA91" s="69">
        <v>1633.5</v>
      </c>
      <c r="AB91" s="69">
        <v>778.3</v>
      </c>
      <c r="AC91" s="69">
        <v>2547.6999999999998</v>
      </c>
      <c r="AD91" s="69">
        <v>1342.7</v>
      </c>
      <c r="AE91" s="69">
        <v>246.3</v>
      </c>
      <c r="AF91" s="69">
        <v>9322.9</v>
      </c>
      <c r="AG91" s="69">
        <v>2123.1999999999998</v>
      </c>
      <c r="AH91" s="69">
        <v>81320.5</v>
      </c>
    </row>
    <row r="92" spans="1:34" ht="15.75">
      <c r="A92" s="203"/>
      <c r="B92" s="204"/>
      <c r="E92" s="2">
        <v>1997</v>
      </c>
      <c r="F92" s="2">
        <v>3</v>
      </c>
      <c r="G92" s="62">
        <v>1997</v>
      </c>
      <c r="H92" s="69">
        <v>1529.6</v>
      </c>
      <c r="I92" s="69">
        <v>1163</v>
      </c>
      <c r="J92" s="69">
        <v>855.4</v>
      </c>
      <c r="K92" s="69">
        <v>8585.2000000000007</v>
      </c>
      <c r="L92" s="69">
        <v>5530.3</v>
      </c>
      <c r="M92" s="69">
        <v>223.4</v>
      </c>
      <c r="N92" s="69">
        <v>3334</v>
      </c>
      <c r="O92" s="69">
        <v>1078.3</v>
      </c>
      <c r="P92" s="69">
        <v>599.4</v>
      </c>
      <c r="Q92" s="69">
        <v>2327.8000000000002</v>
      </c>
      <c r="R92" s="69">
        <v>2056.9</v>
      </c>
      <c r="S92" s="69">
        <v>2077.5</v>
      </c>
      <c r="T92" s="69">
        <v>3472.8</v>
      </c>
      <c r="U92" s="69">
        <v>4189.2</v>
      </c>
      <c r="V92" s="69">
        <v>23357.5</v>
      </c>
      <c r="W92" s="69">
        <v>1415.4</v>
      </c>
      <c r="X92" s="69">
        <v>37302.800000000003</v>
      </c>
      <c r="Y92" s="69">
        <v>0</v>
      </c>
      <c r="Z92" s="69">
        <v>203.2</v>
      </c>
      <c r="AA92" s="69">
        <v>2112.3000000000002</v>
      </c>
      <c r="AB92" s="69">
        <v>972.5</v>
      </c>
      <c r="AC92" s="69">
        <v>4240.8999999999996</v>
      </c>
      <c r="AD92" s="69">
        <v>1851.1</v>
      </c>
      <c r="AE92" s="69">
        <v>310.10000000000002</v>
      </c>
      <c r="AF92" s="69">
        <v>12323.7</v>
      </c>
      <c r="AG92" s="69">
        <v>3262.1</v>
      </c>
      <c r="AH92" s="69">
        <v>124374.40000000001</v>
      </c>
    </row>
    <row r="93" spans="1:34" ht="15.75">
      <c r="A93" s="203"/>
      <c r="B93" s="204"/>
      <c r="E93" s="2">
        <v>1997</v>
      </c>
      <c r="F93" s="2">
        <v>4</v>
      </c>
      <c r="G93" s="62">
        <v>1997</v>
      </c>
      <c r="H93" s="69">
        <v>2115.3000000000002</v>
      </c>
      <c r="I93" s="69">
        <v>1197.3</v>
      </c>
      <c r="J93" s="69">
        <v>896.4</v>
      </c>
      <c r="K93" s="69">
        <v>9224.4</v>
      </c>
      <c r="L93" s="69">
        <v>5642.1</v>
      </c>
      <c r="M93" s="69">
        <v>313.39999999999998</v>
      </c>
      <c r="N93" s="69">
        <v>4046.2</v>
      </c>
      <c r="O93" s="69">
        <v>1133.5</v>
      </c>
      <c r="P93" s="69">
        <v>705.7</v>
      </c>
      <c r="Q93" s="69">
        <v>2323.8000000000002</v>
      </c>
      <c r="R93" s="69">
        <v>4219.8</v>
      </c>
      <c r="S93" s="69">
        <v>2073.1</v>
      </c>
      <c r="T93" s="69">
        <v>3278.2</v>
      </c>
      <c r="U93" s="69">
        <v>3402.1</v>
      </c>
      <c r="V93" s="69">
        <v>24128.2</v>
      </c>
      <c r="W93" s="69">
        <v>1175.9000000000001</v>
      </c>
      <c r="X93" s="69">
        <v>43275.8</v>
      </c>
      <c r="Y93" s="69">
        <v>0</v>
      </c>
      <c r="Z93" s="69">
        <v>188.2</v>
      </c>
      <c r="AA93" s="69">
        <v>2008.7</v>
      </c>
      <c r="AB93" s="69">
        <v>1076.3</v>
      </c>
      <c r="AC93" s="69">
        <v>5200</v>
      </c>
      <c r="AD93" s="69">
        <v>2088.6999999999998</v>
      </c>
      <c r="AE93" s="69">
        <v>493.5</v>
      </c>
      <c r="AF93" s="69">
        <v>12838.5</v>
      </c>
      <c r="AG93" s="69">
        <v>3467.6000000000004</v>
      </c>
      <c r="AH93" s="69">
        <v>136512.69999999998</v>
      </c>
    </row>
    <row r="94" spans="1:34" ht="15.75">
      <c r="A94" s="203"/>
      <c r="B94" s="204"/>
      <c r="E94" s="2">
        <v>1997</v>
      </c>
      <c r="F94" s="2">
        <v>5</v>
      </c>
      <c r="G94" s="62">
        <v>1997</v>
      </c>
      <c r="H94" s="69">
        <v>720.3</v>
      </c>
      <c r="I94" s="69">
        <v>1330.9</v>
      </c>
      <c r="J94" s="69">
        <v>849.1</v>
      </c>
      <c r="K94" s="69">
        <v>9492.9</v>
      </c>
      <c r="L94" s="69">
        <v>6372.5</v>
      </c>
      <c r="M94" s="69">
        <v>386.3</v>
      </c>
      <c r="N94" s="69">
        <v>5664.1</v>
      </c>
      <c r="O94" s="69">
        <v>838.3</v>
      </c>
      <c r="P94" s="69">
        <v>976.1</v>
      </c>
      <c r="Q94" s="69">
        <v>2810.5</v>
      </c>
      <c r="R94" s="69">
        <v>5361.6</v>
      </c>
      <c r="S94" s="69">
        <v>2139.8000000000002</v>
      </c>
      <c r="T94" s="69">
        <v>2596.6999999999998</v>
      </c>
      <c r="U94" s="69">
        <v>5186</v>
      </c>
      <c r="V94" s="69">
        <v>20326.8</v>
      </c>
      <c r="W94" s="69">
        <v>1441.2</v>
      </c>
      <c r="X94" s="69">
        <v>40654.400000000001</v>
      </c>
      <c r="Y94" s="69">
        <v>0</v>
      </c>
      <c r="Z94" s="69">
        <v>169</v>
      </c>
      <c r="AA94" s="69">
        <v>0.1</v>
      </c>
      <c r="AB94" s="69">
        <v>1079</v>
      </c>
      <c r="AC94" s="69">
        <v>7116.9</v>
      </c>
      <c r="AD94" s="69">
        <v>2172.6999999999998</v>
      </c>
      <c r="AE94" s="69">
        <v>649.29999999999995</v>
      </c>
      <c r="AF94" s="69">
        <v>13751.6</v>
      </c>
      <c r="AG94" s="69">
        <v>5182.5</v>
      </c>
      <c r="AH94" s="69">
        <v>137268.6</v>
      </c>
    </row>
    <row r="95" spans="1:34" ht="15.75">
      <c r="A95" s="203"/>
      <c r="B95" s="204"/>
      <c r="E95" s="2">
        <v>1997</v>
      </c>
      <c r="F95" s="2">
        <v>6</v>
      </c>
      <c r="G95" s="62">
        <v>1997</v>
      </c>
      <c r="H95" s="69">
        <v>1010.2</v>
      </c>
      <c r="I95" s="69">
        <v>1283</v>
      </c>
      <c r="J95" s="69">
        <v>821.2</v>
      </c>
      <c r="K95" s="69">
        <v>9701.7000000000007</v>
      </c>
      <c r="L95" s="69">
        <v>6573.8</v>
      </c>
      <c r="M95" s="69">
        <v>407.4</v>
      </c>
      <c r="N95" s="69">
        <v>5670.7</v>
      </c>
      <c r="O95" s="69">
        <v>850.5</v>
      </c>
      <c r="P95" s="69">
        <v>936.9</v>
      </c>
      <c r="Q95" s="69">
        <v>2645.3</v>
      </c>
      <c r="R95" s="69">
        <v>5565.6</v>
      </c>
      <c r="S95" s="69">
        <v>1860.7</v>
      </c>
      <c r="T95" s="69">
        <v>2650</v>
      </c>
      <c r="U95" s="69">
        <v>4863.1000000000004</v>
      </c>
      <c r="V95" s="69">
        <v>24094.400000000001</v>
      </c>
      <c r="W95" s="69">
        <v>1329.1</v>
      </c>
      <c r="X95" s="69">
        <v>38748.699999999997</v>
      </c>
      <c r="Y95" s="69">
        <v>0</v>
      </c>
      <c r="Z95" s="69">
        <v>151.4</v>
      </c>
      <c r="AA95" s="69">
        <v>0.2</v>
      </c>
      <c r="AB95" s="69">
        <v>1109.7</v>
      </c>
      <c r="AC95" s="69">
        <v>7281.5999999999995</v>
      </c>
      <c r="AD95" s="69">
        <v>2208.8000000000002</v>
      </c>
      <c r="AE95" s="69">
        <v>334.8</v>
      </c>
      <c r="AF95" s="69">
        <v>13974.8</v>
      </c>
      <c r="AG95" s="69">
        <v>4913</v>
      </c>
      <c r="AH95" s="69">
        <v>138986.6</v>
      </c>
    </row>
    <row r="96" spans="1:34" ht="15.75">
      <c r="A96" s="203"/>
      <c r="B96" s="204"/>
      <c r="E96" s="2">
        <v>1997</v>
      </c>
      <c r="F96" s="2">
        <v>7</v>
      </c>
      <c r="G96" s="62">
        <v>1998</v>
      </c>
      <c r="H96" s="69">
        <v>2627.8</v>
      </c>
      <c r="I96" s="69">
        <v>1409.8</v>
      </c>
      <c r="J96" s="69">
        <v>912</v>
      </c>
      <c r="K96" s="69">
        <v>10535.2</v>
      </c>
      <c r="L96" s="69">
        <v>6988.7</v>
      </c>
      <c r="M96" s="69">
        <v>467</v>
      </c>
      <c r="N96" s="69">
        <v>6732.9</v>
      </c>
      <c r="O96" s="69">
        <v>1023.3</v>
      </c>
      <c r="P96" s="69">
        <v>1157.5999999999999</v>
      </c>
      <c r="Q96" s="69">
        <v>2890.3</v>
      </c>
      <c r="R96" s="69">
        <v>6226.1</v>
      </c>
      <c r="S96" s="69">
        <v>1605.2</v>
      </c>
      <c r="T96" s="69">
        <v>3070.8</v>
      </c>
      <c r="U96" s="69">
        <v>5525</v>
      </c>
      <c r="V96" s="69">
        <v>24765</v>
      </c>
      <c r="W96" s="69">
        <v>2016.5</v>
      </c>
      <c r="X96" s="69">
        <v>43719.1</v>
      </c>
      <c r="Y96" s="69">
        <v>0</v>
      </c>
      <c r="Z96" s="69">
        <v>219.5</v>
      </c>
      <c r="AA96" s="69">
        <v>0.3</v>
      </c>
      <c r="AB96" s="69">
        <v>1171.2</v>
      </c>
      <c r="AC96" s="69">
        <v>8500.5</v>
      </c>
      <c r="AD96" s="69">
        <v>2174.4</v>
      </c>
      <c r="AE96" s="69">
        <v>886.1</v>
      </c>
      <c r="AF96" s="69">
        <v>14870.3</v>
      </c>
      <c r="AG96" s="69">
        <v>6293.7000000000007</v>
      </c>
      <c r="AH96" s="69">
        <v>155788.30000000002</v>
      </c>
    </row>
    <row r="97" spans="1:34" ht="15.75">
      <c r="A97" s="203"/>
      <c r="B97" s="204"/>
      <c r="E97" s="2">
        <v>1997</v>
      </c>
      <c r="F97" s="2">
        <v>8</v>
      </c>
      <c r="G97" s="62">
        <v>1998</v>
      </c>
      <c r="H97" s="69">
        <v>2050.8000000000002</v>
      </c>
      <c r="I97" s="69">
        <v>1450.6</v>
      </c>
      <c r="J97" s="69">
        <v>1141.5</v>
      </c>
      <c r="K97" s="69">
        <v>9279.4</v>
      </c>
      <c r="L97" s="69">
        <v>7226.5</v>
      </c>
      <c r="M97" s="69">
        <v>425</v>
      </c>
      <c r="N97" s="69">
        <v>7076.6</v>
      </c>
      <c r="O97" s="69">
        <v>1107.3</v>
      </c>
      <c r="P97" s="69">
        <v>1116.5999999999999</v>
      </c>
      <c r="Q97" s="69">
        <v>2987</v>
      </c>
      <c r="R97" s="69">
        <v>6827.4</v>
      </c>
      <c r="S97" s="69">
        <v>1769</v>
      </c>
      <c r="T97" s="69">
        <v>3098.9</v>
      </c>
      <c r="U97" s="69">
        <v>6149.7</v>
      </c>
      <c r="V97" s="69">
        <v>25519.5</v>
      </c>
      <c r="W97" s="69">
        <v>2236.3000000000002</v>
      </c>
      <c r="X97" s="69">
        <v>44009</v>
      </c>
      <c r="Y97" s="69">
        <v>0</v>
      </c>
      <c r="Z97" s="69">
        <v>311</v>
      </c>
      <c r="AA97" s="69">
        <v>124.6</v>
      </c>
      <c r="AB97" s="69">
        <v>1204.3</v>
      </c>
      <c r="AC97" s="69">
        <v>8727.9</v>
      </c>
      <c r="AD97" s="69">
        <v>2359.9</v>
      </c>
      <c r="AE97" s="69">
        <v>963.5</v>
      </c>
      <c r="AF97" s="69">
        <v>15166.5</v>
      </c>
      <c r="AG97" s="69">
        <v>6929.7000000000007</v>
      </c>
      <c r="AH97" s="69">
        <v>159258.5</v>
      </c>
    </row>
    <row r="98" spans="1:34" ht="15.75">
      <c r="A98" s="203"/>
      <c r="B98" s="204"/>
      <c r="E98" s="2">
        <v>1997</v>
      </c>
      <c r="F98" s="2">
        <v>9</v>
      </c>
      <c r="G98" s="62">
        <v>1998</v>
      </c>
      <c r="H98" s="69">
        <v>789.8</v>
      </c>
      <c r="I98" s="69">
        <v>1358.3</v>
      </c>
      <c r="J98" s="69">
        <v>825.6</v>
      </c>
      <c r="K98" s="69">
        <v>8802.7999999999993</v>
      </c>
      <c r="L98" s="69">
        <v>6477.9</v>
      </c>
      <c r="M98" s="69">
        <v>395.8</v>
      </c>
      <c r="N98" s="69">
        <v>4895.6000000000004</v>
      </c>
      <c r="O98" s="69">
        <v>960.1</v>
      </c>
      <c r="P98" s="69">
        <v>882.8</v>
      </c>
      <c r="Q98" s="69">
        <v>2718.6</v>
      </c>
      <c r="R98" s="69">
        <v>5914.4</v>
      </c>
      <c r="S98" s="69">
        <v>1541.6</v>
      </c>
      <c r="T98" s="69">
        <v>2681</v>
      </c>
      <c r="U98" s="69">
        <v>5280.6</v>
      </c>
      <c r="V98" s="69">
        <v>21334.3</v>
      </c>
      <c r="W98" s="69">
        <v>1862</v>
      </c>
      <c r="X98" s="69">
        <v>38272.5</v>
      </c>
      <c r="Y98" s="69">
        <v>0</v>
      </c>
      <c r="Z98" s="69">
        <v>202.9</v>
      </c>
      <c r="AA98" s="69">
        <v>55.8</v>
      </c>
      <c r="AB98" s="69">
        <v>1037.5999999999999</v>
      </c>
      <c r="AC98" s="69">
        <v>7188.4</v>
      </c>
      <c r="AD98" s="69">
        <v>2049.4</v>
      </c>
      <c r="AE98" s="69">
        <v>881.2</v>
      </c>
      <c r="AF98" s="69">
        <v>14293.4</v>
      </c>
      <c r="AG98" s="69">
        <v>4955.1000000000004</v>
      </c>
      <c r="AH98" s="69">
        <v>135657.5</v>
      </c>
    </row>
    <row r="99" spans="1:34" ht="15.75">
      <c r="A99" s="203"/>
      <c r="B99" s="204"/>
      <c r="E99" s="2">
        <v>1997</v>
      </c>
      <c r="F99" s="2">
        <v>10</v>
      </c>
      <c r="G99" s="62">
        <v>1998</v>
      </c>
      <c r="H99" s="69">
        <v>2593.9</v>
      </c>
      <c r="I99" s="69">
        <v>1288.9000000000001</v>
      </c>
      <c r="J99" s="69">
        <v>796.6</v>
      </c>
      <c r="K99" s="69">
        <v>12742.9</v>
      </c>
      <c r="L99" s="69">
        <v>6690</v>
      </c>
      <c r="M99" s="69">
        <v>274.7</v>
      </c>
      <c r="N99" s="69">
        <v>4573.3999999999996</v>
      </c>
      <c r="O99" s="69">
        <v>1056.0999999999999</v>
      </c>
      <c r="P99" s="69">
        <v>751.3</v>
      </c>
      <c r="Q99" s="69">
        <v>2582.8000000000002</v>
      </c>
      <c r="R99" s="69">
        <v>4385.3</v>
      </c>
      <c r="S99" s="69">
        <v>2192.9</v>
      </c>
      <c r="T99" s="69">
        <v>4144.7</v>
      </c>
      <c r="U99" s="69">
        <v>16066</v>
      </c>
      <c r="V99" s="69">
        <v>22920.2</v>
      </c>
      <c r="W99" s="69">
        <v>1533.6</v>
      </c>
      <c r="X99" s="69">
        <v>41865.100000000006</v>
      </c>
      <c r="Y99" s="69">
        <v>0</v>
      </c>
      <c r="Z99" s="69">
        <v>235.6</v>
      </c>
      <c r="AA99" s="69">
        <v>2066.1999999999998</v>
      </c>
      <c r="AB99" s="69">
        <v>1068.8</v>
      </c>
      <c r="AC99" s="69">
        <v>5740.2</v>
      </c>
      <c r="AD99" s="69">
        <v>1889.6</v>
      </c>
      <c r="AE99" s="69">
        <v>685.7</v>
      </c>
      <c r="AF99" s="69">
        <v>13787.9</v>
      </c>
      <c r="AG99" s="69">
        <v>3605.3</v>
      </c>
      <c r="AH99" s="69">
        <v>155537.70000000001</v>
      </c>
    </row>
    <row r="100" spans="1:34" ht="15.75">
      <c r="A100" s="203"/>
      <c r="B100" s="204"/>
      <c r="E100" s="2">
        <v>1997</v>
      </c>
      <c r="F100" s="2">
        <v>11</v>
      </c>
      <c r="G100" s="62">
        <v>1998</v>
      </c>
      <c r="H100" s="69">
        <v>1313.4</v>
      </c>
      <c r="I100" s="69">
        <v>1021.9</v>
      </c>
      <c r="J100" s="69">
        <v>771</v>
      </c>
      <c r="K100" s="69">
        <v>6510.4</v>
      </c>
      <c r="L100" s="69">
        <v>6159.8</v>
      </c>
      <c r="M100" s="69">
        <v>185.2</v>
      </c>
      <c r="N100" s="69">
        <v>3277.7</v>
      </c>
      <c r="O100" s="69">
        <v>747.9</v>
      </c>
      <c r="P100" s="69">
        <v>288.60000000000002</v>
      </c>
      <c r="Q100" s="69">
        <v>1944.6</v>
      </c>
      <c r="R100" s="69">
        <v>2549.6999999999998</v>
      </c>
      <c r="S100" s="69">
        <v>1803.2</v>
      </c>
      <c r="T100" s="69">
        <v>3205.6</v>
      </c>
      <c r="U100" s="69">
        <v>19135.7</v>
      </c>
      <c r="V100" s="69">
        <v>15496.699999999999</v>
      </c>
      <c r="W100" s="69">
        <v>672.7</v>
      </c>
      <c r="X100" s="69">
        <v>33298.800000000003</v>
      </c>
      <c r="Y100" s="69">
        <v>0.2</v>
      </c>
      <c r="Z100" s="69">
        <v>160</v>
      </c>
      <c r="AA100" s="69">
        <v>1722.1</v>
      </c>
      <c r="AB100" s="69">
        <v>879.6</v>
      </c>
      <c r="AC100" s="69">
        <v>3885.5</v>
      </c>
      <c r="AD100" s="69">
        <v>1515.5</v>
      </c>
      <c r="AE100" s="69">
        <v>483.7</v>
      </c>
      <c r="AF100" s="69">
        <v>11302.2</v>
      </c>
      <c r="AG100" s="69">
        <v>2961.5</v>
      </c>
      <c r="AH100" s="69">
        <v>121293.19999999998</v>
      </c>
    </row>
    <row r="101" spans="1:34" ht="15.75">
      <c r="A101" s="203"/>
      <c r="B101" s="204"/>
      <c r="E101" s="2">
        <v>1997</v>
      </c>
      <c r="F101" s="2">
        <v>12</v>
      </c>
      <c r="G101" s="62">
        <v>1998</v>
      </c>
      <c r="H101" s="69">
        <v>1708.4</v>
      </c>
      <c r="I101" s="69">
        <v>906.8</v>
      </c>
      <c r="J101" s="69">
        <v>1119.4000000000001</v>
      </c>
      <c r="K101" s="69">
        <v>4935.8999999999996</v>
      </c>
      <c r="L101" s="69">
        <v>4464.8999999999996</v>
      </c>
      <c r="M101" s="69">
        <v>204.3</v>
      </c>
      <c r="N101" s="69">
        <v>2032.4</v>
      </c>
      <c r="O101" s="69">
        <v>576.5</v>
      </c>
      <c r="P101" s="69">
        <v>44.5</v>
      </c>
      <c r="Q101" s="69">
        <v>1860.8</v>
      </c>
      <c r="R101" s="69">
        <v>1579.2</v>
      </c>
      <c r="S101" s="69">
        <v>1760.3</v>
      </c>
      <c r="T101" s="69">
        <v>3016.3</v>
      </c>
      <c r="U101" s="69">
        <v>8675.7999999999993</v>
      </c>
      <c r="V101" s="69">
        <v>11479.2</v>
      </c>
      <c r="W101" s="69">
        <v>395.4</v>
      </c>
      <c r="X101" s="69">
        <v>29889.4</v>
      </c>
      <c r="Y101" s="69">
        <v>0</v>
      </c>
      <c r="Z101" s="69">
        <v>23.5</v>
      </c>
      <c r="AA101" s="69">
        <v>1251</v>
      </c>
      <c r="AB101" s="69">
        <v>732.5</v>
      </c>
      <c r="AC101" s="69">
        <v>2717.3</v>
      </c>
      <c r="AD101" s="69">
        <v>1309.2</v>
      </c>
      <c r="AE101" s="69">
        <v>494.5</v>
      </c>
      <c r="AF101" s="69">
        <v>10152.200000000001</v>
      </c>
      <c r="AG101" s="69">
        <v>1875.2</v>
      </c>
      <c r="AH101" s="69">
        <v>93204.9</v>
      </c>
    </row>
    <row r="102" spans="1:34" ht="15.75">
      <c r="A102" s="203"/>
      <c r="B102" s="204"/>
      <c r="E102" s="2">
        <v>1998</v>
      </c>
      <c r="F102" s="2">
        <v>1</v>
      </c>
      <c r="G102" s="62">
        <v>1998</v>
      </c>
      <c r="H102" s="69">
        <v>1358</v>
      </c>
      <c r="I102" s="69">
        <v>876.1</v>
      </c>
      <c r="J102" s="69">
        <v>1597.3</v>
      </c>
      <c r="K102" s="69">
        <v>4293.3</v>
      </c>
      <c r="L102" s="69">
        <v>3831.5</v>
      </c>
      <c r="M102" s="69">
        <v>256.3</v>
      </c>
      <c r="N102" s="69">
        <v>2090.4</v>
      </c>
      <c r="O102" s="69">
        <v>552.79999999999995</v>
      </c>
      <c r="P102" s="69">
        <v>7.4</v>
      </c>
      <c r="Q102" s="69">
        <v>1683.2</v>
      </c>
      <c r="R102" s="69">
        <v>1394.8</v>
      </c>
      <c r="S102" s="69">
        <v>1581.3</v>
      </c>
      <c r="T102" s="69">
        <v>3013</v>
      </c>
      <c r="U102" s="69">
        <v>9487.9</v>
      </c>
      <c r="V102" s="69">
        <v>11924.3</v>
      </c>
      <c r="W102" s="69">
        <v>1698.3</v>
      </c>
      <c r="X102" s="69">
        <v>31610.1</v>
      </c>
      <c r="Y102" s="69">
        <v>0</v>
      </c>
      <c r="Z102" s="69">
        <v>0</v>
      </c>
      <c r="AA102" s="69">
        <v>1587.1</v>
      </c>
      <c r="AB102" s="69">
        <v>765.7</v>
      </c>
      <c r="AC102" s="69">
        <v>2482.3999999999996</v>
      </c>
      <c r="AD102" s="69">
        <v>1315.7</v>
      </c>
      <c r="AE102" s="69">
        <v>495.4</v>
      </c>
      <c r="AF102" s="69">
        <v>9726.9</v>
      </c>
      <c r="AG102" s="69">
        <v>1469.8</v>
      </c>
      <c r="AH102" s="69">
        <v>95099</v>
      </c>
    </row>
    <row r="103" spans="1:34" ht="15.75">
      <c r="A103" s="203"/>
      <c r="B103" s="204"/>
      <c r="E103" s="2">
        <v>1998</v>
      </c>
      <c r="F103" s="2">
        <v>2</v>
      </c>
      <c r="G103" s="62">
        <v>1998</v>
      </c>
      <c r="H103" s="69">
        <v>874.8</v>
      </c>
      <c r="I103" s="69">
        <v>706.9</v>
      </c>
      <c r="J103" s="69">
        <v>1182.3</v>
      </c>
      <c r="K103" s="69">
        <v>2826.7</v>
      </c>
      <c r="L103" s="69">
        <v>3040.4</v>
      </c>
      <c r="M103" s="69">
        <v>256.60000000000002</v>
      </c>
      <c r="N103" s="69">
        <v>1792.1</v>
      </c>
      <c r="O103" s="69">
        <v>363.1</v>
      </c>
      <c r="P103" s="69">
        <v>0.1</v>
      </c>
      <c r="Q103" s="69">
        <v>1367.1</v>
      </c>
      <c r="R103" s="69">
        <v>1062.8</v>
      </c>
      <c r="S103" s="69">
        <v>790.3</v>
      </c>
      <c r="T103" s="69">
        <v>2356.6999999999998</v>
      </c>
      <c r="U103" s="69">
        <v>6712.2000000000007</v>
      </c>
      <c r="V103" s="69">
        <v>8142.1</v>
      </c>
      <c r="W103" s="69">
        <v>1663.5</v>
      </c>
      <c r="X103" s="69">
        <v>22430.3</v>
      </c>
      <c r="Y103" s="69">
        <v>0</v>
      </c>
      <c r="Z103" s="69">
        <v>0</v>
      </c>
      <c r="AA103" s="69">
        <v>1336.7</v>
      </c>
      <c r="AB103" s="69">
        <v>629.1</v>
      </c>
      <c r="AC103" s="69">
        <v>1727.2</v>
      </c>
      <c r="AD103" s="69">
        <v>1086.3</v>
      </c>
      <c r="AE103" s="69">
        <v>448.8</v>
      </c>
      <c r="AF103" s="69">
        <v>7778.8</v>
      </c>
      <c r="AG103" s="69">
        <v>838.69999999999993</v>
      </c>
      <c r="AH103" s="69">
        <v>69413.600000000006</v>
      </c>
    </row>
    <row r="104" spans="1:34" ht="15.75">
      <c r="A104" s="203"/>
      <c r="B104" s="204"/>
      <c r="E104" s="2">
        <v>1998</v>
      </c>
      <c r="F104" s="2">
        <v>3</v>
      </c>
      <c r="G104" s="62">
        <v>1998</v>
      </c>
      <c r="H104" s="69">
        <v>1224.3</v>
      </c>
      <c r="I104" s="69">
        <v>919.7</v>
      </c>
      <c r="J104" s="69">
        <v>1328.3</v>
      </c>
      <c r="K104" s="69">
        <v>3825.5</v>
      </c>
      <c r="L104" s="69">
        <v>3505.4</v>
      </c>
      <c r="M104" s="69">
        <v>308.7</v>
      </c>
      <c r="N104" s="69">
        <v>2165.9</v>
      </c>
      <c r="O104" s="69">
        <v>536.29999999999995</v>
      </c>
      <c r="P104" s="69">
        <v>8.9</v>
      </c>
      <c r="Q104" s="69">
        <v>1585</v>
      </c>
      <c r="R104" s="69">
        <v>1537.6</v>
      </c>
      <c r="S104" s="69">
        <v>953.9</v>
      </c>
      <c r="T104" s="69">
        <v>3180.8</v>
      </c>
      <c r="U104" s="69">
        <v>3859.6</v>
      </c>
      <c r="V104" s="69">
        <v>10675.4</v>
      </c>
      <c r="W104" s="69">
        <v>1865.6</v>
      </c>
      <c r="X104" s="69">
        <v>21219</v>
      </c>
      <c r="Y104" s="69">
        <v>0</v>
      </c>
      <c r="Z104" s="69">
        <v>0</v>
      </c>
      <c r="AA104" s="69">
        <v>2103.8000000000002</v>
      </c>
      <c r="AB104" s="69">
        <v>770.6</v>
      </c>
      <c r="AC104" s="69">
        <v>2477.4</v>
      </c>
      <c r="AD104" s="69">
        <v>1444.2</v>
      </c>
      <c r="AE104" s="69">
        <v>521.79999999999995</v>
      </c>
      <c r="AF104" s="69">
        <v>9328</v>
      </c>
      <c r="AG104" s="69">
        <v>1599.6</v>
      </c>
      <c r="AH104" s="69">
        <v>76945.3</v>
      </c>
    </row>
    <row r="105" spans="1:34" ht="15.75">
      <c r="A105" s="203"/>
      <c r="B105" s="204"/>
      <c r="E105" s="2">
        <v>1998</v>
      </c>
      <c r="F105" s="2">
        <v>4</v>
      </c>
      <c r="G105" s="62">
        <v>1998</v>
      </c>
      <c r="H105" s="69">
        <v>1689.3000000000002</v>
      </c>
      <c r="I105" s="69">
        <v>940.1</v>
      </c>
      <c r="J105" s="69">
        <v>1142.7</v>
      </c>
      <c r="K105" s="69">
        <v>9934.2999999999993</v>
      </c>
      <c r="L105" s="69">
        <v>3489.6</v>
      </c>
      <c r="M105" s="69">
        <v>331.1</v>
      </c>
      <c r="N105" s="69">
        <v>2243.4</v>
      </c>
      <c r="O105" s="69">
        <v>491.1</v>
      </c>
      <c r="P105" s="69">
        <v>256.7</v>
      </c>
      <c r="Q105" s="69">
        <v>1797.5</v>
      </c>
      <c r="R105" s="69">
        <v>2339.9</v>
      </c>
      <c r="S105" s="69">
        <v>1099.4000000000001</v>
      </c>
      <c r="T105" s="69">
        <v>3132.1</v>
      </c>
      <c r="U105" s="69">
        <v>2990.4</v>
      </c>
      <c r="V105" s="69">
        <v>11454.4</v>
      </c>
      <c r="W105" s="69">
        <v>1656.2</v>
      </c>
      <c r="X105" s="69">
        <v>19599.5</v>
      </c>
      <c r="Y105" s="69">
        <v>0</v>
      </c>
      <c r="Z105" s="69">
        <v>37.9</v>
      </c>
      <c r="AA105" s="69">
        <v>1764.9</v>
      </c>
      <c r="AB105" s="69">
        <v>875.8</v>
      </c>
      <c r="AC105" s="69">
        <v>2858.7</v>
      </c>
      <c r="AD105" s="69">
        <v>1371.4</v>
      </c>
      <c r="AE105" s="69">
        <v>517.79999999999995</v>
      </c>
      <c r="AF105" s="69">
        <v>9587.6</v>
      </c>
      <c r="AG105" s="69">
        <v>2019.1000000000001</v>
      </c>
      <c r="AH105" s="69">
        <v>83620.899999999994</v>
      </c>
    </row>
    <row r="106" spans="1:34" ht="15.75">
      <c r="A106" s="203"/>
      <c r="B106" s="204"/>
      <c r="E106" s="2">
        <v>1998</v>
      </c>
      <c r="F106" s="2">
        <v>5</v>
      </c>
      <c r="G106" s="62">
        <v>1998</v>
      </c>
      <c r="H106" s="69">
        <v>446.9</v>
      </c>
      <c r="I106" s="69">
        <v>1053</v>
      </c>
      <c r="J106" s="69">
        <v>1378.8</v>
      </c>
      <c r="K106" s="69">
        <v>5640.6</v>
      </c>
      <c r="L106" s="69">
        <v>3789.9</v>
      </c>
      <c r="M106" s="69">
        <v>359.1</v>
      </c>
      <c r="N106" s="69">
        <v>2596.1</v>
      </c>
      <c r="O106" s="69">
        <v>274.3</v>
      </c>
      <c r="P106" s="69">
        <v>433.3</v>
      </c>
      <c r="Q106" s="69">
        <v>1940</v>
      </c>
      <c r="R106" s="69">
        <v>2620.3000000000002</v>
      </c>
      <c r="S106" s="69">
        <v>1329.9</v>
      </c>
      <c r="T106" s="69">
        <v>1409.7</v>
      </c>
      <c r="U106" s="69">
        <v>3019.7</v>
      </c>
      <c r="V106" s="69">
        <v>12136.4</v>
      </c>
      <c r="W106" s="69">
        <v>82.4</v>
      </c>
      <c r="X106" s="69">
        <v>24734.1</v>
      </c>
      <c r="Y106" s="69">
        <v>0</v>
      </c>
      <c r="Z106" s="69">
        <v>92.5</v>
      </c>
      <c r="AA106" s="69">
        <v>7.9</v>
      </c>
      <c r="AB106" s="69">
        <v>1013.8</v>
      </c>
      <c r="AC106" s="69">
        <v>3525.8999999999996</v>
      </c>
      <c r="AD106" s="69">
        <v>1604.3</v>
      </c>
      <c r="AE106" s="69">
        <v>520</v>
      </c>
      <c r="AF106" s="69">
        <v>10431.5</v>
      </c>
      <c r="AG106" s="69">
        <v>2387.5</v>
      </c>
      <c r="AH106" s="69">
        <v>82827.900000000009</v>
      </c>
    </row>
    <row r="107" spans="1:34" ht="15.75">
      <c r="A107" s="203"/>
      <c r="B107" s="204"/>
      <c r="E107" s="2">
        <v>1998</v>
      </c>
      <c r="F107" s="2">
        <v>6</v>
      </c>
      <c r="G107" s="62">
        <v>1998</v>
      </c>
      <c r="H107" s="69">
        <v>889</v>
      </c>
      <c r="I107" s="69">
        <v>1206.8</v>
      </c>
      <c r="J107" s="69">
        <v>1440.9</v>
      </c>
      <c r="K107" s="69">
        <v>8792.4</v>
      </c>
      <c r="L107" s="69">
        <v>4866.7</v>
      </c>
      <c r="M107" s="69">
        <v>446.2</v>
      </c>
      <c r="N107" s="69">
        <v>4654.8</v>
      </c>
      <c r="O107" s="69">
        <v>409.8</v>
      </c>
      <c r="P107" s="69">
        <v>759.8</v>
      </c>
      <c r="Q107" s="69">
        <v>2256.4</v>
      </c>
      <c r="R107" s="69">
        <v>3277</v>
      </c>
      <c r="S107" s="69">
        <v>1771.8</v>
      </c>
      <c r="T107" s="69">
        <v>2068.1</v>
      </c>
      <c r="U107" s="69">
        <v>3244.1</v>
      </c>
      <c r="V107" s="69">
        <v>16682.3</v>
      </c>
      <c r="W107" s="69">
        <v>432.8</v>
      </c>
      <c r="X107" s="69">
        <v>32148.300000000003</v>
      </c>
      <c r="Y107" s="69">
        <v>0</v>
      </c>
      <c r="Z107" s="69">
        <v>74.3</v>
      </c>
      <c r="AA107" s="69">
        <v>10.7</v>
      </c>
      <c r="AB107" s="69">
        <v>1094.7</v>
      </c>
      <c r="AC107" s="69">
        <v>5131.7000000000007</v>
      </c>
      <c r="AD107" s="69">
        <v>1951.6</v>
      </c>
      <c r="AE107" s="69">
        <v>505.6</v>
      </c>
      <c r="AF107" s="69">
        <v>12269.7</v>
      </c>
      <c r="AG107" s="69">
        <v>3188.2</v>
      </c>
      <c r="AH107" s="69">
        <v>109573.7</v>
      </c>
    </row>
    <row r="108" spans="1:34" ht="15.75">
      <c r="A108" s="203"/>
      <c r="B108" s="204"/>
      <c r="E108" s="2">
        <v>1998</v>
      </c>
      <c r="F108" s="2">
        <v>7</v>
      </c>
      <c r="G108" s="62">
        <v>1999</v>
      </c>
      <c r="H108" s="69">
        <v>3004.5</v>
      </c>
      <c r="I108" s="69">
        <v>1399.9</v>
      </c>
      <c r="J108" s="69">
        <v>2082.4</v>
      </c>
      <c r="K108" s="69">
        <v>11597.2</v>
      </c>
      <c r="L108" s="69">
        <v>6454.1</v>
      </c>
      <c r="M108" s="69">
        <v>557.5</v>
      </c>
      <c r="N108" s="69">
        <v>6845</v>
      </c>
      <c r="O108" s="69">
        <v>746.9</v>
      </c>
      <c r="P108" s="69">
        <v>1098.9000000000001</v>
      </c>
      <c r="Q108" s="69">
        <v>2851.8</v>
      </c>
      <c r="R108" s="69">
        <v>5528.1</v>
      </c>
      <c r="S108" s="69">
        <v>1716.8</v>
      </c>
      <c r="T108" s="69">
        <v>2659</v>
      </c>
      <c r="U108" s="69">
        <v>4102.1000000000004</v>
      </c>
      <c r="V108" s="69">
        <v>22728</v>
      </c>
      <c r="W108" s="69">
        <v>1499</v>
      </c>
      <c r="X108" s="69">
        <v>38464.800000000003</v>
      </c>
      <c r="Y108" s="69">
        <v>0</v>
      </c>
      <c r="Z108" s="69">
        <v>97.9</v>
      </c>
      <c r="AA108" s="69">
        <v>0.3</v>
      </c>
      <c r="AB108" s="69">
        <v>1228.8</v>
      </c>
      <c r="AC108" s="69">
        <v>8118.1</v>
      </c>
      <c r="AD108" s="69">
        <v>2326.6999999999998</v>
      </c>
      <c r="AE108" s="69">
        <v>535.29999999999995</v>
      </c>
      <c r="AF108" s="69">
        <v>14518.4</v>
      </c>
      <c r="AG108" s="69">
        <v>6242</v>
      </c>
      <c r="AH108" s="69">
        <v>146403.5</v>
      </c>
    </row>
    <row r="109" spans="1:34" ht="15.75">
      <c r="A109" s="203"/>
      <c r="B109" s="204"/>
      <c r="E109" s="2">
        <v>1998</v>
      </c>
      <c r="F109" s="2">
        <v>8</v>
      </c>
      <c r="G109" s="62">
        <v>1999</v>
      </c>
      <c r="H109" s="69">
        <v>1953</v>
      </c>
      <c r="I109" s="69">
        <v>1445.6</v>
      </c>
      <c r="J109" s="69">
        <v>2208.8000000000002</v>
      </c>
      <c r="K109" s="69">
        <v>9267.2999999999993</v>
      </c>
      <c r="L109" s="69">
        <v>6883.5</v>
      </c>
      <c r="M109" s="69">
        <v>580.79999999999995</v>
      </c>
      <c r="N109" s="69">
        <v>6850.7</v>
      </c>
      <c r="O109" s="69">
        <v>928.3</v>
      </c>
      <c r="P109" s="69">
        <v>1207.0999999999999</v>
      </c>
      <c r="Q109" s="69">
        <v>2984.4</v>
      </c>
      <c r="R109" s="69">
        <v>6312.9</v>
      </c>
      <c r="S109" s="69">
        <v>1450.9</v>
      </c>
      <c r="T109" s="69">
        <v>3092.4</v>
      </c>
      <c r="U109" s="69">
        <v>4828.8999999999996</v>
      </c>
      <c r="V109" s="69">
        <v>25357.1</v>
      </c>
      <c r="W109" s="69">
        <v>1837.6</v>
      </c>
      <c r="X109" s="69">
        <v>40720.400000000001</v>
      </c>
      <c r="Y109" s="69">
        <v>0</v>
      </c>
      <c r="Z109" s="69">
        <v>210.2</v>
      </c>
      <c r="AA109" s="69">
        <v>79.3</v>
      </c>
      <c r="AB109" s="69">
        <v>1199</v>
      </c>
      <c r="AC109" s="69">
        <v>8915.2000000000007</v>
      </c>
      <c r="AD109" s="69">
        <v>2406</v>
      </c>
      <c r="AE109" s="69">
        <v>692.8</v>
      </c>
      <c r="AF109" s="69">
        <v>14557.1</v>
      </c>
      <c r="AG109" s="69">
        <v>6875.8</v>
      </c>
      <c r="AH109" s="69">
        <v>152845.1</v>
      </c>
    </row>
    <row r="110" spans="1:34" ht="15.75">
      <c r="A110" s="203"/>
      <c r="B110" s="204"/>
      <c r="E110" s="2">
        <v>1998</v>
      </c>
      <c r="F110" s="2">
        <v>9</v>
      </c>
      <c r="G110" s="62">
        <v>1999</v>
      </c>
      <c r="H110" s="69">
        <v>1154.0999999999999</v>
      </c>
      <c r="I110" s="69">
        <v>1284.4000000000001</v>
      </c>
      <c r="J110" s="69">
        <v>1923.2</v>
      </c>
      <c r="K110" s="69">
        <v>7054.8</v>
      </c>
      <c r="L110" s="69">
        <v>5924.4</v>
      </c>
      <c r="M110" s="69">
        <v>480.7</v>
      </c>
      <c r="N110" s="69">
        <v>5180.8</v>
      </c>
      <c r="O110" s="69">
        <v>697.7</v>
      </c>
      <c r="P110" s="69">
        <v>771.5</v>
      </c>
      <c r="Q110" s="69">
        <v>2476.1999999999998</v>
      </c>
      <c r="R110" s="69">
        <v>4638.1000000000004</v>
      </c>
      <c r="S110" s="69">
        <v>1100.7</v>
      </c>
      <c r="T110" s="69">
        <v>2405.4</v>
      </c>
      <c r="U110" s="69">
        <v>4307.3</v>
      </c>
      <c r="V110" s="69">
        <v>20326.2</v>
      </c>
      <c r="W110" s="69">
        <v>1122.2</v>
      </c>
      <c r="X110" s="69">
        <v>34804.800000000003</v>
      </c>
      <c r="Y110" s="69">
        <v>0</v>
      </c>
      <c r="Z110" s="69">
        <v>211.8</v>
      </c>
      <c r="AA110" s="69">
        <v>20.7</v>
      </c>
      <c r="AB110" s="69">
        <v>1033.0999999999999</v>
      </c>
      <c r="AC110" s="69">
        <v>6319.8</v>
      </c>
      <c r="AD110" s="69">
        <v>2025.6</v>
      </c>
      <c r="AE110" s="69">
        <v>553.29999999999995</v>
      </c>
      <c r="AF110" s="69">
        <v>12950.4</v>
      </c>
      <c r="AG110" s="69">
        <v>5178.8</v>
      </c>
      <c r="AH110" s="69">
        <v>123946.00000000001</v>
      </c>
    </row>
    <row r="111" spans="1:34" ht="15.75">
      <c r="A111" s="203"/>
      <c r="B111" s="204"/>
      <c r="E111" s="2">
        <v>1998</v>
      </c>
      <c r="F111" s="2">
        <v>10</v>
      </c>
      <c r="G111" s="62">
        <v>1999</v>
      </c>
      <c r="H111" s="69">
        <v>1183.5</v>
      </c>
      <c r="I111" s="69">
        <v>1255</v>
      </c>
      <c r="J111" s="69">
        <v>1641.6</v>
      </c>
      <c r="K111" s="69">
        <v>12469.6</v>
      </c>
      <c r="L111" s="69">
        <v>6635</v>
      </c>
      <c r="M111" s="69">
        <v>431.3</v>
      </c>
      <c r="N111" s="69">
        <v>4412.7</v>
      </c>
      <c r="O111" s="69">
        <v>731.8</v>
      </c>
      <c r="P111" s="69">
        <v>687.9</v>
      </c>
      <c r="Q111" s="69">
        <v>2362.4</v>
      </c>
      <c r="R111" s="69">
        <v>3335.4</v>
      </c>
      <c r="S111" s="69">
        <v>2012.5</v>
      </c>
      <c r="T111" s="69">
        <v>4026.2</v>
      </c>
      <c r="U111" s="69">
        <v>3626.9</v>
      </c>
      <c r="V111" s="69">
        <v>20520.2</v>
      </c>
      <c r="W111" s="69">
        <v>963</v>
      </c>
      <c r="X111" s="69">
        <v>35735.199999999997</v>
      </c>
      <c r="Y111" s="69">
        <v>0</v>
      </c>
      <c r="Z111" s="69">
        <v>155</v>
      </c>
      <c r="AA111" s="69">
        <v>1898.5</v>
      </c>
      <c r="AB111" s="69">
        <v>1063.0999999999999</v>
      </c>
      <c r="AC111" s="69">
        <v>5629</v>
      </c>
      <c r="AD111" s="69">
        <v>2028.1</v>
      </c>
      <c r="AE111" s="69">
        <v>515.29999999999995</v>
      </c>
      <c r="AF111" s="69">
        <v>12613.5</v>
      </c>
      <c r="AG111" s="69">
        <v>3792.1</v>
      </c>
      <c r="AH111" s="69">
        <v>129724.80000000002</v>
      </c>
    </row>
    <row r="112" spans="1:34" ht="15.75">
      <c r="A112" s="203"/>
      <c r="B112" s="204"/>
      <c r="E112" s="2">
        <v>1998</v>
      </c>
      <c r="F112" s="2">
        <v>11</v>
      </c>
      <c r="G112" s="62">
        <v>1999</v>
      </c>
      <c r="H112" s="69">
        <v>927</v>
      </c>
      <c r="I112" s="69">
        <v>1023.9</v>
      </c>
      <c r="J112" s="69">
        <v>1385.9</v>
      </c>
      <c r="K112" s="69">
        <v>7898.8</v>
      </c>
      <c r="L112" s="69">
        <v>5069.3</v>
      </c>
      <c r="M112" s="69">
        <v>344.6</v>
      </c>
      <c r="N112" s="69">
        <v>2952.9</v>
      </c>
      <c r="O112" s="69">
        <v>777.9</v>
      </c>
      <c r="P112" s="69">
        <v>275.8</v>
      </c>
      <c r="Q112" s="69">
        <v>2135.3000000000002</v>
      </c>
      <c r="R112" s="69">
        <v>2936.9</v>
      </c>
      <c r="S112" s="69">
        <v>1866.6</v>
      </c>
      <c r="T112" s="69">
        <v>3554</v>
      </c>
      <c r="U112" s="69">
        <v>3015.8</v>
      </c>
      <c r="V112" s="69">
        <v>15376.4</v>
      </c>
      <c r="W112" s="69">
        <v>537.4</v>
      </c>
      <c r="X112" s="69">
        <v>25560.9</v>
      </c>
      <c r="Y112" s="69">
        <v>0</v>
      </c>
      <c r="Z112" s="69">
        <v>114.7</v>
      </c>
      <c r="AA112" s="69">
        <v>1809.7</v>
      </c>
      <c r="AB112" s="69">
        <v>908.7</v>
      </c>
      <c r="AC112" s="69">
        <v>3642.7</v>
      </c>
      <c r="AD112" s="69">
        <v>1632.4</v>
      </c>
      <c r="AE112" s="69">
        <v>481.7</v>
      </c>
      <c r="AF112" s="69">
        <v>10450.700000000001</v>
      </c>
      <c r="AG112" s="69">
        <v>2016.4</v>
      </c>
      <c r="AH112" s="69">
        <v>96696.39999999998</v>
      </c>
    </row>
    <row r="113" spans="1:34" ht="15.75">
      <c r="A113" s="203"/>
      <c r="B113" s="204"/>
      <c r="E113" s="2">
        <v>1998</v>
      </c>
      <c r="F113" s="2">
        <v>12</v>
      </c>
      <c r="G113" s="62">
        <v>1999</v>
      </c>
      <c r="H113" s="69">
        <v>829.7</v>
      </c>
      <c r="I113" s="69">
        <v>1012.7</v>
      </c>
      <c r="J113" s="69">
        <v>867.7</v>
      </c>
      <c r="K113" s="69">
        <v>6378</v>
      </c>
      <c r="L113" s="69">
        <v>4440.8999999999996</v>
      </c>
      <c r="M113" s="69">
        <v>393.8</v>
      </c>
      <c r="N113" s="69">
        <v>2436</v>
      </c>
      <c r="O113" s="69">
        <v>737.5</v>
      </c>
      <c r="P113" s="69">
        <v>135.69999999999999</v>
      </c>
      <c r="Q113" s="69">
        <v>1940.1</v>
      </c>
      <c r="R113" s="69">
        <v>2124.9</v>
      </c>
      <c r="S113" s="69">
        <v>1710.1</v>
      </c>
      <c r="T113" s="69">
        <v>3596.3</v>
      </c>
      <c r="U113" s="69">
        <v>1653.6</v>
      </c>
      <c r="V113" s="69">
        <v>12395.800000000001</v>
      </c>
      <c r="W113" s="69">
        <v>788</v>
      </c>
      <c r="X113" s="69">
        <v>25009.899999999998</v>
      </c>
      <c r="Y113" s="69">
        <v>0</v>
      </c>
      <c r="Z113" s="69">
        <v>9.1999999999999993</v>
      </c>
      <c r="AA113" s="69">
        <v>1446.5</v>
      </c>
      <c r="AB113" s="69">
        <v>835.7</v>
      </c>
      <c r="AC113" s="69">
        <v>3062.5</v>
      </c>
      <c r="AD113" s="69">
        <v>1503.9</v>
      </c>
      <c r="AE113" s="69">
        <v>497.2</v>
      </c>
      <c r="AF113" s="69">
        <v>11080.3</v>
      </c>
      <c r="AG113" s="69">
        <v>1643.4</v>
      </c>
      <c r="AH113" s="69">
        <v>86529.39999999998</v>
      </c>
    </row>
    <row r="114" spans="1:34" ht="15.75">
      <c r="A114" s="203"/>
      <c r="B114" s="204"/>
      <c r="E114" s="2">
        <v>1999</v>
      </c>
      <c r="F114" s="2">
        <v>1</v>
      </c>
      <c r="G114" s="62">
        <v>1999</v>
      </c>
      <c r="H114" s="69">
        <v>785.2</v>
      </c>
      <c r="I114" s="69">
        <v>990.5</v>
      </c>
      <c r="J114" s="69">
        <v>645.5</v>
      </c>
      <c r="K114" s="69">
        <v>7344.1</v>
      </c>
      <c r="L114" s="69">
        <v>5061.5</v>
      </c>
      <c r="M114" s="69">
        <v>359.8</v>
      </c>
      <c r="N114" s="69">
        <v>2837.1</v>
      </c>
      <c r="O114" s="69">
        <v>714.3</v>
      </c>
      <c r="P114" s="69">
        <v>152.69999999999999</v>
      </c>
      <c r="Q114" s="69">
        <v>2006.9</v>
      </c>
      <c r="R114" s="69">
        <v>2290.5</v>
      </c>
      <c r="S114" s="69">
        <v>1869.6</v>
      </c>
      <c r="T114" s="69">
        <v>3115.3</v>
      </c>
      <c r="U114" s="69">
        <v>7652.2</v>
      </c>
      <c r="V114" s="69">
        <v>11625</v>
      </c>
      <c r="W114" s="69">
        <v>1539.4</v>
      </c>
      <c r="X114" s="69">
        <v>24338.2</v>
      </c>
      <c r="Y114" s="69">
        <v>0</v>
      </c>
      <c r="Z114" s="69">
        <v>10.8</v>
      </c>
      <c r="AA114" s="69">
        <v>1532.1</v>
      </c>
      <c r="AB114" s="69">
        <v>964.2</v>
      </c>
      <c r="AC114" s="69">
        <v>3288.4</v>
      </c>
      <c r="AD114" s="69">
        <v>1523.6</v>
      </c>
      <c r="AE114" s="69">
        <v>497.5</v>
      </c>
      <c r="AF114" s="69">
        <v>10785.4</v>
      </c>
      <c r="AG114" s="69">
        <v>1851.9</v>
      </c>
      <c r="AH114" s="69">
        <v>93781.699999999983</v>
      </c>
    </row>
    <row r="115" spans="1:34" ht="15.75">
      <c r="A115" s="203"/>
      <c r="B115" s="204"/>
      <c r="E115" s="2">
        <v>1999</v>
      </c>
      <c r="F115" s="2">
        <v>2</v>
      </c>
      <c r="G115" s="62">
        <v>1999</v>
      </c>
      <c r="H115" s="69">
        <v>937.7</v>
      </c>
      <c r="I115" s="69">
        <v>879.8</v>
      </c>
      <c r="J115" s="69">
        <v>738.4</v>
      </c>
      <c r="K115" s="69">
        <v>5010.7</v>
      </c>
      <c r="L115" s="69">
        <v>3560.3</v>
      </c>
      <c r="M115" s="69">
        <v>292.8</v>
      </c>
      <c r="N115" s="69">
        <v>1837.4</v>
      </c>
      <c r="O115" s="69">
        <v>550.70000000000005</v>
      </c>
      <c r="P115" s="69">
        <v>74.599999999999994</v>
      </c>
      <c r="Q115" s="69">
        <v>1674.7</v>
      </c>
      <c r="R115" s="69">
        <v>1811.8</v>
      </c>
      <c r="S115" s="69">
        <v>1603.9</v>
      </c>
      <c r="T115" s="69">
        <v>2751.4</v>
      </c>
      <c r="U115" s="69">
        <v>7737.8</v>
      </c>
      <c r="V115" s="69">
        <v>10029.6</v>
      </c>
      <c r="W115" s="69">
        <v>1763</v>
      </c>
      <c r="X115" s="69">
        <v>18914.5</v>
      </c>
      <c r="Y115" s="69">
        <v>0</v>
      </c>
      <c r="Z115" s="69">
        <v>0</v>
      </c>
      <c r="AA115" s="69">
        <v>1793.6</v>
      </c>
      <c r="AB115" s="69">
        <v>763.1</v>
      </c>
      <c r="AC115" s="69">
        <v>2559.6999999999998</v>
      </c>
      <c r="AD115" s="69">
        <v>1307.2</v>
      </c>
      <c r="AE115" s="69">
        <v>448.8</v>
      </c>
      <c r="AF115" s="69">
        <v>9228.6</v>
      </c>
      <c r="AG115" s="69">
        <v>2128</v>
      </c>
      <c r="AH115" s="69">
        <v>78398.099999999991</v>
      </c>
    </row>
    <row r="116" spans="1:34" ht="15.75">
      <c r="A116" s="203"/>
      <c r="B116" s="204"/>
      <c r="E116" s="2">
        <v>1999</v>
      </c>
      <c r="F116" s="2">
        <v>3</v>
      </c>
      <c r="G116" s="62">
        <v>1999</v>
      </c>
      <c r="H116" s="69">
        <v>1431.6</v>
      </c>
      <c r="I116" s="69">
        <v>942.7</v>
      </c>
      <c r="J116" s="69">
        <v>708.9</v>
      </c>
      <c r="K116" s="69">
        <v>4636.6000000000004</v>
      </c>
      <c r="L116" s="69">
        <v>3943.4</v>
      </c>
      <c r="M116" s="69">
        <v>322.39999999999998</v>
      </c>
      <c r="N116" s="69">
        <v>2616.1999999999998</v>
      </c>
      <c r="O116" s="69">
        <v>705.1</v>
      </c>
      <c r="P116" s="69">
        <v>228.9</v>
      </c>
      <c r="Q116" s="69">
        <v>1903</v>
      </c>
      <c r="R116" s="69">
        <v>2519</v>
      </c>
      <c r="S116" s="69">
        <v>1889.9</v>
      </c>
      <c r="T116" s="69">
        <v>3386.3</v>
      </c>
      <c r="U116" s="69">
        <v>9817.4</v>
      </c>
      <c r="V116" s="69">
        <v>13704.4</v>
      </c>
      <c r="W116" s="69">
        <v>2076.5</v>
      </c>
      <c r="X116" s="69">
        <v>34019.799999999996</v>
      </c>
      <c r="Y116" s="69">
        <v>0</v>
      </c>
      <c r="Z116" s="69">
        <v>0</v>
      </c>
      <c r="AA116" s="69">
        <v>1990.7</v>
      </c>
      <c r="AB116" s="69">
        <v>810.1</v>
      </c>
      <c r="AC116" s="69">
        <v>3130.7</v>
      </c>
      <c r="AD116" s="69">
        <v>1460.7</v>
      </c>
      <c r="AE116" s="69">
        <v>514.1</v>
      </c>
      <c r="AF116" s="69">
        <v>10111.6</v>
      </c>
      <c r="AG116" s="69">
        <v>2709.4</v>
      </c>
      <c r="AH116" s="69">
        <v>105579.4</v>
      </c>
    </row>
    <row r="117" spans="1:34" ht="15.75">
      <c r="A117" s="203"/>
      <c r="B117" s="204"/>
      <c r="E117" s="2">
        <v>1999</v>
      </c>
      <c r="F117" s="2">
        <v>4</v>
      </c>
      <c r="G117" s="62">
        <v>1999</v>
      </c>
      <c r="H117" s="69">
        <v>1709.3</v>
      </c>
      <c r="I117" s="69">
        <v>957.4</v>
      </c>
      <c r="J117" s="69">
        <v>635</v>
      </c>
      <c r="K117" s="69">
        <v>10565</v>
      </c>
      <c r="L117" s="69">
        <v>3754.1</v>
      </c>
      <c r="M117" s="69">
        <v>389.8</v>
      </c>
      <c r="N117" s="69">
        <v>2856</v>
      </c>
      <c r="O117" s="69">
        <v>642.6</v>
      </c>
      <c r="P117" s="69">
        <v>342.5</v>
      </c>
      <c r="Q117" s="69">
        <v>1897.1</v>
      </c>
      <c r="R117" s="69">
        <v>1817.2</v>
      </c>
      <c r="S117" s="69">
        <v>1791.1</v>
      </c>
      <c r="T117" s="69">
        <v>3102.2</v>
      </c>
      <c r="U117" s="69">
        <v>10702.1</v>
      </c>
      <c r="V117" s="69">
        <v>15040.099999999999</v>
      </c>
      <c r="W117" s="69">
        <v>1336.5</v>
      </c>
      <c r="X117" s="69">
        <v>34745.9</v>
      </c>
      <c r="Y117" s="69">
        <v>0</v>
      </c>
      <c r="Z117" s="69">
        <v>15.2</v>
      </c>
      <c r="AA117" s="69">
        <v>1863.2</v>
      </c>
      <c r="AB117" s="69">
        <v>825.9</v>
      </c>
      <c r="AC117" s="69">
        <v>3283.1000000000004</v>
      </c>
      <c r="AD117" s="69">
        <v>1552.1</v>
      </c>
      <c r="AE117" s="69">
        <v>612.79999999999995</v>
      </c>
      <c r="AF117" s="69">
        <v>10665.3</v>
      </c>
      <c r="AG117" s="69">
        <v>2339</v>
      </c>
      <c r="AH117" s="69">
        <v>113440.5</v>
      </c>
    </row>
    <row r="118" spans="1:34" ht="15.75">
      <c r="A118" s="203"/>
      <c r="B118" s="204"/>
      <c r="E118" s="2">
        <v>1999</v>
      </c>
      <c r="F118" s="2">
        <v>5</v>
      </c>
      <c r="G118" s="62">
        <v>1999</v>
      </c>
      <c r="H118" s="69">
        <v>212.1</v>
      </c>
      <c r="I118" s="69">
        <v>1151.8</v>
      </c>
      <c r="J118" s="69">
        <v>620.20000000000005</v>
      </c>
      <c r="K118" s="69">
        <v>7238.4</v>
      </c>
      <c r="L118" s="69">
        <v>4279.7</v>
      </c>
      <c r="M118" s="69">
        <v>288.10000000000002</v>
      </c>
      <c r="N118" s="69">
        <v>5099.7</v>
      </c>
      <c r="O118" s="69">
        <v>574.70000000000005</v>
      </c>
      <c r="P118" s="69">
        <v>619</v>
      </c>
      <c r="Q118" s="69">
        <v>2298.5</v>
      </c>
      <c r="R118" s="69">
        <v>3460.5</v>
      </c>
      <c r="S118" s="69">
        <v>1094.7</v>
      </c>
      <c r="T118" s="69">
        <v>1923.4</v>
      </c>
      <c r="U118" s="69">
        <v>3186.7</v>
      </c>
      <c r="V118" s="69">
        <v>16155.2</v>
      </c>
      <c r="W118" s="69">
        <v>779.9</v>
      </c>
      <c r="X118" s="69">
        <v>33258.699999999997</v>
      </c>
      <c r="Y118" s="69">
        <v>0</v>
      </c>
      <c r="Z118" s="69">
        <v>47.6</v>
      </c>
      <c r="AA118" s="69">
        <v>1.1000000000000001</v>
      </c>
      <c r="AB118" s="69">
        <v>1045.9000000000001</v>
      </c>
      <c r="AC118" s="69">
        <v>4833.8</v>
      </c>
      <c r="AD118" s="69">
        <v>1951.9</v>
      </c>
      <c r="AE118" s="69">
        <v>878.4</v>
      </c>
      <c r="AF118" s="69">
        <v>12561.6</v>
      </c>
      <c r="AG118" s="69">
        <v>4202.8999999999996</v>
      </c>
      <c r="AH118" s="69">
        <v>107764.50000000001</v>
      </c>
    </row>
    <row r="119" spans="1:34" ht="15.75">
      <c r="A119" s="203"/>
      <c r="B119" s="204"/>
      <c r="E119" s="2">
        <v>1999</v>
      </c>
      <c r="F119" s="2">
        <v>6</v>
      </c>
      <c r="G119" s="62">
        <v>1999</v>
      </c>
      <c r="H119" s="69">
        <v>1110.4000000000001</v>
      </c>
      <c r="I119" s="69">
        <v>1201.4000000000001</v>
      </c>
      <c r="J119" s="69">
        <v>649.29999999999995</v>
      </c>
      <c r="K119" s="69">
        <v>10194.299999999999</v>
      </c>
      <c r="L119" s="69">
        <v>5254.1</v>
      </c>
      <c r="M119" s="69">
        <v>292.60000000000002</v>
      </c>
      <c r="N119" s="69">
        <v>5915.4</v>
      </c>
      <c r="O119" s="69">
        <v>530.9</v>
      </c>
      <c r="P119" s="69">
        <v>830.1</v>
      </c>
      <c r="Q119" s="69">
        <v>2074.1</v>
      </c>
      <c r="R119" s="69">
        <v>4856.5</v>
      </c>
      <c r="S119" s="69">
        <v>1264</v>
      </c>
      <c r="T119" s="69">
        <v>1945</v>
      </c>
      <c r="U119" s="69">
        <v>3239.1</v>
      </c>
      <c r="V119" s="69">
        <v>17975.900000000001</v>
      </c>
      <c r="W119" s="69">
        <v>1265.8</v>
      </c>
      <c r="X119" s="69">
        <v>35810.5</v>
      </c>
      <c r="Y119" s="69">
        <v>0</v>
      </c>
      <c r="Z119" s="69">
        <v>76.099999999999994</v>
      </c>
      <c r="AA119" s="69">
        <v>0.7</v>
      </c>
      <c r="AB119" s="69">
        <v>1043.7</v>
      </c>
      <c r="AC119" s="69">
        <v>6233.7</v>
      </c>
      <c r="AD119" s="69">
        <v>1964.6</v>
      </c>
      <c r="AE119" s="69">
        <v>904</v>
      </c>
      <c r="AF119" s="69">
        <v>12878</v>
      </c>
      <c r="AG119" s="69">
        <v>4974.3999999999996</v>
      </c>
      <c r="AH119" s="69">
        <v>122484.59999999998</v>
      </c>
    </row>
    <row r="120" spans="1:34" ht="15.75">
      <c r="A120" s="203"/>
      <c r="B120" s="204"/>
      <c r="E120" s="2">
        <v>1999</v>
      </c>
      <c r="F120" s="2">
        <v>7</v>
      </c>
      <c r="G120" s="62">
        <v>2000</v>
      </c>
      <c r="H120" s="69">
        <v>2812.9</v>
      </c>
      <c r="I120" s="69">
        <v>1384.3</v>
      </c>
      <c r="J120" s="69">
        <v>904.1</v>
      </c>
      <c r="K120" s="69">
        <v>9271</v>
      </c>
      <c r="L120" s="69">
        <v>6639</v>
      </c>
      <c r="M120" s="69">
        <v>324</v>
      </c>
      <c r="N120" s="69">
        <v>7072.6</v>
      </c>
      <c r="O120" s="69">
        <v>899</v>
      </c>
      <c r="P120" s="69">
        <v>1114.5999999999999</v>
      </c>
      <c r="Q120" s="69">
        <v>2729.3</v>
      </c>
      <c r="R120" s="69">
        <v>7289.3</v>
      </c>
      <c r="S120" s="69">
        <v>1893</v>
      </c>
      <c r="T120" s="69">
        <v>2703.2</v>
      </c>
      <c r="U120" s="69">
        <v>4402.8999999999996</v>
      </c>
      <c r="V120" s="69">
        <v>23668</v>
      </c>
      <c r="W120" s="69">
        <v>2261.1</v>
      </c>
      <c r="X120" s="69">
        <v>44526.2</v>
      </c>
      <c r="Y120" s="69">
        <v>0</v>
      </c>
      <c r="Z120" s="69">
        <v>86.8</v>
      </c>
      <c r="AA120" s="69">
        <v>36.200000000000003</v>
      </c>
      <c r="AB120" s="69">
        <v>1196.0999999999999</v>
      </c>
      <c r="AC120" s="69">
        <v>9054.7000000000007</v>
      </c>
      <c r="AD120" s="69">
        <v>2159.5</v>
      </c>
      <c r="AE120" s="69">
        <v>1408.8</v>
      </c>
      <c r="AF120" s="69">
        <v>14886.9</v>
      </c>
      <c r="AG120" s="69">
        <v>6968.2</v>
      </c>
      <c r="AH120" s="69">
        <v>155691.69999999998</v>
      </c>
    </row>
    <row r="121" spans="1:34" ht="15.75">
      <c r="A121" s="203"/>
      <c r="B121" s="204"/>
      <c r="E121" s="2">
        <v>1999</v>
      </c>
      <c r="F121" s="2">
        <v>8</v>
      </c>
      <c r="G121" s="62">
        <v>2000</v>
      </c>
      <c r="H121" s="69">
        <v>2149.6999999999998</v>
      </c>
      <c r="I121" s="69">
        <v>1396.8</v>
      </c>
      <c r="J121" s="69">
        <v>1118.2</v>
      </c>
      <c r="K121" s="69">
        <v>11382.6</v>
      </c>
      <c r="L121" s="69">
        <v>6934.3</v>
      </c>
      <c r="M121" s="69">
        <v>354.1</v>
      </c>
      <c r="N121" s="69">
        <v>7420.5</v>
      </c>
      <c r="O121" s="69">
        <v>1026.5999999999999</v>
      </c>
      <c r="P121" s="69">
        <v>1105.4000000000001</v>
      </c>
      <c r="Q121" s="69">
        <v>2893.7</v>
      </c>
      <c r="R121" s="69">
        <v>7775.3</v>
      </c>
      <c r="S121" s="69">
        <v>1976.8</v>
      </c>
      <c r="T121" s="69">
        <v>2678.8</v>
      </c>
      <c r="U121" s="69">
        <v>4683.8999999999996</v>
      </c>
      <c r="V121" s="69">
        <v>23687.5</v>
      </c>
      <c r="W121" s="69">
        <v>2445.6</v>
      </c>
      <c r="X121" s="69">
        <v>44456.5</v>
      </c>
      <c r="Y121" s="69">
        <v>0</v>
      </c>
      <c r="Z121" s="69">
        <v>73.5</v>
      </c>
      <c r="AA121" s="69">
        <v>51.7</v>
      </c>
      <c r="AB121" s="69">
        <v>1134</v>
      </c>
      <c r="AC121" s="69">
        <v>9524.4</v>
      </c>
      <c r="AD121" s="69">
        <v>2157.6999999999998</v>
      </c>
      <c r="AE121" s="69">
        <v>1525.1</v>
      </c>
      <c r="AF121" s="69">
        <v>14345.2</v>
      </c>
      <c r="AG121" s="69">
        <v>7189.8</v>
      </c>
      <c r="AH121" s="69">
        <v>159487.70000000001</v>
      </c>
    </row>
    <row r="122" spans="1:34" ht="15.75">
      <c r="A122" s="203"/>
      <c r="B122" s="204"/>
      <c r="E122" s="2">
        <v>1999</v>
      </c>
      <c r="F122" s="2">
        <v>9</v>
      </c>
      <c r="G122" s="62">
        <v>2000</v>
      </c>
      <c r="H122" s="69">
        <v>1598.7</v>
      </c>
      <c r="I122" s="69">
        <v>1252.4000000000001</v>
      </c>
      <c r="J122" s="69">
        <v>620.70000000000005</v>
      </c>
      <c r="K122" s="69">
        <v>8922.9</v>
      </c>
      <c r="L122" s="69">
        <v>5874</v>
      </c>
      <c r="M122" s="69">
        <v>257.8</v>
      </c>
      <c r="N122" s="69">
        <v>5969.7</v>
      </c>
      <c r="O122" s="69">
        <v>924.2</v>
      </c>
      <c r="P122" s="69">
        <v>842.1</v>
      </c>
      <c r="Q122" s="69">
        <v>2652.4</v>
      </c>
      <c r="R122" s="69">
        <v>6016.9</v>
      </c>
      <c r="S122" s="69">
        <v>1800.2</v>
      </c>
      <c r="T122" s="69">
        <v>2176.6</v>
      </c>
      <c r="U122" s="69">
        <v>3436.7</v>
      </c>
      <c r="V122" s="69">
        <v>20055.3</v>
      </c>
      <c r="W122" s="69">
        <v>1879.7</v>
      </c>
      <c r="X122" s="69">
        <v>40380.6</v>
      </c>
      <c r="Y122" s="69">
        <v>0</v>
      </c>
      <c r="Z122" s="69">
        <v>82.6</v>
      </c>
      <c r="AA122" s="69">
        <v>0.2</v>
      </c>
      <c r="AB122" s="69">
        <v>1002.7</v>
      </c>
      <c r="AC122" s="69">
        <v>8000.2</v>
      </c>
      <c r="AD122" s="69">
        <v>1990.8</v>
      </c>
      <c r="AE122" s="69">
        <v>1161.5</v>
      </c>
      <c r="AF122" s="69">
        <v>13514.1</v>
      </c>
      <c r="AG122" s="69">
        <v>6090.5</v>
      </c>
      <c r="AH122" s="69">
        <v>136503.5</v>
      </c>
    </row>
    <row r="123" spans="1:34" ht="15.75">
      <c r="A123" s="203"/>
      <c r="B123" s="204"/>
      <c r="E123" s="2">
        <v>1999</v>
      </c>
      <c r="F123" s="2">
        <v>10</v>
      </c>
      <c r="G123" s="62">
        <v>2000</v>
      </c>
      <c r="H123" s="69">
        <v>2161.3000000000002</v>
      </c>
      <c r="I123" s="69">
        <v>1346.5</v>
      </c>
      <c r="J123" s="69">
        <v>740.8</v>
      </c>
      <c r="K123" s="69">
        <v>12771.9</v>
      </c>
      <c r="L123" s="69">
        <v>7338.9</v>
      </c>
      <c r="M123" s="69">
        <v>370.4</v>
      </c>
      <c r="N123" s="69">
        <v>6212.6</v>
      </c>
      <c r="O123" s="69">
        <v>1071.0999999999999</v>
      </c>
      <c r="P123" s="69">
        <v>844</v>
      </c>
      <c r="Q123" s="69">
        <v>2682.9</v>
      </c>
      <c r="R123" s="69">
        <v>5898.1</v>
      </c>
      <c r="S123" s="69">
        <v>2340.9</v>
      </c>
      <c r="T123" s="69">
        <v>4625.2</v>
      </c>
      <c r="U123" s="69">
        <v>29506</v>
      </c>
      <c r="V123" s="69">
        <v>24879.899999999998</v>
      </c>
      <c r="W123" s="69">
        <v>2103.5</v>
      </c>
      <c r="X123" s="69">
        <v>50247.4</v>
      </c>
      <c r="Y123" s="69">
        <v>0</v>
      </c>
      <c r="Z123" s="69">
        <v>85.6</v>
      </c>
      <c r="AA123" s="69">
        <v>1962.2</v>
      </c>
      <c r="AB123" s="69">
        <v>1090.8</v>
      </c>
      <c r="AC123" s="69">
        <v>7599.6</v>
      </c>
      <c r="AD123" s="69">
        <v>2004</v>
      </c>
      <c r="AE123" s="69">
        <v>1071.4000000000001</v>
      </c>
      <c r="AF123" s="69">
        <v>13284.7</v>
      </c>
      <c r="AG123" s="69">
        <v>5525.9</v>
      </c>
      <c r="AH123" s="69">
        <v>187765.59999999998</v>
      </c>
    </row>
    <row r="124" spans="1:34" ht="15.75">
      <c r="A124" s="203"/>
      <c r="B124" s="204"/>
      <c r="E124" s="2">
        <v>1999</v>
      </c>
      <c r="F124" s="2">
        <v>11</v>
      </c>
      <c r="G124" s="62">
        <v>2000</v>
      </c>
      <c r="H124" s="69">
        <v>1700.3999999999999</v>
      </c>
      <c r="I124" s="69">
        <v>1062.0999999999999</v>
      </c>
      <c r="J124" s="69">
        <v>557.1</v>
      </c>
      <c r="K124" s="69">
        <v>10435.6</v>
      </c>
      <c r="L124" s="69">
        <v>6184.6</v>
      </c>
      <c r="M124" s="69">
        <v>277.10000000000002</v>
      </c>
      <c r="N124" s="69">
        <v>4201.6000000000004</v>
      </c>
      <c r="O124" s="69">
        <v>1073.9000000000001</v>
      </c>
      <c r="P124" s="69">
        <v>410.8</v>
      </c>
      <c r="Q124" s="69">
        <v>2208.8000000000002</v>
      </c>
      <c r="R124" s="69">
        <v>3450.1</v>
      </c>
      <c r="S124" s="69">
        <v>2000</v>
      </c>
      <c r="T124" s="69">
        <v>4098.3999999999996</v>
      </c>
      <c r="U124" s="69">
        <v>26078.400000000001</v>
      </c>
      <c r="V124" s="69">
        <v>18430.5</v>
      </c>
      <c r="W124" s="69">
        <v>1292.2</v>
      </c>
      <c r="X124" s="69">
        <v>40824.199999999997</v>
      </c>
      <c r="Y124" s="69">
        <v>0</v>
      </c>
      <c r="Z124" s="69">
        <v>70.3</v>
      </c>
      <c r="AA124" s="69">
        <v>2174.9</v>
      </c>
      <c r="AB124" s="69">
        <v>957.8</v>
      </c>
      <c r="AC124" s="69">
        <v>4701</v>
      </c>
      <c r="AD124" s="69">
        <v>1637.7</v>
      </c>
      <c r="AE124" s="69">
        <v>1028</v>
      </c>
      <c r="AF124" s="69">
        <v>11058.2</v>
      </c>
      <c r="AG124" s="69">
        <v>3937.5</v>
      </c>
      <c r="AH124" s="69">
        <v>149851.19999999998</v>
      </c>
    </row>
    <row r="125" spans="1:34" ht="15.75">
      <c r="A125" s="203"/>
      <c r="B125" s="204"/>
      <c r="E125" s="2">
        <v>1999</v>
      </c>
      <c r="F125" s="2">
        <v>12</v>
      </c>
      <c r="G125" s="62">
        <v>2000</v>
      </c>
      <c r="H125" s="69">
        <v>2104</v>
      </c>
      <c r="I125" s="69">
        <v>1171.4000000000001</v>
      </c>
      <c r="J125" s="69">
        <v>588.70000000000005</v>
      </c>
      <c r="K125" s="69">
        <v>9882.2999999999993</v>
      </c>
      <c r="L125" s="69">
        <v>5834.3</v>
      </c>
      <c r="M125" s="69">
        <v>279.2</v>
      </c>
      <c r="N125" s="69">
        <v>3971.1</v>
      </c>
      <c r="O125" s="69">
        <v>1185.5999999999999</v>
      </c>
      <c r="P125" s="69">
        <v>357</v>
      </c>
      <c r="Q125" s="69">
        <v>2509.9</v>
      </c>
      <c r="R125" s="69">
        <v>3087.4</v>
      </c>
      <c r="S125" s="69">
        <v>1982.5</v>
      </c>
      <c r="T125" s="69">
        <v>3724.3</v>
      </c>
      <c r="U125" s="69">
        <v>27812.799999999999</v>
      </c>
      <c r="V125" s="69">
        <v>17643.8</v>
      </c>
      <c r="W125" s="69">
        <v>1451</v>
      </c>
      <c r="X125" s="69">
        <v>40164.9</v>
      </c>
      <c r="Y125" s="69">
        <v>0.3</v>
      </c>
      <c r="Z125" s="69">
        <v>28.6</v>
      </c>
      <c r="AA125" s="69">
        <v>1743.8</v>
      </c>
      <c r="AB125" s="69">
        <v>964.2</v>
      </c>
      <c r="AC125" s="69">
        <v>4769.2</v>
      </c>
      <c r="AD125" s="69">
        <v>1598.5</v>
      </c>
      <c r="AE125" s="69">
        <v>834.6</v>
      </c>
      <c r="AF125" s="69">
        <v>12142.5</v>
      </c>
      <c r="AG125" s="69">
        <v>3755.7</v>
      </c>
      <c r="AH125" s="69">
        <v>149587.6</v>
      </c>
    </row>
    <row r="126" spans="1:34" ht="15.75">
      <c r="A126" s="203"/>
      <c r="B126" s="204"/>
      <c r="E126" s="2">
        <v>2000</v>
      </c>
      <c r="F126" s="2">
        <v>1</v>
      </c>
      <c r="G126" s="62">
        <v>2000</v>
      </c>
      <c r="H126" s="69">
        <v>929.30000000000007</v>
      </c>
      <c r="I126" s="69">
        <v>1020.6</v>
      </c>
      <c r="J126" s="69">
        <v>454.9</v>
      </c>
      <c r="K126" s="69">
        <v>6061</v>
      </c>
      <c r="L126" s="69">
        <v>4868.6000000000004</v>
      </c>
      <c r="M126" s="69">
        <v>227.6</v>
      </c>
      <c r="N126" s="69">
        <v>2875.5</v>
      </c>
      <c r="O126" s="69">
        <v>956.9</v>
      </c>
      <c r="P126" s="69">
        <v>172.9</v>
      </c>
      <c r="Q126" s="69">
        <v>1907.9</v>
      </c>
      <c r="R126" s="69">
        <v>2591.9</v>
      </c>
      <c r="S126" s="69">
        <v>1680.9</v>
      </c>
      <c r="T126" s="69">
        <v>3143.3</v>
      </c>
      <c r="U126" s="69">
        <v>19601.5</v>
      </c>
      <c r="V126" s="69">
        <v>14113.7</v>
      </c>
      <c r="W126" s="69">
        <v>1138</v>
      </c>
      <c r="X126" s="69">
        <v>35501.199999999997</v>
      </c>
      <c r="Y126" s="69">
        <v>0</v>
      </c>
      <c r="Z126" s="69">
        <v>8.9</v>
      </c>
      <c r="AA126" s="69">
        <v>1148.4000000000001</v>
      </c>
      <c r="AB126" s="69">
        <v>885.1</v>
      </c>
      <c r="AC126" s="69">
        <v>3655.1</v>
      </c>
      <c r="AD126" s="69">
        <v>1482.6</v>
      </c>
      <c r="AE126" s="69">
        <v>577.79999999999995</v>
      </c>
      <c r="AF126" s="69">
        <v>10476</v>
      </c>
      <c r="AG126" s="69">
        <v>3213.3999999999996</v>
      </c>
      <c r="AH126" s="69">
        <v>118693.00000000003</v>
      </c>
    </row>
    <row r="127" spans="1:34" ht="15.75">
      <c r="A127" s="203"/>
      <c r="B127" s="204"/>
      <c r="E127" s="2">
        <v>2000</v>
      </c>
      <c r="F127" s="2">
        <v>2</v>
      </c>
      <c r="G127" s="62">
        <v>2000</v>
      </c>
      <c r="H127" s="69">
        <v>2049.6999999999998</v>
      </c>
      <c r="I127" s="69">
        <v>786</v>
      </c>
      <c r="J127" s="69">
        <v>301.10000000000002</v>
      </c>
      <c r="K127" s="69">
        <v>3820.9</v>
      </c>
      <c r="L127" s="69">
        <v>3864.4</v>
      </c>
      <c r="M127" s="69">
        <v>176.4</v>
      </c>
      <c r="N127" s="69">
        <v>1978</v>
      </c>
      <c r="O127" s="69">
        <v>643.1</v>
      </c>
      <c r="P127" s="69">
        <v>11.1</v>
      </c>
      <c r="Q127" s="69">
        <v>1642.6</v>
      </c>
      <c r="R127" s="69">
        <v>1709.8</v>
      </c>
      <c r="S127" s="69">
        <v>1409.9</v>
      </c>
      <c r="T127" s="69">
        <v>2474.3000000000002</v>
      </c>
      <c r="U127" s="69">
        <v>15851.400000000001</v>
      </c>
      <c r="V127" s="69">
        <v>9077.1</v>
      </c>
      <c r="W127" s="69">
        <v>1286.0999999999999</v>
      </c>
      <c r="X127" s="69">
        <v>31657.599999999999</v>
      </c>
      <c r="Y127" s="69">
        <v>0</v>
      </c>
      <c r="Z127" s="69">
        <v>37.299999999999997</v>
      </c>
      <c r="AA127" s="69">
        <v>1396.4</v>
      </c>
      <c r="AB127" s="69">
        <v>675.1</v>
      </c>
      <c r="AC127" s="69">
        <v>2579.3000000000002</v>
      </c>
      <c r="AD127" s="69">
        <v>1188.7</v>
      </c>
      <c r="AE127" s="69">
        <v>302.89999999999998</v>
      </c>
      <c r="AF127" s="69">
        <v>8581.6</v>
      </c>
      <c r="AG127" s="69">
        <v>1952.9</v>
      </c>
      <c r="AH127" s="69">
        <v>95453.700000000012</v>
      </c>
    </row>
    <row r="128" spans="1:34" ht="15.75">
      <c r="A128" s="203"/>
      <c r="B128" s="204"/>
      <c r="E128" s="2">
        <v>2000</v>
      </c>
      <c r="F128" s="2">
        <v>3</v>
      </c>
      <c r="G128" s="62">
        <v>2000</v>
      </c>
      <c r="H128" s="69">
        <v>1030.0999999999999</v>
      </c>
      <c r="I128" s="69">
        <v>968.9</v>
      </c>
      <c r="J128" s="69">
        <v>413.8</v>
      </c>
      <c r="K128" s="69">
        <v>7812.4</v>
      </c>
      <c r="L128" s="69">
        <v>4104.5</v>
      </c>
      <c r="M128" s="69">
        <v>223.5</v>
      </c>
      <c r="N128" s="69">
        <v>2637.8</v>
      </c>
      <c r="O128" s="69">
        <v>718.5</v>
      </c>
      <c r="P128" s="69">
        <v>99.4</v>
      </c>
      <c r="Q128" s="69">
        <v>2004.8</v>
      </c>
      <c r="R128" s="69">
        <v>2118.6999999999998</v>
      </c>
      <c r="S128" s="69">
        <v>1640.3</v>
      </c>
      <c r="T128" s="69">
        <v>3139.3</v>
      </c>
      <c r="U128" s="69">
        <v>22234.199999999997</v>
      </c>
      <c r="V128" s="69">
        <v>11438.6</v>
      </c>
      <c r="W128" s="69">
        <v>1342.3</v>
      </c>
      <c r="X128" s="69">
        <v>32518</v>
      </c>
      <c r="Y128" s="69">
        <v>0</v>
      </c>
      <c r="Z128" s="69">
        <v>0</v>
      </c>
      <c r="AA128" s="69">
        <v>2184.1999999999998</v>
      </c>
      <c r="AB128" s="69">
        <v>845.4</v>
      </c>
      <c r="AC128" s="69">
        <v>3433</v>
      </c>
      <c r="AD128" s="69">
        <v>1310.2</v>
      </c>
      <c r="AE128" s="69">
        <v>419.3</v>
      </c>
      <c r="AF128" s="69">
        <v>10350.9</v>
      </c>
      <c r="AG128" s="69">
        <v>2542.3000000000002</v>
      </c>
      <c r="AH128" s="69">
        <v>115530.40000000001</v>
      </c>
    </row>
    <row r="129" spans="1:34" ht="15.75">
      <c r="A129" s="203"/>
      <c r="B129" s="204"/>
      <c r="E129" s="2">
        <v>2000</v>
      </c>
      <c r="F129" s="2">
        <v>4</v>
      </c>
      <c r="G129" s="62">
        <v>2000</v>
      </c>
      <c r="H129" s="69">
        <v>1605.9</v>
      </c>
      <c r="I129" s="69">
        <v>1112.5999999999999</v>
      </c>
      <c r="J129" s="69">
        <v>526</v>
      </c>
      <c r="K129" s="69">
        <v>9236.6</v>
      </c>
      <c r="L129" s="69">
        <v>4849.8999999999996</v>
      </c>
      <c r="M129" s="69">
        <v>311.39999999999998</v>
      </c>
      <c r="N129" s="69">
        <v>3690.5</v>
      </c>
      <c r="O129" s="69">
        <v>1129.5</v>
      </c>
      <c r="P129" s="69">
        <v>569.6</v>
      </c>
      <c r="Q129" s="69">
        <v>2373.5</v>
      </c>
      <c r="R129" s="69">
        <v>3818.7</v>
      </c>
      <c r="S129" s="69">
        <v>1978</v>
      </c>
      <c r="T129" s="69">
        <v>4378.3999999999996</v>
      </c>
      <c r="U129" s="69">
        <v>37748.699999999997</v>
      </c>
      <c r="V129" s="69">
        <v>22875.300000000003</v>
      </c>
      <c r="W129" s="69">
        <v>2317.6999999999998</v>
      </c>
      <c r="X129" s="69">
        <v>44278.8</v>
      </c>
      <c r="Y129" s="69">
        <v>0</v>
      </c>
      <c r="Z129" s="69">
        <v>66</v>
      </c>
      <c r="AA129" s="69">
        <v>1697.7</v>
      </c>
      <c r="AB129" s="69">
        <v>929.9</v>
      </c>
      <c r="AC129" s="69">
        <v>5109.6000000000004</v>
      </c>
      <c r="AD129" s="69">
        <v>1608.7</v>
      </c>
      <c r="AE129" s="69">
        <v>545.6</v>
      </c>
      <c r="AF129" s="69">
        <v>11772</v>
      </c>
      <c r="AG129" s="69">
        <v>4286</v>
      </c>
      <c r="AH129" s="69">
        <v>168816.59999999998</v>
      </c>
    </row>
    <row r="130" spans="1:34" ht="15.75">
      <c r="A130" s="203"/>
      <c r="B130" s="204"/>
      <c r="E130" s="2">
        <v>2000</v>
      </c>
      <c r="F130" s="2">
        <v>5</v>
      </c>
      <c r="G130" s="62">
        <v>2000</v>
      </c>
      <c r="H130" s="69">
        <v>779.3</v>
      </c>
      <c r="I130" s="69">
        <v>1239.7</v>
      </c>
      <c r="J130" s="69">
        <v>695.9</v>
      </c>
      <c r="K130" s="69">
        <v>9487.1</v>
      </c>
      <c r="L130" s="69">
        <v>5352.6</v>
      </c>
      <c r="M130" s="69">
        <v>407.5</v>
      </c>
      <c r="N130" s="69">
        <v>6402.4</v>
      </c>
      <c r="O130" s="69">
        <v>685.8</v>
      </c>
      <c r="P130" s="69">
        <v>779.6</v>
      </c>
      <c r="Q130" s="69">
        <v>2524.9</v>
      </c>
      <c r="R130" s="69">
        <v>5989.1</v>
      </c>
      <c r="S130" s="69">
        <v>1942.5</v>
      </c>
      <c r="T130" s="69">
        <v>1750.5</v>
      </c>
      <c r="U130" s="69">
        <v>17101</v>
      </c>
      <c r="V130" s="69">
        <v>18021.800000000003</v>
      </c>
      <c r="W130" s="69">
        <v>1784.7</v>
      </c>
      <c r="X130" s="69">
        <v>43116</v>
      </c>
      <c r="Y130" s="69">
        <v>0</v>
      </c>
      <c r="Z130" s="69">
        <v>86.3</v>
      </c>
      <c r="AA130" s="69">
        <v>1.4</v>
      </c>
      <c r="AB130" s="69">
        <v>1053.4000000000001</v>
      </c>
      <c r="AC130" s="69">
        <v>6338.5</v>
      </c>
      <c r="AD130" s="69">
        <v>1869.9</v>
      </c>
      <c r="AE130" s="69">
        <v>845.7</v>
      </c>
      <c r="AF130" s="69">
        <v>13224.6</v>
      </c>
      <c r="AG130" s="69">
        <v>5430.5</v>
      </c>
      <c r="AH130" s="69">
        <v>146910.69999999998</v>
      </c>
    </row>
    <row r="131" spans="1:34" ht="15.75">
      <c r="A131" s="203"/>
      <c r="B131" s="204"/>
      <c r="E131" s="2">
        <v>2000</v>
      </c>
      <c r="F131" s="2">
        <v>6</v>
      </c>
      <c r="G131" s="62">
        <v>2000</v>
      </c>
      <c r="H131" s="69">
        <v>902.8</v>
      </c>
      <c r="I131" s="69">
        <v>1352</v>
      </c>
      <c r="J131" s="69">
        <v>1233.0999999999999</v>
      </c>
      <c r="K131" s="69">
        <v>11974.1</v>
      </c>
      <c r="L131" s="69">
        <v>6743.1</v>
      </c>
      <c r="M131" s="69">
        <v>477</v>
      </c>
      <c r="N131" s="69">
        <v>7209.2</v>
      </c>
      <c r="O131" s="69">
        <v>1067</v>
      </c>
      <c r="P131" s="69">
        <v>1136.2</v>
      </c>
      <c r="Q131" s="69">
        <v>2720.7</v>
      </c>
      <c r="R131" s="69">
        <v>7472.8</v>
      </c>
      <c r="S131" s="69">
        <v>2180.6999999999998</v>
      </c>
      <c r="T131" s="69">
        <v>2350.6</v>
      </c>
      <c r="U131" s="69">
        <v>17821.8</v>
      </c>
      <c r="V131" s="69">
        <v>22387.200000000001</v>
      </c>
      <c r="W131" s="69">
        <v>1832.8</v>
      </c>
      <c r="X131" s="69">
        <v>49168.399999999994</v>
      </c>
      <c r="Y131" s="69">
        <v>0</v>
      </c>
      <c r="Z131" s="69">
        <v>131.30000000000001</v>
      </c>
      <c r="AA131" s="69">
        <v>378.6</v>
      </c>
      <c r="AB131" s="69">
        <v>1100.4000000000001</v>
      </c>
      <c r="AC131" s="69">
        <v>8195.9</v>
      </c>
      <c r="AD131" s="69">
        <v>2005</v>
      </c>
      <c r="AE131" s="69">
        <v>1430.4</v>
      </c>
      <c r="AF131" s="69">
        <v>14102.8</v>
      </c>
      <c r="AG131" s="69">
        <v>7253.8</v>
      </c>
      <c r="AH131" s="69">
        <v>172627.7</v>
      </c>
    </row>
    <row r="132" spans="1:34" ht="15.75">
      <c r="A132" s="203"/>
      <c r="B132" s="204"/>
      <c r="E132" s="2">
        <v>2000</v>
      </c>
      <c r="F132" s="2">
        <v>7</v>
      </c>
      <c r="G132" s="62">
        <v>2001</v>
      </c>
      <c r="H132" s="69">
        <v>2624.3</v>
      </c>
      <c r="I132" s="69">
        <v>1396.6</v>
      </c>
      <c r="J132" s="69">
        <v>2061.1999999999998</v>
      </c>
      <c r="K132" s="69">
        <v>13002.8</v>
      </c>
      <c r="L132" s="69">
        <v>7291.2</v>
      </c>
      <c r="M132" s="69">
        <v>454.5</v>
      </c>
      <c r="N132" s="69">
        <v>7640</v>
      </c>
      <c r="O132" s="69">
        <v>971.7</v>
      </c>
      <c r="P132" s="69">
        <v>1374.2</v>
      </c>
      <c r="Q132" s="69">
        <v>3100.5</v>
      </c>
      <c r="R132" s="69">
        <v>8616.9</v>
      </c>
      <c r="S132" s="69">
        <v>1957.4</v>
      </c>
      <c r="T132" s="69">
        <v>2750.9</v>
      </c>
      <c r="U132" s="69">
        <v>16569.599999999999</v>
      </c>
      <c r="V132" s="69">
        <v>24483.9</v>
      </c>
      <c r="W132" s="69">
        <v>1976.9</v>
      </c>
      <c r="X132" s="69">
        <v>50205.2</v>
      </c>
      <c r="Y132" s="69">
        <v>0</v>
      </c>
      <c r="Z132" s="69">
        <v>115.1</v>
      </c>
      <c r="AA132" s="69">
        <v>828.3</v>
      </c>
      <c r="AB132" s="69">
        <v>1264.9000000000001</v>
      </c>
      <c r="AC132" s="69">
        <v>9819.2999999999993</v>
      </c>
      <c r="AD132" s="69">
        <v>2135.3000000000002</v>
      </c>
      <c r="AE132" s="69">
        <v>1639.1</v>
      </c>
      <c r="AF132" s="69">
        <v>15046</v>
      </c>
      <c r="AG132" s="69">
        <v>8474.5</v>
      </c>
      <c r="AH132" s="69">
        <v>185800.3</v>
      </c>
    </row>
    <row r="133" spans="1:34" ht="15.75">
      <c r="A133" s="203"/>
      <c r="B133" s="204"/>
      <c r="E133" s="2">
        <v>2000</v>
      </c>
      <c r="F133" s="2">
        <v>8</v>
      </c>
      <c r="G133" s="62">
        <v>2001</v>
      </c>
      <c r="H133" s="69">
        <v>2758.9</v>
      </c>
      <c r="I133" s="69">
        <v>1405.2</v>
      </c>
      <c r="J133" s="69">
        <v>1665.7</v>
      </c>
      <c r="K133" s="69">
        <v>9421.6</v>
      </c>
      <c r="L133" s="69">
        <v>7448.8</v>
      </c>
      <c r="M133" s="69">
        <v>430.8</v>
      </c>
      <c r="N133" s="69">
        <v>8156.7</v>
      </c>
      <c r="O133" s="69">
        <v>1131</v>
      </c>
      <c r="P133" s="69">
        <v>1239.5</v>
      </c>
      <c r="Q133" s="69">
        <v>3133.4</v>
      </c>
      <c r="R133" s="69">
        <v>9409.6</v>
      </c>
      <c r="S133" s="69">
        <v>1645.1</v>
      </c>
      <c r="T133" s="69">
        <v>3004.3</v>
      </c>
      <c r="U133" s="69">
        <v>26220.9</v>
      </c>
      <c r="V133" s="69">
        <v>24680.7</v>
      </c>
      <c r="W133" s="69">
        <v>2529.6999999999998</v>
      </c>
      <c r="X133" s="69">
        <v>50743.3</v>
      </c>
      <c r="Y133" s="69">
        <v>0</v>
      </c>
      <c r="Z133" s="69">
        <v>92.1</v>
      </c>
      <c r="AA133" s="69">
        <v>1874.1</v>
      </c>
      <c r="AB133" s="69">
        <v>1267.5999999999999</v>
      </c>
      <c r="AC133" s="69">
        <v>10272.4</v>
      </c>
      <c r="AD133" s="69">
        <v>2292.1</v>
      </c>
      <c r="AE133" s="69">
        <v>1822.3</v>
      </c>
      <c r="AF133" s="69">
        <v>15589.6</v>
      </c>
      <c r="AG133" s="69">
        <v>8727.5</v>
      </c>
      <c r="AH133" s="69">
        <v>196962.90000000005</v>
      </c>
    </row>
    <row r="134" spans="1:34" ht="15.75">
      <c r="A134" s="203"/>
      <c r="B134" s="204"/>
      <c r="E134" s="2">
        <v>2000</v>
      </c>
      <c r="F134" s="2">
        <v>9</v>
      </c>
      <c r="G134" s="62">
        <v>2001</v>
      </c>
      <c r="H134" s="69">
        <v>1416.8</v>
      </c>
      <c r="I134" s="69">
        <v>1355.9</v>
      </c>
      <c r="J134" s="69">
        <v>1232.3</v>
      </c>
      <c r="K134" s="69">
        <v>8596.9</v>
      </c>
      <c r="L134" s="69">
        <v>6594.7</v>
      </c>
      <c r="M134" s="69">
        <v>283.60000000000002</v>
      </c>
      <c r="N134" s="69">
        <v>6467.7</v>
      </c>
      <c r="O134" s="69">
        <v>993.8</v>
      </c>
      <c r="P134" s="69">
        <v>955.7</v>
      </c>
      <c r="Q134" s="69">
        <v>2805</v>
      </c>
      <c r="R134" s="69">
        <v>7692.4</v>
      </c>
      <c r="S134" s="69">
        <v>1906</v>
      </c>
      <c r="T134" s="69">
        <v>2635.8</v>
      </c>
      <c r="U134" s="69">
        <v>33193.800000000003</v>
      </c>
      <c r="V134" s="69">
        <v>20923</v>
      </c>
      <c r="W134" s="69">
        <v>2406.1</v>
      </c>
      <c r="X134" s="69">
        <v>44106.5</v>
      </c>
      <c r="Y134" s="69">
        <v>0</v>
      </c>
      <c r="Z134" s="69">
        <v>79.599999999999994</v>
      </c>
      <c r="AA134" s="69">
        <v>1322.1</v>
      </c>
      <c r="AB134" s="69">
        <v>1090.4000000000001</v>
      </c>
      <c r="AC134" s="69">
        <v>8403.5</v>
      </c>
      <c r="AD134" s="69">
        <v>2021</v>
      </c>
      <c r="AE134" s="69">
        <v>1411.3</v>
      </c>
      <c r="AF134" s="69">
        <v>14093.4</v>
      </c>
      <c r="AG134" s="69">
        <v>7338.9</v>
      </c>
      <c r="AH134" s="69">
        <v>179326.2</v>
      </c>
    </row>
    <row r="135" spans="1:34" ht="15.75">
      <c r="A135" s="203"/>
      <c r="B135" s="204"/>
      <c r="E135" s="2">
        <v>2000</v>
      </c>
      <c r="F135" s="2">
        <v>10</v>
      </c>
      <c r="G135" s="62">
        <v>2001</v>
      </c>
      <c r="H135" s="69">
        <v>1220.1000000000001</v>
      </c>
      <c r="I135" s="69">
        <v>1138</v>
      </c>
      <c r="J135" s="69">
        <v>990.6</v>
      </c>
      <c r="K135" s="69">
        <v>12231.1</v>
      </c>
      <c r="L135" s="69">
        <v>6534.2</v>
      </c>
      <c r="M135" s="69">
        <v>154.19999999999999</v>
      </c>
      <c r="N135" s="69">
        <v>4604</v>
      </c>
      <c r="O135" s="69">
        <v>1195.0999999999999</v>
      </c>
      <c r="P135" s="69">
        <v>411.7</v>
      </c>
      <c r="Q135" s="69">
        <v>2357.9</v>
      </c>
      <c r="R135" s="69">
        <v>4434.8</v>
      </c>
      <c r="S135" s="69">
        <v>2105.1</v>
      </c>
      <c r="T135" s="69">
        <v>3639.3</v>
      </c>
      <c r="U135" s="69">
        <v>44831.799999999996</v>
      </c>
      <c r="V135" s="69">
        <v>18269.199999999997</v>
      </c>
      <c r="W135" s="69">
        <v>2784</v>
      </c>
      <c r="X135" s="69">
        <v>45632.399999999994</v>
      </c>
      <c r="Y135" s="69">
        <v>0</v>
      </c>
      <c r="Z135" s="69">
        <v>82.1</v>
      </c>
      <c r="AA135" s="69">
        <v>11</v>
      </c>
      <c r="AB135" s="69">
        <v>1028.5</v>
      </c>
      <c r="AC135" s="69">
        <v>5560.4</v>
      </c>
      <c r="AD135" s="69">
        <v>1657.7</v>
      </c>
      <c r="AE135" s="69">
        <v>555.29999999999995</v>
      </c>
      <c r="AF135" s="69">
        <v>12370.6</v>
      </c>
      <c r="AG135" s="69">
        <v>4237.6000000000004</v>
      </c>
      <c r="AH135" s="69">
        <v>178036.7</v>
      </c>
    </row>
    <row r="136" spans="1:34" ht="15.75">
      <c r="A136" s="203"/>
      <c r="B136" s="204"/>
      <c r="E136" s="2">
        <v>2000</v>
      </c>
      <c r="F136" s="2">
        <v>11</v>
      </c>
      <c r="G136" s="62">
        <v>2001</v>
      </c>
      <c r="H136" s="69">
        <v>1075</v>
      </c>
      <c r="I136" s="69">
        <v>1062.2</v>
      </c>
      <c r="J136" s="69">
        <v>810</v>
      </c>
      <c r="K136" s="69">
        <v>8797.2000000000007</v>
      </c>
      <c r="L136" s="69">
        <v>5697.9</v>
      </c>
      <c r="M136" s="69">
        <v>232.1</v>
      </c>
      <c r="N136" s="69">
        <v>3899.3</v>
      </c>
      <c r="O136" s="69">
        <v>1112.2</v>
      </c>
      <c r="P136" s="69">
        <v>271.8</v>
      </c>
      <c r="Q136" s="69">
        <v>2290.1</v>
      </c>
      <c r="R136" s="69">
        <v>3115.9</v>
      </c>
      <c r="S136" s="69">
        <v>2000</v>
      </c>
      <c r="T136" s="69">
        <v>2945</v>
      </c>
      <c r="U136" s="69">
        <v>36396</v>
      </c>
      <c r="V136" s="69">
        <v>16331.699999999999</v>
      </c>
      <c r="W136" s="69">
        <v>2502.6999999999998</v>
      </c>
      <c r="X136" s="69">
        <v>34401</v>
      </c>
      <c r="Y136" s="69">
        <v>0</v>
      </c>
      <c r="Z136" s="69">
        <v>60.8</v>
      </c>
      <c r="AA136" s="69">
        <v>16.2</v>
      </c>
      <c r="AB136" s="69">
        <v>910.4</v>
      </c>
      <c r="AC136" s="69">
        <v>4369.6000000000004</v>
      </c>
      <c r="AD136" s="69">
        <v>1485</v>
      </c>
      <c r="AE136" s="69">
        <v>203.7</v>
      </c>
      <c r="AF136" s="69">
        <v>11598.9</v>
      </c>
      <c r="AG136" s="69">
        <v>3620.6</v>
      </c>
      <c r="AH136" s="69">
        <v>145205.29999999999</v>
      </c>
    </row>
    <row r="137" spans="1:34" ht="15.75">
      <c r="A137" s="203"/>
      <c r="B137" s="204"/>
      <c r="E137" s="2">
        <v>2000</v>
      </c>
      <c r="F137" s="2">
        <v>12</v>
      </c>
      <c r="G137" s="62">
        <v>2001</v>
      </c>
      <c r="H137" s="69">
        <v>1251.8</v>
      </c>
      <c r="I137" s="69">
        <v>1102</v>
      </c>
      <c r="J137" s="69">
        <v>1118.7</v>
      </c>
      <c r="K137" s="69">
        <v>9785.4</v>
      </c>
      <c r="L137" s="69">
        <v>5076</v>
      </c>
      <c r="M137" s="69">
        <v>381.5</v>
      </c>
      <c r="N137" s="69">
        <v>3707.3</v>
      </c>
      <c r="O137" s="69">
        <v>1220.5999999999999</v>
      </c>
      <c r="P137" s="69">
        <v>232.5</v>
      </c>
      <c r="Q137" s="69">
        <v>2375.3000000000002</v>
      </c>
      <c r="R137" s="69">
        <v>3226.6</v>
      </c>
      <c r="S137" s="69">
        <v>2092.8000000000002</v>
      </c>
      <c r="T137" s="69">
        <v>2645</v>
      </c>
      <c r="U137" s="69">
        <v>42448.5</v>
      </c>
      <c r="V137" s="69">
        <v>15649.5</v>
      </c>
      <c r="W137" s="69">
        <v>2311.4</v>
      </c>
      <c r="X137" s="69">
        <v>35765.599999999999</v>
      </c>
      <c r="Y137" s="69">
        <v>0</v>
      </c>
      <c r="Z137" s="69">
        <v>0</v>
      </c>
      <c r="AA137" s="69">
        <v>111.7</v>
      </c>
      <c r="AB137" s="69">
        <v>1071.3</v>
      </c>
      <c r="AC137" s="69">
        <v>4636.1000000000004</v>
      </c>
      <c r="AD137" s="69">
        <v>1571.8</v>
      </c>
      <c r="AE137" s="69">
        <v>276.39999999999998</v>
      </c>
      <c r="AF137" s="69">
        <v>11900.2</v>
      </c>
      <c r="AG137" s="69">
        <v>4254.8999999999996</v>
      </c>
      <c r="AH137" s="69">
        <v>154212.89999999997</v>
      </c>
    </row>
    <row r="138" spans="1:34" ht="15.75">
      <c r="A138" s="203"/>
      <c r="B138" s="204"/>
      <c r="E138" s="2">
        <v>2001</v>
      </c>
      <c r="F138" s="2">
        <v>1</v>
      </c>
      <c r="G138" s="62">
        <v>2001</v>
      </c>
      <c r="H138" s="69">
        <v>1293.8</v>
      </c>
      <c r="I138" s="69">
        <v>910.9</v>
      </c>
      <c r="J138" s="69">
        <v>639.1</v>
      </c>
      <c r="K138" s="69">
        <v>4736.8</v>
      </c>
      <c r="L138" s="69">
        <v>4039.9</v>
      </c>
      <c r="M138" s="69">
        <v>376.3</v>
      </c>
      <c r="N138" s="69">
        <v>2319.6999999999998</v>
      </c>
      <c r="O138" s="69">
        <v>900</v>
      </c>
      <c r="P138" s="69">
        <v>116.7</v>
      </c>
      <c r="Q138" s="69">
        <v>2002.1</v>
      </c>
      <c r="R138" s="69">
        <v>2872.9</v>
      </c>
      <c r="S138" s="69">
        <v>1781.9</v>
      </c>
      <c r="T138" s="69">
        <v>2729.5</v>
      </c>
      <c r="U138" s="69">
        <v>29021.5</v>
      </c>
      <c r="V138" s="69">
        <v>12725.5</v>
      </c>
      <c r="W138" s="69">
        <v>1885.3</v>
      </c>
      <c r="X138" s="69">
        <v>32749.100000000002</v>
      </c>
      <c r="Y138" s="69">
        <v>0</v>
      </c>
      <c r="Z138" s="69">
        <v>0</v>
      </c>
      <c r="AA138" s="69">
        <v>0.5</v>
      </c>
      <c r="AB138" s="69">
        <v>972.4</v>
      </c>
      <c r="AC138" s="69">
        <v>3596.7</v>
      </c>
      <c r="AD138" s="69">
        <v>1346.6</v>
      </c>
      <c r="AE138" s="69">
        <v>259.3</v>
      </c>
      <c r="AF138" s="69">
        <v>10777.3</v>
      </c>
      <c r="AG138" s="69">
        <v>3035.2</v>
      </c>
      <c r="AH138" s="69">
        <v>121089.00000000003</v>
      </c>
    </row>
    <row r="139" spans="1:34" ht="15.75">
      <c r="A139" s="203"/>
      <c r="B139" s="204"/>
      <c r="E139" s="2">
        <v>2001</v>
      </c>
      <c r="F139" s="2">
        <v>2</v>
      </c>
      <c r="G139" s="62">
        <v>2001</v>
      </c>
      <c r="H139" s="69">
        <v>802.9</v>
      </c>
      <c r="I139" s="69">
        <v>785.7</v>
      </c>
      <c r="J139" s="69">
        <v>506.3</v>
      </c>
      <c r="K139" s="69">
        <v>4018.2</v>
      </c>
      <c r="L139" s="69">
        <v>3199.3</v>
      </c>
      <c r="M139" s="69">
        <v>327.39999999999998</v>
      </c>
      <c r="N139" s="69">
        <v>2227.1999999999998</v>
      </c>
      <c r="O139" s="69">
        <v>585.20000000000005</v>
      </c>
      <c r="P139" s="69">
        <v>40.299999999999997</v>
      </c>
      <c r="Q139" s="69">
        <v>1662.3</v>
      </c>
      <c r="R139" s="69">
        <v>2077.6999999999998</v>
      </c>
      <c r="S139" s="69">
        <v>1437.9</v>
      </c>
      <c r="T139" s="69">
        <v>3480.8</v>
      </c>
      <c r="U139" s="69">
        <v>17490.5</v>
      </c>
      <c r="V139" s="69">
        <v>11972.800000000001</v>
      </c>
      <c r="W139" s="69">
        <v>1493.3</v>
      </c>
      <c r="X139" s="69">
        <v>29016.3</v>
      </c>
      <c r="Y139" s="69">
        <v>0</v>
      </c>
      <c r="Z139" s="69">
        <v>0</v>
      </c>
      <c r="AA139" s="69">
        <v>9.6</v>
      </c>
      <c r="AB139" s="69">
        <v>691</v>
      </c>
      <c r="AC139" s="69">
        <v>2614.1</v>
      </c>
      <c r="AD139" s="69">
        <v>1250.2</v>
      </c>
      <c r="AE139" s="69">
        <v>123.8</v>
      </c>
      <c r="AF139" s="69">
        <v>8623</v>
      </c>
      <c r="AG139" s="69">
        <v>2029.8</v>
      </c>
      <c r="AH139" s="69">
        <v>96465.600000000006</v>
      </c>
    </row>
    <row r="140" spans="1:34" ht="15.75">
      <c r="A140" s="203"/>
      <c r="B140" s="204"/>
      <c r="E140" s="2">
        <v>2001</v>
      </c>
      <c r="F140" s="2">
        <v>3</v>
      </c>
      <c r="G140" s="62">
        <v>2001</v>
      </c>
      <c r="H140" s="69">
        <v>414.8</v>
      </c>
      <c r="I140" s="69">
        <v>956.5</v>
      </c>
      <c r="J140" s="69">
        <v>855.6</v>
      </c>
      <c r="K140" s="69">
        <v>5943.1</v>
      </c>
      <c r="L140" s="69">
        <v>3984.2</v>
      </c>
      <c r="M140" s="69">
        <v>238</v>
      </c>
      <c r="N140" s="69">
        <v>3017.8</v>
      </c>
      <c r="O140" s="69">
        <v>638.9</v>
      </c>
      <c r="P140" s="69">
        <v>196.4</v>
      </c>
      <c r="Q140" s="69">
        <v>1949.5</v>
      </c>
      <c r="R140" s="69">
        <v>2215</v>
      </c>
      <c r="S140" s="69">
        <v>1159.4000000000001</v>
      </c>
      <c r="T140" s="69">
        <v>4519.1000000000004</v>
      </c>
      <c r="U140" s="69">
        <v>21306.3</v>
      </c>
      <c r="V140" s="69">
        <v>19655.900000000001</v>
      </c>
      <c r="W140" s="69">
        <v>1547.7</v>
      </c>
      <c r="X140" s="69">
        <v>26692.199999999997</v>
      </c>
      <c r="Y140" s="69">
        <v>0</v>
      </c>
      <c r="Z140" s="69">
        <v>0</v>
      </c>
      <c r="AA140" s="69">
        <v>134.80000000000001</v>
      </c>
      <c r="AB140" s="69">
        <v>827.7</v>
      </c>
      <c r="AC140" s="69">
        <v>3161</v>
      </c>
      <c r="AD140" s="69">
        <v>1432.7</v>
      </c>
      <c r="AE140" s="69">
        <v>384.2</v>
      </c>
      <c r="AF140" s="69">
        <v>10104.700000000001</v>
      </c>
      <c r="AG140" s="69">
        <v>2024.1999999999998</v>
      </c>
      <c r="AH140" s="69">
        <v>113359.69999999998</v>
      </c>
    </row>
    <row r="141" spans="1:34" ht="15.75">
      <c r="A141" s="203"/>
      <c r="B141" s="204"/>
      <c r="E141" s="2">
        <v>2001</v>
      </c>
      <c r="F141" s="2">
        <v>4</v>
      </c>
      <c r="G141" s="62">
        <v>2001</v>
      </c>
      <c r="H141" s="69">
        <v>1169.6000000000001</v>
      </c>
      <c r="I141" s="69">
        <v>1019.8</v>
      </c>
      <c r="J141" s="69">
        <v>803.1</v>
      </c>
      <c r="K141" s="69">
        <v>10742.1</v>
      </c>
      <c r="L141" s="69">
        <v>4178.7</v>
      </c>
      <c r="M141" s="69">
        <v>310.39999999999998</v>
      </c>
      <c r="N141" s="69">
        <v>3548.5</v>
      </c>
      <c r="O141" s="69">
        <v>769.2</v>
      </c>
      <c r="P141" s="69">
        <v>540</v>
      </c>
      <c r="Q141" s="69">
        <v>2133</v>
      </c>
      <c r="R141" s="69">
        <v>2825.7</v>
      </c>
      <c r="S141" s="69">
        <v>1792.9</v>
      </c>
      <c r="T141" s="69">
        <v>4252.7</v>
      </c>
      <c r="U141" s="69">
        <v>28488.1</v>
      </c>
      <c r="V141" s="69">
        <v>19929.5</v>
      </c>
      <c r="W141" s="69">
        <v>1971.5</v>
      </c>
      <c r="X141" s="69">
        <v>34334.5</v>
      </c>
      <c r="Y141" s="69">
        <v>0</v>
      </c>
      <c r="Z141" s="69">
        <v>28.7</v>
      </c>
      <c r="AA141" s="69">
        <v>129.4</v>
      </c>
      <c r="AB141" s="69">
        <v>899.7</v>
      </c>
      <c r="AC141" s="69">
        <v>3816.9</v>
      </c>
      <c r="AD141" s="69">
        <v>1702.8</v>
      </c>
      <c r="AE141" s="69">
        <v>396.1</v>
      </c>
      <c r="AF141" s="69">
        <v>10854.5</v>
      </c>
      <c r="AG141" s="69">
        <v>3201</v>
      </c>
      <c r="AH141" s="69">
        <v>139838.40000000002</v>
      </c>
    </row>
    <row r="142" spans="1:34" ht="15.75">
      <c r="A142" s="203"/>
      <c r="B142" s="204"/>
      <c r="E142" s="2">
        <v>2001</v>
      </c>
      <c r="F142" s="2">
        <v>5</v>
      </c>
      <c r="G142" s="62">
        <v>2001</v>
      </c>
      <c r="H142" s="69">
        <v>1062.1000000000001</v>
      </c>
      <c r="I142" s="69">
        <v>1177.5</v>
      </c>
      <c r="J142" s="69">
        <v>1279.7</v>
      </c>
      <c r="K142" s="69">
        <v>9050.7999999999993</v>
      </c>
      <c r="L142" s="69">
        <v>5123.7</v>
      </c>
      <c r="M142" s="69">
        <v>316.60000000000002</v>
      </c>
      <c r="N142" s="69">
        <v>6666.3</v>
      </c>
      <c r="O142" s="69">
        <v>870.2</v>
      </c>
      <c r="P142" s="69">
        <v>1136</v>
      </c>
      <c r="Q142" s="69">
        <v>2589.3000000000002</v>
      </c>
      <c r="R142" s="69">
        <v>5296.8</v>
      </c>
      <c r="S142" s="69">
        <v>2009.6</v>
      </c>
      <c r="T142" s="69">
        <v>2114.8000000000002</v>
      </c>
      <c r="U142" s="69">
        <v>16493.8</v>
      </c>
      <c r="V142" s="69">
        <v>18973</v>
      </c>
      <c r="W142" s="69">
        <v>1027</v>
      </c>
      <c r="X142" s="69">
        <v>45291.1</v>
      </c>
      <c r="Y142" s="69">
        <v>0</v>
      </c>
      <c r="Z142" s="69">
        <v>7.5</v>
      </c>
      <c r="AA142" s="69">
        <v>1457.6</v>
      </c>
      <c r="AB142" s="69">
        <v>999.1</v>
      </c>
      <c r="AC142" s="69">
        <v>6223.6</v>
      </c>
      <c r="AD142" s="69">
        <v>1992.4</v>
      </c>
      <c r="AE142" s="69">
        <v>713.7</v>
      </c>
      <c r="AF142" s="69">
        <v>12220.1</v>
      </c>
      <c r="AG142" s="69">
        <v>5784.4</v>
      </c>
      <c r="AH142" s="69">
        <v>149876.70000000001</v>
      </c>
    </row>
    <row r="143" spans="1:34" ht="15.75">
      <c r="A143" s="203"/>
      <c r="B143" s="204"/>
      <c r="E143" s="2">
        <v>2001</v>
      </c>
      <c r="F143" s="2">
        <v>6</v>
      </c>
      <c r="G143" s="62">
        <v>2001</v>
      </c>
      <c r="H143" s="69">
        <v>1471.2</v>
      </c>
      <c r="I143" s="69">
        <v>1287.8</v>
      </c>
      <c r="J143" s="69">
        <v>1515.4</v>
      </c>
      <c r="K143" s="69">
        <v>11569.8</v>
      </c>
      <c r="L143" s="69">
        <v>6587.3</v>
      </c>
      <c r="M143" s="69">
        <v>387.2</v>
      </c>
      <c r="N143" s="69">
        <v>7536.7</v>
      </c>
      <c r="O143" s="69">
        <v>833</v>
      </c>
      <c r="P143" s="69">
        <v>1181.5999999999999</v>
      </c>
      <c r="Q143" s="69">
        <v>2736.5</v>
      </c>
      <c r="R143" s="69">
        <v>6415.9</v>
      </c>
      <c r="S143" s="69">
        <v>1723.9</v>
      </c>
      <c r="T143" s="69">
        <v>2331.1</v>
      </c>
      <c r="U143" s="69">
        <v>14043.5</v>
      </c>
      <c r="V143" s="69">
        <v>21481.4</v>
      </c>
      <c r="W143" s="69">
        <v>1097.2</v>
      </c>
      <c r="X143" s="69">
        <v>49286.7</v>
      </c>
      <c r="Y143" s="69">
        <v>0</v>
      </c>
      <c r="Z143" s="69">
        <v>75.7</v>
      </c>
      <c r="AA143" s="69">
        <v>1239.4000000000001</v>
      </c>
      <c r="AB143" s="69">
        <v>1067.4000000000001</v>
      </c>
      <c r="AC143" s="69">
        <v>7669.7999999999993</v>
      </c>
      <c r="AD143" s="69">
        <v>2065.8000000000002</v>
      </c>
      <c r="AE143" s="69">
        <v>1285</v>
      </c>
      <c r="AF143" s="69">
        <v>13243.1</v>
      </c>
      <c r="AG143" s="69">
        <v>7754.6</v>
      </c>
      <c r="AH143" s="69">
        <v>165887</v>
      </c>
    </row>
    <row r="144" spans="1:34" ht="15.75">
      <c r="A144" s="203"/>
      <c r="B144" s="204"/>
      <c r="E144" s="2">
        <v>2001</v>
      </c>
      <c r="F144" s="2">
        <v>7</v>
      </c>
      <c r="G144" s="62">
        <v>2002</v>
      </c>
      <c r="H144" s="69">
        <v>2434.6999999999998</v>
      </c>
      <c r="I144" s="69">
        <v>1339.4</v>
      </c>
      <c r="J144" s="69">
        <v>1188.9000000000001</v>
      </c>
      <c r="K144" s="69">
        <v>12289.8</v>
      </c>
      <c r="L144" s="69">
        <v>6616.8</v>
      </c>
      <c r="M144" s="69">
        <v>443.4</v>
      </c>
      <c r="N144" s="69">
        <v>8471.6</v>
      </c>
      <c r="O144" s="69">
        <v>973.2</v>
      </c>
      <c r="P144" s="69">
        <v>1197.4000000000001</v>
      </c>
      <c r="Q144" s="69">
        <v>2891.7</v>
      </c>
      <c r="R144" s="69">
        <v>8016.2</v>
      </c>
      <c r="S144" s="69">
        <v>1779.3</v>
      </c>
      <c r="T144" s="69">
        <v>2881.2</v>
      </c>
      <c r="U144" s="69">
        <v>19049</v>
      </c>
      <c r="V144" s="69">
        <v>24390.7</v>
      </c>
      <c r="W144" s="69">
        <v>1295.5</v>
      </c>
      <c r="X144" s="69">
        <v>49383.4</v>
      </c>
      <c r="Y144" s="69">
        <v>0.2</v>
      </c>
      <c r="Z144" s="69">
        <v>99.9</v>
      </c>
      <c r="AA144" s="69">
        <v>1401.7</v>
      </c>
      <c r="AB144" s="69">
        <v>1144.5999999999999</v>
      </c>
      <c r="AC144" s="69">
        <v>9298.5</v>
      </c>
      <c r="AD144" s="69">
        <v>2221.5</v>
      </c>
      <c r="AE144" s="69">
        <v>1521.7</v>
      </c>
      <c r="AF144" s="69">
        <v>13726.9</v>
      </c>
      <c r="AG144" s="69">
        <v>8267.7999999999993</v>
      </c>
      <c r="AH144" s="69">
        <v>182324.99999999997</v>
      </c>
    </row>
    <row r="145" spans="1:34" ht="15.75">
      <c r="A145" s="203"/>
      <c r="B145" s="204"/>
      <c r="E145" s="2">
        <v>2001</v>
      </c>
      <c r="F145" s="2">
        <v>8</v>
      </c>
      <c r="G145" s="62">
        <v>2002</v>
      </c>
      <c r="H145" s="69">
        <v>2605.1</v>
      </c>
      <c r="I145" s="69">
        <v>1371.6</v>
      </c>
      <c r="J145" s="69">
        <v>1402.5</v>
      </c>
      <c r="K145" s="69">
        <v>9077.7000000000007</v>
      </c>
      <c r="L145" s="69">
        <v>6511.2</v>
      </c>
      <c r="M145" s="69">
        <v>450</v>
      </c>
      <c r="N145" s="69">
        <v>9053</v>
      </c>
      <c r="O145" s="69">
        <v>1065</v>
      </c>
      <c r="P145" s="69">
        <v>1274.5</v>
      </c>
      <c r="Q145" s="69">
        <v>3015.2</v>
      </c>
      <c r="R145" s="69">
        <v>9364.7000000000007</v>
      </c>
      <c r="S145" s="69">
        <v>1770.7</v>
      </c>
      <c r="T145" s="69">
        <v>2942</v>
      </c>
      <c r="U145" s="69">
        <v>20626.400000000001</v>
      </c>
      <c r="V145" s="69">
        <v>25994.300000000003</v>
      </c>
      <c r="W145" s="69">
        <v>1868.9</v>
      </c>
      <c r="X145" s="69">
        <v>51921.8</v>
      </c>
      <c r="Y145" s="69">
        <v>0</v>
      </c>
      <c r="Z145" s="69">
        <v>97.8</v>
      </c>
      <c r="AA145" s="69">
        <v>1180.9000000000001</v>
      </c>
      <c r="AB145" s="69">
        <v>1159.5</v>
      </c>
      <c r="AC145" s="69">
        <v>10048.299999999999</v>
      </c>
      <c r="AD145" s="69">
        <v>2214.1999999999998</v>
      </c>
      <c r="AE145" s="69">
        <v>1689.6</v>
      </c>
      <c r="AF145" s="69">
        <v>13764.8</v>
      </c>
      <c r="AG145" s="69">
        <v>8868.2999999999993</v>
      </c>
      <c r="AH145" s="69">
        <v>189338</v>
      </c>
    </row>
    <row r="146" spans="1:34" ht="15.75">
      <c r="A146" s="203"/>
      <c r="B146" s="204"/>
      <c r="E146" s="2">
        <v>2001</v>
      </c>
      <c r="F146" s="2">
        <v>9</v>
      </c>
      <c r="G146" s="62">
        <v>2002</v>
      </c>
      <c r="H146" s="69">
        <v>1384.6</v>
      </c>
      <c r="I146" s="69">
        <v>1275.3</v>
      </c>
      <c r="J146" s="69">
        <v>1337.4</v>
      </c>
      <c r="K146" s="69">
        <v>8669.9</v>
      </c>
      <c r="L146" s="69">
        <v>5922.7</v>
      </c>
      <c r="M146" s="69">
        <v>421.2</v>
      </c>
      <c r="N146" s="69">
        <v>7715.9000000000005</v>
      </c>
      <c r="O146" s="69">
        <v>1046.5</v>
      </c>
      <c r="P146" s="69">
        <v>1046.0999999999999</v>
      </c>
      <c r="Q146" s="69">
        <v>2787.7</v>
      </c>
      <c r="R146" s="69">
        <v>7339.4</v>
      </c>
      <c r="S146" s="69">
        <v>1581.1</v>
      </c>
      <c r="T146" s="69">
        <v>2636.1</v>
      </c>
      <c r="U146" s="69">
        <v>15593.1</v>
      </c>
      <c r="V146" s="69">
        <v>21073.399999999998</v>
      </c>
      <c r="W146" s="69">
        <v>1773.1</v>
      </c>
      <c r="X146" s="69">
        <v>45336.2</v>
      </c>
      <c r="Y146" s="69">
        <v>0</v>
      </c>
      <c r="Z146" s="69">
        <v>85.8</v>
      </c>
      <c r="AA146" s="69">
        <v>569.20000000000005</v>
      </c>
      <c r="AB146" s="69">
        <v>1077.3</v>
      </c>
      <c r="AC146" s="69">
        <v>8488.5</v>
      </c>
      <c r="AD146" s="69">
        <v>2083.1</v>
      </c>
      <c r="AE146" s="69">
        <v>1477.4</v>
      </c>
      <c r="AF146" s="69">
        <v>12238.3</v>
      </c>
      <c r="AG146" s="69">
        <v>7620.5</v>
      </c>
      <c r="AH146" s="69">
        <v>160579.79999999999</v>
      </c>
    </row>
    <row r="147" spans="1:34" ht="15.75">
      <c r="A147" s="203"/>
      <c r="B147" s="204"/>
      <c r="E147" s="2">
        <v>2001</v>
      </c>
      <c r="F147" s="2">
        <v>10</v>
      </c>
      <c r="G147" s="62">
        <v>2002</v>
      </c>
      <c r="H147" s="69">
        <v>1409.8999999999999</v>
      </c>
      <c r="I147" s="69">
        <v>1162</v>
      </c>
      <c r="J147" s="69">
        <v>1099.9000000000001</v>
      </c>
      <c r="K147" s="69">
        <v>14587.3</v>
      </c>
      <c r="L147" s="69">
        <v>6607</v>
      </c>
      <c r="M147" s="69">
        <v>404.1</v>
      </c>
      <c r="N147" s="69">
        <v>7051.7000000000007</v>
      </c>
      <c r="O147" s="69">
        <v>1369.9</v>
      </c>
      <c r="P147" s="69">
        <v>843.5</v>
      </c>
      <c r="Q147" s="69">
        <v>2682.5</v>
      </c>
      <c r="R147" s="69">
        <v>5491.5</v>
      </c>
      <c r="S147" s="69">
        <v>2190.6999999999998</v>
      </c>
      <c r="T147" s="69">
        <v>3755.8</v>
      </c>
      <c r="U147" s="69">
        <v>39918</v>
      </c>
      <c r="V147" s="69">
        <v>19952.5</v>
      </c>
      <c r="W147" s="69">
        <v>1968.8</v>
      </c>
      <c r="X147" s="69">
        <v>51324.800000000003</v>
      </c>
      <c r="Y147" s="69">
        <v>0</v>
      </c>
      <c r="Z147" s="69">
        <v>78.599999999999994</v>
      </c>
      <c r="AA147" s="69">
        <v>1278.8</v>
      </c>
      <c r="AB147" s="69">
        <v>1024.2</v>
      </c>
      <c r="AC147" s="69">
        <v>6987.5</v>
      </c>
      <c r="AD147" s="69">
        <v>2111.4</v>
      </c>
      <c r="AE147" s="69">
        <v>1443.7</v>
      </c>
      <c r="AF147" s="69">
        <v>12164.2</v>
      </c>
      <c r="AG147" s="69">
        <v>5846.6</v>
      </c>
      <c r="AH147" s="69">
        <v>192754.89999999997</v>
      </c>
    </row>
    <row r="148" spans="1:34" ht="15.75">
      <c r="A148" s="203"/>
      <c r="B148" s="204"/>
      <c r="E148" s="2">
        <v>2001</v>
      </c>
      <c r="F148" s="2">
        <v>11</v>
      </c>
      <c r="G148" s="62">
        <v>2002</v>
      </c>
      <c r="H148" s="69">
        <v>1018.5</v>
      </c>
      <c r="I148" s="69">
        <v>967.5</v>
      </c>
      <c r="J148" s="69">
        <v>693.9</v>
      </c>
      <c r="K148" s="69">
        <v>6702.6</v>
      </c>
      <c r="L148" s="69">
        <v>5120.8999999999996</v>
      </c>
      <c r="M148" s="69">
        <v>144.6</v>
      </c>
      <c r="N148" s="69">
        <v>4912.6000000000004</v>
      </c>
      <c r="O148" s="69">
        <v>1013.4</v>
      </c>
      <c r="P148" s="69">
        <v>367.5</v>
      </c>
      <c r="Q148" s="69">
        <v>2118</v>
      </c>
      <c r="R148" s="69">
        <v>3412.3</v>
      </c>
      <c r="S148" s="69">
        <v>1855.2</v>
      </c>
      <c r="T148" s="69">
        <v>2935.7</v>
      </c>
      <c r="U148" s="69">
        <v>40340.1</v>
      </c>
      <c r="V148" s="69">
        <v>13508.800000000001</v>
      </c>
      <c r="W148" s="69">
        <v>1592.7</v>
      </c>
      <c r="X148" s="69">
        <v>39743.1</v>
      </c>
      <c r="Y148" s="69">
        <v>0</v>
      </c>
      <c r="Z148" s="69">
        <v>0</v>
      </c>
      <c r="AA148" s="69">
        <v>960</v>
      </c>
      <c r="AB148" s="69">
        <v>833.1</v>
      </c>
      <c r="AC148" s="69">
        <v>4126</v>
      </c>
      <c r="AD148" s="69">
        <v>1845.3</v>
      </c>
      <c r="AE148" s="69">
        <v>643.79999999999995</v>
      </c>
      <c r="AF148" s="69">
        <v>9842.1</v>
      </c>
      <c r="AG148" s="69">
        <v>3204.5</v>
      </c>
      <c r="AH148" s="69">
        <v>147902.20000000001</v>
      </c>
    </row>
    <row r="149" spans="1:34" ht="15.75">
      <c r="A149" s="203"/>
      <c r="B149" s="204"/>
      <c r="E149" s="2">
        <v>2001</v>
      </c>
      <c r="F149" s="2">
        <v>12</v>
      </c>
      <c r="G149" s="62">
        <v>2002</v>
      </c>
      <c r="H149" s="69">
        <v>996.19999999999993</v>
      </c>
      <c r="I149" s="69">
        <v>911.9</v>
      </c>
      <c r="J149" s="69">
        <v>884</v>
      </c>
      <c r="K149" s="69">
        <v>5876.2</v>
      </c>
      <c r="L149" s="69">
        <v>4945</v>
      </c>
      <c r="M149" s="69">
        <v>144.9</v>
      </c>
      <c r="N149" s="69">
        <v>3468.7</v>
      </c>
      <c r="O149" s="69">
        <v>796.6</v>
      </c>
      <c r="P149" s="69">
        <v>116.2</v>
      </c>
      <c r="Q149" s="69">
        <v>1891</v>
      </c>
      <c r="R149" s="69">
        <v>2968.3</v>
      </c>
      <c r="S149" s="69">
        <v>1846.6</v>
      </c>
      <c r="T149" s="69">
        <v>2525.6</v>
      </c>
      <c r="U149" s="69">
        <v>31052.9</v>
      </c>
      <c r="V149" s="69">
        <v>11438.3</v>
      </c>
      <c r="W149" s="69">
        <v>1258.2</v>
      </c>
      <c r="X149" s="69">
        <v>26605.599999999999</v>
      </c>
      <c r="Y149" s="69">
        <v>0</v>
      </c>
      <c r="Z149" s="69">
        <v>0</v>
      </c>
      <c r="AA149" s="69">
        <v>873.5</v>
      </c>
      <c r="AB149" s="69">
        <v>839.1</v>
      </c>
      <c r="AC149" s="69">
        <v>2794.6</v>
      </c>
      <c r="AD149" s="69">
        <v>1745.8</v>
      </c>
      <c r="AE149" s="69">
        <v>543.4</v>
      </c>
      <c r="AF149" s="69">
        <v>9556.4</v>
      </c>
      <c r="AG149" s="69">
        <v>2388</v>
      </c>
      <c r="AH149" s="69">
        <v>116467</v>
      </c>
    </row>
    <row r="150" spans="1:34" ht="15.75">
      <c r="A150" s="203"/>
      <c r="B150" s="204"/>
      <c r="E150" s="2">
        <v>2002</v>
      </c>
      <c r="F150" s="2">
        <v>1</v>
      </c>
      <c r="G150" s="62">
        <v>2002</v>
      </c>
      <c r="H150" s="69">
        <v>1692.7</v>
      </c>
      <c r="I150" s="69">
        <v>927.4</v>
      </c>
      <c r="J150" s="69">
        <v>586.20000000000005</v>
      </c>
      <c r="K150" s="69">
        <v>6453.8</v>
      </c>
      <c r="L150" s="69">
        <v>4304.3999999999996</v>
      </c>
      <c r="M150" s="69">
        <v>145.19999999999999</v>
      </c>
      <c r="N150" s="69">
        <v>3642.7</v>
      </c>
      <c r="O150" s="69">
        <v>840.1</v>
      </c>
      <c r="P150" s="69">
        <v>174.7</v>
      </c>
      <c r="Q150" s="69">
        <v>1718.1</v>
      </c>
      <c r="R150" s="69">
        <v>3443</v>
      </c>
      <c r="S150" s="69">
        <v>1877.6</v>
      </c>
      <c r="T150" s="69">
        <v>2358.4</v>
      </c>
      <c r="U150" s="69">
        <v>29166.3</v>
      </c>
      <c r="V150" s="69">
        <v>12560.5</v>
      </c>
      <c r="W150" s="69">
        <v>1523.4</v>
      </c>
      <c r="X150" s="69">
        <v>38714.6</v>
      </c>
      <c r="Y150" s="69">
        <v>0</v>
      </c>
      <c r="Z150" s="69">
        <v>0</v>
      </c>
      <c r="AA150" s="69">
        <v>875.9</v>
      </c>
      <c r="AB150" s="69">
        <v>856.6</v>
      </c>
      <c r="AC150" s="69">
        <v>3271.3</v>
      </c>
      <c r="AD150" s="69">
        <v>1681.5</v>
      </c>
      <c r="AE150" s="69">
        <v>979.8</v>
      </c>
      <c r="AF150" s="69">
        <v>9457.7000000000007</v>
      </c>
      <c r="AG150" s="69">
        <v>3149.3</v>
      </c>
      <c r="AH150" s="69">
        <v>130401.20000000001</v>
      </c>
    </row>
    <row r="151" spans="1:34" ht="15.75">
      <c r="A151" s="203"/>
      <c r="B151" s="204"/>
      <c r="E151" s="2">
        <v>2002</v>
      </c>
      <c r="F151" s="2">
        <v>2</v>
      </c>
      <c r="G151" s="62">
        <v>2002</v>
      </c>
      <c r="H151" s="69">
        <v>371.70000000000005</v>
      </c>
      <c r="I151" s="69">
        <v>925.8</v>
      </c>
      <c r="J151" s="69">
        <v>747.1</v>
      </c>
      <c r="K151" s="69">
        <v>5488</v>
      </c>
      <c r="L151" s="69">
        <v>4423</v>
      </c>
      <c r="M151" s="69">
        <v>131.9</v>
      </c>
      <c r="N151" s="69">
        <v>4937.5</v>
      </c>
      <c r="O151" s="69">
        <v>918.6</v>
      </c>
      <c r="P151" s="69">
        <v>449.5</v>
      </c>
      <c r="Q151" s="69">
        <v>1464.4</v>
      </c>
      <c r="R151" s="69">
        <v>3342.3</v>
      </c>
      <c r="S151" s="69">
        <v>1352.6</v>
      </c>
      <c r="T151" s="69">
        <v>3190.6</v>
      </c>
      <c r="U151" s="69">
        <v>31716.400000000001</v>
      </c>
      <c r="V151" s="69">
        <v>15134.199999999999</v>
      </c>
      <c r="W151" s="69">
        <v>1779.6</v>
      </c>
      <c r="X151" s="69">
        <v>41900.800000000003</v>
      </c>
      <c r="Y151" s="69">
        <v>0</v>
      </c>
      <c r="Z151" s="69">
        <v>0</v>
      </c>
      <c r="AA151" s="69">
        <v>876.5</v>
      </c>
      <c r="AB151" s="69">
        <v>873.2</v>
      </c>
      <c r="AC151" s="69">
        <v>3807.3</v>
      </c>
      <c r="AD151" s="69">
        <v>1574.8</v>
      </c>
      <c r="AE151" s="69">
        <v>1420.8</v>
      </c>
      <c r="AF151" s="69">
        <v>9849.2000000000007</v>
      </c>
      <c r="AG151" s="69">
        <v>2976.8</v>
      </c>
      <c r="AH151" s="69">
        <v>139652.6</v>
      </c>
    </row>
    <row r="152" spans="1:34" ht="15.75">
      <c r="A152" s="203"/>
      <c r="B152" s="204"/>
      <c r="E152" s="2">
        <v>2002</v>
      </c>
      <c r="F152" s="2">
        <v>3</v>
      </c>
      <c r="G152" s="62">
        <v>2002</v>
      </c>
      <c r="H152" s="69">
        <v>523.1</v>
      </c>
      <c r="I152" s="69">
        <v>1130.4000000000001</v>
      </c>
      <c r="J152" s="69">
        <v>875.6</v>
      </c>
      <c r="K152" s="69">
        <v>11429.6</v>
      </c>
      <c r="L152" s="69">
        <v>4880.8999999999996</v>
      </c>
      <c r="M152" s="69">
        <v>143.5</v>
      </c>
      <c r="N152" s="69">
        <v>5532.1</v>
      </c>
      <c r="O152" s="69">
        <v>1103.0999999999999</v>
      </c>
      <c r="P152" s="69">
        <v>476</v>
      </c>
      <c r="Q152" s="69">
        <v>1702.9</v>
      </c>
      <c r="R152" s="69">
        <v>4648.8999999999996</v>
      </c>
      <c r="S152" s="69">
        <v>2178.1999999999998</v>
      </c>
      <c r="T152" s="69">
        <v>4439.1000000000004</v>
      </c>
      <c r="U152" s="69">
        <v>44434.200000000004</v>
      </c>
      <c r="V152" s="69">
        <v>23691.4</v>
      </c>
      <c r="W152" s="69">
        <v>1987.7</v>
      </c>
      <c r="X152" s="69">
        <v>40870.9</v>
      </c>
      <c r="Y152" s="69">
        <v>0.2</v>
      </c>
      <c r="Z152" s="69">
        <v>0.1</v>
      </c>
      <c r="AA152" s="69">
        <v>1028</v>
      </c>
      <c r="AB152" s="69">
        <v>1058</v>
      </c>
      <c r="AC152" s="69">
        <v>5125.2</v>
      </c>
      <c r="AD152" s="69">
        <v>1799.7</v>
      </c>
      <c r="AE152" s="69">
        <v>1925.2</v>
      </c>
      <c r="AF152" s="69">
        <v>11318.9</v>
      </c>
      <c r="AG152" s="69">
        <v>4437.5</v>
      </c>
      <c r="AH152" s="69">
        <v>176740.39999999997</v>
      </c>
    </row>
    <row r="153" spans="1:34" ht="15.75">
      <c r="A153" s="203"/>
      <c r="B153" s="204"/>
      <c r="E153" s="2">
        <v>2002</v>
      </c>
      <c r="F153" s="2">
        <v>4</v>
      </c>
      <c r="G153" s="62">
        <v>2002</v>
      </c>
      <c r="H153" s="69">
        <v>1283.8</v>
      </c>
      <c r="I153" s="69">
        <v>1059</v>
      </c>
      <c r="J153" s="69">
        <v>887</v>
      </c>
      <c r="K153" s="69">
        <v>9922.2999999999993</v>
      </c>
      <c r="L153" s="69">
        <v>4639</v>
      </c>
      <c r="M153" s="69">
        <v>271.8</v>
      </c>
      <c r="N153" s="69">
        <v>6096</v>
      </c>
      <c r="O153" s="69">
        <v>1035.9000000000001</v>
      </c>
      <c r="P153" s="69">
        <v>593.20000000000005</v>
      </c>
      <c r="Q153" s="69">
        <v>1711.2</v>
      </c>
      <c r="R153" s="69">
        <v>4826.7</v>
      </c>
      <c r="S153" s="69">
        <v>2203.5</v>
      </c>
      <c r="T153" s="69">
        <v>5170.7</v>
      </c>
      <c r="U153" s="69">
        <v>40941</v>
      </c>
      <c r="V153" s="69">
        <v>24347.899999999998</v>
      </c>
      <c r="W153" s="69">
        <v>2218.5</v>
      </c>
      <c r="X153" s="69">
        <v>51726</v>
      </c>
      <c r="Y153" s="69">
        <v>0</v>
      </c>
      <c r="Z153" s="69">
        <v>22.8</v>
      </c>
      <c r="AA153" s="69">
        <v>1030.5999999999999</v>
      </c>
      <c r="AB153" s="69">
        <v>1101.9000000000001</v>
      </c>
      <c r="AC153" s="69">
        <v>6199.5999999999995</v>
      </c>
      <c r="AD153" s="69">
        <v>1837.7</v>
      </c>
      <c r="AE153" s="69">
        <v>2019.2</v>
      </c>
      <c r="AF153" s="69">
        <v>11190.3</v>
      </c>
      <c r="AG153" s="69">
        <v>5479.5</v>
      </c>
      <c r="AH153" s="69">
        <v>187815.09999999998</v>
      </c>
    </row>
    <row r="154" spans="1:34" ht="15.75">
      <c r="A154" s="203"/>
      <c r="B154" s="204"/>
      <c r="E154" s="2">
        <v>2002</v>
      </c>
      <c r="F154" s="2">
        <v>5</v>
      </c>
      <c r="G154" s="62">
        <v>2002</v>
      </c>
      <c r="H154" s="69">
        <v>1490.6</v>
      </c>
      <c r="I154" s="69">
        <v>1234.4000000000001</v>
      </c>
      <c r="J154" s="69">
        <v>1103.3</v>
      </c>
      <c r="K154" s="69">
        <v>10945.5</v>
      </c>
      <c r="L154" s="69">
        <v>5744.7</v>
      </c>
      <c r="M154" s="69">
        <v>295.5</v>
      </c>
      <c r="N154" s="69">
        <v>8374.5</v>
      </c>
      <c r="O154" s="69">
        <v>921.3</v>
      </c>
      <c r="P154" s="69">
        <v>901</v>
      </c>
      <c r="Q154" s="69">
        <v>1997.3</v>
      </c>
      <c r="R154" s="69">
        <v>6184.6</v>
      </c>
      <c r="S154" s="69">
        <v>2086.1</v>
      </c>
      <c r="T154" s="69">
        <v>2167.6999999999998</v>
      </c>
      <c r="U154" s="69">
        <v>28651.599999999999</v>
      </c>
      <c r="V154" s="69">
        <v>19518.199999999997</v>
      </c>
      <c r="W154" s="69">
        <v>2672.4</v>
      </c>
      <c r="X154" s="69">
        <v>56744.899999999994</v>
      </c>
      <c r="Y154" s="69">
        <v>0</v>
      </c>
      <c r="Z154" s="69">
        <v>71.099999999999994</v>
      </c>
      <c r="AA154" s="69">
        <v>1250.5</v>
      </c>
      <c r="AB154" s="69">
        <v>1100.4000000000001</v>
      </c>
      <c r="AC154" s="69">
        <v>8245.5</v>
      </c>
      <c r="AD154" s="69">
        <v>1889.6</v>
      </c>
      <c r="AE154" s="69">
        <v>2348.6</v>
      </c>
      <c r="AF154" s="69">
        <v>12449.6</v>
      </c>
      <c r="AG154" s="69">
        <v>6054.2000000000007</v>
      </c>
      <c r="AH154" s="69">
        <v>184443.1</v>
      </c>
    </row>
    <row r="155" spans="1:34" ht="15.75">
      <c r="A155" s="203"/>
      <c r="B155" s="204"/>
      <c r="E155" s="2">
        <v>2002</v>
      </c>
      <c r="F155" s="2">
        <v>6</v>
      </c>
      <c r="G155" s="62">
        <v>2002</v>
      </c>
      <c r="H155" s="69">
        <v>2035.2</v>
      </c>
      <c r="I155" s="69">
        <v>1292.8</v>
      </c>
      <c r="J155" s="69">
        <v>1133.2</v>
      </c>
      <c r="K155" s="69">
        <v>12868.5</v>
      </c>
      <c r="L155" s="69">
        <v>6555.7</v>
      </c>
      <c r="M155" s="69">
        <v>338</v>
      </c>
      <c r="N155" s="69">
        <v>10251.1</v>
      </c>
      <c r="O155" s="69">
        <v>1031.7</v>
      </c>
      <c r="P155" s="69">
        <v>1139.0999999999999</v>
      </c>
      <c r="Q155" s="69">
        <v>2185</v>
      </c>
      <c r="R155" s="69">
        <v>7347.6</v>
      </c>
      <c r="S155" s="69">
        <v>2084.1</v>
      </c>
      <c r="T155" s="69">
        <v>2034.1</v>
      </c>
      <c r="U155" s="69">
        <v>24725.399999999998</v>
      </c>
      <c r="V155" s="69">
        <v>21566.1</v>
      </c>
      <c r="W155" s="69">
        <v>3003.6</v>
      </c>
      <c r="X155" s="69">
        <v>53448.1</v>
      </c>
      <c r="Y155" s="69">
        <v>0</v>
      </c>
      <c r="Z155" s="69">
        <v>98.8</v>
      </c>
      <c r="AA155" s="69">
        <v>1182.4000000000001</v>
      </c>
      <c r="AB155" s="69">
        <v>1275.8</v>
      </c>
      <c r="AC155" s="69">
        <v>9822.2999999999993</v>
      </c>
      <c r="AD155" s="69">
        <v>1812.4</v>
      </c>
      <c r="AE155" s="69">
        <v>2332.9</v>
      </c>
      <c r="AF155" s="69">
        <v>13254.7</v>
      </c>
      <c r="AG155" s="69">
        <v>7639.3</v>
      </c>
      <c r="AH155" s="69">
        <v>190457.9</v>
      </c>
    </row>
    <row r="156" spans="1:34" ht="15.75">
      <c r="A156" s="203"/>
      <c r="B156" s="204"/>
      <c r="E156" s="2">
        <v>2002</v>
      </c>
      <c r="F156" s="2">
        <v>7</v>
      </c>
      <c r="G156" s="62">
        <v>2003</v>
      </c>
      <c r="H156" s="69">
        <v>2139.1000000000004</v>
      </c>
      <c r="I156" s="69">
        <v>1369.7</v>
      </c>
      <c r="J156" s="69">
        <v>1420</v>
      </c>
      <c r="K156" s="69">
        <v>13125.9</v>
      </c>
      <c r="L156" s="69">
        <v>6931</v>
      </c>
      <c r="M156" s="69">
        <v>353.1</v>
      </c>
      <c r="N156" s="69">
        <v>10090.1</v>
      </c>
      <c r="O156" s="69">
        <v>1050.9000000000001</v>
      </c>
      <c r="P156" s="69">
        <v>1410.7</v>
      </c>
      <c r="Q156" s="69">
        <v>2349.1</v>
      </c>
      <c r="R156" s="69">
        <v>8786.9</v>
      </c>
      <c r="S156" s="69">
        <v>1911.6</v>
      </c>
      <c r="T156" s="69">
        <v>2526.9</v>
      </c>
      <c r="U156" s="69">
        <v>34201.399999999994</v>
      </c>
      <c r="V156" s="69">
        <v>25288.3</v>
      </c>
      <c r="W156" s="69">
        <v>3618.8</v>
      </c>
      <c r="X156" s="69">
        <v>52697.1</v>
      </c>
      <c r="Y156" s="69">
        <v>0</v>
      </c>
      <c r="Z156" s="69">
        <v>101</v>
      </c>
      <c r="AA156" s="69">
        <v>1806.2</v>
      </c>
      <c r="AB156" s="69">
        <v>1400.5</v>
      </c>
      <c r="AC156" s="69">
        <v>11104.2</v>
      </c>
      <c r="AD156" s="69">
        <v>2093.1999999999998</v>
      </c>
      <c r="AE156" s="69">
        <v>2611.5</v>
      </c>
      <c r="AF156" s="69">
        <v>14657.3</v>
      </c>
      <c r="AG156" s="69">
        <v>9456.4000000000015</v>
      </c>
      <c r="AH156" s="69">
        <v>212500.89999999997</v>
      </c>
    </row>
    <row r="157" spans="1:34" ht="15.75">
      <c r="A157" s="203"/>
      <c r="B157" s="204"/>
      <c r="E157" s="2">
        <v>2002</v>
      </c>
      <c r="F157" s="2">
        <v>8</v>
      </c>
      <c r="G157" s="62">
        <v>2003</v>
      </c>
      <c r="H157" s="69">
        <v>1850.5</v>
      </c>
      <c r="I157" s="69">
        <v>1387.3</v>
      </c>
      <c r="J157" s="69">
        <v>1418.5</v>
      </c>
      <c r="K157" s="69">
        <v>9781.4</v>
      </c>
      <c r="L157" s="69">
        <v>6613.6</v>
      </c>
      <c r="M157" s="69">
        <v>257.39999999999998</v>
      </c>
      <c r="N157" s="69">
        <v>10618.4</v>
      </c>
      <c r="O157" s="69">
        <v>1019</v>
      </c>
      <c r="P157" s="69">
        <v>1328.4</v>
      </c>
      <c r="Q157" s="69">
        <v>2307.3000000000002</v>
      </c>
      <c r="R157" s="69">
        <v>8114.5</v>
      </c>
      <c r="S157" s="69">
        <v>1994.6</v>
      </c>
      <c r="T157" s="69">
        <v>2326.8000000000002</v>
      </c>
      <c r="U157" s="69">
        <v>28288.7</v>
      </c>
      <c r="V157" s="69">
        <v>24066.799999999999</v>
      </c>
      <c r="W157" s="69">
        <v>3352.5</v>
      </c>
      <c r="X157" s="69">
        <v>51829</v>
      </c>
      <c r="Y157" s="69">
        <v>0</v>
      </c>
      <c r="Z157" s="69">
        <v>82.6</v>
      </c>
      <c r="AA157" s="69">
        <v>2103.4</v>
      </c>
      <c r="AB157" s="69">
        <v>1250</v>
      </c>
      <c r="AC157" s="69">
        <v>10902.7</v>
      </c>
      <c r="AD157" s="69">
        <v>1970.5</v>
      </c>
      <c r="AE157" s="69">
        <v>2210.6999999999998</v>
      </c>
      <c r="AF157" s="69">
        <v>14420.9</v>
      </c>
      <c r="AG157" s="69">
        <v>8658.9000000000015</v>
      </c>
      <c r="AH157" s="69">
        <v>198154.39999999997</v>
      </c>
    </row>
    <row r="158" spans="1:34" ht="15.75">
      <c r="A158" s="203"/>
      <c r="B158" s="204"/>
      <c r="E158" s="2">
        <v>2002</v>
      </c>
      <c r="F158" s="2">
        <v>9</v>
      </c>
      <c r="G158" s="62">
        <v>2003</v>
      </c>
      <c r="H158" s="69">
        <v>1473.8</v>
      </c>
      <c r="I158" s="69">
        <v>1301.8</v>
      </c>
      <c r="J158" s="69">
        <v>1237.5</v>
      </c>
      <c r="K158" s="69">
        <v>10263.799999999999</v>
      </c>
      <c r="L158" s="69">
        <v>6700.2</v>
      </c>
      <c r="M158" s="69">
        <v>223</v>
      </c>
      <c r="N158" s="69">
        <v>9178.9</v>
      </c>
      <c r="O158" s="69">
        <v>1081.7</v>
      </c>
      <c r="P158" s="69">
        <v>1171.5999999999999</v>
      </c>
      <c r="Q158" s="69">
        <v>2283.6</v>
      </c>
      <c r="R158" s="69">
        <v>7834.8</v>
      </c>
      <c r="S158" s="69">
        <v>1521.3</v>
      </c>
      <c r="T158" s="69">
        <v>2286.9</v>
      </c>
      <c r="U158" s="69">
        <v>27988.9</v>
      </c>
      <c r="V158" s="69">
        <v>22768.400000000001</v>
      </c>
      <c r="W158" s="69">
        <v>3071.5</v>
      </c>
      <c r="X158" s="69">
        <v>45810</v>
      </c>
      <c r="Y158" s="69">
        <v>0.1</v>
      </c>
      <c r="Z158" s="69">
        <v>87</v>
      </c>
      <c r="AA158" s="69">
        <v>1948.4</v>
      </c>
      <c r="AB158" s="69">
        <v>1094.2</v>
      </c>
      <c r="AC158" s="69">
        <v>10866</v>
      </c>
      <c r="AD158" s="69">
        <v>1904.1</v>
      </c>
      <c r="AE158" s="69">
        <v>1655.1</v>
      </c>
      <c r="AF158" s="69">
        <v>13441.7</v>
      </c>
      <c r="AG158" s="69">
        <v>7524.8</v>
      </c>
      <c r="AH158" s="69">
        <v>184719.1</v>
      </c>
    </row>
    <row r="159" spans="1:34" ht="15.75">
      <c r="A159" s="203"/>
      <c r="B159" s="204"/>
      <c r="E159" s="2">
        <v>2002</v>
      </c>
      <c r="F159" s="2">
        <v>10</v>
      </c>
      <c r="G159" s="62">
        <v>2003</v>
      </c>
      <c r="H159" s="69">
        <v>2213.6</v>
      </c>
      <c r="I159" s="69">
        <v>1191.8</v>
      </c>
      <c r="J159" s="69">
        <v>1073.0999999999999</v>
      </c>
      <c r="K159" s="69">
        <v>11943.3</v>
      </c>
      <c r="L159" s="69">
        <v>6616.8</v>
      </c>
      <c r="M159" s="69">
        <v>265.39999999999998</v>
      </c>
      <c r="N159" s="69">
        <v>7153.5</v>
      </c>
      <c r="O159" s="69">
        <v>1182.9000000000001</v>
      </c>
      <c r="P159" s="69">
        <v>969.9</v>
      </c>
      <c r="Q159" s="69">
        <v>1986.7</v>
      </c>
      <c r="R159" s="69">
        <v>5528.2</v>
      </c>
      <c r="S159" s="69">
        <v>1917.4</v>
      </c>
      <c r="T159" s="69">
        <v>3666.9</v>
      </c>
      <c r="U159" s="69">
        <v>43300</v>
      </c>
      <c r="V159" s="69">
        <v>20389.8</v>
      </c>
      <c r="W159" s="69">
        <v>2418.8000000000002</v>
      </c>
      <c r="X159" s="69">
        <v>50446.2</v>
      </c>
      <c r="Y159" s="69">
        <v>0</v>
      </c>
      <c r="Z159" s="69">
        <v>32.200000000000003</v>
      </c>
      <c r="AA159" s="69">
        <v>430</v>
      </c>
      <c r="AB159" s="69">
        <v>1145.4000000000001</v>
      </c>
      <c r="AC159" s="69">
        <v>7961</v>
      </c>
      <c r="AD159" s="69">
        <v>1745.9</v>
      </c>
      <c r="AE159" s="69">
        <v>1266.4000000000001</v>
      </c>
      <c r="AF159" s="69">
        <v>12389.7</v>
      </c>
      <c r="AG159" s="69">
        <v>5418.1</v>
      </c>
      <c r="AH159" s="69">
        <v>192653</v>
      </c>
    </row>
    <row r="160" spans="1:34" ht="15.75">
      <c r="A160" s="203"/>
      <c r="B160" s="204"/>
      <c r="E160" s="2">
        <v>2002</v>
      </c>
      <c r="F160" s="2">
        <v>11</v>
      </c>
      <c r="G160" s="62">
        <v>2003</v>
      </c>
      <c r="H160" s="69">
        <v>1339.6</v>
      </c>
      <c r="I160" s="69">
        <v>1024</v>
      </c>
      <c r="J160" s="69">
        <v>943.7</v>
      </c>
      <c r="K160" s="69">
        <v>8580.7000000000007</v>
      </c>
      <c r="L160" s="69">
        <v>5842.8</v>
      </c>
      <c r="M160" s="69">
        <v>218.2</v>
      </c>
      <c r="N160" s="69">
        <v>5694.2</v>
      </c>
      <c r="O160" s="69">
        <v>1134.8</v>
      </c>
      <c r="P160" s="69">
        <v>827.9</v>
      </c>
      <c r="Q160" s="69">
        <v>1730.2</v>
      </c>
      <c r="R160" s="69">
        <v>3332.3</v>
      </c>
      <c r="S160" s="69">
        <v>1942.9</v>
      </c>
      <c r="T160" s="69">
        <v>2920</v>
      </c>
      <c r="U160" s="69">
        <v>39755.299999999996</v>
      </c>
      <c r="V160" s="69">
        <v>15846</v>
      </c>
      <c r="W160" s="69">
        <v>1964.8</v>
      </c>
      <c r="X160" s="69">
        <v>40872.9</v>
      </c>
      <c r="Y160" s="69">
        <v>0</v>
      </c>
      <c r="Z160" s="69">
        <v>15.6</v>
      </c>
      <c r="AA160" s="69">
        <v>479.8</v>
      </c>
      <c r="AB160" s="69">
        <v>905.3</v>
      </c>
      <c r="AC160" s="69">
        <v>5114.3</v>
      </c>
      <c r="AD160" s="69">
        <v>1564.8</v>
      </c>
      <c r="AE160" s="69">
        <v>1219.0999999999999</v>
      </c>
      <c r="AF160" s="69">
        <v>10584.7</v>
      </c>
      <c r="AG160" s="69">
        <v>3178.9</v>
      </c>
      <c r="AH160" s="69">
        <v>157032.80000000002</v>
      </c>
    </row>
    <row r="161" spans="1:34" ht="15.75">
      <c r="A161" s="203"/>
      <c r="B161" s="204"/>
      <c r="E161" s="2">
        <v>2002</v>
      </c>
      <c r="F161" s="2">
        <v>12</v>
      </c>
      <c r="G161" s="62">
        <v>2003</v>
      </c>
      <c r="H161" s="69">
        <v>1656.9</v>
      </c>
      <c r="I161" s="69">
        <v>943</v>
      </c>
      <c r="J161" s="69">
        <v>810.5</v>
      </c>
      <c r="K161" s="69">
        <v>8145.3</v>
      </c>
      <c r="L161" s="69">
        <v>4944.5</v>
      </c>
      <c r="M161" s="69">
        <v>199.1</v>
      </c>
      <c r="N161" s="69">
        <v>4454.5</v>
      </c>
      <c r="O161" s="69">
        <v>862.8</v>
      </c>
      <c r="P161" s="69">
        <v>1495.1</v>
      </c>
      <c r="Q161" s="69">
        <v>1394.4</v>
      </c>
      <c r="R161" s="69">
        <v>2341.8000000000002</v>
      </c>
      <c r="S161" s="69">
        <v>1942.6</v>
      </c>
      <c r="T161" s="69">
        <v>2349.6999999999998</v>
      </c>
      <c r="U161" s="69">
        <v>30123.3</v>
      </c>
      <c r="V161" s="69">
        <v>12432.1</v>
      </c>
      <c r="W161" s="69">
        <v>1441.3</v>
      </c>
      <c r="X161" s="69">
        <v>35188</v>
      </c>
      <c r="Y161" s="69">
        <v>2.5</v>
      </c>
      <c r="Z161" s="69">
        <v>0</v>
      </c>
      <c r="AA161" s="69">
        <v>455.7</v>
      </c>
      <c r="AB161" s="69">
        <v>766.4</v>
      </c>
      <c r="AC161" s="69">
        <v>3676.5</v>
      </c>
      <c r="AD161" s="69">
        <v>1501.1</v>
      </c>
      <c r="AE161" s="69">
        <v>1167.0999999999999</v>
      </c>
      <c r="AF161" s="69">
        <v>9573.9</v>
      </c>
      <c r="AG161" s="69">
        <v>2518</v>
      </c>
      <c r="AH161" s="69">
        <v>130386.1</v>
      </c>
    </row>
    <row r="162" spans="1:34" ht="15.75">
      <c r="A162" s="203"/>
      <c r="B162" s="204"/>
      <c r="E162" s="2">
        <v>2003</v>
      </c>
      <c r="F162" s="2">
        <v>1</v>
      </c>
      <c r="G162" s="62">
        <v>2003</v>
      </c>
      <c r="H162" s="69">
        <v>1430.3000000000002</v>
      </c>
      <c r="I162" s="69">
        <v>1038</v>
      </c>
      <c r="J162" s="69">
        <v>987.3</v>
      </c>
      <c r="K162" s="69">
        <v>8124.4</v>
      </c>
      <c r="L162" s="69">
        <v>4815.3</v>
      </c>
      <c r="M162" s="69">
        <v>159.69999999999999</v>
      </c>
      <c r="N162" s="69">
        <v>4967.2</v>
      </c>
      <c r="O162" s="69">
        <v>1110.9000000000001</v>
      </c>
      <c r="P162" s="69">
        <v>1226.8</v>
      </c>
      <c r="Q162" s="69">
        <v>1592.6</v>
      </c>
      <c r="R162" s="69">
        <v>3301.5</v>
      </c>
      <c r="S162" s="69">
        <v>2088</v>
      </c>
      <c r="T162" s="69">
        <v>3177.3</v>
      </c>
      <c r="U162" s="69">
        <v>23566.9</v>
      </c>
      <c r="V162" s="69">
        <v>15299.599999999999</v>
      </c>
      <c r="W162" s="69">
        <v>1621.4</v>
      </c>
      <c r="X162" s="69">
        <v>41286.6</v>
      </c>
      <c r="Y162" s="69">
        <v>0.1</v>
      </c>
      <c r="Z162" s="69">
        <v>0</v>
      </c>
      <c r="AA162" s="69">
        <v>471.1</v>
      </c>
      <c r="AB162" s="69">
        <v>910.2</v>
      </c>
      <c r="AC162" s="69">
        <v>4760.0999999999995</v>
      </c>
      <c r="AD162" s="69">
        <v>1504.9</v>
      </c>
      <c r="AE162" s="69">
        <v>1332.9</v>
      </c>
      <c r="AF162" s="69">
        <v>10650.6</v>
      </c>
      <c r="AG162" s="69">
        <v>4221.8</v>
      </c>
      <c r="AH162" s="69">
        <v>139645.5</v>
      </c>
    </row>
    <row r="163" spans="1:34" ht="15.75">
      <c r="A163" s="203"/>
      <c r="B163" s="204"/>
      <c r="E163" s="2">
        <v>2003</v>
      </c>
      <c r="F163" s="2">
        <v>2</v>
      </c>
      <c r="G163" s="62">
        <v>2003</v>
      </c>
      <c r="H163" s="69">
        <v>507.6</v>
      </c>
      <c r="I163" s="69">
        <v>884</v>
      </c>
      <c r="J163" s="69">
        <v>677.8</v>
      </c>
      <c r="K163" s="69">
        <v>5293.9</v>
      </c>
      <c r="L163" s="69">
        <v>3822.9</v>
      </c>
      <c r="M163" s="69">
        <v>120.8</v>
      </c>
      <c r="N163" s="69">
        <v>3788.3999999999996</v>
      </c>
      <c r="O163" s="69">
        <v>850.4</v>
      </c>
      <c r="P163" s="69">
        <v>276.7</v>
      </c>
      <c r="Q163" s="69">
        <v>1305.5</v>
      </c>
      <c r="R163" s="69">
        <v>2731.6</v>
      </c>
      <c r="S163" s="69">
        <v>1751.7</v>
      </c>
      <c r="T163" s="69">
        <v>3362.2</v>
      </c>
      <c r="U163" s="69">
        <v>25348.5</v>
      </c>
      <c r="V163" s="69">
        <v>12750.5</v>
      </c>
      <c r="W163" s="69">
        <v>802.4</v>
      </c>
      <c r="X163" s="69">
        <v>37697</v>
      </c>
      <c r="Y163" s="69">
        <v>0.2</v>
      </c>
      <c r="Z163" s="69">
        <v>0.1</v>
      </c>
      <c r="AA163" s="69">
        <v>420.8</v>
      </c>
      <c r="AB163" s="69">
        <v>826.2</v>
      </c>
      <c r="AC163" s="69">
        <v>3798.2</v>
      </c>
      <c r="AD163" s="69">
        <v>1367</v>
      </c>
      <c r="AE163" s="69">
        <v>1414.4</v>
      </c>
      <c r="AF163" s="69">
        <v>9066.1</v>
      </c>
      <c r="AG163" s="69">
        <v>2914.5</v>
      </c>
      <c r="AH163" s="69">
        <v>121779.4</v>
      </c>
    </row>
    <row r="164" spans="1:34" ht="15.75">
      <c r="A164" s="203"/>
      <c r="B164" s="204"/>
      <c r="E164" s="2">
        <v>2003</v>
      </c>
      <c r="F164" s="2">
        <v>3</v>
      </c>
      <c r="G164" s="62">
        <v>2003</v>
      </c>
      <c r="H164" s="69">
        <v>1061.5999999999999</v>
      </c>
      <c r="I164" s="69">
        <v>995.8</v>
      </c>
      <c r="J164" s="69">
        <v>702.8</v>
      </c>
      <c r="K164" s="69">
        <v>6329.2</v>
      </c>
      <c r="L164" s="69">
        <v>4122.1000000000004</v>
      </c>
      <c r="M164" s="69">
        <v>189.9</v>
      </c>
      <c r="N164" s="69">
        <v>4462.8</v>
      </c>
      <c r="O164" s="69">
        <v>906.7</v>
      </c>
      <c r="P164" s="69">
        <v>298.89999999999998</v>
      </c>
      <c r="Q164" s="69">
        <v>1354.6</v>
      </c>
      <c r="R164" s="69">
        <v>2918.1</v>
      </c>
      <c r="S164" s="69">
        <v>1195.9000000000001</v>
      </c>
      <c r="T164" s="69">
        <v>4282.3999999999996</v>
      </c>
      <c r="U164" s="69">
        <v>29038.800000000003</v>
      </c>
      <c r="V164" s="69">
        <v>13778.699999999999</v>
      </c>
      <c r="W164" s="69">
        <v>796.9</v>
      </c>
      <c r="X164" s="69">
        <v>42661.899999999994</v>
      </c>
      <c r="Y164" s="69">
        <v>0</v>
      </c>
      <c r="Z164" s="69">
        <v>0</v>
      </c>
      <c r="AA164" s="69">
        <v>492.5</v>
      </c>
      <c r="AB164" s="69">
        <v>1112.2</v>
      </c>
      <c r="AC164" s="69">
        <v>3878</v>
      </c>
      <c r="AD164" s="69">
        <v>1648</v>
      </c>
      <c r="AE164" s="69">
        <v>1666.8</v>
      </c>
      <c r="AF164" s="69">
        <v>10504.3</v>
      </c>
      <c r="AG164" s="69">
        <v>2704.5</v>
      </c>
      <c r="AH164" s="69">
        <v>137103.4</v>
      </c>
    </row>
    <row r="165" spans="1:34" ht="15.75">
      <c r="A165" s="203"/>
      <c r="B165" s="204"/>
      <c r="E165" s="2">
        <v>2003</v>
      </c>
      <c r="F165" s="2">
        <v>4</v>
      </c>
      <c r="G165" s="62">
        <v>2003</v>
      </c>
      <c r="H165" s="69">
        <v>1049.4000000000001</v>
      </c>
      <c r="I165" s="69">
        <v>1037.5</v>
      </c>
      <c r="J165" s="69">
        <v>807.2</v>
      </c>
      <c r="K165" s="69">
        <v>9111.2000000000007</v>
      </c>
      <c r="L165" s="69">
        <v>4381.8999999999996</v>
      </c>
      <c r="M165" s="69">
        <v>160</v>
      </c>
      <c r="N165" s="69">
        <v>5337.9</v>
      </c>
      <c r="O165" s="69">
        <v>1016.6</v>
      </c>
      <c r="P165" s="69">
        <v>445.4</v>
      </c>
      <c r="Q165" s="69">
        <v>1759.2</v>
      </c>
      <c r="R165" s="69">
        <v>3839.8</v>
      </c>
      <c r="S165" s="69">
        <v>2092.1</v>
      </c>
      <c r="T165" s="69">
        <v>3801</v>
      </c>
      <c r="U165" s="69">
        <v>37293.4</v>
      </c>
      <c r="V165" s="69">
        <v>24479.599999999999</v>
      </c>
      <c r="W165" s="69">
        <v>1648.6</v>
      </c>
      <c r="X165" s="69">
        <v>49464.700000000004</v>
      </c>
      <c r="Y165" s="69">
        <v>0</v>
      </c>
      <c r="Z165" s="69">
        <v>0</v>
      </c>
      <c r="AA165" s="69">
        <v>455.9</v>
      </c>
      <c r="AB165" s="69">
        <v>1162.8</v>
      </c>
      <c r="AC165" s="69">
        <v>5020.2</v>
      </c>
      <c r="AD165" s="69">
        <v>1885.8</v>
      </c>
      <c r="AE165" s="69">
        <v>1822.1</v>
      </c>
      <c r="AF165" s="69">
        <v>11554.1</v>
      </c>
      <c r="AG165" s="69">
        <v>4186.8</v>
      </c>
      <c r="AH165" s="69">
        <v>173813.2</v>
      </c>
    </row>
    <row r="166" spans="1:34" ht="15.75">
      <c r="A166" s="203"/>
      <c r="B166" s="204"/>
      <c r="E166" s="2">
        <v>2003</v>
      </c>
      <c r="F166" s="2">
        <v>5</v>
      </c>
      <c r="G166" s="62">
        <v>2003</v>
      </c>
      <c r="H166" s="69">
        <v>1707.3</v>
      </c>
      <c r="I166" s="69">
        <v>1001.2</v>
      </c>
      <c r="J166" s="69">
        <v>961.2</v>
      </c>
      <c r="K166" s="69">
        <v>8936.5</v>
      </c>
      <c r="L166" s="69">
        <v>4830.7</v>
      </c>
      <c r="M166" s="69">
        <v>346.4</v>
      </c>
      <c r="N166" s="69">
        <v>7459.3</v>
      </c>
      <c r="O166" s="69">
        <v>819.8</v>
      </c>
      <c r="P166" s="69">
        <v>607.20000000000005</v>
      </c>
      <c r="Q166" s="69">
        <v>1933.3</v>
      </c>
      <c r="R166" s="69">
        <v>2321.1999999999998</v>
      </c>
      <c r="S166" s="69">
        <v>1239.0999999999999</v>
      </c>
      <c r="T166" s="69">
        <v>2117.1999999999998</v>
      </c>
      <c r="U166" s="69">
        <v>28660.6</v>
      </c>
      <c r="V166" s="69">
        <v>16784.199999999997</v>
      </c>
      <c r="W166" s="69">
        <v>1953.8</v>
      </c>
      <c r="X166" s="69">
        <v>40276.6</v>
      </c>
      <c r="Y166" s="69">
        <v>0</v>
      </c>
      <c r="Z166" s="69">
        <v>33.4</v>
      </c>
      <c r="AA166" s="69">
        <v>1651.7</v>
      </c>
      <c r="AB166" s="69">
        <v>1206.7</v>
      </c>
      <c r="AC166" s="69">
        <v>6132.7</v>
      </c>
      <c r="AD166" s="69">
        <v>1949.5</v>
      </c>
      <c r="AE166" s="69">
        <v>1950.2</v>
      </c>
      <c r="AF166" s="69">
        <v>12195.5</v>
      </c>
      <c r="AG166" s="69">
        <v>6339.6</v>
      </c>
      <c r="AH166" s="69">
        <v>153414.89999999997</v>
      </c>
    </row>
    <row r="167" spans="1:34" ht="15.75">
      <c r="A167" s="203"/>
      <c r="B167" s="204"/>
      <c r="E167" s="2">
        <v>2003</v>
      </c>
      <c r="F167" s="2">
        <v>6</v>
      </c>
      <c r="G167" s="62">
        <v>2003</v>
      </c>
      <c r="H167" s="69">
        <v>1960.6999999999998</v>
      </c>
      <c r="I167" s="69">
        <v>1004</v>
      </c>
      <c r="J167" s="69">
        <v>1058.0999999999999</v>
      </c>
      <c r="K167" s="69">
        <v>9548.2000000000007</v>
      </c>
      <c r="L167" s="69">
        <v>5086.5</v>
      </c>
      <c r="M167" s="69">
        <v>399.2</v>
      </c>
      <c r="N167" s="69">
        <v>8387.4</v>
      </c>
      <c r="O167" s="69">
        <v>749.8</v>
      </c>
      <c r="P167" s="69">
        <v>716.8</v>
      </c>
      <c r="Q167" s="69">
        <v>1951.6</v>
      </c>
      <c r="R167" s="69">
        <v>6373.8</v>
      </c>
      <c r="S167" s="69">
        <v>1406</v>
      </c>
      <c r="T167" s="69">
        <v>2249</v>
      </c>
      <c r="U167" s="69">
        <v>15323.5</v>
      </c>
      <c r="V167" s="69">
        <v>17502.5</v>
      </c>
      <c r="W167" s="69">
        <v>1889.8</v>
      </c>
      <c r="X167" s="69">
        <v>39890.6</v>
      </c>
      <c r="Y167" s="69">
        <v>0</v>
      </c>
      <c r="Z167" s="69">
        <v>90.3</v>
      </c>
      <c r="AA167" s="69">
        <v>1425</v>
      </c>
      <c r="AB167" s="69">
        <v>1246.7</v>
      </c>
      <c r="AC167" s="69">
        <v>7322.1</v>
      </c>
      <c r="AD167" s="69">
        <v>1845.7</v>
      </c>
      <c r="AE167" s="69">
        <v>2370.1999999999998</v>
      </c>
      <c r="AF167" s="69">
        <v>12859.6</v>
      </c>
      <c r="AG167" s="69">
        <v>7395.5</v>
      </c>
      <c r="AH167" s="69">
        <v>150052.6</v>
      </c>
    </row>
    <row r="168" spans="1:34" ht="15.75">
      <c r="A168" s="203"/>
      <c r="B168" s="204"/>
      <c r="E168" s="2">
        <v>2003</v>
      </c>
      <c r="F168" s="2">
        <v>7</v>
      </c>
      <c r="G168" s="62">
        <v>2004</v>
      </c>
      <c r="H168" s="69">
        <v>1984.8000000000002</v>
      </c>
      <c r="I168" s="69">
        <v>1176</v>
      </c>
      <c r="J168" s="69">
        <v>1735.5</v>
      </c>
      <c r="K168" s="69">
        <v>11374.9</v>
      </c>
      <c r="L168" s="69">
        <v>6629.6</v>
      </c>
      <c r="M168" s="69">
        <v>382.3</v>
      </c>
      <c r="N168" s="69">
        <v>10479.5</v>
      </c>
      <c r="O168" s="69">
        <v>1333.1</v>
      </c>
      <c r="P168" s="69">
        <v>1089.5</v>
      </c>
      <c r="Q168" s="69">
        <v>2471.1</v>
      </c>
      <c r="R168" s="69">
        <v>9200.2000000000007</v>
      </c>
      <c r="S168" s="69">
        <v>1792.5</v>
      </c>
      <c r="T168" s="69">
        <v>3048.1</v>
      </c>
      <c r="U168" s="69">
        <v>27078.300000000003</v>
      </c>
      <c r="V168" s="69">
        <v>26048.2</v>
      </c>
      <c r="W168" s="69">
        <v>2792.7</v>
      </c>
      <c r="X168" s="69">
        <v>53799.399999999994</v>
      </c>
      <c r="Y168" s="69">
        <v>0</v>
      </c>
      <c r="Z168" s="69">
        <v>159.1</v>
      </c>
      <c r="AA168" s="69">
        <v>1404.7</v>
      </c>
      <c r="AB168" s="69">
        <v>1343.2</v>
      </c>
      <c r="AC168" s="69">
        <v>11274.5</v>
      </c>
      <c r="AD168" s="69">
        <v>2063.6</v>
      </c>
      <c r="AE168" s="69">
        <v>3044.3</v>
      </c>
      <c r="AF168" s="69">
        <v>14510.1</v>
      </c>
      <c r="AG168" s="69">
        <v>9156.5999999999985</v>
      </c>
      <c r="AH168" s="69">
        <v>205371.8</v>
      </c>
    </row>
    <row r="169" spans="1:34" ht="15.75">
      <c r="A169" s="203"/>
      <c r="B169" s="204"/>
      <c r="E169" s="2">
        <v>2003</v>
      </c>
      <c r="F169" s="2">
        <v>8</v>
      </c>
      <c r="G169" s="62">
        <v>2004</v>
      </c>
      <c r="H169" s="69">
        <v>2363.8000000000002</v>
      </c>
      <c r="I169" s="69">
        <v>1252.9000000000001</v>
      </c>
      <c r="J169" s="69">
        <v>1863.2</v>
      </c>
      <c r="K169" s="69">
        <v>12097.8</v>
      </c>
      <c r="L169" s="69">
        <v>7003.6</v>
      </c>
      <c r="M169" s="69">
        <v>464.8</v>
      </c>
      <c r="N169" s="69">
        <v>10690.3</v>
      </c>
      <c r="O169" s="69">
        <v>1387.8</v>
      </c>
      <c r="P169" s="69">
        <v>1257.8</v>
      </c>
      <c r="Q169" s="69">
        <v>3121.5</v>
      </c>
      <c r="R169" s="69">
        <v>10177.299999999999</v>
      </c>
      <c r="S169" s="69">
        <v>2050.3000000000002</v>
      </c>
      <c r="T169" s="69">
        <v>3029.8</v>
      </c>
      <c r="U169" s="69">
        <v>25061.300000000003</v>
      </c>
      <c r="V169" s="69">
        <v>29817.599999999999</v>
      </c>
      <c r="W169" s="69">
        <v>3124.8</v>
      </c>
      <c r="X169" s="69">
        <v>56614</v>
      </c>
      <c r="Y169" s="69">
        <v>0</v>
      </c>
      <c r="Z169" s="69">
        <v>294</v>
      </c>
      <c r="AA169" s="69">
        <v>1363</v>
      </c>
      <c r="AB169" s="69">
        <v>1411.9</v>
      </c>
      <c r="AC169" s="69">
        <v>11817.7</v>
      </c>
      <c r="AD169" s="69">
        <v>1963.3</v>
      </c>
      <c r="AE169" s="69">
        <v>3935</v>
      </c>
      <c r="AF169" s="69">
        <v>14648.8</v>
      </c>
      <c r="AG169" s="69">
        <v>9766.9000000000015</v>
      </c>
      <c r="AH169" s="69">
        <v>216579.20000000004</v>
      </c>
    </row>
    <row r="170" spans="1:34" ht="15.75">
      <c r="A170" s="203"/>
      <c r="B170" s="204"/>
      <c r="E170" s="2">
        <v>2003</v>
      </c>
      <c r="F170" s="2">
        <v>9</v>
      </c>
      <c r="G170" s="62">
        <v>2004</v>
      </c>
      <c r="H170" s="69">
        <v>1720.1</v>
      </c>
      <c r="I170" s="69">
        <v>1120</v>
      </c>
      <c r="J170" s="69">
        <v>1537.6</v>
      </c>
      <c r="K170" s="69">
        <v>11202.7</v>
      </c>
      <c r="L170" s="69">
        <v>6432.7</v>
      </c>
      <c r="M170" s="69">
        <v>398.7</v>
      </c>
      <c r="N170" s="69">
        <v>9739.6999999999989</v>
      </c>
      <c r="O170" s="69">
        <v>1175.0999999999999</v>
      </c>
      <c r="P170" s="69">
        <v>1021.4</v>
      </c>
      <c r="Q170" s="69">
        <v>2270.9</v>
      </c>
      <c r="R170" s="69">
        <v>8773.5</v>
      </c>
      <c r="S170" s="69">
        <v>1844.5</v>
      </c>
      <c r="T170" s="69">
        <v>3197</v>
      </c>
      <c r="U170" s="69">
        <v>22352.1</v>
      </c>
      <c r="V170" s="69">
        <v>25196.399999999998</v>
      </c>
      <c r="W170" s="69">
        <v>2655.5</v>
      </c>
      <c r="X170" s="69">
        <v>52110</v>
      </c>
      <c r="Y170" s="69">
        <v>0</v>
      </c>
      <c r="Z170" s="69">
        <v>214.4</v>
      </c>
      <c r="AA170" s="69">
        <v>900.2</v>
      </c>
      <c r="AB170" s="69">
        <v>1254.2</v>
      </c>
      <c r="AC170" s="69">
        <v>10364.6</v>
      </c>
      <c r="AD170" s="69">
        <v>1792.8</v>
      </c>
      <c r="AE170" s="69">
        <v>3753.1</v>
      </c>
      <c r="AF170" s="69">
        <v>13106.4</v>
      </c>
      <c r="AG170" s="69">
        <v>8473.7000000000007</v>
      </c>
      <c r="AH170" s="69">
        <v>192607.3</v>
      </c>
    </row>
    <row r="171" spans="1:34" ht="15.75">
      <c r="A171" s="203"/>
      <c r="B171" s="204"/>
      <c r="E171" s="2">
        <v>2003</v>
      </c>
      <c r="F171" s="2">
        <v>10</v>
      </c>
      <c r="G171" s="62">
        <v>2004</v>
      </c>
      <c r="H171" s="69">
        <v>2216</v>
      </c>
      <c r="I171" s="69">
        <v>1094</v>
      </c>
      <c r="J171" s="69">
        <v>1514.6</v>
      </c>
      <c r="K171" s="69">
        <v>10821.1</v>
      </c>
      <c r="L171" s="69">
        <v>6017.6</v>
      </c>
      <c r="M171" s="69">
        <v>255.2</v>
      </c>
      <c r="N171" s="69">
        <v>8589.1</v>
      </c>
      <c r="O171" s="69">
        <v>1126.8</v>
      </c>
      <c r="P171" s="69">
        <v>971.9</v>
      </c>
      <c r="Q171" s="69">
        <v>2048.5</v>
      </c>
      <c r="R171" s="69">
        <v>7577.6</v>
      </c>
      <c r="S171" s="69">
        <v>2294.1999999999998</v>
      </c>
      <c r="T171" s="69">
        <v>4681.3</v>
      </c>
      <c r="U171" s="69">
        <v>31010.899999999998</v>
      </c>
      <c r="V171" s="69">
        <v>21953.100000000002</v>
      </c>
      <c r="W171" s="69">
        <v>2440.5</v>
      </c>
      <c r="X171" s="69">
        <v>47847.5</v>
      </c>
      <c r="Y171" s="69">
        <v>0.2</v>
      </c>
      <c r="Z171" s="69">
        <v>149.6</v>
      </c>
      <c r="AA171" s="69">
        <v>1049.4000000000001</v>
      </c>
      <c r="AB171" s="69">
        <v>1205.2</v>
      </c>
      <c r="AC171" s="69">
        <v>8204.2000000000007</v>
      </c>
      <c r="AD171" s="69">
        <v>1787.8</v>
      </c>
      <c r="AE171" s="69">
        <v>3409.9</v>
      </c>
      <c r="AF171" s="69">
        <v>13111.7</v>
      </c>
      <c r="AG171" s="69">
        <v>6345.7999999999993</v>
      </c>
      <c r="AH171" s="69">
        <v>187723.7</v>
      </c>
    </row>
    <row r="172" spans="1:34" ht="15.75">
      <c r="A172" s="203"/>
      <c r="B172" s="204"/>
      <c r="E172" s="2">
        <v>2003</v>
      </c>
      <c r="F172" s="2">
        <v>11</v>
      </c>
      <c r="G172" s="62">
        <v>2004</v>
      </c>
      <c r="H172" s="69">
        <v>1223.7</v>
      </c>
      <c r="I172" s="69">
        <v>858.8</v>
      </c>
      <c r="J172" s="69">
        <v>889.1</v>
      </c>
      <c r="K172" s="69">
        <v>7924.9</v>
      </c>
      <c r="L172" s="69">
        <v>4289.2</v>
      </c>
      <c r="M172" s="69">
        <v>145.6</v>
      </c>
      <c r="N172" s="69">
        <v>5331.8</v>
      </c>
      <c r="O172" s="69">
        <v>749.5</v>
      </c>
      <c r="P172" s="69">
        <v>396.2</v>
      </c>
      <c r="Q172" s="69">
        <v>1523.3</v>
      </c>
      <c r="R172" s="69">
        <v>3013.2</v>
      </c>
      <c r="S172" s="69">
        <v>1904.9</v>
      </c>
      <c r="T172" s="69">
        <v>3830.4</v>
      </c>
      <c r="U172" s="69">
        <v>27223.199999999997</v>
      </c>
      <c r="V172" s="69">
        <v>15782.1</v>
      </c>
      <c r="W172" s="69">
        <v>1604.1</v>
      </c>
      <c r="X172" s="69">
        <v>35962.199999999997</v>
      </c>
      <c r="Y172" s="69">
        <v>115.7</v>
      </c>
      <c r="Z172" s="69">
        <v>0</v>
      </c>
      <c r="AA172" s="69">
        <v>876.8</v>
      </c>
      <c r="AB172" s="69">
        <v>1070.2</v>
      </c>
      <c r="AC172" s="69">
        <v>4871.8</v>
      </c>
      <c r="AD172" s="69">
        <v>1711.6</v>
      </c>
      <c r="AE172" s="69">
        <v>2061.6999999999998</v>
      </c>
      <c r="AF172" s="69">
        <v>11299.7</v>
      </c>
      <c r="AG172" s="69">
        <v>3370.7</v>
      </c>
      <c r="AH172" s="69">
        <v>138030.40000000002</v>
      </c>
    </row>
    <row r="173" spans="1:34" ht="15.75">
      <c r="A173" s="203"/>
      <c r="B173" s="204"/>
      <c r="E173" s="2">
        <v>2003</v>
      </c>
      <c r="F173" s="2">
        <v>12</v>
      </c>
      <c r="G173" s="62">
        <v>2004</v>
      </c>
      <c r="H173" s="69">
        <v>670.6</v>
      </c>
      <c r="I173" s="69">
        <v>823.5</v>
      </c>
      <c r="J173" s="69">
        <v>893.4</v>
      </c>
      <c r="K173" s="69">
        <v>7202.3</v>
      </c>
      <c r="L173" s="69">
        <v>4096.3999999999996</v>
      </c>
      <c r="M173" s="69">
        <v>137</v>
      </c>
      <c r="N173" s="69">
        <v>5469.9</v>
      </c>
      <c r="O173" s="69">
        <v>886.3</v>
      </c>
      <c r="P173" s="69">
        <v>272.39999999999998</v>
      </c>
      <c r="Q173" s="69">
        <v>1506.3</v>
      </c>
      <c r="R173" s="69">
        <v>2293.6999999999998</v>
      </c>
      <c r="S173" s="69">
        <v>1843.4</v>
      </c>
      <c r="T173" s="69">
        <v>3239.4</v>
      </c>
      <c r="U173" s="69">
        <v>18914.3</v>
      </c>
      <c r="V173" s="69">
        <v>14234.400000000001</v>
      </c>
      <c r="W173" s="69">
        <v>1432.8</v>
      </c>
      <c r="X173" s="69">
        <v>21292.3</v>
      </c>
      <c r="Y173" s="69">
        <v>100.1</v>
      </c>
      <c r="Z173" s="69">
        <v>0</v>
      </c>
      <c r="AA173" s="69">
        <v>834.9</v>
      </c>
      <c r="AB173" s="69">
        <v>1085.8</v>
      </c>
      <c r="AC173" s="69">
        <v>4200.7</v>
      </c>
      <c r="AD173" s="69">
        <v>1340</v>
      </c>
      <c r="AE173" s="69">
        <v>1887.3</v>
      </c>
      <c r="AF173" s="69">
        <v>10745.8</v>
      </c>
      <c r="AG173" s="69">
        <v>3182.6000000000004</v>
      </c>
      <c r="AH173" s="69">
        <v>108585.59999999999</v>
      </c>
    </row>
    <row r="174" spans="1:34" ht="15.75">
      <c r="A174" s="203"/>
      <c r="B174" s="204"/>
      <c r="E174" s="2">
        <v>2004</v>
      </c>
      <c r="F174" s="2">
        <v>1</v>
      </c>
      <c r="G174" s="62">
        <v>2004</v>
      </c>
      <c r="H174" s="69">
        <v>1368.5</v>
      </c>
      <c r="I174" s="69">
        <v>869.3</v>
      </c>
      <c r="J174" s="69">
        <v>811.6</v>
      </c>
      <c r="K174" s="69">
        <v>6472.9</v>
      </c>
      <c r="L174" s="69">
        <v>4341.2</v>
      </c>
      <c r="M174" s="69">
        <v>142.9</v>
      </c>
      <c r="N174" s="69">
        <v>6161.2</v>
      </c>
      <c r="O174" s="69">
        <v>1054.4000000000001</v>
      </c>
      <c r="P174" s="69">
        <v>208.9</v>
      </c>
      <c r="Q174" s="69">
        <v>1503.4</v>
      </c>
      <c r="R174" s="69">
        <v>2825.3</v>
      </c>
      <c r="S174" s="69">
        <v>1973.3</v>
      </c>
      <c r="T174" s="69">
        <v>3199.7</v>
      </c>
      <c r="U174" s="69">
        <v>30046.6</v>
      </c>
      <c r="V174" s="69">
        <v>15460.8</v>
      </c>
      <c r="W174" s="69">
        <v>1465.8</v>
      </c>
      <c r="X174" s="69">
        <v>34718.1</v>
      </c>
      <c r="Y174" s="69">
        <v>0</v>
      </c>
      <c r="Z174" s="69">
        <v>25.1</v>
      </c>
      <c r="AA174" s="69">
        <v>860.3</v>
      </c>
      <c r="AB174" s="69">
        <v>1088.5999999999999</v>
      </c>
      <c r="AC174" s="69">
        <v>4824.6000000000004</v>
      </c>
      <c r="AD174" s="69">
        <v>1326.9</v>
      </c>
      <c r="AE174" s="69">
        <v>1642.5</v>
      </c>
      <c r="AF174" s="69">
        <v>10870.6</v>
      </c>
      <c r="AG174" s="69">
        <v>3172</v>
      </c>
      <c r="AH174" s="69">
        <v>136434.50000000003</v>
      </c>
    </row>
    <row r="175" spans="1:34" ht="15.75">
      <c r="A175" s="203"/>
      <c r="B175" s="204"/>
      <c r="E175" s="2">
        <v>2004</v>
      </c>
      <c r="F175" s="2">
        <v>2</v>
      </c>
      <c r="G175" s="62">
        <v>2004</v>
      </c>
      <c r="H175" s="69">
        <v>1292.5999999999999</v>
      </c>
      <c r="I175" s="69">
        <v>714.5</v>
      </c>
      <c r="J175" s="69">
        <v>578.9</v>
      </c>
      <c r="K175" s="69">
        <v>5270.5</v>
      </c>
      <c r="L175" s="69">
        <v>4240.8999999999996</v>
      </c>
      <c r="M175" s="69">
        <v>176.9</v>
      </c>
      <c r="N175" s="69">
        <v>4578.6000000000004</v>
      </c>
      <c r="O175" s="69">
        <v>861.7</v>
      </c>
      <c r="P175" s="69">
        <v>412</v>
      </c>
      <c r="Q175" s="69">
        <v>1365.3</v>
      </c>
      <c r="R175" s="69">
        <v>1650.3</v>
      </c>
      <c r="S175" s="69">
        <v>1847.1</v>
      </c>
      <c r="T175" s="69">
        <v>3748.8</v>
      </c>
      <c r="U175" s="69">
        <v>23698.400000000001</v>
      </c>
      <c r="V175" s="69">
        <v>12932.6</v>
      </c>
      <c r="W175" s="69">
        <v>1114.2</v>
      </c>
      <c r="X175" s="69">
        <v>25566.5</v>
      </c>
      <c r="Y175" s="69">
        <v>0</v>
      </c>
      <c r="Z175" s="69">
        <v>0</v>
      </c>
      <c r="AA175" s="69">
        <v>787.1</v>
      </c>
      <c r="AB175" s="69">
        <v>984.5</v>
      </c>
      <c r="AC175" s="69">
        <v>3589.1</v>
      </c>
      <c r="AD175" s="69">
        <v>1152.5999999999999</v>
      </c>
      <c r="AE175" s="69">
        <v>1019.4</v>
      </c>
      <c r="AF175" s="69">
        <v>9365.2000000000007</v>
      </c>
      <c r="AG175" s="69">
        <v>2720.6</v>
      </c>
      <c r="AH175" s="69">
        <v>109668.3</v>
      </c>
    </row>
    <row r="176" spans="1:34" ht="15.75">
      <c r="A176" s="203"/>
      <c r="B176" s="204"/>
      <c r="E176" s="2">
        <v>2004</v>
      </c>
      <c r="F176" s="2">
        <v>3</v>
      </c>
      <c r="G176" s="62">
        <v>2004</v>
      </c>
      <c r="H176" s="69">
        <v>1449.3999999999999</v>
      </c>
      <c r="I176" s="69">
        <v>892.4</v>
      </c>
      <c r="J176" s="69">
        <v>994.5</v>
      </c>
      <c r="K176" s="69">
        <v>7768.4</v>
      </c>
      <c r="L176" s="69">
        <v>4786.6000000000004</v>
      </c>
      <c r="M176" s="69">
        <v>237.1</v>
      </c>
      <c r="N176" s="69">
        <v>7099.5</v>
      </c>
      <c r="O176" s="69">
        <v>1210.8</v>
      </c>
      <c r="P176" s="69">
        <v>584.9</v>
      </c>
      <c r="Q176" s="69">
        <v>1682.4</v>
      </c>
      <c r="R176" s="69">
        <v>3051.5</v>
      </c>
      <c r="S176" s="69">
        <v>2151.3000000000002</v>
      </c>
      <c r="T176" s="69">
        <v>4425.2</v>
      </c>
      <c r="U176" s="69">
        <v>27349.7</v>
      </c>
      <c r="V176" s="69">
        <v>23049</v>
      </c>
      <c r="W176" s="69">
        <v>1412.6</v>
      </c>
      <c r="X176" s="69">
        <v>35488.400000000001</v>
      </c>
      <c r="Y176" s="69">
        <v>0</v>
      </c>
      <c r="Z176" s="69">
        <v>71.7</v>
      </c>
      <c r="AA176" s="69">
        <v>910.2</v>
      </c>
      <c r="AB176" s="69">
        <v>1106</v>
      </c>
      <c r="AC176" s="69">
        <v>4778.7</v>
      </c>
      <c r="AD176" s="69">
        <v>1442.2</v>
      </c>
      <c r="AE176" s="69">
        <v>1198.0999999999999</v>
      </c>
      <c r="AF176" s="69">
        <v>11906.4</v>
      </c>
      <c r="AG176" s="69">
        <v>4297</v>
      </c>
      <c r="AH176" s="69">
        <v>149344</v>
      </c>
    </row>
    <row r="177" spans="1:34" ht="15.75">
      <c r="A177" s="203"/>
      <c r="B177" s="204"/>
      <c r="E177" s="2">
        <v>2004</v>
      </c>
      <c r="F177" s="2">
        <v>4</v>
      </c>
      <c r="G177" s="62">
        <v>2004</v>
      </c>
      <c r="H177" s="69">
        <v>2021.1999999999998</v>
      </c>
      <c r="I177" s="69">
        <v>1024.0999999999999</v>
      </c>
      <c r="J177" s="69">
        <v>913.4</v>
      </c>
      <c r="K177" s="69">
        <v>10176.1</v>
      </c>
      <c r="L177" s="69">
        <v>4970.3999999999996</v>
      </c>
      <c r="M177" s="69">
        <v>186.4</v>
      </c>
      <c r="N177" s="69">
        <v>8090.6</v>
      </c>
      <c r="O177" s="69">
        <v>1375.3</v>
      </c>
      <c r="P177" s="69">
        <v>825.4</v>
      </c>
      <c r="Q177" s="69">
        <v>1948.4</v>
      </c>
      <c r="R177" s="69">
        <v>3761.7</v>
      </c>
      <c r="S177" s="69">
        <v>2326.6</v>
      </c>
      <c r="T177" s="69">
        <v>5284.1</v>
      </c>
      <c r="U177" s="69">
        <v>36550.800000000003</v>
      </c>
      <c r="V177" s="69">
        <v>26201.599999999999</v>
      </c>
      <c r="W177" s="69">
        <v>1711</v>
      </c>
      <c r="X177" s="69">
        <v>45673.5</v>
      </c>
      <c r="Y177" s="69">
        <v>0</v>
      </c>
      <c r="Z177" s="69">
        <v>151.4</v>
      </c>
      <c r="AA177" s="69">
        <v>954.3</v>
      </c>
      <c r="AB177" s="69">
        <v>1170.5</v>
      </c>
      <c r="AC177" s="69">
        <v>5840.0999999999995</v>
      </c>
      <c r="AD177" s="69">
        <v>1865.7</v>
      </c>
      <c r="AE177" s="69">
        <v>1521.4</v>
      </c>
      <c r="AF177" s="69">
        <v>12612.3</v>
      </c>
      <c r="AG177" s="69">
        <v>6497.4</v>
      </c>
      <c r="AH177" s="69">
        <v>183653.69999999998</v>
      </c>
    </row>
    <row r="178" spans="1:34" ht="15.75">
      <c r="A178" s="203"/>
      <c r="B178" s="204"/>
      <c r="E178" s="2">
        <v>2004</v>
      </c>
      <c r="F178" s="2">
        <v>5</v>
      </c>
      <c r="G178" s="62">
        <v>2004</v>
      </c>
      <c r="H178" s="69">
        <v>1517.4</v>
      </c>
      <c r="I178" s="69">
        <v>1247.4000000000001</v>
      </c>
      <c r="J178" s="69">
        <v>1290.5</v>
      </c>
      <c r="K178" s="69">
        <v>12158.1</v>
      </c>
      <c r="L178" s="69">
        <v>6314.2</v>
      </c>
      <c r="M178" s="69">
        <v>186</v>
      </c>
      <c r="N178" s="69">
        <v>10572.699999999999</v>
      </c>
      <c r="O178" s="69">
        <v>1431.9</v>
      </c>
      <c r="P178" s="69">
        <v>1218.5</v>
      </c>
      <c r="Q178" s="69">
        <v>2248.5</v>
      </c>
      <c r="R178" s="69">
        <v>6440.7</v>
      </c>
      <c r="S178" s="69">
        <v>2618</v>
      </c>
      <c r="T178" s="69">
        <v>2613.8000000000002</v>
      </c>
      <c r="U178" s="69">
        <v>45791.7</v>
      </c>
      <c r="V178" s="69">
        <v>25452.5</v>
      </c>
      <c r="W178" s="69">
        <v>2467.3000000000002</v>
      </c>
      <c r="X178" s="69">
        <v>53473.899999999994</v>
      </c>
      <c r="Y178" s="69">
        <v>0</v>
      </c>
      <c r="Z178" s="69">
        <v>351.7</v>
      </c>
      <c r="AA178" s="69">
        <v>1201.5</v>
      </c>
      <c r="AB178" s="69">
        <v>1383.1</v>
      </c>
      <c r="AC178" s="69">
        <v>9146.5</v>
      </c>
      <c r="AD178" s="69">
        <v>2095.5</v>
      </c>
      <c r="AE178" s="69">
        <v>2248.4</v>
      </c>
      <c r="AF178" s="69">
        <v>14779.2</v>
      </c>
      <c r="AG178" s="69">
        <v>8903.9</v>
      </c>
      <c r="AH178" s="69">
        <v>217152.90000000002</v>
      </c>
    </row>
    <row r="179" spans="1:34" ht="15.75">
      <c r="A179" s="203"/>
      <c r="B179" s="204"/>
      <c r="E179" s="2">
        <v>2004</v>
      </c>
      <c r="F179" s="2">
        <v>6</v>
      </c>
      <c r="G179" s="62">
        <v>2004</v>
      </c>
      <c r="H179" s="69">
        <v>1084</v>
      </c>
      <c r="I179" s="69">
        <v>1115.4000000000001</v>
      </c>
      <c r="J179" s="69">
        <v>1524.9</v>
      </c>
      <c r="K179" s="69">
        <v>11861.2</v>
      </c>
      <c r="L179" s="69">
        <v>6784.5</v>
      </c>
      <c r="M179" s="69">
        <v>492</v>
      </c>
      <c r="N179" s="69">
        <v>10202.900000000001</v>
      </c>
      <c r="O179" s="69">
        <v>1175.0999999999999</v>
      </c>
      <c r="P179" s="69">
        <v>1189.7</v>
      </c>
      <c r="Q179" s="69">
        <v>2106.1</v>
      </c>
      <c r="R179" s="69">
        <v>5259.7</v>
      </c>
      <c r="S179" s="69">
        <v>2056.5</v>
      </c>
      <c r="T179" s="69">
        <v>2760.3</v>
      </c>
      <c r="U179" s="69">
        <v>43636.2</v>
      </c>
      <c r="V179" s="69">
        <v>22822.2</v>
      </c>
      <c r="W179" s="69">
        <v>2497.3000000000002</v>
      </c>
      <c r="X179" s="69">
        <v>60270.8</v>
      </c>
      <c r="Y179" s="69">
        <v>0</v>
      </c>
      <c r="Z179" s="69">
        <v>184.7</v>
      </c>
      <c r="AA179" s="69">
        <v>1043.0999999999999</v>
      </c>
      <c r="AB179" s="69">
        <v>1340.3</v>
      </c>
      <c r="AC179" s="69">
        <v>8737</v>
      </c>
      <c r="AD179" s="69">
        <v>1975.1</v>
      </c>
      <c r="AE179" s="69">
        <v>1953.4</v>
      </c>
      <c r="AF179" s="69">
        <v>13507.6</v>
      </c>
      <c r="AG179" s="69">
        <v>9051.6999999999989</v>
      </c>
      <c r="AH179" s="69">
        <v>214631.7</v>
      </c>
    </row>
    <row r="180" spans="1:34" ht="15.75">
      <c r="A180" s="203"/>
      <c r="B180" s="204"/>
      <c r="E180" s="2">
        <v>2004</v>
      </c>
      <c r="F180" s="2">
        <v>7</v>
      </c>
      <c r="G180" s="62">
        <v>2005</v>
      </c>
      <c r="H180" s="69">
        <v>2095.6</v>
      </c>
      <c r="I180" s="69">
        <v>1257.2</v>
      </c>
      <c r="J180" s="69">
        <v>1539.6</v>
      </c>
      <c r="K180" s="69">
        <v>13602.4</v>
      </c>
      <c r="L180" s="69">
        <v>7902.7</v>
      </c>
      <c r="M180" s="69">
        <v>301.2</v>
      </c>
      <c r="N180" s="69">
        <v>12908.8</v>
      </c>
      <c r="O180" s="69">
        <v>1416.1</v>
      </c>
      <c r="P180" s="69">
        <v>1382.4</v>
      </c>
      <c r="Q180" s="69">
        <v>2620.9</v>
      </c>
      <c r="R180" s="69">
        <v>9354.2000000000007</v>
      </c>
      <c r="S180" s="69">
        <v>2264.1</v>
      </c>
      <c r="T180" s="69">
        <v>3179.6</v>
      </c>
      <c r="U180" s="69">
        <v>26647.4</v>
      </c>
      <c r="V180" s="69">
        <v>25561.8</v>
      </c>
      <c r="W180" s="69">
        <v>2949.6</v>
      </c>
      <c r="X180" s="69">
        <v>64379.5</v>
      </c>
      <c r="Y180" s="69">
        <v>0</v>
      </c>
      <c r="Z180" s="69">
        <v>254</v>
      </c>
      <c r="AA180" s="69">
        <v>1168.0999999999999</v>
      </c>
      <c r="AB180" s="69">
        <v>1405.1</v>
      </c>
      <c r="AC180" s="69">
        <v>10591.3</v>
      </c>
      <c r="AD180" s="69">
        <v>2250.3000000000002</v>
      </c>
      <c r="AE180" s="69">
        <v>2232.6</v>
      </c>
      <c r="AF180" s="69">
        <v>14048.9</v>
      </c>
      <c r="AG180" s="69">
        <v>10713.300000000001</v>
      </c>
      <c r="AH180" s="69">
        <v>222026.70000000004</v>
      </c>
    </row>
    <row r="181" spans="1:34" ht="15.75">
      <c r="A181" s="203"/>
      <c r="B181" s="204"/>
      <c r="E181" s="2">
        <v>2004</v>
      </c>
      <c r="F181" s="2">
        <v>8</v>
      </c>
      <c r="G181" s="62">
        <v>2005</v>
      </c>
      <c r="H181" s="69">
        <v>1878</v>
      </c>
      <c r="I181" s="69">
        <v>1248.4000000000001</v>
      </c>
      <c r="J181" s="69">
        <v>1415.7</v>
      </c>
      <c r="K181" s="69">
        <v>13364.6</v>
      </c>
      <c r="L181" s="69">
        <v>7912.7</v>
      </c>
      <c r="M181" s="69">
        <v>306.8</v>
      </c>
      <c r="N181" s="69">
        <v>11886.6</v>
      </c>
      <c r="O181" s="69">
        <v>1213.0999999999999</v>
      </c>
      <c r="P181" s="69">
        <v>1244.2</v>
      </c>
      <c r="Q181" s="69">
        <v>3027.9</v>
      </c>
      <c r="R181" s="69">
        <v>9241.9</v>
      </c>
      <c r="S181" s="69">
        <v>2311.8000000000002</v>
      </c>
      <c r="T181" s="69">
        <v>3060.3</v>
      </c>
      <c r="U181" s="69">
        <v>21511.800000000003</v>
      </c>
      <c r="V181" s="69">
        <v>27986.3</v>
      </c>
      <c r="W181" s="69">
        <v>3010.3</v>
      </c>
      <c r="X181" s="69">
        <v>63218.7</v>
      </c>
      <c r="Y181" s="69">
        <v>0</v>
      </c>
      <c r="Z181" s="69">
        <v>264.8</v>
      </c>
      <c r="AA181" s="69">
        <v>1168.9000000000001</v>
      </c>
      <c r="AB181" s="69">
        <v>1372.6</v>
      </c>
      <c r="AC181" s="69">
        <v>10357.700000000001</v>
      </c>
      <c r="AD181" s="69">
        <v>2118.6</v>
      </c>
      <c r="AE181" s="69">
        <v>2200.1</v>
      </c>
      <c r="AF181" s="69">
        <v>14334.5</v>
      </c>
      <c r="AG181" s="69">
        <v>10557.900000000001</v>
      </c>
      <c r="AH181" s="69">
        <v>216214.2</v>
      </c>
    </row>
    <row r="182" spans="1:34" ht="15.75">
      <c r="A182" s="203"/>
      <c r="B182" s="204"/>
      <c r="E182" s="2">
        <v>2004</v>
      </c>
      <c r="F182" s="2">
        <v>9</v>
      </c>
      <c r="G182" s="62">
        <v>2005</v>
      </c>
      <c r="H182" s="69">
        <v>1038.3</v>
      </c>
      <c r="I182" s="69">
        <v>1267.2</v>
      </c>
      <c r="J182" s="69">
        <v>1384.8</v>
      </c>
      <c r="K182" s="69">
        <v>12232</v>
      </c>
      <c r="L182" s="69">
        <v>6841.2</v>
      </c>
      <c r="M182" s="69">
        <v>297.89999999999998</v>
      </c>
      <c r="N182" s="69">
        <v>11510.8</v>
      </c>
      <c r="O182" s="69">
        <v>1185.8</v>
      </c>
      <c r="P182" s="69">
        <v>1121.2</v>
      </c>
      <c r="Q182" s="69">
        <v>2985.5</v>
      </c>
      <c r="R182" s="69">
        <v>8158.9</v>
      </c>
      <c r="S182" s="69">
        <v>2124.6</v>
      </c>
      <c r="T182" s="69">
        <v>3110.1</v>
      </c>
      <c r="U182" s="69">
        <v>27245.3</v>
      </c>
      <c r="V182" s="69">
        <v>26156.799999999999</v>
      </c>
      <c r="W182" s="69">
        <v>3046.8</v>
      </c>
      <c r="X182" s="69">
        <v>61653.399999999994</v>
      </c>
      <c r="Y182" s="69">
        <v>0</v>
      </c>
      <c r="Z182" s="69">
        <v>258.5</v>
      </c>
      <c r="AA182" s="69">
        <v>1122.2</v>
      </c>
      <c r="AB182" s="69">
        <v>1362.2</v>
      </c>
      <c r="AC182" s="69">
        <v>9522.2000000000007</v>
      </c>
      <c r="AD182" s="69">
        <v>1936.1</v>
      </c>
      <c r="AE182" s="69">
        <v>1923.6</v>
      </c>
      <c r="AF182" s="69">
        <v>13192.6</v>
      </c>
      <c r="AG182" s="69">
        <v>8534.5999999999985</v>
      </c>
      <c r="AH182" s="69">
        <v>209212.6</v>
      </c>
    </row>
    <row r="183" spans="1:34" ht="15.75">
      <c r="A183" s="203"/>
      <c r="B183" s="204"/>
      <c r="E183" s="2">
        <v>2004</v>
      </c>
      <c r="F183" s="2">
        <v>10</v>
      </c>
      <c r="G183" s="62">
        <v>2005</v>
      </c>
      <c r="H183" s="69">
        <v>2615.4</v>
      </c>
      <c r="I183" s="69">
        <v>944.5</v>
      </c>
      <c r="J183" s="69">
        <v>964.8</v>
      </c>
      <c r="K183" s="69">
        <v>8394.2999999999993</v>
      </c>
      <c r="L183" s="69">
        <v>5053.2</v>
      </c>
      <c r="M183" s="69">
        <v>278.5</v>
      </c>
      <c r="N183" s="69">
        <v>7178.2000000000007</v>
      </c>
      <c r="O183" s="69">
        <v>862.5</v>
      </c>
      <c r="P183" s="69">
        <v>921.7</v>
      </c>
      <c r="Q183" s="69">
        <v>1771.4</v>
      </c>
      <c r="R183" s="69">
        <v>5105.5</v>
      </c>
      <c r="S183" s="69">
        <v>2223.6999999999998</v>
      </c>
      <c r="T183" s="69">
        <v>4602</v>
      </c>
      <c r="U183" s="69">
        <v>26935.4</v>
      </c>
      <c r="V183" s="69">
        <v>19446.099999999999</v>
      </c>
      <c r="W183" s="69">
        <v>1851.9</v>
      </c>
      <c r="X183" s="69">
        <v>37756.6</v>
      </c>
      <c r="Y183" s="69">
        <v>0.2</v>
      </c>
      <c r="Z183" s="69">
        <v>103.2</v>
      </c>
      <c r="AA183" s="69">
        <v>935.2</v>
      </c>
      <c r="AB183" s="69">
        <v>1161.5999999999999</v>
      </c>
      <c r="AC183" s="69">
        <v>6025.2000000000007</v>
      </c>
      <c r="AD183" s="69">
        <v>1648.2</v>
      </c>
      <c r="AE183" s="69">
        <v>1110.5</v>
      </c>
      <c r="AF183" s="69">
        <v>11007.7</v>
      </c>
      <c r="AG183" s="69">
        <v>5258.9</v>
      </c>
      <c r="AH183" s="69">
        <v>154156.4</v>
      </c>
    </row>
    <row r="184" spans="1:34" ht="15.75">
      <c r="A184" s="203"/>
      <c r="B184" s="204"/>
      <c r="E184" s="2">
        <v>2004</v>
      </c>
      <c r="F184" s="2">
        <v>11</v>
      </c>
      <c r="G184" s="62">
        <v>2005</v>
      </c>
      <c r="H184" s="69">
        <v>2284.1999999999998</v>
      </c>
      <c r="I184" s="69">
        <v>894.4</v>
      </c>
      <c r="J184" s="69">
        <v>861.7</v>
      </c>
      <c r="K184" s="69">
        <v>7483.6</v>
      </c>
      <c r="L184" s="69">
        <v>4495.3999999999996</v>
      </c>
      <c r="M184" s="69">
        <v>181.5</v>
      </c>
      <c r="N184" s="69">
        <v>4781.6000000000004</v>
      </c>
      <c r="O184" s="69">
        <v>664</v>
      </c>
      <c r="P184" s="69">
        <v>657.9</v>
      </c>
      <c r="Q184" s="69">
        <v>1451.7</v>
      </c>
      <c r="R184" s="69">
        <v>2769.6</v>
      </c>
      <c r="S184" s="69">
        <v>2035.8</v>
      </c>
      <c r="T184" s="69">
        <v>4189.6000000000004</v>
      </c>
      <c r="U184" s="69">
        <v>24346.399999999998</v>
      </c>
      <c r="V184" s="69">
        <v>15144.6</v>
      </c>
      <c r="W184" s="69">
        <v>1473.7</v>
      </c>
      <c r="X184" s="69">
        <v>23144.9</v>
      </c>
      <c r="Y184" s="69">
        <v>252</v>
      </c>
      <c r="Z184" s="69">
        <v>110.6</v>
      </c>
      <c r="AA184" s="69">
        <v>1665.3</v>
      </c>
      <c r="AB184" s="69">
        <v>1060.8</v>
      </c>
      <c r="AC184" s="69">
        <v>4168.6000000000004</v>
      </c>
      <c r="AD184" s="69">
        <v>1500.3</v>
      </c>
      <c r="AE184" s="69">
        <v>406.7</v>
      </c>
      <c r="AF184" s="69">
        <v>10700</v>
      </c>
      <c r="AG184" s="69">
        <v>2584.9</v>
      </c>
      <c r="AH184" s="69">
        <v>119309.80000000002</v>
      </c>
    </row>
    <row r="185" spans="1:34" ht="15.75">
      <c r="A185" s="203"/>
      <c r="B185" s="204"/>
      <c r="E185" s="2">
        <v>2004</v>
      </c>
      <c r="F185" s="2">
        <v>12</v>
      </c>
      <c r="G185" s="62">
        <v>2005</v>
      </c>
      <c r="H185" s="69">
        <v>2275.5</v>
      </c>
      <c r="I185" s="69">
        <v>880.4</v>
      </c>
      <c r="J185" s="69">
        <v>822.8</v>
      </c>
      <c r="K185" s="69">
        <v>6974.5</v>
      </c>
      <c r="L185" s="69">
        <v>3882.2</v>
      </c>
      <c r="M185" s="69">
        <v>223.7</v>
      </c>
      <c r="N185" s="69">
        <v>5323.4</v>
      </c>
      <c r="O185" s="69">
        <v>751.1</v>
      </c>
      <c r="P185" s="69">
        <v>564.6</v>
      </c>
      <c r="Q185" s="69">
        <v>1468.3</v>
      </c>
      <c r="R185" s="69">
        <v>2839.8</v>
      </c>
      <c r="S185" s="69">
        <v>1988.6</v>
      </c>
      <c r="T185" s="69">
        <v>2754.4</v>
      </c>
      <c r="U185" s="69">
        <v>30414</v>
      </c>
      <c r="V185" s="69">
        <v>14228.900000000001</v>
      </c>
      <c r="W185" s="69">
        <v>1250.4000000000001</v>
      </c>
      <c r="X185" s="69">
        <v>33025</v>
      </c>
      <c r="Y185" s="69">
        <v>247.8</v>
      </c>
      <c r="Z185" s="69">
        <v>75.099999999999994</v>
      </c>
      <c r="AA185" s="69">
        <v>1623.7</v>
      </c>
      <c r="AB185" s="69">
        <v>965.8</v>
      </c>
      <c r="AC185" s="69">
        <v>3932.2</v>
      </c>
      <c r="AD185" s="69">
        <v>1353.6</v>
      </c>
      <c r="AE185" s="69">
        <v>364.9</v>
      </c>
      <c r="AF185" s="69">
        <v>10994.2</v>
      </c>
      <c r="AG185" s="69">
        <v>2723.7999999999997</v>
      </c>
      <c r="AH185" s="69">
        <v>131948.70000000001</v>
      </c>
    </row>
    <row r="186" spans="1:34" ht="15.75">
      <c r="A186" s="203"/>
      <c r="B186" s="204"/>
      <c r="E186" s="2">
        <v>2005</v>
      </c>
      <c r="F186" s="2">
        <v>1</v>
      </c>
      <c r="G186" s="62">
        <v>2005</v>
      </c>
      <c r="H186" s="69">
        <v>1821.1000000000001</v>
      </c>
      <c r="I186" s="69">
        <v>756</v>
      </c>
      <c r="J186" s="69">
        <v>827.1</v>
      </c>
      <c r="K186" s="69">
        <v>4949.7</v>
      </c>
      <c r="L186" s="69">
        <v>3623.1</v>
      </c>
      <c r="M186" s="69">
        <v>164</v>
      </c>
      <c r="N186" s="69">
        <v>3379</v>
      </c>
      <c r="O186" s="69">
        <v>536.5</v>
      </c>
      <c r="P186" s="69">
        <v>400.2</v>
      </c>
      <c r="Q186" s="69">
        <v>1298.4000000000001</v>
      </c>
      <c r="R186" s="69">
        <v>1818.5</v>
      </c>
      <c r="S186" s="69">
        <v>1056.3</v>
      </c>
      <c r="T186" s="69">
        <v>3052.8</v>
      </c>
      <c r="U186" s="69">
        <v>26197.9</v>
      </c>
      <c r="V186" s="69">
        <v>11019.599999999999</v>
      </c>
      <c r="W186" s="69">
        <v>877.5</v>
      </c>
      <c r="X186" s="69">
        <v>23317.1</v>
      </c>
      <c r="Y186" s="69">
        <v>0</v>
      </c>
      <c r="Z186" s="69">
        <v>17.8</v>
      </c>
      <c r="AA186" s="69">
        <v>1485.5</v>
      </c>
      <c r="AB186" s="69">
        <v>853</v>
      </c>
      <c r="AC186" s="69">
        <v>3313.7</v>
      </c>
      <c r="AD186" s="69">
        <v>1151.8</v>
      </c>
      <c r="AE186" s="69">
        <v>628.20000000000005</v>
      </c>
      <c r="AF186" s="69">
        <v>9116</v>
      </c>
      <c r="AG186" s="69">
        <v>1754.3</v>
      </c>
      <c r="AH186" s="69">
        <v>103415.1</v>
      </c>
    </row>
    <row r="187" spans="1:34" ht="15.75">
      <c r="A187" s="203"/>
      <c r="B187" s="204"/>
      <c r="E187" s="2">
        <v>2005</v>
      </c>
      <c r="F187" s="2">
        <v>2</v>
      </c>
      <c r="G187" s="62">
        <v>2005</v>
      </c>
      <c r="H187" s="69">
        <v>1848.1</v>
      </c>
      <c r="I187" s="69">
        <v>645.70000000000005</v>
      </c>
      <c r="J187" s="69">
        <v>1083.3</v>
      </c>
      <c r="K187" s="69">
        <v>3751.7</v>
      </c>
      <c r="L187" s="69">
        <v>3313.5</v>
      </c>
      <c r="M187" s="69">
        <v>122.2</v>
      </c>
      <c r="N187" s="69">
        <v>2680.7999999999997</v>
      </c>
      <c r="O187" s="69">
        <v>474.9</v>
      </c>
      <c r="P187" s="69">
        <v>579.79999999999995</v>
      </c>
      <c r="Q187" s="69">
        <v>1304.3</v>
      </c>
      <c r="R187" s="69">
        <v>558.29999999999995</v>
      </c>
      <c r="S187" s="69">
        <v>708.1</v>
      </c>
      <c r="T187" s="69">
        <v>3225.1</v>
      </c>
      <c r="U187" s="69">
        <v>14475.8</v>
      </c>
      <c r="V187" s="69">
        <v>11081</v>
      </c>
      <c r="W187" s="69">
        <v>857.5</v>
      </c>
      <c r="X187" s="69">
        <v>19916.699999999997</v>
      </c>
      <c r="Y187" s="69">
        <v>0</v>
      </c>
      <c r="Z187" s="69">
        <v>49.9</v>
      </c>
      <c r="AA187" s="69">
        <v>1377.9</v>
      </c>
      <c r="AB187" s="69">
        <v>799.8</v>
      </c>
      <c r="AC187" s="69">
        <v>3071.9</v>
      </c>
      <c r="AD187" s="69">
        <v>1050.5999999999999</v>
      </c>
      <c r="AE187" s="69">
        <v>552.9</v>
      </c>
      <c r="AF187" s="69">
        <v>8457.7999999999993</v>
      </c>
      <c r="AG187" s="69">
        <v>1395.7</v>
      </c>
      <c r="AH187" s="69">
        <v>83383.300000000017</v>
      </c>
    </row>
    <row r="188" spans="1:34" ht="15.75">
      <c r="A188" s="203"/>
      <c r="B188" s="204"/>
      <c r="E188" s="2">
        <v>2005</v>
      </c>
      <c r="F188" s="2">
        <v>3</v>
      </c>
      <c r="G188" s="62">
        <v>2005</v>
      </c>
      <c r="H188" s="69">
        <v>2088.6999999999998</v>
      </c>
      <c r="I188" s="69">
        <v>763.7</v>
      </c>
      <c r="J188" s="69">
        <v>961.3</v>
      </c>
      <c r="K188" s="69">
        <v>3921.8</v>
      </c>
      <c r="L188" s="69">
        <v>3638.5</v>
      </c>
      <c r="M188" s="69">
        <v>206.8</v>
      </c>
      <c r="N188" s="69">
        <v>3769.5</v>
      </c>
      <c r="O188" s="69">
        <v>470.1</v>
      </c>
      <c r="P188" s="69">
        <v>582.5</v>
      </c>
      <c r="Q188" s="69">
        <v>1203.4000000000001</v>
      </c>
      <c r="R188" s="69">
        <v>992.6</v>
      </c>
      <c r="S188" s="69">
        <v>813.8</v>
      </c>
      <c r="T188" s="69">
        <v>3937.5</v>
      </c>
      <c r="U188" s="69">
        <v>2923.4</v>
      </c>
      <c r="V188" s="69">
        <v>12923.3</v>
      </c>
      <c r="W188" s="69">
        <v>900.2</v>
      </c>
      <c r="X188" s="69">
        <v>19000.400000000001</v>
      </c>
      <c r="Y188" s="69">
        <v>0</v>
      </c>
      <c r="Z188" s="69">
        <v>0</v>
      </c>
      <c r="AA188" s="69">
        <v>1136.2</v>
      </c>
      <c r="AB188" s="69">
        <v>868.9</v>
      </c>
      <c r="AC188" s="69">
        <v>3208.5</v>
      </c>
      <c r="AD188" s="69">
        <v>1456.4</v>
      </c>
      <c r="AE188" s="69">
        <v>382.8</v>
      </c>
      <c r="AF188" s="69">
        <v>10022.6</v>
      </c>
      <c r="AG188" s="69">
        <v>2055.9</v>
      </c>
      <c r="AH188" s="69">
        <v>78228.800000000003</v>
      </c>
    </row>
    <row r="189" spans="1:34" ht="15.75">
      <c r="A189" s="203"/>
      <c r="B189" s="204"/>
      <c r="E189" s="2">
        <v>2005</v>
      </c>
      <c r="F189" s="2">
        <v>4</v>
      </c>
      <c r="G189" s="62">
        <v>2005</v>
      </c>
      <c r="H189" s="69">
        <v>3733.8</v>
      </c>
      <c r="I189" s="69">
        <v>1042.0999999999999</v>
      </c>
      <c r="J189" s="69">
        <v>1095</v>
      </c>
      <c r="K189" s="69">
        <v>6282.9</v>
      </c>
      <c r="L189" s="69">
        <v>4172.3999999999996</v>
      </c>
      <c r="M189" s="69">
        <v>233.7</v>
      </c>
      <c r="N189" s="69">
        <v>6991.1</v>
      </c>
      <c r="O189" s="69">
        <v>921.9</v>
      </c>
      <c r="P189" s="69">
        <v>987.4</v>
      </c>
      <c r="Q189" s="69">
        <v>1774.7</v>
      </c>
      <c r="R189" s="69">
        <v>3284.7</v>
      </c>
      <c r="S189" s="69">
        <v>1795.8</v>
      </c>
      <c r="T189" s="69">
        <v>3882.7</v>
      </c>
      <c r="U189" s="69">
        <v>3467.4</v>
      </c>
      <c r="V189" s="69">
        <v>19471.5</v>
      </c>
      <c r="W189" s="69">
        <v>1599.6</v>
      </c>
      <c r="X189" s="69">
        <v>28201.200000000001</v>
      </c>
      <c r="Y189" s="69">
        <v>0</v>
      </c>
      <c r="Z189" s="69">
        <v>56.8</v>
      </c>
      <c r="AA189" s="69">
        <v>1262.8</v>
      </c>
      <c r="AB189" s="69">
        <v>1064.3</v>
      </c>
      <c r="AC189" s="69">
        <v>4820</v>
      </c>
      <c r="AD189" s="69">
        <v>1706</v>
      </c>
      <c r="AE189" s="69">
        <v>638</v>
      </c>
      <c r="AF189" s="69">
        <v>11546.6</v>
      </c>
      <c r="AG189" s="69">
        <v>5016.5</v>
      </c>
      <c r="AH189" s="69">
        <v>115048.90000000001</v>
      </c>
    </row>
    <row r="190" spans="1:34" ht="15.75">
      <c r="A190" s="203"/>
      <c r="B190" s="204"/>
      <c r="E190" s="2">
        <v>2005</v>
      </c>
      <c r="F190" s="2">
        <v>5</v>
      </c>
      <c r="G190" s="62">
        <v>2005</v>
      </c>
      <c r="H190" s="69">
        <v>1222.0999999999999</v>
      </c>
      <c r="I190" s="69">
        <v>1063.2</v>
      </c>
      <c r="J190" s="69">
        <v>1375.8</v>
      </c>
      <c r="K190" s="69">
        <v>13979.3</v>
      </c>
      <c r="L190" s="69">
        <v>4754.7</v>
      </c>
      <c r="M190" s="69">
        <v>269.7</v>
      </c>
      <c r="N190" s="69">
        <v>8266.5</v>
      </c>
      <c r="O190" s="69">
        <v>842.5</v>
      </c>
      <c r="P190" s="69">
        <v>990.3</v>
      </c>
      <c r="Q190" s="69">
        <v>1800.5</v>
      </c>
      <c r="R190" s="69">
        <v>4786</v>
      </c>
      <c r="S190" s="69">
        <v>2028.6</v>
      </c>
      <c r="T190" s="69">
        <v>2368.1</v>
      </c>
      <c r="U190" s="69">
        <v>48.1</v>
      </c>
      <c r="V190" s="69">
        <v>18242.8</v>
      </c>
      <c r="W190" s="69">
        <v>1795.6</v>
      </c>
      <c r="X190" s="69">
        <v>32929</v>
      </c>
      <c r="Y190" s="69">
        <v>0</v>
      </c>
      <c r="Z190" s="69">
        <v>109.5</v>
      </c>
      <c r="AA190" s="69">
        <v>997.1</v>
      </c>
      <c r="AB190" s="69">
        <v>1117.3</v>
      </c>
      <c r="AC190" s="69">
        <v>5596.6</v>
      </c>
      <c r="AD190" s="69">
        <v>1844.1</v>
      </c>
      <c r="AE190" s="69">
        <v>1214.5999999999999</v>
      </c>
      <c r="AF190" s="69">
        <v>12928.5</v>
      </c>
      <c r="AG190" s="69">
        <v>6739</v>
      </c>
      <c r="AH190" s="69">
        <v>127309.50000000001</v>
      </c>
    </row>
    <row r="191" spans="1:34" ht="15.75">
      <c r="A191" s="203"/>
      <c r="B191" s="204"/>
      <c r="E191" s="2">
        <v>2005</v>
      </c>
      <c r="F191" s="2">
        <v>6</v>
      </c>
      <c r="G191" s="62">
        <v>2005</v>
      </c>
      <c r="H191" s="69">
        <v>1507.6</v>
      </c>
      <c r="I191" s="69">
        <v>1155</v>
      </c>
      <c r="J191" s="69">
        <v>1432.9</v>
      </c>
      <c r="K191" s="69">
        <v>13087.3</v>
      </c>
      <c r="L191" s="69">
        <v>5443</v>
      </c>
      <c r="M191" s="69">
        <v>392.8</v>
      </c>
      <c r="N191" s="69">
        <v>9790</v>
      </c>
      <c r="O191" s="69">
        <v>855.6</v>
      </c>
      <c r="P191" s="69">
        <v>1201.3</v>
      </c>
      <c r="Q191" s="69">
        <v>1971.2</v>
      </c>
      <c r="R191" s="69">
        <v>5931.4</v>
      </c>
      <c r="S191" s="69">
        <v>2240.8000000000002</v>
      </c>
      <c r="T191" s="69">
        <v>1958</v>
      </c>
      <c r="U191" s="69">
        <v>7696.6</v>
      </c>
      <c r="V191" s="69">
        <v>20095.3</v>
      </c>
      <c r="W191" s="69">
        <v>2368.9</v>
      </c>
      <c r="X191" s="69">
        <v>51754.3</v>
      </c>
      <c r="Y191" s="69">
        <v>0</v>
      </c>
      <c r="Z191" s="69">
        <v>122.1</v>
      </c>
      <c r="AA191" s="69">
        <v>1221.9000000000001</v>
      </c>
      <c r="AB191" s="69">
        <v>1164.4000000000001</v>
      </c>
      <c r="AC191" s="69">
        <v>6718.3</v>
      </c>
      <c r="AD191" s="69">
        <v>2029.5</v>
      </c>
      <c r="AE191" s="69">
        <v>1240.4000000000001</v>
      </c>
      <c r="AF191" s="69">
        <v>14351.8</v>
      </c>
      <c r="AG191" s="69">
        <v>8665</v>
      </c>
      <c r="AH191" s="69">
        <v>164395.4</v>
      </c>
    </row>
    <row r="192" spans="1:34" ht="15.75">
      <c r="A192" s="203"/>
      <c r="B192" s="204"/>
      <c r="E192" s="2">
        <v>2005</v>
      </c>
      <c r="F192" s="2">
        <v>7</v>
      </c>
      <c r="G192" s="62">
        <v>2006</v>
      </c>
      <c r="H192" s="69">
        <v>2432.8000000000002</v>
      </c>
      <c r="I192" s="69">
        <v>1308.5999999999999</v>
      </c>
      <c r="J192" s="69">
        <v>1566.7</v>
      </c>
      <c r="K192" s="69">
        <v>13047.8</v>
      </c>
      <c r="L192" s="69">
        <v>6679.4</v>
      </c>
      <c r="M192" s="69">
        <v>375.2</v>
      </c>
      <c r="N192" s="69">
        <v>12381.4</v>
      </c>
      <c r="O192" s="69">
        <v>1130.9000000000001</v>
      </c>
      <c r="P192" s="69">
        <v>1484.2</v>
      </c>
      <c r="Q192" s="69">
        <v>2575.3000000000002</v>
      </c>
      <c r="R192" s="69">
        <v>7311.1</v>
      </c>
      <c r="S192" s="69">
        <v>2262.6999999999998</v>
      </c>
      <c r="T192" s="69">
        <v>2771.7</v>
      </c>
      <c r="U192" s="69">
        <v>12015.2</v>
      </c>
      <c r="V192" s="69">
        <v>24550.3</v>
      </c>
      <c r="W192" s="69">
        <v>2993</v>
      </c>
      <c r="X192" s="69">
        <v>57731.5</v>
      </c>
      <c r="Y192" s="69">
        <v>0</v>
      </c>
      <c r="Z192" s="69">
        <v>227.7</v>
      </c>
      <c r="AA192" s="69">
        <v>1615.2</v>
      </c>
      <c r="AB192" s="69">
        <v>1242.3</v>
      </c>
      <c r="AC192" s="69">
        <v>8523</v>
      </c>
      <c r="AD192" s="69">
        <v>2289.6999999999998</v>
      </c>
      <c r="AE192" s="69">
        <v>1712.8</v>
      </c>
      <c r="AF192" s="69">
        <v>15367.9</v>
      </c>
      <c r="AG192" s="69">
        <v>11163.900000000001</v>
      </c>
      <c r="AH192" s="69">
        <v>194760.3</v>
      </c>
    </row>
    <row r="193" spans="1:34" ht="15.75">
      <c r="A193" s="203"/>
      <c r="B193" s="204"/>
      <c r="E193" s="2">
        <v>2005</v>
      </c>
      <c r="F193" s="2">
        <v>8</v>
      </c>
      <c r="G193" s="62">
        <v>2006</v>
      </c>
      <c r="H193" s="69">
        <v>2747.4</v>
      </c>
      <c r="I193" s="69">
        <v>1270.0999999999999</v>
      </c>
      <c r="J193" s="69">
        <v>1878.1</v>
      </c>
      <c r="K193" s="69">
        <v>12695.2</v>
      </c>
      <c r="L193" s="69">
        <v>6999.1</v>
      </c>
      <c r="M193" s="69">
        <v>345.6</v>
      </c>
      <c r="N193" s="69">
        <v>11833.6</v>
      </c>
      <c r="O193" s="69">
        <v>1219.0999999999999</v>
      </c>
      <c r="P193" s="69">
        <v>1652.2</v>
      </c>
      <c r="Q193" s="69">
        <v>2433.4</v>
      </c>
      <c r="R193" s="69">
        <v>6750.3</v>
      </c>
      <c r="S193" s="69">
        <v>2327.1999999999998</v>
      </c>
      <c r="T193" s="69">
        <v>3155.6</v>
      </c>
      <c r="U193" s="69">
        <v>11027</v>
      </c>
      <c r="V193" s="69">
        <v>23753</v>
      </c>
      <c r="W193" s="69">
        <v>2896.6</v>
      </c>
      <c r="X193" s="69">
        <v>58333.599999999999</v>
      </c>
      <c r="Y193" s="69">
        <v>0</v>
      </c>
      <c r="Z193" s="69">
        <v>312.60000000000002</v>
      </c>
      <c r="AA193" s="69">
        <v>1427.3</v>
      </c>
      <c r="AB193" s="69">
        <v>1287.4000000000001</v>
      </c>
      <c r="AC193" s="69">
        <v>8705.9</v>
      </c>
      <c r="AD193" s="69">
        <v>2239.1</v>
      </c>
      <c r="AE193" s="69">
        <v>1793.8</v>
      </c>
      <c r="AF193" s="69">
        <v>14832.5</v>
      </c>
      <c r="AG193" s="69">
        <v>10274.5</v>
      </c>
      <c r="AH193" s="69">
        <v>192190.2</v>
      </c>
    </row>
    <row r="194" spans="1:34" ht="15.75">
      <c r="A194" s="203"/>
      <c r="B194" s="204"/>
      <c r="E194" s="2">
        <v>2005</v>
      </c>
      <c r="F194" s="2">
        <v>9</v>
      </c>
      <c r="G194" s="62">
        <v>2006</v>
      </c>
      <c r="H194" s="69">
        <v>2203.1999999999998</v>
      </c>
      <c r="I194" s="69">
        <v>1116.9000000000001</v>
      </c>
      <c r="J194" s="69">
        <v>1545.2</v>
      </c>
      <c r="K194" s="69">
        <v>11078</v>
      </c>
      <c r="L194" s="69">
        <v>5622.1</v>
      </c>
      <c r="M194" s="69">
        <v>292.10000000000002</v>
      </c>
      <c r="N194" s="69">
        <v>10089.6</v>
      </c>
      <c r="O194" s="69">
        <v>942.3</v>
      </c>
      <c r="P194" s="69">
        <v>1180.2</v>
      </c>
      <c r="Q194" s="69">
        <v>2201.4</v>
      </c>
      <c r="R194" s="69">
        <v>6174.4</v>
      </c>
      <c r="S194" s="69">
        <v>2042.1</v>
      </c>
      <c r="T194" s="69">
        <v>2275.4</v>
      </c>
      <c r="U194" s="69">
        <v>20997.5</v>
      </c>
      <c r="V194" s="69">
        <v>22045.3</v>
      </c>
      <c r="W194" s="69">
        <v>2337.8000000000002</v>
      </c>
      <c r="X194" s="69">
        <v>53252</v>
      </c>
      <c r="Y194" s="69">
        <v>0</v>
      </c>
      <c r="Z194" s="69">
        <v>183.1</v>
      </c>
      <c r="AA194" s="69">
        <v>1197.3</v>
      </c>
      <c r="AB194" s="69">
        <v>1130.5</v>
      </c>
      <c r="AC194" s="69">
        <v>6734.8</v>
      </c>
      <c r="AD194" s="69">
        <v>2013.9</v>
      </c>
      <c r="AE194" s="69">
        <v>1572.2</v>
      </c>
      <c r="AF194" s="69">
        <v>13273.7</v>
      </c>
      <c r="AG194" s="69">
        <v>8350.2999999999993</v>
      </c>
      <c r="AH194" s="69">
        <v>179851.3</v>
      </c>
    </row>
    <row r="195" spans="1:34" ht="15.75">
      <c r="A195" s="203"/>
      <c r="B195" s="204"/>
      <c r="E195" s="2">
        <v>2005</v>
      </c>
      <c r="F195" s="2">
        <v>10</v>
      </c>
      <c r="G195" s="62">
        <v>2006</v>
      </c>
      <c r="H195" s="69">
        <v>3225.3</v>
      </c>
      <c r="I195" s="69">
        <v>1028.0999999999999</v>
      </c>
      <c r="J195" s="69">
        <v>1146.5</v>
      </c>
      <c r="K195" s="69">
        <v>9287.2000000000007</v>
      </c>
      <c r="L195" s="69">
        <v>4853.7</v>
      </c>
      <c r="M195" s="69">
        <v>219.6</v>
      </c>
      <c r="N195" s="69">
        <v>7374.2000000000007</v>
      </c>
      <c r="O195" s="69">
        <v>731.7</v>
      </c>
      <c r="P195" s="69">
        <v>932.8</v>
      </c>
      <c r="Q195" s="69">
        <v>2063.3000000000002</v>
      </c>
      <c r="R195" s="69">
        <v>4750.8</v>
      </c>
      <c r="S195" s="69">
        <v>1980.7</v>
      </c>
      <c r="T195" s="69">
        <v>3587.3</v>
      </c>
      <c r="U195" s="69">
        <v>13319.3</v>
      </c>
      <c r="V195" s="69">
        <v>19499.099999999999</v>
      </c>
      <c r="W195" s="69">
        <v>1825.5</v>
      </c>
      <c r="X195" s="69">
        <v>43989.8</v>
      </c>
      <c r="Y195" s="69">
        <v>0.4</v>
      </c>
      <c r="Z195" s="69">
        <v>58.4</v>
      </c>
      <c r="AA195" s="69">
        <v>1145.8</v>
      </c>
      <c r="AB195" s="69">
        <v>1120.4000000000001</v>
      </c>
      <c r="AC195" s="69">
        <v>5251.7</v>
      </c>
      <c r="AD195" s="69">
        <v>1825.2</v>
      </c>
      <c r="AE195" s="69">
        <v>878.1</v>
      </c>
      <c r="AF195" s="69">
        <v>12322</v>
      </c>
      <c r="AG195" s="69">
        <v>6224.7</v>
      </c>
      <c r="AH195" s="69">
        <v>148641.59999999998</v>
      </c>
    </row>
    <row r="196" spans="1:34" ht="15.75">
      <c r="A196" s="203"/>
      <c r="B196" s="204"/>
      <c r="E196" s="2">
        <v>2005</v>
      </c>
      <c r="F196" s="2">
        <v>11</v>
      </c>
      <c r="G196" s="62">
        <v>2006</v>
      </c>
      <c r="H196" s="69">
        <v>2151</v>
      </c>
      <c r="I196" s="69">
        <v>925.3</v>
      </c>
      <c r="J196" s="69">
        <v>1338</v>
      </c>
      <c r="K196" s="69">
        <v>7966.5</v>
      </c>
      <c r="L196" s="69">
        <v>4523.8</v>
      </c>
      <c r="M196" s="69">
        <v>123.4</v>
      </c>
      <c r="N196" s="69">
        <v>7478.2</v>
      </c>
      <c r="O196" s="69">
        <v>869.5</v>
      </c>
      <c r="P196" s="69">
        <v>763.9</v>
      </c>
      <c r="Q196" s="69">
        <v>1990.7</v>
      </c>
      <c r="R196" s="69">
        <v>3758.9</v>
      </c>
      <c r="S196" s="69">
        <v>1994.4</v>
      </c>
      <c r="T196" s="69">
        <v>3276.4</v>
      </c>
      <c r="U196" s="69">
        <v>9294.2000000000007</v>
      </c>
      <c r="V196" s="69">
        <v>17623.099999999999</v>
      </c>
      <c r="W196" s="69">
        <v>1403</v>
      </c>
      <c r="X196" s="69">
        <v>32328.800000000003</v>
      </c>
      <c r="Y196" s="69">
        <v>129.30000000000001</v>
      </c>
      <c r="Z196" s="69">
        <v>0</v>
      </c>
      <c r="AA196" s="69">
        <v>1142.5999999999999</v>
      </c>
      <c r="AB196" s="69">
        <v>1001.1</v>
      </c>
      <c r="AC196" s="69">
        <v>4358.1000000000004</v>
      </c>
      <c r="AD196" s="69">
        <v>1567</v>
      </c>
      <c r="AE196" s="69">
        <v>544.6</v>
      </c>
      <c r="AF196" s="69">
        <v>11622.1</v>
      </c>
      <c r="AG196" s="69">
        <v>4650.7999999999993</v>
      </c>
      <c r="AH196" s="69">
        <v>122824.70000000003</v>
      </c>
    </row>
    <row r="197" spans="1:34" ht="15.75">
      <c r="A197" s="203"/>
      <c r="B197" s="204"/>
      <c r="E197" s="2">
        <v>2005</v>
      </c>
      <c r="F197" s="2">
        <v>12</v>
      </c>
      <c r="G197" s="62">
        <v>2006</v>
      </c>
      <c r="H197" s="69">
        <v>1677.7</v>
      </c>
      <c r="I197" s="69">
        <v>940.9</v>
      </c>
      <c r="J197" s="69">
        <v>589.79999999999995</v>
      </c>
      <c r="K197" s="69">
        <v>8302</v>
      </c>
      <c r="L197" s="69">
        <v>4479.6000000000004</v>
      </c>
      <c r="M197" s="69">
        <v>320.5</v>
      </c>
      <c r="N197" s="69">
        <v>5690.2</v>
      </c>
      <c r="O197" s="69">
        <v>818.9</v>
      </c>
      <c r="P197" s="69">
        <v>548.5</v>
      </c>
      <c r="Q197" s="69">
        <v>1862.3</v>
      </c>
      <c r="R197" s="69">
        <v>3516.3</v>
      </c>
      <c r="S197" s="69">
        <v>1548.4</v>
      </c>
      <c r="T197" s="69">
        <v>2895.8</v>
      </c>
      <c r="U197" s="69">
        <v>25958.899999999998</v>
      </c>
      <c r="V197" s="69">
        <v>16314</v>
      </c>
      <c r="W197" s="69">
        <v>1226.9000000000001</v>
      </c>
      <c r="X197" s="69">
        <v>31701</v>
      </c>
      <c r="Y197" s="69">
        <v>178.1</v>
      </c>
      <c r="Z197" s="69">
        <v>0</v>
      </c>
      <c r="AA197" s="69">
        <v>1259.0999999999999</v>
      </c>
      <c r="AB197" s="69">
        <v>1007.3</v>
      </c>
      <c r="AC197" s="69">
        <v>4122.3999999999996</v>
      </c>
      <c r="AD197" s="69">
        <v>1652.1</v>
      </c>
      <c r="AE197" s="69">
        <v>446.8</v>
      </c>
      <c r="AF197" s="69">
        <v>11065.3</v>
      </c>
      <c r="AG197" s="69">
        <v>4538.8999999999996</v>
      </c>
      <c r="AH197" s="69">
        <v>132661.70000000001</v>
      </c>
    </row>
    <row r="198" spans="1:34" ht="15.75">
      <c r="A198" s="203"/>
      <c r="B198" s="204"/>
      <c r="E198" s="2">
        <v>2006</v>
      </c>
      <c r="F198" s="2">
        <v>1</v>
      </c>
      <c r="G198" s="62">
        <v>2006</v>
      </c>
      <c r="H198" s="69">
        <v>2761.6</v>
      </c>
      <c r="I198" s="69">
        <v>861.8</v>
      </c>
      <c r="J198" s="69">
        <v>608.20000000000005</v>
      </c>
      <c r="K198" s="69">
        <v>5231.2</v>
      </c>
      <c r="L198" s="69">
        <v>4262.2</v>
      </c>
      <c r="M198" s="69">
        <v>86.4</v>
      </c>
      <c r="N198" s="69">
        <v>5079.2000000000007</v>
      </c>
      <c r="O198" s="69">
        <v>742.6</v>
      </c>
      <c r="P198" s="69">
        <v>404.9</v>
      </c>
      <c r="Q198" s="69">
        <v>1565.7</v>
      </c>
      <c r="R198" s="69">
        <v>2597.9</v>
      </c>
      <c r="S198" s="69">
        <v>1895.7</v>
      </c>
      <c r="T198" s="69">
        <v>2693.5</v>
      </c>
      <c r="U198" s="69">
        <v>20915.7</v>
      </c>
      <c r="V198" s="69">
        <v>16981.600000000002</v>
      </c>
      <c r="W198" s="69">
        <v>1010.1</v>
      </c>
      <c r="X198" s="69">
        <v>25127.599999999999</v>
      </c>
      <c r="Y198" s="69">
        <v>1.1000000000000001</v>
      </c>
      <c r="Z198" s="69">
        <v>0</v>
      </c>
      <c r="AA198" s="69">
        <v>1112.5</v>
      </c>
      <c r="AB198" s="69">
        <v>971.5</v>
      </c>
      <c r="AC198" s="69">
        <v>3703.3999999999996</v>
      </c>
      <c r="AD198" s="69">
        <v>1610.7</v>
      </c>
      <c r="AE198" s="69">
        <v>494.7</v>
      </c>
      <c r="AF198" s="69">
        <v>10684</v>
      </c>
      <c r="AG198" s="69">
        <v>3959</v>
      </c>
      <c r="AH198" s="69">
        <v>115362.79999999999</v>
      </c>
    </row>
    <row r="199" spans="1:34" ht="15.75">
      <c r="A199" s="203"/>
      <c r="B199" s="204"/>
      <c r="E199" s="2">
        <v>2006</v>
      </c>
      <c r="F199" s="2">
        <v>2</v>
      </c>
      <c r="G199" s="62">
        <v>2006</v>
      </c>
      <c r="H199" s="69">
        <v>2436.6000000000004</v>
      </c>
      <c r="I199" s="69">
        <v>848.8</v>
      </c>
      <c r="J199" s="69">
        <v>916.7</v>
      </c>
      <c r="K199" s="69">
        <v>8190.4</v>
      </c>
      <c r="L199" s="69">
        <v>4164.3</v>
      </c>
      <c r="M199" s="69">
        <v>145.1</v>
      </c>
      <c r="N199" s="69">
        <v>4781.2</v>
      </c>
      <c r="O199" s="69">
        <v>852.4</v>
      </c>
      <c r="P199" s="69">
        <v>633.20000000000005</v>
      </c>
      <c r="Q199" s="69">
        <v>1462.3</v>
      </c>
      <c r="R199" s="69">
        <v>2937.1</v>
      </c>
      <c r="S199" s="69">
        <v>1283.9000000000001</v>
      </c>
      <c r="T199" s="69">
        <v>3534.8</v>
      </c>
      <c r="U199" s="69">
        <v>26918.300000000003</v>
      </c>
      <c r="V199" s="69">
        <v>15608.6</v>
      </c>
      <c r="W199" s="69">
        <v>1251.7</v>
      </c>
      <c r="X199" s="69">
        <v>26163.9</v>
      </c>
      <c r="Y199" s="69">
        <v>0</v>
      </c>
      <c r="Z199" s="69">
        <v>0</v>
      </c>
      <c r="AA199" s="69">
        <v>1478.4</v>
      </c>
      <c r="AB199" s="69">
        <v>956.5</v>
      </c>
      <c r="AC199" s="69">
        <v>3824</v>
      </c>
      <c r="AD199" s="69">
        <v>1428.4</v>
      </c>
      <c r="AE199" s="69">
        <v>625.9</v>
      </c>
      <c r="AF199" s="69">
        <v>10052.1</v>
      </c>
      <c r="AG199" s="69">
        <v>4222.2</v>
      </c>
      <c r="AH199" s="69">
        <v>124716.80000000002</v>
      </c>
    </row>
    <row r="200" spans="1:34" ht="15.75">
      <c r="A200" s="203"/>
      <c r="B200" s="204"/>
      <c r="E200" s="2">
        <v>2006</v>
      </c>
      <c r="F200" s="2">
        <v>3</v>
      </c>
      <c r="G200" s="62">
        <v>2006</v>
      </c>
      <c r="H200" s="69">
        <v>1276.9000000000001</v>
      </c>
      <c r="I200" s="69">
        <v>783.2</v>
      </c>
      <c r="J200" s="69">
        <v>893.1</v>
      </c>
      <c r="K200" s="69">
        <v>4242.8</v>
      </c>
      <c r="L200" s="69">
        <v>4063</v>
      </c>
      <c r="M200" s="69">
        <v>73.5</v>
      </c>
      <c r="N200" s="69">
        <v>4496.1000000000004</v>
      </c>
      <c r="O200" s="69">
        <v>529.5</v>
      </c>
      <c r="P200" s="69">
        <v>288.7</v>
      </c>
      <c r="Q200" s="69">
        <v>1116.8</v>
      </c>
      <c r="R200" s="69">
        <v>1297.0999999999999</v>
      </c>
      <c r="S200" s="69">
        <v>1483.8</v>
      </c>
      <c r="T200" s="69">
        <v>3667.4</v>
      </c>
      <c r="U200" s="69">
        <v>1986.8</v>
      </c>
      <c r="V200" s="69">
        <v>12593.3</v>
      </c>
      <c r="W200" s="69">
        <v>960.4</v>
      </c>
      <c r="X200" s="69">
        <v>17358.5</v>
      </c>
      <c r="Y200" s="69">
        <v>0</v>
      </c>
      <c r="Z200" s="69">
        <v>0</v>
      </c>
      <c r="AA200" s="69">
        <v>1149.4000000000001</v>
      </c>
      <c r="AB200" s="69">
        <v>916</v>
      </c>
      <c r="AC200" s="69">
        <v>3019.3</v>
      </c>
      <c r="AD200" s="69">
        <v>1416.4</v>
      </c>
      <c r="AE200" s="69">
        <v>430</v>
      </c>
      <c r="AF200" s="69">
        <v>9200.2000000000007</v>
      </c>
      <c r="AG200" s="69">
        <v>2457.5</v>
      </c>
      <c r="AH200" s="69">
        <v>75699.700000000012</v>
      </c>
    </row>
    <row r="201" spans="1:34" ht="15.75">
      <c r="A201" s="203"/>
      <c r="B201" s="204"/>
      <c r="E201" s="2">
        <v>2006</v>
      </c>
      <c r="F201" s="2">
        <v>4</v>
      </c>
      <c r="G201" s="62">
        <v>2006</v>
      </c>
      <c r="H201" s="69">
        <v>2940.4</v>
      </c>
      <c r="I201" s="69">
        <v>814.5</v>
      </c>
      <c r="J201" s="69">
        <v>706.4</v>
      </c>
      <c r="K201" s="69">
        <v>6165.7</v>
      </c>
      <c r="L201" s="69">
        <v>3797.4</v>
      </c>
      <c r="M201" s="69">
        <v>248.9</v>
      </c>
      <c r="N201" s="69">
        <v>5405.1</v>
      </c>
      <c r="O201" s="69">
        <v>578.5</v>
      </c>
      <c r="P201" s="69">
        <v>1019.7</v>
      </c>
      <c r="Q201" s="69">
        <v>1175.3</v>
      </c>
      <c r="R201" s="69">
        <v>1586.5</v>
      </c>
      <c r="S201" s="69">
        <v>1534.5</v>
      </c>
      <c r="T201" s="69">
        <v>3811.4</v>
      </c>
      <c r="U201" s="69">
        <v>2209.6</v>
      </c>
      <c r="V201" s="69">
        <v>13869.099999999999</v>
      </c>
      <c r="W201" s="69">
        <v>1089.5999999999999</v>
      </c>
      <c r="X201" s="69">
        <v>23556.7</v>
      </c>
      <c r="Y201" s="69">
        <v>0</v>
      </c>
      <c r="Z201" s="69">
        <v>0</v>
      </c>
      <c r="AA201" s="69">
        <v>1437</v>
      </c>
      <c r="AB201" s="69">
        <v>971.6</v>
      </c>
      <c r="AC201" s="69">
        <v>3222.3</v>
      </c>
      <c r="AD201" s="69">
        <v>1429.2</v>
      </c>
      <c r="AE201" s="69">
        <v>495.9</v>
      </c>
      <c r="AF201" s="69">
        <v>9332.1</v>
      </c>
      <c r="AG201" s="69">
        <v>3384.3</v>
      </c>
      <c r="AH201" s="69">
        <v>90781.700000000012</v>
      </c>
    </row>
    <row r="202" spans="1:34" ht="15.75">
      <c r="A202" s="203"/>
      <c r="B202" s="204"/>
      <c r="E202" s="2">
        <v>2006</v>
      </c>
      <c r="F202" s="2">
        <v>5</v>
      </c>
      <c r="G202" s="62">
        <v>2006</v>
      </c>
      <c r="H202" s="69">
        <v>1270.5</v>
      </c>
      <c r="I202" s="69">
        <v>989.7</v>
      </c>
      <c r="J202" s="69">
        <v>848.7</v>
      </c>
      <c r="K202" s="69">
        <v>9368.2999999999993</v>
      </c>
      <c r="L202" s="69">
        <v>4880.1000000000004</v>
      </c>
      <c r="M202" s="69">
        <v>262.39999999999998</v>
      </c>
      <c r="N202" s="69">
        <v>10243.9</v>
      </c>
      <c r="O202" s="69">
        <v>543.4</v>
      </c>
      <c r="P202" s="69">
        <v>1107.2</v>
      </c>
      <c r="Q202" s="69">
        <v>1755.6</v>
      </c>
      <c r="R202" s="69">
        <v>4285.1000000000004</v>
      </c>
      <c r="S202" s="69">
        <v>2102</v>
      </c>
      <c r="T202" s="69">
        <v>1748.8</v>
      </c>
      <c r="U202" s="69">
        <v>1397.9</v>
      </c>
      <c r="V202" s="69">
        <v>15761.2</v>
      </c>
      <c r="W202" s="69">
        <v>1939.2</v>
      </c>
      <c r="X202" s="69">
        <v>33728.699999999997</v>
      </c>
      <c r="Y202" s="69">
        <v>0</v>
      </c>
      <c r="Z202" s="69">
        <v>68.3</v>
      </c>
      <c r="AA202" s="69">
        <v>1419.4</v>
      </c>
      <c r="AB202" s="69">
        <v>1085.3</v>
      </c>
      <c r="AC202" s="69">
        <v>4918.8999999999996</v>
      </c>
      <c r="AD202" s="69">
        <v>1764</v>
      </c>
      <c r="AE202" s="69">
        <v>685.6</v>
      </c>
      <c r="AF202" s="69">
        <v>11821.4</v>
      </c>
      <c r="AG202" s="69">
        <v>6697.2999999999993</v>
      </c>
      <c r="AH202" s="69">
        <v>120692.9</v>
      </c>
    </row>
    <row r="203" spans="1:34" ht="15.75">
      <c r="A203" s="203"/>
      <c r="B203" s="204"/>
      <c r="E203" s="2">
        <v>2006</v>
      </c>
      <c r="F203" s="2">
        <v>6</v>
      </c>
      <c r="G203" s="62">
        <v>2006</v>
      </c>
      <c r="H203" s="69">
        <v>998.8</v>
      </c>
      <c r="I203" s="69">
        <v>1157.8</v>
      </c>
      <c r="J203" s="69">
        <v>994.3</v>
      </c>
      <c r="K203" s="69">
        <v>11329.8</v>
      </c>
      <c r="L203" s="69">
        <v>6066</v>
      </c>
      <c r="M203" s="69">
        <v>315.39999999999998</v>
      </c>
      <c r="N203" s="69">
        <v>12525.8</v>
      </c>
      <c r="O203" s="69">
        <v>807.3</v>
      </c>
      <c r="P203" s="69">
        <v>1434.1</v>
      </c>
      <c r="Q203" s="69">
        <v>2115.1999999999998</v>
      </c>
      <c r="R203" s="69">
        <v>5642.3</v>
      </c>
      <c r="S203" s="69">
        <v>2123.4</v>
      </c>
      <c r="T203" s="69">
        <v>2102.6</v>
      </c>
      <c r="U203" s="69">
        <v>6876.1</v>
      </c>
      <c r="V203" s="69">
        <v>19562.399999999998</v>
      </c>
      <c r="W203" s="69">
        <v>2659.7</v>
      </c>
      <c r="X203" s="69">
        <v>52974.200000000004</v>
      </c>
      <c r="Y203" s="69">
        <v>0</v>
      </c>
      <c r="Z203" s="69">
        <v>358.5</v>
      </c>
      <c r="AA203" s="69">
        <v>1603.9</v>
      </c>
      <c r="AB203" s="69">
        <v>1204.5</v>
      </c>
      <c r="AC203" s="69">
        <v>6639.0999999999995</v>
      </c>
      <c r="AD203" s="69">
        <v>2102.1</v>
      </c>
      <c r="AE203" s="69">
        <v>1300.9000000000001</v>
      </c>
      <c r="AF203" s="69">
        <v>13001.3</v>
      </c>
      <c r="AG203" s="69">
        <v>9914.1</v>
      </c>
      <c r="AH203" s="69">
        <v>165809.59999999998</v>
      </c>
    </row>
    <row r="204" spans="1:34" ht="15.75">
      <c r="A204" s="203"/>
      <c r="B204" s="204"/>
      <c r="E204" s="2">
        <v>2006</v>
      </c>
      <c r="F204" s="2">
        <v>7</v>
      </c>
      <c r="G204" s="62">
        <v>2007</v>
      </c>
      <c r="H204" s="69">
        <v>1967.5</v>
      </c>
      <c r="I204" s="69">
        <v>1354.7</v>
      </c>
      <c r="J204" s="69">
        <v>1465.9</v>
      </c>
      <c r="K204" s="69">
        <v>13551.6</v>
      </c>
      <c r="L204" s="69">
        <v>7666.3</v>
      </c>
      <c r="M204" s="69">
        <v>363.5</v>
      </c>
      <c r="N204" s="69">
        <v>13375.6</v>
      </c>
      <c r="O204" s="69">
        <v>1177.9000000000001</v>
      </c>
      <c r="P204" s="69">
        <v>1130.3</v>
      </c>
      <c r="Q204" s="69">
        <v>2595.1999999999998</v>
      </c>
      <c r="R204" s="69">
        <v>6067.6</v>
      </c>
      <c r="S204" s="69">
        <v>2327.6999999999998</v>
      </c>
      <c r="T204" s="69">
        <v>2652.3</v>
      </c>
      <c r="U204" s="69">
        <v>16207.3</v>
      </c>
      <c r="V204" s="69">
        <v>25414.6</v>
      </c>
      <c r="W204" s="69">
        <v>3635.8</v>
      </c>
      <c r="X204" s="69">
        <v>61441.799999999996</v>
      </c>
      <c r="Y204" s="69">
        <v>0.2</v>
      </c>
      <c r="Z204" s="69">
        <v>440</v>
      </c>
      <c r="AA204" s="69">
        <v>1450.2</v>
      </c>
      <c r="AB204" s="69">
        <v>1302.0999999999999</v>
      </c>
      <c r="AC204" s="69">
        <v>8601.2000000000007</v>
      </c>
      <c r="AD204" s="69">
        <v>2203.6</v>
      </c>
      <c r="AE204" s="69">
        <v>2238.1</v>
      </c>
      <c r="AF204" s="69">
        <v>15255</v>
      </c>
      <c r="AG204" s="69">
        <v>12354.7</v>
      </c>
      <c r="AH204" s="69">
        <v>206240.7</v>
      </c>
    </row>
    <row r="205" spans="1:34" ht="15.75">
      <c r="A205" s="203"/>
      <c r="B205" s="204"/>
      <c r="E205" s="2">
        <v>2006</v>
      </c>
      <c r="F205" s="2">
        <v>8</v>
      </c>
      <c r="G205" s="62">
        <v>2007</v>
      </c>
      <c r="H205" s="69">
        <v>1565.4</v>
      </c>
      <c r="I205" s="69">
        <v>1334.1</v>
      </c>
      <c r="J205" s="69">
        <v>1243.3</v>
      </c>
      <c r="K205" s="69">
        <v>12759.8</v>
      </c>
      <c r="L205" s="69">
        <v>6885.8</v>
      </c>
      <c r="M205" s="69">
        <v>388.6</v>
      </c>
      <c r="N205" s="69">
        <v>12425.1</v>
      </c>
      <c r="O205" s="69">
        <v>1145.3</v>
      </c>
      <c r="P205" s="69">
        <v>1061.5999999999999</v>
      </c>
      <c r="Q205" s="69">
        <v>2439.5</v>
      </c>
      <c r="R205" s="69">
        <v>5223</v>
      </c>
      <c r="S205" s="69">
        <v>2191.4</v>
      </c>
      <c r="T205" s="69">
        <v>2450.3000000000002</v>
      </c>
      <c r="U205" s="69">
        <v>10959.3</v>
      </c>
      <c r="V205" s="69">
        <v>24627.899999999998</v>
      </c>
      <c r="W205" s="69">
        <v>3202.2</v>
      </c>
      <c r="X205" s="69">
        <v>57644.7</v>
      </c>
      <c r="Y205" s="69">
        <v>0</v>
      </c>
      <c r="Z205" s="69">
        <v>296.89999999999998</v>
      </c>
      <c r="AA205" s="69">
        <v>1416.5</v>
      </c>
      <c r="AB205" s="69">
        <v>1276.3</v>
      </c>
      <c r="AC205" s="69">
        <v>7455.2000000000007</v>
      </c>
      <c r="AD205" s="69">
        <v>2136.6</v>
      </c>
      <c r="AE205" s="69">
        <v>1966.1</v>
      </c>
      <c r="AF205" s="69">
        <v>14438.3</v>
      </c>
      <c r="AG205" s="69">
        <v>10369.200000000001</v>
      </c>
      <c r="AH205" s="69">
        <v>186902.40000000005</v>
      </c>
    </row>
    <row r="206" spans="1:34" ht="15.75">
      <c r="A206" s="203"/>
      <c r="B206" s="204"/>
      <c r="E206" s="2">
        <v>2006</v>
      </c>
      <c r="F206" s="2">
        <v>9</v>
      </c>
      <c r="G206" s="62">
        <v>2007</v>
      </c>
      <c r="H206" s="69">
        <v>1282.5</v>
      </c>
      <c r="I206" s="69">
        <v>1195.8</v>
      </c>
      <c r="J206" s="69">
        <v>1129</v>
      </c>
      <c r="K206" s="69">
        <v>11875.4</v>
      </c>
      <c r="L206" s="69">
        <v>6414.1</v>
      </c>
      <c r="M206" s="69">
        <v>353.9</v>
      </c>
      <c r="N206" s="69">
        <v>11708.5</v>
      </c>
      <c r="O206" s="69">
        <v>1251.2</v>
      </c>
      <c r="P206" s="69">
        <v>995.1</v>
      </c>
      <c r="Q206" s="69">
        <v>2638.6</v>
      </c>
      <c r="R206" s="69">
        <v>4697.6000000000004</v>
      </c>
      <c r="S206" s="69">
        <v>2323.6999999999998</v>
      </c>
      <c r="T206" s="69">
        <v>2450.6999999999998</v>
      </c>
      <c r="U206" s="69">
        <v>20279.8</v>
      </c>
      <c r="V206" s="69">
        <v>23035.8</v>
      </c>
      <c r="W206" s="69">
        <v>2974.1</v>
      </c>
      <c r="X206" s="69">
        <v>53694.3</v>
      </c>
      <c r="Y206" s="69">
        <v>0</v>
      </c>
      <c r="Z206" s="69">
        <v>265</v>
      </c>
      <c r="AA206" s="69">
        <v>1701.6</v>
      </c>
      <c r="AB206" s="69">
        <v>1182.4000000000001</v>
      </c>
      <c r="AC206" s="69">
        <v>6961.7000000000007</v>
      </c>
      <c r="AD206" s="69">
        <v>1970.7</v>
      </c>
      <c r="AE206" s="69">
        <v>1852.2</v>
      </c>
      <c r="AF206" s="69">
        <v>13448.7</v>
      </c>
      <c r="AG206" s="69">
        <v>10420.4</v>
      </c>
      <c r="AH206" s="69">
        <v>186102.8</v>
      </c>
    </row>
    <row r="207" spans="1:34" ht="15.75">
      <c r="A207" s="203"/>
      <c r="B207" s="204"/>
      <c r="E207" s="2">
        <v>2006</v>
      </c>
      <c r="F207" s="2">
        <v>10</v>
      </c>
      <c r="G207" s="62">
        <v>2007</v>
      </c>
      <c r="H207" s="69">
        <v>2670.8</v>
      </c>
      <c r="I207" s="69">
        <v>1057.3</v>
      </c>
      <c r="J207" s="69">
        <v>1076.5</v>
      </c>
      <c r="K207" s="69">
        <v>9808.4</v>
      </c>
      <c r="L207" s="69">
        <v>5904.4</v>
      </c>
      <c r="M207" s="69">
        <v>247.8</v>
      </c>
      <c r="N207" s="69">
        <v>9167.4</v>
      </c>
      <c r="O207" s="69">
        <v>1090.4000000000001</v>
      </c>
      <c r="P207" s="69">
        <v>899</v>
      </c>
      <c r="Q207" s="69">
        <v>2127</v>
      </c>
      <c r="R207" s="69">
        <v>4561.3999999999996</v>
      </c>
      <c r="S207" s="69">
        <v>2176.1999999999998</v>
      </c>
      <c r="T207" s="69">
        <v>3379.5</v>
      </c>
      <c r="U207" s="69">
        <v>18510.5</v>
      </c>
      <c r="V207" s="69">
        <v>21798.7</v>
      </c>
      <c r="W207" s="69">
        <v>2416.6</v>
      </c>
      <c r="X207" s="69">
        <v>46407.4</v>
      </c>
      <c r="Y207" s="69">
        <v>0</v>
      </c>
      <c r="Z207" s="69">
        <v>198.5</v>
      </c>
      <c r="AA207" s="69">
        <v>1211.5</v>
      </c>
      <c r="AB207" s="69">
        <v>1172</v>
      </c>
      <c r="AC207" s="69">
        <v>5569.3</v>
      </c>
      <c r="AD207" s="69">
        <v>1938</v>
      </c>
      <c r="AE207" s="69">
        <v>874.9</v>
      </c>
      <c r="AF207" s="69">
        <v>12773.1</v>
      </c>
      <c r="AG207" s="69">
        <v>7221.7</v>
      </c>
      <c r="AH207" s="69">
        <v>164258.29999999999</v>
      </c>
    </row>
    <row r="208" spans="1:34" ht="15.75">
      <c r="A208" s="203"/>
      <c r="B208" s="204"/>
      <c r="E208" s="2">
        <v>2006</v>
      </c>
      <c r="F208" s="2">
        <v>11</v>
      </c>
      <c r="G208" s="62">
        <v>2007</v>
      </c>
      <c r="H208" s="69">
        <v>2402.1</v>
      </c>
      <c r="I208" s="69">
        <v>981.2</v>
      </c>
      <c r="J208" s="69">
        <v>1115.0999999999999</v>
      </c>
      <c r="K208" s="69">
        <v>9551.4</v>
      </c>
      <c r="L208" s="69">
        <v>5569.8</v>
      </c>
      <c r="M208" s="69">
        <v>264.2</v>
      </c>
      <c r="N208" s="69">
        <v>7232.7</v>
      </c>
      <c r="O208" s="69">
        <v>1131</v>
      </c>
      <c r="P208" s="69">
        <v>863</v>
      </c>
      <c r="Q208" s="69">
        <v>1786.6</v>
      </c>
      <c r="R208" s="69">
        <v>3874.3</v>
      </c>
      <c r="S208" s="69">
        <v>2073.6</v>
      </c>
      <c r="T208" s="69">
        <v>3627.3</v>
      </c>
      <c r="U208" s="69">
        <v>13419.9</v>
      </c>
      <c r="V208" s="69">
        <v>17290.8</v>
      </c>
      <c r="W208" s="69">
        <v>1748.3</v>
      </c>
      <c r="X208" s="69">
        <v>39709.5</v>
      </c>
      <c r="Y208" s="69">
        <v>0.5</v>
      </c>
      <c r="Z208" s="69">
        <v>168.4</v>
      </c>
      <c r="AA208" s="69">
        <v>1329.3</v>
      </c>
      <c r="AB208" s="69">
        <v>1083.2</v>
      </c>
      <c r="AC208" s="69">
        <v>4865.8</v>
      </c>
      <c r="AD208" s="69">
        <v>1775.4</v>
      </c>
      <c r="AE208" s="69">
        <v>699</v>
      </c>
      <c r="AF208" s="69">
        <v>11554.7</v>
      </c>
      <c r="AG208" s="69">
        <v>6041.5</v>
      </c>
      <c r="AH208" s="69">
        <v>140158.59999999998</v>
      </c>
    </row>
    <row r="209" spans="1:34" ht="15.75">
      <c r="A209" s="203"/>
      <c r="B209" s="204"/>
      <c r="E209" s="2">
        <v>2006</v>
      </c>
      <c r="F209" s="2">
        <v>12</v>
      </c>
      <c r="G209" s="62">
        <v>2007</v>
      </c>
      <c r="H209" s="69">
        <v>2091.6</v>
      </c>
      <c r="I209" s="69">
        <v>937.8</v>
      </c>
      <c r="J209" s="69">
        <v>1113.7</v>
      </c>
      <c r="K209" s="69">
        <v>8339</v>
      </c>
      <c r="L209" s="69">
        <v>4991.2</v>
      </c>
      <c r="M209" s="69">
        <v>284.89999999999998</v>
      </c>
      <c r="N209" s="69">
        <v>5773.6</v>
      </c>
      <c r="O209" s="69">
        <v>714.8</v>
      </c>
      <c r="P209" s="69">
        <v>669.6</v>
      </c>
      <c r="Q209" s="69">
        <v>1546.6</v>
      </c>
      <c r="R209" s="69">
        <v>3146.2</v>
      </c>
      <c r="S209" s="69">
        <v>1648.1</v>
      </c>
      <c r="T209" s="69">
        <v>3616.3</v>
      </c>
      <c r="U209" s="69">
        <v>11215.6</v>
      </c>
      <c r="V209" s="69">
        <v>15396.9</v>
      </c>
      <c r="W209" s="69">
        <v>1236.9000000000001</v>
      </c>
      <c r="X209" s="69">
        <v>30841.899999999998</v>
      </c>
      <c r="Y209" s="69">
        <v>0</v>
      </c>
      <c r="Z209" s="69">
        <v>27.7</v>
      </c>
      <c r="AA209" s="69">
        <v>1362.2</v>
      </c>
      <c r="AB209" s="69">
        <v>1047.2</v>
      </c>
      <c r="AC209" s="69">
        <v>3603.1000000000004</v>
      </c>
      <c r="AD209" s="69">
        <v>1497.4</v>
      </c>
      <c r="AE209" s="69">
        <v>456.1</v>
      </c>
      <c r="AF209" s="69">
        <v>10822.4</v>
      </c>
      <c r="AG209" s="69">
        <v>4400.1000000000004</v>
      </c>
      <c r="AH209" s="69">
        <v>116780.89999999998</v>
      </c>
    </row>
    <row r="210" spans="1:34" ht="15.75">
      <c r="A210" s="203"/>
      <c r="B210" s="204"/>
      <c r="E210" s="2">
        <v>2007</v>
      </c>
      <c r="F210" s="2">
        <v>1</v>
      </c>
      <c r="G210" s="62">
        <v>2007</v>
      </c>
      <c r="H210" s="69">
        <v>2158.1</v>
      </c>
      <c r="I210" s="69">
        <v>919.7</v>
      </c>
      <c r="J210" s="69">
        <v>1285.7</v>
      </c>
      <c r="K210" s="69">
        <v>5685</v>
      </c>
      <c r="L210" s="69">
        <v>4738.3999999999996</v>
      </c>
      <c r="M210" s="69">
        <v>277.10000000000002</v>
      </c>
      <c r="N210" s="69">
        <v>7175.5</v>
      </c>
      <c r="O210" s="69">
        <v>842.1</v>
      </c>
      <c r="P210" s="69">
        <v>1027.3</v>
      </c>
      <c r="Q210" s="69">
        <v>1722.6</v>
      </c>
      <c r="R210" s="69">
        <v>3290.5</v>
      </c>
      <c r="S210" s="69">
        <v>1150.9000000000001</v>
      </c>
      <c r="T210" s="69">
        <v>3697.8</v>
      </c>
      <c r="U210" s="69">
        <v>11165.099999999999</v>
      </c>
      <c r="V210" s="69">
        <v>18257</v>
      </c>
      <c r="W210" s="69">
        <v>1192</v>
      </c>
      <c r="X210" s="69">
        <v>32759.1</v>
      </c>
      <c r="Y210" s="69">
        <v>0.3</v>
      </c>
      <c r="Z210" s="69">
        <v>0</v>
      </c>
      <c r="AA210" s="69">
        <v>1363.4</v>
      </c>
      <c r="AB210" s="69">
        <v>1069.8</v>
      </c>
      <c r="AC210" s="69">
        <v>3786.2</v>
      </c>
      <c r="AD210" s="69">
        <v>1712.5</v>
      </c>
      <c r="AE210" s="69">
        <v>665.8</v>
      </c>
      <c r="AF210" s="69">
        <v>11307.2</v>
      </c>
      <c r="AG210" s="69">
        <v>5321.7</v>
      </c>
      <c r="AH210" s="69">
        <v>122570.8</v>
      </c>
    </row>
    <row r="211" spans="1:34" ht="15.75">
      <c r="A211" s="203"/>
      <c r="B211" s="204"/>
      <c r="E211" s="2">
        <v>2007</v>
      </c>
      <c r="F211" s="2">
        <v>2</v>
      </c>
      <c r="G211" s="62">
        <v>2007</v>
      </c>
      <c r="H211" s="69">
        <v>1803.3</v>
      </c>
      <c r="I211" s="69">
        <v>770.5</v>
      </c>
      <c r="J211" s="69">
        <v>729.3</v>
      </c>
      <c r="K211" s="69">
        <v>6012.6</v>
      </c>
      <c r="L211" s="69">
        <v>4224.1000000000004</v>
      </c>
      <c r="M211" s="69">
        <v>235.6</v>
      </c>
      <c r="N211" s="69">
        <v>5065.3999999999996</v>
      </c>
      <c r="O211" s="69">
        <v>620.70000000000005</v>
      </c>
      <c r="P211" s="69">
        <v>806.3</v>
      </c>
      <c r="Q211" s="69">
        <v>1278.5</v>
      </c>
      <c r="R211" s="69">
        <v>1004.5</v>
      </c>
      <c r="S211" s="69">
        <v>1792.2</v>
      </c>
      <c r="T211" s="69">
        <v>3303.9</v>
      </c>
      <c r="U211" s="69">
        <v>28862.199999999997</v>
      </c>
      <c r="V211" s="69">
        <v>14681.8</v>
      </c>
      <c r="W211" s="69">
        <v>888.4</v>
      </c>
      <c r="X211" s="69">
        <v>21857.3</v>
      </c>
      <c r="Y211" s="69">
        <v>0</v>
      </c>
      <c r="Z211" s="69">
        <v>0</v>
      </c>
      <c r="AA211" s="69">
        <v>1230.5999999999999</v>
      </c>
      <c r="AB211" s="69">
        <v>859.6</v>
      </c>
      <c r="AC211" s="69">
        <v>3004.1</v>
      </c>
      <c r="AD211" s="69">
        <v>1383.6</v>
      </c>
      <c r="AE211" s="69">
        <v>403.1</v>
      </c>
      <c r="AF211" s="69">
        <v>8756.1</v>
      </c>
      <c r="AG211" s="69">
        <v>4868.7999999999993</v>
      </c>
      <c r="AH211" s="69">
        <v>114442.50000000003</v>
      </c>
    </row>
    <row r="212" spans="1:34" ht="15.75">
      <c r="A212" s="203"/>
      <c r="B212" s="204"/>
      <c r="E212" s="2">
        <v>2007</v>
      </c>
      <c r="F212" s="2">
        <v>3</v>
      </c>
      <c r="G212" s="62">
        <v>2007</v>
      </c>
      <c r="H212" s="69">
        <v>2298.4</v>
      </c>
      <c r="I212" s="69">
        <v>974.2</v>
      </c>
      <c r="J212" s="69">
        <v>1039.9000000000001</v>
      </c>
      <c r="K212" s="69">
        <v>10342.5</v>
      </c>
      <c r="L212" s="69">
        <v>4958.8</v>
      </c>
      <c r="M212" s="69">
        <v>287.89999999999998</v>
      </c>
      <c r="N212" s="69">
        <v>8573.2999999999993</v>
      </c>
      <c r="O212" s="69">
        <v>951.4</v>
      </c>
      <c r="P212" s="69">
        <v>949.8</v>
      </c>
      <c r="Q212" s="69">
        <v>1651.5</v>
      </c>
      <c r="R212" s="69">
        <v>3244.7</v>
      </c>
      <c r="S212" s="69">
        <v>2292.1</v>
      </c>
      <c r="T212" s="69">
        <v>4015.3</v>
      </c>
      <c r="U212" s="69">
        <v>32962</v>
      </c>
      <c r="V212" s="69">
        <v>21022.799999999999</v>
      </c>
      <c r="W212" s="69">
        <v>1466.8</v>
      </c>
      <c r="X212" s="69">
        <v>27421.9</v>
      </c>
      <c r="Y212" s="69">
        <v>17.399999999999999</v>
      </c>
      <c r="Z212" s="69">
        <v>0</v>
      </c>
      <c r="AA212" s="69">
        <v>1063.2</v>
      </c>
      <c r="AB212" s="69">
        <v>1080.7</v>
      </c>
      <c r="AC212" s="69">
        <v>4439</v>
      </c>
      <c r="AD212" s="69">
        <v>1596</v>
      </c>
      <c r="AE212" s="69">
        <v>1020.8</v>
      </c>
      <c r="AF212" s="69">
        <v>11366.3</v>
      </c>
      <c r="AG212" s="69">
        <v>5981.2000000000007</v>
      </c>
      <c r="AH212" s="69">
        <v>151017.9</v>
      </c>
    </row>
    <row r="213" spans="1:34" ht="15.75">
      <c r="A213" s="203"/>
      <c r="B213" s="204"/>
      <c r="E213" s="2">
        <v>2007</v>
      </c>
      <c r="F213" s="2">
        <v>4</v>
      </c>
      <c r="G213" s="62">
        <v>2007</v>
      </c>
      <c r="H213" s="69">
        <v>2526.1999999999998</v>
      </c>
      <c r="I213" s="69">
        <v>975.9</v>
      </c>
      <c r="J213" s="69">
        <v>942.3</v>
      </c>
      <c r="K213" s="69">
        <v>9957.7000000000007</v>
      </c>
      <c r="L213" s="69">
        <v>4997.3999999999996</v>
      </c>
      <c r="M213" s="69">
        <v>366.7</v>
      </c>
      <c r="N213" s="69">
        <v>8482</v>
      </c>
      <c r="O213" s="69">
        <v>973.1</v>
      </c>
      <c r="P213" s="69">
        <v>172.9</v>
      </c>
      <c r="Q213" s="69">
        <v>1709.1</v>
      </c>
      <c r="R213" s="69">
        <v>3934</v>
      </c>
      <c r="S213" s="69">
        <v>2291.5</v>
      </c>
      <c r="T213" s="69">
        <v>3582.7</v>
      </c>
      <c r="U213" s="69">
        <v>39993.199999999997</v>
      </c>
      <c r="V213" s="69">
        <v>26099.1</v>
      </c>
      <c r="W213" s="69">
        <v>1553.5</v>
      </c>
      <c r="X213" s="69">
        <v>36815.300000000003</v>
      </c>
      <c r="Y213" s="69">
        <v>0</v>
      </c>
      <c r="Z213" s="69">
        <v>26.4</v>
      </c>
      <c r="AA213" s="69">
        <v>574.1</v>
      </c>
      <c r="AB213" s="69">
        <v>1050.7</v>
      </c>
      <c r="AC213" s="69">
        <v>4873.3999999999996</v>
      </c>
      <c r="AD213" s="69">
        <v>1451.8</v>
      </c>
      <c r="AE213" s="69">
        <v>1022.8</v>
      </c>
      <c r="AF213" s="69">
        <v>11133.2</v>
      </c>
      <c r="AG213" s="69">
        <v>6636</v>
      </c>
      <c r="AH213" s="69">
        <v>172141</v>
      </c>
    </row>
    <row r="214" spans="1:34" ht="15.75">
      <c r="A214" s="203"/>
      <c r="B214" s="204"/>
      <c r="E214" s="2">
        <v>2007</v>
      </c>
      <c r="F214" s="2">
        <v>5</v>
      </c>
      <c r="G214" s="62">
        <v>2007</v>
      </c>
      <c r="H214" s="69">
        <v>1527.8000000000002</v>
      </c>
      <c r="I214" s="69">
        <v>1151</v>
      </c>
      <c r="J214" s="69">
        <v>1014.9</v>
      </c>
      <c r="K214" s="69">
        <v>12132.6</v>
      </c>
      <c r="L214" s="69">
        <v>5526.2</v>
      </c>
      <c r="M214" s="69">
        <v>333.5</v>
      </c>
      <c r="N214" s="69">
        <v>11731.3</v>
      </c>
      <c r="O214" s="69">
        <v>962.7</v>
      </c>
      <c r="P214" s="69">
        <v>829.7</v>
      </c>
      <c r="Q214" s="69">
        <v>2083</v>
      </c>
      <c r="R214" s="69">
        <v>6328.2</v>
      </c>
      <c r="S214" s="69">
        <v>2478.4</v>
      </c>
      <c r="T214" s="69">
        <v>2945.7</v>
      </c>
      <c r="U214" s="69">
        <v>45625.3</v>
      </c>
      <c r="V214" s="69">
        <v>21103.600000000002</v>
      </c>
      <c r="W214" s="69">
        <v>2313.4</v>
      </c>
      <c r="X214" s="69">
        <v>40763.599999999999</v>
      </c>
      <c r="Y214" s="69">
        <v>138.69999999999999</v>
      </c>
      <c r="Z214" s="69">
        <v>55.7</v>
      </c>
      <c r="AA214" s="69">
        <v>1463.2</v>
      </c>
      <c r="AB214" s="69">
        <v>1154</v>
      </c>
      <c r="AC214" s="69">
        <v>6901</v>
      </c>
      <c r="AD214" s="69">
        <v>1718.3</v>
      </c>
      <c r="AE214" s="69">
        <v>1384.1</v>
      </c>
      <c r="AF214" s="69">
        <v>13246.7</v>
      </c>
      <c r="AG214" s="69">
        <v>8149.2000000000007</v>
      </c>
      <c r="AH214" s="69">
        <v>193061.8</v>
      </c>
    </row>
    <row r="215" spans="1:34" ht="15.75">
      <c r="A215" s="203"/>
      <c r="B215" s="204"/>
      <c r="E215" s="2">
        <v>2007</v>
      </c>
      <c r="F215" s="2">
        <v>6</v>
      </c>
      <c r="G215" s="62">
        <v>2007</v>
      </c>
      <c r="H215" s="69">
        <v>1447.4</v>
      </c>
      <c r="I215" s="69">
        <v>1123.3</v>
      </c>
      <c r="J215" s="69">
        <v>1245.8</v>
      </c>
      <c r="K215" s="69">
        <v>13233</v>
      </c>
      <c r="L215" s="69">
        <v>6216.2</v>
      </c>
      <c r="M215" s="69">
        <v>291</v>
      </c>
      <c r="N215" s="69">
        <v>12884.9</v>
      </c>
      <c r="O215" s="69">
        <v>1067.3</v>
      </c>
      <c r="P215" s="69">
        <v>1038.4000000000001</v>
      </c>
      <c r="Q215" s="69">
        <v>2250.6</v>
      </c>
      <c r="R215" s="69">
        <v>7497.1</v>
      </c>
      <c r="S215" s="69">
        <v>2419.9</v>
      </c>
      <c r="T215" s="69">
        <v>1844.6</v>
      </c>
      <c r="U215" s="69">
        <v>41720.699999999997</v>
      </c>
      <c r="V215" s="69">
        <v>23130.899999999998</v>
      </c>
      <c r="W215" s="69">
        <v>2681.2</v>
      </c>
      <c r="X215" s="69">
        <v>59059.7</v>
      </c>
      <c r="Y215" s="69">
        <v>0</v>
      </c>
      <c r="Z215" s="69">
        <v>94.3</v>
      </c>
      <c r="AA215" s="69">
        <v>178.6</v>
      </c>
      <c r="AB215" s="69">
        <v>1194.5</v>
      </c>
      <c r="AC215" s="69">
        <v>8163.0999999999995</v>
      </c>
      <c r="AD215" s="69">
        <v>1716.4</v>
      </c>
      <c r="AE215" s="69">
        <v>1707.1</v>
      </c>
      <c r="AF215" s="69">
        <v>13108.7</v>
      </c>
      <c r="AG215" s="69">
        <v>9662.1</v>
      </c>
      <c r="AH215" s="69">
        <v>214976.8</v>
      </c>
    </row>
    <row r="216" spans="1:34" ht="15.75">
      <c r="A216" s="203"/>
      <c r="B216" s="204"/>
      <c r="E216" s="2">
        <v>2007</v>
      </c>
      <c r="F216" s="2">
        <v>7</v>
      </c>
      <c r="G216" s="62">
        <v>2008</v>
      </c>
      <c r="H216" s="69">
        <v>1965</v>
      </c>
      <c r="I216" s="69">
        <v>1259.9000000000001</v>
      </c>
      <c r="J216" s="69">
        <v>1248.0999999999999</v>
      </c>
      <c r="K216" s="69">
        <v>13395.3</v>
      </c>
      <c r="L216" s="69">
        <v>6388.1</v>
      </c>
      <c r="M216" s="69">
        <v>314</v>
      </c>
      <c r="N216" s="69">
        <v>14486.2</v>
      </c>
      <c r="O216" s="69">
        <v>1342</v>
      </c>
      <c r="P216" s="69">
        <v>1259.8</v>
      </c>
      <c r="Q216" s="69">
        <v>2419.9</v>
      </c>
      <c r="R216" s="69">
        <v>9211.7000000000007</v>
      </c>
      <c r="S216" s="69">
        <v>2406.6</v>
      </c>
      <c r="T216" s="69">
        <v>2696.5</v>
      </c>
      <c r="U216" s="69">
        <v>44112.799999999996</v>
      </c>
      <c r="V216" s="69">
        <v>25471.899999999998</v>
      </c>
      <c r="W216" s="69">
        <v>3142</v>
      </c>
      <c r="X216" s="69">
        <v>64880.800000000003</v>
      </c>
      <c r="Y216" s="69">
        <v>0</v>
      </c>
      <c r="Z216" s="69">
        <v>239.2</v>
      </c>
      <c r="AA216" s="69">
        <v>726.1</v>
      </c>
      <c r="AB216" s="69">
        <v>1241.8</v>
      </c>
      <c r="AC216" s="69">
        <v>9120.2999999999993</v>
      </c>
      <c r="AD216" s="69">
        <v>1955</v>
      </c>
      <c r="AE216" s="69">
        <v>3244.3999999999996</v>
      </c>
      <c r="AF216" s="69">
        <v>13825.6</v>
      </c>
      <c r="AG216" s="69">
        <v>11642</v>
      </c>
      <c r="AH216" s="69">
        <v>237995.00000000006</v>
      </c>
    </row>
    <row r="217" spans="1:34" ht="15.75">
      <c r="A217" s="203"/>
      <c r="B217" s="204"/>
      <c r="E217" s="2">
        <v>2007</v>
      </c>
      <c r="F217" s="2">
        <v>8</v>
      </c>
      <c r="G217" s="62">
        <v>2008</v>
      </c>
      <c r="H217" s="69">
        <v>2064.6999999999998</v>
      </c>
      <c r="I217" s="69">
        <v>1273.4000000000001</v>
      </c>
      <c r="J217" s="69">
        <v>1356.3</v>
      </c>
      <c r="K217" s="69">
        <v>11939.8</v>
      </c>
      <c r="L217" s="69">
        <v>6816.3</v>
      </c>
      <c r="M217" s="69">
        <v>288.39999999999998</v>
      </c>
      <c r="N217" s="69">
        <v>13973.6</v>
      </c>
      <c r="O217" s="69">
        <v>1349.5</v>
      </c>
      <c r="P217" s="69">
        <v>1383</v>
      </c>
      <c r="Q217" s="69">
        <v>2434.1</v>
      </c>
      <c r="R217" s="69">
        <v>9687.7000000000007</v>
      </c>
      <c r="S217" s="69">
        <v>2424.5</v>
      </c>
      <c r="T217" s="69">
        <v>3070.4</v>
      </c>
      <c r="U217" s="69">
        <v>41891.699999999997</v>
      </c>
      <c r="V217" s="69">
        <v>25344.7</v>
      </c>
      <c r="W217" s="69">
        <v>3190.8</v>
      </c>
      <c r="X217" s="69">
        <v>65339.199999999997</v>
      </c>
      <c r="Y217" s="69">
        <v>0</v>
      </c>
      <c r="Z217" s="69">
        <v>235</v>
      </c>
      <c r="AA217" s="69">
        <v>755.6</v>
      </c>
      <c r="AB217" s="69">
        <v>1284.5</v>
      </c>
      <c r="AC217" s="69">
        <v>9312.5</v>
      </c>
      <c r="AD217" s="69">
        <v>1984.9</v>
      </c>
      <c r="AE217" s="69">
        <v>3154.8</v>
      </c>
      <c r="AF217" s="69">
        <v>13982.3</v>
      </c>
      <c r="AG217" s="69">
        <v>11798.7</v>
      </c>
      <c r="AH217" s="69">
        <v>236336.40000000002</v>
      </c>
    </row>
    <row r="218" spans="1:34" ht="15.75">
      <c r="A218" s="203"/>
      <c r="B218" s="204"/>
      <c r="E218" s="2">
        <v>2007</v>
      </c>
      <c r="F218" s="2">
        <v>9</v>
      </c>
      <c r="G218" s="62">
        <v>2008</v>
      </c>
      <c r="H218" s="69">
        <v>1760.5</v>
      </c>
      <c r="I218" s="69">
        <v>1213.5999999999999</v>
      </c>
      <c r="J218" s="69">
        <v>1276.7</v>
      </c>
      <c r="K218" s="69">
        <v>12005.5</v>
      </c>
      <c r="L218" s="69">
        <v>5655.5</v>
      </c>
      <c r="M218" s="69">
        <v>168.2</v>
      </c>
      <c r="N218" s="69">
        <v>11441.5</v>
      </c>
      <c r="O218" s="69">
        <v>1039.5999999999999</v>
      </c>
      <c r="P218" s="69">
        <v>1009.8</v>
      </c>
      <c r="Q218" s="69">
        <v>2128.8000000000002</v>
      </c>
      <c r="R218" s="69">
        <v>8012.8</v>
      </c>
      <c r="S218" s="69">
        <v>2178.1999999999998</v>
      </c>
      <c r="T218" s="69">
        <v>2723.5</v>
      </c>
      <c r="U218" s="69">
        <v>36272.300000000003</v>
      </c>
      <c r="V218" s="69">
        <v>21947.7</v>
      </c>
      <c r="W218" s="69">
        <v>2808.1</v>
      </c>
      <c r="X218" s="69">
        <v>54570.799999999996</v>
      </c>
      <c r="Y218" s="69">
        <v>0</v>
      </c>
      <c r="Z218" s="69">
        <v>158.9</v>
      </c>
      <c r="AA218" s="69">
        <v>732.3</v>
      </c>
      <c r="AB218" s="69">
        <v>1173.5999999999999</v>
      </c>
      <c r="AC218" s="69">
        <v>7618.2999999999993</v>
      </c>
      <c r="AD218" s="69">
        <v>1875.9</v>
      </c>
      <c r="AE218" s="69">
        <v>3059.5</v>
      </c>
      <c r="AF218" s="69">
        <v>12538.9</v>
      </c>
      <c r="AG218" s="69">
        <v>10241.4</v>
      </c>
      <c r="AH218" s="69">
        <v>203611.89999999997</v>
      </c>
    </row>
    <row r="219" spans="1:34" ht="15.75">
      <c r="A219" s="203"/>
      <c r="B219" s="204"/>
      <c r="E219" s="2">
        <v>2007</v>
      </c>
      <c r="F219" s="2">
        <v>10</v>
      </c>
      <c r="G219" s="62">
        <v>2008</v>
      </c>
      <c r="H219" s="69">
        <v>979.5</v>
      </c>
      <c r="I219" s="69">
        <v>1080</v>
      </c>
      <c r="J219" s="69">
        <v>1023.7</v>
      </c>
      <c r="K219" s="69">
        <v>11585.5</v>
      </c>
      <c r="L219" s="69">
        <v>4939.6000000000004</v>
      </c>
      <c r="M219" s="69">
        <v>165</v>
      </c>
      <c r="N219" s="69">
        <v>10341.6</v>
      </c>
      <c r="O219" s="69">
        <v>1156.8</v>
      </c>
      <c r="P219" s="69">
        <v>684.1</v>
      </c>
      <c r="Q219" s="69">
        <v>1992.6</v>
      </c>
      <c r="R219" s="69">
        <v>6960</v>
      </c>
      <c r="S219" s="69">
        <v>2446.5</v>
      </c>
      <c r="T219" s="69">
        <v>3318.4</v>
      </c>
      <c r="U219" s="69">
        <v>42464.5</v>
      </c>
      <c r="V219" s="69">
        <v>20980.100000000002</v>
      </c>
      <c r="W219" s="69">
        <v>2548</v>
      </c>
      <c r="X219" s="69">
        <v>47648.4</v>
      </c>
      <c r="Y219" s="69">
        <v>0</v>
      </c>
      <c r="Z219" s="69">
        <v>89</v>
      </c>
      <c r="AA219" s="69">
        <v>753.2</v>
      </c>
      <c r="AB219" s="69">
        <v>1083.5999999999999</v>
      </c>
      <c r="AC219" s="69">
        <v>6524.4</v>
      </c>
      <c r="AD219" s="69">
        <v>1749.3</v>
      </c>
      <c r="AE219" s="69">
        <v>2880.5</v>
      </c>
      <c r="AF219" s="69">
        <v>11795.5</v>
      </c>
      <c r="AG219" s="69">
        <v>8655</v>
      </c>
      <c r="AH219" s="69">
        <v>193844.8</v>
      </c>
    </row>
    <row r="220" spans="1:34" ht="15.75">
      <c r="A220" s="203"/>
      <c r="B220" s="204"/>
      <c r="E220" s="2">
        <v>2007</v>
      </c>
      <c r="F220" s="2">
        <v>11</v>
      </c>
      <c r="G220" s="62">
        <v>2008</v>
      </c>
      <c r="H220" s="69">
        <v>916.5</v>
      </c>
      <c r="I220" s="69">
        <v>942.5</v>
      </c>
      <c r="J220" s="69">
        <v>1194</v>
      </c>
      <c r="K220" s="69">
        <v>10010.4</v>
      </c>
      <c r="L220" s="69">
        <v>5107</v>
      </c>
      <c r="M220" s="69">
        <v>170.8</v>
      </c>
      <c r="N220" s="69">
        <v>7579.8</v>
      </c>
      <c r="O220" s="69">
        <v>1063.9000000000001</v>
      </c>
      <c r="P220" s="69">
        <v>511.9</v>
      </c>
      <c r="Q220" s="69">
        <v>1742.2</v>
      </c>
      <c r="R220" s="69">
        <v>5568.3</v>
      </c>
      <c r="S220" s="69">
        <v>2297.6999999999998</v>
      </c>
      <c r="T220" s="69">
        <v>2996.2</v>
      </c>
      <c r="U220" s="69">
        <v>42231.200000000004</v>
      </c>
      <c r="V220" s="69">
        <v>19923.3</v>
      </c>
      <c r="W220" s="69">
        <v>2093.9</v>
      </c>
      <c r="X220" s="69">
        <v>37168.9</v>
      </c>
      <c r="Y220" s="69">
        <v>0</v>
      </c>
      <c r="Z220" s="69">
        <v>8.8000000000000007</v>
      </c>
      <c r="AA220" s="69">
        <v>732.7</v>
      </c>
      <c r="AB220" s="69">
        <v>982.8</v>
      </c>
      <c r="AC220" s="69">
        <v>5326.1</v>
      </c>
      <c r="AD220" s="69">
        <v>1562.6</v>
      </c>
      <c r="AE220" s="69">
        <v>2552.9</v>
      </c>
      <c r="AF220" s="69">
        <v>11043.4</v>
      </c>
      <c r="AG220" s="69">
        <v>6146.2</v>
      </c>
      <c r="AH220" s="69">
        <v>169874</v>
      </c>
    </row>
    <row r="221" spans="1:34" ht="15.75">
      <c r="A221" s="203"/>
      <c r="B221" s="204"/>
      <c r="E221" s="2">
        <v>2007</v>
      </c>
      <c r="F221" s="2">
        <v>12</v>
      </c>
      <c r="G221" s="62">
        <v>2008</v>
      </c>
      <c r="H221" s="69">
        <v>779.7</v>
      </c>
      <c r="I221" s="69">
        <v>778.7</v>
      </c>
      <c r="J221" s="69">
        <v>890</v>
      </c>
      <c r="K221" s="69">
        <v>8503.6</v>
      </c>
      <c r="L221" s="69">
        <v>4556.4000000000005</v>
      </c>
      <c r="M221" s="69">
        <v>164.4</v>
      </c>
      <c r="N221" s="69">
        <v>4202.8999999999996</v>
      </c>
      <c r="O221" s="69">
        <v>634.5</v>
      </c>
      <c r="P221" s="69">
        <v>99.2</v>
      </c>
      <c r="Q221" s="69">
        <v>1335.2</v>
      </c>
      <c r="R221" s="69">
        <v>3922.5</v>
      </c>
      <c r="S221" s="69">
        <v>2048.6</v>
      </c>
      <c r="T221" s="69">
        <v>1589.6</v>
      </c>
      <c r="U221" s="69">
        <v>31326.400000000001</v>
      </c>
      <c r="V221" s="69">
        <v>11764.9</v>
      </c>
      <c r="W221" s="69">
        <v>1245</v>
      </c>
      <c r="X221" s="69">
        <v>22267.9</v>
      </c>
      <c r="Y221" s="69">
        <v>0</v>
      </c>
      <c r="Z221" s="69">
        <v>0</v>
      </c>
      <c r="AA221" s="69">
        <v>754.6</v>
      </c>
      <c r="AB221" s="69">
        <v>857.2</v>
      </c>
      <c r="AC221" s="69">
        <v>3256.6</v>
      </c>
      <c r="AD221" s="69">
        <v>1429.8</v>
      </c>
      <c r="AE221" s="69">
        <v>2147.6</v>
      </c>
      <c r="AF221" s="69">
        <v>8908.9</v>
      </c>
      <c r="AG221" s="69">
        <v>3194.8</v>
      </c>
      <c r="AH221" s="69">
        <v>116659</v>
      </c>
    </row>
    <row r="222" spans="1:34" ht="15.75">
      <c r="A222" s="203"/>
      <c r="B222" s="204"/>
      <c r="E222" s="2">
        <v>2008</v>
      </c>
      <c r="F222" s="2">
        <v>1</v>
      </c>
      <c r="G222" s="62">
        <v>2008</v>
      </c>
      <c r="H222" s="69">
        <v>819.7</v>
      </c>
      <c r="I222" s="69">
        <v>763.7</v>
      </c>
      <c r="J222" s="69">
        <v>634.1</v>
      </c>
      <c r="K222" s="69">
        <v>6193.6</v>
      </c>
      <c r="L222" s="69">
        <v>3763.4</v>
      </c>
      <c r="M222" s="69">
        <v>164.1</v>
      </c>
      <c r="N222" s="69">
        <v>3736.7</v>
      </c>
      <c r="O222" s="69">
        <v>653.79999999999995</v>
      </c>
      <c r="P222" s="69">
        <v>159.19999999999999</v>
      </c>
      <c r="Q222" s="69">
        <v>1295.9000000000001</v>
      </c>
      <c r="R222" s="69">
        <v>3630.4</v>
      </c>
      <c r="S222" s="69">
        <v>1849.9</v>
      </c>
      <c r="T222" s="69">
        <v>1935.9</v>
      </c>
      <c r="U222" s="69">
        <v>29421.5</v>
      </c>
      <c r="V222" s="69">
        <v>9780</v>
      </c>
      <c r="W222" s="69">
        <v>1035.3</v>
      </c>
      <c r="X222" s="69">
        <v>22385.5</v>
      </c>
      <c r="Y222" s="69">
        <v>0</v>
      </c>
      <c r="Z222" s="69">
        <v>0</v>
      </c>
      <c r="AA222" s="69">
        <v>719.5</v>
      </c>
      <c r="AB222" s="69">
        <v>854.7</v>
      </c>
      <c r="AC222" s="69">
        <v>2989.5</v>
      </c>
      <c r="AD222" s="69">
        <v>1265.4000000000001</v>
      </c>
      <c r="AE222" s="69">
        <v>2031.4</v>
      </c>
      <c r="AF222" s="69">
        <v>8903.2000000000007</v>
      </c>
      <c r="AG222" s="69">
        <v>2678.5</v>
      </c>
      <c r="AH222" s="69">
        <v>107664.90000000001</v>
      </c>
    </row>
    <row r="223" spans="1:34" ht="15.75">
      <c r="A223" s="203"/>
      <c r="B223" s="204"/>
      <c r="E223" s="2">
        <v>2008</v>
      </c>
      <c r="F223" s="2">
        <v>2</v>
      </c>
      <c r="G223" s="62">
        <v>2008</v>
      </c>
      <c r="H223" s="69">
        <v>720.4</v>
      </c>
      <c r="I223" s="69">
        <v>663.8</v>
      </c>
      <c r="J223" s="69">
        <v>769.9</v>
      </c>
      <c r="K223" s="69">
        <v>5786.4</v>
      </c>
      <c r="L223" s="69">
        <v>3410.8</v>
      </c>
      <c r="M223" s="69">
        <v>153.30000000000001</v>
      </c>
      <c r="N223" s="69">
        <v>3510</v>
      </c>
      <c r="O223" s="69">
        <v>749.2</v>
      </c>
      <c r="P223" s="69">
        <v>283.8</v>
      </c>
      <c r="Q223" s="69">
        <v>1186.3</v>
      </c>
      <c r="R223" s="69">
        <v>2228.6999999999998</v>
      </c>
      <c r="S223" s="69">
        <v>1797.7</v>
      </c>
      <c r="T223" s="69">
        <v>1725.5</v>
      </c>
      <c r="U223" s="69">
        <v>22798.9</v>
      </c>
      <c r="V223" s="69">
        <v>9686.5999999999985</v>
      </c>
      <c r="W223" s="69">
        <v>934.8</v>
      </c>
      <c r="X223" s="69">
        <v>18152.900000000001</v>
      </c>
      <c r="Y223" s="69">
        <v>0</v>
      </c>
      <c r="Z223" s="69">
        <v>0</v>
      </c>
      <c r="AA223" s="69">
        <v>723.5</v>
      </c>
      <c r="AB223" s="69">
        <v>789.2</v>
      </c>
      <c r="AC223" s="69">
        <v>2732.8</v>
      </c>
      <c r="AD223" s="69">
        <v>1076.8</v>
      </c>
      <c r="AE223" s="69">
        <v>183.6</v>
      </c>
      <c r="AF223" s="69">
        <v>8147</v>
      </c>
      <c r="AG223" s="69">
        <v>2698.9</v>
      </c>
      <c r="AH223" s="69">
        <v>90910.799999999988</v>
      </c>
    </row>
    <row r="224" spans="1:34" ht="15.75">
      <c r="A224" s="203"/>
      <c r="B224" s="204"/>
      <c r="E224" s="2">
        <v>2008</v>
      </c>
      <c r="F224" s="2">
        <v>3</v>
      </c>
      <c r="G224" s="62">
        <v>2008</v>
      </c>
      <c r="H224" s="69">
        <v>967.5</v>
      </c>
      <c r="I224" s="69">
        <v>944.5</v>
      </c>
      <c r="J224" s="69">
        <v>1730.6</v>
      </c>
      <c r="K224" s="69">
        <v>9413.5</v>
      </c>
      <c r="L224" s="69">
        <v>4226.6000000000004</v>
      </c>
      <c r="M224" s="69">
        <v>164.7</v>
      </c>
      <c r="N224" s="69">
        <v>7134.3</v>
      </c>
      <c r="O224" s="69">
        <v>1125.4000000000001</v>
      </c>
      <c r="P224" s="69">
        <v>730.6</v>
      </c>
      <c r="Q224" s="69">
        <v>1648</v>
      </c>
      <c r="R224" s="69">
        <v>4744.3</v>
      </c>
      <c r="S224" s="69">
        <v>2202.1999999999998</v>
      </c>
      <c r="T224" s="69">
        <v>2627</v>
      </c>
      <c r="U224" s="69">
        <v>37255.100000000006</v>
      </c>
      <c r="V224" s="69">
        <v>16952.2</v>
      </c>
      <c r="W224" s="69">
        <v>1680.5</v>
      </c>
      <c r="X224" s="69">
        <v>34112.100000000006</v>
      </c>
      <c r="Y224" s="69">
        <v>0</v>
      </c>
      <c r="Z224" s="69">
        <v>0</v>
      </c>
      <c r="AA224" s="69">
        <v>634.1</v>
      </c>
      <c r="AB224" s="69">
        <v>992.5</v>
      </c>
      <c r="AC224" s="69">
        <v>4206.3</v>
      </c>
      <c r="AD224" s="69">
        <v>1438.4</v>
      </c>
      <c r="AE224" s="69">
        <v>550.9</v>
      </c>
      <c r="AF224" s="69">
        <v>10071.200000000001</v>
      </c>
      <c r="AG224" s="69">
        <v>4846</v>
      </c>
      <c r="AH224" s="69">
        <v>150398.5</v>
      </c>
    </row>
    <row r="225" spans="1:34" ht="15.75">
      <c r="A225" s="203"/>
      <c r="B225" s="204"/>
      <c r="E225" s="2">
        <v>2008</v>
      </c>
      <c r="F225" s="2">
        <v>4</v>
      </c>
      <c r="G225" s="62">
        <v>2008</v>
      </c>
      <c r="H225" s="69">
        <v>1258.2</v>
      </c>
      <c r="I225" s="69">
        <v>1003.9</v>
      </c>
      <c r="J225" s="69">
        <v>1496.7</v>
      </c>
      <c r="K225" s="69">
        <v>10830.4</v>
      </c>
      <c r="L225" s="69">
        <v>4627.6000000000004</v>
      </c>
      <c r="M225" s="69">
        <v>157.69999999999999</v>
      </c>
      <c r="N225" s="69">
        <v>9124.1</v>
      </c>
      <c r="O225" s="69">
        <v>1315.4</v>
      </c>
      <c r="P225" s="69">
        <v>929.8</v>
      </c>
      <c r="Q225" s="69">
        <v>1701.7</v>
      </c>
      <c r="R225" s="69">
        <v>5970.5</v>
      </c>
      <c r="S225" s="69">
        <v>2440.4</v>
      </c>
      <c r="T225" s="69">
        <v>5504.2</v>
      </c>
      <c r="U225" s="69">
        <v>27971.800000000003</v>
      </c>
      <c r="V225" s="69">
        <v>21533.7</v>
      </c>
      <c r="W225" s="69">
        <v>2050.3000000000002</v>
      </c>
      <c r="X225" s="69">
        <v>37175.4</v>
      </c>
      <c r="Y225" s="69">
        <v>0</v>
      </c>
      <c r="Z225" s="69">
        <v>28.3</v>
      </c>
      <c r="AA225" s="69">
        <v>464.4</v>
      </c>
      <c r="AB225" s="69">
        <v>1026.5</v>
      </c>
      <c r="AC225" s="69">
        <v>5304.5</v>
      </c>
      <c r="AD225" s="69">
        <v>1515.7</v>
      </c>
      <c r="AE225" s="69">
        <v>821.7</v>
      </c>
      <c r="AF225" s="69">
        <v>11102.1</v>
      </c>
      <c r="AG225" s="69">
        <v>6934.7</v>
      </c>
      <c r="AH225" s="69">
        <v>162289.70000000001</v>
      </c>
    </row>
    <row r="226" spans="1:34" ht="15.75">
      <c r="A226" s="203"/>
      <c r="B226" s="204"/>
      <c r="E226" s="2">
        <v>2008</v>
      </c>
      <c r="F226" s="2">
        <v>5</v>
      </c>
      <c r="G226" s="62">
        <v>2008</v>
      </c>
      <c r="H226" s="69">
        <v>1463.3</v>
      </c>
      <c r="I226" s="69">
        <v>1125.9000000000001</v>
      </c>
      <c r="J226" s="69">
        <v>1362.5</v>
      </c>
      <c r="K226" s="69">
        <v>11912.8</v>
      </c>
      <c r="L226" s="69">
        <v>4818.1000000000004</v>
      </c>
      <c r="M226" s="69">
        <v>161.5</v>
      </c>
      <c r="N226" s="69">
        <v>10225.5</v>
      </c>
      <c r="O226" s="69">
        <v>854.6</v>
      </c>
      <c r="P226" s="69">
        <v>972.9</v>
      </c>
      <c r="Q226" s="69">
        <v>1916.9</v>
      </c>
      <c r="R226" s="69">
        <v>4318.3999999999996</v>
      </c>
      <c r="S226" s="69">
        <v>2332.5</v>
      </c>
      <c r="T226" s="69">
        <v>3527.6</v>
      </c>
      <c r="U226" s="69">
        <v>22931.7</v>
      </c>
      <c r="V226" s="69">
        <v>18971.099999999999</v>
      </c>
      <c r="W226" s="69">
        <v>2175.3000000000002</v>
      </c>
      <c r="X226" s="69">
        <v>35321.199999999997</v>
      </c>
      <c r="Y226" s="69">
        <v>0</v>
      </c>
      <c r="Z226" s="69">
        <v>23.9</v>
      </c>
      <c r="AA226" s="69">
        <v>869.6</v>
      </c>
      <c r="AB226" s="69">
        <v>1130.3</v>
      </c>
      <c r="AC226" s="69">
        <v>7010.2</v>
      </c>
      <c r="AD226" s="69">
        <v>1691.4</v>
      </c>
      <c r="AE226" s="69">
        <v>791.8</v>
      </c>
      <c r="AF226" s="69">
        <v>12244.2</v>
      </c>
      <c r="AG226" s="69">
        <v>7742.8</v>
      </c>
      <c r="AH226" s="69">
        <v>155896</v>
      </c>
    </row>
    <row r="227" spans="1:34" ht="15.75">
      <c r="A227" s="203"/>
      <c r="B227" s="204"/>
      <c r="E227" s="2">
        <v>2008</v>
      </c>
      <c r="F227" s="2">
        <v>6</v>
      </c>
      <c r="G227" s="62">
        <v>2008</v>
      </c>
      <c r="H227" s="69">
        <v>1576.9</v>
      </c>
      <c r="I227" s="69">
        <v>1129.4000000000001</v>
      </c>
      <c r="J227" s="69">
        <v>1614</v>
      </c>
      <c r="K227" s="69">
        <v>12651.1</v>
      </c>
      <c r="L227" s="69">
        <v>4744.2</v>
      </c>
      <c r="M227" s="69">
        <v>165.2</v>
      </c>
      <c r="N227" s="69">
        <v>12445.3</v>
      </c>
      <c r="O227" s="69">
        <v>983.9</v>
      </c>
      <c r="P227" s="69">
        <v>1200.7</v>
      </c>
      <c r="Q227" s="69">
        <v>2079</v>
      </c>
      <c r="R227" s="69">
        <v>6524.7</v>
      </c>
      <c r="S227" s="69">
        <v>2431.6</v>
      </c>
      <c r="T227" s="69">
        <v>3615.3</v>
      </c>
      <c r="U227" s="69">
        <v>44088</v>
      </c>
      <c r="V227" s="69">
        <v>21307</v>
      </c>
      <c r="W227" s="69">
        <v>2613</v>
      </c>
      <c r="X227" s="69">
        <v>47521.9</v>
      </c>
      <c r="Y227" s="69">
        <v>0.2</v>
      </c>
      <c r="Z227" s="69">
        <v>112</v>
      </c>
      <c r="AA227" s="69">
        <v>655.20000000000005</v>
      </c>
      <c r="AB227" s="69">
        <v>1146.9000000000001</v>
      </c>
      <c r="AC227" s="69">
        <v>7475.6</v>
      </c>
      <c r="AD227" s="69">
        <v>1761</v>
      </c>
      <c r="AE227" s="69">
        <v>1263.2</v>
      </c>
      <c r="AF227" s="69">
        <v>12775.2</v>
      </c>
      <c r="AG227" s="69">
        <v>8447.6</v>
      </c>
      <c r="AH227" s="69">
        <v>200328.09999999998</v>
      </c>
    </row>
    <row r="228" spans="1:34" ht="15.75">
      <c r="A228" s="203"/>
      <c r="B228" s="204"/>
      <c r="E228" s="2">
        <v>2008</v>
      </c>
      <c r="F228" s="2">
        <v>7</v>
      </c>
      <c r="G228" s="62">
        <v>2009</v>
      </c>
      <c r="H228" s="69">
        <v>2130</v>
      </c>
      <c r="I228" s="69">
        <v>1219.8</v>
      </c>
      <c r="J228" s="69">
        <v>1633.3</v>
      </c>
      <c r="K228" s="69">
        <v>13273.6</v>
      </c>
      <c r="L228" s="69">
        <v>5383.6</v>
      </c>
      <c r="M228" s="69">
        <v>160.6</v>
      </c>
      <c r="N228" s="69">
        <v>13251.199999999999</v>
      </c>
      <c r="O228" s="69">
        <v>1122.9000000000001</v>
      </c>
      <c r="P228" s="69">
        <v>1124.5</v>
      </c>
      <c r="Q228" s="69">
        <v>2268.1999999999998</v>
      </c>
      <c r="R228" s="69">
        <v>12954.2</v>
      </c>
      <c r="S228" s="69">
        <v>2555.9</v>
      </c>
      <c r="T228" s="69">
        <v>6103.9</v>
      </c>
      <c r="U228" s="69">
        <v>41256.800000000003</v>
      </c>
      <c r="V228" s="69">
        <v>27194</v>
      </c>
      <c r="W228" s="69">
        <v>2970.7</v>
      </c>
      <c r="X228" s="69">
        <v>51778</v>
      </c>
      <c r="Y228" s="69">
        <v>0</v>
      </c>
      <c r="Z228" s="69">
        <v>206.4</v>
      </c>
      <c r="AA228" s="69">
        <v>1144.5999999999999</v>
      </c>
      <c r="AB228" s="69">
        <v>1219</v>
      </c>
      <c r="AC228" s="69">
        <v>9479.4</v>
      </c>
      <c r="AD228" s="69">
        <v>1857.5</v>
      </c>
      <c r="AE228" s="69">
        <v>1518.3</v>
      </c>
      <c r="AF228" s="69">
        <v>13403.6</v>
      </c>
      <c r="AG228" s="69">
        <v>10491.4</v>
      </c>
      <c r="AH228" s="69">
        <v>225701.40000000002</v>
      </c>
    </row>
    <row r="229" spans="1:34" ht="15.75">
      <c r="A229" s="203"/>
      <c r="B229" s="204"/>
      <c r="E229" s="2">
        <v>2008</v>
      </c>
      <c r="F229" s="2">
        <v>8</v>
      </c>
      <c r="G229" s="62">
        <v>2009</v>
      </c>
      <c r="H229" s="69">
        <v>1971.8</v>
      </c>
      <c r="I229" s="69">
        <v>1310.0999999999999</v>
      </c>
      <c r="J229" s="69">
        <v>1686.5</v>
      </c>
      <c r="K229" s="69">
        <v>12392.8</v>
      </c>
      <c r="L229" s="69">
        <v>5824.6</v>
      </c>
      <c r="M229" s="69">
        <v>237.1</v>
      </c>
      <c r="N229" s="69">
        <v>12995.2</v>
      </c>
      <c r="O229" s="69">
        <v>1102.7</v>
      </c>
      <c r="P229" s="69">
        <v>1132</v>
      </c>
      <c r="Q229" s="69">
        <v>2196.6</v>
      </c>
      <c r="R229" s="69">
        <v>12538.2</v>
      </c>
      <c r="S229" s="69">
        <v>2432.1999999999998</v>
      </c>
      <c r="T229" s="69">
        <v>3937.6</v>
      </c>
      <c r="U229" s="69">
        <v>41976.9</v>
      </c>
      <c r="V229" s="69">
        <v>27097.399999999998</v>
      </c>
      <c r="W229" s="69">
        <v>2979.6</v>
      </c>
      <c r="X229" s="69">
        <v>52016.6</v>
      </c>
      <c r="Y229" s="69">
        <v>0.1</v>
      </c>
      <c r="Z229" s="69">
        <v>251.8</v>
      </c>
      <c r="AA229" s="69">
        <v>1296.5999999999999</v>
      </c>
      <c r="AB229" s="69">
        <v>1198.3</v>
      </c>
      <c r="AC229" s="69">
        <v>8179.5</v>
      </c>
      <c r="AD229" s="69">
        <v>1443.7</v>
      </c>
      <c r="AE229" s="69">
        <v>1188.7</v>
      </c>
      <c r="AF229" s="69">
        <v>12931.5</v>
      </c>
      <c r="AG229" s="69">
        <v>9693</v>
      </c>
      <c r="AH229" s="69">
        <v>220011.1</v>
      </c>
    </row>
    <row r="230" spans="1:34" ht="15.75">
      <c r="A230" s="203"/>
      <c r="B230" s="204"/>
      <c r="E230" s="2">
        <v>2008</v>
      </c>
      <c r="F230" s="2">
        <v>9</v>
      </c>
      <c r="G230" s="62">
        <v>2009</v>
      </c>
      <c r="H230" s="69">
        <v>1854.8</v>
      </c>
      <c r="I230" s="69">
        <v>1218.5</v>
      </c>
      <c r="J230" s="69">
        <v>1264.0999999999999</v>
      </c>
      <c r="K230" s="69">
        <v>12060</v>
      </c>
      <c r="L230" s="69">
        <v>5152.2</v>
      </c>
      <c r="M230" s="69">
        <v>153.1</v>
      </c>
      <c r="N230" s="69">
        <v>11114.2</v>
      </c>
      <c r="O230" s="69">
        <v>1020.8</v>
      </c>
      <c r="P230" s="69">
        <v>832</v>
      </c>
      <c r="Q230" s="69">
        <v>2115.1999999999998</v>
      </c>
      <c r="R230" s="69">
        <v>9021.7999999999993</v>
      </c>
      <c r="S230" s="69">
        <v>2095.3000000000002</v>
      </c>
      <c r="T230" s="69">
        <v>2640.4</v>
      </c>
      <c r="U230" s="69">
        <v>41422.699999999997</v>
      </c>
      <c r="V230" s="69">
        <v>24548.7</v>
      </c>
      <c r="W230" s="69">
        <v>2684.6</v>
      </c>
      <c r="X230" s="69">
        <v>49782</v>
      </c>
      <c r="Y230" s="69">
        <v>0</v>
      </c>
      <c r="Z230" s="69">
        <v>227.3</v>
      </c>
      <c r="AA230" s="69">
        <v>1188.7</v>
      </c>
      <c r="AB230" s="69">
        <v>1095.2</v>
      </c>
      <c r="AC230" s="69">
        <v>7002.1</v>
      </c>
      <c r="AD230" s="69">
        <v>1860.3</v>
      </c>
      <c r="AE230" s="69">
        <v>903.2</v>
      </c>
      <c r="AF230" s="69">
        <v>11656</v>
      </c>
      <c r="AG230" s="69">
        <v>8739.8000000000011</v>
      </c>
      <c r="AH230" s="69">
        <v>201653</v>
      </c>
    </row>
    <row r="231" spans="1:34" ht="15.75">
      <c r="A231" s="203"/>
      <c r="B231" s="204"/>
      <c r="E231" s="2">
        <v>2008</v>
      </c>
      <c r="F231" s="2">
        <v>10</v>
      </c>
      <c r="G231" s="62">
        <v>2009</v>
      </c>
      <c r="H231" s="69">
        <v>2212.3000000000002</v>
      </c>
      <c r="I231" s="69">
        <v>1244.7</v>
      </c>
      <c r="J231" s="69">
        <v>1356.7</v>
      </c>
      <c r="K231" s="69">
        <v>12023.9</v>
      </c>
      <c r="L231" s="69">
        <v>4837.2</v>
      </c>
      <c r="M231" s="69">
        <v>157.69999999999999</v>
      </c>
      <c r="N231" s="69">
        <v>10192.700000000001</v>
      </c>
      <c r="O231" s="69">
        <v>1078.5</v>
      </c>
      <c r="P231" s="69">
        <v>688.9</v>
      </c>
      <c r="Q231" s="69">
        <v>2054.6999999999998</v>
      </c>
      <c r="R231" s="69">
        <v>7267.7</v>
      </c>
      <c r="S231" s="69">
        <v>2333.8000000000002</v>
      </c>
      <c r="T231" s="69">
        <v>3104</v>
      </c>
      <c r="U231" s="69">
        <v>51585</v>
      </c>
      <c r="V231" s="69">
        <v>24863.200000000001</v>
      </c>
      <c r="W231" s="69">
        <v>2502.1</v>
      </c>
      <c r="X231" s="69">
        <v>51468.5</v>
      </c>
      <c r="Y231" s="69">
        <v>0</v>
      </c>
      <c r="Z231" s="69">
        <v>175.9</v>
      </c>
      <c r="AA231" s="69">
        <v>1213.0999999999999</v>
      </c>
      <c r="AB231" s="69">
        <v>1077.0999999999999</v>
      </c>
      <c r="AC231" s="69">
        <v>6553.8</v>
      </c>
      <c r="AD231" s="69">
        <v>2004</v>
      </c>
      <c r="AE231" s="69">
        <v>916.3</v>
      </c>
      <c r="AF231" s="69">
        <v>11755.1</v>
      </c>
      <c r="AG231" s="69">
        <v>7910.6</v>
      </c>
      <c r="AH231" s="69">
        <v>210577.50000000003</v>
      </c>
    </row>
    <row r="232" spans="1:34" ht="15.75">
      <c r="A232" s="203"/>
      <c r="B232" s="204"/>
      <c r="E232" s="2">
        <v>2008</v>
      </c>
      <c r="F232" s="2">
        <v>11</v>
      </c>
      <c r="G232" s="62">
        <v>2009</v>
      </c>
      <c r="H232" s="69">
        <v>1981.1999999999998</v>
      </c>
      <c r="I232" s="69">
        <v>966.4</v>
      </c>
      <c r="J232" s="69">
        <v>763.8</v>
      </c>
      <c r="K232" s="69">
        <v>8971.6</v>
      </c>
      <c r="L232" s="69">
        <v>4442.7</v>
      </c>
      <c r="M232" s="69">
        <v>440.9</v>
      </c>
      <c r="N232" s="69">
        <v>6851.7999999999993</v>
      </c>
      <c r="O232" s="69">
        <v>1020.7</v>
      </c>
      <c r="P232" s="69">
        <v>271.7</v>
      </c>
      <c r="Q232" s="69">
        <v>1625.2</v>
      </c>
      <c r="R232" s="69">
        <v>6810.6</v>
      </c>
      <c r="S232" s="69">
        <v>2183.6999999999998</v>
      </c>
      <c r="T232" s="69">
        <v>2407.3000000000002</v>
      </c>
      <c r="U232" s="69">
        <v>39817</v>
      </c>
      <c r="V232" s="69">
        <v>22859.100000000002</v>
      </c>
      <c r="W232" s="69">
        <v>1778.2</v>
      </c>
      <c r="X232" s="69">
        <v>33275.4</v>
      </c>
      <c r="Y232" s="69">
        <v>0</v>
      </c>
      <c r="Z232" s="69">
        <v>23.2</v>
      </c>
      <c r="AA232" s="69">
        <v>1022.1</v>
      </c>
      <c r="AB232" s="69">
        <v>936.9</v>
      </c>
      <c r="AC232" s="69">
        <v>4890.8</v>
      </c>
      <c r="AD232" s="69">
        <v>1669.6</v>
      </c>
      <c r="AE232" s="69">
        <v>1459.4</v>
      </c>
      <c r="AF232" s="69">
        <v>9460.6</v>
      </c>
      <c r="AG232" s="69">
        <v>6092.3</v>
      </c>
      <c r="AH232" s="69">
        <v>162022.20000000001</v>
      </c>
    </row>
    <row r="233" spans="1:34" ht="15.75">
      <c r="A233" s="203"/>
      <c r="B233" s="204"/>
      <c r="E233" s="2">
        <v>2008</v>
      </c>
      <c r="F233" s="2">
        <v>12</v>
      </c>
      <c r="G233" s="62">
        <v>2009</v>
      </c>
      <c r="H233" s="69">
        <v>1329.6</v>
      </c>
      <c r="I233" s="69">
        <v>700.8</v>
      </c>
      <c r="J233" s="69">
        <v>566.4</v>
      </c>
      <c r="K233" s="69">
        <v>6067.5</v>
      </c>
      <c r="L233" s="69">
        <v>4075.3</v>
      </c>
      <c r="M233" s="69">
        <v>445.8</v>
      </c>
      <c r="N233" s="69">
        <v>4231.7</v>
      </c>
      <c r="O233" s="69">
        <v>639.4</v>
      </c>
      <c r="P233" s="69">
        <v>123.8</v>
      </c>
      <c r="Q233" s="69">
        <v>1318.2</v>
      </c>
      <c r="R233" s="69">
        <v>4633.2</v>
      </c>
      <c r="S233" s="69">
        <v>1954.8</v>
      </c>
      <c r="T233" s="69">
        <v>2258.1</v>
      </c>
      <c r="U233" s="69">
        <v>29068.600000000002</v>
      </c>
      <c r="V233" s="69">
        <v>13420.9</v>
      </c>
      <c r="W233" s="69">
        <v>1002.5</v>
      </c>
      <c r="X233" s="69">
        <v>15677.2</v>
      </c>
      <c r="Y233" s="69">
        <v>0</v>
      </c>
      <c r="Z233" s="69">
        <v>0</v>
      </c>
      <c r="AA233" s="69">
        <v>894.7</v>
      </c>
      <c r="AB233" s="69">
        <v>825.3</v>
      </c>
      <c r="AC233" s="69">
        <v>4098.8999999999996</v>
      </c>
      <c r="AD233" s="69">
        <v>1480</v>
      </c>
      <c r="AE233" s="69">
        <v>1013.1</v>
      </c>
      <c r="AF233" s="69">
        <v>7974.1</v>
      </c>
      <c r="AG233" s="69">
        <v>2854.5</v>
      </c>
      <c r="AH233" s="69">
        <v>106654.39999999999</v>
      </c>
    </row>
    <row r="234" spans="1:34" ht="15.75">
      <c r="A234" s="203"/>
      <c r="B234" s="204"/>
      <c r="E234" s="2">
        <v>2009</v>
      </c>
      <c r="F234" s="2">
        <v>1</v>
      </c>
      <c r="G234" s="62">
        <v>2009</v>
      </c>
      <c r="H234" s="69">
        <v>770.9</v>
      </c>
      <c r="I234" s="69">
        <v>830.1</v>
      </c>
      <c r="J234" s="69">
        <v>641</v>
      </c>
      <c r="K234" s="69">
        <v>8067.8</v>
      </c>
      <c r="L234" s="69">
        <v>3850.3</v>
      </c>
      <c r="M234" s="69">
        <v>160.6</v>
      </c>
      <c r="N234" s="69">
        <v>5353.4</v>
      </c>
      <c r="O234" s="69">
        <v>749.9</v>
      </c>
      <c r="P234" s="69">
        <v>158.80000000000001</v>
      </c>
      <c r="Q234" s="69">
        <v>1318.1</v>
      </c>
      <c r="R234" s="69">
        <v>2475</v>
      </c>
      <c r="S234" s="69">
        <v>2126.6999999999998</v>
      </c>
      <c r="T234" s="69">
        <v>1838.9</v>
      </c>
      <c r="U234" s="69">
        <v>25596.800000000003</v>
      </c>
      <c r="V234" s="69">
        <v>10951.1</v>
      </c>
      <c r="W234" s="69">
        <v>1208.2</v>
      </c>
      <c r="X234" s="69">
        <v>22481.5</v>
      </c>
      <c r="Y234" s="69">
        <v>0</v>
      </c>
      <c r="Z234" s="69">
        <v>0</v>
      </c>
      <c r="AA234" s="69">
        <v>924.1</v>
      </c>
      <c r="AB234" s="69">
        <v>920.6</v>
      </c>
      <c r="AC234" s="69">
        <v>3853.5</v>
      </c>
      <c r="AD234" s="69">
        <v>1450.7</v>
      </c>
      <c r="AE234" s="69">
        <v>181.7</v>
      </c>
      <c r="AF234" s="69">
        <v>8794.1</v>
      </c>
      <c r="AG234" s="69">
        <v>4205.3999999999996</v>
      </c>
      <c r="AH234" s="69">
        <v>108909.2</v>
      </c>
    </row>
    <row r="235" spans="1:34" ht="15.75">
      <c r="A235" s="203"/>
      <c r="B235" s="204"/>
      <c r="E235" s="2">
        <v>2009</v>
      </c>
      <c r="F235" s="2">
        <v>2</v>
      </c>
      <c r="G235" s="62">
        <v>2009</v>
      </c>
      <c r="H235" s="69">
        <v>948.30000000000007</v>
      </c>
      <c r="I235" s="69">
        <v>569.20000000000005</v>
      </c>
      <c r="J235" s="69">
        <v>658</v>
      </c>
      <c r="K235" s="69">
        <v>4656.3</v>
      </c>
      <c r="L235" s="69">
        <v>2927.9</v>
      </c>
      <c r="M235" s="69">
        <v>145.5</v>
      </c>
      <c r="N235" s="69">
        <v>3646.1</v>
      </c>
      <c r="O235" s="69">
        <v>551.9</v>
      </c>
      <c r="P235" s="69">
        <v>417.8</v>
      </c>
      <c r="Q235" s="69">
        <v>962.8</v>
      </c>
      <c r="R235" s="69">
        <v>121.5</v>
      </c>
      <c r="S235" s="69">
        <v>790.5</v>
      </c>
      <c r="T235" s="69">
        <v>1614.4</v>
      </c>
      <c r="U235" s="69">
        <v>18666.099999999999</v>
      </c>
      <c r="V235" s="69">
        <v>8518</v>
      </c>
      <c r="W235" s="69">
        <v>858.8</v>
      </c>
      <c r="X235" s="69">
        <v>14144.9</v>
      </c>
      <c r="Y235" s="69">
        <v>0</v>
      </c>
      <c r="Z235" s="69">
        <v>0</v>
      </c>
      <c r="AA235" s="69">
        <v>768.3</v>
      </c>
      <c r="AB235" s="69">
        <v>741.8</v>
      </c>
      <c r="AC235" s="69">
        <v>2706.7</v>
      </c>
      <c r="AD235" s="69">
        <v>1016.6</v>
      </c>
      <c r="AE235" s="69">
        <v>141.1</v>
      </c>
      <c r="AF235" s="69">
        <v>7363.8</v>
      </c>
      <c r="AG235" s="69">
        <v>2572.2999999999997</v>
      </c>
      <c r="AH235" s="69">
        <v>75508.600000000006</v>
      </c>
    </row>
    <row r="236" spans="1:34" ht="15.75">
      <c r="A236" s="203"/>
      <c r="B236" s="204"/>
      <c r="E236" s="2">
        <v>2009</v>
      </c>
      <c r="F236" s="2">
        <v>3</v>
      </c>
      <c r="G236" s="62">
        <v>2009</v>
      </c>
      <c r="H236" s="69">
        <v>2013.2</v>
      </c>
      <c r="I236" s="69">
        <v>865.5</v>
      </c>
      <c r="J236" s="69">
        <v>892.1</v>
      </c>
      <c r="K236" s="69">
        <v>7763.6</v>
      </c>
      <c r="L236" s="69">
        <v>3415.9</v>
      </c>
      <c r="M236" s="69">
        <v>160.1</v>
      </c>
      <c r="N236" s="69">
        <v>6754.2000000000007</v>
      </c>
      <c r="O236" s="69">
        <v>828.2</v>
      </c>
      <c r="P236" s="69">
        <v>1032.2</v>
      </c>
      <c r="Q236" s="69">
        <v>1339.4</v>
      </c>
      <c r="R236" s="69">
        <v>82.1</v>
      </c>
      <c r="S236" s="69">
        <v>1374.9</v>
      </c>
      <c r="T236" s="69">
        <v>1783.7</v>
      </c>
      <c r="U236" s="69">
        <v>28372</v>
      </c>
      <c r="V236" s="69">
        <v>14526.4</v>
      </c>
      <c r="W236" s="69">
        <v>1274.9000000000001</v>
      </c>
      <c r="X236" s="69">
        <v>28625.5</v>
      </c>
      <c r="Y236" s="69">
        <v>0</v>
      </c>
      <c r="Z236" s="69">
        <v>0.3</v>
      </c>
      <c r="AA236" s="69">
        <v>985.1</v>
      </c>
      <c r="AB236" s="69">
        <v>920</v>
      </c>
      <c r="AC236" s="69">
        <v>3389</v>
      </c>
      <c r="AD236" s="69">
        <v>1315</v>
      </c>
      <c r="AE236" s="69">
        <v>160.1</v>
      </c>
      <c r="AF236" s="69">
        <v>9207.2000000000007</v>
      </c>
      <c r="AG236" s="69">
        <v>4652.7999999999993</v>
      </c>
      <c r="AH236" s="69">
        <v>121733.40000000002</v>
      </c>
    </row>
    <row r="237" spans="1:34" ht="15.75">
      <c r="A237" s="203"/>
      <c r="B237" s="204"/>
      <c r="E237" s="2">
        <v>2009</v>
      </c>
      <c r="F237" s="2">
        <v>4</v>
      </c>
      <c r="G237" s="62">
        <v>2009</v>
      </c>
      <c r="H237" s="69">
        <v>3042.7</v>
      </c>
      <c r="I237" s="69">
        <v>950.1</v>
      </c>
      <c r="J237" s="69">
        <v>2923.1</v>
      </c>
      <c r="K237" s="69">
        <v>9852.7999999999993</v>
      </c>
      <c r="L237" s="69">
        <v>4000.8</v>
      </c>
      <c r="M237" s="69">
        <v>157.6</v>
      </c>
      <c r="N237" s="69">
        <v>8135.0999999999995</v>
      </c>
      <c r="O237" s="69">
        <v>988.3</v>
      </c>
      <c r="P237" s="69">
        <v>1451.7</v>
      </c>
      <c r="Q237" s="69">
        <v>1559.7</v>
      </c>
      <c r="R237" s="69">
        <v>2441.4</v>
      </c>
      <c r="S237" s="69">
        <v>1862.3</v>
      </c>
      <c r="T237" s="69">
        <v>2167.4</v>
      </c>
      <c r="U237" s="69">
        <v>40963.1</v>
      </c>
      <c r="V237" s="69">
        <v>21478.3</v>
      </c>
      <c r="W237" s="69">
        <v>1680.7</v>
      </c>
      <c r="X237" s="69">
        <v>35370.300000000003</v>
      </c>
      <c r="Y237" s="69">
        <v>0</v>
      </c>
      <c r="Z237" s="69">
        <v>35</v>
      </c>
      <c r="AA237" s="69">
        <v>1057.2</v>
      </c>
      <c r="AB237" s="69">
        <v>1015.5</v>
      </c>
      <c r="AC237" s="69">
        <v>4600.5</v>
      </c>
      <c r="AD237" s="69">
        <v>1687</v>
      </c>
      <c r="AE237" s="69">
        <v>332</v>
      </c>
      <c r="AF237" s="69">
        <v>10261.5</v>
      </c>
      <c r="AG237" s="69">
        <v>6061.5</v>
      </c>
      <c r="AH237" s="69">
        <v>164075.59999999998</v>
      </c>
    </row>
    <row r="238" spans="1:34" ht="15.75">
      <c r="A238" s="203"/>
      <c r="B238" s="204"/>
      <c r="E238" s="2">
        <v>2009</v>
      </c>
      <c r="F238" s="2">
        <v>5</v>
      </c>
      <c r="G238" s="62">
        <v>2009</v>
      </c>
      <c r="H238" s="69">
        <v>2445.1999999999998</v>
      </c>
      <c r="I238" s="69">
        <v>1044.7</v>
      </c>
      <c r="J238" s="69">
        <v>822.4</v>
      </c>
      <c r="K238" s="69">
        <v>11318.3</v>
      </c>
      <c r="L238" s="69">
        <v>4671</v>
      </c>
      <c r="M238" s="69">
        <v>206.3</v>
      </c>
      <c r="N238" s="69">
        <v>10328.700000000001</v>
      </c>
      <c r="O238" s="69">
        <v>1202.2</v>
      </c>
      <c r="P238" s="69">
        <v>1325.3</v>
      </c>
      <c r="Q238" s="69">
        <v>1957.8</v>
      </c>
      <c r="R238" s="69">
        <v>11978.2</v>
      </c>
      <c r="S238" s="69">
        <v>2155.4</v>
      </c>
      <c r="T238" s="69">
        <v>2176.3000000000002</v>
      </c>
      <c r="U238" s="69">
        <v>40166.199999999997</v>
      </c>
      <c r="V238" s="69">
        <v>28428.800000000003</v>
      </c>
      <c r="W238" s="69">
        <v>2056.3000000000002</v>
      </c>
      <c r="X238" s="69">
        <v>36498.400000000001</v>
      </c>
      <c r="Y238" s="69">
        <v>0</v>
      </c>
      <c r="Z238" s="69">
        <v>88.1</v>
      </c>
      <c r="AA238" s="69">
        <v>1159.8</v>
      </c>
      <c r="AB238" s="69">
        <v>1099.0999999999999</v>
      </c>
      <c r="AC238" s="69">
        <v>7073.6</v>
      </c>
      <c r="AD238" s="69">
        <v>1831.5</v>
      </c>
      <c r="AE238" s="69">
        <v>386</v>
      </c>
      <c r="AF238" s="69">
        <v>10978.9</v>
      </c>
      <c r="AG238" s="69">
        <v>7234.3</v>
      </c>
      <c r="AH238" s="69">
        <v>188632.80000000002</v>
      </c>
    </row>
    <row r="239" spans="1:34" ht="15.75">
      <c r="A239" s="203"/>
      <c r="B239" s="204"/>
      <c r="E239" s="2">
        <v>2009</v>
      </c>
      <c r="F239" s="2">
        <v>6</v>
      </c>
      <c r="G239" s="62">
        <v>2009</v>
      </c>
      <c r="H239" s="69">
        <v>1917.2</v>
      </c>
      <c r="I239" s="69">
        <v>880.6</v>
      </c>
      <c r="J239" s="69">
        <v>862.5</v>
      </c>
      <c r="K239" s="69">
        <v>10466.700000000001</v>
      </c>
      <c r="L239" s="69">
        <v>4180.6000000000004</v>
      </c>
      <c r="M239" s="69">
        <v>307.8</v>
      </c>
      <c r="N239" s="69">
        <v>9389.0999999999985</v>
      </c>
      <c r="O239" s="69">
        <v>962.6</v>
      </c>
      <c r="P239" s="69">
        <v>915.3</v>
      </c>
      <c r="Q239" s="69">
        <v>2179.3000000000002</v>
      </c>
      <c r="R239" s="69">
        <v>11292</v>
      </c>
      <c r="S239" s="69">
        <v>1810.3</v>
      </c>
      <c r="T239" s="69">
        <v>2482</v>
      </c>
      <c r="U239" s="69">
        <v>33554</v>
      </c>
      <c r="V239" s="69">
        <v>24696.2</v>
      </c>
      <c r="W239" s="69">
        <v>1665.2</v>
      </c>
      <c r="X239" s="69">
        <v>35550.6</v>
      </c>
      <c r="Y239" s="69">
        <v>0</v>
      </c>
      <c r="Z239" s="69">
        <v>1.7</v>
      </c>
      <c r="AA239" s="69">
        <v>1098.2</v>
      </c>
      <c r="AB239" s="69">
        <v>1027.0999999999999</v>
      </c>
      <c r="AC239" s="69">
        <v>6146.9</v>
      </c>
      <c r="AD239" s="69">
        <v>1736.2</v>
      </c>
      <c r="AE239" s="69">
        <v>333</v>
      </c>
      <c r="AF239" s="69">
        <v>10274.200000000001</v>
      </c>
      <c r="AG239" s="69">
        <v>7479.7999999999993</v>
      </c>
      <c r="AH239" s="69">
        <v>171209.09999999998</v>
      </c>
    </row>
    <row r="240" spans="1:34" ht="15.75">
      <c r="A240" s="203"/>
      <c r="B240" s="204"/>
      <c r="E240" s="2">
        <v>2009</v>
      </c>
      <c r="F240" s="2">
        <v>7</v>
      </c>
      <c r="G240" s="62">
        <v>2010</v>
      </c>
      <c r="H240" s="69">
        <v>1902.5</v>
      </c>
      <c r="I240" s="69">
        <v>1016.8</v>
      </c>
      <c r="J240" s="69">
        <v>935.5</v>
      </c>
      <c r="K240" s="69">
        <v>11690.5</v>
      </c>
      <c r="L240" s="69">
        <v>4958.6000000000004</v>
      </c>
      <c r="M240" s="69">
        <v>862.6</v>
      </c>
      <c r="N240" s="69">
        <v>12914.8</v>
      </c>
      <c r="O240" s="69">
        <v>999.3</v>
      </c>
      <c r="P240" s="69">
        <v>735.7</v>
      </c>
      <c r="Q240" s="69">
        <v>1873.9</v>
      </c>
      <c r="R240" s="69">
        <v>12047.7</v>
      </c>
      <c r="S240" s="69">
        <v>2246.6</v>
      </c>
      <c r="T240" s="69">
        <v>2977.8</v>
      </c>
      <c r="U240" s="69">
        <v>33741.4</v>
      </c>
      <c r="V240" s="69">
        <v>24792.5</v>
      </c>
      <c r="W240" s="69">
        <v>2336.1</v>
      </c>
      <c r="X240" s="69">
        <v>39381.9</v>
      </c>
      <c r="Y240" s="69">
        <v>0</v>
      </c>
      <c r="Z240" s="69">
        <v>87.9</v>
      </c>
      <c r="AA240" s="69">
        <v>1529</v>
      </c>
      <c r="AB240" s="69">
        <v>1164.0999999999999</v>
      </c>
      <c r="AC240" s="69">
        <v>7243.2000000000007</v>
      </c>
      <c r="AD240" s="69">
        <v>2028.9</v>
      </c>
      <c r="AE240" s="69">
        <v>911.2</v>
      </c>
      <c r="AF240" s="69">
        <v>11931</v>
      </c>
      <c r="AG240" s="69">
        <v>9671.9000000000015</v>
      </c>
      <c r="AH240" s="69">
        <v>189981.40000000002</v>
      </c>
    </row>
    <row r="241" spans="1:34" ht="15.75">
      <c r="A241" s="203"/>
      <c r="B241" s="204"/>
      <c r="E241" s="2">
        <v>2009</v>
      </c>
      <c r="F241" s="2">
        <v>8</v>
      </c>
      <c r="G241" s="62">
        <v>2010</v>
      </c>
      <c r="H241" s="69">
        <v>2181.8000000000002</v>
      </c>
      <c r="I241" s="69">
        <v>1009.6</v>
      </c>
      <c r="J241" s="69">
        <v>917.1</v>
      </c>
      <c r="K241" s="69">
        <v>11702.9</v>
      </c>
      <c r="L241" s="69">
        <v>4940.8999999999996</v>
      </c>
      <c r="M241" s="69">
        <v>160</v>
      </c>
      <c r="N241" s="69">
        <v>11906.5</v>
      </c>
      <c r="O241" s="69">
        <v>986.9</v>
      </c>
      <c r="P241" s="69">
        <v>1369.4</v>
      </c>
      <c r="Q241" s="69">
        <v>1840.2</v>
      </c>
      <c r="R241" s="69">
        <v>9445.6</v>
      </c>
      <c r="S241" s="69">
        <v>2029.6</v>
      </c>
      <c r="T241" s="69">
        <v>3304.4</v>
      </c>
      <c r="U241" s="69">
        <v>32903.1</v>
      </c>
      <c r="V241" s="69">
        <v>29667.1</v>
      </c>
      <c r="W241" s="69">
        <v>2417.1</v>
      </c>
      <c r="X241" s="69">
        <v>35947.4</v>
      </c>
      <c r="Y241" s="69">
        <v>0</v>
      </c>
      <c r="Z241" s="69">
        <v>134.69999999999999</v>
      </c>
      <c r="AA241" s="69">
        <v>1518.2</v>
      </c>
      <c r="AB241" s="69">
        <v>1118.4000000000001</v>
      </c>
      <c r="AC241" s="69">
        <v>6870.4000000000005</v>
      </c>
      <c r="AD241" s="69">
        <v>1775.7</v>
      </c>
      <c r="AE241" s="69">
        <v>822.1</v>
      </c>
      <c r="AF241" s="69">
        <v>11716.5</v>
      </c>
      <c r="AG241" s="69">
        <v>8762.4000000000015</v>
      </c>
      <c r="AH241" s="69">
        <v>185448.00000000003</v>
      </c>
    </row>
    <row r="242" spans="1:34" ht="15.75">
      <c r="A242" s="203"/>
      <c r="B242" s="204"/>
      <c r="E242" s="2">
        <v>2009</v>
      </c>
      <c r="F242" s="2">
        <v>9</v>
      </c>
      <c r="G242" s="62">
        <v>2010</v>
      </c>
      <c r="H242" s="69">
        <v>2088.6</v>
      </c>
      <c r="I242" s="69">
        <v>1107.9000000000001</v>
      </c>
      <c r="J242" s="69">
        <v>862.9</v>
      </c>
      <c r="K242" s="69">
        <v>11146.4</v>
      </c>
      <c r="L242" s="69">
        <v>4385.2</v>
      </c>
      <c r="M242" s="69">
        <v>153.5</v>
      </c>
      <c r="N242" s="69">
        <v>10474</v>
      </c>
      <c r="O242" s="69">
        <v>1031.3</v>
      </c>
      <c r="P242" s="69">
        <v>1142.2</v>
      </c>
      <c r="Q242" s="69">
        <v>1759.7</v>
      </c>
      <c r="R242" s="69">
        <v>6877.3</v>
      </c>
      <c r="S242" s="69">
        <v>2130.6999999999998</v>
      </c>
      <c r="T242" s="69">
        <v>2757.7</v>
      </c>
      <c r="U242" s="69">
        <v>30785.5</v>
      </c>
      <c r="V242" s="69">
        <v>21057.3</v>
      </c>
      <c r="W242" s="69">
        <v>2171.5</v>
      </c>
      <c r="X242" s="69">
        <v>28309.7</v>
      </c>
      <c r="Y242" s="69">
        <v>0</v>
      </c>
      <c r="Z242" s="69">
        <v>129.1</v>
      </c>
      <c r="AA242" s="69">
        <v>1420</v>
      </c>
      <c r="AB242" s="69">
        <v>1058.9000000000001</v>
      </c>
      <c r="AC242" s="69">
        <v>6415.7999999999993</v>
      </c>
      <c r="AD242" s="69">
        <v>1512.1</v>
      </c>
      <c r="AE242" s="69">
        <v>865.7</v>
      </c>
      <c r="AF242" s="69">
        <v>11278.8</v>
      </c>
      <c r="AG242" s="69">
        <v>8116.7000000000007</v>
      </c>
      <c r="AH242" s="69">
        <v>159038.5</v>
      </c>
    </row>
    <row r="243" spans="1:34" ht="15.75">
      <c r="A243" s="203"/>
      <c r="B243" s="204"/>
      <c r="E243" s="2">
        <v>2009</v>
      </c>
      <c r="F243" s="2">
        <v>10</v>
      </c>
      <c r="G243" s="62">
        <v>2010</v>
      </c>
      <c r="H243" s="69">
        <v>2466.6999999999998</v>
      </c>
      <c r="I243" s="69">
        <v>928.6</v>
      </c>
      <c r="J243" s="69">
        <v>745.2</v>
      </c>
      <c r="K243" s="69">
        <v>9017.5</v>
      </c>
      <c r="L243" s="69">
        <v>3752.5</v>
      </c>
      <c r="M243" s="69">
        <v>158.19999999999999</v>
      </c>
      <c r="N243" s="69">
        <v>7969.8</v>
      </c>
      <c r="O243" s="69">
        <v>834.7</v>
      </c>
      <c r="P243" s="69">
        <v>1082.9000000000001</v>
      </c>
      <c r="Q243" s="69">
        <v>1379.5</v>
      </c>
      <c r="R243" s="69">
        <v>4478.6000000000004</v>
      </c>
      <c r="S243" s="69">
        <v>1659.2</v>
      </c>
      <c r="T243" s="69">
        <v>7566.2000000000007</v>
      </c>
      <c r="U243" s="69">
        <v>23951.9</v>
      </c>
      <c r="V243" s="69">
        <v>17980.199999999997</v>
      </c>
      <c r="W243" s="69">
        <v>1650.4</v>
      </c>
      <c r="X243" s="69">
        <v>34946.199999999997</v>
      </c>
      <c r="Y243" s="69">
        <v>0</v>
      </c>
      <c r="Z243" s="69">
        <v>58.1</v>
      </c>
      <c r="AA243" s="69">
        <v>1304.3</v>
      </c>
      <c r="AB243" s="69">
        <v>1079.3</v>
      </c>
      <c r="AC243" s="69">
        <v>4708.3</v>
      </c>
      <c r="AD243" s="69">
        <v>1357</v>
      </c>
      <c r="AE243" s="69">
        <v>456.7</v>
      </c>
      <c r="AF243" s="69">
        <v>10313.6</v>
      </c>
      <c r="AG243" s="69">
        <v>6041.8</v>
      </c>
      <c r="AH243" s="69">
        <v>145887.4</v>
      </c>
    </row>
    <row r="244" spans="1:34" ht="15.75">
      <c r="A244" s="203"/>
      <c r="B244" s="204"/>
      <c r="E244" s="2">
        <v>2009</v>
      </c>
      <c r="F244" s="2">
        <v>11</v>
      </c>
      <c r="G244" s="62">
        <v>2010</v>
      </c>
      <c r="H244" s="69">
        <v>1761.9</v>
      </c>
      <c r="I244" s="69">
        <v>857.2</v>
      </c>
      <c r="J244" s="69">
        <v>657.2</v>
      </c>
      <c r="K244" s="69">
        <v>9817</v>
      </c>
      <c r="L244" s="69">
        <v>3653.6</v>
      </c>
      <c r="M244" s="69">
        <v>147.1</v>
      </c>
      <c r="N244" s="69">
        <v>6856.1</v>
      </c>
      <c r="O244" s="69">
        <v>956.4</v>
      </c>
      <c r="P244" s="69">
        <v>938.9</v>
      </c>
      <c r="Q244" s="69">
        <v>1374</v>
      </c>
      <c r="R244" s="69">
        <v>4135.8999999999996</v>
      </c>
      <c r="S244" s="69">
        <v>1507.3</v>
      </c>
      <c r="T244" s="69">
        <v>3395.6000000000004</v>
      </c>
      <c r="U244" s="69">
        <v>24539.1</v>
      </c>
      <c r="V244" s="69">
        <v>15150.9</v>
      </c>
      <c r="W244" s="69">
        <v>1458.9</v>
      </c>
      <c r="X244" s="69">
        <v>24066.5</v>
      </c>
      <c r="Y244" s="69">
        <v>0.2</v>
      </c>
      <c r="Z244" s="69">
        <v>9</v>
      </c>
      <c r="AA244" s="69">
        <v>1201.5</v>
      </c>
      <c r="AB244" s="69">
        <v>859.3</v>
      </c>
      <c r="AC244" s="69">
        <v>4422.8</v>
      </c>
      <c r="AD244" s="69">
        <v>1318.9</v>
      </c>
      <c r="AE244" s="69">
        <v>873.7</v>
      </c>
      <c r="AF244" s="69">
        <v>9552.5</v>
      </c>
      <c r="AG244" s="69">
        <v>5724.4</v>
      </c>
      <c r="AH244" s="69">
        <v>125235.9</v>
      </c>
    </row>
    <row r="245" spans="1:34" ht="15.75">
      <c r="A245" s="203"/>
      <c r="B245" s="204"/>
      <c r="E245" s="2">
        <v>2009</v>
      </c>
      <c r="F245" s="2">
        <v>12</v>
      </c>
      <c r="G245" s="62">
        <v>2010</v>
      </c>
      <c r="H245" s="69">
        <v>1634.7</v>
      </c>
      <c r="I245" s="69">
        <v>710.6</v>
      </c>
      <c r="J245" s="69">
        <v>637.20000000000005</v>
      </c>
      <c r="K245" s="69">
        <v>6035.4</v>
      </c>
      <c r="L245" s="69">
        <v>8551.9</v>
      </c>
      <c r="M245" s="69">
        <v>153</v>
      </c>
      <c r="N245" s="69">
        <v>3931.8</v>
      </c>
      <c r="O245" s="69">
        <v>740.2</v>
      </c>
      <c r="P245" s="69">
        <v>479.5</v>
      </c>
      <c r="Q245" s="69">
        <v>1110.5999999999999</v>
      </c>
      <c r="R245" s="69">
        <v>2761.9</v>
      </c>
      <c r="S245" s="69">
        <v>914</v>
      </c>
      <c r="T245" s="69">
        <v>891.7</v>
      </c>
      <c r="U245" s="69">
        <v>16771.7</v>
      </c>
      <c r="V245" s="69">
        <v>9861.3000000000011</v>
      </c>
      <c r="W245" s="69">
        <v>1112.4000000000001</v>
      </c>
      <c r="X245" s="69">
        <v>17114.7</v>
      </c>
      <c r="Y245" s="69">
        <v>0</v>
      </c>
      <c r="Z245" s="69">
        <v>0.1</v>
      </c>
      <c r="AA245" s="69">
        <v>1052.7</v>
      </c>
      <c r="AB245" s="69">
        <v>681.5</v>
      </c>
      <c r="AC245" s="69">
        <v>2862.6</v>
      </c>
      <c r="AD245" s="69">
        <v>1201.5999999999999</v>
      </c>
      <c r="AE245" s="69">
        <v>428.1</v>
      </c>
      <c r="AF245" s="69">
        <v>8629.7000000000007</v>
      </c>
      <c r="AG245" s="69">
        <v>3419.3</v>
      </c>
      <c r="AH245" s="69">
        <v>91688.2</v>
      </c>
    </row>
    <row r="246" spans="1:34" ht="15.75">
      <c r="A246" s="203"/>
      <c r="B246" s="204"/>
      <c r="E246" s="2">
        <v>2010</v>
      </c>
      <c r="F246" s="2">
        <v>1</v>
      </c>
      <c r="G246" s="62">
        <v>2010</v>
      </c>
      <c r="H246" s="69">
        <v>1869.2</v>
      </c>
      <c r="I246" s="69">
        <v>707.7</v>
      </c>
      <c r="J246" s="69">
        <v>582</v>
      </c>
      <c r="K246" s="69">
        <v>5571.3</v>
      </c>
      <c r="L246" s="69">
        <v>4975.3</v>
      </c>
      <c r="M246" s="69">
        <v>132</v>
      </c>
      <c r="N246" s="69">
        <v>4372.8</v>
      </c>
      <c r="O246" s="69">
        <v>652</v>
      </c>
      <c r="P246" s="69">
        <v>207.7</v>
      </c>
      <c r="Q246" s="69">
        <v>1074.0999999999999</v>
      </c>
      <c r="R246" s="69">
        <v>2749.3</v>
      </c>
      <c r="S246" s="69">
        <v>1793.1</v>
      </c>
      <c r="T246" s="69">
        <v>1131.2</v>
      </c>
      <c r="U246" s="69">
        <v>29362.1</v>
      </c>
      <c r="V246" s="69">
        <v>10301.199999999999</v>
      </c>
      <c r="W246" s="69">
        <v>1072.2</v>
      </c>
      <c r="X246" s="69">
        <v>16560.900000000001</v>
      </c>
      <c r="Y246" s="69">
        <v>0</v>
      </c>
      <c r="Z246" s="69">
        <v>0.7</v>
      </c>
      <c r="AA246" s="69">
        <v>1032.4000000000001</v>
      </c>
      <c r="AB246" s="69">
        <v>728</v>
      </c>
      <c r="AC246" s="69">
        <v>2655.8999999999996</v>
      </c>
      <c r="AD246" s="69">
        <v>1047.2</v>
      </c>
      <c r="AE246" s="69">
        <v>1311.4</v>
      </c>
      <c r="AF246" s="69">
        <v>8634.6</v>
      </c>
      <c r="AG246" s="69">
        <v>3049.8</v>
      </c>
      <c r="AH246" s="69">
        <v>101574.1</v>
      </c>
    </row>
    <row r="247" spans="1:34" ht="15.75">
      <c r="A247" s="203"/>
      <c r="B247" s="204"/>
      <c r="E247" s="2">
        <v>2010</v>
      </c>
      <c r="F247" s="2">
        <v>2</v>
      </c>
      <c r="G247" s="62">
        <v>2010</v>
      </c>
      <c r="H247" s="69">
        <v>1578.8</v>
      </c>
      <c r="I247" s="69">
        <v>609.9</v>
      </c>
      <c r="J247" s="69">
        <v>485.2</v>
      </c>
      <c r="K247" s="69">
        <v>3112.6</v>
      </c>
      <c r="L247" s="69">
        <v>2514.6</v>
      </c>
      <c r="M247" s="69">
        <v>131.19999999999999</v>
      </c>
      <c r="N247" s="69">
        <v>3766.4</v>
      </c>
      <c r="O247" s="69">
        <v>435.3</v>
      </c>
      <c r="P247" s="69">
        <v>171.3</v>
      </c>
      <c r="Q247" s="69">
        <v>750.1</v>
      </c>
      <c r="R247" s="69">
        <v>691.8</v>
      </c>
      <c r="S247" s="69">
        <v>1314.1</v>
      </c>
      <c r="T247" s="69">
        <v>861.8</v>
      </c>
      <c r="U247" s="69">
        <v>7367.8</v>
      </c>
      <c r="V247" s="69">
        <v>6869</v>
      </c>
      <c r="W247" s="69">
        <v>905.8</v>
      </c>
      <c r="X247" s="69">
        <v>9328.1</v>
      </c>
      <c r="Y247" s="69">
        <v>0</v>
      </c>
      <c r="Z247" s="69">
        <v>0.5</v>
      </c>
      <c r="AA247" s="69">
        <v>858.8</v>
      </c>
      <c r="AB247" s="69">
        <v>562.9</v>
      </c>
      <c r="AC247" s="69">
        <v>2022.7</v>
      </c>
      <c r="AD247" s="69">
        <v>748.6</v>
      </c>
      <c r="AE247" s="69">
        <v>221.6</v>
      </c>
      <c r="AF247" s="69">
        <v>7225.6</v>
      </c>
      <c r="AG247" s="69">
        <v>1804.1</v>
      </c>
      <c r="AH247" s="69">
        <v>54338.600000000006</v>
      </c>
    </row>
    <row r="248" spans="1:34" ht="15.75">
      <c r="A248" s="203"/>
      <c r="B248" s="204"/>
      <c r="E248" s="2">
        <v>2010</v>
      </c>
      <c r="F248" s="2">
        <v>3</v>
      </c>
      <c r="G248" s="62">
        <v>2010</v>
      </c>
      <c r="H248" s="69">
        <v>2128.6</v>
      </c>
      <c r="I248" s="69">
        <v>763.1</v>
      </c>
      <c r="J248" s="69">
        <v>642</v>
      </c>
      <c r="K248" s="69">
        <v>6378.6</v>
      </c>
      <c r="L248" s="69">
        <v>7311.7</v>
      </c>
      <c r="M248" s="69">
        <v>173.8</v>
      </c>
      <c r="N248" s="69">
        <v>5235.1000000000004</v>
      </c>
      <c r="O248" s="69">
        <v>730.9</v>
      </c>
      <c r="P248" s="69">
        <v>639.9</v>
      </c>
      <c r="Q248" s="69">
        <v>1071.0999999999999</v>
      </c>
      <c r="R248" s="69">
        <v>2153.5</v>
      </c>
      <c r="S248" s="69">
        <v>1443.3</v>
      </c>
      <c r="T248" s="69">
        <v>1408.8</v>
      </c>
      <c r="U248" s="69">
        <v>18886.199999999997</v>
      </c>
      <c r="V248" s="69">
        <v>12529.599999999999</v>
      </c>
      <c r="W248" s="69">
        <v>1333.4</v>
      </c>
      <c r="X248" s="69">
        <v>16245.599999999999</v>
      </c>
      <c r="Y248" s="69">
        <v>0</v>
      </c>
      <c r="Z248" s="69">
        <v>1.8</v>
      </c>
      <c r="AA248" s="69">
        <v>1116</v>
      </c>
      <c r="AB248" s="69">
        <v>790.4</v>
      </c>
      <c r="AC248" s="69">
        <v>3073.2</v>
      </c>
      <c r="AD248" s="69">
        <v>1125.3</v>
      </c>
      <c r="AE248" s="69">
        <v>4927</v>
      </c>
      <c r="AF248" s="69">
        <v>9177.4</v>
      </c>
      <c r="AG248" s="69">
        <v>3412.9</v>
      </c>
      <c r="AH248" s="69">
        <v>102699.20000000001</v>
      </c>
    </row>
    <row r="249" spans="1:34" ht="15.75">
      <c r="A249" s="203"/>
      <c r="B249" s="204"/>
      <c r="E249" s="2">
        <v>2010</v>
      </c>
      <c r="F249" s="2">
        <v>4</v>
      </c>
      <c r="G249" s="62">
        <v>2010</v>
      </c>
      <c r="H249" s="69">
        <v>2348.3000000000002</v>
      </c>
      <c r="I249" s="69">
        <v>891.8</v>
      </c>
      <c r="J249" s="69">
        <v>680.1</v>
      </c>
      <c r="K249" s="69">
        <v>6945.8</v>
      </c>
      <c r="L249" s="69">
        <v>11589.7</v>
      </c>
      <c r="M249" s="69">
        <v>174.2</v>
      </c>
      <c r="N249" s="69">
        <v>5247.6</v>
      </c>
      <c r="O249" s="69">
        <v>718.7</v>
      </c>
      <c r="P249" s="69">
        <v>888.1</v>
      </c>
      <c r="Q249" s="69">
        <v>1289.0999999999999</v>
      </c>
      <c r="R249" s="69">
        <v>2320.3000000000002</v>
      </c>
      <c r="S249" s="69">
        <v>1008</v>
      </c>
      <c r="T249" s="69">
        <v>4455.3999999999996</v>
      </c>
      <c r="U249" s="69">
        <v>13705.900000000001</v>
      </c>
      <c r="V249" s="69">
        <v>25276.5</v>
      </c>
      <c r="W249" s="69">
        <v>1311.8</v>
      </c>
      <c r="X249" s="69">
        <v>20258</v>
      </c>
      <c r="Y249" s="69">
        <v>0</v>
      </c>
      <c r="Z249" s="69">
        <v>0.2</v>
      </c>
      <c r="AA249" s="69">
        <v>1136.9000000000001</v>
      </c>
      <c r="AB249" s="69">
        <v>799</v>
      </c>
      <c r="AC249" s="69">
        <v>4671</v>
      </c>
      <c r="AD249" s="69">
        <v>1311.4</v>
      </c>
      <c r="AE249" s="69">
        <v>11037.2</v>
      </c>
      <c r="AF249" s="69">
        <v>9726.1</v>
      </c>
      <c r="AG249" s="69">
        <v>4410.1000000000004</v>
      </c>
      <c r="AH249" s="69">
        <v>132201.20000000001</v>
      </c>
    </row>
    <row r="250" spans="1:34" ht="15.75">
      <c r="A250" s="203"/>
      <c r="B250" s="204"/>
      <c r="E250" s="2">
        <v>2010</v>
      </c>
      <c r="F250" s="2">
        <v>5</v>
      </c>
      <c r="G250" s="62">
        <v>2010</v>
      </c>
      <c r="H250" s="69">
        <v>2115.3000000000002</v>
      </c>
      <c r="I250" s="69">
        <v>921.2</v>
      </c>
      <c r="J250" s="69">
        <v>827.4</v>
      </c>
      <c r="K250" s="69">
        <v>10070</v>
      </c>
      <c r="L250" s="69">
        <v>3219.3</v>
      </c>
      <c r="M250" s="69">
        <v>182.7</v>
      </c>
      <c r="N250" s="69">
        <v>8086.7</v>
      </c>
      <c r="O250" s="69">
        <v>877.4</v>
      </c>
      <c r="P250" s="69">
        <v>1390</v>
      </c>
      <c r="Q250" s="69">
        <v>1446.3</v>
      </c>
      <c r="R250" s="69">
        <v>8208.7999999999993</v>
      </c>
      <c r="S250" s="69">
        <v>2142.3000000000002</v>
      </c>
      <c r="T250" s="69">
        <v>1788.6</v>
      </c>
      <c r="U250" s="69">
        <v>19620.3</v>
      </c>
      <c r="V250" s="69">
        <v>22797.599999999999</v>
      </c>
      <c r="W250" s="69">
        <v>1828.4</v>
      </c>
      <c r="X250" s="69">
        <v>33245.9</v>
      </c>
      <c r="Y250" s="69">
        <v>0</v>
      </c>
      <c r="Z250" s="69">
        <v>2.2000000000000002</v>
      </c>
      <c r="AA250" s="69">
        <v>1309.5</v>
      </c>
      <c r="AB250" s="69">
        <v>893.3</v>
      </c>
      <c r="AC250" s="69">
        <v>7264.2000000000007</v>
      </c>
      <c r="AD250" s="69">
        <v>1550.8</v>
      </c>
      <c r="AE250" s="69">
        <v>370.1</v>
      </c>
      <c r="AF250" s="69">
        <v>11610.4</v>
      </c>
      <c r="AG250" s="69">
        <v>6608.1</v>
      </c>
      <c r="AH250" s="69">
        <v>148376.80000000002</v>
      </c>
    </row>
    <row r="251" spans="1:34" ht="15.75">
      <c r="A251" s="203"/>
      <c r="B251" s="204"/>
      <c r="E251" s="2">
        <v>2010</v>
      </c>
      <c r="F251" s="2">
        <v>6</v>
      </c>
      <c r="G251" s="62">
        <v>2010</v>
      </c>
      <c r="H251" s="69">
        <v>2624.3</v>
      </c>
      <c r="I251" s="69">
        <v>948.9</v>
      </c>
      <c r="J251" s="69">
        <v>862.5</v>
      </c>
      <c r="K251" s="69">
        <v>10687.2</v>
      </c>
      <c r="L251" s="69">
        <v>3584.3</v>
      </c>
      <c r="M251" s="69">
        <v>174.6</v>
      </c>
      <c r="N251" s="69">
        <v>10992.3</v>
      </c>
      <c r="O251" s="69">
        <v>915.6</v>
      </c>
      <c r="P251" s="69">
        <v>1513.6</v>
      </c>
      <c r="Q251" s="69">
        <v>1581.7</v>
      </c>
      <c r="R251" s="69">
        <v>9668.9</v>
      </c>
      <c r="S251" s="69">
        <v>2011.7</v>
      </c>
      <c r="T251" s="69">
        <v>1960.1</v>
      </c>
      <c r="U251" s="69">
        <v>9575.9000000000015</v>
      </c>
      <c r="V251" s="69">
        <v>21359.200000000001</v>
      </c>
      <c r="W251" s="69">
        <v>2123.4</v>
      </c>
      <c r="X251" s="69">
        <v>33121.599999999999</v>
      </c>
      <c r="Y251" s="69">
        <v>0.2</v>
      </c>
      <c r="Z251" s="69">
        <v>159.5</v>
      </c>
      <c r="AA251" s="69">
        <v>1366.8</v>
      </c>
      <c r="AB251" s="69">
        <v>902.6</v>
      </c>
      <c r="AC251" s="69">
        <v>6197.5</v>
      </c>
      <c r="AD251" s="69">
        <v>1493.7</v>
      </c>
      <c r="AE251" s="69">
        <v>408.4</v>
      </c>
      <c r="AF251" s="69">
        <v>11518.9</v>
      </c>
      <c r="AG251" s="69">
        <v>8035.6</v>
      </c>
      <c r="AH251" s="69">
        <v>143789</v>
      </c>
    </row>
    <row r="252" spans="1:34" ht="15.75">
      <c r="A252" s="203"/>
      <c r="B252" s="204"/>
      <c r="E252" s="2">
        <v>2010</v>
      </c>
      <c r="F252" s="2">
        <v>7</v>
      </c>
      <c r="G252" s="62">
        <v>2011</v>
      </c>
      <c r="H252" s="69">
        <v>2443.9</v>
      </c>
      <c r="I252" s="69">
        <v>1035.3</v>
      </c>
      <c r="J252" s="69">
        <v>881.7</v>
      </c>
      <c r="K252" s="69">
        <v>11367.9</v>
      </c>
      <c r="L252" s="69">
        <v>3867.3</v>
      </c>
      <c r="M252" s="69">
        <v>178.3</v>
      </c>
      <c r="N252" s="69">
        <v>11642.400000000001</v>
      </c>
      <c r="O252" s="69">
        <v>964.4</v>
      </c>
      <c r="P252" s="69">
        <v>1213.7</v>
      </c>
      <c r="Q252" s="69">
        <v>1754.9</v>
      </c>
      <c r="R252" s="69">
        <v>7389.6</v>
      </c>
      <c r="S252" s="69">
        <v>2212.5</v>
      </c>
      <c r="T252" s="69">
        <v>2374.3000000000002</v>
      </c>
      <c r="U252" s="69">
        <v>12359</v>
      </c>
      <c r="V252" s="69">
        <v>21796.7</v>
      </c>
      <c r="W252" s="69">
        <v>2331.4</v>
      </c>
      <c r="X252" s="69">
        <v>33032.699999999997</v>
      </c>
      <c r="Y252" s="69">
        <v>7.1</v>
      </c>
      <c r="Z252" s="69">
        <v>91</v>
      </c>
      <c r="AA252" s="69">
        <v>1199.5</v>
      </c>
      <c r="AB252" s="69">
        <v>978.2</v>
      </c>
      <c r="AC252" s="69">
        <v>6603.7000000000007</v>
      </c>
      <c r="AD252" s="69">
        <v>1603.8</v>
      </c>
      <c r="AE252" s="69">
        <v>373.4</v>
      </c>
      <c r="AF252" s="69">
        <v>12084.8</v>
      </c>
      <c r="AG252" s="69">
        <v>9061.2000000000007</v>
      </c>
      <c r="AH252" s="69">
        <v>148848.70000000001</v>
      </c>
    </row>
    <row r="253" spans="1:34" ht="15.75">
      <c r="A253" s="203"/>
      <c r="B253" s="204"/>
      <c r="E253" s="2">
        <v>2010</v>
      </c>
      <c r="F253" s="2">
        <v>8</v>
      </c>
      <c r="G253" s="62">
        <v>2011</v>
      </c>
      <c r="H253" s="69">
        <v>2349.1</v>
      </c>
      <c r="I253" s="69">
        <v>1038.0999999999999</v>
      </c>
      <c r="J253" s="69">
        <v>681.6</v>
      </c>
      <c r="K253" s="69">
        <v>11590.5</v>
      </c>
      <c r="L253" s="69">
        <v>3952.9</v>
      </c>
      <c r="M253" s="69">
        <v>184.1</v>
      </c>
      <c r="N253" s="69">
        <v>11914.8</v>
      </c>
      <c r="O253" s="69">
        <v>997</v>
      </c>
      <c r="P253" s="69">
        <v>1066.3</v>
      </c>
      <c r="Q253" s="69">
        <v>1806.7</v>
      </c>
      <c r="R253" s="69">
        <v>9225.2000000000007</v>
      </c>
      <c r="S253" s="69">
        <v>2399.3000000000002</v>
      </c>
      <c r="T253" s="69">
        <v>2636.1</v>
      </c>
      <c r="U253" s="69">
        <v>17588.3</v>
      </c>
      <c r="V253" s="69">
        <v>22205.1</v>
      </c>
      <c r="W253" s="69">
        <v>2423.9</v>
      </c>
      <c r="X253" s="69">
        <v>33260.199999999997</v>
      </c>
      <c r="Y253" s="69">
        <v>32.799999999999997</v>
      </c>
      <c r="Z253" s="69">
        <v>102.7</v>
      </c>
      <c r="AA253" s="69">
        <v>1218.8</v>
      </c>
      <c r="AB253" s="69">
        <v>988.1</v>
      </c>
      <c r="AC253" s="69">
        <v>7314.1</v>
      </c>
      <c r="AD253" s="69">
        <v>1684.1</v>
      </c>
      <c r="AE253" s="69">
        <v>666</v>
      </c>
      <c r="AF253" s="69">
        <v>12273.1</v>
      </c>
      <c r="AG253" s="69">
        <v>9064.0999999999985</v>
      </c>
      <c r="AH253" s="69">
        <v>158663</v>
      </c>
    </row>
    <row r="254" spans="1:34" ht="15.75">
      <c r="A254" s="203"/>
      <c r="B254" s="204"/>
      <c r="E254" s="2">
        <v>2010</v>
      </c>
      <c r="F254" s="2">
        <v>9</v>
      </c>
      <c r="G254" s="62">
        <v>2011</v>
      </c>
      <c r="H254" s="69">
        <v>1959.3</v>
      </c>
      <c r="I254" s="69">
        <v>984.1</v>
      </c>
      <c r="J254" s="69">
        <v>690.9</v>
      </c>
      <c r="K254" s="69">
        <v>10935.8</v>
      </c>
      <c r="L254" s="69">
        <v>3492.9</v>
      </c>
      <c r="M254" s="69">
        <v>181.7</v>
      </c>
      <c r="N254" s="69">
        <v>10570.6</v>
      </c>
      <c r="O254" s="69">
        <v>937.1</v>
      </c>
      <c r="P254" s="69">
        <v>1004.7</v>
      </c>
      <c r="Q254" s="69">
        <v>1675.5</v>
      </c>
      <c r="R254" s="69">
        <v>7286.6</v>
      </c>
      <c r="S254" s="69">
        <v>2162</v>
      </c>
      <c r="T254" s="69">
        <v>2239.1</v>
      </c>
      <c r="U254" s="69">
        <v>26213.600000000002</v>
      </c>
      <c r="V254" s="69">
        <v>20365.900000000001</v>
      </c>
      <c r="W254" s="69">
        <v>2275.5</v>
      </c>
      <c r="X254" s="69">
        <v>29069.7</v>
      </c>
      <c r="Y254" s="69">
        <v>10.8</v>
      </c>
      <c r="Z254" s="69">
        <v>172.1</v>
      </c>
      <c r="AA254" s="69">
        <v>1176.4000000000001</v>
      </c>
      <c r="AB254" s="69">
        <v>938.5</v>
      </c>
      <c r="AC254" s="69">
        <v>6717.7000000000007</v>
      </c>
      <c r="AD254" s="69">
        <v>1850.9</v>
      </c>
      <c r="AE254" s="69">
        <v>2546.1</v>
      </c>
      <c r="AF254" s="69">
        <v>11025.2</v>
      </c>
      <c r="AG254" s="69">
        <v>8339.5</v>
      </c>
      <c r="AH254" s="69">
        <v>154822.20000000001</v>
      </c>
    </row>
    <row r="255" spans="1:34" ht="15.75">
      <c r="A255" s="203"/>
      <c r="B255" s="204"/>
      <c r="E255" s="2">
        <v>2010</v>
      </c>
      <c r="F255" s="2">
        <v>10</v>
      </c>
      <c r="G255" s="62">
        <v>2011</v>
      </c>
      <c r="H255" s="69">
        <v>1614.9</v>
      </c>
      <c r="I255" s="69">
        <v>788</v>
      </c>
      <c r="J255" s="69">
        <v>518.29999999999995</v>
      </c>
      <c r="K255" s="69">
        <v>7474.2</v>
      </c>
      <c r="L255" s="69">
        <v>2885.5</v>
      </c>
      <c r="M255" s="69">
        <v>184.3</v>
      </c>
      <c r="N255" s="69">
        <v>6383.4</v>
      </c>
      <c r="O255" s="69">
        <v>603.5</v>
      </c>
      <c r="P255" s="69">
        <v>545.6</v>
      </c>
      <c r="Q255" s="69">
        <v>1227</v>
      </c>
      <c r="R255" s="69">
        <v>4418.6000000000004</v>
      </c>
      <c r="S255" s="69">
        <v>1562</v>
      </c>
      <c r="T255" s="69">
        <v>1553.4</v>
      </c>
      <c r="U255" s="69">
        <v>17638.8</v>
      </c>
      <c r="V255" s="69">
        <v>14217</v>
      </c>
      <c r="W255" s="69">
        <v>1481.9</v>
      </c>
      <c r="X255" s="69">
        <v>20314.2</v>
      </c>
      <c r="Y255" s="69">
        <v>0</v>
      </c>
      <c r="Z255" s="69">
        <v>56.5</v>
      </c>
      <c r="AA255" s="69">
        <v>1440.1</v>
      </c>
      <c r="AB255" s="69">
        <v>900.9</v>
      </c>
      <c r="AC255" s="69">
        <v>4336.7</v>
      </c>
      <c r="AD255" s="69">
        <v>1520.8</v>
      </c>
      <c r="AE255" s="69">
        <v>10577.199999999999</v>
      </c>
      <c r="AF255" s="69">
        <v>9307.2999999999993</v>
      </c>
      <c r="AG255" s="69">
        <v>4995.8999999999996</v>
      </c>
      <c r="AH255" s="69">
        <v>116546</v>
      </c>
    </row>
    <row r="256" spans="1:34" ht="15.75">
      <c r="A256" s="203"/>
      <c r="B256" s="204"/>
      <c r="E256" s="2">
        <v>2010</v>
      </c>
      <c r="F256" s="2">
        <v>11</v>
      </c>
      <c r="G256" s="62">
        <v>2011</v>
      </c>
      <c r="H256" s="69">
        <v>1309.1999999999998</v>
      </c>
      <c r="I256" s="69">
        <v>803.1</v>
      </c>
      <c r="J256" s="69">
        <v>2243.8000000000002</v>
      </c>
      <c r="K256" s="69">
        <v>6940</v>
      </c>
      <c r="L256" s="69">
        <v>9010.2000000000007</v>
      </c>
      <c r="M256" s="69">
        <v>166.9</v>
      </c>
      <c r="N256" s="69">
        <v>5623.3</v>
      </c>
      <c r="O256" s="69">
        <v>609.9</v>
      </c>
      <c r="P256" s="69">
        <v>383.6</v>
      </c>
      <c r="Q256" s="69">
        <v>1219</v>
      </c>
      <c r="R256" s="69">
        <v>3665.6</v>
      </c>
      <c r="S256" s="69">
        <v>1339.5</v>
      </c>
      <c r="T256" s="69">
        <v>2974.5</v>
      </c>
      <c r="U256" s="69">
        <v>17532.099999999999</v>
      </c>
      <c r="V256" s="69">
        <v>15852.9</v>
      </c>
      <c r="W256" s="69">
        <v>1486.7</v>
      </c>
      <c r="X256" s="69">
        <v>21389.5</v>
      </c>
      <c r="Y256" s="69">
        <v>0</v>
      </c>
      <c r="Z256" s="69">
        <v>0</v>
      </c>
      <c r="AA256" s="69">
        <v>964.1</v>
      </c>
      <c r="AB256" s="69">
        <v>989.5</v>
      </c>
      <c r="AC256" s="69">
        <v>4506.7</v>
      </c>
      <c r="AD256" s="69">
        <v>1388.2</v>
      </c>
      <c r="AE256" s="69">
        <v>11565.6</v>
      </c>
      <c r="AF256" s="69">
        <v>9136.2999999999993</v>
      </c>
      <c r="AG256" s="69">
        <v>4185.4000000000005</v>
      </c>
      <c r="AH256" s="69">
        <v>125285.59999999999</v>
      </c>
    </row>
    <row r="257" spans="1:34" ht="15.75">
      <c r="A257" s="203"/>
      <c r="B257" s="204"/>
      <c r="E257" s="2">
        <v>2010</v>
      </c>
      <c r="F257" s="2">
        <v>12</v>
      </c>
      <c r="G257" s="62">
        <v>2011</v>
      </c>
      <c r="H257" s="69">
        <v>480.3</v>
      </c>
      <c r="I257" s="69">
        <v>692.9</v>
      </c>
      <c r="J257" s="69">
        <v>718.1</v>
      </c>
      <c r="K257" s="69">
        <v>5290.8</v>
      </c>
      <c r="L257" s="69">
        <v>6274.7999999999993</v>
      </c>
      <c r="M257" s="69">
        <v>135.6</v>
      </c>
      <c r="N257" s="69">
        <v>4539.3</v>
      </c>
      <c r="O257" s="69">
        <v>569.1</v>
      </c>
      <c r="P257" s="69">
        <v>630.6</v>
      </c>
      <c r="Q257" s="69">
        <v>989</v>
      </c>
      <c r="R257" s="69">
        <v>3314</v>
      </c>
      <c r="S257" s="69">
        <v>1009.2</v>
      </c>
      <c r="T257" s="69">
        <v>3596.6</v>
      </c>
      <c r="U257" s="69">
        <v>15879.3</v>
      </c>
      <c r="V257" s="69">
        <v>14584.599999999999</v>
      </c>
      <c r="W257" s="69">
        <v>1095.9000000000001</v>
      </c>
      <c r="X257" s="69">
        <v>12604.4</v>
      </c>
      <c r="Y257" s="69">
        <v>0</v>
      </c>
      <c r="Z257" s="69">
        <v>0</v>
      </c>
      <c r="AA257" s="69">
        <v>0</v>
      </c>
      <c r="AB257" s="69">
        <v>327.39999999999998</v>
      </c>
      <c r="AC257" s="69">
        <v>6435.7999999999993</v>
      </c>
      <c r="AD257" s="69">
        <v>1222.7</v>
      </c>
      <c r="AE257" s="69">
        <v>1605.4</v>
      </c>
      <c r="AF257" s="69">
        <v>8537.4</v>
      </c>
      <c r="AG257" s="69">
        <v>3240.2</v>
      </c>
      <c r="AH257" s="69">
        <v>93773.4</v>
      </c>
    </row>
    <row r="258" spans="1:34" ht="15.75">
      <c r="A258" s="203"/>
      <c r="B258" s="204"/>
      <c r="E258" s="2">
        <v>2011</v>
      </c>
      <c r="F258" s="2">
        <v>1</v>
      </c>
      <c r="G258" s="62">
        <v>2011</v>
      </c>
      <c r="H258" s="69">
        <v>743.80000000000007</v>
      </c>
      <c r="I258" s="69">
        <v>694.5</v>
      </c>
      <c r="J258" s="69">
        <v>558.4</v>
      </c>
      <c r="K258" s="69">
        <v>5972.3</v>
      </c>
      <c r="L258" s="69">
        <v>4360.2</v>
      </c>
      <c r="M258" s="69">
        <v>127.1</v>
      </c>
      <c r="N258" s="69">
        <v>4661.8999999999996</v>
      </c>
      <c r="O258" s="69">
        <v>675</v>
      </c>
      <c r="P258" s="69">
        <v>665.3</v>
      </c>
      <c r="Q258" s="69">
        <v>1041.5</v>
      </c>
      <c r="R258" s="69">
        <v>2728.9</v>
      </c>
      <c r="S258" s="69">
        <v>1123.3</v>
      </c>
      <c r="T258" s="69">
        <v>2502.1999999999998</v>
      </c>
      <c r="U258" s="69">
        <v>14641.7</v>
      </c>
      <c r="V258" s="69">
        <v>10017.5</v>
      </c>
      <c r="W258" s="69">
        <v>1183.5</v>
      </c>
      <c r="X258" s="69">
        <v>8055.7</v>
      </c>
      <c r="Y258" s="69">
        <v>0</v>
      </c>
      <c r="Z258" s="69">
        <v>0</v>
      </c>
      <c r="AA258" s="69">
        <v>1077.8</v>
      </c>
      <c r="AB258" s="69">
        <v>468.8</v>
      </c>
      <c r="AC258" s="69">
        <v>5022.1000000000004</v>
      </c>
      <c r="AD258" s="69">
        <v>1250.0999999999999</v>
      </c>
      <c r="AE258" s="69">
        <v>110.4</v>
      </c>
      <c r="AF258" s="69">
        <v>8561.2000000000007</v>
      </c>
      <c r="AG258" s="69">
        <v>3032.1</v>
      </c>
      <c r="AH258" s="69">
        <v>79275.300000000017</v>
      </c>
    </row>
    <row r="259" spans="1:34" ht="15.75">
      <c r="A259" s="203"/>
      <c r="B259" s="204"/>
      <c r="E259" s="2">
        <v>2011</v>
      </c>
      <c r="F259" s="2">
        <v>2</v>
      </c>
      <c r="G259" s="62">
        <v>2011</v>
      </c>
      <c r="H259" s="69">
        <v>2228</v>
      </c>
      <c r="I259" s="69">
        <v>704.1</v>
      </c>
      <c r="J259" s="69">
        <v>447.1</v>
      </c>
      <c r="K259" s="69">
        <v>3484.9</v>
      </c>
      <c r="L259" s="69">
        <v>9301.7000000000007</v>
      </c>
      <c r="M259" s="69">
        <v>134.4</v>
      </c>
      <c r="N259" s="69">
        <v>3735.6</v>
      </c>
      <c r="O259" s="69">
        <v>610.70000000000005</v>
      </c>
      <c r="P259" s="69">
        <v>758.8</v>
      </c>
      <c r="Q259" s="69">
        <v>934.1</v>
      </c>
      <c r="R259" s="69">
        <v>1537</v>
      </c>
      <c r="S259" s="69">
        <v>1021.9</v>
      </c>
      <c r="T259" s="69">
        <v>1406.9</v>
      </c>
      <c r="U259" s="69">
        <v>20494.5</v>
      </c>
      <c r="V259" s="69">
        <v>10188</v>
      </c>
      <c r="W259" s="69">
        <v>938.5</v>
      </c>
      <c r="X259" s="69">
        <v>10925.1</v>
      </c>
      <c r="Y259" s="69">
        <v>0</v>
      </c>
      <c r="Z259" s="69">
        <v>0</v>
      </c>
      <c r="AA259" s="69">
        <v>1092.4000000000001</v>
      </c>
      <c r="AB259" s="69">
        <v>395.7</v>
      </c>
      <c r="AC259" s="69">
        <v>6771.1</v>
      </c>
      <c r="AD259" s="69">
        <v>1128.0999999999999</v>
      </c>
      <c r="AE259" s="69">
        <v>205.7</v>
      </c>
      <c r="AF259" s="69">
        <v>8050.1</v>
      </c>
      <c r="AG259" s="69">
        <v>2821.3</v>
      </c>
      <c r="AH259" s="69">
        <v>89315.7</v>
      </c>
    </row>
    <row r="260" spans="1:34" ht="15.75">
      <c r="A260" s="203"/>
      <c r="B260" s="204"/>
      <c r="E260" s="2">
        <v>2011</v>
      </c>
      <c r="F260" s="2">
        <v>3</v>
      </c>
      <c r="G260" s="62">
        <v>2011</v>
      </c>
      <c r="H260" s="69">
        <v>2407.4</v>
      </c>
      <c r="I260" s="69">
        <v>747.9</v>
      </c>
      <c r="J260" s="69">
        <v>436.8</v>
      </c>
      <c r="K260" s="69">
        <v>5701.5</v>
      </c>
      <c r="L260" s="69">
        <v>2772</v>
      </c>
      <c r="M260" s="69">
        <v>146.4</v>
      </c>
      <c r="N260" s="69">
        <v>3635.6</v>
      </c>
      <c r="O260" s="69">
        <v>440.2</v>
      </c>
      <c r="P260" s="69">
        <v>420.7</v>
      </c>
      <c r="Q260" s="69">
        <v>1143.9000000000001</v>
      </c>
      <c r="R260" s="69">
        <v>1399.4</v>
      </c>
      <c r="S260" s="69">
        <v>989.4</v>
      </c>
      <c r="T260" s="69">
        <v>1480.9</v>
      </c>
      <c r="U260" s="69">
        <v>9787.4</v>
      </c>
      <c r="V260" s="69">
        <v>10006.6</v>
      </c>
      <c r="W260" s="69">
        <v>802.9</v>
      </c>
      <c r="X260" s="69">
        <v>8880.5</v>
      </c>
      <c r="Y260" s="69">
        <v>0</v>
      </c>
      <c r="Z260" s="69">
        <v>0</v>
      </c>
      <c r="AA260" s="69">
        <v>1119.2</v>
      </c>
      <c r="AB260" s="69">
        <v>316.10000000000002</v>
      </c>
      <c r="AC260" s="69">
        <v>2252.3999999999996</v>
      </c>
      <c r="AD260" s="69">
        <v>1022.6</v>
      </c>
      <c r="AE260" s="69">
        <v>1479.5</v>
      </c>
      <c r="AF260" s="69">
        <v>8112.1</v>
      </c>
      <c r="AG260" s="69">
        <v>2803</v>
      </c>
      <c r="AH260" s="69">
        <v>68304.400000000009</v>
      </c>
    </row>
    <row r="261" spans="1:34" ht="15.75">
      <c r="A261" s="203"/>
      <c r="B261" s="204"/>
      <c r="E261" s="2">
        <v>2011</v>
      </c>
      <c r="F261" s="2">
        <v>4</v>
      </c>
      <c r="G261" s="62">
        <v>2011</v>
      </c>
      <c r="H261" s="69">
        <v>2049</v>
      </c>
      <c r="I261" s="69">
        <v>899.7</v>
      </c>
      <c r="J261" s="69">
        <v>1001.7</v>
      </c>
      <c r="K261" s="69">
        <v>7358.2</v>
      </c>
      <c r="L261" s="69">
        <v>3133.9</v>
      </c>
      <c r="M261" s="69">
        <v>135.6</v>
      </c>
      <c r="N261" s="69">
        <v>6207.7</v>
      </c>
      <c r="O261" s="69">
        <v>718.6</v>
      </c>
      <c r="P261" s="69">
        <v>468.7</v>
      </c>
      <c r="Q261" s="69">
        <v>1374.6</v>
      </c>
      <c r="R261" s="69">
        <v>2106.5</v>
      </c>
      <c r="S261" s="69">
        <v>762</v>
      </c>
      <c r="T261" s="69">
        <v>3596</v>
      </c>
      <c r="U261" s="69">
        <v>5678.6</v>
      </c>
      <c r="V261" s="69">
        <v>13363.699999999999</v>
      </c>
      <c r="W261" s="69">
        <v>1253.9000000000001</v>
      </c>
      <c r="X261" s="69">
        <v>13745.6</v>
      </c>
      <c r="Y261" s="69">
        <v>0</v>
      </c>
      <c r="Z261" s="69">
        <v>0</v>
      </c>
      <c r="AA261" s="69">
        <v>803.8</v>
      </c>
      <c r="AB261" s="69">
        <v>543.70000000000005</v>
      </c>
      <c r="AC261" s="69">
        <v>3039</v>
      </c>
      <c r="AD261" s="69">
        <v>1410.6</v>
      </c>
      <c r="AE261" s="69">
        <v>1713.9</v>
      </c>
      <c r="AF261" s="69">
        <v>8785.5</v>
      </c>
      <c r="AG261" s="69">
        <v>4168.7999999999993</v>
      </c>
      <c r="AH261" s="69">
        <v>84319.299999999988</v>
      </c>
    </row>
    <row r="262" spans="1:34" ht="15.75">
      <c r="A262" s="203"/>
      <c r="B262" s="204"/>
      <c r="E262" s="2">
        <v>2011</v>
      </c>
      <c r="F262" s="2">
        <v>5</v>
      </c>
      <c r="G262" s="62">
        <v>2011</v>
      </c>
      <c r="H262" s="69">
        <v>1217.5</v>
      </c>
      <c r="I262" s="69">
        <v>936.8</v>
      </c>
      <c r="J262" s="69">
        <v>1025.1999999999998</v>
      </c>
      <c r="K262" s="69">
        <v>9761.2999999999993</v>
      </c>
      <c r="L262" s="69">
        <v>3515.8</v>
      </c>
      <c r="M262" s="69">
        <v>131.5</v>
      </c>
      <c r="N262" s="69">
        <v>8290.5</v>
      </c>
      <c r="O262" s="69">
        <v>780.2</v>
      </c>
      <c r="P262" s="69">
        <v>1148.5</v>
      </c>
      <c r="Q262" s="69">
        <v>1649.1</v>
      </c>
      <c r="R262" s="69">
        <v>3464.6</v>
      </c>
      <c r="S262" s="69">
        <v>2089.6999999999998</v>
      </c>
      <c r="T262" s="69">
        <v>3021.9</v>
      </c>
      <c r="U262" s="69">
        <v>4665.8</v>
      </c>
      <c r="V262" s="69">
        <v>17401.100000000002</v>
      </c>
      <c r="W262" s="69">
        <v>1681.8</v>
      </c>
      <c r="X262" s="69">
        <v>17071.5</v>
      </c>
      <c r="Y262" s="69">
        <v>2.1</v>
      </c>
      <c r="Z262" s="69">
        <v>1.2</v>
      </c>
      <c r="AA262" s="69">
        <v>1003.3</v>
      </c>
      <c r="AB262" s="69">
        <v>692</v>
      </c>
      <c r="AC262" s="69">
        <v>4211.3999999999996</v>
      </c>
      <c r="AD262" s="69">
        <v>1697.3</v>
      </c>
      <c r="AE262" s="69">
        <v>343.1</v>
      </c>
      <c r="AF262" s="69">
        <v>10119.700000000001</v>
      </c>
      <c r="AG262" s="69">
        <v>6622.2</v>
      </c>
      <c r="AH262" s="69">
        <v>102545.1</v>
      </c>
    </row>
    <row r="263" spans="1:34" ht="15.75">
      <c r="A263" s="203"/>
      <c r="B263" s="204"/>
      <c r="E263" s="2">
        <v>2011</v>
      </c>
      <c r="F263" s="2">
        <v>6</v>
      </c>
      <c r="G263" s="62">
        <v>2011</v>
      </c>
      <c r="H263" s="69">
        <v>2144.9</v>
      </c>
      <c r="I263" s="69">
        <v>924.5</v>
      </c>
      <c r="J263" s="69">
        <v>561.6</v>
      </c>
      <c r="K263" s="69">
        <v>44403.6</v>
      </c>
      <c r="L263" s="69">
        <v>3859.6</v>
      </c>
      <c r="M263" s="69">
        <v>122.6</v>
      </c>
      <c r="N263" s="69">
        <v>9796.4</v>
      </c>
      <c r="O263" s="69">
        <v>809.3</v>
      </c>
      <c r="P263" s="69">
        <v>1575.7</v>
      </c>
      <c r="Q263" s="69">
        <v>2194.4</v>
      </c>
      <c r="R263" s="69">
        <v>4598.3999999999996</v>
      </c>
      <c r="S263" s="69">
        <v>2052.1</v>
      </c>
      <c r="T263" s="69">
        <v>2072.6</v>
      </c>
      <c r="U263" s="69">
        <v>4446.3999999999996</v>
      </c>
      <c r="V263" s="69">
        <v>19878.7</v>
      </c>
      <c r="W263" s="69">
        <v>2009.1</v>
      </c>
      <c r="X263" s="69">
        <v>25711.800000000003</v>
      </c>
      <c r="Y263" s="69">
        <v>6.6</v>
      </c>
      <c r="Z263" s="69">
        <v>0</v>
      </c>
      <c r="AA263" s="69">
        <v>1182.8</v>
      </c>
      <c r="AB263" s="69">
        <v>642.70000000000005</v>
      </c>
      <c r="AC263" s="69">
        <v>4860.3</v>
      </c>
      <c r="AD263" s="69">
        <v>1598.3</v>
      </c>
      <c r="AE263" s="69">
        <v>397.9</v>
      </c>
      <c r="AF263" s="69">
        <v>10252.6</v>
      </c>
      <c r="AG263" s="69">
        <v>7244.4000000000005</v>
      </c>
      <c r="AH263" s="69">
        <v>153347.30000000002</v>
      </c>
    </row>
    <row r="264" spans="1:34" ht="15.75">
      <c r="A264" s="203"/>
      <c r="B264" s="204"/>
      <c r="E264" s="2">
        <v>2011</v>
      </c>
      <c r="F264" s="2">
        <v>7</v>
      </c>
      <c r="G264" s="62">
        <v>2012</v>
      </c>
      <c r="H264" s="69">
        <v>1486.8</v>
      </c>
      <c r="I264" s="69">
        <v>986.3</v>
      </c>
      <c r="J264" s="69">
        <v>886.8</v>
      </c>
      <c r="K264" s="69">
        <v>11479.3</v>
      </c>
      <c r="L264" s="69">
        <v>4096.3</v>
      </c>
      <c r="M264" s="69">
        <v>121.1</v>
      </c>
      <c r="N264" s="69">
        <v>10463.900000000001</v>
      </c>
      <c r="O264" s="69">
        <v>896.9</v>
      </c>
      <c r="P264" s="69">
        <v>1056.8</v>
      </c>
      <c r="Q264" s="69">
        <v>2210.6</v>
      </c>
      <c r="R264" s="69">
        <v>5327.6</v>
      </c>
      <c r="S264" s="69">
        <v>2323.8000000000002</v>
      </c>
      <c r="T264" s="69">
        <v>2644.9</v>
      </c>
      <c r="U264" s="69">
        <v>6941.7999999999993</v>
      </c>
      <c r="V264" s="69">
        <v>22737.600000000002</v>
      </c>
      <c r="W264" s="69">
        <v>2308.6</v>
      </c>
      <c r="X264" s="69">
        <v>25252</v>
      </c>
      <c r="Y264" s="69">
        <v>2.8</v>
      </c>
      <c r="Z264" s="69">
        <v>74.8</v>
      </c>
      <c r="AA264" s="69">
        <v>1196.2</v>
      </c>
      <c r="AB264" s="69">
        <v>667.1</v>
      </c>
      <c r="AC264" s="69">
        <v>6169.5</v>
      </c>
      <c r="AD264" s="69">
        <v>1697.8</v>
      </c>
      <c r="AE264" s="69">
        <v>344.1</v>
      </c>
      <c r="AF264" s="69">
        <v>11725.7</v>
      </c>
      <c r="AG264" s="69">
        <v>8488.6</v>
      </c>
      <c r="AH264" s="69">
        <v>131587.70000000001</v>
      </c>
    </row>
    <row r="265" spans="1:34" ht="15.75">
      <c r="A265" s="203"/>
      <c r="B265" s="204"/>
      <c r="E265" s="2">
        <v>2011</v>
      </c>
      <c r="F265" s="2">
        <v>8</v>
      </c>
      <c r="G265" s="62">
        <v>2012</v>
      </c>
      <c r="H265" s="69">
        <v>1707.4</v>
      </c>
      <c r="I265" s="69">
        <v>1048</v>
      </c>
      <c r="J265" s="69">
        <v>942.7</v>
      </c>
      <c r="K265" s="69">
        <v>11226.5</v>
      </c>
      <c r="L265" s="69">
        <v>4095.1</v>
      </c>
      <c r="M265" s="69">
        <v>129.19999999999999</v>
      </c>
      <c r="N265" s="69">
        <v>9922.7999999999993</v>
      </c>
      <c r="O265" s="69">
        <v>887.2</v>
      </c>
      <c r="P265" s="69">
        <v>1050.3</v>
      </c>
      <c r="Q265" s="69">
        <v>1718.5</v>
      </c>
      <c r="R265" s="69">
        <v>5898.7</v>
      </c>
      <c r="S265" s="69">
        <v>2097.9</v>
      </c>
      <c r="T265" s="69">
        <v>2479.9</v>
      </c>
      <c r="U265" s="69">
        <v>6396.9</v>
      </c>
      <c r="V265" s="69">
        <v>22010.400000000001</v>
      </c>
      <c r="W265" s="69">
        <v>2297.3000000000002</v>
      </c>
      <c r="X265" s="69">
        <v>24693.4</v>
      </c>
      <c r="Y265" s="69">
        <v>3.5</v>
      </c>
      <c r="Z265" s="69">
        <v>77.3</v>
      </c>
      <c r="AA265" s="69">
        <v>1170.5</v>
      </c>
      <c r="AB265" s="69">
        <v>693.4</v>
      </c>
      <c r="AC265" s="69">
        <v>6461</v>
      </c>
      <c r="AD265" s="69">
        <v>1655</v>
      </c>
      <c r="AE265" s="69">
        <v>418.3</v>
      </c>
      <c r="AF265" s="69">
        <v>11445.2</v>
      </c>
      <c r="AG265" s="69">
        <v>8730.2999999999993</v>
      </c>
      <c r="AH265" s="69">
        <v>129256.70000000001</v>
      </c>
    </row>
    <row r="266" spans="1:34" ht="15.75">
      <c r="A266" s="203"/>
      <c r="B266" s="204"/>
      <c r="E266" s="2">
        <v>2011</v>
      </c>
      <c r="F266" s="2">
        <v>9</v>
      </c>
      <c r="G266" s="62">
        <v>2012</v>
      </c>
      <c r="H266" s="69">
        <v>1270.9000000000001</v>
      </c>
      <c r="I266" s="69">
        <v>998.1</v>
      </c>
      <c r="J266" s="69">
        <v>850.8</v>
      </c>
      <c r="K266" s="69">
        <v>10258.4</v>
      </c>
      <c r="L266" s="69">
        <v>3745.1</v>
      </c>
      <c r="M266" s="69">
        <v>120.2</v>
      </c>
      <c r="N266" s="69">
        <v>9434.5</v>
      </c>
      <c r="O266" s="69">
        <v>887.2</v>
      </c>
      <c r="P266" s="69">
        <v>948.7</v>
      </c>
      <c r="Q266" s="69">
        <v>1663.6</v>
      </c>
      <c r="R266" s="69">
        <v>6467.1</v>
      </c>
      <c r="S266" s="69">
        <v>1932.8</v>
      </c>
      <c r="T266" s="69">
        <v>2610.1999999999998</v>
      </c>
      <c r="U266" s="69">
        <v>15909.599999999999</v>
      </c>
      <c r="V266" s="69">
        <v>19789.8</v>
      </c>
      <c r="W266" s="69">
        <v>2010.7</v>
      </c>
      <c r="X266" s="69">
        <v>20860.199999999997</v>
      </c>
      <c r="Y266" s="69">
        <v>2.6</v>
      </c>
      <c r="Z266" s="69">
        <v>71.2</v>
      </c>
      <c r="AA266" s="69">
        <v>1163.7</v>
      </c>
      <c r="AB266" s="69">
        <v>626.4</v>
      </c>
      <c r="AC266" s="69">
        <v>5577.9</v>
      </c>
      <c r="AD266" s="69">
        <v>1537.7</v>
      </c>
      <c r="AE266" s="69">
        <v>730.8</v>
      </c>
      <c r="AF266" s="69">
        <v>10501.6</v>
      </c>
      <c r="AG266" s="69">
        <v>7508.4</v>
      </c>
      <c r="AH266" s="69">
        <v>127478.19999999998</v>
      </c>
    </row>
    <row r="267" spans="1:34" ht="15.75">
      <c r="A267" s="203"/>
      <c r="B267" s="204"/>
      <c r="E267" s="2">
        <v>2011</v>
      </c>
      <c r="F267" s="2">
        <v>10</v>
      </c>
      <c r="G267" s="62">
        <v>2012</v>
      </c>
      <c r="H267" s="69">
        <v>1242.8999999999999</v>
      </c>
      <c r="I267" s="69">
        <v>873.4</v>
      </c>
      <c r="J267" s="69">
        <v>1984.7</v>
      </c>
      <c r="K267" s="69">
        <v>8786.6</v>
      </c>
      <c r="L267" s="69">
        <v>3265</v>
      </c>
      <c r="M267" s="69">
        <v>144.5</v>
      </c>
      <c r="N267" s="69">
        <v>8520.5999999999985</v>
      </c>
      <c r="O267" s="69">
        <v>727.3</v>
      </c>
      <c r="P267" s="69">
        <v>687.9</v>
      </c>
      <c r="Q267" s="69">
        <v>1413.4</v>
      </c>
      <c r="R267" s="69">
        <v>2534.9</v>
      </c>
      <c r="S267" s="69">
        <v>2112.1999999999998</v>
      </c>
      <c r="T267" s="69">
        <v>5091.8</v>
      </c>
      <c r="U267" s="69">
        <v>11851.7</v>
      </c>
      <c r="V267" s="69">
        <v>14599.8</v>
      </c>
      <c r="W267" s="69">
        <v>1438.8</v>
      </c>
      <c r="X267" s="69">
        <v>30074.5</v>
      </c>
      <c r="Y267" s="69">
        <v>0.1</v>
      </c>
      <c r="Z267" s="69">
        <v>3.3</v>
      </c>
      <c r="AA267" s="69">
        <v>850.8</v>
      </c>
      <c r="AB267" s="69">
        <v>527.5</v>
      </c>
      <c r="AC267" s="69">
        <v>8457.5</v>
      </c>
      <c r="AD267" s="69">
        <v>1470</v>
      </c>
      <c r="AE267" s="69">
        <v>305.2</v>
      </c>
      <c r="AF267" s="69">
        <v>9243.6</v>
      </c>
      <c r="AG267" s="69">
        <v>5350</v>
      </c>
      <c r="AH267" s="69">
        <v>121558.00000000001</v>
      </c>
    </row>
    <row r="268" spans="1:34" ht="15.75">
      <c r="A268" s="203"/>
      <c r="B268" s="204"/>
      <c r="E268" s="2">
        <v>2011</v>
      </c>
      <c r="F268" s="2">
        <v>11</v>
      </c>
      <c r="G268" s="62">
        <v>2012</v>
      </c>
      <c r="H268" s="69">
        <v>1872.1000000000001</v>
      </c>
      <c r="I268" s="69">
        <v>683.8</v>
      </c>
      <c r="J268" s="69">
        <v>511.2</v>
      </c>
      <c r="K268" s="69">
        <v>6056</v>
      </c>
      <c r="L268" s="69">
        <v>2780.2</v>
      </c>
      <c r="M268" s="69">
        <v>138.4</v>
      </c>
      <c r="N268" s="69">
        <v>4384.1000000000004</v>
      </c>
      <c r="O268" s="69">
        <v>493.1</v>
      </c>
      <c r="P268" s="69">
        <v>391.5</v>
      </c>
      <c r="Q268" s="69">
        <v>1060.5</v>
      </c>
      <c r="R268" s="69">
        <v>1920.5</v>
      </c>
      <c r="S268" s="69">
        <v>1910.3</v>
      </c>
      <c r="T268" s="69">
        <v>2240.9</v>
      </c>
      <c r="U268" s="69">
        <v>7841.5</v>
      </c>
      <c r="V268" s="69">
        <v>11371.7</v>
      </c>
      <c r="W268" s="69">
        <v>888.5</v>
      </c>
      <c r="X268" s="69">
        <v>21554.5</v>
      </c>
      <c r="Y268" s="69">
        <v>0</v>
      </c>
      <c r="Z268" s="69">
        <v>0</v>
      </c>
      <c r="AA268" s="69">
        <v>985.1</v>
      </c>
      <c r="AB268" s="69">
        <v>426.3</v>
      </c>
      <c r="AC268" s="69">
        <v>5729.4</v>
      </c>
      <c r="AD268" s="69">
        <v>1115.0999999999999</v>
      </c>
      <c r="AE268" s="69">
        <v>263.3</v>
      </c>
      <c r="AF268" s="69">
        <v>7263.9</v>
      </c>
      <c r="AG268" s="69">
        <v>3460.8</v>
      </c>
      <c r="AH268" s="69">
        <v>85342.700000000012</v>
      </c>
    </row>
    <row r="269" spans="1:34" ht="15.75">
      <c r="A269" s="203"/>
      <c r="B269" s="204"/>
      <c r="E269" s="2">
        <v>2011</v>
      </c>
      <c r="F269" s="2">
        <v>12</v>
      </c>
      <c r="G269" s="62">
        <v>2012</v>
      </c>
      <c r="H269" s="69">
        <v>2123</v>
      </c>
      <c r="I269" s="69">
        <v>750.2</v>
      </c>
      <c r="J269" s="69">
        <v>552.6</v>
      </c>
      <c r="K269" s="69">
        <v>6639.5</v>
      </c>
      <c r="L269" s="69">
        <v>2885</v>
      </c>
      <c r="M269" s="69">
        <v>145.19999999999999</v>
      </c>
      <c r="N269" s="69">
        <v>4354.3999999999996</v>
      </c>
      <c r="O269" s="69">
        <v>518.4</v>
      </c>
      <c r="P269" s="69">
        <v>472.9</v>
      </c>
      <c r="Q269" s="69">
        <v>1216.7</v>
      </c>
      <c r="R269" s="69">
        <v>2989.6</v>
      </c>
      <c r="S269" s="69">
        <v>1649.5</v>
      </c>
      <c r="T269" s="69">
        <v>1771.5</v>
      </c>
      <c r="U269" s="69">
        <v>11252.3</v>
      </c>
      <c r="V269" s="69">
        <v>12682</v>
      </c>
      <c r="W269" s="69">
        <v>862</v>
      </c>
      <c r="X269" s="69">
        <v>16192.7</v>
      </c>
      <c r="Y269" s="69">
        <v>0</v>
      </c>
      <c r="Z269" s="69">
        <v>80.8</v>
      </c>
      <c r="AA269" s="69">
        <v>1143.2</v>
      </c>
      <c r="AB269" s="69">
        <v>380.7</v>
      </c>
      <c r="AC269" s="69">
        <v>6138.9</v>
      </c>
      <c r="AD269" s="69">
        <v>1192.8</v>
      </c>
      <c r="AE269" s="69">
        <v>307.8</v>
      </c>
      <c r="AF269" s="69">
        <v>7805.5</v>
      </c>
      <c r="AG269" s="69">
        <v>3501.2</v>
      </c>
      <c r="AH269" s="69">
        <v>87608.4</v>
      </c>
    </row>
    <row r="270" spans="1:34" ht="15.75">
      <c r="A270" s="203"/>
      <c r="B270" s="204"/>
      <c r="E270" s="2">
        <v>2012</v>
      </c>
      <c r="F270" s="2">
        <v>1</v>
      </c>
      <c r="G270" s="62">
        <v>2012</v>
      </c>
      <c r="H270" s="69">
        <v>2005.5</v>
      </c>
      <c r="I270" s="69">
        <v>810.5</v>
      </c>
      <c r="J270" s="69">
        <v>624</v>
      </c>
      <c r="K270" s="69">
        <v>8237</v>
      </c>
      <c r="L270" s="69">
        <v>2772.2</v>
      </c>
      <c r="M270" s="69">
        <v>145.6</v>
      </c>
      <c r="N270" s="69">
        <v>4567.1000000000004</v>
      </c>
      <c r="O270" s="69">
        <v>564.4</v>
      </c>
      <c r="P270" s="69">
        <v>439.8</v>
      </c>
      <c r="Q270" s="69">
        <v>1235.2</v>
      </c>
      <c r="R270" s="69">
        <v>3253.4</v>
      </c>
      <c r="S270" s="69">
        <v>1352.4</v>
      </c>
      <c r="T270" s="69">
        <v>1397</v>
      </c>
      <c r="U270" s="69">
        <v>15152.1</v>
      </c>
      <c r="V270" s="69">
        <v>9739.6</v>
      </c>
      <c r="W270" s="69">
        <v>940.3</v>
      </c>
      <c r="X270" s="69">
        <v>9854.7000000000007</v>
      </c>
      <c r="Y270" s="69">
        <v>0</v>
      </c>
      <c r="Z270" s="69">
        <v>0</v>
      </c>
      <c r="AA270" s="69">
        <v>911.8</v>
      </c>
      <c r="AB270" s="69">
        <v>435.6</v>
      </c>
      <c r="AC270" s="69">
        <v>3017.4</v>
      </c>
      <c r="AD270" s="69">
        <v>1163.9000000000001</v>
      </c>
      <c r="AE270" s="69">
        <v>257.60000000000002</v>
      </c>
      <c r="AF270" s="69">
        <v>8263.1</v>
      </c>
      <c r="AG270" s="69">
        <v>3970.2999999999997</v>
      </c>
      <c r="AH270" s="69">
        <v>81110.5</v>
      </c>
    </row>
    <row r="271" spans="1:34" ht="15.75">
      <c r="A271" s="203"/>
      <c r="B271" s="204"/>
      <c r="E271" s="2">
        <v>2012</v>
      </c>
      <c r="F271" s="2">
        <v>2</v>
      </c>
      <c r="G271" s="62">
        <v>2012</v>
      </c>
      <c r="H271" s="69">
        <v>2089.2000000000003</v>
      </c>
      <c r="I271" s="69">
        <v>717.7</v>
      </c>
      <c r="J271" s="69">
        <v>1045.5</v>
      </c>
      <c r="K271" s="69">
        <v>4283.1000000000004</v>
      </c>
      <c r="L271" s="69">
        <v>2496.5</v>
      </c>
      <c r="M271" s="69">
        <v>133.6</v>
      </c>
      <c r="N271" s="69">
        <v>4775.7</v>
      </c>
      <c r="O271" s="69">
        <v>505</v>
      </c>
      <c r="P271" s="69">
        <v>348</v>
      </c>
      <c r="Q271" s="69">
        <v>1278.7</v>
      </c>
      <c r="R271" s="69">
        <v>3318.2</v>
      </c>
      <c r="S271" s="69">
        <v>1007.6</v>
      </c>
      <c r="T271" s="69">
        <v>1263</v>
      </c>
      <c r="U271" s="69">
        <v>11643.9</v>
      </c>
      <c r="V271" s="69">
        <v>11590.699999999999</v>
      </c>
      <c r="W271" s="69">
        <v>996.6</v>
      </c>
      <c r="X271" s="69">
        <v>9730.9</v>
      </c>
      <c r="Y271" s="69">
        <v>0</v>
      </c>
      <c r="Z271" s="69">
        <v>5.5</v>
      </c>
      <c r="AA271" s="69">
        <v>1063.4000000000001</v>
      </c>
      <c r="AB271" s="69">
        <v>466</v>
      </c>
      <c r="AC271" s="69">
        <v>2612.4</v>
      </c>
      <c r="AD271" s="69">
        <v>1032.4000000000001</v>
      </c>
      <c r="AE271" s="69">
        <v>239.1</v>
      </c>
      <c r="AF271" s="69">
        <v>8103</v>
      </c>
      <c r="AG271" s="69">
        <v>3302.4</v>
      </c>
      <c r="AH271" s="69">
        <v>74048.100000000006</v>
      </c>
    </row>
    <row r="272" spans="1:34" ht="15.75">
      <c r="A272" s="203"/>
      <c r="B272" s="204"/>
      <c r="E272" s="2">
        <v>2012</v>
      </c>
      <c r="F272" s="2">
        <v>3</v>
      </c>
      <c r="G272" s="62">
        <v>2012</v>
      </c>
      <c r="H272" s="69">
        <v>2152.4</v>
      </c>
      <c r="I272" s="69">
        <v>852.5</v>
      </c>
      <c r="J272" s="69">
        <v>636.4</v>
      </c>
      <c r="K272" s="69">
        <v>6831.7</v>
      </c>
      <c r="L272" s="69">
        <v>2768.5</v>
      </c>
      <c r="M272" s="69">
        <v>141</v>
      </c>
      <c r="N272" s="69">
        <v>4792.5</v>
      </c>
      <c r="O272" s="69">
        <v>519.29999999999995</v>
      </c>
      <c r="P272" s="69">
        <v>1021.9</v>
      </c>
      <c r="Q272" s="69">
        <v>1154</v>
      </c>
      <c r="R272" s="69">
        <v>3950.1</v>
      </c>
      <c r="S272" s="69">
        <v>1657.9</v>
      </c>
      <c r="T272" s="69">
        <v>1391.6</v>
      </c>
      <c r="U272" s="69">
        <v>26993.899999999998</v>
      </c>
      <c r="V272" s="69">
        <v>12810.6</v>
      </c>
      <c r="W272" s="69">
        <v>1069.2</v>
      </c>
      <c r="X272" s="69">
        <v>10651.599999999999</v>
      </c>
      <c r="Y272" s="69">
        <v>0</v>
      </c>
      <c r="Z272" s="69">
        <v>12.8</v>
      </c>
      <c r="AA272" s="69">
        <v>1137.0999999999999</v>
      </c>
      <c r="AB272" s="69">
        <v>383.1</v>
      </c>
      <c r="AC272" s="69">
        <v>2928</v>
      </c>
      <c r="AD272" s="69">
        <v>1237.3</v>
      </c>
      <c r="AE272" s="69">
        <v>274.39999999999998</v>
      </c>
      <c r="AF272" s="69">
        <v>9020.9</v>
      </c>
      <c r="AG272" s="69">
        <v>3723.6</v>
      </c>
      <c r="AH272" s="69">
        <v>98112.299999999988</v>
      </c>
    </row>
    <row r="273" spans="1:34" ht="15.75">
      <c r="A273" s="203"/>
      <c r="B273" s="204"/>
      <c r="E273" s="2">
        <v>2012</v>
      </c>
      <c r="F273" s="2">
        <v>4</v>
      </c>
      <c r="G273" s="62">
        <v>2012</v>
      </c>
      <c r="H273" s="69">
        <v>1953.8999999999999</v>
      </c>
      <c r="I273" s="69">
        <v>842.7</v>
      </c>
      <c r="J273" s="69">
        <v>645</v>
      </c>
      <c r="K273" s="69">
        <v>7363.4</v>
      </c>
      <c r="L273" s="69">
        <v>2728.6</v>
      </c>
      <c r="M273" s="69">
        <v>133.19999999999999</v>
      </c>
      <c r="N273" s="69">
        <v>5934.2999999999993</v>
      </c>
      <c r="O273" s="69">
        <v>486.5</v>
      </c>
      <c r="P273" s="69">
        <v>907.9</v>
      </c>
      <c r="Q273" s="69">
        <v>1186.7</v>
      </c>
      <c r="R273" s="69">
        <v>3907.9</v>
      </c>
      <c r="S273" s="69">
        <v>1475.4</v>
      </c>
      <c r="T273" s="69">
        <v>1783.8</v>
      </c>
      <c r="U273" s="69">
        <v>37128.9</v>
      </c>
      <c r="V273" s="69">
        <v>13228.099999999999</v>
      </c>
      <c r="W273" s="69">
        <v>1303.5999999999999</v>
      </c>
      <c r="X273" s="69">
        <v>14070.8</v>
      </c>
      <c r="Y273" s="69">
        <v>0</v>
      </c>
      <c r="Z273" s="69">
        <v>0.6</v>
      </c>
      <c r="AA273" s="69">
        <v>984.1</v>
      </c>
      <c r="AB273" s="69">
        <v>432.5</v>
      </c>
      <c r="AC273" s="69">
        <v>4633.2000000000007</v>
      </c>
      <c r="AD273" s="69">
        <v>1131.9000000000001</v>
      </c>
      <c r="AE273" s="69">
        <v>239.5</v>
      </c>
      <c r="AF273" s="69">
        <v>8638.9</v>
      </c>
      <c r="AG273" s="69">
        <v>4339.8</v>
      </c>
      <c r="AH273" s="69">
        <v>115481.20000000001</v>
      </c>
    </row>
    <row r="274" spans="1:34" ht="15.75">
      <c r="A274" s="203"/>
      <c r="B274" s="204"/>
      <c r="E274" s="2">
        <v>2012</v>
      </c>
      <c r="F274" s="2">
        <v>5</v>
      </c>
      <c r="G274" s="62">
        <v>2012</v>
      </c>
      <c r="H274" s="69">
        <v>1545.4</v>
      </c>
      <c r="I274" s="69">
        <v>962.8</v>
      </c>
      <c r="J274" s="69">
        <v>657.1</v>
      </c>
      <c r="K274" s="69">
        <v>10473</v>
      </c>
      <c r="L274" s="69">
        <v>3277.5</v>
      </c>
      <c r="M274" s="69">
        <v>133.6</v>
      </c>
      <c r="N274" s="69">
        <v>9760.7000000000007</v>
      </c>
      <c r="O274" s="69">
        <v>620.9</v>
      </c>
      <c r="P274" s="69">
        <v>860.9</v>
      </c>
      <c r="Q274" s="69">
        <v>1562.7</v>
      </c>
      <c r="R274" s="69">
        <v>5618.2</v>
      </c>
      <c r="S274" s="69">
        <v>1911.6</v>
      </c>
      <c r="T274" s="69">
        <v>2097.5</v>
      </c>
      <c r="U274" s="69">
        <v>30095</v>
      </c>
      <c r="V274" s="69">
        <v>18028.8</v>
      </c>
      <c r="W274" s="69">
        <v>1836.6</v>
      </c>
      <c r="X274" s="69">
        <v>24482.5</v>
      </c>
      <c r="Y274" s="69">
        <v>0</v>
      </c>
      <c r="Z274" s="69">
        <v>11.8</v>
      </c>
      <c r="AA274" s="69">
        <v>1097.7</v>
      </c>
      <c r="AB274" s="69">
        <v>552.6</v>
      </c>
      <c r="AC274" s="69">
        <v>4507.6000000000004</v>
      </c>
      <c r="AD274" s="69">
        <v>1390.2</v>
      </c>
      <c r="AE274" s="69">
        <v>286.8</v>
      </c>
      <c r="AF274" s="69">
        <v>10356.200000000001</v>
      </c>
      <c r="AG274" s="69">
        <v>6461</v>
      </c>
      <c r="AH274" s="69">
        <v>138588.70000000001</v>
      </c>
    </row>
    <row r="275" spans="1:34" ht="15.75">
      <c r="A275" s="203"/>
      <c r="B275" s="204"/>
      <c r="E275" s="2">
        <v>2012</v>
      </c>
      <c r="F275" s="2">
        <v>6</v>
      </c>
      <c r="G275" s="62">
        <v>2012</v>
      </c>
      <c r="H275" s="69">
        <v>1878.3</v>
      </c>
      <c r="I275" s="69">
        <v>969.2</v>
      </c>
      <c r="J275" s="69">
        <v>739.8</v>
      </c>
      <c r="K275" s="69">
        <v>11049.5</v>
      </c>
      <c r="L275" s="69">
        <v>3492.3</v>
      </c>
      <c r="M275" s="69">
        <v>126.5</v>
      </c>
      <c r="N275" s="69">
        <v>10634.7</v>
      </c>
      <c r="O275" s="69">
        <v>736.7</v>
      </c>
      <c r="P275" s="69">
        <v>1183.5</v>
      </c>
      <c r="Q275" s="69">
        <v>1610.2</v>
      </c>
      <c r="R275" s="69">
        <v>6365.6</v>
      </c>
      <c r="S275" s="69">
        <v>2188.1</v>
      </c>
      <c r="T275" s="69">
        <v>2350.8000000000002</v>
      </c>
      <c r="U275" s="69">
        <v>29072.400000000001</v>
      </c>
      <c r="V275" s="69">
        <v>21207</v>
      </c>
      <c r="W275" s="69">
        <v>2011</v>
      </c>
      <c r="X275" s="69">
        <v>30902.1</v>
      </c>
      <c r="Y275" s="69">
        <v>8.4</v>
      </c>
      <c r="Z275" s="69">
        <v>148.30000000000001</v>
      </c>
      <c r="AA275" s="69">
        <v>941.6</v>
      </c>
      <c r="AB275" s="69">
        <v>618.9</v>
      </c>
      <c r="AC275" s="69">
        <v>5795.1</v>
      </c>
      <c r="AD275" s="69">
        <v>1462.4</v>
      </c>
      <c r="AE275" s="69">
        <v>307.89999999999998</v>
      </c>
      <c r="AF275" s="69">
        <v>10998.1</v>
      </c>
      <c r="AG275" s="69">
        <v>8516.9</v>
      </c>
      <c r="AH275" s="69">
        <v>155315.29999999999</v>
      </c>
    </row>
    <row r="276" spans="1:34" ht="15.75">
      <c r="A276" s="203"/>
      <c r="B276" s="204"/>
      <c r="E276" s="2">
        <v>2012</v>
      </c>
      <c r="F276" s="2">
        <v>7</v>
      </c>
      <c r="G276" s="62">
        <v>2013</v>
      </c>
      <c r="H276" s="69">
        <v>1882.3000000000002</v>
      </c>
      <c r="I276" s="69">
        <v>1031.3</v>
      </c>
      <c r="J276" s="69">
        <v>886.3</v>
      </c>
      <c r="K276" s="69">
        <v>11957.4</v>
      </c>
      <c r="L276" s="69">
        <v>3901</v>
      </c>
      <c r="M276" s="69">
        <v>127.7</v>
      </c>
      <c r="N276" s="69">
        <v>11597.3</v>
      </c>
      <c r="O276" s="69">
        <v>903.2</v>
      </c>
      <c r="P276" s="69">
        <v>1129.8</v>
      </c>
      <c r="Q276" s="69">
        <v>1831.2</v>
      </c>
      <c r="R276" s="69">
        <v>5916.8</v>
      </c>
      <c r="S276" s="69">
        <v>2094.8000000000002</v>
      </c>
      <c r="T276" s="69">
        <v>2668.7</v>
      </c>
      <c r="U276" s="69">
        <v>30303.800000000003</v>
      </c>
      <c r="V276" s="69">
        <v>21551.5</v>
      </c>
      <c r="W276" s="69">
        <v>2278.3000000000002</v>
      </c>
      <c r="X276" s="69">
        <v>28514.7</v>
      </c>
      <c r="Y276" s="69">
        <v>18.899999999999999</v>
      </c>
      <c r="Z276" s="69">
        <v>189</v>
      </c>
      <c r="AA276" s="69">
        <v>1173.2</v>
      </c>
      <c r="AB276" s="69">
        <v>672</v>
      </c>
      <c r="AC276" s="69">
        <v>6844</v>
      </c>
      <c r="AD276" s="69">
        <v>1599.6</v>
      </c>
      <c r="AE276" s="69">
        <v>378.2</v>
      </c>
      <c r="AF276" s="69">
        <v>11207.9</v>
      </c>
      <c r="AG276" s="69">
        <v>8967.7999999999993</v>
      </c>
      <c r="AH276" s="69">
        <v>159626.70000000001</v>
      </c>
    </row>
    <row r="277" spans="1:34" ht="15.75">
      <c r="A277" s="203"/>
      <c r="B277" s="204"/>
      <c r="E277" s="2">
        <v>2012</v>
      </c>
      <c r="F277" s="2">
        <v>8</v>
      </c>
      <c r="G277" s="62">
        <v>2013</v>
      </c>
      <c r="H277" s="69">
        <v>1506</v>
      </c>
      <c r="I277" s="69">
        <v>1207.5</v>
      </c>
      <c r="J277" s="69">
        <v>936.3</v>
      </c>
      <c r="K277" s="69">
        <v>12349.6</v>
      </c>
      <c r="L277" s="69">
        <v>4115.8</v>
      </c>
      <c r="M277" s="69">
        <v>125.1</v>
      </c>
      <c r="N277" s="69">
        <v>12070.900000000001</v>
      </c>
      <c r="O277" s="69">
        <v>946.1</v>
      </c>
      <c r="P277" s="69">
        <v>1103</v>
      </c>
      <c r="Q277" s="69">
        <v>1995.3</v>
      </c>
      <c r="R277" s="69">
        <v>6376.9</v>
      </c>
      <c r="S277" s="69">
        <v>2255.4</v>
      </c>
      <c r="T277" s="69">
        <v>3025.4</v>
      </c>
      <c r="U277" s="69">
        <v>30602.2</v>
      </c>
      <c r="V277" s="69">
        <v>22665.1</v>
      </c>
      <c r="W277" s="69">
        <v>2395.3000000000002</v>
      </c>
      <c r="X277" s="69">
        <v>32784.6</v>
      </c>
      <c r="Y277" s="69">
        <v>50.6</v>
      </c>
      <c r="Z277" s="69">
        <v>263.2</v>
      </c>
      <c r="AA277" s="69">
        <v>1178.3</v>
      </c>
      <c r="AB277" s="69">
        <v>770.8</v>
      </c>
      <c r="AC277" s="69">
        <v>7504.7</v>
      </c>
      <c r="AD277" s="69">
        <v>1657.9</v>
      </c>
      <c r="AE277" s="69">
        <v>352.7</v>
      </c>
      <c r="AF277" s="69">
        <v>12207</v>
      </c>
      <c r="AG277" s="69">
        <v>9477.7000000000007</v>
      </c>
      <c r="AH277" s="69">
        <v>169923.4</v>
      </c>
    </row>
    <row r="278" spans="1:34" ht="15.75">
      <c r="A278" s="203"/>
      <c r="B278" s="204"/>
      <c r="E278" s="2">
        <v>2012</v>
      </c>
      <c r="F278" s="2">
        <v>9</v>
      </c>
      <c r="G278" s="62">
        <v>2013</v>
      </c>
      <c r="H278" s="69">
        <v>1127.8</v>
      </c>
      <c r="I278" s="69">
        <v>1138.5999999999999</v>
      </c>
      <c r="J278" s="69">
        <v>754.6</v>
      </c>
      <c r="K278" s="69">
        <v>11351.3</v>
      </c>
      <c r="L278" s="69">
        <v>3796.7</v>
      </c>
      <c r="M278" s="69">
        <v>119.4</v>
      </c>
      <c r="N278" s="69">
        <v>10981.4</v>
      </c>
      <c r="O278" s="69">
        <v>904.7</v>
      </c>
      <c r="P278" s="69">
        <v>949.6</v>
      </c>
      <c r="Q278" s="69">
        <v>1729.9</v>
      </c>
      <c r="R278" s="69">
        <v>6494.6</v>
      </c>
      <c r="S278" s="69">
        <v>2086</v>
      </c>
      <c r="T278" s="69">
        <v>2996.5</v>
      </c>
      <c r="U278" s="69">
        <v>27693.199999999997</v>
      </c>
      <c r="V278" s="69">
        <v>20677.900000000001</v>
      </c>
      <c r="W278" s="69">
        <v>2131.6999999999998</v>
      </c>
      <c r="X278" s="69">
        <v>32800.400000000001</v>
      </c>
      <c r="Y278" s="69">
        <v>19.7</v>
      </c>
      <c r="Z278" s="69">
        <v>165.9</v>
      </c>
      <c r="AA278" s="69">
        <v>1135.4000000000001</v>
      </c>
      <c r="AB278" s="69">
        <v>727.8</v>
      </c>
      <c r="AC278" s="69">
        <v>7013.2999999999993</v>
      </c>
      <c r="AD278" s="69">
        <v>1753.6</v>
      </c>
      <c r="AE278" s="69">
        <v>492.8</v>
      </c>
      <c r="AF278" s="69">
        <v>11518.2</v>
      </c>
      <c r="AG278" s="69">
        <v>7937.9</v>
      </c>
      <c r="AH278" s="69">
        <v>158498.89999999997</v>
      </c>
    </row>
    <row r="279" spans="1:34" ht="15.75">
      <c r="A279" s="203"/>
      <c r="B279" s="204"/>
      <c r="E279" s="2">
        <v>2012</v>
      </c>
      <c r="F279" s="2">
        <v>10</v>
      </c>
      <c r="G279" s="62">
        <v>2013</v>
      </c>
      <c r="H279" s="69">
        <v>1080.7</v>
      </c>
      <c r="I279" s="69">
        <v>984.3</v>
      </c>
      <c r="J279" s="69">
        <v>2684</v>
      </c>
      <c r="K279" s="69">
        <v>10260</v>
      </c>
      <c r="L279" s="69">
        <v>3352.8</v>
      </c>
      <c r="M279" s="69">
        <v>122.7</v>
      </c>
      <c r="N279" s="69">
        <v>8075.4</v>
      </c>
      <c r="O279" s="69">
        <v>700.1</v>
      </c>
      <c r="P279" s="69">
        <v>841.1</v>
      </c>
      <c r="Q279" s="69">
        <v>1577.8</v>
      </c>
      <c r="R279" s="69">
        <v>5820</v>
      </c>
      <c r="S279" s="69">
        <v>2023.3</v>
      </c>
      <c r="T279" s="69">
        <v>5038.2</v>
      </c>
      <c r="U279" s="69">
        <v>42041.8</v>
      </c>
      <c r="V279" s="69">
        <v>26565.200000000001</v>
      </c>
      <c r="W279" s="69">
        <v>1459.8</v>
      </c>
      <c r="X279" s="69">
        <v>23578.5</v>
      </c>
      <c r="Y279" s="69">
        <v>6.9</v>
      </c>
      <c r="Z279" s="69">
        <v>39.1</v>
      </c>
      <c r="AA279" s="69">
        <v>1167.4000000000001</v>
      </c>
      <c r="AB279" s="69">
        <v>669.6</v>
      </c>
      <c r="AC279" s="69">
        <v>8103.2999999999993</v>
      </c>
      <c r="AD279" s="69">
        <v>1638.2</v>
      </c>
      <c r="AE279" s="69">
        <v>9057.5999999999985</v>
      </c>
      <c r="AF279" s="69">
        <v>10635.5</v>
      </c>
      <c r="AG279" s="69">
        <v>5552.8</v>
      </c>
      <c r="AH279" s="69">
        <v>173076.09999999998</v>
      </c>
    </row>
    <row r="280" spans="1:34" ht="15.75">
      <c r="A280" s="203"/>
      <c r="B280" s="204"/>
      <c r="E280" s="2">
        <v>2012</v>
      </c>
      <c r="F280" s="2">
        <v>11</v>
      </c>
      <c r="G280" s="62">
        <v>2013</v>
      </c>
      <c r="H280" s="69">
        <v>1293</v>
      </c>
      <c r="I280" s="69">
        <v>892</v>
      </c>
      <c r="J280" s="69">
        <v>2897.2000000000003</v>
      </c>
      <c r="K280" s="69">
        <v>7637</v>
      </c>
      <c r="L280" s="69">
        <v>2880.1</v>
      </c>
      <c r="M280" s="69">
        <v>138.5</v>
      </c>
      <c r="N280" s="69">
        <v>5145.3</v>
      </c>
      <c r="O280" s="69">
        <v>575</v>
      </c>
      <c r="P280" s="69">
        <v>650.70000000000005</v>
      </c>
      <c r="Q280" s="69">
        <v>1369.5</v>
      </c>
      <c r="R280" s="69">
        <v>3385.1</v>
      </c>
      <c r="S280" s="69">
        <v>1503.8</v>
      </c>
      <c r="T280" s="69">
        <v>4283</v>
      </c>
      <c r="U280" s="69">
        <v>32855.199999999997</v>
      </c>
      <c r="V280" s="69">
        <v>17747.599999999999</v>
      </c>
      <c r="W280" s="69">
        <v>1009.6</v>
      </c>
      <c r="X280" s="69">
        <v>21519.200000000001</v>
      </c>
      <c r="Y280" s="69">
        <v>0</v>
      </c>
      <c r="Z280" s="69">
        <v>1</v>
      </c>
      <c r="AA280" s="69">
        <v>1201.3</v>
      </c>
      <c r="AB280" s="69">
        <v>577.1</v>
      </c>
      <c r="AC280" s="69">
        <v>6326.5999999999995</v>
      </c>
      <c r="AD280" s="69">
        <v>1374.6</v>
      </c>
      <c r="AE280" s="69">
        <v>3463.7000000000003</v>
      </c>
      <c r="AF280" s="69">
        <v>8699.9</v>
      </c>
      <c r="AG280" s="69">
        <v>4696.3999999999996</v>
      </c>
      <c r="AH280" s="69">
        <v>132122.4</v>
      </c>
    </row>
    <row r="281" spans="1:34" ht="15.75">
      <c r="A281" s="203"/>
      <c r="B281" s="204"/>
      <c r="E281" s="2">
        <v>2012</v>
      </c>
      <c r="F281" s="2">
        <v>12</v>
      </c>
      <c r="G281" s="62">
        <v>2013</v>
      </c>
      <c r="H281" s="69">
        <v>1428.6000000000001</v>
      </c>
      <c r="I281" s="69">
        <v>621</v>
      </c>
      <c r="J281" s="69">
        <v>2172.9</v>
      </c>
      <c r="K281" s="69">
        <v>4521.6000000000004</v>
      </c>
      <c r="L281" s="69">
        <v>2636.9</v>
      </c>
      <c r="M281" s="69">
        <v>149.69999999999999</v>
      </c>
      <c r="N281" s="69">
        <v>3387.3</v>
      </c>
      <c r="O281" s="69">
        <v>364.6</v>
      </c>
      <c r="P281" s="69">
        <v>307.60000000000002</v>
      </c>
      <c r="Q281" s="69">
        <v>1171.3</v>
      </c>
      <c r="R281" s="69">
        <v>2420</v>
      </c>
      <c r="S281" s="69">
        <v>1107.3</v>
      </c>
      <c r="T281" s="69">
        <v>2045.9</v>
      </c>
      <c r="U281" s="69">
        <v>12379</v>
      </c>
      <c r="V281" s="69">
        <v>10924.8</v>
      </c>
      <c r="W281" s="69">
        <v>687.7</v>
      </c>
      <c r="X281" s="69">
        <v>8777.9</v>
      </c>
      <c r="Y281" s="69">
        <v>0.8</v>
      </c>
      <c r="Z281" s="69">
        <v>0</v>
      </c>
      <c r="AA281" s="69">
        <v>144.80000000000001</v>
      </c>
      <c r="AB281" s="69">
        <v>236.1</v>
      </c>
      <c r="AC281" s="69">
        <v>4257.2</v>
      </c>
      <c r="AD281" s="69">
        <v>1064.4000000000001</v>
      </c>
      <c r="AE281" s="69">
        <v>185.4</v>
      </c>
      <c r="AF281" s="69">
        <v>7676.9</v>
      </c>
      <c r="AG281" s="69">
        <v>2493.4</v>
      </c>
      <c r="AH281" s="69">
        <v>71163.100000000006</v>
      </c>
    </row>
    <row r="282" spans="1:34" ht="15.75">
      <c r="A282" s="203"/>
      <c r="B282" s="204"/>
      <c r="E282" s="2">
        <v>2013</v>
      </c>
      <c r="F282" s="2">
        <v>1</v>
      </c>
      <c r="G282" s="62">
        <v>2013</v>
      </c>
      <c r="H282" s="69">
        <v>1793.5</v>
      </c>
      <c r="I282" s="69">
        <v>717.6</v>
      </c>
      <c r="J282" s="69">
        <v>445</v>
      </c>
      <c r="K282" s="69">
        <v>6570.2</v>
      </c>
      <c r="L282" s="69">
        <v>2608.1</v>
      </c>
      <c r="M282" s="69">
        <v>153.69999999999999</v>
      </c>
      <c r="N282" s="69">
        <v>5690.7999999999993</v>
      </c>
      <c r="O282" s="69">
        <v>484</v>
      </c>
      <c r="P282" s="69">
        <v>483.4</v>
      </c>
      <c r="Q282" s="69">
        <v>1043.9000000000001</v>
      </c>
      <c r="R282" s="69">
        <v>2440.6</v>
      </c>
      <c r="S282" s="69">
        <v>1890.9</v>
      </c>
      <c r="T282" s="69">
        <v>1739.8</v>
      </c>
      <c r="U282" s="69">
        <v>24806.400000000001</v>
      </c>
      <c r="V282" s="69">
        <v>9283.9</v>
      </c>
      <c r="W282" s="69">
        <v>848.9</v>
      </c>
      <c r="X282" s="69">
        <v>16574.18604816619</v>
      </c>
      <c r="Y282" s="69">
        <v>0</v>
      </c>
      <c r="Z282" s="69">
        <v>0</v>
      </c>
      <c r="AA282" s="69">
        <v>1020</v>
      </c>
      <c r="AB282" s="69">
        <v>289.7</v>
      </c>
      <c r="AC282" s="69">
        <v>2703.7</v>
      </c>
      <c r="AD282" s="69">
        <v>1119.4000000000001</v>
      </c>
      <c r="AE282" s="69">
        <v>227.6</v>
      </c>
      <c r="AF282" s="69">
        <v>8540.4</v>
      </c>
      <c r="AG282" s="69">
        <v>2518.5</v>
      </c>
      <c r="AH282" s="69">
        <v>93994.186048166186</v>
      </c>
    </row>
    <row r="283" spans="1:34" ht="15.75">
      <c r="A283" s="203"/>
      <c r="B283" s="204"/>
      <c r="E283" s="2">
        <v>2013</v>
      </c>
      <c r="F283" s="2">
        <v>2</v>
      </c>
      <c r="G283" s="62">
        <v>2013</v>
      </c>
      <c r="H283" s="69">
        <v>1913.3</v>
      </c>
      <c r="I283" s="69">
        <v>669.2</v>
      </c>
      <c r="J283" s="69">
        <v>439.3</v>
      </c>
      <c r="K283" s="69">
        <v>4018.8</v>
      </c>
      <c r="L283" s="69">
        <v>2427.9</v>
      </c>
      <c r="M283" s="69">
        <v>140.6</v>
      </c>
      <c r="N283" s="69">
        <v>4793</v>
      </c>
      <c r="O283" s="69">
        <v>388.1</v>
      </c>
      <c r="P283" s="69">
        <v>447.7</v>
      </c>
      <c r="Q283" s="69">
        <v>1157.3</v>
      </c>
      <c r="R283" s="69">
        <v>1876</v>
      </c>
      <c r="S283" s="69">
        <v>1733.4</v>
      </c>
      <c r="T283" s="69">
        <v>1453.1</v>
      </c>
      <c r="U283" s="69">
        <v>27909.199999999997</v>
      </c>
      <c r="V283" s="69">
        <v>8357.6</v>
      </c>
      <c r="W283" s="69">
        <v>714.8</v>
      </c>
      <c r="X283" s="69">
        <v>16051.777415134729</v>
      </c>
      <c r="Y283" s="69">
        <v>0</v>
      </c>
      <c r="Z283" s="69">
        <v>0</v>
      </c>
      <c r="AA283" s="69">
        <v>1068.5999999999999</v>
      </c>
      <c r="AB283" s="69">
        <v>254.1</v>
      </c>
      <c r="AC283" s="69">
        <v>2467.8999999999996</v>
      </c>
      <c r="AD283" s="69">
        <v>1056.8</v>
      </c>
      <c r="AE283" s="69">
        <v>207.7</v>
      </c>
      <c r="AF283" s="69">
        <v>8089.3</v>
      </c>
      <c r="AG283" s="69">
        <v>2724.6000000000004</v>
      </c>
      <c r="AH283" s="69">
        <v>90360.077415134729</v>
      </c>
    </row>
    <row r="284" spans="1:34" ht="15.75">
      <c r="A284" s="203"/>
      <c r="B284" s="204"/>
      <c r="E284" s="2">
        <v>2013</v>
      </c>
      <c r="F284" s="2">
        <v>3</v>
      </c>
      <c r="G284" s="62">
        <v>2013</v>
      </c>
      <c r="H284" s="69">
        <v>2814</v>
      </c>
      <c r="I284" s="69">
        <v>821.7</v>
      </c>
      <c r="J284" s="69">
        <v>555.9</v>
      </c>
      <c r="K284" s="69">
        <v>9252.5</v>
      </c>
      <c r="L284" s="69">
        <v>2640.7</v>
      </c>
      <c r="M284" s="69">
        <v>150.9</v>
      </c>
      <c r="N284" s="69">
        <v>7459.3</v>
      </c>
      <c r="O284" s="69">
        <v>564.4</v>
      </c>
      <c r="P284" s="69">
        <v>1074.5999999999999</v>
      </c>
      <c r="Q284" s="69">
        <v>1339.3</v>
      </c>
      <c r="R284" s="69">
        <v>3945.6</v>
      </c>
      <c r="S284" s="69">
        <v>1953.9</v>
      </c>
      <c r="T284" s="69">
        <v>1491</v>
      </c>
      <c r="U284" s="69">
        <v>36875</v>
      </c>
      <c r="V284" s="69">
        <v>16166.6</v>
      </c>
      <c r="W284" s="69">
        <v>1201.7</v>
      </c>
      <c r="X284" s="69">
        <v>20386.684549734797</v>
      </c>
      <c r="Y284" s="69">
        <v>0</v>
      </c>
      <c r="Z284" s="69">
        <v>0</v>
      </c>
      <c r="AA284" s="69">
        <v>1429</v>
      </c>
      <c r="AB284" s="69">
        <v>361.7</v>
      </c>
      <c r="AC284" s="69">
        <v>4074.1</v>
      </c>
      <c r="AD284" s="69">
        <v>1282.2</v>
      </c>
      <c r="AE284" s="69">
        <v>393.7</v>
      </c>
      <c r="AF284" s="69">
        <v>9396.2999999999993</v>
      </c>
      <c r="AG284" s="69">
        <v>4116</v>
      </c>
      <c r="AH284" s="69">
        <v>129746.78454973479</v>
      </c>
    </row>
    <row r="285" spans="1:34" ht="15.75">
      <c r="A285" s="203"/>
      <c r="B285" s="204"/>
      <c r="E285" s="2">
        <v>2013</v>
      </c>
      <c r="F285" s="2">
        <v>4</v>
      </c>
      <c r="G285" s="62">
        <v>2013</v>
      </c>
      <c r="H285" s="69">
        <v>3052.8999999999996</v>
      </c>
      <c r="I285" s="69">
        <v>962.9</v>
      </c>
      <c r="J285" s="69">
        <v>1078.5</v>
      </c>
      <c r="K285" s="69">
        <v>10104.6</v>
      </c>
      <c r="L285" s="69">
        <v>2854.9</v>
      </c>
      <c r="M285" s="69">
        <v>146</v>
      </c>
      <c r="N285" s="69">
        <v>9223.2000000000007</v>
      </c>
      <c r="O285" s="69">
        <v>720</v>
      </c>
      <c r="P285" s="69">
        <v>975.1</v>
      </c>
      <c r="Q285" s="69">
        <v>1816.7</v>
      </c>
      <c r="R285" s="69">
        <v>5724.3</v>
      </c>
      <c r="S285" s="69">
        <v>1782.3</v>
      </c>
      <c r="T285" s="69">
        <v>1677.5</v>
      </c>
      <c r="U285" s="69">
        <v>41397.300000000003</v>
      </c>
      <c r="V285" s="69">
        <v>25901.200000000001</v>
      </c>
      <c r="W285" s="69">
        <v>1603</v>
      </c>
      <c r="X285" s="69">
        <v>25242.858717828203</v>
      </c>
      <c r="Y285" s="69">
        <v>0</v>
      </c>
      <c r="Z285" s="69">
        <v>21</v>
      </c>
      <c r="AA285" s="69">
        <v>1261.5</v>
      </c>
      <c r="AB285" s="69">
        <v>414.6</v>
      </c>
      <c r="AC285" s="69">
        <v>6646.9</v>
      </c>
      <c r="AD285" s="69">
        <v>1285.9000000000001</v>
      </c>
      <c r="AE285" s="69">
        <v>223.4</v>
      </c>
      <c r="AF285" s="69">
        <v>9635.7000000000007</v>
      </c>
      <c r="AG285" s="69">
        <v>6562.8</v>
      </c>
      <c r="AH285" s="69">
        <v>160315.05871782819</v>
      </c>
    </row>
    <row r="286" spans="1:34" ht="15.75">
      <c r="A286" s="203"/>
      <c r="B286" s="204"/>
      <c r="E286" s="2">
        <v>2013</v>
      </c>
      <c r="F286" s="2">
        <v>5</v>
      </c>
      <c r="G286" s="62">
        <v>2013</v>
      </c>
      <c r="H286" s="69">
        <v>1530</v>
      </c>
      <c r="I286" s="69">
        <v>1047.3</v>
      </c>
      <c r="J286" s="69">
        <v>688.7</v>
      </c>
      <c r="K286" s="69">
        <v>10982.5</v>
      </c>
      <c r="L286" s="69">
        <v>3051.6</v>
      </c>
      <c r="M286" s="69">
        <v>163.69999999999999</v>
      </c>
      <c r="N286" s="69">
        <v>11314.5</v>
      </c>
      <c r="O286" s="69">
        <v>747.5</v>
      </c>
      <c r="P286" s="69">
        <v>602.79999999999995</v>
      </c>
      <c r="Q286" s="69">
        <v>1783.7</v>
      </c>
      <c r="R286" s="69">
        <v>6805</v>
      </c>
      <c r="S286" s="69">
        <v>2107.8000000000002</v>
      </c>
      <c r="T286" s="69">
        <v>2055.9</v>
      </c>
      <c r="U286" s="69">
        <v>41724.1</v>
      </c>
      <c r="V286" s="69">
        <v>17161.3</v>
      </c>
      <c r="W286" s="69">
        <v>1746.6</v>
      </c>
      <c r="X286" s="69">
        <v>30261.901086677401</v>
      </c>
      <c r="Y286" s="69">
        <v>0</v>
      </c>
      <c r="Z286" s="69">
        <v>12.1</v>
      </c>
      <c r="AA286" s="69">
        <v>1199.3</v>
      </c>
      <c r="AB286" s="69">
        <v>473.8</v>
      </c>
      <c r="AC286" s="69">
        <v>5795.3</v>
      </c>
      <c r="AD286" s="69">
        <v>1469.7</v>
      </c>
      <c r="AE286" s="69">
        <v>270.2</v>
      </c>
      <c r="AF286" s="69">
        <v>11399.2</v>
      </c>
      <c r="AG286" s="69">
        <v>7158.6</v>
      </c>
      <c r="AH286" s="69">
        <v>161553.1010866774</v>
      </c>
    </row>
    <row r="287" spans="1:34" ht="15.75">
      <c r="A287" s="203"/>
      <c r="B287" s="204"/>
      <c r="E287" s="2">
        <v>2013</v>
      </c>
      <c r="F287" s="2">
        <v>6</v>
      </c>
      <c r="G287" s="62">
        <v>2013</v>
      </c>
      <c r="H287" s="69">
        <v>1682.6999999999998</v>
      </c>
      <c r="I287" s="69">
        <v>1020.8</v>
      </c>
      <c r="J287" s="69">
        <v>791.3</v>
      </c>
      <c r="K287" s="69">
        <v>11332.5</v>
      </c>
      <c r="L287" s="69">
        <v>3234.3</v>
      </c>
      <c r="M287" s="69">
        <v>144.80000000000001</v>
      </c>
      <c r="N287" s="69">
        <v>14033.599999999999</v>
      </c>
      <c r="O287" s="69">
        <v>802.2</v>
      </c>
      <c r="P287" s="69">
        <v>639.6</v>
      </c>
      <c r="Q287" s="69">
        <v>1947.9</v>
      </c>
      <c r="R287" s="69">
        <v>7846</v>
      </c>
      <c r="S287" s="69">
        <v>2314.1</v>
      </c>
      <c r="T287" s="69">
        <v>2287.3000000000002</v>
      </c>
      <c r="U287" s="69">
        <v>40319.800000000003</v>
      </c>
      <c r="V287" s="69">
        <v>18161.3</v>
      </c>
      <c r="W287" s="69">
        <v>2176.5</v>
      </c>
      <c r="X287" s="69">
        <v>31082.901421094401</v>
      </c>
      <c r="Y287" s="69">
        <v>21.3</v>
      </c>
      <c r="Z287" s="69">
        <v>122.8</v>
      </c>
      <c r="AA287" s="69">
        <v>474.9</v>
      </c>
      <c r="AB287" s="69">
        <v>883.2</v>
      </c>
      <c r="AC287" s="69">
        <v>6849</v>
      </c>
      <c r="AD287" s="69">
        <v>1552.9</v>
      </c>
      <c r="AE287" s="69">
        <v>310.2</v>
      </c>
      <c r="AF287" s="69">
        <v>10863.5</v>
      </c>
      <c r="AG287" s="69">
        <v>8510.9</v>
      </c>
      <c r="AH287" s="69">
        <v>169406.30142109439</v>
      </c>
    </row>
    <row r="288" spans="1:34" ht="15.75">
      <c r="A288" s="203"/>
      <c r="B288" s="204"/>
      <c r="E288" s="2">
        <v>2013</v>
      </c>
      <c r="F288" s="2">
        <v>7</v>
      </c>
      <c r="G288" s="62">
        <v>2014</v>
      </c>
      <c r="H288" s="69">
        <v>1526.8</v>
      </c>
      <c r="I288" s="69">
        <v>1185.5</v>
      </c>
      <c r="J288" s="69">
        <v>823.5</v>
      </c>
      <c r="K288" s="69">
        <v>11827.1</v>
      </c>
      <c r="L288" s="69">
        <v>3581.2</v>
      </c>
      <c r="M288" s="69">
        <v>43.5</v>
      </c>
      <c r="N288" s="69">
        <v>12804.9</v>
      </c>
      <c r="O288" s="69">
        <v>922.6</v>
      </c>
      <c r="P288" s="69">
        <v>733.9</v>
      </c>
      <c r="Q288" s="69">
        <v>2176</v>
      </c>
      <c r="R288" s="69">
        <v>7667.1</v>
      </c>
      <c r="S288" s="69">
        <v>2204.1999999999998</v>
      </c>
      <c r="T288" s="69">
        <v>3211.2</v>
      </c>
      <c r="U288" s="69">
        <v>41505.599999999999</v>
      </c>
      <c r="V288" s="69">
        <v>20452.099999999999</v>
      </c>
      <c r="W288" s="69">
        <v>2437.9</v>
      </c>
      <c r="X288" s="69">
        <v>32062.330402508102</v>
      </c>
      <c r="Y288" s="69">
        <v>12.8</v>
      </c>
      <c r="Z288" s="69">
        <v>193</v>
      </c>
      <c r="AA288" s="69">
        <v>1194.8</v>
      </c>
      <c r="AB288" s="69">
        <v>608.29999999999995</v>
      </c>
      <c r="AC288" s="69">
        <v>7783.1</v>
      </c>
      <c r="AD288" s="69">
        <v>1739.3</v>
      </c>
      <c r="AE288" s="69">
        <v>297.39999999999998</v>
      </c>
      <c r="AF288" s="69">
        <v>11525.4</v>
      </c>
      <c r="AG288" s="69">
        <v>9583.1</v>
      </c>
      <c r="AH288" s="69">
        <v>178102.6304025081</v>
      </c>
    </row>
    <row r="289" spans="1:34" ht="15.75">
      <c r="A289" s="203"/>
      <c r="B289" s="204"/>
      <c r="E289" s="2">
        <v>2013</v>
      </c>
      <c r="F289" s="2">
        <v>8</v>
      </c>
      <c r="G289" s="62">
        <v>2014</v>
      </c>
      <c r="H289" s="69">
        <v>1335.1</v>
      </c>
      <c r="I289" s="69">
        <v>1184.4000000000001</v>
      </c>
      <c r="J289" s="69">
        <v>848.1</v>
      </c>
      <c r="K289" s="69">
        <v>10995.7</v>
      </c>
      <c r="L289" s="69">
        <v>3612.6</v>
      </c>
      <c r="M289" s="69">
        <v>1.3</v>
      </c>
      <c r="N289" s="69">
        <v>12009.5</v>
      </c>
      <c r="O289" s="69">
        <v>993.5</v>
      </c>
      <c r="P289" s="69">
        <v>768.8</v>
      </c>
      <c r="Q289" s="69">
        <v>2001.7</v>
      </c>
      <c r="R289" s="69">
        <v>7689.4</v>
      </c>
      <c r="S289" s="69">
        <v>2236.8000000000002</v>
      </c>
      <c r="T289" s="69">
        <v>3255.5</v>
      </c>
      <c r="U289" s="69">
        <v>36913</v>
      </c>
      <c r="V289" s="69">
        <v>20599.199999999997</v>
      </c>
      <c r="W289" s="69">
        <v>2630.1</v>
      </c>
      <c r="X289" s="69">
        <v>32827.455781759199</v>
      </c>
      <c r="Y289" s="69">
        <v>24.5</v>
      </c>
      <c r="Z289" s="69">
        <v>262.10000000000002</v>
      </c>
      <c r="AA289" s="69">
        <v>1201.7</v>
      </c>
      <c r="AB289" s="69">
        <v>608.9</v>
      </c>
      <c r="AC289" s="69">
        <v>9390.7999999999993</v>
      </c>
      <c r="AD289" s="69">
        <v>1631.5</v>
      </c>
      <c r="AE289" s="69">
        <v>274</v>
      </c>
      <c r="AF289" s="69">
        <v>12067</v>
      </c>
      <c r="AG289" s="69">
        <v>10433.800000000001</v>
      </c>
      <c r="AH289" s="69">
        <v>175796.45578175917</v>
      </c>
    </row>
    <row r="290" spans="1:34" ht="15.75">
      <c r="A290" s="203"/>
      <c r="B290" s="204"/>
      <c r="E290" s="2">
        <v>2013</v>
      </c>
      <c r="F290" s="2">
        <v>9</v>
      </c>
      <c r="G290" s="62">
        <v>2014</v>
      </c>
      <c r="H290" s="69">
        <v>1322.3999999999999</v>
      </c>
      <c r="I290" s="69">
        <v>1060.5999999999999</v>
      </c>
      <c r="J290" s="69">
        <v>785.4</v>
      </c>
      <c r="K290" s="69">
        <v>11729.5</v>
      </c>
      <c r="L290" s="69">
        <v>3341.6</v>
      </c>
      <c r="M290" s="69">
        <v>3.3</v>
      </c>
      <c r="N290" s="69">
        <v>10839.1</v>
      </c>
      <c r="O290" s="69">
        <v>909</v>
      </c>
      <c r="P290" s="69">
        <v>743.9</v>
      </c>
      <c r="Q290" s="69">
        <v>1813.2</v>
      </c>
      <c r="R290" s="69">
        <v>7872</v>
      </c>
      <c r="S290" s="69">
        <v>2128.8000000000002</v>
      </c>
      <c r="T290" s="69">
        <v>3628.7</v>
      </c>
      <c r="U290" s="69">
        <v>35863.1</v>
      </c>
      <c r="V290" s="69">
        <v>19205.5</v>
      </c>
      <c r="W290" s="69">
        <v>2365.1999999999998</v>
      </c>
      <c r="X290" s="69">
        <v>36608.433451639503</v>
      </c>
      <c r="Y290" s="69">
        <v>15.4</v>
      </c>
      <c r="Z290" s="69">
        <v>239.5</v>
      </c>
      <c r="AA290" s="69">
        <v>1165.4000000000001</v>
      </c>
      <c r="AB290" s="69">
        <v>585.70000000000005</v>
      </c>
      <c r="AC290" s="69">
        <v>8580.7000000000007</v>
      </c>
      <c r="AD290" s="69">
        <v>1509.1</v>
      </c>
      <c r="AE290" s="69">
        <v>514</v>
      </c>
      <c r="AF290" s="69">
        <v>11287.5</v>
      </c>
      <c r="AG290" s="69">
        <v>9410.7999999999993</v>
      </c>
      <c r="AH290" s="69">
        <v>173527.83345163948</v>
      </c>
    </row>
    <row r="291" spans="1:34" ht="15.75">
      <c r="A291" s="203"/>
      <c r="B291" s="204"/>
      <c r="E291" s="2">
        <v>2013</v>
      </c>
      <c r="F291" s="2">
        <v>10</v>
      </c>
      <c r="G291" s="62">
        <v>2014</v>
      </c>
      <c r="H291" s="69">
        <v>1500</v>
      </c>
      <c r="I291" s="69">
        <v>1000</v>
      </c>
      <c r="J291" s="69">
        <v>2700</v>
      </c>
      <c r="K291" s="69">
        <v>10000</v>
      </c>
      <c r="L291" s="69">
        <v>3000</v>
      </c>
      <c r="M291" s="69">
        <v>50</v>
      </c>
      <c r="N291" s="69">
        <v>9001</v>
      </c>
      <c r="O291" s="69">
        <v>700</v>
      </c>
      <c r="P291" s="69">
        <v>700</v>
      </c>
      <c r="Q291" s="69">
        <v>1400</v>
      </c>
      <c r="R291" s="69">
        <v>6000</v>
      </c>
      <c r="S291" s="69">
        <v>2000</v>
      </c>
      <c r="T291" s="69">
        <v>7200</v>
      </c>
      <c r="U291" s="69">
        <v>31000</v>
      </c>
      <c r="V291" s="69">
        <v>20001</v>
      </c>
      <c r="W291" s="69">
        <v>1600</v>
      </c>
      <c r="X291" s="69">
        <v>28857.099432962899</v>
      </c>
      <c r="Y291" s="69">
        <v>0</v>
      </c>
      <c r="Z291" s="69">
        <v>200</v>
      </c>
      <c r="AA291" s="69">
        <v>1000</v>
      </c>
      <c r="AB291" s="69">
        <v>600</v>
      </c>
      <c r="AC291" s="69">
        <v>7450</v>
      </c>
      <c r="AD291" s="69">
        <v>1500</v>
      </c>
      <c r="AE291" s="69">
        <v>10300</v>
      </c>
      <c r="AF291" s="69">
        <v>9875</v>
      </c>
      <c r="AG291" s="69">
        <v>6000</v>
      </c>
      <c r="AH291" s="69">
        <v>163634.09943296289</v>
      </c>
    </row>
    <row r="292" spans="1:34" ht="15.75">
      <c r="A292" s="203"/>
      <c r="B292" s="204"/>
      <c r="E292" s="2">
        <v>2013</v>
      </c>
      <c r="F292" s="2">
        <v>11</v>
      </c>
      <c r="G292" s="62">
        <v>2014</v>
      </c>
      <c r="H292" s="69">
        <v>1300</v>
      </c>
      <c r="I292" s="69">
        <v>900</v>
      </c>
      <c r="J292" s="69">
        <v>2500</v>
      </c>
      <c r="K292" s="69">
        <v>8000</v>
      </c>
      <c r="L292" s="69">
        <v>3000</v>
      </c>
      <c r="M292" s="69">
        <v>50</v>
      </c>
      <c r="N292" s="69">
        <v>7000</v>
      </c>
      <c r="O292" s="69">
        <v>600</v>
      </c>
      <c r="P292" s="69">
        <v>500</v>
      </c>
      <c r="Q292" s="69">
        <v>1300</v>
      </c>
      <c r="R292" s="69">
        <v>4000</v>
      </c>
      <c r="S292" s="69">
        <v>2000</v>
      </c>
      <c r="T292" s="69">
        <v>6000</v>
      </c>
      <c r="U292" s="69">
        <v>27000</v>
      </c>
      <c r="V292" s="69">
        <v>18000</v>
      </c>
      <c r="W292" s="69">
        <v>1300</v>
      </c>
      <c r="X292" s="69">
        <v>24100.434691265698</v>
      </c>
      <c r="Y292" s="69">
        <v>0</v>
      </c>
      <c r="Z292" s="69">
        <v>0</v>
      </c>
      <c r="AA292" s="69">
        <v>1000</v>
      </c>
      <c r="AB292" s="69">
        <v>500</v>
      </c>
      <c r="AC292" s="69">
        <v>5950</v>
      </c>
      <c r="AD292" s="69">
        <v>1300</v>
      </c>
      <c r="AE292" s="69">
        <v>10400</v>
      </c>
      <c r="AF292" s="69">
        <v>8663</v>
      </c>
      <c r="AG292" s="69">
        <v>5001</v>
      </c>
      <c r="AH292" s="69">
        <v>140364.43469126569</v>
      </c>
    </row>
    <row r="293" spans="1:34" ht="15.75">
      <c r="A293" s="203"/>
      <c r="B293" s="204"/>
      <c r="E293" s="2">
        <v>2013</v>
      </c>
      <c r="F293" s="2">
        <v>12</v>
      </c>
      <c r="G293" s="62">
        <v>2014</v>
      </c>
      <c r="H293" s="69">
        <v>1200</v>
      </c>
      <c r="I293" s="69">
        <v>700</v>
      </c>
      <c r="J293" s="69">
        <v>2400</v>
      </c>
      <c r="K293" s="69">
        <v>6000</v>
      </c>
      <c r="L293" s="69">
        <v>2700</v>
      </c>
      <c r="M293" s="69">
        <v>50</v>
      </c>
      <c r="N293" s="69">
        <v>5001</v>
      </c>
      <c r="O293" s="69">
        <v>500</v>
      </c>
      <c r="P293" s="69">
        <v>400</v>
      </c>
      <c r="Q293" s="69">
        <v>1200</v>
      </c>
      <c r="R293" s="69">
        <v>4000</v>
      </c>
      <c r="S293" s="69">
        <v>1500</v>
      </c>
      <c r="T293" s="69">
        <v>4000</v>
      </c>
      <c r="U293" s="69">
        <v>27000</v>
      </c>
      <c r="V293" s="69">
        <v>12000</v>
      </c>
      <c r="W293" s="69">
        <v>1000</v>
      </c>
      <c r="X293" s="69">
        <v>18392.4370012291</v>
      </c>
      <c r="Y293" s="69">
        <v>0</v>
      </c>
      <c r="Z293" s="69">
        <v>0</v>
      </c>
      <c r="AA293" s="69">
        <v>600</v>
      </c>
      <c r="AB293" s="69">
        <v>300</v>
      </c>
      <c r="AC293" s="69">
        <v>4950</v>
      </c>
      <c r="AD293" s="69">
        <v>1200</v>
      </c>
      <c r="AE293" s="69">
        <v>300</v>
      </c>
      <c r="AF293" s="69">
        <v>8162</v>
      </c>
      <c r="AG293" s="69">
        <v>3999</v>
      </c>
      <c r="AH293" s="69">
        <v>107554.4370012291</v>
      </c>
    </row>
    <row r="294" spans="1:34" ht="15.75">
      <c r="A294" s="203"/>
      <c r="B294" s="204"/>
      <c r="E294" s="2">
        <v>2014</v>
      </c>
      <c r="F294" s="2">
        <v>1</v>
      </c>
      <c r="G294" s="62">
        <v>2014</v>
      </c>
      <c r="H294" s="69">
        <v>1207.1869573494</v>
      </c>
      <c r="I294" s="69">
        <v>767.65094602409999</v>
      </c>
      <c r="J294" s="69">
        <v>459.05071024095997</v>
      </c>
      <c r="K294" s="69">
        <v>6983.3308289156603</v>
      </c>
      <c r="L294" s="69">
        <v>3309.3314277108402</v>
      </c>
      <c r="M294" s="69">
        <v>197.32566240963999</v>
      </c>
      <c r="N294" s="69">
        <v>6297.0778739759098</v>
      </c>
      <c r="O294" s="69">
        <v>516.17615963854996</v>
      </c>
      <c r="P294" s="69">
        <v>253.94718072289001</v>
      </c>
      <c r="Q294" s="69">
        <v>1040.50742409639</v>
      </c>
      <c r="R294" s="69">
        <v>4862.9399963855403</v>
      </c>
      <c r="S294" s="69">
        <v>1695.5216419277101</v>
      </c>
      <c r="T294" s="69">
        <v>1716.2033966265101</v>
      </c>
      <c r="U294" s="69">
        <v>16943.31726759041</v>
      </c>
      <c r="V294" s="69">
        <v>8788.5769421686709</v>
      </c>
      <c r="W294" s="69">
        <v>1202.45567855422</v>
      </c>
      <c r="X294" s="69">
        <v>18912.895161566288</v>
      </c>
      <c r="Y294" s="69">
        <v>0</v>
      </c>
      <c r="Z294" s="69">
        <v>0.22506939759</v>
      </c>
      <c r="AA294" s="69">
        <v>673.68369927711001</v>
      </c>
      <c r="AB294" s="69">
        <v>285.70216638554001</v>
      </c>
      <c r="AC294" s="69">
        <v>2838.4856207229</v>
      </c>
      <c r="AD294" s="69">
        <v>1039.2573253011999</v>
      </c>
      <c r="AE294" s="69">
        <v>0</v>
      </c>
      <c r="AF294" s="69">
        <v>8865.1531713253007</v>
      </c>
      <c r="AG294" s="69">
        <v>3550.6825156626501</v>
      </c>
      <c r="AH294" s="69">
        <v>92406.684823975986</v>
      </c>
    </row>
    <row r="295" spans="1:34" ht="15.75">
      <c r="A295" s="203"/>
      <c r="B295" s="204"/>
      <c r="E295" s="2">
        <v>2014</v>
      </c>
      <c r="F295" s="2">
        <v>2</v>
      </c>
      <c r="G295" s="62">
        <v>2014</v>
      </c>
      <c r="H295" s="69">
        <v>1488.14762168674</v>
      </c>
      <c r="I295" s="69">
        <v>658.45779469879994</v>
      </c>
      <c r="J295" s="69">
        <v>514.31275421686996</v>
      </c>
      <c r="K295" s="69">
        <v>4381.0213783132504</v>
      </c>
      <c r="L295" s="69">
        <v>3465.1916554216805</v>
      </c>
      <c r="M295" s="69">
        <v>188.84781686746999</v>
      </c>
      <c r="N295" s="69">
        <v>5392.8284677108495</v>
      </c>
      <c r="O295" s="69">
        <v>438.34677289157003</v>
      </c>
      <c r="P295" s="69">
        <v>308.21327469879998</v>
      </c>
      <c r="Q295" s="69">
        <v>891.79526891566002</v>
      </c>
      <c r="R295" s="69">
        <v>2658.0846149397598</v>
      </c>
      <c r="S295" s="69">
        <v>1219.7420534939799</v>
      </c>
      <c r="T295" s="69">
        <v>1193.9071214457799</v>
      </c>
      <c r="U295" s="69">
        <v>11522.14495253012</v>
      </c>
      <c r="V295" s="69">
        <v>7906.13321445783</v>
      </c>
      <c r="W295" s="69">
        <v>1024.68985373494</v>
      </c>
      <c r="X295" s="69">
        <v>16654.923820602409</v>
      </c>
      <c r="Y295" s="69">
        <v>0</v>
      </c>
      <c r="Z295" s="69">
        <v>1.9291662650600001</v>
      </c>
      <c r="AA295" s="69">
        <v>659.35213590362002</v>
      </c>
      <c r="AB295" s="69">
        <v>247.80170084337001</v>
      </c>
      <c r="AC295" s="69">
        <v>2324.5329356626498</v>
      </c>
      <c r="AD295" s="69">
        <v>841.66651084337002</v>
      </c>
      <c r="AE295" s="69">
        <v>0</v>
      </c>
      <c r="AF295" s="69">
        <v>7988.6236337349401</v>
      </c>
      <c r="AG295" s="69">
        <v>2630.6459026506</v>
      </c>
      <c r="AH295" s="69">
        <v>74601.340422530106</v>
      </c>
    </row>
    <row r="296" spans="1:34" ht="15.75">
      <c r="A296" s="203"/>
      <c r="B296" s="204"/>
      <c r="E296" s="2">
        <v>2014</v>
      </c>
      <c r="F296" s="2">
        <v>3</v>
      </c>
      <c r="G296" s="62">
        <v>2014</v>
      </c>
      <c r="H296" s="69">
        <v>1902.6599956626501</v>
      </c>
      <c r="I296" s="69">
        <v>841.65597204819005</v>
      </c>
      <c r="J296" s="69">
        <v>655.07975180722997</v>
      </c>
      <c r="K296" s="69">
        <v>7439.3278867469899</v>
      </c>
      <c r="L296" s="69">
        <v>3438.8551626506001</v>
      </c>
      <c r="M296" s="69">
        <v>212.65685614457999</v>
      </c>
      <c r="N296" s="69">
        <v>7631.2377638554208</v>
      </c>
      <c r="O296" s="69">
        <v>550.02503493975996</v>
      </c>
      <c r="P296" s="69">
        <v>598.66536265059995</v>
      </c>
      <c r="Q296" s="69">
        <v>1108.81311421687</v>
      </c>
      <c r="R296" s="69">
        <v>4187.9348924096403</v>
      </c>
      <c r="S296" s="69">
        <v>1577.2449745783099</v>
      </c>
      <c r="T296" s="69">
        <v>1448.04661590361</v>
      </c>
      <c r="U296" s="69">
        <v>23208.434646506001</v>
      </c>
      <c r="V296" s="69">
        <v>11533.52501927714</v>
      </c>
      <c r="W296" s="69">
        <v>1362.1361465060199</v>
      </c>
      <c r="X296" s="69">
        <v>22061.334073614511</v>
      </c>
      <c r="Y296" s="69">
        <v>0</v>
      </c>
      <c r="Z296" s="69">
        <v>4.8014804819299997</v>
      </c>
      <c r="AA296" s="69">
        <v>806.07527421686996</v>
      </c>
      <c r="AB296" s="69">
        <v>285.23232590360999</v>
      </c>
      <c r="AC296" s="69">
        <v>2942.7658756626597</v>
      </c>
      <c r="AD296" s="69">
        <v>1032.80777349398</v>
      </c>
      <c r="AE296" s="69">
        <v>0</v>
      </c>
      <c r="AF296" s="69">
        <v>9364.4421484337308</v>
      </c>
      <c r="AG296" s="69">
        <v>4017.9783807228905</v>
      </c>
      <c r="AH296" s="69">
        <v>108211.7365284338</v>
      </c>
    </row>
    <row r="297" spans="1:34" ht="15.75">
      <c r="A297" s="203"/>
      <c r="B297" s="204"/>
      <c r="E297" s="2">
        <v>2014</v>
      </c>
      <c r="F297" s="2">
        <v>4</v>
      </c>
      <c r="G297" s="62">
        <v>2014</v>
      </c>
      <c r="H297" s="69">
        <v>2110.1170122891499</v>
      </c>
      <c r="I297" s="69">
        <v>925.33773253011998</v>
      </c>
      <c r="J297" s="69">
        <v>1018.9111192771099</v>
      </c>
      <c r="K297" s="69">
        <v>8543.2072891566204</v>
      </c>
      <c r="L297" s="69">
        <v>4376.1752578313199</v>
      </c>
      <c r="M297" s="69">
        <v>205.14355590362001</v>
      </c>
      <c r="N297" s="69">
        <v>9663.1854903614403</v>
      </c>
      <c r="O297" s="69">
        <v>649.72954518072004</v>
      </c>
      <c r="P297" s="69">
        <v>723.37156746988001</v>
      </c>
      <c r="Q297" s="69">
        <v>1240.6478727710801</v>
      </c>
      <c r="R297" s="69">
        <v>5688.7526922891602</v>
      </c>
      <c r="S297" s="69">
        <v>1553.6341897590401</v>
      </c>
      <c r="T297" s="69">
        <v>2858.3075036144601</v>
      </c>
      <c r="U297" s="69">
        <v>23654.836261566303</v>
      </c>
      <c r="V297" s="69">
        <v>15983.26128915659</v>
      </c>
      <c r="W297" s="69">
        <v>1680.1737636144601</v>
      </c>
      <c r="X297" s="69">
        <v>25575.5007380723</v>
      </c>
      <c r="Y297" s="69">
        <v>0</v>
      </c>
      <c r="Z297" s="69">
        <v>20.65279662651</v>
      </c>
      <c r="AA297" s="69">
        <v>648.82896000000005</v>
      </c>
      <c r="AB297" s="69">
        <v>320.03967493976</v>
      </c>
      <c r="AC297" s="69">
        <v>4130.5294387951799</v>
      </c>
      <c r="AD297" s="69">
        <v>1187.1572746987999</v>
      </c>
      <c r="AE297" s="69">
        <v>0</v>
      </c>
      <c r="AF297" s="69">
        <v>9964.8217332530094</v>
      </c>
      <c r="AG297" s="69">
        <v>5599.1237339759</v>
      </c>
      <c r="AH297" s="69">
        <v>128321.44649313253</v>
      </c>
    </row>
    <row r="298" spans="1:34" ht="15.75">
      <c r="A298" s="203"/>
      <c r="B298" s="204"/>
      <c r="E298" s="2">
        <v>2014</v>
      </c>
      <c r="F298" s="2">
        <v>5</v>
      </c>
      <c r="G298" s="62">
        <v>2014</v>
      </c>
      <c r="H298" s="69">
        <v>1798.0277539758999</v>
      </c>
      <c r="I298" s="69">
        <v>1006.71027228916</v>
      </c>
      <c r="J298" s="69">
        <v>992.20711807228997</v>
      </c>
      <c r="K298" s="69">
        <v>10722.937906024101</v>
      </c>
      <c r="L298" s="69">
        <v>3272.20129036145</v>
      </c>
      <c r="M298" s="69">
        <v>220.65242903615001</v>
      </c>
      <c r="N298" s="69">
        <v>13059.34763903615</v>
      </c>
      <c r="O298" s="69">
        <v>711.13340060241001</v>
      </c>
      <c r="P298" s="69">
        <v>887.07680361446</v>
      </c>
      <c r="Q298" s="69">
        <v>1488.5545383132501</v>
      </c>
      <c r="R298" s="69">
        <v>7380.7009696385503</v>
      </c>
      <c r="S298" s="69">
        <v>2187.3387445783101</v>
      </c>
      <c r="T298" s="69">
        <v>2389.6425845783101</v>
      </c>
      <c r="U298" s="69">
        <v>21521.1656955422</v>
      </c>
      <c r="V298" s="69">
        <v>18249.316315662662</v>
      </c>
      <c r="W298" s="69">
        <v>2117.5306254216898</v>
      </c>
      <c r="X298" s="69">
        <v>29290.022606024097</v>
      </c>
      <c r="Y298" s="69">
        <v>0.51264289156999998</v>
      </c>
      <c r="Z298" s="69">
        <v>40.994783132530003</v>
      </c>
      <c r="AA298" s="69">
        <v>848.86952289157</v>
      </c>
      <c r="AB298" s="69">
        <v>366.16234891566</v>
      </c>
      <c r="AC298" s="69">
        <v>7591.8116057831303</v>
      </c>
      <c r="AD298" s="69">
        <v>1373.0216313252999</v>
      </c>
      <c r="AE298" s="69">
        <v>1757.2049999999999</v>
      </c>
      <c r="AF298" s="69">
        <v>11361.5980568675</v>
      </c>
      <c r="AG298" s="69">
        <v>7564.8306024096401</v>
      </c>
      <c r="AH298" s="69">
        <v>148199.57288698805</v>
      </c>
    </row>
    <row r="299" spans="1:34" ht="15.75">
      <c r="A299" s="203"/>
      <c r="B299" s="204"/>
      <c r="E299" s="2">
        <v>2014</v>
      </c>
      <c r="F299" s="2">
        <v>6</v>
      </c>
      <c r="G299" s="62">
        <v>2014</v>
      </c>
      <c r="H299" s="69">
        <v>1952.4657460241001</v>
      </c>
      <c r="I299" s="69">
        <v>978.66973493976002</v>
      </c>
      <c r="J299" s="69">
        <v>1225.1790518072301</v>
      </c>
      <c r="K299" s="69">
        <v>11072.2122481928</v>
      </c>
      <c r="L299" s="69">
        <v>10079.32744578313</v>
      </c>
      <c r="M299" s="69">
        <v>242.63390879517999</v>
      </c>
      <c r="N299" s="69">
        <v>14926.648797349411</v>
      </c>
      <c r="O299" s="69">
        <v>698.77587469879995</v>
      </c>
      <c r="P299" s="69">
        <v>994.55087831325</v>
      </c>
      <c r="Q299" s="69">
        <v>1682.4853787951799</v>
      </c>
      <c r="R299" s="69">
        <v>8423.4507897590393</v>
      </c>
      <c r="S299" s="69">
        <v>2161.2777839759001</v>
      </c>
      <c r="T299" s="69">
        <v>2555.4122308433798</v>
      </c>
      <c r="U299" s="69">
        <v>22831.7511246988</v>
      </c>
      <c r="V299" s="69">
        <v>24586.80841686744</v>
      </c>
      <c r="W299" s="69">
        <v>2303.8980224096399</v>
      </c>
      <c r="X299" s="69">
        <v>31598.877808192803</v>
      </c>
      <c r="Y299" s="69">
        <v>3.7596650602400001</v>
      </c>
      <c r="Z299" s="69">
        <v>135.83474024096</v>
      </c>
      <c r="AA299" s="69">
        <v>855.38386987952003</v>
      </c>
      <c r="AB299" s="69">
        <v>363.73483975904003</v>
      </c>
      <c r="AC299" s="69">
        <v>7186.5252580722899</v>
      </c>
      <c r="AD299" s="69">
        <v>1354.6990409638599</v>
      </c>
      <c r="AE299" s="69">
        <v>4676.1899999999996</v>
      </c>
      <c r="AF299" s="69">
        <v>11465.1542891566</v>
      </c>
      <c r="AG299" s="69">
        <v>8778.2677339758993</v>
      </c>
      <c r="AH299" s="69">
        <v>173133.97467855422</v>
      </c>
    </row>
    <row r="300" spans="1:34" ht="15.75">
      <c r="A300" s="203"/>
      <c r="B300" s="204"/>
      <c r="E300" s="2">
        <v>2014</v>
      </c>
      <c r="F300" s="2">
        <v>7</v>
      </c>
      <c r="G300" s="62">
        <v>2015</v>
      </c>
      <c r="H300" s="69">
        <v>1847.4192814511</v>
      </c>
      <c r="I300" s="69">
        <v>1003.26823613544</v>
      </c>
      <c r="J300" s="69">
        <v>741.93574799015005</v>
      </c>
      <c r="K300" s="69">
        <v>11198.034465832299</v>
      </c>
      <c r="L300" s="69">
        <v>5148.6456701127299</v>
      </c>
      <c r="M300" s="69">
        <v>223.46817631848</v>
      </c>
      <c r="N300" s="69">
        <v>18307.34175762648</v>
      </c>
      <c r="O300" s="69">
        <v>765.11189186603997</v>
      </c>
      <c r="P300" s="69">
        <v>770.31365805916005</v>
      </c>
      <c r="Q300" s="69">
        <v>1630.87905753481</v>
      </c>
      <c r="R300" s="69">
        <v>8938.51950291914</v>
      </c>
      <c r="S300" s="69">
        <v>2214.2872111368401</v>
      </c>
      <c r="T300" s="69">
        <v>2644.64938424702</v>
      </c>
      <c r="U300" s="69">
        <v>22207.483876862228</v>
      </c>
      <c r="V300" s="69">
        <v>28010.02847912275</v>
      </c>
      <c r="W300" s="69">
        <v>2542.0316443572301</v>
      </c>
      <c r="X300" s="69">
        <v>30852.027902765403</v>
      </c>
      <c r="Y300" s="69">
        <v>6.6129484848000004</v>
      </c>
      <c r="Z300" s="69">
        <v>196.72729588681</v>
      </c>
      <c r="AA300" s="69">
        <v>1006.75513293951</v>
      </c>
      <c r="AB300" s="69">
        <v>370.62727196628998</v>
      </c>
      <c r="AC300" s="69">
        <v>7107.3531461017501</v>
      </c>
      <c r="AD300" s="69">
        <v>1390.43352146346</v>
      </c>
      <c r="AE300" s="69">
        <v>7688.0723932132096</v>
      </c>
      <c r="AF300" s="69">
        <v>11659.4113879092</v>
      </c>
      <c r="AG300" s="69">
        <v>9626.2131434873609</v>
      </c>
      <c r="AH300" s="69">
        <v>178097.65218578972</v>
      </c>
    </row>
    <row r="301" spans="1:34" ht="15.75">
      <c r="A301" s="203"/>
      <c r="B301" s="204"/>
      <c r="E301" s="2">
        <v>2014</v>
      </c>
      <c r="F301" s="2">
        <v>8</v>
      </c>
      <c r="G301" s="62">
        <v>2015</v>
      </c>
      <c r="H301" s="69">
        <v>1766.7682198848302</v>
      </c>
      <c r="I301" s="69">
        <v>1064.8025728533601</v>
      </c>
      <c r="J301" s="69">
        <v>1118.71389175481</v>
      </c>
      <c r="K301" s="69">
        <v>11144.300122085</v>
      </c>
      <c r="L301" s="69">
        <v>15379.44277948426</v>
      </c>
      <c r="M301" s="69">
        <v>212.58242817178001</v>
      </c>
      <c r="N301" s="69">
        <v>18235.0973872055</v>
      </c>
      <c r="O301" s="69">
        <v>772.40279677012995</v>
      </c>
      <c r="P301" s="69">
        <v>837.69922120763999</v>
      </c>
      <c r="Q301" s="69">
        <v>1568.1356616017299</v>
      </c>
      <c r="R301" s="69">
        <v>9972.3083940925608</v>
      </c>
      <c r="S301" s="69">
        <v>2171.9706532702698</v>
      </c>
      <c r="T301" s="69">
        <v>2741.2300997315501</v>
      </c>
      <c r="U301" s="69">
        <v>23094.334224092119</v>
      </c>
      <c r="V301" s="69">
        <v>28418.332245832742</v>
      </c>
      <c r="W301" s="69">
        <v>2601.5635155877899</v>
      </c>
      <c r="X301" s="69">
        <v>32293.6834964769</v>
      </c>
      <c r="Y301" s="69">
        <v>19.976198084309999</v>
      </c>
      <c r="Z301" s="69">
        <v>251.47064496511001</v>
      </c>
      <c r="AA301" s="69">
        <v>1025.1351770293099</v>
      </c>
      <c r="AB301" s="69">
        <v>376.07713150439002</v>
      </c>
      <c r="AC301" s="69">
        <v>6486.7805414555596</v>
      </c>
      <c r="AD301" s="69">
        <v>1300.1366786557501</v>
      </c>
      <c r="AE301" s="69">
        <v>4055.4419992274702</v>
      </c>
      <c r="AF301" s="69">
        <v>11701.151524142701</v>
      </c>
      <c r="AG301" s="69">
        <v>9373.3278195322691</v>
      </c>
      <c r="AH301" s="69">
        <v>187982.86542469982</v>
      </c>
    </row>
    <row r="302" spans="1:34" ht="15.75">
      <c r="A302" s="203"/>
      <c r="B302" s="204"/>
      <c r="E302" s="2">
        <v>2014</v>
      </c>
      <c r="F302" s="2">
        <v>9</v>
      </c>
      <c r="G302" s="62">
        <v>2015</v>
      </c>
      <c r="H302" s="69">
        <v>1571.46799117403</v>
      </c>
      <c r="I302" s="69">
        <v>1033.1563425412801</v>
      </c>
      <c r="J302" s="69">
        <v>1364.3711675242801</v>
      </c>
      <c r="K302" s="69">
        <v>10566.402462915699</v>
      </c>
      <c r="L302" s="69">
        <v>3246.7981993048702</v>
      </c>
      <c r="M302" s="69">
        <v>185.20095202209001</v>
      </c>
      <c r="N302" s="69">
        <v>16003.525755803679</v>
      </c>
      <c r="O302" s="69">
        <v>753.56194350312001</v>
      </c>
      <c r="P302" s="69">
        <v>714.15902210209003</v>
      </c>
      <c r="Q302" s="69">
        <v>1467.5066351887899</v>
      </c>
      <c r="R302" s="69">
        <v>9622.6556583398506</v>
      </c>
      <c r="S302" s="69">
        <v>2015.0642085075899</v>
      </c>
      <c r="T302" s="69">
        <v>2550.0747963838298</v>
      </c>
      <c r="U302" s="69">
        <v>25957.862092052252</v>
      </c>
      <c r="V302" s="69">
        <v>22997.700137925491</v>
      </c>
      <c r="W302" s="69">
        <v>2344.1452152493698</v>
      </c>
      <c r="X302" s="69">
        <v>30765.289288206099</v>
      </c>
      <c r="Y302" s="69">
        <v>7.6000453732000004</v>
      </c>
      <c r="Z302" s="69">
        <v>232.03680644126999</v>
      </c>
      <c r="AA302" s="69">
        <v>995.91561975833997</v>
      </c>
      <c r="AB302" s="69">
        <v>350.66900257675002</v>
      </c>
      <c r="AC302" s="69">
        <v>6243.9823949490501</v>
      </c>
      <c r="AD302" s="69">
        <v>1347.2840378011499</v>
      </c>
      <c r="AE302" s="69">
        <v>6188.4462062723796</v>
      </c>
      <c r="AF302" s="69">
        <v>10814.1736291795</v>
      </c>
      <c r="AG302" s="69">
        <v>8477.0618850589199</v>
      </c>
      <c r="AH302" s="69">
        <v>167816.11149615498</v>
      </c>
    </row>
    <row r="303" spans="1:34" ht="15.75">
      <c r="A303" s="203"/>
      <c r="B303" s="204"/>
      <c r="E303" s="2">
        <v>2014</v>
      </c>
      <c r="F303" s="2">
        <v>10</v>
      </c>
      <c r="G303" s="62">
        <v>2015</v>
      </c>
      <c r="H303" s="69">
        <v>1313.46014550772</v>
      </c>
      <c r="I303" s="69">
        <v>914.01759313111995</v>
      </c>
      <c r="J303" s="69">
        <v>1035.2451520805901</v>
      </c>
      <c r="K303" s="69">
        <v>9106.4504818565692</v>
      </c>
      <c r="L303" s="69">
        <v>2854.95724603708</v>
      </c>
      <c r="M303" s="69">
        <v>195.25117125400999</v>
      </c>
      <c r="N303" s="69">
        <v>10924.195168185021</v>
      </c>
      <c r="O303" s="69">
        <v>608.82665308031005</v>
      </c>
      <c r="P303" s="69">
        <v>563.25232319468</v>
      </c>
      <c r="Q303" s="69">
        <v>1255.46690096151</v>
      </c>
      <c r="R303" s="69">
        <v>6921.0004636518497</v>
      </c>
      <c r="S303" s="69">
        <v>1854.5964692709999</v>
      </c>
      <c r="T303" s="69">
        <v>4304.5766960760902</v>
      </c>
      <c r="U303" s="69">
        <v>27081.849632367819</v>
      </c>
      <c r="V303" s="69">
        <v>15262.225315482179</v>
      </c>
      <c r="W303" s="69">
        <v>1774.1327339198201</v>
      </c>
      <c r="X303" s="69">
        <v>28396.427814721799</v>
      </c>
      <c r="Y303" s="69">
        <v>1.6073861704000001</v>
      </c>
      <c r="Z303" s="69">
        <v>100.89871557242</v>
      </c>
      <c r="AA303" s="69">
        <v>916.26876203585005</v>
      </c>
      <c r="AB303" s="69">
        <v>335.46094859542001</v>
      </c>
      <c r="AC303" s="69">
        <v>5613.9618345496801</v>
      </c>
      <c r="AD303" s="69">
        <v>1264.2936570832201</v>
      </c>
      <c r="AE303" s="69">
        <v>0</v>
      </c>
      <c r="AF303" s="69">
        <v>9901.6878731845809</v>
      </c>
      <c r="AG303" s="69">
        <v>6301.9599106417099</v>
      </c>
      <c r="AH303" s="69">
        <v>138802.07104861244</v>
      </c>
    </row>
    <row r="304" spans="1:34" ht="15.75">
      <c r="A304" s="203"/>
      <c r="B304" s="204"/>
      <c r="E304" s="2">
        <v>2014</v>
      </c>
      <c r="F304" s="2">
        <v>11</v>
      </c>
      <c r="G304" s="62">
        <v>2015</v>
      </c>
      <c r="H304" s="69">
        <v>1326.30387428173</v>
      </c>
      <c r="I304" s="69">
        <v>797.15406289372004</v>
      </c>
      <c r="J304" s="69">
        <v>1004.5610063691</v>
      </c>
      <c r="K304" s="69">
        <v>7553.2237908963998</v>
      </c>
      <c r="L304" s="69">
        <v>3592.7551860241902</v>
      </c>
      <c r="M304" s="69">
        <v>189.76055267125</v>
      </c>
      <c r="N304" s="69">
        <v>7574.0594916778409</v>
      </c>
      <c r="O304" s="69">
        <v>535.41229379850995</v>
      </c>
      <c r="P304" s="69">
        <v>386.04535175042002</v>
      </c>
      <c r="Q304" s="69">
        <v>1090.74676844032</v>
      </c>
      <c r="R304" s="69">
        <v>4936.8539197709597</v>
      </c>
      <c r="S304" s="69">
        <v>1633.5867239777699</v>
      </c>
      <c r="T304" s="69">
        <v>2946.4282964286504</v>
      </c>
      <c r="U304" s="69">
        <v>22216.546142452888</v>
      </c>
      <c r="V304" s="69">
        <v>12991.483833785091</v>
      </c>
      <c r="W304" s="69">
        <v>1376.9078788448201</v>
      </c>
      <c r="X304" s="69">
        <v>23362.59718356769</v>
      </c>
      <c r="Y304" s="69">
        <v>4.6051173289999997E-2</v>
      </c>
      <c r="Z304" s="69">
        <v>10.059632181950001</v>
      </c>
      <c r="AA304" s="69">
        <v>823.80300176868002</v>
      </c>
      <c r="AB304" s="69">
        <v>298.78486683899001</v>
      </c>
      <c r="AC304" s="69">
        <v>4517.3586157640602</v>
      </c>
      <c r="AD304" s="69">
        <v>1086.4571269733799</v>
      </c>
      <c r="AE304" s="69">
        <v>0</v>
      </c>
      <c r="AF304" s="69">
        <v>8521.94448101952</v>
      </c>
      <c r="AG304" s="69">
        <v>4928.7421685949403</v>
      </c>
      <c r="AH304" s="69">
        <v>113701.62230194616</v>
      </c>
    </row>
    <row r="305" spans="1:34" ht="15.75">
      <c r="A305" s="203"/>
      <c r="B305" s="204"/>
      <c r="E305" s="2">
        <v>2014</v>
      </c>
      <c r="F305" s="2">
        <v>12</v>
      </c>
      <c r="G305" s="62">
        <v>2015</v>
      </c>
      <c r="H305" s="69">
        <v>1226.1983411901201</v>
      </c>
      <c r="I305" s="69">
        <v>659.19304578159995</v>
      </c>
      <c r="J305" s="69">
        <v>660.05389847916001</v>
      </c>
      <c r="K305" s="69">
        <v>5599.5241606873597</v>
      </c>
      <c r="L305" s="69">
        <v>3854.6592428715799</v>
      </c>
      <c r="M305" s="69">
        <v>189.11600179414</v>
      </c>
      <c r="N305" s="69">
        <v>5325.0689238098403</v>
      </c>
      <c r="O305" s="69">
        <v>431.31838417772002</v>
      </c>
      <c r="P305" s="69">
        <v>294.98954331877002</v>
      </c>
      <c r="Q305" s="69">
        <v>952.53160269754005</v>
      </c>
      <c r="R305" s="69">
        <v>4229.2053244189301</v>
      </c>
      <c r="S305" s="69">
        <v>1283.11345016208</v>
      </c>
      <c r="T305" s="69">
        <v>2034.21340803916</v>
      </c>
      <c r="U305" s="69">
        <v>14679.5160952032</v>
      </c>
      <c r="V305" s="69">
        <v>9575.4557095726595</v>
      </c>
      <c r="W305" s="69">
        <v>989.8470017848</v>
      </c>
      <c r="X305" s="69">
        <v>17910.028413161352</v>
      </c>
      <c r="Y305" s="69">
        <v>0.18380424817999999</v>
      </c>
      <c r="Z305" s="69">
        <v>24.514053573639998</v>
      </c>
      <c r="AA305" s="69">
        <v>432.92073079216999</v>
      </c>
      <c r="AB305" s="69">
        <v>193.24907335112999</v>
      </c>
      <c r="AC305" s="69">
        <v>4153.6204473707894</v>
      </c>
      <c r="AD305" s="69">
        <v>974.93018677271004</v>
      </c>
      <c r="AE305" s="69">
        <v>0</v>
      </c>
      <c r="AF305" s="69">
        <v>7848.3050601389295</v>
      </c>
      <c r="AG305" s="69">
        <v>3110.9938143536001</v>
      </c>
      <c r="AH305" s="69">
        <v>86632.749717751154</v>
      </c>
    </row>
    <row r="306" spans="1:34" ht="15.75">
      <c r="A306" s="203"/>
      <c r="B306" s="204"/>
      <c r="E306" s="2">
        <v>2015</v>
      </c>
      <c r="F306" s="2">
        <v>1</v>
      </c>
      <c r="G306" s="62">
        <v>2015</v>
      </c>
      <c r="H306" s="69">
        <v>1044.9701580876299</v>
      </c>
      <c r="I306" s="69">
        <v>705.98165811724004</v>
      </c>
      <c r="J306" s="69">
        <v>421.73262741862999</v>
      </c>
      <c r="K306" s="69">
        <v>7406.0478526881298</v>
      </c>
      <c r="L306" s="69">
        <v>3210.2328430797102</v>
      </c>
      <c r="M306" s="69">
        <v>193.16735651236999</v>
      </c>
      <c r="N306" s="69">
        <v>6063.7603118551397</v>
      </c>
      <c r="O306" s="69">
        <v>506.42358331664002</v>
      </c>
      <c r="P306" s="69">
        <v>214.13665725336</v>
      </c>
      <c r="Q306" s="69">
        <v>977.14114676306997</v>
      </c>
      <c r="R306" s="69">
        <v>5159.3151550783996</v>
      </c>
      <c r="S306" s="69">
        <v>1616.6044570175</v>
      </c>
      <c r="T306" s="69">
        <v>1583.6059115262301</v>
      </c>
      <c r="U306" s="69">
        <v>16604.16098819238</v>
      </c>
      <c r="V306" s="69">
        <v>7298.1134485445</v>
      </c>
      <c r="W306" s="69">
        <v>1139.01819410911</v>
      </c>
      <c r="X306" s="69">
        <v>18118.308483301749</v>
      </c>
      <c r="Y306" s="69">
        <v>0</v>
      </c>
      <c r="Z306" s="69">
        <v>0.20616695901000001</v>
      </c>
      <c r="AA306" s="69">
        <v>560.89342031161004</v>
      </c>
      <c r="AB306" s="69">
        <v>268.98129432418</v>
      </c>
      <c r="AC306" s="69">
        <v>2731.6841414703904</v>
      </c>
      <c r="AD306" s="69">
        <v>953.55437001050996</v>
      </c>
      <c r="AE306" s="69">
        <v>0</v>
      </c>
      <c r="AF306" s="69">
        <v>8351.3644246837102</v>
      </c>
      <c r="AG306" s="69">
        <v>3493.94050558547</v>
      </c>
      <c r="AH306" s="69">
        <v>88623.345156206662</v>
      </c>
    </row>
    <row r="307" spans="1:34" ht="15.75">
      <c r="A307" s="203"/>
      <c r="B307" s="204"/>
      <c r="E307" s="2">
        <v>2015</v>
      </c>
      <c r="F307" s="2">
        <v>2</v>
      </c>
      <c r="G307" s="62">
        <v>2015</v>
      </c>
      <c r="H307" s="69">
        <v>1288.17648834294</v>
      </c>
      <c r="I307" s="69">
        <v>605.56054559606002</v>
      </c>
      <c r="J307" s="69">
        <v>472.50219705996</v>
      </c>
      <c r="K307" s="69">
        <v>4882.0516844681697</v>
      </c>
      <c r="L307" s="69">
        <v>3361.4258054217498</v>
      </c>
      <c r="M307" s="69">
        <v>184.86816728222999</v>
      </c>
      <c r="N307" s="69">
        <v>5193.01490081472</v>
      </c>
      <c r="O307" s="69">
        <v>433.60989117264</v>
      </c>
      <c r="P307" s="69">
        <v>259.89562151167002</v>
      </c>
      <c r="Q307" s="69">
        <v>837.48547253557001</v>
      </c>
      <c r="R307" s="69">
        <v>2820.0833749815001</v>
      </c>
      <c r="S307" s="69">
        <v>1162.9697854214201</v>
      </c>
      <c r="T307" s="69">
        <v>1101.6633454118901</v>
      </c>
      <c r="U307" s="69">
        <v>11254.794020510719</v>
      </c>
      <c r="V307" s="69">
        <v>6513.9710299360604</v>
      </c>
      <c r="W307" s="69">
        <v>970.63069145835004</v>
      </c>
      <c r="X307" s="69">
        <v>15955.201198427982</v>
      </c>
      <c r="Y307" s="69">
        <v>0</v>
      </c>
      <c r="Z307" s="69">
        <v>1.76714536292</v>
      </c>
      <c r="AA307" s="69">
        <v>548.96129310177002</v>
      </c>
      <c r="AB307" s="69">
        <v>233.29897379440001</v>
      </c>
      <c r="AC307" s="69">
        <v>2237.0695522699598</v>
      </c>
      <c r="AD307" s="69">
        <v>772.25799613544996</v>
      </c>
      <c r="AE307" s="69">
        <v>0</v>
      </c>
      <c r="AF307" s="69">
        <v>7525.6350259978399</v>
      </c>
      <c r="AG307" s="69">
        <v>2588.60662269266</v>
      </c>
      <c r="AH307" s="69">
        <v>71205.500829708646</v>
      </c>
    </row>
    <row r="308" spans="1:34" ht="15.75">
      <c r="A308" s="203"/>
      <c r="B308" s="204"/>
      <c r="E308" s="2">
        <v>2015</v>
      </c>
      <c r="F308" s="2">
        <v>3</v>
      </c>
      <c r="G308" s="62">
        <v>2015</v>
      </c>
      <c r="H308" s="69">
        <v>1646.9884008854101</v>
      </c>
      <c r="I308" s="69">
        <v>774.04148563664</v>
      </c>
      <c r="J308" s="69">
        <v>601.82567793737996</v>
      </c>
      <c r="K308" s="69">
        <v>7848.3222433911296</v>
      </c>
      <c r="L308" s="69">
        <v>3335.8779641395799</v>
      </c>
      <c r="M308" s="69">
        <v>208.17547116808001</v>
      </c>
      <c r="N308" s="69">
        <v>7348.4872839248901</v>
      </c>
      <c r="O308" s="69">
        <v>538.09107664554006</v>
      </c>
      <c r="P308" s="69">
        <v>504.81442324520998</v>
      </c>
      <c r="Q308" s="69">
        <v>1041.2870613707701</v>
      </c>
      <c r="R308" s="69">
        <v>4443.1714096719998</v>
      </c>
      <c r="S308" s="69">
        <v>1503.83291646622</v>
      </c>
      <c r="T308" s="69">
        <v>1336.1674878502599</v>
      </c>
      <c r="U308" s="69">
        <v>23020.818210139791</v>
      </c>
      <c r="V308" s="69">
        <v>9560.3011565823999</v>
      </c>
      <c r="W308" s="69">
        <v>1290.27446199887</v>
      </c>
      <c r="X308" s="69">
        <v>21134.47216221019</v>
      </c>
      <c r="Y308" s="69">
        <v>0</v>
      </c>
      <c r="Z308" s="69">
        <v>4.3982284588100002</v>
      </c>
      <c r="AA308" s="69">
        <v>671.11957446686995</v>
      </c>
      <c r="AB308" s="69">
        <v>268.53895150770001</v>
      </c>
      <c r="AC308" s="69">
        <v>2832.04072478642</v>
      </c>
      <c r="AD308" s="69">
        <v>947.63668421636999</v>
      </c>
      <c r="AE308" s="69">
        <v>0</v>
      </c>
      <c r="AF308" s="69">
        <v>8821.7166138085795</v>
      </c>
      <c r="AG308" s="69">
        <v>3953.7687058890597</v>
      </c>
      <c r="AH308" s="69">
        <v>103636.16837639819</v>
      </c>
    </row>
    <row r="309" spans="1:34" ht="15.75">
      <c r="A309" s="203"/>
      <c r="B309" s="204"/>
      <c r="E309" s="2">
        <v>2015</v>
      </c>
      <c r="F309" s="2">
        <v>4</v>
      </c>
      <c r="G309" s="62">
        <v>2015</v>
      </c>
      <c r="H309" s="69">
        <v>1826.5682001375399</v>
      </c>
      <c r="I309" s="69">
        <v>851.00066653152999</v>
      </c>
      <c r="J309" s="69">
        <v>936.07972681978003</v>
      </c>
      <c r="K309" s="69">
        <v>8918.9817613104406</v>
      </c>
      <c r="L309" s="69">
        <v>4245.1298235428403</v>
      </c>
      <c r="M309" s="69">
        <v>200.8205010719</v>
      </c>
      <c r="N309" s="69">
        <v>9305.1478535315891</v>
      </c>
      <c r="O309" s="69">
        <v>631.37015563475995</v>
      </c>
      <c r="P309" s="69">
        <v>609.97081743213005</v>
      </c>
      <c r="Q309" s="69">
        <v>1165.09316229194</v>
      </c>
      <c r="R309" s="69">
        <v>6035.4575628396497</v>
      </c>
      <c r="S309" s="69">
        <v>1481.3210835124901</v>
      </c>
      <c r="T309" s="69">
        <v>2637.46865236436</v>
      </c>
      <c r="U309" s="69">
        <v>23467.220368826689</v>
      </c>
      <c r="V309" s="69">
        <v>13118.012684463642</v>
      </c>
      <c r="W309" s="69">
        <v>1591.53349279589</v>
      </c>
      <c r="X309" s="69">
        <v>24500.998288668699</v>
      </c>
      <c r="Y309" s="69">
        <v>0</v>
      </c>
      <c r="Z309" s="69">
        <v>18.918272857430001</v>
      </c>
      <c r="AA309" s="69">
        <v>540.19994095467996</v>
      </c>
      <c r="AB309" s="69">
        <v>301.30918182894999</v>
      </c>
      <c r="AC309" s="69">
        <v>3975.1132369519701</v>
      </c>
      <c r="AD309" s="69">
        <v>1089.25766469889</v>
      </c>
      <c r="AE309" s="69">
        <v>0</v>
      </c>
      <c r="AF309" s="69">
        <v>9387.3006041883491</v>
      </c>
      <c r="AG309" s="69">
        <v>5509.6464197031701</v>
      </c>
      <c r="AH309" s="69">
        <v>122343.9201229593</v>
      </c>
    </row>
    <row r="310" spans="1:34" ht="15.75">
      <c r="A310" s="203"/>
      <c r="B310" s="204"/>
      <c r="E310" s="2">
        <v>2015</v>
      </c>
      <c r="F310" s="2">
        <v>5</v>
      </c>
      <c r="G310" s="62">
        <v>2015</v>
      </c>
      <c r="H310" s="69">
        <v>1556.4162078453801</v>
      </c>
      <c r="I310" s="69">
        <v>925.83613809817996</v>
      </c>
      <c r="J310" s="69">
        <v>931.03607441407996</v>
      </c>
      <c r="K310" s="69">
        <v>11033.1160828269</v>
      </c>
      <c r="L310" s="69">
        <v>3174.2145750425402</v>
      </c>
      <c r="M310" s="69">
        <v>216.00255083124</v>
      </c>
      <c r="N310" s="69">
        <v>12575.476355401581</v>
      </c>
      <c r="O310" s="69">
        <v>688.81685555112995</v>
      </c>
      <c r="P310" s="69">
        <v>748.01248398296002</v>
      </c>
      <c r="Q310" s="69">
        <v>1397.90246076326</v>
      </c>
      <c r="R310" s="69">
        <v>8490.0746396895502</v>
      </c>
      <c r="S310" s="69">
        <v>2085.5301849595098</v>
      </c>
      <c r="T310" s="69">
        <v>2205.0137709852102</v>
      </c>
      <c r="U310" s="69">
        <v>21322.260707688361</v>
      </c>
      <c r="V310" s="69">
        <v>15065.98152586743</v>
      </c>
      <c r="W310" s="69">
        <v>2005.81688951605</v>
      </c>
      <c r="X310" s="69">
        <v>28059.462103785001</v>
      </c>
      <c r="Y310" s="69">
        <v>0.18690605379</v>
      </c>
      <c r="Z310" s="69">
        <v>37.551838961949997</v>
      </c>
      <c r="AA310" s="69">
        <v>706.74907319835995</v>
      </c>
      <c r="AB310" s="69">
        <v>344.73250164721998</v>
      </c>
      <c r="AC310" s="69">
        <v>7249.8131469849895</v>
      </c>
      <c r="AD310" s="69">
        <v>1259.79460985733</v>
      </c>
      <c r="AE310" s="69">
        <v>2138.7035793887499</v>
      </c>
      <c r="AF310" s="69">
        <v>10703.125370308</v>
      </c>
      <c r="AG310" s="69">
        <v>7443.9401278654805</v>
      </c>
      <c r="AH310" s="69">
        <v>142365.5667615142</v>
      </c>
    </row>
    <row r="311" spans="1:34" ht="15.75">
      <c r="A311" s="203"/>
      <c r="B311" s="204"/>
      <c r="E311" s="2">
        <v>2015</v>
      </c>
      <c r="F311" s="2">
        <v>6</v>
      </c>
      <c r="G311" s="62">
        <v>2015</v>
      </c>
      <c r="H311" s="69">
        <v>1690.1014601443999</v>
      </c>
      <c r="I311" s="69">
        <v>900.04823911236997</v>
      </c>
      <c r="J311" s="69">
        <v>1161.66689743643</v>
      </c>
      <c r="K311" s="69">
        <v>11371.879445918599</v>
      </c>
      <c r="L311" s="69">
        <v>9578.0517216650296</v>
      </c>
      <c r="M311" s="69">
        <v>237.52080793694</v>
      </c>
      <c r="N311" s="69">
        <v>14373.59079525237</v>
      </c>
      <c r="O311" s="69">
        <v>677.25570719296002</v>
      </c>
      <c r="P311" s="69">
        <v>838.63817642769004</v>
      </c>
      <c r="Q311" s="69">
        <v>1580.0230295096101</v>
      </c>
      <c r="R311" s="69">
        <v>9984.0128121255402</v>
      </c>
      <c r="S311" s="69">
        <v>2060.68221839737</v>
      </c>
      <c r="T311" s="69">
        <v>2357.9757056212702</v>
      </c>
      <c r="U311" s="69">
        <v>22653.560810766248</v>
      </c>
      <c r="V311" s="69">
        <v>21288.465791340212</v>
      </c>
      <c r="W311" s="69">
        <v>2182.3521745531398</v>
      </c>
      <c r="X311" s="69">
        <v>30271.3154683178</v>
      </c>
      <c r="Y311" s="69">
        <v>1.37074788622</v>
      </c>
      <c r="Z311" s="69">
        <v>124.42666849770001</v>
      </c>
      <c r="AA311" s="69">
        <v>712.17276738465</v>
      </c>
      <c r="AB311" s="69">
        <v>342.44706376204999</v>
      </c>
      <c r="AC311" s="69">
        <v>6878.7135585438009</v>
      </c>
      <c r="AD311" s="69">
        <v>1242.9830024876101</v>
      </c>
      <c r="AE311" s="69">
        <v>5691.41579434492</v>
      </c>
      <c r="AF311" s="69">
        <v>10800.679898422801</v>
      </c>
      <c r="AG311" s="69">
        <v>8637.9858152111901</v>
      </c>
      <c r="AH311" s="69">
        <v>167639.3365782589</v>
      </c>
    </row>
    <row r="312" spans="1:34" ht="15.75">
      <c r="A312" s="203"/>
      <c r="B312" s="204"/>
      <c r="E312" s="2">
        <v>2015</v>
      </c>
      <c r="F312" s="2">
        <v>7</v>
      </c>
      <c r="G312" s="62">
        <v>2016</v>
      </c>
      <c r="H312" s="69">
        <v>1695.2135336185102</v>
      </c>
      <c r="I312" s="69">
        <v>978.08427411105004</v>
      </c>
      <c r="J312" s="69">
        <v>722.55751112517999</v>
      </c>
      <c r="K312" s="69">
        <v>12144.291780065299</v>
      </c>
      <c r="L312" s="69">
        <v>5242.8900999920497</v>
      </c>
      <c r="M312" s="69">
        <v>231.89716389816999</v>
      </c>
      <c r="N312" s="69">
        <v>18628.02289713901</v>
      </c>
      <c r="O312" s="69">
        <v>782.23528692371997</v>
      </c>
      <c r="P312" s="69">
        <v>688.56478286523998</v>
      </c>
      <c r="Q312" s="69">
        <v>1623.54174343762</v>
      </c>
      <c r="R312" s="69">
        <v>11570.529837080299</v>
      </c>
      <c r="S312" s="69">
        <v>2238.0200412262502</v>
      </c>
      <c r="T312" s="69">
        <v>2586.87858585606</v>
      </c>
      <c r="U312" s="69">
        <v>23359.71489761183</v>
      </c>
      <c r="V312" s="69">
        <v>26102.694773267998</v>
      </c>
      <c r="W312" s="69">
        <v>2552.5374434352998</v>
      </c>
      <c r="X312" s="69">
        <v>31330.904676468497</v>
      </c>
      <c r="Y312" s="69">
        <v>2.5558370017400001</v>
      </c>
      <c r="Z312" s="69">
        <v>191.0279100134</v>
      </c>
      <c r="AA312" s="69">
        <v>888.54155619850997</v>
      </c>
      <c r="AB312" s="69">
        <v>369.89248143459997</v>
      </c>
      <c r="AC312" s="69">
        <v>7228.9046282109502</v>
      </c>
      <c r="AD312" s="69">
        <v>1352.39071746891</v>
      </c>
      <c r="AE312" s="69">
        <v>9919.16730101959</v>
      </c>
      <c r="AF312" s="69">
        <v>11643.335262771499</v>
      </c>
      <c r="AG312" s="69">
        <v>10041.27180041089</v>
      </c>
      <c r="AH312" s="69">
        <v>184115.66682265219</v>
      </c>
    </row>
    <row r="313" spans="1:34" ht="15.75">
      <c r="A313" s="203"/>
      <c r="B313" s="204"/>
      <c r="E313" s="2">
        <v>2015</v>
      </c>
      <c r="F313" s="2">
        <v>8</v>
      </c>
      <c r="G313" s="62">
        <v>2016</v>
      </c>
      <c r="H313" s="69">
        <v>1621.2071765123701</v>
      </c>
      <c r="I313" s="69">
        <v>1038.0739806460499</v>
      </c>
      <c r="J313" s="69">
        <v>1117.5936893436899</v>
      </c>
      <c r="K313" s="69">
        <v>12089.0444510041</v>
      </c>
      <c r="L313" s="69">
        <v>15446.30846413437</v>
      </c>
      <c r="M313" s="69">
        <v>220.60081663425001</v>
      </c>
      <c r="N313" s="69">
        <v>18551.901099253431</v>
      </c>
      <c r="O313" s="69">
        <v>789.46598893271005</v>
      </c>
      <c r="P313" s="69">
        <v>748.79911101475</v>
      </c>
      <c r="Q313" s="69">
        <v>1561.08062962801</v>
      </c>
      <c r="R313" s="69">
        <v>12530.546315535399</v>
      </c>
      <c r="S313" s="69">
        <v>2195.2499325859799</v>
      </c>
      <c r="T313" s="69">
        <v>2681.34955285145</v>
      </c>
      <c r="U313" s="69">
        <v>24293.519780814331</v>
      </c>
      <c r="V313" s="69">
        <v>26381.104002935539</v>
      </c>
      <c r="W313" s="69">
        <v>2612.3153501073498</v>
      </c>
      <c r="X313" s="69">
        <v>32794.937255630699</v>
      </c>
      <c r="Y313" s="69">
        <v>7.7205963928500001</v>
      </c>
      <c r="Z313" s="69">
        <v>244.18528969689001</v>
      </c>
      <c r="AA313" s="69">
        <v>904.76340840885996</v>
      </c>
      <c r="AB313" s="69">
        <v>375.33153630317997</v>
      </c>
      <c r="AC313" s="69">
        <v>6614.2973133075702</v>
      </c>
      <c r="AD313" s="69">
        <v>1264.5644315337399</v>
      </c>
      <c r="AE313" s="69">
        <v>5232.3398652475498</v>
      </c>
      <c r="AF313" s="69">
        <v>11685.0178472445</v>
      </c>
      <c r="AG313" s="69">
        <v>9777.4826826843491</v>
      </c>
      <c r="AH313" s="69">
        <v>192778.800568384</v>
      </c>
    </row>
    <row r="314" spans="1:34" ht="15.75">
      <c r="A314" s="203"/>
      <c r="B314" s="204"/>
      <c r="E314" s="2">
        <v>2015</v>
      </c>
      <c r="F314" s="2">
        <v>9</v>
      </c>
      <c r="G314" s="62">
        <v>2016</v>
      </c>
      <c r="H314" s="69">
        <v>1441.9974030984599</v>
      </c>
      <c r="I314" s="69">
        <v>1007.2221315709101</v>
      </c>
      <c r="J314" s="69">
        <v>1382.4297468029199</v>
      </c>
      <c r="K314" s="69">
        <v>11494.8750629884</v>
      </c>
      <c r="L314" s="69">
        <v>3338.7288630948101</v>
      </c>
      <c r="M314" s="69">
        <v>192.18653963487</v>
      </c>
      <c r="N314" s="69">
        <v>16290.0709890689</v>
      </c>
      <c r="O314" s="69">
        <v>770.78070948372999</v>
      </c>
      <c r="P314" s="69">
        <v>638.36950940732004</v>
      </c>
      <c r="Q314" s="69">
        <v>1460.9043325395901</v>
      </c>
      <c r="R314" s="69">
        <v>12382.615875596701</v>
      </c>
      <c r="S314" s="69">
        <v>2036.6617574792199</v>
      </c>
      <c r="T314" s="69">
        <v>2494.3699238130898</v>
      </c>
      <c r="U314" s="69">
        <v>27335.079308695567</v>
      </c>
      <c r="V314" s="69">
        <v>21160.592949544181</v>
      </c>
      <c r="W314" s="69">
        <v>2353.83318223275</v>
      </c>
      <c r="X314" s="69">
        <v>31242.8197287597</v>
      </c>
      <c r="Y314" s="69">
        <v>2.9373398604799998</v>
      </c>
      <c r="Z314" s="69">
        <v>225.31446884810001</v>
      </c>
      <c r="AA314" s="69">
        <v>878.97482284369005</v>
      </c>
      <c r="AB314" s="69">
        <v>349.97378049693998</v>
      </c>
      <c r="AC314" s="69">
        <v>6357.6582009322801</v>
      </c>
      <c r="AD314" s="69">
        <v>1310.4218205258501</v>
      </c>
      <c r="AE314" s="69">
        <v>7984.3464153073801</v>
      </c>
      <c r="AF314" s="69">
        <v>10799.262927194701</v>
      </c>
      <c r="AG314" s="69">
        <v>8842.5719634484303</v>
      </c>
      <c r="AH314" s="69">
        <v>173774.99975326893</v>
      </c>
    </row>
    <row r="315" spans="1:34" ht="15.75">
      <c r="A315" s="203"/>
      <c r="B315" s="204"/>
      <c r="E315" s="2">
        <v>2015</v>
      </c>
      <c r="F315" s="2">
        <v>10</v>
      </c>
      <c r="G315" s="62">
        <v>2016</v>
      </c>
      <c r="H315" s="69">
        <v>1205.2463871570601</v>
      </c>
      <c r="I315" s="69">
        <v>891.07399387624002</v>
      </c>
      <c r="J315" s="69">
        <v>1008.20611827654</v>
      </c>
      <c r="K315" s="69">
        <v>9993.8155564222106</v>
      </c>
      <c r="L315" s="69">
        <v>2935.7932261655301</v>
      </c>
      <c r="M315" s="69">
        <v>202.6158427009</v>
      </c>
      <c r="N315" s="69">
        <v>11151.21008453588</v>
      </c>
      <c r="O315" s="69">
        <v>627.24053593886003</v>
      </c>
      <c r="P315" s="69">
        <v>503.47765427924003</v>
      </c>
      <c r="Q315" s="69">
        <v>1249.81856367468</v>
      </c>
      <c r="R315" s="69">
        <v>7783.7989549086296</v>
      </c>
      <c r="S315" s="69">
        <v>1874.4741177839201</v>
      </c>
      <c r="T315" s="69">
        <v>4210.54576934959</v>
      </c>
      <c r="U315" s="69">
        <v>28527.85346686581</v>
      </c>
      <c r="V315" s="69">
        <v>13250.485917227139</v>
      </c>
      <c r="W315" s="69">
        <v>1781.46493298263</v>
      </c>
      <c r="X315" s="69">
        <v>28837.189432708903</v>
      </c>
      <c r="Y315" s="69">
        <v>0.62123832657</v>
      </c>
      <c r="Z315" s="69">
        <v>97.975579199370003</v>
      </c>
      <c r="AA315" s="69">
        <v>808.68012993218997</v>
      </c>
      <c r="AB315" s="69">
        <v>334.79587738392001</v>
      </c>
      <c r="AC315" s="69">
        <v>5727.2062587571399</v>
      </c>
      <c r="AD315" s="69">
        <v>1229.7020890251199</v>
      </c>
      <c r="AE315" s="69">
        <v>0</v>
      </c>
      <c r="AF315" s="69">
        <v>9888.0353166337409</v>
      </c>
      <c r="AG315" s="69">
        <v>6573.6849366210599</v>
      </c>
      <c r="AH315" s="69">
        <v>140695.01198073287</v>
      </c>
    </row>
    <row r="316" spans="1:34" ht="15.75">
      <c r="A316" s="203"/>
      <c r="B316" s="204"/>
      <c r="E316" s="2">
        <v>2015</v>
      </c>
      <c r="F316" s="2">
        <v>11</v>
      </c>
      <c r="G316" s="62">
        <v>2016</v>
      </c>
      <c r="H316" s="69">
        <v>1217.0319428554501</v>
      </c>
      <c r="I316" s="69">
        <v>777.14396297783003</v>
      </c>
      <c r="J316" s="69">
        <v>978.32339592981998</v>
      </c>
      <c r="K316" s="69">
        <v>8396.85502582544</v>
      </c>
      <c r="L316" s="69">
        <v>3694.48136326449</v>
      </c>
      <c r="M316" s="69">
        <v>196.9181236862</v>
      </c>
      <c r="N316" s="69">
        <v>7731.4554787934103</v>
      </c>
      <c r="O316" s="69">
        <v>554.43237808593005</v>
      </c>
      <c r="P316" s="69">
        <v>345.07662044302998</v>
      </c>
      <c r="Q316" s="69">
        <v>1085.83950594065</v>
      </c>
      <c r="R316" s="69">
        <v>5552.3010846575598</v>
      </c>
      <c r="S316" s="69">
        <v>1651.0955800834699</v>
      </c>
      <c r="T316" s="69">
        <v>2882.0653165568001</v>
      </c>
      <c r="U316" s="69">
        <v>23386.69701544385</v>
      </c>
      <c r="V316" s="69">
        <v>11279.05466110696</v>
      </c>
      <c r="W316" s="69">
        <v>1382.59841285382</v>
      </c>
      <c r="X316" s="69">
        <v>23725.2250536012</v>
      </c>
      <c r="Y316" s="69">
        <v>1.779830781E-2</v>
      </c>
      <c r="Z316" s="69">
        <v>9.7681946094899992</v>
      </c>
      <c r="AA316" s="69">
        <v>727.07173496630003</v>
      </c>
      <c r="AB316" s="69">
        <v>298.19250813317001</v>
      </c>
      <c r="AC316" s="69">
        <v>4608.4824406950593</v>
      </c>
      <c r="AD316" s="69">
        <v>1056.73123580929</v>
      </c>
      <c r="AE316" s="69">
        <v>0</v>
      </c>
      <c r="AF316" s="69">
        <v>8510.1943298896895</v>
      </c>
      <c r="AG316" s="69">
        <v>5141.2574198496295</v>
      </c>
      <c r="AH316" s="69">
        <v>115188.31058436635</v>
      </c>
    </row>
    <row r="317" spans="1:34" ht="15.75">
      <c r="A317" s="203"/>
      <c r="B317" s="204"/>
      <c r="E317" s="2">
        <v>2015</v>
      </c>
      <c r="F317" s="2">
        <v>12</v>
      </c>
      <c r="G317" s="62">
        <v>2016</v>
      </c>
      <c r="H317" s="69">
        <v>1125.17393520615</v>
      </c>
      <c r="I317" s="69">
        <v>642.64603269599002</v>
      </c>
      <c r="J317" s="69">
        <v>642.81429137971998</v>
      </c>
      <c r="K317" s="69">
        <v>6388.1455333580898</v>
      </c>
      <c r="L317" s="69">
        <v>3963.80103768872</v>
      </c>
      <c r="M317" s="69">
        <v>196.24926101925999</v>
      </c>
      <c r="N317" s="69">
        <v>5435.7287992230795</v>
      </c>
      <c r="O317" s="69">
        <v>451.19799890802</v>
      </c>
      <c r="P317" s="69">
        <v>263.68403145618998</v>
      </c>
      <c r="Q317" s="69">
        <v>948.24616931471996</v>
      </c>
      <c r="R317" s="69">
        <v>4756.4342983638899</v>
      </c>
      <c r="S317" s="69">
        <v>1296.8659179291201</v>
      </c>
      <c r="T317" s="69">
        <v>1989.77722176054</v>
      </c>
      <c r="U317" s="69">
        <v>15405.048796488119</v>
      </c>
      <c r="V317" s="69">
        <v>8313.2989068125898</v>
      </c>
      <c r="W317" s="69">
        <v>993.93787679096999</v>
      </c>
      <c r="X317" s="69">
        <v>18188.022995898609</v>
      </c>
      <c r="Y317" s="69">
        <v>7.1038463349999997E-2</v>
      </c>
      <c r="Z317" s="69">
        <v>23.803857004280001</v>
      </c>
      <c r="AA317" s="69">
        <v>382.08701129293001</v>
      </c>
      <c r="AB317" s="69">
        <v>192.86594561040999</v>
      </c>
      <c r="AC317" s="69">
        <v>4237.4069727874794</v>
      </c>
      <c r="AD317" s="69">
        <v>948.25571623439998</v>
      </c>
      <c r="AE317" s="69">
        <v>0</v>
      </c>
      <c r="AF317" s="69">
        <v>7837.48373047937</v>
      </c>
      <c r="AG317" s="69">
        <v>3245.1322231999197</v>
      </c>
      <c r="AH317" s="69">
        <v>87868.179599365918</v>
      </c>
    </row>
    <row r="318" spans="1:34" ht="15.75">
      <c r="A318" s="203"/>
      <c r="B318" s="204"/>
      <c r="E318" s="2">
        <v>2016</v>
      </c>
      <c r="F318" s="2">
        <v>1</v>
      </c>
      <c r="G318" s="62">
        <v>2016</v>
      </c>
      <c r="H318" s="69">
        <v>1034.1045444235999</v>
      </c>
      <c r="I318" s="69">
        <v>679.49324915694001</v>
      </c>
      <c r="J318" s="69">
        <v>414.24004714860001</v>
      </c>
      <c r="K318" s="69">
        <v>7039.4643826469401</v>
      </c>
      <c r="L318" s="69">
        <v>3323.5924238821699</v>
      </c>
      <c r="M318" s="69">
        <v>200.13737755846</v>
      </c>
      <c r="N318" s="69">
        <v>6233.1228716969099</v>
      </c>
      <c r="O318" s="69">
        <v>523.49407566518005</v>
      </c>
      <c r="P318" s="69">
        <v>214.63735719160999</v>
      </c>
      <c r="Q318" s="69">
        <v>957.36281571771997</v>
      </c>
      <c r="R318" s="69">
        <v>5302.19948188544</v>
      </c>
      <c r="S318" s="69">
        <v>1635.4986467383701</v>
      </c>
      <c r="T318" s="69">
        <v>1582.3806403460201</v>
      </c>
      <c r="U318" s="69">
        <v>16532.97845097919</v>
      </c>
      <c r="V318" s="69">
        <v>7045.9759916359299</v>
      </c>
      <c r="W318" s="69">
        <v>1143.45618527688</v>
      </c>
      <c r="X318" s="69">
        <v>15714.14736795838</v>
      </c>
      <c r="Y318" s="69">
        <v>0</v>
      </c>
      <c r="Z318" s="69">
        <v>0.20044498315000001</v>
      </c>
      <c r="AA318" s="69">
        <v>561.55955054106005</v>
      </c>
      <c r="AB318" s="69">
        <v>260.78057378976001</v>
      </c>
      <c r="AC318" s="69">
        <v>2780.96001162824</v>
      </c>
      <c r="AD318" s="69">
        <v>918.40290792329995</v>
      </c>
      <c r="AE318" s="69">
        <v>0</v>
      </c>
      <c r="AF318" s="69">
        <v>8325.8054228752899</v>
      </c>
      <c r="AG318" s="69">
        <v>3371.60611508901</v>
      </c>
      <c r="AH318" s="69">
        <v>85795.600936738148</v>
      </c>
    </row>
    <row r="319" spans="1:34" ht="15.75">
      <c r="A319" s="203"/>
      <c r="B319" s="204"/>
      <c r="E319" s="2">
        <v>2016</v>
      </c>
      <c r="F319" s="2">
        <v>2</v>
      </c>
      <c r="G319" s="62">
        <v>2016</v>
      </c>
      <c r="H319" s="69">
        <v>1274.7820120077999</v>
      </c>
      <c r="I319" s="69">
        <v>582.83993352696996</v>
      </c>
      <c r="J319" s="69">
        <v>464.10763517626998</v>
      </c>
      <c r="K319" s="69">
        <v>4651.3604769333297</v>
      </c>
      <c r="L319" s="69">
        <v>3480.1243045111996</v>
      </c>
      <c r="M319" s="69">
        <v>191.53873025919</v>
      </c>
      <c r="N319" s="69">
        <v>5338.0572922791398</v>
      </c>
      <c r="O319" s="69">
        <v>452.23108454185001</v>
      </c>
      <c r="P319" s="69">
        <v>260.50331625814999</v>
      </c>
      <c r="Q319" s="69">
        <v>820.53391443533997</v>
      </c>
      <c r="R319" s="69">
        <v>2898.1839954053798</v>
      </c>
      <c r="S319" s="69">
        <v>1176.56208480548</v>
      </c>
      <c r="T319" s="69">
        <v>1100.8109639339</v>
      </c>
      <c r="U319" s="69">
        <v>11204.10777555499</v>
      </c>
      <c r="V319" s="69">
        <v>6262.5455586793596</v>
      </c>
      <c r="W319" s="69">
        <v>974.41258928767002</v>
      </c>
      <c r="X319" s="69">
        <v>13929.618139027731</v>
      </c>
      <c r="Y319" s="69">
        <v>0</v>
      </c>
      <c r="Z319" s="69">
        <v>1.7180998556</v>
      </c>
      <c r="AA319" s="69">
        <v>549.61325245605997</v>
      </c>
      <c r="AB319" s="69">
        <v>226.18613834663</v>
      </c>
      <c r="AC319" s="69">
        <v>2277.4232473104098</v>
      </c>
      <c r="AD319" s="69">
        <v>743.78977394859999</v>
      </c>
      <c r="AE319" s="69">
        <v>0</v>
      </c>
      <c r="AF319" s="69">
        <v>7502.60313450589</v>
      </c>
      <c r="AG319" s="69">
        <v>2497.9709599170801</v>
      </c>
      <c r="AH319" s="69">
        <v>68861.624412964011</v>
      </c>
    </row>
    <row r="320" spans="1:34" ht="15.75">
      <c r="A320" s="203"/>
      <c r="B320" s="204"/>
      <c r="E320" s="2">
        <v>2016</v>
      </c>
      <c r="F320" s="2">
        <v>3</v>
      </c>
      <c r="G320" s="62">
        <v>2016</v>
      </c>
      <c r="H320" s="69">
        <v>1629.8629934901301</v>
      </c>
      <c r="I320" s="69">
        <v>744.99947415087001</v>
      </c>
      <c r="J320" s="69">
        <v>591.13353104775001</v>
      </c>
      <c r="K320" s="69">
        <v>7457.9266660424901</v>
      </c>
      <c r="L320" s="69">
        <v>3453.6743191417399</v>
      </c>
      <c r="M320" s="69">
        <v>215.68702716551999</v>
      </c>
      <c r="N320" s="69">
        <v>7553.7326355488703</v>
      </c>
      <c r="O320" s="69">
        <v>554.48715168627996</v>
      </c>
      <c r="P320" s="69">
        <v>505.99479354604</v>
      </c>
      <c r="Q320" s="69">
        <v>1020.2103517457</v>
      </c>
      <c r="R320" s="69">
        <v>4566.2225388774596</v>
      </c>
      <c r="S320" s="69">
        <v>1521.40908007809</v>
      </c>
      <c r="T320" s="69">
        <v>1335.1336652919599</v>
      </c>
      <c r="U320" s="69">
        <v>22940.509190817211</v>
      </c>
      <c r="V320" s="69">
        <v>9221.1522305814015</v>
      </c>
      <c r="W320" s="69">
        <v>1295.3017975550199</v>
      </c>
      <c r="X320" s="69">
        <v>19001.580575730499</v>
      </c>
      <c r="Y320" s="69">
        <v>0</v>
      </c>
      <c r="Z320" s="69">
        <v>4.2761596406100004</v>
      </c>
      <c r="AA320" s="69">
        <v>671.91661187171997</v>
      </c>
      <c r="AB320" s="69">
        <v>260.35171715204001</v>
      </c>
      <c r="AC320" s="69">
        <v>2883.1268913449003</v>
      </c>
      <c r="AD320" s="69">
        <v>912.70336942561005</v>
      </c>
      <c r="AE320" s="69">
        <v>0</v>
      </c>
      <c r="AF320" s="69">
        <v>8794.7181187819097</v>
      </c>
      <c r="AG320" s="69">
        <v>3815.3342122204804</v>
      </c>
      <c r="AH320" s="69">
        <v>100951.44510293429</v>
      </c>
    </row>
    <row r="321" spans="1:34" ht="15.75">
      <c r="A321" s="203"/>
      <c r="B321" s="204"/>
      <c r="E321" s="2">
        <v>2016</v>
      </c>
      <c r="F321" s="2">
        <v>4</v>
      </c>
      <c r="G321" s="62">
        <v>2016</v>
      </c>
      <c r="H321" s="69">
        <v>1807.5755195905399</v>
      </c>
      <c r="I321" s="69">
        <v>819.07114906971003</v>
      </c>
      <c r="J321" s="69">
        <v>919.44916035099004</v>
      </c>
      <c r="K321" s="69">
        <v>8470.9417445224899</v>
      </c>
      <c r="L321" s="69">
        <v>4395.0336345035403</v>
      </c>
      <c r="M321" s="69">
        <v>208.06666907994</v>
      </c>
      <c r="N321" s="69">
        <v>9565.0432945006596</v>
      </c>
      <c r="O321" s="69">
        <v>645.77968173480997</v>
      </c>
      <c r="P321" s="69">
        <v>611.39706716692001</v>
      </c>
      <c r="Q321" s="69">
        <v>1141.5104912123099</v>
      </c>
      <c r="R321" s="69">
        <v>6202.6061600696403</v>
      </c>
      <c r="S321" s="69">
        <v>1498.6341383342301</v>
      </c>
      <c r="T321" s="69">
        <v>2635.4279840990198</v>
      </c>
      <c r="U321" s="69">
        <v>23385.590732052187</v>
      </c>
      <c r="V321" s="69">
        <v>12585.377404253391</v>
      </c>
      <c r="W321" s="69">
        <v>1597.73463305929</v>
      </c>
      <c r="X321" s="69">
        <v>22186.112249816142</v>
      </c>
      <c r="Y321" s="69">
        <v>0</v>
      </c>
      <c r="Z321" s="69">
        <v>18.39321345414</v>
      </c>
      <c r="AA321" s="69">
        <v>540.84149512091994</v>
      </c>
      <c r="AB321" s="69">
        <v>292.12284639681002</v>
      </c>
      <c r="AC321" s="69">
        <v>4046.8188784473195</v>
      </c>
      <c r="AD321" s="69">
        <v>1049.10368847261</v>
      </c>
      <c r="AE321" s="69">
        <v>0</v>
      </c>
      <c r="AF321" s="69">
        <v>9358.5711629955404</v>
      </c>
      <c r="AG321" s="69">
        <v>5316.73551136691</v>
      </c>
      <c r="AH321" s="69">
        <v>119297.93850967006</v>
      </c>
    </row>
    <row r="322" spans="1:34" ht="15.75">
      <c r="A322" s="203"/>
      <c r="B322" s="204"/>
      <c r="E322" s="2">
        <v>2016</v>
      </c>
      <c r="F322" s="2">
        <v>5</v>
      </c>
      <c r="G322" s="62">
        <v>2016</v>
      </c>
      <c r="H322" s="69">
        <v>1540.2325713233199</v>
      </c>
      <c r="I322" s="69">
        <v>891.09879616555997</v>
      </c>
      <c r="J322" s="69">
        <v>876.12553506986001</v>
      </c>
      <c r="K322" s="69">
        <v>10471.2508155055</v>
      </c>
      <c r="L322" s="69">
        <v>3286.3022805744299</v>
      </c>
      <c r="M322" s="69">
        <v>223.79652985794999</v>
      </c>
      <c r="N322" s="69">
        <v>12926.713006793731</v>
      </c>
      <c r="O322" s="69">
        <v>702.00294889325005</v>
      </c>
      <c r="P322" s="69">
        <v>749.76150635651004</v>
      </c>
      <c r="Q322" s="69">
        <v>1369.6074926005999</v>
      </c>
      <c r="R322" s="69">
        <v>8704.9409937099408</v>
      </c>
      <c r="S322" s="69">
        <v>2109.9049804218098</v>
      </c>
      <c r="T322" s="69">
        <v>2203.3077026977098</v>
      </c>
      <c r="U322" s="69">
        <v>21246.242508873242</v>
      </c>
      <c r="V322" s="69">
        <v>14500.060837375209</v>
      </c>
      <c r="W322" s="69">
        <v>2013.6322147548201</v>
      </c>
      <c r="X322" s="69">
        <v>25126.929765170702</v>
      </c>
      <c r="Y322" s="69">
        <v>4.5020963650000002E-2</v>
      </c>
      <c r="Z322" s="69">
        <v>36.509621931550001</v>
      </c>
      <c r="AA322" s="69">
        <v>707.58842503462995</v>
      </c>
      <c r="AB322" s="69">
        <v>334.22227300011002</v>
      </c>
      <c r="AC322" s="69">
        <v>7329.5792227890997</v>
      </c>
      <c r="AD322" s="69">
        <v>1213.3540251787799</v>
      </c>
      <c r="AE322" s="69">
        <v>2035.3129784415901</v>
      </c>
      <c r="AF322" s="69">
        <v>10670.3689024084</v>
      </c>
      <c r="AG322" s="69">
        <v>7183.3032117592302</v>
      </c>
      <c r="AH322" s="69">
        <v>138452.19416765118</v>
      </c>
    </row>
    <row r="323" spans="1:34" ht="15.75">
      <c r="A323" s="203"/>
      <c r="B323" s="204"/>
      <c r="E323" s="2">
        <v>2016</v>
      </c>
      <c r="F323" s="2">
        <v>6</v>
      </c>
      <c r="G323" s="62">
        <v>2016</v>
      </c>
      <c r="H323" s="69">
        <v>1672.5277625829599</v>
      </c>
      <c r="I323" s="69">
        <v>866.27845831495995</v>
      </c>
      <c r="J323" s="69">
        <v>1069.9816581016601</v>
      </c>
      <c r="K323" s="69">
        <v>10791.7751176808</v>
      </c>
      <c r="L323" s="69">
        <v>9673.0277139707196</v>
      </c>
      <c r="M323" s="69">
        <v>246.09122614886999</v>
      </c>
      <c r="N323" s="69">
        <v>14775.049297238871</v>
      </c>
      <c r="O323" s="69">
        <v>690.68801637761999</v>
      </c>
      <c r="P323" s="69">
        <v>840.59910216796004</v>
      </c>
      <c r="Q323" s="69">
        <v>1548.04175572901</v>
      </c>
      <c r="R323" s="69">
        <v>10228.344698004699</v>
      </c>
      <c r="S323" s="69">
        <v>2084.7666013271701</v>
      </c>
      <c r="T323" s="69">
        <v>2356.1512872765902</v>
      </c>
      <c r="U323" s="69">
        <v>22574.951414554358</v>
      </c>
      <c r="V323" s="69">
        <v>21000.579693133521</v>
      </c>
      <c r="W323" s="69">
        <v>2190.85533958222</v>
      </c>
      <c r="X323" s="69">
        <v>26819.389200803002</v>
      </c>
      <c r="Y323" s="69">
        <v>0.33017866195000001</v>
      </c>
      <c r="Z323" s="69">
        <v>120.9733198328</v>
      </c>
      <c r="AA323" s="69">
        <v>713.01856052781</v>
      </c>
      <c r="AB323" s="69">
        <v>332.00651370520001</v>
      </c>
      <c r="AC323" s="69">
        <v>6968.9293296228898</v>
      </c>
      <c r="AD323" s="69">
        <v>1197.16215444671</v>
      </c>
      <c r="AE323" s="69">
        <v>5416.2776663273498</v>
      </c>
      <c r="AF323" s="69">
        <v>10767.624868966799</v>
      </c>
      <c r="AG323" s="69">
        <v>8335.5414180809094</v>
      </c>
      <c r="AH323" s="69">
        <v>163280.96235316742</v>
      </c>
    </row>
    <row r="324" spans="1:34" ht="15.75">
      <c r="A324" s="203"/>
      <c r="B324" s="204"/>
      <c r="E324" s="2">
        <v>2016</v>
      </c>
      <c r="F324" s="2">
        <v>7</v>
      </c>
      <c r="G324" s="62">
        <v>2017</v>
      </c>
      <c r="H324" s="69">
        <v>1717.77127838303</v>
      </c>
      <c r="I324" s="69">
        <v>963.93638204880995</v>
      </c>
      <c r="J324" s="69">
        <v>726.72093030383996</v>
      </c>
      <c r="K324" s="69">
        <v>11798.511267518599</v>
      </c>
      <c r="L324" s="69">
        <v>5493.6912035923306</v>
      </c>
      <c r="M324" s="69">
        <v>246.01992010507001</v>
      </c>
      <c r="N324" s="69">
        <v>19527.65353596965</v>
      </c>
      <c r="O324" s="69">
        <v>812.35128203853003</v>
      </c>
      <c r="P324" s="69">
        <v>706.70712127659999</v>
      </c>
      <c r="Q324" s="69">
        <v>1628.7824485364499</v>
      </c>
      <c r="R324" s="69">
        <v>12128.0625182934</v>
      </c>
      <c r="S324" s="69">
        <v>2318.4127480365401</v>
      </c>
      <c r="T324" s="69">
        <v>2646.7947221275899</v>
      </c>
      <c r="U324" s="69">
        <v>23836.416913993009</v>
      </c>
      <c r="V324" s="69">
        <v>26565.103470607639</v>
      </c>
      <c r="W324" s="69">
        <v>2623.86421065066</v>
      </c>
      <c r="X324" s="69">
        <v>27415.875731776698</v>
      </c>
      <c r="Y324" s="69">
        <v>0.63038364816000003</v>
      </c>
      <c r="Z324" s="69">
        <v>190.17495304368001</v>
      </c>
      <c r="AA324" s="69">
        <v>910.90604472699999</v>
      </c>
      <c r="AB324" s="69">
        <v>367.20537438883002</v>
      </c>
      <c r="AC324" s="69">
        <v>7515.3633208271494</v>
      </c>
      <c r="AD324" s="69">
        <v>1333.73742618181</v>
      </c>
      <c r="AE324" s="69">
        <v>9665.7640314292403</v>
      </c>
      <c r="AF324" s="69">
        <v>11885.7500292655</v>
      </c>
      <c r="AG324" s="69">
        <v>9921.7988408847305</v>
      </c>
      <c r="AH324" s="69">
        <v>182948.00608965452</v>
      </c>
    </row>
    <row r="325" spans="1:34" ht="15.75">
      <c r="A325" s="203"/>
      <c r="B325" s="204"/>
      <c r="E325" s="2">
        <v>2016</v>
      </c>
      <c r="F325" s="2">
        <v>8</v>
      </c>
      <c r="G325" s="62">
        <v>2017</v>
      </c>
      <c r="H325" s="69">
        <v>1642.7801388400799</v>
      </c>
      <c r="I325" s="69">
        <v>1023.05834342588</v>
      </c>
      <c r="J325" s="69">
        <v>1067.3889592612099</v>
      </c>
      <c r="K325" s="69">
        <v>11744.9863283882</v>
      </c>
      <c r="L325" s="69">
        <v>15914.514987731649</v>
      </c>
      <c r="M325" s="69">
        <v>234.03561462830999</v>
      </c>
      <c r="N325" s="69">
        <v>19444.377164516649</v>
      </c>
      <c r="O325" s="69">
        <v>819.59750720779004</v>
      </c>
      <c r="P325" s="69">
        <v>768.52850643579995</v>
      </c>
      <c r="Q325" s="69">
        <v>1566.1197136235101</v>
      </c>
      <c r="R325" s="69">
        <v>13144.6735283649</v>
      </c>
      <c r="S325" s="69">
        <v>2274.1062792471898</v>
      </c>
      <c r="T325" s="69">
        <v>2743.45378382645</v>
      </c>
      <c r="U325" s="69">
        <v>24789.34109063006</v>
      </c>
      <c r="V325" s="69">
        <v>26797.72155807848</v>
      </c>
      <c r="W325" s="69">
        <v>2685.31251978625</v>
      </c>
      <c r="X325" s="69">
        <v>28607.336867334401</v>
      </c>
      <c r="Y325" s="69">
        <v>1.90424417393</v>
      </c>
      <c r="Z325" s="69">
        <v>243.09498019847999</v>
      </c>
      <c r="AA325" s="69">
        <v>927.53619908723999</v>
      </c>
      <c r="AB325" s="69">
        <v>372.60491690344003</v>
      </c>
      <c r="AC325" s="69">
        <v>6891.8152714303096</v>
      </c>
      <c r="AD325" s="69">
        <v>1247.1225130201001</v>
      </c>
      <c r="AE325" s="69">
        <v>5098.6701741107699</v>
      </c>
      <c r="AF325" s="69">
        <v>11928.300447031401</v>
      </c>
      <c r="AG325" s="69">
        <v>9661.1483361956598</v>
      </c>
      <c r="AH325" s="69">
        <v>191639.52997347817</v>
      </c>
    </row>
    <row r="326" spans="1:34" ht="15.75">
      <c r="A326" s="203"/>
      <c r="B326" s="204"/>
      <c r="E326" s="2">
        <v>2016</v>
      </c>
      <c r="F326" s="2">
        <v>9</v>
      </c>
      <c r="G326" s="62">
        <v>2017</v>
      </c>
      <c r="H326" s="69">
        <v>1461.1856697829298</v>
      </c>
      <c r="I326" s="69">
        <v>992.65276328909999</v>
      </c>
      <c r="J326" s="69">
        <v>1282.1543017925401</v>
      </c>
      <c r="K326" s="69">
        <v>11169.340756608901</v>
      </c>
      <c r="L326" s="69">
        <v>3539.4252592462799</v>
      </c>
      <c r="M326" s="69">
        <v>203.89088133480001</v>
      </c>
      <c r="N326" s="69">
        <v>17085.073176123609</v>
      </c>
      <c r="O326" s="69">
        <v>800.87211345356002</v>
      </c>
      <c r="P326" s="69">
        <v>655.18930031059995</v>
      </c>
      <c r="Q326" s="69">
        <v>1465.6200528562299</v>
      </c>
      <c r="R326" s="69">
        <v>12981.2881073564</v>
      </c>
      <c r="S326" s="69">
        <v>2109.8214023995702</v>
      </c>
      <c r="T326" s="69">
        <v>2552.1434154195199</v>
      </c>
      <c r="U326" s="69">
        <v>27894.946984671158</v>
      </c>
      <c r="V326" s="69">
        <v>21400.765477846093</v>
      </c>
      <c r="W326" s="69">
        <v>2419.6074618166499</v>
      </c>
      <c r="X326" s="69">
        <v>27261.068716483802</v>
      </c>
      <c r="Y326" s="69">
        <v>0.72447930594999999</v>
      </c>
      <c r="Z326" s="69">
        <v>224.30841927885999</v>
      </c>
      <c r="AA326" s="69">
        <v>901.09851779660005</v>
      </c>
      <c r="AB326" s="69">
        <v>347.43137409884002</v>
      </c>
      <c r="AC326" s="69">
        <v>6615.9981721009099</v>
      </c>
      <c r="AD326" s="69">
        <v>1292.3473989762899</v>
      </c>
      <c r="AE326" s="69">
        <v>7780.3716837820302</v>
      </c>
      <c r="AF326" s="69">
        <v>11024.1040695067</v>
      </c>
      <c r="AG326" s="69">
        <v>8737.3613623119199</v>
      </c>
      <c r="AH326" s="69">
        <v>172198.79131794986</v>
      </c>
    </row>
    <row r="327" spans="1:34" ht="15.75">
      <c r="A327" s="203"/>
      <c r="B327" s="204"/>
      <c r="E327" s="2">
        <v>2016</v>
      </c>
      <c r="F327" s="2">
        <v>10</v>
      </c>
      <c r="G327" s="62">
        <v>2017</v>
      </c>
      <c r="H327" s="69">
        <v>1221.2842725565501</v>
      </c>
      <c r="I327" s="69">
        <v>878.18469689179994</v>
      </c>
      <c r="J327" s="69">
        <v>1014.0154616495701</v>
      </c>
      <c r="K327" s="69">
        <v>9715.0782594820503</v>
      </c>
      <c r="L327" s="69">
        <v>3112.2685089745601</v>
      </c>
      <c r="M327" s="69">
        <v>214.95533880348</v>
      </c>
      <c r="N327" s="69">
        <v>11737.2411438048</v>
      </c>
      <c r="O327" s="69">
        <v>657.02378212311999</v>
      </c>
      <c r="P327" s="69">
        <v>516.74330801842996</v>
      </c>
      <c r="Q327" s="69">
        <v>1253.85291052516</v>
      </c>
      <c r="R327" s="69">
        <v>8190.9822209569402</v>
      </c>
      <c r="S327" s="69">
        <v>1941.8077633271</v>
      </c>
      <c r="T327" s="69">
        <v>4308.0685659250703</v>
      </c>
      <c r="U327" s="69">
        <v>29112.7647610395</v>
      </c>
      <c r="V327" s="69">
        <v>13002.057959076279</v>
      </c>
      <c r="W327" s="69">
        <v>1831.24525448348</v>
      </c>
      <c r="X327" s="69">
        <v>25367.44719013344</v>
      </c>
      <c r="Y327" s="69">
        <v>0.15322514010999999</v>
      </c>
      <c r="Z327" s="69">
        <v>97.538109338889996</v>
      </c>
      <c r="AA327" s="69">
        <v>829.03451556887001</v>
      </c>
      <c r="AB327" s="69">
        <v>332.36373181145001</v>
      </c>
      <c r="AC327" s="69">
        <v>5970.1803985504903</v>
      </c>
      <c r="AD327" s="69">
        <v>1212.7410207727</v>
      </c>
      <c r="AE327" s="69">
        <v>0</v>
      </c>
      <c r="AF327" s="69">
        <v>10093.9046589029</v>
      </c>
      <c r="AG327" s="69">
        <v>6495.4699843738199</v>
      </c>
      <c r="AH327" s="69">
        <v>139106.40704223057</v>
      </c>
    </row>
    <row r="328" spans="1:34" ht="15.75">
      <c r="A328" s="203"/>
      <c r="B328" s="204"/>
      <c r="E328" s="2">
        <v>2016</v>
      </c>
      <c r="F328" s="2">
        <v>11</v>
      </c>
      <c r="G328" s="62">
        <v>2017</v>
      </c>
      <c r="H328" s="69">
        <v>1233.2266554345799</v>
      </c>
      <c r="I328" s="69">
        <v>765.90265259583998</v>
      </c>
      <c r="J328" s="69">
        <v>983.96055328662999</v>
      </c>
      <c r="K328" s="69">
        <v>8167.9045472610096</v>
      </c>
      <c r="L328" s="69">
        <v>3916.5626180354002</v>
      </c>
      <c r="M328" s="69">
        <v>208.91062332178001</v>
      </c>
      <c r="N328" s="69">
        <v>8137.7677094463907</v>
      </c>
      <c r="O328" s="69">
        <v>584.05931680488004</v>
      </c>
      <c r="P328" s="69">
        <v>354.16871603332999</v>
      </c>
      <c r="Q328" s="69">
        <v>1089.34453724539</v>
      </c>
      <c r="R328" s="69">
        <v>5842.75104396807</v>
      </c>
      <c r="S328" s="69">
        <v>1710.4051664322501</v>
      </c>
      <c r="T328" s="69">
        <v>2948.8184371688103</v>
      </c>
      <c r="U328" s="69">
        <v>23865.120874004468</v>
      </c>
      <c r="V328" s="69">
        <v>11067.5882638114</v>
      </c>
      <c r="W328" s="69">
        <v>1421.23301756826</v>
      </c>
      <c r="X328" s="69">
        <v>20817.226704917819</v>
      </c>
      <c r="Y328" s="69">
        <v>4.3898582699999997E-3</v>
      </c>
      <c r="Z328" s="69">
        <v>9.7245787332900004</v>
      </c>
      <c r="AA328" s="69">
        <v>745.37204671041002</v>
      </c>
      <c r="AB328" s="69">
        <v>296.02627002394001</v>
      </c>
      <c r="AC328" s="69">
        <v>4803.9952275915402</v>
      </c>
      <c r="AD328" s="69">
        <v>1042.15592462214</v>
      </c>
      <c r="AE328" s="69">
        <v>0</v>
      </c>
      <c r="AF328" s="69">
        <v>8687.37696053117</v>
      </c>
      <c r="AG328" s="69">
        <v>5080.0857623300899</v>
      </c>
      <c r="AH328" s="69">
        <v>113779.69259773714</v>
      </c>
    </row>
    <row r="329" spans="1:34" ht="15.75">
      <c r="A329" s="203"/>
      <c r="B329" s="204"/>
      <c r="E329" s="2">
        <v>2016</v>
      </c>
      <c r="F329" s="2">
        <v>12</v>
      </c>
      <c r="G329" s="62">
        <v>2017</v>
      </c>
      <c r="H329" s="69">
        <v>1140.1463182969701</v>
      </c>
      <c r="I329" s="69">
        <v>633.35022154201999</v>
      </c>
      <c r="J329" s="69">
        <v>646.51822540274998</v>
      </c>
      <c r="K329" s="69">
        <v>6221.8185528419899</v>
      </c>
      <c r="L329" s="69">
        <v>4202.0715340201295</v>
      </c>
      <c r="M329" s="69">
        <v>208.20102628697001</v>
      </c>
      <c r="N329" s="69">
        <v>5721.3933936445301</v>
      </c>
      <c r="O329" s="69">
        <v>480.60330993281002</v>
      </c>
      <c r="P329" s="69">
        <v>270.63159115049001</v>
      </c>
      <c r="Q329" s="69">
        <v>951.30705675699005</v>
      </c>
      <c r="R329" s="69">
        <v>5005.2511631842099</v>
      </c>
      <c r="S329" s="69">
        <v>1343.4510957165401</v>
      </c>
      <c r="T329" s="69">
        <v>2035.8635606482101</v>
      </c>
      <c r="U329" s="69">
        <v>15716.99606035483</v>
      </c>
      <c r="V329" s="69">
        <v>8157.4362549959606</v>
      </c>
      <c r="W329" s="69">
        <v>1021.71195538351</v>
      </c>
      <c r="X329" s="69">
        <v>15686.479912353941</v>
      </c>
      <c r="Y329" s="69">
        <v>1.752126042E-2</v>
      </c>
      <c r="Z329" s="69">
        <v>23.697570620600001</v>
      </c>
      <c r="AA329" s="69">
        <v>391.70409731590001</v>
      </c>
      <c r="AB329" s="69">
        <v>191.46485889643</v>
      </c>
      <c r="AC329" s="69">
        <v>4417.1770504921496</v>
      </c>
      <c r="AD329" s="69">
        <v>935.17658912927004</v>
      </c>
      <c r="AE329" s="69">
        <v>0</v>
      </c>
      <c r="AF329" s="69">
        <v>8000.6604960320401</v>
      </c>
      <c r="AG329" s="69">
        <v>3206.5210234967599</v>
      </c>
      <c r="AH329" s="69">
        <v>86609.650439756413</v>
      </c>
    </row>
    <row r="330" spans="1:34" ht="15.75">
      <c r="A330" s="203"/>
      <c r="B330" s="204"/>
      <c r="E330" s="2">
        <v>2017</v>
      </c>
      <c r="F330" s="2">
        <v>1</v>
      </c>
      <c r="G330" s="62">
        <v>2017</v>
      </c>
      <c r="H330" s="69">
        <v>1049.8547086016001</v>
      </c>
      <c r="I330" s="69">
        <v>683.71450008044997</v>
      </c>
      <c r="J330" s="69">
        <v>417.60234915448001</v>
      </c>
      <c r="K330" s="69">
        <v>6834.0169119268403</v>
      </c>
      <c r="L330" s="69">
        <v>3519.7056165075501</v>
      </c>
      <c r="M330" s="69">
        <v>212.02341202775</v>
      </c>
      <c r="N330" s="69">
        <v>6422.9530359581604</v>
      </c>
      <c r="O330" s="69">
        <v>525.27035428843999</v>
      </c>
      <c r="P330" s="69">
        <v>220.28128681164</v>
      </c>
      <c r="Q330" s="69">
        <v>919.36976321175996</v>
      </c>
      <c r="R330" s="69">
        <v>5574.6383426546699</v>
      </c>
      <c r="S330" s="69">
        <v>1574.08681798823</v>
      </c>
      <c r="T330" s="69">
        <v>1642.42409198377</v>
      </c>
      <c r="U330" s="69">
        <v>16713.148035895232</v>
      </c>
      <c r="V330" s="69">
        <v>6698.5886251137099</v>
      </c>
      <c r="W330" s="69">
        <v>1175.2009136892</v>
      </c>
      <c r="X330" s="69">
        <v>14348.1687205815</v>
      </c>
      <c r="Y330" s="69">
        <v>0</v>
      </c>
      <c r="Z330" s="69">
        <v>0.19921987585000001</v>
      </c>
      <c r="AA330" s="69">
        <v>575.68917097758003</v>
      </c>
      <c r="AB330" s="69">
        <v>258.95694199782002</v>
      </c>
      <c r="AC330" s="69">
        <v>2859.7298571487199</v>
      </c>
      <c r="AD330" s="69">
        <v>930.51764136537997</v>
      </c>
      <c r="AE330" s="69">
        <v>0</v>
      </c>
      <c r="AF330" s="69">
        <v>8564.4368736100205</v>
      </c>
      <c r="AG330" s="69">
        <v>3322.3734546793603</v>
      </c>
      <c r="AH330" s="69">
        <v>85042.950646129728</v>
      </c>
    </row>
    <row r="331" spans="1:34" ht="15.75">
      <c r="A331" s="203"/>
      <c r="B331" s="204"/>
      <c r="E331" s="2">
        <v>2017</v>
      </c>
      <c r="F331" s="2">
        <v>2</v>
      </c>
      <c r="G331" s="62">
        <v>2017</v>
      </c>
      <c r="H331" s="69">
        <v>1294.1978690297499</v>
      </c>
      <c r="I331" s="69">
        <v>586.46074007760001</v>
      </c>
      <c r="J331" s="69">
        <v>467.87470222697999</v>
      </c>
      <c r="K331" s="69">
        <v>4527.3758249321099</v>
      </c>
      <c r="L331" s="69">
        <v>3685.4738784200399</v>
      </c>
      <c r="M331" s="69">
        <v>202.91409640936999</v>
      </c>
      <c r="N331" s="69">
        <v>5500.6281758454797</v>
      </c>
      <c r="O331" s="69">
        <v>453.89949367170999</v>
      </c>
      <c r="P331" s="69">
        <v>267.35329988627001</v>
      </c>
      <c r="Q331" s="69">
        <v>787.97093247882003</v>
      </c>
      <c r="R331" s="69">
        <v>3047.0991670629801</v>
      </c>
      <c r="S331" s="69">
        <v>1132.38300253594</v>
      </c>
      <c r="T331" s="69">
        <v>1142.58124864922</v>
      </c>
      <c r="U331" s="69">
        <v>11334.3573495031</v>
      </c>
      <c r="V331" s="69">
        <v>5930.66066789665</v>
      </c>
      <c r="W331" s="69">
        <v>1001.46431493031</v>
      </c>
      <c r="X331" s="69">
        <v>12599.726042054501</v>
      </c>
      <c r="Y331" s="69">
        <v>0</v>
      </c>
      <c r="Z331" s="69">
        <v>1.7075989358400001</v>
      </c>
      <c r="AA331" s="69">
        <v>563.44228739386006</v>
      </c>
      <c r="AB331" s="69">
        <v>224.60442454490999</v>
      </c>
      <c r="AC331" s="69">
        <v>2341.9305673097201</v>
      </c>
      <c r="AD331" s="69">
        <v>753.60117020027997</v>
      </c>
      <c r="AE331" s="69">
        <v>0</v>
      </c>
      <c r="AF331" s="69">
        <v>7717.6402365447002</v>
      </c>
      <c r="AG331" s="69">
        <v>2461.4952412878001</v>
      </c>
      <c r="AH331" s="69">
        <v>68026.842331827938</v>
      </c>
    </row>
    <row r="332" spans="1:34" ht="15.75">
      <c r="A332" s="203"/>
      <c r="B332" s="204"/>
      <c r="E332" s="2">
        <v>2017</v>
      </c>
      <c r="F332" s="2">
        <v>3</v>
      </c>
      <c r="G332" s="62">
        <v>2017</v>
      </c>
      <c r="H332" s="69">
        <v>1654.68699206314</v>
      </c>
      <c r="I332" s="69">
        <v>749.62767277119997</v>
      </c>
      <c r="J332" s="69">
        <v>595.93164139673002</v>
      </c>
      <c r="K332" s="69">
        <v>7238.2046417523497</v>
      </c>
      <c r="L332" s="69">
        <v>3657.46317488358</v>
      </c>
      <c r="M332" s="69">
        <v>228.49654566097999</v>
      </c>
      <c r="N332" s="69">
        <v>7783.78205644235</v>
      </c>
      <c r="O332" s="69">
        <v>556.31034396494999</v>
      </c>
      <c r="P332" s="69">
        <v>519.30002167707005</v>
      </c>
      <c r="Q332" s="69">
        <v>979.72318760623</v>
      </c>
      <c r="R332" s="69">
        <v>4800.8452592712601</v>
      </c>
      <c r="S332" s="69">
        <v>1464.28123465248</v>
      </c>
      <c r="T332" s="69">
        <v>1385.7953276113001</v>
      </c>
      <c r="U332" s="69">
        <v>23129.007451604637</v>
      </c>
      <c r="V332" s="69">
        <v>8758.7587109718097</v>
      </c>
      <c r="W332" s="69">
        <v>1331.2620768423501</v>
      </c>
      <c r="X332" s="69">
        <v>17569.12382184363</v>
      </c>
      <c r="Y332" s="69">
        <v>0</v>
      </c>
      <c r="Z332" s="69">
        <v>4.2500240180800004</v>
      </c>
      <c r="AA332" s="69">
        <v>688.82296967757998</v>
      </c>
      <c r="AB332" s="69">
        <v>258.53108434345</v>
      </c>
      <c r="AC332" s="69">
        <v>2964.7905826233</v>
      </c>
      <c r="AD332" s="69">
        <v>924.74291975464996</v>
      </c>
      <c r="AE332" s="69">
        <v>0</v>
      </c>
      <c r="AF332" s="69">
        <v>9046.7893883940706</v>
      </c>
      <c r="AG332" s="69">
        <v>3759.62217255518</v>
      </c>
      <c r="AH332" s="69">
        <v>100050.14930238237</v>
      </c>
    </row>
    <row r="333" spans="1:34" ht="15.75">
      <c r="A333" s="203"/>
      <c r="B333" s="204"/>
      <c r="E333" s="2">
        <v>2017</v>
      </c>
      <c r="F333" s="2">
        <v>4</v>
      </c>
      <c r="G333" s="62">
        <v>2017</v>
      </c>
      <c r="H333" s="69">
        <v>1835.1062091627</v>
      </c>
      <c r="I333" s="69">
        <v>824.15950697278004</v>
      </c>
      <c r="J333" s="69">
        <v>926.91214172478999</v>
      </c>
      <c r="K333" s="69">
        <v>8216.66382695641</v>
      </c>
      <c r="L333" s="69">
        <v>4654.3687056647705</v>
      </c>
      <c r="M333" s="69">
        <v>220.42361924470001</v>
      </c>
      <c r="N333" s="69">
        <v>9856.34731290944</v>
      </c>
      <c r="O333" s="69">
        <v>647.74106185561004</v>
      </c>
      <c r="P333" s="69">
        <v>627.47386787922005</v>
      </c>
      <c r="Q333" s="69">
        <v>1096.20951720674</v>
      </c>
      <c r="R333" s="69">
        <v>6521.3099285383096</v>
      </c>
      <c r="S333" s="69">
        <v>1442.36147602049</v>
      </c>
      <c r="T333" s="69">
        <v>2735.42932933375</v>
      </c>
      <c r="U333" s="69">
        <v>23576.95497833745</v>
      </c>
      <c r="V333" s="69">
        <v>11895.25489169994</v>
      </c>
      <c r="W333" s="69">
        <v>1642.0910785921401</v>
      </c>
      <c r="X333" s="69">
        <v>20689.258252720349</v>
      </c>
      <c r="Y333" s="69">
        <v>0</v>
      </c>
      <c r="Z333" s="69">
        <v>18.280795274199999</v>
      </c>
      <c r="AA333" s="69">
        <v>554.44982042678998</v>
      </c>
      <c r="AB333" s="69">
        <v>290.08003890506001</v>
      </c>
      <c r="AC333" s="69">
        <v>4161.4437909134194</v>
      </c>
      <c r="AD333" s="69">
        <v>1062.94250739326</v>
      </c>
      <c r="AE333" s="69">
        <v>0</v>
      </c>
      <c r="AF333" s="69">
        <v>9626.8033999985892</v>
      </c>
      <c r="AG333" s="69">
        <v>5239.0998015645</v>
      </c>
      <c r="AH333" s="69">
        <v>118361.1658592954</v>
      </c>
    </row>
    <row r="334" spans="1:34" ht="15.75">
      <c r="A334" s="203"/>
      <c r="B334" s="204"/>
      <c r="E334" s="2">
        <v>2017</v>
      </c>
      <c r="F334" s="2">
        <v>5</v>
      </c>
      <c r="G334" s="62">
        <v>2017</v>
      </c>
      <c r="H334" s="69">
        <v>1563.6914333904701</v>
      </c>
      <c r="I334" s="69">
        <v>896.63461513200002</v>
      </c>
      <c r="J334" s="69">
        <v>842.86911868773996</v>
      </c>
      <c r="K334" s="69">
        <v>10148.7385071152</v>
      </c>
      <c r="L334" s="69">
        <v>3480.2151164397501</v>
      </c>
      <c r="M334" s="69">
        <v>237.08766667831</v>
      </c>
      <c r="N334" s="69">
        <v>13320.396895904931</v>
      </c>
      <c r="O334" s="69">
        <v>704.04943315085995</v>
      </c>
      <c r="P334" s="69">
        <v>769.47662598456998</v>
      </c>
      <c r="Q334" s="69">
        <v>1315.25446308596</v>
      </c>
      <c r="R334" s="69">
        <v>9132.1474053844595</v>
      </c>
      <c r="S334" s="69">
        <v>2030.6795260962199</v>
      </c>
      <c r="T334" s="69">
        <v>2286.9122388737001</v>
      </c>
      <c r="U334" s="69">
        <v>21426.283762973231</v>
      </c>
      <c r="V334" s="69">
        <v>13745.35421254798</v>
      </c>
      <c r="W334" s="69">
        <v>2069.5348445212799</v>
      </c>
      <c r="X334" s="69">
        <v>23570.60688531573</v>
      </c>
      <c r="Y334" s="69">
        <v>4.3044022099999997E-3</v>
      </c>
      <c r="Z334" s="69">
        <v>36.286477386510001</v>
      </c>
      <c r="AA334" s="69">
        <v>725.39233534365997</v>
      </c>
      <c r="AB334" s="69">
        <v>331.88506530952998</v>
      </c>
      <c r="AC334" s="69">
        <v>7519.1546213201</v>
      </c>
      <c r="AD334" s="69">
        <v>1229.35948472066</v>
      </c>
      <c r="AE334" s="69">
        <v>1978.81986819843</v>
      </c>
      <c r="AF334" s="69">
        <v>10976.1994475302</v>
      </c>
      <c r="AG334" s="69">
        <v>7078.4116213503203</v>
      </c>
      <c r="AH334" s="69">
        <v>137415.445976844</v>
      </c>
    </row>
    <row r="335" spans="1:34" ht="15.75">
      <c r="A335" s="203"/>
      <c r="B335" s="204"/>
      <c r="E335" s="2">
        <v>2017</v>
      </c>
      <c r="F335" s="2">
        <v>6</v>
      </c>
      <c r="G335" s="62">
        <v>2017</v>
      </c>
      <c r="H335" s="69">
        <v>1698.0015766136598</v>
      </c>
      <c r="I335" s="69">
        <v>871.66008461767001</v>
      </c>
      <c r="J335" s="69">
        <v>1003.9197309803</v>
      </c>
      <c r="K335" s="69">
        <v>10458.3291086837</v>
      </c>
      <c r="L335" s="69">
        <v>10002.472674624889</v>
      </c>
      <c r="M335" s="69">
        <v>260.70643112596002</v>
      </c>
      <c r="N335" s="69">
        <v>15225.024388825459</v>
      </c>
      <c r="O335" s="69">
        <v>692.71737342768995</v>
      </c>
      <c r="P335" s="69">
        <v>862.70281343878003</v>
      </c>
      <c r="Q335" s="69">
        <v>1486.6075421359899</v>
      </c>
      <c r="R335" s="69">
        <v>10722.0295788033</v>
      </c>
      <c r="S335" s="69">
        <v>2006.48507553072</v>
      </c>
      <c r="T335" s="69">
        <v>2445.5554750312299</v>
      </c>
      <c r="U335" s="69">
        <v>22759.047180571331</v>
      </c>
      <c r="V335" s="69">
        <v>20357.53841189012</v>
      </c>
      <c r="W335" s="69">
        <v>2251.6780528975401</v>
      </c>
      <c r="X335" s="69">
        <v>25228.841595603102</v>
      </c>
      <c r="Y335" s="69">
        <v>3.1567999620000002E-2</v>
      </c>
      <c r="Z335" s="69">
        <v>120.23393840433999</v>
      </c>
      <c r="AA335" s="69">
        <v>730.95910060898996</v>
      </c>
      <c r="AB335" s="69">
        <v>329.68480076191997</v>
      </c>
      <c r="AC335" s="69">
        <v>7154.3499132085899</v>
      </c>
      <c r="AD335" s="69">
        <v>1212.9540255992699</v>
      </c>
      <c r="AE335" s="69">
        <v>5265.9409001629501</v>
      </c>
      <c r="AF335" s="69">
        <v>11076.242932077999</v>
      </c>
      <c r="AG335" s="69">
        <v>8213.8246854737499</v>
      </c>
      <c r="AH335" s="69">
        <v>162437.53895909886</v>
      </c>
    </row>
    <row r="336" spans="1:34" ht="15.75">
      <c r="A336" s="203"/>
      <c r="B336" s="204"/>
      <c r="E336" s="2">
        <v>2017</v>
      </c>
      <c r="F336" s="2">
        <v>7</v>
      </c>
      <c r="G336" s="62">
        <v>2018</v>
      </c>
      <c r="H336" s="69">
        <v>1734.34310867108</v>
      </c>
      <c r="I336" s="69">
        <v>964.59042080281995</v>
      </c>
      <c r="J336" s="69">
        <v>728.59040461712004</v>
      </c>
      <c r="K336" s="69">
        <v>11368.577603489401</v>
      </c>
      <c r="L336" s="69">
        <v>5722.3589370831905</v>
      </c>
      <c r="M336" s="69">
        <v>259.19750444829998</v>
      </c>
      <c r="N336" s="69">
        <v>19987.312099627801</v>
      </c>
      <c r="O336" s="69">
        <v>810.10536152008001</v>
      </c>
      <c r="P336" s="69">
        <v>721.30125610651999</v>
      </c>
      <c r="Q336" s="69">
        <v>1555.54174379137</v>
      </c>
      <c r="R336" s="69">
        <v>12634.0655750118</v>
      </c>
      <c r="S336" s="69">
        <v>2219.0862240913898</v>
      </c>
      <c r="T336" s="69">
        <v>2732.11851409166</v>
      </c>
      <c r="U336" s="69">
        <v>23898.141904249358</v>
      </c>
      <c r="V336" s="69">
        <v>25779.484912299289</v>
      </c>
      <c r="W336" s="69">
        <v>2681.87712844204</v>
      </c>
      <c r="X336" s="69">
        <v>26615.386800000597</v>
      </c>
      <c r="Y336" s="69">
        <v>5.9938783859999997E-2</v>
      </c>
      <c r="Z336" s="69">
        <v>187.97310711815001</v>
      </c>
      <c r="AA336" s="69">
        <v>928.68996939651004</v>
      </c>
      <c r="AB336" s="69">
        <v>362.63212802191998</v>
      </c>
      <c r="AC336" s="69">
        <v>7678.6207624768194</v>
      </c>
      <c r="AD336" s="69">
        <v>1343.89898990027</v>
      </c>
      <c r="AE336" s="69">
        <v>9345.7934216281392</v>
      </c>
      <c r="AF336" s="69">
        <v>12159.174081441601</v>
      </c>
      <c r="AG336" s="69">
        <v>9723.1494549910603</v>
      </c>
      <c r="AH336" s="69">
        <v>182142.07135210212</v>
      </c>
    </row>
    <row r="337" spans="1:34" ht="15.75">
      <c r="A337" s="203"/>
      <c r="B337" s="204"/>
      <c r="E337" s="2">
        <v>2017</v>
      </c>
      <c r="F337" s="2">
        <v>8</v>
      </c>
      <c r="G337" s="62">
        <v>2018</v>
      </c>
      <c r="H337" s="69">
        <v>1658.62850818007</v>
      </c>
      <c r="I337" s="69">
        <v>1023.75249691638</v>
      </c>
      <c r="J337" s="69">
        <v>1010.86830867808</v>
      </c>
      <c r="K337" s="69">
        <v>11317.162831383501</v>
      </c>
      <c r="L337" s="69">
        <v>16306.7291508322</v>
      </c>
      <c r="M337" s="69">
        <v>246.57128267409001</v>
      </c>
      <c r="N337" s="69">
        <v>19901.00171440815</v>
      </c>
      <c r="O337" s="69">
        <v>817.32264294481001</v>
      </c>
      <c r="P337" s="69">
        <v>784.39930822325005</v>
      </c>
      <c r="Q337" s="69">
        <v>1495.6967350090099</v>
      </c>
      <c r="R337" s="69">
        <v>13703.3144600833</v>
      </c>
      <c r="S337" s="69">
        <v>2176.6779537728899</v>
      </c>
      <c r="T337" s="69">
        <v>2831.8935400180699</v>
      </c>
      <c r="U337" s="69">
        <v>24853.32384888882</v>
      </c>
      <c r="V337" s="69">
        <v>25962.271640794559</v>
      </c>
      <c r="W337" s="69">
        <v>2744.6840428331402</v>
      </c>
      <c r="X337" s="69">
        <v>27776.334196916701</v>
      </c>
      <c r="Y337" s="69">
        <v>0.18106129543999999</v>
      </c>
      <c r="Z337" s="69">
        <v>240.28042610974001</v>
      </c>
      <c r="AA337" s="69">
        <v>945.64479984612001</v>
      </c>
      <c r="AB337" s="69">
        <v>367.96442359540998</v>
      </c>
      <c r="AC337" s="69">
        <v>7046.9609452396598</v>
      </c>
      <c r="AD337" s="69">
        <v>1256.62416951709</v>
      </c>
      <c r="AE337" s="69">
        <v>4929.8863511785903</v>
      </c>
      <c r="AF337" s="69">
        <v>12202.703344263</v>
      </c>
      <c r="AG337" s="69">
        <v>9467.7175667564989</v>
      </c>
      <c r="AH337" s="69">
        <v>191068.59575035854</v>
      </c>
    </row>
    <row r="338" spans="1:34" ht="15.75">
      <c r="A338" s="203"/>
      <c r="B338" s="204"/>
      <c r="E338" s="2">
        <v>2017</v>
      </c>
      <c r="F338" s="2">
        <v>9</v>
      </c>
      <c r="G338" s="62">
        <v>2018</v>
      </c>
      <c r="H338" s="69">
        <v>1475.28214539856</v>
      </c>
      <c r="I338" s="69">
        <v>993.32628634368996</v>
      </c>
      <c r="J338" s="69">
        <v>1172.20095960137</v>
      </c>
      <c r="K338" s="69">
        <v>10764.211508734899</v>
      </c>
      <c r="L338" s="69">
        <v>3727.6596708847401</v>
      </c>
      <c r="M338" s="69">
        <v>214.81190465867999</v>
      </c>
      <c r="N338" s="69">
        <v>17489.79283416715</v>
      </c>
      <c r="O338" s="69">
        <v>798.67204441160004</v>
      </c>
      <c r="P338" s="69">
        <v>668.71954600925005</v>
      </c>
      <c r="Q338" s="69">
        <v>1399.71619586405</v>
      </c>
      <c r="R338" s="69">
        <v>13524.8760289457</v>
      </c>
      <c r="S338" s="69">
        <v>2019.4314465028399</v>
      </c>
      <c r="T338" s="69">
        <v>2634.4159664485901</v>
      </c>
      <c r="U338" s="69">
        <v>27960.39867778217</v>
      </c>
      <c r="V338" s="69">
        <v>20653.821488716261</v>
      </c>
      <c r="W338" s="69">
        <v>2473.1043189329698</v>
      </c>
      <c r="X338" s="69">
        <v>26464.544446805001</v>
      </c>
      <c r="Y338" s="69">
        <v>6.8885683589999996E-2</v>
      </c>
      <c r="Z338" s="69">
        <v>221.71137602396999</v>
      </c>
      <c r="AA338" s="69">
        <v>918.69096682366001</v>
      </c>
      <c r="AB338" s="69">
        <v>343.10439693518998</v>
      </c>
      <c r="AC338" s="69">
        <v>6761.9767496017994</v>
      </c>
      <c r="AD338" s="69">
        <v>1302.1936177171599</v>
      </c>
      <c r="AE338" s="69">
        <v>7522.8141576470898</v>
      </c>
      <c r="AF338" s="69">
        <v>11277.7065093084</v>
      </c>
      <c r="AG338" s="69">
        <v>8562.4262021873201</v>
      </c>
      <c r="AH338" s="69">
        <v>171345.67833213572</v>
      </c>
    </row>
    <row r="339" spans="1:34" ht="15.75">
      <c r="A339" s="203"/>
      <c r="B339" s="204"/>
      <c r="E339" s="2">
        <v>2017</v>
      </c>
      <c r="F339" s="2">
        <v>10</v>
      </c>
      <c r="G339" s="62">
        <v>2018</v>
      </c>
      <c r="H339" s="69">
        <v>1233.0663508535599</v>
      </c>
      <c r="I339" s="69">
        <v>878.78055242298001</v>
      </c>
      <c r="J339" s="69">
        <v>1016.62399510412</v>
      </c>
      <c r="K339" s="69">
        <v>9367.2818515172894</v>
      </c>
      <c r="L339" s="69">
        <v>3277.7857861418902</v>
      </c>
      <c r="M339" s="69">
        <v>226.46900853355999</v>
      </c>
      <c r="N339" s="69">
        <v>12028.182643845808</v>
      </c>
      <c r="O339" s="69">
        <v>655.39828939593997</v>
      </c>
      <c r="P339" s="69">
        <v>527.41452001366997</v>
      </c>
      <c r="Q339" s="69">
        <v>1197.47148838002</v>
      </c>
      <c r="R339" s="69">
        <v>8564.4907815811293</v>
      </c>
      <c r="S339" s="69">
        <v>1858.6159263842101</v>
      </c>
      <c r="T339" s="69">
        <v>4446.9462593906301</v>
      </c>
      <c r="U339" s="69">
        <v>29179.034087164342</v>
      </c>
      <c r="V339" s="69">
        <v>12208.40675686276</v>
      </c>
      <c r="W339" s="69">
        <v>1871.73358462381</v>
      </c>
      <c r="X339" s="69">
        <v>24619.419233608867</v>
      </c>
      <c r="Y339" s="69">
        <v>1.456910975E-2</v>
      </c>
      <c r="Z339" s="69">
        <v>96.408812945259996</v>
      </c>
      <c r="AA339" s="69">
        <v>845.22003487534005</v>
      </c>
      <c r="AB339" s="69">
        <v>328.22440996321001</v>
      </c>
      <c r="AC339" s="69">
        <v>6105.5198593762998</v>
      </c>
      <c r="AD339" s="69">
        <v>1221.9807293649999</v>
      </c>
      <c r="AE339" s="69">
        <v>0</v>
      </c>
      <c r="AF339" s="69">
        <v>10326.108458185299</v>
      </c>
      <c r="AG339" s="69">
        <v>6365.4208728992398</v>
      </c>
      <c r="AH339" s="69">
        <v>138446.01886254401</v>
      </c>
    </row>
    <row r="340" spans="1:34" ht="15.75">
      <c r="A340" s="203"/>
      <c r="B340" s="204"/>
      <c r="E340" s="2">
        <v>2017</v>
      </c>
      <c r="F340" s="2">
        <v>11</v>
      </c>
      <c r="G340" s="62">
        <v>2018</v>
      </c>
      <c r="H340" s="69">
        <v>1245.12394531115</v>
      </c>
      <c r="I340" s="69">
        <v>766.42232383756004</v>
      </c>
      <c r="J340" s="69">
        <v>986.49177112134998</v>
      </c>
      <c r="K340" s="69">
        <v>7881.1039106441403</v>
      </c>
      <c r="L340" s="69">
        <v>4124.8540230100298</v>
      </c>
      <c r="M340" s="69">
        <v>220.10051948078001</v>
      </c>
      <c r="N340" s="69">
        <v>8339.4858402544396</v>
      </c>
      <c r="O340" s="69">
        <v>582.72526752515</v>
      </c>
      <c r="P340" s="69">
        <v>361.48261713708001</v>
      </c>
      <c r="Q340" s="69">
        <v>1040.3604868034399</v>
      </c>
      <c r="R340" s="69">
        <v>6109.1803284725002</v>
      </c>
      <c r="S340" s="69">
        <v>1637.1271878396101</v>
      </c>
      <c r="T340" s="69">
        <v>3043.8784615709096</v>
      </c>
      <c r="U340" s="69">
        <v>23923.026574896972</v>
      </c>
      <c r="V340" s="69">
        <v>10392.017922652769</v>
      </c>
      <c r="W340" s="69">
        <v>1452.6560896449</v>
      </c>
      <c r="X340" s="69">
        <v>20185.73149503829</v>
      </c>
      <c r="Y340" s="69">
        <v>4.1740100000000002E-4</v>
      </c>
      <c r="Z340" s="69">
        <v>9.6119875443900007</v>
      </c>
      <c r="AA340" s="69">
        <v>759.92419553650996</v>
      </c>
      <c r="AB340" s="69">
        <v>292.33950191453999</v>
      </c>
      <c r="AC340" s="69">
        <v>4912.8981552266796</v>
      </c>
      <c r="AD340" s="69">
        <v>1050.0959686103499</v>
      </c>
      <c r="AE340" s="69">
        <v>0</v>
      </c>
      <c r="AF340" s="69">
        <v>8887.2244927004394</v>
      </c>
      <c r="AG340" s="69">
        <v>4978.3747789532099</v>
      </c>
      <c r="AH340" s="69">
        <v>113182.23826312821</v>
      </c>
    </row>
    <row r="341" spans="1:34" ht="15.75">
      <c r="A341" s="203"/>
      <c r="B341" s="204"/>
      <c r="E341" s="2">
        <v>2017</v>
      </c>
      <c r="F341" s="2">
        <v>12</v>
      </c>
      <c r="G341" s="62">
        <v>2018</v>
      </c>
      <c r="H341" s="69">
        <v>1151.1456355682101</v>
      </c>
      <c r="I341" s="69">
        <v>633.77995487034002</v>
      </c>
      <c r="J341" s="69">
        <v>648.18137994400001</v>
      </c>
      <c r="K341" s="69">
        <v>6011.7404040758902</v>
      </c>
      <c r="L341" s="69">
        <v>4425.5469304288199</v>
      </c>
      <c r="M341" s="69">
        <v>219.35291424415001</v>
      </c>
      <c r="N341" s="69">
        <v>5863.2146918420403</v>
      </c>
      <c r="O341" s="69">
        <v>479.68249708496</v>
      </c>
      <c r="P341" s="69">
        <v>276.22037582745003</v>
      </c>
      <c r="Q341" s="69">
        <v>908.53007366237</v>
      </c>
      <c r="R341" s="69">
        <v>5233.4904765037099</v>
      </c>
      <c r="S341" s="69">
        <v>1285.8943351522901</v>
      </c>
      <c r="T341" s="69">
        <v>2101.4929793045699</v>
      </c>
      <c r="U341" s="69">
        <v>15765.753252131561</v>
      </c>
      <c r="V341" s="69">
        <v>7659.5028423674003</v>
      </c>
      <c r="W341" s="69">
        <v>1044.3017263913</v>
      </c>
      <c r="X341" s="69">
        <v>15186.384931984201</v>
      </c>
      <c r="Y341" s="69">
        <v>1.66597443E-3</v>
      </c>
      <c r="Z341" s="69">
        <v>23.423200108180001</v>
      </c>
      <c r="AA341" s="69">
        <v>399.35146797473999</v>
      </c>
      <c r="AB341" s="69">
        <v>189.08031871425999</v>
      </c>
      <c r="AC341" s="69">
        <v>4517.3111034817202</v>
      </c>
      <c r="AD341" s="69">
        <v>942.30157213709003</v>
      </c>
      <c r="AE341" s="69">
        <v>0</v>
      </c>
      <c r="AF341" s="69">
        <v>8184.7105566107803</v>
      </c>
      <c r="AG341" s="69">
        <v>3142.32163360912</v>
      </c>
      <c r="AH341" s="69">
        <v>86292.716919993574</v>
      </c>
    </row>
    <row r="342" spans="1:34" ht="15.75">
      <c r="A342" s="203"/>
      <c r="B342" s="204"/>
      <c r="E342" s="2">
        <v>2018</v>
      </c>
      <c r="F342" s="2">
        <v>1</v>
      </c>
      <c r="G342" s="62">
        <v>2018</v>
      </c>
      <c r="H342" s="69">
        <v>1060.6584262399001</v>
      </c>
      <c r="I342" s="69">
        <v>684.23620954030002</v>
      </c>
      <c r="J342" s="69">
        <v>414.78071392021002</v>
      </c>
      <c r="K342" s="69">
        <v>6568.3175544646401</v>
      </c>
      <c r="L342" s="69">
        <v>3702.0804928570701</v>
      </c>
      <c r="M342" s="69">
        <v>223.08996149609001</v>
      </c>
      <c r="N342" s="69">
        <v>6681.3778630872903</v>
      </c>
      <c r="O342" s="69">
        <v>524.00709392305998</v>
      </c>
      <c r="P342" s="69">
        <v>224.82791084871999</v>
      </c>
      <c r="Q342" s="69">
        <v>872.03803554266995</v>
      </c>
      <c r="R342" s="69">
        <v>5823.8693140556197</v>
      </c>
      <c r="S342" s="69">
        <v>1463.1876337249701</v>
      </c>
      <c r="T342" s="69">
        <v>1695.6499571238401</v>
      </c>
      <c r="U342" s="69">
        <v>16766.772859244451</v>
      </c>
      <c r="V342" s="69">
        <v>6793.4690084214199</v>
      </c>
      <c r="W342" s="69">
        <v>1200.91939159616</v>
      </c>
      <c r="X342" s="69">
        <v>12595.2287551929</v>
      </c>
      <c r="Y342" s="69">
        <v>0</v>
      </c>
      <c r="Z342" s="69">
        <v>0.19696011716</v>
      </c>
      <c r="AA342" s="69">
        <v>586.90953319706</v>
      </c>
      <c r="AB342" s="69">
        <v>255.02578293515</v>
      </c>
      <c r="AC342" s="69">
        <v>2864.3170803021399</v>
      </c>
      <c r="AD342" s="69">
        <v>944.10974976442003</v>
      </c>
      <c r="AE342" s="69">
        <v>0</v>
      </c>
      <c r="AF342" s="69">
        <v>8761.0224446298907</v>
      </c>
      <c r="AG342" s="69">
        <v>3245.8685419159501</v>
      </c>
      <c r="AH342" s="69">
        <v>83951.961274141067</v>
      </c>
    </row>
    <row r="343" spans="1:34" ht="15.75">
      <c r="A343" s="203"/>
      <c r="B343" s="204"/>
      <c r="E343" s="2">
        <v>2018</v>
      </c>
      <c r="F343" s="2">
        <v>2</v>
      </c>
      <c r="G343" s="62">
        <v>2018</v>
      </c>
      <c r="H343" s="69">
        <v>1307.51604365957</v>
      </c>
      <c r="I343" s="69">
        <v>586.90823989790999</v>
      </c>
      <c r="J343" s="69">
        <v>464.71338920347</v>
      </c>
      <c r="K343" s="69">
        <v>4364.3465699356802</v>
      </c>
      <c r="L343" s="69">
        <v>3876.43809989183</v>
      </c>
      <c r="M343" s="69">
        <v>213.50518568702</v>
      </c>
      <c r="N343" s="69">
        <v>5721.94364825923</v>
      </c>
      <c r="O343" s="69">
        <v>452.94604439673998</v>
      </c>
      <c r="P343" s="69">
        <v>272.87149417889998</v>
      </c>
      <c r="Q343" s="69">
        <v>747.40398425011995</v>
      </c>
      <c r="R343" s="69">
        <v>3183.3288986944199</v>
      </c>
      <c r="S343" s="69">
        <v>1052.6031899997299</v>
      </c>
      <c r="T343" s="69">
        <v>1179.60875923495</v>
      </c>
      <c r="U343" s="69">
        <v>11382.652707699159</v>
      </c>
      <c r="V343" s="69">
        <v>6014.3015469619395</v>
      </c>
      <c r="W343" s="69">
        <v>1023.38068476812</v>
      </c>
      <c r="X343" s="69">
        <v>11024.5547374254</v>
      </c>
      <c r="Y343" s="69">
        <v>0</v>
      </c>
      <c r="Z343" s="69">
        <v>1.6882295756300001</v>
      </c>
      <c r="AA343" s="69">
        <v>574.42395401716999</v>
      </c>
      <c r="AB343" s="69">
        <v>221.19476225798999</v>
      </c>
      <c r="AC343" s="69">
        <v>2345.6872012082699</v>
      </c>
      <c r="AD343" s="69">
        <v>764.60905263008999</v>
      </c>
      <c r="AE343" s="69">
        <v>0</v>
      </c>
      <c r="AF343" s="69">
        <v>7894.7886860244198</v>
      </c>
      <c r="AG343" s="69">
        <v>2404.8139315942599</v>
      </c>
      <c r="AH343" s="69">
        <v>67076.229041452025</v>
      </c>
    </row>
    <row r="344" spans="1:34" ht="15.75">
      <c r="A344" s="203"/>
      <c r="B344" s="204"/>
      <c r="E344" s="2">
        <v>2018</v>
      </c>
      <c r="F344" s="2">
        <v>3</v>
      </c>
      <c r="G344" s="62">
        <v>2018</v>
      </c>
      <c r="H344" s="69">
        <v>1671.71484448458</v>
      </c>
      <c r="I344" s="69">
        <v>750.19967738452999</v>
      </c>
      <c r="J344" s="69">
        <v>591.90507947726996</v>
      </c>
      <c r="K344" s="69">
        <v>6954.5146242474702</v>
      </c>
      <c r="L344" s="69">
        <v>3846.9760111685</v>
      </c>
      <c r="M344" s="69">
        <v>240.42290936638</v>
      </c>
      <c r="N344" s="69">
        <v>8096.95926964719</v>
      </c>
      <c r="O344" s="69">
        <v>554.91234327326003</v>
      </c>
      <c r="P344" s="69">
        <v>530.01841721212998</v>
      </c>
      <c r="Q344" s="69">
        <v>929.28429678946998</v>
      </c>
      <c r="R344" s="69">
        <v>5015.4814838956599</v>
      </c>
      <c r="S344" s="69">
        <v>1361.1181863382101</v>
      </c>
      <c r="T344" s="69">
        <v>1430.7046513232399</v>
      </c>
      <c r="U344" s="69">
        <v>23113.22756592523</v>
      </c>
      <c r="V344" s="69">
        <v>8882.6981538527907</v>
      </c>
      <c r="W344" s="69">
        <v>1360.3958478536099</v>
      </c>
      <c r="X344" s="69">
        <v>15488.701073204662</v>
      </c>
      <c r="Y344" s="69">
        <v>0</v>
      </c>
      <c r="Z344" s="69">
        <v>4.2018158326800004</v>
      </c>
      <c r="AA344" s="69">
        <v>702.24834506158004</v>
      </c>
      <c r="AB344" s="69">
        <v>254.60639011683</v>
      </c>
      <c r="AC344" s="69">
        <v>2969.5463311327799</v>
      </c>
      <c r="AD344" s="69">
        <v>938.25067656419003</v>
      </c>
      <c r="AE344" s="69">
        <v>0</v>
      </c>
      <c r="AF344" s="69">
        <v>9254.4467375064105</v>
      </c>
      <c r="AG344" s="69">
        <v>3673.0486520710201</v>
      </c>
      <c r="AH344" s="69">
        <v>98615.583383729681</v>
      </c>
    </row>
    <row r="345" spans="1:34" ht="15.75">
      <c r="A345" s="203"/>
      <c r="B345" s="204"/>
      <c r="E345" s="2">
        <v>2018</v>
      </c>
      <c r="F345" s="2">
        <v>4</v>
      </c>
      <c r="G345" s="62">
        <v>2018</v>
      </c>
      <c r="H345" s="69">
        <v>1853.9906978044601</v>
      </c>
      <c r="I345" s="69">
        <v>824.78838322325998</v>
      </c>
      <c r="J345" s="69">
        <v>920.64922686462</v>
      </c>
      <c r="K345" s="69">
        <v>7889.4219515704399</v>
      </c>
      <c r="L345" s="69">
        <v>4895.5365786822404</v>
      </c>
      <c r="M345" s="69">
        <v>231.92861703259999</v>
      </c>
      <c r="N345" s="69">
        <v>10252.913321753589</v>
      </c>
      <c r="O345" s="69">
        <v>645.94617299188997</v>
      </c>
      <c r="P345" s="69">
        <v>640.42498057533999</v>
      </c>
      <c r="Q345" s="69">
        <v>1039.77358423083</v>
      </c>
      <c r="R345" s="69">
        <v>6812.8647000577703</v>
      </c>
      <c r="S345" s="69">
        <v>1340.74274109717</v>
      </c>
      <c r="T345" s="69">
        <v>2824.0761004654896</v>
      </c>
      <c r="U345" s="69">
        <v>23559.708671313219</v>
      </c>
      <c r="V345" s="69">
        <v>12062.65086502858</v>
      </c>
      <c r="W345" s="69">
        <v>1678.0271322779899</v>
      </c>
      <c r="X345" s="69">
        <v>18291.60341750599</v>
      </c>
      <c r="Y345" s="69">
        <v>0</v>
      </c>
      <c r="Z345" s="69">
        <v>18.073435512450001</v>
      </c>
      <c r="AA345" s="69">
        <v>565.25622105291995</v>
      </c>
      <c r="AB345" s="69">
        <v>285.67640807343997</v>
      </c>
      <c r="AC345" s="69">
        <v>4168.1190617477205</v>
      </c>
      <c r="AD345" s="69">
        <v>1078.4689511060701</v>
      </c>
      <c r="AE345" s="69">
        <v>0</v>
      </c>
      <c r="AF345" s="69">
        <v>9847.7742205455907</v>
      </c>
      <c r="AG345" s="69">
        <v>5118.4580739727498</v>
      </c>
      <c r="AH345" s="69">
        <v>116846.87351448642</v>
      </c>
    </row>
    <row r="346" spans="1:34" ht="15.75">
      <c r="A346" s="203"/>
      <c r="B346" s="204"/>
      <c r="E346" s="2">
        <v>2018</v>
      </c>
      <c r="F346" s="2">
        <v>5</v>
      </c>
      <c r="G346" s="62">
        <v>2018</v>
      </c>
      <c r="H346" s="69">
        <v>1579.78287974144</v>
      </c>
      <c r="I346" s="69">
        <v>897.31879363149005</v>
      </c>
      <c r="J346" s="69">
        <v>797.48789673693</v>
      </c>
      <c r="K346" s="69">
        <v>9735.4987248585803</v>
      </c>
      <c r="L346" s="69">
        <v>3660.5437776078002</v>
      </c>
      <c r="M346" s="69">
        <v>249.46244343781001</v>
      </c>
      <c r="N346" s="69">
        <v>13856.33748987225</v>
      </c>
      <c r="O346" s="69">
        <v>702.01011739135004</v>
      </c>
      <c r="P346" s="69">
        <v>785.35868739032003</v>
      </c>
      <c r="Q346" s="69">
        <v>1247.54148344123</v>
      </c>
      <c r="R346" s="69">
        <v>9520.6474155158903</v>
      </c>
      <c r="S346" s="69">
        <v>1887.6120025196001</v>
      </c>
      <c r="T346" s="69">
        <v>2361.0239637367099</v>
      </c>
      <c r="U346" s="69">
        <v>21419.68305216304</v>
      </c>
      <c r="V346" s="69">
        <v>13939.42270665109</v>
      </c>
      <c r="W346" s="69">
        <v>2114.8252161986002</v>
      </c>
      <c r="X346" s="69">
        <v>20879.99792933527</v>
      </c>
      <c r="Y346" s="69">
        <v>0</v>
      </c>
      <c r="Z346" s="69">
        <v>35.874878482150002</v>
      </c>
      <c r="AA346" s="69">
        <v>739.53045911618995</v>
      </c>
      <c r="AB346" s="69">
        <v>326.84680307104998</v>
      </c>
      <c r="AC346" s="69">
        <v>7564.82757270619</v>
      </c>
      <c r="AD346" s="69">
        <v>1247.31678787635</v>
      </c>
      <c r="AE346" s="69">
        <v>1908.5307216838</v>
      </c>
      <c r="AF346" s="69">
        <v>11228.1439090125</v>
      </c>
      <c r="AG346" s="69">
        <v>6915.4157176742301</v>
      </c>
      <c r="AH346" s="69">
        <v>135601.04142985184</v>
      </c>
    </row>
    <row r="347" spans="1:34" ht="15.75">
      <c r="A347" s="203"/>
      <c r="B347" s="204"/>
      <c r="E347" s="2">
        <v>2018</v>
      </c>
      <c r="F347" s="2">
        <v>6</v>
      </c>
      <c r="G347" s="62">
        <v>2018</v>
      </c>
      <c r="H347" s="69">
        <v>1715.4751655139398</v>
      </c>
      <c r="I347" s="69">
        <v>872.32520626107998</v>
      </c>
      <c r="J347" s="69">
        <v>923.65179634633</v>
      </c>
      <c r="K347" s="69">
        <v>10031.309246394399</v>
      </c>
      <c r="L347" s="69">
        <v>3728.6446712141701</v>
      </c>
      <c r="M347" s="69">
        <v>274.31398790084</v>
      </c>
      <c r="N347" s="69">
        <v>15837.596872804759</v>
      </c>
      <c r="O347" s="69">
        <v>690.72724858096001</v>
      </c>
      <c r="P347" s="69">
        <v>880.50907108880006</v>
      </c>
      <c r="Q347" s="69">
        <v>1410.0728265615001</v>
      </c>
      <c r="R347" s="69">
        <v>11169.9847279645</v>
      </c>
      <c r="S347" s="69">
        <v>1865.1221242818399</v>
      </c>
      <c r="T347" s="69">
        <v>2524.80833459527</v>
      </c>
      <c r="U347" s="69">
        <v>22741.467434723581</v>
      </c>
      <c r="V347" s="69">
        <v>20652.03642327906</v>
      </c>
      <c r="W347" s="69">
        <v>2300.9545056151001</v>
      </c>
      <c r="X347" s="69">
        <v>22369.635654835591</v>
      </c>
      <c r="Y347" s="69">
        <v>0</v>
      </c>
      <c r="Z347" s="69">
        <v>118.8701202308</v>
      </c>
      <c r="AA347" s="69">
        <v>745.20572237978001</v>
      </c>
      <c r="AB347" s="69">
        <v>324.67994017644003</v>
      </c>
      <c r="AC347" s="69">
        <v>7188.1413848222301</v>
      </c>
      <c r="AD347" s="69">
        <v>1230.67169355752</v>
      </c>
      <c r="AE347" s="69">
        <v>5078.8907813434298</v>
      </c>
      <c r="AF347" s="69">
        <v>11330.483762349901</v>
      </c>
      <c r="AG347" s="69">
        <v>8024.6834135523004</v>
      </c>
      <c r="AH347" s="69">
        <v>154030.26211637413</v>
      </c>
    </row>
    <row r="348" spans="1:34" ht="15.75">
      <c r="A348" s="203"/>
      <c r="B348" s="204"/>
      <c r="E348" s="2">
        <v>2018</v>
      </c>
      <c r="F348" s="2">
        <v>7</v>
      </c>
      <c r="G348" s="62">
        <v>2019</v>
      </c>
      <c r="H348" s="69">
        <v>1758.6159739752602</v>
      </c>
      <c r="I348" s="69">
        <v>968.86631299352996</v>
      </c>
      <c r="J348" s="69">
        <v>726.32119499215003</v>
      </c>
      <c r="K348" s="69">
        <v>10941.604941825401</v>
      </c>
      <c r="L348" s="69">
        <v>4247.2070179696902</v>
      </c>
      <c r="M348" s="69">
        <v>273.72639244067</v>
      </c>
      <c r="N348" s="69">
        <v>20802.668692389099</v>
      </c>
      <c r="O348" s="69">
        <v>810.58272330333</v>
      </c>
      <c r="P348" s="69">
        <v>738.88858479638998</v>
      </c>
      <c r="Q348" s="69">
        <v>1480.8686194322099</v>
      </c>
      <c r="R348" s="69">
        <v>13200.789892517199</v>
      </c>
      <c r="S348" s="69">
        <v>2070.3089800883299</v>
      </c>
      <c r="T348" s="69">
        <v>2831.00136762892</v>
      </c>
      <c r="U348" s="69">
        <v>23966.518516831988</v>
      </c>
      <c r="V348" s="69">
        <v>26250.933321617369</v>
      </c>
      <c r="W348" s="69">
        <v>2750.61788296332</v>
      </c>
      <c r="X348" s="69">
        <v>23697.3051102877</v>
      </c>
      <c r="Y348" s="69">
        <v>0</v>
      </c>
      <c r="Z348" s="69">
        <v>186.52240111526999</v>
      </c>
      <c r="AA348" s="69">
        <v>950.26231586793006</v>
      </c>
      <c r="AB348" s="69">
        <v>358.43669046381001</v>
      </c>
      <c r="AC348" s="69">
        <v>7732.4419777384101</v>
      </c>
      <c r="AD348" s="69">
        <v>1368.5294494283901</v>
      </c>
      <c r="AE348" s="69">
        <v>9046.8776863380408</v>
      </c>
      <c r="AF348" s="69">
        <v>12483.8834402047</v>
      </c>
      <c r="AG348" s="69">
        <v>9534.0865166273197</v>
      </c>
      <c r="AH348" s="69">
        <v>179177.86600383645</v>
      </c>
    </row>
    <row r="349" spans="1:34" ht="15.75">
      <c r="A349" s="203"/>
      <c r="B349" s="204"/>
      <c r="E349" s="2">
        <v>2018</v>
      </c>
      <c r="F349" s="2">
        <v>8</v>
      </c>
      <c r="G349" s="62">
        <v>2019</v>
      </c>
      <c r="H349" s="69">
        <v>1681.8417156287201</v>
      </c>
      <c r="I349" s="69">
        <v>1028.29064617889</v>
      </c>
      <c r="J349" s="69">
        <v>949.24046836609</v>
      </c>
      <c r="K349" s="69">
        <v>10892.298528414</v>
      </c>
      <c r="L349" s="69">
        <v>4385.4996219151699</v>
      </c>
      <c r="M349" s="69">
        <v>260.39242865977002</v>
      </c>
      <c r="N349" s="69">
        <v>20709.969375262241</v>
      </c>
      <c r="O349" s="69">
        <v>817.79502644674994</v>
      </c>
      <c r="P349" s="69">
        <v>803.52514273557995</v>
      </c>
      <c r="Q349" s="69">
        <v>1423.89644501828</v>
      </c>
      <c r="R349" s="69">
        <v>14328.150526914</v>
      </c>
      <c r="S349" s="69">
        <v>2030.74394565334</v>
      </c>
      <c r="T349" s="69">
        <v>2934.3875250726701</v>
      </c>
      <c r="U349" s="69">
        <v>24924.124348606591</v>
      </c>
      <c r="V349" s="69">
        <v>26436.404551285588</v>
      </c>
      <c r="W349" s="69">
        <v>2815.0346379539701</v>
      </c>
      <c r="X349" s="69">
        <v>24744.040364299501</v>
      </c>
      <c r="Y349" s="69">
        <v>0</v>
      </c>
      <c r="Z349" s="69">
        <v>238.42603181963</v>
      </c>
      <c r="AA349" s="69">
        <v>967.61098655365004</v>
      </c>
      <c r="AB349" s="69">
        <v>363.70729455607</v>
      </c>
      <c r="AC349" s="69">
        <v>7086.1801966158</v>
      </c>
      <c r="AD349" s="69">
        <v>1279.65508998207</v>
      </c>
      <c r="AE349" s="69">
        <v>4772.2089302172999</v>
      </c>
      <c r="AF349" s="69">
        <v>12528.575147031201</v>
      </c>
      <c r="AG349" s="69">
        <v>9283.62140418542</v>
      </c>
      <c r="AH349" s="69">
        <v>177685.6203793723</v>
      </c>
    </row>
    <row r="350" spans="1:34" ht="15.75">
      <c r="A350" s="203"/>
      <c r="B350" s="204"/>
      <c r="E350" s="2">
        <v>2018</v>
      </c>
      <c r="F350" s="2">
        <v>9</v>
      </c>
      <c r="G350" s="62">
        <v>2019</v>
      </c>
      <c r="H350" s="69">
        <v>1495.9293429581999</v>
      </c>
      <c r="I350" s="69">
        <v>997.72956054070005</v>
      </c>
      <c r="J350" s="69">
        <v>1056.8023583285701</v>
      </c>
      <c r="K350" s="69">
        <v>10362.0220068197</v>
      </c>
      <c r="L350" s="69">
        <v>3935.1874062208199</v>
      </c>
      <c r="M350" s="69">
        <v>226.85283116703999</v>
      </c>
      <c r="N350" s="69">
        <v>18210.094968846221</v>
      </c>
      <c r="O350" s="69">
        <v>799.15729258107001</v>
      </c>
      <c r="P350" s="69">
        <v>685.02478651372996</v>
      </c>
      <c r="Q350" s="69">
        <v>1332.52341111336</v>
      </c>
      <c r="R350" s="69">
        <v>14133.531670864601</v>
      </c>
      <c r="S350" s="69">
        <v>1884.0399318325101</v>
      </c>
      <c r="T350" s="69">
        <v>2729.7626971350401</v>
      </c>
      <c r="U350" s="69">
        <v>28030.408845301441</v>
      </c>
      <c r="V350" s="69">
        <v>21029.7852344577</v>
      </c>
      <c r="W350" s="69">
        <v>2536.4938959909</v>
      </c>
      <c r="X350" s="69">
        <v>23561.302385868501</v>
      </c>
      <c r="Y350" s="69">
        <v>0</v>
      </c>
      <c r="Z350" s="69">
        <v>220.00029070418</v>
      </c>
      <c r="AA350" s="69">
        <v>940.03104854045</v>
      </c>
      <c r="AB350" s="69">
        <v>339.13488358538001</v>
      </c>
      <c r="AC350" s="69">
        <v>6805.1445479153999</v>
      </c>
      <c r="AD350" s="69">
        <v>1326.05971735709</v>
      </c>
      <c r="AE350" s="69">
        <v>7282.2045674351002</v>
      </c>
      <c r="AF350" s="69">
        <v>11578.876376967901</v>
      </c>
      <c r="AG350" s="69">
        <v>8395.9330854454693</v>
      </c>
      <c r="AH350" s="69">
        <v>169894.03314449108</v>
      </c>
    </row>
    <row r="351" spans="1:34" ht="15.75">
      <c r="A351" s="203"/>
      <c r="B351" s="204"/>
      <c r="E351" s="2">
        <v>2018</v>
      </c>
      <c r="F351" s="2">
        <v>10</v>
      </c>
      <c r="G351" s="62">
        <v>2019</v>
      </c>
      <c r="H351" s="69">
        <v>1250.32363592924</v>
      </c>
      <c r="I351" s="69">
        <v>882.67606166754001</v>
      </c>
      <c r="J351" s="69">
        <v>1013.45769900682</v>
      </c>
      <c r="K351" s="69">
        <v>9022.3760575289598</v>
      </c>
      <c r="L351" s="69">
        <v>3460.2679656251298</v>
      </c>
      <c r="M351" s="69">
        <v>239.16335474544999</v>
      </c>
      <c r="N351" s="69">
        <v>12558.01362567567</v>
      </c>
      <c r="O351" s="69">
        <v>655.98236384286997</v>
      </c>
      <c r="P351" s="69">
        <v>540.27435138198996</v>
      </c>
      <c r="Q351" s="69">
        <v>1139.98737538514</v>
      </c>
      <c r="R351" s="69">
        <v>8980.2022565937896</v>
      </c>
      <c r="S351" s="69">
        <v>1734.0061873909101</v>
      </c>
      <c r="T351" s="69">
        <v>4607.89342672155</v>
      </c>
      <c r="U351" s="69">
        <v>29249.090849734861</v>
      </c>
      <c r="V351" s="69">
        <v>12425.40071748411</v>
      </c>
      <c r="W351" s="69">
        <v>1919.7090781709701</v>
      </c>
      <c r="X351" s="69">
        <v>21897.697631812509</v>
      </c>
      <c r="Y351" s="69">
        <v>0</v>
      </c>
      <c r="Z351" s="69">
        <v>95.664765853549994</v>
      </c>
      <c r="AA351" s="69">
        <v>864.85347556897</v>
      </c>
      <c r="AB351" s="69">
        <v>324.42704919277998</v>
      </c>
      <c r="AC351" s="69">
        <v>6137.7384796707393</v>
      </c>
      <c r="AD351" s="69">
        <v>1244.37671829345</v>
      </c>
      <c r="AE351" s="69">
        <v>0</v>
      </c>
      <c r="AF351" s="69">
        <v>10601.8660082884</v>
      </c>
      <c r="AG351" s="69">
        <v>6241.6476881175895</v>
      </c>
      <c r="AH351" s="69">
        <v>137087.09682368301</v>
      </c>
    </row>
    <row r="352" spans="1:34" ht="15.75">
      <c r="A352" s="203"/>
      <c r="B352" s="204"/>
      <c r="E352" s="2">
        <v>2018</v>
      </c>
      <c r="F352" s="2">
        <v>11</v>
      </c>
      <c r="G352" s="62">
        <v>2019</v>
      </c>
      <c r="H352" s="69">
        <v>1262.5499815207299</v>
      </c>
      <c r="I352" s="69">
        <v>769.81976502980001</v>
      </c>
      <c r="J352" s="69">
        <v>983.41932244812995</v>
      </c>
      <c r="K352" s="69">
        <v>7597.1416170335297</v>
      </c>
      <c r="L352" s="69">
        <v>4354.4945185394999</v>
      </c>
      <c r="M352" s="69">
        <v>232.43789055772001</v>
      </c>
      <c r="N352" s="69">
        <v>8706.8329367801998</v>
      </c>
      <c r="O352" s="69">
        <v>583.35946981456004</v>
      </c>
      <c r="P352" s="69">
        <v>370.29656768747998</v>
      </c>
      <c r="Q352" s="69">
        <v>990.41842107649995</v>
      </c>
      <c r="R352" s="69">
        <v>6405.7135877445398</v>
      </c>
      <c r="S352" s="69">
        <v>1527.3670223962899</v>
      </c>
      <c r="T352" s="69">
        <v>3154.0447616594001</v>
      </c>
      <c r="U352" s="69">
        <v>23985.740265628359</v>
      </c>
      <c r="V352" s="69">
        <v>10576.727129414448</v>
      </c>
      <c r="W352" s="69">
        <v>1489.8899638605001</v>
      </c>
      <c r="X352" s="69">
        <v>17900.188981920339</v>
      </c>
      <c r="Y352" s="69">
        <v>0</v>
      </c>
      <c r="Z352" s="69">
        <v>9.5378058263599996</v>
      </c>
      <c r="AA352" s="69">
        <v>777.57631688846004</v>
      </c>
      <c r="AB352" s="69">
        <v>288.95730813942998</v>
      </c>
      <c r="AC352" s="69">
        <v>4938.8233514186904</v>
      </c>
      <c r="AD352" s="69">
        <v>1069.3417202999301</v>
      </c>
      <c r="AE352" s="69">
        <v>0</v>
      </c>
      <c r="AF352" s="69">
        <v>9124.5568104121503</v>
      </c>
      <c r="AG352" s="69">
        <v>4881.5721772507695</v>
      </c>
      <c r="AH352" s="69">
        <v>111980.80769334783</v>
      </c>
    </row>
    <row r="353" spans="1:34" ht="15.75">
      <c r="A353" s="203"/>
      <c r="B353" s="204"/>
      <c r="E353" s="2">
        <v>2018</v>
      </c>
      <c r="F353" s="2">
        <v>12</v>
      </c>
      <c r="G353" s="62">
        <v>2019</v>
      </c>
      <c r="H353" s="69">
        <v>1167.2564055870901</v>
      </c>
      <c r="I353" s="69">
        <v>636.58941129995003</v>
      </c>
      <c r="J353" s="69">
        <v>646.16260586081</v>
      </c>
      <c r="K353" s="69">
        <v>5804.4348501701397</v>
      </c>
      <c r="L353" s="69">
        <v>4671.9277197666597</v>
      </c>
      <c r="M353" s="69">
        <v>231.64837954437999</v>
      </c>
      <c r="N353" s="69">
        <v>6121.4841984534396</v>
      </c>
      <c r="O353" s="69">
        <v>480.38777543026998</v>
      </c>
      <c r="P353" s="69">
        <v>282.95539604179999</v>
      </c>
      <c r="Q353" s="69">
        <v>864.91647123388998</v>
      </c>
      <c r="R353" s="69">
        <v>5487.5186611251502</v>
      </c>
      <c r="S353" s="69">
        <v>1199.6823560114501</v>
      </c>
      <c r="T353" s="69">
        <v>2177.5517671684102</v>
      </c>
      <c r="U353" s="69">
        <v>15822.72819578093</v>
      </c>
      <c r="V353" s="69">
        <v>7795.64393688173</v>
      </c>
      <c r="W353" s="69">
        <v>1071.0688321094201</v>
      </c>
      <c r="X353" s="69">
        <v>13392.670115456349</v>
      </c>
      <c r="Y353" s="69">
        <v>0</v>
      </c>
      <c r="Z353" s="69">
        <v>23.242428626959999</v>
      </c>
      <c r="AA353" s="69">
        <v>408.62792030535002</v>
      </c>
      <c r="AB353" s="69">
        <v>186.89277213651999</v>
      </c>
      <c r="AC353" s="69">
        <v>4541.14880027857</v>
      </c>
      <c r="AD353" s="69">
        <v>959.57170993036004</v>
      </c>
      <c r="AE353" s="69">
        <v>0</v>
      </c>
      <c r="AF353" s="69">
        <v>8403.2823196843292</v>
      </c>
      <c r="AG353" s="69">
        <v>3081.22038610858</v>
      </c>
      <c r="AH353" s="69">
        <v>85458.613414992535</v>
      </c>
    </row>
    <row r="354" spans="1:34" ht="15.75">
      <c r="A354" s="203"/>
      <c r="B354" s="204"/>
      <c r="E354" s="2">
        <v>2019</v>
      </c>
      <c r="F354" s="2">
        <v>1</v>
      </c>
      <c r="G354" s="62">
        <v>2019</v>
      </c>
      <c r="H354" s="69">
        <v>1077.1349754974799</v>
      </c>
      <c r="I354" s="69">
        <v>687.05052814244004</v>
      </c>
      <c r="J354" s="69">
        <v>389.02326062458002</v>
      </c>
      <c r="K354" s="69">
        <v>6309.3124994833997</v>
      </c>
      <c r="L354" s="69">
        <v>3903.4532486006701</v>
      </c>
      <c r="M354" s="69">
        <v>235.30059649250001</v>
      </c>
      <c r="N354" s="69">
        <v>6985.2544864291904</v>
      </c>
      <c r="O354" s="69">
        <v>524.42581095119999</v>
      </c>
      <c r="P354" s="69">
        <v>230.29858567491999</v>
      </c>
      <c r="Q354" s="69">
        <v>839.84601096176004</v>
      </c>
      <c r="R354" s="69">
        <v>5779.0824285161798</v>
      </c>
      <c r="S354" s="69">
        <v>1352.7890485989799</v>
      </c>
      <c r="T354" s="69">
        <v>1756.4773352827399</v>
      </c>
      <c r="U354" s="69">
        <v>16925.736113708801</v>
      </c>
      <c r="V354" s="69">
        <v>6914.9478310540499</v>
      </c>
      <c r="W354" s="69">
        <v>1231.4341588458501</v>
      </c>
      <c r="X354" s="69">
        <v>10808.475914462979</v>
      </c>
      <c r="Y354" s="69">
        <v>0</v>
      </c>
      <c r="Z354" s="69">
        <v>0.19572214997000001</v>
      </c>
      <c r="AA354" s="69">
        <v>600.54112287219004</v>
      </c>
      <c r="AB354" s="69">
        <v>251.69719451948001</v>
      </c>
      <c r="AC354" s="69">
        <v>2874.4666601253602</v>
      </c>
      <c r="AD354" s="69">
        <v>968.56863748236003</v>
      </c>
      <c r="AE354" s="69">
        <v>0</v>
      </c>
      <c r="AF354" s="69">
        <v>8994.4715474862696</v>
      </c>
      <c r="AG354" s="69">
        <v>3171.9846489074898</v>
      </c>
      <c r="AH354" s="69">
        <v>82811.968366870846</v>
      </c>
    </row>
    <row r="355" spans="1:34" ht="15.75">
      <c r="A355" s="203"/>
      <c r="B355" s="204"/>
      <c r="E355" s="2">
        <v>2019</v>
      </c>
      <c r="F355" s="2">
        <v>2</v>
      </c>
      <c r="G355" s="62">
        <v>2019</v>
      </c>
      <c r="H355" s="69">
        <v>1327.8273446076</v>
      </c>
      <c r="I355" s="69">
        <v>589.32224072725</v>
      </c>
      <c r="J355" s="69">
        <v>435.85516842187002</v>
      </c>
      <c r="K355" s="69">
        <v>4206.4799872446902</v>
      </c>
      <c r="L355" s="69">
        <v>4087.29494758891</v>
      </c>
      <c r="M355" s="69">
        <v>225.19120631646999</v>
      </c>
      <c r="N355" s="69">
        <v>5982.1841181766504</v>
      </c>
      <c r="O355" s="69">
        <v>453.45237533011999</v>
      </c>
      <c r="P355" s="69">
        <v>279.51120011378998</v>
      </c>
      <c r="Q355" s="69">
        <v>719.81293150678005</v>
      </c>
      <c r="R355" s="69">
        <v>3158.84837220387</v>
      </c>
      <c r="S355" s="69">
        <v>973.18350369522</v>
      </c>
      <c r="T355" s="69">
        <v>1221.9243962425001</v>
      </c>
      <c r="U355" s="69">
        <v>11500.39781786417</v>
      </c>
      <c r="V355" s="69">
        <v>6121.4777563074304</v>
      </c>
      <c r="W355" s="69">
        <v>1049.38428136423</v>
      </c>
      <c r="X355" s="69">
        <v>9417.7738838586811</v>
      </c>
      <c r="Y355" s="69">
        <v>0</v>
      </c>
      <c r="Z355" s="69">
        <v>1.67761842829</v>
      </c>
      <c r="AA355" s="69">
        <v>587.76555301637995</v>
      </c>
      <c r="AB355" s="69">
        <v>218.30773524924999</v>
      </c>
      <c r="AC355" s="69">
        <v>2353.9990391862402</v>
      </c>
      <c r="AD355" s="69">
        <v>784.41764688627995</v>
      </c>
      <c r="AE355" s="69">
        <v>0</v>
      </c>
      <c r="AF355" s="69">
        <v>8105.1558375345603</v>
      </c>
      <c r="AG355" s="69">
        <v>2350.0744950050298</v>
      </c>
      <c r="AH355" s="69">
        <v>66151.319456876256</v>
      </c>
    </row>
    <row r="356" spans="1:34" ht="15.75">
      <c r="A356" s="203"/>
      <c r="B356" s="204"/>
      <c r="E356" s="2">
        <v>2019</v>
      </c>
      <c r="F356" s="2">
        <v>3</v>
      </c>
      <c r="G356" s="62">
        <v>2019</v>
      </c>
      <c r="H356" s="69">
        <v>1697.6837061825099</v>
      </c>
      <c r="I356" s="69">
        <v>753.28530903913997</v>
      </c>
      <c r="J356" s="69">
        <v>555.14838629357996</v>
      </c>
      <c r="K356" s="69">
        <v>6677.7872934672296</v>
      </c>
      <c r="L356" s="69">
        <v>4056.2302837709499</v>
      </c>
      <c r="M356" s="69">
        <v>253.58224818809001</v>
      </c>
      <c r="N356" s="69">
        <v>8465.2181366977602</v>
      </c>
      <c r="O356" s="69">
        <v>555.29295602901004</v>
      </c>
      <c r="P356" s="69">
        <v>542.91520747948005</v>
      </c>
      <c r="Q356" s="69">
        <v>894.97897786345004</v>
      </c>
      <c r="R356" s="69">
        <v>4976.9112854534897</v>
      </c>
      <c r="S356" s="69">
        <v>1258.42081622824</v>
      </c>
      <c r="T356" s="69">
        <v>1482.02775164481</v>
      </c>
      <c r="U356" s="69">
        <v>23258.21829914441</v>
      </c>
      <c r="V356" s="69">
        <v>9041.4118096310904</v>
      </c>
      <c r="W356" s="69">
        <v>1394.9628329112199</v>
      </c>
      <c r="X356" s="69">
        <v>13370.406514089129</v>
      </c>
      <c r="Y356" s="69">
        <v>0</v>
      </c>
      <c r="Z356" s="69">
        <v>4.1754058659700002</v>
      </c>
      <c r="AA356" s="69">
        <v>718.55879965203997</v>
      </c>
      <c r="AB356" s="69">
        <v>251.28327560290001</v>
      </c>
      <c r="AC356" s="69">
        <v>2980.06878611302</v>
      </c>
      <c r="AD356" s="69">
        <v>962.55777428782994</v>
      </c>
      <c r="AE356" s="69">
        <v>0</v>
      </c>
      <c r="AF356" s="69">
        <v>9501.0437873321807</v>
      </c>
      <c r="AG356" s="69">
        <v>3589.4410967680301</v>
      </c>
      <c r="AH356" s="69">
        <v>97241.610739735566</v>
      </c>
    </row>
    <row r="357" spans="1:34" ht="15.75">
      <c r="A357" s="203"/>
      <c r="B357" s="204"/>
      <c r="E357" s="2">
        <v>2019</v>
      </c>
      <c r="F357" s="2">
        <v>4</v>
      </c>
      <c r="G357" s="62">
        <v>2019</v>
      </c>
      <c r="H357" s="69">
        <v>1882.7910809436</v>
      </c>
      <c r="I357" s="69">
        <v>828.18080422842002</v>
      </c>
      <c r="J357" s="69">
        <v>863.47786217292003</v>
      </c>
      <c r="K357" s="69">
        <v>7569.7924685013904</v>
      </c>
      <c r="L357" s="69">
        <v>5161.82676161988</v>
      </c>
      <c r="M357" s="69">
        <v>244.62302815184</v>
      </c>
      <c r="N357" s="69">
        <v>10719.227417958889</v>
      </c>
      <c r="O357" s="69">
        <v>646.21454663233999</v>
      </c>
      <c r="P357" s="69">
        <v>656.00826294484</v>
      </c>
      <c r="Q357" s="69">
        <v>1001.38945943596</v>
      </c>
      <c r="R357" s="69">
        <v>6760.4722140552503</v>
      </c>
      <c r="S357" s="69">
        <v>1239.58271334444</v>
      </c>
      <c r="T357" s="69">
        <v>2925.3830619588298</v>
      </c>
      <c r="U357" s="69">
        <v>23706.540104917538</v>
      </c>
      <c r="V357" s="69">
        <v>12277.23822939003</v>
      </c>
      <c r="W357" s="69">
        <v>1720.6649710358899</v>
      </c>
      <c r="X357" s="69">
        <v>15852.144887367831</v>
      </c>
      <c r="Y357" s="69">
        <v>0</v>
      </c>
      <c r="Z357" s="69">
        <v>17.959837285079999</v>
      </c>
      <c r="AA357" s="69">
        <v>578.38488983553998</v>
      </c>
      <c r="AB357" s="69">
        <v>281.94776867235998</v>
      </c>
      <c r="AC357" s="69">
        <v>4182.8886057415802</v>
      </c>
      <c r="AD357" s="69">
        <v>1106.4086593751199</v>
      </c>
      <c r="AE357" s="69">
        <v>0</v>
      </c>
      <c r="AF357" s="69">
        <v>10110.1812708012</v>
      </c>
      <c r="AG357" s="69">
        <v>5001.9494711682401</v>
      </c>
      <c r="AH357" s="69">
        <v>115335.27837753901</v>
      </c>
    </row>
    <row r="358" spans="1:34" ht="15.75">
      <c r="A358" s="203"/>
      <c r="B358" s="204"/>
      <c r="E358" s="2">
        <v>2019</v>
      </c>
      <c r="F358" s="2">
        <v>5</v>
      </c>
      <c r="G358" s="62">
        <v>2019</v>
      </c>
      <c r="H358" s="69">
        <v>1604.32364592063</v>
      </c>
      <c r="I358" s="69">
        <v>901.00953805243</v>
      </c>
      <c r="J358" s="69">
        <v>715.80779691174996</v>
      </c>
      <c r="K358" s="69">
        <v>9331.1542496723396</v>
      </c>
      <c r="L358" s="69">
        <v>3859.65716518518</v>
      </c>
      <c r="M358" s="69">
        <v>263.11655329423002</v>
      </c>
      <c r="N358" s="69">
        <v>14486.53939352007</v>
      </c>
      <c r="O358" s="69">
        <v>702.20936763515999</v>
      </c>
      <c r="P358" s="69">
        <v>804.46860121027999</v>
      </c>
      <c r="Q358" s="69">
        <v>1201.4874302190501</v>
      </c>
      <c r="R358" s="69">
        <v>9465.5965020455296</v>
      </c>
      <c r="S358" s="69">
        <v>1745.19028602759</v>
      </c>
      <c r="T358" s="69">
        <v>2445.7200396461799</v>
      </c>
      <c r="U358" s="69">
        <v>21560.681336763482</v>
      </c>
      <c r="V358" s="69">
        <v>14188.046746391081</v>
      </c>
      <c r="W358" s="69">
        <v>2168.5618780409</v>
      </c>
      <c r="X358" s="69">
        <v>18143.95430350785</v>
      </c>
      <c r="Y358" s="69">
        <v>0</v>
      </c>
      <c r="Z358" s="69">
        <v>35.649391601159998</v>
      </c>
      <c r="AA358" s="69">
        <v>756.70682992077002</v>
      </c>
      <c r="AB358" s="69">
        <v>322.58080898262</v>
      </c>
      <c r="AC358" s="69">
        <v>7630.2199729144195</v>
      </c>
      <c r="AD358" s="69">
        <v>1279.6308077993299</v>
      </c>
      <c r="AE358" s="69">
        <v>1842.37060377321</v>
      </c>
      <c r="AF358" s="69">
        <v>11527.3327467158</v>
      </c>
      <c r="AG358" s="69">
        <v>6758.0039715127205</v>
      </c>
      <c r="AH358" s="69">
        <v>133740.01996726374</v>
      </c>
    </row>
    <row r="359" spans="1:34" ht="15.75">
      <c r="A359" s="203"/>
      <c r="B359" s="204"/>
      <c r="E359" s="2">
        <v>2019</v>
      </c>
      <c r="F359" s="2">
        <v>6</v>
      </c>
      <c r="G359" s="62">
        <v>2019</v>
      </c>
      <c r="H359" s="69">
        <v>1742.12381164306</v>
      </c>
      <c r="I359" s="69">
        <v>875.91315004550995</v>
      </c>
      <c r="J359" s="69">
        <v>806.75075535390999</v>
      </c>
      <c r="K359" s="69">
        <v>9613.3902620854897</v>
      </c>
      <c r="L359" s="69">
        <v>3931.4623717152099</v>
      </c>
      <c r="M359" s="69">
        <v>289.3283254273</v>
      </c>
      <c r="N359" s="69">
        <v>16557.9086944347</v>
      </c>
      <c r="O359" s="69">
        <v>690.94040990835003</v>
      </c>
      <c r="P359" s="69">
        <v>901.93425264769996</v>
      </c>
      <c r="Q359" s="69">
        <v>1358.0187907930999</v>
      </c>
      <c r="R359" s="69">
        <v>11112.926140911601</v>
      </c>
      <c r="S359" s="69">
        <v>1724.39728567471</v>
      </c>
      <c r="T359" s="69">
        <v>2615.3797822587098</v>
      </c>
      <c r="U359" s="69">
        <v>22882.428662041078</v>
      </c>
      <c r="V359" s="69">
        <v>21027.604311293089</v>
      </c>
      <c r="W359" s="69">
        <v>2359.4206205619498</v>
      </c>
      <c r="X359" s="69">
        <v>19462.905394748697</v>
      </c>
      <c r="Y359" s="69">
        <v>0</v>
      </c>
      <c r="Z359" s="69">
        <v>118.12297755637999</v>
      </c>
      <c r="AA359" s="69">
        <v>762.51390712795001</v>
      </c>
      <c r="AB359" s="69">
        <v>320.44222791365002</v>
      </c>
      <c r="AC359" s="69">
        <v>7239.2306582808596</v>
      </c>
      <c r="AD359" s="69">
        <v>1262.55449190578</v>
      </c>
      <c r="AE359" s="69">
        <v>4902.8286361911396</v>
      </c>
      <c r="AF359" s="69">
        <v>11632.3995816468</v>
      </c>
      <c r="AG359" s="69">
        <v>7842.0220262849798</v>
      </c>
      <c r="AH359" s="69">
        <v>152032.94752845171</v>
      </c>
    </row>
    <row r="360" spans="1:34" ht="15.75">
      <c r="A360" s="203"/>
      <c r="B360" s="204"/>
      <c r="E360" s="2">
        <v>2019</v>
      </c>
      <c r="F360" s="2">
        <v>7</v>
      </c>
      <c r="G360" s="62">
        <v>2020</v>
      </c>
      <c r="H360" s="69">
        <v>1808.59342189675</v>
      </c>
      <c r="I360" s="69">
        <v>985.19416804094999</v>
      </c>
      <c r="J360" s="69">
        <v>689.86019078245999</v>
      </c>
      <c r="K360" s="69">
        <v>10615.714574507199</v>
      </c>
      <c r="L360" s="69">
        <v>4535.0481941661501</v>
      </c>
      <c r="M360" s="69">
        <v>292.37149268953999</v>
      </c>
      <c r="N360" s="69">
        <v>21953.7553779339</v>
      </c>
      <c r="O360" s="69">
        <v>820.95347260880999</v>
      </c>
      <c r="P360" s="69">
        <v>766.47034194009996</v>
      </c>
      <c r="Q360" s="69">
        <v>1444.29569865029</v>
      </c>
      <c r="R360" s="69">
        <v>13308.7305474613</v>
      </c>
      <c r="S360" s="69">
        <v>1938.3873836167099</v>
      </c>
      <c r="T360" s="69">
        <v>2969.7629028491401</v>
      </c>
      <c r="U360" s="69">
        <v>24420.415494763318</v>
      </c>
      <c r="V360" s="69">
        <v>27070.129571019112</v>
      </c>
      <c r="W360" s="69">
        <v>2856.2942968471302</v>
      </c>
      <c r="X360" s="69">
        <v>20893.6945914754</v>
      </c>
      <c r="Y360" s="69">
        <v>0</v>
      </c>
      <c r="Z360" s="69">
        <v>187.70162526159001</v>
      </c>
      <c r="AA360" s="69">
        <v>984.66941073069995</v>
      </c>
      <c r="AB360" s="69">
        <v>358.24661517406003</v>
      </c>
      <c r="AC360" s="69">
        <v>7873.7567360065405</v>
      </c>
      <c r="AD360" s="69">
        <v>1421.7964284659199</v>
      </c>
      <c r="AE360" s="69">
        <v>8844.0646946693996</v>
      </c>
      <c r="AF360" s="69">
        <v>12979.139975836901</v>
      </c>
      <c r="AG360" s="69">
        <v>9435.2756017736901</v>
      </c>
      <c r="AH360" s="69">
        <v>179454.32280916709</v>
      </c>
    </row>
    <row r="361" spans="1:34" ht="15.75">
      <c r="A361" s="203"/>
      <c r="B361" s="204"/>
      <c r="E361" s="2">
        <v>2019</v>
      </c>
      <c r="F361" s="2">
        <v>8</v>
      </c>
      <c r="G361" s="62">
        <v>2020</v>
      </c>
      <c r="H361" s="69">
        <v>1729.6373446909499</v>
      </c>
      <c r="I361" s="69">
        <v>1045.6199519791401</v>
      </c>
      <c r="J361" s="69">
        <v>853.60305551131</v>
      </c>
      <c r="K361" s="69">
        <v>10568.073935849699</v>
      </c>
      <c r="L361" s="69">
        <v>4682.71314695418</v>
      </c>
      <c r="M361" s="69">
        <v>278.12927490657</v>
      </c>
      <c r="N361" s="69">
        <v>21852.78846476322</v>
      </c>
      <c r="O361" s="69">
        <v>828.24827506102997</v>
      </c>
      <c r="P361" s="69">
        <v>833.51969915696998</v>
      </c>
      <c r="Q361" s="69">
        <v>1388.7305625071899</v>
      </c>
      <c r="R361" s="69">
        <v>14435.8379409058</v>
      </c>
      <c r="S361" s="69">
        <v>1901.34346199981</v>
      </c>
      <c r="T361" s="69">
        <v>3078.2165329163399</v>
      </c>
      <c r="U361" s="69">
        <v>25395.89833775162</v>
      </c>
      <c r="V361" s="69">
        <v>27260.70877911818</v>
      </c>
      <c r="W361" s="69">
        <v>2923.1858891111101</v>
      </c>
      <c r="X361" s="69">
        <v>21832.250682013502</v>
      </c>
      <c r="Y361" s="69">
        <v>0</v>
      </c>
      <c r="Z361" s="69">
        <v>239.93339893561</v>
      </c>
      <c r="AA361" s="69">
        <v>1002.64624202856</v>
      </c>
      <c r="AB361" s="69">
        <v>363.51442431919003</v>
      </c>
      <c r="AC361" s="69">
        <v>7203.8757872032602</v>
      </c>
      <c r="AD361" s="69">
        <v>1329.46283133672</v>
      </c>
      <c r="AE361" s="69">
        <v>4665.2255041600802</v>
      </c>
      <c r="AF361" s="69">
        <v>13025.604677421101</v>
      </c>
      <c r="AG361" s="69">
        <v>9187.4063003574411</v>
      </c>
      <c r="AH361" s="69">
        <v>177906.17450095859</v>
      </c>
    </row>
    <row r="362" spans="1:34" ht="15.75">
      <c r="A362" s="203"/>
      <c r="B362" s="204"/>
      <c r="E362" s="2">
        <v>2019</v>
      </c>
      <c r="F362" s="2">
        <v>9</v>
      </c>
      <c r="G362" s="62">
        <v>2020</v>
      </c>
      <c r="H362" s="69">
        <v>1538.44159801462</v>
      </c>
      <c r="I362" s="69">
        <v>1014.5438345252199</v>
      </c>
      <c r="J362" s="69">
        <v>912.05551924894996</v>
      </c>
      <c r="K362" s="69">
        <v>10055.712350288501</v>
      </c>
      <c r="L362" s="69">
        <v>4201.8824288009801</v>
      </c>
      <c r="M362" s="69">
        <v>242.30509991298999</v>
      </c>
      <c r="N362" s="69">
        <v>19225.19714452633</v>
      </c>
      <c r="O362" s="69">
        <v>809.39734991221997</v>
      </c>
      <c r="P362" s="69">
        <v>710.59587759271005</v>
      </c>
      <c r="Q362" s="69">
        <v>1299.6141627741099</v>
      </c>
      <c r="R362" s="69">
        <v>14247.258422672499</v>
      </c>
      <c r="S362" s="69">
        <v>1763.98753481638</v>
      </c>
      <c r="T362" s="69">
        <v>2863.5620188070702</v>
      </c>
      <c r="U362" s="69">
        <v>28552.90306539202</v>
      </c>
      <c r="V362" s="69">
        <v>21684.243048009961</v>
      </c>
      <c r="W362" s="69">
        <v>2633.9438473006398</v>
      </c>
      <c r="X362" s="69">
        <v>20771.747628435602</v>
      </c>
      <c r="Y362" s="69">
        <v>0</v>
      </c>
      <c r="Z362" s="69">
        <v>221.39116736803001</v>
      </c>
      <c r="AA362" s="69">
        <v>974.06768970888004</v>
      </c>
      <c r="AB362" s="69">
        <v>338.95504384525998</v>
      </c>
      <c r="AC362" s="69">
        <v>6924.6049554196798</v>
      </c>
      <c r="AD362" s="69">
        <v>1377.67365609731</v>
      </c>
      <c r="AE362" s="69">
        <v>7118.95203485195</v>
      </c>
      <c r="AF362" s="69">
        <v>12038.229768758099</v>
      </c>
      <c r="AG362" s="69">
        <v>8308.91795003886</v>
      </c>
      <c r="AH362" s="69">
        <v>169830.18319711884</v>
      </c>
    </row>
    <row r="363" spans="1:34" ht="15.75">
      <c r="A363" s="203"/>
      <c r="B363" s="204"/>
      <c r="E363" s="2">
        <v>2019</v>
      </c>
      <c r="F363" s="2">
        <v>10</v>
      </c>
      <c r="G363" s="62">
        <v>2020</v>
      </c>
      <c r="H363" s="69">
        <v>1285.8561144944299</v>
      </c>
      <c r="I363" s="69">
        <v>897.55139234573005</v>
      </c>
      <c r="J363" s="69">
        <v>962.58256871376</v>
      </c>
      <c r="K363" s="69">
        <v>8761.3251867652307</v>
      </c>
      <c r="L363" s="69">
        <v>3694.7768080164701</v>
      </c>
      <c r="M363" s="69">
        <v>255.45416501525</v>
      </c>
      <c r="N363" s="69">
        <v>13295.73960026325</v>
      </c>
      <c r="O363" s="69">
        <v>664.58468737058001</v>
      </c>
      <c r="P363" s="69">
        <v>560.44209555535997</v>
      </c>
      <c r="Q363" s="69">
        <v>1111.8331776222601</v>
      </c>
      <c r="R363" s="69">
        <v>9024.2005411892897</v>
      </c>
      <c r="S363" s="69">
        <v>1623.5140498731</v>
      </c>
      <c r="T363" s="69">
        <v>4833.7493282178293</v>
      </c>
      <c r="U363" s="69">
        <v>29791.78366127847</v>
      </c>
      <c r="V363" s="69">
        <v>12806.675940214331</v>
      </c>
      <c r="W363" s="69">
        <v>1993.46267816675</v>
      </c>
      <c r="X363" s="69">
        <v>19280.074955538781</v>
      </c>
      <c r="Y363" s="69">
        <v>0</v>
      </c>
      <c r="Z363" s="69">
        <v>96.269573647000001</v>
      </c>
      <c r="AA363" s="69">
        <v>896.16808741813998</v>
      </c>
      <c r="AB363" s="69">
        <v>324.25500886594</v>
      </c>
      <c r="AC363" s="69">
        <v>6237.6343751512504</v>
      </c>
      <c r="AD363" s="69">
        <v>1292.81132713276</v>
      </c>
      <c r="AE363" s="69">
        <v>0</v>
      </c>
      <c r="AF363" s="69">
        <v>11022.4597646825</v>
      </c>
      <c r="AG363" s="69">
        <v>6176.9594857207103</v>
      </c>
      <c r="AH363" s="69">
        <v>136890.16457325919</v>
      </c>
    </row>
    <row r="364" spans="1:34" ht="15.75">
      <c r="A364" s="203"/>
      <c r="B364" s="204"/>
      <c r="E364" s="2">
        <v>2019</v>
      </c>
      <c r="F364" s="2">
        <v>11</v>
      </c>
      <c r="G364" s="62">
        <v>2020</v>
      </c>
      <c r="H364" s="69">
        <v>1298.4299160166699</v>
      </c>
      <c r="I364" s="69">
        <v>782.79318083287001</v>
      </c>
      <c r="J364" s="69">
        <v>934.05210543325995</v>
      </c>
      <c r="K364" s="69">
        <v>7384.2410655724598</v>
      </c>
      <c r="L364" s="69">
        <v>4649.6067696386999</v>
      </c>
      <c r="M364" s="69">
        <v>248.27059025629001</v>
      </c>
      <c r="N364" s="69">
        <v>9218.3196261021894</v>
      </c>
      <c r="O364" s="69">
        <v>591.13108248037997</v>
      </c>
      <c r="P364" s="69">
        <v>384.11926059579997</v>
      </c>
      <c r="Q364" s="69">
        <v>965.95811853536998</v>
      </c>
      <c r="R364" s="69">
        <v>6437.0982271343601</v>
      </c>
      <c r="S364" s="69">
        <v>1430.04208301259</v>
      </c>
      <c r="T364" s="69">
        <v>3308.6402692015699</v>
      </c>
      <c r="U364" s="69">
        <v>24435.19783499782</v>
      </c>
      <c r="V364" s="69">
        <v>10901.27553503243</v>
      </c>
      <c r="W364" s="69">
        <v>1547.13027682344</v>
      </c>
      <c r="X364" s="69">
        <v>15695.705291906219</v>
      </c>
      <c r="Y364" s="69">
        <v>0</v>
      </c>
      <c r="Z364" s="69">
        <v>9.5981053446299995</v>
      </c>
      <c r="AA364" s="69">
        <v>805.73079765810996</v>
      </c>
      <c r="AB364" s="69">
        <v>288.80407705139999</v>
      </c>
      <c r="AC364" s="69">
        <v>5019.2060824431701</v>
      </c>
      <c r="AD364" s="69">
        <v>1110.96347935157</v>
      </c>
      <c r="AE364" s="69">
        <v>0</v>
      </c>
      <c r="AF364" s="69">
        <v>9486.5432400955997</v>
      </c>
      <c r="AG364" s="69">
        <v>4830.9797464062503</v>
      </c>
      <c r="AH364" s="69">
        <v>111763.83676192314</v>
      </c>
    </row>
    <row r="365" spans="1:34" ht="15.75">
      <c r="A365" s="203"/>
      <c r="B365" s="204"/>
      <c r="E365" s="2">
        <v>2019</v>
      </c>
      <c r="F365" s="2">
        <v>12</v>
      </c>
      <c r="G365" s="62">
        <v>2020</v>
      </c>
      <c r="H365" s="69">
        <v>1200.4282276816</v>
      </c>
      <c r="I365" s="69">
        <v>647.31755768406003</v>
      </c>
      <c r="J365" s="69">
        <v>613.72552753392995</v>
      </c>
      <c r="K365" s="69">
        <v>5652.0993543854702</v>
      </c>
      <c r="L365" s="69">
        <v>4988.5530135827603</v>
      </c>
      <c r="M365" s="69">
        <v>247.42730104546001</v>
      </c>
      <c r="N365" s="69">
        <v>6481.0934512251806</v>
      </c>
      <c r="O365" s="69">
        <v>486.98152667736002</v>
      </c>
      <c r="P365" s="69">
        <v>293.51775574895998</v>
      </c>
      <c r="Q365" s="69">
        <v>843.55568259246002</v>
      </c>
      <c r="R365" s="69">
        <v>5514.4046265941397</v>
      </c>
      <c r="S365" s="69">
        <v>1123.2377222944499</v>
      </c>
      <c r="T365" s="69">
        <v>2284.2844694866899</v>
      </c>
      <c r="U365" s="69">
        <v>16132.332080077311</v>
      </c>
      <c r="V365" s="69">
        <v>8034.8544014728204</v>
      </c>
      <c r="W365" s="69">
        <v>1112.2183912325199</v>
      </c>
      <c r="X365" s="69">
        <v>11654.034516874621</v>
      </c>
      <c r="Y365" s="69">
        <v>0</v>
      </c>
      <c r="Z365" s="69">
        <v>23.38937094001</v>
      </c>
      <c r="AA365" s="69">
        <v>423.42351872353998</v>
      </c>
      <c r="AB365" s="69">
        <v>186.79366482200001</v>
      </c>
      <c r="AC365" s="69">
        <v>4615.0591057463898</v>
      </c>
      <c r="AD365" s="69">
        <v>996.92091434770998</v>
      </c>
      <c r="AE365" s="69">
        <v>0</v>
      </c>
      <c r="AF365" s="69">
        <v>8736.6545839737591</v>
      </c>
      <c r="AG365" s="69">
        <v>3049.2867336620602</v>
      </c>
      <c r="AH365" s="69">
        <v>85341.593498405244</v>
      </c>
    </row>
    <row r="366" spans="1:34" ht="15.75">
      <c r="A366" s="203"/>
      <c r="B366" s="204"/>
      <c r="E366" s="2">
        <v>2020</v>
      </c>
      <c r="F366" s="2">
        <v>1</v>
      </c>
      <c r="G366" s="62">
        <v>2020</v>
      </c>
      <c r="H366" s="69">
        <v>1108.8933597453001</v>
      </c>
      <c r="I366" s="69">
        <v>698.48569855972005</v>
      </c>
      <c r="J366" s="69">
        <v>366.27732246047998</v>
      </c>
      <c r="K366" s="69">
        <v>6240.1198160100002</v>
      </c>
      <c r="L366" s="69">
        <v>3772.92042810469</v>
      </c>
      <c r="M366" s="69">
        <v>251.11962145784</v>
      </c>
      <c r="N366" s="69">
        <v>7141.8473615292805</v>
      </c>
      <c r="O366" s="69">
        <v>531.39401475097998</v>
      </c>
      <c r="P366" s="69">
        <v>238.89580464126001</v>
      </c>
      <c r="Q366" s="69">
        <v>816.20201531156999</v>
      </c>
      <c r="R366" s="69">
        <v>5667.9756835341204</v>
      </c>
      <c r="S366" s="69">
        <v>1252.5560272007599</v>
      </c>
      <c r="T366" s="69">
        <v>1842.9731777008101</v>
      </c>
      <c r="U366" s="69">
        <v>14760.35358792232</v>
      </c>
      <c r="V366" s="69">
        <v>7127.8960643118098</v>
      </c>
      <c r="W366" s="69">
        <v>1278.57952430819</v>
      </c>
      <c r="X366" s="69">
        <v>8890.3797074689701</v>
      </c>
      <c r="Y366" s="69">
        <v>0</v>
      </c>
      <c r="Z366" s="69">
        <v>0.19641097332999999</v>
      </c>
      <c r="AA366" s="69">
        <v>622.27306346651005</v>
      </c>
      <c r="AB366" s="69">
        <v>251.29001153164</v>
      </c>
      <c r="AC366" s="69">
        <v>2918.6970080577498</v>
      </c>
      <c r="AD366" s="69">
        <v>1006.29875390924</v>
      </c>
      <c r="AE366" s="69">
        <v>0</v>
      </c>
      <c r="AF366" s="69">
        <v>9217.9059494939393</v>
      </c>
      <c r="AG366" s="69">
        <v>3127.5373280533204</v>
      </c>
      <c r="AH366" s="69">
        <v>79131.06774050383</v>
      </c>
    </row>
    <row r="367" spans="1:34" ht="15.75">
      <c r="A367" s="203"/>
      <c r="B367" s="204"/>
      <c r="E367" s="2">
        <v>2020</v>
      </c>
      <c r="F367" s="2">
        <v>2</v>
      </c>
      <c r="G367" s="62">
        <v>2020</v>
      </c>
      <c r="H367" s="69">
        <v>1366.97717446559</v>
      </c>
      <c r="I367" s="69">
        <v>599.13083555014998</v>
      </c>
      <c r="J367" s="69">
        <v>410.37099893156</v>
      </c>
      <c r="K367" s="69">
        <v>4170.99069714703</v>
      </c>
      <c r="L367" s="69">
        <v>3950.6143973865901</v>
      </c>
      <c r="M367" s="69">
        <v>240.33058703966</v>
      </c>
      <c r="N367" s="69">
        <v>6116.2905293694403</v>
      </c>
      <c r="O367" s="69">
        <v>459.62822958299</v>
      </c>
      <c r="P367" s="69">
        <v>289.94556289496001</v>
      </c>
      <c r="Q367" s="69">
        <v>699.54820011631</v>
      </c>
      <c r="R367" s="69">
        <v>3098.11738854535</v>
      </c>
      <c r="S367" s="69">
        <v>901.07682671457997</v>
      </c>
      <c r="T367" s="69">
        <v>1282.09675252694</v>
      </c>
      <c r="U367" s="69">
        <v>10206.32029353526</v>
      </c>
      <c r="V367" s="69">
        <v>6309.6090656725301</v>
      </c>
      <c r="W367" s="69">
        <v>1089.5598807659301</v>
      </c>
      <c r="X367" s="69">
        <v>7689.2252752436998</v>
      </c>
      <c r="Y367" s="69">
        <v>0</v>
      </c>
      <c r="Z367" s="69">
        <v>1.68352262855</v>
      </c>
      <c r="AA367" s="69">
        <v>609.03518068227004</v>
      </c>
      <c r="AB367" s="69">
        <v>217.95456803944001</v>
      </c>
      <c r="AC367" s="69">
        <v>2390.2207835466802</v>
      </c>
      <c r="AD367" s="69">
        <v>814.97425175554997</v>
      </c>
      <c r="AE367" s="69">
        <v>0</v>
      </c>
      <c r="AF367" s="69">
        <v>8306.4984776416004</v>
      </c>
      <c r="AG367" s="69">
        <v>2317.1441606332501</v>
      </c>
      <c r="AH367" s="69">
        <v>63537.343640415915</v>
      </c>
    </row>
    <row r="368" spans="1:34" ht="15.75">
      <c r="A368" s="203"/>
      <c r="B368" s="204"/>
      <c r="E368" s="2">
        <v>2020</v>
      </c>
      <c r="F368" s="2">
        <v>3</v>
      </c>
      <c r="G368" s="62">
        <v>2020</v>
      </c>
      <c r="H368" s="69">
        <v>1747.73842791997</v>
      </c>
      <c r="I368" s="69">
        <v>765.82288164677004</v>
      </c>
      <c r="J368" s="69">
        <v>522.68921959423005</v>
      </c>
      <c r="K368" s="69">
        <v>6602.6888372523399</v>
      </c>
      <c r="L368" s="69">
        <v>3920.5885466215104</v>
      </c>
      <c r="M368" s="69">
        <v>270.63033040568001</v>
      </c>
      <c r="N368" s="69">
        <v>8654.9882945281206</v>
      </c>
      <c r="O368" s="69">
        <v>562.60576155480999</v>
      </c>
      <c r="P368" s="69">
        <v>563.18263945340004</v>
      </c>
      <c r="Q368" s="69">
        <v>869.78283620959996</v>
      </c>
      <c r="R368" s="69">
        <v>4881.2268199987902</v>
      </c>
      <c r="S368" s="69">
        <v>1165.1798776416899</v>
      </c>
      <c r="T368" s="69">
        <v>1555.0086186850499</v>
      </c>
      <c r="U368" s="69">
        <v>18945.74840260117</v>
      </c>
      <c r="V368" s="69">
        <v>9319.7170754335893</v>
      </c>
      <c r="W368" s="69">
        <v>1448.36888153474</v>
      </c>
      <c r="X368" s="69">
        <v>11103.12854012674</v>
      </c>
      <c r="Y368" s="69">
        <v>0</v>
      </c>
      <c r="Z368" s="69">
        <v>4.1901007643900003</v>
      </c>
      <c r="AA368" s="69">
        <v>744.56147715876</v>
      </c>
      <c r="AB368" s="69">
        <v>250.87676223215001</v>
      </c>
      <c r="AC368" s="69">
        <v>3025.9240681034698</v>
      </c>
      <c r="AD368" s="69">
        <v>1000.05374048582</v>
      </c>
      <c r="AE368" s="69">
        <v>0</v>
      </c>
      <c r="AF368" s="69">
        <v>9737.0621043465399</v>
      </c>
      <c r="AG368" s="69">
        <v>3539.1441824465301</v>
      </c>
      <c r="AH368" s="69">
        <v>91200.908426745853</v>
      </c>
    </row>
    <row r="369" spans="1:34" ht="15.75">
      <c r="A369" s="203"/>
      <c r="B369" s="204"/>
      <c r="E369" s="2">
        <v>2020</v>
      </c>
      <c r="F369" s="2">
        <v>4</v>
      </c>
      <c r="G369" s="62">
        <v>2020</v>
      </c>
      <c r="H369" s="69">
        <v>1938.3035319986402</v>
      </c>
      <c r="I369" s="69">
        <v>841.96492671250996</v>
      </c>
      <c r="J369" s="69">
        <v>812.99087065594006</v>
      </c>
      <c r="K369" s="69">
        <v>7480.39729529529</v>
      </c>
      <c r="L369" s="69">
        <v>4989.2134976215402</v>
      </c>
      <c r="M369" s="69">
        <v>261.06879092129998</v>
      </c>
      <c r="N369" s="69">
        <v>10959.52712980059</v>
      </c>
      <c r="O369" s="69">
        <v>654.54240350078999</v>
      </c>
      <c r="P369" s="69">
        <v>680.49754351829995</v>
      </c>
      <c r="Q369" s="69">
        <v>973.19756745335997</v>
      </c>
      <c r="R369" s="69">
        <v>6630.4975906550098</v>
      </c>
      <c r="S369" s="69">
        <v>1147.7375577673799</v>
      </c>
      <c r="T369" s="69">
        <v>3069.4404131451702</v>
      </c>
      <c r="U369" s="69">
        <v>19293.57577888935</v>
      </c>
      <c r="V369" s="69">
        <v>12654.170609651639</v>
      </c>
      <c r="W369" s="69">
        <v>1786.54050186717</v>
      </c>
      <c r="X369" s="69">
        <v>13246.615053475609</v>
      </c>
      <c r="Y369" s="69">
        <v>0</v>
      </c>
      <c r="Z369" s="69">
        <v>18.023045028990001</v>
      </c>
      <c r="AA369" s="69">
        <v>599.31505695957003</v>
      </c>
      <c r="AB369" s="69">
        <v>281.49164783604999</v>
      </c>
      <c r="AC369" s="69">
        <v>4247.25206521767</v>
      </c>
      <c r="AD369" s="69">
        <v>1149.5082662779901</v>
      </c>
      <c r="AE369" s="69">
        <v>0</v>
      </c>
      <c r="AF369" s="69">
        <v>10361.3313572187</v>
      </c>
      <c r="AG369" s="69">
        <v>4931.8598340327299</v>
      </c>
      <c r="AH369" s="69">
        <v>109009.06233550128</v>
      </c>
    </row>
    <row r="370" spans="1:34" ht="15.75">
      <c r="A370" s="203"/>
      <c r="B370" s="204"/>
      <c r="E370" s="2">
        <v>2020</v>
      </c>
      <c r="F370" s="2">
        <v>5</v>
      </c>
      <c r="G370" s="62">
        <v>2020</v>
      </c>
      <c r="H370" s="69">
        <v>1651.62572779897</v>
      </c>
      <c r="I370" s="69">
        <v>916.00581153333997</v>
      </c>
      <c r="J370" s="69">
        <v>638.03959166449999</v>
      </c>
      <c r="K370" s="69">
        <v>9213.5286450636795</v>
      </c>
      <c r="L370" s="69">
        <v>3730.5889007965402</v>
      </c>
      <c r="M370" s="69">
        <v>280.80561735694999</v>
      </c>
      <c r="N370" s="69">
        <v>14811.293324574301</v>
      </c>
      <c r="O370" s="69">
        <v>711.16235235127999</v>
      </c>
      <c r="P370" s="69">
        <v>834.50001758169003</v>
      </c>
      <c r="Q370" s="69">
        <v>1167.66222511826</v>
      </c>
      <c r="R370" s="69">
        <v>9319.1115202055498</v>
      </c>
      <c r="S370" s="69">
        <v>1615.8828411864699</v>
      </c>
      <c r="T370" s="69">
        <v>2566.1568997744498</v>
      </c>
      <c r="U370" s="69">
        <v>17682.9208582959</v>
      </c>
      <c r="V370" s="69">
        <v>14624.31536373935</v>
      </c>
      <c r="W370" s="69">
        <v>2251.58510874596</v>
      </c>
      <c r="X370" s="69">
        <v>15226.059231619211</v>
      </c>
      <c r="Y370" s="69">
        <v>0</v>
      </c>
      <c r="Z370" s="69">
        <v>35.774855856709998</v>
      </c>
      <c r="AA370" s="69">
        <v>784.08998029774</v>
      </c>
      <c r="AB370" s="69">
        <v>322.05895406933001</v>
      </c>
      <c r="AC370" s="69">
        <v>7789.7110855416504</v>
      </c>
      <c r="AD370" s="69">
        <v>1329.4781985709201</v>
      </c>
      <c r="AE370" s="69">
        <v>1795.50946887391</v>
      </c>
      <c r="AF370" s="69">
        <v>11813.6867237569</v>
      </c>
      <c r="AG370" s="69">
        <v>6663.3076838244997</v>
      </c>
      <c r="AH370" s="69">
        <v>127774.86098819808</v>
      </c>
    </row>
    <row r="371" spans="1:34" ht="15.75">
      <c r="A371" s="203"/>
      <c r="B371" s="204"/>
      <c r="E371" s="2">
        <v>2020</v>
      </c>
      <c r="F371" s="2">
        <v>6</v>
      </c>
      <c r="G371" s="62">
        <v>2020</v>
      </c>
      <c r="H371" s="69">
        <v>1793.4888110869701</v>
      </c>
      <c r="I371" s="69">
        <v>890.49172284507995</v>
      </c>
      <c r="J371" s="69">
        <v>693.07800568958999</v>
      </c>
      <c r="K371" s="69">
        <v>9491.2410868663301</v>
      </c>
      <c r="L371" s="69">
        <v>3799.9929164994401</v>
      </c>
      <c r="M371" s="69">
        <v>308.77958084839997</v>
      </c>
      <c r="N371" s="69">
        <v>16929.097823355231</v>
      </c>
      <c r="O371" s="69">
        <v>699.76758764511999</v>
      </c>
      <c r="P371" s="69">
        <v>935.60413490307997</v>
      </c>
      <c r="Q371" s="69">
        <v>1319.78679354206</v>
      </c>
      <c r="R371" s="69">
        <v>10955.633007627501</v>
      </c>
      <c r="S371" s="69">
        <v>1596.6304692497299</v>
      </c>
      <c r="T371" s="69">
        <v>2744.1713544387399</v>
      </c>
      <c r="U371" s="69">
        <v>18608.930650288872</v>
      </c>
      <c r="V371" s="69">
        <v>21681.63400490335</v>
      </c>
      <c r="W371" s="69">
        <v>2449.75086407252</v>
      </c>
      <c r="X371" s="69">
        <v>16365.24211498916</v>
      </c>
      <c r="Y371" s="69">
        <v>0</v>
      </c>
      <c r="Z371" s="69">
        <v>118.53869885698001</v>
      </c>
      <c r="AA371" s="69">
        <v>790.10719974512006</v>
      </c>
      <c r="AB371" s="69">
        <v>319.92383268863</v>
      </c>
      <c r="AC371" s="69">
        <v>7378.5622975158904</v>
      </c>
      <c r="AD371" s="69">
        <v>1311.7366831634999</v>
      </c>
      <c r="AE371" s="69">
        <v>4778.1240226686596</v>
      </c>
      <c r="AF371" s="69">
        <v>11921.363555874501</v>
      </c>
      <c r="AG371" s="69">
        <v>7732.1359745766895</v>
      </c>
      <c r="AH371" s="69">
        <v>145613.81319394114</v>
      </c>
    </row>
    <row r="372" spans="1:34" ht="15.75">
      <c r="A372" s="203"/>
      <c r="B372" s="204"/>
      <c r="E372" s="2">
        <v>2020</v>
      </c>
      <c r="F372" s="2">
        <v>7</v>
      </c>
      <c r="G372" s="62">
        <v>2021</v>
      </c>
      <c r="H372" s="69">
        <v>1862.7189798832001</v>
      </c>
      <c r="I372" s="69">
        <v>1002.02235558866</v>
      </c>
      <c r="J372" s="69">
        <v>649.80385483275995</v>
      </c>
      <c r="K372" s="69">
        <v>10483.0253865342</v>
      </c>
      <c r="L372" s="69">
        <v>4385.2797994347002</v>
      </c>
      <c r="M372" s="69">
        <v>312.16153164462997</v>
      </c>
      <c r="N372" s="69">
        <v>22481.411378742541</v>
      </c>
      <c r="O372" s="69">
        <v>831.62513733249</v>
      </c>
      <c r="P372" s="69">
        <v>795.42519835850999</v>
      </c>
      <c r="Q372" s="69">
        <v>1404.23843197676</v>
      </c>
      <c r="R372" s="69">
        <v>13143.0556815538</v>
      </c>
      <c r="S372" s="69">
        <v>1795.53714824498</v>
      </c>
      <c r="T372" s="69">
        <v>3117.3458005572902</v>
      </c>
      <c r="U372" s="69">
        <v>19857.146917908129</v>
      </c>
      <c r="V372" s="69">
        <v>27926.894310842363</v>
      </c>
      <c r="W372" s="69">
        <v>2966.9227560415102</v>
      </c>
      <c r="X372" s="69">
        <v>17594.393507105251</v>
      </c>
      <c r="Y372" s="69">
        <v>0</v>
      </c>
      <c r="Z372" s="69">
        <v>188.44323068034001</v>
      </c>
      <c r="AA372" s="69">
        <v>1020.74070732196</v>
      </c>
      <c r="AB372" s="69">
        <v>357.82088474876002</v>
      </c>
      <c r="AC372" s="69">
        <v>8015.2233179081195</v>
      </c>
      <c r="AD372" s="69">
        <v>1477.81710680472</v>
      </c>
      <c r="AE372" s="69">
        <v>8622.8206489588301</v>
      </c>
      <c r="AF372" s="69">
        <v>13307.2793743576</v>
      </c>
      <c r="AG372" s="69">
        <v>9307.0651351655106</v>
      </c>
      <c r="AH372" s="69">
        <v>172906.2185825276</v>
      </c>
    </row>
    <row r="373" spans="1:34" ht="15.75">
      <c r="A373" s="203"/>
      <c r="B373" s="204"/>
      <c r="E373" s="2">
        <v>2020</v>
      </c>
      <c r="F373" s="2">
        <v>8</v>
      </c>
      <c r="G373" s="62">
        <v>2021</v>
      </c>
      <c r="H373" s="69">
        <v>1781.39999364354</v>
      </c>
      <c r="I373" s="69">
        <v>1063.4802776147601</v>
      </c>
      <c r="J373" s="69">
        <v>750.42153767452999</v>
      </c>
      <c r="K373" s="69">
        <v>10436.1281532225</v>
      </c>
      <c r="L373" s="69">
        <v>4528.0681683386601</v>
      </c>
      <c r="M373" s="69">
        <v>296.95528675306002</v>
      </c>
      <c r="N373" s="69">
        <v>22379.164467395702</v>
      </c>
      <c r="O373" s="69">
        <v>839.00455149627999</v>
      </c>
      <c r="P373" s="69">
        <v>865.00747094721999</v>
      </c>
      <c r="Q373" s="69">
        <v>1350.2143843228901</v>
      </c>
      <c r="R373" s="69">
        <v>14237.6755862721</v>
      </c>
      <c r="S373" s="69">
        <v>1761.2231932832501</v>
      </c>
      <c r="T373" s="69">
        <v>3231.18905313508</v>
      </c>
      <c r="U373" s="69">
        <v>20645.662560054898</v>
      </c>
      <c r="V373" s="69">
        <v>28122.803385786108</v>
      </c>
      <c r="W373" s="69">
        <v>3036.4051575905801</v>
      </c>
      <c r="X373" s="69">
        <v>18405.376468216658</v>
      </c>
      <c r="Y373" s="69">
        <v>0</v>
      </c>
      <c r="Z373" s="69">
        <v>240.8813710618</v>
      </c>
      <c r="AA373" s="69">
        <v>1039.3760820928401</v>
      </c>
      <c r="AB373" s="69">
        <v>363.08243377437998</v>
      </c>
      <c r="AC373" s="69">
        <v>7320.4483661697104</v>
      </c>
      <c r="AD373" s="69">
        <v>1381.8454426209901</v>
      </c>
      <c r="AE373" s="69">
        <v>4548.5197359045897</v>
      </c>
      <c r="AF373" s="69">
        <v>13354.9187993254</v>
      </c>
      <c r="AG373" s="69">
        <v>9062.5639853681005</v>
      </c>
      <c r="AH373" s="69">
        <v>171041.81591206562</v>
      </c>
    </row>
    <row r="374" spans="1:34" ht="15.75">
      <c r="A374" s="203"/>
      <c r="B374" s="204"/>
      <c r="E374" s="2">
        <v>2020</v>
      </c>
      <c r="F374" s="2">
        <v>9</v>
      </c>
      <c r="G374" s="62">
        <v>2021</v>
      </c>
      <c r="H374" s="69">
        <v>1584.4823548336699</v>
      </c>
      <c r="I374" s="69">
        <v>1031.87334628705</v>
      </c>
      <c r="J374" s="69">
        <v>756.64037698923005</v>
      </c>
      <c r="K374" s="69">
        <v>9931.7616817569397</v>
      </c>
      <c r="L374" s="69">
        <v>4063.1167179930399</v>
      </c>
      <c r="M374" s="69">
        <v>258.70624532624998</v>
      </c>
      <c r="N374" s="69">
        <v>19684.542243327749</v>
      </c>
      <c r="O374" s="69">
        <v>819.93497628093996</v>
      </c>
      <c r="P374" s="69">
        <v>737.43997120125005</v>
      </c>
      <c r="Q374" s="69">
        <v>1263.5696109973601</v>
      </c>
      <c r="R374" s="69">
        <v>14066.3131834621</v>
      </c>
      <c r="S374" s="69">
        <v>1633.9897662221799</v>
      </c>
      <c r="T374" s="69">
        <v>3005.8672446205901</v>
      </c>
      <c r="U374" s="69">
        <v>23065.972863886433</v>
      </c>
      <c r="V374" s="69">
        <v>22368.68158540997</v>
      </c>
      <c r="W374" s="69">
        <v>2735.9603481048598</v>
      </c>
      <c r="X374" s="69">
        <v>17489.022171090852</v>
      </c>
      <c r="Y374" s="69">
        <v>0</v>
      </c>
      <c r="Z374" s="69">
        <v>222.26587950307001</v>
      </c>
      <c r="AA374" s="69">
        <v>1009.7506145083599</v>
      </c>
      <c r="AB374" s="69">
        <v>338.55223899279002</v>
      </c>
      <c r="AC374" s="69">
        <v>7043.6744413849501</v>
      </c>
      <c r="AD374" s="69">
        <v>1431.95583827112</v>
      </c>
      <c r="AE374" s="69">
        <v>6940.86358753888</v>
      </c>
      <c r="AF374" s="69">
        <v>12342.581018758199</v>
      </c>
      <c r="AG374" s="69">
        <v>8196.012901755661</v>
      </c>
      <c r="AH374" s="69">
        <v>162023.5312085035</v>
      </c>
    </row>
    <row r="375" spans="1:34" ht="15.75">
      <c r="A375" s="203"/>
      <c r="B375" s="204"/>
      <c r="E375" s="2">
        <v>2020</v>
      </c>
      <c r="F375" s="2">
        <v>10</v>
      </c>
      <c r="G375" s="62">
        <v>2021</v>
      </c>
      <c r="H375" s="69">
        <v>1324.33777590306</v>
      </c>
      <c r="I375" s="69">
        <v>912.88254599448999</v>
      </c>
      <c r="J375" s="69">
        <v>906.69076445124006</v>
      </c>
      <c r="K375" s="69">
        <v>8657.5727012124607</v>
      </c>
      <c r="L375" s="69">
        <v>3572.7580845684101</v>
      </c>
      <c r="M375" s="69">
        <v>272.74534422833</v>
      </c>
      <c r="N375" s="69">
        <v>13599.644939098089</v>
      </c>
      <c r="O375" s="69">
        <v>673.44264560368003</v>
      </c>
      <c r="P375" s="69">
        <v>581.61384809383003</v>
      </c>
      <c r="Q375" s="69">
        <v>1080.9966957756999</v>
      </c>
      <c r="R375" s="69">
        <v>8854.5106646995391</v>
      </c>
      <c r="S375" s="69">
        <v>1503.8685310702699</v>
      </c>
      <c r="T375" s="69">
        <v>5073.9633641493801</v>
      </c>
      <c r="U375" s="69">
        <v>24021.19479359387</v>
      </c>
      <c r="V375" s="69">
        <v>13205.31873825872</v>
      </c>
      <c r="W375" s="69">
        <v>2070.6724057464698</v>
      </c>
      <c r="X375" s="69">
        <v>16200.104935913791</v>
      </c>
      <c r="Y375" s="69">
        <v>0</v>
      </c>
      <c r="Z375" s="69">
        <v>96.649932833440005</v>
      </c>
      <c r="AA375" s="69">
        <v>928.99732383454</v>
      </c>
      <c r="AB375" s="69">
        <v>323.86967313077002</v>
      </c>
      <c r="AC375" s="69">
        <v>6336.3387867635902</v>
      </c>
      <c r="AD375" s="69">
        <v>1343.7498201969199</v>
      </c>
      <c r="AE375" s="69">
        <v>0</v>
      </c>
      <c r="AF375" s="69">
        <v>11301.1302562663</v>
      </c>
      <c r="AG375" s="69">
        <v>6093.0243797090598</v>
      </c>
      <c r="AH375" s="69">
        <v>128936.07895109593</v>
      </c>
    </row>
    <row r="376" spans="1:34" ht="15.75">
      <c r="A376" s="203"/>
      <c r="B376" s="204"/>
      <c r="E376" s="2">
        <v>2020</v>
      </c>
      <c r="F376" s="2">
        <v>11</v>
      </c>
      <c r="G376" s="62">
        <v>2021</v>
      </c>
      <c r="H376" s="69">
        <v>1337.28787207237</v>
      </c>
      <c r="I376" s="69">
        <v>796.16413945752004</v>
      </c>
      <c r="J376" s="69">
        <v>879.81690614264005</v>
      </c>
      <c r="K376" s="69">
        <v>7301.9772024665299</v>
      </c>
      <c r="L376" s="69">
        <v>4496.0551176591298</v>
      </c>
      <c r="M376" s="69">
        <v>265.07552772601002</v>
      </c>
      <c r="N376" s="69">
        <v>9429.02596013742</v>
      </c>
      <c r="O376" s="69">
        <v>599.13705941975002</v>
      </c>
      <c r="P376" s="69">
        <v>398.63008695073</v>
      </c>
      <c r="Q376" s="69">
        <v>939.16745372496996</v>
      </c>
      <c r="R376" s="69">
        <v>6316.0558812634899</v>
      </c>
      <c r="S376" s="69">
        <v>1324.6545583741099</v>
      </c>
      <c r="T376" s="69">
        <v>3473.0637381371398</v>
      </c>
      <c r="U376" s="69">
        <v>19782.228401726083</v>
      </c>
      <c r="V376" s="69">
        <v>11240.60753670297</v>
      </c>
      <c r="W376" s="69">
        <v>1607.05289715247</v>
      </c>
      <c r="X376" s="69">
        <v>13102.94030948826</v>
      </c>
      <c r="Y376" s="69">
        <v>0</v>
      </c>
      <c r="Z376" s="69">
        <v>9.6360272695100004</v>
      </c>
      <c r="AA376" s="69">
        <v>835.24705383334003</v>
      </c>
      <c r="AB376" s="69">
        <v>288.46087022865999</v>
      </c>
      <c r="AC376" s="69">
        <v>5098.63006809744</v>
      </c>
      <c r="AD376" s="69">
        <v>1154.7369243236201</v>
      </c>
      <c r="AE376" s="69">
        <v>0</v>
      </c>
      <c r="AF376" s="69">
        <v>9726.3825976062108</v>
      </c>
      <c r="AG376" s="69">
        <v>4765.3343753960899</v>
      </c>
      <c r="AH376" s="69">
        <v>105167.36856535645</v>
      </c>
    </row>
    <row r="377" spans="1:34" ht="15.75">
      <c r="A377" s="203"/>
      <c r="B377" s="204"/>
      <c r="E377" s="2">
        <v>2020</v>
      </c>
      <c r="F377" s="2">
        <v>12</v>
      </c>
      <c r="G377" s="62">
        <v>2021</v>
      </c>
      <c r="H377" s="69">
        <v>1236.35329898801</v>
      </c>
      <c r="I377" s="69">
        <v>658.37444536874</v>
      </c>
      <c r="J377" s="69">
        <v>578.08990709912996</v>
      </c>
      <c r="K377" s="69">
        <v>5596.8645875295697</v>
      </c>
      <c r="L377" s="69">
        <v>4823.8077793781804</v>
      </c>
      <c r="M377" s="69">
        <v>264.17515796268998</v>
      </c>
      <c r="N377" s="69">
        <v>6629.2340556994104</v>
      </c>
      <c r="O377" s="69">
        <v>493.77948294265002</v>
      </c>
      <c r="P377" s="69">
        <v>304.60594012990998</v>
      </c>
      <c r="Q377" s="69">
        <v>820.15982607696003</v>
      </c>
      <c r="R377" s="69">
        <v>5410.7124894646204</v>
      </c>
      <c r="S377" s="69">
        <v>1040.4602680227499</v>
      </c>
      <c r="T377" s="69">
        <v>2397.80239405675</v>
      </c>
      <c r="U377" s="69">
        <v>13297.7133289388</v>
      </c>
      <c r="V377" s="69">
        <v>8284.9612094717013</v>
      </c>
      <c r="W377" s="69">
        <v>1155.29623760343</v>
      </c>
      <c r="X377" s="69">
        <v>9610.6331730085003</v>
      </c>
      <c r="Y377" s="69">
        <v>0</v>
      </c>
      <c r="Z377" s="69">
        <v>23.481781883210001</v>
      </c>
      <c r="AA377" s="69">
        <v>438.93475037259998</v>
      </c>
      <c r="AB377" s="69">
        <v>186.57168436776001</v>
      </c>
      <c r="AC377" s="69">
        <v>4688.0878641172703</v>
      </c>
      <c r="AD377" s="69">
        <v>1036.2009299348599</v>
      </c>
      <c r="AE377" s="69">
        <v>0</v>
      </c>
      <c r="AF377" s="69">
        <v>8957.5352113192403</v>
      </c>
      <c r="AG377" s="69">
        <v>3007.8517516387001</v>
      </c>
      <c r="AH377" s="69">
        <v>80941.687555375436</v>
      </c>
    </row>
    <row r="378" spans="1:34" ht="15.75">
      <c r="A378" s="203"/>
      <c r="B378" s="204"/>
      <c r="E378" s="2">
        <v>2021</v>
      </c>
      <c r="F378" s="2">
        <v>1</v>
      </c>
      <c r="G378" s="62">
        <v>2021</v>
      </c>
      <c r="H378" s="69">
        <v>1145.5655287222999</v>
      </c>
      <c r="I378" s="69">
        <v>716.27382970504004</v>
      </c>
      <c r="J378" s="69">
        <v>357.98209100719998</v>
      </c>
      <c r="K378" s="69">
        <v>6424.7234874108399</v>
      </c>
      <c r="L378" s="69">
        <v>3872.3961794040301</v>
      </c>
      <c r="M378" s="69">
        <v>256.62261112083002</v>
      </c>
      <c r="N378" s="69">
        <v>7503.0187388474296</v>
      </c>
      <c r="O378" s="69">
        <v>552.79578372804997</v>
      </c>
      <c r="P378" s="69">
        <v>248.76733887581</v>
      </c>
      <c r="Q378" s="69">
        <v>839.46852954537997</v>
      </c>
      <c r="R378" s="69">
        <v>5896.1128458768699</v>
      </c>
      <c r="S378" s="69">
        <v>1295.55733981506</v>
      </c>
      <c r="T378" s="69">
        <v>1900.46515095523</v>
      </c>
      <c r="U378" s="69">
        <v>15285.511324376421</v>
      </c>
      <c r="V378" s="69">
        <v>7285.6388649963301</v>
      </c>
      <c r="W378" s="69">
        <v>1328.28670808691</v>
      </c>
      <c r="X378" s="69">
        <v>8710.9000524552303</v>
      </c>
      <c r="Y378" s="69">
        <v>0</v>
      </c>
      <c r="Z378" s="69">
        <v>0.20539894088999999</v>
      </c>
      <c r="AA378" s="69">
        <v>641.20136951532004</v>
      </c>
      <c r="AB378" s="69">
        <v>259.102246863</v>
      </c>
      <c r="AC378" s="69">
        <v>3015.51977618513</v>
      </c>
      <c r="AD378" s="69">
        <v>1031.43519782062</v>
      </c>
      <c r="AE378" s="69">
        <v>0</v>
      </c>
      <c r="AF378" s="69">
        <v>9486.1948732258097</v>
      </c>
      <c r="AG378" s="69">
        <v>3256.1597697714797</v>
      </c>
      <c r="AH378" s="69">
        <v>81309.905037251214</v>
      </c>
    </row>
    <row r="379" spans="1:34" ht="15.75">
      <c r="A379" s="203"/>
      <c r="B379" s="204"/>
      <c r="E379" s="2">
        <v>2021</v>
      </c>
      <c r="F379" s="2">
        <v>2</v>
      </c>
      <c r="G379" s="62">
        <v>2021</v>
      </c>
      <c r="H379" s="69">
        <v>1412.18442319618</v>
      </c>
      <c r="I379" s="69">
        <v>614.38872543672005</v>
      </c>
      <c r="J379" s="69">
        <v>401.07716005837</v>
      </c>
      <c r="K379" s="69">
        <v>4295.0878607730201</v>
      </c>
      <c r="L379" s="69">
        <v>4054.7751775468596</v>
      </c>
      <c r="M379" s="69">
        <v>245.59714776678001</v>
      </c>
      <c r="N379" s="69">
        <v>6425.5983264626202</v>
      </c>
      <c r="O379" s="69">
        <v>478.07329404923001</v>
      </c>
      <c r="P379" s="69">
        <v>301.92654998082003</v>
      </c>
      <c r="Q379" s="69">
        <v>719.48940076260999</v>
      </c>
      <c r="R379" s="69">
        <v>3222.8172371492801</v>
      </c>
      <c r="S379" s="69">
        <v>932.01155975134998</v>
      </c>
      <c r="T379" s="69">
        <v>1322.0920563641</v>
      </c>
      <c r="U379" s="69">
        <v>10565.73972443098</v>
      </c>
      <c r="V379" s="69">
        <v>6445.5774611248708</v>
      </c>
      <c r="W379" s="69">
        <v>1131.91857039101</v>
      </c>
      <c r="X379" s="69">
        <v>7517.5978374022798</v>
      </c>
      <c r="Y379" s="69">
        <v>0</v>
      </c>
      <c r="Z379" s="69">
        <v>1.7605623504500001</v>
      </c>
      <c r="AA379" s="69">
        <v>627.56081672736002</v>
      </c>
      <c r="AB379" s="69">
        <v>224.73045366533</v>
      </c>
      <c r="AC379" s="69">
        <v>2469.51225918108</v>
      </c>
      <c r="AD379" s="69">
        <v>835.33158051989005</v>
      </c>
      <c r="AE379" s="69">
        <v>0</v>
      </c>
      <c r="AF379" s="69">
        <v>8548.2607117929692</v>
      </c>
      <c r="AG379" s="69">
        <v>2412.4385435588501</v>
      </c>
      <c r="AH379" s="69">
        <v>65205.547440443006</v>
      </c>
    </row>
    <row r="380" spans="1:34" ht="15.75">
      <c r="A380" s="203"/>
      <c r="B380" s="204"/>
      <c r="E380" s="2">
        <v>2021</v>
      </c>
      <c r="F380" s="2">
        <v>3</v>
      </c>
      <c r="G380" s="62">
        <v>2021</v>
      </c>
      <c r="H380" s="69">
        <v>1805.53781718766</v>
      </c>
      <c r="I380" s="69">
        <v>785.32586915375998</v>
      </c>
      <c r="J380" s="69">
        <v>510.85166430814002</v>
      </c>
      <c r="K380" s="69">
        <v>6797.8949331721496</v>
      </c>
      <c r="L380" s="69">
        <v>4023.9576737055399</v>
      </c>
      <c r="M380" s="69">
        <v>276.56087419222001</v>
      </c>
      <c r="N380" s="69">
        <v>9092.6809368891991</v>
      </c>
      <c r="O380" s="69">
        <v>585.29343456468996</v>
      </c>
      <c r="P380" s="69">
        <v>586.45419382003001</v>
      </c>
      <c r="Q380" s="69">
        <v>894.57671610620002</v>
      </c>
      <c r="R380" s="69">
        <v>5077.6971821954603</v>
      </c>
      <c r="S380" s="69">
        <v>1205.18149280484</v>
      </c>
      <c r="T380" s="69">
        <v>1603.51747111848</v>
      </c>
      <c r="U380" s="69">
        <v>19647.811291141072</v>
      </c>
      <c r="V380" s="69">
        <v>9524.7349587909594</v>
      </c>
      <c r="W380" s="69">
        <v>1504.67694591797</v>
      </c>
      <c r="X380" s="69">
        <v>10909.18364740863</v>
      </c>
      <c r="Y380" s="69">
        <v>0</v>
      </c>
      <c r="Z380" s="69">
        <v>4.3818440722299998</v>
      </c>
      <c r="AA380" s="69">
        <v>767.20955296218006</v>
      </c>
      <c r="AB380" s="69">
        <v>258.67615025310999</v>
      </c>
      <c r="AC380" s="69">
        <v>3126.3039100700098</v>
      </c>
      <c r="AD380" s="69">
        <v>1025.0341895407701</v>
      </c>
      <c r="AE380" s="69">
        <v>0</v>
      </c>
      <c r="AF380" s="69">
        <v>10020.4611677129</v>
      </c>
      <c r="AG380" s="69">
        <v>3684.6942810035498</v>
      </c>
      <c r="AH380" s="69">
        <v>93718.698198091763</v>
      </c>
    </row>
    <row r="381" spans="1:34" ht="15.75">
      <c r="A381" s="203"/>
      <c r="B381" s="204"/>
      <c r="E381" s="2">
        <v>2021</v>
      </c>
      <c r="F381" s="2">
        <v>4</v>
      </c>
      <c r="G381" s="62">
        <v>2021</v>
      </c>
      <c r="H381" s="69">
        <v>2002.4050923781799</v>
      </c>
      <c r="I381" s="69">
        <v>863.40700142786</v>
      </c>
      <c r="J381" s="69">
        <v>794.57873583910009</v>
      </c>
      <c r="K381" s="69">
        <v>7701.2697805943199</v>
      </c>
      <c r="L381" s="69">
        <v>5120.7576874675997</v>
      </c>
      <c r="M381" s="69">
        <v>266.78980487246997</v>
      </c>
      <c r="N381" s="69">
        <v>11513.76293292733</v>
      </c>
      <c r="O381" s="69">
        <v>681.01780743725999</v>
      </c>
      <c r="P381" s="69">
        <v>708.61672630369003</v>
      </c>
      <c r="Q381" s="69">
        <v>1000.93936988793</v>
      </c>
      <c r="R381" s="69">
        <v>6897.3764535349001</v>
      </c>
      <c r="S381" s="69">
        <v>1187.14036326984</v>
      </c>
      <c r="T381" s="69">
        <v>3165.1923146235899</v>
      </c>
      <c r="U381" s="69">
        <v>20008.91724344507</v>
      </c>
      <c r="V381" s="69">
        <v>12923.174662770831</v>
      </c>
      <c r="W381" s="69">
        <v>1855.9956240290001</v>
      </c>
      <c r="X381" s="69">
        <v>13038.657706440892</v>
      </c>
      <c r="Y381" s="69">
        <v>0</v>
      </c>
      <c r="Z381" s="69">
        <v>18.84779805178</v>
      </c>
      <c r="AA381" s="69">
        <v>617.54502621871995</v>
      </c>
      <c r="AB381" s="69">
        <v>290.24280743567999</v>
      </c>
      <c r="AC381" s="69">
        <v>4388.1473690994299</v>
      </c>
      <c r="AD381" s="69">
        <v>1178.22195587436</v>
      </c>
      <c r="AE381" s="69">
        <v>0</v>
      </c>
      <c r="AF381" s="69">
        <v>10662.8998971331</v>
      </c>
      <c r="AG381" s="69">
        <v>5134.6864632707202</v>
      </c>
      <c r="AH381" s="69">
        <v>112020.59062433365</v>
      </c>
    </row>
    <row r="382" spans="1:34" ht="15.75">
      <c r="A382" s="203"/>
      <c r="B382" s="204"/>
      <c r="E382" s="2">
        <v>2021</v>
      </c>
      <c r="F382" s="2">
        <v>5</v>
      </c>
      <c r="G382" s="62">
        <v>2021</v>
      </c>
      <c r="H382" s="69">
        <v>1706.24657771599</v>
      </c>
      <c r="I382" s="69">
        <v>939.33346382317995</v>
      </c>
      <c r="J382" s="69">
        <v>621.59243286040999</v>
      </c>
      <c r="K382" s="69">
        <v>9485.0822234533498</v>
      </c>
      <c r="L382" s="69">
        <v>3828.9485510375798</v>
      </c>
      <c r="M382" s="69">
        <v>286.95914052912002</v>
      </c>
      <c r="N382" s="69">
        <v>15560.317343025799</v>
      </c>
      <c r="O382" s="69">
        <v>739.97046201621004</v>
      </c>
      <c r="P382" s="69">
        <v>868.98281440042001</v>
      </c>
      <c r="Q382" s="69">
        <v>1200.9474036296499</v>
      </c>
      <c r="R382" s="69">
        <v>9688.5364609402695</v>
      </c>
      <c r="S382" s="69">
        <v>1671.3574720157501</v>
      </c>
      <c r="T382" s="69">
        <v>2646.2087559998099</v>
      </c>
      <c r="U382" s="69">
        <v>18335.498864054058</v>
      </c>
      <c r="V382" s="69">
        <v>14941.64571642496</v>
      </c>
      <c r="W382" s="69">
        <v>2339.1197146629602</v>
      </c>
      <c r="X382" s="69">
        <v>15005.16181197581</v>
      </c>
      <c r="Y382" s="69">
        <v>0</v>
      </c>
      <c r="Z382" s="69">
        <v>37.411949947090001</v>
      </c>
      <c r="AA382" s="69">
        <v>807.940434364</v>
      </c>
      <c r="AB382" s="69">
        <v>332.07129130639998</v>
      </c>
      <c r="AC382" s="69">
        <v>8045.9181802881403</v>
      </c>
      <c r="AD382" s="69">
        <v>1362.6873763026399</v>
      </c>
      <c r="AE382" s="69">
        <v>1744.53540196159</v>
      </c>
      <c r="AF382" s="69">
        <v>12157.526345661099</v>
      </c>
      <c r="AG382" s="69">
        <v>6937.3414728141206</v>
      </c>
      <c r="AH382" s="69">
        <v>131291.34166121038</v>
      </c>
    </row>
    <row r="383" spans="1:34" ht="15.75">
      <c r="A383" s="203"/>
      <c r="B383" s="204"/>
      <c r="E383" s="2">
        <v>2021</v>
      </c>
      <c r="F383" s="2">
        <v>6</v>
      </c>
      <c r="G383" s="62">
        <v>2021</v>
      </c>
      <c r="H383" s="69">
        <v>1852.80120948897</v>
      </c>
      <c r="I383" s="69">
        <v>913.16961529506</v>
      </c>
      <c r="J383" s="69">
        <v>673.68344939906001</v>
      </c>
      <c r="K383" s="69">
        <v>9770.9156712705208</v>
      </c>
      <c r="L383" s="69">
        <v>3900.1824533592999</v>
      </c>
      <c r="M383" s="69">
        <v>315.54612036326</v>
      </c>
      <c r="N383" s="69">
        <v>17785.221633918751</v>
      </c>
      <c r="O383" s="69">
        <v>728.10624028220002</v>
      </c>
      <c r="P383" s="69">
        <v>974.26470603178996</v>
      </c>
      <c r="Q383" s="69">
        <v>1357.4084088303</v>
      </c>
      <c r="R383" s="69">
        <v>11387.5951585241</v>
      </c>
      <c r="S383" s="69">
        <v>1651.44414979316</v>
      </c>
      <c r="T383" s="69">
        <v>2829.77641262617</v>
      </c>
      <c r="U383" s="69">
        <v>19299.200552213799</v>
      </c>
      <c r="V383" s="69">
        <v>22223.650916806801</v>
      </c>
      <c r="W383" s="69">
        <v>2544.9895364409199</v>
      </c>
      <c r="X383" s="69">
        <v>16136.89760015194</v>
      </c>
      <c r="Y383" s="69">
        <v>0</v>
      </c>
      <c r="Z383" s="69">
        <v>123.96315127567</v>
      </c>
      <c r="AA383" s="69">
        <v>814.14068563124999</v>
      </c>
      <c r="AB383" s="69">
        <v>329.86979215530999</v>
      </c>
      <c r="AC383" s="69">
        <v>7621.8706983974298</v>
      </c>
      <c r="AD383" s="69">
        <v>1344.5026936894401</v>
      </c>
      <c r="AE383" s="69">
        <v>4642.4742709579996</v>
      </c>
      <c r="AF383" s="69">
        <v>12268.3371326658</v>
      </c>
      <c r="AG383" s="69">
        <v>8050.1261708331094</v>
      </c>
      <c r="AH383" s="69">
        <v>149540.13843040209</v>
      </c>
    </row>
    <row r="384" spans="1:34" ht="15.75">
      <c r="A384" s="203"/>
      <c r="B384" s="204"/>
      <c r="E384" s="2">
        <v>2021</v>
      </c>
      <c r="F384" s="2">
        <v>7</v>
      </c>
      <c r="G384" s="62">
        <v>2022</v>
      </c>
      <c r="H384" s="69">
        <v>1856.0425749969099</v>
      </c>
      <c r="I384" s="69">
        <v>991.08160782489006</v>
      </c>
      <c r="J384" s="69">
        <v>612.55345459449995</v>
      </c>
      <c r="K384" s="69">
        <v>10408.8598617795</v>
      </c>
      <c r="L384" s="69">
        <v>4341.2009149829901</v>
      </c>
      <c r="M384" s="69">
        <v>307.68342047501</v>
      </c>
      <c r="N384" s="69">
        <v>22730.781589653929</v>
      </c>
      <c r="O384" s="69">
        <v>834.67512266899996</v>
      </c>
      <c r="P384" s="69">
        <v>798.90404999786006</v>
      </c>
      <c r="Q384" s="69">
        <v>1393.0222467445001</v>
      </c>
      <c r="R384" s="69">
        <v>13173.923810657499</v>
      </c>
      <c r="S384" s="69">
        <v>1791.28344909971</v>
      </c>
      <c r="T384" s="69">
        <v>3100.53270267874</v>
      </c>
      <c r="U384" s="69">
        <v>19863.255871940622</v>
      </c>
      <c r="V384" s="69">
        <v>27635.180040402993</v>
      </c>
      <c r="W384" s="69">
        <v>2972.9031527439402</v>
      </c>
      <c r="X384" s="69">
        <v>16738.33561578724</v>
      </c>
      <c r="Y384" s="69">
        <v>0</v>
      </c>
      <c r="Z384" s="69">
        <v>190.07431483561999</v>
      </c>
      <c r="AA384" s="69">
        <v>1014.47024766646</v>
      </c>
      <c r="AB384" s="69">
        <v>355.85418561643002</v>
      </c>
      <c r="AC384" s="69">
        <v>7986.4340078608293</v>
      </c>
      <c r="AD384" s="69">
        <v>1460.9862973378599</v>
      </c>
      <c r="AE384" s="69">
        <v>8080.7539040353104</v>
      </c>
      <c r="AF384" s="69">
        <v>13208.6819913415</v>
      </c>
      <c r="AG384" s="69">
        <v>9346.0133734968895</v>
      </c>
      <c r="AH384" s="69">
        <v>171193.48780922074</v>
      </c>
    </row>
    <row r="385" spans="1:34" ht="15.75">
      <c r="A385" s="203"/>
      <c r="B385" s="204"/>
      <c r="E385" s="2">
        <v>2021</v>
      </c>
      <c r="F385" s="2">
        <v>8</v>
      </c>
      <c r="G385" s="62">
        <v>2022</v>
      </c>
      <c r="H385" s="69">
        <v>1775.0150543421901</v>
      </c>
      <c r="I385" s="69">
        <v>1051.8684913065699</v>
      </c>
      <c r="J385" s="69">
        <v>704.52734555833001</v>
      </c>
      <c r="K385" s="69">
        <v>10362.3038924169</v>
      </c>
      <c r="L385" s="69">
        <v>4482.55403863423</v>
      </c>
      <c r="M385" s="69">
        <v>292.69531666808001</v>
      </c>
      <c r="N385" s="69">
        <v>22625.206392140499</v>
      </c>
      <c r="O385" s="69">
        <v>842.08594188388997</v>
      </c>
      <c r="P385" s="69">
        <v>868.79064586368997</v>
      </c>
      <c r="Q385" s="69">
        <v>1339.4297096601299</v>
      </c>
      <c r="R385" s="69">
        <v>14273.940318389599</v>
      </c>
      <c r="S385" s="69">
        <v>1757.0507852664</v>
      </c>
      <c r="T385" s="69">
        <v>3213.7619528740902</v>
      </c>
      <c r="U385" s="69">
        <v>20652.115627366442</v>
      </c>
      <c r="V385" s="69">
        <v>27822.544508631778</v>
      </c>
      <c r="W385" s="69">
        <v>3042.52560927903</v>
      </c>
      <c r="X385" s="69">
        <v>17515.429996866151</v>
      </c>
      <c r="Y385" s="69">
        <v>0</v>
      </c>
      <c r="Z385" s="69">
        <v>242.96633737353</v>
      </c>
      <c r="AA385" s="69">
        <v>1032.9911444265899</v>
      </c>
      <c r="AB385" s="69">
        <v>361.08681546950999</v>
      </c>
      <c r="AC385" s="69">
        <v>7294.8025106326504</v>
      </c>
      <c r="AD385" s="69">
        <v>1366.1076512188499</v>
      </c>
      <c r="AE385" s="69">
        <v>4262.5806693463901</v>
      </c>
      <c r="AF385" s="69">
        <v>13255.968442384499</v>
      </c>
      <c r="AG385" s="69">
        <v>9100.4890344431205</v>
      </c>
      <c r="AH385" s="69">
        <v>169538.83823244314</v>
      </c>
    </row>
    <row r="386" spans="1:34" ht="15.75">
      <c r="A386" s="203"/>
      <c r="B386" s="204"/>
      <c r="E386" s="2">
        <v>2021</v>
      </c>
      <c r="F386" s="2">
        <v>9</v>
      </c>
      <c r="G386" s="62">
        <v>2022</v>
      </c>
      <c r="H386" s="69">
        <v>1578.8032127567999</v>
      </c>
      <c r="I386" s="69">
        <v>1020.60666551599</v>
      </c>
      <c r="J386" s="69">
        <v>707.77013230772002</v>
      </c>
      <c r="K386" s="69">
        <v>9861.6076181402095</v>
      </c>
      <c r="L386" s="69">
        <v>4022.2760737200401</v>
      </c>
      <c r="M386" s="69">
        <v>254.99497660988001</v>
      </c>
      <c r="N386" s="69">
        <v>19908.112929182869</v>
      </c>
      <c r="O386" s="69">
        <v>822.93521104145998</v>
      </c>
      <c r="P386" s="69">
        <v>740.66522010967003</v>
      </c>
      <c r="Q386" s="69">
        <v>1253.4770010188399</v>
      </c>
      <c r="R386" s="69">
        <v>14099.8988824763</v>
      </c>
      <c r="S386" s="69">
        <v>1630.11877927059</v>
      </c>
      <c r="T386" s="69">
        <v>2989.6553953657799</v>
      </c>
      <c r="U386" s="69">
        <v>23076.350709513601</v>
      </c>
      <c r="V386" s="69">
        <v>22117.771478218841</v>
      </c>
      <c r="W386" s="69">
        <v>2741.4751961778302</v>
      </c>
      <c r="X386" s="69">
        <v>16637.367436343113</v>
      </c>
      <c r="Y386" s="69">
        <v>0</v>
      </c>
      <c r="Z386" s="69">
        <v>224.18971806712</v>
      </c>
      <c r="AA386" s="69">
        <v>1003.54766752587</v>
      </c>
      <c r="AB386" s="69">
        <v>336.69144655988998</v>
      </c>
      <c r="AC386" s="69">
        <v>7018.6440481196505</v>
      </c>
      <c r="AD386" s="69">
        <v>1415.6473412535099</v>
      </c>
      <c r="AE386" s="69">
        <v>6504.5317322184701</v>
      </c>
      <c r="AF386" s="69">
        <v>12251.131357721</v>
      </c>
      <c r="AG386" s="69">
        <v>8230.3116048622505</v>
      </c>
      <c r="AH386" s="69">
        <v>160448.58183409731</v>
      </c>
    </row>
    <row r="387" spans="1:34" ht="15.75">
      <c r="A387" s="203"/>
      <c r="B387" s="204"/>
      <c r="E387" s="2">
        <v>2021</v>
      </c>
      <c r="F387" s="2">
        <v>10</v>
      </c>
      <c r="G387" s="62">
        <v>2022</v>
      </c>
      <c r="H387" s="69">
        <v>1319.59105066236</v>
      </c>
      <c r="I387" s="69">
        <v>902.91508606909997</v>
      </c>
      <c r="J387" s="69">
        <v>854.71416625634004</v>
      </c>
      <c r="K387" s="69">
        <v>8596.6907147042693</v>
      </c>
      <c r="L387" s="69">
        <v>3536.8463074444198</v>
      </c>
      <c r="M387" s="69">
        <v>268.83267771231999</v>
      </c>
      <c r="N387" s="69">
        <v>13780.45246593806</v>
      </c>
      <c r="O387" s="69">
        <v>675.81944345879003</v>
      </c>
      <c r="P387" s="69">
        <v>584.15757978988995</v>
      </c>
      <c r="Q387" s="69">
        <v>1072.3623649532601</v>
      </c>
      <c r="R387" s="69">
        <v>8884.0872336788707</v>
      </c>
      <c r="S387" s="69">
        <v>1500.3058065165301</v>
      </c>
      <c r="T387" s="69">
        <v>5046.5974419413296</v>
      </c>
      <c r="U387" s="69">
        <v>24032.99667426875</v>
      </c>
      <c r="V387" s="69">
        <v>13005.48246197257</v>
      </c>
      <c r="W387" s="69">
        <v>2074.84623952826</v>
      </c>
      <c r="X387" s="69">
        <v>15402.310241356899</v>
      </c>
      <c r="Y387" s="69">
        <v>0</v>
      </c>
      <c r="Z387" s="69">
        <v>97.486493390609994</v>
      </c>
      <c r="AA387" s="69">
        <v>923.29044823197</v>
      </c>
      <c r="AB387" s="69">
        <v>322.08958082123002</v>
      </c>
      <c r="AC387" s="69">
        <v>6314.25327559171</v>
      </c>
      <c r="AD387" s="69">
        <v>1328.4458985609201</v>
      </c>
      <c r="AE387" s="69">
        <v>0</v>
      </c>
      <c r="AF387" s="69">
        <v>11217.396997420101</v>
      </c>
      <c r="AG387" s="69">
        <v>6118.5224891832404</v>
      </c>
      <c r="AH387" s="69">
        <v>127860.49313945182</v>
      </c>
    </row>
    <row r="388" spans="1:34" ht="15.75">
      <c r="A388" s="203"/>
      <c r="B388" s="204"/>
      <c r="E388" s="2">
        <v>2021</v>
      </c>
      <c r="F388" s="2">
        <v>11</v>
      </c>
      <c r="G388" s="62">
        <v>2022</v>
      </c>
      <c r="H388" s="69">
        <v>1332.49473076662</v>
      </c>
      <c r="I388" s="69">
        <v>787.47108886859996</v>
      </c>
      <c r="J388" s="69">
        <v>829.38086818064005</v>
      </c>
      <c r="K388" s="69">
        <v>7250.9596757710196</v>
      </c>
      <c r="L388" s="69">
        <v>4450.8627689188297</v>
      </c>
      <c r="M388" s="69">
        <v>261.27288851146</v>
      </c>
      <c r="N388" s="69">
        <v>9554.3850317894303</v>
      </c>
      <c r="O388" s="69">
        <v>601.19763017621005</v>
      </c>
      <c r="P388" s="69">
        <v>400.37352547184997</v>
      </c>
      <c r="Q388" s="69">
        <v>931.66596687971003</v>
      </c>
      <c r="R388" s="69">
        <v>6337.1532935907699</v>
      </c>
      <c r="S388" s="69">
        <v>1321.51639887224</v>
      </c>
      <c r="T388" s="69">
        <v>3454.3321105591799</v>
      </c>
      <c r="U388" s="69">
        <v>19790.198106590731</v>
      </c>
      <c r="V388" s="69">
        <v>11070.503262974189</v>
      </c>
      <c r="W388" s="69">
        <v>1610.2922177000601</v>
      </c>
      <c r="X388" s="69">
        <v>12434.566966981169</v>
      </c>
      <c r="Y388" s="69">
        <v>0</v>
      </c>
      <c r="Z388" s="69">
        <v>9.71943260778</v>
      </c>
      <c r="AA388" s="69">
        <v>830.11609068484995</v>
      </c>
      <c r="AB388" s="69">
        <v>286.87539613429999</v>
      </c>
      <c r="AC388" s="69">
        <v>5080.8586301867299</v>
      </c>
      <c r="AD388" s="69">
        <v>1141.58566421967</v>
      </c>
      <c r="AE388" s="69">
        <v>0</v>
      </c>
      <c r="AF388" s="69">
        <v>9654.3170879435293</v>
      </c>
      <c r="AG388" s="69">
        <v>4785.2763631533799</v>
      </c>
      <c r="AH388" s="69">
        <v>104207.37519753294</v>
      </c>
    </row>
    <row r="389" spans="1:34" ht="15.75">
      <c r="A389" s="203"/>
      <c r="B389" s="204"/>
      <c r="E389" s="2">
        <v>2021</v>
      </c>
      <c r="F389" s="2">
        <v>12</v>
      </c>
      <c r="G389" s="62">
        <v>2022</v>
      </c>
      <c r="H389" s="69">
        <v>1231.92192995398</v>
      </c>
      <c r="I389" s="69">
        <v>651.18587447437005</v>
      </c>
      <c r="J389" s="69">
        <v>544.95055242620003</v>
      </c>
      <c r="K389" s="69">
        <v>5558.2549029091697</v>
      </c>
      <c r="L389" s="69">
        <v>4775.3210064812902</v>
      </c>
      <c r="M389" s="69">
        <v>260.38543499657999</v>
      </c>
      <c r="N389" s="69">
        <v>6717.36984305429</v>
      </c>
      <c r="O389" s="69">
        <v>495.39167663297002</v>
      </c>
      <c r="P389" s="69">
        <v>305.93815700758</v>
      </c>
      <c r="Q389" s="69">
        <v>813.60889831436998</v>
      </c>
      <c r="R389" s="69">
        <v>5428.7857989033901</v>
      </c>
      <c r="S389" s="69">
        <v>1037.99537613394</v>
      </c>
      <c r="T389" s="69">
        <v>2384.87008274964</v>
      </c>
      <c r="U389" s="69">
        <v>13297.905880804479</v>
      </c>
      <c r="V389" s="69">
        <v>8159.5847736512496</v>
      </c>
      <c r="W389" s="69">
        <v>1157.6249567437001</v>
      </c>
      <c r="X389" s="69">
        <v>9088.1930196899903</v>
      </c>
      <c r="Y389" s="69">
        <v>0</v>
      </c>
      <c r="Z389" s="69">
        <v>23.685030162429999</v>
      </c>
      <c r="AA389" s="69">
        <v>436.23835291939997</v>
      </c>
      <c r="AB389" s="69">
        <v>185.54622614158001</v>
      </c>
      <c r="AC389" s="69">
        <v>4671.7473841678693</v>
      </c>
      <c r="AD389" s="69">
        <v>1024.3996722955901</v>
      </c>
      <c r="AE389" s="69">
        <v>0</v>
      </c>
      <c r="AF389" s="69">
        <v>8891.1663086108492</v>
      </c>
      <c r="AG389" s="69">
        <v>3020.43902004039</v>
      </c>
      <c r="AH389" s="69">
        <v>80162.510159265308</v>
      </c>
    </row>
    <row r="390" spans="1:34" ht="15.75">
      <c r="A390" s="203"/>
      <c r="B390" s="204"/>
      <c r="E390" s="2">
        <v>2022</v>
      </c>
      <c r="F390" s="2">
        <v>1</v>
      </c>
      <c r="G390" s="62">
        <v>2022</v>
      </c>
      <c r="H390" s="69">
        <v>1141.4825658545801</v>
      </c>
      <c r="I390" s="69">
        <v>708.42393587061997</v>
      </c>
      <c r="J390" s="69">
        <v>336.40583495699002</v>
      </c>
      <c r="K390" s="69">
        <v>6380.1031138169001</v>
      </c>
      <c r="L390" s="69">
        <v>3809.2588706220304</v>
      </c>
      <c r="M390" s="69">
        <v>252.99854312332999</v>
      </c>
      <c r="N390" s="69">
        <v>7613.3833551697298</v>
      </c>
      <c r="O390" s="69">
        <v>554.54733216268005</v>
      </c>
      <c r="P390" s="69">
        <v>249.84736674505999</v>
      </c>
      <c r="Q390" s="69">
        <v>832.75100053860001</v>
      </c>
      <c r="R390" s="69">
        <v>5915.4628161410701</v>
      </c>
      <c r="S390" s="69">
        <v>1292.4235832347199</v>
      </c>
      <c r="T390" s="69">
        <v>1890.21144093773</v>
      </c>
      <c r="U390" s="69">
        <v>15264.737661160409</v>
      </c>
      <c r="V390" s="69">
        <v>7185.6075979766401</v>
      </c>
      <c r="W390" s="69">
        <v>1331.02243619913</v>
      </c>
      <c r="X390" s="69">
        <v>9155.2737862552403</v>
      </c>
      <c r="Y390" s="69">
        <v>0</v>
      </c>
      <c r="Z390" s="69">
        <v>0.20692473467</v>
      </c>
      <c r="AA390" s="69">
        <v>637.26193198629005</v>
      </c>
      <c r="AB390" s="69">
        <v>257.67498996576001</v>
      </c>
      <c r="AC390" s="69">
        <v>3005.0121268217999</v>
      </c>
      <c r="AD390" s="69">
        <v>1019.7101532617201</v>
      </c>
      <c r="AE390" s="69">
        <v>0</v>
      </c>
      <c r="AF390" s="69">
        <v>9415.9645105714408</v>
      </c>
      <c r="AG390" s="69">
        <v>3269.56892769144</v>
      </c>
      <c r="AH390" s="69">
        <v>81519.34080579858</v>
      </c>
    </row>
    <row r="391" spans="1:34" ht="15.75">
      <c r="A391" s="203"/>
      <c r="B391" s="204"/>
      <c r="E391" s="2">
        <v>2022</v>
      </c>
      <c r="F391" s="2">
        <v>2</v>
      </c>
      <c r="G391" s="62">
        <v>2022</v>
      </c>
      <c r="H391" s="69">
        <v>1407.15119164571</v>
      </c>
      <c r="I391" s="69">
        <v>607.65542586925994</v>
      </c>
      <c r="J391" s="69">
        <v>376.90348288652001</v>
      </c>
      <c r="K391" s="69">
        <v>4265.9594823740899</v>
      </c>
      <c r="L391" s="69">
        <v>3988.6642786187099</v>
      </c>
      <c r="M391" s="69">
        <v>242.12878323096999</v>
      </c>
      <c r="N391" s="69">
        <v>6520.1147762576102</v>
      </c>
      <c r="O391" s="69">
        <v>479.52369913724999</v>
      </c>
      <c r="P391" s="69">
        <v>303.23736951975002</v>
      </c>
      <c r="Q391" s="69">
        <v>713.73195929865005</v>
      </c>
      <c r="R391" s="69">
        <v>3233.39393731359</v>
      </c>
      <c r="S391" s="69">
        <v>929.75716523821995</v>
      </c>
      <c r="T391" s="69">
        <v>1314.9588823853001</v>
      </c>
      <c r="U391" s="69">
        <v>10547.91465782691</v>
      </c>
      <c r="V391" s="69">
        <v>6353.5812815303198</v>
      </c>
      <c r="W391" s="69">
        <v>1134.2498603413701</v>
      </c>
      <c r="X391" s="69">
        <v>7916.2067773183098</v>
      </c>
      <c r="Y391" s="69">
        <v>0</v>
      </c>
      <c r="Z391" s="69">
        <v>1.7736405829199999</v>
      </c>
      <c r="AA391" s="69">
        <v>623.70518454891999</v>
      </c>
      <c r="AB391" s="69">
        <v>223.49253275226999</v>
      </c>
      <c r="AC391" s="69">
        <v>2460.9071858126799</v>
      </c>
      <c r="AD391" s="69">
        <v>825.83578279672997</v>
      </c>
      <c r="AE391" s="69">
        <v>0</v>
      </c>
      <c r="AF391" s="69">
        <v>8484.9742773609905</v>
      </c>
      <c r="AG391" s="69">
        <v>2422.3731818106498</v>
      </c>
      <c r="AH391" s="69">
        <v>65378.194796457705</v>
      </c>
    </row>
    <row r="392" spans="1:34" ht="15.75">
      <c r="A392" s="203"/>
      <c r="B392" s="204"/>
      <c r="E392" s="2">
        <v>2022</v>
      </c>
      <c r="F392" s="2">
        <v>3</v>
      </c>
      <c r="G392" s="62">
        <v>2022</v>
      </c>
      <c r="H392" s="69">
        <v>1799.1026166871102</v>
      </c>
      <c r="I392" s="69">
        <v>776.71921002059003</v>
      </c>
      <c r="J392" s="69">
        <v>480.06167064734001</v>
      </c>
      <c r="K392" s="69">
        <v>6750.5599307598704</v>
      </c>
      <c r="L392" s="69">
        <v>3958.3492373782801</v>
      </c>
      <c r="M392" s="69">
        <v>272.6552346652</v>
      </c>
      <c r="N392" s="69">
        <v>9226.4284694316593</v>
      </c>
      <c r="O392" s="69">
        <v>587.17595362639997</v>
      </c>
      <c r="P392" s="69">
        <v>589.00029523441003</v>
      </c>
      <c r="Q392" s="69">
        <v>887.41820470556002</v>
      </c>
      <c r="R392" s="69">
        <v>5094.3612610647697</v>
      </c>
      <c r="S392" s="69">
        <v>1202.2663416822199</v>
      </c>
      <c r="T392" s="69">
        <v>1594.8659032912101</v>
      </c>
      <c r="U392" s="69">
        <v>19647.255128241897</v>
      </c>
      <c r="V392" s="69">
        <v>9392.7863157767697</v>
      </c>
      <c r="W392" s="69">
        <v>1507.77596587781</v>
      </c>
      <c r="X392" s="69">
        <v>11437.8646039327</v>
      </c>
      <c r="Y392" s="69">
        <v>0</v>
      </c>
      <c r="Z392" s="69">
        <v>4.4143943397200003</v>
      </c>
      <c r="AA392" s="69">
        <v>762.49594153016005</v>
      </c>
      <c r="AB392" s="69">
        <v>257.25124049617</v>
      </c>
      <c r="AC392" s="69">
        <v>3115.41023079466</v>
      </c>
      <c r="AD392" s="69">
        <v>1013.38190971539</v>
      </c>
      <c r="AE392" s="69">
        <v>0</v>
      </c>
      <c r="AF392" s="69">
        <v>9946.2754029064999</v>
      </c>
      <c r="AG392" s="69">
        <v>3699.86818246851</v>
      </c>
      <c r="AH392" s="69">
        <v>94003.74364527491</v>
      </c>
    </row>
    <row r="393" spans="1:34" ht="15.75">
      <c r="A393" s="203"/>
      <c r="B393" s="204"/>
      <c r="E393" s="2">
        <v>2022</v>
      </c>
      <c r="F393" s="2">
        <v>4</v>
      </c>
      <c r="G393" s="62">
        <v>2022</v>
      </c>
      <c r="H393" s="69">
        <v>1995.2682281540401</v>
      </c>
      <c r="I393" s="69">
        <v>853.94462402968998</v>
      </c>
      <c r="J393" s="69">
        <v>746.68797625310003</v>
      </c>
      <c r="K393" s="69">
        <v>7647.3631944704903</v>
      </c>
      <c r="L393" s="69">
        <v>5037.2665248042904</v>
      </c>
      <c r="M393" s="69">
        <v>263.02215404203002</v>
      </c>
      <c r="N393" s="69">
        <v>11683.1230362067</v>
      </c>
      <c r="O393" s="69">
        <v>683.28611072702995</v>
      </c>
      <c r="P393" s="69">
        <v>711.69319854671005</v>
      </c>
      <c r="Q393" s="69">
        <v>992.92973162918997</v>
      </c>
      <c r="R393" s="69">
        <v>6920.01238889869</v>
      </c>
      <c r="S393" s="69">
        <v>1184.2688509014899</v>
      </c>
      <c r="T393" s="69">
        <v>3148.1149353686001</v>
      </c>
      <c r="U393" s="69">
        <v>20008.713966268198</v>
      </c>
      <c r="V393" s="69">
        <v>12735.204821053241</v>
      </c>
      <c r="W393" s="69">
        <v>1859.8182169781701</v>
      </c>
      <c r="X393" s="69">
        <v>13649.006944615321</v>
      </c>
      <c r="Y393" s="69">
        <v>0</v>
      </c>
      <c r="Z393" s="69">
        <v>18.987807796070001</v>
      </c>
      <c r="AA393" s="69">
        <v>613.75092943755999</v>
      </c>
      <c r="AB393" s="69">
        <v>288.64401370153001</v>
      </c>
      <c r="AC393" s="69">
        <v>4372.8567667053503</v>
      </c>
      <c r="AD393" s="69">
        <v>1164.82828367654</v>
      </c>
      <c r="AE393" s="69">
        <v>0</v>
      </c>
      <c r="AF393" s="69">
        <v>10583.957883319301</v>
      </c>
      <c r="AG393" s="69">
        <v>5155.8315625667101</v>
      </c>
      <c r="AH393" s="69">
        <v>112318.58215015006</v>
      </c>
    </row>
    <row r="394" spans="1:34" ht="15.75">
      <c r="A394" s="203"/>
      <c r="B394" s="204"/>
      <c r="E394" s="2">
        <v>2022</v>
      </c>
      <c r="F394" s="2">
        <v>5</v>
      </c>
      <c r="G394" s="62">
        <v>2022</v>
      </c>
      <c r="H394" s="69">
        <v>1700.1652656955598</v>
      </c>
      <c r="I394" s="69">
        <v>929.03898193604005</v>
      </c>
      <c r="J394" s="69">
        <v>582.02481092155006</v>
      </c>
      <c r="K394" s="69">
        <v>9418.1993265240799</v>
      </c>
      <c r="L394" s="69">
        <v>3766.5196321519102</v>
      </c>
      <c r="M394" s="69">
        <v>282.90665492296</v>
      </c>
      <c r="N394" s="69">
        <v>15789.199678681522</v>
      </c>
      <c r="O394" s="69">
        <v>742.47635374512004</v>
      </c>
      <c r="P394" s="69">
        <v>872.75551889486997</v>
      </c>
      <c r="Q394" s="69">
        <v>1191.3372768225499</v>
      </c>
      <c r="R394" s="69">
        <v>9714.72889815897</v>
      </c>
      <c r="S394" s="69">
        <v>1667.3147119502</v>
      </c>
      <c r="T394" s="69">
        <v>2631.9314843454699</v>
      </c>
      <c r="U394" s="69">
        <v>18332.471931062868</v>
      </c>
      <c r="V394" s="69">
        <v>14730.473995499191</v>
      </c>
      <c r="W394" s="69">
        <v>2343.9373459185299</v>
      </c>
      <c r="X394" s="69">
        <v>15690.929208204871</v>
      </c>
      <c r="Y394" s="69">
        <v>0</v>
      </c>
      <c r="Z394" s="69">
        <v>37.689862387109997</v>
      </c>
      <c r="AA394" s="69">
        <v>802.97657898302998</v>
      </c>
      <c r="AB394" s="69">
        <v>330.24208663283002</v>
      </c>
      <c r="AC394" s="69">
        <v>8015.6854970891309</v>
      </c>
      <c r="AD394" s="69">
        <v>1347.19675678456</v>
      </c>
      <c r="AE394" s="69">
        <v>1780.47187920033</v>
      </c>
      <c r="AF394" s="69">
        <v>12067.5189722468</v>
      </c>
      <c r="AG394" s="69">
        <v>6965.9100670879998</v>
      </c>
      <c r="AH394" s="69">
        <v>131734.10277584803</v>
      </c>
    </row>
    <row r="395" spans="1:34" ht="15.75">
      <c r="A395" s="203"/>
      <c r="B395" s="204"/>
      <c r="E395" s="2">
        <v>2022</v>
      </c>
      <c r="F395" s="2">
        <v>6</v>
      </c>
      <c r="G395" s="62">
        <v>2022</v>
      </c>
      <c r="H395" s="69">
        <v>1846.19755535487</v>
      </c>
      <c r="I395" s="69">
        <v>903.16187211696001</v>
      </c>
      <c r="J395" s="69">
        <v>629.18513129962002</v>
      </c>
      <c r="K395" s="69">
        <v>9701.9534841825207</v>
      </c>
      <c r="L395" s="69">
        <v>3836.5921045273399</v>
      </c>
      <c r="M395" s="69">
        <v>311.08992458398001</v>
      </c>
      <c r="N395" s="69">
        <v>18046.830891492751</v>
      </c>
      <c r="O395" s="69">
        <v>730.56431733773002</v>
      </c>
      <c r="P395" s="69">
        <v>978.49449374947005</v>
      </c>
      <c r="Q395" s="69">
        <v>1346.54626207978</v>
      </c>
      <c r="R395" s="69">
        <v>11416.0702165366</v>
      </c>
      <c r="S395" s="69">
        <v>1647.44955703185</v>
      </c>
      <c r="T395" s="69">
        <v>2814.5087257996802</v>
      </c>
      <c r="U395" s="69">
        <v>19299.296219011361</v>
      </c>
      <c r="V395" s="69">
        <v>21977.89090905531</v>
      </c>
      <c r="W395" s="69">
        <v>2550.2311754468301</v>
      </c>
      <c r="X395" s="69">
        <v>16866.06863246224</v>
      </c>
      <c r="Y395" s="69">
        <v>0</v>
      </c>
      <c r="Z395" s="69">
        <v>124.88400415536999</v>
      </c>
      <c r="AA395" s="69">
        <v>809.13873690910998</v>
      </c>
      <c r="AB395" s="69">
        <v>328.05271437328997</v>
      </c>
      <c r="AC395" s="69">
        <v>7593.8538223317591</v>
      </c>
      <c r="AD395" s="69">
        <v>1329.2187921642901</v>
      </c>
      <c r="AE395" s="69">
        <v>4738.1067074119301</v>
      </c>
      <c r="AF395" s="69">
        <v>12177.5093795459</v>
      </c>
      <c r="AG395" s="69">
        <v>8083.2773122796407</v>
      </c>
      <c r="AH395" s="69">
        <v>150086.17294124016</v>
      </c>
    </row>
    <row r="396" spans="1:34" ht="15.75">
      <c r="A396" s="203"/>
      <c r="B396" s="204"/>
      <c r="E396" s="2">
        <v>2022</v>
      </c>
      <c r="F396" s="2">
        <v>7</v>
      </c>
      <c r="G396" s="62">
        <v>2023</v>
      </c>
      <c r="H396" s="69">
        <v>1847.38895192153</v>
      </c>
      <c r="I396" s="69">
        <v>979.13961353939999</v>
      </c>
      <c r="J396" s="69">
        <v>574.99924571557005</v>
      </c>
      <c r="K396" s="69">
        <v>10323.856492394199</v>
      </c>
      <c r="L396" s="69">
        <v>4265.7131958117498</v>
      </c>
      <c r="M396" s="69">
        <v>303.00392734973002</v>
      </c>
      <c r="N396" s="69">
        <v>22986.500462898301</v>
      </c>
      <c r="O396" s="69">
        <v>836.64158029394002</v>
      </c>
      <c r="P396" s="69">
        <v>801.48814110845001</v>
      </c>
      <c r="Q396" s="69">
        <v>1380.3520278819401</v>
      </c>
      <c r="R396" s="69">
        <v>13189.726592901599</v>
      </c>
      <c r="S396" s="69">
        <v>1784.98105117874</v>
      </c>
      <c r="T396" s="69">
        <v>3080.4052545814202</v>
      </c>
      <c r="U396" s="69">
        <v>19841.684707859862</v>
      </c>
      <c r="V396" s="69">
        <v>27323.99675011979</v>
      </c>
      <c r="W396" s="69">
        <v>2975.7426728503001</v>
      </c>
      <c r="X396" s="69">
        <v>17470.821720318061</v>
      </c>
      <c r="Y396" s="69">
        <v>0</v>
      </c>
      <c r="Z396" s="69">
        <v>191.27521672584999</v>
      </c>
      <c r="AA396" s="69">
        <v>1007.12623945258</v>
      </c>
      <c r="AB396" s="69">
        <v>353.50391597589999</v>
      </c>
      <c r="AC396" s="69">
        <v>7948.9847555532397</v>
      </c>
      <c r="AD396" s="69">
        <v>1442.7862692542401</v>
      </c>
      <c r="AE396" s="69">
        <v>8238.1230471686704</v>
      </c>
      <c r="AF396" s="69">
        <v>13096.441797146599</v>
      </c>
      <c r="AG396" s="69">
        <v>9374.1576122419501</v>
      </c>
      <c r="AH396" s="69">
        <v>171618.84124224362</v>
      </c>
    </row>
    <row r="397" spans="1:34" ht="15.75">
      <c r="A397" s="203"/>
      <c r="B397" s="204"/>
      <c r="E397" s="2">
        <v>2022</v>
      </c>
      <c r="F397" s="2">
        <v>8</v>
      </c>
      <c r="G397" s="62">
        <v>2023</v>
      </c>
      <c r="H397" s="69">
        <v>1766.7392144232699</v>
      </c>
      <c r="I397" s="69">
        <v>1039.19404813954</v>
      </c>
      <c r="J397" s="69">
        <v>658.30952536772998</v>
      </c>
      <c r="K397" s="69">
        <v>10277.6901337163</v>
      </c>
      <c r="L397" s="69">
        <v>4404.6083763474498</v>
      </c>
      <c r="M397" s="69">
        <v>288.24377449516999</v>
      </c>
      <c r="N397" s="69">
        <v>22877.374624153439</v>
      </c>
      <c r="O397" s="69">
        <v>844.07406523881002</v>
      </c>
      <c r="P397" s="69">
        <v>871.60078831440001</v>
      </c>
      <c r="Q397" s="69">
        <v>1327.2469411422001</v>
      </c>
      <c r="R397" s="69">
        <v>14293.854376229399</v>
      </c>
      <c r="S397" s="69">
        <v>1750.86883052234</v>
      </c>
      <c r="T397" s="69">
        <v>3192.8994646804599</v>
      </c>
      <c r="U397" s="69">
        <v>20629.782361398567</v>
      </c>
      <c r="V397" s="69">
        <v>27503.078403582709</v>
      </c>
      <c r="W397" s="69">
        <v>3045.43162814267</v>
      </c>
      <c r="X397" s="69">
        <v>18276.829395935209</v>
      </c>
      <c r="Y397" s="69">
        <v>0</v>
      </c>
      <c r="Z397" s="69">
        <v>244.50141450410001</v>
      </c>
      <c r="AA397" s="69">
        <v>1025.5130587291701</v>
      </c>
      <c r="AB397" s="69">
        <v>358.70198647410001</v>
      </c>
      <c r="AC397" s="69">
        <v>7261.2417156568599</v>
      </c>
      <c r="AD397" s="69">
        <v>1349.08956031497</v>
      </c>
      <c r="AE397" s="69">
        <v>4345.59256098892</v>
      </c>
      <c r="AF397" s="69">
        <v>13143.326433651901</v>
      </c>
      <c r="AG397" s="69">
        <v>9127.8939102812601</v>
      </c>
      <c r="AH397" s="69">
        <v>169903.68659243095</v>
      </c>
    </row>
    <row r="398" spans="1:34" ht="15.75">
      <c r="A398" s="203"/>
      <c r="B398" s="204"/>
      <c r="E398" s="2">
        <v>2022</v>
      </c>
      <c r="F398" s="2">
        <v>9</v>
      </c>
      <c r="G398" s="62">
        <v>2023</v>
      </c>
      <c r="H398" s="69">
        <v>1571.4421920035902</v>
      </c>
      <c r="I398" s="69">
        <v>1008.30891034518</v>
      </c>
      <c r="J398" s="69">
        <v>658.59814935787006</v>
      </c>
      <c r="K398" s="69">
        <v>9781.1840120862798</v>
      </c>
      <c r="L398" s="69">
        <v>3952.3340340336899</v>
      </c>
      <c r="M398" s="69">
        <v>251.11681106496999</v>
      </c>
      <c r="N398" s="69">
        <v>20137.703122616251</v>
      </c>
      <c r="O398" s="69">
        <v>824.86734671790998</v>
      </c>
      <c r="P398" s="69">
        <v>743.06093510350001</v>
      </c>
      <c r="Q398" s="69">
        <v>1242.0760144378801</v>
      </c>
      <c r="R398" s="69">
        <v>14117.3549934169</v>
      </c>
      <c r="S398" s="69">
        <v>1624.3834182865</v>
      </c>
      <c r="T398" s="69">
        <v>2970.2477194695998</v>
      </c>
      <c r="U398" s="69">
        <v>23054.347453359991</v>
      </c>
      <c r="V398" s="69">
        <v>21852.325017928029</v>
      </c>
      <c r="W398" s="69">
        <v>2744.09367163453</v>
      </c>
      <c r="X398" s="69">
        <v>17366.09682511018</v>
      </c>
      <c r="Y398" s="69">
        <v>0</v>
      </c>
      <c r="Z398" s="69">
        <v>225.60616329503</v>
      </c>
      <c r="AA398" s="69">
        <v>996.28273064843995</v>
      </c>
      <c r="AB398" s="69">
        <v>334.46773888112</v>
      </c>
      <c r="AC398" s="69">
        <v>6986.0010584997799</v>
      </c>
      <c r="AD398" s="69">
        <v>1398.0121167382199</v>
      </c>
      <c r="AE398" s="69">
        <v>6631.2046388975896</v>
      </c>
      <c r="AF398" s="69">
        <v>12147.0279079143</v>
      </c>
      <c r="AG398" s="69">
        <v>8255.0960605971704</v>
      </c>
      <c r="AH398" s="69">
        <v>160873.23904244447</v>
      </c>
    </row>
    <row r="399" spans="1:34" ht="15.75">
      <c r="A399" s="203"/>
      <c r="B399" s="204"/>
      <c r="E399" s="2">
        <v>2022</v>
      </c>
      <c r="F399" s="2">
        <v>10</v>
      </c>
      <c r="G399" s="62">
        <v>2023</v>
      </c>
      <c r="H399" s="69">
        <v>1313.4385821145399</v>
      </c>
      <c r="I399" s="69">
        <v>892.03545041348002</v>
      </c>
      <c r="J399" s="69">
        <v>802.31365477344002</v>
      </c>
      <c r="K399" s="69">
        <v>8526.8527574420405</v>
      </c>
      <c r="L399" s="69">
        <v>3475.3452467847501</v>
      </c>
      <c r="M399" s="69">
        <v>264.74405745041997</v>
      </c>
      <c r="N399" s="69">
        <v>13967.74206380256</v>
      </c>
      <c r="O399" s="69">
        <v>677.32148221824002</v>
      </c>
      <c r="P399" s="69">
        <v>586.04706377626997</v>
      </c>
      <c r="Q399" s="69">
        <v>1062.6087045966599</v>
      </c>
      <c r="R399" s="69">
        <v>8903.4191248698899</v>
      </c>
      <c r="S399" s="69">
        <v>1495.0271755993699</v>
      </c>
      <c r="T399" s="69">
        <v>5013.8369011500799</v>
      </c>
      <c r="U399" s="69">
        <v>24011.007390081049</v>
      </c>
      <c r="V399" s="69">
        <v>12800.23483134542</v>
      </c>
      <c r="W399" s="69">
        <v>2076.8279951765498</v>
      </c>
      <c r="X399" s="69">
        <v>16085.086946229119</v>
      </c>
      <c r="Y399" s="69">
        <v>0</v>
      </c>
      <c r="Z399" s="69">
        <v>98.102419399789994</v>
      </c>
      <c r="AA399" s="69">
        <v>916.60651378321995</v>
      </c>
      <c r="AB399" s="69">
        <v>319.96231242328997</v>
      </c>
      <c r="AC399" s="69">
        <v>6285.3158697354602</v>
      </c>
      <c r="AD399" s="69">
        <v>1311.8969735604501</v>
      </c>
      <c r="AE399" s="69">
        <v>0</v>
      </c>
      <c r="AF399" s="69">
        <v>11122.0776598679</v>
      </c>
      <c r="AG399" s="69">
        <v>6136.9475813397403</v>
      </c>
      <c r="AH399" s="69">
        <v>128144.79875793374</v>
      </c>
    </row>
    <row r="400" spans="1:34" ht="15.75">
      <c r="A400" s="203"/>
      <c r="B400" s="204"/>
      <c r="E400" s="2">
        <v>2022</v>
      </c>
      <c r="F400" s="2">
        <v>11</v>
      </c>
      <c r="G400" s="62">
        <v>2023</v>
      </c>
      <c r="H400" s="69">
        <v>1326.28210002996</v>
      </c>
      <c r="I400" s="69">
        <v>777.98249058465001</v>
      </c>
      <c r="J400" s="69">
        <v>778.53348150731995</v>
      </c>
      <c r="K400" s="69">
        <v>7192.3836726399704</v>
      </c>
      <c r="L400" s="69">
        <v>4373.4681757291301</v>
      </c>
      <c r="M400" s="69">
        <v>257.29924351062999</v>
      </c>
      <c r="N400" s="69">
        <v>9684.2383101828309</v>
      </c>
      <c r="O400" s="69">
        <v>602.48151005057002</v>
      </c>
      <c r="P400" s="69">
        <v>401.66855166189998</v>
      </c>
      <c r="Q400" s="69">
        <v>923.19200909852998</v>
      </c>
      <c r="R400" s="69">
        <v>6350.9430228797901</v>
      </c>
      <c r="S400" s="69">
        <v>1316.86681524047</v>
      </c>
      <c r="T400" s="69">
        <v>3431.9079348018599</v>
      </c>
      <c r="U400" s="69">
        <v>19770.461247876541</v>
      </c>
      <c r="V400" s="69">
        <v>10895.79274598876</v>
      </c>
      <c r="W400" s="69">
        <v>1611.83026212813</v>
      </c>
      <c r="X400" s="69">
        <v>13006.923062085469</v>
      </c>
      <c r="Y400" s="69">
        <v>0</v>
      </c>
      <c r="Z400" s="69">
        <v>9.7808406154800007</v>
      </c>
      <c r="AA400" s="69">
        <v>824.10666911483997</v>
      </c>
      <c r="AB400" s="69">
        <v>284.98070285428997</v>
      </c>
      <c r="AC400" s="69">
        <v>5057.5737124200805</v>
      </c>
      <c r="AD400" s="69">
        <v>1127.36452389378</v>
      </c>
      <c r="AE400" s="69">
        <v>0</v>
      </c>
      <c r="AF400" s="69">
        <v>9572.2799531649998</v>
      </c>
      <c r="AG400" s="69">
        <v>4799.6865672739495</v>
      </c>
      <c r="AH400" s="69">
        <v>104378.02760533395</v>
      </c>
    </row>
    <row r="401" spans="1:34" ht="15.75">
      <c r="A401" s="203"/>
      <c r="B401" s="204"/>
      <c r="E401" s="2">
        <v>2022</v>
      </c>
      <c r="F401" s="2">
        <v>12</v>
      </c>
      <c r="G401" s="62">
        <v>2023</v>
      </c>
      <c r="H401" s="69">
        <v>1226.17821039511</v>
      </c>
      <c r="I401" s="69">
        <v>643.33943889291004</v>
      </c>
      <c r="J401" s="69">
        <v>511.54091817958999</v>
      </c>
      <c r="K401" s="69">
        <v>5513.8445561820099</v>
      </c>
      <c r="L401" s="69">
        <v>4692.2845153929302</v>
      </c>
      <c r="M401" s="69">
        <v>256.42528709161002</v>
      </c>
      <c r="N401" s="69">
        <v>6808.6653574593802</v>
      </c>
      <c r="O401" s="69">
        <v>496.36622994657</v>
      </c>
      <c r="P401" s="69">
        <v>306.92772774754002</v>
      </c>
      <c r="Q401" s="69">
        <v>806.20872733055</v>
      </c>
      <c r="R401" s="69">
        <v>5440.5989085232304</v>
      </c>
      <c r="S401" s="69">
        <v>1034.34332435854</v>
      </c>
      <c r="T401" s="69">
        <v>2369.3884370414899</v>
      </c>
      <c r="U401" s="69">
        <v>13279.832766420981</v>
      </c>
      <c r="V401" s="69">
        <v>8030.8132769697104</v>
      </c>
      <c r="W401" s="69">
        <v>1158.73064339793</v>
      </c>
      <c r="X401" s="69">
        <v>9536.0408209125999</v>
      </c>
      <c r="Y401" s="69">
        <v>0</v>
      </c>
      <c r="Z401" s="69">
        <v>23.834673724310001</v>
      </c>
      <c r="AA401" s="69">
        <v>433.08031249935999</v>
      </c>
      <c r="AB401" s="69">
        <v>184.32077009851</v>
      </c>
      <c r="AC401" s="69">
        <v>4650.3373703130101</v>
      </c>
      <c r="AD401" s="69">
        <v>1011.63835972298</v>
      </c>
      <c r="AE401" s="69">
        <v>0</v>
      </c>
      <c r="AF401" s="69">
        <v>8815.6140140100597</v>
      </c>
      <c r="AG401" s="69">
        <v>3029.5346583085702</v>
      </c>
      <c r="AH401" s="69">
        <v>80259.889304919474</v>
      </c>
    </row>
    <row r="402" spans="1:34" ht="15.75">
      <c r="A402" s="203"/>
      <c r="B402" s="204"/>
      <c r="E402" s="2">
        <v>2023</v>
      </c>
      <c r="F402" s="2">
        <v>1</v>
      </c>
      <c r="G402" s="62">
        <v>2023</v>
      </c>
      <c r="H402" s="69">
        <v>1136.23404515778</v>
      </c>
      <c r="I402" s="69">
        <v>699.77869845902001</v>
      </c>
      <c r="J402" s="69">
        <v>314.65474108765</v>
      </c>
      <c r="K402" s="69">
        <v>6328.7667139892201</v>
      </c>
      <c r="L402" s="69">
        <v>3742.5506530166003</v>
      </c>
      <c r="M402" s="69">
        <v>249.12206257827</v>
      </c>
      <c r="N402" s="69">
        <v>7720.5078174376304</v>
      </c>
      <c r="O402" s="69">
        <v>555.73671161181005</v>
      </c>
      <c r="P402" s="69">
        <v>250.63825067478001</v>
      </c>
      <c r="Q402" s="69">
        <v>825.09609748288005</v>
      </c>
      <c r="R402" s="69">
        <v>5927.9256479451296</v>
      </c>
      <c r="S402" s="69">
        <v>1287.8919314693001</v>
      </c>
      <c r="T402" s="69">
        <v>1877.93649347325</v>
      </c>
      <c r="U402" s="69">
        <v>15201.18345820536</v>
      </c>
      <c r="V402" s="69">
        <v>7079.9491330874598</v>
      </c>
      <c r="W402" s="69">
        <v>1332.17912109504</v>
      </c>
      <c r="X402" s="69">
        <v>9575.6123129756797</v>
      </c>
      <c r="Y402" s="69">
        <v>0</v>
      </c>
      <c r="Z402" s="69">
        <v>0.20823562552</v>
      </c>
      <c r="AA402" s="69">
        <v>632.64982132411001</v>
      </c>
      <c r="AB402" s="69">
        <v>256.04348861369999</v>
      </c>
      <c r="AC402" s="69">
        <v>2991.1805880260799</v>
      </c>
      <c r="AD402" s="69">
        <v>1006.88609119213</v>
      </c>
      <c r="AE402" s="69">
        <v>0</v>
      </c>
      <c r="AF402" s="69">
        <v>9296.8535529286601</v>
      </c>
      <c r="AG402" s="69">
        <v>3279.2453371627698</v>
      </c>
      <c r="AH402" s="69">
        <v>81568.831004619831</v>
      </c>
    </row>
    <row r="403" spans="1:34" ht="15.75">
      <c r="A403" s="203"/>
      <c r="B403" s="204"/>
      <c r="E403" s="2">
        <v>2023</v>
      </c>
      <c r="F403" s="2">
        <v>2</v>
      </c>
      <c r="G403" s="62">
        <v>2023</v>
      </c>
      <c r="H403" s="69">
        <v>1400.68113036419</v>
      </c>
      <c r="I403" s="69">
        <v>600.23991496528004</v>
      </c>
      <c r="J403" s="69">
        <v>352.53392034016002</v>
      </c>
      <c r="K403" s="69">
        <v>4232.3336096451303</v>
      </c>
      <c r="L403" s="69">
        <v>3918.8142910777797</v>
      </c>
      <c r="M403" s="69">
        <v>238.41885073093999</v>
      </c>
      <c r="N403" s="69">
        <v>6611.8563524725196</v>
      </c>
      <c r="O403" s="69">
        <v>480.48742982667</v>
      </c>
      <c r="P403" s="69">
        <v>304.19725781302998</v>
      </c>
      <c r="Q403" s="69">
        <v>707.17111583804001</v>
      </c>
      <c r="R403" s="69">
        <v>3240.2061253113002</v>
      </c>
      <c r="S403" s="69">
        <v>926.49713829819996</v>
      </c>
      <c r="T403" s="69">
        <v>1306.4195989751699</v>
      </c>
      <c r="U403" s="69">
        <v>10502.55545963749</v>
      </c>
      <c r="V403" s="69">
        <v>6256.7186942018097</v>
      </c>
      <c r="W403" s="69">
        <v>1135.2355459661701</v>
      </c>
      <c r="X403" s="69">
        <v>8293.5491031506808</v>
      </c>
      <c r="Y403" s="69">
        <v>0</v>
      </c>
      <c r="Z403" s="69">
        <v>1.7848767902</v>
      </c>
      <c r="AA403" s="69">
        <v>619.19118930248999</v>
      </c>
      <c r="AB403" s="69">
        <v>222.07746189338999</v>
      </c>
      <c r="AC403" s="69">
        <v>2449.5800657290602</v>
      </c>
      <c r="AD403" s="69">
        <v>815.44992039848</v>
      </c>
      <c r="AE403" s="69">
        <v>0</v>
      </c>
      <c r="AF403" s="69">
        <v>8377.6402479457302</v>
      </c>
      <c r="AG403" s="69">
        <v>2429.5422843186598</v>
      </c>
      <c r="AH403" s="69">
        <v>65423.181584992577</v>
      </c>
    </row>
    <row r="404" spans="1:34" ht="15.75">
      <c r="A404" s="203"/>
      <c r="B404" s="204"/>
      <c r="E404" s="2">
        <v>2023</v>
      </c>
      <c r="F404" s="2">
        <v>3</v>
      </c>
      <c r="G404" s="62">
        <v>2023</v>
      </c>
      <c r="H404" s="69">
        <v>1790.83036829559</v>
      </c>
      <c r="I404" s="69">
        <v>767.24053258922004</v>
      </c>
      <c r="J404" s="69">
        <v>449.02217793861001</v>
      </c>
      <c r="K404" s="69">
        <v>6696.1201535656701</v>
      </c>
      <c r="L404" s="69">
        <v>3889.0301306297702</v>
      </c>
      <c r="M404" s="69">
        <v>268.47757142793</v>
      </c>
      <c r="N404" s="69">
        <v>9356.2493575089593</v>
      </c>
      <c r="O404" s="69">
        <v>588.46347025800003</v>
      </c>
      <c r="P404" s="69">
        <v>590.86475702230996</v>
      </c>
      <c r="Q404" s="69">
        <v>879.26078391289002</v>
      </c>
      <c r="R404" s="69">
        <v>5105.0941774094599</v>
      </c>
      <c r="S404" s="69">
        <v>1198.05081013322</v>
      </c>
      <c r="T404" s="69">
        <v>1584.50891636805</v>
      </c>
      <c r="U404" s="69">
        <v>19576.343001068271</v>
      </c>
      <c r="V404" s="69">
        <v>9253.5186560439906</v>
      </c>
      <c r="W404" s="69">
        <v>1509.0862530966599</v>
      </c>
      <c r="X404" s="69">
        <v>11937.410092531889</v>
      </c>
      <c r="Y404" s="69">
        <v>0</v>
      </c>
      <c r="Z404" s="69">
        <v>4.4423600111599999</v>
      </c>
      <c r="AA404" s="69">
        <v>756.97746398539005</v>
      </c>
      <c r="AB404" s="69">
        <v>255.62242216675</v>
      </c>
      <c r="AC404" s="69">
        <v>3101.0705490718401</v>
      </c>
      <c r="AD404" s="69">
        <v>1000.63743279828</v>
      </c>
      <c r="AE404" s="69">
        <v>0</v>
      </c>
      <c r="AF404" s="69">
        <v>9820.4560684252701</v>
      </c>
      <c r="AG404" s="69">
        <v>3710.8180784074998</v>
      </c>
      <c r="AH404" s="69">
        <v>94089.595584666691</v>
      </c>
    </row>
    <row r="405" spans="1:34" ht="15.75">
      <c r="A405" s="203"/>
      <c r="B405" s="204"/>
      <c r="E405" s="2">
        <v>2023</v>
      </c>
      <c r="F405" s="2">
        <v>4</v>
      </c>
      <c r="G405" s="62">
        <v>2023</v>
      </c>
      <c r="H405" s="69">
        <v>1986.0940130548699</v>
      </c>
      <c r="I405" s="69">
        <v>843.52352779439002</v>
      </c>
      <c r="J405" s="69">
        <v>698.40914582001005</v>
      </c>
      <c r="K405" s="69">
        <v>7585.41074960889</v>
      </c>
      <c r="L405" s="69">
        <v>4949.0532836237699</v>
      </c>
      <c r="M405" s="69">
        <v>258.99209026981998</v>
      </c>
      <c r="N405" s="69">
        <v>11847.510958695009</v>
      </c>
      <c r="O405" s="69">
        <v>684.86269810700003</v>
      </c>
      <c r="P405" s="69">
        <v>713.94604083581999</v>
      </c>
      <c r="Q405" s="69">
        <v>983.80241646314005</v>
      </c>
      <c r="R405" s="69">
        <v>6934.5916286243601</v>
      </c>
      <c r="S405" s="69">
        <v>1180.1164243297901</v>
      </c>
      <c r="T405" s="69">
        <v>3127.6712195985501</v>
      </c>
      <c r="U405" s="69">
        <v>19936.648253783111</v>
      </c>
      <c r="V405" s="69">
        <v>12537.590632673691</v>
      </c>
      <c r="W405" s="69">
        <v>1861.43443589545</v>
      </c>
      <c r="X405" s="69">
        <v>14225.280099746142</v>
      </c>
      <c r="Y405" s="69">
        <v>0</v>
      </c>
      <c r="Z405" s="69">
        <v>19.108097637290001</v>
      </c>
      <c r="AA405" s="69">
        <v>609.30897697891999</v>
      </c>
      <c r="AB405" s="69">
        <v>286.81642811133003</v>
      </c>
      <c r="AC405" s="69">
        <v>4352.7292812030601</v>
      </c>
      <c r="AD405" s="69">
        <v>1150.17918936038</v>
      </c>
      <c r="AE405" s="69">
        <v>0</v>
      </c>
      <c r="AF405" s="69">
        <v>10450.0719327385</v>
      </c>
      <c r="AG405" s="69">
        <v>5171.0904356683204</v>
      </c>
      <c r="AH405" s="69">
        <v>112394.2419606216</v>
      </c>
    </row>
    <row r="406" spans="1:34" ht="15.75">
      <c r="A406" s="203"/>
      <c r="B406" s="204"/>
      <c r="E406" s="2">
        <v>2023</v>
      </c>
      <c r="F406" s="2">
        <v>5</v>
      </c>
      <c r="G406" s="62">
        <v>2023</v>
      </c>
      <c r="H406" s="69">
        <v>1692.3479298448901</v>
      </c>
      <c r="I406" s="69">
        <v>917.70147319757996</v>
      </c>
      <c r="J406" s="69">
        <v>542.17748847384996</v>
      </c>
      <c r="K406" s="69">
        <v>9341.4122976551898</v>
      </c>
      <c r="L406" s="69">
        <v>3700.5598694341602</v>
      </c>
      <c r="M406" s="69">
        <v>278.57191793064999</v>
      </c>
      <c r="N406" s="69">
        <v>16011.362342285</v>
      </c>
      <c r="O406" s="69">
        <v>744.23096775996999</v>
      </c>
      <c r="P406" s="69">
        <v>875.51819886010003</v>
      </c>
      <c r="Q406" s="69">
        <v>1180.3861385412999</v>
      </c>
      <c r="R406" s="69">
        <v>9729.67370295609</v>
      </c>
      <c r="S406" s="69">
        <v>1661.46857160122</v>
      </c>
      <c r="T406" s="69">
        <v>2614.8398405215198</v>
      </c>
      <c r="U406" s="69">
        <v>18265.2621700442</v>
      </c>
      <c r="V406" s="69">
        <v>14507.95456872754</v>
      </c>
      <c r="W406" s="69">
        <v>2345.97427396065</v>
      </c>
      <c r="X406" s="69">
        <v>16338.05801457155</v>
      </c>
      <c r="Y406" s="69">
        <v>0</v>
      </c>
      <c r="Z406" s="69">
        <v>37.928631791720001</v>
      </c>
      <c r="AA406" s="69">
        <v>797.16512743457997</v>
      </c>
      <c r="AB406" s="69">
        <v>328.15111765317999</v>
      </c>
      <c r="AC406" s="69">
        <v>7976.6600237797702</v>
      </c>
      <c r="AD406" s="69">
        <v>1330.2541630742901</v>
      </c>
      <c r="AE406" s="69">
        <v>1814.0659880667299</v>
      </c>
      <c r="AF406" s="69">
        <v>11914.866130411699</v>
      </c>
      <c r="AG406" s="69">
        <v>6986.5259340846596</v>
      </c>
      <c r="AH406" s="69">
        <v>131933.11688266209</v>
      </c>
    </row>
    <row r="407" spans="1:34" ht="15.75">
      <c r="A407" s="203"/>
      <c r="B407" s="204"/>
      <c r="E407" s="2">
        <v>2023</v>
      </c>
      <c r="F407" s="2">
        <v>6</v>
      </c>
      <c r="G407" s="62">
        <v>2023</v>
      </c>
      <c r="H407" s="69">
        <v>1837.7087651013001</v>
      </c>
      <c r="I407" s="69">
        <v>892.14015417351004</v>
      </c>
      <c r="J407" s="69">
        <v>584.40201234060999</v>
      </c>
      <c r="K407" s="69">
        <v>9622.7894003094898</v>
      </c>
      <c r="L407" s="69">
        <v>3769.4052239123498</v>
      </c>
      <c r="M407" s="69">
        <v>306.32335942702002</v>
      </c>
      <c r="N407" s="69">
        <v>18300.75965938779</v>
      </c>
      <c r="O407" s="69">
        <v>732.28310349231003</v>
      </c>
      <c r="P407" s="69">
        <v>981.59188709210002</v>
      </c>
      <c r="Q407" s="69">
        <v>1334.1683951188299</v>
      </c>
      <c r="R407" s="69">
        <v>11431.353771227299</v>
      </c>
      <c r="S407" s="69">
        <v>1641.6730702898799</v>
      </c>
      <c r="T407" s="69">
        <v>2796.23143364109</v>
      </c>
      <c r="U407" s="69">
        <v>19229.90695678653</v>
      </c>
      <c r="V407" s="69">
        <v>21713.066437444399</v>
      </c>
      <c r="W407" s="69">
        <v>2552.4473769183401</v>
      </c>
      <c r="X407" s="69">
        <v>17553.975322827398</v>
      </c>
      <c r="Y407" s="69">
        <v>0</v>
      </c>
      <c r="Z407" s="69">
        <v>125.67515799432999</v>
      </c>
      <c r="AA407" s="69">
        <v>803.28268744440004</v>
      </c>
      <c r="AB407" s="69">
        <v>325.97560767729999</v>
      </c>
      <c r="AC407" s="69">
        <v>7557.4860548369707</v>
      </c>
      <c r="AD407" s="69">
        <v>1312.5022926371901</v>
      </c>
      <c r="AE407" s="69">
        <v>4827.5057450540598</v>
      </c>
      <c r="AF407" s="69">
        <v>12023.465170662799</v>
      </c>
      <c r="AG407" s="69">
        <v>8107.20006872669</v>
      </c>
      <c r="AH407" s="69">
        <v>150363.319114524</v>
      </c>
    </row>
    <row r="408" spans="1:34" ht="15.75">
      <c r="A408" s="203"/>
      <c r="B408" s="204"/>
      <c r="E408" s="2">
        <v>2023</v>
      </c>
      <c r="F408" s="2">
        <v>7</v>
      </c>
      <c r="G408" s="62">
        <v>2024</v>
      </c>
      <c r="H408" s="69">
        <v>1838.7028881203801</v>
      </c>
      <c r="I408" s="69">
        <v>967.08982537652003</v>
      </c>
      <c r="J408" s="69">
        <v>537.76525106938004</v>
      </c>
      <c r="K408" s="69">
        <v>10238.4032766047</v>
      </c>
      <c r="L408" s="69">
        <v>4190.5743732132096</v>
      </c>
      <c r="M408" s="69">
        <v>298.33013813506</v>
      </c>
      <c r="N408" s="69">
        <v>23253.242836553582</v>
      </c>
      <c r="O408" s="69">
        <v>838.59452091552998</v>
      </c>
      <c r="P408" s="69">
        <v>803.94136713576995</v>
      </c>
      <c r="Q408" s="69">
        <v>1367.5207615285301</v>
      </c>
      <c r="R408" s="69">
        <v>13203.460242199801</v>
      </c>
      <c r="S408" s="69">
        <v>1778.5368153043401</v>
      </c>
      <c r="T408" s="69">
        <v>3060.0820445459499</v>
      </c>
      <c r="U408" s="69">
        <v>19768.37623988053</v>
      </c>
      <c r="V408" s="69">
        <v>27015.9887052626</v>
      </c>
      <c r="W408" s="69">
        <v>2978.0180145054001</v>
      </c>
      <c r="X408" s="69">
        <v>18177.264216868629</v>
      </c>
      <c r="Y408" s="69">
        <v>0</v>
      </c>
      <c r="Z408" s="69">
        <v>192.46688989937999</v>
      </c>
      <c r="AA408" s="69">
        <v>999.73299560505995</v>
      </c>
      <c r="AB408" s="69">
        <v>351.22902504038001</v>
      </c>
      <c r="AC408" s="69">
        <v>7910.7487728839196</v>
      </c>
      <c r="AD408" s="69">
        <v>1424.4929351012199</v>
      </c>
      <c r="AE408" s="69">
        <v>8392.6852754070605</v>
      </c>
      <c r="AF408" s="69">
        <v>12929.424518873</v>
      </c>
      <c r="AG408" s="69">
        <v>9400.9201642514508</v>
      </c>
      <c r="AH408" s="69">
        <v>171917.5920942814</v>
      </c>
    </row>
    <row r="409" spans="1:34" ht="15.75">
      <c r="A409" s="203"/>
      <c r="B409" s="204"/>
      <c r="E409" s="2">
        <v>2023</v>
      </c>
      <c r="F409" s="2">
        <v>8</v>
      </c>
      <c r="G409" s="62">
        <v>2024</v>
      </c>
      <c r="H409" s="69">
        <v>1758.4323500130899</v>
      </c>
      <c r="I409" s="69">
        <v>1026.4051996780399</v>
      </c>
      <c r="J409" s="69">
        <v>612.49497967340994</v>
      </c>
      <c r="K409" s="69">
        <v>10192.628435851</v>
      </c>
      <c r="L409" s="69">
        <v>4327.0229709968598</v>
      </c>
      <c r="M409" s="69">
        <v>283.79765837974003</v>
      </c>
      <c r="N409" s="69">
        <v>23140.435768849689</v>
      </c>
      <c r="O409" s="69">
        <v>846.04858302813</v>
      </c>
      <c r="P409" s="69">
        <v>874.26861785504002</v>
      </c>
      <c r="Q409" s="69">
        <v>1314.9093209739001</v>
      </c>
      <c r="R409" s="69">
        <v>14311.491392645999</v>
      </c>
      <c r="S409" s="69">
        <v>1744.5477484461101</v>
      </c>
      <c r="T409" s="69">
        <v>3171.8340654618601</v>
      </c>
      <c r="U409" s="69">
        <v>20553.601465396659</v>
      </c>
      <c r="V409" s="69">
        <v>27187.007855422409</v>
      </c>
      <c r="W409" s="69">
        <v>3047.7602560527698</v>
      </c>
      <c r="X409" s="69">
        <v>19011.153750095891</v>
      </c>
      <c r="Y409" s="69">
        <v>0</v>
      </c>
      <c r="Z409" s="69">
        <v>246.0246948409</v>
      </c>
      <c r="AA409" s="69">
        <v>1017.98483851706</v>
      </c>
      <c r="AB409" s="69">
        <v>356.39364458394999</v>
      </c>
      <c r="AC409" s="69">
        <v>7226.9398872096008</v>
      </c>
      <c r="AD409" s="69">
        <v>1331.98422277806</v>
      </c>
      <c r="AE409" s="69">
        <v>4427.1238109347096</v>
      </c>
      <c r="AF409" s="69">
        <v>12975.7112414942</v>
      </c>
      <c r="AG409" s="69">
        <v>9153.9533969696295</v>
      </c>
      <c r="AH409" s="69">
        <v>170139.95615614869</v>
      </c>
    </row>
    <row r="410" spans="1:34" ht="15.75">
      <c r="A410" s="203"/>
      <c r="B410" s="204"/>
      <c r="E410" s="2">
        <v>2023</v>
      </c>
      <c r="F410" s="2">
        <v>9</v>
      </c>
      <c r="G410" s="62">
        <v>2024</v>
      </c>
      <c r="H410" s="69">
        <v>1564.0535762357199</v>
      </c>
      <c r="I410" s="69">
        <v>995.90015003725</v>
      </c>
      <c r="J410" s="69">
        <v>609.86299953593004</v>
      </c>
      <c r="K410" s="69">
        <v>9700.3329786888407</v>
      </c>
      <c r="L410" s="69">
        <v>3882.7152593525798</v>
      </c>
      <c r="M410" s="69">
        <v>247.24337267940001</v>
      </c>
      <c r="N410" s="69">
        <v>20377.13695719016</v>
      </c>
      <c r="O410" s="69">
        <v>826.78610568764998</v>
      </c>
      <c r="P410" s="69">
        <v>745.33532486972001</v>
      </c>
      <c r="Q410" s="69">
        <v>1230.53011321087</v>
      </c>
      <c r="R410" s="69">
        <v>14132.5897063784</v>
      </c>
      <c r="S410" s="69">
        <v>1618.51898073912</v>
      </c>
      <c r="T410" s="69">
        <v>2950.65128222474</v>
      </c>
      <c r="U410" s="69">
        <v>22970.440578190617</v>
      </c>
      <c r="V410" s="69">
        <v>21589.947696903539</v>
      </c>
      <c r="W410" s="69">
        <v>2746.1918875500201</v>
      </c>
      <c r="X410" s="69">
        <v>18068.916620904041</v>
      </c>
      <c r="Y410" s="69">
        <v>0</v>
      </c>
      <c r="Z410" s="69">
        <v>227.01172339415999</v>
      </c>
      <c r="AA410" s="69">
        <v>988.96908824671004</v>
      </c>
      <c r="AB410" s="69">
        <v>332.31535076597999</v>
      </c>
      <c r="AC410" s="69">
        <v>6952.6573502654701</v>
      </c>
      <c r="AD410" s="69">
        <v>1380.2864817315301</v>
      </c>
      <c r="AE410" s="69">
        <v>6755.61814413714</v>
      </c>
      <c r="AF410" s="69">
        <v>11992.118385792401</v>
      </c>
      <c r="AG410" s="69">
        <v>8278.6637716175901</v>
      </c>
      <c r="AH410" s="69">
        <v>161164.79388632957</v>
      </c>
    </row>
    <row r="411" spans="1:34" ht="15.75">
      <c r="A411" s="203"/>
      <c r="B411" s="204"/>
      <c r="E411" s="2">
        <v>2023</v>
      </c>
      <c r="F411" s="2">
        <v>10</v>
      </c>
      <c r="G411" s="62">
        <v>2024</v>
      </c>
      <c r="H411" s="69">
        <v>1307.26304917586</v>
      </c>
      <c r="I411" s="69">
        <v>881.05761021314004</v>
      </c>
      <c r="J411" s="69">
        <v>750.35994779209</v>
      </c>
      <c r="K411" s="69">
        <v>8456.6391921738996</v>
      </c>
      <c r="L411" s="69">
        <v>3414.1284377823899</v>
      </c>
      <c r="M411" s="69">
        <v>260.66042087455003</v>
      </c>
      <c r="N411" s="69">
        <v>14162.798499094079</v>
      </c>
      <c r="O411" s="69">
        <v>678.81190236330997</v>
      </c>
      <c r="P411" s="69">
        <v>587.84085938763997</v>
      </c>
      <c r="Q411" s="69">
        <v>1052.7310682816301</v>
      </c>
      <c r="R411" s="69">
        <v>8921.2464738045801</v>
      </c>
      <c r="S411" s="69">
        <v>1489.6297470094</v>
      </c>
      <c r="T411" s="69">
        <v>4980.7577274686</v>
      </c>
      <c r="U411" s="69">
        <v>23924.003793528169</v>
      </c>
      <c r="V411" s="69">
        <v>12598.37501266561</v>
      </c>
      <c r="W411" s="69">
        <v>2078.4159998420801</v>
      </c>
      <c r="X411" s="69">
        <v>16743.593348837599</v>
      </c>
      <c r="Y411" s="69">
        <v>0</v>
      </c>
      <c r="Z411" s="69">
        <v>98.713612127519994</v>
      </c>
      <c r="AA411" s="69">
        <v>909.87776896140997</v>
      </c>
      <c r="AB411" s="69">
        <v>317.90327055319</v>
      </c>
      <c r="AC411" s="69">
        <v>6255.7331366056806</v>
      </c>
      <c r="AD411" s="69">
        <v>1295.2632071994101</v>
      </c>
      <c r="AE411" s="69">
        <v>0</v>
      </c>
      <c r="AF411" s="69">
        <v>10980.2391995998</v>
      </c>
      <c r="AG411" s="69">
        <v>6154.4681293845806</v>
      </c>
      <c r="AH411" s="69">
        <v>128300.51141472624</v>
      </c>
    </row>
    <row r="412" spans="1:34" ht="15.75">
      <c r="A412" s="203"/>
      <c r="B412" s="204"/>
      <c r="E412" s="2">
        <v>2023</v>
      </c>
      <c r="F412" s="2">
        <v>11</v>
      </c>
      <c r="G412" s="62">
        <v>2024</v>
      </c>
      <c r="H412" s="69">
        <v>1320.04617936625</v>
      </c>
      <c r="I412" s="69">
        <v>768.40824389261002</v>
      </c>
      <c r="J412" s="69">
        <v>728.11965627482004</v>
      </c>
      <c r="K412" s="69">
        <v>7133.4871915205003</v>
      </c>
      <c r="L412" s="69">
        <v>4296.4312924902006</v>
      </c>
      <c r="M412" s="69">
        <v>253.3304420506</v>
      </c>
      <c r="N412" s="69">
        <v>9819.4765609086298</v>
      </c>
      <c r="O412" s="69">
        <v>603.75466307111003</v>
      </c>
      <c r="P412" s="69">
        <v>402.89799436324</v>
      </c>
      <c r="Q412" s="69">
        <v>914.61034128857</v>
      </c>
      <c r="R412" s="69">
        <v>6363.6595395061904</v>
      </c>
      <c r="S412" s="69">
        <v>1312.1125908934</v>
      </c>
      <c r="T412" s="69">
        <v>3409.2656588618197</v>
      </c>
      <c r="U412" s="69">
        <v>19698.145702078633</v>
      </c>
      <c r="V412" s="69">
        <v>10723.965996162899</v>
      </c>
      <c r="W412" s="69">
        <v>1613.0627156496801</v>
      </c>
      <c r="X412" s="69">
        <v>13558.94793887923</v>
      </c>
      <c r="Y412" s="69">
        <v>0</v>
      </c>
      <c r="Z412" s="69">
        <v>9.8417767136100007</v>
      </c>
      <c r="AA412" s="69">
        <v>818.05695923492999</v>
      </c>
      <c r="AB412" s="69">
        <v>283.14677686812001</v>
      </c>
      <c r="AC412" s="69">
        <v>5033.7695223810197</v>
      </c>
      <c r="AD412" s="69">
        <v>1113.07047605916</v>
      </c>
      <c r="AE412" s="69">
        <v>0</v>
      </c>
      <c r="AF412" s="69">
        <v>9450.2058685079901</v>
      </c>
      <c r="AG412" s="69">
        <v>4813.3893304127096</v>
      </c>
      <c r="AH412" s="69">
        <v>104441.20341743593</v>
      </c>
    </row>
    <row r="413" spans="1:34" ht="15.75">
      <c r="A413" s="203"/>
      <c r="B413" s="204"/>
      <c r="E413" s="2">
        <v>2023</v>
      </c>
      <c r="F413" s="2">
        <v>12</v>
      </c>
      <c r="G413" s="62">
        <v>2024</v>
      </c>
      <c r="H413" s="69">
        <v>1220.4129587647001</v>
      </c>
      <c r="I413" s="69">
        <v>635.42217781156</v>
      </c>
      <c r="J413" s="69">
        <v>478.41615853732998</v>
      </c>
      <c r="K413" s="69">
        <v>5469.1830758161304</v>
      </c>
      <c r="L413" s="69">
        <v>4609.6318105345199</v>
      </c>
      <c r="M413" s="69">
        <v>252.46996627561001</v>
      </c>
      <c r="N413" s="69">
        <v>6903.7468665288106</v>
      </c>
      <c r="O413" s="69">
        <v>497.33132082986998</v>
      </c>
      <c r="P413" s="69">
        <v>307.86718405586998</v>
      </c>
      <c r="Q413" s="69">
        <v>798.71449491167004</v>
      </c>
      <c r="R413" s="69">
        <v>5451.4926397736199</v>
      </c>
      <c r="S413" s="69">
        <v>1030.60908171609</v>
      </c>
      <c r="T413" s="69">
        <v>2353.7562150181202</v>
      </c>
      <c r="U413" s="69">
        <v>13229.25794134561</v>
      </c>
      <c r="V413" s="69">
        <v>7904.1672791970304</v>
      </c>
      <c r="W413" s="69">
        <v>1159.61664342879</v>
      </c>
      <c r="X413" s="69">
        <v>9967.9990440537804</v>
      </c>
      <c r="Y413" s="69">
        <v>0</v>
      </c>
      <c r="Z413" s="69">
        <v>23.983167302110001</v>
      </c>
      <c r="AA413" s="69">
        <v>429.90109997322998</v>
      </c>
      <c r="AB413" s="69">
        <v>183.13461732856001</v>
      </c>
      <c r="AC413" s="69">
        <v>4628.4498960411402</v>
      </c>
      <c r="AD413" s="69">
        <v>998.81162373942004</v>
      </c>
      <c r="AE413" s="69">
        <v>0</v>
      </c>
      <c r="AF413" s="69">
        <v>8703.1895950925991</v>
      </c>
      <c r="AG413" s="69">
        <v>3038.1837638827701</v>
      </c>
      <c r="AH413" s="69">
        <v>80275.748621958934</v>
      </c>
    </row>
    <row r="414" spans="1:34" ht="15.75">
      <c r="A414" s="203"/>
      <c r="B414" s="204"/>
      <c r="E414" s="2">
        <v>2024</v>
      </c>
      <c r="F414" s="2">
        <v>1</v>
      </c>
      <c r="G414" s="62">
        <v>2024</v>
      </c>
      <c r="H414" s="69">
        <v>1131.0136167921301</v>
      </c>
      <c r="I414" s="69">
        <v>691.20651587581995</v>
      </c>
      <c r="J414" s="69">
        <v>293.07523326653001</v>
      </c>
      <c r="K414" s="69">
        <v>6277.0746953784101</v>
      </c>
      <c r="L414" s="69">
        <v>3676.0559804478198</v>
      </c>
      <c r="M414" s="69">
        <v>245.27001029585</v>
      </c>
      <c r="N414" s="69">
        <v>7834.3628561907099</v>
      </c>
      <c r="O414" s="69">
        <v>556.76246839952</v>
      </c>
      <c r="P414" s="69">
        <v>251.38838687762001</v>
      </c>
      <c r="Q414" s="69">
        <v>817.48051743256997</v>
      </c>
      <c r="R414" s="69">
        <v>5939.47247960613</v>
      </c>
      <c r="S414" s="69">
        <v>1283.33491000596</v>
      </c>
      <c r="T414" s="69">
        <v>1865.6056939482501</v>
      </c>
      <c r="U414" s="69">
        <v>15159.599975059562</v>
      </c>
      <c r="V414" s="69">
        <v>6986.6480905182407</v>
      </c>
      <c r="W414" s="69">
        <v>1333.20496704417</v>
      </c>
      <c r="X414" s="69">
        <v>9846.7896622713197</v>
      </c>
      <c r="Y414" s="69">
        <v>0</v>
      </c>
      <c r="Z414" s="69">
        <v>0.20947823099999999</v>
      </c>
      <c r="AA414" s="69">
        <v>627.99836146995005</v>
      </c>
      <c r="AB414" s="69">
        <v>254.24667482130999</v>
      </c>
      <c r="AC414" s="69">
        <v>2977.15549420752</v>
      </c>
      <c r="AD414" s="69">
        <v>994.05542937474002</v>
      </c>
      <c r="AE414" s="69">
        <v>0</v>
      </c>
      <c r="AF414" s="69">
        <v>9158.5769669617803</v>
      </c>
      <c r="AG414" s="69">
        <v>3288.3434287995101</v>
      </c>
      <c r="AH414" s="69">
        <v>81488.931893276429</v>
      </c>
    </row>
    <row r="415" spans="1:34" ht="15.75">
      <c r="A415" s="203"/>
      <c r="B415" s="204"/>
      <c r="E415" s="2">
        <v>2024</v>
      </c>
      <c r="F415" s="2">
        <v>2</v>
      </c>
      <c r="G415" s="62">
        <v>2024</v>
      </c>
      <c r="H415" s="69">
        <v>1394.24569962231</v>
      </c>
      <c r="I415" s="69">
        <v>592.88706733483002</v>
      </c>
      <c r="J415" s="69">
        <v>328.35659993847003</v>
      </c>
      <c r="K415" s="69">
        <v>4198.46511699438</v>
      </c>
      <c r="L415" s="69">
        <v>3849.1879059457501</v>
      </c>
      <c r="M415" s="69">
        <v>234.73229696438</v>
      </c>
      <c r="N415" s="69">
        <v>6709.3620061214096</v>
      </c>
      <c r="O415" s="69">
        <v>481.31157220799003</v>
      </c>
      <c r="P415" s="69">
        <v>305.10769097826</v>
      </c>
      <c r="Q415" s="69">
        <v>700.64397523180003</v>
      </c>
      <c r="R415" s="69">
        <v>3246.5176273269999</v>
      </c>
      <c r="S415" s="69">
        <v>923.21886064012995</v>
      </c>
      <c r="T415" s="69">
        <v>1297.8414610953901</v>
      </c>
      <c r="U415" s="69">
        <v>10470.59804799443</v>
      </c>
      <c r="V415" s="69">
        <v>6171.4449189985498</v>
      </c>
      <c r="W415" s="69">
        <v>1136.1097353058001</v>
      </c>
      <c r="X415" s="69">
        <v>8537.0349509128009</v>
      </c>
      <c r="Y415" s="69">
        <v>0</v>
      </c>
      <c r="Z415" s="69">
        <v>1.79552769428</v>
      </c>
      <c r="AA415" s="69">
        <v>614.63868195638997</v>
      </c>
      <c r="AB415" s="69">
        <v>220.51900848898001</v>
      </c>
      <c r="AC415" s="69">
        <v>2438.0944368187102</v>
      </c>
      <c r="AD415" s="69">
        <v>805.05871304228003</v>
      </c>
      <c r="AE415" s="69">
        <v>0</v>
      </c>
      <c r="AF415" s="69">
        <v>8253.0355647215001</v>
      </c>
      <c r="AG415" s="69">
        <v>2436.28292006418</v>
      </c>
      <c r="AH415" s="69">
        <v>65346.490386399993</v>
      </c>
    </row>
    <row r="416" spans="1:34" ht="15.75">
      <c r="A416" s="203"/>
      <c r="B416" s="204"/>
      <c r="E416" s="2">
        <v>2024</v>
      </c>
      <c r="F416" s="2">
        <v>3</v>
      </c>
      <c r="G416" s="62">
        <v>2024</v>
      </c>
      <c r="H416" s="69">
        <v>1782.6023965211498</v>
      </c>
      <c r="I416" s="69">
        <v>757.84195280239999</v>
      </c>
      <c r="J416" s="69">
        <v>418.22754389881999</v>
      </c>
      <c r="K416" s="69">
        <v>6641.3049570422299</v>
      </c>
      <c r="L416" s="69">
        <v>3819.9329268450001</v>
      </c>
      <c r="M416" s="69">
        <v>264.32623440424999</v>
      </c>
      <c r="N416" s="69">
        <v>9494.2268271744706</v>
      </c>
      <c r="O416" s="69">
        <v>589.57691141772</v>
      </c>
      <c r="P416" s="69">
        <v>592.63315846954004</v>
      </c>
      <c r="Q416" s="69">
        <v>871.14526754405995</v>
      </c>
      <c r="R416" s="69">
        <v>5115.0382398996098</v>
      </c>
      <c r="S416" s="69">
        <v>1193.81167863271</v>
      </c>
      <c r="T416" s="69">
        <v>1574.1048042688301</v>
      </c>
      <c r="U416" s="69">
        <v>19547.137499376033</v>
      </c>
      <c r="V416" s="69">
        <v>9130.6265620719496</v>
      </c>
      <c r="W416" s="69">
        <v>1510.24832657094</v>
      </c>
      <c r="X416" s="69">
        <v>12259.60031415181</v>
      </c>
      <c r="Y416" s="69">
        <v>0</v>
      </c>
      <c r="Z416" s="69">
        <v>4.46886892798</v>
      </c>
      <c r="AA416" s="69">
        <v>751.41190438900003</v>
      </c>
      <c r="AB416" s="69">
        <v>253.82856325521001</v>
      </c>
      <c r="AC416" s="69">
        <v>3086.5302015037996</v>
      </c>
      <c r="AD416" s="69">
        <v>987.8863970909</v>
      </c>
      <c r="AE416" s="69">
        <v>0</v>
      </c>
      <c r="AF416" s="69">
        <v>9674.3916897568797</v>
      </c>
      <c r="AG416" s="69">
        <v>3721.11354564259</v>
      </c>
      <c r="AH416" s="69">
        <v>94042.016771657887</v>
      </c>
    </row>
    <row r="417" spans="1:34" ht="15.75">
      <c r="A417" s="203"/>
      <c r="B417" s="204"/>
      <c r="E417" s="2">
        <v>2024</v>
      </c>
      <c r="F417" s="2">
        <v>4</v>
      </c>
      <c r="G417" s="62">
        <v>2024</v>
      </c>
      <c r="H417" s="69">
        <v>1976.96890228496</v>
      </c>
      <c r="I417" s="69">
        <v>833.19049292294005</v>
      </c>
      <c r="J417" s="69">
        <v>650.51116858800003</v>
      </c>
      <c r="K417" s="69">
        <v>7523.0349521811104</v>
      </c>
      <c r="L417" s="69">
        <v>4861.1224289392103</v>
      </c>
      <c r="M417" s="69">
        <v>254.98742258953001</v>
      </c>
      <c r="N417" s="69">
        <v>12022.22729228686</v>
      </c>
      <c r="O417" s="69">
        <v>686.23442044414003</v>
      </c>
      <c r="P417" s="69">
        <v>716.08281273980003</v>
      </c>
      <c r="Q417" s="69">
        <v>974.72198803896003</v>
      </c>
      <c r="R417" s="69">
        <v>6948.0993152805304</v>
      </c>
      <c r="S417" s="69">
        <v>1175.94075108928</v>
      </c>
      <c r="T417" s="69">
        <v>3107.1344831737501</v>
      </c>
      <c r="U417" s="69">
        <v>19907.242697775229</v>
      </c>
      <c r="V417" s="69">
        <v>12363.871932828219</v>
      </c>
      <c r="W417" s="69">
        <v>1862.86783546267</v>
      </c>
      <c r="X417" s="69">
        <v>14596.886415149729</v>
      </c>
      <c r="Y417" s="69">
        <v>0</v>
      </c>
      <c r="Z417" s="69">
        <v>19.22212148262</v>
      </c>
      <c r="AA417" s="69">
        <v>604.82912706879995</v>
      </c>
      <c r="AB417" s="69">
        <v>284.80366177735999</v>
      </c>
      <c r="AC417" s="69">
        <v>4332.3201368070204</v>
      </c>
      <c r="AD417" s="69">
        <v>1135.52255606573</v>
      </c>
      <c r="AE417" s="69">
        <v>0</v>
      </c>
      <c r="AF417" s="69">
        <v>10294.642973710501</v>
      </c>
      <c r="AG417" s="69">
        <v>5185.4373508296794</v>
      </c>
      <c r="AH417" s="69">
        <v>112317.90323951663</v>
      </c>
    </row>
    <row r="418" spans="1:34" ht="15.75">
      <c r="A418" s="203"/>
      <c r="B418" s="204"/>
      <c r="E418" s="2">
        <v>2024</v>
      </c>
      <c r="F418" s="2">
        <v>5</v>
      </c>
      <c r="G418" s="62">
        <v>2024</v>
      </c>
      <c r="H418" s="69">
        <v>1684.5724357244999</v>
      </c>
      <c r="I418" s="69">
        <v>906.45976978128999</v>
      </c>
      <c r="J418" s="69">
        <v>502.6555653657</v>
      </c>
      <c r="K418" s="69">
        <v>9264.1072668010402</v>
      </c>
      <c r="L418" s="69">
        <v>3634.8112558139701</v>
      </c>
      <c r="M418" s="69">
        <v>274.26449697733</v>
      </c>
      <c r="N418" s="69">
        <v>16247.48337513383</v>
      </c>
      <c r="O418" s="69">
        <v>745.76175471753004</v>
      </c>
      <c r="P418" s="69">
        <v>878.13854070911998</v>
      </c>
      <c r="Q418" s="69">
        <v>1169.4912559261099</v>
      </c>
      <c r="R418" s="69">
        <v>9926.4373682148107</v>
      </c>
      <c r="S418" s="69">
        <v>1655.5897026088401</v>
      </c>
      <c r="T418" s="69">
        <v>2597.6704282567698</v>
      </c>
      <c r="U418" s="69">
        <v>18235.68174807489</v>
      </c>
      <c r="V418" s="69">
        <v>14311.908044482339</v>
      </c>
      <c r="W418" s="69">
        <v>2347.7807939455301</v>
      </c>
      <c r="X418" s="69">
        <v>16755.298579846822</v>
      </c>
      <c r="Y418" s="69">
        <v>0</v>
      </c>
      <c r="Z418" s="69">
        <v>38.15496350339</v>
      </c>
      <c r="AA418" s="69">
        <v>791.30409426516997</v>
      </c>
      <c r="AB418" s="69">
        <v>325.84828051649998</v>
      </c>
      <c r="AC418" s="69">
        <v>7937.0920000301303</v>
      </c>
      <c r="AD418" s="69">
        <v>1313.30285006393</v>
      </c>
      <c r="AE418" s="69">
        <v>1847.05350143546</v>
      </c>
      <c r="AF418" s="69">
        <v>11737.650580937299</v>
      </c>
      <c r="AG418" s="69">
        <v>7005.9096784023905</v>
      </c>
      <c r="AH418" s="69">
        <v>132134.4283315347</v>
      </c>
    </row>
    <row r="419" spans="1:34" ht="15.75">
      <c r="A419" s="203"/>
      <c r="B419" s="204"/>
      <c r="E419" s="2">
        <v>2024</v>
      </c>
      <c r="F419" s="2">
        <v>6</v>
      </c>
      <c r="G419" s="62">
        <v>2024</v>
      </c>
      <c r="H419" s="69">
        <v>1829.2654104896101</v>
      </c>
      <c r="I419" s="69">
        <v>881.21157302605002</v>
      </c>
      <c r="J419" s="69">
        <v>539.99264773831999</v>
      </c>
      <c r="K419" s="69">
        <v>9543.0921480754496</v>
      </c>
      <c r="L419" s="69">
        <v>3702.4334206206399</v>
      </c>
      <c r="M419" s="69">
        <v>301.58683154335</v>
      </c>
      <c r="N419" s="69">
        <v>18570.64264500243</v>
      </c>
      <c r="O419" s="69">
        <v>733.78187869501005</v>
      </c>
      <c r="P419" s="69">
        <v>984.52969729840004</v>
      </c>
      <c r="Q419" s="69">
        <v>1321.8541128859999</v>
      </c>
      <c r="R419" s="69">
        <v>11735.9369413041</v>
      </c>
      <c r="S419" s="69">
        <v>1635.8642448486401</v>
      </c>
      <c r="T419" s="69">
        <v>2777.8709782404098</v>
      </c>
      <c r="U419" s="69">
        <v>19201.81494301623</v>
      </c>
      <c r="V419" s="69">
        <v>21474.801098948898</v>
      </c>
      <c r="W419" s="69">
        <v>2554.4128917357598</v>
      </c>
      <c r="X419" s="69">
        <v>17997.478693047229</v>
      </c>
      <c r="Y419" s="69">
        <v>0</v>
      </c>
      <c r="Z419" s="69">
        <v>126.42509998481999</v>
      </c>
      <c r="AA419" s="69">
        <v>797.37667586224995</v>
      </c>
      <c r="AB419" s="69">
        <v>323.68803742496999</v>
      </c>
      <c r="AC419" s="69">
        <v>7520.6117310074405</v>
      </c>
      <c r="AD419" s="69">
        <v>1295.7771901666299</v>
      </c>
      <c r="AE419" s="69">
        <v>4915.2905397364002</v>
      </c>
      <c r="AF419" s="69">
        <v>11844.6343752948</v>
      </c>
      <c r="AG419" s="69">
        <v>8129.6930637785299</v>
      </c>
      <c r="AH419" s="69">
        <v>150740.06686977236</v>
      </c>
    </row>
    <row r="420" spans="1:34" ht="15.75">
      <c r="A420" s="203"/>
      <c r="B420" s="204"/>
      <c r="E420" s="2">
        <v>2024</v>
      </c>
      <c r="F420" s="2">
        <v>7</v>
      </c>
      <c r="G420" s="62">
        <v>2025</v>
      </c>
      <c r="H420" s="69">
        <v>1836.4024009606901</v>
      </c>
      <c r="I420" s="69">
        <v>958.45157948760004</v>
      </c>
      <c r="J420" s="69">
        <v>502.56684392986</v>
      </c>
      <c r="K420" s="69">
        <v>10187.5638639837</v>
      </c>
      <c r="L420" s="69">
        <v>4129.9447356435503</v>
      </c>
      <c r="M420" s="69">
        <v>294.70373878140998</v>
      </c>
      <c r="N420" s="69">
        <v>23619.096186130941</v>
      </c>
      <c r="O420" s="69">
        <v>843.20333897302999</v>
      </c>
      <c r="P420" s="69">
        <v>809.05583513889997</v>
      </c>
      <c r="Q420" s="69">
        <v>1359.4494539801599</v>
      </c>
      <c r="R420" s="69">
        <v>13683.134083627599</v>
      </c>
      <c r="S420" s="69">
        <v>1778.1963046436099</v>
      </c>
      <c r="T420" s="69">
        <v>3050.1997814893002</v>
      </c>
      <c r="U420" s="69">
        <v>19806.006761622371</v>
      </c>
      <c r="V420" s="69">
        <v>26829.02570973782</v>
      </c>
      <c r="W420" s="69">
        <v>2990.3214684323002</v>
      </c>
      <c r="X420" s="69">
        <v>18696.463739092102</v>
      </c>
      <c r="Y420" s="69">
        <v>0</v>
      </c>
      <c r="Z420" s="69">
        <v>194.26571123183001</v>
      </c>
      <c r="AA420" s="69">
        <v>995.71581448448001</v>
      </c>
      <c r="AB420" s="69">
        <v>349.93566058049998</v>
      </c>
      <c r="AC420" s="69">
        <v>7899.2628949341706</v>
      </c>
      <c r="AD420" s="69">
        <v>1411.0643433791199</v>
      </c>
      <c r="AE420" s="69">
        <v>8574.0021869965203</v>
      </c>
      <c r="AF420" s="69">
        <v>12779.9002114292</v>
      </c>
      <c r="AG420" s="69">
        <v>9458.6658019240094</v>
      </c>
      <c r="AH420" s="69">
        <v>173036.59845061475</v>
      </c>
    </row>
    <row r="421" spans="1:34" ht="15.75">
      <c r="A421" s="203"/>
      <c r="B421" s="204"/>
      <c r="E421" s="2">
        <v>2024</v>
      </c>
      <c r="F421" s="2">
        <v>8</v>
      </c>
      <c r="G421" s="62">
        <v>2025</v>
      </c>
      <c r="H421" s="69">
        <v>1756.2322930770201</v>
      </c>
      <c r="I421" s="69">
        <v>1017.23713662553</v>
      </c>
      <c r="J421" s="69">
        <v>569.03072641241999</v>
      </c>
      <c r="K421" s="69">
        <v>10142.0257525612</v>
      </c>
      <c r="L421" s="69">
        <v>4264.4191818446898</v>
      </c>
      <c r="M421" s="69">
        <v>280.34791089075998</v>
      </c>
      <c r="N421" s="69">
        <v>23502.001853147689</v>
      </c>
      <c r="O421" s="69">
        <v>850.70247633625002</v>
      </c>
      <c r="P421" s="69">
        <v>879.83048972151005</v>
      </c>
      <c r="Q421" s="69">
        <v>1307.1485338426501</v>
      </c>
      <c r="R421" s="69">
        <v>14742.371752624</v>
      </c>
      <c r="S421" s="69">
        <v>1744.2137451792701</v>
      </c>
      <c r="T421" s="69">
        <v>3161.5909091834801</v>
      </c>
      <c r="U421" s="69">
        <v>20592.814910255118</v>
      </c>
      <c r="V421" s="69">
        <v>26993.903089844818</v>
      </c>
      <c r="W421" s="69">
        <v>3060.3518447227998</v>
      </c>
      <c r="X421" s="69">
        <v>19551.22594706939</v>
      </c>
      <c r="Y421" s="69">
        <v>0</v>
      </c>
      <c r="Z421" s="69">
        <v>248.32407459199001</v>
      </c>
      <c r="AA421" s="69">
        <v>1013.89431685546</v>
      </c>
      <c r="AB421" s="69">
        <v>355.08126194819999</v>
      </c>
      <c r="AC421" s="69">
        <v>7217.0856994244295</v>
      </c>
      <c r="AD421" s="69">
        <v>1319.4277039865599</v>
      </c>
      <c r="AE421" s="69">
        <v>4522.7681000128296</v>
      </c>
      <c r="AF421" s="69">
        <v>12825.651644166999</v>
      </c>
      <c r="AG421" s="69">
        <v>9210.1820285181802</v>
      </c>
      <c r="AH421" s="69">
        <v>171127.86338284321</v>
      </c>
    </row>
    <row r="422" spans="1:34" ht="15.75">
      <c r="A422" s="203"/>
      <c r="B422" s="204"/>
      <c r="E422" s="2">
        <v>2024</v>
      </c>
      <c r="F422" s="2">
        <v>9</v>
      </c>
      <c r="G422" s="62">
        <v>2025</v>
      </c>
      <c r="H422" s="69">
        <v>1562.0967156725301</v>
      </c>
      <c r="I422" s="69">
        <v>987.00456438316996</v>
      </c>
      <c r="J422" s="69">
        <v>563.49717535238995</v>
      </c>
      <c r="K422" s="69">
        <v>9652.2762523570509</v>
      </c>
      <c r="L422" s="69">
        <v>3826.5397573819</v>
      </c>
      <c r="M422" s="69">
        <v>244.2379666132</v>
      </c>
      <c r="N422" s="69">
        <v>20703.721260924722</v>
      </c>
      <c r="O422" s="69">
        <v>831.32351740753995</v>
      </c>
      <c r="P422" s="69">
        <v>750.07695632006005</v>
      </c>
      <c r="Q422" s="69">
        <v>1223.26734450515</v>
      </c>
      <c r="R422" s="69">
        <v>14628.7119179848</v>
      </c>
      <c r="S422" s="69">
        <v>1618.2091063733999</v>
      </c>
      <c r="T422" s="69">
        <v>2941.1224160914398</v>
      </c>
      <c r="U422" s="69">
        <v>23017.016998402029</v>
      </c>
      <c r="V422" s="69">
        <v>21427.369603197181</v>
      </c>
      <c r="W422" s="69">
        <v>2757.5375695433199</v>
      </c>
      <c r="X422" s="69">
        <v>18585.40414826437</v>
      </c>
      <c r="Y422" s="69">
        <v>0</v>
      </c>
      <c r="Z422" s="69">
        <v>229.13340536747</v>
      </c>
      <c r="AA422" s="69">
        <v>984.99515924006005</v>
      </c>
      <c r="AB422" s="69">
        <v>331.09163395013002</v>
      </c>
      <c r="AC422" s="69">
        <v>6942.82805609963</v>
      </c>
      <c r="AD422" s="69">
        <v>1367.27462104344</v>
      </c>
      <c r="AE422" s="69">
        <v>6901.5675962584601</v>
      </c>
      <c r="AF422" s="69">
        <v>11853.433698488499</v>
      </c>
      <c r="AG422" s="69">
        <v>8329.5158914331205</v>
      </c>
      <c r="AH422" s="69">
        <v>162259.25333265506</v>
      </c>
    </row>
    <row r="423" spans="1:34" ht="15.75">
      <c r="A423" s="203"/>
      <c r="B423" s="204"/>
      <c r="E423" s="2">
        <v>2024</v>
      </c>
      <c r="F423" s="2">
        <v>10</v>
      </c>
      <c r="G423" s="62">
        <v>2025</v>
      </c>
      <c r="H423" s="69">
        <v>1305.6274712484101</v>
      </c>
      <c r="I423" s="69">
        <v>873.18782182366999</v>
      </c>
      <c r="J423" s="69">
        <v>701.24655697509002</v>
      </c>
      <c r="K423" s="69">
        <v>8415.01435710445</v>
      </c>
      <c r="L423" s="69">
        <v>3364.7324955167801</v>
      </c>
      <c r="M423" s="69">
        <v>257.49192174908001</v>
      </c>
      <c r="N423" s="69">
        <v>14419.92991815767</v>
      </c>
      <c r="O423" s="69">
        <v>682.45450341498997</v>
      </c>
      <c r="P423" s="69">
        <v>591.58055159551998</v>
      </c>
      <c r="Q423" s="69">
        <v>1046.5176955439999</v>
      </c>
      <c r="R423" s="69">
        <v>8968.6468326721006</v>
      </c>
      <c r="S423" s="69">
        <v>1489.34454919677</v>
      </c>
      <c r="T423" s="69">
        <v>4964.6728129572393</v>
      </c>
      <c r="U423" s="69">
        <v>23973.37706689379</v>
      </c>
      <c r="V423" s="69">
        <v>12463.959118337059</v>
      </c>
      <c r="W423" s="69">
        <v>2087.0028167687801</v>
      </c>
      <c r="X423" s="69">
        <v>17226.907367604359</v>
      </c>
      <c r="Y423" s="69">
        <v>0</v>
      </c>
      <c r="Z423" s="69">
        <v>99.636202768390007</v>
      </c>
      <c r="AA423" s="69">
        <v>906.22164896579</v>
      </c>
      <c r="AB423" s="69">
        <v>316.73262472810001</v>
      </c>
      <c r="AC423" s="69">
        <v>6247.3143079942802</v>
      </c>
      <c r="AD423" s="69">
        <v>1283.0528547620399</v>
      </c>
      <c r="AE423" s="69">
        <v>0</v>
      </c>
      <c r="AF423" s="69">
        <v>10853.2565439146</v>
      </c>
      <c r="AG423" s="69">
        <v>6192.2722677516203</v>
      </c>
      <c r="AH423" s="69">
        <v>128730.1803084446</v>
      </c>
    </row>
    <row r="424" spans="1:34" ht="15.75">
      <c r="A424" s="203"/>
      <c r="B424" s="204"/>
      <c r="E424" s="2">
        <v>2024</v>
      </c>
      <c r="F424" s="2">
        <v>11</v>
      </c>
      <c r="G424" s="62">
        <v>2025</v>
      </c>
      <c r="H424" s="69">
        <v>1318.3946078668801</v>
      </c>
      <c r="I424" s="69">
        <v>761.54466288943001</v>
      </c>
      <c r="J424" s="69">
        <v>680.46196166387006</v>
      </c>
      <c r="K424" s="69">
        <v>7098.7051740996003</v>
      </c>
      <c r="L424" s="69">
        <v>4234.2701067177404</v>
      </c>
      <c r="M424" s="69">
        <v>250.25104364634001</v>
      </c>
      <c r="N424" s="69">
        <v>9997.753187715789</v>
      </c>
      <c r="O424" s="69">
        <v>606.94338758934998</v>
      </c>
      <c r="P424" s="69">
        <v>405.46112767734002</v>
      </c>
      <c r="Q424" s="69">
        <v>909.21217728321994</v>
      </c>
      <c r="R424" s="69">
        <v>6397.4709297383697</v>
      </c>
      <c r="S424" s="69">
        <v>1311.8613797172</v>
      </c>
      <c r="T424" s="69">
        <v>3398.2557383497501</v>
      </c>
      <c r="U424" s="69">
        <v>19737.278828346942</v>
      </c>
      <c r="V424" s="69">
        <v>10609.548741661911</v>
      </c>
      <c r="W424" s="69">
        <v>1619.72696103252</v>
      </c>
      <c r="X424" s="69">
        <v>13962.54868006218</v>
      </c>
      <c r="Y424" s="69">
        <v>0</v>
      </c>
      <c r="Z424" s="69">
        <v>9.9337592770099992</v>
      </c>
      <c r="AA424" s="69">
        <v>814.76979857639003</v>
      </c>
      <c r="AB424" s="69">
        <v>282.10411822653998</v>
      </c>
      <c r="AC424" s="69">
        <v>5026.9951856321804</v>
      </c>
      <c r="AD424" s="69">
        <v>1102.57764130189</v>
      </c>
      <c r="AE424" s="69">
        <v>0</v>
      </c>
      <c r="AF424" s="69">
        <v>9340.9175173035401</v>
      </c>
      <c r="AG424" s="69">
        <v>4842.9558229894601</v>
      </c>
      <c r="AH424" s="69">
        <v>104719.94253936544</v>
      </c>
    </row>
    <row r="425" spans="1:34" ht="15.75">
      <c r="A425" s="203"/>
      <c r="B425" s="204"/>
      <c r="E425" s="2">
        <v>2024</v>
      </c>
      <c r="F425" s="2">
        <v>12</v>
      </c>
      <c r="G425" s="62">
        <v>2025</v>
      </c>
      <c r="H425" s="69">
        <v>1218.8860430464001</v>
      </c>
      <c r="I425" s="69">
        <v>629.74645579362004</v>
      </c>
      <c r="J425" s="69">
        <v>447.10233397013002</v>
      </c>
      <c r="K425" s="69">
        <v>5443.0081795497699</v>
      </c>
      <c r="L425" s="69">
        <v>4542.9392092078997</v>
      </c>
      <c r="M425" s="69">
        <v>249.40102752124</v>
      </c>
      <c r="N425" s="69">
        <v>7029.0872241396301</v>
      </c>
      <c r="O425" s="69">
        <v>499.87649573036998</v>
      </c>
      <c r="P425" s="69">
        <v>309.82575582047002</v>
      </c>
      <c r="Q425" s="69">
        <v>794.00036514257999</v>
      </c>
      <c r="R425" s="69">
        <v>5480.4575056415997</v>
      </c>
      <c r="S425" s="69">
        <v>1030.4117659358601</v>
      </c>
      <c r="T425" s="69">
        <v>2346.1549684667398</v>
      </c>
      <c r="U425" s="69">
        <v>13251.054558267992</v>
      </c>
      <c r="V425" s="69">
        <v>7819.8353147422895</v>
      </c>
      <c r="W425" s="69">
        <v>1164.4075110044</v>
      </c>
      <c r="X425" s="69">
        <v>10281.71652691616</v>
      </c>
      <c r="Y425" s="69">
        <v>0</v>
      </c>
      <c r="Z425" s="69">
        <v>24.207317196080002</v>
      </c>
      <c r="AA425" s="69">
        <v>428.17364815347003</v>
      </c>
      <c r="AB425" s="69">
        <v>182.46024309254</v>
      </c>
      <c r="AC425" s="69">
        <v>4622.2210295661198</v>
      </c>
      <c r="AD425" s="69">
        <v>989.39589890710999</v>
      </c>
      <c r="AE425" s="69">
        <v>0</v>
      </c>
      <c r="AF425" s="69">
        <v>8602.5402278404999</v>
      </c>
      <c r="AG425" s="69">
        <v>3056.8459645766002</v>
      </c>
      <c r="AH425" s="69">
        <v>80443.755570229565</v>
      </c>
    </row>
    <row r="426" spans="1:34" ht="15.75">
      <c r="A426" s="203"/>
      <c r="B426" s="204"/>
      <c r="E426" s="2">
        <v>2025</v>
      </c>
      <c r="F426" s="2">
        <v>1</v>
      </c>
      <c r="G426" s="62">
        <v>2025</v>
      </c>
      <c r="H426" s="69">
        <v>1129.6704546681599</v>
      </c>
      <c r="I426" s="69">
        <v>684.92723236055997</v>
      </c>
      <c r="J426" s="69">
        <v>282.57532135412998</v>
      </c>
      <c r="K426" s="69">
        <v>6246.6698406906098</v>
      </c>
      <c r="L426" s="69">
        <v>3582.5064488856401</v>
      </c>
      <c r="M426" s="69">
        <v>242.24530658163999</v>
      </c>
      <c r="N426" s="69">
        <v>7974.3230962855705</v>
      </c>
      <c r="O426" s="69">
        <v>559.64113317598003</v>
      </c>
      <c r="P426" s="69">
        <v>252.96618252460999</v>
      </c>
      <c r="Q426" s="69">
        <v>812.65142168593002</v>
      </c>
      <c r="R426" s="69">
        <v>5970.7578828955702</v>
      </c>
      <c r="S426" s="69">
        <v>1283.0215154441901</v>
      </c>
      <c r="T426" s="69">
        <v>1859.5175227895099</v>
      </c>
      <c r="U426" s="69">
        <v>14544.991613138191</v>
      </c>
      <c r="V426" s="69">
        <v>6792.6994457092296</v>
      </c>
      <c r="W426" s="69">
        <v>1338.6094749506301</v>
      </c>
      <c r="X426" s="69">
        <v>10148.50737029483</v>
      </c>
      <c r="Y426" s="69">
        <v>0</v>
      </c>
      <c r="Z426" s="69">
        <v>0.21140597172</v>
      </c>
      <c r="AA426" s="69">
        <v>625.47942996653001</v>
      </c>
      <c r="AB426" s="69">
        <v>253.38366485431001</v>
      </c>
      <c r="AC426" s="69">
        <v>2973.0999304266402</v>
      </c>
      <c r="AD426" s="69">
        <v>984.64208703664997</v>
      </c>
      <c r="AE426" s="69">
        <v>0</v>
      </c>
      <c r="AF426" s="69">
        <v>9051.8415375088298</v>
      </c>
      <c r="AG426" s="69">
        <v>3308.2819664222698</v>
      </c>
      <c r="AH426" s="69">
        <v>80903.221285621927</v>
      </c>
    </row>
    <row r="427" spans="1:34" ht="15.75">
      <c r="A427" s="203"/>
      <c r="B427" s="204"/>
      <c r="E427" s="2">
        <v>2025</v>
      </c>
      <c r="F427" s="2">
        <v>2</v>
      </c>
      <c r="G427" s="62">
        <v>2025</v>
      </c>
      <c r="H427" s="69">
        <v>1392.5899299768901</v>
      </c>
      <c r="I427" s="69">
        <v>587.50096939907996</v>
      </c>
      <c r="J427" s="69">
        <v>316.59267387490002</v>
      </c>
      <c r="K427" s="69">
        <v>4178.8293336959596</v>
      </c>
      <c r="L427" s="69">
        <v>3751.2324538494599</v>
      </c>
      <c r="M427" s="69">
        <v>231.83754578948</v>
      </c>
      <c r="N427" s="69">
        <v>6829.2241997033798</v>
      </c>
      <c r="O427" s="69">
        <v>483.73788437770997</v>
      </c>
      <c r="P427" s="69">
        <v>307.02264652837999</v>
      </c>
      <c r="Q427" s="69">
        <v>696.50506700274002</v>
      </c>
      <c r="R427" s="69">
        <v>3263.61823914159</v>
      </c>
      <c r="S427" s="69">
        <v>922.99340758964001</v>
      </c>
      <c r="T427" s="69">
        <v>1293.6061175939799</v>
      </c>
      <c r="U427" s="69">
        <v>10090.75236445044</v>
      </c>
      <c r="V427" s="69">
        <v>5990.7756225912499</v>
      </c>
      <c r="W427" s="69">
        <v>1140.71526423709</v>
      </c>
      <c r="X427" s="69">
        <v>8806.8891695099501</v>
      </c>
      <c r="Y427" s="69">
        <v>0</v>
      </c>
      <c r="Z427" s="69">
        <v>1.8120511861899999</v>
      </c>
      <c r="AA427" s="69">
        <v>612.17333676730004</v>
      </c>
      <c r="AB427" s="69">
        <v>219.77048305644999</v>
      </c>
      <c r="AC427" s="69">
        <v>2434.77319696021</v>
      </c>
      <c r="AD427" s="69">
        <v>797.43510067199998</v>
      </c>
      <c r="AE427" s="69">
        <v>0</v>
      </c>
      <c r="AF427" s="69">
        <v>8156.8534505711596</v>
      </c>
      <c r="AG427" s="69">
        <v>2451.0550750149</v>
      </c>
      <c r="AH427" s="69">
        <v>64958.295583540115</v>
      </c>
    </row>
    <row r="428" spans="1:34" ht="15.75">
      <c r="A428" s="203"/>
      <c r="B428" s="204"/>
      <c r="E428" s="2">
        <v>2025</v>
      </c>
      <c r="F428" s="2">
        <v>3</v>
      </c>
      <c r="G428" s="62">
        <v>2025</v>
      </c>
      <c r="H428" s="69">
        <v>1780.48542464251</v>
      </c>
      <c r="I428" s="69">
        <v>750.95731793262996</v>
      </c>
      <c r="J428" s="69">
        <v>403.24384049497002</v>
      </c>
      <c r="K428" s="69">
        <v>6609.0130612617504</v>
      </c>
      <c r="L428" s="69">
        <v>3722.7219654760602</v>
      </c>
      <c r="M428" s="69">
        <v>261.06652669681</v>
      </c>
      <c r="N428" s="69">
        <v>9663.8403989017897</v>
      </c>
      <c r="O428" s="69">
        <v>592.65230942847995</v>
      </c>
      <c r="P428" s="69">
        <v>596.35271779089999</v>
      </c>
      <c r="Q428" s="69">
        <v>865.99915847295995</v>
      </c>
      <c r="R428" s="69">
        <v>5141.9810424339503</v>
      </c>
      <c r="S428" s="69">
        <v>1193.5201459354</v>
      </c>
      <c r="T428" s="69">
        <v>1568.9679098536501</v>
      </c>
      <c r="U428" s="69">
        <v>18417.738653910412</v>
      </c>
      <c r="V428" s="69">
        <v>8874.0218133693706</v>
      </c>
      <c r="W428" s="69">
        <v>1516.37052775038</v>
      </c>
      <c r="X428" s="69">
        <v>12620.016468554099</v>
      </c>
      <c r="Y428" s="69">
        <v>0</v>
      </c>
      <c r="Z428" s="69">
        <v>4.5099940634099998</v>
      </c>
      <c r="AA428" s="69">
        <v>748.39795525450995</v>
      </c>
      <c r="AB428" s="69">
        <v>252.96697251796999</v>
      </c>
      <c r="AC428" s="69">
        <v>3082.3256444633098</v>
      </c>
      <c r="AD428" s="69">
        <v>978.53147323840005</v>
      </c>
      <c r="AE428" s="69">
        <v>0</v>
      </c>
      <c r="AF428" s="69">
        <v>9561.6448781695308</v>
      </c>
      <c r="AG428" s="69">
        <v>3743.6761410754698</v>
      </c>
      <c r="AH428" s="69">
        <v>92951.002341688727</v>
      </c>
    </row>
    <row r="429" spans="1:34" ht="15.75">
      <c r="A429" s="203"/>
      <c r="B429" s="204"/>
      <c r="E429" s="2">
        <v>2025</v>
      </c>
      <c r="F429" s="2">
        <v>4</v>
      </c>
      <c r="G429" s="62">
        <v>2025</v>
      </c>
      <c r="H429" s="69">
        <v>1974.6211058390199</v>
      </c>
      <c r="I429" s="69">
        <v>825.62135228679006</v>
      </c>
      <c r="J429" s="69">
        <v>627.20551463668994</v>
      </c>
      <c r="K429" s="69">
        <v>7486.1749001857397</v>
      </c>
      <c r="L429" s="69">
        <v>4737.4149205355197</v>
      </c>
      <c r="M429" s="69">
        <v>251.84288240196</v>
      </c>
      <c r="N429" s="69">
        <v>12237.003381828548</v>
      </c>
      <c r="O429" s="69">
        <v>689.88931158720004</v>
      </c>
      <c r="P429" s="69">
        <v>720.57718242351996</v>
      </c>
      <c r="Q429" s="69">
        <v>968.96402108289999</v>
      </c>
      <c r="R429" s="69">
        <v>6984.6975300075201</v>
      </c>
      <c r="S429" s="69">
        <v>1175.6535825306401</v>
      </c>
      <c r="T429" s="69">
        <v>3096.99473788452</v>
      </c>
      <c r="U429" s="69">
        <v>18752.373384500592</v>
      </c>
      <c r="V429" s="69">
        <v>11992.496145383311</v>
      </c>
      <c r="W429" s="69">
        <v>1870.41947545376</v>
      </c>
      <c r="X429" s="69">
        <v>15014.16366752682</v>
      </c>
      <c r="Y429" s="69">
        <v>0</v>
      </c>
      <c r="Z429" s="69">
        <v>19.399014643289998</v>
      </c>
      <c r="AA429" s="69">
        <v>602.40312847415998</v>
      </c>
      <c r="AB429" s="69">
        <v>283.83692976828002</v>
      </c>
      <c r="AC429" s="69">
        <v>4326.4185301666703</v>
      </c>
      <c r="AD429" s="69">
        <v>1124.7695716374999</v>
      </c>
      <c r="AE429" s="69">
        <v>0</v>
      </c>
      <c r="AF429" s="69">
        <v>10174.667660642999</v>
      </c>
      <c r="AG429" s="69">
        <v>5216.8787254757999</v>
      </c>
      <c r="AH429" s="69">
        <v>111154.48665690375</v>
      </c>
    </row>
    <row r="430" spans="1:34" ht="15.75">
      <c r="A430" s="203"/>
      <c r="B430" s="204"/>
      <c r="E430" s="2">
        <v>2025</v>
      </c>
      <c r="F430" s="2">
        <v>5</v>
      </c>
      <c r="G430" s="62">
        <v>2025</v>
      </c>
      <c r="H430" s="69">
        <v>1682.57188165763</v>
      </c>
      <c r="I430" s="69">
        <v>898.22501249976995</v>
      </c>
      <c r="J430" s="69">
        <v>480.45900011342002</v>
      </c>
      <c r="K430" s="69">
        <v>9218.2268907173002</v>
      </c>
      <c r="L430" s="69">
        <v>3542.3113341297098</v>
      </c>
      <c r="M430" s="69">
        <v>270.88222924030998</v>
      </c>
      <c r="N430" s="69">
        <v>16537.743312778159</v>
      </c>
      <c r="O430" s="69">
        <v>749.77353154638001</v>
      </c>
      <c r="P430" s="69">
        <v>883.6500250867</v>
      </c>
      <c r="Q430" s="69">
        <v>1162.58273012116</v>
      </c>
      <c r="R430" s="69">
        <v>10319.463374541299</v>
      </c>
      <c r="S430" s="69">
        <v>1655.1854022151699</v>
      </c>
      <c r="T430" s="69">
        <v>2589.19325527617</v>
      </c>
      <c r="U430" s="69">
        <v>17214.271475685338</v>
      </c>
      <c r="V430" s="69">
        <v>13898.51192429279</v>
      </c>
      <c r="W430" s="69">
        <v>2357.2981601249098</v>
      </c>
      <c r="X430" s="69">
        <v>17225.085315557721</v>
      </c>
      <c r="Y430" s="69">
        <v>0</v>
      </c>
      <c r="Z430" s="69">
        <v>38.506087706579997</v>
      </c>
      <c r="AA430" s="69">
        <v>788.13013564661003</v>
      </c>
      <c r="AB430" s="69">
        <v>324.74222745204003</v>
      </c>
      <c r="AC430" s="69">
        <v>7924.16160832889</v>
      </c>
      <c r="AD430" s="69">
        <v>1300.8663510962399</v>
      </c>
      <c r="AE430" s="69">
        <v>1885.9370112583499</v>
      </c>
      <c r="AF430" s="69">
        <v>11600.8582408123</v>
      </c>
      <c r="AG430" s="69">
        <v>7048.3893027874701</v>
      </c>
      <c r="AH430" s="69">
        <v>131597.02582067242</v>
      </c>
    </row>
    <row r="431" spans="1:34" ht="15.75">
      <c r="A431" s="203"/>
      <c r="B431" s="204"/>
      <c r="E431" s="2">
        <v>2025</v>
      </c>
      <c r="F431" s="2">
        <v>6</v>
      </c>
      <c r="G431" s="62">
        <v>2025</v>
      </c>
      <c r="H431" s="69">
        <v>1827.0930228387701</v>
      </c>
      <c r="I431" s="69">
        <v>873.20618364258996</v>
      </c>
      <c r="J431" s="69">
        <v>512.89165504389996</v>
      </c>
      <c r="K431" s="69">
        <v>9495.76637881434</v>
      </c>
      <c r="L431" s="69">
        <v>3608.2126269272098</v>
      </c>
      <c r="M431" s="69">
        <v>297.86762099484002</v>
      </c>
      <c r="N431" s="69">
        <v>18902.4056295642</v>
      </c>
      <c r="O431" s="69">
        <v>737.72183227958999</v>
      </c>
      <c r="P431" s="69">
        <v>990.70892733372</v>
      </c>
      <c r="Q431" s="69">
        <v>1314.04553526476</v>
      </c>
      <c r="R431" s="69">
        <v>12338.756645040001</v>
      </c>
      <c r="S431" s="69">
        <v>1635.4647614759499</v>
      </c>
      <c r="T431" s="69">
        <v>2768.8057432728801</v>
      </c>
      <c r="U431" s="69">
        <v>18084.122019058428</v>
      </c>
      <c r="V431" s="69">
        <v>21037.32348292536</v>
      </c>
      <c r="W431" s="69">
        <v>2564.7678971632999</v>
      </c>
      <c r="X431" s="69">
        <v>18497.484974875711</v>
      </c>
      <c r="Y431" s="69">
        <v>0</v>
      </c>
      <c r="Z431" s="69">
        <v>127.58853740999</v>
      </c>
      <c r="AA431" s="69">
        <v>794.17835982808003</v>
      </c>
      <c r="AB431" s="69">
        <v>322.58931704763</v>
      </c>
      <c r="AC431" s="69">
        <v>7508.9605929907402</v>
      </c>
      <c r="AD431" s="69">
        <v>1283.50665280575</v>
      </c>
      <c r="AE431" s="69">
        <v>5018.7654785162904</v>
      </c>
      <c r="AF431" s="69">
        <v>11706.5952299864</v>
      </c>
      <c r="AG431" s="69">
        <v>8178.98663500168</v>
      </c>
      <c r="AH431" s="69">
        <v>150427.81574010209</v>
      </c>
    </row>
    <row r="432" spans="1:34" ht="15.75">
      <c r="A432" s="203"/>
      <c r="B432" s="204"/>
      <c r="E432" s="2">
        <v>2025</v>
      </c>
      <c r="F432" s="2">
        <v>7</v>
      </c>
      <c r="G432" s="62">
        <v>2026</v>
      </c>
      <c r="H432" s="69">
        <v>1835.3091001929799</v>
      </c>
      <c r="I432" s="69">
        <v>950.30763203216998</v>
      </c>
      <c r="J432" s="69">
        <v>484.84885405428997</v>
      </c>
      <c r="K432" s="69">
        <v>10142.905047836201</v>
      </c>
      <c r="L432" s="69">
        <v>4027.2309333886301</v>
      </c>
      <c r="M432" s="69">
        <v>291.24199489234002</v>
      </c>
      <c r="N432" s="69">
        <v>23999.877466794278</v>
      </c>
      <c r="O432" s="69">
        <v>848.30298422839996</v>
      </c>
      <c r="P432" s="69">
        <v>814.61645714020995</v>
      </c>
      <c r="Q432" s="69">
        <v>1352.22008470026</v>
      </c>
      <c r="R432" s="69">
        <v>14548.593915758</v>
      </c>
      <c r="S432" s="69">
        <v>1778.8161494620999</v>
      </c>
      <c r="T432" s="69">
        <v>3042.0484844887701</v>
      </c>
      <c r="U432" s="69">
        <v>18661.323220270788</v>
      </c>
      <c r="V432" s="69">
        <v>26363.397642054631</v>
      </c>
      <c r="W432" s="69">
        <v>3004.2237824361</v>
      </c>
      <c r="X432" s="69">
        <v>19224.733039374201</v>
      </c>
      <c r="Y432" s="69">
        <v>0</v>
      </c>
      <c r="Z432" s="69">
        <v>196.16970320659999</v>
      </c>
      <c r="AA432" s="69">
        <v>992.30997107040002</v>
      </c>
      <c r="AB432" s="69">
        <v>348.95462838743998</v>
      </c>
      <c r="AC432" s="69">
        <v>7892.3582291728908</v>
      </c>
      <c r="AD432" s="69">
        <v>1398.53081639993</v>
      </c>
      <c r="AE432" s="69">
        <v>8759.6898087450008</v>
      </c>
      <c r="AF432" s="69">
        <v>12638.450597253201</v>
      </c>
      <c r="AG432" s="69">
        <v>9521.6597846961195</v>
      </c>
      <c r="AH432" s="69">
        <v>173118.1203280359</v>
      </c>
    </row>
    <row r="433" spans="1:34" ht="15.75">
      <c r="A433" s="203"/>
      <c r="B433" s="204"/>
      <c r="E433" s="2">
        <v>2025</v>
      </c>
      <c r="F433" s="2">
        <v>8</v>
      </c>
      <c r="G433" s="62">
        <v>2026</v>
      </c>
      <c r="H433" s="69">
        <v>1755.1867215218399</v>
      </c>
      <c r="I433" s="69">
        <v>1008.59368924886</v>
      </c>
      <c r="J433" s="69">
        <v>542.92252595348998</v>
      </c>
      <c r="K433" s="69">
        <v>10097.5760039172</v>
      </c>
      <c r="L433" s="69">
        <v>4158.36093249433</v>
      </c>
      <c r="M433" s="69">
        <v>277.05479804682</v>
      </c>
      <c r="N433" s="69">
        <v>23878.416854409119</v>
      </c>
      <c r="O433" s="69">
        <v>855.85155446527995</v>
      </c>
      <c r="P433" s="69">
        <v>885.87754428323001</v>
      </c>
      <c r="Q433" s="69">
        <v>1300.1972938188501</v>
      </c>
      <c r="R433" s="69">
        <v>15509.1957762197</v>
      </c>
      <c r="S433" s="69">
        <v>1744.8217443352</v>
      </c>
      <c r="T433" s="69">
        <v>3153.1419326110899</v>
      </c>
      <c r="U433" s="69">
        <v>19401.43843139831</v>
      </c>
      <c r="V433" s="69">
        <v>26509.020234415199</v>
      </c>
      <c r="W433" s="69">
        <v>3074.5797371940898</v>
      </c>
      <c r="X433" s="69">
        <v>20100.80889939296</v>
      </c>
      <c r="Y433" s="69">
        <v>0</v>
      </c>
      <c r="Z433" s="69">
        <v>250.75789084378999</v>
      </c>
      <c r="AA433" s="69">
        <v>1010.4262939202</v>
      </c>
      <c r="AB433" s="69">
        <v>354.08580424450003</v>
      </c>
      <c r="AC433" s="69">
        <v>7211.4022507464397</v>
      </c>
      <c r="AD433" s="69">
        <v>1307.70812308822</v>
      </c>
      <c r="AE433" s="69">
        <v>4620.71792949677</v>
      </c>
      <c r="AF433" s="69">
        <v>12683.695647124099</v>
      </c>
      <c r="AG433" s="69">
        <v>9271.5211285754503</v>
      </c>
      <c r="AH433" s="69">
        <v>170963.35974176502</v>
      </c>
    </row>
    <row r="434" spans="1:34" ht="15.75">
      <c r="A434" s="203"/>
      <c r="B434" s="204"/>
      <c r="E434" s="2">
        <v>2025</v>
      </c>
      <c r="F434" s="2">
        <v>9</v>
      </c>
      <c r="G434" s="62">
        <v>2026</v>
      </c>
      <c r="H434" s="69">
        <v>1561.16672258517</v>
      </c>
      <c r="I434" s="69">
        <v>978.61800268027002</v>
      </c>
      <c r="J434" s="69">
        <v>532.07589183079006</v>
      </c>
      <c r="K434" s="69">
        <v>9610.0749655423806</v>
      </c>
      <c r="L434" s="69">
        <v>3731.3717894988999</v>
      </c>
      <c r="M434" s="69">
        <v>241.36902001652999</v>
      </c>
      <c r="N434" s="69">
        <v>21043.402819028321</v>
      </c>
      <c r="O434" s="69">
        <v>836.34485316006999</v>
      </c>
      <c r="P434" s="69">
        <v>755.23221785435999</v>
      </c>
      <c r="Q434" s="69">
        <v>1216.7621733598901</v>
      </c>
      <c r="R434" s="69">
        <v>15521.7890339162</v>
      </c>
      <c r="S434" s="69">
        <v>1618.7731827508001</v>
      </c>
      <c r="T434" s="69">
        <v>2933.2626154075801</v>
      </c>
      <c r="U434" s="69">
        <v>21647.335170550152</v>
      </c>
      <c r="V434" s="69">
        <v>21011.959724106229</v>
      </c>
      <c r="W434" s="69">
        <v>2770.3576471081501</v>
      </c>
      <c r="X434" s="69">
        <v>19110.904157329998</v>
      </c>
      <c r="Y434" s="69">
        <v>0</v>
      </c>
      <c r="Z434" s="69">
        <v>231.3791344887</v>
      </c>
      <c r="AA434" s="69">
        <v>981.62598579999997</v>
      </c>
      <c r="AB434" s="69">
        <v>330.16343031629998</v>
      </c>
      <c r="AC434" s="69">
        <v>6937.0191175606706</v>
      </c>
      <c r="AD434" s="69">
        <v>1355.13004845097</v>
      </c>
      <c r="AE434" s="69">
        <v>7051.0352130535102</v>
      </c>
      <c r="AF434" s="69">
        <v>11722.238337368801</v>
      </c>
      <c r="AG434" s="69">
        <v>8384.9898231221196</v>
      </c>
      <c r="AH434" s="69">
        <v>162114.38107688684</v>
      </c>
    </row>
    <row r="435" spans="1:34" ht="15.75">
      <c r="A435" s="203"/>
      <c r="B435" s="204"/>
      <c r="E435" s="2">
        <v>2025</v>
      </c>
      <c r="F435" s="2">
        <v>10</v>
      </c>
      <c r="G435" s="62">
        <v>2026</v>
      </c>
      <c r="H435" s="69">
        <v>1304.8501669299701</v>
      </c>
      <c r="I435" s="69">
        <v>865.76835912795002</v>
      </c>
      <c r="J435" s="69">
        <v>676.52411547934003</v>
      </c>
      <c r="K435" s="69">
        <v>8378.4933949113693</v>
      </c>
      <c r="L435" s="69">
        <v>3281.04990644907</v>
      </c>
      <c r="M435" s="69">
        <v>254.46728727960999</v>
      </c>
      <c r="N435" s="69">
        <v>14686.24350058325</v>
      </c>
      <c r="O435" s="69">
        <v>686.49452321011995</v>
      </c>
      <c r="P435" s="69">
        <v>595.64647101403</v>
      </c>
      <c r="Q435" s="69">
        <v>1040.9524552499299</v>
      </c>
      <c r="R435" s="69">
        <v>9021.2337989165499</v>
      </c>
      <c r="S435" s="69">
        <v>1489.8637058834399</v>
      </c>
      <c r="T435" s="69">
        <v>4951.4053139381604</v>
      </c>
      <c r="U435" s="69">
        <v>22534.847503720572</v>
      </c>
      <c r="V435" s="69">
        <v>12091.48923944775</v>
      </c>
      <c r="W435" s="69">
        <v>2096.7055088678899</v>
      </c>
      <c r="X435" s="69">
        <v>17718.53301089643</v>
      </c>
      <c r="Y435" s="69">
        <v>0</v>
      </c>
      <c r="Z435" s="69">
        <v>100.61273398053</v>
      </c>
      <c r="AA435" s="69">
        <v>903.12192011752995</v>
      </c>
      <c r="AB435" s="69">
        <v>315.84467606651998</v>
      </c>
      <c r="AC435" s="69">
        <v>6242.5032091355097</v>
      </c>
      <c r="AD435" s="69">
        <v>1271.65636696448</v>
      </c>
      <c r="AE435" s="69">
        <v>0</v>
      </c>
      <c r="AF435" s="69">
        <v>10733.1312749147</v>
      </c>
      <c r="AG435" s="69">
        <v>6233.5123221867398</v>
      </c>
      <c r="AH435" s="69">
        <v>127474.95076527144</v>
      </c>
    </row>
    <row r="436" spans="1:34" ht="15.75">
      <c r="A436" s="203"/>
      <c r="B436" s="204"/>
      <c r="E436" s="2">
        <v>2025</v>
      </c>
      <c r="F436" s="2">
        <v>11</v>
      </c>
      <c r="G436" s="62">
        <v>2026</v>
      </c>
      <c r="H436" s="69">
        <v>1317.6097026433999</v>
      </c>
      <c r="I436" s="69">
        <v>755.07383029624998</v>
      </c>
      <c r="J436" s="69">
        <v>656.47228090181</v>
      </c>
      <c r="K436" s="69">
        <v>7068.2274461567104</v>
      </c>
      <c r="L436" s="69">
        <v>4128.9616800258</v>
      </c>
      <c r="M436" s="69">
        <v>247.31146430928001</v>
      </c>
      <c r="N436" s="69">
        <v>10182.3960731347</v>
      </c>
      <c r="O436" s="69">
        <v>610.48565260707005</v>
      </c>
      <c r="P436" s="69">
        <v>408.24785260943997</v>
      </c>
      <c r="Q436" s="69">
        <v>904.37710926055001</v>
      </c>
      <c r="R436" s="69">
        <v>6434.9820051668803</v>
      </c>
      <c r="S436" s="69">
        <v>1312.31866920581</v>
      </c>
      <c r="T436" s="69">
        <v>3389.1743031024102</v>
      </c>
      <c r="U436" s="69">
        <v>18573.939910155739</v>
      </c>
      <c r="V436" s="69">
        <v>10292.495604905109</v>
      </c>
      <c r="W436" s="69">
        <v>1627.2572393154501</v>
      </c>
      <c r="X436" s="69">
        <v>14372.776942239991</v>
      </c>
      <c r="Y436" s="69">
        <v>0</v>
      </c>
      <c r="Z436" s="69">
        <v>10.03111973153</v>
      </c>
      <c r="AA436" s="69">
        <v>811.98288055007004</v>
      </c>
      <c r="AB436" s="69">
        <v>281.31324935277001</v>
      </c>
      <c r="AC436" s="69">
        <v>5023.1238627551302</v>
      </c>
      <c r="AD436" s="69">
        <v>1092.78419235057</v>
      </c>
      <c r="AE436" s="69">
        <v>0</v>
      </c>
      <c r="AF436" s="69">
        <v>9237.5310152954808</v>
      </c>
      <c r="AG436" s="69">
        <v>4875.2095342493994</v>
      </c>
      <c r="AH436" s="69">
        <v>103614.08362032134</v>
      </c>
    </row>
    <row r="437" spans="1:34" ht="15.75">
      <c r="A437" s="203"/>
      <c r="B437" s="204"/>
      <c r="E437" s="2">
        <v>2025</v>
      </c>
      <c r="F437" s="2">
        <v>12</v>
      </c>
      <c r="G437" s="62">
        <v>2026</v>
      </c>
      <c r="H437" s="69">
        <v>1218.1603801710301</v>
      </c>
      <c r="I437" s="69">
        <v>624.39551041882999</v>
      </c>
      <c r="J437" s="69">
        <v>431.33974492888001</v>
      </c>
      <c r="K437" s="69">
        <v>5420.13183045813</v>
      </c>
      <c r="L437" s="69">
        <v>4429.9540267274897</v>
      </c>
      <c r="M437" s="69">
        <v>246.47143291711001</v>
      </c>
      <c r="N437" s="69">
        <v>7158.9034861094797</v>
      </c>
      <c r="O437" s="69">
        <v>502.71299635379</v>
      </c>
      <c r="P437" s="69">
        <v>311.95518105858002</v>
      </c>
      <c r="Q437" s="69">
        <v>789.77797803492001</v>
      </c>
      <c r="R437" s="69">
        <v>5512.5917438639699</v>
      </c>
      <c r="S437" s="69">
        <v>1030.77094753598</v>
      </c>
      <c r="T437" s="69">
        <v>2339.8851476919499</v>
      </c>
      <c r="U437" s="69">
        <v>12532.039370064911</v>
      </c>
      <c r="V437" s="69">
        <v>7586.1492856914101</v>
      </c>
      <c r="W437" s="69">
        <v>1169.8209620387699</v>
      </c>
      <c r="X437" s="69">
        <v>10600.16256591781</v>
      </c>
      <c r="Y437" s="69">
        <v>0</v>
      </c>
      <c r="Z437" s="69">
        <v>24.444572331730001</v>
      </c>
      <c r="AA437" s="69">
        <v>426.70908127762999</v>
      </c>
      <c r="AB437" s="69">
        <v>181.94872228289</v>
      </c>
      <c r="AC437" s="69">
        <v>4618.6614259950602</v>
      </c>
      <c r="AD437" s="69">
        <v>980.60776656557005</v>
      </c>
      <c r="AE437" s="69">
        <v>0</v>
      </c>
      <c r="AF437" s="69">
        <v>8507.3261826578291</v>
      </c>
      <c r="AG437" s="69">
        <v>3077.20432230505</v>
      </c>
      <c r="AH437" s="69">
        <v>79722.124663398805</v>
      </c>
    </row>
    <row r="438" spans="1:34" ht="15.75">
      <c r="A438" s="203"/>
      <c r="B438" s="204"/>
      <c r="E438" s="2">
        <v>2026</v>
      </c>
      <c r="F438" s="2">
        <v>1</v>
      </c>
      <c r="G438" s="62">
        <v>2026</v>
      </c>
      <c r="H438" s="69">
        <v>1128.2322553599602</v>
      </c>
      <c r="I438" s="69">
        <v>680.23292043939</v>
      </c>
      <c r="J438" s="69">
        <v>282.67726168159999</v>
      </c>
      <c r="K438" s="69">
        <v>6244.5334619043297</v>
      </c>
      <c r="L438" s="69">
        <v>3567.6113636753703</v>
      </c>
      <c r="M438" s="69">
        <v>239.94050615173001</v>
      </c>
      <c r="N438" s="69">
        <v>8123.3333660096696</v>
      </c>
      <c r="O438" s="69">
        <v>564.77476026345005</v>
      </c>
      <c r="P438" s="69">
        <v>257.51650223362998</v>
      </c>
      <c r="Q438" s="69">
        <v>808.64267735173996</v>
      </c>
      <c r="R438" s="69">
        <v>5960.8868488416601</v>
      </c>
      <c r="S438" s="69">
        <v>1282.2157985122601</v>
      </c>
      <c r="T438" s="69">
        <v>1861.1759612411299</v>
      </c>
      <c r="U438" s="69">
        <v>14550.3999544007</v>
      </c>
      <c r="V438" s="69">
        <v>6723.2237276984297</v>
      </c>
      <c r="W438" s="69">
        <v>1341.5145211019601</v>
      </c>
      <c r="X438" s="69">
        <v>10338.110301854489</v>
      </c>
      <c r="Y438" s="69">
        <v>0</v>
      </c>
      <c r="Z438" s="69">
        <v>0.20891515175</v>
      </c>
      <c r="AA438" s="69">
        <v>622.64624210159002</v>
      </c>
      <c r="AB438" s="69">
        <v>251.69743108137001</v>
      </c>
      <c r="AC438" s="69">
        <v>2989.5107701188199</v>
      </c>
      <c r="AD438" s="69">
        <v>976.13825767614003</v>
      </c>
      <c r="AE438" s="69">
        <v>0</v>
      </c>
      <c r="AF438" s="69">
        <v>8988.9673285748704</v>
      </c>
      <c r="AG438" s="69">
        <v>3372.9496387224499</v>
      </c>
      <c r="AH438" s="69">
        <v>81157.140772148487</v>
      </c>
    </row>
    <row r="439" spans="1:34" ht="15.75">
      <c r="A439" s="203"/>
      <c r="B439" s="204"/>
      <c r="E439" s="2">
        <v>2026</v>
      </c>
      <c r="F439" s="2">
        <v>2</v>
      </c>
      <c r="G439" s="62">
        <v>2026</v>
      </c>
      <c r="H439" s="69">
        <v>1390.8170041951798</v>
      </c>
      <c r="I439" s="69">
        <v>583.47439157585995</v>
      </c>
      <c r="J439" s="69">
        <v>316.70688611641998</v>
      </c>
      <c r="K439" s="69">
        <v>4177.08290699192</v>
      </c>
      <c r="L439" s="69">
        <v>3735.6358519058599</v>
      </c>
      <c r="M439" s="69">
        <v>229.63176817197001</v>
      </c>
      <c r="N439" s="69">
        <v>6956.8368544349296</v>
      </c>
      <c r="O439" s="69">
        <v>488.08421065954002</v>
      </c>
      <c r="P439" s="69">
        <v>312.54532622284</v>
      </c>
      <c r="Q439" s="69">
        <v>693.06926332779005</v>
      </c>
      <c r="R439" s="69">
        <v>3258.22272865375</v>
      </c>
      <c r="S439" s="69">
        <v>922.41378253457003</v>
      </c>
      <c r="T439" s="69">
        <v>1294.7598395139801</v>
      </c>
      <c r="U439" s="69">
        <v>10092.259110738389</v>
      </c>
      <c r="V439" s="69">
        <v>5926.34434483309</v>
      </c>
      <c r="W439" s="69">
        <v>1143.1908409830701</v>
      </c>
      <c r="X439" s="69">
        <v>8976.4994592051098</v>
      </c>
      <c r="Y439" s="69">
        <v>0</v>
      </c>
      <c r="Z439" s="69">
        <v>1.7907013006800001</v>
      </c>
      <c r="AA439" s="69">
        <v>609.40042052757997</v>
      </c>
      <c r="AB439" s="69">
        <v>218.30794042949</v>
      </c>
      <c r="AC439" s="69">
        <v>2448.21259474608</v>
      </c>
      <c r="AD439" s="69">
        <v>790.54807836057</v>
      </c>
      <c r="AE439" s="69">
        <v>0</v>
      </c>
      <c r="AF439" s="69">
        <v>8100.1958405180303</v>
      </c>
      <c r="AG439" s="69">
        <v>2498.96635585176</v>
      </c>
      <c r="AH439" s="69">
        <v>65164.99650179845</v>
      </c>
    </row>
    <row r="440" spans="1:34" ht="15.75">
      <c r="A440" s="203"/>
      <c r="B440" s="204"/>
      <c r="E440" s="2">
        <v>2026</v>
      </c>
      <c r="F440" s="2">
        <v>3</v>
      </c>
      <c r="G440" s="62">
        <v>2026</v>
      </c>
      <c r="H440" s="69">
        <v>1778.2186636633101</v>
      </c>
      <c r="I440" s="69">
        <v>745.81045309313004</v>
      </c>
      <c r="J440" s="69">
        <v>403.38931253745</v>
      </c>
      <c r="K440" s="69">
        <v>6606.8083520153295</v>
      </c>
      <c r="L440" s="69">
        <v>3707.2439023710804</v>
      </c>
      <c r="M440" s="69">
        <v>258.58265507322</v>
      </c>
      <c r="N440" s="69">
        <v>9844.4214271625897</v>
      </c>
      <c r="O440" s="69">
        <v>598.12834248764</v>
      </c>
      <c r="P440" s="69">
        <v>607.07982565255998</v>
      </c>
      <c r="Q440" s="69">
        <v>861.72725402869003</v>
      </c>
      <c r="R440" s="69">
        <v>5133.4801668382697</v>
      </c>
      <c r="S440" s="69">
        <v>1192.77063442791</v>
      </c>
      <c r="T440" s="69">
        <v>1570.3672172972001</v>
      </c>
      <c r="U440" s="69">
        <v>18441.52611233772</v>
      </c>
      <c r="V440" s="69">
        <v>8782.1981540412016</v>
      </c>
      <c r="W440" s="69">
        <v>1519.66135038989</v>
      </c>
      <c r="X440" s="69">
        <v>12846.44954764561</v>
      </c>
      <c r="Y440" s="69">
        <v>0</v>
      </c>
      <c r="Z440" s="69">
        <v>4.4568565705700003</v>
      </c>
      <c r="AA440" s="69">
        <v>745.00799244615996</v>
      </c>
      <c r="AB440" s="69">
        <v>251.28351177576999</v>
      </c>
      <c r="AC440" s="69">
        <v>3099.3393854118403</v>
      </c>
      <c r="AD440" s="69">
        <v>970.08041799522005</v>
      </c>
      <c r="AE440" s="69">
        <v>0</v>
      </c>
      <c r="AF440" s="69">
        <v>9495.2295686072503</v>
      </c>
      <c r="AG440" s="69">
        <v>3816.85455341947</v>
      </c>
      <c r="AH440" s="69">
        <v>93280.115657289076</v>
      </c>
    </row>
    <row r="441" spans="1:34" ht="15.75">
      <c r="A441" s="203"/>
      <c r="B441" s="204"/>
      <c r="E441" s="2">
        <v>2026</v>
      </c>
      <c r="F441" s="2">
        <v>4</v>
      </c>
      <c r="G441" s="62">
        <v>2026</v>
      </c>
      <c r="H441" s="69">
        <v>1972.1071879998399</v>
      </c>
      <c r="I441" s="69">
        <v>819.96275970455997</v>
      </c>
      <c r="J441" s="69">
        <v>627.43178186785008</v>
      </c>
      <c r="K441" s="69">
        <v>7483.8047763029499</v>
      </c>
      <c r="L441" s="69">
        <v>4717.7180407323594</v>
      </c>
      <c r="M441" s="69">
        <v>249.44676752229</v>
      </c>
      <c r="N441" s="69">
        <v>12465.667201004679</v>
      </c>
      <c r="O441" s="69">
        <v>696.37392822284005</v>
      </c>
      <c r="P441" s="69">
        <v>733.53882228514999</v>
      </c>
      <c r="Q441" s="69">
        <v>964.18419922337</v>
      </c>
      <c r="R441" s="69">
        <v>6973.1502208505999</v>
      </c>
      <c r="S441" s="69">
        <v>1174.9152909383799</v>
      </c>
      <c r="T441" s="69">
        <v>3099.7568388568502</v>
      </c>
      <c r="U441" s="69">
        <v>18776.831838829141</v>
      </c>
      <c r="V441" s="69">
        <v>11860.328848111039</v>
      </c>
      <c r="W441" s="69">
        <v>1874.4786540269099</v>
      </c>
      <c r="X441" s="69">
        <v>15276.274055924299</v>
      </c>
      <c r="Y441" s="69">
        <v>0</v>
      </c>
      <c r="Z441" s="69">
        <v>19.170452257800001</v>
      </c>
      <c r="AA441" s="69">
        <v>599.67446762357997</v>
      </c>
      <c r="AB441" s="69">
        <v>281.94803366577003</v>
      </c>
      <c r="AC441" s="69">
        <v>4350.2993826779502</v>
      </c>
      <c r="AD441" s="69">
        <v>1115.0555358136901</v>
      </c>
      <c r="AE441" s="69">
        <v>0</v>
      </c>
      <c r="AF441" s="69">
        <v>10103.994286868399</v>
      </c>
      <c r="AG441" s="69">
        <v>5318.8541336402104</v>
      </c>
      <c r="AH441" s="69">
        <v>111554.96750495052</v>
      </c>
    </row>
    <row r="442" spans="1:34" ht="15.75">
      <c r="A442" s="203"/>
      <c r="B442" s="204"/>
      <c r="E442" s="2">
        <v>2026</v>
      </c>
      <c r="F442" s="2">
        <v>5</v>
      </c>
      <c r="G442" s="62">
        <v>2026</v>
      </c>
      <c r="H442" s="69">
        <v>1680.42977578401</v>
      </c>
      <c r="I442" s="69">
        <v>892.06881343970997</v>
      </c>
      <c r="J442" s="69">
        <v>477.61594369689999</v>
      </c>
      <c r="K442" s="69">
        <v>9215.5301375427607</v>
      </c>
      <c r="L442" s="69">
        <v>3527.5833692492602</v>
      </c>
      <c r="M442" s="69">
        <v>268.30496783856</v>
      </c>
      <c r="N442" s="69">
        <v>16846.771873812111</v>
      </c>
      <c r="O442" s="69">
        <v>756.87929280185995</v>
      </c>
      <c r="P442" s="69">
        <v>899.54499604648004</v>
      </c>
      <c r="Q442" s="69">
        <v>1156.8478026872899</v>
      </c>
      <c r="R442" s="69">
        <v>10636.5271532754</v>
      </c>
      <c r="S442" s="69">
        <v>1654.1459723318901</v>
      </c>
      <c r="T442" s="69">
        <v>2591.5024659184901</v>
      </c>
      <c r="U442" s="69">
        <v>17234.85526029261</v>
      </c>
      <c r="V442" s="69">
        <v>13750.92144943745</v>
      </c>
      <c r="W442" s="69">
        <v>2362.41396131693</v>
      </c>
      <c r="X442" s="69">
        <v>17520.142606936817</v>
      </c>
      <c r="Y442" s="69">
        <v>0</v>
      </c>
      <c r="Z442" s="69">
        <v>38.052402639370001</v>
      </c>
      <c r="AA442" s="69">
        <v>784.56020092241999</v>
      </c>
      <c r="AB442" s="69">
        <v>322.58111216568</v>
      </c>
      <c r="AC442" s="69">
        <v>7948.9965014965701</v>
      </c>
      <c r="AD442" s="69">
        <v>1289.63146116395</v>
      </c>
      <c r="AE442" s="69">
        <v>1925.7856114554399</v>
      </c>
      <c r="AF442" s="69">
        <v>11520.278528736801</v>
      </c>
      <c r="AG442" s="69">
        <v>7186.1656272673599</v>
      </c>
      <c r="AH442" s="69">
        <v>132488.13728825611</v>
      </c>
    </row>
    <row r="443" spans="1:34" ht="15.75">
      <c r="A443" s="203"/>
      <c r="B443" s="204"/>
      <c r="E443" s="2">
        <v>2026</v>
      </c>
      <c r="F443" s="2">
        <v>6</v>
      </c>
      <c r="G443" s="62">
        <v>2026</v>
      </c>
      <c r="H443" s="69">
        <v>1824.7669250722799</v>
      </c>
      <c r="I443" s="69">
        <v>867.22145708503001</v>
      </c>
      <c r="J443" s="69">
        <v>507.49140960399001</v>
      </c>
      <c r="K443" s="69">
        <v>9493.0172874150194</v>
      </c>
      <c r="L443" s="69">
        <v>3593.21066243625</v>
      </c>
      <c r="M443" s="69">
        <v>295.03361182202002</v>
      </c>
      <c r="N443" s="69">
        <v>19255.62088398599</v>
      </c>
      <c r="O443" s="69">
        <v>744.70258818033005</v>
      </c>
      <c r="P443" s="69">
        <v>1008.52965859892</v>
      </c>
      <c r="Q443" s="69">
        <v>1307.5634539519201</v>
      </c>
      <c r="R443" s="69">
        <v>12848.856309581901</v>
      </c>
      <c r="S443" s="69">
        <v>1634.4377158387299</v>
      </c>
      <c r="T443" s="69">
        <v>2771.2751439929202</v>
      </c>
      <c r="U443" s="69">
        <v>18107.900781094111</v>
      </c>
      <c r="V443" s="69">
        <v>20875.732378863708</v>
      </c>
      <c r="W443" s="69">
        <v>2570.3339485383499</v>
      </c>
      <c r="X443" s="69">
        <v>18811.503421285601</v>
      </c>
      <c r="Y443" s="69">
        <v>0</v>
      </c>
      <c r="Z443" s="69">
        <v>126.08526824873</v>
      </c>
      <c r="AA443" s="69">
        <v>790.58102891061003</v>
      </c>
      <c r="AB443" s="69">
        <v>320.44252908674002</v>
      </c>
      <c r="AC443" s="69">
        <v>7537.8572138037998</v>
      </c>
      <c r="AD443" s="69">
        <v>1272.4216893431501</v>
      </c>
      <c r="AE443" s="69">
        <v>5124.8086696952296</v>
      </c>
      <c r="AF443" s="69">
        <v>11625.2810674101</v>
      </c>
      <c r="AG443" s="69">
        <v>8338.8629795297802</v>
      </c>
      <c r="AH443" s="69">
        <v>151653.5380833752</v>
      </c>
    </row>
    <row r="444" spans="1:34" ht="15.75">
      <c r="A444" s="203"/>
      <c r="B444" s="204"/>
      <c r="E444" s="2">
        <v>2026</v>
      </c>
      <c r="F444" s="2">
        <v>7</v>
      </c>
      <c r="G444" s="62">
        <v>2027</v>
      </c>
      <c r="H444" s="69">
        <v>1821.91599610507</v>
      </c>
      <c r="I444" s="69">
        <v>938.10147527260995</v>
      </c>
      <c r="J444" s="69">
        <v>482.09808731892002</v>
      </c>
      <c r="K444" s="69">
        <v>10078.870413726199</v>
      </c>
      <c r="L444" s="69">
        <v>3986.2954261978398</v>
      </c>
      <c r="M444" s="69">
        <v>286.73095805423998</v>
      </c>
      <c r="N444" s="69">
        <v>24245.267962100472</v>
      </c>
      <c r="O444" s="69">
        <v>851.26576096413999</v>
      </c>
      <c r="P444" s="69">
        <v>824.26748218816999</v>
      </c>
      <c r="Q444" s="69">
        <v>1337.4332945899801</v>
      </c>
      <c r="R444" s="69">
        <v>15202.2690757577</v>
      </c>
      <c r="S444" s="69">
        <v>1766.9759463380699</v>
      </c>
      <c r="T444" s="69">
        <v>3026.3954860437002</v>
      </c>
      <c r="U444" s="69">
        <v>18573.29398792881</v>
      </c>
      <c r="V444" s="69">
        <v>26024.859271851717</v>
      </c>
      <c r="W444" s="69">
        <v>2992.58264269855</v>
      </c>
      <c r="X444" s="69">
        <v>19431.605546891169</v>
      </c>
      <c r="Y444" s="69">
        <v>0</v>
      </c>
      <c r="Z444" s="69">
        <v>192.68903967273999</v>
      </c>
      <c r="AA444" s="69">
        <v>981.85664676057002</v>
      </c>
      <c r="AB444" s="69">
        <v>344.54148575847</v>
      </c>
      <c r="AC444" s="69">
        <v>7880.7661689799397</v>
      </c>
      <c r="AD444" s="69">
        <v>1378.0893269937201</v>
      </c>
      <c r="AE444" s="69">
        <v>8890.8210904579792</v>
      </c>
      <c r="AF444" s="69">
        <v>12474.9577683716</v>
      </c>
      <c r="AG444" s="69">
        <v>9649.2240040412307</v>
      </c>
      <c r="AH444" s="69">
        <v>173663.17434506363</v>
      </c>
    </row>
    <row r="445" spans="1:34" ht="15.75">
      <c r="A445" s="203"/>
      <c r="B445" s="204"/>
      <c r="E445" s="2">
        <v>2026</v>
      </c>
      <c r="F445" s="2">
        <v>8</v>
      </c>
      <c r="G445" s="62">
        <v>2027</v>
      </c>
      <c r="H445" s="69">
        <v>1742.3783076952</v>
      </c>
      <c r="I445" s="69">
        <v>995.63888149745003</v>
      </c>
      <c r="J445" s="69">
        <v>535.51330358424002</v>
      </c>
      <c r="K445" s="69">
        <v>10033.823292544001</v>
      </c>
      <c r="L445" s="69">
        <v>4116.0925310369603</v>
      </c>
      <c r="M445" s="69">
        <v>272.76350619303997</v>
      </c>
      <c r="N445" s="69">
        <v>24120.073253067181</v>
      </c>
      <c r="O445" s="69">
        <v>858.84662268881004</v>
      </c>
      <c r="P445" s="69">
        <v>896.37282251430997</v>
      </c>
      <c r="Q445" s="69">
        <v>1285.9793830636499</v>
      </c>
      <c r="R445" s="69">
        <v>16053.3072583432</v>
      </c>
      <c r="S445" s="69">
        <v>1733.20781567011</v>
      </c>
      <c r="T445" s="69">
        <v>3136.9172977901999</v>
      </c>
      <c r="U445" s="69">
        <v>19309.98002518752</v>
      </c>
      <c r="V445" s="69">
        <v>26163.164423265356</v>
      </c>
      <c r="W445" s="69">
        <v>3062.6659734577902</v>
      </c>
      <c r="X445" s="69">
        <v>20315.373324165208</v>
      </c>
      <c r="Y445" s="69">
        <v>0</v>
      </c>
      <c r="Z445" s="69">
        <v>246.30866228189001</v>
      </c>
      <c r="AA445" s="69">
        <v>999.78212622113006</v>
      </c>
      <c r="AB445" s="69">
        <v>349.60776890723002</v>
      </c>
      <c r="AC445" s="69">
        <v>7206.3545754830593</v>
      </c>
      <c r="AD445" s="69">
        <v>1288.5941347291</v>
      </c>
      <c r="AE445" s="69">
        <v>4689.8894044871504</v>
      </c>
      <c r="AF445" s="69">
        <v>12519.617521718999</v>
      </c>
      <c r="AG445" s="69">
        <v>9395.7341735331502</v>
      </c>
      <c r="AH445" s="69">
        <v>171327.98638912593</v>
      </c>
    </row>
    <row r="446" spans="1:34" ht="15.75">
      <c r="A446" s="203"/>
      <c r="B446" s="204"/>
      <c r="E446" s="2">
        <v>2026</v>
      </c>
      <c r="F446" s="2">
        <v>9</v>
      </c>
      <c r="G446" s="62">
        <v>2027</v>
      </c>
      <c r="H446" s="69">
        <v>1549.7741629275301</v>
      </c>
      <c r="I446" s="69">
        <v>966.04821543896003</v>
      </c>
      <c r="J446" s="69">
        <v>520.78499080970005</v>
      </c>
      <c r="K446" s="69">
        <v>9549.3542534145399</v>
      </c>
      <c r="L446" s="69">
        <v>3693.4435953508601</v>
      </c>
      <c r="M446" s="69">
        <v>237.63046390181</v>
      </c>
      <c r="N446" s="69">
        <v>21264.498211370108</v>
      </c>
      <c r="O446" s="69">
        <v>839.25647506367</v>
      </c>
      <c r="P446" s="69">
        <v>764.17969858305003</v>
      </c>
      <c r="Q446" s="69">
        <v>1203.45664190449</v>
      </c>
      <c r="R446" s="69">
        <v>16189.5084901068</v>
      </c>
      <c r="S446" s="69">
        <v>1607.9982618567501</v>
      </c>
      <c r="T446" s="69">
        <v>2918.1693795857</v>
      </c>
      <c r="U446" s="69">
        <v>21547.227514886337</v>
      </c>
      <c r="V446" s="69">
        <v>20727.67553293431</v>
      </c>
      <c r="W446" s="69">
        <v>2759.6227209413601</v>
      </c>
      <c r="X446" s="69">
        <v>19316.777251004038</v>
      </c>
      <c r="Y446" s="69">
        <v>0</v>
      </c>
      <c r="Z446" s="69">
        <v>227.27374562004999</v>
      </c>
      <c r="AA446" s="69">
        <v>971.28521015562001</v>
      </c>
      <c r="AB446" s="69">
        <v>325.98793530828999</v>
      </c>
      <c r="AC446" s="69">
        <v>6929.1343640563</v>
      </c>
      <c r="AD446" s="69">
        <v>1335.32292214055</v>
      </c>
      <c r="AE446" s="69">
        <v>7156.5881841150904</v>
      </c>
      <c r="AF446" s="69">
        <v>11570.5977630869</v>
      </c>
      <c r="AG446" s="69">
        <v>8497.3257713905405</v>
      </c>
      <c r="AH446" s="69">
        <v>162668.9217559534</v>
      </c>
    </row>
    <row r="447" spans="1:34" ht="15.75">
      <c r="A447" s="203"/>
      <c r="B447" s="204"/>
      <c r="E447" s="2">
        <v>2026</v>
      </c>
      <c r="F447" s="2">
        <v>10</v>
      </c>
      <c r="G447" s="62">
        <v>2027</v>
      </c>
      <c r="H447" s="69">
        <v>1295.3280683892001</v>
      </c>
      <c r="I447" s="69">
        <v>854.64806086581996</v>
      </c>
      <c r="J447" s="69">
        <v>672.68588833498995</v>
      </c>
      <c r="K447" s="69">
        <v>8325.43247035075</v>
      </c>
      <c r="L447" s="69">
        <v>3247.6990894086898</v>
      </c>
      <c r="M447" s="69">
        <v>250.52585257191001</v>
      </c>
      <c r="N447" s="69">
        <v>14870.43121097589</v>
      </c>
      <c r="O447" s="69">
        <v>688.76511112343997</v>
      </c>
      <c r="P447" s="69">
        <v>602.70328770498998</v>
      </c>
      <c r="Q447" s="69">
        <v>1029.5694373191</v>
      </c>
      <c r="R447" s="69">
        <v>8951.9932327206297</v>
      </c>
      <c r="S447" s="69">
        <v>1479.94683566045</v>
      </c>
      <c r="T447" s="69">
        <v>4925.9276333307798</v>
      </c>
      <c r="U447" s="69">
        <v>22431.244517979991</v>
      </c>
      <c r="V447" s="69">
        <v>11884.33018758021</v>
      </c>
      <c r="W447" s="69">
        <v>2088.5809337413898</v>
      </c>
      <c r="X447" s="69">
        <v>17912.18113167047</v>
      </c>
      <c r="Y447" s="69">
        <v>0</v>
      </c>
      <c r="Z447" s="69">
        <v>98.827549680999994</v>
      </c>
      <c r="AA447" s="69">
        <v>893.60813249316004</v>
      </c>
      <c r="AB447" s="69">
        <v>311.85026679181999</v>
      </c>
      <c r="AC447" s="69">
        <v>6239.0975992357398</v>
      </c>
      <c r="AD447" s="69">
        <v>1253.0693255859001</v>
      </c>
      <c r="AE447" s="69">
        <v>0</v>
      </c>
      <c r="AF447" s="69">
        <v>10594.2859329648</v>
      </c>
      <c r="AG447" s="69">
        <v>6317.0243517213294</v>
      </c>
      <c r="AH447" s="69">
        <v>127219.75610820245</v>
      </c>
    </row>
    <row r="448" spans="1:34" ht="15.75">
      <c r="A448" s="203"/>
      <c r="B448" s="204"/>
      <c r="E448" s="2">
        <v>2026</v>
      </c>
      <c r="F448" s="2">
        <v>11</v>
      </c>
      <c r="G448" s="62">
        <v>2027</v>
      </c>
      <c r="H448" s="69">
        <v>1307.99449183619</v>
      </c>
      <c r="I448" s="69">
        <v>745.37533980014996</v>
      </c>
      <c r="J448" s="69">
        <v>652.74781687989002</v>
      </c>
      <c r="K448" s="69">
        <v>7023.3156844801297</v>
      </c>
      <c r="L448" s="69">
        <v>4086.9921125143101</v>
      </c>
      <c r="M448" s="69">
        <v>243.48086588753</v>
      </c>
      <c r="N448" s="69">
        <v>10310.098723505951</v>
      </c>
      <c r="O448" s="69">
        <v>612.43108761859003</v>
      </c>
      <c r="P448" s="69">
        <v>413.08449716377999</v>
      </c>
      <c r="Q448" s="69">
        <v>894.48756935023005</v>
      </c>
      <c r="R448" s="69">
        <v>6385.5916659483401</v>
      </c>
      <c r="S448" s="69">
        <v>1303.5835789540399</v>
      </c>
      <c r="T448" s="69">
        <v>3371.73515301422</v>
      </c>
      <c r="U448" s="69">
        <v>18487.4750734236</v>
      </c>
      <c r="V448" s="69">
        <v>10116.158051388011</v>
      </c>
      <c r="W448" s="69">
        <v>1620.95174069629</v>
      </c>
      <c r="X448" s="69">
        <v>14537.0494347025</v>
      </c>
      <c r="Y448" s="69">
        <v>0</v>
      </c>
      <c r="Z448" s="69">
        <v>9.8531363218399992</v>
      </c>
      <c r="AA448" s="69">
        <v>803.42918197615995</v>
      </c>
      <c r="AB448" s="69">
        <v>277.75555046638999</v>
      </c>
      <c r="AC448" s="69">
        <v>5020.3834876553301</v>
      </c>
      <c r="AD448" s="69">
        <v>1076.81161868307</v>
      </c>
      <c r="AE448" s="69">
        <v>0</v>
      </c>
      <c r="AF448" s="69">
        <v>9118.0329750926194</v>
      </c>
      <c r="AG448" s="69">
        <v>4940.5240185349903</v>
      </c>
      <c r="AH448" s="69">
        <v>103359.34285589415</v>
      </c>
    </row>
    <row r="449" spans="1:34" ht="15.75">
      <c r="A449" s="203"/>
      <c r="B449" s="204"/>
      <c r="E449" s="2">
        <v>2026</v>
      </c>
      <c r="F449" s="2">
        <v>12</v>
      </c>
      <c r="G449" s="62">
        <v>2027</v>
      </c>
      <c r="H449" s="69">
        <v>1209.27089732278</v>
      </c>
      <c r="I449" s="69">
        <v>616.37550802882004</v>
      </c>
      <c r="J449" s="69">
        <v>428.89255955952001</v>
      </c>
      <c r="K449" s="69">
        <v>5385.4703539496404</v>
      </c>
      <c r="L449" s="69">
        <v>4384.9249688176296</v>
      </c>
      <c r="M449" s="69">
        <v>242.65384571153999</v>
      </c>
      <c r="N449" s="69">
        <v>7248.6869655932705</v>
      </c>
      <c r="O449" s="69">
        <v>504.19739844062002</v>
      </c>
      <c r="P449" s="69">
        <v>315.65101514079998</v>
      </c>
      <c r="Q449" s="69">
        <v>781.14160195452996</v>
      </c>
      <c r="R449" s="69">
        <v>5470.2810154137196</v>
      </c>
      <c r="S449" s="69">
        <v>1023.90990267934</v>
      </c>
      <c r="T449" s="69">
        <v>2327.8451625420698</v>
      </c>
      <c r="U449" s="69">
        <v>12470.53880892039</v>
      </c>
      <c r="V449" s="69">
        <v>7456.1785713957697</v>
      </c>
      <c r="W449" s="69">
        <v>1165.2879943661801</v>
      </c>
      <c r="X449" s="69">
        <v>10731.31162815784</v>
      </c>
      <c r="Y449" s="69">
        <v>0</v>
      </c>
      <c r="Z449" s="69">
        <v>24.010849233190001</v>
      </c>
      <c r="AA449" s="69">
        <v>422.21398544811001</v>
      </c>
      <c r="AB449" s="69">
        <v>179.64766192354</v>
      </c>
      <c r="AC449" s="69">
        <v>4616.1417061728798</v>
      </c>
      <c r="AD449" s="69">
        <v>966.27480869518001</v>
      </c>
      <c r="AE449" s="69">
        <v>0</v>
      </c>
      <c r="AF449" s="69">
        <v>8397.2741780138695</v>
      </c>
      <c r="AG449" s="69">
        <v>3118.4304505239102</v>
      </c>
      <c r="AH449" s="69">
        <v>79486.611838005134</v>
      </c>
    </row>
    <row r="450" spans="1:34" ht="15.75">
      <c r="A450" s="203"/>
      <c r="B450" s="204"/>
      <c r="E450" s="2">
        <v>2027</v>
      </c>
      <c r="F450" s="2">
        <v>1</v>
      </c>
      <c r="G450" s="62">
        <v>2027</v>
      </c>
      <c r="H450" s="69">
        <v>1120.04876824702</v>
      </c>
      <c r="I450" s="69">
        <v>671.40062893385004</v>
      </c>
      <c r="J450" s="69">
        <v>281.01357556536999</v>
      </c>
      <c r="K450" s="69">
        <v>6204.6765085508696</v>
      </c>
      <c r="L450" s="69">
        <v>3531.3303971298801</v>
      </c>
      <c r="M450" s="69">
        <v>236.29062958467</v>
      </c>
      <c r="N450" s="69">
        <v>8222.4526678513212</v>
      </c>
      <c r="O450" s="69">
        <v>566.45754097228996</v>
      </c>
      <c r="P450" s="69">
        <v>260.48333885287002</v>
      </c>
      <c r="Q450" s="69">
        <v>800.01001139257005</v>
      </c>
      <c r="R450" s="69">
        <v>5915.1419938893396</v>
      </c>
      <c r="S450" s="69">
        <v>1273.76098289949</v>
      </c>
      <c r="T450" s="69">
        <v>1851.64242948367</v>
      </c>
      <c r="U450" s="69">
        <v>14445.27095194946</v>
      </c>
      <c r="V450" s="69">
        <v>6613.7804785461603</v>
      </c>
      <c r="W450" s="69">
        <v>1336.3597918330399</v>
      </c>
      <c r="X450" s="69">
        <v>10463.37279039376</v>
      </c>
      <c r="Y450" s="69">
        <v>0</v>
      </c>
      <c r="Z450" s="69">
        <v>0.20539951059</v>
      </c>
      <c r="AA450" s="69">
        <v>616.03002683218006</v>
      </c>
      <c r="AB450" s="69">
        <v>248.50142326712</v>
      </c>
      <c r="AC450" s="69">
        <v>2987.7861788889099</v>
      </c>
      <c r="AD450" s="69">
        <v>961.74882311809995</v>
      </c>
      <c r="AE450" s="69">
        <v>0</v>
      </c>
      <c r="AF450" s="69">
        <v>8872.4177474157605</v>
      </c>
      <c r="AG450" s="69">
        <v>3416.7276810878498</v>
      </c>
      <c r="AH450" s="69">
        <v>80896.910766196146</v>
      </c>
    </row>
    <row r="451" spans="1:34" ht="15.75">
      <c r="A451" s="203"/>
      <c r="B451" s="204"/>
      <c r="E451" s="2">
        <v>2027</v>
      </c>
      <c r="F451" s="2">
        <v>2</v>
      </c>
      <c r="G451" s="62">
        <v>2027</v>
      </c>
      <c r="H451" s="69">
        <v>1380.7288924821901</v>
      </c>
      <c r="I451" s="69">
        <v>575.89843375675002</v>
      </c>
      <c r="J451" s="69">
        <v>314.84291995863998</v>
      </c>
      <c r="K451" s="69">
        <v>4150.1097949994901</v>
      </c>
      <c r="L451" s="69">
        <v>3697.64615360267</v>
      </c>
      <c r="M451" s="69">
        <v>226.13870389888999</v>
      </c>
      <c r="N451" s="69">
        <v>7041.7227973069894</v>
      </c>
      <c r="O451" s="69">
        <v>489.44904139495998</v>
      </c>
      <c r="P451" s="69">
        <v>316.14614757202003</v>
      </c>
      <c r="Q451" s="69">
        <v>685.67040150110995</v>
      </c>
      <c r="R451" s="69">
        <v>3233.2185757643902</v>
      </c>
      <c r="S451" s="69">
        <v>916.33146904329999</v>
      </c>
      <c r="T451" s="69">
        <v>1288.1276702267501</v>
      </c>
      <c r="U451" s="69">
        <v>10018.92380530123</v>
      </c>
      <c r="V451" s="69">
        <v>5826.7101978423998</v>
      </c>
      <c r="W451" s="69">
        <v>1138.7981645004199</v>
      </c>
      <c r="X451" s="69">
        <v>9090.1766881584299</v>
      </c>
      <c r="Y451" s="69">
        <v>0</v>
      </c>
      <c r="Z451" s="69">
        <v>1.76056723364</v>
      </c>
      <c r="AA451" s="69">
        <v>602.92495485405004</v>
      </c>
      <c r="AB451" s="69">
        <v>215.53590624333</v>
      </c>
      <c r="AC451" s="69">
        <v>2446.8002680162099</v>
      </c>
      <c r="AD451" s="69">
        <v>778.89446295403002</v>
      </c>
      <c r="AE451" s="69">
        <v>0</v>
      </c>
      <c r="AF451" s="69">
        <v>7995.1699350930503</v>
      </c>
      <c r="AG451" s="69">
        <v>2531.4008321155698</v>
      </c>
      <c r="AH451" s="69">
        <v>64963.126783820502</v>
      </c>
    </row>
    <row r="452" spans="1:34" ht="15.75">
      <c r="A452" s="203"/>
      <c r="B452" s="204"/>
      <c r="E452" s="2">
        <v>2027</v>
      </c>
      <c r="F452" s="2">
        <v>3</v>
      </c>
      <c r="G452" s="62">
        <v>2027</v>
      </c>
      <c r="H452" s="69">
        <v>1765.3205839913899</v>
      </c>
      <c r="I452" s="69">
        <v>736.12668870643995</v>
      </c>
      <c r="J452" s="69">
        <v>401.01518030369999</v>
      </c>
      <c r="K452" s="69">
        <v>6564.6937910000197</v>
      </c>
      <c r="L452" s="69">
        <v>3669.5429371349596</v>
      </c>
      <c r="M452" s="69">
        <v>254.64920178291001</v>
      </c>
      <c r="N452" s="69">
        <v>9964.5411040157014</v>
      </c>
      <c r="O452" s="69">
        <v>599.94940321449997</v>
      </c>
      <c r="P452" s="69">
        <v>614.07396638498994</v>
      </c>
      <c r="Q452" s="69">
        <v>852.52788360181</v>
      </c>
      <c r="R452" s="69">
        <v>5094.0849708569403</v>
      </c>
      <c r="S452" s="69">
        <v>1184.90561217962</v>
      </c>
      <c r="T452" s="69">
        <v>1562.3232998768499</v>
      </c>
      <c r="U452" s="69">
        <v>18311.429682432332</v>
      </c>
      <c r="V452" s="69">
        <v>8638.1762015571803</v>
      </c>
      <c r="W452" s="69">
        <v>1513.8220972782201</v>
      </c>
      <c r="X452" s="69">
        <v>12993.05422910951</v>
      </c>
      <c r="Y452" s="69">
        <v>0</v>
      </c>
      <c r="Z452" s="69">
        <v>4.38185622596</v>
      </c>
      <c r="AA452" s="69">
        <v>737.09156587492998</v>
      </c>
      <c r="AB452" s="69">
        <v>248.09275983294</v>
      </c>
      <c r="AC452" s="69">
        <v>3097.55143616743</v>
      </c>
      <c r="AD452" s="69">
        <v>955.78028317208998</v>
      </c>
      <c r="AE452" s="69">
        <v>0</v>
      </c>
      <c r="AF452" s="69">
        <v>9372.1158683590802</v>
      </c>
      <c r="AG452" s="69">
        <v>3866.3941072935904</v>
      </c>
      <c r="AH452" s="69">
        <v>93001.644710353095</v>
      </c>
    </row>
    <row r="453" spans="1:34" ht="15.75">
      <c r="A453" s="203"/>
      <c r="B453" s="204"/>
      <c r="E453" s="2">
        <v>2027</v>
      </c>
      <c r="F453" s="2">
        <v>4</v>
      </c>
      <c r="G453" s="62">
        <v>2027</v>
      </c>
      <c r="H453" s="69">
        <v>1957.8027629298599</v>
      </c>
      <c r="I453" s="69">
        <v>809.31618571527997</v>
      </c>
      <c r="J453" s="69">
        <v>623.73905632576998</v>
      </c>
      <c r="K453" s="69">
        <v>7436.2249901204004</v>
      </c>
      <c r="L453" s="69">
        <v>4669.7410183050797</v>
      </c>
      <c r="M453" s="69">
        <v>245.65228560629001</v>
      </c>
      <c r="N453" s="69">
        <v>12617.770798663731</v>
      </c>
      <c r="O453" s="69">
        <v>698.60230356061004</v>
      </c>
      <c r="P453" s="69">
        <v>741.98989171453002</v>
      </c>
      <c r="Q453" s="69">
        <v>953.89104954413006</v>
      </c>
      <c r="R453" s="69">
        <v>6919.6370853889503</v>
      </c>
      <c r="S453" s="69">
        <v>1167.16800521859</v>
      </c>
      <c r="T453" s="69">
        <v>3083.8789042181897</v>
      </c>
      <c r="U453" s="69">
        <v>18644.414300382519</v>
      </c>
      <c r="V453" s="69">
        <v>11657.738154722199</v>
      </c>
      <c r="W453" s="69">
        <v>1867.27602607925</v>
      </c>
      <c r="X453" s="69">
        <v>15443.552888030208</v>
      </c>
      <c r="Y453" s="69">
        <v>0</v>
      </c>
      <c r="Z453" s="69">
        <v>18.847850329069999</v>
      </c>
      <c r="AA453" s="69">
        <v>593.30234955542005</v>
      </c>
      <c r="AB453" s="69">
        <v>278.36790924837999</v>
      </c>
      <c r="AC453" s="69">
        <v>4347.7897786859394</v>
      </c>
      <c r="AD453" s="69">
        <v>1098.6182959708699</v>
      </c>
      <c r="AE453" s="69">
        <v>0</v>
      </c>
      <c r="AF453" s="69">
        <v>9972.9874360119102</v>
      </c>
      <c r="AG453" s="69">
        <v>5387.8883756356199</v>
      </c>
      <c r="AH453" s="69">
        <v>111236.19770196282</v>
      </c>
    </row>
    <row r="454" spans="1:34" ht="15.75">
      <c r="A454" s="203"/>
      <c r="B454" s="204"/>
      <c r="E454" s="2">
        <v>2027</v>
      </c>
      <c r="F454" s="2">
        <v>5</v>
      </c>
      <c r="G454" s="62">
        <v>2027</v>
      </c>
      <c r="H454" s="69">
        <v>1668.24099519474</v>
      </c>
      <c r="I454" s="69">
        <v>880.48599883818997</v>
      </c>
      <c r="J454" s="69">
        <v>471.82575442603002</v>
      </c>
      <c r="K454" s="69">
        <v>9157.1586665085197</v>
      </c>
      <c r="L454" s="69">
        <v>3491.70946899509</v>
      </c>
      <c r="M454" s="69">
        <v>264.22362271410998</v>
      </c>
      <c r="N454" s="69">
        <v>17052.33284135838</v>
      </c>
      <c r="O454" s="69">
        <v>759.35851624489999</v>
      </c>
      <c r="P454" s="69">
        <v>909.90861551075</v>
      </c>
      <c r="Q454" s="69">
        <v>1144.4978724574</v>
      </c>
      <c r="R454" s="69">
        <v>10879.9802356773</v>
      </c>
      <c r="S454" s="69">
        <v>1643.238682616</v>
      </c>
      <c r="T454" s="69">
        <v>2578.22797088263</v>
      </c>
      <c r="U454" s="69">
        <v>17112.965237272449</v>
      </c>
      <c r="V454" s="69">
        <v>13521.6331760387</v>
      </c>
      <c r="W454" s="69">
        <v>2353.33645660107</v>
      </c>
      <c r="X454" s="69">
        <v>17706.513384278391</v>
      </c>
      <c r="Y454" s="69">
        <v>0</v>
      </c>
      <c r="Z454" s="69">
        <v>37.412053714930003</v>
      </c>
      <c r="AA454" s="69">
        <v>776.22349408934997</v>
      </c>
      <c r="AB454" s="69">
        <v>318.48503637030001</v>
      </c>
      <c r="AC454" s="69">
        <v>7925.73307904393</v>
      </c>
      <c r="AD454" s="69">
        <v>1270.6207653240101</v>
      </c>
      <c r="AE454" s="69">
        <v>1967.8059777026999</v>
      </c>
      <c r="AF454" s="69">
        <v>11370.908352132299</v>
      </c>
      <c r="AG454" s="69">
        <v>7279.4359980027002</v>
      </c>
      <c r="AH454" s="69">
        <v>132542.26225199486</v>
      </c>
    </row>
    <row r="455" spans="1:34" ht="15.75">
      <c r="A455" s="203"/>
      <c r="B455" s="204"/>
      <c r="E455" s="2">
        <v>2027</v>
      </c>
      <c r="F455" s="2">
        <v>6</v>
      </c>
      <c r="G455" s="62">
        <v>2027</v>
      </c>
      <c r="H455" s="69">
        <v>1811.53121359133</v>
      </c>
      <c r="I455" s="69">
        <v>855.96126593772999</v>
      </c>
      <c r="J455" s="69">
        <v>498.98816870643998</v>
      </c>
      <c r="K455" s="69">
        <v>9432.9165849802102</v>
      </c>
      <c r="L455" s="69">
        <v>3556.6693627974801</v>
      </c>
      <c r="M455" s="69">
        <v>290.54568152815</v>
      </c>
      <c r="N455" s="69">
        <v>19490.574149173219</v>
      </c>
      <c r="O455" s="69">
        <v>747.13132844219001</v>
      </c>
      <c r="P455" s="69">
        <v>1020.1488857038401</v>
      </c>
      <c r="Q455" s="69">
        <v>1293.6045585899401</v>
      </c>
      <c r="R455" s="69">
        <v>13266.3900609012</v>
      </c>
      <c r="S455" s="69">
        <v>1623.6603805929799</v>
      </c>
      <c r="T455" s="69">
        <v>2757.07979645776</v>
      </c>
      <c r="U455" s="69">
        <v>17980.236276448719</v>
      </c>
      <c r="V455" s="69">
        <v>20589.575505172172</v>
      </c>
      <c r="W455" s="69">
        <v>2560.45751751429</v>
      </c>
      <c r="X455" s="69">
        <v>19008.86173617078</v>
      </c>
      <c r="Y455" s="69">
        <v>0</v>
      </c>
      <c r="Z455" s="69">
        <v>123.96349510668</v>
      </c>
      <c r="AA455" s="69">
        <v>782.1803449885</v>
      </c>
      <c r="AB455" s="69">
        <v>316.37360862704003</v>
      </c>
      <c r="AC455" s="69">
        <v>7521.1082596862498</v>
      </c>
      <c r="AD455" s="69">
        <v>1253.6646859319401</v>
      </c>
      <c r="AE455" s="69">
        <v>5236.6312609363004</v>
      </c>
      <c r="AF455" s="69">
        <v>11474.549443883499</v>
      </c>
      <c r="AG455" s="69">
        <v>8447.0943899861195</v>
      </c>
      <c r="AH455" s="69">
        <v>151939.89796185476</v>
      </c>
    </row>
    <row r="456" spans="1:34" ht="15.75">
      <c r="A456" s="203"/>
      <c r="B456" s="204"/>
      <c r="E456" s="2">
        <v>2027</v>
      </c>
      <c r="F456" s="2">
        <v>7</v>
      </c>
      <c r="G456" s="62">
        <v>2028</v>
      </c>
      <c r="H456" s="69">
        <v>1808.90941570417</v>
      </c>
      <c r="I456" s="69">
        <v>926.02767473266999</v>
      </c>
      <c r="J456" s="69">
        <v>479.31595227984002</v>
      </c>
      <c r="K456" s="69">
        <v>10016.280208849699</v>
      </c>
      <c r="L456" s="69">
        <v>3946.2113825711799</v>
      </c>
      <c r="M456" s="69">
        <v>282.40186730265998</v>
      </c>
      <c r="N456" s="69">
        <v>24489.674911592701</v>
      </c>
      <c r="O456" s="69">
        <v>854.23973542276997</v>
      </c>
      <c r="P456" s="69">
        <v>833.85992365919003</v>
      </c>
      <c r="Q456" s="69">
        <v>1323.30801697589</v>
      </c>
      <c r="R456" s="69">
        <v>15832.051035677399</v>
      </c>
      <c r="S456" s="69">
        <v>1755.52696655759</v>
      </c>
      <c r="T456" s="69">
        <v>3011.2403359886698</v>
      </c>
      <c r="U456" s="69">
        <v>18444.501072120111</v>
      </c>
      <c r="V456" s="69">
        <v>25692.82702264317</v>
      </c>
      <c r="W456" s="69">
        <v>2981.4273027364202</v>
      </c>
      <c r="X456" s="69">
        <v>19636.219878264012</v>
      </c>
      <c r="Y456" s="69">
        <v>0</v>
      </c>
      <c r="Z456" s="69">
        <v>189.46828649768</v>
      </c>
      <c r="AA456" s="69">
        <v>971.53543166288</v>
      </c>
      <c r="AB456" s="69">
        <v>340.20576525958001</v>
      </c>
      <c r="AC456" s="69">
        <v>7869.9278891944305</v>
      </c>
      <c r="AD456" s="69">
        <v>1357.9311405117601</v>
      </c>
      <c r="AE456" s="69">
        <v>9085.8645558345106</v>
      </c>
      <c r="AF456" s="69">
        <v>12314.6284597906</v>
      </c>
      <c r="AG456" s="69">
        <v>9775.5892996052407</v>
      </c>
      <c r="AH456" s="69">
        <v>174219.17353143485</v>
      </c>
    </row>
    <row r="457" spans="1:34" ht="15.75">
      <c r="A457" s="203"/>
      <c r="B457" s="204"/>
      <c r="E457" s="2">
        <v>2027</v>
      </c>
      <c r="F457" s="2">
        <v>8</v>
      </c>
      <c r="G457" s="62">
        <v>2028</v>
      </c>
      <c r="H457" s="69">
        <v>1729.9395434512599</v>
      </c>
      <c r="I457" s="69">
        <v>982.82454788656003</v>
      </c>
      <c r="J457" s="69">
        <v>528.14681138954995</v>
      </c>
      <c r="K457" s="69">
        <v>9971.5086508897803</v>
      </c>
      <c r="L457" s="69">
        <v>4074.7033175077399</v>
      </c>
      <c r="M457" s="69">
        <v>268.64529733257001</v>
      </c>
      <c r="N457" s="69">
        <v>24360.780752876781</v>
      </c>
      <c r="O457" s="69">
        <v>861.85290382026005</v>
      </c>
      <c r="P457" s="69">
        <v>906.80439238936003</v>
      </c>
      <c r="Q457" s="69">
        <v>1272.39753500795</v>
      </c>
      <c r="R457" s="69">
        <v>16577.219565321098</v>
      </c>
      <c r="S457" s="69">
        <v>1721.9776338002901</v>
      </c>
      <c r="T457" s="69">
        <v>3121.20869242865</v>
      </c>
      <c r="U457" s="69">
        <v>19176.090228351812</v>
      </c>
      <c r="V457" s="69">
        <v>25823.929172572971</v>
      </c>
      <c r="W457" s="69">
        <v>3051.2493864480002</v>
      </c>
      <c r="X457" s="69">
        <v>20527.609910193161</v>
      </c>
      <c r="Y457" s="69">
        <v>0</v>
      </c>
      <c r="Z457" s="69">
        <v>242.19166939304</v>
      </c>
      <c r="AA457" s="69">
        <v>989.27247961477997</v>
      </c>
      <c r="AB457" s="69">
        <v>345.20829414765001</v>
      </c>
      <c r="AC457" s="69">
        <v>7201.9271755689697</v>
      </c>
      <c r="AD457" s="69">
        <v>1269.7450511765201</v>
      </c>
      <c r="AE457" s="69">
        <v>4792.7744217849904</v>
      </c>
      <c r="AF457" s="69">
        <v>12358.714241866201</v>
      </c>
      <c r="AG457" s="69">
        <v>9518.7797910234403</v>
      </c>
      <c r="AH457" s="69">
        <v>171675.50146624338</v>
      </c>
    </row>
    <row r="458" spans="1:34" ht="15.75">
      <c r="A458" s="203"/>
      <c r="B458" s="204"/>
      <c r="E458" s="2">
        <v>2027</v>
      </c>
      <c r="F458" s="2">
        <v>9</v>
      </c>
      <c r="G458" s="62">
        <v>2028</v>
      </c>
      <c r="H458" s="69">
        <v>1538.7103914383699</v>
      </c>
      <c r="I458" s="69">
        <v>953.61472740741999</v>
      </c>
      <c r="J458" s="69">
        <v>509.60843956118998</v>
      </c>
      <c r="K458" s="69">
        <v>9490.0032162268999</v>
      </c>
      <c r="L458" s="69">
        <v>3656.30431228727</v>
      </c>
      <c r="M458" s="69">
        <v>234.04269699113999</v>
      </c>
      <c r="N458" s="69">
        <v>21484.66057652398</v>
      </c>
      <c r="O458" s="69">
        <v>842.17927063468005</v>
      </c>
      <c r="P458" s="69">
        <v>773.07286638404003</v>
      </c>
      <c r="Q458" s="69">
        <v>1190.7463562908599</v>
      </c>
      <c r="R458" s="69">
        <v>16832.7610021246</v>
      </c>
      <c r="S458" s="69">
        <v>1597.57936530913</v>
      </c>
      <c r="T458" s="69">
        <v>2903.55618873289</v>
      </c>
      <c r="U458" s="69">
        <v>21398.184976294961</v>
      </c>
      <c r="V458" s="69">
        <v>20448.785250674409</v>
      </c>
      <c r="W458" s="69">
        <v>2749.3357770888902</v>
      </c>
      <c r="X458" s="69">
        <v>19520.40121982311</v>
      </c>
      <c r="Y458" s="69">
        <v>0</v>
      </c>
      <c r="Z458" s="69">
        <v>223.47491700448001</v>
      </c>
      <c r="AA458" s="69">
        <v>961.07512133226999</v>
      </c>
      <c r="AB458" s="69">
        <v>321.88569325057</v>
      </c>
      <c r="AC458" s="69">
        <v>6921.8836937880096</v>
      </c>
      <c r="AD458" s="69">
        <v>1315.79030698209</v>
      </c>
      <c r="AE458" s="69">
        <v>7313.5867048929504</v>
      </c>
      <c r="AF458" s="69">
        <v>11421.891372759201</v>
      </c>
      <c r="AG458" s="69">
        <v>8608.6059201523312</v>
      </c>
      <c r="AH458" s="69">
        <v>163211.74036395573</v>
      </c>
    </row>
    <row r="459" spans="1:34" ht="15.75">
      <c r="A459" s="203"/>
      <c r="B459" s="204"/>
      <c r="E459" s="2">
        <v>2027</v>
      </c>
      <c r="F459" s="2">
        <v>10</v>
      </c>
      <c r="G459" s="62">
        <v>2028</v>
      </c>
      <c r="H459" s="69">
        <v>1286.0807766901999</v>
      </c>
      <c r="I459" s="69">
        <v>843.64834442710003</v>
      </c>
      <c r="J459" s="69">
        <v>668.80389205775998</v>
      </c>
      <c r="K459" s="69">
        <v>8273.5684339207091</v>
      </c>
      <c r="L459" s="69">
        <v>3215.0419734482002</v>
      </c>
      <c r="M459" s="69">
        <v>246.74338988018999</v>
      </c>
      <c r="N459" s="69">
        <v>15053.611986179199</v>
      </c>
      <c r="O459" s="69">
        <v>691.04657125886001</v>
      </c>
      <c r="P459" s="69">
        <v>609.71726816235002</v>
      </c>
      <c r="Q459" s="69">
        <v>1018.69565827985</v>
      </c>
      <c r="R459" s="69">
        <v>8884.3179178748105</v>
      </c>
      <c r="S459" s="69">
        <v>1470.3576381205601</v>
      </c>
      <c r="T459" s="69">
        <v>4901.2602781263295</v>
      </c>
      <c r="U459" s="69">
        <v>22276.200232295771</v>
      </c>
      <c r="V459" s="69">
        <v>11680.90291151764</v>
      </c>
      <c r="W459" s="69">
        <v>2080.7954076136002</v>
      </c>
      <c r="X459" s="69">
        <v>18103.690844251221</v>
      </c>
      <c r="Y459" s="69">
        <v>0</v>
      </c>
      <c r="Z459" s="69">
        <v>97.175669818200006</v>
      </c>
      <c r="AA459" s="69">
        <v>884.21458020735997</v>
      </c>
      <c r="AB459" s="69">
        <v>307.92593358317998</v>
      </c>
      <c r="AC459" s="69">
        <v>6236.2170231902401</v>
      </c>
      <c r="AD459" s="69">
        <v>1234.7398859442101</v>
      </c>
      <c r="AE459" s="69">
        <v>0</v>
      </c>
      <c r="AF459" s="69">
        <v>10458.127192383799</v>
      </c>
      <c r="AG459" s="69">
        <v>6399.7514859401999</v>
      </c>
      <c r="AH459" s="69">
        <v>126922.63529517152</v>
      </c>
    </row>
    <row r="460" spans="1:34" ht="15.75">
      <c r="A460" s="203"/>
      <c r="B460" s="204"/>
      <c r="E460" s="2">
        <v>2027</v>
      </c>
      <c r="F460" s="2">
        <v>11</v>
      </c>
      <c r="G460" s="62">
        <v>2028</v>
      </c>
      <c r="H460" s="69">
        <v>1298.6567750817601</v>
      </c>
      <c r="I460" s="69">
        <v>735.78201389953995</v>
      </c>
      <c r="J460" s="69">
        <v>648.98088102016004</v>
      </c>
      <c r="K460" s="69">
        <v>6979.4169849671598</v>
      </c>
      <c r="L460" s="69">
        <v>4045.8955171482999</v>
      </c>
      <c r="M460" s="69">
        <v>239.80476906193999</v>
      </c>
      <c r="N460" s="69">
        <v>10437.103236677031</v>
      </c>
      <c r="O460" s="69">
        <v>614.38724194954</v>
      </c>
      <c r="P460" s="69">
        <v>417.89178235610001</v>
      </c>
      <c r="Q460" s="69">
        <v>885.04045502272004</v>
      </c>
      <c r="R460" s="69">
        <v>6337.3178441037899</v>
      </c>
      <c r="S460" s="69">
        <v>1295.13711307626</v>
      </c>
      <c r="T460" s="69">
        <v>3354.8506604139002</v>
      </c>
      <c r="U460" s="69">
        <v>18359.4911036142</v>
      </c>
      <c r="V460" s="69">
        <v>9942.9970533232408</v>
      </c>
      <c r="W460" s="69">
        <v>1614.9093786670201</v>
      </c>
      <c r="X460" s="69">
        <v>14699.44956222023</v>
      </c>
      <c r="Y460" s="69">
        <v>0</v>
      </c>
      <c r="Z460" s="69">
        <v>9.6884434044500001</v>
      </c>
      <c r="AA460" s="69">
        <v>794.98358512625998</v>
      </c>
      <c r="AB460" s="69">
        <v>274.26026620131</v>
      </c>
      <c r="AC460" s="69">
        <v>5018.0655889233803</v>
      </c>
      <c r="AD460" s="69">
        <v>1061.06041229161</v>
      </c>
      <c r="AE460" s="69">
        <v>0</v>
      </c>
      <c r="AF460" s="69">
        <v>9000.8471737729196</v>
      </c>
      <c r="AG460" s="69">
        <v>5005.2246387695104</v>
      </c>
      <c r="AH460" s="69">
        <v>103071.24248109234</v>
      </c>
    </row>
    <row r="461" spans="1:34" ht="15.75">
      <c r="A461" s="203"/>
      <c r="B461" s="204"/>
      <c r="E461" s="2">
        <v>2027</v>
      </c>
      <c r="F461" s="2">
        <v>12</v>
      </c>
      <c r="G461" s="62">
        <v>2028</v>
      </c>
      <c r="H461" s="69">
        <v>1200.6379640886901</v>
      </c>
      <c r="I461" s="69">
        <v>608.44246971920995</v>
      </c>
      <c r="J461" s="69">
        <v>426.41746776939999</v>
      </c>
      <c r="K461" s="69">
        <v>5351.5907172560201</v>
      </c>
      <c r="L461" s="69">
        <v>4340.8325208283004</v>
      </c>
      <c r="M461" s="69">
        <v>238.99023531371</v>
      </c>
      <c r="N461" s="69">
        <v>7337.9796080677597</v>
      </c>
      <c r="O461" s="69">
        <v>505.69230304682998</v>
      </c>
      <c r="P461" s="69">
        <v>319.32441479981998</v>
      </c>
      <c r="Q461" s="69">
        <v>772.89158901695998</v>
      </c>
      <c r="R461" s="69">
        <v>5428.9267627473901</v>
      </c>
      <c r="S461" s="69">
        <v>1017.27556009132</v>
      </c>
      <c r="T461" s="69">
        <v>2316.1881127923202</v>
      </c>
      <c r="U461" s="69">
        <v>12383.62171463899</v>
      </c>
      <c r="V461" s="69">
        <v>7328.5491574805801</v>
      </c>
      <c r="W461" s="69">
        <v>1160.94419328096</v>
      </c>
      <c r="X461" s="69">
        <v>10860.888311035811</v>
      </c>
      <c r="Y461" s="69">
        <v>0</v>
      </c>
      <c r="Z461" s="69">
        <v>23.6095133864</v>
      </c>
      <c r="AA461" s="69">
        <v>417.77569868248003</v>
      </c>
      <c r="AB461" s="69">
        <v>177.38697030127</v>
      </c>
      <c r="AC461" s="69">
        <v>4614.0104448790898</v>
      </c>
      <c r="AD461" s="69">
        <v>952.14049431877004</v>
      </c>
      <c r="AE461" s="69">
        <v>0</v>
      </c>
      <c r="AF461" s="69">
        <v>8289.3516352746792</v>
      </c>
      <c r="AG461" s="69">
        <v>3159.26911127127</v>
      </c>
      <c r="AH461" s="69">
        <v>79232.736970088023</v>
      </c>
    </row>
    <row r="462" spans="1:34" ht="15.75">
      <c r="A462" s="203"/>
      <c r="B462" s="204"/>
      <c r="E462" s="2">
        <v>2028</v>
      </c>
      <c r="F462" s="2">
        <v>1</v>
      </c>
      <c r="G462" s="62">
        <v>2028</v>
      </c>
      <c r="H462" s="69">
        <v>1112.0674310276399</v>
      </c>
      <c r="I462" s="69">
        <v>662.73612990481001</v>
      </c>
      <c r="J462" s="69">
        <v>279.44828138187</v>
      </c>
      <c r="K462" s="69">
        <v>6165.8383067084296</v>
      </c>
      <c r="L462" s="69">
        <v>3495.7945793793701</v>
      </c>
      <c r="M462" s="69">
        <v>232.70435943574</v>
      </c>
      <c r="N462" s="69">
        <v>8320.9640926631291</v>
      </c>
      <c r="O462" s="69">
        <v>568.07590467242005</v>
      </c>
      <c r="P462" s="69">
        <v>263.41039031320003</v>
      </c>
      <c r="Q462" s="69">
        <v>791.77213941799005</v>
      </c>
      <c r="R462" s="69">
        <v>5870.4194471746696</v>
      </c>
      <c r="S462" s="69">
        <v>1265.5158406275</v>
      </c>
      <c r="T462" s="69">
        <v>1842.31032405113</v>
      </c>
      <c r="U462" s="69">
        <v>14354.47291692509</v>
      </c>
      <c r="V462" s="69">
        <v>6506.3627507788096</v>
      </c>
      <c r="W462" s="69">
        <v>1331.3581608857601</v>
      </c>
      <c r="X462" s="69">
        <v>10587.386437691221</v>
      </c>
      <c r="Y462" s="69">
        <v>0</v>
      </c>
      <c r="Z462" s="69">
        <v>0.20194587477000001</v>
      </c>
      <c r="AA462" s="69">
        <v>609.59979265059997</v>
      </c>
      <c r="AB462" s="69">
        <v>245.37396781686999</v>
      </c>
      <c r="AC462" s="69">
        <v>2986.23554018389</v>
      </c>
      <c r="AD462" s="69">
        <v>947.70561600850999</v>
      </c>
      <c r="AE462" s="69">
        <v>0</v>
      </c>
      <c r="AF462" s="69">
        <v>8758.1336262497407</v>
      </c>
      <c r="AG462" s="69">
        <v>3460.0069919263096</v>
      </c>
      <c r="AH462" s="69">
        <v>80657.89497374947</v>
      </c>
    </row>
    <row r="463" spans="1:34" ht="15.75">
      <c r="A463" s="203"/>
      <c r="B463" s="204"/>
      <c r="E463" s="2">
        <v>2028</v>
      </c>
      <c r="F463" s="2">
        <v>2</v>
      </c>
      <c r="G463" s="62">
        <v>2028</v>
      </c>
      <c r="H463" s="69">
        <v>1370.8899790242499</v>
      </c>
      <c r="I463" s="69">
        <v>568.46640107004998</v>
      </c>
      <c r="J463" s="69">
        <v>313.08919048015002</v>
      </c>
      <c r="K463" s="69">
        <v>4123.8201944209504</v>
      </c>
      <c r="L463" s="69">
        <v>3660.4366985125698</v>
      </c>
      <c r="M463" s="69">
        <v>222.70651327525999</v>
      </c>
      <c r="N463" s="69">
        <v>7126.0881532311005</v>
      </c>
      <c r="O463" s="69">
        <v>490.76061608866002</v>
      </c>
      <c r="P463" s="69">
        <v>319.69868205274997</v>
      </c>
      <c r="Q463" s="69">
        <v>678.60990862742005</v>
      </c>
      <c r="R463" s="69">
        <v>3208.7732168968</v>
      </c>
      <c r="S463" s="69">
        <v>910.39999254810004</v>
      </c>
      <c r="T463" s="69">
        <v>1281.6356267102799</v>
      </c>
      <c r="U463" s="69">
        <v>9954.5852589923998</v>
      </c>
      <c r="V463" s="69">
        <v>5728.9088752935204</v>
      </c>
      <c r="W463" s="69">
        <v>1134.5359529484999</v>
      </c>
      <c r="X463" s="69">
        <v>9202.68134103804</v>
      </c>
      <c r="Y463" s="69">
        <v>0</v>
      </c>
      <c r="Z463" s="69">
        <v>1.7309646408999999</v>
      </c>
      <c r="AA463" s="69">
        <v>596.63151381260002</v>
      </c>
      <c r="AB463" s="69">
        <v>212.82333045265</v>
      </c>
      <c r="AC463" s="69">
        <v>2445.5303969572196</v>
      </c>
      <c r="AD463" s="69">
        <v>767.52124783087004</v>
      </c>
      <c r="AE463" s="69">
        <v>0</v>
      </c>
      <c r="AF463" s="69">
        <v>7892.18549549414</v>
      </c>
      <c r="AG463" s="69">
        <v>2563.4658058845598</v>
      </c>
      <c r="AH463" s="69">
        <v>64775.975356283743</v>
      </c>
    </row>
    <row r="464" spans="1:34" ht="15.75">
      <c r="A464" s="203"/>
      <c r="B464" s="204"/>
      <c r="E464" s="2">
        <v>2028</v>
      </c>
      <c r="F464" s="2">
        <v>3</v>
      </c>
      <c r="G464" s="62">
        <v>2028</v>
      </c>
      <c r="H464" s="69">
        <v>1752.7411148820202</v>
      </c>
      <c r="I464" s="69">
        <v>726.62689275052003</v>
      </c>
      <c r="J464" s="69">
        <v>398.78145644193</v>
      </c>
      <c r="K464" s="69">
        <v>6523.6567248930196</v>
      </c>
      <c r="L464" s="69">
        <v>3632.6162850302198</v>
      </c>
      <c r="M464" s="69">
        <v>250.78429680377999</v>
      </c>
      <c r="N464" s="69">
        <v>10083.92411312568</v>
      </c>
      <c r="O464" s="69">
        <v>601.70119290263995</v>
      </c>
      <c r="P464" s="69">
        <v>620.97431597347997</v>
      </c>
      <c r="Q464" s="69">
        <v>843.74922401024003</v>
      </c>
      <c r="R464" s="69">
        <v>5055.5701806265497</v>
      </c>
      <c r="S464" s="69">
        <v>1177.23563682124</v>
      </c>
      <c r="T464" s="69">
        <v>1554.4493359181399</v>
      </c>
      <c r="U464" s="69">
        <v>18206.612987622899</v>
      </c>
      <c r="V464" s="69">
        <v>8496.8159906666097</v>
      </c>
      <c r="W464" s="69">
        <v>1508.1562732264199</v>
      </c>
      <c r="X464" s="69">
        <v>13138.26957477311</v>
      </c>
      <c r="Y464" s="69">
        <v>0</v>
      </c>
      <c r="Z464" s="69">
        <v>4.3081786617900004</v>
      </c>
      <c r="AA464" s="69">
        <v>729.39766918904002</v>
      </c>
      <c r="AB464" s="69">
        <v>244.97044751896999</v>
      </c>
      <c r="AC464" s="69">
        <v>3095.9438301139398</v>
      </c>
      <c r="AD464" s="69">
        <v>941.82422713623998</v>
      </c>
      <c r="AE464" s="69">
        <v>0</v>
      </c>
      <c r="AF464" s="69">
        <v>9251.3952197181297</v>
      </c>
      <c r="AG464" s="69">
        <v>3915.3692929133704</v>
      </c>
      <c r="AH464" s="69">
        <v>92755.874461719999</v>
      </c>
    </row>
    <row r="465" spans="1:34" ht="15.75">
      <c r="A465" s="203"/>
      <c r="B465" s="204"/>
      <c r="E465" s="2">
        <v>2028</v>
      </c>
      <c r="F465" s="2">
        <v>4</v>
      </c>
      <c r="G465" s="62">
        <v>2028</v>
      </c>
      <c r="H465" s="69">
        <v>1943.8516882061899</v>
      </c>
      <c r="I465" s="69">
        <v>798.87187124321997</v>
      </c>
      <c r="J465" s="69">
        <v>620.26472198116994</v>
      </c>
      <c r="K465" s="69">
        <v>7389.8649050845597</v>
      </c>
      <c r="L465" s="69">
        <v>4622.7493615902495</v>
      </c>
      <c r="M465" s="69">
        <v>241.92393014659001</v>
      </c>
      <c r="N465" s="69">
        <v>12768.941578178841</v>
      </c>
      <c r="O465" s="69">
        <v>700.74710993450003</v>
      </c>
      <c r="P465" s="69">
        <v>750.32763264514006</v>
      </c>
      <c r="Q465" s="69">
        <v>944.06863203443004</v>
      </c>
      <c r="R465" s="69">
        <v>6867.3198640746496</v>
      </c>
      <c r="S465" s="69">
        <v>1159.61284660756</v>
      </c>
      <c r="T465" s="69">
        <v>3068.3364416902605</v>
      </c>
      <c r="U465" s="69">
        <v>18537.836365589959</v>
      </c>
      <c r="V465" s="69">
        <v>11458.8633203764</v>
      </c>
      <c r="W465" s="69">
        <v>1860.2873201811699</v>
      </c>
      <c r="X465" s="69">
        <v>15609.306287465279</v>
      </c>
      <c r="Y465" s="69">
        <v>0</v>
      </c>
      <c r="Z465" s="69">
        <v>18.53093812785</v>
      </c>
      <c r="AA465" s="69">
        <v>587.10935102944995</v>
      </c>
      <c r="AB465" s="69">
        <v>274.86457625533001</v>
      </c>
      <c r="AC465" s="69">
        <v>4345.5333082732495</v>
      </c>
      <c r="AD465" s="69">
        <v>1082.5765562839099</v>
      </c>
      <c r="AE465" s="69">
        <v>0</v>
      </c>
      <c r="AF465" s="69">
        <v>9844.5270617406095</v>
      </c>
      <c r="AG465" s="69">
        <v>5456.1361605155098</v>
      </c>
      <c r="AH465" s="69">
        <v>110952.45182925607</v>
      </c>
    </row>
    <row r="466" spans="1:34" ht="15.75">
      <c r="A466" s="203"/>
      <c r="B466" s="204"/>
      <c r="E466" s="2">
        <v>2028</v>
      </c>
      <c r="F466" s="2">
        <v>5</v>
      </c>
      <c r="G466" s="62">
        <v>2028</v>
      </c>
      <c r="H466" s="69">
        <v>1656.35330394118</v>
      </c>
      <c r="I466" s="69">
        <v>869.12323009290003</v>
      </c>
      <c r="J466" s="69">
        <v>466.23801462867999</v>
      </c>
      <c r="K466" s="69">
        <v>9100.2876983924598</v>
      </c>
      <c r="L466" s="69">
        <v>3456.5723570927898</v>
      </c>
      <c r="M466" s="69">
        <v>260.21340321260999</v>
      </c>
      <c r="N466" s="69">
        <v>17256.633148386609</v>
      </c>
      <c r="O466" s="69">
        <v>761.74536522741005</v>
      </c>
      <c r="P466" s="69">
        <v>920.13325925775996</v>
      </c>
      <c r="Q466" s="69">
        <v>1132.7127362538399</v>
      </c>
      <c r="R466" s="69">
        <v>11101.702334129501</v>
      </c>
      <c r="S466" s="69">
        <v>1632.6018858331599</v>
      </c>
      <c r="T466" s="69">
        <v>2565.2339419760201</v>
      </c>
      <c r="U466" s="69">
        <v>17014.008569795689</v>
      </c>
      <c r="V466" s="69">
        <v>13296.56925077127</v>
      </c>
      <c r="W466" s="69">
        <v>2344.5285588158799</v>
      </c>
      <c r="X466" s="69">
        <v>17891.233047655478</v>
      </c>
      <c r="Y466" s="69">
        <v>0</v>
      </c>
      <c r="Z466" s="69">
        <v>36.782998619120001</v>
      </c>
      <c r="AA466" s="69">
        <v>768.12113117384001</v>
      </c>
      <c r="AB466" s="69">
        <v>314.47681883285998</v>
      </c>
      <c r="AC466" s="69">
        <v>7903.2329605616596</v>
      </c>
      <c r="AD466" s="69">
        <v>1252.0674901483301</v>
      </c>
      <c r="AE466" s="69">
        <v>2009.3096423700699</v>
      </c>
      <c r="AF466" s="69">
        <v>11224.4415935917</v>
      </c>
      <c r="AG466" s="69">
        <v>7371.6438069627402</v>
      </c>
      <c r="AH466" s="69">
        <v>132605.96654772357</v>
      </c>
    </row>
    <row r="467" spans="1:34" ht="15.75">
      <c r="A467" s="203"/>
      <c r="B467" s="204"/>
      <c r="E467" s="2">
        <v>2028</v>
      </c>
      <c r="F467" s="2">
        <v>6</v>
      </c>
      <c r="G467" s="62">
        <v>2028</v>
      </c>
      <c r="H467" s="69">
        <v>1798.62245291144</v>
      </c>
      <c r="I467" s="69">
        <v>844.91499157037003</v>
      </c>
      <c r="J467" s="69">
        <v>490.72860983037998</v>
      </c>
      <c r="K467" s="69">
        <v>9374.3613804061897</v>
      </c>
      <c r="L467" s="69">
        <v>3520.87855874869</v>
      </c>
      <c r="M467" s="69">
        <v>286.13596241912001</v>
      </c>
      <c r="N467" s="69">
        <v>19724.08649730037</v>
      </c>
      <c r="O467" s="69">
        <v>749.46946634971005</v>
      </c>
      <c r="P467" s="69">
        <v>1031.6122994438799</v>
      </c>
      <c r="Q467" s="69">
        <v>1280.2840393618901</v>
      </c>
      <c r="R467" s="69">
        <v>13648.728205855599</v>
      </c>
      <c r="S467" s="69">
        <v>1613.15031550297</v>
      </c>
      <c r="T467" s="69">
        <v>2743.1843710036801</v>
      </c>
      <c r="U467" s="69">
        <v>17877.57137459053</v>
      </c>
      <c r="V467" s="69">
        <v>20308.903957565071</v>
      </c>
      <c r="W467" s="69">
        <v>2550.8744219759101</v>
      </c>
      <c r="X467" s="69">
        <v>19204.496606696779</v>
      </c>
      <c r="Y467" s="69">
        <v>0</v>
      </c>
      <c r="Z467" s="69">
        <v>121.87914365979</v>
      </c>
      <c r="AA467" s="69">
        <v>774.01580337293001</v>
      </c>
      <c r="AB467" s="69">
        <v>312.39196396035999</v>
      </c>
      <c r="AC467" s="69">
        <v>7504.9976023953604</v>
      </c>
      <c r="AD467" s="69">
        <v>1235.3589990339401</v>
      </c>
      <c r="AE467" s="69">
        <v>5347.0788306170798</v>
      </c>
      <c r="AF467" s="69">
        <v>11326.7477018666</v>
      </c>
      <c r="AG467" s="69">
        <v>8554.0927983783295</v>
      </c>
      <c r="AH467" s="69">
        <v>152224.56635481698</v>
      </c>
    </row>
    <row r="468" spans="1:34" ht="15.75">
      <c r="A468" s="203"/>
      <c r="B468" s="204"/>
      <c r="E468" s="2">
        <v>2028</v>
      </c>
      <c r="F468" s="2">
        <v>7</v>
      </c>
      <c r="G468" s="62">
        <v>2029</v>
      </c>
      <c r="H468" s="69">
        <v>1796.2301270359001</v>
      </c>
      <c r="I468" s="69">
        <v>914.18446609914997</v>
      </c>
      <c r="J468" s="69">
        <v>476.70202103986003</v>
      </c>
      <c r="K468" s="69">
        <v>9955.3373228200198</v>
      </c>
      <c r="L468" s="69">
        <v>3906.9590982896498</v>
      </c>
      <c r="M468" s="69">
        <v>278.14839085890998</v>
      </c>
      <c r="N468" s="69">
        <v>24733.049746070599</v>
      </c>
      <c r="O468" s="69">
        <v>857.10992662549995</v>
      </c>
      <c r="P468" s="69">
        <v>843.32897369335001</v>
      </c>
      <c r="Q468" s="69">
        <v>1309.8353454416599</v>
      </c>
      <c r="R468" s="69">
        <v>16410.652930866199</v>
      </c>
      <c r="S468" s="69">
        <v>1744.36802332108</v>
      </c>
      <c r="T468" s="69">
        <v>2996.4155974198502</v>
      </c>
      <c r="U468" s="69">
        <v>18341.426641735117</v>
      </c>
      <c r="V468" s="69">
        <v>25367.285587016529</v>
      </c>
      <c r="W468" s="69">
        <v>2970.61723675445</v>
      </c>
      <c r="X468" s="69">
        <v>19839.16957069439</v>
      </c>
      <c r="Y468" s="69">
        <v>0</v>
      </c>
      <c r="Z468" s="69">
        <v>186.30438504141</v>
      </c>
      <c r="AA468" s="69">
        <v>961.50720081456996</v>
      </c>
      <c r="AB468" s="69">
        <v>335.96361232700002</v>
      </c>
      <c r="AC468" s="69">
        <v>7859.6782488338995</v>
      </c>
      <c r="AD468" s="69">
        <v>1338.26002800127</v>
      </c>
      <c r="AE468" s="69">
        <v>9278.5864644776993</v>
      </c>
      <c r="AF468" s="69">
        <v>12157.4324879699</v>
      </c>
      <c r="AG468" s="69">
        <v>9900.5774483437708</v>
      </c>
      <c r="AH468" s="69">
        <v>174759.13088159173</v>
      </c>
    </row>
    <row r="469" spans="1:34" ht="15.75">
      <c r="A469" s="203"/>
      <c r="B469" s="204"/>
      <c r="E469" s="2">
        <v>2028</v>
      </c>
      <c r="F469" s="2">
        <v>8</v>
      </c>
      <c r="G469" s="62">
        <v>2029</v>
      </c>
      <c r="H469" s="69">
        <v>1717.8137826698498</v>
      </c>
      <c r="I469" s="69">
        <v>970.25494927913996</v>
      </c>
      <c r="J469" s="69">
        <v>521.01812754952005</v>
      </c>
      <c r="K469" s="69">
        <v>9910.8339919417995</v>
      </c>
      <c r="L469" s="69">
        <v>4034.1729461018599</v>
      </c>
      <c r="M469" s="69">
        <v>264.59901939948998</v>
      </c>
      <c r="N469" s="69">
        <v>24600.491185934523</v>
      </c>
      <c r="O469" s="69">
        <v>864.75432169226997</v>
      </c>
      <c r="P469" s="69">
        <v>917.10177678104003</v>
      </c>
      <c r="Q469" s="69">
        <v>1259.4431858842199</v>
      </c>
      <c r="R469" s="69">
        <v>17057.280683151501</v>
      </c>
      <c r="S469" s="69">
        <v>1711.03194567578</v>
      </c>
      <c r="T469" s="69">
        <v>3105.84256494591</v>
      </c>
      <c r="U469" s="69">
        <v>19068.96508049616</v>
      </c>
      <c r="V469" s="69">
        <v>25491.299434361841</v>
      </c>
      <c r="W469" s="69">
        <v>3040.1861593940698</v>
      </c>
      <c r="X469" s="69">
        <v>20738.135991500742</v>
      </c>
      <c r="Y469" s="69">
        <v>0</v>
      </c>
      <c r="Z469" s="69">
        <v>238.14734836362999</v>
      </c>
      <c r="AA469" s="69">
        <v>979.06116618848</v>
      </c>
      <c r="AB469" s="69">
        <v>340.90376281128999</v>
      </c>
      <c r="AC469" s="69">
        <v>7197.9510184894498</v>
      </c>
      <c r="AD469" s="69">
        <v>1251.3514102796</v>
      </c>
      <c r="AE469" s="69">
        <v>4894.4348227943301</v>
      </c>
      <c r="AF469" s="69">
        <v>12200.955515969799</v>
      </c>
      <c r="AG469" s="69">
        <v>9640.4844400084203</v>
      </c>
      <c r="AH469" s="69">
        <v>172016.51463166473</v>
      </c>
    </row>
    <row r="470" spans="1:34" ht="15.75">
      <c r="A470" s="203"/>
      <c r="B470" s="204"/>
      <c r="E470" s="2">
        <v>2028</v>
      </c>
      <c r="F470" s="2">
        <v>9</v>
      </c>
      <c r="G470" s="62">
        <v>2029</v>
      </c>
      <c r="H470" s="69">
        <v>1527.9250237131901</v>
      </c>
      <c r="I470" s="69">
        <v>941.41870078656996</v>
      </c>
      <c r="J470" s="69">
        <v>498.71098415003001</v>
      </c>
      <c r="K470" s="69">
        <v>9432.2132636289207</v>
      </c>
      <c r="L470" s="69">
        <v>3619.93568365285</v>
      </c>
      <c r="M470" s="69">
        <v>230.51759601360999</v>
      </c>
      <c r="N470" s="69">
        <v>21703.84695816255</v>
      </c>
      <c r="O470" s="69">
        <v>844.99999384647003</v>
      </c>
      <c r="P470" s="69">
        <v>781.85163778695005</v>
      </c>
      <c r="Q470" s="69">
        <v>1178.62330229807</v>
      </c>
      <c r="R470" s="69">
        <v>17423.490997900299</v>
      </c>
      <c r="S470" s="69">
        <v>1587.4244102483899</v>
      </c>
      <c r="T470" s="69">
        <v>2889.2615936109401</v>
      </c>
      <c r="U470" s="69">
        <v>21279.821667637007</v>
      </c>
      <c r="V470" s="69">
        <v>20175.27759053294</v>
      </c>
      <c r="W470" s="69">
        <v>2739.36722909523</v>
      </c>
      <c r="X470" s="69">
        <v>19722.366509058287</v>
      </c>
      <c r="Y470" s="69">
        <v>0</v>
      </c>
      <c r="Z470" s="69">
        <v>219.74314411299</v>
      </c>
      <c r="AA470" s="69">
        <v>951.15486226071005</v>
      </c>
      <c r="AB470" s="69">
        <v>317.87198014804</v>
      </c>
      <c r="AC470" s="69">
        <v>6915.1144166164404</v>
      </c>
      <c r="AD470" s="69">
        <v>1296.7296503724399</v>
      </c>
      <c r="AE470" s="69">
        <v>7468.7165090115204</v>
      </c>
      <c r="AF470" s="69">
        <v>11276.0911709721</v>
      </c>
      <c r="AG470" s="69">
        <v>8718.6733221475097</v>
      </c>
      <c r="AH470" s="69">
        <v>163741.14819776404</v>
      </c>
    </row>
    <row r="471" spans="1:34" ht="15.75">
      <c r="A471" s="203"/>
      <c r="B471" s="204"/>
      <c r="E471" s="2">
        <v>2028</v>
      </c>
      <c r="F471" s="2">
        <v>10</v>
      </c>
      <c r="G471" s="62">
        <v>2029</v>
      </c>
      <c r="H471" s="69">
        <v>1277.0661796756599</v>
      </c>
      <c r="I471" s="69">
        <v>832.85870646164005</v>
      </c>
      <c r="J471" s="69">
        <v>665.15659557501999</v>
      </c>
      <c r="K471" s="69">
        <v>8223.0661605226906</v>
      </c>
      <c r="L471" s="69">
        <v>3183.0625052229998</v>
      </c>
      <c r="M471" s="69">
        <v>243.02699378646</v>
      </c>
      <c r="N471" s="69">
        <v>15235.75398229524</v>
      </c>
      <c r="O471" s="69">
        <v>693.24739870922997</v>
      </c>
      <c r="P471" s="69">
        <v>616.64102496503995</v>
      </c>
      <c r="Q471" s="69">
        <v>1008.32426188439</v>
      </c>
      <c r="R471" s="69">
        <v>8818.1811788603609</v>
      </c>
      <c r="S471" s="69">
        <v>1461.0113633359999</v>
      </c>
      <c r="T471" s="69">
        <v>4877.1307188173105</v>
      </c>
      <c r="U471" s="69">
        <v>22153.349499415941</v>
      </c>
      <c r="V471" s="69">
        <v>11481.203667211279</v>
      </c>
      <c r="W471" s="69">
        <v>2073.25085483156</v>
      </c>
      <c r="X471" s="69">
        <v>18293.614772973931</v>
      </c>
      <c r="Y471" s="69">
        <v>0</v>
      </c>
      <c r="Z471" s="69">
        <v>95.552948417509995</v>
      </c>
      <c r="AA471" s="69">
        <v>875.08767897373002</v>
      </c>
      <c r="AB471" s="69">
        <v>304.08628994525998</v>
      </c>
      <c r="AC471" s="69">
        <v>6233.7120054255502</v>
      </c>
      <c r="AD471" s="69">
        <v>1216.8533330160301</v>
      </c>
      <c r="AE471" s="69">
        <v>0</v>
      </c>
      <c r="AF471" s="69">
        <v>10324.629419974501</v>
      </c>
      <c r="AG471" s="69">
        <v>6481.5770481747604</v>
      </c>
      <c r="AH471" s="69">
        <v>126667.44458847211</v>
      </c>
    </row>
    <row r="472" spans="1:34" ht="15.75">
      <c r="A472" s="203"/>
      <c r="B472" s="204"/>
      <c r="E472" s="2">
        <v>2028</v>
      </c>
      <c r="F472" s="2">
        <v>11</v>
      </c>
      <c r="G472" s="62">
        <v>2029</v>
      </c>
      <c r="H472" s="69">
        <v>1289.5540284271601</v>
      </c>
      <c r="I472" s="69">
        <v>726.37190647275997</v>
      </c>
      <c r="J472" s="69">
        <v>645.44168857105001</v>
      </c>
      <c r="K472" s="69">
        <v>6936.6679924957898</v>
      </c>
      <c r="L472" s="69">
        <v>4005.6516919660303</v>
      </c>
      <c r="M472" s="69">
        <v>236.19288098894</v>
      </c>
      <c r="N472" s="69">
        <v>10563.387534355419</v>
      </c>
      <c r="O472" s="69">
        <v>616.27363848251002</v>
      </c>
      <c r="P472" s="69">
        <v>422.63722950341997</v>
      </c>
      <c r="Q472" s="69">
        <v>876.02980958563001</v>
      </c>
      <c r="R472" s="69">
        <v>6290.1415115837899</v>
      </c>
      <c r="S472" s="69">
        <v>1286.9046211786001</v>
      </c>
      <c r="T472" s="69">
        <v>3338.3342823009802</v>
      </c>
      <c r="U472" s="69">
        <v>18257.59053822605</v>
      </c>
      <c r="V472" s="69">
        <v>9773.0094237084813</v>
      </c>
      <c r="W472" s="69">
        <v>1609.0540365219099</v>
      </c>
      <c r="X472" s="69">
        <v>14860.43906845586</v>
      </c>
      <c r="Y472" s="69">
        <v>0</v>
      </c>
      <c r="Z472" s="69">
        <v>9.5266575944700005</v>
      </c>
      <c r="AA472" s="69">
        <v>786.77773009262</v>
      </c>
      <c r="AB472" s="69">
        <v>270.84041236178001</v>
      </c>
      <c r="AC472" s="69">
        <v>5016.0498887965405</v>
      </c>
      <c r="AD472" s="69">
        <v>1045.68979582372</v>
      </c>
      <c r="AE472" s="69">
        <v>0</v>
      </c>
      <c r="AF472" s="69">
        <v>8885.95154997803</v>
      </c>
      <c r="AG472" s="69">
        <v>5069.2201425132698</v>
      </c>
      <c r="AH472" s="69">
        <v>102817.73805998481</v>
      </c>
    </row>
    <row r="473" spans="1:34" ht="15.75">
      <c r="A473" s="203"/>
      <c r="B473" s="204"/>
      <c r="E473" s="2">
        <v>2028</v>
      </c>
      <c r="F473" s="2">
        <v>12</v>
      </c>
      <c r="G473" s="62">
        <v>2029</v>
      </c>
      <c r="H473" s="69">
        <v>1192.22226609928</v>
      </c>
      <c r="I473" s="69">
        <v>600.66094082218001</v>
      </c>
      <c r="J473" s="69">
        <v>424.09201639443</v>
      </c>
      <c r="K473" s="69">
        <v>5318.5940566029403</v>
      </c>
      <c r="L473" s="69">
        <v>4297.6550081186097</v>
      </c>
      <c r="M473" s="69">
        <v>235.39061557357999</v>
      </c>
      <c r="N473" s="69">
        <v>7426.7658910209302</v>
      </c>
      <c r="O473" s="69">
        <v>507.13286931149003</v>
      </c>
      <c r="P473" s="69">
        <v>322.95056203999002</v>
      </c>
      <c r="Q473" s="69">
        <v>765.02273733856998</v>
      </c>
      <c r="R473" s="69">
        <v>5388.5126852959302</v>
      </c>
      <c r="S473" s="69">
        <v>1010.80928503705</v>
      </c>
      <c r="T473" s="69">
        <v>2304.7852091987502</v>
      </c>
      <c r="U473" s="69">
        <v>12312.971504809779</v>
      </c>
      <c r="V473" s="69">
        <v>7203.2586949455499</v>
      </c>
      <c r="W473" s="69">
        <v>1156.7348391507301</v>
      </c>
      <c r="X473" s="69">
        <v>10989.25188280246</v>
      </c>
      <c r="Y473" s="69">
        <v>0</v>
      </c>
      <c r="Z473" s="69">
        <v>23.215261793340002</v>
      </c>
      <c r="AA473" s="69">
        <v>413.46339980725998</v>
      </c>
      <c r="AB473" s="69">
        <v>175.17506582137</v>
      </c>
      <c r="AC473" s="69">
        <v>4612.1570491284401</v>
      </c>
      <c r="AD473" s="69">
        <v>938.34770156901004</v>
      </c>
      <c r="AE473" s="69">
        <v>0</v>
      </c>
      <c r="AF473" s="69">
        <v>8183.5382369797699</v>
      </c>
      <c r="AG473" s="69">
        <v>3199.66270653008</v>
      </c>
      <c r="AH473" s="69">
        <v>79002.370486191518</v>
      </c>
    </row>
    <row r="474" spans="1:34" ht="15.75">
      <c r="A474" s="203"/>
      <c r="B474" s="204"/>
      <c r="E474" s="2">
        <v>2029</v>
      </c>
      <c r="F474" s="2">
        <v>1</v>
      </c>
      <c r="G474" s="62">
        <v>2029</v>
      </c>
      <c r="H474" s="69">
        <v>1104.29441006553</v>
      </c>
      <c r="I474" s="69">
        <v>654.24550148503999</v>
      </c>
      <c r="J474" s="69">
        <v>277.86955946451002</v>
      </c>
      <c r="K474" s="69">
        <v>6127.8845138869201</v>
      </c>
      <c r="L474" s="69">
        <v>3461.0006481781202</v>
      </c>
      <c r="M474" s="69">
        <v>229.11144479226999</v>
      </c>
      <c r="N474" s="69">
        <v>8421.88130490191</v>
      </c>
      <c r="O474" s="69">
        <v>569.77420792176997</v>
      </c>
      <c r="P474" s="69">
        <v>266.3165671539</v>
      </c>
      <c r="Q474" s="69">
        <v>783.70785873857005</v>
      </c>
      <c r="R474" s="69">
        <v>5826.7231684509297</v>
      </c>
      <c r="S474" s="69">
        <v>1257.5594689612601</v>
      </c>
      <c r="T474" s="69">
        <v>1833.2260087673101</v>
      </c>
      <c r="U474" s="69">
        <v>14254.672744386229</v>
      </c>
      <c r="V474" s="69">
        <v>6401.2505302558993</v>
      </c>
      <c r="W474" s="69">
        <v>1326.5056975428699</v>
      </c>
      <c r="X474" s="69">
        <v>10710.2474652771</v>
      </c>
      <c r="Y474" s="69">
        <v>0</v>
      </c>
      <c r="Z474" s="69">
        <v>0.19832778862</v>
      </c>
      <c r="AA474" s="69">
        <v>603.23484266834998</v>
      </c>
      <c r="AB474" s="69">
        <v>242.37720576424999</v>
      </c>
      <c r="AC474" s="69">
        <v>2984.8734782012702</v>
      </c>
      <c r="AD474" s="69">
        <v>933.92815435114005</v>
      </c>
      <c r="AE474" s="69">
        <v>0</v>
      </c>
      <c r="AF474" s="69">
        <v>8646.0800167794605</v>
      </c>
      <c r="AG474" s="69">
        <v>3502.8656787638301</v>
      </c>
      <c r="AH474" s="69">
        <v>80419.828804547054</v>
      </c>
    </row>
    <row r="475" spans="1:34" ht="15.75">
      <c r="A475" s="203"/>
      <c r="B475" s="204"/>
      <c r="E475" s="2">
        <v>2029</v>
      </c>
      <c r="F475" s="2">
        <v>2</v>
      </c>
      <c r="G475" s="62">
        <v>2029</v>
      </c>
      <c r="H475" s="69">
        <v>1361.30786534446</v>
      </c>
      <c r="I475" s="69">
        <v>561.18350707525997</v>
      </c>
      <c r="J475" s="69">
        <v>311.32041679273999</v>
      </c>
      <c r="K475" s="69">
        <v>4098.1295880918897</v>
      </c>
      <c r="L475" s="69">
        <v>3624.0040707472399</v>
      </c>
      <c r="M475" s="69">
        <v>219.26796362933999</v>
      </c>
      <c r="N475" s="69">
        <v>7212.5138297012199</v>
      </c>
      <c r="O475" s="69">
        <v>492.14151739405997</v>
      </c>
      <c r="P475" s="69">
        <v>323.22588120643002</v>
      </c>
      <c r="Q475" s="69">
        <v>671.69819690814995</v>
      </c>
      <c r="R475" s="69">
        <v>3184.8888164534501</v>
      </c>
      <c r="S475" s="69">
        <v>904.67625486493</v>
      </c>
      <c r="T475" s="69">
        <v>1275.31596277527</v>
      </c>
      <c r="U475" s="69">
        <v>9884.9170179142602</v>
      </c>
      <c r="V475" s="69">
        <v>5633.2026604340099</v>
      </c>
      <c r="W475" s="69">
        <v>1130.4008567102301</v>
      </c>
      <c r="X475" s="69">
        <v>9314.1001368292709</v>
      </c>
      <c r="Y475" s="69">
        <v>0</v>
      </c>
      <c r="Z475" s="69">
        <v>1.69995247388</v>
      </c>
      <c r="AA475" s="69">
        <v>590.40196815161005</v>
      </c>
      <c r="AB475" s="69">
        <v>210.22411063203</v>
      </c>
      <c r="AC475" s="69">
        <v>2444.4149578244997</v>
      </c>
      <c r="AD475" s="69">
        <v>756.36325279044001</v>
      </c>
      <c r="AE475" s="69">
        <v>0</v>
      </c>
      <c r="AF475" s="69">
        <v>7791.2110288876202</v>
      </c>
      <c r="AG475" s="69">
        <v>2595.2191458198499</v>
      </c>
      <c r="AH475" s="69">
        <v>64591.828959452134</v>
      </c>
    </row>
    <row r="476" spans="1:34" ht="15.75">
      <c r="A476" s="203"/>
      <c r="B476" s="204"/>
      <c r="E476" s="2">
        <v>2029</v>
      </c>
      <c r="F476" s="2">
        <v>3</v>
      </c>
      <c r="G476" s="62">
        <v>2029</v>
      </c>
      <c r="H476" s="69">
        <v>1740.4899752055999</v>
      </c>
      <c r="I476" s="69">
        <v>717.31772931763999</v>
      </c>
      <c r="J476" s="69">
        <v>396.52857078304999</v>
      </c>
      <c r="K476" s="69">
        <v>6483.5540804201901</v>
      </c>
      <c r="L476" s="69">
        <v>3596.4605561302997</v>
      </c>
      <c r="M476" s="69">
        <v>246.91223108691</v>
      </c>
      <c r="N476" s="69">
        <v>10206.222623080961</v>
      </c>
      <c r="O476" s="69">
        <v>603.53753782582999</v>
      </c>
      <c r="P476" s="69">
        <v>627.82545488871006</v>
      </c>
      <c r="Q476" s="69">
        <v>835.15555137803005</v>
      </c>
      <c r="R476" s="69">
        <v>5017.9392062629704</v>
      </c>
      <c r="S476" s="69">
        <v>1169.83428792889</v>
      </c>
      <c r="T476" s="69">
        <v>1546.7844448974199</v>
      </c>
      <c r="U476" s="69">
        <v>18083.489594750208</v>
      </c>
      <c r="V476" s="69">
        <v>8358.4884508327905</v>
      </c>
      <c r="W476" s="69">
        <v>1502.65942553645</v>
      </c>
      <c r="X476" s="69">
        <v>13282.209311613489</v>
      </c>
      <c r="Y476" s="69">
        <v>0</v>
      </c>
      <c r="Z476" s="69">
        <v>4.2309928238700003</v>
      </c>
      <c r="AA476" s="69">
        <v>721.78188628110001</v>
      </c>
      <c r="AB476" s="69">
        <v>241.97861367583999</v>
      </c>
      <c r="AC476" s="69">
        <v>3094.5317287124999</v>
      </c>
      <c r="AD476" s="69">
        <v>928.13226735657997</v>
      </c>
      <c r="AE476" s="69">
        <v>0</v>
      </c>
      <c r="AF476" s="69">
        <v>9133.03070608493</v>
      </c>
      <c r="AG476" s="69">
        <v>3963.8684973282197</v>
      </c>
      <c r="AH476" s="69">
        <v>92502.963724202476</v>
      </c>
    </row>
    <row r="477" spans="1:34" ht="15.75">
      <c r="A477" s="203"/>
      <c r="B477" s="204"/>
      <c r="E477" s="2">
        <v>2029</v>
      </c>
      <c r="F477" s="2">
        <v>4</v>
      </c>
      <c r="G477" s="62">
        <v>2029</v>
      </c>
      <c r="H477" s="69">
        <v>1930.26474239869</v>
      </c>
      <c r="I477" s="69">
        <v>788.63714295897</v>
      </c>
      <c r="J477" s="69">
        <v>616.76058337520999</v>
      </c>
      <c r="K477" s="69">
        <v>7344.5603124061499</v>
      </c>
      <c r="L477" s="69">
        <v>4576.7387566775396</v>
      </c>
      <c r="M477" s="69">
        <v>238.18866694251</v>
      </c>
      <c r="N477" s="69">
        <v>12923.80416056228</v>
      </c>
      <c r="O477" s="69">
        <v>702.99006740718005</v>
      </c>
      <c r="P477" s="69">
        <v>758.60591197322003</v>
      </c>
      <c r="Q477" s="69">
        <v>934.45319591292002</v>
      </c>
      <c r="R477" s="69">
        <v>6816.20318909667</v>
      </c>
      <c r="S477" s="69">
        <v>1152.32229322186</v>
      </c>
      <c r="T477" s="69">
        <v>3053.2066694313398</v>
      </c>
      <c r="U477" s="69">
        <v>18412.521735271941</v>
      </c>
      <c r="V477" s="69">
        <v>11264.24488525239</v>
      </c>
      <c r="W477" s="69">
        <v>1853.5070439988201</v>
      </c>
      <c r="X477" s="69">
        <v>15773.664938707059</v>
      </c>
      <c r="Y477" s="69">
        <v>0</v>
      </c>
      <c r="Z477" s="69">
        <v>18.198935650900001</v>
      </c>
      <c r="AA477" s="69">
        <v>580.97922812183003</v>
      </c>
      <c r="AB477" s="69">
        <v>271.50764422598002</v>
      </c>
      <c r="AC477" s="69">
        <v>4343.55125239261</v>
      </c>
      <c r="AD477" s="69">
        <v>1066.8383811128199</v>
      </c>
      <c r="AE477" s="69">
        <v>0</v>
      </c>
      <c r="AF477" s="69">
        <v>9718.5738806325007</v>
      </c>
      <c r="AG477" s="69">
        <v>5523.7206571919905</v>
      </c>
      <c r="AH477" s="69">
        <v>110664.04427492339</v>
      </c>
    </row>
    <row r="478" spans="1:34" ht="15.75">
      <c r="A478" s="203"/>
      <c r="B478" s="204"/>
      <c r="E478" s="2">
        <v>2029</v>
      </c>
      <c r="F478" s="2">
        <v>5</v>
      </c>
      <c r="G478" s="62">
        <v>2029</v>
      </c>
      <c r="H478" s="69">
        <v>1644.77588642767</v>
      </c>
      <c r="I478" s="69">
        <v>857.98847816866999</v>
      </c>
      <c r="J478" s="69">
        <v>460.67849403291001</v>
      </c>
      <c r="K478" s="69">
        <v>9044.7112900190696</v>
      </c>
      <c r="L478" s="69">
        <v>3422.1688078984898</v>
      </c>
      <c r="M478" s="69">
        <v>256.19575374057001</v>
      </c>
      <c r="N478" s="69">
        <v>17465.922756005311</v>
      </c>
      <c r="O478" s="69">
        <v>764.23873843496006</v>
      </c>
      <c r="P478" s="69">
        <v>930.28498472778995</v>
      </c>
      <c r="Q478" s="69">
        <v>1121.1759405274599</v>
      </c>
      <c r="R478" s="69">
        <v>11303.3695534079</v>
      </c>
      <c r="S478" s="69">
        <v>1622.3376228585901</v>
      </c>
      <c r="T478" s="69">
        <v>2552.5849362132899</v>
      </c>
      <c r="U478" s="69">
        <v>16898.61400347481</v>
      </c>
      <c r="V478" s="69">
        <v>13076.32898239046</v>
      </c>
      <c r="W478" s="69">
        <v>2335.9833459481101</v>
      </c>
      <c r="X478" s="69">
        <v>18074.44794127814</v>
      </c>
      <c r="Y478" s="69">
        <v>0</v>
      </c>
      <c r="Z478" s="69">
        <v>36.123990069900003</v>
      </c>
      <c r="AA478" s="69">
        <v>760.10102906887005</v>
      </c>
      <c r="AB478" s="69">
        <v>310.63610090548002</v>
      </c>
      <c r="AC478" s="69">
        <v>7881.5195616773399</v>
      </c>
      <c r="AD478" s="69">
        <v>1233.8653063197701</v>
      </c>
      <c r="AE478" s="69">
        <v>2050.3239707913599</v>
      </c>
      <c r="AF478" s="69">
        <v>11080.833463306801</v>
      </c>
      <c r="AG478" s="69">
        <v>7462.9554644644704</v>
      </c>
      <c r="AH478" s="69">
        <v>132648.16640215821</v>
      </c>
    </row>
    <row r="479" spans="1:34" ht="15.75">
      <c r="A479" s="203"/>
      <c r="B479" s="204"/>
      <c r="E479" s="2">
        <v>2029</v>
      </c>
      <c r="F479" s="2">
        <v>6</v>
      </c>
      <c r="G479" s="62">
        <v>2029</v>
      </c>
      <c r="H479" s="69">
        <v>1786.0506163129401</v>
      </c>
      <c r="I479" s="69">
        <v>834.09038292749005</v>
      </c>
      <c r="J479" s="69">
        <v>482.53920564113997</v>
      </c>
      <c r="K479" s="69">
        <v>9317.1390431083801</v>
      </c>
      <c r="L479" s="69">
        <v>3485.8349646360198</v>
      </c>
      <c r="M479" s="69">
        <v>281.71807316301999</v>
      </c>
      <c r="N479" s="69">
        <v>19963.301545111939</v>
      </c>
      <c r="O479" s="69">
        <v>751.91244339061996</v>
      </c>
      <c r="P479" s="69">
        <v>1042.9939604697099</v>
      </c>
      <c r="Q479" s="69">
        <v>1267.2442147345801</v>
      </c>
      <c r="R479" s="69">
        <v>13998.5292602306</v>
      </c>
      <c r="S479" s="69">
        <v>1603.00834568197</v>
      </c>
      <c r="T479" s="69">
        <v>2729.6579029692198</v>
      </c>
      <c r="U479" s="69">
        <v>17756.759214922891</v>
      </c>
      <c r="V479" s="69">
        <v>20034.324380761762</v>
      </c>
      <c r="W479" s="69">
        <v>2541.5771306920001</v>
      </c>
      <c r="X479" s="69">
        <v>19398.563389350871</v>
      </c>
      <c r="Y479" s="69">
        <v>0</v>
      </c>
      <c r="Z479" s="69">
        <v>119.69554252179999</v>
      </c>
      <c r="AA479" s="69">
        <v>765.93415384921002</v>
      </c>
      <c r="AB479" s="69">
        <v>308.57670844865999</v>
      </c>
      <c r="AC479" s="69">
        <v>7489.5518453888899</v>
      </c>
      <c r="AD479" s="69">
        <v>1217.39971826703</v>
      </c>
      <c r="AE479" s="69">
        <v>5456.2242020566</v>
      </c>
      <c r="AF479" s="69">
        <v>11181.830643310899</v>
      </c>
      <c r="AG479" s="69">
        <v>8660.0513080808505</v>
      </c>
      <c r="AH479" s="69">
        <v>152474.50819602911</v>
      </c>
    </row>
    <row r="480" spans="1:34" ht="15.75">
      <c r="A480" s="203"/>
      <c r="B480" s="204"/>
      <c r="E480" s="2">
        <v>2029</v>
      </c>
      <c r="F480" s="2">
        <v>7</v>
      </c>
      <c r="G480" s="62">
        <v>2030</v>
      </c>
      <c r="H480" s="69">
        <v>1784.03129712794</v>
      </c>
      <c r="I480" s="69">
        <v>902.65268002462005</v>
      </c>
      <c r="J480" s="69">
        <v>474.10361125810999</v>
      </c>
      <c r="K480" s="69">
        <v>9896.6092135079707</v>
      </c>
      <c r="L480" s="69">
        <v>3868.8454515697799</v>
      </c>
      <c r="M480" s="69">
        <v>273.90852999371998</v>
      </c>
      <c r="N480" s="69">
        <v>24985.376598236762</v>
      </c>
      <c r="O480" s="69">
        <v>860.17124346366995</v>
      </c>
      <c r="P480" s="69">
        <v>852.80363780235996</v>
      </c>
      <c r="Q480" s="69">
        <v>1296.75350956955</v>
      </c>
      <c r="R480" s="69">
        <v>16943.2546262002</v>
      </c>
      <c r="S480" s="69">
        <v>1733.7473230815001</v>
      </c>
      <c r="T480" s="69">
        <v>2982.2360382080301</v>
      </c>
      <c r="U480" s="69">
        <v>18221.148688644429</v>
      </c>
      <c r="V480" s="69">
        <v>25050.895611106484</v>
      </c>
      <c r="W480" s="69">
        <v>2960.3813005724801</v>
      </c>
      <c r="X480" s="69">
        <v>20042.223286338442</v>
      </c>
      <c r="Y480" s="69">
        <v>0</v>
      </c>
      <c r="Z480" s="69">
        <v>183.00308081755</v>
      </c>
      <c r="AA480" s="69">
        <v>951.65797071047996</v>
      </c>
      <c r="AB480" s="69">
        <v>331.92676371219</v>
      </c>
      <c r="AC480" s="69">
        <v>7850.6800169714397</v>
      </c>
      <c r="AD480" s="69">
        <v>1319.0682310304901</v>
      </c>
      <c r="AE480" s="69">
        <v>9469.8735647653502</v>
      </c>
      <c r="AF480" s="69">
        <v>12004.284803860501</v>
      </c>
      <c r="AG480" s="69">
        <v>10025.216814481031</v>
      </c>
      <c r="AH480" s="69">
        <v>175264.85389305506</v>
      </c>
    </row>
    <row r="481" spans="1:34" ht="15.75">
      <c r="A481" s="203"/>
      <c r="B481" s="204"/>
      <c r="E481" s="2">
        <v>2029</v>
      </c>
      <c r="F481" s="2">
        <v>8</v>
      </c>
      <c r="G481" s="62">
        <v>2030</v>
      </c>
      <c r="H481" s="69">
        <v>1706.1475057084899</v>
      </c>
      <c r="I481" s="69">
        <v>958.01587398551999</v>
      </c>
      <c r="J481" s="69">
        <v>513.97773568232003</v>
      </c>
      <c r="K481" s="69">
        <v>9852.3643079880894</v>
      </c>
      <c r="L481" s="69">
        <v>3994.81828724662</v>
      </c>
      <c r="M481" s="69">
        <v>260.56569379276999</v>
      </c>
      <c r="N481" s="69">
        <v>24849.090719073021</v>
      </c>
      <c r="O481" s="69">
        <v>867.84855423423005</v>
      </c>
      <c r="P481" s="69">
        <v>927.40526635608001</v>
      </c>
      <c r="Q481" s="69">
        <v>1246.8646361410599</v>
      </c>
      <c r="R481" s="69">
        <v>17498.206887418699</v>
      </c>
      <c r="S481" s="69">
        <v>1700.61421435279</v>
      </c>
      <c r="T481" s="69">
        <v>3091.1451783116499</v>
      </c>
      <c r="U481" s="69">
        <v>18943.928797985322</v>
      </c>
      <c r="V481" s="69">
        <v>25167.975330401743</v>
      </c>
      <c r="W481" s="69">
        <v>3029.7105076931898</v>
      </c>
      <c r="X481" s="69">
        <v>20948.799185499411</v>
      </c>
      <c r="Y481" s="69">
        <v>0</v>
      </c>
      <c r="Z481" s="69">
        <v>233.92738946745001</v>
      </c>
      <c r="AA481" s="69">
        <v>969.03212147244005</v>
      </c>
      <c r="AB481" s="69">
        <v>336.80755467388002</v>
      </c>
      <c r="AC481" s="69">
        <v>7195.0380012156402</v>
      </c>
      <c r="AD481" s="69">
        <v>1233.4059574507801</v>
      </c>
      <c r="AE481" s="69">
        <v>4995.3383654172803</v>
      </c>
      <c r="AF481" s="69">
        <v>12047.2595704614</v>
      </c>
      <c r="AG481" s="69">
        <v>9761.8494690815096</v>
      </c>
      <c r="AH481" s="69">
        <v>172330.1371111114</v>
      </c>
    </row>
    <row r="482" spans="1:34" ht="15.75">
      <c r="A482" s="203"/>
      <c r="B482" s="204"/>
      <c r="E482" s="2">
        <v>2029</v>
      </c>
      <c r="F482" s="2">
        <v>9</v>
      </c>
      <c r="G482" s="62">
        <v>2030</v>
      </c>
      <c r="H482" s="69">
        <v>1517.5483480323601</v>
      </c>
      <c r="I482" s="69">
        <v>929.54337423419997</v>
      </c>
      <c r="J482" s="69">
        <v>487.96606587240001</v>
      </c>
      <c r="K482" s="69">
        <v>9376.5228712649205</v>
      </c>
      <c r="L482" s="69">
        <v>3584.6220429608302</v>
      </c>
      <c r="M482" s="69">
        <v>227.00377905046</v>
      </c>
      <c r="N482" s="69">
        <v>21930.924519218999</v>
      </c>
      <c r="O482" s="69">
        <v>848.00916699545996</v>
      </c>
      <c r="P482" s="69">
        <v>790.63561400758999</v>
      </c>
      <c r="Q482" s="69">
        <v>1166.85193221757</v>
      </c>
      <c r="R482" s="69">
        <v>17967.068269517</v>
      </c>
      <c r="S482" s="69">
        <v>1577.75927159139</v>
      </c>
      <c r="T482" s="69">
        <v>2875.5891057623598</v>
      </c>
      <c r="U482" s="69">
        <v>21140.68388743405</v>
      </c>
      <c r="V482" s="69">
        <v>19909.338917801979</v>
      </c>
      <c r="W482" s="69">
        <v>2729.9281173210602</v>
      </c>
      <c r="X482" s="69">
        <v>19924.431522178391</v>
      </c>
      <c r="Y482" s="69">
        <v>0</v>
      </c>
      <c r="Z482" s="69">
        <v>215.84930677973</v>
      </c>
      <c r="AA482" s="69">
        <v>941.41167667136995</v>
      </c>
      <c r="AB482" s="69">
        <v>314.05251573086002</v>
      </c>
      <c r="AC482" s="69">
        <v>6909.411699181841</v>
      </c>
      <c r="AD482" s="69">
        <v>1278.1334346481301</v>
      </c>
      <c r="AE482" s="69">
        <v>7622.6913767727901</v>
      </c>
      <c r="AF482" s="69">
        <v>11134.0457801916</v>
      </c>
      <c r="AG482" s="69">
        <v>8828.4335782638809</v>
      </c>
      <c r="AH482" s="69">
        <v>164228.45617370121</v>
      </c>
    </row>
    <row r="483" spans="1:34" ht="15.75">
      <c r="A483" s="203"/>
      <c r="B483" s="204"/>
      <c r="E483" s="2">
        <v>2029</v>
      </c>
      <c r="F483" s="2">
        <v>10</v>
      </c>
      <c r="G483" s="62">
        <v>2030</v>
      </c>
      <c r="H483" s="69">
        <v>1268.3931745453201</v>
      </c>
      <c r="I483" s="69">
        <v>822.35278693511998</v>
      </c>
      <c r="J483" s="69">
        <v>661.53095664744001</v>
      </c>
      <c r="K483" s="69">
        <v>8174.3971363852997</v>
      </c>
      <c r="L483" s="69">
        <v>3152.0107033588802</v>
      </c>
      <c r="M483" s="69">
        <v>239.32249405178001</v>
      </c>
      <c r="N483" s="69">
        <v>15423.61444823302</v>
      </c>
      <c r="O483" s="69">
        <v>695.60314625319995</v>
      </c>
      <c r="P483" s="69">
        <v>623.56888677178995</v>
      </c>
      <c r="Q483" s="69">
        <v>998.25373466450003</v>
      </c>
      <c r="R483" s="69">
        <v>8754.2916310099499</v>
      </c>
      <c r="S483" s="69">
        <v>1452.1158988874699</v>
      </c>
      <c r="T483" s="69">
        <v>4854.0512888908397</v>
      </c>
      <c r="U483" s="69">
        <v>22008.624339722071</v>
      </c>
      <c r="V483" s="69">
        <v>11286.688783439731</v>
      </c>
      <c r="W483" s="69">
        <v>2066.1069982698</v>
      </c>
      <c r="X483" s="69">
        <v>18483.58583557676</v>
      </c>
      <c r="Y483" s="69">
        <v>0</v>
      </c>
      <c r="Z483" s="69">
        <v>93.859755033240006</v>
      </c>
      <c r="AA483" s="69">
        <v>866.12369003619006</v>
      </c>
      <c r="AB483" s="69">
        <v>300.43247068237002</v>
      </c>
      <c r="AC483" s="69">
        <v>6232.1133278935504</v>
      </c>
      <c r="AD483" s="69">
        <v>1199.4026122130299</v>
      </c>
      <c r="AE483" s="69">
        <v>0</v>
      </c>
      <c r="AF483" s="69">
        <v>10194.5696325546</v>
      </c>
      <c r="AG483" s="69">
        <v>6563.1742741011603</v>
      </c>
      <c r="AH483" s="69">
        <v>126414.18800615711</v>
      </c>
    </row>
    <row r="484" spans="1:34" ht="15.75">
      <c r="A484" s="203"/>
      <c r="B484" s="204"/>
      <c r="E484" s="2">
        <v>2029</v>
      </c>
      <c r="F484" s="2">
        <v>11</v>
      </c>
      <c r="G484" s="62">
        <v>2030</v>
      </c>
      <c r="H484" s="69">
        <v>1280.7962139282699</v>
      </c>
      <c r="I484" s="69">
        <v>717.20924210182</v>
      </c>
      <c r="J484" s="69">
        <v>641.92351175804004</v>
      </c>
      <c r="K484" s="69">
        <v>6895.4689239994996</v>
      </c>
      <c r="L484" s="69">
        <v>3966.5752671482496</v>
      </c>
      <c r="M484" s="69">
        <v>232.59255473989001</v>
      </c>
      <c r="N484" s="69">
        <v>10693.63661204414</v>
      </c>
      <c r="O484" s="69">
        <v>618.29794770214005</v>
      </c>
      <c r="P484" s="69">
        <v>427.38549016375998</v>
      </c>
      <c r="Q484" s="69">
        <v>867.28055859925996</v>
      </c>
      <c r="R484" s="69">
        <v>6244.5681343828801</v>
      </c>
      <c r="S484" s="69">
        <v>1279.06921716079</v>
      </c>
      <c r="T484" s="69">
        <v>3322.5367044665004</v>
      </c>
      <c r="U484" s="69">
        <v>18138.097335960269</v>
      </c>
      <c r="V484" s="69">
        <v>9607.4348160930895</v>
      </c>
      <c r="W484" s="69">
        <v>1603.5096754957301</v>
      </c>
      <c r="X484" s="69">
        <v>15021.349339013079</v>
      </c>
      <c r="Y484" s="69">
        <v>0</v>
      </c>
      <c r="Z484" s="69">
        <v>9.35784570661</v>
      </c>
      <c r="AA484" s="69">
        <v>778.71834697216002</v>
      </c>
      <c r="AB484" s="69">
        <v>267.58606664288999</v>
      </c>
      <c r="AC484" s="69">
        <v>5014.7634889356596</v>
      </c>
      <c r="AD484" s="69">
        <v>1030.6937069949699</v>
      </c>
      <c r="AE484" s="69">
        <v>0</v>
      </c>
      <c r="AF484" s="69">
        <v>8774.0148476904105</v>
      </c>
      <c r="AG484" s="69">
        <v>5133.0370651796102</v>
      </c>
      <c r="AH484" s="69">
        <v>102565.90291287971</v>
      </c>
    </row>
    <row r="485" spans="1:34" ht="15.75">
      <c r="A485" s="203"/>
      <c r="B485" s="204"/>
      <c r="E485" s="2">
        <v>2029</v>
      </c>
      <c r="F485" s="2">
        <v>12</v>
      </c>
      <c r="G485" s="62">
        <v>2030</v>
      </c>
      <c r="H485" s="69">
        <v>1184.1254657964</v>
      </c>
      <c r="I485" s="69">
        <v>593.08403076765001</v>
      </c>
      <c r="J485" s="69">
        <v>421.78037349147002</v>
      </c>
      <c r="K485" s="69">
        <v>5286.7909440599096</v>
      </c>
      <c r="L485" s="69">
        <v>4255.72999672676</v>
      </c>
      <c r="M485" s="69">
        <v>231.80251838589001</v>
      </c>
      <c r="N485" s="69">
        <v>7518.3396787258189</v>
      </c>
      <c r="O485" s="69">
        <v>508.68723353239</v>
      </c>
      <c r="P485" s="69">
        <v>326.57885917503</v>
      </c>
      <c r="Q485" s="69">
        <v>757.38215722816005</v>
      </c>
      <c r="R485" s="69">
        <v>5349.4717955629003</v>
      </c>
      <c r="S485" s="69">
        <v>1004.65490575915</v>
      </c>
      <c r="T485" s="69">
        <v>2293.87856514961</v>
      </c>
      <c r="U485" s="69">
        <v>12231.7402038827</v>
      </c>
      <c r="V485" s="69">
        <v>7081.2208783161595</v>
      </c>
      <c r="W485" s="69">
        <v>1152.7490466203101</v>
      </c>
      <c r="X485" s="69">
        <v>11117.39372684887</v>
      </c>
      <c r="Y485" s="69">
        <v>0</v>
      </c>
      <c r="Z485" s="69">
        <v>22.803888535550001</v>
      </c>
      <c r="AA485" s="69">
        <v>409.22807410104002</v>
      </c>
      <c r="AB485" s="69">
        <v>173.07020923612001</v>
      </c>
      <c r="AC485" s="69">
        <v>4610.9742303132598</v>
      </c>
      <c r="AD485" s="69">
        <v>924.89099046675005</v>
      </c>
      <c r="AE485" s="69">
        <v>0</v>
      </c>
      <c r="AF485" s="69">
        <v>8080.4498644920204</v>
      </c>
      <c r="AG485" s="69">
        <v>3239.9435824361199</v>
      </c>
      <c r="AH485" s="69">
        <v>78776.771219610033</v>
      </c>
    </row>
    <row r="486" spans="1:34" ht="15.75">
      <c r="A486" s="203"/>
      <c r="B486" s="204"/>
      <c r="E486" s="2">
        <v>2030</v>
      </c>
      <c r="F486" s="2">
        <v>1</v>
      </c>
      <c r="G486" s="62">
        <v>2030</v>
      </c>
      <c r="H486" s="69">
        <v>1096.8004324454901</v>
      </c>
      <c r="I486" s="69">
        <v>645.97460887868999</v>
      </c>
      <c r="J486" s="69">
        <v>276.40264501508</v>
      </c>
      <c r="K486" s="69">
        <v>6091.36962843123</v>
      </c>
      <c r="L486" s="69">
        <v>3427.21478139582</v>
      </c>
      <c r="M486" s="69">
        <v>225.68289851310001</v>
      </c>
      <c r="N486" s="69">
        <v>8525.4253407906708</v>
      </c>
      <c r="O486" s="69">
        <v>571.46988851272999</v>
      </c>
      <c r="P486" s="69">
        <v>269.21056933368999</v>
      </c>
      <c r="Q486" s="69">
        <v>775.80311570465994</v>
      </c>
      <c r="R486" s="69">
        <v>5784.50657625859</v>
      </c>
      <c r="S486" s="69">
        <v>1249.7427957346099</v>
      </c>
      <c r="T486" s="69">
        <v>1824.5891342596699</v>
      </c>
      <c r="U486" s="69">
        <v>14159.09463489751</v>
      </c>
      <c r="V486" s="69">
        <v>6300.5946251127098</v>
      </c>
      <c r="W486" s="69">
        <v>1321.8657771747201</v>
      </c>
      <c r="X486" s="69">
        <v>10832.91518938755</v>
      </c>
      <c r="Y486" s="69">
        <v>0</v>
      </c>
      <c r="Z486" s="69">
        <v>0.19501969863999999</v>
      </c>
      <c r="AA486" s="69">
        <v>597.11569083008999</v>
      </c>
      <c r="AB486" s="69">
        <v>239.31155022739</v>
      </c>
      <c r="AC486" s="69">
        <v>2984.0102439810198</v>
      </c>
      <c r="AD486" s="69">
        <v>920.48333405430003</v>
      </c>
      <c r="AE486" s="69">
        <v>0</v>
      </c>
      <c r="AF486" s="69">
        <v>8536.8944264942093</v>
      </c>
      <c r="AG486" s="69">
        <v>3545.66600324091</v>
      </c>
      <c r="AH486" s="69">
        <v>80202.338910373073</v>
      </c>
    </row>
    <row r="487" spans="1:34" ht="15.75">
      <c r="A487" s="203"/>
      <c r="B487" s="204"/>
      <c r="E487" s="2">
        <v>2030</v>
      </c>
      <c r="F487" s="2">
        <v>2</v>
      </c>
      <c r="G487" s="62">
        <v>2030</v>
      </c>
      <c r="H487" s="69">
        <v>1352.06973954768</v>
      </c>
      <c r="I487" s="69">
        <v>554.08909296169998</v>
      </c>
      <c r="J487" s="69">
        <v>309.67691032634002</v>
      </c>
      <c r="K487" s="69">
        <v>4073.4058314653498</v>
      </c>
      <c r="L487" s="69">
        <v>3588.6269844074204</v>
      </c>
      <c r="M487" s="69">
        <v>215.98672047047</v>
      </c>
      <c r="N487" s="69">
        <v>7301.1891225239897</v>
      </c>
      <c r="O487" s="69">
        <v>493.52228392338998</v>
      </c>
      <c r="P487" s="69">
        <v>326.73830409010998</v>
      </c>
      <c r="Q487" s="69">
        <v>664.92322127954003</v>
      </c>
      <c r="R487" s="69">
        <v>3161.81321315892</v>
      </c>
      <c r="S487" s="69">
        <v>899.05301490314002</v>
      </c>
      <c r="T487" s="69">
        <v>1269.3075688972599</v>
      </c>
      <c r="U487" s="69">
        <v>9818.1273600410314</v>
      </c>
      <c r="V487" s="69">
        <v>5541.5758035192002</v>
      </c>
      <c r="W487" s="69">
        <v>1126.44688201646</v>
      </c>
      <c r="X487" s="69">
        <v>9425.27056258017</v>
      </c>
      <c r="Y487" s="69">
        <v>0</v>
      </c>
      <c r="Z487" s="69">
        <v>1.6715974169300001</v>
      </c>
      <c r="AA487" s="69">
        <v>584.41299166484998</v>
      </c>
      <c r="AB487" s="69">
        <v>207.56513654778001</v>
      </c>
      <c r="AC487" s="69">
        <v>2443.7080258035899</v>
      </c>
      <c r="AD487" s="69">
        <v>745.47465502676005</v>
      </c>
      <c r="AE487" s="69">
        <v>0</v>
      </c>
      <c r="AF487" s="69">
        <v>7692.8210101074301</v>
      </c>
      <c r="AG487" s="69">
        <v>2626.9292459825901</v>
      </c>
      <c r="AH487" s="69">
        <v>64424.405278662103</v>
      </c>
    </row>
    <row r="488" spans="1:34" ht="15.75">
      <c r="A488" s="203"/>
      <c r="B488" s="204"/>
      <c r="E488" s="2">
        <v>2030</v>
      </c>
      <c r="F488" s="2">
        <v>3</v>
      </c>
      <c r="G488" s="62">
        <v>2030</v>
      </c>
      <c r="H488" s="69">
        <v>1728.67863866055</v>
      </c>
      <c r="I488" s="69">
        <v>708.24948522525995</v>
      </c>
      <c r="J488" s="69">
        <v>394.43523788536999</v>
      </c>
      <c r="K488" s="69">
        <v>6444.9730609567396</v>
      </c>
      <c r="L488" s="69">
        <v>3561.3523462254002</v>
      </c>
      <c r="M488" s="69">
        <v>243.21730431474001</v>
      </c>
      <c r="N488" s="69">
        <v>10331.70450097894</v>
      </c>
      <c r="O488" s="69">
        <v>605.37017808265</v>
      </c>
      <c r="P488" s="69">
        <v>634.64789276552006</v>
      </c>
      <c r="Q488" s="69">
        <v>826.73188948235997</v>
      </c>
      <c r="R488" s="69">
        <v>4981.5825291062802</v>
      </c>
      <c r="S488" s="69">
        <v>1162.5628923537499</v>
      </c>
      <c r="T488" s="69">
        <v>1539.4970820316</v>
      </c>
      <c r="U488" s="69">
        <v>17966.09356301172</v>
      </c>
      <c r="V488" s="69">
        <v>8226.0327412823899</v>
      </c>
      <c r="W488" s="69">
        <v>1497.4033455302799</v>
      </c>
      <c r="X488" s="69">
        <v>13426.0571877854</v>
      </c>
      <c r="Y488" s="69">
        <v>0</v>
      </c>
      <c r="Z488" s="69">
        <v>4.1604202376800004</v>
      </c>
      <c r="AA488" s="69">
        <v>714.46020549634</v>
      </c>
      <c r="AB488" s="69">
        <v>238.91799964459</v>
      </c>
      <c r="AC488" s="69">
        <v>3093.6367810025299</v>
      </c>
      <c r="AD488" s="69">
        <v>914.77088459049003</v>
      </c>
      <c r="AE488" s="69">
        <v>0</v>
      </c>
      <c r="AF488" s="69">
        <v>9017.6957396259295</v>
      </c>
      <c r="AG488" s="69">
        <v>4012.3016584678599</v>
      </c>
      <c r="AH488" s="69">
        <v>92274.533564744386</v>
      </c>
    </row>
    <row r="489" spans="1:34" ht="15.75">
      <c r="A489" s="203"/>
      <c r="B489" s="204"/>
      <c r="E489" s="2">
        <v>2030</v>
      </c>
      <c r="F489" s="2">
        <v>4</v>
      </c>
      <c r="G489" s="62">
        <v>2030</v>
      </c>
      <c r="H489" s="69">
        <v>1917.1655537688798</v>
      </c>
      <c r="I489" s="69">
        <v>778.66728745369005</v>
      </c>
      <c r="J489" s="69">
        <v>613.50461315186999</v>
      </c>
      <c r="K489" s="69">
        <v>7300.9775879215504</v>
      </c>
      <c r="L489" s="69">
        <v>4532.0611903754698</v>
      </c>
      <c r="M489" s="69">
        <v>234.62428425300999</v>
      </c>
      <c r="N489" s="69">
        <v>13082.69773711288</v>
      </c>
      <c r="O489" s="69">
        <v>705.22613307432005</v>
      </c>
      <c r="P489" s="69">
        <v>766.84951163474</v>
      </c>
      <c r="Q489" s="69">
        <v>925.02798432604004</v>
      </c>
      <c r="R489" s="69">
        <v>6766.8174774341796</v>
      </c>
      <c r="S489" s="69">
        <v>1145.1597477993801</v>
      </c>
      <c r="T489" s="69">
        <v>3038.8221021583299</v>
      </c>
      <c r="U489" s="69">
        <v>18293.043900385241</v>
      </c>
      <c r="V489" s="69">
        <v>11077.943147677439</v>
      </c>
      <c r="W489" s="69">
        <v>1847.02375101193</v>
      </c>
      <c r="X489" s="69">
        <v>15938.029996777041</v>
      </c>
      <c r="Y489" s="69">
        <v>0</v>
      </c>
      <c r="Z489" s="69">
        <v>17.895379013429999</v>
      </c>
      <c r="AA489" s="69">
        <v>575.08583493514004</v>
      </c>
      <c r="AB489" s="69">
        <v>268.07353865405997</v>
      </c>
      <c r="AC489" s="69">
        <v>4342.2950845496907</v>
      </c>
      <c r="AD489" s="69">
        <v>1051.4801865311299</v>
      </c>
      <c r="AE489" s="69">
        <v>0</v>
      </c>
      <c r="AF489" s="69">
        <v>9595.84447912012</v>
      </c>
      <c r="AG489" s="69">
        <v>5591.21312139974</v>
      </c>
      <c r="AH489" s="69">
        <v>110405.5296305193</v>
      </c>
    </row>
    <row r="490" spans="1:34" ht="15.75">
      <c r="A490" s="203"/>
      <c r="B490" s="204"/>
      <c r="E490" s="2">
        <v>2030</v>
      </c>
      <c r="F490" s="2">
        <v>5</v>
      </c>
      <c r="G490" s="62">
        <v>2030</v>
      </c>
      <c r="H490" s="69">
        <v>1633.61408612285</v>
      </c>
      <c r="I490" s="69">
        <v>847.14189146031003</v>
      </c>
      <c r="J490" s="69">
        <v>455.34136988274997</v>
      </c>
      <c r="K490" s="69">
        <v>8991.2521519087095</v>
      </c>
      <c r="L490" s="69">
        <v>3388.7620128113399</v>
      </c>
      <c r="M490" s="69">
        <v>252.36190336691001</v>
      </c>
      <c r="N490" s="69">
        <v>17680.660065545129</v>
      </c>
      <c r="O490" s="69">
        <v>766.72325701068996</v>
      </c>
      <c r="P490" s="69">
        <v>940.39418222306006</v>
      </c>
      <c r="Q490" s="69">
        <v>1109.8673800647</v>
      </c>
      <c r="R490" s="69">
        <v>11481.5431217555</v>
      </c>
      <c r="S490" s="69">
        <v>1612.2535804143299</v>
      </c>
      <c r="T490" s="69">
        <v>2540.5589472415299</v>
      </c>
      <c r="U490" s="69">
        <v>16788.53544602375</v>
      </c>
      <c r="V490" s="69">
        <v>12865.463537121219</v>
      </c>
      <c r="W490" s="69">
        <v>2327.8124223504201</v>
      </c>
      <c r="X490" s="69">
        <v>18257.75998875398</v>
      </c>
      <c r="Y490" s="69">
        <v>0</v>
      </c>
      <c r="Z490" s="69">
        <v>35.521445109689999</v>
      </c>
      <c r="AA490" s="69">
        <v>752.39064286385997</v>
      </c>
      <c r="AB490" s="69">
        <v>306.70708753276</v>
      </c>
      <c r="AC490" s="69">
        <v>7861.34649014155</v>
      </c>
      <c r="AD490" s="69">
        <v>1216.1025938062901</v>
      </c>
      <c r="AE490" s="69">
        <v>2091.0439735332202</v>
      </c>
      <c r="AF490" s="69">
        <v>10940.9009921528</v>
      </c>
      <c r="AG490" s="69">
        <v>7554.1427792888899</v>
      </c>
      <c r="AH490" s="69">
        <v>132698.20134848624</v>
      </c>
    </row>
    <row r="491" spans="1:34" ht="15.75">
      <c r="A491" s="203"/>
      <c r="B491" s="204"/>
      <c r="E491" s="2">
        <v>2030</v>
      </c>
      <c r="F491" s="2">
        <v>6</v>
      </c>
      <c r="G491" s="62">
        <v>2030</v>
      </c>
      <c r="H491" s="69">
        <v>1773.9300955306999</v>
      </c>
      <c r="I491" s="69">
        <v>823.54591305261999</v>
      </c>
      <c r="J491" s="69">
        <v>474.61253171721</v>
      </c>
      <c r="K491" s="69">
        <v>9262.0973342686702</v>
      </c>
      <c r="L491" s="69">
        <v>3451.80666828124</v>
      </c>
      <c r="M491" s="69">
        <v>277.50229314210998</v>
      </c>
      <c r="N491" s="69">
        <v>20208.743238815528</v>
      </c>
      <c r="O491" s="69">
        <v>754.34696081849995</v>
      </c>
      <c r="P491" s="69">
        <v>1054.3279410303601</v>
      </c>
      <c r="Q491" s="69">
        <v>1254.46236016084</v>
      </c>
      <c r="R491" s="69">
        <v>14310.0261555303</v>
      </c>
      <c r="S491" s="69">
        <v>1593.0444491609201</v>
      </c>
      <c r="T491" s="69">
        <v>2716.7976704370699</v>
      </c>
      <c r="U491" s="69">
        <v>17641.580170947112</v>
      </c>
      <c r="V491" s="69">
        <v>19771.015621667881</v>
      </c>
      <c r="W491" s="69">
        <v>2532.6870705002102</v>
      </c>
      <c r="X491" s="69">
        <v>19592.779551355838</v>
      </c>
      <c r="Y491" s="69">
        <v>0</v>
      </c>
      <c r="Z491" s="69">
        <v>117.69903145626</v>
      </c>
      <c r="AA491" s="69">
        <v>758.16459702987004</v>
      </c>
      <c r="AB491" s="69">
        <v>304.67374285493997</v>
      </c>
      <c r="AC491" s="69">
        <v>7475.5059039465996</v>
      </c>
      <c r="AD491" s="69">
        <v>1199.8740441932</v>
      </c>
      <c r="AE491" s="69">
        <v>5564.58632805866</v>
      </c>
      <c r="AF491" s="69">
        <v>11040.622745987501</v>
      </c>
      <c r="AG491" s="69">
        <v>8765.8655299110196</v>
      </c>
      <c r="AH491" s="69">
        <v>152720.29794985516</v>
      </c>
    </row>
    <row r="492" spans="1:34" ht="15.75">
      <c r="A492" s="203"/>
      <c r="B492" s="204"/>
      <c r="E492" s="2">
        <v>2030</v>
      </c>
      <c r="F492" s="2">
        <v>7</v>
      </c>
      <c r="G492" s="62">
        <v>2031</v>
      </c>
      <c r="H492" s="69">
        <v>1776.19306855421</v>
      </c>
      <c r="I492" s="69">
        <v>893.38846590362004</v>
      </c>
      <c r="J492" s="69">
        <v>472.73684048193002</v>
      </c>
      <c r="K492" s="69">
        <v>9861.9082130522092</v>
      </c>
      <c r="L492" s="69">
        <v>3840.3073698795201</v>
      </c>
      <c r="M492" s="69">
        <v>270.45959096386002</v>
      </c>
      <c r="N492" s="69">
        <v>25301.201959277103</v>
      </c>
      <c r="O492" s="69">
        <v>865.12841048193002</v>
      </c>
      <c r="P492" s="69">
        <v>864.14760265059999</v>
      </c>
      <c r="Q492" s="69">
        <v>1286.7664013253</v>
      </c>
      <c r="R492" s="69">
        <v>17458.422162168699</v>
      </c>
      <c r="S492" s="69">
        <v>1727.12144457831</v>
      </c>
      <c r="T492" s="69">
        <v>2975.3362322891599</v>
      </c>
      <c r="U492" s="69">
        <v>18146.601061445799</v>
      </c>
      <c r="V492" s="69">
        <v>24802.060106626472</v>
      </c>
      <c r="W492" s="69">
        <v>2957.13297650602</v>
      </c>
      <c r="X492" s="69">
        <v>20290.2553610871</v>
      </c>
      <c r="Y492" s="69">
        <v>0</v>
      </c>
      <c r="Z492" s="69">
        <v>180.38410891565999</v>
      </c>
      <c r="AA492" s="69">
        <v>944.27375144578002</v>
      </c>
      <c r="AB492" s="69">
        <v>328.51796204818999</v>
      </c>
      <c r="AC492" s="69">
        <v>7860.4001802409603</v>
      </c>
      <c r="AD492" s="69">
        <v>1303.2108448192801</v>
      </c>
      <c r="AE492" s="69">
        <v>9681.2140000000109</v>
      </c>
      <c r="AF492" s="69">
        <v>11881.243963373499</v>
      </c>
      <c r="AG492" s="69">
        <v>10172.157495903621</v>
      </c>
      <c r="AH492" s="69">
        <v>176140.56957401885</v>
      </c>
    </row>
    <row r="493" spans="1:34" ht="15.75">
      <c r="A493" s="203"/>
      <c r="B493" s="204"/>
      <c r="E493" s="2">
        <v>2030</v>
      </c>
      <c r="F493" s="2">
        <v>8</v>
      </c>
      <c r="G493" s="62">
        <v>2031</v>
      </c>
      <c r="H493" s="69">
        <v>1698.6514633734901</v>
      </c>
      <c r="I493" s="69">
        <v>948.18344963854997</v>
      </c>
      <c r="J493" s="69">
        <v>508.31484578313001</v>
      </c>
      <c r="K493" s="69">
        <v>9817.8143649799204</v>
      </c>
      <c r="L493" s="69">
        <v>3965.3509818072298</v>
      </c>
      <c r="M493" s="69">
        <v>257.28476204818998</v>
      </c>
      <c r="N493" s="69">
        <v>25160.829077349357</v>
      </c>
      <c r="O493" s="69">
        <v>872.85543373493999</v>
      </c>
      <c r="P493" s="69">
        <v>939.74157951807001</v>
      </c>
      <c r="Q493" s="69">
        <v>1237.2617532530101</v>
      </c>
      <c r="R493" s="69">
        <v>17930.9130662651</v>
      </c>
      <c r="S493" s="69">
        <v>1694.1149609638601</v>
      </c>
      <c r="T493" s="69">
        <v>3083.9933963855401</v>
      </c>
      <c r="U493" s="69">
        <v>18866.438226265102</v>
      </c>
      <c r="V493" s="69">
        <v>24912.776306265041</v>
      </c>
      <c r="W493" s="69">
        <v>3026.38611108434</v>
      </c>
      <c r="X493" s="69">
        <v>21206.498866880698</v>
      </c>
      <c r="Y493" s="69">
        <v>0</v>
      </c>
      <c r="Z493" s="69">
        <v>230.57963566264999</v>
      </c>
      <c r="AA493" s="69">
        <v>961.51309060240999</v>
      </c>
      <c r="AB493" s="69">
        <v>333.34862855422</v>
      </c>
      <c r="AC493" s="69">
        <v>7209.2281703614499</v>
      </c>
      <c r="AD493" s="69">
        <v>1218.57837373494</v>
      </c>
      <c r="AE493" s="69">
        <v>5106.8200000000097</v>
      </c>
      <c r="AF493" s="69">
        <v>11923.778249638601</v>
      </c>
      <c r="AG493" s="69">
        <v>9904.9299469879606</v>
      </c>
      <c r="AH493" s="69">
        <v>173016.18474113784</v>
      </c>
    </row>
    <row r="494" spans="1:34" ht="15.75">
      <c r="A494" s="203"/>
      <c r="B494" s="204"/>
      <c r="E494" s="2">
        <v>2030</v>
      </c>
      <c r="F494" s="2">
        <v>9</v>
      </c>
      <c r="G494" s="62">
        <v>2031</v>
      </c>
      <c r="H494" s="69">
        <v>1510.88092530121</v>
      </c>
      <c r="I494" s="69">
        <v>920.00317228916003</v>
      </c>
      <c r="J494" s="69">
        <v>478.56958530121</v>
      </c>
      <c r="K494" s="69">
        <v>9343.5975083534104</v>
      </c>
      <c r="L494" s="69">
        <v>3558.1805016867502</v>
      </c>
      <c r="M494" s="69">
        <v>224.14544457830999</v>
      </c>
      <c r="N494" s="69">
        <v>22213.769644216889</v>
      </c>
      <c r="O494" s="69">
        <v>852.88758156627</v>
      </c>
      <c r="P494" s="69">
        <v>801.15262192771002</v>
      </c>
      <c r="Q494" s="69">
        <v>1157.8652771084301</v>
      </c>
      <c r="R494" s="69">
        <v>18494.059646024099</v>
      </c>
      <c r="S494" s="69">
        <v>1571.7295340963899</v>
      </c>
      <c r="T494" s="69">
        <v>2868.93604192771</v>
      </c>
      <c r="U494" s="69">
        <v>21054.6488113253</v>
      </c>
      <c r="V494" s="69">
        <v>19697.766331566228</v>
      </c>
      <c r="W494" s="69">
        <v>2726.9326615662699</v>
      </c>
      <c r="X494" s="69">
        <v>20171.20748098394</v>
      </c>
      <c r="Y494" s="69">
        <v>0</v>
      </c>
      <c r="Z494" s="69">
        <v>212.76026987952</v>
      </c>
      <c r="AA494" s="69">
        <v>934.10696168674997</v>
      </c>
      <c r="AB494" s="69">
        <v>310.82727795181</v>
      </c>
      <c r="AC494" s="69">
        <v>6920.16151445783</v>
      </c>
      <c r="AD494" s="69">
        <v>1262.76815253012</v>
      </c>
      <c r="AE494" s="69">
        <v>7792.808</v>
      </c>
      <c r="AF494" s="69">
        <v>11019.924666506</v>
      </c>
      <c r="AG494" s="69">
        <v>8957.8328790361393</v>
      </c>
      <c r="AH494" s="69">
        <v>165057.52249186748</v>
      </c>
    </row>
    <row r="495" spans="1:34" ht="15.75">
      <c r="A495" s="203"/>
      <c r="B495" s="204"/>
      <c r="E495" s="2">
        <v>2030</v>
      </c>
      <c r="F495" s="2">
        <v>10</v>
      </c>
      <c r="G495" s="62">
        <v>2031</v>
      </c>
      <c r="H495" s="69">
        <v>1262.8204272289199</v>
      </c>
      <c r="I495" s="69">
        <v>813.91271638553997</v>
      </c>
      <c r="J495" s="69">
        <v>659.62386048193002</v>
      </c>
      <c r="K495" s="69">
        <v>8145.5759758232898</v>
      </c>
      <c r="L495" s="69">
        <v>3128.7602685542201</v>
      </c>
      <c r="M495" s="69">
        <v>236.30904759036</v>
      </c>
      <c r="N495" s="69">
        <v>15650.854803253031</v>
      </c>
      <c r="O495" s="69">
        <v>699.49469421687002</v>
      </c>
      <c r="P495" s="69">
        <v>631.86357879518005</v>
      </c>
      <c r="Q495" s="69">
        <v>990.56555951807002</v>
      </c>
      <c r="R495" s="69">
        <v>8711.8002108433702</v>
      </c>
      <c r="S495" s="69">
        <v>1446.56633385542</v>
      </c>
      <c r="T495" s="69">
        <v>4842.8207855421706</v>
      </c>
      <c r="U495" s="69">
        <v>21919.195722168701</v>
      </c>
      <c r="V495" s="69">
        <v>11125.038437951811</v>
      </c>
      <c r="W495" s="69">
        <v>2063.83993048193</v>
      </c>
      <c r="X495" s="69">
        <v>18714.996804722701</v>
      </c>
      <c r="Y495" s="69">
        <v>0</v>
      </c>
      <c r="Z495" s="69">
        <v>92.516520481930002</v>
      </c>
      <c r="AA495" s="69">
        <v>859.40315867469997</v>
      </c>
      <c r="AB495" s="69">
        <v>297.34710722891998</v>
      </c>
      <c r="AC495" s="69">
        <v>6245.3198809638598</v>
      </c>
      <c r="AD495" s="69">
        <v>1184.98380506024</v>
      </c>
      <c r="AE495" s="69">
        <v>0</v>
      </c>
      <c r="AF495" s="69">
        <v>10090.077908433699</v>
      </c>
      <c r="AG495" s="69">
        <v>6659.3714255421701</v>
      </c>
      <c r="AH495" s="69">
        <v>126473.05896379903</v>
      </c>
    </row>
    <row r="496" spans="1:34" ht="15.75">
      <c r="A496" s="203"/>
      <c r="B496" s="204"/>
      <c r="E496" s="2">
        <v>2030</v>
      </c>
      <c r="F496" s="2">
        <v>11</v>
      </c>
      <c r="G496" s="62">
        <v>2031</v>
      </c>
      <c r="H496" s="69">
        <v>1275.1689732530101</v>
      </c>
      <c r="I496" s="69">
        <v>709.84829349398001</v>
      </c>
      <c r="J496" s="69">
        <v>640.07294096385999</v>
      </c>
      <c r="K496" s="69">
        <v>6871.0141787148596</v>
      </c>
      <c r="L496" s="69">
        <v>3937.3162930120498</v>
      </c>
      <c r="M496" s="69">
        <v>229.66384879518</v>
      </c>
      <c r="N496" s="69">
        <v>10851.18890228917</v>
      </c>
      <c r="O496" s="69">
        <v>621.68892542168999</v>
      </c>
      <c r="P496" s="69">
        <v>433.07055734940002</v>
      </c>
      <c r="Q496" s="69">
        <v>860.60108963854998</v>
      </c>
      <c r="R496" s="69">
        <v>6214.2583640963803</v>
      </c>
      <c r="S496" s="69">
        <v>1274.18098626506</v>
      </c>
      <c r="T496" s="69">
        <v>3314.8495669879499</v>
      </c>
      <c r="U496" s="69">
        <v>18064.151915180701</v>
      </c>
      <c r="V496" s="69">
        <v>9469.8351013252995</v>
      </c>
      <c r="W496" s="69">
        <v>1601.75019975904</v>
      </c>
      <c r="X496" s="69">
        <v>15215.839471691881</v>
      </c>
      <c r="Y496" s="69">
        <v>0</v>
      </c>
      <c r="Z496" s="69">
        <v>9.2239248192800005</v>
      </c>
      <c r="AA496" s="69">
        <v>772.67602168675</v>
      </c>
      <c r="AB496" s="69">
        <v>264.83802722892</v>
      </c>
      <c r="AC496" s="69">
        <v>5025.3903399999999</v>
      </c>
      <c r="AD496" s="69">
        <v>1018.3030604819299</v>
      </c>
      <c r="AE496" s="69">
        <v>0</v>
      </c>
      <c r="AF496" s="69">
        <v>8684.0834457831297</v>
      </c>
      <c r="AG496" s="69">
        <v>5208.2725416867397</v>
      </c>
      <c r="AH496" s="69">
        <v>102567.28696992481</v>
      </c>
    </row>
    <row r="497" spans="1:35" ht="15.75">
      <c r="A497" s="203"/>
      <c r="B497" s="204"/>
      <c r="E497" s="2">
        <v>2030</v>
      </c>
      <c r="F497" s="2">
        <v>12</v>
      </c>
      <c r="G497" s="62">
        <v>2031</v>
      </c>
      <c r="H497" s="69">
        <v>1178.92295277109</v>
      </c>
      <c r="I497" s="69">
        <v>586.99701903615005</v>
      </c>
      <c r="J497" s="69">
        <v>420.56444289157002</v>
      </c>
      <c r="K497" s="69">
        <v>5267.8284195582301</v>
      </c>
      <c r="L497" s="69">
        <v>4224.3381068674698</v>
      </c>
      <c r="M497" s="69">
        <v>228.88376024095999</v>
      </c>
      <c r="N497" s="69">
        <v>7629.1094456626506</v>
      </c>
      <c r="O497" s="69">
        <v>511.36845481927998</v>
      </c>
      <c r="P497" s="69">
        <v>330.923</v>
      </c>
      <c r="Q497" s="69">
        <v>751.54908445782996</v>
      </c>
      <c r="R497" s="69">
        <v>5323.5066274698802</v>
      </c>
      <c r="S497" s="69">
        <v>1000.81540662651</v>
      </c>
      <c r="T497" s="69">
        <v>2288.5713672289198</v>
      </c>
      <c r="U497" s="69">
        <v>12181.15379349397</v>
      </c>
      <c r="V497" s="69">
        <v>6979.8021342168704</v>
      </c>
      <c r="W497" s="69">
        <v>1151.4841749397599</v>
      </c>
      <c r="X497" s="69">
        <v>11270.252588274401</v>
      </c>
      <c r="Y497" s="69">
        <v>0</v>
      </c>
      <c r="Z497" s="69">
        <v>22.47754024096</v>
      </c>
      <c r="AA497" s="69">
        <v>406.05274228915999</v>
      </c>
      <c r="AB497" s="69">
        <v>171.29282313253</v>
      </c>
      <c r="AC497" s="69">
        <v>4620.7454062650604</v>
      </c>
      <c r="AD497" s="69">
        <v>913.77226795181002</v>
      </c>
      <c r="AE497" s="69">
        <v>0</v>
      </c>
      <c r="AF497" s="69">
        <v>7997.6273257831399</v>
      </c>
      <c r="AG497" s="69">
        <v>3287.4317840963899</v>
      </c>
      <c r="AH497" s="69">
        <v>78745.470668314592</v>
      </c>
    </row>
    <row r="498" spans="1:35" ht="15.75">
      <c r="A498" s="203"/>
      <c r="B498" s="204"/>
    </row>
    <row r="499" spans="1:35" ht="15.75">
      <c r="A499" s="203"/>
      <c r="B499" s="204"/>
    </row>
    <row r="500" spans="1:35" ht="15.75">
      <c r="A500" s="203"/>
      <c r="B500" s="204"/>
      <c r="E500" s="54" t="s">
        <v>203</v>
      </c>
    </row>
    <row r="501" spans="1:35" ht="15.75">
      <c r="A501" s="203"/>
      <c r="B501" s="204"/>
      <c r="E501" s="206" t="s">
        <v>204</v>
      </c>
    </row>
    <row r="502" spans="1:35">
      <c r="D502" s="155"/>
      <c r="E502" s="206" t="s">
        <v>205</v>
      </c>
      <c r="F502" s="155"/>
      <c r="G502" s="155"/>
      <c r="H502" s="155"/>
      <c r="I502" s="155"/>
      <c r="J502" s="155"/>
      <c r="K502" s="155"/>
      <c r="L502" s="155"/>
      <c r="M502" s="155"/>
      <c r="N502" s="155"/>
      <c r="O502" s="155"/>
      <c r="P502" s="155"/>
      <c r="Q502" s="155"/>
      <c r="R502" s="155"/>
      <c r="S502" s="155"/>
      <c r="T502" s="155"/>
      <c r="U502" s="155"/>
      <c r="V502" s="155"/>
      <c r="W502" s="155"/>
      <c r="X502" s="155"/>
      <c r="Y502" s="155"/>
      <c r="Z502" s="155"/>
      <c r="AA502" s="155"/>
      <c r="AB502" s="155"/>
      <c r="AC502" s="155"/>
      <c r="AD502" s="155"/>
      <c r="AE502" s="155"/>
      <c r="AF502" s="155"/>
      <c r="AG502" s="155"/>
      <c r="AH502" s="155"/>
      <c r="AI502" s="155"/>
    </row>
    <row r="503" spans="1:35" ht="15.75">
      <c r="D503" s="155"/>
      <c r="E503" s="207"/>
      <c r="F503" s="208"/>
      <c r="G503" s="208"/>
      <c r="H503" s="209" t="s">
        <v>48</v>
      </c>
      <c r="I503" s="209" t="s">
        <v>49</v>
      </c>
      <c r="J503" s="209" t="s">
        <v>50</v>
      </c>
      <c r="K503" s="209" t="s">
        <v>51</v>
      </c>
      <c r="L503" s="209" t="s">
        <v>52</v>
      </c>
      <c r="M503" s="209" t="s">
        <v>53</v>
      </c>
      <c r="N503" s="209" t="s">
        <v>54</v>
      </c>
      <c r="O503" s="209" t="s">
        <v>55</v>
      </c>
      <c r="P503" s="209" t="s">
        <v>56</v>
      </c>
      <c r="Q503" s="209" t="s">
        <v>57</v>
      </c>
      <c r="R503" s="209" t="s">
        <v>58</v>
      </c>
      <c r="S503" s="209" t="s">
        <v>59</v>
      </c>
      <c r="T503" s="209" t="s">
        <v>60</v>
      </c>
      <c r="U503" s="209" t="s">
        <v>61</v>
      </c>
      <c r="V503" s="209" t="s">
        <v>62</v>
      </c>
      <c r="W503" s="209" t="s">
        <v>63</v>
      </c>
      <c r="X503" s="209" t="s">
        <v>64</v>
      </c>
      <c r="Y503" s="209" t="s">
        <v>65</v>
      </c>
      <c r="Z503" s="209" t="s">
        <v>66</v>
      </c>
      <c r="AA503" s="209" t="s">
        <v>67</v>
      </c>
      <c r="AB503" s="209" t="s">
        <v>68</v>
      </c>
      <c r="AC503" s="209" t="s">
        <v>69</v>
      </c>
      <c r="AD503" s="209" t="s">
        <v>70</v>
      </c>
      <c r="AE503" s="209" t="s">
        <v>71</v>
      </c>
      <c r="AF503" s="209" t="s">
        <v>72</v>
      </c>
      <c r="AG503" s="209" t="s">
        <v>73</v>
      </c>
      <c r="AH503" s="209" t="s">
        <v>74</v>
      </c>
      <c r="AI503" s="155"/>
    </row>
    <row r="504" spans="1:35" ht="15.75">
      <c r="D504" s="155"/>
      <c r="E504" s="210" t="s">
        <v>206</v>
      </c>
      <c r="F504" s="155"/>
      <c r="G504" s="155"/>
      <c r="H504" s="211">
        <v>24711.3</v>
      </c>
      <c r="I504" s="212">
        <v>14867</v>
      </c>
      <c r="J504" s="212">
        <v>18151.599999999999</v>
      </c>
      <c r="K504" s="212">
        <v>115333.9</v>
      </c>
      <c r="L504" s="212">
        <v>80400.899999999994</v>
      </c>
      <c r="M504" s="212">
        <v>5620.1</v>
      </c>
      <c r="N504" s="212">
        <v>84110.7</v>
      </c>
      <c r="O504" s="212">
        <v>12218.7</v>
      </c>
      <c r="P504" s="212">
        <v>12553.7</v>
      </c>
      <c r="Q504" s="212">
        <v>29134.9</v>
      </c>
      <c r="R504" s="212">
        <v>66391.3</v>
      </c>
      <c r="S504" s="212">
        <v>22850.5</v>
      </c>
      <c r="T504" s="212">
        <v>43857.2</v>
      </c>
      <c r="U504" s="212">
        <v>338855.3</v>
      </c>
      <c r="V504" s="212">
        <v>247693.5</v>
      </c>
      <c r="W504" s="212">
        <v>23532.799999999999</v>
      </c>
      <c r="X504" s="212">
        <v>557095.1</v>
      </c>
      <c r="Y504" s="212">
        <v>1049.8</v>
      </c>
      <c r="Z504" s="212">
        <v>1997.5</v>
      </c>
      <c r="AA504" s="212">
        <v>13476.3</v>
      </c>
      <c r="AB504" s="212">
        <v>12343.7</v>
      </c>
      <c r="AC504" s="212">
        <v>78221.8</v>
      </c>
      <c r="AD504" s="212">
        <v>23296.6</v>
      </c>
      <c r="AE504" s="212">
        <v>18346.2</v>
      </c>
      <c r="AF504" s="212">
        <v>174304.2</v>
      </c>
      <c r="AG504" s="212">
        <v>65298.5</v>
      </c>
      <c r="AH504" s="50">
        <v>2085713.1</v>
      </c>
      <c r="AI504" s="155"/>
    </row>
    <row r="505" spans="1:35" ht="15.75">
      <c r="D505" s="155"/>
      <c r="E505" s="210" t="s">
        <v>207</v>
      </c>
      <c r="F505" s="155"/>
      <c r="G505" s="155"/>
      <c r="H505" s="213">
        <v>2442.7000000000007</v>
      </c>
      <c r="I505" s="213">
        <v>0</v>
      </c>
      <c r="J505" s="213">
        <v>488.40000000000146</v>
      </c>
      <c r="K505" s="213">
        <v>7164.1000000000058</v>
      </c>
      <c r="L505" s="213">
        <v>39216.100000000006</v>
      </c>
      <c r="M505" s="213">
        <v>-0.1000000000003638</v>
      </c>
      <c r="N505" s="213">
        <v>18583.300000000003</v>
      </c>
      <c r="O505" s="213">
        <v>862.29999999999927</v>
      </c>
      <c r="P505" s="213">
        <v>0.2999999999992724</v>
      </c>
      <c r="Q505" s="213">
        <v>9.9999999998544808E-2</v>
      </c>
      <c r="R505" s="213">
        <v>37256.699999999997</v>
      </c>
      <c r="S505" s="213">
        <v>148.5</v>
      </c>
      <c r="T505" s="213">
        <v>13702.800000000003</v>
      </c>
      <c r="U505" s="213">
        <v>34103.700000000012</v>
      </c>
      <c r="V505" s="213">
        <v>64075.5</v>
      </c>
      <c r="W505" s="213">
        <v>0.2000000000007276</v>
      </c>
      <c r="X505" s="213">
        <v>98807.900000000023</v>
      </c>
      <c r="Y505" s="213">
        <v>-0.79999999999995453</v>
      </c>
      <c r="Z505" s="213">
        <v>0.5</v>
      </c>
      <c r="AA505" s="213">
        <v>8320.7000000000007</v>
      </c>
      <c r="AB505" s="213">
        <v>0.2999999999992724</v>
      </c>
      <c r="AC505" s="213">
        <v>5026.1999999999971</v>
      </c>
      <c r="AD505" s="213">
        <v>0.40000000000145519</v>
      </c>
      <c r="AE505" s="213">
        <v>56351.8</v>
      </c>
      <c r="AF505" s="213">
        <v>719.79999999998836</v>
      </c>
      <c r="AG505" s="213">
        <v>29268.5</v>
      </c>
      <c r="AH505" s="155"/>
      <c r="AI505" s="155"/>
    </row>
    <row r="506" spans="1:35" ht="15.75">
      <c r="D506" s="155"/>
      <c r="E506" s="210" t="s">
        <v>208</v>
      </c>
      <c r="F506" s="155"/>
      <c r="G506" s="155"/>
      <c r="H506" s="214">
        <v>27154</v>
      </c>
      <c r="I506" s="214">
        <v>14867</v>
      </c>
      <c r="J506" s="214">
        <v>18640</v>
      </c>
      <c r="K506" s="214">
        <v>122498</v>
      </c>
      <c r="L506" s="214">
        <v>119617</v>
      </c>
      <c r="M506" s="214">
        <v>5620</v>
      </c>
      <c r="N506" s="214">
        <v>102694</v>
      </c>
      <c r="O506" s="214">
        <v>13081</v>
      </c>
      <c r="P506" s="214">
        <v>12554</v>
      </c>
      <c r="Q506" s="214">
        <v>29135</v>
      </c>
      <c r="R506" s="214">
        <v>103648</v>
      </c>
      <c r="S506" s="214">
        <v>22999</v>
      </c>
      <c r="T506" s="214">
        <v>57560</v>
      </c>
      <c r="U506" s="214">
        <v>372959</v>
      </c>
      <c r="V506" s="214">
        <v>311769</v>
      </c>
      <c r="W506" s="214">
        <v>23533</v>
      </c>
      <c r="X506" s="214">
        <v>655903</v>
      </c>
      <c r="Y506" s="214">
        <v>1049</v>
      </c>
      <c r="Z506" s="214">
        <v>1998</v>
      </c>
      <c r="AA506" s="214">
        <v>21797</v>
      </c>
      <c r="AB506" s="214">
        <v>12344</v>
      </c>
      <c r="AC506" s="214">
        <v>83248</v>
      </c>
      <c r="AD506" s="214">
        <v>23297</v>
      </c>
      <c r="AE506" s="214">
        <v>74698</v>
      </c>
      <c r="AF506" s="214">
        <v>175024</v>
      </c>
      <c r="AG506" s="214">
        <v>94567</v>
      </c>
      <c r="AH506" s="50">
        <v>2502253</v>
      </c>
      <c r="AI506" s="155"/>
    </row>
    <row r="507" spans="1:35" ht="15.75">
      <c r="D507" s="155"/>
      <c r="E507" s="210" t="s">
        <v>209</v>
      </c>
      <c r="F507" s="155"/>
      <c r="G507" s="155"/>
      <c r="H507" s="215" t="s">
        <v>210</v>
      </c>
      <c r="I507" s="215" t="s">
        <v>210</v>
      </c>
      <c r="J507" s="215" t="s">
        <v>210</v>
      </c>
      <c r="K507" s="215" t="s">
        <v>210</v>
      </c>
      <c r="L507" s="215" t="s">
        <v>210</v>
      </c>
      <c r="M507" s="216" t="s">
        <v>211</v>
      </c>
      <c r="N507" s="215" t="s">
        <v>210</v>
      </c>
      <c r="O507" s="215" t="s">
        <v>210</v>
      </c>
      <c r="P507" s="215" t="s">
        <v>210</v>
      </c>
      <c r="Q507" s="215" t="s">
        <v>210</v>
      </c>
      <c r="R507" s="215" t="s">
        <v>210</v>
      </c>
      <c r="S507" s="215" t="s">
        <v>210</v>
      </c>
      <c r="T507" s="215" t="s">
        <v>210</v>
      </c>
      <c r="U507" s="215" t="s">
        <v>210</v>
      </c>
      <c r="V507" s="215" t="s">
        <v>210</v>
      </c>
      <c r="W507" s="215" t="s">
        <v>210</v>
      </c>
      <c r="X507" s="216" t="s">
        <v>211</v>
      </c>
      <c r="Y507" s="216" t="s">
        <v>211</v>
      </c>
      <c r="Z507" s="216" t="s">
        <v>211</v>
      </c>
      <c r="AA507" s="215" t="s">
        <v>210</v>
      </c>
      <c r="AB507" s="215" t="s">
        <v>210</v>
      </c>
      <c r="AC507" s="215" t="s">
        <v>210</v>
      </c>
      <c r="AD507" s="215" t="s">
        <v>210</v>
      </c>
      <c r="AE507" s="215" t="s">
        <v>210</v>
      </c>
      <c r="AF507" s="215" t="s">
        <v>210</v>
      </c>
      <c r="AG507" s="215" t="s">
        <v>210</v>
      </c>
      <c r="AH507" s="217"/>
      <c r="AI507" s="155"/>
    </row>
    <row r="510" spans="1:35" ht="15.75">
      <c r="E510" s="54" t="s">
        <v>202</v>
      </c>
      <c r="H510" s="51"/>
      <c r="I510" s="51"/>
      <c r="J510" s="51"/>
      <c r="K510" s="51"/>
      <c r="L510" s="51"/>
      <c r="M510" s="51"/>
      <c r="N510" s="51"/>
      <c r="O510" s="51"/>
      <c r="P510" s="51"/>
      <c r="Q510" s="51"/>
      <c r="R510" s="51"/>
      <c r="S510" s="51"/>
      <c r="T510" s="51"/>
      <c r="U510" s="51"/>
      <c r="V510" s="51"/>
      <c r="W510" s="51"/>
      <c r="X510" s="51"/>
      <c r="Y510" s="51"/>
      <c r="Z510" s="51"/>
      <c r="AA510" s="51"/>
      <c r="AB510" s="51"/>
      <c r="AC510" s="51"/>
      <c r="AD510" s="51"/>
      <c r="AE510" s="51"/>
      <c r="AF510" s="51"/>
      <c r="AG510" s="51"/>
      <c r="AH510" s="51"/>
    </row>
    <row r="511" spans="1:35" ht="15.75">
      <c r="E511" s="205" t="s">
        <v>102</v>
      </c>
      <c r="F511" s="60"/>
      <c r="G511" s="60"/>
      <c r="H511" s="61" t="s">
        <v>48</v>
      </c>
      <c r="I511" s="61" t="s">
        <v>49</v>
      </c>
      <c r="J511" s="61" t="s">
        <v>50</v>
      </c>
      <c r="K511" s="61" t="s">
        <v>51</v>
      </c>
      <c r="L511" s="61" t="s">
        <v>52</v>
      </c>
      <c r="M511" s="61" t="s">
        <v>53</v>
      </c>
      <c r="N511" s="61" t="s">
        <v>54</v>
      </c>
      <c r="O511" s="61" t="s">
        <v>55</v>
      </c>
      <c r="P511" s="61" t="s">
        <v>56</v>
      </c>
      <c r="Q511" s="61" t="s">
        <v>57</v>
      </c>
      <c r="R511" s="61" t="s">
        <v>58</v>
      </c>
      <c r="S511" s="61" t="s">
        <v>59</v>
      </c>
      <c r="T511" s="61" t="s">
        <v>60</v>
      </c>
      <c r="U511" s="61" t="s">
        <v>61</v>
      </c>
      <c r="V511" s="61" t="s">
        <v>62</v>
      </c>
      <c r="W511" s="61" t="s">
        <v>63</v>
      </c>
      <c r="X511" s="61" t="s">
        <v>64</v>
      </c>
      <c r="Y511" s="61" t="s">
        <v>65</v>
      </c>
      <c r="Z511" s="61" t="s">
        <v>66</v>
      </c>
      <c r="AA511" s="61" t="s">
        <v>67</v>
      </c>
      <c r="AB511" s="61" t="s">
        <v>68</v>
      </c>
      <c r="AC511" s="61" t="s">
        <v>69</v>
      </c>
      <c r="AD511" s="61" t="s">
        <v>70</v>
      </c>
      <c r="AE511" s="61" t="s">
        <v>71</v>
      </c>
      <c r="AF511" s="61" t="s">
        <v>72</v>
      </c>
      <c r="AG511" s="61" t="s">
        <v>73</v>
      </c>
      <c r="AH511" s="61" t="s">
        <v>74</v>
      </c>
    </row>
    <row r="512" spans="1:35">
      <c r="E512" s="62">
        <v>1990</v>
      </c>
      <c r="F512" s="62"/>
      <c r="G512" s="62"/>
      <c r="H512" s="76">
        <v>28743.108969758512</v>
      </c>
      <c r="I512" s="76">
        <v>14468.6</v>
      </c>
      <c r="J512" s="76">
        <v>16795.7</v>
      </c>
      <c r="K512" s="76">
        <v>96396.315499847391</v>
      </c>
      <c r="L512" s="76">
        <v>86548.249632588951</v>
      </c>
      <c r="M512" s="76">
        <v>4961.1000000000004</v>
      </c>
      <c r="N512" s="76">
        <v>50424</v>
      </c>
      <c r="O512" s="76">
        <v>10125.799999999999</v>
      </c>
      <c r="P512" s="76">
        <v>13040.699999999999</v>
      </c>
      <c r="Q512" s="76">
        <v>22788.999999999996</v>
      </c>
      <c r="R512" s="76">
        <v>10189.418775082881</v>
      </c>
      <c r="S512" s="76">
        <v>16403</v>
      </c>
      <c r="T512" s="76">
        <v>43567.595497863942</v>
      </c>
      <c r="U512" s="76">
        <v>404774.21738503652</v>
      </c>
      <c r="V512" s="76">
        <v>268175.69862101792</v>
      </c>
      <c r="W512" s="76">
        <v>16580.599999999999</v>
      </c>
      <c r="X512" s="76">
        <v>428137.90000000008</v>
      </c>
      <c r="Y512" s="76">
        <v>1031.93626168224</v>
      </c>
      <c r="Z512" s="76">
        <v>2029.8</v>
      </c>
      <c r="AA512" s="76">
        <v>15443.8</v>
      </c>
      <c r="AB512" s="76">
        <v>11204.699999999999</v>
      </c>
      <c r="AC512" s="76">
        <v>78516.3</v>
      </c>
      <c r="AD512" s="76">
        <v>18547.300000000003</v>
      </c>
      <c r="AE512" s="76">
        <v>14507.43850567512</v>
      </c>
      <c r="AF512" s="76">
        <v>175170.50130267898</v>
      </c>
      <c r="AG512" s="76">
        <v>46832</v>
      </c>
      <c r="AH512" s="43">
        <v>1895404.780451233</v>
      </c>
    </row>
    <row r="513" spans="5:34">
      <c r="E513" s="62">
        <v>1991</v>
      </c>
      <c r="F513" s="62"/>
      <c r="G513" s="62"/>
      <c r="H513" s="76">
        <v>12063.7</v>
      </c>
      <c r="I513" s="76">
        <v>12603.899999999998</v>
      </c>
      <c r="J513" s="76">
        <v>16305.500000000009</v>
      </c>
      <c r="K513" s="76">
        <v>76546.952410175247</v>
      </c>
      <c r="L513" s="76">
        <v>58737.719971549435</v>
      </c>
      <c r="M513" s="76">
        <v>3868.1000000000004</v>
      </c>
      <c r="N513" s="76">
        <v>43239.899999999994</v>
      </c>
      <c r="O513" s="76">
        <v>8356.6999999999989</v>
      </c>
      <c r="P513" s="76">
        <v>8740.4000000000015</v>
      </c>
      <c r="Q513" s="76">
        <v>20916.7</v>
      </c>
      <c r="R513" s="76">
        <v>34717.281224917111</v>
      </c>
      <c r="S513" s="76">
        <v>17426.900000000001</v>
      </c>
      <c r="T513" s="76">
        <v>32668.600000000002</v>
      </c>
      <c r="U513" s="76">
        <v>232793.14408117515</v>
      </c>
      <c r="V513" s="76">
        <v>192577.71995521238</v>
      </c>
      <c r="W513" s="76">
        <v>14223.5</v>
      </c>
      <c r="X513" s="76">
        <v>334515.19999999995</v>
      </c>
      <c r="Y513" s="76">
        <v>623.48895715894002</v>
      </c>
      <c r="Z513" s="76">
        <v>689</v>
      </c>
      <c r="AA513" s="76">
        <v>10195.700000000001</v>
      </c>
      <c r="AB513" s="76">
        <v>7404.2</v>
      </c>
      <c r="AC513" s="76">
        <v>56935.800000000017</v>
      </c>
      <c r="AD513" s="76">
        <v>17103.7</v>
      </c>
      <c r="AE513" s="76">
        <v>10516.76149432487</v>
      </c>
      <c r="AF513" s="76">
        <v>146602.84861599901</v>
      </c>
      <c r="AG513" s="76">
        <v>37139.399999999994</v>
      </c>
      <c r="AH513" s="43">
        <v>1407512.8167105119</v>
      </c>
    </row>
    <row r="514" spans="5:34">
      <c r="E514" s="62">
        <v>1992</v>
      </c>
      <c r="F514" s="62"/>
      <c r="G514" s="62"/>
      <c r="H514" s="76">
        <v>14322.216346652052</v>
      </c>
      <c r="I514" s="76">
        <v>12436.099999999997</v>
      </c>
      <c r="J514" s="76">
        <v>17501.8</v>
      </c>
      <c r="K514" s="76">
        <v>83173.763010912298</v>
      </c>
      <c r="L514" s="76">
        <v>59171.8</v>
      </c>
      <c r="M514" s="76">
        <v>4619.8</v>
      </c>
      <c r="N514" s="76">
        <v>47182.1</v>
      </c>
      <c r="O514" s="76">
        <v>8447.1999999999989</v>
      </c>
      <c r="P514" s="76">
        <v>7717.8000000000011</v>
      </c>
      <c r="Q514" s="76">
        <v>24554.3</v>
      </c>
      <c r="R514" s="76">
        <v>33313.492813087702</v>
      </c>
      <c r="S514" s="76">
        <v>16301.616781292989</v>
      </c>
      <c r="T514" s="76">
        <v>36988</v>
      </c>
      <c r="U514" s="76">
        <v>302955.15591882489</v>
      </c>
      <c r="V514" s="76">
        <v>194088.79273102983</v>
      </c>
      <c r="W514" s="76">
        <v>8344.0999999999985</v>
      </c>
      <c r="X514" s="76">
        <v>392906.49859930179</v>
      </c>
      <c r="Y514" s="76">
        <v>86.374781158819999</v>
      </c>
      <c r="Z514" s="76">
        <v>984.3</v>
      </c>
      <c r="AA514" s="76">
        <v>8861.5</v>
      </c>
      <c r="AB514" s="76">
        <v>5585.7</v>
      </c>
      <c r="AC514" s="76">
        <v>57709.499999999993</v>
      </c>
      <c r="AD514" s="76">
        <v>17696.900000000001</v>
      </c>
      <c r="AE514" s="76">
        <v>11213.400000000001</v>
      </c>
      <c r="AF514" s="76">
        <v>151329.53262281237</v>
      </c>
      <c r="AG514" s="76">
        <v>35677.600000000006</v>
      </c>
      <c r="AH514" s="43">
        <v>1553169.3436050725</v>
      </c>
    </row>
    <row r="515" spans="5:34">
      <c r="E515" s="62">
        <v>1993</v>
      </c>
      <c r="F515" s="62"/>
      <c r="G515" s="62"/>
      <c r="H515" s="76">
        <v>20934.98365334795</v>
      </c>
      <c r="I515" s="76">
        <v>12617.699999999997</v>
      </c>
      <c r="J515" s="76">
        <v>17762.2</v>
      </c>
      <c r="K515" s="76">
        <v>80405.504248976446</v>
      </c>
      <c r="L515" s="76">
        <v>56648.999999999993</v>
      </c>
      <c r="M515" s="76">
        <v>4998.7268680445204</v>
      </c>
      <c r="N515" s="76">
        <v>48783.500000000007</v>
      </c>
      <c r="O515" s="76">
        <v>7983.4862399859203</v>
      </c>
      <c r="P515" s="76">
        <v>7419.9</v>
      </c>
      <c r="Q515" s="76">
        <v>26409.300000000003</v>
      </c>
      <c r="R515" s="76">
        <v>25730.307186912301</v>
      </c>
      <c r="S515" s="76">
        <v>15996.48321870703</v>
      </c>
      <c r="T515" s="76">
        <v>37520.100000000006</v>
      </c>
      <c r="U515" s="76">
        <v>206709.71615461027</v>
      </c>
      <c r="V515" s="76">
        <v>196381.09917416499</v>
      </c>
      <c r="W515" s="76">
        <v>10046.034889202439</v>
      </c>
      <c r="X515" s="76">
        <v>345362.54620552482</v>
      </c>
      <c r="Y515" s="76">
        <v>336.00000000000006</v>
      </c>
      <c r="Z515" s="76">
        <v>1307.8</v>
      </c>
      <c r="AA515" s="76">
        <v>12720.836412483441</v>
      </c>
      <c r="AB515" s="76">
        <v>4702.8000000000011</v>
      </c>
      <c r="AC515" s="76">
        <v>57842.700000000004</v>
      </c>
      <c r="AD515" s="76">
        <v>20788.899999999998</v>
      </c>
      <c r="AE515" s="76">
        <v>8115.7999999999993</v>
      </c>
      <c r="AF515" s="76">
        <v>150410.9</v>
      </c>
      <c r="AG515" s="76">
        <v>29776.400000000012</v>
      </c>
      <c r="AH515" s="43">
        <v>1407712.7242519599</v>
      </c>
    </row>
    <row r="516" spans="5:34">
      <c r="E516" s="62">
        <v>1994</v>
      </c>
      <c r="F516" s="62"/>
      <c r="G516" s="62"/>
      <c r="H516" s="76">
        <v>16392</v>
      </c>
      <c r="I516" s="76">
        <v>13222.7</v>
      </c>
      <c r="J516" s="76">
        <v>18157.3</v>
      </c>
      <c r="K516" s="76">
        <v>86472.621850333133</v>
      </c>
      <c r="L516" s="76">
        <v>68844.542832618041</v>
      </c>
      <c r="M516" s="76">
        <v>4472.2731319554805</v>
      </c>
      <c r="N516" s="76">
        <v>49694.9</v>
      </c>
      <c r="O516" s="76">
        <v>7358.5004845399799</v>
      </c>
      <c r="P516" s="76">
        <v>7497.1</v>
      </c>
      <c r="Q516" s="76">
        <v>27398.399999999998</v>
      </c>
      <c r="R516" s="76">
        <v>38930.325546058877</v>
      </c>
      <c r="S516" s="76">
        <v>19320.600000000002</v>
      </c>
      <c r="T516" s="76">
        <v>38870.399999999994</v>
      </c>
      <c r="U516" s="76">
        <v>264348.38384538959</v>
      </c>
      <c r="V516" s="76">
        <v>213806.82761602072</v>
      </c>
      <c r="W516" s="76">
        <v>11848.065110797572</v>
      </c>
      <c r="X516" s="76">
        <v>379264.75519517361</v>
      </c>
      <c r="Y516" s="76">
        <v>48.900000000000006</v>
      </c>
      <c r="Z516" s="76">
        <v>2041.7999999999997</v>
      </c>
      <c r="AA516" s="76">
        <v>14260.763587516549</v>
      </c>
      <c r="AB516" s="76">
        <v>4902.5000000000009</v>
      </c>
      <c r="AC516" s="76">
        <v>59981.599999999999</v>
      </c>
      <c r="AD516" s="76">
        <v>21263.200000000001</v>
      </c>
      <c r="AE516" s="76">
        <v>7610.2</v>
      </c>
      <c r="AF516" s="76">
        <v>157296.6</v>
      </c>
      <c r="AG516" s="76">
        <v>38523.599999999991</v>
      </c>
      <c r="AH516" s="43">
        <v>1571828.8592004036</v>
      </c>
    </row>
    <row r="517" spans="5:34">
      <c r="E517" s="62">
        <v>1995</v>
      </c>
      <c r="F517" s="62"/>
      <c r="G517" s="62"/>
      <c r="H517" s="76">
        <v>13842.600000000002</v>
      </c>
      <c r="I517" s="76">
        <v>12473.199999999999</v>
      </c>
      <c r="J517" s="76">
        <v>17383.599999999999</v>
      </c>
      <c r="K517" s="76">
        <v>80426.044538884715</v>
      </c>
      <c r="L517" s="76">
        <v>58545.559246248449</v>
      </c>
      <c r="M517" s="76">
        <v>2917.9</v>
      </c>
      <c r="N517" s="76">
        <v>49562.899999999994</v>
      </c>
      <c r="O517" s="76">
        <v>7701.6539693831392</v>
      </c>
      <c r="P517" s="76">
        <v>7017.2999999999993</v>
      </c>
      <c r="Q517" s="76">
        <v>26344.5</v>
      </c>
      <c r="R517" s="76">
        <v>31930.694695276627</v>
      </c>
      <c r="S517" s="76">
        <v>17184</v>
      </c>
      <c r="T517" s="76">
        <v>42091.200000000004</v>
      </c>
      <c r="U517" s="76">
        <v>67392.859709080643</v>
      </c>
      <c r="V517" s="76">
        <v>190439.96277683231</v>
      </c>
      <c r="W517" s="76">
        <v>10411.6</v>
      </c>
      <c r="X517" s="76">
        <v>330854.39999999997</v>
      </c>
      <c r="Y517" s="76">
        <v>14.579754397609999</v>
      </c>
      <c r="Z517" s="76">
        <v>1460.4999999999998</v>
      </c>
      <c r="AA517" s="76">
        <v>9669.4000000000015</v>
      </c>
      <c r="AB517" s="76">
        <v>4506.8</v>
      </c>
      <c r="AC517" s="76">
        <v>55053</v>
      </c>
      <c r="AD517" s="76">
        <v>22216.100000000002</v>
      </c>
      <c r="AE517" s="76">
        <v>7464.4000000000005</v>
      </c>
      <c r="AF517" s="76">
        <v>152824.30930803451</v>
      </c>
      <c r="AG517" s="76">
        <v>34665.500000000007</v>
      </c>
      <c r="AH517" s="43">
        <v>1254394.5639981381</v>
      </c>
    </row>
    <row r="518" spans="5:34">
      <c r="E518" s="62">
        <v>1996</v>
      </c>
      <c r="F518" s="62"/>
      <c r="G518" s="62"/>
      <c r="H518" s="76">
        <v>19835.199999999997</v>
      </c>
      <c r="I518" s="76">
        <v>13253.100000000002</v>
      </c>
      <c r="J518" s="76">
        <v>12049.4</v>
      </c>
      <c r="K518" s="76">
        <v>90908.151280494014</v>
      </c>
      <c r="L518" s="76">
        <v>66737.697921133542</v>
      </c>
      <c r="M518" s="76">
        <v>3536.2999999999997</v>
      </c>
      <c r="N518" s="76">
        <v>50760.5</v>
      </c>
      <c r="O518" s="76">
        <v>9548.15930609098</v>
      </c>
      <c r="P518" s="76">
        <v>7789.1</v>
      </c>
      <c r="Q518" s="76">
        <v>27560.899999999998</v>
      </c>
      <c r="R518" s="76">
        <v>44376.67975866449</v>
      </c>
      <c r="S518" s="76">
        <v>18793.8</v>
      </c>
      <c r="T518" s="76">
        <v>41740.100000000006</v>
      </c>
      <c r="U518" s="76">
        <v>78240.740290919377</v>
      </c>
      <c r="V518" s="76">
        <v>227510.58129161462</v>
      </c>
      <c r="W518" s="76">
        <v>17426.600000000002</v>
      </c>
      <c r="X518" s="76">
        <v>384063.90000000008</v>
      </c>
      <c r="Y518" s="76">
        <v>325.32024560239006</v>
      </c>
      <c r="Z518" s="76">
        <v>1306</v>
      </c>
      <c r="AA518" s="76">
        <v>10922</v>
      </c>
      <c r="AB518" s="76">
        <v>9275.5999999999985</v>
      </c>
      <c r="AC518" s="76">
        <v>60496.200000000004</v>
      </c>
      <c r="AD518" s="76">
        <v>22231.999999999996</v>
      </c>
      <c r="AE518" s="76">
        <v>6713.4999999999991</v>
      </c>
      <c r="AF518" s="76">
        <v>145177.09069196539</v>
      </c>
      <c r="AG518" s="76">
        <v>43288.19999999999</v>
      </c>
      <c r="AH518" s="43">
        <v>1413866.8207864847</v>
      </c>
    </row>
    <row r="519" spans="5:34">
      <c r="E519" s="62">
        <v>1997</v>
      </c>
      <c r="H519" s="76">
        <v>18440.099999999999</v>
      </c>
      <c r="I519" s="76">
        <v>14102.299999999997</v>
      </c>
      <c r="J519" s="76">
        <v>9955.5</v>
      </c>
      <c r="K519" s="76">
        <v>99843.999999999985</v>
      </c>
      <c r="L519" s="76">
        <v>70358.5</v>
      </c>
      <c r="M519" s="76">
        <v>3688.1</v>
      </c>
      <c r="N519" s="76">
        <v>51101.999999999993</v>
      </c>
      <c r="O519" s="76">
        <v>10448.9</v>
      </c>
      <c r="P519" s="76">
        <v>7863.7000000000007</v>
      </c>
      <c r="Q519" s="76">
        <v>28396.899999999994</v>
      </c>
      <c r="R519" s="76">
        <v>47066.3</v>
      </c>
      <c r="S519" s="76">
        <v>21948.300000000003</v>
      </c>
      <c r="T519" s="76">
        <v>36553.000000000007</v>
      </c>
      <c r="U519" s="76">
        <v>84724.800000000003</v>
      </c>
      <c r="V519" s="76">
        <v>237918.80000000002</v>
      </c>
      <c r="W519" s="76">
        <v>17609</v>
      </c>
      <c r="X519" s="76">
        <v>440563.20000000001</v>
      </c>
      <c r="Y519" s="76">
        <v>0.2</v>
      </c>
      <c r="Z519" s="76">
        <v>1873</v>
      </c>
      <c r="AA519" s="76">
        <v>12784.4</v>
      </c>
      <c r="AB519" s="76">
        <v>11782.9</v>
      </c>
      <c r="AC519" s="76">
        <v>65403.7</v>
      </c>
      <c r="AD519" s="76">
        <v>22371.7</v>
      </c>
      <c r="AE519" s="76">
        <v>6947.2</v>
      </c>
      <c r="AF519" s="76">
        <v>150559.29999999999</v>
      </c>
      <c r="AG519" s="76">
        <v>46975.299999999996</v>
      </c>
      <c r="AH519" s="43">
        <v>1519281.0999999996</v>
      </c>
    </row>
    <row r="520" spans="5:34">
      <c r="E520" s="62">
        <v>1998</v>
      </c>
      <c r="H520" s="76">
        <v>15534.1</v>
      </c>
      <c r="I520" s="76">
        <v>13124.1</v>
      </c>
      <c r="J520" s="76">
        <v>18179.900000000001</v>
      </c>
      <c r="K520" s="76">
        <v>89978.500000000015</v>
      </c>
      <c r="L520" s="76">
        <v>57930.700000000004</v>
      </c>
      <c r="M520" s="76">
        <v>4746.7000000000007</v>
      </c>
      <c r="N520" s="76">
        <v>44220.800000000003</v>
      </c>
      <c r="O520" s="76">
        <v>7247.5</v>
      </c>
      <c r="P520" s="76">
        <v>5643.0999999999995</v>
      </c>
      <c r="Q520" s="76">
        <v>25379.4</v>
      </c>
      <c r="R520" s="76">
        <v>37108.700000000004</v>
      </c>
      <c r="S520" s="76">
        <v>17384.2</v>
      </c>
      <c r="T520" s="76">
        <v>34493.700000000004</v>
      </c>
      <c r="U520" s="76">
        <v>50848.500000000007</v>
      </c>
      <c r="V520" s="76">
        <v>187718.6</v>
      </c>
      <c r="W520" s="76">
        <v>14146</v>
      </c>
      <c r="X520" s="76">
        <v>352037.30000000005</v>
      </c>
      <c r="Y520" s="76">
        <v>0</v>
      </c>
      <c r="Z520" s="76">
        <v>1003.5</v>
      </c>
      <c r="AA520" s="76">
        <v>12066.1</v>
      </c>
      <c r="AB520" s="76">
        <v>11418.100000000002</v>
      </c>
      <c r="AC520" s="76">
        <v>53890.600000000006</v>
      </c>
      <c r="AD520" s="76">
        <v>20696.200000000004</v>
      </c>
      <c r="AE520" s="76">
        <v>6285</v>
      </c>
      <c r="AF520" s="76">
        <v>135292.9</v>
      </c>
      <c r="AG520" s="76">
        <v>37251.4</v>
      </c>
      <c r="AH520" s="43">
        <v>1253625.5999999999</v>
      </c>
    </row>
    <row r="521" spans="5:34">
      <c r="E521" s="62">
        <v>1999</v>
      </c>
      <c r="H521" s="76">
        <v>18713.300000000003</v>
      </c>
      <c r="I521" s="76">
        <v>13737.1</v>
      </c>
      <c r="J521" s="76">
        <v>8526.9000000000015</v>
      </c>
      <c r="K521" s="76">
        <v>107655.40000000001</v>
      </c>
      <c r="L521" s="76">
        <v>64658.200000000004</v>
      </c>
      <c r="M521" s="76">
        <v>3808.1</v>
      </c>
      <c r="N521" s="76">
        <v>56009.899999999994</v>
      </c>
      <c r="O521" s="76">
        <v>9898.6999999999989</v>
      </c>
      <c r="P521" s="76">
        <v>6921.7000000000007</v>
      </c>
      <c r="Q521" s="76">
        <v>27531.300000000007</v>
      </c>
      <c r="R521" s="76">
        <v>50272.6</v>
      </c>
      <c r="S521" s="76">
        <v>21506.600000000002</v>
      </c>
      <c r="T521" s="76">
        <v>36230.1</v>
      </c>
      <c r="U521" s="76">
        <v>138255.99999999997</v>
      </c>
      <c r="V521" s="76">
        <v>212895.19999999998</v>
      </c>
      <c r="W521" s="76">
        <v>20194.2</v>
      </c>
      <c r="X521" s="76">
        <v>441687.4</v>
      </c>
      <c r="Y521" s="76">
        <v>0.3</v>
      </c>
      <c r="Z521" s="76">
        <v>577.1</v>
      </c>
      <c r="AA521" s="76">
        <v>13150.399999999998</v>
      </c>
      <c r="AB521" s="76">
        <v>11798.5</v>
      </c>
      <c r="AC521" s="76">
        <v>66978.5</v>
      </c>
      <c r="AD521" s="76">
        <v>21308.3</v>
      </c>
      <c r="AE521" s="76">
        <v>10885</v>
      </c>
      <c r="AF521" s="76">
        <v>145462.1</v>
      </c>
      <c r="AG521" s="76">
        <v>51673.2</v>
      </c>
      <c r="AH521" s="43">
        <v>1560336.0999999999</v>
      </c>
    </row>
    <row r="522" spans="5:34">
      <c r="E522" s="62">
        <v>2000</v>
      </c>
      <c r="H522" s="76">
        <v>17644</v>
      </c>
      <c r="I522" s="76">
        <v>13939.7</v>
      </c>
      <c r="J522" s="76">
        <v>11503.300000000001</v>
      </c>
      <c r="K522" s="76">
        <v>110227.09999999999</v>
      </c>
      <c r="L522" s="76">
        <v>68425.899999999994</v>
      </c>
      <c r="M522" s="76">
        <v>3760.1</v>
      </c>
      <c r="N522" s="76">
        <v>59268.4</v>
      </c>
      <c r="O522" s="76">
        <v>11825.2</v>
      </c>
      <c r="P522" s="76">
        <v>7254.2</v>
      </c>
      <c r="Q522" s="76">
        <v>29236.600000000002</v>
      </c>
      <c r="R522" s="76">
        <v>60197.200000000004</v>
      </c>
      <c r="S522" s="76">
        <v>22538.699999999997</v>
      </c>
      <c r="T522" s="76">
        <v>34856.699999999997</v>
      </c>
      <c r="U522" s="76">
        <v>330019.19999999995</v>
      </c>
      <c r="V522" s="76">
        <v>218251.7</v>
      </c>
      <c r="W522" s="76">
        <v>24212.399999999998</v>
      </c>
      <c r="X522" s="76">
        <v>497093.99999999988</v>
      </c>
      <c r="Y522" s="76">
        <v>0</v>
      </c>
      <c r="Z522" s="76">
        <v>759.5</v>
      </c>
      <c r="AA522" s="76">
        <v>10970.100000000002</v>
      </c>
      <c r="AB522" s="76">
        <v>12122.399999999998</v>
      </c>
      <c r="AC522" s="76">
        <v>72372.700000000012</v>
      </c>
      <c r="AD522" s="76">
        <v>20628</v>
      </c>
      <c r="AE522" s="76">
        <v>10029.800000000001</v>
      </c>
      <c r="AF522" s="76">
        <v>149106.6</v>
      </c>
      <c r="AG522" s="76">
        <v>61332.899999999994</v>
      </c>
      <c r="AH522" s="43">
        <v>1857576.4</v>
      </c>
    </row>
    <row r="523" spans="5:34">
      <c r="E523" s="62">
        <v>2001</v>
      </c>
      <c r="H523" s="76">
        <v>16063.400000000001</v>
      </c>
      <c r="I523" s="76">
        <v>13165.9</v>
      </c>
      <c r="J523" s="76">
        <v>12205.8</v>
      </c>
      <c r="K523" s="76">
        <v>103264.3</v>
      </c>
      <c r="L523" s="76">
        <v>62836.7</v>
      </c>
      <c r="M523" s="76">
        <v>3964.0999999999995</v>
      </c>
      <c r="N523" s="76">
        <v>65989.700000000012</v>
      </c>
      <c r="O523" s="76">
        <v>10861.1</v>
      </c>
      <c r="P523" s="76">
        <v>8056.2</v>
      </c>
      <c r="Q523" s="76">
        <v>28458.800000000003</v>
      </c>
      <c r="R523" s="76">
        <v>58296.400000000009</v>
      </c>
      <c r="S523" s="76">
        <v>20929.2</v>
      </c>
      <c r="T523" s="76">
        <v>37104.399999999994</v>
      </c>
      <c r="U523" s="76">
        <v>293423.2</v>
      </c>
      <c r="V523" s="76">
        <v>221096.09999999998</v>
      </c>
      <c r="W523" s="76">
        <v>18779.2</v>
      </c>
      <c r="X523" s="76">
        <v>481684.8</v>
      </c>
      <c r="Y523" s="76">
        <v>0.2</v>
      </c>
      <c r="Z523" s="76">
        <v>474</v>
      </c>
      <c r="AA523" s="76">
        <v>9235.4</v>
      </c>
      <c r="AB523" s="76">
        <v>11535.100000000002</v>
      </c>
      <c r="AC523" s="76">
        <v>68825.5</v>
      </c>
      <c r="AD523" s="76">
        <v>22011.8</v>
      </c>
      <c r="AE523" s="76">
        <v>10481.699999999999</v>
      </c>
      <c r="AF523" s="76">
        <v>137115.4</v>
      </c>
      <c r="AG523" s="76">
        <v>60024.9</v>
      </c>
      <c r="AH523" s="43">
        <v>1775883.2999999996</v>
      </c>
    </row>
    <row r="524" spans="5:34">
      <c r="E524" s="62">
        <v>2002</v>
      </c>
      <c r="H524" s="76">
        <v>18070.600000000002</v>
      </c>
      <c r="I524" s="76">
        <v>13787.399999999998</v>
      </c>
      <c r="J524" s="76">
        <v>12235.7</v>
      </c>
      <c r="K524" s="76">
        <v>118948.09999999999</v>
      </c>
      <c r="L524" s="76">
        <v>68196.600000000006</v>
      </c>
      <c r="M524" s="76">
        <v>2842.1</v>
      </c>
      <c r="N524" s="76">
        <v>86023.5</v>
      </c>
      <c r="O524" s="76">
        <v>12182.8</v>
      </c>
      <c r="P524" s="76">
        <v>10937.1</v>
      </c>
      <c r="Q524" s="76">
        <v>22830.2</v>
      </c>
      <c r="R524" s="76">
        <v>65731.600000000006</v>
      </c>
      <c r="S524" s="76">
        <v>23012.500000000004</v>
      </c>
      <c r="T524" s="76">
        <v>35437.800000000003</v>
      </c>
      <c r="U524" s="76">
        <v>403292.5</v>
      </c>
      <c r="V524" s="76">
        <v>237609.69999999995</v>
      </c>
      <c r="W524" s="76">
        <v>29052.899999999998</v>
      </c>
      <c r="X524" s="76">
        <v>560248.5</v>
      </c>
      <c r="Y524" s="76">
        <v>2.8</v>
      </c>
      <c r="Z524" s="76">
        <v>511.2</v>
      </c>
      <c r="AA524" s="76">
        <v>13467.4</v>
      </c>
      <c r="AB524" s="76">
        <v>12827.7</v>
      </c>
      <c r="AC524" s="76">
        <v>86095.9</v>
      </c>
      <c r="AD524" s="76">
        <v>21375.299999999996</v>
      </c>
      <c r="AE524" s="76">
        <v>21156.399999999998</v>
      </c>
      <c r="AF524" s="76">
        <v>142588.6</v>
      </c>
      <c r="AG524" s="76">
        <v>66491.700000000012</v>
      </c>
      <c r="AH524" s="43">
        <v>2084956.5999999996</v>
      </c>
    </row>
    <row r="525" spans="5:34">
      <c r="E525" s="62">
        <v>2003</v>
      </c>
      <c r="H525" s="76">
        <v>17895.899999999998</v>
      </c>
      <c r="I525" s="76">
        <v>12285.699999999999</v>
      </c>
      <c r="J525" s="76">
        <v>13627.800000000001</v>
      </c>
      <c r="K525" s="76">
        <v>107967.09999999999</v>
      </c>
      <c r="L525" s="76">
        <v>61528.499999999993</v>
      </c>
      <c r="M525" s="76">
        <v>3159.5999999999995</v>
      </c>
      <c r="N525" s="76">
        <v>84703.299999999988</v>
      </c>
      <c r="O525" s="76">
        <v>12112.799999999997</v>
      </c>
      <c r="P525" s="76">
        <v>8581</v>
      </c>
      <c r="Q525" s="76">
        <v>22838.399999999998</v>
      </c>
      <c r="R525" s="76">
        <v>62521.499999999993</v>
      </c>
      <c r="S525" s="76">
        <v>21502.600000000006</v>
      </c>
      <c r="T525" s="76">
        <v>40015.1</v>
      </c>
      <c r="U525" s="76">
        <v>310871.8</v>
      </c>
      <c r="V525" s="76">
        <v>233626.9</v>
      </c>
      <c r="W525" s="76">
        <v>22763.299999999996</v>
      </c>
      <c r="X525" s="76">
        <v>518902.80000000005</v>
      </c>
      <c r="Y525" s="76">
        <v>216.3</v>
      </c>
      <c r="Z525" s="76">
        <v>940.9</v>
      </c>
      <c r="AA525" s="76">
        <v>11345.999999999998</v>
      </c>
      <c r="AB525" s="76">
        <v>13835.300000000001</v>
      </c>
      <c r="AC525" s="76">
        <v>81644.800000000003</v>
      </c>
      <c r="AD525" s="76">
        <v>20860</v>
      </c>
      <c r="AE525" s="76">
        <v>28647.9</v>
      </c>
      <c r="AF525" s="76">
        <v>144252.69999999998</v>
      </c>
      <c r="AG525" s="76">
        <v>68059</v>
      </c>
      <c r="AH525" s="43">
        <v>1924707</v>
      </c>
    </row>
    <row r="526" spans="5:34">
      <c r="E526" s="62">
        <v>2004</v>
      </c>
      <c r="H526" s="76">
        <v>20920.099999999999</v>
      </c>
      <c r="I526" s="76">
        <v>12355.2</v>
      </c>
      <c r="J526" s="76">
        <v>13103.199999999999</v>
      </c>
      <c r="K526" s="76">
        <v>115758.6</v>
      </c>
      <c r="L526" s="76">
        <v>67525.2</v>
      </c>
      <c r="M526" s="76">
        <v>3010.8999999999996</v>
      </c>
      <c r="N526" s="76">
        <v>100294.90000000001</v>
      </c>
      <c r="O526" s="76">
        <v>13201.800000000001</v>
      </c>
      <c r="P526" s="76">
        <v>10331.4</v>
      </c>
      <c r="Q526" s="76">
        <v>24179.800000000003</v>
      </c>
      <c r="R526" s="76">
        <v>60459.100000000006</v>
      </c>
      <c r="S526" s="76">
        <v>25921.399999999998</v>
      </c>
      <c r="T526" s="76">
        <v>42927.899999999994</v>
      </c>
      <c r="U526" s="76">
        <v>364173.70000000007</v>
      </c>
      <c r="V526" s="76">
        <v>254443.19999999998</v>
      </c>
      <c r="W526" s="76">
        <v>24250.900000000005</v>
      </c>
      <c r="X526" s="76">
        <v>538369.30000000005</v>
      </c>
      <c r="Y526" s="76">
        <v>500</v>
      </c>
      <c r="Z526" s="76">
        <v>1850.7999999999997</v>
      </c>
      <c r="AA526" s="76">
        <v>13439.900000000001</v>
      </c>
      <c r="AB526" s="76">
        <v>14401.1</v>
      </c>
      <c r="AC526" s="76">
        <v>81513.2</v>
      </c>
      <c r="AD526" s="76">
        <v>20665.099999999999</v>
      </c>
      <c r="AE526" s="76">
        <v>17821.600000000002</v>
      </c>
      <c r="AF526" s="76">
        <v>147319.20000000001</v>
      </c>
      <c r="AG526" s="76">
        <v>75016</v>
      </c>
      <c r="AH526" s="43">
        <v>2063753.5000000002</v>
      </c>
    </row>
    <row r="527" spans="5:34">
      <c r="E527" s="62">
        <v>2005</v>
      </c>
      <c r="H527" s="76">
        <v>26658.800000000003</v>
      </c>
      <c r="I527" s="76">
        <v>12015.599999999999</v>
      </c>
      <c r="J527" s="76">
        <v>14839.7</v>
      </c>
      <c r="K527" s="76">
        <v>108349.4</v>
      </c>
      <c r="L527" s="76">
        <v>58102.899999999994</v>
      </c>
      <c r="M527" s="76">
        <v>3065.6</v>
      </c>
      <c r="N527" s="76">
        <v>89724.099999999991</v>
      </c>
      <c r="O527" s="76">
        <v>9813.9</v>
      </c>
      <c r="P527" s="76">
        <v>11303.3</v>
      </c>
      <c r="Q527" s="76">
        <v>22478.899999999998</v>
      </c>
      <c r="R527" s="76">
        <v>49633.3</v>
      </c>
      <c r="S527" s="76">
        <v>20798.900000000005</v>
      </c>
      <c r="T527" s="76">
        <v>36386.400000000001</v>
      </c>
      <c r="U527" s="76">
        <v>147421.29999999999</v>
      </c>
      <c r="V527" s="76">
        <v>216618.3</v>
      </c>
      <c r="W527" s="76">
        <v>21082.100000000002</v>
      </c>
      <c r="X527" s="76">
        <v>452455.39999999997</v>
      </c>
      <c r="Y527" s="76">
        <v>307.8</v>
      </c>
      <c r="Z527" s="76">
        <v>1137.9000000000001</v>
      </c>
      <c r="AA527" s="76">
        <v>15268.7</v>
      </c>
      <c r="AB527" s="76">
        <v>12656.7</v>
      </c>
      <c r="AC527" s="76">
        <v>64424.9</v>
      </c>
      <c r="AD527" s="76">
        <v>20825.399999999998</v>
      </c>
      <c r="AE527" s="76">
        <v>11605.2</v>
      </c>
      <c r="AF527" s="76">
        <v>144906.79999999999</v>
      </c>
      <c r="AG527" s="76">
        <v>70829.5</v>
      </c>
      <c r="AH527" s="43">
        <v>1642710.7999999998</v>
      </c>
    </row>
    <row r="528" spans="5:34">
      <c r="E528" s="62">
        <v>2006</v>
      </c>
      <c r="H528" s="76">
        <v>23664.699999999993</v>
      </c>
      <c r="I528" s="76">
        <v>12316.699999999999</v>
      </c>
      <c r="J528" s="76">
        <v>12110.900000000003</v>
      </c>
      <c r="K528" s="76">
        <v>110413.79999999997</v>
      </c>
      <c r="L528" s="76">
        <v>64664.600000000006</v>
      </c>
      <c r="M528" s="76">
        <v>3034.6</v>
      </c>
      <c r="N528" s="76">
        <v>102214.2</v>
      </c>
      <c r="O528" s="76">
        <v>10564.3</v>
      </c>
      <c r="P528" s="76">
        <v>10506.4</v>
      </c>
      <c r="Q528" s="76">
        <v>22324.399999999998</v>
      </c>
      <c r="R528" s="76">
        <v>45916.1</v>
      </c>
      <c r="S528" s="76">
        <v>23163.999999999996</v>
      </c>
      <c r="T528" s="76">
        <v>35734.9</v>
      </c>
      <c r="U528" s="76">
        <v>150896.80000000002</v>
      </c>
      <c r="V528" s="76">
        <v>221940.89999999997</v>
      </c>
      <c r="W528" s="76">
        <v>24124.6</v>
      </c>
      <c r="X528" s="76">
        <v>468649.2</v>
      </c>
      <c r="Y528" s="76">
        <v>1.8</v>
      </c>
      <c r="Z528" s="76">
        <v>1823.3</v>
      </c>
      <c r="AA528" s="76">
        <v>16671.900000000001</v>
      </c>
      <c r="AB528" s="76">
        <v>13168.6</v>
      </c>
      <c r="AC528" s="76">
        <v>62383.299999999996</v>
      </c>
      <c r="AD528" s="76">
        <v>21272.500000000004</v>
      </c>
      <c r="AE528" s="76">
        <v>12119.400000000001</v>
      </c>
      <c r="AF528" s="76">
        <v>142383.30000000002</v>
      </c>
      <c r="AG528" s="76">
        <v>81442.000000000015</v>
      </c>
      <c r="AH528" s="43">
        <v>1693507.2000000002</v>
      </c>
    </row>
    <row r="529" spans="5:34">
      <c r="E529" s="62">
        <v>2007</v>
      </c>
      <c r="H529" s="76">
        <v>20227.099999999999</v>
      </c>
      <c r="I529" s="76">
        <v>12462.7</v>
      </c>
      <c r="J529" s="76">
        <v>13246.7</v>
      </c>
      <c r="K529" s="76">
        <v>124803.5</v>
      </c>
      <c r="L529" s="76">
        <v>64124</v>
      </c>
      <c r="M529" s="76">
        <v>3062.6000000000004</v>
      </c>
      <c r="N529" s="76">
        <v>115938.00000000001</v>
      </c>
      <c r="O529" s="76">
        <v>12003.599999999999</v>
      </c>
      <c r="P529" s="76">
        <v>9772.2000000000007</v>
      </c>
      <c r="Q529" s="76">
        <v>22748.100000000002</v>
      </c>
      <c r="R529" s="76">
        <v>68662</v>
      </c>
      <c r="S529" s="76">
        <v>26227.1</v>
      </c>
      <c r="T529" s="76">
        <v>35784.6</v>
      </c>
      <c r="U529" s="76">
        <v>438627.4</v>
      </c>
      <c r="V529" s="76">
        <v>249727.80000000002</v>
      </c>
      <c r="W529" s="76">
        <v>25123.1</v>
      </c>
      <c r="X529" s="76">
        <v>510552.9</v>
      </c>
      <c r="Y529" s="76">
        <v>156.39999999999998</v>
      </c>
      <c r="Z529" s="76">
        <v>907.29999999999984</v>
      </c>
      <c r="AA529" s="76">
        <v>10327.600000000002</v>
      </c>
      <c r="AB529" s="76">
        <v>13032.800000000001</v>
      </c>
      <c r="AC529" s="76">
        <v>72325</v>
      </c>
      <c r="AD529" s="76">
        <v>20136.099999999999</v>
      </c>
      <c r="AE529" s="76">
        <v>23243.4</v>
      </c>
      <c r="AF529" s="76">
        <v>141012.79999999999</v>
      </c>
      <c r="AG529" s="76">
        <v>92297.099999999991</v>
      </c>
      <c r="AH529" s="43">
        <v>2126531.9</v>
      </c>
    </row>
    <row r="530" spans="5:34">
      <c r="E530" s="62">
        <v>2008</v>
      </c>
      <c r="H530" s="76">
        <v>18285.699999999997</v>
      </c>
      <c r="I530" s="76">
        <v>12291.5</v>
      </c>
      <c r="J530" s="76">
        <v>14878.6</v>
      </c>
      <c r="K530" s="76">
        <v>121577.2</v>
      </c>
      <c r="L530" s="76">
        <v>55306.299999999996</v>
      </c>
      <c r="M530" s="76">
        <v>2561.6999999999998</v>
      </c>
      <c r="N530" s="76">
        <v>104812.69999999998</v>
      </c>
      <c r="O530" s="76">
        <v>11667.300000000001</v>
      </c>
      <c r="P530" s="76">
        <v>8449.9</v>
      </c>
      <c r="Q530" s="76">
        <v>21405.9</v>
      </c>
      <c r="R530" s="76">
        <v>80642.700000000012</v>
      </c>
      <c r="S530" s="76">
        <v>26610</v>
      </c>
      <c r="T530" s="76">
        <v>39386.800000000003</v>
      </c>
      <c r="U530" s="76">
        <v>429594</v>
      </c>
      <c r="V530" s="76">
        <v>238213.90000000002</v>
      </c>
      <c r="W530" s="76">
        <v>24406.899999999998</v>
      </c>
      <c r="X530" s="76">
        <v>448666.7</v>
      </c>
      <c r="Y530" s="76">
        <v>0.30000000000000004</v>
      </c>
      <c r="Z530" s="76">
        <v>1048.8000000000002</v>
      </c>
      <c r="AA530" s="76">
        <v>10826.1</v>
      </c>
      <c r="AB530" s="76">
        <v>12291.9</v>
      </c>
      <c r="AC530" s="76">
        <v>69923.399999999994</v>
      </c>
      <c r="AD530" s="76">
        <v>19063.8</v>
      </c>
      <c r="AE530" s="76">
        <v>12641.6</v>
      </c>
      <c r="AF530" s="76">
        <v>130423.80000000002</v>
      </c>
      <c r="AG530" s="76">
        <v>79130.100000000006</v>
      </c>
      <c r="AH530" s="43">
        <v>1994107.6000000003</v>
      </c>
    </row>
    <row r="531" spans="5:34">
      <c r="E531" s="62">
        <v>2009</v>
      </c>
      <c r="H531" s="76">
        <v>23173.7</v>
      </c>
      <c r="I531" s="76">
        <v>10770.900000000003</v>
      </c>
      <c r="J531" s="76">
        <v>11554.2</v>
      </c>
      <c r="K531" s="76">
        <v>111535.19999999998</v>
      </c>
      <c r="L531" s="76">
        <v>53289.2</v>
      </c>
      <c r="M531" s="76">
        <v>2772.2999999999997</v>
      </c>
      <c r="N531" s="76">
        <v>97659.6</v>
      </c>
      <c r="O531" s="76">
        <v>10831.900000000001</v>
      </c>
      <c r="P531" s="76">
        <v>11049.7</v>
      </c>
      <c r="Q531" s="76">
        <v>18655</v>
      </c>
      <c r="R531" s="76">
        <v>68137.2</v>
      </c>
      <c r="S531" s="76">
        <v>20607.5</v>
      </c>
      <c r="T531" s="76">
        <v>32956.1</v>
      </c>
      <c r="U531" s="76">
        <v>350010.9</v>
      </c>
      <c r="V531" s="76">
        <v>227108.09999999995</v>
      </c>
      <c r="W531" s="76">
        <v>19890.500000000004</v>
      </c>
      <c r="X531" s="76">
        <v>352437.60000000003</v>
      </c>
      <c r="Y531" s="76">
        <v>0.2</v>
      </c>
      <c r="Z531" s="76">
        <v>544</v>
      </c>
      <c r="AA531" s="76">
        <v>14018.4</v>
      </c>
      <c r="AB531" s="76">
        <v>11685.599999999999</v>
      </c>
      <c r="AC531" s="76">
        <v>60293.30000000001</v>
      </c>
      <c r="AD531" s="76">
        <v>18231.2</v>
      </c>
      <c r="AE531" s="76">
        <v>5891.4000000000005</v>
      </c>
      <c r="AF531" s="76">
        <v>120301.80000000002</v>
      </c>
      <c r="AG531" s="76">
        <v>73942.600000000006</v>
      </c>
      <c r="AH531" s="43">
        <v>1727348.1</v>
      </c>
    </row>
    <row r="532" spans="5:34">
      <c r="E532" s="62">
        <v>2010</v>
      </c>
      <c r="H532" s="76">
        <v>22821.200000000001</v>
      </c>
      <c r="I532" s="76">
        <v>10184.1</v>
      </c>
      <c r="J532" s="76">
        <v>9813.6</v>
      </c>
      <c r="K532" s="76">
        <v>96364.7</v>
      </c>
      <c r="L532" s="76">
        <v>62678.500000000015</v>
      </c>
      <c r="M532" s="76">
        <v>1999.4</v>
      </c>
      <c r="N532" s="76">
        <v>88374.700000000012</v>
      </c>
      <c r="O532" s="76">
        <v>9010.9</v>
      </c>
      <c r="P532" s="76">
        <v>9655.1</v>
      </c>
      <c r="Q532" s="76">
        <v>15884.5</v>
      </c>
      <c r="R532" s="76">
        <v>61092.19999999999</v>
      </c>
      <c r="S532" s="76">
        <v>20397</v>
      </c>
      <c r="T532" s="76">
        <v>26979.899999999998</v>
      </c>
      <c r="U532" s="76">
        <v>205729.3</v>
      </c>
      <c r="V532" s="76">
        <v>208155.3</v>
      </c>
      <c r="W532" s="76">
        <v>19670.300000000003</v>
      </c>
      <c r="X532" s="76">
        <v>278430.80000000005</v>
      </c>
      <c r="Y532" s="76">
        <v>50.899999999999991</v>
      </c>
      <c r="Z532" s="76">
        <v>587.20000000000005</v>
      </c>
      <c r="AA532" s="76">
        <v>12819.300000000001</v>
      </c>
      <c r="AB532" s="76">
        <v>9798.8000000000011</v>
      </c>
      <c r="AC532" s="76">
        <v>61799.199999999997</v>
      </c>
      <c r="AD532" s="76">
        <v>16547.5</v>
      </c>
      <c r="AE532" s="76">
        <v>45609.4</v>
      </c>
      <c r="AF532" s="76">
        <v>120257.1</v>
      </c>
      <c r="AG532" s="76">
        <v>66206.900000000009</v>
      </c>
      <c r="AH532" s="43">
        <v>1480917.8</v>
      </c>
    </row>
    <row r="533" spans="5:34">
      <c r="E533" s="62">
        <v>2011</v>
      </c>
      <c r="H533" s="76">
        <v>20493.699999999997</v>
      </c>
      <c r="I533" s="76">
        <v>10247.300000000001</v>
      </c>
      <c r="J533" s="76">
        <v>9759.6</v>
      </c>
      <c r="K533" s="76">
        <v>131128.1</v>
      </c>
      <c r="L533" s="76">
        <v>47809.899999999994</v>
      </c>
      <c r="M533" s="76">
        <v>1596.2000000000003</v>
      </c>
      <c r="N533" s="76">
        <v>83408</v>
      </c>
      <c r="O533" s="76">
        <v>8444.1</v>
      </c>
      <c r="P533" s="76">
        <v>9645.7999999999993</v>
      </c>
      <c r="Q533" s="76">
        <v>17620.900000000001</v>
      </c>
      <c r="R533" s="76">
        <v>40973.200000000004</v>
      </c>
      <c r="S533" s="76">
        <v>20064.899999999998</v>
      </c>
      <c r="T533" s="76">
        <v>30919.700000000004</v>
      </c>
      <c r="U533" s="76">
        <v>119908.19999999998</v>
      </c>
      <c r="V533" s="76">
        <v>184046.9</v>
      </c>
      <c r="W533" s="76">
        <v>17675.600000000002</v>
      </c>
      <c r="X533" s="76">
        <v>223017.5</v>
      </c>
      <c r="Y533" s="76">
        <v>17.700000000000003</v>
      </c>
      <c r="Z533" s="76">
        <v>308.60000000000002</v>
      </c>
      <c r="AA533" s="76">
        <v>12788.800000000001</v>
      </c>
      <c r="AB533" s="76">
        <v>6380.4</v>
      </c>
      <c r="AC533" s="76">
        <v>64690.500000000007</v>
      </c>
      <c r="AD533" s="76">
        <v>16775.400000000001</v>
      </c>
      <c r="AE533" s="76">
        <v>6620.0000000000009</v>
      </c>
      <c r="AF533" s="76">
        <v>111866.70000000001</v>
      </c>
      <c r="AG533" s="76">
        <v>63731.1</v>
      </c>
      <c r="AH533" s="43">
        <v>1259938.8</v>
      </c>
    </row>
    <row r="534" spans="5:34">
      <c r="E534" s="62">
        <v>2012</v>
      </c>
      <c r="H534" s="76">
        <v>19943.099999999999</v>
      </c>
      <c r="I534" s="76">
        <v>11030.099999999999</v>
      </c>
      <c r="J534" s="76">
        <v>14679.1</v>
      </c>
      <c r="K534" s="76">
        <v>106314.6</v>
      </c>
      <c r="L534" s="76">
        <v>38218.9</v>
      </c>
      <c r="M534" s="76">
        <v>1596.6000000000001</v>
      </c>
      <c r="N534" s="76">
        <v>91722.6</v>
      </c>
      <c r="O534" s="76">
        <v>7826.5000000000009</v>
      </c>
      <c r="P534" s="76">
        <v>9743.8000000000011</v>
      </c>
      <c r="Q534" s="76">
        <v>17702.499999999996</v>
      </c>
      <c r="R534" s="76">
        <v>56826.799999999996</v>
      </c>
      <c r="S534" s="76">
        <v>20663.599999999999</v>
      </c>
      <c r="T534" s="76">
        <v>30341.400000000005</v>
      </c>
      <c r="U534" s="76">
        <v>325961.40000000002</v>
      </c>
      <c r="V534" s="76">
        <v>206736.9</v>
      </c>
      <c r="W534" s="76">
        <v>18119.7</v>
      </c>
      <c r="X534" s="76">
        <v>247667.9</v>
      </c>
      <c r="Y534" s="76">
        <v>105.30000000000001</v>
      </c>
      <c r="Z534" s="76">
        <v>837.2</v>
      </c>
      <c r="AA534" s="76">
        <v>12136.099999999999</v>
      </c>
      <c r="AB534" s="76">
        <v>6542.1000000000013</v>
      </c>
      <c r="AC534" s="76">
        <v>63542.799999999996</v>
      </c>
      <c r="AD534" s="76">
        <v>16506.400000000001</v>
      </c>
      <c r="AE534" s="76">
        <v>15535.699999999999</v>
      </c>
      <c r="AF534" s="76">
        <v>117325.59999999999</v>
      </c>
      <c r="AG534" s="76">
        <v>69440</v>
      </c>
      <c r="AH534" s="43">
        <v>1527066.7000000002</v>
      </c>
    </row>
    <row r="535" spans="5:34">
      <c r="E535" s="62">
        <v>2013</v>
      </c>
      <c r="H535" s="76">
        <v>20970.7</v>
      </c>
      <c r="I535" s="76">
        <v>11270</v>
      </c>
      <c r="J535" s="76">
        <v>14055.7</v>
      </c>
      <c r="K535" s="76">
        <v>110813.4</v>
      </c>
      <c r="L535" s="76">
        <v>36052.899999999994</v>
      </c>
      <c r="M535" s="76">
        <v>1097.7999999999997</v>
      </c>
      <c r="N535" s="76">
        <v>109169.90000000001</v>
      </c>
      <c r="O535" s="76">
        <v>8331.2999999999993</v>
      </c>
      <c r="P535" s="76">
        <v>8069.7999999999993</v>
      </c>
      <c r="Q535" s="76">
        <v>18979.7</v>
      </c>
      <c r="R535" s="76">
        <v>65866</v>
      </c>
      <c r="S535" s="76">
        <v>23852.2</v>
      </c>
      <c r="T535" s="76">
        <v>38000</v>
      </c>
      <c r="U535" s="76">
        <v>412313.5</v>
      </c>
      <c r="V535" s="76">
        <v>205289.7</v>
      </c>
      <c r="W535" s="76">
        <v>19624.7</v>
      </c>
      <c r="X535" s="76">
        <v>312448.50000000017</v>
      </c>
      <c r="Y535" s="76">
        <v>74</v>
      </c>
      <c r="Z535" s="76">
        <v>1050.5</v>
      </c>
      <c r="AA535" s="76">
        <v>12615.2</v>
      </c>
      <c r="AB535" s="76">
        <v>5880</v>
      </c>
      <c r="AC535" s="76">
        <v>72641.5</v>
      </c>
      <c r="AD535" s="76">
        <v>16646.8</v>
      </c>
      <c r="AE535" s="76">
        <v>23718.2</v>
      </c>
      <c r="AF535" s="76">
        <v>119504.29999999999</v>
      </c>
      <c r="AG535" s="76">
        <v>76019.100000000006</v>
      </c>
      <c r="AH535" s="43">
        <v>1744355.4000000001</v>
      </c>
    </row>
    <row r="536" spans="5:34">
      <c r="E536" s="62">
        <v>2014</v>
      </c>
      <c r="H536" s="76">
        <v>19510.22294047747</v>
      </c>
      <c r="I536" s="76">
        <v>10650.07430586665</v>
      </c>
      <c r="J536" s="76">
        <v>10789.621369619781</v>
      </c>
      <c r="K536" s="76">
        <v>104309.97302162275</v>
      </c>
      <c r="L536" s="76">
        <v>62018.340563593716</v>
      </c>
      <c r="M536" s="76">
        <v>2462.63951138839</v>
      </c>
      <c r="N536" s="76">
        <v>133339.61451659753</v>
      </c>
      <c r="O536" s="76">
        <v>7430.8207511476403</v>
      </c>
      <c r="P536" s="76">
        <v>7332.2841871026403</v>
      </c>
      <c r="Q536" s="76">
        <v>15418.070223533128</v>
      </c>
      <c r="R536" s="76">
        <v>77822.407218614986</v>
      </c>
      <c r="S536" s="76">
        <v>21567.378104638799</v>
      </c>
      <c r="T536" s="76">
        <v>29382.692133918346</v>
      </c>
      <c r="U536" s="76">
        <v>254919.24201146435</v>
      </c>
      <c r="V536" s="76">
        <v>204302.84691931121</v>
      </c>
      <c r="W536" s="76">
        <v>21319.512079984801</v>
      </c>
      <c r="X536" s="76">
        <v>307673.60830697167</v>
      </c>
      <c r="Y536" s="76">
        <v>40.29874148599</v>
      </c>
      <c r="Z536" s="76">
        <v>1020.1451847657798</v>
      </c>
      <c r="AA536" s="76">
        <v>9692.9918864925494</v>
      </c>
      <c r="AB536" s="76">
        <v>3793.5413515799496</v>
      </c>
      <c r="AC536" s="76">
        <v>61137.707714889701</v>
      </c>
      <c r="AD536" s="76">
        <v>14192.144765376181</v>
      </c>
      <c r="AE536" s="76">
        <v>24365.35559871306</v>
      </c>
      <c r="AF536" s="76">
        <v>119456.46698834549</v>
      </c>
      <c r="AG536" s="76">
        <v>73959.827611066386</v>
      </c>
      <c r="AH536" s="43">
        <v>1597907.8280085688</v>
      </c>
    </row>
    <row r="537" spans="5:34">
      <c r="E537" s="62">
        <v>2015</v>
      </c>
      <c r="H537" s="76">
        <v>17359.091293891299</v>
      </c>
      <c r="I537" s="76">
        <v>10096.713108970091</v>
      </c>
      <c r="J537" s="76">
        <v>10376.767953944129</v>
      </c>
      <c r="K537" s="76">
        <v>111967.42648026692</v>
      </c>
      <c r="L537" s="76">
        <v>61526.935787231414</v>
      </c>
      <c r="M537" s="76">
        <v>2481.0226023764103</v>
      </c>
      <c r="N537" s="76">
        <v>132647.86684879402</v>
      </c>
      <c r="O537" s="76">
        <v>7450.9201677866413</v>
      </c>
      <c r="P537" s="76">
        <v>6363.4398893187899</v>
      </c>
      <c r="Q537" s="76">
        <v>14928.363277769491</v>
      </c>
      <c r="R537" s="76">
        <v>91508.341320529129</v>
      </c>
      <c r="S537" s="76">
        <v>21203.307992862468</v>
      </c>
      <c r="T537" s="76">
        <v>28066.881243946755</v>
      </c>
      <c r="U537" s="76">
        <v>260630.72837204367</v>
      </c>
      <c r="V537" s="76">
        <v>179332.07684762863</v>
      </c>
      <c r="W537" s="76">
        <v>20856.313102834229</v>
      </c>
      <c r="X537" s="76">
        <v>304158.85684777901</v>
      </c>
      <c r="Y537" s="76">
        <v>15.481502292809999</v>
      </c>
      <c r="Z537" s="76">
        <v>979.34362046934996</v>
      </c>
      <c r="AA537" s="76">
        <v>8330.2147330604203</v>
      </c>
      <c r="AB537" s="76">
        <v>3680.3600962267205</v>
      </c>
      <c r="AC537" s="76">
        <v>60678.390175698012</v>
      </c>
      <c r="AD537" s="76">
        <v>13427.55033800347</v>
      </c>
      <c r="AE537" s="76">
        <v>30965.972955308192</v>
      </c>
      <c r="AF537" s="76">
        <v>115953.15135162279</v>
      </c>
      <c r="AG537" s="76">
        <v>75249.289223161322</v>
      </c>
      <c r="AH537" s="43">
        <v>1590234.8071338164</v>
      </c>
    </row>
    <row r="538" spans="5:34">
      <c r="E538" s="62">
        <v>2016</v>
      </c>
      <c r="H538" s="76">
        <v>17375.479736712492</v>
      </c>
      <c r="I538" s="76">
        <v>9840.866120178458</v>
      </c>
      <c r="J538" s="76">
        <v>10055.795998591668</v>
      </c>
      <c r="K538" s="76">
        <v>107700.3589154323</v>
      </c>
      <c r="L538" s="76">
        <v>63790.288788184145</v>
      </c>
      <c r="M538" s="76">
        <v>2601.3309645503396</v>
      </c>
      <c r="N538" s="76">
        <v>138045.22452156382</v>
      </c>
      <c r="O538" s="76">
        <v>7723.1902704596796</v>
      </c>
      <c r="P538" s="76">
        <v>6454.8616859124395</v>
      </c>
      <c r="Q538" s="76">
        <v>14812.293540984409</v>
      </c>
      <c r="R538" s="76">
        <v>95195.506450076471</v>
      </c>
      <c r="S538" s="76">
        <v>21724.779986864341</v>
      </c>
      <c r="T538" s="76">
        <v>28448.354728760853</v>
      </c>
      <c r="U538" s="76">
        <v>263099.96675752418</v>
      </c>
      <c r="V538" s="76">
        <v>177606.36470007466</v>
      </c>
      <c r="W538" s="76">
        <v>21218.367179204713</v>
      </c>
      <c r="X538" s="76">
        <v>267933.21242150659</v>
      </c>
      <c r="Y538" s="76">
        <v>3.8094430124400005</v>
      </c>
      <c r="Z538" s="76">
        <v>970.60947091164996</v>
      </c>
      <c r="AA538" s="76">
        <v>8450.1893167582202</v>
      </c>
      <c r="AB538" s="76">
        <v>3612.7665885134802</v>
      </c>
      <c r="AC538" s="76">
        <v>62501.367022135404</v>
      </c>
      <c r="AD538" s="76">
        <v>13097.796792097921</v>
      </c>
      <c r="AE538" s="76">
        <v>29996.396534090978</v>
      </c>
      <c r="AF538" s="76">
        <v>117039.78827180355</v>
      </c>
      <c r="AG538" s="76">
        <v>73622.876738026593</v>
      </c>
      <c r="AH538" s="43">
        <v>1562921.8429439315</v>
      </c>
    </row>
    <row r="539" spans="5:34">
      <c r="E539" s="62">
        <v>2017</v>
      </c>
      <c r="H539" s="76">
        <v>17593.128482843949</v>
      </c>
      <c r="I539" s="76">
        <v>9872.9091548454708</v>
      </c>
      <c r="J539" s="76">
        <v>9818.0665032370598</v>
      </c>
      <c r="K539" s="76">
        <v>104133.40693121172</v>
      </c>
      <c r="L539" s="76">
        <v>66584.63366492145</v>
      </c>
      <c r="M539" s="76">
        <v>2748.15490518663</v>
      </c>
      <c r="N539" s="76">
        <v>141718.1216900312</v>
      </c>
      <c r="O539" s="76">
        <v>7723.8941632418009</v>
      </c>
      <c r="P539" s="76">
        <v>6606.1255389947701</v>
      </c>
      <c r="Q539" s="76">
        <v>14182.452129235762</v>
      </c>
      <c r="R539" s="76">
        <v>99567.487332313118</v>
      </c>
      <c r="S539" s="76">
        <v>20847.110206567311</v>
      </c>
      <c r="T539" s="76">
        <v>29429.443432307398</v>
      </c>
      <c r="U539" s="76">
        <v>264518.47710399819</v>
      </c>
      <c r="V539" s="76">
        <v>170041.66108381323</v>
      </c>
      <c r="W539" s="76">
        <v>21739.588172340977</v>
      </c>
      <c r="X539" s="76">
        <v>254853.52642247247</v>
      </c>
      <c r="Y539" s="76">
        <v>0.36241064989999994</v>
      </c>
      <c r="Z539" s="76">
        <v>960.36696374451014</v>
      </c>
      <c r="AA539" s="76">
        <v>8636.2771188813404</v>
      </c>
      <c r="AB539" s="76">
        <v>3577.0875350072201</v>
      </c>
      <c r="AC539" s="76">
        <v>64024.686907926822</v>
      </c>
      <c r="AD539" s="76">
        <v>13231.212796280459</v>
      </c>
      <c r="AE539" s="76">
        <v>29043.254698815195</v>
      </c>
      <c r="AF539" s="76">
        <v>120045.73972066508</v>
      </c>
      <c r="AG539" s="76">
        <v>72314.237486307364</v>
      </c>
      <c r="AH539" s="43">
        <v>1553811.4125558401</v>
      </c>
    </row>
    <row r="540" spans="5:34">
      <c r="E540" s="62">
        <v>2018</v>
      </c>
      <c r="H540" s="76">
        <v>17805.655113043129</v>
      </c>
      <c r="I540" s="76">
        <v>9899.7482676489799</v>
      </c>
      <c r="J540" s="76">
        <v>9488.5917515514011</v>
      </c>
      <c r="K540" s="76">
        <v>100163.28667326295</v>
      </c>
      <c r="L540" s="76">
        <v>48764.803881458574</v>
      </c>
      <c r="M540" s="76">
        <v>2896.9443820357701</v>
      </c>
      <c r="N540" s="76">
        <v>147556.19226283117</v>
      </c>
      <c r="O540" s="76">
        <v>7717.8136719761087</v>
      </c>
      <c r="P540" s="76">
        <v>6754.975390451179</v>
      </c>
      <c r="Q540" s="76">
        <v>13478.7249540752</v>
      </c>
      <c r="R540" s="76">
        <v>104062.08313594315</v>
      </c>
      <c r="S540" s="76">
        <v>19416.534301334348</v>
      </c>
      <c r="T540" s="76">
        <v>30450.513311865492</v>
      </c>
      <c r="U540" s="76">
        <v>264962.12331295287</v>
      </c>
      <c r="V540" s="76">
        <v>172859.47359533585</v>
      </c>
      <c r="W540" s="76">
        <v>22261.317069358662</v>
      </c>
      <c r="X540" s="76">
        <v>225842.92615714471</v>
      </c>
      <c r="Y540" s="76">
        <v>0</v>
      </c>
      <c r="Z540" s="76">
        <v>952.29916369681996</v>
      </c>
      <c r="AA540" s="76">
        <v>8822.5362985495085</v>
      </c>
      <c r="AB540" s="76">
        <v>3529.5860847048898</v>
      </c>
      <c r="AC540" s="76">
        <v>64342.115985556949</v>
      </c>
      <c r="AD540" s="76">
        <v>13450.96131678993</v>
      </c>
      <c r="AE540" s="76">
        <v>28088.712687017669</v>
      </c>
      <c r="AF540" s="76">
        <v>123037.69986265739</v>
      </c>
      <c r="AG540" s="76">
        <v>70800.369588515663</v>
      </c>
      <c r="AH540" s="43">
        <v>1517405.9882197583</v>
      </c>
    </row>
    <row r="541" spans="5:34">
      <c r="E541" s="62">
        <v>2019</v>
      </c>
      <c r="H541" s="76">
        <v>18193.2711875899</v>
      </c>
      <c r="I541" s="76">
        <v>10007.781655643159</v>
      </c>
      <c r="J541" s="76">
        <v>8731.9421970022813</v>
      </c>
      <c r="K541" s="76">
        <v>96745.083227823096</v>
      </c>
      <c r="L541" s="76">
        <v>51752.505139640038</v>
      </c>
      <c r="M541" s="76">
        <v>3075.0998816965302</v>
      </c>
      <c r="N541" s="76">
        <v>155223.22591203134</v>
      </c>
      <c r="O541" s="76">
        <v>7773.8318605965615</v>
      </c>
      <c r="P541" s="76">
        <v>6963.8011406609094</v>
      </c>
      <c r="Q541" s="76">
        <v>13069.521003461779</v>
      </c>
      <c r="R541" s="76">
        <v>104221.36724914332</v>
      </c>
      <c r="S541" s="76">
        <v>18074.075889182219</v>
      </c>
      <c r="T541" s="76">
        <v>31785.127888512408</v>
      </c>
      <c r="U541" s="76">
        <v>268562.53280870005</v>
      </c>
      <c r="V541" s="76">
        <v>177328.61395893359</v>
      </c>
      <c r="W541" s="76">
        <v>22990.664122241629</v>
      </c>
      <c r="X541" s="76">
        <v>197183.1685642793</v>
      </c>
      <c r="Y541" s="76">
        <v>0</v>
      </c>
      <c r="Z541" s="76">
        <v>956.06419438371995</v>
      </c>
      <c r="AA541" s="76">
        <v>9091.1768486928013</v>
      </c>
      <c r="AB541" s="76">
        <v>3506.8278450181097</v>
      </c>
      <c r="AC541" s="76">
        <v>65135.010764331761</v>
      </c>
      <c r="AD541" s="76">
        <v>13893.766654468689</v>
      </c>
      <c r="AE541" s="76">
        <v>27373.44147364578</v>
      </c>
      <c r="AF541" s="76">
        <v>127159.21678228478</v>
      </c>
      <c r="AG541" s="76">
        <v>69702.301527605494</v>
      </c>
      <c r="AH541" s="43">
        <v>1508499.4197775694</v>
      </c>
    </row>
    <row r="542" spans="5:34">
      <c r="E542" s="62">
        <v>2020</v>
      </c>
      <c r="H542" s="76">
        <v>18733.607308339291</v>
      </c>
      <c r="I542" s="76">
        <v>10176.698987158788</v>
      </c>
      <c r="J542" s="76">
        <v>7964.9093561858308</v>
      </c>
      <c r="K542" s="76">
        <v>95606.29609035686</v>
      </c>
      <c r="L542" s="76">
        <v>50033.004354402437</v>
      </c>
      <c r="M542" s="76">
        <v>3282.5536216708001</v>
      </c>
      <c r="N542" s="76">
        <v>158816.06750755789</v>
      </c>
      <c r="O542" s="76">
        <v>7876.0242024617601</v>
      </c>
      <c r="P542" s="76">
        <v>7225.3482186741403</v>
      </c>
      <c r="Q542" s="76">
        <v>12704.5260406258</v>
      </c>
      <c r="R542" s="76">
        <v>102580.88549728198</v>
      </c>
      <c r="S542" s="76">
        <v>16738.797064978149</v>
      </c>
      <c r="T542" s="76">
        <v>33359.078810927393</v>
      </c>
      <c r="U542" s="76">
        <v>220167.76843764109</v>
      </c>
      <c r="V542" s="76">
        <v>182866.60895018413</v>
      </c>
      <c r="W542" s="76">
        <v>23876.694563533827</v>
      </c>
      <c r="X542" s="76">
        <v>164923.12048774672</v>
      </c>
      <c r="Y542" s="76">
        <v>0</v>
      </c>
      <c r="Z542" s="76">
        <v>959.76485734031996</v>
      </c>
      <c r="AA542" s="76">
        <v>9422.4284902736108</v>
      </c>
      <c r="AB542" s="76">
        <v>3501.9535616403605</v>
      </c>
      <c r="AC542" s="76">
        <v>66252.770152424186</v>
      </c>
      <c r="AD542" s="76">
        <v>14438.35595631525</v>
      </c>
      <c r="AE542" s="76">
        <v>26685.837463944867</v>
      </c>
      <c r="AF542" s="76">
        <v>130347.67542596512</v>
      </c>
      <c r="AG542" s="76">
        <v>68742.981692600151</v>
      </c>
      <c r="AH542" s="43">
        <v>1437283.757100231</v>
      </c>
    </row>
    <row r="543" spans="5:34">
      <c r="E543" s="62">
        <v>2021</v>
      </c>
      <c r="H543" s="76">
        <v>19018.60920216814</v>
      </c>
      <c r="I543" s="76">
        <v>10237.02731890114</v>
      </c>
      <c r="J543" s="76">
        <v>7613.6620527960104</v>
      </c>
      <c r="K543" s="76">
        <v>96513.650622395275</v>
      </c>
      <c r="L543" s="76">
        <v>50410.078832702704</v>
      </c>
      <c r="M543" s="76">
        <v>3293.9404138180103</v>
      </c>
      <c r="N543" s="76">
        <v>163196.9081638302</v>
      </c>
      <c r="O543" s="76">
        <v>8037.3620479399606</v>
      </c>
      <c r="P543" s="76">
        <v>7387.8415076531019</v>
      </c>
      <c r="Q543" s="76">
        <v>12816.396016332877</v>
      </c>
      <c r="R543" s="76">
        <v>104367.92467591731</v>
      </c>
      <c r="S543" s="76">
        <v>16980.96297260941</v>
      </c>
      <c r="T543" s="76">
        <v>33657.00184785614</v>
      </c>
      <c r="U543" s="76">
        <v>223855.50187014602</v>
      </c>
      <c r="V543" s="76">
        <v>183155.48910676636</v>
      </c>
      <c r="W543" s="76">
        <v>24304.65447170159</v>
      </c>
      <c r="X543" s="76">
        <v>159134.60193285934</v>
      </c>
      <c r="Y543" s="76">
        <v>0</v>
      </c>
      <c r="Z543" s="76">
        <v>974.69203107520002</v>
      </c>
      <c r="AA543" s="76">
        <v>9516.2518368739675</v>
      </c>
      <c r="AB543" s="76">
        <v>3542.8363924217697</v>
      </c>
      <c r="AC543" s="76">
        <v>67034.012049780664</v>
      </c>
      <c r="AD543" s="76">
        <v>14514.385518634122</v>
      </c>
      <c r="AE543" s="76">
        <v>25234.875978519762</v>
      </c>
      <c r="AF543" s="76">
        <v>131622.34231361316</v>
      </c>
      <c r="AG543" s="76">
        <v>70076.498586431102</v>
      </c>
      <c r="AH543" s="43">
        <v>1446497.5077637434</v>
      </c>
    </row>
    <row r="544" spans="5:34">
      <c r="E544" s="62">
        <v>2022</v>
      </c>
      <c r="H544" s="76">
        <v>18940.836674279868</v>
      </c>
      <c r="I544" s="76">
        <v>10118.94400175832</v>
      </c>
      <c r="J544" s="76">
        <v>7135.5638818666412</v>
      </c>
      <c r="K544" s="76">
        <v>95779.950156588762</v>
      </c>
      <c r="L544" s="76">
        <v>49560.404192202266</v>
      </c>
      <c r="M544" s="76">
        <v>3245.6343955309994</v>
      </c>
      <c r="N544" s="76">
        <v>165341.3041483527</v>
      </c>
      <c r="O544" s="76">
        <v>8059.3259812022497</v>
      </c>
      <c r="P544" s="76">
        <v>7415.8214504023308</v>
      </c>
      <c r="Q544" s="76">
        <v>12706.39885956209</v>
      </c>
      <c r="R544" s="76">
        <v>104589.92653693449</v>
      </c>
      <c r="S544" s="76">
        <v>16929.95082522466</v>
      </c>
      <c r="T544" s="76">
        <v>33453.277083852903</v>
      </c>
      <c r="U544" s="76">
        <v>223687.50549056864</v>
      </c>
      <c r="V544" s="76">
        <v>180781.7859468259</v>
      </c>
      <c r="W544" s="76">
        <v>24339.69187409195</v>
      </c>
      <c r="X544" s="76">
        <v>166457.14872337933</v>
      </c>
      <c r="Y544" s="76">
        <v>0</v>
      </c>
      <c r="Z544" s="76">
        <v>981.05736226041995</v>
      </c>
      <c r="AA544" s="76">
        <v>9452.0448276226798</v>
      </c>
      <c r="AB544" s="76">
        <v>3521.2950046290598</v>
      </c>
      <c r="AC544" s="76">
        <v>66753.180111733818</v>
      </c>
      <c r="AD544" s="76">
        <v>14340.95948188387</v>
      </c>
      <c r="AE544" s="76">
        <v>25733.49883366744</v>
      </c>
      <c r="AF544" s="76">
        <v>130572.96819170671</v>
      </c>
      <c r="AG544" s="76">
        <v>70320.145623947581</v>
      </c>
      <c r="AH544" s="43">
        <v>1450218.6196600758</v>
      </c>
    </row>
    <row r="545" spans="5:34">
      <c r="E545" s="62">
        <v>2023</v>
      </c>
      <c r="H545" s="76">
        <v>18852.807253494622</v>
      </c>
      <c r="I545" s="76">
        <v>9994.9075081881219</v>
      </c>
      <c r="J545" s="76">
        <v>6658.2184788838504</v>
      </c>
      <c r="K545" s="76">
        <v>94997.507075428672</v>
      </c>
      <c r="L545" s="76">
        <v>48689.917596064195</v>
      </c>
      <c r="M545" s="76">
        <v>3195.7378507595904</v>
      </c>
      <c r="N545" s="76">
        <v>167505.08397691188</v>
      </c>
      <c r="O545" s="76">
        <v>8077.3914769513603</v>
      </c>
      <c r="P545" s="76">
        <v>7438.9077399654216</v>
      </c>
      <c r="Q545" s="76">
        <v>12588.90104755225</v>
      </c>
      <c r="R545" s="76">
        <v>104752.78504778221</v>
      </c>
      <c r="S545" s="76">
        <v>16869.65291023007</v>
      </c>
      <c r="T545" s="76">
        <v>33233.954496158716</v>
      </c>
      <c r="U545" s="76">
        <v>222855.72501994515</v>
      </c>
      <c r="V545" s="76">
        <v>178368.25066779298</v>
      </c>
      <c r="W545" s="76">
        <v>24359.422523961053</v>
      </c>
      <c r="X545" s="76">
        <v>173451.75986544252</v>
      </c>
      <c r="Y545" s="76">
        <v>0</v>
      </c>
      <c r="Z545" s="76">
        <v>987.18922412789993</v>
      </c>
      <c r="AA545" s="76">
        <v>9383.0980170082912</v>
      </c>
      <c r="AB545" s="76">
        <v>3498.8092112558302</v>
      </c>
      <c r="AC545" s="76">
        <v>66437.005128033619</v>
      </c>
      <c r="AD545" s="76">
        <v>14159.81803606955</v>
      </c>
      <c r="AE545" s="76">
        <v>26216.998963599701</v>
      </c>
      <c r="AF545" s="76">
        <v>128914.24191247266</v>
      </c>
      <c r="AG545" s="76">
        <v>70524.000694887334</v>
      </c>
      <c r="AH545" s="43">
        <v>1452012.0917229678</v>
      </c>
    </row>
    <row r="546" spans="5:34">
      <c r="E546" s="62">
        <v>2024</v>
      </c>
      <c r="H546" s="76">
        <v>18796.307993306593</v>
      </c>
      <c r="I546" s="76">
        <v>9889.969592746349</v>
      </c>
      <c r="J546" s="76">
        <v>6196.7243570995997</v>
      </c>
      <c r="K546" s="76">
        <v>94385.672716128378</v>
      </c>
      <c r="L546" s="76">
        <v>47906.38940492495</v>
      </c>
      <c r="M546" s="76">
        <v>3151.6009019767198</v>
      </c>
      <c r="N546" s="76">
        <v>170149.89463212618</v>
      </c>
      <c r="O546" s="76">
        <v>8107.9327253334404</v>
      </c>
      <c r="P546" s="76">
        <v>7473.7110033465415</v>
      </c>
      <c r="Q546" s="76">
        <v>12494.932687357259</v>
      </c>
      <c r="R546" s="76">
        <v>106812.29499392063</v>
      </c>
      <c r="S546" s="76">
        <v>16839.996998871669</v>
      </c>
      <c r="T546" s="76">
        <v>33082.224475521347</v>
      </c>
      <c r="U546" s="76">
        <v>222899.62403508462</v>
      </c>
      <c r="V546" s="76">
        <v>176582.94222536928</v>
      </c>
      <c r="W546" s="76">
        <v>24423.972721568989</v>
      </c>
      <c r="X546" s="76">
        <v>178297.35502438826</v>
      </c>
      <c r="Y546" s="76">
        <v>0</v>
      </c>
      <c r="Z546" s="76">
        <v>995.77653025686004</v>
      </c>
      <c r="AA546" s="76">
        <v>9331.3292312872109</v>
      </c>
      <c r="AB546" s="76">
        <v>3480.3397688103396</v>
      </c>
      <c r="AC546" s="76">
        <v>66247.511174025421</v>
      </c>
      <c r="AD546" s="76">
        <v>14004.39619918437</v>
      </c>
      <c r="AE546" s="76">
        <v>26760.681924439672</v>
      </c>
      <c r="AF546" s="76">
        <v>127218.63199452609</v>
      </c>
      <c r="AG546" s="76">
        <v>70857.217764709872</v>
      </c>
      <c r="AH546" s="43">
        <v>1456387.431076311</v>
      </c>
    </row>
    <row r="547" spans="5:34">
      <c r="E547" s="62">
        <v>2025</v>
      </c>
      <c r="H547" s="76">
        <v>18779.314613667371</v>
      </c>
      <c r="I547" s="76">
        <v>9803.1950919257488</v>
      </c>
      <c r="J547" s="76">
        <v>5947.15141866661</v>
      </c>
      <c r="K547" s="76">
        <v>93952.089094187715</v>
      </c>
      <c r="L547" s="76">
        <v>46701.329018387827</v>
      </c>
      <c r="M547" s="76">
        <v>3113.6581091667304</v>
      </c>
      <c r="N547" s="76">
        <v>173093.78021912082</v>
      </c>
      <c r="O547" s="76">
        <v>8153.60856642007</v>
      </c>
      <c r="P547" s="76">
        <v>7522.8534056476801</v>
      </c>
      <c r="Q547" s="76">
        <v>12425.035028054848</v>
      </c>
      <c r="R547" s="76">
        <v>110567.66098790122</v>
      </c>
      <c r="S547" s="76">
        <v>16841.203214364319</v>
      </c>
      <c r="T547" s="76">
        <v>32986.003083910669</v>
      </c>
      <c r="U547" s="76">
        <v>210455.1731169039</v>
      </c>
      <c r="V547" s="76">
        <v>172440.34016489162</v>
      </c>
      <c r="W547" s="76">
        <v>24531.12567664052</v>
      </c>
      <c r="X547" s="76">
        <v>183440.0655814705</v>
      </c>
      <c r="Y547" s="76">
        <v>0</v>
      </c>
      <c r="Z547" s="76">
        <v>1005.4222455640601</v>
      </c>
      <c r="AA547" s="76">
        <v>9296.9384786730188</v>
      </c>
      <c r="AB547" s="76">
        <v>3469.6001053471</v>
      </c>
      <c r="AC547" s="76">
        <v>66174.807598702173</v>
      </c>
      <c r="AD547" s="76">
        <v>13876.16855030628</v>
      </c>
      <c r="AE547" s="76">
        <v>27336.145441069923</v>
      </c>
      <c r="AF547" s="76">
        <v>125774.83405230533</v>
      </c>
      <c r="AG547" s="76">
        <v>71311.364760912475</v>
      </c>
      <c r="AH547" s="43">
        <v>1448998.8676242088</v>
      </c>
    </row>
    <row r="548" spans="5:34">
      <c r="E548" s="62">
        <v>2026</v>
      </c>
      <c r="H548" s="76">
        <v>18701.23373635055</v>
      </c>
      <c r="I548" s="76">
        <v>9704.9582762414884</v>
      </c>
      <c r="J548" s="76">
        <v>5908.0352419914698</v>
      </c>
      <c r="K548" s="76">
        <v>93617.043390637569</v>
      </c>
      <c r="L548" s="76">
        <v>46364.45091369647</v>
      </c>
      <c r="M548" s="76">
        <v>3074.7257688998598</v>
      </c>
      <c r="N548" s="76">
        <v>175551.70793302284</v>
      </c>
      <c r="O548" s="76">
        <v>8203.7055785149314</v>
      </c>
      <c r="P548" s="76">
        <v>7635.01393433468</v>
      </c>
      <c r="Q548" s="76">
        <v>12324.102578752781</v>
      </c>
      <c r="R548" s="76">
        <v>113064.07416633198</v>
      </c>
      <c r="S548" s="76">
        <v>16776.5215357425</v>
      </c>
      <c r="T548" s="76">
        <v>32895.827579127239</v>
      </c>
      <c r="U548" s="76">
        <v>210023.5329860193</v>
      </c>
      <c r="V548" s="76">
        <v>170291.1149414003</v>
      </c>
      <c r="W548" s="76">
        <v>24501.285282258668</v>
      </c>
      <c r="X548" s="76">
        <v>186013.27770944318</v>
      </c>
      <c r="Y548" s="76">
        <v>0</v>
      </c>
      <c r="Z548" s="76">
        <v>988.72757897960992</v>
      </c>
      <c r="AA548" s="76">
        <v>9224.04563558669</v>
      </c>
      <c r="AB548" s="76">
        <v>3435.6512273605604</v>
      </c>
      <c r="AC548" s="76">
        <v>66266.093749838314</v>
      </c>
      <c r="AD548" s="76">
        <v>13712.037577180239</v>
      </c>
      <c r="AE548" s="76">
        <v>27787.892960210891</v>
      </c>
      <c r="AF548" s="76">
        <v>124508.71275996426</v>
      </c>
      <c r="AG548" s="76">
        <v>72450.916058176183</v>
      </c>
      <c r="AH548" s="43">
        <v>1453024.6891000625</v>
      </c>
    </row>
    <row r="549" spans="5:34">
      <c r="E549" s="62">
        <v>2027</v>
      </c>
      <c r="H549" s="76">
        <v>18566.60808289098</v>
      </c>
      <c r="I549" s="76">
        <v>9579.5289799607399</v>
      </c>
      <c r="J549" s="76">
        <v>5852.6980993638499</v>
      </c>
      <c r="K549" s="76">
        <v>93028.14854826979</v>
      </c>
      <c r="L549" s="76">
        <v>45895.628361756157</v>
      </c>
      <c r="M549" s="76">
        <v>3028.1283809972301</v>
      </c>
      <c r="N549" s="76">
        <v>177553.20543028679</v>
      </c>
      <c r="O549" s="76">
        <v>8230.3461599623915</v>
      </c>
      <c r="P549" s="76">
        <v>7723.42149348986</v>
      </c>
      <c r="Q549" s="76">
        <v>12193.281387681189</v>
      </c>
      <c r="R549" s="76">
        <v>115201.04705032719</v>
      </c>
      <c r="S549" s="76">
        <v>16666.919409505132</v>
      </c>
      <c r="T549" s="76">
        <v>32729.584339628611</v>
      </c>
      <c r="U549" s="76">
        <v>208551.32958110256</v>
      </c>
      <c r="V549" s="76">
        <v>167765.60428209085</v>
      </c>
      <c r="W549" s="76">
        <v>24408.711499641184</v>
      </c>
      <c r="X549" s="76">
        <v>188053.7914419286</v>
      </c>
      <c r="Y549" s="76">
        <v>0</v>
      </c>
      <c r="Z549" s="76">
        <v>972.17972162512012</v>
      </c>
      <c r="AA549" s="76">
        <v>9126.6096328204603</v>
      </c>
      <c r="AB549" s="76">
        <v>3392.2295663326704</v>
      </c>
      <c r="AC549" s="76">
        <v>66188.800816032803</v>
      </c>
      <c r="AD549" s="76">
        <v>13510.734607696</v>
      </c>
      <c r="AE549" s="76">
        <v>28396.662921151452</v>
      </c>
      <c r="AF549" s="76">
        <v>122901.70885874302</v>
      </c>
      <c r="AG549" s="76">
        <v>73396.161630883435</v>
      </c>
      <c r="AH549" s="43">
        <v>1452913.070284168</v>
      </c>
    </row>
    <row r="550" spans="5:34">
      <c r="E550" s="62">
        <v>2028</v>
      </c>
      <c r="H550" s="76">
        <v>18435.337377613763</v>
      </c>
      <c r="I550" s="76">
        <v>9456.48918655331</v>
      </c>
      <c r="J550" s="76">
        <v>5799.6717080240896</v>
      </c>
      <c r="K550" s="76">
        <v>92454.541997917768</v>
      </c>
      <c r="L550" s="76">
        <v>45436.484773705888</v>
      </c>
      <c r="M550" s="76">
        <v>2982.34396191409</v>
      </c>
      <c r="N550" s="76">
        <v>179543.93288072501</v>
      </c>
      <c r="O550" s="76">
        <v>8256.0178038428094</v>
      </c>
      <c r="P550" s="76">
        <v>7810.6677844559999</v>
      </c>
      <c r="Q550" s="76">
        <v>12068.475322138353</v>
      </c>
      <c r="R550" s="76">
        <v>117140.77323641586</v>
      </c>
      <c r="S550" s="76">
        <v>16560.06616673743</v>
      </c>
      <c r="T550" s="76">
        <v>32566.920007643253</v>
      </c>
      <c r="U550" s="76">
        <v>207359.21240583662</v>
      </c>
      <c r="V550" s="76">
        <v>165287.75854322829</v>
      </c>
      <c r="W550" s="76">
        <v>24318.951043781588</v>
      </c>
      <c r="X550" s="76">
        <v>190076.35109080558</v>
      </c>
      <c r="Y550" s="76">
        <v>0</v>
      </c>
      <c r="Z550" s="76">
        <v>955.92391490756995</v>
      </c>
      <c r="AA550" s="76">
        <v>9031.9272993658305</v>
      </c>
      <c r="AB550" s="76">
        <v>3349.7422282517805</v>
      </c>
      <c r="AC550" s="76">
        <v>66116.13626577564</v>
      </c>
      <c r="AD550" s="76">
        <v>13314.28605550387</v>
      </c>
      <c r="AE550" s="76">
        <v>28998.126269270699</v>
      </c>
      <c r="AF550" s="76">
        <v>121326.029080505</v>
      </c>
      <c r="AG550" s="76">
        <v>74330.909964298626</v>
      </c>
      <c r="AH550" s="43">
        <v>1452977.0763692188</v>
      </c>
    </row>
    <row r="551" spans="5:34">
      <c r="E551" s="62">
        <v>2029</v>
      </c>
      <c r="H551" s="76">
        <v>18308.22550089367</v>
      </c>
      <c r="I551" s="76">
        <v>9336.3207299820006</v>
      </c>
      <c r="J551" s="76">
        <v>5746.9790847993399</v>
      </c>
      <c r="K551" s="76">
        <v>91898.132225138295</v>
      </c>
      <c r="L551" s="76">
        <v>44988.809553278828</v>
      </c>
      <c r="M551" s="76">
        <v>2936.5897033691299</v>
      </c>
      <c r="N551" s="76">
        <v>181594.62879489537</v>
      </c>
      <c r="O551" s="76">
        <v>8283.2118045555108</v>
      </c>
      <c r="P551" s="76">
        <v>7897.6305146963678</v>
      </c>
      <c r="Q551" s="76">
        <v>11946.82148661981</v>
      </c>
      <c r="R551" s="76">
        <v>118904.51453799415</v>
      </c>
      <c r="S551" s="76">
        <v>16457.699104350591</v>
      </c>
      <c r="T551" s="76">
        <v>32410.212805842842</v>
      </c>
      <c r="U551" s="76">
        <v>205975.19756434919</v>
      </c>
      <c r="V551" s="76">
        <v>162871.39422708648</v>
      </c>
      <c r="W551" s="76">
        <v>24233.01914640105</v>
      </c>
      <c r="X551" s="76">
        <v>192091.01607851087</v>
      </c>
      <c r="Y551" s="76">
        <v>0</v>
      </c>
      <c r="Z551" s="76">
        <v>938.94900766909996</v>
      </c>
      <c r="AA551" s="76">
        <v>8938.6049881046492</v>
      </c>
      <c r="AB551" s="76">
        <v>3309.1759643305495</v>
      </c>
      <c r="AC551" s="76">
        <v>66051.423588708509</v>
      </c>
      <c r="AD551" s="76">
        <v>13122.122013001934</v>
      </c>
      <c r="AE551" s="76">
        <v>29594.451479803378</v>
      </c>
      <c r="AF551" s="76">
        <v>119786.18423825275</v>
      </c>
      <c r="AG551" s="76">
        <v>75260.335535192513</v>
      </c>
      <c r="AH551" s="43">
        <v>1452881.6496778266</v>
      </c>
    </row>
    <row r="552" spans="5:34">
      <c r="E552" s="62">
        <v>2030</v>
      </c>
      <c r="H552" s="76">
        <v>18204.896356558078</v>
      </c>
      <c r="I552" s="76">
        <v>9230.0013957792689</v>
      </c>
      <c r="J552" s="76">
        <v>5703.8558238822498</v>
      </c>
      <c r="K552" s="76">
        <v>91471.814255434161</v>
      </c>
      <c r="L552" s="76">
        <v>44604.07750530394</v>
      </c>
      <c r="M552" s="76">
        <v>2896.1218582771999</v>
      </c>
      <c r="N552" s="76">
        <v>183937.37383781534</v>
      </c>
      <c r="O552" s="76">
        <v>8320.082201663261</v>
      </c>
      <c r="P552" s="76">
        <v>7993.0673413184386</v>
      </c>
      <c r="Q552" s="76">
        <v>11841.425116319331</v>
      </c>
      <c r="R552" s="76">
        <v>120619.24915011131</v>
      </c>
      <c r="S552" s="76">
        <v>16376.345146751681</v>
      </c>
      <c r="T552" s="76">
        <v>32304.079895386913</v>
      </c>
      <c r="U552" s="76">
        <v>204898.66460518591</v>
      </c>
      <c r="V552" s="76">
        <v>160769.90389433259</v>
      </c>
      <c r="W552" s="76">
        <v>24180.76530292138</v>
      </c>
      <c r="X552" s="76">
        <v>194341.86305028069</v>
      </c>
      <c r="Y552" s="76">
        <v>0</v>
      </c>
      <c r="Z552" s="76">
        <v>925.08489293262994</v>
      </c>
      <c r="AA552" s="76">
        <v>8859.6556892056979</v>
      </c>
      <c r="AB552" s="76">
        <v>3271.42088160611</v>
      </c>
      <c r="AC552" s="76">
        <v>66081.748021714142</v>
      </c>
      <c r="AD552" s="76">
        <v>12949.802202780491</v>
      </c>
      <c r="AE552" s="76">
        <v>30236.472301591901</v>
      </c>
      <c r="AF552" s="76">
        <v>118421.51495300606</v>
      </c>
      <c r="AG552" s="76">
        <v>76286.11441154404</v>
      </c>
      <c r="AH552" s="43">
        <v>1454725.4000917028</v>
      </c>
    </row>
    <row r="555" spans="5:34" ht="15.75">
      <c r="E555" s="54"/>
      <c r="H555" s="51"/>
      <c r="I555" s="51"/>
      <c r="J555" s="51"/>
      <c r="K555" s="51"/>
      <c r="L555" s="51"/>
      <c r="M555" s="51"/>
      <c r="N555" s="51"/>
      <c r="O555" s="51"/>
      <c r="P555" s="51"/>
      <c r="Q555" s="51"/>
      <c r="R555" s="51"/>
      <c r="S555" s="51"/>
      <c r="T555" s="51"/>
      <c r="U555" s="51"/>
      <c r="V555" s="51"/>
      <c r="W555" s="51"/>
      <c r="X555" s="51"/>
      <c r="Y555" s="51"/>
      <c r="Z555" s="51"/>
      <c r="AA555" s="51"/>
      <c r="AB555" s="51"/>
      <c r="AC555" s="51"/>
      <c r="AD555" s="51"/>
      <c r="AE555" s="51"/>
      <c r="AF555" s="51"/>
      <c r="AG555" s="51"/>
      <c r="AH555" s="51"/>
    </row>
    <row r="556" spans="5:34" ht="15.75">
      <c r="E556" s="54" t="s">
        <v>212</v>
      </c>
      <c r="H556" s="51"/>
      <c r="I556" s="51"/>
      <c r="J556" s="51"/>
      <c r="K556" s="51"/>
      <c r="L556" s="51"/>
      <c r="M556" s="51"/>
      <c r="N556" s="51"/>
      <c r="O556" s="51"/>
      <c r="P556" s="51"/>
      <c r="Q556" s="51"/>
      <c r="R556" s="51"/>
      <c r="S556" s="51"/>
      <c r="T556" s="51"/>
      <c r="U556" s="51"/>
      <c r="V556" s="51"/>
      <c r="W556" s="51"/>
      <c r="X556" s="51"/>
      <c r="Y556" s="51"/>
      <c r="Z556" s="51"/>
      <c r="AA556" s="51"/>
      <c r="AB556" s="51"/>
      <c r="AC556" s="51"/>
      <c r="AD556" s="51"/>
      <c r="AE556" s="51"/>
      <c r="AF556" s="51"/>
      <c r="AG556" s="51"/>
      <c r="AH556" s="51"/>
    </row>
    <row r="557" spans="5:34">
      <c r="E557" s="218"/>
      <c r="F557" s="5" t="s">
        <v>213</v>
      </c>
      <c r="H557" s="51"/>
      <c r="I557" s="51"/>
      <c r="J557" s="51"/>
      <c r="K557" s="51"/>
      <c r="L557" s="51"/>
      <c r="M557" s="51"/>
      <c r="N557" s="51"/>
      <c r="O557" s="51"/>
      <c r="P557" s="51"/>
      <c r="Q557" s="51"/>
      <c r="R557" s="51"/>
      <c r="S557" s="51"/>
      <c r="T557" s="51"/>
      <c r="U557" s="51"/>
      <c r="V557" s="51"/>
      <c r="W557" s="51"/>
      <c r="X557" s="51"/>
      <c r="Y557" s="51"/>
      <c r="Z557" s="51"/>
      <c r="AA557" s="51"/>
      <c r="AB557" s="51"/>
      <c r="AC557" s="51"/>
      <c r="AD557" s="51"/>
      <c r="AE557" s="51"/>
      <c r="AF557" s="51"/>
      <c r="AG557" s="51"/>
      <c r="AH557" s="51"/>
    </row>
    <row r="558" spans="5:34">
      <c r="E558" s="219"/>
      <c r="F558" s="5" t="s">
        <v>214</v>
      </c>
      <c r="H558" s="51"/>
      <c r="I558" s="51"/>
      <c r="J558" s="51"/>
      <c r="K558" s="51"/>
      <c r="L558" s="51"/>
      <c r="M558" s="51"/>
      <c r="N558" s="51"/>
      <c r="O558" s="51"/>
      <c r="P558" s="51"/>
      <c r="Q558" s="51"/>
      <c r="R558" s="51"/>
      <c r="S558" s="51"/>
      <c r="T558" s="51"/>
      <c r="U558" s="51"/>
      <c r="V558" s="51"/>
      <c r="W558" s="51"/>
      <c r="X558" s="51"/>
      <c r="Y558" s="51"/>
      <c r="Z558" s="51"/>
      <c r="AA558" s="51"/>
      <c r="AB558" s="51"/>
      <c r="AC558" s="51"/>
      <c r="AD558" s="51"/>
      <c r="AE558" s="51"/>
      <c r="AF558" s="51"/>
      <c r="AG558" s="51"/>
      <c r="AH558" s="51"/>
    </row>
    <row r="559" spans="5:34" ht="15.75">
      <c r="E559" s="54"/>
      <c r="H559" s="51"/>
      <c r="I559" s="51"/>
      <c r="J559" s="51"/>
      <c r="K559" s="51"/>
      <c r="L559" s="51"/>
      <c r="M559" s="51"/>
      <c r="N559" s="51"/>
      <c r="O559" s="51"/>
      <c r="P559" s="51"/>
      <c r="Q559" s="51"/>
      <c r="R559" s="51"/>
      <c r="S559" s="51"/>
      <c r="T559" s="51"/>
      <c r="U559" s="51"/>
      <c r="V559" s="51"/>
      <c r="W559" s="51"/>
      <c r="X559" s="51"/>
      <c r="Y559" s="51"/>
      <c r="Z559" s="51"/>
      <c r="AA559" s="51"/>
      <c r="AB559" s="51"/>
      <c r="AC559" s="51"/>
      <c r="AD559" s="51"/>
      <c r="AE559" s="51"/>
      <c r="AF559" s="51"/>
      <c r="AG559" s="51"/>
      <c r="AH559" s="51"/>
    </row>
    <row r="560" spans="5:34" ht="15.75">
      <c r="E560" s="54"/>
      <c r="H560" s="206" t="s">
        <v>204</v>
      </c>
      <c r="I560" s="206"/>
      <c r="J560" s="51"/>
      <c r="K560" s="51"/>
      <c r="L560" s="51"/>
      <c r="M560" s="51"/>
      <c r="N560" s="51"/>
      <c r="O560" s="51"/>
      <c r="P560" s="51"/>
      <c r="Q560" s="51"/>
      <c r="R560" s="51"/>
      <c r="S560" s="51"/>
      <c r="T560" s="51"/>
      <c r="U560" s="51"/>
      <c r="V560" s="51"/>
      <c r="W560" s="51"/>
      <c r="X560" s="51"/>
      <c r="Y560" s="51"/>
      <c r="Z560" s="51"/>
      <c r="AA560" s="51"/>
      <c r="AB560" s="51"/>
      <c r="AC560" s="51"/>
      <c r="AD560" s="51"/>
      <c r="AE560" s="51"/>
      <c r="AF560" s="51"/>
      <c r="AG560" s="51"/>
      <c r="AH560" s="51"/>
    </row>
    <row r="561" spans="5:34" ht="15.75">
      <c r="E561" s="54"/>
      <c r="H561" s="206" t="s">
        <v>205</v>
      </c>
      <c r="I561" s="206"/>
      <c r="J561" s="51"/>
      <c r="K561" s="51"/>
      <c r="L561" s="51"/>
      <c r="M561" s="51"/>
      <c r="N561" s="51"/>
      <c r="O561" s="51"/>
      <c r="P561" s="51"/>
      <c r="Q561" s="51"/>
      <c r="R561" s="51"/>
      <c r="S561" s="51"/>
      <c r="T561" s="51"/>
      <c r="U561" s="51"/>
      <c r="V561" s="51"/>
      <c r="W561" s="51"/>
      <c r="X561" s="51"/>
      <c r="Y561" s="51"/>
      <c r="Z561" s="51"/>
      <c r="AA561" s="51"/>
      <c r="AB561" s="51"/>
      <c r="AC561" s="51"/>
      <c r="AD561" s="51"/>
      <c r="AE561" s="51"/>
      <c r="AF561" s="51"/>
      <c r="AG561" s="51"/>
      <c r="AH561" s="51"/>
    </row>
    <row r="562" spans="5:34" ht="15.75">
      <c r="E562" s="54"/>
      <c r="H562" s="51"/>
      <c r="I562" s="51"/>
      <c r="J562" s="51"/>
      <c r="K562" s="51"/>
      <c r="L562" s="51"/>
      <c r="M562" s="51"/>
      <c r="N562" s="51"/>
      <c r="O562" s="51"/>
      <c r="P562" s="51"/>
      <c r="Q562" s="51"/>
      <c r="R562" s="51"/>
      <c r="S562" s="51"/>
      <c r="T562" s="51"/>
      <c r="U562" s="51"/>
      <c r="V562" s="51"/>
      <c r="W562" s="51"/>
      <c r="X562" s="51"/>
      <c r="Y562" s="51"/>
      <c r="Z562" s="51"/>
      <c r="AA562" s="51"/>
      <c r="AB562" s="51"/>
      <c r="AC562" s="51"/>
      <c r="AD562" s="51"/>
      <c r="AE562" s="51"/>
      <c r="AF562" s="51"/>
      <c r="AG562" s="51"/>
      <c r="AH562" s="51"/>
    </row>
    <row r="563" spans="5:34" ht="15.75">
      <c r="E563" s="205" t="s">
        <v>157</v>
      </c>
      <c r="F563" s="60"/>
      <c r="G563" s="60"/>
      <c r="H563" s="61" t="s">
        <v>48</v>
      </c>
      <c r="I563" s="61" t="s">
        <v>49</v>
      </c>
      <c r="J563" s="61" t="s">
        <v>50</v>
      </c>
      <c r="K563" s="61" t="s">
        <v>51</v>
      </c>
      <c r="L563" s="61" t="s">
        <v>52</v>
      </c>
      <c r="M563" s="61" t="s">
        <v>53</v>
      </c>
      <c r="N563" s="61" t="s">
        <v>54</v>
      </c>
      <c r="O563" s="61" t="s">
        <v>55</v>
      </c>
      <c r="P563" s="61" t="s">
        <v>56</v>
      </c>
      <c r="Q563" s="61" t="s">
        <v>57</v>
      </c>
      <c r="R563" s="61" t="s">
        <v>58</v>
      </c>
      <c r="S563" s="61" t="s">
        <v>59</v>
      </c>
      <c r="T563" s="61" t="s">
        <v>60</v>
      </c>
      <c r="U563" s="61" t="s">
        <v>61</v>
      </c>
      <c r="V563" s="61" t="s">
        <v>62</v>
      </c>
      <c r="W563" s="61" t="s">
        <v>63</v>
      </c>
      <c r="X563" s="61" t="s">
        <v>64</v>
      </c>
      <c r="Y563" s="61" t="s">
        <v>65</v>
      </c>
      <c r="Z563" s="61" t="s">
        <v>66</v>
      </c>
      <c r="AA563" s="61" t="s">
        <v>67</v>
      </c>
      <c r="AB563" s="61" t="s">
        <v>68</v>
      </c>
      <c r="AC563" s="61" t="s">
        <v>69</v>
      </c>
      <c r="AD563" s="61" t="s">
        <v>70</v>
      </c>
      <c r="AE563" s="61" t="s">
        <v>71</v>
      </c>
      <c r="AF563" s="61" t="s">
        <v>72</v>
      </c>
      <c r="AG563" s="61" t="s">
        <v>73</v>
      </c>
      <c r="AH563" s="61" t="s">
        <v>74</v>
      </c>
    </row>
    <row r="564" spans="5:34">
      <c r="E564" s="62">
        <v>1990</v>
      </c>
      <c r="F564" s="62"/>
      <c r="G564" s="62"/>
      <c r="H564" s="220">
        <v>16548.400000000001</v>
      </c>
      <c r="I564" s="220">
        <v>14867</v>
      </c>
      <c r="J564" s="220">
        <v>16839.099999999999</v>
      </c>
      <c r="K564" s="220">
        <v>95667.199999999997</v>
      </c>
      <c r="L564" s="220">
        <v>80400</v>
      </c>
      <c r="M564" s="220">
        <v>5336.4</v>
      </c>
      <c r="N564" s="220">
        <v>47733.599999999999</v>
      </c>
      <c r="O564" s="220">
        <v>10694.7</v>
      </c>
      <c r="P564" s="220">
        <v>12553.7</v>
      </c>
      <c r="Q564" s="220">
        <v>21847.599999999999</v>
      </c>
      <c r="R564" s="220">
        <v>15773</v>
      </c>
      <c r="S564" s="220">
        <v>15827.6</v>
      </c>
      <c r="T564" s="220">
        <v>43408.6</v>
      </c>
      <c r="U564" s="220">
        <v>279962.2</v>
      </c>
      <c r="V564" s="220">
        <v>247595.8</v>
      </c>
      <c r="W564" s="220">
        <v>17339.099999999999</v>
      </c>
      <c r="X564" s="220">
        <v>434485.4</v>
      </c>
      <c r="Y564" s="220">
        <v>682.8</v>
      </c>
      <c r="Z564" s="220">
        <v>1426.8</v>
      </c>
      <c r="AA564" s="220">
        <v>10885</v>
      </c>
      <c r="AB564" s="220">
        <v>11686.8</v>
      </c>
      <c r="AC564" s="220">
        <v>75049.5</v>
      </c>
      <c r="AD564" s="220">
        <v>18803.599999999999</v>
      </c>
      <c r="AE564" s="220">
        <v>13969</v>
      </c>
      <c r="AF564" s="220">
        <v>174304.1</v>
      </c>
      <c r="AG564" s="220">
        <v>42990.5</v>
      </c>
      <c r="AH564" s="43">
        <v>1726677.5000000002</v>
      </c>
    </row>
    <row r="565" spans="5:34">
      <c r="E565" s="62">
        <v>1991</v>
      </c>
      <c r="F565" s="62"/>
      <c r="G565" s="62"/>
      <c r="H565" s="220">
        <v>24711.3</v>
      </c>
      <c r="I565" s="220">
        <v>13760.1</v>
      </c>
      <c r="J565" s="220">
        <v>13991.2</v>
      </c>
      <c r="K565" s="220">
        <v>87779</v>
      </c>
      <c r="L565" s="220">
        <v>75058.5</v>
      </c>
      <c r="M565" s="220">
        <v>4154.2</v>
      </c>
      <c r="N565" s="220">
        <v>47591.7</v>
      </c>
      <c r="O565" s="220">
        <v>9375.2999999999993</v>
      </c>
      <c r="P565" s="220">
        <v>10923.8</v>
      </c>
      <c r="Q565" s="220">
        <v>18829.900000000001</v>
      </c>
      <c r="R565" s="220">
        <v>20736.900000000001</v>
      </c>
      <c r="S565" s="220">
        <v>15049.8</v>
      </c>
      <c r="T565" s="220">
        <v>38748.800000000003</v>
      </c>
      <c r="U565" s="220">
        <v>334108.5</v>
      </c>
      <c r="V565" s="220">
        <v>243641.2</v>
      </c>
      <c r="W565" s="220">
        <v>15392.6</v>
      </c>
      <c r="X565" s="220">
        <v>343374.2</v>
      </c>
      <c r="Y565" s="220">
        <v>1049.8</v>
      </c>
      <c r="Z565" s="220">
        <v>1700</v>
      </c>
      <c r="AA565" s="220">
        <v>13476.4</v>
      </c>
      <c r="AB565" s="220">
        <v>9802</v>
      </c>
      <c r="AC565" s="220">
        <v>71202.3</v>
      </c>
      <c r="AD565" s="220">
        <v>16011</v>
      </c>
      <c r="AE565" s="220">
        <v>13390.4</v>
      </c>
      <c r="AF565" s="220">
        <v>163591.70000000001</v>
      </c>
      <c r="AG565" s="220">
        <v>43089.3</v>
      </c>
      <c r="AH565" s="43">
        <v>1650539.9</v>
      </c>
    </row>
    <row r="566" spans="5:34">
      <c r="E566" s="62">
        <v>1992</v>
      </c>
      <c r="F566" s="62"/>
      <c r="G566" s="62"/>
      <c r="H566" s="220">
        <v>11357.5</v>
      </c>
      <c r="I566" s="220">
        <v>12216</v>
      </c>
      <c r="J566" s="220">
        <v>16170.7</v>
      </c>
      <c r="K566" s="220">
        <v>77983.3</v>
      </c>
      <c r="L566" s="220">
        <v>54101.8</v>
      </c>
      <c r="M566" s="220">
        <v>3780.6</v>
      </c>
      <c r="N566" s="220">
        <v>44828.6</v>
      </c>
      <c r="O566" s="220">
        <v>8393.9</v>
      </c>
      <c r="P566" s="220">
        <v>7053.2</v>
      </c>
      <c r="Q566" s="220">
        <v>17415.8</v>
      </c>
      <c r="R566" s="220">
        <v>27518.6</v>
      </c>
      <c r="S566" s="220">
        <v>11606.4</v>
      </c>
      <c r="T566" s="220">
        <v>26558.400000000001</v>
      </c>
      <c r="U566" s="220">
        <v>210426.2</v>
      </c>
      <c r="V566" s="220">
        <v>181340.5</v>
      </c>
      <c r="W566" s="220">
        <v>9775.2000000000007</v>
      </c>
      <c r="X566" s="220">
        <v>292741.8</v>
      </c>
      <c r="Y566" s="220">
        <v>489.2</v>
      </c>
      <c r="Z566" s="220">
        <v>733</v>
      </c>
      <c r="AA566" s="220">
        <v>9281.5</v>
      </c>
      <c r="AB566" s="220">
        <v>5174.2</v>
      </c>
      <c r="AC566" s="220">
        <v>56704.6</v>
      </c>
      <c r="AD566" s="220">
        <v>14986.4</v>
      </c>
      <c r="AE566" s="220">
        <v>10621.9</v>
      </c>
      <c r="AF566" s="220">
        <v>144314.70000000001</v>
      </c>
      <c r="AG566" s="220">
        <v>36950.6</v>
      </c>
      <c r="AH566" s="43">
        <v>1292524.5999999999</v>
      </c>
    </row>
    <row r="567" spans="5:34">
      <c r="E567" s="62">
        <v>1993</v>
      </c>
      <c r="F567" s="62"/>
      <c r="G567" s="62"/>
      <c r="H567" s="220">
        <v>17344.3</v>
      </c>
      <c r="I567" s="220">
        <v>12558.7</v>
      </c>
      <c r="J567" s="220">
        <v>18151.5</v>
      </c>
      <c r="K567" s="220">
        <v>84653.5</v>
      </c>
      <c r="L567" s="220">
        <v>59779.1</v>
      </c>
      <c r="M567" s="220">
        <v>5620.1</v>
      </c>
      <c r="N567" s="220">
        <v>48700.1</v>
      </c>
      <c r="O567" s="220">
        <v>8615.2000000000007</v>
      </c>
      <c r="P567" s="220">
        <v>7664</v>
      </c>
      <c r="Q567" s="220">
        <v>25934.6</v>
      </c>
      <c r="R567" s="220">
        <v>31811</v>
      </c>
      <c r="S567" s="220">
        <v>17173.5</v>
      </c>
      <c r="T567" s="220">
        <v>37895.599999999999</v>
      </c>
      <c r="U567" s="220">
        <v>242451.9</v>
      </c>
      <c r="V567" s="220">
        <v>198546.4</v>
      </c>
      <c r="W567" s="220">
        <v>7691</v>
      </c>
      <c r="X567" s="220">
        <v>348187.5</v>
      </c>
      <c r="Y567" s="220">
        <v>155.30000000000001</v>
      </c>
      <c r="Z567" s="220">
        <v>1016.5</v>
      </c>
      <c r="AA567" s="220">
        <v>11006.9</v>
      </c>
      <c r="AB567" s="220">
        <v>5299.2</v>
      </c>
      <c r="AC567" s="220">
        <v>58370.8</v>
      </c>
      <c r="AD567" s="220">
        <v>19868.599999999999</v>
      </c>
      <c r="AE567" s="220">
        <v>10205</v>
      </c>
      <c r="AF567" s="220">
        <v>151740</v>
      </c>
      <c r="AG567" s="220">
        <v>35986.300000000003</v>
      </c>
      <c r="AH567" s="43">
        <v>1466426.6</v>
      </c>
    </row>
    <row r="568" spans="5:34">
      <c r="E568" s="62">
        <v>1994</v>
      </c>
      <c r="F568" s="62"/>
      <c r="G568" s="62"/>
      <c r="H568" s="220">
        <v>16471.3</v>
      </c>
      <c r="I568" s="220">
        <v>13013.7</v>
      </c>
      <c r="J568" s="220">
        <v>18077.5</v>
      </c>
      <c r="K568" s="220">
        <v>80528.600000000006</v>
      </c>
      <c r="L568" s="220">
        <v>56485.8</v>
      </c>
      <c r="M568" s="220">
        <v>4431.7</v>
      </c>
      <c r="N568" s="220">
        <v>48947.1</v>
      </c>
      <c r="O568" s="220">
        <v>7066</v>
      </c>
      <c r="P568" s="220">
        <v>7620.2</v>
      </c>
      <c r="Q568" s="220">
        <v>26976.9</v>
      </c>
      <c r="R568" s="220">
        <v>28897</v>
      </c>
      <c r="S568" s="220">
        <v>17700.5</v>
      </c>
      <c r="T568" s="220">
        <v>37715.5</v>
      </c>
      <c r="U568" s="220">
        <v>256737</v>
      </c>
      <c r="V568" s="220">
        <v>200535.2</v>
      </c>
      <c r="W568" s="220">
        <v>12642.2</v>
      </c>
      <c r="X568" s="220">
        <v>377689.4</v>
      </c>
      <c r="Y568" s="220">
        <v>266.3</v>
      </c>
      <c r="Z568" s="220">
        <v>1637</v>
      </c>
      <c r="AA568" s="220">
        <v>13282.9</v>
      </c>
      <c r="AB568" s="220">
        <v>4735.3</v>
      </c>
      <c r="AC568" s="220">
        <v>57071.8</v>
      </c>
      <c r="AD568" s="220">
        <v>20753.5</v>
      </c>
      <c r="AE568" s="220">
        <v>7645.2</v>
      </c>
      <c r="AF568" s="220">
        <v>146938.9</v>
      </c>
      <c r="AG568" s="220">
        <v>30261.5</v>
      </c>
      <c r="AH568" s="43">
        <v>1494128</v>
      </c>
    </row>
    <row r="569" spans="5:34">
      <c r="E569" s="62">
        <v>1995</v>
      </c>
      <c r="F569" s="62"/>
      <c r="G569" s="62"/>
      <c r="H569" s="220">
        <v>17392.900000000001</v>
      </c>
      <c r="I569" s="220">
        <v>12442</v>
      </c>
      <c r="J569" s="220">
        <v>17099.099999999999</v>
      </c>
      <c r="K569" s="220">
        <v>82022.8</v>
      </c>
      <c r="L569" s="220">
        <v>69770.5</v>
      </c>
      <c r="M569" s="220">
        <v>3540.1</v>
      </c>
      <c r="N569" s="220">
        <v>47169.8</v>
      </c>
      <c r="O569" s="220">
        <v>7452.2</v>
      </c>
      <c r="P569" s="220">
        <v>6843.2</v>
      </c>
      <c r="Q569" s="220">
        <v>26199.1</v>
      </c>
      <c r="R569" s="220">
        <v>37010.800000000003</v>
      </c>
      <c r="S569" s="220">
        <v>17155</v>
      </c>
      <c r="T569" s="220">
        <v>40157.800000000003</v>
      </c>
      <c r="U569" s="220">
        <v>175147</v>
      </c>
      <c r="V569" s="220">
        <v>200842</v>
      </c>
      <c r="W569" s="220">
        <v>9150.2000000000007</v>
      </c>
      <c r="X569" s="220">
        <v>340861.8</v>
      </c>
      <c r="Y569" s="220">
        <v>9.6</v>
      </c>
      <c r="Z569" s="220">
        <v>1997.5</v>
      </c>
      <c r="AA569" s="220">
        <v>10550.2</v>
      </c>
      <c r="AB569" s="220">
        <v>4689.2</v>
      </c>
      <c r="AC569" s="220">
        <v>58071.8</v>
      </c>
      <c r="AD569" s="220">
        <v>20703.099999999999</v>
      </c>
      <c r="AE569" s="220">
        <v>7413.5</v>
      </c>
      <c r="AF569" s="220">
        <v>164123.4</v>
      </c>
      <c r="AG569" s="220">
        <v>35023.599999999999</v>
      </c>
      <c r="AH569" s="43">
        <v>1412838.2000000002</v>
      </c>
    </row>
    <row r="570" spans="5:34">
      <c r="E570" s="62">
        <v>1996</v>
      </c>
      <c r="F570" s="62"/>
      <c r="G570" s="62"/>
      <c r="H570" s="220">
        <v>17850.900000000001</v>
      </c>
      <c r="I570" s="220">
        <v>13367.5</v>
      </c>
      <c r="J570" s="220">
        <v>14392</v>
      </c>
      <c r="K570" s="220">
        <v>88809</v>
      </c>
      <c r="L570" s="220">
        <v>62875.1</v>
      </c>
      <c r="M570" s="220">
        <v>3203.1</v>
      </c>
      <c r="N570" s="220">
        <v>53541.8</v>
      </c>
      <c r="O570" s="220">
        <v>9051</v>
      </c>
      <c r="P570" s="220">
        <v>7852.7</v>
      </c>
      <c r="Q570" s="220">
        <v>27905</v>
      </c>
      <c r="R570" s="220">
        <v>35577.1</v>
      </c>
      <c r="S570" s="220">
        <v>19015.099999999999</v>
      </c>
      <c r="T570" s="220">
        <v>43857.1</v>
      </c>
      <c r="U570" s="220">
        <v>62091.3</v>
      </c>
      <c r="V570" s="220">
        <v>215523.5</v>
      </c>
      <c r="W570" s="220">
        <v>15750.5</v>
      </c>
      <c r="X570" s="220">
        <v>371649.6</v>
      </c>
      <c r="Y570" s="220">
        <v>15.1</v>
      </c>
      <c r="Z570" s="220">
        <v>1111.5</v>
      </c>
      <c r="AA570" s="220">
        <v>12324.5</v>
      </c>
      <c r="AB570" s="220">
        <v>5599.2</v>
      </c>
      <c r="AC570" s="220">
        <v>59417.599999999999</v>
      </c>
      <c r="AD570" s="220">
        <v>23296.5</v>
      </c>
      <c r="AE570" s="220">
        <v>6429.8</v>
      </c>
      <c r="AF570" s="220">
        <v>148522.5</v>
      </c>
      <c r="AG570" s="220">
        <v>40712.6</v>
      </c>
      <c r="AH570" s="43">
        <v>1359741.6</v>
      </c>
    </row>
    <row r="571" spans="5:34">
      <c r="E571" s="62">
        <v>1997</v>
      </c>
      <c r="H571" s="220">
        <v>18063.2</v>
      </c>
      <c r="I571" s="220">
        <v>13658.8</v>
      </c>
      <c r="J571" s="220">
        <v>12161.1</v>
      </c>
      <c r="K571" s="220">
        <v>97047.9</v>
      </c>
      <c r="L571" s="220">
        <v>68511</v>
      </c>
      <c r="M571" s="220">
        <v>3706.7</v>
      </c>
      <c r="N571" s="220">
        <v>50857.1</v>
      </c>
      <c r="O571" s="220">
        <v>10237.9</v>
      </c>
      <c r="P571" s="220">
        <v>8439.7000000000007</v>
      </c>
      <c r="Q571" s="220">
        <v>28121.599999999999</v>
      </c>
      <c r="R571" s="220">
        <v>48285</v>
      </c>
      <c r="S571" s="220">
        <v>22150</v>
      </c>
      <c r="T571" s="220">
        <v>38636.5</v>
      </c>
      <c r="U571" s="220">
        <v>73337.899999999994</v>
      </c>
      <c r="V571" s="220">
        <v>242768.1</v>
      </c>
      <c r="W571" s="220">
        <v>18271.8</v>
      </c>
      <c r="X571" s="220">
        <v>421667</v>
      </c>
      <c r="Y571" s="220">
        <v>315.60000000000002</v>
      </c>
      <c r="Z571" s="220">
        <v>1759.2</v>
      </c>
      <c r="AA571" s="220">
        <v>12651.5</v>
      </c>
      <c r="AB571" s="220">
        <v>11787.2</v>
      </c>
      <c r="AC571" s="220">
        <v>63225.8</v>
      </c>
      <c r="AD571" s="220">
        <v>22995.3</v>
      </c>
      <c r="AE571" s="220">
        <v>6924.6</v>
      </c>
      <c r="AF571" s="220">
        <v>147078.6</v>
      </c>
      <c r="AG571" s="220">
        <v>45664.2</v>
      </c>
      <c r="AH571" s="43">
        <v>1488323.3000000003</v>
      </c>
    </row>
    <row r="572" spans="5:34">
      <c r="E572" s="62">
        <v>1998</v>
      </c>
      <c r="H572" s="220">
        <v>17566.400000000001</v>
      </c>
      <c r="I572" s="220">
        <v>13138.9</v>
      </c>
      <c r="J572" s="220">
        <v>13636.4</v>
      </c>
      <c r="K572" s="220">
        <v>88119.4</v>
      </c>
      <c r="L572" s="220">
        <v>60531.3</v>
      </c>
      <c r="M572" s="220">
        <v>3910</v>
      </c>
      <c r="N572" s="220">
        <v>45453.3</v>
      </c>
      <c r="O572" s="220">
        <v>8098.6</v>
      </c>
      <c r="P572" s="220">
        <v>5707.6</v>
      </c>
      <c r="Q572" s="220">
        <v>25613.3</v>
      </c>
      <c r="R572" s="220">
        <v>39714.5</v>
      </c>
      <c r="S572" s="220">
        <v>18198.8</v>
      </c>
      <c r="T572" s="220">
        <v>34377.699999999997</v>
      </c>
      <c r="U572" s="220">
        <v>89816.3</v>
      </c>
      <c r="V572" s="220">
        <v>192529.8</v>
      </c>
      <c r="W572" s="220">
        <v>16115.3</v>
      </c>
      <c r="X572" s="220">
        <v>382795.2</v>
      </c>
      <c r="Y572" s="220">
        <v>0.2</v>
      </c>
      <c r="Z572" s="220">
        <v>1357.2</v>
      </c>
      <c r="AA572" s="220">
        <v>12031.1</v>
      </c>
      <c r="AB572" s="220">
        <v>11243.7</v>
      </c>
      <c r="AC572" s="220">
        <v>54963.1</v>
      </c>
      <c r="AD572" s="220">
        <v>20071.5</v>
      </c>
      <c r="AE572" s="220">
        <v>7404.1</v>
      </c>
      <c r="AF572" s="220">
        <v>138695</v>
      </c>
      <c r="AG572" s="220">
        <v>38123.4</v>
      </c>
      <c r="AH572" s="43">
        <v>1339212.1000000001</v>
      </c>
    </row>
    <row r="573" spans="5:34">
      <c r="E573" s="62">
        <v>1999</v>
      </c>
      <c r="H573" s="220">
        <v>15238.1</v>
      </c>
      <c r="I573" s="220">
        <v>13545.1</v>
      </c>
      <c r="J573" s="220">
        <v>14106.9</v>
      </c>
      <c r="K573" s="220">
        <v>99200.2</v>
      </c>
      <c r="L573" s="220">
        <v>61260.3</v>
      </c>
      <c r="M573" s="220">
        <v>4734.2</v>
      </c>
      <c r="N573" s="220">
        <v>58129.9</v>
      </c>
      <c r="O573" s="220">
        <v>8338.4</v>
      </c>
      <c r="P573" s="220">
        <v>6424.7</v>
      </c>
      <c r="Q573" s="220">
        <v>26604.5</v>
      </c>
      <c r="R573" s="220">
        <v>41631.800000000003</v>
      </c>
      <c r="S573" s="220">
        <v>19370.8</v>
      </c>
      <c r="T573" s="220">
        <v>35556.9</v>
      </c>
      <c r="U573" s="220">
        <v>62207.5</v>
      </c>
      <c r="V573" s="220">
        <v>201233.9</v>
      </c>
      <c r="W573" s="220">
        <v>15508.3</v>
      </c>
      <c r="X573" s="220">
        <v>381383.6</v>
      </c>
      <c r="Y573" s="220">
        <v>0</v>
      </c>
      <c r="Z573" s="220">
        <v>948.5</v>
      </c>
      <c r="AA573" s="220">
        <v>12436.4</v>
      </c>
      <c r="AB573" s="220">
        <v>11721.3</v>
      </c>
      <c r="AC573" s="220">
        <v>59016.7</v>
      </c>
      <c r="AD573" s="220">
        <v>21682.799999999999</v>
      </c>
      <c r="AE573" s="220">
        <v>7131.2</v>
      </c>
      <c r="AF573" s="220">
        <v>142400.9</v>
      </c>
      <c r="AG573" s="220">
        <v>43954.1</v>
      </c>
      <c r="AH573" s="43">
        <v>1363767</v>
      </c>
    </row>
    <row r="574" spans="5:34">
      <c r="E574" s="62">
        <v>2000</v>
      </c>
      <c r="H574" s="220">
        <v>19824.099999999999</v>
      </c>
      <c r="I574" s="220">
        <v>14093.3</v>
      </c>
      <c r="J574" s="220">
        <v>8154.4</v>
      </c>
      <c r="K574" s="220">
        <v>111058.4</v>
      </c>
      <c r="L574" s="220">
        <v>68588.2</v>
      </c>
      <c r="M574" s="220">
        <v>3686</v>
      </c>
      <c r="N574" s="220">
        <v>78022.5</v>
      </c>
      <c r="O574" s="220">
        <v>11381.2</v>
      </c>
      <c r="P574" s="220">
        <v>7442.7</v>
      </c>
      <c r="Q574" s="220">
        <v>28851.4</v>
      </c>
      <c r="R574" s="220">
        <v>57218.1</v>
      </c>
      <c r="S574" s="220">
        <v>22825.7</v>
      </c>
      <c r="T574" s="220">
        <v>37242.9</v>
      </c>
      <c r="U574" s="220">
        <v>225954.3</v>
      </c>
      <c r="V574" s="220">
        <v>226283.5</v>
      </c>
      <c r="W574" s="220">
        <v>21134.7</v>
      </c>
      <c r="X574" s="220">
        <v>496839.8</v>
      </c>
      <c r="Y574" s="220">
        <v>0.3</v>
      </c>
      <c r="Z574" s="220">
        <v>757.2</v>
      </c>
      <c r="AA574" s="220">
        <v>12775.7</v>
      </c>
      <c r="AB574" s="220">
        <v>11834.9</v>
      </c>
      <c r="AC574" s="220">
        <v>72960.5</v>
      </c>
      <c r="AD574" s="220">
        <v>21013.3</v>
      </c>
      <c r="AE574" s="220">
        <v>11151.1</v>
      </c>
      <c r="AF574" s="220">
        <v>147739.5</v>
      </c>
      <c r="AG574" s="220">
        <v>58146.5</v>
      </c>
      <c r="AH574" s="43">
        <v>1774980.2</v>
      </c>
    </row>
    <row r="575" spans="5:34">
      <c r="E575" s="62">
        <v>2001</v>
      </c>
      <c r="H575" s="220">
        <v>16561.3</v>
      </c>
      <c r="I575" s="220">
        <v>13598.1</v>
      </c>
      <c r="J575" s="220">
        <v>13477.7</v>
      </c>
      <c r="K575" s="220">
        <v>107895.8</v>
      </c>
      <c r="L575" s="220">
        <v>65755.899999999994</v>
      </c>
      <c r="M575" s="220">
        <v>3892.6</v>
      </c>
      <c r="N575" s="220">
        <v>77180.2</v>
      </c>
      <c r="O575" s="220">
        <v>11220.9</v>
      </c>
      <c r="P575" s="220">
        <v>7696.4000000000005</v>
      </c>
      <c r="Q575" s="220">
        <v>29134.9</v>
      </c>
      <c r="R575" s="220">
        <v>58200.200000000004</v>
      </c>
      <c r="S575" s="220">
        <v>21612</v>
      </c>
      <c r="T575" s="220">
        <v>37048.300000000003</v>
      </c>
      <c r="U575" s="220">
        <v>326072</v>
      </c>
      <c r="V575" s="220">
        <v>225076.1</v>
      </c>
      <c r="W575" s="220">
        <v>23532.799999999999</v>
      </c>
      <c r="X575" s="220">
        <v>478223.9</v>
      </c>
      <c r="Y575" s="220">
        <v>0</v>
      </c>
      <c r="Z575" s="220">
        <v>541.6</v>
      </c>
      <c r="AA575" s="220">
        <v>7134.7</v>
      </c>
      <c r="AB575" s="220">
        <v>12090.4</v>
      </c>
      <c r="AC575" s="220">
        <v>70143.400000000009</v>
      </c>
      <c r="AD575" s="220">
        <v>20953.400000000001</v>
      </c>
      <c r="AE575" s="220">
        <v>9070.2000000000007</v>
      </c>
      <c r="AF575" s="220">
        <v>146421.4</v>
      </c>
      <c r="AG575" s="220">
        <v>60483.200000000004</v>
      </c>
      <c r="AH575" s="43">
        <v>1843017.3999999997</v>
      </c>
    </row>
    <row r="576" spans="5:34">
      <c r="E576" s="62">
        <v>2002</v>
      </c>
      <c r="H576" s="220">
        <v>17246.099999999999</v>
      </c>
      <c r="I576" s="220">
        <v>13597.5</v>
      </c>
      <c r="J576" s="220">
        <v>11939</v>
      </c>
      <c r="K576" s="220">
        <v>114311.2</v>
      </c>
      <c r="L576" s="220">
        <v>66271.3</v>
      </c>
      <c r="M576" s="220">
        <v>3334.1</v>
      </c>
      <c r="N576" s="220">
        <v>79507.400000000009</v>
      </c>
      <c r="O576" s="220">
        <v>12115.300000000001</v>
      </c>
      <c r="P576" s="220">
        <v>8578.7000000000007</v>
      </c>
      <c r="Q576" s="220">
        <v>26165</v>
      </c>
      <c r="R576" s="220">
        <v>66385.5</v>
      </c>
      <c r="S576" s="220">
        <v>22805.7</v>
      </c>
      <c r="T576" s="220">
        <v>37037</v>
      </c>
      <c r="U576" s="220">
        <v>365661.5</v>
      </c>
      <c r="V576" s="220">
        <v>233176.30000000002</v>
      </c>
      <c r="W576" s="220">
        <v>22942.400000000001</v>
      </c>
      <c r="X576" s="220">
        <v>547720.19999999995</v>
      </c>
      <c r="Y576" s="220">
        <v>0.4</v>
      </c>
      <c r="Z576" s="220">
        <v>554.9</v>
      </c>
      <c r="AA576" s="220">
        <v>12508</v>
      </c>
      <c r="AB576" s="220">
        <v>12343.7</v>
      </c>
      <c r="AC576" s="220">
        <v>78214.600000000006</v>
      </c>
      <c r="AD576" s="220">
        <v>22817</v>
      </c>
      <c r="AE576" s="220">
        <v>18346.100000000002</v>
      </c>
      <c r="AF576" s="220">
        <v>138813.1</v>
      </c>
      <c r="AG576" s="220">
        <v>65932.3</v>
      </c>
      <c r="AH576" s="43">
        <v>1998324.3</v>
      </c>
    </row>
    <row r="577" spans="5:34">
      <c r="E577" s="62">
        <v>2003</v>
      </c>
      <c r="H577" s="221">
        <v>18390.400000000001</v>
      </c>
      <c r="I577" s="221">
        <v>13178.1</v>
      </c>
      <c r="J577" s="221">
        <v>12097.7</v>
      </c>
      <c r="K577" s="221">
        <v>109183.8</v>
      </c>
      <c r="L577" s="221">
        <v>64708.3</v>
      </c>
      <c r="M577" s="221">
        <v>2892.2000000000003</v>
      </c>
      <c r="N577" s="221">
        <v>81592.600000000006</v>
      </c>
      <c r="O577" s="221">
        <v>11786.300000000001</v>
      </c>
      <c r="P577" s="221">
        <v>10775.4</v>
      </c>
      <c r="Q577" s="221">
        <v>21948.100000000002</v>
      </c>
      <c r="R577" s="221">
        <v>60424.5</v>
      </c>
      <c r="S577" s="221">
        <v>21003.200000000001</v>
      </c>
      <c r="T577" s="221">
        <v>35066.300000000003</v>
      </c>
      <c r="U577" s="221">
        <v>362419.9</v>
      </c>
      <c r="V577" s="221">
        <v>224030</v>
      </c>
      <c r="W577" s="221">
        <v>24580.600000000002</v>
      </c>
      <c r="X577" s="221">
        <v>528120.6</v>
      </c>
      <c r="Y577" s="221">
        <v>2.9</v>
      </c>
      <c r="Z577" s="221">
        <v>442.2</v>
      </c>
      <c r="AA577" s="221">
        <v>12140.5</v>
      </c>
      <c r="AB577" s="221">
        <v>13026.6</v>
      </c>
      <c r="AC577" s="221">
        <v>80536</v>
      </c>
      <c r="AD577" s="221">
        <v>20980.5</v>
      </c>
      <c r="AE577" s="221">
        <v>20686.5</v>
      </c>
      <c r="AF577" s="221">
        <v>141898.4</v>
      </c>
      <c r="AG577" s="221">
        <v>64517.8</v>
      </c>
      <c r="AH577" s="43">
        <v>1956429.4</v>
      </c>
    </row>
    <row r="578" spans="5:34">
      <c r="E578" s="62">
        <v>2004</v>
      </c>
      <c r="H578" s="221">
        <v>18912.100000000002</v>
      </c>
      <c r="I578" s="221">
        <v>12188.300000000001</v>
      </c>
      <c r="J578" s="221">
        <v>14547.2</v>
      </c>
      <c r="K578" s="221">
        <v>114330.90000000001</v>
      </c>
      <c r="L578" s="221">
        <v>65906.899999999994</v>
      </c>
      <c r="M578" s="221">
        <v>3204.9</v>
      </c>
      <c r="N578" s="221">
        <v>97005.8</v>
      </c>
      <c r="O578" s="221">
        <v>13767.800000000001</v>
      </c>
      <c r="P578" s="221">
        <v>9448.6</v>
      </c>
      <c r="Q578" s="221">
        <v>23795.7</v>
      </c>
      <c r="R578" s="221">
        <v>64024.700000000004</v>
      </c>
      <c r="S578" s="221">
        <v>24702.600000000002</v>
      </c>
      <c r="T578" s="221">
        <v>43057.9</v>
      </c>
      <c r="U578" s="221">
        <v>358444</v>
      </c>
      <c r="V578" s="221">
        <v>258950.5</v>
      </c>
      <c r="W578" s="221">
        <v>24718.600000000002</v>
      </c>
      <c r="X578" s="221">
        <v>522816.60000000003</v>
      </c>
      <c r="Y578" s="221">
        <v>216</v>
      </c>
      <c r="Z578" s="221">
        <v>1601.7</v>
      </c>
      <c r="AA578" s="221">
        <v>12185.5</v>
      </c>
      <c r="AB578" s="221">
        <v>14443.5</v>
      </c>
      <c r="AC578" s="221">
        <v>87649.5</v>
      </c>
      <c r="AD578" s="221">
        <v>20517.100000000002</v>
      </c>
      <c r="AE578" s="221">
        <v>27674.5</v>
      </c>
      <c r="AF578" s="221">
        <v>150463.80000000002</v>
      </c>
      <c r="AG578" s="221">
        <v>74938.900000000009</v>
      </c>
      <c r="AH578" s="43">
        <v>2059513.6</v>
      </c>
    </row>
    <row r="579" spans="5:34">
      <c r="E579" s="62">
        <v>2005</v>
      </c>
      <c r="H579" s="221">
        <v>24408.400000000001</v>
      </c>
      <c r="I579" s="221">
        <v>11917.800000000001</v>
      </c>
      <c r="J579" s="221">
        <v>13764.800000000001</v>
      </c>
      <c r="K579" s="221">
        <v>108024.1</v>
      </c>
      <c r="L579" s="221">
        <v>61032.6</v>
      </c>
      <c r="M579" s="221">
        <v>2978.8</v>
      </c>
      <c r="N579" s="221">
        <v>88466.3</v>
      </c>
      <c r="O579" s="221">
        <v>10194.1</v>
      </c>
      <c r="P579" s="221">
        <v>10633.5</v>
      </c>
      <c r="Q579" s="221">
        <v>22678.2</v>
      </c>
      <c r="R579" s="221">
        <v>54704.700000000004</v>
      </c>
      <c r="S579" s="221">
        <v>21592</v>
      </c>
      <c r="T579" s="221">
        <v>39320.200000000004</v>
      </c>
      <c r="U579" s="221">
        <v>211550.1</v>
      </c>
      <c r="V579" s="221">
        <v>221358</v>
      </c>
      <c r="W579" s="221">
        <v>21982</v>
      </c>
      <c r="X579" s="221">
        <v>459557.8</v>
      </c>
      <c r="Y579" s="221">
        <v>500</v>
      </c>
      <c r="Z579" s="221">
        <v>1422.3</v>
      </c>
      <c r="AA579" s="221">
        <v>15164.800000000001</v>
      </c>
      <c r="AB579" s="221">
        <v>13195.800000000001</v>
      </c>
      <c r="AC579" s="221">
        <v>71326.2</v>
      </c>
      <c r="AD579" s="221">
        <v>20045.5</v>
      </c>
      <c r="AE579" s="221">
        <v>12895.300000000001</v>
      </c>
      <c r="AF579" s="221">
        <v>140701.20000000001</v>
      </c>
      <c r="AG579" s="221">
        <v>65999.8</v>
      </c>
      <c r="AH579" s="43">
        <v>1725414.3</v>
      </c>
    </row>
    <row r="580" spans="5:34">
      <c r="E580" s="62">
        <v>2006</v>
      </c>
      <c r="H580" s="221">
        <v>26122.2</v>
      </c>
      <c r="I580" s="221">
        <v>12045.7</v>
      </c>
      <c r="J580" s="221">
        <v>13031.7</v>
      </c>
      <c r="K580" s="221">
        <v>106904.90000000001</v>
      </c>
      <c r="L580" s="221">
        <v>60390.700000000004</v>
      </c>
      <c r="M580" s="221">
        <v>2808.1</v>
      </c>
      <c r="N580" s="221">
        <v>97378.5</v>
      </c>
      <c r="O580" s="221">
        <v>9766.1</v>
      </c>
      <c r="P580" s="221">
        <v>11449.6</v>
      </c>
      <c r="Q580" s="221">
        <v>22317.3</v>
      </c>
      <c r="R580" s="221">
        <v>50607.8</v>
      </c>
      <c r="S580" s="221">
        <v>22578.799999999999</v>
      </c>
      <c r="T580" s="221">
        <v>35520.700000000004</v>
      </c>
      <c r="U580" s="221">
        <v>152577.5</v>
      </c>
      <c r="V580" s="221">
        <v>218161</v>
      </c>
      <c r="W580" s="221">
        <v>21593.5</v>
      </c>
      <c r="X580" s="221">
        <v>456352.4</v>
      </c>
      <c r="Y580" s="221">
        <v>308.90000000000003</v>
      </c>
      <c r="Z580" s="221">
        <v>1208.6000000000001</v>
      </c>
      <c r="AA580" s="221">
        <v>15987.9</v>
      </c>
      <c r="AB580" s="221">
        <v>12894.4</v>
      </c>
      <c r="AC580" s="221">
        <v>63022.9</v>
      </c>
      <c r="AD580" s="221">
        <v>21337.8</v>
      </c>
      <c r="AE580" s="221">
        <v>10981.300000000001</v>
      </c>
      <c r="AF580" s="221">
        <v>142574.6</v>
      </c>
      <c r="AG580" s="221">
        <v>75837.5</v>
      </c>
      <c r="AH580" s="43">
        <v>1663760.4</v>
      </c>
    </row>
    <row r="581" spans="5:34">
      <c r="E581" s="62">
        <v>2007</v>
      </c>
      <c r="H581" s="221">
        <v>23741.100000000002</v>
      </c>
      <c r="I581" s="221">
        <v>12775.5</v>
      </c>
      <c r="J581" s="221">
        <v>13401.4</v>
      </c>
      <c r="K581" s="221">
        <v>122892.7</v>
      </c>
      <c r="L581" s="221">
        <v>68092.7</v>
      </c>
      <c r="M581" s="221">
        <v>3694.7000000000003</v>
      </c>
      <c r="N581" s="221">
        <v>113595.3</v>
      </c>
      <c r="O581" s="221">
        <v>11927.9</v>
      </c>
      <c r="P581" s="221">
        <v>10443</v>
      </c>
      <c r="Q581" s="221">
        <v>23828.799999999999</v>
      </c>
      <c r="R581" s="221">
        <v>52869.1</v>
      </c>
      <c r="S581" s="221">
        <v>25165.7</v>
      </c>
      <c r="T581" s="221">
        <v>37566.400000000001</v>
      </c>
      <c r="U581" s="221">
        <v>290631.7</v>
      </c>
      <c r="V581" s="221">
        <v>251859.9</v>
      </c>
      <c r="W581" s="221">
        <v>25309.200000000001</v>
      </c>
      <c r="X581" s="221">
        <v>508416.5</v>
      </c>
      <c r="Y581" s="221">
        <v>157.1</v>
      </c>
      <c r="Z581" s="221">
        <v>1572.9</v>
      </c>
      <c r="AA581" s="221">
        <v>14344.4</v>
      </c>
      <c r="AB581" s="221">
        <v>13472.5</v>
      </c>
      <c r="AC581" s="221">
        <v>68223.100000000006</v>
      </c>
      <c r="AD581" s="221">
        <v>21100.3</v>
      </c>
      <c r="AE581" s="221">
        <v>14290.1</v>
      </c>
      <c r="AF581" s="221">
        <v>147210.4</v>
      </c>
      <c r="AG581" s="221">
        <v>91426.6</v>
      </c>
      <c r="AH581" s="43">
        <v>1968009</v>
      </c>
    </row>
    <row r="582" spans="5:34">
      <c r="E582" s="62">
        <v>2008</v>
      </c>
      <c r="H582" s="222">
        <v>15271.9</v>
      </c>
      <c r="I582" s="222">
        <v>12179.300000000001</v>
      </c>
      <c r="J582" s="222">
        <v>14596.6</v>
      </c>
      <c r="K582" s="222">
        <v>121082.3</v>
      </c>
      <c r="L582" s="222">
        <v>59053.599999999999</v>
      </c>
      <c r="M582" s="222">
        <v>2237.3000000000002</v>
      </c>
      <c r="N582" s="222">
        <v>108201.5</v>
      </c>
      <c r="O582" s="222">
        <v>10608</v>
      </c>
      <c r="P582" s="222">
        <v>9224.8000000000011</v>
      </c>
      <c r="Q582" s="222">
        <v>21880.600000000002</v>
      </c>
      <c r="R582" s="222">
        <v>70780</v>
      </c>
      <c r="S582" s="222">
        <v>26856.400000000001</v>
      </c>
      <c r="T582" s="222">
        <v>35330.1</v>
      </c>
      <c r="U582" s="222">
        <v>422471.4</v>
      </c>
      <c r="V582" s="222">
        <v>223663.2</v>
      </c>
      <c r="W582" s="222">
        <v>25517</v>
      </c>
      <c r="X582" s="222">
        <v>487235</v>
      </c>
      <c r="Y582" s="222">
        <v>0.2</v>
      </c>
      <c r="Z582" s="222">
        <v>895.1</v>
      </c>
      <c r="AA582" s="222">
        <v>8520.7999999999993</v>
      </c>
      <c r="AB582" s="222">
        <v>12563.6</v>
      </c>
      <c r="AC582" s="222">
        <v>70877.100000000006</v>
      </c>
      <c r="AD582" s="222">
        <v>19306.2</v>
      </c>
      <c r="AE582" s="222">
        <v>22682.3</v>
      </c>
      <c r="AF582" s="222">
        <v>135337.5</v>
      </c>
      <c r="AG582" s="222">
        <v>85026.6</v>
      </c>
      <c r="AH582" s="43">
        <v>2021398.4000000004</v>
      </c>
    </row>
    <row r="583" spans="5:34">
      <c r="E583" s="62">
        <v>2009</v>
      </c>
      <c r="H583" s="221">
        <v>22617.200000000001</v>
      </c>
      <c r="I583" s="221">
        <v>11800.5</v>
      </c>
      <c r="J583" s="221">
        <v>14069.9</v>
      </c>
      <c r="K583" s="221">
        <v>116639.40000000001</v>
      </c>
      <c r="L583" s="221">
        <v>52762.1</v>
      </c>
      <c r="M583" s="221">
        <v>2733.1</v>
      </c>
      <c r="N583" s="221">
        <v>102243.40000000001</v>
      </c>
      <c r="O583" s="221">
        <v>10957.7</v>
      </c>
      <c r="P583" s="221">
        <v>9474</v>
      </c>
      <c r="Q583" s="221">
        <v>20895.2</v>
      </c>
      <c r="R583" s="221">
        <v>81615.900000000009</v>
      </c>
      <c r="S583" s="221">
        <v>23675.8</v>
      </c>
      <c r="T583" s="221">
        <v>32514</v>
      </c>
      <c r="U583" s="221">
        <v>432179.7</v>
      </c>
      <c r="V583" s="221">
        <v>248582.1</v>
      </c>
      <c r="W583" s="221">
        <v>22661.8</v>
      </c>
      <c r="X583" s="221">
        <v>427012.60000000003</v>
      </c>
      <c r="Y583" s="221">
        <v>0.1</v>
      </c>
      <c r="Z583" s="221">
        <v>1009.7</v>
      </c>
      <c r="AA583" s="221">
        <v>12752.5</v>
      </c>
      <c r="AB583" s="221">
        <v>12075.9</v>
      </c>
      <c r="AC583" s="221">
        <v>67974.7</v>
      </c>
      <c r="AD583" s="221">
        <v>19352.100000000002</v>
      </c>
      <c r="AE583" s="221">
        <v>8532.9</v>
      </c>
      <c r="AF583" s="221">
        <v>124060.6</v>
      </c>
      <c r="AG583" s="221">
        <v>77987.7</v>
      </c>
      <c r="AH583" s="43">
        <v>1956180.6000000003</v>
      </c>
    </row>
    <row r="584" spans="5:34">
      <c r="E584" s="62">
        <v>2010</v>
      </c>
      <c r="H584" s="221">
        <v>24700.7</v>
      </c>
      <c r="I584" s="221">
        <v>10473.300000000001</v>
      </c>
      <c r="J584" s="221">
        <v>8834.3000000000011</v>
      </c>
      <c r="K584" s="221">
        <v>102175.2</v>
      </c>
      <c r="L584" s="221">
        <v>63437.599999999999</v>
      </c>
      <c r="M584" s="221">
        <v>2602.9</v>
      </c>
      <c r="N584" s="221">
        <v>91753.900000000009</v>
      </c>
      <c r="O584" s="221">
        <v>9878.7000000000007</v>
      </c>
      <c r="P584" s="221">
        <v>10559.2</v>
      </c>
      <c r="Q584" s="221">
        <v>16550.3</v>
      </c>
      <c r="R584" s="221">
        <v>65527.5</v>
      </c>
      <c r="S584" s="221">
        <v>20199.900000000001</v>
      </c>
      <c r="T584" s="221">
        <v>32499.3</v>
      </c>
      <c r="U584" s="221">
        <v>260826.80000000002</v>
      </c>
      <c r="V584" s="221">
        <v>217642.4</v>
      </c>
      <c r="W584" s="221">
        <v>19721.400000000001</v>
      </c>
      <c r="X584" s="221">
        <v>308546.3</v>
      </c>
      <c r="Y584" s="221">
        <v>0.4</v>
      </c>
      <c r="Z584" s="221">
        <v>583.80000000000007</v>
      </c>
      <c r="AA584" s="221">
        <v>14846.1</v>
      </c>
      <c r="AB584" s="221">
        <v>10637.7</v>
      </c>
      <c r="AC584" s="221">
        <v>58407.6</v>
      </c>
      <c r="AD584" s="221">
        <v>16471.2</v>
      </c>
      <c r="AE584" s="221">
        <v>22633.200000000001</v>
      </c>
      <c r="AF584" s="221">
        <v>121315.1</v>
      </c>
      <c r="AG584" s="221">
        <v>69057.100000000006</v>
      </c>
      <c r="AH584" s="43">
        <v>1579881.9000000004</v>
      </c>
    </row>
    <row r="585" spans="5:34">
      <c r="E585" s="62">
        <v>2011</v>
      </c>
      <c r="H585" s="221">
        <v>20947.3</v>
      </c>
      <c r="I585" s="221">
        <v>10249</v>
      </c>
      <c r="J585" s="221">
        <v>9765.2000000000007</v>
      </c>
      <c r="K585" s="221">
        <v>91365.2</v>
      </c>
      <c r="L585" s="221">
        <v>56439.7</v>
      </c>
      <c r="M585" s="221">
        <v>1828.5</v>
      </c>
      <c r="N585" s="221">
        <v>81269.7</v>
      </c>
      <c r="O585" s="221">
        <v>8715</v>
      </c>
      <c r="P585" s="221">
        <v>9882.2000000000007</v>
      </c>
      <c r="Q585" s="221">
        <v>17009.7</v>
      </c>
      <c r="R585" s="221">
        <v>51145.3</v>
      </c>
      <c r="S585" s="221">
        <v>18722.900000000001</v>
      </c>
      <c r="T585" s="221">
        <v>29454.5</v>
      </c>
      <c r="U585" s="221">
        <v>166365.4</v>
      </c>
      <c r="V585" s="221">
        <v>189877.80000000002</v>
      </c>
      <c r="W585" s="221">
        <v>18965</v>
      </c>
      <c r="X585" s="221">
        <v>234345.5</v>
      </c>
      <c r="Y585" s="221">
        <v>59.4</v>
      </c>
      <c r="Z585" s="221">
        <v>423.5</v>
      </c>
      <c r="AA585" s="221">
        <v>12278.2</v>
      </c>
      <c r="AB585" s="221">
        <v>8181.6</v>
      </c>
      <c r="AC585" s="221">
        <v>63574.3</v>
      </c>
      <c r="AD585" s="221">
        <v>17377.5</v>
      </c>
      <c r="AE585" s="221">
        <v>31584.2</v>
      </c>
      <c r="AF585" s="221">
        <v>116245.3</v>
      </c>
      <c r="AG585" s="221">
        <v>65578.100000000006</v>
      </c>
      <c r="AH585" s="43">
        <v>1331650.0000000002</v>
      </c>
    </row>
    <row r="586" spans="5:34">
      <c r="E586" s="62">
        <v>2012</v>
      </c>
      <c r="H586" s="221">
        <v>21327.8</v>
      </c>
      <c r="I586" s="221">
        <v>10495.2</v>
      </c>
      <c r="J586" s="221">
        <v>10076.6</v>
      </c>
      <c r="K586" s="221">
        <v>102684</v>
      </c>
      <c r="L586" s="221">
        <v>38402.300000000003</v>
      </c>
      <c r="M586" s="221">
        <v>1612.1000000000001</v>
      </c>
      <c r="N586" s="221">
        <v>90397.2</v>
      </c>
      <c r="O586" s="221">
        <v>7842.9000000000005</v>
      </c>
      <c r="P586" s="221">
        <v>9363.6</v>
      </c>
      <c r="Q586" s="221">
        <v>17310.8</v>
      </c>
      <c r="R586" s="221">
        <v>51551.8</v>
      </c>
      <c r="S586" s="221">
        <v>21619.5</v>
      </c>
      <c r="T586" s="221">
        <v>26723.3</v>
      </c>
      <c r="U586" s="221">
        <v>209910.39999999999</v>
      </c>
      <c r="V586" s="221">
        <v>189796.1</v>
      </c>
      <c r="W586" s="221">
        <v>17963.2</v>
      </c>
      <c r="X586" s="221">
        <v>247621.7</v>
      </c>
      <c r="Y586" s="221">
        <v>17.400000000000002</v>
      </c>
      <c r="Z586" s="221">
        <v>486.40000000000003</v>
      </c>
      <c r="AA586" s="221">
        <v>12645.2</v>
      </c>
      <c r="AB586" s="221">
        <v>6210.1</v>
      </c>
      <c r="AC586" s="221">
        <v>62027.9</v>
      </c>
      <c r="AD586" s="221">
        <v>16086.5</v>
      </c>
      <c r="AE586" s="221">
        <v>3974.8</v>
      </c>
      <c r="AF586" s="221">
        <v>113365.7</v>
      </c>
      <c r="AG586" s="221">
        <v>67353.3</v>
      </c>
      <c r="AH586" s="43">
        <v>1356865.7999999998</v>
      </c>
    </row>
    <row r="587" spans="5:34">
      <c r="E587" s="62">
        <v>2013</v>
      </c>
      <c r="H587" s="76">
        <v>21104.799999999999</v>
      </c>
      <c r="I587" s="76">
        <v>11114.199999999999</v>
      </c>
      <c r="J587" s="76">
        <v>14329.999999999998</v>
      </c>
      <c r="K587" s="76">
        <v>110338</v>
      </c>
      <c r="L587" s="76">
        <v>37500.800000000003</v>
      </c>
      <c r="M587" s="76">
        <v>1682.8000000000002</v>
      </c>
      <c r="N587" s="76">
        <v>103772</v>
      </c>
      <c r="O587" s="76">
        <v>8099.9</v>
      </c>
      <c r="P587" s="76">
        <v>9205</v>
      </c>
      <c r="Q587" s="76">
        <v>18763.8</v>
      </c>
      <c r="R587" s="76">
        <v>59050.9</v>
      </c>
      <c r="S587" s="76">
        <v>22852.999999999996</v>
      </c>
      <c r="T587" s="76">
        <v>30762.3</v>
      </c>
      <c r="U587" s="76">
        <v>388906.99999999994</v>
      </c>
      <c r="V587" s="76">
        <v>215163.99999999997</v>
      </c>
      <c r="W587" s="76">
        <v>18253.900000000001</v>
      </c>
      <c r="X587" s="76">
        <v>287575.60923863575</v>
      </c>
      <c r="Y587" s="76">
        <v>118.2</v>
      </c>
      <c r="Z587" s="76">
        <v>814.1</v>
      </c>
      <c r="AA587" s="76">
        <v>12453.699999999999</v>
      </c>
      <c r="AB587" s="76">
        <v>6330.5</v>
      </c>
      <c r="AC587" s="76">
        <v>68586</v>
      </c>
      <c r="AD587" s="76">
        <v>16855.2</v>
      </c>
      <c r="AE587" s="76">
        <v>15563.200000000003</v>
      </c>
      <c r="AF587" s="76">
        <v>119869.8</v>
      </c>
      <c r="AG587" s="76">
        <v>70717.399999999994</v>
      </c>
      <c r="AH587" s="43">
        <v>1669786.1092386355</v>
      </c>
    </row>
    <row r="588" spans="5:34">
      <c r="E588" s="62">
        <v>2014</v>
      </c>
      <c r="H588" s="76">
        <v>18642.905086987939</v>
      </c>
      <c r="I588" s="76">
        <v>11208.98245253013</v>
      </c>
      <c r="J588" s="76">
        <v>14921.740505421691</v>
      </c>
      <c r="K588" s="76">
        <v>107694.33753734943</v>
      </c>
      <c r="L588" s="76">
        <v>47176.482239759025</v>
      </c>
      <c r="M588" s="76">
        <v>1465.3602291566399</v>
      </c>
      <c r="N588" s="76">
        <v>113625.82603228917</v>
      </c>
      <c r="O588" s="76">
        <v>8189.2867879518108</v>
      </c>
      <c r="P588" s="76">
        <v>7612.4250674698797</v>
      </c>
      <c r="Q588" s="76">
        <v>17343.70359710843</v>
      </c>
      <c r="R588" s="76">
        <v>70430.363955421693</v>
      </c>
      <c r="S588" s="76">
        <v>22464.559388313246</v>
      </c>
      <c r="T588" s="76">
        <v>39456.919453012051</v>
      </c>
      <c r="U588" s="76">
        <v>318963.34994843381</v>
      </c>
      <c r="V588" s="76">
        <v>197305.42119759036</v>
      </c>
      <c r="W588" s="76">
        <v>21024.084090240969</v>
      </c>
      <c r="X588" s="76">
        <v>316941.7449694369</v>
      </c>
      <c r="Y588" s="76">
        <v>56.972307951810002</v>
      </c>
      <c r="Z588" s="76">
        <v>1099.03803614458</v>
      </c>
      <c r="AA588" s="76">
        <v>10654.09346216869</v>
      </c>
      <c r="AB588" s="76">
        <v>5071.5730567469791</v>
      </c>
      <c r="AC588" s="76">
        <v>71119.250734698813</v>
      </c>
      <c r="AD588" s="76">
        <v>15708.50955662651</v>
      </c>
      <c r="AE588" s="76">
        <v>28518.795000000002</v>
      </c>
      <c r="AF588" s="76">
        <v>120589.69303277109</v>
      </c>
      <c r="AG588" s="76">
        <v>76569.228869397572</v>
      </c>
      <c r="AH588" s="43">
        <v>1663854.6465949793</v>
      </c>
    </row>
    <row r="589" spans="5:34">
      <c r="E589" s="62">
        <v>2015</v>
      </c>
      <c r="H589" s="76">
        <v>18104.83876893283</v>
      </c>
      <c r="I589" s="76">
        <v>10234.060586428541</v>
      </c>
      <c r="J589" s="76">
        <v>10449.724065284348</v>
      </c>
      <c r="K589" s="76">
        <v>106628.3345548767</v>
      </c>
      <c r="L589" s="76">
        <v>60982.191056726166</v>
      </c>
      <c r="M589" s="76">
        <v>2435.9341370345101</v>
      </c>
      <c r="N589" s="76">
        <v>131228.76598508863</v>
      </c>
      <c r="O589" s="76">
        <v>7342.2012327094999</v>
      </c>
      <c r="P589" s="76">
        <v>6741.927299485782</v>
      </c>
      <c r="Q589" s="76">
        <v>14964.198959658919</v>
      </c>
      <c r="R589" s="76">
        <v>81552.658217579941</v>
      </c>
      <c r="S589" s="76">
        <v>21083.559362100063</v>
      </c>
      <c r="T589" s="76">
        <v>28443.067554665518</v>
      </c>
      <c r="U589" s="76">
        <v>253560.4071691547</v>
      </c>
      <c r="V589" s="76">
        <v>190100.07135845517</v>
      </c>
      <c r="W589" s="76">
        <v>20808.253894175235</v>
      </c>
      <c r="X589" s="76">
        <v>301619.81180361065</v>
      </c>
      <c r="Y589" s="76">
        <v>37.584087474190007</v>
      </c>
      <c r="Z589" s="76">
        <v>1002.97546971902</v>
      </c>
      <c r="AA589" s="76">
        <v>8940.8944937418019</v>
      </c>
      <c r="AB589" s="76">
        <v>3684.1762616974702</v>
      </c>
      <c r="AC589" s="76">
        <v>60027.491341198423</v>
      </c>
      <c r="AD589" s="76">
        <v>13629.019536155829</v>
      </c>
      <c r="AE589" s="76">
        <v>25762.079972446732</v>
      </c>
      <c r="AF589" s="76">
        <v>116036.49589298369</v>
      </c>
      <c r="AG589" s="76">
        <v>73446.186938615821</v>
      </c>
      <c r="AH589" s="43">
        <v>1568846.91</v>
      </c>
    </row>
    <row r="590" spans="5:34">
      <c r="E590" s="62">
        <v>2016</v>
      </c>
      <c r="H590" s="76">
        <v>17264.955781866352</v>
      </c>
      <c r="I590" s="76">
        <v>9918.0254362630803</v>
      </c>
      <c r="J590" s="76">
        <v>10186.962319752998</v>
      </c>
      <c r="K590" s="76">
        <v>109389.74661299508</v>
      </c>
      <c r="L590" s="76">
        <v>62233.757730923768</v>
      </c>
      <c r="M590" s="76">
        <v>2525.7853076435804</v>
      </c>
      <c r="N590" s="76">
        <v>134180.10774607188</v>
      </c>
      <c r="O590" s="76">
        <v>7544.0358571719607</v>
      </c>
      <c r="P590" s="76">
        <v>6370.8648521529603</v>
      </c>
      <c r="Q590" s="76">
        <v>14786.697765975949</v>
      </c>
      <c r="R590" s="76">
        <v>92478.724234095047</v>
      </c>
      <c r="S590" s="76">
        <v>21319.142878793111</v>
      </c>
      <c r="T590" s="76">
        <v>28058.198613832727</v>
      </c>
      <c r="U590" s="76">
        <v>260192.29333875069</v>
      </c>
      <c r="V590" s="76">
        <v>177102.92292655318</v>
      </c>
      <c r="W590" s="76">
        <v>20892.079957918719</v>
      </c>
      <c r="X590" s="76">
        <v>288896.87644157407</v>
      </c>
      <c r="Y590" s="76">
        <v>14.299047978400001</v>
      </c>
      <c r="Z590" s="76">
        <v>974.14615906938002</v>
      </c>
      <c r="AA590" s="76">
        <v>8334.6565591946801</v>
      </c>
      <c r="AB590" s="76">
        <v>3626.7221917527704</v>
      </c>
      <c r="AC590" s="76">
        <v>61060.793395833345</v>
      </c>
      <c r="AD590" s="76">
        <v>13196.581929992921</v>
      </c>
      <c r="AE590" s="76">
        <v>30587.444226343461</v>
      </c>
      <c r="AF590" s="76">
        <v>115783.02102474733</v>
      </c>
      <c r="AG590" s="76">
        <v>74141.892454647896</v>
      </c>
      <c r="AH590" s="43">
        <v>1571060.7347918951</v>
      </c>
    </row>
    <row r="591" spans="5:34">
      <c r="E591" s="62">
        <v>2017</v>
      </c>
      <c r="H591" s="76">
        <v>17511.933122155457</v>
      </c>
      <c r="I591" s="76">
        <v>9869.3421794451497</v>
      </c>
      <c r="J591" s="76">
        <v>9975.8681158675608</v>
      </c>
      <c r="K591" s="76">
        <v>106240.96853346736</v>
      </c>
      <c r="L591" s="76">
        <v>65178.233278140935</v>
      </c>
      <c r="M591" s="76">
        <v>2677.6651756274805</v>
      </c>
      <c r="N591" s="76">
        <v>139762.63798939143</v>
      </c>
      <c r="O591" s="76">
        <v>7734.4953719199502</v>
      </c>
      <c r="P591" s="76">
        <v>6538.5564589027999</v>
      </c>
      <c r="Q591" s="76">
        <v>14540.162125269229</v>
      </c>
      <c r="R591" s="76">
        <v>97091.078263838877</v>
      </c>
      <c r="S591" s="76">
        <v>21348.281587983271</v>
      </c>
      <c r="T591" s="76">
        <v>28873.84019659862</v>
      </c>
      <c r="U591" s="76">
        <v>264154.38544357801</v>
      </c>
      <c r="V591" s="76">
        <v>174376.82850453607</v>
      </c>
      <c r="W591" s="76">
        <v>21474.205701161627</v>
      </c>
      <c r="X591" s="76">
        <v>259161.1604411189</v>
      </c>
      <c r="Y591" s="76">
        <v>3.4701157886700003</v>
      </c>
      <c r="Z591" s="76">
        <v>969.49666510861994</v>
      </c>
      <c r="AA591" s="76">
        <v>8544.4071056344801</v>
      </c>
      <c r="AB591" s="76">
        <v>3600.8388819856204</v>
      </c>
      <c r="AC591" s="76">
        <v>63215.928773516403</v>
      </c>
      <c r="AD591" s="76">
        <v>13177.398621735811</v>
      </c>
      <c r="AE591" s="76">
        <v>29789.566657683419</v>
      </c>
      <c r="AF591" s="76">
        <v>118628.2089394253</v>
      </c>
      <c r="AG591" s="76">
        <v>73177.212286503884</v>
      </c>
      <c r="AH591" s="43">
        <v>1557616.1705363849</v>
      </c>
    </row>
    <row r="592" spans="5:34">
      <c r="E592" s="62">
        <v>2018</v>
      </c>
      <c r="H592" s="76">
        <v>17686.727751426522</v>
      </c>
      <c r="I592" s="76">
        <v>9876.4285451323412</v>
      </c>
      <c r="J592" s="76">
        <v>9676.1449216148703</v>
      </c>
      <c r="K592" s="76">
        <v>102253.48678131634</v>
      </c>
      <c r="L592" s="76">
        <v>61295.154129802489</v>
      </c>
      <c r="M592" s="76">
        <v>2819.2262389603002</v>
      </c>
      <c r="N592" s="76">
        <v>144056.11828956968</v>
      </c>
      <c r="O592" s="76">
        <v>7714.4551234398004</v>
      </c>
      <c r="P592" s="76">
        <v>6673.548184611429</v>
      </c>
      <c r="Q592" s="76">
        <v>13843.430934326081</v>
      </c>
      <c r="R592" s="76">
        <v>101295.59419078202</v>
      </c>
      <c r="S592" s="76">
        <v>20167.218951704748</v>
      </c>
      <c r="T592" s="76">
        <v>29806.617487303927</v>
      </c>
      <c r="U592" s="76">
        <v>264563.19063618191</v>
      </c>
      <c r="V592" s="76">
        <v>171000.08426788793</v>
      </c>
      <c r="W592" s="76">
        <v>21946.859669177746</v>
      </c>
      <c r="X592" s="76">
        <v>241497.52267185345</v>
      </c>
      <c r="Y592" s="76">
        <v>0.32653824806999998</v>
      </c>
      <c r="Z592" s="76">
        <v>958.31434960056015</v>
      </c>
      <c r="AA592" s="76">
        <v>8711.0956692775799</v>
      </c>
      <c r="AB592" s="76">
        <v>3551.3752657754303</v>
      </c>
      <c r="AC592" s="76">
        <v>64123.9262073223</v>
      </c>
      <c r="AD592" s="76">
        <v>13320.521958745601</v>
      </c>
      <c r="AE592" s="76">
        <v>28785.915433481052</v>
      </c>
      <c r="AF592" s="76">
        <v>121354.28720257824</v>
      </c>
      <c r="AG592" s="76">
        <v>71621.698840176963</v>
      </c>
      <c r="AH592" s="43">
        <v>1538599.2702402975</v>
      </c>
    </row>
    <row r="593" spans="3:34">
      <c r="E593" s="62">
        <v>2019</v>
      </c>
      <c r="H593" s="76">
        <v>17948.401620394121</v>
      </c>
      <c r="I593" s="76">
        <v>9918.7333279455997</v>
      </c>
      <c r="J593" s="76">
        <v>9141.4668787811806</v>
      </c>
      <c r="K593" s="76">
        <v>98327.794762246267</v>
      </c>
      <c r="L593" s="76">
        <v>50054.509028517772</v>
      </c>
      <c r="M593" s="76">
        <v>2975.3632349854602</v>
      </c>
      <c r="N593" s="76">
        <v>150305.39604462413</v>
      </c>
      <c r="O593" s="76">
        <v>7719.8001179050307</v>
      </c>
      <c r="P593" s="76">
        <v>6836.1009392279802</v>
      </c>
      <c r="Q593" s="76">
        <v>13248.14434403948</v>
      </c>
      <c r="R593" s="76">
        <v>103789.74353894519</v>
      </c>
      <c r="S593" s="76">
        <v>18739.712076942007</v>
      </c>
      <c r="T593" s="76">
        <v>30881.553912419764</v>
      </c>
      <c r="U593" s="76">
        <v>265812.61335632362</v>
      </c>
      <c r="V593" s="76">
        <v>174085.62157520768</v>
      </c>
      <c r="W593" s="76">
        <v>22507.243033809118</v>
      </c>
      <c r="X593" s="76">
        <v>212248.86548768001</v>
      </c>
      <c r="Y593" s="76">
        <v>0</v>
      </c>
      <c r="Z593" s="76">
        <v>951.17467683279983</v>
      </c>
      <c r="AA593" s="76">
        <v>8913.4331661496817</v>
      </c>
      <c r="AB593" s="76">
        <v>3507.8150090142503</v>
      </c>
      <c r="AC593" s="76">
        <v>64502.351075999097</v>
      </c>
      <c r="AD593" s="76">
        <v>13611.672423027991</v>
      </c>
      <c r="AE593" s="76">
        <v>27846.49042395479</v>
      </c>
      <c r="AF593" s="76">
        <v>124591.62487410549</v>
      </c>
      <c r="AG593" s="76">
        <v>70131.556967381635</v>
      </c>
      <c r="AH593" s="43">
        <v>1508597.1818964602</v>
      </c>
    </row>
    <row r="594" spans="3:34">
      <c r="E594" s="62">
        <v>2020</v>
      </c>
      <c r="H594" s="76">
        <v>18468.413655810462</v>
      </c>
      <c r="I594" s="76">
        <v>10084.921962255539</v>
      </c>
      <c r="J594" s="76">
        <v>8409.3249762199703</v>
      </c>
      <c r="K594" s="76">
        <v>96236.132845003231</v>
      </c>
      <c r="L594" s="76">
        <v>50916.499048189551</v>
      </c>
      <c r="M594" s="76">
        <v>3176.6924518559299</v>
      </c>
      <c r="N594" s="76">
        <v>156639.93812797102</v>
      </c>
      <c r="O594" s="76">
        <v>7820.3967434963497</v>
      </c>
      <c r="P594" s="76">
        <v>7091.2907335825903</v>
      </c>
      <c r="Q594" s="76">
        <v>12900.167040432842</v>
      </c>
      <c r="R594" s="76">
        <v>103520.09231652372</v>
      </c>
      <c r="S594" s="76">
        <v>17459.575835373649</v>
      </c>
      <c r="T594" s="76">
        <v>32398.062737749799</v>
      </c>
      <c r="U594" s="76">
        <v>248226.38004579346</v>
      </c>
      <c r="V594" s="76">
        <v>179475.2294585791</v>
      </c>
      <c r="W594" s="76">
        <v>23370.6201407761</v>
      </c>
      <c r="X594" s="76">
        <v>182648.15758916747</v>
      </c>
      <c r="Y594" s="76">
        <v>0</v>
      </c>
      <c r="Z594" s="76">
        <v>956.68987560582002</v>
      </c>
      <c r="AA594" s="76">
        <v>9236.0877045778998</v>
      </c>
      <c r="AB594" s="76">
        <v>3504.1646104750898</v>
      </c>
      <c r="AC594" s="76">
        <v>65624.504349953408</v>
      </c>
      <c r="AD594" s="76">
        <v>14141.678530895009</v>
      </c>
      <c r="AE594" s="76">
        <v>27201.875725223999</v>
      </c>
      <c r="AF594" s="76">
        <v>128646.48017910014</v>
      </c>
      <c r="AG594" s="76">
        <v>69299.95498152604</v>
      </c>
      <c r="AH594" s="43">
        <v>1477453.331666138</v>
      </c>
    </row>
    <row r="595" spans="3:34">
      <c r="E595" s="62">
        <v>2021</v>
      </c>
      <c r="H595" s="76">
        <v>19051.320924013129</v>
      </c>
      <c r="I595" s="76">
        <v>10296.695615152843</v>
      </c>
      <c r="J595" s="76">
        <v>7881.2288806618108</v>
      </c>
      <c r="K595" s="76">
        <v>96882.303669396395</v>
      </c>
      <c r="L595" s="76">
        <v>50670.103389893033</v>
      </c>
      <c r="M595" s="76">
        <v>3317.8947924856498</v>
      </c>
      <c r="N595" s="76">
        <v>162083.62295647207</v>
      </c>
      <c r="O595" s="76">
        <v>8022.18087515343</v>
      </c>
      <c r="P595" s="76">
        <v>7371.7348450940099</v>
      </c>
      <c r="Q595" s="76">
        <v>12871.176231636711</v>
      </c>
      <c r="R595" s="76">
        <v>104198.45882493655</v>
      </c>
      <c r="S595" s="76">
        <v>17002.425842667541</v>
      </c>
      <c r="T595" s="76">
        <v>33766.483756343616</v>
      </c>
      <c r="U595" s="76">
        <v>223812.59786576958</v>
      </c>
      <c r="V595" s="76">
        <v>184493.68934738659</v>
      </c>
      <c r="W595" s="76">
        <v>24277.296901768092</v>
      </c>
      <c r="X595" s="76">
        <v>163720.86922065809</v>
      </c>
      <c r="Y595" s="76">
        <v>0</v>
      </c>
      <c r="Z595" s="76">
        <v>967.92892786948005</v>
      </c>
      <c r="AA595" s="76">
        <v>9548.6444173824711</v>
      </c>
      <c r="AB595" s="76">
        <v>3553.0505269219498</v>
      </c>
      <c r="AC595" s="76">
        <v>67169.675037662309</v>
      </c>
      <c r="AD595" s="76">
        <v>14603.519055899953</v>
      </c>
      <c r="AE595" s="76">
        <v>26499.213645321888</v>
      </c>
      <c r="AF595" s="76">
        <v>132133.50738582463</v>
      </c>
      <c r="AG595" s="76">
        <v>69907.299230284945</v>
      </c>
      <c r="AH595" s="43">
        <v>1454102.9221666565</v>
      </c>
    </row>
    <row r="596" spans="3:34">
      <c r="E596" s="62">
        <v>2022</v>
      </c>
      <c r="H596" s="76">
        <v>18983.235976870728</v>
      </c>
      <c r="I596" s="76">
        <v>10184.07286390268</v>
      </c>
      <c r="J596" s="76">
        <v>7405.1654262888496</v>
      </c>
      <c r="K596" s="76">
        <v>96202.81519784902</v>
      </c>
      <c r="L596" s="76">
        <v>50005.711758284364</v>
      </c>
      <c r="M596" s="76">
        <v>3270.6660095418001</v>
      </c>
      <c r="N596" s="76">
        <v>164195.38845899905</v>
      </c>
      <c r="O596" s="76">
        <v>8049.67879259853</v>
      </c>
      <c r="P596" s="76">
        <v>7403.8574209308099</v>
      </c>
      <c r="Q596" s="76">
        <v>12768.280622645143</v>
      </c>
      <c r="R596" s="76">
        <v>104491.8188558101</v>
      </c>
      <c r="S596" s="76">
        <v>16961.750805198109</v>
      </c>
      <c r="T596" s="76">
        <v>33584.341058296748</v>
      </c>
      <c r="U596" s="76">
        <v>223813.21243405627</v>
      </c>
      <c r="V596" s="76">
        <v>182186.6114467431</v>
      </c>
      <c r="W596" s="76">
        <v>24326.702372934662</v>
      </c>
      <c r="X596" s="76">
        <v>162531.55322981323</v>
      </c>
      <c r="Y596" s="76">
        <v>0</v>
      </c>
      <c r="Z596" s="76">
        <v>976.07796043295014</v>
      </c>
      <c r="AA596" s="76">
        <v>9489.9832548502091</v>
      </c>
      <c r="AB596" s="76">
        <v>3533.5012286647898</v>
      </c>
      <c r="AC596" s="76">
        <v>66930.465486114816</v>
      </c>
      <c r="AD596" s="76">
        <v>14437.344203285631</v>
      </c>
      <c r="AE596" s="76">
        <v>25366.444892212432</v>
      </c>
      <c r="AF596" s="76">
        <v>131154.86261137243</v>
      </c>
      <c r="AG596" s="76">
        <v>70197.88111908421</v>
      </c>
      <c r="AH596" s="43">
        <v>1448451.4234867811</v>
      </c>
    </row>
    <row r="597" spans="3:34">
      <c r="E597" s="62">
        <v>2023</v>
      </c>
      <c r="H597" s="76">
        <v>18895.36550270662</v>
      </c>
      <c r="I597" s="76">
        <v>10060.62425309416</v>
      </c>
      <c r="J597" s="76">
        <v>6925.4944609024096</v>
      </c>
      <c r="K597" s="76">
        <v>95422.644549234377</v>
      </c>
      <c r="L597" s="76">
        <v>49133.166995794127</v>
      </c>
      <c r="M597" s="76">
        <v>3220.7389533271594</v>
      </c>
      <c r="N597" s="76">
        <v>166310.47042889966</v>
      </c>
      <c r="O597" s="76">
        <v>8067.8165955218001</v>
      </c>
      <c r="P597" s="76">
        <v>7427.5496000101994</v>
      </c>
      <c r="Q597" s="76">
        <v>12651.56937184484</v>
      </c>
      <c r="R597" s="76">
        <v>104664.74207229444</v>
      </c>
      <c r="S597" s="76">
        <v>16902.168561307568</v>
      </c>
      <c r="T597" s="76">
        <v>33366.293214302539</v>
      </c>
      <c r="U597" s="76">
        <v>223299.01522652197</v>
      </c>
      <c r="V597" s="76">
        <v>179755.03914811331</v>
      </c>
      <c r="W597" s="76">
        <v>24349.013880262421</v>
      </c>
      <c r="X597" s="76">
        <v>169665.68371639398</v>
      </c>
      <c r="Y597" s="76">
        <v>0</v>
      </c>
      <c r="Z597" s="76">
        <v>982.2480881147801</v>
      </c>
      <c r="AA597" s="76">
        <v>9421.2907906974997</v>
      </c>
      <c r="AB597" s="76">
        <v>3510.6239528228598</v>
      </c>
      <c r="AC597" s="76">
        <v>66618.161044825203</v>
      </c>
      <c r="AD597" s="76">
        <v>14256.696892945389</v>
      </c>
      <c r="AE597" s="76">
        <v>25856.491980175968</v>
      </c>
      <c r="AF597" s="76">
        <v>129780.12086886843</v>
      </c>
      <c r="AG597" s="76">
        <v>70407.738528411239</v>
      </c>
      <c r="AH597" s="43">
        <v>1450950.7686773927</v>
      </c>
    </row>
    <row r="598" spans="3:34">
      <c r="E598" s="62">
        <v>2024</v>
      </c>
      <c r="H598" s="76">
        <v>18807.579463110658</v>
      </c>
      <c r="I598" s="76">
        <v>9937.0805787524496</v>
      </c>
      <c r="J598" s="76">
        <v>6449.8377516787996</v>
      </c>
      <c r="K598" s="76">
        <v>94637.753287127693</v>
      </c>
      <c r="L598" s="76">
        <v>48264.048062982154</v>
      </c>
      <c r="M598" s="76">
        <v>3170.99929116965</v>
      </c>
      <c r="N598" s="76">
        <v>168535.14249103464</v>
      </c>
      <c r="O598" s="76">
        <v>8084.7561017775097</v>
      </c>
      <c r="P598" s="76">
        <v>7450.0316347400194</v>
      </c>
      <c r="Q598" s="76">
        <v>12534.353217254669</v>
      </c>
      <c r="R598" s="76">
        <v>105295.44196594079</v>
      </c>
      <c r="S598" s="76">
        <v>16841.71511193402</v>
      </c>
      <c r="T598" s="76">
        <v>33146.574842564492</v>
      </c>
      <c r="U598" s="76">
        <v>222665.90063171659</v>
      </c>
      <c r="V598" s="76">
        <v>177458.7531934623</v>
      </c>
      <c r="W598" s="76">
        <v>24367.690067093608</v>
      </c>
      <c r="X598" s="76">
        <v>175520.96353501888</v>
      </c>
      <c r="Y598" s="76">
        <v>0</v>
      </c>
      <c r="Z598" s="76">
        <v>988.31792410177013</v>
      </c>
      <c r="AA598" s="76">
        <v>9352.0815955499602</v>
      </c>
      <c r="AB598" s="76">
        <v>3487.05691142451</v>
      </c>
      <c r="AC598" s="76">
        <v>66300.102565761452</v>
      </c>
      <c r="AD598" s="76">
        <v>14075.512082413012</v>
      </c>
      <c r="AE598" s="76">
        <v>26337.771271650774</v>
      </c>
      <c r="AF598" s="76">
        <v>127993.82096074277</v>
      </c>
      <c r="AG598" s="76">
        <v>70606.358544035611</v>
      </c>
      <c r="AH598" s="43">
        <v>1452309.643083039</v>
      </c>
    </row>
    <row r="599" spans="3:34">
      <c r="E599" s="62">
        <v>2025</v>
      </c>
      <c r="H599" s="76">
        <v>18784.671351494908</v>
      </c>
      <c r="I599" s="76">
        <v>9847.6102891244373</v>
      </c>
      <c r="J599" s="76">
        <v>6086.8736038217703</v>
      </c>
      <c r="K599" s="76">
        <v>94173.273985021471</v>
      </c>
      <c r="L599" s="76">
        <v>47307.245236116163</v>
      </c>
      <c r="M599" s="76">
        <v>3132.1757209070702</v>
      </c>
      <c r="N599" s="76">
        <v>171416.12964927807</v>
      </c>
      <c r="O599" s="76">
        <v>8127.9197218468689</v>
      </c>
      <c r="P599" s="76">
        <v>7497.1083979616296</v>
      </c>
      <c r="Q599" s="76">
        <v>12460.34350392821</v>
      </c>
      <c r="R599" s="76">
        <v>107920.0677363484</v>
      </c>
      <c r="S599" s="76">
        <v>16838.075666237099</v>
      </c>
      <c r="T599" s="76">
        <v>33039.081913208662</v>
      </c>
      <c r="U599" s="76">
        <v>217481.79863453162</v>
      </c>
      <c r="V599" s="76">
        <v>174729.47001179238</v>
      </c>
      <c r="W599" s="76">
        <v>24467.528971184187</v>
      </c>
      <c r="X599" s="76">
        <v>180616.41337532765</v>
      </c>
      <c r="Y599" s="76">
        <v>0</v>
      </c>
      <c r="Z599" s="76">
        <v>997.52756141395002</v>
      </c>
      <c r="AA599" s="76">
        <v>9314.5327322128396</v>
      </c>
      <c r="AB599" s="76">
        <v>3474.6951372226899</v>
      </c>
      <c r="AC599" s="76">
        <v>66205.446676987267</v>
      </c>
      <c r="AD599" s="76">
        <v>13942.5442998667</v>
      </c>
      <c r="AE599" s="76">
        <v>26903.040373042451</v>
      </c>
      <c r="AF599" s="76">
        <v>126508.16084083456</v>
      </c>
      <c r="AG599" s="76">
        <v>71037.705622970578</v>
      </c>
      <c r="AH599" s="43">
        <v>1452309.4410126819</v>
      </c>
    </row>
    <row r="600" spans="3:34">
      <c r="E600" s="62">
        <v>2026</v>
      </c>
      <c r="H600" s="76">
        <v>18766.85460611897</v>
      </c>
      <c r="I600" s="76">
        <v>9771.5278191420093</v>
      </c>
      <c r="J600" s="76">
        <v>5939.4960086528108</v>
      </c>
      <c r="K600" s="76">
        <v>93938.185610994289</v>
      </c>
      <c r="L600" s="76">
        <v>46605.932458954398</v>
      </c>
      <c r="M600" s="76">
        <v>3098.85627404148</v>
      </c>
      <c r="N600" s="76">
        <v>174441.89180646912</v>
      </c>
      <c r="O600" s="76">
        <v>8189.1356866403903</v>
      </c>
      <c r="P600" s="76">
        <v>7590.330854999429</v>
      </c>
      <c r="Q600" s="76">
        <v>12396.321744995199</v>
      </c>
      <c r="R600" s="76">
        <v>111359.50970188288</v>
      </c>
      <c r="S600" s="76">
        <v>16836.263593757067</v>
      </c>
      <c r="T600" s="76">
        <v>32997.755264060535</v>
      </c>
      <c r="U600" s="76">
        <v>210554.69666385313</v>
      </c>
      <c r="V600" s="76">
        <v>171773.26063360524</v>
      </c>
      <c r="W600" s="76">
        <v>24554.538153317564</v>
      </c>
      <c r="X600" s="76">
        <v>184896.89800800331</v>
      </c>
      <c r="Y600" s="76">
        <v>0</v>
      </c>
      <c r="Z600" s="76">
        <v>1003.1597507517802</v>
      </c>
      <c r="AA600" s="76">
        <v>9278.0464852677687</v>
      </c>
      <c r="AB600" s="76">
        <v>3458.5710688552399</v>
      </c>
      <c r="AC600" s="76">
        <v>66299.283943620758</v>
      </c>
      <c r="AD600" s="76">
        <v>13820.29275417246</v>
      </c>
      <c r="AE600" s="76">
        <v>27482.037232445953</v>
      </c>
      <c r="AF600" s="76">
        <v>125356.31967532956</v>
      </c>
      <c r="AG600" s="76">
        <v>71896.750203565898</v>
      </c>
      <c r="AH600" s="43">
        <v>1452305.9160034973</v>
      </c>
    </row>
    <row r="601" spans="3:34">
      <c r="E601" s="62">
        <v>2027</v>
      </c>
      <c r="H601" s="76">
        <v>18630.335140712497</v>
      </c>
      <c r="I601" s="76">
        <v>9645.3766827920517</v>
      </c>
      <c r="J601" s="76">
        <v>5884.1473017732105</v>
      </c>
      <c r="K601" s="76">
        <v>93342.046804624755</v>
      </c>
      <c r="L601" s="76">
        <v>46132.087061291451</v>
      </c>
      <c r="M601" s="76">
        <v>3051.2856174350904</v>
      </c>
      <c r="N601" s="76">
        <v>176448.45068498224</v>
      </c>
      <c r="O601" s="76">
        <v>8215.7105897287202</v>
      </c>
      <c r="P601" s="76">
        <v>7679.0096490341002</v>
      </c>
      <c r="Q601" s="76">
        <v>12262.26970526894</v>
      </c>
      <c r="R601" s="76">
        <v>113561.40366076853</v>
      </c>
      <c r="S601" s="76">
        <v>16724.687473708738</v>
      </c>
      <c r="T601" s="76">
        <v>32828.270183452514</v>
      </c>
      <c r="U601" s="76">
        <v>209333.00018211332</v>
      </c>
      <c r="V601" s="76">
        <v>169219.9797522942</v>
      </c>
      <c r="W601" s="76">
        <v>24459.742059707853</v>
      </c>
      <c r="X601" s="76">
        <v>186949.83003273231</v>
      </c>
      <c r="Y601" s="76">
        <v>0</v>
      </c>
      <c r="Z601" s="76">
        <v>985.53420493158001</v>
      </c>
      <c r="AA601" s="76">
        <v>9179.9280192491788</v>
      </c>
      <c r="AB601" s="76">
        <v>3414.7473127448498</v>
      </c>
      <c r="AC601" s="76">
        <v>66218.646902071923</v>
      </c>
      <c r="AD601" s="76">
        <v>13617.48945329856</v>
      </c>
      <c r="AE601" s="76">
        <v>27941.735917699221</v>
      </c>
      <c r="AF601" s="76">
        <v>123732.91492214439</v>
      </c>
      <c r="AG601" s="76">
        <v>72847.204153866609</v>
      </c>
      <c r="AH601" s="43">
        <v>1452305.833468427</v>
      </c>
    </row>
    <row r="602" spans="3:34">
      <c r="E602" s="62">
        <v>2028</v>
      </c>
      <c r="H602" s="76">
        <v>18497.460836447171</v>
      </c>
      <c r="I602" s="76">
        <v>9521.0792947043683</v>
      </c>
      <c r="J602" s="76">
        <v>5829.8237188220792</v>
      </c>
      <c r="K602" s="76">
        <v>92760.197422015874</v>
      </c>
      <c r="L602" s="76">
        <v>45668.03686414488</v>
      </c>
      <c r="M602" s="76">
        <v>3005.09672117531</v>
      </c>
      <c r="N602" s="76">
        <v>178444.44865480319</v>
      </c>
      <c r="O602" s="76">
        <v>8241.8976813082791</v>
      </c>
      <c r="P602" s="76">
        <v>7766.8272274370711</v>
      </c>
      <c r="Q602" s="76">
        <v>12134.27629030004</v>
      </c>
      <c r="R602" s="76">
        <v>115645.10737660689</v>
      </c>
      <c r="S602" s="76">
        <v>16616.370794895684</v>
      </c>
      <c r="T602" s="76">
        <v>32663.454309832268</v>
      </c>
      <c r="U602" s="76">
        <v>207983.17680083241</v>
      </c>
      <c r="V602" s="76">
        <v>166714.41471366372</v>
      </c>
      <c r="W602" s="76">
        <v>24368.402133868534</v>
      </c>
      <c r="X602" s="76">
        <v>188981.63302110744</v>
      </c>
      <c r="Y602" s="76">
        <v>0</v>
      </c>
      <c r="Z602" s="76">
        <v>969.04266908847001</v>
      </c>
      <c r="AA602" s="76">
        <v>9083.7321578544907</v>
      </c>
      <c r="AB602" s="76">
        <v>3371.7740275806004</v>
      </c>
      <c r="AC602" s="76">
        <v>66143.505454029437</v>
      </c>
      <c r="AD602" s="76">
        <v>13418.461427666762</v>
      </c>
      <c r="AE602" s="76">
        <v>28548.614155499599</v>
      </c>
      <c r="AF602" s="76">
        <v>122140.99077450832</v>
      </c>
      <c r="AG602" s="76">
        <v>73787.93510334281</v>
      </c>
      <c r="AH602" s="43">
        <v>1452305.759631536</v>
      </c>
    </row>
    <row r="603" spans="3:34">
      <c r="E603" s="62">
        <v>2029</v>
      </c>
      <c r="H603" s="76">
        <v>18367.994903375929</v>
      </c>
      <c r="I603" s="76">
        <v>9399.2124118545089</v>
      </c>
      <c r="J603" s="76">
        <v>5776.8182633694696</v>
      </c>
      <c r="K603" s="76">
        <v>92192.691615944772</v>
      </c>
      <c r="L603" s="76">
        <v>45213.64473761971</v>
      </c>
      <c r="M603" s="76">
        <v>2959.2696299756103</v>
      </c>
      <c r="N603" s="76">
        <v>180456.94151720288</v>
      </c>
      <c r="O603" s="76">
        <v>8268.1126610418905</v>
      </c>
      <c r="P603" s="76">
        <v>7853.7639651895506</v>
      </c>
      <c r="Q603" s="76">
        <v>12010.713600632251</v>
      </c>
      <c r="R603" s="76">
        <v>117535.91318156062</v>
      </c>
      <c r="S603" s="76">
        <v>16511.287922314397</v>
      </c>
      <c r="T603" s="76">
        <v>32502.545891347589</v>
      </c>
      <c r="U603" s="76">
        <v>206705.09924304037</v>
      </c>
      <c r="V603" s="76">
        <v>164259.17428770394</v>
      </c>
      <c r="W603" s="76">
        <v>24279.843856176427</v>
      </c>
      <c r="X603" s="76">
        <v>190996.21097854158</v>
      </c>
      <c r="Y603" s="76">
        <v>0</v>
      </c>
      <c r="Z603" s="76">
        <v>952.63748665231992</v>
      </c>
      <c r="AA603" s="76">
        <v>8989.485146278339</v>
      </c>
      <c r="AB603" s="76">
        <v>3330.14150706698</v>
      </c>
      <c r="AC603" s="76">
        <v>66073.105451487427</v>
      </c>
      <c r="AD603" s="76">
        <v>13223.75899925985</v>
      </c>
      <c r="AE603" s="76">
        <v>29148.28596913151</v>
      </c>
      <c r="AF603" s="76">
        <v>120580.1581208463</v>
      </c>
      <c r="AG603" s="76">
        <v>74718.875859367006</v>
      </c>
      <c r="AH603" s="43">
        <v>1452305.6872069815</v>
      </c>
    </row>
    <row r="604" spans="3:34">
      <c r="E604" s="62">
        <v>2030</v>
      </c>
      <c r="H604" s="76">
        <v>18243.300551214932</v>
      </c>
      <c r="I604" s="76">
        <v>9280.526267081199</v>
      </c>
      <c r="J604" s="76">
        <v>5725.2555626883996</v>
      </c>
      <c r="K604" s="76">
        <v>91646.228992157936</v>
      </c>
      <c r="L604" s="76">
        <v>44772.425732507814</v>
      </c>
      <c r="M604" s="76">
        <v>2914.5709740748503</v>
      </c>
      <c r="N604" s="76">
        <v>182531.4025812989</v>
      </c>
      <c r="O604" s="76">
        <v>8295.2759936033708</v>
      </c>
      <c r="P604" s="76">
        <v>7940.5461553540899</v>
      </c>
      <c r="Q604" s="76">
        <v>11890.20247943824</v>
      </c>
      <c r="R604" s="76">
        <v>119243.15041733539</v>
      </c>
      <c r="S604" s="76">
        <v>16409.777311199217</v>
      </c>
      <c r="T604" s="76">
        <v>32349.009385814454</v>
      </c>
      <c r="U604" s="76">
        <v>205350.69832893519</v>
      </c>
      <c r="V604" s="76">
        <v>161886.17981354002</v>
      </c>
      <c r="W604" s="76">
        <v>24195.624894556593</v>
      </c>
      <c r="X604" s="76">
        <v>193010.59537209492</v>
      </c>
      <c r="Y604" s="76">
        <v>0</v>
      </c>
      <c r="Z604" s="76">
        <v>935.94415927276009</v>
      </c>
      <c r="AA604" s="76">
        <v>8897.8018427838306</v>
      </c>
      <c r="AB604" s="76">
        <v>3289.1246361398303</v>
      </c>
      <c r="AC604" s="76">
        <v>66013.48329393637</v>
      </c>
      <c r="AD604" s="76">
        <v>13033.780631006321</v>
      </c>
      <c r="AE604" s="76">
        <v>29743.533608547299</v>
      </c>
      <c r="AF604" s="76">
        <v>119059.40389273854</v>
      </c>
      <c r="AG604" s="76">
        <v>75647.77312183434</v>
      </c>
      <c r="AH604" s="43">
        <v>1452305.6159991547</v>
      </c>
    </row>
    <row r="605" spans="3:34">
      <c r="H605" s="51"/>
      <c r="I605" s="51"/>
      <c r="J605" s="51"/>
      <c r="K605" s="51"/>
      <c r="L605" s="51"/>
      <c r="M605" s="51"/>
      <c r="N605" s="51"/>
      <c r="O605" s="51"/>
      <c r="P605" s="51"/>
      <c r="Q605" s="51"/>
      <c r="R605" s="51"/>
      <c r="S605" s="51"/>
      <c r="T605" s="51"/>
      <c r="U605" s="51"/>
      <c r="V605" s="51"/>
      <c r="W605" s="51"/>
      <c r="X605" s="51"/>
      <c r="Y605" s="51"/>
      <c r="Z605" s="51"/>
      <c r="AA605" s="51"/>
      <c r="AB605" s="51"/>
      <c r="AC605" s="51"/>
      <c r="AD605" s="51"/>
      <c r="AE605" s="51"/>
      <c r="AF605" s="51"/>
      <c r="AG605" s="51"/>
      <c r="AH605" s="51"/>
    </row>
    <row r="606" spans="3:34">
      <c r="H606" s="51"/>
      <c r="I606" s="51"/>
      <c r="J606" s="51"/>
      <c r="K606" s="51"/>
      <c r="L606" s="51"/>
      <c r="M606" s="51"/>
      <c r="N606" s="51"/>
      <c r="O606" s="51"/>
      <c r="P606" s="51"/>
      <c r="Q606" s="51"/>
      <c r="R606" s="51"/>
      <c r="S606" s="51"/>
      <c r="T606" s="51"/>
      <c r="U606" s="51"/>
      <c r="V606" s="51"/>
      <c r="W606" s="51"/>
      <c r="X606" s="51"/>
      <c r="Y606" s="51"/>
      <c r="Z606" s="51"/>
      <c r="AA606" s="51"/>
      <c r="AB606" s="51"/>
      <c r="AC606" s="51"/>
      <c r="AD606" s="51"/>
      <c r="AE606" s="51"/>
      <c r="AF606" s="51"/>
      <c r="AG606" s="51"/>
      <c r="AH606" s="51"/>
    </row>
    <row r="607" spans="3:34">
      <c r="H607" s="51"/>
      <c r="I607" s="51"/>
      <c r="J607" s="51"/>
      <c r="K607" s="51"/>
      <c r="L607" s="51"/>
      <c r="M607" s="51"/>
      <c r="N607" s="51"/>
      <c r="O607" s="51"/>
      <c r="P607" s="51"/>
      <c r="Q607" s="51"/>
      <c r="R607" s="51"/>
      <c r="S607" s="51"/>
      <c r="T607" s="51"/>
      <c r="U607" s="51"/>
      <c r="V607" s="51"/>
      <c r="W607" s="51"/>
      <c r="X607" s="51"/>
      <c r="Y607" s="51"/>
      <c r="Z607" s="51"/>
      <c r="AA607" s="51"/>
      <c r="AB607" s="51"/>
      <c r="AC607" s="51"/>
      <c r="AD607" s="51"/>
      <c r="AE607" s="51"/>
      <c r="AF607" s="51"/>
      <c r="AG607" s="51"/>
      <c r="AH607" s="51"/>
    </row>
    <row r="608" spans="3:34" ht="15.75">
      <c r="C608" s="223"/>
      <c r="E608" s="54" t="s">
        <v>215</v>
      </c>
      <c r="H608" s="51"/>
      <c r="I608" s="51"/>
      <c r="J608" s="51"/>
      <c r="K608" s="51"/>
      <c r="L608" s="51"/>
      <c r="M608" s="51"/>
      <c r="N608" s="51"/>
      <c r="O608" s="51"/>
      <c r="P608" s="51"/>
      <c r="Q608" s="51"/>
      <c r="R608" s="51"/>
      <c r="S608" s="51"/>
      <c r="T608" s="51"/>
      <c r="U608" s="51"/>
      <c r="V608" s="51"/>
      <c r="W608" s="51"/>
      <c r="X608" s="51"/>
      <c r="Y608" s="51"/>
      <c r="Z608" s="51"/>
      <c r="AA608" s="51"/>
      <c r="AB608" s="51"/>
      <c r="AC608" s="51"/>
      <c r="AD608" s="51"/>
      <c r="AE608" s="51"/>
      <c r="AF608" s="51"/>
      <c r="AG608" s="51"/>
      <c r="AH608" s="51"/>
    </row>
    <row r="609" spans="3:34" ht="15.75">
      <c r="C609" s="223"/>
      <c r="E609" s="205" t="s">
        <v>157</v>
      </c>
      <c r="F609" s="60"/>
      <c r="G609" s="60"/>
      <c r="H609" s="61" t="s">
        <v>48</v>
      </c>
      <c r="I609" s="61" t="s">
        <v>49</v>
      </c>
      <c r="J609" s="61" t="s">
        <v>50</v>
      </c>
      <c r="K609" s="61" t="s">
        <v>51</v>
      </c>
      <c r="L609" s="61" t="s">
        <v>52</v>
      </c>
      <c r="M609" s="61" t="s">
        <v>53</v>
      </c>
      <c r="N609" s="61" t="s">
        <v>54</v>
      </c>
      <c r="O609" s="61" t="s">
        <v>55</v>
      </c>
      <c r="P609" s="61" t="s">
        <v>56</v>
      </c>
      <c r="Q609" s="61" t="s">
        <v>57</v>
      </c>
      <c r="R609" s="61" t="s">
        <v>58</v>
      </c>
      <c r="S609" s="61" t="s">
        <v>59</v>
      </c>
      <c r="T609" s="61" t="s">
        <v>60</v>
      </c>
      <c r="U609" s="61" t="s">
        <v>61</v>
      </c>
      <c r="V609" s="61" t="s">
        <v>62</v>
      </c>
      <c r="W609" s="61" t="s">
        <v>63</v>
      </c>
      <c r="X609" s="61" t="s">
        <v>64</v>
      </c>
      <c r="Y609" s="61" t="s">
        <v>65</v>
      </c>
      <c r="Z609" s="61" t="s">
        <v>66</v>
      </c>
      <c r="AA609" s="61" t="s">
        <v>67</v>
      </c>
      <c r="AB609" s="61" t="s">
        <v>68</v>
      </c>
      <c r="AC609" s="61" t="s">
        <v>69</v>
      </c>
      <c r="AD609" s="61" t="s">
        <v>70</v>
      </c>
      <c r="AE609" s="61" t="s">
        <v>71</v>
      </c>
      <c r="AF609" s="61" t="s">
        <v>72</v>
      </c>
      <c r="AG609" s="61" t="s">
        <v>73</v>
      </c>
      <c r="AH609" s="61" t="s">
        <v>74</v>
      </c>
    </row>
    <row r="610" spans="3:34">
      <c r="C610" s="223"/>
      <c r="E610" s="62">
        <v>2003</v>
      </c>
      <c r="H610" s="76">
        <v>17355.86</v>
      </c>
      <c r="I610" s="76">
        <v>13301.36</v>
      </c>
      <c r="J610" s="76">
        <v>14119.559999999998</v>
      </c>
      <c r="K610" s="76">
        <v>95364.680000000008</v>
      </c>
      <c r="L610" s="76">
        <v>63982.85</v>
      </c>
      <c r="M610" s="76">
        <v>4005.8599999999997</v>
      </c>
      <c r="N610" s="76">
        <v>58750.920000000006</v>
      </c>
      <c r="O610" s="76">
        <v>9357.67</v>
      </c>
      <c r="P610" s="76">
        <v>7426.99</v>
      </c>
      <c r="Q610" s="76">
        <v>27150.629999999997</v>
      </c>
      <c r="R610" s="76">
        <v>44473.1</v>
      </c>
      <c r="S610" s="76">
        <v>19800.710000000003</v>
      </c>
      <c r="T610" s="76">
        <v>37952.530000000006</v>
      </c>
      <c r="U610" s="76">
        <v>187947.67</v>
      </c>
      <c r="V610" s="76">
        <v>213651.47999999998</v>
      </c>
      <c r="W610" s="76">
        <v>16273.919999999998</v>
      </c>
      <c r="X610" s="76">
        <v>414701.8</v>
      </c>
      <c r="Y610" s="76">
        <v>76.28</v>
      </c>
      <c r="Z610" s="76">
        <v>1168.1100000000001</v>
      </c>
      <c r="AA610" s="76">
        <v>11670.189999999999</v>
      </c>
      <c r="AB610" s="76">
        <v>9134.41</v>
      </c>
      <c r="AC610" s="76">
        <v>63145.61</v>
      </c>
      <c r="AD610" s="76">
        <v>21415.499999999996</v>
      </c>
      <c r="AE610" s="76">
        <v>9172.08</v>
      </c>
      <c r="AF610" s="76">
        <v>147247.33000000002</v>
      </c>
      <c r="AG610" s="76">
        <v>45428.770000000004</v>
      </c>
      <c r="AH610" s="43">
        <v>1554075.8700000003</v>
      </c>
    </row>
    <row r="611" spans="3:34">
      <c r="C611" s="223"/>
      <c r="E611" s="62">
        <v>2004</v>
      </c>
      <c r="H611" s="76">
        <v>17460.47</v>
      </c>
      <c r="I611" s="76">
        <v>13363.3</v>
      </c>
      <c r="J611" s="76">
        <v>13514.179999999998</v>
      </c>
      <c r="K611" s="76">
        <v>97817.71</v>
      </c>
      <c r="L611" s="76">
        <v>64475.770000000004</v>
      </c>
      <c r="M611" s="76">
        <v>3733.0699999999997</v>
      </c>
      <c r="N611" s="76">
        <v>62040.170000000006</v>
      </c>
      <c r="O611" s="76">
        <v>9674.7800000000007</v>
      </c>
      <c r="P611" s="76">
        <v>7738.1299999999992</v>
      </c>
      <c r="Q611" s="76">
        <v>26751.98</v>
      </c>
      <c r="R611" s="76">
        <v>47334.45</v>
      </c>
      <c r="S611" s="76">
        <v>20183.680000000004</v>
      </c>
      <c r="T611" s="76">
        <v>37669.599999999991</v>
      </c>
      <c r="U611" s="76">
        <v>199944.47000000003</v>
      </c>
      <c r="V611" s="76">
        <v>216199.84</v>
      </c>
      <c r="W611" s="76">
        <v>17962.879999999997</v>
      </c>
      <c r="X611" s="76">
        <v>432695.10999999987</v>
      </c>
      <c r="Y611" s="76">
        <v>61.040000000000006</v>
      </c>
      <c r="Z611" s="76">
        <v>1110.68</v>
      </c>
      <c r="AA611" s="76">
        <v>11783.55</v>
      </c>
      <c r="AB611" s="76">
        <v>9907.1500000000015</v>
      </c>
      <c r="AC611" s="76">
        <v>65362.130000000005</v>
      </c>
      <c r="AD611" s="76">
        <v>21526.69</v>
      </c>
      <c r="AE611" s="76">
        <v>10220.23</v>
      </c>
      <c r="AF611" s="76">
        <v>146263.16999999998</v>
      </c>
      <c r="AG611" s="76">
        <v>48281.919999999998</v>
      </c>
      <c r="AH611" s="43">
        <v>1603076.1499999994</v>
      </c>
    </row>
    <row r="612" spans="3:34">
      <c r="C612" s="223"/>
      <c r="E612" s="62">
        <v>2005</v>
      </c>
      <c r="H612" s="76">
        <v>17704.55</v>
      </c>
      <c r="I612" s="76">
        <v>13280.76</v>
      </c>
      <c r="J612" s="76">
        <v>13161.15</v>
      </c>
      <c r="K612" s="76">
        <v>101197.94</v>
      </c>
      <c r="L612" s="76">
        <v>65417.880000000005</v>
      </c>
      <c r="M612" s="76">
        <v>3610.3899999999994</v>
      </c>
      <c r="N612" s="76">
        <v>66846.040000000008</v>
      </c>
      <c r="O612" s="76">
        <v>10344.960000000001</v>
      </c>
      <c r="P612" s="76">
        <v>7920.9699999999993</v>
      </c>
      <c r="Q612" s="76">
        <v>26433.859999999997</v>
      </c>
      <c r="R612" s="76">
        <v>50847.22</v>
      </c>
      <c r="S612" s="76">
        <v>20883.890000000003</v>
      </c>
      <c r="T612" s="76">
        <v>38203.839999999997</v>
      </c>
      <c r="U612" s="76">
        <v>210115.16999999998</v>
      </c>
      <c r="V612" s="76">
        <v>222041.37000000002</v>
      </c>
      <c r="W612" s="76">
        <v>19170.52</v>
      </c>
      <c r="X612" s="76">
        <v>447207.82999999996</v>
      </c>
      <c r="Y612" s="76">
        <v>56.009999999999991</v>
      </c>
      <c r="Z612" s="76">
        <v>1107.1500000000001</v>
      </c>
      <c r="AA612" s="76">
        <v>11673.81</v>
      </c>
      <c r="AB612" s="76">
        <v>10877.970000000001</v>
      </c>
      <c r="AC612" s="76">
        <v>68419.899999999994</v>
      </c>
      <c r="AD612" s="76">
        <v>21503.05</v>
      </c>
      <c r="AE612" s="76">
        <v>12223.16</v>
      </c>
      <c r="AF612" s="76">
        <v>146615.66</v>
      </c>
      <c r="AG612" s="76">
        <v>52749.659999999996</v>
      </c>
      <c r="AH612" s="43">
        <v>1659614.7099999995</v>
      </c>
    </row>
    <row r="613" spans="3:34">
      <c r="C613" s="223"/>
      <c r="E613" s="62">
        <v>2006</v>
      </c>
      <c r="H613" s="76">
        <v>18406.099999999999</v>
      </c>
      <c r="I613" s="76">
        <v>13228.34</v>
      </c>
      <c r="J613" s="76">
        <v>12827.72</v>
      </c>
      <c r="K613" s="76">
        <v>103798.07</v>
      </c>
      <c r="L613" s="76">
        <v>64544.090000000004</v>
      </c>
      <c r="M613" s="76">
        <v>3554.2599999999998</v>
      </c>
      <c r="N613" s="76">
        <v>70975.690000000017</v>
      </c>
      <c r="O613" s="76">
        <v>10619.150000000001</v>
      </c>
      <c r="P613" s="76">
        <v>8300</v>
      </c>
      <c r="Q613" s="76">
        <v>26081.77</v>
      </c>
      <c r="R613" s="76">
        <v>52616.61</v>
      </c>
      <c r="S613" s="76">
        <v>21327.590000000004</v>
      </c>
      <c r="T613" s="76">
        <v>38120.080000000002</v>
      </c>
      <c r="U613" s="76">
        <v>213755.48000000004</v>
      </c>
      <c r="V613" s="76">
        <v>224092.97000000003</v>
      </c>
      <c r="W613" s="76">
        <v>20453.700000000004</v>
      </c>
      <c r="X613" s="76">
        <v>459077.43</v>
      </c>
      <c r="Y613" s="76">
        <v>105.05</v>
      </c>
      <c r="Z613" s="76">
        <v>1049.6299999999999</v>
      </c>
      <c r="AA613" s="76">
        <v>12135.27</v>
      </c>
      <c r="AB613" s="76">
        <v>11728.630000000001</v>
      </c>
      <c r="AC613" s="76">
        <v>69745.34</v>
      </c>
      <c r="AD613" s="76">
        <v>21437.29</v>
      </c>
      <c r="AE613" s="76">
        <v>12771.34</v>
      </c>
      <c r="AF613" s="76">
        <v>144273.44</v>
      </c>
      <c r="AG613" s="76">
        <v>55847.280000000006</v>
      </c>
      <c r="AH613" s="43">
        <v>1690872.32</v>
      </c>
    </row>
    <row r="614" spans="3:34">
      <c r="C614" s="223"/>
      <c r="E614" s="62">
        <v>2007</v>
      </c>
      <c r="H614" s="76">
        <v>19233.230000000003</v>
      </c>
      <c r="I614" s="76">
        <v>13096.16</v>
      </c>
      <c r="J614" s="76">
        <v>12691.689999999999</v>
      </c>
      <c r="K614" s="76">
        <v>105607.66</v>
      </c>
      <c r="L614" s="76">
        <v>64295.649999999987</v>
      </c>
      <c r="M614" s="76">
        <v>3514.7599999999998</v>
      </c>
      <c r="N614" s="76">
        <v>75359.360000000015</v>
      </c>
      <c r="O614" s="76">
        <v>10690.660000000002</v>
      </c>
      <c r="P614" s="76">
        <v>8659.69</v>
      </c>
      <c r="Q614" s="76">
        <v>25523</v>
      </c>
      <c r="R614" s="76">
        <v>54119.680000000008</v>
      </c>
      <c r="S614" s="76">
        <v>21683.96</v>
      </c>
      <c r="T614" s="76">
        <v>37286.44</v>
      </c>
      <c r="U614" s="76">
        <v>222804.1</v>
      </c>
      <c r="V614" s="76">
        <v>224356.72000000003</v>
      </c>
      <c r="W614" s="76">
        <v>21038</v>
      </c>
      <c r="X614" s="76">
        <v>467547.71000000008</v>
      </c>
      <c r="Y614" s="76">
        <v>134.43</v>
      </c>
      <c r="Z614" s="76">
        <v>1059.3399999999999</v>
      </c>
      <c r="AA614" s="76">
        <v>12501.609999999999</v>
      </c>
      <c r="AB614" s="76">
        <v>12458.15</v>
      </c>
      <c r="AC614" s="76">
        <v>70105.87</v>
      </c>
      <c r="AD614" s="76">
        <v>21241.420000000002</v>
      </c>
      <c r="AE614" s="76">
        <v>13226.49</v>
      </c>
      <c r="AF614" s="76">
        <v>143678.65</v>
      </c>
      <c r="AG614" s="76">
        <v>59359.77</v>
      </c>
      <c r="AH614" s="43">
        <v>1721274.2</v>
      </c>
    </row>
    <row r="615" spans="3:34">
      <c r="C615" s="223"/>
      <c r="E615" s="62">
        <v>2008</v>
      </c>
      <c r="H615" s="76">
        <v>19801.02</v>
      </c>
      <c r="I615" s="76">
        <v>13007.83</v>
      </c>
      <c r="J615" s="76">
        <v>12815.719999999998</v>
      </c>
      <c r="K615" s="76">
        <v>108192.14000000001</v>
      </c>
      <c r="L615" s="76">
        <v>64253.819999999985</v>
      </c>
      <c r="M615" s="76">
        <v>3513.56</v>
      </c>
      <c r="N615" s="76">
        <v>81633.180000000008</v>
      </c>
      <c r="O615" s="76">
        <v>10859.66</v>
      </c>
      <c r="P615" s="76">
        <v>8860.02</v>
      </c>
      <c r="Q615" s="76">
        <v>25093.72</v>
      </c>
      <c r="R615" s="76">
        <v>54578.090000000004</v>
      </c>
      <c r="S615" s="76">
        <v>21985.53</v>
      </c>
      <c r="T615" s="76">
        <v>37179.43</v>
      </c>
      <c r="U615" s="76">
        <v>244533.48000000004</v>
      </c>
      <c r="V615" s="76">
        <v>225265.9</v>
      </c>
      <c r="W615" s="76">
        <v>21741.74</v>
      </c>
      <c r="X615" s="76">
        <v>476222.66000000003</v>
      </c>
      <c r="Y615" s="76">
        <v>118.58</v>
      </c>
      <c r="Z615" s="76">
        <v>1040.7099999999998</v>
      </c>
      <c r="AA615" s="76">
        <v>12670.899999999998</v>
      </c>
      <c r="AB615" s="76">
        <v>12626.68</v>
      </c>
      <c r="AC615" s="76">
        <v>70605.600000000006</v>
      </c>
      <c r="AD615" s="76">
        <v>21051.919999999998</v>
      </c>
      <c r="AE615" s="76">
        <v>13963.040000000003</v>
      </c>
      <c r="AF615" s="76">
        <v>143691.83000000002</v>
      </c>
      <c r="AG615" s="76">
        <v>63936.009999999995</v>
      </c>
      <c r="AH615" s="43">
        <v>1769242.77</v>
      </c>
    </row>
    <row r="616" spans="3:34">
      <c r="C616" s="223"/>
      <c r="E616" s="62">
        <v>2009</v>
      </c>
      <c r="H616" s="76">
        <v>19571.57</v>
      </c>
      <c r="I616" s="76">
        <v>12911.87</v>
      </c>
      <c r="J616" s="76">
        <v>12911.74</v>
      </c>
      <c r="K616" s="76">
        <v>111488.43000000001</v>
      </c>
      <c r="L616" s="76">
        <v>64106.05</v>
      </c>
      <c r="M616" s="76">
        <v>3346.29</v>
      </c>
      <c r="N616" s="76">
        <v>87908</v>
      </c>
      <c r="O616" s="76">
        <v>11110.600000000002</v>
      </c>
      <c r="P616" s="76">
        <v>9211.7400000000016</v>
      </c>
      <c r="Q616" s="76">
        <v>24720.45</v>
      </c>
      <c r="R616" s="76">
        <v>57684.639999999992</v>
      </c>
      <c r="S616" s="76">
        <v>22851.29</v>
      </c>
      <c r="T616" s="76">
        <v>37274.67</v>
      </c>
      <c r="U616" s="76">
        <v>277798.99000000005</v>
      </c>
      <c r="V616" s="76">
        <v>228379.24</v>
      </c>
      <c r="W616" s="76">
        <v>22681.910000000003</v>
      </c>
      <c r="X616" s="76">
        <v>486666.63999999996</v>
      </c>
      <c r="Y616" s="76">
        <v>118.58</v>
      </c>
      <c r="Z616" s="76">
        <v>994.50000000000023</v>
      </c>
      <c r="AA616" s="76">
        <v>12319.869999999999</v>
      </c>
      <c r="AB616" s="76">
        <v>12758.67</v>
      </c>
      <c r="AC616" s="76">
        <v>72197</v>
      </c>
      <c r="AD616" s="76">
        <v>20975.39</v>
      </c>
      <c r="AE616" s="76">
        <v>15490.86</v>
      </c>
      <c r="AF616" s="76">
        <v>143356.08000000002</v>
      </c>
      <c r="AG616" s="76">
        <v>68626.33</v>
      </c>
      <c r="AH616" s="43">
        <v>1837461.4000000004</v>
      </c>
    </row>
    <row r="617" spans="3:34">
      <c r="C617" s="223"/>
      <c r="E617" s="62">
        <v>2010</v>
      </c>
      <c r="H617" s="76">
        <v>20309.480000000003</v>
      </c>
      <c r="I617" s="76">
        <v>12737.41</v>
      </c>
      <c r="J617" s="76">
        <v>12908.039999999999</v>
      </c>
      <c r="K617" s="76">
        <v>113232.35</v>
      </c>
      <c r="L617" s="76">
        <v>63256.229999999996</v>
      </c>
      <c r="M617" s="76">
        <v>3146.18</v>
      </c>
      <c r="N617" s="76">
        <v>92319.35</v>
      </c>
      <c r="O617" s="76">
        <v>11372.53</v>
      </c>
      <c r="P617" s="76">
        <v>9516.6700000000019</v>
      </c>
      <c r="Q617" s="76">
        <v>24149.52</v>
      </c>
      <c r="R617" s="76">
        <v>61683.05</v>
      </c>
      <c r="S617" s="76">
        <v>23281.79</v>
      </c>
      <c r="T617" s="76">
        <v>36970.379999999997</v>
      </c>
      <c r="U617" s="76">
        <v>314796.21000000008</v>
      </c>
      <c r="V617" s="76">
        <v>233114.05999999997</v>
      </c>
      <c r="W617" s="76">
        <v>23397.260000000002</v>
      </c>
      <c r="X617" s="76">
        <v>491229.53999999992</v>
      </c>
      <c r="Y617" s="76">
        <v>118.58999999999999</v>
      </c>
      <c r="Z617" s="76">
        <v>1000.6200000000002</v>
      </c>
      <c r="AA617" s="76">
        <v>12351.48</v>
      </c>
      <c r="AB617" s="76">
        <v>12794.13</v>
      </c>
      <c r="AC617" s="76">
        <v>73092.800000000003</v>
      </c>
      <c r="AD617" s="76">
        <v>20742.32</v>
      </c>
      <c r="AE617" s="76">
        <v>15631.030000000002</v>
      </c>
      <c r="AF617" s="76">
        <v>141522.05000000002</v>
      </c>
      <c r="AG617" s="76">
        <v>72029.689999999988</v>
      </c>
      <c r="AH617" s="43">
        <v>1896702.76</v>
      </c>
    </row>
    <row r="618" spans="3:34">
      <c r="C618" s="223"/>
      <c r="E618" s="62">
        <v>2011</v>
      </c>
      <c r="H618" s="76">
        <v>20797.14</v>
      </c>
      <c r="I618" s="76">
        <v>12375.41</v>
      </c>
      <c r="J618" s="76">
        <v>12976.03</v>
      </c>
      <c r="K618" s="76">
        <v>112344.03</v>
      </c>
      <c r="L618" s="76">
        <v>62741.17</v>
      </c>
      <c r="M618" s="76">
        <v>3037.87</v>
      </c>
      <c r="N618" s="76">
        <v>93692.49</v>
      </c>
      <c r="O618" s="76">
        <v>11222.279999999999</v>
      </c>
      <c r="P618" s="76">
        <v>9828.32</v>
      </c>
      <c r="Q618" s="76">
        <v>22919.409999999996</v>
      </c>
      <c r="R618" s="76">
        <v>62513.990000000005</v>
      </c>
      <c r="S618" s="76">
        <v>23019.21</v>
      </c>
      <c r="T618" s="76">
        <v>36496.020000000004</v>
      </c>
      <c r="U618" s="76">
        <v>318283.46000000002</v>
      </c>
      <c r="V618" s="76">
        <v>232249.94999999995</v>
      </c>
      <c r="W618" s="76">
        <v>23255.93</v>
      </c>
      <c r="X618" s="76">
        <v>472400.18999999994</v>
      </c>
      <c r="Y618" s="76">
        <v>118.6</v>
      </c>
      <c r="Z618" s="76">
        <v>983.28000000000009</v>
      </c>
      <c r="AA618" s="76">
        <v>12558.52</v>
      </c>
      <c r="AB618" s="76">
        <v>12674.41</v>
      </c>
      <c r="AC618" s="76">
        <v>71637.509999999995</v>
      </c>
      <c r="AD618" s="76">
        <v>20288.110000000004</v>
      </c>
      <c r="AE618" s="76">
        <v>16779.240000000002</v>
      </c>
      <c r="AF618" s="76">
        <v>138879.61000000004</v>
      </c>
      <c r="AG618" s="76">
        <v>73120.749999999985</v>
      </c>
      <c r="AH618" s="43">
        <v>1877192.9300000002</v>
      </c>
    </row>
    <row r="619" spans="3:34">
      <c r="C619" s="223"/>
      <c r="E619" s="62">
        <v>2012</v>
      </c>
      <c r="H619" s="76">
        <v>21235.74</v>
      </c>
      <c r="I619" s="76">
        <v>12040.500000000002</v>
      </c>
      <c r="J619" s="76">
        <v>12604.78</v>
      </c>
      <c r="K619" s="76">
        <v>110690.97</v>
      </c>
      <c r="L619" s="76">
        <v>61809.549999999988</v>
      </c>
      <c r="M619" s="76">
        <v>2831.46</v>
      </c>
      <c r="N619" s="76">
        <v>94101.440000000002</v>
      </c>
      <c r="O619" s="76">
        <v>10971.689999999999</v>
      </c>
      <c r="P619" s="76">
        <v>10046.899999999998</v>
      </c>
      <c r="Q619" s="76">
        <v>21706.890000000003</v>
      </c>
      <c r="R619" s="76">
        <v>61808.5</v>
      </c>
      <c r="S619" s="76">
        <v>22730.299999999996</v>
      </c>
      <c r="T619" s="76">
        <v>35736.639999999999</v>
      </c>
      <c r="U619" s="76">
        <v>302312.8</v>
      </c>
      <c r="V619" s="76">
        <v>228730.11999999997</v>
      </c>
      <c r="W619" s="76">
        <v>22799.15</v>
      </c>
      <c r="X619" s="76">
        <v>448012.35</v>
      </c>
      <c r="Y619" s="76">
        <v>124.54</v>
      </c>
      <c r="Z619" s="76">
        <v>971.47</v>
      </c>
      <c r="AA619" s="76">
        <v>13072.869999999999</v>
      </c>
      <c r="AB619" s="76">
        <v>12283.53</v>
      </c>
      <c r="AC619" s="76">
        <v>70980.600000000006</v>
      </c>
      <c r="AD619" s="76">
        <v>19930.520000000004</v>
      </c>
      <c r="AE619" s="76">
        <v>19030.640000000007</v>
      </c>
      <c r="AF619" s="76">
        <v>135862.00000000003</v>
      </c>
      <c r="AG619" s="76">
        <v>73630.239999999991</v>
      </c>
      <c r="AH619" s="43">
        <v>1826056.19</v>
      </c>
    </row>
    <row r="620" spans="3:34">
      <c r="C620" s="223"/>
      <c r="E620" s="62">
        <v>2013</v>
      </c>
      <c r="H620" s="76">
        <v>21643.91</v>
      </c>
      <c r="I620" s="76">
        <v>11730.27</v>
      </c>
      <c r="J620" s="76">
        <v>12418.54</v>
      </c>
      <c r="K620" s="76">
        <v>109528.25</v>
      </c>
      <c r="L620" s="76">
        <v>59022.65</v>
      </c>
      <c r="M620" s="76">
        <v>2659.26</v>
      </c>
      <c r="N620" s="76">
        <v>95190.42</v>
      </c>
      <c r="O620" s="76">
        <v>10544.45</v>
      </c>
      <c r="P620" s="76">
        <v>10125.39</v>
      </c>
      <c r="Q620" s="76">
        <v>20821.47</v>
      </c>
      <c r="R620" s="76">
        <v>60325.130000000005</v>
      </c>
      <c r="S620" s="76">
        <v>22611.68</v>
      </c>
      <c r="T620" s="76">
        <v>34705.270000000004</v>
      </c>
      <c r="U620" s="76">
        <v>286737.69</v>
      </c>
      <c r="V620" s="76">
        <v>224392.1</v>
      </c>
      <c r="W620" s="76">
        <v>22301.230000000003</v>
      </c>
      <c r="X620" s="76">
        <v>418002.5</v>
      </c>
      <c r="Y620" s="76">
        <v>126.24000000000001</v>
      </c>
      <c r="Z620" s="76">
        <v>964.62000000000012</v>
      </c>
      <c r="AA620" s="76">
        <v>13086.59</v>
      </c>
      <c r="AB620" s="76">
        <v>11670.170000000002</v>
      </c>
      <c r="AC620" s="76">
        <v>69361.930000000022</v>
      </c>
      <c r="AD620" s="76">
        <v>19257.47</v>
      </c>
      <c r="AE620" s="76">
        <v>17593.510000000002</v>
      </c>
      <c r="AF620" s="76">
        <v>133317.26</v>
      </c>
      <c r="AG620" s="76">
        <v>73772.34</v>
      </c>
      <c r="AH620" s="43">
        <v>1761910.34</v>
      </c>
    </row>
    <row r="621" spans="3:34">
      <c r="C621" s="223"/>
      <c r="E621" s="62">
        <v>2014</v>
      </c>
      <c r="H621" s="76">
        <v>21915.35</v>
      </c>
      <c r="I621" s="76">
        <v>11523.880000000001</v>
      </c>
      <c r="J621" s="76">
        <v>12641.77</v>
      </c>
      <c r="K621" s="76">
        <v>109643.67</v>
      </c>
      <c r="L621" s="76">
        <v>56301.9</v>
      </c>
      <c r="M621" s="76">
        <v>2538.3200000000002</v>
      </c>
      <c r="N621" s="76">
        <v>97408.359999999986</v>
      </c>
      <c r="O621" s="76">
        <v>10175.81</v>
      </c>
      <c r="P621" s="76">
        <v>9968.35</v>
      </c>
      <c r="Q621" s="76">
        <v>20503.04</v>
      </c>
      <c r="R621" s="76">
        <v>60187.770000000004</v>
      </c>
      <c r="S621" s="76">
        <v>22796.659999999996</v>
      </c>
      <c r="T621" s="76">
        <v>34274.869999999995</v>
      </c>
      <c r="U621" s="76">
        <v>289386.40000000002</v>
      </c>
      <c r="V621" s="76">
        <v>223505.5</v>
      </c>
      <c r="W621" s="76">
        <v>21668.560000000001</v>
      </c>
      <c r="X621" s="76">
        <v>393948.00092386355</v>
      </c>
      <c r="Y621" s="76">
        <v>137.77000000000004</v>
      </c>
      <c r="Z621" s="76">
        <v>1001.8100000000001</v>
      </c>
      <c r="AA621" s="76">
        <v>13117.91</v>
      </c>
      <c r="AB621" s="76">
        <v>11000.560000000001</v>
      </c>
      <c r="AC621" s="76">
        <v>68166.930000000008</v>
      </c>
      <c r="AD621" s="76">
        <v>18844.940000000002</v>
      </c>
      <c r="AE621" s="76">
        <v>17081.18</v>
      </c>
      <c r="AF621" s="76">
        <v>131114.4</v>
      </c>
      <c r="AG621" s="76">
        <v>74392.300000000017</v>
      </c>
      <c r="AH621" s="43">
        <v>1733246.0109238634</v>
      </c>
    </row>
    <row r="622" spans="3:34">
      <c r="C622" s="223"/>
      <c r="E622" s="62">
        <v>2015</v>
      </c>
      <c r="H622" s="76">
        <v>21888.430508698792</v>
      </c>
      <c r="I622" s="76">
        <v>11425.948245253012</v>
      </c>
      <c r="J622" s="76">
        <v>12679.224050542169</v>
      </c>
      <c r="K622" s="76">
        <v>108980.01375373495</v>
      </c>
      <c r="L622" s="76">
        <v>54428.858223975905</v>
      </c>
      <c r="M622" s="76">
        <v>2364.366022915664</v>
      </c>
      <c r="N622" s="76">
        <v>99070.362603228918</v>
      </c>
      <c r="O622" s="76">
        <v>9617.9586787951812</v>
      </c>
      <c r="P622" s="76">
        <v>9784.7325067469901</v>
      </c>
      <c r="Q622" s="76">
        <v>19857.840359710841</v>
      </c>
      <c r="R622" s="76">
        <v>60828.336395542174</v>
      </c>
      <c r="S622" s="76">
        <v>22572.855938831322</v>
      </c>
      <c r="T622" s="76">
        <v>33914.771945301203</v>
      </c>
      <c r="U622" s="76">
        <v>285438.33499484335</v>
      </c>
      <c r="V622" s="76">
        <v>217340.99211975903</v>
      </c>
      <c r="W622" s="76">
        <v>21299.108409024098</v>
      </c>
      <c r="X622" s="76">
        <v>373360.51542080723</v>
      </c>
      <c r="Y622" s="76">
        <v>121.86723079518103</v>
      </c>
      <c r="Z622" s="76">
        <v>951.54380361445806</v>
      </c>
      <c r="AA622" s="76">
        <v>12964.769346216868</v>
      </c>
      <c r="AB622" s="76">
        <v>10063.367305674697</v>
      </c>
      <c r="AC622" s="76">
        <v>66513.905073469883</v>
      </c>
      <c r="AD622" s="76">
        <v>18364.080955662655</v>
      </c>
      <c r="AE622" s="76">
        <v>17165.609499999999</v>
      </c>
      <c r="AF622" s="76">
        <v>128126.98930327711</v>
      </c>
      <c r="AG622" s="76">
        <v>74555.332886939766</v>
      </c>
      <c r="AH622" s="43">
        <v>1693680.1155833618</v>
      </c>
    </row>
    <row r="623" spans="3:34">
      <c r="E623" s="62">
        <v>2016</v>
      </c>
      <c r="H623" s="76">
        <v>21258.074385592074</v>
      </c>
      <c r="I623" s="76">
        <v>11257.574303895868</v>
      </c>
      <c r="J623" s="76">
        <v>12347.716457070605</v>
      </c>
      <c r="K623" s="76">
        <v>108840.43720922261</v>
      </c>
      <c r="L623" s="76">
        <v>54423.817329648518</v>
      </c>
      <c r="M623" s="76">
        <v>2310.0794366191149</v>
      </c>
      <c r="N623" s="76">
        <v>103346.60920173778</v>
      </c>
      <c r="O623" s="76">
        <v>9332.7688020661299</v>
      </c>
      <c r="P623" s="76">
        <v>9395.5752366955676</v>
      </c>
      <c r="Q623" s="76">
        <v>19086.440255676731</v>
      </c>
      <c r="R623" s="76">
        <v>63513.132217300161</v>
      </c>
      <c r="S623" s="76">
        <v>22522.011875041331</v>
      </c>
      <c r="T623" s="76">
        <v>32827.058700767753</v>
      </c>
      <c r="U623" s="76">
        <v>289639.36571175884</v>
      </c>
      <c r="V623" s="76">
        <v>214215.19925560459</v>
      </c>
      <c r="W623" s="76">
        <v>21181.733798441619</v>
      </c>
      <c r="X623" s="76">
        <v>357566.71660116833</v>
      </c>
      <c r="Y623" s="76">
        <v>75.625639542599998</v>
      </c>
      <c r="Z623" s="76">
        <v>909.61135058636012</v>
      </c>
      <c r="AA623" s="76">
        <v>12342.378795591048</v>
      </c>
      <c r="AB623" s="76">
        <v>9112.204931844446</v>
      </c>
      <c r="AC623" s="76">
        <v>65384.034207589728</v>
      </c>
      <c r="AD623" s="76">
        <v>17722.432909278235</v>
      </c>
      <c r="AE623" s="76">
        <v>18452.287497244673</v>
      </c>
      <c r="AF623" s="76">
        <v>125660.51889257548</v>
      </c>
      <c r="AG623" s="76">
        <v>75299.971580801342</v>
      </c>
      <c r="AH623" s="43">
        <v>1678023.3765833618</v>
      </c>
    </row>
    <row r="624" spans="3:34">
      <c r="E624" s="62">
        <v>2017</v>
      </c>
      <c r="H624" s="76">
        <v>20372.34996377871</v>
      </c>
      <c r="I624" s="76">
        <v>11044.806847522175</v>
      </c>
      <c r="J624" s="76">
        <v>12063.242689045906</v>
      </c>
      <c r="K624" s="76">
        <v>109088.92187052213</v>
      </c>
      <c r="L624" s="76">
        <v>54608.123102740894</v>
      </c>
      <c r="M624" s="76">
        <v>2281.8479673834727</v>
      </c>
      <c r="N624" s="76">
        <v>107026.76997634498</v>
      </c>
      <c r="O624" s="76">
        <v>9110.5623877833277</v>
      </c>
      <c r="P624" s="76">
        <v>8887.7017219108602</v>
      </c>
      <c r="Q624" s="76">
        <v>18333.38003227433</v>
      </c>
      <c r="R624" s="76">
        <v>67700.224640709668</v>
      </c>
      <c r="S624" s="76">
        <v>22396.046162920644</v>
      </c>
      <c r="T624" s="76">
        <v>32080.808562151022</v>
      </c>
      <c r="U624" s="76">
        <v>300400.84504563391</v>
      </c>
      <c r="V624" s="76">
        <v>210109.39154825988</v>
      </c>
      <c r="W624" s="76">
        <v>21111.591794233493</v>
      </c>
      <c r="X624" s="76">
        <v>340821.16424532572</v>
      </c>
      <c r="Y624" s="76">
        <v>46.165544340440007</v>
      </c>
      <c r="Z624" s="76">
        <v>886.16596649329801</v>
      </c>
      <c r="AA624" s="76">
        <v>11577.054451510518</v>
      </c>
      <c r="AB624" s="76">
        <v>8185.4371510197207</v>
      </c>
      <c r="AC624" s="76">
        <v>65187.823547173059</v>
      </c>
      <c r="AD624" s="76">
        <v>16908.311102277527</v>
      </c>
      <c r="AE624" s="76">
        <v>20412.901919879019</v>
      </c>
      <c r="AF624" s="76">
        <v>122981.36099505021</v>
      </c>
      <c r="AG624" s="76">
        <v>75130.410826266132</v>
      </c>
      <c r="AH624" s="43">
        <v>1668753.410062551</v>
      </c>
    </row>
    <row r="625" spans="5:34">
      <c r="E625" s="62">
        <v>2018</v>
      </c>
      <c r="H625" s="76">
        <v>19749.433275994259</v>
      </c>
      <c r="I625" s="76">
        <v>10754.19106546669</v>
      </c>
      <c r="J625" s="76">
        <v>11720.689500632659</v>
      </c>
      <c r="K625" s="76">
        <v>107423.74872386886</v>
      </c>
      <c r="L625" s="76">
        <v>54316.67643055498</v>
      </c>
      <c r="M625" s="76">
        <v>2180.1444849462214</v>
      </c>
      <c r="N625" s="76">
        <v>109643.50377528412</v>
      </c>
      <c r="O625" s="76">
        <v>8691.2219249753216</v>
      </c>
      <c r="P625" s="76">
        <v>8497.2573678011431</v>
      </c>
      <c r="Q625" s="76">
        <v>17404.516244801256</v>
      </c>
      <c r="R625" s="76">
        <v>72122.422467093566</v>
      </c>
      <c r="S625" s="76">
        <v>22014.30432171897</v>
      </c>
      <c r="T625" s="76">
        <v>31211.552581810894</v>
      </c>
      <c r="U625" s="76">
        <v>297753.1135899917</v>
      </c>
      <c r="V625" s="76">
        <v>202361.08439871349</v>
      </c>
      <c r="W625" s="76">
        <v>20728.092364349657</v>
      </c>
      <c r="X625" s="76">
        <v>315895.6302894376</v>
      </c>
      <c r="Y625" s="76">
        <v>30.802555919306997</v>
      </c>
      <c r="Z625" s="76">
        <v>825.82563300416007</v>
      </c>
      <c r="AA625" s="76">
        <v>10997.055162073966</v>
      </c>
      <c r="AB625" s="76">
        <v>7198.2710392182826</v>
      </c>
      <c r="AC625" s="76">
        <v>64687.106424524703</v>
      </c>
      <c r="AD625" s="76">
        <v>16116.020964451105</v>
      </c>
      <c r="AE625" s="76">
        <v>21962.848585647356</v>
      </c>
      <c r="AF625" s="76">
        <v>120123.14188899272</v>
      </c>
      <c r="AG625" s="76">
        <v>73305.472054916521</v>
      </c>
      <c r="AH625" s="43">
        <v>1627714.1271161891</v>
      </c>
    </row>
    <row r="626" spans="5:34">
      <c r="E626" s="62">
        <v>2019</v>
      </c>
      <c r="H626" s="76">
        <v>19990.916051136912</v>
      </c>
      <c r="I626" s="76">
        <v>10523.903919979924</v>
      </c>
      <c r="J626" s="76">
        <v>11228.643992794148</v>
      </c>
      <c r="K626" s="76">
        <v>105540.8674020005</v>
      </c>
      <c r="L626" s="76">
        <v>54540.831843535241</v>
      </c>
      <c r="M626" s="76">
        <v>2238.3371088422514</v>
      </c>
      <c r="N626" s="76">
        <v>113228.96560424108</v>
      </c>
      <c r="O626" s="76">
        <v>8401.8674373193026</v>
      </c>
      <c r="P626" s="76">
        <v>8242.1321862622826</v>
      </c>
      <c r="Q626" s="76">
        <v>16600.799338233865</v>
      </c>
      <c r="R626" s="76">
        <v>75173.981886171765</v>
      </c>
      <c r="S626" s="76">
        <v>21345.386216889445</v>
      </c>
      <c r="T626" s="76">
        <v>30659.204330541288</v>
      </c>
      <c r="U626" s="76">
        <v>281962.29265360988</v>
      </c>
      <c r="V626" s="76">
        <v>197094.77282550227</v>
      </c>
      <c r="W626" s="76">
        <v>20371.078331267425</v>
      </c>
      <c r="X626" s="76">
        <v>291321.88255662296</v>
      </c>
      <c r="Y626" s="76">
        <v>30.815209744113996</v>
      </c>
      <c r="Z626" s="76">
        <v>832.14706796421592</v>
      </c>
      <c r="AA626" s="76">
        <v>11016.084729001723</v>
      </c>
      <c r="AB626" s="76">
        <v>6297.048565795827</v>
      </c>
      <c r="AC626" s="76">
        <v>64011.789045256934</v>
      </c>
      <c r="AD626" s="76">
        <v>15517.453160325667</v>
      </c>
      <c r="AE626" s="76">
        <v>22573.210128995463</v>
      </c>
      <c r="AF626" s="76">
        <v>118724.82060925054</v>
      </c>
      <c r="AG626" s="76">
        <v>71964.981938934201</v>
      </c>
      <c r="AH626" s="43">
        <v>1579434.2141402196</v>
      </c>
    </row>
    <row r="627" spans="5:34">
      <c r="E627" s="62">
        <v>2020</v>
      </c>
      <c r="H627" s="76">
        <v>19524.036213176321</v>
      </c>
      <c r="I627" s="76">
        <v>10335.727252774484</v>
      </c>
      <c r="J627" s="76">
        <v>10735.800680672266</v>
      </c>
      <c r="K627" s="76">
        <v>103709.70687822512</v>
      </c>
      <c r="L627" s="76">
        <v>54270.072746387021</v>
      </c>
      <c r="M627" s="76">
        <v>2262.5634323407967</v>
      </c>
      <c r="N627" s="76">
        <v>118035.16520870349</v>
      </c>
      <c r="O627" s="76">
        <v>8078.0774491098055</v>
      </c>
      <c r="P627" s="76">
        <v>7978.3422801850829</v>
      </c>
      <c r="Q627" s="76">
        <v>15836.093772637809</v>
      </c>
      <c r="R627" s="76">
        <v>77391.366240066287</v>
      </c>
      <c r="S627" s="76">
        <v>20851.777424583644</v>
      </c>
      <c r="T627" s="76">
        <v>30495.959721783263</v>
      </c>
      <c r="U627" s="76">
        <v>265325.58398924221</v>
      </c>
      <c r="V627" s="76">
        <v>189645.12498302304</v>
      </c>
      <c r="W627" s="76">
        <v>20355.622634648338</v>
      </c>
      <c r="X627" s="76">
        <v>269845.50910539099</v>
      </c>
      <c r="Y627" s="76">
        <v>30.805209744114002</v>
      </c>
      <c r="Z627" s="76">
        <v>826.29453564749599</v>
      </c>
      <c r="AA627" s="76">
        <v>10632.178045616693</v>
      </c>
      <c r="AB627" s="76">
        <v>5440.2400666972526</v>
      </c>
      <c r="AC627" s="76">
        <v>63664.554152856836</v>
      </c>
      <c r="AD627" s="76">
        <v>14943.410402628466</v>
      </c>
      <c r="AE627" s="76">
        <v>24504.569171390944</v>
      </c>
      <c r="AF627" s="76">
        <v>118777.92309666111</v>
      </c>
      <c r="AG627" s="76">
        <v>71179.367635672359</v>
      </c>
      <c r="AH627" s="43">
        <v>1534675.8723298651</v>
      </c>
    </row>
    <row r="628" spans="5:34">
      <c r="E628" s="62">
        <v>2021</v>
      </c>
      <c r="H628" s="76">
        <v>18900.807578757369</v>
      </c>
      <c r="I628" s="76">
        <v>10296.889449000037</v>
      </c>
      <c r="J628" s="76">
        <v>10693.303178294263</v>
      </c>
      <c r="K628" s="76">
        <v>103115.80016272546</v>
      </c>
      <c r="L628" s="76">
        <v>53017.962651205969</v>
      </c>
      <c r="M628" s="76">
        <v>2319.9426775263901</v>
      </c>
      <c r="N628" s="76">
        <v>124523.7690215006</v>
      </c>
      <c r="O628" s="76">
        <v>7872.2471234594414</v>
      </c>
      <c r="P628" s="76">
        <v>7631.551353543342</v>
      </c>
      <c r="Q628" s="76">
        <v>15471.080476681094</v>
      </c>
      <c r="R628" s="76">
        <v>81190.625471718653</v>
      </c>
      <c r="S628" s="76">
        <v>20577.745008121005</v>
      </c>
      <c r="T628" s="76">
        <v>30485.835995558242</v>
      </c>
      <c r="U628" s="76">
        <v>264065.54199382162</v>
      </c>
      <c r="V628" s="76">
        <v>185828.40792888094</v>
      </c>
      <c r="W628" s="76">
        <v>20720.544648725951</v>
      </c>
      <c r="X628" s="76">
        <v>257255.6948643077</v>
      </c>
      <c r="Y628" s="76">
        <v>30.765209744113996</v>
      </c>
      <c r="Z628" s="76">
        <v>863.58352320807808</v>
      </c>
      <c r="AA628" s="76">
        <v>10071.176816074481</v>
      </c>
      <c r="AB628" s="76">
        <v>4726.8865277447612</v>
      </c>
      <c r="AC628" s="76">
        <v>64386.244587852176</v>
      </c>
      <c r="AD628" s="76">
        <v>14710.458255717964</v>
      </c>
      <c r="AE628" s="76">
        <v>24961.436743913342</v>
      </c>
      <c r="AF628" s="76">
        <v>119511.06111457113</v>
      </c>
      <c r="AG628" s="76">
        <v>71203.653133824962</v>
      </c>
      <c r="AH628" s="43">
        <v>1524433.0154964793</v>
      </c>
    </row>
    <row r="629" spans="5:34">
      <c r="E629" s="62">
        <v>2022</v>
      </c>
      <c r="H629" s="76">
        <v>18711.209671158682</v>
      </c>
      <c r="I629" s="76">
        <v>10301.659010515321</v>
      </c>
      <c r="J629" s="76">
        <v>10504.906066360443</v>
      </c>
      <c r="K629" s="76">
        <v>103667.51052966509</v>
      </c>
      <c r="L629" s="76">
        <v>52441.002990195273</v>
      </c>
      <c r="M629" s="76">
        <v>2468.8821567749551</v>
      </c>
      <c r="N629" s="76">
        <v>132605.16131714778</v>
      </c>
      <c r="O629" s="76">
        <v>7802.965210974784</v>
      </c>
      <c r="P629" s="76">
        <v>7380.5048380527423</v>
      </c>
      <c r="Q629" s="76">
        <v>15057.228099844764</v>
      </c>
      <c r="R629" s="76">
        <v>86495.941354212307</v>
      </c>
      <c r="S629" s="76">
        <v>20405.697592387762</v>
      </c>
      <c r="T629" s="76">
        <v>30917.034371192596</v>
      </c>
      <c r="U629" s="76">
        <v>269810.26178039855</v>
      </c>
      <c r="V629" s="76">
        <v>185289.9968636196</v>
      </c>
      <c r="W629" s="76">
        <v>21251.77433890276</v>
      </c>
      <c r="X629" s="76">
        <v>250193.23178637354</v>
      </c>
      <c r="Y629" s="76">
        <v>24.825209744113998</v>
      </c>
      <c r="Z629" s="76">
        <v>918.02641599502601</v>
      </c>
      <c r="AA629" s="76">
        <v>9798.2212578127292</v>
      </c>
      <c r="AB629" s="76">
        <v>4264.0315804369557</v>
      </c>
      <c r="AC629" s="76">
        <v>64745.782091618399</v>
      </c>
      <c r="AD629" s="76">
        <v>14433.06016130796</v>
      </c>
      <c r="AE629" s="76">
        <v>24452.938108445534</v>
      </c>
      <c r="AF629" s="76">
        <v>121099.88185315358</v>
      </c>
      <c r="AG629" s="76">
        <v>71636.573056853478</v>
      </c>
      <c r="AH629" s="43">
        <v>1536678.3077131449</v>
      </c>
    </row>
    <row r="630" spans="5:34">
      <c r="E630" s="62">
        <v>2023</v>
      </c>
      <c r="H630" s="76">
        <v>18476.75326884575</v>
      </c>
      <c r="I630" s="76">
        <v>10270.546296905592</v>
      </c>
      <c r="J630" s="76">
        <v>10237.762608989327</v>
      </c>
      <c r="K630" s="76">
        <v>103019.39204944999</v>
      </c>
      <c r="L630" s="76">
        <v>53601.3441660237</v>
      </c>
      <c r="M630" s="76">
        <v>2634.7387577291352</v>
      </c>
      <c r="N630" s="76">
        <v>139984.98016304773</v>
      </c>
      <c r="O630" s="76">
        <v>7823.6430902346356</v>
      </c>
      <c r="P630" s="76">
        <v>7184.5305801458235</v>
      </c>
      <c r="Q630" s="76">
        <v>14602.97616210928</v>
      </c>
      <c r="R630" s="76">
        <v>91789.943239793312</v>
      </c>
      <c r="S630" s="76">
        <v>19939.922672907574</v>
      </c>
      <c r="T630" s="76">
        <v>31603.138477022276</v>
      </c>
      <c r="U630" s="76">
        <v>271200.5430238042</v>
      </c>
      <c r="V630" s="76">
        <v>184529.0480082939</v>
      </c>
      <c r="W630" s="76">
        <v>21888.124576196227</v>
      </c>
      <c r="X630" s="76">
        <v>241684.21710935485</v>
      </c>
      <c r="Y630" s="76">
        <v>23.085209744114003</v>
      </c>
      <c r="Z630" s="76">
        <v>966.99421203832094</v>
      </c>
      <c r="AA630" s="76">
        <v>9482.69958329775</v>
      </c>
      <c r="AB630" s="76">
        <v>3996.371703303435</v>
      </c>
      <c r="AC630" s="76">
        <v>65236.038640229883</v>
      </c>
      <c r="AD630" s="76">
        <v>14268.144581636527</v>
      </c>
      <c r="AE630" s="76">
        <v>26592.102597666781</v>
      </c>
      <c r="AF630" s="76">
        <v>122878.79811429085</v>
      </c>
      <c r="AG630" s="76">
        <v>71921.031168761896</v>
      </c>
      <c r="AH630" s="43">
        <v>1545836.8700618227</v>
      </c>
    </row>
    <row r="631" spans="5:34">
      <c r="E631" s="62">
        <v>2024</v>
      </c>
      <c r="H631" s="76">
        <v>18255.809819116414</v>
      </c>
      <c r="I631" s="76">
        <v>10165.188722215007</v>
      </c>
      <c r="J631" s="76">
        <v>9497.3120550795702</v>
      </c>
      <c r="K631" s="76">
        <v>101527.85650437344</v>
      </c>
      <c r="L631" s="76">
        <v>54764.580865603115</v>
      </c>
      <c r="M631" s="76">
        <v>2788.5326530618513</v>
      </c>
      <c r="N631" s="76">
        <v>146238.82720593768</v>
      </c>
      <c r="O631" s="76">
        <v>7820.4347497868166</v>
      </c>
      <c r="P631" s="76">
        <v>7006.7855401468432</v>
      </c>
      <c r="Q631" s="76">
        <v>13991.753099293763</v>
      </c>
      <c r="R631" s="76">
        <v>96351.327447022762</v>
      </c>
      <c r="S631" s="76">
        <v>19344.839529038334</v>
      </c>
      <c r="T631" s="76">
        <v>31863.537798452529</v>
      </c>
      <c r="U631" s="76">
        <v>254639.74454645641</v>
      </c>
      <c r="V631" s="76">
        <v>180988.15192310524</v>
      </c>
      <c r="W631" s="76">
        <v>22497.635964222471</v>
      </c>
      <c r="X631" s="76">
        <v>229893.22455713068</v>
      </c>
      <c r="Y631" s="76">
        <v>11.265209744113999</v>
      </c>
      <c r="Z631" s="76">
        <v>983.80902084979914</v>
      </c>
      <c r="AA631" s="76">
        <v>9179.4586623674986</v>
      </c>
      <c r="AB631" s="76">
        <v>3714.3840985857219</v>
      </c>
      <c r="AC631" s="76">
        <v>65039.254744712416</v>
      </c>
      <c r="AD631" s="76">
        <v>14008.294270931065</v>
      </c>
      <c r="AE631" s="76">
        <v>27621.431795684377</v>
      </c>
      <c r="AF631" s="76">
        <v>123869.83020117767</v>
      </c>
      <c r="AG631" s="76">
        <v>71890.065021603034</v>
      </c>
      <c r="AH631" s="43">
        <v>1523953.3360056989</v>
      </c>
    </row>
    <row r="632" spans="5:34">
      <c r="E632" s="62">
        <v>2025</v>
      </c>
      <c r="H632" s="76">
        <v>18272.277256728685</v>
      </c>
      <c r="I632" s="76">
        <v>10037.998534837237</v>
      </c>
      <c r="J632" s="76">
        <v>8650.1217797052796</v>
      </c>
      <c r="K632" s="76">
        <v>100222.19807935125</v>
      </c>
      <c r="L632" s="76">
        <v>54873.337447925427</v>
      </c>
      <c r="M632" s="76">
        <v>2959.0965592631524</v>
      </c>
      <c r="N632" s="76">
        <v>151729.75885181225</v>
      </c>
      <c r="O632" s="76">
        <v>7809.9816811693863</v>
      </c>
      <c r="P632" s="76">
        <v>6990.5461968738582</v>
      </c>
      <c r="Q632" s="76">
        <v>13510.818061308388</v>
      </c>
      <c r="R632" s="76">
        <v>99837.835248074654</v>
      </c>
      <c r="S632" s="76">
        <v>18782.555101400409</v>
      </c>
      <c r="T632" s="76">
        <v>31232.503337407768</v>
      </c>
      <c r="U632" s="76">
        <v>245009.99961478467</v>
      </c>
      <c r="V632" s="76">
        <v>179003.48512269245</v>
      </c>
      <c r="W632" s="76">
        <v>22831.996561907734</v>
      </c>
      <c r="X632" s="76">
        <v>215751.14641368893</v>
      </c>
      <c r="Y632" s="76">
        <v>5.5679789489330016</v>
      </c>
      <c r="Z632" s="76">
        <v>972.7370096455179</v>
      </c>
      <c r="AA632" s="76">
        <v>9049.2574757056263</v>
      </c>
      <c r="AB632" s="76">
        <v>3555.9324840534741</v>
      </c>
      <c r="AC632" s="76">
        <v>64557.33992781867</v>
      </c>
      <c r="AD632" s="76">
        <v>13844.994523509711</v>
      </c>
      <c r="AE632" s="76">
        <v>27403.329422849456</v>
      </c>
      <c r="AF632" s="76">
        <v>124610.24299397487</v>
      </c>
      <c r="AG632" s="76">
        <v>71293.777989066817</v>
      </c>
      <c r="AH632" s="43">
        <v>1502798.8356545044</v>
      </c>
    </row>
    <row r="633" spans="5:34">
      <c r="E633" s="62">
        <v>2026</v>
      </c>
      <c r="H633" s="76">
        <v>18340.260514984893</v>
      </c>
      <c r="I633" s="76">
        <v>9999.3535051068284</v>
      </c>
      <c r="J633" s="76">
        <v>8213.8367335590228</v>
      </c>
      <c r="K633" s="76">
        <v>98976.692022365736</v>
      </c>
      <c r="L633" s="76">
        <v>53505.842865864433</v>
      </c>
      <c r="M633" s="76">
        <v>3028.720717650408</v>
      </c>
      <c r="N633" s="76">
        <v>155748.49521823117</v>
      </c>
      <c r="O633" s="76">
        <v>7888.5535300831225</v>
      </c>
      <c r="P633" s="76">
        <v>7066.0643067214423</v>
      </c>
      <c r="Q633" s="76">
        <v>13260.432515735316</v>
      </c>
      <c r="R633" s="76">
        <v>102474.57619995151</v>
      </c>
      <c r="S633" s="76">
        <v>18358.006731814112</v>
      </c>
      <c r="T633" s="76">
        <v>31692.104773262086</v>
      </c>
      <c r="U633" s="76">
        <v>241402.13876132239</v>
      </c>
      <c r="V633" s="76">
        <v>177466.42498802615</v>
      </c>
      <c r="W633" s="76">
        <v>23197.924069608627</v>
      </c>
      <c r="X633" s="76">
        <v>203650.80657086059</v>
      </c>
      <c r="Y633" s="76">
        <v>1.8095702015140003</v>
      </c>
      <c r="Z633" s="76">
        <v>972.19221881501107</v>
      </c>
      <c r="AA633" s="76">
        <v>9086.6212995527294</v>
      </c>
      <c r="AB633" s="76">
        <v>3534.9843716059959</v>
      </c>
      <c r="AC633" s="76">
        <v>65175.135461397549</v>
      </c>
      <c r="AD633" s="76">
        <v>13876.3469998808</v>
      </c>
      <c r="AE633" s="76">
        <v>27517.425462909021</v>
      </c>
      <c r="AF633" s="76">
        <v>125657.40948875993</v>
      </c>
      <c r="AG633" s="76">
        <v>71052.929857502299</v>
      </c>
      <c r="AH633" s="43">
        <v>1491145.0887557727</v>
      </c>
    </row>
    <row r="634" spans="5:34">
      <c r="E634" s="62">
        <v>2027</v>
      </c>
      <c r="H634" s="76">
        <v>18490.450397410157</v>
      </c>
      <c r="I634" s="76">
        <v>9984.7037433947189</v>
      </c>
      <c r="J634" s="76">
        <v>7789.090102449004</v>
      </c>
      <c r="K634" s="76">
        <v>97431.535922165654</v>
      </c>
      <c r="L634" s="76">
        <v>51943.060338667492</v>
      </c>
      <c r="M634" s="76">
        <v>3086.027814290198</v>
      </c>
      <c r="N634" s="76">
        <v>159774.67362427089</v>
      </c>
      <c r="O634" s="76">
        <v>7953.0635130299661</v>
      </c>
      <c r="P634" s="76">
        <v>7188.0109070060907</v>
      </c>
      <c r="Q634" s="76">
        <v>13021.394913637239</v>
      </c>
      <c r="R634" s="76">
        <v>104362.65474673027</v>
      </c>
      <c r="S634" s="76">
        <v>17909.718803310509</v>
      </c>
      <c r="T634" s="76">
        <v>32186.060438284865</v>
      </c>
      <c r="U634" s="76">
        <v>236438.37909383263</v>
      </c>
      <c r="V634" s="76">
        <v>176933.45875873137</v>
      </c>
      <c r="W634" s="76">
        <v>23564.16988914851</v>
      </c>
      <c r="X634" s="76">
        <v>193250.80872750349</v>
      </c>
      <c r="Y634" s="76">
        <v>0.37966540367400003</v>
      </c>
      <c r="Z634" s="76">
        <v>975.09357798325107</v>
      </c>
      <c r="AA634" s="76">
        <v>9180.9602921600399</v>
      </c>
      <c r="AB634" s="76">
        <v>3518.1692593162434</v>
      </c>
      <c r="AC634" s="76">
        <v>65698.984516176293</v>
      </c>
      <c r="AD634" s="76">
        <v>13938.718082298754</v>
      </c>
      <c r="AE634" s="76">
        <v>27206.884763519272</v>
      </c>
      <c r="AF634" s="76">
        <v>126614.73935381816</v>
      </c>
      <c r="AG634" s="76">
        <v>70828.415632394113</v>
      </c>
      <c r="AH634" s="43">
        <v>1479269.6068769332</v>
      </c>
    </row>
    <row r="635" spans="5:34">
      <c r="E635" s="62">
        <v>2028</v>
      </c>
      <c r="H635" s="76">
        <v>18602.290599265863</v>
      </c>
      <c r="I635" s="76">
        <v>9962.3071937294117</v>
      </c>
      <c r="J635" s="76">
        <v>7379.9180210395671</v>
      </c>
      <c r="K635" s="76">
        <v>96141.643749281386</v>
      </c>
      <c r="L635" s="76">
        <v>50038.445716982547</v>
      </c>
      <c r="M635" s="76">
        <v>3123.3898584709591</v>
      </c>
      <c r="N635" s="76">
        <v>163443.25489382996</v>
      </c>
      <c r="O635" s="76">
        <v>8001.1850348108437</v>
      </c>
      <c r="P635" s="76">
        <v>7302.0562260192191</v>
      </c>
      <c r="Q635" s="76">
        <v>12793.605671637211</v>
      </c>
      <c r="R635" s="76">
        <v>106009.68728642324</v>
      </c>
      <c r="S635" s="76">
        <v>17447.359391883052</v>
      </c>
      <c r="T635" s="76">
        <v>32581.503436970255</v>
      </c>
      <c r="U635" s="76">
        <v>230956.24056768612</v>
      </c>
      <c r="V635" s="76">
        <v>176417.77388350718</v>
      </c>
      <c r="W635" s="76">
        <v>23862.723525003134</v>
      </c>
      <c r="X635" s="76">
        <v>186029.67568666485</v>
      </c>
      <c r="Y635" s="76">
        <v>3.2653824807E-2</v>
      </c>
      <c r="Z635" s="76">
        <v>976.69733196554716</v>
      </c>
      <c r="AA635" s="76">
        <v>9244.512383521509</v>
      </c>
      <c r="AB635" s="76">
        <v>3499.5601023921654</v>
      </c>
      <c r="AC635" s="76">
        <v>65999.25632903185</v>
      </c>
      <c r="AD635" s="76">
        <v>13982.727165455031</v>
      </c>
      <c r="AE635" s="76">
        <v>27022.101689520852</v>
      </c>
      <c r="AF635" s="76">
        <v>127125.20995209008</v>
      </c>
      <c r="AG635" s="76">
        <v>70795.414819130383</v>
      </c>
      <c r="AH635" s="43">
        <v>1468738.5731701371</v>
      </c>
    </row>
    <row r="636" spans="5:34">
      <c r="E636" s="62">
        <v>2029</v>
      </c>
      <c r="H636" s="76">
        <v>18683.363907767922</v>
      </c>
      <c r="I636" s="76">
        <v>9926.7722686866146</v>
      </c>
      <c r="J636" s="76">
        <v>6995.2859007602892</v>
      </c>
      <c r="K636" s="76">
        <v>95192.314813351331</v>
      </c>
      <c r="L636" s="76">
        <v>48475.733990416789</v>
      </c>
      <c r="M636" s="76">
        <v>3141.97690669246</v>
      </c>
      <c r="N636" s="76">
        <v>166882.08793035333</v>
      </c>
      <c r="O636" s="76">
        <v>8053.9292905976909</v>
      </c>
      <c r="P636" s="76">
        <v>7411.3841303017834</v>
      </c>
      <c r="Q636" s="76">
        <v>12622.690207234607</v>
      </c>
      <c r="R636" s="76">
        <v>107444.63860500573</v>
      </c>
      <c r="S636" s="76">
        <v>17092.274576202148</v>
      </c>
      <c r="T636" s="76">
        <v>32867.18711922309</v>
      </c>
      <c r="U636" s="76">
        <v>225298.23918415117</v>
      </c>
      <c r="V636" s="76">
        <v>175989.20692808478</v>
      </c>
      <c r="W636" s="76">
        <v>24104.877771472213</v>
      </c>
      <c r="X636" s="76">
        <v>180778.08672159025</v>
      </c>
      <c r="Y636" s="76">
        <v>0</v>
      </c>
      <c r="Z636" s="76">
        <v>977.77016391433813</v>
      </c>
      <c r="AA636" s="76">
        <v>9281.7760323792008</v>
      </c>
      <c r="AB636" s="76">
        <v>3481.5999785726826</v>
      </c>
      <c r="AC636" s="76">
        <v>66201.214253702565</v>
      </c>
      <c r="AD636" s="76">
        <v>13992.521112347147</v>
      </c>
      <c r="AE636" s="76">
        <v>26998.371561722706</v>
      </c>
      <c r="AF636" s="76">
        <v>127203.88030928308</v>
      </c>
      <c r="AG636" s="76">
        <v>71012.03844544696</v>
      </c>
      <c r="AH636" s="43">
        <v>1460109.222109261</v>
      </c>
    </row>
    <row r="637" spans="5:34">
      <c r="E637" s="62">
        <v>2030</v>
      </c>
      <c r="H637" s="76">
        <v>18725.323236066106</v>
      </c>
      <c r="I637" s="76">
        <v>9874.8201770775031</v>
      </c>
      <c r="J637" s="76">
        <v>6658.8210392191177</v>
      </c>
      <c r="K637" s="76">
        <v>94578.804498721176</v>
      </c>
      <c r="L637" s="76">
        <v>47991.647561326987</v>
      </c>
      <c r="M637" s="76">
        <v>3140.367546191475</v>
      </c>
      <c r="N637" s="76">
        <v>169897.24247761117</v>
      </c>
      <c r="O637" s="76">
        <v>8108.7605449113762</v>
      </c>
      <c r="P637" s="76">
        <v>7513.1504328979408</v>
      </c>
      <c r="Q637" s="76">
        <v>12498.947132893883</v>
      </c>
      <c r="R637" s="76">
        <v>108819.25556926728</v>
      </c>
      <c r="S637" s="76">
        <v>16869.432160739387</v>
      </c>
      <c r="T637" s="76">
        <v>33029.286317115868</v>
      </c>
      <c r="U637" s="76">
        <v>219387.48777282285</v>
      </c>
      <c r="V637" s="76">
        <v>175006.56219933438</v>
      </c>
      <c r="W637" s="76">
        <v>24282.137853708944</v>
      </c>
      <c r="X637" s="76">
        <v>178652.82127067639</v>
      </c>
      <c r="Y637" s="76">
        <v>0</v>
      </c>
      <c r="Z637" s="76">
        <v>977.91644489629016</v>
      </c>
      <c r="AA637" s="76">
        <v>9289.3812303920677</v>
      </c>
      <c r="AB637" s="76">
        <v>3463.8326283779556</v>
      </c>
      <c r="AC637" s="76">
        <v>66358.289691251397</v>
      </c>
      <c r="AD637" s="76">
        <v>13953.72976997033</v>
      </c>
      <c r="AE637" s="76">
        <v>27128.551116240378</v>
      </c>
      <c r="AF637" s="76">
        <v>126802.73363395718</v>
      </c>
      <c r="AG637" s="76">
        <v>71470.770334645495</v>
      </c>
      <c r="AH637" s="43">
        <v>1454480.0726403128</v>
      </c>
    </row>
    <row r="640" spans="5:34" ht="15.75">
      <c r="E640" s="54" t="s">
        <v>216</v>
      </c>
    </row>
    <row r="641" spans="5:34" ht="15.75">
      <c r="E641" s="205" t="s">
        <v>102</v>
      </c>
      <c r="F641" s="60"/>
      <c r="G641" s="60"/>
      <c r="H641" s="61" t="s">
        <v>48</v>
      </c>
      <c r="I641" s="61" t="s">
        <v>49</v>
      </c>
      <c r="J641" s="61" t="s">
        <v>50</v>
      </c>
      <c r="K641" s="61" t="s">
        <v>51</v>
      </c>
      <c r="L641" s="61" t="s">
        <v>52</v>
      </c>
      <c r="M641" s="61" t="s">
        <v>53</v>
      </c>
      <c r="N641" s="61" t="s">
        <v>54</v>
      </c>
      <c r="O641" s="61" t="s">
        <v>55</v>
      </c>
      <c r="P641" s="61" t="s">
        <v>56</v>
      </c>
      <c r="Q641" s="61" t="s">
        <v>57</v>
      </c>
      <c r="R641" s="61" t="s">
        <v>58</v>
      </c>
      <c r="S641" s="61" t="s">
        <v>59</v>
      </c>
      <c r="T641" s="61" t="s">
        <v>60</v>
      </c>
      <c r="U641" s="61" t="s">
        <v>61</v>
      </c>
      <c r="V641" s="61" t="s">
        <v>62</v>
      </c>
      <c r="W641" s="61" t="s">
        <v>63</v>
      </c>
      <c r="X641" s="61" t="s">
        <v>64</v>
      </c>
      <c r="Y641" s="61" t="s">
        <v>65</v>
      </c>
      <c r="Z641" s="61" t="s">
        <v>66</v>
      </c>
      <c r="AA641" s="61" t="s">
        <v>67</v>
      </c>
      <c r="AB641" s="61" t="s">
        <v>68</v>
      </c>
      <c r="AC641" s="61" t="s">
        <v>69</v>
      </c>
      <c r="AD641" s="61" t="s">
        <v>70</v>
      </c>
      <c r="AE641" s="61" t="s">
        <v>71</v>
      </c>
      <c r="AF641" s="61" t="s">
        <v>72</v>
      </c>
      <c r="AG641" s="61" t="s">
        <v>73</v>
      </c>
      <c r="AH641" s="61" t="s">
        <v>74</v>
      </c>
    </row>
    <row r="642" spans="5:34">
      <c r="E642" s="62">
        <v>2003</v>
      </c>
      <c r="H642" s="76">
        <v>27154</v>
      </c>
      <c r="I642" s="76">
        <v>14867</v>
      </c>
      <c r="J642" s="76">
        <v>18640</v>
      </c>
      <c r="K642" s="76">
        <v>122498</v>
      </c>
      <c r="L642" s="76">
        <v>119617</v>
      </c>
      <c r="M642" s="76">
        <v>5620</v>
      </c>
      <c r="N642" s="76">
        <v>102694</v>
      </c>
      <c r="O642" s="76">
        <v>13081</v>
      </c>
      <c r="P642" s="76">
        <v>12554</v>
      </c>
      <c r="Q642" s="76">
        <v>29135</v>
      </c>
      <c r="R642" s="76">
        <v>103648</v>
      </c>
      <c r="S642" s="76">
        <v>22999</v>
      </c>
      <c r="T642" s="76">
        <v>57560</v>
      </c>
      <c r="U642" s="76">
        <v>372959</v>
      </c>
      <c r="V642" s="76">
        <v>311769</v>
      </c>
      <c r="W642" s="76">
        <v>23533</v>
      </c>
      <c r="X642" s="76">
        <v>655903</v>
      </c>
      <c r="Y642" s="76">
        <v>1049</v>
      </c>
      <c r="Z642" s="76">
        <v>1998</v>
      </c>
      <c r="AA642" s="76">
        <v>21797</v>
      </c>
      <c r="AB642" s="76">
        <v>12344</v>
      </c>
      <c r="AC642" s="76">
        <v>83248</v>
      </c>
      <c r="AD642" s="76">
        <v>23297</v>
      </c>
      <c r="AE642" s="76">
        <v>74698</v>
      </c>
      <c r="AF642" s="76">
        <v>175024</v>
      </c>
      <c r="AG642" s="76">
        <v>94567</v>
      </c>
      <c r="AH642" s="43">
        <v>2502253</v>
      </c>
    </row>
    <row r="643" spans="5:34">
      <c r="E643" s="62">
        <v>2004</v>
      </c>
      <c r="H643" s="76">
        <v>27154</v>
      </c>
      <c r="I643" s="76">
        <v>14867</v>
      </c>
      <c r="J643" s="76">
        <v>18640</v>
      </c>
      <c r="K643" s="76">
        <v>122498</v>
      </c>
      <c r="L643" s="76">
        <v>119617</v>
      </c>
      <c r="M643" s="76">
        <v>5620</v>
      </c>
      <c r="N643" s="76">
        <v>102694</v>
      </c>
      <c r="O643" s="76">
        <v>13081</v>
      </c>
      <c r="P643" s="76">
        <v>12554</v>
      </c>
      <c r="Q643" s="76">
        <v>29135</v>
      </c>
      <c r="R643" s="76">
        <v>103648</v>
      </c>
      <c r="S643" s="76">
        <v>22999</v>
      </c>
      <c r="T643" s="76">
        <v>57560</v>
      </c>
      <c r="U643" s="76">
        <v>372959</v>
      </c>
      <c r="V643" s="76">
        <v>311769</v>
      </c>
      <c r="W643" s="76">
        <v>23533</v>
      </c>
      <c r="X643" s="76">
        <v>655903</v>
      </c>
      <c r="Y643" s="76">
        <v>1049</v>
      </c>
      <c r="Z643" s="76">
        <v>1998</v>
      </c>
      <c r="AA643" s="76">
        <v>21797</v>
      </c>
      <c r="AB643" s="76">
        <v>12344</v>
      </c>
      <c r="AC643" s="76">
        <v>83248</v>
      </c>
      <c r="AD643" s="76">
        <v>23297</v>
      </c>
      <c r="AE643" s="76">
        <v>74698</v>
      </c>
      <c r="AF643" s="76">
        <v>175024</v>
      </c>
      <c r="AG643" s="76">
        <v>94567</v>
      </c>
      <c r="AH643" s="43">
        <v>2502253</v>
      </c>
    </row>
    <row r="644" spans="5:34">
      <c r="E644" s="62">
        <v>2005</v>
      </c>
      <c r="H644" s="76">
        <v>27154</v>
      </c>
      <c r="I644" s="76">
        <v>14867</v>
      </c>
      <c r="J644" s="76">
        <v>18640</v>
      </c>
      <c r="K644" s="76">
        <v>122498</v>
      </c>
      <c r="L644" s="76">
        <v>119617</v>
      </c>
      <c r="M644" s="76">
        <v>5620</v>
      </c>
      <c r="N644" s="76">
        <v>102694</v>
      </c>
      <c r="O644" s="76">
        <v>13081</v>
      </c>
      <c r="P644" s="76">
        <v>12554</v>
      </c>
      <c r="Q644" s="76">
        <v>29135</v>
      </c>
      <c r="R644" s="76">
        <v>103648</v>
      </c>
      <c r="S644" s="76">
        <v>22999</v>
      </c>
      <c r="T644" s="76">
        <v>57560</v>
      </c>
      <c r="U644" s="76">
        <v>372959</v>
      </c>
      <c r="V644" s="76">
        <v>311769</v>
      </c>
      <c r="W644" s="76">
        <v>23533</v>
      </c>
      <c r="X644" s="76">
        <v>655903</v>
      </c>
      <c r="Y644" s="76">
        <v>1049</v>
      </c>
      <c r="Z644" s="76">
        <v>1998</v>
      </c>
      <c r="AA644" s="76">
        <v>21797</v>
      </c>
      <c r="AB644" s="76">
        <v>12344</v>
      </c>
      <c r="AC644" s="76">
        <v>83248</v>
      </c>
      <c r="AD644" s="76">
        <v>23297</v>
      </c>
      <c r="AE644" s="76">
        <v>74698</v>
      </c>
      <c r="AF644" s="76">
        <v>175024</v>
      </c>
      <c r="AG644" s="76">
        <v>94567</v>
      </c>
      <c r="AH644" s="43">
        <v>2502253</v>
      </c>
    </row>
    <row r="645" spans="5:34">
      <c r="E645" s="62">
        <v>2006</v>
      </c>
      <c r="H645" s="76">
        <v>27154</v>
      </c>
      <c r="I645" s="76">
        <v>14867</v>
      </c>
      <c r="J645" s="76">
        <v>18640</v>
      </c>
      <c r="K645" s="76">
        <v>122498</v>
      </c>
      <c r="L645" s="76">
        <v>119617</v>
      </c>
      <c r="M645" s="76">
        <v>5620</v>
      </c>
      <c r="N645" s="76">
        <v>102694</v>
      </c>
      <c r="O645" s="76">
        <v>13081</v>
      </c>
      <c r="P645" s="76">
        <v>12554</v>
      </c>
      <c r="Q645" s="76">
        <v>29135</v>
      </c>
      <c r="R645" s="76">
        <v>103648</v>
      </c>
      <c r="S645" s="76">
        <v>22999</v>
      </c>
      <c r="T645" s="76">
        <v>57560</v>
      </c>
      <c r="U645" s="76">
        <v>372959</v>
      </c>
      <c r="V645" s="76">
        <v>311769</v>
      </c>
      <c r="W645" s="76">
        <v>23533</v>
      </c>
      <c r="X645" s="76">
        <v>655903</v>
      </c>
      <c r="Y645" s="76">
        <v>1049</v>
      </c>
      <c r="Z645" s="76">
        <v>1998</v>
      </c>
      <c r="AA645" s="76">
        <v>21797</v>
      </c>
      <c r="AB645" s="76">
        <v>12344</v>
      </c>
      <c r="AC645" s="76">
        <v>83248</v>
      </c>
      <c r="AD645" s="76">
        <v>23297</v>
      </c>
      <c r="AE645" s="76">
        <v>74698</v>
      </c>
      <c r="AF645" s="76">
        <v>175024</v>
      </c>
      <c r="AG645" s="76">
        <v>94567</v>
      </c>
      <c r="AH645" s="43">
        <v>2502253</v>
      </c>
    </row>
    <row r="646" spans="5:34">
      <c r="E646" s="62">
        <v>2007</v>
      </c>
      <c r="H646" s="76">
        <v>27154</v>
      </c>
      <c r="I646" s="76">
        <v>14867</v>
      </c>
      <c r="J646" s="76">
        <v>18640</v>
      </c>
      <c r="K646" s="76">
        <v>122498</v>
      </c>
      <c r="L646" s="76">
        <v>119617</v>
      </c>
      <c r="M646" s="76">
        <v>5620</v>
      </c>
      <c r="N646" s="76">
        <v>102694</v>
      </c>
      <c r="O646" s="76">
        <v>13081</v>
      </c>
      <c r="P646" s="76">
        <v>12554</v>
      </c>
      <c r="Q646" s="76">
        <v>29135</v>
      </c>
      <c r="R646" s="76">
        <v>103648</v>
      </c>
      <c r="S646" s="76">
        <v>22999</v>
      </c>
      <c r="T646" s="76">
        <v>57560</v>
      </c>
      <c r="U646" s="76">
        <v>372959</v>
      </c>
      <c r="V646" s="76">
        <v>311769</v>
      </c>
      <c r="W646" s="76">
        <v>23533</v>
      </c>
      <c r="X646" s="76">
        <v>655903</v>
      </c>
      <c r="Y646" s="76">
        <v>1049</v>
      </c>
      <c r="Z646" s="76">
        <v>1998</v>
      </c>
      <c r="AA646" s="76">
        <v>21797</v>
      </c>
      <c r="AB646" s="76">
        <v>12458.15</v>
      </c>
      <c r="AC646" s="76">
        <v>83248</v>
      </c>
      <c r="AD646" s="76">
        <v>23297</v>
      </c>
      <c r="AE646" s="76">
        <v>74698</v>
      </c>
      <c r="AF646" s="76">
        <v>175024</v>
      </c>
      <c r="AG646" s="76">
        <v>94567</v>
      </c>
      <c r="AH646" s="43">
        <v>2502367.15</v>
      </c>
    </row>
    <row r="647" spans="5:34">
      <c r="E647" s="62">
        <v>2008</v>
      </c>
      <c r="H647" s="76">
        <v>27154</v>
      </c>
      <c r="I647" s="76">
        <v>14867</v>
      </c>
      <c r="J647" s="76">
        <v>18640</v>
      </c>
      <c r="K647" s="76">
        <v>122498</v>
      </c>
      <c r="L647" s="76">
        <v>119617</v>
      </c>
      <c r="M647" s="76">
        <v>5620</v>
      </c>
      <c r="N647" s="76">
        <v>102694</v>
      </c>
      <c r="O647" s="76">
        <v>13081</v>
      </c>
      <c r="P647" s="76">
        <v>12554</v>
      </c>
      <c r="Q647" s="76">
        <v>29135</v>
      </c>
      <c r="R647" s="76">
        <v>103648</v>
      </c>
      <c r="S647" s="76">
        <v>22999</v>
      </c>
      <c r="T647" s="76">
        <v>57560</v>
      </c>
      <c r="U647" s="76">
        <v>372959</v>
      </c>
      <c r="V647" s="76">
        <v>311769</v>
      </c>
      <c r="W647" s="76">
        <v>23533</v>
      </c>
      <c r="X647" s="76">
        <v>655903</v>
      </c>
      <c r="Y647" s="76">
        <v>1049</v>
      </c>
      <c r="Z647" s="76">
        <v>1998</v>
      </c>
      <c r="AA647" s="76">
        <v>21797</v>
      </c>
      <c r="AB647" s="76">
        <v>12626.68</v>
      </c>
      <c r="AC647" s="76">
        <v>83248</v>
      </c>
      <c r="AD647" s="76">
        <v>23297</v>
      </c>
      <c r="AE647" s="76">
        <v>74698</v>
      </c>
      <c r="AF647" s="76">
        <v>175024</v>
      </c>
      <c r="AG647" s="76">
        <v>94567</v>
      </c>
      <c r="AH647" s="43">
        <v>2502535.6799999997</v>
      </c>
    </row>
    <row r="648" spans="5:34">
      <c r="E648" s="62">
        <v>2009</v>
      </c>
      <c r="H648" s="76">
        <v>27154</v>
      </c>
      <c r="I648" s="76">
        <v>14867</v>
      </c>
      <c r="J648" s="76">
        <v>18640</v>
      </c>
      <c r="K648" s="76">
        <v>122498</v>
      </c>
      <c r="L648" s="76">
        <v>119617</v>
      </c>
      <c r="M648" s="76">
        <v>5620</v>
      </c>
      <c r="N648" s="76">
        <v>102694</v>
      </c>
      <c r="O648" s="76">
        <v>13081</v>
      </c>
      <c r="P648" s="76">
        <v>12554</v>
      </c>
      <c r="Q648" s="76">
        <v>29135</v>
      </c>
      <c r="R648" s="76">
        <v>103648</v>
      </c>
      <c r="S648" s="76">
        <v>22999</v>
      </c>
      <c r="T648" s="76">
        <v>57560</v>
      </c>
      <c r="U648" s="76">
        <v>372959</v>
      </c>
      <c r="V648" s="76">
        <v>311769</v>
      </c>
      <c r="W648" s="76">
        <v>23533</v>
      </c>
      <c r="X648" s="76">
        <v>655903</v>
      </c>
      <c r="Y648" s="76">
        <v>1049</v>
      </c>
      <c r="Z648" s="76">
        <v>1998</v>
      </c>
      <c r="AA648" s="76">
        <v>21797</v>
      </c>
      <c r="AB648" s="76">
        <v>12758.67</v>
      </c>
      <c r="AC648" s="76">
        <v>83248</v>
      </c>
      <c r="AD648" s="76">
        <v>23297</v>
      </c>
      <c r="AE648" s="76">
        <v>74698</v>
      </c>
      <c r="AF648" s="76">
        <v>175024</v>
      </c>
      <c r="AG648" s="76">
        <v>94567</v>
      </c>
      <c r="AH648" s="43">
        <v>2502667.67</v>
      </c>
    </row>
    <row r="649" spans="5:34">
      <c r="E649" s="62">
        <v>2010</v>
      </c>
      <c r="H649" s="76">
        <v>27154</v>
      </c>
      <c r="I649" s="76">
        <v>14867</v>
      </c>
      <c r="J649" s="76">
        <v>18640</v>
      </c>
      <c r="K649" s="76">
        <v>122498</v>
      </c>
      <c r="L649" s="76">
        <v>119617</v>
      </c>
      <c r="M649" s="76">
        <v>5620</v>
      </c>
      <c r="N649" s="76">
        <v>102694</v>
      </c>
      <c r="O649" s="76">
        <v>13081</v>
      </c>
      <c r="P649" s="76">
        <v>12554</v>
      </c>
      <c r="Q649" s="76">
        <v>29135</v>
      </c>
      <c r="R649" s="76">
        <v>103648</v>
      </c>
      <c r="S649" s="76">
        <v>23281.79</v>
      </c>
      <c r="T649" s="76">
        <v>57560</v>
      </c>
      <c r="U649" s="76">
        <v>372959</v>
      </c>
      <c r="V649" s="76">
        <v>311769</v>
      </c>
      <c r="W649" s="76">
        <v>23533</v>
      </c>
      <c r="X649" s="76">
        <v>655903</v>
      </c>
      <c r="Y649" s="76">
        <v>1049</v>
      </c>
      <c r="Z649" s="76">
        <v>1998</v>
      </c>
      <c r="AA649" s="76">
        <v>21797</v>
      </c>
      <c r="AB649" s="76">
        <v>12794.13</v>
      </c>
      <c r="AC649" s="76">
        <v>83248</v>
      </c>
      <c r="AD649" s="76">
        <v>23297</v>
      </c>
      <c r="AE649" s="76">
        <v>74698</v>
      </c>
      <c r="AF649" s="76">
        <v>175024</v>
      </c>
      <c r="AG649" s="76">
        <v>94567</v>
      </c>
      <c r="AH649" s="43">
        <v>2502985.92</v>
      </c>
    </row>
    <row r="650" spans="5:34">
      <c r="E650" s="62">
        <v>2011</v>
      </c>
      <c r="H650" s="76">
        <v>27154</v>
      </c>
      <c r="I650" s="76">
        <v>14867</v>
      </c>
      <c r="J650" s="76">
        <v>18640</v>
      </c>
      <c r="K650" s="76">
        <v>122498</v>
      </c>
      <c r="L650" s="76">
        <v>119617</v>
      </c>
      <c r="M650" s="76">
        <v>5620</v>
      </c>
      <c r="N650" s="76">
        <v>102694</v>
      </c>
      <c r="O650" s="76">
        <v>13081</v>
      </c>
      <c r="P650" s="76">
        <v>12554</v>
      </c>
      <c r="Q650" s="76">
        <v>29135</v>
      </c>
      <c r="R650" s="76">
        <v>103648</v>
      </c>
      <c r="S650" s="76">
        <v>23019.21</v>
      </c>
      <c r="T650" s="76">
        <v>57560</v>
      </c>
      <c r="U650" s="76">
        <v>372959</v>
      </c>
      <c r="V650" s="76">
        <v>311769</v>
      </c>
      <c r="W650" s="76">
        <v>23533</v>
      </c>
      <c r="X650" s="76">
        <v>655903</v>
      </c>
      <c r="Y650" s="76">
        <v>1049</v>
      </c>
      <c r="Z650" s="76">
        <v>1998</v>
      </c>
      <c r="AA650" s="76">
        <v>21797</v>
      </c>
      <c r="AB650" s="76">
        <v>12674.41</v>
      </c>
      <c r="AC650" s="76">
        <v>83248</v>
      </c>
      <c r="AD650" s="76">
        <v>23297</v>
      </c>
      <c r="AE650" s="76">
        <v>74698</v>
      </c>
      <c r="AF650" s="76">
        <v>175024</v>
      </c>
      <c r="AG650" s="76">
        <v>94567</v>
      </c>
      <c r="AH650" s="43">
        <v>2502603.62</v>
      </c>
    </row>
    <row r="651" spans="5:34">
      <c r="E651" s="62">
        <v>2012</v>
      </c>
      <c r="H651" s="76">
        <v>27154</v>
      </c>
      <c r="I651" s="76">
        <v>14867</v>
      </c>
      <c r="J651" s="76">
        <v>18640</v>
      </c>
      <c r="K651" s="76">
        <v>122498</v>
      </c>
      <c r="L651" s="76">
        <v>119617</v>
      </c>
      <c r="M651" s="76">
        <v>5620</v>
      </c>
      <c r="N651" s="76">
        <v>102694</v>
      </c>
      <c r="O651" s="76">
        <v>13081</v>
      </c>
      <c r="P651" s="76">
        <v>12554</v>
      </c>
      <c r="Q651" s="76">
        <v>29135</v>
      </c>
      <c r="R651" s="76">
        <v>103648</v>
      </c>
      <c r="S651" s="76">
        <v>22999</v>
      </c>
      <c r="T651" s="76">
        <v>57560</v>
      </c>
      <c r="U651" s="76">
        <v>372959</v>
      </c>
      <c r="V651" s="76">
        <v>311769</v>
      </c>
      <c r="W651" s="76">
        <v>23533</v>
      </c>
      <c r="X651" s="76">
        <v>655903</v>
      </c>
      <c r="Y651" s="76">
        <v>1049</v>
      </c>
      <c r="Z651" s="76">
        <v>1998</v>
      </c>
      <c r="AA651" s="76">
        <v>21797</v>
      </c>
      <c r="AB651" s="76">
        <v>12344</v>
      </c>
      <c r="AC651" s="76">
        <v>83248</v>
      </c>
      <c r="AD651" s="76">
        <v>23297</v>
      </c>
      <c r="AE651" s="76">
        <v>74698</v>
      </c>
      <c r="AF651" s="76">
        <v>175024</v>
      </c>
      <c r="AG651" s="76">
        <v>94567</v>
      </c>
      <c r="AH651" s="43">
        <v>2502253</v>
      </c>
    </row>
    <row r="652" spans="5:34">
      <c r="E652" s="62">
        <v>2013</v>
      </c>
      <c r="H652" s="76">
        <v>27154</v>
      </c>
      <c r="I652" s="76">
        <v>14867</v>
      </c>
      <c r="J652" s="76">
        <v>18640</v>
      </c>
      <c r="K652" s="76">
        <v>122498</v>
      </c>
      <c r="L652" s="76">
        <v>119617</v>
      </c>
      <c r="M652" s="76">
        <v>5620</v>
      </c>
      <c r="N652" s="76">
        <v>102694</v>
      </c>
      <c r="O652" s="76">
        <v>13081</v>
      </c>
      <c r="P652" s="76">
        <v>12554</v>
      </c>
      <c r="Q652" s="76">
        <v>29135</v>
      </c>
      <c r="R652" s="76">
        <v>103648</v>
      </c>
      <c r="S652" s="76">
        <v>22999</v>
      </c>
      <c r="T652" s="76">
        <v>57560</v>
      </c>
      <c r="U652" s="76">
        <v>372959</v>
      </c>
      <c r="V652" s="76">
        <v>311769</v>
      </c>
      <c r="W652" s="76">
        <v>23533</v>
      </c>
      <c r="X652" s="76">
        <v>655903</v>
      </c>
      <c r="Y652" s="76">
        <v>1049</v>
      </c>
      <c r="Z652" s="76">
        <v>1998</v>
      </c>
      <c r="AA652" s="76">
        <v>21797</v>
      </c>
      <c r="AB652" s="76">
        <v>12344</v>
      </c>
      <c r="AC652" s="76">
        <v>83248</v>
      </c>
      <c r="AD652" s="76">
        <v>23297</v>
      </c>
      <c r="AE652" s="76">
        <v>74698</v>
      </c>
      <c r="AF652" s="76">
        <v>175024</v>
      </c>
      <c r="AG652" s="76">
        <v>94567</v>
      </c>
      <c r="AH652" s="43">
        <v>2502253</v>
      </c>
    </row>
    <row r="653" spans="5:34">
      <c r="E653" s="62">
        <v>2014</v>
      </c>
      <c r="H653" s="76">
        <v>27154</v>
      </c>
      <c r="I653" s="76">
        <v>14867</v>
      </c>
      <c r="J653" s="76">
        <v>18640</v>
      </c>
      <c r="K653" s="76">
        <v>122498</v>
      </c>
      <c r="L653" s="76">
        <v>119617</v>
      </c>
      <c r="M653" s="76">
        <v>5620</v>
      </c>
      <c r="N653" s="76">
        <v>102694</v>
      </c>
      <c r="O653" s="76">
        <v>13081</v>
      </c>
      <c r="P653" s="76">
        <v>12554</v>
      </c>
      <c r="Q653" s="76">
        <v>29135</v>
      </c>
      <c r="R653" s="76">
        <v>103648</v>
      </c>
      <c r="S653" s="76">
        <v>22999</v>
      </c>
      <c r="T653" s="76">
        <v>57560</v>
      </c>
      <c r="U653" s="76">
        <v>372959</v>
      </c>
      <c r="V653" s="76">
        <v>311769</v>
      </c>
      <c r="W653" s="76">
        <v>23533</v>
      </c>
      <c r="X653" s="76">
        <v>655903</v>
      </c>
      <c r="Y653" s="76">
        <v>1049</v>
      </c>
      <c r="Z653" s="76">
        <v>1998</v>
      </c>
      <c r="AA653" s="76">
        <v>21797</v>
      </c>
      <c r="AB653" s="76">
        <v>12344</v>
      </c>
      <c r="AC653" s="76">
        <v>83248</v>
      </c>
      <c r="AD653" s="76">
        <v>23297</v>
      </c>
      <c r="AE653" s="76">
        <v>74698</v>
      </c>
      <c r="AF653" s="76">
        <v>175024</v>
      </c>
      <c r="AG653" s="76">
        <v>94567</v>
      </c>
      <c r="AH653" s="43">
        <v>2502253</v>
      </c>
    </row>
    <row r="654" spans="5:34">
      <c r="E654" s="62">
        <v>2015</v>
      </c>
      <c r="H654" s="76">
        <v>27154</v>
      </c>
      <c r="I654" s="76">
        <v>14867</v>
      </c>
      <c r="J654" s="76">
        <v>18640</v>
      </c>
      <c r="K654" s="76">
        <v>122498</v>
      </c>
      <c r="L654" s="76">
        <v>119617</v>
      </c>
      <c r="M654" s="76">
        <v>5620</v>
      </c>
      <c r="N654" s="76">
        <v>102694</v>
      </c>
      <c r="O654" s="76">
        <v>13081</v>
      </c>
      <c r="P654" s="76">
        <v>12554</v>
      </c>
      <c r="Q654" s="76">
        <v>29135</v>
      </c>
      <c r="R654" s="76">
        <v>103648</v>
      </c>
      <c r="S654" s="76">
        <v>22999</v>
      </c>
      <c r="T654" s="76">
        <v>57560</v>
      </c>
      <c r="U654" s="76">
        <v>372959</v>
      </c>
      <c r="V654" s="76">
        <v>311769</v>
      </c>
      <c r="W654" s="76">
        <v>23533</v>
      </c>
      <c r="X654" s="76">
        <v>655903</v>
      </c>
      <c r="Y654" s="76">
        <v>1049</v>
      </c>
      <c r="Z654" s="76">
        <v>1998</v>
      </c>
      <c r="AA654" s="76">
        <v>21797</v>
      </c>
      <c r="AB654" s="76">
        <v>12344</v>
      </c>
      <c r="AC654" s="76">
        <v>83248</v>
      </c>
      <c r="AD654" s="76">
        <v>23297</v>
      </c>
      <c r="AE654" s="76">
        <v>74698</v>
      </c>
      <c r="AF654" s="76">
        <v>175024</v>
      </c>
      <c r="AG654" s="76">
        <v>94567</v>
      </c>
      <c r="AH654" s="43">
        <v>2502253</v>
      </c>
    </row>
    <row r="655" spans="5:34">
      <c r="E655" s="62">
        <v>2016</v>
      </c>
      <c r="H655" s="76">
        <v>27154</v>
      </c>
      <c r="I655" s="76">
        <v>14867</v>
      </c>
      <c r="J655" s="76">
        <v>18640</v>
      </c>
      <c r="K655" s="76">
        <v>122498</v>
      </c>
      <c r="L655" s="76">
        <v>119617</v>
      </c>
      <c r="M655" s="76">
        <v>5620</v>
      </c>
      <c r="N655" s="76">
        <v>103346.60920173778</v>
      </c>
      <c r="O655" s="76">
        <v>13081</v>
      </c>
      <c r="P655" s="76">
        <v>12554</v>
      </c>
      <c r="Q655" s="76">
        <v>29135</v>
      </c>
      <c r="R655" s="76">
        <v>103648</v>
      </c>
      <c r="S655" s="76">
        <v>22999</v>
      </c>
      <c r="T655" s="76">
        <v>57560</v>
      </c>
      <c r="U655" s="76">
        <v>372959</v>
      </c>
      <c r="V655" s="76">
        <v>311769</v>
      </c>
      <c r="W655" s="76">
        <v>23533</v>
      </c>
      <c r="X655" s="76">
        <v>655903</v>
      </c>
      <c r="Y655" s="76">
        <v>1049</v>
      </c>
      <c r="Z655" s="76">
        <v>1998</v>
      </c>
      <c r="AA655" s="76">
        <v>21797</v>
      </c>
      <c r="AB655" s="76">
        <v>12344</v>
      </c>
      <c r="AC655" s="76">
        <v>83248</v>
      </c>
      <c r="AD655" s="76">
        <v>23297</v>
      </c>
      <c r="AE655" s="76">
        <v>74698</v>
      </c>
      <c r="AF655" s="76">
        <v>175024</v>
      </c>
      <c r="AG655" s="76">
        <v>94567</v>
      </c>
      <c r="AH655" s="43">
        <v>2502905.6092017377</v>
      </c>
    </row>
    <row r="656" spans="5:34">
      <c r="E656" s="62">
        <v>2017</v>
      </c>
      <c r="H656" s="76">
        <v>27154</v>
      </c>
      <c r="I656" s="76">
        <v>14867</v>
      </c>
      <c r="J656" s="76">
        <v>18640</v>
      </c>
      <c r="K656" s="76">
        <v>122498</v>
      </c>
      <c r="L656" s="76">
        <v>119617</v>
      </c>
      <c r="M656" s="76">
        <v>5620</v>
      </c>
      <c r="N656" s="76">
        <v>107026.76997634498</v>
      </c>
      <c r="O656" s="76">
        <v>13081</v>
      </c>
      <c r="P656" s="76">
        <v>12554</v>
      </c>
      <c r="Q656" s="76">
        <v>29135</v>
      </c>
      <c r="R656" s="76">
        <v>103648</v>
      </c>
      <c r="S656" s="76">
        <v>22999</v>
      </c>
      <c r="T656" s="76">
        <v>57560</v>
      </c>
      <c r="U656" s="76">
        <v>372959</v>
      </c>
      <c r="V656" s="76">
        <v>311769</v>
      </c>
      <c r="W656" s="76">
        <v>23533</v>
      </c>
      <c r="X656" s="76">
        <v>655903</v>
      </c>
      <c r="Y656" s="76">
        <v>1049</v>
      </c>
      <c r="Z656" s="76">
        <v>1998</v>
      </c>
      <c r="AA656" s="76">
        <v>21797</v>
      </c>
      <c r="AB656" s="76">
        <v>12344</v>
      </c>
      <c r="AC656" s="76">
        <v>83248</v>
      </c>
      <c r="AD656" s="76">
        <v>23297</v>
      </c>
      <c r="AE656" s="76">
        <v>74698</v>
      </c>
      <c r="AF656" s="76">
        <v>175024</v>
      </c>
      <c r="AG656" s="76">
        <v>94567</v>
      </c>
      <c r="AH656" s="43">
        <v>2506585.7699763449</v>
      </c>
    </row>
    <row r="657" spans="5:34">
      <c r="E657" s="62">
        <v>2018</v>
      </c>
      <c r="H657" s="76">
        <v>27154</v>
      </c>
      <c r="I657" s="76">
        <v>14867</v>
      </c>
      <c r="J657" s="76">
        <v>18640</v>
      </c>
      <c r="K657" s="76">
        <v>122498</v>
      </c>
      <c r="L657" s="76">
        <v>119617</v>
      </c>
      <c r="M657" s="76">
        <v>5620</v>
      </c>
      <c r="N657" s="76">
        <v>109643.50377528412</v>
      </c>
      <c r="O657" s="76">
        <v>13081</v>
      </c>
      <c r="P657" s="76">
        <v>12554</v>
      </c>
      <c r="Q657" s="76">
        <v>29135</v>
      </c>
      <c r="R657" s="76">
        <v>103648</v>
      </c>
      <c r="S657" s="76">
        <v>22999</v>
      </c>
      <c r="T657" s="76">
        <v>57560</v>
      </c>
      <c r="U657" s="76">
        <v>372959</v>
      </c>
      <c r="V657" s="76">
        <v>311769</v>
      </c>
      <c r="W657" s="76">
        <v>23533</v>
      </c>
      <c r="X657" s="76">
        <v>655903</v>
      </c>
      <c r="Y657" s="76">
        <v>1049</v>
      </c>
      <c r="Z657" s="76">
        <v>1998</v>
      </c>
      <c r="AA657" s="76">
        <v>21797</v>
      </c>
      <c r="AB657" s="76">
        <v>12344</v>
      </c>
      <c r="AC657" s="76">
        <v>83248</v>
      </c>
      <c r="AD657" s="76">
        <v>23297</v>
      </c>
      <c r="AE657" s="76">
        <v>74698</v>
      </c>
      <c r="AF657" s="76">
        <v>175024</v>
      </c>
      <c r="AG657" s="76">
        <v>94567</v>
      </c>
      <c r="AH657" s="43">
        <v>2509202.5037752842</v>
      </c>
    </row>
    <row r="658" spans="5:34">
      <c r="E658" s="62">
        <v>2019</v>
      </c>
      <c r="H658" s="76">
        <v>27154</v>
      </c>
      <c r="I658" s="76">
        <v>14867</v>
      </c>
      <c r="J658" s="76">
        <v>18640</v>
      </c>
      <c r="K658" s="76">
        <v>122498</v>
      </c>
      <c r="L658" s="76">
        <v>119617</v>
      </c>
      <c r="M658" s="76">
        <v>5620</v>
      </c>
      <c r="N658" s="76">
        <v>113228.96560424108</v>
      </c>
      <c r="O658" s="76">
        <v>13081</v>
      </c>
      <c r="P658" s="76">
        <v>12554</v>
      </c>
      <c r="Q658" s="76">
        <v>29135</v>
      </c>
      <c r="R658" s="76">
        <v>103648</v>
      </c>
      <c r="S658" s="76">
        <v>22999</v>
      </c>
      <c r="T658" s="76">
        <v>57560</v>
      </c>
      <c r="U658" s="76">
        <v>372959</v>
      </c>
      <c r="V658" s="76">
        <v>311769</v>
      </c>
      <c r="W658" s="76">
        <v>23533</v>
      </c>
      <c r="X658" s="76">
        <v>655903</v>
      </c>
      <c r="Y658" s="76">
        <v>1049</v>
      </c>
      <c r="Z658" s="76">
        <v>1998</v>
      </c>
      <c r="AA658" s="76">
        <v>21797</v>
      </c>
      <c r="AB658" s="76">
        <v>12344</v>
      </c>
      <c r="AC658" s="76">
        <v>83248</v>
      </c>
      <c r="AD658" s="76">
        <v>23297</v>
      </c>
      <c r="AE658" s="76">
        <v>74698</v>
      </c>
      <c r="AF658" s="76">
        <v>175024</v>
      </c>
      <c r="AG658" s="76">
        <v>94567</v>
      </c>
      <c r="AH658" s="43">
        <v>2512787.965604241</v>
      </c>
    </row>
    <row r="659" spans="5:34">
      <c r="E659" s="62">
        <v>2020</v>
      </c>
      <c r="H659" s="76">
        <v>27154</v>
      </c>
      <c r="I659" s="76">
        <v>14867</v>
      </c>
      <c r="J659" s="76">
        <v>18640</v>
      </c>
      <c r="K659" s="76">
        <v>122498</v>
      </c>
      <c r="L659" s="76">
        <v>119617</v>
      </c>
      <c r="M659" s="76">
        <v>5620</v>
      </c>
      <c r="N659" s="76">
        <v>118035.16520870349</v>
      </c>
      <c r="O659" s="76">
        <v>13081</v>
      </c>
      <c r="P659" s="76">
        <v>12554</v>
      </c>
      <c r="Q659" s="76">
        <v>29135</v>
      </c>
      <c r="R659" s="76">
        <v>103648</v>
      </c>
      <c r="S659" s="76">
        <v>22999</v>
      </c>
      <c r="T659" s="76">
        <v>57560</v>
      </c>
      <c r="U659" s="76">
        <v>372959</v>
      </c>
      <c r="V659" s="76">
        <v>311769</v>
      </c>
      <c r="W659" s="76">
        <v>23533</v>
      </c>
      <c r="X659" s="76">
        <v>655903</v>
      </c>
      <c r="Y659" s="76">
        <v>1049</v>
      </c>
      <c r="Z659" s="76">
        <v>1998</v>
      </c>
      <c r="AA659" s="76">
        <v>21797</v>
      </c>
      <c r="AB659" s="76">
        <v>12344</v>
      </c>
      <c r="AC659" s="76">
        <v>83248</v>
      </c>
      <c r="AD659" s="76">
        <v>23297</v>
      </c>
      <c r="AE659" s="76">
        <v>74698</v>
      </c>
      <c r="AF659" s="76">
        <v>175024</v>
      </c>
      <c r="AG659" s="76">
        <v>94567</v>
      </c>
      <c r="AH659" s="43">
        <v>2517594.1652087034</v>
      </c>
    </row>
    <row r="660" spans="5:34">
      <c r="E660" s="62">
        <v>2021</v>
      </c>
      <c r="H660" s="76">
        <v>27154</v>
      </c>
      <c r="I660" s="76">
        <v>14867</v>
      </c>
      <c r="J660" s="76">
        <v>18640</v>
      </c>
      <c r="K660" s="76">
        <v>122498</v>
      </c>
      <c r="L660" s="76">
        <v>119617</v>
      </c>
      <c r="M660" s="76">
        <v>5620</v>
      </c>
      <c r="N660" s="76">
        <v>124523.7690215006</v>
      </c>
      <c r="O660" s="76">
        <v>13081</v>
      </c>
      <c r="P660" s="76">
        <v>12554</v>
      </c>
      <c r="Q660" s="76">
        <v>29135</v>
      </c>
      <c r="R660" s="76">
        <v>103648</v>
      </c>
      <c r="S660" s="76">
        <v>22999</v>
      </c>
      <c r="T660" s="76">
        <v>57560</v>
      </c>
      <c r="U660" s="76">
        <v>372959</v>
      </c>
      <c r="V660" s="76">
        <v>311769</v>
      </c>
      <c r="W660" s="76">
        <v>23533</v>
      </c>
      <c r="X660" s="76">
        <v>655903</v>
      </c>
      <c r="Y660" s="76">
        <v>1049</v>
      </c>
      <c r="Z660" s="76">
        <v>1998</v>
      </c>
      <c r="AA660" s="76">
        <v>21797</v>
      </c>
      <c r="AB660" s="76">
        <v>12344</v>
      </c>
      <c r="AC660" s="76">
        <v>83248</v>
      </c>
      <c r="AD660" s="76">
        <v>23297</v>
      </c>
      <c r="AE660" s="76">
        <v>74698</v>
      </c>
      <c r="AF660" s="76">
        <v>175024</v>
      </c>
      <c r="AG660" s="76">
        <v>94567</v>
      </c>
      <c r="AH660" s="43">
        <v>2524082.7690215008</v>
      </c>
    </row>
    <row r="661" spans="5:34">
      <c r="E661" s="62">
        <v>2022</v>
      </c>
      <c r="H661" s="76">
        <v>27154</v>
      </c>
      <c r="I661" s="76">
        <v>14867</v>
      </c>
      <c r="J661" s="76">
        <v>18640</v>
      </c>
      <c r="K661" s="76">
        <v>122498</v>
      </c>
      <c r="L661" s="76">
        <v>119617</v>
      </c>
      <c r="M661" s="76">
        <v>5620</v>
      </c>
      <c r="N661" s="76">
        <v>132605.16131714778</v>
      </c>
      <c r="O661" s="76">
        <v>13081</v>
      </c>
      <c r="P661" s="76">
        <v>12554</v>
      </c>
      <c r="Q661" s="76">
        <v>29135</v>
      </c>
      <c r="R661" s="76">
        <v>103648</v>
      </c>
      <c r="S661" s="76">
        <v>22999</v>
      </c>
      <c r="T661" s="76">
        <v>57560</v>
      </c>
      <c r="U661" s="76">
        <v>372959</v>
      </c>
      <c r="V661" s="76">
        <v>311769</v>
      </c>
      <c r="W661" s="76">
        <v>23533</v>
      </c>
      <c r="X661" s="76">
        <v>655903</v>
      </c>
      <c r="Y661" s="76">
        <v>1049</v>
      </c>
      <c r="Z661" s="76">
        <v>1998</v>
      </c>
      <c r="AA661" s="76">
        <v>21797</v>
      </c>
      <c r="AB661" s="76">
        <v>12344</v>
      </c>
      <c r="AC661" s="76">
        <v>83248</v>
      </c>
      <c r="AD661" s="76">
        <v>23297</v>
      </c>
      <c r="AE661" s="76">
        <v>74698</v>
      </c>
      <c r="AF661" s="76">
        <v>175024</v>
      </c>
      <c r="AG661" s="76">
        <v>94567</v>
      </c>
      <c r="AH661" s="43">
        <v>2532164.1613171478</v>
      </c>
    </row>
    <row r="662" spans="5:34">
      <c r="E662" s="62">
        <v>2023</v>
      </c>
      <c r="H662" s="76">
        <v>27154</v>
      </c>
      <c r="I662" s="76">
        <v>14867</v>
      </c>
      <c r="J662" s="76">
        <v>18640</v>
      </c>
      <c r="K662" s="76">
        <v>122498</v>
      </c>
      <c r="L662" s="76">
        <v>119617</v>
      </c>
      <c r="M662" s="76">
        <v>5620</v>
      </c>
      <c r="N662" s="76">
        <v>139984.98016304773</v>
      </c>
      <c r="O662" s="76">
        <v>13081</v>
      </c>
      <c r="P662" s="76">
        <v>12554</v>
      </c>
      <c r="Q662" s="76">
        <v>29135</v>
      </c>
      <c r="R662" s="76">
        <v>103648</v>
      </c>
      <c r="S662" s="76">
        <v>22999</v>
      </c>
      <c r="T662" s="76">
        <v>57560</v>
      </c>
      <c r="U662" s="76">
        <v>372959</v>
      </c>
      <c r="V662" s="76">
        <v>311769</v>
      </c>
      <c r="W662" s="76">
        <v>23533</v>
      </c>
      <c r="X662" s="76">
        <v>655903</v>
      </c>
      <c r="Y662" s="76">
        <v>1049</v>
      </c>
      <c r="Z662" s="76">
        <v>1998</v>
      </c>
      <c r="AA662" s="76">
        <v>21797</v>
      </c>
      <c r="AB662" s="76">
        <v>12344</v>
      </c>
      <c r="AC662" s="76">
        <v>83248</v>
      </c>
      <c r="AD662" s="76">
        <v>23297</v>
      </c>
      <c r="AE662" s="76">
        <v>74698</v>
      </c>
      <c r="AF662" s="76">
        <v>175024</v>
      </c>
      <c r="AG662" s="76">
        <v>94567</v>
      </c>
      <c r="AH662" s="43">
        <v>2539543.980163048</v>
      </c>
    </row>
    <row r="663" spans="5:34">
      <c r="E663" s="62">
        <v>2024</v>
      </c>
      <c r="H663" s="76">
        <v>27154</v>
      </c>
      <c r="I663" s="76">
        <v>14867</v>
      </c>
      <c r="J663" s="76">
        <v>18640</v>
      </c>
      <c r="K663" s="76">
        <v>122498</v>
      </c>
      <c r="L663" s="76">
        <v>119617</v>
      </c>
      <c r="M663" s="76">
        <v>5620</v>
      </c>
      <c r="N663" s="76">
        <v>146238.82720593768</v>
      </c>
      <c r="O663" s="76">
        <v>13081</v>
      </c>
      <c r="P663" s="76">
        <v>12554</v>
      </c>
      <c r="Q663" s="76">
        <v>29135</v>
      </c>
      <c r="R663" s="76">
        <v>103648</v>
      </c>
      <c r="S663" s="76">
        <v>22999</v>
      </c>
      <c r="T663" s="76">
        <v>57560</v>
      </c>
      <c r="U663" s="76">
        <v>372959</v>
      </c>
      <c r="V663" s="76">
        <v>311769</v>
      </c>
      <c r="W663" s="76">
        <v>23533</v>
      </c>
      <c r="X663" s="76">
        <v>655903</v>
      </c>
      <c r="Y663" s="76">
        <v>1049</v>
      </c>
      <c r="Z663" s="76">
        <v>1998</v>
      </c>
      <c r="AA663" s="76">
        <v>21797</v>
      </c>
      <c r="AB663" s="76">
        <v>12344</v>
      </c>
      <c r="AC663" s="76">
        <v>83248</v>
      </c>
      <c r="AD663" s="76">
        <v>23297</v>
      </c>
      <c r="AE663" s="76">
        <v>74698</v>
      </c>
      <c r="AF663" s="76">
        <v>175024</v>
      </c>
      <c r="AG663" s="76">
        <v>94567</v>
      </c>
      <c r="AH663" s="43">
        <v>2545797.8272059378</v>
      </c>
    </row>
    <row r="664" spans="5:34">
      <c r="E664" s="62">
        <v>2025</v>
      </c>
      <c r="H664" s="76">
        <v>27154</v>
      </c>
      <c r="I664" s="76">
        <v>14867</v>
      </c>
      <c r="J664" s="76">
        <v>18640</v>
      </c>
      <c r="K664" s="76">
        <v>122498</v>
      </c>
      <c r="L664" s="76">
        <v>119617</v>
      </c>
      <c r="M664" s="76">
        <v>5620</v>
      </c>
      <c r="N664" s="76">
        <v>151729.75885181225</v>
      </c>
      <c r="O664" s="76">
        <v>13081</v>
      </c>
      <c r="P664" s="76">
        <v>12554</v>
      </c>
      <c r="Q664" s="76">
        <v>29135</v>
      </c>
      <c r="R664" s="76">
        <v>103648</v>
      </c>
      <c r="S664" s="76">
        <v>22999</v>
      </c>
      <c r="T664" s="76">
        <v>57560</v>
      </c>
      <c r="U664" s="76">
        <v>372959</v>
      </c>
      <c r="V664" s="76">
        <v>311769</v>
      </c>
      <c r="W664" s="76">
        <v>23533</v>
      </c>
      <c r="X664" s="76">
        <v>655903</v>
      </c>
      <c r="Y664" s="76">
        <v>1049</v>
      </c>
      <c r="Z664" s="76">
        <v>1998</v>
      </c>
      <c r="AA664" s="76">
        <v>21797</v>
      </c>
      <c r="AB664" s="76">
        <v>12344</v>
      </c>
      <c r="AC664" s="76">
        <v>83248</v>
      </c>
      <c r="AD664" s="76">
        <v>23297</v>
      </c>
      <c r="AE664" s="76">
        <v>74698</v>
      </c>
      <c r="AF664" s="76">
        <v>175024</v>
      </c>
      <c r="AG664" s="76">
        <v>94567</v>
      </c>
      <c r="AH664" s="43">
        <v>2551288.7588518122</v>
      </c>
    </row>
    <row r="665" spans="5:34">
      <c r="E665" s="62">
        <v>2026</v>
      </c>
      <c r="H665" s="76">
        <v>27154</v>
      </c>
      <c r="I665" s="76">
        <v>14867</v>
      </c>
      <c r="J665" s="76">
        <v>18640</v>
      </c>
      <c r="K665" s="76">
        <v>122498</v>
      </c>
      <c r="L665" s="76">
        <v>119617</v>
      </c>
      <c r="M665" s="76">
        <v>5620</v>
      </c>
      <c r="N665" s="76">
        <v>155748.49521823117</v>
      </c>
      <c r="O665" s="76">
        <v>13081</v>
      </c>
      <c r="P665" s="76">
        <v>12554</v>
      </c>
      <c r="Q665" s="76">
        <v>29135</v>
      </c>
      <c r="R665" s="76">
        <v>103648</v>
      </c>
      <c r="S665" s="76">
        <v>22999</v>
      </c>
      <c r="T665" s="76">
        <v>57560</v>
      </c>
      <c r="U665" s="76">
        <v>372959</v>
      </c>
      <c r="V665" s="76">
        <v>311769</v>
      </c>
      <c r="W665" s="76">
        <v>23533</v>
      </c>
      <c r="X665" s="76">
        <v>655903</v>
      </c>
      <c r="Y665" s="76">
        <v>1049</v>
      </c>
      <c r="Z665" s="76">
        <v>1998</v>
      </c>
      <c r="AA665" s="76">
        <v>21797</v>
      </c>
      <c r="AB665" s="76">
        <v>12344</v>
      </c>
      <c r="AC665" s="76">
        <v>83248</v>
      </c>
      <c r="AD665" s="76">
        <v>23297</v>
      </c>
      <c r="AE665" s="76">
        <v>74698</v>
      </c>
      <c r="AF665" s="76">
        <v>175024</v>
      </c>
      <c r="AG665" s="76">
        <v>94567</v>
      </c>
      <c r="AH665" s="43">
        <v>2555307.4952182313</v>
      </c>
    </row>
    <row r="666" spans="5:34">
      <c r="E666" s="62">
        <v>2027</v>
      </c>
      <c r="H666" s="76">
        <v>27154</v>
      </c>
      <c r="I666" s="76">
        <v>14867</v>
      </c>
      <c r="J666" s="76">
        <v>18640</v>
      </c>
      <c r="K666" s="76">
        <v>122498</v>
      </c>
      <c r="L666" s="76">
        <v>119617</v>
      </c>
      <c r="M666" s="76">
        <v>5620</v>
      </c>
      <c r="N666" s="76">
        <v>159774.67362427089</v>
      </c>
      <c r="O666" s="76">
        <v>13081</v>
      </c>
      <c r="P666" s="76">
        <v>12554</v>
      </c>
      <c r="Q666" s="76">
        <v>29135</v>
      </c>
      <c r="R666" s="76">
        <v>104362.65474673027</v>
      </c>
      <c r="S666" s="76">
        <v>22999</v>
      </c>
      <c r="T666" s="76">
        <v>57560</v>
      </c>
      <c r="U666" s="76">
        <v>372959</v>
      </c>
      <c r="V666" s="76">
        <v>311769</v>
      </c>
      <c r="W666" s="76">
        <v>23564.16988914851</v>
      </c>
      <c r="X666" s="76">
        <v>655903</v>
      </c>
      <c r="Y666" s="76">
        <v>1049</v>
      </c>
      <c r="Z666" s="76">
        <v>1998</v>
      </c>
      <c r="AA666" s="76">
        <v>21797</v>
      </c>
      <c r="AB666" s="76">
        <v>12344</v>
      </c>
      <c r="AC666" s="76">
        <v>83248</v>
      </c>
      <c r="AD666" s="76">
        <v>23297</v>
      </c>
      <c r="AE666" s="76">
        <v>74698</v>
      </c>
      <c r="AF666" s="76">
        <v>175024</v>
      </c>
      <c r="AG666" s="76">
        <v>94567</v>
      </c>
      <c r="AH666" s="43">
        <v>2560079.4982601497</v>
      </c>
    </row>
    <row r="667" spans="5:34">
      <c r="E667" s="62">
        <v>2028</v>
      </c>
      <c r="H667" s="76">
        <v>27154</v>
      </c>
      <c r="I667" s="76">
        <v>14867</v>
      </c>
      <c r="J667" s="76">
        <v>18640</v>
      </c>
      <c r="K667" s="76">
        <v>122498</v>
      </c>
      <c r="L667" s="76">
        <v>119617</v>
      </c>
      <c r="M667" s="76">
        <v>5620</v>
      </c>
      <c r="N667" s="76">
        <v>163443.25489382996</v>
      </c>
      <c r="O667" s="76">
        <v>13081</v>
      </c>
      <c r="P667" s="76">
        <v>12554</v>
      </c>
      <c r="Q667" s="76">
        <v>29135</v>
      </c>
      <c r="R667" s="76">
        <v>106009.68728642324</v>
      </c>
      <c r="S667" s="76">
        <v>22999</v>
      </c>
      <c r="T667" s="76">
        <v>57560</v>
      </c>
      <c r="U667" s="76">
        <v>372959</v>
      </c>
      <c r="V667" s="76">
        <v>311769</v>
      </c>
      <c r="W667" s="76">
        <v>23862.723525003134</v>
      </c>
      <c r="X667" s="76">
        <v>655903</v>
      </c>
      <c r="Y667" s="76">
        <v>1049</v>
      </c>
      <c r="Z667" s="76">
        <v>1998</v>
      </c>
      <c r="AA667" s="76">
        <v>21797</v>
      </c>
      <c r="AB667" s="76">
        <v>12344</v>
      </c>
      <c r="AC667" s="76">
        <v>83248</v>
      </c>
      <c r="AD667" s="76">
        <v>23297</v>
      </c>
      <c r="AE667" s="76">
        <v>74698</v>
      </c>
      <c r="AF667" s="76">
        <v>175024</v>
      </c>
      <c r="AG667" s="76">
        <v>94567</v>
      </c>
      <c r="AH667" s="43">
        <v>2565693.6657052562</v>
      </c>
    </row>
    <row r="668" spans="5:34">
      <c r="E668" s="62">
        <v>2029</v>
      </c>
      <c r="H668" s="76">
        <v>27154</v>
      </c>
      <c r="I668" s="76">
        <v>14867</v>
      </c>
      <c r="J668" s="76">
        <v>18640</v>
      </c>
      <c r="K668" s="76">
        <v>122498</v>
      </c>
      <c r="L668" s="76">
        <v>119617</v>
      </c>
      <c r="M668" s="76">
        <v>5620</v>
      </c>
      <c r="N668" s="76">
        <v>166882.08793035333</v>
      </c>
      <c r="O668" s="76">
        <v>13081</v>
      </c>
      <c r="P668" s="76">
        <v>12554</v>
      </c>
      <c r="Q668" s="76">
        <v>29135</v>
      </c>
      <c r="R668" s="76">
        <v>107444.63860500573</v>
      </c>
      <c r="S668" s="76">
        <v>22999</v>
      </c>
      <c r="T668" s="76">
        <v>57560</v>
      </c>
      <c r="U668" s="76">
        <v>372959</v>
      </c>
      <c r="V668" s="76">
        <v>311769</v>
      </c>
      <c r="W668" s="76">
        <v>24104.877771472213</v>
      </c>
      <c r="X668" s="76">
        <v>655903</v>
      </c>
      <c r="Y668" s="76">
        <v>1049</v>
      </c>
      <c r="Z668" s="76">
        <v>1998</v>
      </c>
      <c r="AA668" s="76">
        <v>21797</v>
      </c>
      <c r="AB668" s="76">
        <v>12344</v>
      </c>
      <c r="AC668" s="76">
        <v>83248</v>
      </c>
      <c r="AD668" s="76">
        <v>23297</v>
      </c>
      <c r="AE668" s="76">
        <v>74698</v>
      </c>
      <c r="AF668" s="76">
        <v>175024</v>
      </c>
      <c r="AG668" s="76">
        <v>94567</v>
      </c>
      <c r="AH668" s="43">
        <v>2570809.604306831</v>
      </c>
    </row>
    <row r="669" spans="5:34">
      <c r="E669" s="62">
        <v>2030</v>
      </c>
      <c r="H669" s="76">
        <v>27154</v>
      </c>
      <c r="I669" s="76">
        <v>14867</v>
      </c>
      <c r="J669" s="76">
        <v>18640</v>
      </c>
      <c r="K669" s="76">
        <v>122498</v>
      </c>
      <c r="L669" s="76">
        <v>119617</v>
      </c>
      <c r="M669" s="76">
        <v>5620</v>
      </c>
      <c r="N669" s="76">
        <v>169897.24247761117</v>
      </c>
      <c r="O669" s="76">
        <v>13081</v>
      </c>
      <c r="P669" s="76">
        <v>12554</v>
      </c>
      <c r="Q669" s="76">
        <v>29135</v>
      </c>
      <c r="R669" s="76">
        <v>108819.25556926728</v>
      </c>
      <c r="S669" s="76">
        <v>22999</v>
      </c>
      <c r="T669" s="76">
        <v>57560</v>
      </c>
      <c r="U669" s="76">
        <v>372959</v>
      </c>
      <c r="V669" s="76">
        <v>311769</v>
      </c>
      <c r="W669" s="76">
        <v>24282.137853708944</v>
      </c>
      <c r="X669" s="76">
        <v>655903</v>
      </c>
      <c r="Y669" s="76">
        <v>1049</v>
      </c>
      <c r="Z669" s="76">
        <v>1998</v>
      </c>
      <c r="AA669" s="76">
        <v>21797</v>
      </c>
      <c r="AB669" s="76">
        <v>12344</v>
      </c>
      <c r="AC669" s="76">
        <v>83248</v>
      </c>
      <c r="AD669" s="76">
        <v>23297</v>
      </c>
      <c r="AE669" s="76">
        <v>74698</v>
      </c>
      <c r="AF669" s="76">
        <v>175024</v>
      </c>
      <c r="AG669" s="76">
        <v>94567</v>
      </c>
      <c r="AH669" s="43">
        <v>2575376.6359005878</v>
      </c>
    </row>
    <row r="672" spans="5:34" ht="15.75">
      <c r="E672" s="54" t="s">
        <v>217</v>
      </c>
    </row>
    <row r="673" spans="5:34" ht="15.75">
      <c r="E673" s="205" t="s">
        <v>102</v>
      </c>
      <c r="F673" s="60"/>
      <c r="G673" s="60"/>
      <c r="H673" s="61" t="s">
        <v>48</v>
      </c>
      <c r="I673" s="61" t="s">
        <v>49</v>
      </c>
      <c r="J673" s="61" t="s">
        <v>50</v>
      </c>
      <c r="K673" s="61" t="s">
        <v>51</v>
      </c>
      <c r="L673" s="61" t="s">
        <v>52</v>
      </c>
      <c r="M673" s="61" t="s">
        <v>53</v>
      </c>
      <c r="N673" s="61" t="s">
        <v>54</v>
      </c>
      <c r="O673" s="61" t="s">
        <v>55</v>
      </c>
      <c r="P673" s="61" t="s">
        <v>56</v>
      </c>
      <c r="Q673" s="61" t="s">
        <v>57</v>
      </c>
      <c r="R673" s="61" t="s">
        <v>58</v>
      </c>
      <c r="S673" s="61" t="s">
        <v>59</v>
      </c>
      <c r="T673" s="61" t="s">
        <v>60</v>
      </c>
      <c r="U673" s="61" t="s">
        <v>61</v>
      </c>
      <c r="V673" s="61" t="s">
        <v>62</v>
      </c>
      <c r="W673" s="61" t="s">
        <v>63</v>
      </c>
      <c r="X673" s="61" t="s">
        <v>64</v>
      </c>
      <c r="Y673" s="61" t="s">
        <v>65</v>
      </c>
      <c r="Z673" s="61" t="s">
        <v>66</v>
      </c>
      <c r="AA673" s="61" t="s">
        <v>67</v>
      </c>
      <c r="AB673" s="61" t="s">
        <v>68</v>
      </c>
      <c r="AC673" s="61" t="s">
        <v>69</v>
      </c>
      <c r="AD673" s="61" t="s">
        <v>70</v>
      </c>
      <c r="AE673" s="61" t="s">
        <v>71</v>
      </c>
      <c r="AF673" s="61" t="s">
        <v>72</v>
      </c>
      <c r="AG673" s="61" t="s">
        <v>73</v>
      </c>
      <c r="AH673" s="61" t="s">
        <v>74</v>
      </c>
    </row>
    <row r="674" spans="5:34">
      <c r="E674" s="62">
        <v>2003</v>
      </c>
      <c r="H674" s="224" t="s">
        <v>218</v>
      </c>
      <c r="I674" s="224" t="s">
        <v>218</v>
      </c>
      <c r="J674" s="224" t="s">
        <v>218</v>
      </c>
      <c r="K674" s="224" t="s">
        <v>218</v>
      </c>
      <c r="L674" s="224" t="s">
        <v>218</v>
      </c>
      <c r="M674" s="224" t="s">
        <v>218</v>
      </c>
      <c r="N674" s="224" t="s">
        <v>218</v>
      </c>
      <c r="O674" s="224" t="s">
        <v>218</v>
      </c>
      <c r="P674" s="224" t="s">
        <v>218</v>
      </c>
      <c r="Q674" s="224" t="s">
        <v>218</v>
      </c>
      <c r="R674" s="224" t="s">
        <v>218</v>
      </c>
      <c r="S674" s="224" t="s">
        <v>218</v>
      </c>
      <c r="T674" s="224" t="s">
        <v>218</v>
      </c>
      <c r="U674" s="224" t="s">
        <v>218</v>
      </c>
      <c r="V674" s="224" t="s">
        <v>218</v>
      </c>
      <c r="W674" s="224" t="s">
        <v>218</v>
      </c>
      <c r="X674" s="224" t="s">
        <v>218</v>
      </c>
      <c r="Y674" s="224" t="s">
        <v>218</v>
      </c>
      <c r="Z674" s="224" t="s">
        <v>218</v>
      </c>
      <c r="AA674" s="224" t="s">
        <v>218</v>
      </c>
      <c r="AB674" s="224" t="s">
        <v>218</v>
      </c>
      <c r="AC674" s="224" t="s">
        <v>218</v>
      </c>
      <c r="AD674" s="224" t="s">
        <v>218</v>
      </c>
      <c r="AE674" s="224" t="s">
        <v>218</v>
      </c>
      <c r="AF674" s="224" t="s">
        <v>218</v>
      </c>
      <c r="AG674" s="224" t="s">
        <v>218</v>
      </c>
      <c r="AH674" s="224"/>
    </row>
    <row r="675" spans="5:34">
      <c r="E675" s="62">
        <v>2004</v>
      </c>
      <c r="H675" s="224" t="s">
        <v>218</v>
      </c>
      <c r="I675" s="224" t="s">
        <v>218</v>
      </c>
      <c r="J675" s="224" t="s">
        <v>218</v>
      </c>
      <c r="K675" s="224" t="s">
        <v>218</v>
      </c>
      <c r="L675" s="224" t="s">
        <v>218</v>
      </c>
      <c r="M675" s="224" t="s">
        <v>218</v>
      </c>
      <c r="N675" s="224" t="s">
        <v>218</v>
      </c>
      <c r="O675" s="224" t="s">
        <v>218</v>
      </c>
      <c r="P675" s="224" t="s">
        <v>218</v>
      </c>
      <c r="Q675" s="224" t="s">
        <v>218</v>
      </c>
      <c r="R675" s="224" t="s">
        <v>218</v>
      </c>
      <c r="S675" s="224" t="s">
        <v>218</v>
      </c>
      <c r="T675" s="224" t="s">
        <v>218</v>
      </c>
      <c r="U675" s="224" t="s">
        <v>218</v>
      </c>
      <c r="V675" s="224" t="s">
        <v>218</v>
      </c>
      <c r="W675" s="224" t="s">
        <v>218</v>
      </c>
      <c r="X675" s="224" t="s">
        <v>218</v>
      </c>
      <c r="Y675" s="224" t="s">
        <v>218</v>
      </c>
      <c r="Z675" s="224" t="s">
        <v>218</v>
      </c>
      <c r="AA675" s="224" t="s">
        <v>218</v>
      </c>
      <c r="AB675" s="224" t="s">
        <v>218</v>
      </c>
      <c r="AC675" s="224" t="s">
        <v>218</v>
      </c>
      <c r="AD675" s="224" t="s">
        <v>218</v>
      </c>
      <c r="AE675" s="224" t="s">
        <v>218</v>
      </c>
      <c r="AF675" s="224" t="s">
        <v>218</v>
      </c>
      <c r="AG675" s="224" t="s">
        <v>218</v>
      </c>
      <c r="AH675" s="224"/>
    </row>
    <row r="676" spans="5:34">
      <c r="E676" s="62">
        <v>2005</v>
      </c>
      <c r="H676" s="224" t="s">
        <v>218</v>
      </c>
      <c r="I676" s="224" t="s">
        <v>218</v>
      </c>
      <c r="J676" s="224" t="s">
        <v>218</v>
      </c>
      <c r="K676" s="224" t="s">
        <v>218</v>
      </c>
      <c r="L676" s="224" t="s">
        <v>218</v>
      </c>
      <c r="M676" s="224" t="s">
        <v>218</v>
      </c>
      <c r="N676" s="224" t="s">
        <v>218</v>
      </c>
      <c r="O676" s="224" t="s">
        <v>218</v>
      </c>
      <c r="P676" s="224" t="s">
        <v>218</v>
      </c>
      <c r="Q676" s="224" t="s">
        <v>218</v>
      </c>
      <c r="R676" s="224" t="s">
        <v>218</v>
      </c>
      <c r="S676" s="224" t="s">
        <v>218</v>
      </c>
      <c r="T676" s="224" t="s">
        <v>218</v>
      </c>
      <c r="U676" s="224" t="s">
        <v>218</v>
      </c>
      <c r="V676" s="224" t="s">
        <v>218</v>
      </c>
      <c r="W676" s="224" t="s">
        <v>218</v>
      </c>
      <c r="X676" s="224" t="s">
        <v>218</v>
      </c>
      <c r="Y676" s="224" t="s">
        <v>218</v>
      </c>
      <c r="Z676" s="224" t="s">
        <v>218</v>
      </c>
      <c r="AA676" s="224" t="s">
        <v>218</v>
      </c>
      <c r="AB676" s="224" t="s">
        <v>218</v>
      </c>
      <c r="AC676" s="224" t="s">
        <v>218</v>
      </c>
      <c r="AD676" s="224" t="s">
        <v>218</v>
      </c>
      <c r="AE676" s="224" t="s">
        <v>218</v>
      </c>
      <c r="AF676" s="224" t="s">
        <v>218</v>
      </c>
      <c r="AG676" s="224" t="s">
        <v>218</v>
      </c>
      <c r="AH676" s="224"/>
    </row>
    <row r="677" spans="5:34">
      <c r="E677" s="62">
        <v>2006</v>
      </c>
      <c r="H677" s="224" t="s">
        <v>218</v>
      </c>
      <c r="I677" s="224" t="s">
        <v>218</v>
      </c>
      <c r="J677" s="224" t="s">
        <v>218</v>
      </c>
      <c r="K677" s="224" t="s">
        <v>218</v>
      </c>
      <c r="L677" s="224" t="s">
        <v>218</v>
      </c>
      <c r="M677" s="224" t="s">
        <v>218</v>
      </c>
      <c r="N677" s="224" t="s">
        <v>218</v>
      </c>
      <c r="O677" s="224" t="s">
        <v>218</v>
      </c>
      <c r="P677" s="224" t="s">
        <v>218</v>
      </c>
      <c r="Q677" s="224" t="s">
        <v>218</v>
      </c>
      <c r="R677" s="224" t="s">
        <v>218</v>
      </c>
      <c r="S677" s="224" t="s">
        <v>218</v>
      </c>
      <c r="T677" s="224" t="s">
        <v>218</v>
      </c>
      <c r="U677" s="224" t="s">
        <v>218</v>
      </c>
      <c r="V677" s="224" t="s">
        <v>218</v>
      </c>
      <c r="W677" s="224" t="s">
        <v>218</v>
      </c>
      <c r="X677" s="224" t="s">
        <v>218</v>
      </c>
      <c r="Y677" s="224" t="s">
        <v>218</v>
      </c>
      <c r="Z677" s="224" t="s">
        <v>218</v>
      </c>
      <c r="AA677" s="224" t="s">
        <v>218</v>
      </c>
      <c r="AB677" s="224" t="s">
        <v>218</v>
      </c>
      <c r="AC677" s="224" t="s">
        <v>218</v>
      </c>
      <c r="AD677" s="224" t="s">
        <v>218</v>
      </c>
      <c r="AE677" s="224" t="s">
        <v>218</v>
      </c>
      <c r="AF677" s="224" t="s">
        <v>218</v>
      </c>
      <c r="AG677" s="224" t="s">
        <v>218</v>
      </c>
      <c r="AH677" s="224"/>
    </row>
    <row r="678" spans="5:34">
      <c r="E678" s="62">
        <v>2007</v>
      </c>
      <c r="H678" s="224" t="s">
        <v>218</v>
      </c>
      <c r="I678" s="224" t="s">
        <v>218</v>
      </c>
      <c r="J678" s="224" t="s">
        <v>218</v>
      </c>
      <c r="K678" s="224" t="s">
        <v>218</v>
      </c>
      <c r="L678" s="224" t="s">
        <v>218</v>
      </c>
      <c r="M678" s="224" t="s">
        <v>218</v>
      </c>
      <c r="N678" s="224" t="s">
        <v>218</v>
      </c>
      <c r="O678" s="224" t="s">
        <v>218</v>
      </c>
      <c r="P678" s="224" t="s">
        <v>218</v>
      </c>
      <c r="Q678" s="224" t="s">
        <v>218</v>
      </c>
      <c r="R678" s="224" t="s">
        <v>218</v>
      </c>
      <c r="S678" s="224" t="s">
        <v>218</v>
      </c>
      <c r="T678" s="224" t="s">
        <v>218</v>
      </c>
      <c r="U678" s="224" t="s">
        <v>218</v>
      </c>
      <c r="V678" s="224" t="s">
        <v>218</v>
      </c>
      <c r="W678" s="224" t="s">
        <v>218</v>
      </c>
      <c r="X678" s="224" t="s">
        <v>218</v>
      </c>
      <c r="Y678" s="224" t="s">
        <v>218</v>
      </c>
      <c r="Z678" s="224" t="s">
        <v>218</v>
      </c>
      <c r="AA678" s="224" t="s">
        <v>218</v>
      </c>
      <c r="AB678" s="224" t="s">
        <v>219</v>
      </c>
      <c r="AC678" s="224" t="s">
        <v>218</v>
      </c>
      <c r="AD678" s="224" t="s">
        <v>218</v>
      </c>
      <c r="AE678" s="224" t="s">
        <v>218</v>
      </c>
      <c r="AF678" s="224" t="s">
        <v>218</v>
      </c>
      <c r="AG678" s="224" t="s">
        <v>218</v>
      </c>
      <c r="AH678" s="224"/>
    </row>
    <row r="679" spans="5:34">
      <c r="E679" s="62">
        <v>2008</v>
      </c>
      <c r="H679" s="224" t="s">
        <v>218</v>
      </c>
      <c r="I679" s="224" t="s">
        <v>218</v>
      </c>
      <c r="J679" s="224" t="s">
        <v>218</v>
      </c>
      <c r="K679" s="224" t="s">
        <v>218</v>
      </c>
      <c r="L679" s="224" t="s">
        <v>218</v>
      </c>
      <c r="M679" s="224" t="s">
        <v>218</v>
      </c>
      <c r="N679" s="224" t="s">
        <v>218</v>
      </c>
      <c r="O679" s="224" t="s">
        <v>218</v>
      </c>
      <c r="P679" s="224" t="s">
        <v>218</v>
      </c>
      <c r="Q679" s="224" t="s">
        <v>218</v>
      </c>
      <c r="R679" s="224" t="s">
        <v>218</v>
      </c>
      <c r="S679" s="224" t="s">
        <v>218</v>
      </c>
      <c r="T679" s="224" t="s">
        <v>218</v>
      </c>
      <c r="U679" s="224" t="s">
        <v>218</v>
      </c>
      <c r="V679" s="224" t="s">
        <v>218</v>
      </c>
      <c r="W679" s="224" t="s">
        <v>218</v>
      </c>
      <c r="X679" s="224" t="s">
        <v>218</v>
      </c>
      <c r="Y679" s="224" t="s">
        <v>218</v>
      </c>
      <c r="Z679" s="224" t="s">
        <v>218</v>
      </c>
      <c r="AA679" s="224" t="s">
        <v>218</v>
      </c>
      <c r="AB679" s="224" t="s">
        <v>219</v>
      </c>
      <c r="AC679" s="224" t="s">
        <v>218</v>
      </c>
      <c r="AD679" s="224" t="s">
        <v>218</v>
      </c>
      <c r="AE679" s="224" t="s">
        <v>218</v>
      </c>
      <c r="AF679" s="224" t="s">
        <v>218</v>
      </c>
      <c r="AG679" s="224" t="s">
        <v>218</v>
      </c>
      <c r="AH679" s="224"/>
    </row>
    <row r="680" spans="5:34">
      <c r="E680" s="62">
        <v>2009</v>
      </c>
      <c r="H680" s="224" t="s">
        <v>218</v>
      </c>
      <c r="I680" s="224" t="s">
        <v>218</v>
      </c>
      <c r="J680" s="224" t="s">
        <v>218</v>
      </c>
      <c r="K680" s="224" t="s">
        <v>218</v>
      </c>
      <c r="L680" s="224" t="s">
        <v>218</v>
      </c>
      <c r="M680" s="224" t="s">
        <v>218</v>
      </c>
      <c r="N680" s="224" t="s">
        <v>218</v>
      </c>
      <c r="O680" s="224" t="s">
        <v>218</v>
      </c>
      <c r="P680" s="224" t="s">
        <v>218</v>
      </c>
      <c r="Q680" s="224" t="s">
        <v>218</v>
      </c>
      <c r="R680" s="224" t="s">
        <v>218</v>
      </c>
      <c r="S680" s="224" t="s">
        <v>218</v>
      </c>
      <c r="T680" s="224" t="s">
        <v>218</v>
      </c>
      <c r="U680" s="224" t="s">
        <v>218</v>
      </c>
      <c r="V680" s="224" t="s">
        <v>218</v>
      </c>
      <c r="W680" s="224" t="s">
        <v>218</v>
      </c>
      <c r="X680" s="224" t="s">
        <v>218</v>
      </c>
      <c r="Y680" s="224" t="s">
        <v>218</v>
      </c>
      <c r="Z680" s="224" t="s">
        <v>218</v>
      </c>
      <c r="AA680" s="224" t="s">
        <v>218</v>
      </c>
      <c r="AB680" s="224" t="s">
        <v>219</v>
      </c>
      <c r="AC680" s="224" t="s">
        <v>218</v>
      </c>
      <c r="AD680" s="224" t="s">
        <v>218</v>
      </c>
      <c r="AE680" s="224" t="s">
        <v>218</v>
      </c>
      <c r="AF680" s="224" t="s">
        <v>218</v>
      </c>
      <c r="AG680" s="224" t="s">
        <v>218</v>
      </c>
      <c r="AH680" s="224"/>
    </row>
    <row r="681" spans="5:34">
      <c r="E681" s="62">
        <v>2010</v>
      </c>
      <c r="H681" s="224" t="s">
        <v>218</v>
      </c>
      <c r="I681" s="224" t="s">
        <v>218</v>
      </c>
      <c r="J681" s="224" t="s">
        <v>218</v>
      </c>
      <c r="K681" s="224" t="s">
        <v>218</v>
      </c>
      <c r="L681" s="224" t="s">
        <v>218</v>
      </c>
      <c r="M681" s="224" t="s">
        <v>218</v>
      </c>
      <c r="N681" s="224" t="s">
        <v>218</v>
      </c>
      <c r="O681" s="224" t="s">
        <v>218</v>
      </c>
      <c r="P681" s="224" t="s">
        <v>218</v>
      </c>
      <c r="Q681" s="224" t="s">
        <v>218</v>
      </c>
      <c r="R681" s="224" t="s">
        <v>218</v>
      </c>
      <c r="S681" s="224" t="s">
        <v>219</v>
      </c>
      <c r="T681" s="224" t="s">
        <v>218</v>
      </c>
      <c r="U681" s="224" t="s">
        <v>218</v>
      </c>
      <c r="V681" s="224" t="s">
        <v>218</v>
      </c>
      <c r="W681" s="224" t="s">
        <v>218</v>
      </c>
      <c r="X681" s="224" t="s">
        <v>218</v>
      </c>
      <c r="Y681" s="224" t="s">
        <v>218</v>
      </c>
      <c r="Z681" s="224" t="s">
        <v>218</v>
      </c>
      <c r="AA681" s="224" t="s">
        <v>218</v>
      </c>
      <c r="AB681" s="224" t="s">
        <v>219</v>
      </c>
      <c r="AC681" s="224" t="s">
        <v>218</v>
      </c>
      <c r="AD681" s="224" t="s">
        <v>218</v>
      </c>
      <c r="AE681" s="224" t="s">
        <v>218</v>
      </c>
      <c r="AF681" s="224" t="s">
        <v>218</v>
      </c>
      <c r="AG681" s="224" t="s">
        <v>218</v>
      </c>
      <c r="AH681" s="224"/>
    </row>
    <row r="682" spans="5:34">
      <c r="E682" s="62">
        <v>2011</v>
      </c>
      <c r="H682" s="224" t="s">
        <v>218</v>
      </c>
      <c r="I682" s="224" t="s">
        <v>218</v>
      </c>
      <c r="J682" s="224" t="s">
        <v>218</v>
      </c>
      <c r="K682" s="224" t="s">
        <v>218</v>
      </c>
      <c r="L682" s="224" t="s">
        <v>218</v>
      </c>
      <c r="M682" s="224" t="s">
        <v>218</v>
      </c>
      <c r="N682" s="224" t="s">
        <v>218</v>
      </c>
      <c r="O682" s="224" t="s">
        <v>218</v>
      </c>
      <c r="P682" s="224" t="s">
        <v>218</v>
      </c>
      <c r="Q682" s="224" t="s">
        <v>218</v>
      </c>
      <c r="R682" s="224" t="s">
        <v>218</v>
      </c>
      <c r="S682" s="224" t="s">
        <v>219</v>
      </c>
      <c r="T682" s="224" t="s">
        <v>218</v>
      </c>
      <c r="U682" s="224" t="s">
        <v>218</v>
      </c>
      <c r="V682" s="224" t="s">
        <v>218</v>
      </c>
      <c r="W682" s="224" t="s">
        <v>218</v>
      </c>
      <c r="X682" s="224" t="s">
        <v>218</v>
      </c>
      <c r="Y682" s="224" t="s">
        <v>218</v>
      </c>
      <c r="Z682" s="224" t="s">
        <v>218</v>
      </c>
      <c r="AA682" s="224" t="s">
        <v>218</v>
      </c>
      <c r="AB682" s="224" t="s">
        <v>219</v>
      </c>
      <c r="AC682" s="224" t="s">
        <v>218</v>
      </c>
      <c r="AD682" s="224" t="s">
        <v>218</v>
      </c>
      <c r="AE682" s="224" t="s">
        <v>218</v>
      </c>
      <c r="AF682" s="224" t="s">
        <v>218</v>
      </c>
      <c r="AG682" s="224" t="s">
        <v>218</v>
      </c>
      <c r="AH682" s="224"/>
    </row>
    <row r="683" spans="5:34">
      <c r="E683" s="62">
        <v>2012</v>
      </c>
      <c r="H683" s="224" t="s">
        <v>218</v>
      </c>
      <c r="I683" s="224" t="s">
        <v>218</v>
      </c>
      <c r="J683" s="224" t="s">
        <v>218</v>
      </c>
      <c r="K683" s="224" t="s">
        <v>218</v>
      </c>
      <c r="L683" s="224" t="s">
        <v>218</v>
      </c>
      <c r="M683" s="224" t="s">
        <v>218</v>
      </c>
      <c r="N683" s="224" t="s">
        <v>218</v>
      </c>
      <c r="O683" s="224" t="s">
        <v>218</v>
      </c>
      <c r="P683" s="224" t="s">
        <v>218</v>
      </c>
      <c r="Q683" s="224" t="s">
        <v>218</v>
      </c>
      <c r="R683" s="224" t="s">
        <v>218</v>
      </c>
      <c r="S683" s="224" t="s">
        <v>218</v>
      </c>
      <c r="T683" s="224" t="s">
        <v>218</v>
      </c>
      <c r="U683" s="224" t="s">
        <v>218</v>
      </c>
      <c r="V683" s="224" t="s">
        <v>218</v>
      </c>
      <c r="W683" s="224" t="s">
        <v>218</v>
      </c>
      <c r="X683" s="224" t="s">
        <v>218</v>
      </c>
      <c r="Y683" s="224" t="s">
        <v>218</v>
      </c>
      <c r="Z683" s="224" t="s">
        <v>218</v>
      </c>
      <c r="AA683" s="224" t="s">
        <v>218</v>
      </c>
      <c r="AB683" s="224" t="s">
        <v>218</v>
      </c>
      <c r="AC683" s="224" t="s">
        <v>218</v>
      </c>
      <c r="AD683" s="224" t="s">
        <v>218</v>
      </c>
      <c r="AE683" s="224" t="s">
        <v>218</v>
      </c>
      <c r="AF683" s="224" t="s">
        <v>218</v>
      </c>
      <c r="AG683" s="224" t="s">
        <v>218</v>
      </c>
      <c r="AH683" s="224"/>
    </row>
    <row r="684" spans="5:34">
      <c r="E684" s="62">
        <v>2013</v>
      </c>
      <c r="H684" s="224" t="s">
        <v>218</v>
      </c>
      <c r="I684" s="224" t="s">
        <v>218</v>
      </c>
      <c r="J684" s="224" t="s">
        <v>218</v>
      </c>
      <c r="K684" s="224" t="s">
        <v>218</v>
      </c>
      <c r="L684" s="224" t="s">
        <v>218</v>
      </c>
      <c r="M684" s="224" t="s">
        <v>218</v>
      </c>
      <c r="N684" s="224" t="s">
        <v>218</v>
      </c>
      <c r="O684" s="224" t="s">
        <v>218</v>
      </c>
      <c r="P684" s="224" t="s">
        <v>218</v>
      </c>
      <c r="Q684" s="224" t="s">
        <v>218</v>
      </c>
      <c r="R684" s="224" t="s">
        <v>218</v>
      </c>
      <c r="S684" s="224" t="s">
        <v>218</v>
      </c>
      <c r="T684" s="224" t="s">
        <v>218</v>
      </c>
      <c r="U684" s="224" t="s">
        <v>218</v>
      </c>
      <c r="V684" s="224" t="s">
        <v>218</v>
      </c>
      <c r="W684" s="224" t="s">
        <v>218</v>
      </c>
      <c r="X684" s="224" t="s">
        <v>218</v>
      </c>
      <c r="Y684" s="224" t="s">
        <v>218</v>
      </c>
      <c r="Z684" s="224" t="s">
        <v>218</v>
      </c>
      <c r="AA684" s="224" t="s">
        <v>218</v>
      </c>
      <c r="AB684" s="224" t="s">
        <v>218</v>
      </c>
      <c r="AC684" s="224" t="s">
        <v>218</v>
      </c>
      <c r="AD684" s="224" t="s">
        <v>218</v>
      </c>
      <c r="AE684" s="224" t="s">
        <v>218</v>
      </c>
      <c r="AF684" s="224" t="s">
        <v>218</v>
      </c>
      <c r="AG684" s="224" t="s">
        <v>218</v>
      </c>
      <c r="AH684" s="224"/>
    </row>
    <row r="685" spans="5:34">
      <c r="E685" s="62">
        <v>2014</v>
      </c>
      <c r="H685" s="224" t="s">
        <v>218</v>
      </c>
      <c r="I685" s="224" t="s">
        <v>218</v>
      </c>
      <c r="J685" s="224" t="s">
        <v>218</v>
      </c>
      <c r="K685" s="224" t="s">
        <v>218</v>
      </c>
      <c r="L685" s="224" t="s">
        <v>218</v>
      </c>
      <c r="M685" s="224" t="s">
        <v>218</v>
      </c>
      <c r="N685" s="224" t="s">
        <v>218</v>
      </c>
      <c r="O685" s="224" t="s">
        <v>218</v>
      </c>
      <c r="P685" s="224" t="s">
        <v>218</v>
      </c>
      <c r="Q685" s="224" t="s">
        <v>218</v>
      </c>
      <c r="R685" s="224" t="s">
        <v>218</v>
      </c>
      <c r="S685" s="224" t="s">
        <v>218</v>
      </c>
      <c r="T685" s="224" t="s">
        <v>218</v>
      </c>
      <c r="U685" s="224" t="s">
        <v>218</v>
      </c>
      <c r="V685" s="224" t="s">
        <v>218</v>
      </c>
      <c r="W685" s="224" t="s">
        <v>218</v>
      </c>
      <c r="X685" s="224" t="s">
        <v>218</v>
      </c>
      <c r="Y685" s="224" t="s">
        <v>218</v>
      </c>
      <c r="Z685" s="224" t="s">
        <v>218</v>
      </c>
      <c r="AA685" s="224" t="s">
        <v>218</v>
      </c>
      <c r="AB685" s="224" t="s">
        <v>218</v>
      </c>
      <c r="AC685" s="224" t="s">
        <v>218</v>
      </c>
      <c r="AD685" s="224" t="s">
        <v>218</v>
      </c>
      <c r="AE685" s="224" t="s">
        <v>218</v>
      </c>
      <c r="AF685" s="224" t="s">
        <v>218</v>
      </c>
      <c r="AG685" s="224" t="s">
        <v>218</v>
      </c>
      <c r="AH685" s="224"/>
    </row>
    <row r="686" spans="5:34">
      <c r="E686" s="62">
        <v>2015</v>
      </c>
      <c r="H686" s="224" t="s">
        <v>218</v>
      </c>
      <c r="I686" s="224" t="s">
        <v>218</v>
      </c>
      <c r="J686" s="224" t="s">
        <v>218</v>
      </c>
      <c r="K686" s="224" t="s">
        <v>218</v>
      </c>
      <c r="L686" s="224" t="s">
        <v>218</v>
      </c>
      <c r="M686" s="224" t="s">
        <v>218</v>
      </c>
      <c r="N686" s="224" t="s">
        <v>218</v>
      </c>
      <c r="O686" s="224" t="s">
        <v>218</v>
      </c>
      <c r="P686" s="224" t="s">
        <v>218</v>
      </c>
      <c r="Q686" s="224" t="s">
        <v>218</v>
      </c>
      <c r="R686" s="224" t="s">
        <v>218</v>
      </c>
      <c r="S686" s="224" t="s">
        <v>218</v>
      </c>
      <c r="T686" s="224" t="s">
        <v>218</v>
      </c>
      <c r="U686" s="224" t="s">
        <v>218</v>
      </c>
      <c r="V686" s="224" t="s">
        <v>218</v>
      </c>
      <c r="W686" s="224" t="s">
        <v>218</v>
      </c>
      <c r="X686" s="224" t="s">
        <v>218</v>
      </c>
      <c r="Y686" s="224" t="s">
        <v>218</v>
      </c>
      <c r="Z686" s="224" t="s">
        <v>218</v>
      </c>
      <c r="AA686" s="224" t="s">
        <v>218</v>
      </c>
      <c r="AB686" s="224" t="s">
        <v>218</v>
      </c>
      <c r="AC686" s="224" t="s">
        <v>218</v>
      </c>
      <c r="AD686" s="224" t="s">
        <v>218</v>
      </c>
      <c r="AE686" s="224" t="s">
        <v>218</v>
      </c>
      <c r="AF686" s="224" t="s">
        <v>218</v>
      </c>
      <c r="AG686" s="224" t="s">
        <v>218</v>
      </c>
      <c r="AH686" s="224"/>
    </row>
    <row r="687" spans="5:34">
      <c r="E687" s="62">
        <v>2016</v>
      </c>
      <c r="H687" s="224" t="s">
        <v>218</v>
      </c>
      <c r="I687" s="224" t="s">
        <v>218</v>
      </c>
      <c r="J687" s="224" t="s">
        <v>218</v>
      </c>
      <c r="K687" s="224" t="s">
        <v>218</v>
      </c>
      <c r="L687" s="224" t="s">
        <v>218</v>
      </c>
      <c r="M687" s="224" t="s">
        <v>218</v>
      </c>
      <c r="N687" s="224" t="s">
        <v>219</v>
      </c>
      <c r="O687" s="224" t="s">
        <v>218</v>
      </c>
      <c r="P687" s="224" t="s">
        <v>218</v>
      </c>
      <c r="Q687" s="224" t="s">
        <v>218</v>
      </c>
      <c r="R687" s="224" t="s">
        <v>218</v>
      </c>
      <c r="S687" s="224" t="s">
        <v>218</v>
      </c>
      <c r="T687" s="224" t="s">
        <v>218</v>
      </c>
      <c r="U687" s="224" t="s">
        <v>218</v>
      </c>
      <c r="V687" s="224" t="s">
        <v>218</v>
      </c>
      <c r="W687" s="224" t="s">
        <v>218</v>
      </c>
      <c r="X687" s="224" t="s">
        <v>218</v>
      </c>
      <c r="Y687" s="224" t="s">
        <v>218</v>
      </c>
      <c r="Z687" s="224" t="s">
        <v>218</v>
      </c>
      <c r="AA687" s="224" t="s">
        <v>218</v>
      </c>
      <c r="AB687" s="224" t="s">
        <v>218</v>
      </c>
      <c r="AC687" s="224" t="s">
        <v>218</v>
      </c>
      <c r="AD687" s="224" t="s">
        <v>218</v>
      </c>
      <c r="AE687" s="224" t="s">
        <v>218</v>
      </c>
      <c r="AF687" s="224" t="s">
        <v>218</v>
      </c>
      <c r="AG687" s="224" t="s">
        <v>218</v>
      </c>
      <c r="AH687" s="224"/>
    </row>
    <row r="688" spans="5:34">
      <c r="E688" s="62">
        <v>2017</v>
      </c>
      <c r="H688" s="224" t="s">
        <v>218</v>
      </c>
      <c r="I688" s="224" t="s">
        <v>218</v>
      </c>
      <c r="J688" s="224" t="s">
        <v>218</v>
      </c>
      <c r="K688" s="224" t="s">
        <v>218</v>
      </c>
      <c r="L688" s="224" t="s">
        <v>218</v>
      </c>
      <c r="M688" s="224" t="s">
        <v>218</v>
      </c>
      <c r="N688" s="224" t="s">
        <v>219</v>
      </c>
      <c r="O688" s="224" t="s">
        <v>218</v>
      </c>
      <c r="P688" s="224" t="s">
        <v>218</v>
      </c>
      <c r="Q688" s="224" t="s">
        <v>218</v>
      </c>
      <c r="R688" s="224" t="s">
        <v>218</v>
      </c>
      <c r="S688" s="224" t="s">
        <v>218</v>
      </c>
      <c r="T688" s="224" t="s">
        <v>218</v>
      </c>
      <c r="U688" s="224" t="s">
        <v>218</v>
      </c>
      <c r="V688" s="224" t="s">
        <v>218</v>
      </c>
      <c r="W688" s="224" t="s">
        <v>218</v>
      </c>
      <c r="X688" s="224" t="s">
        <v>218</v>
      </c>
      <c r="Y688" s="224" t="s">
        <v>218</v>
      </c>
      <c r="Z688" s="224" t="s">
        <v>218</v>
      </c>
      <c r="AA688" s="224" t="s">
        <v>218</v>
      </c>
      <c r="AB688" s="224" t="s">
        <v>218</v>
      </c>
      <c r="AC688" s="224" t="s">
        <v>218</v>
      </c>
      <c r="AD688" s="224" t="s">
        <v>218</v>
      </c>
      <c r="AE688" s="224" t="s">
        <v>218</v>
      </c>
      <c r="AF688" s="224" t="s">
        <v>218</v>
      </c>
      <c r="AG688" s="224" t="s">
        <v>218</v>
      </c>
      <c r="AH688" s="224"/>
    </row>
    <row r="689" spans="5:34">
      <c r="E689" s="62">
        <v>2018</v>
      </c>
      <c r="H689" s="224" t="s">
        <v>218</v>
      </c>
      <c r="I689" s="224" t="s">
        <v>218</v>
      </c>
      <c r="J689" s="224" t="s">
        <v>218</v>
      </c>
      <c r="K689" s="224" t="s">
        <v>218</v>
      </c>
      <c r="L689" s="224" t="s">
        <v>218</v>
      </c>
      <c r="M689" s="224" t="s">
        <v>218</v>
      </c>
      <c r="N689" s="224" t="s">
        <v>219</v>
      </c>
      <c r="O689" s="224" t="s">
        <v>218</v>
      </c>
      <c r="P689" s="224" t="s">
        <v>218</v>
      </c>
      <c r="Q689" s="224" t="s">
        <v>218</v>
      </c>
      <c r="R689" s="224" t="s">
        <v>218</v>
      </c>
      <c r="S689" s="224" t="s">
        <v>218</v>
      </c>
      <c r="T689" s="224" t="s">
        <v>218</v>
      </c>
      <c r="U689" s="224" t="s">
        <v>218</v>
      </c>
      <c r="V689" s="224" t="s">
        <v>218</v>
      </c>
      <c r="W689" s="224" t="s">
        <v>218</v>
      </c>
      <c r="X689" s="224" t="s">
        <v>218</v>
      </c>
      <c r="Y689" s="224" t="s">
        <v>218</v>
      </c>
      <c r="Z689" s="224" t="s">
        <v>218</v>
      </c>
      <c r="AA689" s="224" t="s">
        <v>218</v>
      </c>
      <c r="AB689" s="224" t="s">
        <v>218</v>
      </c>
      <c r="AC689" s="224" t="s">
        <v>218</v>
      </c>
      <c r="AD689" s="224" t="s">
        <v>218</v>
      </c>
      <c r="AE689" s="224" t="s">
        <v>218</v>
      </c>
      <c r="AF689" s="224" t="s">
        <v>218</v>
      </c>
      <c r="AG689" s="224" t="s">
        <v>218</v>
      </c>
      <c r="AH689" s="224"/>
    </row>
    <row r="690" spans="5:34">
      <c r="E690" s="62">
        <v>2019</v>
      </c>
      <c r="H690" s="224" t="s">
        <v>218</v>
      </c>
      <c r="I690" s="224" t="s">
        <v>218</v>
      </c>
      <c r="J690" s="224" t="s">
        <v>218</v>
      </c>
      <c r="K690" s="224" t="s">
        <v>218</v>
      </c>
      <c r="L690" s="224" t="s">
        <v>218</v>
      </c>
      <c r="M690" s="224" t="s">
        <v>218</v>
      </c>
      <c r="N690" s="224" t="s">
        <v>219</v>
      </c>
      <c r="O690" s="224" t="s">
        <v>218</v>
      </c>
      <c r="P690" s="224" t="s">
        <v>218</v>
      </c>
      <c r="Q690" s="224" t="s">
        <v>218</v>
      </c>
      <c r="R690" s="224" t="s">
        <v>218</v>
      </c>
      <c r="S690" s="224" t="s">
        <v>218</v>
      </c>
      <c r="T690" s="224" t="s">
        <v>218</v>
      </c>
      <c r="U690" s="224" t="s">
        <v>218</v>
      </c>
      <c r="V690" s="224" t="s">
        <v>218</v>
      </c>
      <c r="W690" s="224" t="s">
        <v>218</v>
      </c>
      <c r="X690" s="224" t="s">
        <v>218</v>
      </c>
      <c r="Y690" s="224" t="s">
        <v>218</v>
      </c>
      <c r="Z690" s="224" t="s">
        <v>218</v>
      </c>
      <c r="AA690" s="224" t="s">
        <v>218</v>
      </c>
      <c r="AB690" s="224" t="s">
        <v>218</v>
      </c>
      <c r="AC690" s="224" t="s">
        <v>218</v>
      </c>
      <c r="AD690" s="224" t="s">
        <v>218</v>
      </c>
      <c r="AE690" s="224" t="s">
        <v>218</v>
      </c>
      <c r="AF690" s="224" t="s">
        <v>218</v>
      </c>
      <c r="AG690" s="224" t="s">
        <v>218</v>
      </c>
      <c r="AH690" s="224"/>
    </row>
    <row r="691" spans="5:34">
      <c r="E691" s="62">
        <v>2020</v>
      </c>
      <c r="H691" s="224" t="s">
        <v>218</v>
      </c>
      <c r="I691" s="224" t="s">
        <v>218</v>
      </c>
      <c r="J691" s="224" t="s">
        <v>218</v>
      </c>
      <c r="K691" s="224" t="s">
        <v>218</v>
      </c>
      <c r="L691" s="224" t="s">
        <v>218</v>
      </c>
      <c r="M691" s="224" t="s">
        <v>218</v>
      </c>
      <c r="N691" s="224" t="s">
        <v>219</v>
      </c>
      <c r="O691" s="224" t="s">
        <v>218</v>
      </c>
      <c r="P691" s="224" t="s">
        <v>218</v>
      </c>
      <c r="Q691" s="224" t="s">
        <v>218</v>
      </c>
      <c r="R691" s="224" t="s">
        <v>218</v>
      </c>
      <c r="S691" s="224" t="s">
        <v>218</v>
      </c>
      <c r="T691" s="224" t="s">
        <v>218</v>
      </c>
      <c r="U691" s="224" t="s">
        <v>218</v>
      </c>
      <c r="V691" s="224" t="s">
        <v>218</v>
      </c>
      <c r="W691" s="224" t="s">
        <v>218</v>
      </c>
      <c r="X691" s="224" t="s">
        <v>218</v>
      </c>
      <c r="Y691" s="224" t="s">
        <v>218</v>
      </c>
      <c r="Z691" s="224" t="s">
        <v>218</v>
      </c>
      <c r="AA691" s="224" t="s">
        <v>218</v>
      </c>
      <c r="AB691" s="224" t="s">
        <v>218</v>
      </c>
      <c r="AC691" s="224" t="s">
        <v>218</v>
      </c>
      <c r="AD691" s="224" t="s">
        <v>218</v>
      </c>
      <c r="AE691" s="224" t="s">
        <v>218</v>
      </c>
      <c r="AF691" s="224" t="s">
        <v>218</v>
      </c>
      <c r="AG691" s="224" t="s">
        <v>218</v>
      </c>
      <c r="AH691" s="224"/>
    </row>
    <row r="692" spans="5:34">
      <c r="E692" s="62">
        <v>2021</v>
      </c>
      <c r="H692" s="224" t="s">
        <v>218</v>
      </c>
      <c r="I692" s="224" t="s">
        <v>218</v>
      </c>
      <c r="J692" s="224" t="s">
        <v>218</v>
      </c>
      <c r="K692" s="224" t="s">
        <v>218</v>
      </c>
      <c r="L692" s="224" t="s">
        <v>218</v>
      </c>
      <c r="M692" s="224" t="s">
        <v>218</v>
      </c>
      <c r="N692" s="224" t="s">
        <v>219</v>
      </c>
      <c r="O692" s="224" t="s">
        <v>218</v>
      </c>
      <c r="P692" s="224" t="s">
        <v>218</v>
      </c>
      <c r="Q692" s="224" t="s">
        <v>218</v>
      </c>
      <c r="R692" s="224" t="s">
        <v>218</v>
      </c>
      <c r="S692" s="224" t="s">
        <v>218</v>
      </c>
      <c r="T692" s="224" t="s">
        <v>218</v>
      </c>
      <c r="U692" s="224" t="s">
        <v>218</v>
      </c>
      <c r="V692" s="224" t="s">
        <v>218</v>
      </c>
      <c r="W692" s="224" t="s">
        <v>218</v>
      </c>
      <c r="X692" s="224" t="s">
        <v>218</v>
      </c>
      <c r="Y692" s="224" t="s">
        <v>218</v>
      </c>
      <c r="Z692" s="224" t="s">
        <v>218</v>
      </c>
      <c r="AA692" s="224" t="s">
        <v>218</v>
      </c>
      <c r="AB692" s="224" t="s">
        <v>218</v>
      </c>
      <c r="AC692" s="224" t="s">
        <v>218</v>
      </c>
      <c r="AD692" s="224" t="s">
        <v>218</v>
      </c>
      <c r="AE692" s="224" t="s">
        <v>218</v>
      </c>
      <c r="AF692" s="224" t="s">
        <v>218</v>
      </c>
      <c r="AG692" s="224" t="s">
        <v>218</v>
      </c>
      <c r="AH692" s="224"/>
    </row>
    <row r="693" spans="5:34">
      <c r="E693" s="62">
        <v>2022</v>
      </c>
      <c r="H693" s="224" t="s">
        <v>218</v>
      </c>
      <c r="I693" s="224" t="s">
        <v>218</v>
      </c>
      <c r="J693" s="224" t="s">
        <v>218</v>
      </c>
      <c r="K693" s="224" t="s">
        <v>218</v>
      </c>
      <c r="L693" s="224" t="s">
        <v>218</v>
      </c>
      <c r="M693" s="224" t="s">
        <v>218</v>
      </c>
      <c r="N693" s="224" t="s">
        <v>219</v>
      </c>
      <c r="O693" s="224" t="s">
        <v>218</v>
      </c>
      <c r="P693" s="224" t="s">
        <v>218</v>
      </c>
      <c r="Q693" s="224" t="s">
        <v>218</v>
      </c>
      <c r="R693" s="224" t="s">
        <v>218</v>
      </c>
      <c r="S693" s="224" t="s">
        <v>218</v>
      </c>
      <c r="T693" s="224" t="s">
        <v>218</v>
      </c>
      <c r="U693" s="224" t="s">
        <v>218</v>
      </c>
      <c r="V693" s="224" t="s">
        <v>218</v>
      </c>
      <c r="W693" s="224" t="s">
        <v>218</v>
      </c>
      <c r="X693" s="224" t="s">
        <v>218</v>
      </c>
      <c r="Y693" s="224" t="s">
        <v>218</v>
      </c>
      <c r="Z693" s="224" t="s">
        <v>218</v>
      </c>
      <c r="AA693" s="224" t="s">
        <v>218</v>
      </c>
      <c r="AB693" s="224" t="s">
        <v>218</v>
      </c>
      <c r="AC693" s="224" t="s">
        <v>218</v>
      </c>
      <c r="AD693" s="224" t="s">
        <v>218</v>
      </c>
      <c r="AE693" s="224" t="s">
        <v>218</v>
      </c>
      <c r="AF693" s="224" t="s">
        <v>218</v>
      </c>
      <c r="AG693" s="224" t="s">
        <v>218</v>
      </c>
      <c r="AH693" s="224"/>
    </row>
    <row r="694" spans="5:34">
      <c r="E694" s="62">
        <v>2023</v>
      </c>
      <c r="H694" s="224" t="s">
        <v>218</v>
      </c>
      <c r="I694" s="224" t="s">
        <v>218</v>
      </c>
      <c r="J694" s="224" t="s">
        <v>218</v>
      </c>
      <c r="K694" s="224" t="s">
        <v>218</v>
      </c>
      <c r="L694" s="224" t="s">
        <v>218</v>
      </c>
      <c r="M694" s="224" t="s">
        <v>218</v>
      </c>
      <c r="N694" s="224" t="s">
        <v>219</v>
      </c>
      <c r="O694" s="224" t="s">
        <v>218</v>
      </c>
      <c r="P694" s="224" t="s">
        <v>218</v>
      </c>
      <c r="Q694" s="224" t="s">
        <v>218</v>
      </c>
      <c r="R694" s="224" t="s">
        <v>218</v>
      </c>
      <c r="S694" s="224" t="s">
        <v>218</v>
      </c>
      <c r="T694" s="224" t="s">
        <v>218</v>
      </c>
      <c r="U694" s="224" t="s">
        <v>218</v>
      </c>
      <c r="V694" s="224" t="s">
        <v>218</v>
      </c>
      <c r="W694" s="224" t="s">
        <v>218</v>
      </c>
      <c r="X694" s="224" t="s">
        <v>218</v>
      </c>
      <c r="Y694" s="224" t="s">
        <v>218</v>
      </c>
      <c r="Z694" s="224" t="s">
        <v>218</v>
      </c>
      <c r="AA694" s="224" t="s">
        <v>218</v>
      </c>
      <c r="AB694" s="224" t="s">
        <v>218</v>
      </c>
      <c r="AC694" s="224" t="s">
        <v>218</v>
      </c>
      <c r="AD694" s="224" t="s">
        <v>218</v>
      </c>
      <c r="AE694" s="224" t="s">
        <v>218</v>
      </c>
      <c r="AF694" s="224" t="s">
        <v>218</v>
      </c>
      <c r="AG694" s="224" t="s">
        <v>218</v>
      </c>
      <c r="AH694" s="224"/>
    </row>
    <row r="695" spans="5:34">
      <c r="E695" s="62">
        <v>2024</v>
      </c>
      <c r="H695" s="224" t="s">
        <v>218</v>
      </c>
      <c r="I695" s="224" t="s">
        <v>218</v>
      </c>
      <c r="J695" s="224" t="s">
        <v>218</v>
      </c>
      <c r="K695" s="224" t="s">
        <v>218</v>
      </c>
      <c r="L695" s="224" t="s">
        <v>218</v>
      </c>
      <c r="M695" s="224" t="s">
        <v>218</v>
      </c>
      <c r="N695" s="224" t="s">
        <v>219</v>
      </c>
      <c r="O695" s="224" t="s">
        <v>218</v>
      </c>
      <c r="P695" s="224" t="s">
        <v>218</v>
      </c>
      <c r="Q695" s="224" t="s">
        <v>218</v>
      </c>
      <c r="R695" s="224" t="s">
        <v>218</v>
      </c>
      <c r="S695" s="224" t="s">
        <v>218</v>
      </c>
      <c r="T695" s="224" t="s">
        <v>218</v>
      </c>
      <c r="U695" s="224" t="s">
        <v>218</v>
      </c>
      <c r="V695" s="224" t="s">
        <v>218</v>
      </c>
      <c r="W695" s="224" t="s">
        <v>218</v>
      </c>
      <c r="X695" s="224" t="s">
        <v>218</v>
      </c>
      <c r="Y695" s="224" t="s">
        <v>218</v>
      </c>
      <c r="Z695" s="224" t="s">
        <v>218</v>
      </c>
      <c r="AA695" s="224" t="s">
        <v>218</v>
      </c>
      <c r="AB695" s="224" t="s">
        <v>218</v>
      </c>
      <c r="AC695" s="224" t="s">
        <v>218</v>
      </c>
      <c r="AD695" s="224" t="s">
        <v>218</v>
      </c>
      <c r="AE695" s="224" t="s">
        <v>218</v>
      </c>
      <c r="AF695" s="224" t="s">
        <v>218</v>
      </c>
      <c r="AG695" s="224" t="s">
        <v>218</v>
      </c>
      <c r="AH695" s="224"/>
    </row>
    <row r="696" spans="5:34">
      <c r="E696" s="62">
        <v>2025</v>
      </c>
      <c r="H696" s="224" t="s">
        <v>218</v>
      </c>
      <c r="I696" s="224" t="s">
        <v>218</v>
      </c>
      <c r="J696" s="224" t="s">
        <v>218</v>
      </c>
      <c r="K696" s="224" t="s">
        <v>218</v>
      </c>
      <c r="L696" s="224" t="s">
        <v>218</v>
      </c>
      <c r="M696" s="224" t="s">
        <v>218</v>
      </c>
      <c r="N696" s="224" t="s">
        <v>219</v>
      </c>
      <c r="O696" s="224" t="s">
        <v>218</v>
      </c>
      <c r="P696" s="224" t="s">
        <v>218</v>
      </c>
      <c r="Q696" s="224" t="s">
        <v>218</v>
      </c>
      <c r="R696" s="224" t="s">
        <v>218</v>
      </c>
      <c r="S696" s="224" t="s">
        <v>218</v>
      </c>
      <c r="T696" s="224" t="s">
        <v>218</v>
      </c>
      <c r="U696" s="224" t="s">
        <v>218</v>
      </c>
      <c r="V696" s="224" t="s">
        <v>218</v>
      </c>
      <c r="W696" s="224" t="s">
        <v>218</v>
      </c>
      <c r="X696" s="224" t="s">
        <v>218</v>
      </c>
      <c r="Y696" s="224" t="s">
        <v>218</v>
      </c>
      <c r="Z696" s="224" t="s">
        <v>218</v>
      </c>
      <c r="AA696" s="224" t="s">
        <v>218</v>
      </c>
      <c r="AB696" s="224" t="s">
        <v>218</v>
      </c>
      <c r="AC696" s="224" t="s">
        <v>218</v>
      </c>
      <c r="AD696" s="224" t="s">
        <v>218</v>
      </c>
      <c r="AE696" s="224" t="s">
        <v>218</v>
      </c>
      <c r="AF696" s="224" t="s">
        <v>218</v>
      </c>
      <c r="AG696" s="224" t="s">
        <v>218</v>
      </c>
      <c r="AH696" s="224"/>
    </row>
    <row r="697" spans="5:34">
      <c r="E697" s="62">
        <v>2026</v>
      </c>
      <c r="H697" s="224" t="s">
        <v>218</v>
      </c>
      <c r="I697" s="224" t="s">
        <v>218</v>
      </c>
      <c r="J697" s="224" t="s">
        <v>218</v>
      </c>
      <c r="K697" s="224" t="s">
        <v>218</v>
      </c>
      <c r="L697" s="224" t="s">
        <v>218</v>
      </c>
      <c r="M697" s="224" t="s">
        <v>218</v>
      </c>
      <c r="N697" s="224" t="s">
        <v>219</v>
      </c>
      <c r="O697" s="224" t="s">
        <v>218</v>
      </c>
      <c r="P697" s="224" t="s">
        <v>218</v>
      </c>
      <c r="Q697" s="224" t="s">
        <v>218</v>
      </c>
      <c r="R697" s="224" t="s">
        <v>218</v>
      </c>
      <c r="S697" s="224" t="s">
        <v>218</v>
      </c>
      <c r="T697" s="224" t="s">
        <v>218</v>
      </c>
      <c r="U697" s="224" t="s">
        <v>218</v>
      </c>
      <c r="V697" s="224" t="s">
        <v>218</v>
      </c>
      <c r="W697" s="224" t="s">
        <v>218</v>
      </c>
      <c r="X697" s="224" t="s">
        <v>218</v>
      </c>
      <c r="Y697" s="224" t="s">
        <v>218</v>
      </c>
      <c r="Z697" s="224" t="s">
        <v>218</v>
      </c>
      <c r="AA697" s="224" t="s">
        <v>218</v>
      </c>
      <c r="AB697" s="224" t="s">
        <v>218</v>
      </c>
      <c r="AC697" s="224" t="s">
        <v>218</v>
      </c>
      <c r="AD697" s="224" t="s">
        <v>218</v>
      </c>
      <c r="AE697" s="224" t="s">
        <v>218</v>
      </c>
      <c r="AF697" s="224" t="s">
        <v>218</v>
      </c>
      <c r="AG697" s="224" t="s">
        <v>218</v>
      </c>
      <c r="AH697" s="224"/>
    </row>
    <row r="698" spans="5:34">
      <c r="E698" s="62">
        <v>2027</v>
      </c>
      <c r="H698" s="224" t="s">
        <v>218</v>
      </c>
      <c r="I698" s="224" t="s">
        <v>218</v>
      </c>
      <c r="J698" s="224" t="s">
        <v>218</v>
      </c>
      <c r="K698" s="224" t="s">
        <v>218</v>
      </c>
      <c r="L698" s="224" t="s">
        <v>218</v>
      </c>
      <c r="M698" s="224" t="s">
        <v>218</v>
      </c>
      <c r="N698" s="224" t="s">
        <v>219</v>
      </c>
      <c r="O698" s="224" t="s">
        <v>218</v>
      </c>
      <c r="P698" s="224" t="s">
        <v>218</v>
      </c>
      <c r="Q698" s="224" t="s">
        <v>218</v>
      </c>
      <c r="R698" s="224" t="s">
        <v>219</v>
      </c>
      <c r="S698" s="224" t="s">
        <v>218</v>
      </c>
      <c r="T698" s="224" t="s">
        <v>218</v>
      </c>
      <c r="U698" s="224" t="s">
        <v>218</v>
      </c>
      <c r="V698" s="224" t="s">
        <v>218</v>
      </c>
      <c r="W698" s="224" t="s">
        <v>219</v>
      </c>
      <c r="X698" s="224" t="s">
        <v>218</v>
      </c>
      <c r="Y698" s="224" t="s">
        <v>218</v>
      </c>
      <c r="Z698" s="224" t="s">
        <v>218</v>
      </c>
      <c r="AA698" s="224" t="s">
        <v>218</v>
      </c>
      <c r="AB698" s="224" t="s">
        <v>218</v>
      </c>
      <c r="AC698" s="224" t="s">
        <v>218</v>
      </c>
      <c r="AD698" s="224" t="s">
        <v>218</v>
      </c>
      <c r="AE698" s="224" t="s">
        <v>218</v>
      </c>
      <c r="AF698" s="224" t="s">
        <v>218</v>
      </c>
      <c r="AG698" s="224" t="s">
        <v>218</v>
      </c>
      <c r="AH698" s="224"/>
    </row>
    <row r="699" spans="5:34">
      <c r="E699" s="62">
        <v>2028</v>
      </c>
      <c r="H699" s="224" t="s">
        <v>218</v>
      </c>
      <c r="I699" s="224" t="s">
        <v>218</v>
      </c>
      <c r="J699" s="224" t="s">
        <v>218</v>
      </c>
      <c r="K699" s="224" t="s">
        <v>218</v>
      </c>
      <c r="L699" s="224" t="s">
        <v>218</v>
      </c>
      <c r="M699" s="224" t="s">
        <v>218</v>
      </c>
      <c r="N699" s="224" t="s">
        <v>219</v>
      </c>
      <c r="O699" s="224" t="s">
        <v>218</v>
      </c>
      <c r="P699" s="224" t="s">
        <v>218</v>
      </c>
      <c r="Q699" s="224" t="s">
        <v>218</v>
      </c>
      <c r="R699" s="224" t="s">
        <v>219</v>
      </c>
      <c r="S699" s="224" t="s">
        <v>218</v>
      </c>
      <c r="T699" s="224" t="s">
        <v>218</v>
      </c>
      <c r="U699" s="224" t="s">
        <v>218</v>
      </c>
      <c r="V699" s="224" t="s">
        <v>218</v>
      </c>
      <c r="W699" s="224" t="s">
        <v>219</v>
      </c>
      <c r="X699" s="224" t="s">
        <v>218</v>
      </c>
      <c r="Y699" s="224" t="s">
        <v>218</v>
      </c>
      <c r="Z699" s="224" t="s">
        <v>218</v>
      </c>
      <c r="AA699" s="224" t="s">
        <v>218</v>
      </c>
      <c r="AB699" s="224" t="s">
        <v>218</v>
      </c>
      <c r="AC699" s="224" t="s">
        <v>218</v>
      </c>
      <c r="AD699" s="224" t="s">
        <v>218</v>
      </c>
      <c r="AE699" s="224" t="s">
        <v>218</v>
      </c>
      <c r="AF699" s="224" t="s">
        <v>218</v>
      </c>
      <c r="AG699" s="224" t="s">
        <v>218</v>
      </c>
      <c r="AH699" s="224"/>
    </row>
    <row r="700" spans="5:34">
      <c r="E700" s="62">
        <v>2029</v>
      </c>
      <c r="H700" s="224" t="s">
        <v>218</v>
      </c>
      <c r="I700" s="224" t="s">
        <v>218</v>
      </c>
      <c r="J700" s="224" t="s">
        <v>218</v>
      </c>
      <c r="K700" s="224" t="s">
        <v>218</v>
      </c>
      <c r="L700" s="224" t="s">
        <v>218</v>
      </c>
      <c r="M700" s="224" t="s">
        <v>218</v>
      </c>
      <c r="N700" s="224" t="s">
        <v>219</v>
      </c>
      <c r="O700" s="224" t="s">
        <v>218</v>
      </c>
      <c r="P700" s="224" t="s">
        <v>218</v>
      </c>
      <c r="Q700" s="224" t="s">
        <v>218</v>
      </c>
      <c r="R700" s="224" t="s">
        <v>219</v>
      </c>
      <c r="S700" s="224" t="s">
        <v>218</v>
      </c>
      <c r="T700" s="224" t="s">
        <v>218</v>
      </c>
      <c r="U700" s="224" t="s">
        <v>218</v>
      </c>
      <c r="V700" s="224" t="s">
        <v>218</v>
      </c>
      <c r="W700" s="224" t="s">
        <v>219</v>
      </c>
      <c r="X700" s="224" t="s">
        <v>218</v>
      </c>
      <c r="Y700" s="224" t="s">
        <v>218</v>
      </c>
      <c r="Z700" s="224" t="s">
        <v>218</v>
      </c>
      <c r="AA700" s="224" t="s">
        <v>218</v>
      </c>
      <c r="AB700" s="224" t="s">
        <v>218</v>
      </c>
      <c r="AC700" s="224" t="s">
        <v>218</v>
      </c>
      <c r="AD700" s="224" t="s">
        <v>218</v>
      </c>
      <c r="AE700" s="224" t="s">
        <v>218</v>
      </c>
      <c r="AF700" s="224" t="s">
        <v>218</v>
      </c>
      <c r="AG700" s="224" t="s">
        <v>218</v>
      </c>
      <c r="AH700" s="224"/>
    </row>
    <row r="701" spans="5:34">
      <c r="E701" s="62">
        <v>2030</v>
      </c>
      <c r="H701" s="224" t="s">
        <v>218</v>
      </c>
      <c r="I701" s="224" t="s">
        <v>218</v>
      </c>
      <c r="J701" s="224" t="s">
        <v>218</v>
      </c>
      <c r="K701" s="224" t="s">
        <v>218</v>
      </c>
      <c r="L701" s="224" t="s">
        <v>218</v>
      </c>
      <c r="M701" s="224" t="s">
        <v>218</v>
      </c>
      <c r="N701" s="224" t="s">
        <v>219</v>
      </c>
      <c r="O701" s="224" t="s">
        <v>218</v>
      </c>
      <c r="P701" s="224" t="s">
        <v>218</v>
      </c>
      <c r="Q701" s="224" t="s">
        <v>218</v>
      </c>
      <c r="R701" s="224" t="s">
        <v>219</v>
      </c>
      <c r="S701" s="224" t="s">
        <v>218</v>
      </c>
      <c r="T701" s="224" t="s">
        <v>218</v>
      </c>
      <c r="U701" s="224" t="s">
        <v>218</v>
      </c>
      <c r="V701" s="224" t="s">
        <v>218</v>
      </c>
      <c r="W701" s="224" t="s">
        <v>219</v>
      </c>
      <c r="X701" s="224" t="s">
        <v>218</v>
      </c>
      <c r="Y701" s="224" t="s">
        <v>218</v>
      </c>
      <c r="Z701" s="224" t="s">
        <v>218</v>
      </c>
      <c r="AA701" s="224" t="s">
        <v>218</v>
      </c>
      <c r="AB701" s="224" t="s">
        <v>218</v>
      </c>
      <c r="AC701" s="224" t="s">
        <v>218</v>
      </c>
      <c r="AD701" s="224" t="s">
        <v>218</v>
      </c>
      <c r="AE701" s="224" t="s">
        <v>218</v>
      </c>
      <c r="AF701" s="224" t="s">
        <v>218</v>
      </c>
      <c r="AG701" s="224" t="s">
        <v>218</v>
      </c>
      <c r="AH701" s="224"/>
    </row>
    <row r="702" spans="5:34">
      <c r="H702" s="69"/>
      <c r="I702" s="69"/>
      <c r="J702" s="69"/>
      <c r="K702" s="69"/>
      <c r="L702" s="69"/>
      <c r="M702" s="69"/>
      <c r="N702" s="69"/>
      <c r="O702" s="69"/>
      <c r="P702" s="69"/>
      <c r="Q702" s="69"/>
      <c r="R702" s="69"/>
      <c r="S702" s="69"/>
      <c r="T702" s="69"/>
      <c r="U702" s="69"/>
      <c r="V702" s="69"/>
      <c r="W702" s="69"/>
      <c r="X702" s="69"/>
      <c r="Y702" s="69"/>
      <c r="Z702" s="69"/>
      <c r="AA702" s="69"/>
      <c r="AB702" s="69"/>
      <c r="AC702" s="69"/>
      <c r="AD702" s="69"/>
      <c r="AE702" s="69"/>
      <c r="AF702" s="69"/>
      <c r="AG702" s="69"/>
      <c r="AH702" s="69"/>
    </row>
    <row r="703" spans="5:34">
      <c r="H703" s="51"/>
      <c r="I703" s="51"/>
      <c r="J703" s="51"/>
      <c r="K703" s="51"/>
      <c r="L703" s="51"/>
      <c r="M703" s="51"/>
      <c r="N703" s="51"/>
      <c r="O703" s="51"/>
      <c r="P703" s="51"/>
      <c r="Q703" s="51"/>
      <c r="R703" s="51"/>
      <c r="S703" s="51"/>
      <c r="T703" s="51"/>
      <c r="U703" s="51"/>
      <c r="V703" s="51"/>
      <c r="W703" s="51"/>
      <c r="X703" s="51"/>
      <c r="Y703" s="51"/>
      <c r="Z703" s="51"/>
      <c r="AA703" s="51"/>
      <c r="AB703" s="51"/>
      <c r="AC703" s="51"/>
      <c r="AD703" s="51"/>
      <c r="AE703" s="51"/>
      <c r="AF703" s="51"/>
      <c r="AG703" s="51"/>
      <c r="AH703" s="51"/>
    </row>
    <row r="704" spans="5:34" ht="15.75">
      <c r="E704" s="54" t="s">
        <v>220</v>
      </c>
    </row>
    <row r="705" spans="5:37" ht="15.75">
      <c r="E705" s="205" t="s">
        <v>102</v>
      </c>
      <c r="F705" s="60"/>
      <c r="G705" s="60"/>
      <c r="H705" s="61" t="s">
        <v>48</v>
      </c>
      <c r="I705" s="61" t="s">
        <v>49</v>
      </c>
      <c r="J705" s="61" t="s">
        <v>50</v>
      </c>
      <c r="K705" s="61" t="s">
        <v>51</v>
      </c>
      <c r="L705" s="61" t="s">
        <v>52</v>
      </c>
      <c r="M705" s="61" t="s">
        <v>53</v>
      </c>
      <c r="N705" s="61" t="s">
        <v>54</v>
      </c>
      <c r="O705" s="61" t="s">
        <v>55</v>
      </c>
      <c r="P705" s="61" t="s">
        <v>56</v>
      </c>
      <c r="Q705" s="61" t="s">
        <v>57</v>
      </c>
      <c r="R705" s="61" t="s">
        <v>58</v>
      </c>
      <c r="S705" s="61" t="s">
        <v>59</v>
      </c>
      <c r="T705" s="61" t="s">
        <v>60</v>
      </c>
      <c r="U705" s="61" t="s">
        <v>61</v>
      </c>
      <c r="V705" s="61" t="s">
        <v>62</v>
      </c>
      <c r="W705" s="61" t="s">
        <v>63</v>
      </c>
      <c r="X705" s="61" t="s">
        <v>64</v>
      </c>
      <c r="Y705" s="61" t="s">
        <v>65</v>
      </c>
      <c r="Z705" s="61" t="s">
        <v>66</v>
      </c>
      <c r="AA705" s="61" t="s">
        <v>67</v>
      </c>
      <c r="AB705" s="61" t="s">
        <v>68</v>
      </c>
      <c r="AC705" s="61" t="s">
        <v>69</v>
      </c>
      <c r="AD705" s="61" t="s">
        <v>70</v>
      </c>
      <c r="AE705" s="61" t="s">
        <v>71</v>
      </c>
      <c r="AF705" s="61" t="s">
        <v>72</v>
      </c>
      <c r="AG705" s="61" t="s">
        <v>73</v>
      </c>
      <c r="AH705" s="61" t="s">
        <v>74</v>
      </c>
    </row>
    <row r="706" spans="5:37">
      <c r="E706" s="62">
        <v>2003</v>
      </c>
      <c r="H706" s="51">
        <v>24438.600000000002</v>
      </c>
      <c r="I706" s="51">
        <v>13380.300000000001</v>
      </c>
      <c r="J706" s="51">
        <v>16776</v>
      </c>
      <c r="K706" s="51">
        <v>110248.2</v>
      </c>
      <c r="L706" s="51">
        <v>107655.3</v>
      </c>
      <c r="M706" s="51">
        <v>3372</v>
      </c>
      <c r="N706" s="51">
        <v>92424.6</v>
      </c>
      <c r="O706" s="51">
        <v>11772.9</v>
      </c>
      <c r="P706" s="51">
        <v>11298.6</v>
      </c>
      <c r="Q706" s="51">
        <v>26221.5</v>
      </c>
      <c r="R706" s="51">
        <v>93283.199999999997</v>
      </c>
      <c r="S706" s="51">
        <v>20699.100000000002</v>
      </c>
      <c r="T706" s="51">
        <v>51804</v>
      </c>
      <c r="U706" s="51">
        <v>335663.10000000003</v>
      </c>
      <c r="V706" s="51">
        <v>280592.10000000003</v>
      </c>
      <c r="W706" s="51">
        <v>21179.7</v>
      </c>
      <c r="X706" s="51">
        <v>393541.8</v>
      </c>
      <c r="Y706" s="51">
        <v>629.4</v>
      </c>
      <c r="Z706" s="51">
        <v>1198.8</v>
      </c>
      <c r="AA706" s="51">
        <v>19617.3</v>
      </c>
      <c r="AB706" s="51">
        <v>11109.6</v>
      </c>
      <c r="AC706" s="51">
        <v>74923.199999999997</v>
      </c>
      <c r="AD706" s="51">
        <v>20967.3</v>
      </c>
      <c r="AE706" s="51">
        <v>67228.2</v>
      </c>
      <c r="AF706" s="51">
        <v>157521.60000000001</v>
      </c>
      <c r="AG706" s="51">
        <v>85110.3</v>
      </c>
      <c r="AH706" s="43">
        <v>2052656.7000000004</v>
      </c>
    </row>
    <row r="707" spans="5:37">
      <c r="E707" s="62">
        <v>2004</v>
      </c>
      <c r="H707" s="51">
        <v>24438.600000000002</v>
      </c>
      <c r="I707" s="51">
        <v>13380.300000000001</v>
      </c>
      <c r="J707" s="51">
        <v>16776</v>
      </c>
      <c r="K707" s="51">
        <v>110248.2</v>
      </c>
      <c r="L707" s="51">
        <v>107655.3</v>
      </c>
      <c r="M707" s="51">
        <v>3372</v>
      </c>
      <c r="N707" s="51">
        <v>92424.6</v>
      </c>
      <c r="O707" s="51">
        <v>11772.9</v>
      </c>
      <c r="P707" s="51">
        <v>11298.6</v>
      </c>
      <c r="Q707" s="51">
        <v>26221.5</v>
      </c>
      <c r="R707" s="51">
        <v>93283.199999999997</v>
      </c>
      <c r="S707" s="51">
        <v>20699.100000000002</v>
      </c>
      <c r="T707" s="51">
        <v>51804</v>
      </c>
      <c r="U707" s="51">
        <v>335663.10000000003</v>
      </c>
      <c r="V707" s="51">
        <v>280592.10000000003</v>
      </c>
      <c r="W707" s="51">
        <v>21179.7</v>
      </c>
      <c r="X707" s="51">
        <v>393541.8</v>
      </c>
      <c r="Y707" s="51">
        <v>629.4</v>
      </c>
      <c r="Z707" s="51">
        <v>1198.8</v>
      </c>
      <c r="AA707" s="51">
        <v>19617.3</v>
      </c>
      <c r="AB707" s="51">
        <v>11109.6</v>
      </c>
      <c r="AC707" s="51">
        <v>74923.199999999997</v>
      </c>
      <c r="AD707" s="51">
        <v>20967.3</v>
      </c>
      <c r="AE707" s="51">
        <v>67228.2</v>
      </c>
      <c r="AF707" s="51">
        <v>157521.60000000001</v>
      </c>
      <c r="AG707" s="51">
        <v>85110.3</v>
      </c>
      <c r="AH707" s="43">
        <v>2052656.7000000004</v>
      </c>
    </row>
    <row r="708" spans="5:37">
      <c r="E708" s="62">
        <v>2005</v>
      </c>
      <c r="H708" s="51">
        <v>24438.600000000002</v>
      </c>
      <c r="I708" s="51">
        <v>13380.300000000001</v>
      </c>
      <c r="J708" s="51">
        <v>16776</v>
      </c>
      <c r="K708" s="51">
        <v>110248.2</v>
      </c>
      <c r="L708" s="51">
        <v>107655.3</v>
      </c>
      <c r="M708" s="51">
        <v>3372</v>
      </c>
      <c r="N708" s="51">
        <v>92424.6</v>
      </c>
      <c r="O708" s="51">
        <v>11772.9</v>
      </c>
      <c r="P708" s="51">
        <v>11298.6</v>
      </c>
      <c r="Q708" s="51">
        <v>26221.5</v>
      </c>
      <c r="R708" s="51">
        <v>93283.199999999997</v>
      </c>
      <c r="S708" s="51">
        <v>20699.100000000002</v>
      </c>
      <c r="T708" s="51">
        <v>51804</v>
      </c>
      <c r="U708" s="51">
        <v>335663.10000000003</v>
      </c>
      <c r="V708" s="51">
        <v>280592.10000000003</v>
      </c>
      <c r="W708" s="51">
        <v>21179.7</v>
      </c>
      <c r="X708" s="51">
        <v>393541.8</v>
      </c>
      <c r="Y708" s="51">
        <v>629.4</v>
      </c>
      <c r="Z708" s="51">
        <v>1198.8</v>
      </c>
      <c r="AA708" s="51">
        <v>19617.3</v>
      </c>
      <c r="AB708" s="51">
        <v>11109.6</v>
      </c>
      <c r="AC708" s="51">
        <v>74923.199999999997</v>
      </c>
      <c r="AD708" s="51">
        <v>20967.3</v>
      </c>
      <c r="AE708" s="51">
        <v>67228.2</v>
      </c>
      <c r="AF708" s="51">
        <v>157521.60000000001</v>
      </c>
      <c r="AG708" s="51">
        <v>85110.3</v>
      </c>
      <c r="AH708" s="43">
        <v>2052656.7000000004</v>
      </c>
    </row>
    <row r="709" spans="5:37">
      <c r="E709" s="62">
        <v>2006</v>
      </c>
      <c r="H709" s="51">
        <v>24438.600000000002</v>
      </c>
      <c r="I709" s="51">
        <v>13380.300000000001</v>
      </c>
      <c r="J709" s="51">
        <v>16776</v>
      </c>
      <c r="K709" s="51">
        <v>110248.2</v>
      </c>
      <c r="L709" s="51">
        <v>107655.3</v>
      </c>
      <c r="M709" s="51">
        <v>3372</v>
      </c>
      <c r="N709" s="51">
        <v>92424.6</v>
      </c>
      <c r="O709" s="51">
        <v>11772.9</v>
      </c>
      <c r="P709" s="51">
        <v>11298.6</v>
      </c>
      <c r="Q709" s="51">
        <v>26221.5</v>
      </c>
      <c r="R709" s="51">
        <v>93283.199999999997</v>
      </c>
      <c r="S709" s="51">
        <v>20699.100000000002</v>
      </c>
      <c r="T709" s="51">
        <v>51804</v>
      </c>
      <c r="U709" s="51">
        <v>335663.10000000003</v>
      </c>
      <c r="V709" s="51">
        <v>280592.10000000003</v>
      </c>
      <c r="W709" s="51">
        <v>21179.7</v>
      </c>
      <c r="X709" s="51">
        <v>393541.8</v>
      </c>
      <c r="Y709" s="51">
        <v>629.4</v>
      </c>
      <c r="Z709" s="51">
        <v>1198.8</v>
      </c>
      <c r="AA709" s="51">
        <v>19617.3</v>
      </c>
      <c r="AB709" s="51">
        <v>11109.6</v>
      </c>
      <c r="AC709" s="51">
        <v>74923.199999999997</v>
      </c>
      <c r="AD709" s="51">
        <v>20967.3</v>
      </c>
      <c r="AE709" s="51">
        <v>67228.2</v>
      </c>
      <c r="AF709" s="51">
        <v>157521.60000000001</v>
      </c>
      <c r="AG709" s="51">
        <v>85110.3</v>
      </c>
      <c r="AH709" s="43">
        <v>2052656.7000000004</v>
      </c>
    </row>
    <row r="710" spans="5:37">
      <c r="E710" s="62">
        <v>2007</v>
      </c>
      <c r="H710" s="51">
        <v>24438.600000000002</v>
      </c>
      <c r="I710" s="51">
        <v>13380.300000000001</v>
      </c>
      <c r="J710" s="51">
        <v>16776</v>
      </c>
      <c r="K710" s="51">
        <v>110248.2</v>
      </c>
      <c r="L710" s="51">
        <v>107655.3</v>
      </c>
      <c r="M710" s="51">
        <v>3372</v>
      </c>
      <c r="N710" s="51">
        <v>92424.6</v>
      </c>
      <c r="O710" s="51">
        <v>11772.9</v>
      </c>
      <c r="P710" s="51">
        <v>11298.6</v>
      </c>
      <c r="Q710" s="51">
        <v>26221.5</v>
      </c>
      <c r="R710" s="51">
        <v>93283.199999999997</v>
      </c>
      <c r="S710" s="51">
        <v>20699.100000000002</v>
      </c>
      <c r="T710" s="51">
        <v>51804</v>
      </c>
      <c r="U710" s="51">
        <v>335663.10000000003</v>
      </c>
      <c r="V710" s="51">
        <v>280592.10000000003</v>
      </c>
      <c r="W710" s="51">
        <v>21179.7</v>
      </c>
      <c r="X710" s="51">
        <v>393541.8</v>
      </c>
      <c r="Y710" s="51">
        <v>629.4</v>
      </c>
      <c r="Z710" s="51">
        <v>1198.8</v>
      </c>
      <c r="AA710" s="51">
        <v>19617.3</v>
      </c>
      <c r="AB710" s="51">
        <v>11212.334999999999</v>
      </c>
      <c r="AC710" s="51">
        <v>74923.199999999997</v>
      </c>
      <c r="AD710" s="51">
        <v>20967.3</v>
      </c>
      <c r="AE710" s="51">
        <v>67228.2</v>
      </c>
      <c r="AF710" s="51">
        <v>157521.60000000001</v>
      </c>
      <c r="AG710" s="51">
        <v>85110.3</v>
      </c>
      <c r="AH710" s="43">
        <v>2052759.4350000003</v>
      </c>
    </row>
    <row r="711" spans="5:37">
      <c r="E711" s="62">
        <v>2008</v>
      </c>
      <c r="H711" s="51">
        <v>24438.600000000002</v>
      </c>
      <c r="I711" s="51">
        <v>13380.300000000001</v>
      </c>
      <c r="J711" s="51">
        <v>16776</v>
      </c>
      <c r="K711" s="51">
        <v>110248.2</v>
      </c>
      <c r="L711" s="51">
        <v>107655.3</v>
      </c>
      <c r="M711" s="51">
        <v>3372</v>
      </c>
      <c r="N711" s="51">
        <v>92424.6</v>
      </c>
      <c r="O711" s="51">
        <v>11772.9</v>
      </c>
      <c r="P711" s="51">
        <v>11298.6</v>
      </c>
      <c r="Q711" s="51">
        <v>26221.5</v>
      </c>
      <c r="R711" s="51">
        <v>93283.199999999997</v>
      </c>
      <c r="S711" s="51">
        <v>20699.100000000002</v>
      </c>
      <c r="T711" s="51">
        <v>51804</v>
      </c>
      <c r="U711" s="51">
        <v>335663.10000000003</v>
      </c>
      <c r="V711" s="51">
        <v>280592.10000000003</v>
      </c>
      <c r="W711" s="51">
        <v>21179.7</v>
      </c>
      <c r="X711" s="51">
        <v>393541.8</v>
      </c>
      <c r="Y711" s="51">
        <v>629.4</v>
      </c>
      <c r="Z711" s="51">
        <v>1198.8</v>
      </c>
      <c r="AA711" s="51">
        <v>19617.3</v>
      </c>
      <c r="AB711" s="51">
        <v>11364.012000000001</v>
      </c>
      <c r="AC711" s="51">
        <v>74923.199999999997</v>
      </c>
      <c r="AD711" s="51">
        <v>20967.3</v>
      </c>
      <c r="AE711" s="51">
        <v>67228.2</v>
      </c>
      <c r="AF711" s="51">
        <v>157521.60000000001</v>
      </c>
      <c r="AG711" s="51">
        <v>85110.3</v>
      </c>
      <c r="AH711" s="43">
        <v>2052911.1120000004</v>
      </c>
      <c r="AJ711" s="51"/>
      <c r="AK711" s="69"/>
    </row>
    <row r="712" spans="5:37">
      <c r="E712" s="62">
        <v>2009</v>
      </c>
      <c r="H712" s="51">
        <v>24438.600000000002</v>
      </c>
      <c r="I712" s="51">
        <v>13380.300000000001</v>
      </c>
      <c r="J712" s="51">
        <v>16776</v>
      </c>
      <c r="K712" s="51">
        <v>110248.2</v>
      </c>
      <c r="L712" s="51">
        <v>107655.3</v>
      </c>
      <c r="M712" s="51">
        <v>3372</v>
      </c>
      <c r="N712" s="51">
        <v>92424.6</v>
      </c>
      <c r="O712" s="51">
        <v>11772.9</v>
      </c>
      <c r="P712" s="51">
        <v>11298.6</v>
      </c>
      <c r="Q712" s="51">
        <v>26221.5</v>
      </c>
      <c r="R712" s="51">
        <v>93283.199999999997</v>
      </c>
      <c r="S712" s="51">
        <v>20699.100000000002</v>
      </c>
      <c r="T712" s="51">
        <v>51804</v>
      </c>
      <c r="U712" s="51">
        <v>335663.10000000003</v>
      </c>
      <c r="V712" s="51">
        <v>280592.10000000003</v>
      </c>
      <c r="W712" s="51">
        <v>21179.7</v>
      </c>
      <c r="X712" s="51">
        <v>393541.8</v>
      </c>
      <c r="Y712" s="51">
        <v>629.4</v>
      </c>
      <c r="Z712" s="51">
        <v>1198.8</v>
      </c>
      <c r="AA712" s="51">
        <v>19617.3</v>
      </c>
      <c r="AB712" s="51">
        <v>11482.803</v>
      </c>
      <c r="AC712" s="51">
        <v>74923.199999999997</v>
      </c>
      <c r="AD712" s="51">
        <v>20967.3</v>
      </c>
      <c r="AE712" s="51">
        <v>67228.2</v>
      </c>
      <c r="AF712" s="51">
        <v>157521.60000000001</v>
      </c>
      <c r="AG712" s="51">
        <v>85110.3</v>
      </c>
      <c r="AH712" s="43">
        <v>2053029.9030000004</v>
      </c>
    </row>
    <row r="713" spans="5:37">
      <c r="E713" s="62">
        <v>2010</v>
      </c>
      <c r="H713" s="51">
        <v>24438.600000000002</v>
      </c>
      <c r="I713" s="51">
        <v>13380.300000000001</v>
      </c>
      <c r="J713" s="51">
        <v>16776</v>
      </c>
      <c r="K713" s="51">
        <v>110248.2</v>
      </c>
      <c r="L713" s="51">
        <v>107655.3</v>
      </c>
      <c r="M713" s="51">
        <v>3372</v>
      </c>
      <c r="N713" s="51">
        <v>92424.6</v>
      </c>
      <c r="O713" s="51">
        <v>11772.9</v>
      </c>
      <c r="P713" s="51">
        <v>11298.6</v>
      </c>
      <c r="Q713" s="51">
        <v>26221.5</v>
      </c>
      <c r="R713" s="51">
        <v>93283.199999999997</v>
      </c>
      <c r="S713" s="51">
        <v>20953.611000000001</v>
      </c>
      <c r="T713" s="51">
        <v>51804</v>
      </c>
      <c r="U713" s="51">
        <v>335663.10000000003</v>
      </c>
      <c r="V713" s="51">
        <v>280592.10000000003</v>
      </c>
      <c r="W713" s="51">
        <v>21179.7</v>
      </c>
      <c r="X713" s="51">
        <v>393541.8</v>
      </c>
      <c r="Y713" s="51">
        <v>629.4</v>
      </c>
      <c r="Z713" s="51">
        <v>1198.8</v>
      </c>
      <c r="AA713" s="51">
        <v>19617.3</v>
      </c>
      <c r="AB713" s="51">
        <v>11514.716999999999</v>
      </c>
      <c r="AC713" s="51">
        <v>74923.199999999997</v>
      </c>
      <c r="AD713" s="51">
        <v>20967.3</v>
      </c>
      <c r="AE713" s="51">
        <v>67228.2</v>
      </c>
      <c r="AF713" s="51">
        <v>157521.60000000001</v>
      </c>
      <c r="AG713" s="51">
        <v>85110.3</v>
      </c>
      <c r="AH713" s="43">
        <v>2053316.3280000002</v>
      </c>
    </row>
    <row r="714" spans="5:37">
      <c r="E714" s="62">
        <v>2011</v>
      </c>
      <c r="H714" s="51">
        <v>24438.600000000002</v>
      </c>
      <c r="I714" s="51">
        <v>13380.300000000001</v>
      </c>
      <c r="J714" s="51">
        <v>16776</v>
      </c>
      <c r="K714" s="51">
        <v>110248.2</v>
      </c>
      <c r="L714" s="51">
        <v>107655.3</v>
      </c>
      <c r="M714" s="51">
        <v>3372</v>
      </c>
      <c r="N714" s="51">
        <v>92424.6</v>
      </c>
      <c r="O714" s="51">
        <v>11772.9</v>
      </c>
      <c r="P714" s="51">
        <v>11298.6</v>
      </c>
      <c r="Q714" s="51">
        <v>26221.5</v>
      </c>
      <c r="R714" s="51">
        <v>93283.199999999997</v>
      </c>
      <c r="S714" s="51">
        <v>20717.289000000001</v>
      </c>
      <c r="T714" s="51">
        <v>51804</v>
      </c>
      <c r="U714" s="51">
        <v>335663.10000000003</v>
      </c>
      <c r="V714" s="51">
        <v>280592.10000000003</v>
      </c>
      <c r="W714" s="51">
        <v>21179.7</v>
      </c>
      <c r="X714" s="51">
        <v>393541.8</v>
      </c>
      <c r="Y714" s="51">
        <v>629.4</v>
      </c>
      <c r="Z714" s="51">
        <v>1198.8</v>
      </c>
      <c r="AA714" s="51">
        <v>19617.3</v>
      </c>
      <c r="AB714" s="51">
        <v>11406.969000000001</v>
      </c>
      <c r="AC714" s="51">
        <v>74923.199999999997</v>
      </c>
      <c r="AD714" s="51">
        <v>20967.3</v>
      </c>
      <c r="AE714" s="51">
        <v>67228.2</v>
      </c>
      <c r="AF714" s="51">
        <v>157521.60000000001</v>
      </c>
      <c r="AG714" s="51">
        <v>85110.3</v>
      </c>
      <c r="AH714" s="43">
        <v>2052972.2580000004</v>
      </c>
      <c r="AJ714" s="51"/>
      <c r="AK714" s="69"/>
    </row>
    <row r="715" spans="5:37">
      <c r="E715" s="62">
        <v>2012</v>
      </c>
      <c r="H715" s="51">
        <v>24438.600000000002</v>
      </c>
      <c r="I715" s="51">
        <v>13380.300000000001</v>
      </c>
      <c r="J715" s="51">
        <v>16776</v>
      </c>
      <c r="K715" s="51">
        <v>110248.2</v>
      </c>
      <c r="L715" s="51">
        <v>107655.3</v>
      </c>
      <c r="M715" s="51">
        <v>3372</v>
      </c>
      <c r="N715" s="51">
        <v>92424.6</v>
      </c>
      <c r="O715" s="51">
        <v>11772.9</v>
      </c>
      <c r="P715" s="51">
        <v>11298.6</v>
      </c>
      <c r="Q715" s="51">
        <v>26221.5</v>
      </c>
      <c r="R715" s="51">
        <v>93283.199999999997</v>
      </c>
      <c r="S715" s="51">
        <v>20699.100000000002</v>
      </c>
      <c r="T715" s="51">
        <v>51804</v>
      </c>
      <c r="U715" s="51">
        <v>335663.10000000003</v>
      </c>
      <c r="V715" s="51">
        <v>280592.10000000003</v>
      </c>
      <c r="W715" s="51">
        <v>21179.7</v>
      </c>
      <c r="X715" s="51">
        <v>393541.8</v>
      </c>
      <c r="Y715" s="51">
        <v>629.4</v>
      </c>
      <c r="Z715" s="51">
        <v>1198.8</v>
      </c>
      <c r="AA715" s="51">
        <v>19617.3</v>
      </c>
      <c r="AB715" s="51">
        <v>11109.6</v>
      </c>
      <c r="AC715" s="51">
        <v>74923.199999999997</v>
      </c>
      <c r="AD715" s="51">
        <v>20967.3</v>
      </c>
      <c r="AE715" s="51">
        <v>67228.2</v>
      </c>
      <c r="AF715" s="51">
        <v>157521.60000000001</v>
      </c>
      <c r="AG715" s="51">
        <v>85110.3</v>
      </c>
      <c r="AH715" s="43">
        <v>2052656.7000000004</v>
      </c>
    </row>
    <row r="716" spans="5:37">
      <c r="E716" s="62">
        <v>2013</v>
      </c>
      <c r="H716" s="51">
        <v>24438.600000000002</v>
      </c>
      <c r="I716" s="51">
        <v>13380.300000000001</v>
      </c>
      <c r="J716" s="51">
        <v>16776</v>
      </c>
      <c r="K716" s="51">
        <v>110248.2</v>
      </c>
      <c r="L716" s="51">
        <v>107655.3</v>
      </c>
      <c r="M716" s="51">
        <v>3372</v>
      </c>
      <c r="N716" s="51">
        <v>92424.6</v>
      </c>
      <c r="O716" s="51">
        <v>11772.9</v>
      </c>
      <c r="P716" s="51">
        <v>11298.6</v>
      </c>
      <c r="Q716" s="51">
        <v>26221.5</v>
      </c>
      <c r="R716" s="51">
        <v>93283.199999999997</v>
      </c>
      <c r="S716" s="51">
        <v>20699.100000000002</v>
      </c>
      <c r="T716" s="51">
        <v>51804</v>
      </c>
      <c r="U716" s="51">
        <v>335663.10000000003</v>
      </c>
      <c r="V716" s="51">
        <v>280592.10000000003</v>
      </c>
      <c r="W716" s="51">
        <v>21179.7</v>
      </c>
      <c r="X716" s="51">
        <v>393541.8</v>
      </c>
      <c r="Y716" s="51">
        <v>629.4</v>
      </c>
      <c r="Z716" s="51">
        <v>1198.8</v>
      </c>
      <c r="AA716" s="51">
        <v>19617.3</v>
      </c>
      <c r="AB716" s="51">
        <v>11109.6</v>
      </c>
      <c r="AC716" s="51">
        <v>74923.199999999997</v>
      </c>
      <c r="AD716" s="51">
        <v>20967.3</v>
      </c>
      <c r="AE716" s="51">
        <v>67228.2</v>
      </c>
      <c r="AF716" s="51">
        <v>157521.60000000001</v>
      </c>
      <c r="AG716" s="51">
        <v>85110.3</v>
      </c>
      <c r="AH716" s="43">
        <v>2052656.7000000004</v>
      </c>
    </row>
    <row r="717" spans="5:37">
      <c r="E717" s="62">
        <v>2014</v>
      </c>
      <c r="H717" s="51">
        <v>24438.600000000002</v>
      </c>
      <c r="I717" s="51">
        <v>13380.300000000001</v>
      </c>
      <c r="J717" s="51">
        <v>16776</v>
      </c>
      <c r="K717" s="51">
        <v>110248.2</v>
      </c>
      <c r="L717" s="51">
        <v>107655.3</v>
      </c>
      <c r="M717" s="51">
        <v>3372</v>
      </c>
      <c r="N717" s="51">
        <v>92424.6</v>
      </c>
      <c r="O717" s="51">
        <v>11772.9</v>
      </c>
      <c r="P717" s="51">
        <v>11298.6</v>
      </c>
      <c r="Q717" s="51">
        <v>26221.5</v>
      </c>
      <c r="R717" s="51">
        <v>93283.199999999997</v>
      </c>
      <c r="S717" s="51">
        <v>20699.100000000002</v>
      </c>
      <c r="T717" s="51">
        <v>51804</v>
      </c>
      <c r="U717" s="51">
        <v>335663.10000000003</v>
      </c>
      <c r="V717" s="51">
        <v>280592.10000000003</v>
      </c>
      <c r="W717" s="51">
        <v>21179.7</v>
      </c>
      <c r="X717" s="51">
        <v>393541.8</v>
      </c>
      <c r="Y717" s="51">
        <v>629.4</v>
      </c>
      <c r="Z717" s="51">
        <v>1198.8</v>
      </c>
      <c r="AA717" s="51">
        <v>19617.3</v>
      </c>
      <c r="AB717" s="51">
        <v>11109.6</v>
      </c>
      <c r="AC717" s="51">
        <v>74923.199999999997</v>
      </c>
      <c r="AD717" s="51">
        <v>20967.3</v>
      </c>
      <c r="AE717" s="51">
        <v>67228.2</v>
      </c>
      <c r="AF717" s="51">
        <v>157521.60000000001</v>
      </c>
      <c r="AG717" s="51">
        <v>85110.3</v>
      </c>
      <c r="AH717" s="43">
        <v>2052656.7000000004</v>
      </c>
    </row>
    <row r="718" spans="5:37">
      <c r="E718" s="62">
        <v>2015</v>
      </c>
      <c r="H718" s="51">
        <v>24438.600000000002</v>
      </c>
      <c r="I718" s="51">
        <v>13380.300000000001</v>
      </c>
      <c r="J718" s="51">
        <v>16776</v>
      </c>
      <c r="K718" s="51">
        <v>110248.2</v>
      </c>
      <c r="L718" s="51">
        <v>107655.3</v>
      </c>
      <c r="M718" s="51">
        <v>3372</v>
      </c>
      <c r="N718" s="51">
        <v>92424.6</v>
      </c>
      <c r="O718" s="51">
        <v>11772.9</v>
      </c>
      <c r="P718" s="51">
        <v>11298.6</v>
      </c>
      <c r="Q718" s="51">
        <v>26221.5</v>
      </c>
      <c r="R718" s="51">
        <v>93283.199999999997</v>
      </c>
      <c r="S718" s="51">
        <v>20699.100000000002</v>
      </c>
      <c r="T718" s="51">
        <v>51804</v>
      </c>
      <c r="U718" s="51">
        <v>335663.10000000003</v>
      </c>
      <c r="V718" s="51">
        <v>280592.10000000003</v>
      </c>
      <c r="W718" s="51">
        <v>21179.7</v>
      </c>
      <c r="X718" s="51">
        <v>393541.8</v>
      </c>
      <c r="Y718" s="51">
        <v>629.4</v>
      </c>
      <c r="Z718" s="51">
        <v>1198.8</v>
      </c>
      <c r="AA718" s="51">
        <v>19617.3</v>
      </c>
      <c r="AB718" s="51">
        <v>11109.6</v>
      </c>
      <c r="AC718" s="51">
        <v>74923.199999999997</v>
      </c>
      <c r="AD718" s="51">
        <v>20967.3</v>
      </c>
      <c r="AE718" s="51">
        <v>67228.2</v>
      </c>
      <c r="AF718" s="51">
        <v>157521.60000000001</v>
      </c>
      <c r="AG718" s="51">
        <v>85110.3</v>
      </c>
      <c r="AH718" s="43">
        <v>2052656.7000000004</v>
      </c>
    </row>
    <row r="719" spans="5:37">
      <c r="E719" s="62">
        <v>2016</v>
      </c>
      <c r="H719" s="51">
        <v>24438.600000000002</v>
      </c>
      <c r="I719" s="51">
        <v>13380.300000000001</v>
      </c>
      <c r="J719" s="51">
        <v>16776</v>
      </c>
      <c r="K719" s="51">
        <v>110248.2</v>
      </c>
      <c r="L719" s="51">
        <v>107655.3</v>
      </c>
      <c r="M719" s="51">
        <v>3372</v>
      </c>
      <c r="N719" s="51">
        <v>93011.948281564008</v>
      </c>
      <c r="O719" s="51">
        <v>11772.9</v>
      </c>
      <c r="P719" s="51">
        <v>11298.6</v>
      </c>
      <c r="Q719" s="51">
        <v>26221.5</v>
      </c>
      <c r="R719" s="51">
        <v>93283.199999999997</v>
      </c>
      <c r="S719" s="51">
        <v>20699.100000000002</v>
      </c>
      <c r="T719" s="51">
        <v>51804</v>
      </c>
      <c r="U719" s="51">
        <v>335663.10000000003</v>
      </c>
      <c r="V719" s="51">
        <v>280592.10000000003</v>
      </c>
      <c r="W719" s="51">
        <v>21179.7</v>
      </c>
      <c r="X719" s="51">
        <v>393541.8</v>
      </c>
      <c r="Y719" s="51">
        <v>629.4</v>
      </c>
      <c r="Z719" s="51">
        <v>1198.8</v>
      </c>
      <c r="AA719" s="51">
        <v>19617.3</v>
      </c>
      <c r="AB719" s="51">
        <v>11109.6</v>
      </c>
      <c r="AC719" s="51">
        <v>74923.199999999997</v>
      </c>
      <c r="AD719" s="51">
        <v>20967.3</v>
      </c>
      <c r="AE719" s="51">
        <v>67228.2</v>
      </c>
      <c r="AF719" s="51">
        <v>157521.60000000001</v>
      </c>
      <c r="AG719" s="51">
        <v>85110.3</v>
      </c>
      <c r="AH719" s="43">
        <v>2053244.0482815644</v>
      </c>
    </row>
    <row r="720" spans="5:37">
      <c r="E720" s="62">
        <v>2017</v>
      </c>
      <c r="H720" s="51">
        <v>24438.600000000002</v>
      </c>
      <c r="I720" s="51">
        <v>13380.300000000001</v>
      </c>
      <c r="J720" s="51">
        <v>16776</v>
      </c>
      <c r="K720" s="51">
        <v>110248.2</v>
      </c>
      <c r="L720" s="51">
        <v>107655.3</v>
      </c>
      <c r="M720" s="51">
        <v>3372</v>
      </c>
      <c r="N720" s="51">
        <v>96324.092978710483</v>
      </c>
      <c r="O720" s="51">
        <v>11772.9</v>
      </c>
      <c r="P720" s="51">
        <v>11298.6</v>
      </c>
      <c r="Q720" s="51">
        <v>26221.5</v>
      </c>
      <c r="R720" s="51">
        <v>93283.199999999997</v>
      </c>
      <c r="S720" s="51">
        <v>20699.100000000002</v>
      </c>
      <c r="T720" s="51">
        <v>51804</v>
      </c>
      <c r="U720" s="51">
        <v>335663.10000000003</v>
      </c>
      <c r="V720" s="51">
        <v>280592.10000000003</v>
      </c>
      <c r="W720" s="51">
        <v>21179.7</v>
      </c>
      <c r="X720" s="51">
        <v>393541.8</v>
      </c>
      <c r="Y720" s="51">
        <v>629.4</v>
      </c>
      <c r="Z720" s="51">
        <v>1198.8</v>
      </c>
      <c r="AA720" s="51">
        <v>19617.3</v>
      </c>
      <c r="AB720" s="51">
        <v>11109.6</v>
      </c>
      <c r="AC720" s="51">
        <v>74923.199999999997</v>
      </c>
      <c r="AD720" s="51">
        <v>20967.3</v>
      </c>
      <c r="AE720" s="51">
        <v>67228.2</v>
      </c>
      <c r="AF720" s="51">
        <v>157521.60000000001</v>
      </c>
      <c r="AG720" s="51">
        <v>85110.3</v>
      </c>
      <c r="AH720" s="43">
        <v>2056556.1929787109</v>
      </c>
    </row>
    <row r="721" spans="5:34">
      <c r="E721" s="62">
        <v>2018</v>
      </c>
      <c r="H721" s="51">
        <v>24438.600000000002</v>
      </c>
      <c r="I721" s="51">
        <v>13380.300000000001</v>
      </c>
      <c r="J721" s="51">
        <v>16776</v>
      </c>
      <c r="K721" s="51">
        <v>110248.2</v>
      </c>
      <c r="L721" s="51">
        <v>107655.3</v>
      </c>
      <c r="M721" s="51">
        <v>3372</v>
      </c>
      <c r="N721" s="51">
        <v>98679.153397755712</v>
      </c>
      <c r="O721" s="51">
        <v>11772.9</v>
      </c>
      <c r="P721" s="51">
        <v>11298.6</v>
      </c>
      <c r="Q721" s="51">
        <v>26221.5</v>
      </c>
      <c r="R721" s="51">
        <v>93283.199999999997</v>
      </c>
      <c r="S721" s="51">
        <v>20699.100000000002</v>
      </c>
      <c r="T721" s="51">
        <v>51804</v>
      </c>
      <c r="U721" s="51">
        <v>335663.10000000003</v>
      </c>
      <c r="V721" s="51">
        <v>280592.10000000003</v>
      </c>
      <c r="W721" s="51">
        <v>21179.7</v>
      </c>
      <c r="X721" s="51">
        <v>393541.8</v>
      </c>
      <c r="Y721" s="51">
        <v>629.4</v>
      </c>
      <c r="Z721" s="51">
        <v>1198.8</v>
      </c>
      <c r="AA721" s="51">
        <v>19617.3</v>
      </c>
      <c r="AB721" s="51">
        <v>11109.6</v>
      </c>
      <c r="AC721" s="51">
        <v>74923.199999999997</v>
      </c>
      <c r="AD721" s="51">
        <v>20967.3</v>
      </c>
      <c r="AE721" s="51">
        <v>67228.2</v>
      </c>
      <c r="AF721" s="51">
        <v>157521.60000000001</v>
      </c>
      <c r="AG721" s="51">
        <v>85110.3</v>
      </c>
      <c r="AH721" s="43">
        <v>2058911.253397756</v>
      </c>
    </row>
    <row r="722" spans="5:34">
      <c r="E722" s="62">
        <v>2019</v>
      </c>
      <c r="H722" s="51">
        <v>24438.600000000002</v>
      </c>
      <c r="I722" s="51">
        <v>13380.300000000001</v>
      </c>
      <c r="J722" s="51">
        <v>16776</v>
      </c>
      <c r="K722" s="51">
        <v>110248.2</v>
      </c>
      <c r="L722" s="51">
        <v>107655.3</v>
      </c>
      <c r="M722" s="51">
        <v>3372</v>
      </c>
      <c r="N722" s="51">
        <v>101906.06904381697</v>
      </c>
      <c r="O722" s="51">
        <v>11772.9</v>
      </c>
      <c r="P722" s="51">
        <v>11298.6</v>
      </c>
      <c r="Q722" s="51">
        <v>26221.5</v>
      </c>
      <c r="R722" s="51">
        <v>93283.199999999997</v>
      </c>
      <c r="S722" s="51">
        <v>20699.100000000002</v>
      </c>
      <c r="T722" s="51">
        <v>51804</v>
      </c>
      <c r="U722" s="51">
        <v>335663.10000000003</v>
      </c>
      <c r="V722" s="51">
        <v>280592.10000000003</v>
      </c>
      <c r="W722" s="51">
        <v>21179.7</v>
      </c>
      <c r="X722" s="51">
        <v>393541.8</v>
      </c>
      <c r="Y722" s="51">
        <v>629.4</v>
      </c>
      <c r="Z722" s="51">
        <v>1198.8</v>
      </c>
      <c r="AA722" s="51">
        <v>19617.3</v>
      </c>
      <c r="AB722" s="51">
        <v>11109.6</v>
      </c>
      <c r="AC722" s="51">
        <v>74923.199999999997</v>
      </c>
      <c r="AD722" s="51">
        <v>20967.3</v>
      </c>
      <c r="AE722" s="51">
        <v>67228.2</v>
      </c>
      <c r="AF722" s="51">
        <v>157521.60000000001</v>
      </c>
      <c r="AG722" s="51">
        <v>85110.3</v>
      </c>
      <c r="AH722" s="43">
        <v>2062138.1690438173</v>
      </c>
    </row>
    <row r="723" spans="5:34">
      <c r="E723" s="62">
        <v>2020</v>
      </c>
      <c r="H723" s="51">
        <v>24438.600000000002</v>
      </c>
      <c r="I723" s="51">
        <v>13380.300000000001</v>
      </c>
      <c r="J723" s="51">
        <v>16776</v>
      </c>
      <c r="K723" s="51">
        <v>110248.2</v>
      </c>
      <c r="L723" s="51">
        <v>107655.3</v>
      </c>
      <c r="M723" s="51">
        <v>3372</v>
      </c>
      <c r="N723" s="51">
        <v>106231.64868783315</v>
      </c>
      <c r="O723" s="51">
        <v>11772.9</v>
      </c>
      <c r="P723" s="51">
        <v>11298.6</v>
      </c>
      <c r="Q723" s="51">
        <v>26221.5</v>
      </c>
      <c r="R723" s="51">
        <v>93283.199999999997</v>
      </c>
      <c r="S723" s="51">
        <v>20699.100000000002</v>
      </c>
      <c r="T723" s="51">
        <v>51804</v>
      </c>
      <c r="U723" s="51">
        <v>335663.10000000003</v>
      </c>
      <c r="V723" s="51">
        <v>280592.10000000003</v>
      </c>
      <c r="W723" s="51">
        <v>21179.7</v>
      </c>
      <c r="X723" s="51">
        <v>393541.8</v>
      </c>
      <c r="Y723" s="51">
        <v>629.4</v>
      </c>
      <c r="Z723" s="51">
        <v>1198.8</v>
      </c>
      <c r="AA723" s="51">
        <v>19617.3</v>
      </c>
      <c r="AB723" s="51">
        <v>11109.6</v>
      </c>
      <c r="AC723" s="51">
        <v>74923.199999999997</v>
      </c>
      <c r="AD723" s="51">
        <v>20967.3</v>
      </c>
      <c r="AE723" s="51">
        <v>67228.2</v>
      </c>
      <c r="AF723" s="51">
        <v>157521.60000000001</v>
      </c>
      <c r="AG723" s="51">
        <v>85110.3</v>
      </c>
      <c r="AH723" s="43">
        <v>2066463.7486878335</v>
      </c>
    </row>
    <row r="724" spans="5:34">
      <c r="E724" s="62">
        <v>2021</v>
      </c>
      <c r="H724" s="51">
        <v>24438.600000000002</v>
      </c>
      <c r="I724" s="51">
        <v>13380.300000000001</v>
      </c>
      <c r="J724" s="51">
        <v>16776</v>
      </c>
      <c r="K724" s="51">
        <v>110248.2</v>
      </c>
      <c r="L724" s="51">
        <v>107655.3</v>
      </c>
      <c r="M724" s="51">
        <v>3372</v>
      </c>
      <c r="N724" s="51">
        <v>112071.39211935054</v>
      </c>
      <c r="O724" s="51">
        <v>11772.9</v>
      </c>
      <c r="P724" s="51">
        <v>11298.6</v>
      </c>
      <c r="Q724" s="51">
        <v>26221.5</v>
      </c>
      <c r="R724" s="51">
        <v>93283.199999999997</v>
      </c>
      <c r="S724" s="51">
        <v>20699.100000000002</v>
      </c>
      <c r="T724" s="51">
        <v>51804</v>
      </c>
      <c r="U724" s="51">
        <v>335663.10000000003</v>
      </c>
      <c r="V724" s="51">
        <v>280592.10000000003</v>
      </c>
      <c r="W724" s="51">
        <v>21179.7</v>
      </c>
      <c r="X724" s="51">
        <v>393541.8</v>
      </c>
      <c r="Y724" s="51">
        <v>629.4</v>
      </c>
      <c r="Z724" s="51">
        <v>1198.8</v>
      </c>
      <c r="AA724" s="51">
        <v>19617.3</v>
      </c>
      <c r="AB724" s="51">
        <v>11109.6</v>
      </c>
      <c r="AC724" s="51">
        <v>74923.199999999997</v>
      </c>
      <c r="AD724" s="51">
        <v>20967.3</v>
      </c>
      <c r="AE724" s="51">
        <v>67228.2</v>
      </c>
      <c r="AF724" s="51">
        <v>157521.60000000001</v>
      </c>
      <c r="AG724" s="51">
        <v>85110.3</v>
      </c>
      <c r="AH724" s="43">
        <v>2072303.4921193509</v>
      </c>
    </row>
    <row r="725" spans="5:34">
      <c r="E725" s="62">
        <v>2022</v>
      </c>
      <c r="H725" s="51">
        <v>24438.600000000002</v>
      </c>
      <c r="I725" s="51">
        <v>13380.300000000001</v>
      </c>
      <c r="J725" s="51">
        <v>16776</v>
      </c>
      <c r="K725" s="51">
        <v>110248.2</v>
      </c>
      <c r="L725" s="51">
        <v>107655.3</v>
      </c>
      <c r="M725" s="51">
        <v>3372</v>
      </c>
      <c r="N725" s="51">
        <v>119344.64518543301</v>
      </c>
      <c r="O725" s="51">
        <v>11772.9</v>
      </c>
      <c r="P725" s="51">
        <v>11298.6</v>
      </c>
      <c r="Q725" s="51">
        <v>26221.5</v>
      </c>
      <c r="R725" s="51">
        <v>93283.199999999997</v>
      </c>
      <c r="S725" s="51">
        <v>20699.100000000002</v>
      </c>
      <c r="T725" s="51">
        <v>51804</v>
      </c>
      <c r="U725" s="51">
        <v>335663.10000000003</v>
      </c>
      <c r="V725" s="51">
        <v>280592.10000000003</v>
      </c>
      <c r="W725" s="51">
        <v>21179.7</v>
      </c>
      <c r="X725" s="51">
        <v>393541.8</v>
      </c>
      <c r="Y725" s="51">
        <v>629.4</v>
      </c>
      <c r="Z725" s="51">
        <v>1198.8</v>
      </c>
      <c r="AA725" s="51">
        <v>19617.3</v>
      </c>
      <c r="AB725" s="51">
        <v>11109.6</v>
      </c>
      <c r="AC725" s="51">
        <v>74923.199999999997</v>
      </c>
      <c r="AD725" s="51">
        <v>20967.3</v>
      </c>
      <c r="AE725" s="51">
        <v>67228.2</v>
      </c>
      <c r="AF725" s="51">
        <v>157521.60000000001</v>
      </c>
      <c r="AG725" s="51">
        <v>85110.3</v>
      </c>
      <c r="AH725" s="43">
        <v>2079576.7451854332</v>
      </c>
    </row>
    <row r="726" spans="5:34">
      <c r="E726" s="62">
        <v>2023</v>
      </c>
      <c r="H726" s="51">
        <v>24438.600000000002</v>
      </c>
      <c r="I726" s="51">
        <v>13380.300000000001</v>
      </c>
      <c r="J726" s="51">
        <v>16776</v>
      </c>
      <c r="K726" s="51">
        <v>110248.2</v>
      </c>
      <c r="L726" s="51">
        <v>107655.3</v>
      </c>
      <c r="M726" s="51">
        <v>3372</v>
      </c>
      <c r="N726" s="51">
        <v>125986.48214674296</v>
      </c>
      <c r="O726" s="51">
        <v>11772.9</v>
      </c>
      <c r="P726" s="51">
        <v>11298.6</v>
      </c>
      <c r="Q726" s="51">
        <v>26221.5</v>
      </c>
      <c r="R726" s="51">
        <v>93283.199999999997</v>
      </c>
      <c r="S726" s="51">
        <v>20699.100000000002</v>
      </c>
      <c r="T726" s="51">
        <v>51804</v>
      </c>
      <c r="U726" s="51">
        <v>335663.10000000003</v>
      </c>
      <c r="V726" s="51">
        <v>280592.10000000003</v>
      </c>
      <c r="W726" s="51">
        <v>21179.7</v>
      </c>
      <c r="X726" s="51">
        <v>393541.8</v>
      </c>
      <c r="Y726" s="51">
        <v>629.4</v>
      </c>
      <c r="Z726" s="51">
        <v>1198.8</v>
      </c>
      <c r="AA726" s="51">
        <v>19617.3</v>
      </c>
      <c r="AB726" s="51">
        <v>11109.6</v>
      </c>
      <c r="AC726" s="51">
        <v>74923.199999999997</v>
      </c>
      <c r="AD726" s="51">
        <v>20967.3</v>
      </c>
      <c r="AE726" s="51">
        <v>67228.2</v>
      </c>
      <c r="AF726" s="51">
        <v>157521.60000000001</v>
      </c>
      <c r="AG726" s="51">
        <v>85110.3</v>
      </c>
      <c r="AH726" s="43">
        <v>2086218.5821467433</v>
      </c>
    </row>
    <row r="727" spans="5:34">
      <c r="E727" s="62">
        <v>2024</v>
      </c>
      <c r="H727" s="51">
        <v>24438.600000000002</v>
      </c>
      <c r="I727" s="51">
        <v>13380.300000000001</v>
      </c>
      <c r="J727" s="51">
        <v>16776</v>
      </c>
      <c r="K727" s="51">
        <v>110248.2</v>
      </c>
      <c r="L727" s="51">
        <v>107655.3</v>
      </c>
      <c r="M727" s="51">
        <v>3372</v>
      </c>
      <c r="N727" s="51">
        <v>131614.94448534391</v>
      </c>
      <c r="O727" s="51">
        <v>11772.9</v>
      </c>
      <c r="P727" s="51">
        <v>11298.6</v>
      </c>
      <c r="Q727" s="51">
        <v>26221.5</v>
      </c>
      <c r="R727" s="51">
        <v>93283.199999999997</v>
      </c>
      <c r="S727" s="51">
        <v>20699.100000000002</v>
      </c>
      <c r="T727" s="51">
        <v>51804</v>
      </c>
      <c r="U727" s="51">
        <v>335663.10000000003</v>
      </c>
      <c r="V727" s="51">
        <v>280592.10000000003</v>
      </c>
      <c r="W727" s="51">
        <v>21179.7</v>
      </c>
      <c r="X727" s="51">
        <v>393541.8</v>
      </c>
      <c r="Y727" s="51">
        <v>629.4</v>
      </c>
      <c r="Z727" s="51">
        <v>1198.8</v>
      </c>
      <c r="AA727" s="51">
        <v>19617.3</v>
      </c>
      <c r="AB727" s="51">
        <v>11109.6</v>
      </c>
      <c r="AC727" s="51">
        <v>74923.199999999997</v>
      </c>
      <c r="AD727" s="51">
        <v>20967.3</v>
      </c>
      <c r="AE727" s="51">
        <v>67228.2</v>
      </c>
      <c r="AF727" s="51">
        <v>157521.60000000001</v>
      </c>
      <c r="AG727" s="51">
        <v>85110.3</v>
      </c>
      <c r="AH727" s="43">
        <v>2091847.0444853441</v>
      </c>
    </row>
    <row r="728" spans="5:34">
      <c r="E728" s="62">
        <v>2025</v>
      </c>
      <c r="H728" s="51">
        <v>24438.600000000002</v>
      </c>
      <c r="I728" s="51">
        <v>13380.300000000001</v>
      </c>
      <c r="J728" s="51">
        <v>16776</v>
      </c>
      <c r="K728" s="51">
        <v>110248.2</v>
      </c>
      <c r="L728" s="51">
        <v>107655.3</v>
      </c>
      <c r="M728" s="51">
        <v>3372</v>
      </c>
      <c r="N728" s="51">
        <v>136556.78296663103</v>
      </c>
      <c r="O728" s="51">
        <v>11772.9</v>
      </c>
      <c r="P728" s="51">
        <v>11298.6</v>
      </c>
      <c r="Q728" s="51">
        <v>26221.5</v>
      </c>
      <c r="R728" s="51">
        <v>93283.199999999997</v>
      </c>
      <c r="S728" s="51">
        <v>20699.100000000002</v>
      </c>
      <c r="T728" s="51">
        <v>51804</v>
      </c>
      <c r="U728" s="51">
        <v>335663.10000000003</v>
      </c>
      <c r="V728" s="51">
        <v>280592.10000000003</v>
      </c>
      <c r="W728" s="51">
        <v>21179.7</v>
      </c>
      <c r="X728" s="51">
        <v>393541.8</v>
      </c>
      <c r="Y728" s="51">
        <v>629.4</v>
      </c>
      <c r="Z728" s="51">
        <v>1198.8</v>
      </c>
      <c r="AA728" s="51">
        <v>19617.3</v>
      </c>
      <c r="AB728" s="51">
        <v>11109.6</v>
      </c>
      <c r="AC728" s="51">
        <v>74923.199999999997</v>
      </c>
      <c r="AD728" s="51">
        <v>20967.3</v>
      </c>
      <c r="AE728" s="51">
        <v>67228.2</v>
      </c>
      <c r="AF728" s="51">
        <v>157521.60000000001</v>
      </c>
      <c r="AG728" s="51">
        <v>85110.3</v>
      </c>
      <c r="AH728" s="43">
        <v>2096788.8829666313</v>
      </c>
    </row>
    <row r="729" spans="5:34">
      <c r="E729" s="62">
        <v>2026</v>
      </c>
      <c r="H729" s="51">
        <v>24438.600000000002</v>
      </c>
      <c r="I729" s="51">
        <v>13380.300000000001</v>
      </c>
      <c r="J729" s="51">
        <v>16776</v>
      </c>
      <c r="K729" s="51">
        <v>110248.2</v>
      </c>
      <c r="L729" s="51">
        <v>107655.3</v>
      </c>
      <c r="M729" s="51">
        <v>3372</v>
      </c>
      <c r="N729" s="51">
        <v>140173.64569640806</v>
      </c>
      <c r="O729" s="51">
        <v>11772.9</v>
      </c>
      <c r="P729" s="51">
        <v>11298.6</v>
      </c>
      <c r="Q729" s="51">
        <v>26221.5</v>
      </c>
      <c r="R729" s="51">
        <v>93283.199999999997</v>
      </c>
      <c r="S729" s="51">
        <v>20699.100000000002</v>
      </c>
      <c r="T729" s="51">
        <v>51804</v>
      </c>
      <c r="U729" s="51">
        <v>335663.10000000003</v>
      </c>
      <c r="V729" s="51">
        <v>280592.10000000003</v>
      </c>
      <c r="W729" s="51">
        <v>21179.7</v>
      </c>
      <c r="X729" s="51">
        <v>393541.8</v>
      </c>
      <c r="Y729" s="51">
        <v>629.4</v>
      </c>
      <c r="Z729" s="51">
        <v>1198.8</v>
      </c>
      <c r="AA729" s="51">
        <v>19617.3</v>
      </c>
      <c r="AB729" s="51">
        <v>11109.6</v>
      </c>
      <c r="AC729" s="51">
        <v>74923.199999999997</v>
      </c>
      <c r="AD729" s="51">
        <v>20967.3</v>
      </c>
      <c r="AE729" s="51">
        <v>67228.2</v>
      </c>
      <c r="AF729" s="51">
        <v>157521.60000000001</v>
      </c>
      <c r="AG729" s="51">
        <v>85110.3</v>
      </c>
      <c r="AH729" s="43">
        <v>2100405.7456964082</v>
      </c>
    </row>
    <row r="730" spans="5:34">
      <c r="E730" s="62">
        <v>2027</v>
      </c>
      <c r="H730" s="51">
        <v>24438.600000000002</v>
      </c>
      <c r="I730" s="51">
        <v>13380.300000000001</v>
      </c>
      <c r="J730" s="51">
        <v>16776</v>
      </c>
      <c r="K730" s="51">
        <v>110248.2</v>
      </c>
      <c r="L730" s="51">
        <v>107655.3</v>
      </c>
      <c r="M730" s="51">
        <v>3372</v>
      </c>
      <c r="N730" s="51">
        <v>143797.20626184379</v>
      </c>
      <c r="O730" s="51">
        <v>11772.9</v>
      </c>
      <c r="P730" s="51">
        <v>11298.6</v>
      </c>
      <c r="Q730" s="51">
        <v>26221.5</v>
      </c>
      <c r="R730" s="51">
        <v>93926.389272057248</v>
      </c>
      <c r="S730" s="51">
        <v>20699.100000000002</v>
      </c>
      <c r="T730" s="51">
        <v>51804</v>
      </c>
      <c r="U730" s="51">
        <v>335663.10000000003</v>
      </c>
      <c r="V730" s="51">
        <v>280592.10000000003</v>
      </c>
      <c r="W730" s="51">
        <v>21207.75290023366</v>
      </c>
      <c r="X730" s="51">
        <v>393541.8</v>
      </c>
      <c r="Y730" s="51">
        <v>629.4</v>
      </c>
      <c r="Z730" s="51">
        <v>1198.8</v>
      </c>
      <c r="AA730" s="51">
        <v>19617.3</v>
      </c>
      <c r="AB730" s="51">
        <v>11109.6</v>
      </c>
      <c r="AC730" s="51">
        <v>74923.199999999997</v>
      </c>
      <c r="AD730" s="51">
        <v>20967.3</v>
      </c>
      <c r="AE730" s="51">
        <v>67228.2</v>
      </c>
      <c r="AF730" s="51">
        <v>157521.60000000001</v>
      </c>
      <c r="AG730" s="51">
        <v>85110.3</v>
      </c>
      <c r="AH730" s="43">
        <v>2104700.548434135</v>
      </c>
    </row>
    <row r="731" spans="5:34">
      <c r="E731" s="62">
        <v>2028</v>
      </c>
      <c r="H731" s="51">
        <v>24438.600000000002</v>
      </c>
      <c r="I731" s="51">
        <v>13380.300000000001</v>
      </c>
      <c r="J731" s="51">
        <v>16776</v>
      </c>
      <c r="K731" s="51">
        <v>110248.2</v>
      </c>
      <c r="L731" s="51">
        <v>107655.3</v>
      </c>
      <c r="M731" s="51">
        <v>3372</v>
      </c>
      <c r="N731" s="51">
        <v>147098.92940444697</v>
      </c>
      <c r="O731" s="51">
        <v>11772.9</v>
      </c>
      <c r="P731" s="51">
        <v>11298.6</v>
      </c>
      <c r="Q731" s="51">
        <v>26221.5</v>
      </c>
      <c r="R731" s="51">
        <v>95408.718557780914</v>
      </c>
      <c r="S731" s="51">
        <v>20699.100000000002</v>
      </c>
      <c r="T731" s="51">
        <v>51804</v>
      </c>
      <c r="U731" s="51">
        <v>335663.10000000003</v>
      </c>
      <c r="V731" s="51">
        <v>280592.10000000003</v>
      </c>
      <c r="W731" s="51">
        <v>21476.451172502821</v>
      </c>
      <c r="X731" s="51">
        <v>393541.8</v>
      </c>
      <c r="Y731" s="51">
        <v>629.4</v>
      </c>
      <c r="Z731" s="51">
        <v>1198.8</v>
      </c>
      <c r="AA731" s="51">
        <v>19617.3</v>
      </c>
      <c r="AB731" s="51">
        <v>11109.6</v>
      </c>
      <c r="AC731" s="51">
        <v>74923.199999999997</v>
      </c>
      <c r="AD731" s="51">
        <v>20967.3</v>
      </c>
      <c r="AE731" s="51">
        <v>67228.2</v>
      </c>
      <c r="AF731" s="51">
        <v>157521.60000000001</v>
      </c>
      <c r="AG731" s="51">
        <v>85110.3</v>
      </c>
      <c r="AH731" s="43">
        <v>2109753.2991347308</v>
      </c>
    </row>
    <row r="732" spans="5:34">
      <c r="E732" s="62">
        <v>2029</v>
      </c>
      <c r="H732" s="51">
        <v>24438.600000000002</v>
      </c>
      <c r="I732" s="51">
        <v>13380.300000000001</v>
      </c>
      <c r="J732" s="51">
        <v>16776</v>
      </c>
      <c r="K732" s="51">
        <v>110248.2</v>
      </c>
      <c r="L732" s="51">
        <v>107655.3</v>
      </c>
      <c r="M732" s="51">
        <v>3372</v>
      </c>
      <c r="N732" s="51">
        <v>150193.879137318</v>
      </c>
      <c r="O732" s="51">
        <v>11772.9</v>
      </c>
      <c r="P732" s="51">
        <v>11298.6</v>
      </c>
      <c r="Q732" s="51">
        <v>26221.5</v>
      </c>
      <c r="R732" s="51">
        <v>96700.174744505159</v>
      </c>
      <c r="S732" s="51">
        <v>20699.100000000002</v>
      </c>
      <c r="T732" s="51">
        <v>51804</v>
      </c>
      <c r="U732" s="51">
        <v>335663.10000000003</v>
      </c>
      <c r="V732" s="51">
        <v>280592.10000000003</v>
      </c>
      <c r="W732" s="51">
        <v>21694.389994324993</v>
      </c>
      <c r="X732" s="51">
        <v>393541.8</v>
      </c>
      <c r="Y732" s="51">
        <v>629.4</v>
      </c>
      <c r="Z732" s="51">
        <v>1198.8</v>
      </c>
      <c r="AA732" s="51">
        <v>19617.3</v>
      </c>
      <c r="AB732" s="51">
        <v>11109.6</v>
      </c>
      <c r="AC732" s="51">
        <v>74923.199999999997</v>
      </c>
      <c r="AD732" s="51">
        <v>20967.3</v>
      </c>
      <c r="AE732" s="51">
        <v>67228.2</v>
      </c>
      <c r="AF732" s="51">
        <v>157521.60000000001</v>
      </c>
      <c r="AG732" s="51">
        <v>85110.3</v>
      </c>
      <c r="AH732" s="43">
        <v>2114357.6438761484</v>
      </c>
    </row>
    <row r="733" spans="5:34">
      <c r="E733" s="62">
        <v>2030</v>
      </c>
      <c r="H733" s="51">
        <v>24438.600000000002</v>
      </c>
      <c r="I733" s="51">
        <v>13380.300000000001</v>
      </c>
      <c r="J733" s="51">
        <v>16776</v>
      </c>
      <c r="K733" s="51">
        <v>110248.2</v>
      </c>
      <c r="L733" s="51">
        <v>107655.3</v>
      </c>
      <c r="M733" s="51">
        <v>3372</v>
      </c>
      <c r="N733" s="51">
        <v>152907.51822985007</v>
      </c>
      <c r="O733" s="51">
        <v>11772.9</v>
      </c>
      <c r="P733" s="51">
        <v>11298.6</v>
      </c>
      <c r="Q733" s="51">
        <v>26221.5</v>
      </c>
      <c r="R733" s="51">
        <v>97937.33001234055</v>
      </c>
      <c r="S733" s="51">
        <v>20699.100000000002</v>
      </c>
      <c r="T733" s="51">
        <v>51804</v>
      </c>
      <c r="U733" s="51">
        <v>335663.10000000003</v>
      </c>
      <c r="V733" s="51">
        <v>280592.10000000003</v>
      </c>
      <c r="W733" s="51">
        <v>21853.924068338049</v>
      </c>
      <c r="X733" s="51">
        <v>393541.8</v>
      </c>
      <c r="Y733" s="51">
        <v>629.4</v>
      </c>
      <c r="Z733" s="51">
        <v>1198.8</v>
      </c>
      <c r="AA733" s="51">
        <v>19617.3</v>
      </c>
      <c r="AB733" s="51">
        <v>11109.6</v>
      </c>
      <c r="AC733" s="51">
        <v>74923.199999999997</v>
      </c>
      <c r="AD733" s="51">
        <v>20967.3</v>
      </c>
      <c r="AE733" s="51">
        <v>67228.2</v>
      </c>
      <c r="AF733" s="51">
        <v>157521.60000000001</v>
      </c>
      <c r="AG733" s="51">
        <v>85110.3</v>
      </c>
      <c r="AH733" s="43">
        <v>2118467.9723105291</v>
      </c>
    </row>
    <row r="736" spans="5:34" ht="15.75">
      <c r="E736" s="54" t="s">
        <v>221</v>
      </c>
    </row>
    <row r="737" spans="4:34">
      <c r="E737" s="218"/>
      <c r="F737" s="5" t="s">
        <v>222</v>
      </c>
      <c r="H737" s="225" t="s">
        <v>38</v>
      </c>
      <c r="I737" s="226" t="s">
        <v>223</v>
      </c>
      <c r="J737" s="51"/>
    </row>
    <row r="738" spans="4:34">
      <c r="E738" s="219"/>
      <c r="F738" s="5" t="s">
        <v>214</v>
      </c>
      <c r="H738" s="227" t="s">
        <v>40</v>
      </c>
      <c r="I738" s="228">
        <v>41563</v>
      </c>
      <c r="J738" s="51"/>
    </row>
    <row r="739" spans="4:34" ht="15.75">
      <c r="E739" s="54"/>
      <c r="H739" s="229" t="s">
        <v>224</v>
      </c>
      <c r="I739" s="230" t="s">
        <v>225</v>
      </c>
      <c r="J739" s="51"/>
    </row>
    <row r="740" spans="4:34" ht="15.75">
      <c r="E740" s="54"/>
    </row>
    <row r="741" spans="4:34" ht="15.75">
      <c r="E741" s="205" t="s">
        <v>102</v>
      </c>
      <c r="F741" s="60"/>
      <c r="G741" s="60"/>
      <c r="H741" s="61" t="s">
        <v>48</v>
      </c>
      <c r="I741" s="61" t="s">
        <v>49</v>
      </c>
      <c r="J741" s="61" t="s">
        <v>50</v>
      </c>
      <c r="K741" s="61" t="s">
        <v>51</v>
      </c>
      <c r="L741" s="61" t="s">
        <v>52</v>
      </c>
      <c r="M741" s="61" t="s">
        <v>53</v>
      </c>
      <c r="N741" s="61" t="s">
        <v>54</v>
      </c>
      <c r="O741" s="61" t="s">
        <v>55</v>
      </c>
      <c r="P741" s="61" t="s">
        <v>56</v>
      </c>
      <c r="Q741" s="61" t="s">
        <v>57</v>
      </c>
      <c r="R741" s="61" t="s">
        <v>58</v>
      </c>
      <c r="S741" s="61" t="s">
        <v>59</v>
      </c>
      <c r="T741" s="61" t="s">
        <v>60</v>
      </c>
      <c r="U741" s="61" t="s">
        <v>61</v>
      </c>
      <c r="V741" s="61" t="s">
        <v>62</v>
      </c>
      <c r="W741" s="61" t="s">
        <v>63</v>
      </c>
      <c r="X741" s="61" t="s">
        <v>64</v>
      </c>
      <c r="Y741" s="61" t="s">
        <v>65</v>
      </c>
      <c r="Z741" s="61" t="s">
        <v>66</v>
      </c>
      <c r="AA741" s="61" t="s">
        <v>67</v>
      </c>
      <c r="AB741" s="61" t="s">
        <v>68</v>
      </c>
      <c r="AC741" s="61" t="s">
        <v>69</v>
      </c>
      <c r="AD741" s="61" t="s">
        <v>70</v>
      </c>
      <c r="AE741" s="61" t="s">
        <v>71</v>
      </c>
      <c r="AF741" s="61" t="s">
        <v>72</v>
      </c>
      <c r="AG741" s="61" t="s">
        <v>73</v>
      </c>
      <c r="AH741" s="61" t="s">
        <v>74</v>
      </c>
    </row>
    <row r="742" spans="4:34">
      <c r="E742" s="62">
        <v>2003</v>
      </c>
      <c r="H742" s="231">
        <v>0</v>
      </c>
      <c r="I742" s="231">
        <v>0</v>
      </c>
      <c r="J742" s="231">
        <v>0</v>
      </c>
      <c r="K742" s="231">
        <v>4166.7</v>
      </c>
      <c r="L742" s="231">
        <v>0</v>
      </c>
      <c r="M742" s="231">
        <v>0</v>
      </c>
      <c r="N742" s="231">
        <v>9003.7000000000007</v>
      </c>
      <c r="O742" s="231">
        <v>1116</v>
      </c>
      <c r="P742" s="231">
        <v>0</v>
      </c>
      <c r="Q742" s="231">
        <v>0</v>
      </c>
      <c r="R742" s="231">
        <v>2769.3</v>
      </c>
      <c r="S742" s="231">
        <v>937.1</v>
      </c>
      <c r="T742" s="231">
        <v>543.6</v>
      </c>
      <c r="U742" s="231">
        <v>5635.1</v>
      </c>
      <c r="V742" s="231">
        <v>10702.7</v>
      </c>
      <c r="W742" s="231">
        <v>1583.8</v>
      </c>
      <c r="X742" s="231">
        <v>17517.2</v>
      </c>
      <c r="Y742" s="231">
        <v>0</v>
      </c>
      <c r="Z742" s="231">
        <v>0</v>
      </c>
      <c r="AA742" s="231">
        <v>0</v>
      </c>
      <c r="AB742" s="231">
        <v>2726</v>
      </c>
      <c r="AC742" s="231">
        <v>11245.2</v>
      </c>
      <c r="AD742" s="231">
        <v>0</v>
      </c>
      <c r="AE742" s="231">
        <v>12136.3</v>
      </c>
      <c r="AF742" s="231">
        <v>0</v>
      </c>
      <c r="AG742" s="231">
        <v>9290.2999999999993</v>
      </c>
      <c r="AH742" s="43">
        <v>89373</v>
      </c>
    </row>
    <row r="743" spans="4:34">
      <c r="E743" s="62">
        <v>2004</v>
      </c>
      <c r="H743" s="231">
        <v>0</v>
      </c>
      <c r="I743" s="231">
        <v>0</v>
      </c>
      <c r="J743" s="231">
        <v>0</v>
      </c>
      <c r="K743" s="231">
        <v>11958.2</v>
      </c>
      <c r="L743" s="231">
        <v>0</v>
      </c>
      <c r="M743" s="231">
        <v>0</v>
      </c>
      <c r="N743" s="231">
        <v>24595.3</v>
      </c>
      <c r="O743" s="231">
        <v>2205</v>
      </c>
      <c r="P743" s="231">
        <v>0</v>
      </c>
      <c r="Q743" s="231">
        <v>0</v>
      </c>
      <c r="R743" s="231">
        <v>570.20000000000005</v>
      </c>
      <c r="S743" s="231">
        <v>5355.9</v>
      </c>
      <c r="T743" s="231">
        <v>3456.4</v>
      </c>
      <c r="U743" s="231">
        <v>58852.7</v>
      </c>
      <c r="V743" s="231">
        <v>31519</v>
      </c>
      <c r="W743" s="231">
        <v>3071.4</v>
      </c>
      <c r="X743" s="231">
        <v>36983.699999999997</v>
      </c>
      <c r="Y743" s="231">
        <v>0</v>
      </c>
      <c r="Z743" s="231">
        <v>652.29999999999995</v>
      </c>
      <c r="AA743" s="231">
        <v>1311.2</v>
      </c>
      <c r="AB743" s="231">
        <v>3291.8</v>
      </c>
      <c r="AC743" s="231">
        <v>11113.6</v>
      </c>
      <c r="AD743" s="231">
        <v>0</v>
      </c>
      <c r="AE743" s="231">
        <v>1310</v>
      </c>
      <c r="AF743" s="231">
        <v>0</v>
      </c>
      <c r="AG743" s="231">
        <v>16247.3</v>
      </c>
      <c r="AH743" s="43">
        <v>212493.99999999997</v>
      </c>
    </row>
    <row r="744" spans="4:34">
      <c r="E744" s="62">
        <v>2005</v>
      </c>
      <c r="H744" s="231">
        <v>4418.6000000000004</v>
      </c>
      <c r="I744" s="231">
        <v>0</v>
      </c>
      <c r="J744" s="231">
        <v>0</v>
      </c>
      <c r="K744" s="231">
        <v>4378</v>
      </c>
      <c r="L744" s="231">
        <v>0</v>
      </c>
      <c r="M744" s="231">
        <v>0</v>
      </c>
      <c r="N744" s="231">
        <v>14001.5</v>
      </c>
      <c r="O744" s="231">
        <v>0</v>
      </c>
      <c r="P744" s="231">
        <v>0</v>
      </c>
      <c r="Q744" s="231">
        <v>0</v>
      </c>
      <c r="R744" s="231">
        <v>0</v>
      </c>
      <c r="S744" s="231">
        <v>233.4</v>
      </c>
      <c r="T744" s="231">
        <v>0</v>
      </c>
      <c r="U744" s="231">
        <v>0</v>
      </c>
      <c r="V744" s="231">
        <v>0</v>
      </c>
      <c r="W744" s="231">
        <v>0</v>
      </c>
      <c r="X744" s="231">
        <v>0</v>
      </c>
      <c r="Y744" s="231">
        <v>0</v>
      </c>
      <c r="Z744" s="231">
        <v>0</v>
      </c>
      <c r="AA744" s="231">
        <v>3140</v>
      </c>
      <c r="AB744" s="231">
        <v>1547.4</v>
      </c>
      <c r="AC744" s="231">
        <v>0</v>
      </c>
      <c r="AD744" s="231">
        <v>0</v>
      </c>
      <c r="AE744" s="231">
        <v>0</v>
      </c>
      <c r="AF744" s="231">
        <v>0</v>
      </c>
      <c r="AG744" s="231">
        <v>12046.5</v>
      </c>
      <c r="AH744" s="43">
        <v>39765.4</v>
      </c>
    </row>
    <row r="745" spans="4:34">
      <c r="E745" s="62">
        <v>2006</v>
      </c>
      <c r="H745" s="231">
        <v>1425</v>
      </c>
      <c r="I745" s="231">
        <v>0</v>
      </c>
      <c r="J745" s="231">
        <v>0</v>
      </c>
      <c r="K745" s="231">
        <v>6613</v>
      </c>
      <c r="L745" s="231">
        <v>0</v>
      </c>
      <c r="M745" s="231">
        <v>0</v>
      </c>
      <c r="N745" s="231">
        <v>28429</v>
      </c>
      <c r="O745" s="231">
        <v>0</v>
      </c>
      <c r="P745" s="231">
        <v>0</v>
      </c>
      <c r="Q745" s="231">
        <v>0</v>
      </c>
      <c r="R745" s="231">
        <v>0</v>
      </c>
      <c r="S745" s="231">
        <v>2634</v>
      </c>
      <c r="T745" s="231">
        <v>0</v>
      </c>
      <c r="U745" s="231">
        <v>0</v>
      </c>
      <c r="V745" s="231">
        <v>0</v>
      </c>
      <c r="W745" s="231">
        <v>2945</v>
      </c>
      <c r="X745" s="231">
        <v>0</v>
      </c>
      <c r="Y745" s="231">
        <v>0</v>
      </c>
      <c r="Z745" s="231">
        <v>625</v>
      </c>
      <c r="AA745" s="231">
        <v>4543</v>
      </c>
      <c r="AB745" s="231">
        <v>2059</v>
      </c>
      <c r="AC745" s="231">
        <v>0</v>
      </c>
      <c r="AD745" s="231">
        <v>306</v>
      </c>
      <c r="AE745" s="231">
        <v>0</v>
      </c>
      <c r="AF745" s="231">
        <v>0</v>
      </c>
      <c r="AG745" s="231">
        <v>22775</v>
      </c>
      <c r="AH745" s="43">
        <v>72354</v>
      </c>
    </row>
    <row r="746" spans="4:34">
      <c r="E746" s="62">
        <v>2007</v>
      </c>
      <c r="H746" s="231">
        <v>0</v>
      </c>
      <c r="I746" s="231">
        <v>0</v>
      </c>
      <c r="J746" s="231">
        <v>0</v>
      </c>
      <c r="K746" s="231">
        <v>18949.3</v>
      </c>
      <c r="L746" s="231">
        <v>0</v>
      </c>
      <c r="M746" s="231">
        <v>0</v>
      </c>
      <c r="N746" s="231">
        <v>40238.400000000001</v>
      </c>
      <c r="O746" s="231">
        <v>573.6</v>
      </c>
      <c r="P746" s="231">
        <v>0</v>
      </c>
      <c r="Q746" s="231">
        <v>0</v>
      </c>
      <c r="R746" s="231">
        <v>8909.7999999999993</v>
      </c>
      <c r="S746" s="231">
        <v>5661.6</v>
      </c>
      <c r="T746" s="231">
        <v>0</v>
      </c>
      <c r="U746" s="231">
        <v>133368.5</v>
      </c>
      <c r="V746" s="231">
        <v>26803.599999999999</v>
      </c>
      <c r="W746" s="231">
        <v>3943.6</v>
      </c>
      <c r="X746" s="231">
        <v>9167.2999999999993</v>
      </c>
      <c r="Y746" s="231">
        <v>0</v>
      </c>
      <c r="Z746" s="231">
        <v>0</v>
      </c>
      <c r="AA746" s="231">
        <v>0</v>
      </c>
      <c r="AB746" s="231">
        <v>1923.5</v>
      </c>
      <c r="AC746" s="231">
        <v>1925.4</v>
      </c>
      <c r="AD746" s="231">
        <v>0</v>
      </c>
      <c r="AE746" s="231">
        <v>6731.8</v>
      </c>
      <c r="AF746" s="231">
        <v>0</v>
      </c>
      <c r="AG746" s="231">
        <v>33528.400000000001</v>
      </c>
      <c r="AH746" s="43">
        <v>291724.79999999999</v>
      </c>
    </row>
    <row r="747" spans="4:34">
      <c r="E747" s="62">
        <v>2008</v>
      </c>
      <c r="H747" s="231">
        <v>0</v>
      </c>
      <c r="I747" s="231">
        <v>0</v>
      </c>
      <c r="J747" s="231">
        <v>0</v>
      </c>
      <c r="K747" s="231">
        <v>16328.7</v>
      </c>
      <c r="L747" s="231">
        <v>0</v>
      </c>
      <c r="M747" s="231">
        <v>0</v>
      </c>
      <c r="N747" s="231">
        <v>29113.1</v>
      </c>
      <c r="O747" s="231">
        <v>0</v>
      </c>
      <c r="P747" s="231">
        <v>0</v>
      </c>
      <c r="Q747" s="231">
        <v>0</v>
      </c>
      <c r="R747" s="231">
        <v>20890.5</v>
      </c>
      <c r="S747" s="231">
        <v>6044.5</v>
      </c>
      <c r="T747" s="231">
        <v>0</v>
      </c>
      <c r="U747" s="231">
        <v>124356.9</v>
      </c>
      <c r="V747" s="231">
        <v>15289.7</v>
      </c>
      <c r="W747" s="231">
        <v>3227.4</v>
      </c>
      <c r="X747" s="231">
        <v>0</v>
      </c>
      <c r="Y747" s="231">
        <v>0</v>
      </c>
      <c r="Z747" s="231">
        <v>0</v>
      </c>
      <c r="AA747" s="231">
        <v>0</v>
      </c>
      <c r="AB747" s="231">
        <v>927.9</v>
      </c>
      <c r="AC747" s="231">
        <v>0</v>
      </c>
      <c r="AD747" s="231">
        <v>0</v>
      </c>
      <c r="AE747" s="231">
        <v>0</v>
      </c>
      <c r="AF747" s="231">
        <v>0</v>
      </c>
      <c r="AG747" s="231">
        <v>20481.400000000001</v>
      </c>
      <c r="AH747" s="43">
        <v>236660.1</v>
      </c>
    </row>
    <row r="748" spans="4:34">
      <c r="E748" s="62">
        <v>2009</v>
      </c>
      <c r="H748" s="231">
        <v>933.5</v>
      </c>
      <c r="I748" s="231">
        <v>0</v>
      </c>
      <c r="J748" s="231">
        <v>0</v>
      </c>
      <c r="K748" s="231">
        <v>1011.2</v>
      </c>
      <c r="L748" s="231">
        <v>0</v>
      </c>
      <c r="M748" s="231">
        <v>0</v>
      </c>
      <c r="N748" s="231">
        <v>17031.099999999999</v>
      </c>
      <c r="O748" s="231">
        <v>0</v>
      </c>
      <c r="P748" s="231">
        <v>0</v>
      </c>
      <c r="Q748" s="231">
        <v>0</v>
      </c>
      <c r="R748" s="231">
        <v>8344.7999999999993</v>
      </c>
      <c r="S748" s="231">
        <v>0</v>
      </c>
      <c r="T748" s="231">
        <v>0</v>
      </c>
      <c r="U748" s="231">
        <v>44723.199999999997</v>
      </c>
      <c r="V748" s="231">
        <v>0</v>
      </c>
      <c r="W748" s="231">
        <v>0</v>
      </c>
      <c r="X748" s="231">
        <v>0</v>
      </c>
      <c r="Y748" s="231">
        <v>0</v>
      </c>
      <c r="Z748" s="231">
        <v>0</v>
      </c>
      <c r="AA748" s="231">
        <v>1889.7</v>
      </c>
      <c r="AB748" s="231">
        <v>321.60000000000002</v>
      </c>
      <c r="AC748" s="231">
        <v>0</v>
      </c>
      <c r="AD748" s="231">
        <v>0</v>
      </c>
      <c r="AE748" s="231">
        <v>0</v>
      </c>
      <c r="AF748" s="231">
        <v>0</v>
      </c>
      <c r="AG748" s="231">
        <v>10959.4</v>
      </c>
      <c r="AH748" s="43">
        <v>85214.499999999985</v>
      </c>
    </row>
    <row r="749" spans="4:34">
      <c r="E749" s="62">
        <v>2010</v>
      </c>
      <c r="H749" s="231">
        <v>581</v>
      </c>
      <c r="I749" s="231">
        <v>0</v>
      </c>
      <c r="J749" s="231">
        <v>0</v>
      </c>
      <c r="K749" s="231">
        <v>0</v>
      </c>
      <c r="L749" s="231">
        <v>0</v>
      </c>
      <c r="M749" s="231">
        <v>0</v>
      </c>
      <c r="N749" s="231">
        <v>4386.7</v>
      </c>
      <c r="O749" s="231">
        <v>0</v>
      </c>
      <c r="P749" s="231">
        <v>0</v>
      </c>
      <c r="Q749" s="231">
        <v>0</v>
      </c>
      <c r="R749" s="231">
        <v>1287.7</v>
      </c>
      <c r="S749" s="231">
        <v>0</v>
      </c>
      <c r="T749" s="231">
        <v>0</v>
      </c>
      <c r="U749" s="231">
        <v>0</v>
      </c>
      <c r="V749" s="231">
        <v>0</v>
      </c>
      <c r="W749" s="231">
        <v>0</v>
      </c>
      <c r="X749" s="231">
        <v>0</v>
      </c>
      <c r="Y749" s="231">
        <v>0</v>
      </c>
      <c r="Z749" s="231">
        <v>0</v>
      </c>
      <c r="AA749" s="231">
        <v>690.6</v>
      </c>
      <c r="AB749" s="231">
        <v>0</v>
      </c>
      <c r="AC749" s="231">
        <v>0</v>
      </c>
      <c r="AD749" s="231">
        <v>0</v>
      </c>
      <c r="AE749" s="231">
        <v>29097.8</v>
      </c>
      <c r="AF749" s="231">
        <v>0</v>
      </c>
      <c r="AG749" s="231">
        <v>0</v>
      </c>
      <c r="AH749" s="43">
        <v>36043.800000000003</v>
      </c>
    </row>
    <row r="750" spans="4:34">
      <c r="E750" s="62">
        <v>2011</v>
      </c>
      <c r="H750" s="231">
        <v>0</v>
      </c>
      <c r="I750" s="231">
        <v>0</v>
      </c>
      <c r="J750" s="231">
        <v>0</v>
      </c>
      <c r="K750" s="231">
        <v>0</v>
      </c>
      <c r="L750" s="231">
        <v>0</v>
      </c>
      <c r="M750" s="231">
        <v>0</v>
      </c>
      <c r="N750" s="231">
        <v>0</v>
      </c>
      <c r="O750" s="231">
        <v>0</v>
      </c>
      <c r="P750" s="231">
        <v>0</v>
      </c>
      <c r="Q750" s="231">
        <v>0</v>
      </c>
      <c r="R750" s="231">
        <v>0</v>
      </c>
      <c r="S750" s="231">
        <v>0</v>
      </c>
      <c r="T750" s="231">
        <v>0</v>
      </c>
      <c r="U750" s="231">
        <v>0</v>
      </c>
      <c r="V750" s="231">
        <v>0</v>
      </c>
      <c r="W750" s="231">
        <v>0</v>
      </c>
      <c r="X750" s="231">
        <v>0</v>
      </c>
      <c r="Y750" s="231">
        <v>0</v>
      </c>
      <c r="Z750" s="231">
        <v>0</v>
      </c>
      <c r="AA750" s="231">
        <v>660.1</v>
      </c>
      <c r="AB750" s="231">
        <v>0</v>
      </c>
      <c r="AC750" s="231">
        <v>0</v>
      </c>
      <c r="AD750" s="231">
        <v>0</v>
      </c>
      <c r="AE750" s="231">
        <v>0</v>
      </c>
      <c r="AF750" s="231">
        <v>0</v>
      </c>
      <c r="AG750" s="231">
        <v>0</v>
      </c>
      <c r="AH750" s="43">
        <v>660.1</v>
      </c>
    </row>
    <row r="751" spans="4:34">
      <c r="E751" s="62">
        <v>2012</v>
      </c>
      <c r="H751" s="231">
        <v>0</v>
      </c>
      <c r="I751" s="231">
        <v>0</v>
      </c>
      <c r="J751" s="231">
        <v>0</v>
      </c>
      <c r="K751" s="231">
        <v>0</v>
      </c>
      <c r="L751" s="231">
        <v>0</v>
      </c>
      <c r="M751" s="231">
        <v>0</v>
      </c>
      <c r="N751" s="231">
        <v>2503.9</v>
      </c>
      <c r="O751" s="231">
        <v>0</v>
      </c>
      <c r="P751" s="231">
        <v>0</v>
      </c>
      <c r="Q751" s="231">
        <v>0</v>
      </c>
      <c r="R751" s="231">
        <v>0</v>
      </c>
      <c r="S751" s="231">
        <v>0</v>
      </c>
      <c r="T751" s="231">
        <v>0</v>
      </c>
      <c r="U751" s="231">
        <v>20622.5</v>
      </c>
      <c r="V751" s="231">
        <v>0</v>
      </c>
      <c r="W751" s="231">
        <v>0</v>
      </c>
      <c r="X751" s="231">
        <v>0</v>
      </c>
      <c r="Y751" s="231">
        <v>0</v>
      </c>
      <c r="Z751" s="231">
        <v>0</v>
      </c>
      <c r="AA751" s="231">
        <v>7.4</v>
      </c>
      <c r="AB751" s="231">
        <v>0</v>
      </c>
      <c r="AC751" s="231">
        <v>0</v>
      </c>
      <c r="AD751" s="231">
        <v>0</v>
      </c>
      <c r="AE751" s="231">
        <v>0</v>
      </c>
      <c r="AF751" s="231">
        <v>0</v>
      </c>
      <c r="AG751" s="231">
        <v>0</v>
      </c>
      <c r="AH751" s="43">
        <v>23133.800000000003</v>
      </c>
    </row>
    <row r="752" spans="4:34">
      <c r="D752" s="232" t="s">
        <v>226</v>
      </c>
      <c r="E752" s="62">
        <v>2013</v>
      </c>
      <c r="H752" s="232">
        <v>0</v>
      </c>
      <c r="I752" s="232">
        <v>0</v>
      </c>
      <c r="J752" s="232">
        <v>0</v>
      </c>
      <c r="K752" s="232">
        <v>0</v>
      </c>
      <c r="L752" s="232">
        <v>0</v>
      </c>
      <c r="M752" s="232">
        <v>0</v>
      </c>
      <c r="N752" s="232">
        <v>0</v>
      </c>
      <c r="O752" s="232">
        <v>0</v>
      </c>
      <c r="P752" s="232">
        <v>0</v>
      </c>
      <c r="Q752" s="232">
        <v>0</v>
      </c>
      <c r="R752" s="232">
        <v>0</v>
      </c>
      <c r="S752" s="232">
        <v>0</v>
      </c>
      <c r="T752" s="232">
        <v>0</v>
      </c>
      <c r="U752" s="232">
        <v>0</v>
      </c>
      <c r="V752" s="232">
        <v>0</v>
      </c>
      <c r="W752" s="232">
        <v>0</v>
      </c>
      <c r="X752" s="232">
        <v>0</v>
      </c>
      <c r="Y752" s="232">
        <v>0</v>
      </c>
      <c r="Z752" s="232">
        <v>0</v>
      </c>
      <c r="AA752" s="232">
        <v>0</v>
      </c>
      <c r="AB752" s="232">
        <v>0</v>
      </c>
      <c r="AC752" s="232">
        <v>0</v>
      </c>
      <c r="AD752" s="232">
        <v>0</v>
      </c>
      <c r="AE752" s="232">
        <v>0</v>
      </c>
      <c r="AF752" s="232">
        <v>0</v>
      </c>
      <c r="AG752" s="232">
        <v>0</v>
      </c>
      <c r="AH752" s="43">
        <v>0</v>
      </c>
    </row>
    <row r="753" spans="4:34">
      <c r="D753" s="232"/>
      <c r="E753" s="62">
        <v>2014</v>
      </c>
      <c r="H753" s="232">
        <v>0</v>
      </c>
      <c r="I753" s="232">
        <v>0</v>
      </c>
      <c r="J753" s="232">
        <v>0</v>
      </c>
      <c r="K753" s="232">
        <v>0</v>
      </c>
      <c r="L753" s="232">
        <v>0</v>
      </c>
      <c r="M753" s="232">
        <v>0</v>
      </c>
      <c r="N753" s="232">
        <v>0</v>
      </c>
      <c r="O753" s="232">
        <v>0</v>
      </c>
      <c r="P753" s="232">
        <v>0</v>
      </c>
      <c r="Q753" s="232">
        <v>0</v>
      </c>
      <c r="R753" s="232">
        <v>0</v>
      </c>
      <c r="S753" s="232">
        <v>0</v>
      </c>
      <c r="T753" s="232">
        <v>0</v>
      </c>
      <c r="U753" s="232">
        <v>0</v>
      </c>
      <c r="V753" s="232">
        <v>0</v>
      </c>
      <c r="W753" s="232">
        <v>0</v>
      </c>
      <c r="X753" s="232">
        <v>0</v>
      </c>
      <c r="Y753" s="232">
        <v>0</v>
      </c>
      <c r="Z753" s="232">
        <v>0</v>
      </c>
      <c r="AA753" s="232">
        <v>0</v>
      </c>
      <c r="AB753" s="232">
        <v>0</v>
      </c>
      <c r="AC753" s="232">
        <v>0</v>
      </c>
      <c r="AD753" s="232">
        <v>0</v>
      </c>
      <c r="AE753" s="232">
        <v>0</v>
      </c>
      <c r="AF753" s="232">
        <v>0</v>
      </c>
      <c r="AG753" s="232">
        <v>0</v>
      </c>
      <c r="AH753" s="43">
        <v>0</v>
      </c>
    </row>
    <row r="754" spans="4:34">
      <c r="E754" s="62">
        <v>2015</v>
      </c>
      <c r="H754" s="232">
        <v>0</v>
      </c>
      <c r="I754" s="232">
        <v>0</v>
      </c>
      <c r="J754" s="232">
        <v>0</v>
      </c>
      <c r="K754" s="232">
        <v>0</v>
      </c>
      <c r="L754" s="232">
        <v>0</v>
      </c>
      <c r="M754" s="232">
        <v>0</v>
      </c>
      <c r="N754" s="232">
        <v>0</v>
      </c>
      <c r="O754" s="232">
        <v>0</v>
      </c>
      <c r="P754" s="232">
        <v>0</v>
      </c>
      <c r="Q754" s="232">
        <v>0</v>
      </c>
      <c r="R754" s="232">
        <v>0</v>
      </c>
      <c r="S754" s="232">
        <v>0</v>
      </c>
      <c r="T754" s="232">
        <v>0</v>
      </c>
      <c r="U754" s="232">
        <v>0</v>
      </c>
      <c r="V754" s="232">
        <v>0</v>
      </c>
      <c r="W754" s="232">
        <v>0</v>
      </c>
      <c r="X754" s="232">
        <v>0</v>
      </c>
      <c r="Y754" s="232">
        <v>0</v>
      </c>
      <c r="Z754" s="232">
        <v>0</v>
      </c>
      <c r="AA754" s="232">
        <v>0</v>
      </c>
      <c r="AB754" s="232">
        <v>0</v>
      </c>
      <c r="AC754" s="232">
        <v>0</v>
      </c>
      <c r="AD754" s="232">
        <v>0</v>
      </c>
      <c r="AE754" s="232">
        <v>0</v>
      </c>
      <c r="AF754" s="232">
        <v>0</v>
      </c>
      <c r="AG754" s="232">
        <v>0</v>
      </c>
      <c r="AH754" s="43">
        <v>0</v>
      </c>
    </row>
    <row r="755" spans="4:34">
      <c r="E755" s="62">
        <v>2016</v>
      </c>
      <c r="H755" s="232">
        <v>0</v>
      </c>
      <c r="I755" s="232">
        <v>0</v>
      </c>
      <c r="J755" s="232">
        <v>0</v>
      </c>
      <c r="K755" s="232">
        <v>0</v>
      </c>
      <c r="L755" s="232">
        <v>0</v>
      </c>
      <c r="M755" s="232">
        <v>0</v>
      </c>
      <c r="N755" s="232">
        <v>0</v>
      </c>
      <c r="O755" s="232">
        <v>0</v>
      </c>
      <c r="P755" s="232">
        <v>0</v>
      </c>
      <c r="Q755" s="232">
        <v>0</v>
      </c>
      <c r="R755" s="232">
        <v>0</v>
      </c>
      <c r="S755" s="232">
        <v>0</v>
      </c>
      <c r="T755" s="232">
        <v>0</v>
      </c>
      <c r="U755" s="232">
        <v>0</v>
      </c>
      <c r="V755" s="232">
        <v>0</v>
      </c>
      <c r="W755" s="232">
        <v>0</v>
      </c>
      <c r="X755" s="232">
        <v>0</v>
      </c>
      <c r="Y755" s="232">
        <v>0</v>
      </c>
      <c r="Z755" s="232">
        <v>0</v>
      </c>
      <c r="AA755" s="232">
        <v>0</v>
      </c>
      <c r="AB755" s="232">
        <v>0</v>
      </c>
      <c r="AC755" s="232">
        <v>0</v>
      </c>
      <c r="AD755" s="232">
        <v>0</v>
      </c>
      <c r="AE755" s="232">
        <v>0</v>
      </c>
      <c r="AF755" s="232">
        <v>0</v>
      </c>
      <c r="AG755" s="232">
        <v>0</v>
      </c>
      <c r="AH755" s="43">
        <v>0</v>
      </c>
    </row>
    <row r="756" spans="4:34">
      <c r="E756" s="62">
        <v>2017</v>
      </c>
      <c r="H756" s="232">
        <v>0</v>
      </c>
      <c r="I756" s="232">
        <v>0</v>
      </c>
      <c r="J756" s="232">
        <v>0</v>
      </c>
      <c r="K756" s="232">
        <v>0</v>
      </c>
      <c r="L756" s="232">
        <v>0</v>
      </c>
      <c r="M756" s="232">
        <v>0</v>
      </c>
      <c r="N756" s="232">
        <v>0</v>
      </c>
      <c r="O756" s="232">
        <v>0</v>
      </c>
      <c r="P756" s="232">
        <v>0</v>
      </c>
      <c r="Q756" s="232">
        <v>0</v>
      </c>
      <c r="R756" s="232">
        <v>0</v>
      </c>
      <c r="S756" s="232">
        <v>0</v>
      </c>
      <c r="T756" s="232">
        <v>0</v>
      </c>
      <c r="U756" s="232">
        <v>0</v>
      </c>
      <c r="V756" s="232">
        <v>0</v>
      </c>
      <c r="W756" s="232">
        <v>0</v>
      </c>
      <c r="X756" s="232">
        <v>0</v>
      </c>
      <c r="Y756" s="232">
        <v>0</v>
      </c>
      <c r="Z756" s="232">
        <v>0</v>
      </c>
      <c r="AA756" s="232">
        <v>0</v>
      </c>
      <c r="AB756" s="232">
        <v>0</v>
      </c>
      <c r="AC756" s="232">
        <v>0</v>
      </c>
      <c r="AD756" s="232">
        <v>0</v>
      </c>
      <c r="AE756" s="232">
        <v>0</v>
      </c>
      <c r="AF756" s="232">
        <v>0</v>
      </c>
      <c r="AG756" s="232">
        <v>0</v>
      </c>
      <c r="AH756" s="43">
        <v>0</v>
      </c>
    </row>
    <row r="757" spans="4:34">
      <c r="E757" s="62">
        <v>2018</v>
      </c>
      <c r="H757" s="232">
        <v>0</v>
      </c>
      <c r="I757" s="232">
        <v>0</v>
      </c>
      <c r="J757" s="232">
        <v>0</v>
      </c>
      <c r="K757" s="232">
        <v>0</v>
      </c>
      <c r="L757" s="232">
        <v>0</v>
      </c>
      <c r="M757" s="232">
        <v>0</v>
      </c>
      <c r="N757" s="232">
        <v>0</v>
      </c>
      <c r="O757" s="232">
        <v>0</v>
      </c>
      <c r="P757" s="232">
        <v>0</v>
      </c>
      <c r="Q757" s="232">
        <v>0</v>
      </c>
      <c r="R757" s="232">
        <v>0</v>
      </c>
      <c r="S757" s="232">
        <v>0</v>
      </c>
      <c r="T757" s="232">
        <v>0</v>
      </c>
      <c r="U757" s="232">
        <v>0</v>
      </c>
      <c r="V757" s="232">
        <v>0</v>
      </c>
      <c r="W757" s="232">
        <v>0</v>
      </c>
      <c r="X757" s="232">
        <v>0</v>
      </c>
      <c r="Y757" s="232">
        <v>0</v>
      </c>
      <c r="Z757" s="232">
        <v>0</v>
      </c>
      <c r="AA757" s="232">
        <v>0</v>
      </c>
      <c r="AB757" s="232">
        <v>0</v>
      </c>
      <c r="AC757" s="232">
        <v>0</v>
      </c>
      <c r="AD757" s="232">
        <v>0</v>
      </c>
      <c r="AE757" s="232">
        <v>0</v>
      </c>
      <c r="AF757" s="232">
        <v>0</v>
      </c>
      <c r="AG757" s="232">
        <v>0</v>
      </c>
      <c r="AH757" s="43">
        <v>0</v>
      </c>
    </row>
    <row r="758" spans="4:34">
      <c r="E758" s="62">
        <v>2019</v>
      </c>
      <c r="H758" s="232">
        <v>0</v>
      </c>
      <c r="I758" s="232">
        <v>0</v>
      </c>
      <c r="J758" s="232">
        <v>0</v>
      </c>
      <c r="K758" s="232">
        <v>0</v>
      </c>
      <c r="L758" s="232">
        <v>0</v>
      </c>
      <c r="M758" s="232">
        <v>0</v>
      </c>
      <c r="N758" s="232">
        <v>0</v>
      </c>
      <c r="O758" s="232">
        <v>0</v>
      </c>
      <c r="P758" s="232">
        <v>0</v>
      </c>
      <c r="Q758" s="232">
        <v>0</v>
      </c>
      <c r="R758" s="232">
        <v>0</v>
      </c>
      <c r="S758" s="232">
        <v>0</v>
      </c>
      <c r="T758" s="232">
        <v>0</v>
      </c>
      <c r="U758" s="232">
        <v>0</v>
      </c>
      <c r="V758" s="232">
        <v>0</v>
      </c>
      <c r="W758" s="232">
        <v>0</v>
      </c>
      <c r="X758" s="232">
        <v>0</v>
      </c>
      <c r="Y758" s="232">
        <v>0</v>
      </c>
      <c r="Z758" s="232">
        <v>0</v>
      </c>
      <c r="AA758" s="232">
        <v>0</v>
      </c>
      <c r="AB758" s="232">
        <v>0</v>
      </c>
      <c r="AC758" s="232">
        <v>0</v>
      </c>
      <c r="AD758" s="232">
        <v>0</v>
      </c>
      <c r="AE758" s="232">
        <v>0</v>
      </c>
      <c r="AF758" s="232">
        <v>0</v>
      </c>
      <c r="AG758" s="232">
        <v>0</v>
      </c>
      <c r="AH758" s="43">
        <v>0</v>
      </c>
    </row>
    <row r="759" spans="4:34">
      <c r="E759" s="62">
        <v>2020</v>
      </c>
      <c r="H759" s="232">
        <v>0</v>
      </c>
      <c r="I759" s="232">
        <v>0</v>
      </c>
      <c r="J759" s="232">
        <v>0</v>
      </c>
      <c r="K759" s="232">
        <v>0</v>
      </c>
      <c r="L759" s="232">
        <v>0</v>
      </c>
      <c r="M759" s="232">
        <v>0</v>
      </c>
      <c r="N759" s="232">
        <v>0</v>
      </c>
      <c r="O759" s="232">
        <v>0</v>
      </c>
      <c r="P759" s="232">
        <v>0</v>
      </c>
      <c r="Q759" s="232">
        <v>0</v>
      </c>
      <c r="R759" s="232">
        <v>0</v>
      </c>
      <c r="S759" s="232">
        <v>0</v>
      </c>
      <c r="T759" s="232">
        <v>0</v>
      </c>
      <c r="U759" s="232">
        <v>0</v>
      </c>
      <c r="V759" s="232">
        <v>0</v>
      </c>
      <c r="W759" s="232">
        <v>0</v>
      </c>
      <c r="X759" s="232">
        <v>0</v>
      </c>
      <c r="Y759" s="232">
        <v>0</v>
      </c>
      <c r="Z759" s="232">
        <v>0</v>
      </c>
      <c r="AA759" s="232">
        <v>0</v>
      </c>
      <c r="AB759" s="232">
        <v>0</v>
      </c>
      <c r="AC759" s="232">
        <v>0</v>
      </c>
      <c r="AD759" s="232">
        <v>0</v>
      </c>
      <c r="AE759" s="232">
        <v>0</v>
      </c>
      <c r="AF759" s="232">
        <v>0</v>
      </c>
      <c r="AG759" s="232">
        <v>0</v>
      </c>
      <c r="AH759" s="43">
        <v>0</v>
      </c>
    </row>
    <row r="760" spans="4:34">
      <c r="E760" s="62">
        <v>2021</v>
      </c>
      <c r="H760" s="232">
        <v>0</v>
      </c>
      <c r="I760" s="232">
        <v>0</v>
      </c>
      <c r="J760" s="232">
        <v>0</v>
      </c>
      <c r="K760" s="232">
        <v>0</v>
      </c>
      <c r="L760" s="232">
        <v>0</v>
      </c>
      <c r="M760" s="232">
        <v>0</v>
      </c>
      <c r="N760" s="232">
        <v>0</v>
      </c>
      <c r="O760" s="232">
        <v>0</v>
      </c>
      <c r="P760" s="232">
        <v>0</v>
      </c>
      <c r="Q760" s="232">
        <v>0</v>
      </c>
      <c r="R760" s="232">
        <v>0</v>
      </c>
      <c r="S760" s="232">
        <v>0</v>
      </c>
      <c r="T760" s="232">
        <v>0</v>
      </c>
      <c r="U760" s="232">
        <v>0</v>
      </c>
      <c r="V760" s="232">
        <v>0</v>
      </c>
      <c r="W760" s="232">
        <v>0</v>
      </c>
      <c r="X760" s="232">
        <v>0</v>
      </c>
      <c r="Y760" s="232">
        <v>0</v>
      </c>
      <c r="Z760" s="232">
        <v>0</v>
      </c>
      <c r="AA760" s="232">
        <v>0</v>
      </c>
      <c r="AB760" s="232">
        <v>0</v>
      </c>
      <c r="AC760" s="232">
        <v>0</v>
      </c>
      <c r="AD760" s="232">
        <v>0</v>
      </c>
      <c r="AE760" s="232">
        <v>0</v>
      </c>
      <c r="AF760" s="232">
        <v>0</v>
      </c>
      <c r="AG760" s="232">
        <v>0</v>
      </c>
      <c r="AH760" s="43">
        <v>0</v>
      </c>
    </row>
    <row r="761" spans="4:34">
      <c r="E761" s="62">
        <v>2022</v>
      </c>
      <c r="H761" s="232">
        <v>0</v>
      </c>
      <c r="I761" s="232">
        <v>0</v>
      </c>
      <c r="J761" s="232">
        <v>0</v>
      </c>
      <c r="K761" s="232">
        <v>0</v>
      </c>
      <c r="L761" s="232">
        <v>0</v>
      </c>
      <c r="M761" s="232">
        <v>0</v>
      </c>
      <c r="N761" s="232">
        <v>0</v>
      </c>
      <c r="O761" s="232">
        <v>0</v>
      </c>
      <c r="P761" s="232">
        <v>0</v>
      </c>
      <c r="Q761" s="232">
        <v>0</v>
      </c>
      <c r="R761" s="232">
        <v>0</v>
      </c>
      <c r="S761" s="232">
        <v>0</v>
      </c>
      <c r="T761" s="232">
        <v>0</v>
      </c>
      <c r="U761" s="232">
        <v>0</v>
      </c>
      <c r="V761" s="232">
        <v>0</v>
      </c>
      <c r="W761" s="232">
        <v>0</v>
      </c>
      <c r="X761" s="232">
        <v>0</v>
      </c>
      <c r="Y761" s="232">
        <v>0</v>
      </c>
      <c r="Z761" s="232">
        <v>0</v>
      </c>
      <c r="AA761" s="232">
        <v>0</v>
      </c>
      <c r="AB761" s="232">
        <v>0</v>
      </c>
      <c r="AC761" s="232">
        <v>0</v>
      </c>
      <c r="AD761" s="232">
        <v>0</v>
      </c>
      <c r="AE761" s="232">
        <v>0</v>
      </c>
      <c r="AF761" s="232">
        <v>0</v>
      </c>
      <c r="AG761" s="232">
        <v>0</v>
      </c>
      <c r="AH761" s="43">
        <v>0</v>
      </c>
    </row>
    <row r="762" spans="4:34">
      <c r="E762" s="62">
        <v>2023</v>
      </c>
      <c r="H762" s="232">
        <v>0</v>
      </c>
      <c r="I762" s="232">
        <v>0</v>
      </c>
      <c r="J762" s="232">
        <v>0</v>
      </c>
      <c r="K762" s="232">
        <v>0</v>
      </c>
      <c r="L762" s="232">
        <v>0</v>
      </c>
      <c r="M762" s="232">
        <v>0</v>
      </c>
      <c r="N762" s="232">
        <v>0</v>
      </c>
      <c r="O762" s="232">
        <v>0</v>
      </c>
      <c r="P762" s="232">
        <v>0</v>
      </c>
      <c r="Q762" s="232">
        <v>0</v>
      </c>
      <c r="R762" s="232">
        <v>0</v>
      </c>
      <c r="S762" s="232">
        <v>0</v>
      </c>
      <c r="T762" s="232">
        <v>0</v>
      </c>
      <c r="U762" s="232">
        <v>0</v>
      </c>
      <c r="V762" s="232">
        <v>0</v>
      </c>
      <c r="W762" s="232">
        <v>0</v>
      </c>
      <c r="X762" s="232">
        <v>0</v>
      </c>
      <c r="Y762" s="232">
        <v>0</v>
      </c>
      <c r="Z762" s="232">
        <v>0</v>
      </c>
      <c r="AA762" s="232">
        <v>0</v>
      </c>
      <c r="AB762" s="232">
        <v>0</v>
      </c>
      <c r="AC762" s="232">
        <v>0</v>
      </c>
      <c r="AD762" s="232">
        <v>0</v>
      </c>
      <c r="AE762" s="232">
        <v>0</v>
      </c>
      <c r="AF762" s="232">
        <v>0</v>
      </c>
      <c r="AG762" s="232">
        <v>0</v>
      </c>
      <c r="AH762" s="43">
        <v>0</v>
      </c>
    </row>
    <row r="763" spans="4:34">
      <c r="E763" s="62">
        <v>2024</v>
      </c>
      <c r="H763" s="232">
        <v>0</v>
      </c>
      <c r="I763" s="232">
        <v>0</v>
      </c>
      <c r="J763" s="232">
        <v>0</v>
      </c>
      <c r="K763" s="232">
        <v>0</v>
      </c>
      <c r="L763" s="232">
        <v>0</v>
      </c>
      <c r="M763" s="232">
        <v>0</v>
      </c>
      <c r="N763" s="232">
        <v>0</v>
      </c>
      <c r="O763" s="232">
        <v>0</v>
      </c>
      <c r="P763" s="232">
        <v>0</v>
      </c>
      <c r="Q763" s="232">
        <v>0</v>
      </c>
      <c r="R763" s="232">
        <v>0</v>
      </c>
      <c r="S763" s="232">
        <v>0</v>
      </c>
      <c r="T763" s="232">
        <v>0</v>
      </c>
      <c r="U763" s="232">
        <v>0</v>
      </c>
      <c r="V763" s="232">
        <v>0</v>
      </c>
      <c r="W763" s="232">
        <v>0</v>
      </c>
      <c r="X763" s="232">
        <v>0</v>
      </c>
      <c r="Y763" s="232">
        <v>0</v>
      </c>
      <c r="Z763" s="232">
        <v>0</v>
      </c>
      <c r="AA763" s="232">
        <v>0</v>
      </c>
      <c r="AB763" s="232">
        <v>0</v>
      </c>
      <c r="AC763" s="232">
        <v>0</v>
      </c>
      <c r="AD763" s="232">
        <v>0</v>
      </c>
      <c r="AE763" s="232">
        <v>0</v>
      </c>
      <c r="AF763" s="232">
        <v>0</v>
      </c>
      <c r="AG763" s="232">
        <v>0</v>
      </c>
      <c r="AH763" s="43">
        <v>0</v>
      </c>
    </row>
    <row r="764" spans="4:34">
      <c r="E764" s="62">
        <v>2025</v>
      </c>
      <c r="H764" s="232">
        <v>0</v>
      </c>
      <c r="I764" s="232">
        <v>0</v>
      </c>
      <c r="J764" s="232">
        <v>0</v>
      </c>
      <c r="K764" s="232">
        <v>0</v>
      </c>
      <c r="L764" s="232">
        <v>0</v>
      </c>
      <c r="M764" s="232">
        <v>0</v>
      </c>
      <c r="N764" s="232">
        <v>0</v>
      </c>
      <c r="O764" s="232">
        <v>0</v>
      </c>
      <c r="P764" s="232">
        <v>0</v>
      </c>
      <c r="Q764" s="232">
        <v>0</v>
      </c>
      <c r="R764" s="232">
        <v>0</v>
      </c>
      <c r="S764" s="232">
        <v>0</v>
      </c>
      <c r="T764" s="232">
        <v>0</v>
      </c>
      <c r="U764" s="232">
        <v>0</v>
      </c>
      <c r="V764" s="232">
        <v>0</v>
      </c>
      <c r="W764" s="232">
        <v>0</v>
      </c>
      <c r="X764" s="232">
        <v>0</v>
      </c>
      <c r="Y764" s="232">
        <v>0</v>
      </c>
      <c r="Z764" s="232">
        <v>0</v>
      </c>
      <c r="AA764" s="232">
        <v>0</v>
      </c>
      <c r="AB764" s="232">
        <v>0</v>
      </c>
      <c r="AC764" s="232">
        <v>0</v>
      </c>
      <c r="AD764" s="232">
        <v>0</v>
      </c>
      <c r="AE764" s="232">
        <v>0</v>
      </c>
      <c r="AF764" s="232">
        <v>0</v>
      </c>
      <c r="AG764" s="232">
        <v>0</v>
      </c>
      <c r="AH764" s="43">
        <v>0</v>
      </c>
    </row>
    <row r="765" spans="4:34">
      <c r="E765" s="62">
        <v>2026</v>
      </c>
      <c r="H765" s="232">
        <v>0</v>
      </c>
      <c r="I765" s="232">
        <v>0</v>
      </c>
      <c r="J765" s="232">
        <v>0</v>
      </c>
      <c r="K765" s="232">
        <v>0</v>
      </c>
      <c r="L765" s="232">
        <v>0</v>
      </c>
      <c r="M765" s="232">
        <v>0</v>
      </c>
      <c r="N765" s="232">
        <v>0</v>
      </c>
      <c r="O765" s="232">
        <v>0</v>
      </c>
      <c r="P765" s="232">
        <v>0</v>
      </c>
      <c r="Q765" s="232">
        <v>0</v>
      </c>
      <c r="R765" s="232">
        <v>0</v>
      </c>
      <c r="S765" s="232">
        <v>0</v>
      </c>
      <c r="T765" s="232">
        <v>0</v>
      </c>
      <c r="U765" s="232">
        <v>0</v>
      </c>
      <c r="V765" s="232">
        <v>0</v>
      </c>
      <c r="W765" s="232">
        <v>0</v>
      </c>
      <c r="X765" s="232">
        <v>0</v>
      </c>
      <c r="Y765" s="232">
        <v>0</v>
      </c>
      <c r="Z765" s="232">
        <v>0</v>
      </c>
      <c r="AA765" s="232">
        <v>0</v>
      </c>
      <c r="AB765" s="232">
        <v>0</v>
      </c>
      <c r="AC765" s="232">
        <v>0</v>
      </c>
      <c r="AD765" s="232">
        <v>0</v>
      </c>
      <c r="AE765" s="232">
        <v>0</v>
      </c>
      <c r="AF765" s="232">
        <v>0</v>
      </c>
      <c r="AG765" s="232">
        <v>0</v>
      </c>
      <c r="AH765" s="43">
        <v>0</v>
      </c>
    </row>
    <row r="766" spans="4:34">
      <c r="E766" s="62">
        <v>2027</v>
      </c>
      <c r="H766" s="232">
        <v>0</v>
      </c>
      <c r="I766" s="232">
        <v>0</v>
      </c>
      <c r="J766" s="232">
        <v>0</v>
      </c>
      <c r="K766" s="232">
        <v>0</v>
      </c>
      <c r="L766" s="232">
        <v>0</v>
      </c>
      <c r="M766" s="232">
        <v>0</v>
      </c>
      <c r="N766" s="232">
        <v>0</v>
      </c>
      <c r="O766" s="232">
        <v>0</v>
      </c>
      <c r="P766" s="232">
        <v>0</v>
      </c>
      <c r="Q766" s="232">
        <v>0</v>
      </c>
      <c r="R766" s="232">
        <v>0</v>
      </c>
      <c r="S766" s="232">
        <v>0</v>
      </c>
      <c r="T766" s="232">
        <v>0</v>
      </c>
      <c r="U766" s="232">
        <v>0</v>
      </c>
      <c r="V766" s="232">
        <v>0</v>
      </c>
      <c r="W766" s="232">
        <v>0</v>
      </c>
      <c r="X766" s="232">
        <v>0</v>
      </c>
      <c r="Y766" s="232">
        <v>0</v>
      </c>
      <c r="Z766" s="232">
        <v>0</v>
      </c>
      <c r="AA766" s="232">
        <v>0</v>
      </c>
      <c r="AB766" s="232">
        <v>0</v>
      </c>
      <c r="AC766" s="232">
        <v>0</v>
      </c>
      <c r="AD766" s="232">
        <v>0</v>
      </c>
      <c r="AE766" s="232">
        <v>0</v>
      </c>
      <c r="AF766" s="232">
        <v>0</v>
      </c>
      <c r="AG766" s="232">
        <v>0</v>
      </c>
      <c r="AH766" s="43">
        <v>0</v>
      </c>
    </row>
    <row r="767" spans="4:34">
      <c r="E767" s="62">
        <v>2028</v>
      </c>
      <c r="H767" s="232">
        <v>0</v>
      </c>
      <c r="I767" s="232">
        <v>0</v>
      </c>
      <c r="J767" s="232">
        <v>0</v>
      </c>
      <c r="K767" s="232">
        <v>0</v>
      </c>
      <c r="L767" s="232">
        <v>0</v>
      </c>
      <c r="M767" s="232">
        <v>0</v>
      </c>
      <c r="N767" s="232">
        <v>0</v>
      </c>
      <c r="O767" s="232">
        <v>0</v>
      </c>
      <c r="P767" s="232">
        <v>0</v>
      </c>
      <c r="Q767" s="232">
        <v>0</v>
      </c>
      <c r="R767" s="232">
        <v>0</v>
      </c>
      <c r="S767" s="232">
        <v>0</v>
      </c>
      <c r="T767" s="232">
        <v>0</v>
      </c>
      <c r="U767" s="232">
        <v>0</v>
      </c>
      <c r="V767" s="232">
        <v>0</v>
      </c>
      <c r="W767" s="232">
        <v>0</v>
      </c>
      <c r="X767" s="232">
        <v>0</v>
      </c>
      <c r="Y767" s="232">
        <v>0</v>
      </c>
      <c r="Z767" s="232">
        <v>0</v>
      </c>
      <c r="AA767" s="232">
        <v>0</v>
      </c>
      <c r="AB767" s="232">
        <v>0</v>
      </c>
      <c r="AC767" s="232">
        <v>0</v>
      </c>
      <c r="AD767" s="232">
        <v>0</v>
      </c>
      <c r="AE767" s="232">
        <v>0</v>
      </c>
      <c r="AF767" s="232">
        <v>0</v>
      </c>
      <c r="AG767" s="232">
        <v>0</v>
      </c>
      <c r="AH767" s="43">
        <v>0</v>
      </c>
    </row>
    <row r="768" spans="4:34">
      <c r="E768" s="62">
        <v>2029</v>
      </c>
      <c r="H768" s="232">
        <v>0</v>
      </c>
      <c r="I768" s="232">
        <v>0</v>
      </c>
      <c r="J768" s="232">
        <v>0</v>
      </c>
      <c r="K768" s="232">
        <v>0</v>
      </c>
      <c r="L768" s="232">
        <v>0</v>
      </c>
      <c r="M768" s="232">
        <v>0</v>
      </c>
      <c r="N768" s="232">
        <v>0</v>
      </c>
      <c r="O768" s="232">
        <v>0</v>
      </c>
      <c r="P768" s="232">
        <v>0</v>
      </c>
      <c r="Q768" s="232">
        <v>0</v>
      </c>
      <c r="R768" s="232">
        <v>0</v>
      </c>
      <c r="S768" s="232">
        <v>0</v>
      </c>
      <c r="T768" s="232">
        <v>0</v>
      </c>
      <c r="U768" s="232">
        <v>0</v>
      </c>
      <c r="V768" s="232">
        <v>0</v>
      </c>
      <c r="W768" s="232">
        <v>0</v>
      </c>
      <c r="X768" s="232">
        <v>0</v>
      </c>
      <c r="Y768" s="232">
        <v>0</v>
      </c>
      <c r="Z768" s="232">
        <v>0</v>
      </c>
      <c r="AA768" s="232">
        <v>0</v>
      </c>
      <c r="AB768" s="232">
        <v>0</v>
      </c>
      <c r="AC768" s="232">
        <v>0</v>
      </c>
      <c r="AD768" s="232">
        <v>0</v>
      </c>
      <c r="AE768" s="232">
        <v>0</v>
      </c>
      <c r="AF768" s="232">
        <v>0</v>
      </c>
      <c r="AG768" s="232">
        <v>0</v>
      </c>
      <c r="AH768" s="43">
        <v>0</v>
      </c>
    </row>
    <row r="769" spans="1:34">
      <c r="E769" s="62">
        <v>2030</v>
      </c>
      <c r="H769" s="51">
        <v>0</v>
      </c>
      <c r="I769" s="51">
        <v>0</v>
      </c>
      <c r="J769" s="51">
        <v>0</v>
      </c>
      <c r="K769" s="51">
        <v>0</v>
      </c>
      <c r="L769" s="51">
        <v>0</v>
      </c>
      <c r="M769" s="51">
        <v>0</v>
      </c>
      <c r="N769" s="51">
        <v>31029.855607965263</v>
      </c>
      <c r="O769" s="51">
        <v>0</v>
      </c>
      <c r="P769" s="51">
        <v>0</v>
      </c>
      <c r="Q769" s="51">
        <v>0</v>
      </c>
      <c r="R769" s="51">
        <v>22681.919137770761</v>
      </c>
      <c r="S769" s="51">
        <v>0</v>
      </c>
      <c r="T769" s="51">
        <v>0</v>
      </c>
      <c r="U769" s="51">
        <v>0</v>
      </c>
      <c r="V769" s="51">
        <v>0</v>
      </c>
      <c r="W769" s="51">
        <v>2326.8412345833312</v>
      </c>
      <c r="X769" s="51">
        <v>0</v>
      </c>
      <c r="Y769" s="51">
        <v>0</v>
      </c>
      <c r="Z769" s="51">
        <v>0</v>
      </c>
      <c r="AA769" s="51">
        <v>0</v>
      </c>
      <c r="AB769" s="51">
        <v>0</v>
      </c>
      <c r="AC769" s="51">
        <v>0</v>
      </c>
      <c r="AD769" s="51">
        <v>0</v>
      </c>
      <c r="AE769" s="51">
        <v>0</v>
      </c>
      <c r="AF769" s="51">
        <v>0</v>
      </c>
      <c r="AG769" s="51">
        <v>0</v>
      </c>
      <c r="AH769" s="43">
        <v>56038.615980319359</v>
      </c>
    </row>
    <row r="770" spans="1:34">
      <c r="AH770" s="43"/>
    </row>
    <row r="771" spans="1:34">
      <c r="AH771" s="43"/>
    </row>
    <row r="772" spans="1:34">
      <c r="AH772" s="43"/>
    </row>
    <row r="773" spans="1:34">
      <c r="AH773" s="43"/>
    </row>
    <row r="774" spans="1:34">
      <c r="AH774" s="43"/>
    </row>
    <row r="777" spans="1:34" ht="15.75">
      <c r="A777" s="52" t="s">
        <v>227</v>
      </c>
      <c r="E777" s="54" t="s">
        <v>228</v>
      </c>
    </row>
    <row r="778" spans="1:34" ht="15.75">
      <c r="A778" s="52">
        <v>0</v>
      </c>
      <c r="E778" s="205" t="s">
        <v>102</v>
      </c>
      <c r="F778" s="60" t="s">
        <v>46</v>
      </c>
      <c r="G778" s="60" t="s">
        <v>157</v>
      </c>
      <c r="H778" s="61" t="s">
        <v>48</v>
      </c>
      <c r="I778" s="61" t="s">
        <v>49</v>
      </c>
      <c r="J778" s="61" t="s">
        <v>50</v>
      </c>
      <c r="K778" s="61" t="s">
        <v>51</v>
      </c>
      <c r="L778" s="61" t="s">
        <v>52</v>
      </c>
      <c r="M778" s="61" t="s">
        <v>53</v>
      </c>
      <c r="N778" s="61" t="s">
        <v>54</v>
      </c>
      <c r="O778" s="61" t="s">
        <v>55</v>
      </c>
      <c r="P778" s="61" t="s">
        <v>56</v>
      </c>
      <c r="Q778" s="61" t="s">
        <v>57</v>
      </c>
      <c r="R778" s="61" t="s">
        <v>58</v>
      </c>
      <c r="S778" s="61" t="s">
        <v>59</v>
      </c>
      <c r="T778" s="61" t="s">
        <v>60</v>
      </c>
      <c r="U778" s="61" t="s">
        <v>61</v>
      </c>
      <c r="V778" s="61" t="s">
        <v>62</v>
      </c>
      <c r="W778" s="61" t="s">
        <v>63</v>
      </c>
      <c r="X778" s="61" t="s">
        <v>64</v>
      </c>
      <c r="Y778" s="61" t="s">
        <v>65</v>
      </c>
      <c r="Z778" s="61" t="s">
        <v>66</v>
      </c>
      <c r="AA778" s="61" t="s">
        <v>67</v>
      </c>
      <c r="AB778" s="61" t="s">
        <v>68</v>
      </c>
      <c r="AC778" s="61" t="s">
        <v>69</v>
      </c>
      <c r="AD778" s="61" t="s">
        <v>70</v>
      </c>
      <c r="AE778" s="61" t="s">
        <v>71</v>
      </c>
      <c r="AF778" s="61" t="s">
        <v>72</v>
      </c>
      <c r="AG778" s="61" t="s">
        <v>73</v>
      </c>
      <c r="AH778" s="61" t="s">
        <v>74</v>
      </c>
    </row>
    <row r="779" spans="1:34">
      <c r="A779" s="52">
        <v>0</v>
      </c>
      <c r="E779" s="2">
        <v>2003</v>
      </c>
      <c r="F779" s="2">
        <v>1</v>
      </c>
      <c r="G779" s="62">
        <v>2003</v>
      </c>
      <c r="H779" s="233">
        <v>0</v>
      </c>
      <c r="I779" s="233">
        <v>0</v>
      </c>
      <c r="J779" s="233">
        <v>0</v>
      </c>
      <c r="K779" s="233">
        <v>0</v>
      </c>
      <c r="L779" s="233">
        <v>0</v>
      </c>
      <c r="M779" s="233">
        <v>0</v>
      </c>
      <c r="N779" s="233">
        <v>0</v>
      </c>
      <c r="O779" s="233">
        <v>0</v>
      </c>
      <c r="P779" s="233">
        <v>0</v>
      </c>
      <c r="Q779" s="233">
        <v>0</v>
      </c>
      <c r="R779" s="233">
        <v>0</v>
      </c>
      <c r="S779" s="233">
        <v>0</v>
      </c>
      <c r="T779" s="233">
        <v>0</v>
      </c>
      <c r="U779" s="233">
        <v>0</v>
      </c>
      <c r="V779" s="233">
        <v>0</v>
      </c>
      <c r="W779" s="233">
        <v>0</v>
      </c>
      <c r="X779" s="233">
        <v>0</v>
      </c>
      <c r="Y779" s="233">
        <v>0</v>
      </c>
      <c r="Z779" s="233">
        <v>0</v>
      </c>
      <c r="AA779" s="233">
        <v>0</v>
      </c>
      <c r="AB779" s="233">
        <v>0</v>
      </c>
      <c r="AC779" s="233">
        <v>0</v>
      </c>
      <c r="AD779" s="233">
        <v>0</v>
      </c>
      <c r="AE779" s="233">
        <v>0</v>
      </c>
      <c r="AF779" s="233">
        <v>0</v>
      </c>
      <c r="AG779" s="233">
        <v>0</v>
      </c>
      <c r="AH779" s="43">
        <v>0</v>
      </c>
    </row>
    <row r="780" spans="1:34">
      <c r="E780" s="2">
        <v>2003</v>
      </c>
      <c r="F780" s="2">
        <v>2</v>
      </c>
      <c r="G780" s="62">
        <v>2003</v>
      </c>
      <c r="H780" s="233">
        <v>0</v>
      </c>
      <c r="I780" s="233">
        <v>0</v>
      </c>
      <c r="J780" s="233">
        <v>0</v>
      </c>
      <c r="K780" s="233">
        <v>0</v>
      </c>
      <c r="L780" s="233">
        <v>0</v>
      </c>
      <c r="M780" s="233">
        <v>0</v>
      </c>
      <c r="N780" s="233">
        <v>0</v>
      </c>
      <c r="O780" s="233">
        <v>0</v>
      </c>
      <c r="P780" s="233">
        <v>0</v>
      </c>
      <c r="Q780" s="233">
        <v>0</v>
      </c>
      <c r="R780" s="233">
        <v>0</v>
      </c>
      <c r="S780" s="233">
        <v>0</v>
      </c>
      <c r="T780" s="233">
        <v>0</v>
      </c>
      <c r="U780" s="233">
        <v>0</v>
      </c>
      <c r="V780" s="233">
        <v>0</v>
      </c>
      <c r="W780" s="233">
        <v>0</v>
      </c>
      <c r="X780" s="233">
        <v>0</v>
      </c>
      <c r="Y780" s="233">
        <v>0</v>
      </c>
      <c r="Z780" s="233">
        <v>0</v>
      </c>
      <c r="AA780" s="233">
        <v>0</v>
      </c>
      <c r="AB780" s="233">
        <v>0</v>
      </c>
      <c r="AC780" s="233">
        <v>0</v>
      </c>
      <c r="AD780" s="233">
        <v>0</v>
      </c>
      <c r="AE780" s="233">
        <v>0</v>
      </c>
      <c r="AF780" s="233">
        <v>0</v>
      </c>
      <c r="AG780" s="233">
        <v>0</v>
      </c>
      <c r="AH780" s="43">
        <v>0</v>
      </c>
    </row>
    <row r="781" spans="1:34">
      <c r="E781" s="2">
        <v>2003</v>
      </c>
      <c r="F781" s="2">
        <v>3</v>
      </c>
      <c r="G781" s="62">
        <v>2003</v>
      </c>
      <c r="H781" s="233">
        <v>0</v>
      </c>
      <c r="I781" s="233">
        <v>0</v>
      </c>
      <c r="J781" s="233">
        <v>0</v>
      </c>
      <c r="K781" s="233">
        <v>0</v>
      </c>
      <c r="L781" s="233">
        <v>0</v>
      </c>
      <c r="M781" s="233">
        <v>0</v>
      </c>
      <c r="N781" s="233">
        <v>0</v>
      </c>
      <c r="O781" s="233">
        <v>0</v>
      </c>
      <c r="P781" s="233">
        <v>0</v>
      </c>
      <c r="Q781" s="233">
        <v>0</v>
      </c>
      <c r="R781" s="233">
        <v>0</v>
      </c>
      <c r="S781" s="233">
        <v>0</v>
      </c>
      <c r="T781" s="233">
        <v>0</v>
      </c>
      <c r="U781" s="233">
        <v>0</v>
      </c>
      <c r="V781" s="233">
        <v>0</v>
      </c>
      <c r="W781" s="233">
        <v>0</v>
      </c>
      <c r="X781" s="233">
        <v>0</v>
      </c>
      <c r="Y781" s="233">
        <v>0</v>
      </c>
      <c r="Z781" s="233">
        <v>0</v>
      </c>
      <c r="AA781" s="233">
        <v>0</v>
      </c>
      <c r="AB781" s="233">
        <v>0</v>
      </c>
      <c r="AC781" s="233">
        <v>0</v>
      </c>
      <c r="AD781" s="233">
        <v>0</v>
      </c>
      <c r="AE781" s="233">
        <v>0</v>
      </c>
      <c r="AF781" s="233">
        <v>0</v>
      </c>
      <c r="AG781" s="233">
        <v>0</v>
      </c>
      <c r="AH781" s="43">
        <v>0</v>
      </c>
    </row>
    <row r="782" spans="1:34">
      <c r="E782" s="2">
        <v>2003</v>
      </c>
      <c r="F782" s="2">
        <v>4</v>
      </c>
      <c r="G782" s="62">
        <v>2003</v>
      </c>
      <c r="H782" s="233">
        <v>0</v>
      </c>
      <c r="I782" s="233">
        <v>0</v>
      </c>
      <c r="J782" s="233">
        <v>0</v>
      </c>
      <c r="K782" s="233">
        <v>0</v>
      </c>
      <c r="L782" s="233">
        <v>0</v>
      </c>
      <c r="M782" s="233">
        <v>0</v>
      </c>
      <c r="N782" s="233">
        <v>0</v>
      </c>
      <c r="O782" s="233">
        <v>0</v>
      </c>
      <c r="P782" s="233">
        <v>0</v>
      </c>
      <c r="Q782" s="233">
        <v>0</v>
      </c>
      <c r="R782" s="233">
        <v>0</v>
      </c>
      <c r="S782" s="233">
        <v>0</v>
      </c>
      <c r="T782" s="233">
        <v>0</v>
      </c>
      <c r="U782" s="233">
        <v>0</v>
      </c>
      <c r="V782" s="233">
        <v>0</v>
      </c>
      <c r="W782" s="233">
        <v>0</v>
      </c>
      <c r="X782" s="233">
        <v>0</v>
      </c>
      <c r="Y782" s="233">
        <v>0</v>
      </c>
      <c r="Z782" s="233">
        <v>0</v>
      </c>
      <c r="AA782" s="233">
        <v>0</v>
      </c>
      <c r="AB782" s="233">
        <v>0</v>
      </c>
      <c r="AC782" s="233">
        <v>0</v>
      </c>
      <c r="AD782" s="233">
        <v>0</v>
      </c>
      <c r="AE782" s="233">
        <v>0</v>
      </c>
      <c r="AF782" s="233">
        <v>0</v>
      </c>
      <c r="AG782" s="233">
        <v>0</v>
      </c>
      <c r="AH782" s="43">
        <v>0</v>
      </c>
    </row>
    <row r="783" spans="1:34">
      <c r="E783" s="2">
        <v>2003</v>
      </c>
      <c r="F783" s="2">
        <v>5</v>
      </c>
      <c r="G783" s="62">
        <v>2003</v>
      </c>
      <c r="H783" s="233">
        <v>0</v>
      </c>
      <c r="I783" s="233">
        <v>0</v>
      </c>
      <c r="J783" s="233">
        <v>0</v>
      </c>
      <c r="K783" s="233">
        <v>0</v>
      </c>
      <c r="L783" s="233">
        <v>0</v>
      </c>
      <c r="M783" s="233">
        <v>0</v>
      </c>
      <c r="N783" s="233">
        <v>0</v>
      </c>
      <c r="O783" s="233">
        <v>0</v>
      </c>
      <c r="P783" s="233">
        <v>0</v>
      </c>
      <c r="Q783" s="233">
        <v>0</v>
      </c>
      <c r="R783" s="233">
        <v>0</v>
      </c>
      <c r="S783" s="233">
        <v>0</v>
      </c>
      <c r="T783" s="233">
        <v>0</v>
      </c>
      <c r="U783" s="233">
        <v>0</v>
      </c>
      <c r="V783" s="233">
        <v>0</v>
      </c>
      <c r="W783" s="233">
        <v>0</v>
      </c>
      <c r="X783" s="233">
        <v>0</v>
      </c>
      <c r="Y783" s="233">
        <v>0</v>
      </c>
      <c r="Z783" s="233">
        <v>0</v>
      </c>
      <c r="AA783" s="233">
        <v>0</v>
      </c>
      <c r="AB783" s="233">
        <v>0</v>
      </c>
      <c r="AC783" s="233">
        <v>0</v>
      </c>
      <c r="AD783" s="233">
        <v>0</v>
      </c>
      <c r="AE783" s="233">
        <v>0</v>
      </c>
      <c r="AF783" s="233">
        <v>0</v>
      </c>
      <c r="AG783" s="233">
        <v>0</v>
      </c>
      <c r="AH783" s="43">
        <v>0</v>
      </c>
    </row>
    <row r="784" spans="1:34">
      <c r="E784" s="2">
        <v>2003</v>
      </c>
      <c r="F784" s="2">
        <v>6</v>
      </c>
      <c r="G784" s="62">
        <v>2003</v>
      </c>
      <c r="H784" s="233">
        <v>0</v>
      </c>
      <c r="I784" s="233">
        <v>0</v>
      </c>
      <c r="J784" s="233">
        <v>0</v>
      </c>
      <c r="K784" s="233">
        <v>0</v>
      </c>
      <c r="L784" s="233">
        <v>0</v>
      </c>
      <c r="M784" s="233">
        <v>0</v>
      </c>
      <c r="N784" s="233">
        <v>0</v>
      </c>
      <c r="O784" s="233">
        <v>0</v>
      </c>
      <c r="P784" s="233">
        <v>0</v>
      </c>
      <c r="Q784" s="233">
        <v>0</v>
      </c>
      <c r="R784" s="233">
        <v>0</v>
      </c>
      <c r="S784" s="233">
        <v>0</v>
      </c>
      <c r="T784" s="233">
        <v>0</v>
      </c>
      <c r="U784" s="233">
        <v>0</v>
      </c>
      <c r="V784" s="233">
        <v>0</v>
      </c>
      <c r="W784" s="233">
        <v>0</v>
      </c>
      <c r="X784" s="233">
        <v>0</v>
      </c>
      <c r="Y784" s="233">
        <v>0</v>
      </c>
      <c r="Z784" s="233">
        <v>0</v>
      </c>
      <c r="AA784" s="233">
        <v>0</v>
      </c>
      <c r="AB784" s="233">
        <v>0</v>
      </c>
      <c r="AC784" s="233">
        <v>0</v>
      </c>
      <c r="AD784" s="233">
        <v>0</v>
      </c>
      <c r="AE784" s="233">
        <v>0</v>
      </c>
      <c r="AF784" s="233">
        <v>0</v>
      </c>
      <c r="AG784" s="233">
        <v>0</v>
      </c>
      <c r="AH784" s="43">
        <v>0</v>
      </c>
    </row>
    <row r="785" spans="5:34">
      <c r="E785" s="2">
        <v>2003</v>
      </c>
      <c r="F785" s="2">
        <v>7</v>
      </c>
      <c r="G785" s="62">
        <v>2004</v>
      </c>
      <c r="H785" s="233">
        <v>0</v>
      </c>
      <c r="I785" s="233">
        <v>0</v>
      </c>
      <c r="J785" s="233">
        <v>0</v>
      </c>
      <c r="K785" s="233">
        <v>0</v>
      </c>
      <c r="L785" s="233">
        <v>0</v>
      </c>
      <c r="M785" s="233">
        <v>0</v>
      </c>
      <c r="N785" s="233">
        <v>0</v>
      </c>
      <c r="O785" s="233">
        <v>0</v>
      </c>
      <c r="P785" s="233">
        <v>0</v>
      </c>
      <c r="Q785" s="233">
        <v>0</v>
      </c>
      <c r="R785" s="233">
        <v>0</v>
      </c>
      <c r="S785" s="233">
        <v>0</v>
      </c>
      <c r="T785" s="233">
        <v>0</v>
      </c>
      <c r="U785" s="233">
        <v>0</v>
      </c>
      <c r="V785" s="233">
        <v>0</v>
      </c>
      <c r="W785" s="233">
        <v>0</v>
      </c>
      <c r="X785" s="233">
        <v>0</v>
      </c>
      <c r="Y785" s="233">
        <v>0</v>
      </c>
      <c r="Z785" s="233">
        <v>0</v>
      </c>
      <c r="AA785" s="233">
        <v>0</v>
      </c>
      <c r="AB785" s="233">
        <v>0</v>
      </c>
      <c r="AC785" s="233">
        <v>0</v>
      </c>
      <c r="AD785" s="233">
        <v>0</v>
      </c>
      <c r="AE785" s="233">
        <v>0</v>
      </c>
      <c r="AF785" s="233">
        <v>0</v>
      </c>
      <c r="AG785" s="233">
        <v>0</v>
      </c>
      <c r="AH785" s="43">
        <v>0</v>
      </c>
    </row>
    <row r="786" spans="5:34">
      <c r="E786" s="2">
        <v>2003</v>
      </c>
      <c r="F786" s="2">
        <v>8</v>
      </c>
      <c r="G786" s="62">
        <v>2004</v>
      </c>
      <c r="H786" s="233">
        <v>0</v>
      </c>
      <c r="I786" s="233">
        <v>0</v>
      </c>
      <c r="J786" s="233">
        <v>0</v>
      </c>
      <c r="K786" s="233">
        <v>0</v>
      </c>
      <c r="L786" s="233">
        <v>0</v>
      </c>
      <c r="M786" s="233">
        <v>0</v>
      </c>
      <c r="N786" s="233">
        <v>0</v>
      </c>
      <c r="O786" s="233">
        <v>0</v>
      </c>
      <c r="P786" s="233">
        <v>0</v>
      </c>
      <c r="Q786" s="233">
        <v>0</v>
      </c>
      <c r="R786" s="233">
        <v>0</v>
      </c>
      <c r="S786" s="233">
        <v>0</v>
      </c>
      <c r="T786" s="233">
        <v>0</v>
      </c>
      <c r="U786" s="233">
        <v>0</v>
      </c>
      <c r="V786" s="233">
        <v>0</v>
      </c>
      <c r="W786" s="233">
        <v>0</v>
      </c>
      <c r="X786" s="233">
        <v>0</v>
      </c>
      <c r="Y786" s="233">
        <v>0</v>
      </c>
      <c r="Z786" s="233">
        <v>0</v>
      </c>
      <c r="AA786" s="233">
        <v>0</v>
      </c>
      <c r="AB786" s="233">
        <v>0</v>
      </c>
      <c r="AC786" s="233">
        <v>0</v>
      </c>
      <c r="AD786" s="233">
        <v>0</v>
      </c>
      <c r="AE786" s="233">
        <v>1024.2999999999993</v>
      </c>
      <c r="AF786" s="233">
        <v>0</v>
      </c>
      <c r="AG786" s="233">
        <v>0</v>
      </c>
      <c r="AH786" s="43">
        <v>1024.2999999999993</v>
      </c>
    </row>
    <row r="787" spans="5:34">
      <c r="E787" s="2">
        <v>2003</v>
      </c>
      <c r="F787" s="2">
        <v>9</v>
      </c>
      <c r="G787" s="62">
        <v>2004</v>
      </c>
      <c r="H787" s="233">
        <v>0</v>
      </c>
      <c r="I787" s="233">
        <v>0</v>
      </c>
      <c r="J787" s="233">
        <v>0</v>
      </c>
      <c r="K787" s="233">
        <v>0</v>
      </c>
      <c r="L787" s="233">
        <v>0</v>
      </c>
      <c r="M787" s="233">
        <v>0</v>
      </c>
      <c r="N787" s="233">
        <v>0</v>
      </c>
      <c r="O787" s="233">
        <v>0</v>
      </c>
      <c r="P787" s="233">
        <v>0</v>
      </c>
      <c r="Q787" s="233">
        <v>0</v>
      </c>
      <c r="R787" s="233">
        <v>0</v>
      </c>
      <c r="S787" s="233">
        <v>0</v>
      </c>
      <c r="T787" s="233">
        <v>0</v>
      </c>
      <c r="U787" s="233">
        <v>0</v>
      </c>
      <c r="V787" s="233">
        <v>0</v>
      </c>
      <c r="W787" s="233">
        <v>0</v>
      </c>
      <c r="X787" s="233">
        <v>0</v>
      </c>
      <c r="Y787" s="233">
        <v>0</v>
      </c>
      <c r="Z787" s="233">
        <v>0</v>
      </c>
      <c r="AA787" s="233">
        <v>0</v>
      </c>
      <c r="AB787" s="233">
        <v>0</v>
      </c>
      <c r="AC787" s="233">
        <v>0</v>
      </c>
      <c r="AD787" s="233">
        <v>0</v>
      </c>
      <c r="AE787" s="233">
        <v>3753.1</v>
      </c>
      <c r="AF787" s="233">
        <v>0</v>
      </c>
      <c r="AG787" s="233">
        <v>0</v>
      </c>
      <c r="AH787" s="43">
        <v>3753.1</v>
      </c>
    </row>
    <row r="788" spans="5:34">
      <c r="E788" s="2">
        <v>2003</v>
      </c>
      <c r="F788" s="2">
        <v>10</v>
      </c>
      <c r="G788" s="62">
        <v>2004</v>
      </c>
      <c r="H788" s="233">
        <v>0</v>
      </c>
      <c r="I788" s="233">
        <v>0</v>
      </c>
      <c r="J788" s="233">
        <v>0</v>
      </c>
      <c r="K788" s="233">
        <v>0</v>
      </c>
      <c r="L788" s="233">
        <v>0</v>
      </c>
      <c r="M788" s="233">
        <v>0</v>
      </c>
      <c r="N788" s="233">
        <v>0</v>
      </c>
      <c r="O788" s="233">
        <v>0</v>
      </c>
      <c r="P788" s="233">
        <v>0</v>
      </c>
      <c r="Q788" s="233">
        <v>0</v>
      </c>
      <c r="R788" s="233">
        <v>0</v>
      </c>
      <c r="S788" s="233">
        <v>0</v>
      </c>
      <c r="T788" s="233">
        <v>0</v>
      </c>
      <c r="U788" s="233">
        <v>0</v>
      </c>
      <c r="V788" s="233">
        <v>0</v>
      </c>
      <c r="W788" s="233">
        <v>0</v>
      </c>
      <c r="X788" s="233">
        <v>0</v>
      </c>
      <c r="Y788" s="233">
        <v>0</v>
      </c>
      <c r="Z788" s="233">
        <v>0</v>
      </c>
      <c r="AA788" s="233">
        <v>0</v>
      </c>
      <c r="AB788" s="233">
        <v>570</v>
      </c>
      <c r="AC788" s="233">
        <v>2172.7000000000007</v>
      </c>
      <c r="AD788" s="233">
        <v>0</v>
      </c>
      <c r="AE788" s="233">
        <v>3409.9</v>
      </c>
      <c r="AF788" s="233">
        <v>0</v>
      </c>
      <c r="AG788" s="233">
        <v>2736.9999999999991</v>
      </c>
      <c r="AH788" s="43">
        <v>8889.5999999999985</v>
      </c>
    </row>
    <row r="789" spans="5:34">
      <c r="E789" s="2">
        <v>2003</v>
      </c>
      <c r="F789" s="2">
        <v>11</v>
      </c>
      <c r="G789" s="62">
        <v>2004</v>
      </c>
      <c r="H789" s="233">
        <v>0</v>
      </c>
      <c r="I789" s="233">
        <v>0</v>
      </c>
      <c r="J789" s="233">
        <v>0</v>
      </c>
      <c r="K789" s="233">
        <v>0</v>
      </c>
      <c r="L789" s="233">
        <v>0</v>
      </c>
      <c r="M789" s="233">
        <v>0</v>
      </c>
      <c r="N789" s="233">
        <v>3533.8000000000011</v>
      </c>
      <c r="O789" s="233">
        <v>229.70000000000005</v>
      </c>
      <c r="P789" s="233">
        <v>0</v>
      </c>
      <c r="Q789" s="233">
        <v>0</v>
      </c>
      <c r="R789" s="233">
        <v>475.60000000000036</v>
      </c>
      <c r="S789" s="233">
        <v>0</v>
      </c>
      <c r="T789" s="233">
        <v>0</v>
      </c>
      <c r="U789" s="233">
        <v>0</v>
      </c>
      <c r="V789" s="233">
        <v>0</v>
      </c>
      <c r="W789" s="233">
        <v>151</v>
      </c>
      <c r="X789" s="233">
        <v>0</v>
      </c>
      <c r="Y789" s="233">
        <v>0</v>
      </c>
      <c r="Z789" s="233">
        <v>0</v>
      </c>
      <c r="AA789" s="233">
        <v>0</v>
      </c>
      <c r="AB789" s="233">
        <v>1070.2</v>
      </c>
      <c r="AC789" s="233">
        <v>4871.8</v>
      </c>
      <c r="AD789" s="233">
        <v>0</v>
      </c>
      <c r="AE789" s="233">
        <v>2061.6999999999998</v>
      </c>
      <c r="AF789" s="233">
        <v>0</v>
      </c>
      <c r="AG789" s="233">
        <v>3370.7</v>
      </c>
      <c r="AH789" s="43">
        <v>15764.500000000004</v>
      </c>
    </row>
    <row r="790" spans="5:34">
      <c r="E790" s="2">
        <v>2003</v>
      </c>
      <c r="F790" s="2">
        <v>12</v>
      </c>
      <c r="G790" s="62">
        <v>2004</v>
      </c>
      <c r="H790" s="234">
        <v>0</v>
      </c>
      <c r="I790" s="234">
        <v>0</v>
      </c>
      <c r="J790" s="234">
        <v>0</v>
      </c>
      <c r="K790" s="234">
        <v>4166.7</v>
      </c>
      <c r="L790" s="234">
        <v>0</v>
      </c>
      <c r="M790" s="234">
        <v>0</v>
      </c>
      <c r="N790" s="234">
        <v>5469.9</v>
      </c>
      <c r="O790" s="234">
        <v>886.3</v>
      </c>
      <c r="P790" s="234">
        <v>0</v>
      </c>
      <c r="Q790" s="234">
        <v>0</v>
      </c>
      <c r="R790" s="234">
        <v>2293.6999999999998</v>
      </c>
      <c r="S790" s="234">
        <v>937.1</v>
      </c>
      <c r="T790" s="234">
        <v>543.6</v>
      </c>
      <c r="U790" s="234">
        <v>5635.1</v>
      </c>
      <c r="V790" s="234">
        <v>10702.7</v>
      </c>
      <c r="W790" s="234">
        <v>1432.8</v>
      </c>
      <c r="X790" s="234">
        <v>17517.2</v>
      </c>
      <c r="Y790" s="234">
        <v>0</v>
      </c>
      <c r="Z790" s="234">
        <v>0</v>
      </c>
      <c r="AA790" s="234">
        <v>0</v>
      </c>
      <c r="AB790" s="234">
        <v>1085.8</v>
      </c>
      <c r="AC790" s="234">
        <v>4200.7</v>
      </c>
      <c r="AD790" s="234">
        <v>0</v>
      </c>
      <c r="AE790" s="234">
        <v>1887.3</v>
      </c>
      <c r="AF790" s="234">
        <v>0</v>
      </c>
      <c r="AG790" s="234">
        <v>3182.6000000000004</v>
      </c>
      <c r="AH790" s="43">
        <v>59941.500000000007</v>
      </c>
    </row>
    <row r="791" spans="5:34">
      <c r="E791" s="2">
        <v>2004</v>
      </c>
      <c r="F791" s="2">
        <v>1</v>
      </c>
      <c r="G791" s="62">
        <v>2004</v>
      </c>
      <c r="H791" s="233">
        <v>0</v>
      </c>
      <c r="I791" s="233">
        <v>0</v>
      </c>
      <c r="J791" s="233">
        <v>0</v>
      </c>
      <c r="K791" s="233">
        <v>0</v>
      </c>
      <c r="L791" s="233">
        <v>0</v>
      </c>
      <c r="M791" s="233">
        <v>0</v>
      </c>
      <c r="N791" s="233">
        <v>0</v>
      </c>
      <c r="O791" s="233">
        <v>0</v>
      </c>
      <c r="P791" s="233">
        <v>0</v>
      </c>
      <c r="Q791" s="233">
        <v>0</v>
      </c>
      <c r="R791" s="233">
        <v>0</v>
      </c>
      <c r="S791" s="233">
        <v>0</v>
      </c>
      <c r="T791" s="233">
        <v>0</v>
      </c>
      <c r="U791" s="233">
        <v>0</v>
      </c>
      <c r="V791" s="233">
        <v>0</v>
      </c>
      <c r="W791" s="233">
        <v>0</v>
      </c>
      <c r="X791" s="233">
        <v>0</v>
      </c>
      <c r="Y791" s="233">
        <v>0</v>
      </c>
      <c r="Z791" s="233">
        <v>0</v>
      </c>
      <c r="AA791" s="233">
        <v>0</v>
      </c>
      <c r="AB791" s="233">
        <v>0</v>
      </c>
      <c r="AC791" s="233">
        <v>0</v>
      </c>
      <c r="AD791" s="233">
        <v>0</v>
      </c>
      <c r="AE791" s="233">
        <v>0</v>
      </c>
      <c r="AF791" s="233">
        <v>0</v>
      </c>
      <c r="AG791" s="233">
        <v>0</v>
      </c>
      <c r="AH791" s="43">
        <v>0</v>
      </c>
    </row>
    <row r="792" spans="5:34">
      <c r="E792" s="2">
        <v>2004</v>
      </c>
      <c r="F792" s="2">
        <v>2</v>
      </c>
      <c r="G792" s="62">
        <v>2004</v>
      </c>
      <c r="H792" s="233">
        <v>0</v>
      </c>
      <c r="I792" s="233">
        <v>0</v>
      </c>
      <c r="J792" s="233">
        <v>0</v>
      </c>
      <c r="K792" s="233">
        <v>0</v>
      </c>
      <c r="L792" s="233">
        <v>0</v>
      </c>
      <c r="M792" s="233">
        <v>0</v>
      </c>
      <c r="N792" s="233">
        <v>0</v>
      </c>
      <c r="O792" s="233">
        <v>0</v>
      </c>
      <c r="P792" s="233">
        <v>0</v>
      </c>
      <c r="Q792" s="233">
        <v>0</v>
      </c>
      <c r="R792" s="233">
        <v>0</v>
      </c>
      <c r="S792" s="233">
        <v>0</v>
      </c>
      <c r="T792" s="233">
        <v>0</v>
      </c>
      <c r="U792" s="233">
        <v>0</v>
      </c>
      <c r="V792" s="233">
        <v>0</v>
      </c>
      <c r="W792" s="233">
        <v>0</v>
      </c>
      <c r="X792" s="233">
        <v>0</v>
      </c>
      <c r="Y792" s="233">
        <v>0</v>
      </c>
      <c r="Z792" s="233">
        <v>0</v>
      </c>
      <c r="AA792" s="233">
        <v>0</v>
      </c>
      <c r="AB792" s="233">
        <v>0</v>
      </c>
      <c r="AC792" s="233">
        <v>0</v>
      </c>
      <c r="AD792" s="233">
        <v>0</v>
      </c>
      <c r="AE792" s="233">
        <v>0</v>
      </c>
      <c r="AF792" s="233">
        <v>0</v>
      </c>
      <c r="AG792" s="233">
        <v>0</v>
      </c>
      <c r="AH792" s="43">
        <v>0</v>
      </c>
    </row>
    <row r="793" spans="5:34">
      <c r="E793" s="2">
        <v>2004</v>
      </c>
      <c r="F793" s="2">
        <v>3</v>
      </c>
      <c r="G793" s="62">
        <v>2004</v>
      </c>
      <c r="H793" s="233">
        <v>0</v>
      </c>
      <c r="I793" s="233">
        <v>0</v>
      </c>
      <c r="J793" s="233">
        <v>0</v>
      </c>
      <c r="K793" s="233">
        <v>0</v>
      </c>
      <c r="L793" s="233">
        <v>0</v>
      </c>
      <c r="M793" s="233">
        <v>0</v>
      </c>
      <c r="N793" s="233">
        <v>0</v>
      </c>
      <c r="O793" s="233">
        <v>0</v>
      </c>
      <c r="P793" s="233">
        <v>0</v>
      </c>
      <c r="Q793" s="233">
        <v>0</v>
      </c>
      <c r="R793" s="233">
        <v>0</v>
      </c>
      <c r="S793" s="233">
        <v>0</v>
      </c>
      <c r="T793" s="233">
        <v>0</v>
      </c>
      <c r="U793" s="233">
        <v>0</v>
      </c>
      <c r="V793" s="233">
        <v>0</v>
      </c>
      <c r="W793" s="233">
        <v>0</v>
      </c>
      <c r="X793" s="233">
        <v>0</v>
      </c>
      <c r="Y793" s="233">
        <v>0</v>
      </c>
      <c r="Z793" s="233">
        <v>0</v>
      </c>
      <c r="AA793" s="233">
        <v>0</v>
      </c>
      <c r="AB793" s="233">
        <v>0</v>
      </c>
      <c r="AC793" s="233">
        <v>0</v>
      </c>
      <c r="AD793" s="233">
        <v>0</v>
      </c>
      <c r="AE793" s="233">
        <v>0</v>
      </c>
      <c r="AF793" s="233">
        <v>0</v>
      </c>
      <c r="AG793" s="233">
        <v>0</v>
      </c>
      <c r="AH793" s="43">
        <v>0</v>
      </c>
    </row>
    <row r="794" spans="5:34">
      <c r="E794" s="2">
        <v>2004</v>
      </c>
      <c r="F794" s="2">
        <v>4</v>
      </c>
      <c r="G794" s="62">
        <v>2004</v>
      </c>
      <c r="H794" s="233">
        <v>0</v>
      </c>
      <c r="I794" s="233">
        <v>0</v>
      </c>
      <c r="J794" s="233">
        <v>0</v>
      </c>
      <c r="K794" s="233">
        <v>0</v>
      </c>
      <c r="L794" s="233">
        <v>0</v>
      </c>
      <c r="M794" s="233">
        <v>0</v>
      </c>
      <c r="N794" s="233">
        <v>0</v>
      </c>
      <c r="O794" s="233">
        <v>0</v>
      </c>
      <c r="P794" s="233">
        <v>0</v>
      </c>
      <c r="Q794" s="233">
        <v>0</v>
      </c>
      <c r="R794" s="233">
        <v>0</v>
      </c>
      <c r="S794" s="233">
        <v>0</v>
      </c>
      <c r="T794" s="233">
        <v>0</v>
      </c>
      <c r="U794" s="233">
        <v>0</v>
      </c>
      <c r="V794" s="233">
        <v>0</v>
      </c>
      <c r="W794" s="233">
        <v>0</v>
      </c>
      <c r="X794" s="233">
        <v>0</v>
      </c>
      <c r="Y794" s="233">
        <v>0</v>
      </c>
      <c r="Z794" s="233">
        <v>0</v>
      </c>
      <c r="AA794" s="233">
        <v>0</v>
      </c>
      <c r="AB794" s="233">
        <v>0</v>
      </c>
      <c r="AC794" s="233">
        <v>0</v>
      </c>
      <c r="AD794" s="233">
        <v>0</v>
      </c>
      <c r="AE794" s="233">
        <v>0</v>
      </c>
      <c r="AF794" s="233">
        <v>0</v>
      </c>
      <c r="AG794" s="233">
        <v>0</v>
      </c>
      <c r="AH794" s="43">
        <v>0</v>
      </c>
    </row>
    <row r="795" spans="5:34">
      <c r="E795" s="2">
        <v>2004</v>
      </c>
      <c r="F795" s="2">
        <v>5</v>
      </c>
      <c r="G795" s="62">
        <v>2004</v>
      </c>
      <c r="H795" s="233">
        <v>0</v>
      </c>
      <c r="I795" s="233">
        <v>0</v>
      </c>
      <c r="J795" s="233">
        <v>0</v>
      </c>
      <c r="K795" s="233">
        <v>0</v>
      </c>
      <c r="L795" s="233">
        <v>0</v>
      </c>
      <c r="M795" s="233">
        <v>0</v>
      </c>
      <c r="N795" s="233">
        <v>0</v>
      </c>
      <c r="O795" s="233">
        <v>0</v>
      </c>
      <c r="P795" s="233">
        <v>0</v>
      </c>
      <c r="Q795" s="233">
        <v>0</v>
      </c>
      <c r="R795" s="233">
        <v>0</v>
      </c>
      <c r="S795" s="233">
        <v>0</v>
      </c>
      <c r="T795" s="233">
        <v>0</v>
      </c>
      <c r="U795" s="233">
        <v>0</v>
      </c>
      <c r="V795" s="233">
        <v>0</v>
      </c>
      <c r="W795" s="233">
        <v>0</v>
      </c>
      <c r="X795" s="233">
        <v>0</v>
      </c>
      <c r="Y795" s="233">
        <v>0</v>
      </c>
      <c r="Z795" s="233">
        <v>0</v>
      </c>
      <c r="AA795" s="233">
        <v>0</v>
      </c>
      <c r="AB795" s="233">
        <v>0</v>
      </c>
      <c r="AC795" s="233">
        <v>0</v>
      </c>
      <c r="AD795" s="233">
        <v>0</v>
      </c>
      <c r="AE795" s="233">
        <v>0</v>
      </c>
      <c r="AF795" s="233">
        <v>0</v>
      </c>
      <c r="AG795" s="233">
        <v>0</v>
      </c>
      <c r="AH795" s="43">
        <v>0</v>
      </c>
    </row>
    <row r="796" spans="5:34">
      <c r="E796" s="2">
        <v>2004</v>
      </c>
      <c r="F796" s="2">
        <v>6</v>
      </c>
      <c r="G796" s="62">
        <v>2004</v>
      </c>
      <c r="H796" s="233">
        <v>0</v>
      </c>
      <c r="I796" s="233">
        <v>0</v>
      </c>
      <c r="J796" s="233">
        <v>0</v>
      </c>
      <c r="K796" s="233">
        <v>0</v>
      </c>
      <c r="L796" s="233">
        <v>0</v>
      </c>
      <c r="M796" s="233">
        <v>0</v>
      </c>
      <c r="N796" s="233">
        <v>0</v>
      </c>
      <c r="O796" s="233">
        <v>0</v>
      </c>
      <c r="P796" s="233">
        <v>0</v>
      </c>
      <c r="Q796" s="233">
        <v>0</v>
      </c>
      <c r="R796" s="233">
        <v>0</v>
      </c>
      <c r="S796" s="233">
        <v>0</v>
      </c>
      <c r="T796" s="233">
        <v>0</v>
      </c>
      <c r="U796" s="233">
        <v>0</v>
      </c>
      <c r="V796" s="233">
        <v>0</v>
      </c>
      <c r="W796" s="233">
        <v>0</v>
      </c>
      <c r="X796" s="233">
        <v>0</v>
      </c>
      <c r="Y796" s="233">
        <v>0</v>
      </c>
      <c r="Z796" s="233">
        <v>0</v>
      </c>
      <c r="AA796" s="233">
        <v>0</v>
      </c>
      <c r="AB796" s="233">
        <v>0</v>
      </c>
      <c r="AC796" s="233">
        <v>0</v>
      </c>
      <c r="AD796" s="233">
        <v>0</v>
      </c>
      <c r="AE796" s="233">
        <v>0</v>
      </c>
      <c r="AF796" s="233">
        <v>0</v>
      </c>
      <c r="AG796" s="233">
        <v>0</v>
      </c>
      <c r="AH796" s="43">
        <v>0</v>
      </c>
    </row>
    <row r="797" spans="5:34">
      <c r="E797" s="2">
        <v>2004</v>
      </c>
      <c r="F797" s="2">
        <v>7</v>
      </c>
      <c r="G797" s="62">
        <v>2005</v>
      </c>
      <c r="H797" s="233">
        <v>0</v>
      </c>
      <c r="I797" s="233">
        <v>0</v>
      </c>
      <c r="J797" s="233">
        <v>0</v>
      </c>
      <c r="K797" s="233">
        <v>0</v>
      </c>
      <c r="L797" s="233">
        <v>0</v>
      </c>
      <c r="M797" s="233">
        <v>0</v>
      </c>
      <c r="N797" s="233">
        <v>0</v>
      </c>
      <c r="O797" s="233">
        <v>0</v>
      </c>
      <c r="P797" s="233">
        <v>0</v>
      </c>
      <c r="Q797" s="233">
        <v>0</v>
      </c>
      <c r="R797" s="233">
        <v>0</v>
      </c>
      <c r="S797" s="233">
        <v>0</v>
      </c>
      <c r="T797" s="233">
        <v>0</v>
      </c>
      <c r="U797" s="233">
        <v>0</v>
      </c>
      <c r="V797" s="233">
        <v>0</v>
      </c>
      <c r="W797" s="233">
        <v>0</v>
      </c>
      <c r="X797" s="233">
        <v>0</v>
      </c>
      <c r="Y797" s="233">
        <v>0</v>
      </c>
      <c r="Z797" s="233">
        <v>0</v>
      </c>
      <c r="AA797" s="233">
        <v>0</v>
      </c>
      <c r="AB797" s="233">
        <v>0</v>
      </c>
      <c r="AC797" s="233">
        <v>0</v>
      </c>
      <c r="AD797" s="233">
        <v>0</v>
      </c>
      <c r="AE797" s="233">
        <v>0</v>
      </c>
      <c r="AF797" s="233">
        <v>0</v>
      </c>
      <c r="AG797" s="233">
        <v>0</v>
      </c>
      <c r="AH797" s="43">
        <v>0</v>
      </c>
    </row>
    <row r="798" spans="5:34">
      <c r="E798" s="2">
        <v>2004</v>
      </c>
      <c r="F798" s="2">
        <v>8</v>
      </c>
      <c r="G798" s="62">
        <v>2005</v>
      </c>
      <c r="H798" s="233">
        <v>0</v>
      </c>
      <c r="I798" s="233">
        <v>0</v>
      </c>
      <c r="J798" s="233">
        <v>0</v>
      </c>
      <c r="K798" s="233">
        <v>0</v>
      </c>
      <c r="L798" s="233">
        <v>0</v>
      </c>
      <c r="M798" s="233">
        <v>0</v>
      </c>
      <c r="N798" s="233">
        <v>0</v>
      </c>
      <c r="O798" s="233">
        <v>0</v>
      </c>
      <c r="P798" s="233">
        <v>0</v>
      </c>
      <c r="Q798" s="233">
        <v>0</v>
      </c>
      <c r="R798" s="233">
        <v>0</v>
      </c>
      <c r="S798" s="233">
        <v>0</v>
      </c>
      <c r="T798" s="233">
        <v>0</v>
      </c>
      <c r="U798" s="233">
        <v>0</v>
      </c>
      <c r="V798" s="233">
        <v>0</v>
      </c>
      <c r="W798" s="233">
        <v>0</v>
      </c>
      <c r="X798" s="233">
        <v>0</v>
      </c>
      <c r="Y798" s="233">
        <v>0</v>
      </c>
      <c r="Z798" s="233">
        <v>104.89999999999998</v>
      </c>
      <c r="AA798" s="233">
        <v>0</v>
      </c>
      <c r="AB798" s="233">
        <v>0</v>
      </c>
      <c r="AC798" s="233">
        <v>0</v>
      </c>
      <c r="AD798" s="233">
        <v>0</v>
      </c>
      <c r="AE798" s="233">
        <v>0</v>
      </c>
      <c r="AF798" s="233">
        <v>0</v>
      </c>
      <c r="AG798" s="233">
        <v>0</v>
      </c>
      <c r="AH798" s="43">
        <v>104.89999999999998</v>
      </c>
    </row>
    <row r="799" spans="5:34">
      <c r="E799" s="2">
        <v>2004</v>
      </c>
      <c r="F799" s="2">
        <v>9</v>
      </c>
      <c r="G799" s="62">
        <v>2005</v>
      </c>
      <c r="H799" s="233">
        <v>0</v>
      </c>
      <c r="I799" s="233">
        <v>0</v>
      </c>
      <c r="J799" s="233">
        <v>0</v>
      </c>
      <c r="K799" s="233">
        <v>0</v>
      </c>
      <c r="L799" s="233">
        <v>0</v>
      </c>
      <c r="M799" s="233">
        <v>0</v>
      </c>
      <c r="N799" s="233">
        <v>7312.0999999999985</v>
      </c>
      <c r="O799" s="233">
        <v>0</v>
      </c>
      <c r="P799" s="233">
        <v>0</v>
      </c>
      <c r="Q799" s="233">
        <v>0</v>
      </c>
      <c r="R799" s="233">
        <v>0</v>
      </c>
      <c r="S799" s="233">
        <v>0</v>
      </c>
      <c r="T799" s="233">
        <v>0</v>
      </c>
      <c r="U799" s="233">
        <v>0</v>
      </c>
      <c r="V799" s="233">
        <v>0</v>
      </c>
      <c r="W799" s="233">
        <v>4.5474735088646412E-13</v>
      </c>
      <c r="X799" s="233">
        <v>0</v>
      </c>
      <c r="Y799" s="233">
        <v>0</v>
      </c>
      <c r="Z799" s="233">
        <v>258.5</v>
      </c>
      <c r="AA799" s="233">
        <v>0</v>
      </c>
      <c r="AB799" s="233">
        <v>103.60000000000036</v>
      </c>
      <c r="AC799" s="233">
        <v>0</v>
      </c>
      <c r="AD799" s="233">
        <v>0</v>
      </c>
      <c r="AE799" s="233">
        <v>0</v>
      </c>
      <c r="AF799" s="233">
        <v>0</v>
      </c>
      <c r="AG799" s="233">
        <v>5679.7000000000007</v>
      </c>
      <c r="AH799" s="43">
        <v>13353.9</v>
      </c>
    </row>
    <row r="800" spans="5:34">
      <c r="E800" s="2">
        <v>2004</v>
      </c>
      <c r="F800" s="2">
        <v>10</v>
      </c>
      <c r="G800" s="62">
        <v>2005</v>
      </c>
      <c r="H800" s="233">
        <v>0</v>
      </c>
      <c r="I800" s="233">
        <v>0</v>
      </c>
      <c r="J800" s="233">
        <v>0</v>
      </c>
      <c r="K800" s="233">
        <v>0</v>
      </c>
      <c r="L800" s="233">
        <v>0</v>
      </c>
      <c r="M800" s="233">
        <v>0</v>
      </c>
      <c r="N800" s="233">
        <v>7178.2000000000007</v>
      </c>
      <c r="O800" s="233">
        <v>789.90000000000009</v>
      </c>
      <c r="P800" s="233">
        <v>0</v>
      </c>
      <c r="Q800" s="233">
        <v>0</v>
      </c>
      <c r="R800" s="233">
        <v>0</v>
      </c>
      <c r="S800" s="233">
        <v>1331.5</v>
      </c>
      <c r="T800" s="233">
        <v>0</v>
      </c>
      <c r="U800" s="233">
        <v>4092.3000000000029</v>
      </c>
      <c r="V800" s="233">
        <v>2145.5</v>
      </c>
      <c r="W800" s="233">
        <v>347.29999999999973</v>
      </c>
      <c r="X800" s="233">
        <v>0</v>
      </c>
      <c r="Y800" s="233">
        <v>0</v>
      </c>
      <c r="Z800" s="233">
        <v>103.2</v>
      </c>
      <c r="AA800" s="233">
        <v>0</v>
      </c>
      <c r="AB800" s="233">
        <v>1161.5999999999999</v>
      </c>
      <c r="AC800" s="233">
        <v>3012.8</v>
      </c>
      <c r="AD800" s="233">
        <v>0</v>
      </c>
      <c r="AE800" s="233">
        <v>538.40000000000009</v>
      </c>
      <c r="AF800" s="233">
        <v>0</v>
      </c>
      <c r="AG800" s="233">
        <v>5258.9</v>
      </c>
      <c r="AH800" s="43">
        <v>25959.600000000006</v>
      </c>
    </row>
    <row r="801" spans="5:34">
      <c r="E801" s="2">
        <v>2004</v>
      </c>
      <c r="F801" s="2">
        <v>11</v>
      </c>
      <c r="G801" s="62">
        <v>2005</v>
      </c>
      <c r="H801" s="233">
        <v>0</v>
      </c>
      <c r="I801" s="233">
        <v>0</v>
      </c>
      <c r="J801" s="233">
        <v>0</v>
      </c>
      <c r="K801" s="233">
        <v>4983.7000000000007</v>
      </c>
      <c r="L801" s="233">
        <v>0</v>
      </c>
      <c r="M801" s="233">
        <v>0</v>
      </c>
      <c r="N801" s="233">
        <v>4781.6000000000004</v>
      </c>
      <c r="O801" s="233">
        <v>664</v>
      </c>
      <c r="P801" s="233">
        <v>0</v>
      </c>
      <c r="Q801" s="233">
        <v>0</v>
      </c>
      <c r="R801" s="233">
        <v>0</v>
      </c>
      <c r="S801" s="233">
        <v>2035.8</v>
      </c>
      <c r="T801" s="233">
        <v>702</v>
      </c>
      <c r="U801" s="233">
        <v>24346.399999999998</v>
      </c>
      <c r="V801" s="233">
        <v>15144.6</v>
      </c>
      <c r="W801" s="233">
        <v>1473.7</v>
      </c>
      <c r="X801" s="233">
        <v>3958.6999999999971</v>
      </c>
      <c r="Y801" s="233">
        <v>0</v>
      </c>
      <c r="Z801" s="233">
        <v>110.6</v>
      </c>
      <c r="AA801" s="233">
        <v>0</v>
      </c>
      <c r="AB801" s="233">
        <v>1060.8</v>
      </c>
      <c r="AC801" s="233">
        <v>4168.6000000000004</v>
      </c>
      <c r="AD801" s="233">
        <v>0</v>
      </c>
      <c r="AE801" s="233">
        <v>406.7</v>
      </c>
      <c r="AF801" s="233">
        <v>0</v>
      </c>
      <c r="AG801" s="233">
        <v>2584.9</v>
      </c>
      <c r="AH801" s="43">
        <v>66422.099999999991</v>
      </c>
    </row>
    <row r="802" spans="5:34">
      <c r="E802" s="2">
        <v>2004</v>
      </c>
      <c r="F802" s="2">
        <v>12</v>
      </c>
      <c r="G802" s="62">
        <v>2005</v>
      </c>
      <c r="H802" s="234">
        <v>0</v>
      </c>
      <c r="I802" s="234">
        <v>0</v>
      </c>
      <c r="J802" s="234">
        <v>0</v>
      </c>
      <c r="K802" s="234">
        <v>6974.5</v>
      </c>
      <c r="L802" s="234">
        <v>0</v>
      </c>
      <c r="M802" s="234">
        <v>0</v>
      </c>
      <c r="N802" s="234">
        <v>5323.4</v>
      </c>
      <c r="O802" s="234">
        <v>751.1</v>
      </c>
      <c r="P802" s="234">
        <v>0</v>
      </c>
      <c r="Q802" s="234">
        <v>0</v>
      </c>
      <c r="R802" s="234">
        <v>570.20000000000005</v>
      </c>
      <c r="S802" s="234">
        <v>1988.6</v>
      </c>
      <c r="T802" s="234">
        <v>2754.4</v>
      </c>
      <c r="U802" s="234">
        <v>30414</v>
      </c>
      <c r="V802" s="234">
        <v>14228.900000000001</v>
      </c>
      <c r="W802" s="234">
        <v>1250.4000000000001</v>
      </c>
      <c r="X802" s="234">
        <v>33025</v>
      </c>
      <c r="Y802" s="234">
        <v>0</v>
      </c>
      <c r="Z802" s="234">
        <v>75.099999999999994</v>
      </c>
      <c r="AA802" s="234">
        <v>1311.2</v>
      </c>
      <c r="AB802" s="234">
        <v>965.8</v>
      </c>
      <c r="AC802" s="234">
        <v>3932.2</v>
      </c>
      <c r="AD802" s="234">
        <v>0</v>
      </c>
      <c r="AE802" s="234">
        <v>364.9</v>
      </c>
      <c r="AF802" s="234">
        <v>0</v>
      </c>
      <c r="AG802" s="234">
        <v>2723.7999999999997</v>
      </c>
      <c r="AH802" s="43">
        <v>106653.5</v>
      </c>
    </row>
    <row r="803" spans="5:34">
      <c r="E803" s="2">
        <v>2005</v>
      </c>
      <c r="F803" s="2">
        <v>1</v>
      </c>
      <c r="G803" s="62">
        <v>2005</v>
      </c>
      <c r="H803" s="233">
        <v>0</v>
      </c>
      <c r="I803" s="233">
        <v>0</v>
      </c>
      <c r="J803" s="233">
        <v>0</v>
      </c>
      <c r="K803" s="233">
        <v>0</v>
      </c>
      <c r="L803" s="233">
        <v>0</v>
      </c>
      <c r="M803" s="233">
        <v>0</v>
      </c>
      <c r="N803" s="233">
        <v>0</v>
      </c>
      <c r="O803" s="233">
        <v>0</v>
      </c>
      <c r="P803" s="233">
        <v>0</v>
      </c>
      <c r="Q803" s="233">
        <v>0</v>
      </c>
      <c r="R803" s="233">
        <v>0</v>
      </c>
      <c r="S803" s="233">
        <v>0</v>
      </c>
      <c r="T803" s="233">
        <v>0</v>
      </c>
      <c r="U803" s="233">
        <v>0</v>
      </c>
      <c r="V803" s="233">
        <v>0</v>
      </c>
      <c r="W803" s="233">
        <v>0</v>
      </c>
      <c r="X803" s="233">
        <v>0</v>
      </c>
      <c r="Y803" s="233">
        <v>0</v>
      </c>
      <c r="Z803" s="233">
        <v>0</v>
      </c>
      <c r="AA803" s="233">
        <v>0</v>
      </c>
      <c r="AB803" s="233">
        <v>0</v>
      </c>
      <c r="AC803" s="233">
        <v>0</v>
      </c>
      <c r="AD803" s="233">
        <v>0</v>
      </c>
      <c r="AE803" s="233">
        <v>0</v>
      </c>
      <c r="AF803" s="233">
        <v>0</v>
      </c>
      <c r="AG803" s="233">
        <v>0</v>
      </c>
      <c r="AH803" s="43">
        <v>0</v>
      </c>
    </row>
    <row r="804" spans="5:34">
      <c r="E804" s="2">
        <v>2005</v>
      </c>
      <c r="F804" s="2">
        <v>2</v>
      </c>
      <c r="G804" s="62">
        <v>2005</v>
      </c>
      <c r="H804" s="233">
        <v>0</v>
      </c>
      <c r="I804" s="233">
        <v>0</v>
      </c>
      <c r="J804" s="233">
        <v>0</v>
      </c>
      <c r="K804" s="233">
        <v>0</v>
      </c>
      <c r="L804" s="233">
        <v>0</v>
      </c>
      <c r="M804" s="233">
        <v>0</v>
      </c>
      <c r="N804" s="233">
        <v>0</v>
      </c>
      <c r="O804" s="233">
        <v>0</v>
      </c>
      <c r="P804" s="233">
        <v>0</v>
      </c>
      <c r="Q804" s="233">
        <v>0</v>
      </c>
      <c r="R804" s="233">
        <v>0</v>
      </c>
      <c r="S804" s="233">
        <v>0</v>
      </c>
      <c r="T804" s="233">
        <v>0</v>
      </c>
      <c r="U804" s="233">
        <v>0</v>
      </c>
      <c r="V804" s="233">
        <v>0</v>
      </c>
      <c r="W804" s="233">
        <v>0</v>
      </c>
      <c r="X804" s="233">
        <v>0</v>
      </c>
      <c r="Y804" s="233">
        <v>0</v>
      </c>
      <c r="Z804" s="233">
        <v>0</v>
      </c>
      <c r="AA804" s="233">
        <v>0</v>
      </c>
      <c r="AB804" s="233">
        <v>0</v>
      </c>
      <c r="AC804" s="233">
        <v>0</v>
      </c>
      <c r="AD804" s="233">
        <v>0</v>
      </c>
      <c r="AE804" s="233">
        <v>0</v>
      </c>
      <c r="AF804" s="233">
        <v>0</v>
      </c>
      <c r="AG804" s="233">
        <v>0</v>
      </c>
      <c r="AH804" s="43">
        <v>0</v>
      </c>
    </row>
    <row r="805" spans="5:34">
      <c r="E805" s="2">
        <v>2005</v>
      </c>
      <c r="F805" s="2">
        <v>3</v>
      </c>
      <c r="G805" s="62">
        <v>2005</v>
      </c>
      <c r="H805" s="233">
        <v>0</v>
      </c>
      <c r="I805" s="233">
        <v>0</v>
      </c>
      <c r="J805" s="233">
        <v>0</v>
      </c>
      <c r="K805" s="233">
        <v>0</v>
      </c>
      <c r="L805" s="233">
        <v>0</v>
      </c>
      <c r="M805" s="233">
        <v>0</v>
      </c>
      <c r="N805" s="233">
        <v>0</v>
      </c>
      <c r="O805" s="233">
        <v>0</v>
      </c>
      <c r="P805" s="233">
        <v>0</v>
      </c>
      <c r="Q805" s="233">
        <v>0</v>
      </c>
      <c r="R805" s="233">
        <v>0</v>
      </c>
      <c r="S805" s="233">
        <v>0</v>
      </c>
      <c r="T805" s="233">
        <v>0</v>
      </c>
      <c r="U805" s="233">
        <v>0</v>
      </c>
      <c r="V805" s="233">
        <v>0</v>
      </c>
      <c r="W805" s="233">
        <v>0</v>
      </c>
      <c r="X805" s="233">
        <v>0</v>
      </c>
      <c r="Y805" s="233">
        <v>0</v>
      </c>
      <c r="Z805" s="233">
        <v>0</v>
      </c>
      <c r="AA805" s="233">
        <v>0</v>
      </c>
      <c r="AB805" s="233">
        <v>0</v>
      </c>
      <c r="AC805" s="233">
        <v>0</v>
      </c>
      <c r="AD805" s="233">
        <v>0</v>
      </c>
      <c r="AE805" s="233">
        <v>0</v>
      </c>
      <c r="AF805" s="233">
        <v>0</v>
      </c>
      <c r="AG805" s="233">
        <v>0</v>
      </c>
      <c r="AH805" s="43">
        <v>0</v>
      </c>
    </row>
    <row r="806" spans="5:34">
      <c r="E806" s="2">
        <v>2005</v>
      </c>
      <c r="F806" s="2">
        <v>4</v>
      </c>
      <c r="G806" s="62">
        <v>2005</v>
      </c>
      <c r="H806" s="233">
        <v>0</v>
      </c>
      <c r="I806" s="233">
        <v>0</v>
      </c>
      <c r="J806" s="233">
        <v>0</v>
      </c>
      <c r="K806" s="233">
        <v>0</v>
      </c>
      <c r="L806" s="233">
        <v>0</v>
      </c>
      <c r="M806" s="233">
        <v>0</v>
      </c>
      <c r="N806" s="233">
        <v>0</v>
      </c>
      <c r="O806" s="233">
        <v>0</v>
      </c>
      <c r="P806" s="233">
        <v>0</v>
      </c>
      <c r="Q806" s="233">
        <v>0</v>
      </c>
      <c r="R806" s="233">
        <v>0</v>
      </c>
      <c r="S806" s="233">
        <v>0</v>
      </c>
      <c r="T806" s="233">
        <v>0</v>
      </c>
      <c r="U806" s="233">
        <v>0</v>
      </c>
      <c r="V806" s="233">
        <v>0</v>
      </c>
      <c r="W806" s="233">
        <v>0</v>
      </c>
      <c r="X806" s="233">
        <v>0</v>
      </c>
      <c r="Y806" s="233">
        <v>0</v>
      </c>
      <c r="Z806" s="233">
        <v>0</v>
      </c>
      <c r="AA806" s="233">
        <v>0</v>
      </c>
      <c r="AB806" s="233">
        <v>0</v>
      </c>
      <c r="AC806" s="233">
        <v>0</v>
      </c>
      <c r="AD806" s="233">
        <v>0</v>
      </c>
      <c r="AE806" s="233">
        <v>0</v>
      </c>
      <c r="AF806" s="233">
        <v>0</v>
      </c>
      <c r="AG806" s="233">
        <v>0</v>
      </c>
      <c r="AH806" s="43">
        <v>0</v>
      </c>
    </row>
    <row r="807" spans="5:34">
      <c r="E807" s="2">
        <v>2005</v>
      </c>
      <c r="F807" s="2">
        <v>5</v>
      </c>
      <c r="G807" s="62">
        <v>2005</v>
      </c>
      <c r="H807" s="233">
        <v>0</v>
      </c>
      <c r="I807" s="233">
        <v>0</v>
      </c>
      <c r="J807" s="233">
        <v>0</v>
      </c>
      <c r="K807" s="233">
        <v>0</v>
      </c>
      <c r="L807" s="233">
        <v>0</v>
      </c>
      <c r="M807" s="233">
        <v>0</v>
      </c>
      <c r="N807" s="233">
        <v>0</v>
      </c>
      <c r="O807" s="233">
        <v>0</v>
      </c>
      <c r="P807" s="233">
        <v>0</v>
      </c>
      <c r="Q807" s="233">
        <v>0</v>
      </c>
      <c r="R807" s="233">
        <v>0</v>
      </c>
      <c r="S807" s="233">
        <v>0</v>
      </c>
      <c r="T807" s="233">
        <v>0</v>
      </c>
      <c r="U807" s="233">
        <v>0</v>
      </c>
      <c r="V807" s="233">
        <v>0</v>
      </c>
      <c r="W807" s="233">
        <v>0</v>
      </c>
      <c r="X807" s="233">
        <v>0</v>
      </c>
      <c r="Y807" s="233">
        <v>0</v>
      </c>
      <c r="Z807" s="233">
        <v>0</v>
      </c>
      <c r="AA807" s="233">
        <v>0</v>
      </c>
      <c r="AB807" s="233">
        <v>0</v>
      </c>
      <c r="AC807" s="233">
        <v>0</v>
      </c>
      <c r="AD807" s="233">
        <v>0</v>
      </c>
      <c r="AE807" s="233">
        <v>0</v>
      </c>
      <c r="AF807" s="233">
        <v>0</v>
      </c>
      <c r="AG807" s="233">
        <v>0</v>
      </c>
      <c r="AH807" s="43">
        <v>0</v>
      </c>
    </row>
    <row r="808" spans="5:34">
      <c r="E808" s="2">
        <v>2005</v>
      </c>
      <c r="F808" s="2">
        <v>6</v>
      </c>
      <c r="G808" s="62">
        <v>2005</v>
      </c>
      <c r="H808" s="233">
        <v>0</v>
      </c>
      <c r="I808" s="233">
        <v>0</v>
      </c>
      <c r="J808" s="233">
        <v>0</v>
      </c>
      <c r="K808" s="233">
        <v>0</v>
      </c>
      <c r="L808" s="233">
        <v>0</v>
      </c>
      <c r="M808" s="233">
        <v>0</v>
      </c>
      <c r="N808" s="233">
        <v>0</v>
      </c>
      <c r="O808" s="233">
        <v>0</v>
      </c>
      <c r="P808" s="233">
        <v>0</v>
      </c>
      <c r="Q808" s="233">
        <v>0</v>
      </c>
      <c r="R808" s="233">
        <v>0</v>
      </c>
      <c r="S808" s="233">
        <v>0</v>
      </c>
      <c r="T808" s="233">
        <v>0</v>
      </c>
      <c r="U808" s="233">
        <v>0</v>
      </c>
      <c r="V808" s="233">
        <v>0</v>
      </c>
      <c r="W808" s="233">
        <v>0</v>
      </c>
      <c r="X808" s="233">
        <v>0</v>
      </c>
      <c r="Y808" s="233">
        <v>0</v>
      </c>
      <c r="Z808" s="233">
        <v>0</v>
      </c>
      <c r="AA808" s="233">
        <v>0</v>
      </c>
      <c r="AB808" s="233">
        <v>0</v>
      </c>
      <c r="AC808" s="233">
        <v>0</v>
      </c>
      <c r="AD808" s="233">
        <v>0</v>
      </c>
      <c r="AE808" s="233">
        <v>0</v>
      </c>
      <c r="AF808" s="233">
        <v>0</v>
      </c>
      <c r="AG808" s="233">
        <v>0</v>
      </c>
      <c r="AH808" s="43">
        <v>0</v>
      </c>
    </row>
    <row r="809" spans="5:34">
      <c r="E809" s="2">
        <v>2005</v>
      </c>
      <c r="F809" s="2">
        <v>7</v>
      </c>
      <c r="G809" s="62">
        <v>2006</v>
      </c>
      <c r="H809" s="233">
        <v>0</v>
      </c>
      <c r="I809" s="233">
        <v>0</v>
      </c>
      <c r="J809" s="233">
        <v>0</v>
      </c>
      <c r="K809" s="233">
        <v>0</v>
      </c>
      <c r="L809" s="233">
        <v>0</v>
      </c>
      <c r="M809" s="233">
        <v>0</v>
      </c>
      <c r="N809" s="233">
        <v>0</v>
      </c>
      <c r="O809" s="233">
        <v>0</v>
      </c>
      <c r="P809" s="233">
        <v>0</v>
      </c>
      <c r="Q809" s="233">
        <v>0</v>
      </c>
      <c r="R809" s="233">
        <v>0</v>
      </c>
      <c r="S809" s="233">
        <v>0</v>
      </c>
      <c r="T809" s="233">
        <v>0</v>
      </c>
      <c r="U809" s="233">
        <v>0</v>
      </c>
      <c r="V809" s="233">
        <v>0</v>
      </c>
      <c r="W809" s="233">
        <v>0</v>
      </c>
      <c r="X809" s="233">
        <v>0</v>
      </c>
      <c r="Y809" s="233">
        <v>0</v>
      </c>
      <c r="Z809" s="233">
        <v>0</v>
      </c>
      <c r="AA809" s="233">
        <v>0</v>
      </c>
      <c r="AB809" s="233">
        <v>0</v>
      </c>
      <c r="AC809" s="233">
        <v>0</v>
      </c>
      <c r="AD809" s="233">
        <v>0</v>
      </c>
      <c r="AE809" s="233">
        <v>0</v>
      </c>
      <c r="AF809" s="233">
        <v>0</v>
      </c>
      <c r="AG809" s="233">
        <v>0</v>
      </c>
      <c r="AH809" s="43">
        <v>0</v>
      </c>
    </row>
    <row r="810" spans="5:34">
      <c r="E810" s="2">
        <v>2005</v>
      </c>
      <c r="F810" s="2">
        <v>8</v>
      </c>
      <c r="G810" s="62">
        <v>2006</v>
      </c>
      <c r="H810" s="233">
        <v>0</v>
      </c>
      <c r="I810" s="233">
        <v>0</v>
      </c>
      <c r="J810" s="233">
        <v>0</v>
      </c>
      <c r="K810" s="233">
        <v>0</v>
      </c>
      <c r="L810" s="233">
        <v>0</v>
      </c>
      <c r="M810" s="233">
        <v>0</v>
      </c>
      <c r="N810" s="233">
        <v>0</v>
      </c>
      <c r="O810" s="233">
        <v>0</v>
      </c>
      <c r="P810" s="233">
        <v>0</v>
      </c>
      <c r="Q810" s="233">
        <v>0</v>
      </c>
      <c r="R810" s="233">
        <v>0</v>
      </c>
      <c r="S810" s="233">
        <v>0</v>
      </c>
      <c r="T810" s="233">
        <v>0</v>
      </c>
      <c r="U810" s="233">
        <v>0</v>
      </c>
      <c r="V810" s="233">
        <v>0</v>
      </c>
      <c r="W810" s="233">
        <v>0</v>
      </c>
      <c r="X810" s="233">
        <v>0</v>
      </c>
      <c r="Y810" s="233">
        <v>0</v>
      </c>
      <c r="Z810" s="233">
        <v>0</v>
      </c>
      <c r="AA810" s="233">
        <v>0</v>
      </c>
      <c r="AB810" s="233">
        <v>0</v>
      </c>
      <c r="AC810" s="233">
        <v>0</v>
      </c>
      <c r="AD810" s="233">
        <v>0</v>
      </c>
      <c r="AE810" s="233">
        <v>0</v>
      </c>
      <c r="AF810" s="233">
        <v>0</v>
      </c>
      <c r="AG810" s="233">
        <v>0</v>
      </c>
      <c r="AH810" s="43">
        <v>0</v>
      </c>
    </row>
    <row r="811" spans="5:34">
      <c r="E811" s="2">
        <v>2005</v>
      </c>
      <c r="F811" s="2">
        <v>9</v>
      </c>
      <c r="G811" s="62">
        <v>2006</v>
      </c>
      <c r="H811" s="233">
        <v>0</v>
      </c>
      <c r="I811" s="233">
        <v>0</v>
      </c>
      <c r="J811" s="233">
        <v>0</v>
      </c>
      <c r="K811" s="233">
        <v>0</v>
      </c>
      <c r="L811" s="233">
        <v>0</v>
      </c>
      <c r="M811" s="233">
        <v>0</v>
      </c>
      <c r="N811" s="233">
        <v>0</v>
      </c>
      <c r="O811" s="233">
        <v>0</v>
      </c>
      <c r="P811" s="233">
        <v>0</v>
      </c>
      <c r="Q811" s="233">
        <v>0</v>
      </c>
      <c r="R811" s="233">
        <v>0</v>
      </c>
      <c r="S811" s="233">
        <v>0</v>
      </c>
      <c r="T811" s="233">
        <v>0</v>
      </c>
      <c r="U811" s="233">
        <v>0</v>
      </c>
      <c r="V811" s="233">
        <v>0</v>
      </c>
      <c r="W811" s="233">
        <v>0</v>
      </c>
      <c r="X811" s="233">
        <v>0</v>
      </c>
      <c r="Y811" s="233">
        <v>0</v>
      </c>
      <c r="Z811" s="233">
        <v>0</v>
      </c>
      <c r="AA811" s="233">
        <v>0</v>
      </c>
      <c r="AB811" s="233">
        <v>0</v>
      </c>
      <c r="AC811" s="233">
        <v>0</v>
      </c>
      <c r="AD811" s="233">
        <v>0</v>
      </c>
      <c r="AE811" s="233">
        <v>0</v>
      </c>
      <c r="AF811" s="233">
        <v>0</v>
      </c>
      <c r="AG811" s="233">
        <v>0</v>
      </c>
      <c r="AH811" s="43">
        <v>0</v>
      </c>
    </row>
    <row r="812" spans="5:34">
      <c r="E812" s="2">
        <v>2005</v>
      </c>
      <c r="F812" s="2">
        <v>10</v>
      </c>
      <c r="G812" s="62">
        <v>2006</v>
      </c>
      <c r="H812" s="233">
        <v>589.90000000000055</v>
      </c>
      <c r="I812" s="233">
        <v>0</v>
      </c>
      <c r="J812" s="233">
        <v>0</v>
      </c>
      <c r="K812" s="233">
        <v>0</v>
      </c>
      <c r="L812" s="233">
        <v>0</v>
      </c>
      <c r="M812" s="233">
        <v>0</v>
      </c>
      <c r="N812" s="233">
        <v>833.10000000000036</v>
      </c>
      <c r="O812" s="233">
        <v>0</v>
      </c>
      <c r="P812" s="233">
        <v>0</v>
      </c>
      <c r="Q812" s="233">
        <v>0</v>
      </c>
      <c r="R812" s="233">
        <v>0</v>
      </c>
      <c r="S812" s="233">
        <v>0</v>
      </c>
      <c r="T812" s="233">
        <v>0</v>
      </c>
      <c r="U812" s="233">
        <v>0</v>
      </c>
      <c r="V812" s="233">
        <v>0</v>
      </c>
      <c r="W812" s="233">
        <v>0</v>
      </c>
      <c r="X812" s="233">
        <v>0</v>
      </c>
      <c r="Y812" s="233">
        <v>0</v>
      </c>
      <c r="Z812" s="233">
        <v>0</v>
      </c>
      <c r="AA812" s="233">
        <v>738.30000000000018</v>
      </c>
      <c r="AB812" s="233">
        <v>0</v>
      </c>
      <c r="AC812" s="233">
        <v>0</v>
      </c>
      <c r="AD812" s="233">
        <v>0</v>
      </c>
      <c r="AE812" s="233">
        <v>0</v>
      </c>
      <c r="AF812" s="233">
        <v>0</v>
      </c>
      <c r="AG812" s="233">
        <v>2856.8000000000011</v>
      </c>
      <c r="AH812" s="43">
        <v>5018.1000000000022</v>
      </c>
    </row>
    <row r="813" spans="5:34">
      <c r="E813" s="2">
        <v>2005</v>
      </c>
      <c r="F813" s="2">
        <v>11</v>
      </c>
      <c r="G813" s="62">
        <v>2006</v>
      </c>
      <c r="H813" s="233">
        <v>2151</v>
      </c>
      <c r="I813" s="233">
        <v>0</v>
      </c>
      <c r="J813" s="233">
        <v>0</v>
      </c>
      <c r="K813" s="233">
        <v>0</v>
      </c>
      <c r="L813" s="233">
        <v>0</v>
      </c>
      <c r="M813" s="233">
        <v>0</v>
      </c>
      <c r="N813" s="233">
        <v>7478.2</v>
      </c>
      <c r="O813" s="233">
        <v>0</v>
      </c>
      <c r="P813" s="233">
        <v>0</v>
      </c>
      <c r="Q813" s="233">
        <v>0</v>
      </c>
      <c r="R813" s="233">
        <v>0</v>
      </c>
      <c r="S813" s="233">
        <v>0</v>
      </c>
      <c r="T813" s="233">
        <v>0</v>
      </c>
      <c r="U813" s="233">
        <v>0</v>
      </c>
      <c r="V813" s="233">
        <v>0</v>
      </c>
      <c r="W813" s="233">
        <v>0</v>
      </c>
      <c r="X813" s="233">
        <v>0</v>
      </c>
      <c r="Y813" s="233">
        <v>0</v>
      </c>
      <c r="Z813" s="233">
        <v>0</v>
      </c>
      <c r="AA813" s="233">
        <v>1142.5999999999999</v>
      </c>
      <c r="AB813" s="233">
        <v>540.10000000000014</v>
      </c>
      <c r="AC813" s="233">
        <v>0</v>
      </c>
      <c r="AD813" s="233">
        <v>0</v>
      </c>
      <c r="AE813" s="233">
        <v>0</v>
      </c>
      <c r="AF813" s="233">
        <v>0</v>
      </c>
      <c r="AG813" s="233">
        <v>4650.7999999999993</v>
      </c>
      <c r="AH813" s="43">
        <v>15962.7</v>
      </c>
    </row>
    <row r="814" spans="5:34">
      <c r="E814" s="2">
        <v>2005</v>
      </c>
      <c r="F814" s="2">
        <v>12</v>
      </c>
      <c r="G814" s="62">
        <v>2006</v>
      </c>
      <c r="H814" s="234">
        <v>1677.7</v>
      </c>
      <c r="I814" s="234">
        <v>0</v>
      </c>
      <c r="J814" s="234">
        <v>0</v>
      </c>
      <c r="K814" s="234">
        <v>4378</v>
      </c>
      <c r="L814" s="234">
        <v>0</v>
      </c>
      <c r="M814" s="234">
        <v>0</v>
      </c>
      <c r="N814" s="234">
        <v>5690.2</v>
      </c>
      <c r="O814" s="234">
        <v>0</v>
      </c>
      <c r="P814" s="234">
        <v>0</v>
      </c>
      <c r="Q814" s="234">
        <v>0</v>
      </c>
      <c r="R814" s="234">
        <v>0</v>
      </c>
      <c r="S814" s="234">
        <v>233.4</v>
      </c>
      <c r="T814" s="234">
        <v>0</v>
      </c>
      <c r="U814" s="234">
        <v>0</v>
      </c>
      <c r="V814" s="234">
        <v>0</v>
      </c>
      <c r="W814" s="234">
        <v>0</v>
      </c>
      <c r="X814" s="234">
        <v>0</v>
      </c>
      <c r="Y814" s="234">
        <v>0</v>
      </c>
      <c r="Z814" s="234">
        <v>0</v>
      </c>
      <c r="AA814" s="234">
        <v>1259.0999999999999</v>
      </c>
      <c r="AB814" s="234">
        <v>1007.3</v>
      </c>
      <c r="AC814" s="234">
        <v>0</v>
      </c>
      <c r="AD814" s="234">
        <v>0</v>
      </c>
      <c r="AE814" s="234">
        <v>0</v>
      </c>
      <c r="AF814" s="234">
        <v>0</v>
      </c>
      <c r="AG814" s="234">
        <v>4538.8999999999996</v>
      </c>
      <c r="AH814" s="43">
        <v>18784.599999999999</v>
      </c>
    </row>
    <row r="815" spans="5:34">
      <c r="E815" s="2">
        <v>2006</v>
      </c>
      <c r="F815" s="2">
        <v>1</v>
      </c>
      <c r="G815" s="62">
        <v>2006</v>
      </c>
      <c r="H815" s="233">
        <v>0</v>
      </c>
      <c r="I815" s="233">
        <v>0</v>
      </c>
      <c r="J815" s="233">
        <v>0</v>
      </c>
      <c r="K815" s="233">
        <v>0</v>
      </c>
      <c r="L815" s="233">
        <v>0</v>
      </c>
      <c r="M815" s="233">
        <v>0</v>
      </c>
      <c r="N815" s="233">
        <v>0</v>
      </c>
      <c r="O815" s="233">
        <v>0</v>
      </c>
      <c r="P815" s="233">
        <v>0</v>
      </c>
      <c r="Q815" s="233">
        <v>0</v>
      </c>
      <c r="R815" s="233">
        <v>0</v>
      </c>
      <c r="S815" s="233">
        <v>0</v>
      </c>
      <c r="T815" s="233">
        <v>0</v>
      </c>
      <c r="U815" s="233">
        <v>0</v>
      </c>
      <c r="V815" s="233">
        <v>0</v>
      </c>
      <c r="W815" s="233">
        <v>0</v>
      </c>
      <c r="X815" s="233">
        <v>0</v>
      </c>
      <c r="Y815" s="233">
        <v>0</v>
      </c>
      <c r="Z815" s="233">
        <v>0</v>
      </c>
      <c r="AA815" s="233">
        <v>0</v>
      </c>
      <c r="AB815" s="233">
        <v>0</v>
      </c>
      <c r="AC815" s="233">
        <v>0</v>
      </c>
      <c r="AD815" s="233">
        <v>0</v>
      </c>
      <c r="AE815" s="233">
        <v>0</v>
      </c>
      <c r="AF815" s="233">
        <v>0</v>
      </c>
      <c r="AG815" s="233">
        <v>0</v>
      </c>
      <c r="AH815" s="43">
        <v>0</v>
      </c>
    </row>
    <row r="816" spans="5:34">
      <c r="E816" s="2">
        <v>2006</v>
      </c>
      <c r="F816" s="2">
        <v>2</v>
      </c>
      <c r="G816" s="62">
        <v>2006</v>
      </c>
      <c r="H816" s="233">
        <v>0</v>
      </c>
      <c r="I816" s="233">
        <v>0</v>
      </c>
      <c r="J816" s="233">
        <v>0</v>
      </c>
      <c r="K816" s="233">
        <v>0</v>
      </c>
      <c r="L816" s="233">
        <v>0</v>
      </c>
      <c r="M816" s="233">
        <v>0</v>
      </c>
      <c r="N816" s="233">
        <v>0</v>
      </c>
      <c r="O816" s="233">
        <v>0</v>
      </c>
      <c r="P816" s="233">
        <v>0</v>
      </c>
      <c r="Q816" s="233">
        <v>0</v>
      </c>
      <c r="R816" s="233">
        <v>0</v>
      </c>
      <c r="S816" s="233">
        <v>0</v>
      </c>
      <c r="T816" s="233">
        <v>0</v>
      </c>
      <c r="U816" s="233">
        <v>0</v>
      </c>
      <c r="V816" s="233">
        <v>0</v>
      </c>
      <c r="W816" s="233">
        <v>0</v>
      </c>
      <c r="X816" s="233">
        <v>0</v>
      </c>
      <c r="Y816" s="233">
        <v>0</v>
      </c>
      <c r="Z816" s="233">
        <v>0</v>
      </c>
      <c r="AA816" s="233">
        <v>0</v>
      </c>
      <c r="AB816" s="233">
        <v>0</v>
      </c>
      <c r="AC816" s="233">
        <v>0</v>
      </c>
      <c r="AD816" s="233">
        <v>0</v>
      </c>
      <c r="AE816" s="233">
        <v>0</v>
      </c>
      <c r="AF816" s="233">
        <v>0</v>
      </c>
      <c r="AG816" s="233">
        <v>0</v>
      </c>
      <c r="AH816" s="43">
        <v>0</v>
      </c>
    </row>
    <row r="817" spans="5:34">
      <c r="E817" s="2">
        <v>2006</v>
      </c>
      <c r="F817" s="2">
        <v>3</v>
      </c>
      <c r="G817" s="62">
        <v>2006</v>
      </c>
      <c r="H817" s="233">
        <v>0</v>
      </c>
      <c r="I817" s="233">
        <v>0</v>
      </c>
      <c r="J817" s="233">
        <v>0</v>
      </c>
      <c r="K817" s="233">
        <v>0</v>
      </c>
      <c r="L817" s="233">
        <v>0</v>
      </c>
      <c r="M817" s="233">
        <v>0</v>
      </c>
      <c r="N817" s="233">
        <v>0</v>
      </c>
      <c r="O817" s="233">
        <v>0</v>
      </c>
      <c r="P817" s="233">
        <v>0</v>
      </c>
      <c r="Q817" s="233">
        <v>0</v>
      </c>
      <c r="R817" s="233">
        <v>0</v>
      </c>
      <c r="S817" s="233">
        <v>0</v>
      </c>
      <c r="T817" s="233">
        <v>0</v>
      </c>
      <c r="U817" s="233">
        <v>0</v>
      </c>
      <c r="V817" s="233">
        <v>0</v>
      </c>
      <c r="W817" s="233">
        <v>0</v>
      </c>
      <c r="X817" s="233">
        <v>0</v>
      </c>
      <c r="Y817" s="233">
        <v>0</v>
      </c>
      <c r="Z817" s="233">
        <v>0</v>
      </c>
      <c r="AA817" s="233">
        <v>0</v>
      </c>
      <c r="AB817" s="233">
        <v>0</v>
      </c>
      <c r="AC817" s="233">
        <v>0</v>
      </c>
      <c r="AD817" s="233">
        <v>0</v>
      </c>
      <c r="AE817" s="233">
        <v>0</v>
      </c>
      <c r="AF817" s="233">
        <v>0</v>
      </c>
      <c r="AG817" s="233">
        <v>0</v>
      </c>
      <c r="AH817" s="43">
        <v>0</v>
      </c>
    </row>
    <row r="818" spans="5:34">
      <c r="E818" s="2">
        <v>2006</v>
      </c>
      <c r="F818" s="2">
        <v>4</v>
      </c>
      <c r="G818" s="62">
        <v>2006</v>
      </c>
      <c r="H818" s="233">
        <v>0</v>
      </c>
      <c r="I818" s="233">
        <v>0</v>
      </c>
      <c r="J818" s="233">
        <v>0</v>
      </c>
      <c r="K818" s="233">
        <v>0</v>
      </c>
      <c r="L818" s="233">
        <v>0</v>
      </c>
      <c r="M818" s="233">
        <v>0</v>
      </c>
      <c r="N818" s="233">
        <v>0</v>
      </c>
      <c r="O818" s="233">
        <v>0</v>
      </c>
      <c r="P818" s="233">
        <v>0</v>
      </c>
      <c r="Q818" s="233">
        <v>0</v>
      </c>
      <c r="R818" s="233">
        <v>0</v>
      </c>
      <c r="S818" s="233">
        <v>0</v>
      </c>
      <c r="T818" s="233">
        <v>0</v>
      </c>
      <c r="U818" s="233">
        <v>0</v>
      </c>
      <c r="V818" s="233">
        <v>0</v>
      </c>
      <c r="W818" s="233">
        <v>0</v>
      </c>
      <c r="X818" s="233">
        <v>0</v>
      </c>
      <c r="Y818" s="233">
        <v>0</v>
      </c>
      <c r="Z818" s="233">
        <v>0</v>
      </c>
      <c r="AA818" s="233">
        <v>0</v>
      </c>
      <c r="AB818" s="233">
        <v>0</v>
      </c>
      <c r="AC818" s="233">
        <v>0</v>
      </c>
      <c r="AD818" s="233">
        <v>0</v>
      </c>
      <c r="AE818" s="233">
        <v>0</v>
      </c>
      <c r="AF818" s="233">
        <v>0</v>
      </c>
      <c r="AG818" s="233">
        <v>0</v>
      </c>
      <c r="AH818" s="43">
        <v>0</v>
      </c>
    </row>
    <row r="819" spans="5:34">
      <c r="E819" s="2">
        <v>2006</v>
      </c>
      <c r="F819" s="2">
        <v>5</v>
      </c>
      <c r="G819" s="62">
        <v>2006</v>
      </c>
      <c r="H819" s="233">
        <v>0</v>
      </c>
      <c r="I819" s="233">
        <v>0</v>
      </c>
      <c r="J819" s="233">
        <v>0</v>
      </c>
      <c r="K819" s="233">
        <v>0</v>
      </c>
      <c r="L819" s="233">
        <v>0</v>
      </c>
      <c r="M819" s="233">
        <v>0</v>
      </c>
      <c r="N819" s="233">
        <v>0</v>
      </c>
      <c r="O819" s="233">
        <v>0</v>
      </c>
      <c r="P819" s="233">
        <v>0</v>
      </c>
      <c r="Q819" s="233">
        <v>0</v>
      </c>
      <c r="R819" s="233">
        <v>0</v>
      </c>
      <c r="S819" s="233">
        <v>0</v>
      </c>
      <c r="T819" s="233">
        <v>0</v>
      </c>
      <c r="U819" s="233">
        <v>0</v>
      </c>
      <c r="V819" s="233">
        <v>0</v>
      </c>
      <c r="W819" s="233">
        <v>0</v>
      </c>
      <c r="X819" s="233">
        <v>0</v>
      </c>
      <c r="Y819" s="233">
        <v>0</v>
      </c>
      <c r="Z819" s="233">
        <v>0</v>
      </c>
      <c r="AA819" s="233">
        <v>0</v>
      </c>
      <c r="AB819" s="233">
        <v>0</v>
      </c>
      <c r="AC819" s="233">
        <v>0</v>
      </c>
      <c r="AD819" s="233">
        <v>0</v>
      </c>
      <c r="AE819" s="233">
        <v>0</v>
      </c>
      <c r="AF819" s="233">
        <v>0</v>
      </c>
      <c r="AG819" s="233">
        <v>0</v>
      </c>
      <c r="AH819" s="43">
        <v>0</v>
      </c>
    </row>
    <row r="820" spans="5:34">
      <c r="E820" s="2">
        <v>2006</v>
      </c>
      <c r="F820" s="2">
        <v>6</v>
      </c>
      <c r="G820" s="62">
        <v>2006</v>
      </c>
      <c r="H820" s="233">
        <v>0</v>
      </c>
      <c r="I820" s="233">
        <v>0</v>
      </c>
      <c r="J820" s="233">
        <v>0</v>
      </c>
      <c r="K820" s="233">
        <v>0</v>
      </c>
      <c r="L820" s="233">
        <v>0</v>
      </c>
      <c r="M820" s="233">
        <v>0</v>
      </c>
      <c r="N820" s="233">
        <v>0</v>
      </c>
      <c r="O820" s="233">
        <v>0</v>
      </c>
      <c r="P820" s="233">
        <v>0</v>
      </c>
      <c r="Q820" s="233">
        <v>0</v>
      </c>
      <c r="R820" s="233">
        <v>0</v>
      </c>
      <c r="S820" s="233">
        <v>0</v>
      </c>
      <c r="T820" s="233">
        <v>0</v>
      </c>
      <c r="U820" s="233">
        <v>0</v>
      </c>
      <c r="V820" s="233">
        <v>0</v>
      </c>
      <c r="W820" s="233">
        <v>0</v>
      </c>
      <c r="X820" s="233">
        <v>0</v>
      </c>
      <c r="Y820" s="233">
        <v>0</v>
      </c>
      <c r="Z820" s="233">
        <v>0</v>
      </c>
      <c r="AA820" s="233">
        <v>0</v>
      </c>
      <c r="AB820" s="233">
        <v>0</v>
      </c>
      <c r="AC820" s="233">
        <v>0</v>
      </c>
      <c r="AD820" s="233">
        <v>0</v>
      </c>
      <c r="AE820" s="233">
        <v>0</v>
      </c>
      <c r="AF820" s="233">
        <v>0</v>
      </c>
      <c r="AG820" s="233">
        <v>0</v>
      </c>
      <c r="AH820" s="43">
        <v>0</v>
      </c>
    </row>
    <row r="821" spans="5:34">
      <c r="E821" s="2">
        <v>2006</v>
      </c>
      <c r="F821" s="2">
        <v>7</v>
      </c>
      <c r="G821" s="62">
        <v>2007</v>
      </c>
      <c r="H821" s="233">
        <v>0</v>
      </c>
      <c r="I821" s="233">
        <v>0</v>
      </c>
      <c r="J821" s="233">
        <v>0</v>
      </c>
      <c r="K821" s="233">
        <v>0</v>
      </c>
      <c r="L821" s="233">
        <v>0</v>
      </c>
      <c r="M821" s="233">
        <v>0</v>
      </c>
      <c r="N821" s="233">
        <v>0</v>
      </c>
      <c r="O821" s="233">
        <v>0</v>
      </c>
      <c r="P821" s="233">
        <v>0</v>
      </c>
      <c r="Q821" s="233">
        <v>0</v>
      </c>
      <c r="R821" s="233">
        <v>0</v>
      </c>
      <c r="S821" s="233">
        <v>0</v>
      </c>
      <c r="T821" s="233">
        <v>0</v>
      </c>
      <c r="U821" s="233">
        <v>0</v>
      </c>
      <c r="V821" s="233">
        <v>0</v>
      </c>
      <c r="W821" s="233">
        <v>0</v>
      </c>
      <c r="X821" s="233">
        <v>0</v>
      </c>
      <c r="Y821" s="233">
        <v>0</v>
      </c>
      <c r="Z821" s="233">
        <v>0</v>
      </c>
      <c r="AA821" s="233">
        <v>0</v>
      </c>
      <c r="AB821" s="233">
        <v>0</v>
      </c>
      <c r="AC821" s="233">
        <v>0</v>
      </c>
      <c r="AD821" s="233">
        <v>0</v>
      </c>
      <c r="AE821" s="233">
        <v>0</v>
      </c>
      <c r="AF821" s="233">
        <v>0</v>
      </c>
      <c r="AG821" s="233">
        <v>0</v>
      </c>
      <c r="AH821" s="43">
        <v>0</v>
      </c>
    </row>
    <row r="822" spans="5:34">
      <c r="E822" s="2">
        <v>2006</v>
      </c>
      <c r="F822" s="2">
        <v>8</v>
      </c>
      <c r="G822" s="62">
        <v>2007</v>
      </c>
      <c r="H822" s="233">
        <v>0</v>
      </c>
      <c r="I822" s="233">
        <v>0</v>
      </c>
      <c r="J822" s="233">
        <v>0</v>
      </c>
      <c r="K822" s="233">
        <v>0</v>
      </c>
      <c r="L822" s="233">
        <v>0</v>
      </c>
      <c r="M822" s="233">
        <v>0</v>
      </c>
      <c r="N822" s="233">
        <v>0</v>
      </c>
      <c r="O822" s="233">
        <v>0</v>
      </c>
      <c r="P822" s="233">
        <v>0</v>
      </c>
      <c r="Q822" s="233">
        <v>0</v>
      </c>
      <c r="R822" s="233">
        <v>0</v>
      </c>
      <c r="S822" s="233">
        <v>0</v>
      </c>
      <c r="T822" s="233">
        <v>0</v>
      </c>
      <c r="U822" s="233">
        <v>0</v>
      </c>
      <c r="V822" s="233">
        <v>0</v>
      </c>
      <c r="W822" s="233">
        <v>0</v>
      </c>
      <c r="X822" s="233">
        <v>0</v>
      </c>
      <c r="Y822" s="233">
        <v>0</v>
      </c>
      <c r="Z822" s="233">
        <v>0</v>
      </c>
      <c r="AA822" s="233">
        <v>0</v>
      </c>
      <c r="AB822" s="233">
        <v>0</v>
      </c>
      <c r="AC822" s="233">
        <v>0</v>
      </c>
      <c r="AD822" s="233">
        <v>0</v>
      </c>
      <c r="AE822" s="233">
        <v>0</v>
      </c>
      <c r="AF822" s="233">
        <v>0</v>
      </c>
      <c r="AG822" s="233">
        <v>0</v>
      </c>
      <c r="AH822" s="43">
        <v>0</v>
      </c>
    </row>
    <row r="823" spans="5:34">
      <c r="E823" s="2">
        <v>2006</v>
      </c>
      <c r="F823" s="2">
        <v>9</v>
      </c>
      <c r="G823" s="62">
        <v>2007</v>
      </c>
      <c r="H823" s="233">
        <v>0</v>
      </c>
      <c r="I823" s="233">
        <v>0</v>
      </c>
      <c r="J823" s="233">
        <v>0</v>
      </c>
      <c r="K823" s="233">
        <v>0</v>
      </c>
      <c r="L823" s="233">
        <v>0</v>
      </c>
      <c r="M823" s="233">
        <v>0</v>
      </c>
      <c r="N823" s="233">
        <v>6255.3000000000029</v>
      </c>
      <c r="O823" s="233">
        <v>0</v>
      </c>
      <c r="P823" s="233">
        <v>0</v>
      </c>
      <c r="Q823" s="233">
        <v>0</v>
      </c>
      <c r="R823" s="233">
        <v>0</v>
      </c>
      <c r="S823" s="233">
        <v>0</v>
      </c>
      <c r="T823" s="233">
        <v>0</v>
      </c>
      <c r="U823" s="233">
        <v>0</v>
      </c>
      <c r="V823" s="233">
        <v>0</v>
      </c>
      <c r="W823" s="233">
        <v>0</v>
      </c>
      <c r="X823" s="233">
        <v>0</v>
      </c>
      <c r="Y823" s="233">
        <v>0</v>
      </c>
      <c r="Z823" s="233">
        <v>230.40000000000003</v>
      </c>
      <c r="AA823" s="233">
        <v>640</v>
      </c>
      <c r="AB823" s="233">
        <v>0</v>
      </c>
      <c r="AC823" s="233">
        <v>0</v>
      </c>
      <c r="AD823" s="233">
        <v>0</v>
      </c>
      <c r="AE823" s="233">
        <v>0</v>
      </c>
      <c r="AF823" s="233">
        <v>0</v>
      </c>
      <c r="AG823" s="233">
        <v>5111.6999999999971</v>
      </c>
      <c r="AH823" s="43">
        <v>12237.4</v>
      </c>
    </row>
    <row r="824" spans="5:34">
      <c r="E824" s="2">
        <v>2006</v>
      </c>
      <c r="F824" s="2">
        <v>10</v>
      </c>
      <c r="G824" s="62">
        <v>2007</v>
      </c>
      <c r="H824" s="233">
        <v>0</v>
      </c>
      <c r="I824" s="233">
        <v>0</v>
      </c>
      <c r="J824" s="233">
        <v>0</v>
      </c>
      <c r="K824" s="233">
        <v>0</v>
      </c>
      <c r="L824" s="233">
        <v>0</v>
      </c>
      <c r="M824" s="233">
        <v>0</v>
      </c>
      <c r="N824" s="233">
        <v>9167.4</v>
      </c>
      <c r="O824" s="233">
        <v>0</v>
      </c>
      <c r="P824" s="233">
        <v>0</v>
      </c>
      <c r="Q824" s="233">
        <v>0</v>
      </c>
      <c r="R824" s="233">
        <v>0</v>
      </c>
      <c r="S824" s="233">
        <v>0</v>
      </c>
      <c r="T824" s="233">
        <v>0</v>
      </c>
      <c r="U824" s="233">
        <v>0</v>
      </c>
      <c r="V824" s="233">
        <v>0</v>
      </c>
      <c r="W824" s="233">
        <v>0</v>
      </c>
      <c r="X824" s="233">
        <v>0</v>
      </c>
      <c r="Y824" s="233">
        <v>0</v>
      </c>
      <c r="Z824" s="233">
        <v>198.5</v>
      </c>
      <c r="AA824" s="233">
        <v>1211.5</v>
      </c>
      <c r="AB824" s="233">
        <v>0</v>
      </c>
      <c r="AC824" s="233">
        <v>0</v>
      </c>
      <c r="AD824" s="233">
        <v>0</v>
      </c>
      <c r="AE824" s="233">
        <v>0</v>
      </c>
      <c r="AF824" s="233">
        <v>0</v>
      </c>
      <c r="AG824" s="233">
        <v>7221.7</v>
      </c>
      <c r="AH824" s="43">
        <v>17799.099999999999</v>
      </c>
    </row>
    <row r="825" spans="5:34">
      <c r="E825" s="2">
        <v>2006</v>
      </c>
      <c r="F825" s="2">
        <v>11</v>
      </c>
      <c r="G825" s="62">
        <v>2007</v>
      </c>
      <c r="H825" s="233">
        <v>0</v>
      </c>
      <c r="I825" s="233">
        <v>0</v>
      </c>
      <c r="J825" s="233">
        <v>0</v>
      </c>
      <c r="K825" s="233">
        <v>0</v>
      </c>
      <c r="L825" s="233">
        <v>0</v>
      </c>
      <c r="M825" s="233">
        <v>0</v>
      </c>
      <c r="N825" s="233">
        <v>7232.7</v>
      </c>
      <c r="O825" s="233">
        <v>0</v>
      </c>
      <c r="P825" s="233">
        <v>0</v>
      </c>
      <c r="Q825" s="233">
        <v>0</v>
      </c>
      <c r="R825" s="233">
        <v>0</v>
      </c>
      <c r="S825" s="233">
        <v>985.90000000000009</v>
      </c>
      <c r="T825" s="233">
        <v>0</v>
      </c>
      <c r="U825" s="233">
        <v>0</v>
      </c>
      <c r="V825" s="233">
        <v>0</v>
      </c>
      <c r="W825" s="233">
        <v>1708.1</v>
      </c>
      <c r="X825" s="233">
        <v>0</v>
      </c>
      <c r="Y825" s="233">
        <v>0</v>
      </c>
      <c r="Z825" s="233">
        <v>168.4</v>
      </c>
      <c r="AA825" s="233">
        <v>1329.3</v>
      </c>
      <c r="AB825" s="233">
        <v>1011.8</v>
      </c>
      <c r="AC825" s="233">
        <v>0</v>
      </c>
      <c r="AD825" s="233">
        <v>0</v>
      </c>
      <c r="AE825" s="233">
        <v>0</v>
      </c>
      <c r="AF825" s="233">
        <v>0</v>
      </c>
      <c r="AG825" s="233">
        <v>6041.5</v>
      </c>
      <c r="AH825" s="43">
        <v>18477.699999999997</v>
      </c>
    </row>
    <row r="826" spans="5:34">
      <c r="E826" s="2">
        <v>2006</v>
      </c>
      <c r="F826" s="2">
        <v>12</v>
      </c>
      <c r="G826" s="62">
        <v>2007</v>
      </c>
      <c r="H826" s="234">
        <v>1425</v>
      </c>
      <c r="I826" s="234">
        <v>0</v>
      </c>
      <c r="J826" s="234">
        <v>0</v>
      </c>
      <c r="K826" s="234">
        <v>6613</v>
      </c>
      <c r="L826" s="234">
        <v>0</v>
      </c>
      <c r="M826" s="234">
        <v>0</v>
      </c>
      <c r="N826" s="234">
        <v>5773.6</v>
      </c>
      <c r="O826" s="234">
        <v>0</v>
      </c>
      <c r="P826" s="234">
        <v>0</v>
      </c>
      <c r="Q826" s="234">
        <v>0</v>
      </c>
      <c r="R826" s="234">
        <v>0</v>
      </c>
      <c r="S826" s="234">
        <v>1648.1</v>
      </c>
      <c r="T826" s="234">
        <v>0</v>
      </c>
      <c r="U826" s="234">
        <v>0</v>
      </c>
      <c r="V826" s="234">
        <v>0</v>
      </c>
      <c r="W826" s="234">
        <v>1236.9000000000001</v>
      </c>
      <c r="X826" s="234">
        <v>0</v>
      </c>
      <c r="Y826" s="234">
        <v>0</v>
      </c>
      <c r="Z826" s="234">
        <v>27.7</v>
      </c>
      <c r="AA826" s="234">
        <v>1362.2</v>
      </c>
      <c r="AB826" s="234">
        <v>1047.2</v>
      </c>
      <c r="AC826" s="234">
        <v>0</v>
      </c>
      <c r="AD826" s="234">
        <v>306</v>
      </c>
      <c r="AE826" s="234">
        <v>0</v>
      </c>
      <c r="AF826" s="234">
        <v>0</v>
      </c>
      <c r="AG826" s="234">
        <v>4400.1000000000004</v>
      </c>
      <c r="AH826" s="43">
        <v>23839.800000000003</v>
      </c>
    </row>
    <row r="827" spans="5:34">
      <c r="E827" s="2">
        <v>2007</v>
      </c>
      <c r="F827" s="2">
        <v>1</v>
      </c>
      <c r="G827" s="62">
        <v>2007</v>
      </c>
      <c r="H827" s="233">
        <v>0</v>
      </c>
      <c r="I827" s="233">
        <v>0</v>
      </c>
      <c r="J827" s="233">
        <v>0</v>
      </c>
      <c r="K827" s="233">
        <v>0</v>
      </c>
      <c r="L827" s="233">
        <v>0</v>
      </c>
      <c r="M827" s="233">
        <v>0</v>
      </c>
      <c r="N827" s="233">
        <v>0</v>
      </c>
      <c r="O827" s="233">
        <v>0</v>
      </c>
      <c r="P827" s="233">
        <v>0</v>
      </c>
      <c r="Q827" s="233">
        <v>0</v>
      </c>
      <c r="R827" s="233">
        <v>0</v>
      </c>
      <c r="S827" s="233">
        <v>0</v>
      </c>
      <c r="T827" s="233">
        <v>0</v>
      </c>
      <c r="U827" s="233">
        <v>0</v>
      </c>
      <c r="V827" s="233">
        <v>0</v>
      </c>
      <c r="W827" s="233">
        <v>0</v>
      </c>
      <c r="X827" s="233">
        <v>0</v>
      </c>
      <c r="Y827" s="233">
        <v>0</v>
      </c>
      <c r="Z827" s="233">
        <v>0</v>
      </c>
      <c r="AA827" s="233">
        <v>0</v>
      </c>
      <c r="AB827" s="233">
        <v>0</v>
      </c>
      <c r="AC827" s="233">
        <v>0</v>
      </c>
      <c r="AD827" s="233">
        <v>0</v>
      </c>
      <c r="AE827" s="233">
        <v>0</v>
      </c>
      <c r="AF827" s="233">
        <v>0</v>
      </c>
      <c r="AG827" s="233">
        <v>0</v>
      </c>
      <c r="AH827" s="43">
        <v>0</v>
      </c>
    </row>
    <row r="828" spans="5:34">
      <c r="E828" s="2">
        <v>2007</v>
      </c>
      <c r="F828" s="2">
        <v>2</v>
      </c>
      <c r="G828" s="62">
        <v>2007</v>
      </c>
      <c r="H828" s="233">
        <v>0</v>
      </c>
      <c r="I828" s="233">
        <v>0</v>
      </c>
      <c r="J828" s="233">
        <v>0</v>
      </c>
      <c r="K828" s="233">
        <v>0</v>
      </c>
      <c r="L828" s="233">
        <v>0</v>
      </c>
      <c r="M828" s="233">
        <v>0</v>
      </c>
      <c r="N828" s="233">
        <v>0</v>
      </c>
      <c r="O828" s="233">
        <v>0</v>
      </c>
      <c r="P828" s="233">
        <v>0</v>
      </c>
      <c r="Q828" s="233">
        <v>0</v>
      </c>
      <c r="R828" s="233">
        <v>0</v>
      </c>
      <c r="S828" s="233">
        <v>0</v>
      </c>
      <c r="T828" s="233">
        <v>0</v>
      </c>
      <c r="U828" s="233">
        <v>0</v>
      </c>
      <c r="V828" s="233">
        <v>0</v>
      </c>
      <c r="W828" s="233">
        <v>0</v>
      </c>
      <c r="X828" s="233">
        <v>0</v>
      </c>
      <c r="Y828" s="233">
        <v>0</v>
      </c>
      <c r="Z828" s="233">
        <v>0</v>
      </c>
      <c r="AA828" s="233">
        <v>0</v>
      </c>
      <c r="AB828" s="233">
        <v>0</v>
      </c>
      <c r="AC828" s="233">
        <v>0</v>
      </c>
      <c r="AD828" s="233">
        <v>0</v>
      </c>
      <c r="AE828" s="233">
        <v>0</v>
      </c>
      <c r="AF828" s="233">
        <v>0</v>
      </c>
      <c r="AG828" s="233">
        <v>0</v>
      </c>
      <c r="AH828" s="43">
        <v>0</v>
      </c>
    </row>
    <row r="829" spans="5:34">
      <c r="E829" s="2">
        <v>2007</v>
      </c>
      <c r="F829" s="2">
        <v>3</v>
      </c>
      <c r="G829" s="62">
        <v>2007</v>
      </c>
      <c r="H829" s="233">
        <v>0</v>
      </c>
      <c r="I829" s="233">
        <v>0</v>
      </c>
      <c r="J829" s="233">
        <v>0</v>
      </c>
      <c r="K829" s="233">
        <v>0</v>
      </c>
      <c r="L829" s="233">
        <v>0</v>
      </c>
      <c r="M829" s="233">
        <v>0</v>
      </c>
      <c r="N829" s="233">
        <v>0</v>
      </c>
      <c r="O829" s="233">
        <v>0</v>
      </c>
      <c r="P829" s="233">
        <v>0</v>
      </c>
      <c r="Q829" s="233">
        <v>0</v>
      </c>
      <c r="R829" s="233">
        <v>0</v>
      </c>
      <c r="S829" s="233">
        <v>0</v>
      </c>
      <c r="T829" s="233">
        <v>0</v>
      </c>
      <c r="U829" s="233">
        <v>0</v>
      </c>
      <c r="V829" s="233">
        <v>0</v>
      </c>
      <c r="W829" s="233">
        <v>0</v>
      </c>
      <c r="X829" s="233">
        <v>0</v>
      </c>
      <c r="Y829" s="233">
        <v>0</v>
      </c>
      <c r="Z829" s="233">
        <v>0</v>
      </c>
      <c r="AA829" s="233">
        <v>0</v>
      </c>
      <c r="AB829" s="233">
        <v>0</v>
      </c>
      <c r="AC829" s="233">
        <v>0</v>
      </c>
      <c r="AD829" s="233">
        <v>0</v>
      </c>
      <c r="AE829" s="233">
        <v>0</v>
      </c>
      <c r="AF829" s="233">
        <v>0</v>
      </c>
      <c r="AG829" s="233">
        <v>0</v>
      </c>
      <c r="AH829" s="43">
        <v>0</v>
      </c>
    </row>
    <row r="830" spans="5:34">
      <c r="E830" s="2">
        <v>2007</v>
      </c>
      <c r="F830" s="2">
        <v>4</v>
      </c>
      <c r="G830" s="62">
        <v>2007</v>
      </c>
      <c r="H830" s="233">
        <v>0</v>
      </c>
      <c r="I830" s="233">
        <v>0</v>
      </c>
      <c r="J830" s="233">
        <v>0</v>
      </c>
      <c r="K830" s="233">
        <v>0</v>
      </c>
      <c r="L830" s="233">
        <v>0</v>
      </c>
      <c r="M830" s="233">
        <v>0</v>
      </c>
      <c r="N830" s="233">
        <v>0</v>
      </c>
      <c r="O830" s="233">
        <v>0</v>
      </c>
      <c r="P830" s="233">
        <v>0</v>
      </c>
      <c r="Q830" s="233">
        <v>0</v>
      </c>
      <c r="R830" s="233">
        <v>0</v>
      </c>
      <c r="S830" s="233">
        <v>0</v>
      </c>
      <c r="T830" s="233">
        <v>0</v>
      </c>
      <c r="U830" s="233">
        <v>0</v>
      </c>
      <c r="V830" s="233">
        <v>0</v>
      </c>
      <c r="W830" s="233">
        <v>0</v>
      </c>
      <c r="X830" s="233">
        <v>0</v>
      </c>
      <c r="Y830" s="233">
        <v>0</v>
      </c>
      <c r="Z830" s="233">
        <v>0</v>
      </c>
      <c r="AA830" s="233">
        <v>0</v>
      </c>
      <c r="AB830" s="233">
        <v>0</v>
      </c>
      <c r="AC830" s="233">
        <v>0</v>
      </c>
      <c r="AD830" s="233">
        <v>0</v>
      </c>
      <c r="AE830" s="233">
        <v>0</v>
      </c>
      <c r="AF830" s="233">
        <v>0</v>
      </c>
      <c r="AG830" s="233">
        <v>0</v>
      </c>
      <c r="AH830" s="43">
        <v>0</v>
      </c>
    </row>
    <row r="831" spans="5:34">
      <c r="E831" s="2">
        <v>2007</v>
      </c>
      <c r="F831" s="2">
        <v>5</v>
      </c>
      <c r="G831" s="62">
        <v>2007</v>
      </c>
      <c r="H831" s="233">
        <v>0</v>
      </c>
      <c r="I831" s="233">
        <v>0</v>
      </c>
      <c r="J831" s="233">
        <v>0</v>
      </c>
      <c r="K831" s="233">
        <v>0</v>
      </c>
      <c r="L831" s="233">
        <v>0</v>
      </c>
      <c r="M831" s="233">
        <v>0</v>
      </c>
      <c r="N831" s="233">
        <v>0</v>
      </c>
      <c r="O831" s="233">
        <v>0</v>
      </c>
      <c r="P831" s="233">
        <v>0</v>
      </c>
      <c r="Q831" s="233">
        <v>0</v>
      </c>
      <c r="R831" s="233">
        <v>0</v>
      </c>
      <c r="S831" s="233">
        <v>0</v>
      </c>
      <c r="T831" s="233">
        <v>0</v>
      </c>
      <c r="U831" s="233">
        <v>0</v>
      </c>
      <c r="V831" s="233">
        <v>0</v>
      </c>
      <c r="W831" s="233">
        <v>0</v>
      </c>
      <c r="X831" s="233">
        <v>0</v>
      </c>
      <c r="Y831" s="233">
        <v>0</v>
      </c>
      <c r="Z831" s="233">
        <v>0</v>
      </c>
      <c r="AA831" s="233">
        <v>0</v>
      </c>
      <c r="AB831" s="233">
        <v>0</v>
      </c>
      <c r="AC831" s="233">
        <v>0</v>
      </c>
      <c r="AD831" s="233">
        <v>0</v>
      </c>
      <c r="AE831" s="233">
        <v>0</v>
      </c>
      <c r="AF831" s="233">
        <v>0</v>
      </c>
      <c r="AG831" s="233">
        <v>0</v>
      </c>
      <c r="AH831" s="43">
        <v>0</v>
      </c>
    </row>
    <row r="832" spans="5:34">
      <c r="E832" s="2">
        <v>2007</v>
      </c>
      <c r="F832" s="2">
        <v>6</v>
      </c>
      <c r="G832" s="62">
        <v>2007</v>
      </c>
      <c r="H832" s="233">
        <v>0</v>
      </c>
      <c r="I832" s="233">
        <v>0</v>
      </c>
      <c r="J832" s="233">
        <v>0</v>
      </c>
      <c r="K832" s="233">
        <v>0</v>
      </c>
      <c r="L832" s="233">
        <v>0</v>
      </c>
      <c r="M832" s="233">
        <v>0</v>
      </c>
      <c r="N832" s="233">
        <v>0</v>
      </c>
      <c r="O832" s="233">
        <v>0</v>
      </c>
      <c r="P832" s="233">
        <v>0</v>
      </c>
      <c r="Q832" s="233">
        <v>0</v>
      </c>
      <c r="R832" s="233">
        <v>0</v>
      </c>
      <c r="S832" s="233">
        <v>0</v>
      </c>
      <c r="T832" s="233">
        <v>0</v>
      </c>
      <c r="U832" s="233">
        <v>0</v>
      </c>
      <c r="V832" s="233">
        <v>0</v>
      </c>
      <c r="W832" s="233">
        <v>0</v>
      </c>
      <c r="X832" s="233">
        <v>0</v>
      </c>
      <c r="Y832" s="233">
        <v>0</v>
      </c>
      <c r="Z832" s="233">
        <v>0</v>
      </c>
      <c r="AA832" s="233">
        <v>0</v>
      </c>
      <c r="AB832" s="233">
        <v>0</v>
      </c>
      <c r="AC832" s="233">
        <v>0</v>
      </c>
      <c r="AD832" s="233">
        <v>0</v>
      </c>
      <c r="AE832" s="233">
        <v>0</v>
      </c>
      <c r="AF832" s="233">
        <v>0</v>
      </c>
      <c r="AG832" s="233">
        <v>0</v>
      </c>
      <c r="AH832" s="43">
        <v>0</v>
      </c>
    </row>
    <row r="833" spans="5:34">
      <c r="E833" s="2">
        <v>2007</v>
      </c>
      <c r="F833" s="2">
        <v>7</v>
      </c>
      <c r="G833" s="62">
        <v>2008</v>
      </c>
      <c r="H833" s="233">
        <v>0</v>
      </c>
      <c r="I833" s="233">
        <v>0</v>
      </c>
      <c r="J833" s="233">
        <v>0</v>
      </c>
      <c r="K833" s="233">
        <v>0</v>
      </c>
      <c r="L833" s="233">
        <v>0</v>
      </c>
      <c r="M833" s="233">
        <v>0</v>
      </c>
      <c r="N833" s="233">
        <v>0</v>
      </c>
      <c r="O833" s="233">
        <v>0</v>
      </c>
      <c r="P833" s="233">
        <v>0</v>
      </c>
      <c r="Q833" s="233">
        <v>0</v>
      </c>
      <c r="R833" s="233">
        <v>0</v>
      </c>
      <c r="S833" s="233">
        <v>0</v>
      </c>
      <c r="T833" s="233">
        <v>0</v>
      </c>
      <c r="U833" s="233">
        <v>0</v>
      </c>
      <c r="V833" s="233">
        <v>0</v>
      </c>
      <c r="W833" s="233">
        <v>0</v>
      </c>
      <c r="X833" s="233">
        <v>0</v>
      </c>
      <c r="Y833" s="233">
        <v>0</v>
      </c>
      <c r="Z833" s="233">
        <v>0</v>
      </c>
      <c r="AA833" s="233">
        <v>0</v>
      </c>
      <c r="AB833" s="233">
        <v>0</v>
      </c>
      <c r="AC833" s="233">
        <v>0</v>
      </c>
      <c r="AD833" s="233">
        <v>0</v>
      </c>
      <c r="AE833" s="233">
        <v>0</v>
      </c>
      <c r="AF833" s="233">
        <v>0</v>
      </c>
      <c r="AG833" s="233">
        <v>0</v>
      </c>
      <c r="AH833" s="43">
        <v>0</v>
      </c>
    </row>
    <row r="834" spans="5:34">
      <c r="E834" s="2">
        <v>2007</v>
      </c>
      <c r="F834" s="2">
        <v>8</v>
      </c>
      <c r="G834" s="62">
        <v>2008</v>
      </c>
      <c r="H834" s="233">
        <v>0</v>
      </c>
      <c r="I834" s="233">
        <v>0</v>
      </c>
      <c r="J834" s="233">
        <v>0</v>
      </c>
      <c r="K834" s="233">
        <v>0</v>
      </c>
      <c r="L834" s="233">
        <v>0</v>
      </c>
      <c r="M834" s="233">
        <v>0</v>
      </c>
      <c r="N834" s="233">
        <v>6672.6000000000058</v>
      </c>
      <c r="O834" s="233">
        <v>0</v>
      </c>
      <c r="P834" s="233">
        <v>0</v>
      </c>
      <c r="Q834" s="233">
        <v>0</v>
      </c>
      <c r="R834" s="233">
        <v>0</v>
      </c>
      <c r="S834" s="233">
        <v>0</v>
      </c>
      <c r="T834" s="233">
        <v>0</v>
      </c>
      <c r="U834" s="233">
        <v>0</v>
      </c>
      <c r="V834" s="233">
        <v>0</v>
      </c>
      <c r="W834" s="233">
        <v>0</v>
      </c>
      <c r="X834" s="233">
        <v>0</v>
      </c>
      <c r="Y834" s="233">
        <v>0</v>
      </c>
      <c r="Z834" s="233">
        <v>0</v>
      </c>
      <c r="AA834" s="233">
        <v>0</v>
      </c>
      <c r="AB834" s="233">
        <v>0</v>
      </c>
      <c r="AC834" s="233">
        <v>0</v>
      </c>
      <c r="AD834" s="233">
        <v>0</v>
      </c>
      <c r="AE834" s="233">
        <v>0</v>
      </c>
      <c r="AF834" s="233">
        <v>0</v>
      </c>
      <c r="AG834" s="233">
        <v>5291</v>
      </c>
      <c r="AH834" s="43">
        <v>11963.600000000006</v>
      </c>
    </row>
    <row r="835" spans="5:34">
      <c r="E835" s="2">
        <v>2007</v>
      </c>
      <c r="F835" s="2">
        <v>9</v>
      </c>
      <c r="G835" s="62">
        <v>2008</v>
      </c>
      <c r="H835" s="233">
        <v>0</v>
      </c>
      <c r="I835" s="233">
        <v>0</v>
      </c>
      <c r="J835" s="233">
        <v>0</v>
      </c>
      <c r="K835" s="233">
        <v>0</v>
      </c>
      <c r="L835" s="233">
        <v>0</v>
      </c>
      <c r="M835" s="233">
        <v>0</v>
      </c>
      <c r="N835" s="233">
        <v>11441.5</v>
      </c>
      <c r="O835" s="233">
        <v>0</v>
      </c>
      <c r="P835" s="233">
        <v>0</v>
      </c>
      <c r="Q835" s="233">
        <v>0</v>
      </c>
      <c r="R835" s="233">
        <v>0</v>
      </c>
      <c r="S835" s="233">
        <v>0</v>
      </c>
      <c r="T835" s="233">
        <v>0</v>
      </c>
      <c r="U835" s="233">
        <v>17346.399999999994</v>
      </c>
      <c r="V835" s="233">
        <v>0</v>
      </c>
      <c r="W835" s="233">
        <v>0</v>
      </c>
      <c r="X835" s="233">
        <v>0</v>
      </c>
      <c r="Y835" s="233">
        <v>0</v>
      </c>
      <c r="Z835" s="233">
        <v>0</v>
      </c>
      <c r="AA835" s="233">
        <v>0</v>
      </c>
      <c r="AB835" s="233">
        <v>0</v>
      </c>
      <c r="AC835" s="233">
        <v>0</v>
      </c>
      <c r="AD835" s="233">
        <v>0</v>
      </c>
      <c r="AE835" s="233">
        <v>0</v>
      </c>
      <c r="AF835" s="233">
        <v>0</v>
      </c>
      <c r="AG835" s="233">
        <v>10241.4</v>
      </c>
      <c r="AH835" s="43">
        <v>39029.299999999996</v>
      </c>
    </row>
    <row r="836" spans="5:34">
      <c r="E836" s="2">
        <v>2007</v>
      </c>
      <c r="F836" s="2">
        <v>10</v>
      </c>
      <c r="G836" s="62">
        <v>2008</v>
      </c>
      <c r="H836" s="233">
        <v>0</v>
      </c>
      <c r="I836" s="233">
        <v>0</v>
      </c>
      <c r="J836" s="233">
        <v>0</v>
      </c>
      <c r="K836" s="233">
        <v>435.29999999999927</v>
      </c>
      <c r="L836" s="233">
        <v>0</v>
      </c>
      <c r="M836" s="233">
        <v>0</v>
      </c>
      <c r="N836" s="233">
        <v>10341.6</v>
      </c>
      <c r="O836" s="233">
        <v>0</v>
      </c>
      <c r="P836" s="233">
        <v>0</v>
      </c>
      <c r="Q836" s="233">
        <v>0</v>
      </c>
      <c r="R836" s="233">
        <v>0</v>
      </c>
      <c r="S836" s="233">
        <v>1315.3000000000011</v>
      </c>
      <c r="T836" s="233">
        <v>0</v>
      </c>
      <c r="U836" s="233">
        <v>42464.5</v>
      </c>
      <c r="V836" s="233">
        <v>0</v>
      </c>
      <c r="W836" s="233">
        <v>604.69999999999982</v>
      </c>
      <c r="X836" s="233">
        <v>0</v>
      </c>
      <c r="Y836" s="233">
        <v>0</v>
      </c>
      <c r="Z836" s="233">
        <v>0</v>
      </c>
      <c r="AA836" s="233">
        <v>0</v>
      </c>
      <c r="AB836" s="233">
        <v>83.5</v>
      </c>
      <c r="AC836" s="233">
        <v>0</v>
      </c>
      <c r="AD836" s="233">
        <v>0</v>
      </c>
      <c r="AE836" s="233">
        <v>2031.3000000000002</v>
      </c>
      <c r="AF836" s="233">
        <v>0</v>
      </c>
      <c r="AG836" s="233">
        <v>8655</v>
      </c>
      <c r="AH836" s="43">
        <v>65931.199999999997</v>
      </c>
    </row>
    <row r="837" spans="5:34">
      <c r="E837" s="2">
        <v>2007</v>
      </c>
      <c r="F837" s="2">
        <v>11</v>
      </c>
      <c r="G837" s="62">
        <v>2008</v>
      </c>
      <c r="H837" s="233">
        <v>0</v>
      </c>
      <c r="I837" s="233">
        <v>0</v>
      </c>
      <c r="J837" s="233">
        <v>0</v>
      </c>
      <c r="K837" s="233">
        <v>10010.4</v>
      </c>
      <c r="L837" s="233">
        <v>0</v>
      </c>
      <c r="M837" s="233">
        <v>0</v>
      </c>
      <c r="N837" s="233">
        <v>7579.8</v>
      </c>
      <c r="O837" s="233">
        <v>0</v>
      </c>
      <c r="P837" s="233">
        <v>0</v>
      </c>
      <c r="Q837" s="233">
        <v>0</v>
      </c>
      <c r="R837" s="233">
        <v>4987.2999999999993</v>
      </c>
      <c r="S837" s="233">
        <v>2297.6999999999998</v>
      </c>
      <c r="T837" s="233">
        <v>0</v>
      </c>
      <c r="U837" s="233">
        <v>42231.200000000004</v>
      </c>
      <c r="V837" s="233">
        <v>15038.699999999999</v>
      </c>
      <c r="W837" s="233">
        <v>2093.9</v>
      </c>
      <c r="X837" s="233">
        <v>0</v>
      </c>
      <c r="Y837" s="233">
        <v>0</v>
      </c>
      <c r="Z837" s="233">
        <v>0</v>
      </c>
      <c r="AA837" s="233">
        <v>0</v>
      </c>
      <c r="AB837" s="233">
        <v>982.8</v>
      </c>
      <c r="AC837" s="233">
        <v>0</v>
      </c>
      <c r="AD837" s="233">
        <v>0</v>
      </c>
      <c r="AE837" s="233">
        <v>2552.9</v>
      </c>
      <c r="AF837" s="233">
        <v>0</v>
      </c>
      <c r="AG837" s="233">
        <v>6146.2</v>
      </c>
      <c r="AH837" s="43">
        <v>93920.9</v>
      </c>
    </row>
    <row r="838" spans="5:34">
      <c r="E838" s="2">
        <v>2007</v>
      </c>
      <c r="F838" s="2">
        <v>12</v>
      </c>
      <c r="G838" s="62">
        <v>2008</v>
      </c>
      <c r="H838" s="234">
        <v>0</v>
      </c>
      <c r="I838" s="234">
        <v>0</v>
      </c>
      <c r="J838" s="234">
        <v>0</v>
      </c>
      <c r="K838" s="234">
        <v>8503.6</v>
      </c>
      <c r="L838" s="234">
        <v>0</v>
      </c>
      <c r="M838" s="234">
        <v>0</v>
      </c>
      <c r="N838" s="234">
        <v>4202.8999999999996</v>
      </c>
      <c r="O838" s="234">
        <v>573.6</v>
      </c>
      <c r="P838" s="234">
        <v>0</v>
      </c>
      <c r="Q838" s="234">
        <v>0</v>
      </c>
      <c r="R838" s="234">
        <v>3922.5</v>
      </c>
      <c r="S838" s="234">
        <v>2048.6</v>
      </c>
      <c r="T838" s="234">
        <v>0</v>
      </c>
      <c r="U838" s="234">
        <v>31326.400000000001</v>
      </c>
      <c r="V838" s="234">
        <v>11764.9</v>
      </c>
      <c r="W838" s="234">
        <v>1245</v>
      </c>
      <c r="X838" s="234">
        <v>9167.2999999999993</v>
      </c>
      <c r="Y838" s="234">
        <v>0</v>
      </c>
      <c r="Z838" s="234">
        <v>0</v>
      </c>
      <c r="AA838" s="234">
        <v>0</v>
      </c>
      <c r="AB838" s="234">
        <v>857.2</v>
      </c>
      <c r="AC838" s="234">
        <v>1925.4</v>
      </c>
      <c r="AD838" s="234">
        <v>0</v>
      </c>
      <c r="AE838" s="234">
        <v>2147.6</v>
      </c>
      <c r="AF838" s="234">
        <v>0</v>
      </c>
      <c r="AG838" s="234">
        <v>3194.8</v>
      </c>
      <c r="AH838" s="43">
        <v>80879.8</v>
      </c>
    </row>
    <row r="839" spans="5:34">
      <c r="E839" s="2">
        <v>2008</v>
      </c>
      <c r="F839" s="2">
        <v>1</v>
      </c>
      <c r="G839" s="62">
        <v>2008</v>
      </c>
      <c r="H839" s="233">
        <v>0</v>
      </c>
      <c r="I839" s="233">
        <v>0</v>
      </c>
      <c r="J839" s="233">
        <v>0</v>
      </c>
      <c r="K839" s="233">
        <v>0</v>
      </c>
      <c r="L839" s="233">
        <v>0</v>
      </c>
      <c r="M839" s="233">
        <v>0</v>
      </c>
      <c r="N839" s="233">
        <v>0</v>
      </c>
      <c r="O839" s="233">
        <v>0</v>
      </c>
      <c r="P839" s="233">
        <v>0</v>
      </c>
      <c r="Q839" s="233">
        <v>0</v>
      </c>
      <c r="R839" s="233">
        <v>0</v>
      </c>
      <c r="S839" s="233">
        <v>0</v>
      </c>
      <c r="T839" s="233">
        <v>0</v>
      </c>
      <c r="U839" s="233">
        <v>0</v>
      </c>
      <c r="V839" s="233">
        <v>0</v>
      </c>
      <c r="W839" s="233">
        <v>0</v>
      </c>
      <c r="X839" s="233">
        <v>0</v>
      </c>
      <c r="Y839" s="233">
        <v>0</v>
      </c>
      <c r="Z839" s="233">
        <v>0</v>
      </c>
      <c r="AA839" s="233">
        <v>0</v>
      </c>
      <c r="AB839" s="233">
        <v>0</v>
      </c>
      <c r="AC839" s="233">
        <v>0</v>
      </c>
      <c r="AD839" s="233">
        <v>0</v>
      </c>
      <c r="AE839" s="233">
        <v>0</v>
      </c>
      <c r="AF839" s="233">
        <v>0</v>
      </c>
      <c r="AG839" s="233">
        <v>0</v>
      </c>
      <c r="AH839" s="43">
        <v>0</v>
      </c>
    </row>
    <row r="840" spans="5:34">
      <c r="E840" s="2">
        <v>2008</v>
      </c>
      <c r="F840" s="2">
        <v>2</v>
      </c>
      <c r="G840" s="62">
        <v>2008</v>
      </c>
      <c r="H840" s="233">
        <v>0</v>
      </c>
      <c r="I840" s="233">
        <v>0</v>
      </c>
      <c r="J840" s="233">
        <v>0</v>
      </c>
      <c r="K840" s="233">
        <v>0</v>
      </c>
      <c r="L840" s="233">
        <v>0</v>
      </c>
      <c r="M840" s="233">
        <v>0</v>
      </c>
      <c r="N840" s="233">
        <v>0</v>
      </c>
      <c r="O840" s="233">
        <v>0</v>
      </c>
      <c r="P840" s="233">
        <v>0</v>
      </c>
      <c r="Q840" s="233">
        <v>0</v>
      </c>
      <c r="R840" s="233">
        <v>0</v>
      </c>
      <c r="S840" s="233">
        <v>0</v>
      </c>
      <c r="T840" s="233">
        <v>0</v>
      </c>
      <c r="U840" s="233">
        <v>0</v>
      </c>
      <c r="V840" s="233">
        <v>0</v>
      </c>
      <c r="W840" s="233">
        <v>0</v>
      </c>
      <c r="X840" s="233">
        <v>0</v>
      </c>
      <c r="Y840" s="233">
        <v>0</v>
      </c>
      <c r="Z840" s="233">
        <v>0</v>
      </c>
      <c r="AA840" s="233">
        <v>0</v>
      </c>
      <c r="AB840" s="233">
        <v>0</v>
      </c>
      <c r="AC840" s="233">
        <v>0</v>
      </c>
      <c r="AD840" s="233">
        <v>0</v>
      </c>
      <c r="AE840" s="233">
        <v>0</v>
      </c>
      <c r="AF840" s="233">
        <v>0</v>
      </c>
      <c r="AG840" s="233">
        <v>0</v>
      </c>
      <c r="AH840" s="43">
        <v>0</v>
      </c>
    </row>
    <row r="841" spans="5:34">
      <c r="E841" s="2">
        <v>2008</v>
      </c>
      <c r="F841" s="2">
        <v>3</v>
      </c>
      <c r="G841" s="62">
        <v>2008</v>
      </c>
      <c r="H841" s="233">
        <v>0</v>
      </c>
      <c r="I841" s="233">
        <v>0</v>
      </c>
      <c r="J841" s="233">
        <v>0</v>
      </c>
      <c r="K841" s="233">
        <v>0</v>
      </c>
      <c r="L841" s="233">
        <v>0</v>
      </c>
      <c r="M841" s="233">
        <v>0</v>
      </c>
      <c r="N841" s="233">
        <v>0</v>
      </c>
      <c r="O841" s="233">
        <v>0</v>
      </c>
      <c r="P841" s="233">
        <v>0</v>
      </c>
      <c r="Q841" s="233">
        <v>0</v>
      </c>
      <c r="R841" s="233">
        <v>0</v>
      </c>
      <c r="S841" s="233">
        <v>0</v>
      </c>
      <c r="T841" s="233">
        <v>0</v>
      </c>
      <c r="U841" s="233">
        <v>0</v>
      </c>
      <c r="V841" s="233">
        <v>0</v>
      </c>
      <c r="W841" s="233">
        <v>0</v>
      </c>
      <c r="X841" s="233">
        <v>0</v>
      </c>
      <c r="Y841" s="233">
        <v>0</v>
      </c>
      <c r="Z841" s="233">
        <v>0</v>
      </c>
      <c r="AA841" s="233">
        <v>0</v>
      </c>
      <c r="AB841" s="233">
        <v>0</v>
      </c>
      <c r="AC841" s="233">
        <v>0</v>
      </c>
      <c r="AD841" s="233">
        <v>0</v>
      </c>
      <c r="AE841" s="233">
        <v>0</v>
      </c>
      <c r="AF841" s="233">
        <v>0</v>
      </c>
      <c r="AG841" s="233">
        <v>0</v>
      </c>
      <c r="AH841" s="43">
        <v>0</v>
      </c>
    </row>
    <row r="842" spans="5:34">
      <c r="E842" s="2">
        <v>2008</v>
      </c>
      <c r="F842" s="2">
        <v>4</v>
      </c>
      <c r="G842" s="62">
        <v>2008</v>
      </c>
      <c r="H842" s="233">
        <v>0</v>
      </c>
      <c r="I842" s="233">
        <v>0</v>
      </c>
      <c r="J842" s="233">
        <v>0</v>
      </c>
      <c r="K842" s="233">
        <v>0</v>
      </c>
      <c r="L842" s="233">
        <v>0</v>
      </c>
      <c r="M842" s="233">
        <v>0</v>
      </c>
      <c r="N842" s="233">
        <v>0</v>
      </c>
      <c r="O842" s="233">
        <v>0</v>
      </c>
      <c r="P842" s="233">
        <v>0</v>
      </c>
      <c r="Q842" s="233">
        <v>0</v>
      </c>
      <c r="R842" s="233">
        <v>0</v>
      </c>
      <c r="S842" s="233">
        <v>0</v>
      </c>
      <c r="T842" s="233">
        <v>0</v>
      </c>
      <c r="U842" s="233">
        <v>0</v>
      </c>
      <c r="V842" s="233">
        <v>0</v>
      </c>
      <c r="W842" s="233">
        <v>0</v>
      </c>
      <c r="X842" s="233">
        <v>0</v>
      </c>
      <c r="Y842" s="233">
        <v>0</v>
      </c>
      <c r="Z842" s="233">
        <v>0</v>
      </c>
      <c r="AA842" s="233">
        <v>0</v>
      </c>
      <c r="AB842" s="233">
        <v>0</v>
      </c>
      <c r="AC842" s="233">
        <v>0</v>
      </c>
      <c r="AD842" s="233">
        <v>0</v>
      </c>
      <c r="AE842" s="233">
        <v>0</v>
      </c>
      <c r="AF842" s="233">
        <v>0</v>
      </c>
      <c r="AG842" s="233">
        <v>0</v>
      </c>
      <c r="AH842" s="43">
        <v>0</v>
      </c>
    </row>
    <row r="843" spans="5:34">
      <c r="E843" s="2">
        <v>2008</v>
      </c>
      <c r="F843" s="2">
        <v>5</v>
      </c>
      <c r="G843" s="62">
        <v>2008</v>
      </c>
      <c r="H843" s="233">
        <v>0</v>
      </c>
      <c r="I843" s="233">
        <v>0</v>
      </c>
      <c r="J843" s="233">
        <v>0</v>
      </c>
      <c r="K843" s="233">
        <v>0</v>
      </c>
      <c r="L843" s="233">
        <v>0</v>
      </c>
      <c r="M843" s="233">
        <v>0</v>
      </c>
      <c r="N843" s="233">
        <v>0</v>
      </c>
      <c r="O843" s="233">
        <v>0</v>
      </c>
      <c r="P843" s="233">
        <v>0</v>
      </c>
      <c r="Q843" s="233">
        <v>0</v>
      </c>
      <c r="R843" s="233">
        <v>0</v>
      </c>
      <c r="S843" s="233">
        <v>0</v>
      </c>
      <c r="T843" s="233">
        <v>0</v>
      </c>
      <c r="U843" s="233">
        <v>0</v>
      </c>
      <c r="V843" s="233">
        <v>0</v>
      </c>
      <c r="W843" s="233">
        <v>0</v>
      </c>
      <c r="X843" s="233">
        <v>0</v>
      </c>
      <c r="Y843" s="233">
        <v>0</v>
      </c>
      <c r="Z843" s="233">
        <v>0</v>
      </c>
      <c r="AA843" s="233">
        <v>0</v>
      </c>
      <c r="AB843" s="233">
        <v>0</v>
      </c>
      <c r="AC843" s="233">
        <v>0</v>
      </c>
      <c r="AD843" s="233">
        <v>0</v>
      </c>
      <c r="AE843" s="233">
        <v>0</v>
      </c>
      <c r="AF843" s="233">
        <v>0</v>
      </c>
      <c r="AG843" s="233">
        <v>0</v>
      </c>
      <c r="AH843" s="43">
        <v>0</v>
      </c>
    </row>
    <row r="844" spans="5:34">
      <c r="E844" s="2">
        <v>2008</v>
      </c>
      <c r="F844" s="2">
        <v>6</v>
      </c>
      <c r="G844" s="62">
        <v>2008</v>
      </c>
      <c r="H844" s="233">
        <v>0</v>
      </c>
      <c r="I844" s="233">
        <v>0</v>
      </c>
      <c r="J844" s="233">
        <v>0</v>
      </c>
      <c r="K844" s="233">
        <v>0</v>
      </c>
      <c r="L844" s="233">
        <v>0</v>
      </c>
      <c r="M844" s="233">
        <v>0</v>
      </c>
      <c r="N844" s="233">
        <v>0</v>
      </c>
      <c r="O844" s="233">
        <v>0</v>
      </c>
      <c r="P844" s="233">
        <v>0</v>
      </c>
      <c r="Q844" s="233">
        <v>0</v>
      </c>
      <c r="R844" s="233">
        <v>0</v>
      </c>
      <c r="S844" s="233">
        <v>0</v>
      </c>
      <c r="T844" s="233">
        <v>0</v>
      </c>
      <c r="U844" s="233">
        <v>0</v>
      </c>
      <c r="V844" s="233">
        <v>0</v>
      </c>
      <c r="W844" s="233">
        <v>0</v>
      </c>
      <c r="X844" s="233">
        <v>0</v>
      </c>
      <c r="Y844" s="233">
        <v>0</v>
      </c>
      <c r="Z844" s="233">
        <v>0</v>
      </c>
      <c r="AA844" s="233">
        <v>0</v>
      </c>
      <c r="AB844" s="233">
        <v>0</v>
      </c>
      <c r="AC844" s="233">
        <v>0</v>
      </c>
      <c r="AD844" s="233">
        <v>0</v>
      </c>
      <c r="AE844" s="233">
        <v>0</v>
      </c>
      <c r="AF844" s="233">
        <v>0</v>
      </c>
      <c r="AG844" s="233">
        <v>0</v>
      </c>
      <c r="AH844" s="43">
        <v>0</v>
      </c>
    </row>
    <row r="845" spans="5:34">
      <c r="E845" s="2">
        <v>2008</v>
      </c>
      <c r="F845" s="2">
        <v>7</v>
      </c>
      <c r="G845" s="62">
        <v>2009</v>
      </c>
      <c r="H845" s="233">
        <v>0</v>
      </c>
      <c r="I845" s="233">
        <v>0</v>
      </c>
      <c r="J845" s="233">
        <v>0</v>
      </c>
      <c r="K845" s="233">
        <v>0</v>
      </c>
      <c r="L845" s="233">
        <v>0</v>
      </c>
      <c r="M845" s="233">
        <v>0</v>
      </c>
      <c r="N845" s="233">
        <v>0</v>
      </c>
      <c r="O845" s="233">
        <v>0</v>
      </c>
      <c r="P845" s="233">
        <v>0</v>
      </c>
      <c r="Q845" s="233">
        <v>0</v>
      </c>
      <c r="R845" s="233">
        <v>0</v>
      </c>
      <c r="S845" s="233">
        <v>0</v>
      </c>
      <c r="T845" s="233">
        <v>0</v>
      </c>
      <c r="U845" s="233">
        <v>0</v>
      </c>
      <c r="V845" s="233">
        <v>0</v>
      </c>
      <c r="W845" s="233">
        <v>0</v>
      </c>
      <c r="X845" s="233">
        <v>0</v>
      </c>
      <c r="Y845" s="233">
        <v>0</v>
      </c>
      <c r="Z845" s="233">
        <v>0</v>
      </c>
      <c r="AA845" s="233">
        <v>0</v>
      </c>
      <c r="AB845" s="233">
        <v>0</v>
      </c>
      <c r="AC845" s="233">
        <v>0</v>
      </c>
      <c r="AD845" s="233">
        <v>0</v>
      </c>
      <c r="AE845" s="233">
        <v>0</v>
      </c>
      <c r="AF845" s="233">
        <v>0</v>
      </c>
      <c r="AG845" s="233">
        <v>0</v>
      </c>
      <c r="AH845" s="43">
        <v>0</v>
      </c>
    </row>
    <row r="846" spans="5:34">
      <c r="E846" s="2">
        <v>2008</v>
      </c>
      <c r="F846" s="2">
        <v>8</v>
      </c>
      <c r="G846" s="62">
        <v>2009</v>
      </c>
      <c r="H846" s="233">
        <v>0</v>
      </c>
      <c r="I846" s="233">
        <v>0</v>
      </c>
      <c r="J846" s="233">
        <v>0</v>
      </c>
      <c r="K846" s="233">
        <v>0</v>
      </c>
      <c r="L846" s="233">
        <v>0</v>
      </c>
      <c r="M846" s="233">
        <v>0</v>
      </c>
      <c r="N846" s="233">
        <v>0</v>
      </c>
      <c r="O846" s="233">
        <v>0</v>
      </c>
      <c r="P846" s="233">
        <v>0</v>
      </c>
      <c r="Q846" s="233">
        <v>0</v>
      </c>
      <c r="R846" s="233">
        <v>0</v>
      </c>
      <c r="S846" s="233">
        <v>0</v>
      </c>
      <c r="T846" s="233">
        <v>0</v>
      </c>
      <c r="U846" s="233">
        <v>0</v>
      </c>
      <c r="V846" s="233">
        <v>0</v>
      </c>
      <c r="W846" s="233">
        <v>0</v>
      </c>
      <c r="X846" s="233">
        <v>0</v>
      </c>
      <c r="Y846" s="233">
        <v>0</v>
      </c>
      <c r="Z846" s="233">
        <v>0</v>
      </c>
      <c r="AA846" s="233">
        <v>0</v>
      </c>
      <c r="AB846" s="233">
        <v>0</v>
      </c>
      <c r="AC846" s="233">
        <v>0</v>
      </c>
      <c r="AD846" s="233">
        <v>0</v>
      </c>
      <c r="AE846" s="233">
        <v>0</v>
      </c>
      <c r="AF846" s="233">
        <v>0</v>
      </c>
      <c r="AG846" s="233">
        <v>0</v>
      </c>
      <c r="AH846" s="43">
        <v>0</v>
      </c>
    </row>
    <row r="847" spans="5:34">
      <c r="E847" s="2">
        <v>2008</v>
      </c>
      <c r="F847" s="2">
        <v>9</v>
      </c>
      <c r="G847" s="62">
        <v>2009</v>
      </c>
      <c r="H847" s="233">
        <v>0</v>
      </c>
      <c r="I847" s="233">
        <v>0</v>
      </c>
      <c r="J847" s="233">
        <v>0</v>
      </c>
      <c r="K847" s="233">
        <v>0</v>
      </c>
      <c r="L847" s="233">
        <v>0</v>
      </c>
      <c r="M847" s="233">
        <v>0</v>
      </c>
      <c r="N847" s="233">
        <v>7836.8999999999978</v>
      </c>
      <c r="O847" s="233">
        <v>0</v>
      </c>
      <c r="P847" s="233">
        <v>0</v>
      </c>
      <c r="Q847" s="233">
        <v>0</v>
      </c>
      <c r="R847" s="233">
        <v>2179</v>
      </c>
      <c r="S847" s="233">
        <v>0</v>
      </c>
      <c r="T847" s="233">
        <v>0</v>
      </c>
      <c r="U847" s="233">
        <v>3886.2999999999884</v>
      </c>
      <c r="V847" s="233">
        <v>0</v>
      </c>
      <c r="W847" s="233">
        <v>0</v>
      </c>
      <c r="X847" s="233">
        <v>0</v>
      </c>
      <c r="Y847" s="233">
        <v>0</v>
      </c>
      <c r="Z847" s="233">
        <v>0</v>
      </c>
      <c r="AA847" s="233">
        <v>0</v>
      </c>
      <c r="AB847" s="233">
        <v>0</v>
      </c>
      <c r="AC847" s="233">
        <v>0</v>
      </c>
      <c r="AD847" s="233">
        <v>0</v>
      </c>
      <c r="AE847" s="233">
        <v>0</v>
      </c>
      <c r="AF847" s="233">
        <v>0</v>
      </c>
      <c r="AG847" s="233">
        <v>3624</v>
      </c>
      <c r="AH847" s="43">
        <v>17526.199999999986</v>
      </c>
    </row>
    <row r="848" spans="5:34">
      <c r="E848" s="2">
        <v>2008</v>
      </c>
      <c r="F848" s="2">
        <v>10</v>
      </c>
      <c r="G848" s="62">
        <v>2009</v>
      </c>
      <c r="H848" s="233">
        <v>0</v>
      </c>
      <c r="I848" s="233">
        <v>0</v>
      </c>
      <c r="J848" s="233">
        <v>0</v>
      </c>
      <c r="K848" s="233">
        <v>1289.6000000000004</v>
      </c>
      <c r="L848" s="233">
        <v>0</v>
      </c>
      <c r="M848" s="233">
        <v>0</v>
      </c>
      <c r="N848" s="233">
        <v>10192.700000000001</v>
      </c>
      <c r="O848" s="233">
        <v>0</v>
      </c>
      <c r="P848" s="233">
        <v>0</v>
      </c>
      <c r="Q848" s="233">
        <v>0</v>
      </c>
      <c r="R848" s="233">
        <v>7267.7</v>
      </c>
      <c r="S848" s="233">
        <v>1906</v>
      </c>
      <c r="T848" s="233">
        <v>0</v>
      </c>
      <c r="U848" s="233">
        <v>51585</v>
      </c>
      <c r="V848" s="233">
        <v>0</v>
      </c>
      <c r="W848" s="233">
        <v>446.70000000000027</v>
      </c>
      <c r="X848" s="233">
        <v>0</v>
      </c>
      <c r="Y848" s="233">
        <v>0</v>
      </c>
      <c r="Z848" s="233">
        <v>0</v>
      </c>
      <c r="AA848" s="233">
        <v>0</v>
      </c>
      <c r="AB848" s="233">
        <v>0</v>
      </c>
      <c r="AC848" s="233">
        <v>0</v>
      </c>
      <c r="AD848" s="233">
        <v>0</v>
      </c>
      <c r="AE848" s="233">
        <v>0</v>
      </c>
      <c r="AF848" s="233">
        <v>0</v>
      </c>
      <c r="AG848" s="233">
        <v>7910.6</v>
      </c>
      <c r="AH848" s="43">
        <v>80598.3</v>
      </c>
    </row>
    <row r="849" spans="5:34">
      <c r="E849" s="2">
        <v>2008</v>
      </c>
      <c r="F849" s="2">
        <v>11</v>
      </c>
      <c r="G849" s="62">
        <v>2009</v>
      </c>
      <c r="H849" s="233">
        <v>0</v>
      </c>
      <c r="I849" s="233">
        <v>0</v>
      </c>
      <c r="J849" s="233">
        <v>0</v>
      </c>
      <c r="K849" s="233">
        <v>8971.6</v>
      </c>
      <c r="L849" s="233">
        <v>0</v>
      </c>
      <c r="M849" s="233">
        <v>0</v>
      </c>
      <c r="N849" s="233">
        <v>6851.7999999999993</v>
      </c>
      <c r="O849" s="233">
        <v>0</v>
      </c>
      <c r="P849" s="233">
        <v>0</v>
      </c>
      <c r="Q849" s="233">
        <v>0</v>
      </c>
      <c r="R849" s="233">
        <v>6810.6</v>
      </c>
      <c r="S849" s="233">
        <v>2183.6999999999998</v>
      </c>
      <c r="T849" s="233">
        <v>0</v>
      </c>
      <c r="U849" s="233">
        <v>39817</v>
      </c>
      <c r="V849" s="233">
        <v>1868.8000000000011</v>
      </c>
      <c r="W849" s="233">
        <v>1778.2</v>
      </c>
      <c r="X849" s="233">
        <v>0</v>
      </c>
      <c r="Y849" s="233">
        <v>0</v>
      </c>
      <c r="Z849" s="233">
        <v>0</v>
      </c>
      <c r="AA849" s="233">
        <v>0</v>
      </c>
      <c r="AB849" s="233">
        <v>102.60000000000002</v>
      </c>
      <c r="AC849" s="233">
        <v>0</v>
      </c>
      <c r="AD849" s="233">
        <v>0</v>
      </c>
      <c r="AE849" s="233">
        <v>0</v>
      </c>
      <c r="AF849" s="233">
        <v>0</v>
      </c>
      <c r="AG849" s="233">
        <v>6092.3</v>
      </c>
      <c r="AH849" s="43">
        <v>74476.600000000006</v>
      </c>
    </row>
    <row r="850" spans="5:34">
      <c r="E850" s="2">
        <v>2008</v>
      </c>
      <c r="F850" s="2">
        <v>12</v>
      </c>
      <c r="G850" s="62">
        <v>2009</v>
      </c>
      <c r="H850" s="234">
        <v>0</v>
      </c>
      <c r="I850" s="234">
        <v>0</v>
      </c>
      <c r="J850" s="234">
        <v>0</v>
      </c>
      <c r="K850" s="234">
        <v>6067.5</v>
      </c>
      <c r="L850" s="234">
        <v>0</v>
      </c>
      <c r="M850" s="234">
        <v>0</v>
      </c>
      <c r="N850" s="234">
        <v>4231.7</v>
      </c>
      <c r="O850" s="234">
        <v>0</v>
      </c>
      <c r="P850" s="234">
        <v>0</v>
      </c>
      <c r="Q850" s="234">
        <v>0</v>
      </c>
      <c r="R850" s="234">
        <v>4633.2</v>
      </c>
      <c r="S850" s="234">
        <v>1954.8</v>
      </c>
      <c r="T850" s="234">
        <v>0</v>
      </c>
      <c r="U850" s="234">
        <v>29068.600000000002</v>
      </c>
      <c r="V850" s="234">
        <v>13420.9</v>
      </c>
      <c r="W850" s="234">
        <v>1002.5</v>
      </c>
      <c r="X850" s="234">
        <v>0</v>
      </c>
      <c r="Y850" s="234">
        <v>0</v>
      </c>
      <c r="Z850" s="234">
        <v>0</v>
      </c>
      <c r="AA850" s="234">
        <v>0</v>
      </c>
      <c r="AB850" s="234">
        <v>825.3</v>
      </c>
      <c r="AC850" s="234">
        <v>0</v>
      </c>
      <c r="AD850" s="234">
        <v>0</v>
      </c>
      <c r="AE850" s="234">
        <v>0</v>
      </c>
      <c r="AF850" s="234">
        <v>0</v>
      </c>
      <c r="AG850" s="234">
        <v>2854.5</v>
      </c>
      <c r="AH850" s="43">
        <v>64059.000000000007</v>
      </c>
    </row>
    <row r="851" spans="5:34">
      <c r="E851" s="2">
        <v>2009</v>
      </c>
      <c r="F851" s="2">
        <v>1</v>
      </c>
      <c r="G851" s="62">
        <v>2009</v>
      </c>
      <c r="H851" s="233">
        <v>0</v>
      </c>
      <c r="I851" s="233">
        <v>0</v>
      </c>
      <c r="J851" s="233">
        <v>0</v>
      </c>
      <c r="K851" s="233">
        <v>0</v>
      </c>
      <c r="L851" s="233">
        <v>0</v>
      </c>
      <c r="M851" s="233">
        <v>0</v>
      </c>
      <c r="N851" s="233">
        <v>0</v>
      </c>
      <c r="O851" s="233">
        <v>0</v>
      </c>
      <c r="P851" s="233">
        <v>0</v>
      </c>
      <c r="Q851" s="233">
        <v>0</v>
      </c>
      <c r="R851" s="233">
        <v>0</v>
      </c>
      <c r="S851" s="233">
        <v>0</v>
      </c>
      <c r="T851" s="233">
        <v>0</v>
      </c>
      <c r="U851" s="233">
        <v>0</v>
      </c>
      <c r="V851" s="233">
        <v>0</v>
      </c>
      <c r="W851" s="233">
        <v>0</v>
      </c>
      <c r="X851" s="233">
        <v>0</v>
      </c>
      <c r="Y851" s="233">
        <v>0</v>
      </c>
      <c r="Z851" s="233">
        <v>0</v>
      </c>
      <c r="AA851" s="233">
        <v>0</v>
      </c>
      <c r="AB851" s="233">
        <v>0</v>
      </c>
      <c r="AC851" s="233">
        <v>0</v>
      </c>
      <c r="AD851" s="233">
        <v>0</v>
      </c>
      <c r="AE851" s="233">
        <v>0</v>
      </c>
      <c r="AF851" s="233">
        <v>0</v>
      </c>
      <c r="AG851" s="233">
        <v>0</v>
      </c>
      <c r="AH851" s="43">
        <v>0</v>
      </c>
    </row>
    <row r="852" spans="5:34">
      <c r="E852" s="2">
        <v>2009</v>
      </c>
      <c r="F852" s="2">
        <v>2</v>
      </c>
      <c r="G852" s="62">
        <v>2009</v>
      </c>
      <c r="H852" s="233">
        <v>0</v>
      </c>
      <c r="I852" s="233">
        <v>0</v>
      </c>
      <c r="J852" s="233">
        <v>0</v>
      </c>
      <c r="K852" s="233">
        <v>0</v>
      </c>
      <c r="L852" s="233">
        <v>0</v>
      </c>
      <c r="M852" s="233">
        <v>0</v>
      </c>
      <c r="N852" s="233">
        <v>0</v>
      </c>
      <c r="O852" s="233">
        <v>0</v>
      </c>
      <c r="P852" s="233">
        <v>0</v>
      </c>
      <c r="Q852" s="233">
        <v>0</v>
      </c>
      <c r="R852" s="233">
        <v>0</v>
      </c>
      <c r="S852" s="233">
        <v>0</v>
      </c>
      <c r="T852" s="233">
        <v>0</v>
      </c>
      <c r="U852" s="233">
        <v>0</v>
      </c>
      <c r="V852" s="233">
        <v>0</v>
      </c>
      <c r="W852" s="233">
        <v>0</v>
      </c>
      <c r="X852" s="233">
        <v>0</v>
      </c>
      <c r="Y852" s="233">
        <v>0</v>
      </c>
      <c r="Z852" s="233">
        <v>0</v>
      </c>
      <c r="AA852" s="233">
        <v>0</v>
      </c>
      <c r="AB852" s="233">
        <v>0</v>
      </c>
      <c r="AC852" s="233">
        <v>0</v>
      </c>
      <c r="AD852" s="233">
        <v>0</v>
      </c>
      <c r="AE852" s="233">
        <v>0</v>
      </c>
      <c r="AF852" s="233">
        <v>0</v>
      </c>
      <c r="AG852" s="233">
        <v>0</v>
      </c>
      <c r="AH852" s="43">
        <v>0</v>
      </c>
    </row>
    <row r="853" spans="5:34">
      <c r="E853" s="2">
        <v>2009</v>
      </c>
      <c r="F853" s="2">
        <v>3</v>
      </c>
      <c r="G853" s="62">
        <v>2009</v>
      </c>
      <c r="H853" s="233">
        <v>0</v>
      </c>
      <c r="I853" s="233">
        <v>0</v>
      </c>
      <c r="J853" s="233">
        <v>0</v>
      </c>
      <c r="K853" s="233">
        <v>0</v>
      </c>
      <c r="L853" s="233">
        <v>0</v>
      </c>
      <c r="M853" s="233">
        <v>0</v>
      </c>
      <c r="N853" s="233">
        <v>0</v>
      </c>
      <c r="O853" s="233">
        <v>0</v>
      </c>
      <c r="P853" s="233">
        <v>0</v>
      </c>
      <c r="Q853" s="233">
        <v>0</v>
      </c>
      <c r="R853" s="233">
        <v>0</v>
      </c>
      <c r="S853" s="233">
        <v>0</v>
      </c>
      <c r="T853" s="233">
        <v>0</v>
      </c>
      <c r="U853" s="233">
        <v>0</v>
      </c>
      <c r="V853" s="233">
        <v>0</v>
      </c>
      <c r="W853" s="233">
        <v>0</v>
      </c>
      <c r="X853" s="233">
        <v>0</v>
      </c>
      <c r="Y853" s="233">
        <v>0</v>
      </c>
      <c r="Z853" s="233">
        <v>0</v>
      </c>
      <c r="AA853" s="233">
        <v>0</v>
      </c>
      <c r="AB853" s="233">
        <v>0</v>
      </c>
      <c r="AC853" s="233">
        <v>0</v>
      </c>
      <c r="AD853" s="233">
        <v>0</v>
      </c>
      <c r="AE853" s="233">
        <v>0</v>
      </c>
      <c r="AF853" s="233">
        <v>0</v>
      </c>
      <c r="AG853" s="233">
        <v>0</v>
      </c>
      <c r="AH853" s="43">
        <v>0</v>
      </c>
    </row>
    <row r="854" spans="5:34">
      <c r="E854" s="2">
        <v>2009</v>
      </c>
      <c r="F854" s="2">
        <v>4</v>
      </c>
      <c r="G854" s="62">
        <v>2009</v>
      </c>
      <c r="H854" s="233">
        <v>0</v>
      </c>
      <c r="I854" s="233">
        <v>0</v>
      </c>
      <c r="J854" s="233">
        <v>0</v>
      </c>
      <c r="K854" s="233">
        <v>0</v>
      </c>
      <c r="L854" s="233">
        <v>0</v>
      </c>
      <c r="M854" s="233">
        <v>0</v>
      </c>
      <c r="N854" s="233">
        <v>0</v>
      </c>
      <c r="O854" s="233">
        <v>0</v>
      </c>
      <c r="P854" s="233">
        <v>0</v>
      </c>
      <c r="Q854" s="233">
        <v>0</v>
      </c>
      <c r="R854" s="233">
        <v>0</v>
      </c>
      <c r="S854" s="233">
        <v>0</v>
      </c>
      <c r="T854" s="233">
        <v>0</v>
      </c>
      <c r="U854" s="233">
        <v>0</v>
      </c>
      <c r="V854" s="233">
        <v>0</v>
      </c>
      <c r="W854" s="233">
        <v>0</v>
      </c>
      <c r="X854" s="233">
        <v>0</v>
      </c>
      <c r="Y854" s="233">
        <v>0</v>
      </c>
      <c r="Z854" s="233">
        <v>0</v>
      </c>
      <c r="AA854" s="233">
        <v>0</v>
      </c>
      <c r="AB854" s="233">
        <v>0</v>
      </c>
      <c r="AC854" s="233">
        <v>0</v>
      </c>
      <c r="AD854" s="233">
        <v>0</v>
      </c>
      <c r="AE854" s="233">
        <v>0</v>
      </c>
      <c r="AF854" s="233">
        <v>0</v>
      </c>
      <c r="AG854" s="233">
        <v>0</v>
      </c>
      <c r="AH854" s="43">
        <v>0</v>
      </c>
    </row>
    <row r="855" spans="5:34">
      <c r="E855" s="2">
        <v>2009</v>
      </c>
      <c r="F855" s="2">
        <v>5</v>
      </c>
      <c r="G855" s="62">
        <v>2009</v>
      </c>
      <c r="H855" s="233">
        <v>0</v>
      </c>
      <c r="I855" s="233">
        <v>0</v>
      </c>
      <c r="J855" s="233">
        <v>0</v>
      </c>
      <c r="K855" s="233">
        <v>0</v>
      </c>
      <c r="L855" s="233">
        <v>0</v>
      </c>
      <c r="M855" s="233">
        <v>0</v>
      </c>
      <c r="N855" s="233">
        <v>0</v>
      </c>
      <c r="O855" s="233">
        <v>0</v>
      </c>
      <c r="P855" s="233">
        <v>0</v>
      </c>
      <c r="Q855" s="233">
        <v>0</v>
      </c>
      <c r="R855" s="233">
        <v>0</v>
      </c>
      <c r="S855" s="233">
        <v>0</v>
      </c>
      <c r="T855" s="233">
        <v>0</v>
      </c>
      <c r="U855" s="233">
        <v>0</v>
      </c>
      <c r="V855" s="233">
        <v>0</v>
      </c>
      <c r="W855" s="233">
        <v>0</v>
      </c>
      <c r="X855" s="233">
        <v>0</v>
      </c>
      <c r="Y855" s="233">
        <v>0</v>
      </c>
      <c r="Z855" s="233">
        <v>0</v>
      </c>
      <c r="AA855" s="233">
        <v>0</v>
      </c>
      <c r="AB855" s="233">
        <v>0</v>
      </c>
      <c r="AC855" s="233">
        <v>0</v>
      </c>
      <c r="AD855" s="233">
        <v>0</v>
      </c>
      <c r="AE855" s="233">
        <v>0</v>
      </c>
      <c r="AF855" s="233">
        <v>0</v>
      </c>
      <c r="AG855" s="233">
        <v>0</v>
      </c>
      <c r="AH855" s="43">
        <v>0</v>
      </c>
    </row>
    <row r="856" spans="5:34">
      <c r="E856" s="2">
        <v>2009</v>
      </c>
      <c r="F856" s="2">
        <v>6</v>
      </c>
      <c r="G856" s="62">
        <v>2009</v>
      </c>
      <c r="H856" s="233">
        <v>0</v>
      </c>
      <c r="I856" s="233">
        <v>0</v>
      </c>
      <c r="J856" s="233">
        <v>0</v>
      </c>
      <c r="K856" s="233">
        <v>0</v>
      </c>
      <c r="L856" s="233">
        <v>0</v>
      </c>
      <c r="M856" s="233">
        <v>0</v>
      </c>
      <c r="N856" s="233">
        <v>0</v>
      </c>
      <c r="O856" s="233">
        <v>0</v>
      </c>
      <c r="P856" s="233">
        <v>0</v>
      </c>
      <c r="Q856" s="233">
        <v>0</v>
      </c>
      <c r="R856" s="233">
        <v>0</v>
      </c>
      <c r="S856" s="233">
        <v>0</v>
      </c>
      <c r="T856" s="233">
        <v>0</v>
      </c>
      <c r="U856" s="233">
        <v>0</v>
      </c>
      <c r="V856" s="233">
        <v>0</v>
      </c>
      <c r="W856" s="233">
        <v>0</v>
      </c>
      <c r="X856" s="233">
        <v>0</v>
      </c>
      <c r="Y856" s="233">
        <v>0</v>
      </c>
      <c r="Z856" s="233">
        <v>0</v>
      </c>
      <c r="AA856" s="233">
        <v>0</v>
      </c>
      <c r="AB856" s="233">
        <v>0</v>
      </c>
      <c r="AC856" s="233">
        <v>0</v>
      </c>
      <c r="AD856" s="233">
        <v>0</v>
      </c>
      <c r="AE856" s="233">
        <v>0</v>
      </c>
      <c r="AF856" s="233">
        <v>0</v>
      </c>
      <c r="AG856" s="233">
        <v>0</v>
      </c>
      <c r="AH856" s="43">
        <v>0</v>
      </c>
    </row>
    <row r="857" spans="5:34">
      <c r="E857" s="2">
        <v>2009</v>
      </c>
      <c r="F857" s="2">
        <v>7</v>
      </c>
      <c r="G857" s="62">
        <v>2010</v>
      </c>
      <c r="H857" s="233">
        <v>0</v>
      </c>
      <c r="I857" s="233">
        <v>0</v>
      </c>
      <c r="J857" s="233">
        <v>0</v>
      </c>
      <c r="K857" s="233">
        <v>0</v>
      </c>
      <c r="L857" s="233">
        <v>0</v>
      </c>
      <c r="M857" s="233">
        <v>0</v>
      </c>
      <c r="N857" s="233">
        <v>0</v>
      </c>
      <c r="O857" s="233">
        <v>0</v>
      </c>
      <c r="P857" s="233">
        <v>0</v>
      </c>
      <c r="Q857" s="233">
        <v>0</v>
      </c>
      <c r="R857" s="233">
        <v>0</v>
      </c>
      <c r="S857" s="233">
        <v>0</v>
      </c>
      <c r="T857" s="233">
        <v>0</v>
      </c>
      <c r="U857" s="233">
        <v>0</v>
      </c>
      <c r="V857" s="233">
        <v>0</v>
      </c>
      <c r="W857" s="233">
        <v>0</v>
      </c>
      <c r="X857" s="233">
        <v>0</v>
      </c>
      <c r="Y857" s="233">
        <v>0</v>
      </c>
      <c r="Z857" s="233">
        <v>0</v>
      </c>
      <c r="AA857" s="233">
        <v>0</v>
      </c>
      <c r="AB857" s="233">
        <v>0</v>
      </c>
      <c r="AC857" s="233">
        <v>0</v>
      </c>
      <c r="AD857" s="233">
        <v>0</v>
      </c>
      <c r="AE857" s="233">
        <v>0</v>
      </c>
      <c r="AF857" s="233">
        <v>0</v>
      </c>
      <c r="AG857" s="233">
        <v>0</v>
      </c>
      <c r="AH857" s="43">
        <v>0</v>
      </c>
    </row>
    <row r="858" spans="5:34">
      <c r="E858" s="2">
        <v>2009</v>
      </c>
      <c r="F858" s="2">
        <v>8</v>
      </c>
      <c r="G858" s="62">
        <v>2010</v>
      </c>
      <c r="H858" s="233">
        <v>0</v>
      </c>
      <c r="I858" s="233">
        <v>0</v>
      </c>
      <c r="J858" s="233">
        <v>0</v>
      </c>
      <c r="K858" s="233">
        <v>0</v>
      </c>
      <c r="L858" s="233">
        <v>0</v>
      </c>
      <c r="M858" s="233">
        <v>0</v>
      </c>
      <c r="N858" s="233">
        <v>0</v>
      </c>
      <c r="O858" s="233">
        <v>0</v>
      </c>
      <c r="P858" s="233">
        <v>0</v>
      </c>
      <c r="Q858" s="233">
        <v>0</v>
      </c>
      <c r="R858" s="233">
        <v>0</v>
      </c>
      <c r="S858" s="233">
        <v>0</v>
      </c>
      <c r="T858" s="233">
        <v>0</v>
      </c>
      <c r="U858" s="233">
        <v>0</v>
      </c>
      <c r="V858" s="233">
        <v>0</v>
      </c>
      <c r="W858" s="233">
        <v>0</v>
      </c>
      <c r="X858" s="233">
        <v>0</v>
      </c>
      <c r="Y858" s="233">
        <v>0</v>
      </c>
      <c r="Z858" s="233">
        <v>0</v>
      </c>
      <c r="AA858" s="233">
        <v>0</v>
      </c>
      <c r="AB858" s="233">
        <v>0</v>
      </c>
      <c r="AC858" s="233">
        <v>0</v>
      </c>
      <c r="AD858" s="233">
        <v>0</v>
      </c>
      <c r="AE858" s="233">
        <v>0</v>
      </c>
      <c r="AF858" s="233">
        <v>0</v>
      </c>
      <c r="AG858" s="233">
        <v>0</v>
      </c>
      <c r="AH858" s="43">
        <v>0</v>
      </c>
    </row>
    <row r="859" spans="5:34">
      <c r="E859" s="2">
        <v>2009</v>
      </c>
      <c r="F859" s="2">
        <v>9</v>
      </c>
      <c r="G859" s="62">
        <v>2010</v>
      </c>
      <c r="H859" s="233">
        <v>0</v>
      </c>
      <c r="I859" s="233">
        <v>0</v>
      </c>
      <c r="J859" s="233">
        <v>0</v>
      </c>
      <c r="K859" s="233">
        <v>0</v>
      </c>
      <c r="L859" s="233">
        <v>0</v>
      </c>
      <c r="M859" s="233">
        <v>0</v>
      </c>
      <c r="N859" s="233">
        <v>0</v>
      </c>
      <c r="O859" s="233">
        <v>0</v>
      </c>
      <c r="P859" s="233">
        <v>0</v>
      </c>
      <c r="Q859" s="233">
        <v>0</v>
      </c>
      <c r="R859" s="233">
        <v>0</v>
      </c>
      <c r="S859" s="233">
        <v>0</v>
      </c>
      <c r="T859" s="233">
        <v>0</v>
      </c>
      <c r="U859" s="233">
        <v>0</v>
      </c>
      <c r="V859" s="233">
        <v>0</v>
      </c>
      <c r="W859" s="233">
        <v>0</v>
      </c>
      <c r="X859" s="233">
        <v>0</v>
      </c>
      <c r="Y859" s="233">
        <v>0</v>
      </c>
      <c r="Z859" s="233">
        <v>0</v>
      </c>
      <c r="AA859" s="233">
        <v>0</v>
      </c>
      <c r="AB859" s="233">
        <v>0</v>
      </c>
      <c r="AC859" s="233">
        <v>0</v>
      </c>
      <c r="AD859" s="233">
        <v>0</v>
      </c>
      <c r="AE859" s="233">
        <v>0</v>
      </c>
      <c r="AF859" s="233">
        <v>0</v>
      </c>
      <c r="AG859" s="233">
        <v>1.8189894035458565E-12</v>
      </c>
      <c r="AH859" s="43">
        <v>1.8189894035458565E-12</v>
      </c>
    </row>
    <row r="860" spans="5:34">
      <c r="E860" s="2">
        <v>2009</v>
      </c>
      <c r="F860" s="2">
        <v>10</v>
      </c>
      <c r="G860" s="62">
        <v>2010</v>
      </c>
      <c r="H860" s="233">
        <v>0</v>
      </c>
      <c r="I860" s="233">
        <v>0</v>
      </c>
      <c r="J860" s="233">
        <v>0</v>
      </c>
      <c r="K860" s="233">
        <v>0</v>
      </c>
      <c r="L860" s="233">
        <v>0</v>
      </c>
      <c r="M860" s="233">
        <v>0</v>
      </c>
      <c r="N860" s="233">
        <v>6243.1999999999971</v>
      </c>
      <c r="O860" s="233">
        <v>0</v>
      </c>
      <c r="P860" s="233">
        <v>0</v>
      </c>
      <c r="Q860" s="233">
        <v>0</v>
      </c>
      <c r="R860" s="233">
        <v>1447</v>
      </c>
      <c r="S860" s="233">
        <v>0</v>
      </c>
      <c r="T860" s="233">
        <v>0</v>
      </c>
      <c r="U860" s="233">
        <v>3412.3999999999942</v>
      </c>
      <c r="V860" s="233">
        <v>0</v>
      </c>
      <c r="W860" s="233">
        <v>0</v>
      </c>
      <c r="X860" s="233">
        <v>0</v>
      </c>
      <c r="Y860" s="233">
        <v>0</v>
      </c>
      <c r="Z860" s="233">
        <v>0</v>
      </c>
      <c r="AA860" s="233">
        <v>0</v>
      </c>
      <c r="AB860" s="233">
        <v>0</v>
      </c>
      <c r="AC860" s="233">
        <v>0</v>
      </c>
      <c r="AD860" s="233">
        <v>0</v>
      </c>
      <c r="AE860" s="233">
        <v>0</v>
      </c>
      <c r="AF860" s="233">
        <v>0</v>
      </c>
      <c r="AG860" s="233">
        <v>1815.6999999999989</v>
      </c>
      <c r="AH860" s="43">
        <v>12918.29999999999</v>
      </c>
    </row>
    <row r="861" spans="5:34">
      <c r="E861" s="2">
        <v>2009</v>
      </c>
      <c r="F861" s="2">
        <v>11</v>
      </c>
      <c r="G861" s="62">
        <v>2010</v>
      </c>
      <c r="H861" s="233">
        <v>0</v>
      </c>
      <c r="I861" s="233">
        <v>0</v>
      </c>
      <c r="J861" s="233">
        <v>0</v>
      </c>
      <c r="K861" s="233">
        <v>0</v>
      </c>
      <c r="L861" s="233">
        <v>0</v>
      </c>
      <c r="M861" s="233">
        <v>0</v>
      </c>
      <c r="N861" s="233">
        <v>6856.1</v>
      </c>
      <c r="O861" s="233">
        <v>0</v>
      </c>
      <c r="P861" s="233">
        <v>0</v>
      </c>
      <c r="Q861" s="233">
        <v>0</v>
      </c>
      <c r="R861" s="233">
        <v>4135.8999999999996</v>
      </c>
      <c r="S861" s="233">
        <v>0</v>
      </c>
      <c r="T861" s="233">
        <v>0</v>
      </c>
      <c r="U861" s="233">
        <v>24539.1</v>
      </c>
      <c r="V861" s="233">
        <v>0</v>
      </c>
      <c r="W861" s="233">
        <v>0</v>
      </c>
      <c r="X861" s="233">
        <v>0</v>
      </c>
      <c r="Y861" s="233">
        <v>0</v>
      </c>
      <c r="Z861" s="233">
        <v>0</v>
      </c>
      <c r="AA861" s="233">
        <v>837</v>
      </c>
      <c r="AB861" s="233">
        <v>0</v>
      </c>
      <c r="AC861" s="233">
        <v>0</v>
      </c>
      <c r="AD861" s="233">
        <v>0</v>
      </c>
      <c r="AE861" s="233">
        <v>0</v>
      </c>
      <c r="AF861" s="233">
        <v>0</v>
      </c>
      <c r="AG861" s="233">
        <v>5724.4</v>
      </c>
      <c r="AH861" s="43">
        <v>42092.5</v>
      </c>
    </row>
    <row r="862" spans="5:34">
      <c r="E862" s="2">
        <v>2009</v>
      </c>
      <c r="F862" s="2">
        <v>12</v>
      </c>
      <c r="G862" s="62">
        <v>2010</v>
      </c>
      <c r="H862" s="234">
        <v>933.5</v>
      </c>
      <c r="I862" s="234">
        <v>0</v>
      </c>
      <c r="J862" s="234">
        <v>0</v>
      </c>
      <c r="K862" s="234">
        <v>1011.2</v>
      </c>
      <c r="L862" s="234">
        <v>0</v>
      </c>
      <c r="M862" s="234">
        <v>0</v>
      </c>
      <c r="N862" s="234">
        <v>3931.8</v>
      </c>
      <c r="O862" s="234">
        <v>0</v>
      </c>
      <c r="P862" s="234">
        <v>0</v>
      </c>
      <c r="Q862" s="234">
        <v>0</v>
      </c>
      <c r="R862" s="234">
        <v>2761.9</v>
      </c>
      <c r="S862" s="234">
        <v>0</v>
      </c>
      <c r="T862" s="234">
        <v>0</v>
      </c>
      <c r="U862" s="234">
        <v>16771.7</v>
      </c>
      <c r="V862" s="234">
        <v>0</v>
      </c>
      <c r="W862" s="234">
        <v>0</v>
      </c>
      <c r="X862" s="234">
        <v>0</v>
      </c>
      <c r="Y862" s="234">
        <v>0</v>
      </c>
      <c r="Z862" s="234">
        <v>0</v>
      </c>
      <c r="AA862" s="234">
        <v>1052.7</v>
      </c>
      <c r="AB862" s="234">
        <v>321.60000000000002</v>
      </c>
      <c r="AC862" s="234">
        <v>0</v>
      </c>
      <c r="AD862" s="234">
        <v>0</v>
      </c>
      <c r="AE862" s="234">
        <v>0</v>
      </c>
      <c r="AF862" s="234">
        <v>0</v>
      </c>
      <c r="AG862" s="234">
        <v>3419.3</v>
      </c>
      <c r="AH862" s="43">
        <v>30203.699999999997</v>
      </c>
    </row>
    <row r="863" spans="5:34">
      <c r="E863" s="2">
        <v>2010</v>
      </c>
      <c r="F863" s="2">
        <v>1</v>
      </c>
      <c r="G863" s="62">
        <v>2010</v>
      </c>
      <c r="H863" s="233">
        <v>0</v>
      </c>
      <c r="I863" s="233">
        <v>0</v>
      </c>
      <c r="J863" s="233">
        <v>0</v>
      </c>
      <c r="K863" s="233">
        <v>0</v>
      </c>
      <c r="L863" s="233">
        <v>0</v>
      </c>
      <c r="M863" s="233">
        <v>0</v>
      </c>
      <c r="N863" s="233">
        <v>0</v>
      </c>
      <c r="O863" s="233">
        <v>0</v>
      </c>
      <c r="P863" s="233">
        <v>0</v>
      </c>
      <c r="Q863" s="233">
        <v>0</v>
      </c>
      <c r="R863" s="233">
        <v>0</v>
      </c>
      <c r="S863" s="233">
        <v>0</v>
      </c>
      <c r="T863" s="233">
        <v>0</v>
      </c>
      <c r="U863" s="233">
        <v>0</v>
      </c>
      <c r="V863" s="233">
        <v>0</v>
      </c>
      <c r="W863" s="233">
        <v>0</v>
      </c>
      <c r="X863" s="233">
        <v>0</v>
      </c>
      <c r="Y863" s="233">
        <v>0</v>
      </c>
      <c r="Z863" s="233">
        <v>0</v>
      </c>
      <c r="AA863" s="233">
        <v>0</v>
      </c>
      <c r="AB863" s="233">
        <v>0</v>
      </c>
      <c r="AC863" s="233">
        <v>0</v>
      </c>
      <c r="AD863" s="233">
        <v>0</v>
      </c>
      <c r="AE863" s="233">
        <v>0</v>
      </c>
      <c r="AF863" s="233">
        <v>0</v>
      </c>
      <c r="AG863" s="233">
        <v>0</v>
      </c>
      <c r="AH863" s="43">
        <v>0</v>
      </c>
    </row>
    <row r="864" spans="5:34">
      <c r="E864" s="2">
        <v>2010</v>
      </c>
      <c r="F864" s="2">
        <v>2</v>
      </c>
      <c r="G864" s="62">
        <v>2010</v>
      </c>
      <c r="H864" s="233">
        <v>0</v>
      </c>
      <c r="I864" s="233">
        <v>0</v>
      </c>
      <c r="J864" s="233">
        <v>0</v>
      </c>
      <c r="K864" s="233">
        <v>0</v>
      </c>
      <c r="L864" s="233">
        <v>0</v>
      </c>
      <c r="M864" s="233">
        <v>0</v>
      </c>
      <c r="N864" s="233">
        <v>0</v>
      </c>
      <c r="O864" s="233">
        <v>0</v>
      </c>
      <c r="P864" s="233">
        <v>0</v>
      </c>
      <c r="Q864" s="233">
        <v>0</v>
      </c>
      <c r="R864" s="233">
        <v>0</v>
      </c>
      <c r="S864" s="233">
        <v>0</v>
      </c>
      <c r="T864" s="233">
        <v>0</v>
      </c>
      <c r="U864" s="233">
        <v>0</v>
      </c>
      <c r="V864" s="233">
        <v>0</v>
      </c>
      <c r="W864" s="233">
        <v>0</v>
      </c>
      <c r="X864" s="233">
        <v>0</v>
      </c>
      <c r="Y864" s="233">
        <v>0</v>
      </c>
      <c r="Z864" s="233">
        <v>0</v>
      </c>
      <c r="AA864" s="233">
        <v>0</v>
      </c>
      <c r="AB864" s="233">
        <v>0</v>
      </c>
      <c r="AC864" s="233">
        <v>0</v>
      </c>
      <c r="AD864" s="233">
        <v>0</v>
      </c>
      <c r="AE864" s="233">
        <v>0</v>
      </c>
      <c r="AF864" s="233">
        <v>0</v>
      </c>
      <c r="AG864" s="233">
        <v>0</v>
      </c>
      <c r="AH864" s="43">
        <v>0</v>
      </c>
    </row>
    <row r="865" spans="5:34">
      <c r="E865" s="2">
        <v>2010</v>
      </c>
      <c r="F865" s="2">
        <v>3</v>
      </c>
      <c r="G865" s="62">
        <v>2010</v>
      </c>
      <c r="H865" s="233">
        <v>0</v>
      </c>
      <c r="I865" s="233">
        <v>0</v>
      </c>
      <c r="J865" s="233">
        <v>0</v>
      </c>
      <c r="K865" s="233">
        <v>0</v>
      </c>
      <c r="L865" s="233">
        <v>0</v>
      </c>
      <c r="M865" s="233">
        <v>0</v>
      </c>
      <c r="N865" s="233">
        <v>0</v>
      </c>
      <c r="O865" s="233">
        <v>0</v>
      </c>
      <c r="P865" s="233">
        <v>0</v>
      </c>
      <c r="Q865" s="233">
        <v>0</v>
      </c>
      <c r="R865" s="233">
        <v>0</v>
      </c>
      <c r="S865" s="233">
        <v>0</v>
      </c>
      <c r="T865" s="233">
        <v>0</v>
      </c>
      <c r="U865" s="233">
        <v>0</v>
      </c>
      <c r="V865" s="233">
        <v>0</v>
      </c>
      <c r="W865" s="233">
        <v>0</v>
      </c>
      <c r="X865" s="233">
        <v>0</v>
      </c>
      <c r="Y865" s="233">
        <v>0</v>
      </c>
      <c r="Z865" s="233">
        <v>0</v>
      </c>
      <c r="AA865" s="233">
        <v>0</v>
      </c>
      <c r="AB865" s="233">
        <v>0</v>
      </c>
      <c r="AC865" s="233">
        <v>0</v>
      </c>
      <c r="AD865" s="233">
        <v>0</v>
      </c>
      <c r="AE865" s="233">
        <v>0</v>
      </c>
      <c r="AF865" s="233">
        <v>0</v>
      </c>
      <c r="AG865" s="233">
        <v>0</v>
      </c>
      <c r="AH865" s="43">
        <v>0</v>
      </c>
    </row>
    <row r="866" spans="5:34">
      <c r="E866" s="2">
        <v>2010</v>
      </c>
      <c r="F866" s="2">
        <v>4</v>
      </c>
      <c r="G866" s="62">
        <v>2010</v>
      </c>
      <c r="H866" s="233">
        <v>0</v>
      </c>
      <c r="I866" s="233">
        <v>0</v>
      </c>
      <c r="J866" s="233">
        <v>0</v>
      </c>
      <c r="K866" s="233">
        <v>0</v>
      </c>
      <c r="L866" s="233">
        <v>0</v>
      </c>
      <c r="M866" s="233">
        <v>0</v>
      </c>
      <c r="N866" s="233">
        <v>0</v>
      </c>
      <c r="O866" s="233">
        <v>0</v>
      </c>
      <c r="P866" s="233">
        <v>0</v>
      </c>
      <c r="Q866" s="233">
        <v>0</v>
      </c>
      <c r="R866" s="233">
        <v>0</v>
      </c>
      <c r="S866" s="233">
        <v>0</v>
      </c>
      <c r="T866" s="233">
        <v>0</v>
      </c>
      <c r="U866" s="233">
        <v>0</v>
      </c>
      <c r="V866" s="233">
        <v>0</v>
      </c>
      <c r="W866" s="233">
        <v>0</v>
      </c>
      <c r="X866" s="233">
        <v>0</v>
      </c>
      <c r="Y866" s="233">
        <v>0</v>
      </c>
      <c r="Z866" s="233">
        <v>0</v>
      </c>
      <c r="AA866" s="233">
        <v>0</v>
      </c>
      <c r="AB866" s="233">
        <v>0</v>
      </c>
      <c r="AC866" s="233">
        <v>0</v>
      </c>
      <c r="AD866" s="233">
        <v>0</v>
      </c>
      <c r="AE866" s="233">
        <v>985.59999999999854</v>
      </c>
      <c r="AF866" s="233">
        <v>0</v>
      </c>
      <c r="AG866" s="233">
        <v>0</v>
      </c>
      <c r="AH866" s="43">
        <v>985.59999999999854</v>
      </c>
    </row>
    <row r="867" spans="5:34">
      <c r="E867" s="2">
        <v>2010</v>
      </c>
      <c r="F867" s="2">
        <v>5</v>
      </c>
      <c r="G867" s="62">
        <v>2010</v>
      </c>
      <c r="H867" s="233">
        <v>0</v>
      </c>
      <c r="I867" s="233">
        <v>0</v>
      </c>
      <c r="J867" s="233">
        <v>0</v>
      </c>
      <c r="K867" s="233">
        <v>0</v>
      </c>
      <c r="L867" s="233">
        <v>0</v>
      </c>
      <c r="M867" s="233">
        <v>0</v>
      </c>
      <c r="N867" s="233">
        <v>0</v>
      </c>
      <c r="O867" s="233">
        <v>0</v>
      </c>
      <c r="P867" s="233">
        <v>0</v>
      </c>
      <c r="Q867" s="233">
        <v>0</v>
      </c>
      <c r="R867" s="233">
        <v>0</v>
      </c>
      <c r="S867" s="233">
        <v>0</v>
      </c>
      <c r="T867" s="233">
        <v>0</v>
      </c>
      <c r="U867" s="233">
        <v>0</v>
      </c>
      <c r="V867" s="233">
        <v>0</v>
      </c>
      <c r="W867" s="233">
        <v>0</v>
      </c>
      <c r="X867" s="233">
        <v>0</v>
      </c>
      <c r="Y867" s="233">
        <v>0</v>
      </c>
      <c r="Z867" s="233">
        <v>0</v>
      </c>
      <c r="AA867" s="233">
        <v>0</v>
      </c>
      <c r="AB867" s="233">
        <v>0</v>
      </c>
      <c r="AC867" s="233">
        <v>0</v>
      </c>
      <c r="AD867" s="233">
        <v>0</v>
      </c>
      <c r="AE867" s="233">
        <v>370.1</v>
      </c>
      <c r="AF867" s="233">
        <v>0</v>
      </c>
      <c r="AG867" s="233">
        <v>0</v>
      </c>
      <c r="AH867" s="43">
        <v>370.1</v>
      </c>
    </row>
    <row r="868" spans="5:34">
      <c r="E868" s="2">
        <v>2010</v>
      </c>
      <c r="F868" s="2">
        <v>6</v>
      </c>
      <c r="G868" s="62">
        <v>2010</v>
      </c>
      <c r="H868" s="233">
        <v>0</v>
      </c>
      <c r="I868" s="233">
        <v>0</v>
      </c>
      <c r="J868" s="233">
        <v>0</v>
      </c>
      <c r="K868" s="233">
        <v>0</v>
      </c>
      <c r="L868" s="233">
        <v>0</v>
      </c>
      <c r="M868" s="233">
        <v>0</v>
      </c>
      <c r="N868" s="233">
        <v>0</v>
      </c>
      <c r="O868" s="233">
        <v>0</v>
      </c>
      <c r="P868" s="233">
        <v>0</v>
      </c>
      <c r="Q868" s="233">
        <v>0</v>
      </c>
      <c r="R868" s="233">
        <v>0</v>
      </c>
      <c r="S868" s="233">
        <v>0</v>
      </c>
      <c r="T868" s="233">
        <v>0</v>
      </c>
      <c r="U868" s="233">
        <v>0</v>
      </c>
      <c r="V868" s="233">
        <v>0</v>
      </c>
      <c r="W868" s="233">
        <v>0</v>
      </c>
      <c r="X868" s="233">
        <v>0</v>
      </c>
      <c r="Y868" s="233">
        <v>0</v>
      </c>
      <c r="Z868" s="233">
        <v>0</v>
      </c>
      <c r="AA868" s="233">
        <v>0</v>
      </c>
      <c r="AB868" s="233">
        <v>0</v>
      </c>
      <c r="AC868" s="233">
        <v>0</v>
      </c>
      <c r="AD868" s="233">
        <v>0</v>
      </c>
      <c r="AE868" s="233">
        <v>408.4</v>
      </c>
      <c r="AF868" s="233">
        <v>0</v>
      </c>
      <c r="AG868" s="233">
        <v>0</v>
      </c>
      <c r="AH868" s="43">
        <v>408.4</v>
      </c>
    </row>
    <row r="869" spans="5:34">
      <c r="E869" s="2">
        <v>2010</v>
      </c>
      <c r="F869" s="2">
        <v>7</v>
      </c>
      <c r="G869" s="62">
        <v>2011</v>
      </c>
      <c r="H869" s="233">
        <v>0</v>
      </c>
      <c r="I869" s="233">
        <v>0</v>
      </c>
      <c r="J869" s="233">
        <v>0</v>
      </c>
      <c r="K869" s="233">
        <v>0</v>
      </c>
      <c r="L869" s="233">
        <v>0</v>
      </c>
      <c r="M869" s="233">
        <v>0</v>
      </c>
      <c r="N869" s="233">
        <v>0</v>
      </c>
      <c r="O869" s="233">
        <v>0</v>
      </c>
      <c r="P869" s="233">
        <v>0</v>
      </c>
      <c r="Q869" s="233">
        <v>0</v>
      </c>
      <c r="R869" s="233">
        <v>0</v>
      </c>
      <c r="S869" s="233">
        <v>0</v>
      </c>
      <c r="T869" s="233">
        <v>0</v>
      </c>
      <c r="U869" s="233">
        <v>0</v>
      </c>
      <c r="V869" s="233">
        <v>0</v>
      </c>
      <c r="W869" s="233">
        <v>0</v>
      </c>
      <c r="X869" s="233">
        <v>0</v>
      </c>
      <c r="Y869" s="233">
        <v>0</v>
      </c>
      <c r="Z869" s="233">
        <v>0</v>
      </c>
      <c r="AA869" s="233">
        <v>0</v>
      </c>
      <c r="AB869" s="233">
        <v>0</v>
      </c>
      <c r="AC869" s="233">
        <v>0</v>
      </c>
      <c r="AD869" s="233">
        <v>0</v>
      </c>
      <c r="AE869" s="233">
        <v>373.4</v>
      </c>
      <c r="AF869" s="233">
        <v>0</v>
      </c>
      <c r="AG869" s="233">
        <v>0</v>
      </c>
      <c r="AH869" s="43">
        <v>373.4</v>
      </c>
    </row>
    <row r="870" spans="5:34">
      <c r="E870" s="2">
        <v>2010</v>
      </c>
      <c r="F870" s="2">
        <v>8</v>
      </c>
      <c r="G870" s="62">
        <v>2011</v>
      </c>
      <c r="H870" s="233">
        <v>0</v>
      </c>
      <c r="I870" s="233">
        <v>0</v>
      </c>
      <c r="J870" s="233">
        <v>0</v>
      </c>
      <c r="K870" s="233">
        <v>0</v>
      </c>
      <c r="L870" s="233">
        <v>0</v>
      </c>
      <c r="M870" s="233">
        <v>0</v>
      </c>
      <c r="N870" s="233">
        <v>0</v>
      </c>
      <c r="O870" s="233">
        <v>0</v>
      </c>
      <c r="P870" s="233">
        <v>0</v>
      </c>
      <c r="Q870" s="233">
        <v>0</v>
      </c>
      <c r="R870" s="233">
        <v>0</v>
      </c>
      <c r="S870" s="233">
        <v>0</v>
      </c>
      <c r="T870" s="233">
        <v>0</v>
      </c>
      <c r="U870" s="233">
        <v>0</v>
      </c>
      <c r="V870" s="233">
        <v>0</v>
      </c>
      <c r="W870" s="233">
        <v>0</v>
      </c>
      <c r="X870" s="233">
        <v>0</v>
      </c>
      <c r="Y870" s="233">
        <v>0</v>
      </c>
      <c r="Z870" s="233">
        <v>0</v>
      </c>
      <c r="AA870" s="233">
        <v>0</v>
      </c>
      <c r="AB870" s="233">
        <v>0</v>
      </c>
      <c r="AC870" s="233">
        <v>0</v>
      </c>
      <c r="AD870" s="233">
        <v>0</v>
      </c>
      <c r="AE870" s="233">
        <v>666</v>
      </c>
      <c r="AF870" s="233">
        <v>0</v>
      </c>
      <c r="AG870" s="233">
        <v>0</v>
      </c>
      <c r="AH870" s="43">
        <v>666</v>
      </c>
    </row>
    <row r="871" spans="5:34">
      <c r="E871" s="2">
        <v>2010</v>
      </c>
      <c r="F871" s="2">
        <v>9</v>
      </c>
      <c r="G871" s="62">
        <v>2011</v>
      </c>
      <c r="H871" s="233">
        <v>0</v>
      </c>
      <c r="I871" s="233">
        <v>0</v>
      </c>
      <c r="J871" s="233">
        <v>0</v>
      </c>
      <c r="K871" s="233">
        <v>0</v>
      </c>
      <c r="L871" s="233">
        <v>0</v>
      </c>
      <c r="M871" s="233">
        <v>0</v>
      </c>
      <c r="N871" s="233">
        <v>0</v>
      </c>
      <c r="O871" s="233">
        <v>0</v>
      </c>
      <c r="P871" s="233">
        <v>0</v>
      </c>
      <c r="Q871" s="233">
        <v>0</v>
      </c>
      <c r="R871" s="233">
        <v>0</v>
      </c>
      <c r="S871" s="233">
        <v>0</v>
      </c>
      <c r="T871" s="233">
        <v>0</v>
      </c>
      <c r="U871" s="233">
        <v>0</v>
      </c>
      <c r="V871" s="233">
        <v>0</v>
      </c>
      <c r="W871" s="233">
        <v>0</v>
      </c>
      <c r="X871" s="233">
        <v>0</v>
      </c>
      <c r="Y871" s="233">
        <v>0</v>
      </c>
      <c r="Z871" s="233">
        <v>0</v>
      </c>
      <c r="AA871" s="233">
        <v>0</v>
      </c>
      <c r="AB871" s="233">
        <v>0</v>
      </c>
      <c r="AC871" s="233">
        <v>0</v>
      </c>
      <c r="AD871" s="233">
        <v>0</v>
      </c>
      <c r="AE871" s="233">
        <v>2546.1</v>
      </c>
      <c r="AF871" s="233">
        <v>0</v>
      </c>
      <c r="AG871" s="233">
        <v>0</v>
      </c>
      <c r="AH871" s="43">
        <v>2546.1</v>
      </c>
    </row>
    <row r="872" spans="5:34">
      <c r="E872" s="2">
        <v>2010</v>
      </c>
      <c r="F872" s="2">
        <v>10</v>
      </c>
      <c r="G872" s="62">
        <v>2011</v>
      </c>
      <c r="H872" s="233">
        <v>0</v>
      </c>
      <c r="I872" s="233">
        <v>0</v>
      </c>
      <c r="J872" s="233">
        <v>0</v>
      </c>
      <c r="K872" s="233">
        <v>0</v>
      </c>
      <c r="L872" s="233">
        <v>0</v>
      </c>
      <c r="M872" s="233">
        <v>0</v>
      </c>
      <c r="N872" s="233">
        <v>0</v>
      </c>
      <c r="O872" s="233">
        <v>0</v>
      </c>
      <c r="P872" s="233">
        <v>0</v>
      </c>
      <c r="Q872" s="233">
        <v>0</v>
      </c>
      <c r="R872" s="233">
        <v>0</v>
      </c>
      <c r="S872" s="233">
        <v>0</v>
      </c>
      <c r="T872" s="233">
        <v>0</v>
      </c>
      <c r="U872" s="233">
        <v>0</v>
      </c>
      <c r="V872" s="233">
        <v>0</v>
      </c>
      <c r="W872" s="233">
        <v>0</v>
      </c>
      <c r="X872" s="233">
        <v>0</v>
      </c>
      <c r="Y872" s="233">
        <v>0</v>
      </c>
      <c r="Z872" s="233">
        <v>0</v>
      </c>
      <c r="AA872" s="233">
        <v>0</v>
      </c>
      <c r="AB872" s="233">
        <v>0</v>
      </c>
      <c r="AC872" s="233">
        <v>0</v>
      </c>
      <c r="AD872" s="233">
        <v>0</v>
      </c>
      <c r="AE872" s="233">
        <v>10577.199999999999</v>
      </c>
      <c r="AF872" s="233">
        <v>0</v>
      </c>
      <c r="AG872" s="233">
        <v>0</v>
      </c>
      <c r="AH872" s="43">
        <v>10577.199999999999</v>
      </c>
    </row>
    <row r="873" spans="5:34">
      <c r="E873" s="2">
        <v>2010</v>
      </c>
      <c r="F873" s="2">
        <v>11</v>
      </c>
      <c r="G873" s="62">
        <v>2011</v>
      </c>
      <c r="H873" s="233">
        <v>100.69999999999999</v>
      </c>
      <c r="I873" s="233">
        <v>0</v>
      </c>
      <c r="J873" s="233">
        <v>0</v>
      </c>
      <c r="K873" s="233">
        <v>0</v>
      </c>
      <c r="L873" s="233">
        <v>0</v>
      </c>
      <c r="M873" s="233">
        <v>0</v>
      </c>
      <c r="N873" s="233">
        <v>0</v>
      </c>
      <c r="O873" s="233">
        <v>0</v>
      </c>
      <c r="P873" s="233">
        <v>0</v>
      </c>
      <c r="Q873" s="233">
        <v>0</v>
      </c>
      <c r="R873" s="233">
        <v>0</v>
      </c>
      <c r="S873" s="233">
        <v>0</v>
      </c>
      <c r="T873" s="233">
        <v>0</v>
      </c>
      <c r="U873" s="233">
        <v>0</v>
      </c>
      <c r="V873" s="233">
        <v>0</v>
      </c>
      <c r="W873" s="233">
        <v>0</v>
      </c>
      <c r="X873" s="233">
        <v>0</v>
      </c>
      <c r="Y873" s="233">
        <v>0</v>
      </c>
      <c r="Z873" s="233">
        <v>0</v>
      </c>
      <c r="AA873" s="233">
        <v>690.6</v>
      </c>
      <c r="AB873" s="233">
        <v>0</v>
      </c>
      <c r="AC873" s="233">
        <v>0</v>
      </c>
      <c r="AD873" s="233">
        <v>0</v>
      </c>
      <c r="AE873" s="233">
        <v>11565.6</v>
      </c>
      <c r="AF873" s="233">
        <v>0</v>
      </c>
      <c r="AG873" s="233">
        <v>0</v>
      </c>
      <c r="AH873" s="43">
        <v>12356.9</v>
      </c>
    </row>
    <row r="874" spans="5:34">
      <c r="E874" s="2">
        <v>2010</v>
      </c>
      <c r="F874" s="2">
        <v>12</v>
      </c>
      <c r="G874" s="62">
        <v>2011</v>
      </c>
      <c r="H874" s="234">
        <v>480.3</v>
      </c>
      <c r="I874" s="234">
        <v>0</v>
      </c>
      <c r="J874" s="234">
        <v>0</v>
      </c>
      <c r="K874" s="234">
        <v>0</v>
      </c>
      <c r="L874" s="234">
        <v>0</v>
      </c>
      <c r="M874" s="234">
        <v>0</v>
      </c>
      <c r="N874" s="234">
        <v>4386.7</v>
      </c>
      <c r="O874" s="234">
        <v>0</v>
      </c>
      <c r="P874" s="234">
        <v>0</v>
      </c>
      <c r="Q874" s="234">
        <v>0</v>
      </c>
      <c r="R874" s="234">
        <v>1287.7</v>
      </c>
      <c r="S874" s="234">
        <v>0</v>
      </c>
      <c r="T874" s="234">
        <v>0</v>
      </c>
      <c r="U874" s="234">
        <v>0</v>
      </c>
      <c r="V874" s="234">
        <v>0</v>
      </c>
      <c r="W874" s="234">
        <v>0</v>
      </c>
      <c r="X874" s="234">
        <v>0</v>
      </c>
      <c r="Y874" s="234">
        <v>0</v>
      </c>
      <c r="Z874" s="234">
        <v>0</v>
      </c>
      <c r="AA874" s="234">
        <v>0</v>
      </c>
      <c r="AB874" s="234">
        <v>0</v>
      </c>
      <c r="AC874" s="234">
        <v>0</v>
      </c>
      <c r="AD874" s="234">
        <v>0</v>
      </c>
      <c r="AE874" s="234">
        <v>1605.4</v>
      </c>
      <c r="AF874" s="234">
        <v>0</v>
      </c>
      <c r="AG874" s="234">
        <v>0</v>
      </c>
      <c r="AH874" s="43">
        <v>7760.1</v>
      </c>
    </row>
    <row r="875" spans="5:34">
      <c r="E875" s="2">
        <v>2011</v>
      </c>
      <c r="F875" s="2">
        <v>1</v>
      </c>
      <c r="G875" s="62">
        <v>2011</v>
      </c>
      <c r="H875" s="233">
        <v>0</v>
      </c>
      <c r="I875" s="233">
        <v>0</v>
      </c>
      <c r="J875" s="233">
        <v>0</v>
      </c>
      <c r="K875" s="233">
        <v>0</v>
      </c>
      <c r="L875" s="233">
        <v>0</v>
      </c>
      <c r="M875" s="233">
        <v>0</v>
      </c>
      <c r="N875" s="233">
        <v>0</v>
      </c>
      <c r="O875" s="233">
        <v>0</v>
      </c>
      <c r="P875" s="233">
        <v>0</v>
      </c>
      <c r="Q875" s="233">
        <v>0</v>
      </c>
      <c r="R875" s="233">
        <v>0</v>
      </c>
      <c r="S875" s="233">
        <v>0</v>
      </c>
      <c r="T875" s="233">
        <v>0</v>
      </c>
      <c r="U875" s="233">
        <v>0</v>
      </c>
      <c r="V875" s="233">
        <v>0</v>
      </c>
      <c r="W875" s="233">
        <v>0</v>
      </c>
      <c r="X875" s="233">
        <v>0</v>
      </c>
      <c r="Y875" s="233">
        <v>0</v>
      </c>
      <c r="Z875" s="233">
        <v>0</v>
      </c>
      <c r="AA875" s="233">
        <v>0</v>
      </c>
      <c r="AB875" s="233">
        <v>0</v>
      </c>
      <c r="AC875" s="233">
        <v>0</v>
      </c>
      <c r="AD875" s="233">
        <v>0</v>
      </c>
      <c r="AE875" s="233">
        <v>0</v>
      </c>
      <c r="AF875" s="233">
        <v>0</v>
      </c>
      <c r="AG875" s="233">
        <v>0</v>
      </c>
      <c r="AH875" s="43">
        <v>0</v>
      </c>
    </row>
    <row r="876" spans="5:34">
      <c r="E876" s="2">
        <v>2011</v>
      </c>
      <c r="F876" s="2">
        <v>2</v>
      </c>
      <c r="G876" s="62">
        <v>2011</v>
      </c>
      <c r="H876" s="233">
        <v>0</v>
      </c>
      <c r="I876" s="233">
        <v>0</v>
      </c>
      <c r="J876" s="233">
        <v>0</v>
      </c>
      <c r="K876" s="233">
        <v>0</v>
      </c>
      <c r="L876" s="233">
        <v>0</v>
      </c>
      <c r="M876" s="233">
        <v>0</v>
      </c>
      <c r="N876" s="233">
        <v>0</v>
      </c>
      <c r="O876" s="233">
        <v>0</v>
      </c>
      <c r="P876" s="233">
        <v>0</v>
      </c>
      <c r="Q876" s="233">
        <v>0</v>
      </c>
      <c r="R876" s="233">
        <v>0</v>
      </c>
      <c r="S876" s="233">
        <v>0</v>
      </c>
      <c r="T876" s="233">
        <v>0</v>
      </c>
      <c r="U876" s="233">
        <v>0</v>
      </c>
      <c r="V876" s="233">
        <v>0</v>
      </c>
      <c r="W876" s="233">
        <v>0</v>
      </c>
      <c r="X876" s="233">
        <v>0</v>
      </c>
      <c r="Y876" s="233">
        <v>0</v>
      </c>
      <c r="Z876" s="233">
        <v>0</v>
      </c>
      <c r="AA876" s="233">
        <v>0</v>
      </c>
      <c r="AB876" s="233">
        <v>0</v>
      </c>
      <c r="AC876" s="233">
        <v>0</v>
      </c>
      <c r="AD876" s="233">
        <v>0</v>
      </c>
      <c r="AE876" s="233">
        <v>0</v>
      </c>
      <c r="AF876" s="233">
        <v>0</v>
      </c>
      <c r="AG876" s="233">
        <v>0</v>
      </c>
      <c r="AH876" s="43">
        <v>0</v>
      </c>
    </row>
    <row r="877" spans="5:34">
      <c r="E877" s="2">
        <v>2011</v>
      </c>
      <c r="F877" s="2">
        <v>3</v>
      </c>
      <c r="G877" s="62">
        <v>2011</v>
      </c>
      <c r="H877" s="233">
        <v>0</v>
      </c>
      <c r="I877" s="233">
        <v>0</v>
      </c>
      <c r="J877" s="233">
        <v>0</v>
      </c>
      <c r="K877" s="233">
        <v>0</v>
      </c>
      <c r="L877" s="233">
        <v>0</v>
      </c>
      <c r="M877" s="233">
        <v>0</v>
      </c>
      <c r="N877" s="233">
        <v>0</v>
      </c>
      <c r="O877" s="233">
        <v>0</v>
      </c>
      <c r="P877" s="233">
        <v>0</v>
      </c>
      <c r="Q877" s="233">
        <v>0</v>
      </c>
      <c r="R877" s="233">
        <v>0</v>
      </c>
      <c r="S877" s="233">
        <v>0</v>
      </c>
      <c r="T877" s="233">
        <v>0</v>
      </c>
      <c r="U877" s="233">
        <v>0</v>
      </c>
      <c r="V877" s="233">
        <v>0</v>
      </c>
      <c r="W877" s="233">
        <v>0</v>
      </c>
      <c r="X877" s="233">
        <v>0</v>
      </c>
      <c r="Y877" s="233">
        <v>0</v>
      </c>
      <c r="Z877" s="233">
        <v>0</v>
      </c>
      <c r="AA877" s="233">
        <v>0</v>
      </c>
      <c r="AB877" s="233">
        <v>0</v>
      </c>
      <c r="AC877" s="233">
        <v>0</v>
      </c>
      <c r="AD877" s="233">
        <v>0</v>
      </c>
      <c r="AE877" s="233">
        <v>0</v>
      </c>
      <c r="AF877" s="233">
        <v>0</v>
      </c>
      <c r="AG877" s="233">
        <v>0</v>
      </c>
      <c r="AH877" s="43">
        <v>0</v>
      </c>
    </row>
    <row r="878" spans="5:34">
      <c r="E878" s="2">
        <v>2011</v>
      </c>
      <c r="F878" s="2">
        <v>4</v>
      </c>
      <c r="G878" s="62">
        <v>2011</v>
      </c>
      <c r="H878" s="233">
        <v>0</v>
      </c>
      <c r="I878" s="233">
        <v>0</v>
      </c>
      <c r="J878" s="233">
        <v>0</v>
      </c>
      <c r="K878" s="233">
        <v>0</v>
      </c>
      <c r="L878" s="233">
        <v>0</v>
      </c>
      <c r="M878" s="233">
        <v>0</v>
      </c>
      <c r="N878" s="233">
        <v>0</v>
      </c>
      <c r="O878" s="233">
        <v>0</v>
      </c>
      <c r="P878" s="233">
        <v>0</v>
      </c>
      <c r="Q878" s="233">
        <v>0</v>
      </c>
      <c r="R878" s="233">
        <v>0</v>
      </c>
      <c r="S878" s="233">
        <v>0</v>
      </c>
      <c r="T878" s="233">
        <v>0</v>
      </c>
      <c r="U878" s="233">
        <v>0</v>
      </c>
      <c r="V878" s="233">
        <v>0</v>
      </c>
      <c r="W878" s="233">
        <v>0</v>
      </c>
      <c r="X878" s="233">
        <v>0</v>
      </c>
      <c r="Y878" s="233">
        <v>0</v>
      </c>
      <c r="Z878" s="233">
        <v>0</v>
      </c>
      <c r="AA878" s="233">
        <v>0</v>
      </c>
      <c r="AB878" s="233">
        <v>0</v>
      </c>
      <c r="AC878" s="233">
        <v>0</v>
      </c>
      <c r="AD878" s="233">
        <v>0</v>
      </c>
      <c r="AE878" s="233">
        <v>0</v>
      </c>
      <c r="AF878" s="233">
        <v>0</v>
      </c>
      <c r="AG878" s="233">
        <v>0</v>
      </c>
      <c r="AH878" s="43">
        <v>0</v>
      </c>
    </row>
    <row r="879" spans="5:34">
      <c r="E879" s="2">
        <v>2011</v>
      </c>
      <c r="F879" s="2">
        <v>5</v>
      </c>
      <c r="G879" s="62">
        <v>2011</v>
      </c>
      <c r="H879" s="233">
        <v>0</v>
      </c>
      <c r="I879" s="233">
        <v>0</v>
      </c>
      <c r="J879" s="233">
        <v>0</v>
      </c>
      <c r="K879" s="233">
        <v>0</v>
      </c>
      <c r="L879" s="233">
        <v>0</v>
      </c>
      <c r="M879" s="233">
        <v>0</v>
      </c>
      <c r="N879" s="233">
        <v>0</v>
      </c>
      <c r="O879" s="233">
        <v>0</v>
      </c>
      <c r="P879" s="233">
        <v>0</v>
      </c>
      <c r="Q879" s="233">
        <v>0</v>
      </c>
      <c r="R879" s="233">
        <v>0</v>
      </c>
      <c r="S879" s="233">
        <v>0</v>
      </c>
      <c r="T879" s="233">
        <v>0</v>
      </c>
      <c r="U879" s="233">
        <v>0</v>
      </c>
      <c r="V879" s="233">
        <v>0</v>
      </c>
      <c r="W879" s="233">
        <v>0</v>
      </c>
      <c r="X879" s="233">
        <v>0</v>
      </c>
      <c r="Y879" s="233">
        <v>0</v>
      </c>
      <c r="Z879" s="233">
        <v>0</v>
      </c>
      <c r="AA879" s="233">
        <v>0</v>
      </c>
      <c r="AB879" s="233">
        <v>0</v>
      </c>
      <c r="AC879" s="233">
        <v>0</v>
      </c>
      <c r="AD879" s="233">
        <v>0</v>
      </c>
      <c r="AE879" s="233">
        <v>0</v>
      </c>
      <c r="AF879" s="233">
        <v>0</v>
      </c>
      <c r="AG879" s="233">
        <v>0</v>
      </c>
      <c r="AH879" s="43">
        <v>0</v>
      </c>
    </row>
    <row r="880" spans="5:34">
      <c r="E880" s="2">
        <v>2011</v>
      </c>
      <c r="F880" s="2">
        <v>6</v>
      </c>
      <c r="G880" s="62">
        <v>2011</v>
      </c>
      <c r="H880" s="233">
        <v>0</v>
      </c>
      <c r="I880" s="233">
        <v>0</v>
      </c>
      <c r="J880" s="233">
        <v>0</v>
      </c>
      <c r="K880" s="233">
        <v>0</v>
      </c>
      <c r="L880" s="233">
        <v>0</v>
      </c>
      <c r="M880" s="233">
        <v>0</v>
      </c>
      <c r="N880" s="233">
        <v>0</v>
      </c>
      <c r="O880" s="233">
        <v>0</v>
      </c>
      <c r="P880" s="233">
        <v>0</v>
      </c>
      <c r="Q880" s="233">
        <v>0</v>
      </c>
      <c r="R880" s="233">
        <v>0</v>
      </c>
      <c r="S880" s="233">
        <v>0</v>
      </c>
      <c r="T880" s="233">
        <v>0</v>
      </c>
      <c r="U880" s="233">
        <v>0</v>
      </c>
      <c r="V880" s="233">
        <v>0</v>
      </c>
      <c r="W880" s="233">
        <v>0</v>
      </c>
      <c r="X880" s="233">
        <v>0</v>
      </c>
      <c r="Y880" s="233">
        <v>0</v>
      </c>
      <c r="Z880" s="233">
        <v>0</v>
      </c>
      <c r="AA880" s="233">
        <v>0</v>
      </c>
      <c r="AB880" s="233">
        <v>0</v>
      </c>
      <c r="AC880" s="233">
        <v>0</v>
      </c>
      <c r="AD880" s="233">
        <v>0</v>
      </c>
      <c r="AE880" s="233">
        <v>0</v>
      </c>
      <c r="AF880" s="233">
        <v>0</v>
      </c>
      <c r="AG880" s="233">
        <v>0</v>
      </c>
      <c r="AH880" s="43">
        <v>0</v>
      </c>
    </row>
    <row r="881" spans="5:34">
      <c r="E881" s="2">
        <v>2011</v>
      </c>
      <c r="F881" s="2">
        <v>7</v>
      </c>
      <c r="G881" s="62">
        <v>2012</v>
      </c>
      <c r="H881" s="233">
        <v>0</v>
      </c>
      <c r="I881" s="233">
        <v>0</v>
      </c>
      <c r="J881" s="233">
        <v>0</v>
      </c>
      <c r="K881" s="233">
        <v>0</v>
      </c>
      <c r="L881" s="233">
        <v>0</v>
      </c>
      <c r="M881" s="233">
        <v>0</v>
      </c>
      <c r="N881" s="233">
        <v>0</v>
      </c>
      <c r="O881" s="233">
        <v>0</v>
      </c>
      <c r="P881" s="233">
        <v>0</v>
      </c>
      <c r="Q881" s="233">
        <v>0</v>
      </c>
      <c r="R881" s="233">
        <v>0</v>
      </c>
      <c r="S881" s="233">
        <v>0</v>
      </c>
      <c r="T881" s="233">
        <v>0</v>
      </c>
      <c r="U881" s="233">
        <v>0</v>
      </c>
      <c r="V881" s="233">
        <v>0</v>
      </c>
      <c r="W881" s="233">
        <v>0</v>
      </c>
      <c r="X881" s="233">
        <v>0</v>
      </c>
      <c r="Y881" s="233">
        <v>0</v>
      </c>
      <c r="Z881" s="233">
        <v>0</v>
      </c>
      <c r="AA881" s="233">
        <v>0</v>
      </c>
      <c r="AB881" s="233">
        <v>0</v>
      </c>
      <c r="AC881" s="233">
        <v>0</v>
      </c>
      <c r="AD881" s="233">
        <v>0</v>
      </c>
      <c r="AE881" s="233">
        <v>0</v>
      </c>
      <c r="AF881" s="233">
        <v>0</v>
      </c>
      <c r="AG881" s="233">
        <v>0</v>
      </c>
      <c r="AH881" s="43">
        <v>0</v>
      </c>
    </row>
    <row r="882" spans="5:34">
      <c r="E882" s="2">
        <v>2011</v>
      </c>
      <c r="F882" s="2">
        <v>8</v>
      </c>
      <c r="G882" s="62">
        <v>2012</v>
      </c>
      <c r="H882" s="233">
        <v>0</v>
      </c>
      <c r="I882" s="233">
        <v>0</v>
      </c>
      <c r="J882" s="233">
        <v>0</v>
      </c>
      <c r="K882" s="233">
        <v>0</v>
      </c>
      <c r="L882" s="233">
        <v>0</v>
      </c>
      <c r="M882" s="233">
        <v>0</v>
      </c>
      <c r="N882" s="233">
        <v>0</v>
      </c>
      <c r="O882" s="233">
        <v>0</v>
      </c>
      <c r="P882" s="233">
        <v>0</v>
      </c>
      <c r="Q882" s="233">
        <v>0</v>
      </c>
      <c r="R882" s="233">
        <v>0</v>
      </c>
      <c r="S882" s="233">
        <v>0</v>
      </c>
      <c r="T882" s="233">
        <v>0</v>
      </c>
      <c r="U882" s="233">
        <v>0</v>
      </c>
      <c r="V882" s="233">
        <v>0</v>
      </c>
      <c r="W882" s="233">
        <v>0</v>
      </c>
      <c r="X882" s="233">
        <v>0</v>
      </c>
      <c r="Y882" s="233">
        <v>0</v>
      </c>
      <c r="Z882" s="233">
        <v>0</v>
      </c>
      <c r="AA882" s="233">
        <v>0</v>
      </c>
      <c r="AB882" s="233">
        <v>0</v>
      </c>
      <c r="AC882" s="233">
        <v>0</v>
      </c>
      <c r="AD882" s="233">
        <v>0</v>
      </c>
      <c r="AE882" s="233">
        <v>0</v>
      </c>
      <c r="AF882" s="233">
        <v>0</v>
      </c>
      <c r="AG882" s="233">
        <v>0</v>
      </c>
      <c r="AH882" s="43">
        <v>0</v>
      </c>
    </row>
    <row r="883" spans="5:34">
      <c r="E883" s="2">
        <v>2011</v>
      </c>
      <c r="F883" s="2">
        <v>9</v>
      </c>
      <c r="G883" s="62">
        <v>2012</v>
      </c>
      <c r="H883" s="233">
        <v>0</v>
      </c>
      <c r="I883" s="233">
        <v>0</v>
      </c>
      <c r="J883" s="233">
        <v>0</v>
      </c>
      <c r="K883" s="233">
        <v>0</v>
      </c>
      <c r="L883" s="233">
        <v>0</v>
      </c>
      <c r="M883" s="233">
        <v>0</v>
      </c>
      <c r="N883" s="233">
        <v>0</v>
      </c>
      <c r="O883" s="233">
        <v>0</v>
      </c>
      <c r="P883" s="233">
        <v>0</v>
      </c>
      <c r="Q883" s="233">
        <v>0</v>
      </c>
      <c r="R883" s="233">
        <v>0</v>
      </c>
      <c r="S883" s="233">
        <v>0</v>
      </c>
      <c r="T883" s="233">
        <v>0</v>
      </c>
      <c r="U883" s="233">
        <v>0</v>
      </c>
      <c r="V883" s="233">
        <v>0</v>
      </c>
      <c r="W883" s="233">
        <v>0</v>
      </c>
      <c r="X883" s="233">
        <v>0</v>
      </c>
      <c r="Y883" s="233">
        <v>0</v>
      </c>
      <c r="Z883" s="233">
        <v>0</v>
      </c>
      <c r="AA883" s="233">
        <v>0</v>
      </c>
      <c r="AB883" s="233">
        <v>0</v>
      </c>
      <c r="AC883" s="233">
        <v>0</v>
      </c>
      <c r="AD883" s="233">
        <v>0</v>
      </c>
      <c r="AE883" s="233">
        <v>0</v>
      </c>
      <c r="AF883" s="233">
        <v>0</v>
      </c>
      <c r="AG883" s="233">
        <v>0</v>
      </c>
      <c r="AH883" s="43">
        <v>0</v>
      </c>
    </row>
    <row r="884" spans="5:34">
      <c r="E884" s="2">
        <v>2011</v>
      </c>
      <c r="F884" s="2">
        <v>10</v>
      </c>
      <c r="G884" s="62">
        <v>2012</v>
      </c>
      <c r="H884" s="233">
        <v>0</v>
      </c>
      <c r="I884" s="233">
        <v>0</v>
      </c>
      <c r="J884" s="233">
        <v>0</v>
      </c>
      <c r="K884" s="233">
        <v>0</v>
      </c>
      <c r="L884" s="233">
        <v>0</v>
      </c>
      <c r="M884" s="233">
        <v>0</v>
      </c>
      <c r="N884" s="233">
        <v>0</v>
      </c>
      <c r="O884" s="233">
        <v>0</v>
      </c>
      <c r="P884" s="233">
        <v>0</v>
      </c>
      <c r="Q884" s="233">
        <v>0</v>
      </c>
      <c r="R884" s="233">
        <v>0</v>
      </c>
      <c r="S884" s="233">
        <v>0</v>
      </c>
      <c r="T884" s="233">
        <v>0</v>
      </c>
      <c r="U884" s="233">
        <v>0</v>
      </c>
      <c r="V884" s="233">
        <v>0</v>
      </c>
      <c r="W884" s="233">
        <v>0</v>
      </c>
      <c r="X884" s="233">
        <v>0</v>
      </c>
      <c r="Y884" s="233">
        <v>0</v>
      </c>
      <c r="Z884" s="233">
        <v>0</v>
      </c>
      <c r="AA884" s="233">
        <v>0</v>
      </c>
      <c r="AB884" s="233">
        <v>0</v>
      </c>
      <c r="AC884" s="233">
        <v>0</v>
      </c>
      <c r="AD884" s="233">
        <v>0</v>
      </c>
      <c r="AE884" s="233">
        <v>0</v>
      </c>
      <c r="AF884" s="233">
        <v>0</v>
      </c>
      <c r="AG884" s="233">
        <v>0</v>
      </c>
      <c r="AH884" s="43">
        <v>0</v>
      </c>
    </row>
    <row r="885" spans="5:34">
      <c r="E885" s="2">
        <v>2011</v>
      </c>
      <c r="F885" s="2">
        <v>11</v>
      </c>
      <c r="G885" s="62">
        <v>2012</v>
      </c>
      <c r="H885" s="233">
        <v>0</v>
      </c>
      <c r="I885" s="233">
        <v>0</v>
      </c>
      <c r="J885" s="233">
        <v>0</v>
      </c>
      <c r="K885" s="233">
        <v>0</v>
      </c>
      <c r="L885" s="233">
        <v>0</v>
      </c>
      <c r="M885" s="233">
        <v>0</v>
      </c>
      <c r="N885" s="233">
        <v>0</v>
      </c>
      <c r="O885" s="233">
        <v>0</v>
      </c>
      <c r="P885" s="233">
        <v>0</v>
      </c>
      <c r="Q885" s="233">
        <v>0</v>
      </c>
      <c r="R885" s="233">
        <v>0</v>
      </c>
      <c r="S885" s="233">
        <v>0</v>
      </c>
      <c r="T885" s="233">
        <v>0</v>
      </c>
      <c r="U885" s="233">
        <v>0</v>
      </c>
      <c r="V885" s="233">
        <v>0</v>
      </c>
      <c r="W885" s="233">
        <v>0</v>
      </c>
      <c r="X885" s="233">
        <v>0</v>
      </c>
      <c r="Y885" s="233">
        <v>0</v>
      </c>
      <c r="Z885" s="233">
        <v>0</v>
      </c>
      <c r="AA885" s="233">
        <v>0</v>
      </c>
      <c r="AB885" s="233">
        <v>0</v>
      </c>
      <c r="AC885" s="233">
        <v>0</v>
      </c>
      <c r="AD885" s="233">
        <v>0</v>
      </c>
      <c r="AE885" s="233">
        <v>0</v>
      </c>
      <c r="AF885" s="233">
        <v>0</v>
      </c>
      <c r="AG885" s="233">
        <v>0</v>
      </c>
      <c r="AH885" s="43">
        <v>0</v>
      </c>
    </row>
    <row r="886" spans="5:34">
      <c r="E886" s="2">
        <v>2011</v>
      </c>
      <c r="F886" s="2">
        <v>12</v>
      </c>
      <c r="G886" s="62">
        <v>2012</v>
      </c>
      <c r="H886" s="234">
        <v>0</v>
      </c>
      <c r="I886" s="234">
        <v>0</v>
      </c>
      <c r="J886" s="234">
        <v>0</v>
      </c>
      <c r="K886" s="234">
        <v>0</v>
      </c>
      <c r="L886" s="234">
        <v>0</v>
      </c>
      <c r="M886" s="234">
        <v>0</v>
      </c>
      <c r="N886" s="234">
        <v>0</v>
      </c>
      <c r="O886" s="234">
        <v>0</v>
      </c>
      <c r="P886" s="234">
        <v>0</v>
      </c>
      <c r="Q886" s="234">
        <v>0</v>
      </c>
      <c r="R886" s="234">
        <v>0</v>
      </c>
      <c r="S886" s="234">
        <v>0</v>
      </c>
      <c r="T886" s="234">
        <v>0</v>
      </c>
      <c r="U886" s="234">
        <v>0</v>
      </c>
      <c r="V886" s="234">
        <v>0</v>
      </c>
      <c r="W886" s="234">
        <v>0</v>
      </c>
      <c r="X886" s="234">
        <v>0</v>
      </c>
      <c r="Y886" s="234">
        <v>0</v>
      </c>
      <c r="Z886" s="234">
        <v>0</v>
      </c>
      <c r="AA886" s="234">
        <v>660.1</v>
      </c>
      <c r="AB886" s="234">
        <v>0</v>
      </c>
      <c r="AC886" s="234">
        <v>0</v>
      </c>
      <c r="AD886" s="234">
        <v>0</v>
      </c>
      <c r="AE886" s="234">
        <v>0</v>
      </c>
      <c r="AF886" s="234">
        <v>0</v>
      </c>
      <c r="AG886" s="234">
        <v>0</v>
      </c>
      <c r="AH886" s="43">
        <v>660.1</v>
      </c>
    </row>
    <row r="887" spans="5:34">
      <c r="E887" s="2">
        <v>2012</v>
      </c>
      <c r="F887" s="2">
        <v>1</v>
      </c>
      <c r="G887" s="62">
        <v>2012</v>
      </c>
      <c r="H887" s="233">
        <v>0</v>
      </c>
      <c r="I887" s="233">
        <v>0</v>
      </c>
      <c r="J887" s="233">
        <v>0</v>
      </c>
      <c r="K887" s="233">
        <v>0</v>
      </c>
      <c r="L887" s="233">
        <v>0</v>
      </c>
      <c r="M887" s="233">
        <v>0</v>
      </c>
      <c r="N887" s="233">
        <v>0</v>
      </c>
      <c r="O887" s="233">
        <v>0</v>
      </c>
      <c r="P887" s="233">
        <v>0</v>
      </c>
      <c r="Q887" s="233">
        <v>0</v>
      </c>
      <c r="R887" s="233">
        <v>0</v>
      </c>
      <c r="S887" s="233">
        <v>0</v>
      </c>
      <c r="T887" s="233">
        <v>0</v>
      </c>
      <c r="U887" s="233">
        <v>0</v>
      </c>
      <c r="V887" s="233">
        <v>0</v>
      </c>
      <c r="W887" s="233">
        <v>0</v>
      </c>
      <c r="X887" s="233">
        <v>0</v>
      </c>
      <c r="Y887" s="233">
        <v>0</v>
      </c>
      <c r="Z887" s="233">
        <v>0</v>
      </c>
      <c r="AA887" s="233">
        <v>0</v>
      </c>
      <c r="AB887" s="233">
        <v>0</v>
      </c>
      <c r="AC887" s="233">
        <v>0</v>
      </c>
      <c r="AD887" s="233">
        <v>0</v>
      </c>
      <c r="AE887" s="233">
        <v>0</v>
      </c>
      <c r="AF887" s="233">
        <v>0</v>
      </c>
      <c r="AG887" s="233">
        <v>0</v>
      </c>
      <c r="AH887" s="43">
        <v>0</v>
      </c>
    </row>
    <row r="888" spans="5:34">
      <c r="E888" s="2">
        <v>2012</v>
      </c>
      <c r="F888" s="2">
        <v>2</v>
      </c>
      <c r="G888" s="62">
        <v>2012</v>
      </c>
      <c r="H888" s="233">
        <v>0</v>
      </c>
      <c r="I888" s="233">
        <v>0</v>
      </c>
      <c r="J888" s="233">
        <v>0</v>
      </c>
      <c r="K888" s="233">
        <v>0</v>
      </c>
      <c r="L888" s="233">
        <v>0</v>
      </c>
      <c r="M888" s="233">
        <v>0</v>
      </c>
      <c r="N888" s="233">
        <v>0</v>
      </c>
      <c r="O888" s="233">
        <v>0</v>
      </c>
      <c r="P888" s="233">
        <v>0</v>
      </c>
      <c r="Q888" s="233">
        <v>0</v>
      </c>
      <c r="R888" s="233">
        <v>0</v>
      </c>
      <c r="S888" s="233">
        <v>0</v>
      </c>
      <c r="T888" s="233">
        <v>0</v>
      </c>
      <c r="U888" s="233">
        <v>0</v>
      </c>
      <c r="V888" s="233">
        <v>0</v>
      </c>
      <c r="W888" s="233">
        <v>0</v>
      </c>
      <c r="X888" s="233">
        <v>0</v>
      </c>
      <c r="Y888" s="233">
        <v>0</v>
      </c>
      <c r="Z888" s="233">
        <v>0</v>
      </c>
      <c r="AA888" s="233">
        <v>0</v>
      </c>
      <c r="AB888" s="233">
        <v>0</v>
      </c>
      <c r="AC888" s="233">
        <v>0</v>
      </c>
      <c r="AD888" s="233">
        <v>0</v>
      </c>
      <c r="AE888" s="233">
        <v>0</v>
      </c>
      <c r="AF888" s="233">
        <v>0</v>
      </c>
      <c r="AG888" s="233">
        <v>0</v>
      </c>
      <c r="AH888" s="43">
        <v>0</v>
      </c>
    </row>
    <row r="889" spans="5:34">
      <c r="E889" s="2">
        <v>2012</v>
      </c>
      <c r="F889" s="2">
        <v>3</v>
      </c>
      <c r="G889" s="62">
        <v>2012</v>
      </c>
      <c r="H889" s="233">
        <v>0</v>
      </c>
      <c r="I889" s="233">
        <v>0</v>
      </c>
      <c r="J889" s="233">
        <v>0</v>
      </c>
      <c r="K889" s="233">
        <v>0</v>
      </c>
      <c r="L889" s="233">
        <v>0</v>
      </c>
      <c r="M889" s="233">
        <v>0</v>
      </c>
      <c r="N889" s="233">
        <v>0</v>
      </c>
      <c r="O889" s="233">
        <v>0</v>
      </c>
      <c r="P889" s="233">
        <v>0</v>
      </c>
      <c r="Q889" s="233">
        <v>0</v>
      </c>
      <c r="R889" s="233">
        <v>0</v>
      </c>
      <c r="S889" s="233">
        <v>0</v>
      </c>
      <c r="T889" s="233">
        <v>0</v>
      </c>
      <c r="U889" s="233">
        <v>0</v>
      </c>
      <c r="V889" s="233">
        <v>0</v>
      </c>
      <c r="W889" s="233">
        <v>0</v>
      </c>
      <c r="X889" s="233">
        <v>0</v>
      </c>
      <c r="Y889" s="233">
        <v>0</v>
      </c>
      <c r="Z889" s="233">
        <v>0</v>
      </c>
      <c r="AA889" s="233">
        <v>0</v>
      </c>
      <c r="AB889" s="233">
        <v>0</v>
      </c>
      <c r="AC889" s="233">
        <v>0</v>
      </c>
      <c r="AD889" s="233">
        <v>0</v>
      </c>
      <c r="AE889" s="233">
        <v>0</v>
      </c>
      <c r="AF889" s="233">
        <v>0</v>
      </c>
      <c r="AG889" s="233">
        <v>0</v>
      </c>
      <c r="AH889" s="43">
        <v>0</v>
      </c>
    </row>
    <row r="890" spans="5:34">
      <c r="E890" s="2">
        <v>2012</v>
      </c>
      <c r="F890" s="2">
        <v>4</v>
      </c>
      <c r="G890" s="62">
        <v>2012</v>
      </c>
      <c r="H890" s="233">
        <v>0</v>
      </c>
      <c r="I890" s="233">
        <v>0</v>
      </c>
      <c r="J890" s="233">
        <v>0</v>
      </c>
      <c r="K890" s="233">
        <v>0</v>
      </c>
      <c r="L890" s="233">
        <v>0</v>
      </c>
      <c r="M890" s="233">
        <v>0</v>
      </c>
      <c r="N890" s="233">
        <v>0</v>
      </c>
      <c r="O890" s="233">
        <v>0</v>
      </c>
      <c r="P890" s="233">
        <v>0</v>
      </c>
      <c r="Q890" s="233">
        <v>0</v>
      </c>
      <c r="R890" s="233">
        <v>0</v>
      </c>
      <c r="S890" s="233">
        <v>0</v>
      </c>
      <c r="T890" s="233">
        <v>0</v>
      </c>
      <c r="U890" s="233">
        <v>0</v>
      </c>
      <c r="V890" s="233">
        <v>0</v>
      </c>
      <c r="W890" s="233">
        <v>0</v>
      </c>
      <c r="X890" s="233">
        <v>0</v>
      </c>
      <c r="Y890" s="233">
        <v>0</v>
      </c>
      <c r="Z890" s="233">
        <v>0</v>
      </c>
      <c r="AA890" s="233">
        <v>0</v>
      </c>
      <c r="AB890" s="233">
        <v>0</v>
      </c>
      <c r="AC890" s="233">
        <v>0</v>
      </c>
      <c r="AD890" s="233">
        <v>0</v>
      </c>
      <c r="AE890" s="233">
        <v>0</v>
      </c>
      <c r="AF890" s="233">
        <v>0</v>
      </c>
      <c r="AG890" s="233">
        <v>0</v>
      </c>
      <c r="AH890" s="43">
        <v>0</v>
      </c>
    </row>
    <row r="891" spans="5:34">
      <c r="E891" s="2">
        <v>2012</v>
      </c>
      <c r="F891" s="2">
        <v>5</v>
      </c>
      <c r="G891" s="62">
        <v>2012</v>
      </c>
      <c r="H891" s="233">
        <v>0</v>
      </c>
      <c r="I891" s="233">
        <v>0</v>
      </c>
      <c r="J891" s="233">
        <v>0</v>
      </c>
      <c r="K891" s="233">
        <v>0</v>
      </c>
      <c r="L891" s="233">
        <v>0</v>
      </c>
      <c r="M891" s="233">
        <v>0</v>
      </c>
      <c r="N891" s="233">
        <v>0</v>
      </c>
      <c r="O891" s="233">
        <v>0</v>
      </c>
      <c r="P891" s="233">
        <v>0</v>
      </c>
      <c r="Q891" s="233">
        <v>0</v>
      </c>
      <c r="R891" s="233">
        <v>0</v>
      </c>
      <c r="S891" s="233">
        <v>0</v>
      </c>
      <c r="T891" s="233">
        <v>0</v>
      </c>
      <c r="U891" s="233">
        <v>0</v>
      </c>
      <c r="V891" s="233">
        <v>0</v>
      </c>
      <c r="W891" s="233">
        <v>0</v>
      </c>
      <c r="X891" s="233">
        <v>0</v>
      </c>
      <c r="Y891" s="233">
        <v>0</v>
      </c>
      <c r="Z891" s="233">
        <v>0</v>
      </c>
      <c r="AA891" s="233">
        <v>0</v>
      </c>
      <c r="AB891" s="233">
        <v>0</v>
      </c>
      <c r="AC891" s="233">
        <v>0</v>
      </c>
      <c r="AD891" s="233">
        <v>0</v>
      </c>
      <c r="AE891" s="233">
        <v>0</v>
      </c>
      <c r="AF891" s="233">
        <v>0</v>
      </c>
      <c r="AG891" s="233">
        <v>0</v>
      </c>
      <c r="AH891" s="43">
        <v>0</v>
      </c>
    </row>
    <row r="892" spans="5:34">
      <c r="E892" s="2">
        <v>2012</v>
      </c>
      <c r="F892" s="2">
        <v>6</v>
      </c>
      <c r="G892" s="62">
        <v>2012</v>
      </c>
      <c r="H892" s="233">
        <v>0</v>
      </c>
      <c r="I892" s="233">
        <v>0</v>
      </c>
      <c r="J892" s="233">
        <v>0</v>
      </c>
      <c r="K892" s="233">
        <v>0</v>
      </c>
      <c r="L892" s="233">
        <v>0</v>
      </c>
      <c r="M892" s="233">
        <v>0</v>
      </c>
      <c r="N892" s="233">
        <v>0</v>
      </c>
      <c r="O892" s="233">
        <v>0</v>
      </c>
      <c r="P892" s="233">
        <v>0</v>
      </c>
      <c r="Q892" s="233">
        <v>0</v>
      </c>
      <c r="R892" s="233">
        <v>0</v>
      </c>
      <c r="S892" s="233">
        <v>0</v>
      </c>
      <c r="T892" s="233">
        <v>0</v>
      </c>
      <c r="U892" s="233">
        <v>0</v>
      </c>
      <c r="V892" s="233">
        <v>0</v>
      </c>
      <c r="W892" s="233">
        <v>0</v>
      </c>
      <c r="X892" s="233">
        <v>0</v>
      </c>
      <c r="Y892" s="233">
        <v>0</v>
      </c>
      <c r="Z892" s="233">
        <v>0</v>
      </c>
      <c r="AA892" s="233">
        <v>0</v>
      </c>
      <c r="AB892" s="233">
        <v>0</v>
      </c>
      <c r="AC892" s="233">
        <v>0</v>
      </c>
      <c r="AD892" s="233">
        <v>0</v>
      </c>
      <c r="AE892" s="233">
        <v>0</v>
      </c>
      <c r="AF892" s="233">
        <v>0</v>
      </c>
      <c r="AG892" s="233">
        <v>0</v>
      </c>
      <c r="AH892" s="43">
        <v>0</v>
      </c>
    </row>
    <row r="893" spans="5:34">
      <c r="E893" s="2">
        <v>2012</v>
      </c>
      <c r="F893" s="2">
        <v>7</v>
      </c>
      <c r="G893" s="62">
        <v>2013</v>
      </c>
      <c r="H893" s="233">
        <v>0</v>
      </c>
      <c r="I893" s="233">
        <v>0</v>
      </c>
      <c r="J893" s="233">
        <v>0</v>
      </c>
      <c r="K893" s="233">
        <v>0</v>
      </c>
      <c r="L893" s="233">
        <v>0</v>
      </c>
      <c r="M893" s="233">
        <v>0</v>
      </c>
      <c r="N893" s="233">
        <v>0</v>
      </c>
      <c r="O893" s="233">
        <v>0</v>
      </c>
      <c r="P893" s="233">
        <v>0</v>
      </c>
      <c r="Q893" s="233">
        <v>0</v>
      </c>
      <c r="R893" s="233">
        <v>0</v>
      </c>
      <c r="S893" s="233">
        <v>0</v>
      </c>
      <c r="T893" s="233">
        <v>0</v>
      </c>
      <c r="U893" s="233">
        <v>0</v>
      </c>
      <c r="V893" s="233">
        <v>0</v>
      </c>
      <c r="W893" s="233">
        <v>0</v>
      </c>
      <c r="X893" s="233">
        <v>0</v>
      </c>
      <c r="Y893" s="233">
        <v>0</v>
      </c>
      <c r="Z893" s="233">
        <v>0</v>
      </c>
      <c r="AA893" s="233">
        <v>0</v>
      </c>
      <c r="AB893" s="233">
        <v>0</v>
      </c>
      <c r="AC893" s="233">
        <v>0</v>
      </c>
      <c r="AD893" s="233">
        <v>0</v>
      </c>
      <c r="AE893" s="233">
        <v>0</v>
      </c>
      <c r="AF893" s="233">
        <v>0</v>
      </c>
      <c r="AG893" s="233">
        <v>0</v>
      </c>
      <c r="AH893" s="43">
        <v>0</v>
      </c>
    </row>
    <row r="894" spans="5:34">
      <c r="E894" s="2">
        <v>2012</v>
      </c>
      <c r="F894" s="2">
        <v>8</v>
      </c>
      <c r="G894" s="62">
        <v>2013</v>
      </c>
      <c r="H894" s="233">
        <v>0</v>
      </c>
      <c r="I894" s="233">
        <v>0</v>
      </c>
      <c r="J894" s="233">
        <v>0</v>
      </c>
      <c r="K894" s="233">
        <v>0</v>
      </c>
      <c r="L894" s="233">
        <v>0</v>
      </c>
      <c r="M894" s="233">
        <v>0</v>
      </c>
      <c r="N894" s="233">
        <v>0</v>
      </c>
      <c r="O894" s="233">
        <v>0</v>
      </c>
      <c r="P894" s="233">
        <v>0</v>
      </c>
      <c r="Q894" s="233">
        <v>0</v>
      </c>
      <c r="R894" s="233">
        <v>0</v>
      </c>
      <c r="S894" s="233">
        <v>0</v>
      </c>
      <c r="T894" s="233">
        <v>0</v>
      </c>
      <c r="U894" s="233">
        <v>0</v>
      </c>
      <c r="V894" s="233">
        <v>0</v>
      </c>
      <c r="W894" s="233">
        <v>0</v>
      </c>
      <c r="X894" s="233">
        <v>0</v>
      </c>
      <c r="Y894" s="233">
        <v>0</v>
      </c>
      <c r="Z894" s="233">
        <v>0</v>
      </c>
      <c r="AA894" s="233">
        <v>0</v>
      </c>
      <c r="AB894" s="233">
        <v>0</v>
      </c>
      <c r="AC894" s="233">
        <v>0</v>
      </c>
      <c r="AD894" s="233">
        <v>0</v>
      </c>
      <c r="AE894" s="233">
        <v>0</v>
      </c>
      <c r="AF894" s="233">
        <v>0</v>
      </c>
      <c r="AG894" s="233">
        <v>0</v>
      </c>
      <c r="AH894" s="43">
        <v>0</v>
      </c>
    </row>
    <row r="895" spans="5:34">
      <c r="E895" s="2">
        <v>2012</v>
      </c>
      <c r="F895" s="2">
        <v>9</v>
      </c>
      <c r="G895" s="62">
        <v>2013</v>
      </c>
      <c r="H895" s="233">
        <v>0</v>
      </c>
      <c r="I895" s="233">
        <v>0</v>
      </c>
      <c r="J895" s="233">
        <v>0</v>
      </c>
      <c r="K895" s="233">
        <v>0</v>
      </c>
      <c r="L895" s="233">
        <v>0</v>
      </c>
      <c r="M895" s="233">
        <v>0</v>
      </c>
      <c r="N895" s="233">
        <v>0</v>
      </c>
      <c r="O895" s="233">
        <v>0</v>
      </c>
      <c r="P895" s="233">
        <v>0</v>
      </c>
      <c r="Q895" s="233">
        <v>0</v>
      </c>
      <c r="R895" s="233">
        <v>0</v>
      </c>
      <c r="S895" s="233">
        <v>0</v>
      </c>
      <c r="T895" s="233">
        <v>0</v>
      </c>
      <c r="U895" s="233">
        <v>0</v>
      </c>
      <c r="V895" s="233">
        <v>0</v>
      </c>
      <c r="W895" s="233">
        <v>0</v>
      </c>
      <c r="X895" s="233">
        <v>0</v>
      </c>
      <c r="Y895" s="233">
        <v>0</v>
      </c>
      <c r="Z895" s="233">
        <v>0</v>
      </c>
      <c r="AA895" s="233">
        <v>0</v>
      </c>
      <c r="AB895" s="233">
        <v>0</v>
      </c>
      <c r="AC895" s="233">
        <v>0</v>
      </c>
      <c r="AD895" s="233">
        <v>0</v>
      </c>
      <c r="AE895" s="233">
        <v>0</v>
      </c>
      <c r="AF895" s="233">
        <v>0</v>
      </c>
      <c r="AG895" s="233">
        <v>0</v>
      </c>
      <c r="AH895" s="43">
        <v>0</v>
      </c>
    </row>
    <row r="896" spans="5:34">
      <c r="E896" s="2">
        <v>2012</v>
      </c>
      <c r="F896" s="2">
        <v>10</v>
      </c>
      <c r="G896" s="62">
        <v>2013</v>
      </c>
      <c r="H896" s="233">
        <v>0</v>
      </c>
      <c r="I896" s="233">
        <v>0</v>
      </c>
      <c r="J896" s="233">
        <v>0</v>
      </c>
      <c r="K896" s="233">
        <v>0</v>
      </c>
      <c r="L896" s="233">
        <v>0</v>
      </c>
      <c r="M896" s="233">
        <v>0</v>
      </c>
      <c r="N896" s="233">
        <v>0</v>
      </c>
      <c r="O896" s="233">
        <v>0</v>
      </c>
      <c r="P896" s="233">
        <v>0</v>
      </c>
      <c r="Q896" s="233">
        <v>0</v>
      </c>
      <c r="R896" s="233">
        <v>0</v>
      </c>
      <c r="S896" s="233">
        <v>0</v>
      </c>
      <c r="T896" s="233">
        <v>0</v>
      </c>
      <c r="U896" s="233">
        <v>0</v>
      </c>
      <c r="V896" s="233">
        <v>0</v>
      </c>
      <c r="W896" s="233">
        <v>0</v>
      </c>
      <c r="X896" s="233">
        <v>0</v>
      </c>
      <c r="Y896" s="233">
        <v>0</v>
      </c>
      <c r="Z896" s="233">
        <v>0</v>
      </c>
      <c r="AA896" s="233">
        <v>0</v>
      </c>
      <c r="AB896" s="233">
        <v>0</v>
      </c>
      <c r="AC896" s="233">
        <v>0</v>
      </c>
      <c r="AD896" s="233">
        <v>0</v>
      </c>
      <c r="AE896" s="233">
        <v>0</v>
      </c>
      <c r="AF896" s="233">
        <v>0</v>
      </c>
      <c r="AG896" s="233">
        <v>0</v>
      </c>
      <c r="AH896" s="43">
        <v>0</v>
      </c>
    </row>
    <row r="897" spans="5:34">
      <c r="E897" s="2">
        <v>2012</v>
      </c>
      <c r="F897" s="2">
        <v>11</v>
      </c>
      <c r="G897" s="62">
        <v>2013</v>
      </c>
      <c r="H897" s="233">
        <v>0</v>
      </c>
      <c r="I897" s="233">
        <v>0</v>
      </c>
      <c r="J897" s="233">
        <v>0</v>
      </c>
      <c r="K897" s="233">
        <v>0</v>
      </c>
      <c r="L897" s="233">
        <v>0</v>
      </c>
      <c r="M897" s="233">
        <v>0</v>
      </c>
      <c r="N897" s="233">
        <v>0</v>
      </c>
      <c r="O897" s="233">
        <v>0</v>
      </c>
      <c r="P897" s="233">
        <v>0</v>
      </c>
      <c r="Q897" s="233">
        <v>0</v>
      </c>
      <c r="R897" s="233">
        <v>0</v>
      </c>
      <c r="S897" s="233">
        <v>0</v>
      </c>
      <c r="T897" s="233">
        <v>0</v>
      </c>
      <c r="U897" s="233">
        <v>8243.5</v>
      </c>
      <c r="V897" s="233">
        <v>0</v>
      </c>
      <c r="W897" s="233">
        <v>0</v>
      </c>
      <c r="X897" s="233">
        <v>0</v>
      </c>
      <c r="Y897" s="233">
        <v>0</v>
      </c>
      <c r="Z897" s="233">
        <v>0</v>
      </c>
      <c r="AA897" s="233">
        <v>0</v>
      </c>
      <c r="AB897" s="233">
        <v>0</v>
      </c>
      <c r="AC897" s="233">
        <v>0</v>
      </c>
      <c r="AD897" s="233">
        <v>0</v>
      </c>
      <c r="AE897" s="233">
        <v>0</v>
      </c>
      <c r="AF897" s="233">
        <v>0</v>
      </c>
      <c r="AG897" s="233">
        <v>0</v>
      </c>
      <c r="AH897" s="43">
        <v>8243.5</v>
      </c>
    </row>
    <row r="898" spans="5:34">
      <c r="E898" s="2">
        <v>2012</v>
      </c>
      <c r="F898" s="2">
        <v>12</v>
      </c>
      <c r="G898" s="62">
        <v>2013</v>
      </c>
      <c r="H898" s="234">
        <v>0</v>
      </c>
      <c r="I898" s="234">
        <v>0</v>
      </c>
      <c r="J898" s="234">
        <v>0</v>
      </c>
      <c r="K898" s="234">
        <v>0</v>
      </c>
      <c r="L898" s="234">
        <v>0</v>
      </c>
      <c r="M898" s="234">
        <v>0</v>
      </c>
      <c r="N898" s="234">
        <v>2503.9</v>
      </c>
      <c r="O898" s="234">
        <v>0</v>
      </c>
      <c r="P898" s="234">
        <v>0</v>
      </c>
      <c r="Q898" s="234">
        <v>0</v>
      </c>
      <c r="R898" s="234">
        <v>0</v>
      </c>
      <c r="S898" s="234">
        <v>0</v>
      </c>
      <c r="T898" s="234">
        <v>0</v>
      </c>
      <c r="U898" s="234">
        <v>12379</v>
      </c>
      <c r="V898" s="234">
        <v>0</v>
      </c>
      <c r="W898" s="234">
        <v>0</v>
      </c>
      <c r="X898" s="234">
        <v>0</v>
      </c>
      <c r="Y898" s="234">
        <v>0</v>
      </c>
      <c r="Z898" s="234">
        <v>0</v>
      </c>
      <c r="AA898" s="234">
        <v>7.4</v>
      </c>
      <c r="AB898" s="234">
        <v>0</v>
      </c>
      <c r="AC898" s="234">
        <v>0</v>
      </c>
      <c r="AD898" s="234">
        <v>0</v>
      </c>
      <c r="AE898" s="234">
        <v>0</v>
      </c>
      <c r="AF898" s="234">
        <v>0</v>
      </c>
      <c r="AG898" s="234">
        <v>0</v>
      </c>
      <c r="AH898" s="43">
        <v>14890.3</v>
      </c>
    </row>
    <row r="899" spans="5:34">
      <c r="E899" s="2">
        <v>2013</v>
      </c>
      <c r="F899" s="2">
        <v>1</v>
      </c>
      <c r="G899" s="62">
        <v>2013</v>
      </c>
      <c r="H899" s="233">
        <v>0</v>
      </c>
      <c r="I899" s="233">
        <v>0</v>
      </c>
      <c r="J899" s="233">
        <v>0</v>
      </c>
      <c r="K899" s="233">
        <v>0</v>
      </c>
      <c r="L899" s="233">
        <v>0</v>
      </c>
      <c r="M899" s="233">
        <v>0</v>
      </c>
      <c r="N899" s="233">
        <v>0</v>
      </c>
      <c r="O899" s="233">
        <v>0</v>
      </c>
      <c r="P899" s="233">
        <v>0</v>
      </c>
      <c r="Q899" s="233">
        <v>0</v>
      </c>
      <c r="R899" s="233">
        <v>0</v>
      </c>
      <c r="S899" s="233">
        <v>0</v>
      </c>
      <c r="T899" s="233">
        <v>0</v>
      </c>
      <c r="U899" s="233">
        <v>0</v>
      </c>
      <c r="V899" s="233">
        <v>0</v>
      </c>
      <c r="W899" s="233">
        <v>0</v>
      </c>
      <c r="X899" s="233">
        <v>0</v>
      </c>
      <c r="Y899" s="233">
        <v>0</v>
      </c>
      <c r="Z899" s="233">
        <v>0</v>
      </c>
      <c r="AA899" s="233">
        <v>0</v>
      </c>
      <c r="AB899" s="233">
        <v>0</v>
      </c>
      <c r="AC899" s="233">
        <v>0</v>
      </c>
      <c r="AD899" s="233">
        <v>0</v>
      </c>
      <c r="AE899" s="233">
        <v>0</v>
      </c>
      <c r="AF899" s="233">
        <v>0</v>
      </c>
      <c r="AG899" s="233">
        <v>0</v>
      </c>
      <c r="AH899" s="43">
        <v>0</v>
      </c>
    </row>
    <row r="900" spans="5:34">
      <c r="E900" s="2">
        <v>2013</v>
      </c>
      <c r="F900" s="2">
        <v>2</v>
      </c>
      <c r="G900" s="62">
        <v>2013</v>
      </c>
      <c r="H900" s="233">
        <v>0</v>
      </c>
      <c r="I900" s="233">
        <v>0</v>
      </c>
      <c r="J900" s="233">
        <v>0</v>
      </c>
      <c r="K900" s="233">
        <v>0</v>
      </c>
      <c r="L900" s="233">
        <v>0</v>
      </c>
      <c r="M900" s="233">
        <v>0</v>
      </c>
      <c r="N900" s="233">
        <v>0</v>
      </c>
      <c r="O900" s="233">
        <v>0</v>
      </c>
      <c r="P900" s="233">
        <v>0</v>
      </c>
      <c r="Q900" s="233">
        <v>0</v>
      </c>
      <c r="R900" s="233">
        <v>0</v>
      </c>
      <c r="S900" s="233">
        <v>0</v>
      </c>
      <c r="T900" s="233">
        <v>0</v>
      </c>
      <c r="U900" s="233">
        <v>0</v>
      </c>
      <c r="V900" s="233">
        <v>0</v>
      </c>
      <c r="W900" s="233">
        <v>0</v>
      </c>
      <c r="X900" s="233">
        <v>0</v>
      </c>
      <c r="Y900" s="233">
        <v>0</v>
      </c>
      <c r="Z900" s="233">
        <v>0</v>
      </c>
      <c r="AA900" s="233">
        <v>0</v>
      </c>
      <c r="AB900" s="233">
        <v>0</v>
      </c>
      <c r="AC900" s="233">
        <v>0</v>
      </c>
      <c r="AD900" s="233">
        <v>0</v>
      </c>
      <c r="AE900" s="233">
        <v>0</v>
      </c>
      <c r="AF900" s="233">
        <v>0</v>
      </c>
      <c r="AG900" s="233">
        <v>0</v>
      </c>
      <c r="AH900" s="43">
        <v>0</v>
      </c>
    </row>
    <row r="901" spans="5:34">
      <c r="E901" s="2">
        <v>2013</v>
      </c>
      <c r="F901" s="2">
        <v>3</v>
      </c>
      <c r="G901" s="62">
        <v>2013</v>
      </c>
      <c r="H901" s="233">
        <v>0</v>
      </c>
      <c r="I901" s="233">
        <v>0</v>
      </c>
      <c r="J901" s="233">
        <v>0</v>
      </c>
      <c r="K901" s="233">
        <v>0</v>
      </c>
      <c r="L901" s="233">
        <v>0</v>
      </c>
      <c r="M901" s="233">
        <v>0</v>
      </c>
      <c r="N901" s="233">
        <v>0</v>
      </c>
      <c r="O901" s="233">
        <v>0</v>
      </c>
      <c r="P901" s="233">
        <v>0</v>
      </c>
      <c r="Q901" s="233">
        <v>0</v>
      </c>
      <c r="R901" s="233">
        <v>0</v>
      </c>
      <c r="S901" s="233">
        <v>0</v>
      </c>
      <c r="T901" s="233">
        <v>0</v>
      </c>
      <c r="U901" s="233">
        <v>0</v>
      </c>
      <c r="V901" s="233">
        <v>0</v>
      </c>
      <c r="W901" s="233">
        <v>0</v>
      </c>
      <c r="X901" s="233">
        <v>0</v>
      </c>
      <c r="Y901" s="233">
        <v>0</v>
      </c>
      <c r="Z901" s="233">
        <v>0</v>
      </c>
      <c r="AA901" s="233">
        <v>0</v>
      </c>
      <c r="AB901" s="233">
        <v>0</v>
      </c>
      <c r="AC901" s="233">
        <v>0</v>
      </c>
      <c r="AD901" s="233">
        <v>0</v>
      </c>
      <c r="AE901" s="233">
        <v>0</v>
      </c>
      <c r="AF901" s="233">
        <v>0</v>
      </c>
      <c r="AG901" s="233">
        <v>0</v>
      </c>
      <c r="AH901" s="43">
        <v>0</v>
      </c>
    </row>
    <row r="902" spans="5:34">
      <c r="E902" s="2">
        <v>2013</v>
      </c>
      <c r="F902" s="2">
        <v>4</v>
      </c>
      <c r="G902" s="62">
        <v>2013</v>
      </c>
      <c r="H902" s="233">
        <v>0</v>
      </c>
      <c r="I902" s="233">
        <v>0</v>
      </c>
      <c r="J902" s="233">
        <v>0</v>
      </c>
      <c r="K902" s="233">
        <v>0</v>
      </c>
      <c r="L902" s="233">
        <v>0</v>
      </c>
      <c r="M902" s="233">
        <v>0</v>
      </c>
      <c r="N902" s="233">
        <v>0</v>
      </c>
      <c r="O902" s="233">
        <v>0</v>
      </c>
      <c r="P902" s="233">
        <v>0</v>
      </c>
      <c r="Q902" s="233">
        <v>0</v>
      </c>
      <c r="R902" s="233">
        <v>0</v>
      </c>
      <c r="S902" s="233">
        <v>0</v>
      </c>
      <c r="T902" s="233">
        <v>0</v>
      </c>
      <c r="U902" s="233">
        <v>0</v>
      </c>
      <c r="V902" s="233">
        <v>0</v>
      </c>
      <c r="W902" s="233">
        <v>0</v>
      </c>
      <c r="X902" s="233">
        <v>0</v>
      </c>
      <c r="Y902" s="233">
        <v>0</v>
      </c>
      <c r="Z902" s="233">
        <v>0</v>
      </c>
      <c r="AA902" s="233">
        <v>0</v>
      </c>
      <c r="AB902" s="233">
        <v>0</v>
      </c>
      <c r="AC902" s="233">
        <v>0</v>
      </c>
      <c r="AD902" s="233">
        <v>0</v>
      </c>
      <c r="AE902" s="233">
        <v>0</v>
      </c>
      <c r="AF902" s="233">
        <v>0</v>
      </c>
      <c r="AG902" s="233">
        <v>0</v>
      </c>
      <c r="AH902" s="43">
        <v>0</v>
      </c>
    </row>
    <row r="903" spans="5:34">
      <c r="E903" s="2">
        <v>2013</v>
      </c>
      <c r="F903" s="2">
        <v>5</v>
      </c>
      <c r="G903" s="62">
        <v>2013</v>
      </c>
      <c r="H903" s="233">
        <v>0</v>
      </c>
      <c r="I903" s="233">
        <v>0</v>
      </c>
      <c r="J903" s="233">
        <v>0</v>
      </c>
      <c r="K903" s="233">
        <v>0</v>
      </c>
      <c r="L903" s="233">
        <v>0</v>
      </c>
      <c r="M903" s="233">
        <v>0</v>
      </c>
      <c r="N903" s="233">
        <v>0</v>
      </c>
      <c r="O903" s="233">
        <v>0</v>
      </c>
      <c r="P903" s="233">
        <v>0</v>
      </c>
      <c r="Q903" s="233">
        <v>0</v>
      </c>
      <c r="R903" s="233">
        <v>0</v>
      </c>
      <c r="S903" s="233">
        <v>0</v>
      </c>
      <c r="T903" s="233">
        <v>0</v>
      </c>
      <c r="U903" s="233">
        <v>0</v>
      </c>
      <c r="V903" s="233">
        <v>0</v>
      </c>
      <c r="W903" s="233">
        <v>0</v>
      </c>
      <c r="X903" s="233">
        <v>0</v>
      </c>
      <c r="Y903" s="233">
        <v>0</v>
      </c>
      <c r="Z903" s="233">
        <v>0</v>
      </c>
      <c r="AA903" s="233">
        <v>0</v>
      </c>
      <c r="AB903" s="233">
        <v>0</v>
      </c>
      <c r="AC903" s="233">
        <v>0</v>
      </c>
      <c r="AD903" s="233">
        <v>0</v>
      </c>
      <c r="AE903" s="233">
        <v>0</v>
      </c>
      <c r="AF903" s="233">
        <v>0</v>
      </c>
      <c r="AG903" s="233">
        <v>0</v>
      </c>
      <c r="AH903" s="43">
        <v>0</v>
      </c>
    </row>
    <row r="904" spans="5:34">
      <c r="E904" s="2">
        <v>2013</v>
      </c>
      <c r="F904" s="2">
        <v>6</v>
      </c>
      <c r="G904" s="62">
        <v>2013</v>
      </c>
      <c r="H904" s="233">
        <v>0</v>
      </c>
      <c r="I904" s="233">
        <v>0</v>
      </c>
      <c r="J904" s="233">
        <v>0</v>
      </c>
      <c r="K904" s="233">
        <v>0</v>
      </c>
      <c r="L904" s="233">
        <v>0</v>
      </c>
      <c r="M904" s="233">
        <v>0</v>
      </c>
      <c r="N904" s="233">
        <v>0</v>
      </c>
      <c r="O904" s="233">
        <v>0</v>
      </c>
      <c r="P904" s="233">
        <v>0</v>
      </c>
      <c r="Q904" s="233">
        <v>0</v>
      </c>
      <c r="R904" s="233">
        <v>0</v>
      </c>
      <c r="S904" s="233">
        <v>0</v>
      </c>
      <c r="T904" s="233">
        <v>0</v>
      </c>
      <c r="U904" s="233">
        <v>0</v>
      </c>
      <c r="V904" s="233">
        <v>0</v>
      </c>
      <c r="W904" s="233">
        <v>0</v>
      </c>
      <c r="X904" s="233">
        <v>0</v>
      </c>
      <c r="Y904" s="233">
        <v>0</v>
      </c>
      <c r="Z904" s="233">
        <v>0</v>
      </c>
      <c r="AA904" s="233">
        <v>0</v>
      </c>
      <c r="AB904" s="233">
        <v>0</v>
      </c>
      <c r="AC904" s="233">
        <v>0</v>
      </c>
      <c r="AD904" s="233">
        <v>0</v>
      </c>
      <c r="AE904" s="233">
        <v>0</v>
      </c>
      <c r="AF904" s="233">
        <v>0</v>
      </c>
      <c r="AG904" s="233">
        <v>0</v>
      </c>
      <c r="AH904" s="43">
        <v>0</v>
      </c>
    </row>
    <row r="905" spans="5:34">
      <c r="E905" s="2">
        <v>2013</v>
      </c>
      <c r="F905" s="2">
        <v>7</v>
      </c>
      <c r="G905" s="62">
        <v>2014</v>
      </c>
      <c r="H905" s="233">
        <v>0</v>
      </c>
      <c r="I905" s="233">
        <v>0</v>
      </c>
      <c r="J905" s="233">
        <v>0</v>
      </c>
      <c r="K905" s="233">
        <v>0</v>
      </c>
      <c r="L905" s="233">
        <v>0</v>
      </c>
      <c r="M905" s="233">
        <v>0</v>
      </c>
      <c r="N905" s="233">
        <v>0</v>
      </c>
      <c r="O905" s="233">
        <v>0</v>
      </c>
      <c r="P905" s="233">
        <v>0</v>
      </c>
      <c r="Q905" s="233">
        <v>0</v>
      </c>
      <c r="R905" s="233">
        <v>0</v>
      </c>
      <c r="S905" s="233">
        <v>0</v>
      </c>
      <c r="T905" s="233">
        <v>0</v>
      </c>
      <c r="U905" s="233">
        <v>0</v>
      </c>
      <c r="V905" s="233">
        <v>0</v>
      </c>
      <c r="W905" s="233">
        <v>0</v>
      </c>
      <c r="X905" s="233">
        <v>0</v>
      </c>
      <c r="Y905" s="233">
        <v>0</v>
      </c>
      <c r="Z905" s="233">
        <v>0</v>
      </c>
      <c r="AA905" s="233">
        <v>0</v>
      </c>
      <c r="AB905" s="233">
        <v>0</v>
      </c>
      <c r="AC905" s="233">
        <v>0</v>
      </c>
      <c r="AD905" s="233">
        <v>0</v>
      </c>
      <c r="AE905" s="233">
        <v>0</v>
      </c>
      <c r="AF905" s="233">
        <v>0</v>
      </c>
      <c r="AG905" s="233">
        <v>0</v>
      </c>
      <c r="AH905" s="43">
        <v>0</v>
      </c>
    </row>
    <row r="906" spans="5:34">
      <c r="E906" s="2">
        <v>2013</v>
      </c>
      <c r="F906" s="2">
        <v>8</v>
      </c>
      <c r="G906" s="62">
        <v>2014</v>
      </c>
      <c r="H906" s="233">
        <v>0</v>
      </c>
      <c r="I906" s="233">
        <v>0</v>
      </c>
      <c r="J906" s="233">
        <v>0</v>
      </c>
      <c r="K906" s="233">
        <v>0</v>
      </c>
      <c r="L906" s="233">
        <v>0</v>
      </c>
      <c r="M906" s="233">
        <v>0</v>
      </c>
      <c r="N906" s="233">
        <v>0</v>
      </c>
      <c r="O906" s="233">
        <v>0</v>
      </c>
      <c r="P906" s="233">
        <v>0</v>
      </c>
      <c r="Q906" s="233">
        <v>0</v>
      </c>
      <c r="R906" s="233">
        <v>0</v>
      </c>
      <c r="S906" s="233">
        <v>0</v>
      </c>
      <c r="T906" s="233">
        <v>0</v>
      </c>
      <c r="U906" s="233">
        <v>0</v>
      </c>
      <c r="V906" s="233">
        <v>0</v>
      </c>
      <c r="W906" s="233">
        <v>0</v>
      </c>
      <c r="X906" s="233">
        <v>0</v>
      </c>
      <c r="Y906" s="233">
        <v>0</v>
      </c>
      <c r="Z906" s="233">
        <v>0</v>
      </c>
      <c r="AA906" s="233">
        <v>0</v>
      </c>
      <c r="AB906" s="233">
        <v>0</v>
      </c>
      <c r="AC906" s="233">
        <v>0</v>
      </c>
      <c r="AD906" s="233">
        <v>0</v>
      </c>
      <c r="AE906" s="233">
        <v>0</v>
      </c>
      <c r="AF906" s="233">
        <v>0</v>
      </c>
      <c r="AG906" s="233">
        <v>0</v>
      </c>
      <c r="AH906" s="43">
        <v>0</v>
      </c>
    </row>
    <row r="907" spans="5:34">
      <c r="E907" s="2">
        <v>2013</v>
      </c>
      <c r="F907" s="2">
        <v>9</v>
      </c>
      <c r="G907" s="62">
        <v>2014</v>
      </c>
      <c r="H907" s="233">
        <v>0</v>
      </c>
      <c r="I907" s="233">
        <v>0</v>
      </c>
      <c r="J907" s="233">
        <v>0</v>
      </c>
      <c r="K907" s="233">
        <v>0</v>
      </c>
      <c r="L907" s="233">
        <v>0</v>
      </c>
      <c r="M907" s="233">
        <v>0</v>
      </c>
      <c r="N907" s="233">
        <v>0</v>
      </c>
      <c r="O907" s="233">
        <v>0</v>
      </c>
      <c r="P907" s="233">
        <v>0</v>
      </c>
      <c r="Q907" s="233">
        <v>0</v>
      </c>
      <c r="R907" s="233">
        <v>0</v>
      </c>
      <c r="S907" s="233">
        <v>0</v>
      </c>
      <c r="T907" s="233">
        <v>0</v>
      </c>
      <c r="U907" s="233">
        <v>0</v>
      </c>
      <c r="V907" s="233">
        <v>0</v>
      </c>
      <c r="W907" s="233">
        <v>0</v>
      </c>
      <c r="X907" s="233">
        <v>0</v>
      </c>
      <c r="Y907" s="233">
        <v>0</v>
      </c>
      <c r="Z907" s="233">
        <v>0</v>
      </c>
      <c r="AA907" s="233">
        <v>0</v>
      </c>
      <c r="AB907" s="233">
        <v>0</v>
      </c>
      <c r="AC907" s="233">
        <v>0</v>
      </c>
      <c r="AD907" s="233">
        <v>0</v>
      </c>
      <c r="AE907" s="233">
        <v>0</v>
      </c>
      <c r="AF907" s="233">
        <v>0</v>
      </c>
      <c r="AG907" s="233">
        <v>0</v>
      </c>
      <c r="AH907" s="43">
        <v>0</v>
      </c>
    </row>
    <row r="908" spans="5:34">
      <c r="E908" s="2">
        <v>2013</v>
      </c>
      <c r="F908" s="2">
        <v>10</v>
      </c>
      <c r="G908" s="62">
        <v>2014</v>
      </c>
      <c r="H908" s="233">
        <v>0</v>
      </c>
      <c r="I908" s="233">
        <v>0</v>
      </c>
      <c r="J908" s="233">
        <v>0</v>
      </c>
      <c r="K908" s="233">
        <v>0</v>
      </c>
      <c r="L908" s="233">
        <v>0</v>
      </c>
      <c r="M908" s="233">
        <v>0</v>
      </c>
      <c r="N908" s="233">
        <v>0</v>
      </c>
      <c r="O908" s="233">
        <v>0</v>
      </c>
      <c r="P908" s="233">
        <v>0</v>
      </c>
      <c r="Q908" s="233">
        <v>0</v>
      </c>
      <c r="R908" s="233">
        <v>0</v>
      </c>
      <c r="S908" s="233">
        <v>0</v>
      </c>
      <c r="T908" s="233">
        <v>0</v>
      </c>
      <c r="U908" s="233">
        <v>0</v>
      </c>
      <c r="V908" s="233">
        <v>0</v>
      </c>
      <c r="W908" s="233">
        <v>0</v>
      </c>
      <c r="X908" s="233">
        <v>0</v>
      </c>
      <c r="Y908" s="233">
        <v>0</v>
      </c>
      <c r="Z908" s="233">
        <v>0</v>
      </c>
      <c r="AA908" s="233">
        <v>0</v>
      </c>
      <c r="AB908" s="233">
        <v>0</v>
      </c>
      <c r="AC908" s="233">
        <v>0</v>
      </c>
      <c r="AD908" s="233">
        <v>0</v>
      </c>
      <c r="AE908" s="233">
        <v>0</v>
      </c>
      <c r="AF908" s="233">
        <v>0</v>
      </c>
      <c r="AG908" s="233">
        <v>0</v>
      </c>
      <c r="AH908" s="43">
        <v>0</v>
      </c>
    </row>
    <row r="909" spans="5:34">
      <c r="E909" s="2">
        <v>2013</v>
      </c>
      <c r="F909" s="2">
        <v>11</v>
      </c>
      <c r="G909" s="62">
        <v>2014</v>
      </c>
      <c r="H909" s="233">
        <v>0</v>
      </c>
      <c r="I909" s="233">
        <v>0</v>
      </c>
      <c r="J909" s="233">
        <v>0</v>
      </c>
      <c r="K909" s="233">
        <v>0</v>
      </c>
      <c r="L909" s="233">
        <v>0</v>
      </c>
      <c r="M909" s="233">
        <v>0</v>
      </c>
      <c r="N909" s="233">
        <v>0</v>
      </c>
      <c r="O909" s="233">
        <v>0</v>
      </c>
      <c r="P909" s="233">
        <v>0</v>
      </c>
      <c r="Q909" s="233">
        <v>0</v>
      </c>
      <c r="R909" s="233">
        <v>0</v>
      </c>
      <c r="S909" s="233">
        <v>0</v>
      </c>
      <c r="T909" s="233">
        <v>0</v>
      </c>
      <c r="U909" s="233">
        <v>0</v>
      </c>
      <c r="V909" s="233">
        <v>0</v>
      </c>
      <c r="W909" s="233">
        <v>0</v>
      </c>
      <c r="X909" s="233">
        <v>0</v>
      </c>
      <c r="Y909" s="233">
        <v>0</v>
      </c>
      <c r="Z909" s="233">
        <v>0</v>
      </c>
      <c r="AA909" s="233">
        <v>0</v>
      </c>
      <c r="AB909" s="233">
        <v>0</v>
      </c>
      <c r="AC909" s="233">
        <v>0</v>
      </c>
      <c r="AD909" s="233">
        <v>0</v>
      </c>
      <c r="AE909" s="233">
        <v>0</v>
      </c>
      <c r="AF909" s="233">
        <v>0</v>
      </c>
      <c r="AG909" s="233">
        <v>0</v>
      </c>
      <c r="AH909" s="43">
        <v>0</v>
      </c>
    </row>
    <row r="910" spans="5:34">
      <c r="E910" s="2">
        <v>2013</v>
      </c>
      <c r="F910" s="2">
        <v>12</v>
      </c>
      <c r="G910" s="62">
        <v>2014</v>
      </c>
      <c r="H910" s="234">
        <v>0</v>
      </c>
      <c r="I910" s="234">
        <v>0</v>
      </c>
      <c r="J910" s="234">
        <v>0</v>
      </c>
      <c r="K910" s="234">
        <v>0</v>
      </c>
      <c r="L910" s="234">
        <v>0</v>
      </c>
      <c r="M910" s="234">
        <v>0</v>
      </c>
      <c r="N910" s="234">
        <v>0</v>
      </c>
      <c r="O910" s="234">
        <v>0</v>
      </c>
      <c r="P910" s="234">
        <v>0</v>
      </c>
      <c r="Q910" s="234">
        <v>0</v>
      </c>
      <c r="R910" s="234">
        <v>0</v>
      </c>
      <c r="S910" s="234">
        <v>0</v>
      </c>
      <c r="T910" s="234">
        <v>0</v>
      </c>
      <c r="U910" s="234">
        <v>0</v>
      </c>
      <c r="V910" s="234">
        <v>0</v>
      </c>
      <c r="W910" s="234">
        <v>0</v>
      </c>
      <c r="X910" s="234">
        <v>0</v>
      </c>
      <c r="Y910" s="234">
        <v>0</v>
      </c>
      <c r="Z910" s="234">
        <v>0</v>
      </c>
      <c r="AA910" s="234">
        <v>0</v>
      </c>
      <c r="AB910" s="234">
        <v>0</v>
      </c>
      <c r="AC910" s="234">
        <v>0</v>
      </c>
      <c r="AD910" s="234">
        <v>0</v>
      </c>
      <c r="AE910" s="234">
        <v>0</v>
      </c>
      <c r="AF910" s="234">
        <v>0</v>
      </c>
      <c r="AG910" s="234">
        <v>0</v>
      </c>
      <c r="AH910" s="43">
        <v>0</v>
      </c>
    </row>
    <row r="911" spans="5:34">
      <c r="E911" s="2">
        <v>2014</v>
      </c>
      <c r="F911" s="2">
        <v>1</v>
      </c>
      <c r="G911" s="62">
        <v>2014</v>
      </c>
      <c r="H911" s="233">
        <v>0</v>
      </c>
      <c r="I911" s="233">
        <v>0</v>
      </c>
      <c r="J911" s="233">
        <v>0</v>
      </c>
      <c r="K911" s="233">
        <v>0</v>
      </c>
      <c r="L911" s="233">
        <v>0</v>
      </c>
      <c r="M911" s="233">
        <v>0</v>
      </c>
      <c r="N911" s="233">
        <v>0</v>
      </c>
      <c r="O911" s="233">
        <v>0</v>
      </c>
      <c r="P911" s="233">
        <v>0</v>
      </c>
      <c r="Q911" s="233">
        <v>0</v>
      </c>
      <c r="R911" s="233">
        <v>0</v>
      </c>
      <c r="S911" s="233">
        <v>0</v>
      </c>
      <c r="T911" s="233">
        <v>0</v>
      </c>
      <c r="U911" s="233">
        <v>0</v>
      </c>
      <c r="V911" s="233">
        <v>0</v>
      </c>
      <c r="W911" s="233">
        <v>0</v>
      </c>
      <c r="X911" s="233">
        <v>0</v>
      </c>
      <c r="Y911" s="233">
        <v>0</v>
      </c>
      <c r="Z911" s="233">
        <v>0</v>
      </c>
      <c r="AA911" s="233">
        <v>0</v>
      </c>
      <c r="AB911" s="233">
        <v>0</v>
      </c>
      <c r="AC911" s="233">
        <v>0</v>
      </c>
      <c r="AD911" s="233">
        <v>0</v>
      </c>
      <c r="AE911" s="233">
        <v>0</v>
      </c>
      <c r="AF911" s="233">
        <v>0</v>
      </c>
      <c r="AG911" s="233">
        <v>0</v>
      </c>
      <c r="AH911" s="43">
        <v>0</v>
      </c>
    </row>
    <row r="912" spans="5:34">
      <c r="E912" s="2">
        <v>2014</v>
      </c>
      <c r="F912" s="2">
        <v>2</v>
      </c>
      <c r="G912" s="62">
        <v>2014</v>
      </c>
      <c r="H912" s="233">
        <v>0</v>
      </c>
      <c r="I912" s="233">
        <v>0</v>
      </c>
      <c r="J912" s="233">
        <v>0</v>
      </c>
      <c r="K912" s="233">
        <v>0</v>
      </c>
      <c r="L912" s="233">
        <v>0</v>
      </c>
      <c r="M912" s="233">
        <v>0</v>
      </c>
      <c r="N912" s="233">
        <v>0</v>
      </c>
      <c r="O912" s="233">
        <v>0</v>
      </c>
      <c r="P912" s="233">
        <v>0</v>
      </c>
      <c r="Q912" s="233">
        <v>0</v>
      </c>
      <c r="R912" s="233">
        <v>0</v>
      </c>
      <c r="S912" s="233">
        <v>0</v>
      </c>
      <c r="T912" s="233">
        <v>0</v>
      </c>
      <c r="U912" s="233">
        <v>0</v>
      </c>
      <c r="V912" s="233">
        <v>0</v>
      </c>
      <c r="W912" s="233">
        <v>0</v>
      </c>
      <c r="X912" s="233">
        <v>0</v>
      </c>
      <c r="Y912" s="233">
        <v>0</v>
      </c>
      <c r="Z912" s="233">
        <v>0</v>
      </c>
      <c r="AA912" s="233">
        <v>0</v>
      </c>
      <c r="AB912" s="233">
        <v>0</v>
      </c>
      <c r="AC912" s="233">
        <v>0</v>
      </c>
      <c r="AD912" s="233">
        <v>0</v>
      </c>
      <c r="AE912" s="233">
        <v>0</v>
      </c>
      <c r="AF912" s="233">
        <v>0</v>
      </c>
      <c r="AG912" s="233">
        <v>0</v>
      </c>
      <c r="AH912" s="43">
        <v>0</v>
      </c>
    </row>
    <row r="913" spans="5:34">
      <c r="E913" s="2">
        <v>2014</v>
      </c>
      <c r="F913" s="2">
        <v>3</v>
      </c>
      <c r="G913" s="62">
        <v>2014</v>
      </c>
      <c r="H913" s="233">
        <v>0</v>
      </c>
      <c r="I913" s="233">
        <v>0</v>
      </c>
      <c r="J913" s="233">
        <v>0</v>
      </c>
      <c r="K913" s="233">
        <v>0</v>
      </c>
      <c r="L913" s="233">
        <v>0</v>
      </c>
      <c r="M913" s="233">
        <v>0</v>
      </c>
      <c r="N913" s="233">
        <v>0</v>
      </c>
      <c r="O913" s="233">
        <v>0</v>
      </c>
      <c r="P913" s="233">
        <v>0</v>
      </c>
      <c r="Q913" s="233">
        <v>0</v>
      </c>
      <c r="R913" s="233">
        <v>0</v>
      </c>
      <c r="S913" s="233">
        <v>0</v>
      </c>
      <c r="T913" s="233">
        <v>0</v>
      </c>
      <c r="U913" s="233">
        <v>0</v>
      </c>
      <c r="V913" s="233">
        <v>0</v>
      </c>
      <c r="W913" s="233">
        <v>0</v>
      </c>
      <c r="X913" s="233">
        <v>0</v>
      </c>
      <c r="Y913" s="233">
        <v>0</v>
      </c>
      <c r="Z913" s="233">
        <v>0</v>
      </c>
      <c r="AA913" s="233">
        <v>0</v>
      </c>
      <c r="AB913" s="233">
        <v>0</v>
      </c>
      <c r="AC913" s="233">
        <v>0</v>
      </c>
      <c r="AD913" s="233">
        <v>0</v>
      </c>
      <c r="AE913" s="233">
        <v>0</v>
      </c>
      <c r="AF913" s="233">
        <v>0</v>
      </c>
      <c r="AG913" s="233">
        <v>0</v>
      </c>
      <c r="AH913" s="43">
        <v>0</v>
      </c>
    </row>
    <row r="914" spans="5:34">
      <c r="E914" s="2">
        <v>2014</v>
      </c>
      <c r="F914" s="2">
        <v>4</v>
      </c>
      <c r="G914" s="62">
        <v>2014</v>
      </c>
      <c r="H914" s="233">
        <v>0</v>
      </c>
      <c r="I914" s="233">
        <v>0</v>
      </c>
      <c r="J914" s="233">
        <v>0</v>
      </c>
      <c r="K914" s="233">
        <v>0</v>
      </c>
      <c r="L914" s="233">
        <v>0</v>
      </c>
      <c r="M914" s="233">
        <v>0</v>
      </c>
      <c r="N914" s="233">
        <v>0</v>
      </c>
      <c r="O914" s="233">
        <v>0</v>
      </c>
      <c r="P914" s="233">
        <v>0</v>
      </c>
      <c r="Q914" s="233">
        <v>0</v>
      </c>
      <c r="R914" s="233">
        <v>0</v>
      </c>
      <c r="S914" s="233">
        <v>0</v>
      </c>
      <c r="T914" s="233">
        <v>0</v>
      </c>
      <c r="U914" s="233">
        <v>0</v>
      </c>
      <c r="V914" s="233">
        <v>0</v>
      </c>
      <c r="W914" s="233">
        <v>0</v>
      </c>
      <c r="X914" s="233">
        <v>0</v>
      </c>
      <c r="Y914" s="233">
        <v>0</v>
      </c>
      <c r="Z914" s="233">
        <v>0</v>
      </c>
      <c r="AA914" s="233">
        <v>0</v>
      </c>
      <c r="AB914" s="233">
        <v>0</v>
      </c>
      <c r="AC914" s="233">
        <v>0</v>
      </c>
      <c r="AD914" s="233">
        <v>0</v>
      </c>
      <c r="AE914" s="233">
        <v>0</v>
      </c>
      <c r="AF914" s="233">
        <v>0</v>
      </c>
      <c r="AG914" s="233">
        <v>0</v>
      </c>
      <c r="AH914" s="43">
        <v>0</v>
      </c>
    </row>
    <row r="915" spans="5:34">
      <c r="E915" s="2">
        <v>2014</v>
      </c>
      <c r="F915" s="2">
        <v>5</v>
      </c>
      <c r="G915" s="62">
        <v>2014</v>
      </c>
      <c r="H915" s="233">
        <v>0</v>
      </c>
      <c r="I915" s="233">
        <v>0</v>
      </c>
      <c r="J915" s="233">
        <v>0</v>
      </c>
      <c r="K915" s="233">
        <v>0</v>
      </c>
      <c r="L915" s="233">
        <v>0</v>
      </c>
      <c r="M915" s="233">
        <v>0</v>
      </c>
      <c r="N915" s="233">
        <v>0</v>
      </c>
      <c r="O915" s="233">
        <v>0</v>
      </c>
      <c r="P915" s="233">
        <v>0</v>
      </c>
      <c r="Q915" s="233">
        <v>0</v>
      </c>
      <c r="R915" s="233">
        <v>0</v>
      </c>
      <c r="S915" s="233">
        <v>0</v>
      </c>
      <c r="T915" s="233">
        <v>0</v>
      </c>
      <c r="U915" s="233">
        <v>0</v>
      </c>
      <c r="V915" s="233">
        <v>0</v>
      </c>
      <c r="W915" s="233">
        <v>0</v>
      </c>
      <c r="X915" s="233">
        <v>0</v>
      </c>
      <c r="Y915" s="233">
        <v>0</v>
      </c>
      <c r="Z915" s="233">
        <v>0</v>
      </c>
      <c r="AA915" s="233">
        <v>0</v>
      </c>
      <c r="AB915" s="233">
        <v>0</v>
      </c>
      <c r="AC915" s="233">
        <v>0</v>
      </c>
      <c r="AD915" s="233">
        <v>0</v>
      </c>
      <c r="AE915" s="233">
        <v>0</v>
      </c>
      <c r="AF915" s="233">
        <v>0</v>
      </c>
      <c r="AG915" s="233">
        <v>0</v>
      </c>
      <c r="AH915" s="43">
        <v>0</v>
      </c>
    </row>
    <row r="916" spans="5:34">
      <c r="E916" s="2">
        <v>2014</v>
      </c>
      <c r="F916" s="2">
        <v>6</v>
      </c>
      <c r="G916" s="62">
        <v>2014</v>
      </c>
      <c r="H916" s="233">
        <v>0</v>
      </c>
      <c r="I916" s="233">
        <v>0</v>
      </c>
      <c r="J916" s="233">
        <v>0</v>
      </c>
      <c r="K916" s="233">
        <v>0</v>
      </c>
      <c r="L916" s="233">
        <v>0</v>
      </c>
      <c r="M916" s="233">
        <v>0</v>
      </c>
      <c r="N916" s="233">
        <v>0</v>
      </c>
      <c r="O916" s="233">
        <v>0</v>
      </c>
      <c r="P916" s="233">
        <v>0</v>
      </c>
      <c r="Q916" s="233">
        <v>0</v>
      </c>
      <c r="R916" s="233">
        <v>0</v>
      </c>
      <c r="S916" s="233">
        <v>0</v>
      </c>
      <c r="T916" s="233">
        <v>0</v>
      </c>
      <c r="U916" s="233">
        <v>0</v>
      </c>
      <c r="V916" s="233">
        <v>0</v>
      </c>
      <c r="W916" s="233">
        <v>0</v>
      </c>
      <c r="X916" s="233">
        <v>0</v>
      </c>
      <c r="Y916" s="233">
        <v>0</v>
      </c>
      <c r="Z916" s="233">
        <v>0</v>
      </c>
      <c r="AA916" s="233">
        <v>0</v>
      </c>
      <c r="AB916" s="233">
        <v>0</v>
      </c>
      <c r="AC916" s="233">
        <v>0</v>
      </c>
      <c r="AD916" s="233">
        <v>0</v>
      </c>
      <c r="AE916" s="233">
        <v>0</v>
      </c>
      <c r="AF916" s="233">
        <v>0</v>
      </c>
      <c r="AG916" s="233">
        <v>0</v>
      </c>
      <c r="AH916" s="43">
        <v>0</v>
      </c>
    </row>
    <row r="917" spans="5:34">
      <c r="E917" s="2">
        <v>2014</v>
      </c>
      <c r="F917" s="2">
        <v>7</v>
      </c>
      <c r="G917" s="62">
        <v>2015</v>
      </c>
      <c r="H917" s="233">
        <v>0</v>
      </c>
      <c r="I917" s="233">
        <v>0</v>
      </c>
      <c r="J917" s="233">
        <v>0</v>
      </c>
      <c r="K917" s="233">
        <v>0</v>
      </c>
      <c r="L917" s="233">
        <v>0</v>
      </c>
      <c r="M917" s="233">
        <v>0</v>
      </c>
      <c r="N917" s="233">
        <v>0</v>
      </c>
      <c r="O917" s="233">
        <v>0</v>
      </c>
      <c r="P917" s="233">
        <v>0</v>
      </c>
      <c r="Q917" s="233">
        <v>0</v>
      </c>
      <c r="R917" s="233">
        <v>0</v>
      </c>
      <c r="S917" s="233">
        <v>0</v>
      </c>
      <c r="T917" s="233">
        <v>0</v>
      </c>
      <c r="U917" s="233">
        <v>0</v>
      </c>
      <c r="V917" s="233">
        <v>0</v>
      </c>
      <c r="W917" s="233">
        <v>0</v>
      </c>
      <c r="X917" s="233">
        <v>0</v>
      </c>
      <c r="Y917" s="233">
        <v>0</v>
      </c>
      <c r="Z917" s="233">
        <v>0</v>
      </c>
      <c r="AA917" s="233">
        <v>0</v>
      </c>
      <c r="AB917" s="233">
        <v>0</v>
      </c>
      <c r="AC917" s="233">
        <v>0</v>
      </c>
      <c r="AD917" s="233">
        <v>0</v>
      </c>
      <c r="AE917" s="233">
        <v>0</v>
      </c>
      <c r="AF917" s="233">
        <v>0</v>
      </c>
      <c r="AG917" s="233">
        <v>0</v>
      </c>
      <c r="AH917" s="43">
        <v>0</v>
      </c>
    </row>
    <row r="918" spans="5:34">
      <c r="E918" s="2">
        <v>2014</v>
      </c>
      <c r="F918" s="2">
        <v>8</v>
      </c>
      <c r="G918" s="62">
        <v>2015</v>
      </c>
      <c r="H918" s="233">
        <v>0</v>
      </c>
      <c r="I918" s="233">
        <v>0</v>
      </c>
      <c r="J918" s="233">
        <v>0</v>
      </c>
      <c r="K918" s="233">
        <v>0</v>
      </c>
      <c r="L918" s="233">
        <v>0</v>
      </c>
      <c r="M918" s="233">
        <v>0</v>
      </c>
      <c r="N918" s="233">
        <v>0</v>
      </c>
      <c r="O918" s="233">
        <v>0</v>
      </c>
      <c r="P918" s="233">
        <v>0</v>
      </c>
      <c r="Q918" s="233">
        <v>0</v>
      </c>
      <c r="R918" s="233">
        <v>0</v>
      </c>
      <c r="S918" s="233">
        <v>0</v>
      </c>
      <c r="T918" s="233">
        <v>0</v>
      </c>
      <c r="U918" s="233">
        <v>0</v>
      </c>
      <c r="V918" s="233">
        <v>0</v>
      </c>
      <c r="W918" s="233">
        <v>0</v>
      </c>
      <c r="X918" s="233">
        <v>0</v>
      </c>
      <c r="Y918" s="233">
        <v>0</v>
      </c>
      <c r="Z918" s="233">
        <v>0</v>
      </c>
      <c r="AA918" s="233">
        <v>0</v>
      </c>
      <c r="AB918" s="233">
        <v>0</v>
      </c>
      <c r="AC918" s="233">
        <v>0</v>
      </c>
      <c r="AD918" s="233">
        <v>0</v>
      </c>
      <c r="AE918" s="233">
        <v>0</v>
      </c>
      <c r="AF918" s="233">
        <v>0</v>
      </c>
      <c r="AG918" s="233">
        <v>0</v>
      </c>
      <c r="AH918" s="43">
        <v>0</v>
      </c>
    </row>
    <row r="919" spans="5:34">
      <c r="E919" s="2">
        <v>2014</v>
      </c>
      <c r="F919" s="2">
        <v>9</v>
      </c>
      <c r="G919" s="62">
        <v>2015</v>
      </c>
      <c r="H919" s="233">
        <v>0</v>
      </c>
      <c r="I919" s="233">
        <v>0</v>
      </c>
      <c r="J919" s="233">
        <v>0</v>
      </c>
      <c r="K919" s="233">
        <v>0</v>
      </c>
      <c r="L919" s="233">
        <v>0</v>
      </c>
      <c r="M919" s="233">
        <v>0</v>
      </c>
      <c r="N919" s="233">
        <v>0</v>
      </c>
      <c r="O919" s="233">
        <v>0</v>
      </c>
      <c r="P919" s="233">
        <v>0</v>
      </c>
      <c r="Q919" s="233">
        <v>0</v>
      </c>
      <c r="R919" s="233">
        <v>0</v>
      </c>
      <c r="S919" s="233">
        <v>0</v>
      </c>
      <c r="T919" s="233">
        <v>0</v>
      </c>
      <c r="U919" s="233">
        <v>0</v>
      </c>
      <c r="V919" s="233">
        <v>0</v>
      </c>
      <c r="W919" s="233">
        <v>0</v>
      </c>
      <c r="X919" s="233">
        <v>0</v>
      </c>
      <c r="Y919" s="233">
        <v>0</v>
      </c>
      <c r="Z919" s="233">
        <v>0</v>
      </c>
      <c r="AA919" s="233">
        <v>0</v>
      </c>
      <c r="AB919" s="233">
        <v>0</v>
      </c>
      <c r="AC919" s="233">
        <v>0</v>
      </c>
      <c r="AD919" s="233">
        <v>0</v>
      </c>
      <c r="AE919" s="233">
        <v>0</v>
      </c>
      <c r="AF919" s="233">
        <v>0</v>
      </c>
      <c r="AG919" s="233">
        <v>0</v>
      </c>
      <c r="AH919" s="43">
        <v>0</v>
      </c>
    </row>
    <row r="920" spans="5:34">
      <c r="E920" s="2">
        <v>2014</v>
      </c>
      <c r="F920" s="2">
        <v>10</v>
      </c>
      <c r="G920" s="62">
        <v>2015</v>
      </c>
      <c r="H920" s="233">
        <v>0</v>
      </c>
      <c r="I920" s="233">
        <v>0</v>
      </c>
      <c r="J920" s="233">
        <v>0</v>
      </c>
      <c r="K920" s="233">
        <v>0</v>
      </c>
      <c r="L920" s="233">
        <v>0</v>
      </c>
      <c r="M920" s="233">
        <v>0</v>
      </c>
      <c r="N920" s="233">
        <v>0</v>
      </c>
      <c r="O920" s="233">
        <v>0</v>
      </c>
      <c r="P920" s="233">
        <v>0</v>
      </c>
      <c r="Q920" s="233">
        <v>0</v>
      </c>
      <c r="R920" s="233">
        <v>0</v>
      </c>
      <c r="S920" s="233">
        <v>0</v>
      </c>
      <c r="T920" s="233">
        <v>0</v>
      </c>
      <c r="U920" s="233">
        <v>0</v>
      </c>
      <c r="V920" s="233">
        <v>0</v>
      </c>
      <c r="W920" s="233">
        <v>0</v>
      </c>
      <c r="X920" s="233">
        <v>0</v>
      </c>
      <c r="Y920" s="233">
        <v>0</v>
      </c>
      <c r="Z920" s="233">
        <v>0</v>
      </c>
      <c r="AA920" s="233">
        <v>0</v>
      </c>
      <c r="AB920" s="233">
        <v>0</v>
      </c>
      <c r="AC920" s="233">
        <v>0</v>
      </c>
      <c r="AD920" s="233">
        <v>0</v>
      </c>
      <c r="AE920" s="233">
        <v>0</v>
      </c>
      <c r="AF920" s="233">
        <v>0</v>
      </c>
      <c r="AG920" s="233">
        <v>0</v>
      </c>
      <c r="AH920" s="43">
        <v>0</v>
      </c>
    </row>
    <row r="921" spans="5:34">
      <c r="E921" s="2">
        <v>2014</v>
      </c>
      <c r="F921" s="2">
        <v>11</v>
      </c>
      <c r="G921" s="62">
        <v>2015</v>
      </c>
      <c r="H921" s="233">
        <v>0</v>
      </c>
      <c r="I921" s="233">
        <v>0</v>
      </c>
      <c r="J921" s="233">
        <v>0</v>
      </c>
      <c r="K921" s="233">
        <v>0</v>
      </c>
      <c r="L921" s="233">
        <v>0</v>
      </c>
      <c r="M921" s="233">
        <v>0</v>
      </c>
      <c r="N921" s="233">
        <v>0</v>
      </c>
      <c r="O921" s="233">
        <v>0</v>
      </c>
      <c r="P921" s="233">
        <v>0</v>
      </c>
      <c r="Q921" s="233">
        <v>0</v>
      </c>
      <c r="R921" s="233">
        <v>0</v>
      </c>
      <c r="S921" s="233">
        <v>0</v>
      </c>
      <c r="T921" s="233">
        <v>0</v>
      </c>
      <c r="U921" s="233">
        <v>0</v>
      </c>
      <c r="V921" s="233">
        <v>0</v>
      </c>
      <c r="W921" s="233">
        <v>0</v>
      </c>
      <c r="X921" s="233">
        <v>0</v>
      </c>
      <c r="Y921" s="233">
        <v>0</v>
      </c>
      <c r="Z921" s="233">
        <v>0</v>
      </c>
      <c r="AA921" s="233">
        <v>0</v>
      </c>
      <c r="AB921" s="233">
        <v>0</v>
      </c>
      <c r="AC921" s="233">
        <v>0</v>
      </c>
      <c r="AD921" s="233">
        <v>0</v>
      </c>
      <c r="AE921" s="233">
        <v>0</v>
      </c>
      <c r="AF921" s="233">
        <v>0</v>
      </c>
      <c r="AG921" s="233">
        <v>0</v>
      </c>
      <c r="AH921" s="43">
        <v>0</v>
      </c>
    </row>
    <row r="922" spans="5:34">
      <c r="E922" s="2">
        <v>2014</v>
      </c>
      <c r="F922" s="2">
        <v>12</v>
      </c>
      <c r="G922" s="62">
        <v>2015</v>
      </c>
      <c r="H922" s="234">
        <v>0</v>
      </c>
      <c r="I922" s="234">
        <v>0</v>
      </c>
      <c r="J922" s="234">
        <v>0</v>
      </c>
      <c r="K922" s="234">
        <v>0</v>
      </c>
      <c r="L922" s="234">
        <v>0</v>
      </c>
      <c r="M922" s="234">
        <v>0</v>
      </c>
      <c r="N922" s="234">
        <v>0</v>
      </c>
      <c r="O922" s="234">
        <v>0</v>
      </c>
      <c r="P922" s="234">
        <v>0</v>
      </c>
      <c r="Q922" s="234">
        <v>0</v>
      </c>
      <c r="R922" s="234">
        <v>0</v>
      </c>
      <c r="S922" s="234">
        <v>0</v>
      </c>
      <c r="T922" s="234">
        <v>0</v>
      </c>
      <c r="U922" s="234">
        <v>0</v>
      </c>
      <c r="V922" s="234">
        <v>0</v>
      </c>
      <c r="W922" s="234">
        <v>0</v>
      </c>
      <c r="X922" s="234">
        <v>0</v>
      </c>
      <c r="Y922" s="234">
        <v>0</v>
      </c>
      <c r="Z922" s="234">
        <v>0</v>
      </c>
      <c r="AA922" s="234">
        <v>0</v>
      </c>
      <c r="AB922" s="234">
        <v>0</v>
      </c>
      <c r="AC922" s="234">
        <v>0</v>
      </c>
      <c r="AD922" s="234">
        <v>0</v>
      </c>
      <c r="AE922" s="234">
        <v>0</v>
      </c>
      <c r="AF922" s="234">
        <v>0</v>
      </c>
      <c r="AG922" s="234">
        <v>0</v>
      </c>
      <c r="AH922" s="43">
        <v>0</v>
      </c>
    </row>
    <row r="923" spans="5:34">
      <c r="E923" s="2">
        <v>2015</v>
      </c>
      <c r="F923" s="2">
        <v>1</v>
      </c>
      <c r="G923" s="62">
        <v>2015</v>
      </c>
      <c r="H923" s="233">
        <v>0</v>
      </c>
      <c r="I923" s="233">
        <v>0</v>
      </c>
      <c r="J923" s="233">
        <v>0</v>
      </c>
      <c r="K923" s="233">
        <v>0</v>
      </c>
      <c r="L923" s="233">
        <v>0</v>
      </c>
      <c r="M923" s="233">
        <v>0</v>
      </c>
      <c r="N923" s="233">
        <v>0</v>
      </c>
      <c r="O923" s="233">
        <v>0</v>
      </c>
      <c r="P923" s="233">
        <v>0</v>
      </c>
      <c r="Q923" s="233">
        <v>0</v>
      </c>
      <c r="R923" s="233">
        <v>0</v>
      </c>
      <c r="S923" s="233">
        <v>0</v>
      </c>
      <c r="T923" s="233">
        <v>0</v>
      </c>
      <c r="U923" s="233">
        <v>0</v>
      </c>
      <c r="V923" s="233">
        <v>0</v>
      </c>
      <c r="W923" s="233">
        <v>0</v>
      </c>
      <c r="X923" s="233">
        <v>0</v>
      </c>
      <c r="Y923" s="233">
        <v>0</v>
      </c>
      <c r="Z923" s="233">
        <v>0</v>
      </c>
      <c r="AA923" s="233">
        <v>0</v>
      </c>
      <c r="AB923" s="233">
        <v>0</v>
      </c>
      <c r="AC923" s="233">
        <v>0</v>
      </c>
      <c r="AD923" s="233">
        <v>0</v>
      </c>
      <c r="AE923" s="233">
        <v>0</v>
      </c>
      <c r="AF923" s="233">
        <v>0</v>
      </c>
      <c r="AG923" s="233">
        <v>0</v>
      </c>
      <c r="AH923" s="43">
        <v>0</v>
      </c>
    </row>
    <row r="924" spans="5:34">
      <c r="E924" s="2">
        <v>2015</v>
      </c>
      <c r="F924" s="2">
        <v>2</v>
      </c>
      <c r="G924" s="62">
        <v>2015</v>
      </c>
      <c r="H924" s="233">
        <v>0</v>
      </c>
      <c r="I924" s="233">
        <v>0</v>
      </c>
      <c r="J924" s="233">
        <v>0</v>
      </c>
      <c r="K924" s="233">
        <v>0</v>
      </c>
      <c r="L924" s="233">
        <v>0</v>
      </c>
      <c r="M924" s="233">
        <v>0</v>
      </c>
      <c r="N924" s="233">
        <v>0</v>
      </c>
      <c r="O924" s="233">
        <v>0</v>
      </c>
      <c r="P924" s="233">
        <v>0</v>
      </c>
      <c r="Q924" s="233">
        <v>0</v>
      </c>
      <c r="R924" s="233">
        <v>0</v>
      </c>
      <c r="S924" s="233">
        <v>0</v>
      </c>
      <c r="T924" s="233">
        <v>0</v>
      </c>
      <c r="U924" s="233">
        <v>0</v>
      </c>
      <c r="V924" s="233">
        <v>0</v>
      </c>
      <c r="W924" s="233">
        <v>0</v>
      </c>
      <c r="X924" s="233">
        <v>0</v>
      </c>
      <c r="Y924" s="233">
        <v>0</v>
      </c>
      <c r="Z924" s="233">
        <v>0</v>
      </c>
      <c r="AA924" s="233">
        <v>0</v>
      </c>
      <c r="AB924" s="233">
        <v>0</v>
      </c>
      <c r="AC924" s="233">
        <v>0</v>
      </c>
      <c r="AD924" s="233">
        <v>0</v>
      </c>
      <c r="AE924" s="233">
        <v>0</v>
      </c>
      <c r="AF924" s="233">
        <v>0</v>
      </c>
      <c r="AG924" s="233">
        <v>0</v>
      </c>
      <c r="AH924" s="43">
        <v>0</v>
      </c>
    </row>
    <row r="925" spans="5:34">
      <c r="E925" s="2">
        <v>2015</v>
      </c>
      <c r="F925" s="2">
        <v>3</v>
      </c>
      <c r="G925" s="62">
        <v>2015</v>
      </c>
      <c r="H925" s="233">
        <v>0</v>
      </c>
      <c r="I925" s="233">
        <v>0</v>
      </c>
      <c r="J925" s="233">
        <v>0</v>
      </c>
      <c r="K925" s="233">
        <v>0</v>
      </c>
      <c r="L925" s="233">
        <v>0</v>
      </c>
      <c r="M925" s="233">
        <v>0</v>
      </c>
      <c r="N925" s="233">
        <v>0</v>
      </c>
      <c r="O925" s="233">
        <v>0</v>
      </c>
      <c r="P925" s="233">
        <v>0</v>
      </c>
      <c r="Q925" s="233">
        <v>0</v>
      </c>
      <c r="R925" s="233">
        <v>0</v>
      </c>
      <c r="S925" s="233">
        <v>0</v>
      </c>
      <c r="T925" s="233">
        <v>0</v>
      </c>
      <c r="U925" s="233">
        <v>0</v>
      </c>
      <c r="V925" s="233">
        <v>0</v>
      </c>
      <c r="W925" s="233">
        <v>0</v>
      </c>
      <c r="X925" s="233">
        <v>0</v>
      </c>
      <c r="Y925" s="233">
        <v>0</v>
      </c>
      <c r="Z925" s="233">
        <v>0</v>
      </c>
      <c r="AA925" s="233">
        <v>0</v>
      </c>
      <c r="AB925" s="233">
        <v>0</v>
      </c>
      <c r="AC925" s="233">
        <v>0</v>
      </c>
      <c r="AD925" s="233">
        <v>0</v>
      </c>
      <c r="AE925" s="233">
        <v>0</v>
      </c>
      <c r="AF925" s="233">
        <v>0</v>
      </c>
      <c r="AG925" s="233">
        <v>0</v>
      </c>
      <c r="AH925" s="43">
        <v>0</v>
      </c>
    </row>
    <row r="926" spans="5:34">
      <c r="E926" s="2">
        <v>2015</v>
      </c>
      <c r="F926" s="2">
        <v>4</v>
      </c>
      <c r="G926" s="62">
        <v>2015</v>
      </c>
      <c r="H926" s="233">
        <v>0</v>
      </c>
      <c r="I926" s="233">
        <v>0</v>
      </c>
      <c r="J926" s="233">
        <v>0</v>
      </c>
      <c r="K926" s="233">
        <v>0</v>
      </c>
      <c r="L926" s="233">
        <v>0</v>
      </c>
      <c r="M926" s="233">
        <v>0</v>
      </c>
      <c r="N926" s="233">
        <v>0</v>
      </c>
      <c r="O926" s="233">
        <v>0</v>
      </c>
      <c r="P926" s="233">
        <v>0</v>
      </c>
      <c r="Q926" s="233">
        <v>0</v>
      </c>
      <c r="R926" s="233">
        <v>0</v>
      </c>
      <c r="S926" s="233">
        <v>0</v>
      </c>
      <c r="T926" s="233">
        <v>0</v>
      </c>
      <c r="U926" s="233">
        <v>0</v>
      </c>
      <c r="V926" s="233">
        <v>0</v>
      </c>
      <c r="W926" s="233">
        <v>0</v>
      </c>
      <c r="X926" s="233">
        <v>0</v>
      </c>
      <c r="Y926" s="233">
        <v>0</v>
      </c>
      <c r="Z926" s="233">
        <v>0</v>
      </c>
      <c r="AA926" s="233">
        <v>0</v>
      </c>
      <c r="AB926" s="233">
        <v>0</v>
      </c>
      <c r="AC926" s="233">
        <v>0</v>
      </c>
      <c r="AD926" s="233">
        <v>0</v>
      </c>
      <c r="AE926" s="233">
        <v>0</v>
      </c>
      <c r="AF926" s="233">
        <v>0</v>
      </c>
      <c r="AG926" s="233">
        <v>0</v>
      </c>
      <c r="AH926" s="43">
        <v>0</v>
      </c>
    </row>
    <row r="927" spans="5:34">
      <c r="E927" s="2">
        <v>2015</v>
      </c>
      <c r="F927" s="2">
        <v>5</v>
      </c>
      <c r="G927" s="62">
        <v>2015</v>
      </c>
      <c r="H927" s="233">
        <v>0</v>
      </c>
      <c r="I927" s="233">
        <v>0</v>
      </c>
      <c r="J927" s="233">
        <v>0</v>
      </c>
      <c r="K927" s="233">
        <v>0</v>
      </c>
      <c r="L927" s="233">
        <v>0</v>
      </c>
      <c r="M927" s="233">
        <v>0</v>
      </c>
      <c r="N927" s="233">
        <v>0</v>
      </c>
      <c r="O927" s="233">
        <v>0</v>
      </c>
      <c r="P927" s="233">
        <v>0</v>
      </c>
      <c r="Q927" s="233">
        <v>0</v>
      </c>
      <c r="R927" s="233">
        <v>0</v>
      </c>
      <c r="S927" s="233">
        <v>0</v>
      </c>
      <c r="T927" s="233">
        <v>0</v>
      </c>
      <c r="U927" s="233">
        <v>0</v>
      </c>
      <c r="V927" s="233">
        <v>0</v>
      </c>
      <c r="W927" s="233">
        <v>0</v>
      </c>
      <c r="X927" s="233">
        <v>0</v>
      </c>
      <c r="Y927" s="233">
        <v>0</v>
      </c>
      <c r="Z927" s="233">
        <v>0</v>
      </c>
      <c r="AA927" s="233">
        <v>0</v>
      </c>
      <c r="AB927" s="233">
        <v>0</v>
      </c>
      <c r="AC927" s="233">
        <v>0</v>
      </c>
      <c r="AD927" s="233">
        <v>0</v>
      </c>
      <c r="AE927" s="233">
        <v>0</v>
      </c>
      <c r="AF927" s="233">
        <v>0</v>
      </c>
      <c r="AG927" s="233">
        <v>0</v>
      </c>
      <c r="AH927" s="43">
        <v>0</v>
      </c>
    </row>
    <row r="928" spans="5:34">
      <c r="E928" s="2">
        <v>2015</v>
      </c>
      <c r="F928" s="2">
        <v>6</v>
      </c>
      <c r="G928" s="62">
        <v>2015</v>
      </c>
      <c r="H928" s="233">
        <v>0</v>
      </c>
      <c r="I928" s="233">
        <v>0</v>
      </c>
      <c r="J928" s="233">
        <v>0</v>
      </c>
      <c r="K928" s="233">
        <v>0</v>
      </c>
      <c r="L928" s="233">
        <v>0</v>
      </c>
      <c r="M928" s="233">
        <v>0</v>
      </c>
      <c r="N928" s="233">
        <v>0</v>
      </c>
      <c r="O928" s="233">
        <v>0</v>
      </c>
      <c r="P928" s="233">
        <v>0</v>
      </c>
      <c r="Q928" s="233">
        <v>0</v>
      </c>
      <c r="R928" s="233">
        <v>0</v>
      </c>
      <c r="S928" s="233">
        <v>0</v>
      </c>
      <c r="T928" s="233">
        <v>0</v>
      </c>
      <c r="U928" s="233">
        <v>0</v>
      </c>
      <c r="V928" s="233">
        <v>0</v>
      </c>
      <c r="W928" s="233">
        <v>0</v>
      </c>
      <c r="X928" s="233">
        <v>0</v>
      </c>
      <c r="Y928" s="233">
        <v>0</v>
      </c>
      <c r="Z928" s="233">
        <v>0</v>
      </c>
      <c r="AA928" s="233">
        <v>0</v>
      </c>
      <c r="AB928" s="233">
        <v>0</v>
      </c>
      <c r="AC928" s="233">
        <v>0</v>
      </c>
      <c r="AD928" s="233">
        <v>0</v>
      </c>
      <c r="AE928" s="233">
        <v>0</v>
      </c>
      <c r="AF928" s="233">
        <v>0</v>
      </c>
      <c r="AG928" s="233">
        <v>0</v>
      </c>
      <c r="AH928" s="43">
        <v>0</v>
      </c>
    </row>
    <row r="929" spans="5:34">
      <c r="E929" s="2">
        <v>2015</v>
      </c>
      <c r="F929" s="2">
        <v>7</v>
      </c>
      <c r="G929" s="62">
        <v>2016</v>
      </c>
      <c r="H929" s="233">
        <v>0</v>
      </c>
      <c r="I929" s="233">
        <v>0</v>
      </c>
      <c r="J929" s="233">
        <v>0</v>
      </c>
      <c r="K929" s="233">
        <v>0</v>
      </c>
      <c r="L929" s="233">
        <v>0</v>
      </c>
      <c r="M929" s="233">
        <v>0</v>
      </c>
      <c r="N929" s="233">
        <v>0</v>
      </c>
      <c r="O929" s="233">
        <v>0</v>
      </c>
      <c r="P929" s="233">
        <v>0</v>
      </c>
      <c r="Q929" s="233">
        <v>0</v>
      </c>
      <c r="R929" s="233">
        <v>0</v>
      </c>
      <c r="S929" s="233">
        <v>0</v>
      </c>
      <c r="T929" s="233">
        <v>0</v>
      </c>
      <c r="U929" s="233">
        <v>0</v>
      </c>
      <c r="V929" s="233">
        <v>0</v>
      </c>
      <c r="W929" s="233">
        <v>0</v>
      </c>
      <c r="X929" s="233">
        <v>0</v>
      </c>
      <c r="Y929" s="233">
        <v>0</v>
      </c>
      <c r="Z929" s="233">
        <v>0</v>
      </c>
      <c r="AA929" s="233">
        <v>0</v>
      </c>
      <c r="AB929" s="233">
        <v>0</v>
      </c>
      <c r="AC929" s="233">
        <v>0</v>
      </c>
      <c r="AD929" s="233">
        <v>0</v>
      </c>
      <c r="AE929" s="233">
        <v>0</v>
      </c>
      <c r="AF929" s="233">
        <v>0</v>
      </c>
      <c r="AG929" s="233">
        <v>0</v>
      </c>
      <c r="AH929" s="43">
        <v>0</v>
      </c>
    </row>
    <row r="930" spans="5:34">
      <c r="E930" s="2">
        <v>2015</v>
      </c>
      <c r="F930" s="2">
        <v>8</v>
      </c>
      <c r="G930" s="62">
        <v>2016</v>
      </c>
      <c r="H930" s="233">
        <v>0</v>
      </c>
      <c r="I930" s="233">
        <v>0</v>
      </c>
      <c r="J930" s="233">
        <v>0</v>
      </c>
      <c r="K930" s="233">
        <v>0</v>
      </c>
      <c r="L930" s="233">
        <v>0</v>
      </c>
      <c r="M930" s="233">
        <v>0</v>
      </c>
      <c r="N930" s="233">
        <v>0</v>
      </c>
      <c r="O930" s="233">
        <v>0</v>
      </c>
      <c r="P930" s="233">
        <v>0</v>
      </c>
      <c r="Q930" s="233">
        <v>0</v>
      </c>
      <c r="R930" s="233">
        <v>0</v>
      </c>
      <c r="S930" s="233">
        <v>0</v>
      </c>
      <c r="T930" s="233">
        <v>0</v>
      </c>
      <c r="U930" s="233">
        <v>0</v>
      </c>
      <c r="V930" s="233">
        <v>0</v>
      </c>
      <c r="W930" s="233">
        <v>0</v>
      </c>
      <c r="X930" s="233">
        <v>0</v>
      </c>
      <c r="Y930" s="233">
        <v>0</v>
      </c>
      <c r="Z930" s="233">
        <v>0</v>
      </c>
      <c r="AA930" s="233">
        <v>0</v>
      </c>
      <c r="AB930" s="233">
        <v>0</v>
      </c>
      <c r="AC930" s="233">
        <v>0</v>
      </c>
      <c r="AD930" s="233">
        <v>0</v>
      </c>
      <c r="AE930" s="233">
        <v>0</v>
      </c>
      <c r="AF930" s="233">
        <v>0</v>
      </c>
      <c r="AG930" s="233">
        <v>0</v>
      </c>
      <c r="AH930" s="43">
        <v>0</v>
      </c>
    </row>
    <row r="931" spans="5:34">
      <c r="E931" s="2">
        <v>2015</v>
      </c>
      <c r="F931" s="2">
        <v>9</v>
      </c>
      <c r="G931" s="62">
        <v>2016</v>
      </c>
      <c r="H931" s="233">
        <v>0</v>
      </c>
      <c r="I931" s="233">
        <v>0</v>
      </c>
      <c r="J931" s="233">
        <v>0</v>
      </c>
      <c r="K931" s="233">
        <v>0</v>
      </c>
      <c r="L931" s="233">
        <v>0</v>
      </c>
      <c r="M931" s="233">
        <v>0</v>
      </c>
      <c r="N931" s="233">
        <v>0</v>
      </c>
      <c r="O931" s="233">
        <v>0</v>
      </c>
      <c r="P931" s="233">
        <v>0</v>
      </c>
      <c r="Q931" s="233">
        <v>0</v>
      </c>
      <c r="R931" s="233">
        <v>0</v>
      </c>
      <c r="S931" s="233">
        <v>0</v>
      </c>
      <c r="T931" s="233">
        <v>0</v>
      </c>
      <c r="U931" s="233">
        <v>0</v>
      </c>
      <c r="V931" s="233">
        <v>0</v>
      </c>
      <c r="W931" s="233">
        <v>0</v>
      </c>
      <c r="X931" s="233">
        <v>0</v>
      </c>
      <c r="Y931" s="233">
        <v>0</v>
      </c>
      <c r="Z931" s="233">
        <v>0</v>
      </c>
      <c r="AA931" s="233">
        <v>0</v>
      </c>
      <c r="AB931" s="233">
        <v>0</v>
      </c>
      <c r="AC931" s="233">
        <v>0</v>
      </c>
      <c r="AD931" s="233">
        <v>0</v>
      </c>
      <c r="AE931" s="233">
        <v>0</v>
      </c>
      <c r="AF931" s="233">
        <v>0</v>
      </c>
      <c r="AG931" s="233">
        <v>0</v>
      </c>
      <c r="AH931" s="43">
        <v>0</v>
      </c>
    </row>
    <row r="932" spans="5:34">
      <c r="E932" s="2">
        <v>2015</v>
      </c>
      <c r="F932" s="2">
        <v>10</v>
      </c>
      <c r="G932" s="62">
        <v>2016</v>
      </c>
      <c r="H932" s="233">
        <v>0</v>
      </c>
      <c r="I932" s="233">
        <v>0</v>
      </c>
      <c r="J932" s="233">
        <v>0</v>
      </c>
      <c r="K932" s="233">
        <v>0</v>
      </c>
      <c r="L932" s="233">
        <v>0</v>
      </c>
      <c r="M932" s="233">
        <v>0</v>
      </c>
      <c r="N932" s="233">
        <v>0</v>
      </c>
      <c r="O932" s="233">
        <v>0</v>
      </c>
      <c r="P932" s="233">
        <v>0</v>
      </c>
      <c r="Q932" s="233">
        <v>0</v>
      </c>
      <c r="R932" s="233">
        <v>0</v>
      </c>
      <c r="S932" s="233">
        <v>0</v>
      </c>
      <c r="T932" s="233">
        <v>0</v>
      </c>
      <c r="U932" s="233">
        <v>0</v>
      </c>
      <c r="V932" s="233">
        <v>0</v>
      </c>
      <c r="W932" s="233">
        <v>0</v>
      </c>
      <c r="X932" s="233">
        <v>0</v>
      </c>
      <c r="Y932" s="233">
        <v>0</v>
      </c>
      <c r="Z932" s="233">
        <v>0</v>
      </c>
      <c r="AA932" s="233">
        <v>0</v>
      </c>
      <c r="AB932" s="233">
        <v>0</v>
      </c>
      <c r="AC932" s="233">
        <v>0</v>
      </c>
      <c r="AD932" s="233">
        <v>0</v>
      </c>
      <c r="AE932" s="233">
        <v>0</v>
      </c>
      <c r="AF932" s="233">
        <v>0</v>
      </c>
      <c r="AG932" s="233">
        <v>0</v>
      </c>
      <c r="AH932" s="43">
        <v>0</v>
      </c>
    </row>
    <row r="933" spans="5:34">
      <c r="E933" s="2">
        <v>2015</v>
      </c>
      <c r="F933" s="2">
        <v>11</v>
      </c>
      <c r="G933" s="62">
        <v>2016</v>
      </c>
      <c r="H933" s="233">
        <v>0</v>
      </c>
      <c r="I933" s="233">
        <v>0</v>
      </c>
      <c r="J933" s="233">
        <v>0</v>
      </c>
      <c r="K933" s="233">
        <v>0</v>
      </c>
      <c r="L933" s="233">
        <v>0</v>
      </c>
      <c r="M933" s="233">
        <v>0</v>
      </c>
      <c r="N933" s="233">
        <v>0</v>
      </c>
      <c r="O933" s="233">
        <v>0</v>
      </c>
      <c r="P933" s="233">
        <v>0</v>
      </c>
      <c r="Q933" s="233">
        <v>0</v>
      </c>
      <c r="R933" s="233">
        <v>0</v>
      </c>
      <c r="S933" s="233">
        <v>0</v>
      </c>
      <c r="T933" s="233">
        <v>0</v>
      </c>
      <c r="U933" s="233">
        <v>0</v>
      </c>
      <c r="V933" s="233">
        <v>0</v>
      </c>
      <c r="W933" s="233">
        <v>0</v>
      </c>
      <c r="X933" s="233">
        <v>0</v>
      </c>
      <c r="Y933" s="233">
        <v>0</v>
      </c>
      <c r="Z933" s="233">
        <v>0</v>
      </c>
      <c r="AA933" s="233">
        <v>0</v>
      </c>
      <c r="AB933" s="233">
        <v>0</v>
      </c>
      <c r="AC933" s="233">
        <v>0</v>
      </c>
      <c r="AD933" s="233">
        <v>0</v>
      </c>
      <c r="AE933" s="233">
        <v>0</v>
      </c>
      <c r="AF933" s="233">
        <v>0</v>
      </c>
      <c r="AG933" s="233">
        <v>0</v>
      </c>
      <c r="AH933" s="43">
        <v>0</v>
      </c>
    </row>
    <row r="934" spans="5:34">
      <c r="E934" s="2">
        <v>2015</v>
      </c>
      <c r="F934" s="2">
        <v>12</v>
      </c>
      <c r="G934" s="62">
        <v>2016</v>
      </c>
      <c r="H934" s="234">
        <v>0</v>
      </c>
      <c r="I934" s="234">
        <v>0</v>
      </c>
      <c r="J934" s="234">
        <v>0</v>
      </c>
      <c r="K934" s="234">
        <v>0</v>
      </c>
      <c r="L934" s="234">
        <v>0</v>
      </c>
      <c r="M934" s="234">
        <v>0</v>
      </c>
      <c r="N934" s="234">
        <v>0</v>
      </c>
      <c r="O934" s="234">
        <v>0</v>
      </c>
      <c r="P934" s="234">
        <v>0</v>
      </c>
      <c r="Q934" s="234">
        <v>0</v>
      </c>
      <c r="R934" s="234">
        <v>0</v>
      </c>
      <c r="S934" s="234">
        <v>0</v>
      </c>
      <c r="T934" s="234">
        <v>0</v>
      </c>
      <c r="U934" s="234">
        <v>0</v>
      </c>
      <c r="V934" s="234">
        <v>0</v>
      </c>
      <c r="W934" s="234">
        <v>0</v>
      </c>
      <c r="X934" s="234">
        <v>0</v>
      </c>
      <c r="Y934" s="234">
        <v>0</v>
      </c>
      <c r="Z934" s="234">
        <v>0</v>
      </c>
      <c r="AA934" s="234">
        <v>0</v>
      </c>
      <c r="AB934" s="234">
        <v>0</v>
      </c>
      <c r="AC934" s="234">
        <v>0</v>
      </c>
      <c r="AD934" s="234">
        <v>0</v>
      </c>
      <c r="AE934" s="234">
        <v>0</v>
      </c>
      <c r="AF934" s="234">
        <v>0</v>
      </c>
      <c r="AG934" s="234">
        <v>0</v>
      </c>
      <c r="AH934" s="43">
        <v>0</v>
      </c>
    </row>
    <row r="935" spans="5:34">
      <c r="E935" s="2">
        <v>2016</v>
      </c>
      <c r="F935" s="2">
        <v>1</v>
      </c>
      <c r="G935" s="62">
        <v>2016</v>
      </c>
      <c r="H935" s="233">
        <v>0</v>
      </c>
      <c r="I935" s="233">
        <v>0</v>
      </c>
      <c r="J935" s="233">
        <v>0</v>
      </c>
      <c r="K935" s="233">
        <v>0</v>
      </c>
      <c r="L935" s="233">
        <v>0</v>
      </c>
      <c r="M935" s="233">
        <v>0</v>
      </c>
      <c r="N935" s="233">
        <v>0</v>
      </c>
      <c r="O935" s="233">
        <v>0</v>
      </c>
      <c r="P935" s="233">
        <v>0</v>
      </c>
      <c r="Q935" s="233">
        <v>0</v>
      </c>
      <c r="R935" s="233">
        <v>0</v>
      </c>
      <c r="S935" s="233">
        <v>0</v>
      </c>
      <c r="T935" s="233">
        <v>0</v>
      </c>
      <c r="U935" s="233">
        <v>0</v>
      </c>
      <c r="V935" s="233">
        <v>0</v>
      </c>
      <c r="W935" s="233">
        <v>0</v>
      </c>
      <c r="X935" s="233">
        <v>0</v>
      </c>
      <c r="Y935" s="233">
        <v>0</v>
      </c>
      <c r="Z935" s="233">
        <v>0</v>
      </c>
      <c r="AA935" s="233">
        <v>0</v>
      </c>
      <c r="AB935" s="233">
        <v>0</v>
      </c>
      <c r="AC935" s="233">
        <v>0</v>
      </c>
      <c r="AD935" s="233">
        <v>0</v>
      </c>
      <c r="AE935" s="233">
        <v>0</v>
      </c>
      <c r="AF935" s="233">
        <v>0</v>
      </c>
      <c r="AG935" s="233">
        <v>0</v>
      </c>
      <c r="AH935" s="43">
        <v>0</v>
      </c>
    </row>
    <row r="936" spans="5:34">
      <c r="E936" s="2">
        <v>2016</v>
      </c>
      <c r="F936" s="2">
        <v>2</v>
      </c>
      <c r="G936" s="62">
        <v>2016</v>
      </c>
      <c r="H936" s="233">
        <v>0</v>
      </c>
      <c r="I936" s="233">
        <v>0</v>
      </c>
      <c r="J936" s="233">
        <v>0</v>
      </c>
      <c r="K936" s="233">
        <v>0</v>
      </c>
      <c r="L936" s="233">
        <v>0</v>
      </c>
      <c r="M936" s="233">
        <v>0</v>
      </c>
      <c r="N936" s="233">
        <v>0</v>
      </c>
      <c r="O936" s="233">
        <v>0</v>
      </c>
      <c r="P936" s="233">
        <v>0</v>
      </c>
      <c r="Q936" s="233">
        <v>0</v>
      </c>
      <c r="R936" s="233">
        <v>0</v>
      </c>
      <c r="S936" s="233">
        <v>0</v>
      </c>
      <c r="T936" s="233">
        <v>0</v>
      </c>
      <c r="U936" s="233">
        <v>0</v>
      </c>
      <c r="V936" s="233">
        <v>0</v>
      </c>
      <c r="W936" s="233">
        <v>0</v>
      </c>
      <c r="X936" s="233">
        <v>0</v>
      </c>
      <c r="Y936" s="233">
        <v>0</v>
      </c>
      <c r="Z936" s="233">
        <v>0</v>
      </c>
      <c r="AA936" s="233">
        <v>0</v>
      </c>
      <c r="AB936" s="233">
        <v>0</v>
      </c>
      <c r="AC936" s="233">
        <v>0</v>
      </c>
      <c r="AD936" s="233">
        <v>0</v>
      </c>
      <c r="AE936" s="233">
        <v>0</v>
      </c>
      <c r="AF936" s="233">
        <v>0</v>
      </c>
      <c r="AG936" s="233">
        <v>0</v>
      </c>
      <c r="AH936" s="43">
        <v>0</v>
      </c>
    </row>
    <row r="937" spans="5:34">
      <c r="E937" s="2">
        <v>2016</v>
      </c>
      <c r="F937" s="2">
        <v>3</v>
      </c>
      <c r="G937" s="62">
        <v>2016</v>
      </c>
      <c r="H937" s="233">
        <v>0</v>
      </c>
      <c r="I937" s="233">
        <v>0</v>
      </c>
      <c r="J937" s="233">
        <v>0</v>
      </c>
      <c r="K937" s="233">
        <v>0</v>
      </c>
      <c r="L937" s="233">
        <v>0</v>
      </c>
      <c r="M937" s="233">
        <v>0</v>
      </c>
      <c r="N937" s="233">
        <v>0</v>
      </c>
      <c r="O937" s="233">
        <v>0</v>
      </c>
      <c r="P937" s="233">
        <v>0</v>
      </c>
      <c r="Q937" s="233">
        <v>0</v>
      </c>
      <c r="R937" s="233">
        <v>0</v>
      </c>
      <c r="S937" s="233">
        <v>0</v>
      </c>
      <c r="T937" s="233">
        <v>0</v>
      </c>
      <c r="U937" s="233">
        <v>0</v>
      </c>
      <c r="V937" s="233">
        <v>0</v>
      </c>
      <c r="W937" s="233">
        <v>0</v>
      </c>
      <c r="X937" s="233">
        <v>0</v>
      </c>
      <c r="Y937" s="233">
        <v>0</v>
      </c>
      <c r="Z937" s="233">
        <v>0</v>
      </c>
      <c r="AA937" s="233">
        <v>0</v>
      </c>
      <c r="AB937" s="233">
        <v>0</v>
      </c>
      <c r="AC937" s="233">
        <v>0</v>
      </c>
      <c r="AD937" s="233">
        <v>0</v>
      </c>
      <c r="AE937" s="233">
        <v>0</v>
      </c>
      <c r="AF937" s="233">
        <v>0</v>
      </c>
      <c r="AG937" s="233">
        <v>0</v>
      </c>
      <c r="AH937" s="43">
        <v>0</v>
      </c>
    </row>
    <row r="938" spans="5:34">
      <c r="E938" s="2">
        <v>2016</v>
      </c>
      <c r="F938" s="2">
        <v>4</v>
      </c>
      <c r="G938" s="62">
        <v>2016</v>
      </c>
      <c r="H938" s="233">
        <v>0</v>
      </c>
      <c r="I938" s="233">
        <v>0</v>
      </c>
      <c r="J938" s="233">
        <v>0</v>
      </c>
      <c r="K938" s="233">
        <v>0</v>
      </c>
      <c r="L938" s="233">
        <v>0</v>
      </c>
      <c r="M938" s="233">
        <v>0</v>
      </c>
      <c r="N938" s="233">
        <v>0</v>
      </c>
      <c r="O938" s="233">
        <v>0</v>
      </c>
      <c r="P938" s="233">
        <v>0</v>
      </c>
      <c r="Q938" s="233">
        <v>0</v>
      </c>
      <c r="R938" s="233">
        <v>0</v>
      </c>
      <c r="S938" s="233">
        <v>0</v>
      </c>
      <c r="T938" s="233">
        <v>0</v>
      </c>
      <c r="U938" s="233">
        <v>0</v>
      </c>
      <c r="V938" s="233">
        <v>0</v>
      </c>
      <c r="W938" s="233">
        <v>0</v>
      </c>
      <c r="X938" s="233">
        <v>0</v>
      </c>
      <c r="Y938" s="233">
        <v>0</v>
      </c>
      <c r="Z938" s="233">
        <v>0</v>
      </c>
      <c r="AA938" s="233">
        <v>0</v>
      </c>
      <c r="AB938" s="233">
        <v>0</v>
      </c>
      <c r="AC938" s="233">
        <v>0</v>
      </c>
      <c r="AD938" s="233">
        <v>0</v>
      </c>
      <c r="AE938" s="233">
        <v>0</v>
      </c>
      <c r="AF938" s="233">
        <v>0</v>
      </c>
      <c r="AG938" s="233">
        <v>0</v>
      </c>
      <c r="AH938" s="43">
        <v>0</v>
      </c>
    </row>
    <row r="939" spans="5:34">
      <c r="E939" s="2">
        <v>2016</v>
      </c>
      <c r="F939" s="2">
        <v>5</v>
      </c>
      <c r="G939" s="62">
        <v>2016</v>
      </c>
      <c r="H939" s="233">
        <v>0</v>
      </c>
      <c r="I939" s="233">
        <v>0</v>
      </c>
      <c r="J939" s="233">
        <v>0</v>
      </c>
      <c r="K939" s="233">
        <v>0</v>
      </c>
      <c r="L939" s="233">
        <v>0</v>
      </c>
      <c r="M939" s="233">
        <v>0</v>
      </c>
      <c r="N939" s="233">
        <v>0</v>
      </c>
      <c r="O939" s="233">
        <v>0</v>
      </c>
      <c r="P939" s="233">
        <v>0</v>
      </c>
      <c r="Q939" s="233">
        <v>0</v>
      </c>
      <c r="R939" s="233">
        <v>0</v>
      </c>
      <c r="S939" s="233">
        <v>0</v>
      </c>
      <c r="T939" s="233">
        <v>0</v>
      </c>
      <c r="U939" s="233">
        <v>0</v>
      </c>
      <c r="V939" s="233">
        <v>0</v>
      </c>
      <c r="W939" s="233">
        <v>0</v>
      </c>
      <c r="X939" s="233">
        <v>0</v>
      </c>
      <c r="Y939" s="233">
        <v>0</v>
      </c>
      <c r="Z939" s="233">
        <v>0</v>
      </c>
      <c r="AA939" s="233">
        <v>0</v>
      </c>
      <c r="AB939" s="233">
        <v>0</v>
      </c>
      <c r="AC939" s="233">
        <v>0</v>
      </c>
      <c r="AD939" s="233">
        <v>0</v>
      </c>
      <c r="AE939" s="233">
        <v>0</v>
      </c>
      <c r="AF939" s="233">
        <v>0</v>
      </c>
      <c r="AG939" s="233">
        <v>0</v>
      </c>
      <c r="AH939" s="43">
        <v>0</v>
      </c>
    </row>
    <row r="940" spans="5:34">
      <c r="E940" s="2">
        <v>2016</v>
      </c>
      <c r="F940" s="2">
        <v>6</v>
      </c>
      <c r="G940" s="62">
        <v>2016</v>
      </c>
      <c r="H940" s="233">
        <v>0</v>
      </c>
      <c r="I940" s="233">
        <v>0</v>
      </c>
      <c r="J940" s="233">
        <v>0</v>
      </c>
      <c r="K940" s="233">
        <v>0</v>
      </c>
      <c r="L940" s="233">
        <v>0</v>
      </c>
      <c r="M940" s="233">
        <v>0</v>
      </c>
      <c r="N940" s="233">
        <v>0</v>
      </c>
      <c r="O940" s="233">
        <v>0</v>
      </c>
      <c r="P940" s="233">
        <v>0</v>
      </c>
      <c r="Q940" s="233">
        <v>0</v>
      </c>
      <c r="R940" s="233">
        <v>0</v>
      </c>
      <c r="S940" s="233">
        <v>0</v>
      </c>
      <c r="T940" s="233">
        <v>0</v>
      </c>
      <c r="U940" s="233">
        <v>0</v>
      </c>
      <c r="V940" s="233">
        <v>0</v>
      </c>
      <c r="W940" s="233">
        <v>0</v>
      </c>
      <c r="X940" s="233">
        <v>0</v>
      </c>
      <c r="Y940" s="233">
        <v>0</v>
      </c>
      <c r="Z940" s="233">
        <v>0</v>
      </c>
      <c r="AA940" s="233">
        <v>0</v>
      </c>
      <c r="AB940" s="233">
        <v>0</v>
      </c>
      <c r="AC940" s="233">
        <v>0</v>
      </c>
      <c r="AD940" s="233">
        <v>0</v>
      </c>
      <c r="AE940" s="233">
        <v>0</v>
      </c>
      <c r="AF940" s="233">
        <v>0</v>
      </c>
      <c r="AG940" s="233">
        <v>0</v>
      </c>
      <c r="AH940" s="43">
        <v>0</v>
      </c>
    </row>
    <row r="941" spans="5:34">
      <c r="E941" s="2">
        <v>2016</v>
      </c>
      <c r="F941" s="2">
        <v>7</v>
      </c>
      <c r="G941" s="62">
        <v>2017</v>
      </c>
      <c r="H941" s="233">
        <v>0</v>
      </c>
      <c r="I941" s="233">
        <v>0</v>
      </c>
      <c r="J941" s="233">
        <v>0</v>
      </c>
      <c r="K941" s="233">
        <v>0</v>
      </c>
      <c r="L941" s="233">
        <v>0</v>
      </c>
      <c r="M941" s="233">
        <v>0</v>
      </c>
      <c r="N941" s="233">
        <v>0</v>
      </c>
      <c r="O941" s="233">
        <v>0</v>
      </c>
      <c r="P941" s="233">
        <v>0</v>
      </c>
      <c r="Q941" s="233">
        <v>0</v>
      </c>
      <c r="R941" s="233">
        <v>0</v>
      </c>
      <c r="S941" s="233">
        <v>0</v>
      </c>
      <c r="T941" s="233">
        <v>0</v>
      </c>
      <c r="U941" s="233">
        <v>0</v>
      </c>
      <c r="V941" s="233">
        <v>0</v>
      </c>
      <c r="W941" s="233">
        <v>0</v>
      </c>
      <c r="X941" s="233">
        <v>0</v>
      </c>
      <c r="Y941" s="233">
        <v>0</v>
      </c>
      <c r="Z941" s="233">
        <v>0</v>
      </c>
      <c r="AA941" s="233">
        <v>0</v>
      </c>
      <c r="AB941" s="233">
        <v>0</v>
      </c>
      <c r="AC941" s="233">
        <v>0</v>
      </c>
      <c r="AD941" s="233">
        <v>0</v>
      </c>
      <c r="AE941" s="233">
        <v>0</v>
      </c>
      <c r="AF941" s="233">
        <v>0</v>
      </c>
      <c r="AG941" s="233">
        <v>0</v>
      </c>
      <c r="AH941" s="43">
        <v>0</v>
      </c>
    </row>
    <row r="942" spans="5:34">
      <c r="E942" s="2">
        <v>2016</v>
      </c>
      <c r="F942" s="2">
        <v>8</v>
      </c>
      <c r="G942" s="62">
        <v>2017</v>
      </c>
      <c r="H942" s="233">
        <v>0</v>
      </c>
      <c r="I942" s="233">
        <v>0</v>
      </c>
      <c r="J942" s="233">
        <v>0</v>
      </c>
      <c r="K942" s="233">
        <v>0</v>
      </c>
      <c r="L942" s="233">
        <v>0</v>
      </c>
      <c r="M942" s="233">
        <v>0</v>
      </c>
      <c r="N942" s="233">
        <v>0</v>
      </c>
      <c r="O942" s="233">
        <v>0</v>
      </c>
      <c r="P942" s="233">
        <v>0</v>
      </c>
      <c r="Q942" s="233">
        <v>0</v>
      </c>
      <c r="R942" s="233">
        <v>0</v>
      </c>
      <c r="S942" s="233">
        <v>0</v>
      </c>
      <c r="T942" s="233">
        <v>0</v>
      </c>
      <c r="U942" s="233">
        <v>0</v>
      </c>
      <c r="V942" s="233">
        <v>0</v>
      </c>
      <c r="W942" s="233">
        <v>0</v>
      </c>
      <c r="X942" s="233">
        <v>0</v>
      </c>
      <c r="Y942" s="233">
        <v>0</v>
      </c>
      <c r="Z942" s="233">
        <v>0</v>
      </c>
      <c r="AA942" s="233">
        <v>0</v>
      </c>
      <c r="AB942" s="233">
        <v>0</v>
      </c>
      <c r="AC942" s="233">
        <v>0</v>
      </c>
      <c r="AD942" s="233">
        <v>0</v>
      </c>
      <c r="AE942" s="233">
        <v>0</v>
      </c>
      <c r="AF942" s="233">
        <v>0</v>
      </c>
      <c r="AG942" s="233">
        <v>0</v>
      </c>
      <c r="AH942" s="43">
        <v>0</v>
      </c>
    </row>
    <row r="943" spans="5:34">
      <c r="E943" s="2">
        <v>2016</v>
      </c>
      <c r="F943" s="2">
        <v>9</v>
      </c>
      <c r="G943" s="62">
        <v>2017</v>
      </c>
      <c r="H943" s="233">
        <v>0</v>
      </c>
      <c r="I943" s="233">
        <v>0</v>
      </c>
      <c r="J943" s="233">
        <v>0</v>
      </c>
      <c r="K943" s="233">
        <v>0</v>
      </c>
      <c r="L943" s="233">
        <v>0</v>
      </c>
      <c r="M943" s="233">
        <v>0</v>
      </c>
      <c r="N943" s="233">
        <v>0</v>
      </c>
      <c r="O943" s="233">
        <v>0</v>
      </c>
      <c r="P943" s="233">
        <v>0</v>
      </c>
      <c r="Q943" s="233">
        <v>0</v>
      </c>
      <c r="R943" s="233">
        <v>0</v>
      </c>
      <c r="S943" s="233">
        <v>0</v>
      </c>
      <c r="T943" s="233">
        <v>0</v>
      </c>
      <c r="U943" s="233">
        <v>0</v>
      </c>
      <c r="V943" s="233">
        <v>0</v>
      </c>
      <c r="W943" s="233">
        <v>0</v>
      </c>
      <c r="X943" s="233">
        <v>0</v>
      </c>
      <c r="Y943" s="233">
        <v>0</v>
      </c>
      <c r="Z943" s="233">
        <v>0</v>
      </c>
      <c r="AA943" s="233">
        <v>0</v>
      </c>
      <c r="AB943" s="233">
        <v>0</v>
      </c>
      <c r="AC943" s="233">
        <v>0</v>
      </c>
      <c r="AD943" s="233">
        <v>0</v>
      </c>
      <c r="AE943" s="233">
        <v>0</v>
      </c>
      <c r="AF943" s="233">
        <v>0</v>
      </c>
      <c r="AG943" s="233">
        <v>0</v>
      </c>
      <c r="AH943" s="43">
        <v>0</v>
      </c>
    </row>
    <row r="944" spans="5:34">
      <c r="E944" s="2">
        <v>2016</v>
      </c>
      <c r="F944" s="2">
        <v>10</v>
      </c>
      <c r="G944" s="62">
        <v>2017</v>
      </c>
      <c r="H944" s="233">
        <v>0</v>
      </c>
      <c r="I944" s="233">
        <v>0</v>
      </c>
      <c r="J944" s="233">
        <v>0</v>
      </c>
      <c r="K944" s="233">
        <v>0</v>
      </c>
      <c r="L944" s="233">
        <v>0</v>
      </c>
      <c r="M944" s="233">
        <v>0</v>
      </c>
      <c r="N944" s="233">
        <v>0</v>
      </c>
      <c r="O944" s="233">
        <v>0</v>
      </c>
      <c r="P944" s="233">
        <v>0</v>
      </c>
      <c r="Q944" s="233">
        <v>0</v>
      </c>
      <c r="R944" s="233">
        <v>0</v>
      </c>
      <c r="S944" s="233">
        <v>0</v>
      </c>
      <c r="T944" s="233">
        <v>0</v>
      </c>
      <c r="U944" s="233">
        <v>0</v>
      </c>
      <c r="V944" s="233">
        <v>0</v>
      </c>
      <c r="W944" s="233">
        <v>0</v>
      </c>
      <c r="X944" s="233">
        <v>0</v>
      </c>
      <c r="Y944" s="233">
        <v>0</v>
      </c>
      <c r="Z944" s="233">
        <v>0</v>
      </c>
      <c r="AA944" s="233">
        <v>0</v>
      </c>
      <c r="AB944" s="233">
        <v>0</v>
      </c>
      <c r="AC944" s="233">
        <v>0</v>
      </c>
      <c r="AD944" s="233">
        <v>0</v>
      </c>
      <c r="AE944" s="233">
        <v>0</v>
      </c>
      <c r="AF944" s="233">
        <v>0</v>
      </c>
      <c r="AG944" s="233">
        <v>0</v>
      </c>
      <c r="AH944" s="43">
        <v>0</v>
      </c>
    </row>
    <row r="945" spans="5:34">
      <c r="E945" s="2">
        <v>2016</v>
      </c>
      <c r="F945" s="2">
        <v>11</v>
      </c>
      <c r="G945" s="62">
        <v>2017</v>
      </c>
      <c r="H945" s="233">
        <v>0</v>
      </c>
      <c r="I945" s="233">
        <v>0</v>
      </c>
      <c r="J945" s="233">
        <v>0</v>
      </c>
      <c r="K945" s="233">
        <v>0</v>
      </c>
      <c r="L945" s="233">
        <v>0</v>
      </c>
      <c r="M945" s="233">
        <v>0</v>
      </c>
      <c r="N945" s="233">
        <v>0</v>
      </c>
      <c r="O945" s="233">
        <v>0</v>
      </c>
      <c r="P945" s="233">
        <v>0</v>
      </c>
      <c r="Q945" s="233">
        <v>0</v>
      </c>
      <c r="R945" s="233">
        <v>0</v>
      </c>
      <c r="S945" s="233">
        <v>0</v>
      </c>
      <c r="T945" s="233">
        <v>0</v>
      </c>
      <c r="U945" s="233">
        <v>0</v>
      </c>
      <c r="V945" s="233">
        <v>0</v>
      </c>
      <c r="W945" s="233">
        <v>0</v>
      </c>
      <c r="X945" s="233">
        <v>0</v>
      </c>
      <c r="Y945" s="233">
        <v>0</v>
      </c>
      <c r="Z945" s="233">
        <v>0</v>
      </c>
      <c r="AA945" s="233">
        <v>0</v>
      </c>
      <c r="AB945" s="233">
        <v>0</v>
      </c>
      <c r="AC945" s="233">
        <v>0</v>
      </c>
      <c r="AD945" s="233">
        <v>0</v>
      </c>
      <c r="AE945" s="233">
        <v>0</v>
      </c>
      <c r="AF945" s="233">
        <v>0</v>
      </c>
      <c r="AG945" s="233">
        <v>0</v>
      </c>
      <c r="AH945" s="43">
        <v>0</v>
      </c>
    </row>
    <row r="946" spans="5:34">
      <c r="E946" s="2">
        <v>2016</v>
      </c>
      <c r="F946" s="2">
        <v>12</v>
      </c>
      <c r="G946" s="62">
        <v>2017</v>
      </c>
      <c r="H946" s="234">
        <v>0</v>
      </c>
      <c r="I946" s="234">
        <v>0</v>
      </c>
      <c r="J946" s="234">
        <v>0</v>
      </c>
      <c r="K946" s="234">
        <v>0</v>
      </c>
      <c r="L946" s="234">
        <v>0</v>
      </c>
      <c r="M946" s="234">
        <v>0</v>
      </c>
      <c r="N946" s="234">
        <v>0</v>
      </c>
      <c r="O946" s="234">
        <v>0</v>
      </c>
      <c r="P946" s="234">
        <v>0</v>
      </c>
      <c r="Q946" s="234">
        <v>0</v>
      </c>
      <c r="R946" s="234">
        <v>0</v>
      </c>
      <c r="S946" s="234">
        <v>0</v>
      </c>
      <c r="T946" s="234">
        <v>0</v>
      </c>
      <c r="U946" s="234">
        <v>0</v>
      </c>
      <c r="V946" s="234">
        <v>0</v>
      </c>
      <c r="W946" s="234">
        <v>0</v>
      </c>
      <c r="X946" s="234">
        <v>0</v>
      </c>
      <c r="Y946" s="234">
        <v>0</v>
      </c>
      <c r="Z946" s="234">
        <v>0</v>
      </c>
      <c r="AA946" s="234">
        <v>0</v>
      </c>
      <c r="AB946" s="234">
        <v>0</v>
      </c>
      <c r="AC946" s="234">
        <v>0</v>
      </c>
      <c r="AD946" s="234">
        <v>0</v>
      </c>
      <c r="AE946" s="234">
        <v>0</v>
      </c>
      <c r="AF946" s="234">
        <v>0</v>
      </c>
      <c r="AG946" s="234">
        <v>0</v>
      </c>
      <c r="AH946" s="43">
        <v>0</v>
      </c>
    </row>
    <row r="947" spans="5:34">
      <c r="E947" s="2">
        <v>2017</v>
      </c>
      <c r="F947" s="2">
        <v>1</v>
      </c>
      <c r="G947" s="62">
        <v>2017</v>
      </c>
      <c r="H947" s="233">
        <v>0</v>
      </c>
      <c r="I947" s="233">
        <v>0</v>
      </c>
      <c r="J947" s="233">
        <v>0</v>
      </c>
      <c r="K947" s="233">
        <v>0</v>
      </c>
      <c r="L947" s="233">
        <v>0</v>
      </c>
      <c r="M947" s="233">
        <v>0</v>
      </c>
      <c r="N947" s="233">
        <v>0</v>
      </c>
      <c r="O947" s="233">
        <v>0</v>
      </c>
      <c r="P947" s="233">
        <v>0</v>
      </c>
      <c r="Q947" s="233">
        <v>0</v>
      </c>
      <c r="R947" s="233">
        <v>0</v>
      </c>
      <c r="S947" s="233">
        <v>0</v>
      </c>
      <c r="T947" s="233">
        <v>0</v>
      </c>
      <c r="U947" s="233">
        <v>0</v>
      </c>
      <c r="V947" s="233">
        <v>0</v>
      </c>
      <c r="W947" s="233">
        <v>0</v>
      </c>
      <c r="X947" s="233">
        <v>0</v>
      </c>
      <c r="Y947" s="233">
        <v>0</v>
      </c>
      <c r="Z947" s="233">
        <v>0</v>
      </c>
      <c r="AA947" s="233">
        <v>0</v>
      </c>
      <c r="AB947" s="233">
        <v>0</v>
      </c>
      <c r="AC947" s="233">
        <v>0</v>
      </c>
      <c r="AD947" s="233">
        <v>0</v>
      </c>
      <c r="AE947" s="233">
        <v>0</v>
      </c>
      <c r="AF947" s="233">
        <v>0</v>
      </c>
      <c r="AG947" s="233">
        <v>0</v>
      </c>
      <c r="AH947" s="43">
        <v>0</v>
      </c>
    </row>
    <row r="948" spans="5:34">
      <c r="E948" s="2">
        <v>2017</v>
      </c>
      <c r="F948" s="2">
        <v>2</v>
      </c>
      <c r="G948" s="62">
        <v>2017</v>
      </c>
      <c r="H948" s="233">
        <v>0</v>
      </c>
      <c r="I948" s="233">
        <v>0</v>
      </c>
      <c r="J948" s="233">
        <v>0</v>
      </c>
      <c r="K948" s="233">
        <v>0</v>
      </c>
      <c r="L948" s="233">
        <v>0</v>
      </c>
      <c r="M948" s="233">
        <v>0</v>
      </c>
      <c r="N948" s="233">
        <v>0</v>
      </c>
      <c r="O948" s="233">
        <v>0</v>
      </c>
      <c r="P948" s="233">
        <v>0</v>
      </c>
      <c r="Q948" s="233">
        <v>0</v>
      </c>
      <c r="R948" s="233">
        <v>0</v>
      </c>
      <c r="S948" s="233">
        <v>0</v>
      </c>
      <c r="T948" s="233">
        <v>0</v>
      </c>
      <c r="U948" s="233">
        <v>0</v>
      </c>
      <c r="V948" s="233">
        <v>0</v>
      </c>
      <c r="W948" s="233">
        <v>0</v>
      </c>
      <c r="X948" s="233">
        <v>0</v>
      </c>
      <c r="Y948" s="233">
        <v>0</v>
      </c>
      <c r="Z948" s="233">
        <v>0</v>
      </c>
      <c r="AA948" s="233">
        <v>0</v>
      </c>
      <c r="AB948" s="233">
        <v>0</v>
      </c>
      <c r="AC948" s="233">
        <v>0</v>
      </c>
      <c r="AD948" s="233">
        <v>0</v>
      </c>
      <c r="AE948" s="233">
        <v>0</v>
      </c>
      <c r="AF948" s="233">
        <v>0</v>
      </c>
      <c r="AG948" s="233">
        <v>0</v>
      </c>
      <c r="AH948" s="43">
        <v>0</v>
      </c>
    </row>
    <row r="949" spans="5:34">
      <c r="E949" s="2">
        <v>2017</v>
      </c>
      <c r="F949" s="2">
        <v>3</v>
      </c>
      <c r="G949" s="62">
        <v>2017</v>
      </c>
      <c r="H949" s="233">
        <v>0</v>
      </c>
      <c r="I949" s="233">
        <v>0</v>
      </c>
      <c r="J949" s="233">
        <v>0</v>
      </c>
      <c r="K949" s="233">
        <v>0</v>
      </c>
      <c r="L949" s="233">
        <v>0</v>
      </c>
      <c r="M949" s="233">
        <v>0</v>
      </c>
      <c r="N949" s="233">
        <v>0</v>
      </c>
      <c r="O949" s="233">
        <v>0</v>
      </c>
      <c r="P949" s="233">
        <v>0</v>
      </c>
      <c r="Q949" s="233">
        <v>0</v>
      </c>
      <c r="R949" s="233">
        <v>0</v>
      </c>
      <c r="S949" s="233">
        <v>0</v>
      </c>
      <c r="T949" s="233">
        <v>0</v>
      </c>
      <c r="U949" s="233">
        <v>0</v>
      </c>
      <c r="V949" s="233">
        <v>0</v>
      </c>
      <c r="W949" s="233">
        <v>0</v>
      </c>
      <c r="X949" s="233">
        <v>0</v>
      </c>
      <c r="Y949" s="233">
        <v>0</v>
      </c>
      <c r="Z949" s="233">
        <v>0</v>
      </c>
      <c r="AA949" s="233">
        <v>0</v>
      </c>
      <c r="AB949" s="233">
        <v>0</v>
      </c>
      <c r="AC949" s="233">
        <v>0</v>
      </c>
      <c r="AD949" s="233">
        <v>0</v>
      </c>
      <c r="AE949" s="233">
        <v>0</v>
      </c>
      <c r="AF949" s="233">
        <v>0</v>
      </c>
      <c r="AG949" s="233">
        <v>0</v>
      </c>
      <c r="AH949" s="43">
        <v>0</v>
      </c>
    </row>
    <row r="950" spans="5:34">
      <c r="E950" s="2">
        <v>2017</v>
      </c>
      <c r="F950" s="2">
        <v>4</v>
      </c>
      <c r="G950" s="62">
        <v>2017</v>
      </c>
      <c r="H950" s="233">
        <v>0</v>
      </c>
      <c r="I950" s="233">
        <v>0</v>
      </c>
      <c r="J950" s="233">
        <v>0</v>
      </c>
      <c r="K950" s="233">
        <v>0</v>
      </c>
      <c r="L950" s="233">
        <v>0</v>
      </c>
      <c r="M950" s="233">
        <v>0</v>
      </c>
      <c r="N950" s="233">
        <v>0</v>
      </c>
      <c r="O950" s="233">
        <v>0</v>
      </c>
      <c r="P950" s="233">
        <v>0</v>
      </c>
      <c r="Q950" s="233">
        <v>0</v>
      </c>
      <c r="R950" s="233">
        <v>0</v>
      </c>
      <c r="S950" s="233">
        <v>0</v>
      </c>
      <c r="T950" s="233">
        <v>0</v>
      </c>
      <c r="U950" s="233">
        <v>0</v>
      </c>
      <c r="V950" s="233">
        <v>0</v>
      </c>
      <c r="W950" s="233">
        <v>0</v>
      </c>
      <c r="X950" s="233">
        <v>0</v>
      </c>
      <c r="Y950" s="233">
        <v>0</v>
      </c>
      <c r="Z950" s="233">
        <v>0</v>
      </c>
      <c r="AA950" s="233">
        <v>0</v>
      </c>
      <c r="AB950" s="233">
        <v>0</v>
      </c>
      <c r="AC950" s="233">
        <v>0</v>
      </c>
      <c r="AD950" s="233">
        <v>0</v>
      </c>
      <c r="AE950" s="233">
        <v>0</v>
      </c>
      <c r="AF950" s="233">
        <v>0</v>
      </c>
      <c r="AG950" s="233">
        <v>0</v>
      </c>
      <c r="AH950" s="43">
        <v>0</v>
      </c>
    </row>
    <row r="951" spans="5:34">
      <c r="E951" s="2">
        <v>2017</v>
      </c>
      <c r="F951" s="2">
        <v>5</v>
      </c>
      <c r="G951" s="62">
        <v>2017</v>
      </c>
      <c r="H951" s="233">
        <v>0</v>
      </c>
      <c r="I951" s="233">
        <v>0</v>
      </c>
      <c r="J951" s="233">
        <v>0</v>
      </c>
      <c r="K951" s="233">
        <v>0</v>
      </c>
      <c r="L951" s="233">
        <v>0</v>
      </c>
      <c r="M951" s="233">
        <v>0</v>
      </c>
      <c r="N951" s="233">
        <v>0</v>
      </c>
      <c r="O951" s="233">
        <v>0</v>
      </c>
      <c r="P951" s="233">
        <v>0</v>
      </c>
      <c r="Q951" s="233">
        <v>0</v>
      </c>
      <c r="R951" s="233">
        <v>0</v>
      </c>
      <c r="S951" s="233">
        <v>0</v>
      </c>
      <c r="T951" s="233">
        <v>0</v>
      </c>
      <c r="U951" s="233">
        <v>0</v>
      </c>
      <c r="V951" s="233">
        <v>0</v>
      </c>
      <c r="W951" s="233">
        <v>0</v>
      </c>
      <c r="X951" s="233">
        <v>0</v>
      </c>
      <c r="Y951" s="233">
        <v>0</v>
      </c>
      <c r="Z951" s="233">
        <v>0</v>
      </c>
      <c r="AA951" s="233">
        <v>0</v>
      </c>
      <c r="AB951" s="233">
        <v>0</v>
      </c>
      <c r="AC951" s="233">
        <v>0</v>
      </c>
      <c r="AD951" s="233">
        <v>0</v>
      </c>
      <c r="AE951" s="233">
        <v>0</v>
      </c>
      <c r="AF951" s="233">
        <v>0</v>
      </c>
      <c r="AG951" s="233">
        <v>0</v>
      </c>
      <c r="AH951" s="43">
        <v>0</v>
      </c>
    </row>
    <row r="952" spans="5:34">
      <c r="E952" s="2">
        <v>2017</v>
      </c>
      <c r="F952" s="2">
        <v>6</v>
      </c>
      <c r="G952" s="62">
        <v>2017</v>
      </c>
      <c r="H952" s="233">
        <v>0</v>
      </c>
      <c r="I952" s="233">
        <v>0</v>
      </c>
      <c r="J952" s="233">
        <v>0</v>
      </c>
      <c r="K952" s="233">
        <v>0</v>
      </c>
      <c r="L952" s="233">
        <v>0</v>
      </c>
      <c r="M952" s="233">
        <v>0</v>
      </c>
      <c r="N952" s="233">
        <v>0</v>
      </c>
      <c r="O952" s="233">
        <v>0</v>
      </c>
      <c r="P952" s="233">
        <v>0</v>
      </c>
      <c r="Q952" s="233">
        <v>0</v>
      </c>
      <c r="R952" s="233">
        <v>0</v>
      </c>
      <c r="S952" s="233">
        <v>0</v>
      </c>
      <c r="T952" s="233">
        <v>0</v>
      </c>
      <c r="U952" s="233">
        <v>0</v>
      </c>
      <c r="V952" s="233">
        <v>0</v>
      </c>
      <c r="W952" s="233">
        <v>0</v>
      </c>
      <c r="X952" s="233">
        <v>0</v>
      </c>
      <c r="Y952" s="233">
        <v>0</v>
      </c>
      <c r="Z952" s="233">
        <v>0</v>
      </c>
      <c r="AA952" s="233">
        <v>0</v>
      </c>
      <c r="AB952" s="233">
        <v>0</v>
      </c>
      <c r="AC952" s="233">
        <v>0</v>
      </c>
      <c r="AD952" s="233">
        <v>0</v>
      </c>
      <c r="AE952" s="233">
        <v>0</v>
      </c>
      <c r="AF952" s="233">
        <v>0</v>
      </c>
      <c r="AG952" s="233">
        <v>0</v>
      </c>
      <c r="AH952" s="43">
        <v>0</v>
      </c>
    </row>
    <row r="953" spans="5:34">
      <c r="E953" s="2">
        <v>2017</v>
      </c>
      <c r="F953" s="2">
        <v>7</v>
      </c>
      <c r="G953" s="62">
        <v>2018</v>
      </c>
      <c r="H953" s="233">
        <v>0</v>
      </c>
      <c r="I953" s="233">
        <v>0</v>
      </c>
      <c r="J953" s="233">
        <v>0</v>
      </c>
      <c r="K953" s="233">
        <v>0</v>
      </c>
      <c r="L953" s="233">
        <v>0</v>
      </c>
      <c r="M953" s="233">
        <v>0</v>
      </c>
      <c r="N953" s="233">
        <v>0</v>
      </c>
      <c r="O953" s="233">
        <v>0</v>
      </c>
      <c r="P953" s="233">
        <v>0</v>
      </c>
      <c r="Q953" s="233">
        <v>0</v>
      </c>
      <c r="R953" s="233">
        <v>0</v>
      </c>
      <c r="S953" s="233">
        <v>0</v>
      </c>
      <c r="T953" s="233">
        <v>0</v>
      </c>
      <c r="U953" s="233">
        <v>0</v>
      </c>
      <c r="V953" s="233">
        <v>0</v>
      </c>
      <c r="W953" s="233">
        <v>0</v>
      </c>
      <c r="X953" s="233">
        <v>0</v>
      </c>
      <c r="Y953" s="233">
        <v>0</v>
      </c>
      <c r="Z953" s="233">
        <v>0</v>
      </c>
      <c r="AA953" s="233">
        <v>0</v>
      </c>
      <c r="AB953" s="233">
        <v>0</v>
      </c>
      <c r="AC953" s="233">
        <v>0</v>
      </c>
      <c r="AD953" s="233">
        <v>0</v>
      </c>
      <c r="AE953" s="233">
        <v>0</v>
      </c>
      <c r="AF953" s="233">
        <v>0</v>
      </c>
      <c r="AG953" s="233">
        <v>0</v>
      </c>
      <c r="AH953" s="43">
        <v>0</v>
      </c>
    </row>
    <row r="954" spans="5:34">
      <c r="E954" s="2">
        <v>2017</v>
      </c>
      <c r="F954" s="2">
        <v>8</v>
      </c>
      <c r="G954" s="62">
        <v>2018</v>
      </c>
      <c r="H954" s="233">
        <v>0</v>
      </c>
      <c r="I954" s="233">
        <v>0</v>
      </c>
      <c r="J954" s="233">
        <v>0</v>
      </c>
      <c r="K954" s="233">
        <v>0</v>
      </c>
      <c r="L954" s="233">
        <v>0</v>
      </c>
      <c r="M954" s="233">
        <v>0</v>
      </c>
      <c r="N954" s="233">
        <v>0</v>
      </c>
      <c r="O954" s="233">
        <v>0</v>
      </c>
      <c r="P954" s="233">
        <v>0</v>
      </c>
      <c r="Q954" s="233">
        <v>0</v>
      </c>
      <c r="R954" s="233">
        <v>0</v>
      </c>
      <c r="S954" s="233">
        <v>0</v>
      </c>
      <c r="T954" s="233">
        <v>0</v>
      </c>
      <c r="U954" s="233">
        <v>0</v>
      </c>
      <c r="V954" s="233">
        <v>0</v>
      </c>
      <c r="W954" s="233">
        <v>0</v>
      </c>
      <c r="X954" s="233">
        <v>0</v>
      </c>
      <c r="Y954" s="233">
        <v>0</v>
      </c>
      <c r="Z954" s="233">
        <v>0</v>
      </c>
      <c r="AA954" s="233">
        <v>0</v>
      </c>
      <c r="AB954" s="233">
        <v>0</v>
      </c>
      <c r="AC954" s="233">
        <v>0</v>
      </c>
      <c r="AD954" s="233">
        <v>0</v>
      </c>
      <c r="AE954" s="233">
        <v>0</v>
      </c>
      <c r="AF954" s="233">
        <v>0</v>
      </c>
      <c r="AG954" s="233">
        <v>0</v>
      </c>
      <c r="AH954" s="43">
        <v>0</v>
      </c>
    </row>
    <row r="955" spans="5:34">
      <c r="E955" s="2">
        <v>2017</v>
      </c>
      <c r="F955" s="2">
        <v>9</v>
      </c>
      <c r="G955" s="62">
        <v>2018</v>
      </c>
      <c r="H955" s="233">
        <v>0</v>
      </c>
      <c r="I955" s="233">
        <v>0</v>
      </c>
      <c r="J955" s="233">
        <v>0</v>
      </c>
      <c r="K955" s="233">
        <v>0</v>
      </c>
      <c r="L955" s="233">
        <v>0</v>
      </c>
      <c r="M955" s="233">
        <v>0</v>
      </c>
      <c r="N955" s="233">
        <v>0</v>
      </c>
      <c r="O955" s="233">
        <v>0</v>
      </c>
      <c r="P955" s="233">
        <v>0</v>
      </c>
      <c r="Q955" s="233">
        <v>0</v>
      </c>
      <c r="R955" s="233">
        <v>0</v>
      </c>
      <c r="S955" s="233">
        <v>0</v>
      </c>
      <c r="T955" s="233">
        <v>0</v>
      </c>
      <c r="U955" s="233">
        <v>0</v>
      </c>
      <c r="V955" s="233">
        <v>0</v>
      </c>
      <c r="W955" s="233">
        <v>0</v>
      </c>
      <c r="X955" s="233">
        <v>0</v>
      </c>
      <c r="Y955" s="233">
        <v>0</v>
      </c>
      <c r="Z955" s="233">
        <v>0</v>
      </c>
      <c r="AA955" s="233">
        <v>0</v>
      </c>
      <c r="AB955" s="233">
        <v>0</v>
      </c>
      <c r="AC955" s="233">
        <v>0</v>
      </c>
      <c r="AD955" s="233">
        <v>0</v>
      </c>
      <c r="AE955" s="233">
        <v>0</v>
      </c>
      <c r="AF955" s="233">
        <v>0</v>
      </c>
      <c r="AG955" s="233">
        <v>0</v>
      </c>
      <c r="AH955" s="43">
        <v>0</v>
      </c>
    </row>
    <row r="956" spans="5:34">
      <c r="E956" s="2">
        <v>2017</v>
      </c>
      <c r="F956" s="2">
        <v>10</v>
      </c>
      <c r="G956" s="62">
        <v>2018</v>
      </c>
      <c r="H956" s="233">
        <v>0</v>
      </c>
      <c r="I956" s="233">
        <v>0</v>
      </c>
      <c r="J956" s="233">
        <v>0</v>
      </c>
      <c r="K956" s="233">
        <v>0</v>
      </c>
      <c r="L956" s="233">
        <v>0</v>
      </c>
      <c r="M956" s="233">
        <v>0</v>
      </c>
      <c r="N956" s="233">
        <v>0</v>
      </c>
      <c r="O956" s="233">
        <v>0</v>
      </c>
      <c r="P956" s="233">
        <v>0</v>
      </c>
      <c r="Q956" s="233">
        <v>0</v>
      </c>
      <c r="R956" s="233">
        <v>0</v>
      </c>
      <c r="S956" s="233">
        <v>0</v>
      </c>
      <c r="T956" s="233">
        <v>0</v>
      </c>
      <c r="U956" s="233">
        <v>0</v>
      </c>
      <c r="V956" s="233">
        <v>0</v>
      </c>
      <c r="W956" s="233">
        <v>0</v>
      </c>
      <c r="X956" s="233">
        <v>0</v>
      </c>
      <c r="Y956" s="233">
        <v>0</v>
      </c>
      <c r="Z956" s="233">
        <v>0</v>
      </c>
      <c r="AA956" s="233">
        <v>0</v>
      </c>
      <c r="AB956" s="233">
        <v>0</v>
      </c>
      <c r="AC956" s="233">
        <v>0</v>
      </c>
      <c r="AD956" s="233">
        <v>0</v>
      </c>
      <c r="AE956" s="233">
        <v>0</v>
      </c>
      <c r="AF956" s="233">
        <v>0</v>
      </c>
      <c r="AG956" s="233">
        <v>0</v>
      </c>
      <c r="AH956" s="43">
        <v>0</v>
      </c>
    </row>
    <row r="957" spans="5:34">
      <c r="E957" s="2">
        <v>2017</v>
      </c>
      <c r="F957" s="2">
        <v>11</v>
      </c>
      <c r="G957" s="62">
        <v>2018</v>
      </c>
      <c r="H957" s="233">
        <v>0</v>
      </c>
      <c r="I957" s="233">
        <v>0</v>
      </c>
      <c r="J957" s="233">
        <v>0</v>
      </c>
      <c r="K957" s="233">
        <v>0</v>
      </c>
      <c r="L957" s="233">
        <v>0</v>
      </c>
      <c r="M957" s="233">
        <v>0</v>
      </c>
      <c r="N957" s="233">
        <v>0</v>
      </c>
      <c r="O957" s="233">
        <v>0</v>
      </c>
      <c r="P957" s="233">
        <v>0</v>
      </c>
      <c r="Q957" s="233">
        <v>0</v>
      </c>
      <c r="R957" s="233">
        <v>0</v>
      </c>
      <c r="S957" s="233">
        <v>0</v>
      </c>
      <c r="T957" s="233">
        <v>0</v>
      </c>
      <c r="U957" s="233">
        <v>0</v>
      </c>
      <c r="V957" s="233">
        <v>0</v>
      </c>
      <c r="W957" s="233">
        <v>0</v>
      </c>
      <c r="X957" s="233">
        <v>0</v>
      </c>
      <c r="Y957" s="233">
        <v>0</v>
      </c>
      <c r="Z957" s="233">
        <v>0</v>
      </c>
      <c r="AA957" s="233">
        <v>0</v>
      </c>
      <c r="AB957" s="233">
        <v>0</v>
      </c>
      <c r="AC957" s="233">
        <v>0</v>
      </c>
      <c r="AD957" s="233">
        <v>0</v>
      </c>
      <c r="AE957" s="233">
        <v>0</v>
      </c>
      <c r="AF957" s="233">
        <v>0</v>
      </c>
      <c r="AG957" s="233">
        <v>0</v>
      </c>
      <c r="AH957" s="43">
        <v>0</v>
      </c>
    </row>
    <row r="958" spans="5:34">
      <c r="E958" s="2">
        <v>2017</v>
      </c>
      <c r="F958" s="2">
        <v>12</v>
      </c>
      <c r="G958" s="62">
        <v>2018</v>
      </c>
      <c r="H958" s="234">
        <v>0</v>
      </c>
      <c r="I958" s="234">
        <v>0</v>
      </c>
      <c r="J958" s="234">
        <v>0</v>
      </c>
      <c r="K958" s="234">
        <v>0</v>
      </c>
      <c r="L958" s="234">
        <v>0</v>
      </c>
      <c r="M958" s="234">
        <v>0</v>
      </c>
      <c r="N958" s="234">
        <v>0</v>
      </c>
      <c r="O958" s="234">
        <v>0</v>
      </c>
      <c r="P958" s="234">
        <v>0</v>
      </c>
      <c r="Q958" s="234">
        <v>0</v>
      </c>
      <c r="R958" s="234">
        <v>0</v>
      </c>
      <c r="S958" s="234">
        <v>0</v>
      </c>
      <c r="T958" s="234">
        <v>0</v>
      </c>
      <c r="U958" s="234">
        <v>0</v>
      </c>
      <c r="V958" s="234">
        <v>0</v>
      </c>
      <c r="W958" s="234">
        <v>0</v>
      </c>
      <c r="X958" s="234">
        <v>0</v>
      </c>
      <c r="Y958" s="234">
        <v>0</v>
      </c>
      <c r="Z958" s="234">
        <v>0</v>
      </c>
      <c r="AA958" s="234">
        <v>0</v>
      </c>
      <c r="AB958" s="234">
        <v>0</v>
      </c>
      <c r="AC958" s="234">
        <v>0</v>
      </c>
      <c r="AD958" s="234">
        <v>0</v>
      </c>
      <c r="AE958" s="234">
        <v>0</v>
      </c>
      <c r="AF958" s="234">
        <v>0</v>
      </c>
      <c r="AG958" s="234">
        <v>0</v>
      </c>
      <c r="AH958" s="43">
        <v>0</v>
      </c>
    </row>
    <row r="959" spans="5:34">
      <c r="E959" s="2">
        <v>2018</v>
      </c>
      <c r="F959" s="2">
        <v>1</v>
      </c>
      <c r="G959" s="62">
        <v>2018</v>
      </c>
      <c r="H959" s="233">
        <v>0</v>
      </c>
      <c r="I959" s="233">
        <v>0</v>
      </c>
      <c r="J959" s="233">
        <v>0</v>
      </c>
      <c r="K959" s="233">
        <v>0</v>
      </c>
      <c r="L959" s="233">
        <v>0</v>
      </c>
      <c r="M959" s="233">
        <v>0</v>
      </c>
      <c r="N959" s="233">
        <v>0</v>
      </c>
      <c r="O959" s="233">
        <v>0</v>
      </c>
      <c r="P959" s="233">
        <v>0</v>
      </c>
      <c r="Q959" s="233">
        <v>0</v>
      </c>
      <c r="R959" s="233">
        <v>0</v>
      </c>
      <c r="S959" s="233">
        <v>0</v>
      </c>
      <c r="T959" s="233">
        <v>0</v>
      </c>
      <c r="U959" s="233">
        <v>0</v>
      </c>
      <c r="V959" s="233">
        <v>0</v>
      </c>
      <c r="W959" s="233">
        <v>0</v>
      </c>
      <c r="X959" s="233">
        <v>0</v>
      </c>
      <c r="Y959" s="233">
        <v>0</v>
      </c>
      <c r="Z959" s="233">
        <v>0</v>
      </c>
      <c r="AA959" s="233">
        <v>0</v>
      </c>
      <c r="AB959" s="233">
        <v>0</v>
      </c>
      <c r="AC959" s="233">
        <v>0</v>
      </c>
      <c r="AD959" s="233">
        <v>0</v>
      </c>
      <c r="AE959" s="233">
        <v>0</v>
      </c>
      <c r="AF959" s="233">
        <v>0</v>
      </c>
      <c r="AG959" s="233">
        <v>0</v>
      </c>
      <c r="AH959" s="43">
        <v>0</v>
      </c>
    </row>
    <row r="960" spans="5:34">
      <c r="E960" s="2">
        <v>2018</v>
      </c>
      <c r="F960" s="2">
        <v>2</v>
      </c>
      <c r="G960" s="62">
        <v>2018</v>
      </c>
      <c r="H960" s="233">
        <v>0</v>
      </c>
      <c r="I960" s="233">
        <v>0</v>
      </c>
      <c r="J960" s="233">
        <v>0</v>
      </c>
      <c r="K960" s="233">
        <v>0</v>
      </c>
      <c r="L960" s="233">
        <v>0</v>
      </c>
      <c r="M960" s="233">
        <v>0</v>
      </c>
      <c r="N960" s="233">
        <v>0</v>
      </c>
      <c r="O960" s="233">
        <v>0</v>
      </c>
      <c r="P960" s="233">
        <v>0</v>
      </c>
      <c r="Q960" s="233">
        <v>0</v>
      </c>
      <c r="R960" s="233">
        <v>0</v>
      </c>
      <c r="S960" s="233">
        <v>0</v>
      </c>
      <c r="T960" s="233">
        <v>0</v>
      </c>
      <c r="U960" s="233">
        <v>0</v>
      </c>
      <c r="V960" s="233">
        <v>0</v>
      </c>
      <c r="W960" s="233">
        <v>0</v>
      </c>
      <c r="X960" s="233">
        <v>0</v>
      </c>
      <c r="Y960" s="233">
        <v>0</v>
      </c>
      <c r="Z960" s="233">
        <v>0</v>
      </c>
      <c r="AA960" s="233">
        <v>0</v>
      </c>
      <c r="AB960" s="233">
        <v>0</v>
      </c>
      <c r="AC960" s="233">
        <v>0</v>
      </c>
      <c r="AD960" s="233">
        <v>0</v>
      </c>
      <c r="AE960" s="233">
        <v>0</v>
      </c>
      <c r="AF960" s="233">
        <v>0</v>
      </c>
      <c r="AG960" s="233">
        <v>0</v>
      </c>
      <c r="AH960" s="43">
        <v>0</v>
      </c>
    </row>
    <row r="961" spans="5:34">
      <c r="E961" s="2">
        <v>2018</v>
      </c>
      <c r="F961" s="2">
        <v>3</v>
      </c>
      <c r="G961" s="62">
        <v>2018</v>
      </c>
      <c r="H961" s="233">
        <v>0</v>
      </c>
      <c r="I961" s="233">
        <v>0</v>
      </c>
      <c r="J961" s="233">
        <v>0</v>
      </c>
      <c r="K961" s="233">
        <v>0</v>
      </c>
      <c r="L961" s="233">
        <v>0</v>
      </c>
      <c r="M961" s="233">
        <v>0</v>
      </c>
      <c r="N961" s="233">
        <v>0</v>
      </c>
      <c r="O961" s="233">
        <v>0</v>
      </c>
      <c r="P961" s="233">
        <v>0</v>
      </c>
      <c r="Q961" s="233">
        <v>0</v>
      </c>
      <c r="R961" s="233">
        <v>0</v>
      </c>
      <c r="S961" s="233">
        <v>0</v>
      </c>
      <c r="T961" s="233">
        <v>0</v>
      </c>
      <c r="U961" s="233">
        <v>0</v>
      </c>
      <c r="V961" s="233">
        <v>0</v>
      </c>
      <c r="W961" s="233">
        <v>0</v>
      </c>
      <c r="X961" s="233">
        <v>0</v>
      </c>
      <c r="Y961" s="233">
        <v>0</v>
      </c>
      <c r="Z961" s="233">
        <v>0</v>
      </c>
      <c r="AA961" s="233">
        <v>0</v>
      </c>
      <c r="AB961" s="233">
        <v>0</v>
      </c>
      <c r="AC961" s="233">
        <v>0</v>
      </c>
      <c r="AD961" s="233">
        <v>0</v>
      </c>
      <c r="AE961" s="233">
        <v>0</v>
      </c>
      <c r="AF961" s="233">
        <v>0</v>
      </c>
      <c r="AG961" s="233">
        <v>0</v>
      </c>
      <c r="AH961" s="43">
        <v>0</v>
      </c>
    </row>
    <row r="962" spans="5:34">
      <c r="E962" s="2">
        <v>2018</v>
      </c>
      <c r="F962" s="2">
        <v>4</v>
      </c>
      <c r="G962" s="62">
        <v>2018</v>
      </c>
      <c r="H962" s="233">
        <v>0</v>
      </c>
      <c r="I962" s="233">
        <v>0</v>
      </c>
      <c r="J962" s="233">
        <v>0</v>
      </c>
      <c r="K962" s="233">
        <v>0</v>
      </c>
      <c r="L962" s="233">
        <v>0</v>
      </c>
      <c r="M962" s="233">
        <v>0</v>
      </c>
      <c r="N962" s="233">
        <v>0</v>
      </c>
      <c r="O962" s="233">
        <v>0</v>
      </c>
      <c r="P962" s="233">
        <v>0</v>
      </c>
      <c r="Q962" s="233">
        <v>0</v>
      </c>
      <c r="R962" s="233">
        <v>0</v>
      </c>
      <c r="S962" s="233">
        <v>0</v>
      </c>
      <c r="T962" s="233">
        <v>0</v>
      </c>
      <c r="U962" s="233">
        <v>0</v>
      </c>
      <c r="V962" s="233">
        <v>0</v>
      </c>
      <c r="W962" s="233">
        <v>0</v>
      </c>
      <c r="X962" s="233">
        <v>0</v>
      </c>
      <c r="Y962" s="233">
        <v>0</v>
      </c>
      <c r="Z962" s="233">
        <v>0</v>
      </c>
      <c r="AA962" s="233">
        <v>0</v>
      </c>
      <c r="AB962" s="233">
        <v>0</v>
      </c>
      <c r="AC962" s="233">
        <v>0</v>
      </c>
      <c r="AD962" s="233">
        <v>0</v>
      </c>
      <c r="AE962" s="233">
        <v>0</v>
      </c>
      <c r="AF962" s="233">
        <v>0</v>
      </c>
      <c r="AG962" s="233">
        <v>0</v>
      </c>
      <c r="AH962" s="43">
        <v>0</v>
      </c>
    </row>
    <row r="963" spans="5:34">
      <c r="E963" s="2">
        <v>2018</v>
      </c>
      <c r="F963" s="2">
        <v>5</v>
      </c>
      <c r="G963" s="62">
        <v>2018</v>
      </c>
      <c r="H963" s="233">
        <v>0</v>
      </c>
      <c r="I963" s="233">
        <v>0</v>
      </c>
      <c r="J963" s="233">
        <v>0</v>
      </c>
      <c r="K963" s="233">
        <v>0</v>
      </c>
      <c r="L963" s="233">
        <v>0</v>
      </c>
      <c r="M963" s="233">
        <v>0</v>
      </c>
      <c r="N963" s="233">
        <v>0</v>
      </c>
      <c r="O963" s="233">
        <v>0</v>
      </c>
      <c r="P963" s="233">
        <v>0</v>
      </c>
      <c r="Q963" s="233">
        <v>0</v>
      </c>
      <c r="R963" s="233">
        <v>0</v>
      </c>
      <c r="S963" s="233">
        <v>0</v>
      </c>
      <c r="T963" s="233">
        <v>0</v>
      </c>
      <c r="U963" s="233">
        <v>0</v>
      </c>
      <c r="V963" s="233">
        <v>0</v>
      </c>
      <c r="W963" s="233">
        <v>0</v>
      </c>
      <c r="X963" s="233">
        <v>0</v>
      </c>
      <c r="Y963" s="233">
        <v>0</v>
      </c>
      <c r="Z963" s="233">
        <v>0</v>
      </c>
      <c r="AA963" s="233">
        <v>0</v>
      </c>
      <c r="AB963" s="233">
        <v>0</v>
      </c>
      <c r="AC963" s="233">
        <v>0</v>
      </c>
      <c r="AD963" s="233">
        <v>0</v>
      </c>
      <c r="AE963" s="233">
        <v>0</v>
      </c>
      <c r="AF963" s="233">
        <v>0</v>
      </c>
      <c r="AG963" s="233">
        <v>0</v>
      </c>
      <c r="AH963" s="43">
        <v>0</v>
      </c>
    </row>
    <row r="964" spans="5:34">
      <c r="E964" s="2">
        <v>2018</v>
      </c>
      <c r="F964" s="2">
        <v>6</v>
      </c>
      <c r="G964" s="62">
        <v>2018</v>
      </c>
      <c r="H964" s="233">
        <v>0</v>
      </c>
      <c r="I964" s="233">
        <v>0</v>
      </c>
      <c r="J964" s="233">
        <v>0</v>
      </c>
      <c r="K964" s="233">
        <v>0</v>
      </c>
      <c r="L964" s="233">
        <v>0</v>
      </c>
      <c r="M964" s="233">
        <v>0</v>
      </c>
      <c r="N964" s="233">
        <v>0</v>
      </c>
      <c r="O964" s="233">
        <v>0</v>
      </c>
      <c r="P964" s="233">
        <v>0</v>
      </c>
      <c r="Q964" s="233">
        <v>0</v>
      </c>
      <c r="R964" s="233">
        <v>0</v>
      </c>
      <c r="S964" s="233">
        <v>0</v>
      </c>
      <c r="T964" s="233">
        <v>0</v>
      </c>
      <c r="U964" s="233">
        <v>0</v>
      </c>
      <c r="V964" s="233">
        <v>0</v>
      </c>
      <c r="W964" s="233">
        <v>0</v>
      </c>
      <c r="X964" s="233">
        <v>0</v>
      </c>
      <c r="Y964" s="233">
        <v>0</v>
      </c>
      <c r="Z964" s="233">
        <v>0</v>
      </c>
      <c r="AA964" s="233">
        <v>0</v>
      </c>
      <c r="AB964" s="233">
        <v>0</v>
      </c>
      <c r="AC964" s="233">
        <v>0</v>
      </c>
      <c r="AD964" s="233">
        <v>0</v>
      </c>
      <c r="AE964" s="233">
        <v>0</v>
      </c>
      <c r="AF964" s="233">
        <v>0</v>
      </c>
      <c r="AG964" s="233">
        <v>0</v>
      </c>
      <c r="AH964" s="43">
        <v>0</v>
      </c>
    </row>
    <row r="965" spans="5:34">
      <c r="E965" s="2">
        <v>2018</v>
      </c>
      <c r="F965" s="2">
        <v>7</v>
      </c>
      <c r="G965" s="62">
        <v>2019</v>
      </c>
      <c r="H965" s="233">
        <v>0</v>
      </c>
      <c r="I965" s="233">
        <v>0</v>
      </c>
      <c r="J965" s="233">
        <v>0</v>
      </c>
      <c r="K965" s="233">
        <v>0</v>
      </c>
      <c r="L965" s="233">
        <v>0</v>
      </c>
      <c r="M965" s="233">
        <v>0</v>
      </c>
      <c r="N965" s="233">
        <v>0</v>
      </c>
      <c r="O965" s="233">
        <v>0</v>
      </c>
      <c r="P965" s="233">
        <v>0</v>
      </c>
      <c r="Q965" s="233">
        <v>0</v>
      </c>
      <c r="R965" s="233">
        <v>0</v>
      </c>
      <c r="S965" s="233">
        <v>0</v>
      </c>
      <c r="T965" s="233">
        <v>0</v>
      </c>
      <c r="U965" s="233">
        <v>0</v>
      </c>
      <c r="V965" s="233">
        <v>0</v>
      </c>
      <c r="W965" s="233">
        <v>0</v>
      </c>
      <c r="X965" s="233">
        <v>0</v>
      </c>
      <c r="Y965" s="233">
        <v>0</v>
      </c>
      <c r="Z965" s="233">
        <v>0</v>
      </c>
      <c r="AA965" s="233">
        <v>0</v>
      </c>
      <c r="AB965" s="233">
        <v>0</v>
      </c>
      <c r="AC965" s="233">
        <v>0</v>
      </c>
      <c r="AD965" s="233">
        <v>0</v>
      </c>
      <c r="AE965" s="233">
        <v>0</v>
      </c>
      <c r="AF965" s="233">
        <v>0</v>
      </c>
      <c r="AG965" s="233">
        <v>0</v>
      </c>
      <c r="AH965" s="43">
        <v>0</v>
      </c>
    </row>
    <row r="966" spans="5:34">
      <c r="E966" s="2">
        <v>2018</v>
      </c>
      <c r="F966" s="2">
        <v>8</v>
      </c>
      <c r="G966" s="62">
        <v>2019</v>
      </c>
      <c r="H966" s="233">
        <v>0</v>
      </c>
      <c r="I966" s="233">
        <v>0</v>
      </c>
      <c r="J966" s="233">
        <v>0</v>
      </c>
      <c r="K966" s="233">
        <v>0</v>
      </c>
      <c r="L966" s="233">
        <v>0</v>
      </c>
      <c r="M966" s="233">
        <v>0</v>
      </c>
      <c r="N966" s="233">
        <v>0</v>
      </c>
      <c r="O966" s="233">
        <v>0</v>
      </c>
      <c r="P966" s="233">
        <v>0</v>
      </c>
      <c r="Q966" s="233">
        <v>0</v>
      </c>
      <c r="R966" s="233">
        <v>0</v>
      </c>
      <c r="S966" s="233">
        <v>0</v>
      </c>
      <c r="T966" s="233">
        <v>0</v>
      </c>
      <c r="U966" s="233">
        <v>0</v>
      </c>
      <c r="V966" s="233">
        <v>0</v>
      </c>
      <c r="W966" s="233">
        <v>0</v>
      </c>
      <c r="X966" s="233">
        <v>0</v>
      </c>
      <c r="Y966" s="233">
        <v>0</v>
      </c>
      <c r="Z966" s="233">
        <v>0</v>
      </c>
      <c r="AA966" s="233">
        <v>0</v>
      </c>
      <c r="AB966" s="233">
        <v>0</v>
      </c>
      <c r="AC966" s="233">
        <v>0</v>
      </c>
      <c r="AD966" s="233">
        <v>0</v>
      </c>
      <c r="AE966" s="233">
        <v>0</v>
      </c>
      <c r="AF966" s="233">
        <v>0</v>
      </c>
      <c r="AG966" s="233">
        <v>0</v>
      </c>
      <c r="AH966" s="43">
        <v>0</v>
      </c>
    </row>
    <row r="967" spans="5:34">
      <c r="E967" s="2">
        <v>2018</v>
      </c>
      <c r="F967" s="2">
        <v>9</v>
      </c>
      <c r="G967" s="62">
        <v>2019</v>
      </c>
      <c r="H967" s="233">
        <v>0</v>
      </c>
      <c r="I967" s="233">
        <v>0</v>
      </c>
      <c r="J967" s="233">
        <v>0</v>
      </c>
      <c r="K967" s="233">
        <v>0</v>
      </c>
      <c r="L967" s="233">
        <v>0</v>
      </c>
      <c r="M967" s="233">
        <v>0</v>
      </c>
      <c r="N967" s="233">
        <v>0</v>
      </c>
      <c r="O967" s="233">
        <v>0</v>
      </c>
      <c r="P967" s="233">
        <v>0</v>
      </c>
      <c r="Q967" s="233">
        <v>0</v>
      </c>
      <c r="R967" s="233">
        <v>0</v>
      </c>
      <c r="S967" s="233">
        <v>0</v>
      </c>
      <c r="T967" s="233">
        <v>0</v>
      </c>
      <c r="U967" s="233">
        <v>0</v>
      </c>
      <c r="V967" s="233">
        <v>0</v>
      </c>
      <c r="W967" s="233">
        <v>0</v>
      </c>
      <c r="X967" s="233">
        <v>0</v>
      </c>
      <c r="Y967" s="233">
        <v>0</v>
      </c>
      <c r="Z967" s="233">
        <v>0</v>
      </c>
      <c r="AA967" s="233">
        <v>0</v>
      </c>
      <c r="AB967" s="233">
        <v>0</v>
      </c>
      <c r="AC967" s="233">
        <v>0</v>
      </c>
      <c r="AD967" s="233">
        <v>0</v>
      </c>
      <c r="AE967" s="233">
        <v>0</v>
      </c>
      <c r="AF967" s="233">
        <v>0</v>
      </c>
      <c r="AG967" s="233">
        <v>0</v>
      </c>
      <c r="AH967" s="43">
        <v>0</v>
      </c>
    </row>
    <row r="968" spans="5:34">
      <c r="E968" s="2">
        <v>2018</v>
      </c>
      <c r="F968" s="2">
        <v>10</v>
      </c>
      <c r="G968" s="62">
        <v>2019</v>
      </c>
      <c r="H968" s="233">
        <v>0</v>
      </c>
      <c r="I968" s="233">
        <v>0</v>
      </c>
      <c r="J968" s="233">
        <v>0</v>
      </c>
      <c r="K968" s="233">
        <v>0</v>
      </c>
      <c r="L968" s="233">
        <v>0</v>
      </c>
      <c r="M968" s="233">
        <v>0</v>
      </c>
      <c r="N968" s="233">
        <v>0</v>
      </c>
      <c r="O968" s="233">
        <v>0</v>
      </c>
      <c r="P968" s="233">
        <v>0</v>
      </c>
      <c r="Q968" s="233">
        <v>0</v>
      </c>
      <c r="R968" s="233">
        <v>0</v>
      </c>
      <c r="S968" s="233">
        <v>0</v>
      </c>
      <c r="T968" s="233">
        <v>0</v>
      </c>
      <c r="U968" s="233">
        <v>0</v>
      </c>
      <c r="V968" s="233">
        <v>0</v>
      </c>
      <c r="W968" s="233">
        <v>0</v>
      </c>
      <c r="X968" s="233">
        <v>0</v>
      </c>
      <c r="Y968" s="233">
        <v>0</v>
      </c>
      <c r="Z968" s="233">
        <v>0</v>
      </c>
      <c r="AA968" s="233">
        <v>0</v>
      </c>
      <c r="AB968" s="233">
        <v>0</v>
      </c>
      <c r="AC968" s="233">
        <v>0</v>
      </c>
      <c r="AD968" s="233">
        <v>0</v>
      </c>
      <c r="AE968" s="233">
        <v>0</v>
      </c>
      <c r="AF968" s="233">
        <v>0</v>
      </c>
      <c r="AG968" s="233">
        <v>0</v>
      </c>
      <c r="AH968" s="43">
        <v>0</v>
      </c>
    </row>
    <row r="969" spans="5:34">
      <c r="E969" s="2">
        <v>2018</v>
      </c>
      <c r="F969" s="2">
        <v>11</v>
      </c>
      <c r="G969" s="62">
        <v>2019</v>
      </c>
      <c r="H969" s="233">
        <v>0</v>
      </c>
      <c r="I969" s="233">
        <v>0</v>
      </c>
      <c r="J969" s="233">
        <v>0</v>
      </c>
      <c r="K969" s="233">
        <v>0</v>
      </c>
      <c r="L969" s="233">
        <v>0</v>
      </c>
      <c r="M969" s="233">
        <v>0</v>
      </c>
      <c r="N969" s="233">
        <v>0</v>
      </c>
      <c r="O969" s="233">
        <v>0</v>
      </c>
      <c r="P969" s="233">
        <v>0</v>
      </c>
      <c r="Q969" s="233">
        <v>0</v>
      </c>
      <c r="R969" s="233">
        <v>0</v>
      </c>
      <c r="S969" s="233">
        <v>0</v>
      </c>
      <c r="T969" s="233">
        <v>0</v>
      </c>
      <c r="U969" s="233">
        <v>0</v>
      </c>
      <c r="V969" s="233">
        <v>0</v>
      </c>
      <c r="W969" s="233">
        <v>0</v>
      </c>
      <c r="X969" s="233">
        <v>0</v>
      </c>
      <c r="Y969" s="233">
        <v>0</v>
      </c>
      <c r="Z969" s="233">
        <v>0</v>
      </c>
      <c r="AA969" s="233">
        <v>0</v>
      </c>
      <c r="AB969" s="233">
        <v>0</v>
      </c>
      <c r="AC969" s="233">
        <v>0</v>
      </c>
      <c r="AD969" s="233">
        <v>0</v>
      </c>
      <c r="AE969" s="233">
        <v>0</v>
      </c>
      <c r="AF969" s="233">
        <v>0</v>
      </c>
      <c r="AG969" s="233">
        <v>0</v>
      </c>
      <c r="AH969" s="43">
        <v>0</v>
      </c>
    </row>
    <row r="970" spans="5:34">
      <c r="E970" s="2">
        <v>2018</v>
      </c>
      <c r="F970" s="2">
        <v>12</v>
      </c>
      <c r="G970" s="62">
        <v>2019</v>
      </c>
      <c r="H970" s="234">
        <v>0</v>
      </c>
      <c r="I970" s="234">
        <v>0</v>
      </c>
      <c r="J970" s="234">
        <v>0</v>
      </c>
      <c r="K970" s="234">
        <v>0</v>
      </c>
      <c r="L970" s="234">
        <v>0</v>
      </c>
      <c r="M970" s="234">
        <v>0</v>
      </c>
      <c r="N970" s="234">
        <v>0</v>
      </c>
      <c r="O970" s="234">
        <v>0</v>
      </c>
      <c r="P970" s="234">
        <v>0</v>
      </c>
      <c r="Q970" s="234">
        <v>0</v>
      </c>
      <c r="R970" s="234">
        <v>0</v>
      </c>
      <c r="S970" s="234">
        <v>0</v>
      </c>
      <c r="T970" s="234">
        <v>0</v>
      </c>
      <c r="U970" s="234">
        <v>0</v>
      </c>
      <c r="V970" s="234">
        <v>0</v>
      </c>
      <c r="W970" s="234">
        <v>0</v>
      </c>
      <c r="X970" s="234">
        <v>0</v>
      </c>
      <c r="Y970" s="234">
        <v>0</v>
      </c>
      <c r="Z970" s="234">
        <v>0</v>
      </c>
      <c r="AA970" s="234">
        <v>0</v>
      </c>
      <c r="AB970" s="234">
        <v>0</v>
      </c>
      <c r="AC970" s="234">
        <v>0</v>
      </c>
      <c r="AD970" s="234">
        <v>0</v>
      </c>
      <c r="AE970" s="234">
        <v>0</v>
      </c>
      <c r="AF970" s="234">
        <v>0</v>
      </c>
      <c r="AG970" s="234">
        <v>0</v>
      </c>
      <c r="AH970" s="43">
        <v>0</v>
      </c>
    </row>
    <row r="971" spans="5:34">
      <c r="E971" s="2">
        <v>2019</v>
      </c>
      <c r="F971" s="2">
        <v>1</v>
      </c>
      <c r="G971" s="62">
        <v>2019</v>
      </c>
      <c r="H971" s="233">
        <v>0</v>
      </c>
      <c r="I971" s="233">
        <v>0</v>
      </c>
      <c r="J971" s="233">
        <v>0</v>
      </c>
      <c r="K971" s="233">
        <v>0</v>
      </c>
      <c r="L971" s="233">
        <v>0</v>
      </c>
      <c r="M971" s="233">
        <v>0</v>
      </c>
      <c r="N971" s="233">
        <v>0</v>
      </c>
      <c r="O971" s="233">
        <v>0</v>
      </c>
      <c r="P971" s="233">
        <v>0</v>
      </c>
      <c r="Q971" s="233">
        <v>0</v>
      </c>
      <c r="R971" s="233">
        <v>0</v>
      </c>
      <c r="S971" s="233">
        <v>0</v>
      </c>
      <c r="T971" s="233">
        <v>0</v>
      </c>
      <c r="U971" s="233">
        <v>0</v>
      </c>
      <c r="V971" s="233">
        <v>0</v>
      </c>
      <c r="W971" s="233">
        <v>0</v>
      </c>
      <c r="X971" s="233">
        <v>0</v>
      </c>
      <c r="Y971" s="233">
        <v>0</v>
      </c>
      <c r="Z971" s="233">
        <v>0</v>
      </c>
      <c r="AA971" s="233">
        <v>0</v>
      </c>
      <c r="AB971" s="233">
        <v>0</v>
      </c>
      <c r="AC971" s="233">
        <v>0</v>
      </c>
      <c r="AD971" s="233">
        <v>0</v>
      </c>
      <c r="AE971" s="233">
        <v>0</v>
      </c>
      <c r="AF971" s="233">
        <v>0</v>
      </c>
      <c r="AG971" s="233">
        <v>0</v>
      </c>
      <c r="AH971" s="43">
        <v>0</v>
      </c>
    </row>
    <row r="972" spans="5:34">
      <c r="E972" s="2">
        <v>2019</v>
      </c>
      <c r="F972" s="2">
        <v>2</v>
      </c>
      <c r="G972" s="62">
        <v>2019</v>
      </c>
      <c r="H972" s="233">
        <v>0</v>
      </c>
      <c r="I972" s="233">
        <v>0</v>
      </c>
      <c r="J972" s="233">
        <v>0</v>
      </c>
      <c r="K972" s="233">
        <v>0</v>
      </c>
      <c r="L972" s="233">
        <v>0</v>
      </c>
      <c r="M972" s="233">
        <v>0</v>
      </c>
      <c r="N972" s="233">
        <v>0</v>
      </c>
      <c r="O972" s="233">
        <v>0</v>
      </c>
      <c r="P972" s="233">
        <v>0</v>
      </c>
      <c r="Q972" s="233">
        <v>0</v>
      </c>
      <c r="R972" s="233">
        <v>0</v>
      </c>
      <c r="S972" s="233">
        <v>0</v>
      </c>
      <c r="T972" s="233">
        <v>0</v>
      </c>
      <c r="U972" s="233">
        <v>0</v>
      </c>
      <c r="V972" s="233">
        <v>0</v>
      </c>
      <c r="W972" s="233">
        <v>0</v>
      </c>
      <c r="X972" s="233">
        <v>0</v>
      </c>
      <c r="Y972" s="233">
        <v>0</v>
      </c>
      <c r="Z972" s="233">
        <v>0</v>
      </c>
      <c r="AA972" s="233">
        <v>0</v>
      </c>
      <c r="AB972" s="233">
        <v>0</v>
      </c>
      <c r="AC972" s="233">
        <v>0</v>
      </c>
      <c r="AD972" s="233">
        <v>0</v>
      </c>
      <c r="AE972" s="233">
        <v>0</v>
      </c>
      <c r="AF972" s="233">
        <v>0</v>
      </c>
      <c r="AG972" s="233">
        <v>0</v>
      </c>
      <c r="AH972" s="43">
        <v>0</v>
      </c>
    </row>
    <row r="973" spans="5:34">
      <c r="E973" s="2">
        <v>2019</v>
      </c>
      <c r="F973" s="2">
        <v>3</v>
      </c>
      <c r="G973" s="62">
        <v>2019</v>
      </c>
      <c r="H973" s="233">
        <v>0</v>
      </c>
      <c r="I973" s="233">
        <v>0</v>
      </c>
      <c r="J973" s="233">
        <v>0</v>
      </c>
      <c r="K973" s="233">
        <v>0</v>
      </c>
      <c r="L973" s="233">
        <v>0</v>
      </c>
      <c r="M973" s="233">
        <v>0</v>
      </c>
      <c r="N973" s="233">
        <v>0</v>
      </c>
      <c r="O973" s="233">
        <v>0</v>
      </c>
      <c r="P973" s="233">
        <v>0</v>
      </c>
      <c r="Q973" s="233">
        <v>0</v>
      </c>
      <c r="R973" s="233">
        <v>0</v>
      </c>
      <c r="S973" s="233">
        <v>0</v>
      </c>
      <c r="T973" s="233">
        <v>0</v>
      </c>
      <c r="U973" s="233">
        <v>0</v>
      </c>
      <c r="V973" s="233">
        <v>0</v>
      </c>
      <c r="W973" s="233">
        <v>0</v>
      </c>
      <c r="X973" s="233">
        <v>0</v>
      </c>
      <c r="Y973" s="233">
        <v>0</v>
      </c>
      <c r="Z973" s="233">
        <v>0</v>
      </c>
      <c r="AA973" s="233">
        <v>0</v>
      </c>
      <c r="AB973" s="233">
        <v>0</v>
      </c>
      <c r="AC973" s="233">
        <v>0</v>
      </c>
      <c r="AD973" s="233">
        <v>0</v>
      </c>
      <c r="AE973" s="233">
        <v>0</v>
      </c>
      <c r="AF973" s="233">
        <v>0</v>
      </c>
      <c r="AG973" s="233">
        <v>0</v>
      </c>
      <c r="AH973" s="43">
        <v>0</v>
      </c>
    </row>
    <row r="974" spans="5:34">
      <c r="E974" s="2">
        <v>2019</v>
      </c>
      <c r="F974" s="2">
        <v>4</v>
      </c>
      <c r="G974" s="62">
        <v>2019</v>
      </c>
      <c r="H974" s="233">
        <v>0</v>
      </c>
      <c r="I974" s="233">
        <v>0</v>
      </c>
      <c r="J974" s="233">
        <v>0</v>
      </c>
      <c r="K974" s="233">
        <v>0</v>
      </c>
      <c r="L974" s="233">
        <v>0</v>
      </c>
      <c r="M974" s="233">
        <v>0</v>
      </c>
      <c r="N974" s="233">
        <v>0</v>
      </c>
      <c r="O974" s="233">
        <v>0</v>
      </c>
      <c r="P974" s="233">
        <v>0</v>
      </c>
      <c r="Q974" s="233">
        <v>0</v>
      </c>
      <c r="R974" s="233">
        <v>0</v>
      </c>
      <c r="S974" s="233">
        <v>0</v>
      </c>
      <c r="T974" s="233">
        <v>0</v>
      </c>
      <c r="U974" s="233">
        <v>0</v>
      </c>
      <c r="V974" s="233">
        <v>0</v>
      </c>
      <c r="W974" s="233">
        <v>0</v>
      </c>
      <c r="X974" s="233">
        <v>0</v>
      </c>
      <c r="Y974" s="233">
        <v>0</v>
      </c>
      <c r="Z974" s="233">
        <v>0</v>
      </c>
      <c r="AA974" s="233">
        <v>0</v>
      </c>
      <c r="AB974" s="233">
        <v>0</v>
      </c>
      <c r="AC974" s="233">
        <v>0</v>
      </c>
      <c r="AD974" s="233">
        <v>0</v>
      </c>
      <c r="AE974" s="233">
        <v>0</v>
      </c>
      <c r="AF974" s="233">
        <v>0</v>
      </c>
      <c r="AG974" s="233">
        <v>0</v>
      </c>
      <c r="AH974" s="43">
        <v>0</v>
      </c>
    </row>
    <row r="975" spans="5:34">
      <c r="E975" s="2">
        <v>2019</v>
      </c>
      <c r="F975" s="2">
        <v>5</v>
      </c>
      <c r="G975" s="62">
        <v>2019</v>
      </c>
      <c r="H975" s="233">
        <v>0</v>
      </c>
      <c r="I975" s="233">
        <v>0</v>
      </c>
      <c r="J975" s="233">
        <v>0</v>
      </c>
      <c r="K975" s="233">
        <v>0</v>
      </c>
      <c r="L975" s="233">
        <v>0</v>
      </c>
      <c r="M975" s="233">
        <v>0</v>
      </c>
      <c r="N975" s="233">
        <v>0</v>
      </c>
      <c r="O975" s="233">
        <v>0</v>
      </c>
      <c r="P975" s="233">
        <v>0</v>
      </c>
      <c r="Q975" s="233">
        <v>0</v>
      </c>
      <c r="R975" s="233">
        <v>0</v>
      </c>
      <c r="S975" s="233">
        <v>0</v>
      </c>
      <c r="T975" s="233">
        <v>0</v>
      </c>
      <c r="U975" s="233">
        <v>0</v>
      </c>
      <c r="V975" s="233">
        <v>0</v>
      </c>
      <c r="W975" s="233">
        <v>0</v>
      </c>
      <c r="X975" s="233">
        <v>0</v>
      </c>
      <c r="Y975" s="233">
        <v>0</v>
      </c>
      <c r="Z975" s="233">
        <v>0</v>
      </c>
      <c r="AA975" s="233">
        <v>0</v>
      </c>
      <c r="AB975" s="233">
        <v>0</v>
      </c>
      <c r="AC975" s="233">
        <v>0</v>
      </c>
      <c r="AD975" s="233">
        <v>0</v>
      </c>
      <c r="AE975" s="233">
        <v>0</v>
      </c>
      <c r="AF975" s="233">
        <v>0</v>
      </c>
      <c r="AG975" s="233">
        <v>0</v>
      </c>
      <c r="AH975" s="43">
        <v>0</v>
      </c>
    </row>
    <row r="976" spans="5:34">
      <c r="E976" s="2">
        <v>2019</v>
      </c>
      <c r="F976" s="2">
        <v>6</v>
      </c>
      <c r="G976" s="62">
        <v>2019</v>
      </c>
      <c r="H976" s="233">
        <v>0</v>
      </c>
      <c r="I976" s="233">
        <v>0</v>
      </c>
      <c r="J976" s="233">
        <v>0</v>
      </c>
      <c r="K976" s="233">
        <v>0</v>
      </c>
      <c r="L976" s="233">
        <v>0</v>
      </c>
      <c r="M976" s="233">
        <v>0</v>
      </c>
      <c r="N976" s="233">
        <v>0</v>
      </c>
      <c r="O976" s="233">
        <v>0</v>
      </c>
      <c r="P976" s="233">
        <v>0</v>
      </c>
      <c r="Q976" s="233">
        <v>0</v>
      </c>
      <c r="R976" s="233">
        <v>0</v>
      </c>
      <c r="S976" s="233">
        <v>0</v>
      </c>
      <c r="T976" s="233">
        <v>0</v>
      </c>
      <c r="U976" s="233">
        <v>0</v>
      </c>
      <c r="V976" s="233">
        <v>0</v>
      </c>
      <c r="W976" s="233">
        <v>0</v>
      </c>
      <c r="X976" s="233">
        <v>0</v>
      </c>
      <c r="Y976" s="233">
        <v>0</v>
      </c>
      <c r="Z976" s="233">
        <v>0</v>
      </c>
      <c r="AA976" s="233">
        <v>0</v>
      </c>
      <c r="AB976" s="233">
        <v>0</v>
      </c>
      <c r="AC976" s="233">
        <v>0</v>
      </c>
      <c r="AD976" s="233">
        <v>0</v>
      </c>
      <c r="AE976" s="233">
        <v>0</v>
      </c>
      <c r="AF976" s="233">
        <v>0</v>
      </c>
      <c r="AG976" s="233">
        <v>0</v>
      </c>
      <c r="AH976" s="43">
        <v>0</v>
      </c>
    </row>
    <row r="977" spans="5:34">
      <c r="E977" s="2">
        <v>2019</v>
      </c>
      <c r="F977" s="2">
        <v>7</v>
      </c>
      <c r="G977" s="62">
        <v>2020</v>
      </c>
      <c r="H977" s="233">
        <v>0</v>
      </c>
      <c r="I977" s="233">
        <v>0</v>
      </c>
      <c r="J977" s="233">
        <v>0</v>
      </c>
      <c r="K977" s="233">
        <v>0</v>
      </c>
      <c r="L977" s="233">
        <v>0</v>
      </c>
      <c r="M977" s="233">
        <v>0</v>
      </c>
      <c r="N977" s="233">
        <v>0</v>
      </c>
      <c r="O977" s="233">
        <v>0</v>
      </c>
      <c r="P977" s="233">
        <v>0</v>
      </c>
      <c r="Q977" s="233">
        <v>0</v>
      </c>
      <c r="R977" s="233">
        <v>0</v>
      </c>
      <c r="S977" s="233">
        <v>0</v>
      </c>
      <c r="T977" s="233">
        <v>0</v>
      </c>
      <c r="U977" s="233">
        <v>0</v>
      </c>
      <c r="V977" s="233">
        <v>0</v>
      </c>
      <c r="W977" s="233">
        <v>0</v>
      </c>
      <c r="X977" s="233">
        <v>0</v>
      </c>
      <c r="Y977" s="233">
        <v>0</v>
      </c>
      <c r="Z977" s="233">
        <v>0</v>
      </c>
      <c r="AA977" s="233">
        <v>0</v>
      </c>
      <c r="AB977" s="233">
        <v>0</v>
      </c>
      <c r="AC977" s="233">
        <v>0</v>
      </c>
      <c r="AD977" s="233">
        <v>0</v>
      </c>
      <c r="AE977" s="233">
        <v>0</v>
      </c>
      <c r="AF977" s="233">
        <v>0</v>
      </c>
      <c r="AG977" s="233">
        <v>0</v>
      </c>
      <c r="AH977" s="43">
        <v>0</v>
      </c>
    </row>
    <row r="978" spans="5:34">
      <c r="E978" s="2">
        <v>2019</v>
      </c>
      <c r="F978" s="2">
        <v>8</v>
      </c>
      <c r="G978" s="62">
        <v>2020</v>
      </c>
      <c r="H978" s="233">
        <v>0</v>
      </c>
      <c r="I978" s="233">
        <v>0</v>
      </c>
      <c r="J978" s="233">
        <v>0</v>
      </c>
      <c r="K978" s="233">
        <v>0</v>
      </c>
      <c r="L978" s="233">
        <v>0</v>
      </c>
      <c r="M978" s="233">
        <v>0</v>
      </c>
      <c r="N978" s="233">
        <v>0</v>
      </c>
      <c r="O978" s="233">
        <v>0</v>
      </c>
      <c r="P978" s="233">
        <v>0</v>
      </c>
      <c r="Q978" s="233">
        <v>0</v>
      </c>
      <c r="R978" s="233">
        <v>0</v>
      </c>
      <c r="S978" s="233">
        <v>0</v>
      </c>
      <c r="T978" s="233">
        <v>0</v>
      </c>
      <c r="U978" s="233">
        <v>0</v>
      </c>
      <c r="V978" s="233">
        <v>0</v>
      </c>
      <c r="W978" s="233">
        <v>0</v>
      </c>
      <c r="X978" s="233">
        <v>0</v>
      </c>
      <c r="Y978" s="233">
        <v>0</v>
      </c>
      <c r="Z978" s="233">
        <v>0</v>
      </c>
      <c r="AA978" s="233">
        <v>0</v>
      </c>
      <c r="AB978" s="233">
        <v>0</v>
      </c>
      <c r="AC978" s="233">
        <v>0</v>
      </c>
      <c r="AD978" s="233">
        <v>0</v>
      </c>
      <c r="AE978" s="233">
        <v>0</v>
      </c>
      <c r="AF978" s="233">
        <v>0</v>
      </c>
      <c r="AG978" s="233">
        <v>0</v>
      </c>
      <c r="AH978" s="43">
        <v>0</v>
      </c>
    </row>
    <row r="979" spans="5:34">
      <c r="E979" s="2">
        <v>2019</v>
      </c>
      <c r="F979" s="2">
        <v>9</v>
      </c>
      <c r="G979" s="62">
        <v>2020</v>
      </c>
      <c r="H979" s="233">
        <v>0</v>
      </c>
      <c r="I979" s="233">
        <v>0</v>
      </c>
      <c r="J979" s="233">
        <v>0</v>
      </c>
      <c r="K979" s="233">
        <v>0</v>
      </c>
      <c r="L979" s="233">
        <v>0</v>
      </c>
      <c r="M979" s="233">
        <v>0</v>
      </c>
      <c r="N979" s="233">
        <v>0</v>
      </c>
      <c r="O979" s="233">
        <v>0</v>
      </c>
      <c r="P979" s="233">
        <v>0</v>
      </c>
      <c r="Q979" s="233">
        <v>0</v>
      </c>
      <c r="R979" s="233">
        <v>0</v>
      </c>
      <c r="S979" s="233">
        <v>0</v>
      </c>
      <c r="T979" s="233">
        <v>0</v>
      </c>
      <c r="U979" s="233">
        <v>0</v>
      </c>
      <c r="V979" s="233">
        <v>0</v>
      </c>
      <c r="W979" s="233">
        <v>0</v>
      </c>
      <c r="X979" s="233">
        <v>0</v>
      </c>
      <c r="Y979" s="233">
        <v>0</v>
      </c>
      <c r="Z979" s="233">
        <v>0</v>
      </c>
      <c r="AA979" s="233">
        <v>0</v>
      </c>
      <c r="AB979" s="233">
        <v>0</v>
      </c>
      <c r="AC979" s="233">
        <v>0</v>
      </c>
      <c r="AD979" s="233">
        <v>0</v>
      </c>
      <c r="AE979" s="233">
        <v>0</v>
      </c>
      <c r="AF979" s="233">
        <v>0</v>
      </c>
      <c r="AG979" s="233">
        <v>0</v>
      </c>
      <c r="AH979" s="43">
        <v>0</v>
      </c>
    </row>
    <row r="980" spans="5:34">
      <c r="E980" s="2">
        <v>2019</v>
      </c>
      <c r="F980" s="2">
        <v>10</v>
      </c>
      <c r="G980" s="62">
        <v>2020</v>
      </c>
      <c r="H980" s="233">
        <v>0</v>
      </c>
      <c r="I980" s="233">
        <v>0</v>
      </c>
      <c r="J980" s="233">
        <v>0</v>
      </c>
      <c r="K980" s="233">
        <v>0</v>
      </c>
      <c r="L980" s="233">
        <v>0</v>
      </c>
      <c r="M980" s="233">
        <v>0</v>
      </c>
      <c r="N980" s="233">
        <v>0</v>
      </c>
      <c r="O980" s="233">
        <v>0</v>
      </c>
      <c r="P980" s="233">
        <v>0</v>
      </c>
      <c r="Q980" s="233">
        <v>0</v>
      </c>
      <c r="R980" s="233">
        <v>0</v>
      </c>
      <c r="S980" s="233">
        <v>0</v>
      </c>
      <c r="T980" s="233">
        <v>0</v>
      </c>
      <c r="U980" s="233">
        <v>0</v>
      </c>
      <c r="V980" s="233">
        <v>0</v>
      </c>
      <c r="W980" s="233">
        <v>0</v>
      </c>
      <c r="X980" s="233">
        <v>0</v>
      </c>
      <c r="Y980" s="233">
        <v>0</v>
      </c>
      <c r="Z980" s="233">
        <v>0</v>
      </c>
      <c r="AA980" s="233">
        <v>0</v>
      </c>
      <c r="AB980" s="233">
        <v>0</v>
      </c>
      <c r="AC980" s="233">
        <v>0</v>
      </c>
      <c r="AD980" s="233">
        <v>0</v>
      </c>
      <c r="AE980" s="233">
        <v>0</v>
      </c>
      <c r="AF980" s="233">
        <v>0</v>
      </c>
      <c r="AG980" s="233">
        <v>0</v>
      </c>
      <c r="AH980" s="43">
        <v>0</v>
      </c>
    </row>
    <row r="981" spans="5:34">
      <c r="E981" s="2">
        <v>2019</v>
      </c>
      <c r="F981" s="2">
        <v>11</v>
      </c>
      <c r="G981" s="62">
        <v>2020</v>
      </c>
      <c r="H981" s="233">
        <v>0</v>
      </c>
      <c r="I981" s="233">
        <v>0</v>
      </c>
      <c r="J981" s="233">
        <v>0</v>
      </c>
      <c r="K981" s="233">
        <v>0</v>
      </c>
      <c r="L981" s="233">
        <v>0</v>
      </c>
      <c r="M981" s="233">
        <v>0</v>
      </c>
      <c r="N981" s="233">
        <v>0</v>
      </c>
      <c r="O981" s="233">
        <v>0</v>
      </c>
      <c r="P981" s="233">
        <v>0</v>
      </c>
      <c r="Q981" s="233">
        <v>0</v>
      </c>
      <c r="R981" s="233">
        <v>0</v>
      </c>
      <c r="S981" s="233">
        <v>0</v>
      </c>
      <c r="T981" s="233">
        <v>0</v>
      </c>
      <c r="U981" s="233">
        <v>0</v>
      </c>
      <c r="V981" s="233">
        <v>0</v>
      </c>
      <c r="W981" s="233">
        <v>0</v>
      </c>
      <c r="X981" s="233">
        <v>0</v>
      </c>
      <c r="Y981" s="233">
        <v>0</v>
      </c>
      <c r="Z981" s="233">
        <v>0</v>
      </c>
      <c r="AA981" s="233">
        <v>0</v>
      </c>
      <c r="AB981" s="233">
        <v>0</v>
      </c>
      <c r="AC981" s="233">
        <v>0</v>
      </c>
      <c r="AD981" s="233">
        <v>0</v>
      </c>
      <c r="AE981" s="233">
        <v>0</v>
      </c>
      <c r="AF981" s="233">
        <v>0</v>
      </c>
      <c r="AG981" s="233">
        <v>0</v>
      </c>
      <c r="AH981" s="43">
        <v>0</v>
      </c>
    </row>
    <row r="982" spans="5:34">
      <c r="E982" s="2">
        <v>2019</v>
      </c>
      <c r="F982" s="2">
        <v>12</v>
      </c>
      <c r="G982" s="62">
        <v>2020</v>
      </c>
      <c r="H982" s="234">
        <v>0</v>
      </c>
      <c r="I982" s="234">
        <v>0</v>
      </c>
      <c r="J982" s="234">
        <v>0</v>
      </c>
      <c r="K982" s="234">
        <v>0</v>
      </c>
      <c r="L982" s="234">
        <v>0</v>
      </c>
      <c r="M982" s="234">
        <v>0</v>
      </c>
      <c r="N982" s="234">
        <v>0</v>
      </c>
      <c r="O982" s="234">
        <v>0</v>
      </c>
      <c r="P982" s="234">
        <v>0</v>
      </c>
      <c r="Q982" s="234">
        <v>0</v>
      </c>
      <c r="R982" s="234">
        <v>0</v>
      </c>
      <c r="S982" s="234">
        <v>0</v>
      </c>
      <c r="T982" s="234">
        <v>0</v>
      </c>
      <c r="U982" s="234">
        <v>0</v>
      </c>
      <c r="V982" s="234">
        <v>0</v>
      </c>
      <c r="W982" s="234">
        <v>0</v>
      </c>
      <c r="X982" s="234">
        <v>0</v>
      </c>
      <c r="Y982" s="234">
        <v>0</v>
      </c>
      <c r="Z982" s="234">
        <v>0</v>
      </c>
      <c r="AA982" s="234">
        <v>0</v>
      </c>
      <c r="AB982" s="234">
        <v>0</v>
      </c>
      <c r="AC982" s="234">
        <v>0</v>
      </c>
      <c r="AD982" s="234">
        <v>0</v>
      </c>
      <c r="AE982" s="234">
        <v>0</v>
      </c>
      <c r="AF982" s="234">
        <v>0</v>
      </c>
      <c r="AG982" s="234">
        <v>0</v>
      </c>
      <c r="AH982" s="43">
        <v>0</v>
      </c>
    </row>
    <row r="983" spans="5:34">
      <c r="E983" s="2">
        <v>2020</v>
      </c>
      <c r="F983" s="2">
        <v>1</v>
      </c>
      <c r="G983" s="62">
        <v>2020</v>
      </c>
      <c r="H983" s="233">
        <v>0</v>
      </c>
      <c r="I983" s="233">
        <v>0</v>
      </c>
      <c r="J983" s="233">
        <v>0</v>
      </c>
      <c r="K983" s="233">
        <v>0</v>
      </c>
      <c r="L983" s="233">
        <v>0</v>
      </c>
      <c r="M983" s="233">
        <v>0</v>
      </c>
      <c r="N983" s="233">
        <v>0</v>
      </c>
      <c r="O983" s="233">
        <v>0</v>
      </c>
      <c r="P983" s="233">
        <v>0</v>
      </c>
      <c r="Q983" s="233">
        <v>0</v>
      </c>
      <c r="R983" s="233">
        <v>0</v>
      </c>
      <c r="S983" s="233">
        <v>0</v>
      </c>
      <c r="T983" s="233">
        <v>0</v>
      </c>
      <c r="U983" s="233">
        <v>0</v>
      </c>
      <c r="V983" s="233">
        <v>0</v>
      </c>
      <c r="W983" s="233">
        <v>0</v>
      </c>
      <c r="X983" s="233">
        <v>0</v>
      </c>
      <c r="Y983" s="233">
        <v>0</v>
      </c>
      <c r="Z983" s="233">
        <v>0</v>
      </c>
      <c r="AA983" s="233">
        <v>0</v>
      </c>
      <c r="AB983" s="233">
        <v>0</v>
      </c>
      <c r="AC983" s="233">
        <v>0</v>
      </c>
      <c r="AD983" s="233">
        <v>0</v>
      </c>
      <c r="AE983" s="233">
        <v>0</v>
      </c>
      <c r="AF983" s="233">
        <v>0</v>
      </c>
      <c r="AG983" s="233">
        <v>0</v>
      </c>
      <c r="AH983" s="43">
        <v>0</v>
      </c>
    </row>
    <row r="984" spans="5:34">
      <c r="E984" s="2">
        <v>2020</v>
      </c>
      <c r="F984" s="2">
        <v>2</v>
      </c>
      <c r="G984" s="62">
        <v>2020</v>
      </c>
      <c r="H984" s="233">
        <v>0</v>
      </c>
      <c r="I984" s="233">
        <v>0</v>
      </c>
      <c r="J984" s="233">
        <v>0</v>
      </c>
      <c r="K984" s="233">
        <v>0</v>
      </c>
      <c r="L984" s="233">
        <v>0</v>
      </c>
      <c r="M984" s="233">
        <v>0</v>
      </c>
      <c r="N984" s="233">
        <v>0</v>
      </c>
      <c r="O984" s="233">
        <v>0</v>
      </c>
      <c r="P984" s="233">
        <v>0</v>
      </c>
      <c r="Q984" s="233">
        <v>0</v>
      </c>
      <c r="R984" s="233">
        <v>0</v>
      </c>
      <c r="S984" s="233">
        <v>0</v>
      </c>
      <c r="T984" s="233">
        <v>0</v>
      </c>
      <c r="U984" s="233">
        <v>0</v>
      </c>
      <c r="V984" s="233">
        <v>0</v>
      </c>
      <c r="W984" s="233">
        <v>0</v>
      </c>
      <c r="X984" s="233">
        <v>0</v>
      </c>
      <c r="Y984" s="233">
        <v>0</v>
      </c>
      <c r="Z984" s="233">
        <v>0</v>
      </c>
      <c r="AA984" s="233">
        <v>0</v>
      </c>
      <c r="AB984" s="233">
        <v>0</v>
      </c>
      <c r="AC984" s="233">
        <v>0</v>
      </c>
      <c r="AD984" s="233">
        <v>0</v>
      </c>
      <c r="AE984" s="233">
        <v>0</v>
      </c>
      <c r="AF984" s="233">
        <v>0</v>
      </c>
      <c r="AG984" s="233">
        <v>0</v>
      </c>
      <c r="AH984" s="43">
        <v>0</v>
      </c>
    </row>
    <row r="985" spans="5:34">
      <c r="E985" s="2">
        <v>2020</v>
      </c>
      <c r="F985" s="2">
        <v>3</v>
      </c>
      <c r="G985" s="62">
        <v>2020</v>
      </c>
      <c r="H985" s="233">
        <v>0</v>
      </c>
      <c r="I985" s="233">
        <v>0</v>
      </c>
      <c r="J985" s="233">
        <v>0</v>
      </c>
      <c r="K985" s="233">
        <v>0</v>
      </c>
      <c r="L985" s="233">
        <v>0</v>
      </c>
      <c r="M985" s="233">
        <v>0</v>
      </c>
      <c r="N985" s="233">
        <v>0</v>
      </c>
      <c r="O985" s="233">
        <v>0</v>
      </c>
      <c r="P985" s="233">
        <v>0</v>
      </c>
      <c r="Q985" s="233">
        <v>0</v>
      </c>
      <c r="R985" s="233">
        <v>0</v>
      </c>
      <c r="S985" s="233">
        <v>0</v>
      </c>
      <c r="T985" s="233">
        <v>0</v>
      </c>
      <c r="U985" s="233">
        <v>0</v>
      </c>
      <c r="V985" s="233">
        <v>0</v>
      </c>
      <c r="W985" s="233">
        <v>0</v>
      </c>
      <c r="X985" s="233">
        <v>0</v>
      </c>
      <c r="Y985" s="233">
        <v>0</v>
      </c>
      <c r="Z985" s="233">
        <v>0</v>
      </c>
      <c r="AA985" s="233">
        <v>0</v>
      </c>
      <c r="AB985" s="233">
        <v>0</v>
      </c>
      <c r="AC985" s="233">
        <v>0</v>
      </c>
      <c r="AD985" s="233">
        <v>0</v>
      </c>
      <c r="AE985" s="233">
        <v>0</v>
      </c>
      <c r="AF985" s="233">
        <v>0</v>
      </c>
      <c r="AG985" s="233">
        <v>0</v>
      </c>
      <c r="AH985" s="43">
        <v>0</v>
      </c>
    </row>
    <row r="986" spans="5:34">
      <c r="E986" s="2">
        <v>2020</v>
      </c>
      <c r="F986" s="2">
        <v>4</v>
      </c>
      <c r="G986" s="62">
        <v>2020</v>
      </c>
      <c r="H986" s="233">
        <v>0</v>
      </c>
      <c r="I986" s="233">
        <v>0</v>
      </c>
      <c r="J986" s="233">
        <v>0</v>
      </c>
      <c r="K986" s="233">
        <v>0</v>
      </c>
      <c r="L986" s="233">
        <v>0</v>
      </c>
      <c r="M986" s="233">
        <v>0</v>
      </c>
      <c r="N986" s="233">
        <v>0</v>
      </c>
      <c r="O986" s="233">
        <v>0</v>
      </c>
      <c r="P986" s="233">
        <v>0</v>
      </c>
      <c r="Q986" s="233">
        <v>0</v>
      </c>
      <c r="R986" s="233">
        <v>0</v>
      </c>
      <c r="S986" s="233">
        <v>0</v>
      </c>
      <c r="T986" s="233">
        <v>0</v>
      </c>
      <c r="U986" s="233">
        <v>0</v>
      </c>
      <c r="V986" s="233">
        <v>0</v>
      </c>
      <c r="W986" s="233">
        <v>0</v>
      </c>
      <c r="X986" s="233">
        <v>0</v>
      </c>
      <c r="Y986" s="233">
        <v>0</v>
      </c>
      <c r="Z986" s="233">
        <v>0</v>
      </c>
      <c r="AA986" s="233">
        <v>0</v>
      </c>
      <c r="AB986" s="233">
        <v>0</v>
      </c>
      <c r="AC986" s="233">
        <v>0</v>
      </c>
      <c r="AD986" s="233">
        <v>0</v>
      </c>
      <c r="AE986" s="233">
        <v>0</v>
      </c>
      <c r="AF986" s="233">
        <v>0</v>
      </c>
      <c r="AG986" s="233">
        <v>0</v>
      </c>
      <c r="AH986" s="43">
        <v>0</v>
      </c>
    </row>
    <row r="987" spans="5:34">
      <c r="E987" s="2">
        <v>2020</v>
      </c>
      <c r="F987" s="2">
        <v>5</v>
      </c>
      <c r="G987" s="62">
        <v>2020</v>
      </c>
      <c r="H987" s="233">
        <v>0</v>
      </c>
      <c r="I987" s="233">
        <v>0</v>
      </c>
      <c r="J987" s="233">
        <v>0</v>
      </c>
      <c r="K987" s="233">
        <v>0</v>
      </c>
      <c r="L987" s="233">
        <v>0</v>
      </c>
      <c r="M987" s="233">
        <v>0</v>
      </c>
      <c r="N987" s="233">
        <v>0</v>
      </c>
      <c r="O987" s="233">
        <v>0</v>
      </c>
      <c r="P987" s="233">
        <v>0</v>
      </c>
      <c r="Q987" s="233">
        <v>0</v>
      </c>
      <c r="R987" s="233">
        <v>0</v>
      </c>
      <c r="S987" s="233">
        <v>0</v>
      </c>
      <c r="T987" s="233">
        <v>0</v>
      </c>
      <c r="U987" s="233">
        <v>0</v>
      </c>
      <c r="V987" s="233">
        <v>0</v>
      </c>
      <c r="W987" s="233">
        <v>0</v>
      </c>
      <c r="X987" s="233">
        <v>0</v>
      </c>
      <c r="Y987" s="233">
        <v>0</v>
      </c>
      <c r="Z987" s="233">
        <v>0</v>
      </c>
      <c r="AA987" s="233">
        <v>0</v>
      </c>
      <c r="AB987" s="233">
        <v>0</v>
      </c>
      <c r="AC987" s="233">
        <v>0</v>
      </c>
      <c r="AD987" s="233">
        <v>0</v>
      </c>
      <c r="AE987" s="233">
        <v>0</v>
      </c>
      <c r="AF987" s="233">
        <v>0</v>
      </c>
      <c r="AG987" s="233">
        <v>0</v>
      </c>
      <c r="AH987" s="43">
        <v>0</v>
      </c>
    </row>
    <row r="988" spans="5:34">
      <c r="E988" s="2">
        <v>2020</v>
      </c>
      <c r="F988" s="2">
        <v>6</v>
      </c>
      <c r="G988" s="62">
        <v>2020</v>
      </c>
      <c r="H988" s="233">
        <v>0</v>
      </c>
      <c r="I988" s="233">
        <v>0</v>
      </c>
      <c r="J988" s="233">
        <v>0</v>
      </c>
      <c r="K988" s="233">
        <v>0</v>
      </c>
      <c r="L988" s="233">
        <v>0</v>
      </c>
      <c r="M988" s="233">
        <v>0</v>
      </c>
      <c r="N988" s="233">
        <v>0</v>
      </c>
      <c r="O988" s="233">
        <v>0</v>
      </c>
      <c r="P988" s="233">
        <v>0</v>
      </c>
      <c r="Q988" s="233">
        <v>0</v>
      </c>
      <c r="R988" s="233">
        <v>0</v>
      </c>
      <c r="S988" s="233">
        <v>0</v>
      </c>
      <c r="T988" s="233">
        <v>0</v>
      </c>
      <c r="U988" s="233">
        <v>0</v>
      </c>
      <c r="V988" s="233">
        <v>0</v>
      </c>
      <c r="W988" s="233">
        <v>0</v>
      </c>
      <c r="X988" s="233">
        <v>0</v>
      </c>
      <c r="Y988" s="233">
        <v>0</v>
      </c>
      <c r="Z988" s="233">
        <v>0</v>
      </c>
      <c r="AA988" s="233">
        <v>0</v>
      </c>
      <c r="AB988" s="233">
        <v>0</v>
      </c>
      <c r="AC988" s="233">
        <v>0</v>
      </c>
      <c r="AD988" s="233">
        <v>0</v>
      </c>
      <c r="AE988" s="233">
        <v>0</v>
      </c>
      <c r="AF988" s="233">
        <v>0</v>
      </c>
      <c r="AG988" s="233">
        <v>0</v>
      </c>
      <c r="AH988" s="43">
        <v>0</v>
      </c>
    </row>
    <row r="989" spans="5:34">
      <c r="E989" s="2">
        <v>2020</v>
      </c>
      <c r="F989" s="2">
        <v>7</v>
      </c>
      <c r="G989" s="62">
        <v>2021</v>
      </c>
      <c r="H989" s="233">
        <v>0</v>
      </c>
      <c r="I989" s="233">
        <v>0</v>
      </c>
      <c r="J989" s="233">
        <v>0</v>
      </c>
      <c r="K989" s="233">
        <v>0</v>
      </c>
      <c r="L989" s="233">
        <v>0</v>
      </c>
      <c r="M989" s="233">
        <v>0</v>
      </c>
      <c r="N989" s="233">
        <v>0</v>
      </c>
      <c r="O989" s="233">
        <v>0</v>
      </c>
      <c r="P989" s="233">
        <v>0</v>
      </c>
      <c r="Q989" s="233">
        <v>0</v>
      </c>
      <c r="R989" s="233">
        <v>0</v>
      </c>
      <c r="S989" s="233">
        <v>0</v>
      </c>
      <c r="T989" s="233">
        <v>0</v>
      </c>
      <c r="U989" s="233">
        <v>0</v>
      </c>
      <c r="V989" s="233">
        <v>0</v>
      </c>
      <c r="W989" s="233">
        <v>0</v>
      </c>
      <c r="X989" s="233">
        <v>0</v>
      </c>
      <c r="Y989" s="233">
        <v>0</v>
      </c>
      <c r="Z989" s="233">
        <v>0</v>
      </c>
      <c r="AA989" s="233">
        <v>0</v>
      </c>
      <c r="AB989" s="233">
        <v>0</v>
      </c>
      <c r="AC989" s="233">
        <v>0</v>
      </c>
      <c r="AD989" s="233">
        <v>0</v>
      </c>
      <c r="AE989" s="233">
        <v>0</v>
      </c>
      <c r="AF989" s="233">
        <v>0</v>
      </c>
      <c r="AG989" s="233">
        <v>0</v>
      </c>
      <c r="AH989" s="43">
        <v>0</v>
      </c>
    </row>
    <row r="990" spans="5:34">
      <c r="E990" s="2">
        <v>2020</v>
      </c>
      <c r="F990" s="2">
        <v>8</v>
      </c>
      <c r="G990" s="62">
        <v>2021</v>
      </c>
      <c r="H990" s="233">
        <v>0</v>
      </c>
      <c r="I990" s="233">
        <v>0</v>
      </c>
      <c r="J990" s="233">
        <v>0</v>
      </c>
      <c r="K990" s="233">
        <v>0</v>
      </c>
      <c r="L990" s="233">
        <v>0</v>
      </c>
      <c r="M990" s="233">
        <v>0</v>
      </c>
      <c r="N990" s="233">
        <v>0</v>
      </c>
      <c r="O990" s="233">
        <v>0</v>
      </c>
      <c r="P990" s="233">
        <v>0</v>
      </c>
      <c r="Q990" s="233">
        <v>0</v>
      </c>
      <c r="R990" s="233">
        <v>0</v>
      </c>
      <c r="S990" s="233">
        <v>0</v>
      </c>
      <c r="T990" s="233">
        <v>0</v>
      </c>
      <c r="U990" s="233">
        <v>0</v>
      </c>
      <c r="V990" s="233">
        <v>0</v>
      </c>
      <c r="W990" s="233">
        <v>0</v>
      </c>
      <c r="X990" s="233">
        <v>0</v>
      </c>
      <c r="Y990" s="233">
        <v>0</v>
      </c>
      <c r="Z990" s="233">
        <v>0</v>
      </c>
      <c r="AA990" s="233">
        <v>0</v>
      </c>
      <c r="AB990" s="233">
        <v>0</v>
      </c>
      <c r="AC990" s="233">
        <v>0</v>
      </c>
      <c r="AD990" s="233">
        <v>0</v>
      </c>
      <c r="AE990" s="233">
        <v>0</v>
      </c>
      <c r="AF990" s="233">
        <v>0</v>
      </c>
      <c r="AG990" s="233">
        <v>0</v>
      </c>
      <c r="AH990" s="43">
        <v>0</v>
      </c>
    </row>
    <row r="991" spans="5:34">
      <c r="E991" s="2">
        <v>2020</v>
      </c>
      <c r="F991" s="2">
        <v>9</v>
      </c>
      <c r="G991" s="62">
        <v>2021</v>
      </c>
      <c r="H991" s="233">
        <v>0</v>
      </c>
      <c r="I991" s="233">
        <v>0</v>
      </c>
      <c r="J991" s="233">
        <v>0</v>
      </c>
      <c r="K991" s="233">
        <v>0</v>
      </c>
      <c r="L991" s="233">
        <v>0</v>
      </c>
      <c r="M991" s="233">
        <v>0</v>
      </c>
      <c r="N991" s="233">
        <v>0</v>
      </c>
      <c r="O991" s="233">
        <v>0</v>
      </c>
      <c r="P991" s="233">
        <v>0</v>
      </c>
      <c r="Q991" s="233">
        <v>0</v>
      </c>
      <c r="R991" s="233">
        <v>0</v>
      </c>
      <c r="S991" s="233">
        <v>0</v>
      </c>
      <c r="T991" s="233">
        <v>0</v>
      </c>
      <c r="U991" s="233">
        <v>0</v>
      </c>
      <c r="V991" s="233">
        <v>0</v>
      </c>
      <c r="W991" s="233">
        <v>0</v>
      </c>
      <c r="X991" s="233">
        <v>0</v>
      </c>
      <c r="Y991" s="233">
        <v>0</v>
      </c>
      <c r="Z991" s="233">
        <v>0</v>
      </c>
      <c r="AA991" s="233">
        <v>0</v>
      </c>
      <c r="AB991" s="233">
        <v>0</v>
      </c>
      <c r="AC991" s="233">
        <v>0</v>
      </c>
      <c r="AD991" s="233">
        <v>0</v>
      </c>
      <c r="AE991" s="233">
        <v>0</v>
      </c>
      <c r="AF991" s="233">
        <v>0</v>
      </c>
      <c r="AG991" s="233">
        <v>0</v>
      </c>
      <c r="AH991" s="43">
        <v>0</v>
      </c>
    </row>
    <row r="992" spans="5:34">
      <c r="E992" s="2">
        <v>2020</v>
      </c>
      <c r="F992" s="2">
        <v>10</v>
      </c>
      <c r="G992" s="62">
        <v>2021</v>
      </c>
      <c r="H992" s="233">
        <v>0</v>
      </c>
      <c r="I992" s="233">
        <v>0</v>
      </c>
      <c r="J992" s="233">
        <v>0</v>
      </c>
      <c r="K992" s="233">
        <v>0</v>
      </c>
      <c r="L992" s="233">
        <v>0</v>
      </c>
      <c r="M992" s="233">
        <v>0</v>
      </c>
      <c r="N992" s="233">
        <v>0</v>
      </c>
      <c r="O992" s="233">
        <v>0</v>
      </c>
      <c r="P992" s="233">
        <v>0</v>
      </c>
      <c r="Q992" s="233">
        <v>0</v>
      </c>
      <c r="R992" s="233">
        <v>0</v>
      </c>
      <c r="S992" s="233">
        <v>0</v>
      </c>
      <c r="T992" s="233">
        <v>0</v>
      </c>
      <c r="U992" s="233">
        <v>0</v>
      </c>
      <c r="V992" s="233">
        <v>0</v>
      </c>
      <c r="W992" s="233">
        <v>0</v>
      </c>
      <c r="X992" s="233">
        <v>0</v>
      </c>
      <c r="Y992" s="233">
        <v>0</v>
      </c>
      <c r="Z992" s="233">
        <v>0</v>
      </c>
      <c r="AA992" s="233">
        <v>0</v>
      </c>
      <c r="AB992" s="233">
        <v>0</v>
      </c>
      <c r="AC992" s="233">
        <v>0</v>
      </c>
      <c r="AD992" s="233">
        <v>0</v>
      </c>
      <c r="AE992" s="233">
        <v>0</v>
      </c>
      <c r="AF992" s="233">
        <v>0</v>
      </c>
      <c r="AG992" s="233">
        <v>0</v>
      </c>
      <c r="AH992" s="43">
        <v>0</v>
      </c>
    </row>
    <row r="993" spans="5:34">
      <c r="E993" s="2">
        <v>2020</v>
      </c>
      <c r="F993" s="2">
        <v>11</v>
      </c>
      <c r="G993" s="62">
        <v>2021</v>
      </c>
      <c r="H993" s="233">
        <v>0</v>
      </c>
      <c r="I993" s="233">
        <v>0</v>
      </c>
      <c r="J993" s="233">
        <v>0</v>
      </c>
      <c r="K993" s="233">
        <v>0</v>
      </c>
      <c r="L993" s="233">
        <v>0</v>
      </c>
      <c r="M993" s="233">
        <v>0</v>
      </c>
      <c r="N993" s="233">
        <v>0</v>
      </c>
      <c r="O993" s="233">
        <v>0</v>
      </c>
      <c r="P993" s="233">
        <v>0</v>
      </c>
      <c r="Q993" s="233">
        <v>0</v>
      </c>
      <c r="R993" s="233">
        <v>0</v>
      </c>
      <c r="S993" s="233">
        <v>0</v>
      </c>
      <c r="T993" s="233">
        <v>0</v>
      </c>
      <c r="U993" s="233">
        <v>0</v>
      </c>
      <c r="V993" s="233">
        <v>0</v>
      </c>
      <c r="W993" s="233">
        <v>0</v>
      </c>
      <c r="X993" s="233">
        <v>0</v>
      </c>
      <c r="Y993" s="233">
        <v>0</v>
      </c>
      <c r="Z993" s="233">
        <v>0</v>
      </c>
      <c r="AA993" s="233">
        <v>0</v>
      </c>
      <c r="AB993" s="233">
        <v>0</v>
      </c>
      <c r="AC993" s="233">
        <v>0</v>
      </c>
      <c r="AD993" s="233">
        <v>0</v>
      </c>
      <c r="AE993" s="233">
        <v>0</v>
      </c>
      <c r="AF993" s="233">
        <v>0</v>
      </c>
      <c r="AG993" s="233">
        <v>0</v>
      </c>
      <c r="AH993" s="43">
        <v>0</v>
      </c>
    </row>
    <row r="994" spans="5:34">
      <c r="E994" s="2">
        <v>2020</v>
      </c>
      <c r="F994" s="2">
        <v>12</v>
      </c>
      <c r="G994" s="62">
        <v>2021</v>
      </c>
      <c r="H994" s="234">
        <v>0</v>
      </c>
      <c r="I994" s="234">
        <v>0</v>
      </c>
      <c r="J994" s="234">
        <v>0</v>
      </c>
      <c r="K994" s="234">
        <v>0</v>
      </c>
      <c r="L994" s="234">
        <v>0</v>
      </c>
      <c r="M994" s="234">
        <v>0</v>
      </c>
      <c r="N994" s="234">
        <v>0</v>
      </c>
      <c r="O994" s="234">
        <v>0</v>
      </c>
      <c r="P994" s="234">
        <v>0</v>
      </c>
      <c r="Q994" s="234">
        <v>0</v>
      </c>
      <c r="R994" s="234">
        <v>0</v>
      </c>
      <c r="S994" s="234">
        <v>0</v>
      </c>
      <c r="T994" s="234">
        <v>0</v>
      </c>
      <c r="U994" s="234">
        <v>0</v>
      </c>
      <c r="V994" s="234">
        <v>0</v>
      </c>
      <c r="W994" s="234">
        <v>0</v>
      </c>
      <c r="X994" s="234">
        <v>0</v>
      </c>
      <c r="Y994" s="234">
        <v>0</v>
      </c>
      <c r="Z994" s="234">
        <v>0</v>
      </c>
      <c r="AA994" s="234">
        <v>0</v>
      </c>
      <c r="AB994" s="234">
        <v>0</v>
      </c>
      <c r="AC994" s="234">
        <v>0</v>
      </c>
      <c r="AD994" s="234">
        <v>0</v>
      </c>
      <c r="AE994" s="234">
        <v>0</v>
      </c>
      <c r="AF994" s="234">
        <v>0</v>
      </c>
      <c r="AG994" s="234">
        <v>0</v>
      </c>
      <c r="AH994" s="43">
        <v>0</v>
      </c>
    </row>
    <row r="995" spans="5:34">
      <c r="E995" s="2">
        <v>2021</v>
      </c>
      <c r="F995" s="2">
        <v>1</v>
      </c>
      <c r="G995" s="62">
        <v>2021</v>
      </c>
      <c r="H995" s="233">
        <v>0</v>
      </c>
      <c r="I995" s="233">
        <v>0</v>
      </c>
      <c r="J995" s="233">
        <v>0</v>
      </c>
      <c r="K995" s="233">
        <v>0</v>
      </c>
      <c r="L995" s="233">
        <v>0</v>
      </c>
      <c r="M995" s="233">
        <v>0</v>
      </c>
      <c r="N995" s="233">
        <v>0</v>
      </c>
      <c r="O995" s="233">
        <v>0</v>
      </c>
      <c r="P995" s="233">
        <v>0</v>
      </c>
      <c r="Q995" s="233">
        <v>0</v>
      </c>
      <c r="R995" s="233">
        <v>0</v>
      </c>
      <c r="S995" s="233">
        <v>0</v>
      </c>
      <c r="T995" s="233">
        <v>0</v>
      </c>
      <c r="U995" s="233">
        <v>0</v>
      </c>
      <c r="V995" s="233">
        <v>0</v>
      </c>
      <c r="W995" s="233">
        <v>0</v>
      </c>
      <c r="X995" s="233">
        <v>0</v>
      </c>
      <c r="Y995" s="233">
        <v>0</v>
      </c>
      <c r="Z995" s="233">
        <v>0</v>
      </c>
      <c r="AA995" s="233">
        <v>0</v>
      </c>
      <c r="AB995" s="233">
        <v>0</v>
      </c>
      <c r="AC995" s="233">
        <v>0</v>
      </c>
      <c r="AD995" s="233">
        <v>0</v>
      </c>
      <c r="AE995" s="233">
        <v>0</v>
      </c>
      <c r="AF995" s="233">
        <v>0</v>
      </c>
      <c r="AG995" s="233">
        <v>0</v>
      </c>
      <c r="AH995" s="43">
        <v>0</v>
      </c>
    </row>
    <row r="996" spans="5:34">
      <c r="E996" s="2">
        <v>2021</v>
      </c>
      <c r="F996" s="2">
        <v>2</v>
      </c>
      <c r="G996" s="62">
        <v>2021</v>
      </c>
      <c r="H996" s="233">
        <v>0</v>
      </c>
      <c r="I996" s="233">
        <v>0</v>
      </c>
      <c r="J996" s="233">
        <v>0</v>
      </c>
      <c r="K996" s="233">
        <v>0</v>
      </c>
      <c r="L996" s="233">
        <v>0</v>
      </c>
      <c r="M996" s="233">
        <v>0</v>
      </c>
      <c r="N996" s="233">
        <v>0</v>
      </c>
      <c r="O996" s="233">
        <v>0</v>
      </c>
      <c r="P996" s="233">
        <v>0</v>
      </c>
      <c r="Q996" s="233">
        <v>0</v>
      </c>
      <c r="R996" s="233">
        <v>0</v>
      </c>
      <c r="S996" s="233">
        <v>0</v>
      </c>
      <c r="T996" s="233">
        <v>0</v>
      </c>
      <c r="U996" s="233">
        <v>0</v>
      </c>
      <c r="V996" s="233">
        <v>0</v>
      </c>
      <c r="W996" s="233">
        <v>0</v>
      </c>
      <c r="X996" s="233">
        <v>0</v>
      </c>
      <c r="Y996" s="233">
        <v>0</v>
      </c>
      <c r="Z996" s="233">
        <v>0</v>
      </c>
      <c r="AA996" s="233">
        <v>0</v>
      </c>
      <c r="AB996" s="233">
        <v>0</v>
      </c>
      <c r="AC996" s="233">
        <v>0</v>
      </c>
      <c r="AD996" s="233">
        <v>0</v>
      </c>
      <c r="AE996" s="233">
        <v>0</v>
      </c>
      <c r="AF996" s="233">
        <v>0</v>
      </c>
      <c r="AG996" s="233">
        <v>0</v>
      </c>
      <c r="AH996" s="43">
        <v>0</v>
      </c>
    </row>
    <row r="997" spans="5:34">
      <c r="E997" s="2">
        <v>2021</v>
      </c>
      <c r="F997" s="2">
        <v>3</v>
      </c>
      <c r="G997" s="62">
        <v>2021</v>
      </c>
      <c r="H997" s="233">
        <v>0</v>
      </c>
      <c r="I997" s="233">
        <v>0</v>
      </c>
      <c r="J997" s="233">
        <v>0</v>
      </c>
      <c r="K997" s="233">
        <v>0</v>
      </c>
      <c r="L997" s="233">
        <v>0</v>
      </c>
      <c r="M997" s="233">
        <v>0</v>
      </c>
      <c r="N997" s="233">
        <v>0</v>
      </c>
      <c r="O997" s="233">
        <v>0</v>
      </c>
      <c r="P997" s="233">
        <v>0</v>
      </c>
      <c r="Q997" s="233">
        <v>0</v>
      </c>
      <c r="R997" s="233">
        <v>0</v>
      </c>
      <c r="S997" s="233">
        <v>0</v>
      </c>
      <c r="T997" s="233">
        <v>0</v>
      </c>
      <c r="U997" s="233">
        <v>0</v>
      </c>
      <c r="V997" s="233">
        <v>0</v>
      </c>
      <c r="W997" s="233">
        <v>0</v>
      </c>
      <c r="X997" s="233">
        <v>0</v>
      </c>
      <c r="Y997" s="233">
        <v>0</v>
      </c>
      <c r="Z997" s="233">
        <v>0</v>
      </c>
      <c r="AA997" s="233">
        <v>0</v>
      </c>
      <c r="AB997" s="233">
        <v>0</v>
      </c>
      <c r="AC997" s="233">
        <v>0</v>
      </c>
      <c r="AD997" s="233">
        <v>0</v>
      </c>
      <c r="AE997" s="233">
        <v>0</v>
      </c>
      <c r="AF997" s="233">
        <v>0</v>
      </c>
      <c r="AG997" s="233">
        <v>0</v>
      </c>
      <c r="AH997" s="43">
        <v>0</v>
      </c>
    </row>
    <row r="998" spans="5:34">
      <c r="E998" s="2">
        <v>2021</v>
      </c>
      <c r="F998" s="2">
        <v>4</v>
      </c>
      <c r="G998" s="62">
        <v>2021</v>
      </c>
      <c r="H998" s="233">
        <v>0</v>
      </c>
      <c r="I998" s="233">
        <v>0</v>
      </c>
      <c r="J998" s="233">
        <v>0</v>
      </c>
      <c r="K998" s="233">
        <v>0</v>
      </c>
      <c r="L998" s="233">
        <v>0</v>
      </c>
      <c r="M998" s="233">
        <v>0</v>
      </c>
      <c r="N998" s="233">
        <v>0</v>
      </c>
      <c r="O998" s="233">
        <v>0</v>
      </c>
      <c r="P998" s="233">
        <v>0</v>
      </c>
      <c r="Q998" s="233">
        <v>0</v>
      </c>
      <c r="R998" s="233">
        <v>0</v>
      </c>
      <c r="S998" s="233">
        <v>0</v>
      </c>
      <c r="T998" s="233">
        <v>0</v>
      </c>
      <c r="U998" s="233">
        <v>0</v>
      </c>
      <c r="V998" s="233">
        <v>0</v>
      </c>
      <c r="W998" s="233">
        <v>0</v>
      </c>
      <c r="X998" s="233">
        <v>0</v>
      </c>
      <c r="Y998" s="233">
        <v>0</v>
      </c>
      <c r="Z998" s="233">
        <v>0</v>
      </c>
      <c r="AA998" s="233">
        <v>0</v>
      </c>
      <c r="AB998" s="233">
        <v>0</v>
      </c>
      <c r="AC998" s="233">
        <v>0</v>
      </c>
      <c r="AD998" s="233">
        <v>0</v>
      </c>
      <c r="AE998" s="233">
        <v>0</v>
      </c>
      <c r="AF998" s="233">
        <v>0</v>
      </c>
      <c r="AG998" s="233">
        <v>0</v>
      </c>
      <c r="AH998" s="43">
        <v>0</v>
      </c>
    </row>
    <row r="999" spans="5:34">
      <c r="E999" s="2">
        <v>2021</v>
      </c>
      <c r="F999" s="2">
        <v>5</v>
      </c>
      <c r="G999" s="62">
        <v>2021</v>
      </c>
      <c r="H999" s="233">
        <v>0</v>
      </c>
      <c r="I999" s="233">
        <v>0</v>
      </c>
      <c r="J999" s="233">
        <v>0</v>
      </c>
      <c r="K999" s="233">
        <v>0</v>
      </c>
      <c r="L999" s="233">
        <v>0</v>
      </c>
      <c r="M999" s="233">
        <v>0</v>
      </c>
      <c r="N999" s="233">
        <v>0</v>
      </c>
      <c r="O999" s="233">
        <v>0</v>
      </c>
      <c r="P999" s="233">
        <v>0</v>
      </c>
      <c r="Q999" s="233">
        <v>0</v>
      </c>
      <c r="R999" s="233">
        <v>0</v>
      </c>
      <c r="S999" s="233">
        <v>0</v>
      </c>
      <c r="T999" s="233">
        <v>0</v>
      </c>
      <c r="U999" s="233">
        <v>0</v>
      </c>
      <c r="V999" s="233">
        <v>0</v>
      </c>
      <c r="W999" s="233">
        <v>0</v>
      </c>
      <c r="X999" s="233">
        <v>0</v>
      </c>
      <c r="Y999" s="233">
        <v>0</v>
      </c>
      <c r="Z999" s="233">
        <v>0</v>
      </c>
      <c r="AA999" s="233">
        <v>0</v>
      </c>
      <c r="AB999" s="233">
        <v>0</v>
      </c>
      <c r="AC999" s="233">
        <v>0</v>
      </c>
      <c r="AD999" s="233">
        <v>0</v>
      </c>
      <c r="AE999" s="233">
        <v>0</v>
      </c>
      <c r="AF999" s="233">
        <v>0</v>
      </c>
      <c r="AG999" s="233">
        <v>0</v>
      </c>
      <c r="AH999" s="43">
        <v>0</v>
      </c>
    </row>
    <row r="1000" spans="5:34">
      <c r="E1000" s="2">
        <v>2021</v>
      </c>
      <c r="F1000" s="2">
        <v>6</v>
      </c>
      <c r="G1000" s="62">
        <v>2021</v>
      </c>
      <c r="H1000" s="233">
        <v>0</v>
      </c>
      <c r="I1000" s="233">
        <v>0</v>
      </c>
      <c r="J1000" s="233">
        <v>0</v>
      </c>
      <c r="K1000" s="233">
        <v>0</v>
      </c>
      <c r="L1000" s="233">
        <v>0</v>
      </c>
      <c r="M1000" s="233">
        <v>0</v>
      </c>
      <c r="N1000" s="233">
        <v>0</v>
      </c>
      <c r="O1000" s="233">
        <v>0</v>
      </c>
      <c r="P1000" s="233">
        <v>0</v>
      </c>
      <c r="Q1000" s="233">
        <v>0</v>
      </c>
      <c r="R1000" s="233">
        <v>0</v>
      </c>
      <c r="S1000" s="233">
        <v>0</v>
      </c>
      <c r="T1000" s="233">
        <v>0</v>
      </c>
      <c r="U1000" s="233">
        <v>0</v>
      </c>
      <c r="V1000" s="233">
        <v>0</v>
      </c>
      <c r="W1000" s="233">
        <v>0</v>
      </c>
      <c r="X1000" s="233">
        <v>0</v>
      </c>
      <c r="Y1000" s="233">
        <v>0</v>
      </c>
      <c r="Z1000" s="233">
        <v>0</v>
      </c>
      <c r="AA1000" s="233">
        <v>0</v>
      </c>
      <c r="AB1000" s="233">
        <v>0</v>
      </c>
      <c r="AC1000" s="233">
        <v>0</v>
      </c>
      <c r="AD1000" s="233">
        <v>0</v>
      </c>
      <c r="AE1000" s="233">
        <v>0</v>
      </c>
      <c r="AF1000" s="233">
        <v>0</v>
      </c>
      <c r="AG1000" s="233">
        <v>0</v>
      </c>
      <c r="AH1000" s="43">
        <v>0</v>
      </c>
    </row>
    <row r="1001" spans="5:34">
      <c r="E1001" s="2">
        <v>2021</v>
      </c>
      <c r="F1001" s="2">
        <v>7</v>
      </c>
      <c r="G1001" s="62">
        <v>2022</v>
      </c>
      <c r="H1001" s="233">
        <v>0</v>
      </c>
      <c r="I1001" s="233">
        <v>0</v>
      </c>
      <c r="J1001" s="233">
        <v>0</v>
      </c>
      <c r="K1001" s="233">
        <v>0</v>
      </c>
      <c r="L1001" s="233">
        <v>0</v>
      </c>
      <c r="M1001" s="233">
        <v>0</v>
      </c>
      <c r="N1001" s="233">
        <v>0</v>
      </c>
      <c r="O1001" s="233">
        <v>0</v>
      </c>
      <c r="P1001" s="233">
        <v>0</v>
      </c>
      <c r="Q1001" s="233">
        <v>0</v>
      </c>
      <c r="R1001" s="233">
        <v>0</v>
      </c>
      <c r="S1001" s="233">
        <v>0</v>
      </c>
      <c r="T1001" s="233">
        <v>0</v>
      </c>
      <c r="U1001" s="233">
        <v>0</v>
      </c>
      <c r="V1001" s="233">
        <v>0</v>
      </c>
      <c r="W1001" s="233">
        <v>0</v>
      </c>
      <c r="X1001" s="233">
        <v>0</v>
      </c>
      <c r="Y1001" s="233">
        <v>0</v>
      </c>
      <c r="Z1001" s="233">
        <v>0</v>
      </c>
      <c r="AA1001" s="233">
        <v>0</v>
      </c>
      <c r="AB1001" s="233">
        <v>0</v>
      </c>
      <c r="AC1001" s="233">
        <v>0</v>
      </c>
      <c r="AD1001" s="233">
        <v>0</v>
      </c>
      <c r="AE1001" s="233">
        <v>0</v>
      </c>
      <c r="AF1001" s="233">
        <v>0</v>
      </c>
      <c r="AG1001" s="233">
        <v>0</v>
      </c>
      <c r="AH1001" s="43">
        <v>0</v>
      </c>
    </row>
    <row r="1002" spans="5:34">
      <c r="E1002" s="2">
        <v>2021</v>
      </c>
      <c r="F1002" s="2">
        <v>8</v>
      </c>
      <c r="G1002" s="62">
        <v>2022</v>
      </c>
      <c r="H1002" s="233">
        <v>0</v>
      </c>
      <c r="I1002" s="233">
        <v>0</v>
      </c>
      <c r="J1002" s="233">
        <v>0</v>
      </c>
      <c r="K1002" s="233">
        <v>0</v>
      </c>
      <c r="L1002" s="233">
        <v>0</v>
      </c>
      <c r="M1002" s="233">
        <v>0</v>
      </c>
      <c r="N1002" s="233">
        <v>0</v>
      </c>
      <c r="O1002" s="233">
        <v>0</v>
      </c>
      <c r="P1002" s="233">
        <v>0</v>
      </c>
      <c r="Q1002" s="233">
        <v>0</v>
      </c>
      <c r="R1002" s="233">
        <v>0</v>
      </c>
      <c r="S1002" s="233">
        <v>0</v>
      </c>
      <c r="T1002" s="233">
        <v>0</v>
      </c>
      <c r="U1002" s="233">
        <v>0</v>
      </c>
      <c r="V1002" s="233">
        <v>0</v>
      </c>
      <c r="W1002" s="233">
        <v>0</v>
      </c>
      <c r="X1002" s="233">
        <v>0</v>
      </c>
      <c r="Y1002" s="233">
        <v>0</v>
      </c>
      <c r="Z1002" s="233">
        <v>0</v>
      </c>
      <c r="AA1002" s="233">
        <v>0</v>
      </c>
      <c r="AB1002" s="233">
        <v>0</v>
      </c>
      <c r="AC1002" s="233">
        <v>0</v>
      </c>
      <c r="AD1002" s="233">
        <v>0</v>
      </c>
      <c r="AE1002" s="233">
        <v>0</v>
      </c>
      <c r="AF1002" s="233">
        <v>0</v>
      </c>
      <c r="AG1002" s="233">
        <v>0</v>
      </c>
      <c r="AH1002" s="43">
        <v>0</v>
      </c>
    </row>
    <row r="1003" spans="5:34">
      <c r="E1003" s="2">
        <v>2021</v>
      </c>
      <c r="F1003" s="2">
        <v>9</v>
      </c>
      <c r="G1003" s="62">
        <v>2022</v>
      </c>
      <c r="H1003" s="233">
        <v>0</v>
      </c>
      <c r="I1003" s="233">
        <v>0</v>
      </c>
      <c r="J1003" s="233">
        <v>0</v>
      </c>
      <c r="K1003" s="233">
        <v>0</v>
      </c>
      <c r="L1003" s="233">
        <v>0</v>
      </c>
      <c r="M1003" s="233">
        <v>0</v>
      </c>
      <c r="N1003" s="233">
        <v>0</v>
      </c>
      <c r="O1003" s="233">
        <v>0</v>
      </c>
      <c r="P1003" s="233">
        <v>0</v>
      </c>
      <c r="Q1003" s="233">
        <v>0</v>
      </c>
      <c r="R1003" s="233">
        <v>0</v>
      </c>
      <c r="S1003" s="233">
        <v>0</v>
      </c>
      <c r="T1003" s="233">
        <v>0</v>
      </c>
      <c r="U1003" s="233">
        <v>0</v>
      </c>
      <c r="V1003" s="233">
        <v>0</v>
      </c>
      <c r="W1003" s="233">
        <v>0</v>
      </c>
      <c r="X1003" s="233">
        <v>0</v>
      </c>
      <c r="Y1003" s="233">
        <v>0</v>
      </c>
      <c r="Z1003" s="233">
        <v>0</v>
      </c>
      <c r="AA1003" s="233">
        <v>0</v>
      </c>
      <c r="AB1003" s="233">
        <v>0</v>
      </c>
      <c r="AC1003" s="233">
        <v>0</v>
      </c>
      <c r="AD1003" s="233">
        <v>0</v>
      </c>
      <c r="AE1003" s="233">
        <v>0</v>
      </c>
      <c r="AF1003" s="233">
        <v>0</v>
      </c>
      <c r="AG1003" s="233">
        <v>0</v>
      </c>
      <c r="AH1003" s="43">
        <v>0</v>
      </c>
    </row>
    <row r="1004" spans="5:34">
      <c r="E1004" s="2">
        <v>2021</v>
      </c>
      <c r="F1004" s="2">
        <v>10</v>
      </c>
      <c r="G1004" s="62">
        <v>2022</v>
      </c>
      <c r="H1004" s="233">
        <v>0</v>
      </c>
      <c r="I1004" s="233">
        <v>0</v>
      </c>
      <c r="J1004" s="233">
        <v>0</v>
      </c>
      <c r="K1004" s="233">
        <v>0</v>
      </c>
      <c r="L1004" s="233">
        <v>0</v>
      </c>
      <c r="M1004" s="233">
        <v>0</v>
      </c>
      <c r="N1004" s="233">
        <v>0</v>
      </c>
      <c r="O1004" s="233">
        <v>0</v>
      </c>
      <c r="P1004" s="233">
        <v>0</v>
      </c>
      <c r="Q1004" s="233">
        <v>0</v>
      </c>
      <c r="R1004" s="233">
        <v>0</v>
      </c>
      <c r="S1004" s="233">
        <v>0</v>
      </c>
      <c r="T1004" s="233">
        <v>0</v>
      </c>
      <c r="U1004" s="233">
        <v>0</v>
      </c>
      <c r="V1004" s="233">
        <v>0</v>
      </c>
      <c r="W1004" s="233">
        <v>0</v>
      </c>
      <c r="X1004" s="233">
        <v>0</v>
      </c>
      <c r="Y1004" s="233">
        <v>0</v>
      </c>
      <c r="Z1004" s="233">
        <v>0</v>
      </c>
      <c r="AA1004" s="233">
        <v>0</v>
      </c>
      <c r="AB1004" s="233">
        <v>0</v>
      </c>
      <c r="AC1004" s="233">
        <v>0</v>
      </c>
      <c r="AD1004" s="233">
        <v>0</v>
      </c>
      <c r="AE1004" s="233">
        <v>0</v>
      </c>
      <c r="AF1004" s="233">
        <v>0</v>
      </c>
      <c r="AG1004" s="233">
        <v>0</v>
      </c>
      <c r="AH1004" s="43">
        <v>0</v>
      </c>
    </row>
    <row r="1005" spans="5:34">
      <c r="E1005" s="2">
        <v>2021</v>
      </c>
      <c r="F1005" s="2">
        <v>11</v>
      </c>
      <c r="G1005" s="62">
        <v>2022</v>
      </c>
      <c r="H1005" s="233">
        <v>0</v>
      </c>
      <c r="I1005" s="233">
        <v>0</v>
      </c>
      <c r="J1005" s="233">
        <v>0</v>
      </c>
      <c r="K1005" s="233">
        <v>0</v>
      </c>
      <c r="L1005" s="233">
        <v>0</v>
      </c>
      <c r="M1005" s="233">
        <v>0</v>
      </c>
      <c r="N1005" s="233">
        <v>0</v>
      </c>
      <c r="O1005" s="233">
        <v>0</v>
      </c>
      <c r="P1005" s="233">
        <v>0</v>
      </c>
      <c r="Q1005" s="233">
        <v>0</v>
      </c>
      <c r="R1005" s="233">
        <v>0</v>
      </c>
      <c r="S1005" s="233">
        <v>0</v>
      </c>
      <c r="T1005" s="233">
        <v>0</v>
      </c>
      <c r="U1005" s="233">
        <v>0</v>
      </c>
      <c r="V1005" s="233">
        <v>0</v>
      </c>
      <c r="W1005" s="233">
        <v>0</v>
      </c>
      <c r="X1005" s="233">
        <v>0</v>
      </c>
      <c r="Y1005" s="233">
        <v>0</v>
      </c>
      <c r="Z1005" s="233">
        <v>0</v>
      </c>
      <c r="AA1005" s="233">
        <v>0</v>
      </c>
      <c r="AB1005" s="233">
        <v>0</v>
      </c>
      <c r="AC1005" s="233">
        <v>0</v>
      </c>
      <c r="AD1005" s="233">
        <v>0</v>
      </c>
      <c r="AE1005" s="233">
        <v>0</v>
      </c>
      <c r="AF1005" s="233">
        <v>0</v>
      </c>
      <c r="AG1005" s="233">
        <v>0</v>
      </c>
      <c r="AH1005" s="43">
        <v>0</v>
      </c>
    </row>
    <row r="1006" spans="5:34">
      <c r="E1006" s="2">
        <v>2021</v>
      </c>
      <c r="F1006" s="2">
        <v>12</v>
      </c>
      <c r="G1006" s="62">
        <v>2022</v>
      </c>
      <c r="H1006" s="234">
        <v>0</v>
      </c>
      <c r="I1006" s="234">
        <v>0</v>
      </c>
      <c r="J1006" s="234">
        <v>0</v>
      </c>
      <c r="K1006" s="234">
        <v>0</v>
      </c>
      <c r="L1006" s="234">
        <v>0</v>
      </c>
      <c r="M1006" s="234">
        <v>0</v>
      </c>
      <c r="N1006" s="234">
        <v>0</v>
      </c>
      <c r="O1006" s="234">
        <v>0</v>
      </c>
      <c r="P1006" s="234">
        <v>0</v>
      </c>
      <c r="Q1006" s="234">
        <v>0</v>
      </c>
      <c r="R1006" s="234">
        <v>0</v>
      </c>
      <c r="S1006" s="234">
        <v>0</v>
      </c>
      <c r="T1006" s="234">
        <v>0</v>
      </c>
      <c r="U1006" s="234">
        <v>0</v>
      </c>
      <c r="V1006" s="234">
        <v>0</v>
      </c>
      <c r="W1006" s="234">
        <v>0</v>
      </c>
      <c r="X1006" s="234">
        <v>0</v>
      </c>
      <c r="Y1006" s="234">
        <v>0</v>
      </c>
      <c r="Z1006" s="234">
        <v>0</v>
      </c>
      <c r="AA1006" s="234">
        <v>0</v>
      </c>
      <c r="AB1006" s="234">
        <v>0</v>
      </c>
      <c r="AC1006" s="234">
        <v>0</v>
      </c>
      <c r="AD1006" s="234">
        <v>0</v>
      </c>
      <c r="AE1006" s="234">
        <v>0</v>
      </c>
      <c r="AF1006" s="234">
        <v>0</v>
      </c>
      <c r="AG1006" s="234">
        <v>0</v>
      </c>
      <c r="AH1006" s="43">
        <v>0</v>
      </c>
    </row>
    <row r="1007" spans="5:34">
      <c r="E1007" s="2">
        <v>2022</v>
      </c>
      <c r="F1007" s="2">
        <v>1</v>
      </c>
      <c r="G1007" s="62">
        <v>2022</v>
      </c>
      <c r="H1007" s="233">
        <v>0</v>
      </c>
      <c r="I1007" s="233">
        <v>0</v>
      </c>
      <c r="J1007" s="233">
        <v>0</v>
      </c>
      <c r="K1007" s="233">
        <v>0</v>
      </c>
      <c r="L1007" s="233">
        <v>0</v>
      </c>
      <c r="M1007" s="233">
        <v>0</v>
      </c>
      <c r="N1007" s="233">
        <v>0</v>
      </c>
      <c r="O1007" s="233">
        <v>0</v>
      </c>
      <c r="P1007" s="233">
        <v>0</v>
      </c>
      <c r="Q1007" s="233">
        <v>0</v>
      </c>
      <c r="R1007" s="233">
        <v>0</v>
      </c>
      <c r="S1007" s="233">
        <v>0</v>
      </c>
      <c r="T1007" s="233">
        <v>0</v>
      </c>
      <c r="U1007" s="233">
        <v>0</v>
      </c>
      <c r="V1007" s="233">
        <v>0</v>
      </c>
      <c r="W1007" s="233">
        <v>0</v>
      </c>
      <c r="X1007" s="233">
        <v>0</v>
      </c>
      <c r="Y1007" s="233">
        <v>0</v>
      </c>
      <c r="Z1007" s="233">
        <v>0</v>
      </c>
      <c r="AA1007" s="233">
        <v>0</v>
      </c>
      <c r="AB1007" s="233">
        <v>0</v>
      </c>
      <c r="AC1007" s="233">
        <v>0</v>
      </c>
      <c r="AD1007" s="233">
        <v>0</v>
      </c>
      <c r="AE1007" s="233">
        <v>0</v>
      </c>
      <c r="AF1007" s="233">
        <v>0</v>
      </c>
      <c r="AG1007" s="233">
        <v>0</v>
      </c>
      <c r="AH1007" s="43">
        <v>0</v>
      </c>
    </row>
    <row r="1008" spans="5:34">
      <c r="E1008" s="2">
        <v>2022</v>
      </c>
      <c r="F1008" s="2">
        <v>2</v>
      </c>
      <c r="G1008" s="62">
        <v>2022</v>
      </c>
      <c r="H1008" s="233">
        <v>0</v>
      </c>
      <c r="I1008" s="233">
        <v>0</v>
      </c>
      <c r="J1008" s="233">
        <v>0</v>
      </c>
      <c r="K1008" s="233">
        <v>0</v>
      </c>
      <c r="L1008" s="233">
        <v>0</v>
      </c>
      <c r="M1008" s="233">
        <v>0</v>
      </c>
      <c r="N1008" s="233">
        <v>0</v>
      </c>
      <c r="O1008" s="233">
        <v>0</v>
      </c>
      <c r="P1008" s="233">
        <v>0</v>
      </c>
      <c r="Q1008" s="233">
        <v>0</v>
      </c>
      <c r="R1008" s="233">
        <v>0</v>
      </c>
      <c r="S1008" s="233">
        <v>0</v>
      </c>
      <c r="T1008" s="233">
        <v>0</v>
      </c>
      <c r="U1008" s="233">
        <v>0</v>
      </c>
      <c r="V1008" s="233">
        <v>0</v>
      </c>
      <c r="W1008" s="233">
        <v>0</v>
      </c>
      <c r="X1008" s="233">
        <v>0</v>
      </c>
      <c r="Y1008" s="233">
        <v>0</v>
      </c>
      <c r="Z1008" s="233">
        <v>0</v>
      </c>
      <c r="AA1008" s="233">
        <v>0</v>
      </c>
      <c r="AB1008" s="233">
        <v>0</v>
      </c>
      <c r="AC1008" s="233">
        <v>0</v>
      </c>
      <c r="AD1008" s="233">
        <v>0</v>
      </c>
      <c r="AE1008" s="233">
        <v>0</v>
      </c>
      <c r="AF1008" s="233">
        <v>0</v>
      </c>
      <c r="AG1008" s="233">
        <v>0</v>
      </c>
      <c r="AH1008" s="43">
        <v>0</v>
      </c>
    </row>
    <row r="1009" spans="5:34">
      <c r="E1009" s="2">
        <v>2022</v>
      </c>
      <c r="F1009" s="2">
        <v>3</v>
      </c>
      <c r="G1009" s="62">
        <v>2022</v>
      </c>
      <c r="H1009" s="233">
        <v>0</v>
      </c>
      <c r="I1009" s="233">
        <v>0</v>
      </c>
      <c r="J1009" s="233">
        <v>0</v>
      </c>
      <c r="K1009" s="233">
        <v>0</v>
      </c>
      <c r="L1009" s="233">
        <v>0</v>
      </c>
      <c r="M1009" s="233">
        <v>0</v>
      </c>
      <c r="N1009" s="233">
        <v>0</v>
      </c>
      <c r="O1009" s="233">
        <v>0</v>
      </c>
      <c r="P1009" s="233">
        <v>0</v>
      </c>
      <c r="Q1009" s="233">
        <v>0</v>
      </c>
      <c r="R1009" s="233">
        <v>0</v>
      </c>
      <c r="S1009" s="233">
        <v>0</v>
      </c>
      <c r="T1009" s="233">
        <v>0</v>
      </c>
      <c r="U1009" s="233">
        <v>0</v>
      </c>
      <c r="V1009" s="233">
        <v>0</v>
      </c>
      <c r="W1009" s="233">
        <v>0</v>
      </c>
      <c r="X1009" s="233">
        <v>0</v>
      </c>
      <c r="Y1009" s="233">
        <v>0</v>
      </c>
      <c r="Z1009" s="233">
        <v>0</v>
      </c>
      <c r="AA1009" s="233">
        <v>0</v>
      </c>
      <c r="AB1009" s="233">
        <v>0</v>
      </c>
      <c r="AC1009" s="233">
        <v>0</v>
      </c>
      <c r="AD1009" s="233">
        <v>0</v>
      </c>
      <c r="AE1009" s="233">
        <v>0</v>
      </c>
      <c r="AF1009" s="233">
        <v>0</v>
      </c>
      <c r="AG1009" s="233">
        <v>0</v>
      </c>
      <c r="AH1009" s="43">
        <v>0</v>
      </c>
    </row>
    <row r="1010" spans="5:34">
      <c r="E1010" s="2">
        <v>2022</v>
      </c>
      <c r="F1010" s="2">
        <v>4</v>
      </c>
      <c r="G1010" s="62">
        <v>2022</v>
      </c>
      <c r="H1010" s="233">
        <v>0</v>
      </c>
      <c r="I1010" s="233">
        <v>0</v>
      </c>
      <c r="J1010" s="233">
        <v>0</v>
      </c>
      <c r="K1010" s="233">
        <v>0</v>
      </c>
      <c r="L1010" s="233">
        <v>0</v>
      </c>
      <c r="M1010" s="233">
        <v>0</v>
      </c>
      <c r="N1010" s="233">
        <v>0</v>
      </c>
      <c r="O1010" s="233">
        <v>0</v>
      </c>
      <c r="P1010" s="233">
        <v>0</v>
      </c>
      <c r="Q1010" s="233">
        <v>0</v>
      </c>
      <c r="R1010" s="233">
        <v>0</v>
      </c>
      <c r="S1010" s="233">
        <v>0</v>
      </c>
      <c r="T1010" s="233">
        <v>0</v>
      </c>
      <c r="U1010" s="233">
        <v>0</v>
      </c>
      <c r="V1010" s="233">
        <v>0</v>
      </c>
      <c r="W1010" s="233">
        <v>0</v>
      </c>
      <c r="X1010" s="233">
        <v>0</v>
      </c>
      <c r="Y1010" s="233">
        <v>0</v>
      </c>
      <c r="Z1010" s="233">
        <v>0</v>
      </c>
      <c r="AA1010" s="233">
        <v>0</v>
      </c>
      <c r="AB1010" s="233">
        <v>0</v>
      </c>
      <c r="AC1010" s="233">
        <v>0</v>
      </c>
      <c r="AD1010" s="233">
        <v>0</v>
      </c>
      <c r="AE1010" s="233">
        <v>0</v>
      </c>
      <c r="AF1010" s="233">
        <v>0</v>
      </c>
      <c r="AG1010" s="233">
        <v>0</v>
      </c>
      <c r="AH1010" s="43">
        <v>0</v>
      </c>
    </row>
    <row r="1011" spans="5:34">
      <c r="E1011" s="2">
        <v>2022</v>
      </c>
      <c r="F1011" s="2">
        <v>5</v>
      </c>
      <c r="G1011" s="62">
        <v>2022</v>
      </c>
      <c r="H1011" s="233">
        <v>0</v>
      </c>
      <c r="I1011" s="233">
        <v>0</v>
      </c>
      <c r="J1011" s="233">
        <v>0</v>
      </c>
      <c r="K1011" s="233">
        <v>0</v>
      </c>
      <c r="L1011" s="233">
        <v>0</v>
      </c>
      <c r="M1011" s="233">
        <v>0</v>
      </c>
      <c r="N1011" s="233">
        <v>0</v>
      </c>
      <c r="O1011" s="233">
        <v>0</v>
      </c>
      <c r="P1011" s="233">
        <v>0</v>
      </c>
      <c r="Q1011" s="233">
        <v>0</v>
      </c>
      <c r="R1011" s="233">
        <v>0</v>
      </c>
      <c r="S1011" s="233">
        <v>0</v>
      </c>
      <c r="T1011" s="233">
        <v>0</v>
      </c>
      <c r="U1011" s="233">
        <v>0</v>
      </c>
      <c r="V1011" s="233">
        <v>0</v>
      </c>
      <c r="W1011" s="233">
        <v>0</v>
      </c>
      <c r="X1011" s="233">
        <v>0</v>
      </c>
      <c r="Y1011" s="233">
        <v>0</v>
      </c>
      <c r="Z1011" s="233">
        <v>0</v>
      </c>
      <c r="AA1011" s="233">
        <v>0</v>
      </c>
      <c r="AB1011" s="233">
        <v>0</v>
      </c>
      <c r="AC1011" s="233">
        <v>0</v>
      </c>
      <c r="AD1011" s="233">
        <v>0</v>
      </c>
      <c r="AE1011" s="233">
        <v>0</v>
      </c>
      <c r="AF1011" s="233">
        <v>0</v>
      </c>
      <c r="AG1011" s="233">
        <v>0</v>
      </c>
      <c r="AH1011" s="43">
        <v>0</v>
      </c>
    </row>
    <row r="1012" spans="5:34">
      <c r="E1012" s="2">
        <v>2022</v>
      </c>
      <c r="F1012" s="2">
        <v>6</v>
      </c>
      <c r="G1012" s="62">
        <v>2022</v>
      </c>
      <c r="H1012" s="233">
        <v>0</v>
      </c>
      <c r="I1012" s="233">
        <v>0</v>
      </c>
      <c r="J1012" s="233">
        <v>0</v>
      </c>
      <c r="K1012" s="233">
        <v>0</v>
      </c>
      <c r="L1012" s="233">
        <v>0</v>
      </c>
      <c r="M1012" s="233">
        <v>0</v>
      </c>
      <c r="N1012" s="233">
        <v>0</v>
      </c>
      <c r="O1012" s="233">
        <v>0</v>
      </c>
      <c r="P1012" s="233">
        <v>0</v>
      </c>
      <c r="Q1012" s="233">
        <v>0</v>
      </c>
      <c r="R1012" s="233">
        <v>0</v>
      </c>
      <c r="S1012" s="233">
        <v>0</v>
      </c>
      <c r="T1012" s="233">
        <v>0</v>
      </c>
      <c r="U1012" s="233">
        <v>0</v>
      </c>
      <c r="V1012" s="233">
        <v>0</v>
      </c>
      <c r="W1012" s="233">
        <v>0</v>
      </c>
      <c r="X1012" s="233">
        <v>0</v>
      </c>
      <c r="Y1012" s="233">
        <v>0</v>
      </c>
      <c r="Z1012" s="233">
        <v>0</v>
      </c>
      <c r="AA1012" s="233">
        <v>0</v>
      </c>
      <c r="AB1012" s="233">
        <v>0</v>
      </c>
      <c r="AC1012" s="233">
        <v>0</v>
      </c>
      <c r="AD1012" s="233">
        <v>0</v>
      </c>
      <c r="AE1012" s="233">
        <v>0</v>
      </c>
      <c r="AF1012" s="233">
        <v>0</v>
      </c>
      <c r="AG1012" s="233">
        <v>0</v>
      </c>
      <c r="AH1012" s="43">
        <v>0</v>
      </c>
    </row>
    <row r="1013" spans="5:34">
      <c r="E1013" s="2">
        <v>2022</v>
      </c>
      <c r="F1013" s="2">
        <v>7</v>
      </c>
      <c r="G1013" s="62">
        <v>2023</v>
      </c>
      <c r="H1013" s="233">
        <v>0</v>
      </c>
      <c r="I1013" s="233">
        <v>0</v>
      </c>
      <c r="J1013" s="233">
        <v>0</v>
      </c>
      <c r="K1013" s="233">
        <v>0</v>
      </c>
      <c r="L1013" s="233">
        <v>0</v>
      </c>
      <c r="M1013" s="233">
        <v>0</v>
      </c>
      <c r="N1013" s="233">
        <v>0</v>
      </c>
      <c r="O1013" s="233">
        <v>0</v>
      </c>
      <c r="P1013" s="233">
        <v>0</v>
      </c>
      <c r="Q1013" s="233">
        <v>0</v>
      </c>
      <c r="R1013" s="233">
        <v>0</v>
      </c>
      <c r="S1013" s="233">
        <v>0</v>
      </c>
      <c r="T1013" s="233">
        <v>0</v>
      </c>
      <c r="U1013" s="233">
        <v>0</v>
      </c>
      <c r="V1013" s="233">
        <v>0</v>
      </c>
      <c r="W1013" s="233">
        <v>0</v>
      </c>
      <c r="X1013" s="233">
        <v>0</v>
      </c>
      <c r="Y1013" s="233">
        <v>0</v>
      </c>
      <c r="Z1013" s="233">
        <v>0</v>
      </c>
      <c r="AA1013" s="233">
        <v>0</v>
      </c>
      <c r="AB1013" s="233">
        <v>0</v>
      </c>
      <c r="AC1013" s="233">
        <v>0</v>
      </c>
      <c r="AD1013" s="233">
        <v>0</v>
      </c>
      <c r="AE1013" s="233">
        <v>0</v>
      </c>
      <c r="AF1013" s="233">
        <v>0</v>
      </c>
      <c r="AG1013" s="233">
        <v>0</v>
      </c>
      <c r="AH1013" s="43">
        <v>0</v>
      </c>
    </row>
    <row r="1014" spans="5:34">
      <c r="E1014" s="2">
        <v>2022</v>
      </c>
      <c r="F1014" s="2">
        <v>8</v>
      </c>
      <c r="G1014" s="62">
        <v>2023</v>
      </c>
      <c r="H1014" s="233">
        <v>0</v>
      </c>
      <c r="I1014" s="233">
        <v>0</v>
      </c>
      <c r="J1014" s="233">
        <v>0</v>
      </c>
      <c r="K1014" s="233">
        <v>0</v>
      </c>
      <c r="L1014" s="233">
        <v>0</v>
      </c>
      <c r="M1014" s="233">
        <v>0</v>
      </c>
      <c r="N1014" s="233">
        <v>0</v>
      </c>
      <c r="O1014" s="233">
        <v>0</v>
      </c>
      <c r="P1014" s="233">
        <v>0</v>
      </c>
      <c r="Q1014" s="233">
        <v>0</v>
      </c>
      <c r="R1014" s="233">
        <v>0</v>
      </c>
      <c r="S1014" s="233">
        <v>0</v>
      </c>
      <c r="T1014" s="233">
        <v>0</v>
      </c>
      <c r="U1014" s="233">
        <v>0</v>
      </c>
      <c r="V1014" s="233">
        <v>0</v>
      </c>
      <c r="W1014" s="233">
        <v>0</v>
      </c>
      <c r="X1014" s="233">
        <v>0</v>
      </c>
      <c r="Y1014" s="233">
        <v>0</v>
      </c>
      <c r="Z1014" s="233">
        <v>0</v>
      </c>
      <c r="AA1014" s="233">
        <v>0</v>
      </c>
      <c r="AB1014" s="233">
        <v>0</v>
      </c>
      <c r="AC1014" s="233">
        <v>0</v>
      </c>
      <c r="AD1014" s="233">
        <v>0</v>
      </c>
      <c r="AE1014" s="233">
        <v>0</v>
      </c>
      <c r="AF1014" s="233">
        <v>0</v>
      </c>
      <c r="AG1014" s="233">
        <v>0</v>
      </c>
      <c r="AH1014" s="43">
        <v>0</v>
      </c>
    </row>
    <row r="1015" spans="5:34">
      <c r="E1015" s="2">
        <v>2022</v>
      </c>
      <c r="F1015" s="2">
        <v>9</v>
      </c>
      <c r="G1015" s="62">
        <v>2023</v>
      </c>
      <c r="H1015" s="233">
        <v>0</v>
      </c>
      <c r="I1015" s="233">
        <v>0</v>
      </c>
      <c r="J1015" s="233">
        <v>0</v>
      </c>
      <c r="K1015" s="233">
        <v>0</v>
      </c>
      <c r="L1015" s="233">
        <v>0</v>
      </c>
      <c r="M1015" s="233">
        <v>0</v>
      </c>
      <c r="N1015" s="233">
        <v>0</v>
      </c>
      <c r="O1015" s="233">
        <v>0</v>
      </c>
      <c r="P1015" s="233">
        <v>0</v>
      </c>
      <c r="Q1015" s="233">
        <v>0</v>
      </c>
      <c r="R1015" s="233">
        <v>0</v>
      </c>
      <c r="S1015" s="233">
        <v>0</v>
      </c>
      <c r="T1015" s="233">
        <v>0</v>
      </c>
      <c r="U1015" s="233">
        <v>0</v>
      </c>
      <c r="V1015" s="233">
        <v>0</v>
      </c>
      <c r="W1015" s="233">
        <v>0</v>
      </c>
      <c r="X1015" s="233">
        <v>0</v>
      </c>
      <c r="Y1015" s="233">
        <v>0</v>
      </c>
      <c r="Z1015" s="233">
        <v>0</v>
      </c>
      <c r="AA1015" s="233">
        <v>0</v>
      </c>
      <c r="AB1015" s="233">
        <v>0</v>
      </c>
      <c r="AC1015" s="233">
        <v>0</v>
      </c>
      <c r="AD1015" s="233">
        <v>0</v>
      </c>
      <c r="AE1015" s="233">
        <v>0</v>
      </c>
      <c r="AF1015" s="233">
        <v>0</v>
      </c>
      <c r="AG1015" s="233">
        <v>0</v>
      </c>
      <c r="AH1015" s="43">
        <v>0</v>
      </c>
    </row>
    <row r="1016" spans="5:34">
      <c r="E1016" s="2">
        <v>2022</v>
      </c>
      <c r="F1016" s="2">
        <v>10</v>
      </c>
      <c r="G1016" s="62">
        <v>2023</v>
      </c>
      <c r="H1016" s="233">
        <v>0</v>
      </c>
      <c r="I1016" s="233">
        <v>0</v>
      </c>
      <c r="J1016" s="233">
        <v>0</v>
      </c>
      <c r="K1016" s="233">
        <v>0</v>
      </c>
      <c r="L1016" s="233">
        <v>0</v>
      </c>
      <c r="M1016" s="233">
        <v>0</v>
      </c>
      <c r="N1016" s="233">
        <v>0</v>
      </c>
      <c r="O1016" s="233">
        <v>0</v>
      </c>
      <c r="P1016" s="233">
        <v>0</v>
      </c>
      <c r="Q1016" s="233">
        <v>0</v>
      </c>
      <c r="R1016" s="233">
        <v>0</v>
      </c>
      <c r="S1016" s="233">
        <v>0</v>
      </c>
      <c r="T1016" s="233">
        <v>0</v>
      </c>
      <c r="U1016" s="233">
        <v>0</v>
      </c>
      <c r="V1016" s="233">
        <v>0</v>
      </c>
      <c r="W1016" s="233">
        <v>0</v>
      </c>
      <c r="X1016" s="233">
        <v>0</v>
      </c>
      <c r="Y1016" s="233">
        <v>0</v>
      </c>
      <c r="Z1016" s="233">
        <v>0</v>
      </c>
      <c r="AA1016" s="233">
        <v>0</v>
      </c>
      <c r="AB1016" s="233">
        <v>0</v>
      </c>
      <c r="AC1016" s="233">
        <v>0</v>
      </c>
      <c r="AD1016" s="233">
        <v>0</v>
      </c>
      <c r="AE1016" s="233">
        <v>0</v>
      </c>
      <c r="AF1016" s="233">
        <v>0</v>
      </c>
      <c r="AG1016" s="233">
        <v>0</v>
      </c>
      <c r="AH1016" s="43">
        <v>0</v>
      </c>
    </row>
    <row r="1017" spans="5:34">
      <c r="E1017" s="2">
        <v>2022</v>
      </c>
      <c r="F1017" s="2">
        <v>11</v>
      </c>
      <c r="G1017" s="62">
        <v>2023</v>
      </c>
      <c r="H1017" s="233">
        <v>0</v>
      </c>
      <c r="I1017" s="233">
        <v>0</v>
      </c>
      <c r="J1017" s="233">
        <v>0</v>
      </c>
      <c r="K1017" s="233">
        <v>0</v>
      </c>
      <c r="L1017" s="233">
        <v>0</v>
      </c>
      <c r="M1017" s="233">
        <v>0</v>
      </c>
      <c r="N1017" s="233">
        <v>0</v>
      </c>
      <c r="O1017" s="233">
        <v>0</v>
      </c>
      <c r="P1017" s="233">
        <v>0</v>
      </c>
      <c r="Q1017" s="233">
        <v>0</v>
      </c>
      <c r="R1017" s="233">
        <v>0</v>
      </c>
      <c r="S1017" s="233">
        <v>0</v>
      </c>
      <c r="T1017" s="233">
        <v>0</v>
      </c>
      <c r="U1017" s="233">
        <v>0</v>
      </c>
      <c r="V1017" s="233">
        <v>0</v>
      </c>
      <c r="W1017" s="233">
        <v>0</v>
      </c>
      <c r="X1017" s="233">
        <v>0</v>
      </c>
      <c r="Y1017" s="233">
        <v>0</v>
      </c>
      <c r="Z1017" s="233">
        <v>0</v>
      </c>
      <c r="AA1017" s="233">
        <v>0</v>
      </c>
      <c r="AB1017" s="233">
        <v>0</v>
      </c>
      <c r="AC1017" s="233">
        <v>0</v>
      </c>
      <c r="AD1017" s="233">
        <v>0</v>
      </c>
      <c r="AE1017" s="233">
        <v>0</v>
      </c>
      <c r="AF1017" s="233">
        <v>0</v>
      </c>
      <c r="AG1017" s="233">
        <v>0</v>
      </c>
      <c r="AH1017" s="43">
        <v>0</v>
      </c>
    </row>
    <row r="1018" spans="5:34">
      <c r="E1018" s="2">
        <v>2022</v>
      </c>
      <c r="F1018" s="2">
        <v>12</v>
      </c>
      <c r="G1018" s="62">
        <v>2023</v>
      </c>
      <c r="H1018" s="234">
        <v>0</v>
      </c>
      <c r="I1018" s="234">
        <v>0</v>
      </c>
      <c r="J1018" s="234">
        <v>0</v>
      </c>
      <c r="K1018" s="234">
        <v>0</v>
      </c>
      <c r="L1018" s="234">
        <v>0</v>
      </c>
      <c r="M1018" s="234">
        <v>0</v>
      </c>
      <c r="N1018" s="234">
        <v>0</v>
      </c>
      <c r="O1018" s="234">
        <v>0</v>
      </c>
      <c r="P1018" s="234">
        <v>0</v>
      </c>
      <c r="Q1018" s="234">
        <v>0</v>
      </c>
      <c r="R1018" s="234">
        <v>0</v>
      </c>
      <c r="S1018" s="234">
        <v>0</v>
      </c>
      <c r="T1018" s="234">
        <v>0</v>
      </c>
      <c r="U1018" s="234">
        <v>0</v>
      </c>
      <c r="V1018" s="234">
        <v>0</v>
      </c>
      <c r="W1018" s="234">
        <v>0</v>
      </c>
      <c r="X1018" s="234">
        <v>0</v>
      </c>
      <c r="Y1018" s="234">
        <v>0</v>
      </c>
      <c r="Z1018" s="234">
        <v>0</v>
      </c>
      <c r="AA1018" s="234">
        <v>0</v>
      </c>
      <c r="AB1018" s="234">
        <v>0</v>
      </c>
      <c r="AC1018" s="234">
        <v>0</v>
      </c>
      <c r="AD1018" s="234">
        <v>0</v>
      </c>
      <c r="AE1018" s="234">
        <v>0</v>
      </c>
      <c r="AF1018" s="234">
        <v>0</v>
      </c>
      <c r="AG1018" s="234">
        <v>0</v>
      </c>
      <c r="AH1018" s="43">
        <v>0</v>
      </c>
    </row>
    <row r="1019" spans="5:34">
      <c r="E1019" s="2">
        <v>2023</v>
      </c>
      <c r="F1019" s="2">
        <v>1</v>
      </c>
      <c r="G1019" s="62">
        <v>2023</v>
      </c>
      <c r="H1019" s="233">
        <v>0</v>
      </c>
      <c r="I1019" s="233">
        <v>0</v>
      </c>
      <c r="J1019" s="233">
        <v>0</v>
      </c>
      <c r="K1019" s="233">
        <v>0</v>
      </c>
      <c r="L1019" s="233">
        <v>0</v>
      </c>
      <c r="M1019" s="233">
        <v>0</v>
      </c>
      <c r="N1019" s="233">
        <v>0</v>
      </c>
      <c r="O1019" s="233">
        <v>0</v>
      </c>
      <c r="P1019" s="233">
        <v>0</v>
      </c>
      <c r="Q1019" s="233">
        <v>0</v>
      </c>
      <c r="R1019" s="233">
        <v>0</v>
      </c>
      <c r="S1019" s="233">
        <v>0</v>
      </c>
      <c r="T1019" s="233">
        <v>0</v>
      </c>
      <c r="U1019" s="233">
        <v>0</v>
      </c>
      <c r="V1019" s="233">
        <v>0</v>
      </c>
      <c r="W1019" s="233">
        <v>0</v>
      </c>
      <c r="X1019" s="233">
        <v>0</v>
      </c>
      <c r="Y1019" s="233">
        <v>0</v>
      </c>
      <c r="Z1019" s="233">
        <v>0</v>
      </c>
      <c r="AA1019" s="233">
        <v>0</v>
      </c>
      <c r="AB1019" s="233">
        <v>0</v>
      </c>
      <c r="AC1019" s="233">
        <v>0</v>
      </c>
      <c r="AD1019" s="233">
        <v>0</v>
      </c>
      <c r="AE1019" s="233">
        <v>0</v>
      </c>
      <c r="AF1019" s="233">
        <v>0</v>
      </c>
      <c r="AG1019" s="233">
        <v>0</v>
      </c>
      <c r="AH1019" s="43">
        <v>0</v>
      </c>
    </row>
    <row r="1020" spans="5:34">
      <c r="E1020" s="2">
        <v>2023</v>
      </c>
      <c r="F1020" s="2">
        <v>2</v>
      </c>
      <c r="G1020" s="62">
        <v>2023</v>
      </c>
      <c r="H1020" s="233">
        <v>0</v>
      </c>
      <c r="I1020" s="233">
        <v>0</v>
      </c>
      <c r="J1020" s="233">
        <v>0</v>
      </c>
      <c r="K1020" s="233">
        <v>0</v>
      </c>
      <c r="L1020" s="233">
        <v>0</v>
      </c>
      <c r="M1020" s="233">
        <v>0</v>
      </c>
      <c r="N1020" s="233">
        <v>0</v>
      </c>
      <c r="O1020" s="233">
        <v>0</v>
      </c>
      <c r="P1020" s="233">
        <v>0</v>
      </c>
      <c r="Q1020" s="233">
        <v>0</v>
      </c>
      <c r="R1020" s="233">
        <v>0</v>
      </c>
      <c r="S1020" s="233">
        <v>0</v>
      </c>
      <c r="T1020" s="233">
        <v>0</v>
      </c>
      <c r="U1020" s="233">
        <v>0</v>
      </c>
      <c r="V1020" s="233">
        <v>0</v>
      </c>
      <c r="W1020" s="233">
        <v>0</v>
      </c>
      <c r="X1020" s="233">
        <v>0</v>
      </c>
      <c r="Y1020" s="233">
        <v>0</v>
      </c>
      <c r="Z1020" s="233">
        <v>0</v>
      </c>
      <c r="AA1020" s="233">
        <v>0</v>
      </c>
      <c r="AB1020" s="233">
        <v>0</v>
      </c>
      <c r="AC1020" s="233">
        <v>0</v>
      </c>
      <c r="AD1020" s="233">
        <v>0</v>
      </c>
      <c r="AE1020" s="233">
        <v>0</v>
      </c>
      <c r="AF1020" s="233">
        <v>0</v>
      </c>
      <c r="AG1020" s="233">
        <v>0</v>
      </c>
      <c r="AH1020" s="43">
        <v>0</v>
      </c>
    </row>
    <row r="1021" spans="5:34">
      <c r="E1021" s="2">
        <v>2023</v>
      </c>
      <c r="F1021" s="2">
        <v>3</v>
      </c>
      <c r="G1021" s="62">
        <v>2023</v>
      </c>
      <c r="H1021" s="233">
        <v>0</v>
      </c>
      <c r="I1021" s="233">
        <v>0</v>
      </c>
      <c r="J1021" s="233">
        <v>0</v>
      </c>
      <c r="K1021" s="233">
        <v>0</v>
      </c>
      <c r="L1021" s="233">
        <v>0</v>
      </c>
      <c r="M1021" s="233">
        <v>0</v>
      </c>
      <c r="N1021" s="233">
        <v>0</v>
      </c>
      <c r="O1021" s="233">
        <v>0</v>
      </c>
      <c r="P1021" s="233">
        <v>0</v>
      </c>
      <c r="Q1021" s="233">
        <v>0</v>
      </c>
      <c r="R1021" s="233">
        <v>0</v>
      </c>
      <c r="S1021" s="233">
        <v>0</v>
      </c>
      <c r="T1021" s="233">
        <v>0</v>
      </c>
      <c r="U1021" s="233">
        <v>0</v>
      </c>
      <c r="V1021" s="233">
        <v>0</v>
      </c>
      <c r="W1021" s="233">
        <v>0</v>
      </c>
      <c r="X1021" s="233">
        <v>0</v>
      </c>
      <c r="Y1021" s="233">
        <v>0</v>
      </c>
      <c r="Z1021" s="233">
        <v>0</v>
      </c>
      <c r="AA1021" s="233">
        <v>0</v>
      </c>
      <c r="AB1021" s="233">
        <v>0</v>
      </c>
      <c r="AC1021" s="233">
        <v>0</v>
      </c>
      <c r="AD1021" s="233">
        <v>0</v>
      </c>
      <c r="AE1021" s="233">
        <v>0</v>
      </c>
      <c r="AF1021" s="233">
        <v>0</v>
      </c>
      <c r="AG1021" s="233">
        <v>0</v>
      </c>
      <c r="AH1021" s="43">
        <v>0</v>
      </c>
    </row>
    <row r="1022" spans="5:34">
      <c r="E1022" s="2">
        <v>2023</v>
      </c>
      <c r="F1022" s="2">
        <v>4</v>
      </c>
      <c r="G1022" s="62">
        <v>2023</v>
      </c>
      <c r="H1022" s="233">
        <v>0</v>
      </c>
      <c r="I1022" s="233">
        <v>0</v>
      </c>
      <c r="J1022" s="233">
        <v>0</v>
      </c>
      <c r="K1022" s="233">
        <v>0</v>
      </c>
      <c r="L1022" s="233">
        <v>0</v>
      </c>
      <c r="M1022" s="233">
        <v>0</v>
      </c>
      <c r="N1022" s="233">
        <v>0</v>
      </c>
      <c r="O1022" s="233">
        <v>0</v>
      </c>
      <c r="P1022" s="233">
        <v>0</v>
      </c>
      <c r="Q1022" s="233">
        <v>0</v>
      </c>
      <c r="R1022" s="233">
        <v>0</v>
      </c>
      <c r="S1022" s="233">
        <v>0</v>
      </c>
      <c r="T1022" s="233">
        <v>0</v>
      </c>
      <c r="U1022" s="233">
        <v>0</v>
      </c>
      <c r="V1022" s="233">
        <v>0</v>
      </c>
      <c r="W1022" s="233">
        <v>0</v>
      </c>
      <c r="X1022" s="233">
        <v>0</v>
      </c>
      <c r="Y1022" s="233">
        <v>0</v>
      </c>
      <c r="Z1022" s="233">
        <v>0</v>
      </c>
      <c r="AA1022" s="233">
        <v>0</v>
      </c>
      <c r="AB1022" s="233">
        <v>0</v>
      </c>
      <c r="AC1022" s="233">
        <v>0</v>
      </c>
      <c r="AD1022" s="233">
        <v>0</v>
      </c>
      <c r="AE1022" s="233">
        <v>0</v>
      </c>
      <c r="AF1022" s="233">
        <v>0</v>
      </c>
      <c r="AG1022" s="233">
        <v>0</v>
      </c>
      <c r="AH1022" s="43">
        <v>0</v>
      </c>
    </row>
    <row r="1023" spans="5:34">
      <c r="E1023" s="2">
        <v>2023</v>
      </c>
      <c r="F1023" s="2">
        <v>5</v>
      </c>
      <c r="G1023" s="62">
        <v>2023</v>
      </c>
      <c r="H1023" s="233">
        <v>0</v>
      </c>
      <c r="I1023" s="233">
        <v>0</v>
      </c>
      <c r="J1023" s="233">
        <v>0</v>
      </c>
      <c r="K1023" s="233">
        <v>0</v>
      </c>
      <c r="L1023" s="233">
        <v>0</v>
      </c>
      <c r="M1023" s="233">
        <v>0</v>
      </c>
      <c r="N1023" s="233">
        <v>0</v>
      </c>
      <c r="O1023" s="233">
        <v>0</v>
      </c>
      <c r="P1023" s="233">
        <v>0</v>
      </c>
      <c r="Q1023" s="233">
        <v>0</v>
      </c>
      <c r="R1023" s="233">
        <v>0</v>
      </c>
      <c r="S1023" s="233">
        <v>0</v>
      </c>
      <c r="T1023" s="233">
        <v>0</v>
      </c>
      <c r="U1023" s="233">
        <v>0</v>
      </c>
      <c r="V1023" s="233">
        <v>0</v>
      </c>
      <c r="W1023" s="233">
        <v>0</v>
      </c>
      <c r="X1023" s="233">
        <v>0</v>
      </c>
      <c r="Y1023" s="233">
        <v>0</v>
      </c>
      <c r="Z1023" s="233">
        <v>0</v>
      </c>
      <c r="AA1023" s="233">
        <v>0</v>
      </c>
      <c r="AB1023" s="233">
        <v>0</v>
      </c>
      <c r="AC1023" s="233">
        <v>0</v>
      </c>
      <c r="AD1023" s="233">
        <v>0</v>
      </c>
      <c r="AE1023" s="233">
        <v>0</v>
      </c>
      <c r="AF1023" s="233">
        <v>0</v>
      </c>
      <c r="AG1023" s="233">
        <v>0</v>
      </c>
      <c r="AH1023" s="43">
        <v>0</v>
      </c>
    </row>
    <row r="1024" spans="5:34">
      <c r="E1024" s="2">
        <v>2023</v>
      </c>
      <c r="F1024" s="2">
        <v>6</v>
      </c>
      <c r="G1024" s="62">
        <v>2023</v>
      </c>
      <c r="H1024" s="233">
        <v>0</v>
      </c>
      <c r="I1024" s="233">
        <v>0</v>
      </c>
      <c r="J1024" s="233">
        <v>0</v>
      </c>
      <c r="K1024" s="233">
        <v>0</v>
      </c>
      <c r="L1024" s="233">
        <v>0</v>
      </c>
      <c r="M1024" s="233">
        <v>0</v>
      </c>
      <c r="N1024" s="233">
        <v>0</v>
      </c>
      <c r="O1024" s="233">
        <v>0</v>
      </c>
      <c r="P1024" s="233">
        <v>0</v>
      </c>
      <c r="Q1024" s="233">
        <v>0</v>
      </c>
      <c r="R1024" s="233">
        <v>0</v>
      </c>
      <c r="S1024" s="233">
        <v>0</v>
      </c>
      <c r="T1024" s="233">
        <v>0</v>
      </c>
      <c r="U1024" s="233">
        <v>0</v>
      </c>
      <c r="V1024" s="233">
        <v>0</v>
      </c>
      <c r="W1024" s="233">
        <v>0</v>
      </c>
      <c r="X1024" s="233">
        <v>0</v>
      </c>
      <c r="Y1024" s="233">
        <v>0</v>
      </c>
      <c r="Z1024" s="233">
        <v>0</v>
      </c>
      <c r="AA1024" s="233">
        <v>0</v>
      </c>
      <c r="AB1024" s="233">
        <v>0</v>
      </c>
      <c r="AC1024" s="233">
        <v>0</v>
      </c>
      <c r="AD1024" s="233">
        <v>0</v>
      </c>
      <c r="AE1024" s="233">
        <v>0</v>
      </c>
      <c r="AF1024" s="233">
        <v>0</v>
      </c>
      <c r="AG1024" s="233">
        <v>0</v>
      </c>
      <c r="AH1024" s="43">
        <v>0</v>
      </c>
    </row>
    <row r="1025" spans="5:34">
      <c r="E1025" s="2">
        <v>2023</v>
      </c>
      <c r="F1025" s="2">
        <v>7</v>
      </c>
      <c r="G1025" s="62">
        <v>2024</v>
      </c>
      <c r="H1025" s="233">
        <v>0</v>
      </c>
      <c r="I1025" s="233">
        <v>0</v>
      </c>
      <c r="J1025" s="233">
        <v>0</v>
      </c>
      <c r="K1025" s="233">
        <v>0</v>
      </c>
      <c r="L1025" s="233">
        <v>0</v>
      </c>
      <c r="M1025" s="233">
        <v>0</v>
      </c>
      <c r="N1025" s="233">
        <v>0</v>
      </c>
      <c r="O1025" s="233">
        <v>0</v>
      </c>
      <c r="P1025" s="233">
        <v>0</v>
      </c>
      <c r="Q1025" s="233">
        <v>0</v>
      </c>
      <c r="R1025" s="233">
        <v>0</v>
      </c>
      <c r="S1025" s="233">
        <v>0</v>
      </c>
      <c r="T1025" s="233">
        <v>0</v>
      </c>
      <c r="U1025" s="233">
        <v>0</v>
      </c>
      <c r="V1025" s="233">
        <v>0</v>
      </c>
      <c r="W1025" s="233">
        <v>0</v>
      </c>
      <c r="X1025" s="233">
        <v>0</v>
      </c>
      <c r="Y1025" s="233">
        <v>0</v>
      </c>
      <c r="Z1025" s="233">
        <v>0</v>
      </c>
      <c r="AA1025" s="233">
        <v>0</v>
      </c>
      <c r="AB1025" s="233">
        <v>0</v>
      </c>
      <c r="AC1025" s="233">
        <v>0</v>
      </c>
      <c r="AD1025" s="233">
        <v>0</v>
      </c>
      <c r="AE1025" s="233">
        <v>0</v>
      </c>
      <c r="AF1025" s="233">
        <v>0</v>
      </c>
      <c r="AG1025" s="233">
        <v>0</v>
      </c>
      <c r="AH1025" s="43">
        <v>0</v>
      </c>
    </row>
    <row r="1026" spans="5:34">
      <c r="E1026" s="2">
        <v>2023</v>
      </c>
      <c r="F1026" s="2">
        <v>8</v>
      </c>
      <c r="G1026" s="62">
        <v>2024</v>
      </c>
      <c r="H1026" s="233">
        <v>0</v>
      </c>
      <c r="I1026" s="233">
        <v>0</v>
      </c>
      <c r="J1026" s="233">
        <v>0</v>
      </c>
      <c r="K1026" s="233">
        <v>0</v>
      </c>
      <c r="L1026" s="233">
        <v>0</v>
      </c>
      <c r="M1026" s="233">
        <v>0</v>
      </c>
      <c r="N1026" s="233">
        <v>0</v>
      </c>
      <c r="O1026" s="233">
        <v>0</v>
      </c>
      <c r="P1026" s="233">
        <v>0</v>
      </c>
      <c r="Q1026" s="233">
        <v>0</v>
      </c>
      <c r="R1026" s="233">
        <v>0</v>
      </c>
      <c r="S1026" s="233">
        <v>0</v>
      </c>
      <c r="T1026" s="233">
        <v>0</v>
      </c>
      <c r="U1026" s="233">
        <v>0</v>
      </c>
      <c r="V1026" s="233">
        <v>0</v>
      </c>
      <c r="W1026" s="233">
        <v>0</v>
      </c>
      <c r="X1026" s="233">
        <v>0</v>
      </c>
      <c r="Y1026" s="233">
        <v>0</v>
      </c>
      <c r="Z1026" s="233">
        <v>0</v>
      </c>
      <c r="AA1026" s="233">
        <v>0</v>
      </c>
      <c r="AB1026" s="233">
        <v>0</v>
      </c>
      <c r="AC1026" s="233">
        <v>0</v>
      </c>
      <c r="AD1026" s="233">
        <v>0</v>
      </c>
      <c r="AE1026" s="233">
        <v>0</v>
      </c>
      <c r="AF1026" s="233">
        <v>0</v>
      </c>
      <c r="AG1026" s="233">
        <v>0</v>
      </c>
      <c r="AH1026" s="43">
        <v>0</v>
      </c>
    </row>
    <row r="1027" spans="5:34">
      <c r="E1027" s="2">
        <v>2023</v>
      </c>
      <c r="F1027" s="2">
        <v>9</v>
      </c>
      <c r="G1027" s="62">
        <v>2024</v>
      </c>
      <c r="H1027" s="233">
        <v>0</v>
      </c>
      <c r="I1027" s="233">
        <v>0</v>
      </c>
      <c r="J1027" s="233">
        <v>0</v>
      </c>
      <c r="K1027" s="233">
        <v>0</v>
      </c>
      <c r="L1027" s="233">
        <v>0</v>
      </c>
      <c r="M1027" s="233">
        <v>0</v>
      </c>
      <c r="N1027" s="233">
        <v>0</v>
      </c>
      <c r="O1027" s="233">
        <v>0</v>
      </c>
      <c r="P1027" s="233">
        <v>0</v>
      </c>
      <c r="Q1027" s="233">
        <v>0</v>
      </c>
      <c r="R1027" s="233">
        <v>0</v>
      </c>
      <c r="S1027" s="233">
        <v>0</v>
      </c>
      <c r="T1027" s="233">
        <v>0</v>
      </c>
      <c r="U1027" s="233">
        <v>0</v>
      </c>
      <c r="V1027" s="233">
        <v>0</v>
      </c>
      <c r="W1027" s="233">
        <v>0</v>
      </c>
      <c r="X1027" s="233">
        <v>0</v>
      </c>
      <c r="Y1027" s="233">
        <v>0</v>
      </c>
      <c r="Z1027" s="233">
        <v>0</v>
      </c>
      <c r="AA1027" s="233">
        <v>0</v>
      </c>
      <c r="AB1027" s="233">
        <v>0</v>
      </c>
      <c r="AC1027" s="233">
        <v>0</v>
      </c>
      <c r="AD1027" s="233">
        <v>0</v>
      </c>
      <c r="AE1027" s="233">
        <v>0</v>
      </c>
      <c r="AF1027" s="233">
        <v>0</v>
      </c>
      <c r="AG1027" s="233">
        <v>0</v>
      </c>
      <c r="AH1027" s="43">
        <v>0</v>
      </c>
    </row>
    <row r="1028" spans="5:34">
      <c r="E1028" s="2">
        <v>2023</v>
      </c>
      <c r="F1028" s="2">
        <v>10</v>
      </c>
      <c r="G1028" s="62">
        <v>2024</v>
      </c>
      <c r="H1028" s="233">
        <v>0</v>
      </c>
      <c r="I1028" s="233">
        <v>0</v>
      </c>
      <c r="J1028" s="233">
        <v>0</v>
      </c>
      <c r="K1028" s="233">
        <v>0</v>
      </c>
      <c r="L1028" s="233">
        <v>0</v>
      </c>
      <c r="M1028" s="233">
        <v>0</v>
      </c>
      <c r="N1028" s="233">
        <v>0</v>
      </c>
      <c r="O1028" s="233">
        <v>0</v>
      </c>
      <c r="P1028" s="233">
        <v>0</v>
      </c>
      <c r="Q1028" s="233">
        <v>0</v>
      </c>
      <c r="R1028" s="233">
        <v>0</v>
      </c>
      <c r="S1028" s="233">
        <v>0</v>
      </c>
      <c r="T1028" s="233">
        <v>0</v>
      </c>
      <c r="U1028" s="233">
        <v>0</v>
      </c>
      <c r="V1028" s="233">
        <v>0</v>
      </c>
      <c r="W1028" s="233">
        <v>0</v>
      </c>
      <c r="X1028" s="233">
        <v>0</v>
      </c>
      <c r="Y1028" s="233">
        <v>0</v>
      </c>
      <c r="Z1028" s="233">
        <v>0</v>
      </c>
      <c r="AA1028" s="233">
        <v>0</v>
      </c>
      <c r="AB1028" s="233">
        <v>0</v>
      </c>
      <c r="AC1028" s="233">
        <v>0</v>
      </c>
      <c r="AD1028" s="233">
        <v>0</v>
      </c>
      <c r="AE1028" s="233">
        <v>0</v>
      </c>
      <c r="AF1028" s="233">
        <v>0</v>
      </c>
      <c r="AG1028" s="233">
        <v>0</v>
      </c>
      <c r="AH1028" s="43">
        <v>0</v>
      </c>
    </row>
    <row r="1029" spans="5:34">
      <c r="E1029" s="2">
        <v>2023</v>
      </c>
      <c r="F1029" s="2">
        <v>11</v>
      </c>
      <c r="G1029" s="62">
        <v>2024</v>
      </c>
      <c r="H1029" s="233">
        <v>0</v>
      </c>
      <c r="I1029" s="233">
        <v>0</v>
      </c>
      <c r="J1029" s="233">
        <v>0</v>
      </c>
      <c r="K1029" s="233">
        <v>0</v>
      </c>
      <c r="L1029" s="233">
        <v>0</v>
      </c>
      <c r="M1029" s="233">
        <v>0</v>
      </c>
      <c r="N1029" s="233">
        <v>0</v>
      </c>
      <c r="O1029" s="233">
        <v>0</v>
      </c>
      <c r="P1029" s="233">
        <v>0</v>
      </c>
      <c r="Q1029" s="233">
        <v>0</v>
      </c>
      <c r="R1029" s="233">
        <v>0</v>
      </c>
      <c r="S1029" s="233">
        <v>0</v>
      </c>
      <c r="T1029" s="233">
        <v>0</v>
      </c>
      <c r="U1029" s="233">
        <v>0</v>
      </c>
      <c r="V1029" s="233">
        <v>0</v>
      </c>
      <c r="W1029" s="233">
        <v>0</v>
      </c>
      <c r="X1029" s="233">
        <v>0</v>
      </c>
      <c r="Y1029" s="233">
        <v>0</v>
      </c>
      <c r="Z1029" s="233">
        <v>0</v>
      </c>
      <c r="AA1029" s="233">
        <v>0</v>
      </c>
      <c r="AB1029" s="233">
        <v>0</v>
      </c>
      <c r="AC1029" s="233">
        <v>0</v>
      </c>
      <c r="AD1029" s="233">
        <v>0</v>
      </c>
      <c r="AE1029" s="233">
        <v>0</v>
      </c>
      <c r="AF1029" s="233">
        <v>0</v>
      </c>
      <c r="AG1029" s="233">
        <v>0</v>
      </c>
      <c r="AH1029" s="43">
        <v>0</v>
      </c>
    </row>
    <row r="1030" spans="5:34">
      <c r="E1030" s="2">
        <v>2023</v>
      </c>
      <c r="F1030" s="2">
        <v>12</v>
      </c>
      <c r="G1030" s="62">
        <v>2024</v>
      </c>
      <c r="H1030" s="234">
        <v>0</v>
      </c>
      <c r="I1030" s="234">
        <v>0</v>
      </c>
      <c r="J1030" s="234">
        <v>0</v>
      </c>
      <c r="K1030" s="234">
        <v>0</v>
      </c>
      <c r="L1030" s="234">
        <v>0</v>
      </c>
      <c r="M1030" s="234">
        <v>0</v>
      </c>
      <c r="N1030" s="234">
        <v>0</v>
      </c>
      <c r="O1030" s="234">
        <v>0</v>
      </c>
      <c r="P1030" s="234">
        <v>0</v>
      </c>
      <c r="Q1030" s="234">
        <v>0</v>
      </c>
      <c r="R1030" s="234">
        <v>0</v>
      </c>
      <c r="S1030" s="234">
        <v>0</v>
      </c>
      <c r="T1030" s="234">
        <v>0</v>
      </c>
      <c r="U1030" s="234">
        <v>0</v>
      </c>
      <c r="V1030" s="234">
        <v>0</v>
      </c>
      <c r="W1030" s="234">
        <v>0</v>
      </c>
      <c r="X1030" s="234">
        <v>0</v>
      </c>
      <c r="Y1030" s="234">
        <v>0</v>
      </c>
      <c r="Z1030" s="234">
        <v>0</v>
      </c>
      <c r="AA1030" s="234">
        <v>0</v>
      </c>
      <c r="AB1030" s="234">
        <v>0</v>
      </c>
      <c r="AC1030" s="234">
        <v>0</v>
      </c>
      <c r="AD1030" s="234">
        <v>0</v>
      </c>
      <c r="AE1030" s="234">
        <v>0</v>
      </c>
      <c r="AF1030" s="234">
        <v>0</v>
      </c>
      <c r="AG1030" s="234">
        <v>0</v>
      </c>
      <c r="AH1030" s="43">
        <v>0</v>
      </c>
    </row>
    <row r="1031" spans="5:34">
      <c r="E1031" s="2">
        <v>2024</v>
      </c>
      <c r="F1031" s="2">
        <v>1</v>
      </c>
      <c r="G1031" s="62">
        <v>2024</v>
      </c>
      <c r="H1031" s="233">
        <v>0</v>
      </c>
      <c r="I1031" s="233">
        <v>0</v>
      </c>
      <c r="J1031" s="233">
        <v>0</v>
      </c>
      <c r="K1031" s="233">
        <v>0</v>
      </c>
      <c r="L1031" s="233">
        <v>0</v>
      </c>
      <c r="M1031" s="233">
        <v>0</v>
      </c>
      <c r="N1031" s="233">
        <v>0</v>
      </c>
      <c r="O1031" s="233">
        <v>0</v>
      </c>
      <c r="P1031" s="233">
        <v>0</v>
      </c>
      <c r="Q1031" s="233">
        <v>0</v>
      </c>
      <c r="R1031" s="233">
        <v>0</v>
      </c>
      <c r="S1031" s="233">
        <v>0</v>
      </c>
      <c r="T1031" s="233">
        <v>0</v>
      </c>
      <c r="U1031" s="233">
        <v>0</v>
      </c>
      <c r="V1031" s="233">
        <v>0</v>
      </c>
      <c r="W1031" s="233">
        <v>0</v>
      </c>
      <c r="X1031" s="233">
        <v>0</v>
      </c>
      <c r="Y1031" s="233">
        <v>0</v>
      </c>
      <c r="Z1031" s="233">
        <v>0</v>
      </c>
      <c r="AA1031" s="233">
        <v>0</v>
      </c>
      <c r="AB1031" s="233">
        <v>0</v>
      </c>
      <c r="AC1031" s="233">
        <v>0</v>
      </c>
      <c r="AD1031" s="233">
        <v>0</v>
      </c>
      <c r="AE1031" s="233">
        <v>0</v>
      </c>
      <c r="AF1031" s="233">
        <v>0</v>
      </c>
      <c r="AG1031" s="233">
        <v>0</v>
      </c>
      <c r="AH1031" s="43">
        <v>0</v>
      </c>
    </row>
    <row r="1032" spans="5:34">
      <c r="E1032" s="2">
        <v>2024</v>
      </c>
      <c r="F1032" s="2">
        <v>2</v>
      </c>
      <c r="G1032" s="62">
        <v>2024</v>
      </c>
      <c r="H1032" s="233">
        <v>0</v>
      </c>
      <c r="I1032" s="233">
        <v>0</v>
      </c>
      <c r="J1032" s="233">
        <v>0</v>
      </c>
      <c r="K1032" s="233">
        <v>0</v>
      </c>
      <c r="L1032" s="233">
        <v>0</v>
      </c>
      <c r="M1032" s="233">
        <v>0</v>
      </c>
      <c r="N1032" s="233">
        <v>0</v>
      </c>
      <c r="O1032" s="233">
        <v>0</v>
      </c>
      <c r="P1032" s="233">
        <v>0</v>
      </c>
      <c r="Q1032" s="233">
        <v>0</v>
      </c>
      <c r="R1032" s="233">
        <v>0</v>
      </c>
      <c r="S1032" s="233">
        <v>0</v>
      </c>
      <c r="T1032" s="233">
        <v>0</v>
      </c>
      <c r="U1032" s="233">
        <v>0</v>
      </c>
      <c r="V1032" s="233">
        <v>0</v>
      </c>
      <c r="W1032" s="233">
        <v>0</v>
      </c>
      <c r="X1032" s="233">
        <v>0</v>
      </c>
      <c r="Y1032" s="233">
        <v>0</v>
      </c>
      <c r="Z1032" s="233">
        <v>0</v>
      </c>
      <c r="AA1032" s="233">
        <v>0</v>
      </c>
      <c r="AB1032" s="233">
        <v>0</v>
      </c>
      <c r="AC1032" s="233">
        <v>0</v>
      </c>
      <c r="AD1032" s="233">
        <v>0</v>
      </c>
      <c r="AE1032" s="233">
        <v>0</v>
      </c>
      <c r="AF1032" s="233">
        <v>0</v>
      </c>
      <c r="AG1032" s="233">
        <v>0</v>
      </c>
      <c r="AH1032" s="43">
        <v>0</v>
      </c>
    </row>
    <row r="1033" spans="5:34">
      <c r="E1033" s="2">
        <v>2024</v>
      </c>
      <c r="F1033" s="2">
        <v>3</v>
      </c>
      <c r="G1033" s="62">
        <v>2024</v>
      </c>
      <c r="H1033" s="233">
        <v>0</v>
      </c>
      <c r="I1033" s="233">
        <v>0</v>
      </c>
      <c r="J1033" s="233">
        <v>0</v>
      </c>
      <c r="K1033" s="233">
        <v>0</v>
      </c>
      <c r="L1033" s="233">
        <v>0</v>
      </c>
      <c r="M1033" s="233">
        <v>0</v>
      </c>
      <c r="N1033" s="233">
        <v>0</v>
      </c>
      <c r="O1033" s="233">
        <v>0</v>
      </c>
      <c r="P1033" s="233">
        <v>0</v>
      </c>
      <c r="Q1033" s="233">
        <v>0</v>
      </c>
      <c r="R1033" s="233">
        <v>0</v>
      </c>
      <c r="S1033" s="233">
        <v>0</v>
      </c>
      <c r="T1033" s="233">
        <v>0</v>
      </c>
      <c r="U1033" s="233">
        <v>0</v>
      </c>
      <c r="V1033" s="233">
        <v>0</v>
      </c>
      <c r="W1033" s="233">
        <v>0</v>
      </c>
      <c r="X1033" s="233">
        <v>0</v>
      </c>
      <c r="Y1033" s="233">
        <v>0</v>
      </c>
      <c r="Z1033" s="233">
        <v>0</v>
      </c>
      <c r="AA1033" s="233">
        <v>0</v>
      </c>
      <c r="AB1033" s="233">
        <v>0</v>
      </c>
      <c r="AC1033" s="233">
        <v>0</v>
      </c>
      <c r="AD1033" s="233">
        <v>0</v>
      </c>
      <c r="AE1033" s="233">
        <v>0</v>
      </c>
      <c r="AF1033" s="233">
        <v>0</v>
      </c>
      <c r="AG1033" s="233">
        <v>0</v>
      </c>
      <c r="AH1033" s="43">
        <v>0</v>
      </c>
    </row>
    <row r="1034" spans="5:34">
      <c r="E1034" s="2">
        <v>2024</v>
      </c>
      <c r="F1034" s="2">
        <v>4</v>
      </c>
      <c r="G1034" s="62">
        <v>2024</v>
      </c>
      <c r="H1034" s="233">
        <v>0</v>
      </c>
      <c r="I1034" s="233">
        <v>0</v>
      </c>
      <c r="J1034" s="233">
        <v>0</v>
      </c>
      <c r="K1034" s="233">
        <v>0</v>
      </c>
      <c r="L1034" s="233">
        <v>0</v>
      </c>
      <c r="M1034" s="233">
        <v>0</v>
      </c>
      <c r="N1034" s="233">
        <v>0</v>
      </c>
      <c r="O1034" s="233">
        <v>0</v>
      </c>
      <c r="P1034" s="233">
        <v>0</v>
      </c>
      <c r="Q1034" s="233">
        <v>0</v>
      </c>
      <c r="R1034" s="233">
        <v>0</v>
      </c>
      <c r="S1034" s="233">
        <v>0</v>
      </c>
      <c r="T1034" s="233">
        <v>0</v>
      </c>
      <c r="U1034" s="233">
        <v>0</v>
      </c>
      <c r="V1034" s="233">
        <v>0</v>
      </c>
      <c r="W1034" s="233">
        <v>0</v>
      </c>
      <c r="X1034" s="233">
        <v>0</v>
      </c>
      <c r="Y1034" s="233">
        <v>0</v>
      </c>
      <c r="Z1034" s="233">
        <v>0</v>
      </c>
      <c r="AA1034" s="233">
        <v>0</v>
      </c>
      <c r="AB1034" s="233">
        <v>0</v>
      </c>
      <c r="AC1034" s="233">
        <v>0</v>
      </c>
      <c r="AD1034" s="233">
        <v>0</v>
      </c>
      <c r="AE1034" s="233">
        <v>0</v>
      </c>
      <c r="AF1034" s="233">
        <v>0</v>
      </c>
      <c r="AG1034" s="233">
        <v>0</v>
      </c>
      <c r="AH1034" s="43">
        <v>0</v>
      </c>
    </row>
    <row r="1035" spans="5:34">
      <c r="E1035" s="2">
        <v>2024</v>
      </c>
      <c r="F1035" s="2">
        <v>5</v>
      </c>
      <c r="G1035" s="62">
        <v>2024</v>
      </c>
      <c r="H1035" s="233">
        <v>0</v>
      </c>
      <c r="I1035" s="233">
        <v>0</v>
      </c>
      <c r="J1035" s="233">
        <v>0</v>
      </c>
      <c r="K1035" s="233">
        <v>0</v>
      </c>
      <c r="L1035" s="233">
        <v>0</v>
      </c>
      <c r="M1035" s="233">
        <v>0</v>
      </c>
      <c r="N1035" s="233">
        <v>0</v>
      </c>
      <c r="O1035" s="233">
        <v>0</v>
      </c>
      <c r="P1035" s="233">
        <v>0</v>
      </c>
      <c r="Q1035" s="233">
        <v>0</v>
      </c>
      <c r="R1035" s="233">
        <v>0</v>
      </c>
      <c r="S1035" s="233">
        <v>0</v>
      </c>
      <c r="T1035" s="233">
        <v>0</v>
      </c>
      <c r="U1035" s="233">
        <v>0</v>
      </c>
      <c r="V1035" s="233">
        <v>0</v>
      </c>
      <c r="W1035" s="233">
        <v>0</v>
      </c>
      <c r="X1035" s="233">
        <v>0</v>
      </c>
      <c r="Y1035" s="233">
        <v>0</v>
      </c>
      <c r="Z1035" s="233">
        <v>0</v>
      </c>
      <c r="AA1035" s="233">
        <v>0</v>
      </c>
      <c r="AB1035" s="233">
        <v>0</v>
      </c>
      <c r="AC1035" s="233">
        <v>0</v>
      </c>
      <c r="AD1035" s="233">
        <v>0</v>
      </c>
      <c r="AE1035" s="233">
        <v>0</v>
      </c>
      <c r="AF1035" s="233">
        <v>0</v>
      </c>
      <c r="AG1035" s="233">
        <v>0</v>
      </c>
      <c r="AH1035" s="43">
        <v>0</v>
      </c>
    </row>
    <row r="1036" spans="5:34">
      <c r="E1036" s="2">
        <v>2024</v>
      </c>
      <c r="F1036" s="2">
        <v>6</v>
      </c>
      <c r="G1036" s="62">
        <v>2024</v>
      </c>
      <c r="H1036" s="233">
        <v>0</v>
      </c>
      <c r="I1036" s="233">
        <v>0</v>
      </c>
      <c r="J1036" s="233">
        <v>0</v>
      </c>
      <c r="K1036" s="233">
        <v>0</v>
      </c>
      <c r="L1036" s="233">
        <v>0</v>
      </c>
      <c r="M1036" s="233">
        <v>0</v>
      </c>
      <c r="N1036" s="233">
        <v>0</v>
      </c>
      <c r="O1036" s="233">
        <v>0</v>
      </c>
      <c r="P1036" s="233">
        <v>0</v>
      </c>
      <c r="Q1036" s="233">
        <v>0</v>
      </c>
      <c r="R1036" s="233">
        <v>0</v>
      </c>
      <c r="S1036" s="233">
        <v>0</v>
      </c>
      <c r="T1036" s="233">
        <v>0</v>
      </c>
      <c r="U1036" s="233">
        <v>0</v>
      </c>
      <c r="V1036" s="233">
        <v>0</v>
      </c>
      <c r="W1036" s="233">
        <v>0</v>
      </c>
      <c r="X1036" s="233">
        <v>0</v>
      </c>
      <c r="Y1036" s="233">
        <v>0</v>
      </c>
      <c r="Z1036" s="233">
        <v>0</v>
      </c>
      <c r="AA1036" s="233">
        <v>0</v>
      </c>
      <c r="AB1036" s="233">
        <v>0</v>
      </c>
      <c r="AC1036" s="233">
        <v>0</v>
      </c>
      <c r="AD1036" s="233">
        <v>0</v>
      </c>
      <c r="AE1036" s="233">
        <v>0</v>
      </c>
      <c r="AF1036" s="233">
        <v>0</v>
      </c>
      <c r="AG1036" s="233">
        <v>0</v>
      </c>
      <c r="AH1036" s="43">
        <v>0</v>
      </c>
    </row>
    <row r="1037" spans="5:34">
      <c r="E1037" s="2">
        <v>2024</v>
      </c>
      <c r="F1037" s="2">
        <v>7</v>
      </c>
      <c r="G1037" s="62">
        <v>2025</v>
      </c>
      <c r="H1037" s="233">
        <v>0</v>
      </c>
      <c r="I1037" s="233">
        <v>0</v>
      </c>
      <c r="J1037" s="233">
        <v>0</v>
      </c>
      <c r="K1037" s="233">
        <v>0</v>
      </c>
      <c r="L1037" s="233">
        <v>0</v>
      </c>
      <c r="M1037" s="233">
        <v>0</v>
      </c>
      <c r="N1037" s="233">
        <v>0</v>
      </c>
      <c r="O1037" s="233">
        <v>0</v>
      </c>
      <c r="P1037" s="233">
        <v>0</v>
      </c>
      <c r="Q1037" s="233">
        <v>0</v>
      </c>
      <c r="R1037" s="233">
        <v>0</v>
      </c>
      <c r="S1037" s="233">
        <v>0</v>
      </c>
      <c r="T1037" s="233">
        <v>0</v>
      </c>
      <c r="U1037" s="233">
        <v>0</v>
      </c>
      <c r="V1037" s="233">
        <v>0</v>
      </c>
      <c r="W1037" s="233">
        <v>0</v>
      </c>
      <c r="X1037" s="233">
        <v>0</v>
      </c>
      <c r="Y1037" s="233">
        <v>0</v>
      </c>
      <c r="Z1037" s="233">
        <v>0</v>
      </c>
      <c r="AA1037" s="233">
        <v>0</v>
      </c>
      <c r="AB1037" s="233">
        <v>0</v>
      </c>
      <c r="AC1037" s="233">
        <v>0</v>
      </c>
      <c r="AD1037" s="233">
        <v>0</v>
      </c>
      <c r="AE1037" s="233">
        <v>0</v>
      </c>
      <c r="AF1037" s="233">
        <v>0</v>
      </c>
      <c r="AG1037" s="233">
        <v>0</v>
      </c>
      <c r="AH1037" s="43">
        <v>0</v>
      </c>
    </row>
    <row r="1038" spans="5:34">
      <c r="E1038" s="2">
        <v>2024</v>
      </c>
      <c r="F1038" s="2">
        <v>8</v>
      </c>
      <c r="G1038" s="62">
        <v>2025</v>
      </c>
      <c r="H1038" s="233">
        <v>0</v>
      </c>
      <c r="I1038" s="233">
        <v>0</v>
      </c>
      <c r="J1038" s="233">
        <v>0</v>
      </c>
      <c r="K1038" s="233">
        <v>0</v>
      </c>
      <c r="L1038" s="233">
        <v>0</v>
      </c>
      <c r="M1038" s="233">
        <v>0</v>
      </c>
      <c r="N1038" s="233">
        <v>0</v>
      </c>
      <c r="O1038" s="233">
        <v>0</v>
      </c>
      <c r="P1038" s="233">
        <v>0</v>
      </c>
      <c r="Q1038" s="233">
        <v>0</v>
      </c>
      <c r="R1038" s="233">
        <v>0</v>
      </c>
      <c r="S1038" s="233">
        <v>0</v>
      </c>
      <c r="T1038" s="233">
        <v>0</v>
      </c>
      <c r="U1038" s="233">
        <v>0</v>
      </c>
      <c r="V1038" s="233">
        <v>0</v>
      </c>
      <c r="W1038" s="233">
        <v>0</v>
      </c>
      <c r="X1038" s="233">
        <v>0</v>
      </c>
      <c r="Y1038" s="233">
        <v>0</v>
      </c>
      <c r="Z1038" s="233">
        <v>0</v>
      </c>
      <c r="AA1038" s="233">
        <v>0</v>
      </c>
      <c r="AB1038" s="233">
        <v>0</v>
      </c>
      <c r="AC1038" s="233">
        <v>0</v>
      </c>
      <c r="AD1038" s="233">
        <v>0</v>
      </c>
      <c r="AE1038" s="233">
        <v>0</v>
      </c>
      <c r="AF1038" s="233">
        <v>0</v>
      </c>
      <c r="AG1038" s="233">
        <v>0</v>
      </c>
      <c r="AH1038" s="43">
        <v>0</v>
      </c>
    </row>
    <row r="1039" spans="5:34">
      <c r="E1039" s="2">
        <v>2024</v>
      </c>
      <c r="F1039" s="2">
        <v>9</v>
      </c>
      <c r="G1039" s="62">
        <v>2025</v>
      </c>
      <c r="H1039" s="233">
        <v>0</v>
      </c>
      <c r="I1039" s="233">
        <v>0</v>
      </c>
      <c r="J1039" s="233">
        <v>0</v>
      </c>
      <c r="K1039" s="233">
        <v>0</v>
      </c>
      <c r="L1039" s="233">
        <v>0</v>
      </c>
      <c r="M1039" s="233">
        <v>0</v>
      </c>
      <c r="N1039" s="233">
        <v>0</v>
      </c>
      <c r="O1039" s="233">
        <v>0</v>
      </c>
      <c r="P1039" s="233">
        <v>0</v>
      </c>
      <c r="Q1039" s="233">
        <v>0</v>
      </c>
      <c r="R1039" s="233">
        <v>0</v>
      </c>
      <c r="S1039" s="233">
        <v>0</v>
      </c>
      <c r="T1039" s="233">
        <v>0</v>
      </c>
      <c r="U1039" s="233">
        <v>0</v>
      </c>
      <c r="V1039" s="233">
        <v>0</v>
      </c>
      <c r="W1039" s="233">
        <v>0</v>
      </c>
      <c r="X1039" s="233">
        <v>0</v>
      </c>
      <c r="Y1039" s="233">
        <v>0</v>
      </c>
      <c r="Z1039" s="233">
        <v>0</v>
      </c>
      <c r="AA1039" s="233">
        <v>0</v>
      </c>
      <c r="AB1039" s="233">
        <v>0</v>
      </c>
      <c r="AC1039" s="233">
        <v>0</v>
      </c>
      <c r="AD1039" s="233">
        <v>0</v>
      </c>
      <c r="AE1039" s="233">
        <v>0</v>
      </c>
      <c r="AF1039" s="233">
        <v>0</v>
      </c>
      <c r="AG1039" s="233">
        <v>0</v>
      </c>
      <c r="AH1039" s="43">
        <v>0</v>
      </c>
    </row>
    <row r="1040" spans="5:34">
      <c r="E1040" s="2">
        <v>2024</v>
      </c>
      <c r="F1040" s="2">
        <v>10</v>
      </c>
      <c r="G1040" s="62">
        <v>2025</v>
      </c>
      <c r="H1040" s="233">
        <v>0</v>
      </c>
      <c r="I1040" s="233">
        <v>0</v>
      </c>
      <c r="J1040" s="233">
        <v>0</v>
      </c>
      <c r="K1040" s="233">
        <v>0</v>
      </c>
      <c r="L1040" s="233">
        <v>0</v>
      </c>
      <c r="M1040" s="233">
        <v>0</v>
      </c>
      <c r="N1040" s="233">
        <v>0</v>
      </c>
      <c r="O1040" s="233">
        <v>0</v>
      </c>
      <c r="P1040" s="233">
        <v>0</v>
      </c>
      <c r="Q1040" s="233">
        <v>0</v>
      </c>
      <c r="R1040" s="233">
        <v>0</v>
      </c>
      <c r="S1040" s="233">
        <v>0</v>
      </c>
      <c r="T1040" s="233">
        <v>0</v>
      </c>
      <c r="U1040" s="233">
        <v>0</v>
      </c>
      <c r="V1040" s="233">
        <v>0</v>
      </c>
      <c r="W1040" s="233">
        <v>0</v>
      </c>
      <c r="X1040" s="233">
        <v>0</v>
      </c>
      <c r="Y1040" s="233">
        <v>0</v>
      </c>
      <c r="Z1040" s="233">
        <v>0</v>
      </c>
      <c r="AA1040" s="233">
        <v>0</v>
      </c>
      <c r="AB1040" s="233">
        <v>0</v>
      </c>
      <c r="AC1040" s="233">
        <v>0</v>
      </c>
      <c r="AD1040" s="233">
        <v>0</v>
      </c>
      <c r="AE1040" s="233">
        <v>0</v>
      </c>
      <c r="AF1040" s="233">
        <v>0</v>
      </c>
      <c r="AG1040" s="233">
        <v>0</v>
      </c>
      <c r="AH1040" s="43">
        <v>0</v>
      </c>
    </row>
    <row r="1041" spans="5:34">
      <c r="E1041" s="2">
        <v>2024</v>
      </c>
      <c r="F1041" s="2">
        <v>11</v>
      </c>
      <c r="G1041" s="62">
        <v>2025</v>
      </c>
      <c r="H1041" s="233">
        <v>0</v>
      </c>
      <c r="I1041" s="233">
        <v>0</v>
      </c>
      <c r="J1041" s="233">
        <v>0</v>
      </c>
      <c r="K1041" s="233">
        <v>0</v>
      </c>
      <c r="L1041" s="233">
        <v>0</v>
      </c>
      <c r="M1041" s="233">
        <v>0</v>
      </c>
      <c r="N1041" s="233">
        <v>0</v>
      </c>
      <c r="O1041" s="233">
        <v>0</v>
      </c>
      <c r="P1041" s="233">
        <v>0</v>
      </c>
      <c r="Q1041" s="233">
        <v>0</v>
      </c>
      <c r="R1041" s="233">
        <v>0</v>
      </c>
      <c r="S1041" s="233">
        <v>0</v>
      </c>
      <c r="T1041" s="233">
        <v>0</v>
      </c>
      <c r="U1041" s="233">
        <v>0</v>
      </c>
      <c r="V1041" s="233">
        <v>0</v>
      </c>
      <c r="W1041" s="233">
        <v>0</v>
      </c>
      <c r="X1041" s="233">
        <v>0</v>
      </c>
      <c r="Y1041" s="233">
        <v>0</v>
      </c>
      <c r="Z1041" s="233">
        <v>0</v>
      </c>
      <c r="AA1041" s="233">
        <v>0</v>
      </c>
      <c r="AB1041" s="233">
        <v>0</v>
      </c>
      <c r="AC1041" s="233">
        <v>0</v>
      </c>
      <c r="AD1041" s="233">
        <v>0</v>
      </c>
      <c r="AE1041" s="233">
        <v>0</v>
      </c>
      <c r="AF1041" s="233">
        <v>0</v>
      </c>
      <c r="AG1041" s="233">
        <v>0</v>
      </c>
      <c r="AH1041" s="43">
        <v>0</v>
      </c>
    </row>
    <row r="1042" spans="5:34">
      <c r="E1042" s="2">
        <v>2024</v>
      </c>
      <c r="F1042" s="2">
        <v>12</v>
      </c>
      <c r="G1042" s="62">
        <v>2025</v>
      </c>
      <c r="H1042" s="234">
        <v>0</v>
      </c>
      <c r="I1042" s="234">
        <v>0</v>
      </c>
      <c r="J1042" s="234">
        <v>0</v>
      </c>
      <c r="K1042" s="234">
        <v>0</v>
      </c>
      <c r="L1042" s="234">
        <v>0</v>
      </c>
      <c r="M1042" s="234">
        <v>0</v>
      </c>
      <c r="N1042" s="234">
        <v>0</v>
      </c>
      <c r="O1042" s="234">
        <v>0</v>
      </c>
      <c r="P1042" s="234">
        <v>0</v>
      </c>
      <c r="Q1042" s="234">
        <v>0</v>
      </c>
      <c r="R1042" s="234">
        <v>0</v>
      </c>
      <c r="S1042" s="234">
        <v>0</v>
      </c>
      <c r="T1042" s="234">
        <v>0</v>
      </c>
      <c r="U1042" s="234">
        <v>0</v>
      </c>
      <c r="V1042" s="234">
        <v>0</v>
      </c>
      <c r="W1042" s="234">
        <v>0</v>
      </c>
      <c r="X1042" s="234">
        <v>0</v>
      </c>
      <c r="Y1042" s="234">
        <v>0</v>
      </c>
      <c r="Z1042" s="234">
        <v>0</v>
      </c>
      <c r="AA1042" s="234">
        <v>0</v>
      </c>
      <c r="AB1042" s="234">
        <v>0</v>
      </c>
      <c r="AC1042" s="234">
        <v>0</v>
      </c>
      <c r="AD1042" s="234">
        <v>0</v>
      </c>
      <c r="AE1042" s="234">
        <v>0</v>
      </c>
      <c r="AF1042" s="234">
        <v>0</v>
      </c>
      <c r="AG1042" s="234">
        <v>0</v>
      </c>
      <c r="AH1042" s="43">
        <v>0</v>
      </c>
    </row>
    <row r="1043" spans="5:34">
      <c r="E1043" s="2">
        <v>2025</v>
      </c>
      <c r="F1043" s="2">
        <v>1</v>
      </c>
      <c r="G1043" s="62">
        <v>2025</v>
      </c>
      <c r="H1043" s="233">
        <v>0</v>
      </c>
      <c r="I1043" s="233">
        <v>0</v>
      </c>
      <c r="J1043" s="233">
        <v>0</v>
      </c>
      <c r="K1043" s="233">
        <v>0</v>
      </c>
      <c r="L1043" s="233">
        <v>0</v>
      </c>
      <c r="M1043" s="233">
        <v>0</v>
      </c>
      <c r="N1043" s="233">
        <v>0</v>
      </c>
      <c r="O1043" s="233">
        <v>0</v>
      </c>
      <c r="P1043" s="233">
        <v>0</v>
      </c>
      <c r="Q1043" s="233">
        <v>0</v>
      </c>
      <c r="R1043" s="233">
        <v>0</v>
      </c>
      <c r="S1043" s="233">
        <v>0</v>
      </c>
      <c r="T1043" s="233">
        <v>0</v>
      </c>
      <c r="U1043" s="233">
        <v>0</v>
      </c>
      <c r="V1043" s="233">
        <v>0</v>
      </c>
      <c r="W1043" s="233">
        <v>0</v>
      </c>
      <c r="X1043" s="233">
        <v>0</v>
      </c>
      <c r="Y1043" s="233">
        <v>0</v>
      </c>
      <c r="Z1043" s="233">
        <v>0</v>
      </c>
      <c r="AA1043" s="233">
        <v>0</v>
      </c>
      <c r="AB1043" s="233">
        <v>0</v>
      </c>
      <c r="AC1043" s="233">
        <v>0</v>
      </c>
      <c r="AD1043" s="233">
        <v>0</v>
      </c>
      <c r="AE1043" s="233">
        <v>0</v>
      </c>
      <c r="AF1043" s="233">
        <v>0</v>
      </c>
      <c r="AG1043" s="233">
        <v>0</v>
      </c>
      <c r="AH1043" s="43">
        <v>0</v>
      </c>
    </row>
    <row r="1044" spans="5:34">
      <c r="E1044" s="2">
        <v>2025</v>
      </c>
      <c r="F1044" s="2">
        <v>2</v>
      </c>
      <c r="G1044" s="62">
        <v>2025</v>
      </c>
      <c r="H1044" s="233">
        <v>0</v>
      </c>
      <c r="I1044" s="233">
        <v>0</v>
      </c>
      <c r="J1044" s="233">
        <v>0</v>
      </c>
      <c r="K1044" s="233">
        <v>0</v>
      </c>
      <c r="L1044" s="233">
        <v>0</v>
      </c>
      <c r="M1044" s="233">
        <v>0</v>
      </c>
      <c r="N1044" s="233">
        <v>0</v>
      </c>
      <c r="O1044" s="233">
        <v>0</v>
      </c>
      <c r="P1044" s="233">
        <v>0</v>
      </c>
      <c r="Q1044" s="233">
        <v>0</v>
      </c>
      <c r="R1044" s="233">
        <v>0</v>
      </c>
      <c r="S1044" s="233">
        <v>0</v>
      </c>
      <c r="T1044" s="233">
        <v>0</v>
      </c>
      <c r="U1044" s="233">
        <v>0</v>
      </c>
      <c r="V1044" s="233">
        <v>0</v>
      </c>
      <c r="W1044" s="233">
        <v>0</v>
      </c>
      <c r="X1044" s="233">
        <v>0</v>
      </c>
      <c r="Y1044" s="233">
        <v>0</v>
      </c>
      <c r="Z1044" s="233">
        <v>0</v>
      </c>
      <c r="AA1044" s="233">
        <v>0</v>
      </c>
      <c r="AB1044" s="233">
        <v>0</v>
      </c>
      <c r="AC1044" s="233">
        <v>0</v>
      </c>
      <c r="AD1044" s="233">
        <v>0</v>
      </c>
      <c r="AE1044" s="233">
        <v>0</v>
      </c>
      <c r="AF1044" s="233">
        <v>0</v>
      </c>
      <c r="AG1044" s="233">
        <v>0</v>
      </c>
      <c r="AH1044" s="43">
        <v>0</v>
      </c>
    </row>
    <row r="1045" spans="5:34">
      <c r="E1045" s="2">
        <v>2025</v>
      </c>
      <c r="F1045" s="2">
        <v>3</v>
      </c>
      <c r="G1045" s="62">
        <v>2025</v>
      </c>
      <c r="H1045" s="233">
        <v>0</v>
      </c>
      <c r="I1045" s="233">
        <v>0</v>
      </c>
      <c r="J1045" s="233">
        <v>0</v>
      </c>
      <c r="K1045" s="233">
        <v>0</v>
      </c>
      <c r="L1045" s="233">
        <v>0</v>
      </c>
      <c r="M1045" s="233">
        <v>0</v>
      </c>
      <c r="N1045" s="233">
        <v>0</v>
      </c>
      <c r="O1045" s="233">
        <v>0</v>
      </c>
      <c r="P1045" s="233">
        <v>0</v>
      </c>
      <c r="Q1045" s="233">
        <v>0</v>
      </c>
      <c r="R1045" s="233">
        <v>0</v>
      </c>
      <c r="S1045" s="233">
        <v>0</v>
      </c>
      <c r="T1045" s="233">
        <v>0</v>
      </c>
      <c r="U1045" s="233">
        <v>0</v>
      </c>
      <c r="V1045" s="233">
        <v>0</v>
      </c>
      <c r="W1045" s="233">
        <v>0</v>
      </c>
      <c r="X1045" s="233">
        <v>0</v>
      </c>
      <c r="Y1045" s="233">
        <v>0</v>
      </c>
      <c r="Z1045" s="233">
        <v>0</v>
      </c>
      <c r="AA1045" s="233">
        <v>0</v>
      </c>
      <c r="AB1045" s="233">
        <v>0</v>
      </c>
      <c r="AC1045" s="233">
        <v>0</v>
      </c>
      <c r="AD1045" s="233">
        <v>0</v>
      </c>
      <c r="AE1045" s="233">
        <v>0</v>
      </c>
      <c r="AF1045" s="233">
        <v>0</v>
      </c>
      <c r="AG1045" s="233">
        <v>0</v>
      </c>
      <c r="AH1045" s="43">
        <v>0</v>
      </c>
    </row>
    <row r="1046" spans="5:34">
      <c r="E1046" s="2">
        <v>2025</v>
      </c>
      <c r="F1046" s="2">
        <v>4</v>
      </c>
      <c r="G1046" s="62">
        <v>2025</v>
      </c>
      <c r="H1046" s="233">
        <v>0</v>
      </c>
      <c r="I1046" s="233">
        <v>0</v>
      </c>
      <c r="J1046" s="233">
        <v>0</v>
      </c>
      <c r="K1046" s="233">
        <v>0</v>
      </c>
      <c r="L1046" s="233">
        <v>0</v>
      </c>
      <c r="M1046" s="233">
        <v>0</v>
      </c>
      <c r="N1046" s="233">
        <v>0</v>
      </c>
      <c r="O1046" s="233">
        <v>0</v>
      </c>
      <c r="P1046" s="233">
        <v>0</v>
      </c>
      <c r="Q1046" s="233">
        <v>0</v>
      </c>
      <c r="R1046" s="233">
        <v>0</v>
      </c>
      <c r="S1046" s="233">
        <v>0</v>
      </c>
      <c r="T1046" s="233">
        <v>0</v>
      </c>
      <c r="U1046" s="233">
        <v>0</v>
      </c>
      <c r="V1046" s="233">
        <v>0</v>
      </c>
      <c r="W1046" s="233">
        <v>0</v>
      </c>
      <c r="X1046" s="233">
        <v>0</v>
      </c>
      <c r="Y1046" s="233">
        <v>0</v>
      </c>
      <c r="Z1046" s="233">
        <v>0</v>
      </c>
      <c r="AA1046" s="233">
        <v>0</v>
      </c>
      <c r="AB1046" s="233">
        <v>0</v>
      </c>
      <c r="AC1046" s="233">
        <v>0</v>
      </c>
      <c r="AD1046" s="233">
        <v>0</v>
      </c>
      <c r="AE1046" s="233">
        <v>0</v>
      </c>
      <c r="AF1046" s="233">
        <v>0</v>
      </c>
      <c r="AG1046" s="233">
        <v>0</v>
      </c>
      <c r="AH1046" s="43">
        <v>0</v>
      </c>
    </row>
    <row r="1047" spans="5:34">
      <c r="E1047" s="2">
        <v>2025</v>
      </c>
      <c r="F1047" s="2">
        <v>5</v>
      </c>
      <c r="G1047" s="62">
        <v>2025</v>
      </c>
      <c r="H1047" s="233">
        <v>0</v>
      </c>
      <c r="I1047" s="233">
        <v>0</v>
      </c>
      <c r="J1047" s="233">
        <v>0</v>
      </c>
      <c r="K1047" s="233">
        <v>0</v>
      </c>
      <c r="L1047" s="233">
        <v>0</v>
      </c>
      <c r="M1047" s="233">
        <v>0</v>
      </c>
      <c r="N1047" s="233">
        <v>0</v>
      </c>
      <c r="O1047" s="233">
        <v>0</v>
      </c>
      <c r="P1047" s="233">
        <v>0</v>
      </c>
      <c r="Q1047" s="233">
        <v>0</v>
      </c>
      <c r="R1047" s="233">
        <v>0</v>
      </c>
      <c r="S1047" s="233">
        <v>0</v>
      </c>
      <c r="T1047" s="233">
        <v>0</v>
      </c>
      <c r="U1047" s="233">
        <v>0</v>
      </c>
      <c r="V1047" s="233">
        <v>0</v>
      </c>
      <c r="W1047" s="233">
        <v>0</v>
      </c>
      <c r="X1047" s="233">
        <v>0</v>
      </c>
      <c r="Y1047" s="233">
        <v>0</v>
      </c>
      <c r="Z1047" s="233">
        <v>0</v>
      </c>
      <c r="AA1047" s="233">
        <v>0</v>
      </c>
      <c r="AB1047" s="233">
        <v>0</v>
      </c>
      <c r="AC1047" s="233">
        <v>0</v>
      </c>
      <c r="AD1047" s="233">
        <v>0</v>
      </c>
      <c r="AE1047" s="233">
        <v>0</v>
      </c>
      <c r="AF1047" s="233">
        <v>0</v>
      </c>
      <c r="AG1047" s="233">
        <v>0</v>
      </c>
      <c r="AH1047" s="43">
        <v>0</v>
      </c>
    </row>
    <row r="1048" spans="5:34">
      <c r="E1048" s="2">
        <v>2025</v>
      </c>
      <c r="F1048" s="2">
        <v>6</v>
      </c>
      <c r="G1048" s="62">
        <v>2025</v>
      </c>
      <c r="H1048" s="233">
        <v>0</v>
      </c>
      <c r="I1048" s="233">
        <v>0</v>
      </c>
      <c r="J1048" s="233">
        <v>0</v>
      </c>
      <c r="K1048" s="233">
        <v>0</v>
      </c>
      <c r="L1048" s="233">
        <v>0</v>
      </c>
      <c r="M1048" s="233">
        <v>0</v>
      </c>
      <c r="N1048" s="233">
        <v>0</v>
      </c>
      <c r="O1048" s="233">
        <v>0</v>
      </c>
      <c r="P1048" s="233">
        <v>0</v>
      </c>
      <c r="Q1048" s="233">
        <v>0</v>
      </c>
      <c r="R1048" s="233">
        <v>0</v>
      </c>
      <c r="S1048" s="233">
        <v>0</v>
      </c>
      <c r="T1048" s="233">
        <v>0</v>
      </c>
      <c r="U1048" s="233">
        <v>0</v>
      </c>
      <c r="V1048" s="233">
        <v>0</v>
      </c>
      <c r="W1048" s="233">
        <v>0</v>
      </c>
      <c r="X1048" s="233">
        <v>0</v>
      </c>
      <c r="Y1048" s="233">
        <v>0</v>
      </c>
      <c r="Z1048" s="233">
        <v>0</v>
      </c>
      <c r="AA1048" s="233">
        <v>0</v>
      </c>
      <c r="AB1048" s="233">
        <v>0</v>
      </c>
      <c r="AC1048" s="233">
        <v>0</v>
      </c>
      <c r="AD1048" s="233">
        <v>0</v>
      </c>
      <c r="AE1048" s="233">
        <v>0</v>
      </c>
      <c r="AF1048" s="233">
        <v>0</v>
      </c>
      <c r="AG1048" s="233">
        <v>0</v>
      </c>
      <c r="AH1048" s="43">
        <v>0</v>
      </c>
    </row>
    <row r="1049" spans="5:34">
      <c r="E1049" s="2">
        <v>2025</v>
      </c>
      <c r="F1049" s="2">
        <v>7</v>
      </c>
      <c r="G1049" s="62">
        <v>2026</v>
      </c>
      <c r="H1049" s="233">
        <v>0</v>
      </c>
      <c r="I1049" s="233">
        <v>0</v>
      </c>
      <c r="J1049" s="233">
        <v>0</v>
      </c>
      <c r="K1049" s="233">
        <v>0</v>
      </c>
      <c r="L1049" s="233">
        <v>0</v>
      </c>
      <c r="M1049" s="233">
        <v>0</v>
      </c>
      <c r="N1049" s="233">
        <v>0</v>
      </c>
      <c r="O1049" s="233">
        <v>0</v>
      </c>
      <c r="P1049" s="233">
        <v>0</v>
      </c>
      <c r="Q1049" s="233">
        <v>0</v>
      </c>
      <c r="R1049" s="233">
        <v>0</v>
      </c>
      <c r="S1049" s="233">
        <v>0</v>
      </c>
      <c r="T1049" s="233">
        <v>0</v>
      </c>
      <c r="U1049" s="233">
        <v>0</v>
      </c>
      <c r="V1049" s="233">
        <v>0</v>
      </c>
      <c r="W1049" s="233">
        <v>0</v>
      </c>
      <c r="X1049" s="233">
        <v>0</v>
      </c>
      <c r="Y1049" s="233">
        <v>0</v>
      </c>
      <c r="Z1049" s="233">
        <v>0</v>
      </c>
      <c r="AA1049" s="233">
        <v>0</v>
      </c>
      <c r="AB1049" s="233">
        <v>0</v>
      </c>
      <c r="AC1049" s="233">
        <v>0</v>
      </c>
      <c r="AD1049" s="233">
        <v>0</v>
      </c>
      <c r="AE1049" s="233">
        <v>0</v>
      </c>
      <c r="AF1049" s="233">
        <v>0</v>
      </c>
      <c r="AG1049" s="233">
        <v>0</v>
      </c>
      <c r="AH1049" s="43">
        <v>0</v>
      </c>
    </row>
    <row r="1050" spans="5:34">
      <c r="E1050" s="2">
        <v>2025</v>
      </c>
      <c r="F1050" s="2">
        <v>8</v>
      </c>
      <c r="G1050" s="62">
        <v>2026</v>
      </c>
      <c r="H1050" s="233">
        <v>0</v>
      </c>
      <c r="I1050" s="233">
        <v>0</v>
      </c>
      <c r="J1050" s="233">
        <v>0</v>
      </c>
      <c r="K1050" s="233">
        <v>0</v>
      </c>
      <c r="L1050" s="233">
        <v>0</v>
      </c>
      <c r="M1050" s="233">
        <v>0</v>
      </c>
      <c r="N1050" s="233">
        <v>0</v>
      </c>
      <c r="O1050" s="233">
        <v>0</v>
      </c>
      <c r="P1050" s="233">
        <v>0</v>
      </c>
      <c r="Q1050" s="233">
        <v>0</v>
      </c>
      <c r="R1050" s="233">
        <v>0</v>
      </c>
      <c r="S1050" s="233">
        <v>0</v>
      </c>
      <c r="T1050" s="233">
        <v>0</v>
      </c>
      <c r="U1050" s="233">
        <v>0</v>
      </c>
      <c r="V1050" s="233">
        <v>0</v>
      </c>
      <c r="W1050" s="233">
        <v>0</v>
      </c>
      <c r="X1050" s="233">
        <v>0</v>
      </c>
      <c r="Y1050" s="233">
        <v>0</v>
      </c>
      <c r="Z1050" s="233">
        <v>0</v>
      </c>
      <c r="AA1050" s="233">
        <v>0</v>
      </c>
      <c r="AB1050" s="233">
        <v>0</v>
      </c>
      <c r="AC1050" s="233">
        <v>0</v>
      </c>
      <c r="AD1050" s="233">
        <v>0</v>
      </c>
      <c r="AE1050" s="233">
        <v>0</v>
      </c>
      <c r="AF1050" s="233">
        <v>0</v>
      </c>
      <c r="AG1050" s="233">
        <v>0</v>
      </c>
      <c r="AH1050" s="43">
        <v>0</v>
      </c>
    </row>
    <row r="1051" spans="5:34">
      <c r="E1051" s="2">
        <v>2025</v>
      </c>
      <c r="F1051" s="2">
        <v>9</v>
      </c>
      <c r="G1051" s="62">
        <v>2026</v>
      </c>
      <c r="H1051" s="233">
        <v>0</v>
      </c>
      <c r="I1051" s="233">
        <v>0</v>
      </c>
      <c r="J1051" s="233">
        <v>0</v>
      </c>
      <c r="K1051" s="233">
        <v>0</v>
      </c>
      <c r="L1051" s="233">
        <v>0</v>
      </c>
      <c r="M1051" s="233">
        <v>0</v>
      </c>
      <c r="N1051" s="233">
        <v>0</v>
      </c>
      <c r="O1051" s="233">
        <v>0</v>
      </c>
      <c r="P1051" s="233">
        <v>0</v>
      </c>
      <c r="Q1051" s="233">
        <v>0</v>
      </c>
      <c r="R1051" s="233">
        <v>0</v>
      </c>
      <c r="S1051" s="233">
        <v>0</v>
      </c>
      <c r="T1051" s="233">
        <v>0</v>
      </c>
      <c r="U1051" s="233">
        <v>0</v>
      </c>
      <c r="V1051" s="233">
        <v>0</v>
      </c>
      <c r="W1051" s="233">
        <v>0</v>
      </c>
      <c r="X1051" s="233">
        <v>0</v>
      </c>
      <c r="Y1051" s="233">
        <v>0</v>
      </c>
      <c r="Z1051" s="233">
        <v>0</v>
      </c>
      <c r="AA1051" s="233">
        <v>0</v>
      </c>
      <c r="AB1051" s="233">
        <v>0</v>
      </c>
      <c r="AC1051" s="233">
        <v>0</v>
      </c>
      <c r="AD1051" s="233">
        <v>0</v>
      </c>
      <c r="AE1051" s="233">
        <v>0</v>
      </c>
      <c r="AF1051" s="233">
        <v>0</v>
      </c>
      <c r="AG1051" s="233">
        <v>0</v>
      </c>
      <c r="AH1051" s="43">
        <v>0</v>
      </c>
    </row>
    <row r="1052" spans="5:34">
      <c r="E1052" s="2">
        <v>2025</v>
      </c>
      <c r="F1052" s="2">
        <v>10</v>
      </c>
      <c r="G1052" s="62">
        <v>2026</v>
      </c>
      <c r="H1052" s="233">
        <v>0</v>
      </c>
      <c r="I1052" s="233">
        <v>0</v>
      </c>
      <c r="J1052" s="233">
        <v>0</v>
      </c>
      <c r="K1052" s="233">
        <v>0</v>
      </c>
      <c r="L1052" s="233">
        <v>0</v>
      </c>
      <c r="M1052" s="233">
        <v>0</v>
      </c>
      <c r="N1052" s="233">
        <v>0</v>
      </c>
      <c r="O1052" s="233">
        <v>0</v>
      </c>
      <c r="P1052" s="233">
        <v>0</v>
      </c>
      <c r="Q1052" s="233">
        <v>0</v>
      </c>
      <c r="R1052" s="233">
        <v>0</v>
      </c>
      <c r="S1052" s="233">
        <v>0</v>
      </c>
      <c r="T1052" s="233">
        <v>0</v>
      </c>
      <c r="U1052" s="233">
        <v>0</v>
      </c>
      <c r="V1052" s="233">
        <v>0</v>
      </c>
      <c r="W1052" s="233">
        <v>0</v>
      </c>
      <c r="X1052" s="233">
        <v>0</v>
      </c>
      <c r="Y1052" s="233">
        <v>0</v>
      </c>
      <c r="Z1052" s="233">
        <v>0</v>
      </c>
      <c r="AA1052" s="233">
        <v>0</v>
      </c>
      <c r="AB1052" s="233">
        <v>0</v>
      </c>
      <c r="AC1052" s="233">
        <v>0</v>
      </c>
      <c r="AD1052" s="233">
        <v>0</v>
      </c>
      <c r="AE1052" s="233">
        <v>0</v>
      </c>
      <c r="AF1052" s="233">
        <v>0</v>
      </c>
      <c r="AG1052" s="233">
        <v>0</v>
      </c>
      <c r="AH1052" s="43">
        <v>0</v>
      </c>
    </row>
    <row r="1053" spans="5:34">
      <c r="E1053" s="2">
        <v>2025</v>
      </c>
      <c r="F1053" s="2">
        <v>11</v>
      </c>
      <c r="G1053" s="62">
        <v>2026</v>
      </c>
      <c r="H1053" s="233">
        <v>0</v>
      </c>
      <c r="I1053" s="233">
        <v>0</v>
      </c>
      <c r="J1053" s="233">
        <v>0</v>
      </c>
      <c r="K1053" s="233">
        <v>0</v>
      </c>
      <c r="L1053" s="233">
        <v>0</v>
      </c>
      <c r="M1053" s="233">
        <v>0</v>
      </c>
      <c r="N1053" s="233">
        <v>0</v>
      </c>
      <c r="O1053" s="233">
        <v>0</v>
      </c>
      <c r="P1053" s="233">
        <v>0</v>
      </c>
      <c r="Q1053" s="233">
        <v>0</v>
      </c>
      <c r="R1053" s="233">
        <v>0</v>
      </c>
      <c r="S1053" s="233">
        <v>0</v>
      </c>
      <c r="T1053" s="233">
        <v>0</v>
      </c>
      <c r="U1053" s="233">
        <v>0</v>
      </c>
      <c r="V1053" s="233">
        <v>0</v>
      </c>
      <c r="W1053" s="233">
        <v>0</v>
      </c>
      <c r="X1053" s="233">
        <v>0</v>
      </c>
      <c r="Y1053" s="233">
        <v>0</v>
      </c>
      <c r="Z1053" s="233">
        <v>0</v>
      </c>
      <c r="AA1053" s="233">
        <v>0</v>
      </c>
      <c r="AB1053" s="233">
        <v>0</v>
      </c>
      <c r="AC1053" s="233">
        <v>0</v>
      </c>
      <c r="AD1053" s="233">
        <v>0</v>
      </c>
      <c r="AE1053" s="233">
        <v>0</v>
      </c>
      <c r="AF1053" s="233">
        <v>0</v>
      </c>
      <c r="AG1053" s="233">
        <v>0</v>
      </c>
      <c r="AH1053" s="43">
        <v>0</v>
      </c>
    </row>
    <row r="1054" spans="5:34">
      <c r="E1054" s="2">
        <v>2025</v>
      </c>
      <c r="F1054" s="2">
        <v>12</v>
      </c>
      <c r="G1054" s="62">
        <v>2026</v>
      </c>
      <c r="H1054" s="234">
        <v>0</v>
      </c>
      <c r="I1054" s="234">
        <v>0</v>
      </c>
      <c r="J1054" s="234">
        <v>0</v>
      </c>
      <c r="K1054" s="234">
        <v>0</v>
      </c>
      <c r="L1054" s="234">
        <v>0</v>
      </c>
      <c r="M1054" s="234">
        <v>0</v>
      </c>
      <c r="N1054" s="234">
        <v>0</v>
      </c>
      <c r="O1054" s="234">
        <v>0</v>
      </c>
      <c r="P1054" s="234">
        <v>0</v>
      </c>
      <c r="Q1054" s="234">
        <v>0</v>
      </c>
      <c r="R1054" s="234">
        <v>0</v>
      </c>
      <c r="S1054" s="234">
        <v>0</v>
      </c>
      <c r="T1054" s="234">
        <v>0</v>
      </c>
      <c r="U1054" s="234">
        <v>0</v>
      </c>
      <c r="V1054" s="234">
        <v>0</v>
      </c>
      <c r="W1054" s="234">
        <v>0</v>
      </c>
      <c r="X1054" s="234">
        <v>0</v>
      </c>
      <c r="Y1054" s="234">
        <v>0</v>
      </c>
      <c r="Z1054" s="234">
        <v>0</v>
      </c>
      <c r="AA1054" s="234">
        <v>0</v>
      </c>
      <c r="AB1054" s="234">
        <v>0</v>
      </c>
      <c r="AC1054" s="234">
        <v>0</v>
      </c>
      <c r="AD1054" s="234">
        <v>0</v>
      </c>
      <c r="AE1054" s="234">
        <v>0</v>
      </c>
      <c r="AF1054" s="234">
        <v>0</v>
      </c>
      <c r="AG1054" s="234">
        <v>0</v>
      </c>
      <c r="AH1054" s="43">
        <v>0</v>
      </c>
    </row>
    <row r="1055" spans="5:34">
      <c r="E1055" s="2">
        <v>2026</v>
      </c>
      <c r="F1055" s="2">
        <v>1</v>
      </c>
      <c r="G1055" s="62">
        <v>2026</v>
      </c>
      <c r="H1055" s="233">
        <v>0</v>
      </c>
      <c r="I1055" s="233">
        <v>0</v>
      </c>
      <c r="J1055" s="233">
        <v>0</v>
      </c>
      <c r="K1055" s="233">
        <v>0</v>
      </c>
      <c r="L1055" s="233">
        <v>0</v>
      </c>
      <c r="M1055" s="233">
        <v>0</v>
      </c>
      <c r="N1055" s="233">
        <v>0</v>
      </c>
      <c r="O1055" s="233">
        <v>0</v>
      </c>
      <c r="P1055" s="233">
        <v>0</v>
      </c>
      <c r="Q1055" s="233">
        <v>0</v>
      </c>
      <c r="R1055" s="233">
        <v>0</v>
      </c>
      <c r="S1055" s="233">
        <v>0</v>
      </c>
      <c r="T1055" s="233">
        <v>0</v>
      </c>
      <c r="U1055" s="233">
        <v>0</v>
      </c>
      <c r="V1055" s="233">
        <v>0</v>
      </c>
      <c r="W1055" s="233">
        <v>0</v>
      </c>
      <c r="X1055" s="233">
        <v>0</v>
      </c>
      <c r="Y1055" s="233">
        <v>0</v>
      </c>
      <c r="Z1055" s="233">
        <v>0</v>
      </c>
      <c r="AA1055" s="233">
        <v>0</v>
      </c>
      <c r="AB1055" s="233">
        <v>0</v>
      </c>
      <c r="AC1055" s="233">
        <v>0</v>
      </c>
      <c r="AD1055" s="233">
        <v>0</v>
      </c>
      <c r="AE1055" s="233">
        <v>0</v>
      </c>
      <c r="AF1055" s="233">
        <v>0</v>
      </c>
      <c r="AG1055" s="233">
        <v>0</v>
      </c>
      <c r="AH1055" s="43">
        <v>0</v>
      </c>
    </row>
    <row r="1056" spans="5:34">
      <c r="E1056" s="2">
        <v>2026</v>
      </c>
      <c r="F1056" s="2">
        <v>2</v>
      </c>
      <c r="G1056" s="62">
        <v>2026</v>
      </c>
      <c r="H1056" s="233">
        <v>0</v>
      </c>
      <c r="I1056" s="233">
        <v>0</v>
      </c>
      <c r="J1056" s="233">
        <v>0</v>
      </c>
      <c r="K1056" s="233">
        <v>0</v>
      </c>
      <c r="L1056" s="233">
        <v>0</v>
      </c>
      <c r="M1056" s="233">
        <v>0</v>
      </c>
      <c r="N1056" s="233">
        <v>0</v>
      </c>
      <c r="O1056" s="233">
        <v>0</v>
      </c>
      <c r="P1056" s="233">
        <v>0</v>
      </c>
      <c r="Q1056" s="233">
        <v>0</v>
      </c>
      <c r="R1056" s="233">
        <v>0</v>
      </c>
      <c r="S1056" s="233">
        <v>0</v>
      </c>
      <c r="T1056" s="233">
        <v>0</v>
      </c>
      <c r="U1056" s="233">
        <v>0</v>
      </c>
      <c r="V1056" s="233">
        <v>0</v>
      </c>
      <c r="W1056" s="233">
        <v>0</v>
      </c>
      <c r="X1056" s="233">
        <v>0</v>
      </c>
      <c r="Y1056" s="233">
        <v>0</v>
      </c>
      <c r="Z1056" s="233">
        <v>0</v>
      </c>
      <c r="AA1056" s="233">
        <v>0</v>
      </c>
      <c r="AB1056" s="233">
        <v>0</v>
      </c>
      <c r="AC1056" s="233">
        <v>0</v>
      </c>
      <c r="AD1056" s="233">
        <v>0</v>
      </c>
      <c r="AE1056" s="233">
        <v>0</v>
      </c>
      <c r="AF1056" s="233">
        <v>0</v>
      </c>
      <c r="AG1056" s="233">
        <v>0</v>
      </c>
      <c r="AH1056" s="43">
        <v>0</v>
      </c>
    </row>
    <row r="1057" spans="5:34">
      <c r="E1057" s="2">
        <v>2026</v>
      </c>
      <c r="F1057" s="2">
        <v>3</v>
      </c>
      <c r="G1057" s="62">
        <v>2026</v>
      </c>
      <c r="H1057" s="233">
        <v>0</v>
      </c>
      <c r="I1057" s="233">
        <v>0</v>
      </c>
      <c r="J1057" s="233">
        <v>0</v>
      </c>
      <c r="K1057" s="233">
        <v>0</v>
      </c>
      <c r="L1057" s="233">
        <v>0</v>
      </c>
      <c r="M1057" s="233">
        <v>0</v>
      </c>
      <c r="N1057" s="233">
        <v>0</v>
      </c>
      <c r="O1057" s="233">
        <v>0</v>
      </c>
      <c r="P1057" s="233">
        <v>0</v>
      </c>
      <c r="Q1057" s="233">
        <v>0</v>
      </c>
      <c r="R1057" s="233">
        <v>0</v>
      </c>
      <c r="S1057" s="233">
        <v>0</v>
      </c>
      <c r="T1057" s="233">
        <v>0</v>
      </c>
      <c r="U1057" s="233">
        <v>0</v>
      </c>
      <c r="V1057" s="233">
        <v>0</v>
      </c>
      <c r="W1057" s="233">
        <v>0</v>
      </c>
      <c r="X1057" s="233">
        <v>0</v>
      </c>
      <c r="Y1057" s="233">
        <v>0</v>
      </c>
      <c r="Z1057" s="233">
        <v>0</v>
      </c>
      <c r="AA1057" s="233">
        <v>0</v>
      </c>
      <c r="AB1057" s="233">
        <v>0</v>
      </c>
      <c r="AC1057" s="233">
        <v>0</v>
      </c>
      <c r="AD1057" s="233">
        <v>0</v>
      </c>
      <c r="AE1057" s="233">
        <v>0</v>
      </c>
      <c r="AF1057" s="233">
        <v>0</v>
      </c>
      <c r="AG1057" s="233">
        <v>0</v>
      </c>
      <c r="AH1057" s="43">
        <v>0</v>
      </c>
    </row>
    <row r="1058" spans="5:34">
      <c r="E1058" s="2">
        <v>2026</v>
      </c>
      <c r="F1058" s="2">
        <v>4</v>
      </c>
      <c r="G1058" s="62">
        <v>2026</v>
      </c>
      <c r="H1058" s="233">
        <v>0</v>
      </c>
      <c r="I1058" s="233">
        <v>0</v>
      </c>
      <c r="J1058" s="233">
        <v>0</v>
      </c>
      <c r="K1058" s="233">
        <v>0</v>
      </c>
      <c r="L1058" s="233">
        <v>0</v>
      </c>
      <c r="M1058" s="233">
        <v>0</v>
      </c>
      <c r="N1058" s="233">
        <v>0</v>
      </c>
      <c r="O1058" s="233">
        <v>0</v>
      </c>
      <c r="P1058" s="233">
        <v>0</v>
      </c>
      <c r="Q1058" s="233">
        <v>0</v>
      </c>
      <c r="R1058" s="233">
        <v>0</v>
      </c>
      <c r="S1058" s="233">
        <v>0</v>
      </c>
      <c r="T1058" s="233">
        <v>0</v>
      </c>
      <c r="U1058" s="233">
        <v>0</v>
      </c>
      <c r="V1058" s="233">
        <v>0</v>
      </c>
      <c r="W1058" s="233">
        <v>0</v>
      </c>
      <c r="X1058" s="233">
        <v>0</v>
      </c>
      <c r="Y1058" s="233">
        <v>0</v>
      </c>
      <c r="Z1058" s="233">
        <v>0</v>
      </c>
      <c r="AA1058" s="233">
        <v>0</v>
      </c>
      <c r="AB1058" s="233">
        <v>0</v>
      </c>
      <c r="AC1058" s="233">
        <v>0</v>
      </c>
      <c r="AD1058" s="233">
        <v>0</v>
      </c>
      <c r="AE1058" s="233">
        <v>0</v>
      </c>
      <c r="AF1058" s="233">
        <v>0</v>
      </c>
      <c r="AG1058" s="233">
        <v>0</v>
      </c>
      <c r="AH1058" s="43">
        <v>0</v>
      </c>
    </row>
    <row r="1059" spans="5:34">
      <c r="E1059" s="2">
        <v>2026</v>
      </c>
      <c r="F1059" s="2">
        <v>5</v>
      </c>
      <c r="G1059" s="62">
        <v>2026</v>
      </c>
      <c r="H1059" s="233">
        <v>0</v>
      </c>
      <c r="I1059" s="233">
        <v>0</v>
      </c>
      <c r="J1059" s="233">
        <v>0</v>
      </c>
      <c r="K1059" s="233">
        <v>0</v>
      </c>
      <c r="L1059" s="233">
        <v>0</v>
      </c>
      <c r="M1059" s="233">
        <v>0</v>
      </c>
      <c r="N1059" s="233">
        <v>0</v>
      </c>
      <c r="O1059" s="233">
        <v>0</v>
      </c>
      <c r="P1059" s="233">
        <v>0</v>
      </c>
      <c r="Q1059" s="233">
        <v>0</v>
      </c>
      <c r="R1059" s="233">
        <v>0</v>
      </c>
      <c r="S1059" s="233">
        <v>0</v>
      </c>
      <c r="T1059" s="233">
        <v>0</v>
      </c>
      <c r="U1059" s="233">
        <v>0</v>
      </c>
      <c r="V1059" s="233">
        <v>0</v>
      </c>
      <c r="W1059" s="233">
        <v>0</v>
      </c>
      <c r="X1059" s="233">
        <v>0</v>
      </c>
      <c r="Y1059" s="233">
        <v>0</v>
      </c>
      <c r="Z1059" s="233">
        <v>0</v>
      </c>
      <c r="AA1059" s="233">
        <v>0</v>
      </c>
      <c r="AB1059" s="233">
        <v>0</v>
      </c>
      <c r="AC1059" s="233">
        <v>0</v>
      </c>
      <c r="AD1059" s="233">
        <v>0</v>
      </c>
      <c r="AE1059" s="233">
        <v>0</v>
      </c>
      <c r="AF1059" s="233">
        <v>0</v>
      </c>
      <c r="AG1059" s="233">
        <v>0</v>
      </c>
      <c r="AH1059" s="43">
        <v>0</v>
      </c>
    </row>
    <row r="1060" spans="5:34">
      <c r="E1060" s="2">
        <v>2026</v>
      </c>
      <c r="F1060" s="2">
        <v>6</v>
      </c>
      <c r="G1060" s="62">
        <v>2026</v>
      </c>
      <c r="H1060" s="233">
        <v>0</v>
      </c>
      <c r="I1060" s="233">
        <v>0</v>
      </c>
      <c r="J1060" s="233">
        <v>0</v>
      </c>
      <c r="K1060" s="233">
        <v>0</v>
      </c>
      <c r="L1060" s="233">
        <v>0</v>
      </c>
      <c r="M1060" s="233">
        <v>0</v>
      </c>
      <c r="N1060" s="233">
        <v>0</v>
      </c>
      <c r="O1060" s="233">
        <v>0</v>
      </c>
      <c r="P1060" s="233">
        <v>0</v>
      </c>
      <c r="Q1060" s="233">
        <v>0</v>
      </c>
      <c r="R1060" s="233">
        <v>0</v>
      </c>
      <c r="S1060" s="233">
        <v>0</v>
      </c>
      <c r="T1060" s="233">
        <v>0</v>
      </c>
      <c r="U1060" s="233">
        <v>0</v>
      </c>
      <c r="V1060" s="233">
        <v>0</v>
      </c>
      <c r="W1060" s="233">
        <v>0</v>
      </c>
      <c r="X1060" s="233">
        <v>0</v>
      </c>
      <c r="Y1060" s="233">
        <v>0</v>
      </c>
      <c r="Z1060" s="233">
        <v>0</v>
      </c>
      <c r="AA1060" s="233">
        <v>0</v>
      </c>
      <c r="AB1060" s="233">
        <v>0</v>
      </c>
      <c r="AC1060" s="233">
        <v>0</v>
      </c>
      <c r="AD1060" s="233">
        <v>0</v>
      </c>
      <c r="AE1060" s="233">
        <v>0</v>
      </c>
      <c r="AF1060" s="233">
        <v>0</v>
      </c>
      <c r="AG1060" s="233">
        <v>0</v>
      </c>
      <c r="AH1060" s="43">
        <v>0</v>
      </c>
    </row>
    <row r="1061" spans="5:34">
      <c r="E1061" s="2">
        <v>2026</v>
      </c>
      <c r="F1061" s="2">
        <v>7</v>
      </c>
      <c r="G1061" s="62">
        <v>2027</v>
      </c>
      <c r="H1061" s="233">
        <v>0</v>
      </c>
      <c r="I1061" s="233">
        <v>0</v>
      </c>
      <c r="J1061" s="233">
        <v>0</v>
      </c>
      <c r="K1061" s="233">
        <v>0</v>
      </c>
      <c r="L1061" s="233">
        <v>0</v>
      </c>
      <c r="M1061" s="233">
        <v>0</v>
      </c>
      <c r="N1061" s="233">
        <v>0</v>
      </c>
      <c r="O1061" s="233">
        <v>0</v>
      </c>
      <c r="P1061" s="233">
        <v>0</v>
      </c>
      <c r="Q1061" s="233">
        <v>0</v>
      </c>
      <c r="R1061" s="233">
        <v>0</v>
      </c>
      <c r="S1061" s="233">
        <v>0</v>
      </c>
      <c r="T1061" s="233">
        <v>0</v>
      </c>
      <c r="U1061" s="233">
        <v>0</v>
      </c>
      <c r="V1061" s="233">
        <v>0</v>
      </c>
      <c r="W1061" s="233">
        <v>0</v>
      </c>
      <c r="X1061" s="233">
        <v>0</v>
      </c>
      <c r="Y1061" s="233">
        <v>0</v>
      </c>
      <c r="Z1061" s="233">
        <v>0</v>
      </c>
      <c r="AA1061" s="233">
        <v>0</v>
      </c>
      <c r="AB1061" s="233">
        <v>0</v>
      </c>
      <c r="AC1061" s="233">
        <v>0</v>
      </c>
      <c r="AD1061" s="233">
        <v>0</v>
      </c>
      <c r="AE1061" s="233">
        <v>0</v>
      </c>
      <c r="AF1061" s="233">
        <v>0</v>
      </c>
      <c r="AG1061" s="233">
        <v>0</v>
      </c>
      <c r="AH1061" s="43">
        <v>0</v>
      </c>
    </row>
    <row r="1062" spans="5:34">
      <c r="E1062" s="2">
        <v>2026</v>
      </c>
      <c r="F1062" s="2">
        <v>8</v>
      </c>
      <c r="G1062" s="62">
        <v>2027</v>
      </c>
      <c r="H1062" s="233">
        <v>0</v>
      </c>
      <c r="I1062" s="233">
        <v>0</v>
      </c>
      <c r="J1062" s="233">
        <v>0</v>
      </c>
      <c r="K1062" s="233">
        <v>0</v>
      </c>
      <c r="L1062" s="233">
        <v>0</v>
      </c>
      <c r="M1062" s="233">
        <v>0</v>
      </c>
      <c r="N1062" s="233">
        <v>0</v>
      </c>
      <c r="O1062" s="233">
        <v>0</v>
      </c>
      <c r="P1062" s="233">
        <v>0</v>
      </c>
      <c r="Q1062" s="233">
        <v>0</v>
      </c>
      <c r="R1062" s="233">
        <v>0</v>
      </c>
      <c r="S1062" s="233">
        <v>0</v>
      </c>
      <c r="T1062" s="233">
        <v>0</v>
      </c>
      <c r="U1062" s="233">
        <v>0</v>
      </c>
      <c r="V1062" s="233">
        <v>0</v>
      </c>
      <c r="W1062" s="233">
        <v>0</v>
      </c>
      <c r="X1062" s="233">
        <v>0</v>
      </c>
      <c r="Y1062" s="233">
        <v>0</v>
      </c>
      <c r="Z1062" s="233">
        <v>0</v>
      </c>
      <c r="AA1062" s="233">
        <v>0</v>
      </c>
      <c r="AB1062" s="233">
        <v>0</v>
      </c>
      <c r="AC1062" s="233">
        <v>0</v>
      </c>
      <c r="AD1062" s="233">
        <v>0</v>
      </c>
      <c r="AE1062" s="233">
        <v>0</v>
      </c>
      <c r="AF1062" s="233">
        <v>0</v>
      </c>
      <c r="AG1062" s="233">
        <v>0</v>
      </c>
      <c r="AH1062" s="43">
        <v>0</v>
      </c>
    </row>
    <row r="1063" spans="5:34">
      <c r="E1063" s="2">
        <v>2026</v>
      </c>
      <c r="F1063" s="2">
        <v>9</v>
      </c>
      <c r="G1063" s="62">
        <v>2027</v>
      </c>
      <c r="H1063" s="233">
        <v>0</v>
      </c>
      <c r="I1063" s="233">
        <v>0</v>
      </c>
      <c r="J1063" s="233">
        <v>0</v>
      </c>
      <c r="K1063" s="233">
        <v>0</v>
      </c>
      <c r="L1063" s="233">
        <v>0</v>
      </c>
      <c r="M1063" s="233">
        <v>0</v>
      </c>
      <c r="N1063" s="233">
        <v>0</v>
      </c>
      <c r="O1063" s="233">
        <v>0</v>
      </c>
      <c r="P1063" s="233">
        <v>0</v>
      </c>
      <c r="Q1063" s="233">
        <v>0</v>
      </c>
      <c r="R1063" s="233">
        <v>0</v>
      </c>
      <c r="S1063" s="233">
        <v>0</v>
      </c>
      <c r="T1063" s="233">
        <v>0</v>
      </c>
      <c r="U1063" s="233">
        <v>0</v>
      </c>
      <c r="V1063" s="233">
        <v>0</v>
      </c>
      <c r="W1063" s="233">
        <v>0</v>
      </c>
      <c r="X1063" s="233">
        <v>0</v>
      </c>
      <c r="Y1063" s="233">
        <v>0</v>
      </c>
      <c r="Z1063" s="233">
        <v>0</v>
      </c>
      <c r="AA1063" s="233">
        <v>0</v>
      </c>
      <c r="AB1063" s="233">
        <v>0</v>
      </c>
      <c r="AC1063" s="233">
        <v>0</v>
      </c>
      <c r="AD1063" s="233">
        <v>0</v>
      </c>
      <c r="AE1063" s="233">
        <v>0</v>
      </c>
      <c r="AF1063" s="233">
        <v>0</v>
      </c>
      <c r="AG1063" s="233">
        <v>0</v>
      </c>
      <c r="AH1063" s="43">
        <v>0</v>
      </c>
    </row>
    <row r="1064" spans="5:34">
      <c r="E1064" s="2">
        <v>2026</v>
      </c>
      <c r="F1064" s="2">
        <v>10</v>
      </c>
      <c r="G1064" s="62">
        <v>2027</v>
      </c>
      <c r="H1064" s="233">
        <v>0</v>
      </c>
      <c r="I1064" s="233">
        <v>0</v>
      </c>
      <c r="J1064" s="233">
        <v>0</v>
      </c>
      <c r="K1064" s="233">
        <v>0</v>
      </c>
      <c r="L1064" s="233">
        <v>0</v>
      </c>
      <c r="M1064" s="233">
        <v>0</v>
      </c>
      <c r="N1064" s="233">
        <v>0</v>
      </c>
      <c r="O1064" s="233">
        <v>0</v>
      </c>
      <c r="P1064" s="233">
        <v>0</v>
      </c>
      <c r="Q1064" s="233">
        <v>0</v>
      </c>
      <c r="R1064" s="233">
        <v>0</v>
      </c>
      <c r="S1064" s="233">
        <v>0</v>
      </c>
      <c r="T1064" s="233">
        <v>0</v>
      </c>
      <c r="U1064" s="233">
        <v>0</v>
      </c>
      <c r="V1064" s="233">
        <v>0</v>
      </c>
      <c r="W1064" s="233">
        <v>0</v>
      </c>
      <c r="X1064" s="233">
        <v>0</v>
      </c>
      <c r="Y1064" s="233">
        <v>0</v>
      </c>
      <c r="Z1064" s="233">
        <v>0</v>
      </c>
      <c r="AA1064" s="233">
        <v>0</v>
      </c>
      <c r="AB1064" s="233">
        <v>0</v>
      </c>
      <c r="AC1064" s="233">
        <v>0</v>
      </c>
      <c r="AD1064" s="233">
        <v>0</v>
      </c>
      <c r="AE1064" s="233">
        <v>0</v>
      </c>
      <c r="AF1064" s="233">
        <v>0</v>
      </c>
      <c r="AG1064" s="233">
        <v>0</v>
      </c>
      <c r="AH1064" s="43">
        <v>0</v>
      </c>
    </row>
    <row r="1065" spans="5:34">
      <c r="E1065" s="2">
        <v>2026</v>
      </c>
      <c r="F1065" s="2">
        <v>11</v>
      </c>
      <c r="G1065" s="62">
        <v>2027</v>
      </c>
      <c r="H1065" s="233">
        <v>0</v>
      </c>
      <c r="I1065" s="233">
        <v>0</v>
      </c>
      <c r="J1065" s="233">
        <v>0</v>
      </c>
      <c r="K1065" s="233">
        <v>0</v>
      </c>
      <c r="L1065" s="233">
        <v>0</v>
      </c>
      <c r="M1065" s="233">
        <v>0</v>
      </c>
      <c r="N1065" s="233">
        <v>0</v>
      </c>
      <c r="O1065" s="233">
        <v>0</v>
      </c>
      <c r="P1065" s="233">
        <v>0</v>
      </c>
      <c r="Q1065" s="233">
        <v>0</v>
      </c>
      <c r="R1065" s="233">
        <v>0</v>
      </c>
      <c r="S1065" s="233">
        <v>0</v>
      </c>
      <c r="T1065" s="233">
        <v>0</v>
      </c>
      <c r="U1065" s="233">
        <v>0</v>
      </c>
      <c r="V1065" s="233">
        <v>0</v>
      </c>
      <c r="W1065" s="233">
        <v>0</v>
      </c>
      <c r="X1065" s="233">
        <v>0</v>
      </c>
      <c r="Y1065" s="233">
        <v>0</v>
      </c>
      <c r="Z1065" s="233">
        <v>0</v>
      </c>
      <c r="AA1065" s="233">
        <v>0</v>
      </c>
      <c r="AB1065" s="233">
        <v>0</v>
      </c>
      <c r="AC1065" s="233">
        <v>0</v>
      </c>
      <c r="AD1065" s="233">
        <v>0</v>
      </c>
      <c r="AE1065" s="233">
        <v>0</v>
      </c>
      <c r="AF1065" s="233">
        <v>0</v>
      </c>
      <c r="AG1065" s="233">
        <v>0</v>
      </c>
      <c r="AH1065" s="43">
        <v>0</v>
      </c>
    </row>
    <row r="1066" spans="5:34">
      <c r="E1066" s="2">
        <v>2026</v>
      </c>
      <c r="F1066" s="2">
        <v>12</v>
      </c>
      <c r="G1066" s="62">
        <v>2027</v>
      </c>
      <c r="H1066" s="234">
        <v>0</v>
      </c>
      <c r="I1066" s="234">
        <v>0</v>
      </c>
      <c r="J1066" s="234">
        <v>0</v>
      </c>
      <c r="K1066" s="234">
        <v>0</v>
      </c>
      <c r="L1066" s="234">
        <v>0</v>
      </c>
      <c r="M1066" s="234">
        <v>0</v>
      </c>
      <c r="N1066" s="234">
        <v>0</v>
      </c>
      <c r="O1066" s="234">
        <v>0</v>
      </c>
      <c r="P1066" s="234">
        <v>0</v>
      </c>
      <c r="Q1066" s="234">
        <v>0</v>
      </c>
      <c r="R1066" s="234">
        <v>0</v>
      </c>
      <c r="S1066" s="234">
        <v>0</v>
      </c>
      <c r="T1066" s="234">
        <v>0</v>
      </c>
      <c r="U1066" s="234">
        <v>0</v>
      </c>
      <c r="V1066" s="234">
        <v>0</v>
      </c>
      <c r="W1066" s="234">
        <v>0</v>
      </c>
      <c r="X1066" s="234">
        <v>0</v>
      </c>
      <c r="Y1066" s="234">
        <v>0</v>
      </c>
      <c r="Z1066" s="234">
        <v>0</v>
      </c>
      <c r="AA1066" s="234">
        <v>0</v>
      </c>
      <c r="AB1066" s="234">
        <v>0</v>
      </c>
      <c r="AC1066" s="234">
        <v>0</v>
      </c>
      <c r="AD1066" s="234">
        <v>0</v>
      </c>
      <c r="AE1066" s="234">
        <v>0</v>
      </c>
      <c r="AF1066" s="234">
        <v>0</v>
      </c>
      <c r="AG1066" s="234">
        <v>0</v>
      </c>
      <c r="AH1066" s="43">
        <v>0</v>
      </c>
    </row>
    <row r="1067" spans="5:34">
      <c r="E1067" s="2">
        <v>2027</v>
      </c>
      <c r="F1067" s="2">
        <v>1</v>
      </c>
      <c r="G1067" s="62">
        <v>2027</v>
      </c>
      <c r="H1067" s="233">
        <v>0</v>
      </c>
      <c r="I1067" s="233">
        <v>0</v>
      </c>
      <c r="J1067" s="233">
        <v>0</v>
      </c>
      <c r="K1067" s="233">
        <v>0</v>
      </c>
      <c r="L1067" s="233">
        <v>0</v>
      </c>
      <c r="M1067" s="233">
        <v>0</v>
      </c>
      <c r="N1067" s="233">
        <v>0</v>
      </c>
      <c r="O1067" s="233">
        <v>0</v>
      </c>
      <c r="P1067" s="233">
        <v>0</v>
      </c>
      <c r="Q1067" s="233">
        <v>0</v>
      </c>
      <c r="R1067" s="233">
        <v>0</v>
      </c>
      <c r="S1067" s="233">
        <v>0</v>
      </c>
      <c r="T1067" s="233">
        <v>0</v>
      </c>
      <c r="U1067" s="233">
        <v>0</v>
      </c>
      <c r="V1067" s="233">
        <v>0</v>
      </c>
      <c r="W1067" s="233">
        <v>0</v>
      </c>
      <c r="X1067" s="233">
        <v>0</v>
      </c>
      <c r="Y1067" s="233">
        <v>0</v>
      </c>
      <c r="Z1067" s="233">
        <v>0</v>
      </c>
      <c r="AA1067" s="233">
        <v>0</v>
      </c>
      <c r="AB1067" s="233">
        <v>0</v>
      </c>
      <c r="AC1067" s="233">
        <v>0</v>
      </c>
      <c r="AD1067" s="233">
        <v>0</v>
      </c>
      <c r="AE1067" s="233">
        <v>0</v>
      </c>
      <c r="AF1067" s="233">
        <v>0</v>
      </c>
      <c r="AG1067" s="233">
        <v>0</v>
      </c>
      <c r="AH1067" s="43">
        <v>0</v>
      </c>
    </row>
    <row r="1068" spans="5:34">
      <c r="E1068" s="2">
        <v>2027</v>
      </c>
      <c r="F1068" s="2">
        <v>2</v>
      </c>
      <c r="G1068" s="62">
        <v>2027</v>
      </c>
      <c r="H1068" s="233">
        <v>0</v>
      </c>
      <c r="I1068" s="233">
        <v>0</v>
      </c>
      <c r="J1068" s="233">
        <v>0</v>
      </c>
      <c r="K1068" s="233">
        <v>0</v>
      </c>
      <c r="L1068" s="233">
        <v>0</v>
      </c>
      <c r="M1068" s="233">
        <v>0</v>
      </c>
      <c r="N1068" s="233">
        <v>0</v>
      </c>
      <c r="O1068" s="233">
        <v>0</v>
      </c>
      <c r="P1068" s="233">
        <v>0</v>
      </c>
      <c r="Q1068" s="233">
        <v>0</v>
      </c>
      <c r="R1068" s="233">
        <v>0</v>
      </c>
      <c r="S1068" s="233">
        <v>0</v>
      </c>
      <c r="T1068" s="233">
        <v>0</v>
      </c>
      <c r="U1068" s="233">
        <v>0</v>
      </c>
      <c r="V1068" s="233">
        <v>0</v>
      </c>
      <c r="W1068" s="233">
        <v>0</v>
      </c>
      <c r="X1068" s="233">
        <v>0</v>
      </c>
      <c r="Y1068" s="233">
        <v>0</v>
      </c>
      <c r="Z1068" s="233">
        <v>0</v>
      </c>
      <c r="AA1068" s="233">
        <v>0</v>
      </c>
      <c r="AB1068" s="233">
        <v>0</v>
      </c>
      <c r="AC1068" s="233">
        <v>0</v>
      </c>
      <c r="AD1068" s="233">
        <v>0</v>
      </c>
      <c r="AE1068" s="233">
        <v>0</v>
      </c>
      <c r="AF1068" s="233">
        <v>0</v>
      </c>
      <c r="AG1068" s="233">
        <v>0</v>
      </c>
      <c r="AH1068" s="43">
        <v>0</v>
      </c>
    </row>
    <row r="1069" spans="5:34">
      <c r="E1069" s="2">
        <v>2027</v>
      </c>
      <c r="F1069" s="2">
        <v>3</v>
      </c>
      <c r="G1069" s="62">
        <v>2027</v>
      </c>
      <c r="H1069" s="233">
        <v>0</v>
      </c>
      <c r="I1069" s="233">
        <v>0</v>
      </c>
      <c r="J1069" s="233">
        <v>0</v>
      </c>
      <c r="K1069" s="233">
        <v>0</v>
      </c>
      <c r="L1069" s="233">
        <v>0</v>
      </c>
      <c r="M1069" s="233">
        <v>0</v>
      </c>
      <c r="N1069" s="233">
        <v>0</v>
      </c>
      <c r="O1069" s="233">
        <v>0</v>
      </c>
      <c r="P1069" s="233">
        <v>0</v>
      </c>
      <c r="Q1069" s="233">
        <v>0</v>
      </c>
      <c r="R1069" s="233">
        <v>0</v>
      </c>
      <c r="S1069" s="233">
        <v>0</v>
      </c>
      <c r="T1069" s="233">
        <v>0</v>
      </c>
      <c r="U1069" s="233">
        <v>0</v>
      </c>
      <c r="V1069" s="233">
        <v>0</v>
      </c>
      <c r="W1069" s="233">
        <v>0</v>
      </c>
      <c r="X1069" s="233">
        <v>0</v>
      </c>
      <c r="Y1069" s="233">
        <v>0</v>
      </c>
      <c r="Z1069" s="233">
        <v>0</v>
      </c>
      <c r="AA1069" s="233">
        <v>0</v>
      </c>
      <c r="AB1069" s="233">
        <v>0</v>
      </c>
      <c r="AC1069" s="233">
        <v>0</v>
      </c>
      <c r="AD1069" s="233">
        <v>0</v>
      </c>
      <c r="AE1069" s="233">
        <v>0</v>
      </c>
      <c r="AF1069" s="233">
        <v>0</v>
      </c>
      <c r="AG1069" s="233">
        <v>0</v>
      </c>
      <c r="AH1069" s="43">
        <v>0</v>
      </c>
    </row>
    <row r="1070" spans="5:34">
      <c r="E1070" s="2">
        <v>2027</v>
      </c>
      <c r="F1070" s="2">
        <v>4</v>
      </c>
      <c r="G1070" s="62">
        <v>2027</v>
      </c>
      <c r="H1070" s="233">
        <v>0</v>
      </c>
      <c r="I1070" s="233">
        <v>0</v>
      </c>
      <c r="J1070" s="233">
        <v>0</v>
      </c>
      <c r="K1070" s="233">
        <v>0</v>
      </c>
      <c r="L1070" s="233">
        <v>0</v>
      </c>
      <c r="M1070" s="233">
        <v>0</v>
      </c>
      <c r="N1070" s="233">
        <v>0</v>
      </c>
      <c r="O1070" s="233">
        <v>0</v>
      </c>
      <c r="P1070" s="233">
        <v>0</v>
      </c>
      <c r="Q1070" s="233">
        <v>0</v>
      </c>
      <c r="R1070" s="233">
        <v>0</v>
      </c>
      <c r="S1070" s="233">
        <v>0</v>
      </c>
      <c r="T1070" s="233">
        <v>0</v>
      </c>
      <c r="U1070" s="233">
        <v>0</v>
      </c>
      <c r="V1070" s="233">
        <v>0</v>
      </c>
      <c r="W1070" s="233">
        <v>0</v>
      </c>
      <c r="X1070" s="233">
        <v>0</v>
      </c>
      <c r="Y1070" s="233">
        <v>0</v>
      </c>
      <c r="Z1070" s="233">
        <v>0</v>
      </c>
      <c r="AA1070" s="233">
        <v>0</v>
      </c>
      <c r="AB1070" s="233">
        <v>0</v>
      </c>
      <c r="AC1070" s="233">
        <v>0</v>
      </c>
      <c r="AD1070" s="233">
        <v>0</v>
      </c>
      <c r="AE1070" s="233">
        <v>0</v>
      </c>
      <c r="AF1070" s="233">
        <v>0</v>
      </c>
      <c r="AG1070" s="233">
        <v>0</v>
      </c>
      <c r="AH1070" s="43">
        <v>0</v>
      </c>
    </row>
    <row r="1071" spans="5:34">
      <c r="E1071" s="2">
        <v>2027</v>
      </c>
      <c r="F1071" s="2">
        <v>5</v>
      </c>
      <c r="G1071" s="62">
        <v>2027</v>
      </c>
      <c r="H1071" s="233">
        <v>0</v>
      </c>
      <c r="I1071" s="233">
        <v>0</v>
      </c>
      <c r="J1071" s="233">
        <v>0</v>
      </c>
      <c r="K1071" s="233">
        <v>0</v>
      </c>
      <c r="L1071" s="233">
        <v>0</v>
      </c>
      <c r="M1071" s="233">
        <v>0</v>
      </c>
      <c r="N1071" s="233">
        <v>0</v>
      </c>
      <c r="O1071" s="233">
        <v>0</v>
      </c>
      <c r="P1071" s="233">
        <v>0</v>
      </c>
      <c r="Q1071" s="233">
        <v>0</v>
      </c>
      <c r="R1071" s="233">
        <v>0</v>
      </c>
      <c r="S1071" s="233">
        <v>0</v>
      </c>
      <c r="T1071" s="233">
        <v>0</v>
      </c>
      <c r="U1071" s="233">
        <v>0</v>
      </c>
      <c r="V1071" s="233">
        <v>0</v>
      </c>
      <c r="W1071" s="233">
        <v>0</v>
      </c>
      <c r="X1071" s="233">
        <v>0</v>
      </c>
      <c r="Y1071" s="233">
        <v>0</v>
      </c>
      <c r="Z1071" s="233">
        <v>0</v>
      </c>
      <c r="AA1071" s="233">
        <v>0</v>
      </c>
      <c r="AB1071" s="233">
        <v>0</v>
      </c>
      <c r="AC1071" s="233">
        <v>0</v>
      </c>
      <c r="AD1071" s="233">
        <v>0</v>
      </c>
      <c r="AE1071" s="233">
        <v>0</v>
      </c>
      <c r="AF1071" s="233">
        <v>0</v>
      </c>
      <c r="AG1071" s="233">
        <v>0</v>
      </c>
      <c r="AH1071" s="43">
        <v>0</v>
      </c>
    </row>
    <row r="1072" spans="5:34">
      <c r="E1072" s="2">
        <v>2027</v>
      </c>
      <c r="F1072" s="2">
        <v>6</v>
      </c>
      <c r="G1072" s="62">
        <v>2027</v>
      </c>
      <c r="H1072" s="233">
        <v>0</v>
      </c>
      <c r="I1072" s="233">
        <v>0</v>
      </c>
      <c r="J1072" s="233">
        <v>0</v>
      </c>
      <c r="K1072" s="233">
        <v>0</v>
      </c>
      <c r="L1072" s="233">
        <v>0</v>
      </c>
      <c r="M1072" s="233">
        <v>0</v>
      </c>
      <c r="N1072" s="233">
        <v>0</v>
      </c>
      <c r="O1072" s="233">
        <v>0</v>
      </c>
      <c r="P1072" s="233">
        <v>0</v>
      </c>
      <c r="Q1072" s="233">
        <v>0</v>
      </c>
      <c r="R1072" s="233">
        <v>0</v>
      </c>
      <c r="S1072" s="233">
        <v>0</v>
      </c>
      <c r="T1072" s="233">
        <v>0</v>
      </c>
      <c r="U1072" s="233">
        <v>0</v>
      </c>
      <c r="V1072" s="233">
        <v>0</v>
      </c>
      <c r="W1072" s="233">
        <v>0</v>
      </c>
      <c r="X1072" s="233">
        <v>0</v>
      </c>
      <c r="Y1072" s="233">
        <v>0</v>
      </c>
      <c r="Z1072" s="233">
        <v>0</v>
      </c>
      <c r="AA1072" s="233">
        <v>0</v>
      </c>
      <c r="AB1072" s="233">
        <v>0</v>
      </c>
      <c r="AC1072" s="233">
        <v>0</v>
      </c>
      <c r="AD1072" s="233">
        <v>0</v>
      </c>
      <c r="AE1072" s="233">
        <v>0</v>
      </c>
      <c r="AF1072" s="233">
        <v>0</v>
      </c>
      <c r="AG1072" s="233">
        <v>0</v>
      </c>
      <c r="AH1072" s="43">
        <v>0</v>
      </c>
    </row>
    <row r="1073" spans="5:34">
      <c r="E1073" s="2">
        <v>2027</v>
      </c>
      <c r="F1073" s="2">
        <v>7</v>
      </c>
      <c r="G1073" s="62">
        <v>2028</v>
      </c>
      <c r="H1073" s="233">
        <v>0</v>
      </c>
      <c r="I1073" s="233">
        <v>0</v>
      </c>
      <c r="J1073" s="233">
        <v>0</v>
      </c>
      <c r="K1073" s="233">
        <v>0</v>
      </c>
      <c r="L1073" s="233">
        <v>0</v>
      </c>
      <c r="M1073" s="233">
        <v>0</v>
      </c>
      <c r="N1073" s="233">
        <v>0</v>
      </c>
      <c r="O1073" s="233">
        <v>0</v>
      </c>
      <c r="P1073" s="233">
        <v>0</v>
      </c>
      <c r="Q1073" s="233">
        <v>0</v>
      </c>
      <c r="R1073" s="233">
        <v>0</v>
      </c>
      <c r="S1073" s="233">
        <v>0</v>
      </c>
      <c r="T1073" s="233">
        <v>0</v>
      </c>
      <c r="U1073" s="233">
        <v>0</v>
      </c>
      <c r="V1073" s="233">
        <v>0</v>
      </c>
      <c r="W1073" s="233">
        <v>0</v>
      </c>
      <c r="X1073" s="233">
        <v>0</v>
      </c>
      <c r="Y1073" s="233">
        <v>0</v>
      </c>
      <c r="Z1073" s="233">
        <v>0</v>
      </c>
      <c r="AA1073" s="233">
        <v>0</v>
      </c>
      <c r="AB1073" s="233">
        <v>0</v>
      </c>
      <c r="AC1073" s="233">
        <v>0</v>
      </c>
      <c r="AD1073" s="233">
        <v>0</v>
      </c>
      <c r="AE1073" s="233">
        <v>0</v>
      </c>
      <c r="AF1073" s="233">
        <v>0</v>
      </c>
      <c r="AG1073" s="233">
        <v>0</v>
      </c>
      <c r="AH1073" s="43">
        <v>0</v>
      </c>
    </row>
    <row r="1074" spans="5:34">
      <c r="E1074" s="2">
        <v>2027</v>
      </c>
      <c r="F1074" s="2">
        <v>8</v>
      </c>
      <c r="G1074" s="62">
        <v>2028</v>
      </c>
      <c r="H1074" s="233">
        <v>0</v>
      </c>
      <c r="I1074" s="233">
        <v>0</v>
      </c>
      <c r="J1074" s="233">
        <v>0</v>
      </c>
      <c r="K1074" s="233">
        <v>0</v>
      </c>
      <c r="L1074" s="233">
        <v>0</v>
      </c>
      <c r="M1074" s="233">
        <v>0</v>
      </c>
      <c r="N1074" s="233">
        <v>0</v>
      </c>
      <c r="O1074" s="233">
        <v>0</v>
      </c>
      <c r="P1074" s="233">
        <v>0</v>
      </c>
      <c r="Q1074" s="233">
        <v>0</v>
      </c>
      <c r="R1074" s="233">
        <v>0</v>
      </c>
      <c r="S1074" s="233">
        <v>0</v>
      </c>
      <c r="T1074" s="233">
        <v>0</v>
      </c>
      <c r="U1074" s="233">
        <v>0</v>
      </c>
      <c r="V1074" s="233">
        <v>0</v>
      </c>
      <c r="W1074" s="233">
        <v>0</v>
      </c>
      <c r="X1074" s="233">
        <v>0</v>
      </c>
      <c r="Y1074" s="233">
        <v>0</v>
      </c>
      <c r="Z1074" s="233">
        <v>0</v>
      </c>
      <c r="AA1074" s="233">
        <v>0</v>
      </c>
      <c r="AB1074" s="233">
        <v>0</v>
      </c>
      <c r="AC1074" s="233">
        <v>0</v>
      </c>
      <c r="AD1074" s="233">
        <v>0</v>
      </c>
      <c r="AE1074" s="233">
        <v>0</v>
      </c>
      <c r="AF1074" s="233">
        <v>0</v>
      </c>
      <c r="AG1074" s="233">
        <v>0</v>
      </c>
      <c r="AH1074" s="43">
        <v>0</v>
      </c>
    </row>
    <row r="1075" spans="5:34">
      <c r="E1075" s="2">
        <v>2027</v>
      </c>
      <c r="F1075" s="2">
        <v>9</v>
      </c>
      <c r="G1075" s="62">
        <v>2028</v>
      </c>
      <c r="H1075" s="233">
        <v>0</v>
      </c>
      <c r="I1075" s="233">
        <v>0</v>
      </c>
      <c r="J1075" s="233">
        <v>0</v>
      </c>
      <c r="K1075" s="233">
        <v>0</v>
      </c>
      <c r="L1075" s="233">
        <v>0</v>
      </c>
      <c r="M1075" s="233">
        <v>0</v>
      </c>
      <c r="N1075" s="233">
        <v>0</v>
      </c>
      <c r="O1075" s="233">
        <v>0</v>
      </c>
      <c r="P1075" s="233">
        <v>0</v>
      </c>
      <c r="Q1075" s="233">
        <v>0</v>
      </c>
      <c r="R1075" s="233">
        <v>0</v>
      </c>
      <c r="S1075" s="233">
        <v>0</v>
      </c>
      <c r="T1075" s="233">
        <v>0</v>
      </c>
      <c r="U1075" s="233">
        <v>0</v>
      </c>
      <c r="V1075" s="233">
        <v>0</v>
      </c>
      <c r="W1075" s="233">
        <v>0</v>
      </c>
      <c r="X1075" s="233">
        <v>0</v>
      </c>
      <c r="Y1075" s="233">
        <v>0</v>
      </c>
      <c r="Z1075" s="233">
        <v>0</v>
      </c>
      <c r="AA1075" s="233">
        <v>0</v>
      </c>
      <c r="AB1075" s="233">
        <v>0</v>
      </c>
      <c r="AC1075" s="233">
        <v>0</v>
      </c>
      <c r="AD1075" s="233">
        <v>0</v>
      </c>
      <c r="AE1075" s="233">
        <v>0</v>
      </c>
      <c r="AF1075" s="233">
        <v>0</v>
      </c>
      <c r="AG1075" s="233">
        <v>0</v>
      </c>
      <c r="AH1075" s="43">
        <v>0</v>
      </c>
    </row>
    <row r="1076" spans="5:34">
      <c r="E1076" s="2">
        <v>2027</v>
      </c>
      <c r="F1076" s="2">
        <v>10</v>
      </c>
      <c r="G1076" s="62">
        <v>2028</v>
      </c>
      <c r="H1076" s="233">
        <v>0</v>
      </c>
      <c r="I1076" s="233">
        <v>0</v>
      </c>
      <c r="J1076" s="233">
        <v>0</v>
      </c>
      <c r="K1076" s="233">
        <v>0</v>
      </c>
      <c r="L1076" s="233">
        <v>0</v>
      </c>
      <c r="M1076" s="233">
        <v>0</v>
      </c>
      <c r="N1076" s="233">
        <v>0</v>
      </c>
      <c r="O1076" s="233">
        <v>0</v>
      </c>
      <c r="P1076" s="233">
        <v>0</v>
      </c>
      <c r="Q1076" s="233">
        <v>0</v>
      </c>
      <c r="R1076" s="233">
        <v>0</v>
      </c>
      <c r="S1076" s="233">
        <v>0</v>
      </c>
      <c r="T1076" s="233">
        <v>0</v>
      </c>
      <c r="U1076" s="233">
        <v>0</v>
      </c>
      <c r="V1076" s="233">
        <v>0</v>
      </c>
      <c r="W1076" s="233">
        <v>0</v>
      </c>
      <c r="X1076" s="233">
        <v>0</v>
      </c>
      <c r="Y1076" s="233">
        <v>0</v>
      </c>
      <c r="Z1076" s="233">
        <v>0</v>
      </c>
      <c r="AA1076" s="233">
        <v>0</v>
      </c>
      <c r="AB1076" s="233">
        <v>0</v>
      </c>
      <c r="AC1076" s="233">
        <v>0</v>
      </c>
      <c r="AD1076" s="233">
        <v>0</v>
      </c>
      <c r="AE1076" s="233">
        <v>0</v>
      </c>
      <c r="AF1076" s="233">
        <v>0</v>
      </c>
      <c r="AG1076" s="233">
        <v>0</v>
      </c>
      <c r="AH1076" s="43">
        <v>0</v>
      </c>
    </row>
    <row r="1077" spans="5:34">
      <c r="E1077" s="2">
        <v>2027</v>
      </c>
      <c r="F1077" s="2">
        <v>11</v>
      </c>
      <c r="G1077" s="62">
        <v>2028</v>
      </c>
      <c r="H1077" s="233">
        <v>0</v>
      </c>
      <c r="I1077" s="233">
        <v>0</v>
      </c>
      <c r="J1077" s="233">
        <v>0</v>
      </c>
      <c r="K1077" s="233">
        <v>0</v>
      </c>
      <c r="L1077" s="233">
        <v>0</v>
      </c>
      <c r="M1077" s="233">
        <v>0</v>
      </c>
      <c r="N1077" s="233">
        <v>0</v>
      </c>
      <c r="O1077" s="233">
        <v>0</v>
      </c>
      <c r="P1077" s="233">
        <v>0</v>
      </c>
      <c r="Q1077" s="233">
        <v>0</v>
      </c>
      <c r="R1077" s="233">
        <v>0</v>
      </c>
      <c r="S1077" s="233">
        <v>0</v>
      </c>
      <c r="T1077" s="233">
        <v>0</v>
      </c>
      <c r="U1077" s="233">
        <v>0</v>
      </c>
      <c r="V1077" s="233">
        <v>0</v>
      </c>
      <c r="W1077" s="233">
        <v>0</v>
      </c>
      <c r="X1077" s="233">
        <v>0</v>
      </c>
      <c r="Y1077" s="233">
        <v>0</v>
      </c>
      <c r="Z1077" s="233">
        <v>0</v>
      </c>
      <c r="AA1077" s="233">
        <v>0</v>
      </c>
      <c r="AB1077" s="233">
        <v>0</v>
      </c>
      <c r="AC1077" s="233">
        <v>0</v>
      </c>
      <c r="AD1077" s="233">
        <v>0</v>
      </c>
      <c r="AE1077" s="233">
        <v>0</v>
      </c>
      <c r="AF1077" s="233">
        <v>0</v>
      </c>
      <c r="AG1077" s="233">
        <v>0</v>
      </c>
      <c r="AH1077" s="43">
        <v>0</v>
      </c>
    </row>
    <row r="1078" spans="5:34">
      <c r="E1078" s="2">
        <v>2027</v>
      </c>
      <c r="F1078" s="2">
        <v>12</v>
      </c>
      <c r="G1078" s="62">
        <v>2028</v>
      </c>
      <c r="H1078" s="234">
        <v>0</v>
      </c>
      <c r="I1078" s="234">
        <v>0</v>
      </c>
      <c r="J1078" s="234">
        <v>0</v>
      </c>
      <c r="K1078" s="234">
        <v>0</v>
      </c>
      <c r="L1078" s="234">
        <v>0</v>
      </c>
      <c r="M1078" s="234">
        <v>0</v>
      </c>
      <c r="N1078" s="234">
        <v>0</v>
      </c>
      <c r="O1078" s="234">
        <v>0</v>
      </c>
      <c r="P1078" s="234">
        <v>0</v>
      </c>
      <c r="Q1078" s="234">
        <v>0</v>
      </c>
      <c r="R1078" s="234">
        <v>0</v>
      </c>
      <c r="S1078" s="234">
        <v>0</v>
      </c>
      <c r="T1078" s="234">
        <v>0</v>
      </c>
      <c r="U1078" s="234">
        <v>0</v>
      </c>
      <c r="V1078" s="234">
        <v>0</v>
      </c>
      <c r="W1078" s="234">
        <v>0</v>
      </c>
      <c r="X1078" s="234">
        <v>0</v>
      </c>
      <c r="Y1078" s="234">
        <v>0</v>
      </c>
      <c r="Z1078" s="234">
        <v>0</v>
      </c>
      <c r="AA1078" s="234">
        <v>0</v>
      </c>
      <c r="AB1078" s="234">
        <v>0</v>
      </c>
      <c r="AC1078" s="234">
        <v>0</v>
      </c>
      <c r="AD1078" s="234">
        <v>0</v>
      </c>
      <c r="AE1078" s="234">
        <v>0</v>
      </c>
      <c r="AF1078" s="234">
        <v>0</v>
      </c>
      <c r="AG1078" s="234">
        <v>0</v>
      </c>
      <c r="AH1078" s="43">
        <v>0</v>
      </c>
    </row>
    <row r="1079" spans="5:34">
      <c r="E1079" s="2">
        <v>2028</v>
      </c>
      <c r="F1079" s="2">
        <v>1</v>
      </c>
      <c r="G1079" s="62">
        <v>2028</v>
      </c>
      <c r="H1079" s="233">
        <v>0</v>
      </c>
      <c r="I1079" s="233">
        <v>0</v>
      </c>
      <c r="J1079" s="233">
        <v>0</v>
      </c>
      <c r="K1079" s="233">
        <v>0</v>
      </c>
      <c r="L1079" s="233">
        <v>0</v>
      </c>
      <c r="M1079" s="233">
        <v>0</v>
      </c>
      <c r="N1079" s="233">
        <v>0</v>
      </c>
      <c r="O1079" s="233">
        <v>0</v>
      </c>
      <c r="P1079" s="233">
        <v>0</v>
      </c>
      <c r="Q1079" s="233">
        <v>0</v>
      </c>
      <c r="R1079" s="233">
        <v>0</v>
      </c>
      <c r="S1079" s="233">
        <v>0</v>
      </c>
      <c r="T1079" s="233">
        <v>0</v>
      </c>
      <c r="U1079" s="233">
        <v>0</v>
      </c>
      <c r="V1079" s="233">
        <v>0</v>
      </c>
      <c r="W1079" s="233">
        <v>0</v>
      </c>
      <c r="X1079" s="233">
        <v>0</v>
      </c>
      <c r="Y1079" s="233">
        <v>0</v>
      </c>
      <c r="Z1079" s="233">
        <v>0</v>
      </c>
      <c r="AA1079" s="233">
        <v>0</v>
      </c>
      <c r="AB1079" s="233">
        <v>0</v>
      </c>
      <c r="AC1079" s="233">
        <v>0</v>
      </c>
      <c r="AD1079" s="233">
        <v>0</v>
      </c>
      <c r="AE1079" s="233">
        <v>0</v>
      </c>
      <c r="AF1079" s="233">
        <v>0</v>
      </c>
      <c r="AG1079" s="233">
        <v>0</v>
      </c>
      <c r="AH1079" s="43">
        <v>0</v>
      </c>
    </row>
    <row r="1080" spans="5:34">
      <c r="E1080" s="2">
        <v>2028</v>
      </c>
      <c r="F1080" s="2">
        <v>2</v>
      </c>
      <c r="G1080" s="62">
        <v>2028</v>
      </c>
      <c r="H1080" s="233">
        <v>0</v>
      </c>
      <c r="I1080" s="233">
        <v>0</v>
      </c>
      <c r="J1080" s="233">
        <v>0</v>
      </c>
      <c r="K1080" s="233">
        <v>0</v>
      </c>
      <c r="L1080" s="233">
        <v>0</v>
      </c>
      <c r="M1080" s="233">
        <v>0</v>
      </c>
      <c r="N1080" s="233">
        <v>0</v>
      </c>
      <c r="O1080" s="233">
        <v>0</v>
      </c>
      <c r="P1080" s="233">
        <v>0</v>
      </c>
      <c r="Q1080" s="233">
        <v>0</v>
      </c>
      <c r="R1080" s="233">
        <v>0</v>
      </c>
      <c r="S1080" s="233">
        <v>0</v>
      </c>
      <c r="T1080" s="233">
        <v>0</v>
      </c>
      <c r="U1080" s="233">
        <v>0</v>
      </c>
      <c r="V1080" s="233">
        <v>0</v>
      </c>
      <c r="W1080" s="233">
        <v>0</v>
      </c>
      <c r="X1080" s="233">
        <v>0</v>
      </c>
      <c r="Y1080" s="233">
        <v>0</v>
      </c>
      <c r="Z1080" s="233">
        <v>0</v>
      </c>
      <c r="AA1080" s="233">
        <v>0</v>
      </c>
      <c r="AB1080" s="233">
        <v>0</v>
      </c>
      <c r="AC1080" s="233">
        <v>0</v>
      </c>
      <c r="AD1080" s="233">
        <v>0</v>
      </c>
      <c r="AE1080" s="233">
        <v>0</v>
      </c>
      <c r="AF1080" s="233">
        <v>0</v>
      </c>
      <c r="AG1080" s="233">
        <v>0</v>
      </c>
      <c r="AH1080" s="43">
        <v>0</v>
      </c>
    </row>
    <row r="1081" spans="5:34">
      <c r="E1081" s="2">
        <v>2028</v>
      </c>
      <c r="F1081" s="2">
        <v>3</v>
      </c>
      <c r="G1081" s="62">
        <v>2028</v>
      </c>
      <c r="H1081" s="233">
        <v>0</v>
      </c>
      <c r="I1081" s="233">
        <v>0</v>
      </c>
      <c r="J1081" s="233">
        <v>0</v>
      </c>
      <c r="K1081" s="233">
        <v>0</v>
      </c>
      <c r="L1081" s="233">
        <v>0</v>
      </c>
      <c r="M1081" s="233">
        <v>0</v>
      </c>
      <c r="N1081" s="233">
        <v>0</v>
      </c>
      <c r="O1081" s="233">
        <v>0</v>
      </c>
      <c r="P1081" s="233">
        <v>0</v>
      </c>
      <c r="Q1081" s="233">
        <v>0</v>
      </c>
      <c r="R1081" s="233">
        <v>0</v>
      </c>
      <c r="S1081" s="233">
        <v>0</v>
      </c>
      <c r="T1081" s="233">
        <v>0</v>
      </c>
      <c r="U1081" s="233">
        <v>0</v>
      </c>
      <c r="V1081" s="233">
        <v>0</v>
      </c>
      <c r="W1081" s="233">
        <v>0</v>
      </c>
      <c r="X1081" s="233">
        <v>0</v>
      </c>
      <c r="Y1081" s="233">
        <v>0</v>
      </c>
      <c r="Z1081" s="233">
        <v>0</v>
      </c>
      <c r="AA1081" s="233">
        <v>0</v>
      </c>
      <c r="AB1081" s="233">
        <v>0</v>
      </c>
      <c r="AC1081" s="233">
        <v>0</v>
      </c>
      <c r="AD1081" s="233">
        <v>0</v>
      </c>
      <c r="AE1081" s="233">
        <v>0</v>
      </c>
      <c r="AF1081" s="233">
        <v>0</v>
      </c>
      <c r="AG1081" s="233">
        <v>0</v>
      </c>
      <c r="AH1081" s="43">
        <v>0</v>
      </c>
    </row>
    <row r="1082" spans="5:34">
      <c r="E1082" s="2">
        <v>2028</v>
      </c>
      <c r="F1082" s="2">
        <v>4</v>
      </c>
      <c r="G1082" s="62">
        <v>2028</v>
      </c>
      <c r="H1082" s="233">
        <v>0</v>
      </c>
      <c r="I1082" s="233">
        <v>0</v>
      </c>
      <c r="J1082" s="233">
        <v>0</v>
      </c>
      <c r="K1082" s="233">
        <v>0</v>
      </c>
      <c r="L1082" s="233">
        <v>0</v>
      </c>
      <c r="M1082" s="233">
        <v>0</v>
      </c>
      <c r="N1082" s="233">
        <v>0</v>
      </c>
      <c r="O1082" s="233">
        <v>0</v>
      </c>
      <c r="P1082" s="233">
        <v>0</v>
      </c>
      <c r="Q1082" s="233">
        <v>0</v>
      </c>
      <c r="R1082" s="233">
        <v>0</v>
      </c>
      <c r="S1082" s="233">
        <v>0</v>
      </c>
      <c r="T1082" s="233">
        <v>0</v>
      </c>
      <c r="U1082" s="233">
        <v>0</v>
      </c>
      <c r="V1082" s="233">
        <v>0</v>
      </c>
      <c r="W1082" s="233">
        <v>0</v>
      </c>
      <c r="X1082" s="233">
        <v>0</v>
      </c>
      <c r="Y1082" s="233">
        <v>0</v>
      </c>
      <c r="Z1082" s="233">
        <v>0</v>
      </c>
      <c r="AA1082" s="233">
        <v>0</v>
      </c>
      <c r="AB1082" s="233">
        <v>0</v>
      </c>
      <c r="AC1082" s="233">
        <v>0</v>
      </c>
      <c r="AD1082" s="233">
        <v>0</v>
      </c>
      <c r="AE1082" s="233">
        <v>0</v>
      </c>
      <c r="AF1082" s="233">
        <v>0</v>
      </c>
      <c r="AG1082" s="233">
        <v>0</v>
      </c>
      <c r="AH1082" s="43">
        <v>0</v>
      </c>
    </row>
    <row r="1083" spans="5:34">
      <c r="E1083" s="2">
        <v>2028</v>
      </c>
      <c r="F1083" s="2">
        <v>5</v>
      </c>
      <c r="G1083" s="62">
        <v>2028</v>
      </c>
      <c r="H1083" s="233">
        <v>0</v>
      </c>
      <c r="I1083" s="233">
        <v>0</v>
      </c>
      <c r="J1083" s="233">
        <v>0</v>
      </c>
      <c r="K1083" s="233">
        <v>0</v>
      </c>
      <c r="L1083" s="233">
        <v>0</v>
      </c>
      <c r="M1083" s="233">
        <v>0</v>
      </c>
      <c r="N1083" s="233">
        <v>0</v>
      </c>
      <c r="O1083" s="233">
        <v>0</v>
      </c>
      <c r="P1083" s="233">
        <v>0</v>
      </c>
      <c r="Q1083" s="233">
        <v>0</v>
      </c>
      <c r="R1083" s="233">
        <v>0</v>
      </c>
      <c r="S1083" s="233">
        <v>0</v>
      </c>
      <c r="T1083" s="233">
        <v>0</v>
      </c>
      <c r="U1083" s="233">
        <v>0</v>
      </c>
      <c r="V1083" s="233">
        <v>0</v>
      </c>
      <c r="W1083" s="233">
        <v>0</v>
      </c>
      <c r="X1083" s="233">
        <v>0</v>
      </c>
      <c r="Y1083" s="233">
        <v>0</v>
      </c>
      <c r="Z1083" s="233">
        <v>0</v>
      </c>
      <c r="AA1083" s="233">
        <v>0</v>
      </c>
      <c r="AB1083" s="233">
        <v>0</v>
      </c>
      <c r="AC1083" s="233">
        <v>0</v>
      </c>
      <c r="AD1083" s="233">
        <v>0</v>
      </c>
      <c r="AE1083" s="233">
        <v>0</v>
      </c>
      <c r="AF1083" s="233">
        <v>0</v>
      </c>
      <c r="AG1083" s="233">
        <v>0</v>
      </c>
      <c r="AH1083" s="43">
        <v>0</v>
      </c>
    </row>
    <row r="1084" spans="5:34">
      <c r="E1084" s="2">
        <v>2028</v>
      </c>
      <c r="F1084" s="2">
        <v>6</v>
      </c>
      <c r="G1084" s="62">
        <v>2028</v>
      </c>
      <c r="H1084" s="233">
        <v>0</v>
      </c>
      <c r="I1084" s="233">
        <v>0</v>
      </c>
      <c r="J1084" s="233">
        <v>0</v>
      </c>
      <c r="K1084" s="233">
        <v>0</v>
      </c>
      <c r="L1084" s="233">
        <v>0</v>
      </c>
      <c r="M1084" s="233">
        <v>0</v>
      </c>
      <c r="N1084" s="233">
        <v>0</v>
      </c>
      <c r="O1084" s="233">
        <v>0</v>
      </c>
      <c r="P1084" s="233">
        <v>0</v>
      </c>
      <c r="Q1084" s="233">
        <v>0</v>
      </c>
      <c r="R1084" s="233">
        <v>0</v>
      </c>
      <c r="S1084" s="233">
        <v>0</v>
      </c>
      <c r="T1084" s="233">
        <v>0</v>
      </c>
      <c r="U1084" s="233">
        <v>0</v>
      </c>
      <c r="V1084" s="233">
        <v>0</v>
      </c>
      <c r="W1084" s="233">
        <v>0</v>
      </c>
      <c r="X1084" s="233">
        <v>0</v>
      </c>
      <c r="Y1084" s="233">
        <v>0</v>
      </c>
      <c r="Z1084" s="233">
        <v>0</v>
      </c>
      <c r="AA1084" s="233">
        <v>0</v>
      </c>
      <c r="AB1084" s="233">
        <v>0</v>
      </c>
      <c r="AC1084" s="233">
        <v>0</v>
      </c>
      <c r="AD1084" s="233">
        <v>0</v>
      </c>
      <c r="AE1084" s="233">
        <v>0</v>
      </c>
      <c r="AF1084" s="233">
        <v>0</v>
      </c>
      <c r="AG1084" s="233">
        <v>0</v>
      </c>
      <c r="AH1084" s="43">
        <v>0</v>
      </c>
    </row>
    <row r="1085" spans="5:34">
      <c r="E1085" s="2">
        <v>2028</v>
      </c>
      <c r="F1085" s="2">
        <v>7</v>
      </c>
      <c r="G1085" s="62">
        <v>2029</v>
      </c>
      <c r="H1085" s="233">
        <v>0</v>
      </c>
      <c r="I1085" s="233">
        <v>0</v>
      </c>
      <c r="J1085" s="233">
        <v>0</v>
      </c>
      <c r="K1085" s="233">
        <v>0</v>
      </c>
      <c r="L1085" s="233">
        <v>0</v>
      </c>
      <c r="M1085" s="233">
        <v>0</v>
      </c>
      <c r="N1085" s="233">
        <v>0</v>
      </c>
      <c r="O1085" s="233">
        <v>0</v>
      </c>
      <c r="P1085" s="233">
        <v>0</v>
      </c>
      <c r="Q1085" s="233">
        <v>0</v>
      </c>
      <c r="R1085" s="233">
        <v>0</v>
      </c>
      <c r="S1085" s="233">
        <v>0</v>
      </c>
      <c r="T1085" s="233">
        <v>0</v>
      </c>
      <c r="U1085" s="233">
        <v>0</v>
      </c>
      <c r="V1085" s="233">
        <v>0</v>
      </c>
      <c r="W1085" s="233">
        <v>0</v>
      </c>
      <c r="X1085" s="233">
        <v>0</v>
      </c>
      <c r="Y1085" s="233">
        <v>0</v>
      </c>
      <c r="Z1085" s="233">
        <v>0</v>
      </c>
      <c r="AA1085" s="233">
        <v>0</v>
      </c>
      <c r="AB1085" s="233">
        <v>0</v>
      </c>
      <c r="AC1085" s="233">
        <v>0</v>
      </c>
      <c r="AD1085" s="233">
        <v>0</v>
      </c>
      <c r="AE1085" s="233">
        <v>0</v>
      </c>
      <c r="AF1085" s="233">
        <v>0</v>
      </c>
      <c r="AG1085" s="233">
        <v>0</v>
      </c>
      <c r="AH1085" s="43">
        <v>0</v>
      </c>
    </row>
    <row r="1086" spans="5:34">
      <c r="E1086" s="2">
        <v>2028</v>
      </c>
      <c r="F1086" s="2">
        <v>8</v>
      </c>
      <c r="G1086" s="62">
        <v>2029</v>
      </c>
      <c r="H1086" s="233">
        <v>0</v>
      </c>
      <c r="I1086" s="233">
        <v>0</v>
      </c>
      <c r="J1086" s="233">
        <v>0</v>
      </c>
      <c r="K1086" s="233">
        <v>0</v>
      </c>
      <c r="L1086" s="233">
        <v>0</v>
      </c>
      <c r="M1086" s="233">
        <v>0</v>
      </c>
      <c r="N1086" s="233">
        <v>0</v>
      </c>
      <c r="O1086" s="233">
        <v>0</v>
      </c>
      <c r="P1086" s="233">
        <v>0</v>
      </c>
      <c r="Q1086" s="233">
        <v>0</v>
      </c>
      <c r="R1086" s="233">
        <v>0</v>
      </c>
      <c r="S1086" s="233">
        <v>0</v>
      </c>
      <c r="T1086" s="233">
        <v>0</v>
      </c>
      <c r="U1086" s="233">
        <v>0</v>
      </c>
      <c r="V1086" s="233">
        <v>0</v>
      </c>
      <c r="W1086" s="233">
        <v>0</v>
      </c>
      <c r="X1086" s="233">
        <v>0</v>
      </c>
      <c r="Y1086" s="233">
        <v>0</v>
      </c>
      <c r="Z1086" s="233">
        <v>0</v>
      </c>
      <c r="AA1086" s="233">
        <v>0</v>
      </c>
      <c r="AB1086" s="233">
        <v>0</v>
      </c>
      <c r="AC1086" s="233">
        <v>0</v>
      </c>
      <c r="AD1086" s="233">
        <v>0</v>
      </c>
      <c r="AE1086" s="233">
        <v>0</v>
      </c>
      <c r="AF1086" s="233">
        <v>0</v>
      </c>
      <c r="AG1086" s="233">
        <v>0</v>
      </c>
      <c r="AH1086" s="43">
        <v>0</v>
      </c>
    </row>
    <row r="1087" spans="5:34">
      <c r="E1087" s="2">
        <v>2028</v>
      </c>
      <c r="F1087" s="2">
        <v>9</v>
      </c>
      <c r="G1087" s="62">
        <v>2029</v>
      </c>
      <c r="H1087" s="233">
        <v>0</v>
      </c>
      <c r="I1087" s="233">
        <v>0</v>
      </c>
      <c r="J1087" s="233">
        <v>0</v>
      </c>
      <c r="K1087" s="233">
        <v>0</v>
      </c>
      <c r="L1087" s="233">
        <v>0</v>
      </c>
      <c r="M1087" s="233">
        <v>0</v>
      </c>
      <c r="N1087" s="233">
        <v>0</v>
      </c>
      <c r="O1087" s="233">
        <v>0</v>
      </c>
      <c r="P1087" s="233">
        <v>0</v>
      </c>
      <c r="Q1087" s="233">
        <v>0</v>
      </c>
      <c r="R1087" s="233">
        <v>0</v>
      </c>
      <c r="S1087" s="233">
        <v>0</v>
      </c>
      <c r="T1087" s="233">
        <v>0</v>
      </c>
      <c r="U1087" s="233">
        <v>0</v>
      </c>
      <c r="V1087" s="233">
        <v>0</v>
      </c>
      <c r="W1087" s="233">
        <v>0</v>
      </c>
      <c r="X1087" s="233">
        <v>0</v>
      </c>
      <c r="Y1087" s="233">
        <v>0</v>
      </c>
      <c r="Z1087" s="233">
        <v>0</v>
      </c>
      <c r="AA1087" s="233">
        <v>0</v>
      </c>
      <c r="AB1087" s="233">
        <v>0</v>
      </c>
      <c r="AC1087" s="233">
        <v>0</v>
      </c>
      <c r="AD1087" s="233">
        <v>0</v>
      </c>
      <c r="AE1087" s="233">
        <v>0</v>
      </c>
      <c r="AF1087" s="233">
        <v>0</v>
      </c>
      <c r="AG1087" s="233">
        <v>0</v>
      </c>
      <c r="AH1087" s="43">
        <v>0</v>
      </c>
    </row>
    <row r="1088" spans="5:34">
      <c r="E1088" s="2">
        <v>2028</v>
      </c>
      <c r="F1088" s="2">
        <v>10</v>
      </c>
      <c r="G1088" s="62">
        <v>2029</v>
      </c>
      <c r="H1088" s="233">
        <v>0</v>
      </c>
      <c r="I1088" s="233">
        <v>0</v>
      </c>
      <c r="J1088" s="233">
        <v>0</v>
      </c>
      <c r="K1088" s="233">
        <v>0</v>
      </c>
      <c r="L1088" s="233">
        <v>0</v>
      </c>
      <c r="M1088" s="233">
        <v>0</v>
      </c>
      <c r="N1088" s="233">
        <v>0</v>
      </c>
      <c r="O1088" s="233">
        <v>0</v>
      </c>
      <c r="P1088" s="233">
        <v>0</v>
      </c>
      <c r="Q1088" s="233">
        <v>0</v>
      </c>
      <c r="R1088" s="233">
        <v>0</v>
      </c>
      <c r="S1088" s="233">
        <v>0</v>
      </c>
      <c r="T1088" s="233">
        <v>0</v>
      </c>
      <c r="U1088" s="233">
        <v>0</v>
      </c>
      <c r="V1088" s="233">
        <v>0</v>
      </c>
      <c r="W1088" s="233">
        <v>0</v>
      </c>
      <c r="X1088" s="233">
        <v>0</v>
      </c>
      <c r="Y1088" s="233">
        <v>0</v>
      </c>
      <c r="Z1088" s="233">
        <v>0</v>
      </c>
      <c r="AA1088" s="233">
        <v>0</v>
      </c>
      <c r="AB1088" s="233">
        <v>0</v>
      </c>
      <c r="AC1088" s="233">
        <v>0</v>
      </c>
      <c r="AD1088" s="233">
        <v>0</v>
      </c>
      <c r="AE1088" s="233">
        <v>0</v>
      </c>
      <c r="AF1088" s="233">
        <v>0</v>
      </c>
      <c r="AG1088" s="233">
        <v>0</v>
      </c>
      <c r="AH1088" s="43">
        <v>0</v>
      </c>
    </row>
    <row r="1089" spans="5:34">
      <c r="E1089" s="2">
        <v>2028</v>
      </c>
      <c r="F1089" s="2">
        <v>11</v>
      </c>
      <c r="G1089" s="62">
        <v>2029</v>
      </c>
      <c r="H1089" s="233">
        <v>0</v>
      </c>
      <c r="I1089" s="233">
        <v>0</v>
      </c>
      <c r="J1089" s="233">
        <v>0</v>
      </c>
      <c r="K1089" s="233">
        <v>0</v>
      </c>
      <c r="L1089" s="233">
        <v>0</v>
      </c>
      <c r="M1089" s="233">
        <v>0</v>
      </c>
      <c r="N1089" s="233">
        <v>0</v>
      </c>
      <c r="O1089" s="233">
        <v>0</v>
      </c>
      <c r="P1089" s="233">
        <v>0</v>
      </c>
      <c r="Q1089" s="233">
        <v>0</v>
      </c>
      <c r="R1089" s="233">
        <v>0</v>
      </c>
      <c r="S1089" s="233">
        <v>0</v>
      </c>
      <c r="T1089" s="233">
        <v>0</v>
      </c>
      <c r="U1089" s="233">
        <v>0</v>
      </c>
      <c r="V1089" s="233">
        <v>0</v>
      </c>
      <c r="W1089" s="233">
        <v>0</v>
      </c>
      <c r="X1089" s="233">
        <v>0</v>
      </c>
      <c r="Y1089" s="233">
        <v>0</v>
      </c>
      <c r="Z1089" s="233">
        <v>0</v>
      </c>
      <c r="AA1089" s="233">
        <v>0</v>
      </c>
      <c r="AB1089" s="233">
        <v>0</v>
      </c>
      <c r="AC1089" s="233">
        <v>0</v>
      </c>
      <c r="AD1089" s="233">
        <v>0</v>
      </c>
      <c r="AE1089" s="233">
        <v>0</v>
      </c>
      <c r="AF1089" s="233">
        <v>0</v>
      </c>
      <c r="AG1089" s="233">
        <v>0</v>
      </c>
      <c r="AH1089" s="43">
        <v>0</v>
      </c>
    </row>
    <row r="1090" spans="5:34">
      <c r="E1090" s="2">
        <v>2028</v>
      </c>
      <c r="F1090" s="2">
        <v>12</v>
      </c>
      <c r="G1090" s="62">
        <v>2029</v>
      </c>
      <c r="H1090" s="234">
        <v>0</v>
      </c>
      <c r="I1090" s="234">
        <v>0</v>
      </c>
      <c r="J1090" s="234">
        <v>0</v>
      </c>
      <c r="K1090" s="234">
        <v>0</v>
      </c>
      <c r="L1090" s="234">
        <v>0</v>
      </c>
      <c r="M1090" s="234">
        <v>0</v>
      </c>
      <c r="N1090" s="234">
        <v>0</v>
      </c>
      <c r="O1090" s="234">
        <v>0</v>
      </c>
      <c r="P1090" s="234">
        <v>0</v>
      </c>
      <c r="Q1090" s="234">
        <v>0</v>
      </c>
      <c r="R1090" s="234">
        <v>0</v>
      </c>
      <c r="S1090" s="234">
        <v>0</v>
      </c>
      <c r="T1090" s="234">
        <v>0</v>
      </c>
      <c r="U1090" s="234">
        <v>0</v>
      </c>
      <c r="V1090" s="234">
        <v>0</v>
      </c>
      <c r="W1090" s="234">
        <v>0</v>
      </c>
      <c r="X1090" s="234">
        <v>0</v>
      </c>
      <c r="Y1090" s="234">
        <v>0</v>
      </c>
      <c r="Z1090" s="234">
        <v>0</v>
      </c>
      <c r="AA1090" s="234">
        <v>0</v>
      </c>
      <c r="AB1090" s="234">
        <v>0</v>
      </c>
      <c r="AC1090" s="234">
        <v>0</v>
      </c>
      <c r="AD1090" s="234">
        <v>0</v>
      </c>
      <c r="AE1090" s="234">
        <v>0</v>
      </c>
      <c r="AF1090" s="234">
        <v>0</v>
      </c>
      <c r="AG1090" s="234">
        <v>0</v>
      </c>
      <c r="AH1090" s="43">
        <v>0</v>
      </c>
    </row>
    <row r="1091" spans="5:34">
      <c r="E1091" s="2">
        <v>2029</v>
      </c>
      <c r="F1091" s="2">
        <v>1</v>
      </c>
      <c r="G1091" s="62">
        <v>2029</v>
      </c>
      <c r="H1091" s="233">
        <v>0</v>
      </c>
      <c r="I1091" s="233">
        <v>0</v>
      </c>
      <c r="J1091" s="233">
        <v>0</v>
      </c>
      <c r="K1091" s="233">
        <v>0</v>
      </c>
      <c r="L1091" s="233">
        <v>0</v>
      </c>
      <c r="M1091" s="233">
        <v>0</v>
      </c>
      <c r="N1091" s="233">
        <v>0</v>
      </c>
      <c r="O1091" s="233">
        <v>0</v>
      </c>
      <c r="P1091" s="233">
        <v>0</v>
      </c>
      <c r="Q1091" s="233">
        <v>0</v>
      </c>
      <c r="R1091" s="233">
        <v>0</v>
      </c>
      <c r="S1091" s="233">
        <v>0</v>
      </c>
      <c r="T1091" s="233">
        <v>0</v>
      </c>
      <c r="U1091" s="233">
        <v>0</v>
      </c>
      <c r="V1091" s="233">
        <v>0</v>
      </c>
      <c r="W1091" s="233">
        <v>0</v>
      </c>
      <c r="X1091" s="233">
        <v>0</v>
      </c>
      <c r="Y1091" s="233">
        <v>0</v>
      </c>
      <c r="Z1091" s="233">
        <v>0</v>
      </c>
      <c r="AA1091" s="233">
        <v>0</v>
      </c>
      <c r="AB1091" s="233">
        <v>0</v>
      </c>
      <c r="AC1091" s="233">
        <v>0</v>
      </c>
      <c r="AD1091" s="233">
        <v>0</v>
      </c>
      <c r="AE1091" s="233">
        <v>0</v>
      </c>
      <c r="AF1091" s="233">
        <v>0</v>
      </c>
      <c r="AG1091" s="233">
        <v>0</v>
      </c>
      <c r="AH1091" s="43">
        <v>0</v>
      </c>
    </row>
    <row r="1092" spans="5:34">
      <c r="E1092" s="2">
        <v>2029</v>
      </c>
      <c r="F1092" s="2">
        <v>2</v>
      </c>
      <c r="G1092" s="62">
        <v>2029</v>
      </c>
      <c r="H1092" s="233">
        <v>0</v>
      </c>
      <c r="I1092" s="233">
        <v>0</v>
      </c>
      <c r="J1092" s="233">
        <v>0</v>
      </c>
      <c r="K1092" s="233">
        <v>0</v>
      </c>
      <c r="L1092" s="233">
        <v>0</v>
      </c>
      <c r="M1092" s="233">
        <v>0</v>
      </c>
      <c r="N1092" s="233">
        <v>0</v>
      </c>
      <c r="O1092" s="233">
        <v>0</v>
      </c>
      <c r="P1092" s="233">
        <v>0</v>
      </c>
      <c r="Q1092" s="233">
        <v>0</v>
      </c>
      <c r="R1092" s="233">
        <v>0</v>
      </c>
      <c r="S1092" s="233">
        <v>0</v>
      </c>
      <c r="T1092" s="233">
        <v>0</v>
      </c>
      <c r="U1092" s="233">
        <v>0</v>
      </c>
      <c r="V1092" s="233">
        <v>0</v>
      </c>
      <c r="W1092" s="233">
        <v>0</v>
      </c>
      <c r="X1092" s="233">
        <v>0</v>
      </c>
      <c r="Y1092" s="233">
        <v>0</v>
      </c>
      <c r="Z1092" s="233">
        <v>0</v>
      </c>
      <c r="AA1092" s="233">
        <v>0</v>
      </c>
      <c r="AB1092" s="233">
        <v>0</v>
      </c>
      <c r="AC1092" s="233">
        <v>0</v>
      </c>
      <c r="AD1092" s="233">
        <v>0</v>
      </c>
      <c r="AE1092" s="233">
        <v>0</v>
      </c>
      <c r="AF1092" s="233">
        <v>0</v>
      </c>
      <c r="AG1092" s="233">
        <v>0</v>
      </c>
      <c r="AH1092" s="43">
        <v>0</v>
      </c>
    </row>
    <row r="1093" spans="5:34">
      <c r="E1093" s="2">
        <v>2029</v>
      </c>
      <c r="F1093" s="2">
        <v>3</v>
      </c>
      <c r="G1093" s="62">
        <v>2029</v>
      </c>
      <c r="H1093" s="233">
        <v>0</v>
      </c>
      <c r="I1093" s="233">
        <v>0</v>
      </c>
      <c r="J1093" s="233">
        <v>0</v>
      </c>
      <c r="K1093" s="233">
        <v>0</v>
      </c>
      <c r="L1093" s="233">
        <v>0</v>
      </c>
      <c r="M1093" s="233">
        <v>0</v>
      </c>
      <c r="N1093" s="233">
        <v>0</v>
      </c>
      <c r="O1093" s="233">
        <v>0</v>
      </c>
      <c r="P1093" s="233">
        <v>0</v>
      </c>
      <c r="Q1093" s="233">
        <v>0</v>
      </c>
      <c r="R1093" s="233">
        <v>0</v>
      </c>
      <c r="S1093" s="233">
        <v>0</v>
      </c>
      <c r="T1093" s="233">
        <v>0</v>
      </c>
      <c r="U1093" s="233">
        <v>0</v>
      </c>
      <c r="V1093" s="233">
        <v>0</v>
      </c>
      <c r="W1093" s="233">
        <v>0</v>
      </c>
      <c r="X1093" s="233">
        <v>0</v>
      </c>
      <c r="Y1093" s="233">
        <v>0</v>
      </c>
      <c r="Z1093" s="233">
        <v>0</v>
      </c>
      <c r="AA1093" s="233">
        <v>0</v>
      </c>
      <c r="AB1093" s="233">
        <v>0</v>
      </c>
      <c r="AC1093" s="233">
        <v>0</v>
      </c>
      <c r="AD1093" s="233">
        <v>0</v>
      </c>
      <c r="AE1093" s="233">
        <v>0</v>
      </c>
      <c r="AF1093" s="233">
        <v>0</v>
      </c>
      <c r="AG1093" s="233">
        <v>0</v>
      </c>
      <c r="AH1093" s="43">
        <v>0</v>
      </c>
    </row>
    <row r="1094" spans="5:34">
      <c r="E1094" s="2">
        <v>2029</v>
      </c>
      <c r="F1094" s="2">
        <v>4</v>
      </c>
      <c r="G1094" s="62">
        <v>2029</v>
      </c>
      <c r="H1094" s="233">
        <v>0</v>
      </c>
      <c r="I1094" s="233">
        <v>0</v>
      </c>
      <c r="J1094" s="233">
        <v>0</v>
      </c>
      <c r="K1094" s="233">
        <v>0</v>
      </c>
      <c r="L1094" s="233">
        <v>0</v>
      </c>
      <c r="M1094" s="233">
        <v>0</v>
      </c>
      <c r="N1094" s="233">
        <v>0</v>
      </c>
      <c r="O1094" s="233">
        <v>0</v>
      </c>
      <c r="P1094" s="233">
        <v>0</v>
      </c>
      <c r="Q1094" s="233">
        <v>0</v>
      </c>
      <c r="R1094" s="233">
        <v>0</v>
      </c>
      <c r="S1094" s="233">
        <v>0</v>
      </c>
      <c r="T1094" s="233">
        <v>0</v>
      </c>
      <c r="U1094" s="233">
        <v>0</v>
      </c>
      <c r="V1094" s="233">
        <v>0</v>
      </c>
      <c r="W1094" s="233">
        <v>0</v>
      </c>
      <c r="X1094" s="233">
        <v>0</v>
      </c>
      <c r="Y1094" s="233">
        <v>0</v>
      </c>
      <c r="Z1094" s="233">
        <v>0</v>
      </c>
      <c r="AA1094" s="233">
        <v>0</v>
      </c>
      <c r="AB1094" s="233">
        <v>0</v>
      </c>
      <c r="AC1094" s="233">
        <v>0</v>
      </c>
      <c r="AD1094" s="233">
        <v>0</v>
      </c>
      <c r="AE1094" s="233">
        <v>0</v>
      </c>
      <c r="AF1094" s="233">
        <v>0</v>
      </c>
      <c r="AG1094" s="233">
        <v>0</v>
      </c>
      <c r="AH1094" s="43">
        <v>0</v>
      </c>
    </row>
    <row r="1095" spans="5:34">
      <c r="E1095" s="2">
        <v>2029</v>
      </c>
      <c r="F1095" s="2">
        <v>5</v>
      </c>
      <c r="G1095" s="62">
        <v>2029</v>
      </c>
      <c r="H1095" s="233">
        <v>0</v>
      </c>
      <c r="I1095" s="233">
        <v>0</v>
      </c>
      <c r="J1095" s="233">
        <v>0</v>
      </c>
      <c r="K1095" s="233">
        <v>0</v>
      </c>
      <c r="L1095" s="233">
        <v>0</v>
      </c>
      <c r="M1095" s="233">
        <v>0</v>
      </c>
      <c r="N1095" s="233">
        <v>0</v>
      </c>
      <c r="O1095" s="233">
        <v>0</v>
      </c>
      <c r="P1095" s="233">
        <v>0</v>
      </c>
      <c r="Q1095" s="233">
        <v>0</v>
      </c>
      <c r="R1095" s="233">
        <v>0</v>
      </c>
      <c r="S1095" s="233">
        <v>0</v>
      </c>
      <c r="T1095" s="233">
        <v>0</v>
      </c>
      <c r="U1095" s="233">
        <v>0</v>
      </c>
      <c r="V1095" s="233">
        <v>0</v>
      </c>
      <c r="W1095" s="233">
        <v>0</v>
      </c>
      <c r="X1095" s="233">
        <v>0</v>
      </c>
      <c r="Y1095" s="233">
        <v>0</v>
      </c>
      <c r="Z1095" s="233">
        <v>0</v>
      </c>
      <c r="AA1095" s="233">
        <v>0</v>
      </c>
      <c r="AB1095" s="233">
        <v>0</v>
      </c>
      <c r="AC1095" s="233">
        <v>0</v>
      </c>
      <c r="AD1095" s="233">
        <v>0</v>
      </c>
      <c r="AE1095" s="233">
        <v>0</v>
      </c>
      <c r="AF1095" s="233">
        <v>0</v>
      </c>
      <c r="AG1095" s="233">
        <v>0</v>
      </c>
      <c r="AH1095" s="43">
        <v>0</v>
      </c>
    </row>
    <row r="1096" spans="5:34">
      <c r="E1096" s="2">
        <v>2029</v>
      </c>
      <c r="F1096" s="2">
        <v>6</v>
      </c>
      <c r="G1096" s="62">
        <v>2029</v>
      </c>
      <c r="H1096" s="233">
        <v>0</v>
      </c>
      <c r="I1096" s="233">
        <v>0</v>
      </c>
      <c r="J1096" s="233">
        <v>0</v>
      </c>
      <c r="K1096" s="233">
        <v>0</v>
      </c>
      <c r="L1096" s="233">
        <v>0</v>
      </c>
      <c r="M1096" s="233">
        <v>0</v>
      </c>
      <c r="N1096" s="233">
        <v>0</v>
      </c>
      <c r="O1096" s="233">
        <v>0</v>
      </c>
      <c r="P1096" s="233">
        <v>0</v>
      </c>
      <c r="Q1096" s="233">
        <v>0</v>
      </c>
      <c r="R1096" s="233">
        <v>0</v>
      </c>
      <c r="S1096" s="233">
        <v>0</v>
      </c>
      <c r="T1096" s="233">
        <v>0</v>
      </c>
      <c r="U1096" s="233">
        <v>0</v>
      </c>
      <c r="V1096" s="233">
        <v>0</v>
      </c>
      <c r="W1096" s="233">
        <v>0</v>
      </c>
      <c r="X1096" s="233">
        <v>0</v>
      </c>
      <c r="Y1096" s="233">
        <v>0</v>
      </c>
      <c r="Z1096" s="233">
        <v>0</v>
      </c>
      <c r="AA1096" s="233">
        <v>0</v>
      </c>
      <c r="AB1096" s="233">
        <v>0</v>
      </c>
      <c r="AC1096" s="233">
        <v>0</v>
      </c>
      <c r="AD1096" s="233">
        <v>0</v>
      </c>
      <c r="AE1096" s="233">
        <v>0</v>
      </c>
      <c r="AF1096" s="233">
        <v>0</v>
      </c>
      <c r="AG1096" s="233">
        <v>0</v>
      </c>
      <c r="AH1096" s="43">
        <v>0</v>
      </c>
    </row>
    <row r="1097" spans="5:34">
      <c r="E1097" s="2">
        <v>2029</v>
      </c>
      <c r="F1097" s="2">
        <v>7</v>
      </c>
      <c r="G1097" s="62">
        <v>2030</v>
      </c>
      <c r="H1097" s="233">
        <v>0</v>
      </c>
      <c r="I1097" s="233">
        <v>0</v>
      </c>
      <c r="J1097" s="233">
        <v>0</v>
      </c>
      <c r="K1097" s="233">
        <v>0</v>
      </c>
      <c r="L1097" s="233">
        <v>0</v>
      </c>
      <c r="M1097" s="233">
        <v>0</v>
      </c>
      <c r="N1097" s="233">
        <v>0</v>
      </c>
      <c r="O1097" s="233">
        <v>0</v>
      </c>
      <c r="P1097" s="233">
        <v>0</v>
      </c>
      <c r="Q1097" s="233">
        <v>0</v>
      </c>
      <c r="R1097" s="233">
        <v>0</v>
      </c>
      <c r="S1097" s="233">
        <v>0</v>
      </c>
      <c r="T1097" s="233">
        <v>0</v>
      </c>
      <c r="U1097" s="233">
        <v>0</v>
      </c>
      <c r="V1097" s="233">
        <v>0</v>
      </c>
      <c r="W1097" s="233">
        <v>0</v>
      </c>
      <c r="X1097" s="233">
        <v>0</v>
      </c>
      <c r="Y1097" s="233">
        <v>0</v>
      </c>
      <c r="Z1097" s="233">
        <v>0</v>
      </c>
      <c r="AA1097" s="233">
        <v>0</v>
      </c>
      <c r="AB1097" s="233">
        <v>0</v>
      </c>
      <c r="AC1097" s="233">
        <v>0</v>
      </c>
      <c r="AD1097" s="233">
        <v>0</v>
      </c>
      <c r="AE1097" s="233">
        <v>0</v>
      </c>
      <c r="AF1097" s="233">
        <v>0</v>
      </c>
      <c r="AG1097" s="233">
        <v>0</v>
      </c>
      <c r="AH1097" s="43">
        <v>0</v>
      </c>
    </row>
    <row r="1098" spans="5:34">
      <c r="E1098" s="2">
        <v>2029</v>
      </c>
      <c r="F1098" s="2">
        <v>8</v>
      </c>
      <c r="G1098" s="62">
        <v>2030</v>
      </c>
      <c r="H1098" s="233">
        <v>0</v>
      </c>
      <c r="I1098" s="233">
        <v>0</v>
      </c>
      <c r="J1098" s="233">
        <v>0</v>
      </c>
      <c r="K1098" s="233">
        <v>0</v>
      </c>
      <c r="L1098" s="233">
        <v>0</v>
      </c>
      <c r="M1098" s="233">
        <v>0</v>
      </c>
      <c r="N1098" s="233">
        <v>0</v>
      </c>
      <c r="O1098" s="233">
        <v>0</v>
      </c>
      <c r="P1098" s="233">
        <v>0</v>
      </c>
      <c r="Q1098" s="233">
        <v>0</v>
      </c>
      <c r="R1098" s="233">
        <v>0</v>
      </c>
      <c r="S1098" s="233">
        <v>0</v>
      </c>
      <c r="T1098" s="233">
        <v>0</v>
      </c>
      <c r="U1098" s="233">
        <v>0</v>
      </c>
      <c r="V1098" s="233">
        <v>0</v>
      </c>
      <c r="W1098" s="233">
        <v>0</v>
      </c>
      <c r="X1098" s="233">
        <v>0</v>
      </c>
      <c r="Y1098" s="233">
        <v>0</v>
      </c>
      <c r="Z1098" s="233">
        <v>0</v>
      </c>
      <c r="AA1098" s="233">
        <v>0</v>
      </c>
      <c r="AB1098" s="233">
        <v>0</v>
      </c>
      <c r="AC1098" s="233">
        <v>0</v>
      </c>
      <c r="AD1098" s="233">
        <v>0</v>
      </c>
      <c r="AE1098" s="233">
        <v>0</v>
      </c>
      <c r="AF1098" s="233">
        <v>0</v>
      </c>
      <c r="AG1098" s="233">
        <v>0</v>
      </c>
      <c r="AH1098" s="43">
        <v>0</v>
      </c>
    </row>
    <row r="1099" spans="5:34">
      <c r="E1099" s="2">
        <v>2029</v>
      </c>
      <c r="F1099" s="2">
        <v>9</v>
      </c>
      <c r="G1099" s="62">
        <v>2030</v>
      </c>
      <c r="H1099" s="233">
        <v>0</v>
      </c>
      <c r="I1099" s="233">
        <v>0</v>
      </c>
      <c r="J1099" s="233">
        <v>0</v>
      </c>
      <c r="K1099" s="233">
        <v>0</v>
      </c>
      <c r="L1099" s="233">
        <v>0</v>
      </c>
      <c r="M1099" s="233">
        <v>0</v>
      </c>
      <c r="N1099" s="233">
        <v>0</v>
      </c>
      <c r="O1099" s="233">
        <v>0</v>
      </c>
      <c r="P1099" s="233">
        <v>0</v>
      </c>
      <c r="Q1099" s="233">
        <v>0</v>
      </c>
      <c r="R1099" s="233">
        <v>0</v>
      </c>
      <c r="S1099" s="233">
        <v>0</v>
      </c>
      <c r="T1099" s="233">
        <v>0</v>
      </c>
      <c r="U1099" s="233">
        <v>0</v>
      </c>
      <c r="V1099" s="233">
        <v>0</v>
      </c>
      <c r="W1099" s="233">
        <v>0</v>
      </c>
      <c r="X1099" s="233">
        <v>0</v>
      </c>
      <c r="Y1099" s="233">
        <v>0</v>
      </c>
      <c r="Z1099" s="233">
        <v>0</v>
      </c>
      <c r="AA1099" s="233">
        <v>0</v>
      </c>
      <c r="AB1099" s="233">
        <v>0</v>
      </c>
      <c r="AC1099" s="233">
        <v>0</v>
      </c>
      <c r="AD1099" s="233">
        <v>0</v>
      </c>
      <c r="AE1099" s="233">
        <v>0</v>
      </c>
      <c r="AF1099" s="233">
        <v>0</v>
      </c>
      <c r="AG1099" s="233">
        <v>0</v>
      </c>
      <c r="AH1099" s="43">
        <v>0</v>
      </c>
    </row>
    <row r="1100" spans="5:34">
      <c r="E1100" s="2">
        <v>2029</v>
      </c>
      <c r="F1100" s="2">
        <v>10</v>
      </c>
      <c r="G1100" s="62">
        <v>2030</v>
      </c>
      <c r="H1100" s="233">
        <v>0</v>
      </c>
      <c r="I1100" s="233">
        <v>0</v>
      </c>
      <c r="J1100" s="233">
        <v>0</v>
      </c>
      <c r="K1100" s="233">
        <v>0</v>
      </c>
      <c r="L1100" s="233">
        <v>0</v>
      </c>
      <c r="M1100" s="233">
        <v>0</v>
      </c>
      <c r="N1100" s="233">
        <v>0</v>
      </c>
      <c r="O1100" s="233">
        <v>0</v>
      </c>
      <c r="P1100" s="233">
        <v>0</v>
      </c>
      <c r="Q1100" s="233">
        <v>0</v>
      </c>
      <c r="R1100" s="233">
        <v>0</v>
      </c>
      <c r="S1100" s="233">
        <v>0</v>
      </c>
      <c r="T1100" s="233">
        <v>0</v>
      </c>
      <c r="U1100" s="233">
        <v>0</v>
      </c>
      <c r="V1100" s="233">
        <v>0</v>
      </c>
      <c r="W1100" s="233">
        <v>0</v>
      </c>
      <c r="X1100" s="233">
        <v>0</v>
      </c>
      <c r="Y1100" s="233">
        <v>0</v>
      </c>
      <c r="Z1100" s="233">
        <v>0</v>
      </c>
      <c r="AA1100" s="233">
        <v>0</v>
      </c>
      <c r="AB1100" s="233">
        <v>0</v>
      </c>
      <c r="AC1100" s="233">
        <v>0</v>
      </c>
      <c r="AD1100" s="233">
        <v>0</v>
      </c>
      <c r="AE1100" s="233">
        <v>0</v>
      </c>
      <c r="AF1100" s="233">
        <v>0</v>
      </c>
      <c r="AG1100" s="233">
        <v>0</v>
      </c>
      <c r="AH1100" s="43">
        <v>0</v>
      </c>
    </row>
    <row r="1101" spans="5:34">
      <c r="E1101" s="2">
        <v>2029</v>
      </c>
      <c r="F1101" s="2">
        <v>11</v>
      </c>
      <c r="G1101" s="62">
        <v>2030</v>
      </c>
      <c r="H1101" s="233">
        <v>0</v>
      </c>
      <c r="I1101" s="233">
        <v>0</v>
      </c>
      <c r="J1101" s="233">
        <v>0</v>
      </c>
      <c r="K1101" s="233">
        <v>0</v>
      </c>
      <c r="L1101" s="233">
        <v>0</v>
      </c>
      <c r="M1101" s="233">
        <v>0</v>
      </c>
      <c r="N1101" s="233">
        <v>0</v>
      </c>
      <c r="O1101" s="233">
        <v>0</v>
      </c>
      <c r="P1101" s="233">
        <v>0</v>
      </c>
      <c r="Q1101" s="233">
        <v>0</v>
      </c>
      <c r="R1101" s="233">
        <v>0</v>
      </c>
      <c r="S1101" s="233">
        <v>0</v>
      </c>
      <c r="T1101" s="233">
        <v>0</v>
      </c>
      <c r="U1101" s="233">
        <v>0</v>
      </c>
      <c r="V1101" s="233">
        <v>0</v>
      </c>
      <c r="W1101" s="233">
        <v>0</v>
      </c>
      <c r="X1101" s="233">
        <v>0</v>
      </c>
      <c r="Y1101" s="233">
        <v>0</v>
      </c>
      <c r="Z1101" s="233">
        <v>0</v>
      </c>
      <c r="AA1101" s="233">
        <v>0</v>
      </c>
      <c r="AB1101" s="233">
        <v>0</v>
      </c>
      <c r="AC1101" s="233">
        <v>0</v>
      </c>
      <c r="AD1101" s="233">
        <v>0</v>
      </c>
      <c r="AE1101" s="233">
        <v>0</v>
      </c>
      <c r="AF1101" s="233">
        <v>0</v>
      </c>
      <c r="AG1101" s="233">
        <v>0</v>
      </c>
      <c r="AH1101" s="43">
        <v>0</v>
      </c>
    </row>
    <row r="1102" spans="5:34">
      <c r="E1102" s="2">
        <v>2029</v>
      </c>
      <c r="F1102" s="2">
        <v>12</v>
      </c>
      <c r="G1102" s="62">
        <v>2030</v>
      </c>
      <c r="H1102" s="234">
        <v>0</v>
      </c>
      <c r="I1102" s="234">
        <v>0</v>
      </c>
      <c r="J1102" s="234">
        <v>0</v>
      </c>
      <c r="K1102" s="234">
        <v>0</v>
      </c>
      <c r="L1102" s="234">
        <v>0</v>
      </c>
      <c r="M1102" s="234">
        <v>0</v>
      </c>
      <c r="N1102" s="234">
        <v>0</v>
      </c>
      <c r="O1102" s="234">
        <v>0</v>
      </c>
      <c r="P1102" s="234">
        <v>0</v>
      </c>
      <c r="Q1102" s="234">
        <v>0</v>
      </c>
      <c r="R1102" s="234">
        <v>0</v>
      </c>
      <c r="S1102" s="234">
        <v>0</v>
      </c>
      <c r="T1102" s="234">
        <v>0</v>
      </c>
      <c r="U1102" s="234">
        <v>0</v>
      </c>
      <c r="V1102" s="234">
        <v>0</v>
      </c>
      <c r="W1102" s="234">
        <v>0</v>
      </c>
      <c r="X1102" s="234">
        <v>0</v>
      </c>
      <c r="Y1102" s="234">
        <v>0</v>
      </c>
      <c r="Z1102" s="234">
        <v>0</v>
      </c>
      <c r="AA1102" s="234">
        <v>0</v>
      </c>
      <c r="AB1102" s="234">
        <v>0</v>
      </c>
      <c r="AC1102" s="234">
        <v>0</v>
      </c>
      <c r="AD1102" s="234">
        <v>0</v>
      </c>
      <c r="AE1102" s="234">
        <v>0</v>
      </c>
      <c r="AF1102" s="234">
        <v>0</v>
      </c>
      <c r="AG1102" s="234">
        <v>0</v>
      </c>
      <c r="AH1102" s="43">
        <v>0</v>
      </c>
    </row>
    <row r="1103" spans="5:34">
      <c r="E1103" s="2">
        <v>2030</v>
      </c>
      <c r="F1103" s="2">
        <v>1</v>
      </c>
      <c r="G1103" s="62">
        <v>2030</v>
      </c>
      <c r="H1103" s="233">
        <v>0</v>
      </c>
      <c r="I1103" s="233">
        <v>0</v>
      </c>
      <c r="J1103" s="233">
        <v>0</v>
      </c>
      <c r="K1103" s="233">
        <v>0</v>
      </c>
      <c r="L1103" s="233">
        <v>0</v>
      </c>
      <c r="M1103" s="233">
        <v>0</v>
      </c>
      <c r="N1103" s="233">
        <v>0</v>
      </c>
      <c r="O1103" s="233">
        <v>0</v>
      </c>
      <c r="P1103" s="233">
        <v>0</v>
      </c>
      <c r="Q1103" s="233">
        <v>0</v>
      </c>
      <c r="R1103" s="233">
        <v>0</v>
      </c>
      <c r="S1103" s="233">
        <v>0</v>
      </c>
      <c r="T1103" s="233">
        <v>0</v>
      </c>
      <c r="U1103" s="233">
        <v>0</v>
      </c>
      <c r="V1103" s="233">
        <v>0</v>
      </c>
      <c r="W1103" s="233">
        <v>0</v>
      </c>
      <c r="X1103" s="233">
        <v>0</v>
      </c>
      <c r="Y1103" s="233">
        <v>0</v>
      </c>
      <c r="Z1103" s="233">
        <v>0</v>
      </c>
      <c r="AA1103" s="233">
        <v>0</v>
      </c>
      <c r="AB1103" s="233">
        <v>0</v>
      </c>
      <c r="AC1103" s="233">
        <v>0</v>
      </c>
      <c r="AD1103" s="233">
        <v>0</v>
      </c>
      <c r="AE1103" s="233">
        <v>0</v>
      </c>
      <c r="AF1103" s="233">
        <v>0</v>
      </c>
      <c r="AG1103" s="233">
        <v>0</v>
      </c>
      <c r="AH1103" s="43">
        <v>0</v>
      </c>
    </row>
    <row r="1104" spans="5:34">
      <c r="E1104" s="2">
        <v>2030</v>
      </c>
      <c r="F1104" s="2">
        <v>2</v>
      </c>
      <c r="G1104" s="62">
        <v>2030</v>
      </c>
      <c r="H1104" s="233">
        <v>0</v>
      </c>
      <c r="I1104" s="233">
        <v>0</v>
      </c>
      <c r="J1104" s="233">
        <v>0</v>
      </c>
      <c r="K1104" s="233">
        <v>0</v>
      </c>
      <c r="L1104" s="233">
        <v>0</v>
      </c>
      <c r="M1104" s="233">
        <v>0</v>
      </c>
      <c r="N1104" s="233">
        <v>0</v>
      </c>
      <c r="O1104" s="233">
        <v>0</v>
      </c>
      <c r="P1104" s="233">
        <v>0</v>
      </c>
      <c r="Q1104" s="233">
        <v>0</v>
      </c>
      <c r="R1104" s="233">
        <v>0</v>
      </c>
      <c r="S1104" s="233">
        <v>0</v>
      </c>
      <c r="T1104" s="233">
        <v>0</v>
      </c>
      <c r="U1104" s="233">
        <v>0</v>
      </c>
      <c r="V1104" s="233">
        <v>0</v>
      </c>
      <c r="W1104" s="233">
        <v>0</v>
      </c>
      <c r="X1104" s="233">
        <v>0</v>
      </c>
      <c r="Y1104" s="233">
        <v>0</v>
      </c>
      <c r="Z1104" s="233">
        <v>0</v>
      </c>
      <c r="AA1104" s="233">
        <v>0</v>
      </c>
      <c r="AB1104" s="233">
        <v>0</v>
      </c>
      <c r="AC1104" s="233">
        <v>0</v>
      </c>
      <c r="AD1104" s="233">
        <v>0</v>
      </c>
      <c r="AE1104" s="233">
        <v>0</v>
      </c>
      <c r="AF1104" s="233">
        <v>0</v>
      </c>
      <c r="AG1104" s="233">
        <v>0</v>
      </c>
      <c r="AH1104" s="43">
        <v>0</v>
      </c>
    </row>
    <row r="1105" spans="5:34">
      <c r="E1105" s="2">
        <v>2030</v>
      </c>
      <c r="F1105" s="2">
        <v>3</v>
      </c>
      <c r="G1105" s="62">
        <v>2030</v>
      </c>
      <c r="H1105" s="233">
        <v>0</v>
      </c>
      <c r="I1105" s="233">
        <v>0</v>
      </c>
      <c r="J1105" s="233">
        <v>0</v>
      </c>
      <c r="K1105" s="233">
        <v>0</v>
      </c>
      <c r="L1105" s="233">
        <v>0</v>
      </c>
      <c r="M1105" s="233">
        <v>0</v>
      </c>
      <c r="N1105" s="233">
        <v>0</v>
      </c>
      <c r="O1105" s="233">
        <v>0</v>
      </c>
      <c r="P1105" s="233">
        <v>0</v>
      </c>
      <c r="Q1105" s="233">
        <v>0</v>
      </c>
      <c r="R1105" s="233">
        <v>0</v>
      </c>
      <c r="S1105" s="233">
        <v>0</v>
      </c>
      <c r="T1105" s="233">
        <v>0</v>
      </c>
      <c r="U1105" s="233">
        <v>0</v>
      </c>
      <c r="V1105" s="233">
        <v>0</v>
      </c>
      <c r="W1105" s="233">
        <v>0</v>
      </c>
      <c r="X1105" s="233">
        <v>0</v>
      </c>
      <c r="Y1105" s="233">
        <v>0</v>
      </c>
      <c r="Z1105" s="233">
        <v>0</v>
      </c>
      <c r="AA1105" s="233">
        <v>0</v>
      </c>
      <c r="AB1105" s="233">
        <v>0</v>
      </c>
      <c r="AC1105" s="233">
        <v>0</v>
      </c>
      <c r="AD1105" s="233">
        <v>0</v>
      </c>
      <c r="AE1105" s="233">
        <v>0</v>
      </c>
      <c r="AF1105" s="233">
        <v>0</v>
      </c>
      <c r="AG1105" s="233">
        <v>0</v>
      </c>
      <c r="AH1105" s="43">
        <v>0</v>
      </c>
    </row>
    <row r="1106" spans="5:34">
      <c r="E1106" s="2">
        <v>2030</v>
      </c>
      <c r="F1106" s="2">
        <v>4</v>
      </c>
      <c r="G1106" s="62">
        <v>2030</v>
      </c>
      <c r="H1106" s="233">
        <v>0</v>
      </c>
      <c r="I1106" s="233">
        <v>0</v>
      </c>
      <c r="J1106" s="233">
        <v>0</v>
      </c>
      <c r="K1106" s="233">
        <v>0</v>
      </c>
      <c r="L1106" s="233">
        <v>0</v>
      </c>
      <c r="M1106" s="233">
        <v>0</v>
      </c>
      <c r="N1106" s="233">
        <v>0</v>
      </c>
      <c r="O1106" s="233">
        <v>0</v>
      </c>
      <c r="P1106" s="233">
        <v>0</v>
      </c>
      <c r="Q1106" s="233">
        <v>0</v>
      </c>
      <c r="R1106" s="233">
        <v>0</v>
      </c>
      <c r="S1106" s="233">
        <v>0</v>
      </c>
      <c r="T1106" s="233">
        <v>0</v>
      </c>
      <c r="U1106" s="233">
        <v>0</v>
      </c>
      <c r="V1106" s="233">
        <v>0</v>
      </c>
      <c r="W1106" s="233">
        <v>0</v>
      </c>
      <c r="X1106" s="233">
        <v>0</v>
      </c>
      <c r="Y1106" s="233">
        <v>0</v>
      </c>
      <c r="Z1106" s="233">
        <v>0</v>
      </c>
      <c r="AA1106" s="233">
        <v>0</v>
      </c>
      <c r="AB1106" s="233">
        <v>0</v>
      </c>
      <c r="AC1106" s="233">
        <v>0</v>
      </c>
      <c r="AD1106" s="233">
        <v>0</v>
      </c>
      <c r="AE1106" s="233">
        <v>0</v>
      </c>
      <c r="AF1106" s="233">
        <v>0</v>
      </c>
      <c r="AG1106" s="233">
        <v>0</v>
      </c>
      <c r="AH1106" s="43">
        <v>0</v>
      </c>
    </row>
    <row r="1107" spans="5:34">
      <c r="E1107" s="2">
        <v>2030</v>
      </c>
      <c r="F1107" s="2">
        <v>5</v>
      </c>
      <c r="G1107" s="62">
        <v>2030</v>
      </c>
      <c r="H1107" s="233">
        <v>0</v>
      </c>
      <c r="I1107" s="233">
        <v>0</v>
      </c>
      <c r="J1107" s="233">
        <v>0</v>
      </c>
      <c r="K1107" s="233">
        <v>0</v>
      </c>
      <c r="L1107" s="233">
        <v>0</v>
      </c>
      <c r="M1107" s="233">
        <v>0</v>
      </c>
      <c r="N1107" s="233">
        <v>0</v>
      </c>
      <c r="O1107" s="233">
        <v>0</v>
      </c>
      <c r="P1107" s="233">
        <v>0</v>
      </c>
      <c r="Q1107" s="233">
        <v>0</v>
      </c>
      <c r="R1107" s="233">
        <v>0</v>
      </c>
      <c r="S1107" s="233">
        <v>0</v>
      </c>
      <c r="T1107" s="233">
        <v>0</v>
      </c>
      <c r="U1107" s="233">
        <v>0</v>
      </c>
      <c r="V1107" s="233">
        <v>0</v>
      </c>
      <c r="W1107" s="233">
        <v>0</v>
      </c>
      <c r="X1107" s="233">
        <v>0</v>
      </c>
      <c r="Y1107" s="233">
        <v>0</v>
      </c>
      <c r="Z1107" s="233">
        <v>0</v>
      </c>
      <c r="AA1107" s="233">
        <v>0</v>
      </c>
      <c r="AB1107" s="233">
        <v>0</v>
      </c>
      <c r="AC1107" s="233">
        <v>0</v>
      </c>
      <c r="AD1107" s="233">
        <v>0</v>
      </c>
      <c r="AE1107" s="233">
        <v>0</v>
      </c>
      <c r="AF1107" s="233">
        <v>0</v>
      </c>
      <c r="AG1107" s="233">
        <v>0</v>
      </c>
      <c r="AH1107" s="43">
        <v>0</v>
      </c>
    </row>
    <row r="1108" spans="5:34">
      <c r="E1108" s="2">
        <v>2030</v>
      </c>
      <c r="F1108" s="2">
        <v>6</v>
      </c>
      <c r="G1108" s="62">
        <v>2030</v>
      </c>
      <c r="H1108" s="233">
        <v>0</v>
      </c>
      <c r="I1108" s="233">
        <v>0</v>
      </c>
      <c r="J1108" s="233">
        <v>0</v>
      </c>
      <c r="K1108" s="233">
        <v>0</v>
      </c>
      <c r="L1108" s="233">
        <v>0</v>
      </c>
      <c r="M1108" s="233">
        <v>0</v>
      </c>
      <c r="N1108" s="233">
        <v>0</v>
      </c>
      <c r="O1108" s="233">
        <v>0</v>
      </c>
      <c r="P1108" s="233">
        <v>0</v>
      </c>
      <c r="Q1108" s="233">
        <v>0</v>
      </c>
      <c r="R1108" s="233">
        <v>0</v>
      </c>
      <c r="S1108" s="233">
        <v>0</v>
      </c>
      <c r="T1108" s="233">
        <v>0</v>
      </c>
      <c r="U1108" s="233">
        <v>0</v>
      </c>
      <c r="V1108" s="233">
        <v>0</v>
      </c>
      <c r="W1108" s="233">
        <v>0</v>
      </c>
      <c r="X1108" s="233">
        <v>0</v>
      </c>
      <c r="Y1108" s="233">
        <v>0</v>
      </c>
      <c r="Z1108" s="233">
        <v>0</v>
      </c>
      <c r="AA1108" s="233">
        <v>0</v>
      </c>
      <c r="AB1108" s="233">
        <v>0</v>
      </c>
      <c r="AC1108" s="233">
        <v>0</v>
      </c>
      <c r="AD1108" s="233">
        <v>0</v>
      </c>
      <c r="AE1108" s="233">
        <v>0</v>
      </c>
      <c r="AF1108" s="233">
        <v>0</v>
      </c>
      <c r="AG1108" s="233">
        <v>0</v>
      </c>
      <c r="AH1108" s="43">
        <v>0</v>
      </c>
    </row>
    <row r="1109" spans="5:34">
      <c r="E1109" s="2">
        <v>2030</v>
      </c>
      <c r="F1109" s="2">
        <v>7</v>
      </c>
      <c r="G1109" s="62">
        <v>2031</v>
      </c>
      <c r="H1109" s="233">
        <v>0</v>
      </c>
      <c r="I1109" s="233">
        <v>0</v>
      </c>
      <c r="J1109" s="233">
        <v>0</v>
      </c>
      <c r="K1109" s="233">
        <v>0</v>
      </c>
      <c r="L1109" s="233">
        <v>0</v>
      </c>
      <c r="M1109" s="233">
        <v>0</v>
      </c>
      <c r="N1109" s="233">
        <v>0</v>
      </c>
      <c r="O1109" s="233">
        <v>0</v>
      </c>
      <c r="P1109" s="233">
        <v>0</v>
      </c>
      <c r="Q1109" s="233">
        <v>0</v>
      </c>
      <c r="R1109" s="233">
        <v>0</v>
      </c>
      <c r="S1109" s="233">
        <v>0</v>
      </c>
      <c r="T1109" s="233">
        <v>0</v>
      </c>
      <c r="U1109" s="233">
        <v>0</v>
      </c>
      <c r="V1109" s="233">
        <v>0</v>
      </c>
      <c r="W1109" s="233">
        <v>0</v>
      </c>
      <c r="X1109" s="233">
        <v>0</v>
      </c>
      <c r="Y1109" s="233">
        <v>0</v>
      </c>
      <c r="Z1109" s="233">
        <v>0</v>
      </c>
      <c r="AA1109" s="233">
        <v>0</v>
      </c>
      <c r="AB1109" s="233">
        <v>0</v>
      </c>
      <c r="AC1109" s="233">
        <v>0</v>
      </c>
      <c r="AD1109" s="233">
        <v>0</v>
      </c>
      <c r="AE1109" s="233">
        <v>0</v>
      </c>
      <c r="AF1109" s="233">
        <v>0</v>
      </c>
      <c r="AG1109" s="233">
        <v>0</v>
      </c>
      <c r="AH1109" s="43">
        <v>0</v>
      </c>
    </row>
    <row r="1110" spans="5:34">
      <c r="E1110" s="2">
        <v>2030</v>
      </c>
      <c r="F1110" s="2">
        <v>8</v>
      </c>
      <c r="G1110" s="62">
        <v>2031</v>
      </c>
      <c r="H1110" s="233">
        <v>0</v>
      </c>
      <c r="I1110" s="233">
        <v>0</v>
      </c>
      <c r="J1110" s="233">
        <v>0</v>
      </c>
      <c r="K1110" s="233">
        <v>0</v>
      </c>
      <c r="L1110" s="233">
        <v>0</v>
      </c>
      <c r="M1110" s="233">
        <v>0</v>
      </c>
      <c r="N1110" s="233">
        <v>0</v>
      </c>
      <c r="O1110" s="233">
        <v>0</v>
      </c>
      <c r="P1110" s="233">
        <v>0</v>
      </c>
      <c r="Q1110" s="233">
        <v>0</v>
      </c>
      <c r="R1110" s="233">
        <v>0</v>
      </c>
      <c r="S1110" s="233">
        <v>0</v>
      </c>
      <c r="T1110" s="233">
        <v>0</v>
      </c>
      <c r="U1110" s="233">
        <v>0</v>
      </c>
      <c r="V1110" s="233">
        <v>0</v>
      </c>
      <c r="W1110" s="233">
        <v>0</v>
      </c>
      <c r="X1110" s="233">
        <v>0</v>
      </c>
      <c r="Y1110" s="233">
        <v>0</v>
      </c>
      <c r="Z1110" s="233">
        <v>0</v>
      </c>
      <c r="AA1110" s="233">
        <v>0</v>
      </c>
      <c r="AB1110" s="233">
        <v>0</v>
      </c>
      <c r="AC1110" s="233">
        <v>0</v>
      </c>
      <c r="AD1110" s="233">
        <v>0</v>
      </c>
      <c r="AE1110" s="233">
        <v>0</v>
      </c>
      <c r="AF1110" s="233">
        <v>0</v>
      </c>
      <c r="AG1110" s="233">
        <v>0</v>
      </c>
      <c r="AH1110" s="43">
        <v>0</v>
      </c>
    </row>
    <row r="1111" spans="5:34">
      <c r="E1111" s="2">
        <v>2030</v>
      </c>
      <c r="F1111" s="2">
        <v>9</v>
      </c>
      <c r="G1111" s="62">
        <v>2031</v>
      </c>
      <c r="H1111" s="233">
        <v>0</v>
      </c>
      <c r="I1111" s="233">
        <v>0</v>
      </c>
      <c r="J1111" s="233">
        <v>0</v>
      </c>
      <c r="K1111" s="233">
        <v>0</v>
      </c>
      <c r="L1111" s="233">
        <v>0</v>
      </c>
      <c r="M1111" s="233">
        <v>0</v>
      </c>
      <c r="N1111" s="233">
        <v>0</v>
      </c>
      <c r="O1111" s="233">
        <v>0</v>
      </c>
      <c r="P1111" s="233">
        <v>0</v>
      </c>
      <c r="Q1111" s="233">
        <v>0</v>
      </c>
      <c r="R1111" s="233">
        <v>2432.3539353611304</v>
      </c>
      <c r="S1111" s="233">
        <v>0</v>
      </c>
      <c r="T1111" s="233">
        <v>0</v>
      </c>
      <c r="U1111" s="233">
        <v>0</v>
      </c>
      <c r="V1111" s="233">
        <v>0</v>
      </c>
      <c r="W1111" s="233">
        <v>0</v>
      </c>
      <c r="X1111" s="233">
        <v>0</v>
      </c>
      <c r="Y1111" s="233">
        <v>0</v>
      </c>
      <c r="Z1111" s="233">
        <v>0</v>
      </c>
      <c r="AA1111" s="233">
        <v>0</v>
      </c>
      <c r="AB1111" s="233">
        <v>0</v>
      </c>
      <c r="AC1111" s="233">
        <v>0</v>
      </c>
      <c r="AD1111" s="233">
        <v>0</v>
      </c>
      <c r="AE1111" s="233">
        <v>0</v>
      </c>
      <c r="AF1111" s="233">
        <v>0</v>
      </c>
      <c r="AG1111" s="233">
        <v>0</v>
      </c>
      <c r="AH1111" s="43">
        <v>2432.3539353611304</v>
      </c>
    </row>
    <row r="1112" spans="5:34">
      <c r="E1112" s="2">
        <v>2030</v>
      </c>
      <c r="F1112" s="2">
        <v>10</v>
      </c>
      <c r="G1112" s="62">
        <v>2031</v>
      </c>
      <c r="H1112" s="233">
        <v>0</v>
      </c>
      <c r="I1112" s="233">
        <v>0</v>
      </c>
      <c r="J1112" s="233">
        <v>0</v>
      </c>
      <c r="K1112" s="233">
        <v>0</v>
      </c>
      <c r="L1112" s="233">
        <v>0</v>
      </c>
      <c r="M1112" s="233">
        <v>0</v>
      </c>
      <c r="N1112" s="233">
        <v>12549.55726001344</v>
      </c>
      <c r="O1112" s="233">
        <v>0</v>
      </c>
      <c r="P1112" s="233">
        <v>0</v>
      </c>
      <c r="Q1112" s="233">
        <v>0</v>
      </c>
      <c r="R1112" s="233">
        <v>8711.8002108433702</v>
      </c>
      <c r="S1112" s="233">
        <v>0</v>
      </c>
      <c r="T1112" s="233">
        <v>0</v>
      </c>
      <c r="U1112" s="233">
        <v>0</v>
      </c>
      <c r="V1112" s="233">
        <v>0</v>
      </c>
      <c r="W1112" s="233">
        <v>0</v>
      </c>
      <c r="X1112" s="233">
        <v>0</v>
      </c>
      <c r="Y1112" s="233">
        <v>0</v>
      </c>
      <c r="Z1112" s="233">
        <v>0</v>
      </c>
      <c r="AA1112" s="233">
        <v>0</v>
      </c>
      <c r="AB1112" s="233">
        <v>0</v>
      </c>
      <c r="AC1112" s="233">
        <v>0</v>
      </c>
      <c r="AD1112" s="233">
        <v>0</v>
      </c>
      <c r="AE1112" s="233">
        <v>0</v>
      </c>
      <c r="AF1112" s="233">
        <v>0</v>
      </c>
      <c r="AG1112" s="233">
        <v>0</v>
      </c>
      <c r="AH1112" s="43">
        <v>21261.357470856812</v>
      </c>
    </row>
    <row r="1113" spans="5:34">
      <c r="E1113" s="2">
        <v>2030</v>
      </c>
      <c r="F1113" s="2">
        <v>11</v>
      </c>
      <c r="G1113" s="62">
        <v>2031</v>
      </c>
      <c r="H1113" s="233">
        <v>0</v>
      </c>
      <c r="I1113" s="233">
        <v>0</v>
      </c>
      <c r="J1113" s="233">
        <v>0</v>
      </c>
      <c r="K1113" s="233">
        <v>0</v>
      </c>
      <c r="L1113" s="233">
        <v>0</v>
      </c>
      <c r="M1113" s="233">
        <v>0</v>
      </c>
      <c r="N1113" s="233">
        <v>10851.18890228917</v>
      </c>
      <c r="O1113" s="233">
        <v>0</v>
      </c>
      <c r="P1113" s="233">
        <v>0</v>
      </c>
      <c r="Q1113" s="233">
        <v>0</v>
      </c>
      <c r="R1113" s="233">
        <v>6214.2583640963803</v>
      </c>
      <c r="S1113" s="233">
        <v>0</v>
      </c>
      <c r="T1113" s="233">
        <v>0</v>
      </c>
      <c r="U1113" s="233">
        <v>0</v>
      </c>
      <c r="V1113" s="233">
        <v>0</v>
      </c>
      <c r="W1113" s="233">
        <v>1175.3570596435713</v>
      </c>
      <c r="X1113" s="233">
        <v>0</v>
      </c>
      <c r="Y1113" s="233">
        <v>0</v>
      </c>
      <c r="Z1113" s="233">
        <v>0</v>
      </c>
      <c r="AA1113" s="233">
        <v>0</v>
      </c>
      <c r="AB1113" s="233">
        <v>0</v>
      </c>
      <c r="AC1113" s="233">
        <v>0</v>
      </c>
      <c r="AD1113" s="233">
        <v>0</v>
      </c>
      <c r="AE1113" s="233">
        <v>0</v>
      </c>
      <c r="AF1113" s="233">
        <v>0</v>
      </c>
      <c r="AG1113" s="233">
        <v>0</v>
      </c>
      <c r="AH1113" s="43">
        <v>18240.80432602912</v>
      </c>
    </row>
    <row r="1114" spans="5:34">
      <c r="E1114" s="2">
        <v>2030</v>
      </c>
      <c r="F1114" s="2">
        <v>12</v>
      </c>
      <c r="G1114" s="62">
        <v>2031</v>
      </c>
      <c r="H1114" s="234">
        <v>0</v>
      </c>
      <c r="I1114" s="234">
        <v>0</v>
      </c>
      <c r="J1114" s="234">
        <v>0</v>
      </c>
      <c r="K1114" s="234">
        <v>0</v>
      </c>
      <c r="L1114" s="234">
        <v>0</v>
      </c>
      <c r="M1114" s="234">
        <v>0</v>
      </c>
      <c r="N1114" s="234">
        <v>7629.1094456626506</v>
      </c>
      <c r="O1114" s="234">
        <v>0</v>
      </c>
      <c r="P1114" s="234">
        <v>0</v>
      </c>
      <c r="Q1114" s="234">
        <v>0</v>
      </c>
      <c r="R1114" s="234">
        <v>5323.5066274698802</v>
      </c>
      <c r="S1114" s="234">
        <v>0</v>
      </c>
      <c r="T1114" s="234">
        <v>0</v>
      </c>
      <c r="U1114" s="234">
        <v>0</v>
      </c>
      <c r="V1114" s="234">
        <v>0</v>
      </c>
      <c r="W1114" s="234">
        <v>1151.4841749397599</v>
      </c>
      <c r="X1114" s="234">
        <v>0</v>
      </c>
      <c r="Y1114" s="234">
        <v>0</v>
      </c>
      <c r="Z1114" s="234">
        <v>0</v>
      </c>
      <c r="AA1114" s="234">
        <v>0</v>
      </c>
      <c r="AB1114" s="234">
        <v>0</v>
      </c>
      <c r="AC1114" s="234">
        <v>0</v>
      </c>
      <c r="AD1114" s="234">
        <v>0</v>
      </c>
      <c r="AE1114" s="234">
        <v>0</v>
      </c>
      <c r="AF1114" s="234">
        <v>0</v>
      </c>
      <c r="AG1114" s="234">
        <v>0</v>
      </c>
      <c r="AH1114" s="43">
        <v>14104.100248072291</v>
      </c>
    </row>
    <row r="4360" spans="1:1">
      <c r="A4360" s="52">
        <v>0</v>
      </c>
    </row>
    <row r="4361" spans="1:1">
      <c r="A4361" s="52">
        <v>0</v>
      </c>
    </row>
    <row r="4362" spans="1:1">
      <c r="A4362" s="52">
        <v>0</v>
      </c>
    </row>
    <row r="4363" spans="1:1">
      <c r="A4363" s="52">
        <v>0</v>
      </c>
    </row>
    <row r="4364" spans="1:1">
      <c r="A4364" s="52">
        <v>0</v>
      </c>
    </row>
    <row r="4365" spans="1:1">
      <c r="A4365" s="52">
        <v>0</v>
      </c>
    </row>
    <row r="4366" spans="1:1">
      <c r="A4366" s="52">
        <v>0</v>
      </c>
    </row>
    <row r="4367" spans="1:1">
      <c r="A4367" s="52">
        <v>0</v>
      </c>
    </row>
    <row r="4368" spans="1:1">
      <c r="A4368" s="52">
        <v>0</v>
      </c>
    </row>
    <row r="4369" spans="1:1">
      <c r="A4369" s="52">
        <v>0</v>
      </c>
    </row>
    <row r="4370" spans="1:1">
      <c r="A4370" s="52">
        <v>0</v>
      </c>
    </row>
    <row r="4371" spans="1:1">
      <c r="A4371" s="52">
        <v>0</v>
      </c>
    </row>
    <row r="4372" spans="1:1">
      <c r="A4372" s="52">
        <v>0</v>
      </c>
    </row>
    <row r="4373" spans="1:1">
      <c r="A4373" s="52">
        <v>0</v>
      </c>
    </row>
    <row r="4374" spans="1:1">
      <c r="A4374" s="52">
        <v>0</v>
      </c>
    </row>
    <row r="4375" spans="1:1">
      <c r="A4375" s="52">
        <v>0</v>
      </c>
    </row>
    <row r="4376" spans="1:1">
      <c r="A4376" s="52">
        <v>0</v>
      </c>
    </row>
    <row r="4377" spans="1:1">
      <c r="A4377" s="52">
        <v>0</v>
      </c>
    </row>
    <row r="4378" spans="1:1">
      <c r="A4378" s="52">
        <v>0</v>
      </c>
    </row>
    <row r="4379" spans="1:1">
      <c r="A4379" s="52">
        <v>0</v>
      </c>
    </row>
    <row r="4380" spans="1:1">
      <c r="A4380" s="52">
        <v>0</v>
      </c>
    </row>
    <row r="4381" spans="1:1">
      <c r="A4381" s="52">
        <v>0</v>
      </c>
    </row>
    <row r="4382" spans="1:1">
      <c r="A4382" s="52">
        <v>0</v>
      </c>
    </row>
    <row r="4383" spans="1:1">
      <c r="A4383" s="52">
        <v>0</v>
      </c>
    </row>
    <row r="4384" spans="1:1">
      <c r="A4384" s="52">
        <v>0</v>
      </c>
    </row>
    <row r="4385" spans="1:1">
      <c r="A4385" s="52">
        <v>0</v>
      </c>
    </row>
    <row r="4386" spans="1:1">
      <c r="A4386" s="52">
        <v>0</v>
      </c>
    </row>
    <row r="4387" spans="1:1">
      <c r="A4387" s="52">
        <v>0</v>
      </c>
    </row>
    <row r="4388" spans="1:1">
      <c r="A4388" s="52">
        <v>0</v>
      </c>
    </row>
  </sheetData>
  <pageMargins left="0.7" right="0.7" top="0.75" bottom="0.75" header="0.3" footer="0.3"/>
</worksheet>
</file>

<file path=xl/worksheets/sheet15.xml><?xml version="1.0" encoding="utf-8"?>
<worksheet xmlns="http://schemas.openxmlformats.org/spreadsheetml/2006/main" xmlns:r="http://schemas.openxmlformats.org/officeDocument/2006/relationships">
  <sheetPr codeName="Sheet23">
    <pageSetUpPr fitToPage="1"/>
  </sheetPr>
  <dimension ref="A1:HY3930"/>
  <sheetViews>
    <sheetView zoomScale="55" zoomScaleNormal="55" workbookViewId="0">
      <selection sqref="A1:XFD1048576"/>
    </sheetView>
  </sheetViews>
  <sheetFormatPr defaultColWidth="8.75" defaultRowHeight="15"/>
  <cols>
    <col min="1" max="1" width="8.75" style="52" bestFit="1" customWidth="1"/>
    <col min="2" max="2" width="7.625" style="52" customWidth="1"/>
    <col min="3" max="4" width="2.75" style="2" customWidth="1"/>
    <col min="5" max="5" width="40.25" style="2" customWidth="1"/>
    <col min="6" max="6" width="13.875" style="2" customWidth="1"/>
    <col min="7" max="7" width="14.25" style="2" customWidth="1"/>
    <col min="8" max="8" width="15.125" style="2" bestFit="1" customWidth="1"/>
    <col min="9" max="9" width="16.125" style="2" bestFit="1" customWidth="1"/>
    <col min="10" max="10" width="15.25" style="2" customWidth="1"/>
    <col min="11" max="11" width="14.25" style="2" customWidth="1"/>
    <col min="12" max="12" width="13" style="2" bestFit="1" customWidth="1"/>
    <col min="13" max="16" width="12.875" style="2" bestFit="1" customWidth="1"/>
    <col min="17" max="17" width="13.25" style="2" bestFit="1" customWidth="1"/>
    <col min="18" max="18" width="13" style="2" bestFit="1" customWidth="1"/>
    <col min="19" max="19" width="13.25" style="2" bestFit="1" customWidth="1"/>
    <col min="20" max="21" width="13.375" style="2" bestFit="1" customWidth="1"/>
    <col min="22" max="22" width="16.625" style="2" customWidth="1"/>
    <col min="23" max="47" width="16.125" style="2" customWidth="1"/>
    <col min="48" max="16384" width="8.75" style="2"/>
  </cols>
  <sheetData>
    <row r="1" spans="1:233" ht="10.15" customHeight="1">
      <c r="A1" s="48" t="s">
        <v>35</v>
      </c>
      <c r="B1" s="49">
        <v>0</v>
      </c>
      <c r="CV1" s="54"/>
      <c r="CW1" s="54"/>
    </row>
    <row r="2" spans="1:233" ht="15.75">
      <c r="D2" s="54" t="s">
        <v>229</v>
      </c>
      <c r="CV2" s="54"/>
      <c r="CW2" s="54"/>
    </row>
    <row r="3" spans="1:233" ht="15.75">
      <c r="D3" s="54"/>
      <c r="CV3" s="54"/>
      <c r="CW3" s="54"/>
    </row>
    <row r="4" spans="1:233" ht="15.75">
      <c r="D4" s="54"/>
      <c r="CV4" s="54"/>
      <c r="CW4" s="54"/>
    </row>
    <row r="5" spans="1:233" ht="15.75">
      <c r="D5" s="54"/>
      <c r="CV5" s="54"/>
      <c r="CW5" s="54"/>
    </row>
    <row r="6" spans="1:233" ht="15.75">
      <c r="D6" s="54"/>
      <c r="CV6" s="54"/>
      <c r="CW6" s="54"/>
    </row>
    <row r="7" spans="1:233" ht="15.75">
      <c r="D7" s="54"/>
      <c r="CV7" s="54"/>
      <c r="CW7" s="54"/>
    </row>
    <row r="8" spans="1:233" ht="15.75">
      <c r="D8" s="54"/>
      <c r="CV8" s="54"/>
      <c r="CW8" s="54"/>
    </row>
    <row r="9" spans="1:233" ht="15.75">
      <c r="D9" s="54"/>
      <c r="CV9" s="54"/>
      <c r="CW9" s="54"/>
    </row>
    <row r="10" spans="1:233" ht="15.75">
      <c r="E10" s="54" t="s">
        <v>230</v>
      </c>
      <c r="F10" s="54"/>
      <c r="W10" s="69"/>
      <c r="X10" s="69"/>
      <c r="BW10" s="54"/>
      <c r="BX10" s="54"/>
      <c r="BY10" s="54"/>
      <c r="BZ10" s="54"/>
      <c r="CA10" s="54"/>
      <c r="CB10" s="54"/>
      <c r="CC10" s="54"/>
      <c r="CD10" s="54"/>
      <c r="CE10" s="54"/>
      <c r="CF10" s="54"/>
      <c r="CG10" s="54"/>
      <c r="CH10" s="54"/>
      <c r="CI10" s="54"/>
      <c r="CJ10" s="54"/>
      <c r="CK10" s="54"/>
      <c r="CL10" s="54"/>
      <c r="CX10" s="54"/>
      <c r="CY10" s="54"/>
      <c r="CZ10" s="54"/>
      <c r="DA10" s="54"/>
    </row>
    <row r="11" spans="1:233" ht="15.75">
      <c r="E11" s="235" t="s">
        <v>231</v>
      </c>
      <c r="F11" s="159">
        <v>1989</v>
      </c>
      <c r="G11" s="159">
        <v>1990</v>
      </c>
      <c r="H11" s="159">
        <v>1991</v>
      </c>
      <c r="I11" s="159">
        <v>1992</v>
      </c>
      <c r="J11" s="159">
        <v>1993</v>
      </c>
      <c r="K11" s="159">
        <v>1994</v>
      </c>
      <c r="L11" s="159">
        <v>1995</v>
      </c>
      <c r="M11" s="159">
        <v>1996</v>
      </c>
      <c r="N11" s="159">
        <v>1997</v>
      </c>
      <c r="O11" s="159">
        <v>1998</v>
      </c>
      <c r="P11" s="159">
        <v>1999</v>
      </c>
      <c r="Q11" s="159">
        <v>2000</v>
      </c>
      <c r="R11" s="159">
        <v>2001</v>
      </c>
      <c r="S11" s="159">
        <v>2002</v>
      </c>
      <c r="T11" s="159">
        <v>2003</v>
      </c>
      <c r="U11" s="159">
        <v>2004</v>
      </c>
      <c r="V11" s="159">
        <v>2005</v>
      </c>
      <c r="W11" s="159">
        <v>2006</v>
      </c>
      <c r="X11" s="159">
        <v>2007</v>
      </c>
      <c r="Y11" s="159">
        <v>2008</v>
      </c>
      <c r="Z11" s="159">
        <v>2009</v>
      </c>
      <c r="AA11" s="159">
        <v>2010</v>
      </c>
      <c r="AB11" s="159">
        <v>2011</v>
      </c>
      <c r="AC11" s="159">
        <v>2012</v>
      </c>
      <c r="AD11" s="159">
        <v>2013</v>
      </c>
      <c r="AE11" s="159">
        <v>2014</v>
      </c>
      <c r="AF11" s="159">
        <v>2015</v>
      </c>
      <c r="AG11" s="159">
        <v>2016</v>
      </c>
      <c r="AH11" s="159">
        <v>2017</v>
      </c>
      <c r="AI11" s="159">
        <v>2018</v>
      </c>
      <c r="AJ11" s="159">
        <v>2019</v>
      </c>
      <c r="AK11" s="159">
        <v>2020</v>
      </c>
      <c r="AL11" s="159">
        <v>2021</v>
      </c>
      <c r="AM11" s="159">
        <v>2022</v>
      </c>
      <c r="AN11" s="159">
        <v>2023</v>
      </c>
      <c r="AO11" s="159">
        <v>2024</v>
      </c>
      <c r="AP11" s="159">
        <v>2025</v>
      </c>
      <c r="AQ11" s="159">
        <v>2026</v>
      </c>
      <c r="AR11" s="159">
        <v>2027</v>
      </c>
      <c r="AS11" s="159">
        <v>2028</v>
      </c>
      <c r="AT11" s="159">
        <v>2029</v>
      </c>
      <c r="AU11" s="159">
        <v>2030</v>
      </c>
      <c r="BW11" s="54"/>
      <c r="BX11" s="54"/>
      <c r="BY11" s="54"/>
      <c r="BZ11" s="54"/>
      <c r="CA11" s="54"/>
      <c r="CB11" s="54"/>
      <c r="CC11" s="54"/>
      <c r="CD11" s="54"/>
      <c r="CE11" s="54"/>
      <c r="CF11" s="54"/>
      <c r="CG11" s="54"/>
      <c r="CH11" s="54"/>
      <c r="CI11" s="54"/>
      <c r="CJ11" s="54"/>
      <c r="CK11" s="54"/>
      <c r="CL11" s="54"/>
      <c r="CX11" s="54"/>
      <c r="CY11" s="54"/>
      <c r="CZ11" s="54"/>
      <c r="DA11" s="54"/>
    </row>
    <row r="12" spans="1:233" ht="15.75">
      <c r="E12" s="236" t="s">
        <v>232</v>
      </c>
      <c r="F12" s="237"/>
      <c r="G12" s="237"/>
      <c r="H12" s="237"/>
      <c r="I12" s="237"/>
      <c r="J12" s="237"/>
      <c r="K12" s="237"/>
      <c r="L12" s="237"/>
      <c r="M12" s="237"/>
      <c r="N12" s="237"/>
      <c r="O12" s="237"/>
      <c r="P12" s="237"/>
      <c r="Q12" s="237"/>
      <c r="R12" s="237"/>
      <c r="S12" s="155"/>
      <c r="T12" s="155"/>
      <c r="U12" s="155"/>
      <c r="V12" s="155"/>
      <c r="W12" s="155"/>
      <c r="X12" s="155"/>
      <c r="Y12" s="237"/>
      <c r="Z12" s="237"/>
      <c r="AA12" s="237"/>
      <c r="AB12" s="237"/>
      <c r="AC12" s="237"/>
      <c r="AD12" s="237"/>
      <c r="AE12" s="237"/>
      <c r="AF12" s="237"/>
      <c r="AG12" s="237"/>
      <c r="AH12" s="237"/>
      <c r="AI12" s="237"/>
      <c r="AJ12" s="237"/>
      <c r="AK12" s="237"/>
      <c r="AL12" s="237"/>
      <c r="AM12" s="237"/>
      <c r="AN12" s="237"/>
      <c r="AO12" s="237"/>
      <c r="AP12" s="237"/>
      <c r="AQ12" s="237"/>
      <c r="AR12" s="237"/>
      <c r="AS12" s="237"/>
      <c r="AT12" s="237"/>
      <c r="AU12" s="237"/>
      <c r="AV12" s="155"/>
      <c r="AW12" s="155"/>
      <c r="AX12" s="155"/>
      <c r="AY12" s="155"/>
      <c r="AZ12" s="155"/>
      <c r="BA12" s="155"/>
      <c r="BB12" s="155"/>
      <c r="BC12" s="155"/>
      <c r="BD12" s="155"/>
      <c r="BE12" s="155"/>
      <c r="BF12" s="155"/>
      <c r="BG12" s="155"/>
      <c r="BH12" s="155"/>
      <c r="BI12" s="155"/>
      <c r="BJ12" s="155"/>
      <c r="BK12" s="155"/>
      <c r="BL12" s="155"/>
      <c r="BM12" s="155"/>
      <c r="BN12" s="155"/>
      <c r="BO12" s="155"/>
      <c r="BP12" s="155"/>
      <c r="BQ12" s="155"/>
      <c r="BR12" s="155"/>
      <c r="BS12" s="155"/>
      <c r="BT12" s="155"/>
      <c r="BU12" s="155"/>
      <c r="BV12" s="155"/>
      <c r="BW12" s="238"/>
      <c r="BX12" s="238"/>
      <c r="BY12" s="238"/>
      <c r="BZ12" s="238"/>
      <c r="CA12" s="238"/>
      <c r="CB12" s="238"/>
      <c r="CC12" s="238"/>
      <c r="CD12" s="238"/>
      <c r="CE12" s="238"/>
      <c r="CF12" s="238"/>
      <c r="CG12" s="238"/>
      <c r="CH12" s="238"/>
      <c r="CI12" s="238"/>
      <c r="CJ12" s="238"/>
      <c r="CK12" s="238"/>
      <c r="CL12" s="238"/>
      <c r="CM12" s="155"/>
      <c r="CN12" s="155"/>
      <c r="CO12" s="155"/>
      <c r="CP12" s="155"/>
      <c r="CQ12" s="155"/>
      <c r="CR12" s="155"/>
      <c r="CS12" s="155"/>
      <c r="CT12" s="155"/>
      <c r="CU12" s="155"/>
      <c r="CV12" s="155"/>
      <c r="CW12" s="155"/>
      <c r="CX12" s="238"/>
      <c r="CY12" s="238"/>
      <c r="CZ12" s="238"/>
      <c r="DA12" s="238"/>
      <c r="DB12" s="155"/>
      <c r="DC12" s="155"/>
      <c r="DD12" s="155"/>
      <c r="DE12" s="155"/>
      <c r="DF12" s="155"/>
      <c r="DG12" s="155"/>
      <c r="DH12" s="155"/>
      <c r="DI12" s="155"/>
      <c r="DJ12" s="155"/>
      <c r="DK12" s="155"/>
      <c r="DL12" s="155"/>
      <c r="DM12" s="155"/>
      <c r="DN12" s="155"/>
      <c r="DO12" s="155"/>
      <c r="DP12" s="155"/>
      <c r="DQ12" s="155"/>
      <c r="DR12" s="155"/>
      <c r="DS12" s="155"/>
      <c r="DT12" s="155"/>
      <c r="DU12" s="155"/>
      <c r="DV12" s="155"/>
      <c r="DW12" s="155"/>
      <c r="DX12" s="155"/>
      <c r="DY12" s="155"/>
      <c r="DZ12" s="155"/>
      <c r="EA12" s="155"/>
      <c r="EB12" s="155"/>
      <c r="EC12" s="155"/>
      <c r="ED12" s="155"/>
      <c r="EE12" s="155"/>
      <c r="EF12" s="155"/>
      <c r="EG12" s="155"/>
      <c r="EH12" s="155"/>
      <c r="EI12" s="155"/>
      <c r="EJ12" s="155"/>
      <c r="EK12" s="155"/>
      <c r="EL12" s="155"/>
      <c r="EM12" s="155"/>
      <c r="EN12" s="155"/>
      <c r="EO12" s="155"/>
      <c r="EP12" s="155"/>
      <c r="EQ12" s="155"/>
      <c r="ER12" s="155"/>
      <c r="ES12" s="155"/>
      <c r="ET12" s="155"/>
      <c r="EU12" s="155"/>
      <c r="EV12" s="155"/>
      <c r="EW12" s="155"/>
      <c r="EX12" s="155"/>
      <c r="EY12" s="155"/>
      <c r="EZ12" s="155"/>
      <c r="FA12" s="155"/>
      <c r="FB12" s="155"/>
      <c r="FC12" s="155"/>
      <c r="FD12" s="155"/>
      <c r="FE12" s="155"/>
      <c r="FF12" s="155"/>
      <c r="FG12" s="155"/>
      <c r="FH12" s="155"/>
      <c r="FI12" s="155"/>
      <c r="FJ12" s="155"/>
      <c r="FK12" s="155"/>
      <c r="FL12" s="155"/>
      <c r="FM12" s="155"/>
      <c r="FN12" s="155"/>
      <c r="FO12" s="155"/>
      <c r="FP12" s="155"/>
      <c r="FQ12" s="155"/>
      <c r="FR12" s="155"/>
      <c r="FS12" s="155"/>
      <c r="FT12" s="155"/>
      <c r="FU12" s="155"/>
      <c r="FV12" s="155"/>
      <c r="FW12" s="155"/>
      <c r="FX12" s="155"/>
      <c r="FY12" s="155"/>
      <c r="FZ12" s="155"/>
      <c r="GA12" s="155"/>
      <c r="GB12" s="155"/>
      <c r="GC12" s="155"/>
      <c r="GD12" s="155"/>
      <c r="GE12" s="155"/>
      <c r="GF12" s="155"/>
      <c r="GG12" s="155"/>
      <c r="GH12" s="155"/>
      <c r="GI12" s="155"/>
      <c r="GJ12" s="155"/>
      <c r="GK12" s="155"/>
      <c r="GL12" s="155"/>
      <c r="GM12" s="155"/>
      <c r="GN12" s="155"/>
      <c r="GO12" s="155"/>
      <c r="GP12" s="155"/>
      <c r="GQ12" s="155"/>
      <c r="GR12" s="155"/>
      <c r="GS12" s="155"/>
      <c r="GT12" s="155"/>
      <c r="GU12" s="155"/>
      <c r="GV12" s="155"/>
      <c r="GW12" s="155"/>
      <c r="GX12" s="155"/>
      <c r="GY12" s="155"/>
      <c r="GZ12" s="155"/>
      <c r="HA12" s="155"/>
      <c r="HB12" s="155"/>
      <c r="HC12" s="155"/>
      <c r="HD12" s="155"/>
      <c r="HE12" s="155"/>
      <c r="HF12" s="155"/>
      <c r="HG12" s="155"/>
      <c r="HH12" s="155"/>
      <c r="HI12" s="155"/>
      <c r="HJ12" s="155"/>
      <c r="HK12" s="155"/>
      <c r="HL12" s="155"/>
      <c r="HM12" s="155"/>
      <c r="HN12" s="155"/>
      <c r="HO12" s="155"/>
      <c r="HP12" s="155"/>
      <c r="HQ12" s="155"/>
      <c r="HR12" s="155"/>
      <c r="HS12" s="155"/>
      <c r="HT12" s="155"/>
      <c r="HU12" s="155"/>
      <c r="HV12" s="155"/>
      <c r="HW12" s="155"/>
      <c r="HX12" s="155"/>
      <c r="HY12" s="155"/>
    </row>
    <row r="13" spans="1:233" ht="15.75">
      <c r="E13" s="239">
        <v>1</v>
      </c>
      <c r="F13" s="240">
        <v>66951</v>
      </c>
      <c r="G13" s="240">
        <v>81639.778853032709</v>
      </c>
      <c r="H13" s="240">
        <v>95736.048115352605</v>
      </c>
      <c r="I13" s="240">
        <v>62730.190805039558</v>
      </c>
      <c r="J13" s="240">
        <v>53991.258562951793</v>
      </c>
      <c r="K13" s="240">
        <v>81770.803915527591</v>
      </c>
      <c r="L13" s="240">
        <v>55379.277153353731</v>
      </c>
      <c r="M13" s="240">
        <v>71219.924340376718</v>
      </c>
      <c r="N13" s="240">
        <v>59958.099999999991</v>
      </c>
      <c r="O13" s="240">
        <v>58635.6</v>
      </c>
      <c r="P13" s="240">
        <v>73932.199999999983</v>
      </c>
      <c r="Q13" s="240">
        <v>71605.300000000017</v>
      </c>
      <c r="R13" s="240">
        <v>76703.10000000002</v>
      </c>
      <c r="S13" s="240">
        <v>84125.5</v>
      </c>
      <c r="T13" s="240">
        <v>92469.5</v>
      </c>
      <c r="U13" s="240">
        <v>92360.700000000026</v>
      </c>
      <c r="V13" s="240">
        <v>76473.3</v>
      </c>
      <c r="W13" s="240">
        <v>91347.199999999997</v>
      </c>
      <c r="X13" s="240">
        <v>88416.3</v>
      </c>
      <c r="Y13" s="240">
        <v>72861.900000000009</v>
      </c>
      <c r="Z13" s="240">
        <v>74698.399999999994</v>
      </c>
      <c r="AA13" s="240">
        <v>69875.400000000009</v>
      </c>
      <c r="AB13" s="240">
        <v>56395.200000000012</v>
      </c>
      <c r="AC13" s="240">
        <v>64106.8</v>
      </c>
      <c r="AD13" s="240">
        <v>59094.437000000005</v>
      </c>
      <c r="AE13" s="240">
        <v>59785.040990249421</v>
      </c>
      <c r="AF13" s="240">
        <v>56435.42184142628</v>
      </c>
      <c r="AG13" s="240">
        <v>55033.476616692606</v>
      </c>
      <c r="AH13" s="240">
        <v>53371.905199043511</v>
      </c>
      <c r="AI13" s="240">
        <v>53707.642021102292</v>
      </c>
      <c r="AJ13" s="240">
        <v>54228.57091681422</v>
      </c>
      <c r="AK13" s="240">
        <v>54960.198650419035</v>
      </c>
      <c r="AL13" s="240">
        <v>56759.65248443983</v>
      </c>
      <c r="AM13" s="240">
        <v>56531.291011756279</v>
      </c>
      <c r="AN13" s="240">
        <v>56205.486418694316</v>
      </c>
      <c r="AO13" s="240">
        <v>55876.831788249954</v>
      </c>
      <c r="AP13" s="240">
        <v>55593.132349359672</v>
      </c>
      <c r="AQ13" s="240">
        <v>55616.210270146417</v>
      </c>
      <c r="AR13" s="240">
        <v>55303.963723798297</v>
      </c>
      <c r="AS13" s="240">
        <v>55000.159057692668</v>
      </c>
      <c r="AT13" s="240">
        <v>54706.507568288631</v>
      </c>
      <c r="AU13" s="240">
        <v>54428.518886967671</v>
      </c>
      <c r="BW13" s="54"/>
      <c r="BX13" s="54"/>
      <c r="BY13" s="54"/>
      <c r="BZ13" s="54"/>
      <c r="CA13" s="54"/>
      <c r="CB13" s="54"/>
      <c r="CC13" s="54"/>
      <c r="CD13" s="54"/>
      <c r="CE13" s="54"/>
      <c r="CF13" s="54"/>
      <c r="CG13" s="54"/>
      <c r="CH13" s="54"/>
      <c r="CI13" s="54"/>
      <c r="CJ13" s="54"/>
      <c r="CK13" s="54"/>
      <c r="CL13" s="54"/>
      <c r="CX13" s="54"/>
      <c r="CY13" s="54"/>
      <c r="CZ13" s="54"/>
      <c r="DA13" s="54"/>
    </row>
    <row r="14" spans="1:233" ht="15.75">
      <c r="E14" s="239">
        <v>2</v>
      </c>
      <c r="F14" s="240">
        <v>59534.9</v>
      </c>
      <c r="G14" s="240">
        <v>80636.861448208714</v>
      </c>
      <c r="H14" s="240">
        <v>73701.024595212511</v>
      </c>
      <c r="I14" s="240">
        <v>55472.675399541156</v>
      </c>
      <c r="J14" s="240">
        <v>53100.510940387336</v>
      </c>
      <c r="K14" s="240">
        <v>65663.470643424778</v>
      </c>
      <c r="L14" s="240">
        <v>51757.737054233272</v>
      </c>
      <c r="M14" s="240">
        <v>57530.707917933643</v>
      </c>
      <c r="N14" s="240">
        <v>61966.100000000006</v>
      </c>
      <c r="O14" s="240">
        <v>47536.600000000006</v>
      </c>
      <c r="P14" s="240">
        <v>59246.999999999993</v>
      </c>
      <c r="Q14" s="240">
        <v>51404.4</v>
      </c>
      <c r="R14" s="240">
        <v>58841.5</v>
      </c>
      <c r="S14" s="240">
        <v>73966.8</v>
      </c>
      <c r="T14" s="240">
        <v>68361.7</v>
      </c>
      <c r="U14" s="240">
        <v>65284.7</v>
      </c>
      <c r="V14" s="240">
        <v>63359.400000000009</v>
      </c>
      <c r="W14" s="240">
        <v>84245.400000000009</v>
      </c>
      <c r="X14" s="240">
        <v>84012.500000000029</v>
      </c>
      <c r="Y14" s="240">
        <v>60617.999999999993</v>
      </c>
      <c r="Z14" s="240">
        <v>54742.9</v>
      </c>
      <c r="AA14" s="240">
        <v>42868.9</v>
      </c>
      <c r="AB14" s="240">
        <v>64610.999999999993</v>
      </c>
      <c r="AC14" s="240">
        <v>60058</v>
      </c>
      <c r="AD14" s="240">
        <v>62855.338000000003</v>
      </c>
      <c r="AE14" s="240">
        <v>50746.586952165053</v>
      </c>
      <c r="AF14" s="240">
        <v>47811.193986697253</v>
      </c>
      <c r="AG14" s="240">
        <v>46682.629948141985</v>
      </c>
      <c r="AH14" s="240">
        <v>45028.749693912578</v>
      </c>
      <c r="AI14" s="240">
        <v>45402.866708811569</v>
      </c>
      <c r="AJ14" s="240">
        <v>45932.024695972577</v>
      </c>
      <c r="AK14" s="240">
        <v>46601.25812789231</v>
      </c>
      <c r="AL14" s="240">
        <v>48126.124591930886</v>
      </c>
      <c r="AM14" s="240">
        <v>47932.340326245343</v>
      </c>
      <c r="AN14" s="240">
        <v>47654.104272880017</v>
      </c>
      <c r="AO14" s="240">
        <v>47373.897024343547</v>
      </c>
      <c r="AP14" s="240">
        <v>47124.128621727687</v>
      </c>
      <c r="AQ14" s="240">
        <v>47144.107348441801</v>
      </c>
      <c r="AR14" s="240">
        <v>46879.864914176782</v>
      </c>
      <c r="AS14" s="240">
        <v>46622.799677043171</v>
      </c>
      <c r="AT14" s="240">
        <v>46374.444398491141</v>
      </c>
      <c r="AU14" s="240">
        <v>46139.65428435494</v>
      </c>
      <c r="BW14" s="54"/>
      <c r="BX14" s="54"/>
      <c r="BY14" s="54"/>
      <c r="BZ14" s="54"/>
      <c r="CA14" s="54"/>
      <c r="CB14" s="54"/>
      <c r="CC14" s="54"/>
      <c r="CD14" s="54"/>
      <c r="CE14" s="54"/>
      <c r="CF14" s="54"/>
      <c r="CG14" s="54"/>
      <c r="CH14" s="54"/>
      <c r="CI14" s="54"/>
      <c r="CJ14" s="54"/>
      <c r="CK14" s="54"/>
      <c r="CL14" s="54"/>
      <c r="CX14" s="54"/>
      <c r="CY14" s="54"/>
      <c r="CZ14" s="54"/>
      <c r="DA14" s="54"/>
    </row>
    <row r="15" spans="1:233" ht="15.75">
      <c r="E15" s="239">
        <v>3</v>
      </c>
      <c r="F15" s="240">
        <v>69446.39999999998</v>
      </c>
      <c r="G15" s="240">
        <v>101333.03581347868</v>
      </c>
      <c r="H15" s="240">
        <v>62277.663056108038</v>
      </c>
      <c r="I15" s="240">
        <v>49537.503068551683</v>
      </c>
      <c r="J15" s="240">
        <v>67944.884286831715</v>
      </c>
      <c r="K15" s="240">
        <v>82041.283241482888</v>
      </c>
      <c r="L15" s="240">
        <v>57018.71637994601</v>
      </c>
      <c r="M15" s="240">
        <v>59564.740998814581</v>
      </c>
      <c r="N15" s="240">
        <v>95806.700000000012</v>
      </c>
      <c r="O15" s="240">
        <v>60627.9</v>
      </c>
      <c r="P15" s="240">
        <v>64455.299999999988</v>
      </c>
      <c r="Q15" s="240">
        <v>69443.8</v>
      </c>
      <c r="R15" s="240">
        <v>67289.599999999991</v>
      </c>
      <c r="S15" s="240">
        <v>99837.799999999988</v>
      </c>
      <c r="T15" s="240">
        <v>73308.099999999991</v>
      </c>
      <c r="U15" s="240">
        <v>95887.4</v>
      </c>
      <c r="V15" s="240">
        <v>61959.1</v>
      </c>
      <c r="W15" s="240">
        <v>59526.100000000006</v>
      </c>
      <c r="X15" s="240">
        <v>99051.599999999991</v>
      </c>
      <c r="Y15" s="240">
        <v>93111.4</v>
      </c>
      <c r="Z15" s="240">
        <v>68941.900000000009</v>
      </c>
      <c r="AA15" s="240">
        <v>61695.3</v>
      </c>
      <c r="AB15" s="240">
        <v>52934.400000000009</v>
      </c>
      <c r="AC15" s="240">
        <v>61686.2</v>
      </c>
      <c r="AD15" s="240">
        <v>72357.687999999995</v>
      </c>
      <c r="AE15" s="240">
        <v>64153.654835900037</v>
      </c>
      <c r="AF15" s="240">
        <v>60257.832666142873</v>
      </c>
      <c r="AG15" s="240">
        <v>58944.42356007261</v>
      </c>
      <c r="AH15" s="240">
        <v>57207.632689248167</v>
      </c>
      <c r="AI15" s="240">
        <v>57583.355576592621</v>
      </c>
      <c r="AJ15" s="240">
        <v>58149.850944506084</v>
      </c>
      <c r="AK15" s="240">
        <v>58927.165140841695</v>
      </c>
      <c r="AL15" s="240">
        <v>60878.678293779682</v>
      </c>
      <c r="AM15" s="240">
        <v>60660.815577089728</v>
      </c>
      <c r="AN15" s="240">
        <v>60339.859863939055</v>
      </c>
      <c r="AO15" s="240">
        <v>60020.14313255364</v>
      </c>
      <c r="AP15" s="240">
        <v>59732.128605670878</v>
      </c>
      <c r="AQ15" s="240">
        <v>59793.115769209362</v>
      </c>
      <c r="AR15" s="240">
        <v>59493.335850834097</v>
      </c>
      <c r="AS15" s="240">
        <v>59202.187850669514</v>
      </c>
      <c r="AT15" s="240">
        <v>58922.049158503753</v>
      </c>
      <c r="AU15" s="240">
        <v>58659.163809627957</v>
      </c>
      <c r="BW15" s="54"/>
      <c r="BX15" s="54"/>
      <c r="BY15" s="54"/>
      <c r="BZ15" s="54"/>
      <c r="CA15" s="54"/>
      <c r="CB15" s="54"/>
      <c r="CC15" s="54"/>
      <c r="CD15" s="54"/>
      <c r="CE15" s="54"/>
      <c r="CF15" s="54"/>
      <c r="CG15" s="54"/>
      <c r="CH15" s="54"/>
      <c r="CI15" s="54"/>
      <c r="CJ15" s="54"/>
      <c r="CK15" s="54"/>
      <c r="CL15" s="54"/>
      <c r="CX15" s="54"/>
      <c r="CY15" s="54"/>
      <c r="CZ15" s="54"/>
      <c r="DA15" s="54"/>
    </row>
    <row r="16" spans="1:233" ht="15" customHeight="1">
      <c r="E16" s="239">
        <v>4</v>
      </c>
      <c r="F16" s="240">
        <v>93293.900000000023</v>
      </c>
      <c r="G16" s="240">
        <v>97458.326853101666</v>
      </c>
      <c r="H16" s="240">
        <v>76048.136344586048</v>
      </c>
      <c r="I16" s="240">
        <v>68994.139345025251</v>
      </c>
      <c r="J16" s="240">
        <v>84132.280657860669</v>
      </c>
      <c r="K16" s="240">
        <v>81311.472398975588</v>
      </c>
      <c r="L16" s="240">
        <v>81251.937511389013</v>
      </c>
      <c r="M16" s="240">
        <v>89055.367253193952</v>
      </c>
      <c r="N16" s="240">
        <v>97922.599999999991</v>
      </c>
      <c r="O16" s="240">
        <v>66807.3</v>
      </c>
      <c r="P16" s="240">
        <v>74700.399999999994</v>
      </c>
      <c r="Q16" s="240">
        <v>92644.4</v>
      </c>
      <c r="R16" s="240">
        <v>83023.900000000009</v>
      </c>
      <c r="S16" s="240">
        <v>103367.79999999999</v>
      </c>
      <c r="T16" s="240">
        <v>88834.8</v>
      </c>
      <c r="U16" s="240">
        <v>110522.29999999999</v>
      </c>
      <c r="V16" s="240">
        <v>91889.1</v>
      </c>
      <c r="W16" s="240">
        <v>71954.900000000009</v>
      </c>
      <c r="X16" s="240">
        <v>97626.400000000009</v>
      </c>
      <c r="Y16" s="240">
        <v>106921.09999999999</v>
      </c>
      <c r="Z16" s="240">
        <v>85057.799999999988</v>
      </c>
      <c r="AA16" s="240">
        <v>65409.2</v>
      </c>
      <c r="AB16" s="240">
        <v>66198.2</v>
      </c>
      <c r="AC16" s="240">
        <v>65161.8</v>
      </c>
      <c r="AD16" s="240">
        <v>83406.050999999978</v>
      </c>
      <c r="AE16" s="240">
        <v>74027.985910604766</v>
      </c>
      <c r="AF16" s="240">
        <v>69382.995363782262</v>
      </c>
      <c r="AG16" s="240">
        <v>67869.836894429332</v>
      </c>
      <c r="AH16" s="240">
        <v>66113.253467427377</v>
      </c>
      <c r="AI16" s="240">
        <v>66555.547615182775</v>
      </c>
      <c r="AJ16" s="240">
        <v>67219.845031882505</v>
      </c>
      <c r="AK16" s="240">
        <v>68137.820909243761</v>
      </c>
      <c r="AL16" s="240">
        <v>70417.412962680799</v>
      </c>
      <c r="AM16" s="240">
        <v>70191.511253001023</v>
      </c>
      <c r="AN16" s="240">
        <v>69850.635324237839</v>
      </c>
      <c r="AO16" s="240">
        <v>69514.625030849711</v>
      </c>
      <c r="AP16" s="240">
        <v>69207.524320261407</v>
      </c>
      <c r="AQ16" s="240">
        <v>69315.938154656629</v>
      </c>
      <c r="AR16" s="240">
        <v>69005.873062342784</v>
      </c>
      <c r="AS16" s="240">
        <v>68705.227777359396</v>
      </c>
      <c r="AT16" s="240">
        <v>68417.18541470624</v>
      </c>
      <c r="AU16" s="240">
        <v>68149.09147536254</v>
      </c>
      <c r="BW16" s="54"/>
      <c r="BX16" s="54"/>
      <c r="BY16" s="54"/>
      <c r="BZ16" s="54"/>
      <c r="CA16" s="54"/>
      <c r="CB16" s="54"/>
      <c r="CC16" s="54"/>
      <c r="CD16" s="54"/>
      <c r="CE16" s="54"/>
      <c r="CF16" s="54"/>
      <c r="CG16" s="54"/>
      <c r="CH16" s="54"/>
      <c r="CI16" s="54"/>
      <c r="CJ16" s="54"/>
      <c r="CK16" s="54"/>
      <c r="CL16" s="54"/>
      <c r="CX16" s="54"/>
      <c r="CY16" s="54"/>
      <c r="CZ16" s="54"/>
      <c r="DA16" s="54"/>
    </row>
    <row r="17" spans="5:105" ht="15.75">
      <c r="E17" s="239">
        <v>5</v>
      </c>
      <c r="F17" s="240">
        <v>110513.40000000002</v>
      </c>
      <c r="G17" s="240">
        <v>112820.59999999999</v>
      </c>
      <c r="H17" s="240">
        <v>84072.099999999991</v>
      </c>
      <c r="I17" s="240">
        <v>89555.299999999988</v>
      </c>
      <c r="J17" s="240">
        <v>97022.160478959893</v>
      </c>
      <c r="K17" s="240">
        <v>66258.924316351855</v>
      </c>
      <c r="L17" s="240">
        <v>78353.400000000009</v>
      </c>
      <c r="M17" s="240">
        <v>99154.599999999991</v>
      </c>
      <c r="N17" s="240">
        <v>104577.2</v>
      </c>
      <c r="O17" s="240">
        <v>62295.000000000007</v>
      </c>
      <c r="P17" s="240">
        <v>79456.700000000012</v>
      </c>
      <c r="Q17" s="240">
        <v>100772.09999999998</v>
      </c>
      <c r="R17" s="240">
        <v>97704.7</v>
      </c>
      <c r="S17" s="240">
        <v>112898.00000000001</v>
      </c>
      <c r="T17" s="240">
        <v>100410.89999999998</v>
      </c>
      <c r="U17" s="240">
        <v>135325.6</v>
      </c>
      <c r="V17" s="240">
        <v>102178.70000000001</v>
      </c>
      <c r="W17" s="240">
        <v>91801.999999999985</v>
      </c>
      <c r="X17" s="240">
        <v>115128.8</v>
      </c>
      <c r="Y17" s="240">
        <v>112585.59999999999</v>
      </c>
      <c r="Z17" s="240">
        <v>104079.70000000001</v>
      </c>
      <c r="AA17" s="240">
        <v>88057.700000000012</v>
      </c>
      <c r="AB17" s="240">
        <v>82950.8</v>
      </c>
      <c r="AC17" s="240">
        <v>84554.9</v>
      </c>
      <c r="AD17" s="240">
        <v>92655.150000000009</v>
      </c>
      <c r="AE17" s="240">
        <v>90537.294196277173</v>
      </c>
      <c r="AF17" s="240">
        <v>84857.85451809084</v>
      </c>
      <c r="AG17" s="240">
        <v>82950.159183577256</v>
      </c>
      <c r="AH17" s="240">
        <v>81155.960520928827</v>
      </c>
      <c r="AI17" s="240">
        <v>81630.127233900057</v>
      </c>
      <c r="AJ17" s="240">
        <v>82383.260089101532</v>
      </c>
      <c r="AK17" s="240">
        <v>83435.45001738744</v>
      </c>
      <c r="AL17" s="240">
        <v>86258.291138458822</v>
      </c>
      <c r="AM17" s="240">
        <v>86017.441185791075</v>
      </c>
      <c r="AN17" s="240">
        <v>85640.796064514332</v>
      </c>
      <c r="AO17" s="240">
        <v>85272.875004543836</v>
      </c>
      <c r="AP17" s="240">
        <v>84942.303376166092</v>
      </c>
      <c r="AQ17" s="240">
        <v>85120.067701838445</v>
      </c>
      <c r="AR17" s="240">
        <v>84783.677995553793</v>
      </c>
      <c r="AS17" s="240">
        <v>84458.262004459277</v>
      </c>
      <c r="AT17" s="240">
        <v>84148.41645975635</v>
      </c>
      <c r="AU17" s="240">
        <v>83863.038244428724</v>
      </c>
      <c r="BW17" s="54"/>
      <c r="BX17" s="54"/>
      <c r="BY17" s="54"/>
      <c r="BZ17" s="54"/>
      <c r="CA17" s="54"/>
      <c r="CB17" s="54"/>
      <c r="CC17" s="54"/>
      <c r="CD17" s="54"/>
      <c r="CE17" s="54"/>
      <c r="CF17" s="54"/>
      <c r="CG17" s="54"/>
      <c r="CH17" s="54"/>
      <c r="CI17" s="54"/>
      <c r="CJ17" s="54"/>
      <c r="CK17" s="54"/>
      <c r="CL17" s="54"/>
      <c r="CX17" s="54"/>
      <c r="CY17" s="54"/>
      <c r="CZ17" s="54"/>
      <c r="DA17" s="54"/>
    </row>
    <row r="18" spans="5:105" ht="15.75">
      <c r="E18" s="239">
        <v>6</v>
      </c>
      <c r="F18" s="240">
        <v>112949.6</v>
      </c>
      <c r="G18" s="240">
        <v>107421.20000000001</v>
      </c>
      <c r="H18" s="240">
        <v>78948.5</v>
      </c>
      <c r="I18" s="240">
        <v>108617.5</v>
      </c>
      <c r="J18" s="240">
        <v>91644.385473064685</v>
      </c>
      <c r="K18" s="240">
        <v>95866.31129856364</v>
      </c>
      <c r="L18" s="240">
        <v>88090.7</v>
      </c>
      <c r="M18" s="240">
        <v>103783.40000000002</v>
      </c>
      <c r="N18" s="240">
        <v>104164.5</v>
      </c>
      <c r="O18" s="240">
        <v>82890.5</v>
      </c>
      <c r="P18" s="240">
        <v>91616.999999999985</v>
      </c>
      <c r="Q18" s="240">
        <v>119617.30000000002</v>
      </c>
      <c r="R18" s="240">
        <v>115631.09999999999</v>
      </c>
      <c r="S18" s="240">
        <v>128317</v>
      </c>
      <c r="T18" s="240">
        <v>106184.7</v>
      </c>
      <c r="U18" s="240">
        <v>128831.7</v>
      </c>
      <c r="V18" s="240">
        <v>113544.3</v>
      </c>
      <c r="W18" s="240">
        <v>116508.09999999999</v>
      </c>
      <c r="X18" s="240">
        <v>125041.4</v>
      </c>
      <c r="Y18" s="240">
        <v>116864.89999999998</v>
      </c>
      <c r="Z18" s="240">
        <v>90158.699999999968</v>
      </c>
      <c r="AA18" s="240">
        <v>95583.9</v>
      </c>
      <c r="AB18" s="240">
        <v>125079.50000000003</v>
      </c>
      <c r="AC18" s="240">
        <v>93751.099999999991</v>
      </c>
      <c r="AD18" s="240">
        <v>99606.864999999991</v>
      </c>
      <c r="AE18" s="240">
        <v>98726.047140742201</v>
      </c>
      <c r="AF18" s="240">
        <v>92579.464839227396</v>
      </c>
      <c r="AG18" s="240">
        <v>90483.18660593922</v>
      </c>
      <c r="AH18" s="240">
        <v>88693.099916889943</v>
      </c>
      <c r="AI18" s="240">
        <v>89214.812282347746</v>
      </c>
      <c r="AJ18" s="240">
        <v>90046.341658448277</v>
      </c>
      <c r="AK18" s="240">
        <v>91213.56311317689</v>
      </c>
      <c r="AL18" s="240">
        <v>94318.052116283943</v>
      </c>
      <c r="AM18" s="240">
        <v>94075.827241478357</v>
      </c>
      <c r="AN18" s="240">
        <v>93689.770236840224</v>
      </c>
      <c r="AO18" s="240">
        <v>93315.650603503003</v>
      </c>
      <c r="AP18" s="240">
        <v>92984.515769721809</v>
      </c>
      <c r="AQ18" s="240">
        <v>93202.366204399194</v>
      </c>
      <c r="AR18" s="240">
        <v>92857.216463635152</v>
      </c>
      <c r="AS18" s="240">
        <v>92523.753478982209</v>
      </c>
      <c r="AT18" s="240">
        <v>92207.187754222032</v>
      </c>
      <c r="AU18" s="240">
        <v>91917.456011490067</v>
      </c>
      <c r="BW18" s="54"/>
      <c r="BX18" s="54"/>
      <c r="BY18" s="54"/>
      <c r="BZ18" s="54"/>
      <c r="CA18" s="54"/>
      <c r="CB18" s="54"/>
      <c r="CC18" s="54"/>
      <c r="CD18" s="54"/>
      <c r="CE18" s="54"/>
      <c r="CF18" s="54"/>
      <c r="CG18" s="54"/>
      <c r="CH18" s="54"/>
      <c r="CI18" s="54"/>
      <c r="CJ18" s="54"/>
      <c r="CK18" s="54"/>
      <c r="CL18" s="54"/>
      <c r="CX18" s="54"/>
      <c r="CY18" s="54"/>
      <c r="CZ18" s="54"/>
      <c r="DA18" s="54"/>
    </row>
    <row r="19" spans="5:105" ht="15.75">
      <c r="E19" s="239">
        <v>7</v>
      </c>
      <c r="F19" s="240">
        <v>79941.5</v>
      </c>
      <c r="G19" s="240">
        <v>86944.700000000012</v>
      </c>
      <c r="H19" s="240">
        <v>78655.400000000023</v>
      </c>
      <c r="I19" s="240">
        <v>104383</v>
      </c>
      <c r="J19" s="240">
        <v>114302.82547278091</v>
      </c>
      <c r="K19" s="240">
        <v>110924.9703501672</v>
      </c>
      <c r="L19" s="240">
        <v>105547.20000000001</v>
      </c>
      <c r="M19" s="240">
        <v>118394.09999999999</v>
      </c>
      <c r="N19" s="240">
        <v>117687.20000000001</v>
      </c>
      <c r="O19" s="240">
        <v>113635.6</v>
      </c>
      <c r="P19" s="240">
        <v>115987.79999999999</v>
      </c>
      <c r="Q19" s="240">
        <v>132364.1</v>
      </c>
      <c r="R19" s="240">
        <v>127545.79999999997</v>
      </c>
      <c r="S19" s="240">
        <v>140729.29999999999</v>
      </c>
      <c r="T19" s="240">
        <v>133878.6</v>
      </c>
      <c r="U19" s="240">
        <v>143525.30000000005</v>
      </c>
      <c r="V19" s="240">
        <v>138157.79999999999</v>
      </c>
      <c r="W19" s="240">
        <v>145881.00000000003</v>
      </c>
      <c r="X19" s="240">
        <v>137770.00000000003</v>
      </c>
      <c r="Y19" s="240">
        <v>131142.9</v>
      </c>
      <c r="Z19" s="240">
        <v>110379.40000000001</v>
      </c>
      <c r="AA19" s="240">
        <v>102486.40000000002</v>
      </c>
      <c r="AB19" s="240">
        <v>102258.90000000002</v>
      </c>
      <c r="AC19" s="240">
        <v>99516.599999999991</v>
      </c>
      <c r="AD19" s="240">
        <v>107836.526</v>
      </c>
      <c r="AE19" s="240">
        <v>102403.89322701482</v>
      </c>
      <c r="AF19" s="240">
        <v>101667.97695236631</v>
      </c>
      <c r="AG19" s="240">
        <v>99980.999313474967</v>
      </c>
      <c r="AH19" s="240">
        <v>99577.15022675824</v>
      </c>
      <c r="AI19" s="240">
        <v>100636.77619635045</v>
      </c>
      <c r="AJ19" s="240">
        <v>102971.0229459004</v>
      </c>
      <c r="AK19" s="240">
        <v>104438.77629335599</v>
      </c>
      <c r="AL19" s="240">
        <v>104170.39387140889</v>
      </c>
      <c r="AM19" s="240">
        <v>103797.79928903273</v>
      </c>
      <c r="AN19" s="240">
        <v>103372.68724013642</v>
      </c>
      <c r="AO19" s="240">
        <v>103319.38255103389</v>
      </c>
      <c r="AP19" s="240">
        <v>103014.29754937088</v>
      </c>
      <c r="AQ19" s="240">
        <v>102648.11598209015</v>
      </c>
      <c r="AR19" s="240">
        <v>102294.94348069161</v>
      </c>
      <c r="AS19" s="240">
        <v>101954.54052674891</v>
      </c>
      <c r="AT19" s="240">
        <v>101640.9851580742</v>
      </c>
      <c r="AU19" s="240">
        <v>101581.01603747629</v>
      </c>
      <c r="BW19" s="54"/>
      <c r="BX19" s="54"/>
      <c r="BY19" s="54"/>
      <c r="BZ19" s="54"/>
      <c r="CA19" s="54"/>
      <c r="CB19" s="54"/>
      <c r="CC19" s="54"/>
      <c r="CD19" s="54"/>
      <c r="CE19" s="54"/>
      <c r="CF19" s="54"/>
      <c r="CG19" s="54"/>
      <c r="CH19" s="54"/>
      <c r="CI19" s="54"/>
      <c r="CJ19" s="54"/>
      <c r="CK19" s="54"/>
      <c r="CL19" s="54"/>
      <c r="CX19" s="54"/>
      <c r="CY19" s="54"/>
      <c r="CZ19" s="54"/>
      <c r="DA19" s="54"/>
    </row>
    <row r="20" spans="5:105" ht="15.75">
      <c r="E20" s="239">
        <v>8</v>
      </c>
      <c r="F20" s="240">
        <v>98856.400000000038</v>
      </c>
      <c r="G20" s="240">
        <v>93448.400000000009</v>
      </c>
      <c r="H20" s="240">
        <v>80861.3</v>
      </c>
      <c r="I20" s="240">
        <v>116419.2</v>
      </c>
      <c r="J20" s="240">
        <v>115225.811912131</v>
      </c>
      <c r="K20" s="240">
        <v>116764.09999999999</v>
      </c>
      <c r="L20" s="240">
        <v>116640.5</v>
      </c>
      <c r="M20" s="240">
        <v>122697.2</v>
      </c>
      <c r="N20" s="240">
        <v>119986.90000000001</v>
      </c>
      <c r="O20" s="240">
        <v>119885.90000000001</v>
      </c>
      <c r="P20" s="240">
        <v>121140.5</v>
      </c>
      <c r="Q20" s="240">
        <v>132016.70000000004</v>
      </c>
      <c r="R20" s="240">
        <v>130460.6</v>
      </c>
      <c r="S20" s="240">
        <v>131742.59999999998</v>
      </c>
      <c r="T20" s="240">
        <v>142359.50000000003</v>
      </c>
      <c r="U20" s="240">
        <v>142991.90000000002</v>
      </c>
      <c r="V20" s="240">
        <v>137650.70000000001</v>
      </c>
      <c r="W20" s="240">
        <v>132295.70000000004</v>
      </c>
      <c r="X20" s="240">
        <v>135324</v>
      </c>
      <c r="Y20" s="240">
        <v>127451.3</v>
      </c>
      <c r="Z20" s="240">
        <v>111696.50000000001</v>
      </c>
      <c r="AA20" s="240">
        <v>105640.1</v>
      </c>
      <c r="AB20" s="240">
        <v>99634.500000000015</v>
      </c>
      <c r="AC20" s="240">
        <v>106992.59999999999</v>
      </c>
      <c r="AD20" s="240">
        <v>112281.55399999999</v>
      </c>
      <c r="AE20" s="240">
        <v>103951.48706940359</v>
      </c>
      <c r="AF20" s="240">
        <v>103197.62452933006</v>
      </c>
      <c r="AG20" s="240">
        <v>101375.58714412627</v>
      </c>
      <c r="AH20" s="240">
        <v>100932.45683928832</v>
      </c>
      <c r="AI20" s="240">
        <v>101963.41418844614</v>
      </c>
      <c r="AJ20" s="240">
        <v>104282.63461192016</v>
      </c>
      <c r="AK20" s="240">
        <v>105722.92996836657</v>
      </c>
      <c r="AL20" s="240">
        <v>105442.9373927993</v>
      </c>
      <c r="AM20" s="240">
        <v>105056.37038391619</v>
      </c>
      <c r="AN20" s="240">
        <v>104616.79226113031</v>
      </c>
      <c r="AO20" s="240">
        <v>104553.46801696626</v>
      </c>
      <c r="AP20" s="240">
        <v>104234.78350280592</v>
      </c>
      <c r="AQ20" s="240">
        <v>103853.39229165546</v>
      </c>
      <c r="AR20" s="240">
        <v>103485.3380659512</v>
      </c>
      <c r="AS20" s="240">
        <v>103130.31124622561</v>
      </c>
      <c r="AT20" s="240">
        <v>102802.39276966425</v>
      </c>
      <c r="AU20" s="240">
        <v>102731.00497215345</v>
      </c>
      <c r="BW20" s="54"/>
      <c r="BX20" s="54"/>
      <c r="BY20" s="54"/>
      <c r="BZ20" s="54"/>
      <c r="CA20" s="54"/>
      <c r="CB20" s="54"/>
      <c r="CC20" s="54"/>
      <c r="CD20" s="54"/>
      <c r="CE20" s="54"/>
      <c r="CF20" s="54"/>
      <c r="CG20" s="54"/>
      <c r="CH20" s="54"/>
      <c r="CI20" s="54"/>
      <c r="CJ20" s="54"/>
      <c r="CK20" s="54"/>
      <c r="CL20" s="54"/>
      <c r="CX20" s="54"/>
      <c r="CY20" s="54"/>
      <c r="CZ20" s="54"/>
      <c r="DA20" s="54"/>
    </row>
    <row r="21" spans="5:105" ht="15.75">
      <c r="E21" s="239">
        <v>9</v>
      </c>
      <c r="F21" s="240">
        <v>92946.9</v>
      </c>
      <c r="G21" s="240">
        <v>101526.69999999997</v>
      </c>
      <c r="H21" s="240">
        <v>76789.000000000015</v>
      </c>
      <c r="I21" s="240">
        <v>104882.22232861206</v>
      </c>
      <c r="J21" s="240">
        <v>106022.77198455845</v>
      </c>
      <c r="K21" s="240">
        <v>102042.20000000003</v>
      </c>
      <c r="L21" s="240">
        <v>110687.59999999999</v>
      </c>
      <c r="M21" s="240">
        <v>104145.00000000001</v>
      </c>
      <c r="N21" s="240">
        <v>102227.2</v>
      </c>
      <c r="O21" s="240">
        <v>96290.300000000017</v>
      </c>
      <c r="P21" s="240">
        <v>100194.4</v>
      </c>
      <c r="Q21" s="240">
        <v>113390.5</v>
      </c>
      <c r="R21" s="240">
        <v>112819.5</v>
      </c>
      <c r="S21" s="240">
        <v>121191.30000000002</v>
      </c>
      <c r="T21" s="240">
        <v>125763.7</v>
      </c>
      <c r="U21" s="240">
        <v>131195.1</v>
      </c>
      <c r="V21" s="240">
        <v>119229.29999999999</v>
      </c>
      <c r="W21" s="240">
        <v>125297.49999999999</v>
      </c>
      <c r="X21" s="240">
        <v>116983.2</v>
      </c>
      <c r="Y21" s="240">
        <v>115887.90000000001</v>
      </c>
      <c r="Z21" s="240">
        <v>103266.3</v>
      </c>
      <c r="AA21" s="240">
        <v>98181.4</v>
      </c>
      <c r="AB21" s="240">
        <v>89813.4</v>
      </c>
      <c r="AC21" s="240">
        <v>98150.099999999977</v>
      </c>
      <c r="AD21" s="240">
        <v>106572.58599999998</v>
      </c>
      <c r="AE21" s="240">
        <v>95735.748117796567</v>
      </c>
      <c r="AF21" s="240">
        <v>95161.752121692072</v>
      </c>
      <c r="AG21" s="240">
        <v>93235.654476692784</v>
      </c>
      <c r="AH21" s="240">
        <v>92762.41788745395</v>
      </c>
      <c r="AI21" s="240">
        <v>93614.927523465638</v>
      </c>
      <c r="AJ21" s="240">
        <v>95648.310367298094</v>
      </c>
      <c r="AK21" s="240">
        <v>96900.389737618185</v>
      </c>
      <c r="AL21" s="240">
        <v>96633.654136944082</v>
      </c>
      <c r="AM21" s="240">
        <v>96269.044673001408</v>
      </c>
      <c r="AN21" s="240">
        <v>95854.912355001725</v>
      </c>
      <c r="AO21" s="240">
        <v>95784.599878464971</v>
      </c>
      <c r="AP21" s="240">
        <v>95484.782769278914</v>
      </c>
      <c r="AQ21" s="240">
        <v>95120.872654863299</v>
      </c>
      <c r="AR21" s="240">
        <v>94769.336737464007</v>
      </c>
      <c r="AS21" s="240">
        <v>94429.939248242445</v>
      </c>
      <c r="AT21" s="240">
        <v>94115.365413846972</v>
      </c>
      <c r="AU21" s="240">
        <v>94035.560068883497</v>
      </c>
      <c r="BW21" s="54"/>
      <c r="BX21" s="54"/>
      <c r="BY21" s="54"/>
      <c r="BZ21" s="54"/>
      <c r="CA21" s="54"/>
      <c r="CB21" s="54"/>
      <c r="CC21" s="54"/>
      <c r="CD21" s="54"/>
      <c r="CE21" s="54"/>
      <c r="CF21" s="54"/>
      <c r="CG21" s="54"/>
      <c r="CH21" s="54"/>
      <c r="CI21" s="54"/>
      <c r="CJ21" s="54"/>
      <c r="CK21" s="54"/>
      <c r="CL21" s="54"/>
      <c r="CX21" s="54"/>
      <c r="CY21" s="54"/>
      <c r="CZ21" s="54"/>
      <c r="DA21" s="54"/>
    </row>
    <row r="22" spans="5:105" ht="15.75">
      <c r="E22" s="239">
        <v>10</v>
      </c>
      <c r="F22" s="240">
        <v>109041.77766239001</v>
      </c>
      <c r="G22" s="240">
        <v>151695.38475317179</v>
      </c>
      <c r="H22" s="240">
        <v>81950.447801870221</v>
      </c>
      <c r="I22" s="240">
        <v>93608.937288683679</v>
      </c>
      <c r="J22" s="240">
        <v>97423.560181847395</v>
      </c>
      <c r="K22" s="240">
        <v>96552.78093843197</v>
      </c>
      <c r="L22" s="240">
        <v>101362.31669413987</v>
      </c>
      <c r="M22" s="240">
        <v>102698.9</v>
      </c>
      <c r="N22" s="240">
        <v>106015.09999999999</v>
      </c>
      <c r="O22" s="240">
        <v>101671.90000000002</v>
      </c>
      <c r="P22" s="240">
        <v>116587.99999999999</v>
      </c>
      <c r="Q22" s="240">
        <v>97328.400000000009</v>
      </c>
      <c r="R22" s="240">
        <v>115273.99999999999</v>
      </c>
      <c r="S22" s="240">
        <v>115521.9</v>
      </c>
      <c r="T22" s="240">
        <v>115411.09999999999</v>
      </c>
      <c r="U22" s="240">
        <v>95097.3</v>
      </c>
      <c r="V22" s="240">
        <v>100779.39999999998</v>
      </c>
      <c r="W22" s="240">
        <v>107778.7</v>
      </c>
      <c r="X22" s="240">
        <v>109256.6</v>
      </c>
      <c r="Y22" s="240">
        <v>110912.90000000004</v>
      </c>
      <c r="Z22" s="240">
        <v>87263.7</v>
      </c>
      <c r="AA22" s="240">
        <v>69835.3</v>
      </c>
      <c r="AB22" s="240">
        <v>77354.900000000009</v>
      </c>
      <c r="AC22" s="240">
        <v>89280.8</v>
      </c>
      <c r="AD22" s="240">
        <v>89154</v>
      </c>
      <c r="AE22" s="240">
        <v>79908.698432443678</v>
      </c>
      <c r="AF22" s="240">
        <v>79358.427422223569</v>
      </c>
      <c r="AG22" s="240">
        <v>77416.294678236693</v>
      </c>
      <c r="AH22" s="240">
        <v>77156.416456190054</v>
      </c>
      <c r="AI22" s="240">
        <v>77970.461627758283</v>
      </c>
      <c r="AJ22" s="240">
        <v>79744.019637341407</v>
      </c>
      <c r="AK22" s="240">
        <v>80879.382547373272</v>
      </c>
      <c r="AL22" s="240">
        <v>80628.00004740704</v>
      </c>
      <c r="AM22" s="240">
        <v>80292.592516913865</v>
      </c>
      <c r="AN22" s="240">
        <v>79910.744207032301</v>
      </c>
      <c r="AO22" s="240">
        <v>79812.64610242768</v>
      </c>
      <c r="AP22" s="240">
        <v>79538.120319945941</v>
      </c>
      <c r="AQ22" s="240">
        <v>79210.562647366416</v>
      </c>
      <c r="AR22" s="240">
        <v>78893.470599395121</v>
      </c>
      <c r="AS22" s="240">
        <v>78586.856347306719</v>
      </c>
      <c r="AT22" s="240">
        <v>78300.824312275028</v>
      </c>
      <c r="AU22" s="240">
        <v>78209.939014702803</v>
      </c>
      <c r="BW22" s="54"/>
      <c r="BX22" s="54"/>
      <c r="BY22" s="54"/>
      <c r="BZ22" s="54"/>
      <c r="CA22" s="54"/>
      <c r="CB22" s="54"/>
      <c r="CC22" s="54"/>
      <c r="CD22" s="54"/>
      <c r="CE22" s="54"/>
      <c r="CF22" s="54"/>
      <c r="CG22" s="54"/>
      <c r="CH22" s="54"/>
      <c r="CI22" s="54"/>
      <c r="CJ22" s="54"/>
      <c r="CK22" s="54"/>
      <c r="CL22" s="54"/>
      <c r="CX22" s="54"/>
      <c r="CY22" s="54"/>
      <c r="CZ22" s="54"/>
      <c r="DA22" s="54"/>
    </row>
    <row r="23" spans="5:105" ht="15.75">
      <c r="E23" s="239">
        <v>11</v>
      </c>
      <c r="F23" s="240">
        <v>104253.77713817998</v>
      </c>
      <c r="G23" s="240">
        <v>147374.60202670103</v>
      </c>
      <c r="H23" s="240">
        <v>72201.877843846392</v>
      </c>
      <c r="I23" s="240">
        <v>85016.100633131122</v>
      </c>
      <c r="J23" s="240">
        <v>83091.606138857504</v>
      </c>
      <c r="K23" s="240">
        <v>82550.78174285221</v>
      </c>
      <c r="L23" s="240">
        <v>79192.658490155751</v>
      </c>
      <c r="M23" s="240">
        <v>85266.39999999998</v>
      </c>
      <c r="N23" s="240">
        <v>78043.999999999985</v>
      </c>
      <c r="O23" s="240">
        <v>75653.89999999998</v>
      </c>
      <c r="P23" s="240">
        <v>92926.9</v>
      </c>
      <c r="Q23" s="240">
        <v>84511.39999999998</v>
      </c>
      <c r="R23" s="240">
        <v>78215.3</v>
      </c>
      <c r="S23" s="240">
        <v>90614.700000000026</v>
      </c>
      <c r="T23" s="240">
        <v>84806.5</v>
      </c>
      <c r="U23" s="240">
        <v>80799.600000000006</v>
      </c>
      <c r="V23" s="240">
        <v>89308.400000000023</v>
      </c>
      <c r="W23" s="240">
        <v>97659.4</v>
      </c>
      <c r="X23" s="240">
        <v>91400.900000000009</v>
      </c>
      <c r="Y23" s="240">
        <v>85460.3</v>
      </c>
      <c r="Z23" s="240">
        <v>82046.599999999991</v>
      </c>
      <c r="AA23" s="240">
        <v>68804.099999999991</v>
      </c>
      <c r="AB23" s="240">
        <v>55849.30000000001</v>
      </c>
      <c r="AC23" s="240">
        <v>69717.7</v>
      </c>
      <c r="AD23" s="240">
        <v>74781</v>
      </c>
      <c r="AE23" s="240">
        <v>65632.65515703951</v>
      </c>
      <c r="AF23" s="240">
        <v>65251.046150003102</v>
      </c>
      <c r="AG23" s="240">
        <v>63328.830030807127</v>
      </c>
      <c r="AH23" s="240">
        <v>63082.09671869826</v>
      </c>
      <c r="AI23" s="240">
        <v>63707.144031039206</v>
      </c>
      <c r="AJ23" s="240">
        <v>65104.16350388604</v>
      </c>
      <c r="AK23" s="240">
        <v>65978.960493944876</v>
      </c>
      <c r="AL23" s="240">
        <v>65735.739497215516</v>
      </c>
      <c r="AM23" s="240">
        <v>65419.936816532696</v>
      </c>
      <c r="AN23" s="240">
        <v>65063.52434950434</v>
      </c>
      <c r="AO23" s="240">
        <v>64936.285637894267</v>
      </c>
      <c r="AP23" s="240">
        <v>64661.357430058953</v>
      </c>
      <c r="AQ23" s="240">
        <v>64358.410036127563</v>
      </c>
      <c r="AR23" s="240">
        <v>64064.340675809108</v>
      </c>
      <c r="AS23" s="240">
        <v>63779.311511196211</v>
      </c>
      <c r="AT23" s="240">
        <v>63511.001584930535</v>
      </c>
      <c r="AU23" s="240">
        <v>63400.906763604049</v>
      </c>
      <c r="BW23" s="54"/>
      <c r="BX23" s="54"/>
      <c r="BY23" s="54"/>
      <c r="BZ23" s="54"/>
      <c r="CA23" s="54"/>
      <c r="CB23" s="54"/>
      <c r="CC23" s="54"/>
      <c r="CD23" s="54"/>
      <c r="CE23" s="54"/>
      <c r="CF23" s="54"/>
      <c r="CG23" s="54"/>
      <c r="CH23" s="54"/>
      <c r="CI23" s="54"/>
      <c r="CJ23" s="54"/>
      <c r="CK23" s="54"/>
      <c r="CL23" s="54"/>
      <c r="CX23" s="54"/>
      <c r="CY23" s="54"/>
      <c r="CZ23" s="54"/>
      <c r="DA23" s="54"/>
    </row>
    <row r="24" spans="5:105" ht="15.75">
      <c r="E24" s="239">
        <v>12</v>
      </c>
      <c r="F24" s="240">
        <v>99510.195220079986</v>
      </c>
      <c r="G24" s="240">
        <v>132992.09940140994</v>
      </c>
      <c r="H24" s="240">
        <v>64681.752158948482</v>
      </c>
      <c r="I24" s="240">
        <v>70489.526907158055</v>
      </c>
      <c r="J24" s="240">
        <v>72419.520867951782</v>
      </c>
      <c r="K24" s="240">
        <v>78096.054408371507</v>
      </c>
      <c r="L24" s="240">
        <v>70595.618052692473</v>
      </c>
      <c r="M24" s="240">
        <v>67286.600000000006</v>
      </c>
      <c r="N24" s="240">
        <v>64212.599999999991</v>
      </c>
      <c r="O24" s="240">
        <v>65728.799999999988</v>
      </c>
      <c r="P24" s="240">
        <v>101827.8</v>
      </c>
      <c r="Q24" s="240">
        <v>88304.89999999998</v>
      </c>
      <c r="R24" s="240">
        <v>70647.899999999994</v>
      </c>
      <c r="S24" s="240">
        <v>75542.2</v>
      </c>
      <c r="T24" s="240">
        <v>79279.399999999994</v>
      </c>
      <c r="U24" s="240">
        <v>76692.3</v>
      </c>
      <c r="V24" s="240">
        <v>85314.60000000002</v>
      </c>
      <c r="W24" s="240">
        <v>78182.39999999998</v>
      </c>
      <c r="X24" s="240">
        <v>64494.5</v>
      </c>
      <c r="Y24" s="240">
        <v>60061.299999999996</v>
      </c>
      <c r="Z24" s="240">
        <v>52881.499999999993</v>
      </c>
      <c r="AA24" s="240">
        <v>59562.3</v>
      </c>
      <c r="AB24" s="240">
        <v>61216.799999999996</v>
      </c>
      <c r="AC24" s="240">
        <v>51976.000000000015</v>
      </c>
      <c r="AD24" s="240">
        <v>61289</v>
      </c>
      <c r="AE24" s="240">
        <v>51206.762222262099</v>
      </c>
      <c r="AF24" s="240">
        <v>51022.559486597893</v>
      </c>
      <c r="AG24" s="240">
        <v>49122.386083259458</v>
      </c>
      <c r="AH24" s="240">
        <v>48974.668028423286</v>
      </c>
      <c r="AI24" s="240">
        <v>49502.59587600032</v>
      </c>
      <c r="AJ24" s="240">
        <v>50642.663034607278</v>
      </c>
      <c r="AK24" s="240">
        <v>51333.159978139549</v>
      </c>
      <c r="AL24" s="240">
        <v>51116.700873184251</v>
      </c>
      <c r="AM24" s="240">
        <v>50839.010216331626</v>
      </c>
      <c r="AN24" s="240">
        <v>50523.624933359548</v>
      </c>
      <c r="AO24" s="240">
        <v>50382.569690411197</v>
      </c>
      <c r="AP24" s="240">
        <v>50117.839826187788</v>
      </c>
      <c r="AQ24" s="240">
        <v>49835.369864822351</v>
      </c>
      <c r="AR24" s="240">
        <v>49560.495892536157</v>
      </c>
      <c r="AS24" s="240">
        <v>49293.276017225791</v>
      </c>
      <c r="AT24" s="240">
        <v>49039.242348872009</v>
      </c>
      <c r="AU24" s="240">
        <v>48907.589847541407</v>
      </c>
      <c r="BW24" s="54"/>
      <c r="BX24" s="54"/>
      <c r="BY24" s="54"/>
      <c r="BZ24" s="54"/>
      <c r="CA24" s="54"/>
      <c r="CB24" s="54"/>
      <c r="CC24" s="54"/>
      <c r="CD24" s="54"/>
      <c r="CE24" s="54"/>
      <c r="CF24" s="54"/>
      <c r="CG24" s="54"/>
      <c r="CH24" s="54"/>
      <c r="CI24" s="54"/>
      <c r="CJ24" s="54"/>
      <c r="CK24" s="54"/>
      <c r="CL24" s="54"/>
      <c r="CX24" s="54"/>
      <c r="CY24" s="54"/>
      <c r="CZ24" s="54"/>
      <c r="DA24" s="54"/>
    </row>
    <row r="25" spans="5:105" ht="15.75">
      <c r="E25" s="241" t="s">
        <v>74</v>
      </c>
      <c r="F25" s="242">
        <v>1097239.7500206502</v>
      </c>
      <c r="G25" s="242">
        <v>1295291.6891491045</v>
      </c>
      <c r="H25" s="242">
        <v>925923.24991592439</v>
      </c>
      <c r="I25" s="242">
        <v>1009706.2957757426</v>
      </c>
      <c r="J25" s="242">
        <v>1036321.5769581833</v>
      </c>
      <c r="K25" s="242">
        <v>1059843.1532541492</v>
      </c>
      <c r="L25" s="242">
        <v>995877.66133591009</v>
      </c>
      <c r="M25" s="242">
        <v>1080796.9405103188</v>
      </c>
      <c r="N25" s="242">
        <v>1112568.2</v>
      </c>
      <c r="O25" s="242">
        <v>951659.3</v>
      </c>
      <c r="P25" s="242">
        <v>1092074</v>
      </c>
      <c r="Q25" s="242">
        <v>1153403.3</v>
      </c>
      <c r="R25" s="242">
        <v>1134156.9999999998</v>
      </c>
      <c r="S25" s="242">
        <v>1277854.8999999999</v>
      </c>
      <c r="T25" s="242">
        <v>1211068.4999999998</v>
      </c>
      <c r="U25" s="242">
        <v>1298513.9000000001</v>
      </c>
      <c r="V25" s="243">
        <v>1179844.1000000001</v>
      </c>
      <c r="W25" s="243">
        <v>1202478.3999999999</v>
      </c>
      <c r="X25" s="243">
        <v>1264506.2</v>
      </c>
      <c r="Y25" s="243">
        <v>1193879.5</v>
      </c>
      <c r="Z25" s="243">
        <v>1025213.3999999999</v>
      </c>
      <c r="AA25" s="242">
        <v>928000.00000000012</v>
      </c>
      <c r="AB25" s="242">
        <v>934296.90000000026</v>
      </c>
      <c r="AC25" s="242">
        <v>944952.59999999986</v>
      </c>
      <c r="AD25" s="242">
        <v>1021890.1949999999</v>
      </c>
      <c r="AE25" s="242">
        <v>936815.85425189906</v>
      </c>
      <c r="AF25" s="242">
        <v>906984.14987757988</v>
      </c>
      <c r="AG25" s="242">
        <v>886423.46453545045</v>
      </c>
      <c r="AH25" s="242">
        <v>874055.80764426256</v>
      </c>
      <c r="AI25" s="242">
        <v>881489.67088099709</v>
      </c>
      <c r="AJ25" s="242">
        <v>896352.70743767871</v>
      </c>
      <c r="AK25" s="242">
        <v>908529.0549777596</v>
      </c>
      <c r="AL25" s="242">
        <v>920485.637406533</v>
      </c>
      <c r="AM25" s="242">
        <v>917083.98049109033</v>
      </c>
      <c r="AN25" s="242">
        <v>912722.93752727041</v>
      </c>
      <c r="AO25" s="242">
        <v>910162.97446124197</v>
      </c>
      <c r="AP25" s="242">
        <v>906634.91444055596</v>
      </c>
      <c r="AQ25" s="242">
        <v>905218.52892561711</v>
      </c>
      <c r="AR25" s="242">
        <v>901391.857462188</v>
      </c>
      <c r="AS25" s="242">
        <v>897686.62474315194</v>
      </c>
      <c r="AT25" s="242">
        <v>894185.60234163108</v>
      </c>
      <c r="AU25" s="242">
        <v>892022.93941659341</v>
      </c>
      <c r="BW25" s="54"/>
      <c r="BX25" s="54"/>
      <c r="BY25" s="54"/>
      <c r="BZ25" s="54"/>
      <c r="CA25" s="54"/>
      <c r="CB25" s="54"/>
      <c r="CC25" s="54"/>
      <c r="CD25" s="54"/>
      <c r="CE25" s="54"/>
      <c r="CF25" s="54"/>
      <c r="CG25" s="54"/>
      <c r="CH25" s="54"/>
      <c r="CI25" s="54"/>
      <c r="CJ25" s="54"/>
      <c r="CK25" s="54"/>
      <c r="CL25" s="54"/>
      <c r="CX25" s="54"/>
      <c r="CY25" s="54"/>
      <c r="CZ25" s="54"/>
      <c r="DA25" s="54"/>
    </row>
    <row r="26" spans="5:105" ht="15.75">
      <c r="E26" s="236" t="s">
        <v>233</v>
      </c>
      <c r="V26" s="43"/>
      <c r="W26" s="43"/>
      <c r="X26" s="43"/>
      <c r="Y26" s="43"/>
      <c r="Z26" s="43"/>
      <c r="BW26" s="54"/>
      <c r="BX26" s="54"/>
      <c r="BY26" s="54"/>
      <c r="BZ26" s="54"/>
      <c r="CA26" s="54"/>
      <c r="CB26" s="54"/>
      <c r="CC26" s="54"/>
      <c r="CD26" s="54"/>
      <c r="CE26" s="54"/>
      <c r="CF26" s="54"/>
      <c r="CG26" s="54"/>
      <c r="CH26" s="54"/>
      <c r="CI26" s="54"/>
      <c r="CJ26" s="54"/>
      <c r="CK26" s="54"/>
      <c r="CL26" s="54"/>
      <c r="CX26" s="54"/>
      <c r="CY26" s="54"/>
      <c r="CZ26" s="54"/>
      <c r="DA26" s="54"/>
    </row>
    <row r="27" spans="5:105" ht="15.75">
      <c r="E27" s="239">
        <v>1</v>
      </c>
      <c r="F27" s="240">
        <v>14810.599999999999</v>
      </c>
      <c r="G27" s="240">
        <v>52939.928834375984</v>
      </c>
      <c r="H27" s="240">
        <v>50203.461617595633</v>
      </c>
      <c r="I27" s="240">
        <v>29385.200000000001</v>
      </c>
      <c r="J27" s="240">
        <v>33495.456969912047</v>
      </c>
      <c r="K27" s="240">
        <v>31661.78027231689</v>
      </c>
      <c r="L27" s="240">
        <v>23312.697945593151</v>
      </c>
      <c r="M27" s="240">
        <v>21191.95495436107</v>
      </c>
      <c r="N27" s="240">
        <v>20120.099999999999</v>
      </c>
      <c r="O27" s="240">
        <v>36463.399999999994</v>
      </c>
      <c r="P27" s="240">
        <v>19849.5</v>
      </c>
      <c r="Q27" s="240">
        <v>47087.700000000004</v>
      </c>
      <c r="R27" s="240">
        <v>44385.9</v>
      </c>
      <c r="S27" s="240">
        <v>46275.700000000004</v>
      </c>
      <c r="T27" s="240">
        <v>47176.000000000007</v>
      </c>
      <c r="U27" s="240">
        <v>44073.799999999996</v>
      </c>
      <c r="V27" s="240">
        <v>26941.799999999996</v>
      </c>
      <c r="W27" s="240">
        <v>24015.599999999999</v>
      </c>
      <c r="X27" s="240">
        <v>34154.5</v>
      </c>
      <c r="Y27" s="240">
        <v>34803</v>
      </c>
      <c r="Z27" s="240">
        <v>34210.800000000003</v>
      </c>
      <c r="AA27" s="240">
        <v>31698.699999999997</v>
      </c>
      <c r="AB27" s="240">
        <v>22880.1</v>
      </c>
      <c r="AC27" s="240">
        <v>17003.7</v>
      </c>
      <c r="AD27" s="240">
        <v>34899.749048166188</v>
      </c>
      <c r="AE27" s="240">
        <v>32621.643833726572</v>
      </c>
      <c r="AF27" s="240">
        <v>32187.92331478039</v>
      </c>
      <c r="AG27" s="240">
        <v>30762.124320045539</v>
      </c>
      <c r="AH27" s="240">
        <v>31671.04544708621</v>
      </c>
      <c r="AI27" s="240">
        <v>30244.319253038782</v>
      </c>
      <c r="AJ27" s="240">
        <v>28583.397450056629</v>
      </c>
      <c r="AK27" s="240">
        <v>24170.869090084798</v>
      </c>
      <c r="AL27" s="240">
        <v>24550.252552811384</v>
      </c>
      <c r="AM27" s="240">
        <v>24988.049794042301</v>
      </c>
      <c r="AN27" s="240">
        <v>25363.344585925523</v>
      </c>
      <c r="AO27" s="240">
        <v>25612.100105026479</v>
      </c>
      <c r="AP27" s="240">
        <v>25310.088936262262</v>
      </c>
      <c r="AQ27" s="240">
        <v>25540.930502002066</v>
      </c>
      <c r="AR27" s="240">
        <v>25592.947042397842</v>
      </c>
      <c r="AS27" s="240">
        <v>25657.735916056801</v>
      </c>
      <c r="AT27" s="240">
        <v>25713.321236258416</v>
      </c>
      <c r="AU27" s="240">
        <v>25773.820023405406</v>
      </c>
      <c r="BW27" s="54"/>
      <c r="BX27" s="54"/>
      <c r="BY27" s="54"/>
      <c r="BZ27" s="54"/>
      <c r="CA27" s="54"/>
      <c r="CB27" s="54"/>
      <c r="CC27" s="54"/>
      <c r="CD27" s="54"/>
      <c r="CE27" s="54"/>
      <c r="CF27" s="54"/>
      <c r="CG27" s="54"/>
      <c r="CH27" s="54"/>
      <c r="CI27" s="54"/>
      <c r="CJ27" s="54"/>
      <c r="CK27" s="54"/>
      <c r="CL27" s="54"/>
      <c r="CX27" s="54"/>
      <c r="CY27" s="54"/>
      <c r="CZ27" s="54"/>
      <c r="DA27" s="54"/>
    </row>
    <row r="28" spans="5:105" ht="15.75">
      <c r="E28" s="239">
        <v>2</v>
      </c>
      <c r="F28" s="240">
        <v>13445.4</v>
      </c>
      <c r="G28" s="240">
        <v>42618.2861458138</v>
      </c>
      <c r="H28" s="240">
        <v>39934.316661583405</v>
      </c>
      <c r="I28" s="240">
        <v>28167.7</v>
      </c>
      <c r="J28" s="240">
        <v>25691.072447728722</v>
      </c>
      <c r="K28" s="240">
        <v>15021.282042901828</v>
      </c>
      <c r="L28" s="240">
        <v>15600.457549857549</v>
      </c>
      <c r="M28" s="240">
        <v>16461.32037724258</v>
      </c>
      <c r="N28" s="240">
        <v>19354.400000000001</v>
      </c>
      <c r="O28" s="240">
        <v>21877</v>
      </c>
      <c r="P28" s="240">
        <v>19151.100000000002</v>
      </c>
      <c r="Q28" s="240">
        <v>44049.3</v>
      </c>
      <c r="R28" s="240">
        <v>37624.100000000006</v>
      </c>
      <c r="S28" s="240">
        <v>65685.8</v>
      </c>
      <c r="T28" s="240">
        <v>53417.7</v>
      </c>
      <c r="U28" s="240">
        <v>44383.600000000006</v>
      </c>
      <c r="V28" s="240">
        <v>20023.900000000001</v>
      </c>
      <c r="W28" s="240">
        <v>40471.4</v>
      </c>
      <c r="X28" s="240">
        <v>30429.999999999996</v>
      </c>
      <c r="Y28" s="240">
        <v>30292.799999999996</v>
      </c>
      <c r="Z28" s="240">
        <v>20765.7</v>
      </c>
      <c r="AA28" s="240">
        <v>11469.7</v>
      </c>
      <c r="AB28" s="240">
        <v>24704.7</v>
      </c>
      <c r="AC28" s="240">
        <v>13990.099999999999</v>
      </c>
      <c r="AD28" s="240">
        <v>27504.739415134725</v>
      </c>
      <c r="AE28" s="240">
        <v>23854.75347036506</v>
      </c>
      <c r="AF28" s="240">
        <v>23394.306843011385</v>
      </c>
      <c r="AG28" s="240">
        <v>22178.99446482203</v>
      </c>
      <c r="AH28" s="240">
        <v>22998.092637915368</v>
      </c>
      <c r="AI28" s="240">
        <v>21673.362332640459</v>
      </c>
      <c r="AJ28" s="240">
        <v>20219.294760903682</v>
      </c>
      <c r="AK28" s="240">
        <v>16936.085512523601</v>
      </c>
      <c r="AL28" s="240">
        <v>17079.42284851212</v>
      </c>
      <c r="AM28" s="240">
        <v>17445.854470212362</v>
      </c>
      <c r="AN28" s="240">
        <v>17769.077312112564</v>
      </c>
      <c r="AO28" s="240">
        <v>17972.593362056446</v>
      </c>
      <c r="AP28" s="240">
        <v>17834.166961812429</v>
      </c>
      <c r="AQ28" s="240">
        <v>18020.889153356649</v>
      </c>
      <c r="AR28" s="240">
        <v>18083.26186964372</v>
      </c>
      <c r="AS28" s="240">
        <v>18153.175679240572</v>
      </c>
      <c r="AT28" s="240">
        <v>18217.384560960989</v>
      </c>
      <c r="AU28" s="240">
        <v>18284.75099430716</v>
      </c>
      <c r="BW28" s="54"/>
      <c r="BX28" s="54"/>
      <c r="BY28" s="54"/>
      <c r="BZ28" s="54"/>
      <c r="CA28" s="54"/>
      <c r="CB28" s="54"/>
      <c r="CC28" s="54"/>
      <c r="CD28" s="54"/>
      <c r="CE28" s="54"/>
      <c r="CF28" s="54"/>
      <c r="CG28" s="54"/>
      <c r="CH28" s="54"/>
      <c r="CI28" s="54"/>
      <c r="CJ28" s="54"/>
      <c r="CK28" s="54"/>
      <c r="CL28" s="54"/>
      <c r="CX28" s="54"/>
      <c r="CY28" s="54"/>
      <c r="CZ28" s="54"/>
      <c r="DA28" s="54"/>
    </row>
    <row r="29" spans="5:105" ht="15.75">
      <c r="E29" s="239">
        <v>3</v>
      </c>
      <c r="F29" s="240">
        <v>27846.100000000002</v>
      </c>
      <c r="G29" s="240">
        <v>57575.143685785675</v>
      </c>
      <c r="H29" s="240">
        <v>15489.574761626793</v>
      </c>
      <c r="I29" s="240">
        <v>32316.800000000003</v>
      </c>
      <c r="J29" s="240">
        <v>15458.30349153253</v>
      </c>
      <c r="K29" s="240">
        <v>23178.308205528519</v>
      </c>
      <c r="L29" s="240">
        <v>9189.5611902500805</v>
      </c>
      <c r="M29" s="240">
        <v>15668.167953894628</v>
      </c>
      <c r="N29" s="240">
        <v>28567.7</v>
      </c>
      <c r="O29" s="240">
        <v>16317.4</v>
      </c>
      <c r="P29" s="240">
        <v>41124.1</v>
      </c>
      <c r="Q29" s="240">
        <v>46086.600000000006</v>
      </c>
      <c r="R29" s="240">
        <v>46070.1</v>
      </c>
      <c r="S29" s="240">
        <v>76902.599999999991</v>
      </c>
      <c r="T29" s="240">
        <v>63795.3</v>
      </c>
      <c r="U29" s="240">
        <v>53456.6</v>
      </c>
      <c r="V29" s="240">
        <v>16269.699999999999</v>
      </c>
      <c r="W29" s="240">
        <v>16173.599999999999</v>
      </c>
      <c r="X29" s="240">
        <v>51966.3</v>
      </c>
      <c r="Y29" s="240">
        <v>57287.100000000006</v>
      </c>
      <c r="Z29" s="240">
        <v>52791.500000000007</v>
      </c>
      <c r="AA29" s="240">
        <v>41003.9</v>
      </c>
      <c r="AB29" s="240">
        <v>15370.000000000002</v>
      </c>
      <c r="AC29" s="240">
        <v>36426.1</v>
      </c>
      <c r="AD29" s="240">
        <v>57389.096549734801</v>
      </c>
      <c r="AE29" s="240">
        <v>44058.081692533764</v>
      </c>
      <c r="AF29" s="240">
        <v>43378.335710255305</v>
      </c>
      <c r="AG29" s="240">
        <v>42007.021542861687</v>
      </c>
      <c r="AH29" s="240">
        <v>42842.516613134205</v>
      </c>
      <c r="AI29" s="240">
        <v>41032.22780713706</v>
      </c>
      <c r="AJ29" s="240">
        <v>39091.759795229482</v>
      </c>
      <c r="AK29" s="240">
        <v>32273.743285904162</v>
      </c>
      <c r="AL29" s="240">
        <v>32840.019904312074</v>
      </c>
      <c r="AM29" s="240">
        <v>33342.928068185181</v>
      </c>
      <c r="AN29" s="240">
        <v>33749.735720727636</v>
      </c>
      <c r="AO29" s="240">
        <v>34021.87363910424</v>
      </c>
      <c r="AP29" s="240">
        <v>33218.873736017842</v>
      </c>
      <c r="AQ29" s="240">
        <v>33486.999888079721</v>
      </c>
      <c r="AR29" s="240">
        <v>33508.308859518998</v>
      </c>
      <c r="AS29" s="240">
        <v>33553.686611050478</v>
      </c>
      <c r="AT29" s="240">
        <v>33580.914565698717</v>
      </c>
      <c r="AU29" s="240">
        <v>33615.36975511643</v>
      </c>
      <c r="BW29" s="54"/>
      <c r="BX29" s="54"/>
      <c r="BY29" s="54"/>
      <c r="BZ29" s="54"/>
      <c r="CA29" s="54"/>
      <c r="CB29" s="54"/>
      <c r="CC29" s="54"/>
      <c r="CD29" s="54"/>
      <c r="CE29" s="54"/>
      <c r="CF29" s="54"/>
      <c r="CG29" s="54"/>
      <c r="CH29" s="54"/>
      <c r="CI29" s="54"/>
      <c r="CJ29" s="54"/>
      <c r="CK29" s="54"/>
      <c r="CL29" s="54"/>
      <c r="CX29" s="54"/>
      <c r="CY29" s="54"/>
      <c r="CZ29" s="54"/>
      <c r="DA29" s="54"/>
    </row>
    <row r="30" spans="5:105" ht="15.75">
      <c r="E30" s="239">
        <v>4</v>
      </c>
      <c r="F30" s="240">
        <v>30927.800000000003</v>
      </c>
      <c r="G30" s="240">
        <v>69381.047370006461</v>
      </c>
      <c r="H30" s="240">
        <v>25633.903400506115</v>
      </c>
      <c r="I30" s="240">
        <v>59011.503223901542</v>
      </c>
      <c r="J30" s="240">
        <v>30194.306108723787</v>
      </c>
      <c r="K30" s="240">
        <v>51356.51388179318</v>
      </c>
      <c r="L30" s="240">
        <v>16534.2</v>
      </c>
      <c r="M30" s="240">
        <v>25081.625852883648</v>
      </c>
      <c r="N30" s="240">
        <v>38590.1</v>
      </c>
      <c r="O30" s="240">
        <v>16813.599999999999</v>
      </c>
      <c r="P30" s="240">
        <v>38740.100000000006</v>
      </c>
      <c r="Q30" s="240">
        <v>76172.2</v>
      </c>
      <c r="R30" s="240">
        <v>56814.5</v>
      </c>
      <c r="S30" s="240">
        <v>84447.3</v>
      </c>
      <c r="T30" s="240">
        <v>84978.400000000009</v>
      </c>
      <c r="U30" s="240">
        <v>73131.399999999994</v>
      </c>
      <c r="V30" s="240">
        <v>23159.8</v>
      </c>
      <c r="W30" s="240">
        <v>18826.8</v>
      </c>
      <c r="X30" s="240">
        <v>74514.599999999991</v>
      </c>
      <c r="Y30" s="240">
        <v>55368.600000000006</v>
      </c>
      <c r="Z30" s="240">
        <v>79017.799999999988</v>
      </c>
      <c r="AA30" s="240">
        <v>66792</v>
      </c>
      <c r="AB30" s="240">
        <v>18121.099999999999</v>
      </c>
      <c r="AC30" s="240">
        <v>50319.400000000009</v>
      </c>
      <c r="AD30" s="240">
        <v>76909.007717828194</v>
      </c>
      <c r="AE30" s="240">
        <v>54293.460582527769</v>
      </c>
      <c r="AF30" s="240">
        <v>52960.92475917704</v>
      </c>
      <c r="AG30" s="240">
        <v>51428.101615240732</v>
      </c>
      <c r="AH30" s="240">
        <v>52247.91239186802</v>
      </c>
      <c r="AI30" s="240">
        <v>50291.325899303651</v>
      </c>
      <c r="AJ30" s="240">
        <v>48115.4333456565</v>
      </c>
      <c r="AK30" s="240">
        <v>40871.241426257526</v>
      </c>
      <c r="AL30" s="240">
        <v>41603.177661652844</v>
      </c>
      <c r="AM30" s="240">
        <v>42127.070897149031</v>
      </c>
      <c r="AN30" s="240">
        <v>42543.60663638376</v>
      </c>
      <c r="AO30" s="240">
        <v>42803.278208666918</v>
      </c>
      <c r="AP30" s="240">
        <v>41946.962336642348</v>
      </c>
      <c r="AQ30" s="240">
        <v>42239.029350293888</v>
      </c>
      <c r="AR30" s="240">
        <v>42230.324639620041</v>
      </c>
      <c r="AS30" s="240">
        <v>42247.224051896672</v>
      </c>
      <c r="AT30" s="240">
        <v>42246.858860217144</v>
      </c>
      <c r="AU30" s="240">
        <v>42256.438155156771</v>
      </c>
      <c r="BW30" s="54"/>
      <c r="BX30" s="54"/>
      <c r="BY30" s="54"/>
      <c r="BZ30" s="54"/>
      <c r="CA30" s="54"/>
      <c r="CB30" s="54"/>
      <c r="CC30" s="54"/>
      <c r="CD30" s="54"/>
      <c r="CE30" s="54"/>
      <c r="CF30" s="54"/>
      <c r="CG30" s="54"/>
      <c r="CH30" s="54"/>
      <c r="CI30" s="54"/>
      <c r="CJ30" s="54"/>
      <c r="CK30" s="54"/>
      <c r="CL30" s="54"/>
      <c r="CX30" s="54"/>
      <c r="CY30" s="54"/>
      <c r="CZ30" s="54"/>
      <c r="DA30" s="54"/>
    </row>
    <row r="31" spans="5:105" ht="15.75">
      <c r="E31" s="239">
        <v>5</v>
      </c>
      <c r="F31" s="240">
        <v>57090.700000000004</v>
      </c>
      <c r="G31" s="240">
        <v>61560.600000000006</v>
      </c>
      <c r="H31" s="240">
        <v>42413.600000000006</v>
      </c>
      <c r="I31" s="240">
        <v>47074.6</v>
      </c>
      <c r="J31" s="240">
        <v>22039.600664363352</v>
      </c>
      <c r="K31" s="240">
        <v>32512.215163549601</v>
      </c>
      <c r="L31" s="240">
        <v>19356.8</v>
      </c>
      <c r="M31" s="240">
        <v>31523.305203812022</v>
      </c>
      <c r="N31" s="240">
        <v>32691.4</v>
      </c>
      <c r="O31" s="240">
        <v>20532.899999999998</v>
      </c>
      <c r="P31" s="240">
        <v>28307.8</v>
      </c>
      <c r="Q31" s="240">
        <v>46138.600000000006</v>
      </c>
      <c r="R31" s="240">
        <v>52172</v>
      </c>
      <c r="S31" s="240">
        <v>71545.099999999991</v>
      </c>
      <c r="T31" s="240">
        <v>53003.999999999985</v>
      </c>
      <c r="U31" s="240">
        <v>81827.3</v>
      </c>
      <c r="V31" s="240">
        <v>25130.799999999999</v>
      </c>
      <c r="W31" s="240">
        <v>28890.9</v>
      </c>
      <c r="X31" s="240">
        <v>77933</v>
      </c>
      <c r="Y31" s="240">
        <v>43310.400000000001</v>
      </c>
      <c r="Z31" s="240">
        <v>84553.1</v>
      </c>
      <c r="AA31" s="240">
        <v>60319.1</v>
      </c>
      <c r="AB31" s="240">
        <v>19594.3</v>
      </c>
      <c r="AC31" s="240">
        <v>54033.8</v>
      </c>
      <c r="AD31" s="240">
        <v>68897.951086677407</v>
      </c>
      <c r="AE31" s="240">
        <v>57662.278690710875</v>
      </c>
      <c r="AF31" s="240">
        <v>57507.712243423368</v>
      </c>
      <c r="AG31" s="240">
        <v>55502.034984073922</v>
      </c>
      <c r="AH31" s="240">
        <v>56259.485455915186</v>
      </c>
      <c r="AI31" s="240">
        <v>53970.91419595178</v>
      </c>
      <c r="AJ31" s="240">
        <v>51356.759878162215</v>
      </c>
      <c r="AK31" s="240">
        <v>44339.410970810633</v>
      </c>
      <c r="AL31" s="240">
        <v>45033.05052275156</v>
      </c>
      <c r="AM31" s="240">
        <v>45716.66159005696</v>
      </c>
      <c r="AN31" s="240">
        <v>46292.320818147753</v>
      </c>
      <c r="AO31" s="240">
        <v>46861.553326990856</v>
      </c>
      <c r="AP31" s="240">
        <v>46654.72244450634</v>
      </c>
      <c r="AQ31" s="240">
        <v>47368.069586417674</v>
      </c>
      <c r="AR31" s="240">
        <v>47758.584256441078</v>
      </c>
      <c r="AS31" s="240">
        <v>48147.704543264277</v>
      </c>
      <c r="AT31" s="240">
        <v>48499.749942401853</v>
      </c>
      <c r="AU31" s="240">
        <v>48835.163104057523</v>
      </c>
      <c r="BW31" s="54"/>
      <c r="BX31" s="54"/>
      <c r="BY31" s="54"/>
      <c r="BZ31" s="54"/>
      <c r="CA31" s="54"/>
      <c r="CB31" s="54"/>
      <c r="CC31" s="54"/>
      <c r="CD31" s="54"/>
      <c r="CE31" s="54"/>
      <c r="CF31" s="54"/>
      <c r="CG31" s="54"/>
      <c r="CH31" s="54"/>
      <c r="CI31" s="54"/>
      <c r="CJ31" s="54"/>
      <c r="CK31" s="54"/>
      <c r="CL31" s="54"/>
      <c r="CX31" s="54"/>
      <c r="CY31" s="54"/>
      <c r="CZ31" s="54"/>
      <c r="DA31" s="54"/>
    </row>
    <row r="32" spans="5:105" ht="15.75">
      <c r="E32" s="239">
        <v>6</v>
      </c>
      <c r="F32" s="240">
        <v>49548.600000000006</v>
      </c>
      <c r="G32" s="240">
        <v>63061.599999999999</v>
      </c>
      <c r="H32" s="240">
        <v>39123.199999999997</v>
      </c>
      <c r="I32" s="240">
        <v>55309.599999999999</v>
      </c>
      <c r="J32" s="240">
        <v>24520.248154669829</v>
      </c>
      <c r="K32" s="240">
        <v>54402.978604609925</v>
      </c>
      <c r="L32" s="240">
        <v>22378</v>
      </c>
      <c r="M32" s="240">
        <v>33292.105933971972</v>
      </c>
      <c r="N32" s="240">
        <v>34822.100000000006</v>
      </c>
      <c r="O32" s="240">
        <v>26683.200000000001</v>
      </c>
      <c r="P32" s="240">
        <v>30867.599999999999</v>
      </c>
      <c r="Q32" s="240">
        <v>53010.400000000001</v>
      </c>
      <c r="R32" s="240">
        <v>50255.899999999994</v>
      </c>
      <c r="S32" s="240">
        <v>62140.9</v>
      </c>
      <c r="T32" s="240">
        <v>43867.9</v>
      </c>
      <c r="U32" s="240">
        <v>85800</v>
      </c>
      <c r="V32" s="240">
        <v>50851.1</v>
      </c>
      <c r="W32" s="240">
        <v>49301.5</v>
      </c>
      <c r="X32" s="240">
        <v>89935.400000000009</v>
      </c>
      <c r="Y32" s="240">
        <v>83463.199999999997</v>
      </c>
      <c r="Z32" s="240">
        <v>81050.400000000009</v>
      </c>
      <c r="AA32" s="240">
        <v>48205.100000000006</v>
      </c>
      <c r="AB32" s="240">
        <v>28267.8</v>
      </c>
      <c r="AC32" s="240">
        <v>61564.200000000004</v>
      </c>
      <c r="AD32" s="240">
        <v>69799.436421094404</v>
      </c>
      <c r="AE32" s="240">
        <v>74407.927537812036</v>
      </c>
      <c r="AF32" s="240">
        <v>75059.871739031514</v>
      </c>
      <c r="AG32" s="240">
        <v>72797.775747228196</v>
      </c>
      <c r="AH32" s="240">
        <v>73744.439042208935</v>
      </c>
      <c r="AI32" s="240">
        <v>64815.449834026374</v>
      </c>
      <c r="AJ32" s="240">
        <v>61986.605870003434</v>
      </c>
      <c r="AK32" s="240">
        <v>54400.25008076425</v>
      </c>
      <c r="AL32" s="240">
        <v>55222.086314118162</v>
      </c>
      <c r="AM32" s="240">
        <v>56010.345699761798</v>
      </c>
      <c r="AN32" s="240">
        <v>56673.548877683759</v>
      </c>
      <c r="AO32" s="240">
        <v>57424.416266269363</v>
      </c>
      <c r="AP32" s="240">
        <v>57443.299970380293</v>
      </c>
      <c r="AQ32" s="240">
        <v>58451.171878976005</v>
      </c>
      <c r="AR32" s="240">
        <v>59082.681498219623</v>
      </c>
      <c r="AS32" s="240">
        <v>59700.812875834774</v>
      </c>
      <c r="AT32" s="240">
        <v>60267.320441807067</v>
      </c>
      <c r="AU32" s="240">
        <v>60802.841938365091</v>
      </c>
      <c r="BW32" s="54"/>
      <c r="BX32" s="54"/>
      <c r="BY32" s="54"/>
      <c r="BZ32" s="54"/>
      <c r="CA32" s="54"/>
      <c r="CB32" s="54"/>
      <c r="CC32" s="54"/>
      <c r="CD32" s="54"/>
      <c r="CE32" s="54"/>
      <c r="CF32" s="54"/>
      <c r="CG32" s="54"/>
      <c r="CH32" s="54"/>
      <c r="CI32" s="54"/>
      <c r="CJ32" s="54"/>
      <c r="CK32" s="54"/>
      <c r="CL32" s="54"/>
      <c r="CX32" s="54"/>
      <c r="CY32" s="54"/>
      <c r="CZ32" s="54"/>
      <c r="DA32" s="54"/>
    </row>
    <row r="33" spans="5:105" ht="15.75">
      <c r="E33" s="239">
        <v>7</v>
      </c>
      <c r="F33" s="240">
        <v>22172</v>
      </c>
      <c r="G33" s="240">
        <v>23743.7</v>
      </c>
      <c r="H33" s="240">
        <v>47358.6</v>
      </c>
      <c r="I33" s="240">
        <v>47206.304234237432</v>
      </c>
      <c r="J33" s="240">
        <v>31361.294574999349</v>
      </c>
      <c r="K33" s="240">
        <v>50330.668755364815</v>
      </c>
      <c r="L33" s="240">
        <v>29311.1</v>
      </c>
      <c r="M33" s="240">
        <v>35500.5</v>
      </c>
      <c r="N33" s="240">
        <v>38101.1</v>
      </c>
      <c r="O33" s="240">
        <v>32767.9</v>
      </c>
      <c r="P33" s="240">
        <v>39703.9</v>
      </c>
      <c r="Q33" s="240">
        <v>53436.2</v>
      </c>
      <c r="R33" s="240">
        <v>54779.199999999997</v>
      </c>
      <c r="S33" s="240">
        <v>71771.599999999991</v>
      </c>
      <c r="T33" s="240">
        <v>71493.2</v>
      </c>
      <c r="U33" s="240">
        <v>78501.399999999994</v>
      </c>
      <c r="V33" s="240">
        <v>56602.5</v>
      </c>
      <c r="W33" s="240">
        <v>60359.69999999999</v>
      </c>
      <c r="X33" s="240">
        <v>100225.00000000001</v>
      </c>
      <c r="Y33" s="240">
        <v>94558.500000000015</v>
      </c>
      <c r="Z33" s="240">
        <v>79602</v>
      </c>
      <c r="AA33" s="240">
        <v>46362.299999999996</v>
      </c>
      <c r="AB33" s="240">
        <v>29328.799999999999</v>
      </c>
      <c r="AC33" s="240">
        <v>60110.100000000006</v>
      </c>
      <c r="AD33" s="240">
        <v>70266.104402508106</v>
      </c>
      <c r="AE33" s="240">
        <v>75693.758958774895</v>
      </c>
      <c r="AF33" s="240">
        <v>82447.689870285874</v>
      </c>
      <c r="AG33" s="240">
        <v>82967.006776179551</v>
      </c>
      <c r="AH33" s="240">
        <v>82564.921125343884</v>
      </c>
      <c r="AI33" s="240">
        <v>78541.089807486002</v>
      </c>
      <c r="AJ33" s="240">
        <v>76483.299863266671</v>
      </c>
      <c r="AK33" s="240">
        <v>68467.442289171624</v>
      </c>
      <c r="AL33" s="240">
        <v>67023.093937811849</v>
      </c>
      <c r="AM33" s="240">
        <v>67821.041953210894</v>
      </c>
      <c r="AN33" s="240">
        <v>68544.904854144974</v>
      </c>
      <c r="AO33" s="240">
        <v>69717.215899580857</v>
      </c>
      <c r="AP33" s="240">
        <v>70103.822778665039</v>
      </c>
      <c r="AQ33" s="240">
        <v>71015.058362973461</v>
      </c>
      <c r="AR33" s="240">
        <v>71924.230050743223</v>
      </c>
      <c r="AS33" s="240">
        <v>72804.590354842818</v>
      </c>
      <c r="AT33" s="240">
        <v>73623.868734980875</v>
      </c>
      <c r="AU33" s="240">
        <v>74559.55353654256</v>
      </c>
      <c r="BW33" s="54"/>
      <c r="BX33" s="54"/>
      <c r="BY33" s="54"/>
      <c r="BZ33" s="54"/>
      <c r="CA33" s="54"/>
      <c r="CB33" s="54"/>
      <c r="CC33" s="54"/>
      <c r="CD33" s="54"/>
      <c r="CE33" s="54"/>
      <c r="CF33" s="54"/>
      <c r="CG33" s="54"/>
      <c r="CH33" s="54"/>
      <c r="CI33" s="54"/>
      <c r="CJ33" s="54"/>
      <c r="CK33" s="54"/>
      <c r="CL33" s="54"/>
      <c r="CX33" s="54"/>
      <c r="CY33" s="54"/>
      <c r="CZ33" s="54"/>
      <c r="DA33" s="54"/>
    </row>
    <row r="34" spans="5:105" ht="15.75">
      <c r="E34" s="239">
        <v>8</v>
      </c>
      <c r="F34" s="240">
        <v>20918.199999999997</v>
      </c>
      <c r="G34" s="240">
        <v>29246.7</v>
      </c>
      <c r="H34" s="240">
        <v>31775.290800600651</v>
      </c>
      <c r="I34" s="240">
        <v>54139.012452634946</v>
      </c>
      <c r="J34" s="240">
        <v>38499.60679601127</v>
      </c>
      <c r="K34" s="240">
        <v>51240.5</v>
      </c>
      <c r="L34" s="240">
        <v>29080.2</v>
      </c>
      <c r="M34" s="240">
        <v>34185.9</v>
      </c>
      <c r="N34" s="240">
        <v>39271.599999999999</v>
      </c>
      <c r="O34" s="240">
        <v>32959.199999999997</v>
      </c>
      <c r="P34" s="240">
        <v>38347.199999999997</v>
      </c>
      <c r="Q34" s="240">
        <v>64946.200000000004</v>
      </c>
      <c r="R34" s="240">
        <v>58877.4</v>
      </c>
      <c r="S34" s="240">
        <v>66411.8</v>
      </c>
      <c r="T34" s="240">
        <v>74219.700000000012</v>
      </c>
      <c r="U34" s="240">
        <v>73222.299999999988</v>
      </c>
      <c r="V34" s="240">
        <v>54539.5</v>
      </c>
      <c r="W34" s="240">
        <v>54606.700000000004</v>
      </c>
      <c r="X34" s="240">
        <v>101012.40000000002</v>
      </c>
      <c r="Y34" s="240">
        <v>92559.8</v>
      </c>
      <c r="Z34" s="240">
        <v>73751.500000000015</v>
      </c>
      <c r="AA34" s="240">
        <v>53022.9</v>
      </c>
      <c r="AB34" s="240">
        <v>29622.2</v>
      </c>
      <c r="AC34" s="240">
        <v>62930.8</v>
      </c>
      <c r="AD34" s="240">
        <v>63514.901781759196</v>
      </c>
      <c r="AE34" s="240">
        <v>84031.378355296227</v>
      </c>
      <c r="AF34" s="240">
        <v>89581.176039053928</v>
      </c>
      <c r="AG34" s="240">
        <v>90263.942829351887</v>
      </c>
      <c r="AH34" s="240">
        <v>90136.138911070229</v>
      </c>
      <c r="AI34" s="240">
        <v>75722.206190926154</v>
      </c>
      <c r="AJ34" s="240">
        <v>73623.539889038409</v>
      </c>
      <c r="AK34" s="240">
        <v>65318.885943699061</v>
      </c>
      <c r="AL34" s="240">
        <v>64095.900839643837</v>
      </c>
      <c r="AM34" s="240">
        <v>64847.316208514771</v>
      </c>
      <c r="AN34" s="240">
        <v>65523.163895018399</v>
      </c>
      <c r="AO34" s="240">
        <v>66574.395365876961</v>
      </c>
      <c r="AP34" s="240">
        <v>66728.576238959096</v>
      </c>
      <c r="AQ34" s="240">
        <v>67474.594097470486</v>
      </c>
      <c r="AR34" s="240">
        <v>68190.163400292178</v>
      </c>
      <c r="AS34" s="240">
        <v>68886.203385439134</v>
      </c>
      <c r="AT34" s="240">
        <v>69527.744341447149</v>
      </c>
      <c r="AU34" s="240">
        <v>70285.179768984395</v>
      </c>
      <c r="BW34" s="54"/>
      <c r="BX34" s="54"/>
      <c r="BY34" s="54"/>
      <c r="BZ34" s="54"/>
      <c r="CA34" s="54"/>
      <c r="CB34" s="54"/>
      <c r="CC34" s="54"/>
      <c r="CD34" s="54"/>
      <c r="CE34" s="54"/>
      <c r="CF34" s="54"/>
      <c r="CG34" s="54"/>
      <c r="CH34" s="54"/>
      <c r="CI34" s="54"/>
      <c r="CJ34" s="54"/>
      <c r="CK34" s="54"/>
      <c r="CL34" s="54"/>
      <c r="CX34" s="54"/>
      <c r="CY34" s="54"/>
      <c r="CZ34" s="54"/>
      <c r="DA34" s="54"/>
    </row>
    <row r="35" spans="5:105" ht="15.75">
      <c r="E35" s="239">
        <v>9</v>
      </c>
      <c r="F35" s="240">
        <v>18816.7</v>
      </c>
      <c r="G35" s="240">
        <v>39169.938905334529</v>
      </c>
      <c r="H35" s="240">
        <v>30729.433525646091</v>
      </c>
      <c r="I35" s="240">
        <v>43448.050464900392</v>
      </c>
      <c r="J35" s="240">
        <v>37593.193984529455</v>
      </c>
      <c r="K35" s="240">
        <v>37907.943090128763</v>
      </c>
      <c r="L35" s="240">
        <v>28483.7</v>
      </c>
      <c r="M35" s="240">
        <v>33465.4</v>
      </c>
      <c r="N35" s="240">
        <v>33430.300000000003</v>
      </c>
      <c r="O35" s="240">
        <v>27655.7</v>
      </c>
      <c r="P35" s="240">
        <v>36309.1</v>
      </c>
      <c r="Q35" s="240">
        <v>65935.7</v>
      </c>
      <c r="R35" s="240">
        <v>47760.3</v>
      </c>
      <c r="S35" s="240">
        <v>63527.799999999996</v>
      </c>
      <c r="T35" s="240">
        <v>66843.600000000006</v>
      </c>
      <c r="U35" s="240">
        <v>78017.5</v>
      </c>
      <c r="V35" s="240">
        <v>60622</v>
      </c>
      <c r="W35" s="240">
        <v>60805.3</v>
      </c>
      <c r="X35" s="240">
        <v>86628.699999999983</v>
      </c>
      <c r="Y35" s="240">
        <v>85765.099999999991</v>
      </c>
      <c r="Z35" s="240">
        <v>55772.2</v>
      </c>
      <c r="AA35" s="240">
        <v>56640.800000000003</v>
      </c>
      <c r="AB35" s="240">
        <v>37664.799999999996</v>
      </c>
      <c r="AC35" s="240">
        <v>60348.800000000003</v>
      </c>
      <c r="AD35" s="240">
        <v>66955.247451639501</v>
      </c>
      <c r="AE35" s="240">
        <v>72080.363378358394</v>
      </c>
      <c r="AF35" s="240">
        <v>78613.247631576858</v>
      </c>
      <c r="AG35" s="240">
        <v>78963.136841257074</v>
      </c>
      <c r="AH35" s="240">
        <v>78583.260444681771</v>
      </c>
      <c r="AI35" s="240">
        <v>76279.105621025432</v>
      </c>
      <c r="AJ35" s="240">
        <v>74181.872829820742</v>
      </c>
      <c r="AK35" s="240">
        <v>65123.141470885312</v>
      </c>
      <c r="AL35" s="240">
        <v>63814.927697153231</v>
      </c>
      <c r="AM35" s="240">
        <v>64604.194369443059</v>
      </c>
      <c r="AN35" s="240">
        <v>65309.881531327832</v>
      </c>
      <c r="AO35" s="240">
        <v>66474.653454190076</v>
      </c>
      <c r="AP35" s="240">
        <v>66629.598307607928</v>
      </c>
      <c r="AQ35" s="240">
        <v>67548.049101090088</v>
      </c>
      <c r="AR35" s="240">
        <v>68442.403626491723</v>
      </c>
      <c r="AS35" s="240">
        <v>69311.208949521591</v>
      </c>
      <c r="AT35" s="240">
        <v>70113.09075985424</v>
      </c>
      <c r="AU35" s="240">
        <v>71021.962422983983</v>
      </c>
      <c r="BW35" s="54"/>
      <c r="BX35" s="54"/>
      <c r="BY35" s="54"/>
      <c r="BZ35" s="54"/>
      <c r="CA35" s="54"/>
      <c r="CB35" s="54"/>
      <c r="CC35" s="54"/>
      <c r="CD35" s="54"/>
      <c r="CE35" s="54"/>
      <c r="CF35" s="54"/>
      <c r="CG35" s="54"/>
      <c r="CH35" s="54"/>
      <c r="CI35" s="54"/>
      <c r="CJ35" s="54"/>
      <c r="CK35" s="54"/>
      <c r="CL35" s="54"/>
      <c r="CX35" s="54"/>
      <c r="CY35" s="54"/>
      <c r="CZ35" s="54"/>
      <c r="DA35" s="54"/>
    </row>
    <row r="36" spans="5:105" ht="15.75">
      <c r="E36" s="239">
        <v>10</v>
      </c>
      <c r="F36" s="240">
        <v>40309.1291996</v>
      </c>
      <c r="G36" s="240">
        <v>58169.076875339291</v>
      </c>
      <c r="H36" s="240">
        <v>61220.866324191891</v>
      </c>
      <c r="I36" s="240">
        <v>56223.257843217543</v>
      </c>
      <c r="J36" s="240">
        <v>41986.76468779119</v>
      </c>
      <c r="K36" s="240">
        <v>52074.465743630397</v>
      </c>
      <c r="L36" s="240">
        <v>27659.06272908728</v>
      </c>
      <c r="M36" s="240">
        <v>34006.200000000004</v>
      </c>
      <c r="N36" s="240">
        <v>49522.600000000006</v>
      </c>
      <c r="O36" s="240">
        <v>28052.9</v>
      </c>
      <c r="P36" s="240">
        <v>71177.600000000006</v>
      </c>
      <c r="Q36" s="240">
        <v>80708.3</v>
      </c>
      <c r="R36" s="240">
        <v>77480.899999999994</v>
      </c>
      <c r="S36" s="240">
        <v>77131.100000000006</v>
      </c>
      <c r="T36" s="240">
        <v>72312.600000000006</v>
      </c>
      <c r="U36" s="240">
        <v>59059.1</v>
      </c>
      <c r="V36" s="240">
        <v>47862.200000000004</v>
      </c>
      <c r="W36" s="240">
        <v>56479.6</v>
      </c>
      <c r="X36" s="240">
        <v>84588.2</v>
      </c>
      <c r="Y36" s="240">
        <v>99664.599999999991</v>
      </c>
      <c r="Z36" s="240">
        <v>58623.700000000004</v>
      </c>
      <c r="AA36" s="240">
        <v>46710.7</v>
      </c>
      <c r="AB36" s="240">
        <v>44203.100000000006</v>
      </c>
      <c r="AC36" s="240">
        <v>83795.299999999988</v>
      </c>
      <c r="AD36" s="240">
        <v>74480.099432962903</v>
      </c>
      <c r="AE36" s="240">
        <v>58893.372616168759</v>
      </c>
      <c r="AF36" s="240">
        <v>61336.584558509305</v>
      </c>
      <c r="AG36" s="240">
        <v>61690.112363993874</v>
      </c>
      <c r="AH36" s="240">
        <v>61289.602406353944</v>
      </c>
      <c r="AI36" s="240">
        <v>59116.635195924711</v>
      </c>
      <c r="AJ36" s="240">
        <v>57146.144935917771</v>
      </c>
      <c r="AK36" s="240">
        <v>48056.696403722657</v>
      </c>
      <c r="AL36" s="240">
        <v>47232.49309204478</v>
      </c>
      <c r="AM36" s="240">
        <v>47852.206241019871</v>
      </c>
      <c r="AN36" s="240">
        <v>48389.767207693927</v>
      </c>
      <c r="AO36" s="240">
        <v>48917.534206016921</v>
      </c>
      <c r="AP36" s="240">
        <v>47936.830445325504</v>
      </c>
      <c r="AQ36" s="240">
        <v>48009.193460836039</v>
      </c>
      <c r="AR36" s="240">
        <v>48029.16469577641</v>
      </c>
      <c r="AS36" s="240">
        <v>48080.588241165387</v>
      </c>
      <c r="AT36" s="240">
        <v>48113.363693882093</v>
      </c>
      <c r="AU36" s="240">
        <v>48263.119949096224</v>
      </c>
      <c r="BW36" s="54"/>
      <c r="BX36" s="54"/>
      <c r="BY36" s="54"/>
      <c r="BZ36" s="54"/>
      <c r="CA36" s="54"/>
      <c r="CB36" s="54"/>
      <c r="CC36" s="54"/>
      <c r="CD36" s="54"/>
      <c r="CE36" s="54"/>
      <c r="CF36" s="54"/>
      <c r="CG36" s="54"/>
      <c r="CH36" s="54"/>
      <c r="CI36" s="54"/>
      <c r="CJ36" s="54"/>
      <c r="CK36" s="54"/>
      <c r="CL36" s="54"/>
      <c r="CX36" s="54"/>
      <c r="CY36" s="54"/>
      <c r="CZ36" s="54"/>
      <c r="DA36" s="54"/>
    </row>
    <row r="37" spans="5:105" ht="15.75">
      <c r="E37" s="239">
        <v>11</v>
      </c>
      <c r="F37" s="240">
        <v>53407.033391500001</v>
      </c>
      <c r="G37" s="240">
        <v>52537.645917296926</v>
      </c>
      <c r="H37" s="240">
        <v>53138.460942069069</v>
      </c>
      <c r="I37" s="240">
        <v>46916.134408989317</v>
      </c>
      <c r="J37" s="240">
        <v>40792.170287208697</v>
      </c>
      <c r="K37" s="240">
        <v>53227.855667286516</v>
      </c>
      <c r="L37" s="240">
        <v>21550.085269829528</v>
      </c>
      <c r="M37" s="240">
        <v>26963.800000000003</v>
      </c>
      <c r="N37" s="240">
        <v>43249.2</v>
      </c>
      <c r="O37" s="240">
        <v>21042.5</v>
      </c>
      <c r="P37" s="240">
        <v>56924.299999999996</v>
      </c>
      <c r="Q37" s="240">
        <v>60693.899999999994</v>
      </c>
      <c r="R37" s="240">
        <v>69686.899999999994</v>
      </c>
      <c r="S37" s="240">
        <v>66418.099999999991</v>
      </c>
      <c r="T37" s="240">
        <v>53223.900000000009</v>
      </c>
      <c r="U37" s="240">
        <v>38510.200000000004</v>
      </c>
      <c r="V37" s="240">
        <v>33516.300000000003</v>
      </c>
      <c r="W37" s="240">
        <v>42499.199999999997</v>
      </c>
      <c r="X37" s="240">
        <v>78473.099999999991</v>
      </c>
      <c r="Y37" s="240">
        <v>76561.900000000009</v>
      </c>
      <c r="Z37" s="240">
        <v>43189.3</v>
      </c>
      <c r="AA37" s="240">
        <v>56481.5</v>
      </c>
      <c r="AB37" s="240">
        <v>29493.4</v>
      </c>
      <c r="AC37" s="240">
        <v>62404.7</v>
      </c>
      <c r="AD37" s="240">
        <v>65583.434691265691</v>
      </c>
      <c r="AE37" s="240">
        <v>48068.967144906645</v>
      </c>
      <c r="AF37" s="240">
        <v>49937.264434363242</v>
      </c>
      <c r="AG37" s="240">
        <v>50450.862566930016</v>
      </c>
      <c r="AH37" s="240">
        <v>50100.141544429949</v>
      </c>
      <c r="AI37" s="240">
        <v>48273.663662308616</v>
      </c>
      <c r="AJ37" s="240">
        <v>46659.673258037103</v>
      </c>
      <c r="AK37" s="240">
        <v>39188.408071411563</v>
      </c>
      <c r="AL37" s="240">
        <v>38471.635700317427</v>
      </c>
      <c r="AM37" s="240">
        <v>38958.090788801244</v>
      </c>
      <c r="AN37" s="240">
        <v>39377.679067931582</v>
      </c>
      <c r="AO37" s="240">
        <v>39783.656901471171</v>
      </c>
      <c r="AP37" s="240">
        <v>38952.726190262387</v>
      </c>
      <c r="AQ37" s="240">
        <v>39000.932819766582</v>
      </c>
      <c r="AR37" s="240">
        <v>39006.901805283225</v>
      </c>
      <c r="AS37" s="240">
        <v>39038.4265487886</v>
      </c>
      <c r="AT37" s="240">
        <v>39054.901327949177</v>
      </c>
      <c r="AU37" s="240">
        <v>39166.380206320755</v>
      </c>
      <c r="BW37" s="54"/>
      <c r="BX37" s="54"/>
      <c r="BY37" s="54"/>
      <c r="BZ37" s="54"/>
      <c r="CA37" s="54"/>
      <c r="CB37" s="54"/>
      <c r="CC37" s="54"/>
      <c r="CD37" s="54"/>
      <c r="CE37" s="54"/>
      <c r="CF37" s="54"/>
      <c r="CG37" s="54"/>
      <c r="CH37" s="54"/>
      <c r="CI37" s="54"/>
      <c r="CJ37" s="54"/>
      <c r="CK37" s="54"/>
      <c r="CL37" s="54"/>
      <c r="CX37" s="54"/>
      <c r="CY37" s="54"/>
      <c r="CZ37" s="54"/>
      <c r="DA37" s="54"/>
    </row>
    <row r="38" spans="5:105" ht="15.75">
      <c r="E38" s="239">
        <v>12</v>
      </c>
      <c r="F38" s="240">
        <v>58155.178384240004</v>
      </c>
      <c r="G38" s="240">
        <v>50109.423568175291</v>
      </c>
      <c r="H38" s="240">
        <v>44568.858760768198</v>
      </c>
      <c r="I38" s="240">
        <v>44264.885201448946</v>
      </c>
      <c r="J38" s="240">
        <v>29759.129126306696</v>
      </c>
      <c r="K38" s="240">
        <v>59071.194519143915</v>
      </c>
      <c r="L38" s="240">
        <v>16061.037977610251</v>
      </c>
      <c r="M38" s="240">
        <v>25729.599999999999</v>
      </c>
      <c r="N38" s="240">
        <v>28992.300000000003</v>
      </c>
      <c r="O38" s="240">
        <v>20800.599999999995</v>
      </c>
      <c r="P38" s="240">
        <v>47759.8</v>
      </c>
      <c r="Q38" s="240">
        <v>65907.999999999985</v>
      </c>
      <c r="R38" s="240">
        <v>45819.1</v>
      </c>
      <c r="S38" s="240">
        <v>54843.9</v>
      </c>
      <c r="T38" s="240">
        <v>29306.2</v>
      </c>
      <c r="U38" s="240">
        <v>55256.4</v>
      </c>
      <c r="V38" s="240">
        <v>47347.1</v>
      </c>
      <c r="W38" s="240">
        <v>38598.5</v>
      </c>
      <c r="X38" s="240">
        <v>52164.500000000007</v>
      </c>
      <c r="Y38" s="240">
        <v>46593.1</v>
      </c>
      <c r="Z38" s="240">
        <v>38806.700000000004</v>
      </c>
      <c r="AA38" s="240">
        <v>34211.1</v>
      </c>
      <c r="AB38" s="240">
        <v>26391.600000000002</v>
      </c>
      <c r="AC38" s="240">
        <v>19187.099999999999</v>
      </c>
      <c r="AD38" s="240">
        <v>46265.437001229104</v>
      </c>
      <c r="AE38" s="240">
        <v>35425.987495489055</v>
      </c>
      <c r="AF38" s="240">
        <v>36845.620112768032</v>
      </c>
      <c r="AG38" s="240">
        <v>37487.264356496955</v>
      </c>
      <c r="AH38" s="240">
        <v>37318.048891570288</v>
      </c>
      <c r="AI38" s="240">
        <v>35956.017538992215</v>
      </c>
      <c r="AJ38" s="240">
        <v>34698.930463797973</v>
      </c>
      <c r="AK38" s="240">
        <v>29608.527577235891</v>
      </c>
      <c r="AL38" s="240">
        <v>29045.809286081054</v>
      </c>
      <c r="AM38" s="240">
        <v>29420.879088587852</v>
      </c>
      <c r="AN38" s="240">
        <v>29752.123688599389</v>
      </c>
      <c r="AO38" s="240">
        <v>30061.185879818364</v>
      </c>
      <c r="AP38" s="240">
        <v>29604.284837211009</v>
      </c>
      <c r="AQ38" s="240">
        <v>29651.24197318279</v>
      </c>
      <c r="AR38" s="240">
        <v>29672.241077551869</v>
      </c>
      <c r="AS38" s="240">
        <v>29709.09446896573</v>
      </c>
      <c r="AT38" s="240">
        <v>29737.528870738024</v>
      </c>
      <c r="AU38" s="240">
        <v>29837.880820773189</v>
      </c>
      <c r="BW38" s="54"/>
      <c r="BX38" s="54"/>
      <c r="BY38" s="54"/>
      <c r="BZ38" s="54"/>
      <c r="CA38" s="54"/>
      <c r="CB38" s="54"/>
      <c r="CC38" s="54"/>
      <c r="CD38" s="54"/>
      <c r="CE38" s="54"/>
      <c r="CF38" s="54"/>
      <c r="CG38" s="54"/>
      <c r="CH38" s="54"/>
      <c r="CI38" s="54"/>
      <c r="CJ38" s="54"/>
      <c r="CK38" s="54"/>
      <c r="CL38" s="54"/>
      <c r="CX38" s="54"/>
      <c r="CY38" s="54"/>
      <c r="CZ38" s="54"/>
      <c r="DA38" s="54"/>
    </row>
    <row r="39" spans="5:105" ht="15.75">
      <c r="E39" s="241" t="s">
        <v>74</v>
      </c>
      <c r="F39" s="242">
        <v>407447.44097534008</v>
      </c>
      <c r="G39" s="242">
        <v>600113.09130212793</v>
      </c>
      <c r="H39" s="242">
        <v>481589.56679458788</v>
      </c>
      <c r="I39" s="242">
        <v>543463.04782933008</v>
      </c>
      <c r="J39" s="242">
        <v>371391.14729377686</v>
      </c>
      <c r="K39" s="242">
        <v>511985.70594625437</v>
      </c>
      <c r="L39" s="242">
        <v>258516.90266222786</v>
      </c>
      <c r="M39" s="242">
        <v>333069.88027616584</v>
      </c>
      <c r="N39" s="242">
        <v>406712.9</v>
      </c>
      <c r="O39" s="242">
        <v>301966.29999999993</v>
      </c>
      <c r="P39" s="242">
        <v>468262.1</v>
      </c>
      <c r="Q39" s="242">
        <v>704173.10000000009</v>
      </c>
      <c r="R39" s="242">
        <v>641726.30000000005</v>
      </c>
      <c r="S39" s="242">
        <v>807101.7</v>
      </c>
      <c r="T39" s="242">
        <v>713638.5</v>
      </c>
      <c r="U39" s="242">
        <v>765239.59999999986</v>
      </c>
      <c r="V39" s="243">
        <v>462866.69999999995</v>
      </c>
      <c r="W39" s="243">
        <v>491028.8</v>
      </c>
      <c r="X39" s="243">
        <v>862025.7</v>
      </c>
      <c r="Y39" s="243">
        <v>800228.1</v>
      </c>
      <c r="Z39" s="243">
        <v>702134.7</v>
      </c>
      <c r="AA39" s="242">
        <v>552917.80000000005</v>
      </c>
      <c r="AB39" s="242">
        <v>325641.90000000002</v>
      </c>
      <c r="AC39" s="242">
        <v>582114.1</v>
      </c>
      <c r="AD39" s="242">
        <v>722465.20500000031</v>
      </c>
      <c r="AE39" s="242">
        <v>661091.97375667014</v>
      </c>
      <c r="AF39" s="242">
        <v>683250.65725623618</v>
      </c>
      <c r="AG39" s="242">
        <v>676498.37840848148</v>
      </c>
      <c r="AH39" s="242">
        <v>679755.604911578</v>
      </c>
      <c r="AI39" s="242">
        <v>635916.31733876118</v>
      </c>
      <c r="AJ39" s="242">
        <v>612146.71233989066</v>
      </c>
      <c r="AK39" s="242">
        <v>528754.70212247106</v>
      </c>
      <c r="AL39" s="242">
        <v>526011.87035721028</v>
      </c>
      <c r="AM39" s="242">
        <v>533134.63916898542</v>
      </c>
      <c r="AN39" s="242">
        <v>539289.15419569716</v>
      </c>
      <c r="AO39" s="242">
        <v>546224.45661506872</v>
      </c>
      <c r="AP39" s="242">
        <v>542363.95318365248</v>
      </c>
      <c r="AQ39" s="242">
        <v>547806.16017444537</v>
      </c>
      <c r="AR39" s="242">
        <v>551521.21282197989</v>
      </c>
      <c r="AS39" s="242">
        <v>555290.45162606682</v>
      </c>
      <c r="AT39" s="242">
        <v>558696.04733619571</v>
      </c>
      <c r="AU39" s="242">
        <v>562702.46067510953</v>
      </c>
      <c r="BW39" s="54"/>
      <c r="BX39" s="54"/>
      <c r="BY39" s="54"/>
      <c r="BZ39" s="54"/>
      <c r="CA39" s="54"/>
      <c r="CB39" s="54"/>
      <c r="CC39" s="54"/>
      <c r="CD39" s="54"/>
      <c r="CE39" s="54"/>
      <c r="CF39" s="54"/>
      <c r="CG39" s="54"/>
      <c r="CH39" s="54"/>
      <c r="CI39" s="54"/>
      <c r="CJ39" s="54"/>
      <c r="CK39" s="54"/>
      <c r="CL39" s="54"/>
      <c r="CX39" s="54"/>
      <c r="CY39" s="54"/>
      <c r="CZ39" s="54"/>
      <c r="DA39" s="54"/>
    </row>
    <row r="40" spans="5:105" ht="15.75">
      <c r="E40" s="236" t="s">
        <v>234</v>
      </c>
      <c r="F40" s="244"/>
      <c r="G40" s="244"/>
      <c r="H40" s="244"/>
      <c r="I40" s="244"/>
      <c r="J40" s="244"/>
      <c r="K40" s="244"/>
      <c r="L40" s="244"/>
      <c r="M40" s="244"/>
      <c r="N40" s="244"/>
      <c r="O40" s="244"/>
      <c r="P40" s="244"/>
      <c r="Q40" s="244"/>
      <c r="R40" s="244"/>
      <c r="S40" s="244"/>
      <c r="T40" s="244"/>
      <c r="U40" s="244"/>
      <c r="V40" s="245"/>
      <c r="W40" s="245"/>
      <c r="X40" s="245"/>
      <c r="Y40" s="245"/>
      <c r="Z40" s="245"/>
      <c r="AA40" s="244"/>
      <c r="AB40" s="244"/>
      <c r="AC40" s="244"/>
      <c r="AD40" s="244"/>
      <c r="AE40" s="244"/>
      <c r="AF40" s="244"/>
      <c r="AG40" s="244"/>
      <c r="AH40" s="244"/>
      <c r="AI40" s="244"/>
      <c r="AJ40" s="244"/>
      <c r="AK40" s="244"/>
      <c r="AL40" s="244"/>
      <c r="AM40" s="244"/>
      <c r="AN40" s="244"/>
      <c r="AO40" s="244"/>
      <c r="AP40" s="244"/>
      <c r="AQ40" s="244"/>
      <c r="AR40" s="244"/>
      <c r="AS40" s="244"/>
      <c r="AT40" s="244"/>
      <c r="AU40" s="244"/>
      <c r="BW40" s="54"/>
      <c r="BX40" s="54"/>
      <c r="BY40" s="54"/>
      <c r="BZ40" s="54"/>
      <c r="CA40" s="54"/>
      <c r="CB40" s="54"/>
      <c r="CC40" s="54"/>
      <c r="CD40" s="54"/>
      <c r="CE40" s="54"/>
      <c r="CF40" s="54"/>
      <c r="CG40" s="54"/>
      <c r="CH40" s="54"/>
      <c r="CI40" s="54"/>
      <c r="CJ40" s="54"/>
      <c r="CK40" s="54"/>
      <c r="CL40" s="54"/>
      <c r="CX40" s="54"/>
      <c r="CY40" s="54"/>
      <c r="CZ40" s="54"/>
      <c r="DA40" s="54"/>
    </row>
    <row r="41" spans="5:105" ht="15.75">
      <c r="E41" s="239">
        <v>1</v>
      </c>
      <c r="F41" s="240">
        <v>0</v>
      </c>
      <c r="G41" s="240">
        <v>6418.42114696728</v>
      </c>
      <c r="H41" s="240">
        <v>1125.0518846474299</v>
      </c>
      <c r="I41" s="240">
        <v>10355.009194960428</v>
      </c>
      <c r="J41" s="240">
        <v>13242.641437048211</v>
      </c>
      <c r="K41" s="240">
        <v>18374.296084472327</v>
      </c>
      <c r="L41" s="240">
        <v>3886.9228466462696</v>
      </c>
      <c r="M41" s="240">
        <v>5049.9756596232592</v>
      </c>
      <c r="N41" s="240">
        <v>5466.2000000000007</v>
      </c>
      <c r="O41" s="240">
        <v>3119.2000000000003</v>
      </c>
      <c r="P41" s="240">
        <v>2221.1</v>
      </c>
      <c r="Q41" s="240">
        <v>8135.3</v>
      </c>
      <c r="R41" s="240">
        <v>5137</v>
      </c>
      <c r="S41" s="240">
        <v>6659.7</v>
      </c>
      <c r="T41" s="240">
        <v>5361.2</v>
      </c>
      <c r="U41" s="240">
        <v>7489</v>
      </c>
      <c r="V41" s="240">
        <v>9215.1</v>
      </c>
      <c r="W41" s="240">
        <v>8966.6</v>
      </c>
      <c r="X41" s="240">
        <v>644.40000000000009</v>
      </c>
      <c r="Y41" s="240">
        <v>0</v>
      </c>
      <c r="Z41" s="240">
        <v>0</v>
      </c>
      <c r="AA41" s="240">
        <v>0</v>
      </c>
      <c r="AB41" s="240">
        <v>0</v>
      </c>
      <c r="AC41" s="240">
        <v>0</v>
      </c>
      <c r="AD41" s="240">
        <v>0</v>
      </c>
      <c r="AE41" s="240">
        <v>0</v>
      </c>
      <c r="AF41" s="240">
        <v>0</v>
      </c>
      <c r="AG41" s="240">
        <v>0</v>
      </c>
      <c r="AH41" s="240">
        <v>0</v>
      </c>
      <c r="AI41" s="240">
        <v>0</v>
      </c>
      <c r="AJ41" s="240">
        <v>0</v>
      </c>
      <c r="AK41" s="240">
        <v>0</v>
      </c>
      <c r="AL41" s="240">
        <v>0</v>
      </c>
      <c r="AM41" s="240">
        <v>0</v>
      </c>
      <c r="AN41" s="240">
        <v>0</v>
      </c>
      <c r="AO41" s="240">
        <v>0</v>
      </c>
      <c r="AP41" s="240">
        <v>0</v>
      </c>
      <c r="AQ41" s="240">
        <v>0</v>
      </c>
      <c r="AR41" s="240">
        <v>0</v>
      </c>
      <c r="AS41" s="240">
        <v>0</v>
      </c>
      <c r="AT41" s="240">
        <v>0</v>
      </c>
      <c r="AU41" s="240">
        <v>0</v>
      </c>
      <c r="BW41" s="54"/>
      <c r="BX41" s="54"/>
      <c r="BY41" s="54"/>
      <c r="BZ41" s="54"/>
      <c r="CA41" s="54"/>
      <c r="CB41" s="54"/>
      <c r="CC41" s="54"/>
      <c r="CD41" s="54"/>
      <c r="CE41" s="54"/>
      <c r="CF41" s="54"/>
      <c r="CG41" s="54"/>
      <c r="CH41" s="54"/>
      <c r="CI41" s="54"/>
      <c r="CJ41" s="54"/>
      <c r="CK41" s="54"/>
      <c r="CL41" s="54"/>
      <c r="CX41" s="54"/>
      <c r="CY41" s="54"/>
      <c r="CZ41" s="54"/>
      <c r="DA41" s="54"/>
    </row>
    <row r="42" spans="5:105" ht="15.75">
      <c r="E42" s="239">
        <v>2</v>
      </c>
      <c r="F42" s="240">
        <v>0</v>
      </c>
      <c r="G42" s="240">
        <v>5176.1385517913195</v>
      </c>
      <c r="H42" s="240">
        <v>1288.7754047875001</v>
      </c>
      <c r="I42" s="240">
        <v>4097.9246004588595</v>
      </c>
      <c r="J42" s="240">
        <v>10567.289059612671</v>
      </c>
      <c r="K42" s="240">
        <v>14384.329356575199</v>
      </c>
      <c r="L42" s="240">
        <v>2785.66294576672</v>
      </c>
      <c r="M42" s="240">
        <v>4486.2920820663394</v>
      </c>
      <c r="N42" s="240">
        <v>4326</v>
      </c>
      <c r="O42" s="240">
        <v>2363.9</v>
      </c>
      <c r="P42" s="240">
        <v>2569.9</v>
      </c>
      <c r="Q42" s="240">
        <v>6945.8</v>
      </c>
      <c r="R42" s="240">
        <v>1882.3000000000002</v>
      </c>
      <c r="S42" s="240">
        <v>5065.3</v>
      </c>
      <c r="T42" s="240">
        <v>285.2</v>
      </c>
      <c r="U42" s="240">
        <v>4444</v>
      </c>
      <c r="V42" s="240">
        <v>7013.4</v>
      </c>
      <c r="W42" s="240">
        <v>2392.5</v>
      </c>
      <c r="X42" s="240">
        <v>1084.3</v>
      </c>
      <c r="Y42" s="240">
        <v>0</v>
      </c>
      <c r="Z42" s="240">
        <v>0</v>
      </c>
      <c r="AA42" s="240">
        <v>0</v>
      </c>
      <c r="AB42" s="240">
        <v>0</v>
      </c>
      <c r="AC42" s="240">
        <v>0</v>
      </c>
      <c r="AD42" s="240">
        <v>0</v>
      </c>
      <c r="AE42" s="240">
        <v>0</v>
      </c>
      <c r="AF42" s="240">
        <v>0</v>
      </c>
      <c r="AG42" s="240">
        <v>0</v>
      </c>
      <c r="AH42" s="240">
        <v>0</v>
      </c>
      <c r="AI42" s="240">
        <v>0</v>
      </c>
      <c r="AJ42" s="240">
        <v>0</v>
      </c>
      <c r="AK42" s="240">
        <v>0</v>
      </c>
      <c r="AL42" s="240">
        <v>0</v>
      </c>
      <c r="AM42" s="240">
        <v>0</v>
      </c>
      <c r="AN42" s="240">
        <v>0</v>
      </c>
      <c r="AO42" s="240">
        <v>0</v>
      </c>
      <c r="AP42" s="240">
        <v>0</v>
      </c>
      <c r="AQ42" s="240">
        <v>0</v>
      </c>
      <c r="AR42" s="240">
        <v>0</v>
      </c>
      <c r="AS42" s="240">
        <v>0</v>
      </c>
      <c r="AT42" s="240">
        <v>0</v>
      </c>
      <c r="AU42" s="240">
        <v>0</v>
      </c>
      <c r="BW42" s="54"/>
      <c r="BX42" s="54"/>
      <c r="BY42" s="54"/>
      <c r="BZ42" s="54"/>
      <c r="CA42" s="54"/>
      <c r="CB42" s="54"/>
      <c r="CC42" s="54"/>
      <c r="CD42" s="54"/>
      <c r="CE42" s="54"/>
      <c r="CF42" s="54"/>
      <c r="CG42" s="54"/>
      <c r="CH42" s="54"/>
      <c r="CI42" s="54"/>
      <c r="CJ42" s="54"/>
      <c r="CK42" s="54"/>
      <c r="CL42" s="54"/>
      <c r="CX42" s="54"/>
      <c r="CY42" s="54"/>
      <c r="CZ42" s="54"/>
      <c r="DA42" s="54"/>
    </row>
    <row r="43" spans="5:105" ht="15.75">
      <c r="E43" s="239">
        <v>3</v>
      </c>
      <c r="F43" s="240">
        <v>0</v>
      </c>
      <c r="G43" s="240">
        <v>4481.1641865213305</v>
      </c>
      <c r="H43" s="240">
        <v>934.83694389195</v>
      </c>
      <c r="I43" s="240">
        <v>2796.6969314483299</v>
      </c>
      <c r="J43" s="240">
        <v>9541.315713168251</v>
      </c>
      <c r="K43" s="240">
        <v>19354.016758517184</v>
      </c>
      <c r="L43" s="240">
        <v>2860.8836200539895</v>
      </c>
      <c r="M43" s="240">
        <v>8706.5590011854802</v>
      </c>
      <c r="N43" s="240">
        <v>6252.0999999999995</v>
      </c>
      <c r="O43" s="240">
        <v>2791.8</v>
      </c>
      <c r="P43" s="240">
        <v>2864.7</v>
      </c>
      <c r="Q43" s="240">
        <v>8579.2000000000007</v>
      </c>
      <c r="R43" s="240">
        <v>1618.8</v>
      </c>
      <c r="S43" s="240">
        <v>4115.5</v>
      </c>
      <c r="T43" s="240">
        <v>9.3000000000000007</v>
      </c>
      <c r="U43" s="240">
        <v>6725.1</v>
      </c>
      <c r="V43" s="240">
        <v>4524.3</v>
      </c>
      <c r="W43" s="240">
        <v>1531.7</v>
      </c>
      <c r="X43" s="240">
        <v>1412.5</v>
      </c>
      <c r="Y43" s="240">
        <v>0</v>
      </c>
      <c r="Z43" s="240">
        <v>0</v>
      </c>
      <c r="AA43" s="240">
        <v>0</v>
      </c>
      <c r="AB43" s="240">
        <v>0</v>
      </c>
      <c r="AC43" s="240">
        <v>0</v>
      </c>
      <c r="AD43" s="240">
        <v>0</v>
      </c>
      <c r="AE43" s="240">
        <v>0</v>
      </c>
      <c r="AF43" s="240">
        <v>0</v>
      </c>
      <c r="AG43" s="240">
        <v>0</v>
      </c>
      <c r="AH43" s="240">
        <v>0</v>
      </c>
      <c r="AI43" s="240">
        <v>0</v>
      </c>
      <c r="AJ43" s="240">
        <v>0</v>
      </c>
      <c r="AK43" s="240">
        <v>0</v>
      </c>
      <c r="AL43" s="240">
        <v>0</v>
      </c>
      <c r="AM43" s="240">
        <v>0</v>
      </c>
      <c r="AN43" s="240">
        <v>0</v>
      </c>
      <c r="AO43" s="240">
        <v>0</v>
      </c>
      <c r="AP43" s="240">
        <v>0</v>
      </c>
      <c r="AQ43" s="240">
        <v>0</v>
      </c>
      <c r="AR43" s="240">
        <v>0</v>
      </c>
      <c r="AS43" s="240">
        <v>0</v>
      </c>
      <c r="AT43" s="240">
        <v>0</v>
      </c>
      <c r="AU43" s="240">
        <v>0</v>
      </c>
      <c r="BW43" s="54"/>
      <c r="BX43" s="54"/>
      <c r="BY43" s="54"/>
      <c r="BZ43" s="54"/>
      <c r="CA43" s="54"/>
      <c r="CB43" s="54"/>
      <c r="CC43" s="54"/>
      <c r="CD43" s="54"/>
      <c r="CE43" s="54"/>
      <c r="CF43" s="54"/>
      <c r="CG43" s="54"/>
      <c r="CH43" s="54"/>
      <c r="CI43" s="54"/>
      <c r="CJ43" s="54"/>
      <c r="CK43" s="54"/>
      <c r="CL43" s="54"/>
      <c r="CX43" s="54"/>
      <c r="CY43" s="54"/>
      <c r="CZ43" s="54"/>
      <c r="DA43" s="54"/>
    </row>
    <row r="44" spans="5:105" ht="15.75">
      <c r="E44" s="239">
        <v>4</v>
      </c>
      <c r="F44" s="240">
        <v>0</v>
      </c>
      <c r="G44" s="240">
        <v>5538.97314689822</v>
      </c>
      <c r="H44" s="240">
        <v>2315.5636554139101</v>
      </c>
      <c r="I44" s="240">
        <v>6686.4606549747805</v>
      </c>
      <c r="J44" s="240">
        <v>10584.319342139288</v>
      </c>
      <c r="K44" s="240">
        <v>19846.327601024441</v>
      </c>
      <c r="L44" s="240">
        <v>3788.7624886110298</v>
      </c>
      <c r="M44" s="240">
        <v>8346.3327468060197</v>
      </c>
      <c r="N44" s="240">
        <v>6978.4000000000005</v>
      </c>
      <c r="O44" s="240">
        <v>2653.8</v>
      </c>
      <c r="P44" s="240">
        <v>3482.7999999999997</v>
      </c>
      <c r="Q44" s="240">
        <v>8726.7999999999993</v>
      </c>
      <c r="R44" s="240">
        <v>5526.7</v>
      </c>
      <c r="S44" s="240">
        <v>2748</v>
      </c>
      <c r="T44" s="240">
        <v>220.4</v>
      </c>
      <c r="U44" s="240">
        <v>2424</v>
      </c>
      <c r="V44" s="240">
        <v>10280.200000000001</v>
      </c>
      <c r="W44" s="240">
        <v>1756.9</v>
      </c>
      <c r="X44" s="240">
        <v>7868.9000000000005</v>
      </c>
      <c r="Y44" s="240">
        <v>0</v>
      </c>
      <c r="Z44" s="240">
        <v>0</v>
      </c>
      <c r="AA44" s="240">
        <v>0</v>
      </c>
      <c r="AB44" s="240">
        <v>0</v>
      </c>
      <c r="AC44" s="240">
        <v>0</v>
      </c>
      <c r="AD44" s="240">
        <v>0</v>
      </c>
      <c r="AE44" s="240">
        <v>0</v>
      </c>
      <c r="AF44" s="240">
        <v>0</v>
      </c>
      <c r="AG44" s="240">
        <v>0</v>
      </c>
      <c r="AH44" s="240">
        <v>0</v>
      </c>
      <c r="AI44" s="240">
        <v>0</v>
      </c>
      <c r="AJ44" s="240">
        <v>0</v>
      </c>
      <c r="AK44" s="240">
        <v>0</v>
      </c>
      <c r="AL44" s="240">
        <v>0</v>
      </c>
      <c r="AM44" s="240">
        <v>0</v>
      </c>
      <c r="AN44" s="240">
        <v>0</v>
      </c>
      <c r="AO44" s="240">
        <v>0</v>
      </c>
      <c r="AP44" s="240">
        <v>0</v>
      </c>
      <c r="AQ44" s="240">
        <v>0</v>
      </c>
      <c r="AR44" s="240">
        <v>0</v>
      </c>
      <c r="AS44" s="240">
        <v>0</v>
      </c>
      <c r="AT44" s="240">
        <v>0</v>
      </c>
      <c r="AU44" s="240">
        <v>0</v>
      </c>
      <c r="BW44" s="54"/>
      <c r="BX44" s="54"/>
      <c r="BY44" s="54"/>
      <c r="BZ44" s="54"/>
      <c r="CA44" s="54"/>
      <c r="CB44" s="54"/>
      <c r="CC44" s="54"/>
      <c r="CD44" s="54"/>
      <c r="CE44" s="54"/>
      <c r="CF44" s="54"/>
      <c r="CG44" s="54"/>
      <c r="CH44" s="54"/>
      <c r="CI44" s="54"/>
      <c r="CJ44" s="54"/>
      <c r="CK44" s="54"/>
      <c r="CL44" s="54"/>
      <c r="CX44" s="54"/>
      <c r="CY44" s="54"/>
      <c r="CZ44" s="54"/>
      <c r="DA44" s="54"/>
    </row>
    <row r="45" spans="5:105" ht="15.75">
      <c r="E45" s="239">
        <v>5</v>
      </c>
      <c r="F45" s="240">
        <v>0</v>
      </c>
      <c r="G45" s="240">
        <v>0</v>
      </c>
      <c r="H45" s="240">
        <v>0</v>
      </c>
      <c r="I45" s="240">
        <v>0</v>
      </c>
      <c r="J45" s="240">
        <v>19634.939521040058</v>
      </c>
      <c r="K45" s="240">
        <v>14699.275683648219</v>
      </c>
      <c r="L45" s="240">
        <v>0</v>
      </c>
      <c r="M45" s="240">
        <v>0</v>
      </c>
      <c r="N45" s="240">
        <v>0</v>
      </c>
      <c r="O45" s="240">
        <v>0</v>
      </c>
      <c r="P45" s="240">
        <v>0</v>
      </c>
      <c r="Q45" s="240">
        <v>0</v>
      </c>
      <c r="R45" s="240">
        <v>0</v>
      </c>
      <c r="S45" s="240">
        <v>103.8</v>
      </c>
      <c r="T45" s="240">
        <v>0</v>
      </c>
      <c r="U45" s="240">
        <v>2983.8999999999996</v>
      </c>
      <c r="V45" s="240">
        <v>11380.3</v>
      </c>
      <c r="W45" s="240">
        <v>1400.1</v>
      </c>
      <c r="X45" s="240">
        <v>0</v>
      </c>
      <c r="Y45" s="240">
        <v>0</v>
      </c>
      <c r="Z45" s="240">
        <v>0</v>
      </c>
      <c r="AA45" s="240">
        <v>0</v>
      </c>
      <c r="AB45" s="240">
        <v>4074.8999999999996</v>
      </c>
      <c r="AC45" s="240">
        <v>0</v>
      </c>
      <c r="AD45" s="240">
        <v>0</v>
      </c>
      <c r="AE45" s="240">
        <v>0</v>
      </c>
      <c r="AF45" s="240">
        <v>0</v>
      </c>
      <c r="AG45" s="240">
        <v>0</v>
      </c>
      <c r="AH45" s="240">
        <v>0</v>
      </c>
      <c r="AI45" s="240">
        <v>0</v>
      </c>
      <c r="AJ45" s="240">
        <v>0</v>
      </c>
      <c r="AK45" s="240">
        <v>0</v>
      </c>
      <c r="AL45" s="240">
        <v>0</v>
      </c>
      <c r="AM45" s="240">
        <v>0</v>
      </c>
      <c r="AN45" s="240">
        <v>0</v>
      </c>
      <c r="AO45" s="240">
        <v>0</v>
      </c>
      <c r="AP45" s="240">
        <v>0</v>
      </c>
      <c r="AQ45" s="240">
        <v>0</v>
      </c>
      <c r="AR45" s="240">
        <v>0</v>
      </c>
      <c r="AS45" s="240">
        <v>0</v>
      </c>
      <c r="AT45" s="240">
        <v>0</v>
      </c>
      <c r="AU45" s="240">
        <v>0</v>
      </c>
      <c r="BW45" s="54"/>
      <c r="BX45" s="54"/>
      <c r="BY45" s="54"/>
      <c r="BZ45" s="54"/>
      <c r="CA45" s="54"/>
      <c r="CB45" s="54"/>
      <c r="CC45" s="54"/>
      <c r="CD45" s="54"/>
      <c r="CE45" s="54"/>
      <c r="CF45" s="54"/>
      <c r="CG45" s="54"/>
      <c r="CH45" s="54"/>
      <c r="CI45" s="54"/>
      <c r="CJ45" s="54"/>
      <c r="CK45" s="54"/>
      <c r="CL45" s="54"/>
      <c r="CX45" s="54"/>
      <c r="CY45" s="54"/>
      <c r="CZ45" s="54"/>
      <c r="DA45" s="54"/>
    </row>
    <row r="46" spans="5:105" ht="15.75">
      <c r="E46" s="239">
        <v>6</v>
      </c>
      <c r="F46" s="240">
        <v>0</v>
      </c>
      <c r="G46" s="240">
        <v>0</v>
      </c>
      <c r="H46" s="240">
        <v>0</v>
      </c>
      <c r="I46" s="240">
        <v>0</v>
      </c>
      <c r="J46" s="240">
        <v>25611.414526935245</v>
      </c>
      <c r="K46" s="240">
        <v>13955.188701436371</v>
      </c>
      <c r="L46" s="240">
        <v>0</v>
      </c>
      <c r="M46" s="240">
        <v>0</v>
      </c>
      <c r="N46" s="240">
        <v>0</v>
      </c>
      <c r="O46" s="240">
        <v>0</v>
      </c>
      <c r="P46" s="240">
        <v>0</v>
      </c>
      <c r="Q46" s="240">
        <v>0</v>
      </c>
      <c r="R46" s="240">
        <v>0</v>
      </c>
      <c r="S46" s="240">
        <v>103.4</v>
      </c>
      <c r="T46" s="240">
        <v>0</v>
      </c>
      <c r="U46" s="240">
        <v>2327.6999999999998</v>
      </c>
      <c r="V46" s="240">
        <v>14783.400000000001</v>
      </c>
      <c r="W46" s="240">
        <v>2676.7000000000003</v>
      </c>
      <c r="X46" s="240">
        <v>0</v>
      </c>
      <c r="Y46" s="240">
        <v>0</v>
      </c>
      <c r="Z46" s="240">
        <v>0</v>
      </c>
      <c r="AA46" s="240">
        <v>0</v>
      </c>
      <c r="AB46" s="240">
        <v>10139.9</v>
      </c>
      <c r="AC46" s="240">
        <v>0</v>
      </c>
      <c r="AD46" s="240">
        <v>0</v>
      </c>
      <c r="AE46" s="240">
        <v>0</v>
      </c>
      <c r="AF46" s="240">
        <v>0</v>
      </c>
      <c r="AG46" s="240">
        <v>0</v>
      </c>
      <c r="AH46" s="240">
        <v>0</v>
      </c>
      <c r="AI46" s="240">
        <v>0</v>
      </c>
      <c r="AJ46" s="240">
        <v>0</v>
      </c>
      <c r="AK46" s="240">
        <v>0</v>
      </c>
      <c r="AL46" s="240">
        <v>0</v>
      </c>
      <c r="AM46" s="240">
        <v>0</v>
      </c>
      <c r="AN46" s="240">
        <v>0</v>
      </c>
      <c r="AO46" s="240">
        <v>0</v>
      </c>
      <c r="AP46" s="240">
        <v>0</v>
      </c>
      <c r="AQ46" s="240">
        <v>0</v>
      </c>
      <c r="AR46" s="240">
        <v>0</v>
      </c>
      <c r="AS46" s="240">
        <v>0</v>
      </c>
      <c r="AT46" s="240">
        <v>0</v>
      </c>
      <c r="AU46" s="240">
        <v>0</v>
      </c>
      <c r="BW46" s="54"/>
      <c r="BX46" s="54"/>
      <c r="BY46" s="54"/>
      <c r="BZ46" s="54"/>
      <c r="CA46" s="54"/>
      <c r="CB46" s="54"/>
      <c r="CC46" s="54"/>
      <c r="CD46" s="54"/>
      <c r="CE46" s="54"/>
      <c r="CF46" s="54"/>
      <c r="CG46" s="54"/>
      <c r="CH46" s="54"/>
      <c r="CI46" s="54"/>
      <c r="CJ46" s="54"/>
      <c r="CK46" s="54"/>
      <c r="CL46" s="54"/>
      <c r="CX46" s="54"/>
      <c r="CY46" s="54"/>
      <c r="CZ46" s="54"/>
      <c r="DA46" s="54"/>
    </row>
    <row r="47" spans="5:105" ht="15.75">
      <c r="E47" s="239">
        <v>7</v>
      </c>
      <c r="F47" s="240">
        <v>0</v>
      </c>
      <c r="G47" s="240">
        <v>0</v>
      </c>
      <c r="H47" s="240">
        <v>0</v>
      </c>
      <c r="I47" s="240">
        <v>0</v>
      </c>
      <c r="J47" s="240">
        <v>12353.37452721903</v>
      </c>
      <c r="K47" s="240">
        <v>483.12964983284002</v>
      </c>
      <c r="L47" s="240">
        <v>0</v>
      </c>
      <c r="M47" s="240">
        <v>0</v>
      </c>
      <c r="N47" s="240">
        <v>0</v>
      </c>
      <c r="O47" s="240">
        <v>0</v>
      </c>
      <c r="P47" s="240">
        <v>0</v>
      </c>
      <c r="Q47" s="240">
        <v>0</v>
      </c>
      <c r="R47" s="240">
        <v>0</v>
      </c>
      <c r="S47" s="240">
        <v>101.1</v>
      </c>
      <c r="T47" s="240">
        <v>3325.7</v>
      </c>
      <c r="U47" s="240">
        <v>1817.1</v>
      </c>
      <c r="V47" s="240">
        <v>12181.5</v>
      </c>
      <c r="W47" s="240">
        <v>7307.2000000000007</v>
      </c>
      <c r="X47" s="240">
        <v>0</v>
      </c>
      <c r="Y47" s="240">
        <v>0</v>
      </c>
      <c r="Z47" s="240">
        <v>0</v>
      </c>
      <c r="AA47" s="240">
        <v>0</v>
      </c>
      <c r="AB47" s="240">
        <v>12796.800000000001</v>
      </c>
      <c r="AC47" s="240">
        <v>0</v>
      </c>
      <c r="AD47" s="240">
        <v>0</v>
      </c>
      <c r="AE47" s="240">
        <v>0</v>
      </c>
      <c r="AF47" s="240">
        <v>0</v>
      </c>
      <c r="AG47" s="240">
        <v>0</v>
      </c>
      <c r="AH47" s="240">
        <v>0</v>
      </c>
      <c r="AI47" s="240">
        <v>0</v>
      </c>
      <c r="AJ47" s="240">
        <v>0</v>
      </c>
      <c r="AK47" s="240">
        <v>0</v>
      </c>
      <c r="AL47" s="240">
        <v>0</v>
      </c>
      <c r="AM47" s="240">
        <v>0</v>
      </c>
      <c r="AN47" s="240">
        <v>0</v>
      </c>
      <c r="AO47" s="240">
        <v>0</v>
      </c>
      <c r="AP47" s="240">
        <v>0</v>
      </c>
      <c r="AQ47" s="240">
        <v>0</v>
      </c>
      <c r="AR47" s="240">
        <v>0</v>
      </c>
      <c r="AS47" s="240">
        <v>0</v>
      </c>
      <c r="AT47" s="240">
        <v>0</v>
      </c>
      <c r="AU47" s="240">
        <v>0</v>
      </c>
      <c r="BW47" s="54"/>
      <c r="BX47" s="54"/>
      <c r="BY47" s="54"/>
      <c r="BZ47" s="54"/>
      <c r="CA47" s="54"/>
      <c r="CB47" s="54"/>
      <c r="CC47" s="54"/>
      <c r="CD47" s="54"/>
      <c r="CE47" s="54"/>
      <c r="CF47" s="54"/>
      <c r="CG47" s="54"/>
      <c r="CH47" s="54"/>
      <c r="CI47" s="54"/>
      <c r="CJ47" s="54"/>
      <c r="CK47" s="54"/>
      <c r="CL47" s="54"/>
      <c r="CX47" s="54"/>
      <c r="CY47" s="54"/>
      <c r="CZ47" s="54"/>
      <c r="DA47" s="54"/>
    </row>
    <row r="48" spans="5:105" ht="15.75">
      <c r="E48" s="239">
        <v>8</v>
      </c>
      <c r="F48" s="240">
        <v>0</v>
      </c>
      <c r="G48" s="240">
        <v>0</v>
      </c>
      <c r="H48" s="240">
        <v>0</v>
      </c>
      <c r="I48" s="240">
        <v>0</v>
      </c>
      <c r="J48" s="240">
        <v>11218.388087869011</v>
      </c>
      <c r="K48" s="240">
        <v>0</v>
      </c>
      <c r="L48" s="240">
        <v>0</v>
      </c>
      <c r="M48" s="240">
        <v>0</v>
      </c>
      <c r="N48" s="240">
        <v>0</v>
      </c>
      <c r="O48" s="240">
        <v>0</v>
      </c>
      <c r="P48" s="240">
        <v>0</v>
      </c>
      <c r="Q48" s="240">
        <v>0</v>
      </c>
      <c r="R48" s="240">
        <v>0</v>
      </c>
      <c r="S48" s="240">
        <v>109</v>
      </c>
      <c r="T48" s="240">
        <v>3490.1</v>
      </c>
      <c r="U48" s="240">
        <v>3832.5</v>
      </c>
      <c r="V48" s="240">
        <v>5675.7</v>
      </c>
      <c r="W48" s="240">
        <v>6058.7999999999993</v>
      </c>
      <c r="X48" s="240">
        <v>0</v>
      </c>
      <c r="Y48" s="240">
        <v>0</v>
      </c>
      <c r="Z48" s="240">
        <v>0</v>
      </c>
      <c r="AA48" s="240">
        <v>0</v>
      </c>
      <c r="AB48" s="240">
        <v>13260.400000000001</v>
      </c>
      <c r="AC48" s="240">
        <v>0</v>
      </c>
      <c r="AD48" s="240">
        <v>0</v>
      </c>
      <c r="AE48" s="240">
        <v>0</v>
      </c>
      <c r="AF48" s="240">
        <v>0</v>
      </c>
      <c r="AG48" s="240">
        <v>0</v>
      </c>
      <c r="AH48" s="240">
        <v>0</v>
      </c>
      <c r="AI48" s="240">
        <v>0</v>
      </c>
      <c r="AJ48" s="240">
        <v>0</v>
      </c>
      <c r="AK48" s="240">
        <v>0</v>
      </c>
      <c r="AL48" s="240">
        <v>0</v>
      </c>
      <c r="AM48" s="240">
        <v>0</v>
      </c>
      <c r="AN48" s="240">
        <v>0</v>
      </c>
      <c r="AO48" s="240">
        <v>0</v>
      </c>
      <c r="AP48" s="240">
        <v>0</v>
      </c>
      <c r="AQ48" s="240">
        <v>0</v>
      </c>
      <c r="AR48" s="240">
        <v>0</v>
      </c>
      <c r="AS48" s="240">
        <v>0</v>
      </c>
      <c r="AT48" s="240">
        <v>0</v>
      </c>
      <c r="AU48" s="240">
        <v>0</v>
      </c>
      <c r="BW48" s="54"/>
      <c r="BX48" s="54"/>
      <c r="BY48" s="54"/>
      <c r="BZ48" s="54"/>
      <c r="CA48" s="54"/>
      <c r="CB48" s="54"/>
      <c r="CC48" s="54"/>
      <c r="CD48" s="54"/>
      <c r="CE48" s="54"/>
      <c r="CF48" s="54"/>
      <c r="CG48" s="54"/>
      <c r="CH48" s="54"/>
      <c r="CI48" s="54"/>
      <c r="CJ48" s="54"/>
      <c r="CK48" s="54"/>
      <c r="CL48" s="54"/>
      <c r="CX48" s="54"/>
      <c r="CY48" s="54"/>
      <c r="CZ48" s="54"/>
      <c r="DA48" s="54"/>
    </row>
    <row r="49" spans="5:105" ht="15.75">
      <c r="E49" s="239">
        <v>9</v>
      </c>
      <c r="F49" s="240">
        <v>0</v>
      </c>
      <c r="G49" s="240">
        <v>0</v>
      </c>
      <c r="H49" s="240">
        <v>0</v>
      </c>
      <c r="I49" s="240">
        <v>118.67767138793</v>
      </c>
      <c r="J49" s="240">
        <v>10549.428015441519</v>
      </c>
      <c r="K49" s="240">
        <v>0</v>
      </c>
      <c r="L49" s="240">
        <v>0</v>
      </c>
      <c r="M49" s="240">
        <v>0</v>
      </c>
      <c r="N49" s="240">
        <v>0</v>
      </c>
      <c r="O49" s="240">
        <v>0</v>
      </c>
      <c r="P49" s="240">
        <v>0</v>
      </c>
      <c r="Q49" s="240">
        <v>0</v>
      </c>
      <c r="R49" s="240">
        <v>0</v>
      </c>
      <c r="S49" s="240">
        <v>106.2</v>
      </c>
      <c r="T49" s="240">
        <v>3885.2</v>
      </c>
      <c r="U49" s="240">
        <v>1634.4</v>
      </c>
      <c r="V49" s="240">
        <v>5125.4999999999991</v>
      </c>
      <c r="W49" s="240">
        <v>6582.0999999999995</v>
      </c>
      <c r="X49" s="240">
        <v>0</v>
      </c>
      <c r="Y49" s="240">
        <v>0</v>
      </c>
      <c r="Z49" s="240">
        <v>0</v>
      </c>
      <c r="AA49" s="240">
        <v>0</v>
      </c>
      <c r="AB49" s="240">
        <v>13007.8</v>
      </c>
      <c r="AC49" s="240">
        <v>0</v>
      </c>
      <c r="AD49" s="240">
        <v>0</v>
      </c>
      <c r="AE49" s="240">
        <v>0</v>
      </c>
      <c r="AF49" s="240">
        <v>0</v>
      </c>
      <c r="AG49" s="240">
        <v>0</v>
      </c>
      <c r="AH49" s="240">
        <v>0</v>
      </c>
      <c r="AI49" s="240">
        <v>0</v>
      </c>
      <c r="AJ49" s="240">
        <v>0</v>
      </c>
      <c r="AK49" s="240">
        <v>0</v>
      </c>
      <c r="AL49" s="240">
        <v>0</v>
      </c>
      <c r="AM49" s="240">
        <v>0</v>
      </c>
      <c r="AN49" s="240">
        <v>0</v>
      </c>
      <c r="AO49" s="240">
        <v>0</v>
      </c>
      <c r="AP49" s="240">
        <v>0</v>
      </c>
      <c r="AQ49" s="240">
        <v>0</v>
      </c>
      <c r="AR49" s="240">
        <v>0</v>
      </c>
      <c r="AS49" s="240">
        <v>0</v>
      </c>
      <c r="AT49" s="240">
        <v>0</v>
      </c>
      <c r="AU49" s="240">
        <v>0</v>
      </c>
      <c r="BW49" s="54"/>
      <c r="BX49" s="54"/>
      <c r="BY49" s="54"/>
      <c r="BZ49" s="54"/>
      <c r="CA49" s="54"/>
      <c r="CB49" s="54"/>
      <c r="CC49" s="54"/>
      <c r="CD49" s="54"/>
      <c r="CE49" s="54"/>
      <c r="CF49" s="54"/>
      <c r="CG49" s="54"/>
      <c r="CH49" s="54"/>
      <c r="CI49" s="54"/>
      <c r="CJ49" s="54"/>
      <c r="CK49" s="54"/>
      <c r="CL49" s="54"/>
      <c r="CX49" s="54"/>
      <c r="CY49" s="54"/>
      <c r="CZ49" s="54"/>
      <c r="DA49" s="54"/>
    </row>
    <row r="50" spans="5:105" ht="15.75">
      <c r="E50" s="239">
        <v>10</v>
      </c>
      <c r="F50" s="240">
        <v>9315.6223374000001</v>
      </c>
      <c r="G50" s="240">
        <v>3547.8152468281896</v>
      </c>
      <c r="H50" s="240">
        <v>20713.052198129808</v>
      </c>
      <c r="I50" s="240">
        <v>23978.36271131636</v>
      </c>
      <c r="J50" s="240">
        <v>18286.33981815261</v>
      </c>
      <c r="K50" s="240">
        <v>14161.21906156807</v>
      </c>
      <c r="L50" s="240">
        <v>5366.6833058600796</v>
      </c>
      <c r="M50" s="240">
        <v>5984.9</v>
      </c>
      <c r="N50" s="240">
        <v>3431</v>
      </c>
      <c r="O50" s="240">
        <v>1984</v>
      </c>
      <c r="P50" s="240">
        <v>2257.2999999999997</v>
      </c>
      <c r="Q50" s="240">
        <v>4034.1000000000004</v>
      </c>
      <c r="R50" s="240">
        <v>5768.5000000000009</v>
      </c>
      <c r="S50" s="240">
        <v>6118.1</v>
      </c>
      <c r="T50" s="240">
        <v>4425</v>
      </c>
      <c r="U50" s="240">
        <v>3636.1</v>
      </c>
      <c r="V50" s="240">
        <v>10513.7</v>
      </c>
      <c r="W50" s="240">
        <v>7341.7999999999993</v>
      </c>
      <c r="X50" s="240">
        <v>0</v>
      </c>
      <c r="Y50" s="240">
        <v>0</v>
      </c>
      <c r="Z50" s="240">
        <v>0</v>
      </c>
      <c r="AA50" s="240">
        <v>0</v>
      </c>
      <c r="AB50" s="240">
        <v>0</v>
      </c>
      <c r="AC50" s="240">
        <v>0</v>
      </c>
      <c r="AD50" s="240">
        <v>0</v>
      </c>
      <c r="AE50" s="240">
        <v>0</v>
      </c>
      <c r="AF50" s="240">
        <v>0</v>
      </c>
      <c r="AG50" s="240">
        <v>0</v>
      </c>
      <c r="AH50" s="240">
        <v>0</v>
      </c>
      <c r="AI50" s="240">
        <v>0</v>
      </c>
      <c r="AJ50" s="240">
        <v>0</v>
      </c>
      <c r="AK50" s="240">
        <v>0</v>
      </c>
      <c r="AL50" s="240">
        <v>0</v>
      </c>
      <c r="AM50" s="240">
        <v>0</v>
      </c>
      <c r="AN50" s="240">
        <v>0</v>
      </c>
      <c r="AO50" s="240">
        <v>0</v>
      </c>
      <c r="AP50" s="240">
        <v>0</v>
      </c>
      <c r="AQ50" s="240">
        <v>0</v>
      </c>
      <c r="AR50" s="240">
        <v>0</v>
      </c>
      <c r="AS50" s="240">
        <v>0</v>
      </c>
      <c r="AT50" s="240">
        <v>0</v>
      </c>
      <c r="AU50" s="240">
        <v>0</v>
      </c>
      <c r="BW50" s="54"/>
      <c r="BX50" s="54"/>
      <c r="BY50" s="54"/>
      <c r="BZ50" s="54"/>
      <c r="CA50" s="54"/>
      <c r="CB50" s="54"/>
      <c r="CC50" s="54"/>
      <c r="CD50" s="54"/>
      <c r="CE50" s="54"/>
      <c r="CF50" s="54"/>
      <c r="CG50" s="54"/>
      <c r="CH50" s="54"/>
      <c r="CI50" s="54"/>
      <c r="CJ50" s="54"/>
      <c r="CK50" s="54"/>
      <c r="CL50" s="54"/>
      <c r="CX50" s="54"/>
      <c r="CY50" s="54"/>
      <c r="CZ50" s="54"/>
      <c r="DA50" s="54"/>
    </row>
    <row r="51" spans="5:105" ht="15.75">
      <c r="E51" s="239">
        <v>11</v>
      </c>
      <c r="F51" s="240">
        <v>9834.4228620000013</v>
      </c>
      <c r="G51" s="240">
        <v>3311.99797329891</v>
      </c>
      <c r="H51" s="240">
        <v>21274.322156153619</v>
      </c>
      <c r="I51" s="240">
        <v>9740.1993668687992</v>
      </c>
      <c r="J51" s="240">
        <v>18238.193861142499</v>
      </c>
      <c r="K51" s="240">
        <v>12747.518257147789</v>
      </c>
      <c r="L51" s="240">
        <v>5528.4415098442496</v>
      </c>
      <c r="M51" s="240">
        <v>6003.1</v>
      </c>
      <c r="N51" s="240">
        <v>1945.3</v>
      </c>
      <c r="O51" s="240">
        <v>1951.7</v>
      </c>
      <c r="P51" s="240">
        <v>3155.9</v>
      </c>
      <c r="Q51" s="240">
        <v>5524.2000000000007</v>
      </c>
      <c r="R51" s="240">
        <v>7101.5</v>
      </c>
      <c r="S51" s="240">
        <v>9540.5</v>
      </c>
      <c r="T51" s="240">
        <v>8209.5999999999985</v>
      </c>
      <c r="U51" s="240">
        <v>6918</v>
      </c>
      <c r="V51" s="240">
        <v>13804.699999999999</v>
      </c>
      <c r="W51" s="240">
        <v>5837.5</v>
      </c>
      <c r="X51" s="240">
        <v>0</v>
      </c>
      <c r="Y51" s="240">
        <v>0</v>
      </c>
      <c r="Z51" s="240">
        <v>0</v>
      </c>
      <c r="AA51" s="240">
        <v>0</v>
      </c>
      <c r="AB51" s="240">
        <v>0</v>
      </c>
      <c r="AC51" s="240">
        <v>0</v>
      </c>
      <c r="AD51" s="240">
        <v>0</v>
      </c>
      <c r="AE51" s="240">
        <v>0</v>
      </c>
      <c r="AF51" s="240">
        <v>0</v>
      </c>
      <c r="AG51" s="240">
        <v>0</v>
      </c>
      <c r="AH51" s="240">
        <v>0</v>
      </c>
      <c r="AI51" s="240">
        <v>0</v>
      </c>
      <c r="AJ51" s="240">
        <v>0</v>
      </c>
      <c r="AK51" s="240">
        <v>0</v>
      </c>
      <c r="AL51" s="240">
        <v>0</v>
      </c>
      <c r="AM51" s="240">
        <v>0</v>
      </c>
      <c r="AN51" s="240">
        <v>0</v>
      </c>
      <c r="AO51" s="240">
        <v>0</v>
      </c>
      <c r="AP51" s="240">
        <v>0</v>
      </c>
      <c r="AQ51" s="240">
        <v>0</v>
      </c>
      <c r="AR51" s="240">
        <v>0</v>
      </c>
      <c r="AS51" s="240">
        <v>0</v>
      </c>
      <c r="AT51" s="240">
        <v>0</v>
      </c>
      <c r="AU51" s="240">
        <v>0</v>
      </c>
      <c r="BW51" s="54"/>
      <c r="BX51" s="54"/>
      <c r="BY51" s="54"/>
      <c r="BZ51" s="54"/>
      <c r="CA51" s="54"/>
      <c r="CB51" s="54"/>
      <c r="CC51" s="54"/>
      <c r="CD51" s="54"/>
      <c r="CE51" s="54"/>
      <c r="CF51" s="54"/>
      <c r="CG51" s="54"/>
      <c r="CH51" s="54"/>
      <c r="CI51" s="54"/>
      <c r="CJ51" s="54"/>
      <c r="CK51" s="54"/>
      <c r="CL51" s="54"/>
      <c r="CX51" s="54"/>
      <c r="CY51" s="54"/>
      <c r="CZ51" s="54"/>
      <c r="DA51" s="54"/>
    </row>
    <row r="52" spans="5:105" ht="15.75">
      <c r="E52" s="239">
        <v>12</v>
      </c>
      <c r="F52" s="240">
        <v>8359.2047797999985</v>
      </c>
      <c r="G52" s="240">
        <v>2890.1005985900802</v>
      </c>
      <c r="H52" s="240">
        <v>18771.747841051561</v>
      </c>
      <c r="I52" s="240">
        <v>9142.2730928420096</v>
      </c>
      <c r="J52" s="240">
        <v>16964.07913204818</v>
      </c>
      <c r="K52" s="240">
        <v>5802.9455916284805</v>
      </c>
      <c r="L52" s="240">
        <v>5921.9819473075595</v>
      </c>
      <c r="M52" s="240">
        <v>5705.4000000000005</v>
      </c>
      <c r="N52" s="240">
        <v>2586.1</v>
      </c>
      <c r="O52" s="240">
        <v>2530.4</v>
      </c>
      <c r="P52" s="240">
        <v>4854.2000000000007</v>
      </c>
      <c r="Q52" s="240">
        <v>6666.5999999999995</v>
      </c>
      <c r="R52" s="240">
        <v>6470.9000000000005</v>
      </c>
      <c r="S52" s="240">
        <v>8384.6</v>
      </c>
      <c r="T52" s="240">
        <v>10377.800000000001</v>
      </c>
      <c r="U52" s="240">
        <v>7342.3</v>
      </c>
      <c r="V52" s="240">
        <v>13502.9</v>
      </c>
      <c r="W52" s="240">
        <v>3664</v>
      </c>
      <c r="X52" s="240">
        <v>0</v>
      </c>
      <c r="Y52" s="240">
        <v>0</v>
      </c>
      <c r="Z52" s="240">
        <v>0</v>
      </c>
      <c r="AA52" s="240">
        <v>0</v>
      </c>
      <c r="AB52" s="240">
        <v>0</v>
      </c>
      <c r="AC52" s="240">
        <v>0</v>
      </c>
      <c r="AD52" s="240">
        <v>0</v>
      </c>
      <c r="AE52" s="240">
        <v>0</v>
      </c>
      <c r="AF52" s="240">
        <v>0</v>
      </c>
      <c r="AG52" s="240">
        <v>0</v>
      </c>
      <c r="AH52" s="240">
        <v>0</v>
      </c>
      <c r="AI52" s="240">
        <v>0</v>
      </c>
      <c r="AJ52" s="240">
        <v>0</v>
      </c>
      <c r="AK52" s="240">
        <v>0</v>
      </c>
      <c r="AL52" s="240">
        <v>0</v>
      </c>
      <c r="AM52" s="240">
        <v>0</v>
      </c>
      <c r="AN52" s="240">
        <v>0</v>
      </c>
      <c r="AO52" s="240">
        <v>0</v>
      </c>
      <c r="AP52" s="240">
        <v>0</v>
      </c>
      <c r="AQ52" s="240">
        <v>0</v>
      </c>
      <c r="AR52" s="240">
        <v>0</v>
      </c>
      <c r="AS52" s="240">
        <v>0</v>
      </c>
      <c r="AT52" s="240">
        <v>0</v>
      </c>
      <c r="AU52" s="240">
        <v>0</v>
      </c>
      <c r="BW52" s="54"/>
      <c r="BX52" s="54"/>
      <c r="BY52" s="54"/>
      <c r="BZ52" s="54"/>
      <c r="CA52" s="54"/>
      <c r="CB52" s="54"/>
      <c r="CC52" s="54"/>
      <c r="CD52" s="54"/>
      <c r="CE52" s="54"/>
      <c r="CF52" s="54"/>
      <c r="CG52" s="54"/>
      <c r="CH52" s="54"/>
      <c r="CI52" s="54"/>
      <c r="CJ52" s="54"/>
      <c r="CK52" s="54"/>
      <c r="CL52" s="54"/>
      <c r="CX52" s="54"/>
      <c r="CY52" s="54"/>
      <c r="CZ52" s="54"/>
      <c r="DA52" s="54"/>
    </row>
    <row r="53" spans="5:105" ht="15.75">
      <c r="E53" s="241" t="s">
        <v>74</v>
      </c>
      <c r="F53" s="242">
        <v>27509.249979200002</v>
      </c>
      <c r="G53" s="242">
        <v>31364.610850895329</v>
      </c>
      <c r="H53" s="242">
        <v>66423.350084075777</v>
      </c>
      <c r="I53" s="242">
        <v>66915.604224257506</v>
      </c>
      <c r="J53" s="242">
        <v>176791.72304181656</v>
      </c>
      <c r="K53" s="242">
        <v>133808.24674585095</v>
      </c>
      <c r="L53" s="242">
        <v>30139.338664089893</v>
      </c>
      <c r="M53" s="242">
        <v>44282.559489681094</v>
      </c>
      <c r="N53" s="242">
        <v>30985.1</v>
      </c>
      <c r="O53" s="242">
        <v>17394.800000000003</v>
      </c>
      <c r="P53" s="242">
        <v>21405.9</v>
      </c>
      <c r="Q53" s="242">
        <v>48612.000000000007</v>
      </c>
      <c r="R53" s="242">
        <v>33505.699999999997</v>
      </c>
      <c r="S53" s="242">
        <v>43155.199999999997</v>
      </c>
      <c r="T53" s="242">
        <v>39589.5</v>
      </c>
      <c r="U53" s="242">
        <v>51574.1</v>
      </c>
      <c r="V53" s="243">
        <v>118000.7</v>
      </c>
      <c r="W53" s="243">
        <v>55515.899999999994</v>
      </c>
      <c r="X53" s="243">
        <v>11010.1</v>
      </c>
      <c r="Y53" s="243">
        <v>0</v>
      </c>
      <c r="Z53" s="243">
        <v>0</v>
      </c>
      <c r="AA53" s="242">
        <v>0</v>
      </c>
      <c r="AB53" s="242">
        <v>53279.8</v>
      </c>
      <c r="AC53" s="242">
        <v>0</v>
      </c>
      <c r="AD53" s="242">
        <v>0</v>
      </c>
      <c r="AE53" s="242">
        <v>0</v>
      </c>
      <c r="AF53" s="242">
        <v>0</v>
      </c>
      <c r="AG53" s="242">
        <v>0</v>
      </c>
      <c r="AH53" s="242">
        <v>0</v>
      </c>
      <c r="AI53" s="242">
        <v>0</v>
      </c>
      <c r="AJ53" s="242">
        <v>0</v>
      </c>
      <c r="AK53" s="242">
        <v>0</v>
      </c>
      <c r="AL53" s="242">
        <v>0</v>
      </c>
      <c r="AM53" s="242">
        <v>0</v>
      </c>
      <c r="AN53" s="242">
        <v>0</v>
      </c>
      <c r="AO53" s="242">
        <v>0</v>
      </c>
      <c r="AP53" s="242">
        <v>0</v>
      </c>
      <c r="AQ53" s="242">
        <v>0</v>
      </c>
      <c r="AR53" s="242">
        <v>0</v>
      </c>
      <c r="AS53" s="242">
        <v>0</v>
      </c>
      <c r="AT53" s="242">
        <v>0</v>
      </c>
      <c r="AU53" s="242">
        <v>0</v>
      </c>
      <c r="BW53" s="54"/>
      <c r="BX53" s="54"/>
      <c r="BY53" s="54"/>
      <c r="BZ53" s="54"/>
      <c r="CA53" s="54"/>
      <c r="CB53" s="54"/>
      <c r="CC53" s="54"/>
      <c r="CD53" s="54"/>
      <c r="CE53" s="54"/>
      <c r="CF53" s="54"/>
      <c r="CG53" s="54"/>
      <c r="CH53" s="54"/>
      <c r="CI53" s="54"/>
      <c r="CJ53" s="54"/>
      <c r="CK53" s="54"/>
      <c r="CL53" s="54"/>
      <c r="CX53" s="54"/>
      <c r="CY53" s="54"/>
      <c r="CZ53" s="54"/>
      <c r="DA53" s="54"/>
    </row>
    <row r="54" spans="5:105" ht="15.75">
      <c r="E54" s="236" t="s">
        <v>235</v>
      </c>
      <c r="F54" s="244"/>
      <c r="G54" s="244"/>
      <c r="H54" s="244"/>
      <c r="I54" s="244"/>
      <c r="J54" s="244"/>
      <c r="K54" s="244"/>
      <c r="L54" s="244"/>
      <c r="M54" s="244"/>
      <c r="N54" s="244"/>
      <c r="O54" s="244"/>
      <c r="P54" s="244"/>
      <c r="Q54" s="244"/>
      <c r="R54" s="244"/>
      <c r="S54" s="244"/>
      <c r="T54" s="244"/>
      <c r="U54" s="244"/>
      <c r="V54" s="245"/>
      <c r="W54" s="245"/>
      <c r="X54" s="245"/>
      <c r="Y54" s="245"/>
      <c r="Z54" s="245"/>
      <c r="AA54" s="244"/>
      <c r="AB54" s="244"/>
      <c r="AC54" s="244"/>
      <c r="AD54" s="244"/>
      <c r="AE54" s="244"/>
      <c r="AF54" s="244"/>
      <c r="AG54" s="244"/>
      <c r="AH54" s="244"/>
      <c r="AI54" s="244"/>
      <c r="AJ54" s="244"/>
      <c r="AK54" s="244"/>
      <c r="AL54" s="244"/>
      <c r="AM54" s="244"/>
      <c r="AN54" s="244"/>
      <c r="AO54" s="244"/>
      <c r="AP54" s="244"/>
      <c r="AQ54" s="244"/>
      <c r="AR54" s="244"/>
      <c r="AS54" s="244"/>
      <c r="AT54" s="244"/>
      <c r="AU54" s="244"/>
      <c r="BW54" s="54"/>
      <c r="BX54" s="54"/>
      <c r="BY54" s="54"/>
      <c r="BZ54" s="54"/>
      <c r="CA54" s="54"/>
      <c r="CB54" s="54"/>
      <c r="CC54" s="54"/>
      <c r="CD54" s="54"/>
      <c r="CE54" s="54"/>
      <c r="CF54" s="54"/>
      <c r="CG54" s="54"/>
      <c r="CH54" s="54"/>
      <c r="CI54" s="54"/>
      <c r="CJ54" s="54"/>
      <c r="CK54" s="54"/>
      <c r="CL54" s="54"/>
      <c r="CX54" s="54"/>
      <c r="CY54" s="54"/>
      <c r="CZ54" s="54"/>
      <c r="DA54" s="54"/>
    </row>
    <row r="55" spans="5:105" ht="15.75">
      <c r="E55" s="239">
        <v>1</v>
      </c>
      <c r="F55" s="240">
        <v>0</v>
      </c>
      <c r="G55" s="240">
        <v>3792.4711656240102</v>
      </c>
      <c r="H55" s="240">
        <v>9680.9383824043707</v>
      </c>
      <c r="I55" s="240">
        <v>8056.7</v>
      </c>
      <c r="J55" s="240">
        <v>6306.4430300879303</v>
      </c>
      <c r="K55" s="240">
        <v>6764.1197276831008</v>
      </c>
      <c r="L55" s="240">
        <v>734.90205440685008</v>
      </c>
      <c r="M55" s="240">
        <v>1477.0450456389299</v>
      </c>
      <c r="N55" s="240">
        <v>0</v>
      </c>
      <c r="O55" s="240">
        <v>10810.3</v>
      </c>
      <c r="P55" s="240">
        <v>1075.2</v>
      </c>
      <c r="Q55" s="240">
        <v>22686.799999999999</v>
      </c>
      <c r="R55" s="240">
        <v>6415.1999999999989</v>
      </c>
      <c r="S55" s="240">
        <v>13299.6</v>
      </c>
      <c r="T55" s="240">
        <v>2483.8000000000002</v>
      </c>
      <c r="U55" s="240">
        <v>9231.0999999999985</v>
      </c>
      <c r="V55" s="240">
        <v>938.4</v>
      </c>
      <c r="W55" s="240">
        <v>19957.199999999997</v>
      </c>
      <c r="X55" s="240">
        <v>10780.4</v>
      </c>
      <c r="Y55" s="240">
        <v>0</v>
      </c>
      <c r="Z55" s="240">
        <v>0</v>
      </c>
      <c r="AA55" s="240">
        <v>0</v>
      </c>
      <c r="AB55" s="240">
        <v>0</v>
      </c>
      <c r="AC55" s="240">
        <v>0</v>
      </c>
      <c r="AD55" s="240">
        <v>0</v>
      </c>
      <c r="AE55" s="240">
        <v>0</v>
      </c>
      <c r="AF55" s="240">
        <v>0</v>
      </c>
      <c r="AG55" s="240">
        <v>0</v>
      </c>
      <c r="AH55" s="240">
        <v>0</v>
      </c>
      <c r="AI55" s="240">
        <v>0</v>
      </c>
      <c r="AJ55" s="240">
        <v>0</v>
      </c>
      <c r="AK55" s="240">
        <v>0</v>
      </c>
      <c r="AL55" s="240">
        <v>0</v>
      </c>
      <c r="AM55" s="240">
        <v>0</v>
      </c>
      <c r="AN55" s="240">
        <v>0</v>
      </c>
      <c r="AO55" s="240">
        <v>0</v>
      </c>
      <c r="AP55" s="240">
        <v>0</v>
      </c>
      <c r="AQ55" s="240">
        <v>0</v>
      </c>
      <c r="AR55" s="240">
        <v>0</v>
      </c>
      <c r="AS55" s="240">
        <v>0</v>
      </c>
      <c r="AT55" s="240">
        <v>0</v>
      </c>
      <c r="AU55" s="240">
        <v>0</v>
      </c>
      <c r="BW55" s="54"/>
      <c r="BX55" s="54"/>
      <c r="BY55" s="54"/>
      <c r="BZ55" s="54"/>
      <c r="CA55" s="54"/>
      <c r="CB55" s="54"/>
      <c r="CC55" s="54"/>
      <c r="CD55" s="54"/>
      <c r="CE55" s="54"/>
      <c r="CF55" s="54"/>
      <c r="CG55" s="54"/>
      <c r="CH55" s="54"/>
      <c r="CI55" s="54"/>
      <c r="CJ55" s="54"/>
      <c r="CK55" s="54"/>
      <c r="CL55" s="54"/>
      <c r="CX55" s="54"/>
      <c r="CY55" s="54"/>
      <c r="CZ55" s="54"/>
      <c r="DA55" s="54"/>
    </row>
    <row r="56" spans="5:105" ht="15.75">
      <c r="E56" s="239">
        <v>2</v>
      </c>
      <c r="F56" s="240">
        <v>0</v>
      </c>
      <c r="G56" s="240">
        <v>14383.913854186201</v>
      </c>
      <c r="H56" s="240">
        <v>1847.0833384165899</v>
      </c>
      <c r="I56" s="240">
        <v>1814.1999999999998</v>
      </c>
      <c r="J56" s="240">
        <v>1251.6275522712801</v>
      </c>
      <c r="K56" s="240">
        <v>1735.51795709817</v>
      </c>
      <c r="L56" s="240">
        <v>337.94245014245001</v>
      </c>
      <c r="M56" s="240">
        <v>587.97962275742998</v>
      </c>
      <c r="N56" s="240">
        <v>0</v>
      </c>
      <c r="O56" s="240">
        <v>519.1</v>
      </c>
      <c r="P56" s="240">
        <v>2718.7</v>
      </c>
      <c r="Q56" s="240">
        <v>14623.9</v>
      </c>
      <c r="R56" s="240">
        <v>3269.5</v>
      </c>
      <c r="S56" s="240">
        <v>1640.6000000000001</v>
      </c>
      <c r="T56" s="240">
        <v>2136.3999999999996</v>
      </c>
      <c r="U56" s="240">
        <v>9818.6</v>
      </c>
      <c r="V56" s="240">
        <v>1411.1000000000001</v>
      </c>
      <c r="W56" s="240">
        <v>23449.4</v>
      </c>
      <c r="X56" s="240">
        <v>1636.8</v>
      </c>
      <c r="Y56" s="240">
        <v>0</v>
      </c>
      <c r="Z56" s="240">
        <v>0</v>
      </c>
      <c r="AA56" s="240">
        <v>0</v>
      </c>
      <c r="AB56" s="240">
        <v>0</v>
      </c>
      <c r="AC56" s="240">
        <v>0</v>
      </c>
      <c r="AD56" s="240">
        <v>0</v>
      </c>
      <c r="AE56" s="240">
        <v>0</v>
      </c>
      <c r="AF56" s="240">
        <v>0</v>
      </c>
      <c r="AG56" s="240">
        <v>0</v>
      </c>
      <c r="AH56" s="240">
        <v>0</v>
      </c>
      <c r="AI56" s="240">
        <v>0</v>
      </c>
      <c r="AJ56" s="240">
        <v>0</v>
      </c>
      <c r="AK56" s="240">
        <v>0</v>
      </c>
      <c r="AL56" s="240">
        <v>0</v>
      </c>
      <c r="AM56" s="240">
        <v>0</v>
      </c>
      <c r="AN56" s="240">
        <v>0</v>
      </c>
      <c r="AO56" s="240">
        <v>0</v>
      </c>
      <c r="AP56" s="240">
        <v>0</v>
      </c>
      <c r="AQ56" s="240">
        <v>0</v>
      </c>
      <c r="AR56" s="240">
        <v>0</v>
      </c>
      <c r="AS56" s="240">
        <v>0</v>
      </c>
      <c r="AT56" s="240">
        <v>0</v>
      </c>
      <c r="AU56" s="240">
        <v>0</v>
      </c>
      <c r="BW56" s="54"/>
      <c r="BX56" s="54"/>
      <c r="BY56" s="54"/>
      <c r="BZ56" s="54"/>
      <c r="CA56" s="54"/>
      <c r="CB56" s="54"/>
      <c r="CC56" s="54"/>
      <c r="CD56" s="54"/>
      <c r="CE56" s="54"/>
      <c r="CF56" s="54"/>
      <c r="CG56" s="54"/>
      <c r="CH56" s="54"/>
      <c r="CI56" s="54"/>
      <c r="CJ56" s="54"/>
      <c r="CK56" s="54"/>
      <c r="CL56" s="54"/>
      <c r="CX56" s="54"/>
      <c r="CY56" s="54"/>
      <c r="CZ56" s="54"/>
      <c r="DA56" s="54"/>
    </row>
    <row r="57" spans="5:105" ht="15.75">
      <c r="E57" s="239">
        <v>3</v>
      </c>
      <c r="F57" s="240">
        <v>0</v>
      </c>
      <c r="G57" s="240">
        <v>29840.656314214331</v>
      </c>
      <c r="H57" s="240">
        <v>12357.72523837321</v>
      </c>
      <c r="I57" s="240">
        <v>2635.8999999999996</v>
      </c>
      <c r="J57" s="240">
        <v>643.79650846746995</v>
      </c>
      <c r="K57" s="240">
        <v>8040.1917944715296</v>
      </c>
      <c r="L57" s="240">
        <v>355.93880974991998</v>
      </c>
      <c r="M57" s="240">
        <v>724.33204610537996</v>
      </c>
      <c r="N57" s="240">
        <v>0</v>
      </c>
      <c r="O57" s="240">
        <v>525.5</v>
      </c>
      <c r="P57" s="240">
        <v>3509</v>
      </c>
      <c r="Q57" s="240">
        <v>12853.2</v>
      </c>
      <c r="R57" s="240">
        <v>5159.5</v>
      </c>
      <c r="S57" s="240">
        <v>713.3</v>
      </c>
      <c r="T57" s="240">
        <v>4471.3</v>
      </c>
      <c r="U57" s="240">
        <v>7381.7000000000007</v>
      </c>
      <c r="V57" s="240">
        <v>1638.1000000000001</v>
      </c>
      <c r="W57" s="240">
        <v>19844.800000000003</v>
      </c>
      <c r="X57" s="240">
        <v>11469.699999999999</v>
      </c>
      <c r="Y57" s="240">
        <v>0</v>
      </c>
      <c r="Z57" s="240">
        <v>0</v>
      </c>
      <c r="AA57" s="240">
        <v>0</v>
      </c>
      <c r="AB57" s="240">
        <v>0</v>
      </c>
      <c r="AC57" s="240">
        <v>0</v>
      </c>
      <c r="AD57" s="240">
        <v>0</v>
      </c>
      <c r="AE57" s="240">
        <v>0</v>
      </c>
      <c r="AF57" s="240">
        <v>0</v>
      </c>
      <c r="AG57" s="240">
        <v>0</v>
      </c>
      <c r="AH57" s="240">
        <v>0</v>
      </c>
      <c r="AI57" s="240">
        <v>0</v>
      </c>
      <c r="AJ57" s="240">
        <v>0</v>
      </c>
      <c r="AK57" s="240">
        <v>0</v>
      </c>
      <c r="AL57" s="240">
        <v>0</v>
      </c>
      <c r="AM57" s="240">
        <v>0</v>
      </c>
      <c r="AN57" s="240">
        <v>0</v>
      </c>
      <c r="AO57" s="240">
        <v>0</v>
      </c>
      <c r="AP57" s="240">
        <v>0</v>
      </c>
      <c r="AQ57" s="240">
        <v>0</v>
      </c>
      <c r="AR57" s="240">
        <v>0</v>
      </c>
      <c r="AS57" s="240">
        <v>0</v>
      </c>
      <c r="AT57" s="240">
        <v>0</v>
      </c>
      <c r="AU57" s="240">
        <v>0</v>
      </c>
      <c r="BW57" s="54"/>
      <c r="BX57" s="54"/>
      <c r="BY57" s="54"/>
      <c r="BZ57" s="54"/>
      <c r="CA57" s="54"/>
      <c r="CB57" s="54"/>
      <c r="CC57" s="54"/>
      <c r="CD57" s="54"/>
      <c r="CE57" s="54"/>
      <c r="CF57" s="54"/>
      <c r="CG57" s="54"/>
      <c r="CH57" s="54"/>
      <c r="CI57" s="54"/>
      <c r="CJ57" s="54"/>
      <c r="CK57" s="54"/>
      <c r="CL57" s="54"/>
      <c r="CX57" s="54"/>
      <c r="CY57" s="54"/>
      <c r="CZ57" s="54"/>
      <c r="DA57" s="54"/>
    </row>
    <row r="58" spans="5:105" ht="15.75">
      <c r="E58" s="239">
        <v>4</v>
      </c>
      <c r="F58" s="240">
        <v>0</v>
      </c>
      <c r="G58" s="240">
        <v>32200.152629993478</v>
      </c>
      <c r="H58" s="240">
        <v>6972.1965994938801</v>
      </c>
      <c r="I58" s="240">
        <v>21933.196776098463</v>
      </c>
      <c r="J58" s="240">
        <v>4923.9938912762591</v>
      </c>
      <c r="K58" s="240">
        <v>18395.286118206801</v>
      </c>
      <c r="L58" s="240">
        <v>0</v>
      </c>
      <c r="M58" s="240">
        <v>14392.77414711635</v>
      </c>
      <c r="N58" s="240">
        <v>11371</v>
      </c>
      <c r="O58" s="240">
        <v>1757.8000000000002</v>
      </c>
      <c r="P58" s="240">
        <v>4796</v>
      </c>
      <c r="Q58" s="240">
        <v>4822.7000000000007</v>
      </c>
      <c r="R58" s="240">
        <v>24939.599999999999</v>
      </c>
      <c r="S58" s="240">
        <v>1851.5</v>
      </c>
      <c r="T58" s="240">
        <v>2686.1</v>
      </c>
      <c r="U58" s="240">
        <v>4233.6000000000004</v>
      </c>
      <c r="V58" s="240">
        <v>3602.6</v>
      </c>
      <c r="W58" s="240">
        <v>6297.9</v>
      </c>
      <c r="X58" s="240">
        <v>11490.2</v>
      </c>
      <c r="Y58" s="240">
        <v>0</v>
      </c>
      <c r="Z58" s="240">
        <v>0</v>
      </c>
      <c r="AA58" s="240">
        <v>0</v>
      </c>
      <c r="AB58" s="240">
        <v>0</v>
      </c>
      <c r="AC58" s="240">
        <v>0</v>
      </c>
      <c r="AD58" s="240">
        <v>0</v>
      </c>
      <c r="AE58" s="240">
        <v>0</v>
      </c>
      <c r="AF58" s="240">
        <v>0</v>
      </c>
      <c r="AG58" s="240">
        <v>0</v>
      </c>
      <c r="AH58" s="240">
        <v>0</v>
      </c>
      <c r="AI58" s="240">
        <v>0</v>
      </c>
      <c r="AJ58" s="240">
        <v>0</v>
      </c>
      <c r="AK58" s="240">
        <v>0</v>
      </c>
      <c r="AL58" s="240">
        <v>0</v>
      </c>
      <c r="AM58" s="240">
        <v>0</v>
      </c>
      <c r="AN58" s="240">
        <v>0</v>
      </c>
      <c r="AO58" s="240">
        <v>0</v>
      </c>
      <c r="AP58" s="240">
        <v>0</v>
      </c>
      <c r="AQ58" s="240">
        <v>0</v>
      </c>
      <c r="AR58" s="240">
        <v>0</v>
      </c>
      <c r="AS58" s="240">
        <v>0</v>
      </c>
      <c r="AT58" s="240">
        <v>0</v>
      </c>
      <c r="AU58" s="240">
        <v>0</v>
      </c>
      <c r="BW58" s="54"/>
      <c r="BX58" s="54"/>
      <c r="BY58" s="54"/>
      <c r="BZ58" s="54"/>
      <c r="CA58" s="54"/>
      <c r="CB58" s="54"/>
      <c r="CC58" s="54"/>
      <c r="CD58" s="54"/>
      <c r="CE58" s="54"/>
      <c r="CF58" s="54"/>
      <c r="CG58" s="54"/>
      <c r="CH58" s="54"/>
      <c r="CI58" s="54"/>
      <c r="CJ58" s="54"/>
      <c r="CK58" s="54"/>
      <c r="CL58" s="54"/>
      <c r="CX58" s="54"/>
      <c r="CY58" s="54"/>
      <c r="CZ58" s="54"/>
      <c r="DA58" s="54"/>
    </row>
    <row r="59" spans="5:105" ht="15.75">
      <c r="E59" s="239">
        <v>5</v>
      </c>
      <c r="F59" s="240">
        <v>0</v>
      </c>
      <c r="G59" s="240">
        <v>0</v>
      </c>
      <c r="H59" s="240">
        <v>0</v>
      </c>
      <c r="I59" s="240">
        <v>0</v>
      </c>
      <c r="J59" s="240">
        <v>15192.399335636681</v>
      </c>
      <c r="K59" s="240">
        <v>44213.284836450461</v>
      </c>
      <c r="L59" s="240">
        <v>0</v>
      </c>
      <c r="M59" s="240">
        <v>16119.994796187981</v>
      </c>
      <c r="N59" s="240">
        <v>19552.099999999999</v>
      </c>
      <c r="O59" s="240">
        <v>441.2</v>
      </c>
      <c r="P59" s="240">
        <v>1762.3999999999999</v>
      </c>
      <c r="Q59" s="240">
        <v>13230.800000000001</v>
      </c>
      <c r="R59" s="240">
        <v>0</v>
      </c>
      <c r="S59" s="240">
        <v>4930</v>
      </c>
      <c r="T59" s="240">
        <v>6033.5999999999995</v>
      </c>
      <c r="U59" s="240">
        <v>5615.5</v>
      </c>
      <c r="V59" s="240">
        <v>5405.5</v>
      </c>
      <c r="W59" s="240">
        <v>7676.9</v>
      </c>
      <c r="X59" s="240">
        <v>0</v>
      </c>
      <c r="Y59" s="240">
        <v>0</v>
      </c>
      <c r="Z59" s="240">
        <v>0</v>
      </c>
      <c r="AA59" s="240">
        <v>0</v>
      </c>
      <c r="AB59" s="240">
        <v>7142.4</v>
      </c>
      <c r="AC59" s="240">
        <v>0</v>
      </c>
      <c r="AD59" s="240">
        <v>0</v>
      </c>
      <c r="AE59" s="240">
        <v>0</v>
      </c>
      <c r="AF59" s="240">
        <v>0</v>
      </c>
      <c r="AG59" s="240">
        <v>0</v>
      </c>
      <c r="AH59" s="240">
        <v>0</v>
      </c>
      <c r="AI59" s="240">
        <v>0</v>
      </c>
      <c r="AJ59" s="240">
        <v>0</v>
      </c>
      <c r="AK59" s="240">
        <v>0</v>
      </c>
      <c r="AL59" s="240">
        <v>0</v>
      </c>
      <c r="AM59" s="240">
        <v>0</v>
      </c>
      <c r="AN59" s="240">
        <v>0</v>
      </c>
      <c r="AO59" s="240">
        <v>0</v>
      </c>
      <c r="AP59" s="240">
        <v>0</v>
      </c>
      <c r="AQ59" s="240">
        <v>0</v>
      </c>
      <c r="AR59" s="240">
        <v>0</v>
      </c>
      <c r="AS59" s="240">
        <v>0</v>
      </c>
      <c r="AT59" s="240">
        <v>0</v>
      </c>
      <c r="AU59" s="240">
        <v>0</v>
      </c>
      <c r="BW59" s="54"/>
      <c r="BX59" s="54"/>
      <c r="BY59" s="54"/>
      <c r="BZ59" s="54"/>
      <c r="CA59" s="54"/>
      <c r="CB59" s="54"/>
      <c r="CC59" s="54"/>
      <c r="CD59" s="54"/>
      <c r="CE59" s="54"/>
      <c r="CF59" s="54"/>
      <c r="CG59" s="54"/>
      <c r="CH59" s="54"/>
      <c r="CI59" s="54"/>
      <c r="CJ59" s="54"/>
      <c r="CK59" s="54"/>
      <c r="CL59" s="54"/>
      <c r="CX59" s="54"/>
      <c r="CY59" s="54"/>
      <c r="CZ59" s="54"/>
      <c r="DA59" s="54"/>
    </row>
    <row r="60" spans="5:105" ht="15.75">
      <c r="E60" s="239">
        <v>6</v>
      </c>
      <c r="F60" s="240">
        <v>0</v>
      </c>
      <c r="G60" s="240">
        <v>0</v>
      </c>
      <c r="H60" s="240">
        <v>0</v>
      </c>
      <c r="I60" s="240">
        <v>0</v>
      </c>
      <c r="J60" s="240">
        <v>12461.351845330169</v>
      </c>
      <c r="K60" s="240">
        <v>35579.221395390159</v>
      </c>
      <c r="L60" s="240">
        <v>0</v>
      </c>
      <c r="M60" s="240">
        <v>6178.8940660280205</v>
      </c>
      <c r="N60" s="240">
        <v>11787.8</v>
      </c>
      <c r="O60" s="240">
        <v>908.4</v>
      </c>
      <c r="P60" s="240">
        <v>2716.4</v>
      </c>
      <c r="Q60" s="240">
        <v>12320.8</v>
      </c>
      <c r="R60" s="240">
        <v>0</v>
      </c>
      <c r="S60" s="240">
        <v>11847.5</v>
      </c>
      <c r="T60" s="240">
        <v>6462.5</v>
      </c>
      <c r="U60" s="240">
        <v>5403.2999999999993</v>
      </c>
      <c r="V60" s="240">
        <v>3297.3999999999996</v>
      </c>
      <c r="W60" s="240">
        <v>8998.5</v>
      </c>
      <c r="X60" s="240">
        <v>0</v>
      </c>
      <c r="Y60" s="240">
        <v>0</v>
      </c>
      <c r="Z60" s="240">
        <v>-0.1</v>
      </c>
      <c r="AA60" s="240">
        <v>0</v>
      </c>
      <c r="AB60" s="240">
        <v>29013.800000000003</v>
      </c>
      <c r="AC60" s="240">
        <v>0</v>
      </c>
      <c r="AD60" s="240">
        <v>0</v>
      </c>
      <c r="AE60" s="240">
        <v>0</v>
      </c>
      <c r="AF60" s="240">
        <v>0</v>
      </c>
      <c r="AG60" s="240">
        <v>0</v>
      </c>
      <c r="AH60" s="240">
        <v>0</v>
      </c>
      <c r="AI60" s="240">
        <v>0</v>
      </c>
      <c r="AJ60" s="240">
        <v>0</v>
      </c>
      <c r="AK60" s="240">
        <v>0</v>
      </c>
      <c r="AL60" s="240">
        <v>0</v>
      </c>
      <c r="AM60" s="240">
        <v>0</v>
      </c>
      <c r="AN60" s="240">
        <v>0</v>
      </c>
      <c r="AO60" s="240">
        <v>0</v>
      </c>
      <c r="AP60" s="240">
        <v>0</v>
      </c>
      <c r="AQ60" s="240">
        <v>0</v>
      </c>
      <c r="AR60" s="240">
        <v>0</v>
      </c>
      <c r="AS60" s="240">
        <v>0</v>
      </c>
      <c r="AT60" s="240">
        <v>0</v>
      </c>
      <c r="AU60" s="240">
        <v>0</v>
      </c>
      <c r="BW60" s="54"/>
      <c r="BX60" s="54"/>
      <c r="BY60" s="54"/>
      <c r="BZ60" s="54"/>
      <c r="CA60" s="54"/>
      <c r="CB60" s="54"/>
      <c r="CC60" s="54"/>
      <c r="CD60" s="54"/>
      <c r="CE60" s="54"/>
      <c r="CF60" s="54"/>
      <c r="CG60" s="54"/>
      <c r="CH60" s="54"/>
      <c r="CI60" s="54"/>
      <c r="CJ60" s="54"/>
      <c r="CK60" s="54"/>
      <c r="CL60" s="54"/>
      <c r="CX60" s="54"/>
      <c r="CY60" s="54"/>
      <c r="CZ60" s="54"/>
      <c r="DA60" s="54"/>
    </row>
    <row r="61" spans="5:105" ht="15.75">
      <c r="E61" s="239">
        <v>7</v>
      </c>
      <c r="F61" s="240">
        <v>0</v>
      </c>
      <c r="G61" s="240">
        <v>0</v>
      </c>
      <c r="H61" s="240">
        <v>0</v>
      </c>
      <c r="I61" s="240">
        <v>4915.5957657625704</v>
      </c>
      <c r="J61" s="240">
        <v>8918.5054250006797</v>
      </c>
      <c r="K61" s="240">
        <v>671.23124463519002</v>
      </c>
      <c r="L61" s="240">
        <v>0</v>
      </c>
      <c r="M61" s="240">
        <v>7529.5</v>
      </c>
      <c r="N61" s="240">
        <v>6302.8</v>
      </c>
      <c r="O61" s="240">
        <v>3765.8</v>
      </c>
      <c r="P61" s="240">
        <v>3338.7000000000003</v>
      </c>
      <c r="Q61" s="240">
        <v>9920.7000000000007</v>
      </c>
      <c r="R61" s="240">
        <v>0</v>
      </c>
      <c r="S61" s="240">
        <v>16172.3</v>
      </c>
      <c r="T61" s="240">
        <v>12571.599999999999</v>
      </c>
      <c r="U61" s="240">
        <v>12826.4</v>
      </c>
      <c r="V61" s="240">
        <v>5601.8</v>
      </c>
      <c r="W61" s="240">
        <v>12129.4</v>
      </c>
      <c r="X61" s="240">
        <v>0</v>
      </c>
      <c r="Y61" s="240">
        <v>0</v>
      </c>
      <c r="Z61" s="240">
        <v>0</v>
      </c>
      <c r="AA61" s="240">
        <v>0</v>
      </c>
      <c r="AB61" s="240">
        <v>44684.5</v>
      </c>
      <c r="AC61" s="240">
        <v>0</v>
      </c>
      <c r="AD61" s="240">
        <v>0</v>
      </c>
      <c r="AE61" s="240">
        <v>0</v>
      </c>
      <c r="AF61" s="240">
        <v>0</v>
      </c>
      <c r="AG61" s="240">
        <v>0</v>
      </c>
      <c r="AH61" s="240">
        <v>0</v>
      </c>
      <c r="AI61" s="240">
        <v>0</v>
      </c>
      <c r="AJ61" s="240">
        <v>0</v>
      </c>
      <c r="AK61" s="240">
        <v>0</v>
      </c>
      <c r="AL61" s="240">
        <v>0</v>
      </c>
      <c r="AM61" s="240">
        <v>0</v>
      </c>
      <c r="AN61" s="240">
        <v>0</v>
      </c>
      <c r="AO61" s="240">
        <v>0</v>
      </c>
      <c r="AP61" s="240">
        <v>0</v>
      </c>
      <c r="AQ61" s="240">
        <v>0</v>
      </c>
      <c r="AR61" s="240">
        <v>0</v>
      </c>
      <c r="AS61" s="240">
        <v>0</v>
      </c>
      <c r="AT61" s="240">
        <v>0</v>
      </c>
      <c r="AU61" s="240">
        <v>0</v>
      </c>
      <c r="BW61" s="54"/>
      <c r="BX61" s="54"/>
      <c r="BY61" s="54"/>
      <c r="BZ61" s="54"/>
      <c r="CA61" s="54"/>
      <c r="CB61" s="54"/>
      <c r="CC61" s="54"/>
      <c r="CD61" s="54"/>
      <c r="CE61" s="54"/>
      <c r="CF61" s="54"/>
      <c r="CG61" s="54"/>
      <c r="CH61" s="54"/>
      <c r="CI61" s="54"/>
      <c r="CJ61" s="54"/>
      <c r="CK61" s="54"/>
      <c r="CL61" s="54"/>
      <c r="CX61" s="54"/>
      <c r="CY61" s="54"/>
      <c r="CZ61" s="54"/>
      <c r="DA61" s="54"/>
    </row>
    <row r="62" spans="5:105" ht="15.75">
      <c r="E62" s="239">
        <v>8</v>
      </c>
      <c r="F62" s="240">
        <v>0</v>
      </c>
      <c r="G62" s="240">
        <v>0</v>
      </c>
      <c r="H62" s="240">
        <v>2440.9091993993497</v>
      </c>
      <c r="I62" s="240">
        <v>9827.3875473650587</v>
      </c>
      <c r="J62" s="240">
        <v>13462.793203988662</v>
      </c>
      <c r="K62" s="240">
        <v>0</v>
      </c>
      <c r="L62" s="240">
        <v>0</v>
      </c>
      <c r="M62" s="240">
        <v>1393.6</v>
      </c>
      <c r="N62" s="240">
        <v>12342.3</v>
      </c>
      <c r="O62" s="240">
        <v>3908.2</v>
      </c>
      <c r="P62" s="240">
        <v>4686.7</v>
      </c>
      <c r="Q62" s="240">
        <v>12522.800000000001</v>
      </c>
      <c r="R62" s="240">
        <v>0</v>
      </c>
      <c r="S62" s="240">
        <v>16961.399999999998</v>
      </c>
      <c r="T62" s="240">
        <v>2906</v>
      </c>
      <c r="U62" s="240">
        <v>7164.6999999999989</v>
      </c>
      <c r="V62" s="240">
        <v>10284.799999999999</v>
      </c>
      <c r="W62" s="240">
        <v>25095.7</v>
      </c>
      <c r="X62" s="240">
        <v>0</v>
      </c>
      <c r="Y62" s="240">
        <v>0</v>
      </c>
      <c r="Z62" s="240">
        <v>0</v>
      </c>
      <c r="AA62" s="240">
        <v>0</v>
      </c>
      <c r="AB62" s="240">
        <v>49791.700000000004</v>
      </c>
      <c r="AC62" s="240">
        <v>0</v>
      </c>
      <c r="AD62" s="240">
        <v>0</v>
      </c>
      <c r="AE62" s="240">
        <v>0</v>
      </c>
      <c r="AF62" s="240">
        <v>0</v>
      </c>
      <c r="AG62" s="240">
        <v>0</v>
      </c>
      <c r="AH62" s="240">
        <v>0</v>
      </c>
      <c r="AI62" s="240">
        <v>0</v>
      </c>
      <c r="AJ62" s="240">
        <v>0</v>
      </c>
      <c r="AK62" s="240">
        <v>0</v>
      </c>
      <c r="AL62" s="240">
        <v>0</v>
      </c>
      <c r="AM62" s="240">
        <v>0</v>
      </c>
      <c r="AN62" s="240">
        <v>0</v>
      </c>
      <c r="AO62" s="240">
        <v>0</v>
      </c>
      <c r="AP62" s="240">
        <v>0</v>
      </c>
      <c r="AQ62" s="240">
        <v>0</v>
      </c>
      <c r="AR62" s="240">
        <v>0</v>
      </c>
      <c r="AS62" s="240">
        <v>0</v>
      </c>
      <c r="AT62" s="240">
        <v>0</v>
      </c>
      <c r="AU62" s="240">
        <v>0</v>
      </c>
      <c r="BW62" s="54"/>
      <c r="BX62" s="54"/>
      <c r="BY62" s="54"/>
      <c r="BZ62" s="54"/>
      <c r="CA62" s="54"/>
      <c r="CB62" s="54"/>
      <c r="CC62" s="54"/>
      <c r="CD62" s="54"/>
      <c r="CE62" s="54"/>
      <c r="CF62" s="54"/>
      <c r="CG62" s="54"/>
      <c r="CH62" s="54"/>
      <c r="CI62" s="54"/>
      <c r="CJ62" s="54"/>
      <c r="CK62" s="54"/>
      <c r="CL62" s="54"/>
      <c r="CX62" s="54"/>
      <c r="CY62" s="54"/>
      <c r="CZ62" s="54"/>
      <c r="DA62" s="54"/>
    </row>
    <row r="63" spans="5:105" ht="15.75">
      <c r="E63" s="239">
        <v>9</v>
      </c>
      <c r="F63" s="240">
        <v>0</v>
      </c>
      <c r="G63" s="240">
        <v>8114.3610946654899</v>
      </c>
      <c r="H63" s="240">
        <v>22704.76647435391</v>
      </c>
      <c r="I63" s="240">
        <v>4009.4495350996003</v>
      </c>
      <c r="J63" s="240">
        <v>15018.90601547056</v>
      </c>
      <c r="K63" s="240">
        <v>51.656909871240003</v>
      </c>
      <c r="L63" s="240">
        <v>0</v>
      </c>
      <c r="M63" s="240">
        <v>1341.9</v>
      </c>
      <c r="N63" s="240">
        <v>2315.6999999999998</v>
      </c>
      <c r="O63" s="240">
        <v>1664</v>
      </c>
      <c r="P63" s="240">
        <v>4820.6000000000004</v>
      </c>
      <c r="Q63" s="240">
        <v>12281.400000000001</v>
      </c>
      <c r="R63" s="240">
        <v>0</v>
      </c>
      <c r="S63" s="240">
        <v>9174.2999999999993</v>
      </c>
      <c r="T63" s="240">
        <v>4511.5</v>
      </c>
      <c r="U63" s="240">
        <v>12133.800000000001</v>
      </c>
      <c r="V63" s="240">
        <v>15669.099999999999</v>
      </c>
      <c r="W63" s="240">
        <v>18631.699999999997</v>
      </c>
      <c r="X63" s="240">
        <v>0</v>
      </c>
      <c r="Y63" s="240">
        <v>0</v>
      </c>
      <c r="Z63" s="240">
        <v>0</v>
      </c>
      <c r="AA63" s="240">
        <v>0</v>
      </c>
      <c r="AB63" s="240">
        <v>39548</v>
      </c>
      <c r="AC63" s="240">
        <v>0</v>
      </c>
      <c r="AD63" s="240">
        <v>0</v>
      </c>
      <c r="AE63" s="240">
        <v>0</v>
      </c>
      <c r="AF63" s="240">
        <v>0</v>
      </c>
      <c r="AG63" s="240">
        <v>0</v>
      </c>
      <c r="AH63" s="240">
        <v>0</v>
      </c>
      <c r="AI63" s="240">
        <v>0</v>
      </c>
      <c r="AJ63" s="240">
        <v>0</v>
      </c>
      <c r="AK63" s="240">
        <v>0</v>
      </c>
      <c r="AL63" s="240">
        <v>0</v>
      </c>
      <c r="AM63" s="240">
        <v>0</v>
      </c>
      <c r="AN63" s="240">
        <v>0</v>
      </c>
      <c r="AO63" s="240">
        <v>0</v>
      </c>
      <c r="AP63" s="240">
        <v>0</v>
      </c>
      <c r="AQ63" s="240">
        <v>0</v>
      </c>
      <c r="AR63" s="240">
        <v>0</v>
      </c>
      <c r="AS63" s="240">
        <v>0</v>
      </c>
      <c r="AT63" s="240">
        <v>0</v>
      </c>
      <c r="AU63" s="240">
        <v>0</v>
      </c>
      <c r="BW63" s="54"/>
      <c r="BX63" s="54"/>
      <c r="BY63" s="54"/>
      <c r="BZ63" s="54"/>
      <c r="CA63" s="54"/>
      <c r="CB63" s="54"/>
      <c r="CC63" s="54"/>
      <c r="CD63" s="54"/>
      <c r="CE63" s="54"/>
      <c r="CF63" s="54"/>
      <c r="CG63" s="54"/>
      <c r="CH63" s="54"/>
      <c r="CI63" s="54"/>
      <c r="CJ63" s="54"/>
      <c r="CK63" s="54"/>
      <c r="CL63" s="54"/>
      <c r="CX63" s="54"/>
      <c r="CY63" s="54"/>
      <c r="CZ63" s="54"/>
      <c r="DA63" s="54"/>
    </row>
    <row r="64" spans="5:105" ht="15.75">
      <c r="E64" s="239">
        <v>10</v>
      </c>
      <c r="F64" s="240">
        <v>11989.070800000001</v>
      </c>
      <c r="G64" s="240">
        <v>20352.523124660707</v>
      </c>
      <c r="H64" s="240">
        <v>31060.933675808104</v>
      </c>
      <c r="I64" s="240">
        <v>11160.742156782471</v>
      </c>
      <c r="J64" s="240">
        <v>6745.4353122087605</v>
      </c>
      <c r="K64" s="240">
        <v>9682.4342563696009</v>
      </c>
      <c r="L64" s="240">
        <v>501.63727091272</v>
      </c>
      <c r="M64" s="240">
        <v>7622.8</v>
      </c>
      <c r="N64" s="240">
        <v>5208.2</v>
      </c>
      <c r="O64" s="240">
        <v>10231.5</v>
      </c>
      <c r="P64" s="240">
        <v>7338.2</v>
      </c>
      <c r="Q64" s="240">
        <v>15347.499999999998</v>
      </c>
      <c r="R64" s="240">
        <v>25286.5</v>
      </c>
      <c r="S64" s="240">
        <v>15317.6</v>
      </c>
      <c r="T64" s="240">
        <v>5855.5</v>
      </c>
      <c r="U64" s="240">
        <v>7894.7</v>
      </c>
      <c r="V64" s="240">
        <v>15818.7</v>
      </c>
      <c r="W64" s="240">
        <v>18280</v>
      </c>
      <c r="X64" s="240">
        <v>0</v>
      </c>
      <c r="Y64" s="240">
        <v>0</v>
      </c>
      <c r="Z64" s="240">
        <v>0</v>
      </c>
      <c r="AA64" s="240">
        <v>0</v>
      </c>
      <c r="AB64" s="240">
        <v>0</v>
      </c>
      <c r="AC64" s="240">
        <v>0</v>
      </c>
      <c r="AD64" s="240">
        <v>0</v>
      </c>
      <c r="AE64" s="240">
        <v>0</v>
      </c>
      <c r="AF64" s="240">
        <v>0</v>
      </c>
      <c r="AG64" s="240">
        <v>0</v>
      </c>
      <c r="AH64" s="240">
        <v>0</v>
      </c>
      <c r="AI64" s="240">
        <v>0</v>
      </c>
      <c r="AJ64" s="240">
        <v>0</v>
      </c>
      <c r="AK64" s="240">
        <v>0</v>
      </c>
      <c r="AL64" s="240">
        <v>0</v>
      </c>
      <c r="AM64" s="240">
        <v>0</v>
      </c>
      <c r="AN64" s="240">
        <v>0</v>
      </c>
      <c r="AO64" s="240">
        <v>0</v>
      </c>
      <c r="AP64" s="240">
        <v>0</v>
      </c>
      <c r="AQ64" s="240">
        <v>0</v>
      </c>
      <c r="AR64" s="240">
        <v>0</v>
      </c>
      <c r="AS64" s="240">
        <v>0</v>
      </c>
      <c r="AT64" s="240">
        <v>0</v>
      </c>
      <c r="AU64" s="240">
        <v>0</v>
      </c>
      <c r="BW64" s="54"/>
      <c r="BX64" s="54"/>
      <c r="BY64" s="54"/>
      <c r="BZ64" s="54"/>
      <c r="CA64" s="54"/>
      <c r="CB64" s="54"/>
      <c r="CC64" s="54"/>
      <c r="CD64" s="54"/>
      <c r="CE64" s="54"/>
      <c r="CF64" s="54"/>
      <c r="CG64" s="54"/>
      <c r="CH64" s="54"/>
      <c r="CI64" s="54"/>
      <c r="CJ64" s="54"/>
      <c r="CK64" s="54"/>
      <c r="CL64" s="54"/>
      <c r="CX64" s="54"/>
      <c r="CY64" s="54"/>
      <c r="CZ64" s="54"/>
      <c r="DA64" s="54"/>
    </row>
    <row r="65" spans="1:233" ht="15.75">
      <c r="E65" s="239">
        <v>11</v>
      </c>
      <c r="F65" s="240">
        <v>7285.5666080000001</v>
      </c>
      <c r="G65" s="240">
        <v>5421.3540827030793</v>
      </c>
      <c r="H65" s="240">
        <v>18417.539057930931</v>
      </c>
      <c r="I65" s="240">
        <v>25416.165591010638</v>
      </c>
      <c r="J65" s="240">
        <v>11239.529712791291</v>
      </c>
      <c r="K65" s="240">
        <v>11674.744332713481</v>
      </c>
      <c r="L65" s="240">
        <v>1505.5147301704701</v>
      </c>
      <c r="M65" s="240">
        <v>818.3</v>
      </c>
      <c r="N65" s="240">
        <v>6920.1</v>
      </c>
      <c r="O65" s="240">
        <v>597.29999999999995</v>
      </c>
      <c r="P65" s="240">
        <v>1822.2</v>
      </c>
      <c r="Q65" s="240">
        <v>18603.500000000004</v>
      </c>
      <c r="R65" s="240">
        <v>35862.199999999997</v>
      </c>
      <c r="S65" s="240">
        <v>20674.5</v>
      </c>
      <c r="T65" s="240">
        <v>9430.2999999999993</v>
      </c>
      <c r="U65" s="240">
        <v>11069.3</v>
      </c>
      <c r="V65" s="240">
        <v>20690.7</v>
      </c>
      <c r="W65" s="240">
        <v>14608.3</v>
      </c>
      <c r="X65" s="240">
        <v>0</v>
      </c>
      <c r="Y65" s="240">
        <v>0</v>
      </c>
      <c r="Z65" s="240">
        <v>0</v>
      </c>
      <c r="AA65" s="240">
        <v>0</v>
      </c>
      <c r="AB65" s="240">
        <v>0</v>
      </c>
      <c r="AC65" s="240">
        <v>0</v>
      </c>
      <c r="AD65" s="240">
        <v>0</v>
      </c>
      <c r="AE65" s="240">
        <v>0</v>
      </c>
      <c r="AF65" s="240">
        <v>0</v>
      </c>
      <c r="AG65" s="240">
        <v>0</v>
      </c>
      <c r="AH65" s="240">
        <v>0</v>
      </c>
      <c r="AI65" s="240">
        <v>0</v>
      </c>
      <c r="AJ65" s="240">
        <v>0</v>
      </c>
      <c r="AK65" s="240">
        <v>0</v>
      </c>
      <c r="AL65" s="240">
        <v>0</v>
      </c>
      <c r="AM65" s="240">
        <v>0</v>
      </c>
      <c r="AN65" s="240">
        <v>0</v>
      </c>
      <c r="AO65" s="240">
        <v>0</v>
      </c>
      <c r="AP65" s="240">
        <v>0</v>
      </c>
      <c r="AQ65" s="240">
        <v>0</v>
      </c>
      <c r="AR65" s="240">
        <v>0</v>
      </c>
      <c r="AS65" s="240">
        <v>0</v>
      </c>
      <c r="AT65" s="240">
        <v>0</v>
      </c>
      <c r="AU65" s="240">
        <v>0</v>
      </c>
      <c r="BW65" s="54"/>
      <c r="BX65" s="54"/>
      <c r="BY65" s="54"/>
      <c r="BZ65" s="54"/>
      <c r="CA65" s="54"/>
      <c r="CB65" s="54"/>
      <c r="CC65" s="54"/>
      <c r="CD65" s="54"/>
      <c r="CE65" s="54"/>
      <c r="CF65" s="54"/>
      <c r="CG65" s="54"/>
      <c r="CH65" s="54"/>
      <c r="CI65" s="54"/>
      <c r="CJ65" s="54"/>
      <c r="CK65" s="54"/>
      <c r="CL65" s="54"/>
      <c r="CX65" s="54"/>
      <c r="CY65" s="54"/>
      <c r="CZ65" s="54"/>
      <c r="DA65" s="54"/>
    </row>
    <row r="66" spans="1:233" ht="15.75">
      <c r="E66" s="239">
        <v>12</v>
      </c>
      <c r="F66" s="240">
        <v>2629.5216157100003</v>
      </c>
      <c r="G66" s="240">
        <v>2226.8764318247099</v>
      </c>
      <c r="H66" s="240">
        <v>22500.541239231799</v>
      </c>
      <c r="I66" s="240">
        <v>29745.814798551019</v>
      </c>
      <c r="J66" s="240">
        <v>6916.77087369328</v>
      </c>
      <c r="K66" s="240">
        <v>6019.3054808560901</v>
      </c>
      <c r="L66" s="240">
        <v>1856.76202238975</v>
      </c>
      <c r="M66" s="240">
        <v>3934.1</v>
      </c>
      <c r="N66" s="240">
        <v>12459.5</v>
      </c>
      <c r="O66" s="240">
        <v>874</v>
      </c>
      <c r="P66" s="240">
        <v>14433.800000000001</v>
      </c>
      <c r="Q66" s="240">
        <v>28540.1</v>
      </c>
      <c r="R66" s="240">
        <v>18944.2</v>
      </c>
      <c r="S66" s="240">
        <v>13239.1</v>
      </c>
      <c r="T66" s="240">
        <v>11870.800000000001</v>
      </c>
      <c r="U66" s="240">
        <v>20378.300000000003</v>
      </c>
      <c r="V66" s="240">
        <v>25402.799999999999</v>
      </c>
      <c r="W66" s="240">
        <v>16790.399999999998</v>
      </c>
      <c r="X66" s="240">
        <v>0</v>
      </c>
      <c r="Y66" s="240">
        <v>0</v>
      </c>
      <c r="Z66" s="240">
        <v>0</v>
      </c>
      <c r="AA66" s="240">
        <v>0</v>
      </c>
      <c r="AB66" s="240">
        <v>0</v>
      </c>
      <c r="AC66" s="240">
        <v>0</v>
      </c>
      <c r="AD66" s="240">
        <v>0</v>
      </c>
      <c r="AE66" s="240">
        <v>0</v>
      </c>
      <c r="AF66" s="240">
        <v>0</v>
      </c>
      <c r="AG66" s="240">
        <v>0</v>
      </c>
      <c r="AH66" s="240">
        <v>0</v>
      </c>
      <c r="AI66" s="240">
        <v>0</v>
      </c>
      <c r="AJ66" s="240">
        <v>0</v>
      </c>
      <c r="AK66" s="240">
        <v>0</v>
      </c>
      <c r="AL66" s="240">
        <v>0</v>
      </c>
      <c r="AM66" s="240">
        <v>0</v>
      </c>
      <c r="AN66" s="240">
        <v>0</v>
      </c>
      <c r="AO66" s="240">
        <v>0</v>
      </c>
      <c r="AP66" s="240">
        <v>0</v>
      </c>
      <c r="AQ66" s="240">
        <v>0</v>
      </c>
      <c r="AR66" s="240">
        <v>0</v>
      </c>
      <c r="AS66" s="240">
        <v>0</v>
      </c>
      <c r="AT66" s="240">
        <v>0</v>
      </c>
      <c r="AU66" s="240">
        <v>0</v>
      </c>
      <c r="BW66" s="54"/>
      <c r="BX66" s="54"/>
      <c r="BY66" s="54"/>
      <c r="BZ66" s="54"/>
      <c r="CA66" s="54"/>
      <c r="CB66" s="54"/>
      <c r="CC66" s="54"/>
      <c r="CD66" s="54"/>
      <c r="CE66" s="54"/>
      <c r="CF66" s="54"/>
      <c r="CG66" s="54"/>
      <c r="CH66" s="54"/>
      <c r="CI66" s="54"/>
      <c r="CJ66" s="54"/>
      <c r="CK66" s="54"/>
      <c r="CL66" s="54"/>
      <c r="CX66" s="54"/>
      <c r="CY66" s="54"/>
      <c r="CZ66" s="54"/>
      <c r="DA66" s="54"/>
    </row>
    <row r="67" spans="1:233" ht="15.75">
      <c r="E67" s="241" t="s">
        <v>74</v>
      </c>
      <c r="F67" s="242">
        <v>21904.159023710003</v>
      </c>
      <c r="G67" s="242">
        <v>116332.30869787201</v>
      </c>
      <c r="H67" s="242">
        <v>127982.63320541214</v>
      </c>
      <c r="I67" s="242">
        <v>119515.15217066981</v>
      </c>
      <c r="J67" s="242">
        <v>103081.55270622304</v>
      </c>
      <c r="K67" s="242">
        <v>142826.99405374582</v>
      </c>
      <c r="L67" s="242">
        <v>5292.6973377721606</v>
      </c>
      <c r="M67" s="242">
        <v>62121.219723834096</v>
      </c>
      <c r="N67" s="242">
        <v>88259.5</v>
      </c>
      <c r="O67" s="242">
        <v>36003.100000000006</v>
      </c>
      <c r="P67" s="242">
        <v>53017.9</v>
      </c>
      <c r="Q67" s="242">
        <v>177754.2</v>
      </c>
      <c r="R67" s="242">
        <v>119876.7</v>
      </c>
      <c r="S67" s="242">
        <v>125821.70000000001</v>
      </c>
      <c r="T67" s="242">
        <v>71419.400000000009</v>
      </c>
      <c r="U67" s="242">
        <v>113151</v>
      </c>
      <c r="V67" s="243">
        <v>109761</v>
      </c>
      <c r="W67" s="243">
        <v>191760.19999999998</v>
      </c>
      <c r="X67" s="243">
        <v>35377.1</v>
      </c>
      <c r="Y67" s="243">
        <v>0</v>
      </c>
      <c r="Z67" s="243">
        <v>-0.1</v>
      </c>
      <c r="AA67" s="242">
        <v>0</v>
      </c>
      <c r="AB67" s="242">
        <v>170180.40000000002</v>
      </c>
      <c r="AC67" s="242">
        <v>0</v>
      </c>
      <c r="AD67" s="242">
        <v>0</v>
      </c>
      <c r="AE67" s="242">
        <v>0</v>
      </c>
      <c r="AF67" s="242">
        <v>0</v>
      </c>
      <c r="AG67" s="242">
        <v>0</v>
      </c>
      <c r="AH67" s="242">
        <v>0</v>
      </c>
      <c r="AI67" s="242">
        <v>0</v>
      </c>
      <c r="AJ67" s="242">
        <v>0</v>
      </c>
      <c r="AK67" s="242">
        <v>0</v>
      </c>
      <c r="AL67" s="242">
        <v>0</v>
      </c>
      <c r="AM67" s="242">
        <v>0</v>
      </c>
      <c r="AN67" s="242">
        <v>0</v>
      </c>
      <c r="AO67" s="242">
        <v>0</v>
      </c>
      <c r="AP67" s="242">
        <v>0</v>
      </c>
      <c r="AQ67" s="242">
        <v>0</v>
      </c>
      <c r="AR67" s="242">
        <v>0</v>
      </c>
      <c r="AS67" s="242">
        <v>0</v>
      </c>
      <c r="AT67" s="242">
        <v>0</v>
      </c>
      <c r="AU67" s="242">
        <v>0</v>
      </c>
      <c r="BW67" s="54"/>
      <c r="BX67" s="54"/>
      <c r="BY67" s="54"/>
      <c r="BZ67" s="54"/>
      <c r="CA67" s="54"/>
      <c r="CB67" s="54"/>
      <c r="CC67" s="54"/>
      <c r="CD67" s="54"/>
      <c r="CE67" s="54"/>
      <c r="CF67" s="54"/>
      <c r="CG67" s="54"/>
      <c r="CH67" s="54"/>
      <c r="CI67" s="54"/>
      <c r="CJ67" s="54"/>
      <c r="CK67" s="54"/>
      <c r="CL67" s="54"/>
      <c r="CX67" s="54"/>
      <c r="CY67" s="54"/>
      <c r="CZ67" s="54"/>
      <c r="DA67" s="54"/>
    </row>
    <row r="68" spans="1:233" ht="15.75">
      <c r="E68" s="236" t="s">
        <v>236</v>
      </c>
      <c r="F68" s="244"/>
      <c r="G68" s="244"/>
      <c r="H68" s="244"/>
      <c r="I68" s="244"/>
      <c r="J68" s="244"/>
      <c r="K68" s="244"/>
      <c r="L68" s="244"/>
      <c r="M68" s="244"/>
      <c r="N68" s="244"/>
      <c r="O68" s="244"/>
      <c r="P68" s="244"/>
      <c r="Q68" s="244"/>
      <c r="R68" s="244"/>
      <c r="S68" s="244"/>
      <c r="T68" s="244"/>
      <c r="U68" s="244"/>
      <c r="V68" s="245"/>
      <c r="W68" s="245"/>
      <c r="X68" s="245"/>
      <c r="Y68" s="245"/>
      <c r="Z68" s="245"/>
      <c r="AA68" s="244"/>
      <c r="AB68" s="244"/>
      <c r="AC68" s="244"/>
      <c r="AD68" s="244"/>
      <c r="AE68" s="244"/>
      <c r="AF68" s="244"/>
      <c r="AG68" s="244"/>
      <c r="AH68" s="244"/>
      <c r="AI68" s="244"/>
      <c r="AJ68" s="244"/>
      <c r="AK68" s="244"/>
      <c r="AL68" s="244"/>
      <c r="AM68" s="244"/>
      <c r="AN68" s="244"/>
      <c r="AO68" s="244"/>
      <c r="AP68" s="244"/>
      <c r="AQ68" s="244"/>
      <c r="AR68" s="244"/>
      <c r="AS68" s="244"/>
      <c r="AT68" s="244"/>
      <c r="AU68" s="244"/>
      <c r="BW68" s="54"/>
      <c r="BX68" s="54"/>
      <c r="BY68" s="54"/>
      <c r="BZ68" s="54"/>
      <c r="CA68" s="54"/>
      <c r="CB68" s="54"/>
      <c r="CC68" s="54"/>
      <c r="CD68" s="54"/>
      <c r="CE68" s="54"/>
      <c r="CF68" s="54"/>
      <c r="CG68" s="54"/>
      <c r="CH68" s="54"/>
      <c r="CI68" s="54"/>
      <c r="CJ68" s="54"/>
      <c r="CK68" s="54"/>
      <c r="CL68" s="54"/>
      <c r="CX68" s="54"/>
      <c r="CY68" s="54"/>
      <c r="CZ68" s="54"/>
      <c r="DA68" s="54"/>
    </row>
    <row r="69" spans="1:233" ht="15.75">
      <c r="E69" s="239">
        <v>1</v>
      </c>
      <c r="F69" s="240">
        <v>2644.6</v>
      </c>
      <c r="G69" s="240">
        <v>2521.1999999999998</v>
      </c>
      <c r="H69" s="240">
        <v>4706.8999999999996</v>
      </c>
      <c r="I69" s="240">
        <v>3138.7999999999997</v>
      </c>
      <c r="J69" s="240">
        <v>587.30000000000007</v>
      </c>
      <c r="K69" s="240">
        <v>1059.8</v>
      </c>
      <c r="L69" s="240">
        <v>602.1</v>
      </c>
      <c r="M69" s="240">
        <v>3977.9000000000005</v>
      </c>
      <c r="N69" s="240">
        <v>475.4</v>
      </c>
      <c r="O69" s="240">
        <v>1403.1</v>
      </c>
      <c r="P69" s="240">
        <v>5168.8999999999996</v>
      </c>
      <c r="Q69" s="240">
        <v>6934.3</v>
      </c>
      <c r="R69" s="240">
        <v>3733.9</v>
      </c>
      <c r="S69" s="240">
        <v>5598.7000000000007</v>
      </c>
      <c r="T69" s="240">
        <v>6165.7999999999993</v>
      </c>
      <c r="U69" s="240">
        <v>6238</v>
      </c>
      <c r="V69" s="240">
        <v>1102.4000000000001</v>
      </c>
      <c r="W69" s="240">
        <v>5634.9</v>
      </c>
      <c r="X69" s="240">
        <v>7765.5</v>
      </c>
      <c r="Y69" s="240">
        <v>983.90000000000009</v>
      </c>
      <c r="Z69" s="240">
        <v>1144.9000000000001</v>
      </c>
      <c r="AA69" s="240">
        <v>525.9</v>
      </c>
      <c r="AB69" s="240">
        <v>449.1</v>
      </c>
      <c r="AC69" s="240">
        <v>1140.8999999999999</v>
      </c>
      <c r="AD69" s="240">
        <v>0</v>
      </c>
      <c r="AE69" s="240">
        <v>0</v>
      </c>
      <c r="AF69" s="240">
        <v>0</v>
      </c>
      <c r="AG69" s="240">
        <v>0</v>
      </c>
      <c r="AH69" s="240">
        <v>0</v>
      </c>
      <c r="AI69" s="240">
        <v>0</v>
      </c>
      <c r="AJ69" s="240">
        <v>0</v>
      </c>
      <c r="AK69" s="240">
        <v>0</v>
      </c>
      <c r="AL69" s="240">
        <v>0</v>
      </c>
      <c r="AM69" s="240">
        <v>0</v>
      </c>
      <c r="AN69" s="240">
        <v>0</v>
      </c>
      <c r="AO69" s="240">
        <v>0</v>
      </c>
      <c r="AP69" s="240">
        <v>0</v>
      </c>
      <c r="AQ69" s="240">
        <v>0</v>
      </c>
      <c r="AR69" s="240">
        <v>0</v>
      </c>
      <c r="AS69" s="240">
        <v>0</v>
      </c>
      <c r="AT69" s="240">
        <v>0</v>
      </c>
      <c r="AU69" s="240">
        <v>0</v>
      </c>
      <c r="BW69" s="54"/>
      <c r="BX69" s="54"/>
      <c r="BY69" s="54"/>
      <c r="BZ69" s="54"/>
      <c r="CA69" s="54"/>
      <c r="CB69" s="54"/>
      <c r="CC69" s="54"/>
      <c r="CD69" s="54"/>
      <c r="CE69" s="54"/>
      <c r="CF69" s="54"/>
      <c r="CG69" s="54"/>
      <c r="CH69" s="54"/>
      <c r="CI69" s="54"/>
      <c r="CJ69" s="54"/>
      <c r="CK69" s="54"/>
      <c r="CL69" s="54"/>
      <c r="CX69" s="54"/>
      <c r="CY69" s="54"/>
      <c r="CZ69" s="54"/>
      <c r="DA69" s="54"/>
    </row>
    <row r="70" spans="1:233" ht="15.75">
      <c r="E70" s="239">
        <v>2</v>
      </c>
      <c r="F70" s="240">
        <v>2542.8000000000002</v>
      </c>
      <c r="G70" s="240">
        <v>1826.3</v>
      </c>
      <c r="H70" s="240">
        <v>3920.6</v>
      </c>
      <c r="I70" s="240">
        <v>2412.8000000000002</v>
      </c>
      <c r="J70" s="240">
        <v>283.70000000000005</v>
      </c>
      <c r="K70" s="240">
        <v>124.29999999999997</v>
      </c>
      <c r="L70" s="240">
        <v>878.6</v>
      </c>
      <c r="M70" s="240">
        <v>1006.7</v>
      </c>
      <c r="N70" s="240">
        <v>1772.7999999999997</v>
      </c>
      <c r="O70" s="240">
        <v>348.4</v>
      </c>
      <c r="P70" s="240">
        <v>2432.6</v>
      </c>
      <c r="Q70" s="240">
        <v>2828.7</v>
      </c>
      <c r="R70" s="240">
        <v>1992</v>
      </c>
      <c r="S70" s="240">
        <v>6776.5999999999995</v>
      </c>
      <c r="T70" s="240">
        <v>3592.5</v>
      </c>
      <c r="U70" s="240">
        <v>3398.6</v>
      </c>
      <c r="V70" s="240">
        <v>1129.7</v>
      </c>
      <c r="W70" s="240">
        <v>5766.5</v>
      </c>
      <c r="X70" s="240">
        <v>3286.4</v>
      </c>
      <c r="Y70" s="240">
        <v>560.79999999999995</v>
      </c>
      <c r="Z70" s="240">
        <v>622</v>
      </c>
      <c r="AA70" s="240">
        <v>121.7</v>
      </c>
      <c r="AB70" s="240">
        <v>609.80000000000007</v>
      </c>
      <c r="AC70" s="240">
        <v>993.1</v>
      </c>
      <c r="AD70" s="240">
        <v>0</v>
      </c>
      <c r="AE70" s="240">
        <v>0</v>
      </c>
      <c r="AF70" s="240">
        <v>0</v>
      </c>
      <c r="AG70" s="240">
        <v>0</v>
      </c>
      <c r="AH70" s="240">
        <v>0</v>
      </c>
      <c r="AI70" s="240">
        <v>0</v>
      </c>
      <c r="AJ70" s="240">
        <v>0</v>
      </c>
      <c r="AK70" s="240">
        <v>0</v>
      </c>
      <c r="AL70" s="240">
        <v>0</v>
      </c>
      <c r="AM70" s="240">
        <v>0</v>
      </c>
      <c r="AN70" s="240">
        <v>0</v>
      </c>
      <c r="AO70" s="240">
        <v>0</v>
      </c>
      <c r="AP70" s="240">
        <v>0</v>
      </c>
      <c r="AQ70" s="240">
        <v>0</v>
      </c>
      <c r="AR70" s="240">
        <v>0</v>
      </c>
      <c r="AS70" s="240">
        <v>0</v>
      </c>
      <c r="AT70" s="240">
        <v>0</v>
      </c>
      <c r="AU70" s="240">
        <v>0</v>
      </c>
      <c r="BW70" s="54"/>
      <c r="BX70" s="54"/>
      <c r="BY70" s="54"/>
      <c r="BZ70" s="54"/>
      <c r="CA70" s="54"/>
      <c r="CB70" s="54"/>
      <c r="CC70" s="54"/>
      <c r="CD70" s="54"/>
      <c r="CE70" s="54"/>
      <c r="CF70" s="54"/>
      <c r="CG70" s="54"/>
      <c r="CH70" s="54"/>
      <c r="CI70" s="54"/>
      <c r="CJ70" s="54"/>
      <c r="CK70" s="54"/>
      <c r="CL70" s="54"/>
      <c r="CX70" s="54"/>
      <c r="CY70" s="54"/>
      <c r="CZ70" s="54"/>
      <c r="DA70" s="54"/>
    </row>
    <row r="71" spans="1:233" ht="15.75">
      <c r="E71" s="239">
        <v>3</v>
      </c>
      <c r="F71" s="240">
        <v>4797.3</v>
      </c>
      <c r="G71" s="240">
        <v>4010.4999999999995</v>
      </c>
      <c r="H71" s="240">
        <v>715.6</v>
      </c>
      <c r="I71" s="240">
        <v>1322.1000000000001</v>
      </c>
      <c r="J71" s="240">
        <v>1737</v>
      </c>
      <c r="K71" s="240">
        <v>369.90000000000003</v>
      </c>
      <c r="L71" s="240">
        <v>682.99999999999989</v>
      </c>
      <c r="M71" s="240">
        <v>1611.6000000000001</v>
      </c>
      <c r="N71" s="240">
        <v>6981</v>
      </c>
      <c r="O71" s="240">
        <v>1160</v>
      </c>
      <c r="P71" s="240">
        <v>4793.3</v>
      </c>
      <c r="Q71" s="240">
        <v>3101.9</v>
      </c>
      <c r="R71" s="240">
        <v>2163.9</v>
      </c>
      <c r="S71" s="240">
        <v>7961.7</v>
      </c>
      <c r="T71" s="240">
        <v>2012</v>
      </c>
      <c r="U71" s="240">
        <v>6572.9</v>
      </c>
      <c r="V71" s="240">
        <v>1285.5000000000002</v>
      </c>
      <c r="W71" s="240">
        <v>1438.8999999999999</v>
      </c>
      <c r="X71" s="240">
        <v>7428.1</v>
      </c>
      <c r="Y71" s="240">
        <v>3224.9</v>
      </c>
      <c r="Z71" s="240">
        <v>1525.8</v>
      </c>
      <c r="AA71" s="240">
        <v>445.69999999999993</v>
      </c>
      <c r="AB71" s="240">
        <v>311.2</v>
      </c>
      <c r="AC71" s="240">
        <v>800.2</v>
      </c>
      <c r="AD71" s="240">
        <v>0</v>
      </c>
      <c r="AE71" s="240">
        <v>0</v>
      </c>
      <c r="AF71" s="240">
        <v>0</v>
      </c>
      <c r="AG71" s="240">
        <v>0</v>
      </c>
      <c r="AH71" s="240">
        <v>0</v>
      </c>
      <c r="AI71" s="240">
        <v>0</v>
      </c>
      <c r="AJ71" s="240">
        <v>0</v>
      </c>
      <c r="AK71" s="240">
        <v>0</v>
      </c>
      <c r="AL71" s="240">
        <v>0</v>
      </c>
      <c r="AM71" s="240">
        <v>0</v>
      </c>
      <c r="AN71" s="240">
        <v>0</v>
      </c>
      <c r="AO71" s="240">
        <v>0</v>
      </c>
      <c r="AP71" s="240">
        <v>0</v>
      </c>
      <c r="AQ71" s="240">
        <v>0</v>
      </c>
      <c r="AR71" s="240">
        <v>0</v>
      </c>
      <c r="AS71" s="240">
        <v>0</v>
      </c>
      <c r="AT71" s="240">
        <v>0</v>
      </c>
      <c r="AU71" s="240">
        <v>0</v>
      </c>
      <c r="BW71" s="54"/>
      <c r="BX71" s="54"/>
      <c r="BY71" s="54"/>
      <c r="BZ71" s="54"/>
      <c r="CA71" s="54"/>
      <c r="CB71" s="54"/>
      <c r="CC71" s="54"/>
      <c r="CD71" s="54"/>
      <c r="CE71" s="54"/>
      <c r="CF71" s="54"/>
      <c r="CG71" s="54"/>
      <c r="CH71" s="54"/>
      <c r="CI71" s="54"/>
      <c r="CJ71" s="54"/>
      <c r="CK71" s="54"/>
      <c r="CL71" s="54"/>
      <c r="CX71" s="54"/>
      <c r="CY71" s="54"/>
      <c r="CZ71" s="54"/>
      <c r="DA71" s="54"/>
    </row>
    <row r="72" spans="1:233" ht="15.75">
      <c r="E72" s="239">
        <v>4</v>
      </c>
      <c r="F72" s="240">
        <v>7486.6</v>
      </c>
      <c r="G72" s="240">
        <v>4541.3</v>
      </c>
      <c r="H72" s="240">
        <v>1595.8999999999999</v>
      </c>
      <c r="I72" s="240">
        <v>5778.1</v>
      </c>
      <c r="J72" s="240">
        <v>4770.5</v>
      </c>
      <c r="K72" s="240">
        <v>780.09999999999991</v>
      </c>
      <c r="L72" s="240">
        <v>3026.2000000000003</v>
      </c>
      <c r="M72" s="240">
        <v>6980.7000000000007</v>
      </c>
      <c r="N72" s="240">
        <v>7572</v>
      </c>
      <c r="O72" s="240">
        <v>1916.8</v>
      </c>
      <c r="P72" s="240">
        <v>4690.1000000000004</v>
      </c>
      <c r="Q72" s="240">
        <v>7283.4</v>
      </c>
      <c r="R72" s="240">
        <v>4562.3999999999996</v>
      </c>
      <c r="S72" s="240">
        <v>9031</v>
      </c>
      <c r="T72" s="240">
        <v>5687.2</v>
      </c>
      <c r="U72" s="240">
        <v>8564.4000000000015</v>
      </c>
      <c r="V72" s="240">
        <v>6502.9000000000005</v>
      </c>
      <c r="W72" s="240">
        <v>2131.6</v>
      </c>
      <c r="X72" s="240">
        <v>8389.2000000000007</v>
      </c>
      <c r="Y72" s="240">
        <v>7171.2</v>
      </c>
      <c r="Z72" s="240">
        <v>2450.3000000000002</v>
      </c>
      <c r="AA72" s="240">
        <v>773.8</v>
      </c>
      <c r="AB72" s="240">
        <v>1050</v>
      </c>
      <c r="AC72" s="240">
        <v>848.50000000000011</v>
      </c>
      <c r="AD72" s="240">
        <v>0</v>
      </c>
      <c r="AE72" s="240">
        <v>0</v>
      </c>
      <c r="AF72" s="240">
        <v>0</v>
      </c>
      <c r="AG72" s="240">
        <v>0</v>
      </c>
      <c r="AH72" s="240">
        <v>0</v>
      </c>
      <c r="AI72" s="240">
        <v>0</v>
      </c>
      <c r="AJ72" s="240">
        <v>0</v>
      </c>
      <c r="AK72" s="240">
        <v>0</v>
      </c>
      <c r="AL72" s="240">
        <v>0</v>
      </c>
      <c r="AM72" s="240">
        <v>0</v>
      </c>
      <c r="AN72" s="240">
        <v>0</v>
      </c>
      <c r="AO72" s="240">
        <v>0</v>
      </c>
      <c r="AP72" s="240">
        <v>0</v>
      </c>
      <c r="AQ72" s="240">
        <v>0</v>
      </c>
      <c r="AR72" s="240">
        <v>0</v>
      </c>
      <c r="AS72" s="240">
        <v>0</v>
      </c>
      <c r="AT72" s="240">
        <v>0</v>
      </c>
      <c r="AU72" s="240">
        <v>0</v>
      </c>
      <c r="BW72" s="54"/>
      <c r="BX72" s="54"/>
      <c r="BY72" s="54"/>
      <c r="BZ72" s="54"/>
      <c r="CA72" s="54"/>
      <c r="CB72" s="54"/>
      <c r="CC72" s="54"/>
      <c r="CD72" s="54"/>
      <c r="CE72" s="54"/>
      <c r="CF72" s="54"/>
      <c r="CG72" s="54"/>
      <c r="CH72" s="54"/>
      <c r="CI72" s="54"/>
      <c r="CJ72" s="54"/>
      <c r="CK72" s="54"/>
      <c r="CL72" s="54"/>
      <c r="CX72" s="54"/>
      <c r="CY72" s="54"/>
      <c r="CZ72" s="54"/>
      <c r="DA72" s="54"/>
    </row>
    <row r="73" spans="1:233" ht="15.75">
      <c r="E73" s="239">
        <v>5</v>
      </c>
      <c r="F73" s="240">
        <v>7894.5</v>
      </c>
      <c r="G73" s="240">
        <v>8153.8000000000011</v>
      </c>
      <c r="H73" s="240">
        <v>4443.2000000000007</v>
      </c>
      <c r="I73" s="240">
        <v>9724.7000000000007</v>
      </c>
      <c r="J73" s="240">
        <v>9801.2999999999993</v>
      </c>
      <c r="K73" s="240">
        <v>3457.7</v>
      </c>
      <c r="L73" s="240">
        <v>4643.5</v>
      </c>
      <c r="M73" s="240">
        <v>9885.6</v>
      </c>
      <c r="N73" s="240">
        <v>10514.599999999999</v>
      </c>
      <c r="O73" s="240">
        <v>3237.2</v>
      </c>
      <c r="P73" s="240">
        <v>9156.7999999999993</v>
      </c>
      <c r="Q73" s="240">
        <v>10717</v>
      </c>
      <c r="R73" s="240">
        <v>9905.8000000000011</v>
      </c>
      <c r="S73" s="240">
        <v>11364.300000000001</v>
      </c>
      <c r="T73" s="240">
        <v>8043.5</v>
      </c>
      <c r="U73" s="240">
        <v>14116.600000000002</v>
      </c>
      <c r="V73" s="240">
        <v>8310</v>
      </c>
      <c r="W73" s="240">
        <v>8343.4</v>
      </c>
      <c r="X73" s="240">
        <v>11537.5</v>
      </c>
      <c r="Y73" s="240">
        <v>6800.5</v>
      </c>
      <c r="Z73" s="240">
        <v>3246.3999999999996</v>
      </c>
      <c r="AA73" s="240">
        <v>1974</v>
      </c>
      <c r="AB73" s="240">
        <v>1980.3</v>
      </c>
      <c r="AC73" s="240">
        <v>2022.6999999999998</v>
      </c>
      <c r="AD73" s="240">
        <v>0</v>
      </c>
      <c r="AE73" s="240">
        <v>0</v>
      </c>
      <c r="AF73" s="240">
        <v>0</v>
      </c>
      <c r="AG73" s="240">
        <v>0</v>
      </c>
      <c r="AH73" s="240">
        <v>0</v>
      </c>
      <c r="AI73" s="240">
        <v>0</v>
      </c>
      <c r="AJ73" s="240">
        <v>0</v>
      </c>
      <c r="AK73" s="240">
        <v>0</v>
      </c>
      <c r="AL73" s="240">
        <v>0</v>
      </c>
      <c r="AM73" s="240">
        <v>0</v>
      </c>
      <c r="AN73" s="240">
        <v>0</v>
      </c>
      <c r="AO73" s="240">
        <v>0</v>
      </c>
      <c r="AP73" s="240">
        <v>0</v>
      </c>
      <c r="AQ73" s="240">
        <v>0</v>
      </c>
      <c r="AR73" s="240">
        <v>0</v>
      </c>
      <c r="AS73" s="240">
        <v>0</v>
      </c>
      <c r="AT73" s="240">
        <v>0</v>
      </c>
      <c r="AU73" s="240">
        <v>0</v>
      </c>
      <c r="BW73" s="54"/>
      <c r="BX73" s="54"/>
      <c r="BY73" s="54"/>
      <c r="BZ73" s="54"/>
      <c r="CA73" s="54"/>
      <c r="CB73" s="54"/>
      <c r="CC73" s="54"/>
      <c r="CD73" s="54"/>
      <c r="CE73" s="54"/>
      <c r="CF73" s="54"/>
      <c r="CG73" s="54"/>
      <c r="CH73" s="54"/>
      <c r="CI73" s="54"/>
      <c r="CJ73" s="54"/>
      <c r="CK73" s="54"/>
      <c r="CL73" s="54"/>
      <c r="CX73" s="54"/>
      <c r="CY73" s="54"/>
      <c r="CZ73" s="54"/>
      <c r="DA73" s="54"/>
    </row>
    <row r="74" spans="1:233" ht="15.75">
      <c r="E74" s="239">
        <v>6</v>
      </c>
      <c r="F74" s="240">
        <v>9394.7000000000007</v>
      </c>
      <c r="G74" s="240">
        <v>8841.7000000000007</v>
      </c>
      <c r="H74" s="240">
        <v>6331.2</v>
      </c>
      <c r="I74" s="240">
        <v>12171.3</v>
      </c>
      <c r="J74" s="240">
        <v>10382.4</v>
      </c>
      <c r="K74" s="240">
        <v>8904.1</v>
      </c>
      <c r="L74" s="240">
        <v>7204.1</v>
      </c>
      <c r="M74" s="240">
        <v>10767.6</v>
      </c>
      <c r="N74" s="240">
        <v>10047</v>
      </c>
      <c r="O74" s="240">
        <v>7473.3000000000011</v>
      </c>
      <c r="P74" s="240">
        <v>10385.400000000001</v>
      </c>
      <c r="Q74" s="240">
        <v>13233.000000000002</v>
      </c>
      <c r="R74" s="240">
        <v>11799.599999999999</v>
      </c>
      <c r="S74" s="240">
        <v>11905.9</v>
      </c>
      <c r="T74" s="240">
        <v>9757.7999999999993</v>
      </c>
      <c r="U74" s="240">
        <v>12780.8</v>
      </c>
      <c r="V74" s="240">
        <v>10738.4</v>
      </c>
      <c r="W74" s="240">
        <v>12557.3</v>
      </c>
      <c r="X74" s="240">
        <v>12271.6</v>
      </c>
      <c r="Y74" s="240">
        <v>8307.4</v>
      </c>
      <c r="Z74" s="240">
        <v>2717.2</v>
      </c>
      <c r="AA74" s="240">
        <v>2935.7</v>
      </c>
      <c r="AB74" s="240">
        <v>2554.1000000000004</v>
      </c>
      <c r="AC74" s="240">
        <v>3116.5</v>
      </c>
      <c r="AD74" s="240">
        <v>0</v>
      </c>
      <c r="AE74" s="240">
        <v>0</v>
      </c>
      <c r="AF74" s="240">
        <v>0</v>
      </c>
      <c r="AG74" s="240">
        <v>0</v>
      </c>
      <c r="AH74" s="240">
        <v>0</v>
      </c>
      <c r="AI74" s="240">
        <v>0</v>
      </c>
      <c r="AJ74" s="240">
        <v>0</v>
      </c>
      <c r="AK74" s="240">
        <v>0</v>
      </c>
      <c r="AL74" s="240">
        <v>0</v>
      </c>
      <c r="AM74" s="240">
        <v>0</v>
      </c>
      <c r="AN74" s="240">
        <v>0</v>
      </c>
      <c r="AO74" s="240">
        <v>0</v>
      </c>
      <c r="AP74" s="240">
        <v>0</v>
      </c>
      <c r="AQ74" s="240">
        <v>0</v>
      </c>
      <c r="AR74" s="240">
        <v>0</v>
      </c>
      <c r="AS74" s="240">
        <v>0</v>
      </c>
      <c r="AT74" s="240">
        <v>0</v>
      </c>
      <c r="AU74" s="240">
        <v>0</v>
      </c>
      <c r="BW74" s="54"/>
      <c r="BX74" s="54"/>
      <c r="BY74" s="54"/>
      <c r="BZ74" s="54"/>
      <c r="CA74" s="54"/>
      <c r="CB74" s="54"/>
      <c r="CC74" s="54"/>
      <c r="CD74" s="54"/>
      <c r="CE74" s="54"/>
      <c r="CF74" s="54"/>
      <c r="CG74" s="54"/>
      <c r="CH74" s="54"/>
      <c r="CI74" s="54"/>
      <c r="CJ74" s="54"/>
      <c r="CK74" s="54"/>
      <c r="CL74" s="54"/>
      <c r="CX74" s="54"/>
      <c r="CY74" s="54"/>
      <c r="CZ74" s="54"/>
      <c r="DA74" s="54"/>
    </row>
    <row r="75" spans="1:233" s="111" customFormat="1" ht="15.75">
      <c r="A75" s="52"/>
      <c r="B75" s="52"/>
      <c r="C75" s="2"/>
      <c r="D75" s="2"/>
      <c r="E75" s="239">
        <v>7</v>
      </c>
      <c r="F75" s="240">
        <v>10730.199999999999</v>
      </c>
      <c r="G75" s="240">
        <v>11621.599999999999</v>
      </c>
      <c r="H75" s="240">
        <v>16292.900000000001</v>
      </c>
      <c r="I75" s="240">
        <v>14381.2</v>
      </c>
      <c r="J75" s="240">
        <v>2956.5</v>
      </c>
      <c r="K75" s="240">
        <v>10766.1</v>
      </c>
      <c r="L75" s="240">
        <v>10465.700000000001</v>
      </c>
      <c r="M75" s="240">
        <v>12813.2</v>
      </c>
      <c r="N75" s="240">
        <v>12217.599999999999</v>
      </c>
      <c r="O75" s="240">
        <v>12517</v>
      </c>
      <c r="P75" s="240">
        <v>13481.2</v>
      </c>
      <c r="Q75" s="240">
        <v>14417.5</v>
      </c>
      <c r="R75" s="240">
        <v>14045.3</v>
      </c>
      <c r="S75" s="240">
        <v>15502.1</v>
      </c>
      <c r="T75" s="240">
        <v>14370.5</v>
      </c>
      <c r="U75" s="240">
        <v>14776.3</v>
      </c>
      <c r="V75" s="240">
        <v>13646.2</v>
      </c>
      <c r="W75" s="240">
        <v>15168.5</v>
      </c>
      <c r="X75" s="240">
        <v>13908.6</v>
      </c>
      <c r="Y75" s="240">
        <v>9228.5</v>
      </c>
      <c r="Z75" s="240">
        <v>4247.5</v>
      </c>
      <c r="AA75" s="240">
        <v>3308.4000000000005</v>
      </c>
      <c r="AB75" s="240">
        <v>3425.9</v>
      </c>
      <c r="AC75" s="240">
        <v>3476.8999999999996</v>
      </c>
      <c r="AD75" s="240">
        <v>0</v>
      </c>
      <c r="AE75" s="240">
        <v>0</v>
      </c>
      <c r="AF75" s="240">
        <v>0</v>
      </c>
      <c r="AG75" s="240">
        <v>0</v>
      </c>
      <c r="AH75" s="240">
        <v>0</v>
      </c>
      <c r="AI75" s="240">
        <v>0</v>
      </c>
      <c r="AJ75" s="240">
        <v>0</v>
      </c>
      <c r="AK75" s="240">
        <v>0</v>
      </c>
      <c r="AL75" s="240">
        <v>0</v>
      </c>
      <c r="AM75" s="240">
        <v>0</v>
      </c>
      <c r="AN75" s="240">
        <v>0</v>
      </c>
      <c r="AO75" s="240">
        <v>0</v>
      </c>
      <c r="AP75" s="240">
        <v>0</v>
      </c>
      <c r="AQ75" s="240">
        <v>0</v>
      </c>
      <c r="AR75" s="240">
        <v>0</v>
      </c>
      <c r="AS75" s="240">
        <v>0</v>
      </c>
      <c r="AT75" s="240">
        <v>0</v>
      </c>
      <c r="AU75" s="240">
        <v>0</v>
      </c>
      <c r="AV75" s="2"/>
      <c r="AW75" s="2"/>
      <c r="AX75" s="2"/>
      <c r="AY75" s="2"/>
      <c r="AZ75" s="2"/>
      <c r="BA75" s="2"/>
      <c r="BB75" s="2"/>
      <c r="BC75" s="2"/>
      <c r="BD75" s="2"/>
      <c r="BE75" s="2"/>
      <c r="BF75" s="2"/>
      <c r="BG75" s="2"/>
      <c r="BH75" s="2"/>
      <c r="BI75" s="2"/>
      <c r="BJ75" s="2"/>
      <c r="BK75" s="2"/>
      <c r="BL75" s="2"/>
      <c r="BM75" s="2"/>
      <c r="BN75" s="2"/>
      <c r="BO75" s="2"/>
      <c r="BP75" s="2"/>
      <c r="BQ75" s="2"/>
      <c r="BR75" s="2"/>
      <c r="BS75" s="2"/>
      <c r="BT75" s="2"/>
      <c r="BU75" s="2"/>
      <c r="BV75" s="2"/>
      <c r="BW75" s="54"/>
      <c r="BX75" s="54"/>
      <c r="BY75" s="54"/>
      <c r="BZ75" s="54"/>
      <c r="CA75" s="54"/>
      <c r="CB75" s="54"/>
      <c r="CC75" s="54"/>
      <c r="CD75" s="54"/>
      <c r="CE75" s="54"/>
      <c r="CF75" s="54"/>
      <c r="CG75" s="54"/>
      <c r="CH75" s="54"/>
      <c r="CI75" s="54"/>
      <c r="CJ75" s="54"/>
      <c r="CK75" s="54"/>
      <c r="CL75" s="54"/>
      <c r="CM75" s="2"/>
      <c r="CN75" s="2"/>
      <c r="CO75" s="2"/>
      <c r="CP75" s="2"/>
      <c r="CQ75" s="2"/>
      <c r="CR75" s="2"/>
      <c r="CS75" s="2"/>
      <c r="CT75" s="2"/>
      <c r="CU75" s="2"/>
      <c r="CV75" s="2"/>
      <c r="CW75" s="2"/>
      <c r="CX75" s="54"/>
      <c r="CY75" s="54"/>
      <c r="CZ75" s="54"/>
      <c r="DA75" s="54"/>
      <c r="DB75" s="2"/>
      <c r="DC75" s="2"/>
      <c r="DD75" s="2"/>
      <c r="DE75" s="2"/>
      <c r="DF75" s="2"/>
      <c r="DG75" s="2"/>
      <c r="DH75" s="2"/>
      <c r="DI75" s="2"/>
      <c r="DJ75" s="2"/>
      <c r="DK75" s="2"/>
      <c r="DL75" s="2"/>
      <c r="DM75" s="2"/>
      <c r="DN75" s="2"/>
      <c r="DO75" s="2"/>
      <c r="DP75" s="2"/>
      <c r="DQ75" s="2"/>
      <c r="DR75" s="2"/>
      <c r="DS75" s="2"/>
      <c r="DT75" s="2"/>
      <c r="DU75" s="2"/>
      <c r="DV75" s="2"/>
      <c r="DW75" s="2"/>
      <c r="DX75" s="2"/>
      <c r="DY75" s="2"/>
      <c r="DZ75" s="2"/>
      <c r="EA75" s="2"/>
      <c r="EB75" s="2"/>
      <c r="EC75" s="2"/>
      <c r="ED75" s="2"/>
      <c r="EE75" s="2"/>
      <c r="EF75" s="2"/>
      <c r="EG75" s="2"/>
      <c r="EH75" s="2"/>
      <c r="EI75" s="2"/>
      <c r="EJ75" s="2"/>
      <c r="EK75" s="2"/>
      <c r="EL75" s="2"/>
      <c r="EM75" s="2"/>
      <c r="EN75" s="2"/>
      <c r="EO75" s="2"/>
      <c r="EP75" s="2"/>
      <c r="EQ75" s="2"/>
      <c r="ER75" s="2"/>
      <c r="ES75" s="2"/>
      <c r="ET75" s="2"/>
      <c r="EU75" s="2"/>
      <c r="EV75" s="2"/>
      <c r="EW75" s="2"/>
      <c r="EX75" s="2"/>
      <c r="EY75" s="2"/>
      <c r="EZ75" s="2"/>
      <c r="FA75" s="2"/>
      <c r="FB75" s="2"/>
      <c r="FC75" s="2"/>
      <c r="FD75" s="2"/>
      <c r="FE75" s="2"/>
      <c r="FF75" s="2"/>
      <c r="FG75" s="2"/>
      <c r="FH75" s="2"/>
      <c r="FI75" s="2"/>
      <c r="FJ75" s="2"/>
      <c r="FK75" s="2"/>
      <c r="FL75" s="2"/>
      <c r="FM75" s="2"/>
      <c r="FN75" s="2"/>
      <c r="FO75" s="2"/>
      <c r="FP75" s="2"/>
      <c r="FQ75" s="2"/>
      <c r="FR75" s="2"/>
      <c r="FS75" s="2"/>
      <c r="FT75" s="2"/>
      <c r="FU75" s="2"/>
      <c r="FV75" s="2"/>
      <c r="FW75" s="2"/>
      <c r="FX75" s="2"/>
      <c r="FY75" s="2"/>
      <c r="FZ75" s="2"/>
      <c r="GA75" s="2"/>
      <c r="GB75" s="2"/>
      <c r="GC75" s="2"/>
      <c r="GD75" s="2"/>
      <c r="GE75" s="2"/>
      <c r="GF75" s="2"/>
      <c r="GG75" s="2"/>
      <c r="GH75" s="2"/>
      <c r="GI75" s="2"/>
      <c r="GJ75" s="2"/>
      <c r="GK75" s="2"/>
      <c r="GL75" s="2"/>
      <c r="GM75" s="2"/>
      <c r="GN75" s="2"/>
      <c r="GO75" s="2"/>
      <c r="GP75" s="2"/>
      <c r="GQ75" s="2"/>
      <c r="GR75" s="2"/>
      <c r="GS75" s="2"/>
      <c r="GT75" s="2"/>
      <c r="GU75" s="2"/>
      <c r="GV75" s="2"/>
      <c r="GW75" s="2"/>
      <c r="GX75" s="2"/>
      <c r="GY75" s="2"/>
      <c r="GZ75" s="2"/>
      <c r="HA75" s="2"/>
      <c r="HB75" s="2"/>
      <c r="HC75" s="2"/>
      <c r="HD75" s="2"/>
      <c r="HE75" s="2"/>
      <c r="HF75" s="2"/>
      <c r="HG75" s="2"/>
      <c r="HH75" s="2"/>
      <c r="HI75" s="2"/>
      <c r="HJ75" s="2"/>
      <c r="HK75" s="2"/>
      <c r="HL75" s="2"/>
      <c r="HM75" s="2"/>
      <c r="HN75" s="2"/>
      <c r="HO75" s="2"/>
      <c r="HP75" s="2"/>
      <c r="HQ75" s="2"/>
      <c r="HR75" s="2"/>
      <c r="HS75" s="2"/>
      <c r="HT75" s="2"/>
      <c r="HU75" s="2"/>
      <c r="HV75" s="2"/>
      <c r="HW75" s="2"/>
      <c r="HX75" s="2"/>
      <c r="HY75" s="2"/>
    </row>
    <row r="76" spans="1:233" ht="15.75">
      <c r="E76" s="239">
        <v>8</v>
      </c>
      <c r="F76" s="240">
        <v>11274.5</v>
      </c>
      <c r="G76" s="240">
        <v>12317.400000000001</v>
      </c>
      <c r="H76" s="240">
        <v>17145.5</v>
      </c>
      <c r="I76" s="240">
        <v>15174.2</v>
      </c>
      <c r="J76" s="240">
        <v>1757.8000000000002</v>
      </c>
      <c r="K76" s="240">
        <v>12269.400000000001</v>
      </c>
      <c r="L76" s="240">
        <v>12333.5</v>
      </c>
      <c r="M76" s="240">
        <v>13096.4</v>
      </c>
      <c r="N76" s="240">
        <v>14211.2</v>
      </c>
      <c r="O76" s="240">
        <v>13498.3</v>
      </c>
      <c r="P76" s="240">
        <v>14167.900000000001</v>
      </c>
      <c r="Q76" s="240">
        <v>15776.9</v>
      </c>
      <c r="R76" s="240">
        <v>13911.099999999999</v>
      </c>
      <c r="S76" s="240">
        <v>15272.900000000001</v>
      </c>
      <c r="T76" s="240">
        <v>15180.9</v>
      </c>
      <c r="U76" s="240">
        <v>14304.699999999999</v>
      </c>
      <c r="V76" s="240">
        <v>14338.7</v>
      </c>
      <c r="W76" s="240">
        <v>13994.099999999999</v>
      </c>
      <c r="X76" s="240">
        <v>14496.399999999998</v>
      </c>
      <c r="Y76" s="240">
        <v>9049.5</v>
      </c>
      <c r="Z76" s="240">
        <v>4375.8</v>
      </c>
      <c r="AA76" s="240">
        <v>3795.0999999999995</v>
      </c>
      <c r="AB76" s="240">
        <v>3621.2</v>
      </c>
      <c r="AC76" s="240">
        <v>3886.6000000000004</v>
      </c>
      <c r="AD76" s="240">
        <v>0</v>
      </c>
      <c r="AE76" s="240">
        <v>0</v>
      </c>
      <c r="AF76" s="240">
        <v>0</v>
      </c>
      <c r="AG76" s="240">
        <v>0</v>
      </c>
      <c r="AH76" s="240">
        <v>0</v>
      </c>
      <c r="AI76" s="240">
        <v>0</v>
      </c>
      <c r="AJ76" s="240">
        <v>0</v>
      </c>
      <c r="AK76" s="240">
        <v>0</v>
      </c>
      <c r="AL76" s="240">
        <v>0</v>
      </c>
      <c r="AM76" s="240">
        <v>0</v>
      </c>
      <c r="AN76" s="240">
        <v>0</v>
      </c>
      <c r="AO76" s="240">
        <v>0</v>
      </c>
      <c r="AP76" s="240">
        <v>0</v>
      </c>
      <c r="AQ76" s="240">
        <v>0</v>
      </c>
      <c r="AR76" s="240">
        <v>0</v>
      </c>
      <c r="AS76" s="240">
        <v>0</v>
      </c>
      <c r="AT76" s="240">
        <v>0</v>
      </c>
      <c r="AU76" s="240">
        <v>0</v>
      </c>
      <c r="BW76" s="54"/>
      <c r="BX76" s="54"/>
      <c r="BY76" s="54"/>
      <c r="BZ76" s="54"/>
      <c r="CA76" s="54"/>
      <c r="CB76" s="54"/>
      <c r="CC76" s="54"/>
      <c r="CD76" s="54"/>
      <c r="CE76" s="54"/>
      <c r="CF76" s="54"/>
      <c r="CG76" s="54"/>
      <c r="CH76" s="54"/>
      <c r="CI76" s="54"/>
      <c r="CJ76" s="54"/>
      <c r="CK76" s="54"/>
      <c r="CL76" s="54"/>
      <c r="CX76" s="54"/>
      <c r="CY76" s="54"/>
      <c r="CZ76" s="54"/>
      <c r="DA76" s="54"/>
    </row>
    <row r="77" spans="1:233" ht="15.75">
      <c r="E77" s="239">
        <v>9</v>
      </c>
      <c r="F77" s="240">
        <v>9357.9</v>
      </c>
      <c r="G77" s="240">
        <v>12691.3</v>
      </c>
      <c r="H77" s="240">
        <v>15593.3</v>
      </c>
      <c r="I77" s="240">
        <v>15337.199999999999</v>
      </c>
      <c r="J77" s="240">
        <v>1718.4</v>
      </c>
      <c r="K77" s="240">
        <v>10534</v>
      </c>
      <c r="L77" s="240">
        <v>12179</v>
      </c>
      <c r="M77" s="240">
        <v>11119.900000000001</v>
      </c>
      <c r="N77" s="240">
        <v>11205.8</v>
      </c>
      <c r="O77" s="240">
        <v>11064.099999999999</v>
      </c>
      <c r="P77" s="240">
        <v>12310</v>
      </c>
      <c r="Q77" s="240">
        <v>13595</v>
      </c>
      <c r="R77" s="240">
        <v>12078</v>
      </c>
      <c r="S77" s="240">
        <v>14200.099999999999</v>
      </c>
      <c r="T77" s="240">
        <v>13412.7</v>
      </c>
      <c r="U77" s="240">
        <v>14303.5</v>
      </c>
      <c r="V77" s="240">
        <v>12094.7</v>
      </c>
      <c r="W77" s="240">
        <v>13245.2</v>
      </c>
      <c r="X77" s="240">
        <v>12332.4</v>
      </c>
      <c r="Y77" s="240">
        <v>9078.6</v>
      </c>
      <c r="Z77" s="240">
        <v>4757.7</v>
      </c>
      <c r="AA77" s="240">
        <v>3687.1000000000004</v>
      </c>
      <c r="AB77" s="240">
        <v>3181.4000000000005</v>
      </c>
      <c r="AC77" s="240">
        <v>3540.3</v>
      </c>
      <c r="AD77" s="240">
        <v>0</v>
      </c>
      <c r="AE77" s="240">
        <v>0</v>
      </c>
      <c r="AF77" s="240">
        <v>0</v>
      </c>
      <c r="AG77" s="240">
        <v>0</v>
      </c>
      <c r="AH77" s="240">
        <v>0</v>
      </c>
      <c r="AI77" s="240">
        <v>0</v>
      </c>
      <c r="AJ77" s="240">
        <v>0</v>
      </c>
      <c r="AK77" s="240">
        <v>0</v>
      </c>
      <c r="AL77" s="240">
        <v>0</v>
      </c>
      <c r="AM77" s="240">
        <v>0</v>
      </c>
      <c r="AN77" s="240">
        <v>0</v>
      </c>
      <c r="AO77" s="240">
        <v>0</v>
      </c>
      <c r="AP77" s="240">
        <v>0</v>
      </c>
      <c r="AQ77" s="240">
        <v>0</v>
      </c>
      <c r="AR77" s="240">
        <v>0</v>
      </c>
      <c r="AS77" s="240">
        <v>0</v>
      </c>
      <c r="AT77" s="240">
        <v>0</v>
      </c>
      <c r="AU77" s="240">
        <v>0</v>
      </c>
      <c r="BW77" s="54"/>
      <c r="BX77" s="54"/>
      <c r="BY77" s="54"/>
      <c r="BZ77" s="54"/>
      <c r="CA77" s="54"/>
      <c r="CB77" s="54"/>
      <c r="CC77" s="54"/>
      <c r="CD77" s="54"/>
      <c r="CE77" s="54"/>
      <c r="CF77" s="54"/>
      <c r="CG77" s="54"/>
      <c r="CH77" s="54"/>
      <c r="CI77" s="54"/>
      <c r="CJ77" s="54"/>
      <c r="CK77" s="54"/>
      <c r="CL77" s="54"/>
      <c r="CX77" s="54"/>
      <c r="CY77" s="54"/>
      <c r="CZ77" s="54"/>
      <c r="DA77" s="54"/>
    </row>
    <row r="78" spans="1:233" ht="15.75">
      <c r="E78" s="239">
        <v>10</v>
      </c>
      <c r="F78" s="240">
        <v>7609.0999999999995</v>
      </c>
      <c r="G78" s="240">
        <v>11261.100000000002</v>
      </c>
      <c r="H78" s="240">
        <v>13434.8</v>
      </c>
      <c r="I78" s="240">
        <v>13559.1</v>
      </c>
      <c r="J78" s="240">
        <v>1554.9</v>
      </c>
      <c r="K78" s="240">
        <v>8549.7000000000007</v>
      </c>
      <c r="L78" s="240">
        <v>9385.1</v>
      </c>
      <c r="M78" s="240">
        <v>9701.5</v>
      </c>
      <c r="N78" s="240">
        <v>9582</v>
      </c>
      <c r="O78" s="240">
        <v>9470.1</v>
      </c>
      <c r="P78" s="240">
        <v>13906.2</v>
      </c>
      <c r="Q78" s="240">
        <v>9063.2999999999993</v>
      </c>
      <c r="R78" s="240">
        <v>11701.099999999999</v>
      </c>
      <c r="S78" s="240">
        <v>10867.9</v>
      </c>
      <c r="T78" s="240">
        <v>12902.3</v>
      </c>
      <c r="U78" s="240">
        <v>7388.2999999999993</v>
      </c>
      <c r="V78" s="240">
        <v>8765.1</v>
      </c>
      <c r="W78" s="240">
        <v>10000.299999999999</v>
      </c>
      <c r="X78" s="240">
        <v>11322.099999999999</v>
      </c>
      <c r="Y78" s="240">
        <v>8913.2000000000007</v>
      </c>
      <c r="Z78" s="240">
        <v>3543.7999999999997</v>
      </c>
      <c r="AA78" s="240">
        <v>1653.5</v>
      </c>
      <c r="AB78" s="240">
        <v>2262.6</v>
      </c>
      <c r="AC78" s="240">
        <v>2654.5</v>
      </c>
      <c r="AD78" s="240">
        <v>0</v>
      </c>
      <c r="AE78" s="240">
        <v>0</v>
      </c>
      <c r="AF78" s="240">
        <v>0</v>
      </c>
      <c r="AG78" s="240">
        <v>0</v>
      </c>
      <c r="AH78" s="240">
        <v>0</v>
      </c>
      <c r="AI78" s="240">
        <v>0</v>
      </c>
      <c r="AJ78" s="240">
        <v>0</v>
      </c>
      <c r="AK78" s="240">
        <v>0</v>
      </c>
      <c r="AL78" s="240">
        <v>0</v>
      </c>
      <c r="AM78" s="240">
        <v>0</v>
      </c>
      <c r="AN78" s="240">
        <v>0</v>
      </c>
      <c r="AO78" s="240">
        <v>0</v>
      </c>
      <c r="AP78" s="240">
        <v>0</v>
      </c>
      <c r="AQ78" s="240">
        <v>0</v>
      </c>
      <c r="AR78" s="240">
        <v>0</v>
      </c>
      <c r="AS78" s="240">
        <v>0</v>
      </c>
      <c r="AT78" s="240">
        <v>0</v>
      </c>
      <c r="AU78" s="240">
        <v>0</v>
      </c>
      <c r="BW78" s="54"/>
      <c r="BX78" s="54"/>
      <c r="BY78" s="54"/>
      <c r="BZ78" s="54"/>
      <c r="CA78" s="54"/>
      <c r="CB78" s="54"/>
      <c r="CC78" s="54"/>
      <c r="CD78" s="54"/>
      <c r="CE78" s="54"/>
      <c r="CF78" s="54"/>
      <c r="CG78" s="54"/>
      <c r="CH78" s="54"/>
      <c r="CI78" s="54"/>
      <c r="CJ78" s="54"/>
      <c r="CK78" s="54"/>
      <c r="CL78" s="54"/>
      <c r="CX78" s="54"/>
      <c r="CY78" s="54"/>
      <c r="CZ78" s="54"/>
      <c r="DA78" s="54"/>
    </row>
    <row r="79" spans="1:233" ht="15.75">
      <c r="E79" s="239">
        <v>11</v>
      </c>
      <c r="F79" s="240">
        <v>6798</v>
      </c>
      <c r="G79" s="240">
        <v>7317.2999999999993</v>
      </c>
      <c r="H79" s="240">
        <v>10055.999999999998</v>
      </c>
      <c r="I79" s="240">
        <v>8819.9</v>
      </c>
      <c r="J79" s="240">
        <v>1421</v>
      </c>
      <c r="K79" s="240">
        <v>4546.1000000000004</v>
      </c>
      <c r="L79" s="240">
        <v>6722.7</v>
      </c>
      <c r="M79" s="240">
        <v>3975.0000000000005</v>
      </c>
      <c r="N79" s="240">
        <v>5286.8</v>
      </c>
      <c r="O79" s="240">
        <v>5503.2</v>
      </c>
      <c r="P79" s="240">
        <v>10172.9</v>
      </c>
      <c r="Q79" s="240">
        <v>6604.1</v>
      </c>
      <c r="R79" s="240">
        <v>6168.5999999999995</v>
      </c>
      <c r="S79" s="240">
        <v>6815.7000000000007</v>
      </c>
      <c r="T79" s="240">
        <v>6220.3000000000011</v>
      </c>
      <c r="U79" s="240">
        <v>2339.8000000000002</v>
      </c>
      <c r="V79" s="240">
        <v>8214</v>
      </c>
      <c r="W79" s="240">
        <v>9182.1</v>
      </c>
      <c r="X79" s="240">
        <v>8313.5</v>
      </c>
      <c r="Y79" s="240">
        <v>6011.5</v>
      </c>
      <c r="Z79" s="240">
        <v>2779.2</v>
      </c>
      <c r="AA79" s="240">
        <v>1131.2</v>
      </c>
      <c r="AB79" s="240">
        <v>791.69999999999993</v>
      </c>
      <c r="AC79" s="240">
        <v>1786</v>
      </c>
      <c r="AD79" s="240">
        <v>0</v>
      </c>
      <c r="AE79" s="240">
        <v>0</v>
      </c>
      <c r="AF79" s="240">
        <v>0</v>
      </c>
      <c r="AG79" s="240">
        <v>0</v>
      </c>
      <c r="AH79" s="240">
        <v>0</v>
      </c>
      <c r="AI79" s="240">
        <v>0</v>
      </c>
      <c r="AJ79" s="240">
        <v>0</v>
      </c>
      <c r="AK79" s="240">
        <v>0</v>
      </c>
      <c r="AL79" s="240">
        <v>0</v>
      </c>
      <c r="AM79" s="240">
        <v>0</v>
      </c>
      <c r="AN79" s="240">
        <v>0</v>
      </c>
      <c r="AO79" s="240">
        <v>0</v>
      </c>
      <c r="AP79" s="240">
        <v>0</v>
      </c>
      <c r="AQ79" s="240">
        <v>0</v>
      </c>
      <c r="AR79" s="240">
        <v>0</v>
      </c>
      <c r="AS79" s="240">
        <v>0</v>
      </c>
      <c r="AT79" s="240">
        <v>0</v>
      </c>
      <c r="AU79" s="240">
        <v>0</v>
      </c>
      <c r="BW79" s="54"/>
      <c r="BX79" s="54"/>
      <c r="BY79" s="54"/>
      <c r="BZ79" s="54"/>
      <c r="CA79" s="54"/>
      <c r="CB79" s="54"/>
      <c r="CC79" s="54"/>
      <c r="CD79" s="54"/>
      <c r="CE79" s="54"/>
      <c r="CF79" s="54"/>
      <c r="CG79" s="54"/>
      <c r="CH79" s="54"/>
      <c r="CI79" s="54"/>
      <c r="CJ79" s="54"/>
      <c r="CK79" s="54"/>
      <c r="CL79" s="54"/>
      <c r="CX79" s="54"/>
      <c r="CY79" s="54"/>
      <c r="CZ79" s="54"/>
      <c r="DA79" s="54"/>
    </row>
    <row r="80" spans="1:233" ht="15.75">
      <c r="E80" s="239">
        <v>12</v>
      </c>
      <c r="F80" s="240">
        <v>6591.3000000000011</v>
      </c>
      <c r="G80" s="240">
        <v>5806.9</v>
      </c>
      <c r="H80" s="240">
        <v>5521.9</v>
      </c>
      <c r="I80" s="240">
        <v>4270.7</v>
      </c>
      <c r="J80" s="240">
        <v>781.30000000000007</v>
      </c>
      <c r="K80" s="240">
        <v>4092.4</v>
      </c>
      <c r="L80" s="240">
        <v>4180.3999999999996</v>
      </c>
      <c r="M80" s="240">
        <v>1226.3000000000002</v>
      </c>
      <c r="N80" s="240">
        <v>1749.6</v>
      </c>
      <c r="O80" s="240">
        <v>3553.2000000000003</v>
      </c>
      <c r="P80" s="240">
        <v>9174.9</v>
      </c>
      <c r="Q80" s="240">
        <v>7906.4</v>
      </c>
      <c r="R80" s="240">
        <v>2916.3</v>
      </c>
      <c r="S80" s="240">
        <v>3906.7</v>
      </c>
      <c r="T80" s="240">
        <v>5999.5</v>
      </c>
      <c r="U80" s="240">
        <v>3269.5</v>
      </c>
      <c r="V80" s="240">
        <v>7792.7000000000007</v>
      </c>
      <c r="W80" s="240">
        <v>4814.8999999999996</v>
      </c>
      <c r="X80" s="240">
        <v>2208.6</v>
      </c>
      <c r="Y80" s="240">
        <v>1827.2</v>
      </c>
      <c r="Z80" s="240">
        <v>698.19999999999993</v>
      </c>
      <c r="AA80" s="240">
        <v>761.8</v>
      </c>
      <c r="AB80" s="240">
        <v>859.6</v>
      </c>
      <c r="AC80" s="240">
        <v>626.4</v>
      </c>
      <c r="AD80" s="240">
        <v>0</v>
      </c>
      <c r="AE80" s="240">
        <v>0</v>
      </c>
      <c r="AF80" s="240">
        <v>0</v>
      </c>
      <c r="AG80" s="240">
        <v>0</v>
      </c>
      <c r="AH80" s="240">
        <v>0</v>
      </c>
      <c r="AI80" s="240">
        <v>0</v>
      </c>
      <c r="AJ80" s="240">
        <v>0</v>
      </c>
      <c r="AK80" s="240">
        <v>0</v>
      </c>
      <c r="AL80" s="240">
        <v>0</v>
      </c>
      <c r="AM80" s="240">
        <v>0</v>
      </c>
      <c r="AN80" s="240">
        <v>0</v>
      </c>
      <c r="AO80" s="240">
        <v>0</v>
      </c>
      <c r="AP80" s="240">
        <v>0</v>
      </c>
      <c r="AQ80" s="240">
        <v>0</v>
      </c>
      <c r="AR80" s="240">
        <v>0</v>
      </c>
      <c r="AS80" s="240">
        <v>0</v>
      </c>
      <c r="AT80" s="240">
        <v>0</v>
      </c>
      <c r="AU80" s="240">
        <v>0</v>
      </c>
      <c r="BW80" s="54"/>
      <c r="BX80" s="54"/>
      <c r="BY80" s="54"/>
      <c r="BZ80" s="54"/>
      <c r="CA80" s="54"/>
      <c r="CB80" s="54"/>
      <c r="CC80" s="54"/>
      <c r="CD80" s="54"/>
      <c r="CE80" s="54"/>
      <c r="CF80" s="54"/>
      <c r="CG80" s="54"/>
      <c r="CH80" s="54"/>
      <c r="CI80" s="54"/>
      <c r="CJ80" s="54"/>
      <c r="CK80" s="54"/>
      <c r="CL80" s="54"/>
      <c r="CX80" s="54"/>
      <c r="CY80" s="54"/>
      <c r="CZ80" s="54"/>
      <c r="DA80" s="54"/>
    </row>
    <row r="81" spans="5:105" ht="15.75">
      <c r="E81" s="241" t="s">
        <v>74</v>
      </c>
      <c r="F81" s="242">
        <v>87121.5</v>
      </c>
      <c r="G81" s="242">
        <v>90910.399999999994</v>
      </c>
      <c r="H81" s="242">
        <v>99757.8</v>
      </c>
      <c r="I81" s="242">
        <v>106090.09999999999</v>
      </c>
      <c r="J81" s="242">
        <v>37752.1</v>
      </c>
      <c r="K81" s="242">
        <v>65453.600000000006</v>
      </c>
      <c r="L81" s="242">
        <v>72303.899999999994</v>
      </c>
      <c r="M81" s="242">
        <v>86162.400000000009</v>
      </c>
      <c r="N81" s="242">
        <v>91615.800000000017</v>
      </c>
      <c r="O81" s="242">
        <v>71144.7</v>
      </c>
      <c r="P81" s="242">
        <v>109840.2</v>
      </c>
      <c r="Q81" s="242">
        <v>111461.5</v>
      </c>
      <c r="R81" s="242">
        <v>94978.000000000015</v>
      </c>
      <c r="S81" s="242">
        <v>119203.6</v>
      </c>
      <c r="T81" s="242">
        <v>103345.00000000001</v>
      </c>
      <c r="U81" s="242">
        <v>108053.40000000001</v>
      </c>
      <c r="V81" s="243">
        <v>93920.3</v>
      </c>
      <c r="W81" s="243">
        <v>102277.7</v>
      </c>
      <c r="X81" s="243">
        <v>113259.9</v>
      </c>
      <c r="Y81" s="243">
        <v>71157.2</v>
      </c>
      <c r="Z81" s="243">
        <v>32108.799999999999</v>
      </c>
      <c r="AA81" s="242">
        <v>21113.9</v>
      </c>
      <c r="AB81" s="242">
        <v>21096.9</v>
      </c>
      <c r="AC81" s="242">
        <v>24892.600000000002</v>
      </c>
      <c r="AD81" s="242">
        <v>0</v>
      </c>
      <c r="AE81" s="242">
        <v>0</v>
      </c>
      <c r="AF81" s="242">
        <v>0</v>
      </c>
      <c r="AG81" s="242">
        <v>0</v>
      </c>
      <c r="AH81" s="242">
        <v>0</v>
      </c>
      <c r="AI81" s="242">
        <v>0</v>
      </c>
      <c r="AJ81" s="242">
        <v>0</v>
      </c>
      <c r="AK81" s="242">
        <v>0</v>
      </c>
      <c r="AL81" s="242">
        <v>0</v>
      </c>
      <c r="AM81" s="242">
        <v>0</v>
      </c>
      <c r="AN81" s="242">
        <v>0</v>
      </c>
      <c r="AO81" s="242">
        <v>0</v>
      </c>
      <c r="AP81" s="242">
        <v>0</v>
      </c>
      <c r="AQ81" s="242">
        <v>0</v>
      </c>
      <c r="AR81" s="242">
        <v>0</v>
      </c>
      <c r="AS81" s="242">
        <v>0</v>
      </c>
      <c r="AT81" s="242">
        <v>0</v>
      </c>
      <c r="AU81" s="242">
        <v>0</v>
      </c>
      <c r="BW81" s="54"/>
      <c r="BX81" s="54"/>
      <c r="BY81" s="54"/>
      <c r="BZ81" s="54"/>
      <c r="CA81" s="54"/>
      <c r="CB81" s="54"/>
      <c r="CC81" s="54"/>
      <c r="CD81" s="54"/>
      <c r="CE81" s="54"/>
      <c r="CF81" s="54"/>
      <c r="CG81" s="54"/>
      <c r="CH81" s="54"/>
      <c r="CI81" s="54"/>
      <c r="CJ81" s="54"/>
      <c r="CK81" s="54"/>
      <c r="CL81" s="54"/>
      <c r="CX81" s="54"/>
      <c r="CY81" s="54"/>
      <c r="CZ81" s="54"/>
      <c r="DA81" s="54"/>
    </row>
    <row r="82" spans="5:105" ht="15.75">
      <c r="E82" s="236" t="s">
        <v>237</v>
      </c>
      <c r="F82" s="244"/>
      <c r="G82" s="244"/>
      <c r="H82" s="244"/>
      <c r="I82" s="244"/>
      <c r="J82" s="244"/>
      <c r="K82" s="244"/>
      <c r="L82" s="244"/>
      <c r="M82" s="244"/>
      <c r="N82" s="244"/>
      <c r="O82" s="244"/>
      <c r="P82" s="244"/>
      <c r="Q82" s="244"/>
      <c r="R82" s="244"/>
      <c r="S82" s="244"/>
      <c r="T82" s="244"/>
      <c r="U82" s="244"/>
      <c r="V82" s="245"/>
      <c r="W82" s="245"/>
      <c r="X82" s="245"/>
      <c r="Y82" s="245"/>
      <c r="Z82" s="245"/>
      <c r="AA82" s="244"/>
      <c r="AB82" s="244"/>
      <c r="AC82" s="244"/>
      <c r="AD82" s="244"/>
      <c r="AE82" s="244"/>
      <c r="AF82" s="244"/>
      <c r="AG82" s="244"/>
      <c r="AH82" s="244"/>
      <c r="AI82" s="244"/>
      <c r="AJ82" s="244"/>
      <c r="AK82" s="244"/>
      <c r="AL82" s="244"/>
      <c r="AM82" s="244"/>
      <c r="AN82" s="244"/>
      <c r="AO82" s="244"/>
      <c r="AP82" s="244"/>
      <c r="AQ82" s="244"/>
      <c r="AR82" s="244"/>
      <c r="AS82" s="244"/>
      <c r="AT82" s="244"/>
      <c r="AU82" s="244"/>
      <c r="BW82" s="54"/>
      <c r="BX82" s="54"/>
      <c r="BY82" s="54"/>
      <c r="BZ82" s="54"/>
      <c r="CA82" s="54"/>
      <c r="CB82" s="54"/>
      <c r="CC82" s="54"/>
      <c r="CD82" s="54"/>
      <c r="CE82" s="54"/>
      <c r="CF82" s="54"/>
      <c r="CG82" s="54"/>
      <c r="CH82" s="54"/>
      <c r="CI82" s="54"/>
      <c r="CJ82" s="54"/>
      <c r="CK82" s="54"/>
      <c r="CL82" s="54"/>
      <c r="CX82" s="54"/>
      <c r="CY82" s="54"/>
      <c r="CZ82" s="54"/>
      <c r="DA82" s="54"/>
    </row>
    <row r="83" spans="5:105" ht="15.75">
      <c r="E83" s="239">
        <v>1</v>
      </c>
      <c r="F83" s="240">
        <v>2821.9000000000005</v>
      </c>
      <c r="G83" s="240">
        <v>3667.1</v>
      </c>
      <c r="H83" s="240">
        <v>4160.3999999999996</v>
      </c>
      <c r="I83" s="240">
        <v>656.7</v>
      </c>
      <c r="J83" s="240">
        <v>374.1</v>
      </c>
      <c r="K83" s="240">
        <v>782.3</v>
      </c>
      <c r="L83" s="240">
        <v>280.3</v>
      </c>
      <c r="M83" s="240">
        <v>904.59999999999991</v>
      </c>
      <c r="N83" s="240">
        <v>175.2</v>
      </c>
      <c r="O83" s="240">
        <v>447</v>
      </c>
      <c r="P83" s="240">
        <v>909.7</v>
      </c>
      <c r="Q83" s="240">
        <v>1787.5</v>
      </c>
      <c r="R83" s="240">
        <v>801.2</v>
      </c>
      <c r="S83" s="240">
        <v>2880.5</v>
      </c>
      <c r="T83" s="240">
        <v>1824.3</v>
      </c>
      <c r="U83" s="240">
        <v>1974.3999999999999</v>
      </c>
      <c r="V83" s="240">
        <v>140.30000000000001</v>
      </c>
      <c r="W83" s="240">
        <v>1057.5</v>
      </c>
      <c r="X83" s="240">
        <v>2584.1</v>
      </c>
      <c r="Y83" s="240">
        <v>525.1</v>
      </c>
      <c r="Z83" s="240">
        <v>633.20000000000005</v>
      </c>
      <c r="AA83" s="240">
        <v>455.4</v>
      </c>
      <c r="AB83" s="240">
        <v>216.5</v>
      </c>
      <c r="AC83" s="240">
        <v>584.6</v>
      </c>
      <c r="AD83" s="240">
        <v>0</v>
      </c>
      <c r="AE83" s="240">
        <v>0</v>
      </c>
      <c r="AF83" s="240">
        <v>0</v>
      </c>
      <c r="AG83" s="240">
        <v>0</v>
      </c>
      <c r="AH83" s="240">
        <v>0</v>
      </c>
      <c r="AI83" s="240">
        <v>0</v>
      </c>
      <c r="AJ83" s="240">
        <v>0</v>
      </c>
      <c r="AK83" s="240">
        <v>0</v>
      </c>
      <c r="AL83" s="240">
        <v>0</v>
      </c>
      <c r="AM83" s="240">
        <v>0</v>
      </c>
      <c r="AN83" s="240">
        <v>0</v>
      </c>
      <c r="AO83" s="240">
        <v>0</v>
      </c>
      <c r="AP83" s="240">
        <v>0</v>
      </c>
      <c r="AQ83" s="240">
        <v>0</v>
      </c>
      <c r="AR83" s="240">
        <v>0</v>
      </c>
      <c r="AS83" s="240">
        <v>0</v>
      </c>
      <c r="AT83" s="240">
        <v>0</v>
      </c>
      <c r="AU83" s="240">
        <v>0</v>
      </c>
      <c r="BW83" s="54"/>
      <c r="BX83" s="54"/>
      <c r="BY83" s="54"/>
      <c r="BZ83" s="54"/>
      <c r="CA83" s="54"/>
      <c r="CB83" s="54"/>
      <c r="CC83" s="54"/>
      <c r="CD83" s="54"/>
      <c r="CE83" s="54"/>
      <c r="CF83" s="54"/>
      <c r="CG83" s="54"/>
      <c r="CH83" s="54"/>
      <c r="CI83" s="54"/>
      <c r="CJ83" s="54"/>
      <c r="CK83" s="54"/>
      <c r="CL83" s="54"/>
      <c r="CX83" s="54"/>
      <c r="CY83" s="54"/>
      <c r="CZ83" s="54"/>
      <c r="DA83" s="54"/>
    </row>
    <row r="84" spans="5:105" ht="15.75">
      <c r="E84" s="239">
        <v>2</v>
      </c>
      <c r="F84" s="240">
        <v>3213.8999999999996</v>
      </c>
      <c r="G84" s="240">
        <v>3025.7</v>
      </c>
      <c r="H84" s="240">
        <v>4733.3999999999996</v>
      </c>
      <c r="I84" s="240">
        <v>696.7</v>
      </c>
      <c r="J84" s="240">
        <v>354.4</v>
      </c>
      <c r="K84" s="240">
        <v>227.8</v>
      </c>
      <c r="L84" s="240">
        <v>233.29999999999998</v>
      </c>
      <c r="M84" s="240">
        <v>308</v>
      </c>
      <c r="N84" s="240">
        <v>346.29999999999995</v>
      </c>
      <c r="O84" s="240">
        <v>145.79999999999998</v>
      </c>
      <c r="P84" s="240">
        <v>280.2</v>
      </c>
      <c r="Q84" s="240">
        <v>767.40000000000009</v>
      </c>
      <c r="R84" s="240">
        <v>279.7</v>
      </c>
      <c r="S84" s="240">
        <v>3887.2000000000003</v>
      </c>
      <c r="T84" s="240">
        <v>1476.7</v>
      </c>
      <c r="U84" s="240">
        <v>1397.1</v>
      </c>
      <c r="V84" s="240">
        <v>184.7</v>
      </c>
      <c r="W84" s="240">
        <v>1438.1</v>
      </c>
      <c r="X84" s="240">
        <v>1495</v>
      </c>
      <c r="Y84" s="240">
        <v>322.5</v>
      </c>
      <c r="Z84" s="240">
        <v>282.3</v>
      </c>
      <c r="AA84" s="240">
        <v>126</v>
      </c>
      <c r="AB84" s="240">
        <v>369.8</v>
      </c>
      <c r="AC84" s="240">
        <v>471.4</v>
      </c>
      <c r="AD84" s="240">
        <v>0</v>
      </c>
      <c r="AE84" s="240">
        <v>0</v>
      </c>
      <c r="AF84" s="240">
        <v>0</v>
      </c>
      <c r="AG84" s="240">
        <v>0</v>
      </c>
      <c r="AH84" s="240">
        <v>0</v>
      </c>
      <c r="AI84" s="240">
        <v>0</v>
      </c>
      <c r="AJ84" s="240">
        <v>0</v>
      </c>
      <c r="AK84" s="240">
        <v>0</v>
      </c>
      <c r="AL84" s="240">
        <v>0</v>
      </c>
      <c r="AM84" s="240">
        <v>0</v>
      </c>
      <c r="AN84" s="240">
        <v>0</v>
      </c>
      <c r="AO84" s="240">
        <v>0</v>
      </c>
      <c r="AP84" s="240">
        <v>0</v>
      </c>
      <c r="AQ84" s="240">
        <v>0</v>
      </c>
      <c r="AR84" s="240">
        <v>0</v>
      </c>
      <c r="AS84" s="240">
        <v>0</v>
      </c>
      <c r="AT84" s="240">
        <v>0</v>
      </c>
      <c r="AU84" s="240">
        <v>0</v>
      </c>
      <c r="BW84" s="54"/>
      <c r="BX84" s="54"/>
      <c r="BY84" s="54"/>
      <c r="BZ84" s="54"/>
      <c r="CA84" s="54"/>
      <c r="CB84" s="54"/>
      <c r="CC84" s="54"/>
      <c r="CD84" s="54"/>
      <c r="CE84" s="54"/>
      <c r="CF84" s="54"/>
      <c r="CG84" s="54"/>
      <c r="CH84" s="54"/>
      <c r="CI84" s="54"/>
      <c r="CJ84" s="54"/>
      <c r="CK84" s="54"/>
      <c r="CL84" s="54"/>
      <c r="CX84" s="54"/>
      <c r="CY84" s="54"/>
      <c r="CZ84" s="54"/>
      <c r="DA84" s="54"/>
    </row>
    <row r="85" spans="5:105" ht="15.75">
      <c r="E85" s="239">
        <v>3</v>
      </c>
      <c r="F85" s="240">
        <v>6589.8</v>
      </c>
      <c r="G85" s="240">
        <v>5509.4</v>
      </c>
      <c r="H85" s="240">
        <v>2231</v>
      </c>
      <c r="I85" s="240">
        <v>450.09999999999997</v>
      </c>
      <c r="J85" s="240">
        <v>365.59999999999997</v>
      </c>
      <c r="K85" s="240">
        <v>207.2</v>
      </c>
      <c r="L85" s="240">
        <v>248.3</v>
      </c>
      <c r="M85" s="240">
        <v>279.5</v>
      </c>
      <c r="N85" s="240">
        <v>2489.8000000000002</v>
      </c>
      <c r="O85" s="240">
        <v>144.1</v>
      </c>
      <c r="P85" s="240">
        <v>922.7</v>
      </c>
      <c r="Q85" s="240">
        <v>864.6</v>
      </c>
      <c r="R85" s="240">
        <v>339</v>
      </c>
      <c r="S85" s="240">
        <v>2020.5</v>
      </c>
      <c r="T85" s="240">
        <v>946.6</v>
      </c>
      <c r="U85" s="240">
        <v>2141.5</v>
      </c>
      <c r="V85" s="240">
        <v>242.59999999999997</v>
      </c>
      <c r="W85" s="240">
        <v>1555.5</v>
      </c>
      <c r="X85" s="240">
        <v>1454.6000000000001</v>
      </c>
      <c r="Y85" s="240">
        <v>845</v>
      </c>
      <c r="Z85" s="240">
        <v>631.70000000000005</v>
      </c>
      <c r="AA85" s="240">
        <v>230.10000000000002</v>
      </c>
      <c r="AB85" s="240">
        <v>178.4</v>
      </c>
      <c r="AC85" s="240">
        <v>546.9</v>
      </c>
      <c r="AD85" s="240">
        <v>0</v>
      </c>
      <c r="AE85" s="240">
        <v>0</v>
      </c>
      <c r="AF85" s="240">
        <v>0</v>
      </c>
      <c r="AG85" s="240">
        <v>0</v>
      </c>
      <c r="AH85" s="240">
        <v>0</v>
      </c>
      <c r="AI85" s="240">
        <v>0</v>
      </c>
      <c r="AJ85" s="240">
        <v>0</v>
      </c>
      <c r="AK85" s="240">
        <v>0</v>
      </c>
      <c r="AL85" s="240">
        <v>0</v>
      </c>
      <c r="AM85" s="240">
        <v>0</v>
      </c>
      <c r="AN85" s="240">
        <v>0</v>
      </c>
      <c r="AO85" s="240">
        <v>0</v>
      </c>
      <c r="AP85" s="240">
        <v>0</v>
      </c>
      <c r="AQ85" s="240">
        <v>0</v>
      </c>
      <c r="AR85" s="240">
        <v>0</v>
      </c>
      <c r="AS85" s="240">
        <v>0</v>
      </c>
      <c r="AT85" s="240">
        <v>0</v>
      </c>
      <c r="AU85" s="240">
        <v>0</v>
      </c>
      <c r="BW85" s="54"/>
      <c r="BX85" s="54"/>
      <c r="BY85" s="54"/>
      <c r="BZ85" s="54"/>
      <c r="CA85" s="54"/>
      <c r="CB85" s="54"/>
      <c r="CC85" s="54"/>
      <c r="CD85" s="54"/>
      <c r="CE85" s="54"/>
      <c r="CF85" s="54"/>
      <c r="CG85" s="54"/>
      <c r="CH85" s="54"/>
      <c r="CI85" s="54"/>
      <c r="CJ85" s="54"/>
      <c r="CK85" s="54"/>
      <c r="CL85" s="54"/>
      <c r="CX85" s="54"/>
      <c r="CY85" s="54"/>
      <c r="CZ85" s="54"/>
      <c r="DA85" s="54"/>
    </row>
    <row r="86" spans="5:105" ht="15.75">
      <c r="E86" s="239">
        <v>4</v>
      </c>
      <c r="F86" s="240">
        <v>8349.2999999999993</v>
      </c>
      <c r="G86" s="240">
        <v>7031.9000000000005</v>
      </c>
      <c r="H86" s="240">
        <v>2276.3999999999996</v>
      </c>
      <c r="I86" s="240">
        <v>884.8</v>
      </c>
      <c r="J86" s="240">
        <v>782.59999999999991</v>
      </c>
      <c r="K86" s="240">
        <v>658.1</v>
      </c>
      <c r="L86" s="240">
        <v>817.40000000000009</v>
      </c>
      <c r="M86" s="240">
        <v>1250.5999999999999</v>
      </c>
      <c r="N86" s="240">
        <v>3346.2999999999997</v>
      </c>
      <c r="O86" s="240">
        <v>283.7</v>
      </c>
      <c r="P86" s="240">
        <v>807</v>
      </c>
      <c r="Q86" s="240">
        <v>1539.9</v>
      </c>
      <c r="R86" s="240">
        <v>986.40000000000009</v>
      </c>
      <c r="S86" s="240">
        <v>2420.4</v>
      </c>
      <c r="T86" s="240">
        <v>1370.3000000000002</v>
      </c>
      <c r="U86" s="240">
        <v>2374.1000000000004</v>
      </c>
      <c r="V86" s="240">
        <v>925</v>
      </c>
      <c r="W86" s="240">
        <v>949.90000000000009</v>
      </c>
      <c r="X86" s="240">
        <v>2384.8999999999996</v>
      </c>
      <c r="Y86" s="240">
        <v>1633.2000000000003</v>
      </c>
      <c r="Z86" s="240">
        <v>844.8</v>
      </c>
      <c r="AA86" s="240">
        <v>398.2</v>
      </c>
      <c r="AB86" s="240">
        <v>422.8</v>
      </c>
      <c r="AC86" s="240">
        <v>448.3</v>
      </c>
      <c r="AD86" s="240">
        <v>0</v>
      </c>
      <c r="AE86" s="240">
        <v>0</v>
      </c>
      <c r="AF86" s="240">
        <v>0</v>
      </c>
      <c r="AG86" s="240">
        <v>0</v>
      </c>
      <c r="AH86" s="240">
        <v>0</v>
      </c>
      <c r="AI86" s="240">
        <v>0</v>
      </c>
      <c r="AJ86" s="240">
        <v>0</v>
      </c>
      <c r="AK86" s="240">
        <v>0</v>
      </c>
      <c r="AL86" s="240">
        <v>0</v>
      </c>
      <c r="AM86" s="240">
        <v>0</v>
      </c>
      <c r="AN86" s="240">
        <v>0</v>
      </c>
      <c r="AO86" s="240">
        <v>0</v>
      </c>
      <c r="AP86" s="240">
        <v>0</v>
      </c>
      <c r="AQ86" s="240">
        <v>0</v>
      </c>
      <c r="AR86" s="240">
        <v>0</v>
      </c>
      <c r="AS86" s="240">
        <v>0</v>
      </c>
      <c r="AT86" s="240">
        <v>0</v>
      </c>
      <c r="AU86" s="240">
        <v>0</v>
      </c>
      <c r="BW86" s="54"/>
      <c r="BX86" s="54"/>
      <c r="BY86" s="54"/>
      <c r="BZ86" s="54"/>
      <c r="CA86" s="54"/>
      <c r="CB86" s="54"/>
      <c r="CC86" s="54"/>
      <c r="CD86" s="54"/>
      <c r="CE86" s="54"/>
      <c r="CF86" s="54"/>
      <c r="CG86" s="54"/>
      <c r="CH86" s="54"/>
      <c r="CI86" s="54"/>
      <c r="CJ86" s="54"/>
      <c r="CK86" s="54"/>
      <c r="CL86" s="54"/>
      <c r="CX86" s="54"/>
      <c r="CY86" s="54"/>
      <c r="CZ86" s="54"/>
      <c r="DA86" s="54"/>
    </row>
    <row r="87" spans="5:105" ht="15.75">
      <c r="E87" s="239">
        <v>5</v>
      </c>
      <c r="F87" s="240">
        <v>9332.2000000000007</v>
      </c>
      <c r="G87" s="240">
        <v>12397.199999999999</v>
      </c>
      <c r="H87" s="240">
        <v>5437.4</v>
      </c>
      <c r="I87" s="240">
        <v>2189.5</v>
      </c>
      <c r="J87" s="240">
        <v>1405.8</v>
      </c>
      <c r="K87" s="240">
        <v>1443.6999999999998</v>
      </c>
      <c r="L87" s="240">
        <v>1270.4000000000001</v>
      </c>
      <c r="M87" s="240">
        <v>2029.6</v>
      </c>
      <c r="N87" s="240">
        <v>3897</v>
      </c>
      <c r="O87" s="240">
        <v>524.6</v>
      </c>
      <c r="P87" s="240">
        <v>1375.7</v>
      </c>
      <c r="Q87" s="240">
        <v>1725.8000000000002</v>
      </c>
      <c r="R87" s="240">
        <v>2330.3000000000002</v>
      </c>
      <c r="S87" s="240">
        <v>2618.5</v>
      </c>
      <c r="T87" s="240">
        <v>1877.4</v>
      </c>
      <c r="U87" s="240">
        <v>3020.7000000000003</v>
      </c>
      <c r="V87" s="240">
        <v>1420.9</v>
      </c>
      <c r="W87" s="240">
        <v>1766</v>
      </c>
      <c r="X87" s="240">
        <v>2936.6000000000004</v>
      </c>
      <c r="Y87" s="240">
        <v>1689.9</v>
      </c>
      <c r="Z87" s="240">
        <v>767.40000000000009</v>
      </c>
      <c r="AA87" s="240">
        <v>265.8</v>
      </c>
      <c r="AB87" s="240">
        <v>687.4</v>
      </c>
      <c r="AC87" s="240">
        <v>603.90000000000009</v>
      </c>
      <c r="AD87" s="240">
        <v>0</v>
      </c>
      <c r="AE87" s="240">
        <v>0</v>
      </c>
      <c r="AF87" s="240">
        <v>0</v>
      </c>
      <c r="AG87" s="240">
        <v>0</v>
      </c>
      <c r="AH87" s="240">
        <v>0</v>
      </c>
      <c r="AI87" s="240">
        <v>0</v>
      </c>
      <c r="AJ87" s="240">
        <v>0</v>
      </c>
      <c r="AK87" s="240">
        <v>0</v>
      </c>
      <c r="AL87" s="240">
        <v>0</v>
      </c>
      <c r="AM87" s="240">
        <v>0</v>
      </c>
      <c r="AN87" s="240">
        <v>0</v>
      </c>
      <c r="AO87" s="240">
        <v>0</v>
      </c>
      <c r="AP87" s="240">
        <v>0</v>
      </c>
      <c r="AQ87" s="240">
        <v>0</v>
      </c>
      <c r="AR87" s="240">
        <v>0</v>
      </c>
      <c r="AS87" s="240">
        <v>0</v>
      </c>
      <c r="AT87" s="240">
        <v>0</v>
      </c>
      <c r="AU87" s="240">
        <v>0</v>
      </c>
      <c r="BW87" s="54"/>
      <c r="BX87" s="54"/>
      <c r="BY87" s="54"/>
      <c r="BZ87" s="54"/>
      <c r="CA87" s="54"/>
      <c r="CB87" s="54"/>
      <c r="CC87" s="54"/>
      <c r="CD87" s="54"/>
      <c r="CE87" s="54"/>
      <c r="CF87" s="54"/>
      <c r="CG87" s="54"/>
      <c r="CH87" s="54"/>
      <c r="CI87" s="54"/>
      <c r="CJ87" s="54"/>
      <c r="CK87" s="54"/>
      <c r="CL87" s="54"/>
      <c r="CX87" s="54"/>
      <c r="CY87" s="54"/>
      <c r="CZ87" s="54"/>
      <c r="DA87" s="54"/>
    </row>
    <row r="88" spans="5:105" ht="15.75">
      <c r="E88" s="239">
        <v>6</v>
      </c>
      <c r="F88" s="240">
        <v>11047.100000000002</v>
      </c>
      <c r="G88" s="240">
        <v>11311.900000000001</v>
      </c>
      <c r="H88" s="240">
        <v>5739.3</v>
      </c>
      <c r="I88" s="240">
        <v>2752.3</v>
      </c>
      <c r="J88" s="240">
        <v>1586.7</v>
      </c>
      <c r="K88" s="240">
        <v>2376</v>
      </c>
      <c r="L88" s="240">
        <v>1771.3</v>
      </c>
      <c r="M88" s="240">
        <v>2094.8999999999996</v>
      </c>
      <c r="N88" s="240">
        <v>3038.7999999999997</v>
      </c>
      <c r="O88" s="240">
        <v>1251.3</v>
      </c>
      <c r="P88" s="240">
        <v>1668.6</v>
      </c>
      <c r="Q88" s="240">
        <v>2090.5</v>
      </c>
      <c r="R88" s="240">
        <v>2495.1999999999998</v>
      </c>
      <c r="S88" s="240">
        <v>2634.6</v>
      </c>
      <c r="T88" s="240">
        <v>2275.8000000000002</v>
      </c>
      <c r="U88" s="240">
        <v>2307.1999999999998</v>
      </c>
      <c r="V88" s="240">
        <v>1748.8000000000002</v>
      </c>
      <c r="W88" s="240">
        <v>1961.3</v>
      </c>
      <c r="X88" s="240">
        <v>2284.3000000000002</v>
      </c>
      <c r="Y88" s="240">
        <v>1594.7</v>
      </c>
      <c r="Z88" s="240">
        <v>850.7</v>
      </c>
      <c r="AA88" s="240">
        <v>788.80000000000007</v>
      </c>
      <c r="AB88" s="240">
        <v>756.30000000000007</v>
      </c>
      <c r="AC88" s="240">
        <v>683.2</v>
      </c>
      <c r="AD88" s="240">
        <v>0</v>
      </c>
      <c r="AE88" s="240">
        <v>0</v>
      </c>
      <c r="AF88" s="240">
        <v>0</v>
      </c>
      <c r="AG88" s="240">
        <v>0</v>
      </c>
      <c r="AH88" s="240">
        <v>0</v>
      </c>
      <c r="AI88" s="240">
        <v>0</v>
      </c>
      <c r="AJ88" s="240">
        <v>0</v>
      </c>
      <c r="AK88" s="240">
        <v>0</v>
      </c>
      <c r="AL88" s="240">
        <v>0</v>
      </c>
      <c r="AM88" s="240">
        <v>0</v>
      </c>
      <c r="AN88" s="240">
        <v>0</v>
      </c>
      <c r="AO88" s="240">
        <v>0</v>
      </c>
      <c r="AP88" s="240">
        <v>0</v>
      </c>
      <c r="AQ88" s="240">
        <v>0</v>
      </c>
      <c r="AR88" s="240">
        <v>0</v>
      </c>
      <c r="AS88" s="240">
        <v>0</v>
      </c>
      <c r="AT88" s="240">
        <v>0</v>
      </c>
      <c r="AU88" s="240">
        <v>0</v>
      </c>
      <c r="BW88" s="54"/>
      <c r="BX88" s="54"/>
      <c r="BY88" s="54"/>
      <c r="BZ88" s="54"/>
      <c r="CA88" s="54"/>
      <c r="CB88" s="54"/>
      <c r="CC88" s="54"/>
      <c r="CD88" s="54"/>
      <c r="CE88" s="54"/>
      <c r="CF88" s="54"/>
      <c r="CG88" s="54"/>
      <c r="CH88" s="54"/>
      <c r="CI88" s="54"/>
      <c r="CJ88" s="54"/>
      <c r="CK88" s="54"/>
      <c r="CL88" s="54"/>
      <c r="CX88" s="54"/>
      <c r="CY88" s="54"/>
      <c r="CZ88" s="54"/>
      <c r="DA88" s="54"/>
    </row>
    <row r="89" spans="5:105" ht="15.75">
      <c r="E89" s="239">
        <v>7</v>
      </c>
      <c r="F89" s="240">
        <v>14560.5</v>
      </c>
      <c r="G89" s="240">
        <v>14904.300000000001</v>
      </c>
      <c r="H89" s="240">
        <v>7338.3</v>
      </c>
      <c r="I89" s="240">
        <v>2973.9</v>
      </c>
      <c r="J89" s="240">
        <v>1057</v>
      </c>
      <c r="K89" s="240">
        <v>2346.6</v>
      </c>
      <c r="L89" s="240">
        <v>2321.8000000000002</v>
      </c>
      <c r="M89" s="240">
        <v>2539.6</v>
      </c>
      <c r="N89" s="240">
        <v>2448.8000000000002</v>
      </c>
      <c r="O89" s="240">
        <v>1624</v>
      </c>
      <c r="P89" s="240">
        <v>2087.8999999999996</v>
      </c>
      <c r="Q89" s="240">
        <v>2385.1000000000004</v>
      </c>
      <c r="R89" s="240">
        <v>3461.3</v>
      </c>
      <c r="S89" s="240">
        <v>4606.5999999999995</v>
      </c>
      <c r="T89" s="240">
        <v>3477.8</v>
      </c>
      <c r="U89" s="240">
        <v>2968.7</v>
      </c>
      <c r="V89" s="240">
        <v>1940.4</v>
      </c>
      <c r="W89" s="240">
        <v>1835.8000000000002</v>
      </c>
      <c r="X89" s="240">
        <v>3399</v>
      </c>
      <c r="Y89" s="240">
        <v>1525.5</v>
      </c>
      <c r="Z89" s="240">
        <v>918.1</v>
      </c>
      <c r="AA89" s="240">
        <v>725.6</v>
      </c>
      <c r="AB89" s="240">
        <v>446.79999999999995</v>
      </c>
      <c r="AC89" s="240">
        <v>787</v>
      </c>
      <c r="AD89" s="240">
        <v>0</v>
      </c>
      <c r="AE89" s="240">
        <v>0</v>
      </c>
      <c r="AF89" s="240">
        <v>0</v>
      </c>
      <c r="AG89" s="240">
        <v>0</v>
      </c>
      <c r="AH89" s="240">
        <v>0</v>
      </c>
      <c r="AI89" s="240">
        <v>0</v>
      </c>
      <c r="AJ89" s="240">
        <v>0</v>
      </c>
      <c r="AK89" s="240">
        <v>0</v>
      </c>
      <c r="AL89" s="240">
        <v>0</v>
      </c>
      <c r="AM89" s="240">
        <v>0</v>
      </c>
      <c r="AN89" s="240">
        <v>0</v>
      </c>
      <c r="AO89" s="240">
        <v>0</v>
      </c>
      <c r="AP89" s="240">
        <v>0</v>
      </c>
      <c r="AQ89" s="240">
        <v>0</v>
      </c>
      <c r="AR89" s="240">
        <v>0</v>
      </c>
      <c r="AS89" s="240">
        <v>0</v>
      </c>
      <c r="AT89" s="240">
        <v>0</v>
      </c>
      <c r="AU89" s="240">
        <v>0</v>
      </c>
      <c r="BW89" s="54"/>
      <c r="BX89" s="54"/>
      <c r="BY89" s="54"/>
      <c r="BZ89" s="54"/>
      <c r="CA89" s="54"/>
      <c r="CB89" s="54"/>
      <c r="CC89" s="54"/>
      <c r="CD89" s="54"/>
      <c r="CE89" s="54"/>
      <c r="CF89" s="54"/>
      <c r="CG89" s="54"/>
      <c r="CH89" s="54"/>
      <c r="CI89" s="54"/>
      <c r="CJ89" s="54"/>
      <c r="CK89" s="54"/>
      <c r="CL89" s="54"/>
      <c r="CX89" s="54"/>
      <c r="CY89" s="54"/>
      <c r="CZ89" s="54"/>
      <c r="DA89" s="54"/>
    </row>
    <row r="90" spans="5:105" ht="15.75">
      <c r="E90" s="239">
        <v>8</v>
      </c>
      <c r="F90" s="240">
        <v>13351.6</v>
      </c>
      <c r="G90" s="240">
        <v>14449</v>
      </c>
      <c r="H90" s="240">
        <v>7373.5</v>
      </c>
      <c r="I90" s="240">
        <v>3151.4</v>
      </c>
      <c r="J90" s="240">
        <v>1005.3</v>
      </c>
      <c r="K90" s="240">
        <v>2444.6</v>
      </c>
      <c r="L90" s="240">
        <v>2882.1000000000004</v>
      </c>
      <c r="M90" s="240">
        <v>2568.1</v>
      </c>
      <c r="N90" s="240">
        <v>2718.6</v>
      </c>
      <c r="O90" s="240">
        <v>1754.9</v>
      </c>
      <c r="P90" s="240">
        <v>2611.5</v>
      </c>
      <c r="Q90" s="240">
        <v>5306.7999999999993</v>
      </c>
      <c r="R90" s="240">
        <v>3230.5</v>
      </c>
      <c r="S90" s="240">
        <v>4739</v>
      </c>
      <c r="T90" s="240">
        <v>3591.6</v>
      </c>
      <c r="U90" s="240">
        <v>2905.2</v>
      </c>
      <c r="V90" s="240">
        <v>2093.4</v>
      </c>
      <c r="W90" s="240">
        <v>1647.2</v>
      </c>
      <c r="X90" s="240">
        <v>3337.3999999999996</v>
      </c>
      <c r="Y90" s="240">
        <v>1821.3000000000002</v>
      </c>
      <c r="Z90" s="240">
        <v>806.6</v>
      </c>
      <c r="AA90" s="240">
        <v>641.5</v>
      </c>
      <c r="AB90" s="240">
        <v>435.9</v>
      </c>
      <c r="AC90" s="240">
        <v>698.59999999999991</v>
      </c>
      <c r="AD90" s="240">
        <v>0</v>
      </c>
      <c r="AE90" s="240">
        <v>0</v>
      </c>
      <c r="AF90" s="240">
        <v>0</v>
      </c>
      <c r="AG90" s="240">
        <v>0</v>
      </c>
      <c r="AH90" s="240">
        <v>0</v>
      </c>
      <c r="AI90" s="240">
        <v>0</v>
      </c>
      <c r="AJ90" s="240">
        <v>0</v>
      </c>
      <c r="AK90" s="240">
        <v>0</v>
      </c>
      <c r="AL90" s="240">
        <v>0</v>
      </c>
      <c r="AM90" s="240">
        <v>0</v>
      </c>
      <c r="AN90" s="240">
        <v>0</v>
      </c>
      <c r="AO90" s="240">
        <v>0</v>
      </c>
      <c r="AP90" s="240">
        <v>0</v>
      </c>
      <c r="AQ90" s="240">
        <v>0</v>
      </c>
      <c r="AR90" s="240">
        <v>0</v>
      </c>
      <c r="AS90" s="240">
        <v>0</v>
      </c>
      <c r="AT90" s="240">
        <v>0</v>
      </c>
      <c r="AU90" s="240">
        <v>0</v>
      </c>
      <c r="BW90" s="54"/>
      <c r="BX90" s="54"/>
      <c r="BY90" s="54"/>
      <c r="BZ90" s="54"/>
      <c r="CA90" s="54"/>
      <c r="CB90" s="54"/>
      <c r="CC90" s="54"/>
      <c r="CD90" s="54"/>
      <c r="CE90" s="54"/>
      <c r="CF90" s="54"/>
      <c r="CG90" s="54"/>
      <c r="CH90" s="54"/>
      <c r="CI90" s="54"/>
      <c r="CJ90" s="54"/>
      <c r="CK90" s="54"/>
      <c r="CL90" s="54"/>
      <c r="CX90" s="54"/>
      <c r="CY90" s="54"/>
      <c r="CZ90" s="54"/>
      <c r="DA90" s="54"/>
    </row>
    <row r="91" spans="5:105" ht="15.75">
      <c r="E91" s="239">
        <v>9</v>
      </c>
      <c r="F91" s="240">
        <v>12763.9</v>
      </c>
      <c r="G91" s="240">
        <v>15060.7</v>
      </c>
      <c r="H91" s="240">
        <v>3849.5999999999995</v>
      </c>
      <c r="I91" s="240">
        <v>2820.4</v>
      </c>
      <c r="J91" s="240">
        <v>961</v>
      </c>
      <c r="K91" s="240">
        <v>2597.5</v>
      </c>
      <c r="L91" s="240">
        <v>2740</v>
      </c>
      <c r="M91" s="240">
        <v>2317.6</v>
      </c>
      <c r="N91" s="240">
        <v>2331.1</v>
      </c>
      <c r="O91" s="240">
        <v>1527.8</v>
      </c>
      <c r="P91" s="240">
        <v>4284.8</v>
      </c>
      <c r="Q91" s="240">
        <v>4680.1000000000004</v>
      </c>
      <c r="R91" s="240">
        <v>2587.5</v>
      </c>
      <c r="S91" s="240">
        <v>4225.2</v>
      </c>
      <c r="T91" s="240">
        <v>3013.8</v>
      </c>
      <c r="U91" s="240">
        <v>3039.1</v>
      </c>
      <c r="V91" s="240">
        <v>1572</v>
      </c>
      <c r="W91" s="240">
        <v>1717.3</v>
      </c>
      <c r="X91" s="240">
        <v>3411.2000000000003</v>
      </c>
      <c r="Y91" s="240">
        <v>2318.6999999999998</v>
      </c>
      <c r="Z91" s="240">
        <v>759.3</v>
      </c>
      <c r="AA91" s="240">
        <v>634.70000000000005</v>
      </c>
      <c r="AB91" s="240">
        <v>423</v>
      </c>
      <c r="AC91" s="240">
        <v>803.1</v>
      </c>
      <c r="AD91" s="240">
        <v>0</v>
      </c>
      <c r="AE91" s="240">
        <v>0</v>
      </c>
      <c r="AF91" s="240">
        <v>0</v>
      </c>
      <c r="AG91" s="240">
        <v>0</v>
      </c>
      <c r="AH91" s="240">
        <v>0</v>
      </c>
      <c r="AI91" s="240">
        <v>0</v>
      </c>
      <c r="AJ91" s="240">
        <v>0</v>
      </c>
      <c r="AK91" s="240">
        <v>0</v>
      </c>
      <c r="AL91" s="240">
        <v>0</v>
      </c>
      <c r="AM91" s="240">
        <v>0</v>
      </c>
      <c r="AN91" s="240">
        <v>0</v>
      </c>
      <c r="AO91" s="240">
        <v>0</v>
      </c>
      <c r="AP91" s="240">
        <v>0</v>
      </c>
      <c r="AQ91" s="240">
        <v>0</v>
      </c>
      <c r="AR91" s="240">
        <v>0</v>
      </c>
      <c r="AS91" s="240">
        <v>0</v>
      </c>
      <c r="AT91" s="240">
        <v>0</v>
      </c>
      <c r="AU91" s="240">
        <v>0</v>
      </c>
      <c r="BW91" s="54"/>
      <c r="BX91" s="54"/>
      <c r="BY91" s="54"/>
      <c r="BZ91" s="54"/>
      <c r="CA91" s="54"/>
      <c r="CB91" s="54"/>
      <c r="CC91" s="54"/>
      <c r="CD91" s="54"/>
      <c r="CE91" s="54"/>
      <c r="CF91" s="54"/>
      <c r="CG91" s="54"/>
      <c r="CH91" s="54"/>
      <c r="CI91" s="54"/>
      <c r="CJ91" s="54"/>
      <c r="CK91" s="54"/>
      <c r="CL91" s="54"/>
      <c r="CX91" s="54"/>
      <c r="CY91" s="54"/>
      <c r="CZ91" s="54"/>
      <c r="DA91" s="54"/>
    </row>
    <row r="92" spans="5:105" ht="15.75">
      <c r="E92" s="239">
        <v>10</v>
      </c>
      <c r="F92" s="240">
        <v>11616.3</v>
      </c>
      <c r="G92" s="240">
        <v>11562.3</v>
      </c>
      <c r="H92" s="240">
        <v>3817.2</v>
      </c>
      <c r="I92" s="240">
        <v>2255.1999999999998</v>
      </c>
      <c r="J92" s="240">
        <v>853</v>
      </c>
      <c r="K92" s="240">
        <v>1863.2</v>
      </c>
      <c r="L92" s="240">
        <v>2015.8000000000002</v>
      </c>
      <c r="M92" s="240">
        <v>1966.2</v>
      </c>
      <c r="N92" s="240">
        <v>1912.8</v>
      </c>
      <c r="O92" s="240">
        <v>1342.9</v>
      </c>
      <c r="P92" s="240">
        <v>3598.5999999999995</v>
      </c>
      <c r="Q92" s="240">
        <v>1422.8000000000002</v>
      </c>
      <c r="R92" s="240">
        <v>4193.1000000000004</v>
      </c>
      <c r="S92" s="240">
        <v>3836.2000000000007</v>
      </c>
      <c r="T92" s="240">
        <v>2828.2</v>
      </c>
      <c r="U92" s="240">
        <v>2572.6</v>
      </c>
      <c r="V92" s="240">
        <v>1200.5</v>
      </c>
      <c r="W92" s="240">
        <v>1972.1999999999998</v>
      </c>
      <c r="X92" s="240">
        <v>3028.7</v>
      </c>
      <c r="Y92" s="240">
        <v>2860.3</v>
      </c>
      <c r="Z92" s="240">
        <v>680.90000000000009</v>
      </c>
      <c r="AA92" s="240">
        <v>395.29999999999995</v>
      </c>
      <c r="AB92" s="240">
        <v>621.59999999999991</v>
      </c>
      <c r="AC92" s="240">
        <v>644.79999999999995</v>
      </c>
      <c r="AD92" s="240">
        <v>0</v>
      </c>
      <c r="AE92" s="240">
        <v>0</v>
      </c>
      <c r="AF92" s="240">
        <v>0</v>
      </c>
      <c r="AG92" s="240">
        <v>0</v>
      </c>
      <c r="AH92" s="240">
        <v>0</v>
      </c>
      <c r="AI92" s="240">
        <v>0</v>
      </c>
      <c r="AJ92" s="240">
        <v>0</v>
      </c>
      <c r="AK92" s="240">
        <v>0</v>
      </c>
      <c r="AL92" s="240">
        <v>0</v>
      </c>
      <c r="AM92" s="240">
        <v>0</v>
      </c>
      <c r="AN92" s="240">
        <v>0</v>
      </c>
      <c r="AO92" s="240">
        <v>0</v>
      </c>
      <c r="AP92" s="240">
        <v>0</v>
      </c>
      <c r="AQ92" s="240">
        <v>0</v>
      </c>
      <c r="AR92" s="240">
        <v>0</v>
      </c>
      <c r="AS92" s="240">
        <v>0</v>
      </c>
      <c r="AT92" s="240">
        <v>0</v>
      </c>
      <c r="AU92" s="240">
        <v>0</v>
      </c>
      <c r="BW92" s="54"/>
      <c r="BX92" s="54"/>
      <c r="BY92" s="54"/>
      <c r="BZ92" s="54"/>
      <c r="CA92" s="54"/>
      <c r="CB92" s="54"/>
      <c r="CC92" s="54"/>
      <c r="CD92" s="54"/>
      <c r="CE92" s="54"/>
      <c r="CF92" s="54"/>
      <c r="CG92" s="54"/>
      <c r="CH92" s="54"/>
      <c r="CI92" s="54"/>
      <c r="CJ92" s="54"/>
      <c r="CK92" s="54"/>
      <c r="CL92" s="54"/>
      <c r="CX92" s="54"/>
      <c r="CY92" s="54"/>
      <c r="CZ92" s="54"/>
      <c r="DA92" s="54"/>
    </row>
    <row r="93" spans="5:105" ht="15.75">
      <c r="E93" s="239">
        <v>11</v>
      </c>
      <c r="F93" s="240">
        <v>10905.9</v>
      </c>
      <c r="G93" s="240">
        <v>8203.5</v>
      </c>
      <c r="H93" s="240">
        <v>2207.1999999999998</v>
      </c>
      <c r="I93" s="240">
        <v>1896.1</v>
      </c>
      <c r="J93" s="240">
        <v>676.7</v>
      </c>
      <c r="K93" s="240">
        <v>1691.7</v>
      </c>
      <c r="L93" s="240">
        <v>1439.8</v>
      </c>
      <c r="M93" s="240">
        <v>925.2</v>
      </c>
      <c r="N93" s="240">
        <v>1051.4000000000001</v>
      </c>
      <c r="O93" s="240">
        <v>1116.3</v>
      </c>
      <c r="P93" s="240">
        <v>1687.1</v>
      </c>
      <c r="Q93" s="240">
        <v>1105.1999999999998</v>
      </c>
      <c r="R93" s="240">
        <v>2340.4</v>
      </c>
      <c r="S93" s="240">
        <v>1931.3000000000002</v>
      </c>
      <c r="T93" s="240">
        <v>1957.8999999999999</v>
      </c>
      <c r="U93" s="240">
        <v>1092.2</v>
      </c>
      <c r="V93" s="240">
        <v>1984.9</v>
      </c>
      <c r="W93" s="240">
        <v>1894.8</v>
      </c>
      <c r="X93" s="240">
        <v>2747.4000000000005</v>
      </c>
      <c r="Y93" s="240">
        <v>2447.6</v>
      </c>
      <c r="Z93" s="240">
        <v>566.1</v>
      </c>
      <c r="AA93" s="240">
        <v>265.2</v>
      </c>
      <c r="AB93" s="240">
        <v>481.1</v>
      </c>
      <c r="AC93" s="240">
        <v>245.10000000000002</v>
      </c>
      <c r="AD93" s="240">
        <v>0</v>
      </c>
      <c r="AE93" s="240">
        <v>0</v>
      </c>
      <c r="AF93" s="240">
        <v>0</v>
      </c>
      <c r="AG93" s="240">
        <v>0</v>
      </c>
      <c r="AH93" s="240">
        <v>0</v>
      </c>
      <c r="AI93" s="240">
        <v>0</v>
      </c>
      <c r="AJ93" s="240">
        <v>0</v>
      </c>
      <c r="AK93" s="240">
        <v>0</v>
      </c>
      <c r="AL93" s="240">
        <v>0</v>
      </c>
      <c r="AM93" s="240">
        <v>0</v>
      </c>
      <c r="AN93" s="240">
        <v>0</v>
      </c>
      <c r="AO93" s="240">
        <v>0</v>
      </c>
      <c r="AP93" s="240">
        <v>0</v>
      </c>
      <c r="AQ93" s="240">
        <v>0</v>
      </c>
      <c r="AR93" s="240">
        <v>0</v>
      </c>
      <c r="AS93" s="240">
        <v>0</v>
      </c>
      <c r="AT93" s="240">
        <v>0</v>
      </c>
      <c r="AU93" s="240">
        <v>0</v>
      </c>
      <c r="BW93" s="54"/>
      <c r="BX93" s="54"/>
      <c r="BY93" s="54"/>
      <c r="BZ93" s="54"/>
      <c r="CA93" s="54"/>
      <c r="CB93" s="54"/>
      <c r="CC93" s="54"/>
      <c r="CD93" s="54"/>
      <c r="CE93" s="54"/>
      <c r="CF93" s="54"/>
      <c r="CG93" s="54"/>
      <c r="CH93" s="54"/>
      <c r="CI93" s="54"/>
      <c r="CJ93" s="54"/>
      <c r="CK93" s="54"/>
      <c r="CL93" s="54"/>
      <c r="CX93" s="54"/>
      <c r="CY93" s="54"/>
      <c r="CZ93" s="54"/>
      <c r="DA93" s="54"/>
    </row>
    <row r="94" spans="5:105" ht="15.75">
      <c r="E94" s="239">
        <v>12</v>
      </c>
      <c r="F94" s="240">
        <v>10270.200000000001</v>
      </c>
      <c r="G94" s="240">
        <v>7619.7000000000007</v>
      </c>
      <c r="H94" s="240">
        <v>1767.4</v>
      </c>
      <c r="I94" s="240">
        <v>1069.6000000000001</v>
      </c>
      <c r="J94" s="240">
        <v>693.5</v>
      </c>
      <c r="K94" s="240">
        <v>1348.9</v>
      </c>
      <c r="L94" s="240">
        <v>1226.8000000000002</v>
      </c>
      <c r="M94" s="240">
        <v>303.2</v>
      </c>
      <c r="N94" s="240">
        <v>301.7</v>
      </c>
      <c r="O94" s="240">
        <v>764.40000000000009</v>
      </c>
      <c r="P94" s="240">
        <v>2089.9</v>
      </c>
      <c r="Q94" s="240">
        <v>1199.0999999999999</v>
      </c>
      <c r="R94" s="240">
        <v>1529.2</v>
      </c>
      <c r="S94" s="240">
        <v>1413.7</v>
      </c>
      <c r="T94" s="240">
        <v>1825.9</v>
      </c>
      <c r="U94" s="240">
        <v>1435.4</v>
      </c>
      <c r="V94" s="240">
        <v>1514.1</v>
      </c>
      <c r="W94" s="240">
        <v>2251.5</v>
      </c>
      <c r="X94" s="240">
        <v>1587.1000000000001</v>
      </c>
      <c r="Y94" s="240">
        <v>1369.8000000000002</v>
      </c>
      <c r="Z94" s="240">
        <v>377</v>
      </c>
      <c r="AA94" s="240">
        <v>355.20000000000005</v>
      </c>
      <c r="AB94" s="240">
        <v>390.20000000000005</v>
      </c>
      <c r="AC94" s="240">
        <v>304.2</v>
      </c>
      <c r="AD94" s="240">
        <v>0</v>
      </c>
      <c r="AE94" s="240">
        <v>0</v>
      </c>
      <c r="AF94" s="240">
        <v>0</v>
      </c>
      <c r="AG94" s="240">
        <v>0</v>
      </c>
      <c r="AH94" s="240">
        <v>0</v>
      </c>
      <c r="AI94" s="240">
        <v>0</v>
      </c>
      <c r="AJ94" s="240">
        <v>0</v>
      </c>
      <c r="AK94" s="240">
        <v>0</v>
      </c>
      <c r="AL94" s="240">
        <v>0</v>
      </c>
      <c r="AM94" s="240">
        <v>0</v>
      </c>
      <c r="AN94" s="240">
        <v>0</v>
      </c>
      <c r="AO94" s="240">
        <v>0</v>
      </c>
      <c r="AP94" s="240">
        <v>0</v>
      </c>
      <c r="AQ94" s="240">
        <v>0</v>
      </c>
      <c r="AR94" s="240">
        <v>0</v>
      </c>
      <c r="AS94" s="240">
        <v>0</v>
      </c>
      <c r="AT94" s="240">
        <v>0</v>
      </c>
      <c r="AU94" s="240">
        <v>0</v>
      </c>
      <c r="BW94" s="54"/>
      <c r="BX94" s="54"/>
      <c r="BY94" s="54"/>
      <c r="BZ94" s="54"/>
      <c r="CA94" s="54"/>
      <c r="CB94" s="54"/>
      <c r="CC94" s="54"/>
      <c r="CD94" s="54"/>
      <c r="CE94" s="54"/>
      <c r="CF94" s="54"/>
      <c r="CG94" s="54"/>
      <c r="CH94" s="54"/>
      <c r="CI94" s="54"/>
      <c r="CJ94" s="54"/>
      <c r="CK94" s="54"/>
      <c r="CL94" s="54"/>
      <c r="CX94" s="54"/>
      <c r="CY94" s="54"/>
      <c r="CZ94" s="54"/>
      <c r="DA94" s="54"/>
    </row>
    <row r="95" spans="5:105" ht="15.75">
      <c r="E95" s="241" t="s">
        <v>74</v>
      </c>
      <c r="F95" s="242">
        <v>114822.59999999999</v>
      </c>
      <c r="G95" s="242">
        <v>114742.7</v>
      </c>
      <c r="H95" s="242">
        <v>50931.099999999991</v>
      </c>
      <c r="I95" s="242">
        <v>21796.699999999997</v>
      </c>
      <c r="J95" s="242">
        <v>10115.700000000001</v>
      </c>
      <c r="K95" s="242">
        <v>17987.600000000002</v>
      </c>
      <c r="L95" s="242">
        <v>17247.3</v>
      </c>
      <c r="M95" s="242">
        <v>17487.100000000002</v>
      </c>
      <c r="N95" s="242">
        <v>24057.8</v>
      </c>
      <c r="O95" s="242">
        <v>10926.8</v>
      </c>
      <c r="P95" s="242">
        <v>22323.699999999997</v>
      </c>
      <c r="Q95" s="242">
        <v>24874.799999999996</v>
      </c>
      <c r="R95" s="242">
        <v>24573.8</v>
      </c>
      <c r="S95" s="242">
        <v>37213.699999999997</v>
      </c>
      <c r="T95" s="242">
        <v>26466.300000000003</v>
      </c>
      <c r="U95" s="242">
        <v>27228.2</v>
      </c>
      <c r="V95" s="243">
        <v>14967.6</v>
      </c>
      <c r="W95" s="243">
        <v>20047.099999999999</v>
      </c>
      <c r="X95" s="243">
        <v>30650.300000000003</v>
      </c>
      <c r="Y95" s="243">
        <v>18953.599999999999</v>
      </c>
      <c r="Z95" s="243">
        <v>8118.1000000000022</v>
      </c>
      <c r="AA95" s="242">
        <v>5281.8</v>
      </c>
      <c r="AB95" s="242">
        <v>5429.8</v>
      </c>
      <c r="AC95" s="242">
        <v>6821.1</v>
      </c>
      <c r="AD95" s="242">
        <v>0</v>
      </c>
      <c r="AE95" s="242">
        <v>0</v>
      </c>
      <c r="AF95" s="242">
        <v>0</v>
      </c>
      <c r="AG95" s="242">
        <v>0</v>
      </c>
      <c r="AH95" s="242">
        <v>0</v>
      </c>
      <c r="AI95" s="242">
        <v>0</v>
      </c>
      <c r="AJ95" s="242">
        <v>0</v>
      </c>
      <c r="AK95" s="242">
        <v>0</v>
      </c>
      <c r="AL95" s="242">
        <v>0</v>
      </c>
      <c r="AM95" s="242">
        <v>0</v>
      </c>
      <c r="AN95" s="242">
        <v>0</v>
      </c>
      <c r="AO95" s="242">
        <v>0</v>
      </c>
      <c r="AP95" s="242">
        <v>0</v>
      </c>
      <c r="AQ95" s="242">
        <v>0</v>
      </c>
      <c r="AR95" s="242">
        <v>0</v>
      </c>
      <c r="AS95" s="242">
        <v>0</v>
      </c>
      <c r="AT95" s="242">
        <v>0</v>
      </c>
      <c r="AU95" s="242">
        <v>0</v>
      </c>
      <c r="BW95" s="54"/>
      <c r="BX95" s="54"/>
      <c r="BY95" s="54"/>
      <c r="BZ95" s="54"/>
      <c r="CA95" s="54"/>
      <c r="CB95" s="54"/>
      <c r="CC95" s="54"/>
      <c r="CD95" s="54"/>
      <c r="CE95" s="54"/>
      <c r="CF95" s="54"/>
      <c r="CG95" s="54"/>
      <c r="CH95" s="54"/>
      <c r="CI95" s="54"/>
      <c r="CJ95" s="54"/>
      <c r="CK95" s="54"/>
      <c r="CL95" s="54"/>
      <c r="CX95" s="54"/>
      <c r="CY95" s="54"/>
      <c r="CZ95" s="54"/>
      <c r="DA95" s="54"/>
    </row>
    <row r="96" spans="5:105" ht="15.75">
      <c r="E96" s="236" t="s">
        <v>238</v>
      </c>
      <c r="F96" s="244"/>
      <c r="G96" s="244"/>
      <c r="H96" s="244"/>
      <c r="I96" s="244"/>
      <c r="J96" s="244"/>
      <c r="K96" s="244"/>
      <c r="L96" s="244"/>
      <c r="M96" s="244"/>
      <c r="N96" s="244"/>
      <c r="O96" s="244"/>
      <c r="P96" s="244"/>
      <c r="Q96" s="244"/>
      <c r="R96" s="244"/>
      <c r="S96" s="244"/>
      <c r="T96" s="244"/>
      <c r="U96" s="244"/>
      <c r="V96" s="245"/>
      <c r="W96" s="245"/>
      <c r="X96" s="245"/>
      <c r="Y96" s="245"/>
      <c r="Z96" s="245"/>
      <c r="AA96" s="244"/>
      <c r="AB96" s="244"/>
      <c r="AC96" s="244"/>
      <c r="AD96" s="244"/>
      <c r="AE96" s="244"/>
      <c r="AF96" s="244"/>
      <c r="AG96" s="244"/>
      <c r="AH96" s="244"/>
      <c r="AI96" s="244"/>
      <c r="AJ96" s="244"/>
      <c r="AK96" s="244"/>
      <c r="AL96" s="244"/>
      <c r="AM96" s="244"/>
      <c r="AN96" s="244"/>
      <c r="AO96" s="244"/>
      <c r="AP96" s="244"/>
      <c r="AQ96" s="244"/>
      <c r="AR96" s="244"/>
      <c r="AS96" s="244"/>
      <c r="AT96" s="244"/>
      <c r="AU96" s="244"/>
      <c r="BW96" s="54"/>
      <c r="BX96" s="54"/>
      <c r="BY96" s="54"/>
      <c r="BZ96" s="54"/>
      <c r="CA96" s="54"/>
      <c r="CB96" s="54"/>
      <c r="CC96" s="54"/>
      <c r="CD96" s="54"/>
      <c r="CE96" s="54"/>
      <c r="CF96" s="54"/>
      <c r="CG96" s="54"/>
      <c r="CH96" s="54"/>
      <c r="CI96" s="54"/>
      <c r="CJ96" s="54"/>
      <c r="CK96" s="54"/>
      <c r="CL96" s="54"/>
      <c r="CX96" s="54"/>
      <c r="CY96" s="54"/>
      <c r="CZ96" s="54"/>
      <c r="DA96" s="54"/>
    </row>
    <row r="97" spans="5:105" ht="15.75">
      <c r="E97" s="239">
        <v>1</v>
      </c>
      <c r="F97" s="240">
        <v>8222.6</v>
      </c>
      <c r="G97" s="240">
        <v>3259.5</v>
      </c>
      <c r="H97" s="240">
        <v>1881.3</v>
      </c>
      <c r="I97" s="240">
        <v>0</v>
      </c>
      <c r="J97" s="240">
        <v>0</v>
      </c>
      <c r="K97" s="240">
        <v>0</v>
      </c>
      <c r="L97" s="240">
        <v>0</v>
      </c>
      <c r="M97" s="240">
        <v>0</v>
      </c>
      <c r="N97" s="240">
        <v>0</v>
      </c>
      <c r="O97" s="240">
        <v>0</v>
      </c>
      <c r="P97" s="240">
        <v>0</v>
      </c>
      <c r="Q97" s="240">
        <v>0</v>
      </c>
      <c r="R97" s="240">
        <v>0</v>
      </c>
      <c r="S97" s="240">
        <v>0</v>
      </c>
      <c r="T97" s="240">
        <v>1860.6</v>
      </c>
      <c r="U97" s="240">
        <v>0</v>
      </c>
      <c r="V97" s="240">
        <v>0</v>
      </c>
      <c r="W97" s="240">
        <v>4074.7</v>
      </c>
      <c r="X97" s="240">
        <v>0</v>
      </c>
      <c r="Y97" s="240">
        <v>0</v>
      </c>
      <c r="Z97" s="240">
        <v>0</v>
      </c>
      <c r="AA97" s="240">
        <v>0</v>
      </c>
      <c r="AB97" s="240">
        <v>0</v>
      </c>
      <c r="AC97" s="240">
        <v>0</v>
      </c>
      <c r="AD97" s="240">
        <v>0</v>
      </c>
      <c r="AE97" s="240">
        <v>0</v>
      </c>
      <c r="AF97" s="240">
        <v>0</v>
      </c>
      <c r="AG97" s="240">
        <v>0</v>
      </c>
      <c r="AH97" s="240">
        <v>0</v>
      </c>
      <c r="AI97" s="240">
        <v>0</v>
      </c>
      <c r="AJ97" s="240">
        <v>0</v>
      </c>
      <c r="AK97" s="240">
        <v>0</v>
      </c>
      <c r="AL97" s="240">
        <v>0</v>
      </c>
      <c r="AM97" s="240">
        <v>0</v>
      </c>
      <c r="AN97" s="240">
        <v>0</v>
      </c>
      <c r="AO97" s="240">
        <v>0</v>
      </c>
      <c r="AP97" s="240">
        <v>0</v>
      </c>
      <c r="AQ97" s="240">
        <v>0</v>
      </c>
      <c r="AR97" s="240">
        <v>0</v>
      </c>
      <c r="AS97" s="240">
        <v>0</v>
      </c>
      <c r="AT97" s="240">
        <v>0</v>
      </c>
      <c r="AU97" s="240">
        <v>0</v>
      </c>
      <c r="BW97" s="54"/>
      <c r="BX97" s="54"/>
      <c r="BY97" s="54"/>
      <c r="BZ97" s="54"/>
      <c r="CA97" s="54"/>
      <c r="CB97" s="54"/>
      <c r="CC97" s="54"/>
      <c r="CD97" s="54"/>
      <c r="CE97" s="54"/>
      <c r="CF97" s="54"/>
      <c r="CG97" s="54"/>
      <c r="CH97" s="54"/>
      <c r="CI97" s="54"/>
      <c r="CJ97" s="54"/>
      <c r="CK97" s="54"/>
      <c r="CL97" s="54"/>
      <c r="CX97" s="54"/>
      <c r="CY97" s="54"/>
      <c r="CZ97" s="54"/>
      <c r="DA97" s="54"/>
    </row>
    <row r="98" spans="5:105" ht="15.75">
      <c r="E98" s="239">
        <v>2</v>
      </c>
      <c r="F98" s="240">
        <v>8832.1</v>
      </c>
      <c r="G98" s="240">
        <v>2346.9</v>
      </c>
      <c r="H98" s="240">
        <v>222.89999999999998</v>
      </c>
      <c r="I98" s="240">
        <v>0</v>
      </c>
      <c r="J98" s="240">
        <v>0</v>
      </c>
      <c r="K98" s="240">
        <v>0</v>
      </c>
      <c r="L98" s="240">
        <v>0</v>
      </c>
      <c r="M98" s="240">
        <v>0</v>
      </c>
      <c r="N98" s="240">
        <v>0</v>
      </c>
      <c r="O98" s="240">
        <v>0</v>
      </c>
      <c r="P98" s="240">
        <v>0</v>
      </c>
      <c r="Q98" s="240">
        <v>0</v>
      </c>
      <c r="R98" s="240">
        <v>0</v>
      </c>
      <c r="S98" s="240">
        <v>0</v>
      </c>
      <c r="T98" s="240">
        <v>0</v>
      </c>
      <c r="U98" s="240">
        <v>0</v>
      </c>
      <c r="V98" s="240">
        <v>0</v>
      </c>
      <c r="W98" s="240">
        <v>1194.2</v>
      </c>
      <c r="X98" s="240">
        <v>0</v>
      </c>
      <c r="Y98" s="240">
        <v>0</v>
      </c>
      <c r="Z98" s="240">
        <v>0</v>
      </c>
      <c r="AA98" s="240">
        <v>0</v>
      </c>
      <c r="AB98" s="240">
        <v>0</v>
      </c>
      <c r="AC98" s="240">
        <v>0</v>
      </c>
      <c r="AD98" s="240">
        <v>0</v>
      </c>
      <c r="AE98" s="240">
        <v>0</v>
      </c>
      <c r="AF98" s="240">
        <v>0</v>
      </c>
      <c r="AG98" s="240">
        <v>0</v>
      </c>
      <c r="AH98" s="240">
        <v>0</v>
      </c>
      <c r="AI98" s="240">
        <v>0</v>
      </c>
      <c r="AJ98" s="240">
        <v>0</v>
      </c>
      <c r="AK98" s="240">
        <v>0</v>
      </c>
      <c r="AL98" s="240">
        <v>0</v>
      </c>
      <c r="AM98" s="240">
        <v>0</v>
      </c>
      <c r="AN98" s="240">
        <v>0</v>
      </c>
      <c r="AO98" s="240">
        <v>0</v>
      </c>
      <c r="AP98" s="240">
        <v>0</v>
      </c>
      <c r="AQ98" s="240">
        <v>0</v>
      </c>
      <c r="AR98" s="240">
        <v>0</v>
      </c>
      <c r="AS98" s="240">
        <v>0</v>
      </c>
      <c r="AT98" s="240">
        <v>0</v>
      </c>
      <c r="AU98" s="240">
        <v>0</v>
      </c>
      <c r="BW98" s="54"/>
      <c r="BX98" s="54"/>
      <c r="BY98" s="54"/>
      <c r="BZ98" s="54"/>
      <c r="CA98" s="54"/>
      <c r="CB98" s="54"/>
      <c r="CC98" s="54"/>
      <c r="CD98" s="54"/>
      <c r="CE98" s="54"/>
      <c r="CF98" s="54"/>
      <c r="CG98" s="54"/>
      <c r="CH98" s="54"/>
      <c r="CI98" s="54"/>
      <c r="CJ98" s="54"/>
      <c r="CK98" s="54"/>
      <c r="CL98" s="54"/>
      <c r="CX98" s="54"/>
      <c r="CY98" s="54"/>
      <c r="CZ98" s="54"/>
      <c r="DA98" s="54"/>
    </row>
    <row r="99" spans="5:105" ht="15.75">
      <c r="E99" s="239">
        <v>3</v>
      </c>
      <c r="F99" s="240">
        <v>23367.599999999999</v>
      </c>
      <c r="G99" s="240">
        <v>1984.1000000000001</v>
      </c>
      <c r="H99" s="240">
        <v>385.6</v>
      </c>
      <c r="I99" s="240">
        <v>0</v>
      </c>
      <c r="J99" s="240">
        <v>0</v>
      </c>
      <c r="K99" s="240">
        <v>0</v>
      </c>
      <c r="L99" s="240">
        <v>0</v>
      </c>
      <c r="M99" s="240">
        <v>0</v>
      </c>
      <c r="N99" s="240">
        <v>0</v>
      </c>
      <c r="O99" s="240">
        <v>0</v>
      </c>
      <c r="P99" s="240">
        <v>0</v>
      </c>
      <c r="Q99" s="240">
        <v>417.20000000000005</v>
      </c>
      <c r="R99" s="240">
        <v>0</v>
      </c>
      <c r="S99" s="240">
        <v>0</v>
      </c>
      <c r="T99" s="240">
        <v>12000</v>
      </c>
      <c r="U99" s="240">
        <v>0</v>
      </c>
      <c r="V99" s="240">
        <v>0</v>
      </c>
      <c r="W99" s="240">
        <v>2701.4</v>
      </c>
      <c r="X99" s="240">
        <v>0</v>
      </c>
      <c r="Y99" s="240">
        <v>0</v>
      </c>
      <c r="Z99" s="240">
        <v>0</v>
      </c>
      <c r="AA99" s="240">
        <v>0</v>
      </c>
      <c r="AB99" s="240">
        <v>0</v>
      </c>
      <c r="AC99" s="240">
        <v>0</v>
      </c>
      <c r="AD99" s="240">
        <v>0</v>
      </c>
      <c r="AE99" s="240">
        <v>0</v>
      </c>
      <c r="AF99" s="240">
        <v>0</v>
      </c>
      <c r="AG99" s="240">
        <v>0</v>
      </c>
      <c r="AH99" s="240">
        <v>0</v>
      </c>
      <c r="AI99" s="240">
        <v>0</v>
      </c>
      <c r="AJ99" s="240">
        <v>0</v>
      </c>
      <c r="AK99" s="240">
        <v>0</v>
      </c>
      <c r="AL99" s="240">
        <v>0</v>
      </c>
      <c r="AM99" s="240">
        <v>0</v>
      </c>
      <c r="AN99" s="240">
        <v>0</v>
      </c>
      <c r="AO99" s="240">
        <v>0</v>
      </c>
      <c r="AP99" s="240">
        <v>0</v>
      </c>
      <c r="AQ99" s="240">
        <v>0</v>
      </c>
      <c r="AR99" s="240">
        <v>0</v>
      </c>
      <c r="AS99" s="240">
        <v>0</v>
      </c>
      <c r="AT99" s="240">
        <v>0</v>
      </c>
      <c r="AU99" s="240">
        <v>0</v>
      </c>
      <c r="BW99" s="54"/>
      <c r="BX99" s="54"/>
      <c r="BY99" s="54"/>
      <c r="BZ99" s="54"/>
      <c r="CA99" s="54"/>
      <c r="CB99" s="54"/>
      <c r="CC99" s="54"/>
      <c r="CD99" s="54"/>
      <c r="CE99" s="54"/>
      <c r="CF99" s="54"/>
      <c r="CG99" s="54"/>
      <c r="CH99" s="54"/>
      <c r="CI99" s="54"/>
      <c r="CJ99" s="54"/>
      <c r="CK99" s="54"/>
      <c r="CL99" s="54"/>
      <c r="CX99" s="54"/>
      <c r="CY99" s="54"/>
      <c r="CZ99" s="54"/>
      <c r="DA99" s="54"/>
    </row>
    <row r="100" spans="5:105" ht="15.75">
      <c r="E100" s="239">
        <v>4</v>
      </c>
      <c r="F100" s="240">
        <v>30694</v>
      </c>
      <c r="G100" s="240">
        <v>974</v>
      </c>
      <c r="H100" s="240">
        <v>277.60000000000002</v>
      </c>
      <c r="I100" s="240">
        <v>0</v>
      </c>
      <c r="J100" s="240">
        <v>0</v>
      </c>
      <c r="K100" s="240">
        <v>0</v>
      </c>
      <c r="L100" s="240">
        <v>0</v>
      </c>
      <c r="M100" s="240">
        <v>0</v>
      </c>
      <c r="N100" s="240">
        <v>2174</v>
      </c>
      <c r="O100" s="240">
        <v>0</v>
      </c>
      <c r="P100" s="240">
        <v>0</v>
      </c>
      <c r="Q100" s="240">
        <v>0</v>
      </c>
      <c r="R100" s="240">
        <v>0</v>
      </c>
      <c r="S100" s="240">
        <v>0</v>
      </c>
      <c r="T100" s="240">
        <v>0</v>
      </c>
      <c r="U100" s="240">
        <v>0</v>
      </c>
      <c r="V100" s="240">
        <v>0</v>
      </c>
      <c r="W100" s="240">
        <v>8237.1</v>
      </c>
      <c r="X100" s="240">
        <v>0</v>
      </c>
      <c r="Y100" s="240">
        <v>0</v>
      </c>
      <c r="Z100" s="240">
        <v>0</v>
      </c>
      <c r="AA100" s="240">
        <v>0</v>
      </c>
      <c r="AB100" s="240">
        <v>0</v>
      </c>
      <c r="AC100" s="240">
        <v>0</v>
      </c>
      <c r="AD100" s="240">
        <v>0</v>
      </c>
      <c r="AE100" s="240">
        <v>0</v>
      </c>
      <c r="AF100" s="240">
        <v>0</v>
      </c>
      <c r="AG100" s="240">
        <v>0</v>
      </c>
      <c r="AH100" s="240">
        <v>0</v>
      </c>
      <c r="AI100" s="240">
        <v>0</v>
      </c>
      <c r="AJ100" s="240">
        <v>0</v>
      </c>
      <c r="AK100" s="240">
        <v>0</v>
      </c>
      <c r="AL100" s="240">
        <v>0</v>
      </c>
      <c r="AM100" s="240">
        <v>0</v>
      </c>
      <c r="AN100" s="240">
        <v>0</v>
      </c>
      <c r="AO100" s="240">
        <v>0</v>
      </c>
      <c r="AP100" s="240">
        <v>0</v>
      </c>
      <c r="AQ100" s="240">
        <v>0</v>
      </c>
      <c r="AR100" s="240">
        <v>0</v>
      </c>
      <c r="AS100" s="240">
        <v>0</v>
      </c>
      <c r="AT100" s="240">
        <v>0</v>
      </c>
      <c r="AU100" s="240">
        <v>0</v>
      </c>
      <c r="BW100" s="54"/>
      <c r="BX100" s="54"/>
      <c r="BY100" s="54"/>
      <c r="BZ100" s="54"/>
      <c r="CA100" s="54"/>
      <c r="CB100" s="54"/>
      <c r="CC100" s="54"/>
      <c r="CD100" s="54"/>
      <c r="CE100" s="54"/>
      <c r="CF100" s="54"/>
      <c r="CG100" s="54"/>
      <c r="CH100" s="54"/>
      <c r="CI100" s="54"/>
      <c r="CJ100" s="54"/>
      <c r="CK100" s="54"/>
      <c r="CL100" s="54"/>
      <c r="CX100" s="54"/>
      <c r="CY100" s="54"/>
      <c r="CZ100" s="54"/>
      <c r="DA100" s="54"/>
    </row>
    <row r="101" spans="5:105" ht="15.75">
      <c r="E101" s="239">
        <v>5</v>
      </c>
      <c r="F101" s="240">
        <v>15596.800000000003</v>
      </c>
      <c r="G101" s="240">
        <v>1152.1000000000001</v>
      </c>
      <c r="H101" s="240">
        <v>354.5</v>
      </c>
      <c r="I101" s="240">
        <v>0</v>
      </c>
      <c r="J101" s="240">
        <v>68.099999999999994</v>
      </c>
      <c r="K101" s="240">
        <v>0</v>
      </c>
      <c r="L101" s="240">
        <v>0</v>
      </c>
      <c r="M101" s="240">
        <v>0</v>
      </c>
      <c r="N101" s="240">
        <v>0</v>
      </c>
      <c r="O101" s="240">
        <v>0</v>
      </c>
      <c r="P101" s="240">
        <v>0</v>
      </c>
      <c r="Q101" s="240">
        <v>0</v>
      </c>
      <c r="R101" s="240">
        <v>2500.4</v>
      </c>
      <c r="S101" s="240">
        <v>0</v>
      </c>
      <c r="T101" s="240">
        <v>0</v>
      </c>
      <c r="U101" s="240">
        <v>0</v>
      </c>
      <c r="V101" s="240">
        <v>0</v>
      </c>
      <c r="W101" s="240">
        <v>11498.900000000001</v>
      </c>
      <c r="X101" s="240">
        <v>0</v>
      </c>
      <c r="Y101" s="240">
        <v>0</v>
      </c>
      <c r="Z101" s="240">
        <v>0</v>
      </c>
      <c r="AA101" s="240">
        <v>0</v>
      </c>
      <c r="AB101" s="240">
        <v>0</v>
      </c>
      <c r="AC101" s="240">
        <v>0</v>
      </c>
      <c r="AD101" s="240">
        <v>0</v>
      </c>
      <c r="AE101" s="240">
        <v>0</v>
      </c>
      <c r="AF101" s="240">
        <v>0</v>
      </c>
      <c r="AG101" s="240">
        <v>0</v>
      </c>
      <c r="AH101" s="240">
        <v>0</v>
      </c>
      <c r="AI101" s="240">
        <v>0</v>
      </c>
      <c r="AJ101" s="240">
        <v>0</v>
      </c>
      <c r="AK101" s="240">
        <v>0</v>
      </c>
      <c r="AL101" s="240">
        <v>0</v>
      </c>
      <c r="AM101" s="240">
        <v>0</v>
      </c>
      <c r="AN101" s="240">
        <v>0</v>
      </c>
      <c r="AO101" s="240">
        <v>0</v>
      </c>
      <c r="AP101" s="240">
        <v>0</v>
      </c>
      <c r="AQ101" s="240">
        <v>0</v>
      </c>
      <c r="AR101" s="240">
        <v>0</v>
      </c>
      <c r="AS101" s="240">
        <v>0</v>
      </c>
      <c r="AT101" s="240">
        <v>0</v>
      </c>
      <c r="AU101" s="240">
        <v>0</v>
      </c>
      <c r="BW101" s="54"/>
      <c r="BX101" s="54"/>
      <c r="BY101" s="54"/>
      <c r="BZ101" s="54"/>
      <c r="CA101" s="54"/>
      <c r="CB101" s="54"/>
      <c r="CC101" s="54"/>
      <c r="CD101" s="54"/>
      <c r="CE101" s="54"/>
      <c r="CF101" s="54"/>
      <c r="CG101" s="54"/>
      <c r="CH101" s="54"/>
      <c r="CI101" s="54"/>
      <c r="CJ101" s="54"/>
      <c r="CK101" s="54"/>
      <c r="CL101" s="54"/>
      <c r="CX101" s="54"/>
      <c r="CY101" s="54"/>
      <c r="CZ101" s="54"/>
      <c r="DA101" s="54"/>
    </row>
    <row r="102" spans="5:105" ht="15.75">
      <c r="E102" s="239">
        <v>6</v>
      </c>
      <c r="F102" s="240">
        <v>13581.6</v>
      </c>
      <c r="G102" s="240">
        <v>1206.3</v>
      </c>
      <c r="H102" s="240">
        <v>435.8</v>
      </c>
      <c r="I102" s="240">
        <v>0</v>
      </c>
      <c r="J102" s="240">
        <v>381.1</v>
      </c>
      <c r="K102" s="240">
        <v>0</v>
      </c>
      <c r="L102" s="240">
        <v>0</v>
      </c>
      <c r="M102" s="240">
        <v>0</v>
      </c>
      <c r="N102" s="240">
        <v>0</v>
      </c>
      <c r="O102" s="240">
        <v>0</v>
      </c>
      <c r="P102" s="240">
        <v>0</v>
      </c>
      <c r="Q102" s="240">
        <v>0</v>
      </c>
      <c r="R102" s="240">
        <v>2500.4</v>
      </c>
      <c r="S102" s="240">
        <v>0</v>
      </c>
      <c r="T102" s="240">
        <v>0</v>
      </c>
      <c r="U102" s="240">
        <v>0</v>
      </c>
      <c r="V102" s="240">
        <v>0</v>
      </c>
      <c r="W102" s="240">
        <v>8293.6999999999989</v>
      </c>
      <c r="X102" s="240">
        <v>0</v>
      </c>
      <c r="Y102" s="240">
        <v>0</v>
      </c>
      <c r="Z102" s="240">
        <v>0</v>
      </c>
      <c r="AA102" s="240">
        <v>0</v>
      </c>
      <c r="AB102" s="240">
        <v>0</v>
      </c>
      <c r="AC102" s="240">
        <v>0</v>
      </c>
      <c r="AD102" s="240">
        <v>0</v>
      </c>
      <c r="AE102" s="240">
        <v>0</v>
      </c>
      <c r="AF102" s="240">
        <v>0</v>
      </c>
      <c r="AG102" s="240">
        <v>0</v>
      </c>
      <c r="AH102" s="240">
        <v>0</v>
      </c>
      <c r="AI102" s="240">
        <v>0</v>
      </c>
      <c r="AJ102" s="240">
        <v>0</v>
      </c>
      <c r="AK102" s="240">
        <v>0</v>
      </c>
      <c r="AL102" s="240">
        <v>0</v>
      </c>
      <c r="AM102" s="240">
        <v>0</v>
      </c>
      <c r="AN102" s="240">
        <v>0</v>
      </c>
      <c r="AO102" s="240">
        <v>0</v>
      </c>
      <c r="AP102" s="240">
        <v>0</v>
      </c>
      <c r="AQ102" s="240">
        <v>0</v>
      </c>
      <c r="AR102" s="240">
        <v>0</v>
      </c>
      <c r="AS102" s="240">
        <v>0</v>
      </c>
      <c r="AT102" s="240">
        <v>0</v>
      </c>
      <c r="AU102" s="240">
        <v>0</v>
      </c>
      <c r="BW102" s="54"/>
      <c r="BX102" s="54"/>
      <c r="BY102" s="54"/>
      <c r="BZ102" s="54"/>
      <c r="CA102" s="54"/>
      <c r="CB102" s="54"/>
      <c r="CC102" s="54"/>
      <c r="CD102" s="54"/>
      <c r="CE102" s="54"/>
      <c r="CF102" s="54"/>
      <c r="CG102" s="54"/>
      <c r="CH102" s="54"/>
      <c r="CI102" s="54"/>
      <c r="CJ102" s="54"/>
      <c r="CK102" s="54"/>
      <c r="CL102" s="54"/>
      <c r="CX102" s="54"/>
      <c r="CY102" s="54"/>
      <c r="CZ102" s="54"/>
      <c r="DA102" s="54"/>
    </row>
    <row r="103" spans="5:105" ht="15.75">
      <c r="E103" s="239">
        <v>7</v>
      </c>
      <c r="F103" s="240">
        <v>60228.6</v>
      </c>
      <c r="G103" s="240">
        <v>56232.500000000007</v>
      </c>
      <c r="H103" s="240">
        <v>0</v>
      </c>
      <c r="I103" s="240">
        <v>0</v>
      </c>
      <c r="J103" s="240">
        <v>1028.8</v>
      </c>
      <c r="K103" s="240">
        <v>0</v>
      </c>
      <c r="L103" s="240">
        <v>0</v>
      </c>
      <c r="M103" s="240">
        <v>0</v>
      </c>
      <c r="N103" s="240">
        <v>0</v>
      </c>
      <c r="O103" s="240">
        <v>0</v>
      </c>
      <c r="P103" s="240">
        <v>0</v>
      </c>
      <c r="Q103" s="240">
        <v>0</v>
      </c>
      <c r="R103" s="240">
        <v>2500.4</v>
      </c>
      <c r="S103" s="240">
        <v>0</v>
      </c>
      <c r="T103" s="240">
        <v>0</v>
      </c>
      <c r="U103" s="240">
        <v>0</v>
      </c>
      <c r="V103" s="240">
        <v>0</v>
      </c>
      <c r="W103" s="240">
        <v>0</v>
      </c>
      <c r="X103" s="240">
        <v>0</v>
      </c>
      <c r="Y103" s="240">
        <v>0</v>
      </c>
      <c r="Z103" s="240">
        <v>0</v>
      </c>
      <c r="AA103" s="240">
        <v>0</v>
      </c>
      <c r="AB103" s="240">
        <v>0</v>
      </c>
      <c r="AC103" s="240">
        <v>0</v>
      </c>
      <c r="AD103" s="240">
        <v>0</v>
      </c>
      <c r="AE103" s="240">
        <v>0</v>
      </c>
      <c r="AF103" s="240">
        <v>0</v>
      </c>
      <c r="AG103" s="240">
        <v>0</v>
      </c>
      <c r="AH103" s="240">
        <v>0</v>
      </c>
      <c r="AI103" s="240">
        <v>0</v>
      </c>
      <c r="AJ103" s="240">
        <v>0</v>
      </c>
      <c r="AK103" s="240">
        <v>0</v>
      </c>
      <c r="AL103" s="240">
        <v>0</v>
      </c>
      <c r="AM103" s="240">
        <v>0</v>
      </c>
      <c r="AN103" s="240">
        <v>0</v>
      </c>
      <c r="AO103" s="240">
        <v>0</v>
      </c>
      <c r="AP103" s="240">
        <v>0</v>
      </c>
      <c r="AQ103" s="240">
        <v>0</v>
      </c>
      <c r="AR103" s="240">
        <v>0</v>
      </c>
      <c r="AS103" s="240">
        <v>0</v>
      </c>
      <c r="AT103" s="240">
        <v>0</v>
      </c>
      <c r="AU103" s="240">
        <v>0</v>
      </c>
      <c r="BW103" s="54"/>
      <c r="BX103" s="54"/>
      <c r="BY103" s="54"/>
      <c r="BZ103" s="54"/>
      <c r="CA103" s="54"/>
      <c r="CB103" s="54"/>
      <c r="CC103" s="54"/>
      <c r="CD103" s="54"/>
      <c r="CE103" s="54"/>
      <c r="CF103" s="54"/>
      <c r="CG103" s="54"/>
      <c r="CH103" s="54"/>
      <c r="CI103" s="54"/>
      <c r="CJ103" s="54"/>
      <c r="CK103" s="54"/>
      <c r="CL103" s="54"/>
      <c r="CX103" s="54"/>
      <c r="CY103" s="54"/>
      <c r="CZ103" s="54"/>
      <c r="DA103" s="54"/>
    </row>
    <row r="104" spans="5:105" ht="15.75">
      <c r="E104" s="239">
        <v>8</v>
      </c>
      <c r="F104" s="240">
        <v>43692.1</v>
      </c>
      <c r="G104" s="240">
        <v>41415.799999999996</v>
      </c>
      <c r="H104" s="240">
        <v>0</v>
      </c>
      <c r="I104" s="240">
        <v>0</v>
      </c>
      <c r="J104" s="240">
        <v>3213.7999999999997</v>
      </c>
      <c r="K104" s="240">
        <v>0</v>
      </c>
      <c r="L104" s="240">
        <v>0</v>
      </c>
      <c r="M104" s="240">
        <v>0</v>
      </c>
      <c r="N104" s="240">
        <v>0</v>
      </c>
      <c r="O104" s="240">
        <v>0</v>
      </c>
      <c r="P104" s="240">
        <v>0</v>
      </c>
      <c r="Q104" s="240">
        <v>6251.1</v>
      </c>
      <c r="R104" s="240">
        <v>2500.4</v>
      </c>
      <c r="S104" s="240">
        <v>2713.3</v>
      </c>
      <c r="T104" s="240">
        <v>0</v>
      </c>
      <c r="U104" s="240">
        <v>0</v>
      </c>
      <c r="V104" s="240">
        <v>0</v>
      </c>
      <c r="W104" s="240">
        <v>0</v>
      </c>
      <c r="X104" s="240">
        <v>0</v>
      </c>
      <c r="Y104" s="240">
        <v>0</v>
      </c>
      <c r="Z104" s="240">
        <v>0</v>
      </c>
      <c r="AA104" s="240">
        <v>0</v>
      </c>
      <c r="AB104" s="240">
        <v>0</v>
      </c>
      <c r="AC104" s="240">
        <v>0</v>
      </c>
      <c r="AD104" s="240">
        <v>0</v>
      </c>
      <c r="AE104" s="240">
        <v>0</v>
      </c>
      <c r="AF104" s="240">
        <v>0</v>
      </c>
      <c r="AG104" s="240">
        <v>0</v>
      </c>
      <c r="AH104" s="240">
        <v>0</v>
      </c>
      <c r="AI104" s="240">
        <v>0</v>
      </c>
      <c r="AJ104" s="240">
        <v>0</v>
      </c>
      <c r="AK104" s="240">
        <v>0</v>
      </c>
      <c r="AL104" s="240">
        <v>0</v>
      </c>
      <c r="AM104" s="240">
        <v>0</v>
      </c>
      <c r="AN104" s="240">
        <v>0</v>
      </c>
      <c r="AO104" s="240">
        <v>0</v>
      </c>
      <c r="AP104" s="240">
        <v>0</v>
      </c>
      <c r="AQ104" s="240">
        <v>0</v>
      </c>
      <c r="AR104" s="240">
        <v>0</v>
      </c>
      <c r="AS104" s="240">
        <v>0</v>
      </c>
      <c r="AT104" s="240">
        <v>0</v>
      </c>
      <c r="AU104" s="240">
        <v>0</v>
      </c>
      <c r="BW104" s="54"/>
      <c r="BX104" s="54"/>
      <c r="BY104" s="54"/>
      <c r="BZ104" s="54"/>
      <c r="CA104" s="54"/>
      <c r="CB104" s="54"/>
      <c r="CC104" s="54"/>
      <c r="CD104" s="54"/>
      <c r="CE104" s="54"/>
      <c r="CF104" s="54"/>
      <c r="CG104" s="54"/>
      <c r="CH104" s="54"/>
      <c r="CI104" s="54"/>
      <c r="CJ104" s="54"/>
      <c r="CK104" s="54"/>
      <c r="CL104" s="54"/>
      <c r="CX104" s="54"/>
      <c r="CY104" s="54"/>
      <c r="CZ104" s="54"/>
      <c r="DA104" s="54"/>
    </row>
    <row r="105" spans="5:105" ht="15.75">
      <c r="E105" s="239">
        <v>9</v>
      </c>
      <c r="F105" s="240">
        <v>26073.8</v>
      </c>
      <c r="G105" s="240">
        <v>17587.3</v>
      </c>
      <c r="H105" s="240">
        <v>0</v>
      </c>
      <c r="I105" s="240">
        <v>0</v>
      </c>
      <c r="J105" s="240">
        <v>3004.5</v>
      </c>
      <c r="K105" s="240">
        <v>0</v>
      </c>
      <c r="L105" s="240">
        <v>19704.2</v>
      </c>
      <c r="M105" s="240">
        <v>0</v>
      </c>
      <c r="N105" s="240">
        <v>0</v>
      </c>
      <c r="O105" s="240">
        <v>0</v>
      </c>
      <c r="P105" s="240">
        <v>0</v>
      </c>
      <c r="Q105" s="240">
        <v>6251.1</v>
      </c>
      <c r="R105" s="240">
        <v>2500.6</v>
      </c>
      <c r="S105" s="240">
        <v>4131</v>
      </c>
      <c r="T105" s="240">
        <v>0</v>
      </c>
      <c r="U105" s="240">
        <v>0</v>
      </c>
      <c r="V105" s="240">
        <v>0</v>
      </c>
      <c r="W105" s="240">
        <v>0</v>
      </c>
      <c r="X105" s="240">
        <v>0</v>
      </c>
      <c r="Y105" s="240">
        <v>0</v>
      </c>
      <c r="Z105" s="240">
        <v>0</v>
      </c>
      <c r="AA105" s="240">
        <v>0</v>
      </c>
      <c r="AB105" s="240">
        <v>0</v>
      </c>
      <c r="AC105" s="240">
        <v>0</v>
      </c>
      <c r="AD105" s="240">
        <v>0</v>
      </c>
      <c r="AE105" s="240">
        <v>0</v>
      </c>
      <c r="AF105" s="240">
        <v>0</v>
      </c>
      <c r="AG105" s="240">
        <v>0</v>
      </c>
      <c r="AH105" s="240">
        <v>0</v>
      </c>
      <c r="AI105" s="240">
        <v>0</v>
      </c>
      <c r="AJ105" s="240">
        <v>0</v>
      </c>
      <c r="AK105" s="240">
        <v>0</v>
      </c>
      <c r="AL105" s="240">
        <v>0</v>
      </c>
      <c r="AM105" s="240">
        <v>0</v>
      </c>
      <c r="AN105" s="240">
        <v>0</v>
      </c>
      <c r="AO105" s="240">
        <v>0</v>
      </c>
      <c r="AP105" s="240">
        <v>0</v>
      </c>
      <c r="AQ105" s="240">
        <v>0</v>
      </c>
      <c r="AR105" s="240">
        <v>0</v>
      </c>
      <c r="AS105" s="240">
        <v>0</v>
      </c>
      <c r="AT105" s="240">
        <v>0</v>
      </c>
      <c r="AU105" s="240">
        <v>0</v>
      </c>
      <c r="BW105" s="54"/>
      <c r="BX105" s="54"/>
      <c r="BY105" s="54"/>
      <c r="BZ105" s="54"/>
      <c r="CA105" s="54"/>
      <c r="CB105" s="54"/>
      <c r="CC105" s="54"/>
      <c r="CD105" s="54"/>
      <c r="CE105" s="54"/>
      <c r="CF105" s="54"/>
      <c r="CG105" s="54"/>
      <c r="CH105" s="54"/>
      <c r="CI105" s="54"/>
      <c r="CJ105" s="54"/>
      <c r="CK105" s="54"/>
      <c r="CL105" s="54"/>
      <c r="CX105" s="54"/>
      <c r="CY105" s="54"/>
      <c r="CZ105" s="54"/>
      <c r="DA105" s="54"/>
    </row>
    <row r="106" spans="5:105" ht="15.75">
      <c r="E106" s="239">
        <v>10</v>
      </c>
      <c r="F106" s="240">
        <v>11182.7</v>
      </c>
      <c r="G106" s="240">
        <v>9634.7999999999993</v>
      </c>
      <c r="H106" s="240">
        <v>0</v>
      </c>
      <c r="I106" s="240">
        <v>0</v>
      </c>
      <c r="J106" s="240">
        <v>2912.6</v>
      </c>
      <c r="K106" s="240">
        <v>0</v>
      </c>
      <c r="L106" s="240">
        <v>0</v>
      </c>
      <c r="M106" s="240">
        <v>0</v>
      </c>
      <c r="N106" s="240">
        <v>0</v>
      </c>
      <c r="O106" s="240">
        <v>0</v>
      </c>
      <c r="P106" s="240">
        <v>0</v>
      </c>
      <c r="Q106" s="240">
        <v>0</v>
      </c>
      <c r="R106" s="240">
        <v>0</v>
      </c>
      <c r="S106" s="240">
        <v>3936.3</v>
      </c>
      <c r="T106" s="240">
        <v>0</v>
      </c>
      <c r="U106" s="240">
        <v>0</v>
      </c>
      <c r="V106" s="240">
        <v>0</v>
      </c>
      <c r="W106" s="240">
        <v>0</v>
      </c>
      <c r="X106" s="240">
        <v>0</v>
      </c>
      <c r="Y106" s="240">
        <v>0</v>
      </c>
      <c r="Z106" s="240">
        <v>0</v>
      </c>
      <c r="AA106" s="240">
        <v>0</v>
      </c>
      <c r="AB106" s="240">
        <v>0</v>
      </c>
      <c r="AC106" s="240">
        <v>0</v>
      </c>
      <c r="AD106" s="240">
        <v>0</v>
      </c>
      <c r="AE106" s="240">
        <v>0</v>
      </c>
      <c r="AF106" s="240">
        <v>0</v>
      </c>
      <c r="AG106" s="240">
        <v>0</v>
      </c>
      <c r="AH106" s="240">
        <v>0</v>
      </c>
      <c r="AI106" s="240">
        <v>0</v>
      </c>
      <c r="AJ106" s="240">
        <v>0</v>
      </c>
      <c r="AK106" s="240">
        <v>0</v>
      </c>
      <c r="AL106" s="240">
        <v>0</v>
      </c>
      <c r="AM106" s="240">
        <v>0</v>
      </c>
      <c r="AN106" s="240">
        <v>0</v>
      </c>
      <c r="AO106" s="240">
        <v>0</v>
      </c>
      <c r="AP106" s="240">
        <v>0</v>
      </c>
      <c r="AQ106" s="240">
        <v>0</v>
      </c>
      <c r="AR106" s="240">
        <v>0</v>
      </c>
      <c r="AS106" s="240">
        <v>0</v>
      </c>
      <c r="AT106" s="240">
        <v>0</v>
      </c>
      <c r="AU106" s="240">
        <v>0</v>
      </c>
      <c r="BW106" s="54"/>
      <c r="BX106" s="54"/>
      <c r="BY106" s="54"/>
      <c r="BZ106" s="54"/>
      <c r="CA106" s="54"/>
      <c r="CB106" s="54"/>
      <c r="CC106" s="54"/>
      <c r="CD106" s="54"/>
      <c r="CE106" s="54"/>
      <c r="CF106" s="54"/>
      <c r="CG106" s="54"/>
      <c r="CH106" s="54"/>
      <c r="CI106" s="54"/>
      <c r="CJ106" s="54"/>
      <c r="CK106" s="54"/>
      <c r="CL106" s="54"/>
      <c r="CX106" s="54"/>
      <c r="CY106" s="54"/>
      <c r="CZ106" s="54"/>
      <c r="DA106" s="54"/>
    </row>
    <row r="107" spans="5:105" ht="15.75">
      <c r="E107" s="239">
        <v>11</v>
      </c>
      <c r="F107" s="240">
        <v>8658.2999999999993</v>
      </c>
      <c r="G107" s="240">
        <v>4835.7</v>
      </c>
      <c r="H107" s="240">
        <v>0</v>
      </c>
      <c r="I107" s="240">
        <v>0</v>
      </c>
      <c r="J107" s="240">
        <v>717.7</v>
      </c>
      <c r="K107" s="240">
        <v>0</v>
      </c>
      <c r="L107" s="240">
        <v>0</v>
      </c>
      <c r="M107" s="240">
        <v>0</v>
      </c>
      <c r="N107" s="240">
        <v>0</v>
      </c>
      <c r="O107" s="240">
        <v>0</v>
      </c>
      <c r="P107" s="240">
        <v>0</v>
      </c>
      <c r="Q107" s="240">
        <v>0</v>
      </c>
      <c r="R107" s="240">
        <v>0</v>
      </c>
      <c r="S107" s="240">
        <v>3790.9</v>
      </c>
      <c r="T107" s="240">
        <v>0</v>
      </c>
      <c r="U107" s="240">
        <v>0</v>
      </c>
      <c r="V107" s="240">
        <v>0</v>
      </c>
      <c r="W107" s="240">
        <v>0</v>
      </c>
      <c r="X107" s="240">
        <v>0</v>
      </c>
      <c r="Y107" s="240">
        <v>0</v>
      </c>
      <c r="Z107" s="240">
        <v>0</v>
      </c>
      <c r="AA107" s="240">
        <v>0</v>
      </c>
      <c r="AB107" s="240">
        <v>0</v>
      </c>
      <c r="AC107" s="240">
        <v>0</v>
      </c>
      <c r="AD107" s="240">
        <v>0</v>
      </c>
      <c r="AE107" s="240">
        <v>0</v>
      </c>
      <c r="AF107" s="240">
        <v>0</v>
      </c>
      <c r="AG107" s="240">
        <v>0</v>
      </c>
      <c r="AH107" s="240">
        <v>0</v>
      </c>
      <c r="AI107" s="240">
        <v>0</v>
      </c>
      <c r="AJ107" s="240">
        <v>0</v>
      </c>
      <c r="AK107" s="240">
        <v>0</v>
      </c>
      <c r="AL107" s="240">
        <v>0</v>
      </c>
      <c r="AM107" s="240">
        <v>0</v>
      </c>
      <c r="AN107" s="240">
        <v>0</v>
      </c>
      <c r="AO107" s="240">
        <v>0</v>
      </c>
      <c r="AP107" s="240">
        <v>0</v>
      </c>
      <c r="AQ107" s="240">
        <v>0</v>
      </c>
      <c r="AR107" s="240">
        <v>0</v>
      </c>
      <c r="AS107" s="240">
        <v>0</v>
      </c>
      <c r="AT107" s="240">
        <v>0</v>
      </c>
      <c r="AU107" s="240">
        <v>0</v>
      </c>
      <c r="BW107" s="54"/>
      <c r="BX107" s="54"/>
      <c r="BY107" s="54"/>
      <c r="BZ107" s="54"/>
      <c r="CA107" s="54"/>
      <c r="CB107" s="54"/>
      <c r="CC107" s="54"/>
      <c r="CD107" s="54"/>
      <c r="CE107" s="54"/>
      <c r="CF107" s="54"/>
      <c r="CG107" s="54"/>
      <c r="CH107" s="54"/>
      <c r="CI107" s="54"/>
      <c r="CJ107" s="54"/>
      <c r="CK107" s="54"/>
      <c r="CL107" s="54"/>
      <c r="CX107" s="54"/>
      <c r="CY107" s="54"/>
      <c r="CZ107" s="54"/>
      <c r="DA107" s="54"/>
    </row>
    <row r="108" spans="5:105" ht="15.75">
      <c r="E108" s="239">
        <v>12</v>
      </c>
      <c r="F108" s="240">
        <v>3503.8</v>
      </c>
      <c r="G108" s="240">
        <v>4250.5</v>
      </c>
      <c r="H108" s="240">
        <v>0</v>
      </c>
      <c r="I108" s="240">
        <v>0</v>
      </c>
      <c r="J108" s="240">
        <v>591.9</v>
      </c>
      <c r="K108" s="240">
        <v>0</v>
      </c>
      <c r="L108" s="240">
        <v>0</v>
      </c>
      <c r="M108" s="240">
        <v>0</v>
      </c>
      <c r="N108" s="240">
        <v>0</v>
      </c>
      <c r="O108" s="240">
        <v>0</v>
      </c>
      <c r="P108" s="240">
        <v>0</v>
      </c>
      <c r="Q108" s="240">
        <v>408</v>
      </c>
      <c r="R108" s="240">
        <v>408</v>
      </c>
      <c r="S108" s="240">
        <v>4381.5</v>
      </c>
      <c r="T108" s="240">
        <v>49646.6</v>
      </c>
      <c r="U108" s="240">
        <v>0</v>
      </c>
      <c r="V108" s="240">
        <v>0</v>
      </c>
      <c r="W108" s="240">
        <v>0</v>
      </c>
      <c r="X108" s="240">
        <v>0</v>
      </c>
      <c r="Y108" s="240">
        <v>0</v>
      </c>
      <c r="Z108" s="240">
        <v>0</v>
      </c>
      <c r="AA108" s="240">
        <v>0</v>
      </c>
      <c r="AB108" s="240">
        <v>0</v>
      </c>
      <c r="AC108" s="240">
        <v>0</v>
      </c>
      <c r="AD108" s="240">
        <v>0</v>
      </c>
      <c r="AE108" s="240">
        <v>0</v>
      </c>
      <c r="AF108" s="240">
        <v>0</v>
      </c>
      <c r="AG108" s="240">
        <v>0</v>
      </c>
      <c r="AH108" s="240">
        <v>0</v>
      </c>
      <c r="AI108" s="240">
        <v>0</v>
      </c>
      <c r="AJ108" s="240">
        <v>0</v>
      </c>
      <c r="AK108" s="240">
        <v>0</v>
      </c>
      <c r="AL108" s="240">
        <v>0</v>
      </c>
      <c r="AM108" s="240">
        <v>0</v>
      </c>
      <c r="AN108" s="240">
        <v>0</v>
      </c>
      <c r="AO108" s="240">
        <v>0</v>
      </c>
      <c r="AP108" s="240">
        <v>0</v>
      </c>
      <c r="AQ108" s="240">
        <v>0</v>
      </c>
      <c r="AR108" s="240">
        <v>0</v>
      </c>
      <c r="AS108" s="240">
        <v>0</v>
      </c>
      <c r="AT108" s="240">
        <v>0</v>
      </c>
      <c r="AU108" s="240">
        <v>0</v>
      </c>
      <c r="BW108" s="54"/>
      <c r="BX108" s="54"/>
      <c r="BY108" s="54"/>
      <c r="BZ108" s="54"/>
      <c r="CA108" s="54"/>
      <c r="CB108" s="54"/>
      <c r="CC108" s="54"/>
      <c r="CD108" s="54"/>
      <c r="CE108" s="54"/>
      <c r="CF108" s="54"/>
      <c r="CG108" s="54"/>
      <c r="CH108" s="54"/>
      <c r="CI108" s="54"/>
      <c r="CJ108" s="54"/>
      <c r="CK108" s="54"/>
      <c r="CL108" s="54"/>
      <c r="CX108" s="54"/>
      <c r="CY108" s="54"/>
      <c r="CZ108" s="54"/>
      <c r="DA108" s="54"/>
    </row>
    <row r="109" spans="5:105" ht="15.75">
      <c r="E109" s="241" t="s">
        <v>74</v>
      </c>
      <c r="F109" s="242">
        <v>253634</v>
      </c>
      <c r="G109" s="242">
        <v>144879.50000000003</v>
      </c>
      <c r="H109" s="242">
        <v>3557.7</v>
      </c>
      <c r="I109" s="242">
        <v>0</v>
      </c>
      <c r="J109" s="242">
        <v>11918.5</v>
      </c>
      <c r="K109" s="242">
        <v>0</v>
      </c>
      <c r="L109" s="242">
        <v>19704.2</v>
      </c>
      <c r="M109" s="242">
        <v>0</v>
      </c>
      <c r="N109" s="242">
        <v>2174</v>
      </c>
      <c r="O109" s="242">
        <v>0</v>
      </c>
      <c r="P109" s="242">
        <v>0</v>
      </c>
      <c r="Q109" s="242">
        <v>13327.400000000001</v>
      </c>
      <c r="R109" s="242">
        <v>12910.2</v>
      </c>
      <c r="S109" s="242">
        <v>18953</v>
      </c>
      <c r="T109" s="242">
        <v>63507.199999999997</v>
      </c>
      <c r="U109" s="242">
        <v>0</v>
      </c>
      <c r="V109" s="243">
        <v>0</v>
      </c>
      <c r="W109" s="243">
        <v>36000</v>
      </c>
      <c r="X109" s="243">
        <v>0</v>
      </c>
      <c r="Y109" s="243">
        <v>0</v>
      </c>
      <c r="Z109" s="243">
        <v>0</v>
      </c>
      <c r="AA109" s="243">
        <v>0</v>
      </c>
      <c r="AB109" s="243">
        <v>0</v>
      </c>
      <c r="AC109" s="243">
        <v>0</v>
      </c>
      <c r="AD109" s="243">
        <v>0</v>
      </c>
      <c r="AE109" s="243">
        <v>0</v>
      </c>
      <c r="AF109" s="243">
        <v>0</v>
      </c>
      <c r="AG109" s="243">
        <v>0</v>
      </c>
      <c r="AH109" s="243">
        <v>0</v>
      </c>
      <c r="AI109" s="243">
        <v>0</v>
      </c>
      <c r="AJ109" s="243">
        <v>0</v>
      </c>
      <c r="AK109" s="243">
        <v>0</v>
      </c>
      <c r="AL109" s="243">
        <v>0</v>
      </c>
      <c r="AM109" s="243">
        <v>0</v>
      </c>
      <c r="AN109" s="243">
        <v>0</v>
      </c>
      <c r="AO109" s="243">
        <v>0</v>
      </c>
      <c r="AP109" s="243">
        <v>0</v>
      </c>
      <c r="AQ109" s="243">
        <v>0</v>
      </c>
      <c r="AR109" s="243">
        <v>0</v>
      </c>
      <c r="AS109" s="243">
        <v>0</v>
      </c>
      <c r="AT109" s="243">
        <v>0</v>
      </c>
      <c r="AU109" s="243">
        <v>0</v>
      </c>
      <c r="BW109" s="54"/>
      <c r="BX109" s="54"/>
      <c r="BY109" s="54"/>
      <c r="BZ109" s="54"/>
      <c r="CA109" s="54"/>
      <c r="CB109" s="54"/>
      <c r="CC109" s="54"/>
      <c r="CD109" s="54"/>
      <c r="CE109" s="54"/>
      <c r="CF109" s="54"/>
      <c r="CG109" s="54"/>
      <c r="CH109" s="54"/>
      <c r="CI109" s="54"/>
      <c r="CJ109" s="54"/>
      <c r="CK109" s="54"/>
      <c r="CL109" s="54"/>
      <c r="CX109" s="54"/>
      <c r="CY109" s="54"/>
      <c r="CZ109" s="54"/>
      <c r="DA109" s="54"/>
    </row>
    <row r="110" spans="5:105" ht="15.75">
      <c r="E110" s="236" t="s">
        <v>239</v>
      </c>
      <c r="F110" s="244"/>
      <c r="G110" s="244"/>
      <c r="H110" s="244"/>
      <c r="I110" s="244"/>
      <c r="J110" s="244"/>
      <c r="K110" s="244"/>
      <c r="L110" s="244"/>
      <c r="M110" s="244"/>
      <c r="N110" s="244"/>
      <c r="O110" s="244"/>
      <c r="P110" s="244"/>
      <c r="Q110" s="244"/>
      <c r="R110" s="244"/>
      <c r="S110" s="244"/>
      <c r="T110" s="244"/>
      <c r="U110" s="244"/>
      <c r="V110" s="245"/>
      <c r="W110" s="245"/>
      <c r="X110" s="245"/>
      <c r="Y110" s="245"/>
      <c r="Z110" s="245"/>
      <c r="AA110" s="245"/>
      <c r="AB110" s="245"/>
      <c r="AC110" s="245"/>
      <c r="AD110" s="245"/>
      <c r="AE110" s="245"/>
      <c r="AF110" s="245"/>
      <c r="AG110" s="245"/>
      <c r="AH110" s="245"/>
      <c r="AI110" s="245"/>
      <c r="AJ110" s="245"/>
      <c r="AK110" s="245"/>
      <c r="AL110" s="245"/>
      <c r="AM110" s="245"/>
      <c r="AN110" s="245"/>
      <c r="AO110" s="245"/>
      <c r="AP110" s="245"/>
      <c r="AQ110" s="245"/>
      <c r="AR110" s="245"/>
      <c r="AS110" s="245"/>
      <c r="AT110" s="245"/>
      <c r="AU110" s="245"/>
      <c r="BW110" s="54"/>
      <c r="BX110" s="54"/>
      <c r="BY110" s="54"/>
      <c r="BZ110" s="54"/>
      <c r="CA110" s="54"/>
      <c r="CB110" s="54"/>
      <c r="CC110" s="54"/>
      <c r="CD110" s="54"/>
      <c r="CE110" s="54"/>
      <c r="CF110" s="54"/>
      <c r="CG110" s="54"/>
      <c r="CH110" s="54"/>
      <c r="CI110" s="54"/>
      <c r="CJ110" s="54"/>
      <c r="CK110" s="54"/>
      <c r="CL110" s="54"/>
      <c r="CX110" s="54"/>
      <c r="CY110" s="54"/>
      <c r="CZ110" s="54"/>
      <c r="DA110" s="54"/>
    </row>
    <row r="111" spans="5:105" ht="15.75">
      <c r="E111" s="239">
        <v>1</v>
      </c>
      <c r="F111" s="240">
        <v>27921.100000000002</v>
      </c>
      <c r="G111" s="240">
        <v>3624</v>
      </c>
      <c r="H111" s="240">
        <v>15190.6</v>
      </c>
      <c r="I111" s="240">
        <v>0</v>
      </c>
      <c r="J111" s="240">
        <v>7831.4</v>
      </c>
      <c r="K111" s="240">
        <v>0</v>
      </c>
      <c r="L111" s="240">
        <v>0</v>
      </c>
      <c r="M111" s="240">
        <v>0</v>
      </c>
      <c r="N111" s="240">
        <v>10825.7</v>
      </c>
      <c r="O111" s="240">
        <v>1229.5</v>
      </c>
      <c r="P111" s="240">
        <v>0</v>
      </c>
      <c r="Q111" s="240">
        <v>3410.3</v>
      </c>
      <c r="R111" s="240">
        <v>0</v>
      </c>
      <c r="S111" s="240">
        <v>0</v>
      </c>
      <c r="T111" s="240">
        <v>-645.29999999999995</v>
      </c>
      <c r="U111" s="240">
        <v>1463</v>
      </c>
      <c r="V111" s="240">
        <v>0</v>
      </c>
      <c r="W111" s="240">
        <v>0</v>
      </c>
      <c r="X111" s="240">
        <v>0</v>
      </c>
      <c r="Y111" s="240">
        <v>0</v>
      </c>
      <c r="Z111" s="240">
        <v>0</v>
      </c>
      <c r="AA111" s="240">
        <v>0</v>
      </c>
      <c r="AB111" s="240">
        <v>0</v>
      </c>
      <c r="AC111" s="240">
        <v>0</v>
      </c>
      <c r="AD111" s="240">
        <v>0</v>
      </c>
      <c r="AE111" s="240">
        <v>0</v>
      </c>
      <c r="AF111" s="240">
        <v>0</v>
      </c>
      <c r="AG111" s="240">
        <v>0</v>
      </c>
      <c r="AH111" s="240">
        <v>0</v>
      </c>
      <c r="AI111" s="240">
        <v>0</v>
      </c>
      <c r="AJ111" s="240">
        <v>0</v>
      </c>
      <c r="AK111" s="240">
        <v>0</v>
      </c>
      <c r="AL111" s="240">
        <v>0</v>
      </c>
      <c r="AM111" s="240">
        <v>0</v>
      </c>
      <c r="AN111" s="240">
        <v>0</v>
      </c>
      <c r="AO111" s="240">
        <v>0</v>
      </c>
      <c r="AP111" s="240">
        <v>0</v>
      </c>
      <c r="AQ111" s="240">
        <v>0</v>
      </c>
      <c r="AR111" s="240">
        <v>0</v>
      </c>
      <c r="AS111" s="240">
        <v>0</v>
      </c>
      <c r="AT111" s="240">
        <v>0</v>
      </c>
      <c r="AU111" s="240">
        <v>0</v>
      </c>
      <c r="BW111" s="54"/>
      <c r="BX111" s="54"/>
      <c r="BY111" s="54"/>
      <c r="BZ111" s="54"/>
      <c r="CA111" s="54"/>
      <c r="CB111" s="54"/>
      <c r="CC111" s="54"/>
      <c r="CD111" s="54"/>
      <c r="CE111" s="54"/>
      <c r="CF111" s="54"/>
      <c r="CG111" s="54"/>
      <c r="CH111" s="54"/>
      <c r="CI111" s="54"/>
      <c r="CJ111" s="54"/>
      <c r="CK111" s="54"/>
      <c r="CL111" s="54"/>
      <c r="CX111" s="54"/>
      <c r="CY111" s="54"/>
      <c r="CZ111" s="54"/>
      <c r="DA111" s="54"/>
    </row>
    <row r="112" spans="5:105" ht="15.75">
      <c r="E112" s="239">
        <v>2</v>
      </c>
      <c r="F112" s="240">
        <v>26904.1</v>
      </c>
      <c r="G112" s="240">
        <v>6499</v>
      </c>
      <c r="H112" s="240">
        <v>7058.5</v>
      </c>
      <c r="I112" s="240">
        <v>0</v>
      </c>
      <c r="J112" s="240">
        <v>8821.2999999999993</v>
      </c>
      <c r="K112" s="240">
        <v>0</v>
      </c>
      <c r="L112" s="240">
        <v>0</v>
      </c>
      <c r="M112" s="240">
        <v>0</v>
      </c>
      <c r="N112" s="240">
        <v>500.6</v>
      </c>
      <c r="O112" s="240">
        <v>440.4</v>
      </c>
      <c r="P112" s="240">
        <v>0</v>
      </c>
      <c r="Q112" s="240">
        <v>6405.4</v>
      </c>
      <c r="R112" s="240">
        <v>0</v>
      </c>
      <c r="S112" s="240">
        <v>0</v>
      </c>
      <c r="T112" s="240">
        <v>-881.8</v>
      </c>
      <c r="U112" s="240">
        <v>787.5</v>
      </c>
      <c r="V112" s="240">
        <v>0</v>
      </c>
      <c r="W112" s="240">
        <v>0</v>
      </c>
      <c r="X112" s="240">
        <v>0</v>
      </c>
      <c r="Y112" s="240">
        <v>0</v>
      </c>
      <c r="Z112" s="240">
        <v>0</v>
      </c>
      <c r="AA112" s="240">
        <v>0</v>
      </c>
      <c r="AB112" s="240">
        <v>0</v>
      </c>
      <c r="AC112" s="240">
        <v>0</v>
      </c>
      <c r="AD112" s="240">
        <v>0</v>
      </c>
      <c r="AE112" s="240">
        <v>0</v>
      </c>
      <c r="AF112" s="240">
        <v>0</v>
      </c>
      <c r="AG112" s="240">
        <v>0</v>
      </c>
      <c r="AH112" s="240">
        <v>0</v>
      </c>
      <c r="AI112" s="240">
        <v>0</v>
      </c>
      <c r="AJ112" s="240">
        <v>0</v>
      </c>
      <c r="AK112" s="240">
        <v>0</v>
      </c>
      <c r="AL112" s="240">
        <v>0</v>
      </c>
      <c r="AM112" s="240">
        <v>0</v>
      </c>
      <c r="AN112" s="240">
        <v>0</v>
      </c>
      <c r="AO112" s="240">
        <v>0</v>
      </c>
      <c r="AP112" s="240">
        <v>0</v>
      </c>
      <c r="AQ112" s="240">
        <v>0</v>
      </c>
      <c r="AR112" s="240">
        <v>0</v>
      </c>
      <c r="AS112" s="240">
        <v>0</v>
      </c>
      <c r="AT112" s="240">
        <v>0</v>
      </c>
      <c r="AU112" s="240">
        <v>0</v>
      </c>
      <c r="BW112" s="54"/>
      <c r="BX112" s="54"/>
      <c r="BY112" s="54"/>
      <c r="BZ112" s="54"/>
      <c r="CA112" s="54"/>
      <c r="CB112" s="54"/>
      <c r="CC112" s="54"/>
      <c r="CD112" s="54"/>
      <c r="CE112" s="54"/>
      <c r="CF112" s="54"/>
      <c r="CG112" s="54"/>
      <c r="CH112" s="54"/>
      <c r="CI112" s="54"/>
      <c r="CJ112" s="54"/>
      <c r="CK112" s="54"/>
      <c r="CL112" s="54"/>
      <c r="CX112" s="54"/>
      <c r="CY112" s="54"/>
      <c r="CZ112" s="54"/>
      <c r="DA112" s="54"/>
    </row>
    <row r="113" spans="5:105" ht="15.75">
      <c r="E113" s="239">
        <v>3</v>
      </c>
      <c r="F113" s="240">
        <v>24811.5</v>
      </c>
      <c r="G113" s="240">
        <v>7706.8</v>
      </c>
      <c r="H113" s="240">
        <v>5412.8</v>
      </c>
      <c r="I113" s="240">
        <v>22411</v>
      </c>
      <c r="J113" s="240">
        <v>8720</v>
      </c>
      <c r="K113" s="240">
        <v>0</v>
      </c>
      <c r="L113" s="240">
        <v>0</v>
      </c>
      <c r="M113" s="240">
        <v>0</v>
      </c>
      <c r="N113" s="240">
        <v>0</v>
      </c>
      <c r="O113" s="240">
        <v>0</v>
      </c>
      <c r="P113" s="240">
        <v>0</v>
      </c>
      <c r="Q113" s="240">
        <v>6954.6</v>
      </c>
      <c r="R113" s="240">
        <v>579.29999999999995</v>
      </c>
      <c r="S113" s="240">
        <v>0</v>
      </c>
      <c r="T113" s="240">
        <v>-1116.4000000000001</v>
      </c>
      <c r="U113" s="240">
        <v>0</v>
      </c>
      <c r="V113" s="240">
        <v>0</v>
      </c>
      <c r="W113" s="240">
        <v>0</v>
      </c>
      <c r="X113" s="240">
        <v>0</v>
      </c>
      <c r="Y113" s="240">
        <v>0</v>
      </c>
      <c r="Z113" s="240">
        <v>0</v>
      </c>
      <c r="AA113" s="240">
        <v>0</v>
      </c>
      <c r="AB113" s="240">
        <v>0</v>
      </c>
      <c r="AC113" s="240">
        <v>0</v>
      </c>
      <c r="AD113" s="240">
        <v>0</v>
      </c>
      <c r="AE113" s="240">
        <v>0</v>
      </c>
      <c r="AF113" s="240">
        <v>0</v>
      </c>
      <c r="AG113" s="240">
        <v>0</v>
      </c>
      <c r="AH113" s="240">
        <v>0</v>
      </c>
      <c r="AI113" s="240">
        <v>0</v>
      </c>
      <c r="AJ113" s="240">
        <v>0</v>
      </c>
      <c r="AK113" s="240">
        <v>0</v>
      </c>
      <c r="AL113" s="240">
        <v>0</v>
      </c>
      <c r="AM113" s="240">
        <v>0</v>
      </c>
      <c r="AN113" s="240">
        <v>0</v>
      </c>
      <c r="AO113" s="240">
        <v>0</v>
      </c>
      <c r="AP113" s="240">
        <v>0</v>
      </c>
      <c r="AQ113" s="240">
        <v>0</v>
      </c>
      <c r="AR113" s="240">
        <v>0</v>
      </c>
      <c r="AS113" s="240">
        <v>0</v>
      </c>
      <c r="AT113" s="240">
        <v>0</v>
      </c>
      <c r="AU113" s="240">
        <v>0</v>
      </c>
      <c r="BW113" s="54"/>
      <c r="BX113" s="54"/>
      <c r="BY113" s="54"/>
      <c r="BZ113" s="54"/>
      <c r="CA113" s="54"/>
      <c r="CB113" s="54"/>
      <c r="CC113" s="54"/>
      <c r="CD113" s="54"/>
      <c r="CE113" s="54"/>
      <c r="CF113" s="54"/>
      <c r="CG113" s="54"/>
      <c r="CH113" s="54"/>
      <c r="CI113" s="54"/>
      <c r="CJ113" s="54"/>
      <c r="CK113" s="54"/>
      <c r="CL113" s="54"/>
      <c r="CX113" s="54"/>
      <c r="CY113" s="54"/>
      <c r="CZ113" s="54"/>
      <c r="DA113" s="54"/>
    </row>
    <row r="114" spans="5:105" ht="15.75">
      <c r="E114" s="239">
        <v>4</v>
      </c>
      <c r="F114" s="240">
        <v>45198.7</v>
      </c>
      <c r="G114" s="240">
        <v>21311.5</v>
      </c>
      <c r="H114" s="240">
        <v>3091.5</v>
      </c>
      <c r="I114" s="240">
        <v>72390</v>
      </c>
      <c r="J114" s="240">
        <v>17106.400000000001</v>
      </c>
      <c r="K114" s="240">
        <v>0</v>
      </c>
      <c r="L114" s="240">
        <v>0</v>
      </c>
      <c r="M114" s="240">
        <v>0</v>
      </c>
      <c r="N114" s="240">
        <v>996.8</v>
      </c>
      <c r="O114" s="240">
        <v>0</v>
      </c>
      <c r="P114" s="240">
        <v>1461.4</v>
      </c>
      <c r="Q114" s="240">
        <v>0</v>
      </c>
      <c r="R114" s="240">
        <v>6600.2</v>
      </c>
      <c r="S114" s="240">
        <v>0</v>
      </c>
      <c r="T114" s="240">
        <v>60.1</v>
      </c>
      <c r="U114" s="240">
        <v>0</v>
      </c>
      <c r="V114" s="240">
        <v>0</v>
      </c>
      <c r="W114" s="240">
        <v>0</v>
      </c>
      <c r="X114" s="240">
        <v>0</v>
      </c>
      <c r="Y114" s="240">
        <v>24000</v>
      </c>
      <c r="Z114" s="240">
        <v>0</v>
      </c>
      <c r="AA114" s="240">
        <v>0</v>
      </c>
      <c r="AB114" s="240">
        <v>0</v>
      </c>
      <c r="AC114" s="240">
        <v>0</v>
      </c>
      <c r="AD114" s="240">
        <v>0</v>
      </c>
      <c r="AE114" s="240">
        <v>0</v>
      </c>
      <c r="AF114" s="240">
        <v>0</v>
      </c>
      <c r="AG114" s="240">
        <v>0</v>
      </c>
      <c r="AH114" s="240">
        <v>0</v>
      </c>
      <c r="AI114" s="240">
        <v>0</v>
      </c>
      <c r="AJ114" s="240">
        <v>0</v>
      </c>
      <c r="AK114" s="240">
        <v>0</v>
      </c>
      <c r="AL114" s="240">
        <v>0</v>
      </c>
      <c r="AM114" s="240">
        <v>0</v>
      </c>
      <c r="AN114" s="240">
        <v>0</v>
      </c>
      <c r="AO114" s="240">
        <v>0</v>
      </c>
      <c r="AP114" s="240">
        <v>0</v>
      </c>
      <c r="AQ114" s="240">
        <v>0</v>
      </c>
      <c r="AR114" s="240">
        <v>0</v>
      </c>
      <c r="AS114" s="240">
        <v>0</v>
      </c>
      <c r="AT114" s="240">
        <v>0</v>
      </c>
      <c r="AU114" s="240">
        <v>0</v>
      </c>
      <c r="BW114" s="54"/>
      <c r="BX114" s="54"/>
      <c r="BY114" s="54"/>
      <c r="BZ114" s="54"/>
      <c r="CA114" s="54"/>
      <c r="CB114" s="54"/>
      <c r="CC114" s="54"/>
      <c r="CD114" s="54"/>
      <c r="CE114" s="54"/>
      <c r="CF114" s="54"/>
      <c r="CG114" s="54"/>
      <c r="CH114" s="54"/>
      <c r="CI114" s="54"/>
      <c r="CJ114" s="54"/>
      <c r="CK114" s="54"/>
      <c r="CL114" s="54"/>
      <c r="CX114" s="54"/>
      <c r="CY114" s="54"/>
      <c r="CZ114" s="54"/>
      <c r="DA114" s="54"/>
    </row>
    <row r="115" spans="5:105" ht="15.75">
      <c r="E115" s="239">
        <v>5</v>
      </c>
      <c r="F115" s="240">
        <v>19137.7</v>
      </c>
      <c r="G115" s="240">
        <v>3831.2000000000003</v>
      </c>
      <c r="H115" s="240">
        <v>993.1</v>
      </c>
      <c r="I115" s="240">
        <v>1778.7</v>
      </c>
      <c r="J115" s="240">
        <v>0</v>
      </c>
      <c r="K115" s="240">
        <v>2000</v>
      </c>
      <c r="L115" s="240">
        <v>0</v>
      </c>
      <c r="M115" s="240">
        <v>0</v>
      </c>
      <c r="N115" s="240">
        <v>0</v>
      </c>
      <c r="O115" s="240">
        <v>5711.4</v>
      </c>
      <c r="P115" s="240">
        <v>5082.1000000000004</v>
      </c>
      <c r="Q115" s="240">
        <v>0</v>
      </c>
      <c r="R115" s="240">
        <v>7640.9</v>
      </c>
      <c r="S115" s="240">
        <v>0</v>
      </c>
      <c r="T115" s="240">
        <v>6481.1</v>
      </c>
      <c r="U115" s="240">
        <v>0</v>
      </c>
      <c r="V115" s="240">
        <v>0</v>
      </c>
      <c r="W115" s="240">
        <v>0</v>
      </c>
      <c r="X115" s="240">
        <v>0</v>
      </c>
      <c r="Y115" s="240">
        <v>1000</v>
      </c>
      <c r="Z115" s="240">
        <v>0</v>
      </c>
      <c r="AA115" s="240">
        <v>0</v>
      </c>
      <c r="AB115" s="240">
        <v>0</v>
      </c>
      <c r="AC115" s="240">
        <v>0</v>
      </c>
      <c r="AD115" s="240">
        <v>0</v>
      </c>
      <c r="AE115" s="240">
        <v>0</v>
      </c>
      <c r="AF115" s="240">
        <v>0</v>
      </c>
      <c r="AG115" s="240">
        <v>0</v>
      </c>
      <c r="AH115" s="240">
        <v>0</v>
      </c>
      <c r="AI115" s="240">
        <v>0</v>
      </c>
      <c r="AJ115" s="240">
        <v>0</v>
      </c>
      <c r="AK115" s="240">
        <v>0</v>
      </c>
      <c r="AL115" s="240">
        <v>0</v>
      </c>
      <c r="AM115" s="240">
        <v>0</v>
      </c>
      <c r="AN115" s="240">
        <v>0</v>
      </c>
      <c r="AO115" s="240">
        <v>0</v>
      </c>
      <c r="AP115" s="240">
        <v>0</v>
      </c>
      <c r="AQ115" s="240">
        <v>0</v>
      </c>
      <c r="AR115" s="240">
        <v>0</v>
      </c>
      <c r="AS115" s="240">
        <v>0</v>
      </c>
      <c r="AT115" s="240">
        <v>0</v>
      </c>
      <c r="AU115" s="240">
        <v>0</v>
      </c>
      <c r="BW115" s="54"/>
      <c r="BX115" s="54"/>
      <c r="BY115" s="54"/>
      <c r="BZ115" s="54"/>
      <c r="CA115" s="54"/>
      <c r="CB115" s="54"/>
      <c r="CC115" s="54"/>
      <c r="CD115" s="54"/>
      <c r="CE115" s="54"/>
      <c r="CF115" s="54"/>
      <c r="CG115" s="54"/>
      <c r="CH115" s="54"/>
      <c r="CI115" s="54"/>
      <c r="CJ115" s="54"/>
      <c r="CK115" s="54"/>
      <c r="CL115" s="54"/>
      <c r="CX115" s="54"/>
      <c r="CY115" s="54"/>
      <c r="CZ115" s="54"/>
      <c r="DA115" s="54"/>
    </row>
    <row r="116" spans="5:105" ht="15.75">
      <c r="E116" s="239">
        <v>6</v>
      </c>
      <c r="F116" s="240">
        <v>23491.1</v>
      </c>
      <c r="G116" s="240">
        <v>8268.4</v>
      </c>
      <c r="H116" s="240">
        <v>2980.7</v>
      </c>
      <c r="I116" s="240">
        <v>1687.2</v>
      </c>
      <c r="J116" s="240">
        <v>266.5</v>
      </c>
      <c r="K116" s="240">
        <v>0</v>
      </c>
      <c r="L116" s="240">
        <v>0</v>
      </c>
      <c r="M116" s="240">
        <v>0</v>
      </c>
      <c r="N116" s="240">
        <v>1001.3</v>
      </c>
      <c r="O116" s="240">
        <v>8289.6</v>
      </c>
      <c r="P116" s="240">
        <v>8712</v>
      </c>
      <c r="Q116" s="240">
        <v>0</v>
      </c>
      <c r="R116" s="240">
        <v>6512.4</v>
      </c>
      <c r="S116" s="240">
        <v>0</v>
      </c>
      <c r="T116" s="240">
        <v>0</v>
      </c>
      <c r="U116" s="240">
        <v>0</v>
      </c>
      <c r="V116" s="240">
        <v>0</v>
      </c>
      <c r="W116" s="240">
        <v>1660.4</v>
      </c>
      <c r="X116" s="240">
        <v>0</v>
      </c>
      <c r="Y116" s="240">
        <v>23316.1</v>
      </c>
      <c r="Z116" s="240">
        <v>13388.1</v>
      </c>
      <c r="AA116" s="240">
        <v>0</v>
      </c>
      <c r="AB116" s="240">
        <v>0</v>
      </c>
      <c r="AC116" s="240">
        <v>0</v>
      </c>
      <c r="AD116" s="240">
        <v>0</v>
      </c>
      <c r="AE116" s="240">
        <v>0</v>
      </c>
      <c r="AF116" s="240">
        <v>0</v>
      </c>
      <c r="AG116" s="240">
        <v>0</v>
      </c>
      <c r="AH116" s="240">
        <v>0</v>
      </c>
      <c r="AI116" s="240">
        <v>0</v>
      </c>
      <c r="AJ116" s="240">
        <v>0</v>
      </c>
      <c r="AK116" s="240">
        <v>0</v>
      </c>
      <c r="AL116" s="240">
        <v>0</v>
      </c>
      <c r="AM116" s="240">
        <v>0</v>
      </c>
      <c r="AN116" s="240">
        <v>0</v>
      </c>
      <c r="AO116" s="240">
        <v>0</v>
      </c>
      <c r="AP116" s="240">
        <v>0</v>
      </c>
      <c r="AQ116" s="240">
        <v>0</v>
      </c>
      <c r="AR116" s="240">
        <v>0</v>
      </c>
      <c r="AS116" s="240">
        <v>0</v>
      </c>
      <c r="AT116" s="240">
        <v>0</v>
      </c>
      <c r="AU116" s="240">
        <v>0</v>
      </c>
      <c r="BW116" s="54"/>
      <c r="BX116" s="54"/>
      <c r="BY116" s="54"/>
      <c r="BZ116" s="54"/>
      <c r="CA116" s="54"/>
      <c r="CB116" s="54"/>
      <c r="CC116" s="54"/>
      <c r="CD116" s="54"/>
      <c r="CE116" s="54"/>
      <c r="CF116" s="54"/>
      <c r="CG116" s="54"/>
      <c r="CH116" s="54"/>
      <c r="CI116" s="54"/>
      <c r="CJ116" s="54"/>
      <c r="CK116" s="54"/>
      <c r="CL116" s="54"/>
      <c r="CX116" s="54"/>
      <c r="CY116" s="54"/>
      <c r="CZ116" s="54"/>
      <c r="DA116" s="54"/>
    </row>
    <row r="117" spans="5:105" ht="15.75">
      <c r="E117" s="239">
        <v>7</v>
      </c>
      <c r="F117" s="240">
        <v>68428.700000000012</v>
      </c>
      <c r="G117" s="240">
        <v>51136</v>
      </c>
      <c r="H117" s="240">
        <v>5059.1000000000004</v>
      </c>
      <c r="I117" s="240">
        <v>81.8</v>
      </c>
      <c r="J117" s="240">
        <v>0</v>
      </c>
      <c r="K117" s="240">
        <v>0</v>
      </c>
      <c r="L117" s="240">
        <v>0</v>
      </c>
      <c r="M117" s="240">
        <v>0</v>
      </c>
      <c r="N117" s="240">
        <v>0</v>
      </c>
      <c r="O117" s="240">
        <v>0</v>
      </c>
      <c r="P117" s="240">
        <v>0</v>
      </c>
      <c r="Q117" s="240">
        <v>2100</v>
      </c>
      <c r="R117" s="240">
        <v>14448</v>
      </c>
      <c r="S117" s="240">
        <v>0</v>
      </c>
      <c r="T117" s="240">
        <v>0</v>
      </c>
      <c r="U117" s="240">
        <v>0</v>
      </c>
      <c r="V117" s="240">
        <v>0</v>
      </c>
      <c r="W117" s="240">
        <v>0</v>
      </c>
      <c r="X117" s="240">
        <v>0</v>
      </c>
      <c r="Y117" s="240">
        <v>0</v>
      </c>
      <c r="Z117" s="240">
        <v>0</v>
      </c>
      <c r="AA117" s="240">
        <v>0</v>
      </c>
      <c r="AB117" s="240">
        <v>0</v>
      </c>
      <c r="AC117" s="240">
        <v>0</v>
      </c>
      <c r="AD117" s="240">
        <v>0</v>
      </c>
      <c r="AE117" s="240">
        <v>0</v>
      </c>
      <c r="AF117" s="240">
        <v>0</v>
      </c>
      <c r="AG117" s="240">
        <v>0</v>
      </c>
      <c r="AH117" s="240">
        <v>0</v>
      </c>
      <c r="AI117" s="240">
        <v>0</v>
      </c>
      <c r="AJ117" s="240">
        <v>0</v>
      </c>
      <c r="AK117" s="240">
        <v>0</v>
      </c>
      <c r="AL117" s="240">
        <v>0</v>
      </c>
      <c r="AM117" s="240">
        <v>0</v>
      </c>
      <c r="AN117" s="240">
        <v>0</v>
      </c>
      <c r="AO117" s="240">
        <v>0</v>
      </c>
      <c r="AP117" s="240">
        <v>0</v>
      </c>
      <c r="AQ117" s="240">
        <v>0</v>
      </c>
      <c r="AR117" s="240">
        <v>0</v>
      </c>
      <c r="AS117" s="240">
        <v>0</v>
      </c>
      <c r="AT117" s="240">
        <v>0</v>
      </c>
      <c r="AU117" s="240">
        <v>0</v>
      </c>
      <c r="BW117" s="54"/>
      <c r="BX117" s="54"/>
      <c r="BY117" s="54"/>
      <c r="BZ117" s="54"/>
      <c r="CA117" s="54"/>
      <c r="CB117" s="54"/>
      <c r="CC117" s="54"/>
      <c r="CD117" s="54"/>
      <c r="CE117" s="54"/>
      <c r="CF117" s="54"/>
      <c r="CG117" s="54"/>
      <c r="CH117" s="54"/>
      <c r="CI117" s="54"/>
      <c r="CJ117" s="54"/>
      <c r="CK117" s="54"/>
      <c r="CL117" s="54"/>
      <c r="CX117" s="54"/>
      <c r="CY117" s="54"/>
      <c r="CZ117" s="54"/>
      <c r="DA117" s="54"/>
    </row>
    <row r="118" spans="5:105" ht="15.75">
      <c r="E118" s="239">
        <v>8</v>
      </c>
      <c r="F118" s="240">
        <v>51437.399999999994</v>
      </c>
      <c r="G118" s="240">
        <v>40397.5</v>
      </c>
      <c r="H118" s="240">
        <v>4744.8</v>
      </c>
      <c r="I118" s="240">
        <v>1065.8</v>
      </c>
      <c r="J118" s="240">
        <v>0</v>
      </c>
      <c r="K118" s="240">
        <v>0</v>
      </c>
      <c r="L118" s="240">
        <v>0</v>
      </c>
      <c r="M118" s="240">
        <v>0</v>
      </c>
      <c r="N118" s="240">
        <v>0</v>
      </c>
      <c r="O118" s="240">
        <v>0</v>
      </c>
      <c r="P118" s="240">
        <v>0</v>
      </c>
      <c r="Q118" s="240">
        <v>3447.3</v>
      </c>
      <c r="R118" s="240">
        <v>1500</v>
      </c>
      <c r="S118" s="240">
        <v>0</v>
      </c>
      <c r="T118" s="240">
        <v>348.9</v>
      </c>
      <c r="U118" s="240">
        <v>0</v>
      </c>
      <c r="V118" s="240">
        <v>0</v>
      </c>
      <c r="W118" s="240">
        <v>0</v>
      </c>
      <c r="X118" s="240">
        <v>0</v>
      </c>
      <c r="Y118" s="240">
        <v>0</v>
      </c>
      <c r="Z118" s="240">
        <v>0</v>
      </c>
      <c r="AA118" s="240">
        <v>0</v>
      </c>
      <c r="AB118" s="240">
        <v>0</v>
      </c>
      <c r="AC118" s="240">
        <v>0</v>
      </c>
      <c r="AD118" s="240">
        <v>0</v>
      </c>
      <c r="AE118" s="240">
        <v>0</v>
      </c>
      <c r="AF118" s="240">
        <v>0</v>
      </c>
      <c r="AG118" s="240">
        <v>0</v>
      </c>
      <c r="AH118" s="240">
        <v>0</v>
      </c>
      <c r="AI118" s="240">
        <v>0</v>
      </c>
      <c r="AJ118" s="240">
        <v>0</v>
      </c>
      <c r="AK118" s="240">
        <v>0</v>
      </c>
      <c r="AL118" s="240">
        <v>0</v>
      </c>
      <c r="AM118" s="240">
        <v>0</v>
      </c>
      <c r="AN118" s="240">
        <v>0</v>
      </c>
      <c r="AO118" s="240">
        <v>0</v>
      </c>
      <c r="AP118" s="240">
        <v>0</v>
      </c>
      <c r="AQ118" s="240">
        <v>0</v>
      </c>
      <c r="AR118" s="240">
        <v>0</v>
      </c>
      <c r="AS118" s="240">
        <v>0</v>
      </c>
      <c r="AT118" s="240">
        <v>0</v>
      </c>
      <c r="AU118" s="240">
        <v>0</v>
      </c>
      <c r="BW118" s="54"/>
      <c r="BX118" s="54"/>
      <c r="BY118" s="54"/>
      <c r="BZ118" s="54"/>
      <c r="CA118" s="54"/>
      <c r="CB118" s="54"/>
      <c r="CC118" s="54"/>
      <c r="CD118" s="54"/>
      <c r="CE118" s="54"/>
      <c r="CF118" s="54"/>
      <c r="CG118" s="54"/>
      <c r="CH118" s="54"/>
      <c r="CI118" s="54"/>
      <c r="CJ118" s="54"/>
      <c r="CK118" s="54"/>
      <c r="CL118" s="54"/>
      <c r="CX118" s="54"/>
      <c r="CY118" s="54"/>
      <c r="CZ118" s="54"/>
      <c r="DA118" s="54"/>
    </row>
    <row r="119" spans="5:105" ht="15.75">
      <c r="E119" s="239">
        <v>9</v>
      </c>
      <c r="F119" s="240">
        <v>38356.899999999994</v>
      </c>
      <c r="G119" s="240">
        <v>27096.3</v>
      </c>
      <c r="H119" s="240">
        <v>0</v>
      </c>
      <c r="I119" s="240">
        <v>3569.7</v>
      </c>
      <c r="J119" s="240">
        <v>0</v>
      </c>
      <c r="K119" s="240">
        <v>0</v>
      </c>
      <c r="L119" s="240">
        <v>30295.8</v>
      </c>
      <c r="M119" s="240">
        <v>0</v>
      </c>
      <c r="N119" s="240">
        <v>0</v>
      </c>
      <c r="O119" s="240">
        <v>0</v>
      </c>
      <c r="P119" s="240">
        <v>0</v>
      </c>
      <c r="Q119" s="240">
        <v>2180</v>
      </c>
      <c r="R119" s="240">
        <v>1096.3</v>
      </c>
      <c r="S119" s="240">
        <v>0</v>
      </c>
      <c r="T119" s="240">
        <v>1935.7</v>
      </c>
      <c r="U119" s="240">
        <v>0</v>
      </c>
      <c r="V119" s="240">
        <v>0</v>
      </c>
      <c r="W119" s="240">
        <v>0</v>
      </c>
      <c r="X119" s="240">
        <v>0</v>
      </c>
      <c r="Y119" s="240">
        <v>0</v>
      </c>
      <c r="Z119" s="240">
        <v>0</v>
      </c>
      <c r="AA119" s="240">
        <v>0</v>
      </c>
      <c r="AB119" s="240">
        <v>0</v>
      </c>
      <c r="AC119" s="240">
        <v>0</v>
      </c>
      <c r="AD119" s="240">
        <v>0</v>
      </c>
      <c r="AE119" s="240">
        <v>0</v>
      </c>
      <c r="AF119" s="240">
        <v>0</v>
      </c>
      <c r="AG119" s="240">
        <v>0</v>
      </c>
      <c r="AH119" s="240">
        <v>0</v>
      </c>
      <c r="AI119" s="240">
        <v>0</v>
      </c>
      <c r="AJ119" s="240">
        <v>0</v>
      </c>
      <c r="AK119" s="240">
        <v>0</v>
      </c>
      <c r="AL119" s="240">
        <v>0</v>
      </c>
      <c r="AM119" s="240">
        <v>0</v>
      </c>
      <c r="AN119" s="240">
        <v>0</v>
      </c>
      <c r="AO119" s="240">
        <v>0</v>
      </c>
      <c r="AP119" s="240">
        <v>0</v>
      </c>
      <c r="AQ119" s="240">
        <v>0</v>
      </c>
      <c r="AR119" s="240">
        <v>0</v>
      </c>
      <c r="AS119" s="240">
        <v>0</v>
      </c>
      <c r="AT119" s="240">
        <v>0</v>
      </c>
      <c r="AU119" s="240">
        <v>0</v>
      </c>
      <c r="BW119" s="54"/>
      <c r="BX119" s="54"/>
      <c r="BY119" s="54"/>
      <c r="BZ119" s="54"/>
      <c r="CA119" s="54"/>
      <c r="CB119" s="54"/>
      <c r="CC119" s="54"/>
      <c r="CD119" s="54"/>
      <c r="CE119" s="54"/>
      <c r="CF119" s="54"/>
      <c r="CG119" s="54"/>
      <c r="CH119" s="54"/>
      <c r="CI119" s="54"/>
      <c r="CJ119" s="54"/>
      <c r="CK119" s="54"/>
      <c r="CL119" s="54"/>
      <c r="CX119" s="54"/>
      <c r="CY119" s="54"/>
      <c r="CZ119" s="54"/>
      <c r="DA119" s="54"/>
    </row>
    <row r="120" spans="5:105" ht="15.75">
      <c r="E120" s="239">
        <v>10</v>
      </c>
      <c r="F120" s="240">
        <v>29695.9</v>
      </c>
      <c r="G120" s="240">
        <v>11756</v>
      </c>
      <c r="H120" s="240">
        <v>7159.1</v>
      </c>
      <c r="I120" s="240">
        <v>3000</v>
      </c>
      <c r="J120" s="240">
        <v>4082</v>
      </c>
      <c r="K120" s="240">
        <v>0</v>
      </c>
      <c r="L120" s="240">
        <v>0</v>
      </c>
      <c r="M120" s="240">
        <v>0</v>
      </c>
      <c r="N120" s="240">
        <v>0</v>
      </c>
      <c r="O120" s="240">
        <v>0</v>
      </c>
      <c r="P120" s="240">
        <v>0</v>
      </c>
      <c r="Q120" s="240">
        <v>0</v>
      </c>
      <c r="R120" s="240">
        <v>1300</v>
      </c>
      <c r="S120" s="240">
        <v>1886.8</v>
      </c>
      <c r="T120" s="240">
        <v>2278</v>
      </c>
      <c r="U120" s="240">
        <v>0</v>
      </c>
      <c r="V120" s="240">
        <v>0</v>
      </c>
      <c r="W120" s="240">
        <v>0</v>
      </c>
      <c r="X120" s="240">
        <v>0</v>
      </c>
      <c r="Y120" s="240">
        <v>0</v>
      </c>
      <c r="Z120" s="240">
        <v>0</v>
      </c>
      <c r="AA120" s="240">
        <v>0</v>
      </c>
      <c r="AB120" s="240">
        <v>0</v>
      </c>
      <c r="AC120" s="240">
        <v>0</v>
      </c>
      <c r="AD120" s="240">
        <v>0</v>
      </c>
      <c r="AE120" s="240">
        <v>0</v>
      </c>
      <c r="AF120" s="240">
        <v>0</v>
      </c>
      <c r="AG120" s="240">
        <v>0</v>
      </c>
      <c r="AH120" s="240">
        <v>0</v>
      </c>
      <c r="AI120" s="240">
        <v>0</v>
      </c>
      <c r="AJ120" s="240">
        <v>0</v>
      </c>
      <c r="AK120" s="240">
        <v>0</v>
      </c>
      <c r="AL120" s="240">
        <v>0</v>
      </c>
      <c r="AM120" s="240">
        <v>0</v>
      </c>
      <c r="AN120" s="240">
        <v>0</v>
      </c>
      <c r="AO120" s="240">
        <v>0</v>
      </c>
      <c r="AP120" s="240">
        <v>0</v>
      </c>
      <c r="AQ120" s="240">
        <v>0</v>
      </c>
      <c r="AR120" s="240">
        <v>0</v>
      </c>
      <c r="AS120" s="240">
        <v>0</v>
      </c>
      <c r="AT120" s="240">
        <v>0</v>
      </c>
      <c r="AU120" s="240">
        <v>0</v>
      </c>
      <c r="BW120" s="54"/>
      <c r="BX120" s="54"/>
      <c r="BY120" s="54"/>
      <c r="BZ120" s="54"/>
      <c r="CA120" s="54"/>
      <c r="CB120" s="54"/>
      <c r="CC120" s="54"/>
      <c r="CD120" s="54"/>
      <c r="CE120" s="54"/>
      <c r="CF120" s="54"/>
      <c r="CG120" s="54"/>
      <c r="CH120" s="54"/>
      <c r="CI120" s="54"/>
      <c r="CJ120" s="54"/>
      <c r="CK120" s="54"/>
      <c r="CL120" s="54"/>
      <c r="CX120" s="54"/>
      <c r="CY120" s="54"/>
      <c r="CZ120" s="54"/>
      <c r="DA120" s="54"/>
    </row>
    <row r="121" spans="5:105" ht="15.75">
      <c r="E121" s="239">
        <v>11</v>
      </c>
      <c r="F121" s="240">
        <v>7947.7</v>
      </c>
      <c r="G121" s="240">
        <v>8783.9</v>
      </c>
      <c r="H121" s="240">
        <v>9000</v>
      </c>
      <c r="I121" s="240">
        <v>0</v>
      </c>
      <c r="J121" s="240">
        <v>0</v>
      </c>
      <c r="K121" s="240">
        <v>0</v>
      </c>
      <c r="L121" s="240">
        <v>0</v>
      </c>
      <c r="M121" s="240">
        <v>0</v>
      </c>
      <c r="N121" s="240">
        <v>0</v>
      </c>
      <c r="O121" s="240">
        <v>0</v>
      </c>
      <c r="P121" s="240">
        <v>0</v>
      </c>
      <c r="Q121" s="240">
        <v>0</v>
      </c>
      <c r="R121" s="240">
        <v>450</v>
      </c>
      <c r="S121" s="240">
        <v>0</v>
      </c>
      <c r="T121" s="240">
        <v>1318</v>
      </c>
      <c r="U121" s="240">
        <v>17000</v>
      </c>
      <c r="V121" s="240">
        <v>0</v>
      </c>
      <c r="W121" s="240">
        <v>0</v>
      </c>
      <c r="X121" s="240">
        <v>0</v>
      </c>
      <c r="Y121" s="240">
        <v>0</v>
      </c>
      <c r="Z121" s="240">
        <v>0</v>
      </c>
      <c r="AA121" s="240">
        <v>0</v>
      </c>
      <c r="AB121" s="240">
        <v>0</v>
      </c>
      <c r="AC121" s="240">
        <v>0</v>
      </c>
      <c r="AD121" s="240">
        <v>0</v>
      </c>
      <c r="AE121" s="240">
        <v>0</v>
      </c>
      <c r="AF121" s="240">
        <v>0</v>
      </c>
      <c r="AG121" s="240">
        <v>0</v>
      </c>
      <c r="AH121" s="240">
        <v>0</v>
      </c>
      <c r="AI121" s="240">
        <v>0</v>
      </c>
      <c r="AJ121" s="240">
        <v>0</v>
      </c>
      <c r="AK121" s="240">
        <v>0</v>
      </c>
      <c r="AL121" s="240">
        <v>0</v>
      </c>
      <c r="AM121" s="240">
        <v>0</v>
      </c>
      <c r="AN121" s="240">
        <v>0</v>
      </c>
      <c r="AO121" s="240">
        <v>0</v>
      </c>
      <c r="AP121" s="240">
        <v>0</v>
      </c>
      <c r="AQ121" s="240">
        <v>0</v>
      </c>
      <c r="AR121" s="240">
        <v>0</v>
      </c>
      <c r="AS121" s="240">
        <v>0</v>
      </c>
      <c r="AT121" s="240">
        <v>0</v>
      </c>
      <c r="AU121" s="240">
        <v>0</v>
      </c>
      <c r="BW121" s="54"/>
      <c r="BX121" s="54"/>
      <c r="BY121" s="54"/>
      <c r="BZ121" s="54"/>
      <c r="CA121" s="54"/>
      <c r="CB121" s="54"/>
      <c r="CC121" s="54"/>
      <c r="CD121" s="54"/>
      <c r="CE121" s="54"/>
      <c r="CF121" s="54"/>
      <c r="CG121" s="54"/>
      <c r="CH121" s="54"/>
      <c r="CI121" s="54"/>
      <c r="CJ121" s="54"/>
      <c r="CK121" s="54"/>
      <c r="CL121" s="54"/>
      <c r="CX121" s="54"/>
      <c r="CY121" s="54"/>
      <c r="CZ121" s="54"/>
      <c r="DA121" s="54"/>
    </row>
    <row r="122" spans="5:105" ht="15.75">
      <c r="E122" s="239">
        <v>12</v>
      </c>
      <c r="F122" s="240">
        <v>1433.3999999999999</v>
      </c>
      <c r="G122" s="240">
        <v>31932.9</v>
      </c>
      <c r="H122" s="240">
        <v>9000</v>
      </c>
      <c r="I122" s="240">
        <v>7073.7</v>
      </c>
      <c r="J122" s="240">
        <v>0</v>
      </c>
      <c r="K122" s="240">
        <v>0</v>
      </c>
      <c r="L122" s="240">
        <v>0</v>
      </c>
      <c r="M122" s="240">
        <v>3228.9</v>
      </c>
      <c r="N122" s="240">
        <v>634.6</v>
      </c>
      <c r="O122" s="240">
        <v>0</v>
      </c>
      <c r="P122" s="240">
        <v>0</v>
      </c>
      <c r="Q122" s="240">
        <v>0</v>
      </c>
      <c r="R122" s="240">
        <v>943.7</v>
      </c>
      <c r="S122" s="240">
        <v>2643.5</v>
      </c>
      <c r="T122" s="240">
        <v>3661.5</v>
      </c>
      <c r="U122" s="240">
        <v>48012.3</v>
      </c>
      <c r="V122" s="240">
        <v>0</v>
      </c>
      <c r="W122" s="240">
        <v>0</v>
      </c>
      <c r="X122" s="240">
        <v>1886.7</v>
      </c>
      <c r="Y122" s="240">
        <v>0</v>
      </c>
      <c r="Z122" s="240">
        <v>0</v>
      </c>
      <c r="AA122" s="240">
        <v>0</v>
      </c>
      <c r="AB122" s="240">
        <v>0</v>
      </c>
      <c r="AC122" s="240">
        <v>0</v>
      </c>
      <c r="AD122" s="240">
        <v>0</v>
      </c>
      <c r="AE122" s="240">
        <v>0</v>
      </c>
      <c r="AF122" s="240">
        <v>0</v>
      </c>
      <c r="AG122" s="240">
        <v>0</v>
      </c>
      <c r="AH122" s="240">
        <v>0</v>
      </c>
      <c r="AI122" s="240">
        <v>0</v>
      </c>
      <c r="AJ122" s="240">
        <v>0</v>
      </c>
      <c r="AK122" s="240">
        <v>0</v>
      </c>
      <c r="AL122" s="240">
        <v>0</v>
      </c>
      <c r="AM122" s="240">
        <v>0</v>
      </c>
      <c r="AN122" s="240">
        <v>0</v>
      </c>
      <c r="AO122" s="240">
        <v>0</v>
      </c>
      <c r="AP122" s="240">
        <v>0</v>
      </c>
      <c r="AQ122" s="240">
        <v>0</v>
      </c>
      <c r="AR122" s="240">
        <v>0</v>
      </c>
      <c r="AS122" s="240">
        <v>0</v>
      </c>
      <c r="AT122" s="240">
        <v>0</v>
      </c>
      <c r="AU122" s="240">
        <v>0</v>
      </c>
      <c r="BW122" s="54"/>
      <c r="BX122" s="54"/>
      <c r="BY122" s="54"/>
      <c r="BZ122" s="54"/>
      <c r="CA122" s="54"/>
      <c r="CB122" s="54"/>
      <c r="CC122" s="54"/>
      <c r="CD122" s="54"/>
      <c r="CE122" s="54"/>
      <c r="CF122" s="54"/>
      <c r="CG122" s="54"/>
      <c r="CH122" s="54"/>
      <c r="CI122" s="54"/>
      <c r="CJ122" s="54"/>
      <c r="CK122" s="54"/>
      <c r="CL122" s="54"/>
      <c r="CX122" s="54"/>
      <c r="CY122" s="54"/>
      <c r="CZ122" s="54"/>
      <c r="DA122" s="54"/>
    </row>
    <row r="123" spans="5:105" ht="15.75">
      <c r="E123" s="241" t="s">
        <v>74</v>
      </c>
      <c r="F123" s="242">
        <v>364764.20000000013</v>
      </c>
      <c r="G123" s="242">
        <v>222343.49999999997</v>
      </c>
      <c r="H123" s="242">
        <v>69690.2</v>
      </c>
      <c r="I123" s="242">
        <v>113057.9</v>
      </c>
      <c r="J123" s="242">
        <v>46827.6</v>
      </c>
      <c r="K123" s="242">
        <v>2000</v>
      </c>
      <c r="L123" s="242">
        <v>30295.8</v>
      </c>
      <c r="M123" s="242">
        <v>3228.9</v>
      </c>
      <c r="N123" s="242">
        <v>13959</v>
      </c>
      <c r="O123" s="242">
        <v>15670.9</v>
      </c>
      <c r="P123" s="242">
        <v>15255.5</v>
      </c>
      <c r="Q123" s="242">
        <v>24497.600000000002</v>
      </c>
      <c r="R123" s="242">
        <v>41070.800000000003</v>
      </c>
      <c r="S123" s="242">
        <v>4530.3</v>
      </c>
      <c r="T123" s="242">
        <v>13439.8</v>
      </c>
      <c r="U123" s="242">
        <v>67262.8</v>
      </c>
      <c r="V123" s="243">
        <v>0</v>
      </c>
      <c r="W123" s="243">
        <v>1660.4</v>
      </c>
      <c r="X123" s="243">
        <v>1886.7</v>
      </c>
      <c r="Y123" s="243">
        <v>48316.1</v>
      </c>
      <c r="Z123" s="243">
        <v>13388.1</v>
      </c>
      <c r="AA123" s="243">
        <v>0</v>
      </c>
      <c r="AB123" s="243">
        <v>0</v>
      </c>
      <c r="AC123" s="243">
        <v>0</v>
      </c>
      <c r="AD123" s="243">
        <v>0</v>
      </c>
      <c r="AE123" s="243">
        <v>0</v>
      </c>
      <c r="AF123" s="243">
        <v>0</v>
      </c>
      <c r="AG123" s="243">
        <v>0</v>
      </c>
      <c r="AH123" s="243">
        <v>0</v>
      </c>
      <c r="AI123" s="243">
        <v>0</v>
      </c>
      <c r="AJ123" s="243">
        <v>0</v>
      </c>
      <c r="AK123" s="243">
        <v>0</v>
      </c>
      <c r="AL123" s="243">
        <v>0</v>
      </c>
      <c r="AM123" s="243">
        <v>0</v>
      </c>
      <c r="AN123" s="243">
        <v>0</v>
      </c>
      <c r="AO123" s="243">
        <v>0</v>
      </c>
      <c r="AP123" s="243">
        <v>0</v>
      </c>
      <c r="AQ123" s="243">
        <v>0</v>
      </c>
      <c r="AR123" s="243">
        <v>0</v>
      </c>
      <c r="AS123" s="243">
        <v>0</v>
      </c>
      <c r="AT123" s="243">
        <v>0</v>
      </c>
      <c r="AU123" s="243">
        <v>0</v>
      </c>
      <c r="BW123" s="54"/>
      <c r="BX123" s="54"/>
      <c r="BY123" s="54"/>
      <c r="BZ123" s="54"/>
      <c r="CA123" s="54"/>
      <c r="CB123" s="54"/>
      <c r="CC123" s="54"/>
      <c r="CD123" s="54"/>
      <c r="CE123" s="54"/>
      <c r="CF123" s="54"/>
      <c r="CG123" s="54"/>
      <c r="CH123" s="54"/>
      <c r="CI123" s="54"/>
      <c r="CJ123" s="54"/>
      <c r="CK123" s="54"/>
      <c r="CL123" s="54"/>
      <c r="CX123" s="54"/>
      <c r="CY123" s="54"/>
      <c r="CZ123" s="54"/>
      <c r="DA123" s="54"/>
    </row>
    <row r="124" spans="5:105" ht="15.75">
      <c r="E124" s="246" t="s">
        <v>74</v>
      </c>
      <c r="F124" s="247"/>
      <c r="G124" s="247"/>
      <c r="H124" s="247"/>
      <c r="I124" s="247"/>
      <c r="J124" s="247"/>
      <c r="K124" s="247"/>
      <c r="L124" s="247"/>
      <c r="M124" s="247"/>
      <c r="N124" s="247"/>
      <c r="O124" s="247"/>
      <c r="P124" s="247"/>
      <c r="Q124" s="247"/>
      <c r="R124" s="247"/>
      <c r="S124" s="247"/>
      <c r="T124" s="247"/>
      <c r="U124" s="247"/>
      <c r="V124" s="248"/>
      <c r="W124" s="248"/>
      <c r="X124" s="248"/>
      <c r="Y124" s="248"/>
      <c r="Z124" s="248"/>
      <c r="AA124" s="247"/>
      <c r="AB124" s="247"/>
      <c r="AC124" s="247"/>
      <c r="AD124" s="247"/>
      <c r="AE124" s="247"/>
      <c r="AF124" s="247"/>
      <c r="AG124" s="247"/>
      <c r="AH124" s="247"/>
      <c r="AI124" s="247"/>
      <c r="AJ124" s="247"/>
      <c r="AK124" s="247"/>
      <c r="AL124" s="247"/>
      <c r="AM124" s="247"/>
      <c r="AN124" s="247"/>
      <c r="AO124" s="247"/>
      <c r="AP124" s="247"/>
      <c r="AQ124" s="247"/>
      <c r="AR124" s="247"/>
      <c r="AS124" s="247"/>
      <c r="AT124" s="247"/>
      <c r="AU124" s="247"/>
      <c r="BW124" s="54"/>
      <c r="BX124" s="54"/>
      <c r="BY124" s="54"/>
      <c r="BZ124" s="54"/>
      <c r="CA124" s="54"/>
      <c r="CB124" s="54"/>
      <c r="CC124" s="54"/>
      <c r="CD124" s="54"/>
      <c r="CE124" s="54"/>
      <c r="CF124" s="54"/>
      <c r="CG124" s="54"/>
      <c r="CH124" s="54"/>
      <c r="CI124" s="54"/>
      <c r="CJ124" s="54"/>
      <c r="CK124" s="54"/>
      <c r="CL124" s="54"/>
      <c r="CX124" s="54"/>
      <c r="CY124" s="54"/>
      <c r="CZ124" s="54"/>
      <c r="DA124" s="54"/>
    </row>
    <row r="125" spans="5:105" ht="15.75">
      <c r="E125" s="239">
        <v>1</v>
      </c>
      <c r="F125" s="139">
        <v>123371.80000000002</v>
      </c>
      <c r="G125" s="139">
        <v>157862.39999999999</v>
      </c>
      <c r="H125" s="139">
        <v>182684.7</v>
      </c>
      <c r="I125" s="139">
        <v>114322.59999999998</v>
      </c>
      <c r="J125" s="139">
        <v>115828.59999999998</v>
      </c>
      <c r="K125" s="139">
        <v>140413.09999999989</v>
      </c>
      <c r="L125" s="139">
        <v>84196.200000000012</v>
      </c>
      <c r="M125" s="139">
        <v>103821.4</v>
      </c>
      <c r="N125" s="139">
        <v>97020.699999999968</v>
      </c>
      <c r="O125" s="139">
        <v>112108.1</v>
      </c>
      <c r="P125" s="139">
        <v>103156.59999999998</v>
      </c>
      <c r="Q125" s="139">
        <v>161647.20000000001</v>
      </c>
      <c r="R125" s="139">
        <v>137176.30000000005</v>
      </c>
      <c r="S125" s="139">
        <v>158839.70000000004</v>
      </c>
      <c r="T125" s="139">
        <v>156695.9</v>
      </c>
      <c r="U125" s="139">
        <v>162830.00000000003</v>
      </c>
      <c r="V125" s="139">
        <v>114811.3</v>
      </c>
      <c r="W125" s="139">
        <v>155053.69999999998</v>
      </c>
      <c r="X125" s="139">
        <v>144345.20000000001</v>
      </c>
      <c r="Y125" s="139">
        <v>109173.90000000001</v>
      </c>
      <c r="Z125" s="139">
        <v>110687.29999999999</v>
      </c>
      <c r="AA125" s="139">
        <v>102555.4</v>
      </c>
      <c r="AB125" s="139">
        <v>79940.900000000023</v>
      </c>
      <c r="AC125" s="139">
        <v>82836</v>
      </c>
      <c r="AD125" s="139">
        <v>93994.186048166186</v>
      </c>
      <c r="AE125" s="139">
        <v>92406.684823975986</v>
      </c>
      <c r="AF125" s="139">
        <v>88623.345156206662</v>
      </c>
      <c r="AG125" s="139">
        <v>85795.600936738148</v>
      </c>
      <c r="AH125" s="139">
        <v>85042.950646129728</v>
      </c>
      <c r="AI125" s="139">
        <v>83951.961274141067</v>
      </c>
      <c r="AJ125" s="139">
        <v>82811.968366870846</v>
      </c>
      <c r="AK125" s="139">
        <v>79131.06774050383</v>
      </c>
      <c r="AL125" s="139">
        <v>81309.905037251214</v>
      </c>
      <c r="AM125" s="139">
        <v>81519.34080579858</v>
      </c>
      <c r="AN125" s="139">
        <v>81568.831004619831</v>
      </c>
      <c r="AO125" s="139">
        <v>81488.931893276429</v>
      </c>
      <c r="AP125" s="139">
        <v>80903.221285621927</v>
      </c>
      <c r="AQ125" s="139">
        <v>81157.140772148487</v>
      </c>
      <c r="AR125" s="139">
        <v>80896.910766196146</v>
      </c>
      <c r="AS125" s="139">
        <v>80657.89497374947</v>
      </c>
      <c r="AT125" s="139">
        <v>80419.828804547054</v>
      </c>
      <c r="AU125" s="139">
        <v>80202.338910373073</v>
      </c>
      <c r="BW125" s="54"/>
      <c r="BX125" s="54"/>
      <c r="BY125" s="54"/>
      <c r="BZ125" s="54"/>
      <c r="CA125" s="54"/>
      <c r="CB125" s="54"/>
      <c r="CC125" s="54"/>
      <c r="CD125" s="54"/>
      <c r="CE125" s="54"/>
      <c r="CF125" s="54"/>
      <c r="CG125" s="54"/>
      <c r="CH125" s="54"/>
      <c r="CI125" s="54"/>
      <c r="CJ125" s="54"/>
      <c r="CK125" s="54"/>
      <c r="CL125" s="54"/>
      <c r="CX125" s="54"/>
      <c r="CY125" s="54"/>
      <c r="CZ125" s="54"/>
      <c r="DA125" s="54"/>
    </row>
    <row r="126" spans="5:105" ht="15.75">
      <c r="E126" s="239">
        <v>2</v>
      </c>
      <c r="F126" s="139">
        <v>114473.20000000001</v>
      </c>
      <c r="G126" s="139">
        <v>156513.1</v>
      </c>
      <c r="H126" s="139">
        <v>132706.6</v>
      </c>
      <c r="I126" s="139">
        <v>92662.000000000015</v>
      </c>
      <c r="J126" s="139">
        <v>100069.90000000001</v>
      </c>
      <c r="K126" s="139">
        <v>97156.699999999983</v>
      </c>
      <c r="L126" s="139">
        <v>71593.7</v>
      </c>
      <c r="M126" s="139">
        <v>80380.999999999985</v>
      </c>
      <c r="N126" s="139">
        <v>88266.200000000012</v>
      </c>
      <c r="O126" s="139">
        <v>73231.199999999997</v>
      </c>
      <c r="P126" s="139">
        <v>86399.499999999985</v>
      </c>
      <c r="Q126" s="139">
        <v>127024.9</v>
      </c>
      <c r="R126" s="139">
        <v>103889.1</v>
      </c>
      <c r="S126" s="139">
        <v>157022.30000000002</v>
      </c>
      <c r="T126" s="139">
        <v>128388.39999999998</v>
      </c>
      <c r="U126" s="139">
        <v>129514.10000000002</v>
      </c>
      <c r="V126" s="139">
        <v>93122.200000000012</v>
      </c>
      <c r="W126" s="139">
        <v>158957.50000000003</v>
      </c>
      <c r="X126" s="139">
        <v>121945.00000000003</v>
      </c>
      <c r="Y126" s="139">
        <v>91794.099999999991</v>
      </c>
      <c r="Z126" s="139">
        <v>76412.900000000009</v>
      </c>
      <c r="AA126" s="139">
        <v>54586.3</v>
      </c>
      <c r="AB126" s="139">
        <v>90295.3</v>
      </c>
      <c r="AC126" s="139">
        <v>75512.600000000006</v>
      </c>
      <c r="AD126" s="139">
        <v>90360.077415134729</v>
      </c>
      <c r="AE126" s="139">
        <v>74601.340422530106</v>
      </c>
      <c r="AF126" s="139">
        <v>71205.500829708646</v>
      </c>
      <c r="AG126" s="139">
        <v>68861.624412964011</v>
      </c>
      <c r="AH126" s="139">
        <v>68026.842331827938</v>
      </c>
      <c r="AI126" s="139">
        <v>67076.229041452025</v>
      </c>
      <c r="AJ126" s="139">
        <v>66151.319456876256</v>
      </c>
      <c r="AK126" s="139">
        <v>63537.343640415915</v>
      </c>
      <c r="AL126" s="139">
        <v>65205.547440443006</v>
      </c>
      <c r="AM126" s="139">
        <v>65378.194796457705</v>
      </c>
      <c r="AN126" s="139">
        <v>65423.181584992577</v>
      </c>
      <c r="AO126" s="139">
        <v>65346.490386399993</v>
      </c>
      <c r="AP126" s="139">
        <v>64958.295583540115</v>
      </c>
      <c r="AQ126" s="139">
        <v>65164.99650179845</v>
      </c>
      <c r="AR126" s="139">
        <v>64963.126783820502</v>
      </c>
      <c r="AS126" s="139">
        <v>64775.975356283743</v>
      </c>
      <c r="AT126" s="139">
        <v>64591.828959452134</v>
      </c>
      <c r="AU126" s="139">
        <v>64424.405278662103</v>
      </c>
      <c r="BW126" s="54"/>
      <c r="BX126" s="54"/>
      <c r="BY126" s="54"/>
      <c r="BZ126" s="54"/>
      <c r="CA126" s="54"/>
      <c r="CB126" s="54"/>
      <c r="CC126" s="54"/>
      <c r="CD126" s="54"/>
      <c r="CE126" s="54"/>
      <c r="CF126" s="54"/>
      <c r="CG126" s="54"/>
      <c r="CH126" s="54"/>
      <c r="CI126" s="54"/>
      <c r="CJ126" s="54"/>
      <c r="CK126" s="54"/>
      <c r="CL126" s="54"/>
      <c r="CX126" s="54"/>
      <c r="CY126" s="54"/>
      <c r="CZ126" s="54"/>
      <c r="DA126" s="54"/>
    </row>
    <row r="127" spans="5:105" ht="15.75">
      <c r="E127" s="239">
        <v>3</v>
      </c>
      <c r="F127" s="139">
        <v>156858.69999999998</v>
      </c>
      <c r="G127" s="139">
        <v>212440.8</v>
      </c>
      <c r="H127" s="139">
        <v>99804.800000000003</v>
      </c>
      <c r="I127" s="139">
        <v>111470.10000000002</v>
      </c>
      <c r="J127" s="139">
        <v>104410.89999999997</v>
      </c>
      <c r="K127" s="139">
        <v>133190.90000000014</v>
      </c>
      <c r="L127" s="139">
        <v>70356.400000000009</v>
      </c>
      <c r="M127" s="139">
        <v>86554.900000000081</v>
      </c>
      <c r="N127" s="139">
        <v>140097.29999999999</v>
      </c>
      <c r="O127" s="139">
        <v>81566.700000000012</v>
      </c>
      <c r="P127" s="139">
        <v>117669.09999999999</v>
      </c>
      <c r="Q127" s="139">
        <v>148301.10000000003</v>
      </c>
      <c r="R127" s="139">
        <v>123220.19999999998</v>
      </c>
      <c r="S127" s="139">
        <v>191551.39999999997</v>
      </c>
      <c r="T127" s="139">
        <v>155426.19999999998</v>
      </c>
      <c r="U127" s="139">
        <v>172165.2</v>
      </c>
      <c r="V127" s="139">
        <v>85919.300000000017</v>
      </c>
      <c r="W127" s="139">
        <v>102772</v>
      </c>
      <c r="X127" s="139">
        <v>172782.80000000002</v>
      </c>
      <c r="Y127" s="139">
        <v>154468.4</v>
      </c>
      <c r="Z127" s="139">
        <v>123890.90000000002</v>
      </c>
      <c r="AA127" s="139">
        <v>103375.00000000001</v>
      </c>
      <c r="AB127" s="139">
        <v>68794</v>
      </c>
      <c r="AC127" s="139">
        <v>99459.39999999998</v>
      </c>
      <c r="AD127" s="139">
        <v>129746.78454973479</v>
      </c>
      <c r="AE127" s="139">
        <v>108211.7365284338</v>
      </c>
      <c r="AF127" s="139">
        <v>103636.16837639819</v>
      </c>
      <c r="AG127" s="139">
        <v>100951.44510293429</v>
      </c>
      <c r="AH127" s="139">
        <v>100050.14930238237</v>
      </c>
      <c r="AI127" s="139">
        <v>98615.583383729681</v>
      </c>
      <c r="AJ127" s="139">
        <v>97241.610739735566</v>
      </c>
      <c r="AK127" s="139">
        <v>91200.908426745853</v>
      </c>
      <c r="AL127" s="139">
        <v>93718.698198091763</v>
      </c>
      <c r="AM127" s="139">
        <v>94003.74364527491</v>
      </c>
      <c r="AN127" s="139">
        <v>94089.595584666691</v>
      </c>
      <c r="AO127" s="139">
        <v>94042.016771657887</v>
      </c>
      <c r="AP127" s="139">
        <v>92951.002341688727</v>
      </c>
      <c r="AQ127" s="139">
        <v>93280.115657289076</v>
      </c>
      <c r="AR127" s="139">
        <v>93001.644710353095</v>
      </c>
      <c r="AS127" s="139">
        <v>92755.874461719999</v>
      </c>
      <c r="AT127" s="139">
        <v>92502.963724202476</v>
      </c>
      <c r="AU127" s="139">
        <v>92274.533564744386</v>
      </c>
      <c r="BW127" s="54"/>
      <c r="BX127" s="54"/>
      <c r="BY127" s="54"/>
      <c r="BZ127" s="54"/>
      <c r="CA127" s="54"/>
      <c r="CB127" s="54"/>
      <c r="CC127" s="54"/>
      <c r="CD127" s="54"/>
      <c r="CE127" s="54"/>
      <c r="CF127" s="54"/>
      <c r="CG127" s="54"/>
      <c r="CH127" s="54"/>
      <c r="CI127" s="54"/>
      <c r="CJ127" s="54"/>
      <c r="CK127" s="54"/>
      <c r="CL127" s="54"/>
      <c r="CX127" s="54"/>
      <c r="CY127" s="54"/>
      <c r="CZ127" s="54"/>
      <c r="DA127" s="54"/>
    </row>
    <row r="128" spans="5:105" ht="15.75">
      <c r="E128" s="239">
        <v>4</v>
      </c>
      <c r="F128" s="139">
        <v>215950.3</v>
      </c>
      <c r="G128" s="139">
        <v>238437.19999999978</v>
      </c>
      <c r="H128" s="139">
        <v>118211.19999999994</v>
      </c>
      <c r="I128" s="139">
        <v>235678.2</v>
      </c>
      <c r="J128" s="139">
        <v>152494.40000000002</v>
      </c>
      <c r="K128" s="139">
        <v>172347.80000000002</v>
      </c>
      <c r="L128" s="139">
        <v>105418.50000000003</v>
      </c>
      <c r="M128" s="139">
        <v>145107.4</v>
      </c>
      <c r="N128" s="139">
        <v>168951.19999999995</v>
      </c>
      <c r="O128" s="139">
        <v>90233</v>
      </c>
      <c r="P128" s="139">
        <v>128677.8</v>
      </c>
      <c r="Q128" s="139">
        <v>191189.39999999997</v>
      </c>
      <c r="R128" s="139">
        <v>182453.70000000004</v>
      </c>
      <c r="S128" s="139">
        <v>203865.99999999997</v>
      </c>
      <c r="T128" s="139">
        <v>183837.30000000002</v>
      </c>
      <c r="U128" s="139">
        <v>201249.8</v>
      </c>
      <c r="V128" s="139">
        <v>136359.6</v>
      </c>
      <c r="W128" s="139">
        <v>110155.1</v>
      </c>
      <c r="X128" s="139">
        <v>202274.2</v>
      </c>
      <c r="Y128" s="139">
        <v>195094.10000000003</v>
      </c>
      <c r="Z128" s="139">
        <v>167370.69999999995</v>
      </c>
      <c r="AA128" s="139">
        <v>133373.20000000001</v>
      </c>
      <c r="AB128" s="139">
        <v>85792.099999999991</v>
      </c>
      <c r="AC128" s="139">
        <v>116778.00000000001</v>
      </c>
      <c r="AD128" s="139">
        <v>160315.05871782819</v>
      </c>
      <c r="AE128" s="139">
        <v>128321.44649313253</v>
      </c>
      <c r="AF128" s="139">
        <v>122343.9201229593</v>
      </c>
      <c r="AG128" s="139">
        <v>119297.93850967006</v>
      </c>
      <c r="AH128" s="139">
        <v>118361.1658592954</v>
      </c>
      <c r="AI128" s="139">
        <v>116846.87351448642</v>
      </c>
      <c r="AJ128" s="139">
        <v>115335.27837753901</v>
      </c>
      <c r="AK128" s="139">
        <v>109009.06233550128</v>
      </c>
      <c r="AL128" s="139">
        <v>112020.59062433365</v>
      </c>
      <c r="AM128" s="139">
        <v>112318.58215015006</v>
      </c>
      <c r="AN128" s="139">
        <v>112394.2419606216</v>
      </c>
      <c r="AO128" s="139">
        <v>112317.90323951663</v>
      </c>
      <c r="AP128" s="139">
        <v>111154.48665690375</v>
      </c>
      <c r="AQ128" s="139">
        <v>111554.96750495052</v>
      </c>
      <c r="AR128" s="139">
        <v>111236.19770196282</v>
      </c>
      <c r="AS128" s="139">
        <v>110952.45182925607</v>
      </c>
      <c r="AT128" s="139">
        <v>110664.04427492339</v>
      </c>
      <c r="AU128" s="139">
        <v>110405.5296305193</v>
      </c>
      <c r="BW128" s="54"/>
      <c r="BX128" s="54"/>
      <c r="BY128" s="54"/>
      <c r="BZ128" s="54"/>
      <c r="CA128" s="54"/>
      <c r="CB128" s="54"/>
      <c r="CC128" s="54"/>
      <c r="CD128" s="54"/>
      <c r="CE128" s="54"/>
      <c r="CF128" s="54"/>
      <c r="CG128" s="54"/>
      <c r="CH128" s="54"/>
      <c r="CI128" s="54"/>
      <c r="CJ128" s="54"/>
      <c r="CK128" s="54"/>
      <c r="CL128" s="54"/>
      <c r="CX128" s="54"/>
      <c r="CY128" s="54"/>
      <c r="CZ128" s="54"/>
      <c r="DA128" s="54"/>
    </row>
    <row r="129" spans="5:105" ht="15.75">
      <c r="E129" s="239">
        <v>5</v>
      </c>
      <c r="F129" s="139">
        <v>219565.30000000005</v>
      </c>
      <c r="G129" s="139">
        <v>199915.50000000003</v>
      </c>
      <c r="H129" s="139">
        <v>137713.9</v>
      </c>
      <c r="I129" s="139">
        <v>150322.80000000002</v>
      </c>
      <c r="J129" s="139">
        <v>165164.29999999996</v>
      </c>
      <c r="K129" s="139">
        <v>164585.10000000015</v>
      </c>
      <c r="L129" s="139">
        <v>103624.1</v>
      </c>
      <c r="M129" s="139">
        <v>158713.1</v>
      </c>
      <c r="N129" s="139">
        <v>171232.30000000002</v>
      </c>
      <c r="O129" s="139">
        <v>92742.3</v>
      </c>
      <c r="P129" s="139">
        <v>125141.50000000001</v>
      </c>
      <c r="Q129" s="139">
        <v>172584.29999999996</v>
      </c>
      <c r="R129" s="139">
        <v>172254.09999999998</v>
      </c>
      <c r="S129" s="139">
        <v>203459.69999999998</v>
      </c>
      <c r="T129" s="139">
        <v>175850.49999999997</v>
      </c>
      <c r="U129" s="139">
        <v>242889.60000000003</v>
      </c>
      <c r="V129" s="139">
        <v>153826.20000000001</v>
      </c>
      <c r="W129" s="139">
        <v>151378.19999999998</v>
      </c>
      <c r="X129" s="139">
        <v>207535.9</v>
      </c>
      <c r="Y129" s="139">
        <v>165386.4</v>
      </c>
      <c r="Z129" s="139">
        <v>192646.6</v>
      </c>
      <c r="AA129" s="139">
        <v>150616.6</v>
      </c>
      <c r="AB129" s="139">
        <v>116430.09999999999</v>
      </c>
      <c r="AC129" s="139">
        <v>141215.30000000002</v>
      </c>
      <c r="AD129" s="139">
        <v>161553.1010866774</v>
      </c>
      <c r="AE129" s="139">
        <v>148199.57288698805</v>
      </c>
      <c r="AF129" s="139">
        <v>142365.5667615142</v>
      </c>
      <c r="AG129" s="139">
        <v>138452.19416765118</v>
      </c>
      <c r="AH129" s="139">
        <v>137415.445976844</v>
      </c>
      <c r="AI129" s="139">
        <v>135601.04142985184</v>
      </c>
      <c r="AJ129" s="139">
        <v>133740.01996726374</v>
      </c>
      <c r="AK129" s="139">
        <v>127774.86098819808</v>
      </c>
      <c r="AL129" s="139">
        <v>131291.34166121038</v>
      </c>
      <c r="AM129" s="139">
        <v>131734.10277584803</v>
      </c>
      <c r="AN129" s="139">
        <v>131933.11688266209</v>
      </c>
      <c r="AO129" s="139">
        <v>132134.4283315347</v>
      </c>
      <c r="AP129" s="139">
        <v>131597.02582067242</v>
      </c>
      <c r="AQ129" s="139">
        <v>132488.13728825611</v>
      </c>
      <c r="AR129" s="139">
        <v>132542.26225199486</v>
      </c>
      <c r="AS129" s="139">
        <v>132605.96654772357</v>
      </c>
      <c r="AT129" s="139">
        <v>132648.16640215821</v>
      </c>
      <c r="AU129" s="139">
        <v>132698.20134848624</v>
      </c>
      <c r="BW129" s="54"/>
      <c r="BX129" s="54"/>
      <c r="BY129" s="54"/>
      <c r="BZ129" s="54"/>
      <c r="CA129" s="54"/>
      <c r="CB129" s="54"/>
      <c r="CC129" s="54"/>
      <c r="CD129" s="54"/>
      <c r="CE129" s="54"/>
      <c r="CF129" s="54"/>
      <c r="CG129" s="54"/>
      <c r="CH129" s="54"/>
      <c r="CI129" s="54"/>
      <c r="CJ129" s="54"/>
      <c r="CK129" s="54"/>
      <c r="CL129" s="54"/>
      <c r="CX129" s="54"/>
      <c r="CY129" s="54"/>
      <c r="CZ129" s="54"/>
      <c r="DA129" s="54"/>
    </row>
    <row r="130" spans="5:105" ht="15.75">
      <c r="E130" s="239">
        <v>6</v>
      </c>
      <c r="F130" s="139">
        <v>220012.70000000004</v>
      </c>
      <c r="G130" s="139">
        <v>200111.1</v>
      </c>
      <c r="H130" s="139">
        <v>133558.70000000001</v>
      </c>
      <c r="I130" s="139">
        <v>180537.9</v>
      </c>
      <c r="J130" s="139">
        <v>166854.09999999995</v>
      </c>
      <c r="K130" s="139">
        <v>211083.8000000001</v>
      </c>
      <c r="L130" s="139">
        <v>119444.1</v>
      </c>
      <c r="M130" s="139">
        <v>156116.90000000002</v>
      </c>
      <c r="N130" s="139">
        <v>164861.49999999997</v>
      </c>
      <c r="O130" s="139">
        <v>127496.3</v>
      </c>
      <c r="P130" s="139">
        <v>145966.99999999997</v>
      </c>
      <c r="Q130" s="139">
        <v>200272</v>
      </c>
      <c r="R130" s="139">
        <v>189194.6</v>
      </c>
      <c r="S130" s="139">
        <v>216949.3</v>
      </c>
      <c r="T130" s="139">
        <v>168548.69999999998</v>
      </c>
      <c r="U130" s="139">
        <v>237450.7</v>
      </c>
      <c r="V130" s="139">
        <v>194963.39999999997</v>
      </c>
      <c r="W130" s="139">
        <v>201957.49999999997</v>
      </c>
      <c r="X130" s="139">
        <v>229532.69999999998</v>
      </c>
      <c r="Y130" s="139">
        <v>233546.3</v>
      </c>
      <c r="Z130" s="139">
        <v>188165</v>
      </c>
      <c r="AA130" s="139">
        <v>147513.5</v>
      </c>
      <c r="AB130" s="139">
        <v>195811.4</v>
      </c>
      <c r="AC130" s="139">
        <v>159115</v>
      </c>
      <c r="AD130" s="139">
        <v>169406.30142109439</v>
      </c>
      <c r="AE130" s="139">
        <v>173133.97467855422</v>
      </c>
      <c r="AF130" s="139">
        <v>167639.3365782589</v>
      </c>
      <c r="AG130" s="139">
        <v>163280.96235316742</v>
      </c>
      <c r="AH130" s="139">
        <v>162437.53895909886</v>
      </c>
      <c r="AI130" s="139">
        <v>154030.26211637413</v>
      </c>
      <c r="AJ130" s="139">
        <v>152032.94752845171</v>
      </c>
      <c r="AK130" s="139">
        <v>145613.81319394114</v>
      </c>
      <c r="AL130" s="139">
        <v>149540.13843040209</v>
      </c>
      <c r="AM130" s="139">
        <v>150086.17294124016</v>
      </c>
      <c r="AN130" s="139">
        <v>150363.319114524</v>
      </c>
      <c r="AO130" s="139">
        <v>150740.06686977236</v>
      </c>
      <c r="AP130" s="139">
        <v>150427.81574010209</v>
      </c>
      <c r="AQ130" s="139">
        <v>151653.5380833752</v>
      </c>
      <c r="AR130" s="139">
        <v>151939.89796185476</v>
      </c>
      <c r="AS130" s="139">
        <v>152224.56635481698</v>
      </c>
      <c r="AT130" s="139">
        <v>152474.50819602911</v>
      </c>
      <c r="AU130" s="139">
        <v>152720.29794985516</v>
      </c>
      <c r="BW130" s="54"/>
      <c r="BX130" s="54"/>
      <c r="BY130" s="54"/>
      <c r="BZ130" s="54"/>
      <c r="CA130" s="54"/>
      <c r="CB130" s="54"/>
      <c r="CC130" s="54"/>
      <c r="CD130" s="54"/>
      <c r="CE130" s="54"/>
      <c r="CF130" s="54"/>
      <c r="CG130" s="54"/>
      <c r="CH130" s="54"/>
      <c r="CI130" s="54"/>
      <c r="CJ130" s="54"/>
      <c r="CK130" s="54"/>
      <c r="CL130" s="54"/>
      <c r="CX130" s="54"/>
      <c r="CY130" s="54"/>
      <c r="CZ130" s="54"/>
      <c r="DA130" s="54"/>
    </row>
    <row r="131" spans="5:105" ht="15.75">
      <c r="E131" s="239">
        <v>7</v>
      </c>
      <c r="F131" s="139">
        <v>256061.5</v>
      </c>
      <c r="G131" s="139">
        <v>244582.8</v>
      </c>
      <c r="H131" s="139">
        <v>154704.30000000002</v>
      </c>
      <c r="I131" s="139">
        <v>173941.80000000002</v>
      </c>
      <c r="J131" s="139">
        <v>171978.29999999996</v>
      </c>
      <c r="K131" s="139">
        <v>175522.70000000007</v>
      </c>
      <c r="L131" s="139">
        <v>147645.80000000002</v>
      </c>
      <c r="M131" s="139">
        <v>176776.9</v>
      </c>
      <c r="N131" s="139">
        <v>176757.5</v>
      </c>
      <c r="O131" s="139">
        <v>164310.29999999999</v>
      </c>
      <c r="P131" s="139">
        <v>174599.5</v>
      </c>
      <c r="Q131" s="139">
        <v>214623.6</v>
      </c>
      <c r="R131" s="139">
        <v>216779.99999999994</v>
      </c>
      <c r="S131" s="139">
        <v>248882.99999999997</v>
      </c>
      <c r="T131" s="139">
        <v>239117.4</v>
      </c>
      <c r="U131" s="139">
        <v>254415.20000000004</v>
      </c>
      <c r="V131" s="139">
        <v>228130.19999999998</v>
      </c>
      <c r="W131" s="139">
        <v>242681.60000000001</v>
      </c>
      <c r="X131" s="139">
        <v>255302.60000000006</v>
      </c>
      <c r="Y131" s="139">
        <v>236455.40000000002</v>
      </c>
      <c r="Z131" s="139">
        <v>195147.00000000003</v>
      </c>
      <c r="AA131" s="139">
        <v>152882.70000000001</v>
      </c>
      <c r="AB131" s="139">
        <v>192941.69999999998</v>
      </c>
      <c r="AC131" s="139">
        <v>163890.6</v>
      </c>
      <c r="AD131" s="139">
        <v>178102.6304025081</v>
      </c>
      <c r="AE131" s="139">
        <v>178097.65218578972</v>
      </c>
      <c r="AF131" s="139">
        <v>184115.66682265219</v>
      </c>
      <c r="AG131" s="139">
        <v>182948.00608965452</v>
      </c>
      <c r="AH131" s="139">
        <v>182142.07135210212</v>
      </c>
      <c r="AI131" s="139">
        <v>179177.86600383645</v>
      </c>
      <c r="AJ131" s="139">
        <v>179454.32280916709</v>
      </c>
      <c r="AK131" s="139">
        <v>172906.2185825276</v>
      </c>
      <c r="AL131" s="139">
        <v>171193.48780922074</v>
      </c>
      <c r="AM131" s="139">
        <v>171618.84124224362</v>
      </c>
      <c r="AN131" s="139">
        <v>171917.5920942814</v>
      </c>
      <c r="AO131" s="139">
        <v>173036.59845061475</v>
      </c>
      <c r="AP131" s="139">
        <v>173118.1203280359</v>
      </c>
      <c r="AQ131" s="139">
        <v>173663.17434506363</v>
      </c>
      <c r="AR131" s="139">
        <v>174219.17353143485</v>
      </c>
      <c r="AS131" s="139">
        <v>174759.13088159173</v>
      </c>
      <c r="AT131" s="139">
        <v>175264.85389305506</v>
      </c>
      <c r="AU131" s="139">
        <v>176140.56957401885</v>
      </c>
      <c r="BW131" s="54"/>
      <c r="BX131" s="54"/>
      <c r="BY131" s="54"/>
      <c r="BZ131" s="54"/>
      <c r="CA131" s="54"/>
      <c r="CB131" s="54"/>
      <c r="CC131" s="54"/>
      <c r="CD131" s="54"/>
      <c r="CE131" s="54"/>
      <c r="CF131" s="54"/>
      <c r="CG131" s="54"/>
      <c r="CH131" s="54"/>
      <c r="CI131" s="54"/>
      <c r="CJ131" s="54"/>
      <c r="CK131" s="54"/>
      <c r="CL131" s="54"/>
      <c r="CX131" s="54"/>
      <c r="CY131" s="54"/>
      <c r="CZ131" s="54"/>
      <c r="DA131" s="54"/>
    </row>
    <row r="132" spans="5:105" ht="15.75">
      <c r="E132" s="239">
        <v>8</v>
      </c>
      <c r="F132" s="139">
        <v>239530.20000000004</v>
      </c>
      <c r="G132" s="139">
        <v>231274.8</v>
      </c>
      <c r="H132" s="139">
        <v>144341.29999999999</v>
      </c>
      <c r="I132" s="139">
        <v>199777</v>
      </c>
      <c r="J132" s="139">
        <v>184383.49999999991</v>
      </c>
      <c r="K132" s="139">
        <v>182718.59999999998</v>
      </c>
      <c r="L132" s="139">
        <v>160936.30000000002</v>
      </c>
      <c r="M132" s="139">
        <v>173941.2</v>
      </c>
      <c r="N132" s="139">
        <v>188530.6</v>
      </c>
      <c r="O132" s="139">
        <v>172006.5</v>
      </c>
      <c r="P132" s="139">
        <v>180953.80000000002</v>
      </c>
      <c r="Q132" s="139">
        <v>240267.80000000002</v>
      </c>
      <c r="R132" s="139">
        <v>210480</v>
      </c>
      <c r="S132" s="139">
        <v>237949.99999999994</v>
      </c>
      <c r="T132" s="139">
        <v>242096.70000000004</v>
      </c>
      <c r="U132" s="139">
        <v>244421.30000000005</v>
      </c>
      <c r="V132" s="139">
        <v>224582.80000000002</v>
      </c>
      <c r="W132" s="139">
        <v>233698.20000000007</v>
      </c>
      <c r="X132" s="139">
        <v>254170.2</v>
      </c>
      <c r="Y132" s="139">
        <v>230881.9</v>
      </c>
      <c r="Z132" s="139">
        <v>190630.40000000002</v>
      </c>
      <c r="AA132" s="139">
        <v>163099.6</v>
      </c>
      <c r="AB132" s="139">
        <v>196365.90000000002</v>
      </c>
      <c r="AC132" s="139">
        <v>174508.6</v>
      </c>
      <c r="AD132" s="139">
        <v>175796.45578175917</v>
      </c>
      <c r="AE132" s="139">
        <v>187982.86542469982</v>
      </c>
      <c r="AF132" s="139">
        <v>192778.800568384</v>
      </c>
      <c r="AG132" s="139">
        <v>191639.52997347817</v>
      </c>
      <c r="AH132" s="139">
        <v>191068.59575035854</v>
      </c>
      <c r="AI132" s="139">
        <v>177685.6203793723</v>
      </c>
      <c r="AJ132" s="139">
        <v>177906.17450095859</v>
      </c>
      <c r="AK132" s="139">
        <v>171041.81591206562</v>
      </c>
      <c r="AL132" s="139">
        <v>169538.83823244314</v>
      </c>
      <c r="AM132" s="139">
        <v>169903.68659243095</v>
      </c>
      <c r="AN132" s="139">
        <v>170139.95615614869</v>
      </c>
      <c r="AO132" s="139">
        <v>171127.86338284321</v>
      </c>
      <c r="AP132" s="139">
        <v>170963.35974176502</v>
      </c>
      <c r="AQ132" s="139">
        <v>171327.98638912593</v>
      </c>
      <c r="AR132" s="139">
        <v>171675.50146624338</v>
      </c>
      <c r="AS132" s="139">
        <v>172016.51463166473</v>
      </c>
      <c r="AT132" s="139">
        <v>172330.1371111114</v>
      </c>
      <c r="AU132" s="139">
        <v>173016.18474113784</v>
      </c>
      <c r="BW132" s="54"/>
      <c r="BX132" s="54"/>
      <c r="BY132" s="54"/>
      <c r="BZ132" s="54"/>
      <c r="CA132" s="54"/>
      <c r="CB132" s="54"/>
      <c r="CC132" s="54"/>
      <c r="CD132" s="54"/>
      <c r="CE132" s="54"/>
      <c r="CF132" s="54"/>
      <c r="CG132" s="54"/>
      <c r="CH132" s="54"/>
      <c r="CI132" s="54"/>
      <c r="CJ132" s="54"/>
      <c r="CK132" s="54"/>
      <c r="CL132" s="54"/>
      <c r="CX132" s="54"/>
      <c r="CY132" s="54"/>
      <c r="CZ132" s="54"/>
      <c r="DA132" s="54"/>
    </row>
    <row r="133" spans="5:105" ht="15.75">
      <c r="E133" s="239">
        <v>9</v>
      </c>
      <c r="F133" s="139">
        <v>198316.09999999998</v>
      </c>
      <c r="G133" s="139">
        <v>221246.59999999995</v>
      </c>
      <c r="H133" s="139">
        <v>149666.1</v>
      </c>
      <c r="I133" s="139">
        <v>174185.69999999998</v>
      </c>
      <c r="J133" s="139">
        <v>174868.19999999998</v>
      </c>
      <c r="K133" s="139">
        <v>153133.30000000002</v>
      </c>
      <c r="L133" s="139">
        <v>204090.3</v>
      </c>
      <c r="M133" s="139">
        <v>152389.80000000002</v>
      </c>
      <c r="N133" s="139">
        <v>151510.1</v>
      </c>
      <c r="O133" s="139">
        <v>138201.9</v>
      </c>
      <c r="P133" s="139">
        <v>157918.9</v>
      </c>
      <c r="Q133" s="139">
        <v>218313.80000000002</v>
      </c>
      <c r="R133" s="139">
        <v>178842.19999999998</v>
      </c>
      <c r="S133" s="139">
        <v>216555.90000000002</v>
      </c>
      <c r="T133" s="139">
        <v>219366.2</v>
      </c>
      <c r="U133" s="139">
        <v>240323.4</v>
      </c>
      <c r="V133" s="139">
        <v>214312.6</v>
      </c>
      <c r="W133" s="139">
        <v>226279.09999999998</v>
      </c>
      <c r="X133" s="139">
        <v>219355.49999999997</v>
      </c>
      <c r="Y133" s="139">
        <v>213050.30000000002</v>
      </c>
      <c r="Z133" s="139">
        <v>164555.5</v>
      </c>
      <c r="AA133" s="139">
        <v>159144.00000000003</v>
      </c>
      <c r="AB133" s="139">
        <v>183638.39999999997</v>
      </c>
      <c r="AC133" s="139">
        <v>162842.29999999996</v>
      </c>
      <c r="AD133" s="139">
        <v>173527.83345163948</v>
      </c>
      <c r="AE133" s="139">
        <v>167816.11149615498</v>
      </c>
      <c r="AF133" s="139">
        <v>173774.99975326893</v>
      </c>
      <c r="AG133" s="139">
        <v>172198.79131794986</v>
      </c>
      <c r="AH133" s="139">
        <v>171345.67833213572</v>
      </c>
      <c r="AI133" s="139">
        <v>169894.03314449108</v>
      </c>
      <c r="AJ133" s="139">
        <v>169830.18319711884</v>
      </c>
      <c r="AK133" s="139">
        <v>162023.5312085035</v>
      </c>
      <c r="AL133" s="139">
        <v>160448.58183409731</v>
      </c>
      <c r="AM133" s="139">
        <v>160873.23904244447</v>
      </c>
      <c r="AN133" s="139">
        <v>161164.79388632957</v>
      </c>
      <c r="AO133" s="139">
        <v>162259.25333265506</v>
      </c>
      <c r="AP133" s="139">
        <v>162114.38107688684</v>
      </c>
      <c r="AQ133" s="139">
        <v>162668.9217559534</v>
      </c>
      <c r="AR133" s="139">
        <v>163211.74036395573</v>
      </c>
      <c r="AS133" s="139">
        <v>163741.14819776404</v>
      </c>
      <c r="AT133" s="139">
        <v>164228.45617370121</v>
      </c>
      <c r="AU133" s="139">
        <v>165057.52249186748</v>
      </c>
      <c r="BW133" s="54"/>
      <c r="BX133" s="54"/>
      <c r="BY133" s="54"/>
      <c r="BZ133" s="54"/>
      <c r="CA133" s="54"/>
      <c r="CB133" s="54"/>
      <c r="CC133" s="54"/>
      <c r="CD133" s="54"/>
      <c r="CE133" s="54"/>
      <c r="CF133" s="54"/>
      <c r="CG133" s="54"/>
      <c r="CH133" s="54"/>
      <c r="CI133" s="54"/>
      <c r="CJ133" s="54"/>
      <c r="CK133" s="54"/>
      <c r="CL133" s="54"/>
      <c r="CX133" s="54"/>
      <c r="CY133" s="54"/>
      <c r="CZ133" s="54"/>
      <c r="DA133" s="54"/>
    </row>
    <row r="134" spans="5:105" ht="15.75">
      <c r="E134" s="239">
        <v>10</v>
      </c>
      <c r="F134" s="139">
        <v>230759.59999939002</v>
      </c>
      <c r="G134" s="139">
        <v>277979</v>
      </c>
      <c r="H134" s="139">
        <v>219356.40000000002</v>
      </c>
      <c r="I134" s="139">
        <v>203785.60000000006</v>
      </c>
      <c r="J134" s="139">
        <v>173844.59999999995</v>
      </c>
      <c r="K134" s="139">
        <v>182883.80000000005</v>
      </c>
      <c r="L134" s="139">
        <v>146290.59999999995</v>
      </c>
      <c r="M134" s="139">
        <v>161980.5</v>
      </c>
      <c r="N134" s="139">
        <v>175671.7</v>
      </c>
      <c r="O134" s="139">
        <v>152753.30000000002</v>
      </c>
      <c r="P134" s="139">
        <v>214865.9</v>
      </c>
      <c r="Q134" s="139">
        <v>207904.4</v>
      </c>
      <c r="R134" s="139">
        <v>241004.09999999998</v>
      </c>
      <c r="S134" s="139">
        <v>234615.9</v>
      </c>
      <c r="T134" s="139">
        <v>216012.7</v>
      </c>
      <c r="U134" s="139">
        <v>175648.1</v>
      </c>
      <c r="V134" s="139">
        <v>184939.6</v>
      </c>
      <c r="W134" s="139">
        <v>201852.59999999998</v>
      </c>
      <c r="X134" s="139">
        <v>208195.6</v>
      </c>
      <c r="Y134" s="139">
        <v>222351.00000000003</v>
      </c>
      <c r="Z134" s="139">
        <v>150112.09999999998</v>
      </c>
      <c r="AA134" s="139">
        <v>118594.8</v>
      </c>
      <c r="AB134" s="139">
        <v>124442.20000000003</v>
      </c>
      <c r="AC134" s="139">
        <v>176375.39999999997</v>
      </c>
      <c r="AD134" s="139">
        <v>163634.09943296289</v>
      </c>
      <c r="AE134" s="139">
        <v>138802.07104861244</v>
      </c>
      <c r="AF134" s="139">
        <v>140695.01198073287</v>
      </c>
      <c r="AG134" s="139">
        <v>139106.40704223057</v>
      </c>
      <c r="AH134" s="139">
        <v>138446.01886254401</v>
      </c>
      <c r="AI134" s="139">
        <v>137087.09682368301</v>
      </c>
      <c r="AJ134" s="139">
        <v>136890.16457325919</v>
      </c>
      <c r="AK134" s="139">
        <v>128936.07895109593</v>
      </c>
      <c r="AL134" s="139">
        <v>127860.49313945182</v>
      </c>
      <c r="AM134" s="139">
        <v>128144.79875793374</v>
      </c>
      <c r="AN134" s="139">
        <v>128300.51141472624</v>
      </c>
      <c r="AO134" s="139">
        <v>128730.1803084446</v>
      </c>
      <c r="AP134" s="139">
        <v>127474.95076527144</v>
      </c>
      <c r="AQ134" s="139">
        <v>127219.75610820245</v>
      </c>
      <c r="AR134" s="139">
        <v>126922.63529517152</v>
      </c>
      <c r="AS134" s="139">
        <v>126667.44458847211</v>
      </c>
      <c r="AT134" s="139">
        <v>126414.18800615711</v>
      </c>
      <c r="AU134" s="139">
        <v>126473.05896379903</v>
      </c>
      <c r="BW134" s="54"/>
      <c r="BX134" s="54"/>
      <c r="BY134" s="54"/>
      <c r="BZ134" s="54"/>
      <c r="CA134" s="54"/>
      <c r="CB134" s="54"/>
      <c r="CC134" s="54"/>
      <c r="CD134" s="54"/>
      <c r="CE134" s="54"/>
      <c r="CF134" s="54"/>
      <c r="CG134" s="54"/>
      <c r="CH134" s="54"/>
      <c r="CI134" s="54"/>
      <c r="CJ134" s="54"/>
      <c r="CK134" s="54"/>
      <c r="CL134" s="54"/>
      <c r="CX134" s="54"/>
      <c r="CY134" s="54"/>
      <c r="CZ134" s="54"/>
      <c r="DA134" s="54"/>
    </row>
    <row r="135" spans="5:105" ht="15.75">
      <c r="E135" s="239">
        <v>11</v>
      </c>
      <c r="F135" s="139">
        <v>209090.69999967999</v>
      </c>
      <c r="G135" s="139">
        <v>237785.99999999994</v>
      </c>
      <c r="H135" s="139">
        <v>186295.40000000002</v>
      </c>
      <c r="I135" s="139">
        <v>177804.59999999989</v>
      </c>
      <c r="J135" s="139">
        <v>156176.90000000002</v>
      </c>
      <c r="K135" s="139">
        <v>166438.70000000001</v>
      </c>
      <c r="L135" s="139">
        <v>115939.20000000001</v>
      </c>
      <c r="M135" s="139">
        <v>123951.79999999999</v>
      </c>
      <c r="N135" s="139">
        <v>136496.79999999999</v>
      </c>
      <c r="O135" s="139">
        <v>105864.89999999998</v>
      </c>
      <c r="P135" s="139">
        <v>166689.29999999999</v>
      </c>
      <c r="Q135" s="139">
        <v>177042.30000000002</v>
      </c>
      <c r="R135" s="139">
        <v>199824.90000000002</v>
      </c>
      <c r="S135" s="139">
        <v>199785.7</v>
      </c>
      <c r="T135" s="139">
        <v>165166.5</v>
      </c>
      <c r="U135" s="139">
        <v>157729.1</v>
      </c>
      <c r="V135" s="139">
        <v>167519.00000000003</v>
      </c>
      <c r="W135" s="139">
        <v>171681.29999999996</v>
      </c>
      <c r="X135" s="139">
        <v>180934.9</v>
      </c>
      <c r="Y135" s="139">
        <v>170481.30000000002</v>
      </c>
      <c r="Z135" s="139">
        <v>128581.2</v>
      </c>
      <c r="AA135" s="139">
        <v>126681.99999999999</v>
      </c>
      <c r="AB135" s="139">
        <v>86615.500000000015</v>
      </c>
      <c r="AC135" s="139">
        <v>134153.5</v>
      </c>
      <c r="AD135" s="139">
        <v>140364.43469126569</v>
      </c>
      <c r="AE135" s="139">
        <v>113701.62230194616</v>
      </c>
      <c r="AF135" s="139">
        <v>115188.31058436635</v>
      </c>
      <c r="AG135" s="139">
        <v>113779.69259773714</v>
      </c>
      <c r="AH135" s="139">
        <v>113182.23826312821</v>
      </c>
      <c r="AI135" s="139">
        <v>111980.80769334783</v>
      </c>
      <c r="AJ135" s="139">
        <v>111763.83676192314</v>
      </c>
      <c r="AK135" s="139">
        <v>105167.36856535645</v>
      </c>
      <c r="AL135" s="139">
        <v>104207.37519753294</v>
      </c>
      <c r="AM135" s="139">
        <v>104378.02760533395</v>
      </c>
      <c r="AN135" s="139">
        <v>104441.20341743593</v>
      </c>
      <c r="AO135" s="139">
        <v>104719.94253936544</v>
      </c>
      <c r="AP135" s="139">
        <v>103614.08362032134</v>
      </c>
      <c r="AQ135" s="139">
        <v>103359.34285589415</v>
      </c>
      <c r="AR135" s="139">
        <v>103071.24248109234</v>
      </c>
      <c r="AS135" s="139">
        <v>102817.73805998481</v>
      </c>
      <c r="AT135" s="139">
        <v>102565.90291287971</v>
      </c>
      <c r="AU135" s="139">
        <v>102567.28696992481</v>
      </c>
      <c r="BW135" s="54"/>
      <c r="BX135" s="54"/>
      <c r="BY135" s="54"/>
      <c r="BZ135" s="54"/>
      <c r="CA135" s="54"/>
      <c r="CB135" s="54"/>
      <c r="CC135" s="54"/>
      <c r="CD135" s="54"/>
      <c r="CE135" s="54"/>
      <c r="CF135" s="54"/>
      <c r="CG135" s="54"/>
      <c r="CH135" s="54"/>
      <c r="CI135" s="54"/>
      <c r="CJ135" s="54"/>
      <c r="CK135" s="54"/>
      <c r="CL135" s="54"/>
      <c r="CX135" s="54"/>
      <c r="CY135" s="54"/>
      <c r="CZ135" s="54"/>
      <c r="DA135" s="54"/>
    </row>
    <row r="136" spans="5:105" ht="15.75">
      <c r="E136" s="239">
        <v>12</v>
      </c>
      <c r="F136" s="139">
        <v>190452.79999982996</v>
      </c>
      <c r="G136" s="139">
        <v>237828.5</v>
      </c>
      <c r="H136" s="139">
        <v>166812.20000000004</v>
      </c>
      <c r="I136" s="139">
        <v>166056.50000000006</v>
      </c>
      <c r="J136" s="139">
        <v>128126.19999999994</v>
      </c>
      <c r="K136" s="139">
        <v>154430.79999999999</v>
      </c>
      <c r="L136" s="139">
        <v>99842.600000000035</v>
      </c>
      <c r="M136" s="139">
        <v>107414.1</v>
      </c>
      <c r="N136" s="139">
        <v>110936.40000000001</v>
      </c>
      <c r="O136" s="139">
        <v>94251.399999999965</v>
      </c>
      <c r="P136" s="139">
        <v>180140.4</v>
      </c>
      <c r="Q136" s="139">
        <v>198933.09999999998</v>
      </c>
      <c r="R136" s="139">
        <v>147679.30000000002</v>
      </c>
      <c r="S136" s="139">
        <v>164355.20000000004</v>
      </c>
      <c r="T136" s="139">
        <v>191967.7</v>
      </c>
      <c r="U136" s="139">
        <v>212386.5</v>
      </c>
      <c r="V136" s="139">
        <v>180874.2</v>
      </c>
      <c r="W136" s="139">
        <v>144301.69999999998</v>
      </c>
      <c r="X136" s="139">
        <v>122341.40000000001</v>
      </c>
      <c r="Y136" s="139">
        <v>109851.4</v>
      </c>
      <c r="Z136" s="139">
        <v>92763.4</v>
      </c>
      <c r="AA136" s="139">
        <v>94890.4</v>
      </c>
      <c r="AB136" s="139">
        <v>88858.2</v>
      </c>
      <c r="AC136" s="139">
        <v>72093.7</v>
      </c>
      <c r="AD136" s="139">
        <v>107554.4370012291</v>
      </c>
      <c r="AE136" s="139">
        <v>86632.749717751154</v>
      </c>
      <c r="AF136" s="139">
        <v>87868.179599365918</v>
      </c>
      <c r="AG136" s="139">
        <v>86609.650439756413</v>
      </c>
      <c r="AH136" s="139">
        <v>86292.716919993574</v>
      </c>
      <c r="AI136" s="139">
        <v>85458.613414992535</v>
      </c>
      <c r="AJ136" s="139">
        <v>85341.593498405244</v>
      </c>
      <c r="AK136" s="139">
        <v>80941.687555375436</v>
      </c>
      <c r="AL136" s="139">
        <v>80162.510159265308</v>
      </c>
      <c r="AM136" s="139">
        <v>80259.889304919474</v>
      </c>
      <c r="AN136" s="139">
        <v>80275.748621958934</v>
      </c>
      <c r="AO136" s="139">
        <v>80443.755570229565</v>
      </c>
      <c r="AP136" s="139">
        <v>79722.124663398805</v>
      </c>
      <c r="AQ136" s="139">
        <v>79486.611838005134</v>
      </c>
      <c r="AR136" s="139">
        <v>79232.736970088023</v>
      </c>
      <c r="AS136" s="139">
        <v>79002.370486191518</v>
      </c>
      <c r="AT136" s="139">
        <v>78776.771219610033</v>
      </c>
      <c r="AU136" s="139">
        <v>78745.470668314592</v>
      </c>
      <c r="BW136" s="54"/>
      <c r="BX136" s="54"/>
      <c r="BY136" s="54"/>
      <c r="BZ136" s="54"/>
      <c r="CA136" s="54"/>
      <c r="CB136" s="54"/>
      <c r="CC136" s="54"/>
      <c r="CD136" s="54"/>
      <c r="CE136" s="54"/>
      <c r="CF136" s="54"/>
      <c r="CG136" s="54"/>
      <c r="CH136" s="54"/>
      <c r="CI136" s="54"/>
      <c r="CJ136" s="54"/>
      <c r="CK136" s="54"/>
      <c r="CL136" s="54"/>
      <c r="CX136" s="54"/>
      <c r="CY136" s="54"/>
      <c r="CZ136" s="54"/>
      <c r="DA136" s="54"/>
    </row>
    <row r="137" spans="5:105" ht="15.75">
      <c r="E137" s="241" t="s">
        <v>74</v>
      </c>
      <c r="F137" s="242">
        <v>2374442.8999988995</v>
      </c>
      <c r="G137" s="242">
        <v>2615977.7999999998</v>
      </c>
      <c r="H137" s="242">
        <v>1825855.5999999999</v>
      </c>
      <c r="I137" s="242">
        <v>1980544.8</v>
      </c>
      <c r="J137" s="242">
        <v>1794199.8999999997</v>
      </c>
      <c r="K137" s="242">
        <v>1933905.3000000003</v>
      </c>
      <c r="L137" s="242">
        <v>1429377.8</v>
      </c>
      <c r="M137" s="242">
        <v>1627149.0000000002</v>
      </c>
      <c r="N137" s="242">
        <v>1770332.3</v>
      </c>
      <c r="O137" s="242">
        <v>1404765.8999999997</v>
      </c>
      <c r="P137" s="242">
        <v>1782179.2999999998</v>
      </c>
      <c r="Q137" s="242">
        <v>2258103.9</v>
      </c>
      <c r="R137" s="242">
        <v>2102798.4999999995</v>
      </c>
      <c r="S137" s="242">
        <v>2433834.1</v>
      </c>
      <c r="T137" s="242">
        <v>2242474.1999999997</v>
      </c>
      <c r="U137" s="242">
        <v>2431023</v>
      </c>
      <c r="V137" s="243">
        <v>1979360.4000000001</v>
      </c>
      <c r="W137" s="243">
        <v>2100768.5000000005</v>
      </c>
      <c r="X137" s="243">
        <v>2318716.0000000005</v>
      </c>
      <c r="Y137" s="243">
        <v>2132534.5</v>
      </c>
      <c r="Z137" s="243">
        <v>1780963.0000000002</v>
      </c>
      <c r="AA137" s="242">
        <v>1507313.5</v>
      </c>
      <c r="AB137" s="242">
        <v>1509925.6999999997</v>
      </c>
      <c r="AC137" s="242">
        <v>1558780.4</v>
      </c>
      <c r="AD137" s="242">
        <v>1744355.4</v>
      </c>
      <c r="AE137" s="242">
        <v>1597907.8280085688</v>
      </c>
      <c r="AF137" s="242">
        <v>1590234.8071338162</v>
      </c>
      <c r="AG137" s="242">
        <v>1562921.8429439317</v>
      </c>
      <c r="AH137" s="242">
        <v>1553811.4125558403</v>
      </c>
      <c r="AI137" s="242">
        <v>1517405.9882197583</v>
      </c>
      <c r="AJ137" s="242">
        <v>1508499.4197775691</v>
      </c>
      <c r="AK137" s="242">
        <v>1437283.7571002305</v>
      </c>
      <c r="AL137" s="242">
        <v>1446497.5077637434</v>
      </c>
      <c r="AM137" s="242">
        <v>1450218.6196600755</v>
      </c>
      <c r="AN137" s="242">
        <v>1452012.0917229678</v>
      </c>
      <c r="AO137" s="242">
        <v>1456387.4310763108</v>
      </c>
      <c r="AP137" s="242">
        <v>1448998.8676242083</v>
      </c>
      <c r="AQ137" s="242">
        <v>1453024.6891000625</v>
      </c>
      <c r="AR137" s="242">
        <v>1452913.0702841682</v>
      </c>
      <c r="AS137" s="242">
        <v>1452977.0763692185</v>
      </c>
      <c r="AT137" s="242">
        <v>1452881.6496778268</v>
      </c>
      <c r="AU137" s="242">
        <v>1454725.4000917026</v>
      </c>
      <c r="BW137" s="54"/>
      <c r="BX137" s="54"/>
      <c r="BY137" s="54"/>
      <c r="BZ137" s="54"/>
      <c r="CA137" s="54"/>
      <c r="CB137" s="54"/>
      <c r="CC137" s="54"/>
      <c r="CD137" s="54"/>
      <c r="CE137" s="54"/>
      <c r="CF137" s="54"/>
      <c r="CG137" s="54"/>
      <c r="CH137" s="54"/>
      <c r="CI137" s="54"/>
      <c r="CJ137" s="54"/>
      <c r="CK137" s="54"/>
      <c r="CL137" s="54"/>
      <c r="CX137" s="54"/>
      <c r="CY137" s="54"/>
      <c r="CZ137" s="54"/>
      <c r="DA137" s="54"/>
    </row>
    <row r="138" spans="5:105" ht="15.75">
      <c r="E138" s="236" t="s">
        <v>240</v>
      </c>
      <c r="F138" s="247"/>
      <c r="G138" s="247"/>
      <c r="H138" s="247"/>
      <c r="I138" s="247"/>
      <c r="J138" s="247"/>
      <c r="K138" s="247"/>
      <c r="L138" s="247"/>
      <c r="M138" s="247"/>
      <c r="N138" s="247"/>
      <c r="O138" s="247"/>
      <c r="P138" s="247"/>
      <c r="Q138" s="247"/>
      <c r="R138" s="247"/>
      <c r="S138" s="247"/>
      <c r="T138" s="247"/>
      <c r="U138" s="247"/>
      <c r="V138" s="248"/>
      <c r="W138" s="248"/>
      <c r="X138" s="248"/>
      <c r="Y138" s="248"/>
      <c r="Z138" s="248"/>
      <c r="AA138" s="247"/>
      <c r="AB138" s="247"/>
      <c r="AC138" s="247"/>
      <c r="AD138" s="247"/>
      <c r="AE138" s="247"/>
      <c r="AF138" s="247"/>
      <c r="AG138" s="247"/>
      <c r="AH138" s="247"/>
      <c r="AI138" s="247"/>
      <c r="AJ138" s="247"/>
      <c r="AK138" s="247"/>
      <c r="AL138" s="247"/>
      <c r="AM138" s="247"/>
      <c r="AN138" s="247"/>
      <c r="AO138" s="247"/>
      <c r="AP138" s="247"/>
      <c r="AQ138" s="247"/>
      <c r="AR138" s="247"/>
      <c r="AS138" s="247"/>
      <c r="AT138" s="247"/>
      <c r="AU138" s="247"/>
      <c r="BW138" s="54"/>
      <c r="BX138" s="54"/>
      <c r="BY138" s="54"/>
      <c r="BZ138" s="54"/>
      <c r="CA138" s="54"/>
      <c r="CB138" s="54"/>
      <c r="CC138" s="54"/>
      <c r="CD138" s="54"/>
      <c r="CE138" s="54"/>
      <c r="CF138" s="54"/>
      <c r="CG138" s="54"/>
      <c r="CH138" s="54"/>
      <c r="CI138" s="54"/>
      <c r="CJ138" s="54"/>
      <c r="CK138" s="54"/>
      <c r="CL138" s="54"/>
      <c r="CX138" s="54"/>
      <c r="CY138" s="54"/>
      <c r="CZ138" s="54"/>
      <c r="DA138" s="54"/>
    </row>
    <row r="139" spans="5:105" ht="15.75">
      <c r="E139" s="239">
        <v>1</v>
      </c>
      <c r="F139" s="240"/>
      <c r="G139" s="240"/>
      <c r="H139" s="240"/>
      <c r="I139" s="240"/>
      <c r="J139" s="240"/>
      <c r="K139" s="240"/>
      <c r="L139" s="240"/>
      <c r="M139" s="240"/>
      <c r="N139" s="240"/>
      <c r="O139" s="240"/>
      <c r="P139" s="240"/>
      <c r="Q139" s="240"/>
      <c r="R139" s="240"/>
      <c r="S139" s="240"/>
      <c r="T139" s="240">
        <v>0</v>
      </c>
      <c r="U139" s="240">
        <v>0</v>
      </c>
      <c r="V139" s="240">
        <v>0</v>
      </c>
      <c r="W139" s="240">
        <v>0</v>
      </c>
      <c r="X139" s="240">
        <v>0</v>
      </c>
      <c r="Y139" s="240">
        <v>0</v>
      </c>
      <c r="Z139" s="240">
        <v>0</v>
      </c>
      <c r="AA139" s="240">
        <v>0</v>
      </c>
      <c r="AB139" s="240">
        <v>0</v>
      </c>
      <c r="AC139" s="240">
        <v>0</v>
      </c>
      <c r="AD139" s="240">
        <v>0</v>
      </c>
      <c r="AE139" s="240">
        <v>0</v>
      </c>
      <c r="AF139" s="240">
        <v>0</v>
      </c>
      <c r="AG139" s="240">
        <v>0</v>
      </c>
      <c r="AH139" s="240">
        <v>0</v>
      </c>
      <c r="AI139" s="240">
        <v>0</v>
      </c>
      <c r="AJ139" s="240">
        <v>0</v>
      </c>
      <c r="AK139" s="240">
        <v>0</v>
      </c>
      <c r="AL139" s="240">
        <v>0</v>
      </c>
      <c r="AM139" s="240">
        <v>0</v>
      </c>
      <c r="AN139" s="240">
        <v>0</v>
      </c>
      <c r="AO139" s="240">
        <v>0</v>
      </c>
      <c r="AP139" s="240">
        <v>0</v>
      </c>
      <c r="AQ139" s="240">
        <v>0</v>
      </c>
      <c r="AR139" s="240">
        <v>0</v>
      </c>
      <c r="AS139" s="240">
        <v>0</v>
      </c>
      <c r="AT139" s="240">
        <v>0</v>
      </c>
      <c r="AU139" s="240">
        <v>0</v>
      </c>
      <c r="BW139" s="54"/>
      <c r="BX139" s="54"/>
      <c r="BY139" s="54"/>
      <c r="BZ139" s="54"/>
      <c r="CA139" s="54"/>
      <c r="CB139" s="54"/>
      <c r="CC139" s="54"/>
      <c r="CD139" s="54"/>
      <c r="CE139" s="54"/>
      <c r="CF139" s="54"/>
      <c r="CG139" s="54"/>
      <c r="CH139" s="54"/>
      <c r="CI139" s="54"/>
      <c r="CJ139" s="54"/>
      <c r="CK139" s="54"/>
      <c r="CL139" s="54"/>
      <c r="CX139" s="54"/>
      <c r="CY139" s="54"/>
      <c r="CZ139" s="54"/>
      <c r="DA139" s="54"/>
    </row>
    <row r="140" spans="5:105" ht="15.75">
      <c r="E140" s="239">
        <v>2</v>
      </c>
      <c r="F140" s="240"/>
      <c r="G140" s="240"/>
      <c r="H140" s="240"/>
      <c r="I140" s="240"/>
      <c r="J140" s="240"/>
      <c r="K140" s="240"/>
      <c r="L140" s="240"/>
      <c r="M140" s="240"/>
      <c r="N140" s="240"/>
      <c r="O140" s="240"/>
      <c r="P140" s="240"/>
      <c r="Q140" s="240"/>
      <c r="R140" s="240"/>
      <c r="S140" s="240"/>
      <c r="T140" s="240">
        <v>0</v>
      </c>
      <c r="U140" s="240">
        <v>0</v>
      </c>
      <c r="V140" s="240">
        <v>0</v>
      </c>
      <c r="W140" s="240">
        <v>0</v>
      </c>
      <c r="X140" s="240">
        <v>0</v>
      </c>
      <c r="Y140" s="240">
        <v>0</v>
      </c>
      <c r="Z140" s="240">
        <v>0</v>
      </c>
      <c r="AA140" s="240">
        <v>0</v>
      </c>
      <c r="AB140" s="240">
        <v>0</v>
      </c>
      <c r="AC140" s="240">
        <v>0</v>
      </c>
      <c r="AD140" s="240">
        <v>0</v>
      </c>
      <c r="AE140" s="240">
        <v>0</v>
      </c>
      <c r="AF140" s="240">
        <v>0</v>
      </c>
      <c r="AG140" s="240">
        <v>0</v>
      </c>
      <c r="AH140" s="240">
        <v>0</v>
      </c>
      <c r="AI140" s="240">
        <v>0</v>
      </c>
      <c r="AJ140" s="240">
        <v>0</v>
      </c>
      <c r="AK140" s="240">
        <v>0</v>
      </c>
      <c r="AL140" s="240">
        <v>0</v>
      </c>
      <c r="AM140" s="240">
        <v>0</v>
      </c>
      <c r="AN140" s="240">
        <v>0</v>
      </c>
      <c r="AO140" s="240">
        <v>0</v>
      </c>
      <c r="AP140" s="240">
        <v>0</v>
      </c>
      <c r="AQ140" s="240">
        <v>0</v>
      </c>
      <c r="AR140" s="240">
        <v>0</v>
      </c>
      <c r="AS140" s="240">
        <v>0</v>
      </c>
      <c r="AT140" s="240">
        <v>0</v>
      </c>
      <c r="AU140" s="240">
        <v>0</v>
      </c>
      <c r="BW140" s="54"/>
      <c r="BX140" s="54"/>
      <c r="BY140" s="54"/>
      <c r="BZ140" s="54"/>
      <c r="CA140" s="54"/>
      <c r="CB140" s="54"/>
      <c r="CC140" s="54"/>
      <c r="CD140" s="54"/>
      <c r="CE140" s="54"/>
      <c r="CF140" s="54"/>
      <c r="CG140" s="54"/>
      <c r="CH140" s="54"/>
      <c r="CI140" s="54"/>
      <c r="CJ140" s="54"/>
      <c r="CK140" s="54"/>
      <c r="CL140" s="54"/>
      <c r="CX140" s="54"/>
      <c r="CY140" s="54"/>
      <c r="CZ140" s="54"/>
      <c r="DA140" s="54"/>
    </row>
    <row r="141" spans="5:105" ht="15.75">
      <c r="E141" s="239">
        <v>3</v>
      </c>
      <c r="F141" s="240"/>
      <c r="G141" s="240"/>
      <c r="H141" s="240"/>
      <c r="I141" s="240"/>
      <c r="J141" s="240"/>
      <c r="K141" s="240"/>
      <c r="L141" s="240"/>
      <c r="M141" s="240"/>
      <c r="N141" s="240"/>
      <c r="O141" s="240"/>
      <c r="P141" s="240"/>
      <c r="Q141" s="240"/>
      <c r="R141" s="240"/>
      <c r="S141" s="240"/>
      <c r="T141" s="240">
        <v>0</v>
      </c>
      <c r="U141" s="240">
        <v>0</v>
      </c>
      <c r="V141" s="240">
        <v>0</v>
      </c>
      <c r="W141" s="240">
        <v>0</v>
      </c>
      <c r="X141" s="240">
        <v>0</v>
      </c>
      <c r="Y141" s="240">
        <v>0</v>
      </c>
      <c r="Z141" s="240">
        <v>0</v>
      </c>
      <c r="AA141" s="240">
        <v>0</v>
      </c>
      <c r="AB141" s="240">
        <v>0</v>
      </c>
      <c r="AC141" s="240">
        <v>0</v>
      </c>
      <c r="AD141" s="240">
        <v>0</v>
      </c>
      <c r="AE141" s="240">
        <v>0</v>
      </c>
      <c r="AF141" s="240">
        <v>0</v>
      </c>
      <c r="AG141" s="240">
        <v>0</v>
      </c>
      <c r="AH141" s="240">
        <v>0</v>
      </c>
      <c r="AI141" s="240">
        <v>0</v>
      </c>
      <c r="AJ141" s="240">
        <v>0</v>
      </c>
      <c r="AK141" s="240">
        <v>0</v>
      </c>
      <c r="AL141" s="240">
        <v>0</v>
      </c>
      <c r="AM141" s="240">
        <v>0</v>
      </c>
      <c r="AN141" s="240">
        <v>0</v>
      </c>
      <c r="AO141" s="240">
        <v>0</v>
      </c>
      <c r="AP141" s="240">
        <v>0</v>
      </c>
      <c r="AQ141" s="240">
        <v>0</v>
      </c>
      <c r="AR141" s="240">
        <v>0</v>
      </c>
      <c r="AS141" s="240">
        <v>0</v>
      </c>
      <c r="AT141" s="240">
        <v>0</v>
      </c>
      <c r="AU141" s="240">
        <v>0</v>
      </c>
      <c r="BW141" s="54"/>
      <c r="BX141" s="54"/>
      <c r="BY141" s="54"/>
      <c r="BZ141" s="54"/>
      <c r="CA141" s="54"/>
      <c r="CB141" s="54"/>
      <c r="CC141" s="54"/>
      <c r="CD141" s="54"/>
      <c r="CE141" s="54"/>
      <c r="CF141" s="54"/>
      <c r="CG141" s="54"/>
      <c r="CH141" s="54"/>
      <c r="CI141" s="54"/>
      <c r="CJ141" s="54"/>
      <c r="CK141" s="54"/>
      <c r="CL141" s="54"/>
      <c r="CX141" s="54"/>
      <c r="CY141" s="54"/>
      <c r="CZ141" s="54"/>
      <c r="DA141" s="54"/>
    </row>
    <row r="142" spans="5:105" ht="15.75">
      <c r="E142" s="239">
        <v>4</v>
      </c>
      <c r="F142" s="240"/>
      <c r="G142" s="240"/>
      <c r="H142" s="240"/>
      <c r="I142" s="240"/>
      <c r="J142" s="240"/>
      <c r="K142" s="240"/>
      <c r="L142" s="240"/>
      <c r="M142" s="240"/>
      <c r="N142" s="240"/>
      <c r="O142" s="240"/>
      <c r="P142" s="240"/>
      <c r="Q142" s="240"/>
      <c r="R142" s="240"/>
      <c r="S142" s="240"/>
      <c r="T142" s="240">
        <v>0</v>
      </c>
      <c r="U142" s="240">
        <v>0</v>
      </c>
      <c r="V142" s="240">
        <v>0</v>
      </c>
      <c r="W142" s="240">
        <v>0</v>
      </c>
      <c r="X142" s="240">
        <v>0</v>
      </c>
      <c r="Y142" s="240">
        <v>0</v>
      </c>
      <c r="Z142" s="240">
        <v>0</v>
      </c>
      <c r="AA142" s="240">
        <v>985.59999999999854</v>
      </c>
      <c r="AB142" s="240">
        <v>0</v>
      </c>
      <c r="AC142" s="240">
        <v>0</v>
      </c>
      <c r="AD142" s="240">
        <v>0</v>
      </c>
      <c r="AE142" s="240">
        <v>0</v>
      </c>
      <c r="AF142" s="240">
        <v>0</v>
      </c>
      <c r="AG142" s="240">
        <v>0</v>
      </c>
      <c r="AH142" s="240">
        <v>0</v>
      </c>
      <c r="AI142" s="240">
        <v>0</v>
      </c>
      <c r="AJ142" s="240">
        <v>0</v>
      </c>
      <c r="AK142" s="240">
        <v>0</v>
      </c>
      <c r="AL142" s="240">
        <v>0</v>
      </c>
      <c r="AM142" s="240">
        <v>0</v>
      </c>
      <c r="AN142" s="240">
        <v>0</v>
      </c>
      <c r="AO142" s="240">
        <v>0</v>
      </c>
      <c r="AP142" s="240">
        <v>0</v>
      </c>
      <c r="AQ142" s="240">
        <v>0</v>
      </c>
      <c r="AR142" s="240">
        <v>0</v>
      </c>
      <c r="AS142" s="240">
        <v>0</v>
      </c>
      <c r="AT142" s="240">
        <v>0</v>
      </c>
      <c r="AU142" s="240">
        <v>0</v>
      </c>
      <c r="BW142" s="54"/>
      <c r="BX142" s="54"/>
      <c r="BY142" s="54"/>
      <c r="BZ142" s="54"/>
      <c r="CA142" s="54"/>
      <c r="CB142" s="54"/>
      <c r="CC142" s="54"/>
      <c r="CD142" s="54"/>
      <c r="CE142" s="54"/>
      <c r="CF142" s="54"/>
      <c r="CG142" s="54"/>
      <c r="CH142" s="54"/>
      <c r="CI142" s="54"/>
      <c r="CJ142" s="54"/>
      <c r="CK142" s="54"/>
      <c r="CL142" s="54"/>
      <c r="CX142" s="54"/>
      <c r="CY142" s="54"/>
      <c r="CZ142" s="54"/>
      <c r="DA142" s="54"/>
    </row>
    <row r="143" spans="5:105" ht="15.75">
      <c r="E143" s="239">
        <v>5</v>
      </c>
      <c r="F143" s="240"/>
      <c r="G143" s="240"/>
      <c r="H143" s="240"/>
      <c r="I143" s="240"/>
      <c r="J143" s="240"/>
      <c r="K143" s="240"/>
      <c r="L143" s="240"/>
      <c r="M143" s="240"/>
      <c r="N143" s="240"/>
      <c r="O143" s="240"/>
      <c r="P143" s="240"/>
      <c r="Q143" s="240"/>
      <c r="R143" s="240"/>
      <c r="S143" s="240"/>
      <c r="T143" s="240">
        <v>0</v>
      </c>
      <c r="U143" s="240">
        <v>0</v>
      </c>
      <c r="V143" s="240">
        <v>0</v>
      </c>
      <c r="W143" s="240">
        <v>0</v>
      </c>
      <c r="X143" s="240">
        <v>0</v>
      </c>
      <c r="Y143" s="240">
        <v>0</v>
      </c>
      <c r="Z143" s="240">
        <v>0</v>
      </c>
      <c r="AA143" s="240">
        <v>370.1</v>
      </c>
      <c r="AB143" s="240">
        <v>0</v>
      </c>
      <c r="AC143" s="240">
        <v>0</v>
      </c>
      <c r="AD143" s="240">
        <v>0</v>
      </c>
      <c r="AE143" s="240">
        <v>0</v>
      </c>
      <c r="AF143" s="240">
        <v>0</v>
      </c>
      <c r="AG143" s="240">
        <v>0</v>
      </c>
      <c r="AH143" s="240">
        <v>0</v>
      </c>
      <c r="AI143" s="240">
        <v>0</v>
      </c>
      <c r="AJ143" s="240">
        <v>0</v>
      </c>
      <c r="AK143" s="240">
        <v>0</v>
      </c>
      <c r="AL143" s="240">
        <v>0</v>
      </c>
      <c r="AM143" s="240">
        <v>0</v>
      </c>
      <c r="AN143" s="240">
        <v>0</v>
      </c>
      <c r="AO143" s="240">
        <v>0</v>
      </c>
      <c r="AP143" s="240">
        <v>0</v>
      </c>
      <c r="AQ143" s="240">
        <v>0</v>
      </c>
      <c r="AR143" s="240">
        <v>0</v>
      </c>
      <c r="AS143" s="240">
        <v>0</v>
      </c>
      <c r="AT143" s="240">
        <v>0</v>
      </c>
      <c r="AU143" s="240">
        <v>0</v>
      </c>
      <c r="BW143" s="54"/>
      <c r="BX143" s="54"/>
      <c r="BY143" s="54"/>
      <c r="BZ143" s="54"/>
      <c r="CA143" s="54"/>
      <c r="CB143" s="54"/>
      <c r="CC143" s="54"/>
      <c r="CD143" s="54"/>
      <c r="CE143" s="54"/>
      <c r="CF143" s="54"/>
      <c r="CG143" s="54"/>
      <c r="CH143" s="54"/>
      <c r="CI143" s="54"/>
      <c r="CJ143" s="54"/>
      <c r="CK143" s="54"/>
      <c r="CL143" s="54"/>
      <c r="CX143" s="54"/>
      <c r="CY143" s="54"/>
      <c r="CZ143" s="54"/>
      <c r="DA143" s="54"/>
    </row>
    <row r="144" spans="5:105" ht="15.75">
      <c r="E144" s="239">
        <v>6</v>
      </c>
      <c r="F144" s="240"/>
      <c r="G144" s="240"/>
      <c r="H144" s="240"/>
      <c r="I144" s="240"/>
      <c r="J144" s="240"/>
      <c r="K144" s="240"/>
      <c r="L144" s="240"/>
      <c r="M144" s="240"/>
      <c r="N144" s="240"/>
      <c r="O144" s="240"/>
      <c r="P144" s="240"/>
      <c r="Q144" s="240"/>
      <c r="R144" s="240"/>
      <c r="S144" s="240"/>
      <c r="T144" s="240">
        <v>0</v>
      </c>
      <c r="U144" s="240">
        <v>0</v>
      </c>
      <c r="V144" s="240">
        <v>0</v>
      </c>
      <c r="W144" s="240">
        <v>0</v>
      </c>
      <c r="X144" s="240">
        <v>0</v>
      </c>
      <c r="Y144" s="240">
        <v>0</v>
      </c>
      <c r="Z144" s="240">
        <v>0</v>
      </c>
      <c r="AA144" s="240">
        <v>408.4</v>
      </c>
      <c r="AB144" s="240">
        <v>0</v>
      </c>
      <c r="AC144" s="240">
        <v>0</v>
      </c>
      <c r="AD144" s="240">
        <v>0</v>
      </c>
      <c r="AE144" s="240">
        <v>0</v>
      </c>
      <c r="AF144" s="240">
        <v>0</v>
      </c>
      <c r="AG144" s="240">
        <v>0</v>
      </c>
      <c r="AH144" s="240">
        <v>0</v>
      </c>
      <c r="AI144" s="240">
        <v>0</v>
      </c>
      <c r="AJ144" s="240">
        <v>0</v>
      </c>
      <c r="AK144" s="240">
        <v>0</v>
      </c>
      <c r="AL144" s="240">
        <v>0</v>
      </c>
      <c r="AM144" s="240">
        <v>0</v>
      </c>
      <c r="AN144" s="240">
        <v>0</v>
      </c>
      <c r="AO144" s="240">
        <v>0</v>
      </c>
      <c r="AP144" s="240">
        <v>0</v>
      </c>
      <c r="AQ144" s="240">
        <v>0</v>
      </c>
      <c r="AR144" s="240">
        <v>0</v>
      </c>
      <c r="AS144" s="240">
        <v>0</v>
      </c>
      <c r="AT144" s="240">
        <v>0</v>
      </c>
      <c r="AU144" s="240">
        <v>0</v>
      </c>
      <c r="BW144" s="54"/>
      <c r="BX144" s="54"/>
      <c r="BY144" s="54"/>
      <c r="BZ144" s="54"/>
      <c r="CA144" s="54"/>
      <c r="CB144" s="54"/>
      <c r="CC144" s="54"/>
      <c r="CD144" s="54"/>
      <c r="CE144" s="54"/>
      <c r="CF144" s="54"/>
      <c r="CG144" s="54"/>
      <c r="CH144" s="54"/>
      <c r="CI144" s="54"/>
      <c r="CJ144" s="54"/>
      <c r="CK144" s="54"/>
      <c r="CL144" s="54"/>
      <c r="CX144" s="54"/>
      <c r="CY144" s="54"/>
      <c r="CZ144" s="54"/>
      <c r="DA144" s="54"/>
    </row>
    <row r="145" spans="5:105" ht="15.75">
      <c r="E145" s="239">
        <v>7</v>
      </c>
      <c r="F145" s="240"/>
      <c r="G145" s="240"/>
      <c r="H145" s="240"/>
      <c r="I145" s="240"/>
      <c r="J145" s="240"/>
      <c r="K145" s="240"/>
      <c r="L145" s="240"/>
      <c r="M145" s="240"/>
      <c r="N145" s="240"/>
      <c r="O145" s="240"/>
      <c r="P145" s="240"/>
      <c r="Q145" s="240"/>
      <c r="R145" s="240"/>
      <c r="S145" s="240"/>
      <c r="T145" s="240">
        <v>0</v>
      </c>
      <c r="U145" s="240">
        <v>0</v>
      </c>
      <c r="V145" s="240">
        <v>0</v>
      </c>
      <c r="W145" s="240">
        <v>0</v>
      </c>
      <c r="X145" s="240">
        <v>0</v>
      </c>
      <c r="Y145" s="240">
        <v>0</v>
      </c>
      <c r="Z145" s="240">
        <v>0</v>
      </c>
      <c r="AA145" s="240">
        <v>373.4</v>
      </c>
      <c r="AB145" s="240">
        <v>0</v>
      </c>
      <c r="AC145" s="240">
        <v>0</v>
      </c>
      <c r="AD145" s="240">
        <v>0</v>
      </c>
      <c r="AE145" s="240">
        <v>0</v>
      </c>
      <c r="AF145" s="240">
        <v>0</v>
      </c>
      <c r="AG145" s="240">
        <v>0</v>
      </c>
      <c r="AH145" s="240">
        <v>0</v>
      </c>
      <c r="AI145" s="240">
        <v>0</v>
      </c>
      <c r="AJ145" s="240">
        <v>0</v>
      </c>
      <c r="AK145" s="240">
        <v>0</v>
      </c>
      <c r="AL145" s="240">
        <v>0</v>
      </c>
      <c r="AM145" s="240">
        <v>0</v>
      </c>
      <c r="AN145" s="240">
        <v>0</v>
      </c>
      <c r="AO145" s="240">
        <v>0</v>
      </c>
      <c r="AP145" s="240">
        <v>0</v>
      </c>
      <c r="AQ145" s="240">
        <v>0</v>
      </c>
      <c r="AR145" s="240">
        <v>0</v>
      </c>
      <c r="AS145" s="240">
        <v>0</v>
      </c>
      <c r="AT145" s="240">
        <v>0</v>
      </c>
      <c r="AU145" s="240">
        <v>0</v>
      </c>
      <c r="BW145" s="54"/>
      <c r="BX145" s="54"/>
      <c r="BY145" s="54"/>
      <c r="BZ145" s="54"/>
      <c r="CA145" s="54"/>
      <c r="CB145" s="54"/>
      <c r="CC145" s="54"/>
      <c r="CD145" s="54"/>
      <c r="CE145" s="54"/>
      <c r="CF145" s="54"/>
      <c r="CG145" s="54"/>
      <c r="CH145" s="54"/>
      <c r="CI145" s="54"/>
      <c r="CJ145" s="54"/>
      <c r="CK145" s="54"/>
      <c r="CL145" s="54"/>
      <c r="CX145" s="54"/>
      <c r="CY145" s="54"/>
      <c r="CZ145" s="54"/>
      <c r="DA145" s="54"/>
    </row>
    <row r="146" spans="5:105" ht="15.75">
      <c r="E146" s="239">
        <v>8</v>
      </c>
      <c r="F146" s="240"/>
      <c r="G146" s="240"/>
      <c r="H146" s="240"/>
      <c r="I146" s="240"/>
      <c r="J146" s="240"/>
      <c r="K146" s="240"/>
      <c r="L146" s="240"/>
      <c r="M146" s="240"/>
      <c r="N146" s="240"/>
      <c r="O146" s="240"/>
      <c r="P146" s="240"/>
      <c r="Q146" s="240"/>
      <c r="R146" s="240"/>
      <c r="S146" s="240"/>
      <c r="T146" s="240">
        <v>1024.2999999999993</v>
      </c>
      <c r="U146" s="240">
        <v>104.89999999999998</v>
      </c>
      <c r="V146" s="240">
        <v>0</v>
      </c>
      <c r="W146" s="240">
        <v>0</v>
      </c>
      <c r="X146" s="240">
        <v>11963.600000000006</v>
      </c>
      <c r="Y146" s="240">
        <v>0</v>
      </c>
      <c r="Z146" s="240">
        <v>0</v>
      </c>
      <c r="AA146" s="240">
        <v>666</v>
      </c>
      <c r="AB146" s="240">
        <v>0</v>
      </c>
      <c r="AC146" s="240">
        <v>0</v>
      </c>
      <c r="AD146" s="240">
        <v>0</v>
      </c>
      <c r="AE146" s="240">
        <v>0</v>
      </c>
      <c r="AF146" s="240">
        <v>0</v>
      </c>
      <c r="AG146" s="240">
        <v>0</v>
      </c>
      <c r="AH146" s="240">
        <v>0</v>
      </c>
      <c r="AI146" s="240">
        <v>0</v>
      </c>
      <c r="AJ146" s="240">
        <v>0</v>
      </c>
      <c r="AK146" s="240">
        <v>0</v>
      </c>
      <c r="AL146" s="240">
        <v>0</v>
      </c>
      <c r="AM146" s="240">
        <v>0</v>
      </c>
      <c r="AN146" s="240">
        <v>0</v>
      </c>
      <c r="AO146" s="240">
        <v>0</v>
      </c>
      <c r="AP146" s="240">
        <v>0</v>
      </c>
      <c r="AQ146" s="240">
        <v>0</v>
      </c>
      <c r="AR146" s="240">
        <v>0</v>
      </c>
      <c r="AS146" s="240">
        <v>0</v>
      </c>
      <c r="AT146" s="240">
        <v>0</v>
      </c>
      <c r="AU146" s="240">
        <v>0</v>
      </c>
      <c r="BW146" s="54"/>
      <c r="BX146" s="54"/>
      <c r="BY146" s="54"/>
      <c r="BZ146" s="54"/>
      <c r="CA146" s="54"/>
      <c r="CB146" s="54"/>
      <c r="CC146" s="54"/>
      <c r="CD146" s="54"/>
      <c r="CE146" s="54"/>
      <c r="CF146" s="54"/>
      <c r="CG146" s="54"/>
      <c r="CH146" s="54"/>
      <c r="CI146" s="54"/>
      <c r="CJ146" s="54"/>
      <c r="CK146" s="54"/>
      <c r="CL146" s="54"/>
      <c r="CX146" s="54"/>
      <c r="CY146" s="54"/>
      <c r="CZ146" s="54"/>
      <c r="DA146" s="54"/>
    </row>
    <row r="147" spans="5:105" ht="15.75">
      <c r="E147" s="239">
        <v>9</v>
      </c>
      <c r="F147" s="240"/>
      <c r="G147" s="240"/>
      <c r="H147" s="240"/>
      <c r="I147" s="240"/>
      <c r="J147" s="240"/>
      <c r="K147" s="240"/>
      <c r="L147" s="240"/>
      <c r="M147" s="240"/>
      <c r="N147" s="240"/>
      <c r="O147" s="240"/>
      <c r="P147" s="240"/>
      <c r="Q147" s="240"/>
      <c r="R147" s="240"/>
      <c r="S147" s="240"/>
      <c r="T147" s="240">
        <v>3753.1</v>
      </c>
      <c r="U147" s="240">
        <v>13353.9</v>
      </c>
      <c r="V147" s="240">
        <v>0</v>
      </c>
      <c r="W147" s="240">
        <v>12237.4</v>
      </c>
      <c r="X147" s="240">
        <v>39029.299999999996</v>
      </c>
      <c r="Y147" s="240">
        <v>17526.199999999986</v>
      </c>
      <c r="Z147" s="240">
        <v>1.8189894035458565E-12</v>
      </c>
      <c r="AA147" s="240">
        <v>2546.1</v>
      </c>
      <c r="AB147" s="240">
        <v>0</v>
      </c>
      <c r="AC147" s="240">
        <v>0</v>
      </c>
      <c r="AD147" s="240">
        <v>0</v>
      </c>
      <c r="AE147" s="240">
        <v>0</v>
      </c>
      <c r="AF147" s="240">
        <v>0</v>
      </c>
      <c r="AG147" s="240">
        <v>0</v>
      </c>
      <c r="AH147" s="240">
        <v>0</v>
      </c>
      <c r="AI147" s="240">
        <v>0</v>
      </c>
      <c r="AJ147" s="240">
        <v>0</v>
      </c>
      <c r="AK147" s="240">
        <v>0</v>
      </c>
      <c r="AL147" s="240">
        <v>0</v>
      </c>
      <c r="AM147" s="240">
        <v>0</v>
      </c>
      <c r="AN147" s="240">
        <v>0</v>
      </c>
      <c r="AO147" s="240">
        <v>0</v>
      </c>
      <c r="AP147" s="240">
        <v>0</v>
      </c>
      <c r="AQ147" s="240">
        <v>0</v>
      </c>
      <c r="AR147" s="240">
        <v>0</v>
      </c>
      <c r="AS147" s="240">
        <v>0</v>
      </c>
      <c r="AT147" s="240">
        <v>0</v>
      </c>
      <c r="AU147" s="240">
        <v>2432.3539353611304</v>
      </c>
      <c r="BW147" s="54"/>
      <c r="BX147" s="54"/>
      <c r="BY147" s="54"/>
      <c r="BZ147" s="54"/>
      <c r="CA147" s="54"/>
      <c r="CB147" s="54"/>
      <c r="CC147" s="54"/>
      <c r="CD147" s="54"/>
      <c r="CE147" s="54"/>
      <c r="CF147" s="54"/>
      <c r="CG147" s="54"/>
      <c r="CH147" s="54"/>
      <c r="CI147" s="54"/>
      <c r="CJ147" s="54"/>
      <c r="CK147" s="54"/>
      <c r="CL147" s="54"/>
      <c r="CX147" s="54"/>
      <c r="CY147" s="54"/>
      <c r="CZ147" s="54"/>
      <c r="DA147" s="54"/>
    </row>
    <row r="148" spans="5:105" ht="15.75">
      <c r="E148" s="239">
        <v>10</v>
      </c>
      <c r="F148" s="240"/>
      <c r="G148" s="240"/>
      <c r="H148" s="240"/>
      <c r="I148" s="240"/>
      <c r="J148" s="240"/>
      <c r="K148" s="240"/>
      <c r="L148" s="240"/>
      <c r="M148" s="240"/>
      <c r="N148" s="240"/>
      <c r="O148" s="240"/>
      <c r="P148" s="240"/>
      <c r="Q148" s="240"/>
      <c r="R148" s="240"/>
      <c r="S148" s="240"/>
      <c r="T148" s="240">
        <v>8889.5999999999985</v>
      </c>
      <c r="U148" s="240">
        <v>25959.600000000006</v>
      </c>
      <c r="V148" s="240">
        <v>5018.1000000000022</v>
      </c>
      <c r="W148" s="240">
        <v>17799.099999999999</v>
      </c>
      <c r="X148" s="240">
        <v>65931.199999999997</v>
      </c>
      <c r="Y148" s="240">
        <v>80598.3</v>
      </c>
      <c r="Z148" s="240">
        <v>12918.29999999999</v>
      </c>
      <c r="AA148" s="240">
        <v>10577.199999999999</v>
      </c>
      <c r="AB148" s="240">
        <v>0</v>
      </c>
      <c r="AC148" s="240">
        <v>0</v>
      </c>
      <c r="AD148" s="240">
        <v>0</v>
      </c>
      <c r="AE148" s="240">
        <v>0</v>
      </c>
      <c r="AF148" s="240">
        <v>0</v>
      </c>
      <c r="AG148" s="240">
        <v>0</v>
      </c>
      <c r="AH148" s="240">
        <v>0</v>
      </c>
      <c r="AI148" s="240">
        <v>0</v>
      </c>
      <c r="AJ148" s="240">
        <v>0</v>
      </c>
      <c r="AK148" s="240">
        <v>0</v>
      </c>
      <c r="AL148" s="240">
        <v>0</v>
      </c>
      <c r="AM148" s="240">
        <v>0</v>
      </c>
      <c r="AN148" s="240">
        <v>0</v>
      </c>
      <c r="AO148" s="240">
        <v>0</v>
      </c>
      <c r="AP148" s="240">
        <v>0</v>
      </c>
      <c r="AQ148" s="240">
        <v>0</v>
      </c>
      <c r="AR148" s="240">
        <v>0</v>
      </c>
      <c r="AS148" s="240">
        <v>0</v>
      </c>
      <c r="AT148" s="240">
        <v>0</v>
      </c>
      <c r="AU148" s="240">
        <v>21261.357470856812</v>
      </c>
      <c r="BW148" s="54"/>
      <c r="BX148" s="54"/>
      <c r="BY148" s="54"/>
      <c r="BZ148" s="54"/>
      <c r="CA148" s="54"/>
      <c r="CB148" s="54"/>
      <c r="CC148" s="54"/>
      <c r="CD148" s="54"/>
      <c r="CE148" s="54"/>
      <c r="CF148" s="54"/>
      <c r="CG148" s="54"/>
      <c r="CH148" s="54"/>
      <c r="CI148" s="54"/>
      <c r="CJ148" s="54"/>
      <c r="CK148" s="54"/>
      <c r="CL148" s="54"/>
      <c r="CX148" s="54"/>
      <c r="CY148" s="54"/>
      <c r="CZ148" s="54"/>
      <c r="DA148" s="54"/>
    </row>
    <row r="149" spans="5:105" ht="15.75">
      <c r="E149" s="239">
        <v>11</v>
      </c>
      <c r="F149" s="240"/>
      <c r="G149" s="240"/>
      <c r="H149" s="240"/>
      <c r="I149" s="240"/>
      <c r="J149" s="240"/>
      <c r="K149" s="240"/>
      <c r="L149" s="240"/>
      <c r="M149" s="240"/>
      <c r="N149" s="240"/>
      <c r="O149" s="240"/>
      <c r="P149" s="240"/>
      <c r="Q149" s="240"/>
      <c r="R149" s="240"/>
      <c r="S149" s="240"/>
      <c r="T149" s="240">
        <v>15764.500000000004</v>
      </c>
      <c r="U149" s="240">
        <v>66422.099999999991</v>
      </c>
      <c r="V149" s="240">
        <v>15962.7</v>
      </c>
      <c r="W149" s="240">
        <v>18477.699999999997</v>
      </c>
      <c r="X149" s="240">
        <v>93920.9</v>
      </c>
      <c r="Y149" s="240">
        <v>74476.600000000006</v>
      </c>
      <c r="Z149" s="240">
        <v>42092.5</v>
      </c>
      <c r="AA149" s="240">
        <v>12356.9</v>
      </c>
      <c r="AB149" s="240">
        <v>0</v>
      </c>
      <c r="AC149" s="240">
        <v>8243.5</v>
      </c>
      <c r="AD149" s="240">
        <v>0</v>
      </c>
      <c r="AE149" s="240">
        <v>0</v>
      </c>
      <c r="AF149" s="240">
        <v>0</v>
      </c>
      <c r="AG149" s="240">
        <v>0</v>
      </c>
      <c r="AH149" s="240">
        <v>0</v>
      </c>
      <c r="AI149" s="240">
        <v>0</v>
      </c>
      <c r="AJ149" s="240">
        <v>0</v>
      </c>
      <c r="AK149" s="240">
        <v>0</v>
      </c>
      <c r="AL149" s="240">
        <v>0</v>
      </c>
      <c r="AM149" s="240">
        <v>0</v>
      </c>
      <c r="AN149" s="240">
        <v>0</v>
      </c>
      <c r="AO149" s="240">
        <v>0</v>
      </c>
      <c r="AP149" s="240">
        <v>0</v>
      </c>
      <c r="AQ149" s="240">
        <v>0</v>
      </c>
      <c r="AR149" s="240">
        <v>0</v>
      </c>
      <c r="AS149" s="240">
        <v>0</v>
      </c>
      <c r="AT149" s="240">
        <v>0</v>
      </c>
      <c r="AU149" s="240">
        <v>18240.80432602912</v>
      </c>
      <c r="BW149" s="54"/>
      <c r="BX149" s="54"/>
      <c r="BY149" s="54"/>
      <c r="BZ149" s="54"/>
      <c r="CA149" s="54"/>
      <c r="CB149" s="54"/>
      <c r="CC149" s="54"/>
      <c r="CD149" s="54"/>
      <c r="CE149" s="54"/>
      <c r="CF149" s="54"/>
      <c r="CG149" s="54"/>
      <c r="CH149" s="54"/>
      <c r="CI149" s="54"/>
      <c r="CJ149" s="54"/>
      <c r="CK149" s="54"/>
      <c r="CL149" s="54"/>
      <c r="CX149" s="54"/>
      <c r="CY149" s="54"/>
      <c r="CZ149" s="54"/>
      <c r="DA149" s="54"/>
    </row>
    <row r="150" spans="5:105" ht="15.75">
      <c r="E150" s="239">
        <v>12</v>
      </c>
      <c r="F150" s="240"/>
      <c r="G150" s="240"/>
      <c r="H150" s="240"/>
      <c r="I150" s="240"/>
      <c r="J150" s="240"/>
      <c r="K150" s="240"/>
      <c r="L150" s="240"/>
      <c r="M150" s="240"/>
      <c r="N150" s="240"/>
      <c r="O150" s="240"/>
      <c r="P150" s="240"/>
      <c r="Q150" s="240"/>
      <c r="R150" s="240"/>
      <c r="S150" s="240"/>
      <c r="T150" s="240">
        <v>59941.500000000007</v>
      </c>
      <c r="U150" s="240">
        <v>106653.5</v>
      </c>
      <c r="V150" s="240">
        <v>18784.599999999999</v>
      </c>
      <c r="W150" s="240">
        <v>23839.800000000003</v>
      </c>
      <c r="X150" s="240">
        <v>80879.8</v>
      </c>
      <c r="Y150" s="240">
        <v>64059.000000000007</v>
      </c>
      <c r="Z150" s="240">
        <v>30203.699999999997</v>
      </c>
      <c r="AA150" s="240">
        <v>7760.1</v>
      </c>
      <c r="AB150" s="240">
        <v>660.1</v>
      </c>
      <c r="AC150" s="240">
        <v>14890.3</v>
      </c>
      <c r="AD150" s="240">
        <v>0</v>
      </c>
      <c r="AE150" s="240">
        <v>0</v>
      </c>
      <c r="AF150" s="240">
        <v>0</v>
      </c>
      <c r="AG150" s="240">
        <v>0</v>
      </c>
      <c r="AH150" s="240">
        <v>0</v>
      </c>
      <c r="AI150" s="240">
        <v>0</v>
      </c>
      <c r="AJ150" s="240">
        <v>0</v>
      </c>
      <c r="AK150" s="240">
        <v>0</v>
      </c>
      <c r="AL150" s="240">
        <v>0</v>
      </c>
      <c r="AM150" s="240">
        <v>0</v>
      </c>
      <c r="AN150" s="240">
        <v>0</v>
      </c>
      <c r="AO150" s="240">
        <v>0</v>
      </c>
      <c r="AP150" s="240">
        <v>0</v>
      </c>
      <c r="AQ150" s="240">
        <v>0</v>
      </c>
      <c r="AR150" s="240">
        <v>0</v>
      </c>
      <c r="AS150" s="240">
        <v>0</v>
      </c>
      <c r="AT150" s="240">
        <v>0</v>
      </c>
      <c r="AU150" s="240">
        <v>14104.100248072291</v>
      </c>
      <c r="BW150" s="54"/>
      <c r="BX150" s="54"/>
      <c r="BY150" s="54"/>
      <c r="BZ150" s="54"/>
      <c r="CA150" s="54"/>
      <c r="CB150" s="54"/>
      <c r="CC150" s="54"/>
      <c r="CD150" s="54"/>
      <c r="CE150" s="54"/>
      <c r="CF150" s="54"/>
      <c r="CG150" s="54"/>
      <c r="CH150" s="54"/>
      <c r="CI150" s="54"/>
      <c r="CJ150" s="54"/>
      <c r="CK150" s="54"/>
      <c r="CL150" s="54"/>
      <c r="CX150" s="54"/>
      <c r="CY150" s="54"/>
      <c r="CZ150" s="54"/>
      <c r="DA150" s="54"/>
    </row>
    <row r="151" spans="5:105" ht="15.75">
      <c r="E151" s="241" t="s">
        <v>74</v>
      </c>
      <c r="F151" s="242"/>
      <c r="G151" s="242"/>
      <c r="H151" s="242"/>
      <c r="I151" s="242"/>
      <c r="J151" s="242"/>
      <c r="K151" s="242"/>
      <c r="L151" s="242"/>
      <c r="M151" s="242"/>
      <c r="N151" s="242"/>
      <c r="O151" s="242"/>
      <c r="P151" s="242"/>
      <c r="Q151" s="242"/>
      <c r="R151" s="242"/>
      <c r="S151" s="242"/>
      <c r="T151" s="242">
        <v>89373</v>
      </c>
      <c r="U151" s="242">
        <v>212494</v>
      </c>
      <c r="V151" s="242">
        <v>39765.4</v>
      </c>
      <c r="W151" s="242">
        <v>72354</v>
      </c>
      <c r="X151" s="242">
        <v>291724.79999999999</v>
      </c>
      <c r="Y151" s="242">
        <v>236660.09999999998</v>
      </c>
      <c r="Z151" s="242">
        <v>85214.499999999985</v>
      </c>
      <c r="AA151" s="242">
        <v>36043.799999999996</v>
      </c>
      <c r="AB151" s="242">
        <v>660.1</v>
      </c>
      <c r="AC151" s="242">
        <v>23133.8</v>
      </c>
      <c r="AD151" s="242">
        <v>0</v>
      </c>
      <c r="AE151" s="242">
        <v>0</v>
      </c>
      <c r="AF151" s="242">
        <v>0</v>
      </c>
      <c r="AG151" s="242">
        <v>0</v>
      </c>
      <c r="AH151" s="242">
        <v>0</v>
      </c>
      <c r="AI151" s="242">
        <v>0</v>
      </c>
      <c r="AJ151" s="242">
        <v>0</v>
      </c>
      <c r="AK151" s="242">
        <v>0</v>
      </c>
      <c r="AL151" s="242">
        <v>0</v>
      </c>
      <c r="AM151" s="242">
        <v>0</v>
      </c>
      <c r="AN151" s="242">
        <v>0</v>
      </c>
      <c r="AO151" s="242">
        <v>0</v>
      </c>
      <c r="AP151" s="242">
        <v>0</v>
      </c>
      <c r="AQ151" s="242">
        <v>0</v>
      </c>
      <c r="AR151" s="242">
        <v>0</v>
      </c>
      <c r="AS151" s="242">
        <v>0</v>
      </c>
      <c r="AT151" s="242">
        <v>0</v>
      </c>
      <c r="AU151" s="242">
        <v>56038.615980319351</v>
      </c>
      <c r="BW151" s="54"/>
      <c r="BX151" s="54"/>
      <c r="BY151" s="54"/>
      <c r="BZ151" s="54"/>
      <c r="CA151" s="54"/>
      <c r="CB151" s="54"/>
      <c r="CC151" s="54"/>
      <c r="CD151" s="54"/>
      <c r="CE151" s="54"/>
      <c r="CF151" s="54"/>
      <c r="CG151" s="54"/>
      <c r="CH151" s="54"/>
      <c r="CI151" s="54"/>
      <c r="CJ151" s="54"/>
      <c r="CK151" s="54"/>
      <c r="CL151" s="54"/>
      <c r="CX151" s="54"/>
      <c r="CY151" s="54"/>
      <c r="CZ151" s="54"/>
      <c r="DA151" s="54"/>
    </row>
    <row r="152" spans="5:105" ht="15.75">
      <c r="E152" s="246" t="s">
        <v>241</v>
      </c>
      <c r="F152" s="247"/>
      <c r="G152" s="247"/>
      <c r="H152" s="247"/>
      <c r="I152" s="247"/>
      <c r="J152" s="247"/>
      <c r="K152" s="247"/>
      <c r="L152" s="247"/>
      <c r="M152" s="247"/>
      <c r="N152" s="247"/>
      <c r="O152" s="247"/>
      <c r="P152" s="247"/>
      <c r="Q152" s="247"/>
      <c r="R152" s="247"/>
      <c r="S152" s="247"/>
      <c r="T152" s="248"/>
      <c r="U152" s="248"/>
      <c r="V152" s="248"/>
      <c r="W152" s="248"/>
      <c r="X152" s="248"/>
      <c r="Y152" s="248"/>
      <c r="Z152" s="248"/>
      <c r="AA152" s="247"/>
      <c r="AB152" s="247"/>
      <c r="AC152" s="247"/>
      <c r="AD152" s="247"/>
      <c r="AE152" s="247"/>
      <c r="AF152" s="247"/>
      <c r="AG152" s="247"/>
      <c r="AH152" s="247"/>
      <c r="AI152" s="247"/>
      <c r="AJ152" s="247"/>
      <c r="AK152" s="247"/>
      <c r="AL152" s="247"/>
      <c r="AM152" s="247"/>
      <c r="AN152" s="247"/>
      <c r="AO152" s="247"/>
      <c r="AP152" s="247"/>
      <c r="AQ152" s="247"/>
      <c r="AR152" s="247"/>
      <c r="AS152" s="247"/>
      <c r="AT152" s="247"/>
      <c r="AU152" s="247"/>
      <c r="BW152" s="54"/>
      <c r="BX152" s="54"/>
      <c r="BY152" s="54"/>
      <c r="BZ152" s="54"/>
      <c r="CA152" s="54"/>
      <c r="CB152" s="54"/>
      <c r="CC152" s="54"/>
      <c r="CD152" s="54"/>
      <c r="CE152" s="54"/>
      <c r="CF152" s="54"/>
      <c r="CG152" s="54"/>
      <c r="CH152" s="54"/>
      <c r="CI152" s="54"/>
      <c r="CJ152" s="54"/>
      <c r="CK152" s="54"/>
      <c r="CL152" s="54"/>
      <c r="CX152" s="54"/>
      <c r="CY152" s="54"/>
      <c r="CZ152" s="54"/>
      <c r="DA152" s="54"/>
    </row>
    <row r="153" spans="5:105" ht="15.75">
      <c r="E153" s="239">
        <v>1</v>
      </c>
      <c r="F153" s="139"/>
      <c r="G153" s="139"/>
      <c r="H153" s="139"/>
      <c r="I153" s="139"/>
      <c r="J153" s="139"/>
      <c r="K153" s="139"/>
      <c r="L153" s="139"/>
      <c r="M153" s="139"/>
      <c r="N153" s="139"/>
      <c r="O153" s="139"/>
      <c r="P153" s="139"/>
      <c r="Q153" s="139"/>
      <c r="R153" s="139"/>
      <c r="S153" s="139"/>
      <c r="T153" s="139"/>
      <c r="U153" s="139"/>
      <c r="V153" s="139"/>
      <c r="W153" s="139"/>
      <c r="X153" s="240">
        <v>0</v>
      </c>
      <c r="Y153" s="240">
        <v>0</v>
      </c>
      <c r="Z153" s="240">
        <v>0</v>
      </c>
      <c r="AA153" s="240">
        <v>0</v>
      </c>
      <c r="AB153" s="240">
        <v>0</v>
      </c>
      <c r="AC153" s="240">
        <v>0</v>
      </c>
      <c r="AD153" s="240">
        <v>0</v>
      </c>
      <c r="AE153" s="240">
        <v>0</v>
      </c>
      <c r="AF153" s="240">
        <v>0</v>
      </c>
      <c r="AG153" s="240">
        <v>0</v>
      </c>
      <c r="AH153" s="240">
        <v>955.39022869448002</v>
      </c>
      <c r="AI153" s="240">
        <v>955.61175470282001</v>
      </c>
      <c r="AJ153" s="240">
        <v>955.85210739393005</v>
      </c>
      <c r="AK153" s="240">
        <v>956.11475102559996</v>
      </c>
      <c r="AL153" s="240">
        <v>955.82249165674</v>
      </c>
      <c r="AM153" s="240">
        <v>955.53148515391001</v>
      </c>
      <c r="AN153" s="240">
        <v>955.25470050706997</v>
      </c>
      <c r="AO153" s="240">
        <v>954.97328444950995</v>
      </c>
      <c r="AP153" s="240">
        <v>954.69776545233003</v>
      </c>
      <c r="AQ153" s="240">
        <v>954.52511751658994</v>
      </c>
      <c r="AR153" s="240">
        <v>954.35487821863001</v>
      </c>
      <c r="AS153" s="240">
        <v>954.18679371771998</v>
      </c>
      <c r="AT153" s="240">
        <v>954.02082279733997</v>
      </c>
      <c r="AU153" s="240">
        <v>953.85692994944998</v>
      </c>
      <c r="BW153" s="54"/>
      <c r="BX153" s="54"/>
      <c r="BY153" s="54"/>
      <c r="BZ153" s="54"/>
      <c r="CA153" s="54"/>
      <c r="CB153" s="54"/>
      <c r="CC153" s="54"/>
      <c r="CD153" s="54"/>
      <c r="CE153" s="54"/>
      <c r="CF153" s="54"/>
      <c r="CG153" s="54"/>
      <c r="CH153" s="54"/>
      <c r="CI153" s="54"/>
      <c r="CJ153" s="54"/>
      <c r="CK153" s="54"/>
      <c r="CL153" s="54"/>
      <c r="CX153" s="54"/>
      <c r="CY153" s="54"/>
      <c r="CZ153" s="54"/>
      <c r="DA153" s="54"/>
    </row>
    <row r="154" spans="5:105" ht="15.75">
      <c r="E154" s="239">
        <v>2</v>
      </c>
      <c r="F154" s="139"/>
      <c r="G154" s="139"/>
      <c r="H154" s="139"/>
      <c r="I154" s="139"/>
      <c r="J154" s="139"/>
      <c r="K154" s="139"/>
      <c r="L154" s="139"/>
      <c r="M154" s="139"/>
      <c r="N154" s="139"/>
      <c r="O154" s="139"/>
      <c r="P154" s="139"/>
      <c r="Q154" s="139"/>
      <c r="R154" s="139"/>
      <c r="S154" s="139"/>
      <c r="T154" s="139"/>
      <c r="U154" s="139"/>
      <c r="V154" s="139"/>
      <c r="W154" s="139"/>
      <c r="X154" s="240">
        <v>0</v>
      </c>
      <c r="Y154" s="240">
        <v>0</v>
      </c>
      <c r="Z154" s="240">
        <v>0</v>
      </c>
      <c r="AA154" s="240">
        <v>0</v>
      </c>
      <c r="AB154" s="240">
        <v>0</v>
      </c>
      <c r="AC154" s="240">
        <v>0</v>
      </c>
      <c r="AD154" s="240">
        <v>0</v>
      </c>
      <c r="AE154" s="240">
        <v>0</v>
      </c>
      <c r="AF154" s="240">
        <v>0</v>
      </c>
      <c r="AG154" s="240">
        <v>0</v>
      </c>
      <c r="AH154" s="240">
        <v>856.95872851387003</v>
      </c>
      <c r="AI154" s="240">
        <v>857.23794875466001</v>
      </c>
      <c r="AJ154" s="240">
        <v>857.54089889936995</v>
      </c>
      <c r="AK154" s="240">
        <v>857.87194543708995</v>
      </c>
      <c r="AL154" s="240">
        <v>857.50357003974</v>
      </c>
      <c r="AM154" s="240">
        <v>857.13677380485001</v>
      </c>
      <c r="AN154" s="240">
        <v>856.78790336605005</v>
      </c>
      <c r="AO154" s="240">
        <v>856.43319531193004</v>
      </c>
      <c r="AP154" s="240">
        <v>856.08592014858004</v>
      </c>
      <c r="AQ154" s="240">
        <v>855.86830778537001</v>
      </c>
      <c r="AR154" s="240">
        <v>855.65373136555002</v>
      </c>
      <c r="AS154" s="240">
        <v>855.44187093811001</v>
      </c>
      <c r="AT154" s="240">
        <v>855.23267455208997</v>
      </c>
      <c r="AU154" s="240">
        <v>855.02609745177006</v>
      </c>
      <c r="BW154" s="54"/>
      <c r="BX154" s="54"/>
      <c r="BY154" s="54"/>
      <c r="BZ154" s="54"/>
      <c r="CA154" s="54"/>
      <c r="CB154" s="54"/>
      <c r="CC154" s="54"/>
      <c r="CD154" s="54"/>
      <c r="CE154" s="54"/>
      <c r="CF154" s="54"/>
      <c r="CG154" s="54"/>
      <c r="CH154" s="54"/>
      <c r="CI154" s="54"/>
      <c r="CJ154" s="54"/>
      <c r="CK154" s="54"/>
      <c r="CL154" s="54"/>
      <c r="CX154" s="54"/>
      <c r="CY154" s="54"/>
      <c r="CZ154" s="54"/>
      <c r="DA154" s="54"/>
    </row>
    <row r="155" spans="5:105" ht="15.75">
      <c r="E155" s="239">
        <v>3</v>
      </c>
      <c r="F155" s="139"/>
      <c r="G155" s="139"/>
      <c r="H155" s="139"/>
      <c r="I155" s="139"/>
      <c r="J155" s="139"/>
      <c r="K155" s="139"/>
      <c r="L155" s="139"/>
      <c r="M155" s="139"/>
      <c r="N155" s="139"/>
      <c r="O155" s="139"/>
      <c r="P155" s="139"/>
      <c r="Q155" s="139"/>
      <c r="R155" s="139"/>
      <c r="S155" s="139"/>
      <c r="T155" s="139"/>
      <c r="U155" s="139"/>
      <c r="V155" s="139"/>
      <c r="W155" s="139"/>
      <c r="X155" s="240">
        <v>0</v>
      </c>
      <c r="Y155" s="240">
        <v>0</v>
      </c>
      <c r="Z155" s="240">
        <v>0</v>
      </c>
      <c r="AA155" s="240">
        <v>0</v>
      </c>
      <c r="AB155" s="240">
        <v>0</v>
      </c>
      <c r="AC155" s="240">
        <v>0</v>
      </c>
      <c r="AD155" s="240">
        <v>0</v>
      </c>
      <c r="AE155" s="240">
        <v>0</v>
      </c>
      <c r="AF155" s="240">
        <v>0</v>
      </c>
      <c r="AG155" s="240">
        <v>0</v>
      </c>
      <c r="AH155" s="240">
        <v>1136.71927455072</v>
      </c>
      <c r="AI155" s="240">
        <v>1136.8345171020201</v>
      </c>
      <c r="AJ155" s="240">
        <v>1136.9595536949801</v>
      </c>
      <c r="AK155" s="240">
        <v>1137.09618651036</v>
      </c>
      <c r="AL155" s="240">
        <v>1136.94414695725</v>
      </c>
      <c r="AM155" s="240">
        <v>1136.79275917175</v>
      </c>
      <c r="AN155" s="240">
        <v>1136.6487698988799</v>
      </c>
      <c r="AO155" s="240">
        <v>1136.5023712674399</v>
      </c>
      <c r="AP155" s="240">
        <v>1136.35904041249</v>
      </c>
      <c r="AQ155" s="240">
        <v>1136.26922527638</v>
      </c>
      <c r="AR155" s="240">
        <v>1136.1806631649799</v>
      </c>
      <c r="AS155" s="240">
        <v>1136.0932220249399</v>
      </c>
      <c r="AT155" s="240">
        <v>1136.0068804145301</v>
      </c>
      <c r="AU155" s="240">
        <v>1135.9216198617301</v>
      </c>
      <c r="BW155" s="54"/>
      <c r="BX155" s="54"/>
      <c r="BY155" s="54"/>
      <c r="BZ155" s="54"/>
      <c r="CA155" s="54"/>
      <c r="CB155" s="54"/>
      <c r="CC155" s="54"/>
      <c r="CD155" s="54"/>
      <c r="CE155" s="54"/>
      <c r="CF155" s="54"/>
      <c r="CG155" s="54"/>
      <c r="CH155" s="54"/>
      <c r="CI155" s="54"/>
      <c r="CJ155" s="54"/>
      <c r="CK155" s="54"/>
      <c r="CL155" s="54"/>
      <c r="CX155" s="54"/>
      <c r="CY155" s="54"/>
      <c r="CZ155" s="54"/>
      <c r="DA155" s="54"/>
    </row>
    <row r="156" spans="5:105" ht="15.75">
      <c r="E156" s="239">
        <v>4</v>
      </c>
      <c r="F156" s="139"/>
      <c r="G156" s="139"/>
      <c r="H156" s="139"/>
      <c r="I156" s="139"/>
      <c r="J156" s="139"/>
      <c r="K156" s="139"/>
      <c r="L156" s="139"/>
      <c r="M156" s="139"/>
      <c r="N156" s="139"/>
      <c r="O156" s="139"/>
      <c r="P156" s="139"/>
      <c r="Q156" s="139"/>
      <c r="R156" s="139"/>
      <c r="S156" s="139"/>
      <c r="T156" s="139"/>
      <c r="U156" s="139"/>
      <c r="V156" s="139"/>
      <c r="W156" s="139"/>
      <c r="X156" s="240">
        <v>0</v>
      </c>
      <c r="Y156" s="240">
        <v>0</v>
      </c>
      <c r="Z156" s="240">
        <v>0</v>
      </c>
      <c r="AA156" s="240">
        <v>0</v>
      </c>
      <c r="AB156" s="240">
        <v>0</v>
      </c>
      <c r="AC156" s="240">
        <v>0</v>
      </c>
      <c r="AD156" s="240">
        <v>0</v>
      </c>
      <c r="AE156" s="240">
        <v>0</v>
      </c>
      <c r="AF156" s="240">
        <v>0</v>
      </c>
      <c r="AG156" s="240">
        <v>0</v>
      </c>
      <c r="AH156" s="240">
        <v>1312.3724524147499</v>
      </c>
      <c r="AI156" s="240">
        <v>1312.3847383388099</v>
      </c>
      <c r="AJ156" s="240">
        <v>1312.3980683984801</v>
      </c>
      <c r="AK156" s="240">
        <v>1312.4126347229301</v>
      </c>
      <c r="AL156" s="240">
        <v>1312.3964258974399</v>
      </c>
      <c r="AM156" s="240">
        <v>1312.3802865564201</v>
      </c>
      <c r="AN156" s="240">
        <v>1312.36493596542</v>
      </c>
      <c r="AO156" s="240">
        <v>1312.34932851446</v>
      </c>
      <c r="AP156" s="240">
        <v>1312.33404811691</v>
      </c>
      <c r="AQ156" s="240">
        <v>1312.32447299097</v>
      </c>
      <c r="AR156" s="240">
        <v>1312.3150314490899</v>
      </c>
      <c r="AS156" s="240">
        <v>1312.30570941314</v>
      </c>
      <c r="AT156" s="240">
        <v>1312.2965045972401</v>
      </c>
      <c r="AU156" s="240">
        <v>1312.2874150321099</v>
      </c>
      <c r="BW156" s="54"/>
      <c r="BX156" s="54"/>
      <c r="BY156" s="54"/>
      <c r="BZ156" s="54"/>
      <c r="CA156" s="54"/>
      <c r="CB156" s="54"/>
      <c r="CC156" s="54"/>
      <c r="CD156" s="54"/>
      <c r="CE156" s="54"/>
      <c r="CF156" s="54"/>
      <c r="CG156" s="54"/>
      <c r="CH156" s="54"/>
      <c r="CI156" s="54"/>
      <c r="CJ156" s="54"/>
      <c r="CK156" s="54"/>
      <c r="CL156" s="54"/>
      <c r="CX156" s="54"/>
      <c r="CY156" s="54"/>
      <c r="CZ156" s="54"/>
      <c r="DA156" s="54"/>
    </row>
    <row r="157" spans="5:105" ht="15.75">
      <c r="E157" s="239">
        <v>5</v>
      </c>
      <c r="F157" s="139"/>
      <c r="G157" s="139"/>
      <c r="H157" s="139"/>
      <c r="I157" s="139"/>
      <c r="J157" s="139"/>
      <c r="K157" s="139"/>
      <c r="L157" s="139"/>
      <c r="M157" s="139"/>
      <c r="N157" s="139"/>
      <c r="O157" s="139"/>
      <c r="P157" s="139"/>
      <c r="Q157" s="139"/>
      <c r="R157" s="139"/>
      <c r="S157" s="139"/>
      <c r="T157" s="139"/>
      <c r="U157" s="139"/>
      <c r="V157" s="139"/>
      <c r="W157" s="139"/>
      <c r="X157" s="240">
        <v>0</v>
      </c>
      <c r="Y157" s="240">
        <v>0</v>
      </c>
      <c r="Z157" s="240">
        <v>0</v>
      </c>
      <c r="AA157" s="240">
        <v>0</v>
      </c>
      <c r="AB157" s="240">
        <v>0</v>
      </c>
      <c r="AC157" s="240">
        <v>0</v>
      </c>
      <c r="AD157" s="240">
        <v>0</v>
      </c>
      <c r="AE157" s="240">
        <v>0</v>
      </c>
      <c r="AF157" s="240">
        <v>0</v>
      </c>
      <c r="AG157" s="240">
        <v>0</v>
      </c>
      <c r="AH157" s="240">
        <v>1474.58278503409</v>
      </c>
      <c r="AI157" s="240">
        <v>1474.49999366462</v>
      </c>
      <c r="AJ157" s="240">
        <v>1474.41016616038</v>
      </c>
      <c r="AK157" s="240">
        <v>1474.3120078172001</v>
      </c>
      <c r="AL157" s="240">
        <v>1474.42123451058</v>
      </c>
      <c r="AM157" s="240">
        <v>1474.5299929677701</v>
      </c>
      <c r="AN157" s="240">
        <v>1474.6334362615501</v>
      </c>
      <c r="AO157" s="240">
        <v>1474.73861046196</v>
      </c>
      <c r="AP157" s="240">
        <v>1474.8415807419001</v>
      </c>
      <c r="AQ157" s="240">
        <v>1474.90610480904</v>
      </c>
      <c r="AR157" s="240">
        <v>1474.96972869105</v>
      </c>
      <c r="AS157" s="240">
        <v>1475.03254725633</v>
      </c>
      <c r="AT157" s="240">
        <v>1475.0945759088299</v>
      </c>
      <c r="AU157" s="240">
        <v>1475.1558279190399</v>
      </c>
      <c r="BW157" s="54"/>
      <c r="BX157" s="54"/>
      <c r="BY157" s="54"/>
      <c r="BZ157" s="54"/>
      <c r="CA157" s="54"/>
      <c r="CB157" s="54"/>
      <c r="CC157" s="54"/>
      <c r="CD157" s="54"/>
      <c r="CE157" s="54"/>
      <c r="CF157" s="54"/>
      <c r="CG157" s="54"/>
      <c r="CH157" s="54"/>
      <c r="CI157" s="54"/>
      <c r="CJ157" s="54"/>
      <c r="CK157" s="54"/>
      <c r="CL157" s="54"/>
      <c r="CX157" s="54"/>
      <c r="CY157" s="54"/>
      <c r="CZ157" s="54"/>
      <c r="DA157" s="54"/>
    </row>
    <row r="158" spans="5:105" ht="15.75">
      <c r="E158" s="239">
        <v>6</v>
      </c>
      <c r="F158" s="139"/>
      <c r="G158" s="139"/>
      <c r="H158" s="139"/>
      <c r="I158" s="139"/>
      <c r="J158" s="139"/>
      <c r="K158" s="139"/>
      <c r="L158" s="139"/>
      <c r="M158" s="139"/>
      <c r="N158" s="139"/>
      <c r="O158" s="139"/>
      <c r="P158" s="139"/>
      <c r="Q158" s="139"/>
      <c r="R158" s="139"/>
      <c r="S158" s="139"/>
      <c r="T158" s="139"/>
      <c r="U158" s="139"/>
      <c r="V158" s="139"/>
      <c r="W158" s="139"/>
      <c r="X158" s="240">
        <v>0</v>
      </c>
      <c r="Y158" s="240">
        <v>0</v>
      </c>
      <c r="Z158" s="240">
        <v>0</v>
      </c>
      <c r="AA158" s="240">
        <v>0</v>
      </c>
      <c r="AB158" s="240">
        <v>0</v>
      </c>
      <c r="AC158" s="240">
        <v>0</v>
      </c>
      <c r="AD158" s="240">
        <v>0</v>
      </c>
      <c r="AE158" s="240">
        <v>0</v>
      </c>
      <c r="AF158" s="240">
        <v>0</v>
      </c>
      <c r="AG158" s="240">
        <v>0</v>
      </c>
      <c r="AH158" s="240">
        <v>1567.9358770111501</v>
      </c>
      <c r="AI158" s="240">
        <v>1567.7983680464099</v>
      </c>
      <c r="AJ158" s="240">
        <v>1567.6491726992299</v>
      </c>
      <c r="AK158" s="240">
        <v>1567.4861405832401</v>
      </c>
      <c r="AL158" s="240">
        <v>1567.6675562262501</v>
      </c>
      <c r="AM158" s="240">
        <v>1567.8481941713601</v>
      </c>
      <c r="AN158" s="240">
        <v>1568.0200041115399</v>
      </c>
      <c r="AO158" s="240">
        <v>1568.1946889308299</v>
      </c>
      <c r="AP158" s="240">
        <v>1568.3657132378601</v>
      </c>
      <c r="AQ158" s="240">
        <v>1568.4728818682399</v>
      </c>
      <c r="AR158" s="240">
        <v>1568.57855537265</v>
      </c>
      <c r="AS158" s="240">
        <v>1568.6828913189399</v>
      </c>
      <c r="AT158" s="240">
        <v>1568.7859152916501</v>
      </c>
      <c r="AU158" s="240">
        <v>1568.8876493318601</v>
      </c>
      <c r="BW158" s="54"/>
      <c r="BX158" s="54"/>
      <c r="BY158" s="54"/>
      <c r="BZ158" s="54"/>
      <c r="CA158" s="54"/>
      <c r="CB158" s="54"/>
      <c r="CC158" s="54"/>
      <c r="CD158" s="54"/>
      <c r="CE158" s="54"/>
      <c r="CF158" s="54"/>
      <c r="CG158" s="54"/>
      <c r="CH158" s="54"/>
      <c r="CI158" s="54"/>
      <c r="CJ158" s="54"/>
      <c r="CK158" s="54"/>
      <c r="CL158" s="54"/>
      <c r="CX158" s="54"/>
      <c r="CY158" s="54"/>
      <c r="CZ158" s="54"/>
      <c r="DA158" s="54"/>
    </row>
    <row r="159" spans="5:105" ht="15.75">
      <c r="E159" s="239">
        <v>7</v>
      </c>
      <c r="F159" s="139"/>
      <c r="G159" s="139"/>
      <c r="H159" s="139"/>
      <c r="I159" s="139"/>
      <c r="J159" s="139"/>
      <c r="K159" s="139"/>
      <c r="L159" s="139"/>
      <c r="M159" s="139"/>
      <c r="N159" s="139"/>
      <c r="O159" s="139"/>
      <c r="P159" s="139"/>
      <c r="Q159" s="139"/>
      <c r="R159" s="139"/>
      <c r="S159" s="139"/>
      <c r="T159" s="139"/>
      <c r="U159" s="139"/>
      <c r="V159" s="139"/>
      <c r="W159" s="139"/>
      <c r="X159" s="240">
        <v>0</v>
      </c>
      <c r="Y159" s="240">
        <v>0</v>
      </c>
      <c r="Z159" s="240">
        <v>0</v>
      </c>
      <c r="AA159" s="240">
        <v>0</v>
      </c>
      <c r="AB159" s="240">
        <v>0</v>
      </c>
      <c r="AC159" s="240">
        <v>0</v>
      </c>
      <c r="AD159" s="240">
        <v>0</v>
      </c>
      <c r="AE159" s="240">
        <v>0</v>
      </c>
      <c r="AF159" s="240">
        <v>0</v>
      </c>
      <c r="AG159" s="240">
        <v>0</v>
      </c>
      <c r="AH159" s="240">
        <v>1623.4996373558899</v>
      </c>
      <c r="AI159" s="240">
        <v>1623.3295604784601</v>
      </c>
      <c r="AJ159" s="240">
        <v>1623.14502939115</v>
      </c>
      <c r="AK159" s="240">
        <v>1622.94338440558</v>
      </c>
      <c r="AL159" s="240">
        <v>1623.1677669114099</v>
      </c>
      <c r="AM159" s="240">
        <v>1623.3911875277299</v>
      </c>
      <c r="AN159" s="240">
        <v>1623.60368929585</v>
      </c>
      <c r="AO159" s="240">
        <v>1623.8197468354999</v>
      </c>
      <c r="AP159" s="240">
        <v>1624.03127689946</v>
      </c>
      <c r="AQ159" s="240">
        <v>1624.1638275738801</v>
      </c>
      <c r="AR159" s="240">
        <v>1624.2945290135399</v>
      </c>
      <c r="AS159" s="240">
        <v>1624.4235761050099</v>
      </c>
      <c r="AT159" s="240">
        <v>1624.5510004923101</v>
      </c>
      <c r="AU159" s="240">
        <v>1624.6768294367801</v>
      </c>
      <c r="BW159" s="54"/>
      <c r="BX159" s="54"/>
      <c r="BY159" s="54"/>
      <c r="BZ159" s="54"/>
      <c r="CA159" s="54"/>
      <c r="CB159" s="54"/>
      <c r="CC159" s="54"/>
      <c r="CD159" s="54"/>
      <c r="CE159" s="54"/>
      <c r="CF159" s="54"/>
      <c r="CG159" s="54"/>
      <c r="CH159" s="54"/>
      <c r="CI159" s="54"/>
      <c r="CJ159" s="54"/>
      <c r="CK159" s="54"/>
      <c r="CL159" s="54"/>
      <c r="CX159" s="54"/>
      <c r="CY159" s="54"/>
      <c r="CZ159" s="54"/>
      <c r="DA159" s="54"/>
    </row>
    <row r="160" spans="5:105" ht="15.75">
      <c r="E160" s="239">
        <v>8</v>
      </c>
      <c r="F160" s="139"/>
      <c r="G160" s="139"/>
      <c r="H160" s="139"/>
      <c r="I160" s="139"/>
      <c r="J160" s="139"/>
      <c r="K160" s="139"/>
      <c r="L160" s="139"/>
      <c r="M160" s="139"/>
      <c r="N160" s="139"/>
      <c r="O160" s="139"/>
      <c r="P160" s="139"/>
      <c r="Q160" s="139"/>
      <c r="R160" s="139"/>
      <c r="S160" s="139"/>
      <c r="T160" s="139"/>
      <c r="U160" s="139"/>
      <c r="V160" s="139"/>
      <c r="W160" s="139"/>
      <c r="X160" s="240">
        <v>0</v>
      </c>
      <c r="Y160" s="240">
        <v>0</v>
      </c>
      <c r="Z160" s="240">
        <v>0</v>
      </c>
      <c r="AA160" s="240">
        <v>0</v>
      </c>
      <c r="AB160" s="240">
        <v>0</v>
      </c>
      <c r="AC160" s="240">
        <v>0</v>
      </c>
      <c r="AD160" s="240">
        <v>0</v>
      </c>
      <c r="AE160" s="240">
        <v>0</v>
      </c>
      <c r="AF160" s="240">
        <v>0</v>
      </c>
      <c r="AG160" s="240">
        <v>0</v>
      </c>
      <c r="AH160" s="240">
        <v>1687.8759295832699</v>
      </c>
      <c r="AI160" s="240">
        <v>1687.66811945214</v>
      </c>
      <c r="AJ160" s="240">
        <v>1687.4426483003399</v>
      </c>
      <c r="AK160" s="240">
        <v>1687.19626636104</v>
      </c>
      <c r="AL160" s="240">
        <v>1687.4704303665401</v>
      </c>
      <c r="AM160" s="240">
        <v>1687.7434190777301</v>
      </c>
      <c r="AN160" s="240">
        <v>1688.0030664852</v>
      </c>
      <c r="AO160" s="240">
        <v>1688.2670585476301</v>
      </c>
      <c r="AP160" s="240">
        <v>1688.52551866868</v>
      </c>
      <c r="AQ160" s="240">
        <v>1688.6874770339</v>
      </c>
      <c r="AR160" s="240">
        <v>1688.8471758931801</v>
      </c>
      <c r="AS160" s="240">
        <v>1689.0048533705799</v>
      </c>
      <c r="AT160" s="240">
        <v>1689.1605481306999</v>
      </c>
      <c r="AU160" s="240">
        <v>1689.3142934830601</v>
      </c>
      <c r="BW160" s="54"/>
      <c r="BX160" s="54"/>
      <c r="BY160" s="54"/>
      <c r="BZ160" s="54"/>
      <c r="CA160" s="54"/>
      <c r="CB160" s="54"/>
      <c r="CC160" s="54"/>
      <c r="CD160" s="54"/>
      <c r="CE160" s="54"/>
      <c r="CF160" s="54"/>
      <c r="CG160" s="54"/>
      <c r="CH160" s="54"/>
      <c r="CI160" s="54"/>
      <c r="CJ160" s="54"/>
      <c r="CK160" s="54"/>
      <c r="CL160" s="54"/>
      <c r="CX160" s="54"/>
      <c r="CY160" s="54"/>
      <c r="CZ160" s="54"/>
      <c r="DA160" s="54"/>
    </row>
    <row r="161" spans="5:105" ht="15.75">
      <c r="E161" s="239">
        <v>9</v>
      </c>
      <c r="F161" s="139"/>
      <c r="G161" s="139"/>
      <c r="H161" s="139"/>
      <c r="I161" s="139"/>
      <c r="J161" s="139"/>
      <c r="K161" s="139"/>
      <c r="L161" s="139"/>
      <c r="M161" s="139"/>
      <c r="N161" s="139"/>
      <c r="O161" s="139"/>
      <c r="P161" s="139"/>
      <c r="Q161" s="139"/>
      <c r="R161" s="139"/>
      <c r="S161" s="139"/>
      <c r="T161" s="139"/>
      <c r="U161" s="139"/>
      <c r="V161" s="139"/>
      <c r="W161" s="139"/>
      <c r="X161" s="240">
        <v>0</v>
      </c>
      <c r="Y161" s="240">
        <v>0</v>
      </c>
      <c r="Z161" s="240">
        <v>0</v>
      </c>
      <c r="AA161" s="240">
        <v>0</v>
      </c>
      <c r="AB161" s="240">
        <v>0</v>
      </c>
      <c r="AC161" s="240">
        <v>0</v>
      </c>
      <c r="AD161" s="240">
        <v>0</v>
      </c>
      <c r="AE161" s="240">
        <v>0</v>
      </c>
      <c r="AF161" s="240">
        <v>0</v>
      </c>
      <c r="AG161" s="240">
        <v>0</v>
      </c>
      <c r="AH161" s="240">
        <v>1615.1352003147499</v>
      </c>
      <c r="AI161" s="240">
        <v>1614.9700261338501</v>
      </c>
      <c r="AJ161" s="240">
        <v>1614.7908144052701</v>
      </c>
      <c r="AK161" s="240">
        <v>1614.5949821097499</v>
      </c>
      <c r="AL161" s="240">
        <v>1614.8128964856901</v>
      </c>
      <c r="AM161" s="240">
        <v>1615.0298766998901</v>
      </c>
      <c r="AN161" s="240">
        <v>1615.2362528164899</v>
      </c>
      <c r="AO161" s="240">
        <v>1615.4460822046899</v>
      </c>
      <c r="AP161" s="240">
        <v>1615.65151462783</v>
      </c>
      <c r="AQ161" s="240">
        <v>1615.7802443493699</v>
      </c>
      <c r="AR161" s="240">
        <v>1615.90717814287</v>
      </c>
      <c r="AS161" s="240">
        <v>1616.0325052769999</v>
      </c>
      <c r="AT161" s="240">
        <v>1616.1562564836099</v>
      </c>
      <c r="AU161" s="240">
        <v>1616.2784582381901</v>
      </c>
      <c r="BW161" s="54"/>
      <c r="BX161" s="54"/>
      <c r="BY161" s="54"/>
      <c r="BZ161" s="54"/>
      <c r="CA161" s="54"/>
      <c r="CB161" s="54"/>
      <c r="CC161" s="54"/>
      <c r="CD161" s="54"/>
      <c r="CE161" s="54"/>
      <c r="CF161" s="54"/>
      <c r="CG161" s="54"/>
      <c r="CH161" s="54"/>
      <c r="CI161" s="54"/>
      <c r="CJ161" s="54"/>
      <c r="CK161" s="54"/>
      <c r="CL161" s="54"/>
      <c r="CX161" s="54"/>
      <c r="CY161" s="54"/>
      <c r="CZ161" s="54"/>
      <c r="DA161" s="54"/>
    </row>
    <row r="162" spans="5:105" ht="15.75">
      <c r="E162" s="239">
        <v>10</v>
      </c>
      <c r="F162" s="139"/>
      <c r="G162" s="139"/>
      <c r="H162" s="139"/>
      <c r="I162" s="139"/>
      <c r="J162" s="139"/>
      <c r="K162" s="139"/>
      <c r="L162" s="139"/>
      <c r="M162" s="139"/>
      <c r="N162" s="139"/>
      <c r="O162" s="139"/>
      <c r="P162" s="139"/>
      <c r="Q162" s="139"/>
      <c r="R162" s="139"/>
      <c r="S162" s="139"/>
      <c r="T162" s="139"/>
      <c r="U162" s="139"/>
      <c r="V162" s="139"/>
      <c r="W162" s="139"/>
      <c r="X162" s="240">
        <v>0</v>
      </c>
      <c r="Y162" s="240">
        <v>0</v>
      </c>
      <c r="Z162" s="240">
        <v>0</v>
      </c>
      <c r="AA162" s="240">
        <v>0</v>
      </c>
      <c r="AB162" s="240">
        <v>0</v>
      </c>
      <c r="AC162" s="240">
        <v>0</v>
      </c>
      <c r="AD162" s="240">
        <v>0</v>
      </c>
      <c r="AE162" s="240">
        <v>0</v>
      </c>
      <c r="AF162" s="240">
        <v>0</v>
      </c>
      <c r="AG162" s="240">
        <v>0</v>
      </c>
      <c r="AH162" s="240">
        <v>1512.82021150789</v>
      </c>
      <c r="AI162" s="240">
        <v>1512.7150078114</v>
      </c>
      <c r="AJ162" s="240">
        <v>1512.60086323869</v>
      </c>
      <c r="AK162" s="240">
        <v>1512.4761325981699</v>
      </c>
      <c r="AL162" s="240">
        <v>1512.61492788532</v>
      </c>
      <c r="AM162" s="240">
        <v>1512.7531281807601</v>
      </c>
      <c r="AN162" s="240">
        <v>1512.8845744529001</v>
      </c>
      <c r="AO162" s="240">
        <v>1513.01822020281</v>
      </c>
      <c r="AP162" s="240">
        <v>1513.1490654122499</v>
      </c>
      <c r="AQ162" s="240">
        <v>1513.23105669249</v>
      </c>
      <c r="AR162" s="240">
        <v>1513.3119040998299</v>
      </c>
      <c r="AS162" s="240">
        <v>1513.3917281843801</v>
      </c>
      <c r="AT162" s="240">
        <v>1513.47054852004</v>
      </c>
      <c r="AU162" s="240">
        <v>1513.5483819697299</v>
      </c>
      <c r="BW162" s="54"/>
      <c r="BX162" s="54"/>
      <c r="BY162" s="54"/>
      <c r="BZ162" s="54"/>
      <c r="CA162" s="54"/>
      <c r="CB162" s="54"/>
      <c r="CC162" s="54"/>
      <c r="CD162" s="54"/>
      <c r="CE162" s="54"/>
      <c r="CF162" s="54"/>
      <c r="CG162" s="54"/>
      <c r="CH162" s="54"/>
      <c r="CI162" s="54"/>
      <c r="CJ162" s="54"/>
      <c r="CK162" s="54"/>
      <c r="CL162" s="54"/>
      <c r="CX162" s="54"/>
      <c r="CY162" s="54"/>
      <c r="CZ162" s="54"/>
      <c r="DA162" s="54"/>
    </row>
    <row r="163" spans="5:105" ht="15.75">
      <c r="E163" s="239">
        <v>11</v>
      </c>
      <c r="F163" s="139"/>
      <c r="G163" s="139"/>
      <c r="H163" s="139"/>
      <c r="I163" s="139"/>
      <c r="J163" s="139"/>
      <c r="K163" s="139"/>
      <c r="L163" s="139"/>
      <c r="M163" s="139"/>
      <c r="N163" s="139"/>
      <c r="O163" s="139"/>
      <c r="P163" s="139"/>
      <c r="Q163" s="139"/>
      <c r="R163" s="139"/>
      <c r="S163" s="139"/>
      <c r="T163" s="139"/>
      <c r="U163" s="139"/>
      <c r="V163" s="139"/>
      <c r="W163" s="139"/>
      <c r="X163" s="240">
        <v>0</v>
      </c>
      <c r="Y163" s="240">
        <v>0</v>
      </c>
      <c r="Z163" s="240">
        <v>0</v>
      </c>
      <c r="AA163" s="240">
        <v>0</v>
      </c>
      <c r="AB163" s="240">
        <v>0</v>
      </c>
      <c r="AC163" s="240">
        <v>0</v>
      </c>
      <c r="AD163" s="240">
        <v>0</v>
      </c>
      <c r="AE163" s="240">
        <v>0</v>
      </c>
      <c r="AF163" s="240">
        <v>0</v>
      </c>
      <c r="AG163" s="240">
        <v>0</v>
      </c>
      <c r="AH163" s="240">
        <v>1266.96550847711</v>
      </c>
      <c r="AI163" s="240">
        <v>1267.0044090394999</v>
      </c>
      <c r="AJ163" s="240">
        <v>1267.04661561798</v>
      </c>
      <c r="AK163" s="240">
        <v>1267.09273654553</v>
      </c>
      <c r="AL163" s="240">
        <v>1267.04141501494</v>
      </c>
      <c r="AM163" s="240">
        <v>1266.9903134910001</v>
      </c>
      <c r="AN163" s="240">
        <v>1266.9417093631801</v>
      </c>
      <c r="AO163" s="240">
        <v>1266.8922919472</v>
      </c>
      <c r="AP163" s="240">
        <v>1266.8439100708699</v>
      </c>
      <c r="AQ163" s="240">
        <v>1266.8135926293801</v>
      </c>
      <c r="AR163" s="240">
        <v>1266.78369815116</v>
      </c>
      <c r="AS163" s="240">
        <v>1266.75418206109</v>
      </c>
      <c r="AT163" s="240">
        <v>1266.72503712144</v>
      </c>
      <c r="AU163" s="240">
        <v>1266.6962570969099</v>
      </c>
      <c r="BW163" s="54"/>
      <c r="BX163" s="54"/>
      <c r="BY163" s="54"/>
      <c r="BZ163" s="54"/>
      <c r="CA163" s="54"/>
      <c r="CB163" s="54"/>
      <c r="CC163" s="54"/>
      <c r="CD163" s="54"/>
      <c r="CE163" s="54"/>
      <c r="CF163" s="54"/>
      <c r="CG163" s="54"/>
      <c r="CH163" s="54"/>
      <c r="CI163" s="54"/>
      <c r="CJ163" s="54"/>
      <c r="CK163" s="54"/>
      <c r="CL163" s="54"/>
      <c r="CX163" s="54"/>
      <c r="CY163" s="54"/>
      <c r="CZ163" s="54"/>
      <c r="DA163" s="54"/>
    </row>
    <row r="164" spans="5:105" ht="15.75">
      <c r="E164" s="239">
        <v>12</v>
      </c>
      <c r="F164" s="139"/>
      <c r="G164" s="139"/>
      <c r="H164" s="139"/>
      <c r="I164" s="139"/>
      <c r="J164" s="139"/>
      <c r="K164" s="139"/>
      <c r="L164" s="139"/>
      <c r="M164" s="139"/>
      <c r="N164" s="139"/>
      <c r="O164" s="139"/>
      <c r="P164" s="139"/>
      <c r="Q164" s="139"/>
      <c r="R164" s="139"/>
      <c r="S164" s="139"/>
      <c r="T164" s="139"/>
      <c r="U164" s="139"/>
      <c r="V164" s="139"/>
      <c r="W164" s="139"/>
      <c r="X164" s="240">
        <v>0</v>
      </c>
      <c r="Y164" s="240">
        <v>0</v>
      </c>
      <c r="Z164" s="240">
        <v>0</v>
      </c>
      <c r="AA164" s="240">
        <v>0</v>
      </c>
      <c r="AB164" s="240">
        <v>0</v>
      </c>
      <c r="AC164" s="240">
        <v>0</v>
      </c>
      <c r="AD164" s="240">
        <v>0</v>
      </c>
      <c r="AE164" s="240">
        <v>0</v>
      </c>
      <c r="AF164" s="240">
        <v>0</v>
      </c>
      <c r="AG164" s="240">
        <v>0</v>
      </c>
      <c r="AH164" s="240">
        <v>989.74416654204003</v>
      </c>
      <c r="AI164" s="240">
        <v>989.94555647532002</v>
      </c>
      <c r="AJ164" s="240">
        <v>990.16406180022</v>
      </c>
      <c r="AK164" s="240">
        <v>990.40283188350998</v>
      </c>
      <c r="AL164" s="240">
        <v>990.13713804810004</v>
      </c>
      <c r="AM164" s="240">
        <v>989.87258319682996</v>
      </c>
      <c r="AN164" s="240">
        <v>989.62095747587</v>
      </c>
      <c r="AO164" s="240">
        <v>989.36512132605003</v>
      </c>
      <c r="AP164" s="240">
        <v>989.11464621083996</v>
      </c>
      <c r="AQ164" s="240">
        <v>988.95769147438</v>
      </c>
      <c r="AR164" s="240">
        <v>988.80292643745997</v>
      </c>
      <c r="AS164" s="240">
        <v>988.65012033276003</v>
      </c>
      <c r="AT164" s="240">
        <v>988.49923569021996</v>
      </c>
      <c r="AU164" s="240">
        <v>988.35024022937</v>
      </c>
      <c r="BW164" s="54"/>
      <c r="BX164" s="54"/>
      <c r="BY164" s="54"/>
      <c r="BZ164" s="54"/>
      <c r="CA164" s="54"/>
      <c r="CB164" s="54"/>
      <c r="CC164" s="54"/>
      <c r="CD164" s="54"/>
      <c r="CE164" s="54"/>
      <c r="CF164" s="54"/>
      <c r="CG164" s="54"/>
      <c r="CH164" s="54"/>
      <c r="CI164" s="54"/>
      <c r="CJ164" s="54"/>
      <c r="CK164" s="54"/>
      <c r="CL164" s="54"/>
      <c r="CX164" s="54"/>
      <c r="CY164" s="54"/>
      <c r="CZ164" s="54"/>
      <c r="DA164" s="54"/>
    </row>
    <row r="165" spans="5:105" ht="15.75">
      <c r="E165" s="241" t="s">
        <v>74</v>
      </c>
      <c r="F165" s="242"/>
      <c r="G165" s="242"/>
      <c r="H165" s="242"/>
      <c r="I165" s="242"/>
      <c r="J165" s="242"/>
      <c r="K165" s="242"/>
      <c r="L165" s="242"/>
      <c r="M165" s="242"/>
      <c r="N165" s="242"/>
      <c r="O165" s="242"/>
      <c r="P165" s="242"/>
      <c r="Q165" s="242"/>
      <c r="R165" s="242"/>
      <c r="S165" s="242"/>
      <c r="T165" s="243"/>
      <c r="U165" s="243"/>
      <c r="V165" s="243"/>
      <c r="W165" s="243"/>
      <c r="X165" s="243">
        <v>0</v>
      </c>
      <c r="Y165" s="243">
        <v>0</v>
      </c>
      <c r="Z165" s="243">
        <v>0</v>
      </c>
      <c r="AA165" s="242">
        <v>0</v>
      </c>
      <c r="AB165" s="242">
        <v>0</v>
      </c>
      <c r="AC165" s="242">
        <v>0</v>
      </c>
      <c r="AD165" s="242">
        <v>0</v>
      </c>
      <c r="AE165" s="242">
        <v>0</v>
      </c>
      <c r="AF165" s="242">
        <v>0</v>
      </c>
      <c r="AG165" s="242">
        <v>0</v>
      </c>
      <c r="AH165" s="242">
        <v>16000.000000000007</v>
      </c>
      <c r="AI165" s="242">
        <v>16000.000000000011</v>
      </c>
      <c r="AJ165" s="242">
        <v>16000.000000000022</v>
      </c>
      <c r="AK165" s="242">
        <v>16000</v>
      </c>
      <c r="AL165" s="242">
        <v>16000</v>
      </c>
      <c r="AM165" s="242">
        <v>16000</v>
      </c>
      <c r="AN165" s="242">
        <v>16000.000000000002</v>
      </c>
      <c r="AO165" s="242">
        <v>16000.000000000011</v>
      </c>
      <c r="AP165" s="242">
        <v>16000</v>
      </c>
      <c r="AQ165" s="242">
        <v>15999.999999999987</v>
      </c>
      <c r="AR165" s="242">
        <v>15999.999999999993</v>
      </c>
      <c r="AS165" s="242">
        <v>16000</v>
      </c>
      <c r="AT165" s="242">
        <v>15999.999999999998</v>
      </c>
      <c r="AU165" s="242">
        <v>15999.999999999998</v>
      </c>
      <c r="BW165" s="54"/>
      <c r="BX165" s="54"/>
      <c r="BY165" s="54"/>
      <c r="BZ165" s="54"/>
      <c r="CA165" s="54"/>
      <c r="CB165" s="54"/>
      <c r="CC165" s="54"/>
      <c r="CD165" s="54"/>
      <c r="CE165" s="54"/>
      <c r="CF165" s="54"/>
      <c r="CG165" s="54"/>
      <c r="CH165" s="54"/>
      <c r="CI165" s="54"/>
      <c r="CJ165" s="54"/>
      <c r="CK165" s="54"/>
      <c r="CL165" s="54"/>
      <c r="CX165" s="54"/>
      <c r="CY165" s="54"/>
      <c r="CZ165" s="54"/>
      <c r="DA165" s="54"/>
    </row>
    <row r="166" spans="5:105" ht="15.75">
      <c r="E166" s="246" t="s">
        <v>242</v>
      </c>
      <c r="F166" s="247"/>
      <c r="G166" s="247"/>
      <c r="H166" s="247"/>
      <c r="I166" s="247"/>
      <c r="J166" s="247"/>
      <c r="K166" s="247"/>
      <c r="L166" s="247"/>
      <c r="M166" s="247"/>
      <c r="N166" s="247"/>
      <c r="O166" s="247"/>
      <c r="P166" s="247"/>
      <c r="Q166" s="247"/>
      <c r="R166" s="247"/>
      <c r="S166" s="247"/>
      <c r="T166" s="248"/>
      <c r="U166" s="248"/>
      <c r="V166" s="248"/>
      <c r="W166" s="248"/>
      <c r="X166" s="248"/>
      <c r="Y166" s="248"/>
      <c r="Z166" s="248"/>
      <c r="AA166" s="247"/>
      <c r="AB166" s="247"/>
      <c r="AC166" s="247"/>
      <c r="AD166" s="247"/>
      <c r="AE166" s="247"/>
      <c r="AF166" s="247"/>
      <c r="AG166" s="247"/>
      <c r="AH166" s="247"/>
      <c r="AI166" s="247"/>
      <c r="AJ166" s="247"/>
      <c r="AK166" s="247"/>
      <c r="AL166" s="247"/>
      <c r="AM166" s="247"/>
      <c r="AN166" s="247"/>
      <c r="AO166" s="247"/>
      <c r="AP166" s="247"/>
      <c r="AQ166" s="247"/>
      <c r="AR166" s="247"/>
      <c r="AS166" s="247"/>
      <c r="AT166" s="247"/>
      <c r="AU166" s="247"/>
      <c r="BW166" s="54"/>
      <c r="BX166" s="54"/>
      <c r="BY166" s="54"/>
      <c r="BZ166" s="54"/>
      <c r="CA166" s="54"/>
      <c r="CB166" s="54"/>
      <c r="CC166" s="54"/>
      <c r="CD166" s="54"/>
      <c r="CE166" s="54"/>
      <c r="CF166" s="54"/>
      <c r="CG166" s="54"/>
      <c r="CH166" s="54"/>
      <c r="CI166" s="54"/>
      <c r="CJ166" s="54"/>
      <c r="CK166" s="54"/>
      <c r="CL166" s="54"/>
      <c r="CX166" s="54"/>
      <c r="CY166" s="54"/>
      <c r="CZ166" s="54"/>
      <c r="DA166" s="54"/>
    </row>
    <row r="167" spans="5:105" ht="15.75">
      <c r="E167" s="239">
        <v>1</v>
      </c>
      <c r="F167" s="139"/>
      <c r="G167" s="139"/>
      <c r="H167" s="139"/>
      <c r="I167" s="139"/>
      <c r="J167" s="139"/>
      <c r="K167" s="139"/>
      <c r="L167" s="139"/>
      <c r="M167" s="139"/>
      <c r="N167" s="139"/>
      <c r="O167" s="139"/>
      <c r="P167" s="139"/>
      <c r="Q167" s="139"/>
      <c r="R167" s="139"/>
      <c r="S167" s="139"/>
      <c r="T167" s="139"/>
      <c r="U167" s="139"/>
      <c r="V167" s="139"/>
      <c r="W167" s="139"/>
      <c r="X167" s="240">
        <v>0</v>
      </c>
      <c r="Y167" s="240">
        <v>0</v>
      </c>
      <c r="Z167" s="240">
        <v>0</v>
      </c>
      <c r="AA167" s="240">
        <v>0</v>
      </c>
      <c r="AB167" s="240">
        <v>0</v>
      </c>
      <c r="AC167" s="240">
        <v>0</v>
      </c>
      <c r="AD167" s="240">
        <v>2981.19291949534</v>
      </c>
      <c r="AE167" s="240">
        <v>3342.2139999999999</v>
      </c>
      <c r="AF167" s="240">
        <v>3342.2139999999999</v>
      </c>
      <c r="AG167" s="240">
        <v>3149.7670128640498</v>
      </c>
      <c r="AH167" s="240">
        <v>3355.8081782893701</v>
      </c>
      <c r="AI167" s="240">
        <v>3356.5862883936602</v>
      </c>
      <c r="AJ167" s="240">
        <v>3357.43052722117</v>
      </c>
      <c r="AK167" s="240">
        <v>3358.35306297743</v>
      </c>
      <c r="AL167" s="240">
        <v>3357.3265019442902</v>
      </c>
      <c r="AM167" s="240">
        <v>3356.3043416031001</v>
      </c>
      <c r="AN167" s="240">
        <v>3355.3321355311</v>
      </c>
      <c r="AO167" s="240">
        <v>3354.3436616289</v>
      </c>
      <c r="AP167" s="240">
        <v>3353.3759011512998</v>
      </c>
      <c r="AQ167" s="240">
        <v>3352.7694752770199</v>
      </c>
      <c r="AR167" s="240">
        <v>3352.1715097429401</v>
      </c>
      <c r="AS167" s="240">
        <v>3351.5811129335002</v>
      </c>
      <c r="AT167" s="240">
        <v>3350.9981400756501</v>
      </c>
      <c r="AU167" s="240">
        <v>3350.42246644745</v>
      </c>
      <c r="BW167" s="54"/>
      <c r="BX167" s="54"/>
      <c r="BY167" s="54"/>
      <c r="BZ167" s="54"/>
      <c r="CA167" s="54"/>
      <c r="CB167" s="54"/>
      <c r="CC167" s="54"/>
      <c r="CD167" s="54"/>
      <c r="CE167" s="54"/>
      <c r="CF167" s="54"/>
      <c r="CG167" s="54"/>
      <c r="CH167" s="54"/>
      <c r="CI167" s="54"/>
      <c r="CJ167" s="54"/>
      <c r="CK167" s="54"/>
      <c r="CL167" s="54"/>
      <c r="CX167" s="54"/>
      <c r="CY167" s="54"/>
      <c r="CZ167" s="54"/>
      <c r="DA167" s="54"/>
    </row>
    <row r="168" spans="5:105" ht="15.75">
      <c r="E168" s="239">
        <v>2</v>
      </c>
      <c r="F168" s="139"/>
      <c r="G168" s="139"/>
      <c r="H168" s="139"/>
      <c r="I168" s="139"/>
      <c r="J168" s="139"/>
      <c r="K168" s="139"/>
      <c r="L168" s="139"/>
      <c r="M168" s="139"/>
      <c r="N168" s="139"/>
      <c r="O168" s="139"/>
      <c r="P168" s="139"/>
      <c r="Q168" s="139"/>
      <c r="R168" s="139"/>
      <c r="S168" s="139"/>
      <c r="T168" s="139"/>
      <c r="U168" s="139"/>
      <c r="V168" s="139"/>
      <c r="W168" s="139"/>
      <c r="X168" s="240">
        <v>0</v>
      </c>
      <c r="Y168" s="240">
        <v>0</v>
      </c>
      <c r="Z168" s="240">
        <v>0</v>
      </c>
      <c r="AA168" s="240">
        <v>0</v>
      </c>
      <c r="AB168" s="240">
        <v>0</v>
      </c>
      <c r="AC168" s="240">
        <v>0</v>
      </c>
      <c r="AD168" s="240">
        <v>2887.2274654241301</v>
      </c>
      <c r="AE168" s="240">
        <v>2943.194</v>
      </c>
      <c r="AF168" s="240">
        <v>2943.194</v>
      </c>
      <c r="AG168" s="240">
        <v>2792.0733265849799</v>
      </c>
      <c r="AH168" s="240">
        <v>3010.0675339049699</v>
      </c>
      <c r="AI168" s="240">
        <v>3011.0482950007299</v>
      </c>
      <c r="AJ168" s="240">
        <v>3012.1124073840301</v>
      </c>
      <c r="AK168" s="240">
        <v>3013.2752083477899</v>
      </c>
      <c r="AL168" s="240">
        <v>3011.9812897645802</v>
      </c>
      <c r="AM168" s="240">
        <v>3010.6929179895301</v>
      </c>
      <c r="AN168" s="240">
        <v>3009.4675105732499</v>
      </c>
      <c r="AO168" s="240">
        <v>3008.22159853317</v>
      </c>
      <c r="AP168" s="240">
        <v>3007.0017945218901</v>
      </c>
      <c r="AQ168" s="240">
        <v>3006.23743109611</v>
      </c>
      <c r="AR168" s="240">
        <v>3005.4837314214801</v>
      </c>
      <c r="AS168" s="240">
        <v>3004.7395716700998</v>
      </c>
      <c r="AT168" s="240">
        <v>3004.00476936422</v>
      </c>
      <c r="AU168" s="240">
        <v>3003.2791672993299</v>
      </c>
      <c r="BW168" s="54"/>
      <c r="BX168" s="54"/>
      <c r="BY168" s="54"/>
      <c r="BZ168" s="54"/>
      <c r="CA168" s="54"/>
      <c r="CB168" s="54"/>
      <c r="CC168" s="54"/>
      <c r="CD168" s="54"/>
      <c r="CE168" s="54"/>
      <c r="CF168" s="54"/>
      <c r="CG168" s="54"/>
      <c r="CH168" s="54"/>
      <c r="CI168" s="54"/>
      <c r="CJ168" s="54"/>
      <c r="CK168" s="54"/>
      <c r="CL168" s="54"/>
      <c r="CX168" s="54"/>
      <c r="CY168" s="54"/>
      <c r="CZ168" s="54"/>
      <c r="DA168" s="54"/>
    </row>
    <row r="169" spans="5:105" ht="15.75">
      <c r="E169" s="239">
        <v>3</v>
      </c>
      <c r="F169" s="139"/>
      <c r="G169" s="139"/>
      <c r="H169" s="139"/>
      <c r="I169" s="139"/>
      <c r="J169" s="139"/>
      <c r="K169" s="139"/>
      <c r="L169" s="139"/>
      <c r="M169" s="139"/>
      <c r="N169" s="139"/>
      <c r="O169" s="139"/>
      <c r="P169" s="139"/>
      <c r="Q169" s="139"/>
      <c r="R169" s="139"/>
      <c r="S169" s="139"/>
      <c r="T169" s="139"/>
      <c r="U169" s="139"/>
      <c r="V169" s="139"/>
      <c r="W169" s="139"/>
      <c r="X169" s="240">
        <v>0</v>
      </c>
      <c r="Y169" s="240">
        <v>0</v>
      </c>
      <c r="Z169" s="240">
        <v>0</v>
      </c>
      <c r="AA169" s="240">
        <v>0</v>
      </c>
      <c r="AB169" s="240">
        <v>0</v>
      </c>
      <c r="AC169" s="240">
        <v>0</v>
      </c>
      <c r="AD169" s="240">
        <v>3666.94566206941</v>
      </c>
      <c r="AE169" s="240">
        <v>3898.5940000000001</v>
      </c>
      <c r="AF169" s="240">
        <v>3898.5940000000001</v>
      </c>
      <c r="AG169" s="240">
        <v>3808.7050024585601</v>
      </c>
      <c r="AH169" s="240">
        <v>3992.7264518594002</v>
      </c>
      <c r="AI169" s="240">
        <v>3993.1312413208502</v>
      </c>
      <c r="AJ169" s="240">
        <v>3993.5704323536302</v>
      </c>
      <c r="AK169" s="240">
        <v>3994.0503551176198</v>
      </c>
      <c r="AL169" s="240">
        <v>3993.5163161873302</v>
      </c>
      <c r="AM169" s="240">
        <v>3992.9845665907901</v>
      </c>
      <c r="AN169" s="240">
        <v>3992.4788042698301</v>
      </c>
      <c r="AO169" s="240">
        <v>3991.96457907687</v>
      </c>
      <c r="AP169" s="240">
        <v>3991.46112944889</v>
      </c>
      <c r="AQ169" s="240">
        <v>3991.1456537832901</v>
      </c>
      <c r="AR169" s="240">
        <v>3990.8345793670001</v>
      </c>
      <c r="AS169" s="240">
        <v>3990.5274423625901</v>
      </c>
      <c r="AT169" s="240">
        <v>3990.22416745603</v>
      </c>
      <c r="AU169" s="240">
        <v>3989.9246897643302</v>
      </c>
      <c r="BW169" s="54"/>
      <c r="BX169" s="54"/>
      <c r="BY169" s="54"/>
      <c r="BZ169" s="54"/>
      <c r="CA169" s="54"/>
      <c r="CB169" s="54"/>
      <c r="CC169" s="54"/>
      <c r="CD169" s="54"/>
      <c r="CE169" s="54"/>
      <c r="CF169" s="54"/>
      <c r="CG169" s="54"/>
      <c r="CH169" s="54"/>
      <c r="CI169" s="54"/>
      <c r="CJ169" s="54"/>
      <c r="CK169" s="54"/>
      <c r="CL169" s="54"/>
      <c r="CX169" s="54"/>
      <c r="CY169" s="54"/>
      <c r="CZ169" s="54"/>
      <c r="DA169" s="54"/>
    </row>
    <row r="170" spans="5:105" ht="15.75">
      <c r="E170" s="239">
        <v>4</v>
      </c>
      <c r="F170" s="139"/>
      <c r="G170" s="139"/>
      <c r="H170" s="139"/>
      <c r="I170" s="139"/>
      <c r="J170" s="139"/>
      <c r="K170" s="139"/>
      <c r="L170" s="139"/>
      <c r="M170" s="139"/>
      <c r="N170" s="139"/>
      <c r="O170" s="139"/>
      <c r="P170" s="139"/>
      <c r="Q170" s="139"/>
      <c r="R170" s="139"/>
      <c r="S170" s="139"/>
      <c r="T170" s="139"/>
      <c r="U170" s="139"/>
      <c r="V170" s="139"/>
      <c r="W170" s="139"/>
      <c r="X170" s="240">
        <v>0</v>
      </c>
      <c r="Y170" s="240">
        <v>0</v>
      </c>
      <c r="Z170" s="240">
        <v>0</v>
      </c>
      <c r="AA170" s="240">
        <v>0</v>
      </c>
      <c r="AB170" s="240">
        <v>0</v>
      </c>
      <c r="AC170" s="240">
        <v>0</v>
      </c>
      <c r="AD170" s="240">
        <v>4540.4239736850895</v>
      </c>
      <c r="AE170" s="240">
        <v>4519.6040000000003</v>
      </c>
      <c r="AF170" s="240">
        <v>4519.6040000000003</v>
      </c>
      <c r="AG170" s="240">
        <v>4447.0172559702096</v>
      </c>
      <c r="AH170" s="240">
        <v>4609.7082391068097</v>
      </c>
      <c r="AI170" s="240">
        <v>4609.7513934150602</v>
      </c>
      <c r="AJ170" s="240">
        <v>4609.7982152496497</v>
      </c>
      <c r="AK170" s="240">
        <v>4609.8493794643</v>
      </c>
      <c r="AL170" s="240">
        <v>4609.7924459647702</v>
      </c>
      <c r="AM170" s="240">
        <v>4609.7357565294296</v>
      </c>
      <c r="AN170" s="240">
        <v>4609.6818375785297</v>
      </c>
      <c r="AO170" s="240">
        <v>4609.6270164070302</v>
      </c>
      <c r="AP170" s="240">
        <v>4609.5733440106296</v>
      </c>
      <c r="AQ170" s="240">
        <v>4609.5397113808003</v>
      </c>
      <c r="AR170" s="240">
        <v>4609.5065479649302</v>
      </c>
      <c r="AS170" s="240">
        <v>4609.4738043136604</v>
      </c>
      <c r="AT170" s="240">
        <v>4609.4414723978198</v>
      </c>
      <c r="AU170" s="240">
        <v>4609.4095453002801</v>
      </c>
      <c r="BW170" s="54"/>
      <c r="BX170" s="54"/>
      <c r="BY170" s="54"/>
      <c r="BZ170" s="54"/>
      <c r="CA170" s="54"/>
      <c r="CB170" s="54"/>
      <c r="CC170" s="54"/>
      <c r="CD170" s="54"/>
      <c r="CE170" s="54"/>
      <c r="CF170" s="54"/>
      <c r="CG170" s="54"/>
      <c r="CH170" s="54"/>
      <c r="CI170" s="54"/>
      <c r="CJ170" s="54"/>
      <c r="CK170" s="54"/>
      <c r="CL170" s="54"/>
      <c r="CX170" s="54"/>
      <c r="CY170" s="54"/>
      <c r="CZ170" s="54"/>
      <c r="DA170" s="54"/>
    </row>
    <row r="171" spans="5:105" ht="15.75">
      <c r="E171" s="239">
        <v>5</v>
      </c>
      <c r="F171" s="139"/>
      <c r="G171" s="139"/>
      <c r="H171" s="139"/>
      <c r="I171" s="139"/>
      <c r="J171" s="139"/>
      <c r="K171" s="139"/>
      <c r="L171" s="139"/>
      <c r="M171" s="139"/>
      <c r="N171" s="139"/>
      <c r="O171" s="139"/>
      <c r="P171" s="139"/>
      <c r="Q171" s="139"/>
      <c r="R171" s="139"/>
      <c r="S171" s="139"/>
      <c r="T171" s="139"/>
      <c r="U171" s="139"/>
      <c r="V171" s="139"/>
      <c r="W171" s="139"/>
      <c r="X171" s="240">
        <v>0</v>
      </c>
      <c r="Y171" s="240">
        <v>0</v>
      </c>
      <c r="Z171" s="240">
        <v>0</v>
      </c>
      <c r="AA171" s="240">
        <v>0</v>
      </c>
      <c r="AB171" s="240">
        <v>0</v>
      </c>
      <c r="AC171" s="240">
        <v>0</v>
      </c>
      <c r="AD171" s="240">
        <v>5443.19733034811</v>
      </c>
      <c r="AE171" s="240">
        <v>5176.0200000000004</v>
      </c>
      <c r="AF171" s="240">
        <v>5176.0200000000004</v>
      </c>
      <c r="AG171" s="240">
        <v>5036.4790819172003</v>
      </c>
      <c r="AH171" s="240">
        <v>5179.4720324322298</v>
      </c>
      <c r="AI171" s="240">
        <v>5179.1812277469598</v>
      </c>
      <c r="AJ171" s="240">
        <v>5178.86570863833</v>
      </c>
      <c r="AK171" s="240">
        <v>5178.5209274579202</v>
      </c>
      <c r="AL171" s="240">
        <v>5178.9045862184203</v>
      </c>
      <c r="AM171" s="240">
        <v>5179.2866002992996</v>
      </c>
      <c r="AN171" s="240">
        <v>5179.6499448687</v>
      </c>
      <c r="AO171" s="240">
        <v>5180.0193692476396</v>
      </c>
      <c r="AP171" s="240">
        <v>5180.3810523559196</v>
      </c>
      <c r="AQ171" s="240">
        <v>5180.6076931417601</v>
      </c>
      <c r="AR171" s="240">
        <v>5180.8311720273095</v>
      </c>
      <c r="AS171" s="240">
        <v>5181.0518222378696</v>
      </c>
      <c r="AT171" s="240">
        <v>5181.2696978797803</v>
      </c>
      <c r="AU171" s="240">
        <v>5181.4848455656202</v>
      </c>
      <c r="BW171" s="54"/>
      <c r="BX171" s="54"/>
      <c r="BY171" s="54"/>
      <c r="BZ171" s="54"/>
      <c r="CA171" s="54"/>
      <c r="CB171" s="54"/>
      <c r="CC171" s="54"/>
      <c r="CD171" s="54"/>
      <c r="CE171" s="54"/>
      <c r="CF171" s="54"/>
      <c r="CG171" s="54"/>
      <c r="CH171" s="54"/>
      <c r="CI171" s="54"/>
      <c r="CJ171" s="54"/>
      <c r="CK171" s="54"/>
      <c r="CL171" s="54"/>
      <c r="CX171" s="54"/>
      <c r="CY171" s="54"/>
      <c r="CZ171" s="54"/>
      <c r="DA171" s="54"/>
    </row>
    <row r="172" spans="5:105" ht="15.75">
      <c r="E172" s="239">
        <v>6</v>
      </c>
      <c r="F172" s="139"/>
      <c r="G172" s="139"/>
      <c r="H172" s="139"/>
      <c r="I172" s="139"/>
      <c r="J172" s="139"/>
      <c r="K172" s="139"/>
      <c r="L172" s="139"/>
      <c r="M172" s="139"/>
      <c r="N172" s="139"/>
      <c r="O172" s="139"/>
      <c r="P172" s="139"/>
      <c r="Q172" s="139"/>
      <c r="R172" s="139"/>
      <c r="S172" s="139"/>
      <c r="T172" s="139"/>
      <c r="U172" s="139"/>
      <c r="V172" s="139"/>
      <c r="W172" s="139"/>
      <c r="X172" s="240">
        <v>0</v>
      </c>
      <c r="Y172" s="240">
        <v>0</v>
      </c>
      <c r="Z172" s="240">
        <v>0</v>
      </c>
      <c r="AA172" s="240">
        <v>0</v>
      </c>
      <c r="AB172" s="240">
        <v>0</v>
      </c>
      <c r="AC172" s="240">
        <v>0</v>
      </c>
      <c r="AD172" s="240">
        <v>5590.8703670060904</v>
      </c>
      <c r="AE172" s="240">
        <v>5584.0320000000002</v>
      </c>
      <c r="AF172" s="240">
        <v>5584.0320000000002</v>
      </c>
      <c r="AG172" s="240">
        <v>5375.7181622273902</v>
      </c>
      <c r="AH172" s="240">
        <v>5507.3747680016504</v>
      </c>
      <c r="AI172" s="240">
        <v>5506.8917677630197</v>
      </c>
      <c r="AJ172" s="240">
        <v>5506.3677191060297</v>
      </c>
      <c r="AK172" s="240">
        <v>5505.7950687986204</v>
      </c>
      <c r="AL172" s="240">
        <v>5506.4322912446996</v>
      </c>
      <c r="AM172" s="240">
        <v>5507.06678202689</v>
      </c>
      <c r="AN172" s="240">
        <v>5507.6702644417701</v>
      </c>
      <c r="AO172" s="240">
        <v>5508.2838448695402</v>
      </c>
      <c r="AP172" s="240">
        <v>5508.8845677480003</v>
      </c>
      <c r="AQ172" s="240">
        <v>5509.2609975621999</v>
      </c>
      <c r="AR172" s="240">
        <v>5509.6321757464502</v>
      </c>
      <c r="AS172" s="240">
        <v>5509.9986557577804</v>
      </c>
      <c r="AT172" s="240">
        <v>5510.3605274619304</v>
      </c>
      <c r="AU172" s="240">
        <v>5510.7178682781696</v>
      </c>
      <c r="BW172" s="54"/>
      <c r="BX172" s="54"/>
      <c r="BY172" s="54"/>
      <c r="BZ172" s="54"/>
      <c r="CA172" s="54"/>
      <c r="CB172" s="54"/>
      <c r="CC172" s="54"/>
      <c r="CD172" s="54"/>
      <c r="CE172" s="54"/>
      <c r="CF172" s="54"/>
      <c r="CG172" s="54"/>
      <c r="CH172" s="54"/>
      <c r="CI172" s="54"/>
      <c r="CJ172" s="54"/>
      <c r="CK172" s="54"/>
      <c r="CL172" s="54"/>
      <c r="CX172" s="54"/>
      <c r="CY172" s="54"/>
      <c r="CZ172" s="54"/>
      <c r="DA172" s="54"/>
    </row>
    <row r="173" spans="5:105" ht="15.75">
      <c r="E173" s="239">
        <v>7</v>
      </c>
      <c r="F173" s="139"/>
      <c r="G173" s="139"/>
      <c r="H173" s="139"/>
      <c r="I173" s="139"/>
      <c r="J173" s="139"/>
      <c r="K173" s="139"/>
      <c r="L173" s="139"/>
      <c r="M173" s="139"/>
      <c r="N173" s="139"/>
      <c r="O173" s="139"/>
      <c r="P173" s="139"/>
      <c r="Q173" s="139"/>
      <c r="R173" s="139"/>
      <c r="S173" s="139"/>
      <c r="T173" s="139"/>
      <c r="U173" s="139"/>
      <c r="V173" s="139"/>
      <c r="W173" s="139"/>
      <c r="X173" s="240">
        <v>0</v>
      </c>
      <c r="Y173" s="240">
        <v>0</v>
      </c>
      <c r="Z173" s="240">
        <v>0</v>
      </c>
      <c r="AA173" s="240">
        <v>0</v>
      </c>
      <c r="AB173" s="240">
        <v>0</v>
      </c>
      <c r="AC173" s="240">
        <v>0</v>
      </c>
      <c r="AD173" s="240">
        <v>5767.0399077638504</v>
      </c>
      <c r="AE173" s="240">
        <v>5797.03</v>
      </c>
      <c r="AF173" s="240">
        <v>5797.03</v>
      </c>
      <c r="AG173" s="240">
        <v>5897.9244545562997</v>
      </c>
      <c r="AH173" s="240">
        <v>5702.5424762125604</v>
      </c>
      <c r="AI173" s="240">
        <v>5701.94508118058</v>
      </c>
      <c r="AJ173" s="240">
        <v>5701.2969157363996</v>
      </c>
      <c r="AK173" s="240">
        <v>5700.5886377246097</v>
      </c>
      <c r="AL173" s="240">
        <v>5701.3767812763399</v>
      </c>
      <c r="AM173" s="240">
        <v>5702.1615461911597</v>
      </c>
      <c r="AN173" s="240">
        <v>5702.90795865166</v>
      </c>
      <c r="AO173" s="240">
        <v>5703.6668607596903</v>
      </c>
      <c r="AP173" s="240">
        <v>5704.4098601093701</v>
      </c>
      <c r="AQ173" s="240">
        <v>5704.8754443532498</v>
      </c>
      <c r="AR173" s="240">
        <v>5705.3345331600804</v>
      </c>
      <c r="AS173" s="240">
        <v>5705.7878110688398</v>
      </c>
      <c r="AT173" s="240">
        <v>5706.2353892292303</v>
      </c>
      <c r="AU173" s="240">
        <v>5706.6773633966905</v>
      </c>
      <c r="BW173" s="54"/>
      <c r="BX173" s="54"/>
      <c r="BY173" s="54"/>
      <c r="BZ173" s="54"/>
      <c r="CA173" s="54"/>
      <c r="CB173" s="54"/>
      <c r="CC173" s="54"/>
      <c r="CD173" s="54"/>
      <c r="CE173" s="54"/>
      <c r="CF173" s="54"/>
      <c r="CG173" s="54"/>
      <c r="CH173" s="54"/>
      <c r="CI173" s="54"/>
      <c r="CJ173" s="54"/>
      <c r="CK173" s="54"/>
      <c r="CL173" s="54"/>
      <c r="CX173" s="54"/>
      <c r="CY173" s="54"/>
      <c r="CZ173" s="54"/>
      <c r="DA173" s="54"/>
    </row>
    <row r="174" spans="5:105" ht="15.75">
      <c r="E174" s="239">
        <v>8</v>
      </c>
      <c r="F174" s="139"/>
      <c r="G174" s="139"/>
      <c r="H174" s="139"/>
      <c r="I174" s="139"/>
      <c r="J174" s="139"/>
      <c r="K174" s="139"/>
      <c r="L174" s="139"/>
      <c r="M174" s="139"/>
      <c r="N174" s="139"/>
      <c r="O174" s="139"/>
      <c r="P174" s="139"/>
      <c r="Q174" s="139"/>
      <c r="R174" s="139"/>
      <c r="S174" s="139"/>
      <c r="T174" s="139"/>
      <c r="U174" s="139"/>
      <c r="V174" s="139"/>
      <c r="W174" s="139"/>
      <c r="X174" s="240">
        <v>0</v>
      </c>
      <c r="Y174" s="240">
        <v>0</v>
      </c>
      <c r="Z174" s="240">
        <v>0</v>
      </c>
      <c r="AA174" s="240">
        <v>0</v>
      </c>
      <c r="AB174" s="240">
        <v>0</v>
      </c>
      <c r="AC174" s="240">
        <v>0</v>
      </c>
      <c r="AD174" s="240">
        <v>5904.6627362105</v>
      </c>
      <c r="AE174" s="240">
        <v>6067.9139999999998</v>
      </c>
      <c r="AF174" s="240">
        <v>6067.9139999999998</v>
      </c>
      <c r="AG174" s="240">
        <v>6131.8637243382</v>
      </c>
      <c r="AH174" s="240">
        <v>5928.6642026612299</v>
      </c>
      <c r="AI174" s="240">
        <v>5927.9342695756504</v>
      </c>
      <c r="AJ174" s="240">
        <v>5927.1423021549299</v>
      </c>
      <c r="AK174" s="240">
        <v>5926.2768855931599</v>
      </c>
      <c r="AL174" s="240">
        <v>5927.2398866624599</v>
      </c>
      <c r="AM174" s="240">
        <v>5928.1987595105102</v>
      </c>
      <c r="AN174" s="240">
        <v>5929.1107710292499</v>
      </c>
      <c r="AO174" s="240">
        <v>5930.0380431485501</v>
      </c>
      <c r="AP174" s="240">
        <v>5930.9458843237499</v>
      </c>
      <c r="AQ174" s="240">
        <v>5931.51476308158</v>
      </c>
      <c r="AR174" s="240">
        <v>5932.0757053247899</v>
      </c>
      <c r="AS174" s="240">
        <v>5932.6295474641702</v>
      </c>
      <c r="AT174" s="240">
        <v>5933.1764253090896</v>
      </c>
      <c r="AU174" s="240">
        <v>5933.7164558592704</v>
      </c>
      <c r="BW174" s="54"/>
      <c r="BX174" s="54"/>
      <c r="BY174" s="54"/>
      <c r="BZ174" s="54"/>
      <c r="CA174" s="54"/>
      <c r="CB174" s="54"/>
      <c r="CC174" s="54"/>
      <c r="CD174" s="54"/>
      <c r="CE174" s="54"/>
      <c r="CF174" s="54"/>
      <c r="CG174" s="54"/>
      <c r="CH174" s="54"/>
      <c r="CI174" s="54"/>
      <c r="CJ174" s="54"/>
      <c r="CK174" s="54"/>
      <c r="CL174" s="54"/>
      <c r="CX174" s="54"/>
      <c r="CY174" s="54"/>
      <c r="CZ174" s="54"/>
      <c r="DA174" s="54"/>
    </row>
    <row r="175" spans="5:105" ht="15.75">
      <c r="E175" s="239">
        <v>9</v>
      </c>
      <c r="F175" s="139"/>
      <c r="G175" s="139"/>
      <c r="H175" s="139"/>
      <c r="I175" s="139"/>
      <c r="J175" s="139"/>
      <c r="K175" s="139"/>
      <c r="L175" s="139"/>
      <c r="M175" s="139"/>
      <c r="N175" s="139"/>
      <c r="O175" s="139"/>
      <c r="P175" s="139"/>
      <c r="Q175" s="139"/>
      <c r="R175" s="139"/>
      <c r="S175" s="139"/>
      <c r="T175" s="139"/>
      <c r="U175" s="139"/>
      <c r="V175" s="139"/>
      <c r="W175" s="139"/>
      <c r="X175" s="240">
        <v>0</v>
      </c>
      <c r="Y175" s="240">
        <v>0</v>
      </c>
      <c r="Z175" s="240">
        <v>0</v>
      </c>
      <c r="AA175" s="240">
        <v>0</v>
      </c>
      <c r="AB175" s="240">
        <v>0</v>
      </c>
      <c r="AC175" s="240">
        <v>0</v>
      </c>
      <c r="AD175" s="240">
        <v>6584.7458380569497</v>
      </c>
      <c r="AE175" s="240">
        <v>5780.732</v>
      </c>
      <c r="AF175" s="240">
        <v>5780.732</v>
      </c>
      <c r="AG175" s="240">
        <v>5867.5286329604996</v>
      </c>
      <c r="AH175" s="240">
        <v>5673.1623911055403</v>
      </c>
      <c r="AI175" s="240">
        <v>5672.5822167951401</v>
      </c>
      <c r="AJ175" s="240">
        <v>5671.9527355985001</v>
      </c>
      <c r="AK175" s="240">
        <v>5671.26487466048</v>
      </c>
      <c r="AL175" s="240">
        <v>5672.0302989059901</v>
      </c>
      <c r="AM175" s="240">
        <v>5672.7924419083702</v>
      </c>
      <c r="AN175" s="240">
        <v>5673.5173380179203</v>
      </c>
      <c r="AO175" s="240">
        <v>5674.2543637439703</v>
      </c>
      <c r="AP175" s="240">
        <v>5674.9759451302398</v>
      </c>
      <c r="AQ175" s="240">
        <v>5675.4281082771704</v>
      </c>
      <c r="AR175" s="240">
        <v>5675.8739632268398</v>
      </c>
      <c r="AS175" s="240">
        <v>5676.3141747854497</v>
      </c>
      <c r="AT175" s="240">
        <v>5676.7488508986698</v>
      </c>
      <c r="AU175" s="240">
        <v>5677.1780845616404</v>
      </c>
      <c r="BW175" s="54"/>
      <c r="BX175" s="54"/>
      <c r="BY175" s="54"/>
      <c r="BZ175" s="54"/>
      <c r="CA175" s="54"/>
      <c r="CB175" s="54"/>
      <c r="CC175" s="54"/>
      <c r="CD175" s="54"/>
      <c r="CE175" s="54"/>
      <c r="CF175" s="54"/>
      <c r="CG175" s="54"/>
      <c r="CH175" s="54"/>
      <c r="CI175" s="54"/>
      <c r="CJ175" s="54"/>
      <c r="CK175" s="54"/>
      <c r="CL175" s="54"/>
      <c r="CX175" s="54"/>
      <c r="CY175" s="54"/>
      <c r="CZ175" s="54"/>
      <c r="DA175" s="54"/>
    </row>
    <row r="176" spans="5:105" ht="15.75">
      <c r="E176" s="239">
        <v>10</v>
      </c>
      <c r="F176" s="139"/>
      <c r="G176" s="139"/>
      <c r="H176" s="139"/>
      <c r="I176" s="139"/>
      <c r="J176" s="139"/>
      <c r="K176" s="139"/>
      <c r="L176" s="139"/>
      <c r="M176" s="139"/>
      <c r="N176" s="139"/>
      <c r="O176" s="139"/>
      <c r="P176" s="139"/>
      <c r="Q176" s="139"/>
      <c r="R176" s="139"/>
      <c r="S176" s="139"/>
      <c r="T176" s="139"/>
      <c r="U176" s="139"/>
      <c r="V176" s="139"/>
      <c r="W176" s="139"/>
      <c r="X176" s="240">
        <v>0</v>
      </c>
      <c r="Y176" s="240">
        <v>0</v>
      </c>
      <c r="Z176" s="240">
        <v>0</v>
      </c>
      <c r="AA176" s="240">
        <v>0</v>
      </c>
      <c r="AB176" s="240">
        <v>0</v>
      </c>
      <c r="AC176" s="240">
        <v>0</v>
      </c>
      <c r="AD176" s="240">
        <v>5190.5161590870603</v>
      </c>
      <c r="AE176" s="240">
        <v>5335.6279999999997</v>
      </c>
      <c r="AF176" s="240">
        <v>5335.6279999999997</v>
      </c>
      <c r="AG176" s="240">
        <v>5495.7226009405304</v>
      </c>
      <c r="AH176" s="240">
        <v>5313.78099292146</v>
      </c>
      <c r="AI176" s="240">
        <v>5313.4114649375397</v>
      </c>
      <c r="AJ176" s="240">
        <v>5313.0105321258998</v>
      </c>
      <c r="AK176" s="240">
        <v>5312.5724157510704</v>
      </c>
      <c r="AL176" s="240">
        <v>5313.0599341971902</v>
      </c>
      <c r="AM176" s="240">
        <v>5313.5453627349198</v>
      </c>
      <c r="AN176" s="240">
        <v>5314.0070677658296</v>
      </c>
      <c r="AO176" s="240">
        <v>5314.4764984623698</v>
      </c>
      <c r="AP176" s="240">
        <v>5314.9360922605101</v>
      </c>
      <c r="AQ176" s="240">
        <v>5315.22408663237</v>
      </c>
      <c r="AR176" s="240">
        <v>5315.5080631506698</v>
      </c>
      <c r="AS176" s="240">
        <v>5315.7884452476301</v>
      </c>
      <c r="AT176" s="240">
        <v>5316.06530167663</v>
      </c>
      <c r="AU176" s="240">
        <v>5316.3386916686804</v>
      </c>
      <c r="BW176" s="54"/>
      <c r="BX176" s="54"/>
      <c r="BY176" s="54"/>
      <c r="BZ176" s="54"/>
      <c r="CA176" s="54"/>
      <c r="CB176" s="54"/>
      <c r="CC176" s="54"/>
      <c r="CD176" s="54"/>
      <c r="CE176" s="54"/>
      <c r="CF176" s="54"/>
      <c r="CG176" s="54"/>
      <c r="CH176" s="54"/>
      <c r="CI176" s="54"/>
      <c r="CJ176" s="54"/>
      <c r="CK176" s="54"/>
      <c r="CL176" s="54"/>
      <c r="CX176" s="54"/>
      <c r="CY176" s="54"/>
      <c r="CZ176" s="54"/>
      <c r="DA176" s="54"/>
    </row>
    <row r="177" spans="1:233" ht="15.75">
      <c r="E177" s="239">
        <v>11</v>
      </c>
      <c r="F177" s="139"/>
      <c r="G177" s="139"/>
      <c r="H177" s="139"/>
      <c r="I177" s="139"/>
      <c r="J177" s="139"/>
      <c r="K177" s="139"/>
      <c r="L177" s="139"/>
      <c r="M177" s="139"/>
      <c r="N177" s="139"/>
      <c r="O177" s="139"/>
      <c r="P177" s="139"/>
      <c r="Q177" s="139"/>
      <c r="R177" s="139"/>
      <c r="S177" s="139"/>
      <c r="T177" s="139"/>
      <c r="U177" s="139"/>
      <c r="V177" s="139"/>
      <c r="W177" s="139"/>
      <c r="X177" s="240">
        <v>0</v>
      </c>
      <c r="Y177" s="240">
        <v>0</v>
      </c>
      <c r="Z177" s="240">
        <v>0</v>
      </c>
      <c r="AA177" s="240">
        <v>0</v>
      </c>
      <c r="AB177" s="240">
        <v>0</v>
      </c>
      <c r="AC177" s="240">
        <v>0</v>
      </c>
      <c r="AD177" s="240">
        <v>4334.9365724243598</v>
      </c>
      <c r="AE177" s="240">
        <v>4389.7820000000002</v>
      </c>
      <c r="AF177" s="240">
        <v>4389.7820000000002</v>
      </c>
      <c r="AG177" s="240">
        <v>4602.3025590356201</v>
      </c>
      <c r="AH177" s="240">
        <v>4450.2163485258498</v>
      </c>
      <c r="AI177" s="240">
        <v>4450.3529867512498</v>
      </c>
      <c r="AJ177" s="240">
        <v>4450.5012373581603</v>
      </c>
      <c r="AK177" s="240">
        <v>4450.6632371161804</v>
      </c>
      <c r="AL177" s="240">
        <v>4450.4829702399902</v>
      </c>
      <c r="AM177" s="240">
        <v>4450.30347613713</v>
      </c>
      <c r="AN177" s="240">
        <v>4450.1327541381797</v>
      </c>
      <c r="AO177" s="240">
        <v>4449.9591754645398</v>
      </c>
      <c r="AP177" s="240">
        <v>4449.7892341239203</v>
      </c>
      <c r="AQ177" s="240">
        <v>4449.6827441106898</v>
      </c>
      <c r="AR177" s="240">
        <v>4449.5777397559395</v>
      </c>
      <c r="AS177" s="240">
        <v>4449.4740644895701</v>
      </c>
      <c r="AT177" s="240">
        <v>4449.3716928890599</v>
      </c>
      <c r="AU177" s="240">
        <v>4449.2706030528898</v>
      </c>
      <c r="BW177" s="54"/>
      <c r="BX177" s="54"/>
      <c r="BY177" s="54"/>
      <c r="BZ177" s="54"/>
      <c r="CA177" s="54"/>
      <c r="CB177" s="54"/>
      <c r="CC177" s="54"/>
      <c r="CD177" s="54"/>
      <c r="CE177" s="54"/>
      <c r="CF177" s="54"/>
      <c r="CG177" s="54"/>
      <c r="CH177" s="54"/>
      <c r="CI177" s="54"/>
      <c r="CJ177" s="54"/>
      <c r="CK177" s="54"/>
      <c r="CL177" s="54"/>
      <c r="CX177" s="54"/>
      <c r="CY177" s="54"/>
      <c r="CZ177" s="54"/>
      <c r="DA177" s="54"/>
    </row>
    <row r="178" spans="1:233" ht="15.75">
      <c r="E178" s="239">
        <v>12</v>
      </c>
      <c r="F178" s="139"/>
      <c r="G178" s="139"/>
      <c r="H178" s="139"/>
      <c r="I178" s="139"/>
      <c r="J178" s="139"/>
      <c r="K178" s="139"/>
      <c r="L178" s="139"/>
      <c r="M178" s="139"/>
      <c r="N178" s="139"/>
      <c r="O178" s="139"/>
      <c r="P178" s="139"/>
      <c r="Q178" s="139"/>
      <c r="R178" s="139"/>
      <c r="S178" s="139"/>
      <c r="T178" s="139"/>
      <c r="U178" s="139"/>
      <c r="V178" s="139"/>
      <c r="W178" s="139"/>
      <c r="X178" s="240">
        <v>0</v>
      </c>
      <c r="Y178" s="240">
        <v>0</v>
      </c>
      <c r="Z178" s="240">
        <v>0</v>
      </c>
      <c r="AA178" s="240">
        <v>0</v>
      </c>
      <c r="AB178" s="240">
        <v>0</v>
      </c>
      <c r="AC178" s="240">
        <v>0</v>
      </c>
      <c r="AD178" s="240">
        <v>3308.2410684291099</v>
      </c>
      <c r="AE178" s="240">
        <v>3365.2559999999999</v>
      </c>
      <c r="AF178" s="240">
        <v>3365.2559999999999</v>
      </c>
      <c r="AG178" s="240">
        <v>3594.8981861464799</v>
      </c>
      <c r="AH178" s="240">
        <v>3476.4763849789101</v>
      </c>
      <c r="AI178" s="240">
        <v>3477.1837671195699</v>
      </c>
      <c r="AJ178" s="240">
        <v>3477.9512670732802</v>
      </c>
      <c r="AK178" s="240">
        <v>3478.7899469908102</v>
      </c>
      <c r="AL178" s="240">
        <v>3477.8566973939601</v>
      </c>
      <c r="AM178" s="240">
        <v>3476.9274484788598</v>
      </c>
      <c r="AN178" s="240">
        <v>3476.0436131339802</v>
      </c>
      <c r="AO178" s="240">
        <v>3475.1449886577502</v>
      </c>
      <c r="AP178" s="240">
        <v>3474.2651948155899</v>
      </c>
      <c r="AQ178" s="240">
        <v>3473.7138913037502</v>
      </c>
      <c r="AR178" s="240">
        <v>3473.1702791115899</v>
      </c>
      <c r="AS178" s="240">
        <v>3472.63354766883</v>
      </c>
      <c r="AT178" s="240">
        <v>3472.1035653618801</v>
      </c>
      <c r="AU178" s="240">
        <v>3471.58021880567</v>
      </c>
      <c r="BW178" s="54"/>
      <c r="BX178" s="54"/>
      <c r="BY178" s="54"/>
      <c r="BZ178" s="54"/>
      <c r="CA178" s="54"/>
      <c r="CB178" s="54"/>
      <c r="CC178" s="54"/>
      <c r="CD178" s="54"/>
      <c r="CE178" s="54"/>
      <c r="CF178" s="54"/>
      <c r="CG178" s="54"/>
      <c r="CH178" s="54"/>
      <c r="CI178" s="54"/>
      <c r="CJ178" s="54"/>
      <c r="CK178" s="54"/>
      <c r="CL178" s="54"/>
      <c r="CX178" s="54"/>
      <c r="CY178" s="54"/>
      <c r="CZ178" s="54"/>
      <c r="DA178" s="54"/>
    </row>
    <row r="179" spans="1:233" ht="15.75">
      <c r="E179" s="241" t="s">
        <v>74</v>
      </c>
      <c r="F179" s="242"/>
      <c r="G179" s="242"/>
      <c r="H179" s="242"/>
      <c r="I179" s="242"/>
      <c r="J179" s="242"/>
      <c r="K179" s="242"/>
      <c r="L179" s="242"/>
      <c r="M179" s="242"/>
      <c r="N179" s="242"/>
      <c r="O179" s="242"/>
      <c r="P179" s="242"/>
      <c r="Q179" s="242"/>
      <c r="R179" s="242"/>
      <c r="S179" s="242"/>
      <c r="T179" s="243"/>
      <c r="U179" s="243"/>
      <c r="V179" s="243"/>
      <c r="W179" s="243"/>
      <c r="X179" s="243">
        <v>0</v>
      </c>
      <c r="Y179" s="243">
        <v>0</v>
      </c>
      <c r="Z179" s="243">
        <v>0</v>
      </c>
      <c r="AA179" s="242">
        <v>0</v>
      </c>
      <c r="AB179" s="242">
        <v>0</v>
      </c>
      <c r="AC179" s="242">
        <v>0</v>
      </c>
      <c r="AD179" s="242">
        <v>56200.000000000007</v>
      </c>
      <c r="AE179" s="242">
        <v>56200</v>
      </c>
      <c r="AF179" s="242">
        <v>56200</v>
      </c>
      <c r="AG179" s="242">
        <v>56200.000000000015</v>
      </c>
      <c r="AH179" s="242">
        <v>56199.999999999978</v>
      </c>
      <c r="AI179" s="242">
        <v>56200.000000000015</v>
      </c>
      <c r="AJ179" s="242">
        <v>56200.000000000007</v>
      </c>
      <c r="AK179" s="242">
        <v>56199.999999999993</v>
      </c>
      <c r="AL179" s="242">
        <v>56200.000000000022</v>
      </c>
      <c r="AM179" s="242">
        <v>56199.999999999993</v>
      </c>
      <c r="AN179" s="242">
        <v>56200</v>
      </c>
      <c r="AO179" s="242">
        <v>56200.000000000015</v>
      </c>
      <c r="AP179" s="242">
        <v>56200.000000000015</v>
      </c>
      <c r="AQ179" s="242">
        <v>56199.999999999985</v>
      </c>
      <c r="AR179" s="242">
        <v>56200.000000000022</v>
      </c>
      <c r="AS179" s="242">
        <v>56200</v>
      </c>
      <c r="AT179" s="242">
        <v>56199.999999999993</v>
      </c>
      <c r="AU179" s="242">
        <v>56200.000000000015</v>
      </c>
      <c r="BW179" s="54"/>
      <c r="BX179" s="54"/>
      <c r="BY179" s="54"/>
      <c r="BZ179" s="54"/>
      <c r="CA179" s="54"/>
      <c r="CB179" s="54"/>
      <c r="CC179" s="54"/>
      <c r="CD179" s="54"/>
      <c r="CE179" s="54"/>
      <c r="CF179" s="54"/>
      <c r="CG179" s="54"/>
      <c r="CH179" s="54"/>
      <c r="CI179" s="54"/>
      <c r="CJ179" s="54"/>
      <c r="CK179" s="54"/>
      <c r="CL179" s="54"/>
      <c r="CX179" s="54"/>
      <c r="CY179" s="54"/>
      <c r="CZ179" s="54"/>
      <c r="DA179" s="54"/>
    </row>
    <row r="180" spans="1:233" ht="15.75">
      <c r="E180" s="246" t="s">
        <v>243</v>
      </c>
      <c r="F180" s="247"/>
      <c r="G180" s="247"/>
      <c r="H180" s="247"/>
      <c r="I180" s="247"/>
      <c r="J180" s="247"/>
      <c r="K180" s="247"/>
      <c r="L180" s="247"/>
      <c r="M180" s="247"/>
      <c r="N180" s="247"/>
      <c r="O180" s="247"/>
      <c r="P180" s="247"/>
      <c r="Q180" s="247"/>
      <c r="R180" s="247"/>
      <c r="S180" s="247"/>
      <c r="T180" s="248"/>
      <c r="U180" s="248"/>
      <c r="V180" s="248"/>
      <c r="W180" s="248"/>
      <c r="X180" s="248"/>
      <c r="Y180" s="248"/>
      <c r="Z180" s="248"/>
      <c r="AA180" s="247"/>
      <c r="AB180" s="247"/>
      <c r="AC180" s="247"/>
      <c r="AD180" s="247"/>
      <c r="AE180" s="247"/>
      <c r="AF180" s="247"/>
      <c r="AG180" s="247"/>
      <c r="AH180" s="247"/>
      <c r="AI180" s="247"/>
      <c r="AJ180" s="247"/>
      <c r="AK180" s="247"/>
      <c r="AL180" s="247"/>
      <c r="AM180" s="247"/>
      <c r="AN180" s="247"/>
      <c r="AO180" s="247"/>
      <c r="AP180" s="247"/>
      <c r="AQ180" s="247"/>
      <c r="AR180" s="247"/>
      <c r="AS180" s="247"/>
      <c r="AT180" s="247"/>
      <c r="AU180" s="247"/>
      <c r="BW180" s="54"/>
      <c r="BX180" s="54"/>
      <c r="BY180" s="54"/>
      <c r="BZ180" s="54"/>
      <c r="CA180" s="54"/>
      <c r="CB180" s="54"/>
      <c r="CC180" s="54"/>
      <c r="CD180" s="54"/>
      <c r="CE180" s="54"/>
      <c r="CF180" s="54"/>
      <c r="CG180" s="54"/>
      <c r="CH180" s="54"/>
      <c r="CI180" s="54"/>
      <c r="CJ180" s="54"/>
      <c r="CK180" s="54"/>
      <c r="CL180" s="54"/>
      <c r="CX180" s="54"/>
      <c r="CY180" s="54"/>
      <c r="CZ180" s="54"/>
      <c r="DA180" s="54"/>
    </row>
    <row r="181" spans="1:233" ht="15.75">
      <c r="E181" s="239">
        <v>1</v>
      </c>
      <c r="F181" s="139"/>
      <c r="G181" s="139"/>
      <c r="H181" s="139"/>
      <c r="I181" s="139"/>
      <c r="J181" s="139"/>
      <c r="K181" s="139"/>
      <c r="L181" s="139"/>
      <c r="M181" s="139"/>
      <c r="N181" s="139"/>
      <c r="O181" s="139"/>
      <c r="P181" s="139"/>
      <c r="Q181" s="139"/>
      <c r="R181" s="139"/>
      <c r="S181" s="139"/>
      <c r="T181" s="139"/>
      <c r="U181" s="139"/>
      <c r="V181" s="139"/>
      <c r="W181" s="139"/>
      <c r="X181" s="240">
        <v>0</v>
      </c>
      <c r="Y181" s="240">
        <v>0</v>
      </c>
      <c r="Z181" s="240">
        <v>0</v>
      </c>
      <c r="AA181" s="240">
        <v>0</v>
      </c>
      <c r="AB181" s="240">
        <v>0</v>
      </c>
      <c r="AC181" s="240">
        <v>0</v>
      </c>
      <c r="AD181" s="240">
        <v>1273.10729658164</v>
      </c>
      <c r="AE181" s="240">
        <v>1457.0150000000001</v>
      </c>
      <c r="AF181" s="240">
        <v>1516.4849999999999</v>
      </c>
      <c r="AG181" s="240">
        <v>1429.16474782977</v>
      </c>
      <c r="AH181" s="240">
        <v>1522.65317698183</v>
      </c>
      <c r="AI181" s="240">
        <v>1523.0062340576201</v>
      </c>
      <c r="AJ181" s="240">
        <v>1523.38929615907</v>
      </c>
      <c r="AK181" s="240">
        <v>1523.8078844470599</v>
      </c>
      <c r="AL181" s="240">
        <v>1523.3420960779199</v>
      </c>
      <c r="AM181" s="240">
        <v>1522.87830446404</v>
      </c>
      <c r="AN181" s="240">
        <v>1522.4371789331501</v>
      </c>
      <c r="AO181" s="240">
        <v>1521.9886720914001</v>
      </c>
      <c r="AP181" s="240">
        <v>1521.5495636896501</v>
      </c>
      <c r="AQ181" s="240">
        <v>1521.27440604207</v>
      </c>
      <c r="AR181" s="240">
        <v>1521.0030871609399</v>
      </c>
      <c r="AS181" s="240">
        <v>1520.73520248762</v>
      </c>
      <c r="AT181" s="240">
        <v>1520.4706863332599</v>
      </c>
      <c r="AU181" s="240">
        <v>1520.20948210694</v>
      </c>
      <c r="BW181" s="54"/>
      <c r="BX181" s="54"/>
      <c r="BY181" s="54"/>
      <c r="BZ181" s="54"/>
      <c r="CA181" s="54"/>
      <c r="CB181" s="54"/>
      <c r="CC181" s="54"/>
      <c r="CD181" s="54"/>
      <c r="CE181" s="54"/>
      <c r="CF181" s="54"/>
      <c r="CG181" s="54"/>
      <c r="CH181" s="54"/>
      <c r="CI181" s="54"/>
      <c r="CJ181" s="54"/>
      <c r="CK181" s="54"/>
      <c r="CL181" s="54"/>
      <c r="CX181" s="54"/>
      <c r="CY181" s="54"/>
      <c r="CZ181" s="54"/>
      <c r="DA181" s="54"/>
    </row>
    <row r="182" spans="1:233" ht="15.75">
      <c r="E182" s="239">
        <v>2</v>
      </c>
      <c r="F182" s="139"/>
      <c r="G182" s="139"/>
      <c r="H182" s="139"/>
      <c r="I182" s="139"/>
      <c r="J182" s="139"/>
      <c r="K182" s="139"/>
      <c r="L182" s="139"/>
      <c r="M182" s="139"/>
      <c r="N182" s="139"/>
      <c r="O182" s="139"/>
      <c r="P182" s="139"/>
      <c r="Q182" s="139"/>
      <c r="R182" s="139"/>
      <c r="S182" s="139"/>
      <c r="T182" s="139"/>
      <c r="U182" s="139"/>
      <c r="V182" s="139"/>
      <c r="W182" s="139"/>
      <c r="X182" s="240">
        <v>0</v>
      </c>
      <c r="Y182" s="240">
        <v>0</v>
      </c>
      <c r="Z182" s="240">
        <v>0</v>
      </c>
      <c r="AA182" s="240">
        <v>0</v>
      </c>
      <c r="AB182" s="240">
        <v>0</v>
      </c>
      <c r="AC182" s="240">
        <v>0</v>
      </c>
      <c r="AD182" s="240">
        <v>1232.9797005370001</v>
      </c>
      <c r="AE182" s="240">
        <v>1283.0650000000001</v>
      </c>
      <c r="AF182" s="240">
        <v>1335.4349999999999</v>
      </c>
      <c r="AG182" s="240">
        <v>1266.8660111729</v>
      </c>
      <c r="AH182" s="240">
        <v>1365.7779735689801</v>
      </c>
      <c r="AI182" s="240">
        <v>1366.22298082773</v>
      </c>
      <c r="AJ182" s="240">
        <v>1366.70580762087</v>
      </c>
      <c r="AK182" s="240">
        <v>1367.2334130403699</v>
      </c>
      <c r="AL182" s="240">
        <v>1366.64631475083</v>
      </c>
      <c r="AM182" s="240">
        <v>1366.0617332514801</v>
      </c>
      <c r="AN182" s="240">
        <v>1365.5057209896399</v>
      </c>
      <c r="AO182" s="240">
        <v>1364.9404050283999</v>
      </c>
      <c r="AP182" s="240">
        <v>1364.3869352367999</v>
      </c>
      <c r="AQ182" s="240">
        <v>1364.04011553293</v>
      </c>
      <c r="AR182" s="240">
        <v>1363.6981343638399</v>
      </c>
      <c r="AS182" s="240">
        <v>1363.3604818076101</v>
      </c>
      <c r="AT182" s="240">
        <v>1363.0270750673999</v>
      </c>
      <c r="AU182" s="240">
        <v>1362.69784281375</v>
      </c>
      <c r="BW182" s="54"/>
      <c r="BX182" s="54"/>
      <c r="BY182" s="54"/>
      <c r="BZ182" s="54"/>
      <c r="CA182" s="54"/>
      <c r="CB182" s="54"/>
      <c r="CC182" s="54"/>
      <c r="CD182" s="54"/>
      <c r="CE182" s="54"/>
      <c r="CF182" s="54"/>
      <c r="CG182" s="54"/>
      <c r="CH182" s="54"/>
      <c r="CI182" s="54"/>
      <c r="CJ182" s="54"/>
      <c r="CK182" s="54"/>
      <c r="CL182" s="54"/>
      <c r="CX182" s="54"/>
      <c r="CY182" s="54"/>
      <c r="CZ182" s="54"/>
      <c r="DA182" s="54"/>
    </row>
    <row r="183" spans="1:233" ht="15.75">
      <c r="E183" s="239">
        <v>3</v>
      </c>
      <c r="F183" s="139"/>
      <c r="G183" s="139"/>
      <c r="H183" s="139"/>
      <c r="I183" s="139"/>
      <c r="J183" s="139"/>
      <c r="K183" s="139"/>
      <c r="L183" s="139"/>
      <c r="M183" s="139"/>
      <c r="N183" s="139"/>
      <c r="O183" s="139"/>
      <c r="P183" s="139"/>
      <c r="Q183" s="139"/>
      <c r="R183" s="139"/>
      <c r="S183" s="139"/>
      <c r="T183" s="139"/>
      <c r="U183" s="139"/>
      <c r="V183" s="139"/>
      <c r="W183" s="139"/>
      <c r="X183" s="240">
        <v>0</v>
      </c>
      <c r="Y183" s="240">
        <v>0</v>
      </c>
      <c r="Z183" s="240">
        <v>0</v>
      </c>
      <c r="AA183" s="240">
        <v>0</v>
      </c>
      <c r="AB183" s="240">
        <v>0</v>
      </c>
      <c r="AC183" s="240">
        <v>0</v>
      </c>
      <c r="AD183" s="240">
        <v>1565.9554428766101</v>
      </c>
      <c r="AE183" s="240">
        <v>1699.5650000000001</v>
      </c>
      <c r="AF183" s="240">
        <v>1768.9349999999999</v>
      </c>
      <c r="AG183" s="240">
        <v>1728.14906695184</v>
      </c>
      <c r="AH183" s="240">
        <v>1811.64634381521</v>
      </c>
      <c r="AI183" s="240">
        <v>1811.8300116313501</v>
      </c>
      <c r="AJ183" s="240">
        <v>1812.02928870138</v>
      </c>
      <c r="AK183" s="240">
        <v>1812.2470472508801</v>
      </c>
      <c r="AL183" s="240">
        <v>1812.0047342131099</v>
      </c>
      <c r="AM183" s="240">
        <v>1811.7634599299799</v>
      </c>
      <c r="AN183" s="240">
        <v>1811.5339770263499</v>
      </c>
      <c r="AO183" s="240">
        <v>1811.30065420748</v>
      </c>
      <c r="AP183" s="240">
        <v>1811.0722206574101</v>
      </c>
      <c r="AQ183" s="240">
        <v>1810.92907778423</v>
      </c>
      <c r="AR183" s="240">
        <v>1810.78793191919</v>
      </c>
      <c r="AS183" s="240">
        <v>1810.6485726022399</v>
      </c>
      <c r="AT183" s="240">
        <v>1810.5109656606601</v>
      </c>
      <c r="AU183" s="240">
        <v>1810.3750816546301</v>
      </c>
      <c r="BW183" s="54"/>
      <c r="BX183" s="54"/>
      <c r="BY183" s="54"/>
      <c r="BZ183" s="54"/>
      <c r="CA183" s="54"/>
      <c r="CB183" s="54"/>
      <c r="CC183" s="54"/>
      <c r="CD183" s="54"/>
      <c r="CE183" s="54"/>
      <c r="CF183" s="54"/>
      <c r="CG183" s="54"/>
      <c r="CH183" s="54"/>
      <c r="CI183" s="54"/>
      <c r="CJ183" s="54"/>
      <c r="CK183" s="54"/>
      <c r="CL183" s="54"/>
      <c r="CX183" s="54"/>
      <c r="CY183" s="54"/>
      <c r="CZ183" s="54"/>
      <c r="DA183" s="54"/>
    </row>
    <row r="184" spans="1:233" ht="15.75">
      <c r="E184" s="239">
        <v>4</v>
      </c>
      <c r="F184" s="139"/>
      <c r="G184" s="139"/>
      <c r="H184" s="139"/>
      <c r="I184" s="139"/>
      <c r="J184" s="139"/>
      <c r="K184" s="139"/>
      <c r="L184" s="139"/>
      <c r="M184" s="139"/>
      <c r="N184" s="139"/>
      <c r="O184" s="139"/>
      <c r="P184" s="139"/>
      <c r="Q184" s="139"/>
      <c r="R184" s="139"/>
      <c r="S184" s="139"/>
      <c r="T184" s="139"/>
      <c r="U184" s="139"/>
      <c r="V184" s="139"/>
      <c r="W184" s="139"/>
      <c r="X184" s="240">
        <v>0</v>
      </c>
      <c r="Y184" s="240">
        <v>0</v>
      </c>
      <c r="Z184" s="240">
        <v>0</v>
      </c>
      <c r="AA184" s="240">
        <v>0</v>
      </c>
      <c r="AB184" s="240">
        <v>0</v>
      </c>
      <c r="AC184" s="240">
        <v>0</v>
      </c>
      <c r="AD184" s="240">
        <v>1938.97109196516</v>
      </c>
      <c r="AE184" s="240">
        <v>1970.29</v>
      </c>
      <c r="AF184" s="240">
        <v>2050.71</v>
      </c>
      <c r="AG184" s="240">
        <v>2017.7747335807901</v>
      </c>
      <c r="AH184" s="240">
        <v>2091.5935960360098</v>
      </c>
      <c r="AI184" s="240">
        <v>2091.6131767274701</v>
      </c>
      <c r="AJ184" s="240">
        <v>2091.6344215100698</v>
      </c>
      <c r="AK184" s="240">
        <v>2091.6576365896699</v>
      </c>
      <c r="AL184" s="240">
        <v>2091.6318037740498</v>
      </c>
      <c r="AM184" s="240">
        <v>2091.6060816992999</v>
      </c>
      <c r="AN184" s="240">
        <v>2091.5816166948798</v>
      </c>
      <c r="AO184" s="240">
        <v>2091.55674231992</v>
      </c>
      <c r="AP184" s="240">
        <v>2091.53238918632</v>
      </c>
      <c r="AQ184" s="240">
        <v>2091.51712882936</v>
      </c>
      <c r="AR184" s="240">
        <v>2091.5020813719898</v>
      </c>
      <c r="AS184" s="240">
        <v>2091.4872243772002</v>
      </c>
      <c r="AT184" s="240">
        <v>2091.47255420186</v>
      </c>
      <c r="AU184" s="240">
        <v>2091.45806770742</v>
      </c>
      <c r="BW184" s="54"/>
      <c r="BX184" s="54"/>
      <c r="BY184" s="54"/>
      <c r="BZ184" s="54"/>
      <c r="CA184" s="54"/>
      <c r="CB184" s="54"/>
      <c r="CC184" s="54"/>
      <c r="CD184" s="54"/>
      <c r="CE184" s="54"/>
      <c r="CF184" s="54"/>
      <c r="CG184" s="54"/>
      <c r="CH184" s="54"/>
      <c r="CI184" s="54"/>
      <c r="CJ184" s="54"/>
      <c r="CK184" s="54"/>
      <c r="CL184" s="54"/>
      <c r="CX184" s="54"/>
      <c r="CY184" s="54"/>
      <c r="CZ184" s="54"/>
      <c r="DA184" s="54"/>
    </row>
    <row r="185" spans="1:233" ht="15.75">
      <c r="E185" s="239">
        <v>5</v>
      </c>
      <c r="F185" s="139"/>
      <c r="G185" s="139"/>
      <c r="H185" s="139"/>
      <c r="I185" s="139"/>
      <c r="J185" s="139"/>
      <c r="K185" s="139"/>
      <c r="L185" s="139"/>
      <c r="M185" s="139"/>
      <c r="N185" s="139"/>
      <c r="O185" s="139"/>
      <c r="P185" s="139"/>
      <c r="Q185" s="139"/>
      <c r="R185" s="139"/>
      <c r="S185" s="139"/>
      <c r="T185" s="139"/>
      <c r="U185" s="139"/>
      <c r="V185" s="139"/>
      <c r="W185" s="139"/>
      <c r="X185" s="240">
        <v>0</v>
      </c>
      <c r="Y185" s="240">
        <v>0</v>
      </c>
      <c r="Z185" s="240">
        <v>0</v>
      </c>
      <c r="AA185" s="240">
        <v>0</v>
      </c>
      <c r="AB185" s="240">
        <v>0</v>
      </c>
      <c r="AC185" s="240">
        <v>0</v>
      </c>
      <c r="AD185" s="240">
        <v>2324.4970805756998</v>
      </c>
      <c r="AE185" s="240">
        <v>2256.4499999999998</v>
      </c>
      <c r="AF185" s="240">
        <v>2348.5500000000002</v>
      </c>
      <c r="AG185" s="240">
        <v>2285.2351706207901</v>
      </c>
      <c r="AH185" s="240">
        <v>2350.11631364808</v>
      </c>
      <c r="AI185" s="240">
        <v>2349.9843649029799</v>
      </c>
      <c r="AJ185" s="240">
        <v>2349.8412023180999</v>
      </c>
      <c r="AK185" s="240">
        <v>2349.6847624586599</v>
      </c>
      <c r="AL185" s="240">
        <v>2349.8588425012399</v>
      </c>
      <c r="AM185" s="240">
        <v>2350.03217629239</v>
      </c>
      <c r="AN185" s="240">
        <v>2350.1970390418501</v>
      </c>
      <c r="AO185" s="240">
        <v>2350.3646604237501</v>
      </c>
      <c r="AP185" s="240">
        <v>2350.5287693074001</v>
      </c>
      <c r="AQ185" s="240">
        <v>2350.6316045394101</v>
      </c>
      <c r="AR185" s="240">
        <v>2350.73300510136</v>
      </c>
      <c r="AS185" s="240">
        <v>2350.8331221897802</v>
      </c>
      <c r="AT185" s="240">
        <v>2350.9319803547</v>
      </c>
      <c r="AU185" s="240">
        <v>2351.0296007459601</v>
      </c>
      <c r="BW185" s="54"/>
      <c r="BX185" s="54"/>
      <c r="BY185" s="54"/>
      <c r="BZ185" s="54"/>
      <c r="CA185" s="54"/>
      <c r="CB185" s="54"/>
      <c r="CC185" s="54"/>
      <c r="CD185" s="54"/>
      <c r="CE185" s="54"/>
      <c r="CF185" s="54"/>
      <c r="CG185" s="54"/>
      <c r="CH185" s="54"/>
      <c r="CI185" s="54"/>
      <c r="CJ185" s="54"/>
      <c r="CK185" s="54"/>
      <c r="CL185" s="54"/>
      <c r="CX185" s="54"/>
      <c r="CY185" s="54"/>
      <c r="CZ185" s="54"/>
      <c r="DA185" s="54"/>
    </row>
    <row r="186" spans="1:233" ht="15.75">
      <c r="E186" s="239">
        <v>6</v>
      </c>
      <c r="F186" s="139"/>
      <c r="G186" s="139"/>
      <c r="H186" s="139"/>
      <c r="I186" s="139"/>
      <c r="J186" s="139"/>
      <c r="K186" s="139"/>
      <c r="L186" s="139"/>
      <c r="M186" s="139"/>
      <c r="N186" s="139"/>
      <c r="O186" s="139"/>
      <c r="P186" s="139"/>
      <c r="Q186" s="139"/>
      <c r="R186" s="139"/>
      <c r="S186" s="139"/>
      <c r="T186" s="139"/>
      <c r="U186" s="139"/>
      <c r="V186" s="139"/>
      <c r="W186" s="139"/>
      <c r="X186" s="240">
        <v>0</v>
      </c>
      <c r="Y186" s="240">
        <v>0</v>
      </c>
      <c r="Z186" s="240">
        <v>0</v>
      </c>
      <c r="AA186" s="240">
        <v>0</v>
      </c>
      <c r="AB186" s="240">
        <v>0</v>
      </c>
      <c r="AC186" s="240">
        <v>0</v>
      </c>
      <c r="AD186" s="240">
        <v>2387.56029907733</v>
      </c>
      <c r="AE186" s="240">
        <v>2434.3200000000002</v>
      </c>
      <c r="AF186" s="240">
        <v>2533.6799999999998</v>
      </c>
      <c r="AG186" s="240">
        <v>2439.1603760996099</v>
      </c>
      <c r="AH186" s="240">
        <v>2498.8978039865101</v>
      </c>
      <c r="AI186" s="240">
        <v>2498.6786490739701</v>
      </c>
      <c r="AJ186" s="240">
        <v>2498.4408689893899</v>
      </c>
      <c r="AK186" s="240">
        <v>2498.1810365545398</v>
      </c>
      <c r="AL186" s="240">
        <v>2498.4701677355902</v>
      </c>
      <c r="AM186" s="240">
        <v>2498.7580594606002</v>
      </c>
      <c r="AN186" s="240">
        <v>2499.0318815527598</v>
      </c>
      <c r="AO186" s="240">
        <v>2499.3102854835101</v>
      </c>
      <c r="AP186" s="240">
        <v>2499.58285547285</v>
      </c>
      <c r="AQ186" s="240">
        <v>2499.7536554775102</v>
      </c>
      <c r="AR186" s="240">
        <v>2499.9220726251701</v>
      </c>
      <c r="AS186" s="240">
        <v>2500.0883580395598</v>
      </c>
      <c r="AT186" s="240">
        <v>2500.2525524960702</v>
      </c>
      <c r="AU186" s="240">
        <v>2500.4146911226599</v>
      </c>
      <c r="BW186" s="54"/>
      <c r="BX186" s="54"/>
      <c r="BY186" s="54"/>
      <c r="BZ186" s="54"/>
      <c r="CA186" s="54"/>
      <c r="CB186" s="54"/>
      <c r="CC186" s="54"/>
      <c r="CD186" s="54"/>
      <c r="CE186" s="54"/>
      <c r="CF186" s="54"/>
      <c r="CG186" s="54"/>
      <c r="CH186" s="54"/>
      <c r="CI186" s="54"/>
      <c r="CJ186" s="54"/>
      <c r="CK186" s="54"/>
      <c r="CL186" s="54"/>
      <c r="CX186" s="54"/>
      <c r="CY186" s="54"/>
      <c r="CZ186" s="54"/>
      <c r="DA186" s="54"/>
    </row>
    <row r="187" spans="1:233" ht="15.75">
      <c r="E187" s="239">
        <v>7</v>
      </c>
      <c r="F187" s="139"/>
      <c r="G187" s="139"/>
      <c r="H187" s="139"/>
      <c r="I187" s="139"/>
      <c r="J187" s="139"/>
      <c r="K187" s="139"/>
      <c r="L187" s="139"/>
      <c r="M187" s="139"/>
      <c r="N187" s="139"/>
      <c r="O187" s="139"/>
      <c r="P187" s="139"/>
      <c r="Q187" s="139"/>
      <c r="R187" s="139"/>
      <c r="S187" s="139"/>
      <c r="T187" s="139"/>
      <c r="U187" s="139"/>
      <c r="V187" s="139"/>
      <c r="W187" s="139"/>
      <c r="X187" s="240">
        <v>0</v>
      </c>
      <c r="Y187" s="240">
        <v>0</v>
      </c>
      <c r="Z187" s="240">
        <v>0</v>
      </c>
      <c r="AA187" s="240">
        <v>0</v>
      </c>
      <c r="AB187" s="240">
        <v>0</v>
      </c>
      <c r="AC187" s="240">
        <v>0</v>
      </c>
      <c r="AD187" s="240">
        <v>2462.7928431731798</v>
      </c>
      <c r="AE187" s="240">
        <v>2527.1750000000002</v>
      </c>
      <c r="AF187" s="240">
        <v>2630.3249999999998</v>
      </c>
      <c r="AG187" s="240">
        <v>2676.1045122986802</v>
      </c>
      <c r="AH187" s="240">
        <v>2587.4525470359499</v>
      </c>
      <c r="AI187" s="240">
        <v>2587.1814870125399</v>
      </c>
      <c r="AJ187" s="240">
        <v>2586.88739059214</v>
      </c>
      <c r="AK187" s="240">
        <v>2586.5660188963998</v>
      </c>
      <c r="AL187" s="240">
        <v>2586.92362851507</v>
      </c>
      <c r="AM187" s="240">
        <v>2587.2797051223201</v>
      </c>
      <c r="AN187" s="240">
        <v>2587.6183798152601</v>
      </c>
      <c r="AO187" s="240">
        <v>2587.9627215190799</v>
      </c>
      <c r="AP187" s="240">
        <v>2588.29984755852</v>
      </c>
      <c r="AQ187" s="240">
        <v>2588.5111001958699</v>
      </c>
      <c r="AR187" s="240">
        <v>2588.7194056153398</v>
      </c>
      <c r="AS187" s="240">
        <v>2588.9250744173601</v>
      </c>
      <c r="AT187" s="240">
        <v>2589.12815703462</v>
      </c>
      <c r="AU187" s="240">
        <v>2589.3286969148699</v>
      </c>
      <c r="BW187" s="54"/>
      <c r="BX187" s="54"/>
      <c r="BY187" s="54"/>
      <c r="BZ187" s="54"/>
      <c r="CA187" s="54"/>
      <c r="CB187" s="54"/>
      <c r="CC187" s="54"/>
      <c r="CD187" s="54"/>
      <c r="CE187" s="54"/>
      <c r="CF187" s="54"/>
      <c r="CG187" s="54"/>
      <c r="CH187" s="54"/>
      <c r="CI187" s="54"/>
      <c r="CJ187" s="54"/>
      <c r="CK187" s="54"/>
      <c r="CL187" s="54"/>
      <c r="CX187" s="54"/>
      <c r="CY187" s="54"/>
      <c r="CZ187" s="54"/>
      <c r="DA187" s="54"/>
    </row>
    <row r="188" spans="1:233" ht="15.75">
      <c r="E188" s="239">
        <v>8</v>
      </c>
      <c r="F188" s="139"/>
      <c r="G188" s="139"/>
      <c r="H188" s="139"/>
      <c r="I188" s="139"/>
      <c r="J188" s="139"/>
      <c r="K188" s="139"/>
      <c r="L188" s="139"/>
      <c r="M188" s="139"/>
      <c r="N188" s="139"/>
      <c r="O188" s="139"/>
      <c r="P188" s="139"/>
      <c r="Q188" s="139"/>
      <c r="R188" s="139"/>
      <c r="S188" s="139"/>
      <c r="T188" s="139"/>
      <c r="U188" s="139"/>
      <c r="V188" s="139"/>
      <c r="W188" s="139"/>
      <c r="X188" s="240">
        <v>0</v>
      </c>
      <c r="Y188" s="240">
        <v>0</v>
      </c>
      <c r="Z188" s="240">
        <v>0</v>
      </c>
      <c r="AA188" s="240">
        <v>0</v>
      </c>
      <c r="AB188" s="240">
        <v>0</v>
      </c>
      <c r="AC188" s="240">
        <v>0</v>
      </c>
      <c r="AD188" s="240">
        <v>2521.56415781231</v>
      </c>
      <c r="AE188" s="240">
        <v>2645.2649999999999</v>
      </c>
      <c r="AF188" s="240">
        <v>2753.2350000000001</v>
      </c>
      <c r="AG188" s="240">
        <v>2782.25133399687</v>
      </c>
      <c r="AH188" s="240">
        <v>2690.0522627733399</v>
      </c>
      <c r="AI188" s="240">
        <v>2689.7210653768502</v>
      </c>
      <c r="AJ188" s="240">
        <v>2689.3617207286602</v>
      </c>
      <c r="AK188" s="240">
        <v>2688.9690495129098</v>
      </c>
      <c r="AL188" s="240">
        <v>2689.4059983966699</v>
      </c>
      <c r="AM188" s="240">
        <v>2689.8410741551202</v>
      </c>
      <c r="AN188" s="240">
        <v>2690.25488721078</v>
      </c>
      <c r="AO188" s="240">
        <v>2690.6756245602801</v>
      </c>
      <c r="AP188" s="240">
        <v>2691.0875453782101</v>
      </c>
      <c r="AQ188" s="240">
        <v>2691.34566652278</v>
      </c>
      <c r="AR188" s="240">
        <v>2691.6001865797498</v>
      </c>
      <c r="AS188" s="240">
        <v>2691.8514850593701</v>
      </c>
      <c r="AT188" s="240">
        <v>2692.0996235833099</v>
      </c>
      <c r="AU188" s="240">
        <v>2692.3446552386299</v>
      </c>
      <c r="BW188" s="54"/>
      <c r="BX188" s="54"/>
      <c r="BY188" s="54"/>
      <c r="BZ188" s="54"/>
      <c r="CA188" s="54"/>
      <c r="CB188" s="54"/>
      <c r="CC188" s="54"/>
      <c r="CD188" s="54"/>
      <c r="CE188" s="54"/>
      <c r="CF188" s="54"/>
      <c r="CG188" s="54"/>
      <c r="CH188" s="54"/>
      <c r="CI188" s="54"/>
      <c r="CJ188" s="54"/>
      <c r="CK188" s="54"/>
      <c r="CL188" s="54"/>
      <c r="CX188" s="54"/>
      <c r="CY188" s="54"/>
      <c r="CZ188" s="54"/>
      <c r="DA188" s="54"/>
    </row>
    <row r="189" spans="1:233" ht="15.75">
      <c r="E189" s="239">
        <v>9</v>
      </c>
      <c r="F189" s="139"/>
      <c r="G189" s="139"/>
      <c r="H189" s="139"/>
      <c r="I189" s="139"/>
      <c r="J189" s="139"/>
      <c r="K189" s="139"/>
      <c r="L189" s="139"/>
      <c r="M189" s="139"/>
      <c r="N189" s="139"/>
      <c r="O189" s="139"/>
      <c r="P189" s="139"/>
      <c r="Q189" s="139"/>
      <c r="R189" s="139"/>
      <c r="S189" s="139"/>
      <c r="T189" s="139"/>
      <c r="U189" s="139"/>
      <c r="V189" s="139"/>
      <c r="W189" s="139"/>
      <c r="X189" s="240">
        <v>0</v>
      </c>
      <c r="Y189" s="240">
        <v>0</v>
      </c>
      <c r="Z189" s="240">
        <v>0</v>
      </c>
      <c r="AA189" s="240">
        <v>0</v>
      </c>
      <c r="AB189" s="240">
        <v>0</v>
      </c>
      <c r="AC189" s="240">
        <v>0</v>
      </c>
      <c r="AD189" s="240">
        <v>2811.99110522005</v>
      </c>
      <c r="AE189" s="240">
        <v>2520.0700000000002</v>
      </c>
      <c r="AF189" s="240">
        <v>2622.93</v>
      </c>
      <c r="AG189" s="240">
        <v>2662.3128138877701</v>
      </c>
      <c r="AH189" s="240">
        <v>2574.12172550163</v>
      </c>
      <c r="AI189" s="240">
        <v>2573.8584791508201</v>
      </c>
      <c r="AJ189" s="240">
        <v>2573.5728604583901</v>
      </c>
      <c r="AK189" s="240">
        <v>2573.2607527374098</v>
      </c>
      <c r="AL189" s="240">
        <v>2573.60805377407</v>
      </c>
      <c r="AM189" s="240">
        <v>2573.9538659904501</v>
      </c>
      <c r="AN189" s="240">
        <v>2574.2827779262798</v>
      </c>
      <c r="AO189" s="240">
        <v>2574.6171935137199</v>
      </c>
      <c r="AP189" s="240">
        <v>2574.9446014381001</v>
      </c>
      <c r="AQ189" s="240">
        <v>2575.1497644318101</v>
      </c>
      <c r="AR189" s="240">
        <v>2575.3520651652002</v>
      </c>
      <c r="AS189" s="240">
        <v>2575.5518052852099</v>
      </c>
      <c r="AT189" s="240">
        <v>2575.74903377075</v>
      </c>
      <c r="AU189" s="240">
        <v>2575.9437928171201</v>
      </c>
      <c r="BW189" s="54"/>
      <c r="BX189" s="54"/>
      <c r="BY189" s="54"/>
      <c r="BZ189" s="54"/>
      <c r="CA189" s="54"/>
      <c r="CB189" s="54"/>
      <c r="CC189" s="54"/>
      <c r="CD189" s="54"/>
      <c r="CE189" s="54"/>
      <c r="CF189" s="54"/>
      <c r="CG189" s="54"/>
      <c r="CH189" s="54"/>
      <c r="CI189" s="54"/>
      <c r="CJ189" s="54"/>
      <c r="CK189" s="54"/>
      <c r="CL189" s="54"/>
      <c r="CX189" s="54"/>
      <c r="CY189" s="54"/>
      <c r="CZ189" s="54"/>
      <c r="DA189" s="54"/>
    </row>
    <row r="190" spans="1:233" s="111" customFormat="1" ht="15.75">
      <c r="A190" s="52"/>
      <c r="B190" s="52"/>
      <c r="C190" s="2"/>
      <c r="D190" s="2"/>
      <c r="E190" s="239">
        <v>10</v>
      </c>
      <c r="F190" s="139"/>
      <c r="G190" s="139"/>
      <c r="H190" s="139"/>
      <c r="I190" s="139"/>
      <c r="J190" s="139"/>
      <c r="K190" s="139"/>
      <c r="L190" s="139"/>
      <c r="M190" s="139"/>
      <c r="N190" s="139"/>
      <c r="O190" s="139"/>
      <c r="P190" s="139"/>
      <c r="Q190" s="139"/>
      <c r="R190" s="139"/>
      <c r="S190" s="139"/>
      <c r="T190" s="139"/>
      <c r="U190" s="139"/>
      <c r="V190" s="139"/>
      <c r="W190" s="139"/>
      <c r="X190" s="240">
        <v>0</v>
      </c>
      <c r="Y190" s="240">
        <v>0</v>
      </c>
      <c r="Z190" s="240">
        <v>0</v>
      </c>
      <c r="AA190" s="240">
        <v>0</v>
      </c>
      <c r="AB190" s="240">
        <v>0</v>
      </c>
      <c r="AC190" s="240">
        <v>0</v>
      </c>
      <c r="AD190" s="240">
        <v>2216.5905305709898</v>
      </c>
      <c r="AE190" s="240">
        <v>2326.0300000000002</v>
      </c>
      <c r="AF190" s="240">
        <v>2420.9699999999998</v>
      </c>
      <c r="AG190" s="240">
        <v>2493.61078868298</v>
      </c>
      <c r="AH190" s="240">
        <v>2411.0572120907</v>
      </c>
      <c r="AI190" s="240">
        <v>2410.8895436994198</v>
      </c>
      <c r="AJ190" s="240">
        <v>2410.7076257866602</v>
      </c>
      <c r="AK190" s="240">
        <v>2410.5088363283298</v>
      </c>
      <c r="AL190" s="240">
        <v>2410.7300413172302</v>
      </c>
      <c r="AM190" s="240">
        <v>2410.9502980380898</v>
      </c>
      <c r="AN190" s="240">
        <v>2411.1597905343201</v>
      </c>
      <c r="AO190" s="240">
        <v>2411.37278844823</v>
      </c>
      <c r="AP190" s="240">
        <v>2411.5813230007702</v>
      </c>
      <c r="AQ190" s="240">
        <v>2411.7119966036598</v>
      </c>
      <c r="AR190" s="240">
        <v>2411.8408471591101</v>
      </c>
      <c r="AS190" s="240">
        <v>2411.9680667938501</v>
      </c>
      <c r="AT190" s="240">
        <v>2412.0936867038099</v>
      </c>
      <c r="AU190" s="240">
        <v>2412.2177337642602</v>
      </c>
      <c r="AV190" s="2"/>
      <c r="AW190" s="2"/>
      <c r="AX190" s="2"/>
      <c r="AY190" s="2"/>
      <c r="AZ190" s="2"/>
      <c r="BA190" s="2"/>
      <c r="BB190" s="2"/>
      <c r="BC190" s="2"/>
      <c r="BD190" s="2"/>
      <c r="BE190" s="2"/>
      <c r="BF190" s="2"/>
      <c r="BG190" s="2"/>
      <c r="BH190" s="2"/>
      <c r="BI190" s="2"/>
      <c r="BJ190" s="2"/>
      <c r="BK190" s="2"/>
      <c r="BL190" s="2"/>
      <c r="BM190" s="2"/>
      <c r="BN190" s="2"/>
      <c r="BO190" s="2"/>
      <c r="BP190" s="2"/>
      <c r="BQ190" s="2"/>
      <c r="BR190" s="2"/>
      <c r="BS190" s="2"/>
      <c r="BT190" s="2"/>
      <c r="BU190" s="2"/>
      <c r="BV190" s="2"/>
      <c r="BW190" s="54"/>
      <c r="BX190" s="54"/>
      <c r="BY190" s="54"/>
      <c r="BZ190" s="54"/>
      <c r="CA190" s="54"/>
      <c r="CB190" s="54"/>
      <c r="CC190" s="54"/>
      <c r="CD190" s="54"/>
      <c r="CE190" s="54"/>
      <c r="CF190" s="54"/>
      <c r="CG190" s="54"/>
      <c r="CH190" s="54"/>
      <c r="CI190" s="54"/>
      <c r="CJ190" s="54"/>
      <c r="CK190" s="54"/>
      <c r="CL190" s="54"/>
      <c r="CM190" s="2"/>
      <c r="CN190" s="2"/>
      <c r="CO190" s="2"/>
      <c r="CP190" s="2"/>
      <c r="CQ190" s="2"/>
      <c r="CR190" s="2"/>
      <c r="CS190" s="2"/>
      <c r="CT190" s="2"/>
      <c r="CU190" s="2"/>
      <c r="CV190" s="2"/>
      <c r="CW190" s="2"/>
      <c r="CX190" s="54"/>
      <c r="CY190" s="54"/>
      <c r="CZ190" s="54"/>
      <c r="DA190" s="54"/>
      <c r="DB190" s="2"/>
      <c r="DC190" s="2"/>
      <c r="DD190" s="2"/>
      <c r="DE190" s="2"/>
      <c r="DF190" s="2"/>
      <c r="DG190" s="2"/>
      <c r="DH190" s="2"/>
      <c r="DI190" s="2"/>
      <c r="DJ190" s="2"/>
      <c r="DK190" s="2"/>
      <c r="DL190" s="2"/>
      <c r="DM190" s="2"/>
      <c r="DN190" s="2"/>
      <c r="DO190" s="2"/>
      <c r="DP190" s="2"/>
      <c r="DQ190" s="2"/>
      <c r="DR190" s="2"/>
      <c r="DS190" s="2"/>
      <c r="DT190" s="2"/>
      <c r="DU190" s="2"/>
      <c r="DV190" s="2"/>
      <c r="DW190" s="2"/>
      <c r="DX190" s="2"/>
      <c r="DY190" s="2"/>
      <c r="DZ190" s="2"/>
      <c r="EA190" s="2"/>
      <c r="EB190" s="2"/>
      <c r="EC190" s="2"/>
      <c r="ED190" s="2"/>
      <c r="EE190" s="2"/>
      <c r="EF190" s="2"/>
      <c r="EG190" s="2"/>
      <c r="EH190" s="2"/>
      <c r="EI190" s="2"/>
      <c r="EJ190" s="2"/>
      <c r="EK190" s="2"/>
      <c r="EL190" s="2"/>
      <c r="EM190" s="2"/>
      <c r="EN190" s="2"/>
      <c r="EO190" s="2"/>
      <c r="EP190" s="2"/>
      <c r="EQ190" s="2"/>
      <c r="ER190" s="2"/>
      <c r="ES190" s="2"/>
      <c r="ET190" s="2"/>
      <c r="EU190" s="2"/>
      <c r="EV190" s="2"/>
      <c r="EW190" s="2"/>
      <c r="EX190" s="2"/>
      <c r="EY190" s="2"/>
      <c r="EZ190" s="2"/>
      <c r="FA190" s="2"/>
      <c r="FB190" s="2"/>
      <c r="FC190" s="2"/>
      <c r="FD190" s="2"/>
      <c r="FE190" s="2"/>
      <c r="FF190" s="2"/>
      <c r="FG190" s="2"/>
      <c r="FH190" s="2"/>
      <c r="FI190" s="2"/>
      <c r="FJ190" s="2"/>
      <c r="FK190" s="2"/>
      <c r="FL190" s="2"/>
      <c r="FM190" s="2"/>
      <c r="FN190" s="2"/>
      <c r="FO190" s="2"/>
      <c r="FP190" s="2"/>
      <c r="FQ190" s="2"/>
      <c r="FR190" s="2"/>
      <c r="FS190" s="2"/>
      <c r="FT190" s="2"/>
      <c r="FU190" s="2"/>
      <c r="FV190" s="2"/>
      <c r="FW190" s="2"/>
      <c r="FX190" s="2"/>
      <c r="FY190" s="2"/>
      <c r="FZ190" s="2"/>
      <c r="GA190" s="2"/>
      <c r="GB190" s="2"/>
      <c r="GC190" s="2"/>
      <c r="GD190" s="2"/>
      <c r="GE190" s="2"/>
      <c r="GF190" s="2"/>
      <c r="GG190" s="2"/>
      <c r="GH190" s="2"/>
      <c r="GI190" s="2"/>
      <c r="GJ190" s="2"/>
      <c r="GK190" s="2"/>
      <c r="GL190" s="2"/>
      <c r="GM190" s="2"/>
      <c r="GN190" s="2"/>
      <c r="GO190" s="2"/>
      <c r="GP190" s="2"/>
      <c r="GQ190" s="2"/>
      <c r="GR190" s="2"/>
      <c r="GS190" s="2"/>
      <c r="GT190" s="2"/>
      <c r="GU190" s="2"/>
      <c r="GV190" s="2"/>
      <c r="GW190" s="2"/>
      <c r="GX190" s="2"/>
      <c r="GY190" s="2"/>
      <c r="GZ190" s="2"/>
      <c r="HA190" s="2"/>
      <c r="HB190" s="2"/>
      <c r="HC190" s="2"/>
      <c r="HD190" s="2"/>
      <c r="HE190" s="2"/>
      <c r="HF190" s="2"/>
      <c r="HG190" s="2"/>
      <c r="HH190" s="2"/>
      <c r="HI190" s="2"/>
      <c r="HJ190" s="2"/>
      <c r="HK190" s="2"/>
      <c r="HL190" s="2"/>
      <c r="HM190" s="2"/>
      <c r="HN190" s="2"/>
      <c r="HO190" s="2"/>
      <c r="HP190" s="2"/>
      <c r="HQ190" s="2"/>
      <c r="HR190" s="2"/>
      <c r="HS190" s="2"/>
      <c r="HT190" s="2"/>
      <c r="HU190" s="2"/>
      <c r="HV190" s="2"/>
      <c r="HW190" s="2"/>
      <c r="HX190" s="2"/>
      <c r="HY190" s="2"/>
    </row>
    <row r="191" spans="1:233" s="111" customFormat="1" ht="15.75">
      <c r="A191" s="52"/>
      <c r="B191" s="52"/>
      <c r="C191" s="2"/>
      <c r="D191" s="2"/>
      <c r="E191" s="239">
        <v>11</v>
      </c>
      <c r="F191" s="139"/>
      <c r="G191" s="139"/>
      <c r="H191" s="139"/>
      <c r="I191" s="139"/>
      <c r="J191" s="139"/>
      <c r="K191" s="139"/>
      <c r="L191" s="139"/>
      <c r="M191" s="139"/>
      <c r="N191" s="139"/>
      <c r="O191" s="139"/>
      <c r="P191" s="139"/>
      <c r="Q191" s="139"/>
      <c r="R191" s="139"/>
      <c r="S191" s="139"/>
      <c r="T191" s="139"/>
      <c r="U191" s="139"/>
      <c r="V191" s="139"/>
      <c r="W191" s="139"/>
      <c r="X191" s="240">
        <v>0</v>
      </c>
      <c r="Y191" s="240">
        <v>0</v>
      </c>
      <c r="Z191" s="240">
        <v>0</v>
      </c>
      <c r="AA191" s="240">
        <v>0</v>
      </c>
      <c r="AB191" s="240">
        <v>0</v>
      </c>
      <c r="AC191" s="240">
        <v>0</v>
      </c>
      <c r="AD191" s="240">
        <v>1851.21846509225</v>
      </c>
      <c r="AE191" s="240">
        <v>1913.6949999999999</v>
      </c>
      <c r="AF191" s="240">
        <v>1991.8050000000001</v>
      </c>
      <c r="AG191" s="240">
        <v>2088.2333675339501</v>
      </c>
      <c r="AH191" s="240">
        <v>2019.2262791353901</v>
      </c>
      <c r="AI191" s="240">
        <v>2019.2882769067101</v>
      </c>
      <c r="AJ191" s="240">
        <v>2019.35554364116</v>
      </c>
      <c r="AK191" s="240">
        <v>2019.4290488694401</v>
      </c>
      <c r="AL191" s="240">
        <v>2019.3472551800601</v>
      </c>
      <c r="AM191" s="240">
        <v>2019.26581212628</v>
      </c>
      <c r="AN191" s="240">
        <v>2019.1883492975701</v>
      </c>
      <c r="AO191" s="240">
        <v>2019.1095902908501</v>
      </c>
      <c r="AP191" s="240">
        <v>2019.0324816754401</v>
      </c>
      <c r="AQ191" s="240">
        <v>2018.9841632530699</v>
      </c>
      <c r="AR191" s="240">
        <v>2018.9365189284099</v>
      </c>
      <c r="AS191" s="240">
        <v>2018.8894776598599</v>
      </c>
      <c r="AT191" s="240">
        <v>2018.8430279122899</v>
      </c>
      <c r="AU191" s="240">
        <v>2018.7971597482001</v>
      </c>
      <c r="AV191" s="2"/>
      <c r="AW191" s="2"/>
      <c r="AX191" s="2"/>
      <c r="AY191" s="2"/>
      <c r="AZ191" s="2"/>
      <c r="BA191" s="2"/>
      <c r="BB191" s="2"/>
      <c r="BC191" s="2"/>
      <c r="BD191" s="2"/>
      <c r="BE191" s="2"/>
      <c r="BF191" s="2"/>
      <c r="BG191" s="2"/>
      <c r="BH191" s="2"/>
      <c r="BI191" s="2"/>
      <c r="BJ191" s="2"/>
      <c r="BK191" s="2"/>
      <c r="BL191" s="2"/>
      <c r="BM191" s="2"/>
      <c r="BN191" s="2"/>
      <c r="BO191" s="2"/>
      <c r="BP191" s="2"/>
      <c r="BQ191" s="2"/>
      <c r="BR191" s="2"/>
      <c r="BS191" s="2"/>
      <c r="BT191" s="2"/>
      <c r="BU191" s="2"/>
      <c r="BV191" s="2"/>
      <c r="BW191" s="54"/>
      <c r="BX191" s="54"/>
      <c r="BY191" s="54"/>
      <c r="BZ191" s="54"/>
      <c r="CA191" s="54"/>
      <c r="CB191" s="54"/>
      <c r="CC191" s="54"/>
      <c r="CD191" s="54"/>
      <c r="CE191" s="54"/>
      <c r="CF191" s="54"/>
      <c r="CG191" s="54"/>
      <c r="CH191" s="54"/>
      <c r="CI191" s="54"/>
      <c r="CJ191" s="54"/>
      <c r="CK191" s="54"/>
      <c r="CL191" s="54"/>
      <c r="CM191" s="2"/>
      <c r="CN191" s="2"/>
      <c r="CO191" s="2"/>
      <c r="CP191" s="2"/>
      <c r="CQ191" s="2"/>
      <c r="CR191" s="2"/>
      <c r="CS191" s="2"/>
      <c r="CT191" s="2"/>
      <c r="CU191" s="2"/>
      <c r="CV191" s="2"/>
      <c r="CW191" s="2"/>
      <c r="CX191" s="54"/>
      <c r="CY191" s="54"/>
      <c r="CZ191" s="54"/>
      <c r="DA191" s="54"/>
      <c r="DB191" s="2"/>
      <c r="DC191" s="2"/>
      <c r="DD191" s="2"/>
      <c r="DE191" s="2"/>
      <c r="DF191" s="2"/>
      <c r="DG191" s="2"/>
      <c r="DH191" s="2"/>
      <c r="DI191" s="2"/>
      <c r="DJ191" s="2"/>
      <c r="DK191" s="2"/>
      <c r="DL191" s="2"/>
      <c r="DM191" s="2"/>
      <c r="DN191" s="2"/>
      <c r="DO191" s="2"/>
      <c r="DP191" s="2"/>
      <c r="DQ191" s="2"/>
      <c r="DR191" s="2"/>
      <c r="DS191" s="2"/>
      <c r="DT191" s="2"/>
      <c r="DU191" s="2"/>
      <c r="DV191" s="2"/>
      <c r="DW191" s="2"/>
      <c r="DX191" s="2"/>
      <c r="DY191" s="2"/>
      <c r="DZ191" s="2"/>
      <c r="EA191" s="2"/>
      <c r="EB191" s="2"/>
      <c r="EC191" s="2"/>
      <c r="ED191" s="2"/>
      <c r="EE191" s="2"/>
      <c r="EF191" s="2"/>
      <c r="EG191" s="2"/>
      <c r="EH191" s="2"/>
      <c r="EI191" s="2"/>
      <c r="EJ191" s="2"/>
      <c r="EK191" s="2"/>
      <c r="EL191" s="2"/>
      <c r="EM191" s="2"/>
      <c r="EN191" s="2"/>
      <c r="EO191" s="2"/>
      <c r="EP191" s="2"/>
      <c r="EQ191" s="2"/>
      <c r="ER191" s="2"/>
      <c r="ES191" s="2"/>
      <c r="ET191" s="2"/>
      <c r="EU191" s="2"/>
      <c r="EV191" s="2"/>
      <c r="EW191" s="2"/>
      <c r="EX191" s="2"/>
      <c r="EY191" s="2"/>
      <c r="EZ191" s="2"/>
      <c r="FA191" s="2"/>
      <c r="FB191" s="2"/>
      <c r="FC191" s="2"/>
      <c r="FD191" s="2"/>
      <c r="FE191" s="2"/>
      <c r="FF191" s="2"/>
      <c r="FG191" s="2"/>
      <c r="FH191" s="2"/>
      <c r="FI191" s="2"/>
      <c r="FJ191" s="2"/>
      <c r="FK191" s="2"/>
      <c r="FL191" s="2"/>
      <c r="FM191" s="2"/>
      <c r="FN191" s="2"/>
      <c r="FO191" s="2"/>
      <c r="FP191" s="2"/>
      <c r="FQ191" s="2"/>
      <c r="FR191" s="2"/>
      <c r="FS191" s="2"/>
      <c r="FT191" s="2"/>
      <c r="FU191" s="2"/>
      <c r="FV191" s="2"/>
      <c r="FW191" s="2"/>
      <c r="FX191" s="2"/>
      <c r="FY191" s="2"/>
      <c r="FZ191" s="2"/>
      <c r="GA191" s="2"/>
      <c r="GB191" s="2"/>
      <c r="GC191" s="2"/>
      <c r="GD191" s="2"/>
      <c r="GE191" s="2"/>
      <c r="GF191" s="2"/>
      <c r="GG191" s="2"/>
      <c r="GH191" s="2"/>
      <c r="GI191" s="2"/>
      <c r="GJ191" s="2"/>
      <c r="GK191" s="2"/>
      <c r="GL191" s="2"/>
      <c r="GM191" s="2"/>
      <c r="GN191" s="2"/>
      <c r="GO191" s="2"/>
      <c r="GP191" s="2"/>
      <c r="GQ191" s="2"/>
      <c r="GR191" s="2"/>
      <c r="GS191" s="2"/>
      <c r="GT191" s="2"/>
      <c r="GU191" s="2"/>
      <c r="GV191" s="2"/>
      <c r="GW191" s="2"/>
      <c r="GX191" s="2"/>
      <c r="GY191" s="2"/>
      <c r="GZ191" s="2"/>
      <c r="HA191" s="2"/>
      <c r="HB191" s="2"/>
      <c r="HC191" s="2"/>
      <c r="HD191" s="2"/>
      <c r="HE191" s="2"/>
      <c r="HF191" s="2"/>
      <c r="HG191" s="2"/>
      <c r="HH191" s="2"/>
      <c r="HI191" s="2"/>
      <c r="HJ191" s="2"/>
      <c r="HK191" s="2"/>
      <c r="HL191" s="2"/>
      <c r="HM191" s="2"/>
      <c r="HN191" s="2"/>
      <c r="HO191" s="2"/>
      <c r="HP191" s="2"/>
      <c r="HQ191" s="2"/>
      <c r="HR191" s="2"/>
      <c r="HS191" s="2"/>
      <c r="HT191" s="2"/>
      <c r="HU191" s="2"/>
      <c r="HV191" s="2"/>
      <c r="HW191" s="2"/>
      <c r="HX191" s="2"/>
      <c r="HY191" s="2"/>
    </row>
    <row r="192" spans="1:233" ht="15.75">
      <c r="E192" s="239">
        <v>12</v>
      </c>
      <c r="F192" s="139"/>
      <c r="G192" s="139"/>
      <c r="H192" s="139"/>
      <c r="I192" s="139"/>
      <c r="J192" s="139"/>
      <c r="K192" s="139"/>
      <c r="L192" s="139"/>
      <c r="M192" s="139"/>
      <c r="N192" s="139"/>
      <c r="O192" s="139"/>
      <c r="P192" s="139"/>
      <c r="Q192" s="139"/>
      <c r="R192" s="139"/>
      <c r="S192" s="139"/>
      <c r="T192" s="139"/>
      <c r="U192" s="139"/>
      <c r="V192" s="139"/>
      <c r="W192" s="139"/>
      <c r="X192" s="240">
        <v>0</v>
      </c>
      <c r="Y192" s="240">
        <v>0</v>
      </c>
      <c r="Z192" s="240">
        <v>0</v>
      </c>
      <c r="AA192" s="240">
        <v>0</v>
      </c>
      <c r="AB192" s="240">
        <v>0</v>
      </c>
      <c r="AC192" s="240">
        <v>0</v>
      </c>
      <c r="AD192" s="240">
        <v>1412.7719865177701</v>
      </c>
      <c r="AE192" s="240">
        <v>1467.06</v>
      </c>
      <c r="AF192" s="240">
        <v>1526.94</v>
      </c>
      <c r="AG192" s="240">
        <v>1631.1370773440401</v>
      </c>
      <c r="AH192" s="240">
        <v>1577.40476542637</v>
      </c>
      <c r="AI192" s="240">
        <v>1577.72573063254</v>
      </c>
      <c r="AJ192" s="240">
        <v>1578.0739734941101</v>
      </c>
      <c r="AK192" s="240">
        <v>1578.4545133143399</v>
      </c>
      <c r="AL192" s="240">
        <v>1578.0310637641601</v>
      </c>
      <c r="AM192" s="240">
        <v>1577.6094294699501</v>
      </c>
      <c r="AN192" s="240">
        <v>1577.20840097716</v>
      </c>
      <c r="AO192" s="240">
        <v>1576.80066211339</v>
      </c>
      <c r="AP192" s="240">
        <v>1576.40146739853</v>
      </c>
      <c r="AQ192" s="240">
        <v>1576.1513207872899</v>
      </c>
      <c r="AR192" s="240">
        <v>1575.9046640097099</v>
      </c>
      <c r="AS192" s="240">
        <v>1575.66112928034</v>
      </c>
      <c r="AT192" s="240">
        <v>1575.4206568812799</v>
      </c>
      <c r="AU192" s="240">
        <v>1575.1831953655601</v>
      </c>
      <c r="BW192" s="54"/>
      <c r="BX192" s="54"/>
      <c r="BY192" s="54"/>
      <c r="BZ192" s="54"/>
      <c r="CA192" s="54"/>
      <c r="CB192" s="54"/>
      <c r="CC192" s="54"/>
      <c r="CD192" s="54"/>
      <c r="CE192" s="54"/>
      <c r="CF192" s="54"/>
      <c r="CG192" s="54"/>
      <c r="CH192" s="54"/>
      <c r="CI192" s="54"/>
      <c r="CJ192" s="54"/>
      <c r="CK192" s="54"/>
      <c r="CL192" s="54"/>
      <c r="CX192" s="54"/>
      <c r="CY192" s="54"/>
      <c r="CZ192" s="54"/>
      <c r="DA192" s="54"/>
    </row>
    <row r="193" spans="5:105" ht="15.75">
      <c r="E193" s="241" t="s">
        <v>74</v>
      </c>
      <c r="F193" s="242"/>
      <c r="G193" s="242"/>
      <c r="H193" s="242"/>
      <c r="I193" s="242"/>
      <c r="J193" s="242"/>
      <c r="K193" s="242"/>
      <c r="L193" s="242"/>
      <c r="M193" s="242"/>
      <c r="N193" s="242"/>
      <c r="O193" s="242"/>
      <c r="P193" s="242"/>
      <c r="Q193" s="242"/>
      <c r="R193" s="242"/>
      <c r="S193" s="242"/>
      <c r="T193" s="243"/>
      <c r="U193" s="243"/>
      <c r="V193" s="243"/>
      <c r="W193" s="243"/>
      <c r="X193" s="243">
        <v>0</v>
      </c>
      <c r="Y193" s="243">
        <v>0</v>
      </c>
      <c r="Z193" s="243">
        <v>0</v>
      </c>
      <c r="AA193" s="242">
        <v>0</v>
      </c>
      <c r="AB193" s="242">
        <v>0</v>
      </c>
      <c r="AC193" s="242">
        <v>0</v>
      </c>
      <c r="AD193" s="242">
        <v>23999.999999999993</v>
      </c>
      <c r="AE193" s="242">
        <v>24500</v>
      </c>
      <c r="AF193" s="242">
        <v>25500</v>
      </c>
      <c r="AG193" s="242">
        <v>25499.999999999989</v>
      </c>
      <c r="AH193" s="242">
        <v>25499.999999999996</v>
      </c>
      <c r="AI193" s="242">
        <v>25500.000000000004</v>
      </c>
      <c r="AJ193" s="242">
        <v>25499.999999999996</v>
      </c>
      <c r="AK193" s="242">
        <v>25500.000000000007</v>
      </c>
      <c r="AL193" s="242">
        <v>25500</v>
      </c>
      <c r="AM193" s="242">
        <v>25500</v>
      </c>
      <c r="AN193" s="242">
        <v>25500</v>
      </c>
      <c r="AO193" s="242">
        <v>25500.000000000011</v>
      </c>
      <c r="AP193" s="242">
        <v>25500</v>
      </c>
      <c r="AQ193" s="242">
        <v>25499.999999999989</v>
      </c>
      <c r="AR193" s="242">
        <v>25500.000000000011</v>
      </c>
      <c r="AS193" s="242">
        <v>25500.000000000004</v>
      </c>
      <c r="AT193" s="242">
        <v>25500.000000000015</v>
      </c>
      <c r="AU193" s="242">
        <v>25500</v>
      </c>
      <c r="BW193" s="54"/>
      <c r="BX193" s="54"/>
      <c r="BY193" s="54"/>
      <c r="BZ193" s="54"/>
      <c r="CA193" s="54"/>
      <c r="CB193" s="54"/>
      <c r="CC193" s="54"/>
      <c r="CD193" s="54"/>
      <c r="CE193" s="54"/>
      <c r="CF193" s="54"/>
      <c r="CG193" s="54"/>
      <c r="CH193" s="54"/>
      <c r="CI193" s="54"/>
      <c r="CJ193" s="54"/>
      <c r="CK193" s="54"/>
      <c r="CL193" s="54"/>
      <c r="CX193" s="54"/>
      <c r="CY193" s="54"/>
      <c r="CZ193" s="54"/>
      <c r="DA193" s="54"/>
    </row>
    <row r="194" spans="5:105" ht="15.75">
      <c r="E194" s="246" t="s">
        <v>244</v>
      </c>
      <c r="F194" s="247"/>
      <c r="G194" s="247"/>
      <c r="H194" s="247"/>
      <c r="I194" s="247"/>
      <c r="J194" s="247"/>
      <c r="K194" s="247"/>
      <c r="L194" s="247"/>
      <c r="M194" s="247"/>
      <c r="N194" s="247"/>
      <c r="O194" s="247"/>
      <c r="P194" s="247"/>
      <c r="Q194" s="247"/>
      <c r="R194" s="247"/>
      <c r="S194" s="247"/>
      <c r="T194" s="248"/>
      <c r="U194" s="248"/>
      <c r="V194" s="248"/>
      <c r="W194" s="248"/>
      <c r="X194" s="248"/>
      <c r="Y194" s="248"/>
      <c r="Z194" s="248"/>
      <c r="AA194" s="247"/>
      <c r="AB194" s="247"/>
      <c r="AC194" s="247"/>
      <c r="AD194" s="247"/>
      <c r="AE194" s="247"/>
      <c r="AF194" s="247"/>
      <c r="AG194" s="247"/>
      <c r="AH194" s="247"/>
      <c r="AI194" s="247"/>
      <c r="AJ194" s="247"/>
      <c r="AK194" s="247"/>
      <c r="AL194" s="247"/>
      <c r="AM194" s="247"/>
      <c r="AN194" s="247"/>
      <c r="AO194" s="247"/>
      <c r="AP194" s="247"/>
      <c r="AQ194" s="247"/>
      <c r="AR194" s="247"/>
      <c r="AS194" s="247"/>
      <c r="AT194" s="247"/>
      <c r="AU194" s="247"/>
      <c r="BW194" s="54"/>
      <c r="BX194" s="54"/>
      <c r="BY194" s="54"/>
      <c r="BZ194" s="54"/>
      <c r="CA194" s="54"/>
      <c r="CB194" s="54"/>
      <c r="CC194" s="54"/>
      <c r="CD194" s="54"/>
      <c r="CE194" s="54"/>
      <c r="CF194" s="54"/>
      <c r="CG194" s="54"/>
      <c r="CH194" s="54"/>
      <c r="CI194" s="54"/>
      <c r="CJ194" s="54"/>
      <c r="CK194" s="54"/>
      <c r="CL194" s="54"/>
      <c r="CX194" s="54"/>
      <c r="CY194" s="54"/>
      <c r="CZ194" s="54"/>
      <c r="DA194" s="54"/>
    </row>
    <row r="195" spans="5:105" ht="15.75">
      <c r="E195" s="239">
        <v>1</v>
      </c>
      <c r="F195" s="139"/>
      <c r="G195" s="139"/>
      <c r="H195" s="139"/>
      <c r="I195" s="139"/>
      <c r="J195" s="139"/>
      <c r="K195" s="139"/>
      <c r="L195" s="139"/>
      <c r="M195" s="139"/>
      <c r="N195" s="139"/>
      <c r="O195" s="139"/>
      <c r="P195" s="139"/>
      <c r="Q195" s="139"/>
      <c r="R195" s="139"/>
      <c r="S195" s="139"/>
      <c r="T195" s="240">
        <v>0</v>
      </c>
      <c r="U195" s="240">
        <v>1666.6</v>
      </c>
      <c r="V195" s="240">
        <v>2500</v>
      </c>
      <c r="W195" s="240">
        <v>3333.3</v>
      </c>
      <c r="X195" s="240">
        <v>5958.3</v>
      </c>
      <c r="Y195" s="240">
        <v>5958.3</v>
      </c>
      <c r="Z195" s="240">
        <v>10432</v>
      </c>
      <c r="AA195" s="240">
        <v>12308.3</v>
      </c>
      <c r="AB195" s="240">
        <v>13141.7</v>
      </c>
      <c r="AC195" s="240">
        <v>15368.5</v>
      </c>
      <c r="AD195" s="240">
        <v>5304.6137357568296</v>
      </c>
      <c r="AE195" s="240">
        <v>5947</v>
      </c>
      <c r="AF195" s="240">
        <v>5947</v>
      </c>
      <c r="AG195" s="240">
        <v>5604.5676385481302</v>
      </c>
      <c r="AH195" s="240">
        <v>5971.1889293405102</v>
      </c>
      <c r="AI195" s="240">
        <v>7764.3455069604197</v>
      </c>
      <c r="AJ195" s="240">
        <v>9558.5210739392605</v>
      </c>
      <c r="AK195" s="240">
        <v>11503.255598276801</v>
      </c>
      <c r="AL195" s="240">
        <v>12246.475674351899</v>
      </c>
      <c r="AM195" s="240">
        <v>12093.445358979199</v>
      </c>
      <c r="AN195" s="240">
        <v>11940.6837563384</v>
      </c>
      <c r="AO195" s="240">
        <v>11937.1660556188</v>
      </c>
      <c r="AP195" s="240">
        <v>11933.7220681541</v>
      </c>
      <c r="AQ195" s="240">
        <v>11931.5639689574</v>
      </c>
      <c r="AR195" s="240">
        <v>11929.435977732899</v>
      </c>
      <c r="AS195" s="240">
        <v>11927.3349214715</v>
      </c>
      <c r="AT195" s="240">
        <v>11925.2602849667</v>
      </c>
      <c r="AU195" s="240">
        <v>11923.211624368199</v>
      </c>
      <c r="BW195" s="54"/>
      <c r="BX195" s="54"/>
      <c r="BY195" s="54"/>
      <c r="BZ195" s="54"/>
      <c r="CA195" s="54"/>
      <c r="CB195" s="54"/>
      <c r="CC195" s="54"/>
      <c r="CD195" s="54"/>
      <c r="CE195" s="54"/>
      <c r="CF195" s="54"/>
      <c r="CG195" s="54"/>
      <c r="CH195" s="54"/>
      <c r="CI195" s="54"/>
      <c r="CJ195" s="54"/>
      <c r="CK195" s="54"/>
      <c r="CL195" s="54"/>
      <c r="CX195" s="54"/>
      <c r="CY195" s="54"/>
      <c r="CZ195" s="54"/>
      <c r="DA195" s="54"/>
    </row>
    <row r="196" spans="5:105" ht="15.75">
      <c r="E196" s="239">
        <v>2</v>
      </c>
      <c r="F196" s="139"/>
      <c r="G196" s="139"/>
      <c r="H196" s="139"/>
      <c r="I196" s="139"/>
      <c r="J196" s="139"/>
      <c r="K196" s="139"/>
      <c r="L196" s="139"/>
      <c r="M196" s="139"/>
      <c r="N196" s="139"/>
      <c r="O196" s="139"/>
      <c r="P196" s="139"/>
      <c r="Q196" s="139"/>
      <c r="R196" s="139"/>
      <c r="S196" s="139"/>
      <c r="T196" s="240">
        <v>0</v>
      </c>
      <c r="U196" s="240">
        <v>1666.7</v>
      </c>
      <c r="V196" s="240">
        <v>2500</v>
      </c>
      <c r="W196" s="240">
        <v>3333.3</v>
      </c>
      <c r="X196" s="240">
        <v>5958.3</v>
      </c>
      <c r="Y196" s="240">
        <v>5958.3</v>
      </c>
      <c r="Z196" s="240">
        <v>11796</v>
      </c>
      <c r="AA196" s="240">
        <v>12308.4</v>
      </c>
      <c r="AB196" s="240">
        <v>13141.6</v>
      </c>
      <c r="AC196" s="240">
        <v>15368.5</v>
      </c>
      <c r="AD196" s="240">
        <v>5137.4154189041501</v>
      </c>
      <c r="AE196" s="240">
        <v>5237</v>
      </c>
      <c r="AF196" s="240">
        <v>5237</v>
      </c>
      <c r="AG196" s="240">
        <v>4968.1020045996102</v>
      </c>
      <c r="AH196" s="240">
        <v>5355.9920532117003</v>
      </c>
      <c r="AI196" s="240">
        <v>6965.0583336315804</v>
      </c>
      <c r="AJ196" s="240">
        <v>8575.4089889936695</v>
      </c>
      <c r="AK196" s="240">
        <v>10321.27184354</v>
      </c>
      <c r="AL196" s="240">
        <v>10986.764491134199</v>
      </c>
      <c r="AM196" s="240">
        <v>10848.1372934676</v>
      </c>
      <c r="AN196" s="240">
        <v>10709.8487920756</v>
      </c>
      <c r="AO196" s="240">
        <v>10705.4149413992</v>
      </c>
      <c r="AP196" s="240">
        <v>10701.0740018573</v>
      </c>
      <c r="AQ196" s="240">
        <v>10698.353847317099</v>
      </c>
      <c r="AR196" s="240">
        <v>10695.671642069299</v>
      </c>
      <c r="AS196" s="240">
        <v>10693.0233867263</v>
      </c>
      <c r="AT196" s="240">
        <v>10690.4084319012</v>
      </c>
      <c r="AU196" s="240">
        <v>10687.8262181471</v>
      </c>
      <c r="BW196" s="54"/>
      <c r="BX196" s="54"/>
      <c r="BY196" s="54"/>
      <c r="BZ196" s="54"/>
      <c r="CA196" s="54"/>
      <c r="CB196" s="54"/>
      <c r="CC196" s="54"/>
      <c r="CD196" s="54"/>
      <c r="CE196" s="54"/>
      <c r="CF196" s="54"/>
      <c r="CG196" s="54"/>
      <c r="CH196" s="54"/>
      <c r="CI196" s="54"/>
      <c r="CJ196" s="54"/>
      <c r="CK196" s="54"/>
      <c r="CL196" s="54"/>
      <c r="CX196" s="54"/>
      <c r="CY196" s="54"/>
      <c r="CZ196" s="54"/>
      <c r="DA196" s="54"/>
    </row>
    <row r="197" spans="5:105" ht="15.75">
      <c r="E197" s="239">
        <v>3</v>
      </c>
      <c r="F197" s="139"/>
      <c r="G197" s="139"/>
      <c r="H197" s="139"/>
      <c r="I197" s="139"/>
      <c r="J197" s="139"/>
      <c r="K197" s="139"/>
      <c r="L197" s="139"/>
      <c r="M197" s="139"/>
      <c r="N197" s="139"/>
      <c r="O197" s="139"/>
      <c r="P197" s="139"/>
      <c r="Q197" s="139"/>
      <c r="R197" s="139"/>
      <c r="S197" s="139"/>
      <c r="T197" s="240">
        <v>0</v>
      </c>
      <c r="U197" s="240">
        <v>1666.7</v>
      </c>
      <c r="V197" s="240">
        <v>2500</v>
      </c>
      <c r="W197" s="240">
        <v>3333.4</v>
      </c>
      <c r="X197" s="240">
        <v>5958.4</v>
      </c>
      <c r="Y197" s="240">
        <v>5958.4</v>
      </c>
      <c r="Z197" s="240">
        <v>11796</v>
      </c>
      <c r="AA197" s="240">
        <v>12308.3</v>
      </c>
      <c r="AB197" s="240">
        <v>13141.7</v>
      </c>
      <c r="AC197" s="240">
        <v>15368.5</v>
      </c>
      <c r="AD197" s="240">
        <v>6524.8143453192297</v>
      </c>
      <c r="AE197" s="240">
        <v>6937</v>
      </c>
      <c r="AF197" s="240">
        <v>6937</v>
      </c>
      <c r="AG197" s="240">
        <v>6777.0551645170099</v>
      </c>
      <c r="AH197" s="240">
        <v>7104.49546594199</v>
      </c>
      <c r="AI197" s="240">
        <v>9236.7804514539203</v>
      </c>
      <c r="AJ197" s="240">
        <v>11369.595536949801</v>
      </c>
      <c r="AK197" s="240">
        <v>13680.688493952701</v>
      </c>
      <c r="AL197" s="240">
        <v>14567.0968828897</v>
      </c>
      <c r="AM197" s="240">
        <v>14387.533358267499</v>
      </c>
      <c r="AN197" s="240">
        <v>14208.1096237361</v>
      </c>
      <c r="AO197" s="240">
        <v>14206.2796408429</v>
      </c>
      <c r="AP197" s="240">
        <v>14204.4880051562</v>
      </c>
      <c r="AQ197" s="240">
        <v>14203.365315954799</v>
      </c>
      <c r="AR197" s="240">
        <v>14202.2582895623</v>
      </c>
      <c r="AS197" s="240">
        <v>14201.1652753117</v>
      </c>
      <c r="AT197" s="240">
        <v>14200.0860051816</v>
      </c>
      <c r="AU197" s="240">
        <v>14199.020248271599</v>
      </c>
      <c r="BW197" s="54"/>
      <c r="BX197" s="54"/>
      <c r="BY197" s="54"/>
      <c r="BZ197" s="54"/>
      <c r="CA197" s="54"/>
      <c r="CB197" s="54"/>
      <c r="CC197" s="54"/>
      <c r="CD197" s="54"/>
      <c r="CE197" s="54"/>
      <c r="CF197" s="54"/>
      <c r="CG197" s="54"/>
      <c r="CH197" s="54"/>
      <c r="CI197" s="54"/>
      <c r="CJ197" s="54"/>
      <c r="CK197" s="54"/>
      <c r="CL197" s="54"/>
      <c r="CX197" s="54"/>
      <c r="CY197" s="54"/>
      <c r="CZ197" s="54"/>
      <c r="DA197" s="54"/>
    </row>
    <row r="198" spans="5:105" ht="15.75">
      <c r="E198" s="239">
        <v>4</v>
      </c>
      <c r="F198" s="139"/>
      <c r="G198" s="139"/>
      <c r="H198" s="139"/>
      <c r="I198" s="139"/>
      <c r="J198" s="139"/>
      <c r="K198" s="139"/>
      <c r="L198" s="139"/>
      <c r="M198" s="139"/>
      <c r="N198" s="139"/>
      <c r="O198" s="139"/>
      <c r="P198" s="139"/>
      <c r="Q198" s="139"/>
      <c r="R198" s="139"/>
      <c r="S198" s="139"/>
      <c r="T198" s="240">
        <v>0</v>
      </c>
      <c r="U198" s="240">
        <v>1666.6</v>
      </c>
      <c r="V198" s="240">
        <v>2500</v>
      </c>
      <c r="W198" s="240">
        <v>3333.3</v>
      </c>
      <c r="X198" s="240">
        <v>5958.3</v>
      </c>
      <c r="Y198" s="240">
        <v>5958.3</v>
      </c>
      <c r="Z198" s="240">
        <v>11796</v>
      </c>
      <c r="AA198" s="240">
        <v>12308.3</v>
      </c>
      <c r="AB198" s="240">
        <v>13141.7</v>
      </c>
      <c r="AC198" s="240">
        <v>15368.5</v>
      </c>
      <c r="AD198" s="240">
        <v>8079.0462165215204</v>
      </c>
      <c r="AE198" s="240">
        <v>8042</v>
      </c>
      <c r="AF198" s="240">
        <v>8042</v>
      </c>
      <c r="AG198" s="240">
        <v>7912.8420924736902</v>
      </c>
      <c r="AH198" s="240">
        <v>8202.3278275921894</v>
      </c>
      <c r="AI198" s="240">
        <v>10663.125999002799</v>
      </c>
      <c r="AJ198" s="240">
        <v>13123.980683984801</v>
      </c>
      <c r="AK198" s="240">
        <v>15789.964511510299</v>
      </c>
      <c r="AL198" s="240">
        <v>16815.079206810999</v>
      </c>
      <c r="AM198" s="240">
        <v>16609.813001729701</v>
      </c>
      <c r="AN198" s="240">
        <v>16404.561699567701</v>
      </c>
      <c r="AO198" s="240">
        <v>16404.3666064307</v>
      </c>
      <c r="AP198" s="240">
        <v>16404.175601461298</v>
      </c>
      <c r="AQ198" s="240">
        <v>16404.055912387201</v>
      </c>
      <c r="AR198" s="240">
        <v>16403.937893113602</v>
      </c>
      <c r="AS198" s="240">
        <v>16403.821367664299</v>
      </c>
      <c r="AT198" s="240">
        <v>16403.706307465502</v>
      </c>
      <c r="AU198" s="240">
        <v>16403.592687901299</v>
      </c>
      <c r="BW198" s="54"/>
      <c r="BX198" s="54"/>
      <c r="BY198" s="54"/>
      <c r="BZ198" s="54"/>
      <c r="CA198" s="54"/>
      <c r="CB198" s="54"/>
      <c r="CC198" s="54"/>
      <c r="CD198" s="54"/>
      <c r="CE198" s="54"/>
      <c r="CF198" s="54"/>
      <c r="CG198" s="54"/>
      <c r="CH198" s="54"/>
      <c r="CI198" s="54"/>
      <c r="CJ198" s="54"/>
      <c r="CK198" s="54"/>
      <c r="CL198" s="54"/>
      <c r="CX198" s="54"/>
      <c r="CY198" s="54"/>
      <c r="CZ198" s="54"/>
      <c r="DA198" s="54"/>
    </row>
    <row r="199" spans="5:105" ht="15.75">
      <c r="E199" s="239">
        <v>5</v>
      </c>
      <c r="F199" s="139"/>
      <c r="G199" s="139"/>
      <c r="H199" s="139"/>
      <c r="I199" s="139"/>
      <c r="J199" s="139"/>
      <c r="K199" s="139"/>
      <c r="L199" s="139"/>
      <c r="M199" s="139"/>
      <c r="N199" s="139"/>
      <c r="O199" s="139"/>
      <c r="P199" s="139"/>
      <c r="Q199" s="139"/>
      <c r="R199" s="139"/>
      <c r="S199" s="139"/>
      <c r="T199" s="240">
        <v>0</v>
      </c>
      <c r="U199" s="240">
        <v>1666.7</v>
      </c>
      <c r="V199" s="240">
        <v>2500</v>
      </c>
      <c r="W199" s="240">
        <v>3333.3</v>
      </c>
      <c r="X199" s="240">
        <v>5958.3</v>
      </c>
      <c r="Y199" s="240">
        <v>5958.3</v>
      </c>
      <c r="Z199" s="240">
        <v>11796</v>
      </c>
      <c r="AA199" s="240">
        <v>12308.4</v>
      </c>
      <c r="AB199" s="240">
        <v>13141.6</v>
      </c>
      <c r="AC199" s="240">
        <v>15368.5</v>
      </c>
      <c r="AD199" s="240">
        <v>9685.4045023987692</v>
      </c>
      <c r="AE199" s="240">
        <v>9210</v>
      </c>
      <c r="AF199" s="240">
        <v>9210</v>
      </c>
      <c r="AG199" s="240">
        <v>8961.70655145409</v>
      </c>
      <c r="AH199" s="240">
        <v>9216.1424064630501</v>
      </c>
      <c r="AI199" s="240">
        <v>11980.312448524999</v>
      </c>
      <c r="AJ199" s="240">
        <v>14744.1016616038</v>
      </c>
      <c r="AK199" s="240">
        <v>17737.816344050701</v>
      </c>
      <c r="AL199" s="240">
        <v>18891.022067166901</v>
      </c>
      <c r="AM199" s="240">
        <v>18662.020223498399</v>
      </c>
      <c r="AN199" s="240">
        <v>18432.9179532694</v>
      </c>
      <c r="AO199" s="240">
        <v>18434.232630774499</v>
      </c>
      <c r="AP199" s="240">
        <v>18435.519759273699</v>
      </c>
      <c r="AQ199" s="240">
        <v>18436.326310113</v>
      </c>
      <c r="AR199" s="240">
        <v>18437.121608638099</v>
      </c>
      <c r="AS199" s="240">
        <v>18437.9068407042</v>
      </c>
      <c r="AT199" s="240">
        <v>18438.682198860399</v>
      </c>
      <c r="AU199" s="240">
        <v>18439.447848987998</v>
      </c>
      <c r="BW199" s="54"/>
      <c r="BX199" s="54"/>
      <c r="BY199" s="54"/>
      <c r="BZ199" s="54"/>
      <c r="CA199" s="54"/>
      <c r="CB199" s="54"/>
      <c r="CC199" s="54"/>
      <c r="CD199" s="54"/>
      <c r="CE199" s="54"/>
      <c r="CF199" s="54"/>
      <c r="CG199" s="54"/>
      <c r="CH199" s="54"/>
      <c r="CI199" s="54"/>
      <c r="CJ199" s="54"/>
      <c r="CK199" s="54"/>
      <c r="CL199" s="54"/>
      <c r="CX199" s="54"/>
      <c r="CY199" s="54"/>
      <c r="CZ199" s="54"/>
      <c r="DA199" s="54"/>
    </row>
    <row r="200" spans="5:105" ht="15.75">
      <c r="E200" s="239">
        <v>6</v>
      </c>
      <c r="F200" s="139"/>
      <c r="G200" s="139"/>
      <c r="H200" s="139"/>
      <c r="I200" s="139"/>
      <c r="J200" s="139"/>
      <c r="K200" s="139"/>
      <c r="L200" s="139"/>
      <c r="M200" s="139"/>
      <c r="N200" s="139"/>
      <c r="O200" s="139"/>
      <c r="P200" s="139"/>
      <c r="Q200" s="139"/>
      <c r="R200" s="139"/>
      <c r="S200" s="139"/>
      <c r="T200" s="240">
        <v>0</v>
      </c>
      <c r="U200" s="240">
        <v>1666.7</v>
      </c>
      <c r="V200" s="240">
        <v>2500</v>
      </c>
      <c r="W200" s="240">
        <v>3333.4</v>
      </c>
      <c r="X200" s="240">
        <v>5958.4</v>
      </c>
      <c r="Y200" s="240">
        <v>5958.3</v>
      </c>
      <c r="Z200" s="240">
        <v>11796</v>
      </c>
      <c r="AA200" s="240">
        <v>12308.3</v>
      </c>
      <c r="AB200" s="240">
        <v>13141.7</v>
      </c>
      <c r="AC200" s="240">
        <v>15368.5</v>
      </c>
      <c r="AD200" s="240">
        <v>9948.1679128222204</v>
      </c>
      <c r="AE200" s="240">
        <v>9936</v>
      </c>
      <c r="AF200" s="240">
        <v>9935.9999999999909</v>
      </c>
      <c r="AG200" s="240">
        <v>9565.3348082337907</v>
      </c>
      <c r="AH200" s="240">
        <v>9799.5992313196602</v>
      </c>
      <c r="AI200" s="240">
        <v>12738.3617403771</v>
      </c>
      <c r="AJ200" s="240">
        <v>15676.491726992301</v>
      </c>
      <c r="AK200" s="240">
        <v>18858.817628892099</v>
      </c>
      <c r="AL200" s="240">
        <v>20085.7405641488</v>
      </c>
      <c r="AM200" s="240">
        <v>19843.0787074812</v>
      </c>
      <c r="AN200" s="240">
        <v>19600.2500513942</v>
      </c>
      <c r="AO200" s="240">
        <v>19602.433611635399</v>
      </c>
      <c r="AP200" s="240">
        <v>19604.5714154733</v>
      </c>
      <c r="AQ200" s="240">
        <v>19605.911023353001</v>
      </c>
      <c r="AR200" s="240">
        <v>19607.2319421582</v>
      </c>
      <c r="AS200" s="240">
        <v>19608.536141486798</v>
      </c>
      <c r="AT200" s="240">
        <v>19609.8239411457</v>
      </c>
      <c r="AU200" s="240">
        <v>19611.095616648301</v>
      </c>
      <c r="BW200" s="54"/>
      <c r="BX200" s="54"/>
      <c r="BY200" s="54"/>
      <c r="BZ200" s="54"/>
      <c r="CA200" s="54"/>
      <c r="CB200" s="54"/>
      <c r="CC200" s="54"/>
      <c r="CD200" s="54"/>
      <c r="CE200" s="54"/>
      <c r="CF200" s="54"/>
      <c r="CG200" s="54"/>
      <c r="CH200" s="54"/>
      <c r="CI200" s="54"/>
      <c r="CJ200" s="54"/>
      <c r="CK200" s="54"/>
      <c r="CL200" s="54"/>
      <c r="CX200" s="54"/>
      <c r="CY200" s="54"/>
      <c r="CZ200" s="54"/>
      <c r="DA200" s="54"/>
    </row>
    <row r="201" spans="5:105" ht="15.75">
      <c r="E201" s="239">
        <v>7</v>
      </c>
      <c r="F201" s="139"/>
      <c r="G201" s="139"/>
      <c r="H201" s="139"/>
      <c r="I201" s="139"/>
      <c r="J201" s="139"/>
      <c r="K201" s="139"/>
      <c r="L201" s="139"/>
      <c r="M201" s="139"/>
      <c r="N201" s="139"/>
      <c r="O201" s="139"/>
      <c r="P201" s="139"/>
      <c r="Q201" s="139"/>
      <c r="R201" s="139"/>
      <c r="S201" s="139"/>
      <c r="T201" s="240">
        <v>0</v>
      </c>
      <c r="U201" s="240">
        <v>1666.6</v>
      </c>
      <c r="V201" s="240">
        <v>2500</v>
      </c>
      <c r="W201" s="240">
        <v>3333.3</v>
      </c>
      <c r="X201" s="240">
        <v>5958.3</v>
      </c>
      <c r="Y201" s="240">
        <v>5958.3</v>
      </c>
      <c r="Z201" s="240">
        <v>11796</v>
      </c>
      <c r="AA201" s="240">
        <v>12942.8</v>
      </c>
      <c r="AB201" s="240">
        <v>13141.7</v>
      </c>
      <c r="AC201" s="240">
        <v>15368.5</v>
      </c>
      <c r="AD201" s="240">
        <v>10261.6368465549</v>
      </c>
      <c r="AE201" s="240">
        <v>10315</v>
      </c>
      <c r="AF201" s="240">
        <v>10315</v>
      </c>
      <c r="AG201" s="240">
        <v>10494.527499210501</v>
      </c>
      <c r="AH201" s="240">
        <v>10146.8727334743</v>
      </c>
      <c r="AI201" s="240">
        <v>13189.552678887499</v>
      </c>
      <c r="AJ201" s="240">
        <v>16231.450293911499</v>
      </c>
      <c r="AK201" s="240">
        <v>19526.037593629699</v>
      </c>
      <c r="AL201" s="240">
        <v>20796.8370135525</v>
      </c>
      <c r="AM201" s="240">
        <v>20546.044717147899</v>
      </c>
      <c r="AN201" s="240">
        <v>20295.0461161981</v>
      </c>
      <c r="AO201" s="240">
        <v>20297.746835443701</v>
      </c>
      <c r="AP201" s="240">
        <v>20300.390961243302</v>
      </c>
      <c r="AQ201" s="240">
        <v>20302.0478446735</v>
      </c>
      <c r="AR201" s="240">
        <v>20303.681612669301</v>
      </c>
      <c r="AS201" s="240">
        <v>20305.294701312599</v>
      </c>
      <c r="AT201" s="240">
        <v>20306.887506153798</v>
      </c>
      <c r="AU201" s="240">
        <v>20308.460367959698</v>
      </c>
      <c r="BW201" s="54"/>
      <c r="BX201" s="54"/>
      <c r="BY201" s="54"/>
      <c r="BZ201" s="54"/>
      <c r="CA201" s="54"/>
      <c r="CB201" s="54"/>
      <c r="CC201" s="54"/>
      <c r="CD201" s="54"/>
      <c r="CE201" s="54"/>
      <c r="CF201" s="54"/>
      <c r="CG201" s="54"/>
      <c r="CH201" s="54"/>
      <c r="CI201" s="54"/>
      <c r="CJ201" s="54"/>
      <c r="CK201" s="54"/>
      <c r="CL201" s="54"/>
      <c r="CX201" s="54"/>
      <c r="CY201" s="54"/>
      <c r="CZ201" s="54"/>
      <c r="DA201" s="54"/>
    </row>
    <row r="202" spans="5:105" ht="15.75">
      <c r="E202" s="239">
        <v>8</v>
      </c>
      <c r="F202" s="139"/>
      <c r="G202" s="139"/>
      <c r="H202" s="139"/>
      <c r="I202" s="139"/>
      <c r="J202" s="139"/>
      <c r="K202" s="139"/>
      <c r="L202" s="139"/>
      <c r="M202" s="139"/>
      <c r="N202" s="139"/>
      <c r="O202" s="139"/>
      <c r="P202" s="139"/>
      <c r="Q202" s="139"/>
      <c r="R202" s="139"/>
      <c r="S202" s="139"/>
      <c r="T202" s="240">
        <v>0</v>
      </c>
      <c r="U202" s="240">
        <v>1666.7</v>
      </c>
      <c r="V202" s="240">
        <v>2500</v>
      </c>
      <c r="W202" s="240">
        <v>3333.3</v>
      </c>
      <c r="X202" s="240">
        <v>5958.3</v>
      </c>
      <c r="Y202" s="240">
        <v>5958.3</v>
      </c>
      <c r="Z202" s="240">
        <v>11796</v>
      </c>
      <c r="AA202" s="240">
        <v>12942.9</v>
      </c>
      <c r="AB202" s="240">
        <v>13141.6</v>
      </c>
      <c r="AC202" s="240">
        <v>15368.5</v>
      </c>
      <c r="AD202" s="240">
        <v>10506.517324218001</v>
      </c>
      <c r="AE202" s="240">
        <v>10797</v>
      </c>
      <c r="AF202" s="240">
        <v>10797</v>
      </c>
      <c r="AG202" s="240">
        <v>10910.7895450858</v>
      </c>
      <c r="AH202" s="240">
        <v>10549.2245598954</v>
      </c>
      <c r="AI202" s="240">
        <v>13712.303470548701</v>
      </c>
      <c r="AJ202" s="240">
        <v>16874.426483003401</v>
      </c>
      <c r="AK202" s="240">
        <v>20299.080079656302</v>
      </c>
      <c r="AL202" s="240">
        <v>21620.7148890713</v>
      </c>
      <c r="AM202" s="240">
        <v>21360.502647702499</v>
      </c>
      <c r="AN202" s="240">
        <v>21100.038331065</v>
      </c>
      <c r="AO202" s="240">
        <v>21103.338231845399</v>
      </c>
      <c r="AP202" s="240">
        <v>21106.568983358498</v>
      </c>
      <c r="AQ202" s="240">
        <v>21108.5934629238</v>
      </c>
      <c r="AR202" s="240">
        <v>21110.589698664699</v>
      </c>
      <c r="AS202" s="240">
        <v>21112.5606671323</v>
      </c>
      <c r="AT202" s="240">
        <v>21114.5068516338</v>
      </c>
      <c r="AU202" s="240">
        <v>21116.428668538301</v>
      </c>
      <c r="BW202" s="54"/>
      <c r="BX202" s="54"/>
      <c r="BY202" s="54"/>
      <c r="BZ202" s="54"/>
      <c r="CA202" s="54"/>
      <c r="CB202" s="54"/>
      <c r="CC202" s="54"/>
      <c r="CD202" s="54"/>
      <c r="CE202" s="54"/>
      <c r="CF202" s="54"/>
      <c r="CG202" s="54"/>
      <c r="CH202" s="54"/>
      <c r="CI202" s="54"/>
      <c r="CJ202" s="54"/>
      <c r="CK202" s="54"/>
      <c r="CL202" s="54"/>
      <c r="CX202" s="54"/>
      <c r="CY202" s="54"/>
      <c r="CZ202" s="54"/>
      <c r="DA202" s="54"/>
    </row>
    <row r="203" spans="5:105" ht="15.75">
      <c r="E203" s="239">
        <v>9</v>
      </c>
      <c r="F203" s="139"/>
      <c r="G203" s="139"/>
      <c r="H203" s="139"/>
      <c r="I203" s="139"/>
      <c r="J203" s="139"/>
      <c r="K203" s="139"/>
      <c r="L203" s="139"/>
      <c r="M203" s="139"/>
      <c r="N203" s="139"/>
      <c r="O203" s="139"/>
      <c r="P203" s="139"/>
      <c r="Q203" s="139"/>
      <c r="R203" s="139"/>
      <c r="S203" s="139"/>
      <c r="T203" s="240">
        <v>0</v>
      </c>
      <c r="U203" s="240">
        <v>1666.7</v>
      </c>
      <c r="V203" s="240">
        <v>2500</v>
      </c>
      <c r="W203" s="240">
        <v>3333.4</v>
      </c>
      <c r="X203" s="240">
        <v>5958.4</v>
      </c>
      <c r="Y203" s="240">
        <v>5958.4</v>
      </c>
      <c r="Z203" s="240">
        <v>11796</v>
      </c>
      <c r="AA203" s="240">
        <v>12942.8</v>
      </c>
      <c r="AB203" s="240">
        <v>13141.6</v>
      </c>
      <c r="AC203" s="240">
        <v>15368.5</v>
      </c>
      <c r="AD203" s="240">
        <v>11716.629605083501</v>
      </c>
      <c r="AE203" s="240">
        <v>10286</v>
      </c>
      <c r="AF203" s="240">
        <v>10286</v>
      </c>
      <c r="AG203" s="240">
        <v>10440.442407402999</v>
      </c>
      <c r="AH203" s="240">
        <v>10094.5950019671</v>
      </c>
      <c r="AI203" s="240">
        <v>13121.6314623375</v>
      </c>
      <c r="AJ203" s="240">
        <v>16147.908144052701</v>
      </c>
      <c r="AK203" s="240">
        <v>19425.595878507898</v>
      </c>
      <c r="AL203" s="240">
        <v>20689.7902362229</v>
      </c>
      <c r="AM203" s="240">
        <v>20440.221876983</v>
      </c>
      <c r="AN203" s="240">
        <v>20190.4531602061</v>
      </c>
      <c r="AO203" s="240">
        <v>20193.0760275586</v>
      </c>
      <c r="AP203" s="240">
        <v>20195.643932847801</v>
      </c>
      <c r="AQ203" s="240">
        <v>20197.2530543672</v>
      </c>
      <c r="AR203" s="240">
        <v>20198.8397267859</v>
      </c>
      <c r="AS203" s="240">
        <v>20200.4063159625</v>
      </c>
      <c r="AT203" s="240">
        <v>20201.953206045098</v>
      </c>
      <c r="AU203" s="240">
        <v>20203.4807279774</v>
      </c>
      <c r="BW203" s="54"/>
      <c r="BX203" s="54"/>
      <c r="BY203" s="54"/>
      <c r="BZ203" s="54"/>
      <c r="CA203" s="54"/>
      <c r="CB203" s="54"/>
      <c r="CC203" s="54"/>
      <c r="CD203" s="54"/>
      <c r="CE203" s="54"/>
      <c r="CF203" s="54"/>
      <c r="CG203" s="54"/>
      <c r="CH203" s="54"/>
      <c r="CI203" s="54"/>
      <c r="CJ203" s="54"/>
      <c r="CK203" s="54"/>
      <c r="CL203" s="54"/>
      <c r="CX203" s="54"/>
      <c r="CY203" s="54"/>
      <c r="CZ203" s="54"/>
      <c r="DA203" s="54"/>
    </row>
    <row r="204" spans="5:105" ht="15.75">
      <c r="E204" s="239">
        <v>10</v>
      </c>
      <c r="F204" s="139"/>
      <c r="G204" s="139"/>
      <c r="H204" s="139"/>
      <c r="I204" s="139"/>
      <c r="J204" s="139"/>
      <c r="K204" s="139"/>
      <c r="L204" s="139"/>
      <c r="M204" s="139"/>
      <c r="N204" s="139"/>
      <c r="O204" s="139"/>
      <c r="P204" s="139"/>
      <c r="Q204" s="139"/>
      <c r="R204" s="139"/>
      <c r="S204" s="139"/>
      <c r="T204" s="240">
        <v>0</v>
      </c>
      <c r="U204" s="240">
        <v>1666.6</v>
      </c>
      <c r="V204" s="240">
        <v>2500</v>
      </c>
      <c r="W204" s="240">
        <v>3333.3</v>
      </c>
      <c r="X204" s="240">
        <v>5958.3</v>
      </c>
      <c r="Y204" s="240">
        <v>5958.3</v>
      </c>
      <c r="Z204" s="240">
        <v>11796</v>
      </c>
      <c r="AA204" s="240">
        <v>12942.8</v>
      </c>
      <c r="AB204" s="240">
        <v>9753.1</v>
      </c>
      <c r="AC204" s="240">
        <v>15368.5</v>
      </c>
      <c r="AD204" s="240">
        <v>9235.7938773790993</v>
      </c>
      <c r="AE204" s="240">
        <v>9494</v>
      </c>
      <c r="AF204" s="240">
        <v>9494</v>
      </c>
      <c r="AG204" s="240">
        <v>9778.8658379724802</v>
      </c>
      <c r="AH204" s="240">
        <v>9455.1263219243101</v>
      </c>
      <c r="AI204" s="240">
        <v>12290.809438467601</v>
      </c>
      <c r="AJ204" s="240">
        <v>15126.0086323869</v>
      </c>
      <c r="AK204" s="240">
        <v>18196.978470321701</v>
      </c>
      <c r="AL204" s="240">
        <v>19380.378763530702</v>
      </c>
      <c r="AM204" s="240">
        <v>19145.781778537799</v>
      </c>
      <c r="AN204" s="240">
        <v>18911.057180661301</v>
      </c>
      <c r="AO204" s="240">
        <v>18912.727752535098</v>
      </c>
      <c r="AP204" s="240">
        <v>18914.3633176531</v>
      </c>
      <c r="AQ204" s="240">
        <v>18915.388208656099</v>
      </c>
      <c r="AR204" s="240">
        <v>18916.398801247899</v>
      </c>
      <c r="AS204" s="240">
        <v>18917.3966023047</v>
      </c>
      <c r="AT204" s="240">
        <v>18918.3818565004</v>
      </c>
      <c r="AU204" s="240">
        <v>18919.354774621599</v>
      </c>
      <c r="BW204" s="54"/>
      <c r="BX204" s="54"/>
      <c r="BY204" s="54"/>
      <c r="BZ204" s="54"/>
      <c r="CA204" s="54"/>
      <c r="CB204" s="54"/>
      <c r="CC204" s="54"/>
      <c r="CD204" s="54"/>
      <c r="CE204" s="54"/>
      <c r="CF204" s="54"/>
      <c r="CG204" s="54"/>
      <c r="CH204" s="54"/>
      <c r="CI204" s="54"/>
      <c r="CJ204" s="54"/>
      <c r="CK204" s="54"/>
      <c r="CL204" s="54"/>
      <c r="CX204" s="54"/>
      <c r="CY204" s="54"/>
      <c r="CZ204" s="54"/>
      <c r="DA204" s="54"/>
    </row>
    <row r="205" spans="5:105" ht="15.75">
      <c r="E205" s="239">
        <v>11</v>
      </c>
      <c r="F205" s="139"/>
      <c r="G205" s="139"/>
      <c r="H205" s="139"/>
      <c r="I205" s="139"/>
      <c r="J205" s="139"/>
      <c r="K205" s="139"/>
      <c r="L205" s="139"/>
      <c r="M205" s="139"/>
      <c r="N205" s="139"/>
      <c r="O205" s="139"/>
      <c r="P205" s="139"/>
      <c r="Q205" s="139"/>
      <c r="R205" s="139"/>
      <c r="S205" s="139"/>
      <c r="T205" s="240">
        <v>0</v>
      </c>
      <c r="U205" s="240">
        <v>1666.7</v>
      </c>
      <c r="V205" s="240">
        <v>2500</v>
      </c>
      <c r="W205" s="240">
        <v>3333.3</v>
      </c>
      <c r="X205" s="240">
        <v>5958.3</v>
      </c>
      <c r="Y205" s="240">
        <v>5958.3</v>
      </c>
      <c r="Z205" s="240">
        <v>11796</v>
      </c>
      <c r="AA205" s="240">
        <v>12942.9</v>
      </c>
      <c r="AB205" s="240">
        <v>6474.9</v>
      </c>
      <c r="AC205" s="240">
        <v>15368.5</v>
      </c>
      <c r="AD205" s="240">
        <v>7713.41027121771</v>
      </c>
      <c r="AE205" s="240">
        <v>7811</v>
      </c>
      <c r="AF205" s="240">
        <v>7811</v>
      </c>
      <c r="AG205" s="240">
        <v>8189.1504609174699</v>
      </c>
      <c r="AH205" s="240">
        <v>7918.5344279819401</v>
      </c>
      <c r="AI205" s="240">
        <v>10294.410823446</v>
      </c>
      <c r="AJ205" s="240">
        <v>12670.4661561798</v>
      </c>
      <c r="AK205" s="240">
        <v>15244.709486563401</v>
      </c>
      <c r="AL205" s="240">
        <v>16233.968129879</v>
      </c>
      <c r="AM205" s="240">
        <v>16035.3461551204</v>
      </c>
      <c r="AN205" s="240">
        <v>15836.771367039801</v>
      </c>
      <c r="AO205" s="240">
        <v>15836.15364934</v>
      </c>
      <c r="AP205" s="240">
        <v>15835.548875885799</v>
      </c>
      <c r="AQ205" s="240">
        <v>15835.169907867201</v>
      </c>
      <c r="AR205" s="240">
        <v>15834.796226889501</v>
      </c>
      <c r="AS205" s="240">
        <v>15834.427275763601</v>
      </c>
      <c r="AT205" s="240">
        <v>15834.062964018</v>
      </c>
      <c r="AU205" s="240">
        <v>15833.7032137113</v>
      </c>
      <c r="BW205" s="54"/>
      <c r="BX205" s="54"/>
      <c r="BY205" s="54"/>
      <c r="BZ205" s="54"/>
      <c r="CA205" s="54"/>
      <c r="CB205" s="54"/>
      <c r="CC205" s="54"/>
      <c r="CD205" s="54"/>
      <c r="CE205" s="54"/>
      <c r="CF205" s="54"/>
      <c r="CG205" s="54"/>
      <c r="CH205" s="54"/>
      <c r="CI205" s="54"/>
      <c r="CJ205" s="54"/>
      <c r="CK205" s="54"/>
      <c r="CL205" s="54"/>
      <c r="CX205" s="54"/>
      <c r="CY205" s="54"/>
      <c r="CZ205" s="54"/>
      <c r="DA205" s="54"/>
    </row>
    <row r="206" spans="5:105" ht="15.75">
      <c r="E206" s="239">
        <v>12</v>
      </c>
      <c r="F206" s="139"/>
      <c r="G206" s="139"/>
      <c r="H206" s="139"/>
      <c r="I206" s="139"/>
      <c r="J206" s="139"/>
      <c r="K206" s="139"/>
      <c r="L206" s="139"/>
      <c r="M206" s="139"/>
      <c r="N206" s="139"/>
      <c r="O206" s="139"/>
      <c r="P206" s="139"/>
      <c r="Q206" s="139"/>
      <c r="R206" s="139"/>
      <c r="S206" s="139"/>
      <c r="T206" s="240">
        <v>10000</v>
      </c>
      <c r="U206" s="240">
        <v>1666.7</v>
      </c>
      <c r="V206" s="240">
        <v>2500</v>
      </c>
      <c r="W206" s="240">
        <v>4020.4</v>
      </c>
      <c r="X206" s="240">
        <v>7583.4</v>
      </c>
      <c r="Y206" s="240">
        <v>15040.5</v>
      </c>
      <c r="Z206" s="240">
        <v>11796</v>
      </c>
      <c r="AA206" s="240">
        <v>12942.8</v>
      </c>
      <c r="AB206" s="240">
        <v>8740</v>
      </c>
      <c r="AC206" s="240">
        <v>17807.5</v>
      </c>
      <c r="AD206" s="240">
        <v>5886.5499438240404</v>
      </c>
      <c r="AE206" s="240">
        <v>5988</v>
      </c>
      <c r="AF206" s="240">
        <v>5988</v>
      </c>
      <c r="AG206" s="240">
        <v>6396.6159895844803</v>
      </c>
      <c r="AH206" s="240">
        <v>6185.9010408877402</v>
      </c>
      <c r="AI206" s="240">
        <v>8043.30764636199</v>
      </c>
      <c r="AJ206" s="240">
        <v>9901.6406180022295</v>
      </c>
      <c r="AK206" s="240">
        <v>11915.7840710984</v>
      </c>
      <c r="AL206" s="240">
        <v>12686.1320812413</v>
      </c>
      <c r="AM206" s="240">
        <v>12528.0748810849</v>
      </c>
      <c r="AN206" s="240">
        <v>12370.2619684483</v>
      </c>
      <c r="AO206" s="240">
        <v>12367.064016575599</v>
      </c>
      <c r="AP206" s="240">
        <v>12363.9330776355</v>
      </c>
      <c r="AQ206" s="240">
        <v>12361.971143429701</v>
      </c>
      <c r="AR206" s="240">
        <v>12360.036580468301</v>
      </c>
      <c r="AS206" s="240">
        <v>12358.1265041595</v>
      </c>
      <c r="AT206" s="240">
        <v>12356.2404461277</v>
      </c>
      <c r="AU206" s="240">
        <v>12354.378002867201</v>
      </c>
      <c r="BW206" s="54"/>
      <c r="BX206" s="54"/>
      <c r="BY206" s="54"/>
      <c r="BZ206" s="54"/>
      <c r="CA206" s="54"/>
      <c r="CB206" s="54"/>
      <c r="CC206" s="54"/>
      <c r="CD206" s="54"/>
      <c r="CE206" s="54"/>
      <c r="CF206" s="54"/>
      <c r="CG206" s="54"/>
      <c r="CH206" s="54"/>
      <c r="CI206" s="54"/>
      <c r="CJ206" s="54"/>
      <c r="CK206" s="54"/>
      <c r="CL206" s="54"/>
      <c r="CX206" s="54"/>
      <c r="CY206" s="54"/>
      <c r="CZ206" s="54"/>
      <c r="DA206" s="54"/>
    </row>
    <row r="207" spans="5:105" ht="15.75">
      <c r="E207" s="241" t="s">
        <v>74</v>
      </c>
      <c r="F207" s="242"/>
      <c r="G207" s="242"/>
      <c r="H207" s="242"/>
      <c r="I207" s="242"/>
      <c r="J207" s="242"/>
      <c r="K207" s="242"/>
      <c r="L207" s="242"/>
      <c r="M207" s="242"/>
      <c r="N207" s="242"/>
      <c r="O207" s="242"/>
      <c r="P207" s="242"/>
      <c r="Q207" s="242"/>
      <c r="R207" s="242"/>
      <c r="S207" s="242"/>
      <c r="T207" s="243">
        <v>10000</v>
      </c>
      <c r="U207" s="243">
        <v>20000.000000000004</v>
      </c>
      <c r="V207" s="243">
        <v>30000</v>
      </c>
      <c r="W207" s="243">
        <v>40687.000000000007</v>
      </c>
      <c r="X207" s="243">
        <v>73125</v>
      </c>
      <c r="Y207" s="243">
        <v>80582.000000000015</v>
      </c>
      <c r="Z207" s="243">
        <v>140188</v>
      </c>
      <c r="AA207" s="242">
        <v>151507</v>
      </c>
      <c r="AB207" s="242">
        <v>143242.90000000002</v>
      </c>
      <c r="AC207" s="242">
        <v>186861</v>
      </c>
      <c r="AD207" s="242">
        <v>99999.999999999985</v>
      </c>
      <c r="AE207" s="242">
        <v>100000</v>
      </c>
      <c r="AF207" s="242">
        <v>100000</v>
      </c>
      <c r="AG207" s="242">
        <v>100000.00000000004</v>
      </c>
      <c r="AH207" s="242">
        <v>99999.999999999884</v>
      </c>
      <c r="AI207" s="242">
        <v>130000.00000000015</v>
      </c>
      <c r="AJ207" s="242">
        <v>160000.00000000015</v>
      </c>
      <c r="AK207" s="242">
        <v>192499.99999999997</v>
      </c>
      <c r="AL207" s="242">
        <v>205000.0000000002</v>
      </c>
      <c r="AM207" s="242">
        <v>202500.00000000012</v>
      </c>
      <c r="AN207" s="242">
        <v>199999.99999999997</v>
      </c>
      <c r="AO207" s="242">
        <v>199999.99999999991</v>
      </c>
      <c r="AP207" s="242">
        <v>199999.99999999991</v>
      </c>
      <c r="AQ207" s="242">
        <v>200000.00000000003</v>
      </c>
      <c r="AR207" s="242">
        <v>200000</v>
      </c>
      <c r="AS207" s="242">
        <v>199999.99999999997</v>
      </c>
      <c r="AT207" s="242">
        <v>199999.99999999988</v>
      </c>
      <c r="AU207" s="242">
        <v>200000</v>
      </c>
      <c r="BW207" s="54"/>
      <c r="BX207" s="54"/>
      <c r="BY207" s="54"/>
      <c r="BZ207" s="54"/>
      <c r="CA207" s="54"/>
      <c r="CB207" s="54"/>
      <c r="CC207" s="54"/>
      <c r="CD207" s="54"/>
      <c r="CE207" s="54"/>
      <c r="CF207" s="54"/>
      <c r="CG207" s="54"/>
      <c r="CH207" s="54"/>
      <c r="CI207" s="54"/>
      <c r="CJ207" s="54"/>
      <c r="CK207" s="54"/>
      <c r="CL207" s="54"/>
      <c r="CX207" s="54"/>
      <c r="CY207" s="54"/>
      <c r="CZ207" s="54"/>
      <c r="DA207" s="54"/>
    </row>
    <row r="208" spans="5:105" ht="15.75">
      <c r="E208" s="249"/>
      <c r="F208" s="249"/>
      <c r="G208" s="247"/>
      <c r="H208" s="247"/>
      <c r="I208" s="247"/>
      <c r="J208" s="247"/>
      <c r="K208" s="247"/>
      <c r="L208" s="247"/>
      <c r="M208" s="247"/>
      <c r="N208" s="247"/>
      <c r="O208" s="247"/>
      <c r="P208" s="247"/>
      <c r="Q208" s="247"/>
      <c r="R208" s="247"/>
      <c r="S208" s="247"/>
      <c r="T208" s="248"/>
      <c r="U208" s="248"/>
      <c r="V208" s="248"/>
      <c r="W208" s="248"/>
      <c r="X208" s="248"/>
      <c r="Y208" s="248"/>
      <c r="Z208" s="248"/>
      <c r="AA208" s="247"/>
      <c r="AB208" s="247"/>
      <c r="AC208" s="247"/>
      <c r="AD208" s="247"/>
      <c r="AE208" s="247"/>
      <c r="AF208" s="247"/>
      <c r="AG208" s="247"/>
      <c r="AH208" s="247"/>
      <c r="AI208" s="247"/>
      <c r="AJ208" s="247"/>
      <c r="AK208" s="247"/>
      <c r="AL208" s="247"/>
      <c r="AM208" s="247"/>
      <c r="AN208" s="247"/>
      <c r="AO208" s="247"/>
      <c r="AP208" s="247"/>
      <c r="AQ208" s="247"/>
      <c r="AR208" s="247"/>
      <c r="AS208" s="247"/>
      <c r="AT208" s="247"/>
      <c r="AU208" s="247"/>
      <c r="BW208" s="54"/>
      <c r="BX208" s="54"/>
      <c r="BY208" s="54"/>
      <c r="BZ208" s="54"/>
      <c r="CA208" s="54"/>
      <c r="CB208" s="54"/>
      <c r="CC208" s="54"/>
      <c r="CD208" s="54"/>
      <c r="CE208" s="54"/>
      <c r="CF208" s="54"/>
      <c r="CG208" s="54"/>
      <c r="CH208" s="54"/>
      <c r="CI208" s="54"/>
      <c r="CJ208" s="54"/>
      <c r="CK208" s="54"/>
      <c r="CL208" s="54"/>
      <c r="CX208" s="54"/>
      <c r="CY208" s="54"/>
      <c r="CZ208" s="54"/>
      <c r="DA208" s="54"/>
    </row>
    <row r="209" spans="5:105" ht="15.75">
      <c r="E209" s="249"/>
      <c r="F209" s="249"/>
      <c r="G209" s="247"/>
      <c r="H209" s="247"/>
      <c r="I209" s="247"/>
      <c r="J209" s="247"/>
      <c r="K209" s="247"/>
      <c r="L209" s="247"/>
      <c r="M209" s="247"/>
      <c r="N209" s="247"/>
      <c r="O209" s="247"/>
      <c r="P209" s="247"/>
      <c r="Q209" s="247"/>
      <c r="R209" s="247"/>
      <c r="S209" s="247"/>
      <c r="T209" s="248"/>
      <c r="U209" s="248"/>
      <c r="V209" s="248"/>
      <c r="W209" s="248"/>
      <c r="X209" s="248"/>
      <c r="Y209" s="248"/>
      <c r="Z209" s="248"/>
      <c r="AA209" s="247"/>
      <c r="AB209" s="247"/>
      <c r="AC209" s="247"/>
      <c r="AD209" s="247"/>
      <c r="AE209" s="247"/>
      <c r="AF209" s="247"/>
      <c r="AG209" s="247"/>
      <c r="AH209" s="247"/>
      <c r="AI209" s="247"/>
      <c r="AJ209" s="247"/>
      <c r="AK209" s="247"/>
      <c r="AL209" s="247"/>
      <c r="AM209" s="247"/>
      <c r="AN209" s="247"/>
      <c r="AO209" s="247"/>
      <c r="AP209" s="247"/>
      <c r="AQ209" s="247"/>
      <c r="AR209" s="247"/>
      <c r="AS209" s="247"/>
      <c r="AT209" s="247"/>
      <c r="AU209" s="247"/>
      <c r="BW209" s="54"/>
      <c r="BX209" s="54"/>
      <c r="BY209" s="54"/>
      <c r="BZ209" s="54"/>
      <c r="CA209" s="54"/>
      <c r="CB209" s="54"/>
      <c r="CC209" s="54"/>
      <c r="CD209" s="54"/>
      <c r="CE209" s="54"/>
      <c r="CF209" s="54"/>
      <c r="CG209" s="54"/>
      <c r="CH209" s="54"/>
      <c r="CI209" s="54"/>
      <c r="CJ209" s="54"/>
      <c r="CK209" s="54"/>
      <c r="CL209" s="54"/>
      <c r="CX209" s="54"/>
      <c r="CY209" s="54"/>
      <c r="CZ209" s="54"/>
      <c r="DA209" s="54"/>
    </row>
    <row r="210" spans="5:105" ht="15.75">
      <c r="E210" s="249" t="s">
        <v>245</v>
      </c>
      <c r="F210" s="249"/>
      <c r="G210" s="247"/>
      <c r="H210" s="247"/>
      <c r="I210" s="247"/>
      <c r="J210" s="247"/>
      <c r="K210" s="247"/>
      <c r="L210" s="247"/>
      <c r="M210" s="247"/>
      <c r="N210" s="247"/>
      <c r="O210" s="247"/>
      <c r="P210" s="247"/>
      <c r="Q210" s="247"/>
      <c r="R210" s="247"/>
      <c r="S210" s="159" t="s">
        <v>246</v>
      </c>
      <c r="T210" s="159">
        <v>2003</v>
      </c>
      <c r="U210" s="159">
        <v>2004</v>
      </c>
      <c r="V210" s="159">
        <v>2005</v>
      </c>
      <c r="W210" s="159">
        <v>2006</v>
      </c>
      <c r="X210" s="159">
        <v>2007</v>
      </c>
      <c r="Y210" s="159">
        <v>2008</v>
      </c>
      <c r="Z210" s="159">
        <v>2009</v>
      </c>
      <c r="AA210" s="159">
        <v>2010</v>
      </c>
      <c r="AB210" s="159">
        <v>2011</v>
      </c>
      <c r="AC210" s="159">
        <v>2012</v>
      </c>
      <c r="AD210" s="247"/>
      <c r="AE210" s="247"/>
      <c r="AF210" s="247"/>
      <c r="AG210" s="247"/>
      <c r="AH210" s="247"/>
      <c r="AI210" s="247"/>
      <c r="AJ210" s="247"/>
      <c r="AK210" s="247"/>
      <c r="AL210" s="247"/>
      <c r="AM210" s="247"/>
      <c r="AN210" s="247"/>
      <c r="AO210" s="247"/>
      <c r="AP210" s="247"/>
      <c r="AQ210" s="247"/>
      <c r="AR210" s="247"/>
      <c r="AS210" s="247"/>
      <c r="AT210" s="247"/>
      <c r="AU210" s="247"/>
      <c r="BW210" s="54"/>
      <c r="BX210" s="54"/>
      <c r="BY210" s="54"/>
      <c r="BZ210" s="54"/>
      <c r="CA210" s="54"/>
      <c r="CB210" s="54"/>
      <c r="CC210" s="54"/>
      <c r="CD210" s="54"/>
      <c r="CE210" s="54"/>
      <c r="CF210" s="54"/>
      <c r="CG210" s="54"/>
      <c r="CH210" s="54"/>
      <c r="CI210" s="54"/>
      <c r="CJ210" s="54"/>
      <c r="CK210" s="54"/>
      <c r="CL210" s="54"/>
      <c r="CX210" s="54"/>
      <c r="CY210" s="54"/>
      <c r="CZ210" s="54"/>
      <c r="DA210" s="54"/>
    </row>
    <row r="211" spans="5:105" ht="15.75">
      <c r="E211" s="249"/>
      <c r="F211" s="249"/>
      <c r="G211" s="247"/>
      <c r="H211" s="247"/>
      <c r="I211" s="247"/>
      <c r="J211" s="247"/>
      <c r="K211" s="247"/>
      <c r="L211" s="247"/>
      <c r="M211" s="247"/>
      <c r="N211" s="247"/>
      <c r="O211" s="247"/>
      <c r="P211" s="247"/>
      <c r="Q211" s="247"/>
      <c r="R211" s="247">
        <v>1</v>
      </c>
      <c r="S211" s="250">
        <v>0.65547594184550984</v>
      </c>
      <c r="T211" s="250">
        <v>0.67555756085513408</v>
      </c>
      <c r="U211" s="250">
        <v>0.64492336011808149</v>
      </c>
      <c r="V211" s="250">
        <v>0.73983324709554832</v>
      </c>
      <c r="W211" s="250">
        <v>0.69464918206671011</v>
      </c>
      <c r="X211" s="250">
        <v>0.64420455944139687</v>
      </c>
      <c r="Y211" s="250">
        <v>0.64140006010481865</v>
      </c>
      <c r="Z211" s="250">
        <v>0.62618674315323819</v>
      </c>
      <c r="AA211" s="250">
        <v>0.61291165093933075</v>
      </c>
      <c r="AB211" s="250">
        <v>0.61068663745963259</v>
      </c>
      <c r="AC211" s="250">
        <v>0.66440641722120686</v>
      </c>
      <c r="AD211" s="250">
        <v>0.57066796648289619</v>
      </c>
      <c r="AE211" s="250">
        <v>0.57957685123920843</v>
      </c>
      <c r="AF211" s="250">
        <v>0.56759493486394341</v>
      </c>
      <c r="AG211" s="250">
        <v>0.57339021124437406</v>
      </c>
      <c r="AH211" s="250">
        <v>0.5510894398540499</v>
      </c>
      <c r="AI211" s="250">
        <v>0.55055674113576036</v>
      </c>
      <c r="AJ211" s="250">
        <v>0.55218550418773193</v>
      </c>
      <c r="AK211" s="247"/>
      <c r="AL211" s="247"/>
      <c r="AM211" s="247"/>
      <c r="AN211" s="247"/>
      <c r="AO211" s="247"/>
      <c r="AP211" s="247"/>
      <c r="AQ211" s="247"/>
      <c r="AR211" s="247"/>
      <c r="AS211" s="247"/>
      <c r="AT211" s="247"/>
      <c r="AU211" s="247"/>
      <c r="BW211" s="54"/>
      <c r="BX211" s="54"/>
      <c r="BY211" s="54"/>
      <c r="BZ211" s="54"/>
      <c r="CA211" s="54"/>
      <c r="CB211" s="54"/>
      <c r="CC211" s="54"/>
      <c r="CD211" s="54"/>
      <c r="CE211" s="54"/>
      <c r="CF211" s="54"/>
      <c r="CG211" s="54"/>
      <c r="CH211" s="54"/>
      <c r="CI211" s="54"/>
      <c r="CJ211" s="54"/>
      <c r="CK211" s="54"/>
      <c r="CL211" s="54"/>
      <c r="CX211" s="54"/>
      <c r="CY211" s="54"/>
      <c r="CZ211" s="54"/>
      <c r="DA211" s="54"/>
    </row>
    <row r="212" spans="5:105" ht="15.75">
      <c r="E212" s="249"/>
      <c r="F212" s="249"/>
      <c r="G212" s="247"/>
      <c r="H212" s="247"/>
      <c r="I212" s="247"/>
      <c r="J212" s="247"/>
      <c r="K212" s="247"/>
      <c r="L212" s="247"/>
      <c r="M212" s="247"/>
      <c r="N212" s="247"/>
      <c r="O212" s="247"/>
      <c r="P212" s="247"/>
      <c r="Q212" s="247"/>
      <c r="R212" s="247">
        <v>2</v>
      </c>
      <c r="S212" s="250">
        <v>0.63341055031699145</v>
      </c>
      <c r="T212" s="250">
        <v>0.56266298201395148</v>
      </c>
      <c r="U212" s="250">
        <v>0.55745429209152553</v>
      </c>
      <c r="V212" s="250">
        <v>0.74776045729966467</v>
      </c>
      <c r="W212" s="250">
        <v>0.57673386291767614</v>
      </c>
      <c r="X212" s="250">
        <v>0.69101579083573295</v>
      </c>
      <c r="Y212" s="250">
        <v>0.62585471047258179</v>
      </c>
      <c r="Z212" s="250">
        <v>0.62765661968350128</v>
      </c>
      <c r="AA212" s="250">
        <v>0.64266077880609374</v>
      </c>
      <c r="AB212" s="250">
        <v>0.63053707139328408</v>
      </c>
      <c r="AC212" s="250">
        <v>0.67176893765590417</v>
      </c>
      <c r="AD212" s="250">
        <v>0.63096556134100668</v>
      </c>
      <c r="AE212" s="250">
        <v>0.60366179462891112</v>
      </c>
      <c r="AF212" s="250">
        <v>0.59230085217539652</v>
      </c>
      <c r="AG212" s="250">
        <v>0.59935074629202434</v>
      </c>
      <c r="AH212" s="250">
        <v>0.57277089499936551</v>
      </c>
      <c r="AI212" s="250">
        <v>0.5727204097120665</v>
      </c>
      <c r="AJ212" s="250">
        <v>0.57441534710171571</v>
      </c>
      <c r="AK212" s="247"/>
      <c r="AL212" s="247"/>
      <c r="AM212" s="247"/>
      <c r="AN212" s="247"/>
      <c r="AO212" s="247"/>
      <c r="AP212" s="247"/>
      <c r="AQ212" s="247"/>
      <c r="AR212" s="247"/>
      <c r="AS212" s="247"/>
      <c r="AT212" s="247"/>
      <c r="AU212" s="247"/>
      <c r="BW212" s="54"/>
      <c r="BX212" s="54"/>
      <c r="BY212" s="54"/>
      <c r="BZ212" s="54"/>
      <c r="CA212" s="54"/>
      <c r="CB212" s="54"/>
      <c r="CC212" s="54"/>
      <c r="CD212" s="54"/>
      <c r="CE212" s="54"/>
      <c r="CF212" s="54"/>
      <c r="CG212" s="54"/>
      <c r="CH212" s="54"/>
      <c r="CI212" s="54"/>
      <c r="CJ212" s="54"/>
      <c r="CK212" s="54"/>
      <c r="CL212" s="54"/>
      <c r="CX212" s="54"/>
      <c r="CY212" s="54"/>
      <c r="CZ212" s="54"/>
      <c r="DA212" s="54"/>
    </row>
    <row r="213" spans="5:105" ht="15.75">
      <c r="E213" s="249"/>
      <c r="F213" s="249"/>
      <c r="G213" s="247"/>
      <c r="H213" s="247"/>
      <c r="I213" s="247"/>
      <c r="J213" s="247"/>
      <c r="K213" s="247"/>
      <c r="L213" s="247"/>
      <c r="M213" s="247"/>
      <c r="N213" s="247"/>
      <c r="O213" s="247"/>
      <c r="P213" s="247"/>
      <c r="Q213" s="247"/>
      <c r="R213" s="247">
        <v>3</v>
      </c>
      <c r="S213" s="250">
        <v>0.6025542563128905</v>
      </c>
      <c r="T213" s="250">
        <v>0.5618705211862608</v>
      </c>
      <c r="U213" s="250">
        <v>0.62810911000800185</v>
      </c>
      <c r="V213" s="250">
        <v>0.76644918021291708</v>
      </c>
      <c r="W213" s="250">
        <v>0.61446542777276192</v>
      </c>
      <c r="X213" s="250">
        <v>0.60362244406997378</v>
      </c>
      <c r="Y213" s="250">
        <v>0.60050004114025834</v>
      </c>
      <c r="Z213" s="250">
        <v>0.51934048165298197</v>
      </c>
      <c r="AA213" s="250">
        <v>0.53716482845838587</v>
      </c>
      <c r="AB213" s="250">
        <v>0.6498461598546178</v>
      </c>
      <c r="AC213" s="250">
        <v>0.54417436877274605</v>
      </c>
      <c r="AD213" s="250">
        <v>0.51134549077944502</v>
      </c>
      <c r="AE213" s="250">
        <v>0.5313068676021816</v>
      </c>
      <c r="AF213" s="250">
        <v>0.51838843043949068</v>
      </c>
      <c r="AG213" s="250">
        <v>0.52041000449940245</v>
      </c>
      <c r="AH213" s="250">
        <v>0.50140026502654866</v>
      </c>
      <c r="AI213" s="250">
        <v>0.50162269382531566</v>
      </c>
      <c r="AJ213" s="250">
        <v>0.50322765915077339</v>
      </c>
      <c r="AK213" s="247"/>
      <c r="AL213" s="247"/>
      <c r="AM213" s="247"/>
      <c r="AN213" s="247"/>
      <c r="AO213" s="247"/>
      <c r="AP213" s="247"/>
      <c r="AQ213" s="247"/>
      <c r="AR213" s="247"/>
      <c r="AS213" s="247"/>
      <c r="AT213" s="247"/>
      <c r="AU213" s="247"/>
      <c r="BW213" s="54"/>
      <c r="BX213" s="54"/>
      <c r="BY213" s="54"/>
      <c r="BZ213" s="54"/>
      <c r="CA213" s="54"/>
      <c r="CB213" s="54"/>
      <c r="CC213" s="54"/>
      <c r="CD213" s="54"/>
      <c r="CE213" s="54"/>
      <c r="CF213" s="54"/>
      <c r="CG213" s="54"/>
      <c r="CH213" s="54"/>
      <c r="CI213" s="54"/>
      <c r="CJ213" s="54"/>
      <c r="CK213" s="54"/>
      <c r="CL213" s="54"/>
      <c r="CX213" s="54"/>
      <c r="CY213" s="54"/>
      <c r="CZ213" s="54"/>
      <c r="DA213" s="54"/>
    </row>
    <row r="214" spans="5:105" ht="15.75">
      <c r="E214" s="249"/>
      <c r="F214" s="249"/>
      <c r="G214" s="247"/>
      <c r="H214" s="247"/>
      <c r="I214" s="247"/>
      <c r="J214" s="247"/>
      <c r="K214" s="247"/>
      <c r="L214" s="247"/>
      <c r="M214" s="247"/>
      <c r="N214" s="247"/>
      <c r="O214" s="247"/>
      <c r="P214" s="247"/>
      <c r="Q214" s="247"/>
      <c r="R214" s="247">
        <v>4</v>
      </c>
      <c r="S214" s="250">
        <v>0.58740146308691654</v>
      </c>
      <c r="T214" s="250">
        <v>0.51536004934798318</v>
      </c>
      <c r="U214" s="250">
        <v>0.59882148510421029</v>
      </c>
      <c r="V214" s="250">
        <v>0.78260487571619097</v>
      </c>
      <c r="W214" s="250">
        <v>0.74087307601481744</v>
      </c>
      <c r="X214" s="250">
        <v>0.54691030458742029</v>
      </c>
      <c r="Y214" s="250">
        <v>0.56747544421255347</v>
      </c>
      <c r="Z214" s="250">
        <v>0.48841721145726308</v>
      </c>
      <c r="AA214" s="250">
        <v>0.45429927616066557</v>
      </c>
      <c r="AB214" s="250">
        <v>0.67972927351420853</v>
      </c>
      <c r="AC214" s="250">
        <v>0.49952363475385275</v>
      </c>
      <c r="AD214" s="250">
        <v>0.4769507729873308</v>
      </c>
      <c r="AE214" s="250">
        <v>0.51820969432747399</v>
      </c>
      <c r="AF214" s="250">
        <v>0.50660706179676496</v>
      </c>
      <c r="AG214" s="250">
        <v>0.50772056239275898</v>
      </c>
      <c r="AH214" s="250">
        <v>0.49126649388239185</v>
      </c>
      <c r="AI214" s="250">
        <v>0.49109877931883972</v>
      </c>
      <c r="AJ214" s="250">
        <v>0.49255018074847812</v>
      </c>
      <c r="AK214" s="247"/>
      <c r="AL214" s="247"/>
      <c r="AM214" s="247"/>
      <c r="AN214" s="247"/>
      <c r="AO214" s="247"/>
      <c r="AP214" s="247"/>
      <c r="AQ214" s="247"/>
      <c r="AR214" s="247"/>
      <c r="AS214" s="247"/>
      <c r="AT214" s="247"/>
      <c r="AU214" s="247"/>
      <c r="BW214" s="54"/>
      <c r="BX214" s="54"/>
      <c r="BY214" s="54"/>
      <c r="BZ214" s="54"/>
      <c r="CA214" s="54"/>
      <c r="CB214" s="54"/>
      <c r="CC214" s="54"/>
      <c r="CD214" s="54"/>
      <c r="CE214" s="54"/>
      <c r="CF214" s="54"/>
      <c r="CG214" s="54"/>
      <c r="CH214" s="54"/>
      <c r="CI214" s="54"/>
      <c r="CJ214" s="54"/>
      <c r="CK214" s="54"/>
      <c r="CL214" s="54"/>
      <c r="CX214" s="54"/>
      <c r="CY214" s="54"/>
      <c r="CZ214" s="54"/>
      <c r="DA214" s="54"/>
    </row>
    <row r="215" spans="5:105" ht="15.75">
      <c r="E215" s="249"/>
      <c r="F215" s="249"/>
      <c r="G215" s="247"/>
      <c r="H215" s="247"/>
      <c r="I215" s="247"/>
      <c r="J215" s="247"/>
      <c r="K215" s="247"/>
      <c r="L215" s="247"/>
      <c r="M215" s="247"/>
      <c r="N215" s="247"/>
      <c r="O215" s="247"/>
      <c r="P215" s="247"/>
      <c r="Q215" s="247"/>
      <c r="R215" s="247">
        <v>5</v>
      </c>
      <c r="S215" s="250">
        <v>0.63577444674387473</v>
      </c>
      <c r="T215" s="250">
        <v>0.61674206214938254</v>
      </c>
      <c r="U215" s="250">
        <v>0.62327611269879357</v>
      </c>
      <c r="V215" s="250">
        <v>0.7795814137361492</v>
      </c>
      <c r="W215" s="250">
        <v>0.73067871489837544</v>
      </c>
      <c r="X215" s="250">
        <v>0.59330089529364272</v>
      </c>
      <c r="Y215" s="250">
        <v>0.69675980640194879</v>
      </c>
      <c r="Z215" s="250">
        <v>0.52496935570179604</v>
      </c>
      <c r="AA215" s="250">
        <v>0.55259597974528163</v>
      </c>
      <c r="AB215" s="250">
        <v>0.68692469111696464</v>
      </c>
      <c r="AC215" s="250">
        <v>0.55291543569641288</v>
      </c>
      <c r="AD215" s="250">
        <v>0.51760860797000341</v>
      </c>
      <c r="AE215" s="250">
        <v>0.54923666687598305</v>
      </c>
      <c r="AF215" s="250">
        <v>0.53336129211057781</v>
      </c>
      <c r="AG215" s="250">
        <v>0.53607670864124357</v>
      </c>
      <c r="AH215" s="250">
        <v>0.52144803208551049</v>
      </c>
      <c r="AI215" s="250">
        <v>0.52131504988768707</v>
      </c>
      <c r="AJ215" s="250">
        <v>0.52311070259415915</v>
      </c>
      <c r="AK215" s="247"/>
      <c r="AL215" s="247"/>
      <c r="AM215" s="247"/>
      <c r="AN215" s="247"/>
      <c r="AO215" s="247"/>
      <c r="AP215" s="247"/>
      <c r="AQ215" s="247"/>
      <c r="AR215" s="247"/>
      <c r="AS215" s="247"/>
      <c r="AT215" s="247"/>
      <c r="AU215" s="247"/>
      <c r="BW215" s="54"/>
      <c r="BX215" s="54"/>
      <c r="BY215" s="54"/>
      <c r="BZ215" s="54"/>
      <c r="CA215" s="54"/>
      <c r="CB215" s="54"/>
      <c r="CC215" s="54"/>
      <c r="CD215" s="54"/>
      <c r="CE215" s="54"/>
      <c r="CF215" s="54"/>
      <c r="CG215" s="54"/>
      <c r="CH215" s="54"/>
      <c r="CI215" s="54"/>
      <c r="CJ215" s="54"/>
      <c r="CK215" s="54"/>
      <c r="CL215" s="54"/>
      <c r="CX215" s="54"/>
      <c r="CY215" s="54"/>
      <c r="CZ215" s="54"/>
      <c r="DA215" s="54"/>
    </row>
    <row r="216" spans="5:105" ht="15.75">
      <c r="E216" s="249"/>
      <c r="F216" s="249"/>
      <c r="G216" s="247"/>
      <c r="H216" s="247"/>
      <c r="I216" s="247"/>
      <c r="J216" s="247"/>
      <c r="K216" s="247"/>
      <c r="L216" s="247"/>
      <c r="M216" s="247"/>
      <c r="N216" s="247"/>
      <c r="O216" s="247"/>
      <c r="P216" s="247"/>
      <c r="Q216" s="247"/>
      <c r="R216" s="247">
        <v>6</v>
      </c>
      <c r="S216" s="250">
        <v>0.60773932204789516</v>
      </c>
      <c r="T216" s="250">
        <v>0.68788723971172727</v>
      </c>
      <c r="U216" s="250">
        <v>0.60196455799536119</v>
      </c>
      <c r="V216" s="250">
        <v>0.70426266335938725</v>
      </c>
      <c r="W216" s="250">
        <v>0.68213349934166601</v>
      </c>
      <c r="X216" s="250">
        <v>0.58309209987129029</v>
      </c>
      <c r="Y216" s="250">
        <v>0.52263004551895864</v>
      </c>
      <c r="Z216" s="250">
        <v>0.4644700716639743</v>
      </c>
      <c r="AA216" s="250">
        <v>0.6164340534270043</v>
      </c>
      <c r="AB216" s="250">
        <v>0.6593513089779478</v>
      </c>
      <c r="AC216" s="250">
        <v>0.55516768061163368</v>
      </c>
      <c r="AD216" s="250">
        <v>0.53171047370750135</v>
      </c>
      <c r="AE216" s="250">
        <v>0.51665137717605114</v>
      </c>
      <c r="AF216" s="250">
        <v>0.49856182311644531</v>
      </c>
      <c r="AG216" s="250">
        <v>0.50084466823313911</v>
      </c>
      <c r="AH216" s="250">
        <v>0.48783038878642099</v>
      </c>
      <c r="AI216" s="250">
        <v>0.50591927053728891</v>
      </c>
      <c r="AJ216" s="250">
        <v>0.507927448735503</v>
      </c>
      <c r="AK216" s="247"/>
      <c r="AL216" s="247"/>
      <c r="AM216" s="247"/>
      <c r="AN216" s="247"/>
      <c r="AO216" s="247"/>
      <c r="AP216" s="247"/>
      <c r="AQ216" s="247"/>
      <c r="AR216" s="247"/>
      <c r="AS216" s="247"/>
      <c r="AT216" s="247"/>
      <c r="AU216" s="247"/>
      <c r="BW216" s="54"/>
      <c r="BX216" s="54"/>
      <c r="BY216" s="54"/>
      <c r="BZ216" s="54"/>
      <c r="CA216" s="54"/>
      <c r="CB216" s="54"/>
      <c r="CC216" s="54"/>
      <c r="CD216" s="54"/>
      <c r="CE216" s="54"/>
      <c r="CF216" s="54"/>
      <c r="CG216" s="54"/>
      <c r="CH216" s="54"/>
      <c r="CI216" s="54"/>
      <c r="CJ216" s="54"/>
      <c r="CK216" s="54"/>
      <c r="CL216" s="54"/>
      <c r="CX216" s="54"/>
      <c r="CY216" s="54"/>
      <c r="CZ216" s="54"/>
      <c r="DA216" s="54"/>
    </row>
    <row r="217" spans="5:105" ht="15.75">
      <c r="E217" s="249"/>
      <c r="F217" s="249"/>
      <c r="G217" s="247"/>
      <c r="H217" s="247"/>
      <c r="I217" s="247"/>
      <c r="J217" s="247"/>
      <c r="K217" s="247"/>
      <c r="L217" s="247"/>
      <c r="M217" s="247"/>
      <c r="N217" s="247"/>
      <c r="O217" s="247"/>
      <c r="P217" s="247"/>
      <c r="Q217" s="247"/>
      <c r="R217" s="247">
        <v>7</v>
      </c>
      <c r="S217" s="250">
        <v>0.61555112608496987</v>
      </c>
      <c r="T217" s="250">
        <v>0.63389280746612342</v>
      </c>
      <c r="U217" s="250">
        <v>0.62526388052567583</v>
      </c>
      <c r="V217" s="250">
        <v>0.71103220653669819</v>
      </c>
      <c r="W217" s="250">
        <v>0.6843353796863525</v>
      </c>
      <c r="X217" s="250">
        <v>0.58056372002086809</v>
      </c>
      <c r="Y217" s="250">
        <v>0.5790572067502785</v>
      </c>
      <c r="Z217" s="250">
        <v>0.553905664844909</v>
      </c>
      <c r="AA217" s="250">
        <v>0.63798872911584781</v>
      </c>
      <c r="AB217" s="250">
        <v>0.57492063892579426</v>
      </c>
      <c r="AC217" s="250">
        <v>0.57455102697715199</v>
      </c>
      <c r="AD217" s="250">
        <v>0.54852371459774218</v>
      </c>
      <c r="AE217" s="250">
        <v>0.52051199094996747</v>
      </c>
      <c r="AF217" s="250">
        <v>0.5011779965065869</v>
      </c>
      <c r="AG217" s="250">
        <v>0.49491486266576934</v>
      </c>
      <c r="AH217" s="250">
        <v>0.49246265695021968</v>
      </c>
      <c r="AI217" s="250">
        <v>0.49751254933385514</v>
      </c>
      <c r="AJ217" s="250">
        <v>0.50083888208761407</v>
      </c>
      <c r="AK217" s="247"/>
      <c r="AL217" s="247"/>
      <c r="AM217" s="247"/>
      <c r="AN217" s="247"/>
      <c r="AO217" s="247"/>
      <c r="AP217" s="247"/>
      <c r="AQ217" s="247"/>
      <c r="AR217" s="247"/>
      <c r="AS217" s="247"/>
      <c r="AT217" s="247"/>
      <c r="AU217" s="247"/>
      <c r="BW217" s="54"/>
      <c r="BX217" s="54"/>
      <c r="BY217" s="54"/>
      <c r="BZ217" s="54"/>
      <c r="CA217" s="54"/>
      <c r="CB217" s="54"/>
      <c r="CC217" s="54"/>
      <c r="CD217" s="54"/>
      <c r="CE217" s="54"/>
      <c r="CF217" s="54"/>
      <c r="CG217" s="54"/>
      <c r="CH217" s="54"/>
      <c r="CI217" s="54"/>
      <c r="CJ217" s="54"/>
      <c r="CK217" s="54"/>
      <c r="CL217" s="54"/>
      <c r="CX217" s="54"/>
      <c r="CY217" s="54"/>
      <c r="CZ217" s="54"/>
      <c r="DA217" s="54"/>
    </row>
    <row r="218" spans="5:105" ht="15.75">
      <c r="E218" s="249"/>
      <c r="F218" s="249"/>
      <c r="G218" s="247"/>
      <c r="H218" s="247"/>
      <c r="I218" s="247"/>
      <c r="J218" s="247"/>
      <c r="K218" s="247"/>
      <c r="L218" s="247"/>
      <c r="M218" s="247"/>
      <c r="N218" s="247"/>
      <c r="O218" s="247"/>
      <c r="P218" s="247"/>
      <c r="Q218" s="247"/>
      <c r="R218" s="247">
        <v>8</v>
      </c>
      <c r="S218" s="250">
        <v>0.61443840231927105</v>
      </c>
      <c r="T218" s="250">
        <v>0.66514950430964159</v>
      </c>
      <c r="U218" s="250">
        <v>0.65476211761646241</v>
      </c>
      <c r="V218" s="250">
        <v>0.69430665818811477</v>
      </c>
      <c r="W218" s="250">
        <v>0.64273567015354494</v>
      </c>
      <c r="X218" s="250">
        <v>0.57594765663893033</v>
      </c>
      <c r="Y218" s="250">
        <v>0.57634134745706178</v>
      </c>
      <c r="Z218" s="250">
        <v>0.57340495113285617</v>
      </c>
      <c r="AA218" s="250">
        <v>0.62164079696664165</v>
      </c>
      <c r="AB218" s="250">
        <v>0.55614285884753534</v>
      </c>
      <c r="AC218" s="250">
        <v>0.58395246188192251</v>
      </c>
      <c r="AD218" s="250">
        <v>0.57660358076754792</v>
      </c>
      <c r="AE218" s="250">
        <v>0.50098781555604421</v>
      </c>
      <c r="AF218" s="250">
        <v>0.48587150022182513</v>
      </c>
      <c r="AG218" s="250">
        <v>0.47939781148995547</v>
      </c>
      <c r="AH218" s="250">
        <v>0.47626630434341444</v>
      </c>
      <c r="AI218" s="250">
        <v>0.50551201109125365</v>
      </c>
      <c r="AJ218" s="250">
        <v>0.50848606491442572</v>
      </c>
      <c r="AK218" s="247"/>
      <c r="AL218" s="247"/>
      <c r="AM218" s="247"/>
      <c r="AN218" s="247"/>
      <c r="AO218" s="247"/>
      <c r="AP218" s="247"/>
      <c r="AQ218" s="247"/>
      <c r="AR218" s="247"/>
      <c r="AS218" s="247"/>
      <c r="AT218" s="247"/>
      <c r="AU218" s="247"/>
      <c r="BW218" s="54"/>
      <c r="BX218" s="54"/>
      <c r="BY218" s="54"/>
      <c r="BZ218" s="54"/>
      <c r="CA218" s="54"/>
      <c r="CB218" s="54"/>
      <c r="CC218" s="54"/>
      <c r="CD218" s="54"/>
      <c r="CE218" s="54"/>
      <c r="CF218" s="54"/>
      <c r="CG218" s="54"/>
      <c r="CH218" s="54"/>
      <c r="CI218" s="54"/>
      <c r="CJ218" s="54"/>
      <c r="CK218" s="54"/>
      <c r="CL218" s="54"/>
      <c r="CX218" s="54"/>
      <c r="CY218" s="54"/>
      <c r="CZ218" s="54"/>
      <c r="DA218" s="54"/>
    </row>
    <row r="219" spans="5:105" ht="15.75">
      <c r="E219" s="249"/>
      <c r="F219" s="249"/>
      <c r="G219" s="247"/>
      <c r="H219" s="247"/>
      <c r="I219" s="247"/>
      <c r="J219" s="247"/>
      <c r="K219" s="247"/>
      <c r="L219" s="247"/>
      <c r="M219" s="247"/>
      <c r="N219" s="247"/>
      <c r="O219" s="247"/>
      <c r="P219" s="247"/>
      <c r="Q219" s="247"/>
      <c r="R219" s="247">
        <v>9</v>
      </c>
      <c r="S219" s="250">
        <v>0.59799062988084617</v>
      </c>
      <c r="T219" s="250">
        <v>0.65215881024515165</v>
      </c>
      <c r="U219" s="250">
        <v>0.60801247654346191</v>
      </c>
      <c r="V219" s="250">
        <v>0.62934303633644906</v>
      </c>
      <c r="W219" s="250">
        <v>0.63204224508683116</v>
      </c>
      <c r="X219" s="250">
        <v>0.57393529649080688</v>
      </c>
      <c r="Y219" s="250">
        <v>0.57060061997537093</v>
      </c>
      <c r="Z219" s="250">
        <v>0.6125493687323329</v>
      </c>
      <c r="AA219" s="250">
        <v>0.59195998763414737</v>
      </c>
      <c r="AB219" s="250">
        <v>0.53868584205711967</v>
      </c>
      <c r="AC219" s="250">
        <v>0.57061861570679218</v>
      </c>
      <c r="AD219" s="250">
        <v>0.54753354377182217</v>
      </c>
      <c r="AE219" s="250">
        <v>0.51359577123654432</v>
      </c>
      <c r="AF219" s="250">
        <v>0.49443753079038055</v>
      </c>
      <c r="AG219" s="250">
        <v>0.48771305920012453</v>
      </c>
      <c r="AH219" s="250">
        <v>0.48489865250705894</v>
      </c>
      <c r="AI219" s="250">
        <v>0.48536057156521306</v>
      </c>
      <c r="AJ219" s="250">
        <v>0.48840424850982883</v>
      </c>
      <c r="AK219" s="247"/>
      <c r="AL219" s="247"/>
      <c r="AM219" s="247"/>
      <c r="AN219" s="247"/>
      <c r="AO219" s="247"/>
      <c r="AP219" s="247"/>
      <c r="AQ219" s="247"/>
      <c r="AR219" s="247"/>
      <c r="AS219" s="247"/>
      <c r="AT219" s="247"/>
      <c r="AU219" s="247"/>
      <c r="BW219" s="54"/>
      <c r="BX219" s="54"/>
      <c r="BY219" s="54"/>
      <c r="BZ219" s="54"/>
      <c r="CA219" s="54"/>
      <c r="CB219" s="54"/>
      <c r="CC219" s="54"/>
      <c r="CD219" s="54"/>
      <c r="CE219" s="54"/>
      <c r="CF219" s="54"/>
      <c r="CG219" s="54"/>
      <c r="CH219" s="54"/>
      <c r="CI219" s="54"/>
      <c r="CJ219" s="54"/>
      <c r="CK219" s="54"/>
      <c r="CL219" s="54"/>
      <c r="CX219" s="54"/>
      <c r="CY219" s="54"/>
      <c r="CZ219" s="54"/>
      <c r="DA219" s="54"/>
    </row>
    <row r="220" spans="5:105" ht="15.75">
      <c r="E220" s="249"/>
      <c r="F220" s="249"/>
      <c r="G220" s="247"/>
      <c r="H220" s="247"/>
      <c r="I220" s="247"/>
      <c r="J220" s="247"/>
      <c r="K220" s="247"/>
      <c r="L220" s="247"/>
      <c r="M220" s="247"/>
      <c r="N220" s="247"/>
      <c r="O220" s="247"/>
      <c r="P220" s="247"/>
      <c r="Q220" s="247"/>
      <c r="R220" s="247">
        <v>10</v>
      </c>
      <c r="S220" s="250">
        <v>0.57282931016070882</v>
      </c>
      <c r="T220" s="250">
        <v>0.6144934996877498</v>
      </c>
      <c r="U220" s="250">
        <v>0.59849352591747895</v>
      </c>
      <c r="V220" s="250">
        <v>0.64051673178986712</v>
      </c>
      <c r="W220" s="250">
        <v>0.60979238826839477</v>
      </c>
      <c r="X220" s="250">
        <v>0.56304694894652874</v>
      </c>
      <c r="Y220" s="250">
        <v>0.52484108181313693</v>
      </c>
      <c r="Z220" s="250">
        <v>0.56085828936291648</v>
      </c>
      <c r="AA220" s="250">
        <v>0.54348566493534933</v>
      </c>
      <c r="AB220" s="250">
        <v>0.59329574135606844</v>
      </c>
      <c r="AC220" s="250">
        <v>0.47946922952959659</v>
      </c>
      <c r="AD220" s="250">
        <v>0.49453895949011784</v>
      </c>
      <c r="AE220" s="250">
        <v>0.51237408315644251</v>
      </c>
      <c r="AF220" s="250">
        <v>0.50244148876251882</v>
      </c>
      <c r="AG220" s="250">
        <v>0.49349156322393933</v>
      </c>
      <c r="AH220" s="250">
        <v>0.49100804313177776</v>
      </c>
      <c r="AI220" s="250">
        <v>0.4915707835534362</v>
      </c>
      <c r="AJ220" s="250">
        <v>0.49452891261478044</v>
      </c>
      <c r="AK220" s="247"/>
      <c r="AL220" s="247"/>
      <c r="AM220" s="247"/>
      <c r="AN220" s="247"/>
      <c r="AO220" s="247"/>
      <c r="AP220" s="247"/>
      <c r="AQ220" s="247"/>
      <c r="AR220" s="247"/>
      <c r="AS220" s="247"/>
      <c r="AT220" s="247"/>
      <c r="AU220" s="247"/>
      <c r="BW220" s="54"/>
      <c r="BX220" s="54"/>
      <c r="BY220" s="54"/>
      <c r="BZ220" s="54"/>
      <c r="CA220" s="54"/>
      <c r="CB220" s="54"/>
      <c r="CC220" s="54"/>
      <c r="CD220" s="54"/>
      <c r="CE220" s="54"/>
      <c r="CF220" s="54"/>
      <c r="CG220" s="54"/>
      <c r="CH220" s="54"/>
      <c r="CI220" s="54"/>
      <c r="CJ220" s="54"/>
      <c r="CK220" s="54"/>
      <c r="CL220" s="54"/>
      <c r="CX220" s="54"/>
      <c r="CY220" s="54"/>
      <c r="CZ220" s="54"/>
      <c r="DA220" s="54"/>
    </row>
    <row r="221" spans="5:105" ht="15.75">
      <c r="E221" s="249"/>
      <c r="F221" s="249"/>
      <c r="G221" s="247"/>
      <c r="H221" s="247"/>
      <c r="I221" s="247"/>
      <c r="J221" s="247"/>
      <c r="K221" s="247"/>
      <c r="L221" s="247"/>
      <c r="M221" s="247"/>
      <c r="N221" s="247"/>
      <c r="O221" s="247"/>
      <c r="P221" s="247"/>
      <c r="Q221" s="247"/>
      <c r="R221" s="247">
        <v>11</v>
      </c>
      <c r="S221" s="250">
        <v>0.5708222343173277</v>
      </c>
      <c r="T221" s="250">
        <v>0.60082643877541764</v>
      </c>
      <c r="U221" s="250">
        <v>0.56499230218111141</v>
      </c>
      <c r="V221" s="250">
        <v>0.65479211146989458</v>
      </c>
      <c r="W221" s="250">
        <v>0.64382628649266993</v>
      </c>
      <c r="X221" s="250">
        <v>0.53353680069686871</v>
      </c>
      <c r="Y221" s="250">
        <v>0.51843123652513379</v>
      </c>
      <c r="Z221" s="250">
        <v>0.60427049406883726</v>
      </c>
      <c r="AA221" s="250">
        <v>0.50087985738933383</v>
      </c>
      <c r="AB221" s="250">
        <v>0.60845156965702163</v>
      </c>
      <c r="AC221" s="250">
        <v>0.47821524591698877</v>
      </c>
      <c r="AD221" s="250">
        <v>0.48475989213296689</v>
      </c>
      <c r="AE221" s="250">
        <v>0.51349286604336364</v>
      </c>
      <c r="AF221" s="250">
        <v>0.50433292215687697</v>
      </c>
      <c r="AG221" s="250">
        <v>0.4922208589090119</v>
      </c>
      <c r="AH221" s="250">
        <v>0.48962649068891045</v>
      </c>
      <c r="AI221" s="250">
        <v>0.49001023428282309</v>
      </c>
      <c r="AJ221" s="250">
        <v>0.49257448213692534</v>
      </c>
      <c r="AK221" s="247"/>
      <c r="AL221" s="247"/>
      <c r="AM221" s="247"/>
      <c r="AN221" s="247"/>
      <c r="AO221" s="247"/>
      <c r="AP221" s="247"/>
      <c r="AQ221" s="247"/>
      <c r="AR221" s="247"/>
      <c r="AS221" s="247"/>
      <c r="AT221" s="247"/>
      <c r="AU221" s="247"/>
      <c r="BW221" s="54"/>
      <c r="BX221" s="54"/>
      <c r="BY221" s="54"/>
      <c r="BZ221" s="54"/>
      <c r="CA221" s="54"/>
      <c r="CB221" s="54"/>
      <c r="CC221" s="54"/>
      <c r="CD221" s="54"/>
      <c r="CE221" s="54"/>
      <c r="CF221" s="54"/>
      <c r="CG221" s="54"/>
      <c r="CH221" s="54"/>
      <c r="CI221" s="54"/>
      <c r="CJ221" s="54"/>
      <c r="CK221" s="54"/>
      <c r="CL221" s="54"/>
      <c r="CX221" s="54"/>
      <c r="CY221" s="54"/>
      <c r="CZ221" s="54"/>
      <c r="DA221" s="54"/>
    </row>
    <row r="222" spans="5:105" ht="15.75">
      <c r="E222" s="249"/>
      <c r="F222" s="249"/>
      <c r="G222" s="247"/>
      <c r="H222" s="247"/>
      <c r="I222" s="247"/>
      <c r="J222" s="247"/>
      <c r="K222" s="247"/>
      <c r="L222" s="247"/>
      <c r="M222" s="247"/>
      <c r="N222" s="247"/>
      <c r="O222" s="247"/>
      <c r="P222" s="247"/>
      <c r="Q222" s="247"/>
      <c r="R222" s="247">
        <v>12</v>
      </c>
      <c r="S222" s="250">
        <v>0.55949000581422637</v>
      </c>
      <c r="T222" s="250">
        <v>0.71943830622421301</v>
      </c>
      <c r="U222" s="250">
        <v>0.40786169045825993</v>
      </c>
      <c r="V222" s="250">
        <v>0.58138058680010607</v>
      </c>
      <c r="W222" s="250">
        <v>0.58427773069556044</v>
      </c>
      <c r="X222" s="250">
        <v>0.51339775008312505</v>
      </c>
      <c r="Y222" s="250">
        <v>0.4955365399997918</v>
      </c>
      <c r="Z222" s="250">
        <v>0.51243312413804964</v>
      </c>
      <c r="AA222" s="250">
        <v>0.55942047532670836</v>
      </c>
      <c r="AB222" s="250">
        <v>0.63604041877821516</v>
      </c>
      <c r="AC222" s="250">
        <v>0.58511343563823415</v>
      </c>
      <c r="AD222" s="250">
        <v>0.51868621045683039</v>
      </c>
      <c r="AE222" s="250">
        <v>0.52545050117325098</v>
      </c>
      <c r="AF222" s="250">
        <v>0.51669264610085919</v>
      </c>
      <c r="AG222" s="250">
        <v>0.50006347440440968</v>
      </c>
      <c r="AH222" s="250">
        <v>0.49709249809016992</v>
      </c>
      <c r="AI222" s="250">
        <v>0.49727974935646091</v>
      </c>
      <c r="AJ222" s="250">
        <v>0.49997977405032906</v>
      </c>
      <c r="AK222" s="247"/>
      <c r="AL222" s="247"/>
      <c r="AM222" s="247"/>
      <c r="AN222" s="247"/>
      <c r="AO222" s="247"/>
      <c r="AP222" s="247"/>
      <c r="AQ222" s="247"/>
      <c r="AR222" s="247"/>
      <c r="AS222" s="247"/>
      <c r="AT222" s="247"/>
      <c r="AU222" s="247"/>
      <c r="BW222" s="54"/>
      <c r="BX222" s="54"/>
      <c r="BY222" s="54"/>
      <c r="BZ222" s="54"/>
      <c r="CA222" s="54"/>
      <c r="CB222" s="54"/>
      <c r="CC222" s="54"/>
      <c r="CD222" s="54"/>
      <c r="CE222" s="54"/>
      <c r="CF222" s="54"/>
      <c r="CG222" s="54"/>
      <c r="CH222" s="54"/>
      <c r="CI222" s="54"/>
      <c r="CJ222" s="54"/>
      <c r="CK222" s="54"/>
      <c r="CL222" s="54"/>
      <c r="CX222" s="54"/>
      <c r="CY222" s="54"/>
      <c r="CZ222" s="54"/>
      <c r="DA222" s="54"/>
    </row>
    <row r="223" spans="5:105" ht="15.75">
      <c r="E223" s="249"/>
      <c r="F223" s="249"/>
      <c r="G223" s="247"/>
      <c r="H223" s="247"/>
      <c r="I223" s="247"/>
      <c r="J223" s="247"/>
      <c r="K223" s="247"/>
      <c r="L223" s="247"/>
      <c r="M223" s="247"/>
      <c r="N223" s="247"/>
      <c r="O223" s="247"/>
      <c r="P223" s="247"/>
      <c r="Q223" s="247"/>
      <c r="R223" s="247"/>
      <c r="S223" s="250"/>
      <c r="T223" s="250"/>
      <c r="U223" s="250"/>
      <c r="V223" s="250"/>
      <c r="W223" s="250"/>
      <c r="X223" s="250"/>
      <c r="Y223" s="250"/>
      <c r="Z223" s="250"/>
      <c r="AA223" s="250"/>
      <c r="AB223" s="250"/>
      <c r="AC223" s="250"/>
      <c r="AD223" s="250">
        <v>0.53097468381528534</v>
      </c>
      <c r="AE223" s="250">
        <v>0.52671299400543614</v>
      </c>
      <c r="AF223" s="250">
        <v>0.51186090268448836</v>
      </c>
      <c r="AG223" s="250">
        <v>0.50808917022365752</v>
      </c>
      <c r="AH223" s="250">
        <v>0.49902946756642763</v>
      </c>
      <c r="AI223" s="250">
        <v>0.50512099369977781</v>
      </c>
      <c r="AJ223" s="250">
        <v>0.50750368129469947</v>
      </c>
      <c r="AK223" s="247"/>
      <c r="AL223" s="247"/>
      <c r="AM223" s="247"/>
      <c r="AN223" s="247"/>
      <c r="AO223" s="247"/>
      <c r="AP223" s="247"/>
      <c r="AQ223" s="247"/>
      <c r="AR223" s="247"/>
      <c r="AS223" s="247"/>
      <c r="AT223" s="247"/>
      <c r="AU223" s="247"/>
      <c r="BW223" s="54"/>
      <c r="BX223" s="54"/>
      <c r="BY223" s="54"/>
      <c r="BZ223" s="54"/>
      <c r="CA223" s="54"/>
      <c r="CB223" s="54"/>
      <c r="CC223" s="54"/>
      <c r="CD223" s="54"/>
      <c r="CE223" s="54"/>
      <c r="CF223" s="54"/>
      <c r="CG223" s="54"/>
      <c r="CH223" s="54"/>
      <c r="CI223" s="54"/>
      <c r="CJ223" s="54"/>
      <c r="CK223" s="54"/>
      <c r="CL223" s="54"/>
      <c r="CX223" s="54"/>
      <c r="CY223" s="54"/>
      <c r="CZ223" s="54"/>
      <c r="DA223" s="54"/>
    </row>
    <row r="224" spans="5:105" ht="15.75">
      <c r="E224" s="249"/>
      <c r="F224" s="249"/>
      <c r="G224" s="247"/>
      <c r="H224" s="247"/>
      <c r="I224" s="247"/>
      <c r="J224" s="247"/>
      <c r="K224" s="247"/>
      <c r="L224" s="247"/>
      <c r="M224" s="247"/>
      <c r="N224" s="247"/>
      <c r="O224" s="247"/>
      <c r="P224" s="247"/>
      <c r="Q224" s="247"/>
      <c r="R224" s="247"/>
      <c r="S224" s="247"/>
      <c r="T224" s="248"/>
      <c r="U224" s="248"/>
      <c r="V224" s="248"/>
      <c r="W224" s="248"/>
      <c r="X224" s="248"/>
      <c r="Y224" s="248"/>
      <c r="Z224" s="248"/>
      <c r="AA224" s="247"/>
      <c r="AB224" s="247"/>
      <c r="AC224" s="250"/>
      <c r="AD224" s="247"/>
      <c r="AE224" s="247"/>
      <c r="AF224" s="247"/>
      <c r="AG224" s="247"/>
      <c r="AH224" s="247"/>
      <c r="AI224" s="247"/>
      <c r="AJ224" s="247"/>
      <c r="AK224" s="247"/>
      <c r="AL224" s="247"/>
      <c r="AM224" s="247"/>
      <c r="AN224" s="247"/>
      <c r="AO224" s="247"/>
      <c r="AP224" s="247"/>
      <c r="AQ224" s="247"/>
      <c r="AR224" s="247"/>
      <c r="AS224" s="247"/>
      <c r="AT224" s="247"/>
      <c r="AU224" s="247"/>
      <c r="BW224" s="54"/>
      <c r="BX224" s="54"/>
      <c r="BY224" s="54"/>
      <c r="BZ224" s="54"/>
      <c r="CA224" s="54"/>
      <c r="CB224" s="54"/>
      <c r="CC224" s="54"/>
      <c r="CD224" s="54"/>
      <c r="CE224" s="54"/>
      <c r="CF224" s="54"/>
      <c r="CG224" s="54"/>
      <c r="CH224" s="54"/>
      <c r="CI224" s="54"/>
      <c r="CJ224" s="54"/>
      <c r="CK224" s="54"/>
      <c r="CL224" s="54"/>
      <c r="CX224" s="54"/>
      <c r="CY224" s="54"/>
      <c r="CZ224" s="54"/>
      <c r="DA224" s="54"/>
    </row>
    <row r="225" spans="5:233" ht="15.75">
      <c r="E225" s="249"/>
      <c r="F225" s="249"/>
      <c r="G225" s="247"/>
      <c r="H225" s="247"/>
      <c r="I225" s="247"/>
      <c r="J225" s="247"/>
      <c r="K225" s="247"/>
      <c r="L225" s="247"/>
      <c r="M225" s="247"/>
      <c r="N225" s="247"/>
      <c r="O225" s="247"/>
      <c r="P225" s="247"/>
      <c r="Q225" s="247"/>
      <c r="R225" s="247"/>
      <c r="S225" s="247"/>
      <c r="T225" s="248"/>
      <c r="U225" s="248"/>
      <c r="V225" s="248"/>
      <c r="W225" s="248"/>
      <c r="X225" s="248"/>
      <c r="Y225" s="248"/>
      <c r="Z225" s="248"/>
      <c r="AA225" s="247"/>
      <c r="AB225" s="247"/>
      <c r="AC225" s="247"/>
      <c r="AD225" s="247"/>
      <c r="AE225" s="247"/>
      <c r="AF225" s="247"/>
      <c r="AG225" s="247"/>
      <c r="AH225" s="247"/>
      <c r="AI225" s="247"/>
      <c r="AJ225" s="247"/>
      <c r="AK225" s="247"/>
      <c r="AL225" s="247"/>
      <c r="AM225" s="247"/>
      <c r="AN225" s="247"/>
      <c r="AO225" s="247"/>
      <c r="AP225" s="247"/>
      <c r="AQ225" s="247"/>
      <c r="AR225" s="247"/>
      <c r="AS225" s="247"/>
      <c r="AT225" s="247"/>
      <c r="AU225" s="247"/>
      <c r="BW225" s="54"/>
      <c r="BX225" s="54"/>
      <c r="BY225" s="54"/>
      <c r="BZ225" s="54"/>
      <c r="CA225" s="54"/>
      <c r="CB225" s="54"/>
      <c r="CC225" s="54"/>
      <c r="CD225" s="54"/>
      <c r="CE225" s="54"/>
      <c r="CF225" s="54"/>
      <c r="CG225" s="54"/>
      <c r="CH225" s="54"/>
      <c r="CI225" s="54"/>
      <c r="CJ225" s="54"/>
      <c r="CK225" s="54"/>
      <c r="CL225" s="54"/>
      <c r="CX225" s="54"/>
      <c r="CY225" s="54"/>
      <c r="CZ225" s="54"/>
      <c r="DA225" s="54"/>
    </row>
    <row r="226" spans="5:233" ht="15.75">
      <c r="E226" s="251"/>
      <c r="F226" s="251"/>
      <c r="T226" s="43"/>
      <c r="U226" s="43"/>
      <c r="V226" s="43"/>
      <c r="W226" s="43"/>
      <c r="X226" s="43"/>
      <c r="Y226" s="43"/>
      <c r="Z226" s="43"/>
      <c r="BW226" s="54"/>
      <c r="BX226" s="54"/>
      <c r="BY226" s="54"/>
      <c r="BZ226" s="54"/>
      <c r="CA226" s="54"/>
      <c r="CB226" s="54"/>
      <c r="CC226" s="54"/>
      <c r="CD226" s="54"/>
      <c r="CE226" s="54"/>
      <c r="CF226" s="54"/>
      <c r="CG226" s="54"/>
      <c r="CH226" s="54"/>
      <c r="CI226" s="54"/>
      <c r="CJ226" s="54"/>
      <c r="CK226" s="54"/>
      <c r="CL226" s="54"/>
      <c r="CX226" s="54"/>
      <c r="CY226" s="54"/>
      <c r="CZ226" s="54"/>
      <c r="DA226" s="54"/>
    </row>
    <row r="227" spans="5:233" ht="20.25">
      <c r="E227" s="91" t="s">
        <v>247</v>
      </c>
      <c r="F227" s="91"/>
      <c r="AA227" s="252"/>
      <c r="CP227" s="54"/>
      <c r="CQ227" s="54"/>
    </row>
    <row r="228" spans="5:233" ht="15.75">
      <c r="E228" s="253" t="s">
        <v>102</v>
      </c>
      <c r="F228" s="254">
        <v>1989</v>
      </c>
      <c r="G228" s="254">
        <v>1990</v>
      </c>
      <c r="H228" s="254">
        <v>1991</v>
      </c>
      <c r="I228" s="254">
        <v>1992</v>
      </c>
      <c r="J228" s="254">
        <v>1993</v>
      </c>
      <c r="K228" s="254">
        <v>1994</v>
      </c>
      <c r="L228" s="254">
        <v>1995</v>
      </c>
      <c r="M228" s="254">
        <v>1996</v>
      </c>
      <c r="N228" s="254">
        <v>1997</v>
      </c>
      <c r="O228" s="254">
        <v>1998</v>
      </c>
      <c r="P228" s="254">
        <v>1999</v>
      </c>
      <c r="Q228" s="254">
        <v>2000</v>
      </c>
      <c r="R228" s="254">
        <v>2001</v>
      </c>
      <c r="S228" s="159">
        <v>2002</v>
      </c>
      <c r="T228" s="159">
        <v>2003</v>
      </c>
      <c r="U228" s="159">
        <v>2004</v>
      </c>
      <c r="V228" s="159">
        <v>2005</v>
      </c>
      <c r="W228" s="159">
        <v>2006</v>
      </c>
      <c r="X228" s="159">
        <v>2007</v>
      </c>
      <c r="Y228" s="159">
        <v>2008</v>
      </c>
      <c r="Z228" s="159">
        <v>2009</v>
      </c>
      <c r="AA228" s="159">
        <v>2010</v>
      </c>
      <c r="AB228" s="159">
        <v>2011</v>
      </c>
      <c r="AC228" s="159">
        <v>2012</v>
      </c>
      <c r="AD228" s="159">
        <v>2013</v>
      </c>
      <c r="AE228" s="159">
        <v>2014</v>
      </c>
      <c r="AF228" s="159">
        <v>2015</v>
      </c>
      <c r="AG228" s="159">
        <v>2016</v>
      </c>
      <c r="AH228" s="159">
        <v>2017</v>
      </c>
      <c r="AI228" s="159">
        <v>2018</v>
      </c>
      <c r="AJ228" s="159">
        <v>2019</v>
      </c>
      <c r="AK228" s="159">
        <v>2020</v>
      </c>
      <c r="AL228" s="159">
        <v>2021</v>
      </c>
      <c r="AM228" s="159">
        <v>2022</v>
      </c>
      <c r="AN228" s="159">
        <v>2023</v>
      </c>
      <c r="AO228" s="159">
        <v>2024</v>
      </c>
      <c r="AP228" s="159">
        <v>2025</v>
      </c>
      <c r="AQ228" s="159">
        <v>2026</v>
      </c>
      <c r="AR228" s="159">
        <v>2027</v>
      </c>
      <c r="AS228" s="159">
        <v>2028</v>
      </c>
      <c r="AT228" s="159">
        <v>2029</v>
      </c>
      <c r="AU228" s="159">
        <v>2030</v>
      </c>
      <c r="CR228" s="54"/>
      <c r="CS228" s="54"/>
      <c r="CT228" s="54"/>
      <c r="CU228" s="54"/>
      <c r="DB228" s="54"/>
      <c r="DC228" s="54"/>
      <c r="DD228" s="54"/>
      <c r="DE228" s="54"/>
      <c r="DF228" s="54"/>
      <c r="DG228" s="54"/>
      <c r="DH228" s="54"/>
      <c r="DI228" s="54"/>
      <c r="DJ228" s="54"/>
      <c r="DK228" s="54"/>
      <c r="DL228" s="54"/>
      <c r="DM228" s="54"/>
      <c r="DN228" s="54"/>
      <c r="DO228" s="54"/>
      <c r="DP228" s="54"/>
      <c r="DQ228" s="54"/>
      <c r="DR228" s="54"/>
      <c r="DS228" s="54"/>
      <c r="DT228" s="54"/>
      <c r="DU228" s="54"/>
      <c r="DV228" s="54"/>
      <c r="DW228" s="54"/>
      <c r="DX228" s="54"/>
      <c r="DY228" s="54"/>
      <c r="DZ228" s="54"/>
      <c r="EA228" s="54"/>
      <c r="EB228" s="54"/>
      <c r="EC228" s="54"/>
      <c r="ED228" s="54"/>
      <c r="EE228" s="54"/>
      <c r="EF228" s="54"/>
      <c r="EG228" s="54"/>
      <c r="EH228" s="54"/>
      <c r="EI228" s="54"/>
      <c r="EJ228" s="54"/>
      <c r="EK228" s="54"/>
      <c r="EL228" s="54"/>
      <c r="EM228" s="54"/>
      <c r="EN228" s="54"/>
      <c r="EO228" s="54"/>
      <c r="EP228" s="54"/>
      <c r="EQ228" s="54"/>
      <c r="ER228" s="54"/>
      <c r="ES228" s="54"/>
      <c r="ET228" s="54"/>
      <c r="EU228" s="54"/>
      <c r="EV228" s="54"/>
      <c r="EW228" s="54"/>
      <c r="EX228" s="54"/>
      <c r="EY228" s="54"/>
      <c r="EZ228" s="54"/>
      <c r="FA228" s="54"/>
      <c r="FB228" s="54"/>
      <c r="FC228" s="54"/>
      <c r="FD228" s="54"/>
      <c r="FE228" s="54"/>
      <c r="FF228" s="54"/>
      <c r="FG228" s="54"/>
      <c r="FH228" s="54"/>
      <c r="FI228" s="54"/>
      <c r="FJ228" s="54"/>
      <c r="FK228" s="54"/>
      <c r="FL228" s="54"/>
      <c r="FM228" s="54"/>
      <c r="FN228" s="54"/>
      <c r="FO228" s="54"/>
      <c r="FP228" s="54"/>
      <c r="FQ228" s="54"/>
      <c r="FR228" s="54"/>
      <c r="FS228" s="54"/>
      <c r="FT228" s="54"/>
      <c r="FU228" s="54"/>
      <c r="FV228" s="54"/>
      <c r="FW228" s="54"/>
      <c r="FX228" s="54"/>
      <c r="FY228" s="54"/>
      <c r="FZ228" s="54"/>
      <c r="GA228" s="54"/>
      <c r="GB228" s="54"/>
      <c r="GC228" s="54"/>
      <c r="GD228" s="54"/>
      <c r="GE228" s="54"/>
      <c r="GF228" s="54"/>
      <c r="GG228" s="54"/>
      <c r="GH228" s="54"/>
      <c r="GI228" s="54"/>
      <c r="GJ228" s="54"/>
      <c r="GK228" s="54"/>
      <c r="GL228" s="54"/>
      <c r="GM228" s="54"/>
      <c r="GN228" s="54"/>
      <c r="GO228" s="54"/>
      <c r="GP228" s="54"/>
      <c r="GQ228" s="54"/>
      <c r="GR228" s="54"/>
      <c r="GS228" s="54"/>
      <c r="GT228" s="54"/>
      <c r="GU228" s="54"/>
      <c r="GV228" s="54"/>
      <c r="GW228" s="54"/>
      <c r="GX228" s="54"/>
      <c r="GY228" s="54"/>
      <c r="GZ228" s="54"/>
      <c r="HA228" s="54"/>
      <c r="HB228" s="54"/>
      <c r="HC228" s="54"/>
      <c r="HD228" s="54"/>
      <c r="HE228" s="54"/>
      <c r="HF228" s="54"/>
      <c r="HG228" s="54"/>
      <c r="HH228" s="54"/>
      <c r="HI228" s="54"/>
      <c r="HJ228" s="54"/>
      <c r="HK228" s="54"/>
      <c r="HL228" s="54"/>
      <c r="HM228" s="54"/>
      <c r="HN228" s="54"/>
      <c r="HO228" s="54"/>
      <c r="HP228" s="54"/>
      <c r="HQ228" s="54"/>
      <c r="HR228" s="54"/>
      <c r="HS228" s="54"/>
      <c r="HT228" s="54"/>
      <c r="HU228" s="54"/>
      <c r="HV228" s="54"/>
      <c r="HW228" s="54"/>
    </row>
    <row r="229" spans="5:233" ht="15.75">
      <c r="E229" s="246" t="s">
        <v>202</v>
      </c>
      <c r="F229" s="255"/>
      <c r="G229" s="255"/>
      <c r="H229" s="255"/>
      <c r="I229" s="255"/>
      <c r="J229" s="255"/>
      <c r="K229" s="255"/>
      <c r="L229" s="255"/>
      <c r="M229" s="255"/>
      <c r="N229" s="255"/>
      <c r="O229" s="255"/>
      <c r="P229" s="255"/>
      <c r="Q229" s="255"/>
      <c r="R229" s="255"/>
      <c r="S229" s="255"/>
      <c r="T229" s="255"/>
      <c r="U229" s="255"/>
      <c r="V229" s="255"/>
      <c r="W229" s="255"/>
      <c r="X229" s="256"/>
      <c r="Y229" s="256"/>
      <c r="Z229" s="256"/>
      <c r="AA229" s="256"/>
      <c r="AB229" s="256"/>
      <c r="AC229" s="256"/>
      <c r="AD229" s="155"/>
      <c r="AE229" s="155"/>
      <c r="AF229" s="155"/>
      <c r="AG229" s="155"/>
      <c r="AH229" s="155"/>
      <c r="AI229" s="155"/>
      <c r="AJ229" s="155"/>
      <c r="AK229" s="155"/>
      <c r="AL229" s="155"/>
      <c r="AM229" s="155"/>
      <c r="AN229" s="155"/>
      <c r="AO229" s="155"/>
      <c r="AP229" s="155"/>
      <c r="AQ229" s="155"/>
      <c r="AR229" s="155"/>
      <c r="AS229" s="155"/>
      <c r="AT229" s="155"/>
      <c r="AU229" s="155"/>
      <c r="AV229" s="54"/>
      <c r="AW229" s="54"/>
      <c r="AX229" s="54"/>
      <c r="AY229" s="54"/>
      <c r="AZ229" s="54"/>
      <c r="BA229" s="54"/>
      <c r="BB229" s="54"/>
      <c r="BC229" s="54"/>
      <c r="BD229" s="54"/>
      <c r="BE229" s="54"/>
      <c r="BF229" s="54"/>
      <c r="BG229" s="54"/>
      <c r="BH229" s="54"/>
      <c r="BI229" s="54"/>
      <c r="BJ229" s="54"/>
      <c r="BW229" s="54"/>
      <c r="BX229" s="54"/>
      <c r="BY229" s="54"/>
      <c r="BZ229" s="54"/>
      <c r="CA229" s="54"/>
      <c r="CB229" s="54"/>
      <c r="CC229" s="54"/>
      <c r="CD229" s="54"/>
      <c r="CE229" s="54"/>
      <c r="CF229" s="54"/>
      <c r="CG229" s="54"/>
      <c r="CH229" s="54"/>
      <c r="CI229" s="54"/>
      <c r="CJ229" s="54"/>
      <c r="CK229" s="54"/>
      <c r="CL229" s="54"/>
      <c r="CM229" s="54"/>
      <c r="CN229" s="54"/>
      <c r="CO229" s="54"/>
      <c r="CX229" s="54"/>
      <c r="CY229" s="54"/>
      <c r="CZ229" s="54"/>
      <c r="DA229" s="54"/>
    </row>
    <row r="230" spans="5:233" ht="15.75">
      <c r="E230" s="257" t="s">
        <v>248</v>
      </c>
      <c r="F230" s="258">
        <v>1504687.1909959903</v>
      </c>
      <c r="G230" s="258">
        <v>1895404.7804512326</v>
      </c>
      <c r="H230" s="258">
        <v>1407512.8167105122</v>
      </c>
      <c r="I230" s="258">
        <v>1553169.3436050727</v>
      </c>
      <c r="J230" s="258">
        <v>1407712.7242519602</v>
      </c>
      <c r="K230" s="258">
        <v>1571828.8592004036</v>
      </c>
      <c r="L230" s="258">
        <v>1254394.5639981381</v>
      </c>
      <c r="M230" s="258">
        <v>1413866.8207864847</v>
      </c>
      <c r="N230" s="258">
        <v>1519281.1</v>
      </c>
      <c r="O230" s="258">
        <v>1253625.6000000001</v>
      </c>
      <c r="P230" s="258">
        <v>1560336.1</v>
      </c>
      <c r="Q230" s="258">
        <v>1857576.4000000001</v>
      </c>
      <c r="R230" s="258">
        <v>1775883.2999999998</v>
      </c>
      <c r="S230" s="258">
        <v>2084956.5999999999</v>
      </c>
      <c r="T230" s="258">
        <v>1835333.9999999998</v>
      </c>
      <c r="U230" s="258">
        <v>1851259.5</v>
      </c>
      <c r="V230" s="258">
        <v>1602945.4000000001</v>
      </c>
      <c r="W230" s="258">
        <v>1621153.2</v>
      </c>
      <c r="X230" s="259">
        <v>1834807.0999999999</v>
      </c>
      <c r="Y230" s="259">
        <v>1757447.5</v>
      </c>
      <c r="Z230" s="259">
        <v>1642133.5999999999</v>
      </c>
      <c r="AA230" s="259">
        <v>1444874.0000000002</v>
      </c>
      <c r="AB230" s="259">
        <v>1259278.7000000002</v>
      </c>
      <c r="AC230" s="259">
        <v>1503932.8999999997</v>
      </c>
      <c r="AD230" s="260">
        <v>1744355.4000000004</v>
      </c>
      <c r="AE230" s="260">
        <v>1597907.8280085693</v>
      </c>
      <c r="AF230" s="260">
        <v>1590234.8071338162</v>
      </c>
      <c r="AG230" s="260">
        <v>1562921.8429439319</v>
      </c>
      <c r="AH230" s="260">
        <v>1553811.4125558406</v>
      </c>
      <c r="AI230" s="260">
        <v>1517405.9882197583</v>
      </c>
      <c r="AJ230" s="260">
        <v>1508499.4197775694</v>
      </c>
      <c r="AK230" s="260">
        <v>1437283.7571002305</v>
      </c>
      <c r="AL230" s="260">
        <v>1446497.5077637434</v>
      </c>
      <c r="AM230" s="260">
        <v>1450218.6196600758</v>
      </c>
      <c r="AN230" s="260">
        <v>1452012.0917229676</v>
      </c>
      <c r="AO230" s="260">
        <v>1456387.4310763106</v>
      </c>
      <c r="AP230" s="260">
        <v>1448998.8676242083</v>
      </c>
      <c r="AQ230" s="260">
        <v>1453024.6891000625</v>
      </c>
      <c r="AR230" s="260">
        <v>1452913.0702841678</v>
      </c>
      <c r="AS230" s="260">
        <v>1452977.0763692188</v>
      </c>
      <c r="AT230" s="260">
        <v>1452881.6496778268</v>
      </c>
      <c r="AU230" s="260">
        <v>1398686.7841113836</v>
      </c>
      <c r="BK230" s="54"/>
      <c r="BL230" s="54"/>
      <c r="CP230" s="54"/>
      <c r="CQ230" s="54"/>
      <c r="HX230" s="54"/>
      <c r="HY230" s="54"/>
    </row>
    <row r="231" spans="5:233" ht="15.75">
      <c r="E231" s="257" t="s">
        <v>249</v>
      </c>
      <c r="F231" s="258">
        <v>0</v>
      </c>
      <c r="G231" s="258">
        <v>0</v>
      </c>
      <c r="H231" s="258">
        <v>0</v>
      </c>
      <c r="I231" s="258">
        <v>0</v>
      </c>
      <c r="J231" s="258">
        <v>0</v>
      </c>
      <c r="K231" s="258">
        <v>0</v>
      </c>
      <c r="L231" s="258">
        <v>0</v>
      </c>
      <c r="M231" s="258">
        <v>0</v>
      </c>
      <c r="N231" s="258">
        <v>0</v>
      </c>
      <c r="O231" s="258">
        <v>0</v>
      </c>
      <c r="P231" s="258">
        <v>0</v>
      </c>
      <c r="Q231" s="258">
        <v>0</v>
      </c>
      <c r="R231" s="258">
        <v>0</v>
      </c>
      <c r="S231" s="258">
        <v>0</v>
      </c>
      <c r="T231" s="258">
        <v>89373</v>
      </c>
      <c r="U231" s="258">
        <v>212494</v>
      </c>
      <c r="V231" s="258">
        <v>39765.4</v>
      </c>
      <c r="W231" s="258">
        <v>72354</v>
      </c>
      <c r="X231" s="259">
        <v>291724.79999999999</v>
      </c>
      <c r="Y231" s="259">
        <v>236660.09999999998</v>
      </c>
      <c r="Z231" s="259">
        <v>85214.499999999985</v>
      </c>
      <c r="AA231" s="259">
        <v>36043.799999999996</v>
      </c>
      <c r="AB231" s="259">
        <v>660.1</v>
      </c>
      <c r="AC231" s="259">
        <v>23133.8</v>
      </c>
      <c r="AD231" s="260">
        <v>0</v>
      </c>
      <c r="AE231" s="260">
        <v>0</v>
      </c>
      <c r="AF231" s="260">
        <v>0</v>
      </c>
      <c r="AG231" s="260">
        <v>0</v>
      </c>
      <c r="AH231" s="260">
        <v>0</v>
      </c>
      <c r="AI231" s="260">
        <v>0</v>
      </c>
      <c r="AJ231" s="260">
        <v>0</v>
      </c>
      <c r="AK231" s="260">
        <v>0</v>
      </c>
      <c r="AL231" s="260">
        <v>0</v>
      </c>
      <c r="AM231" s="260">
        <v>0</v>
      </c>
      <c r="AN231" s="260">
        <v>0</v>
      </c>
      <c r="AO231" s="260">
        <v>0</v>
      </c>
      <c r="AP231" s="260">
        <v>0</v>
      </c>
      <c r="AQ231" s="260">
        <v>0</v>
      </c>
      <c r="AR231" s="260">
        <v>0</v>
      </c>
      <c r="AS231" s="260">
        <v>0</v>
      </c>
      <c r="AT231" s="260">
        <v>0</v>
      </c>
      <c r="AU231" s="260">
        <v>56038.615980319351</v>
      </c>
      <c r="CR231" s="54"/>
      <c r="CS231" s="54"/>
      <c r="CT231" s="54"/>
      <c r="CU231" s="54"/>
      <c r="DB231" s="54"/>
      <c r="DC231" s="54"/>
      <c r="DD231" s="54"/>
      <c r="DE231" s="54"/>
      <c r="DF231" s="54"/>
      <c r="DG231" s="54"/>
      <c r="DH231" s="54"/>
      <c r="DI231" s="54"/>
      <c r="DJ231" s="54"/>
      <c r="DK231" s="54"/>
      <c r="DL231" s="54"/>
      <c r="DM231" s="54"/>
      <c r="DN231" s="54"/>
      <c r="DO231" s="54"/>
      <c r="DP231" s="54"/>
      <c r="DQ231" s="54"/>
      <c r="DR231" s="54"/>
      <c r="DS231" s="54"/>
      <c r="DT231" s="54"/>
      <c r="DU231" s="54"/>
      <c r="DV231" s="54"/>
      <c r="DW231" s="54"/>
      <c r="DX231" s="54"/>
      <c r="DY231" s="54"/>
      <c r="DZ231" s="54"/>
      <c r="EA231" s="54"/>
      <c r="EB231" s="54"/>
      <c r="EC231" s="54"/>
      <c r="ED231" s="54"/>
      <c r="EE231" s="54"/>
      <c r="EF231" s="54"/>
      <c r="EG231" s="54"/>
      <c r="EH231" s="54"/>
      <c r="EI231" s="54"/>
      <c r="EJ231" s="54"/>
      <c r="EK231" s="54"/>
      <c r="EL231" s="54"/>
      <c r="EM231" s="54"/>
      <c r="EN231" s="54"/>
      <c r="EO231" s="54"/>
      <c r="EP231" s="54"/>
      <c r="EQ231" s="54"/>
      <c r="ER231" s="54"/>
      <c r="ES231" s="54"/>
      <c r="ET231" s="54"/>
      <c r="EU231" s="54"/>
      <c r="EV231" s="54"/>
      <c r="EW231" s="54"/>
      <c r="EX231" s="54"/>
      <c r="EY231" s="54"/>
      <c r="EZ231" s="54"/>
      <c r="FA231" s="54"/>
      <c r="FB231" s="54"/>
      <c r="FC231" s="54"/>
      <c r="FD231" s="54"/>
      <c r="FE231" s="54"/>
      <c r="FF231" s="54"/>
      <c r="FG231" s="54"/>
      <c r="FH231" s="54"/>
      <c r="FI231" s="54"/>
      <c r="FJ231" s="54"/>
      <c r="FK231" s="54"/>
      <c r="FL231" s="54"/>
      <c r="FM231" s="54"/>
      <c r="FN231" s="54"/>
      <c r="FO231" s="54"/>
      <c r="FP231" s="54"/>
      <c r="FQ231" s="54"/>
      <c r="FR231" s="54"/>
      <c r="FS231" s="54"/>
      <c r="FT231" s="54"/>
      <c r="FU231" s="54"/>
      <c r="FV231" s="54"/>
      <c r="FW231" s="54"/>
      <c r="FX231" s="54"/>
      <c r="FY231" s="54"/>
      <c r="FZ231" s="54"/>
      <c r="GA231" s="54"/>
      <c r="GB231" s="54"/>
      <c r="GC231" s="54"/>
      <c r="GD231" s="54"/>
      <c r="GE231" s="54"/>
      <c r="GF231" s="54"/>
      <c r="GG231" s="54"/>
      <c r="GH231" s="54"/>
      <c r="GI231" s="54"/>
      <c r="GJ231" s="54"/>
      <c r="GK231" s="54"/>
      <c r="GL231" s="54"/>
      <c r="GM231" s="54"/>
      <c r="GN231" s="54"/>
      <c r="GO231" s="54"/>
      <c r="GP231" s="54"/>
      <c r="GQ231" s="54"/>
      <c r="GR231" s="54"/>
      <c r="GS231" s="54"/>
      <c r="GT231" s="54"/>
      <c r="GU231" s="54"/>
      <c r="GV231" s="54"/>
      <c r="GW231" s="54"/>
      <c r="GX231" s="54"/>
      <c r="GY231" s="54"/>
      <c r="GZ231" s="54"/>
      <c r="HA231" s="54"/>
      <c r="HB231" s="54"/>
      <c r="HC231" s="54"/>
      <c r="HD231" s="54"/>
      <c r="HE231" s="54"/>
      <c r="HF231" s="54"/>
      <c r="HG231" s="54"/>
      <c r="HH231" s="54"/>
      <c r="HI231" s="54"/>
      <c r="HJ231" s="54"/>
      <c r="HK231" s="54"/>
      <c r="HL231" s="54"/>
      <c r="HM231" s="54"/>
      <c r="HN231" s="54"/>
      <c r="HO231" s="54"/>
      <c r="HP231" s="54"/>
      <c r="HQ231" s="54"/>
      <c r="HR231" s="54"/>
      <c r="HS231" s="54"/>
      <c r="HT231" s="54"/>
      <c r="HU231" s="54"/>
      <c r="HV231" s="54"/>
      <c r="HW231" s="54"/>
    </row>
    <row r="232" spans="5:233" ht="15.75">
      <c r="E232" s="257" t="s">
        <v>168</v>
      </c>
      <c r="F232" s="258">
        <v>1097239.7500206502</v>
      </c>
      <c r="G232" s="258">
        <v>1295291.6891491045</v>
      </c>
      <c r="H232" s="258">
        <v>925923.24991592439</v>
      </c>
      <c r="I232" s="258">
        <v>1009706.2957757426</v>
      </c>
      <c r="J232" s="258">
        <v>1036321.5769581833</v>
      </c>
      <c r="K232" s="258">
        <v>1059843.1532541492</v>
      </c>
      <c r="L232" s="258">
        <v>995877.66133591009</v>
      </c>
      <c r="M232" s="258">
        <v>1080796.9405103188</v>
      </c>
      <c r="N232" s="258">
        <v>1112568.2</v>
      </c>
      <c r="O232" s="258">
        <v>951659.3</v>
      </c>
      <c r="P232" s="258">
        <v>1092074</v>
      </c>
      <c r="Q232" s="258">
        <v>1153403.3</v>
      </c>
      <c r="R232" s="258">
        <v>1134156.9999999998</v>
      </c>
      <c r="S232" s="258">
        <v>1277854.8999999999</v>
      </c>
      <c r="T232" s="258">
        <v>1211068.4999999998</v>
      </c>
      <c r="U232" s="258">
        <v>1298513.9000000001</v>
      </c>
      <c r="V232" s="258">
        <v>1179844.1000000001</v>
      </c>
      <c r="W232" s="258">
        <v>1202478.3999999999</v>
      </c>
      <c r="X232" s="259">
        <v>1264506.2</v>
      </c>
      <c r="Y232" s="259">
        <v>1193879.5</v>
      </c>
      <c r="Z232" s="259">
        <v>1025213.3999999999</v>
      </c>
      <c r="AA232" s="259">
        <v>928000.00000000012</v>
      </c>
      <c r="AB232" s="259">
        <v>934296.90000000026</v>
      </c>
      <c r="AC232" s="259">
        <v>944952.59999999986</v>
      </c>
      <c r="AD232" s="260">
        <v>1021890.1949999999</v>
      </c>
      <c r="AE232" s="260">
        <v>936815.85425189906</v>
      </c>
      <c r="AF232" s="260">
        <v>906984.14987757988</v>
      </c>
      <c r="AG232" s="260">
        <v>886423.46453545045</v>
      </c>
      <c r="AH232" s="260">
        <v>874055.80764426256</v>
      </c>
      <c r="AI232" s="260">
        <v>881489.67088099709</v>
      </c>
      <c r="AJ232" s="260">
        <v>896352.70743767871</v>
      </c>
      <c r="AK232" s="260">
        <v>908529.0549777596</v>
      </c>
      <c r="AL232" s="260">
        <v>920485.637406533</v>
      </c>
      <c r="AM232" s="260">
        <v>917083.98049109033</v>
      </c>
      <c r="AN232" s="260">
        <v>912722.93752727041</v>
      </c>
      <c r="AO232" s="260">
        <v>910162.97446124197</v>
      </c>
      <c r="AP232" s="260">
        <v>906634.91444055596</v>
      </c>
      <c r="AQ232" s="260">
        <v>905218.52892561711</v>
      </c>
      <c r="AR232" s="260">
        <v>901391.857462188</v>
      </c>
      <c r="AS232" s="260">
        <v>897686.62474315194</v>
      </c>
      <c r="AT232" s="260">
        <v>894185.60234163108</v>
      </c>
      <c r="AU232" s="260">
        <v>892022.93941659341</v>
      </c>
      <c r="BM232" s="54"/>
      <c r="BN232" s="54"/>
      <c r="BO232" s="54"/>
      <c r="BP232" s="54"/>
      <c r="BQ232" s="54"/>
      <c r="BR232" s="54"/>
      <c r="BS232" s="54"/>
      <c r="BT232" s="54"/>
      <c r="BU232" s="54"/>
      <c r="BV232" s="54"/>
      <c r="CV232" s="54"/>
      <c r="CW232" s="54"/>
    </row>
    <row r="233" spans="5:233" ht="15.75">
      <c r="E233" s="257" t="s">
        <v>170</v>
      </c>
      <c r="F233" s="258">
        <v>407447.44097534008</v>
      </c>
      <c r="G233" s="258">
        <v>600113.09130212793</v>
      </c>
      <c r="H233" s="258">
        <v>481589.56679458788</v>
      </c>
      <c r="I233" s="258">
        <v>543463.04782933008</v>
      </c>
      <c r="J233" s="258">
        <v>371391.14729377686</v>
      </c>
      <c r="K233" s="258">
        <v>511985.70594625437</v>
      </c>
      <c r="L233" s="258">
        <v>258516.90266222786</v>
      </c>
      <c r="M233" s="258">
        <v>333069.88027616584</v>
      </c>
      <c r="N233" s="258">
        <v>406712.9</v>
      </c>
      <c r="O233" s="258">
        <v>301966.29999999993</v>
      </c>
      <c r="P233" s="258">
        <v>468262.1</v>
      </c>
      <c r="Q233" s="258">
        <v>704173.10000000009</v>
      </c>
      <c r="R233" s="258">
        <v>641726.30000000005</v>
      </c>
      <c r="S233" s="258">
        <v>807101.7</v>
      </c>
      <c r="T233" s="258">
        <v>713638.5</v>
      </c>
      <c r="U233" s="258">
        <v>765239.59999999986</v>
      </c>
      <c r="V233" s="258">
        <v>462866.69999999995</v>
      </c>
      <c r="W233" s="258">
        <v>491028.8</v>
      </c>
      <c r="X233" s="259">
        <v>862025.7</v>
      </c>
      <c r="Y233" s="259">
        <v>800228.1</v>
      </c>
      <c r="Z233" s="259">
        <v>702134.7</v>
      </c>
      <c r="AA233" s="259">
        <v>552917.80000000005</v>
      </c>
      <c r="AB233" s="259">
        <v>325641.90000000002</v>
      </c>
      <c r="AC233" s="259">
        <v>582114.1</v>
      </c>
      <c r="AD233" s="260">
        <v>722465.20500000031</v>
      </c>
      <c r="AE233" s="260">
        <v>661091.97375667014</v>
      </c>
      <c r="AF233" s="260">
        <v>683250.65725623618</v>
      </c>
      <c r="AG233" s="260">
        <v>676498.37840848148</v>
      </c>
      <c r="AH233" s="260">
        <v>679755.604911578</v>
      </c>
      <c r="AI233" s="260">
        <v>635916.31733876118</v>
      </c>
      <c r="AJ233" s="260">
        <v>612146.71233989066</v>
      </c>
      <c r="AK233" s="260">
        <v>528754.70212247106</v>
      </c>
      <c r="AL233" s="260">
        <v>526011.87035721028</v>
      </c>
      <c r="AM233" s="260">
        <v>533134.63916898542</v>
      </c>
      <c r="AN233" s="260">
        <v>539289.15419569716</v>
      </c>
      <c r="AO233" s="260">
        <v>546224.45661506872</v>
      </c>
      <c r="AP233" s="260">
        <v>542363.95318365248</v>
      </c>
      <c r="AQ233" s="260">
        <v>547806.16017444537</v>
      </c>
      <c r="AR233" s="260">
        <v>551521.21282197989</v>
      </c>
      <c r="AS233" s="260">
        <v>555290.45162606682</v>
      </c>
      <c r="AT233" s="260">
        <v>558696.04733619571</v>
      </c>
      <c r="AU233" s="260">
        <v>562702.46067510953</v>
      </c>
      <c r="AV233" s="54"/>
      <c r="AW233" s="54"/>
      <c r="AX233" s="54"/>
      <c r="AY233" s="54"/>
      <c r="AZ233" s="54"/>
      <c r="BA233" s="54"/>
      <c r="BB233" s="54"/>
      <c r="BC233" s="54"/>
      <c r="BD233" s="54"/>
      <c r="BE233" s="54"/>
      <c r="BF233" s="54"/>
      <c r="BG233" s="54"/>
      <c r="BH233" s="54"/>
      <c r="BI233" s="54"/>
      <c r="BJ233" s="54"/>
      <c r="BW233" s="54"/>
      <c r="BX233" s="54"/>
      <c r="BY233" s="54"/>
      <c r="BZ233" s="54"/>
      <c r="CA233" s="54"/>
      <c r="CB233" s="54"/>
      <c r="CC233" s="54"/>
      <c r="CD233" s="54"/>
      <c r="CE233" s="54"/>
      <c r="CF233" s="54"/>
      <c r="CG233" s="54"/>
      <c r="CH233" s="54"/>
      <c r="CI233" s="54"/>
      <c r="CJ233" s="54"/>
      <c r="CK233" s="54"/>
      <c r="CL233" s="54"/>
      <c r="CM233" s="54"/>
      <c r="CN233" s="54"/>
      <c r="CO233" s="54"/>
      <c r="CX233" s="54"/>
      <c r="CY233" s="54"/>
      <c r="CZ233" s="54"/>
      <c r="DA233" s="54"/>
    </row>
    <row r="234" spans="5:233" ht="15.75">
      <c r="E234" s="261" t="s">
        <v>74</v>
      </c>
      <c r="F234" s="262">
        <v>1504687.1909959903</v>
      </c>
      <c r="G234" s="262">
        <v>1895404.7804512326</v>
      </c>
      <c r="H234" s="262">
        <v>1407512.8167105122</v>
      </c>
      <c r="I234" s="262">
        <v>1553169.3436050727</v>
      </c>
      <c r="J234" s="262">
        <v>1407712.7242519602</v>
      </c>
      <c r="K234" s="262">
        <v>1571828.8592004036</v>
      </c>
      <c r="L234" s="262">
        <v>1254394.5639981381</v>
      </c>
      <c r="M234" s="262">
        <v>1413866.8207864847</v>
      </c>
      <c r="N234" s="262">
        <v>1519281.1</v>
      </c>
      <c r="O234" s="262">
        <v>1253625.6000000001</v>
      </c>
      <c r="P234" s="262">
        <v>1560336.1</v>
      </c>
      <c r="Q234" s="262">
        <v>1857576.4000000001</v>
      </c>
      <c r="R234" s="262">
        <v>1775883.2999999998</v>
      </c>
      <c r="S234" s="262">
        <v>2084956.5999999999</v>
      </c>
      <c r="T234" s="262">
        <v>1924706.9999999998</v>
      </c>
      <c r="U234" s="262">
        <v>2063753.5</v>
      </c>
      <c r="V234" s="262">
        <v>1642710.8</v>
      </c>
      <c r="W234" s="262">
        <v>1693507.2</v>
      </c>
      <c r="X234" s="263">
        <v>2126531.9</v>
      </c>
      <c r="Y234" s="263">
        <v>1994107.6</v>
      </c>
      <c r="Z234" s="263">
        <v>1727348.0999999999</v>
      </c>
      <c r="AA234" s="263">
        <v>1480917.8000000003</v>
      </c>
      <c r="AB234" s="263">
        <v>1259938.8000000003</v>
      </c>
      <c r="AC234" s="263">
        <v>1527066.6999999997</v>
      </c>
      <c r="AD234" s="264">
        <v>1744355.4000000004</v>
      </c>
      <c r="AE234" s="264">
        <v>1597907.8280085693</v>
      </c>
      <c r="AF234" s="264">
        <v>1590234.8071338162</v>
      </c>
      <c r="AG234" s="264">
        <v>1562921.8429439319</v>
      </c>
      <c r="AH234" s="264">
        <v>1553811.4125558406</v>
      </c>
      <c r="AI234" s="264">
        <v>1517405.9882197583</v>
      </c>
      <c r="AJ234" s="264">
        <v>1508499.4197775694</v>
      </c>
      <c r="AK234" s="264">
        <v>1437283.7571002305</v>
      </c>
      <c r="AL234" s="264">
        <v>1446497.5077637434</v>
      </c>
      <c r="AM234" s="264">
        <v>1450218.6196600758</v>
      </c>
      <c r="AN234" s="264">
        <v>1452012.0917229676</v>
      </c>
      <c r="AO234" s="264">
        <v>1456387.4310763106</v>
      </c>
      <c r="AP234" s="264">
        <v>1448998.8676242083</v>
      </c>
      <c r="AQ234" s="264">
        <v>1453024.6891000625</v>
      </c>
      <c r="AR234" s="264">
        <v>1452913.0702841678</v>
      </c>
      <c r="AS234" s="264">
        <v>1452977.0763692188</v>
      </c>
      <c r="AT234" s="264">
        <v>1452881.6496778268</v>
      </c>
      <c r="AU234" s="264">
        <v>1454725.400091703</v>
      </c>
      <c r="BK234" s="54"/>
      <c r="BL234" s="54"/>
      <c r="CP234" s="54"/>
      <c r="CQ234" s="54"/>
      <c r="HX234" s="54"/>
      <c r="HY234" s="54"/>
    </row>
    <row r="235" spans="5:233" ht="15.75">
      <c r="E235" s="246" t="s">
        <v>250</v>
      </c>
      <c r="F235" s="255"/>
      <c r="G235" s="255"/>
      <c r="H235" s="255"/>
      <c r="I235" s="255"/>
      <c r="J235" s="255"/>
      <c r="K235" s="255"/>
      <c r="L235" s="255"/>
      <c r="M235" s="255"/>
      <c r="N235" s="255"/>
      <c r="O235" s="255"/>
      <c r="P235" s="255"/>
      <c r="Q235" s="255"/>
      <c r="R235" s="255"/>
      <c r="S235" s="255"/>
      <c r="T235" s="255"/>
      <c r="U235" s="255"/>
      <c r="V235" s="255"/>
      <c r="W235" s="255"/>
      <c r="X235" s="256"/>
      <c r="Y235" s="259"/>
      <c r="Z235" s="256"/>
      <c r="AA235" s="256"/>
      <c r="AB235" s="256"/>
      <c r="AC235" s="256"/>
      <c r="AD235" s="155"/>
      <c r="AE235" s="155"/>
      <c r="AF235" s="155"/>
      <c r="AG235" s="155"/>
      <c r="AH235" s="155"/>
      <c r="AI235" s="155"/>
      <c r="AJ235" s="155"/>
      <c r="AK235" s="155"/>
      <c r="AL235" s="155"/>
      <c r="AM235" s="155"/>
      <c r="AN235" s="155"/>
      <c r="AO235" s="155"/>
      <c r="AP235" s="155"/>
      <c r="AQ235" s="155"/>
      <c r="AR235" s="155"/>
      <c r="AS235" s="155"/>
      <c r="AT235" s="155"/>
      <c r="AU235" s="155"/>
      <c r="CR235" s="54"/>
      <c r="CS235" s="54"/>
      <c r="CT235" s="54"/>
      <c r="CU235" s="54"/>
      <c r="DB235" s="54"/>
      <c r="DC235" s="54"/>
      <c r="DD235" s="54"/>
      <c r="DE235" s="54"/>
      <c r="DF235" s="54"/>
      <c r="DG235" s="54"/>
      <c r="DH235" s="54"/>
      <c r="DI235" s="54"/>
      <c r="DJ235" s="54"/>
      <c r="DK235" s="54"/>
      <c r="DL235" s="54"/>
      <c r="DM235" s="54"/>
      <c r="DN235" s="54"/>
      <c r="DO235" s="54"/>
      <c r="DP235" s="54"/>
      <c r="DQ235" s="54"/>
      <c r="DR235" s="54"/>
      <c r="DS235" s="54"/>
      <c r="DT235" s="54"/>
      <c r="DU235" s="54"/>
      <c r="DV235" s="54"/>
      <c r="DW235" s="54"/>
      <c r="DX235" s="54"/>
      <c r="DY235" s="54"/>
      <c r="DZ235" s="54"/>
      <c r="EA235" s="54"/>
      <c r="EB235" s="54"/>
      <c r="EC235" s="54"/>
      <c r="ED235" s="54"/>
      <c r="EE235" s="54"/>
      <c r="EF235" s="54"/>
      <c r="EG235" s="54"/>
      <c r="EH235" s="54"/>
      <c r="EI235" s="54"/>
      <c r="EJ235" s="54"/>
      <c r="EK235" s="54"/>
      <c r="EL235" s="54"/>
      <c r="EM235" s="54"/>
      <c r="EN235" s="54"/>
      <c r="EO235" s="54"/>
      <c r="EP235" s="54"/>
      <c r="EQ235" s="54"/>
      <c r="ER235" s="54"/>
      <c r="ES235" s="54"/>
      <c r="ET235" s="54"/>
      <c r="EU235" s="54"/>
      <c r="EV235" s="54"/>
      <c r="EW235" s="54"/>
      <c r="EX235" s="54"/>
      <c r="EY235" s="54"/>
      <c r="EZ235" s="54"/>
      <c r="FA235" s="54"/>
      <c r="FB235" s="54"/>
      <c r="FC235" s="54"/>
      <c r="FD235" s="54"/>
      <c r="FE235" s="54"/>
      <c r="FF235" s="54"/>
      <c r="FG235" s="54"/>
      <c r="FH235" s="54"/>
      <c r="FI235" s="54"/>
      <c r="FJ235" s="54"/>
      <c r="FK235" s="54"/>
      <c r="FL235" s="54"/>
      <c r="FM235" s="54"/>
      <c r="FN235" s="54"/>
      <c r="FO235" s="54"/>
      <c r="FP235" s="54"/>
      <c r="FQ235" s="54"/>
      <c r="FR235" s="54"/>
      <c r="FS235" s="54"/>
      <c r="FT235" s="54"/>
      <c r="FU235" s="54"/>
      <c r="FV235" s="54"/>
      <c r="FW235" s="54"/>
      <c r="FX235" s="54"/>
      <c r="FY235" s="54"/>
      <c r="FZ235" s="54"/>
      <c r="GA235" s="54"/>
      <c r="GB235" s="54"/>
      <c r="GC235" s="54"/>
      <c r="GD235" s="54"/>
      <c r="GE235" s="54"/>
      <c r="GF235" s="54"/>
      <c r="GG235" s="54"/>
      <c r="GH235" s="54"/>
      <c r="GI235" s="54"/>
      <c r="GJ235" s="54"/>
      <c r="GK235" s="54"/>
      <c r="GL235" s="54"/>
      <c r="GM235" s="54"/>
      <c r="GN235" s="54"/>
      <c r="GO235" s="54"/>
      <c r="GP235" s="54"/>
      <c r="GQ235" s="54"/>
      <c r="GR235" s="54"/>
      <c r="GS235" s="54"/>
      <c r="GT235" s="54"/>
      <c r="GU235" s="54"/>
      <c r="GV235" s="54"/>
      <c r="GW235" s="54"/>
      <c r="GX235" s="54"/>
      <c r="GY235" s="54"/>
      <c r="GZ235" s="54"/>
      <c r="HA235" s="54"/>
      <c r="HB235" s="54"/>
      <c r="HC235" s="54"/>
      <c r="HD235" s="54"/>
      <c r="HE235" s="54"/>
      <c r="HF235" s="54"/>
      <c r="HG235" s="54"/>
      <c r="HH235" s="54"/>
      <c r="HI235" s="54"/>
      <c r="HJ235" s="54"/>
      <c r="HK235" s="54"/>
      <c r="HL235" s="54"/>
      <c r="HM235" s="54"/>
      <c r="HN235" s="54"/>
      <c r="HO235" s="54"/>
      <c r="HP235" s="54"/>
      <c r="HQ235" s="54"/>
      <c r="HR235" s="54"/>
      <c r="HS235" s="54"/>
      <c r="HT235" s="54"/>
      <c r="HU235" s="54"/>
      <c r="HV235" s="54"/>
      <c r="HW235" s="54"/>
    </row>
    <row r="236" spans="5:233" ht="15.75">
      <c r="E236" s="257" t="s">
        <v>168</v>
      </c>
      <c r="F236" s="258">
        <v>27509.249979200002</v>
      </c>
      <c r="G236" s="258">
        <v>31364.610850895329</v>
      </c>
      <c r="H236" s="258">
        <v>66423.350084075777</v>
      </c>
      <c r="I236" s="258">
        <v>66915.604224257506</v>
      </c>
      <c r="J236" s="258">
        <v>176791.72304181656</v>
      </c>
      <c r="K236" s="258">
        <v>133808.24674585095</v>
      </c>
      <c r="L236" s="258">
        <v>30139.338664089893</v>
      </c>
      <c r="M236" s="258">
        <v>44282.559489681094</v>
      </c>
      <c r="N236" s="258">
        <v>30985.1</v>
      </c>
      <c r="O236" s="258">
        <v>17394.800000000003</v>
      </c>
      <c r="P236" s="258">
        <v>21405.9</v>
      </c>
      <c r="Q236" s="258">
        <v>48612.000000000007</v>
      </c>
      <c r="R236" s="258">
        <v>33505.699999999997</v>
      </c>
      <c r="S236" s="258">
        <v>43155.199999999997</v>
      </c>
      <c r="T236" s="258">
        <v>39589.5</v>
      </c>
      <c r="U236" s="258">
        <v>51574.1</v>
      </c>
      <c r="V236" s="258">
        <v>118000.7</v>
      </c>
      <c r="W236" s="258">
        <v>55515.899999999994</v>
      </c>
      <c r="X236" s="259">
        <v>11010.1</v>
      </c>
      <c r="Y236" s="259">
        <v>0</v>
      </c>
      <c r="Z236" s="259">
        <v>0</v>
      </c>
      <c r="AA236" s="259">
        <v>0</v>
      </c>
      <c r="AB236" s="259">
        <v>53279.8</v>
      </c>
      <c r="AC236" s="259">
        <v>0</v>
      </c>
      <c r="AD236" s="260">
        <v>0</v>
      </c>
      <c r="AE236" s="260">
        <v>0</v>
      </c>
      <c r="AF236" s="260">
        <v>0</v>
      </c>
      <c r="AG236" s="260">
        <v>0</v>
      </c>
      <c r="AH236" s="260">
        <v>0</v>
      </c>
      <c r="AI236" s="260">
        <v>0</v>
      </c>
      <c r="AJ236" s="260">
        <v>0</v>
      </c>
      <c r="AK236" s="260">
        <v>0</v>
      </c>
      <c r="AL236" s="260">
        <v>0</v>
      </c>
      <c r="AM236" s="260">
        <v>0</v>
      </c>
      <c r="AN236" s="260">
        <v>0</v>
      </c>
      <c r="AO236" s="260">
        <v>0</v>
      </c>
      <c r="AP236" s="260">
        <v>0</v>
      </c>
      <c r="AQ236" s="260">
        <v>0</v>
      </c>
      <c r="AR236" s="260">
        <v>0</v>
      </c>
      <c r="AS236" s="260">
        <v>0</v>
      </c>
      <c r="AT236" s="260">
        <v>0</v>
      </c>
      <c r="AU236" s="260">
        <v>0</v>
      </c>
      <c r="BM236" s="54"/>
      <c r="BN236" s="54"/>
      <c r="BO236" s="54"/>
      <c r="BP236" s="54"/>
      <c r="BQ236" s="54"/>
      <c r="BR236" s="54"/>
      <c r="BS236" s="54"/>
      <c r="BT236" s="54"/>
      <c r="BU236" s="54"/>
      <c r="BV236" s="54"/>
      <c r="CV236" s="54"/>
      <c r="CW236" s="54"/>
    </row>
    <row r="237" spans="5:233" ht="15.75">
      <c r="E237" s="257" t="s">
        <v>170</v>
      </c>
      <c r="F237" s="258">
        <v>21904.159023710003</v>
      </c>
      <c r="G237" s="258">
        <v>116332.30869787201</v>
      </c>
      <c r="H237" s="258">
        <v>127982.63320541214</v>
      </c>
      <c r="I237" s="258">
        <v>119515.15217066981</v>
      </c>
      <c r="J237" s="258">
        <v>103081.55270622304</v>
      </c>
      <c r="K237" s="258">
        <v>142826.99405374582</v>
      </c>
      <c r="L237" s="258">
        <v>5292.6973377721606</v>
      </c>
      <c r="M237" s="258">
        <v>62121.219723834096</v>
      </c>
      <c r="N237" s="258">
        <v>88259.5</v>
      </c>
      <c r="O237" s="258">
        <v>36003.100000000006</v>
      </c>
      <c r="P237" s="258">
        <v>53017.9</v>
      </c>
      <c r="Q237" s="258">
        <v>177754.2</v>
      </c>
      <c r="R237" s="258">
        <v>119876.7</v>
      </c>
      <c r="S237" s="258">
        <v>125821.70000000001</v>
      </c>
      <c r="T237" s="258">
        <v>71419.400000000009</v>
      </c>
      <c r="U237" s="258">
        <v>113151</v>
      </c>
      <c r="V237" s="258">
        <v>109761</v>
      </c>
      <c r="W237" s="258">
        <v>191760.19999999998</v>
      </c>
      <c r="X237" s="259">
        <v>35377.1</v>
      </c>
      <c r="Y237" s="259">
        <v>0</v>
      </c>
      <c r="Z237" s="259">
        <v>-0.1</v>
      </c>
      <c r="AA237" s="259">
        <v>0</v>
      </c>
      <c r="AB237" s="259">
        <v>170180.40000000002</v>
      </c>
      <c r="AC237" s="259">
        <v>0</v>
      </c>
      <c r="AD237" s="260">
        <v>0</v>
      </c>
      <c r="AE237" s="260">
        <v>0</v>
      </c>
      <c r="AF237" s="260">
        <v>0</v>
      </c>
      <c r="AG237" s="260">
        <v>0</v>
      </c>
      <c r="AH237" s="260">
        <v>0</v>
      </c>
      <c r="AI237" s="260">
        <v>0</v>
      </c>
      <c r="AJ237" s="260">
        <v>0</v>
      </c>
      <c r="AK237" s="260">
        <v>0</v>
      </c>
      <c r="AL237" s="260">
        <v>0</v>
      </c>
      <c r="AM237" s="260">
        <v>0</v>
      </c>
      <c r="AN237" s="260">
        <v>0</v>
      </c>
      <c r="AO237" s="260">
        <v>0</v>
      </c>
      <c r="AP237" s="260">
        <v>0</v>
      </c>
      <c r="AQ237" s="260">
        <v>0</v>
      </c>
      <c r="AR237" s="260">
        <v>0</v>
      </c>
      <c r="AS237" s="260">
        <v>0</v>
      </c>
      <c r="AT237" s="260">
        <v>0</v>
      </c>
      <c r="AU237" s="260">
        <v>0</v>
      </c>
      <c r="AV237" s="54"/>
      <c r="AW237" s="54"/>
      <c r="AX237" s="54"/>
      <c r="AY237" s="54"/>
      <c r="AZ237" s="54"/>
      <c r="BA237" s="54"/>
      <c r="BB237" s="54"/>
      <c r="BC237" s="54"/>
      <c r="BD237" s="54"/>
      <c r="BE237" s="54"/>
      <c r="BF237" s="54"/>
      <c r="BG237" s="54"/>
      <c r="BH237" s="54"/>
      <c r="BI237" s="54"/>
      <c r="BJ237" s="54"/>
      <c r="BW237" s="54"/>
      <c r="BX237" s="54"/>
      <c r="BY237" s="54"/>
      <c r="BZ237" s="54"/>
      <c r="CA237" s="54"/>
      <c r="CB237" s="54"/>
      <c r="CC237" s="54"/>
      <c r="CD237" s="54"/>
      <c r="CE237" s="54"/>
      <c r="CF237" s="54"/>
      <c r="CG237" s="54"/>
      <c r="CH237" s="54"/>
      <c r="CI237" s="54"/>
      <c r="CJ237" s="54"/>
      <c r="CK237" s="54"/>
      <c r="CL237" s="54"/>
      <c r="CM237" s="54"/>
      <c r="CN237" s="54"/>
      <c r="CO237" s="54"/>
      <c r="CX237" s="54"/>
      <c r="CY237" s="54"/>
      <c r="CZ237" s="54"/>
      <c r="DA237" s="54"/>
    </row>
    <row r="238" spans="5:233" ht="15.75">
      <c r="E238" s="261" t="s">
        <v>74</v>
      </c>
      <c r="F238" s="262">
        <v>49413.409002910004</v>
      </c>
      <c r="G238" s="262">
        <v>147696.91954876733</v>
      </c>
      <c r="H238" s="262">
        <v>194405.98328948792</v>
      </c>
      <c r="I238" s="262">
        <v>186430.75639492733</v>
      </c>
      <c r="J238" s="262">
        <v>279873.2757480396</v>
      </c>
      <c r="K238" s="262">
        <v>276635.24079959677</v>
      </c>
      <c r="L238" s="262">
        <v>35432.036001862056</v>
      </c>
      <c r="M238" s="262">
        <v>106403.7792135152</v>
      </c>
      <c r="N238" s="262">
        <v>119244.6</v>
      </c>
      <c r="O238" s="262">
        <v>53397.900000000009</v>
      </c>
      <c r="P238" s="262">
        <v>74423.8</v>
      </c>
      <c r="Q238" s="262">
        <v>226366.2</v>
      </c>
      <c r="R238" s="262">
        <v>153382.39999999999</v>
      </c>
      <c r="S238" s="262">
        <v>168976.90000000002</v>
      </c>
      <c r="T238" s="262">
        <v>111008.90000000001</v>
      </c>
      <c r="U238" s="262">
        <v>164725.1</v>
      </c>
      <c r="V238" s="262">
        <v>227761.7</v>
      </c>
      <c r="W238" s="262">
        <v>247276.09999999998</v>
      </c>
      <c r="X238" s="263">
        <v>46387.199999999997</v>
      </c>
      <c r="Y238" s="263">
        <v>0</v>
      </c>
      <c r="Z238" s="263">
        <v>-0.1</v>
      </c>
      <c r="AA238" s="263">
        <v>0</v>
      </c>
      <c r="AB238" s="263">
        <v>223460.2</v>
      </c>
      <c r="AC238" s="263">
        <v>0</v>
      </c>
      <c r="AD238" s="264">
        <v>0</v>
      </c>
      <c r="AE238" s="264">
        <v>0</v>
      </c>
      <c r="AF238" s="264">
        <v>0</v>
      </c>
      <c r="AG238" s="264">
        <v>0</v>
      </c>
      <c r="AH238" s="264">
        <v>0</v>
      </c>
      <c r="AI238" s="264">
        <v>0</v>
      </c>
      <c r="AJ238" s="264">
        <v>0</v>
      </c>
      <c r="AK238" s="264">
        <v>0</v>
      </c>
      <c r="AL238" s="264">
        <v>0</v>
      </c>
      <c r="AM238" s="264">
        <v>0</v>
      </c>
      <c r="AN238" s="264">
        <v>0</v>
      </c>
      <c r="AO238" s="264">
        <v>0</v>
      </c>
      <c r="AP238" s="264">
        <v>0</v>
      </c>
      <c r="AQ238" s="264">
        <v>0</v>
      </c>
      <c r="AR238" s="264">
        <v>0</v>
      </c>
      <c r="AS238" s="264">
        <v>0</v>
      </c>
      <c r="AT238" s="264">
        <v>0</v>
      </c>
      <c r="AU238" s="264">
        <v>0</v>
      </c>
      <c r="BK238" s="54"/>
      <c r="BL238" s="54"/>
      <c r="CP238" s="54"/>
      <c r="CQ238" s="54"/>
      <c r="HX238" s="54"/>
      <c r="HY238" s="54"/>
    </row>
    <row r="239" spans="5:233" ht="15.75">
      <c r="E239" s="246" t="s">
        <v>251</v>
      </c>
      <c r="F239" s="255"/>
      <c r="G239" s="255"/>
      <c r="H239" s="255"/>
      <c r="I239" s="255"/>
      <c r="J239" s="255"/>
      <c r="K239" s="255"/>
      <c r="L239" s="255"/>
      <c r="M239" s="255"/>
      <c r="N239" s="255"/>
      <c r="O239" s="255"/>
      <c r="P239" s="255"/>
      <c r="Q239" s="255"/>
      <c r="R239" s="255"/>
      <c r="S239" s="255"/>
      <c r="T239" s="255"/>
      <c r="U239" s="255"/>
      <c r="V239" s="255"/>
      <c r="W239" s="255"/>
      <c r="X239" s="256"/>
      <c r="Y239" s="256"/>
      <c r="Z239" s="256"/>
      <c r="AA239" s="256"/>
      <c r="AB239" s="256"/>
      <c r="AC239" s="256"/>
      <c r="AD239" s="155"/>
      <c r="AE239" s="155"/>
      <c r="AF239" s="155"/>
      <c r="AG239" s="155"/>
      <c r="AH239" s="155"/>
      <c r="AI239" s="155"/>
      <c r="AJ239" s="155"/>
      <c r="AK239" s="155"/>
      <c r="AL239" s="155"/>
      <c r="AM239" s="155"/>
      <c r="AN239" s="155"/>
      <c r="AO239" s="155"/>
      <c r="AP239" s="155"/>
      <c r="AQ239" s="155"/>
      <c r="AR239" s="155"/>
      <c r="AS239" s="155"/>
      <c r="AT239" s="155"/>
      <c r="AU239" s="155"/>
      <c r="CR239" s="54"/>
      <c r="CS239" s="54"/>
      <c r="CT239" s="54"/>
      <c r="CU239" s="54"/>
      <c r="DB239" s="54"/>
      <c r="DC239" s="54"/>
      <c r="DD239" s="54"/>
      <c r="DE239" s="54"/>
      <c r="DF239" s="54"/>
      <c r="DG239" s="54"/>
      <c r="DH239" s="54"/>
      <c r="DI239" s="54"/>
      <c r="DJ239" s="54"/>
      <c r="DK239" s="54"/>
      <c r="DL239" s="54"/>
      <c r="DM239" s="54"/>
      <c r="DN239" s="54"/>
      <c r="DO239" s="54"/>
      <c r="DP239" s="54"/>
      <c r="DQ239" s="54"/>
      <c r="DR239" s="54"/>
      <c r="DS239" s="54"/>
      <c r="DT239" s="54"/>
      <c r="DU239" s="54"/>
      <c r="DV239" s="54"/>
      <c r="DW239" s="54"/>
      <c r="DX239" s="54"/>
      <c r="DY239" s="54"/>
      <c r="DZ239" s="54"/>
      <c r="EA239" s="54"/>
      <c r="EB239" s="54"/>
      <c r="EC239" s="54"/>
      <c r="ED239" s="54"/>
      <c r="EE239" s="54"/>
      <c r="EF239" s="54"/>
      <c r="EG239" s="54"/>
      <c r="EH239" s="54"/>
      <c r="EI239" s="54"/>
      <c r="EJ239" s="54"/>
      <c r="EK239" s="54"/>
      <c r="EL239" s="54"/>
      <c r="EM239" s="54"/>
      <c r="EN239" s="54"/>
      <c r="EO239" s="54"/>
      <c r="EP239" s="54"/>
      <c r="EQ239" s="54"/>
      <c r="ER239" s="54"/>
      <c r="ES239" s="54"/>
      <c r="ET239" s="54"/>
      <c r="EU239" s="54"/>
      <c r="EV239" s="54"/>
      <c r="EW239" s="54"/>
      <c r="EX239" s="54"/>
      <c r="EY239" s="54"/>
      <c r="EZ239" s="54"/>
      <c r="FA239" s="54"/>
      <c r="FB239" s="54"/>
      <c r="FC239" s="54"/>
      <c r="FD239" s="54"/>
      <c r="FE239" s="54"/>
      <c r="FF239" s="54"/>
      <c r="FG239" s="54"/>
      <c r="FH239" s="54"/>
      <c r="FI239" s="54"/>
      <c r="FJ239" s="54"/>
      <c r="FK239" s="54"/>
      <c r="FL239" s="54"/>
      <c r="FM239" s="54"/>
      <c r="FN239" s="54"/>
      <c r="FO239" s="54"/>
      <c r="FP239" s="54"/>
      <c r="FQ239" s="54"/>
      <c r="FR239" s="54"/>
      <c r="FS239" s="54"/>
      <c r="FT239" s="54"/>
      <c r="FU239" s="54"/>
      <c r="FV239" s="54"/>
      <c r="FW239" s="54"/>
      <c r="FX239" s="54"/>
      <c r="FY239" s="54"/>
      <c r="FZ239" s="54"/>
      <c r="GA239" s="54"/>
      <c r="GB239" s="54"/>
      <c r="GC239" s="54"/>
      <c r="GD239" s="54"/>
      <c r="GE239" s="54"/>
      <c r="GF239" s="54"/>
      <c r="GG239" s="54"/>
      <c r="GH239" s="54"/>
      <c r="GI239" s="54"/>
      <c r="GJ239" s="54"/>
      <c r="GK239" s="54"/>
      <c r="GL239" s="54"/>
      <c r="GM239" s="54"/>
      <c r="GN239" s="54"/>
      <c r="GO239" s="54"/>
      <c r="GP239" s="54"/>
      <c r="GQ239" s="54"/>
      <c r="GR239" s="54"/>
      <c r="GS239" s="54"/>
      <c r="GT239" s="54"/>
      <c r="GU239" s="54"/>
      <c r="GV239" s="54"/>
      <c r="GW239" s="54"/>
      <c r="GX239" s="54"/>
      <c r="GY239" s="54"/>
      <c r="GZ239" s="54"/>
      <c r="HA239" s="54"/>
      <c r="HB239" s="54"/>
      <c r="HC239" s="54"/>
      <c r="HD239" s="54"/>
      <c r="HE239" s="54"/>
      <c r="HF239" s="54"/>
      <c r="HG239" s="54"/>
      <c r="HH239" s="54"/>
      <c r="HI239" s="54"/>
      <c r="HJ239" s="54"/>
      <c r="HK239" s="54"/>
      <c r="HL239" s="54"/>
      <c r="HM239" s="54"/>
      <c r="HN239" s="54"/>
      <c r="HO239" s="54"/>
      <c r="HP239" s="54"/>
      <c r="HQ239" s="54"/>
      <c r="HR239" s="54"/>
      <c r="HS239" s="54"/>
      <c r="HT239" s="54"/>
      <c r="HU239" s="54"/>
      <c r="HV239" s="54"/>
      <c r="HW239" s="54"/>
    </row>
    <row r="240" spans="5:233" ht="15.75">
      <c r="E240" s="257" t="s">
        <v>168</v>
      </c>
      <c r="F240" s="258">
        <v>87121.5</v>
      </c>
      <c r="G240" s="258">
        <v>90910.399999999994</v>
      </c>
      <c r="H240" s="258">
        <v>99757.8</v>
      </c>
      <c r="I240" s="258">
        <v>106090.09999999999</v>
      </c>
      <c r="J240" s="258">
        <v>37752.1</v>
      </c>
      <c r="K240" s="258">
        <v>65453.600000000006</v>
      </c>
      <c r="L240" s="258">
        <v>72303.899999999994</v>
      </c>
      <c r="M240" s="258">
        <v>86162.400000000009</v>
      </c>
      <c r="N240" s="258">
        <v>91615.800000000017</v>
      </c>
      <c r="O240" s="258">
        <v>71144.7</v>
      </c>
      <c r="P240" s="258">
        <v>109840.2</v>
      </c>
      <c r="Q240" s="258">
        <v>111461.5</v>
      </c>
      <c r="R240" s="258">
        <v>94978.000000000015</v>
      </c>
      <c r="S240" s="258">
        <v>119203.6</v>
      </c>
      <c r="T240" s="258">
        <v>103345.00000000001</v>
      </c>
      <c r="U240" s="258">
        <v>108053.40000000001</v>
      </c>
      <c r="V240" s="258">
        <v>93920.3</v>
      </c>
      <c r="W240" s="258">
        <v>102277.7</v>
      </c>
      <c r="X240" s="259">
        <v>113259.9</v>
      </c>
      <c r="Y240" s="259">
        <v>71157.2</v>
      </c>
      <c r="Z240" s="259">
        <v>32108.799999999999</v>
      </c>
      <c r="AA240" s="259">
        <v>21113.9</v>
      </c>
      <c r="AB240" s="259">
        <v>21096.9</v>
      </c>
      <c r="AC240" s="259">
        <v>24892.600000000002</v>
      </c>
      <c r="AD240" s="260">
        <v>0</v>
      </c>
      <c r="AE240" s="260">
        <v>0</v>
      </c>
      <c r="AF240" s="260">
        <v>0</v>
      </c>
      <c r="AG240" s="260">
        <v>0</v>
      </c>
      <c r="AH240" s="260">
        <v>0</v>
      </c>
      <c r="AI240" s="260">
        <v>0</v>
      </c>
      <c r="AJ240" s="260">
        <v>0</v>
      </c>
      <c r="AK240" s="260">
        <v>0</v>
      </c>
      <c r="AL240" s="260">
        <v>0</v>
      </c>
      <c r="AM240" s="260">
        <v>0</v>
      </c>
      <c r="AN240" s="260">
        <v>0</v>
      </c>
      <c r="AO240" s="260">
        <v>0</v>
      </c>
      <c r="AP240" s="260">
        <v>0</v>
      </c>
      <c r="AQ240" s="260">
        <v>0</v>
      </c>
      <c r="AR240" s="260">
        <v>0</v>
      </c>
      <c r="AS240" s="260">
        <v>0</v>
      </c>
      <c r="AT240" s="260">
        <v>0</v>
      </c>
      <c r="AU240" s="260">
        <v>0</v>
      </c>
      <c r="BM240" s="54"/>
      <c r="BN240" s="54"/>
      <c r="BO240" s="54"/>
      <c r="BP240" s="54"/>
      <c r="BQ240" s="54"/>
      <c r="BR240" s="54"/>
      <c r="BS240" s="54"/>
      <c r="BT240" s="54"/>
      <c r="BU240" s="54"/>
      <c r="BV240" s="54"/>
      <c r="CV240" s="54"/>
      <c r="CW240" s="54"/>
    </row>
    <row r="241" spans="1:105" ht="15.75">
      <c r="E241" s="257" t="s">
        <v>170</v>
      </c>
      <c r="F241" s="258">
        <v>114822.59999999999</v>
      </c>
      <c r="G241" s="258">
        <v>114742.7</v>
      </c>
      <c r="H241" s="258">
        <v>50931.099999999991</v>
      </c>
      <c r="I241" s="258">
        <v>21796.699999999997</v>
      </c>
      <c r="J241" s="258">
        <v>10115.700000000001</v>
      </c>
      <c r="K241" s="258">
        <v>17987.600000000002</v>
      </c>
      <c r="L241" s="258">
        <v>17247.3</v>
      </c>
      <c r="M241" s="258">
        <v>17487.100000000002</v>
      </c>
      <c r="N241" s="258">
        <v>24057.8</v>
      </c>
      <c r="O241" s="258">
        <v>10926.8</v>
      </c>
      <c r="P241" s="258">
        <v>22323.699999999997</v>
      </c>
      <c r="Q241" s="258">
        <v>24874.799999999996</v>
      </c>
      <c r="R241" s="258">
        <v>24573.8</v>
      </c>
      <c r="S241" s="258">
        <v>37213.699999999997</v>
      </c>
      <c r="T241" s="258">
        <v>26466.300000000003</v>
      </c>
      <c r="U241" s="258">
        <v>27228.2</v>
      </c>
      <c r="V241" s="258">
        <v>14967.6</v>
      </c>
      <c r="W241" s="258">
        <v>20047.099999999999</v>
      </c>
      <c r="X241" s="259">
        <v>30650.300000000003</v>
      </c>
      <c r="Y241" s="259">
        <v>18953.599999999999</v>
      </c>
      <c r="Z241" s="259">
        <v>8118.1000000000022</v>
      </c>
      <c r="AA241" s="259">
        <v>5281.8</v>
      </c>
      <c r="AB241" s="259">
        <v>5429.8</v>
      </c>
      <c r="AC241" s="259">
        <v>6821.1</v>
      </c>
      <c r="AD241" s="260">
        <v>0</v>
      </c>
      <c r="AE241" s="260">
        <v>0</v>
      </c>
      <c r="AF241" s="260">
        <v>0</v>
      </c>
      <c r="AG241" s="260">
        <v>0</v>
      </c>
      <c r="AH241" s="260">
        <v>0</v>
      </c>
      <c r="AI241" s="260">
        <v>0</v>
      </c>
      <c r="AJ241" s="260">
        <v>0</v>
      </c>
      <c r="AK241" s="260">
        <v>0</v>
      </c>
      <c r="AL241" s="260">
        <v>0</v>
      </c>
      <c r="AM241" s="260">
        <v>0</v>
      </c>
      <c r="AN241" s="260">
        <v>0</v>
      </c>
      <c r="AO241" s="260">
        <v>0</v>
      </c>
      <c r="AP241" s="260">
        <v>0</v>
      </c>
      <c r="AQ241" s="260">
        <v>0</v>
      </c>
      <c r="AR241" s="260">
        <v>0</v>
      </c>
      <c r="AS241" s="260">
        <v>0</v>
      </c>
      <c r="AT241" s="260">
        <v>0</v>
      </c>
      <c r="AU241" s="260">
        <v>0</v>
      </c>
      <c r="AV241" s="54"/>
      <c r="AW241" s="54"/>
      <c r="AX241" s="54"/>
      <c r="AY241" s="54"/>
      <c r="AZ241" s="54"/>
      <c r="BA241" s="54"/>
      <c r="BB241" s="54"/>
      <c r="BC241" s="54"/>
      <c r="BD241" s="54"/>
      <c r="BE241" s="54"/>
      <c r="BF241" s="54"/>
      <c r="BG241" s="54"/>
      <c r="BH241" s="54"/>
      <c r="BI241" s="54"/>
      <c r="BJ241" s="54"/>
      <c r="BW241" s="54"/>
      <c r="BX241" s="54"/>
      <c r="BY241" s="54"/>
      <c r="BZ241" s="54"/>
      <c r="CA241" s="54"/>
      <c r="CB241" s="54"/>
      <c r="CC241" s="54"/>
      <c r="CD241" s="54"/>
      <c r="CE241" s="54"/>
      <c r="CF241" s="54"/>
      <c r="CG241" s="54"/>
      <c r="CH241" s="54"/>
      <c r="CI241" s="54"/>
      <c r="CJ241" s="54"/>
      <c r="CK241" s="54"/>
      <c r="CL241" s="54"/>
      <c r="CM241" s="54"/>
      <c r="CN241" s="54"/>
      <c r="CO241" s="54"/>
      <c r="CX241" s="54"/>
      <c r="CY241" s="54"/>
      <c r="CZ241" s="54"/>
      <c r="DA241" s="54"/>
    </row>
    <row r="242" spans="1:105" ht="15.75">
      <c r="E242" s="261" t="s">
        <v>74</v>
      </c>
      <c r="F242" s="262">
        <v>201944.09999999998</v>
      </c>
      <c r="G242" s="262">
        <v>205653.09999999998</v>
      </c>
      <c r="H242" s="262">
        <v>150688.9</v>
      </c>
      <c r="I242" s="262">
        <v>127886.79999999999</v>
      </c>
      <c r="J242" s="262">
        <v>47867.8</v>
      </c>
      <c r="K242" s="262">
        <v>83441.200000000012</v>
      </c>
      <c r="L242" s="262">
        <v>89551.2</v>
      </c>
      <c r="M242" s="262">
        <v>103649.50000000001</v>
      </c>
      <c r="N242" s="262">
        <v>115673.60000000002</v>
      </c>
      <c r="O242" s="262">
        <v>82071.5</v>
      </c>
      <c r="P242" s="262">
        <v>132163.9</v>
      </c>
      <c r="Q242" s="262">
        <v>136336.29999999999</v>
      </c>
      <c r="R242" s="262">
        <v>119551.80000000002</v>
      </c>
      <c r="S242" s="262">
        <v>156417.29999999999</v>
      </c>
      <c r="T242" s="262">
        <v>129811.30000000002</v>
      </c>
      <c r="U242" s="262">
        <v>135281.60000000001</v>
      </c>
      <c r="V242" s="262">
        <v>108887.90000000001</v>
      </c>
      <c r="W242" s="262">
        <v>122324.79999999999</v>
      </c>
      <c r="X242" s="263">
        <v>143910.20000000001</v>
      </c>
      <c r="Y242" s="263">
        <v>90110.799999999988</v>
      </c>
      <c r="Z242" s="263">
        <v>40226.9</v>
      </c>
      <c r="AA242" s="263">
        <v>26395.7</v>
      </c>
      <c r="AB242" s="263">
        <v>26526.7</v>
      </c>
      <c r="AC242" s="263">
        <v>31713.700000000004</v>
      </c>
      <c r="AD242" s="264">
        <v>0</v>
      </c>
      <c r="AE242" s="264">
        <v>0</v>
      </c>
      <c r="AF242" s="264">
        <v>0</v>
      </c>
      <c r="AG242" s="264">
        <v>0</v>
      </c>
      <c r="AH242" s="264">
        <v>0</v>
      </c>
      <c r="AI242" s="264">
        <v>0</v>
      </c>
      <c r="AJ242" s="264">
        <v>0</v>
      </c>
      <c r="AK242" s="264">
        <v>0</v>
      </c>
      <c r="AL242" s="264">
        <v>0</v>
      </c>
      <c r="AM242" s="264">
        <v>0</v>
      </c>
      <c r="AN242" s="264">
        <v>0</v>
      </c>
      <c r="AO242" s="264">
        <v>0</v>
      </c>
      <c r="AP242" s="264">
        <v>0</v>
      </c>
      <c r="AQ242" s="264">
        <v>0</v>
      </c>
      <c r="AR242" s="264">
        <v>0</v>
      </c>
      <c r="AS242" s="264">
        <v>0</v>
      </c>
      <c r="AT242" s="264">
        <v>0</v>
      </c>
      <c r="AU242" s="264">
        <v>0</v>
      </c>
      <c r="AV242" s="54"/>
      <c r="AW242" s="54"/>
      <c r="AX242" s="54"/>
      <c r="AY242" s="54"/>
      <c r="AZ242" s="54"/>
      <c r="BA242" s="54"/>
      <c r="BB242" s="54"/>
      <c r="BC242" s="54"/>
      <c r="BD242" s="54"/>
      <c r="BE242" s="54"/>
      <c r="BF242" s="54"/>
      <c r="BG242" s="54"/>
      <c r="BH242" s="54"/>
      <c r="BI242" s="54"/>
      <c r="BJ242" s="54"/>
      <c r="BW242" s="54"/>
      <c r="BX242" s="54"/>
      <c r="BY242" s="54"/>
      <c r="BZ242" s="54"/>
      <c r="CA242" s="54"/>
      <c r="CB242" s="54"/>
      <c r="CC242" s="54"/>
      <c r="CD242" s="54"/>
      <c r="CE242" s="54"/>
      <c r="CF242" s="54"/>
      <c r="CG242" s="54"/>
      <c r="CH242" s="54"/>
      <c r="CI242" s="54"/>
      <c r="CJ242" s="54"/>
      <c r="CK242" s="54"/>
      <c r="CL242" s="54"/>
      <c r="CM242" s="54"/>
      <c r="CN242" s="54"/>
      <c r="CO242" s="54"/>
      <c r="CX242" s="54"/>
      <c r="CY242" s="54"/>
      <c r="CZ242" s="54"/>
      <c r="DA242" s="54"/>
    </row>
    <row r="243" spans="1:105" ht="15.75">
      <c r="E243" s="265" t="s">
        <v>252</v>
      </c>
      <c r="F243" s="262"/>
      <c r="G243" s="262"/>
      <c r="H243" s="262"/>
      <c r="I243" s="262"/>
      <c r="J243" s="262"/>
      <c r="K243" s="262"/>
      <c r="L243" s="262"/>
      <c r="M243" s="262"/>
      <c r="N243" s="262"/>
      <c r="O243" s="262"/>
      <c r="P243" s="262"/>
      <c r="Q243" s="262"/>
      <c r="R243" s="262"/>
      <c r="S243" s="262"/>
      <c r="T243" s="262"/>
      <c r="U243" s="262"/>
      <c r="V243" s="262"/>
      <c r="W243" s="262"/>
      <c r="X243" s="263"/>
      <c r="Y243" s="263"/>
      <c r="Z243" s="263"/>
      <c r="AA243" s="263"/>
      <c r="AB243" s="263"/>
      <c r="AC243" s="263"/>
      <c r="AD243" s="264"/>
      <c r="AE243" s="264"/>
      <c r="AF243" s="264"/>
      <c r="AG243" s="264"/>
      <c r="AH243" s="264"/>
      <c r="AI243" s="264"/>
      <c r="AJ243" s="264"/>
      <c r="AK243" s="264"/>
      <c r="AL243" s="264"/>
      <c r="AM243" s="264"/>
      <c r="AN243" s="264"/>
      <c r="AO243" s="264"/>
      <c r="AP243" s="264"/>
      <c r="AQ243" s="264"/>
      <c r="AR243" s="264"/>
      <c r="AS243" s="264"/>
      <c r="AT243" s="264"/>
      <c r="AU243" s="264"/>
      <c r="AV243" s="54"/>
      <c r="AW243" s="54"/>
      <c r="AX243" s="54"/>
      <c r="AY243" s="54"/>
      <c r="AZ243" s="54"/>
      <c r="BA243" s="54"/>
      <c r="BB243" s="54"/>
      <c r="BC243" s="54"/>
      <c r="BD243" s="54"/>
      <c r="BE243" s="54"/>
      <c r="BF243" s="54"/>
      <c r="BG243" s="54"/>
      <c r="BH243" s="54"/>
      <c r="BI243" s="54"/>
      <c r="BJ243" s="54"/>
      <c r="BW243" s="54"/>
      <c r="BX243" s="54"/>
      <c r="BY243" s="54"/>
      <c r="BZ243" s="54"/>
      <c r="CA243" s="54"/>
      <c r="CB243" s="54"/>
      <c r="CC243" s="54"/>
      <c r="CD243" s="54"/>
      <c r="CE243" s="54"/>
      <c r="CF243" s="54"/>
      <c r="CG243" s="54"/>
      <c r="CH243" s="54"/>
      <c r="CI243" s="54"/>
      <c r="CJ243" s="54"/>
      <c r="CK243" s="54"/>
      <c r="CL243" s="54"/>
      <c r="CM243" s="54"/>
      <c r="CN243" s="54"/>
      <c r="CO243" s="54"/>
      <c r="CX243" s="54"/>
      <c r="CY243" s="54"/>
      <c r="CZ243" s="54"/>
      <c r="DA243" s="54"/>
    </row>
    <row r="244" spans="1:105">
      <c r="E244" s="257" t="s">
        <v>168</v>
      </c>
      <c r="F244" s="258">
        <v>253634</v>
      </c>
      <c r="G244" s="258">
        <v>144879.50000000003</v>
      </c>
      <c r="H244" s="258">
        <v>3557.7</v>
      </c>
      <c r="I244" s="258">
        <v>0</v>
      </c>
      <c r="J244" s="258">
        <v>11918.5</v>
      </c>
      <c r="K244" s="258">
        <v>0</v>
      </c>
      <c r="L244" s="258">
        <v>19704.2</v>
      </c>
      <c r="M244" s="258">
        <v>0</v>
      </c>
      <c r="N244" s="258">
        <v>2174</v>
      </c>
      <c r="O244" s="258">
        <v>0</v>
      </c>
      <c r="P244" s="258">
        <v>0</v>
      </c>
      <c r="Q244" s="258">
        <v>13327.400000000001</v>
      </c>
      <c r="R244" s="258">
        <v>12910.2</v>
      </c>
      <c r="S244" s="258">
        <v>18953</v>
      </c>
      <c r="T244" s="258">
        <v>63507.199999999997</v>
      </c>
      <c r="U244" s="258">
        <v>0</v>
      </c>
      <c r="V244" s="258">
        <v>0</v>
      </c>
      <c r="W244" s="258">
        <v>36000</v>
      </c>
      <c r="X244" s="259">
        <v>0</v>
      </c>
      <c r="Y244" s="259">
        <v>0</v>
      </c>
      <c r="Z244" s="259">
        <v>0</v>
      </c>
      <c r="AA244" s="259">
        <v>0</v>
      </c>
      <c r="AB244" s="259">
        <v>0</v>
      </c>
      <c r="AC244" s="259">
        <v>0</v>
      </c>
      <c r="AD244" s="260">
        <v>0</v>
      </c>
      <c r="AE244" s="260">
        <v>0</v>
      </c>
      <c r="AF244" s="260">
        <v>0</v>
      </c>
      <c r="AG244" s="260">
        <v>0</v>
      </c>
      <c r="AH244" s="260">
        <v>0</v>
      </c>
      <c r="AI244" s="260">
        <v>0</v>
      </c>
      <c r="AJ244" s="260">
        <v>0</v>
      </c>
      <c r="AK244" s="260">
        <v>0</v>
      </c>
      <c r="AL244" s="260">
        <v>0</v>
      </c>
      <c r="AM244" s="260">
        <v>0</v>
      </c>
      <c r="AN244" s="260">
        <v>0</v>
      </c>
      <c r="AO244" s="260">
        <v>0</v>
      </c>
      <c r="AP244" s="260">
        <v>0</v>
      </c>
      <c r="AQ244" s="260">
        <v>0</v>
      </c>
      <c r="AR244" s="260">
        <v>0</v>
      </c>
      <c r="AS244" s="260">
        <v>0</v>
      </c>
      <c r="AT244" s="260">
        <v>0</v>
      </c>
      <c r="AU244" s="260">
        <v>0</v>
      </c>
    </row>
    <row r="245" spans="1:105">
      <c r="E245" s="257" t="s">
        <v>170</v>
      </c>
      <c r="F245" s="258">
        <v>364764.20000000013</v>
      </c>
      <c r="G245" s="258">
        <v>222343.49999999997</v>
      </c>
      <c r="H245" s="258">
        <v>69690.2</v>
      </c>
      <c r="I245" s="258">
        <v>113057.9</v>
      </c>
      <c r="J245" s="258">
        <v>46827.6</v>
      </c>
      <c r="K245" s="258">
        <v>2000</v>
      </c>
      <c r="L245" s="258">
        <v>30295.8</v>
      </c>
      <c r="M245" s="258">
        <v>3228.9</v>
      </c>
      <c r="N245" s="258">
        <v>13959</v>
      </c>
      <c r="O245" s="258">
        <v>15670.9</v>
      </c>
      <c r="P245" s="258">
        <v>15255.5</v>
      </c>
      <c r="Q245" s="258">
        <v>24497.600000000002</v>
      </c>
      <c r="R245" s="258">
        <v>41070.800000000003</v>
      </c>
      <c r="S245" s="258">
        <v>4530.3</v>
      </c>
      <c r="T245" s="258">
        <v>13439.8</v>
      </c>
      <c r="U245" s="258">
        <v>67262.8</v>
      </c>
      <c r="V245" s="258">
        <v>0</v>
      </c>
      <c r="W245" s="258">
        <v>1660.4</v>
      </c>
      <c r="X245" s="259">
        <v>1886.7</v>
      </c>
      <c r="Y245" s="259">
        <v>48316.1</v>
      </c>
      <c r="Z245" s="259">
        <v>13388.1</v>
      </c>
      <c r="AA245" s="259">
        <v>0</v>
      </c>
      <c r="AB245" s="259">
        <v>0</v>
      </c>
      <c r="AC245" s="259">
        <v>0</v>
      </c>
      <c r="AD245" s="260">
        <v>0</v>
      </c>
      <c r="AE245" s="260">
        <v>0</v>
      </c>
      <c r="AF245" s="260">
        <v>0</v>
      </c>
      <c r="AG245" s="260">
        <v>0</v>
      </c>
      <c r="AH245" s="260">
        <v>0</v>
      </c>
      <c r="AI245" s="260">
        <v>0</v>
      </c>
      <c r="AJ245" s="260">
        <v>0</v>
      </c>
      <c r="AK245" s="260">
        <v>0</v>
      </c>
      <c r="AL245" s="260">
        <v>0</v>
      </c>
      <c r="AM245" s="260">
        <v>0</v>
      </c>
      <c r="AN245" s="260">
        <v>0</v>
      </c>
      <c r="AO245" s="260">
        <v>0</v>
      </c>
      <c r="AP245" s="260">
        <v>0</v>
      </c>
      <c r="AQ245" s="260">
        <v>0</v>
      </c>
      <c r="AR245" s="260">
        <v>0</v>
      </c>
      <c r="AS245" s="260">
        <v>0</v>
      </c>
      <c r="AT245" s="260">
        <v>0</v>
      </c>
      <c r="AU245" s="260">
        <v>0</v>
      </c>
    </row>
    <row r="246" spans="1:105" ht="15.75">
      <c r="E246" s="261" t="s">
        <v>74</v>
      </c>
      <c r="F246" s="262">
        <v>618398.20000000019</v>
      </c>
      <c r="G246" s="262">
        <v>367223</v>
      </c>
      <c r="H246" s="262">
        <v>73247.899999999994</v>
      </c>
      <c r="I246" s="262">
        <v>113057.9</v>
      </c>
      <c r="J246" s="262">
        <v>58746.1</v>
      </c>
      <c r="K246" s="262">
        <v>2000</v>
      </c>
      <c r="L246" s="262">
        <v>50000</v>
      </c>
      <c r="M246" s="262">
        <v>3228.9</v>
      </c>
      <c r="N246" s="262">
        <v>16133</v>
      </c>
      <c r="O246" s="262">
        <v>15670.9</v>
      </c>
      <c r="P246" s="262">
        <v>15255.5</v>
      </c>
      <c r="Q246" s="262">
        <v>37825</v>
      </c>
      <c r="R246" s="262">
        <v>53981</v>
      </c>
      <c r="S246" s="262">
        <v>23483.3</v>
      </c>
      <c r="T246" s="262">
        <v>76947</v>
      </c>
      <c r="U246" s="262">
        <v>67262.8</v>
      </c>
      <c r="V246" s="262">
        <v>0</v>
      </c>
      <c r="W246" s="262">
        <v>37660.400000000001</v>
      </c>
      <c r="X246" s="263">
        <v>1886.7</v>
      </c>
      <c r="Y246" s="263">
        <v>48316.1</v>
      </c>
      <c r="Z246" s="263">
        <v>13388.1</v>
      </c>
      <c r="AA246" s="263">
        <v>0</v>
      </c>
      <c r="AB246" s="263">
        <v>0</v>
      </c>
      <c r="AC246" s="263">
        <v>0</v>
      </c>
      <c r="AD246" s="264">
        <v>0</v>
      </c>
      <c r="AE246" s="264">
        <v>0</v>
      </c>
      <c r="AF246" s="264">
        <v>0</v>
      </c>
      <c r="AG246" s="264">
        <v>0</v>
      </c>
      <c r="AH246" s="264">
        <v>0</v>
      </c>
      <c r="AI246" s="264">
        <v>0</v>
      </c>
      <c r="AJ246" s="264">
        <v>0</v>
      </c>
      <c r="AK246" s="264">
        <v>0</v>
      </c>
      <c r="AL246" s="264">
        <v>0</v>
      </c>
      <c r="AM246" s="264">
        <v>0</v>
      </c>
      <c r="AN246" s="264">
        <v>0</v>
      </c>
      <c r="AO246" s="264">
        <v>0</v>
      </c>
      <c r="AP246" s="264">
        <v>0</v>
      </c>
      <c r="AQ246" s="264">
        <v>0</v>
      </c>
      <c r="AR246" s="264">
        <v>0</v>
      </c>
      <c r="AS246" s="264">
        <v>0</v>
      </c>
      <c r="AT246" s="264">
        <v>0</v>
      </c>
      <c r="AU246" s="264">
        <v>0</v>
      </c>
      <c r="AV246" s="54"/>
      <c r="AW246" s="54"/>
      <c r="AX246" s="54"/>
      <c r="AY246" s="54"/>
      <c r="AZ246" s="54"/>
      <c r="BA246" s="54"/>
      <c r="BB246" s="54"/>
      <c r="BC246" s="54"/>
      <c r="BD246" s="54"/>
      <c r="BE246" s="54"/>
      <c r="BF246" s="54"/>
      <c r="BG246" s="54"/>
      <c r="BH246" s="54"/>
      <c r="BI246" s="54"/>
      <c r="BJ246" s="54"/>
      <c r="BW246" s="54"/>
      <c r="BX246" s="54"/>
      <c r="BY246" s="54"/>
      <c r="BZ246" s="54"/>
      <c r="CA246" s="54"/>
      <c r="CB246" s="54"/>
      <c r="CC246" s="54"/>
      <c r="CD246" s="54"/>
      <c r="CE246" s="54"/>
      <c r="CF246" s="54"/>
      <c r="CG246" s="54"/>
      <c r="CH246" s="54"/>
      <c r="CI246" s="54"/>
      <c r="CJ246" s="54"/>
      <c r="CK246" s="54"/>
      <c r="CL246" s="54"/>
      <c r="CM246" s="54"/>
      <c r="CN246" s="54"/>
      <c r="CO246" s="54"/>
      <c r="CX246" s="54"/>
      <c r="CY246" s="54"/>
      <c r="CZ246" s="54"/>
      <c r="DA246" s="54"/>
    </row>
    <row r="247" spans="1:105" ht="15.75">
      <c r="E247" s="246" t="s">
        <v>253</v>
      </c>
      <c r="F247" s="255"/>
      <c r="G247" s="255"/>
      <c r="H247" s="255"/>
      <c r="I247" s="255"/>
      <c r="J247" s="255"/>
      <c r="K247" s="255"/>
      <c r="L247" s="255"/>
      <c r="M247" s="255"/>
      <c r="N247" s="255"/>
      <c r="O247" s="255"/>
      <c r="P247" s="255"/>
      <c r="Q247" s="255"/>
      <c r="R247" s="255"/>
      <c r="S247" s="255"/>
      <c r="T247" s="255"/>
      <c r="U247" s="255"/>
      <c r="V247" s="255"/>
      <c r="W247" s="255"/>
      <c r="X247" s="256"/>
      <c r="Y247" s="256"/>
      <c r="Z247" s="256"/>
      <c r="AA247" s="256"/>
      <c r="AB247" s="256"/>
      <c r="AC247" s="256"/>
      <c r="AD247" s="155"/>
      <c r="AE247" s="155"/>
      <c r="AF247" s="155"/>
      <c r="AG247" s="155"/>
      <c r="AH247" s="155"/>
      <c r="AI247" s="155"/>
      <c r="AJ247" s="155"/>
      <c r="AK247" s="155"/>
      <c r="AL247" s="155"/>
      <c r="AM247" s="155"/>
      <c r="AN247" s="155"/>
      <c r="AO247" s="155"/>
      <c r="AP247" s="155"/>
      <c r="AQ247" s="155"/>
      <c r="AR247" s="155"/>
      <c r="AS247" s="155"/>
      <c r="AT247" s="155"/>
      <c r="AU247" s="155"/>
    </row>
    <row r="248" spans="1:105">
      <c r="E248" s="257" t="s">
        <v>168</v>
      </c>
      <c r="F248" s="258">
        <v>1465504.4999998503</v>
      </c>
      <c r="G248" s="258">
        <v>1562446.1999999997</v>
      </c>
      <c r="H248" s="258">
        <v>1095662.1000000001</v>
      </c>
      <c r="I248" s="258">
        <v>1182712.0000000002</v>
      </c>
      <c r="J248" s="258">
        <v>1262783.8999999999</v>
      </c>
      <c r="K248" s="258">
        <v>1259105.0000000002</v>
      </c>
      <c r="L248" s="258">
        <v>1118025.0999999999</v>
      </c>
      <c r="M248" s="258">
        <v>1211241.8999999999</v>
      </c>
      <c r="N248" s="258">
        <v>1237343.1000000001</v>
      </c>
      <c r="O248" s="258">
        <v>1040198.8</v>
      </c>
      <c r="P248" s="258">
        <v>1223320.0999999999</v>
      </c>
      <c r="Q248" s="258">
        <v>1326804.2</v>
      </c>
      <c r="R248" s="258">
        <v>1275550.8999999997</v>
      </c>
      <c r="S248" s="258">
        <v>1459166.7</v>
      </c>
      <c r="T248" s="258">
        <v>1417510.1999999997</v>
      </c>
      <c r="U248" s="258">
        <v>1458141.4000000001</v>
      </c>
      <c r="V248" s="258">
        <v>1391765.1</v>
      </c>
      <c r="W248" s="258">
        <v>1396271.9999999998</v>
      </c>
      <c r="X248" s="259">
        <v>1388776.2</v>
      </c>
      <c r="Y248" s="259">
        <v>1265036.7</v>
      </c>
      <c r="Z248" s="259">
        <v>1057322.2</v>
      </c>
      <c r="AA248" s="259">
        <v>949113.90000000014</v>
      </c>
      <c r="AB248" s="259">
        <v>1008673.6000000003</v>
      </c>
      <c r="AC248" s="259">
        <v>969845.19999999984</v>
      </c>
      <c r="AD248" s="260">
        <v>1021890.1949999999</v>
      </c>
      <c r="AE248" s="260">
        <v>936815.85425189906</v>
      </c>
      <c r="AF248" s="260">
        <v>906984.14987757988</v>
      </c>
      <c r="AG248" s="260">
        <v>886423.46453545045</v>
      </c>
      <c r="AH248" s="260">
        <v>874055.80764426256</v>
      </c>
      <c r="AI248" s="260">
        <v>881489.67088099709</v>
      </c>
      <c r="AJ248" s="260">
        <v>896352.70743767871</v>
      </c>
      <c r="AK248" s="260">
        <v>908529.0549777596</v>
      </c>
      <c r="AL248" s="260">
        <v>920485.637406533</v>
      </c>
      <c r="AM248" s="260">
        <v>917083.98049109033</v>
      </c>
      <c r="AN248" s="260">
        <v>912722.93752727041</v>
      </c>
      <c r="AO248" s="260">
        <v>910162.97446124197</v>
      </c>
      <c r="AP248" s="260">
        <v>906634.91444055596</v>
      </c>
      <c r="AQ248" s="260">
        <v>905218.52892561711</v>
      </c>
      <c r="AR248" s="260">
        <v>901391.857462188</v>
      </c>
      <c r="AS248" s="260">
        <v>897686.62474315194</v>
      </c>
      <c r="AT248" s="260">
        <v>894185.60234163108</v>
      </c>
      <c r="AU248" s="260">
        <v>892022.93941659341</v>
      </c>
    </row>
    <row r="249" spans="1:105">
      <c r="E249" s="257" t="s">
        <v>170</v>
      </c>
      <c r="F249" s="258">
        <v>908938.39999905019</v>
      </c>
      <c r="G249" s="258">
        <v>1053531.5999999999</v>
      </c>
      <c r="H249" s="258">
        <v>730193.5</v>
      </c>
      <c r="I249" s="258">
        <v>797832.79999999993</v>
      </c>
      <c r="J249" s="258">
        <v>531415.99999999988</v>
      </c>
      <c r="K249" s="258">
        <v>674800.30000000016</v>
      </c>
      <c r="L249" s="258">
        <v>311352.7</v>
      </c>
      <c r="M249" s="258">
        <v>415907.09999999992</v>
      </c>
      <c r="N249" s="258">
        <v>532989.19999999995</v>
      </c>
      <c r="O249" s="258">
        <v>364567.09999999992</v>
      </c>
      <c r="P249" s="258">
        <v>558859.19999999995</v>
      </c>
      <c r="Q249" s="258">
        <v>931299.70000000007</v>
      </c>
      <c r="R249" s="258">
        <v>827247.60000000009</v>
      </c>
      <c r="S249" s="258">
        <v>974667.39999999991</v>
      </c>
      <c r="T249" s="258">
        <v>824964.00000000012</v>
      </c>
      <c r="U249" s="258">
        <v>972881.59999999986</v>
      </c>
      <c r="V249" s="258">
        <v>587595.29999999993</v>
      </c>
      <c r="W249" s="258">
        <v>704496.5</v>
      </c>
      <c r="X249" s="259">
        <v>929939.79999999993</v>
      </c>
      <c r="Y249" s="259">
        <v>867497.79999999993</v>
      </c>
      <c r="Z249" s="259">
        <v>723640.79999999993</v>
      </c>
      <c r="AA249" s="259">
        <v>558199.60000000009</v>
      </c>
      <c r="AB249" s="259">
        <v>501252.10000000003</v>
      </c>
      <c r="AC249" s="259">
        <v>588935.19999999995</v>
      </c>
      <c r="AD249" s="260">
        <v>722465.20500000031</v>
      </c>
      <c r="AE249" s="260">
        <v>661091.97375667014</v>
      </c>
      <c r="AF249" s="260">
        <v>683250.65725623618</v>
      </c>
      <c r="AG249" s="260">
        <v>676498.37840848148</v>
      </c>
      <c r="AH249" s="260">
        <v>679755.604911578</v>
      </c>
      <c r="AI249" s="260">
        <v>635916.31733876118</v>
      </c>
      <c r="AJ249" s="260">
        <v>612146.71233989066</v>
      </c>
      <c r="AK249" s="260">
        <v>528754.70212247106</v>
      </c>
      <c r="AL249" s="260">
        <v>526011.87035721028</v>
      </c>
      <c r="AM249" s="260">
        <v>533134.63916898542</v>
      </c>
      <c r="AN249" s="260">
        <v>539289.15419569716</v>
      </c>
      <c r="AO249" s="260">
        <v>546224.45661506872</v>
      </c>
      <c r="AP249" s="260">
        <v>542363.95318365248</v>
      </c>
      <c r="AQ249" s="260">
        <v>547806.16017444537</v>
      </c>
      <c r="AR249" s="260">
        <v>551521.21282197989</v>
      </c>
      <c r="AS249" s="260">
        <v>555290.45162606682</v>
      </c>
      <c r="AT249" s="260">
        <v>558696.04733619571</v>
      </c>
      <c r="AU249" s="260">
        <v>562702.46067510953</v>
      </c>
    </row>
    <row r="250" spans="1:105" ht="15.75">
      <c r="E250" s="266" t="s">
        <v>74</v>
      </c>
      <c r="F250" s="267">
        <v>2374442.8999989005</v>
      </c>
      <c r="G250" s="267">
        <v>2615977.7999999998</v>
      </c>
      <c r="H250" s="267">
        <v>1825855.5999999999</v>
      </c>
      <c r="I250" s="267">
        <v>1980544.8</v>
      </c>
      <c r="J250" s="267">
        <v>1794199.9</v>
      </c>
      <c r="K250" s="267">
        <v>1933905.3000000003</v>
      </c>
      <c r="L250" s="267">
        <v>1429377.8</v>
      </c>
      <c r="M250" s="267">
        <v>1627148.9999999998</v>
      </c>
      <c r="N250" s="267">
        <v>1770332.3000000003</v>
      </c>
      <c r="O250" s="267">
        <v>1404765.9</v>
      </c>
      <c r="P250" s="267">
        <v>1782179.3</v>
      </c>
      <c r="Q250" s="267">
        <v>2258103.9</v>
      </c>
      <c r="R250" s="267">
        <v>2102798.5</v>
      </c>
      <c r="S250" s="267">
        <v>2433834.0999999996</v>
      </c>
      <c r="T250" s="267">
        <v>2242474.1999999997</v>
      </c>
      <c r="U250" s="267">
        <v>2431023</v>
      </c>
      <c r="V250" s="267">
        <v>1979360.4</v>
      </c>
      <c r="W250" s="267">
        <v>2100768.5</v>
      </c>
      <c r="X250" s="268">
        <v>2318716.0000000005</v>
      </c>
      <c r="Y250" s="268">
        <v>2132534.5</v>
      </c>
      <c r="Z250" s="268">
        <v>1780962.9999999998</v>
      </c>
      <c r="AA250" s="268">
        <v>1507313.5000000002</v>
      </c>
      <c r="AB250" s="268">
        <v>1509925.7000000002</v>
      </c>
      <c r="AC250" s="268">
        <v>1558780.3999999997</v>
      </c>
      <c r="AD250" s="269">
        <v>1744355.4000000004</v>
      </c>
      <c r="AE250" s="269">
        <v>1597907.8280085693</v>
      </c>
      <c r="AF250" s="269">
        <v>1590234.8071338162</v>
      </c>
      <c r="AG250" s="269">
        <v>1562921.8429439319</v>
      </c>
      <c r="AH250" s="269">
        <v>1553811.4125558406</v>
      </c>
      <c r="AI250" s="269">
        <v>1517405.9882197583</v>
      </c>
      <c r="AJ250" s="269">
        <v>1508499.4197775694</v>
      </c>
      <c r="AK250" s="269">
        <v>1437283.7571002305</v>
      </c>
      <c r="AL250" s="269">
        <v>1446497.5077637434</v>
      </c>
      <c r="AM250" s="269">
        <v>1450218.6196600758</v>
      </c>
      <c r="AN250" s="269">
        <v>1452012.0917229676</v>
      </c>
      <c r="AO250" s="269">
        <v>1456387.4310763106</v>
      </c>
      <c r="AP250" s="269">
        <v>1448998.8676242083</v>
      </c>
      <c r="AQ250" s="269">
        <v>1453024.6891000625</v>
      </c>
      <c r="AR250" s="269">
        <v>1452913.0702841678</v>
      </c>
      <c r="AS250" s="269">
        <v>1452977.0763692188</v>
      </c>
      <c r="AT250" s="269">
        <v>1452881.6496778268</v>
      </c>
      <c r="AU250" s="269">
        <v>1454725.400091703</v>
      </c>
    </row>
    <row r="251" spans="1:105" ht="15.75">
      <c r="E251" s="270" t="s">
        <v>254</v>
      </c>
      <c r="F251" s="262"/>
      <c r="G251" s="262"/>
      <c r="H251" s="262"/>
      <c r="I251" s="262"/>
      <c r="J251" s="262"/>
      <c r="K251" s="262"/>
      <c r="L251" s="262"/>
      <c r="M251" s="262"/>
      <c r="N251" s="262"/>
      <c r="O251" s="262"/>
      <c r="P251" s="262"/>
      <c r="Q251" s="262"/>
      <c r="R251" s="262"/>
      <c r="S251" s="262"/>
      <c r="T251" s="262"/>
      <c r="U251" s="262"/>
      <c r="V251" s="262"/>
      <c r="W251" s="262"/>
      <c r="X251" s="263"/>
      <c r="Y251" s="263"/>
      <c r="Z251" s="263"/>
      <c r="AA251" s="263"/>
      <c r="AB251" s="263"/>
      <c r="AC251" s="263"/>
      <c r="AD251" s="264"/>
      <c r="AE251" s="264"/>
      <c r="AF251" s="264"/>
      <c r="AG251" s="264"/>
      <c r="AH251" s="264"/>
      <c r="AI251" s="264"/>
      <c r="AJ251" s="264"/>
      <c r="AK251" s="264"/>
      <c r="AL251" s="264"/>
      <c r="AM251" s="264"/>
      <c r="AN251" s="264"/>
      <c r="AO251" s="264"/>
      <c r="AP251" s="264"/>
      <c r="AQ251" s="264"/>
      <c r="AR251" s="264"/>
      <c r="AS251" s="264"/>
      <c r="AT251" s="264"/>
      <c r="AU251" s="264"/>
    </row>
    <row r="252" spans="1:105">
      <c r="E252" s="271" t="s">
        <v>255</v>
      </c>
      <c r="F252" s="272">
        <v>0</v>
      </c>
      <c r="G252" s="272">
        <v>0</v>
      </c>
      <c r="H252" s="272">
        <v>0</v>
      </c>
      <c r="I252" s="272">
        <v>0</v>
      </c>
      <c r="J252" s="272">
        <v>0</v>
      </c>
      <c r="K252" s="272">
        <v>0</v>
      </c>
      <c r="L252" s="272">
        <v>0</v>
      </c>
      <c r="M252" s="272">
        <v>0</v>
      </c>
      <c r="N252" s="272">
        <v>0</v>
      </c>
      <c r="O252" s="272">
        <v>0</v>
      </c>
      <c r="P252" s="272">
        <v>0</v>
      </c>
      <c r="Q252" s="272">
        <v>0</v>
      </c>
      <c r="R252" s="272">
        <v>0</v>
      </c>
      <c r="S252" s="272">
        <v>0</v>
      </c>
      <c r="T252" s="272">
        <v>0</v>
      </c>
      <c r="U252" s="272">
        <v>0</v>
      </c>
      <c r="V252" s="272">
        <v>0</v>
      </c>
      <c r="W252" s="272">
        <v>0</v>
      </c>
      <c r="X252" s="273">
        <v>0</v>
      </c>
      <c r="Y252" s="273">
        <v>0</v>
      </c>
      <c r="Z252" s="273">
        <v>0</v>
      </c>
      <c r="AA252" s="273">
        <v>0</v>
      </c>
      <c r="AB252" s="273">
        <v>0</v>
      </c>
      <c r="AC252" s="273">
        <v>0</v>
      </c>
      <c r="AD252" s="105">
        <v>0</v>
      </c>
      <c r="AE252" s="105">
        <v>0</v>
      </c>
      <c r="AF252" s="105">
        <v>0</v>
      </c>
      <c r="AG252" s="105">
        <v>0</v>
      </c>
      <c r="AH252" s="105">
        <v>16000.000000000007</v>
      </c>
      <c r="AI252" s="105">
        <v>16000.000000000011</v>
      </c>
      <c r="AJ252" s="105">
        <v>16000.000000000022</v>
      </c>
      <c r="AK252" s="105">
        <v>16000</v>
      </c>
      <c r="AL252" s="105">
        <v>16000</v>
      </c>
      <c r="AM252" s="105">
        <v>16000</v>
      </c>
      <c r="AN252" s="105">
        <v>16000.000000000002</v>
      </c>
      <c r="AO252" s="105">
        <v>16000.000000000011</v>
      </c>
      <c r="AP252" s="105">
        <v>16000</v>
      </c>
      <c r="AQ252" s="105">
        <v>15999.999999999987</v>
      </c>
      <c r="AR252" s="105">
        <v>15999.999999999993</v>
      </c>
      <c r="AS252" s="105">
        <v>16000</v>
      </c>
      <c r="AT252" s="105">
        <v>15999.999999999998</v>
      </c>
      <c r="AU252" s="105">
        <v>15999.999999999998</v>
      </c>
    </row>
    <row r="253" spans="1:105">
      <c r="E253" s="271" t="s">
        <v>256</v>
      </c>
      <c r="F253" s="272">
        <v>0</v>
      </c>
      <c r="G253" s="272">
        <v>0</v>
      </c>
      <c r="H253" s="272">
        <v>0</v>
      </c>
      <c r="I253" s="272">
        <v>0</v>
      </c>
      <c r="J253" s="272">
        <v>0</v>
      </c>
      <c r="K253" s="272">
        <v>0</v>
      </c>
      <c r="L253" s="272">
        <v>0</v>
      </c>
      <c r="M253" s="272">
        <v>0</v>
      </c>
      <c r="N253" s="272">
        <v>0</v>
      </c>
      <c r="O253" s="272">
        <v>0</v>
      </c>
      <c r="P253" s="272">
        <v>0</v>
      </c>
      <c r="Q253" s="272">
        <v>0</v>
      </c>
      <c r="R253" s="272">
        <v>0</v>
      </c>
      <c r="S253" s="272">
        <v>0</v>
      </c>
      <c r="T253" s="272">
        <v>0</v>
      </c>
      <c r="U253" s="272">
        <v>0</v>
      </c>
      <c r="V253" s="272">
        <v>0</v>
      </c>
      <c r="W253" s="272">
        <v>0</v>
      </c>
      <c r="X253" s="273">
        <v>0</v>
      </c>
      <c r="Y253" s="273">
        <v>0</v>
      </c>
      <c r="Z253" s="273">
        <v>0</v>
      </c>
      <c r="AA253" s="273">
        <v>0</v>
      </c>
      <c r="AB253" s="273">
        <v>0</v>
      </c>
      <c r="AC253" s="273">
        <v>0</v>
      </c>
      <c r="AD253" s="105">
        <v>56200.000000000007</v>
      </c>
      <c r="AE253" s="105">
        <v>56200</v>
      </c>
      <c r="AF253" s="105">
        <v>56200</v>
      </c>
      <c r="AG253" s="105">
        <v>56200.000000000015</v>
      </c>
      <c r="AH253" s="105">
        <v>56199.999999999978</v>
      </c>
      <c r="AI253" s="105">
        <v>56200.000000000015</v>
      </c>
      <c r="AJ253" s="105">
        <v>56200.000000000007</v>
      </c>
      <c r="AK253" s="105">
        <v>56199.999999999993</v>
      </c>
      <c r="AL253" s="105">
        <v>56200.000000000022</v>
      </c>
      <c r="AM253" s="105">
        <v>56199.999999999993</v>
      </c>
      <c r="AN253" s="105">
        <v>56200</v>
      </c>
      <c r="AO253" s="105">
        <v>56200.000000000015</v>
      </c>
      <c r="AP253" s="105">
        <v>56200.000000000015</v>
      </c>
      <c r="AQ253" s="105">
        <v>56199.999999999985</v>
      </c>
      <c r="AR253" s="105">
        <v>56200.000000000022</v>
      </c>
      <c r="AS253" s="105">
        <v>56200</v>
      </c>
      <c r="AT253" s="105">
        <v>56199.999999999993</v>
      </c>
      <c r="AU253" s="105">
        <v>56200.000000000015</v>
      </c>
    </row>
    <row r="254" spans="1:105">
      <c r="E254" s="271" t="s">
        <v>257</v>
      </c>
      <c r="F254" s="272">
        <v>0</v>
      </c>
      <c r="G254" s="272">
        <v>0</v>
      </c>
      <c r="H254" s="272">
        <v>0</v>
      </c>
      <c r="I254" s="272">
        <v>0</v>
      </c>
      <c r="J254" s="272">
        <v>0</v>
      </c>
      <c r="K254" s="272">
        <v>0</v>
      </c>
      <c r="L254" s="272">
        <v>0</v>
      </c>
      <c r="M254" s="272">
        <v>0</v>
      </c>
      <c r="N254" s="272">
        <v>0</v>
      </c>
      <c r="O254" s="272">
        <v>0</v>
      </c>
      <c r="P254" s="272">
        <v>0</v>
      </c>
      <c r="Q254" s="272">
        <v>0</v>
      </c>
      <c r="R254" s="272">
        <v>0</v>
      </c>
      <c r="S254" s="272">
        <v>0</v>
      </c>
      <c r="T254" s="272">
        <v>0</v>
      </c>
      <c r="U254" s="272">
        <v>0</v>
      </c>
      <c r="V254" s="272">
        <v>0</v>
      </c>
      <c r="W254" s="272">
        <v>0</v>
      </c>
      <c r="X254" s="273">
        <v>0</v>
      </c>
      <c r="Y254" s="273">
        <v>0</v>
      </c>
      <c r="Z254" s="273">
        <v>0</v>
      </c>
      <c r="AA254" s="273">
        <v>0</v>
      </c>
      <c r="AB254" s="273">
        <v>0</v>
      </c>
      <c r="AC254" s="273">
        <v>0</v>
      </c>
      <c r="AD254" s="105">
        <v>23999.999999999993</v>
      </c>
      <c r="AE254" s="105">
        <v>24500</v>
      </c>
      <c r="AF254" s="105">
        <v>25500</v>
      </c>
      <c r="AG254" s="105">
        <v>25499.999999999989</v>
      </c>
      <c r="AH254" s="105">
        <v>25499.999999999996</v>
      </c>
      <c r="AI254" s="105">
        <v>25500.000000000004</v>
      </c>
      <c r="AJ254" s="105">
        <v>25499.999999999996</v>
      </c>
      <c r="AK254" s="105">
        <v>25500.000000000007</v>
      </c>
      <c r="AL254" s="105">
        <v>25500</v>
      </c>
      <c r="AM254" s="105">
        <v>25500</v>
      </c>
      <c r="AN254" s="105">
        <v>25500</v>
      </c>
      <c r="AO254" s="105">
        <v>25500.000000000011</v>
      </c>
      <c r="AP254" s="105">
        <v>25500</v>
      </c>
      <c r="AQ254" s="105">
        <v>25499.999999999989</v>
      </c>
      <c r="AR254" s="105">
        <v>25500.000000000011</v>
      </c>
      <c r="AS254" s="105">
        <v>25500.000000000004</v>
      </c>
      <c r="AT254" s="105">
        <v>25500.000000000015</v>
      </c>
      <c r="AU254" s="105">
        <v>25500</v>
      </c>
    </row>
    <row r="255" spans="1:105">
      <c r="E255" s="271" t="s">
        <v>93</v>
      </c>
      <c r="F255" s="272">
        <v>0</v>
      </c>
      <c r="G255" s="272">
        <v>0</v>
      </c>
      <c r="H255" s="272">
        <v>0</v>
      </c>
      <c r="I255" s="272">
        <v>0</v>
      </c>
      <c r="J255" s="272">
        <v>0</v>
      </c>
      <c r="K255" s="272">
        <v>0</v>
      </c>
      <c r="L255" s="272">
        <v>0</v>
      </c>
      <c r="M255" s="272">
        <v>0</v>
      </c>
      <c r="N255" s="272">
        <v>0</v>
      </c>
      <c r="O255" s="272">
        <v>0</v>
      </c>
      <c r="P255" s="272">
        <v>0</v>
      </c>
      <c r="Q255" s="272">
        <v>0</v>
      </c>
      <c r="R255" s="272">
        <v>0</v>
      </c>
      <c r="S255" s="272">
        <v>0</v>
      </c>
      <c r="T255" s="272">
        <v>10000</v>
      </c>
      <c r="U255" s="272">
        <v>20000.000000000004</v>
      </c>
      <c r="V255" s="272">
        <v>30000</v>
      </c>
      <c r="W255" s="272">
        <v>40687.000000000007</v>
      </c>
      <c r="X255" s="273">
        <v>73125</v>
      </c>
      <c r="Y255" s="273">
        <v>80582.000000000015</v>
      </c>
      <c r="Z255" s="273">
        <v>140188</v>
      </c>
      <c r="AA255" s="273">
        <v>151507</v>
      </c>
      <c r="AB255" s="273">
        <v>143242.90000000002</v>
      </c>
      <c r="AC255" s="273">
        <v>186861</v>
      </c>
      <c r="AD255" s="105">
        <v>99999.999999999985</v>
      </c>
      <c r="AE255" s="105">
        <v>100000</v>
      </c>
      <c r="AF255" s="105">
        <v>100000</v>
      </c>
      <c r="AG255" s="105">
        <v>100000.00000000004</v>
      </c>
      <c r="AH255" s="105">
        <v>99999.999999999884</v>
      </c>
      <c r="AI255" s="105">
        <v>130000.00000000015</v>
      </c>
      <c r="AJ255" s="105">
        <v>160000.00000000015</v>
      </c>
      <c r="AK255" s="105">
        <v>192499.99999999997</v>
      </c>
      <c r="AL255" s="105">
        <v>205000.0000000002</v>
      </c>
      <c r="AM255" s="105">
        <v>202500.00000000012</v>
      </c>
      <c r="AN255" s="105">
        <v>199999.99999999997</v>
      </c>
      <c r="AO255" s="105">
        <v>199999.99999999991</v>
      </c>
      <c r="AP255" s="105">
        <v>199999.99999999991</v>
      </c>
      <c r="AQ255" s="105">
        <v>200000.00000000003</v>
      </c>
      <c r="AR255" s="105">
        <v>200000</v>
      </c>
      <c r="AS255" s="105">
        <v>199999.99999999997</v>
      </c>
      <c r="AT255" s="105">
        <v>199999.99999999988</v>
      </c>
      <c r="AU255" s="105">
        <v>200000</v>
      </c>
    </row>
    <row r="256" spans="1:105" s="54" customFormat="1" ht="15.75">
      <c r="A256" s="114"/>
      <c r="B256" s="114"/>
      <c r="E256" s="274" t="s">
        <v>258</v>
      </c>
      <c r="F256" s="275">
        <v>0</v>
      </c>
      <c r="G256" s="275">
        <v>0</v>
      </c>
      <c r="H256" s="275">
        <v>0</v>
      </c>
      <c r="I256" s="275">
        <v>0</v>
      </c>
      <c r="J256" s="275">
        <v>0</v>
      </c>
      <c r="K256" s="275">
        <v>0</v>
      </c>
      <c r="L256" s="275">
        <v>0</v>
      </c>
      <c r="M256" s="275">
        <v>0</v>
      </c>
      <c r="N256" s="275">
        <v>0</v>
      </c>
      <c r="O256" s="275">
        <v>0</v>
      </c>
      <c r="P256" s="275">
        <v>0</v>
      </c>
      <c r="Q256" s="275">
        <v>0</v>
      </c>
      <c r="R256" s="275">
        <v>0</v>
      </c>
      <c r="S256" s="275">
        <v>0</v>
      </c>
      <c r="T256" s="275">
        <v>10000</v>
      </c>
      <c r="U256" s="275">
        <v>20000.000000000004</v>
      </c>
      <c r="V256" s="275">
        <v>30000</v>
      </c>
      <c r="W256" s="275">
        <v>40687.000000000007</v>
      </c>
      <c r="X256" s="276">
        <v>73125</v>
      </c>
      <c r="Y256" s="276">
        <v>80582.000000000015</v>
      </c>
      <c r="Z256" s="276">
        <v>140188</v>
      </c>
      <c r="AA256" s="276">
        <v>151507</v>
      </c>
      <c r="AB256" s="276">
        <v>143242.90000000002</v>
      </c>
      <c r="AC256" s="276">
        <v>186861</v>
      </c>
      <c r="AD256" s="277">
        <v>180200</v>
      </c>
      <c r="AE256" s="277">
        <v>180700</v>
      </c>
      <c r="AF256" s="277">
        <v>181700</v>
      </c>
      <c r="AG256" s="277">
        <v>181700.00000000006</v>
      </c>
      <c r="AH256" s="277">
        <v>197699.99999999988</v>
      </c>
      <c r="AI256" s="277">
        <v>227700.00000000017</v>
      </c>
      <c r="AJ256" s="277">
        <v>257700.00000000017</v>
      </c>
      <c r="AK256" s="277">
        <v>290200</v>
      </c>
      <c r="AL256" s="277">
        <v>302700.00000000023</v>
      </c>
      <c r="AM256" s="277">
        <v>300200.00000000012</v>
      </c>
      <c r="AN256" s="277">
        <v>297700</v>
      </c>
      <c r="AO256" s="277">
        <v>297699.99999999994</v>
      </c>
      <c r="AP256" s="277">
        <v>297699.99999999994</v>
      </c>
      <c r="AQ256" s="277">
        <v>297700</v>
      </c>
      <c r="AR256" s="277">
        <v>297700</v>
      </c>
      <c r="AS256" s="277">
        <v>297700</v>
      </c>
      <c r="AT256" s="277">
        <v>297699.99999999988</v>
      </c>
      <c r="AU256" s="277">
        <v>297700</v>
      </c>
    </row>
    <row r="257" spans="5:231" ht="15.75">
      <c r="E257" s="265" t="s">
        <v>259</v>
      </c>
      <c r="F257" s="278"/>
      <c r="G257" s="278"/>
      <c r="H257" s="278"/>
      <c r="I257" s="278"/>
      <c r="J257" s="278"/>
      <c r="K257" s="278"/>
      <c r="L257" s="278"/>
      <c r="M257" s="278"/>
      <c r="N257" s="278"/>
      <c r="O257" s="278"/>
      <c r="P257" s="278"/>
      <c r="Q257" s="278"/>
      <c r="R257" s="278"/>
      <c r="S257" s="278"/>
      <c r="T257" s="278"/>
      <c r="U257" s="278"/>
      <c r="V257" s="278"/>
      <c r="W257" s="278"/>
      <c r="X257" s="279"/>
      <c r="Y257" s="279"/>
      <c r="Z257" s="279"/>
      <c r="AA257" s="279"/>
      <c r="AB257" s="279"/>
      <c r="AC257" s="279"/>
      <c r="AD257" s="280"/>
      <c r="AE257" s="280"/>
      <c r="AF257" s="280"/>
      <c r="AG257" s="280"/>
      <c r="AH257" s="280"/>
      <c r="AI257" s="280"/>
      <c r="AJ257" s="280"/>
      <c r="AK257" s="280"/>
      <c r="AL257" s="280"/>
      <c r="AM257" s="280"/>
      <c r="AN257" s="280"/>
      <c r="AO257" s="280"/>
      <c r="AP257" s="280"/>
      <c r="AQ257" s="280"/>
      <c r="AR257" s="280"/>
      <c r="AS257" s="280"/>
      <c r="AT257" s="280"/>
      <c r="AU257" s="280"/>
    </row>
    <row r="258" spans="5:231">
      <c r="E258" s="257" t="s">
        <v>168</v>
      </c>
      <c r="F258" s="272">
        <v>1465504.4999998503</v>
      </c>
      <c r="G258" s="272">
        <v>1562446.1999999997</v>
      </c>
      <c r="H258" s="272">
        <v>1095662.1000000001</v>
      </c>
      <c r="I258" s="272">
        <v>1182712.0000000002</v>
      </c>
      <c r="J258" s="272">
        <v>1262783.8999999999</v>
      </c>
      <c r="K258" s="272">
        <v>1259105.0000000002</v>
      </c>
      <c r="L258" s="272">
        <v>1118025.0999999999</v>
      </c>
      <c r="M258" s="272">
        <v>1211241.8999999999</v>
      </c>
      <c r="N258" s="272">
        <v>1237343.1000000001</v>
      </c>
      <c r="O258" s="272">
        <v>1040198.8</v>
      </c>
      <c r="P258" s="272">
        <v>1223320.0999999999</v>
      </c>
      <c r="Q258" s="272">
        <v>1326804.2</v>
      </c>
      <c r="R258" s="272">
        <v>1275550.8999999997</v>
      </c>
      <c r="S258" s="272">
        <v>1459166.7</v>
      </c>
      <c r="T258" s="272">
        <v>1417510.1999999997</v>
      </c>
      <c r="U258" s="272">
        <v>1458141.4000000001</v>
      </c>
      <c r="V258" s="272">
        <v>1391765.1</v>
      </c>
      <c r="W258" s="272">
        <v>1396271.9999999998</v>
      </c>
      <c r="X258" s="273">
        <v>1388776.2</v>
      </c>
      <c r="Y258" s="273">
        <v>1265036.7</v>
      </c>
      <c r="Z258" s="273">
        <v>1057322.2</v>
      </c>
      <c r="AA258" s="273">
        <v>949113.90000000014</v>
      </c>
      <c r="AB258" s="273">
        <v>1008673.6000000003</v>
      </c>
      <c r="AC258" s="273">
        <v>969845.19999999984</v>
      </c>
      <c r="AD258" s="105">
        <v>1021890.1949999999</v>
      </c>
      <c r="AE258" s="105">
        <v>936815.85425189906</v>
      </c>
      <c r="AF258" s="105">
        <v>906984.14987757988</v>
      </c>
      <c r="AG258" s="105">
        <v>886423.46453545045</v>
      </c>
      <c r="AH258" s="105">
        <v>874055.80764426256</v>
      </c>
      <c r="AI258" s="105">
        <v>881489.67088099709</v>
      </c>
      <c r="AJ258" s="105">
        <v>896352.70743767871</v>
      </c>
      <c r="AK258" s="105">
        <v>908529.0549777596</v>
      </c>
      <c r="AL258" s="105">
        <v>920485.637406533</v>
      </c>
      <c r="AM258" s="105">
        <v>917083.98049109033</v>
      </c>
      <c r="AN258" s="105">
        <v>912722.93752727041</v>
      </c>
      <c r="AO258" s="105">
        <v>910162.97446124197</v>
      </c>
      <c r="AP258" s="105">
        <v>906634.91444055596</v>
      </c>
      <c r="AQ258" s="105">
        <v>905218.52892561711</v>
      </c>
      <c r="AR258" s="105">
        <v>901391.857462188</v>
      </c>
      <c r="AS258" s="105">
        <v>897686.62474315194</v>
      </c>
      <c r="AT258" s="105">
        <v>894185.60234163108</v>
      </c>
      <c r="AU258" s="105">
        <v>892022.93941659341</v>
      </c>
    </row>
    <row r="259" spans="5:231">
      <c r="E259" s="257" t="s">
        <v>170</v>
      </c>
      <c r="F259" s="272">
        <v>908938.39999905019</v>
      </c>
      <c r="G259" s="272">
        <v>1053531.5999999999</v>
      </c>
      <c r="H259" s="272">
        <v>730193.5</v>
      </c>
      <c r="I259" s="272">
        <v>797832.79999999993</v>
      </c>
      <c r="J259" s="272">
        <v>531415.99999999988</v>
      </c>
      <c r="K259" s="272">
        <v>674800.30000000016</v>
      </c>
      <c r="L259" s="272">
        <v>311352.7</v>
      </c>
      <c r="M259" s="272">
        <v>415907.09999999992</v>
      </c>
      <c r="N259" s="272">
        <v>532989.19999999995</v>
      </c>
      <c r="O259" s="272">
        <v>364567.09999999992</v>
      </c>
      <c r="P259" s="272">
        <v>558859.19999999995</v>
      </c>
      <c r="Q259" s="272">
        <v>931299.70000000007</v>
      </c>
      <c r="R259" s="272">
        <v>827247.60000000009</v>
      </c>
      <c r="S259" s="272">
        <v>974667.39999999991</v>
      </c>
      <c r="T259" s="272">
        <v>834964.00000000012</v>
      </c>
      <c r="U259" s="272">
        <v>992881.59999999986</v>
      </c>
      <c r="V259" s="272">
        <v>617595.29999999993</v>
      </c>
      <c r="W259" s="272">
        <v>745183.5</v>
      </c>
      <c r="X259" s="273">
        <v>1003064.7999999999</v>
      </c>
      <c r="Y259" s="273">
        <v>948079.79999999993</v>
      </c>
      <c r="Z259" s="273">
        <v>863828.79999999993</v>
      </c>
      <c r="AA259" s="273">
        <v>709706.60000000009</v>
      </c>
      <c r="AB259" s="273">
        <v>644495</v>
      </c>
      <c r="AC259" s="273">
        <v>775796.2</v>
      </c>
      <c r="AD259" s="105">
        <v>902665.20500000031</v>
      </c>
      <c r="AE259" s="105">
        <v>841791.97375667014</v>
      </c>
      <c r="AF259" s="105">
        <v>864950.65725623618</v>
      </c>
      <c r="AG259" s="105">
        <v>858198.3784084816</v>
      </c>
      <c r="AH259" s="105">
        <v>877455.60491157789</v>
      </c>
      <c r="AI259" s="105">
        <v>863616.31733876141</v>
      </c>
      <c r="AJ259" s="105">
        <v>869846.71233989089</v>
      </c>
      <c r="AK259" s="105">
        <v>818954.70212247106</v>
      </c>
      <c r="AL259" s="105">
        <v>828711.87035721052</v>
      </c>
      <c r="AM259" s="105">
        <v>833334.63916898554</v>
      </c>
      <c r="AN259" s="105">
        <v>836989.15419569716</v>
      </c>
      <c r="AO259" s="105">
        <v>843924.45661506872</v>
      </c>
      <c r="AP259" s="105">
        <v>840063.95318365237</v>
      </c>
      <c r="AQ259" s="105">
        <v>845506.16017444537</v>
      </c>
      <c r="AR259" s="105">
        <v>849221.21282197989</v>
      </c>
      <c r="AS259" s="105">
        <v>852990.45162606682</v>
      </c>
      <c r="AT259" s="105">
        <v>856396.0473361956</v>
      </c>
      <c r="AU259" s="105">
        <v>860402.46067510953</v>
      </c>
    </row>
    <row r="260" spans="5:231" ht="15.75">
      <c r="E260" s="266" t="s">
        <v>74</v>
      </c>
      <c r="F260" s="275">
        <v>2374442.8999989005</v>
      </c>
      <c r="G260" s="275">
        <v>2615977.7999999998</v>
      </c>
      <c r="H260" s="275">
        <v>1825855.6</v>
      </c>
      <c r="I260" s="275">
        <v>1980544.8000000003</v>
      </c>
      <c r="J260" s="275">
        <v>1794199.9</v>
      </c>
      <c r="K260" s="275">
        <v>1933905.3000000003</v>
      </c>
      <c r="L260" s="275">
        <v>1429377.7999999998</v>
      </c>
      <c r="M260" s="275">
        <v>1627148.9999999998</v>
      </c>
      <c r="N260" s="275">
        <v>1770332.3</v>
      </c>
      <c r="O260" s="275">
        <v>1404765.9</v>
      </c>
      <c r="P260" s="275">
        <v>1782179.2999999998</v>
      </c>
      <c r="Q260" s="275">
        <v>2258103.9</v>
      </c>
      <c r="R260" s="275">
        <v>2102798.5</v>
      </c>
      <c r="S260" s="275">
        <v>2433834.0999999996</v>
      </c>
      <c r="T260" s="275">
        <v>2252474.1999999997</v>
      </c>
      <c r="U260" s="275">
        <v>2451023</v>
      </c>
      <c r="V260" s="275">
        <v>2009360.4</v>
      </c>
      <c r="W260" s="275">
        <v>2141455.5</v>
      </c>
      <c r="X260" s="276">
        <v>2391841</v>
      </c>
      <c r="Y260" s="276">
        <v>2213116.5</v>
      </c>
      <c r="Z260" s="276">
        <v>1921151</v>
      </c>
      <c r="AA260" s="276">
        <v>1658820.5000000002</v>
      </c>
      <c r="AB260" s="276">
        <v>1653168.6000000003</v>
      </c>
      <c r="AC260" s="276">
        <v>1745641.4</v>
      </c>
      <c r="AD260" s="277">
        <v>1924555.4000000004</v>
      </c>
      <c r="AE260" s="277">
        <v>1778607.8280085693</v>
      </c>
      <c r="AF260" s="277">
        <v>1771934.8071338162</v>
      </c>
      <c r="AG260" s="277">
        <v>1744621.8429439319</v>
      </c>
      <c r="AH260" s="277">
        <v>1751511.4125558403</v>
      </c>
      <c r="AI260" s="277">
        <v>1745105.9882197585</v>
      </c>
      <c r="AJ260" s="277">
        <v>1766199.4197775696</v>
      </c>
      <c r="AK260" s="277">
        <v>1727483.7571002305</v>
      </c>
      <c r="AL260" s="277">
        <v>1749197.5077637434</v>
      </c>
      <c r="AM260" s="277">
        <v>1750418.6196600758</v>
      </c>
      <c r="AN260" s="277">
        <v>1749712.0917229676</v>
      </c>
      <c r="AO260" s="277">
        <v>1754087.4310763106</v>
      </c>
      <c r="AP260" s="277">
        <v>1746698.8676242083</v>
      </c>
      <c r="AQ260" s="277">
        <v>1750724.6891000625</v>
      </c>
      <c r="AR260" s="277">
        <v>1750613.0702841678</v>
      </c>
      <c r="AS260" s="277">
        <v>1750677.0763692188</v>
      </c>
      <c r="AT260" s="277">
        <v>1750581.6496778266</v>
      </c>
      <c r="AU260" s="277">
        <v>1752425.400091703</v>
      </c>
    </row>
    <row r="261" spans="5:231" ht="15.75">
      <c r="E261" s="281" t="s">
        <v>159</v>
      </c>
      <c r="F261" s="282">
        <v>0.6171993017817059</v>
      </c>
      <c r="G261" s="282">
        <v>0.59727043555186132</v>
      </c>
      <c r="H261" s="282">
        <v>0.6000814631781396</v>
      </c>
      <c r="I261" s="282">
        <v>0.59716498207967827</v>
      </c>
      <c r="J261" s="282">
        <v>0.70381449692422793</v>
      </c>
      <c r="K261" s="282">
        <v>0.65106859162131669</v>
      </c>
      <c r="L261" s="282">
        <v>0.78217606289953578</v>
      </c>
      <c r="M261" s="282">
        <v>0.74439519675211063</v>
      </c>
      <c r="N261" s="282">
        <v>0.69893268060465263</v>
      </c>
      <c r="O261" s="282">
        <v>0.74047839572415597</v>
      </c>
      <c r="P261" s="282">
        <v>0.68641808374724134</v>
      </c>
      <c r="Q261" s="282">
        <v>0.58757446900472565</v>
      </c>
      <c r="R261" s="282">
        <v>0.60659682798898695</v>
      </c>
      <c r="S261" s="282">
        <v>0.5995341670987353</v>
      </c>
      <c r="T261" s="282">
        <v>0.62931251332423688</v>
      </c>
      <c r="U261" s="282">
        <v>0.59491134926110445</v>
      </c>
      <c r="V261" s="282">
        <v>0.69264085228314454</v>
      </c>
      <c r="W261" s="282">
        <v>0.65202008633847386</v>
      </c>
      <c r="X261" s="282">
        <v>0.58063065228834188</v>
      </c>
      <c r="Y261" s="282">
        <v>0.57160872461978385</v>
      </c>
      <c r="Z261" s="282">
        <v>0.55035871724814966</v>
      </c>
      <c r="AA261" s="282">
        <v>0.57216190660773725</v>
      </c>
      <c r="AB261" s="282">
        <v>0.61014563184904436</v>
      </c>
      <c r="AC261" s="282">
        <v>0.55558100306282832</v>
      </c>
      <c r="AD261" s="282">
        <v>0.53097468381528523</v>
      </c>
      <c r="AE261" s="282">
        <v>0.52671299400543592</v>
      </c>
      <c r="AF261" s="282">
        <v>0.51186090268448836</v>
      </c>
      <c r="AG261" s="282">
        <v>0.50808917022365752</v>
      </c>
      <c r="AH261" s="282">
        <v>0.49902946756642763</v>
      </c>
      <c r="AI261" s="282">
        <v>0.50512099369977781</v>
      </c>
      <c r="AJ261" s="282">
        <v>0.50750368129469936</v>
      </c>
      <c r="AK261" s="282">
        <v>0.5259262503879194</v>
      </c>
      <c r="AL261" s="282">
        <v>0.52623310593629036</v>
      </c>
      <c r="AM261" s="282">
        <v>0.52392266066570081</v>
      </c>
      <c r="AN261" s="282">
        <v>0.52164178429406549</v>
      </c>
      <c r="AO261" s="282">
        <v>0.51888119049046755</v>
      </c>
      <c r="AP261" s="282">
        <v>0.51905622156481124</v>
      </c>
      <c r="AQ261" s="282">
        <v>0.51705361474677836</v>
      </c>
      <c r="AR261" s="282">
        <v>0.51490067837541609</v>
      </c>
      <c r="AS261" s="282">
        <v>0.51276539623451911</v>
      </c>
      <c r="AT261" s="282">
        <v>0.51079342829064567</v>
      </c>
      <c r="AU261" s="282">
        <v>0.50902191863340629</v>
      </c>
    </row>
    <row r="262" spans="5:231">
      <c r="G262" s="69"/>
      <c r="H262" s="69"/>
      <c r="I262" s="69"/>
      <c r="J262" s="69"/>
      <c r="K262" s="69"/>
      <c r="L262" s="69"/>
      <c r="M262" s="69"/>
      <c r="N262" s="69"/>
      <c r="O262" s="69"/>
      <c r="P262" s="69"/>
      <c r="Q262" s="69"/>
      <c r="R262" s="69"/>
      <c r="S262" s="69"/>
      <c r="T262" s="69"/>
      <c r="U262" s="283"/>
      <c r="V262" s="283"/>
      <c r="W262" s="283"/>
      <c r="X262" s="112"/>
      <c r="Y262" s="112"/>
      <c r="Z262" s="112"/>
      <c r="AA262" s="69"/>
      <c r="AB262" s="69"/>
      <c r="AC262" s="69"/>
      <c r="AD262" s="69"/>
      <c r="AE262" s="69">
        <v>-85074.340748100891</v>
      </c>
      <c r="AF262" s="69">
        <v>-29831.704374319175</v>
      </c>
      <c r="AG262" s="69">
        <v>-20560.685342129436</v>
      </c>
      <c r="AH262" s="69">
        <v>-12367.656891187886</v>
      </c>
      <c r="AI262" s="69">
        <v>7433.8632367345272</v>
      </c>
    </row>
    <row r="263" spans="5:231" ht="20.25">
      <c r="E263" s="91" t="s">
        <v>260</v>
      </c>
      <c r="F263" s="91"/>
      <c r="U263" s="112"/>
      <c r="V263" s="112"/>
      <c r="W263" s="112"/>
      <c r="X263" s="112"/>
      <c r="Y263" s="112"/>
      <c r="Z263" s="112"/>
      <c r="AA263" s="112"/>
      <c r="AB263" s="112"/>
      <c r="AC263" s="112"/>
      <c r="AD263" s="112"/>
      <c r="AE263" s="112"/>
      <c r="AF263" s="112"/>
      <c r="AG263" s="112"/>
      <c r="AH263" s="112"/>
      <c r="AI263" s="112"/>
      <c r="AJ263" s="112"/>
      <c r="AK263" s="112"/>
      <c r="AL263" s="112"/>
      <c r="AM263" s="112"/>
      <c r="AN263" s="112"/>
      <c r="AO263" s="112"/>
      <c r="AP263" s="112"/>
      <c r="AQ263" s="112"/>
      <c r="AR263" s="112"/>
      <c r="AS263" s="112"/>
      <c r="AT263" s="112"/>
      <c r="AU263" s="112"/>
    </row>
    <row r="264" spans="5:231" ht="15.75">
      <c r="E264" s="253" t="s">
        <v>261</v>
      </c>
      <c r="F264" s="235"/>
      <c r="G264" s="254">
        <v>1990</v>
      </c>
      <c r="H264" s="254">
        <v>1991</v>
      </c>
      <c r="I264" s="254">
        <v>1992</v>
      </c>
      <c r="J264" s="254">
        <v>1993</v>
      </c>
      <c r="K264" s="254">
        <v>1994</v>
      </c>
      <c r="L264" s="254">
        <v>1995</v>
      </c>
      <c r="M264" s="254">
        <v>1996</v>
      </c>
      <c r="N264" s="254">
        <v>1997</v>
      </c>
      <c r="O264" s="254">
        <v>1998</v>
      </c>
      <c r="P264" s="254">
        <v>1999</v>
      </c>
      <c r="Q264" s="254">
        <v>2000</v>
      </c>
      <c r="R264" s="254">
        <v>2001</v>
      </c>
      <c r="S264" s="254">
        <v>2002</v>
      </c>
      <c r="T264" s="254">
        <v>2003</v>
      </c>
      <c r="U264" s="254">
        <v>2004</v>
      </c>
      <c r="V264" s="254">
        <v>2005</v>
      </c>
      <c r="W264" s="254">
        <v>2006</v>
      </c>
      <c r="X264" s="254">
        <v>2007</v>
      </c>
      <c r="Y264" s="254">
        <v>2008</v>
      </c>
      <c r="Z264" s="254">
        <v>2009</v>
      </c>
      <c r="AA264" s="254">
        <v>2010</v>
      </c>
      <c r="AB264" s="254">
        <v>2011</v>
      </c>
      <c r="AC264" s="254">
        <v>2012</v>
      </c>
      <c r="AD264" s="254">
        <v>2013</v>
      </c>
      <c r="AE264" s="254">
        <v>2014</v>
      </c>
      <c r="AF264" s="254">
        <v>2015</v>
      </c>
      <c r="AG264" s="254">
        <v>2016</v>
      </c>
      <c r="AH264" s="254">
        <v>2017</v>
      </c>
      <c r="AI264" s="254">
        <v>2018</v>
      </c>
      <c r="AJ264" s="254">
        <v>2019</v>
      </c>
      <c r="AK264" s="254">
        <v>2020</v>
      </c>
      <c r="AL264" s="254">
        <v>2021</v>
      </c>
      <c r="AM264" s="254">
        <v>2022</v>
      </c>
      <c r="AN264" s="254">
        <v>2023</v>
      </c>
      <c r="AO264" s="254">
        <v>2024</v>
      </c>
      <c r="AP264" s="254">
        <v>2025</v>
      </c>
      <c r="AQ264" s="254">
        <v>2026</v>
      </c>
      <c r="AR264" s="254">
        <v>2027</v>
      </c>
      <c r="AS264" s="254">
        <v>2028</v>
      </c>
      <c r="AT264" s="254">
        <v>2029</v>
      </c>
      <c r="AU264" s="254">
        <v>2030</v>
      </c>
    </row>
    <row r="265" spans="5:231" ht="15.75">
      <c r="E265" s="236" t="s">
        <v>202</v>
      </c>
      <c r="F265" s="284"/>
      <c r="G265" s="255"/>
      <c r="H265" s="255"/>
      <c r="I265" s="255"/>
      <c r="J265" s="255"/>
      <c r="K265" s="255"/>
      <c r="L265" s="255"/>
      <c r="M265" s="255"/>
      <c r="N265" s="255"/>
      <c r="O265" s="255"/>
      <c r="P265" s="255"/>
      <c r="Q265" s="255"/>
      <c r="R265" s="255"/>
      <c r="S265" s="255"/>
      <c r="T265" s="255"/>
      <c r="U265" s="255"/>
      <c r="V265" s="255"/>
      <c r="W265" s="255"/>
      <c r="X265" s="256"/>
      <c r="Y265" s="256"/>
      <c r="Z265" s="256"/>
      <c r="AA265" s="256"/>
      <c r="AB265" s="256"/>
      <c r="AC265" s="256"/>
      <c r="AD265" s="256"/>
      <c r="AE265" s="155"/>
      <c r="AF265" s="155"/>
      <c r="AG265" s="155"/>
      <c r="AH265" s="155"/>
      <c r="AI265" s="155"/>
      <c r="AJ265" s="155"/>
      <c r="AK265" s="155"/>
      <c r="AL265" s="155"/>
      <c r="AM265" s="155"/>
      <c r="AN265" s="155"/>
      <c r="AO265" s="155"/>
      <c r="AP265" s="155"/>
      <c r="AQ265" s="155"/>
      <c r="AR265" s="155"/>
      <c r="AS265" s="155"/>
      <c r="AT265" s="155"/>
      <c r="AU265" s="155"/>
    </row>
    <row r="266" spans="5:231">
      <c r="E266" s="257" t="s">
        <v>248</v>
      </c>
      <c r="F266" s="285"/>
      <c r="G266" s="258">
        <v>1726775.1999997937</v>
      </c>
      <c r="H266" s="258">
        <v>1650539.9000000001</v>
      </c>
      <c r="I266" s="258">
        <v>1410104</v>
      </c>
      <c r="J266" s="258">
        <v>1466231.0999999999</v>
      </c>
      <c r="K266" s="258">
        <v>1489523.5999999999</v>
      </c>
      <c r="L266" s="258">
        <v>1409007.0000000002</v>
      </c>
      <c r="M266" s="258">
        <v>1359698.3</v>
      </c>
      <c r="N266" s="258">
        <v>1488880.6</v>
      </c>
      <c r="O266" s="258">
        <v>1338220.5</v>
      </c>
      <c r="P266" s="258">
        <v>1357594</v>
      </c>
      <c r="Q266" s="258">
        <v>1756919.4000000004</v>
      </c>
      <c r="R266" s="258">
        <v>1826060.7000000002</v>
      </c>
      <c r="S266" s="258">
        <v>1998877.2000000002</v>
      </c>
      <c r="T266" s="258">
        <v>1951255.3</v>
      </c>
      <c r="U266" s="258">
        <v>1970410.1000000003</v>
      </c>
      <c r="V266" s="258">
        <v>1512155.4000000001</v>
      </c>
      <c r="W266" s="258">
        <v>1624227.9</v>
      </c>
      <c r="X266" s="259">
        <v>1896300.5</v>
      </c>
      <c r="Y266" s="259">
        <v>1734084.3</v>
      </c>
      <c r="Z266" s="259">
        <v>1720028.2000000002</v>
      </c>
      <c r="AA266" s="259">
        <v>1493279.7</v>
      </c>
      <c r="AB266" s="259">
        <v>1340766.3</v>
      </c>
      <c r="AC266" s="259">
        <v>1344827.7</v>
      </c>
      <c r="AD266" s="259">
        <v>1646652.3092386355</v>
      </c>
      <c r="AE266" s="260">
        <v>1663854.6465949791</v>
      </c>
      <c r="AF266" s="260">
        <v>1568846.9100000001</v>
      </c>
      <c r="AG266" s="260">
        <v>1571060.7347918951</v>
      </c>
      <c r="AH266" s="260">
        <v>1557616.1705363849</v>
      </c>
      <c r="AI266" s="260">
        <v>1538599.2702402973</v>
      </c>
      <c r="AJ266" s="260">
        <v>1508597.1818964602</v>
      </c>
      <c r="AK266" s="260">
        <v>1477453.331666138</v>
      </c>
      <c r="AL266" s="260">
        <v>1454102.9221666567</v>
      </c>
      <c r="AM266" s="260">
        <v>1448451.4234867808</v>
      </c>
      <c r="AN266" s="260">
        <v>1450950.768677393</v>
      </c>
      <c r="AO266" s="260">
        <v>1452309.6430830387</v>
      </c>
      <c r="AP266" s="260">
        <v>1452309.4410126817</v>
      </c>
      <c r="AQ266" s="260">
        <v>1452305.9160034973</v>
      </c>
      <c r="AR266" s="260">
        <v>1452305.833468427</v>
      </c>
      <c r="AS266" s="260">
        <v>1452305.7596315357</v>
      </c>
      <c r="AT266" s="260">
        <v>1452305.6872069812</v>
      </c>
      <c r="AU266" s="260">
        <v>1452305.6159991547</v>
      </c>
    </row>
    <row r="267" spans="5:231">
      <c r="E267" s="257" t="s">
        <v>249</v>
      </c>
      <c r="F267" s="285"/>
      <c r="G267" s="258">
        <v>0</v>
      </c>
      <c r="H267" s="258">
        <v>0</v>
      </c>
      <c r="I267" s="258">
        <v>0</v>
      </c>
      <c r="J267" s="258">
        <v>0</v>
      </c>
      <c r="K267" s="258">
        <v>0</v>
      </c>
      <c r="L267" s="258">
        <v>0</v>
      </c>
      <c r="M267" s="258">
        <v>0</v>
      </c>
      <c r="N267" s="258">
        <v>0</v>
      </c>
      <c r="O267" s="258">
        <v>0</v>
      </c>
      <c r="P267" s="258">
        <v>0</v>
      </c>
      <c r="Q267" s="258">
        <v>0</v>
      </c>
      <c r="R267" s="258">
        <v>0</v>
      </c>
      <c r="S267" s="258">
        <v>0</v>
      </c>
      <c r="T267" s="258">
        <v>0</v>
      </c>
      <c r="U267" s="258">
        <v>89373</v>
      </c>
      <c r="V267" s="258">
        <v>212494</v>
      </c>
      <c r="W267" s="258">
        <v>39765.4</v>
      </c>
      <c r="X267" s="259">
        <v>72354</v>
      </c>
      <c r="Y267" s="259">
        <v>291724.79999999999</v>
      </c>
      <c r="Z267" s="259">
        <v>236660.09999999998</v>
      </c>
      <c r="AA267" s="259">
        <v>86978.599999999991</v>
      </c>
      <c r="AB267" s="259">
        <v>34279.699999999997</v>
      </c>
      <c r="AC267" s="259">
        <v>660.1</v>
      </c>
      <c r="AD267" s="259">
        <v>23133.8</v>
      </c>
      <c r="AE267" s="260">
        <v>0</v>
      </c>
      <c r="AF267" s="260">
        <v>0</v>
      </c>
      <c r="AG267" s="260">
        <v>0</v>
      </c>
      <c r="AH267" s="260">
        <v>0</v>
      </c>
      <c r="AI267" s="260">
        <v>0</v>
      </c>
      <c r="AJ267" s="260">
        <v>0</v>
      </c>
      <c r="AK267" s="260">
        <v>0</v>
      </c>
      <c r="AL267" s="260">
        <v>0</v>
      </c>
      <c r="AM267" s="260">
        <v>0</v>
      </c>
      <c r="AN267" s="260">
        <v>0</v>
      </c>
      <c r="AO267" s="260">
        <v>0</v>
      </c>
      <c r="AP267" s="260">
        <v>0</v>
      </c>
      <c r="AQ267" s="260">
        <v>0</v>
      </c>
      <c r="AR267" s="260">
        <v>0</v>
      </c>
      <c r="AS267" s="260">
        <v>0</v>
      </c>
      <c r="AT267" s="260">
        <v>0</v>
      </c>
      <c r="AU267" s="260">
        <v>0</v>
      </c>
    </row>
    <row r="268" spans="5:231">
      <c r="E268" s="257" t="s">
        <v>168</v>
      </c>
      <c r="F268" s="285"/>
      <c r="G268" s="258">
        <v>1165860.3529884717</v>
      </c>
      <c r="H268" s="258">
        <v>1184765.3582925422</v>
      </c>
      <c r="I268" s="258">
        <v>890047.08642282267</v>
      </c>
      <c r="J268" s="258">
        <v>1022634.4675576411</v>
      </c>
      <c r="K268" s="258">
        <v>1061398.3623724533</v>
      </c>
      <c r="L268" s="258">
        <v>998782.65553874499</v>
      </c>
      <c r="M268" s="258">
        <v>1064334.6337473071</v>
      </c>
      <c r="N268" s="258">
        <v>1124883.3999999999</v>
      </c>
      <c r="O268" s="258">
        <v>966965.9</v>
      </c>
      <c r="P268" s="258">
        <v>1016275</v>
      </c>
      <c r="Q268" s="258">
        <v>1154152.7000000002</v>
      </c>
      <c r="R268" s="258">
        <v>1147109.9000000001</v>
      </c>
      <c r="S268" s="258">
        <v>1237476</v>
      </c>
      <c r="T268" s="258">
        <v>1204911.7</v>
      </c>
      <c r="U268" s="258">
        <v>1309711.2000000002</v>
      </c>
      <c r="V268" s="258">
        <v>1179705.4000000001</v>
      </c>
      <c r="W268" s="258">
        <v>1185823.8999999999</v>
      </c>
      <c r="X268" s="259">
        <v>1296371.7</v>
      </c>
      <c r="Y268" s="259">
        <v>1218192.1000000001</v>
      </c>
      <c r="Z268" s="259">
        <v>1108596</v>
      </c>
      <c r="AA268" s="259">
        <v>971024.4</v>
      </c>
      <c r="AB268" s="259">
        <v>952678.70000000007</v>
      </c>
      <c r="AC268" s="259">
        <v>915446.60000000009</v>
      </c>
      <c r="AD268" s="259">
        <v>985609.32899999991</v>
      </c>
      <c r="AE268" s="260">
        <v>989891.27602593857</v>
      </c>
      <c r="AF268" s="260">
        <v>910164.00744132709</v>
      </c>
      <c r="AG268" s="260">
        <v>897623.0994710658</v>
      </c>
      <c r="AH268" s="260">
        <v>876030.35321404762</v>
      </c>
      <c r="AI268" s="260">
        <v>876579.55759474915</v>
      </c>
      <c r="AJ268" s="260">
        <v>885355.21277978527</v>
      </c>
      <c r="AK268" s="260">
        <v>901668.27005991433</v>
      </c>
      <c r="AL268" s="260">
        <v>922011.81060637254</v>
      </c>
      <c r="AM268" s="260">
        <v>919136.65241432097</v>
      </c>
      <c r="AN268" s="260">
        <v>915055.40607683442</v>
      </c>
      <c r="AO268" s="260">
        <v>910716.30793020828</v>
      </c>
      <c r="AP268" s="260">
        <v>908372.68492010597</v>
      </c>
      <c r="AQ268" s="260">
        <v>907242.98684634024</v>
      </c>
      <c r="AR268" s="260">
        <v>903350.65548726614</v>
      </c>
      <c r="AS268" s="260">
        <v>899580.31529805355</v>
      </c>
      <c r="AT268" s="260">
        <v>895950.02565091394</v>
      </c>
      <c r="AU268" s="260">
        <v>892566.73429989477</v>
      </c>
    </row>
    <row r="269" spans="5:231">
      <c r="E269" s="257" t="s">
        <v>170</v>
      </c>
      <c r="F269" s="285"/>
      <c r="G269" s="258">
        <v>560914.84701132192</v>
      </c>
      <c r="H269" s="258">
        <v>465774.54170745792</v>
      </c>
      <c r="I269" s="258">
        <v>520056.91357717745</v>
      </c>
      <c r="J269" s="258">
        <v>443596.63244235882</v>
      </c>
      <c r="K269" s="258">
        <v>428125.23762754659</v>
      </c>
      <c r="L269" s="258">
        <v>410224.34446125524</v>
      </c>
      <c r="M269" s="258">
        <v>295363.66625269299</v>
      </c>
      <c r="N269" s="258">
        <v>363997.20000000007</v>
      </c>
      <c r="O269" s="258">
        <v>371254.60000000003</v>
      </c>
      <c r="P269" s="258">
        <v>341319</v>
      </c>
      <c r="Q269" s="258">
        <v>602766.70000000007</v>
      </c>
      <c r="R269" s="258">
        <v>678950.79999999993</v>
      </c>
      <c r="S269" s="258">
        <v>761401.20000000007</v>
      </c>
      <c r="T269" s="258">
        <v>746343.60000000009</v>
      </c>
      <c r="U269" s="258">
        <v>750071.90000000014</v>
      </c>
      <c r="V269" s="258">
        <v>544944</v>
      </c>
      <c r="W269" s="258">
        <v>478169.39999999997</v>
      </c>
      <c r="X269" s="259">
        <v>672282.79999999993</v>
      </c>
      <c r="Y269" s="259">
        <v>807616.99999999988</v>
      </c>
      <c r="Z269" s="259">
        <v>848092.3</v>
      </c>
      <c r="AA269" s="259">
        <v>609233.9</v>
      </c>
      <c r="AB269" s="259">
        <v>422367.29999999993</v>
      </c>
      <c r="AC269" s="259">
        <v>430041.2</v>
      </c>
      <c r="AD269" s="259">
        <v>684176.78023863561</v>
      </c>
      <c r="AE269" s="260">
        <v>673963.37056904053</v>
      </c>
      <c r="AF269" s="260">
        <v>658682.90255867306</v>
      </c>
      <c r="AG269" s="260">
        <v>673437.63532082934</v>
      </c>
      <c r="AH269" s="260">
        <v>681585.81732233742</v>
      </c>
      <c r="AI269" s="260">
        <v>662019.71264554816</v>
      </c>
      <c r="AJ269" s="260">
        <v>623241.96911667509</v>
      </c>
      <c r="AK269" s="260">
        <v>575785.06160622369</v>
      </c>
      <c r="AL269" s="260">
        <v>532091.11156028428</v>
      </c>
      <c r="AM269" s="260">
        <v>529314.77107245987</v>
      </c>
      <c r="AN269" s="260">
        <v>535895.36260055867</v>
      </c>
      <c r="AO269" s="260">
        <v>541593.33515283035</v>
      </c>
      <c r="AP269" s="260">
        <v>543936.75609257573</v>
      </c>
      <c r="AQ269" s="260">
        <v>545062.92915715696</v>
      </c>
      <c r="AR269" s="260">
        <v>548955.17798116081</v>
      </c>
      <c r="AS269" s="260">
        <v>552725.44433348218</v>
      </c>
      <c r="AT269" s="260">
        <v>556355.66155606741</v>
      </c>
      <c r="AU269" s="260">
        <v>559738.88169925997</v>
      </c>
    </row>
    <row r="270" spans="5:231" ht="15.75">
      <c r="E270" s="261" t="s">
        <v>74</v>
      </c>
      <c r="F270" s="281"/>
      <c r="G270" s="262">
        <v>1726775.1999997937</v>
      </c>
      <c r="H270" s="262">
        <v>1650539.9000000001</v>
      </c>
      <c r="I270" s="262">
        <v>1410104</v>
      </c>
      <c r="J270" s="262">
        <v>1466231.0999999999</v>
      </c>
      <c r="K270" s="262">
        <v>1489523.5999999999</v>
      </c>
      <c r="L270" s="262">
        <v>1409007.0000000002</v>
      </c>
      <c r="M270" s="262">
        <v>1359698.3</v>
      </c>
      <c r="N270" s="262">
        <v>1488880.6</v>
      </c>
      <c r="O270" s="262">
        <v>1338220.5</v>
      </c>
      <c r="P270" s="262">
        <v>1357594</v>
      </c>
      <c r="Q270" s="262">
        <v>1756919.4000000004</v>
      </c>
      <c r="R270" s="262">
        <v>1826060.7000000002</v>
      </c>
      <c r="S270" s="262">
        <v>1998877.2000000002</v>
      </c>
      <c r="T270" s="262">
        <v>1951255.3</v>
      </c>
      <c r="U270" s="262">
        <v>2059783.1000000003</v>
      </c>
      <c r="V270" s="262">
        <v>1724649.4000000001</v>
      </c>
      <c r="W270" s="262">
        <v>1663993.2999999998</v>
      </c>
      <c r="X270" s="263">
        <v>1968654.5</v>
      </c>
      <c r="Y270" s="263">
        <v>2025809.1</v>
      </c>
      <c r="Z270" s="263">
        <v>1956688.3</v>
      </c>
      <c r="AA270" s="263">
        <v>1580258.3</v>
      </c>
      <c r="AB270" s="263">
        <v>1375046</v>
      </c>
      <c r="AC270" s="263">
        <v>1345487.8</v>
      </c>
      <c r="AD270" s="263">
        <v>1669786.1092386355</v>
      </c>
      <c r="AE270" s="264">
        <v>1663854.6465949791</v>
      </c>
      <c r="AF270" s="264">
        <v>1568846.9100000001</v>
      </c>
      <c r="AG270" s="264">
        <v>1571060.7347918951</v>
      </c>
      <c r="AH270" s="264">
        <v>1557616.1705363849</v>
      </c>
      <c r="AI270" s="264">
        <v>1538599.2702402973</v>
      </c>
      <c r="AJ270" s="264">
        <v>1508597.1818964602</v>
      </c>
      <c r="AK270" s="264">
        <v>1477453.331666138</v>
      </c>
      <c r="AL270" s="264">
        <v>1454102.9221666567</v>
      </c>
      <c r="AM270" s="264">
        <v>1448451.4234867808</v>
      </c>
      <c r="AN270" s="264">
        <v>1450950.768677393</v>
      </c>
      <c r="AO270" s="264">
        <v>1452309.6430830387</v>
      </c>
      <c r="AP270" s="264">
        <v>1452309.4410126817</v>
      </c>
      <c r="AQ270" s="264">
        <v>1452305.9160034973</v>
      </c>
      <c r="AR270" s="264">
        <v>1452305.833468427</v>
      </c>
      <c r="AS270" s="264">
        <v>1452305.7596315357</v>
      </c>
      <c r="AT270" s="264">
        <v>1452305.6872069812</v>
      </c>
      <c r="AU270" s="264">
        <v>1452305.6159991547</v>
      </c>
    </row>
    <row r="271" spans="5:231" ht="15.75">
      <c r="E271" s="246" t="s">
        <v>250</v>
      </c>
      <c r="F271" s="286"/>
      <c r="G271" s="255"/>
      <c r="H271" s="255"/>
      <c r="I271" s="255"/>
      <c r="J271" s="255"/>
      <c r="K271" s="255"/>
      <c r="L271" s="255"/>
      <c r="M271" s="255"/>
      <c r="N271" s="255"/>
      <c r="O271" s="255"/>
      <c r="P271" s="255"/>
      <c r="Q271" s="255"/>
      <c r="R271" s="255"/>
      <c r="S271" s="255"/>
      <c r="T271" s="255"/>
      <c r="U271" s="255"/>
      <c r="V271" s="255"/>
      <c r="W271" s="255"/>
      <c r="X271" s="256"/>
      <c r="Y271" s="256"/>
      <c r="Z271" s="256"/>
      <c r="AA271" s="256"/>
      <c r="AB271" s="256"/>
      <c r="AC271" s="256"/>
      <c r="AD271" s="256"/>
      <c r="AE271" s="155"/>
      <c r="AF271" s="155"/>
      <c r="AG271" s="155"/>
      <c r="AH271" s="155"/>
      <c r="AI271" s="155"/>
      <c r="AJ271" s="155"/>
      <c r="AK271" s="155"/>
      <c r="AL271" s="155"/>
      <c r="AM271" s="155"/>
      <c r="AN271" s="155"/>
      <c r="AO271" s="155"/>
      <c r="AP271" s="155"/>
      <c r="AQ271" s="155"/>
      <c r="AR271" s="155"/>
      <c r="AS271" s="155"/>
      <c r="AT271" s="155"/>
      <c r="AU271" s="155"/>
      <c r="CR271" s="54"/>
      <c r="CS271" s="54"/>
      <c r="CT271" s="54"/>
      <c r="CU271" s="54"/>
      <c r="DB271" s="54"/>
      <c r="DC271" s="54"/>
      <c r="DD271" s="54"/>
      <c r="DE271" s="54"/>
      <c r="DF271" s="54"/>
      <c r="DG271" s="54"/>
      <c r="DH271" s="54"/>
      <c r="DI271" s="54"/>
      <c r="DJ271" s="54"/>
      <c r="DK271" s="54"/>
      <c r="DL271" s="54"/>
      <c r="DM271" s="54"/>
      <c r="DN271" s="54"/>
      <c r="DO271" s="54"/>
      <c r="DP271" s="54"/>
      <c r="DQ271" s="54"/>
      <c r="DR271" s="54"/>
      <c r="DS271" s="54"/>
      <c r="DT271" s="54"/>
      <c r="DU271" s="54"/>
      <c r="DV271" s="54"/>
      <c r="DW271" s="54"/>
      <c r="DX271" s="54"/>
      <c r="DY271" s="54"/>
      <c r="DZ271" s="54"/>
      <c r="EA271" s="54"/>
      <c r="EB271" s="54"/>
      <c r="EC271" s="54"/>
      <c r="ED271" s="54"/>
      <c r="EE271" s="54"/>
      <c r="EF271" s="54"/>
      <c r="EG271" s="54"/>
      <c r="EH271" s="54"/>
      <c r="EI271" s="54"/>
      <c r="EJ271" s="54"/>
      <c r="EK271" s="54"/>
      <c r="EL271" s="54"/>
      <c r="EM271" s="54"/>
      <c r="EN271" s="54"/>
      <c r="EO271" s="54"/>
      <c r="EP271" s="54"/>
      <c r="EQ271" s="54"/>
      <c r="ER271" s="54"/>
      <c r="ES271" s="54"/>
      <c r="ET271" s="54"/>
      <c r="EU271" s="54"/>
      <c r="EV271" s="54"/>
      <c r="EW271" s="54"/>
      <c r="EX271" s="54"/>
      <c r="EY271" s="54"/>
      <c r="EZ271" s="54"/>
      <c r="FA271" s="54"/>
      <c r="FB271" s="54"/>
      <c r="FC271" s="54"/>
      <c r="FD271" s="54"/>
      <c r="FE271" s="54"/>
      <c r="FF271" s="54"/>
      <c r="FG271" s="54"/>
      <c r="FH271" s="54"/>
      <c r="FI271" s="54"/>
      <c r="FJ271" s="54"/>
      <c r="FK271" s="54"/>
      <c r="FL271" s="54"/>
      <c r="FM271" s="54"/>
      <c r="FN271" s="54"/>
      <c r="FO271" s="54"/>
      <c r="FP271" s="54"/>
      <c r="FQ271" s="54"/>
      <c r="FR271" s="54"/>
      <c r="FS271" s="54"/>
      <c r="FT271" s="54"/>
      <c r="FU271" s="54"/>
      <c r="FV271" s="54"/>
      <c r="FW271" s="54"/>
      <c r="FX271" s="54"/>
      <c r="FY271" s="54"/>
      <c r="FZ271" s="54"/>
      <c r="GA271" s="54"/>
      <c r="GB271" s="54"/>
      <c r="GC271" s="54"/>
      <c r="GD271" s="54"/>
      <c r="GE271" s="54"/>
      <c r="GF271" s="54"/>
      <c r="GG271" s="54"/>
      <c r="GH271" s="54"/>
      <c r="GI271" s="54"/>
      <c r="GJ271" s="54"/>
      <c r="GK271" s="54"/>
      <c r="GL271" s="54"/>
      <c r="GM271" s="54"/>
      <c r="GN271" s="54"/>
      <c r="GO271" s="54"/>
      <c r="GP271" s="54"/>
      <c r="GQ271" s="54"/>
      <c r="GR271" s="54"/>
      <c r="GS271" s="54"/>
      <c r="GT271" s="54"/>
      <c r="GU271" s="54"/>
      <c r="GV271" s="54"/>
      <c r="GW271" s="54"/>
      <c r="GX271" s="54"/>
      <c r="GY271" s="54"/>
      <c r="GZ271" s="54"/>
      <c r="HA271" s="54"/>
      <c r="HB271" s="54"/>
      <c r="HC271" s="54"/>
      <c r="HD271" s="54"/>
      <c r="HE271" s="54"/>
      <c r="HF271" s="54"/>
      <c r="HG271" s="54"/>
      <c r="HH271" s="54"/>
      <c r="HI271" s="54"/>
      <c r="HJ271" s="54"/>
      <c r="HK271" s="54"/>
      <c r="HL271" s="54"/>
      <c r="HM271" s="54"/>
      <c r="HN271" s="54"/>
      <c r="HO271" s="54"/>
      <c r="HP271" s="54"/>
      <c r="HQ271" s="54"/>
      <c r="HR271" s="54"/>
      <c r="HS271" s="54"/>
      <c r="HT271" s="54"/>
      <c r="HU271" s="54"/>
      <c r="HV271" s="54"/>
      <c r="HW271" s="54"/>
    </row>
    <row r="272" spans="5:231" ht="15.75">
      <c r="E272" s="257" t="s">
        <v>168</v>
      </c>
      <c r="F272" s="285"/>
      <c r="G272" s="258">
        <v>49123.947011378157</v>
      </c>
      <c r="H272" s="258">
        <v>15414.141707457973</v>
      </c>
      <c r="I272" s="258">
        <v>84695.21357717739</v>
      </c>
      <c r="J272" s="258">
        <v>132161.43244235881</v>
      </c>
      <c r="K272" s="258">
        <v>188223.23762754656</v>
      </c>
      <c r="L272" s="258">
        <v>46517.04446125518</v>
      </c>
      <c r="M272" s="258">
        <v>43406.266252692978</v>
      </c>
      <c r="N272" s="258">
        <v>40716.100000000006</v>
      </c>
      <c r="O272" s="258">
        <v>18891.099999999999</v>
      </c>
      <c r="P272" s="258">
        <v>17604.599999999999</v>
      </c>
      <c r="Q272" s="258">
        <v>42654.5</v>
      </c>
      <c r="R272" s="258">
        <v>30389.7</v>
      </c>
      <c r="S272" s="258">
        <v>38136.600000000006</v>
      </c>
      <c r="T272" s="258">
        <v>30235.600000000002</v>
      </c>
      <c r="U272" s="258">
        <v>60107.1</v>
      </c>
      <c r="V272" s="258">
        <v>82377.100000000006</v>
      </c>
      <c r="W272" s="258">
        <v>79528.5</v>
      </c>
      <c r="X272" s="259">
        <v>47801.5</v>
      </c>
      <c r="Y272" s="259">
        <v>0</v>
      </c>
      <c r="Z272" s="259">
        <v>0</v>
      </c>
      <c r="AA272" s="259">
        <v>0</v>
      </c>
      <c r="AB272" s="259">
        <v>14214.8</v>
      </c>
      <c r="AC272" s="259">
        <v>39065</v>
      </c>
      <c r="AD272" s="259">
        <v>0</v>
      </c>
      <c r="AE272" s="260">
        <v>0</v>
      </c>
      <c r="AF272" s="260">
        <v>0</v>
      </c>
      <c r="AG272" s="260">
        <v>0</v>
      </c>
      <c r="AH272" s="260">
        <v>0</v>
      </c>
      <c r="AI272" s="260">
        <v>0</v>
      </c>
      <c r="AJ272" s="260">
        <v>0</v>
      </c>
      <c r="AK272" s="260">
        <v>0</v>
      </c>
      <c r="AL272" s="260">
        <v>0</v>
      </c>
      <c r="AM272" s="260">
        <v>0</v>
      </c>
      <c r="AN272" s="260">
        <v>0</v>
      </c>
      <c r="AO272" s="260">
        <v>0</v>
      </c>
      <c r="AP272" s="260">
        <v>0</v>
      </c>
      <c r="AQ272" s="260">
        <v>0</v>
      </c>
      <c r="AR272" s="260">
        <v>0</v>
      </c>
      <c r="AS272" s="260">
        <v>0</v>
      </c>
      <c r="AT272" s="260">
        <v>0</v>
      </c>
      <c r="AU272" s="260">
        <v>0</v>
      </c>
      <c r="CV272" s="54"/>
      <c r="CW272" s="54"/>
    </row>
    <row r="273" spans="5:105" ht="15.75">
      <c r="E273" s="257" t="s">
        <v>170</v>
      </c>
      <c r="F273" s="285"/>
      <c r="G273" s="258">
        <v>102121.35298772802</v>
      </c>
      <c r="H273" s="258">
        <v>66973.058292542031</v>
      </c>
      <c r="I273" s="258">
        <v>131564.68642282253</v>
      </c>
      <c r="J273" s="258">
        <v>125854.76755764114</v>
      </c>
      <c r="K273" s="258">
        <v>177029.56237245345</v>
      </c>
      <c r="L273" s="258">
        <v>29528.155538744824</v>
      </c>
      <c r="M273" s="258">
        <v>43344.933747307034</v>
      </c>
      <c r="N273" s="258">
        <v>65351.099999999991</v>
      </c>
      <c r="O273" s="258">
        <v>60510.899999999994</v>
      </c>
      <c r="P273" s="258">
        <v>37618.5</v>
      </c>
      <c r="Q273" s="258">
        <v>116978.4</v>
      </c>
      <c r="R273" s="258">
        <v>136999.79999999999</v>
      </c>
      <c r="S273" s="258">
        <v>114375.40000000001</v>
      </c>
      <c r="T273" s="258">
        <v>115812.90000000002</v>
      </c>
      <c r="U273" s="258">
        <v>88829.5</v>
      </c>
      <c r="V273" s="258">
        <v>87760.3</v>
      </c>
      <c r="W273" s="258">
        <v>179692.59999999998</v>
      </c>
      <c r="X273" s="259">
        <v>140912.59999999998</v>
      </c>
      <c r="Y273" s="259">
        <v>0</v>
      </c>
      <c r="Z273" s="259">
        <v>-0.1</v>
      </c>
      <c r="AA273" s="259">
        <v>0</v>
      </c>
      <c r="AB273" s="259">
        <v>36156.200000000004</v>
      </c>
      <c r="AC273" s="259">
        <v>134024.20000000001</v>
      </c>
      <c r="AD273" s="259">
        <v>0</v>
      </c>
      <c r="AE273" s="260">
        <v>0</v>
      </c>
      <c r="AF273" s="260">
        <v>0</v>
      </c>
      <c r="AG273" s="260">
        <v>0</v>
      </c>
      <c r="AH273" s="260">
        <v>0</v>
      </c>
      <c r="AI273" s="260">
        <v>0</v>
      </c>
      <c r="AJ273" s="260">
        <v>0</v>
      </c>
      <c r="AK273" s="260">
        <v>0</v>
      </c>
      <c r="AL273" s="260">
        <v>0</v>
      </c>
      <c r="AM273" s="260">
        <v>0</v>
      </c>
      <c r="AN273" s="260">
        <v>0</v>
      </c>
      <c r="AO273" s="260">
        <v>0</v>
      </c>
      <c r="AP273" s="260">
        <v>0</v>
      </c>
      <c r="AQ273" s="260">
        <v>0</v>
      </c>
      <c r="AR273" s="260">
        <v>0</v>
      </c>
      <c r="AS273" s="260">
        <v>0</v>
      </c>
      <c r="AT273" s="260">
        <v>0</v>
      </c>
      <c r="AU273" s="260">
        <v>0</v>
      </c>
      <c r="CX273" s="54"/>
      <c r="CY273" s="54"/>
      <c r="CZ273" s="54"/>
      <c r="DA273" s="54"/>
    </row>
    <row r="274" spans="5:105" ht="15.75">
      <c r="E274" s="261" t="s">
        <v>74</v>
      </c>
      <c r="F274" s="281"/>
      <c r="G274" s="262">
        <v>151245.29999910618</v>
      </c>
      <c r="H274" s="262">
        <v>82387.200000000012</v>
      </c>
      <c r="I274" s="262">
        <v>216259.89999999991</v>
      </c>
      <c r="J274" s="262">
        <v>258016.19999999995</v>
      </c>
      <c r="K274" s="262">
        <v>365252.80000000005</v>
      </c>
      <c r="L274" s="262">
        <v>76045.200000000012</v>
      </c>
      <c r="M274" s="262">
        <v>86751.200000000012</v>
      </c>
      <c r="N274" s="262">
        <v>106067.2</v>
      </c>
      <c r="O274" s="262">
        <v>79402</v>
      </c>
      <c r="P274" s="262">
        <v>55223.1</v>
      </c>
      <c r="Q274" s="262">
        <v>159632.9</v>
      </c>
      <c r="R274" s="262">
        <v>167389.5</v>
      </c>
      <c r="S274" s="262">
        <v>152512</v>
      </c>
      <c r="T274" s="262">
        <v>146048.50000000003</v>
      </c>
      <c r="U274" s="262">
        <v>148936.6</v>
      </c>
      <c r="V274" s="262">
        <v>170137.40000000002</v>
      </c>
      <c r="W274" s="262">
        <v>259221.09999999998</v>
      </c>
      <c r="X274" s="263">
        <v>188714.09999999998</v>
      </c>
      <c r="Y274" s="263">
        <v>0</v>
      </c>
      <c r="Z274" s="263">
        <v>-0.1</v>
      </c>
      <c r="AA274" s="263">
        <v>0</v>
      </c>
      <c r="AB274" s="263">
        <v>50371</v>
      </c>
      <c r="AC274" s="263">
        <v>173089.2</v>
      </c>
      <c r="AD274" s="263">
        <v>0</v>
      </c>
      <c r="AE274" s="264">
        <v>0</v>
      </c>
      <c r="AF274" s="264">
        <v>0</v>
      </c>
      <c r="AG274" s="264">
        <v>0</v>
      </c>
      <c r="AH274" s="264">
        <v>0</v>
      </c>
      <c r="AI274" s="264">
        <v>0</v>
      </c>
      <c r="AJ274" s="264">
        <v>0</v>
      </c>
      <c r="AK274" s="264">
        <v>0</v>
      </c>
      <c r="AL274" s="264">
        <v>0</v>
      </c>
      <c r="AM274" s="264">
        <v>0</v>
      </c>
      <c r="AN274" s="264">
        <v>0</v>
      </c>
      <c r="AO274" s="264">
        <v>0</v>
      </c>
      <c r="AP274" s="264">
        <v>0</v>
      </c>
      <c r="AQ274" s="264">
        <v>0</v>
      </c>
      <c r="AR274" s="264">
        <v>0</v>
      </c>
      <c r="AS274" s="264">
        <v>0</v>
      </c>
      <c r="AT274" s="264">
        <v>0</v>
      </c>
      <c r="AU274" s="264">
        <v>0</v>
      </c>
      <c r="CQ274" s="54"/>
    </row>
    <row r="275" spans="5:105" ht="15.75">
      <c r="E275" s="246" t="s">
        <v>251</v>
      </c>
      <c r="F275" s="286"/>
      <c r="G275" s="255"/>
      <c r="H275" s="255"/>
      <c r="I275" s="255"/>
      <c r="J275" s="255"/>
      <c r="K275" s="255"/>
      <c r="L275" s="255"/>
      <c r="M275" s="255"/>
      <c r="N275" s="255"/>
      <c r="O275" s="255"/>
      <c r="P275" s="255"/>
      <c r="Q275" s="255"/>
      <c r="R275" s="255"/>
      <c r="S275" s="255"/>
      <c r="T275" s="255"/>
      <c r="U275" s="255"/>
      <c r="V275" s="255"/>
      <c r="W275" s="255"/>
      <c r="X275" s="256"/>
      <c r="Y275" s="256"/>
      <c r="Z275" s="256"/>
      <c r="AA275" s="256"/>
      <c r="AB275" s="256"/>
      <c r="AC275" s="256"/>
      <c r="AD275" s="256"/>
      <c r="AE275" s="155"/>
      <c r="AF275" s="155"/>
      <c r="AG275" s="155"/>
      <c r="AH275" s="155"/>
      <c r="AI275" s="155"/>
      <c r="AJ275" s="155"/>
      <c r="AK275" s="155"/>
      <c r="AL275" s="155"/>
      <c r="AM275" s="155"/>
      <c r="AN275" s="155"/>
      <c r="AO275" s="155"/>
      <c r="AP275" s="155"/>
      <c r="AQ275" s="155"/>
      <c r="AR275" s="155"/>
      <c r="AS275" s="155"/>
      <c r="AT275" s="155"/>
      <c r="AU275" s="155"/>
      <c r="BW275" s="54"/>
      <c r="BX275" s="54"/>
      <c r="BY275" s="54"/>
      <c r="BZ275" s="54"/>
      <c r="CA275" s="54"/>
      <c r="CB275" s="54"/>
      <c r="CC275" s="54"/>
      <c r="CD275" s="54"/>
      <c r="CE275" s="54"/>
      <c r="CF275" s="54"/>
      <c r="CG275" s="54"/>
      <c r="CH275" s="54"/>
      <c r="CI275" s="54"/>
      <c r="CJ275" s="54"/>
      <c r="CK275" s="54"/>
      <c r="CL275" s="54"/>
    </row>
    <row r="276" spans="5:105" ht="15.75">
      <c r="E276" s="257" t="s">
        <v>168</v>
      </c>
      <c r="F276" s="285"/>
      <c r="G276" s="258">
        <v>82255.8</v>
      </c>
      <c r="H276" s="258">
        <v>82729.000000000015</v>
      </c>
      <c r="I276" s="258">
        <v>112592.20000000001</v>
      </c>
      <c r="J276" s="258">
        <v>99104.499999999985</v>
      </c>
      <c r="K276" s="258">
        <v>24885.799999999996</v>
      </c>
      <c r="L276" s="258">
        <v>67795.199999999997</v>
      </c>
      <c r="M276" s="258">
        <v>89496.5</v>
      </c>
      <c r="N276" s="258">
        <v>89295.1</v>
      </c>
      <c r="O276" s="258">
        <v>69791.8</v>
      </c>
      <c r="P276" s="258">
        <v>92233</v>
      </c>
      <c r="Q276" s="258">
        <v>117311.4</v>
      </c>
      <c r="R276" s="258">
        <v>101520.79999999999</v>
      </c>
      <c r="S276" s="258">
        <v>113458.59999999999</v>
      </c>
      <c r="T276" s="258">
        <v>101824.2</v>
      </c>
      <c r="U276" s="258">
        <v>119757.50000000001</v>
      </c>
      <c r="V276" s="258">
        <v>85451</v>
      </c>
      <c r="W276" s="258">
        <v>100724</v>
      </c>
      <c r="X276" s="259">
        <v>117083.40000000001</v>
      </c>
      <c r="Y276" s="259">
        <v>89630.299999999988</v>
      </c>
      <c r="Z276" s="259">
        <v>55815.100000000006</v>
      </c>
      <c r="AA276" s="259">
        <v>27179.000000000004</v>
      </c>
      <c r="AB276" s="259">
        <v>21291.599999999999</v>
      </c>
      <c r="AC276" s="259">
        <v>23064.300000000003</v>
      </c>
      <c r="AD276" s="259">
        <v>15970.699999999999</v>
      </c>
      <c r="AE276" s="260">
        <v>0</v>
      </c>
      <c r="AF276" s="260">
        <v>0</v>
      </c>
      <c r="AG276" s="260">
        <v>0</v>
      </c>
      <c r="AH276" s="260">
        <v>0</v>
      </c>
      <c r="AI276" s="260">
        <v>0</v>
      </c>
      <c r="AJ276" s="260">
        <v>0</v>
      </c>
      <c r="AK276" s="260">
        <v>0</v>
      </c>
      <c r="AL276" s="260">
        <v>0</v>
      </c>
      <c r="AM276" s="260">
        <v>0</v>
      </c>
      <c r="AN276" s="260">
        <v>0</v>
      </c>
      <c r="AO276" s="260">
        <v>0</v>
      </c>
      <c r="AP276" s="260">
        <v>0</v>
      </c>
      <c r="AQ276" s="260">
        <v>0</v>
      </c>
      <c r="AR276" s="260">
        <v>0</v>
      </c>
      <c r="AS276" s="260">
        <v>0</v>
      </c>
      <c r="AT276" s="260">
        <v>0</v>
      </c>
      <c r="AU276" s="260">
        <v>0</v>
      </c>
      <c r="CP276" s="54"/>
    </row>
    <row r="277" spans="5:105" ht="15.75">
      <c r="E277" s="257" t="s">
        <v>170</v>
      </c>
      <c r="F277" s="285"/>
      <c r="G277" s="258">
        <v>116411.6</v>
      </c>
      <c r="H277" s="258">
        <v>96377.39999999998</v>
      </c>
      <c r="I277" s="258">
        <v>33983.300000000003</v>
      </c>
      <c r="J277" s="258">
        <v>19035.800000000003</v>
      </c>
      <c r="K277" s="258">
        <v>10941.6</v>
      </c>
      <c r="L277" s="258">
        <v>16913.499999999996</v>
      </c>
      <c r="M277" s="258">
        <v>19493.5</v>
      </c>
      <c r="N277" s="258">
        <v>23913.3</v>
      </c>
      <c r="O277" s="258">
        <v>13560.9</v>
      </c>
      <c r="P277" s="258">
        <v>14094.200000000004</v>
      </c>
      <c r="Q277" s="258">
        <v>25135.5</v>
      </c>
      <c r="R277" s="258">
        <v>23330.9</v>
      </c>
      <c r="S277" s="258">
        <v>33803.700000000004</v>
      </c>
      <c r="T277" s="258">
        <v>30523.1</v>
      </c>
      <c r="U277" s="258">
        <v>29910.200000000004</v>
      </c>
      <c r="V277" s="258">
        <v>18675.5</v>
      </c>
      <c r="W277" s="258">
        <v>19033.600000000002</v>
      </c>
      <c r="X277" s="259">
        <v>24458.3</v>
      </c>
      <c r="Y277" s="259">
        <v>24121.200000000001</v>
      </c>
      <c r="Z277" s="259">
        <v>16353.300000000001</v>
      </c>
      <c r="AA277" s="259">
        <v>6372.3</v>
      </c>
      <c r="AB277" s="259">
        <v>5648.7</v>
      </c>
      <c r="AC277" s="259">
        <v>6136.8999999999987</v>
      </c>
      <c r="AD277" s="259">
        <v>3482.7999999999997</v>
      </c>
      <c r="AE277" s="260">
        <v>0</v>
      </c>
      <c r="AF277" s="260">
        <v>0</v>
      </c>
      <c r="AG277" s="260">
        <v>0</v>
      </c>
      <c r="AH277" s="260">
        <v>0</v>
      </c>
      <c r="AI277" s="260">
        <v>0</v>
      </c>
      <c r="AJ277" s="260">
        <v>0</v>
      </c>
      <c r="AK277" s="260">
        <v>0</v>
      </c>
      <c r="AL277" s="260">
        <v>0</v>
      </c>
      <c r="AM277" s="260">
        <v>0</v>
      </c>
      <c r="AN277" s="260">
        <v>0</v>
      </c>
      <c r="AO277" s="260">
        <v>0</v>
      </c>
      <c r="AP277" s="260">
        <v>0</v>
      </c>
      <c r="AQ277" s="260">
        <v>0</v>
      </c>
      <c r="AR277" s="260">
        <v>0</v>
      </c>
      <c r="AS277" s="260">
        <v>0</v>
      </c>
      <c r="AT277" s="260">
        <v>0</v>
      </c>
      <c r="AU277" s="260">
        <v>0</v>
      </c>
      <c r="CP277" s="54"/>
    </row>
    <row r="278" spans="5:105" ht="15.75">
      <c r="E278" s="261" t="s">
        <v>74</v>
      </c>
      <c r="F278" s="281"/>
      <c r="G278" s="262">
        <v>198667.40000000002</v>
      </c>
      <c r="H278" s="262">
        <v>179106.4</v>
      </c>
      <c r="I278" s="262">
        <v>146575.5</v>
      </c>
      <c r="J278" s="262">
        <v>118140.29999999999</v>
      </c>
      <c r="K278" s="262">
        <v>35827.399999999994</v>
      </c>
      <c r="L278" s="262">
        <v>84708.7</v>
      </c>
      <c r="M278" s="262">
        <v>108990</v>
      </c>
      <c r="N278" s="262">
        <v>113208.40000000001</v>
      </c>
      <c r="O278" s="262">
        <v>83352.7</v>
      </c>
      <c r="P278" s="262">
        <v>106327.20000000001</v>
      </c>
      <c r="Q278" s="262">
        <v>142446.9</v>
      </c>
      <c r="R278" s="262">
        <v>124851.69999999998</v>
      </c>
      <c r="S278" s="262">
        <v>147262.29999999999</v>
      </c>
      <c r="T278" s="262">
        <v>132347.29999999999</v>
      </c>
      <c r="U278" s="262">
        <v>149667.70000000001</v>
      </c>
      <c r="V278" s="262">
        <v>104126.5</v>
      </c>
      <c r="W278" s="262">
        <v>119757.6</v>
      </c>
      <c r="X278" s="263">
        <v>141541.70000000001</v>
      </c>
      <c r="Y278" s="263">
        <v>113751.49999999999</v>
      </c>
      <c r="Z278" s="263">
        <v>72168.400000000009</v>
      </c>
      <c r="AA278" s="263">
        <v>33551.300000000003</v>
      </c>
      <c r="AB278" s="263">
        <v>26940.3</v>
      </c>
      <c r="AC278" s="263">
        <v>29201.200000000001</v>
      </c>
      <c r="AD278" s="263">
        <v>19453.5</v>
      </c>
      <c r="AE278" s="264">
        <v>0</v>
      </c>
      <c r="AF278" s="264">
        <v>0</v>
      </c>
      <c r="AG278" s="264">
        <v>0</v>
      </c>
      <c r="AH278" s="264">
        <v>0</v>
      </c>
      <c r="AI278" s="264">
        <v>0</v>
      </c>
      <c r="AJ278" s="264">
        <v>0</v>
      </c>
      <c r="AK278" s="264">
        <v>0</v>
      </c>
      <c r="AL278" s="264">
        <v>0</v>
      </c>
      <c r="AM278" s="264">
        <v>0</v>
      </c>
      <c r="AN278" s="264">
        <v>0</v>
      </c>
      <c r="AO278" s="264">
        <v>0</v>
      </c>
      <c r="AP278" s="264">
        <v>0</v>
      </c>
      <c r="AQ278" s="264">
        <v>0</v>
      </c>
      <c r="AR278" s="264">
        <v>0</v>
      </c>
      <c r="AS278" s="264">
        <v>0</v>
      </c>
      <c r="AT278" s="264">
        <v>0</v>
      </c>
      <c r="AU278" s="264">
        <v>0</v>
      </c>
      <c r="CP278" s="54"/>
    </row>
    <row r="279" spans="5:105" ht="15.75">
      <c r="E279" s="265" t="s">
        <v>252</v>
      </c>
      <c r="F279" s="287"/>
      <c r="G279" s="262"/>
      <c r="H279" s="262"/>
      <c r="I279" s="262"/>
      <c r="J279" s="262"/>
      <c r="K279" s="262"/>
      <c r="L279" s="262"/>
      <c r="M279" s="262"/>
      <c r="N279" s="262"/>
      <c r="O279" s="262"/>
      <c r="P279" s="262"/>
      <c r="Q279" s="262"/>
      <c r="R279" s="262"/>
      <c r="S279" s="262"/>
      <c r="T279" s="262"/>
      <c r="U279" s="262"/>
      <c r="V279" s="262"/>
      <c r="W279" s="262"/>
      <c r="X279" s="263"/>
      <c r="Y279" s="263"/>
      <c r="Z279" s="263"/>
      <c r="AA279" s="263"/>
      <c r="AB279" s="263"/>
      <c r="AC279" s="263"/>
      <c r="AD279" s="263"/>
      <c r="AE279" s="264"/>
      <c r="AF279" s="264"/>
      <c r="AG279" s="264"/>
      <c r="AH279" s="264"/>
      <c r="AI279" s="264"/>
      <c r="AJ279" s="264"/>
      <c r="AK279" s="264"/>
      <c r="AL279" s="264"/>
      <c r="AM279" s="264"/>
      <c r="AN279" s="264"/>
      <c r="AO279" s="264"/>
      <c r="AP279" s="264"/>
      <c r="AQ279" s="264"/>
      <c r="AR279" s="264"/>
      <c r="AS279" s="264"/>
      <c r="AT279" s="264"/>
      <c r="AU279" s="264"/>
      <c r="CP279" s="54"/>
    </row>
    <row r="280" spans="5:105">
      <c r="E280" s="257" t="s">
        <v>168</v>
      </c>
      <c r="F280" s="285"/>
      <c r="G280" s="258">
        <v>164262.19999999998</v>
      </c>
      <c r="H280" s="258">
        <v>137514.29999999999</v>
      </c>
      <c r="I280" s="258">
        <v>0</v>
      </c>
      <c r="J280" s="258">
        <v>449.20000000000005</v>
      </c>
      <c r="K280" s="258">
        <v>11469.3</v>
      </c>
      <c r="L280" s="258">
        <v>0</v>
      </c>
      <c r="M280" s="258">
        <v>19704.2</v>
      </c>
      <c r="N280" s="258">
        <v>2174</v>
      </c>
      <c r="O280" s="258">
        <v>0</v>
      </c>
      <c r="P280" s="258">
        <v>0</v>
      </c>
      <c r="Q280" s="258">
        <v>417.20000000000005</v>
      </c>
      <c r="R280" s="258">
        <v>17911</v>
      </c>
      <c r="S280" s="258">
        <v>7909.4</v>
      </c>
      <c r="T280" s="258">
        <v>32813.599999999999</v>
      </c>
      <c r="U280" s="258">
        <v>49646.6</v>
      </c>
      <c r="V280" s="258">
        <v>0</v>
      </c>
      <c r="W280" s="258">
        <v>36000</v>
      </c>
      <c r="X280" s="259">
        <v>0</v>
      </c>
      <c r="Y280" s="259">
        <v>0</v>
      </c>
      <c r="Z280" s="259">
        <v>0</v>
      </c>
      <c r="AA280" s="259">
        <v>0</v>
      </c>
      <c r="AB280" s="259">
        <v>0</v>
      </c>
      <c r="AC280" s="259">
        <v>0</v>
      </c>
      <c r="AD280" s="259">
        <v>0</v>
      </c>
      <c r="AE280" s="260">
        <v>0</v>
      </c>
      <c r="AF280" s="260">
        <v>0</v>
      </c>
      <c r="AG280" s="260">
        <v>0</v>
      </c>
      <c r="AH280" s="260">
        <v>0</v>
      </c>
      <c r="AI280" s="260">
        <v>0</v>
      </c>
      <c r="AJ280" s="260">
        <v>0</v>
      </c>
      <c r="AK280" s="260">
        <v>0</v>
      </c>
      <c r="AL280" s="260">
        <v>0</v>
      </c>
      <c r="AM280" s="260">
        <v>0</v>
      </c>
      <c r="AN280" s="260">
        <v>0</v>
      </c>
      <c r="AO280" s="260">
        <v>0</v>
      </c>
      <c r="AP280" s="260">
        <v>0</v>
      </c>
      <c r="AQ280" s="260">
        <v>0</v>
      </c>
      <c r="AR280" s="260">
        <v>0</v>
      </c>
      <c r="AS280" s="260">
        <v>0</v>
      </c>
      <c r="AT280" s="260">
        <v>0</v>
      </c>
      <c r="AU280" s="260">
        <v>0</v>
      </c>
    </row>
    <row r="281" spans="5:105">
      <c r="E281" s="257" t="s">
        <v>170</v>
      </c>
      <c r="F281" s="285"/>
      <c r="G281" s="258">
        <v>248540.9</v>
      </c>
      <c r="H281" s="258">
        <v>205829.80000000002</v>
      </c>
      <c r="I281" s="258">
        <v>133229.90000000002</v>
      </c>
      <c r="J281" s="258">
        <v>57536.6</v>
      </c>
      <c r="K281" s="258">
        <v>6082</v>
      </c>
      <c r="L281" s="258">
        <v>0</v>
      </c>
      <c r="M281" s="258">
        <v>30295.8</v>
      </c>
      <c r="N281" s="258">
        <v>16553.3</v>
      </c>
      <c r="O281" s="258">
        <v>16305.5</v>
      </c>
      <c r="P281" s="258">
        <v>15255.5</v>
      </c>
      <c r="Q281" s="258">
        <v>16770.300000000003</v>
      </c>
      <c r="R281" s="258">
        <v>29060.1</v>
      </c>
      <c r="S281" s="258">
        <v>19738</v>
      </c>
      <c r="T281" s="258">
        <v>8428</v>
      </c>
      <c r="U281" s="258">
        <v>11792.6</v>
      </c>
      <c r="V281" s="258">
        <v>65012.3</v>
      </c>
      <c r="W281" s="258">
        <v>1660.4</v>
      </c>
      <c r="X281" s="259">
        <v>0</v>
      </c>
      <c r="Y281" s="259">
        <v>50202.8</v>
      </c>
      <c r="Z281" s="259">
        <v>13388.1</v>
      </c>
      <c r="AA281" s="259">
        <v>0</v>
      </c>
      <c r="AB281" s="259">
        <v>0</v>
      </c>
      <c r="AC281" s="259">
        <v>0</v>
      </c>
      <c r="AD281" s="259">
        <v>0</v>
      </c>
      <c r="AE281" s="260">
        <v>0</v>
      </c>
      <c r="AF281" s="260">
        <v>0</v>
      </c>
      <c r="AG281" s="260">
        <v>0</v>
      </c>
      <c r="AH281" s="260">
        <v>0</v>
      </c>
      <c r="AI281" s="260">
        <v>0</v>
      </c>
      <c r="AJ281" s="260">
        <v>0</v>
      </c>
      <c r="AK281" s="260">
        <v>0</v>
      </c>
      <c r="AL281" s="260">
        <v>0</v>
      </c>
      <c r="AM281" s="260">
        <v>0</v>
      </c>
      <c r="AN281" s="260">
        <v>0</v>
      </c>
      <c r="AO281" s="260">
        <v>0</v>
      </c>
      <c r="AP281" s="260">
        <v>0</v>
      </c>
      <c r="AQ281" s="260">
        <v>0</v>
      </c>
      <c r="AR281" s="260">
        <v>0</v>
      </c>
      <c r="AS281" s="260">
        <v>0</v>
      </c>
      <c r="AT281" s="260">
        <v>0</v>
      </c>
      <c r="AU281" s="260">
        <v>0</v>
      </c>
    </row>
    <row r="282" spans="5:105" ht="15.75">
      <c r="E282" s="261" t="s">
        <v>74</v>
      </c>
      <c r="F282" s="281"/>
      <c r="G282" s="262">
        <v>412803.1</v>
      </c>
      <c r="H282" s="262">
        <v>343344.1</v>
      </c>
      <c r="I282" s="262">
        <v>133229.90000000002</v>
      </c>
      <c r="J282" s="262">
        <v>57985.799999999996</v>
      </c>
      <c r="K282" s="262">
        <v>17551.3</v>
      </c>
      <c r="L282" s="262">
        <v>0</v>
      </c>
      <c r="M282" s="262">
        <v>50000</v>
      </c>
      <c r="N282" s="262">
        <v>18727.3</v>
      </c>
      <c r="O282" s="262">
        <v>16305.5</v>
      </c>
      <c r="P282" s="262">
        <v>15255.5</v>
      </c>
      <c r="Q282" s="262">
        <v>17187.500000000004</v>
      </c>
      <c r="R282" s="262">
        <v>46971.1</v>
      </c>
      <c r="S282" s="262">
        <v>27647.4</v>
      </c>
      <c r="T282" s="262">
        <v>41241.599999999999</v>
      </c>
      <c r="U282" s="262">
        <v>61439.199999999997</v>
      </c>
      <c r="V282" s="262">
        <v>65012.3</v>
      </c>
      <c r="W282" s="262">
        <v>37660.400000000001</v>
      </c>
      <c r="X282" s="263">
        <v>0</v>
      </c>
      <c r="Y282" s="263">
        <v>50202.8</v>
      </c>
      <c r="Z282" s="263">
        <v>13388.1</v>
      </c>
      <c r="AA282" s="263">
        <v>0</v>
      </c>
      <c r="AB282" s="263">
        <v>0</v>
      </c>
      <c r="AC282" s="263">
        <v>0</v>
      </c>
      <c r="AD282" s="263">
        <v>0</v>
      </c>
      <c r="AE282" s="264">
        <v>0</v>
      </c>
      <c r="AF282" s="264">
        <v>0</v>
      </c>
      <c r="AG282" s="264">
        <v>0</v>
      </c>
      <c r="AH282" s="264">
        <v>0</v>
      </c>
      <c r="AI282" s="264">
        <v>0</v>
      </c>
      <c r="AJ282" s="264">
        <v>0</v>
      </c>
      <c r="AK282" s="264">
        <v>0</v>
      </c>
      <c r="AL282" s="264">
        <v>0</v>
      </c>
      <c r="AM282" s="264">
        <v>0</v>
      </c>
      <c r="AN282" s="264">
        <v>0</v>
      </c>
      <c r="AO282" s="264">
        <v>0</v>
      </c>
      <c r="AP282" s="264">
        <v>0</v>
      </c>
      <c r="AQ282" s="264">
        <v>0</v>
      </c>
      <c r="AR282" s="264">
        <v>0</v>
      </c>
      <c r="AS282" s="264">
        <v>0</v>
      </c>
      <c r="AT282" s="264">
        <v>0</v>
      </c>
      <c r="AU282" s="264">
        <v>0</v>
      </c>
      <c r="CP282" s="54"/>
    </row>
    <row r="283" spans="5:105" ht="15.75">
      <c r="E283" s="246" t="s">
        <v>253</v>
      </c>
      <c r="F283" s="286"/>
      <c r="G283" s="255"/>
      <c r="H283" s="255"/>
      <c r="I283" s="255"/>
      <c r="J283" s="255"/>
      <c r="K283" s="255"/>
      <c r="L283" s="255"/>
      <c r="M283" s="255"/>
      <c r="N283" s="255"/>
      <c r="O283" s="255"/>
      <c r="P283" s="255"/>
      <c r="Q283" s="255"/>
      <c r="R283" s="255"/>
      <c r="S283" s="255"/>
      <c r="T283" s="255"/>
      <c r="U283" s="255"/>
      <c r="V283" s="255"/>
      <c r="W283" s="255"/>
      <c r="X283" s="256"/>
      <c r="Y283" s="256"/>
      <c r="Z283" s="256"/>
      <c r="AA283" s="256"/>
      <c r="AB283" s="256"/>
      <c r="AC283" s="256"/>
      <c r="AD283" s="256"/>
      <c r="AE283" s="155"/>
      <c r="AF283" s="155"/>
      <c r="AG283" s="155"/>
      <c r="AH283" s="155"/>
      <c r="AI283" s="155"/>
      <c r="AJ283" s="155"/>
      <c r="AK283" s="155"/>
      <c r="AL283" s="155"/>
      <c r="AM283" s="155"/>
      <c r="AN283" s="155"/>
      <c r="AO283" s="155"/>
      <c r="AP283" s="155"/>
      <c r="AQ283" s="155"/>
      <c r="AR283" s="155"/>
      <c r="AS283" s="155"/>
      <c r="AT283" s="155"/>
      <c r="AU283" s="155"/>
    </row>
    <row r="284" spans="5:105">
      <c r="E284" s="257" t="s">
        <v>168</v>
      </c>
      <c r="F284" s="288"/>
      <c r="G284" s="258">
        <v>1461502.2999998499</v>
      </c>
      <c r="H284" s="258">
        <v>1420422.8000000003</v>
      </c>
      <c r="I284" s="258">
        <v>1087334.5</v>
      </c>
      <c r="J284" s="258">
        <v>1254349.5999999999</v>
      </c>
      <c r="K284" s="258">
        <v>1285976.7</v>
      </c>
      <c r="L284" s="258">
        <v>1113094.9000000001</v>
      </c>
      <c r="M284" s="258">
        <v>1216941.6000000001</v>
      </c>
      <c r="N284" s="258">
        <v>1257068.6000000001</v>
      </c>
      <c r="O284" s="258">
        <v>1055648.8</v>
      </c>
      <c r="P284" s="258">
        <v>1126112.6000000001</v>
      </c>
      <c r="Q284" s="258">
        <v>1314535.8</v>
      </c>
      <c r="R284" s="258">
        <v>1296931.4000000001</v>
      </c>
      <c r="S284" s="258">
        <v>1396980.6</v>
      </c>
      <c r="T284" s="258">
        <v>1369785.1</v>
      </c>
      <c r="U284" s="258">
        <v>1539222.4000000004</v>
      </c>
      <c r="V284" s="258">
        <v>1347533.5000000002</v>
      </c>
      <c r="W284" s="258">
        <v>1402076.4</v>
      </c>
      <c r="X284" s="259">
        <v>1461256.5999999999</v>
      </c>
      <c r="Y284" s="259">
        <v>1307822.4000000001</v>
      </c>
      <c r="Z284" s="259">
        <v>1164411.1000000001</v>
      </c>
      <c r="AA284" s="259">
        <v>998203.4</v>
      </c>
      <c r="AB284" s="259">
        <v>988185.10000000009</v>
      </c>
      <c r="AC284" s="259">
        <v>977575.90000000014</v>
      </c>
      <c r="AD284" s="259">
        <v>1001580.0289999999</v>
      </c>
      <c r="AE284" s="260">
        <v>989891.27602593857</v>
      </c>
      <c r="AF284" s="260">
        <v>910164.00744132709</v>
      </c>
      <c r="AG284" s="260">
        <v>897623.0994710658</v>
      </c>
      <c r="AH284" s="260">
        <v>876030.35321404762</v>
      </c>
      <c r="AI284" s="260">
        <v>876579.55759474915</v>
      </c>
      <c r="AJ284" s="260">
        <v>885355.21277978527</v>
      </c>
      <c r="AK284" s="260">
        <v>901668.27005991433</v>
      </c>
      <c r="AL284" s="260">
        <v>922011.81060637254</v>
      </c>
      <c r="AM284" s="260">
        <v>919136.65241432097</v>
      </c>
      <c r="AN284" s="260">
        <v>915055.40607683442</v>
      </c>
      <c r="AO284" s="260">
        <v>910716.30793020828</v>
      </c>
      <c r="AP284" s="260">
        <v>908372.68492010597</v>
      </c>
      <c r="AQ284" s="260">
        <v>907242.98684634024</v>
      </c>
      <c r="AR284" s="260">
        <v>903350.65548726614</v>
      </c>
      <c r="AS284" s="260">
        <v>899580.31529805355</v>
      </c>
      <c r="AT284" s="260">
        <v>895950.02565091394</v>
      </c>
      <c r="AU284" s="260">
        <v>892566.73429989477</v>
      </c>
    </row>
    <row r="285" spans="5:105">
      <c r="E285" s="257" t="s">
        <v>170</v>
      </c>
      <c r="F285" s="288"/>
      <c r="G285" s="258">
        <v>1027988.69999905</v>
      </c>
      <c r="H285" s="258">
        <v>834954.8</v>
      </c>
      <c r="I285" s="258">
        <v>818834.8</v>
      </c>
      <c r="J285" s="258">
        <v>646023.79999999993</v>
      </c>
      <c r="K285" s="258">
        <v>622178.4</v>
      </c>
      <c r="L285" s="258">
        <v>456666.00000000006</v>
      </c>
      <c r="M285" s="258">
        <v>388497.9</v>
      </c>
      <c r="N285" s="258">
        <v>469814.9</v>
      </c>
      <c r="O285" s="258">
        <v>461631.9</v>
      </c>
      <c r="P285" s="258">
        <v>408287.2</v>
      </c>
      <c r="Q285" s="258">
        <v>761650.90000000014</v>
      </c>
      <c r="R285" s="258">
        <v>868341.59999999986</v>
      </c>
      <c r="S285" s="258">
        <v>929318.3</v>
      </c>
      <c r="T285" s="258">
        <v>901107.60000000009</v>
      </c>
      <c r="U285" s="258">
        <v>880604.20000000007</v>
      </c>
      <c r="V285" s="258">
        <v>716392.10000000009</v>
      </c>
      <c r="W285" s="258">
        <v>678556</v>
      </c>
      <c r="X285" s="259">
        <v>837653.7</v>
      </c>
      <c r="Y285" s="259">
        <v>881940.99999999988</v>
      </c>
      <c r="Z285" s="259">
        <v>877833.60000000009</v>
      </c>
      <c r="AA285" s="259">
        <v>615606.20000000007</v>
      </c>
      <c r="AB285" s="259">
        <v>464172.19999999995</v>
      </c>
      <c r="AC285" s="259">
        <v>570202.30000000005</v>
      </c>
      <c r="AD285" s="259">
        <v>687659.58023863565</v>
      </c>
      <c r="AE285" s="260">
        <v>673963.37056904053</v>
      </c>
      <c r="AF285" s="260">
        <v>658682.90255867306</v>
      </c>
      <c r="AG285" s="260">
        <v>673437.63532082934</v>
      </c>
      <c r="AH285" s="260">
        <v>681585.81732233742</v>
      </c>
      <c r="AI285" s="260">
        <v>662019.71264554816</v>
      </c>
      <c r="AJ285" s="260">
        <v>623241.96911667509</v>
      </c>
      <c r="AK285" s="260">
        <v>575785.06160622369</v>
      </c>
      <c r="AL285" s="260">
        <v>532091.11156028428</v>
      </c>
      <c r="AM285" s="260">
        <v>529314.77107245987</v>
      </c>
      <c r="AN285" s="260">
        <v>535895.36260055867</v>
      </c>
      <c r="AO285" s="260">
        <v>541593.33515283035</v>
      </c>
      <c r="AP285" s="260">
        <v>543936.75609257573</v>
      </c>
      <c r="AQ285" s="260">
        <v>545062.92915715696</v>
      </c>
      <c r="AR285" s="260">
        <v>548955.17798116081</v>
      </c>
      <c r="AS285" s="260">
        <v>552725.44433348218</v>
      </c>
      <c r="AT285" s="260">
        <v>556355.66155606741</v>
      </c>
      <c r="AU285" s="260">
        <v>559738.88169925997</v>
      </c>
    </row>
    <row r="286" spans="5:105" ht="15.75">
      <c r="E286" s="289" t="s">
        <v>74</v>
      </c>
      <c r="F286" s="290"/>
      <c r="G286" s="267">
        <v>2489490.9999989001</v>
      </c>
      <c r="H286" s="267">
        <v>2255377.6</v>
      </c>
      <c r="I286" s="267">
        <v>1906169.2999999998</v>
      </c>
      <c r="J286" s="267">
        <v>1900373.4</v>
      </c>
      <c r="K286" s="267">
        <v>1908155.0999999999</v>
      </c>
      <c r="L286" s="267">
        <v>1569760.9000000001</v>
      </c>
      <c r="M286" s="267">
        <v>1605439.5</v>
      </c>
      <c r="N286" s="267">
        <v>1726883.5</v>
      </c>
      <c r="O286" s="267">
        <v>1517280.7</v>
      </c>
      <c r="P286" s="267">
        <v>1534399.8</v>
      </c>
      <c r="Q286" s="267">
        <v>2076186.7000000002</v>
      </c>
      <c r="R286" s="267">
        <v>2165273.0000000005</v>
      </c>
      <c r="S286" s="267">
        <v>2326298.9</v>
      </c>
      <c r="T286" s="267">
        <v>2270892.7000000002</v>
      </c>
      <c r="U286" s="267">
        <v>2419826.6000000006</v>
      </c>
      <c r="V286" s="267">
        <v>2063925.6000000003</v>
      </c>
      <c r="W286" s="267">
        <v>2080632.4</v>
      </c>
      <c r="X286" s="268">
        <v>2298910.3000000003</v>
      </c>
      <c r="Y286" s="268">
        <v>2189763.4</v>
      </c>
      <c r="Z286" s="268">
        <v>2042244.7</v>
      </c>
      <c r="AA286" s="268">
        <v>1613809.6</v>
      </c>
      <c r="AB286" s="268">
        <v>1452357.3</v>
      </c>
      <c r="AC286" s="268">
        <v>1547778.2</v>
      </c>
      <c r="AD286" s="268">
        <v>1689239.6092386355</v>
      </c>
      <c r="AE286" s="269">
        <v>1663854.6465949791</v>
      </c>
      <c r="AF286" s="269">
        <v>1568846.9100000001</v>
      </c>
      <c r="AG286" s="269">
        <v>1571060.7347918951</v>
      </c>
      <c r="AH286" s="269">
        <v>1557616.1705363849</v>
      </c>
      <c r="AI286" s="269">
        <v>1538599.2702402973</v>
      </c>
      <c r="AJ286" s="269">
        <v>1508597.1818964602</v>
      </c>
      <c r="AK286" s="269">
        <v>1477453.331666138</v>
      </c>
      <c r="AL286" s="269">
        <v>1454102.9221666567</v>
      </c>
      <c r="AM286" s="269">
        <v>1448451.4234867808</v>
      </c>
      <c r="AN286" s="269">
        <v>1450950.768677393</v>
      </c>
      <c r="AO286" s="269">
        <v>1452309.6430830387</v>
      </c>
      <c r="AP286" s="269">
        <v>1452309.4410126817</v>
      </c>
      <c r="AQ286" s="269">
        <v>1452305.9160034973</v>
      </c>
      <c r="AR286" s="269">
        <v>1452305.833468427</v>
      </c>
      <c r="AS286" s="269">
        <v>1452305.7596315357</v>
      </c>
      <c r="AT286" s="269">
        <v>1452305.6872069812</v>
      </c>
      <c r="AU286" s="269">
        <v>1452305.6159991547</v>
      </c>
    </row>
    <row r="287" spans="5:105" ht="15.75">
      <c r="E287" s="270" t="s">
        <v>254</v>
      </c>
      <c r="F287" s="291"/>
      <c r="G287" s="262"/>
      <c r="H287" s="262"/>
      <c r="I287" s="262"/>
      <c r="J287" s="262"/>
      <c r="K287" s="262"/>
      <c r="L287" s="262"/>
      <c r="M287" s="262"/>
      <c r="N287" s="262"/>
      <c r="O287" s="262"/>
      <c r="P287" s="262"/>
      <c r="Q287" s="262"/>
      <c r="R287" s="262"/>
      <c r="S287" s="262"/>
      <c r="T287" s="262"/>
      <c r="U287" s="262"/>
      <c r="V287" s="262"/>
      <c r="W287" s="262"/>
      <c r="X287" s="263"/>
      <c r="Y287" s="263"/>
      <c r="Z287" s="263"/>
      <c r="AA287" s="263"/>
      <c r="AB287" s="263"/>
      <c r="AC287" s="263"/>
      <c r="AD287" s="263"/>
      <c r="AE287" s="264"/>
      <c r="AF287" s="264"/>
      <c r="AG287" s="264"/>
      <c r="AH287" s="264"/>
      <c r="AI287" s="264"/>
      <c r="AJ287" s="264"/>
      <c r="AK287" s="264"/>
      <c r="AL287" s="264"/>
      <c r="AM287" s="264"/>
      <c r="AN287" s="264"/>
      <c r="AO287" s="264"/>
      <c r="AP287" s="264"/>
      <c r="AQ287" s="264"/>
      <c r="AR287" s="264"/>
      <c r="AS287" s="264"/>
      <c r="AT287" s="264"/>
      <c r="AU287" s="264"/>
    </row>
    <row r="288" spans="5:105">
      <c r="E288" s="271" t="s">
        <v>255</v>
      </c>
      <c r="F288" s="292"/>
      <c r="G288" s="272">
        <v>0</v>
      </c>
      <c r="H288" s="272">
        <v>0</v>
      </c>
      <c r="I288" s="272">
        <v>0</v>
      </c>
      <c r="J288" s="272">
        <v>0</v>
      </c>
      <c r="K288" s="272">
        <v>0</v>
      </c>
      <c r="L288" s="272">
        <v>0</v>
      </c>
      <c r="M288" s="272">
        <v>0</v>
      </c>
      <c r="N288" s="272">
        <v>0</v>
      </c>
      <c r="O288" s="272">
        <v>0</v>
      </c>
      <c r="P288" s="272">
        <v>0</v>
      </c>
      <c r="Q288" s="272">
        <v>0</v>
      </c>
      <c r="R288" s="272">
        <v>0</v>
      </c>
      <c r="S288" s="272">
        <v>0</v>
      </c>
      <c r="T288" s="272">
        <v>0</v>
      </c>
      <c r="U288" s="272">
        <v>0</v>
      </c>
      <c r="V288" s="272">
        <v>0</v>
      </c>
      <c r="W288" s="272">
        <v>0</v>
      </c>
      <c r="X288" s="273">
        <v>0</v>
      </c>
      <c r="Y288" s="273">
        <v>0</v>
      </c>
      <c r="Z288" s="273">
        <v>0</v>
      </c>
      <c r="AA288" s="273">
        <v>0</v>
      </c>
      <c r="AB288" s="273">
        <v>0</v>
      </c>
      <c r="AC288" s="273">
        <v>0</v>
      </c>
      <c r="AD288" s="273">
        <v>0</v>
      </c>
      <c r="AE288" s="105">
        <v>0</v>
      </c>
      <c r="AF288" s="105">
        <v>0</v>
      </c>
      <c r="AG288" s="105">
        <v>0</v>
      </c>
      <c r="AH288" s="105">
        <v>7303.9593462190605</v>
      </c>
      <c r="AI288" s="105">
        <v>16000.407974390291</v>
      </c>
      <c r="AJ288" s="105">
        <v>16000.442646637039</v>
      </c>
      <c r="AK288" s="105">
        <v>16000.483698850068</v>
      </c>
      <c r="AL288" s="105">
        <v>15999.461759191579</v>
      </c>
      <c r="AM288" s="105">
        <v>15999.464066538059</v>
      </c>
      <c r="AN288" s="105">
        <v>15999.490258284452</v>
      </c>
      <c r="AO288" s="105">
        <v>15999.481728825618</v>
      </c>
      <c r="AP288" s="105">
        <v>15999.492589173951</v>
      </c>
      <c r="AQ288" s="105">
        <v>15999.682042136519</v>
      </c>
      <c r="AR288" s="105">
        <v>15999.686478015348</v>
      </c>
      <c r="AS288" s="105">
        <v>15999.690446407219</v>
      </c>
      <c r="AT288" s="105">
        <v>15999.694338892499</v>
      </c>
      <c r="AU288" s="105">
        <v>15999.69816598428</v>
      </c>
    </row>
    <row r="289" spans="5:47">
      <c r="E289" s="271" t="s">
        <v>256</v>
      </c>
      <c r="F289" s="292"/>
      <c r="G289" s="272">
        <v>0</v>
      </c>
      <c r="H289" s="272">
        <v>0</v>
      </c>
      <c r="I289" s="272">
        <v>0</v>
      </c>
      <c r="J289" s="272">
        <v>0</v>
      </c>
      <c r="K289" s="272">
        <v>0</v>
      </c>
      <c r="L289" s="272">
        <v>0</v>
      </c>
      <c r="M289" s="272">
        <v>0</v>
      </c>
      <c r="N289" s="272">
        <v>0</v>
      </c>
      <c r="O289" s="272">
        <v>0</v>
      </c>
      <c r="P289" s="272">
        <v>0</v>
      </c>
      <c r="Q289" s="272">
        <v>0</v>
      </c>
      <c r="R289" s="272">
        <v>0</v>
      </c>
      <c r="S289" s="272">
        <v>0</v>
      </c>
      <c r="T289" s="272">
        <v>0</v>
      </c>
      <c r="U289" s="272">
        <v>0</v>
      </c>
      <c r="V289" s="272">
        <v>0</v>
      </c>
      <c r="W289" s="272">
        <v>0</v>
      </c>
      <c r="X289" s="273">
        <v>0</v>
      </c>
      <c r="Y289" s="273">
        <v>0</v>
      </c>
      <c r="Z289" s="273">
        <v>0</v>
      </c>
      <c r="AA289" s="273">
        <v>0</v>
      </c>
      <c r="AB289" s="273">
        <v>0</v>
      </c>
      <c r="AC289" s="273">
        <v>0</v>
      </c>
      <c r="AD289" s="273">
        <v>25109.857718028168</v>
      </c>
      <c r="AE289" s="105">
        <v>56553.800281971831</v>
      </c>
      <c r="AF289" s="105">
        <v>56199.999999999993</v>
      </c>
      <c r="AG289" s="105">
        <v>55346.101842022392</v>
      </c>
      <c r="AH289" s="105">
        <v>57245.397361572061</v>
      </c>
      <c r="AI289" s="105">
        <v>56201.433010045832</v>
      </c>
      <c r="AJ289" s="105">
        <v>56201.554796312565</v>
      </c>
      <c r="AK289" s="105">
        <v>56201.698992210855</v>
      </c>
      <c r="AL289" s="105">
        <v>56198.109429160402</v>
      </c>
      <c r="AM289" s="105">
        <v>56198.117533714976</v>
      </c>
      <c r="AN289" s="105">
        <v>56198.209532224129</v>
      </c>
      <c r="AO289" s="105">
        <v>56198.179572499968</v>
      </c>
      <c r="AP289" s="105">
        <v>56198.217719473505</v>
      </c>
      <c r="AQ289" s="105">
        <v>56198.883173004564</v>
      </c>
      <c r="AR289" s="105">
        <v>56198.898754028924</v>
      </c>
      <c r="AS289" s="105">
        <v>56198.912693005404</v>
      </c>
      <c r="AT289" s="105">
        <v>56198.926365359919</v>
      </c>
      <c r="AU289" s="105">
        <v>56198.939808019742</v>
      </c>
    </row>
    <row r="290" spans="5:47">
      <c r="E290" s="271" t="s">
        <v>257</v>
      </c>
      <c r="F290" s="292"/>
      <c r="G290" s="272">
        <v>0</v>
      </c>
      <c r="H290" s="272">
        <v>0</v>
      </c>
      <c r="I290" s="272">
        <v>0</v>
      </c>
      <c r="J290" s="272">
        <v>0</v>
      </c>
      <c r="K290" s="272">
        <v>0</v>
      </c>
      <c r="L290" s="272">
        <v>0</v>
      </c>
      <c r="M290" s="272">
        <v>0</v>
      </c>
      <c r="N290" s="272">
        <v>0</v>
      </c>
      <c r="O290" s="272">
        <v>0</v>
      </c>
      <c r="P290" s="272">
        <v>0</v>
      </c>
      <c r="Q290" s="272">
        <v>0</v>
      </c>
      <c r="R290" s="272">
        <v>0</v>
      </c>
      <c r="S290" s="272">
        <v>0</v>
      </c>
      <c r="T290" s="272">
        <v>0</v>
      </c>
      <c r="U290" s="272">
        <v>0</v>
      </c>
      <c r="V290" s="272">
        <v>0</v>
      </c>
      <c r="W290" s="272">
        <v>0</v>
      </c>
      <c r="X290" s="273">
        <v>0</v>
      </c>
      <c r="Y290" s="273">
        <v>0</v>
      </c>
      <c r="Z290" s="273">
        <v>0</v>
      </c>
      <c r="AA290" s="273">
        <v>0</v>
      </c>
      <c r="AB290" s="273">
        <v>0</v>
      </c>
      <c r="AC290" s="273">
        <v>0</v>
      </c>
      <c r="AD290" s="273">
        <v>10723.07091161344</v>
      </c>
      <c r="AE290" s="105">
        <v>24377.634088386549</v>
      </c>
      <c r="AF290" s="105">
        <v>24953.09</v>
      </c>
      <c r="AG290" s="105">
        <v>25112.555106255702</v>
      </c>
      <c r="AH290" s="105">
        <v>25974.335101780911</v>
      </c>
      <c r="AI290" s="105">
        <v>25500.650209184503</v>
      </c>
      <c r="AJ290" s="105">
        <v>25500.705468077758</v>
      </c>
      <c r="AK290" s="105">
        <v>25500.770895042297</v>
      </c>
      <c r="AL290" s="105">
        <v>25499.142178711572</v>
      </c>
      <c r="AM290" s="105">
        <v>25499.145856045052</v>
      </c>
      <c r="AN290" s="105">
        <v>25499.187599140838</v>
      </c>
      <c r="AO290" s="105">
        <v>25499.174005315832</v>
      </c>
      <c r="AP290" s="105">
        <v>25499.19131399598</v>
      </c>
      <c r="AQ290" s="105">
        <v>25499.493254655077</v>
      </c>
      <c r="AR290" s="105">
        <v>25499.500324336968</v>
      </c>
      <c r="AS290" s="105">
        <v>25499.506648961531</v>
      </c>
      <c r="AT290" s="105">
        <v>25499.51285260994</v>
      </c>
      <c r="AU290" s="105">
        <v>25499.518952037422</v>
      </c>
    </row>
    <row r="291" spans="5:47">
      <c r="E291" s="271" t="s">
        <v>93</v>
      </c>
      <c r="F291" s="292"/>
      <c r="G291" s="272">
        <v>0</v>
      </c>
      <c r="H291" s="272">
        <v>0</v>
      </c>
      <c r="I291" s="272">
        <v>0</v>
      </c>
      <c r="J291" s="272">
        <v>0</v>
      </c>
      <c r="K291" s="272">
        <v>0</v>
      </c>
      <c r="L291" s="272">
        <v>0</v>
      </c>
      <c r="M291" s="272">
        <v>0</v>
      </c>
      <c r="N291" s="272">
        <v>0</v>
      </c>
      <c r="O291" s="272">
        <v>0</v>
      </c>
      <c r="P291" s="272">
        <v>0</v>
      </c>
      <c r="Q291" s="272">
        <v>0</v>
      </c>
      <c r="R291" s="272">
        <v>0</v>
      </c>
      <c r="S291" s="272">
        <v>0</v>
      </c>
      <c r="T291" s="272">
        <v>0</v>
      </c>
      <c r="U291" s="272">
        <v>20000.000000000004</v>
      </c>
      <c r="V291" s="272">
        <v>25000</v>
      </c>
      <c r="W291" s="272">
        <v>35000</v>
      </c>
      <c r="X291" s="273">
        <v>56437.000000000007</v>
      </c>
      <c r="Y291" s="273">
        <v>73124.900000000009</v>
      </c>
      <c r="Z291" s="273">
        <v>114244.1</v>
      </c>
      <c r="AA291" s="273">
        <v>144626</v>
      </c>
      <c r="AB291" s="273">
        <v>156507</v>
      </c>
      <c r="AC291" s="273">
        <v>156603.9</v>
      </c>
      <c r="AD291" s="273">
        <v>139329.46213172271</v>
      </c>
      <c r="AE291" s="105">
        <v>100629.53786827726</v>
      </c>
      <c r="AF291" s="105">
        <v>99999.999999999985</v>
      </c>
      <c r="AG291" s="105">
        <v>98480.608259826316</v>
      </c>
      <c r="AH291" s="105">
        <v>101860.13765404285</v>
      </c>
      <c r="AI291" s="105">
        <v>113698.23856608162</v>
      </c>
      <c r="AJ291" s="105">
        <v>143700.11519251292</v>
      </c>
      <c r="AK291" s="105">
        <v>174843.71474775914</v>
      </c>
      <c r="AL291" s="105">
        <v>198200.36446627986</v>
      </c>
      <c r="AM291" s="105">
        <v>203851.84905692132</v>
      </c>
      <c r="AN291" s="105">
        <v>201352.34393295791</v>
      </c>
      <c r="AO291" s="105">
        <v>199993.52161032011</v>
      </c>
      <c r="AP291" s="105">
        <v>199993.65736467432</v>
      </c>
      <c r="AQ291" s="105">
        <v>199996.02552670654</v>
      </c>
      <c r="AR291" s="105">
        <v>199996.0809751919</v>
      </c>
      <c r="AS291" s="105">
        <v>199996.13058009039</v>
      </c>
      <c r="AT291" s="105">
        <v>199996.17923615631</v>
      </c>
      <c r="AU291" s="105">
        <v>199996.22707480329</v>
      </c>
    </row>
    <row r="292" spans="5:47" ht="15.75">
      <c r="E292" s="274" t="s">
        <v>258</v>
      </c>
      <c r="F292" s="293"/>
      <c r="G292" s="275">
        <v>0</v>
      </c>
      <c r="H292" s="275">
        <v>0</v>
      </c>
      <c r="I292" s="275">
        <v>0</v>
      </c>
      <c r="J292" s="275">
        <v>0</v>
      </c>
      <c r="K292" s="275">
        <v>0</v>
      </c>
      <c r="L292" s="275">
        <v>0</v>
      </c>
      <c r="M292" s="275">
        <v>0</v>
      </c>
      <c r="N292" s="275">
        <v>0</v>
      </c>
      <c r="O292" s="275">
        <v>0</v>
      </c>
      <c r="P292" s="275">
        <v>0</v>
      </c>
      <c r="Q292" s="275">
        <v>0</v>
      </c>
      <c r="R292" s="275">
        <v>0</v>
      </c>
      <c r="S292" s="275">
        <v>0</v>
      </c>
      <c r="T292" s="275">
        <v>0</v>
      </c>
      <c r="U292" s="275">
        <v>20000.000000000004</v>
      </c>
      <c r="V292" s="275">
        <v>25000</v>
      </c>
      <c r="W292" s="275">
        <v>35000</v>
      </c>
      <c r="X292" s="276">
        <v>56437.000000000007</v>
      </c>
      <c r="Y292" s="276">
        <v>73124.900000000009</v>
      </c>
      <c r="Z292" s="276">
        <v>114244.1</v>
      </c>
      <c r="AA292" s="276">
        <v>144626</v>
      </c>
      <c r="AB292" s="276">
        <v>156507</v>
      </c>
      <c r="AC292" s="276">
        <v>156603.9</v>
      </c>
      <c r="AD292" s="276">
        <v>175162.39076136431</v>
      </c>
      <c r="AE292" s="277">
        <v>181560.97223863564</v>
      </c>
      <c r="AF292" s="277">
        <v>181153.08999999997</v>
      </c>
      <c r="AG292" s="277">
        <v>178939.26520810439</v>
      </c>
      <c r="AH292" s="277">
        <v>192383.82946361488</v>
      </c>
      <c r="AI292" s="277">
        <v>211400.72975970226</v>
      </c>
      <c r="AJ292" s="277">
        <v>241402.81810354028</v>
      </c>
      <c r="AK292" s="277">
        <v>272546.66833386233</v>
      </c>
      <c r="AL292" s="277">
        <v>295897.07783334341</v>
      </c>
      <c r="AM292" s="277">
        <v>301548.57651321939</v>
      </c>
      <c r="AN292" s="277">
        <v>299049.23132260732</v>
      </c>
      <c r="AO292" s="277">
        <v>297690.35691696149</v>
      </c>
      <c r="AP292" s="277">
        <v>297690.55898731772</v>
      </c>
      <c r="AQ292" s="277">
        <v>297694.08399650268</v>
      </c>
      <c r="AR292" s="277">
        <v>297694.16653157317</v>
      </c>
      <c r="AS292" s="277">
        <v>297694.24036846455</v>
      </c>
      <c r="AT292" s="277">
        <v>297694.31279301865</v>
      </c>
      <c r="AU292" s="277">
        <v>297694.38400084473</v>
      </c>
    </row>
    <row r="293" spans="5:47" ht="15.75">
      <c r="E293" s="265" t="s">
        <v>259</v>
      </c>
      <c r="F293" s="294"/>
      <c r="G293" s="278"/>
      <c r="H293" s="278"/>
      <c r="I293" s="278"/>
      <c r="J293" s="278"/>
      <c r="K293" s="278"/>
      <c r="L293" s="278"/>
      <c r="M293" s="278"/>
      <c r="N293" s="278"/>
      <c r="O293" s="278"/>
      <c r="P293" s="278"/>
      <c r="Q293" s="278"/>
      <c r="R293" s="278"/>
      <c r="S293" s="278"/>
      <c r="T293" s="278"/>
      <c r="U293" s="278"/>
      <c r="V293" s="278"/>
      <c r="W293" s="278"/>
      <c r="X293" s="279"/>
      <c r="Y293" s="279"/>
      <c r="Z293" s="279"/>
      <c r="AA293" s="279"/>
      <c r="AB293" s="279"/>
      <c r="AC293" s="279"/>
      <c r="AD293" s="279"/>
      <c r="AE293" s="280"/>
      <c r="AF293" s="280"/>
      <c r="AG293" s="280"/>
      <c r="AH293" s="280"/>
      <c r="AI293" s="280"/>
      <c r="AJ293" s="280"/>
      <c r="AK293" s="280"/>
      <c r="AL293" s="280"/>
      <c r="AM293" s="280"/>
      <c r="AN293" s="280"/>
      <c r="AO293" s="280"/>
      <c r="AP293" s="280"/>
      <c r="AQ293" s="280"/>
      <c r="AR293" s="280"/>
      <c r="AS293" s="280"/>
      <c r="AT293" s="280"/>
      <c r="AU293" s="280"/>
    </row>
    <row r="294" spans="5:47">
      <c r="E294" s="257" t="s">
        <v>168</v>
      </c>
      <c r="F294" s="288"/>
      <c r="G294" s="272">
        <v>1461502.2999998499</v>
      </c>
      <c r="H294" s="272">
        <v>1420422.8000000003</v>
      </c>
      <c r="I294" s="272">
        <v>1087334.5</v>
      </c>
      <c r="J294" s="272">
        <v>1254349.5999999999</v>
      </c>
      <c r="K294" s="272">
        <v>1285976.7</v>
      </c>
      <c r="L294" s="272">
        <v>1113094.9000000001</v>
      </c>
      <c r="M294" s="272">
        <v>1216941.6000000001</v>
      </c>
      <c r="N294" s="272">
        <v>1257068.6000000001</v>
      </c>
      <c r="O294" s="272">
        <v>1055648.8</v>
      </c>
      <c r="P294" s="272">
        <v>1126112.6000000001</v>
      </c>
      <c r="Q294" s="272">
        <v>1314535.8</v>
      </c>
      <c r="R294" s="272">
        <v>1296931.4000000001</v>
      </c>
      <c r="S294" s="272">
        <v>1396980.6</v>
      </c>
      <c r="T294" s="272">
        <v>1369785.1</v>
      </c>
      <c r="U294" s="272">
        <v>1539222.4000000004</v>
      </c>
      <c r="V294" s="272">
        <v>1347533.5000000002</v>
      </c>
      <c r="W294" s="272">
        <v>1402076.4</v>
      </c>
      <c r="X294" s="273">
        <v>1461256.5999999999</v>
      </c>
      <c r="Y294" s="273">
        <v>1307822.4000000001</v>
      </c>
      <c r="Z294" s="273">
        <v>1164411.1000000001</v>
      </c>
      <c r="AA294" s="273">
        <v>998203.4</v>
      </c>
      <c r="AB294" s="273">
        <v>988185.10000000009</v>
      </c>
      <c r="AC294" s="273">
        <v>977575.90000000014</v>
      </c>
      <c r="AD294" s="273">
        <v>1001580.0289999999</v>
      </c>
      <c r="AE294" s="105">
        <v>989891.27602593857</v>
      </c>
      <c r="AF294" s="105">
        <v>910164.00744132709</v>
      </c>
      <c r="AG294" s="105">
        <v>897623.0994710658</v>
      </c>
      <c r="AH294" s="105">
        <v>876030.35321404762</v>
      </c>
      <c r="AI294" s="105">
        <v>876579.55759474915</v>
      </c>
      <c r="AJ294" s="105">
        <v>885355.21277978527</v>
      </c>
      <c r="AK294" s="105">
        <v>901668.27005991433</v>
      </c>
      <c r="AL294" s="105">
        <v>922011.81060637254</v>
      </c>
      <c r="AM294" s="105">
        <v>919136.65241432097</v>
      </c>
      <c r="AN294" s="105">
        <v>915055.40607683442</v>
      </c>
      <c r="AO294" s="105">
        <v>910716.30793020828</v>
      </c>
      <c r="AP294" s="105">
        <v>908372.68492010597</v>
      </c>
      <c r="AQ294" s="105">
        <v>907242.98684634024</v>
      </c>
      <c r="AR294" s="105">
        <v>903350.65548726614</v>
      </c>
      <c r="AS294" s="105">
        <v>899580.31529805355</v>
      </c>
      <c r="AT294" s="105">
        <v>895950.02565091394</v>
      </c>
      <c r="AU294" s="105">
        <v>892566.73429989477</v>
      </c>
    </row>
    <row r="295" spans="5:47">
      <c r="E295" s="257" t="s">
        <v>170</v>
      </c>
      <c r="F295" s="288"/>
      <c r="G295" s="272">
        <v>1027988.69999905</v>
      </c>
      <c r="H295" s="272">
        <v>834954.8</v>
      </c>
      <c r="I295" s="272">
        <v>818834.8</v>
      </c>
      <c r="J295" s="272">
        <v>646023.79999999993</v>
      </c>
      <c r="K295" s="272">
        <v>622178.4</v>
      </c>
      <c r="L295" s="272">
        <v>456666.00000000006</v>
      </c>
      <c r="M295" s="272">
        <v>388497.9</v>
      </c>
      <c r="N295" s="272">
        <v>469814.9</v>
      </c>
      <c r="O295" s="272">
        <v>461631.9</v>
      </c>
      <c r="P295" s="272">
        <v>408287.2</v>
      </c>
      <c r="Q295" s="272">
        <v>761650.90000000014</v>
      </c>
      <c r="R295" s="272">
        <v>868341.59999999986</v>
      </c>
      <c r="S295" s="272">
        <v>929318.3</v>
      </c>
      <c r="T295" s="272">
        <v>901107.60000000009</v>
      </c>
      <c r="U295" s="272">
        <v>900604.20000000007</v>
      </c>
      <c r="V295" s="272">
        <v>741392.10000000009</v>
      </c>
      <c r="W295" s="272">
        <v>713556</v>
      </c>
      <c r="X295" s="273">
        <v>894090.7</v>
      </c>
      <c r="Y295" s="273">
        <v>955065.89999999991</v>
      </c>
      <c r="Z295" s="273">
        <v>992077.70000000007</v>
      </c>
      <c r="AA295" s="273">
        <v>760232.20000000007</v>
      </c>
      <c r="AB295" s="273">
        <v>620679.19999999995</v>
      </c>
      <c r="AC295" s="273">
        <v>726806.20000000007</v>
      </c>
      <c r="AD295" s="273">
        <v>862821.9709999999</v>
      </c>
      <c r="AE295" s="105">
        <v>855524.34280767618</v>
      </c>
      <c r="AF295" s="105">
        <v>839835.99255867302</v>
      </c>
      <c r="AG295" s="105">
        <v>852376.90052893374</v>
      </c>
      <c r="AH295" s="105">
        <v>873969.64678595227</v>
      </c>
      <c r="AI295" s="105">
        <v>873420.44240525039</v>
      </c>
      <c r="AJ295" s="105">
        <v>864644.78722021542</v>
      </c>
      <c r="AK295" s="105">
        <v>848331.72994008602</v>
      </c>
      <c r="AL295" s="105">
        <v>827988.18939362769</v>
      </c>
      <c r="AM295" s="105">
        <v>830863.34758567926</v>
      </c>
      <c r="AN295" s="105">
        <v>834944.59392316593</v>
      </c>
      <c r="AO295" s="105">
        <v>839283.69206979184</v>
      </c>
      <c r="AP295" s="105">
        <v>841627.31507989345</v>
      </c>
      <c r="AQ295" s="105">
        <v>842757.01315365965</v>
      </c>
      <c r="AR295" s="105">
        <v>846649.34451273398</v>
      </c>
      <c r="AS295" s="105">
        <v>850419.6847019468</v>
      </c>
      <c r="AT295" s="105">
        <v>854049.97434908606</v>
      </c>
      <c r="AU295" s="105">
        <v>857433.26570010465</v>
      </c>
    </row>
    <row r="296" spans="5:47" ht="15.75">
      <c r="E296" s="266" t="s">
        <v>74</v>
      </c>
      <c r="F296" s="295"/>
      <c r="G296" s="275">
        <v>2489490.9999989001</v>
      </c>
      <c r="H296" s="275">
        <v>2255377.6000000006</v>
      </c>
      <c r="I296" s="275">
        <v>1906169.3</v>
      </c>
      <c r="J296" s="275">
        <v>1900373.4</v>
      </c>
      <c r="K296" s="275">
        <v>1908155.1</v>
      </c>
      <c r="L296" s="275">
        <v>1569760.9000000001</v>
      </c>
      <c r="M296" s="275">
        <v>1605439.5</v>
      </c>
      <c r="N296" s="275">
        <v>1726883.5</v>
      </c>
      <c r="O296" s="275">
        <v>1517280.7000000002</v>
      </c>
      <c r="P296" s="275">
        <v>1534399.8</v>
      </c>
      <c r="Q296" s="275">
        <v>2076186.7000000002</v>
      </c>
      <c r="R296" s="275">
        <v>2165273</v>
      </c>
      <c r="S296" s="275">
        <v>2326298.9000000004</v>
      </c>
      <c r="T296" s="275">
        <v>2270892.7000000002</v>
      </c>
      <c r="U296" s="275">
        <v>2439826.6000000006</v>
      </c>
      <c r="V296" s="275">
        <v>2088925.6000000003</v>
      </c>
      <c r="W296" s="275">
        <v>2115632.4</v>
      </c>
      <c r="X296" s="276">
        <v>2355347.2999999998</v>
      </c>
      <c r="Y296" s="276">
        <v>2262888.2999999998</v>
      </c>
      <c r="Z296" s="276">
        <v>2156488.8000000003</v>
      </c>
      <c r="AA296" s="276">
        <v>1758435.6</v>
      </c>
      <c r="AB296" s="276">
        <v>1608864.3</v>
      </c>
      <c r="AC296" s="276">
        <v>1704382.1</v>
      </c>
      <c r="AD296" s="276">
        <v>1864401.9999999998</v>
      </c>
      <c r="AE296" s="277">
        <v>1845415.6188336147</v>
      </c>
      <c r="AF296" s="277">
        <v>1750000</v>
      </c>
      <c r="AG296" s="277">
        <v>1749999.9999999995</v>
      </c>
      <c r="AH296" s="277">
        <v>1750000</v>
      </c>
      <c r="AI296" s="277">
        <v>1749999.9999999995</v>
      </c>
      <c r="AJ296" s="277">
        <v>1750000.0000000007</v>
      </c>
      <c r="AK296" s="277">
        <v>1750000.0000000005</v>
      </c>
      <c r="AL296" s="277">
        <v>1750000.0000000002</v>
      </c>
      <c r="AM296" s="277">
        <v>1750000.0000000002</v>
      </c>
      <c r="AN296" s="277">
        <v>1750000.0000000005</v>
      </c>
      <c r="AO296" s="277">
        <v>1750000</v>
      </c>
      <c r="AP296" s="277">
        <v>1749999.9999999995</v>
      </c>
      <c r="AQ296" s="277">
        <v>1750000</v>
      </c>
      <c r="AR296" s="277">
        <v>1750000</v>
      </c>
      <c r="AS296" s="277">
        <v>1750000.0000000005</v>
      </c>
      <c r="AT296" s="277">
        <v>1750000</v>
      </c>
      <c r="AU296" s="277">
        <v>1749999.9999999995</v>
      </c>
    </row>
    <row r="297" spans="5:47" ht="15.75">
      <c r="E297" s="281" t="s">
        <v>159</v>
      </c>
      <c r="F297" s="281"/>
      <c r="G297" s="282">
        <v>0.58706872208033511</v>
      </c>
      <c r="H297" s="282">
        <v>0.62979378708026534</v>
      </c>
      <c r="I297" s="282">
        <v>0.57042913239658199</v>
      </c>
      <c r="J297" s="282">
        <v>0.6600542819637446</v>
      </c>
      <c r="K297" s="282">
        <v>0.67393719724355738</v>
      </c>
      <c r="L297" s="282">
        <v>0.7090856320857527</v>
      </c>
      <c r="M297" s="282">
        <v>0.75801149778612031</v>
      </c>
      <c r="N297" s="282">
        <v>0.72794059356059637</v>
      </c>
      <c r="O297" s="282">
        <v>0.69575049626611607</v>
      </c>
      <c r="P297" s="282">
        <v>0.73391080994666458</v>
      </c>
      <c r="Q297" s="282">
        <v>0.63314912864050232</v>
      </c>
      <c r="R297" s="282">
        <v>0.59896899836648776</v>
      </c>
      <c r="S297" s="282">
        <v>0.60051638248206185</v>
      </c>
      <c r="T297" s="282">
        <v>0.60319234810169586</v>
      </c>
      <c r="U297" s="282">
        <v>0.63087368585947867</v>
      </c>
      <c r="V297" s="282">
        <v>0.64508448745134817</v>
      </c>
      <c r="W297" s="282">
        <v>0.6627221250723897</v>
      </c>
      <c r="X297" s="282">
        <v>0.62039963278451549</v>
      </c>
      <c r="Y297" s="282">
        <v>0.57794386050782987</v>
      </c>
      <c r="Z297" s="282">
        <v>0.53995694297137087</v>
      </c>
      <c r="AA297" s="282">
        <v>0.56766560003675992</v>
      </c>
      <c r="AB297" s="282">
        <v>0.61421283323895004</v>
      </c>
      <c r="AC297" s="282">
        <v>0.57356616218863132</v>
      </c>
      <c r="AD297" s="282">
        <v>0.53721248368109453</v>
      </c>
      <c r="AE297" s="282">
        <v>0.53640560203538001</v>
      </c>
      <c r="AF297" s="282">
        <v>0.52009371853790121</v>
      </c>
      <c r="AG297" s="282">
        <v>0.5129274854120377</v>
      </c>
      <c r="AH297" s="282">
        <v>0.50058877326517004</v>
      </c>
      <c r="AI297" s="282">
        <v>0.50090260433985678</v>
      </c>
      <c r="AJ297" s="296">
        <v>0.50591726444559137</v>
      </c>
      <c r="AK297" s="296">
        <v>0.51523901146280804</v>
      </c>
      <c r="AL297" s="282">
        <v>0.52686389177506998</v>
      </c>
      <c r="AM297" s="282">
        <v>0.52522094423675481</v>
      </c>
      <c r="AN297" s="282">
        <v>0.52288880347247668</v>
      </c>
      <c r="AO297" s="282">
        <v>0.52040931881726182</v>
      </c>
      <c r="AP297" s="282">
        <v>0.5190701056686321</v>
      </c>
      <c r="AQ297" s="282">
        <v>0.51842456391219438</v>
      </c>
      <c r="AR297" s="282">
        <v>0.51620037456415213</v>
      </c>
      <c r="AS297" s="282">
        <v>0.51404589445603044</v>
      </c>
      <c r="AT297" s="282">
        <v>0.51197144322909371</v>
      </c>
      <c r="AU297" s="282">
        <v>0.51003813388565433</v>
      </c>
    </row>
    <row r="298" spans="5:47" ht="15.75">
      <c r="AC298" s="297"/>
      <c r="AG298" s="69"/>
      <c r="AH298" s="69"/>
      <c r="AI298" s="69"/>
    </row>
    <row r="299" spans="5:47" ht="20.25">
      <c r="E299" s="298" t="s">
        <v>262</v>
      </c>
      <c r="F299" s="298"/>
      <c r="X299" s="69"/>
      <c r="AC299" s="69"/>
      <c r="AD299" s="252"/>
    </row>
    <row r="300" spans="5:47" ht="15.75">
      <c r="E300" s="253" t="s">
        <v>263</v>
      </c>
      <c r="F300" s="235"/>
      <c r="G300" s="254">
        <v>1990</v>
      </c>
      <c r="H300" s="254">
        <v>1991</v>
      </c>
      <c r="I300" s="254">
        <v>1992</v>
      </c>
      <c r="J300" s="254">
        <v>1993</v>
      </c>
      <c r="K300" s="254">
        <v>1994</v>
      </c>
      <c r="L300" s="254">
        <v>1995</v>
      </c>
      <c r="M300" s="254">
        <v>1996</v>
      </c>
      <c r="N300" s="254">
        <v>1997</v>
      </c>
      <c r="O300" s="254">
        <v>1998</v>
      </c>
      <c r="P300" s="254">
        <v>1999</v>
      </c>
      <c r="Q300" s="254">
        <v>2000</v>
      </c>
      <c r="R300" s="254">
        <v>2001</v>
      </c>
      <c r="S300" s="254">
        <v>2002</v>
      </c>
      <c r="T300" s="254">
        <v>2003</v>
      </c>
      <c r="U300" s="254">
        <v>2004</v>
      </c>
      <c r="V300" s="254">
        <v>2005</v>
      </c>
      <c r="W300" s="254">
        <v>2006</v>
      </c>
      <c r="X300" s="254">
        <v>2007</v>
      </c>
      <c r="Y300" s="254">
        <v>2008</v>
      </c>
      <c r="Z300" s="254">
        <v>2009</v>
      </c>
      <c r="AA300" s="254">
        <v>2010</v>
      </c>
      <c r="AB300" s="254">
        <v>2011</v>
      </c>
      <c r="AC300" s="254">
        <v>2012</v>
      </c>
      <c r="AD300" s="254">
        <v>2013</v>
      </c>
      <c r="AE300" s="254">
        <v>2014</v>
      </c>
      <c r="AF300" s="254">
        <v>2015</v>
      </c>
      <c r="AG300" s="254">
        <v>2016</v>
      </c>
      <c r="AH300" s="254">
        <v>2017</v>
      </c>
      <c r="AI300" s="254">
        <v>2018</v>
      </c>
      <c r="AJ300" s="254">
        <v>2019</v>
      </c>
      <c r="AK300" s="254">
        <v>2020</v>
      </c>
      <c r="AL300" s="254">
        <v>2021</v>
      </c>
      <c r="AM300" s="254">
        <v>2022</v>
      </c>
      <c r="AN300" s="254">
        <v>2023</v>
      </c>
      <c r="AO300" s="254">
        <v>2024</v>
      </c>
      <c r="AP300" s="254">
        <v>2025</v>
      </c>
      <c r="AQ300" s="254">
        <v>2026</v>
      </c>
      <c r="AR300" s="254">
        <v>2027</v>
      </c>
      <c r="AS300" s="254">
        <v>2028</v>
      </c>
      <c r="AT300" s="254">
        <v>2029</v>
      </c>
      <c r="AU300" s="254">
        <v>2030</v>
      </c>
    </row>
    <row r="301" spans="5:47" ht="15.75">
      <c r="E301" s="299" t="s">
        <v>202</v>
      </c>
      <c r="F301" s="300"/>
      <c r="G301" s="255"/>
      <c r="H301" s="255"/>
      <c r="I301" s="255"/>
      <c r="J301" s="255"/>
      <c r="K301" s="255"/>
      <c r="L301" s="255"/>
      <c r="M301" s="255"/>
      <c r="N301" s="255"/>
      <c r="O301" s="255"/>
      <c r="P301" s="255"/>
      <c r="Q301" s="255"/>
      <c r="R301" s="255"/>
      <c r="S301" s="255"/>
      <c r="T301" s="255"/>
      <c r="U301" s="255"/>
      <c r="V301" s="255"/>
      <c r="W301" s="255"/>
      <c r="X301" s="256"/>
      <c r="Y301" s="256"/>
      <c r="Z301" s="256"/>
      <c r="AA301" s="256"/>
      <c r="AB301" s="256"/>
      <c r="AC301" s="256"/>
      <c r="AD301" s="256"/>
      <c r="AE301" s="155"/>
      <c r="AF301" s="155"/>
      <c r="AG301" s="155"/>
      <c r="AH301" s="155"/>
      <c r="AI301" s="155"/>
      <c r="AJ301" s="155"/>
      <c r="AK301" s="155"/>
      <c r="AL301" s="155"/>
      <c r="AM301" s="155"/>
      <c r="AN301" s="155"/>
      <c r="AO301" s="155"/>
      <c r="AP301" s="155"/>
      <c r="AQ301" s="155"/>
      <c r="AR301" s="155"/>
      <c r="AS301" s="155"/>
      <c r="AT301" s="155"/>
      <c r="AU301" s="155"/>
    </row>
    <row r="302" spans="5:47">
      <c r="E302" s="257" t="s">
        <v>248</v>
      </c>
      <c r="F302" s="285"/>
      <c r="G302" s="258">
        <v>1712013.4999997937</v>
      </c>
      <c r="H302" s="258">
        <v>1750846.5</v>
      </c>
      <c r="I302" s="258">
        <v>1354104.4000000004</v>
      </c>
      <c r="J302" s="258">
        <v>1531561.7052289422</v>
      </c>
      <c r="K302" s="258">
        <v>1475709.5653879829</v>
      </c>
      <c r="L302" s="258">
        <v>1449868.5293830752</v>
      </c>
      <c r="M302" s="258">
        <v>1300123.7888622161</v>
      </c>
      <c r="N302" s="258">
        <v>1480378.8111377843</v>
      </c>
      <c r="O302" s="258">
        <v>1422074.1</v>
      </c>
      <c r="P302" s="258">
        <v>1319746.5</v>
      </c>
      <c r="Q302" s="258">
        <v>1667630.1</v>
      </c>
      <c r="R302" s="258">
        <v>1829835.4</v>
      </c>
      <c r="S302" s="258">
        <v>1939739.9</v>
      </c>
      <c r="T302" s="258">
        <v>2022688.8</v>
      </c>
      <c r="U302" s="258">
        <v>1842093</v>
      </c>
      <c r="V302" s="258">
        <v>1652235.1</v>
      </c>
      <c r="W302" s="258">
        <v>1629430.3</v>
      </c>
      <c r="X302" s="259">
        <v>1774764.4</v>
      </c>
      <c r="Y302" s="259">
        <v>1785898.8</v>
      </c>
      <c r="Z302" s="259">
        <v>1716410.4</v>
      </c>
      <c r="AA302" s="259">
        <v>1561734.2999999998</v>
      </c>
      <c r="AB302" s="259">
        <v>1376261.2000000002</v>
      </c>
      <c r="AC302" s="259">
        <v>1306816.1000000001</v>
      </c>
      <c r="AD302" s="259">
        <v>1609596.9067308637</v>
      </c>
      <c r="AE302" s="260">
        <v>1673480.5015372084</v>
      </c>
      <c r="AF302" s="260">
        <v>1580175.5542257694</v>
      </c>
      <c r="AG302" s="260">
        <v>1579332.4816108497</v>
      </c>
      <c r="AH302" s="260">
        <v>1559496.3421212607</v>
      </c>
      <c r="AI302" s="260">
        <v>1548820.9516300142</v>
      </c>
      <c r="AJ302" s="260">
        <v>1512455.5179469709</v>
      </c>
      <c r="AK302" s="260">
        <v>1489837.6249797144</v>
      </c>
      <c r="AL302" s="260">
        <v>1446660.1162571833</v>
      </c>
      <c r="AM302" s="260">
        <v>1447462.6278613051</v>
      </c>
      <c r="AN302" s="260">
        <v>1450474.6083972952</v>
      </c>
      <c r="AO302" s="260">
        <v>1451731.5838789179</v>
      </c>
      <c r="AP302" s="260">
        <v>1453159.0946532143</v>
      </c>
      <c r="AQ302" s="260">
        <v>1450189.0821926405</v>
      </c>
      <c r="AR302" s="260">
        <v>1451965.3486262085</v>
      </c>
      <c r="AS302" s="260">
        <v>1451957.3869428446</v>
      </c>
      <c r="AT302" s="260">
        <v>1452013.5455113347</v>
      </c>
      <c r="AU302" s="260">
        <v>1452009.7912990008</v>
      </c>
    </row>
    <row r="303" spans="5:47">
      <c r="E303" s="301" t="s">
        <v>249</v>
      </c>
      <c r="F303" s="302"/>
      <c r="G303" s="258">
        <v>0</v>
      </c>
      <c r="H303" s="258">
        <v>0</v>
      </c>
      <c r="I303" s="258">
        <v>0</v>
      </c>
      <c r="J303" s="258">
        <v>0</v>
      </c>
      <c r="K303" s="258">
        <v>0</v>
      </c>
      <c r="L303" s="258">
        <v>0</v>
      </c>
      <c r="M303" s="258">
        <v>0</v>
      </c>
      <c r="N303" s="258">
        <v>0</v>
      </c>
      <c r="O303" s="258">
        <v>0</v>
      </c>
      <c r="P303" s="258">
        <v>0</v>
      </c>
      <c r="Q303" s="258">
        <v>0</v>
      </c>
      <c r="R303" s="258">
        <v>0</v>
      </c>
      <c r="S303" s="258">
        <v>0</v>
      </c>
      <c r="T303" s="258">
        <v>0</v>
      </c>
      <c r="U303" s="258">
        <v>89373</v>
      </c>
      <c r="V303" s="258">
        <v>212494</v>
      </c>
      <c r="W303" s="258">
        <v>39765.4</v>
      </c>
      <c r="X303" s="259">
        <v>72354</v>
      </c>
      <c r="Y303" s="259">
        <v>291724.79999999999</v>
      </c>
      <c r="Z303" s="259">
        <v>236660.09999999998</v>
      </c>
      <c r="AA303" s="259">
        <v>86200.099999999991</v>
      </c>
      <c r="AB303" s="259">
        <v>35058.199999999997</v>
      </c>
      <c r="AC303" s="259">
        <v>660.1</v>
      </c>
      <c r="AD303" s="259">
        <v>23133.8</v>
      </c>
      <c r="AE303" s="260">
        <v>0</v>
      </c>
      <c r="AF303" s="260">
        <v>0</v>
      </c>
      <c r="AG303" s="260">
        <v>0</v>
      </c>
      <c r="AH303" s="260">
        <v>0</v>
      </c>
      <c r="AI303" s="260">
        <v>0</v>
      </c>
      <c r="AJ303" s="260">
        <v>0</v>
      </c>
      <c r="AK303" s="260">
        <v>0</v>
      </c>
      <c r="AL303" s="260">
        <v>0</v>
      </c>
      <c r="AM303" s="260">
        <v>0</v>
      </c>
      <c r="AN303" s="260">
        <v>0</v>
      </c>
      <c r="AO303" s="260">
        <v>0</v>
      </c>
      <c r="AP303" s="260">
        <v>0</v>
      </c>
      <c r="AQ303" s="260">
        <v>0</v>
      </c>
      <c r="AR303" s="260">
        <v>0</v>
      </c>
      <c r="AS303" s="260">
        <v>0</v>
      </c>
      <c r="AT303" s="260">
        <v>0</v>
      </c>
      <c r="AU303" s="260">
        <v>0</v>
      </c>
    </row>
    <row r="304" spans="5:47">
      <c r="E304" s="301" t="s">
        <v>168</v>
      </c>
      <c r="F304" s="302"/>
      <c r="G304" s="258">
        <v>1169081.5529884717</v>
      </c>
      <c r="H304" s="258">
        <v>1241986.5582925419</v>
      </c>
      <c r="I304" s="258">
        <v>854894.88642282283</v>
      </c>
      <c r="J304" s="258">
        <v>1032140.7216056165</v>
      </c>
      <c r="K304" s="258">
        <v>1087939.6727095626</v>
      </c>
      <c r="L304" s="258">
        <v>994463.79115366039</v>
      </c>
      <c r="M304" s="258">
        <v>1027840.7337473071</v>
      </c>
      <c r="N304" s="258">
        <v>1119079.7000000002</v>
      </c>
      <c r="O304" s="258">
        <v>1030522.1</v>
      </c>
      <c r="P304" s="258">
        <v>990386.80000000016</v>
      </c>
      <c r="Q304" s="258">
        <v>1104837.0000000002</v>
      </c>
      <c r="R304" s="258">
        <v>1154163.5</v>
      </c>
      <c r="S304" s="258">
        <v>1209596.8</v>
      </c>
      <c r="T304" s="258">
        <v>1239531.1000000001</v>
      </c>
      <c r="U304" s="258">
        <v>1252149.5</v>
      </c>
      <c r="V304" s="258">
        <v>1228139.7000000002</v>
      </c>
      <c r="W304" s="258">
        <v>1193236.8</v>
      </c>
      <c r="X304" s="259">
        <v>1264511.6000000001</v>
      </c>
      <c r="Y304" s="259">
        <v>1228911.8</v>
      </c>
      <c r="Z304" s="259">
        <v>1143808.1000000001</v>
      </c>
      <c r="AA304" s="259">
        <v>981621.2</v>
      </c>
      <c r="AB304" s="259">
        <v>928290.00000000012</v>
      </c>
      <c r="AC304" s="259">
        <v>945170.90000000026</v>
      </c>
      <c r="AD304" s="259">
        <v>971653.3139999999</v>
      </c>
      <c r="AE304" s="260">
        <v>992889.94968891912</v>
      </c>
      <c r="AF304" s="260">
        <v>921990.02942102833</v>
      </c>
      <c r="AG304" s="260">
        <v>901627.07303886767</v>
      </c>
      <c r="AH304" s="260">
        <v>879614.63856574544</v>
      </c>
      <c r="AI304" s="260">
        <v>875583.67851632019</v>
      </c>
      <c r="AJ304" s="260">
        <v>883770.55054848327</v>
      </c>
      <c r="AK304" s="260">
        <v>899448.85867690004</v>
      </c>
      <c r="AL304" s="260">
        <v>916084.48048219399</v>
      </c>
      <c r="AM304" s="260">
        <v>919619.72724179423</v>
      </c>
      <c r="AN304" s="260">
        <v>915818.10820274916</v>
      </c>
      <c r="AO304" s="260">
        <v>911458.34862351615</v>
      </c>
      <c r="AP304" s="260">
        <v>909034.3913822649</v>
      </c>
      <c r="AQ304" s="260">
        <v>906847.37208599062</v>
      </c>
      <c r="AR304" s="260">
        <v>904032.19493431482</v>
      </c>
      <c r="AS304" s="260">
        <v>900239.19427380082</v>
      </c>
      <c r="AT304" s="260">
        <v>896576.43692037696</v>
      </c>
      <c r="AU304" s="260">
        <v>893141.84425795462</v>
      </c>
    </row>
    <row r="305" spans="5:231">
      <c r="E305" s="301" t="s">
        <v>170</v>
      </c>
      <c r="F305" s="302"/>
      <c r="G305" s="258">
        <v>542931.9470113219</v>
      </c>
      <c r="H305" s="258">
        <v>508859.941707458</v>
      </c>
      <c r="I305" s="258">
        <v>499209.51357717742</v>
      </c>
      <c r="J305" s="258">
        <v>499420.98362332565</v>
      </c>
      <c r="K305" s="258">
        <v>387769.89267842029</v>
      </c>
      <c r="L305" s="258">
        <v>455404.73822941474</v>
      </c>
      <c r="M305" s="258">
        <v>272283.05511490896</v>
      </c>
      <c r="N305" s="258">
        <v>361299.11113778403</v>
      </c>
      <c r="O305" s="258">
        <v>391552</v>
      </c>
      <c r="P305" s="258">
        <v>329359.69999999995</v>
      </c>
      <c r="Q305" s="258">
        <v>562793.1</v>
      </c>
      <c r="R305" s="258">
        <v>675671.9</v>
      </c>
      <c r="S305" s="258">
        <v>730143.1</v>
      </c>
      <c r="T305" s="258">
        <v>783157.7</v>
      </c>
      <c r="U305" s="258">
        <v>679316.5</v>
      </c>
      <c r="V305" s="258">
        <v>636589.4</v>
      </c>
      <c r="W305" s="258">
        <v>475958.89999999991</v>
      </c>
      <c r="X305" s="259">
        <v>582606.79999999993</v>
      </c>
      <c r="Y305" s="259">
        <v>848711.79999999993</v>
      </c>
      <c r="Z305" s="259">
        <v>809262.39999999991</v>
      </c>
      <c r="AA305" s="259">
        <v>666313.19999999995</v>
      </c>
      <c r="AB305" s="259">
        <v>483029.39999999997</v>
      </c>
      <c r="AC305" s="259">
        <v>362305.3</v>
      </c>
      <c r="AD305" s="259">
        <v>661077.39273086388</v>
      </c>
      <c r="AE305" s="260">
        <v>680590.55184828944</v>
      </c>
      <c r="AF305" s="260">
        <v>658185.52480474103</v>
      </c>
      <c r="AG305" s="260">
        <v>677705.40857198206</v>
      </c>
      <c r="AH305" s="260">
        <v>679881.70355551539</v>
      </c>
      <c r="AI305" s="260">
        <v>673237.27311369404</v>
      </c>
      <c r="AJ305" s="260">
        <v>628684.96739848761</v>
      </c>
      <c r="AK305" s="260">
        <v>590388.76630281436</v>
      </c>
      <c r="AL305" s="260">
        <v>530575.63577498938</v>
      </c>
      <c r="AM305" s="260">
        <v>527842.90061951079</v>
      </c>
      <c r="AN305" s="260">
        <v>534656.50019454595</v>
      </c>
      <c r="AO305" s="260">
        <v>540273.2352554017</v>
      </c>
      <c r="AP305" s="260">
        <v>544124.70327094931</v>
      </c>
      <c r="AQ305" s="260">
        <v>543341.7101066499</v>
      </c>
      <c r="AR305" s="260">
        <v>547933.15369189368</v>
      </c>
      <c r="AS305" s="260">
        <v>551718.19266904378</v>
      </c>
      <c r="AT305" s="260">
        <v>555437.10859095759</v>
      </c>
      <c r="AU305" s="260">
        <v>558867.94704104622</v>
      </c>
    </row>
    <row r="306" spans="5:231" ht="15.75">
      <c r="E306" s="303" t="s">
        <v>74</v>
      </c>
      <c r="F306" s="304"/>
      <c r="G306" s="262">
        <v>1712013.4999997937</v>
      </c>
      <c r="H306" s="262">
        <v>1750846.5</v>
      </c>
      <c r="I306" s="262">
        <v>1354104.4000000004</v>
      </c>
      <c r="J306" s="262">
        <v>1531561.7052289422</v>
      </c>
      <c r="K306" s="262">
        <v>1475709.5653879829</v>
      </c>
      <c r="L306" s="262">
        <v>1449868.5293830752</v>
      </c>
      <c r="M306" s="262">
        <v>1300123.7888622161</v>
      </c>
      <c r="N306" s="262">
        <v>1480378.8111377843</v>
      </c>
      <c r="O306" s="262">
        <v>1422074.1</v>
      </c>
      <c r="P306" s="262">
        <v>1319746.5</v>
      </c>
      <c r="Q306" s="262">
        <v>1667630.1</v>
      </c>
      <c r="R306" s="262">
        <v>1829835.4</v>
      </c>
      <c r="S306" s="262">
        <v>1939739.9</v>
      </c>
      <c r="T306" s="262">
        <v>2022688.8</v>
      </c>
      <c r="U306" s="262">
        <v>1931466</v>
      </c>
      <c r="V306" s="262">
        <v>1864729.1</v>
      </c>
      <c r="W306" s="262">
        <v>1669195.7</v>
      </c>
      <c r="X306" s="263">
        <v>1847118.4</v>
      </c>
      <c r="Y306" s="263">
        <v>2077623.6</v>
      </c>
      <c r="Z306" s="263">
        <v>1953070.5</v>
      </c>
      <c r="AA306" s="263">
        <v>1647934.4</v>
      </c>
      <c r="AB306" s="263">
        <v>1411319.4000000001</v>
      </c>
      <c r="AC306" s="263">
        <v>1307476.2000000002</v>
      </c>
      <c r="AD306" s="263">
        <v>1632730.7067308638</v>
      </c>
      <c r="AE306" s="264">
        <v>1673480.5015372084</v>
      </c>
      <c r="AF306" s="264">
        <v>1580175.5542257694</v>
      </c>
      <c r="AG306" s="264">
        <v>1579332.4816108497</v>
      </c>
      <c r="AH306" s="264">
        <v>1559496.3421212607</v>
      </c>
      <c r="AI306" s="264">
        <v>1548820.9516300142</v>
      </c>
      <c r="AJ306" s="264">
        <v>1512455.5179469709</v>
      </c>
      <c r="AK306" s="264">
        <v>1489837.6249797144</v>
      </c>
      <c r="AL306" s="264">
        <v>1446660.1162571833</v>
      </c>
      <c r="AM306" s="264">
        <v>1447462.6278613051</v>
      </c>
      <c r="AN306" s="264">
        <v>1450474.6083972952</v>
      </c>
      <c r="AO306" s="264">
        <v>1451731.5838789179</v>
      </c>
      <c r="AP306" s="264">
        <v>1453159.0946532143</v>
      </c>
      <c r="AQ306" s="264">
        <v>1450189.0821926405</v>
      </c>
      <c r="AR306" s="264">
        <v>1451965.3486262085</v>
      </c>
      <c r="AS306" s="264">
        <v>1451957.3869428446</v>
      </c>
      <c r="AT306" s="264">
        <v>1452013.5455113347</v>
      </c>
      <c r="AU306" s="264">
        <v>1452009.7912990008</v>
      </c>
    </row>
    <row r="307" spans="5:231" ht="15.75">
      <c r="E307" s="246" t="s">
        <v>250</v>
      </c>
      <c r="F307" s="286"/>
      <c r="G307" s="255"/>
      <c r="H307" s="255"/>
      <c r="I307" s="255"/>
      <c r="J307" s="255"/>
      <c r="K307" s="255"/>
      <c r="L307" s="255"/>
      <c r="M307" s="255"/>
      <c r="N307" s="255"/>
      <c r="O307" s="255"/>
      <c r="P307" s="255"/>
      <c r="Q307" s="255"/>
      <c r="R307" s="255"/>
      <c r="S307" s="255"/>
      <c r="T307" s="255"/>
      <c r="U307" s="255"/>
      <c r="V307" s="255"/>
      <c r="W307" s="255"/>
      <c r="X307" s="256"/>
      <c r="Y307" s="256"/>
      <c r="Z307" s="256"/>
      <c r="AA307" s="256"/>
      <c r="AB307" s="256"/>
      <c r="AC307" s="256"/>
      <c r="AD307" s="256"/>
      <c r="AE307" s="155"/>
      <c r="AF307" s="155"/>
      <c r="AG307" s="155"/>
      <c r="AH307" s="155"/>
      <c r="AI307" s="155"/>
      <c r="AJ307" s="155"/>
      <c r="AK307" s="155"/>
      <c r="AL307" s="155"/>
      <c r="AM307" s="155"/>
      <c r="AN307" s="155"/>
      <c r="AO307" s="155"/>
      <c r="AP307" s="155"/>
      <c r="AQ307" s="155"/>
      <c r="AR307" s="155"/>
      <c r="AS307" s="155"/>
      <c r="AT307" s="155"/>
      <c r="AU307" s="155"/>
      <c r="CR307" s="54"/>
      <c r="CS307" s="54"/>
      <c r="CT307" s="54"/>
      <c r="CU307" s="54"/>
      <c r="DB307" s="54"/>
      <c r="DC307" s="54"/>
      <c r="DD307" s="54"/>
      <c r="DE307" s="54"/>
      <c r="DF307" s="54"/>
      <c r="DG307" s="54"/>
      <c r="DH307" s="54"/>
      <c r="DI307" s="54"/>
      <c r="DJ307" s="54"/>
      <c r="DK307" s="54"/>
      <c r="DL307" s="54"/>
      <c r="DM307" s="54"/>
      <c r="DN307" s="54"/>
      <c r="DO307" s="54"/>
      <c r="DP307" s="54"/>
      <c r="DQ307" s="54"/>
      <c r="DR307" s="54"/>
      <c r="DS307" s="54"/>
      <c r="DT307" s="54"/>
      <c r="DU307" s="54"/>
      <c r="DV307" s="54"/>
      <c r="DW307" s="54"/>
      <c r="DX307" s="54"/>
      <c r="DY307" s="54"/>
      <c r="DZ307" s="54"/>
      <c r="EA307" s="54"/>
      <c r="EB307" s="54"/>
      <c r="EC307" s="54"/>
      <c r="ED307" s="54"/>
      <c r="EE307" s="54"/>
      <c r="EF307" s="54"/>
      <c r="EG307" s="54"/>
      <c r="EH307" s="54"/>
      <c r="EI307" s="54"/>
      <c r="EJ307" s="54"/>
      <c r="EK307" s="54"/>
      <c r="EL307" s="54"/>
      <c r="EM307" s="54"/>
      <c r="EN307" s="54"/>
      <c r="EO307" s="54"/>
      <c r="EP307" s="54"/>
      <c r="EQ307" s="54"/>
      <c r="ER307" s="54"/>
      <c r="ES307" s="54"/>
      <c r="ET307" s="54"/>
      <c r="EU307" s="54"/>
      <c r="EV307" s="54"/>
      <c r="EW307" s="54"/>
      <c r="EX307" s="54"/>
      <c r="EY307" s="54"/>
      <c r="EZ307" s="54"/>
      <c r="FA307" s="54"/>
      <c r="FB307" s="54"/>
      <c r="FC307" s="54"/>
      <c r="FD307" s="54"/>
      <c r="FE307" s="54"/>
      <c r="FF307" s="54"/>
      <c r="FG307" s="54"/>
      <c r="FH307" s="54"/>
      <c r="FI307" s="54"/>
      <c r="FJ307" s="54"/>
      <c r="FK307" s="54"/>
      <c r="FL307" s="54"/>
      <c r="FM307" s="54"/>
      <c r="FN307" s="54"/>
      <c r="FO307" s="54"/>
      <c r="FP307" s="54"/>
      <c r="FQ307" s="54"/>
      <c r="FR307" s="54"/>
      <c r="FS307" s="54"/>
      <c r="FT307" s="54"/>
      <c r="FU307" s="54"/>
      <c r="FV307" s="54"/>
      <c r="FW307" s="54"/>
      <c r="FX307" s="54"/>
      <c r="FY307" s="54"/>
      <c r="FZ307" s="54"/>
      <c r="GA307" s="54"/>
      <c r="GB307" s="54"/>
      <c r="GC307" s="54"/>
      <c r="GD307" s="54"/>
      <c r="GE307" s="54"/>
      <c r="GF307" s="54"/>
      <c r="GG307" s="54"/>
      <c r="GH307" s="54"/>
      <c r="GI307" s="54"/>
      <c r="GJ307" s="54"/>
      <c r="GK307" s="54"/>
      <c r="GL307" s="54"/>
      <c r="GM307" s="54"/>
      <c r="GN307" s="54"/>
      <c r="GO307" s="54"/>
      <c r="GP307" s="54"/>
      <c r="GQ307" s="54"/>
      <c r="GR307" s="54"/>
      <c r="GS307" s="54"/>
      <c r="GT307" s="54"/>
      <c r="GU307" s="54"/>
      <c r="GV307" s="54"/>
      <c r="GW307" s="54"/>
      <c r="GX307" s="54"/>
      <c r="GY307" s="54"/>
      <c r="GZ307" s="54"/>
      <c r="HA307" s="54"/>
      <c r="HB307" s="54"/>
      <c r="HC307" s="54"/>
      <c r="HD307" s="54"/>
      <c r="HE307" s="54"/>
      <c r="HF307" s="54"/>
      <c r="HG307" s="54"/>
      <c r="HH307" s="54"/>
      <c r="HI307" s="54"/>
      <c r="HJ307" s="54"/>
      <c r="HK307" s="54"/>
      <c r="HL307" s="54"/>
      <c r="HM307" s="54"/>
      <c r="HN307" s="54"/>
      <c r="HO307" s="54"/>
      <c r="HP307" s="54"/>
      <c r="HQ307" s="54"/>
      <c r="HR307" s="54"/>
      <c r="HS307" s="54"/>
      <c r="HT307" s="54"/>
      <c r="HU307" s="54"/>
      <c r="HV307" s="54"/>
      <c r="HW307" s="54"/>
    </row>
    <row r="308" spans="5:231" ht="15.75">
      <c r="E308" s="301" t="s">
        <v>168</v>
      </c>
      <c r="F308" s="302"/>
      <c r="G308" s="258">
        <v>49123.947011378157</v>
      </c>
      <c r="H308" s="258">
        <v>15414.141707457973</v>
      </c>
      <c r="I308" s="258">
        <v>84695.21357717739</v>
      </c>
      <c r="J308" s="258">
        <v>86915.078394383527</v>
      </c>
      <c r="K308" s="258">
        <v>204815.12729043732</v>
      </c>
      <c r="L308" s="258">
        <v>75171.50884633977</v>
      </c>
      <c r="M308" s="258">
        <v>43406.266252692978</v>
      </c>
      <c r="N308" s="258">
        <v>40716.100000000006</v>
      </c>
      <c r="O308" s="258">
        <v>18891.099999999999</v>
      </c>
      <c r="P308" s="258">
        <v>17604.599999999999</v>
      </c>
      <c r="Q308" s="258">
        <v>42654.5</v>
      </c>
      <c r="R308" s="258">
        <v>30389.7</v>
      </c>
      <c r="S308" s="258">
        <v>37929.4</v>
      </c>
      <c r="T308" s="258">
        <v>30442.800000000003</v>
      </c>
      <c r="U308" s="258">
        <v>54795.5</v>
      </c>
      <c r="V308" s="258">
        <v>61525</v>
      </c>
      <c r="W308" s="258">
        <v>101615.39999999998</v>
      </c>
      <c r="X308" s="259">
        <v>51878.3</v>
      </c>
      <c r="Y308" s="259">
        <v>0</v>
      </c>
      <c r="Z308" s="259">
        <v>0</v>
      </c>
      <c r="AA308" s="259">
        <v>0</v>
      </c>
      <c r="AB308" s="259">
        <v>0</v>
      </c>
      <c r="AC308" s="259">
        <v>53279.8</v>
      </c>
      <c r="AD308" s="259">
        <v>0</v>
      </c>
      <c r="AE308" s="260">
        <v>0</v>
      </c>
      <c r="AF308" s="260">
        <v>0</v>
      </c>
      <c r="AG308" s="260">
        <v>0</v>
      </c>
      <c r="AH308" s="260">
        <v>0</v>
      </c>
      <c r="AI308" s="260">
        <v>0</v>
      </c>
      <c r="AJ308" s="260">
        <v>0</v>
      </c>
      <c r="AK308" s="260">
        <v>0</v>
      </c>
      <c r="AL308" s="260">
        <v>0</v>
      </c>
      <c r="AM308" s="260">
        <v>0</v>
      </c>
      <c r="AN308" s="260">
        <v>0</v>
      </c>
      <c r="AO308" s="260">
        <v>0</v>
      </c>
      <c r="AP308" s="260">
        <v>0</v>
      </c>
      <c r="AQ308" s="260">
        <v>0</v>
      </c>
      <c r="AR308" s="260">
        <v>0</v>
      </c>
      <c r="AS308" s="260">
        <v>0</v>
      </c>
      <c r="AT308" s="260">
        <v>0</v>
      </c>
      <c r="AU308" s="260">
        <v>0</v>
      </c>
      <c r="CV308" s="54"/>
      <c r="CW308" s="54"/>
    </row>
    <row r="309" spans="5:231" ht="15.75">
      <c r="E309" s="301" t="s">
        <v>170</v>
      </c>
      <c r="F309" s="302"/>
      <c r="G309" s="258">
        <v>102121.35298772802</v>
      </c>
      <c r="H309" s="258">
        <v>66973.058292542031</v>
      </c>
      <c r="I309" s="258">
        <v>131564.68642282253</v>
      </c>
      <c r="J309" s="258">
        <v>98201.016376674292</v>
      </c>
      <c r="K309" s="258">
        <v>124890.80732157969</v>
      </c>
      <c r="L309" s="258">
        <v>109320.66177058542</v>
      </c>
      <c r="M309" s="258">
        <v>21046.044885091029</v>
      </c>
      <c r="N309" s="258">
        <v>56310.088862216006</v>
      </c>
      <c r="O309" s="258">
        <v>90501.200000000012</v>
      </c>
      <c r="P309" s="258">
        <v>34489.300000000003</v>
      </c>
      <c r="Q309" s="258">
        <v>95905.599999999991</v>
      </c>
      <c r="R309" s="258">
        <v>162551.4</v>
      </c>
      <c r="S309" s="258">
        <v>97597.900000000009</v>
      </c>
      <c r="T309" s="258">
        <v>120094.30000000002</v>
      </c>
      <c r="U309" s="258">
        <v>90306.8</v>
      </c>
      <c r="V309" s="258">
        <v>90076.200000000012</v>
      </c>
      <c r="W309" s="258">
        <v>171720.1</v>
      </c>
      <c r="X309" s="259">
        <v>157588</v>
      </c>
      <c r="Y309" s="259">
        <v>0</v>
      </c>
      <c r="Z309" s="259">
        <v>0</v>
      </c>
      <c r="AA309" s="259">
        <v>-0.1</v>
      </c>
      <c r="AB309" s="259">
        <v>0</v>
      </c>
      <c r="AC309" s="259">
        <v>170180.40000000002</v>
      </c>
      <c r="AD309" s="259">
        <v>0</v>
      </c>
      <c r="AE309" s="260">
        <v>0</v>
      </c>
      <c r="AF309" s="260">
        <v>0</v>
      </c>
      <c r="AG309" s="260">
        <v>0</v>
      </c>
      <c r="AH309" s="260">
        <v>0</v>
      </c>
      <c r="AI309" s="260">
        <v>0</v>
      </c>
      <c r="AJ309" s="260">
        <v>0</v>
      </c>
      <c r="AK309" s="260">
        <v>0</v>
      </c>
      <c r="AL309" s="260">
        <v>0</v>
      </c>
      <c r="AM309" s="260">
        <v>0</v>
      </c>
      <c r="AN309" s="260">
        <v>0</v>
      </c>
      <c r="AO309" s="260">
        <v>0</v>
      </c>
      <c r="AP309" s="260">
        <v>0</v>
      </c>
      <c r="AQ309" s="260">
        <v>0</v>
      </c>
      <c r="AR309" s="260">
        <v>0</v>
      </c>
      <c r="AS309" s="260">
        <v>0</v>
      </c>
      <c r="AT309" s="260">
        <v>0</v>
      </c>
      <c r="AU309" s="260">
        <v>0</v>
      </c>
      <c r="CX309" s="54"/>
      <c r="CY309" s="54"/>
      <c r="CZ309" s="54"/>
      <c r="DA309" s="54"/>
    </row>
    <row r="310" spans="5:231" ht="15.75">
      <c r="E310" s="303" t="s">
        <v>74</v>
      </c>
      <c r="F310" s="304"/>
      <c r="G310" s="262">
        <v>151245.29999910618</v>
      </c>
      <c r="H310" s="262">
        <v>82387.200000000012</v>
      </c>
      <c r="I310" s="262">
        <v>216259.89999999991</v>
      </c>
      <c r="J310" s="262">
        <v>185116.09477105783</v>
      </c>
      <c r="K310" s="262">
        <v>329705.93461201701</v>
      </c>
      <c r="L310" s="262">
        <v>184492.17061692517</v>
      </c>
      <c r="M310" s="262">
        <v>64452.31113778401</v>
      </c>
      <c r="N310" s="262">
        <v>97026.188862216019</v>
      </c>
      <c r="O310" s="262">
        <v>109392.30000000002</v>
      </c>
      <c r="P310" s="262">
        <v>52093.9</v>
      </c>
      <c r="Q310" s="262">
        <v>138560.09999999998</v>
      </c>
      <c r="R310" s="262">
        <v>192941.1</v>
      </c>
      <c r="S310" s="262">
        <v>135527.30000000002</v>
      </c>
      <c r="T310" s="262">
        <v>150537.10000000003</v>
      </c>
      <c r="U310" s="262">
        <v>145102.29999999999</v>
      </c>
      <c r="V310" s="262">
        <v>151601.20000000001</v>
      </c>
      <c r="W310" s="262">
        <v>273335.5</v>
      </c>
      <c r="X310" s="263">
        <v>209466.3</v>
      </c>
      <c r="Y310" s="263">
        <v>0</v>
      </c>
      <c r="Z310" s="263">
        <v>0</v>
      </c>
      <c r="AA310" s="263">
        <v>-0.1</v>
      </c>
      <c r="AB310" s="263">
        <v>0</v>
      </c>
      <c r="AC310" s="263">
        <v>223460.2</v>
      </c>
      <c r="AD310" s="263">
        <v>0</v>
      </c>
      <c r="AE310" s="264">
        <v>0</v>
      </c>
      <c r="AF310" s="264">
        <v>0</v>
      </c>
      <c r="AG310" s="264">
        <v>0</v>
      </c>
      <c r="AH310" s="264">
        <v>0</v>
      </c>
      <c r="AI310" s="264">
        <v>0</v>
      </c>
      <c r="AJ310" s="264">
        <v>0</v>
      </c>
      <c r="AK310" s="264">
        <v>0</v>
      </c>
      <c r="AL310" s="264">
        <v>0</v>
      </c>
      <c r="AM310" s="264">
        <v>0</v>
      </c>
      <c r="AN310" s="264">
        <v>0</v>
      </c>
      <c r="AO310" s="264">
        <v>0</v>
      </c>
      <c r="AP310" s="264">
        <v>0</v>
      </c>
      <c r="AQ310" s="264">
        <v>0</v>
      </c>
      <c r="AR310" s="264">
        <v>0</v>
      </c>
      <c r="AS310" s="264">
        <v>0</v>
      </c>
      <c r="AT310" s="264">
        <v>0</v>
      </c>
      <c r="AU310" s="264">
        <v>0</v>
      </c>
      <c r="CQ310" s="54"/>
    </row>
    <row r="311" spans="5:231" ht="15.75">
      <c r="E311" s="246" t="s">
        <v>251</v>
      </c>
      <c r="F311" s="286"/>
      <c r="G311" s="255"/>
      <c r="H311" s="255"/>
      <c r="I311" s="255"/>
      <c r="J311" s="255"/>
      <c r="K311" s="255"/>
      <c r="L311" s="255"/>
      <c r="M311" s="255"/>
      <c r="N311" s="255"/>
      <c r="O311" s="255"/>
      <c r="P311" s="255"/>
      <c r="Q311" s="255"/>
      <c r="R311" s="255"/>
      <c r="S311" s="255"/>
      <c r="T311" s="255"/>
      <c r="U311" s="255"/>
      <c r="V311" s="255"/>
      <c r="W311" s="255"/>
      <c r="X311" s="256"/>
      <c r="Y311" s="256"/>
      <c r="Z311" s="256"/>
      <c r="AA311" s="256"/>
      <c r="AB311" s="256"/>
      <c r="AC311" s="256"/>
      <c r="AD311" s="256"/>
      <c r="AE311" s="155"/>
      <c r="AF311" s="155"/>
      <c r="AG311" s="155"/>
      <c r="AH311" s="155"/>
      <c r="AI311" s="155"/>
      <c r="AJ311" s="155"/>
      <c r="AK311" s="155"/>
      <c r="AL311" s="155"/>
      <c r="AM311" s="155"/>
      <c r="AN311" s="155"/>
      <c r="AO311" s="155"/>
      <c r="AP311" s="155"/>
      <c r="AQ311" s="155"/>
      <c r="AR311" s="155"/>
      <c r="AS311" s="155"/>
      <c r="AT311" s="155"/>
      <c r="AU311" s="155"/>
      <c r="BW311" s="54"/>
      <c r="BX311" s="54"/>
      <c r="BY311" s="54"/>
      <c r="BZ311" s="54"/>
      <c r="CA311" s="54"/>
      <c r="CB311" s="54"/>
      <c r="CC311" s="54"/>
      <c r="CD311" s="54"/>
      <c r="CE311" s="54"/>
      <c r="CF311" s="54"/>
      <c r="CG311" s="54"/>
      <c r="CH311" s="54"/>
      <c r="CI311" s="54"/>
      <c r="CJ311" s="54"/>
      <c r="CK311" s="54"/>
      <c r="CL311" s="54"/>
    </row>
    <row r="312" spans="5:231" ht="15.75">
      <c r="E312" s="301" t="s">
        <v>168</v>
      </c>
      <c r="F312" s="302"/>
      <c r="G312" s="258">
        <v>82549.5</v>
      </c>
      <c r="H312" s="258">
        <v>88950.1</v>
      </c>
      <c r="I312" s="258">
        <v>101470.60000000002</v>
      </c>
      <c r="J312" s="258">
        <v>100816.79999999999</v>
      </c>
      <c r="K312" s="258">
        <v>32707.699999999997</v>
      </c>
      <c r="L312" s="258">
        <v>68309.399999999994</v>
      </c>
      <c r="M312" s="258">
        <v>80690.899999999994</v>
      </c>
      <c r="N312" s="258">
        <v>89386.700000000012</v>
      </c>
      <c r="O312" s="258">
        <v>79642.900000000009</v>
      </c>
      <c r="P312" s="258">
        <v>83401.3</v>
      </c>
      <c r="Q312" s="258">
        <v>112903.59999999998</v>
      </c>
      <c r="R312" s="258">
        <v>103765.39999999998</v>
      </c>
      <c r="S312" s="258">
        <v>111893.8</v>
      </c>
      <c r="T312" s="258">
        <v>107293.09999999999</v>
      </c>
      <c r="U312" s="258">
        <v>110661.4</v>
      </c>
      <c r="V312" s="258">
        <v>93299.999999999985</v>
      </c>
      <c r="W312" s="258">
        <v>98871.7</v>
      </c>
      <c r="X312" s="259">
        <v>114175</v>
      </c>
      <c r="Y312" s="259">
        <v>98331.499999999985</v>
      </c>
      <c r="Z312" s="259">
        <v>64959.4</v>
      </c>
      <c r="AA312" s="259">
        <v>28232.9</v>
      </c>
      <c r="AB312" s="259">
        <v>21666.9</v>
      </c>
      <c r="AC312" s="259">
        <v>22459.5</v>
      </c>
      <c r="AD312" s="259">
        <v>21109.9</v>
      </c>
      <c r="AE312" s="260">
        <v>0</v>
      </c>
      <c r="AF312" s="260">
        <v>0</v>
      </c>
      <c r="AG312" s="260">
        <v>0</v>
      </c>
      <c r="AH312" s="260">
        <v>0</v>
      </c>
      <c r="AI312" s="260">
        <v>0</v>
      </c>
      <c r="AJ312" s="260">
        <v>0</v>
      </c>
      <c r="AK312" s="260">
        <v>0</v>
      </c>
      <c r="AL312" s="260">
        <v>0</v>
      </c>
      <c r="AM312" s="260">
        <v>0</v>
      </c>
      <c r="AN312" s="260">
        <v>0</v>
      </c>
      <c r="AO312" s="260">
        <v>0</v>
      </c>
      <c r="AP312" s="260">
        <v>0</v>
      </c>
      <c r="AQ312" s="260">
        <v>0</v>
      </c>
      <c r="AR312" s="260">
        <v>0</v>
      </c>
      <c r="AS312" s="260">
        <v>0</v>
      </c>
      <c r="AT312" s="260">
        <v>0</v>
      </c>
      <c r="AU312" s="260">
        <v>0</v>
      </c>
      <c r="CP312" s="54"/>
    </row>
    <row r="313" spans="5:231" ht="15.75">
      <c r="E313" s="301" t="s">
        <v>170</v>
      </c>
      <c r="F313" s="302"/>
      <c r="G313" s="258">
        <v>113081.79999999999</v>
      </c>
      <c r="H313" s="258">
        <v>108909.79999999999</v>
      </c>
      <c r="I313" s="258">
        <v>40218.19999999999</v>
      </c>
      <c r="J313" s="258">
        <v>20985.099999999995</v>
      </c>
      <c r="K313" s="258">
        <v>10114.4</v>
      </c>
      <c r="L313" s="258">
        <v>17691.5</v>
      </c>
      <c r="M313" s="258">
        <v>18410.699999999997</v>
      </c>
      <c r="N313" s="258">
        <v>21102.000000000004</v>
      </c>
      <c r="O313" s="258">
        <v>18720.8</v>
      </c>
      <c r="P313" s="258">
        <v>12825.800000000001</v>
      </c>
      <c r="Q313" s="258">
        <v>24363.5</v>
      </c>
      <c r="R313" s="258">
        <v>22321.700000000004</v>
      </c>
      <c r="S313" s="258">
        <v>33376.100000000006</v>
      </c>
      <c r="T313" s="258">
        <v>31623</v>
      </c>
      <c r="U313" s="258">
        <v>28735.500000000007</v>
      </c>
      <c r="V313" s="258">
        <v>20833.7</v>
      </c>
      <c r="W313" s="258">
        <v>18476</v>
      </c>
      <c r="X313" s="259">
        <v>22964.699999999997</v>
      </c>
      <c r="Y313" s="259">
        <v>26057.5</v>
      </c>
      <c r="Z313" s="259">
        <v>18019.800000000003</v>
      </c>
      <c r="AA313" s="259">
        <v>6935.8</v>
      </c>
      <c r="AB313" s="259">
        <v>5259.6</v>
      </c>
      <c r="AC313" s="259">
        <v>6293.5</v>
      </c>
      <c r="AD313" s="259">
        <v>4769.9000000000005</v>
      </c>
      <c r="AE313" s="260">
        <v>0</v>
      </c>
      <c r="AF313" s="260">
        <v>0</v>
      </c>
      <c r="AG313" s="260">
        <v>0</v>
      </c>
      <c r="AH313" s="260">
        <v>0</v>
      </c>
      <c r="AI313" s="260">
        <v>0</v>
      </c>
      <c r="AJ313" s="260">
        <v>0</v>
      </c>
      <c r="AK313" s="260">
        <v>0</v>
      </c>
      <c r="AL313" s="260">
        <v>0</v>
      </c>
      <c r="AM313" s="260">
        <v>0</v>
      </c>
      <c r="AN313" s="260">
        <v>0</v>
      </c>
      <c r="AO313" s="260">
        <v>0</v>
      </c>
      <c r="AP313" s="260">
        <v>0</v>
      </c>
      <c r="AQ313" s="260">
        <v>0</v>
      </c>
      <c r="AR313" s="260">
        <v>0</v>
      </c>
      <c r="AS313" s="260">
        <v>0</v>
      </c>
      <c r="AT313" s="260">
        <v>0</v>
      </c>
      <c r="AU313" s="260">
        <v>0</v>
      </c>
      <c r="CP313" s="54"/>
    </row>
    <row r="314" spans="5:231" ht="15.75">
      <c r="E314" s="303" t="s">
        <v>74</v>
      </c>
      <c r="F314" s="304"/>
      <c r="G314" s="262">
        <v>195631.3</v>
      </c>
      <c r="H314" s="262">
        <v>197859.9</v>
      </c>
      <c r="I314" s="262">
        <v>141688.80000000002</v>
      </c>
      <c r="J314" s="262">
        <v>121801.89999999998</v>
      </c>
      <c r="K314" s="262">
        <v>42822.1</v>
      </c>
      <c r="L314" s="262">
        <v>86000.9</v>
      </c>
      <c r="M314" s="262">
        <v>99101.599999999991</v>
      </c>
      <c r="N314" s="262">
        <v>110488.70000000001</v>
      </c>
      <c r="O314" s="262">
        <v>98363.700000000012</v>
      </c>
      <c r="P314" s="262">
        <v>96227.1</v>
      </c>
      <c r="Q314" s="262">
        <v>137267.09999999998</v>
      </c>
      <c r="R314" s="262">
        <v>126087.09999999998</v>
      </c>
      <c r="S314" s="262">
        <v>145269.90000000002</v>
      </c>
      <c r="T314" s="262">
        <v>138916.09999999998</v>
      </c>
      <c r="U314" s="262">
        <v>139396.9</v>
      </c>
      <c r="V314" s="262">
        <v>114133.69999999998</v>
      </c>
      <c r="W314" s="262">
        <v>117347.7</v>
      </c>
      <c r="X314" s="263">
        <v>137139.70000000001</v>
      </c>
      <c r="Y314" s="263">
        <v>124388.99999999999</v>
      </c>
      <c r="Z314" s="263">
        <v>82979.200000000012</v>
      </c>
      <c r="AA314" s="263">
        <v>35168.700000000004</v>
      </c>
      <c r="AB314" s="263">
        <v>26926.5</v>
      </c>
      <c r="AC314" s="263">
        <v>28753</v>
      </c>
      <c r="AD314" s="263">
        <v>25879.800000000003</v>
      </c>
      <c r="AE314" s="264">
        <v>0</v>
      </c>
      <c r="AF314" s="264">
        <v>0</v>
      </c>
      <c r="AG314" s="264">
        <v>0</v>
      </c>
      <c r="AH314" s="264">
        <v>0</v>
      </c>
      <c r="AI314" s="264">
        <v>0</v>
      </c>
      <c r="AJ314" s="264">
        <v>0</v>
      </c>
      <c r="AK314" s="264">
        <v>0</v>
      </c>
      <c r="AL314" s="264">
        <v>0</v>
      </c>
      <c r="AM314" s="264">
        <v>0</v>
      </c>
      <c r="AN314" s="264">
        <v>0</v>
      </c>
      <c r="AO314" s="264">
        <v>0</v>
      </c>
      <c r="AP314" s="264">
        <v>0</v>
      </c>
      <c r="AQ314" s="264">
        <v>0</v>
      </c>
      <c r="AR314" s="264">
        <v>0</v>
      </c>
      <c r="AS314" s="264">
        <v>0</v>
      </c>
      <c r="AT314" s="264">
        <v>0</v>
      </c>
      <c r="AU314" s="264">
        <v>0</v>
      </c>
      <c r="CP314" s="54"/>
    </row>
    <row r="315" spans="5:231" ht="15.75">
      <c r="E315" s="265" t="s">
        <v>252</v>
      </c>
      <c r="F315" s="287"/>
      <c r="G315" s="262"/>
      <c r="H315" s="262"/>
      <c r="I315" s="262"/>
      <c r="J315" s="262"/>
      <c r="K315" s="262"/>
      <c r="L315" s="262"/>
      <c r="M315" s="262"/>
      <c r="N315" s="262"/>
      <c r="O315" s="262"/>
      <c r="P315" s="262"/>
      <c r="Q315" s="262"/>
      <c r="R315" s="262"/>
      <c r="S315" s="262"/>
      <c r="T315" s="262"/>
      <c r="U315" s="262"/>
      <c r="V315" s="262"/>
      <c r="W315" s="262"/>
      <c r="X315" s="263"/>
      <c r="Y315" s="263"/>
      <c r="Z315" s="263"/>
      <c r="AA315" s="263"/>
      <c r="AB315" s="263"/>
      <c r="AC315" s="263"/>
      <c r="AD315" s="263"/>
      <c r="AE315" s="264"/>
      <c r="AF315" s="264"/>
      <c r="AG315" s="264"/>
      <c r="AH315" s="264"/>
      <c r="AI315" s="264"/>
      <c r="AJ315" s="264"/>
      <c r="AK315" s="264"/>
      <c r="AL315" s="264"/>
      <c r="AM315" s="264"/>
      <c r="AN315" s="264"/>
      <c r="AO315" s="264"/>
      <c r="AP315" s="264"/>
      <c r="AQ315" s="264"/>
      <c r="AR315" s="264"/>
      <c r="AS315" s="264"/>
      <c r="AT315" s="264"/>
      <c r="AU315" s="264"/>
      <c r="CP315" s="54"/>
    </row>
    <row r="316" spans="5:231">
      <c r="E316" s="257" t="s">
        <v>168</v>
      </c>
      <c r="F316" s="285"/>
      <c r="G316" s="258">
        <v>191082.19999999998</v>
      </c>
      <c r="H316" s="258">
        <v>139082.40000000002</v>
      </c>
      <c r="I316" s="258">
        <v>790.3</v>
      </c>
      <c r="J316" s="258">
        <v>0</v>
      </c>
      <c r="K316" s="258">
        <v>11918.5</v>
      </c>
      <c r="L316" s="258">
        <v>0</v>
      </c>
      <c r="M316" s="258">
        <v>19704.2</v>
      </c>
      <c r="N316" s="258">
        <v>2174</v>
      </c>
      <c r="O316" s="258">
        <v>0</v>
      </c>
      <c r="P316" s="258">
        <v>0</v>
      </c>
      <c r="Q316" s="258">
        <v>417.20000000000005</v>
      </c>
      <c r="R316" s="258">
        <v>12910.2</v>
      </c>
      <c r="S316" s="258">
        <v>12910.2</v>
      </c>
      <c r="T316" s="258">
        <v>32813.599999999999</v>
      </c>
      <c r="U316" s="258">
        <v>49646.6</v>
      </c>
      <c r="V316" s="258">
        <v>0</v>
      </c>
      <c r="W316" s="258">
        <v>16207.4</v>
      </c>
      <c r="X316" s="259">
        <v>19792.599999999999</v>
      </c>
      <c r="Y316" s="259">
        <v>0</v>
      </c>
      <c r="Z316" s="259">
        <v>0</v>
      </c>
      <c r="AA316" s="259">
        <v>0</v>
      </c>
      <c r="AB316" s="259">
        <v>0</v>
      </c>
      <c r="AC316" s="259">
        <v>0</v>
      </c>
      <c r="AD316" s="259">
        <v>0</v>
      </c>
      <c r="AE316" s="260">
        <v>0</v>
      </c>
      <c r="AF316" s="260">
        <v>0</v>
      </c>
      <c r="AG316" s="260">
        <v>0</v>
      </c>
      <c r="AH316" s="260">
        <v>0</v>
      </c>
      <c r="AI316" s="260">
        <v>0</v>
      </c>
      <c r="AJ316" s="260">
        <v>0</v>
      </c>
      <c r="AK316" s="260">
        <v>0</v>
      </c>
      <c r="AL316" s="260">
        <v>0</v>
      </c>
      <c r="AM316" s="260">
        <v>0</v>
      </c>
      <c r="AN316" s="260">
        <v>0</v>
      </c>
      <c r="AO316" s="260">
        <v>0</v>
      </c>
      <c r="AP316" s="260">
        <v>0</v>
      </c>
      <c r="AQ316" s="260">
        <v>0</v>
      </c>
      <c r="AR316" s="260">
        <v>0</v>
      </c>
      <c r="AS316" s="260">
        <v>0</v>
      </c>
      <c r="AT316" s="260">
        <v>0</v>
      </c>
      <c r="AU316" s="260">
        <v>0</v>
      </c>
    </row>
    <row r="317" spans="5:231">
      <c r="E317" s="257" t="s">
        <v>170</v>
      </c>
      <c r="F317" s="285"/>
      <c r="G317" s="258">
        <v>279070.09999999998</v>
      </c>
      <c r="H317" s="258">
        <v>213955.6</v>
      </c>
      <c r="I317" s="258">
        <v>133737.79999999999</v>
      </c>
      <c r="J317" s="258">
        <v>60736.000000000007</v>
      </c>
      <c r="K317" s="258">
        <v>4348.5</v>
      </c>
      <c r="L317" s="258">
        <v>2000</v>
      </c>
      <c r="M317" s="258">
        <v>30295.8</v>
      </c>
      <c r="N317" s="258">
        <v>15552</v>
      </c>
      <c r="O317" s="258">
        <v>3305.8</v>
      </c>
      <c r="P317" s="258">
        <v>15462.4</v>
      </c>
      <c r="Q317" s="258">
        <v>30564.400000000001</v>
      </c>
      <c r="R317" s="258">
        <v>14906.8</v>
      </c>
      <c r="S317" s="258">
        <v>33891.299999999996</v>
      </c>
      <c r="T317" s="258">
        <v>1946.8999999999996</v>
      </c>
      <c r="U317" s="258">
        <v>18273.7</v>
      </c>
      <c r="V317" s="258">
        <v>65012.3</v>
      </c>
      <c r="W317" s="258">
        <v>0</v>
      </c>
      <c r="X317" s="259">
        <v>1660.4</v>
      </c>
      <c r="Y317" s="259">
        <v>25886.7</v>
      </c>
      <c r="Z317" s="259">
        <v>24316.1</v>
      </c>
      <c r="AA317" s="259">
        <v>13388.1</v>
      </c>
      <c r="AB317" s="259">
        <v>0</v>
      </c>
      <c r="AC317" s="259">
        <v>0</v>
      </c>
      <c r="AD317" s="259">
        <v>0</v>
      </c>
      <c r="AE317" s="260">
        <v>0</v>
      </c>
      <c r="AF317" s="260">
        <v>0</v>
      </c>
      <c r="AG317" s="260">
        <v>0</v>
      </c>
      <c r="AH317" s="260">
        <v>0</v>
      </c>
      <c r="AI317" s="260">
        <v>0</v>
      </c>
      <c r="AJ317" s="260">
        <v>0</v>
      </c>
      <c r="AK317" s="260">
        <v>0</v>
      </c>
      <c r="AL317" s="260">
        <v>0</v>
      </c>
      <c r="AM317" s="260">
        <v>0</v>
      </c>
      <c r="AN317" s="260">
        <v>0</v>
      </c>
      <c r="AO317" s="260">
        <v>0</v>
      </c>
      <c r="AP317" s="260">
        <v>0</v>
      </c>
      <c r="AQ317" s="260">
        <v>0</v>
      </c>
      <c r="AR317" s="260">
        <v>0</v>
      </c>
      <c r="AS317" s="260">
        <v>0</v>
      </c>
      <c r="AT317" s="260">
        <v>0</v>
      </c>
      <c r="AU317" s="260">
        <v>0</v>
      </c>
    </row>
    <row r="318" spans="5:231" ht="15.75">
      <c r="E318" s="261" t="s">
        <v>74</v>
      </c>
      <c r="F318" s="305"/>
      <c r="G318" s="262">
        <v>470152.29999999993</v>
      </c>
      <c r="H318" s="262">
        <v>353038</v>
      </c>
      <c r="I318" s="262">
        <v>134528.09999999998</v>
      </c>
      <c r="J318" s="262">
        <v>60736.000000000007</v>
      </c>
      <c r="K318" s="262">
        <v>16267</v>
      </c>
      <c r="L318" s="262">
        <v>2000</v>
      </c>
      <c r="M318" s="262">
        <v>50000</v>
      </c>
      <c r="N318" s="262">
        <v>17726</v>
      </c>
      <c r="O318" s="262">
        <v>3305.8</v>
      </c>
      <c r="P318" s="262">
        <v>15462.4</v>
      </c>
      <c r="Q318" s="262">
        <v>30981.600000000002</v>
      </c>
      <c r="R318" s="262">
        <v>27817</v>
      </c>
      <c r="S318" s="262">
        <v>46801.5</v>
      </c>
      <c r="T318" s="262">
        <v>34760.5</v>
      </c>
      <c r="U318" s="262">
        <v>67920.3</v>
      </c>
      <c r="V318" s="262">
        <v>65012.3</v>
      </c>
      <c r="W318" s="262">
        <v>16207.4</v>
      </c>
      <c r="X318" s="263">
        <v>21453</v>
      </c>
      <c r="Y318" s="263">
        <v>25886.7</v>
      </c>
      <c r="Z318" s="263">
        <v>24316.1</v>
      </c>
      <c r="AA318" s="263">
        <v>13388.1</v>
      </c>
      <c r="AB318" s="263">
        <v>0</v>
      </c>
      <c r="AC318" s="263">
        <v>0</v>
      </c>
      <c r="AD318" s="263">
        <v>0</v>
      </c>
      <c r="AE318" s="264">
        <v>0</v>
      </c>
      <c r="AF318" s="264">
        <v>0</v>
      </c>
      <c r="AG318" s="264">
        <v>0</v>
      </c>
      <c r="AH318" s="264">
        <v>0</v>
      </c>
      <c r="AI318" s="264">
        <v>0</v>
      </c>
      <c r="AJ318" s="264">
        <v>0</v>
      </c>
      <c r="AK318" s="264">
        <v>0</v>
      </c>
      <c r="AL318" s="264">
        <v>0</v>
      </c>
      <c r="AM318" s="264">
        <v>0</v>
      </c>
      <c r="AN318" s="264">
        <v>0</v>
      </c>
      <c r="AO318" s="264">
        <v>0</v>
      </c>
      <c r="AP318" s="264">
        <v>0</v>
      </c>
      <c r="AQ318" s="264">
        <v>0</v>
      </c>
      <c r="AR318" s="264">
        <v>0</v>
      </c>
      <c r="AS318" s="264">
        <v>0</v>
      </c>
      <c r="AT318" s="264">
        <v>0</v>
      </c>
      <c r="AU318" s="264">
        <v>0</v>
      </c>
      <c r="CP318" s="54"/>
    </row>
    <row r="319" spans="5:231" ht="15.75">
      <c r="E319" s="246" t="s">
        <v>253</v>
      </c>
      <c r="F319" s="306"/>
      <c r="G319" s="255"/>
      <c r="H319" s="255"/>
      <c r="I319" s="255"/>
      <c r="J319" s="255"/>
      <c r="K319" s="255"/>
      <c r="L319" s="255"/>
      <c r="M319" s="255"/>
      <c r="N319" s="255"/>
      <c r="O319" s="255"/>
      <c r="P319" s="255"/>
      <c r="Q319" s="255"/>
      <c r="R319" s="255"/>
      <c r="S319" s="255"/>
      <c r="T319" s="255"/>
      <c r="U319" s="255"/>
      <c r="V319" s="255"/>
      <c r="W319" s="255"/>
      <c r="X319" s="256"/>
      <c r="Y319" s="256"/>
      <c r="Z319" s="256"/>
      <c r="AA319" s="256"/>
      <c r="AB319" s="256"/>
      <c r="AC319" s="256"/>
      <c r="AD319" s="256"/>
      <c r="AE319" s="155"/>
      <c r="AF319" s="155"/>
      <c r="AG319" s="155"/>
      <c r="AH319" s="155"/>
      <c r="AI319" s="155"/>
      <c r="AJ319" s="155"/>
      <c r="AK319" s="155"/>
      <c r="AL319" s="155"/>
      <c r="AM319" s="155"/>
      <c r="AN319" s="155"/>
      <c r="AO319" s="155"/>
      <c r="AP319" s="155"/>
      <c r="AQ319" s="155"/>
      <c r="AR319" s="155"/>
      <c r="AS319" s="155"/>
      <c r="AT319" s="155"/>
      <c r="AU319" s="155"/>
    </row>
    <row r="320" spans="5:231">
      <c r="E320" s="301" t="s">
        <v>168</v>
      </c>
      <c r="F320" s="307"/>
      <c r="G320" s="258">
        <v>1491837.1999998498</v>
      </c>
      <c r="H320" s="258">
        <v>1485433.2000000002</v>
      </c>
      <c r="I320" s="258">
        <v>1041851.0000000002</v>
      </c>
      <c r="J320" s="258">
        <v>1219872.6000000001</v>
      </c>
      <c r="K320" s="258">
        <v>1337380.9999999998</v>
      </c>
      <c r="L320" s="258">
        <v>1137944.7000000002</v>
      </c>
      <c r="M320" s="258">
        <v>1171642.0999999999</v>
      </c>
      <c r="N320" s="258">
        <v>1251356.5000000002</v>
      </c>
      <c r="O320" s="258">
        <v>1129056.0999999999</v>
      </c>
      <c r="P320" s="258">
        <v>1091392.7000000002</v>
      </c>
      <c r="Q320" s="258">
        <v>1260812.3</v>
      </c>
      <c r="R320" s="258">
        <v>1301228.7999999998</v>
      </c>
      <c r="S320" s="258">
        <v>1372330.2</v>
      </c>
      <c r="T320" s="258">
        <v>1410080.6000000003</v>
      </c>
      <c r="U320" s="258">
        <v>1467253</v>
      </c>
      <c r="V320" s="258">
        <v>1382964.7000000002</v>
      </c>
      <c r="W320" s="258">
        <v>1409931.2999999998</v>
      </c>
      <c r="X320" s="259">
        <v>1450357.5000000002</v>
      </c>
      <c r="Y320" s="259">
        <v>1327243.3</v>
      </c>
      <c r="Z320" s="259">
        <v>1208767.5</v>
      </c>
      <c r="AA320" s="259">
        <v>1009854.1</v>
      </c>
      <c r="AB320" s="259">
        <v>949956.90000000014</v>
      </c>
      <c r="AC320" s="259">
        <v>1020910.2000000003</v>
      </c>
      <c r="AD320" s="259">
        <v>992763.21399999992</v>
      </c>
      <c r="AE320" s="260">
        <v>992889.94968891912</v>
      </c>
      <c r="AF320" s="260">
        <v>921990.02942102833</v>
      </c>
      <c r="AG320" s="260">
        <v>901627.07303886767</v>
      </c>
      <c r="AH320" s="260">
        <v>879614.63856574544</v>
      </c>
      <c r="AI320" s="260">
        <v>875583.67851632019</v>
      </c>
      <c r="AJ320" s="260">
        <v>883770.55054848327</v>
      </c>
      <c r="AK320" s="260">
        <v>899448.85867690004</v>
      </c>
      <c r="AL320" s="260">
        <v>916084.48048219399</v>
      </c>
      <c r="AM320" s="260">
        <v>919619.72724179423</v>
      </c>
      <c r="AN320" s="260">
        <v>915818.10820274916</v>
      </c>
      <c r="AO320" s="260">
        <v>911458.34862351615</v>
      </c>
      <c r="AP320" s="260">
        <v>909034.3913822649</v>
      </c>
      <c r="AQ320" s="260">
        <v>906847.37208599062</v>
      </c>
      <c r="AR320" s="260">
        <v>904032.19493431482</v>
      </c>
      <c r="AS320" s="260">
        <v>900239.19427380082</v>
      </c>
      <c r="AT320" s="260">
        <v>896576.43692037696</v>
      </c>
      <c r="AU320" s="260">
        <v>893141.84425795462</v>
      </c>
    </row>
    <row r="321" spans="3:233">
      <c r="E321" s="301" t="s">
        <v>170</v>
      </c>
      <c r="F321" s="307"/>
      <c r="G321" s="258">
        <v>1037205.1999990499</v>
      </c>
      <c r="H321" s="258">
        <v>898698.4</v>
      </c>
      <c r="I321" s="258">
        <v>804730.2</v>
      </c>
      <c r="J321" s="258">
        <v>679343.1</v>
      </c>
      <c r="K321" s="258">
        <v>527123.6</v>
      </c>
      <c r="L321" s="258">
        <v>584416.90000000014</v>
      </c>
      <c r="M321" s="258">
        <v>342035.6</v>
      </c>
      <c r="N321" s="258">
        <v>454263.2</v>
      </c>
      <c r="O321" s="258">
        <v>504079.8</v>
      </c>
      <c r="P321" s="258">
        <v>392137.19999999995</v>
      </c>
      <c r="Q321" s="258">
        <v>713626.6</v>
      </c>
      <c r="R321" s="258">
        <v>875451.8</v>
      </c>
      <c r="S321" s="258">
        <v>895008.4</v>
      </c>
      <c r="T321" s="258">
        <v>936821.9</v>
      </c>
      <c r="U321" s="258">
        <v>816632.5</v>
      </c>
      <c r="V321" s="258">
        <v>812511.60000000009</v>
      </c>
      <c r="W321" s="258">
        <v>666154.99999999988</v>
      </c>
      <c r="X321" s="259">
        <v>764819.89999999991</v>
      </c>
      <c r="Y321" s="259">
        <v>900655.99999999988</v>
      </c>
      <c r="Z321" s="259">
        <v>851598.29999999993</v>
      </c>
      <c r="AA321" s="259">
        <v>686637</v>
      </c>
      <c r="AB321" s="259">
        <v>488288.99999999994</v>
      </c>
      <c r="AC321" s="259">
        <v>538779.19999999995</v>
      </c>
      <c r="AD321" s="259">
        <v>665847.2927308639</v>
      </c>
      <c r="AE321" s="260">
        <v>680590.55184828944</v>
      </c>
      <c r="AF321" s="260">
        <v>658185.52480474103</v>
      </c>
      <c r="AG321" s="260">
        <v>677705.40857198206</v>
      </c>
      <c r="AH321" s="260">
        <v>679881.70355551539</v>
      </c>
      <c r="AI321" s="260">
        <v>673237.27311369404</v>
      </c>
      <c r="AJ321" s="260">
        <v>628684.96739848761</v>
      </c>
      <c r="AK321" s="260">
        <v>590388.76630281436</v>
      </c>
      <c r="AL321" s="260">
        <v>530575.63577498938</v>
      </c>
      <c r="AM321" s="260">
        <v>527842.90061951079</v>
      </c>
      <c r="AN321" s="260">
        <v>534656.50019454595</v>
      </c>
      <c r="AO321" s="260">
        <v>540273.2352554017</v>
      </c>
      <c r="AP321" s="260">
        <v>544124.70327094931</v>
      </c>
      <c r="AQ321" s="260">
        <v>543341.7101066499</v>
      </c>
      <c r="AR321" s="260">
        <v>547933.15369189368</v>
      </c>
      <c r="AS321" s="260">
        <v>551718.19266904378</v>
      </c>
      <c r="AT321" s="260">
        <v>555437.10859095759</v>
      </c>
      <c r="AU321" s="260">
        <v>558867.94704104622</v>
      </c>
    </row>
    <row r="322" spans="3:233" ht="15.75">
      <c r="E322" s="308" t="s">
        <v>74</v>
      </c>
      <c r="F322" s="309"/>
      <c r="G322" s="267">
        <v>2529042.3999989</v>
      </c>
      <c r="H322" s="267">
        <v>2384131.5999999996</v>
      </c>
      <c r="I322" s="267">
        <v>1846581.2000000002</v>
      </c>
      <c r="J322" s="267">
        <v>1899215.7</v>
      </c>
      <c r="K322" s="267">
        <v>1864504.6</v>
      </c>
      <c r="L322" s="267">
        <v>1722361.6000000003</v>
      </c>
      <c r="M322" s="267">
        <v>1513677.7000000002</v>
      </c>
      <c r="N322" s="267">
        <v>1705619.7000000002</v>
      </c>
      <c r="O322" s="267">
        <v>1633135.9000000001</v>
      </c>
      <c r="P322" s="267">
        <v>1483529.9</v>
      </c>
      <c r="Q322" s="267">
        <v>1974438.9000000004</v>
      </c>
      <c r="R322" s="267">
        <v>2176680.6</v>
      </c>
      <c r="S322" s="267">
        <v>2267338.6</v>
      </c>
      <c r="T322" s="267">
        <v>2346902.5</v>
      </c>
      <c r="U322" s="267">
        <v>2283885.5</v>
      </c>
      <c r="V322" s="267">
        <v>2195476.2999999998</v>
      </c>
      <c r="W322" s="267">
        <v>2076086.2999999998</v>
      </c>
      <c r="X322" s="268">
        <v>2215177.4</v>
      </c>
      <c r="Y322" s="268">
        <v>2227899.3000000003</v>
      </c>
      <c r="Z322" s="268">
        <v>2060365.8</v>
      </c>
      <c r="AA322" s="268">
        <v>1696491.0999999999</v>
      </c>
      <c r="AB322" s="268">
        <v>1438245.9000000001</v>
      </c>
      <c r="AC322" s="268">
        <v>1559689.4000000001</v>
      </c>
      <c r="AD322" s="268">
        <v>1658610.5067308638</v>
      </c>
      <c r="AE322" s="269">
        <v>1673480.5015372084</v>
      </c>
      <c r="AF322" s="269">
        <v>1580175.5542257694</v>
      </c>
      <c r="AG322" s="269">
        <v>1579332.4816108497</v>
      </c>
      <c r="AH322" s="269">
        <v>1559496.3421212607</v>
      </c>
      <c r="AI322" s="269">
        <v>1548820.9516300142</v>
      </c>
      <c r="AJ322" s="269">
        <v>1512455.5179469709</v>
      </c>
      <c r="AK322" s="269">
        <v>1489837.6249797144</v>
      </c>
      <c r="AL322" s="269">
        <v>1446660.1162571833</v>
      </c>
      <c r="AM322" s="269">
        <v>1447462.6278613051</v>
      </c>
      <c r="AN322" s="269">
        <v>1450474.6083972952</v>
      </c>
      <c r="AO322" s="269">
        <v>1451731.5838789179</v>
      </c>
      <c r="AP322" s="269">
        <v>1453159.0946532143</v>
      </c>
      <c r="AQ322" s="269">
        <v>1450189.0821926405</v>
      </c>
      <c r="AR322" s="269">
        <v>1451965.3486262085</v>
      </c>
      <c r="AS322" s="269">
        <v>1451957.3869428446</v>
      </c>
      <c r="AT322" s="269">
        <v>1452013.5455113347</v>
      </c>
      <c r="AU322" s="269">
        <v>1452009.7912990008</v>
      </c>
    </row>
    <row r="323" spans="3:233" ht="15.75">
      <c r="C323" s="43"/>
      <c r="D323" s="43"/>
      <c r="E323" s="270" t="s">
        <v>254</v>
      </c>
      <c r="F323" s="291"/>
      <c r="G323" s="262"/>
      <c r="H323" s="262"/>
      <c r="I323" s="262"/>
      <c r="J323" s="262"/>
      <c r="K323" s="262"/>
      <c r="L323" s="262"/>
      <c r="M323" s="262"/>
      <c r="N323" s="262"/>
      <c r="O323" s="262"/>
      <c r="P323" s="262"/>
      <c r="Q323" s="262"/>
      <c r="R323" s="262"/>
      <c r="S323" s="262"/>
      <c r="T323" s="262"/>
      <c r="U323" s="262"/>
      <c r="V323" s="262"/>
      <c r="W323" s="262"/>
      <c r="X323" s="263"/>
      <c r="Y323" s="263"/>
      <c r="Z323" s="263"/>
      <c r="AA323" s="263"/>
      <c r="AB323" s="263"/>
      <c r="AC323" s="263"/>
      <c r="AD323" s="263"/>
      <c r="AE323" s="264"/>
      <c r="AF323" s="264"/>
      <c r="AG323" s="264"/>
      <c r="AH323" s="264"/>
      <c r="AI323" s="264"/>
      <c r="AJ323" s="264"/>
      <c r="AK323" s="264"/>
      <c r="AL323" s="264"/>
      <c r="AM323" s="264"/>
      <c r="AN323" s="264"/>
      <c r="AO323" s="264"/>
      <c r="AP323" s="264"/>
      <c r="AQ323" s="264"/>
      <c r="AR323" s="264"/>
      <c r="AS323" s="264"/>
      <c r="AT323" s="264"/>
      <c r="AU323" s="264"/>
    </row>
    <row r="324" spans="3:233">
      <c r="C324" s="43"/>
      <c r="D324" s="43"/>
      <c r="E324" s="271" t="s">
        <v>255</v>
      </c>
      <c r="F324" s="292"/>
      <c r="G324" s="272">
        <v>0</v>
      </c>
      <c r="H324" s="272">
        <v>0</v>
      </c>
      <c r="I324" s="272">
        <v>0</v>
      </c>
      <c r="J324" s="272">
        <v>0</v>
      </c>
      <c r="K324" s="272">
        <v>0</v>
      </c>
      <c r="L324" s="272">
        <v>0</v>
      </c>
      <c r="M324" s="272">
        <v>0</v>
      </c>
      <c r="N324" s="272">
        <v>0</v>
      </c>
      <c r="O324" s="272">
        <v>0</v>
      </c>
      <c r="P324" s="272">
        <v>0</v>
      </c>
      <c r="Q324" s="272">
        <v>0</v>
      </c>
      <c r="R324" s="272">
        <v>0</v>
      </c>
      <c r="S324" s="272">
        <v>0</v>
      </c>
      <c r="T324" s="272">
        <v>0</v>
      </c>
      <c r="U324" s="272">
        <v>0</v>
      </c>
      <c r="V324" s="272">
        <v>0</v>
      </c>
      <c r="W324" s="272">
        <v>0</v>
      </c>
      <c r="X324" s="273">
        <v>0</v>
      </c>
      <c r="Y324" s="273">
        <v>0</v>
      </c>
      <c r="Z324" s="273">
        <v>0</v>
      </c>
      <c r="AA324" s="273">
        <v>0</v>
      </c>
      <c r="AB324" s="273">
        <v>0</v>
      </c>
      <c r="AC324" s="273">
        <v>0</v>
      </c>
      <c r="AD324" s="273">
        <v>0</v>
      </c>
      <c r="AE324" s="105">
        <v>0</v>
      </c>
      <c r="AF324" s="105">
        <v>0</v>
      </c>
      <c r="AG324" s="105">
        <v>0</v>
      </c>
      <c r="AH324" s="105">
        <v>4261.44068417382</v>
      </c>
      <c r="AI324" s="105">
        <v>16000.628274724499</v>
      </c>
      <c r="AJ324" s="105">
        <v>16000.681669488462</v>
      </c>
      <c r="AK324" s="105">
        <v>16000.744889309239</v>
      </c>
      <c r="AL324" s="105">
        <v>15999.17111685519</v>
      </c>
      <c r="AM324" s="105">
        <v>15999.174670135761</v>
      </c>
      <c r="AN324" s="105">
        <v>15999.21500505049</v>
      </c>
      <c r="AO324" s="105">
        <v>15999.201869805922</v>
      </c>
      <c r="AP324" s="105">
        <v>15999.218594586982</v>
      </c>
      <c r="AQ324" s="105">
        <v>15999.510349438997</v>
      </c>
      <c r="AR324" s="105">
        <v>15999.517180628929</v>
      </c>
      <c r="AS324" s="105">
        <v>15999.523291895648</v>
      </c>
      <c r="AT324" s="105">
        <v>15999.52928626729</v>
      </c>
      <c r="AU324" s="105">
        <v>15999.535179933859</v>
      </c>
    </row>
    <row r="325" spans="3:233">
      <c r="C325" s="43"/>
      <c r="D325" s="43"/>
      <c r="E325" s="271" t="s">
        <v>256</v>
      </c>
      <c r="F325" s="292"/>
      <c r="G325" s="272">
        <v>0</v>
      </c>
      <c r="H325" s="272">
        <v>0</v>
      </c>
      <c r="I325" s="272">
        <v>0</v>
      </c>
      <c r="J325" s="272">
        <v>0</v>
      </c>
      <c r="K325" s="272">
        <v>0</v>
      </c>
      <c r="L325" s="272">
        <v>0</v>
      </c>
      <c r="M325" s="272">
        <v>0</v>
      </c>
      <c r="N325" s="272">
        <v>0</v>
      </c>
      <c r="O325" s="272">
        <v>0</v>
      </c>
      <c r="P325" s="272">
        <v>0</v>
      </c>
      <c r="Q325" s="272">
        <v>0</v>
      </c>
      <c r="R325" s="272">
        <v>0</v>
      </c>
      <c r="S325" s="272">
        <v>0</v>
      </c>
      <c r="T325" s="272">
        <v>0</v>
      </c>
      <c r="U325" s="272">
        <v>0</v>
      </c>
      <c r="V325" s="272">
        <v>0</v>
      </c>
      <c r="W325" s="272">
        <v>0</v>
      </c>
      <c r="X325" s="273">
        <v>0</v>
      </c>
      <c r="Y325" s="273">
        <v>0</v>
      </c>
      <c r="Z325" s="273">
        <v>0</v>
      </c>
      <c r="AA325" s="273">
        <v>0</v>
      </c>
      <c r="AB325" s="273">
        <v>0</v>
      </c>
      <c r="AC325" s="273">
        <v>0</v>
      </c>
      <c r="AD325" s="273">
        <v>14075.790020673969</v>
      </c>
      <c r="AE325" s="105">
        <v>56827.815979326035</v>
      </c>
      <c r="AF325" s="105">
        <v>56200</v>
      </c>
      <c r="AG325" s="105">
        <v>55693.956597877805</v>
      </c>
      <c r="AH325" s="105">
        <v>56970.747805282772</v>
      </c>
      <c r="AI325" s="105">
        <v>56202.20681496973</v>
      </c>
      <c r="AJ325" s="105">
        <v>56202.394364078187</v>
      </c>
      <c r="AK325" s="105">
        <v>56202.616423698681</v>
      </c>
      <c r="AL325" s="105">
        <v>56197.088547953826</v>
      </c>
      <c r="AM325" s="105">
        <v>56197.101028851903</v>
      </c>
      <c r="AN325" s="105">
        <v>56197.242705239849</v>
      </c>
      <c r="AO325" s="105">
        <v>56197.19656769326</v>
      </c>
      <c r="AP325" s="105">
        <v>56197.255313486763</v>
      </c>
      <c r="AQ325" s="105">
        <v>56198.280102404526</v>
      </c>
      <c r="AR325" s="105">
        <v>56198.304096959117</v>
      </c>
      <c r="AS325" s="105">
        <v>56198.32556278351</v>
      </c>
      <c r="AT325" s="105">
        <v>56198.346618013864</v>
      </c>
      <c r="AU325" s="105">
        <v>56198.367319517667</v>
      </c>
    </row>
    <row r="326" spans="3:233">
      <c r="C326" s="43"/>
      <c r="D326" s="43"/>
      <c r="E326" s="271" t="s">
        <v>257</v>
      </c>
      <c r="F326" s="292"/>
      <c r="G326" s="272">
        <v>0</v>
      </c>
      <c r="H326" s="272">
        <v>0</v>
      </c>
      <c r="I326" s="272">
        <v>0</v>
      </c>
      <c r="J326" s="272">
        <v>0</v>
      </c>
      <c r="K326" s="272">
        <v>0</v>
      </c>
      <c r="L326" s="272">
        <v>0</v>
      </c>
      <c r="M326" s="272">
        <v>0</v>
      </c>
      <c r="N326" s="272">
        <v>0</v>
      </c>
      <c r="O326" s="272">
        <v>0</v>
      </c>
      <c r="P326" s="272">
        <v>0</v>
      </c>
      <c r="Q326" s="272">
        <v>0</v>
      </c>
      <c r="R326" s="272">
        <v>0</v>
      </c>
      <c r="S326" s="272">
        <v>0</v>
      </c>
      <c r="T326" s="272">
        <v>0</v>
      </c>
      <c r="U326" s="272">
        <v>0</v>
      </c>
      <c r="V326" s="272">
        <v>0</v>
      </c>
      <c r="W326" s="272">
        <v>0</v>
      </c>
      <c r="X326" s="273">
        <v>0</v>
      </c>
      <c r="Y326" s="273">
        <v>0</v>
      </c>
      <c r="Z326" s="273">
        <v>0</v>
      </c>
      <c r="AA326" s="273">
        <v>0</v>
      </c>
      <c r="AB326" s="273">
        <v>0</v>
      </c>
      <c r="AC326" s="273">
        <v>0</v>
      </c>
      <c r="AD326" s="273">
        <v>6011.0135319604105</v>
      </c>
      <c r="AE326" s="105">
        <v>24398.921468039578</v>
      </c>
      <c r="AF326" s="105">
        <v>24761.630000000005</v>
      </c>
      <c r="AG326" s="105">
        <v>25270.389559535299</v>
      </c>
      <c r="AH326" s="105">
        <v>25849.716530866717</v>
      </c>
      <c r="AI326" s="105">
        <v>25501.001312842141</v>
      </c>
      <c r="AJ326" s="105">
        <v>25501.086410747223</v>
      </c>
      <c r="AK326" s="105">
        <v>25501.187167336586</v>
      </c>
      <c r="AL326" s="105">
        <v>25498.678967487936</v>
      </c>
      <c r="AM326" s="105">
        <v>25498.684630528889</v>
      </c>
      <c r="AN326" s="105">
        <v>25498.748914299216</v>
      </c>
      <c r="AO326" s="105">
        <v>25498.727980003183</v>
      </c>
      <c r="AP326" s="105">
        <v>25498.754635122987</v>
      </c>
      <c r="AQ326" s="105">
        <v>25499.219619418411</v>
      </c>
      <c r="AR326" s="105">
        <v>25499.230506627358</v>
      </c>
      <c r="AS326" s="105">
        <v>25499.240246458721</v>
      </c>
      <c r="AT326" s="105">
        <v>25499.249799988505</v>
      </c>
      <c r="AU326" s="105">
        <v>25499.25919301957</v>
      </c>
    </row>
    <row r="327" spans="3:233">
      <c r="C327" s="43"/>
      <c r="D327" s="43"/>
      <c r="E327" s="271" t="s">
        <v>93</v>
      </c>
      <c r="F327" s="292"/>
      <c r="G327" s="272">
        <v>0</v>
      </c>
      <c r="H327" s="272">
        <v>0</v>
      </c>
      <c r="I327" s="272">
        <v>0</v>
      </c>
      <c r="J327" s="272">
        <v>0</v>
      </c>
      <c r="K327" s="272">
        <v>0</v>
      </c>
      <c r="L327" s="272">
        <v>0</v>
      </c>
      <c r="M327" s="272">
        <v>0</v>
      </c>
      <c r="N327" s="272">
        <v>0</v>
      </c>
      <c r="O327" s="272">
        <v>0</v>
      </c>
      <c r="P327" s="272">
        <v>0</v>
      </c>
      <c r="Q327" s="272">
        <v>0</v>
      </c>
      <c r="R327" s="272">
        <v>0</v>
      </c>
      <c r="S327" s="272">
        <v>0</v>
      </c>
      <c r="T327" s="272">
        <v>0</v>
      </c>
      <c r="U327" s="272">
        <v>16666.600000000002</v>
      </c>
      <c r="V327" s="272">
        <v>23333.4</v>
      </c>
      <c r="W327" s="272">
        <v>33333.300000000003</v>
      </c>
      <c r="X327" s="273">
        <v>51187.000000000007</v>
      </c>
      <c r="Y327" s="273">
        <v>73125.000000000015</v>
      </c>
      <c r="Z327" s="273">
        <v>102568.70000000001</v>
      </c>
      <c r="AA327" s="273">
        <v>143601.29999999999</v>
      </c>
      <c r="AB327" s="273">
        <v>154840.40000000002</v>
      </c>
      <c r="AC327" s="273">
        <v>152150.20000000001</v>
      </c>
      <c r="AD327" s="273">
        <v>150432.88971650176</v>
      </c>
      <c r="AE327" s="105">
        <v>101117.11028349824</v>
      </c>
      <c r="AF327" s="105">
        <v>100000</v>
      </c>
      <c r="AG327" s="105">
        <v>99099.566900138438</v>
      </c>
      <c r="AH327" s="105">
        <v>101371.43737594799</v>
      </c>
      <c r="AI327" s="105">
        <v>107995.30601496222</v>
      </c>
      <c r="AJ327" s="105">
        <v>137998.19599281892</v>
      </c>
      <c r="AK327" s="105">
        <v>168667.67416341245</v>
      </c>
      <c r="AL327" s="105">
        <v>195820.23580790701</v>
      </c>
      <c r="AM327" s="105">
        <v>204323.51275725738</v>
      </c>
      <c r="AN327" s="105">
        <v>201824.27485927389</v>
      </c>
      <c r="AO327" s="105">
        <v>199990.02337257381</v>
      </c>
      <c r="AP327" s="105">
        <v>199990.23243233719</v>
      </c>
      <c r="AQ327" s="105">
        <v>199993.87936798754</v>
      </c>
      <c r="AR327" s="105">
        <v>199993.96475786163</v>
      </c>
      <c r="AS327" s="105">
        <v>199994.04114869569</v>
      </c>
      <c r="AT327" s="105">
        <v>199994.11607834121</v>
      </c>
      <c r="AU327" s="105">
        <v>199994.18974917312</v>
      </c>
    </row>
    <row r="328" spans="3:233" ht="15.75">
      <c r="C328" s="43"/>
      <c r="D328" s="43"/>
      <c r="E328" s="274" t="s">
        <v>258</v>
      </c>
      <c r="F328" s="293"/>
      <c r="G328" s="275">
        <v>0</v>
      </c>
      <c r="H328" s="275">
        <v>0</v>
      </c>
      <c r="I328" s="275">
        <v>0</v>
      </c>
      <c r="J328" s="275">
        <v>0</v>
      </c>
      <c r="K328" s="275">
        <v>0</v>
      </c>
      <c r="L328" s="275">
        <v>0</v>
      </c>
      <c r="M328" s="275">
        <v>0</v>
      </c>
      <c r="N328" s="275">
        <v>0</v>
      </c>
      <c r="O328" s="275">
        <v>0</v>
      </c>
      <c r="P328" s="275">
        <v>0</v>
      </c>
      <c r="Q328" s="275">
        <v>0</v>
      </c>
      <c r="R328" s="275">
        <v>0</v>
      </c>
      <c r="S328" s="275">
        <v>0</v>
      </c>
      <c r="T328" s="275">
        <v>0</v>
      </c>
      <c r="U328" s="275">
        <v>16666.600000000002</v>
      </c>
      <c r="V328" s="275">
        <v>23333.4</v>
      </c>
      <c r="W328" s="275">
        <v>33333.300000000003</v>
      </c>
      <c r="X328" s="276">
        <v>51187.000000000007</v>
      </c>
      <c r="Y328" s="276">
        <v>73125.000000000015</v>
      </c>
      <c r="Z328" s="276">
        <v>102568.70000000001</v>
      </c>
      <c r="AA328" s="276">
        <v>143601.29999999999</v>
      </c>
      <c r="AB328" s="276">
        <v>154840.40000000002</v>
      </c>
      <c r="AC328" s="276">
        <v>152150.20000000001</v>
      </c>
      <c r="AD328" s="276">
        <v>170519.69326913613</v>
      </c>
      <c r="AE328" s="277">
        <v>182343.84773086384</v>
      </c>
      <c r="AF328" s="277">
        <v>180961.63</v>
      </c>
      <c r="AG328" s="277">
        <v>180063.91305755154</v>
      </c>
      <c r="AH328" s="277">
        <v>188453.3423962713</v>
      </c>
      <c r="AI328" s="277">
        <v>205699.14241749857</v>
      </c>
      <c r="AJ328" s="277">
        <v>235702.35843713279</v>
      </c>
      <c r="AK328" s="277">
        <v>266372.22264375695</v>
      </c>
      <c r="AL328" s="277">
        <v>293515.17444020393</v>
      </c>
      <c r="AM328" s="277">
        <v>302018.47308677394</v>
      </c>
      <c r="AN328" s="277">
        <v>299519.48148386343</v>
      </c>
      <c r="AO328" s="277">
        <v>297685.14979007619</v>
      </c>
      <c r="AP328" s="277">
        <v>297685.46097553393</v>
      </c>
      <c r="AQ328" s="277">
        <v>297690.88943924947</v>
      </c>
      <c r="AR328" s="277">
        <v>297691.01654207706</v>
      </c>
      <c r="AS328" s="277">
        <v>297691.13024983357</v>
      </c>
      <c r="AT328" s="277">
        <v>297691.24178261089</v>
      </c>
      <c r="AU328" s="277">
        <v>297691.35144164425</v>
      </c>
    </row>
    <row r="329" spans="3:233" ht="15.75">
      <c r="E329" s="265" t="s">
        <v>259</v>
      </c>
      <c r="F329" s="294"/>
      <c r="G329" s="278"/>
      <c r="H329" s="278"/>
      <c r="I329" s="278"/>
      <c r="J329" s="278"/>
      <c r="K329" s="278"/>
      <c r="L329" s="278"/>
      <c r="M329" s="278"/>
      <c r="N329" s="278"/>
      <c r="O329" s="278"/>
      <c r="P329" s="278"/>
      <c r="Q329" s="278"/>
      <c r="R329" s="278"/>
      <c r="S329" s="278"/>
      <c r="T329" s="278"/>
      <c r="U329" s="278"/>
      <c r="V329" s="278"/>
      <c r="W329" s="278"/>
      <c r="X329" s="279"/>
      <c r="Y329" s="279"/>
      <c r="Z329" s="279"/>
      <c r="AA329" s="279"/>
      <c r="AB329" s="279"/>
      <c r="AC329" s="279"/>
      <c r="AD329" s="279"/>
      <c r="AE329" s="280"/>
      <c r="AF329" s="280"/>
      <c r="AG329" s="280"/>
      <c r="AH329" s="280"/>
      <c r="AI329" s="280"/>
      <c r="AJ329" s="280"/>
      <c r="AK329" s="280"/>
      <c r="AL329" s="280"/>
      <c r="AM329" s="280"/>
      <c r="AN329" s="280"/>
      <c r="AO329" s="280"/>
      <c r="AP329" s="280"/>
      <c r="AQ329" s="280"/>
      <c r="AR329" s="280"/>
      <c r="AS329" s="280"/>
      <c r="AT329" s="280"/>
      <c r="AU329" s="280"/>
    </row>
    <row r="330" spans="3:233">
      <c r="E330" s="257" t="s">
        <v>168</v>
      </c>
      <c r="F330" s="288"/>
      <c r="G330" s="272">
        <v>1491837.1999998498</v>
      </c>
      <c r="H330" s="272">
        <v>1485433.2000000002</v>
      </c>
      <c r="I330" s="272">
        <v>1041851.0000000002</v>
      </c>
      <c r="J330" s="272">
        <v>1219872.6000000001</v>
      </c>
      <c r="K330" s="272">
        <v>1337380.9999999998</v>
      </c>
      <c r="L330" s="272">
        <v>1137944.7000000002</v>
      </c>
      <c r="M330" s="272">
        <v>1171642.0999999999</v>
      </c>
      <c r="N330" s="272">
        <v>1251356.5000000002</v>
      </c>
      <c r="O330" s="272">
        <v>1129056.0999999999</v>
      </c>
      <c r="P330" s="272">
        <v>1091392.7000000002</v>
      </c>
      <c r="Q330" s="272">
        <v>1260812.3</v>
      </c>
      <c r="R330" s="272">
        <v>1301228.7999999998</v>
      </c>
      <c r="S330" s="272">
        <v>1372330.2</v>
      </c>
      <c r="T330" s="272">
        <v>1410080.6000000003</v>
      </c>
      <c r="U330" s="272">
        <v>1467253</v>
      </c>
      <c r="V330" s="272">
        <v>1382964.7000000002</v>
      </c>
      <c r="W330" s="272">
        <v>1409931.2999999998</v>
      </c>
      <c r="X330" s="273">
        <v>1450357.5000000002</v>
      </c>
      <c r="Y330" s="273">
        <v>1327243.3</v>
      </c>
      <c r="Z330" s="273">
        <v>1208767.5</v>
      </c>
      <c r="AA330" s="273">
        <v>1009854.1</v>
      </c>
      <c r="AB330" s="273">
        <v>949956.90000000014</v>
      </c>
      <c r="AC330" s="273">
        <v>1020910.2000000003</v>
      </c>
      <c r="AD330" s="273">
        <v>992763.21399999992</v>
      </c>
      <c r="AE330" s="105">
        <v>992889.94968891912</v>
      </c>
      <c r="AF330" s="105">
        <v>921990.02942102833</v>
      </c>
      <c r="AG330" s="105">
        <v>901627.07303886767</v>
      </c>
      <c r="AH330" s="105">
        <v>879614.63856574544</v>
      </c>
      <c r="AI330" s="105">
        <v>875583.67851632019</v>
      </c>
      <c r="AJ330" s="105">
        <v>883770.55054848327</v>
      </c>
      <c r="AK330" s="105">
        <v>899448.85867690004</v>
      </c>
      <c r="AL330" s="105">
        <v>916084.48048219399</v>
      </c>
      <c r="AM330" s="105">
        <v>919619.72724179423</v>
      </c>
      <c r="AN330" s="105">
        <v>915818.10820274916</v>
      </c>
      <c r="AO330" s="105">
        <v>911458.34862351615</v>
      </c>
      <c r="AP330" s="105">
        <v>909034.3913822649</v>
      </c>
      <c r="AQ330" s="105">
        <v>906847.37208599062</v>
      </c>
      <c r="AR330" s="105">
        <v>904032.19493431482</v>
      </c>
      <c r="AS330" s="105">
        <v>900239.19427380082</v>
      </c>
      <c r="AT330" s="105">
        <v>896576.43692037696</v>
      </c>
      <c r="AU330" s="105">
        <v>893141.84425795462</v>
      </c>
    </row>
    <row r="331" spans="3:233">
      <c r="E331" s="257" t="s">
        <v>170</v>
      </c>
      <c r="F331" s="288"/>
      <c r="G331" s="272">
        <v>1037205.1999990499</v>
      </c>
      <c r="H331" s="272">
        <v>898698.4</v>
      </c>
      <c r="I331" s="272">
        <v>804730.2</v>
      </c>
      <c r="J331" s="272">
        <v>679343.1</v>
      </c>
      <c r="K331" s="272">
        <v>527123.6</v>
      </c>
      <c r="L331" s="272">
        <v>584416.90000000014</v>
      </c>
      <c r="M331" s="272">
        <v>342035.6</v>
      </c>
      <c r="N331" s="272">
        <v>454263.2</v>
      </c>
      <c r="O331" s="272">
        <v>504079.8</v>
      </c>
      <c r="P331" s="272">
        <v>392137.19999999995</v>
      </c>
      <c r="Q331" s="272">
        <v>713626.6</v>
      </c>
      <c r="R331" s="272">
        <v>875451.8</v>
      </c>
      <c r="S331" s="272">
        <v>895008.4</v>
      </c>
      <c r="T331" s="272">
        <v>936821.9</v>
      </c>
      <c r="U331" s="272">
        <v>833299.1</v>
      </c>
      <c r="V331" s="272">
        <v>835845.00000000012</v>
      </c>
      <c r="W331" s="272">
        <v>699488.29999999993</v>
      </c>
      <c r="X331" s="273">
        <v>816006.89999999991</v>
      </c>
      <c r="Y331" s="273">
        <v>973780.99999999988</v>
      </c>
      <c r="Z331" s="273">
        <v>954167</v>
      </c>
      <c r="AA331" s="273">
        <v>830238.3</v>
      </c>
      <c r="AB331" s="273">
        <v>643129.39999999991</v>
      </c>
      <c r="AC331" s="273">
        <v>690929.39999999991</v>
      </c>
      <c r="AD331" s="273">
        <v>836366.98600000003</v>
      </c>
      <c r="AE331" s="105">
        <v>862934.39957915328</v>
      </c>
      <c r="AF331" s="105">
        <v>839147.15480474103</v>
      </c>
      <c r="AG331" s="105">
        <v>857769.32162953354</v>
      </c>
      <c r="AH331" s="105">
        <v>868335.04595178668</v>
      </c>
      <c r="AI331" s="105">
        <v>878936.41553119267</v>
      </c>
      <c r="AJ331" s="105">
        <v>864387.3258356204</v>
      </c>
      <c r="AK331" s="105">
        <v>856760.98894657125</v>
      </c>
      <c r="AL331" s="105">
        <v>824090.81021519331</v>
      </c>
      <c r="AM331" s="105">
        <v>829861.37370628468</v>
      </c>
      <c r="AN331" s="105">
        <v>834175.98167840939</v>
      </c>
      <c r="AO331" s="105">
        <v>837958.38504547789</v>
      </c>
      <c r="AP331" s="105">
        <v>841810.16424648324</v>
      </c>
      <c r="AQ331" s="105">
        <v>841032.59954589931</v>
      </c>
      <c r="AR331" s="105">
        <v>845624.17023397074</v>
      </c>
      <c r="AS331" s="105">
        <v>849409.32291887735</v>
      </c>
      <c r="AT331" s="105">
        <v>853128.35037356848</v>
      </c>
      <c r="AU331" s="105">
        <v>856559.29848269047</v>
      </c>
    </row>
    <row r="332" spans="3:233" ht="15.75">
      <c r="E332" s="266" t="s">
        <v>74</v>
      </c>
      <c r="F332" s="295"/>
      <c r="G332" s="275">
        <v>2529042.3999988995</v>
      </c>
      <c r="H332" s="275">
        <v>2384131.6</v>
      </c>
      <c r="I332" s="275">
        <v>1846581.2000000002</v>
      </c>
      <c r="J332" s="275">
        <v>1899215.7000000002</v>
      </c>
      <c r="K332" s="275">
        <v>1864504.5999999996</v>
      </c>
      <c r="L332" s="275">
        <v>1722361.6000000003</v>
      </c>
      <c r="M332" s="275">
        <v>1513677.6999999997</v>
      </c>
      <c r="N332" s="275">
        <v>1705619.7000000002</v>
      </c>
      <c r="O332" s="275">
        <v>1633135.9</v>
      </c>
      <c r="P332" s="275">
        <v>1483529.9000000001</v>
      </c>
      <c r="Q332" s="275">
        <v>1974438.9</v>
      </c>
      <c r="R332" s="275">
        <v>2176680.5999999996</v>
      </c>
      <c r="S332" s="275">
        <v>2267338.6</v>
      </c>
      <c r="T332" s="275">
        <v>2346902.5000000005</v>
      </c>
      <c r="U332" s="275">
        <v>2300552.1</v>
      </c>
      <c r="V332" s="275">
        <v>2218809.7000000002</v>
      </c>
      <c r="W332" s="275">
        <v>2109419.5999999996</v>
      </c>
      <c r="X332" s="276">
        <v>2266364.4000000004</v>
      </c>
      <c r="Y332" s="276">
        <v>2301024.2999999998</v>
      </c>
      <c r="Z332" s="276">
        <v>2162934.5</v>
      </c>
      <c r="AA332" s="276">
        <v>1840092.4</v>
      </c>
      <c r="AB332" s="276">
        <v>1593086.3</v>
      </c>
      <c r="AC332" s="276">
        <v>1711839.6</v>
      </c>
      <c r="AD332" s="276">
        <v>1829130.2</v>
      </c>
      <c r="AE332" s="277">
        <v>1855824.3492680723</v>
      </c>
      <c r="AF332" s="277">
        <v>1761137.1842257692</v>
      </c>
      <c r="AG332" s="277">
        <v>1759396.3946684012</v>
      </c>
      <c r="AH332" s="277">
        <v>1747949.6845175321</v>
      </c>
      <c r="AI332" s="277">
        <v>1754520.0940475129</v>
      </c>
      <c r="AJ332" s="277">
        <v>1748157.8763841037</v>
      </c>
      <c r="AK332" s="277">
        <v>1756209.8476234712</v>
      </c>
      <c r="AL332" s="277">
        <v>1740175.2906973874</v>
      </c>
      <c r="AM332" s="277">
        <v>1749481.100948079</v>
      </c>
      <c r="AN332" s="277">
        <v>1749994.0898811584</v>
      </c>
      <c r="AO332" s="277">
        <v>1749416.7336689942</v>
      </c>
      <c r="AP332" s="277">
        <v>1750844.5556287481</v>
      </c>
      <c r="AQ332" s="277">
        <v>1747879.9716318899</v>
      </c>
      <c r="AR332" s="277">
        <v>1749656.3651682856</v>
      </c>
      <c r="AS332" s="277">
        <v>1749648.5171926781</v>
      </c>
      <c r="AT332" s="277">
        <v>1749704.7872939454</v>
      </c>
      <c r="AU332" s="277">
        <v>1749701.142740645</v>
      </c>
    </row>
    <row r="333" spans="3:233" ht="15.75">
      <c r="E333" s="281" t="s">
        <v>159</v>
      </c>
      <c r="F333" s="281"/>
      <c r="G333" s="282">
        <v>0.58988224159488145</v>
      </c>
      <c r="H333" s="282">
        <v>0.62305000277669242</v>
      </c>
      <c r="I333" s="282">
        <v>0.56420535419725926</v>
      </c>
      <c r="J333" s="282">
        <v>0.64230334658669885</v>
      </c>
      <c r="K333" s="282">
        <v>0.71728490238104003</v>
      </c>
      <c r="L333" s="282">
        <v>0.66068861498073339</v>
      </c>
      <c r="M333" s="282">
        <v>0.77403670543603842</v>
      </c>
      <c r="N333" s="282">
        <v>0.73366677225878674</v>
      </c>
      <c r="O333" s="282">
        <v>0.69134240451146778</v>
      </c>
      <c r="P333" s="282">
        <v>0.73567287049624008</v>
      </c>
      <c r="Q333" s="282">
        <v>0.63856739248806338</v>
      </c>
      <c r="R333" s="282">
        <v>0.59780419782305227</v>
      </c>
      <c r="S333" s="282">
        <v>0.6052603700214868</v>
      </c>
      <c r="T333" s="282">
        <v>0.60082623798815671</v>
      </c>
      <c r="U333" s="282">
        <v>0.63778299130891225</v>
      </c>
      <c r="V333" s="282">
        <v>0.62329126287847036</v>
      </c>
      <c r="W333" s="282">
        <v>0.66839774315171818</v>
      </c>
      <c r="X333" s="282">
        <v>0.63994894201479691</v>
      </c>
      <c r="Y333" s="282">
        <v>0.5768054253055912</v>
      </c>
      <c r="Z333" s="282">
        <v>0.55885534212894561</v>
      </c>
      <c r="AA333" s="282">
        <v>0.54880619038478717</v>
      </c>
      <c r="AB333" s="282">
        <v>0.59629971081918165</v>
      </c>
      <c r="AC333" s="282">
        <v>0.59638192737216744</v>
      </c>
      <c r="AD333" s="282">
        <v>0.54275152966147511</v>
      </c>
      <c r="AE333" s="296">
        <v>0.53501289067605451</v>
      </c>
      <c r="AF333" s="296">
        <v>0.52351971083181315</v>
      </c>
      <c r="AG333" s="296">
        <v>0.51246386304480296</v>
      </c>
      <c r="AH333" s="296">
        <v>0.50322652096735609</v>
      </c>
      <c r="AI333" s="296">
        <v>0.4990445429988955</v>
      </c>
      <c r="AJ333" s="296">
        <v>0.50554389994596916</v>
      </c>
      <c r="AK333" s="296">
        <v>0.51215340803039422</v>
      </c>
      <c r="AL333" s="282">
        <v>0.52643229988345985</v>
      </c>
      <c r="AM333" s="282">
        <v>0.525652850289971</v>
      </c>
      <c r="AN333" s="282">
        <v>0.52332640064226854</v>
      </c>
      <c r="AO333" s="282">
        <v>0.52100699111980286</v>
      </c>
      <c r="AP333" s="282">
        <v>0.51919765718768807</v>
      </c>
      <c r="AQ333" s="282">
        <v>0.51882702863133212</v>
      </c>
      <c r="AR333" s="282">
        <v>0.51669128460397029</v>
      </c>
      <c r="AS333" s="282">
        <v>0.51452573784261546</v>
      </c>
      <c r="AT333" s="282">
        <v>0.51241583347725883</v>
      </c>
      <c r="AU333" s="282">
        <v>0.51045394121363008</v>
      </c>
    </row>
    <row r="334" spans="3:233" ht="15.75">
      <c r="E334" s="304"/>
      <c r="F334" s="304"/>
      <c r="G334" s="310"/>
      <c r="H334" s="310"/>
      <c r="I334" s="310"/>
      <c r="J334" s="310"/>
      <c r="K334" s="310"/>
      <c r="L334" s="310"/>
      <c r="M334" s="310"/>
      <c r="N334" s="310"/>
      <c r="O334" s="310"/>
      <c r="P334" s="310"/>
      <c r="Q334" s="310"/>
      <c r="R334" s="310"/>
      <c r="S334" s="310"/>
      <c r="T334" s="310"/>
      <c r="U334" s="310"/>
      <c r="V334" s="310"/>
      <c r="W334" s="310"/>
      <c r="X334" s="310"/>
      <c r="Y334" s="310"/>
      <c r="Z334" s="282"/>
      <c r="AA334" s="282"/>
      <c r="AB334" s="282"/>
      <c r="AC334" s="282"/>
      <c r="AD334" s="282"/>
      <c r="AE334" s="282"/>
      <c r="AF334" s="282"/>
      <c r="AG334" s="282"/>
      <c r="AH334" s="282"/>
      <c r="AI334" s="282"/>
      <c r="AJ334" s="282"/>
      <c r="AK334" s="282"/>
      <c r="AL334" s="282"/>
      <c r="AM334" s="282"/>
      <c r="AN334" s="282"/>
      <c r="AO334" s="282"/>
      <c r="AP334" s="282"/>
      <c r="AQ334" s="282"/>
      <c r="AR334" s="282"/>
      <c r="AS334" s="282"/>
      <c r="AT334" s="282"/>
      <c r="AU334" s="282"/>
      <c r="AV334" s="111"/>
      <c r="AW334" s="111"/>
      <c r="AX334" s="111"/>
      <c r="AY334" s="111"/>
      <c r="AZ334" s="111"/>
      <c r="BA334" s="111"/>
      <c r="BB334" s="111"/>
      <c r="BC334" s="111"/>
      <c r="BD334" s="111"/>
      <c r="BE334" s="111"/>
      <c r="BF334" s="111"/>
      <c r="BG334" s="111"/>
      <c r="BH334" s="111"/>
      <c r="BI334" s="111"/>
      <c r="BJ334" s="111"/>
      <c r="BK334" s="111"/>
      <c r="BL334" s="111"/>
      <c r="BM334" s="111"/>
      <c r="BN334" s="111"/>
      <c r="BO334" s="111"/>
      <c r="BP334" s="111"/>
      <c r="BQ334" s="111"/>
      <c r="BR334" s="111"/>
      <c r="BS334" s="111"/>
      <c r="BT334" s="111"/>
      <c r="BU334" s="111"/>
      <c r="BV334" s="111"/>
      <c r="BW334" s="111"/>
      <c r="BX334" s="111"/>
      <c r="BY334" s="111"/>
      <c r="BZ334" s="111"/>
      <c r="CA334" s="111"/>
      <c r="CB334" s="111"/>
      <c r="CC334" s="111"/>
      <c r="CD334" s="111"/>
      <c r="CE334" s="111"/>
      <c r="CF334" s="111"/>
      <c r="CG334" s="111"/>
      <c r="CH334" s="111"/>
      <c r="CI334" s="111"/>
      <c r="CJ334" s="111"/>
      <c r="CK334" s="111"/>
      <c r="CL334" s="111"/>
      <c r="CM334" s="111"/>
      <c r="CN334" s="111"/>
      <c r="CO334" s="111"/>
      <c r="CP334" s="111"/>
      <c r="CQ334" s="111"/>
      <c r="CR334" s="111"/>
      <c r="CS334" s="111"/>
      <c r="CT334" s="111"/>
      <c r="CU334" s="111"/>
      <c r="CV334" s="111"/>
      <c r="CW334" s="111"/>
      <c r="CX334" s="111"/>
      <c r="CY334" s="111"/>
      <c r="CZ334" s="111"/>
      <c r="DA334" s="111"/>
      <c r="DB334" s="111"/>
      <c r="DC334" s="111"/>
      <c r="DD334" s="111"/>
      <c r="DE334" s="111"/>
      <c r="DF334" s="111"/>
      <c r="DG334" s="111"/>
      <c r="DH334" s="111"/>
      <c r="DI334" s="111"/>
      <c r="DJ334" s="111"/>
      <c r="DK334" s="111"/>
      <c r="DL334" s="111"/>
      <c r="DM334" s="111"/>
      <c r="DN334" s="111"/>
      <c r="DO334" s="111"/>
      <c r="DP334" s="111"/>
      <c r="DQ334" s="111"/>
      <c r="DR334" s="111"/>
      <c r="DS334" s="111"/>
      <c r="DT334" s="111"/>
      <c r="DU334" s="111"/>
      <c r="DV334" s="111"/>
      <c r="DW334" s="111"/>
      <c r="DX334" s="111"/>
      <c r="DY334" s="111"/>
      <c r="DZ334" s="111"/>
      <c r="EA334" s="111"/>
      <c r="EB334" s="111"/>
      <c r="EC334" s="111"/>
      <c r="ED334" s="111"/>
      <c r="EE334" s="111"/>
      <c r="EF334" s="111"/>
      <c r="EG334" s="111"/>
      <c r="EH334" s="111"/>
      <c r="EI334" s="111"/>
      <c r="EJ334" s="111"/>
      <c r="EK334" s="111"/>
      <c r="EL334" s="111"/>
      <c r="EM334" s="111"/>
      <c r="EN334" s="111"/>
      <c r="EO334" s="111"/>
      <c r="EP334" s="111"/>
      <c r="EQ334" s="111"/>
      <c r="ER334" s="111"/>
      <c r="ES334" s="111"/>
      <c r="ET334" s="111"/>
      <c r="EU334" s="111"/>
      <c r="EV334" s="111"/>
      <c r="EW334" s="111"/>
      <c r="EX334" s="111"/>
      <c r="EY334" s="111"/>
      <c r="EZ334" s="111"/>
      <c r="FA334" s="111"/>
      <c r="FB334" s="111"/>
      <c r="FC334" s="111"/>
      <c r="FD334" s="111"/>
      <c r="FE334" s="111"/>
      <c r="FF334" s="111"/>
      <c r="FG334" s="111"/>
      <c r="FH334" s="111"/>
      <c r="FI334" s="111"/>
      <c r="FJ334" s="111"/>
      <c r="FK334" s="111"/>
      <c r="FL334" s="111"/>
      <c r="FM334" s="111"/>
      <c r="FN334" s="111"/>
      <c r="FO334" s="111"/>
      <c r="FP334" s="111"/>
      <c r="FQ334" s="111"/>
      <c r="FR334" s="111"/>
      <c r="FS334" s="111"/>
      <c r="FT334" s="111"/>
      <c r="FU334" s="111"/>
      <c r="FV334" s="111"/>
      <c r="FW334" s="111"/>
      <c r="FX334" s="111"/>
      <c r="FY334" s="111"/>
      <c r="FZ334" s="111"/>
      <c r="GA334" s="111"/>
      <c r="GB334" s="111"/>
      <c r="GC334" s="111"/>
      <c r="GD334" s="111"/>
      <c r="GE334" s="111"/>
      <c r="GF334" s="111"/>
      <c r="GG334" s="111"/>
      <c r="GH334" s="111"/>
      <c r="GI334" s="111"/>
      <c r="GJ334" s="111"/>
      <c r="GK334" s="111"/>
      <c r="GL334" s="111"/>
      <c r="GM334" s="111"/>
      <c r="GN334" s="111"/>
      <c r="GO334" s="111"/>
      <c r="GP334" s="111"/>
      <c r="GQ334" s="111"/>
      <c r="GR334" s="111"/>
      <c r="GS334" s="111"/>
      <c r="GT334" s="111"/>
      <c r="GU334" s="111"/>
      <c r="GV334" s="111"/>
      <c r="GW334" s="111"/>
      <c r="GX334" s="111"/>
      <c r="GY334" s="111"/>
      <c r="GZ334" s="111"/>
      <c r="HA334" s="111"/>
      <c r="HB334" s="111"/>
      <c r="HC334" s="111"/>
      <c r="HD334" s="111"/>
      <c r="HE334" s="111"/>
      <c r="HF334" s="111"/>
      <c r="HG334" s="111"/>
      <c r="HH334" s="111"/>
      <c r="HI334" s="111"/>
      <c r="HJ334" s="111"/>
      <c r="HK334" s="111"/>
      <c r="HL334" s="111"/>
      <c r="HM334" s="111"/>
      <c r="HN334" s="111"/>
      <c r="HO334" s="111"/>
      <c r="HP334" s="111"/>
      <c r="HQ334" s="111"/>
      <c r="HR334" s="111"/>
      <c r="HS334" s="111"/>
      <c r="HT334" s="111"/>
      <c r="HU334" s="111"/>
      <c r="HV334" s="111"/>
      <c r="HW334" s="111"/>
      <c r="HX334" s="111"/>
      <c r="HY334" s="111"/>
    </row>
    <row r="335" spans="3:233">
      <c r="X335" s="69"/>
    </row>
    <row r="341" spans="1:233" ht="15.75">
      <c r="F341" s="254">
        <v>1989</v>
      </c>
      <c r="G341" s="254">
        <v>1990</v>
      </c>
      <c r="H341" s="254">
        <v>1991</v>
      </c>
      <c r="I341" s="254">
        <v>1992</v>
      </c>
      <c r="J341" s="254">
        <v>1993</v>
      </c>
      <c r="K341" s="254">
        <v>1994</v>
      </c>
      <c r="L341" s="254">
        <v>1995</v>
      </c>
      <c r="M341" s="254">
        <v>1996</v>
      </c>
      <c r="N341" s="254">
        <v>1997</v>
      </c>
      <c r="O341" s="254">
        <v>1998</v>
      </c>
      <c r="P341" s="254">
        <v>1999</v>
      </c>
      <c r="Q341" s="254">
        <v>2000</v>
      </c>
      <c r="R341" s="254">
        <v>2001</v>
      </c>
      <c r="S341" s="254">
        <v>2002</v>
      </c>
      <c r="T341" s="254">
        <v>2003</v>
      </c>
      <c r="U341" s="254">
        <v>2004</v>
      </c>
      <c r="V341" s="254">
        <v>2005</v>
      </c>
      <c r="W341" s="254">
        <v>2006</v>
      </c>
      <c r="X341" s="254">
        <v>2007</v>
      </c>
      <c r="Y341" s="254">
        <v>2008</v>
      </c>
      <c r="Z341" s="254">
        <v>2009</v>
      </c>
      <c r="AA341" s="254">
        <v>2010</v>
      </c>
      <c r="AB341" s="254">
        <v>2011</v>
      </c>
      <c r="AC341" s="254">
        <v>2012</v>
      </c>
      <c r="AD341" s="254">
        <v>2013</v>
      </c>
      <c r="AE341" s="254">
        <v>2014</v>
      </c>
      <c r="AF341" s="254">
        <v>2015</v>
      </c>
      <c r="AG341" s="254">
        <v>2016</v>
      </c>
      <c r="AH341" s="254">
        <v>2017</v>
      </c>
      <c r="AI341" s="254">
        <v>2018</v>
      </c>
      <c r="AJ341" s="254">
        <v>2019</v>
      </c>
      <c r="AK341" s="254">
        <v>2020</v>
      </c>
      <c r="AL341" s="254">
        <v>2021</v>
      </c>
      <c r="AM341" s="254">
        <v>2022</v>
      </c>
      <c r="AN341" s="254">
        <v>2023</v>
      </c>
      <c r="AO341" s="254">
        <v>2024</v>
      </c>
      <c r="AP341" s="254">
        <v>2025</v>
      </c>
      <c r="AQ341" s="254">
        <v>2026</v>
      </c>
      <c r="AR341" s="254">
        <v>2027</v>
      </c>
      <c r="AS341" s="254">
        <v>2028</v>
      </c>
      <c r="AT341" s="254">
        <v>2029</v>
      </c>
      <c r="AU341" s="254">
        <v>2030</v>
      </c>
    </row>
    <row r="342" spans="1:233" ht="15.75">
      <c r="E342" s="236" t="s">
        <v>202</v>
      </c>
      <c r="F342" s="252">
        <v>1504687.1909959903</v>
      </c>
      <c r="G342" s="252">
        <v>1895404.7804512326</v>
      </c>
      <c r="H342" s="252">
        <v>1407512.8167105122</v>
      </c>
      <c r="I342" s="252">
        <v>1553169.3436050727</v>
      </c>
      <c r="J342" s="252">
        <v>1407712.7242519602</v>
      </c>
      <c r="K342" s="252">
        <v>1571828.8592004036</v>
      </c>
      <c r="L342" s="252">
        <v>1254394.5639981381</v>
      </c>
      <c r="M342" s="252">
        <v>1413866.8207864847</v>
      </c>
      <c r="N342" s="252">
        <v>1519281.1</v>
      </c>
      <c r="O342" s="252">
        <v>1253625.6000000001</v>
      </c>
      <c r="P342" s="252">
        <v>1560336.1</v>
      </c>
      <c r="Q342" s="252">
        <v>1857576.4000000001</v>
      </c>
      <c r="R342" s="252">
        <v>1775883.2999999998</v>
      </c>
      <c r="S342" s="252">
        <v>2084956.5999999999</v>
      </c>
      <c r="T342" s="252">
        <v>1924706.9999999998</v>
      </c>
      <c r="U342" s="252">
        <v>2063753.5</v>
      </c>
      <c r="V342" s="252">
        <v>1642710.8</v>
      </c>
      <c r="W342" s="252">
        <v>1693507.2</v>
      </c>
      <c r="X342" s="252">
        <v>2126531.9</v>
      </c>
      <c r="Y342" s="252">
        <v>1994107.6</v>
      </c>
      <c r="Z342" s="252">
        <v>1727348.0999999999</v>
      </c>
      <c r="AA342" s="252">
        <v>1480917.8000000003</v>
      </c>
      <c r="AB342" s="252">
        <v>1259938.8000000003</v>
      </c>
      <c r="AC342" s="252">
        <v>1527066.6999999997</v>
      </c>
      <c r="AD342" s="252">
        <v>1744355.4000000004</v>
      </c>
    </row>
    <row r="343" spans="1:233" ht="15.75">
      <c r="E343" s="246" t="s">
        <v>250</v>
      </c>
      <c r="F343" s="252">
        <v>49413.409002910004</v>
      </c>
      <c r="G343" s="252">
        <v>147696.91954876733</v>
      </c>
      <c r="H343" s="252">
        <v>194405.98328948792</v>
      </c>
      <c r="I343" s="252">
        <v>186430.75639492733</v>
      </c>
      <c r="J343" s="252">
        <v>279873.2757480396</v>
      </c>
      <c r="K343" s="252">
        <v>276635.24079959677</v>
      </c>
      <c r="L343" s="252">
        <v>35432.036001862056</v>
      </c>
      <c r="M343" s="252">
        <v>106403.7792135152</v>
      </c>
      <c r="N343" s="252">
        <v>119244.6</v>
      </c>
      <c r="O343" s="252">
        <v>53397.900000000009</v>
      </c>
      <c r="P343" s="252">
        <v>74423.8</v>
      </c>
      <c r="Q343" s="252">
        <v>226366.2</v>
      </c>
      <c r="R343" s="252">
        <v>153382.39999999999</v>
      </c>
      <c r="S343" s="252">
        <v>168976.90000000002</v>
      </c>
      <c r="T343" s="252">
        <v>111008.90000000001</v>
      </c>
      <c r="U343" s="252">
        <v>164725.1</v>
      </c>
      <c r="V343" s="252">
        <v>227761.7</v>
      </c>
      <c r="W343" s="252">
        <v>247276.09999999998</v>
      </c>
      <c r="X343" s="252">
        <v>46387.199999999997</v>
      </c>
      <c r="Y343" s="252">
        <v>0</v>
      </c>
      <c r="Z343" s="252">
        <v>-0.1</v>
      </c>
      <c r="AA343" s="252">
        <v>0</v>
      </c>
      <c r="AB343" s="252">
        <v>223460.2</v>
      </c>
      <c r="AC343" s="252">
        <v>0</v>
      </c>
      <c r="AD343" s="252">
        <v>0</v>
      </c>
    </row>
    <row r="344" spans="1:233" ht="15.75">
      <c r="E344" s="246" t="s">
        <v>251</v>
      </c>
      <c r="F344" s="252">
        <v>201944.09999999998</v>
      </c>
      <c r="G344" s="252">
        <v>205653.09999999998</v>
      </c>
      <c r="H344" s="252">
        <v>150688.9</v>
      </c>
      <c r="I344" s="252">
        <v>127886.79999999999</v>
      </c>
      <c r="J344" s="252">
        <v>47867.8</v>
      </c>
      <c r="K344" s="252">
        <v>83441.200000000012</v>
      </c>
      <c r="L344" s="252">
        <v>89551.2</v>
      </c>
      <c r="M344" s="252">
        <v>103649.50000000001</v>
      </c>
      <c r="N344" s="252">
        <v>115673.60000000002</v>
      </c>
      <c r="O344" s="252">
        <v>82071.5</v>
      </c>
      <c r="P344" s="252">
        <v>132163.9</v>
      </c>
      <c r="Q344" s="252">
        <v>136336.29999999999</v>
      </c>
      <c r="R344" s="252">
        <v>119551.80000000002</v>
      </c>
      <c r="S344" s="252">
        <v>156417.29999999999</v>
      </c>
      <c r="T344" s="252">
        <v>129811.30000000002</v>
      </c>
      <c r="U344" s="252">
        <v>135281.60000000001</v>
      </c>
      <c r="V344" s="252">
        <v>108887.90000000001</v>
      </c>
      <c r="W344" s="252">
        <v>122324.79999999999</v>
      </c>
      <c r="X344" s="252">
        <v>143910.20000000001</v>
      </c>
      <c r="Y344" s="252">
        <v>90110.799999999988</v>
      </c>
      <c r="Z344" s="252">
        <v>40226.9</v>
      </c>
      <c r="AA344" s="252">
        <v>26395.7</v>
      </c>
      <c r="AB344" s="252">
        <v>26526.7</v>
      </c>
      <c r="AC344" s="252">
        <v>31713.700000000004</v>
      </c>
      <c r="AD344" s="252">
        <v>0</v>
      </c>
    </row>
    <row r="345" spans="1:233" ht="15.75">
      <c r="E345" s="265" t="s">
        <v>252</v>
      </c>
      <c r="F345" s="252">
        <v>618398.20000000019</v>
      </c>
      <c r="G345" s="252">
        <v>367223</v>
      </c>
      <c r="H345" s="252">
        <v>73247.899999999994</v>
      </c>
      <c r="I345" s="252">
        <v>113057.9</v>
      </c>
      <c r="J345" s="252">
        <v>58746.1</v>
      </c>
      <c r="K345" s="252">
        <v>2000</v>
      </c>
      <c r="L345" s="252">
        <v>50000</v>
      </c>
      <c r="M345" s="252">
        <v>3228.9</v>
      </c>
      <c r="N345" s="252">
        <v>16133</v>
      </c>
      <c r="O345" s="252">
        <v>15670.9</v>
      </c>
      <c r="P345" s="252">
        <v>15255.5</v>
      </c>
      <c r="Q345" s="252">
        <v>37825</v>
      </c>
      <c r="R345" s="252">
        <v>53981</v>
      </c>
      <c r="S345" s="252">
        <v>23483.3</v>
      </c>
      <c r="T345" s="252">
        <v>76947</v>
      </c>
      <c r="U345" s="252">
        <v>67262.8</v>
      </c>
      <c r="V345" s="252">
        <v>0</v>
      </c>
      <c r="W345" s="252">
        <v>37660.400000000001</v>
      </c>
      <c r="X345" s="252">
        <v>1886.7</v>
      </c>
      <c r="Y345" s="252">
        <v>48316.1</v>
      </c>
      <c r="Z345" s="252">
        <v>13388.1</v>
      </c>
      <c r="AA345" s="252">
        <v>0</v>
      </c>
      <c r="AB345" s="252">
        <v>0</v>
      </c>
      <c r="AC345" s="252">
        <v>0</v>
      </c>
      <c r="AD345" s="252">
        <v>0</v>
      </c>
    </row>
    <row r="346" spans="1:233" ht="15.75">
      <c r="E346" s="270" t="s">
        <v>254</v>
      </c>
      <c r="F346" s="69">
        <v>0</v>
      </c>
      <c r="G346" s="69">
        <v>0</v>
      </c>
      <c r="H346" s="69">
        <v>0</v>
      </c>
      <c r="I346" s="69">
        <v>0</v>
      </c>
      <c r="J346" s="69">
        <v>0</v>
      </c>
      <c r="K346" s="69">
        <v>0</v>
      </c>
      <c r="L346" s="69">
        <v>0</v>
      </c>
      <c r="M346" s="69">
        <v>0</v>
      </c>
      <c r="N346" s="69">
        <v>0</v>
      </c>
      <c r="O346" s="69">
        <v>0</v>
      </c>
      <c r="P346" s="69">
        <v>0</v>
      </c>
      <c r="Q346" s="69">
        <v>0</v>
      </c>
      <c r="R346" s="69">
        <v>0</v>
      </c>
      <c r="S346" s="69">
        <v>0</v>
      </c>
      <c r="T346" s="69">
        <v>10000</v>
      </c>
      <c r="U346" s="69">
        <v>20000.000000000004</v>
      </c>
      <c r="V346" s="69">
        <v>30000</v>
      </c>
      <c r="W346" s="69">
        <v>40687.000000000007</v>
      </c>
      <c r="X346" s="69">
        <v>73125</v>
      </c>
      <c r="Y346" s="69">
        <v>80582.000000000015</v>
      </c>
      <c r="Z346" s="69">
        <v>140188</v>
      </c>
      <c r="AA346" s="69">
        <v>151507</v>
      </c>
      <c r="AB346" s="69">
        <v>143242.90000000002</v>
      </c>
      <c r="AC346" s="69">
        <v>186861</v>
      </c>
      <c r="AD346" s="69">
        <v>180200</v>
      </c>
    </row>
    <row r="350" spans="1:233" s="54" customFormat="1" ht="15.75">
      <c r="A350" s="52"/>
      <c r="B350" s="52"/>
      <c r="C350" s="2"/>
      <c r="D350" s="2"/>
      <c r="E350" s="2"/>
      <c r="F350" s="2"/>
      <c r="G350" s="2"/>
      <c r="H350" s="2"/>
      <c r="I350" s="2"/>
      <c r="J350" s="2"/>
      <c r="K350" s="2"/>
      <c r="L350" s="2"/>
      <c r="M350" s="2"/>
      <c r="N350" s="2"/>
      <c r="O350" s="2"/>
      <c r="P350" s="2"/>
      <c r="Q350" s="2"/>
      <c r="R350" s="2"/>
      <c r="S350" s="2"/>
      <c r="T350" s="2"/>
      <c r="U350" s="2"/>
      <c r="V350" s="2"/>
      <c r="W350" s="2"/>
      <c r="X350" s="2"/>
      <c r="Y350" s="2"/>
      <c r="Z350" s="2"/>
      <c r="AA350" s="2"/>
      <c r="AB350" s="2"/>
      <c r="AC350" s="2"/>
      <c r="AD350" s="2"/>
      <c r="AE350" s="2"/>
      <c r="AF350" s="2"/>
      <c r="AG350" s="2"/>
      <c r="AH350" s="2"/>
      <c r="AI350" s="2"/>
      <c r="AJ350" s="2"/>
      <c r="AK350" s="2"/>
      <c r="AL350" s="2"/>
      <c r="AM350" s="2"/>
      <c r="AN350" s="2"/>
      <c r="AO350" s="2"/>
      <c r="AP350" s="2"/>
      <c r="AQ350" s="2"/>
      <c r="AR350" s="2"/>
      <c r="AS350" s="2"/>
      <c r="AT350" s="2"/>
      <c r="AU350" s="2"/>
      <c r="AV350" s="2"/>
      <c r="AW350" s="2"/>
      <c r="AX350" s="2"/>
      <c r="AY350" s="2"/>
      <c r="AZ350" s="2"/>
      <c r="BA350" s="2"/>
      <c r="BB350" s="2"/>
      <c r="BC350" s="2"/>
      <c r="BD350" s="2"/>
      <c r="BE350" s="2"/>
      <c r="BF350" s="2"/>
      <c r="BG350" s="2"/>
      <c r="BH350" s="2"/>
      <c r="BI350" s="2"/>
      <c r="BJ350" s="2"/>
      <c r="BK350" s="2"/>
      <c r="BL350" s="2"/>
      <c r="BM350" s="2"/>
      <c r="BN350" s="2"/>
      <c r="BO350" s="2"/>
      <c r="BP350" s="2"/>
      <c r="BQ350" s="2"/>
      <c r="BR350" s="2"/>
      <c r="BS350" s="2"/>
      <c r="BT350" s="2"/>
      <c r="BU350" s="2"/>
      <c r="BV350" s="2"/>
      <c r="BW350" s="2"/>
      <c r="BX350" s="2"/>
      <c r="BY350" s="2"/>
      <c r="BZ350" s="2"/>
      <c r="CA350" s="2"/>
      <c r="CB350" s="2"/>
      <c r="CC350" s="2"/>
      <c r="CD350" s="2"/>
      <c r="CE350" s="2"/>
      <c r="CF350" s="2"/>
      <c r="CG350" s="2"/>
      <c r="CH350" s="2"/>
      <c r="CI350" s="2"/>
      <c r="CJ350" s="2"/>
      <c r="CK350" s="2"/>
      <c r="CL350" s="2"/>
      <c r="CM350" s="2"/>
      <c r="CN350" s="2"/>
      <c r="CO350" s="2"/>
      <c r="CP350" s="2"/>
      <c r="CQ350" s="2"/>
      <c r="CR350" s="2"/>
      <c r="CS350" s="2"/>
      <c r="CT350" s="2"/>
      <c r="CU350" s="2"/>
      <c r="CV350" s="2"/>
      <c r="CW350" s="2"/>
      <c r="CX350" s="2"/>
      <c r="CY350" s="2"/>
      <c r="CZ350" s="2"/>
      <c r="DA350" s="2"/>
      <c r="DB350" s="2"/>
      <c r="DC350" s="2"/>
      <c r="DD350" s="2"/>
      <c r="DE350" s="2"/>
      <c r="DF350" s="2"/>
      <c r="DG350" s="2"/>
      <c r="DH350" s="2"/>
      <c r="DI350" s="2"/>
      <c r="DJ350" s="2"/>
      <c r="DK350" s="2"/>
      <c r="DL350" s="2"/>
      <c r="DM350" s="2"/>
      <c r="DN350" s="2"/>
      <c r="DO350" s="2"/>
      <c r="DP350" s="2"/>
      <c r="DQ350" s="2"/>
      <c r="DR350" s="2"/>
      <c r="DS350" s="2"/>
      <c r="DT350" s="2"/>
      <c r="DU350" s="2"/>
      <c r="DV350" s="2"/>
      <c r="DW350" s="2"/>
      <c r="DX350" s="2"/>
      <c r="DY350" s="2"/>
      <c r="DZ350" s="2"/>
      <c r="EA350" s="2"/>
      <c r="EB350" s="2"/>
      <c r="EC350" s="2"/>
      <c r="ED350" s="2"/>
      <c r="EE350" s="2"/>
      <c r="EF350" s="2"/>
      <c r="EG350" s="2"/>
      <c r="EH350" s="2"/>
      <c r="EI350" s="2"/>
      <c r="EJ350" s="2"/>
      <c r="EK350" s="2"/>
      <c r="EL350" s="2"/>
      <c r="EM350" s="2"/>
      <c r="EN350" s="2"/>
      <c r="EO350" s="2"/>
      <c r="EP350" s="2"/>
      <c r="EQ350" s="2"/>
      <c r="ER350" s="2"/>
      <c r="ES350" s="2"/>
      <c r="ET350" s="2"/>
      <c r="EU350" s="2"/>
      <c r="EV350" s="2"/>
      <c r="EW350" s="2"/>
      <c r="EX350" s="2"/>
      <c r="EY350" s="2"/>
      <c r="EZ350" s="2"/>
      <c r="FA350" s="2"/>
      <c r="FB350" s="2"/>
      <c r="FC350" s="2"/>
      <c r="FD350" s="2"/>
      <c r="FE350" s="2"/>
      <c r="FF350" s="2"/>
      <c r="FG350" s="2"/>
      <c r="FH350" s="2"/>
      <c r="FI350" s="2"/>
      <c r="FJ350" s="2"/>
      <c r="FK350" s="2"/>
      <c r="FL350" s="2"/>
      <c r="FM350" s="2"/>
      <c r="FN350" s="2"/>
      <c r="FO350" s="2"/>
      <c r="FP350" s="2"/>
      <c r="FQ350" s="2"/>
      <c r="FR350" s="2"/>
      <c r="FS350" s="2"/>
      <c r="FT350" s="2"/>
      <c r="FU350" s="2"/>
      <c r="FV350" s="2"/>
      <c r="FW350" s="2"/>
      <c r="FX350" s="2"/>
      <c r="FY350" s="2"/>
      <c r="FZ350" s="2"/>
      <c r="GA350" s="2"/>
      <c r="GB350" s="2"/>
      <c r="GC350" s="2"/>
      <c r="GD350" s="2"/>
      <c r="GE350" s="2"/>
      <c r="GF350" s="2"/>
      <c r="GG350" s="2"/>
      <c r="GH350" s="2"/>
      <c r="GI350" s="2"/>
      <c r="GJ350" s="2"/>
      <c r="GK350" s="2"/>
      <c r="GL350" s="2"/>
      <c r="GM350" s="2"/>
      <c r="GN350" s="2"/>
      <c r="GO350" s="2"/>
      <c r="GP350" s="2"/>
      <c r="GQ350" s="2"/>
      <c r="GR350" s="2"/>
      <c r="GS350" s="2"/>
      <c r="GT350" s="2"/>
      <c r="GU350" s="2"/>
      <c r="GV350" s="2"/>
      <c r="GW350" s="2"/>
      <c r="GX350" s="2"/>
      <c r="GY350" s="2"/>
      <c r="GZ350" s="2"/>
      <c r="HA350" s="2"/>
      <c r="HB350" s="2"/>
      <c r="HC350" s="2"/>
      <c r="HD350" s="2"/>
      <c r="HE350" s="2"/>
      <c r="HF350" s="2"/>
      <c r="HG350" s="2"/>
      <c r="HH350" s="2"/>
      <c r="HI350" s="2"/>
      <c r="HJ350" s="2"/>
      <c r="HK350" s="2"/>
      <c r="HL350" s="2"/>
      <c r="HM350" s="2"/>
      <c r="HN350" s="2"/>
      <c r="HO350" s="2"/>
      <c r="HP350" s="2"/>
      <c r="HQ350" s="2"/>
      <c r="HR350" s="2"/>
      <c r="HS350" s="2"/>
      <c r="HT350" s="2"/>
      <c r="HU350" s="2"/>
      <c r="HV350" s="2"/>
      <c r="HW350" s="2"/>
      <c r="HX350" s="2"/>
      <c r="HY350" s="2"/>
    </row>
    <row r="353" spans="3:4">
      <c r="C353" s="43"/>
      <c r="D353" s="43"/>
    </row>
    <row r="354" spans="3:4">
      <c r="C354" s="43"/>
      <c r="D354" s="43"/>
    </row>
    <row r="355" spans="3:4">
      <c r="C355" s="43"/>
      <c r="D355" s="43"/>
    </row>
    <row r="356" spans="3:4">
      <c r="C356" s="43"/>
      <c r="D356" s="43"/>
    </row>
    <row r="357" spans="3:4">
      <c r="C357" s="43"/>
      <c r="D357" s="43"/>
    </row>
    <row r="358" spans="3:4">
      <c r="C358" s="43"/>
      <c r="D358" s="43"/>
    </row>
    <row r="359" spans="3:4">
      <c r="C359" s="43"/>
      <c r="D359" s="43"/>
    </row>
    <row r="360" spans="3:4">
      <c r="C360" s="43"/>
      <c r="D360" s="43"/>
    </row>
    <row r="361" spans="3:4">
      <c r="C361" s="43"/>
      <c r="D361" s="43"/>
    </row>
    <row r="362" spans="3:4">
      <c r="C362" s="43"/>
      <c r="D362" s="43"/>
    </row>
    <row r="363" spans="3:4">
      <c r="C363" s="43"/>
      <c r="D363" s="43"/>
    </row>
    <row r="364" spans="3:4">
      <c r="C364" s="43"/>
      <c r="D364" s="43"/>
    </row>
    <row r="365" spans="3:4">
      <c r="C365" s="43"/>
      <c r="D365" s="43"/>
    </row>
    <row r="366" spans="3:4">
      <c r="C366" s="43"/>
      <c r="D366" s="43"/>
    </row>
    <row r="367" spans="3:4">
      <c r="C367" s="43"/>
      <c r="D367" s="43"/>
    </row>
    <row r="368" spans="3:4">
      <c r="C368" s="43"/>
      <c r="D368" s="43"/>
    </row>
    <row r="369" spans="3:4">
      <c r="C369" s="43"/>
      <c r="D369" s="43"/>
    </row>
    <row r="370" spans="3:4">
      <c r="C370" s="43"/>
      <c r="D370" s="43"/>
    </row>
    <row r="371" spans="3:4">
      <c r="C371" s="43"/>
      <c r="D371" s="43"/>
    </row>
    <row r="419" spans="3:4" ht="15.75">
      <c r="C419" s="54"/>
      <c r="D419" s="54"/>
    </row>
    <row r="424" spans="3:4" ht="15.75">
      <c r="C424" s="311"/>
      <c r="D424" s="311"/>
    </row>
    <row r="435" spans="1:233" ht="15.75">
      <c r="C435" s="54"/>
      <c r="D435" s="54"/>
    </row>
    <row r="436" spans="1:233" ht="15.75">
      <c r="C436" s="54"/>
      <c r="D436" s="54"/>
    </row>
    <row r="437" spans="1:233" ht="15.75">
      <c r="C437" s="54"/>
      <c r="D437" s="54"/>
    </row>
    <row r="441" spans="1:233" ht="15.75">
      <c r="C441" s="54"/>
      <c r="D441" s="54"/>
    </row>
    <row r="443" spans="1:233" ht="15.75">
      <c r="C443" s="54"/>
      <c r="D443" s="54"/>
    </row>
    <row r="447" spans="1:233" s="54" customFormat="1" ht="15.75">
      <c r="A447" s="52"/>
      <c r="B447" s="52"/>
      <c r="C447" s="2"/>
      <c r="D447" s="2"/>
      <c r="E447" s="2"/>
      <c r="F447" s="2"/>
      <c r="G447" s="2"/>
      <c r="H447" s="2"/>
      <c r="I447" s="2"/>
      <c r="J447" s="2"/>
      <c r="K447" s="2"/>
      <c r="L447" s="2"/>
      <c r="M447" s="2"/>
      <c r="N447" s="2"/>
      <c r="O447" s="2"/>
      <c r="P447" s="2"/>
      <c r="Q447" s="2"/>
      <c r="R447" s="2"/>
      <c r="S447" s="2"/>
      <c r="T447" s="2"/>
      <c r="U447" s="2"/>
      <c r="V447" s="2"/>
      <c r="W447" s="2"/>
      <c r="X447" s="2"/>
      <c r="Y447" s="2"/>
      <c r="Z447" s="2"/>
      <c r="AA447" s="2"/>
      <c r="AB447" s="2"/>
      <c r="AC447" s="2"/>
      <c r="AD447" s="2"/>
      <c r="AE447" s="2"/>
      <c r="AF447" s="2"/>
      <c r="AG447" s="2"/>
      <c r="AH447" s="2"/>
      <c r="AI447" s="2"/>
      <c r="AJ447" s="2"/>
      <c r="AK447" s="2"/>
      <c r="AL447" s="2"/>
      <c r="AM447" s="2"/>
      <c r="AN447" s="2"/>
      <c r="AO447" s="2"/>
      <c r="AP447" s="2"/>
      <c r="AQ447" s="2"/>
      <c r="AR447" s="2"/>
      <c r="AS447" s="2"/>
      <c r="AT447" s="2"/>
      <c r="AU447" s="2"/>
      <c r="AV447" s="2"/>
      <c r="AW447" s="2"/>
      <c r="AX447" s="2"/>
      <c r="AY447" s="2"/>
      <c r="AZ447" s="2"/>
      <c r="BA447" s="2"/>
      <c r="BB447" s="2"/>
      <c r="BC447" s="2"/>
      <c r="BD447" s="2"/>
      <c r="BE447" s="2"/>
      <c r="BF447" s="2"/>
      <c r="BG447" s="2"/>
      <c r="BH447" s="2"/>
      <c r="BI447" s="2"/>
      <c r="BJ447" s="2"/>
      <c r="BK447" s="2"/>
      <c r="BL447" s="2"/>
      <c r="BM447" s="2"/>
      <c r="BN447" s="2"/>
      <c r="BO447" s="2"/>
      <c r="BP447" s="2"/>
      <c r="BQ447" s="2"/>
      <c r="BR447" s="2"/>
      <c r="BS447" s="2"/>
      <c r="BT447" s="2"/>
      <c r="BU447" s="2"/>
      <c r="BV447" s="2"/>
      <c r="BW447" s="2"/>
      <c r="BX447" s="2"/>
      <c r="BY447" s="2"/>
      <c r="BZ447" s="2"/>
      <c r="CA447" s="2"/>
      <c r="CB447" s="2"/>
      <c r="CC447" s="2"/>
      <c r="CD447" s="2"/>
      <c r="CE447" s="2"/>
      <c r="CF447" s="2"/>
      <c r="CG447" s="2"/>
      <c r="CH447" s="2"/>
      <c r="CI447" s="2"/>
      <c r="CJ447" s="2"/>
      <c r="CK447" s="2"/>
      <c r="CL447" s="2"/>
      <c r="CM447" s="2"/>
      <c r="CN447" s="2"/>
      <c r="CO447" s="2"/>
      <c r="CP447" s="2"/>
      <c r="CQ447" s="2"/>
      <c r="CR447" s="2"/>
      <c r="CS447" s="2"/>
      <c r="CT447" s="2"/>
      <c r="CU447" s="2"/>
      <c r="CV447" s="2"/>
      <c r="CW447" s="2"/>
      <c r="CX447" s="2"/>
      <c r="CY447" s="2"/>
      <c r="CZ447" s="2"/>
      <c r="DA447" s="2"/>
      <c r="DB447" s="2"/>
      <c r="DC447" s="2"/>
      <c r="DD447" s="2"/>
      <c r="DE447" s="2"/>
      <c r="DF447" s="2"/>
      <c r="DG447" s="2"/>
      <c r="DH447" s="2"/>
      <c r="DI447" s="2"/>
      <c r="DJ447" s="2"/>
      <c r="DK447" s="2"/>
      <c r="DL447" s="2"/>
      <c r="DM447" s="2"/>
      <c r="DN447" s="2"/>
      <c r="DO447" s="2"/>
      <c r="DP447" s="2"/>
      <c r="DQ447" s="2"/>
      <c r="DR447" s="2"/>
      <c r="DS447" s="2"/>
      <c r="DT447" s="2"/>
      <c r="DU447" s="2"/>
      <c r="DV447" s="2"/>
      <c r="DW447" s="2"/>
      <c r="DX447" s="2"/>
      <c r="DY447" s="2"/>
      <c r="DZ447" s="2"/>
      <c r="EA447" s="2"/>
      <c r="EB447" s="2"/>
      <c r="EC447" s="2"/>
      <c r="ED447" s="2"/>
      <c r="EE447" s="2"/>
      <c r="EF447" s="2"/>
      <c r="EG447" s="2"/>
      <c r="EH447" s="2"/>
      <c r="EI447" s="2"/>
      <c r="EJ447" s="2"/>
      <c r="EK447" s="2"/>
      <c r="EL447" s="2"/>
      <c r="EM447" s="2"/>
      <c r="EN447" s="2"/>
      <c r="EO447" s="2"/>
      <c r="EP447" s="2"/>
      <c r="EQ447" s="2"/>
      <c r="ER447" s="2"/>
      <c r="ES447" s="2"/>
      <c r="ET447" s="2"/>
      <c r="EU447" s="2"/>
      <c r="EV447" s="2"/>
      <c r="EW447" s="2"/>
      <c r="EX447" s="2"/>
      <c r="EY447" s="2"/>
      <c r="EZ447" s="2"/>
      <c r="FA447" s="2"/>
      <c r="FB447" s="2"/>
      <c r="FC447" s="2"/>
      <c r="FD447" s="2"/>
      <c r="FE447" s="2"/>
      <c r="FF447" s="2"/>
      <c r="FG447" s="2"/>
      <c r="FH447" s="2"/>
      <c r="FI447" s="2"/>
      <c r="FJ447" s="2"/>
      <c r="FK447" s="2"/>
      <c r="FL447" s="2"/>
      <c r="FM447" s="2"/>
      <c r="FN447" s="2"/>
      <c r="FO447" s="2"/>
      <c r="FP447" s="2"/>
      <c r="FQ447" s="2"/>
      <c r="FR447" s="2"/>
      <c r="FS447" s="2"/>
      <c r="FT447" s="2"/>
      <c r="FU447" s="2"/>
      <c r="FV447" s="2"/>
      <c r="FW447" s="2"/>
      <c r="FX447" s="2"/>
      <c r="FY447" s="2"/>
      <c r="FZ447" s="2"/>
      <c r="GA447" s="2"/>
      <c r="GB447" s="2"/>
      <c r="GC447" s="2"/>
      <c r="GD447" s="2"/>
      <c r="GE447" s="2"/>
      <c r="GF447" s="2"/>
      <c r="GG447" s="2"/>
      <c r="GH447" s="2"/>
      <c r="GI447" s="2"/>
      <c r="GJ447" s="2"/>
      <c r="GK447" s="2"/>
      <c r="GL447" s="2"/>
      <c r="GM447" s="2"/>
      <c r="GN447" s="2"/>
      <c r="GO447" s="2"/>
      <c r="GP447" s="2"/>
      <c r="GQ447" s="2"/>
      <c r="GR447" s="2"/>
      <c r="GS447" s="2"/>
      <c r="GT447" s="2"/>
      <c r="GU447" s="2"/>
      <c r="GV447" s="2"/>
      <c r="GW447" s="2"/>
      <c r="GX447" s="2"/>
      <c r="GY447" s="2"/>
      <c r="GZ447" s="2"/>
      <c r="HA447" s="2"/>
      <c r="HB447" s="2"/>
      <c r="HC447" s="2"/>
      <c r="HD447" s="2"/>
      <c r="HE447" s="2"/>
      <c r="HF447" s="2"/>
      <c r="HG447" s="2"/>
      <c r="HH447" s="2"/>
      <c r="HI447" s="2"/>
      <c r="HJ447" s="2"/>
      <c r="HK447" s="2"/>
      <c r="HL447" s="2"/>
      <c r="HM447" s="2"/>
      <c r="HN447" s="2"/>
      <c r="HO447" s="2"/>
      <c r="HP447" s="2"/>
      <c r="HQ447" s="2"/>
      <c r="HR447" s="2"/>
      <c r="HS447" s="2"/>
      <c r="HT447" s="2"/>
      <c r="HU447" s="2"/>
      <c r="HV447" s="2"/>
      <c r="HW447" s="2"/>
      <c r="HX447" s="2"/>
      <c r="HY447" s="2"/>
    </row>
    <row r="448" spans="1:233" ht="15.75">
      <c r="C448" s="311"/>
      <c r="D448" s="311"/>
    </row>
    <row r="459" spans="3:4" ht="15.75">
      <c r="C459" s="54"/>
      <c r="D459" s="54"/>
    </row>
    <row r="460" spans="3:4" ht="15.75">
      <c r="C460" s="54"/>
      <c r="D460" s="54"/>
    </row>
    <row r="461" spans="3:4" ht="15.75">
      <c r="C461" s="54"/>
      <c r="D461" s="54"/>
    </row>
    <row r="492" spans="3:4" ht="15.75">
      <c r="C492" s="54"/>
      <c r="D492" s="54"/>
    </row>
    <row r="3902" spans="1:1">
      <c r="A3902" s="52">
        <v>0</v>
      </c>
    </row>
    <row r="3903" spans="1:1">
      <c r="A3903" s="52">
        <v>0</v>
      </c>
    </row>
    <row r="3904" spans="1:1">
      <c r="A3904" s="52">
        <v>0</v>
      </c>
    </row>
    <row r="3905" spans="1:1">
      <c r="A3905" s="52">
        <v>0</v>
      </c>
    </row>
    <row r="3906" spans="1:1">
      <c r="A3906" s="52">
        <v>0</v>
      </c>
    </row>
    <row r="3907" spans="1:1">
      <c r="A3907" s="52">
        <v>0</v>
      </c>
    </row>
    <row r="3908" spans="1:1">
      <c r="A3908" s="52">
        <v>0</v>
      </c>
    </row>
    <row r="3909" spans="1:1">
      <c r="A3909" s="52">
        <v>0</v>
      </c>
    </row>
    <row r="3910" spans="1:1">
      <c r="A3910" s="52">
        <v>0</v>
      </c>
    </row>
    <row r="3911" spans="1:1">
      <c r="A3911" s="52">
        <v>0</v>
      </c>
    </row>
    <row r="3912" spans="1:1">
      <c r="A3912" s="52">
        <v>0</v>
      </c>
    </row>
    <row r="3913" spans="1:1">
      <c r="A3913" s="52">
        <v>0</v>
      </c>
    </row>
    <row r="3914" spans="1:1">
      <c r="A3914" s="52">
        <v>0</v>
      </c>
    </row>
    <row r="3915" spans="1:1">
      <c r="A3915" s="52">
        <v>0</v>
      </c>
    </row>
    <row r="3916" spans="1:1">
      <c r="A3916" s="52">
        <v>0</v>
      </c>
    </row>
    <row r="3917" spans="1:1">
      <c r="A3917" s="52">
        <v>0</v>
      </c>
    </row>
    <row r="3918" spans="1:1">
      <c r="A3918" s="52">
        <v>0</v>
      </c>
    </row>
    <row r="3919" spans="1:1">
      <c r="A3919" s="52">
        <v>0</v>
      </c>
    </row>
    <row r="3920" spans="1:1">
      <c r="A3920" s="52">
        <v>0</v>
      </c>
    </row>
    <row r="3921" spans="1:1">
      <c r="A3921" s="52">
        <v>0</v>
      </c>
    </row>
    <row r="3922" spans="1:1">
      <c r="A3922" s="52">
        <v>0</v>
      </c>
    </row>
    <row r="3923" spans="1:1">
      <c r="A3923" s="52">
        <v>0</v>
      </c>
    </row>
    <row r="3924" spans="1:1">
      <c r="A3924" s="52">
        <v>0</v>
      </c>
    </row>
    <row r="3925" spans="1:1">
      <c r="A3925" s="52">
        <v>0</v>
      </c>
    </row>
    <row r="3926" spans="1:1">
      <c r="A3926" s="52">
        <v>0</v>
      </c>
    </row>
    <row r="3927" spans="1:1">
      <c r="A3927" s="52">
        <v>0</v>
      </c>
    </row>
    <row r="3928" spans="1:1">
      <c r="A3928" s="52">
        <v>0</v>
      </c>
    </row>
    <row r="3929" spans="1:1">
      <c r="A3929" s="52">
        <v>0</v>
      </c>
    </row>
    <row r="3930" spans="1:1">
      <c r="A3930" s="52">
        <v>0</v>
      </c>
    </row>
  </sheetData>
  <printOptions horizontalCentered="1" gridLines="1"/>
  <pageMargins left="0.2" right="0.2" top="0.67" bottom="0.65" header="0.5" footer="0.5"/>
  <pageSetup paperSize="17" scale="71" orientation="landscape" r:id="rId1"/>
  <headerFooter alignWithMargins="0">
    <oddFooter>&amp;F</oddFooter>
  </headerFooter>
  <drawing r:id="rId2"/>
  <legacyDrawing r:id="rId3"/>
</worksheet>
</file>

<file path=xl/worksheets/sheet16.xml><?xml version="1.0" encoding="utf-8"?>
<worksheet xmlns="http://schemas.openxmlformats.org/spreadsheetml/2006/main" xmlns:r="http://schemas.openxmlformats.org/officeDocument/2006/relationships">
  <sheetPr codeName="Sheet25">
    <pageSetUpPr fitToPage="1"/>
  </sheetPr>
  <dimension ref="A1:AH3882"/>
  <sheetViews>
    <sheetView workbookViewId="0">
      <selection sqref="A1:XFD1048576"/>
    </sheetView>
  </sheetViews>
  <sheetFormatPr defaultColWidth="8.75" defaultRowHeight="15"/>
  <cols>
    <col min="1" max="1" width="8.75" style="52" bestFit="1" customWidth="1"/>
    <col min="2" max="2" width="7.625" style="52" customWidth="1"/>
    <col min="3" max="3" width="11.375" style="2" bestFit="1" customWidth="1"/>
    <col min="4" max="4" width="13.875" style="2" customWidth="1"/>
    <col min="5" max="5" width="24.375" style="2" bestFit="1" customWidth="1"/>
    <col min="6" max="6" width="12.375" style="2" bestFit="1" customWidth="1"/>
    <col min="7" max="7" width="10.625" style="2" bestFit="1" customWidth="1"/>
    <col min="8" max="8" width="13.625" style="2" customWidth="1"/>
    <col min="9" max="9" width="21.875" style="2" bestFit="1" customWidth="1"/>
    <col min="10" max="11" width="10.625" style="2" bestFit="1" customWidth="1"/>
    <col min="12" max="12" width="13.375" style="2" bestFit="1" customWidth="1"/>
    <col min="13" max="13" width="16.375" style="2" customWidth="1"/>
    <col min="14" max="14" width="12.375" style="2" customWidth="1"/>
    <col min="15" max="15" width="21.25" style="2" customWidth="1"/>
    <col min="16" max="17" width="8.75" style="2"/>
    <col min="18" max="18" width="24.375" style="2" bestFit="1" customWidth="1"/>
    <col min="19" max="19" width="12.375" style="2" bestFit="1" customWidth="1"/>
    <col min="20" max="20" width="10.625" style="2" bestFit="1" customWidth="1"/>
    <col min="21" max="21" width="17.625" style="2" bestFit="1" customWidth="1"/>
    <col min="22" max="22" width="20.375" style="2" bestFit="1" customWidth="1"/>
    <col min="23" max="23" width="32.875" style="2" bestFit="1" customWidth="1"/>
    <col min="24" max="24" width="34.625" style="2" bestFit="1" customWidth="1"/>
    <col min="25" max="25" width="15.625" style="2" bestFit="1" customWidth="1"/>
    <col min="26" max="26" width="18.625" style="2" bestFit="1" customWidth="1"/>
    <col min="27" max="27" width="18.125" style="2" bestFit="1" customWidth="1"/>
    <col min="28" max="28" width="20.875" style="2" bestFit="1" customWidth="1"/>
    <col min="29" max="29" width="13.375" style="2" bestFit="1" customWidth="1"/>
    <col min="30" max="30" width="12.375" style="2" bestFit="1" customWidth="1"/>
    <col min="31" max="31" width="8.75" style="2"/>
    <col min="32" max="32" width="10.25" style="2" bestFit="1" customWidth="1"/>
    <col min="33" max="33" width="12.75" style="2" customWidth="1"/>
    <col min="34" max="34" width="14.875" style="2" bestFit="1" customWidth="1"/>
    <col min="35" max="16384" width="8.75" style="2"/>
  </cols>
  <sheetData>
    <row r="1" spans="1:34" ht="15.75">
      <c r="A1" s="48" t="s">
        <v>35</v>
      </c>
      <c r="B1" s="49">
        <v>0</v>
      </c>
    </row>
    <row r="2" spans="1:34">
      <c r="I2" s="69"/>
      <c r="J2" s="69"/>
      <c r="K2" s="69"/>
      <c r="L2" s="69"/>
      <c r="U2" s="69"/>
      <c r="V2" s="69"/>
      <c r="W2" s="69"/>
      <c r="X2" s="69"/>
      <c r="Y2" s="69"/>
      <c r="Z2" s="69"/>
      <c r="AA2" s="69"/>
      <c r="AB2" s="69"/>
      <c r="AC2" s="69"/>
    </row>
    <row r="7" spans="1:34" ht="20.25">
      <c r="E7" s="91" t="s">
        <v>264</v>
      </c>
      <c r="F7" s="91"/>
      <c r="G7" s="91"/>
      <c r="H7" s="91"/>
      <c r="R7" s="91" t="s">
        <v>264</v>
      </c>
      <c r="S7" s="91"/>
      <c r="T7" s="91"/>
    </row>
    <row r="8" spans="1:34" ht="15.75">
      <c r="E8" s="86" t="s">
        <v>102</v>
      </c>
      <c r="F8" s="98" t="s">
        <v>265</v>
      </c>
      <c r="G8" s="98" t="s">
        <v>249</v>
      </c>
      <c r="H8" s="98" t="s">
        <v>128</v>
      </c>
      <c r="I8" s="98" t="s">
        <v>266</v>
      </c>
      <c r="J8" s="98" t="s">
        <v>126</v>
      </c>
      <c r="K8" s="98" t="s">
        <v>127</v>
      </c>
      <c r="L8" s="98" t="s">
        <v>97</v>
      </c>
      <c r="M8" s="99" t="s">
        <v>74</v>
      </c>
      <c r="N8" s="312" t="s">
        <v>159</v>
      </c>
      <c r="P8" s="2" t="s">
        <v>98</v>
      </c>
      <c r="R8" s="86" t="s">
        <v>102</v>
      </c>
      <c r="S8" s="98" t="s">
        <v>265</v>
      </c>
      <c r="T8" s="98" t="s">
        <v>249</v>
      </c>
      <c r="U8" s="154" t="s">
        <v>96</v>
      </c>
      <c r="V8" s="154" t="s">
        <v>95</v>
      </c>
      <c r="W8" s="154" t="s">
        <v>196</v>
      </c>
      <c r="X8" s="154" t="s">
        <v>197</v>
      </c>
      <c r="Y8" s="154" t="s">
        <v>76</v>
      </c>
      <c r="Z8" s="154" t="s">
        <v>43</v>
      </c>
      <c r="AA8" s="154" t="s">
        <v>82</v>
      </c>
      <c r="AB8" s="154" t="s">
        <v>81</v>
      </c>
      <c r="AC8" s="154" t="s">
        <v>97</v>
      </c>
      <c r="AD8" s="145" t="s">
        <v>74</v>
      </c>
      <c r="AF8" s="135" t="s">
        <v>98</v>
      </c>
    </row>
    <row r="9" spans="1:34" ht="15.75">
      <c r="B9" s="52">
        <v>0</v>
      </c>
      <c r="C9" s="51"/>
      <c r="D9" s="69"/>
      <c r="E9" s="100">
        <v>1989</v>
      </c>
      <c r="F9" s="313">
        <v>1504687.1909959903</v>
      </c>
      <c r="G9" s="139">
        <v>0</v>
      </c>
      <c r="H9" s="139">
        <v>1504687.1909959903</v>
      </c>
      <c r="I9" s="139">
        <v>618398.20000000019</v>
      </c>
      <c r="J9" s="139">
        <v>201944.09999999998</v>
      </c>
      <c r="K9" s="139">
        <v>49413.409002910004</v>
      </c>
      <c r="L9" s="139">
        <v>0</v>
      </c>
      <c r="M9" s="314">
        <v>2374442.8999989005</v>
      </c>
      <c r="N9" s="315">
        <v>0.6171993017817059</v>
      </c>
      <c r="P9" s="69">
        <v>0</v>
      </c>
      <c r="R9" s="100">
        <v>1989</v>
      </c>
      <c r="S9" s="313">
        <v>1504687.1909959903</v>
      </c>
      <c r="T9" s="139"/>
      <c r="U9" s="139">
        <v>1097239.7500206502</v>
      </c>
      <c r="V9" s="139">
        <v>407447.44097534008</v>
      </c>
      <c r="W9" s="139">
        <v>253634</v>
      </c>
      <c r="X9" s="139">
        <v>364764.20000000013</v>
      </c>
      <c r="Y9" s="139">
        <v>87121.5</v>
      </c>
      <c r="Z9" s="139">
        <v>114822.59999999999</v>
      </c>
      <c r="AA9" s="139">
        <v>27509.249979200002</v>
      </c>
      <c r="AB9" s="139">
        <v>21904.159023710003</v>
      </c>
      <c r="AC9" s="139">
        <v>0</v>
      </c>
      <c r="AD9" s="44">
        <v>2374442.8999989005</v>
      </c>
      <c r="AF9" s="139">
        <v>0</v>
      </c>
      <c r="AG9" s="69"/>
      <c r="AH9" s="69"/>
    </row>
    <row r="10" spans="1:34" ht="15.75">
      <c r="B10" s="52">
        <v>0</v>
      </c>
      <c r="C10" s="51"/>
      <c r="D10" s="69"/>
      <c r="E10" s="100">
        <v>1990</v>
      </c>
      <c r="F10" s="313">
        <v>1895404.7804512326</v>
      </c>
      <c r="G10" s="139">
        <v>0</v>
      </c>
      <c r="H10" s="139">
        <v>1895404.7804512326</v>
      </c>
      <c r="I10" s="139">
        <v>367223</v>
      </c>
      <c r="J10" s="139">
        <v>205653.09999999998</v>
      </c>
      <c r="K10" s="139">
        <v>147696.91954876733</v>
      </c>
      <c r="L10" s="139">
        <v>0</v>
      </c>
      <c r="M10" s="314">
        <v>2615977.7999999998</v>
      </c>
      <c r="N10" s="315">
        <v>0.59727043555186132</v>
      </c>
      <c r="P10" s="69">
        <v>0</v>
      </c>
      <c r="R10" s="100">
        <v>1990</v>
      </c>
      <c r="S10" s="313">
        <v>1895404.7804512326</v>
      </c>
      <c r="T10" s="139"/>
      <c r="U10" s="139">
        <v>1295291.6891491045</v>
      </c>
      <c r="V10" s="139">
        <v>600113.09130212793</v>
      </c>
      <c r="W10" s="139">
        <v>144879.50000000003</v>
      </c>
      <c r="X10" s="139">
        <v>222343.49999999997</v>
      </c>
      <c r="Y10" s="139">
        <v>90910.399999999994</v>
      </c>
      <c r="Z10" s="139">
        <v>114742.7</v>
      </c>
      <c r="AA10" s="139">
        <v>31364.610850895329</v>
      </c>
      <c r="AB10" s="139">
        <v>116332.30869787201</v>
      </c>
      <c r="AC10" s="139">
        <v>0</v>
      </c>
      <c r="AD10" s="44">
        <v>2615977.7999999998</v>
      </c>
      <c r="AF10" s="139">
        <v>0</v>
      </c>
      <c r="AG10" s="69"/>
      <c r="AH10" s="69"/>
    </row>
    <row r="11" spans="1:34" ht="15.75">
      <c r="B11" s="52">
        <v>0</v>
      </c>
      <c r="C11" s="51"/>
      <c r="D11" s="69"/>
      <c r="E11" s="100">
        <v>1991</v>
      </c>
      <c r="F11" s="313">
        <v>1407512.8167105122</v>
      </c>
      <c r="G11" s="139">
        <v>0</v>
      </c>
      <c r="H11" s="139">
        <v>1407512.8167105122</v>
      </c>
      <c r="I11" s="139">
        <v>73247.899999999994</v>
      </c>
      <c r="J11" s="139">
        <v>150688.9</v>
      </c>
      <c r="K11" s="139">
        <v>194405.98328948792</v>
      </c>
      <c r="L11" s="139">
        <v>0</v>
      </c>
      <c r="M11" s="314">
        <v>1825855.5999999999</v>
      </c>
      <c r="N11" s="315">
        <v>0.60008146317813971</v>
      </c>
      <c r="P11" s="69">
        <v>0</v>
      </c>
      <c r="R11" s="100">
        <v>1991</v>
      </c>
      <c r="S11" s="313">
        <v>1407512.8167105122</v>
      </c>
      <c r="T11" s="139"/>
      <c r="U11" s="139">
        <v>925923.24991592439</v>
      </c>
      <c r="V11" s="139">
        <v>481589.56679458788</v>
      </c>
      <c r="W11" s="139">
        <v>3557.7</v>
      </c>
      <c r="X11" s="139">
        <v>69690.2</v>
      </c>
      <c r="Y11" s="139">
        <v>99757.8</v>
      </c>
      <c r="Z11" s="139">
        <v>50931.099999999991</v>
      </c>
      <c r="AA11" s="139">
        <v>66423.350084075777</v>
      </c>
      <c r="AB11" s="139">
        <v>127982.63320541214</v>
      </c>
      <c r="AC11" s="139">
        <v>0</v>
      </c>
      <c r="AD11" s="44">
        <v>1825855.6</v>
      </c>
      <c r="AF11" s="139">
        <v>0</v>
      </c>
      <c r="AG11" s="69"/>
      <c r="AH11" s="69"/>
    </row>
    <row r="12" spans="1:34" ht="15.75">
      <c r="B12" s="52">
        <v>0</v>
      </c>
      <c r="C12" s="51"/>
      <c r="D12" s="69"/>
      <c r="E12" s="100">
        <v>1992</v>
      </c>
      <c r="F12" s="313">
        <v>1553169.3436050727</v>
      </c>
      <c r="G12" s="139">
        <v>0</v>
      </c>
      <c r="H12" s="139">
        <v>1553169.3436050727</v>
      </c>
      <c r="I12" s="139">
        <v>113057.9</v>
      </c>
      <c r="J12" s="139">
        <v>127886.79999999999</v>
      </c>
      <c r="K12" s="139">
        <v>186430.75639492733</v>
      </c>
      <c r="L12" s="139">
        <v>0</v>
      </c>
      <c r="M12" s="314">
        <v>1980544.8</v>
      </c>
      <c r="N12" s="315">
        <v>0.59716498207967827</v>
      </c>
      <c r="P12" s="69">
        <v>0</v>
      </c>
      <c r="R12" s="100">
        <v>1992</v>
      </c>
      <c r="S12" s="313">
        <v>1553169.3436050727</v>
      </c>
      <c r="T12" s="139"/>
      <c r="U12" s="139">
        <v>1009706.2957757426</v>
      </c>
      <c r="V12" s="139">
        <v>543463.04782933008</v>
      </c>
      <c r="W12" s="139">
        <v>0</v>
      </c>
      <c r="X12" s="139">
        <v>113057.9</v>
      </c>
      <c r="Y12" s="139">
        <v>106090.09999999999</v>
      </c>
      <c r="Z12" s="139">
        <v>21796.699999999997</v>
      </c>
      <c r="AA12" s="139">
        <v>66915.604224257506</v>
      </c>
      <c r="AB12" s="139">
        <v>119515.15217066981</v>
      </c>
      <c r="AC12" s="139">
        <v>0</v>
      </c>
      <c r="AD12" s="44">
        <v>1980544.7999999998</v>
      </c>
      <c r="AF12" s="139">
        <v>0</v>
      </c>
      <c r="AG12" s="69"/>
      <c r="AH12" s="69"/>
    </row>
    <row r="13" spans="1:34" ht="15.75">
      <c r="B13" s="52">
        <v>0</v>
      </c>
      <c r="C13" s="51"/>
      <c r="D13" s="69"/>
      <c r="E13" s="100">
        <v>1993</v>
      </c>
      <c r="F13" s="313">
        <v>1407712.7242519602</v>
      </c>
      <c r="G13" s="139">
        <v>0</v>
      </c>
      <c r="H13" s="139">
        <v>1407712.7242519602</v>
      </c>
      <c r="I13" s="139">
        <v>58746.1</v>
      </c>
      <c r="J13" s="139">
        <v>47867.8</v>
      </c>
      <c r="K13" s="139">
        <v>279873.2757480396</v>
      </c>
      <c r="L13" s="139">
        <v>0</v>
      </c>
      <c r="M13" s="314">
        <v>1794199.9</v>
      </c>
      <c r="N13" s="315">
        <v>0.70381449692422793</v>
      </c>
      <c r="P13" s="69">
        <v>0</v>
      </c>
      <c r="R13" s="100">
        <v>1993</v>
      </c>
      <c r="S13" s="313">
        <v>1407712.7242519602</v>
      </c>
      <c r="T13" s="139"/>
      <c r="U13" s="139">
        <v>1036321.5769581833</v>
      </c>
      <c r="V13" s="139">
        <v>371391.14729377686</v>
      </c>
      <c r="W13" s="139">
        <v>11918.5</v>
      </c>
      <c r="X13" s="139">
        <v>46827.6</v>
      </c>
      <c r="Y13" s="139">
        <v>37752.1</v>
      </c>
      <c r="Z13" s="139">
        <v>10115.700000000001</v>
      </c>
      <c r="AA13" s="139">
        <v>176791.72304181656</v>
      </c>
      <c r="AB13" s="139">
        <v>103081.55270622304</v>
      </c>
      <c r="AC13" s="139">
        <v>0</v>
      </c>
      <c r="AD13" s="44">
        <v>1794199.9</v>
      </c>
      <c r="AF13" s="139">
        <v>0</v>
      </c>
      <c r="AG13" s="69"/>
      <c r="AH13" s="69"/>
    </row>
    <row r="14" spans="1:34" ht="15.75">
      <c r="B14" s="52">
        <v>0</v>
      </c>
      <c r="C14" s="51"/>
      <c r="D14" s="69"/>
      <c r="E14" s="100">
        <v>1994</v>
      </c>
      <c r="F14" s="313">
        <v>1571828.8592004036</v>
      </c>
      <c r="G14" s="139">
        <v>0</v>
      </c>
      <c r="H14" s="139">
        <v>1571828.8592004036</v>
      </c>
      <c r="I14" s="139">
        <v>2000</v>
      </c>
      <c r="J14" s="139">
        <v>83441.200000000012</v>
      </c>
      <c r="K14" s="139">
        <v>276635.24079959677</v>
      </c>
      <c r="L14" s="139">
        <v>0</v>
      </c>
      <c r="M14" s="314">
        <v>1933905.3000000003</v>
      </c>
      <c r="N14" s="315">
        <v>0.65106859162131669</v>
      </c>
      <c r="P14" s="69">
        <v>0</v>
      </c>
      <c r="R14" s="100">
        <v>1994</v>
      </c>
      <c r="S14" s="313">
        <v>1571828.8592004036</v>
      </c>
      <c r="T14" s="139"/>
      <c r="U14" s="139">
        <v>1059843.1532541492</v>
      </c>
      <c r="V14" s="139">
        <v>511985.70594625437</v>
      </c>
      <c r="W14" s="139">
        <v>0</v>
      </c>
      <c r="X14" s="139">
        <v>2000</v>
      </c>
      <c r="Y14" s="139">
        <v>65453.600000000006</v>
      </c>
      <c r="Z14" s="139">
        <v>17987.600000000002</v>
      </c>
      <c r="AA14" s="139">
        <v>133808.24674585095</v>
      </c>
      <c r="AB14" s="139">
        <v>142826.99405374582</v>
      </c>
      <c r="AC14" s="139">
        <v>0</v>
      </c>
      <c r="AD14" s="44">
        <v>1933905.3000000005</v>
      </c>
      <c r="AF14" s="139">
        <v>0</v>
      </c>
      <c r="AG14" s="69"/>
      <c r="AH14" s="69"/>
    </row>
    <row r="15" spans="1:34" ht="15.75">
      <c r="B15" s="52">
        <v>0</v>
      </c>
      <c r="C15" s="51"/>
      <c r="D15" s="69"/>
      <c r="E15" s="100">
        <v>1995</v>
      </c>
      <c r="F15" s="313">
        <v>1254394.5639981381</v>
      </c>
      <c r="G15" s="139">
        <v>0</v>
      </c>
      <c r="H15" s="139">
        <v>1254394.5639981381</v>
      </c>
      <c r="I15" s="139">
        <v>50000</v>
      </c>
      <c r="J15" s="139">
        <v>89551.2</v>
      </c>
      <c r="K15" s="139">
        <v>35432.036001862056</v>
      </c>
      <c r="L15" s="139">
        <v>0</v>
      </c>
      <c r="M15" s="314">
        <v>1429377.8</v>
      </c>
      <c r="N15" s="315">
        <v>0.78217606289953556</v>
      </c>
      <c r="P15" s="69">
        <v>0</v>
      </c>
      <c r="R15" s="100">
        <v>1995</v>
      </c>
      <c r="S15" s="313">
        <v>1254394.5639981381</v>
      </c>
      <c r="T15" s="139"/>
      <c r="U15" s="139">
        <v>995877.66133591009</v>
      </c>
      <c r="V15" s="139">
        <v>258516.90266222786</v>
      </c>
      <c r="W15" s="139">
        <v>19704.2</v>
      </c>
      <c r="X15" s="139">
        <v>30295.8</v>
      </c>
      <c r="Y15" s="139">
        <v>72303.899999999994</v>
      </c>
      <c r="Z15" s="139">
        <v>17247.3</v>
      </c>
      <c r="AA15" s="139">
        <v>30139.338664089893</v>
      </c>
      <c r="AB15" s="139">
        <v>5292.6973377721606</v>
      </c>
      <c r="AC15" s="139">
        <v>0</v>
      </c>
      <c r="AD15" s="44">
        <v>1429377.8</v>
      </c>
      <c r="AF15" s="139">
        <v>0</v>
      </c>
      <c r="AG15" s="69"/>
      <c r="AH15" s="69"/>
    </row>
    <row r="16" spans="1:34" ht="15.75">
      <c r="B16" s="52">
        <v>0</v>
      </c>
      <c r="C16" s="51"/>
      <c r="D16" s="69"/>
      <c r="E16" s="100">
        <v>1996</v>
      </c>
      <c r="F16" s="313">
        <v>1413866.8207864847</v>
      </c>
      <c r="G16" s="139">
        <v>0</v>
      </c>
      <c r="H16" s="139">
        <v>1413866.8207864847</v>
      </c>
      <c r="I16" s="139">
        <v>3228.9</v>
      </c>
      <c r="J16" s="139">
        <v>103649.50000000001</v>
      </c>
      <c r="K16" s="139">
        <v>106403.7792135152</v>
      </c>
      <c r="L16" s="139">
        <v>0</v>
      </c>
      <c r="M16" s="314">
        <v>1627148.9999999998</v>
      </c>
      <c r="N16" s="315">
        <v>0.74439519675211063</v>
      </c>
      <c r="P16" s="69">
        <v>0</v>
      </c>
      <c r="R16" s="100">
        <v>1996</v>
      </c>
      <c r="S16" s="313">
        <v>1413866.8207864847</v>
      </c>
      <c r="T16" s="139"/>
      <c r="U16" s="139">
        <v>1080796.9405103188</v>
      </c>
      <c r="V16" s="139">
        <v>333069.88027616584</v>
      </c>
      <c r="W16" s="139">
        <v>0</v>
      </c>
      <c r="X16" s="139">
        <v>3228.9</v>
      </c>
      <c r="Y16" s="139">
        <v>86162.400000000009</v>
      </c>
      <c r="Z16" s="139">
        <v>17487.100000000002</v>
      </c>
      <c r="AA16" s="139">
        <v>44282.559489681094</v>
      </c>
      <c r="AB16" s="139">
        <v>62121.219723834096</v>
      </c>
      <c r="AC16" s="139">
        <v>0</v>
      </c>
      <c r="AD16" s="44">
        <v>1627149</v>
      </c>
      <c r="AF16" s="139">
        <v>0</v>
      </c>
      <c r="AG16" s="69"/>
      <c r="AH16" s="69"/>
    </row>
    <row r="17" spans="2:34" ht="15.75">
      <c r="B17" s="52">
        <v>0</v>
      </c>
      <c r="C17" s="51"/>
      <c r="D17" s="69"/>
      <c r="E17" s="100">
        <v>1997</v>
      </c>
      <c r="F17" s="313">
        <v>1519281.1</v>
      </c>
      <c r="G17" s="139">
        <v>0</v>
      </c>
      <c r="H17" s="139">
        <v>1519281.1</v>
      </c>
      <c r="I17" s="139">
        <v>16133</v>
      </c>
      <c r="J17" s="139">
        <v>115673.60000000002</v>
      </c>
      <c r="K17" s="139">
        <v>119244.6</v>
      </c>
      <c r="L17" s="139">
        <v>0</v>
      </c>
      <c r="M17" s="314">
        <v>1770332.3000000003</v>
      </c>
      <c r="N17" s="315">
        <v>0.69893268060465252</v>
      </c>
      <c r="P17" s="69">
        <v>0</v>
      </c>
      <c r="R17" s="100">
        <v>1997</v>
      </c>
      <c r="S17" s="313">
        <v>1519281.1</v>
      </c>
      <c r="T17" s="139"/>
      <c r="U17" s="139">
        <v>1112568.2</v>
      </c>
      <c r="V17" s="139">
        <v>406712.9</v>
      </c>
      <c r="W17" s="139">
        <v>2174</v>
      </c>
      <c r="X17" s="139">
        <v>13959</v>
      </c>
      <c r="Y17" s="139">
        <v>91615.800000000017</v>
      </c>
      <c r="Z17" s="139">
        <v>24057.8</v>
      </c>
      <c r="AA17" s="139">
        <v>30985.1</v>
      </c>
      <c r="AB17" s="139">
        <v>88259.5</v>
      </c>
      <c r="AC17" s="139">
        <v>0</v>
      </c>
      <c r="AD17" s="44">
        <v>1770332.3000000003</v>
      </c>
      <c r="AF17" s="139">
        <v>0</v>
      </c>
      <c r="AG17" s="69"/>
      <c r="AH17" s="69"/>
    </row>
    <row r="18" spans="2:34" ht="15.75">
      <c r="B18" s="52">
        <v>0</v>
      </c>
      <c r="C18" s="51"/>
      <c r="D18" s="69"/>
      <c r="E18" s="100">
        <v>1998</v>
      </c>
      <c r="F18" s="313">
        <v>1253625.6000000001</v>
      </c>
      <c r="G18" s="139">
        <v>0</v>
      </c>
      <c r="H18" s="139">
        <v>1253625.6000000001</v>
      </c>
      <c r="I18" s="139">
        <v>15670.9</v>
      </c>
      <c r="J18" s="139">
        <v>82071.5</v>
      </c>
      <c r="K18" s="139">
        <v>53397.900000000009</v>
      </c>
      <c r="L18" s="139">
        <v>0</v>
      </c>
      <c r="M18" s="314">
        <v>1404765.9</v>
      </c>
      <c r="N18" s="315">
        <v>0.74047839572415597</v>
      </c>
      <c r="P18" s="69">
        <v>0</v>
      </c>
      <c r="R18" s="100">
        <v>1998</v>
      </c>
      <c r="S18" s="313">
        <v>1253625.6000000001</v>
      </c>
      <c r="T18" s="139"/>
      <c r="U18" s="139">
        <v>951659.3</v>
      </c>
      <c r="V18" s="139">
        <v>301966.29999999993</v>
      </c>
      <c r="W18" s="139">
        <v>0</v>
      </c>
      <c r="X18" s="139">
        <v>15670.9</v>
      </c>
      <c r="Y18" s="139">
        <v>71144.7</v>
      </c>
      <c r="Z18" s="139">
        <v>10926.8</v>
      </c>
      <c r="AA18" s="139">
        <v>17394.800000000003</v>
      </c>
      <c r="AB18" s="139">
        <v>36003.100000000006</v>
      </c>
      <c r="AC18" s="139">
        <v>0</v>
      </c>
      <c r="AD18" s="44">
        <v>1404765.9000000001</v>
      </c>
      <c r="AF18" s="139">
        <v>0</v>
      </c>
      <c r="AG18" s="69"/>
      <c r="AH18" s="69"/>
    </row>
    <row r="19" spans="2:34" ht="15.75">
      <c r="B19" s="52">
        <v>0</v>
      </c>
      <c r="C19" s="51"/>
      <c r="D19" s="69"/>
      <c r="E19" s="100">
        <v>1999</v>
      </c>
      <c r="F19" s="313">
        <v>1560336.1</v>
      </c>
      <c r="G19" s="139">
        <v>0</v>
      </c>
      <c r="H19" s="139">
        <v>1560336.1</v>
      </c>
      <c r="I19" s="139">
        <v>15255.5</v>
      </c>
      <c r="J19" s="139">
        <v>132163.9</v>
      </c>
      <c r="K19" s="139">
        <v>74423.8</v>
      </c>
      <c r="L19" s="139">
        <v>0</v>
      </c>
      <c r="M19" s="314">
        <v>1782179.3</v>
      </c>
      <c r="N19" s="315">
        <v>0.68641808374724123</v>
      </c>
      <c r="P19" s="69">
        <v>0</v>
      </c>
      <c r="R19" s="100">
        <v>1999</v>
      </c>
      <c r="S19" s="313">
        <v>1560336.1</v>
      </c>
      <c r="T19" s="139"/>
      <c r="U19" s="139">
        <v>1092074</v>
      </c>
      <c r="V19" s="139">
        <v>468262.1</v>
      </c>
      <c r="W19" s="139">
        <v>0</v>
      </c>
      <c r="X19" s="139">
        <v>15255.5</v>
      </c>
      <c r="Y19" s="139">
        <v>109840.2</v>
      </c>
      <c r="Z19" s="139">
        <v>22323.699999999997</v>
      </c>
      <c r="AA19" s="139">
        <v>21405.9</v>
      </c>
      <c r="AB19" s="139">
        <v>53017.9</v>
      </c>
      <c r="AC19" s="139">
        <v>0</v>
      </c>
      <c r="AD19" s="44">
        <v>1782179.2999999998</v>
      </c>
      <c r="AF19" s="139">
        <v>0</v>
      </c>
      <c r="AG19" s="69"/>
      <c r="AH19" s="69"/>
    </row>
    <row r="20" spans="2:34" ht="15.75">
      <c r="B20" s="52">
        <v>0</v>
      </c>
      <c r="C20" s="51"/>
      <c r="D20" s="69"/>
      <c r="E20" s="100">
        <v>2000</v>
      </c>
      <c r="F20" s="313">
        <v>1857576.4000000001</v>
      </c>
      <c r="G20" s="139">
        <v>0</v>
      </c>
      <c r="H20" s="139">
        <v>1857576.4000000001</v>
      </c>
      <c r="I20" s="139">
        <v>37825</v>
      </c>
      <c r="J20" s="139">
        <v>136336.29999999999</v>
      </c>
      <c r="K20" s="139">
        <v>226366.2</v>
      </c>
      <c r="L20" s="139">
        <v>0</v>
      </c>
      <c r="M20" s="314">
        <v>2258103.9000000004</v>
      </c>
      <c r="N20" s="315">
        <v>0.58757446900472543</v>
      </c>
      <c r="P20" s="69">
        <v>0</v>
      </c>
      <c r="R20" s="100">
        <v>2000</v>
      </c>
      <c r="S20" s="313">
        <v>1857576.4000000001</v>
      </c>
      <c r="T20" s="139"/>
      <c r="U20" s="139">
        <v>1153403.3</v>
      </c>
      <c r="V20" s="139">
        <v>704173.10000000009</v>
      </c>
      <c r="W20" s="139">
        <v>13327.400000000001</v>
      </c>
      <c r="X20" s="139">
        <v>24497.600000000002</v>
      </c>
      <c r="Y20" s="139">
        <v>111461.5</v>
      </c>
      <c r="Z20" s="139">
        <v>24874.799999999996</v>
      </c>
      <c r="AA20" s="139">
        <v>48612.000000000007</v>
      </c>
      <c r="AB20" s="139">
        <v>177754.2</v>
      </c>
      <c r="AC20" s="139">
        <v>0</v>
      </c>
      <c r="AD20" s="44">
        <v>2258103.9000000004</v>
      </c>
      <c r="AF20" s="139">
        <v>0</v>
      </c>
      <c r="AG20" s="69"/>
      <c r="AH20" s="69"/>
    </row>
    <row r="21" spans="2:34" ht="15.75">
      <c r="B21" s="52">
        <v>0</v>
      </c>
      <c r="C21" s="51"/>
      <c r="D21" s="69"/>
      <c r="E21" s="100">
        <v>2001</v>
      </c>
      <c r="F21" s="313">
        <v>1775883.2999999998</v>
      </c>
      <c r="G21" s="139">
        <v>0</v>
      </c>
      <c r="H21" s="139">
        <v>1775883.2999999998</v>
      </c>
      <c r="I21" s="139">
        <v>53981</v>
      </c>
      <c r="J21" s="139">
        <v>119551.80000000002</v>
      </c>
      <c r="K21" s="139">
        <v>153382.39999999999</v>
      </c>
      <c r="L21" s="139">
        <v>0</v>
      </c>
      <c r="M21" s="314">
        <v>2102798.5</v>
      </c>
      <c r="N21" s="315">
        <v>0.60659682798898695</v>
      </c>
      <c r="P21" s="69">
        <v>0</v>
      </c>
      <c r="R21" s="100">
        <v>2001</v>
      </c>
      <c r="S21" s="313">
        <v>1775883.2999999998</v>
      </c>
      <c r="T21" s="139"/>
      <c r="U21" s="139">
        <v>1134156.9999999998</v>
      </c>
      <c r="V21" s="139">
        <v>641726.30000000005</v>
      </c>
      <c r="W21" s="139">
        <v>12910.2</v>
      </c>
      <c r="X21" s="139">
        <v>41070.800000000003</v>
      </c>
      <c r="Y21" s="139">
        <v>94978.000000000015</v>
      </c>
      <c r="Z21" s="139">
        <v>24573.8</v>
      </c>
      <c r="AA21" s="139">
        <v>33505.699999999997</v>
      </c>
      <c r="AB21" s="139">
        <v>119876.7</v>
      </c>
      <c r="AC21" s="139">
        <v>0</v>
      </c>
      <c r="AD21" s="44">
        <v>2102798.5</v>
      </c>
      <c r="AF21" s="139">
        <v>0</v>
      </c>
      <c r="AG21" s="69"/>
      <c r="AH21" s="69"/>
    </row>
    <row r="22" spans="2:34" ht="15.75">
      <c r="B22" s="52">
        <v>0</v>
      </c>
      <c r="C22" s="51"/>
      <c r="D22" s="69"/>
      <c r="E22" s="100">
        <v>2002</v>
      </c>
      <c r="F22" s="313">
        <v>2084956.5999999999</v>
      </c>
      <c r="G22" s="139">
        <v>0</v>
      </c>
      <c r="H22" s="139">
        <v>2084956.5999999999</v>
      </c>
      <c r="I22" s="139">
        <v>23483.3</v>
      </c>
      <c r="J22" s="139">
        <v>156417.29999999999</v>
      </c>
      <c r="K22" s="139">
        <v>168976.90000000002</v>
      </c>
      <c r="L22" s="139">
        <v>0</v>
      </c>
      <c r="M22" s="314">
        <v>2433834.0999999996</v>
      </c>
      <c r="N22" s="315">
        <v>0.5995341670987353</v>
      </c>
      <c r="P22" s="69">
        <v>0</v>
      </c>
      <c r="R22" s="100">
        <v>2002</v>
      </c>
      <c r="S22" s="313">
        <v>2084956.5999999999</v>
      </c>
      <c r="T22" s="139"/>
      <c r="U22" s="139">
        <v>1277854.8999999999</v>
      </c>
      <c r="V22" s="139">
        <v>807101.7</v>
      </c>
      <c r="W22" s="139">
        <v>18953</v>
      </c>
      <c r="X22" s="139">
        <v>4530.3</v>
      </c>
      <c r="Y22" s="139">
        <v>119203.6</v>
      </c>
      <c r="Z22" s="139">
        <v>37213.699999999997</v>
      </c>
      <c r="AA22" s="139">
        <v>43155.199999999997</v>
      </c>
      <c r="AB22" s="139">
        <v>125821.70000000001</v>
      </c>
      <c r="AC22" s="139">
        <v>0</v>
      </c>
      <c r="AD22" s="44">
        <v>2433834.1</v>
      </c>
      <c r="AF22" s="139">
        <v>0</v>
      </c>
      <c r="AG22" s="69"/>
      <c r="AH22" s="69"/>
    </row>
    <row r="23" spans="2:34" ht="15.75">
      <c r="B23" s="52">
        <v>0</v>
      </c>
      <c r="C23" s="51"/>
      <c r="D23" s="69"/>
      <c r="E23" s="100">
        <v>2003</v>
      </c>
      <c r="F23" s="313">
        <v>1835333.9999999998</v>
      </c>
      <c r="G23" s="139">
        <v>89373</v>
      </c>
      <c r="H23" s="139">
        <v>1924706.9999999998</v>
      </c>
      <c r="I23" s="139">
        <v>76947</v>
      </c>
      <c r="J23" s="139">
        <v>129811.30000000002</v>
      </c>
      <c r="K23" s="139">
        <v>111008.90000000001</v>
      </c>
      <c r="L23" s="139">
        <v>10000</v>
      </c>
      <c r="M23" s="314">
        <v>2252474.1999999997</v>
      </c>
      <c r="N23" s="315">
        <v>0.62931251332423688</v>
      </c>
      <c r="P23" s="69">
        <v>0</v>
      </c>
      <c r="R23" s="100">
        <v>2003</v>
      </c>
      <c r="S23" s="313">
        <v>1835333.9999999998</v>
      </c>
      <c r="T23" s="139">
        <v>89373</v>
      </c>
      <c r="U23" s="139">
        <v>1211068.4999999998</v>
      </c>
      <c r="V23" s="139">
        <v>713638.5</v>
      </c>
      <c r="W23" s="139">
        <v>63507.199999999997</v>
      </c>
      <c r="X23" s="139">
        <v>13439.8</v>
      </c>
      <c r="Y23" s="139">
        <v>103345.00000000001</v>
      </c>
      <c r="Z23" s="139">
        <v>26466.300000000003</v>
      </c>
      <c r="AA23" s="139">
        <v>39589.5</v>
      </c>
      <c r="AB23" s="139">
        <v>71419.400000000009</v>
      </c>
      <c r="AC23" s="139">
        <v>10000</v>
      </c>
      <c r="AD23" s="44">
        <v>2252474.1999999997</v>
      </c>
      <c r="AF23" s="139">
        <v>0</v>
      </c>
      <c r="AG23" s="69"/>
      <c r="AH23" s="69"/>
    </row>
    <row r="24" spans="2:34" ht="15.75">
      <c r="B24" s="52">
        <v>0</v>
      </c>
      <c r="C24" s="51"/>
      <c r="D24" s="69"/>
      <c r="E24" s="100">
        <v>2004</v>
      </c>
      <c r="F24" s="313">
        <v>1851259.5</v>
      </c>
      <c r="G24" s="139">
        <v>212494</v>
      </c>
      <c r="H24" s="139">
        <v>2063753.5</v>
      </c>
      <c r="I24" s="139">
        <v>67262.8</v>
      </c>
      <c r="J24" s="139">
        <v>135281.60000000001</v>
      </c>
      <c r="K24" s="139">
        <v>164725.1</v>
      </c>
      <c r="L24" s="139">
        <v>20000.000000000004</v>
      </c>
      <c r="M24" s="314">
        <v>2451023</v>
      </c>
      <c r="N24" s="315">
        <v>0.59491134926110445</v>
      </c>
      <c r="P24" s="69">
        <v>0</v>
      </c>
      <c r="R24" s="100">
        <v>2004</v>
      </c>
      <c r="S24" s="313">
        <v>1851259.5</v>
      </c>
      <c r="T24" s="139">
        <v>212494</v>
      </c>
      <c r="U24" s="139">
        <v>1298513.9000000001</v>
      </c>
      <c r="V24" s="139">
        <v>765239.59999999986</v>
      </c>
      <c r="W24" s="139">
        <v>0</v>
      </c>
      <c r="X24" s="139">
        <v>67262.8</v>
      </c>
      <c r="Y24" s="139">
        <v>108053.40000000001</v>
      </c>
      <c r="Z24" s="139">
        <v>27228.2</v>
      </c>
      <c r="AA24" s="139">
        <v>51574.1</v>
      </c>
      <c r="AB24" s="139">
        <v>113151</v>
      </c>
      <c r="AC24" s="139">
        <v>20000.000000000004</v>
      </c>
      <c r="AD24" s="44">
        <v>2451023</v>
      </c>
      <c r="AF24" s="139">
        <v>0</v>
      </c>
      <c r="AG24" s="69"/>
      <c r="AH24" s="69"/>
    </row>
    <row r="25" spans="2:34" ht="15.75">
      <c r="B25" s="52">
        <v>0</v>
      </c>
      <c r="C25" s="51"/>
      <c r="D25" s="69"/>
      <c r="E25" s="316">
        <v>2005</v>
      </c>
      <c r="F25" s="317">
        <v>1602945.4000000001</v>
      </c>
      <c r="G25" s="105">
        <v>39765.4</v>
      </c>
      <c r="H25" s="105">
        <v>1642710.8</v>
      </c>
      <c r="I25" s="105">
        <v>0</v>
      </c>
      <c r="J25" s="105">
        <v>108887.90000000001</v>
      </c>
      <c r="K25" s="105">
        <v>227761.7</v>
      </c>
      <c r="L25" s="105">
        <v>30000</v>
      </c>
      <c r="M25" s="36">
        <v>2009360.4</v>
      </c>
      <c r="N25" s="315">
        <v>0.69264085228314454</v>
      </c>
      <c r="P25" s="69">
        <v>0</v>
      </c>
      <c r="R25" s="100">
        <v>2005</v>
      </c>
      <c r="S25" s="313">
        <v>1602945.4000000001</v>
      </c>
      <c r="T25" s="139">
        <v>39765.4</v>
      </c>
      <c r="U25" s="139">
        <v>1179844.1000000001</v>
      </c>
      <c r="V25" s="139">
        <v>462866.69999999995</v>
      </c>
      <c r="W25" s="139">
        <v>0</v>
      </c>
      <c r="X25" s="139">
        <v>0</v>
      </c>
      <c r="Y25" s="139">
        <v>93920.3</v>
      </c>
      <c r="Z25" s="139">
        <v>14967.6</v>
      </c>
      <c r="AA25" s="139">
        <v>118000.7</v>
      </c>
      <c r="AB25" s="139">
        <v>109761</v>
      </c>
      <c r="AC25" s="139">
        <v>30000</v>
      </c>
      <c r="AD25" s="44">
        <v>2009360.4000000001</v>
      </c>
      <c r="AF25" s="139">
        <v>0</v>
      </c>
      <c r="AG25" s="69"/>
      <c r="AH25" s="69"/>
    </row>
    <row r="26" spans="2:34" ht="15.75">
      <c r="B26" s="52">
        <v>0</v>
      </c>
      <c r="C26" s="51"/>
      <c r="D26" s="69"/>
      <c r="E26" s="316">
        <v>2006</v>
      </c>
      <c r="F26" s="317">
        <v>1621153.2</v>
      </c>
      <c r="G26" s="105">
        <v>72354</v>
      </c>
      <c r="H26" s="105">
        <v>1693507.2</v>
      </c>
      <c r="I26" s="105">
        <v>37660.400000000001</v>
      </c>
      <c r="J26" s="105">
        <v>122324.79999999999</v>
      </c>
      <c r="K26" s="105">
        <v>247276.09999999998</v>
      </c>
      <c r="L26" s="105">
        <v>40687.000000000007</v>
      </c>
      <c r="M26" s="36">
        <v>2141455.5</v>
      </c>
      <c r="N26" s="315">
        <v>0.65202008633847386</v>
      </c>
      <c r="P26" s="69">
        <v>0</v>
      </c>
      <c r="R26" s="100">
        <v>2006</v>
      </c>
      <c r="S26" s="313">
        <v>1621153.2</v>
      </c>
      <c r="T26" s="139">
        <v>72354</v>
      </c>
      <c r="U26" s="139">
        <v>1202478.3999999999</v>
      </c>
      <c r="V26" s="139">
        <v>491028.8</v>
      </c>
      <c r="W26" s="139">
        <v>36000</v>
      </c>
      <c r="X26" s="139">
        <v>1660.4</v>
      </c>
      <c r="Y26" s="139">
        <v>102277.7</v>
      </c>
      <c r="Z26" s="139">
        <v>20047.099999999999</v>
      </c>
      <c r="AA26" s="139">
        <v>55515.899999999994</v>
      </c>
      <c r="AB26" s="139">
        <v>191760.19999999998</v>
      </c>
      <c r="AC26" s="139">
        <v>40687.000000000007</v>
      </c>
      <c r="AD26" s="44">
        <v>2141455.5</v>
      </c>
      <c r="AF26" s="139">
        <v>0</v>
      </c>
      <c r="AG26" s="69"/>
      <c r="AH26" s="69"/>
    </row>
    <row r="27" spans="2:34" ht="15.75">
      <c r="B27" s="52">
        <v>0</v>
      </c>
      <c r="C27" s="51"/>
      <c r="D27" s="69"/>
      <c r="E27" s="316">
        <v>2007</v>
      </c>
      <c r="F27" s="317">
        <v>1834807.0999999999</v>
      </c>
      <c r="G27" s="105">
        <v>291724.79999999999</v>
      </c>
      <c r="H27" s="105">
        <v>2126531.9</v>
      </c>
      <c r="I27" s="105">
        <v>1886.7</v>
      </c>
      <c r="J27" s="105">
        <v>143910.20000000001</v>
      </c>
      <c r="K27" s="105">
        <v>46387.199999999997</v>
      </c>
      <c r="L27" s="105">
        <v>73125</v>
      </c>
      <c r="M27" s="36">
        <v>2391841.0000000005</v>
      </c>
      <c r="N27" s="315">
        <v>0.58063065228834176</v>
      </c>
      <c r="P27" s="69">
        <v>0</v>
      </c>
      <c r="R27" s="100">
        <v>2007</v>
      </c>
      <c r="S27" s="313">
        <v>1834807.0999999999</v>
      </c>
      <c r="T27" s="139">
        <v>291724.79999999999</v>
      </c>
      <c r="U27" s="139">
        <v>1264506.2</v>
      </c>
      <c r="V27" s="139">
        <v>862025.7</v>
      </c>
      <c r="W27" s="139">
        <v>0</v>
      </c>
      <c r="X27" s="139">
        <v>1886.7</v>
      </c>
      <c r="Y27" s="139">
        <v>113259.9</v>
      </c>
      <c r="Z27" s="139">
        <v>30650.300000000003</v>
      </c>
      <c r="AA27" s="139">
        <v>11010.1</v>
      </c>
      <c r="AB27" s="139">
        <v>35377.1</v>
      </c>
      <c r="AC27" s="139">
        <v>73125</v>
      </c>
      <c r="AD27" s="44">
        <v>2391841</v>
      </c>
      <c r="AF27" s="139">
        <v>0</v>
      </c>
      <c r="AG27" s="69"/>
      <c r="AH27" s="69"/>
    </row>
    <row r="28" spans="2:34" ht="15.75">
      <c r="B28" s="52">
        <v>0</v>
      </c>
      <c r="C28" s="51"/>
      <c r="D28" s="69"/>
      <c r="E28" s="316">
        <v>2008</v>
      </c>
      <c r="F28" s="317">
        <v>1757447.5</v>
      </c>
      <c r="G28" s="105">
        <v>236660.09999999998</v>
      </c>
      <c r="H28" s="105">
        <v>1994107.6</v>
      </c>
      <c r="I28" s="105">
        <v>48316.1</v>
      </c>
      <c r="J28" s="105">
        <v>90110.799999999988</v>
      </c>
      <c r="K28" s="105">
        <v>0</v>
      </c>
      <c r="L28" s="105">
        <v>80582.000000000015</v>
      </c>
      <c r="M28" s="36">
        <v>2213116.5</v>
      </c>
      <c r="N28" s="318">
        <v>0.57160872461978385</v>
      </c>
      <c r="P28" s="69">
        <v>0</v>
      </c>
      <c r="R28" s="100">
        <v>2008</v>
      </c>
      <c r="S28" s="313">
        <v>1757447.5</v>
      </c>
      <c r="T28" s="139">
        <v>236660.09999999998</v>
      </c>
      <c r="U28" s="139">
        <v>1193879.5</v>
      </c>
      <c r="V28" s="139">
        <v>800228.1</v>
      </c>
      <c r="W28" s="139">
        <v>0</v>
      </c>
      <c r="X28" s="139">
        <v>48316.1</v>
      </c>
      <c r="Y28" s="139">
        <v>71157.2</v>
      </c>
      <c r="Z28" s="139">
        <v>18953.599999999999</v>
      </c>
      <c r="AA28" s="139">
        <v>0</v>
      </c>
      <c r="AB28" s="139">
        <v>0</v>
      </c>
      <c r="AC28" s="139">
        <v>80582.000000000015</v>
      </c>
      <c r="AD28" s="44">
        <v>2213116.5000000005</v>
      </c>
      <c r="AF28" s="139">
        <v>0</v>
      </c>
      <c r="AG28" s="69"/>
      <c r="AH28" s="69"/>
    </row>
    <row r="29" spans="2:34" ht="15.75">
      <c r="B29" s="52">
        <v>0</v>
      </c>
      <c r="C29" s="51"/>
      <c r="D29" s="69"/>
      <c r="E29" s="316">
        <v>2009</v>
      </c>
      <c r="F29" s="317">
        <v>1642133.5999999999</v>
      </c>
      <c r="G29" s="105">
        <v>85214.499999999985</v>
      </c>
      <c r="H29" s="105">
        <v>1727348.0999999999</v>
      </c>
      <c r="I29" s="105">
        <v>13388.1</v>
      </c>
      <c r="J29" s="105">
        <v>40226.9</v>
      </c>
      <c r="K29" s="105">
        <v>-0.1</v>
      </c>
      <c r="L29" s="105">
        <v>140188</v>
      </c>
      <c r="M29" s="36">
        <v>1921150.9999999998</v>
      </c>
      <c r="N29" s="318">
        <v>0.55035871724814966</v>
      </c>
      <c r="P29" s="69">
        <v>0</v>
      </c>
      <c r="R29" s="100">
        <v>2009</v>
      </c>
      <c r="S29" s="313">
        <v>1642133.5999999999</v>
      </c>
      <c r="T29" s="139">
        <v>85214.499999999985</v>
      </c>
      <c r="U29" s="139">
        <v>1025213.3999999999</v>
      </c>
      <c r="V29" s="139">
        <v>702134.7</v>
      </c>
      <c r="W29" s="139">
        <v>0</v>
      </c>
      <c r="X29" s="139">
        <v>13388.1</v>
      </c>
      <c r="Y29" s="139">
        <v>32108.799999999999</v>
      </c>
      <c r="Z29" s="139">
        <v>8118.1000000000022</v>
      </c>
      <c r="AA29" s="139">
        <v>0</v>
      </c>
      <c r="AB29" s="139">
        <v>-0.1</v>
      </c>
      <c r="AC29" s="139">
        <v>140188</v>
      </c>
      <c r="AD29" s="44">
        <v>1921151</v>
      </c>
      <c r="AF29" s="139">
        <v>0</v>
      </c>
      <c r="AG29" s="69">
        <v>1057322.2</v>
      </c>
      <c r="AH29" s="69">
        <v>863828.8</v>
      </c>
    </row>
    <row r="30" spans="2:34" ht="15.75">
      <c r="B30" s="52">
        <v>0</v>
      </c>
      <c r="E30" s="316">
        <v>2010</v>
      </c>
      <c r="F30" s="317">
        <v>1444874.0000000002</v>
      </c>
      <c r="G30" s="105">
        <v>36043.799999999996</v>
      </c>
      <c r="H30" s="105">
        <v>1480917.8000000003</v>
      </c>
      <c r="I30" s="105">
        <v>0</v>
      </c>
      <c r="J30" s="105">
        <v>26395.7</v>
      </c>
      <c r="K30" s="105">
        <v>0</v>
      </c>
      <c r="L30" s="105">
        <v>151507</v>
      </c>
      <c r="M30" s="36">
        <v>1658820.5000000002</v>
      </c>
      <c r="N30" s="318">
        <v>0.57216190660773725</v>
      </c>
      <c r="P30" s="69">
        <v>0</v>
      </c>
      <c r="R30" s="100">
        <v>2010</v>
      </c>
      <c r="S30" s="313">
        <v>1444874.0000000002</v>
      </c>
      <c r="T30" s="139">
        <v>36043.799999999996</v>
      </c>
      <c r="U30" s="139">
        <v>928000.00000000012</v>
      </c>
      <c r="V30" s="139">
        <v>552917.80000000005</v>
      </c>
      <c r="W30" s="139">
        <v>0</v>
      </c>
      <c r="X30" s="139">
        <v>0</v>
      </c>
      <c r="Y30" s="139">
        <v>21113.9</v>
      </c>
      <c r="Z30" s="139">
        <v>5281.8</v>
      </c>
      <c r="AA30" s="139">
        <v>0</v>
      </c>
      <c r="AB30" s="139">
        <v>0</v>
      </c>
      <c r="AC30" s="139">
        <v>151507</v>
      </c>
      <c r="AD30" s="44">
        <v>1658820.5000000002</v>
      </c>
      <c r="AF30" s="139">
        <v>0</v>
      </c>
      <c r="AG30" s="69">
        <v>949113.90000000014</v>
      </c>
      <c r="AH30" s="69">
        <v>709706.60000000009</v>
      </c>
    </row>
    <row r="31" spans="2:34" ht="15.75">
      <c r="B31" s="52">
        <v>0</v>
      </c>
      <c r="E31" s="316">
        <v>2011</v>
      </c>
      <c r="F31" s="317">
        <v>1259278.7000000002</v>
      </c>
      <c r="G31" s="105">
        <v>660.1</v>
      </c>
      <c r="H31" s="105">
        <v>1259938.8000000003</v>
      </c>
      <c r="I31" s="105">
        <v>0</v>
      </c>
      <c r="J31" s="105">
        <v>26526.7</v>
      </c>
      <c r="K31" s="105">
        <v>223460.2</v>
      </c>
      <c r="L31" s="105">
        <v>143242.90000000002</v>
      </c>
      <c r="M31" s="36">
        <v>1653168.6</v>
      </c>
      <c r="N31" s="318">
        <v>0.61014563184904447</v>
      </c>
      <c r="P31" s="69">
        <v>0</v>
      </c>
      <c r="R31" s="100">
        <v>2011</v>
      </c>
      <c r="S31" s="313">
        <v>1259278.7000000002</v>
      </c>
      <c r="T31" s="139">
        <v>660.1</v>
      </c>
      <c r="U31" s="139">
        <v>934296.90000000026</v>
      </c>
      <c r="V31" s="139">
        <v>325641.90000000002</v>
      </c>
      <c r="W31" s="139">
        <v>0</v>
      </c>
      <c r="X31" s="139">
        <v>0</v>
      </c>
      <c r="Y31" s="139">
        <v>21096.9</v>
      </c>
      <c r="Z31" s="139">
        <v>5429.8</v>
      </c>
      <c r="AA31" s="139">
        <v>53279.8</v>
      </c>
      <c r="AB31" s="139">
        <v>170180.40000000002</v>
      </c>
      <c r="AC31" s="139">
        <v>143242.90000000002</v>
      </c>
      <c r="AD31" s="44">
        <v>1653168.6</v>
      </c>
      <c r="AF31" s="139">
        <v>0</v>
      </c>
      <c r="AG31" s="69">
        <v>1008673.6000000003</v>
      </c>
      <c r="AH31" s="69">
        <v>644494.99999999977</v>
      </c>
    </row>
    <row r="32" spans="2:34" ht="15.75">
      <c r="B32" s="52">
        <v>0</v>
      </c>
      <c r="E32" s="316">
        <v>2012</v>
      </c>
      <c r="F32" s="317">
        <v>1503932.8999999997</v>
      </c>
      <c r="G32" s="105">
        <v>23133.8</v>
      </c>
      <c r="H32" s="105">
        <v>1527066.6999999997</v>
      </c>
      <c r="I32" s="105">
        <v>0</v>
      </c>
      <c r="J32" s="105">
        <v>31713.700000000004</v>
      </c>
      <c r="K32" s="105">
        <v>0</v>
      </c>
      <c r="L32" s="105">
        <v>186861</v>
      </c>
      <c r="M32" s="36">
        <v>1745641.3999999997</v>
      </c>
      <c r="N32" s="318">
        <v>0.55558100306282843</v>
      </c>
      <c r="P32" s="69">
        <v>0</v>
      </c>
      <c r="R32" s="100">
        <v>2012</v>
      </c>
      <c r="S32" s="313">
        <v>1503932.8999999997</v>
      </c>
      <c r="T32" s="139">
        <v>23133.8</v>
      </c>
      <c r="U32" s="139">
        <v>944952.59999999986</v>
      </c>
      <c r="V32" s="139">
        <v>582114.1</v>
      </c>
      <c r="W32" s="139">
        <v>0</v>
      </c>
      <c r="X32" s="139">
        <v>0</v>
      </c>
      <c r="Y32" s="139">
        <v>24892.600000000002</v>
      </c>
      <c r="Z32" s="139">
        <v>6821.1</v>
      </c>
      <c r="AA32" s="139">
        <v>0</v>
      </c>
      <c r="AB32" s="139">
        <v>0</v>
      </c>
      <c r="AC32" s="139">
        <v>186861</v>
      </c>
      <c r="AD32" s="44">
        <v>1745641.4</v>
      </c>
      <c r="AF32" s="139">
        <v>0</v>
      </c>
      <c r="AG32" s="69">
        <v>969845.19999999984</v>
      </c>
      <c r="AH32" s="69">
        <v>775796.20000000007</v>
      </c>
    </row>
    <row r="33" spans="2:34" ht="15.75">
      <c r="B33" s="52">
        <v>0</v>
      </c>
      <c r="E33" s="316">
        <v>2013</v>
      </c>
      <c r="F33" s="317">
        <v>1744355.4000000004</v>
      </c>
      <c r="G33" s="105">
        <v>0</v>
      </c>
      <c r="H33" s="105">
        <v>1744355.4000000004</v>
      </c>
      <c r="I33" s="105">
        <v>0</v>
      </c>
      <c r="J33" s="105">
        <v>0</v>
      </c>
      <c r="K33" s="105">
        <v>0</v>
      </c>
      <c r="L33" s="105">
        <v>180199.99999999994</v>
      </c>
      <c r="M33" s="36">
        <v>1924555.4000000004</v>
      </c>
      <c r="N33" s="318">
        <v>0.53097468381528523</v>
      </c>
      <c r="O33" s="113"/>
      <c r="P33" s="69">
        <v>0</v>
      </c>
      <c r="R33" s="100">
        <v>2013</v>
      </c>
      <c r="S33" s="313">
        <v>1744355.4000000004</v>
      </c>
      <c r="T33" s="139">
        <v>0</v>
      </c>
      <c r="U33" s="139">
        <v>1021890.1949999999</v>
      </c>
      <c r="V33" s="139">
        <v>722465.20500000031</v>
      </c>
      <c r="W33" s="139">
        <v>0</v>
      </c>
      <c r="X33" s="139">
        <v>0</v>
      </c>
      <c r="Y33" s="139">
        <v>0</v>
      </c>
      <c r="Z33" s="139">
        <v>0</v>
      </c>
      <c r="AA33" s="139">
        <v>0</v>
      </c>
      <c r="AB33" s="139">
        <v>0</v>
      </c>
      <c r="AC33" s="139">
        <v>180199.99999999994</v>
      </c>
      <c r="AD33" s="44">
        <v>1924555.4000000004</v>
      </c>
      <c r="AF33" s="139">
        <v>0</v>
      </c>
      <c r="AG33" s="69">
        <v>1021890.1949999999</v>
      </c>
      <c r="AH33" s="69">
        <v>902665.20500000042</v>
      </c>
    </row>
    <row r="34" spans="2:34" ht="15.75">
      <c r="B34" s="52">
        <v>0</v>
      </c>
      <c r="E34" s="100">
        <v>2014</v>
      </c>
      <c r="F34" s="313">
        <v>1597907.8280085693</v>
      </c>
      <c r="G34" s="139">
        <v>0</v>
      </c>
      <c r="H34" s="139">
        <v>1597907.8280085693</v>
      </c>
      <c r="I34" s="139">
        <v>0</v>
      </c>
      <c r="J34" s="139">
        <v>0</v>
      </c>
      <c r="K34" s="139">
        <v>0</v>
      </c>
      <c r="L34" s="139">
        <v>180700</v>
      </c>
      <c r="M34" s="314">
        <v>1778607.8280085693</v>
      </c>
      <c r="N34" s="318">
        <v>0.52671299400543592</v>
      </c>
      <c r="O34" s="113"/>
      <c r="P34" s="69">
        <v>0</v>
      </c>
      <c r="R34" s="100">
        <v>2014</v>
      </c>
      <c r="S34" s="313">
        <v>1597907.8280085693</v>
      </c>
      <c r="T34" s="139">
        <v>0</v>
      </c>
      <c r="U34" s="139">
        <v>936815.85425189906</v>
      </c>
      <c r="V34" s="139">
        <v>661091.97375667014</v>
      </c>
      <c r="W34" s="139">
        <v>0</v>
      </c>
      <c r="X34" s="139">
        <v>0</v>
      </c>
      <c r="Y34" s="139">
        <v>0</v>
      </c>
      <c r="Z34" s="139">
        <v>0</v>
      </c>
      <c r="AA34" s="139">
        <v>0</v>
      </c>
      <c r="AB34" s="139">
        <v>0</v>
      </c>
      <c r="AC34" s="139">
        <v>180700</v>
      </c>
      <c r="AD34" s="44">
        <v>1778607.8280085693</v>
      </c>
      <c r="AF34" s="139">
        <v>0</v>
      </c>
      <c r="AG34" s="69">
        <v>936815.85425189906</v>
      </c>
      <c r="AH34" s="69">
        <v>841791.97375667025</v>
      </c>
    </row>
    <row r="35" spans="2:34" ht="15.75">
      <c r="B35" s="52">
        <v>0</v>
      </c>
      <c r="E35" s="100">
        <v>2015</v>
      </c>
      <c r="F35" s="313">
        <v>1590234.8071338162</v>
      </c>
      <c r="G35" s="139">
        <v>0</v>
      </c>
      <c r="H35" s="139">
        <v>1590234.8071338162</v>
      </c>
      <c r="I35" s="139">
        <v>0</v>
      </c>
      <c r="J35" s="139">
        <v>0</v>
      </c>
      <c r="K35" s="139">
        <v>0</v>
      </c>
      <c r="L35" s="139">
        <v>181700</v>
      </c>
      <c r="M35" s="314">
        <v>1771934.8071338162</v>
      </c>
      <c r="N35" s="318">
        <v>0.51186090268448836</v>
      </c>
      <c r="O35" s="113"/>
      <c r="P35" s="69">
        <v>0</v>
      </c>
      <c r="R35" s="100">
        <v>2015</v>
      </c>
      <c r="S35" s="313">
        <v>1590234.8071338162</v>
      </c>
      <c r="T35" s="139">
        <v>0</v>
      </c>
      <c r="U35" s="139">
        <v>906984.14987757988</v>
      </c>
      <c r="V35" s="139">
        <v>683250.65725623618</v>
      </c>
      <c r="W35" s="139">
        <v>0</v>
      </c>
      <c r="X35" s="139">
        <v>0</v>
      </c>
      <c r="Y35" s="139">
        <v>0</v>
      </c>
      <c r="Z35" s="139">
        <v>0</v>
      </c>
      <c r="AA35" s="139">
        <v>0</v>
      </c>
      <c r="AB35" s="139">
        <v>0</v>
      </c>
      <c r="AC35" s="139">
        <v>181700</v>
      </c>
      <c r="AD35" s="44">
        <v>1771934.8071338162</v>
      </c>
      <c r="AF35" s="139">
        <v>0</v>
      </c>
      <c r="AG35" s="69">
        <v>906984.14987757988</v>
      </c>
      <c r="AH35" s="69">
        <v>864950.6572562363</v>
      </c>
    </row>
    <row r="36" spans="2:34" ht="15.75">
      <c r="B36" s="52">
        <v>0</v>
      </c>
      <c r="E36" s="100">
        <v>2016</v>
      </c>
      <c r="F36" s="313">
        <v>1562921.8429439319</v>
      </c>
      <c r="G36" s="139">
        <v>0</v>
      </c>
      <c r="H36" s="139">
        <v>1562921.8429439319</v>
      </c>
      <c r="I36" s="139">
        <v>0</v>
      </c>
      <c r="J36" s="139">
        <v>0</v>
      </c>
      <c r="K36" s="139">
        <v>0</v>
      </c>
      <c r="L36" s="139">
        <v>181700.00000000006</v>
      </c>
      <c r="M36" s="314">
        <v>1744621.8429439319</v>
      </c>
      <c r="N36" s="318">
        <v>0.50808917022365752</v>
      </c>
      <c r="O36" s="113"/>
      <c r="P36" s="69">
        <v>0</v>
      </c>
      <c r="R36" s="100">
        <v>2016</v>
      </c>
      <c r="S36" s="313">
        <v>1562921.8429439319</v>
      </c>
      <c r="T36" s="139">
        <v>0</v>
      </c>
      <c r="U36" s="139">
        <v>886423.46453545045</v>
      </c>
      <c r="V36" s="139">
        <v>676498.37840848148</v>
      </c>
      <c r="W36" s="139">
        <v>0</v>
      </c>
      <c r="X36" s="139">
        <v>0</v>
      </c>
      <c r="Y36" s="139">
        <v>0</v>
      </c>
      <c r="Z36" s="139">
        <v>0</v>
      </c>
      <c r="AA36" s="139">
        <v>0</v>
      </c>
      <c r="AB36" s="139">
        <v>0</v>
      </c>
      <c r="AC36" s="139">
        <v>181700.00000000006</v>
      </c>
      <c r="AD36" s="44">
        <v>1744621.8429439319</v>
      </c>
      <c r="AF36" s="139">
        <v>0</v>
      </c>
      <c r="AG36" s="69">
        <v>886423.46453545045</v>
      </c>
      <c r="AH36" s="69">
        <v>858198.37840848148</v>
      </c>
    </row>
    <row r="37" spans="2:34" ht="15.75">
      <c r="B37" s="52">
        <v>0</v>
      </c>
      <c r="E37" s="100">
        <v>2017</v>
      </c>
      <c r="F37" s="313">
        <v>1553811.4125558406</v>
      </c>
      <c r="G37" s="139">
        <v>0</v>
      </c>
      <c r="H37" s="139">
        <v>1553811.4125558406</v>
      </c>
      <c r="I37" s="139">
        <v>0</v>
      </c>
      <c r="J37" s="139">
        <v>0</v>
      </c>
      <c r="K37" s="139">
        <v>0</v>
      </c>
      <c r="L37" s="139">
        <v>197699.99999999991</v>
      </c>
      <c r="M37" s="314">
        <v>1751511.4125558406</v>
      </c>
      <c r="N37" s="318">
        <v>0.49902946756642758</v>
      </c>
      <c r="O37" s="113"/>
      <c r="P37" s="69">
        <v>0</v>
      </c>
      <c r="R37" s="100">
        <v>2017</v>
      </c>
      <c r="S37" s="313">
        <v>1553811.4125558406</v>
      </c>
      <c r="T37" s="139">
        <v>0</v>
      </c>
      <c r="U37" s="139">
        <v>874055.80764426256</v>
      </c>
      <c r="V37" s="139">
        <v>679755.604911578</v>
      </c>
      <c r="W37" s="139">
        <v>0</v>
      </c>
      <c r="X37" s="139">
        <v>0</v>
      </c>
      <c r="Y37" s="139">
        <v>0</v>
      </c>
      <c r="Z37" s="139">
        <v>0</v>
      </c>
      <c r="AA37" s="139">
        <v>0</v>
      </c>
      <c r="AB37" s="139">
        <v>0</v>
      </c>
      <c r="AC37" s="139">
        <v>197699.99999999991</v>
      </c>
      <c r="AD37" s="44">
        <v>1751511.4125558406</v>
      </c>
      <c r="AF37" s="139">
        <v>0</v>
      </c>
      <c r="AG37" s="69">
        <v>874055.80764426256</v>
      </c>
      <c r="AH37" s="69">
        <v>877455.604911578</v>
      </c>
    </row>
    <row r="38" spans="2:34" ht="15.75">
      <c r="B38" s="52">
        <v>0</v>
      </c>
      <c r="E38" s="100">
        <v>2018</v>
      </c>
      <c r="F38" s="313">
        <v>1517405.9882197583</v>
      </c>
      <c r="G38" s="139">
        <v>0</v>
      </c>
      <c r="H38" s="139">
        <v>1517405.9882197583</v>
      </c>
      <c r="I38" s="139">
        <v>0</v>
      </c>
      <c r="J38" s="139">
        <v>0</v>
      </c>
      <c r="K38" s="139">
        <v>0</v>
      </c>
      <c r="L38" s="139">
        <v>227700.00000000015</v>
      </c>
      <c r="M38" s="314">
        <v>1745105.9882197585</v>
      </c>
      <c r="N38" s="318">
        <v>0.50512099369977781</v>
      </c>
      <c r="O38" s="113"/>
      <c r="P38" s="69">
        <v>0</v>
      </c>
      <c r="R38" s="100">
        <v>2018</v>
      </c>
      <c r="S38" s="313">
        <v>1517405.9882197583</v>
      </c>
      <c r="T38" s="139">
        <v>0</v>
      </c>
      <c r="U38" s="139">
        <v>881489.67088099709</v>
      </c>
      <c r="V38" s="139">
        <v>635916.31733876118</v>
      </c>
      <c r="W38" s="139">
        <v>0</v>
      </c>
      <c r="X38" s="139">
        <v>0</v>
      </c>
      <c r="Y38" s="139">
        <v>0</v>
      </c>
      <c r="Z38" s="139">
        <v>0</v>
      </c>
      <c r="AA38" s="139">
        <v>0</v>
      </c>
      <c r="AB38" s="139">
        <v>0</v>
      </c>
      <c r="AC38" s="139">
        <v>227700.00000000015</v>
      </c>
      <c r="AD38" s="44">
        <v>1745105.9882197585</v>
      </c>
      <c r="AF38" s="139">
        <v>0</v>
      </c>
      <c r="AG38" s="69">
        <v>881489.67088099709</v>
      </c>
      <c r="AH38" s="69">
        <v>863616.31733876141</v>
      </c>
    </row>
    <row r="39" spans="2:34" ht="15.75">
      <c r="B39" s="52">
        <v>0</v>
      </c>
      <c r="E39" s="100">
        <v>2019</v>
      </c>
      <c r="F39" s="313">
        <v>1508499.4197775694</v>
      </c>
      <c r="G39" s="139">
        <v>0</v>
      </c>
      <c r="H39" s="139">
        <v>1508499.4197775694</v>
      </c>
      <c r="I39" s="139">
        <v>0</v>
      </c>
      <c r="J39" s="139">
        <v>0</v>
      </c>
      <c r="K39" s="139">
        <v>0</v>
      </c>
      <c r="L39" s="139">
        <v>257700.00000000023</v>
      </c>
      <c r="M39" s="314">
        <v>1766199.4197775696</v>
      </c>
      <c r="N39" s="318">
        <v>0.50750368129469936</v>
      </c>
      <c r="O39" s="113"/>
      <c r="P39" s="69">
        <v>0</v>
      </c>
      <c r="R39" s="100">
        <v>2019</v>
      </c>
      <c r="S39" s="313">
        <v>1508499.4197775694</v>
      </c>
      <c r="T39" s="139">
        <v>0</v>
      </c>
      <c r="U39" s="139">
        <v>896352.70743767871</v>
      </c>
      <c r="V39" s="139">
        <v>612146.71233989066</v>
      </c>
      <c r="W39" s="139">
        <v>0</v>
      </c>
      <c r="X39" s="139">
        <v>0</v>
      </c>
      <c r="Y39" s="139">
        <v>0</v>
      </c>
      <c r="Z39" s="139">
        <v>0</v>
      </c>
      <c r="AA39" s="139">
        <v>0</v>
      </c>
      <c r="AB39" s="139">
        <v>0</v>
      </c>
      <c r="AC39" s="139">
        <v>257700.00000000023</v>
      </c>
      <c r="AD39" s="44">
        <v>1766199.4197775696</v>
      </c>
      <c r="AF39" s="139">
        <v>0</v>
      </c>
      <c r="AG39" s="69">
        <v>896352.70743767871</v>
      </c>
      <c r="AH39" s="69">
        <v>869846.71233989089</v>
      </c>
    </row>
    <row r="40" spans="2:34" ht="15.75">
      <c r="B40" s="52">
        <v>0</v>
      </c>
      <c r="C40" s="69"/>
      <c r="D40" s="69"/>
      <c r="E40" s="100">
        <v>2020</v>
      </c>
      <c r="F40" s="313">
        <v>1437283.7571002305</v>
      </c>
      <c r="G40" s="139">
        <v>0</v>
      </c>
      <c r="H40" s="139">
        <v>1437283.7571002305</v>
      </c>
      <c r="I40" s="139">
        <v>0</v>
      </c>
      <c r="J40" s="139">
        <v>0</v>
      </c>
      <c r="K40" s="139">
        <v>0</v>
      </c>
      <c r="L40" s="139">
        <v>290200</v>
      </c>
      <c r="M40" s="314">
        <v>1727483.7571002305</v>
      </c>
      <c r="N40" s="318">
        <v>0.5259262503879194</v>
      </c>
      <c r="O40" s="113"/>
      <c r="P40" s="69">
        <v>0</v>
      </c>
      <c r="R40" s="100">
        <v>2020</v>
      </c>
      <c r="S40" s="313">
        <v>1437283.7571002305</v>
      </c>
      <c r="T40" s="139">
        <v>0</v>
      </c>
      <c r="U40" s="139">
        <v>908529.0549777596</v>
      </c>
      <c r="V40" s="139">
        <v>528754.70212247106</v>
      </c>
      <c r="W40" s="139">
        <v>0</v>
      </c>
      <c r="X40" s="139">
        <v>0</v>
      </c>
      <c r="Y40" s="139">
        <v>0</v>
      </c>
      <c r="Z40" s="139">
        <v>0</v>
      </c>
      <c r="AA40" s="139">
        <v>0</v>
      </c>
      <c r="AB40" s="139">
        <v>0</v>
      </c>
      <c r="AC40" s="139">
        <v>290200</v>
      </c>
      <c r="AD40" s="44">
        <v>1727483.7571002305</v>
      </c>
      <c r="AF40" s="139">
        <v>0</v>
      </c>
      <c r="AG40" s="69">
        <v>908529.0549777596</v>
      </c>
      <c r="AH40" s="69">
        <v>818954.70212247095</v>
      </c>
    </row>
    <row r="41" spans="2:34" ht="15.75">
      <c r="B41" s="52">
        <v>0</v>
      </c>
      <c r="E41" s="100">
        <v>2021</v>
      </c>
      <c r="F41" s="313">
        <v>1446497.5077637434</v>
      </c>
      <c r="G41" s="139">
        <v>0</v>
      </c>
      <c r="H41" s="139">
        <v>1446497.5077637434</v>
      </c>
      <c r="I41" s="139">
        <v>0</v>
      </c>
      <c r="J41" s="139">
        <v>0</v>
      </c>
      <c r="K41" s="139">
        <v>0</v>
      </c>
      <c r="L41" s="139">
        <v>302700.00000000029</v>
      </c>
      <c r="M41" s="314">
        <v>1749197.5077637436</v>
      </c>
      <c r="N41" s="318">
        <v>0.52623310593629025</v>
      </c>
      <c r="P41" s="69">
        <v>0</v>
      </c>
      <c r="R41" s="100">
        <v>2021</v>
      </c>
      <c r="S41" s="313">
        <v>1446497.5077637434</v>
      </c>
      <c r="T41" s="139">
        <v>0</v>
      </c>
      <c r="U41" s="139">
        <v>920485.637406533</v>
      </c>
      <c r="V41" s="139">
        <v>526011.87035721028</v>
      </c>
      <c r="W41" s="139">
        <v>0</v>
      </c>
      <c r="X41" s="139">
        <v>0</v>
      </c>
      <c r="Y41" s="139">
        <v>0</v>
      </c>
      <c r="Z41" s="139">
        <v>0</v>
      </c>
      <c r="AA41" s="139">
        <v>0</v>
      </c>
      <c r="AB41" s="139">
        <v>0</v>
      </c>
      <c r="AC41" s="139">
        <v>302700.00000000029</v>
      </c>
      <c r="AD41" s="44">
        <v>1749197.5077637436</v>
      </c>
      <c r="AF41" s="139">
        <v>0</v>
      </c>
      <c r="AG41" s="69">
        <v>920485.637406533</v>
      </c>
      <c r="AH41" s="69">
        <v>828711.87035721063</v>
      </c>
    </row>
    <row r="42" spans="2:34" ht="15.75">
      <c r="B42" s="52">
        <v>0</v>
      </c>
      <c r="E42" s="100">
        <v>2022</v>
      </c>
      <c r="F42" s="313">
        <v>1450218.6196600758</v>
      </c>
      <c r="G42" s="139">
        <v>0</v>
      </c>
      <c r="H42" s="139">
        <v>1450218.6196600758</v>
      </c>
      <c r="I42" s="139">
        <v>0</v>
      </c>
      <c r="J42" s="139">
        <v>0</v>
      </c>
      <c r="K42" s="139">
        <v>0</v>
      </c>
      <c r="L42" s="139">
        <v>300200.00000000012</v>
      </c>
      <c r="M42" s="314">
        <v>1750418.6196600758</v>
      </c>
      <c r="N42" s="318">
        <v>0.52392266066570081</v>
      </c>
      <c r="P42" s="69">
        <v>0</v>
      </c>
      <c r="R42" s="100">
        <v>2022</v>
      </c>
      <c r="S42" s="313">
        <v>1450218.6196600758</v>
      </c>
      <c r="T42" s="139">
        <v>0</v>
      </c>
      <c r="U42" s="139">
        <v>917083.98049109033</v>
      </c>
      <c r="V42" s="139">
        <v>533134.63916898542</v>
      </c>
      <c r="W42" s="139">
        <v>0</v>
      </c>
      <c r="X42" s="139">
        <v>0</v>
      </c>
      <c r="Y42" s="139">
        <v>0</v>
      </c>
      <c r="Z42" s="139">
        <v>0</v>
      </c>
      <c r="AA42" s="139">
        <v>0</v>
      </c>
      <c r="AB42" s="139">
        <v>0</v>
      </c>
      <c r="AC42" s="139">
        <v>300200.00000000012</v>
      </c>
      <c r="AD42" s="44">
        <v>1750418.6196600758</v>
      </c>
      <c r="AF42" s="139">
        <v>0</v>
      </c>
      <c r="AG42" s="69">
        <v>917083.98049109033</v>
      </c>
      <c r="AH42" s="69">
        <v>833334.63916898542</v>
      </c>
    </row>
    <row r="43" spans="2:34" ht="15.75">
      <c r="B43" s="52">
        <v>0</v>
      </c>
      <c r="E43" s="100">
        <v>2023</v>
      </c>
      <c r="F43" s="313">
        <v>1452012.0917229676</v>
      </c>
      <c r="G43" s="139">
        <v>0</v>
      </c>
      <c r="H43" s="139">
        <v>1452012.0917229676</v>
      </c>
      <c r="I43" s="139">
        <v>0</v>
      </c>
      <c r="J43" s="139">
        <v>0</v>
      </c>
      <c r="K43" s="139">
        <v>0</v>
      </c>
      <c r="L43" s="139">
        <v>297699.99999999994</v>
      </c>
      <c r="M43" s="314">
        <v>1749712.0917229676</v>
      </c>
      <c r="N43" s="318">
        <v>0.52164178429406549</v>
      </c>
      <c r="P43" s="69">
        <v>0</v>
      </c>
      <c r="R43" s="100">
        <v>2023</v>
      </c>
      <c r="S43" s="313">
        <v>1452012.0917229676</v>
      </c>
      <c r="T43" s="139">
        <v>0</v>
      </c>
      <c r="U43" s="139">
        <v>912722.93752727041</v>
      </c>
      <c r="V43" s="139">
        <v>539289.15419569716</v>
      </c>
      <c r="W43" s="139">
        <v>0</v>
      </c>
      <c r="X43" s="139">
        <v>0</v>
      </c>
      <c r="Y43" s="139">
        <v>0</v>
      </c>
      <c r="Z43" s="139">
        <v>0</v>
      </c>
      <c r="AA43" s="139">
        <v>0</v>
      </c>
      <c r="AB43" s="139">
        <v>0</v>
      </c>
      <c r="AC43" s="139">
        <v>297699.99999999994</v>
      </c>
      <c r="AD43" s="44">
        <v>1749712.0917229676</v>
      </c>
      <c r="AF43" s="139">
        <v>0</v>
      </c>
      <c r="AG43" s="69">
        <v>912722.93752727041</v>
      </c>
      <c r="AH43" s="69">
        <v>836989.15419569716</v>
      </c>
    </row>
    <row r="44" spans="2:34" ht="15.75">
      <c r="B44" s="52">
        <v>0</v>
      </c>
      <c r="E44" s="100">
        <v>2024</v>
      </c>
      <c r="F44" s="313">
        <v>1456387.4310763106</v>
      </c>
      <c r="G44" s="139">
        <v>0</v>
      </c>
      <c r="H44" s="139">
        <v>1456387.4310763106</v>
      </c>
      <c r="I44" s="139">
        <v>0</v>
      </c>
      <c r="J44" s="139">
        <v>0</v>
      </c>
      <c r="K44" s="139">
        <v>0</v>
      </c>
      <c r="L44" s="139">
        <v>297699.99999999994</v>
      </c>
      <c r="M44" s="314">
        <v>1754087.4310763106</v>
      </c>
      <c r="N44" s="318">
        <v>0.51888119049046755</v>
      </c>
      <c r="P44" s="69">
        <v>0</v>
      </c>
      <c r="R44" s="100">
        <v>2024</v>
      </c>
      <c r="S44" s="313">
        <v>1456387.4310763106</v>
      </c>
      <c r="T44" s="139">
        <v>0</v>
      </c>
      <c r="U44" s="139">
        <v>910162.97446124197</v>
      </c>
      <c r="V44" s="139">
        <v>546224.45661506872</v>
      </c>
      <c r="W44" s="139">
        <v>0</v>
      </c>
      <c r="X44" s="139">
        <v>0</v>
      </c>
      <c r="Y44" s="139">
        <v>0</v>
      </c>
      <c r="Z44" s="139">
        <v>0</v>
      </c>
      <c r="AA44" s="139">
        <v>0</v>
      </c>
      <c r="AB44" s="139">
        <v>0</v>
      </c>
      <c r="AC44" s="139">
        <v>297699.99999999994</v>
      </c>
      <c r="AD44" s="44">
        <v>1754087.4310763106</v>
      </c>
      <c r="AF44" s="139">
        <v>0</v>
      </c>
      <c r="AG44" s="69">
        <v>910162.97446124197</v>
      </c>
      <c r="AH44" s="69">
        <v>843924.4566150686</v>
      </c>
    </row>
    <row r="45" spans="2:34" ht="15.75">
      <c r="B45" s="52">
        <v>0</v>
      </c>
      <c r="E45" s="100">
        <v>2025</v>
      </c>
      <c r="F45" s="313">
        <v>1448998.8676242083</v>
      </c>
      <c r="G45" s="139">
        <v>0</v>
      </c>
      <c r="H45" s="139">
        <v>1448998.8676242083</v>
      </c>
      <c r="I45" s="139">
        <v>0</v>
      </c>
      <c r="J45" s="139">
        <v>0</v>
      </c>
      <c r="K45" s="139">
        <v>0</v>
      </c>
      <c r="L45" s="139">
        <v>297699.99999999994</v>
      </c>
      <c r="M45" s="314">
        <v>1746698.8676242083</v>
      </c>
      <c r="N45" s="318">
        <v>0.51905622156481124</v>
      </c>
      <c r="P45" s="69">
        <v>0</v>
      </c>
      <c r="R45" s="100">
        <v>2025</v>
      </c>
      <c r="S45" s="313">
        <v>1448998.8676242083</v>
      </c>
      <c r="T45" s="139">
        <v>0</v>
      </c>
      <c r="U45" s="139">
        <v>906634.91444055596</v>
      </c>
      <c r="V45" s="139">
        <v>542363.95318365248</v>
      </c>
      <c r="W45" s="139">
        <v>0</v>
      </c>
      <c r="X45" s="139">
        <v>0</v>
      </c>
      <c r="Y45" s="139">
        <v>0</v>
      </c>
      <c r="Z45" s="139">
        <v>0</v>
      </c>
      <c r="AA45" s="139">
        <v>0</v>
      </c>
      <c r="AB45" s="139">
        <v>0</v>
      </c>
      <c r="AC45" s="139">
        <v>297699.99999999994</v>
      </c>
      <c r="AD45" s="44">
        <v>1746698.8676242083</v>
      </c>
      <c r="AF45" s="139">
        <v>0</v>
      </c>
      <c r="AG45" s="69">
        <v>906634.91444055596</v>
      </c>
      <c r="AH45" s="69">
        <v>840063.95318365237</v>
      </c>
    </row>
    <row r="46" spans="2:34" ht="15.75">
      <c r="B46" s="52">
        <v>0</v>
      </c>
      <c r="E46" s="100">
        <v>2026</v>
      </c>
      <c r="F46" s="313">
        <v>1453024.6891000625</v>
      </c>
      <c r="G46" s="139">
        <v>0</v>
      </c>
      <c r="H46" s="139">
        <v>1453024.6891000625</v>
      </c>
      <c r="I46" s="139">
        <v>0</v>
      </c>
      <c r="J46" s="139">
        <v>0</v>
      </c>
      <c r="K46" s="139">
        <v>0</v>
      </c>
      <c r="L46" s="139">
        <v>297699.99999999994</v>
      </c>
      <c r="M46" s="314">
        <v>1750724.6891000625</v>
      </c>
      <c r="N46" s="318">
        <v>0.51705361474677836</v>
      </c>
      <c r="P46" s="69">
        <v>0</v>
      </c>
      <c r="R46" s="100">
        <v>2026</v>
      </c>
      <c r="S46" s="313">
        <v>1453024.6891000625</v>
      </c>
      <c r="T46" s="139">
        <v>0</v>
      </c>
      <c r="U46" s="139">
        <v>905218.52892561711</v>
      </c>
      <c r="V46" s="139">
        <v>547806.16017444537</v>
      </c>
      <c r="W46" s="139">
        <v>0</v>
      </c>
      <c r="X46" s="139">
        <v>0</v>
      </c>
      <c r="Y46" s="139">
        <v>0</v>
      </c>
      <c r="Z46" s="139">
        <v>0</v>
      </c>
      <c r="AA46" s="139">
        <v>0</v>
      </c>
      <c r="AB46" s="139">
        <v>0</v>
      </c>
      <c r="AC46" s="139">
        <v>297699.99999999994</v>
      </c>
      <c r="AD46" s="44">
        <v>1750724.6891000625</v>
      </c>
      <c r="AF46" s="139">
        <v>0</v>
      </c>
      <c r="AG46" s="69">
        <v>905218.52892561711</v>
      </c>
      <c r="AH46" s="69">
        <v>845506.16017444537</v>
      </c>
    </row>
    <row r="47" spans="2:34" ht="15.75">
      <c r="B47" s="52">
        <v>0</v>
      </c>
      <c r="E47" s="100">
        <v>2027</v>
      </c>
      <c r="F47" s="313">
        <v>1452913.0702841678</v>
      </c>
      <c r="G47" s="139">
        <v>0</v>
      </c>
      <c r="H47" s="139">
        <v>1452913.0702841678</v>
      </c>
      <c r="I47" s="139">
        <v>0</v>
      </c>
      <c r="J47" s="139">
        <v>0</v>
      </c>
      <c r="K47" s="139">
        <v>0</v>
      </c>
      <c r="L47" s="139">
        <v>297700</v>
      </c>
      <c r="M47" s="314">
        <v>1750613.0702841678</v>
      </c>
      <c r="N47" s="318">
        <v>0.51490067837541609</v>
      </c>
      <c r="P47" s="69">
        <v>0</v>
      </c>
      <c r="R47" s="100">
        <v>2027</v>
      </c>
      <c r="S47" s="313">
        <v>1452913.0702841678</v>
      </c>
      <c r="T47" s="139">
        <v>0</v>
      </c>
      <c r="U47" s="139">
        <v>901391.857462188</v>
      </c>
      <c r="V47" s="139">
        <v>551521.21282197989</v>
      </c>
      <c r="W47" s="139">
        <v>0</v>
      </c>
      <c r="X47" s="139">
        <v>0</v>
      </c>
      <c r="Y47" s="139">
        <v>0</v>
      </c>
      <c r="Z47" s="139">
        <v>0</v>
      </c>
      <c r="AA47" s="139">
        <v>0</v>
      </c>
      <c r="AB47" s="139">
        <v>0</v>
      </c>
      <c r="AC47" s="139">
        <v>297700</v>
      </c>
      <c r="AD47" s="44">
        <v>1750613.0702841678</v>
      </c>
      <c r="AF47" s="139">
        <v>0</v>
      </c>
      <c r="AG47" s="69">
        <v>901391.857462188</v>
      </c>
      <c r="AH47" s="69">
        <v>849221.21282197977</v>
      </c>
    </row>
    <row r="48" spans="2:34" ht="15.75">
      <c r="B48" s="52">
        <v>0</v>
      </c>
      <c r="E48" s="100">
        <v>2028</v>
      </c>
      <c r="F48" s="313">
        <v>1452977.0763692188</v>
      </c>
      <c r="G48" s="139">
        <v>0</v>
      </c>
      <c r="H48" s="139">
        <v>1452977.0763692188</v>
      </c>
      <c r="I48" s="139">
        <v>0</v>
      </c>
      <c r="J48" s="139">
        <v>0</v>
      </c>
      <c r="K48" s="139">
        <v>0</v>
      </c>
      <c r="L48" s="139">
        <v>297699.99999999994</v>
      </c>
      <c r="M48" s="314">
        <v>1750677.0763692188</v>
      </c>
      <c r="N48" s="318">
        <v>0.51276539623451911</v>
      </c>
      <c r="P48" s="69">
        <v>0</v>
      </c>
      <c r="R48" s="100">
        <v>2028</v>
      </c>
      <c r="S48" s="313">
        <v>1452977.0763692188</v>
      </c>
      <c r="T48" s="139">
        <v>0</v>
      </c>
      <c r="U48" s="139">
        <v>897686.62474315194</v>
      </c>
      <c r="V48" s="139">
        <v>555290.45162606682</v>
      </c>
      <c r="W48" s="139">
        <v>0</v>
      </c>
      <c r="X48" s="139">
        <v>0</v>
      </c>
      <c r="Y48" s="139">
        <v>0</v>
      </c>
      <c r="Z48" s="139">
        <v>0</v>
      </c>
      <c r="AA48" s="139">
        <v>0</v>
      </c>
      <c r="AB48" s="139">
        <v>0</v>
      </c>
      <c r="AC48" s="139">
        <v>297699.99999999994</v>
      </c>
      <c r="AD48" s="44">
        <v>1750677.0763692188</v>
      </c>
      <c r="AF48" s="139">
        <v>0</v>
      </c>
      <c r="AG48" s="69">
        <v>897686.62474315194</v>
      </c>
      <c r="AH48" s="69">
        <v>852990.45162606682</v>
      </c>
    </row>
    <row r="49" spans="2:34" ht="15.75">
      <c r="B49" s="52">
        <v>0</v>
      </c>
      <c r="E49" s="100">
        <v>2029</v>
      </c>
      <c r="F49" s="313">
        <v>1452881.6496778268</v>
      </c>
      <c r="G49" s="139">
        <v>0</v>
      </c>
      <c r="H49" s="139">
        <v>1452881.6496778268</v>
      </c>
      <c r="I49" s="139">
        <v>0</v>
      </c>
      <c r="J49" s="139">
        <v>0</v>
      </c>
      <c r="K49" s="139">
        <v>0</v>
      </c>
      <c r="L49" s="139">
        <v>297699.99999999988</v>
      </c>
      <c r="M49" s="314">
        <v>1750581.6496778266</v>
      </c>
      <c r="N49" s="318">
        <v>0.51079342829064567</v>
      </c>
      <c r="P49" s="69">
        <v>0</v>
      </c>
      <c r="R49" s="100">
        <v>2029</v>
      </c>
      <c r="S49" s="313">
        <v>1452881.6496778268</v>
      </c>
      <c r="T49" s="139">
        <v>0</v>
      </c>
      <c r="U49" s="139">
        <v>894185.60234163108</v>
      </c>
      <c r="V49" s="139">
        <v>558696.04733619571</v>
      </c>
      <c r="W49" s="139">
        <v>0</v>
      </c>
      <c r="X49" s="139">
        <v>0</v>
      </c>
      <c r="Y49" s="139">
        <v>0</v>
      </c>
      <c r="Z49" s="139">
        <v>0</v>
      </c>
      <c r="AA49" s="139">
        <v>0</v>
      </c>
      <c r="AB49" s="139">
        <v>0</v>
      </c>
      <c r="AC49" s="139">
        <v>297699.99999999988</v>
      </c>
      <c r="AD49" s="44">
        <v>1750581.6496778266</v>
      </c>
      <c r="AF49" s="139">
        <v>0</v>
      </c>
      <c r="AG49" s="69">
        <v>894185.60234163108</v>
      </c>
      <c r="AH49" s="69">
        <v>856396.04733619548</v>
      </c>
    </row>
    <row r="50" spans="2:34" ht="15.75">
      <c r="B50" s="52">
        <v>0</v>
      </c>
      <c r="E50" s="106">
        <v>2030</v>
      </c>
      <c r="F50" s="319">
        <v>1398686.7841113836</v>
      </c>
      <c r="G50" s="141">
        <v>56038.615980319351</v>
      </c>
      <c r="H50" s="141">
        <v>1454725.400091703</v>
      </c>
      <c r="I50" s="141">
        <v>0</v>
      </c>
      <c r="J50" s="141">
        <v>0</v>
      </c>
      <c r="K50" s="141">
        <v>0</v>
      </c>
      <c r="L50" s="141">
        <v>297700</v>
      </c>
      <c r="M50" s="320">
        <v>1752425.400091703</v>
      </c>
      <c r="N50" s="321">
        <v>0.50902191863340629</v>
      </c>
      <c r="P50" s="69">
        <v>0</v>
      </c>
      <c r="R50" s="106">
        <v>2030</v>
      </c>
      <c r="S50" s="319">
        <v>1398686.7841113836</v>
      </c>
      <c r="T50" s="141">
        <v>56038.615980319351</v>
      </c>
      <c r="U50" s="141">
        <v>892022.93941659341</v>
      </c>
      <c r="V50" s="141">
        <v>562702.46067510953</v>
      </c>
      <c r="W50" s="141">
        <v>0</v>
      </c>
      <c r="X50" s="141">
        <v>0</v>
      </c>
      <c r="Y50" s="141">
        <v>0</v>
      </c>
      <c r="Z50" s="141">
        <v>0</v>
      </c>
      <c r="AA50" s="141">
        <v>0</v>
      </c>
      <c r="AB50" s="141">
        <v>0</v>
      </c>
      <c r="AC50" s="141">
        <v>297700</v>
      </c>
      <c r="AD50" s="45">
        <v>1752425.400091703</v>
      </c>
      <c r="AF50" s="139">
        <v>0</v>
      </c>
      <c r="AG50" s="69">
        <v>892022.93941659341</v>
      </c>
      <c r="AH50" s="69">
        <v>860402.46067510964</v>
      </c>
    </row>
    <row r="51" spans="2:34">
      <c r="P51" s="69"/>
    </row>
    <row r="52" spans="2:34">
      <c r="P52" s="69"/>
    </row>
    <row r="53" spans="2:34">
      <c r="P53" s="69"/>
    </row>
    <row r="54" spans="2:34">
      <c r="P54" s="69"/>
    </row>
    <row r="55" spans="2:34" ht="20.25">
      <c r="E55" s="91" t="s">
        <v>264</v>
      </c>
      <c r="F55" s="91"/>
      <c r="G55" s="91"/>
      <c r="H55" s="91"/>
      <c r="P55" s="69"/>
      <c r="R55" s="91" t="s">
        <v>264</v>
      </c>
      <c r="S55" s="91"/>
      <c r="T55" s="91"/>
    </row>
    <row r="56" spans="2:34" ht="15.75">
      <c r="E56" s="86" t="s">
        <v>47</v>
      </c>
      <c r="F56" s="98" t="s">
        <v>265</v>
      </c>
      <c r="G56" s="98" t="s">
        <v>249</v>
      </c>
      <c r="H56" s="98" t="s">
        <v>128</v>
      </c>
      <c r="I56" s="98" t="s">
        <v>266</v>
      </c>
      <c r="J56" s="98" t="s">
        <v>126</v>
      </c>
      <c r="K56" s="98" t="s">
        <v>127</v>
      </c>
      <c r="L56" s="98" t="s">
        <v>97</v>
      </c>
      <c r="M56" s="99" t="s">
        <v>74</v>
      </c>
      <c r="N56" s="312" t="s">
        <v>159</v>
      </c>
      <c r="P56" s="69" t="s">
        <v>98</v>
      </c>
      <c r="R56" s="86" t="s">
        <v>47</v>
      </c>
      <c r="S56" s="98" t="s">
        <v>265</v>
      </c>
      <c r="T56" s="98" t="s">
        <v>249</v>
      </c>
      <c r="U56" s="154" t="s">
        <v>96</v>
      </c>
      <c r="V56" s="154" t="s">
        <v>95</v>
      </c>
      <c r="W56" s="154" t="s">
        <v>196</v>
      </c>
      <c r="X56" s="154" t="s">
        <v>197</v>
      </c>
      <c r="Y56" s="154" t="s">
        <v>76</v>
      </c>
      <c r="Z56" s="154" t="s">
        <v>43</v>
      </c>
      <c r="AA56" s="154" t="s">
        <v>82</v>
      </c>
      <c r="AB56" s="154" t="s">
        <v>81</v>
      </c>
      <c r="AC56" s="154" t="s">
        <v>97</v>
      </c>
      <c r="AD56" s="145" t="s">
        <v>74</v>
      </c>
      <c r="AF56" s="135" t="s">
        <v>98</v>
      </c>
    </row>
    <row r="57" spans="2:34" ht="15.75">
      <c r="B57" s="52">
        <v>0</v>
      </c>
      <c r="E57" s="100">
        <v>1990</v>
      </c>
      <c r="F57" s="313">
        <v>1712013.4999997937</v>
      </c>
      <c r="G57" s="139">
        <v>0</v>
      </c>
      <c r="H57" s="139">
        <v>1712013.4999997937</v>
      </c>
      <c r="I57" s="139">
        <v>470152.29999999993</v>
      </c>
      <c r="J57" s="139">
        <v>195631.3</v>
      </c>
      <c r="K57" s="139">
        <v>151245.29999910618</v>
      </c>
      <c r="L57" s="139">
        <v>0</v>
      </c>
      <c r="M57" s="314">
        <v>2529042.3999988995</v>
      </c>
      <c r="N57" s="315">
        <v>0.58988224159488145</v>
      </c>
      <c r="P57" s="69">
        <v>0</v>
      </c>
      <c r="R57" s="100">
        <v>1990</v>
      </c>
      <c r="S57" s="313">
        <v>1712013.4999997937</v>
      </c>
      <c r="T57" s="139"/>
      <c r="U57" s="139">
        <v>1169081.5529884717</v>
      </c>
      <c r="V57" s="139">
        <v>542931.9470113219</v>
      </c>
      <c r="W57" s="139">
        <v>191082.19999999998</v>
      </c>
      <c r="X57" s="139">
        <v>279070.09999999998</v>
      </c>
      <c r="Y57" s="139">
        <v>82549.5</v>
      </c>
      <c r="Z57" s="139">
        <v>113081.79999999999</v>
      </c>
      <c r="AA57" s="139">
        <v>49123.947011378157</v>
      </c>
      <c r="AB57" s="139">
        <v>102121.35298772802</v>
      </c>
      <c r="AC57" s="139">
        <v>0</v>
      </c>
      <c r="AD57" s="44">
        <v>2529042.3999988995</v>
      </c>
      <c r="AF57" s="139">
        <v>0</v>
      </c>
      <c r="AG57" s="69"/>
      <c r="AH57" s="69"/>
    </row>
    <row r="58" spans="2:34" ht="15.75">
      <c r="B58" s="52">
        <v>0</v>
      </c>
      <c r="E58" s="100">
        <v>1991</v>
      </c>
      <c r="F58" s="313">
        <v>1750846.5</v>
      </c>
      <c r="G58" s="139">
        <v>0</v>
      </c>
      <c r="H58" s="139">
        <v>1750846.5</v>
      </c>
      <c r="I58" s="139">
        <v>353038</v>
      </c>
      <c r="J58" s="139">
        <v>197859.9</v>
      </c>
      <c r="K58" s="139">
        <v>82387.200000000012</v>
      </c>
      <c r="L58" s="139">
        <v>0</v>
      </c>
      <c r="M58" s="314">
        <v>2384131.6</v>
      </c>
      <c r="N58" s="315">
        <v>0.62305000277669242</v>
      </c>
      <c r="P58" s="69">
        <v>0</v>
      </c>
      <c r="R58" s="100">
        <v>1991</v>
      </c>
      <c r="S58" s="313">
        <v>1750846.5</v>
      </c>
      <c r="T58" s="139"/>
      <c r="U58" s="139">
        <v>1241986.5582925419</v>
      </c>
      <c r="V58" s="139">
        <v>508859.941707458</v>
      </c>
      <c r="W58" s="139">
        <v>139082.40000000002</v>
      </c>
      <c r="X58" s="139">
        <v>213955.6</v>
      </c>
      <c r="Y58" s="139">
        <v>88950.1</v>
      </c>
      <c r="Z58" s="139">
        <v>108909.79999999999</v>
      </c>
      <c r="AA58" s="139">
        <v>15414.141707457973</v>
      </c>
      <c r="AB58" s="139">
        <v>66973.058292542031</v>
      </c>
      <c r="AC58" s="139">
        <v>0</v>
      </c>
      <c r="AD58" s="44">
        <v>2384131.6</v>
      </c>
      <c r="AF58" s="139">
        <v>0</v>
      </c>
      <c r="AG58" s="69"/>
      <c r="AH58" s="69"/>
    </row>
    <row r="59" spans="2:34" ht="15.75">
      <c r="B59" s="52">
        <v>0</v>
      </c>
      <c r="E59" s="100">
        <v>1992</v>
      </c>
      <c r="F59" s="313">
        <v>1354104.4000000004</v>
      </c>
      <c r="G59" s="139">
        <v>0</v>
      </c>
      <c r="H59" s="139">
        <v>1354104.4000000004</v>
      </c>
      <c r="I59" s="139">
        <v>134528.09999999998</v>
      </c>
      <c r="J59" s="139">
        <v>141688.80000000002</v>
      </c>
      <c r="K59" s="139">
        <v>216259.89999999991</v>
      </c>
      <c r="L59" s="139">
        <v>0</v>
      </c>
      <c r="M59" s="314">
        <v>1846581.2000000004</v>
      </c>
      <c r="N59" s="315">
        <v>0.56420535419725926</v>
      </c>
      <c r="P59" s="69">
        <v>0</v>
      </c>
      <c r="R59" s="100">
        <v>1992</v>
      </c>
      <c r="S59" s="313">
        <v>1354104.4000000004</v>
      </c>
      <c r="T59" s="139"/>
      <c r="U59" s="139">
        <v>854894.88642282283</v>
      </c>
      <c r="V59" s="139">
        <v>499209.51357717742</v>
      </c>
      <c r="W59" s="139">
        <v>790.3</v>
      </c>
      <c r="X59" s="139">
        <v>133737.79999999999</v>
      </c>
      <c r="Y59" s="139">
        <v>101470.60000000002</v>
      </c>
      <c r="Z59" s="139">
        <v>40218.19999999999</v>
      </c>
      <c r="AA59" s="139">
        <v>84695.21357717739</v>
      </c>
      <c r="AB59" s="139">
        <v>131564.68642282253</v>
      </c>
      <c r="AC59" s="139">
        <v>0</v>
      </c>
      <c r="AD59" s="44">
        <v>1846581.2000000004</v>
      </c>
      <c r="AF59" s="139">
        <v>0</v>
      </c>
      <c r="AG59" s="69"/>
      <c r="AH59" s="69"/>
    </row>
    <row r="60" spans="2:34" ht="15.75">
      <c r="B60" s="52">
        <v>0</v>
      </c>
      <c r="E60" s="100">
        <v>1993</v>
      </c>
      <c r="F60" s="313">
        <v>1531561.7052289422</v>
      </c>
      <c r="G60" s="139">
        <v>0</v>
      </c>
      <c r="H60" s="139">
        <v>1531561.7052289422</v>
      </c>
      <c r="I60" s="139">
        <v>60736.000000000007</v>
      </c>
      <c r="J60" s="139">
        <v>121801.89999999998</v>
      </c>
      <c r="K60" s="139">
        <v>185116.09477105783</v>
      </c>
      <c r="L60" s="139">
        <v>0</v>
      </c>
      <c r="M60" s="314">
        <v>1899215.7</v>
      </c>
      <c r="N60" s="315">
        <v>0.64230334658669885</v>
      </c>
      <c r="P60" s="69">
        <v>0</v>
      </c>
      <c r="R60" s="100">
        <v>1993</v>
      </c>
      <c r="S60" s="313">
        <v>1531561.7052289422</v>
      </c>
      <c r="T60" s="139"/>
      <c r="U60" s="139">
        <v>1032140.7216056165</v>
      </c>
      <c r="V60" s="139">
        <v>499420.98362332565</v>
      </c>
      <c r="W60" s="139">
        <v>0</v>
      </c>
      <c r="X60" s="139">
        <v>60736.000000000007</v>
      </c>
      <c r="Y60" s="139">
        <v>100816.79999999999</v>
      </c>
      <c r="Z60" s="139">
        <v>20985.099999999995</v>
      </c>
      <c r="AA60" s="139">
        <v>86915.078394383527</v>
      </c>
      <c r="AB60" s="139">
        <v>98201.016376674292</v>
      </c>
      <c r="AC60" s="139">
        <v>0</v>
      </c>
      <c r="AD60" s="44">
        <v>1899215.7000000002</v>
      </c>
      <c r="AF60" s="139">
        <v>0</v>
      </c>
      <c r="AG60" s="69"/>
      <c r="AH60" s="69"/>
    </row>
    <row r="61" spans="2:34" ht="15.75">
      <c r="B61" s="52">
        <v>0</v>
      </c>
      <c r="E61" s="100">
        <v>1994</v>
      </c>
      <c r="F61" s="313">
        <v>1475709.5653879829</v>
      </c>
      <c r="G61" s="139">
        <v>0</v>
      </c>
      <c r="H61" s="139">
        <v>1475709.5653879829</v>
      </c>
      <c r="I61" s="139">
        <v>16267</v>
      </c>
      <c r="J61" s="139">
        <v>42822.1</v>
      </c>
      <c r="K61" s="139">
        <v>329705.93461201701</v>
      </c>
      <c r="L61" s="139">
        <v>0</v>
      </c>
      <c r="M61" s="314">
        <v>1864504.6</v>
      </c>
      <c r="N61" s="315">
        <v>0.71728490238103981</v>
      </c>
      <c r="P61" s="69">
        <v>0</v>
      </c>
      <c r="R61" s="100">
        <v>1994</v>
      </c>
      <c r="S61" s="313">
        <v>1475709.5653879829</v>
      </c>
      <c r="T61" s="139"/>
      <c r="U61" s="139">
        <v>1087939.6727095626</v>
      </c>
      <c r="V61" s="139">
        <v>387769.89267842029</v>
      </c>
      <c r="W61" s="139">
        <v>11918.5</v>
      </c>
      <c r="X61" s="139">
        <v>4348.5</v>
      </c>
      <c r="Y61" s="139">
        <v>32707.699999999997</v>
      </c>
      <c r="Z61" s="139">
        <v>10114.4</v>
      </c>
      <c r="AA61" s="139">
        <v>204815.12729043732</v>
      </c>
      <c r="AB61" s="139">
        <v>124890.80732157969</v>
      </c>
      <c r="AC61" s="139">
        <v>0</v>
      </c>
      <c r="AD61" s="44">
        <v>1864504.5999999996</v>
      </c>
      <c r="AF61" s="139">
        <v>0</v>
      </c>
      <c r="AG61" s="69"/>
      <c r="AH61" s="69"/>
    </row>
    <row r="62" spans="2:34" ht="15.75">
      <c r="B62" s="52">
        <v>0</v>
      </c>
      <c r="E62" s="100">
        <v>1995</v>
      </c>
      <c r="F62" s="313">
        <v>1449868.5293830752</v>
      </c>
      <c r="G62" s="139">
        <v>0</v>
      </c>
      <c r="H62" s="139">
        <v>1449868.5293830752</v>
      </c>
      <c r="I62" s="139">
        <v>2000</v>
      </c>
      <c r="J62" s="139">
        <v>86000.9</v>
      </c>
      <c r="K62" s="139">
        <v>184492.17061692517</v>
      </c>
      <c r="L62" s="139">
        <v>0</v>
      </c>
      <c r="M62" s="314">
        <v>1722361.6000000003</v>
      </c>
      <c r="N62" s="315">
        <v>0.66068861498073339</v>
      </c>
      <c r="P62" s="69">
        <v>0</v>
      </c>
      <c r="R62" s="100">
        <v>1995</v>
      </c>
      <c r="S62" s="313">
        <v>1449868.5293830752</v>
      </c>
      <c r="T62" s="139"/>
      <c r="U62" s="139">
        <v>994463.79115366039</v>
      </c>
      <c r="V62" s="139">
        <v>455404.73822941474</v>
      </c>
      <c r="W62" s="139">
        <v>0</v>
      </c>
      <c r="X62" s="139">
        <v>2000</v>
      </c>
      <c r="Y62" s="139">
        <v>68309.399999999994</v>
      </c>
      <c r="Z62" s="139">
        <v>17691.5</v>
      </c>
      <c r="AA62" s="139">
        <v>75171.50884633977</v>
      </c>
      <c r="AB62" s="139">
        <v>109320.66177058542</v>
      </c>
      <c r="AC62" s="139">
        <v>0</v>
      </c>
      <c r="AD62" s="44">
        <v>1722361.6000000003</v>
      </c>
      <c r="AF62" s="139">
        <v>0</v>
      </c>
      <c r="AG62" s="69"/>
      <c r="AH62" s="69"/>
    </row>
    <row r="63" spans="2:34" ht="15.75">
      <c r="B63" s="52">
        <v>0</v>
      </c>
      <c r="E63" s="100">
        <v>1996</v>
      </c>
      <c r="F63" s="313">
        <v>1300123.7888622161</v>
      </c>
      <c r="G63" s="139">
        <v>0</v>
      </c>
      <c r="H63" s="139">
        <v>1300123.7888622161</v>
      </c>
      <c r="I63" s="139">
        <v>50000</v>
      </c>
      <c r="J63" s="139">
        <v>99101.599999999991</v>
      </c>
      <c r="K63" s="139">
        <v>64452.31113778401</v>
      </c>
      <c r="L63" s="139">
        <v>0</v>
      </c>
      <c r="M63" s="314">
        <v>1513677.7000000002</v>
      </c>
      <c r="N63" s="315">
        <v>0.77403670543603831</v>
      </c>
      <c r="P63" s="69">
        <v>0</v>
      </c>
      <c r="R63" s="100">
        <v>1996</v>
      </c>
      <c r="S63" s="313">
        <v>1300123.7888622161</v>
      </c>
      <c r="T63" s="139"/>
      <c r="U63" s="139">
        <v>1027840.7337473071</v>
      </c>
      <c r="V63" s="139">
        <v>272283.05511490896</v>
      </c>
      <c r="W63" s="139">
        <v>19704.2</v>
      </c>
      <c r="X63" s="139">
        <v>30295.8</v>
      </c>
      <c r="Y63" s="139">
        <v>80690.899999999994</v>
      </c>
      <c r="Z63" s="139">
        <v>18410.699999999997</v>
      </c>
      <c r="AA63" s="139">
        <v>43406.266252692978</v>
      </c>
      <c r="AB63" s="139">
        <v>21046.044885091029</v>
      </c>
      <c r="AC63" s="139">
        <v>0</v>
      </c>
      <c r="AD63" s="44">
        <v>1513677.7</v>
      </c>
      <c r="AF63" s="139">
        <v>0</v>
      </c>
      <c r="AG63" s="69"/>
      <c r="AH63" s="69"/>
    </row>
    <row r="64" spans="2:34" ht="15.75">
      <c r="B64" s="52">
        <v>0</v>
      </c>
      <c r="E64" s="100">
        <v>1997</v>
      </c>
      <c r="F64" s="313">
        <v>1480378.8111377843</v>
      </c>
      <c r="G64" s="139">
        <v>0</v>
      </c>
      <c r="H64" s="139">
        <v>1480378.8111377843</v>
      </c>
      <c r="I64" s="139">
        <v>17726</v>
      </c>
      <c r="J64" s="139">
        <v>110488.70000000001</v>
      </c>
      <c r="K64" s="139">
        <v>97026.188862216019</v>
      </c>
      <c r="L64" s="139">
        <v>0</v>
      </c>
      <c r="M64" s="314">
        <v>1705619.7000000002</v>
      </c>
      <c r="N64" s="315">
        <v>0.73366677225878674</v>
      </c>
      <c r="P64" s="69">
        <v>0</v>
      </c>
      <c r="R64" s="100">
        <v>1997</v>
      </c>
      <c r="S64" s="313">
        <v>1480378.8111377843</v>
      </c>
      <c r="T64" s="139"/>
      <c r="U64" s="139">
        <v>1119079.7000000002</v>
      </c>
      <c r="V64" s="139">
        <v>361299.11113778403</v>
      </c>
      <c r="W64" s="139">
        <v>2174</v>
      </c>
      <c r="X64" s="139">
        <v>15552</v>
      </c>
      <c r="Y64" s="139">
        <v>89386.700000000012</v>
      </c>
      <c r="Z64" s="139">
        <v>21102.000000000004</v>
      </c>
      <c r="AA64" s="139">
        <v>40716.100000000006</v>
      </c>
      <c r="AB64" s="139">
        <v>56310.088862216006</v>
      </c>
      <c r="AC64" s="139">
        <v>0</v>
      </c>
      <c r="AD64" s="44">
        <v>1705619.7000000004</v>
      </c>
      <c r="AF64" s="139">
        <v>0</v>
      </c>
      <c r="AG64" s="69"/>
      <c r="AH64" s="69"/>
    </row>
    <row r="65" spans="2:34" ht="15.75">
      <c r="B65" s="52">
        <v>0</v>
      </c>
      <c r="E65" s="100">
        <v>1998</v>
      </c>
      <c r="F65" s="313">
        <v>1422074.1</v>
      </c>
      <c r="G65" s="139">
        <v>0</v>
      </c>
      <c r="H65" s="139">
        <v>1422074.1</v>
      </c>
      <c r="I65" s="139">
        <v>3305.8</v>
      </c>
      <c r="J65" s="139">
        <v>98363.700000000012</v>
      </c>
      <c r="K65" s="139">
        <v>109392.30000000002</v>
      </c>
      <c r="L65" s="139">
        <v>0</v>
      </c>
      <c r="M65" s="314">
        <v>1633135.9000000001</v>
      </c>
      <c r="N65" s="315">
        <v>0.69134240451146778</v>
      </c>
      <c r="P65" s="69">
        <v>0</v>
      </c>
      <c r="R65" s="100">
        <v>1998</v>
      </c>
      <c r="S65" s="313">
        <v>1422074.1</v>
      </c>
      <c r="T65" s="139"/>
      <c r="U65" s="139">
        <v>1030522.1</v>
      </c>
      <c r="V65" s="139">
        <v>391552</v>
      </c>
      <c r="W65" s="139">
        <v>0</v>
      </c>
      <c r="X65" s="139">
        <v>3305.8</v>
      </c>
      <c r="Y65" s="139">
        <v>79642.900000000009</v>
      </c>
      <c r="Z65" s="139">
        <v>18720.8</v>
      </c>
      <c r="AA65" s="139">
        <v>18891.099999999999</v>
      </c>
      <c r="AB65" s="139">
        <v>90501.200000000012</v>
      </c>
      <c r="AC65" s="139">
        <v>0</v>
      </c>
      <c r="AD65" s="44">
        <v>1633135.9000000001</v>
      </c>
      <c r="AF65" s="139">
        <v>0</v>
      </c>
      <c r="AG65" s="69"/>
      <c r="AH65" s="69"/>
    </row>
    <row r="66" spans="2:34" ht="15.75">
      <c r="B66" s="52">
        <v>0</v>
      </c>
      <c r="E66" s="100">
        <v>1999</v>
      </c>
      <c r="F66" s="313">
        <v>1319746.5</v>
      </c>
      <c r="G66" s="139">
        <v>0</v>
      </c>
      <c r="H66" s="139">
        <v>1319746.5</v>
      </c>
      <c r="I66" s="139">
        <v>15462.4</v>
      </c>
      <c r="J66" s="139">
        <v>96227.1</v>
      </c>
      <c r="K66" s="139">
        <v>52093.9</v>
      </c>
      <c r="L66" s="139">
        <v>0</v>
      </c>
      <c r="M66" s="314">
        <v>1483529.9</v>
      </c>
      <c r="N66" s="315">
        <v>0.73567287049624031</v>
      </c>
      <c r="P66" s="69">
        <v>0</v>
      </c>
      <c r="R66" s="100">
        <v>1999</v>
      </c>
      <c r="S66" s="313">
        <v>1319746.5</v>
      </c>
      <c r="T66" s="139"/>
      <c r="U66" s="139">
        <v>990386.80000000016</v>
      </c>
      <c r="V66" s="139">
        <v>329359.69999999995</v>
      </c>
      <c r="W66" s="139">
        <v>0</v>
      </c>
      <c r="X66" s="139">
        <v>15462.4</v>
      </c>
      <c r="Y66" s="139">
        <v>83401.3</v>
      </c>
      <c r="Z66" s="139">
        <v>12825.800000000001</v>
      </c>
      <c r="AA66" s="139">
        <v>17604.599999999999</v>
      </c>
      <c r="AB66" s="139">
        <v>34489.300000000003</v>
      </c>
      <c r="AC66" s="139">
        <v>0</v>
      </c>
      <c r="AD66" s="44">
        <v>1483529.9000000001</v>
      </c>
      <c r="AF66" s="139">
        <v>0</v>
      </c>
      <c r="AG66" s="69"/>
      <c r="AH66" s="69"/>
    </row>
    <row r="67" spans="2:34" ht="15.75">
      <c r="B67" s="52">
        <v>0</v>
      </c>
      <c r="E67" s="100">
        <v>2000</v>
      </c>
      <c r="F67" s="313">
        <v>1667630.1</v>
      </c>
      <c r="G67" s="139">
        <v>0</v>
      </c>
      <c r="H67" s="139">
        <v>1667630.1</v>
      </c>
      <c r="I67" s="139">
        <v>30981.600000000002</v>
      </c>
      <c r="J67" s="139">
        <v>137267.09999999998</v>
      </c>
      <c r="K67" s="139">
        <v>138560.09999999998</v>
      </c>
      <c r="L67" s="139">
        <v>0</v>
      </c>
      <c r="M67" s="314">
        <v>1974438.9000000004</v>
      </c>
      <c r="N67" s="315">
        <v>0.63856739248806338</v>
      </c>
      <c r="P67" s="69">
        <v>0</v>
      </c>
      <c r="R67" s="100">
        <v>2000</v>
      </c>
      <c r="S67" s="313">
        <v>1667630.1</v>
      </c>
      <c r="T67" s="139"/>
      <c r="U67" s="139">
        <v>1104837.0000000002</v>
      </c>
      <c r="V67" s="139">
        <v>562793.1</v>
      </c>
      <c r="W67" s="139">
        <v>417.20000000000005</v>
      </c>
      <c r="X67" s="139">
        <v>30564.400000000001</v>
      </c>
      <c r="Y67" s="139">
        <v>112903.59999999998</v>
      </c>
      <c r="Z67" s="139">
        <v>24363.5</v>
      </c>
      <c r="AA67" s="139">
        <v>42654.5</v>
      </c>
      <c r="AB67" s="139">
        <v>95905.599999999991</v>
      </c>
      <c r="AC67" s="139">
        <v>0</v>
      </c>
      <c r="AD67" s="44">
        <v>1974438.9</v>
      </c>
      <c r="AF67" s="139">
        <v>0</v>
      </c>
      <c r="AG67" s="69"/>
      <c r="AH67" s="69"/>
    </row>
    <row r="68" spans="2:34" ht="15.75">
      <c r="B68" s="52">
        <v>0</v>
      </c>
      <c r="E68" s="100">
        <v>2001</v>
      </c>
      <c r="F68" s="313">
        <v>1829835.4</v>
      </c>
      <c r="G68" s="139">
        <v>0</v>
      </c>
      <c r="H68" s="139">
        <v>1829835.4</v>
      </c>
      <c r="I68" s="139">
        <v>27817</v>
      </c>
      <c r="J68" s="139">
        <v>126087.09999999998</v>
      </c>
      <c r="K68" s="139">
        <v>192941.1</v>
      </c>
      <c r="L68" s="139">
        <v>0</v>
      </c>
      <c r="M68" s="314">
        <v>2176680.6</v>
      </c>
      <c r="N68" s="315">
        <v>0.59780419782305216</v>
      </c>
      <c r="P68" s="69">
        <v>0</v>
      </c>
      <c r="R68" s="100">
        <v>2001</v>
      </c>
      <c r="S68" s="313">
        <v>1829835.4</v>
      </c>
      <c r="T68" s="139"/>
      <c r="U68" s="139">
        <v>1154163.5</v>
      </c>
      <c r="V68" s="139">
        <v>675671.9</v>
      </c>
      <c r="W68" s="139">
        <v>12910.2</v>
      </c>
      <c r="X68" s="139">
        <v>14906.8</v>
      </c>
      <c r="Y68" s="139">
        <v>103765.39999999998</v>
      </c>
      <c r="Z68" s="139">
        <v>22321.700000000004</v>
      </c>
      <c r="AA68" s="139">
        <v>30389.7</v>
      </c>
      <c r="AB68" s="139">
        <v>162551.4</v>
      </c>
      <c r="AC68" s="139">
        <v>0</v>
      </c>
      <c r="AD68" s="44">
        <v>2176680.5999999996</v>
      </c>
      <c r="AF68" s="139">
        <v>0</v>
      </c>
      <c r="AG68" s="69"/>
      <c r="AH68" s="69"/>
    </row>
    <row r="69" spans="2:34" ht="15.75">
      <c r="B69" s="52">
        <v>0</v>
      </c>
      <c r="E69" s="100">
        <v>2002</v>
      </c>
      <c r="F69" s="313">
        <v>1939739.9</v>
      </c>
      <c r="G69" s="139">
        <v>0</v>
      </c>
      <c r="H69" s="139">
        <v>1939739.9</v>
      </c>
      <c r="I69" s="139">
        <v>46801.5</v>
      </c>
      <c r="J69" s="139">
        <v>145269.90000000002</v>
      </c>
      <c r="K69" s="139">
        <v>135527.30000000002</v>
      </c>
      <c r="L69" s="139">
        <v>0</v>
      </c>
      <c r="M69" s="314">
        <v>2267338.5999999996</v>
      </c>
      <c r="N69" s="315">
        <v>0.60526037002148692</v>
      </c>
      <c r="P69" s="69">
        <v>0</v>
      </c>
      <c r="R69" s="100">
        <v>2002</v>
      </c>
      <c r="S69" s="313">
        <v>1939739.9</v>
      </c>
      <c r="T69" s="139"/>
      <c r="U69" s="139">
        <v>1209596.8</v>
      </c>
      <c r="V69" s="139">
        <v>730143.1</v>
      </c>
      <c r="W69" s="139">
        <v>12910.2</v>
      </c>
      <c r="X69" s="139">
        <v>33891.299999999996</v>
      </c>
      <c r="Y69" s="139">
        <v>111893.8</v>
      </c>
      <c r="Z69" s="139">
        <v>33376.100000000006</v>
      </c>
      <c r="AA69" s="139">
        <v>37929.4</v>
      </c>
      <c r="AB69" s="139">
        <v>97597.900000000009</v>
      </c>
      <c r="AC69" s="139">
        <v>0</v>
      </c>
      <c r="AD69" s="44">
        <v>2267338.5999999996</v>
      </c>
      <c r="AF69" s="139">
        <v>0</v>
      </c>
      <c r="AG69" s="69"/>
      <c r="AH69" s="69"/>
    </row>
    <row r="70" spans="2:34" ht="15.75">
      <c r="B70" s="52">
        <v>0</v>
      </c>
      <c r="E70" s="100">
        <v>2003</v>
      </c>
      <c r="F70" s="313">
        <v>2022688.8</v>
      </c>
      <c r="G70" s="139">
        <v>0</v>
      </c>
      <c r="H70" s="139">
        <v>2022688.8</v>
      </c>
      <c r="I70" s="139">
        <v>34760.5</v>
      </c>
      <c r="J70" s="139">
        <v>138916.09999999998</v>
      </c>
      <c r="K70" s="139">
        <v>150537.10000000003</v>
      </c>
      <c r="L70" s="139">
        <v>0</v>
      </c>
      <c r="M70" s="314">
        <v>2346902.5</v>
      </c>
      <c r="N70" s="315">
        <v>0.60082623798815682</v>
      </c>
      <c r="P70" s="69">
        <v>0</v>
      </c>
      <c r="R70" s="100">
        <v>2003</v>
      </c>
      <c r="S70" s="313">
        <v>2022688.8</v>
      </c>
      <c r="T70" s="139"/>
      <c r="U70" s="139">
        <v>1239531.1000000001</v>
      </c>
      <c r="V70" s="139">
        <v>783157.7</v>
      </c>
      <c r="W70" s="139">
        <v>32813.599999999999</v>
      </c>
      <c r="X70" s="139">
        <v>1946.8999999999996</v>
      </c>
      <c r="Y70" s="139">
        <v>107293.09999999999</v>
      </c>
      <c r="Z70" s="139">
        <v>31623</v>
      </c>
      <c r="AA70" s="139">
        <v>30442.800000000003</v>
      </c>
      <c r="AB70" s="139">
        <v>120094.30000000002</v>
      </c>
      <c r="AC70" s="139">
        <v>0</v>
      </c>
      <c r="AD70" s="44">
        <v>2346902.4999999995</v>
      </c>
      <c r="AF70" s="139">
        <v>0</v>
      </c>
      <c r="AG70" s="69"/>
      <c r="AH70" s="69"/>
    </row>
    <row r="71" spans="2:34" ht="15.75">
      <c r="B71" s="52">
        <v>0</v>
      </c>
      <c r="E71" s="100">
        <v>2004</v>
      </c>
      <c r="F71" s="313">
        <v>1842093</v>
      </c>
      <c r="G71" s="139">
        <v>89373</v>
      </c>
      <c r="H71" s="139">
        <v>1931466</v>
      </c>
      <c r="I71" s="139">
        <v>67920.3</v>
      </c>
      <c r="J71" s="139">
        <v>139396.9</v>
      </c>
      <c r="K71" s="139">
        <v>145102.29999999999</v>
      </c>
      <c r="L71" s="139">
        <v>16666.600000000002</v>
      </c>
      <c r="M71" s="314">
        <v>2300552.1</v>
      </c>
      <c r="N71" s="318">
        <v>0.63778299130891225</v>
      </c>
      <c r="P71" s="69">
        <v>0</v>
      </c>
      <c r="R71" s="100">
        <v>2004</v>
      </c>
      <c r="S71" s="313">
        <v>1842093</v>
      </c>
      <c r="T71" s="139">
        <v>89373</v>
      </c>
      <c r="U71" s="139">
        <v>1252149.5</v>
      </c>
      <c r="V71" s="139">
        <v>679316.5</v>
      </c>
      <c r="W71" s="139">
        <v>49646.6</v>
      </c>
      <c r="X71" s="139">
        <v>18273.7</v>
      </c>
      <c r="Y71" s="139">
        <v>110661.4</v>
      </c>
      <c r="Z71" s="139">
        <v>28735.500000000007</v>
      </c>
      <c r="AA71" s="139">
        <v>54795.5</v>
      </c>
      <c r="AB71" s="139">
        <v>90306.8</v>
      </c>
      <c r="AC71" s="139">
        <v>16666.600000000002</v>
      </c>
      <c r="AD71" s="44">
        <v>2300552.1</v>
      </c>
      <c r="AF71" s="139">
        <v>0</v>
      </c>
      <c r="AG71" s="69"/>
      <c r="AH71" s="69"/>
    </row>
    <row r="72" spans="2:34" ht="15.75">
      <c r="B72" s="52">
        <v>0</v>
      </c>
      <c r="E72" s="100">
        <v>2005</v>
      </c>
      <c r="F72" s="313">
        <v>1652235.1</v>
      </c>
      <c r="G72" s="139">
        <v>212494</v>
      </c>
      <c r="H72" s="139">
        <v>1864729.1</v>
      </c>
      <c r="I72" s="139">
        <v>65012.3</v>
      </c>
      <c r="J72" s="139">
        <v>114133.69999999998</v>
      </c>
      <c r="K72" s="139">
        <v>151601.20000000001</v>
      </c>
      <c r="L72" s="139">
        <v>23333.4</v>
      </c>
      <c r="M72" s="314">
        <v>2218809.7000000002</v>
      </c>
      <c r="N72" s="318">
        <v>0.62329126287847036</v>
      </c>
      <c r="P72" s="69">
        <v>0</v>
      </c>
      <c r="R72" s="100">
        <v>2005</v>
      </c>
      <c r="S72" s="313">
        <v>1652235.1</v>
      </c>
      <c r="T72" s="139">
        <v>212494</v>
      </c>
      <c r="U72" s="139">
        <v>1228139.7000000002</v>
      </c>
      <c r="V72" s="139">
        <v>636589.4</v>
      </c>
      <c r="W72" s="139">
        <v>0</v>
      </c>
      <c r="X72" s="139">
        <v>65012.3</v>
      </c>
      <c r="Y72" s="139">
        <v>93299.999999999985</v>
      </c>
      <c r="Z72" s="139">
        <v>20833.7</v>
      </c>
      <c r="AA72" s="139">
        <v>61525</v>
      </c>
      <c r="AB72" s="139">
        <v>90076.200000000012</v>
      </c>
      <c r="AC72" s="139">
        <v>23333.4</v>
      </c>
      <c r="AD72" s="44">
        <v>2218809.7000000002</v>
      </c>
      <c r="AF72" s="139">
        <v>0</v>
      </c>
      <c r="AG72" s="69"/>
      <c r="AH72" s="69"/>
    </row>
    <row r="73" spans="2:34" ht="15.75">
      <c r="B73" s="52">
        <v>0</v>
      </c>
      <c r="E73" s="100">
        <v>2006</v>
      </c>
      <c r="F73" s="313">
        <v>1629430.3</v>
      </c>
      <c r="G73" s="139">
        <v>39765.4</v>
      </c>
      <c r="H73" s="139">
        <v>1669195.7</v>
      </c>
      <c r="I73" s="139">
        <v>16207.4</v>
      </c>
      <c r="J73" s="139">
        <v>117347.7</v>
      </c>
      <c r="K73" s="139">
        <v>273335.5</v>
      </c>
      <c r="L73" s="139">
        <v>33333.300000000003</v>
      </c>
      <c r="M73" s="314">
        <v>2109419.5999999996</v>
      </c>
      <c r="N73" s="318">
        <v>0.66839774315171818</v>
      </c>
      <c r="P73" s="69">
        <v>0</v>
      </c>
      <c r="R73" s="100">
        <v>2006</v>
      </c>
      <c r="S73" s="313">
        <v>1629430.3</v>
      </c>
      <c r="T73" s="139">
        <v>39765.4</v>
      </c>
      <c r="U73" s="139">
        <v>1193236.8</v>
      </c>
      <c r="V73" s="139">
        <v>475958.89999999991</v>
      </c>
      <c r="W73" s="139">
        <v>16207.4</v>
      </c>
      <c r="X73" s="139">
        <v>0</v>
      </c>
      <c r="Y73" s="139">
        <v>98871.7</v>
      </c>
      <c r="Z73" s="139">
        <v>18476</v>
      </c>
      <c r="AA73" s="139">
        <v>101615.39999999998</v>
      </c>
      <c r="AB73" s="139">
        <v>171720.1</v>
      </c>
      <c r="AC73" s="139">
        <v>33333.300000000003</v>
      </c>
      <c r="AD73" s="44">
        <v>2109419.5999999996</v>
      </c>
      <c r="AF73" s="139">
        <v>0</v>
      </c>
      <c r="AG73" s="69"/>
      <c r="AH73" s="69"/>
    </row>
    <row r="74" spans="2:34" ht="15.75">
      <c r="B74" s="52">
        <v>0</v>
      </c>
      <c r="E74" s="100">
        <v>2007</v>
      </c>
      <c r="F74" s="313">
        <v>1774764.4</v>
      </c>
      <c r="G74" s="139">
        <v>72354</v>
      </c>
      <c r="H74" s="139">
        <v>1847118.4</v>
      </c>
      <c r="I74" s="139">
        <v>21453</v>
      </c>
      <c r="J74" s="139">
        <v>137139.70000000001</v>
      </c>
      <c r="K74" s="139">
        <v>209466.3</v>
      </c>
      <c r="L74" s="139">
        <v>51187.000000000007</v>
      </c>
      <c r="M74" s="314">
        <v>2266364.4</v>
      </c>
      <c r="N74" s="315">
        <v>0.63994894201479702</v>
      </c>
      <c r="P74" s="69">
        <v>0</v>
      </c>
      <c r="R74" s="100">
        <v>2007</v>
      </c>
      <c r="S74" s="313">
        <v>1774764.4</v>
      </c>
      <c r="T74" s="139">
        <v>72354</v>
      </c>
      <c r="U74" s="139">
        <v>1264511.6000000001</v>
      </c>
      <c r="V74" s="139">
        <v>582606.79999999993</v>
      </c>
      <c r="W74" s="139">
        <v>19792.599999999999</v>
      </c>
      <c r="X74" s="139">
        <v>1660.4</v>
      </c>
      <c r="Y74" s="139">
        <v>114175</v>
      </c>
      <c r="Z74" s="139">
        <v>22964.699999999997</v>
      </c>
      <c r="AA74" s="139">
        <v>51878.3</v>
      </c>
      <c r="AB74" s="139">
        <v>157588</v>
      </c>
      <c r="AC74" s="139">
        <v>51187.000000000007</v>
      </c>
      <c r="AD74" s="44">
        <v>2266364.4</v>
      </c>
      <c r="AF74" s="139">
        <v>0</v>
      </c>
      <c r="AG74" s="69"/>
      <c r="AH74" s="69"/>
    </row>
    <row r="75" spans="2:34" ht="15.75">
      <c r="B75" s="52">
        <v>0</v>
      </c>
      <c r="E75" s="100">
        <v>2008</v>
      </c>
      <c r="F75" s="313">
        <v>1785898.8</v>
      </c>
      <c r="G75" s="139">
        <v>291724.79999999999</v>
      </c>
      <c r="H75" s="139">
        <v>2077623.6</v>
      </c>
      <c r="I75" s="139">
        <v>25886.7</v>
      </c>
      <c r="J75" s="139">
        <v>124388.99999999999</v>
      </c>
      <c r="K75" s="139">
        <v>0</v>
      </c>
      <c r="L75" s="139">
        <v>73125.000000000015</v>
      </c>
      <c r="M75" s="314">
        <v>2301024.3000000003</v>
      </c>
      <c r="N75" s="315">
        <v>0.57680542530559098</v>
      </c>
      <c r="P75" s="69">
        <v>0</v>
      </c>
      <c r="R75" s="100">
        <v>2008</v>
      </c>
      <c r="S75" s="313">
        <v>1785898.8</v>
      </c>
      <c r="T75" s="139">
        <v>291724.79999999999</v>
      </c>
      <c r="U75" s="139">
        <v>1228911.8</v>
      </c>
      <c r="V75" s="139">
        <v>848711.79999999993</v>
      </c>
      <c r="W75" s="139">
        <v>0</v>
      </c>
      <c r="X75" s="139">
        <v>25886.7</v>
      </c>
      <c r="Y75" s="139">
        <v>98331.499999999985</v>
      </c>
      <c r="Z75" s="139">
        <v>26057.5</v>
      </c>
      <c r="AA75" s="139">
        <v>0</v>
      </c>
      <c r="AB75" s="139">
        <v>0</v>
      </c>
      <c r="AC75" s="139">
        <v>73125.000000000015</v>
      </c>
      <c r="AD75" s="44">
        <v>2301024.3000000003</v>
      </c>
      <c r="AF75" s="139">
        <v>0</v>
      </c>
      <c r="AG75" s="69"/>
      <c r="AH75" s="69"/>
    </row>
    <row r="76" spans="2:34" ht="15.75">
      <c r="B76" s="52">
        <v>0</v>
      </c>
      <c r="E76" s="100">
        <v>2009</v>
      </c>
      <c r="F76" s="313">
        <v>1716410.4</v>
      </c>
      <c r="G76" s="139">
        <v>236660.09999999998</v>
      </c>
      <c r="H76" s="139">
        <v>1953070.5</v>
      </c>
      <c r="I76" s="139">
        <v>24316.1</v>
      </c>
      <c r="J76" s="139">
        <v>82979.200000000012</v>
      </c>
      <c r="K76" s="139">
        <v>0</v>
      </c>
      <c r="L76" s="139">
        <v>102568.70000000001</v>
      </c>
      <c r="M76" s="314">
        <v>2162934.5</v>
      </c>
      <c r="N76" s="315">
        <v>0.55885534212894561</v>
      </c>
      <c r="P76" s="69">
        <v>0</v>
      </c>
      <c r="R76" s="100">
        <v>2009</v>
      </c>
      <c r="S76" s="313">
        <v>1716410.4</v>
      </c>
      <c r="T76" s="139">
        <v>236660.09999999998</v>
      </c>
      <c r="U76" s="139">
        <v>1143808.1000000001</v>
      </c>
      <c r="V76" s="139">
        <v>809262.39999999991</v>
      </c>
      <c r="W76" s="139">
        <v>0</v>
      </c>
      <c r="X76" s="139">
        <v>24316.1</v>
      </c>
      <c r="Y76" s="139">
        <v>64959.4</v>
      </c>
      <c r="Z76" s="139">
        <v>18019.800000000003</v>
      </c>
      <c r="AA76" s="139">
        <v>0</v>
      </c>
      <c r="AB76" s="139">
        <v>0</v>
      </c>
      <c r="AC76" s="139">
        <v>102568.70000000001</v>
      </c>
      <c r="AD76" s="44">
        <v>2162934.5</v>
      </c>
      <c r="AF76" s="139">
        <v>0</v>
      </c>
      <c r="AG76" s="69"/>
      <c r="AH76" s="69"/>
    </row>
    <row r="77" spans="2:34" ht="15.75">
      <c r="B77" s="52">
        <v>0</v>
      </c>
      <c r="E77" s="316">
        <v>2010</v>
      </c>
      <c r="F77" s="317">
        <v>1561734.2999999998</v>
      </c>
      <c r="G77" s="105">
        <v>86200.099999999977</v>
      </c>
      <c r="H77" s="105">
        <v>1647934.4</v>
      </c>
      <c r="I77" s="105">
        <v>13388.1</v>
      </c>
      <c r="J77" s="105">
        <v>35168.700000000004</v>
      </c>
      <c r="K77" s="105">
        <v>-0.1</v>
      </c>
      <c r="L77" s="105">
        <v>143601.29999999999</v>
      </c>
      <c r="M77" s="36">
        <v>1840092.4</v>
      </c>
      <c r="N77" s="322">
        <v>0.54880619038478717</v>
      </c>
      <c r="P77" s="69">
        <v>0</v>
      </c>
      <c r="R77" s="100">
        <v>2010</v>
      </c>
      <c r="S77" s="313">
        <v>1561734.2999999998</v>
      </c>
      <c r="T77" s="139">
        <v>86200.099999999977</v>
      </c>
      <c r="U77" s="139">
        <v>981621.2</v>
      </c>
      <c r="V77" s="139">
        <v>666313.19999999995</v>
      </c>
      <c r="W77" s="139">
        <v>0</v>
      </c>
      <c r="X77" s="139">
        <v>13388.1</v>
      </c>
      <c r="Y77" s="139">
        <v>28232.9</v>
      </c>
      <c r="Z77" s="139">
        <v>6935.8</v>
      </c>
      <c r="AA77" s="139">
        <v>0</v>
      </c>
      <c r="AB77" s="139">
        <v>-0.1</v>
      </c>
      <c r="AC77" s="139">
        <v>143601.29999999999</v>
      </c>
      <c r="AD77" s="44">
        <v>1840092.4</v>
      </c>
      <c r="AF77" s="139">
        <v>0</v>
      </c>
      <c r="AG77" s="69"/>
      <c r="AH77" s="69"/>
    </row>
    <row r="78" spans="2:34" ht="15.75">
      <c r="B78" s="52">
        <v>0</v>
      </c>
      <c r="E78" s="316">
        <v>2011</v>
      </c>
      <c r="F78" s="317">
        <v>1376261.2000000002</v>
      </c>
      <c r="G78" s="105">
        <v>35058.199999999997</v>
      </c>
      <c r="H78" s="105">
        <v>1411319.4000000001</v>
      </c>
      <c r="I78" s="105">
        <v>0</v>
      </c>
      <c r="J78" s="105">
        <v>26926.5</v>
      </c>
      <c r="K78" s="105">
        <v>0</v>
      </c>
      <c r="L78" s="105">
        <v>154840.40000000002</v>
      </c>
      <c r="M78" s="36">
        <v>1593086.3000000003</v>
      </c>
      <c r="N78" s="322">
        <v>0.59629971081918154</v>
      </c>
      <c r="P78" s="69">
        <v>0</v>
      </c>
      <c r="R78" s="100">
        <v>2011</v>
      </c>
      <c r="S78" s="313">
        <v>1376261.2000000002</v>
      </c>
      <c r="T78" s="139">
        <v>35058.199999999997</v>
      </c>
      <c r="U78" s="139">
        <v>928290.00000000012</v>
      </c>
      <c r="V78" s="139">
        <v>483029.39999999997</v>
      </c>
      <c r="W78" s="139">
        <v>0</v>
      </c>
      <c r="X78" s="139">
        <v>0</v>
      </c>
      <c r="Y78" s="139">
        <v>21666.9</v>
      </c>
      <c r="Z78" s="139">
        <v>5259.6</v>
      </c>
      <c r="AA78" s="139">
        <v>0</v>
      </c>
      <c r="AB78" s="139">
        <v>0</v>
      </c>
      <c r="AC78" s="139">
        <v>154840.40000000002</v>
      </c>
      <c r="AD78" s="44">
        <v>1593086.3000000003</v>
      </c>
      <c r="AF78" s="139">
        <v>0</v>
      </c>
      <c r="AG78" s="69"/>
      <c r="AH78" s="69"/>
    </row>
    <row r="79" spans="2:34" ht="15.75">
      <c r="B79" s="52">
        <v>0</v>
      </c>
      <c r="E79" s="316">
        <v>2012</v>
      </c>
      <c r="F79" s="317">
        <v>1306816.1000000001</v>
      </c>
      <c r="G79" s="105">
        <v>660.1</v>
      </c>
      <c r="H79" s="105">
        <v>1307476.2000000002</v>
      </c>
      <c r="I79" s="105">
        <v>0</v>
      </c>
      <c r="J79" s="105">
        <v>28753</v>
      </c>
      <c r="K79" s="105">
        <v>223460.2</v>
      </c>
      <c r="L79" s="105">
        <v>152150.20000000001</v>
      </c>
      <c r="M79" s="36">
        <v>1711839.6</v>
      </c>
      <c r="N79" s="322">
        <v>0.59638192737216744</v>
      </c>
      <c r="P79" s="69">
        <v>0</v>
      </c>
      <c r="R79" s="100">
        <v>2012</v>
      </c>
      <c r="S79" s="313">
        <v>1306816.1000000001</v>
      </c>
      <c r="T79" s="139">
        <v>660.1</v>
      </c>
      <c r="U79" s="139">
        <v>945170.90000000026</v>
      </c>
      <c r="V79" s="139">
        <v>362305.3</v>
      </c>
      <c r="W79" s="139">
        <v>0</v>
      </c>
      <c r="X79" s="139">
        <v>0</v>
      </c>
      <c r="Y79" s="139">
        <v>22459.5</v>
      </c>
      <c r="Z79" s="139">
        <v>6293.5</v>
      </c>
      <c r="AA79" s="139">
        <v>53279.8</v>
      </c>
      <c r="AB79" s="139">
        <v>170180.40000000002</v>
      </c>
      <c r="AC79" s="139">
        <v>152150.20000000001</v>
      </c>
      <c r="AD79" s="44">
        <v>1711839.6000000003</v>
      </c>
      <c r="AF79" s="139">
        <v>0</v>
      </c>
      <c r="AG79" s="69"/>
      <c r="AH79" s="69"/>
    </row>
    <row r="80" spans="2:34" ht="15.75">
      <c r="B80" s="52">
        <v>0</v>
      </c>
      <c r="E80" s="316">
        <v>2013</v>
      </c>
      <c r="F80" s="317">
        <v>1609596.9067308637</v>
      </c>
      <c r="G80" s="105">
        <v>23133.8</v>
      </c>
      <c r="H80" s="105">
        <v>1632730.7067308638</v>
      </c>
      <c r="I80" s="105">
        <v>0</v>
      </c>
      <c r="J80" s="105">
        <v>25879.800000000003</v>
      </c>
      <c r="K80" s="105">
        <v>0</v>
      </c>
      <c r="L80" s="105">
        <v>170519.69326913613</v>
      </c>
      <c r="M80" s="36">
        <v>1829130.2</v>
      </c>
      <c r="N80" s="322">
        <v>0.54275152966147511</v>
      </c>
      <c r="P80" s="69">
        <v>0</v>
      </c>
      <c r="R80" s="100">
        <v>2013</v>
      </c>
      <c r="S80" s="313">
        <v>1609596.9067308637</v>
      </c>
      <c r="T80" s="139">
        <v>23133.8</v>
      </c>
      <c r="U80" s="139">
        <v>971653.3139999999</v>
      </c>
      <c r="V80" s="139">
        <v>661077.39273086388</v>
      </c>
      <c r="W80" s="139">
        <v>0</v>
      </c>
      <c r="X80" s="139">
        <v>0</v>
      </c>
      <c r="Y80" s="139">
        <v>21109.9</v>
      </c>
      <c r="Z80" s="139">
        <v>4769.9000000000005</v>
      </c>
      <c r="AA80" s="139">
        <v>0</v>
      </c>
      <c r="AB80" s="139">
        <v>0</v>
      </c>
      <c r="AC80" s="139">
        <v>170519.69326913613</v>
      </c>
      <c r="AD80" s="44">
        <v>1829130.1999999997</v>
      </c>
      <c r="AF80" s="139">
        <v>0</v>
      </c>
      <c r="AG80" s="69"/>
      <c r="AH80" s="69"/>
    </row>
    <row r="81" spans="2:34" ht="15.75">
      <c r="B81" s="52">
        <v>0</v>
      </c>
      <c r="E81" s="316">
        <v>2014</v>
      </c>
      <c r="F81" s="317">
        <v>1673480.5015372084</v>
      </c>
      <c r="G81" s="105">
        <v>0</v>
      </c>
      <c r="H81" s="105">
        <v>1673480.5015372084</v>
      </c>
      <c r="I81" s="105">
        <v>0</v>
      </c>
      <c r="J81" s="105">
        <v>0</v>
      </c>
      <c r="K81" s="105">
        <v>0</v>
      </c>
      <c r="L81" s="105">
        <v>182343.84773086387</v>
      </c>
      <c r="M81" s="36">
        <v>1855824.3492680723</v>
      </c>
      <c r="N81" s="322">
        <v>0.53501289067605451</v>
      </c>
      <c r="P81" s="69">
        <v>0</v>
      </c>
      <c r="R81" s="100">
        <v>2014</v>
      </c>
      <c r="S81" s="313">
        <v>1673480.5015372084</v>
      </c>
      <c r="T81" s="139">
        <v>0</v>
      </c>
      <c r="U81" s="139">
        <v>992889.94968891912</v>
      </c>
      <c r="V81" s="139">
        <v>680590.55184828944</v>
      </c>
      <c r="W81" s="139">
        <v>0</v>
      </c>
      <c r="X81" s="139">
        <v>0</v>
      </c>
      <c r="Y81" s="139">
        <v>0</v>
      </c>
      <c r="Z81" s="139">
        <v>0</v>
      </c>
      <c r="AA81" s="139">
        <v>0</v>
      </c>
      <c r="AB81" s="139">
        <v>0</v>
      </c>
      <c r="AC81" s="139">
        <v>182343.84773086387</v>
      </c>
      <c r="AD81" s="44">
        <v>1855824.3492680723</v>
      </c>
      <c r="AF81" s="139">
        <v>0</v>
      </c>
      <c r="AG81" s="69"/>
      <c r="AH81" s="69"/>
    </row>
    <row r="82" spans="2:34" ht="15.75">
      <c r="B82" s="52">
        <v>0</v>
      </c>
      <c r="E82" s="100">
        <v>2015</v>
      </c>
      <c r="F82" s="313">
        <v>1580175.5542257694</v>
      </c>
      <c r="G82" s="139">
        <v>0</v>
      </c>
      <c r="H82" s="139">
        <v>1580175.5542257694</v>
      </c>
      <c r="I82" s="139">
        <v>0</v>
      </c>
      <c r="J82" s="139">
        <v>0</v>
      </c>
      <c r="K82" s="139">
        <v>0</v>
      </c>
      <c r="L82" s="139">
        <v>180961.63000000003</v>
      </c>
      <c r="M82" s="314">
        <v>1761137.1842257695</v>
      </c>
      <c r="N82" s="315">
        <v>0.52351971083181303</v>
      </c>
      <c r="P82" s="69">
        <v>0</v>
      </c>
      <c r="R82" s="100">
        <v>2015</v>
      </c>
      <c r="S82" s="313">
        <v>1580175.5542257694</v>
      </c>
      <c r="T82" s="139">
        <v>0</v>
      </c>
      <c r="U82" s="139">
        <v>921990.02942102833</v>
      </c>
      <c r="V82" s="139">
        <v>658185.52480474103</v>
      </c>
      <c r="W82" s="139">
        <v>0</v>
      </c>
      <c r="X82" s="139">
        <v>0</v>
      </c>
      <c r="Y82" s="139">
        <v>0</v>
      </c>
      <c r="Z82" s="139">
        <v>0</v>
      </c>
      <c r="AA82" s="139">
        <v>0</v>
      </c>
      <c r="AB82" s="139">
        <v>0</v>
      </c>
      <c r="AC82" s="139">
        <v>180961.63000000003</v>
      </c>
      <c r="AD82" s="44">
        <v>1761137.1842257695</v>
      </c>
      <c r="AF82" s="139">
        <v>0</v>
      </c>
      <c r="AG82" s="69"/>
      <c r="AH82" s="69"/>
    </row>
    <row r="83" spans="2:34" ht="15.75">
      <c r="B83" s="52">
        <v>0</v>
      </c>
      <c r="E83" s="100">
        <v>2016</v>
      </c>
      <c r="F83" s="313">
        <v>1579332.4816108497</v>
      </c>
      <c r="G83" s="139">
        <v>0</v>
      </c>
      <c r="H83" s="139">
        <v>1579332.4816108497</v>
      </c>
      <c r="I83" s="139">
        <v>0</v>
      </c>
      <c r="J83" s="139">
        <v>0</v>
      </c>
      <c r="K83" s="139">
        <v>0</v>
      </c>
      <c r="L83" s="139">
        <v>180063.91305755154</v>
      </c>
      <c r="M83" s="314">
        <v>1759396.3946684012</v>
      </c>
      <c r="N83" s="315">
        <v>0.51246386304480296</v>
      </c>
      <c r="P83" s="69">
        <v>0</v>
      </c>
      <c r="R83" s="100">
        <v>2016</v>
      </c>
      <c r="S83" s="313">
        <v>1579332.4816108497</v>
      </c>
      <c r="T83" s="139">
        <v>0</v>
      </c>
      <c r="U83" s="139">
        <v>901627.07303886767</v>
      </c>
      <c r="V83" s="139">
        <v>677705.40857198206</v>
      </c>
      <c r="W83" s="139">
        <v>0</v>
      </c>
      <c r="X83" s="139">
        <v>0</v>
      </c>
      <c r="Y83" s="139">
        <v>0</v>
      </c>
      <c r="Z83" s="139">
        <v>0</v>
      </c>
      <c r="AA83" s="139">
        <v>0</v>
      </c>
      <c r="AB83" s="139">
        <v>0</v>
      </c>
      <c r="AC83" s="139">
        <v>180063.91305755154</v>
      </c>
      <c r="AD83" s="44">
        <v>1759396.3946684012</v>
      </c>
      <c r="AF83" s="139">
        <v>0</v>
      </c>
      <c r="AG83" s="69"/>
      <c r="AH83" s="69"/>
    </row>
    <row r="84" spans="2:34" ht="15.75">
      <c r="B84" s="52">
        <v>0</v>
      </c>
      <c r="E84" s="100">
        <v>2017</v>
      </c>
      <c r="F84" s="313">
        <v>1559496.3421212607</v>
      </c>
      <c r="G84" s="139">
        <v>0</v>
      </c>
      <c r="H84" s="139">
        <v>1559496.3421212607</v>
      </c>
      <c r="I84" s="139">
        <v>0</v>
      </c>
      <c r="J84" s="139">
        <v>0</v>
      </c>
      <c r="K84" s="139">
        <v>0</v>
      </c>
      <c r="L84" s="139">
        <v>188453.3423962713</v>
      </c>
      <c r="M84" s="314">
        <v>1747949.6845175321</v>
      </c>
      <c r="N84" s="315">
        <v>0.50322652096735609</v>
      </c>
      <c r="P84" s="69">
        <v>0</v>
      </c>
      <c r="R84" s="100">
        <v>2017</v>
      </c>
      <c r="S84" s="313">
        <v>1559496.3421212607</v>
      </c>
      <c r="T84" s="139">
        <v>0</v>
      </c>
      <c r="U84" s="139">
        <v>879614.63856574544</v>
      </c>
      <c r="V84" s="139">
        <v>679881.70355551539</v>
      </c>
      <c r="W84" s="139">
        <v>0</v>
      </c>
      <c r="X84" s="139">
        <v>0</v>
      </c>
      <c r="Y84" s="139">
        <v>0</v>
      </c>
      <c r="Z84" s="139">
        <v>0</v>
      </c>
      <c r="AA84" s="139">
        <v>0</v>
      </c>
      <c r="AB84" s="139">
        <v>0</v>
      </c>
      <c r="AC84" s="139">
        <v>188453.3423962713</v>
      </c>
      <c r="AD84" s="44">
        <v>1747949.6845175321</v>
      </c>
      <c r="AF84" s="139">
        <v>0</v>
      </c>
      <c r="AG84" s="69"/>
      <c r="AH84" s="69"/>
    </row>
    <row r="85" spans="2:34" ht="15.75">
      <c r="B85" s="52">
        <v>0</v>
      </c>
      <c r="E85" s="100">
        <v>2018</v>
      </c>
      <c r="F85" s="313">
        <v>1548820.9516300142</v>
      </c>
      <c r="G85" s="139">
        <v>0</v>
      </c>
      <c r="H85" s="139">
        <v>1548820.9516300142</v>
      </c>
      <c r="I85" s="139">
        <v>0</v>
      </c>
      <c r="J85" s="139">
        <v>0</v>
      </c>
      <c r="K85" s="139">
        <v>0</v>
      </c>
      <c r="L85" s="139">
        <v>205699.14241749863</v>
      </c>
      <c r="M85" s="314">
        <v>1754520.0940475129</v>
      </c>
      <c r="N85" s="315">
        <v>0.4990445429988955</v>
      </c>
      <c r="P85" s="69">
        <v>0</v>
      </c>
      <c r="R85" s="100">
        <v>2018</v>
      </c>
      <c r="S85" s="313">
        <v>1548820.9516300142</v>
      </c>
      <c r="T85" s="139">
        <v>0</v>
      </c>
      <c r="U85" s="139">
        <v>875583.67851632019</v>
      </c>
      <c r="V85" s="139">
        <v>673237.27311369404</v>
      </c>
      <c r="W85" s="139">
        <v>0</v>
      </c>
      <c r="X85" s="139">
        <v>0</v>
      </c>
      <c r="Y85" s="139">
        <v>0</v>
      </c>
      <c r="Z85" s="139">
        <v>0</v>
      </c>
      <c r="AA85" s="139">
        <v>0</v>
      </c>
      <c r="AB85" s="139">
        <v>0</v>
      </c>
      <c r="AC85" s="139">
        <v>205699.14241749863</v>
      </c>
      <c r="AD85" s="44">
        <v>1754520.0940475129</v>
      </c>
      <c r="AF85" s="139">
        <v>0</v>
      </c>
      <c r="AG85" s="69"/>
      <c r="AH85" s="69"/>
    </row>
    <row r="86" spans="2:34" ht="15.75">
      <c r="B86" s="52">
        <v>0</v>
      </c>
      <c r="E86" s="100">
        <v>2019</v>
      </c>
      <c r="F86" s="313">
        <v>1512455.5179469709</v>
      </c>
      <c r="G86" s="139">
        <v>0</v>
      </c>
      <c r="H86" s="139">
        <v>1512455.5179469709</v>
      </c>
      <c r="I86" s="139">
        <v>0</v>
      </c>
      <c r="J86" s="139">
        <v>0</v>
      </c>
      <c r="K86" s="139">
        <v>0</v>
      </c>
      <c r="L86" s="139">
        <v>235702.35843713279</v>
      </c>
      <c r="M86" s="314">
        <v>1748157.8763841037</v>
      </c>
      <c r="N86" s="315">
        <v>0.50554389994596916</v>
      </c>
      <c r="P86" s="69">
        <v>0</v>
      </c>
      <c r="R86" s="100">
        <v>2019</v>
      </c>
      <c r="S86" s="313">
        <v>1512455.5179469709</v>
      </c>
      <c r="T86" s="139">
        <v>0</v>
      </c>
      <c r="U86" s="139">
        <v>883770.55054848327</v>
      </c>
      <c r="V86" s="139">
        <v>628684.96739848761</v>
      </c>
      <c r="W86" s="139">
        <v>0</v>
      </c>
      <c r="X86" s="139">
        <v>0</v>
      </c>
      <c r="Y86" s="139">
        <v>0</v>
      </c>
      <c r="Z86" s="139">
        <v>0</v>
      </c>
      <c r="AA86" s="139">
        <v>0</v>
      </c>
      <c r="AB86" s="139">
        <v>0</v>
      </c>
      <c r="AC86" s="139">
        <v>235702.35843713279</v>
      </c>
      <c r="AD86" s="44">
        <v>1748157.8763841037</v>
      </c>
      <c r="AF86" s="139">
        <v>0</v>
      </c>
      <c r="AG86" s="69"/>
      <c r="AH86" s="69"/>
    </row>
    <row r="87" spans="2:34" ht="15.75">
      <c r="B87" s="52">
        <v>0</v>
      </c>
      <c r="E87" s="100">
        <v>2020</v>
      </c>
      <c r="F87" s="313">
        <v>1489837.6249797144</v>
      </c>
      <c r="G87" s="139">
        <v>0</v>
      </c>
      <c r="H87" s="139">
        <v>1489837.6249797144</v>
      </c>
      <c r="I87" s="139">
        <v>0</v>
      </c>
      <c r="J87" s="139">
        <v>0</v>
      </c>
      <c r="K87" s="139">
        <v>0</v>
      </c>
      <c r="L87" s="139">
        <v>266372.22264375701</v>
      </c>
      <c r="M87" s="314">
        <v>1756209.8476234714</v>
      </c>
      <c r="N87" s="315">
        <v>0.51215340803039411</v>
      </c>
      <c r="P87" s="69">
        <v>0</v>
      </c>
      <c r="R87" s="100">
        <v>2020</v>
      </c>
      <c r="S87" s="313">
        <v>1489837.6249797144</v>
      </c>
      <c r="T87" s="139">
        <v>0</v>
      </c>
      <c r="U87" s="139">
        <v>899448.85867690004</v>
      </c>
      <c r="V87" s="139">
        <v>590388.76630281436</v>
      </c>
      <c r="W87" s="139">
        <v>0</v>
      </c>
      <c r="X87" s="139">
        <v>0</v>
      </c>
      <c r="Y87" s="139">
        <v>0</v>
      </c>
      <c r="Z87" s="139">
        <v>0</v>
      </c>
      <c r="AA87" s="139">
        <v>0</v>
      </c>
      <c r="AB87" s="139">
        <v>0</v>
      </c>
      <c r="AC87" s="139">
        <v>266372.22264375701</v>
      </c>
      <c r="AD87" s="44">
        <v>1756209.8476234714</v>
      </c>
      <c r="AF87" s="139">
        <v>0</v>
      </c>
      <c r="AG87" s="69"/>
      <c r="AH87" s="69"/>
    </row>
    <row r="88" spans="2:34" ht="15.75">
      <c r="B88" s="52">
        <v>0</v>
      </c>
      <c r="E88" s="100">
        <v>2021</v>
      </c>
      <c r="F88" s="313">
        <v>1446660.1162571833</v>
      </c>
      <c r="G88" s="139">
        <v>0</v>
      </c>
      <c r="H88" s="139">
        <v>1446660.1162571833</v>
      </c>
      <c r="I88" s="139">
        <v>0</v>
      </c>
      <c r="J88" s="139">
        <v>0</v>
      </c>
      <c r="K88" s="139">
        <v>0</v>
      </c>
      <c r="L88" s="139">
        <v>293515.17444020393</v>
      </c>
      <c r="M88" s="314">
        <v>1740175.2906973872</v>
      </c>
      <c r="N88" s="315">
        <v>0.52643229988345996</v>
      </c>
      <c r="P88" s="69">
        <v>0</v>
      </c>
      <c r="R88" s="100">
        <v>2021</v>
      </c>
      <c r="S88" s="313">
        <v>1446660.1162571833</v>
      </c>
      <c r="T88" s="139">
        <v>0</v>
      </c>
      <c r="U88" s="139">
        <v>916084.48048219399</v>
      </c>
      <c r="V88" s="139">
        <v>530575.63577498938</v>
      </c>
      <c r="W88" s="139">
        <v>0</v>
      </c>
      <c r="X88" s="139">
        <v>0</v>
      </c>
      <c r="Y88" s="139">
        <v>0</v>
      </c>
      <c r="Z88" s="139">
        <v>0</v>
      </c>
      <c r="AA88" s="139">
        <v>0</v>
      </c>
      <c r="AB88" s="139">
        <v>0</v>
      </c>
      <c r="AC88" s="139">
        <v>293515.17444020393</v>
      </c>
      <c r="AD88" s="44">
        <v>1740175.2906973872</v>
      </c>
      <c r="AF88" s="139">
        <v>0</v>
      </c>
      <c r="AG88" s="69"/>
      <c r="AH88" s="69"/>
    </row>
    <row r="89" spans="2:34" ht="15.75">
      <c r="B89" s="52">
        <v>0</v>
      </c>
      <c r="E89" s="100">
        <v>2022</v>
      </c>
      <c r="F89" s="313">
        <v>1447462.6278613051</v>
      </c>
      <c r="G89" s="139">
        <v>0</v>
      </c>
      <c r="H89" s="139">
        <v>1447462.6278613051</v>
      </c>
      <c r="I89" s="139">
        <v>0</v>
      </c>
      <c r="J89" s="139">
        <v>0</v>
      </c>
      <c r="K89" s="139">
        <v>0</v>
      </c>
      <c r="L89" s="139">
        <v>302018.473086774</v>
      </c>
      <c r="M89" s="314">
        <v>1749481.100948079</v>
      </c>
      <c r="N89" s="315">
        <v>0.525652850289971</v>
      </c>
      <c r="P89" s="69">
        <v>0</v>
      </c>
      <c r="R89" s="100">
        <v>2022</v>
      </c>
      <c r="S89" s="313">
        <v>1447462.6278613051</v>
      </c>
      <c r="T89" s="139">
        <v>0</v>
      </c>
      <c r="U89" s="139">
        <v>919619.72724179423</v>
      </c>
      <c r="V89" s="139">
        <v>527842.90061951079</v>
      </c>
      <c r="W89" s="139">
        <v>0</v>
      </c>
      <c r="X89" s="139">
        <v>0</v>
      </c>
      <c r="Y89" s="139">
        <v>0</v>
      </c>
      <c r="Z89" s="139">
        <v>0</v>
      </c>
      <c r="AA89" s="139">
        <v>0</v>
      </c>
      <c r="AB89" s="139">
        <v>0</v>
      </c>
      <c r="AC89" s="139">
        <v>302018.473086774</v>
      </c>
      <c r="AD89" s="44">
        <v>1749481.100948079</v>
      </c>
      <c r="AF89" s="139">
        <v>0</v>
      </c>
      <c r="AG89" s="69"/>
      <c r="AH89" s="69"/>
    </row>
    <row r="90" spans="2:34" ht="15.75">
      <c r="B90" s="52">
        <v>0</v>
      </c>
      <c r="E90" s="100">
        <v>2023</v>
      </c>
      <c r="F90" s="313">
        <v>1450474.6083972952</v>
      </c>
      <c r="G90" s="139">
        <v>0</v>
      </c>
      <c r="H90" s="139">
        <v>1450474.6083972952</v>
      </c>
      <c r="I90" s="139">
        <v>0</v>
      </c>
      <c r="J90" s="139">
        <v>0</v>
      </c>
      <c r="K90" s="139">
        <v>0</v>
      </c>
      <c r="L90" s="139">
        <v>299519.48148386343</v>
      </c>
      <c r="M90" s="314">
        <v>1749994.0898811587</v>
      </c>
      <c r="N90" s="315">
        <v>0.52332640064226843</v>
      </c>
      <c r="P90" s="69">
        <v>0</v>
      </c>
      <c r="R90" s="100">
        <v>2023</v>
      </c>
      <c r="S90" s="313">
        <v>1450474.6083972952</v>
      </c>
      <c r="T90" s="139">
        <v>0</v>
      </c>
      <c r="U90" s="139">
        <v>915818.10820274916</v>
      </c>
      <c r="V90" s="139">
        <v>534656.50019454595</v>
      </c>
      <c r="W90" s="139">
        <v>0</v>
      </c>
      <c r="X90" s="139">
        <v>0</v>
      </c>
      <c r="Y90" s="139">
        <v>0</v>
      </c>
      <c r="Z90" s="139">
        <v>0</v>
      </c>
      <c r="AA90" s="139">
        <v>0</v>
      </c>
      <c r="AB90" s="139">
        <v>0</v>
      </c>
      <c r="AC90" s="139">
        <v>299519.48148386343</v>
      </c>
      <c r="AD90" s="44">
        <v>1749994.0898811587</v>
      </c>
      <c r="AF90" s="139">
        <v>0</v>
      </c>
      <c r="AG90" s="69"/>
      <c r="AH90" s="69"/>
    </row>
    <row r="91" spans="2:34" ht="15.75">
      <c r="B91" s="52">
        <v>0</v>
      </c>
      <c r="E91" s="100">
        <v>2024</v>
      </c>
      <c r="F91" s="313">
        <v>1451731.5838789179</v>
      </c>
      <c r="G91" s="139">
        <v>0</v>
      </c>
      <c r="H91" s="139">
        <v>1451731.5838789179</v>
      </c>
      <c r="I91" s="139">
        <v>0</v>
      </c>
      <c r="J91" s="139">
        <v>0</v>
      </c>
      <c r="K91" s="139">
        <v>0</v>
      </c>
      <c r="L91" s="139">
        <v>297685.14979007619</v>
      </c>
      <c r="M91" s="314">
        <v>1749416.7336689942</v>
      </c>
      <c r="N91" s="315">
        <v>0.52100699111980286</v>
      </c>
      <c r="P91" s="69">
        <v>0</v>
      </c>
      <c r="R91" s="100">
        <v>2024</v>
      </c>
      <c r="S91" s="313">
        <v>1451731.5838789179</v>
      </c>
      <c r="T91" s="139">
        <v>0</v>
      </c>
      <c r="U91" s="139">
        <v>911458.34862351615</v>
      </c>
      <c r="V91" s="139">
        <v>540273.2352554017</v>
      </c>
      <c r="W91" s="139">
        <v>0</v>
      </c>
      <c r="X91" s="139">
        <v>0</v>
      </c>
      <c r="Y91" s="139">
        <v>0</v>
      </c>
      <c r="Z91" s="139">
        <v>0</v>
      </c>
      <c r="AA91" s="139">
        <v>0</v>
      </c>
      <c r="AB91" s="139">
        <v>0</v>
      </c>
      <c r="AC91" s="139">
        <v>297685.14979007619</v>
      </c>
      <c r="AD91" s="44">
        <v>1749416.7336689942</v>
      </c>
      <c r="AF91" s="139">
        <v>0</v>
      </c>
      <c r="AG91" s="69"/>
      <c r="AH91" s="69"/>
    </row>
    <row r="92" spans="2:34" ht="15.75">
      <c r="B92" s="52">
        <v>0</v>
      </c>
      <c r="E92" s="100">
        <v>2025</v>
      </c>
      <c r="F92" s="313">
        <v>1453159.0946532143</v>
      </c>
      <c r="G92" s="139">
        <v>0</v>
      </c>
      <c r="H92" s="139">
        <v>1453159.0946532143</v>
      </c>
      <c r="I92" s="139">
        <v>0</v>
      </c>
      <c r="J92" s="139">
        <v>0</v>
      </c>
      <c r="K92" s="139">
        <v>0</v>
      </c>
      <c r="L92" s="139">
        <v>297685.46097553388</v>
      </c>
      <c r="M92" s="314">
        <v>1750844.5556287481</v>
      </c>
      <c r="N92" s="315">
        <v>0.51919765718768807</v>
      </c>
      <c r="P92" s="69">
        <v>0</v>
      </c>
      <c r="R92" s="100">
        <v>2025</v>
      </c>
      <c r="S92" s="313">
        <v>1453159.0946532143</v>
      </c>
      <c r="T92" s="139">
        <v>0</v>
      </c>
      <c r="U92" s="139">
        <v>909034.3913822649</v>
      </c>
      <c r="V92" s="139">
        <v>544124.70327094931</v>
      </c>
      <c r="W92" s="139">
        <v>0</v>
      </c>
      <c r="X92" s="139">
        <v>0</v>
      </c>
      <c r="Y92" s="139">
        <v>0</v>
      </c>
      <c r="Z92" s="139">
        <v>0</v>
      </c>
      <c r="AA92" s="139">
        <v>0</v>
      </c>
      <c r="AB92" s="139">
        <v>0</v>
      </c>
      <c r="AC92" s="139">
        <v>297685.46097553388</v>
      </c>
      <c r="AD92" s="44">
        <v>1750844.5556287481</v>
      </c>
      <c r="AF92" s="139">
        <v>0</v>
      </c>
      <c r="AG92" s="69"/>
      <c r="AH92" s="69"/>
    </row>
    <row r="93" spans="2:34" ht="15.75">
      <c r="B93" s="52">
        <v>0</v>
      </c>
      <c r="E93" s="100">
        <v>2026</v>
      </c>
      <c r="F93" s="313">
        <v>1450189.0821926405</v>
      </c>
      <c r="G93" s="139">
        <v>0</v>
      </c>
      <c r="H93" s="139">
        <v>1450189.0821926405</v>
      </c>
      <c r="I93" s="139">
        <v>0</v>
      </c>
      <c r="J93" s="139">
        <v>0</v>
      </c>
      <c r="K93" s="139">
        <v>0</v>
      </c>
      <c r="L93" s="139">
        <v>297690.88943924941</v>
      </c>
      <c r="M93" s="314">
        <v>1747879.9716318899</v>
      </c>
      <c r="N93" s="315">
        <v>0.51882702863133212</v>
      </c>
      <c r="P93" s="69">
        <v>0</v>
      </c>
      <c r="R93" s="100">
        <v>2026</v>
      </c>
      <c r="S93" s="313">
        <v>1450189.0821926405</v>
      </c>
      <c r="T93" s="139">
        <v>0</v>
      </c>
      <c r="U93" s="139">
        <v>906847.37208599062</v>
      </c>
      <c r="V93" s="139">
        <v>543341.7101066499</v>
      </c>
      <c r="W93" s="139">
        <v>0</v>
      </c>
      <c r="X93" s="139">
        <v>0</v>
      </c>
      <c r="Y93" s="139">
        <v>0</v>
      </c>
      <c r="Z93" s="139">
        <v>0</v>
      </c>
      <c r="AA93" s="139">
        <v>0</v>
      </c>
      <c r="AB93" s="139">
        <v>0</v>
      </c>
      <c r="AC93" s="139">
        <v>297690.88943924941</v>
      </c>
      <c r="AD93" s="44">
        <v>1747879.9716318899</v>
      </c>
      <c r="AF93" s="139">
        <v>0</v>
      </c>
      <c r="AG93" s="69"/>
      <c r="AH93" s="69"/>
    </row>
    <row r="94" spans="2:34" ht="15.75">
      <c r="B94" s="52">
        <v>0</v>
      </c>
      <c r="E94" s="100">
        <v>2027</v>
      </c>
      <c r="F94" s="313">
        <v>1451965.3486262085</v>
      </c>
      <c r="G94" s="139">
        <v>0</v>
      </c>
      <c r="H94" s="139">
        <v>1451965.3486262085</v>
      </c>
      <c r="I94" s="139">
        <v>0</v>
      </c>
      <c r="J94" s="139">
        <v>0</v>
      </c>
      <c r="K94" s="139">
        <v>0</v>
      </c>
      <c r="L94" s="139">
        <v>297691.01654207695</v>
      </c>
      <c r="M94" s="314">
        <v>1749656.3651682856</v>
      </c>
      <c r="N94" s="315">
        <v>0.51669128460397029</v>
      </c>
      <c r="P94" s="69">
        <v>0</v>
      </c>
      <c r="R94" s="100">
        <v>2027</v>
      </c>
      <c r="S94" s="313">
        <v>1451965.3486262085</v>
      </c>
      <c r="T94" s="139">
        <v>0</v>
      </c>
      <c r="U94" s="139">
        <v>904032.19493431482</v>
      </c>
      <c r="V94" s="139">
        <v>547933.15369189368</v>
      </c>
      <c r="W94" s="139">
        <v>0</v>
      </c>
      <c r="X94" s="139">
        <v>0</v>
      </c>
      <c r="Y94" s="139">
        <v>0</v>
      </c>
      <c r="Z94" s="139">
        <v>0</v>
      </c>
      <c r="AA94" s="139">
        <v>0</v>
      </c>
      <c r="AB94" s="139">
        <v>0</v>
      </c>
      <c r="AC94" s="139">
        <v>297691.01654207695</v>
      </c>
      <c r="AD94" s="44">
        <v>1749656.3651682856</v>
      </c>
      <c r="AF94" s="139">
        <v>0</v>
      </c>
      <c r="AG94" s="69"/>
      <c r="AH94" s="69"/>
    </row>
    <row r="95" spans="2:34" ht="15.75">
      <c r="B95" s="52">
        <v>0</v>
      </c>
      <c r="E95" s="100">
        <v>2028</v>
      </c>
      <c r="F95" s="313">
        <v>1451957.3869428446</v>
      </c>
      <c r="G95" s="139">
        <v>0</v>
      </c>
      <c r="H95" s="139">
        <v>1451957.3869428446</v>
      </c>
      <c r="I95" s="139">
        <v>0</v>
      </c>
      <c r="J95" s="139">
        <v>0</v>
      </c>
      <c r="K95" s="139">
        <v>0</v>
      </c>
      <c r="L95" s="139">
        <v>297691.13024983363</v>
      </c>
      <c r="M95" s="314">
        <v>1749648.5171926783</v>
      </c>
      <c r="N95" s="315">
        <v>0.51452573784261546</v>
      </c>
      <c r="P95" s="69">
        <v>0</v>
      </c>
      <c r="R95" s="100">
        <v>2028</v>
      </c>
      <c r="S95" s="313">
        <v>1451957.3869428446</v>
      </c>
      <c r="T95" s="139">
        <v>0</v>
      </c>
      <c r="U95" s="139">
        <v>900239.19427380082</v>
      </c>
      <c r="V95" s="139">
        <v>551718.19266904378</v>
      </c>
      <c r="W95" s="139">
        <v>0</v>
      </c>
      <c r="X95" s="139">
        <v>0</v>
      </c>
      <c r="Y95" s="139">
        <v>0</v>
      </c>
      <c r="Z95" s="139">
        <v>0</v>
      </c>
      <c r="AA95" s="139">
        <v>0</v>
      </c>
      <c r="AB95" s="139">
        <v>0</v>
      </c>
      <c r="AC95" s="139">
        <v>297691.13024983363</v>
      </c>
      <c r="AD95" s="44">
        <v>1749648.5171926783</v>
      </c>
      <c r="AF95" s="139">
        <v>0</v>
      </c>
      <c r="AG95" s="69"/>
      <c r="AH95" s="69"/>
    </row>
    <row r="96" spans="2:34" ht="15.75">
      <c r="B96" s="52">
        <v>0</v>
      </c>
      <c r="E96" s="100">
        <v>2029</v>
      </c>
      <c r="F96" s="313">
        <v>1452013.5455113347</v>
      </c>
      <c r="G96" s="139">
        <v>0</v>
      </c>
      <c r="H96" s="139">
        <v>1452013.5455113347</v>
      </c>
      <c r="I96" s="139">
        <v>0</v>
      </c>
      <c r="J96" s="139">
        <v>0</v>
      </c>
      <c r="K96" s="139">
        <v>0</v>
      </c>
      <c r="L96" s="139">
        <v>297691.24178261089</v>
      </c>
      <c r="M96" s="314">
        <v>1749704.7872939454</v>
      </c>
      <c r="N96" s="315">
        <v>0.51241583347725883</v>
      </c>
      <c r="P96" s="69">
        <v>0</v>
      </c>
      <c r="R96" s="100">
        <v>2029</v>
      </c>
      <c r="S96" s="313">
        <v>1452013.5455113347</v>
      </c>
      <c r="T96" s="139">
        <v>0</v>
      </c>
      <c r="U96" s="139">
        <v>896576.43692037696</v>
      </c>
      <c r="V96" s="139">
        <v>555437.10859095759</v>
      </c>
      <c r="W96" s="139">
        <v>0</v>
      </c>
      <c r="X96" s="139">
        <v>0</v>
      </c>
      <c r="Y96" s="139">
        <v>0</v>
      </c>
      <c r="Z96" s="139">
        <v>0</v>
      </c>
      <c r="AA96" s="139">
        <v>0</v>
      </c>
      <c r="AB96" s="139">
        <v>0</v>
      </c>
      <c r="AC96" s="139">
        <v>297691.24178261089</v>
      </c>
      <c r="AD96" s="44">
        <v>1749704.7872939454</v>
      </c>
      <c r="AF96" s="139">
        <v>0</v>
      </c>
      <c r="AG96" s="69"/>
      <c r="AH96" s="69"/>
    </row>
    <row r="97" spans="2:34" ht="15.75">
      <c r="B97" s="52">
        <v>0</v>
      </c>
      <c r="E97" s="106">
        <v>2030</v>
      </c>
      <c r="F97" s="319">
        <v>1452009.7912990008</v>
      </c>
      <c r="G97" s="141">
        <v>0</v>
      </c>
      <c r="H97" s="141">
        <v>1452009.7912990008</v>
      </c>
      <c r="I97" s="141">
        <v>0</v>
      </c>
      <c r="J97" s="141">
        <v>0</v>
      </c>
      <c r="K97" s="141">
        <v>0</v>
      </c>
      <c r="L97" s="141">
        <v>297691.35144164413</v>
      </c>
      <c r="M97" s="320">
        <v>1749701.142740645</v>
      </c>
      <c r="N97" s="323">
        <v>0.51045394121363008</v>
      </c>
      <c r="P97" s="69">
        <v>0</v>
      </c>
      <c r="R97" s="106">
        <v>2030</v>
      </c>
      <c r="S97" s="319">
        <v>1452009.7912990008</v>
      </c>
      <c r="T97" s="141">
        <v>0</v>
      </c>
      <c r="U97" s="141">
        <v>893141.84425795462</v>
      </c>
      <c r="V97" s="141">
        <v>558867.94704104622</v>
      </c>
      <c r="W97" s="141">
        <v>0</v>
      </c>
      <c r="X97" s="141">
        <v>0</v>
      </c>
      <c r="Y97" s="141">
        <v>0</v>
      </c>
      <c r="Z97" s="141">
        <v>0</v>
      </c>
      <c r="AA97" s="141">
        <v>0</v>
      </c>
      <c r="AB97" s="141">
        <v>0</v>
      </c>
      <c r="AC97" s="141">
        <v>297691.35144164413</v>
      </c>
      <c r="AD97" s="45">
        <v>1749701.142740645</v>
      </c>
      <c r="AF97" s="139">
        <v>0</v>
      </c>
      <c r="AG97" s="69"/>
      <c r="AH97" s="69"/>
    </row>
    <row r="98" spans="2:34">
      <c r="B98" s="52">
        <v>0</v>
      </c>
      <c r="AG98" s="69"/>
    </row>
    <row r="103" spans="2:34" ht="20.25">
      <c r="E103" s="91" t="s">
        <v>264</v>
      </c>
      <c r="F103" s="91"/>
      <c r="G103" s="91"/>
      <c r="H103" s="91"/>
      <c r="P103" s="69"/>
      <c r="R103" s="91" t="s">
        <v>264</v>
      </c>
      <c r="S103" s="91"/>
      <c r="T103" s="91"/>
    </row>
    <row r="104" spans="2:34" ht="15.75">
      <c r="E104" s="86" t="s">
        <v>157</v>
      </c>
      <c r="F104" s="98" t="s">
        <v>265</v>
      </c>
      <c r="G104" s="98" t="s">
        <v>249</v>
      </c>
      <c r="H104" s="98" t="s">
        <v>128</v>
      </c>
      <c r="I104" s="98" t="s">
        <v>266</v>
      </c>
      <c r="J104" s="98" t="s">
        <v>126</v>
      </c>
      <c r="K104" s="98" t="s">
        <v>127</v>
      </c>
      <c r="L104" s="98" t="s">
        <v>97</v>
      </c>
      <c r="M104" s="99" t="s">
        <v>74</v>
      </c>
      <c r="N104" s="312" t="s">
        <v>159</v>
      </c>
      <c r="P104" s="69" t="s">
        <v>98</v>
      </c>
      <c r="R104" s="86" t="s">
        <v>157</v>
      </c>
      <c r="S104" s="98" t="s">
        <v>265</v>
      </c>
      <c r="T104" s="98" t="s">
        <v>249</v>
      </c>
      <c r="U104" s="154" t="s">
        <v>96</v>
      </c>
      <c r="V104" s="154" t="s">
        <v>95</v>
      </c>
      <c r="W104" s="154" t="s">
        <v>196</v>
      </c>
      <c r="X104" s="154" t="s">
        <v>197</v>
      </c>
      <c r="Y104" s="154" t="s">
        <v>76</v>
      </c>
      <c r="Z104" s="154" t="s">
        <v>43</v>
      </c>
      <c r="AA104" s="154" t="s">
        <v>82</v>
      </c>
      <c r="AB104" s="154" t="s">
        <v>81</v>
      </c>
      <c r="AC104" s="154" t="s">
        <v>97</v>
      </c>
      <c r="AD104" s="145" t="s">
        <v>74</v>
      </c>
      <c r="AF104" s="135" t="s">
        <v>98</v>
      </c>
    </row>
    <row r="105" spans="2:34" ht="15.75">
      <c r="B105" s="52">
        <v>0</v>
      </c>
      <c r="E105" s="100">
        <v>1990</v>
      </c>
      <c r="F105" s="313">
        <v>1726775.1999997937</v>
      </c>
      <c r="G105" s="139">
        <v>0</v>
      </c>
      <c r="H105" s="139">
        <v>1726775.1999997937</v>
      </c>
      <c r="I105" s="139">
        <v>412803.1</v>
      </c>
      <c r="J105" s="139">
        <v>198667.40000000002</v>
      </c>
      <c r="K105" s="139">
        <v>151245.29999910618</v>
      </c>
      <c r="L105" s="139">
        <v>0</v>
      </c>
      <c r="M105" s="314">
        <v>2489490.9999988996</v>
      </c>
      <c r="N105" s="315">
        <v>0.58706872208033523</v>
      </c>
      <c r="P105" s="69">
        <v>0</v>
      </c>
      <c r="R105" s="100">
        <v>1990</v>
      </c>
      <c r="S105" s="313">
        <v>1726775.1999997937</v>
      </c>
      <c r="T105" s="139"/>
      <c r="U105" s="139">
        <v>1165860.3529884717</v>
      </c>
      <c r="V105" s="139">
        <v>560914.84701132192</v>
      </c>
      <c r="W105" s="139">
        <v>164262.19999999998</v>
      </c>
      <c r="X105" s="139">
        <v>248540.9</v>
      </c>
      <c r="Y105" s="139">
        <v>82255.8</v>
      </c>
      <c r="Z105" s="139">
        <v>116411.6</v>
      </c>
      <c r="AA105" s="139">
        <v>49123.947011378157</v>
      </c>
      <c r="AB105" s="139">
        <v>102121.35298772802</v>
      </c>
      <c r="AC105" s="139">
        <v>0</v>
      </c>
      <c r="AD105" s="44">
        <v>2489490.9999988996</v>
      </c>
      <c r="AF105" s="139">
        <v>0</v>
      </c>
      <c r="AG105" s="69"/>
      <c r="AH105" s="69"/>
    </row>
    <row r="106" spans="2:34" ht="15.75">
      <c r="B106" s="52">
        <v>0</v>
      </c>
      <c r="E106" s="100">
        <v>1991</v>
      </c>
      <c r="F106" s="313">
        <v>1650539.9000000001</v>
      </c>
      <c r="G106" s="139">
        <v>0</v>
      </c>
      <c r="H106" s="139">
        <v>1650539.9000000001</v>
      </c>
      <c r="I106" s="139">
        <v>343344.1</v>
      </c>
      <c r="J106" s="139">
        <v>179106.4</v>
      </c>
      <c r="K106" s="139">
        <v>82387.200000000012</v>
      </c>
      <c r="L106" s="139">
        <v>0</v>
      </c>
      <c r="M106" s="314">
        <v>2255377.6</v>
      </c>
      <c r="N106" s="315">
        <v>0.62979378708026545</v>
      </c>
      <c r="P106" s="69">
        <v>0</v>
      </c>
      <c r="R106" s="100">
        <v>1991</v>
      </c>
      <c r="S106" s="313">
        <v>1650539.9000000001</v>
      </c>
      <c r="T106" s="139"/>
      <c r="U106" s="139">
        <v>1184765.3582925422</v>
      </c>
      <c r="V106" s="139">
        <v>465774.54170745792</v>
      </c>
      <c r="W106" s="139">
        <v>137514.29999999999</v>
      </c>
      <c r="X106" s="139">
        <v>205829.80000000002</v>
      </c>
      <c r="Y106" s="139">
        <v>82729.000000000015</v>
      </c>
      <c r="Z106" s="139">
        <v>96377.39999999998</v>
      </c>
      <c r="AA106" s="139">
        <v>15414.141707457973</v>
      </c>
      <c r="AB106" s="139">
        <v>66973.058292542031</v>
      </c>
      <c r="AC106" s="139">
        <v>0</v>
      </c>
      <c r="AD106" s="44">
        <v>2255377.6000000006</v>
      </c>
      <c r="AF106" s="139">
        <v>0</v>
      </c>
      <c r="AG106" s="69"/>
      <c r="AH106" s="69"/>
    </row>
    <row r="107" spans="2:34" ht="15.75">
      <c r="B107" s="52">
        <v>0</v>
      </c>
      <c r="E107" s="100">
        <v>1992</v>
      </c>
      <c r="F107" s="313">
        <v>1410104</v>
      </c>
      <c r="G107" s="139">
        <v>0</v>
      </c>
      <c r="H107" s="139">
        <v>1410104</v>
      </c>
      <c r="I107" s="139">
        <v>133229.90000000002</v>
      </c>
      <c r="J107" s="139">
        <v>146575.5</v>
      </c>
      <c r="K107" s="139">
        <v>216259.89999999991</v>
      </c>
      <c r="L107" s="139">
        <v>0</v>
      </c>
      <c r="M107" s="314">
        <v>1906169.2999999998</v>
      </c>
      <c r="N107" s="315">
        <v>0.57042913239658199</v>
      </c>
      <c r="P107" s="69">
        <v>0</v>
      </c>
      <c r="R107" s="100">
        <v>1992</v>
      </c>
      <c r="S107" s="313">
        <v>1410104</v>
      </c>
      <c r="T107" s="139"/>
      <c r="U107" s="139">
        <v>890047.08642282267</v>
      </c>
      <c r="V107" s="139">
        <v>520056.91357717745</v>
      </c>
      <c r="W107" s="139">
        <v>0</v>
      </c>
      <c r="X107" s="139">
        <v>133229.90000000002</v>
      </c>
      <c r="Y107" s="139">
        <v>112592.20000000001</v>
      </c>
      <c r="Z107" s="139">
        <v>33983.300000000003</v>
      </c>
      <c r="AA107" s="139">
        <v>84695.21357717739</v>
      </c>
      <c r="AB107" s="139">
        <v>131564.68642282253</v>
      </c>
      <c r="AC107" s="139">
        <v>0</v>
      </c>
      <c r="AD107" s="44">
        <v>1906169.2999999998</v>
      </c>
      <c r="AF107" s="139">
        <v>0</v>
      </c>
      <c r="AG107" s="69"/>
      <c r="AH107" s="69"/>
    </row>
    <row r="108" spans="2:34" ht="15.75">
      <c r="B108" s="52">
        <v>0</v>
      </c>
      <c r="E108" s="100">
        <v>1993</v>
      </c>
      <c r="F108" s="313">
        <v>1466231.0999999999</v>
      </c>
      <c r="G108" s="139">
        <v>0</v>
      </c>
      <c r="H108" s="139">
        <v>1466231.0999999999</v>
      </c>
      <c r="I108" s="139">
        <v>57985.799999999996</v>
      </c>
      <c r="J108" s="139">
        <v>118140.29999999999</v>
      </c>
      <c r="K108" s="139">
        <v>258016.19999999995</v>
      </c>
      <c r="L108" s="139">
        <v>0</v>
      </c>
      <c r="M108" s="314">
        <v>1900373.4</v>
      </c>
      <c r="N108" s="315">
        <v>0.66005428196374438</v>
      </c>
      <c r="P108" s="69">
        <v>0</v>
      </c>
      <c r="R108" s="100">
        <v>1993</v>
      </c>
      <c r="S108" s="313">
        <v>1466231.0999999999</v>
      </c>
      <c r="T108" s="139"/>
      <c r="U108" s="139">
        <v>1022634.4675576411</v>
      </c>
      <c r="V108" s="139">
        <v>443596.63244235882</v>
      </c>
      <c r="W108" s="139">
        <v>449.20000000000005</v>
      </c>
      <c r="X108" s="139">
        <v>57536.6</v>
      </c>
      <c r="Y108" s="139">
        <v>99104.499999999985</v>
      </c>
      <c r="Z108" s="139">
        <v>19035.800000000003</v>
      </c>
      <c r="AA108" s="139">
        <v>132161.43244235881</v>
      </c>
      <c r="AB108" s="139">
        <v>125854.76755764114</v>
      </c>
      <c r="AC108" s="139">
        <v>0</v>
      </c>
      <c r="AD108" s="44">
        <v>1900373.4</v>
      </c>
      <c r="AF108" s="139">
        <v>0</v>
      </c>
      <c r="AG108" s="69"/>
      <c r="AH108" s="69"/>
    </row>
    <row r="109" spans="2:34" ht="15.75">
      <c r="B109" s="52">
        <v>0</v>
      </c>
      <c r="E109" s="100">
        <v>1994</v>
      </c>
      <c r="F109" s="313">
        <v>1489523.5999999999</v>
      </c>
      <c r="G109" s="139">
        <v>0</v>
      </c>
      <c r="H109" s="139">
        <v>1489523.5999999999</v>
      </c>
      <c r="I109" s="139">
        <v>17551.3</v>
      </c>
      <c r="J109" s="139">
        <v>35827.399999999994</v>
      </c>
      <c r="K109" s="139">
        <v>365252.80000000005</v>
      </c>
      <c r="L109" s="139">
        <v>0</v>
      </c>
      <c r="M109" s="314">
        <v>1908155.0999999999</v>
      </c>
      <c r="N109" s="315">
        <v>0.67393719724355738</v>
      </c>
      <c r="P109" s="69">
        <v>0</v>
      </c>
      <c r="R109" s="100">
        <v>1994</v>
      </c>
      <c r="S109" s="313">
        <v>1489523.5999999999</v>
      </c>
      <c r="T109" s="139"/>
      <c r="U109" s="139">
        <v>1061398.3623724533</v>
      </c>
      <c r="V109" s="139">
        <v>428125.23762754659</v>
      </c>
      <c r="W109" s="139">
        <v>11469.3</v>
      </c>
      <c r="X109" s="139">
        <v>6082</v>
      </c>
      <c r="Y109" s="139">
        <v>24885.799999999996</v>
      </c>
      <c r="Z109" s="139">
        <v>10941.6</v>
      </c>
      <c r="AA109" s="139">
        <v>188223.23762754656</v>
      </c>
      <c r="AB109" s="139">
        <v>177029.56237245345</v>
      </c>
      <c r="AC109" s="139">
        <v>0</v>
      </c>
      <c r="AD109" s="44">
        <v>1908155.1</v>
      </c>
      <c r="AF109" s="139">
        <v>0</v>
      </c>
      <c r="AG109" s="69"/>
      <c r="AH109" s="69"/>
    </row>
    <row r="110" spans="2:34" ht="15.75">
      <c r="B110" s="52">
        <v>0</v>
      </c>
      <c r="E110" s="100">
        <v>1995</v>
      </c>
      <c r="F110" s="313">
        <v>1409007.0000000002</v>
      </c>
      <c r="G110" s="139">
        <v>0</v>
      </c>
      <c r="H110" s="139">
        <v>1409007.0000000002</v>
      </c>
      <c r="I110" s="139">
        <v>0</v>
      </c>
      <c r="J110" s="139">
        <v>84708.7</v>
      </c>
      <c r="K110" s="139">
        <v>76045.200000000012</v>
      </c>
      <c r="L110" s="139">
        <v>0</v>
      </c>
      <c r="M110" s="314">
        <v>1569760.9000000001</v>
      </c>
      <c r="N110" s="315">
        <v>0.7090856320857527</v>
      </c>
      <c r="P110" s="69">
        <v>0</v>
      </c>
      <c r="R110" s="100">
        <v>1995</v>
      </c>
      <c r="S110" s="313">
        <v>1409007.0000000002</v>
      </c>
      <c r="T110" s="139"/>
      <c r="U110" s="139">
        <v>998782.65553874499</v>
      </c>
      <c r="V110" s="139">
        <v>410224.34446125524</v>
      </c>
      <c r="W110" s="139">
        <v>0</v>
      </c>
      <c r="X110" s="139">
        <v>0</v>
      </c>
      <c r="Y110" s="139">
        <v>67795.199999999997</v>
      </c>
      <c r="Z110" s="139">
        <v>16913.499999999996</v>
      </c>
      <c r="AA110" s="139">
        <v>46517.04446125518</v>
      </c>
      <c r="AB110" s="139">
        <v>29528.155538744824</v>
      </c>
      <c r="AC110" s="139">
        <v>0</v>
      </c>
      <c r="AD110" s="44">
        <v>1569760.9000000001</v>
      </c>
      <c r="AF110" s="139">
        <v>0</v>
      </c>
      <c r="AG110" s="69"/>
      <c r="AH110" s="69"/>
    </row>
    <row r="111" spans="2:34" ht="15.75">
      <c r="B111" s="52">
        <v>0</v>
      </c>
      <c r="E111" s="100">
        <v>1996</v>
      </c>
      <c r="F111" s="313">
        <v>1359698.3</v>
      </c>
      <c r="G111" s="139">
        <v>0</v>
      </c>
      <c r="H111" s="139">
        <v>1359698.3</v>
      </c>
      <c r="I111" s="139">
        <v>50000</v>
      </c>
      <c r="J111" s="139">
        <v>108990</v>
      </c>
      <c r="K111" s="139">
        <v>86751.200000000012</v>
      </c>
      <c r="L111" s="139">
        <v>0</v>
      </c>
      <c r="M111" s="314">
        <v>1605439.5</v>
      </c>
      <c r="N111" s="315">
        <v>0.75801149778612031</v>
      </c>
      <c r="P111" s="69">
        <v>0</v>
      </c>
      <c r="R111" s="100">
        <v>1996</v>
      </c>
      <c r="S111" s="313">
        <v>1359698.3</v>
      </c>
      <c r="T111" s="139"/>
      <c r="U111" s="139">
        <v>1064334.6337473071</v>
      </c>
      <c r="V111" s="139">
        <v>295363.66625269299</v>
      </c>
      <c r="W111" s="139">
        <v>19704.2</v>
      </c>
      <c r="X111" s="139">
        <v>30295.8</v>
      </c>
      <c r="Y111" s="139">
        <v>89496.5</v>
      </c>
      <c r="Z111" s="139">
        <v>19493.5</v>
      </c>
      <c r="AA111" s="139">
        <v>43406.266252692978</v>
      </c>
      <c r="AB111" s="139">
        <v>43344.933747307034</v>
      </c>
      <c r="AC111" s="139">
        <v>0</v>
      </c>
      <c r="AD111" s="44">
        <v>1605439.5</v>
      </c>
      <c r="AF111" s="139">
        <v>0</v>
      </c>
      <c r="AG111" s="69"/>
      <c r="AH111" s="69"/>
    </row>
    <row r="112" spans="2:34" ht="15.75">
      <c r="B112" s="52">
        <v>0</v>
      </c>
      <c r="E112" s="100">
        <v>1997</v>
      </c>
      <c r="F112" s="313">
        <v>1488880.6</v>
      </c>
      <c r="G112" s="139">
        <v>0</v>
      </c>
      <c r="H112" s="139">
        <v>1488880.6</v>
      </c>
      <c r="I112" s="139">
        <v>18727.3</v>
      </c>
      <c r="J112" s="139">
        <v>113208.40000000001</v>
      </c>
      <c r="K112" s="139">
        <v>106067.2</v>
      </c>
      <c r="L112" s="139">
        <v>0</v>
      </c>
      <c r="M112" s="314">
        <v>1726883.5</v>
      </c>
      <c r="N112" s="315">
        <v>0.72794059356059637</v>
      </c>
      <c r="P112" s="69">
        <v>0</v>
      </c>
      <c r="R112" s="100">
        <v>1997</v>
      </c>
      <c r="S112" s="313">
        <v>1488880.6</v>
      </c>
      <c r="T112" s="139"/>
      <c r="U112" s="139">
        <v>1124883.3999999999</v>
      </c>
      <c r="V112" s="139">
        <v>363997.20000000007</v>
      </c>
      <c r="W112" s="139">
        <v>2174</v>
      </c>
      <c r="X112" s="139">
        <v>16553.3</v>
      </c>
      <c r="Y112" s="139">
        <v>89295.1</v>
      </c>
      <c r="Z112" s="139">
        <v>23913.3</v>
      </c>
      <c r="AA112" s="139">
        <v>40716.100000000006</v>
      </c>
      <c r="AB112" s="139">
        <v>65351.099999999991</v>
      </c>
      <c r="AC112" s="139">
        <v>0</v>
      </c>
      <c r="AD112" s="44">
        <v>1726883.5000000005</v>
      </c>
      <c r="AF112" s="139">
        <v>0</v>
      </c>
      <c r="AG112" s="69"/>
      <c r="AH112" s="69"/>
    </row>
    <row r="113" spans="2:34" ht="15.75">
      <c r="B113" s="52">
        <v>0</v>
      </c>
      <c r="E113" s="100">
        <v>1998</v>
      </c>
      <c r="F113" s="313">
        <v>1338220.5</v>
      </c>
      <c r="G113" s="139">
        <v>0</v>
      </c>
      <c r="H113" s="139">
        <v>1338220.5</v>
      </c>
      <c r="I113" s="139">
        <v>16305.5</v>
      </c>
      <c r="J113" s="139">
        <v>83352.7</v>
      </c>
      <c r="K113" s="139">
        <v>79402</v>
      </c>
      <c r="L113" s="139">
        <v>0</v>
      </c>
      <c r="M113" s="314">
        <v>1517280.7</v>
      </c>
      <c r="N113" s="315">
        <v>0.69575049626611618</v>
      </c>
      <c r="P113" s="69">
        <v>0</v>
      </c>
      <c r="R113" s="100">
        <v>1998</v>
      </c>
      <c r="S113" s="313">
        <v>1338220.5</v>
      </c>
      <c r="T113" s="139"/>
      <c r="U113" s="139">
        <v>966965.9</v>
      </c>
      <c r="V113" s="139">
        <v>371254.60000000003</v>
      </c>
      <c r="W113" s="139">
        <v>0</v>
      </c>
      <c r="X113" s="139">
        <v>16305.5</v>
      </c>
      <c r="Y113" s="139">
        <v>69791.8</v>
      </c>
      <c r="Z113" s="139">
        <v>13560.9</v>
      </c>
      <c r="AA113" s="139">
        <v>18891.099999999999</v>
      </c>
      <c r="AB113" s="139">
        <v>60510.899999999994</v>
      </c>
      <c r="AC113" s="139">
        <v>0</v>
      </c>
      <c r="AD113" s="44">
        <v>1517280.7</v>
      </c>
      <c r="AF113" s="139">
        <v>0</v>
      </c>
      <c r="AG113" s="69"/>
      <c r="AH113" s="69"/>
    </row>
    <row r="114" spans="2:34" ht="15.75">
      <c r="B114" s="52">
        <v>0</v>
      </c>
      <c r="E114" s="100">
        <v>1999</v>
      </c>
      <c r="F114" s="313">
        <v>1357594</v>
      </c>
      <c r="G114" s="139">
        <v>0</v>
      </c>
      <c r="H114" s="139">
        <v>1357594</v>
      </c>
      <c r="I114" s="139">
        <v>15255.5</v>
      </c>
      <c r="J114" s="139">
        <v>106327.20000000001</v>
      </c>
      <c r="K114" s="139">
        <v>55223.1</v>
      </c>
      <c r="L114" s="139">
        <v>0</v>
      </c>
      <c r="M114" s="314">
        <v>1534399.8</v>
      </c>
      <c r="N114" s="315">
        <v>0.73391080994666458</v>
      </c>
      <c r="P114" s="69">
        <v>0</v>
      </c>
      <c r="R114" s="100">
        <v>1999</v>
      </c>
      <c r="S114" s="313">
        <v>1357594</v>
      </c>
      <c r="T114" s="139"/>
      <c r="U114" s="139">
        <v>1016275</v>
      </c>
      <c r="V114" s="139">
        <v>341319</v>
      </c>
      <c r="W114" s="139">
        <v>0</v>
      </c>
      <c r="X114" s="139">
        <v>15255.5</v>
      </c>
      <c r="Y114" s="139">
        <v>92233</v>
      </c>
      <c r="Z114" s="139">
        <v>14094.200000000004</v>
      </c>
      <c r="AA114" s="139">
        <v>17604.599999999999</v>
      </c>
      <c r="AB114" s="139">
        <v>37618.5</v>
      </c>
      <c r="AC114" s="139">
        <v>0</v>
      </c>
      <c r="AD114" s="44">
        <v>1534399.8</v>
      </c>
      <c r="AF114" s="139">
        <v>0</v>
      </c>
      <c r="AG114" s="69"/>
      <c r="AH114" s="69"/>
    </row>
    <row r="115" spans="2:34" ht="15.75">
      <c r="B115" s="52">
        <v>0</v>
      </c>
      <c r="E115" s="100">
        <v>2000</v>
      </c>
      <c r="F115" s="313">
        <v>1756919.4000000004</v>
      </c>
      <c r="G115" s="139">
        <v>0</v>
      </c>
      <c r="H115" s="139">
        <v>1756919.4000000004</v>
      </c>
      <c r="I115" s="139">
        <v>17187.500000000004</v>
      </c>
      <c r="J115" s="139">
        <v>142446.9</v>
      </c>
      <c r="K115" s="139">
        <v>159632.9</v>
      </c>
      <c r="L115" s="139">
        <v>0</v>
      </c>
      <c r="M115" s="314">
        <v>2076186.7000000002</v>
      </c>
      <c r="N115" s="315">
        <v>0.63314912864050232</v>
      </c>
      <c r="P115" s="69">
        <v>0</v>
      </c>
      <c r="R115" s="100">
        <v>2000</v>
      </c>
      <c r="S115" s="313">
        <v>1756919.4000000004</v>
      </c>
      <c r="T115" s="139"/>
      <c r="U115" s="139">
        <v>1154152.7000000002</v>
      </c>
      <c r="V115" s="139">
        <v>602766.70000000007</v>
      </c>
      <c r="W115" s="139">
        <v>417.20000000000005</v>
      </c>
      <c r="X115" s="139">
        <v>16770.300000000003</v>
      </c>
      <c r="Y115" s="139">
        <v>117311.4</v>
      </c>
      <c r="Z115" s="139">
        <v>25135.5</v>
      </c>
      <c r="AA115" s="139">
        <v>42654.5</v>
      </c>
      <c r="AB115" s="139">
        <v>116978.4</v>
      </c>
      <c r="AC115" s="139">
        <v>0</v>
      </c>
      <c r="AD115" s="44">
        <v>2076186.7000000002</v>
      </c>
      <c r="AF115" s="139">
        <v>0</v>
      </c>
      <c r="AG115" s="69"/>
      <c r="AH115" s="69"/>
    </row>
    <row r="116" spans="2:34" ht="15.75">
      <c r="B116" s="52">
        <v>0</v>
      </c>
      <c r="E116" s="100">
        <v>2001</v>
      </c>
      <c r="F116" s="313">
        <v>1826060.7000000002</v>
      </c>
      <c r="G116" s="139">
        <v>0</v>
      </c>
      <c r="H116" s="139">
        <v>1826060.7000000002</v>
      </c>
      <c r="I116" s="139">
        <v>46971.1</v>
      </c>
      <c r="J116" s="139">
        <v>124851.69999999998</v>
      </c>
      <c r="K116" s="139">
        <v>167389.5</v>
      </c>
      <c r="L116" s="139">
        <v>0</v>
      </c>
      <c r="M116" s="314">
        <v>2165273</v>
      </c>
      <c r="N116" s="315">
        <v>0.59896899836648776</v>
      </c>
      <c r="P116" s="69">
        <v>0</v>
      </c>
      <c r="R116" s="100">
        <v>2001</v>
      </c>
      <c r="S116" s="313">
        <v>1826060.7000000002</v>
      </c>
      <c r="T116" s="139"/>
      <c r="U116" s="139">
        <v>1147109.9000000001</v>
      </c>
      <c r="V116" s="139">
        <v>678950.79999999993</v>
      </c>
      <c r="W116" s="139">
        <v>17911</v>
      </c>
      <c r="X116" s="139">
        <v>29060.1</v>
      </c>
      <c r="Y116" s="139">
        <v>101520.79999999999</v>
      </c>
      <c r="Z116" s="139">
        <v>23330.9</v>
      </c>
      <c r="AA116" s="139">
        <v>30389.7</v>
      </c>
      <c r="AB116" s="139">
        <v>136999.79999999999</v>
      </c>
      <c r="AC116" s="139">
        <v>0</v>
      </c>
      <c r="AD116" s="44">
        <v>2165273</v>
      </c>
      <c r="AF116" s="139">
        <v>0</v>
      </c>
      <c r="AG116" s="69"/>
      <c r="AH116" s="69"/>
    </row>
    <row r="117" spans="2:34" ht="15.75">
      <c r="B117" s="52">
        <v>0</v>
      </c>
      <c r="E117" s="100">
        <v>2002</v>
      </c>
      <c r="F117" s="313">
        <v>1998877.2000000002</v>
      </c>
      <c r="G117" s="139">
        <v>0</v>
      </c>
      <c r="H117" s="139">
        <v>1998877.2000000002</v>
      </c>
      <c r="I117" s="139">
        <v>27647.4</v>
      </c>
      <c r="J117" s="139">
        <v>147262.29999999999</v>
      </c>
      <c r="K117" s="139">
        <v>152512</v>
      </c>
      <c r="L117" s="139">
        <v>0</v>
      </c>
      <c r="M117" s="314">
        <v>2326298.9</v>
      </c>
      <c r="N117" s="315">
        <v>0.60051638248206207</v>
      </c>
      <c r="P117" s="69">
        <v>0</v>
      </c>
      <c r="R117" s="100">
        <v>2002</v>
      </c>
      <c r="S117" s="313">
        <v>1998877.2000000002</v>
      </c>
      <c r="T117" s="139"/>
      <c r="U117" s="139">
        <v>1237476</v>
      </c>
      <c r="V117" s="139">
        <v>761401.20000000007</v>
      </c>
      <c r="W117" s="139">
        <v>7909.4</v>
      </c>
      <c r="X117" s="139">
        <v>19738</v>
      </c>
      <c r="Y117" s="139">
        <v>113458.59999999999</v>
      </c>
      <c r="Z117" s="139">
        <v>33803.700000000004</v>
      </c>
      <c r="AA117" s="139">
        <v>38136.600000000006</v>
      </c>
      <c r="AB117" s="139">
        <v>114375.40000000001</v>
      </c>
      <c r="AC117" s="139">
        <v>0</v>
      </c>
      <c r="AD117" s="44">
        <v>2326298.9000000004</v>
      </c>
      <c r="AF117" s="139">
        <v>0</v>
      </c>
      <c r="AG117" s="69"/>
      <c r="AH117" s="69"/>
    </row>
    <row r="118" spans="2:34" ht="15.75">
      <c r="B118" s="52">
        <v>0</v>
      </c>
      <c r="E118" s="100">
        <v>2003</v>
      </c>
      <c r="F118" s="313">
        <v>1951255.3</v>
      </c>
      <c r="G118" s="139">
        <v>0</v>
      </c>
      <c r="H118" s="139">
        <v>1951255.3</v>
      </c>
      <c r="I118" s="139">
        <v>41241.599999999999</v>
      </c>
      <c r="J118" s="139">
        <v>132347.29999999999</v>
      </c>
      <c r="K118" s="139">
        <v>146048.50000000003</v>
      </c>
      <c r="L118" s="139">
        <v>0</v>
      </c>
      <c r="M118" s="314">
        <v>2270892.7000000002</v>
      </c>
      <c r="N118" s="315">
        <v>0.60319234810169586</v>
      </c>
      <c r="P118" s="69">
        <v>0</v>
      </c>
      <c r="R118" s="100">
        <v>2003</v>
      </c>
      <c r="S118" s="313">
        <v>1951255.3</v>
      </c>
      <c r="T118" s="139"/>
      <c r="U118" s="139">
        <v>1204911.7</v>
      </c>
      <c r="V118" s="139">
        <v>746343.60000000009</v>
      </c>
      <c r="W118" s="139">
        <v>32813.599999999999</v>
      </c>
      <c r="X118" s="139">
        <v>8428</v>
      </c>
      <c r="Y118" s="139">
        <v>101824.2</v>
      </c>
      <c r="Z118" s="139">
        <v>30523.1</v>
      </c>
      <c r="AA118" s="139">
        <v>30235.600000000002</v>
      </c>
      <c r="AB118" s="139">
        <v>115812.90000000002</v>
      </c>
      <c r="AC118" s="139">
        <v>0</v>
      </c>
      <c r="AD118" s="44">
        <v>2270892.7000000002</v>
      </c>
      <c r="AF118" s="139">
        <v>0</v>
      </c>
      <c r="AG118" s="69"/>
      <c r="AH118" s="69"/>
    </row>
    <row r="119" spans="2:34" ht="15.75">
      <c r="B119" s="52">
        <v>0</v>
      </c>
      <c r="E119" s="100">
        <v>2004</v>
      </c>
      <c r="F119" s="313">
        <v>1970410.1000000003</v>
      </c>
      <c r="G119" s="139">
        <v>89373</v>
      </c>
      <c r="H119" s="139">
        <v>2059783.1000000003</v>
      </c>
      <c r="I119" s="139">
        <v>61439.199999999997</v>
      </c>
      <c r="J119" s="139">
        <v>149667.70000000001</v>
      </c>
      <c r="K119" s="139">
        <v>148936.6</v>
      </c>
      <c r="L119" s="139">
        <v>20000.000000000004</v>
      </c>
      <c r="M119" s="314">
        <v>2439826.6000000006</v>
      </c>
      <c r="N119" s="318">
        <v>0.63087368585947867</v>
      </c>
      <c r="P119" s="69">
        <v>0</v>
      </c>
      <c r="R119" s="100">
        <v>2004</v>
      </c>
      <c r="S119" s="313">
        <v>1970410.1000000003</v>
      </c>
      <c r="T119" s="139">
        <v>89373</v>
      </c>
      <c r="U119" s="139">
        <v>1309711.2000000002</v>
      </c>
      <c r="V119" s="139">
        <v>750071.90000000014</v>
      </c>
      <c r="W119" s="139">
        <v>49646.6</v>
      </c>
      <c r="X119" s="139">
        <v>11792.6</v>
      </c>
      <c r="Y119" s="139">
        <v>119757.50000000001</v>
      </c>
      <c r="Z119" s="139">
        <v>29910.200000000004</v>
      </c>
      <c r="AA119" s="139">
        <v>60107.1</v>
      </c>
      <c r="AB119" s="139">
        <v>88829.5</v>
      </c>
      <c r="AC119" s="139">
        <v>20000.000000000004</v>
      </c>
      <c r="AD119" s="44">
        <v>2439826.6000000006</v>
      </c>
      <c r="AF119" s="139">
        <v>0</v>
      </c>
      <c r="AG119" s="69"/>
      <c r="AH119" s="69"/>
    </row>
    <row r="120" spans="2:34" ht="15.75">
      <c r="B120" s="52">
        <v>0</v>
      </c>
      <c r="E120" s="100">
        <v>2005</v>
      </c>
      <c r="F120" s="313">
        <v>1512155.4000000001</v>
      </c>
      <c r="G120" s="139">
        <v>212494</v>
      </c>
      <c r="H120" s="139">
        <v>1724649.4000000001</v>
      </c>
      <c r="I120" s="139">
        <v>65012.3</v>
      </c>
      <c r="J120" s="139">
        <v>104126.5</v>
      </c>
      <c r="K120" s="139">
        <v>170137.40000000002</v>
      </c>
      <c r="L120" s="139">
        <v>25000</v>
      </c>
      <c r="M120" s="314">
        <v>2088925.6</v>
      </c>
      <c r="N120" s="318">
        <v>0.64508448745134828</v>
      </c>
      <c r="P120" s="69">
        <v>0</v>
      </c>
      <c r="R120" s="100">
        <v>2005</v>
      </c>
      <c r="S120" s="313">
        <v>1512155.4000000001</v>
      </c>
      <c r="T120" s="139">
        <v>212494</v>
      </c>
      <c r="U120" s="139">
        <v>1179705.4000000001</v>
      </c>
      <c r="V120" s="139">
        <v>544944</v>
      </c>
      <c r="W120" s="139">
        <v>0</v>
      </c>
      <c r="X120" s="139">
        <v>65012.3</v>
      </c>
      <c r="Y120" s="139">
        <v>85451</v>
      </c>
      <c r="Z120" s="139">
        <v>18675.5</v>
      </c>
      <c r="AA120" s="139">
        <v>82377.100000000006</v>
      </c>
      <c r="AB120" s="139">
        <v>87760.3</v>
      </c>
      <c r="AC120" s="139">
        <v>25000</v>
      </c>
      <c r="AD120" s="44">
        <v>2088925.6000000003</v>
      </c>
      <c r="AF120" s="139">
        <v>0</v>
      </c>
      <c r="AG120" s="69"/>
      <c r="AH120" s="69"/>
    </row>
    <row r="121" spans="2:34" ht="15.75">
      <c r="B121" s="52">
        <v>0</v>
      </c>
      <c r="E121" s="100">
        <v>2006</v>
      </c>
      <c r="F121" s="313">
        <v>1624227.9</v>
      </c>
      <c r="G121" s="139">
        <v>39765.4</v>
      </c>
      <c r="H121" s="139">
        <v>1663993.2999999998</v>
      </c>
      <c r="I121" s="139">
        <v>37660.400000000001</v>
      </c>
      <c r="J121" s="139">
        <v>119757.6</v>
      </c>
      <c r="K121" s="139">
        <v>259221.09999999998</v>
      </c>
      <c r="L121" s="139">
        <v>35000</v>
      </c>
      <c r="M121" s="314">
        <v>2115632.4</v>
      </c>
      <c r="N121" s="318">
        <v>0.6627221250723897</v>
      </c>
      <c r="P121" s="69">
        <v>0</v>
      </c>
      <c r="R121" s="100">
        <v>2006</v>
      </c>
      <c r="S121" s="313">
        <v>1624227.9</v>
      </c>
      <c r="T121" s="139">
        <v>39765.4</v>
      </c>
      <c r="U121" s="139">
        <v>1185823.8999999999</v>
      </c>
      <c r="V121" s="139">
        <v>478169.39999999997</v>
      </c>
      <c r="W121" s="139">
        <v>36000</v>
      </c>
      <c r="X121" s="139">
        <v>1660.4</v>
      </c>
      <c r="Y121" s="139">
        <v>100724</v>
      </c>
      <c r="Z121" s="139">
        <v>19033.600000000002</v>
      </c>
      <c r="AA121" s="139">
        <v>79528.5</v>
      </c>
      <c r="AB121" s="139">
        <v>179692.59999999998</v>
      </c>
      <c r="AC121" s="139">
        <v>35000</v>
      </c>
      <c r="AD121" s="44">
        <v>2115632.4</v>
      </c>
      <c r="AF121" s="139">
        <v>0</v>
      </c>
      <c r="AG121" s="69"/>
      <c r="AH121" s="69"/>
    </row>
    <row r="122" spans="2:34" ht="15.75">
      <c r="B122" s="52">
        <v>0</v>
      </c>
      <c r="E122" s="100">
        <v>2007</v>
      </c>
      <c r="F122" s="313">
        <v>1896300.5</v>
      </c>
      <c r="G122" s="139">
        <v>72354</v>
      </c>
      <c r="H122" s="139">
        <v>1968654.5</v>
      </c>
      <c r="I122" s="139">
        <v>0</v>
      </c>
      <c r="J122" s="139">
        <v>141541.70000000001</v>
      </c>
      <c r="K122" s="139">
        <v>188714.09999999998</v>
      </c>
      <c r="L122" s="139">
        <v>56437.000000000007</v>
      </c>
      <c r="M122" s="314">
        <v>2355347.3000000003</v>
      </c>
      <c r="N122" s="315">
        <v>0.62039963278451538</v>
      </c>
      <c r="P122" s="69">
        <v>0</v>
      </c>
      <c r="R122" s="100">
        <v>2007</v>
      </c>
      <c r="S122" s="313">
        <v>1896300.5</v>
      </c>
      <c r="T122" s="139">
        <v>72354</v>
      </c>
      <c r="U122" s="139">
        <v>1296371.7</v>
      </c>
      <c r="V122" s="139">
        <v>672282.79999999993</v>
      </c>
      <c r="W122" s="139">
        <v>0</v>
      </c>
      <c r="X122" s="139">
        <v>0</v>
      </c>
      <c r="Y122" s="139">
        <v>117083.40000000001</v>
      </c>
      <c r="Z122" s="139">
        <v>24458.3</v>
      </c>
      <c r="AA122" s="139">
        <v>47801.5</v>
      </c>
      <c r="AB122" s="139">
        <v>140912.59999999998</v>
      </c>
      <c r="AC122" s="139">
        <v>56437.000000000007</v>
      </c>
      <c r="AD122" s="44">
        <v>2355347.2999999998</v>
      </c>
      <c r="AF122" s="139">
        <v>0</v>
      </c>
      <c r="AG122" s="69"/>
      <c r="AH122" s="69"/>
    </row>
    <row r="123" spans="2:34" ht="15.75">
      <c r="B123" s="52">
        <v>0</v>
      </c>
      <c r="E123" s="100">
        <v>2008</v>
      </c>
      <c r="F123" s="313">
        <v>1734084.3</v>
      </c>
      <c r="G123" s="139">
        <v>291724.79999999999</v>
      </c>
      <c r="H123" s="139">
        <v>2025809.1</v>
      </c>
      <c r="I123" s="139">
        <v>50202.8</v>
      </c>
      <c r="J123" s="139">
        <v>113751.49999999999</v>
      </c>
      <c r="K123" s="139">
        <v>0</v>
      </c>
      <c r="L123" s="139">
        <v>73124.900000000009</v>
      </c>
      <c r="M123" s="314">
        <v>2262888.2999999998</v>
      </c>
      <c r="N123" s="315">
        <v>0.57794386050782987</v>
      </c>
      <c r="P123" s="69">
        <v>0</v>
      </c>
      <c r="R123" s="100">
        <v>2008</v>
      </c>
      <c r="S123" s="313">
        <v>1734084.3</v>
      </c>
      <c r="T123" s="139">
        <v>291724.79999999999</v>
      </c>
      <c r="U123" s="139">
        <v>1218192.1000000001</v>
      </c>
      <c r="V123" s="139">
        <v>807616.99999999988</v>
      </c>
      <c r="W123" s="139">
        <v>0</v>
      </c>
      <c r="X123" s="139">
        <v>50202.8</v>
      </c>
      <c r="Y123" s="139">
        <v>89630.299999999988</v>
      </c>
      <c r="Z123" s="139">
        <v>24121.200000000001</v>
      </c>
      <c r="AA123" s="139">
        <v>0</v>
      </c>
      <c r="AB123" s="139">
        <v>0</v>
      </c>
      <c r="AC123" s="139">
        <v>73124.900000000009</v>
      </c>
      <c r="AD123" s="44">
        <v>2262888.3000000003</v>
      </c>
      <c r="AF123" s="139">
        <v>0</v>
      </c>
      <c r="AG123" s="69"/>
      <c r="AH123" s="69"/>
    </row>
    <row r="124" spans="2:34" ht="15.75">
      <c r="B124" s="52">
        <v>0</v>
      </c>
      <c r="E124" s="100">
        <v>2009</v>
      </c>
      <c r="F124" s="313">
        <v>1720028.2000000002</v>
      </c>
      <c r="G124" s="139">
        <v>236660.09999999998</v>
      </c>
      <c r="H124" s="139">
        <v>1956688.3000000003</v>
      </c>
      <c r="I124" s="139">
        <v>13388.1</v>
      </c>
      <c r="J124" s="139">
        <v>72168.400000000009</v>
      </c>
      <c r="K124" s="139">
        <v>-0.1</v>
      </c>
      <c r="L124" s="139">
        <v>114244.1</v>
      </c>
      <c r="M124" s="314">
        <v>2156488.8000000003</v>
      </c>
      <c r="N124" s="315">
        <v>0.53995694297137087</v>
      </c>
      <c r="P124" s="69">
        <v>0</v>
      </c>
      <c r="R124" s="100">
        <v>2009</v>
      </c>
      <c r="S124" s="313">
        <v>1720028.2000000002</v>
      </c>
      <c r="T124" s="139">
        <v>236660.09999999998</v>
      </c>
      <c r="U124" s="139">
        <v>1108596</v>
      </c>
      <c r="V124" s="139">
        <v>848092.3</v>
      </c>
      <c r="W124" s="139">
        <v>0</v>
      </c>
      <c r="X124" s="139">
        <v>13388.1</v>
      </c>
      <c r="Y124" s="139">
        <v>55815.100000000006</v>
      </c>
      <c r="Z124" s="139">
        <v>16353.300000000001</v>
      </c>
      <c r="AA124" s="139">
        <v>0</v>
      </c>
      <c r="AB124" s="139">
        <v>-0.1</v>
      </c>
      <c r="AC124" s="139">
        <v>114244.1</v>
      </c>
      <c r="AD124" s="44">
        <v>2156488.8000000003</v>
      </c>
      <c r="AF124" s="139">
        <v>0</v>
      </c>
      <c r="AG124" s="69"/>
      <c r="AH124" s="69"/>
    </row>
    <row r="125" spans="2:34" ht="15.75">
      <c r="B125" s="52">
        <v>0</v>
      </c>
      <c r="E125" s="316">
        <v>2010</v>
      </c>
      <c r="F125" s="317">
        <v>1493279.7000000002</v>
      </c>
      <c r="G125" s="105">
        <v>86978.599999999977</v>
      </c>
      <c r="H125" s="105">
        <v>1580258.3000000003</v>
      </c>
      <c r="I125" s="105">
        <v>0</v>
      </c>
      <c r="J125" s="105">
        <v>33551.300000000003</v>
      </c>
      <c r="K125" s="105">
        <v>0</v>
      </c>
      <c r="L125" s="105">
        <v>144626</v>
      </c>
      <c r="M125" s="36">
        <v>1758435.6000000003</v>
      </c>
      <c r="N125" s="322">
        <v>0.56766560003675981</v>
      </c>
      <c r="P125" s="69">
        <v>0</v>
      </c>
      <c r="R125" s="100">
        <v>2010</v>
      </c>
      <c r="S125" s="313">
        <v>1493279.7000000002</v>
      </c>
      <c r="T125" s="139">
        <v>86978.599999999977</v>
      </c>
      <c r="U125" s="139">
        <v>971024.4</v>
      </c>
      <c r="V125" s="139">
        <v>609233.9</v>
      </c>
      <c r="W125" s="139">
        <v>0</v>
      </c>
      <c r="X125" s="139">
        <v>0</v>
      </c>
      <c r="Y125" s="139">
        <v>27179.000000000004</v>
      </c>
      <c r="Z125" s="139">
        <v>6372.3</v>
      </c>
      <c r="AA125" s="139">
        <v>0</v>
      </c>
      <c r="AB125" s="139">
        <v>0</v>
      </c>
      <c r="AC125" s="139">
        <v>144626</v>
      </c>
      <c r="AD125" s="44">
        <v>1758435.6</v>
      </c>
      <c r="AF125" s="139">
        <v>0</v>
      </c>
      <c r="AG125" s="69"/>
      <c r="AH125" s="69"/>
    </row>
    <row r="126" spans="2:34" ht="15.75">
      <c r="B126" s="52">
        <v>0</v>
      </c>
      <c r="E126" s="316">
        <v>2011</v>
      </c>
      <c r="F126" s="317">
        <v>1340766.3</v>
      </c>
      <c r="G126" s="105">
        <v>34279.699999999997</v>
      </c>
      <c r="H126" s="105">
        <v>1375046</v>
      </c>
      <c r="I126" s="105">
        <v>0</v>
      </c>
      <c r="J126" s="105">
        <v>26940.3</v>
      </c>
      <c r="K126" s="105">
        <v>50371</v>
      </c>
      <c r="L126" s="105">
        <v>156507</v>
      </c>
      <c r="M126" s="36">
        <v>1608864.3</v>
      </c>
      <c r="N126" s="322">
        <v>0.61421283323895004</v>
      </c>
      <c r="P126" s="69">
        <v>0</v>
      </c>
      <c r="R126" s="100">
        <v>2011</v>
      </c>
      <c r="S126" s="313">
        <v>1340766.3</v>
      </c>
      <c r="T126" s="139">
        <v>34279.699999999997</v>
      </c>
      <c r="U126" s="139">
        <v>952678.70000000007</v>
      </c>
      <c r="V126" s="139">
        <v>422367.29999999993</v>
      </c>
      <c r="W126" s="139">
        <v>0</v>
      </c>
      <c r="X126" s="139">
        <v>0</v>
      </c>
      <c r="Y126" s="139">
        <v>21291.599999999999</v>
      </c>
      <c r="Z126" s="139">
        <v>5648.7</v>
      </c>
      <c r="AA126" s="139">
        <v>14214.8</v>
      </c>
      <c r="AB126" s="139">
        <v>36156.200000000004</v>
      </c>
      <c r="AC126" s="139">
        <v>156507</v>
      </c>
      <c r="AD126" s="44">
        <v>1608864.3</v>
      </c>
      <c r="AF126" s="139">
        <v>0</v>
      </c>
      <c r="AG126" s="69"/>
      <c r="AH126" s="69"/>
    </row>
    <row r="127" spans="2:34" ht="15.75">
      <c r="B127" s="52">
        <v>0</v>
      </c>
      <c r="E127" s="316">
        <v>2012</v>
      </c>
      <c r="F127" s="317">
        <v>1344827.7</v>
      </c>
      <c r="G127" s="105">
        <v>660.1</v>
      </c>
      <c r="H127" s="105">
        <v>1345487.8</v>
      </c>
      <c r="I127" s="105">
        <v>0</v>
      </c>
      <c r="J127" s="105">
        <v>29201.200000000001</v>
      </c>
      <c r="K127" s="105">
        <v>173089.2</v>
      </c>
      <c r="L127" s="105">
        <v>156603.9</v>
      </c>
      <c r="M127" s="36">
        <v>1704382.0999999999</v>
      </c>
      <c r="N127" s="322">
        <v>0.57356616218863143</v>
      </c>
      <c r="P127" s="69">
        <v>0</v>
      </c>
      <c r="R127" s="100">
        <v>2012</v>
      </c>
      <c r="S127" s="313">
        <v>1344827.7</v>
      </c>
      <c r="T127" s="139">
        <v>660.1</v>
      </c>
      <c r="U127" s="139">
        <v>915446.60000000009</v>
      </c>
      <c r="V127" s="139">
        <v>430041.2</v>
      </c>
      <c r="W127" s="139">
        <v>0</v>
      </c>
      <c r="X127" s="139">
        <v>0</v>
      </c>
      <c r="Y127" s="139">
        <v>23064.300000000003</v>
      </c>
      <c r="Z127" s="139">
        <v>6136.8999999999987</v>
      </c>
      <c r="AA127" s="139">
        <v>39065</v>
      </c>
      <c r="AB127" s="139">
        <v>134024.20000000001</v>
      </c>
      <c r="AC127" s="139">
        <v>156603.9</v>
      </c>
      <c r="AD127" s="44">
        <v>1704382.0999999999</v>
      </c>
      <c r="AF127" s="139">
        <v>0</v>
      </c>
      <c r="AG127" s="69"/>
      <c r="AH127" s="69"/>
    </row>
    <row r="128" spans="2:34" ht="15.75">
      <c r="B128" s="52">
        <v>0</v>
      </c>
      <c r="E128" s="316">
        <v>2013</v>
      </c>
      <c r="F128" s="313">
        <v>1646652.3092386355</v>
      </c>
      <c r="G128" s="139">
        <v>23133.8</v>
      </c>
      <c r="H128" s="139">
        <v>1669786.1092386355</v>
      </c>
      <c r="I128" s="139">
        <v>0</v>
      </c>
      <c r="J128" s="139">
        <v>19453.5</v>
      </c>
      <c r="K128" s="139">
        <v>0</v>
      </c>
      <c r="L128" s="139">
        <v>175162.39076136437</v>
      </c>
      <c r="M128" s="314">
        <v>1864402</v>
      </c>
      <c r="N128" s="315">
        <v>0.53721248368109442</v>
      </c>
      <c r="P128" s="69">
        <v>0</v>
      </c>
      <c r="R128" s="100">
        <v>2013</v>
      </c>
      <c r="S128" s="313">
        <v>1646652.3092386355</v>
      </c>
      <c r="T128" s="139">
        <v>23133.8</v>
      </c>
      <c r="U128" s="139">
        <v>985609.32899999991</v>
      </c>
      <c r="V128" s="139">
        <v>684176.78023863561</v>
      </c>
      <c r="W128" s="139">
        <v>0</v>
      </c>
      <c r="X128" s="139">
        <v>0</v>
      </c>
      <c r="Y128" s="139">
        <v>15970.699999999999</v>
      </c>
      <c r="Z128" s="139">
        <v>3482.7999999999997</v>
      </c>
      <c r="AA128" s="139">
        <v>0</v>
      </c>
      <c r="AB128" s="139">
        <v>0</v>
      </c>
      <c r="AC128" s="139">
        <v>175162.39076136437</v>
      </c>
      <c r="AD128" s="44">
        <v>1864402</v>
      </c>
      <c r="AF128" s="139">
        <v>0</v>
      </c>
      <c r="AG128" s="69"/>
      <c r="AH128" s="69"/>
    </row>
    <row r="129" spans="2:34" ht="15.75">
      <c r="B129" s="52">
        <v>0</v>
      </c>
      <c r="E129" s="316">
        <v>2014</v>
      </c>
      <c r="F129" s="317">
        <v>1663854.6465949791</v>
      </c>
      <c r="G129" s="105">
        <v>0</v>
      </c>
      <c r="H129" s="105">
        <v>1663854.6465949791</v>
      </c>
      <c r="I129" s="105">
        <v>0</v>
      </c>
      <c r="J129" s="105">
        <v>0</v>
      </c>
      <c r="K129" s="105">
        <v>0</v>
      </c>
      <c r="L129" s="105">
        <v>181560.97223863564</v>
      </c>
      <c r="M129" s="36">
        <v>1845415.6188336147</v>
      </c>
      <c r="N129" s="322">
        <v>0.53640560203538001</v>
      </c>
      <c r="P129" s="69">
        <v>0</v>
      </c>
      <c r="R129" s="100">
        <v>2014</v>
      </c>
      <c r="S129" s="313">
        <v>1663854.6465949791</v>
      </c>
      <c r="T129" s="139">
        <v>0</v>
      </c>
      <c r="U129" s="139">
        <v>989891.27602593857</v>
      </c>
      <c r="V129" s="139">
        <v>673963.37056904053</v>
      </c>
      <c r="W129" s="139">
        <v>0</v>
      </c>
      <c r="X129" s="139">
        <v>0</v>
      </c>
      <c r="Y129" s="139">
        <v>0</v>
      </c>
      <c r="Z129" s="139">
        <v>0</v>
      </c>
      <c r="AA129" s="139">
        <v>0</v>
      </c>
      <c r="AB129" s="139">
        <v>0</v>
      </c>
      <c r="AC129" s="139">
        <v>181560.97223863564</v>
      </c>
      <c r="AD129" s="44">
        <v>1845415.6188336147</v>
      </c>
      <c r="AF129" s="139">
        <v>0</v>
      </c>
      <c r="AG129" s="69"/>
      <c r="AH129" s="69"/>
    </row>
    <row r="130" spans="2:34" ht="15.75">
      <c r="B130" s="52">
        <v>0</v>
      </c>
      <c r="E130" s="100">
        <v>2015</v>
      </c>
      <c r="F130" s="324">
        <v>1568846.9100000001</v>
      </c>
      <c r="G130" s="325">
        <v>0</v>
      </c>
      <c r="H130" s="325">
        <v>1568846.9100000001</v>
      </c>
      <c r="I130" s="325">
        <v>0</v>
      </c>
      <c r="J130" s="325">
        <v>0</v>
      </c>
      <c r="K130" s="325">
        <v>0</v>
      </c>
      <c r="L130" s="325">
        <v>181153.09</v>
      </c>
      <c r="M130" s="326">
        <v>1750000.0000000002</v>
      </c>
      <c r="N130" s="327">
        <v>0.5200937185379011</v>
      </c>
      <c r="P130" s="69">
        <v>0</v>
      </c>
      <c r="R130" s="100">
        <v>2015</v>
      </c>
      <c r="S130" s="313">
        <v>1568846.9100000001</v>
      </c>
      <c r="T130" s="139">
        <v>0</v>
      </c>
      <c r="U130" s="139">
        <v>910164.00744132709</v>
      </c>
      <c r="V130" s="139">
        <v>658682.90255867306</v>
      </c>
      <c r="W130" s="139">
        <v>0</v>
      </c>
      <c r="X130" s="139">
        <v>0</v>
      </c>
      <c r="Y130" s="139">
        <v>0</v>
      </c>
      <c r="Z130" s="139">
        <v>0</v>
      </c>
      <c r="AA130" s="139">
        <v>0</v>
      </c>
      <c r="AB130" s="139">
        <v>0</v>
      </c>
      <c r="AC130" s="139">
        <v>181153.09</v>
      </c>
      <c r="AD130" s="44">
        <v>1750000.0000000002</v>
      </c>
      <c r="AF130" s="139">
        <v>0</v>
      </c>
      <c r="AG130" s="69"/>
      <c r="AH130" s="69"/>
    </row>
    <row r="131" spans="2:34" ht="15.75">
      <c r="B131" s="52">
        <v>0</v>
      </c>
      <c r="E131" s="100">
        <v>2016</v>
      </c>
      <c r="F131" s="324">
        <v>1571060.7347918951</v>
      </c>
      <c r="G131" s="325">
        <v>0</v>
      </c>
      <c r="H131" s="325">
        <v>1571060.7347918951</v>
      </c>
      <c r="I131" s="325">
        <v>0</v>
      </c>
      <c r="J131" s="325">
        <v>0</v>
      </c>
      <c r="K131" s="325">
        <v>0</v>
      </c>
      <c r="L131" s="325">
        <v>178939.26520810439</v>
      </c>
      <c r="M131" s="326">
        <v>1749999.9999999995</v>
      </c>
      <c r="N131" s="327">
        <v>0.5129274854120377</v>
      </c>
      <c r="P131" s="69">
        <v>0</v>
      </c>
      <c r="R131" s="100">
        <v>2016</v>
      </c>
      <c r="S131" s="313">
        <v>1571060.7347918951</v>
      </c>
      <c r="T131" s="139">
        <v>0</v>
      </c>
      <c r="U131" s="139">
        <v>897623.0994710658</v>
      </c>
      <c r="V131" s="139">
        <v>673437.63532082934</v>
      </c>
      <c r="W131" s="139">
        <v>0</v>
      </c>
      <c r="X131" s="139">
        <v>0</v>
      </c>
      <c r="Y131" s="139">
        <v>0</v>
      </c>
      <c r="Z131" s="139">
        <v>0</v>
      </c>
      <c r="AA131" s="139">
        <v>0</v>
      </c>
      <c r="AB131" s="139">
        <v>0</v>
      </c>
      <c r="AC131" s="139">
        <v>178939.26520810439</v>
      </c>
      <c r="AD131" s="44">
        <v>1749999.9999999995</v>
      </c>
      <c r="AF131" s="139">
        <v>0</v>
      </c>
      <c r="AG131" s="69"/>
      <c r="AH131" s="69"/>
    </row>
    <row r="132" spans="2:34" ht="15.75">
      <c r="B132" s="52">
        <v>0</v>
      </c>
      <c r="E132" s="100">
        <v>2017</v>
      </c>
      <c r="F132" s="313">
        <v>1557616.1705363849</v>
      </c>
      <c r="G132" s="139">
        <v>0</v>
      </c>
      <c r="H132" s="139">
        <v>1557616.1705363849</v>
      </c>
      <c r="I132" s="139">
        <v>0</v>
      </c>
      <c r="J132" s="139">
        <v>0</v>
      </c>
      <c r="K132" s="139">
        <v>0</v>
      </c>
      <c r="L132" s="139">
        <v>192383.82946361488</v>
      </c>
      <c r="M132" s="314">
        <v>1749999.9999999998</v>
      </c>
      <c r="N132" s="315">
        <v>0.50058877326517015</v>
      </c>
      <c r="P132" s="69">
        <v>0</v>
      </c>
      <c r="R132" s="100">
        <v>2017</v>
      </c>
      <c r="S132" s="313">
        <v>1557616.1705363849</v>
      </c>
      <c r="T132" s="139">
        <v>0</v>
      </c>
      <c r="U132" s="139">
        <v>876030.35321404762</v>
      </c>
      <c r="V132" s="139">
        <v>681585.81732233742</v>
      </c>
      <c r="W132" s="139">
        <v>0</v>
      </c>
      <c r="X132" s="139">
        <v>0</v>
      </c>
      <c r="Y132" s="139">
        <v>0</v>
      </c>
      <c r="Z132" s="139">
        <v>0</v>
      </c>
      <c r="AA132" s="139">
        <v>0</v>
      </c>
      <c r="AB132" s="139">
        <v>0</v>
      </c>
      <c r="AC132" s="139">
        <v>192383.82946361488</v>
      </c>
      <c r="AD132" s="44">
        <v>1749999.9999999998</v>
      </c>
      <c r="AF132" s="139">
        <v>0</v>
      </c>
      <c r="AG132" s="69"/>
      <c r="AH132" s="69"/>
    </row>
    <row r="133" spans="2:34" ht="15.75">
      <c r="B133" s="52">
        <v>0</v>
      </c>
      <c r="E133" s="100">
        <v>2018</v>
      </c>
      <c r="F133" s="313">
        <v>1538599.2702402973</v>
      </c>
      <c r="G133" s="139">
        <v>0</v>
      </c>
      <c r="H133" s="139">
        <v>1538599.2702402973</v>
      </c>
      <c r="I133" s="139">
        <v>0</v>
      </c>
      <c r="J133" s="139">
        <v>0</v>
      </c>
      <c r="K133" s="139">
        <v>0</v>
      </c>
      <c r="L133" s="139">
        <v>211400.72975970226</v>
      </c>
      <c r="M133" s="314">
        <v>1749999.9999999995</v>
      </c>
      <c r="N133" s="315">
        <v>0.50090260433985678</v>
      </c>
      <c r="P133" s="69">
        <v>0</v>
      </c>
      <c r="R133" s="100">
        <v>2018</v>
      </c>
      <c r="S133" s="313">
        <v>1538599.2702402973</v>
      </c>
      <c r="T133" s="139">
        <v>0</v>
      </c>
      <c r="U133" s="139">
        <v>876579.55759474915</v>
      </c>
      <c r="V133" s="139">
        <v>662019.71264554816</v>
      </c>
      <c r="W133" s="139">
        <v>0</v>
      </c>
      <c r="X133" s="139">
        <v>0</v>
      </c>
      <c r="Y133" s="139">
        <v>0</v>
      </c>
      <c r="Z133" s="139">
        <v>0</v>
      </c>
      <c r="AA133" s="139">
        <v>0</v>
      </c>
      <c r="AB133" s="139">
        <v>0</v>
      </c>
      <c r="AC133" s="139">
        <v>211400.72975970226</v>
      </c>
      <c r="AD133" s="44">
        <v>1749999.9999999995</v>
      </c>
      <c r="AF133" s="139">
        <v>0</v>
      </c>
      <c r="AG133" s="69"/>
      <c r="AH133" s="69"/>
    </row>
    <row r="134" spans="2:34" ht="15.75">
      <c r="B134" s="52">
        <v>0</v>
      </c>
      <c r="E134" s="100">
        <v>2019</v>
      </c>
      <c r="F134" s="313">
        <v>1508597.1818964602</v>
      </c>
      <c r="G134" s="139">
        <v>0</v>
      </c>
      <c r="H134" s="139">
        <v>1508597.1818964602</v>
      </c>
      <c r="I134" s="139">
        <v>0</v>
      </c>
      <c r="J134" s="139">
        <v>0</v>
      </c>
      <c r="K134" s="139">
        <v>0</v>
      </c>
      <c r="L134" s="139">
        <v>241402.81810354028</v>
      </c>
      <c r="M134" s="314">
        <v>1750000.0000000005</v>
      </c>
      <c r="N134" s="315">
        <v>0.50591726444559149</v>
      </c>
      <c r="P134" s="69">
        <v>0</v>
      </c>
      <c r="R134" s="100">
        <v>2019</v>
      </c>
      <c r="S134" s="313">
        <v>1508597.1818964602</v>
      </c>
      <c r="T134" s="139">
        <v>0</v>
      </c>
      <c r="U134" s="139">
        <v>885355.21277978527</v>
      </c>
      <c r="V134" s="139">
        <v>623241.96911667509</v>
      </c>
      <c r="W134" s="139">
        <v>0</v>
      </c>
      <c r="X134" s="139">
        <v>0</v>
      </c>
      <c r="Y134" s="139">
        <v>0</v>
      </c>
      <c r="Z134" s="139">
        <v>0</v>
      </c>
      <c r="AA134" s="139">
        <v>0</v>
      </c>
      <c r="AB134" s="139">
        <v>0</v>
      </c>
      <c r="AC134" s="139">
        <v>241402.81810354028</v>
      </c>
      <c r="AD134" s="44">
        <v>1750000.0000000005</v>
      </c>
      <c r="AF134" s="139">
        <v>0</v>
      </c>
      <c r="AG134" s="69"/>
      <c r="AH134" s="69"/>
    </row>
    <row r="135" spans="2:34" ht="15.75">
      <c r="B135" s="52">
        <v>0</v>
      </c>
      <c r="E135" s="100">
        <v>2020</v>
      </c>
      <c r="F135" s="313">
        <v>1477453.331666138</v>
      </c>
      <c r="G135" s="139">
        <v>0</v>
      </c>
      <c r="H135" s="139">
        <v>1477453.331666138</v>
      </c>
      <c r="I135" s="139">
        <v>0</v>
      </c>
      <c r="J135" s="139">
        <v>0</v>
      </c>
      <c r="K135" s="139">
        <v>0</v>
      </c>
      <c r="L135" s="139">
        <v>272546.66833386233</v>
      </c>
      <c r="M135" s="314">
        <v>1750000.0000000005</v>
      </c>
      <c r="N135" s="315">
        <v>0.51523901146280804</v>
      </c>
      <c r="P135" s="69">
        <v>0</v>
      </c>
      <c r="R135" s="100">
        <v>2020</v>
      </c>
      <c r="S135" s="313">
        <v>1477453.331666138</v>
      </c>
      <c r="T135" s="139">
        <v>0</v>
      </c>
      <c r="U135" s="139">
        <v>901668.27005991433</v>
      </c>
      <c r="V135" s="139">
        <v>575785.06160622369</v>
      </c>
      <c r="W135" s="139">
        <v>0</v>
      </c>
      <c r="X135" s="139">
        <v>0</v>
      </c>
      <c r="Y135" s="139">
        <v>0</v>
      </c>
      <c r="Z135" s="139">
        <v>0</v>
      </c>
      <c r="AA135" s="139">
        <v>0</v>
      </c>
      <c r="AB135" s="139">
        <v>0</v>
      </c>
      <c r="AC135" s="139">
        <v>272546.66833386233</v>
      </c>
      <c r="AD135" s="44">
        <v>1750000.0000000005</v>
      </c>
      <c r="AF135" s="139">
        <v>0</v>
      </c>
      <c r="AG135" s="69"/>
      <c r="AH135" s="69"/>
    </row>
    <row r="136" spans="2:34" ht="15.75">
      <c r="B136" s="52">
        <v>0</v>
      </c>
      <c r="E136" s="100">
        <v>2021</v>
      </c>
      <c r="F136" s="313">
        <v>1454102.9221666567</v>
      </c>
      <c r="G136" s="139">
        <v>0</v>
      </c>
      <c r="H136" s="139">
        <v>1454102.9221666567</v>
      </c>
      <c r="I136" s="139">
        <v>0</v>
      </c>
      <c r="J136" s="139">
        <v>0</v>
      </c>
      <c r="K136" s="139">
        <v>0</v>
      </c>
      <c r="L136" s="139">
        <v>295897.07783334347</v>
      </c>
      <c r="M136" s="314">
        <v>1750000.0000000002</v>
      </c>
      <c r="N136" s="315">
        <v>0.52686389177506998</v>
      </c>
      <c r="P136" s="69">
        <v>0</v>
      </c>
      <c r="R136" s="100">
        <v>2021</v>
      </c>
      <c r="S136" s="313">
        <v>1454102.9221666567</v>
      </c>
      <c r="T136" s="139">
        <v>0</v>
      </c>
      <c r="U136" s="139">
        <v>922011.81060637254</v>
      </c>
      <c r="V136" s="139">
        <v>532091.11156028428</v>
      </c>
      <c r="W136" s="139">
        <v>0</v>
      </c>
      <c r="X136" s="139">
        <v>0</v>
      </c>
      <c r="Y136" s="139">
        <v>0</v>
      </c>
      <c r="Z136" s="139">
        <v>0</v>
      </c>
      <c r="AA136" s="139">
        <v>0</v>
      </c>
      <c r="AB136" s="139">
        <v>0</v>
      </c>
      <c r="AC136" s="139">
        <v>295897.07783334347</v>
      </c>
      <c r="AD136" s="44">
        <v>1750000.0000000002</v>
      </c>
      <c r="AF136" s="139">
        <v>0</v>
      </c>
      <c r="AG136" s="69"/>
      <c r="AH136" s="69"/>
    </row>
    <row r="137" spans="2:34" ht="15.75">
      <c r="B137" s="52">
        <v>0</v>
      </c>
      <c r="E137" s="100">
        <v>2022</v>
      </c>
      <c r="F137" s="313">
        <v>1448451.4234867808</v>
      </c>
      <c r="G137" s="139">
        <v>0</v>
      </c>
      <c r="H137" s="139">
        <v>1448451.4234867808</v>
      </c>
      <c r="I137" s="139">
        <v>0</v>
      </c>
      <c r="J137" s="139">
        <v>0</v>
      </c>
      <c r="K137" s="139">
        <v>0</v>
      </c>
      <c r="L137" s="139">
        <v>301548.57651321939</v>
      </c>
      <c r="M137" s="314">
        <v>1750000.0000000002</v>
      </c>
      <c r="N137" s="315">
        <v>0.52522094423675481</v>
      </c>
      <c r="P137" s="69">
        <v>0</v>
      </c>
      <c r="R137" s="100">
        <v>2022</v>
      </c>
      <c r="S137" s="313">
        <v>1448451.4234867808</v>
      </c>
      <c r="T137" s="139">
        <v>0</v>
      </c>
      <c r="U137" s="139">
        <v>919136.65241432097</v>
      </c>
      <c r="V137" s="139">
        <v>529314.77107245987</v>
      </c>
      <c r="W137" s="139">
        <v>0</v>
      </c>
      <c r="X137" s="139">
        <v>0</v>
      </c>
      <c r="Y137" s="139">
        <v>0</v>
      </c>
      <c r="Z137" s="139">
        <v>0</v>
      </c>
      <c r="AA137" s="139">
        <v>0</v>
      </c>
      <c r="AB137" s="139">
        <v>0</v>
      </c>
      <c r="AC137" s="139">
        <v>301548.57651321939</v>
      </c>
      <c r="AD137" s="44">
        <v>1750000.0000000002</v>
      </c>
      <c r="AF137" s="139">
        <v>0</v>
      </c>
      <c r="AG137" s="69"/>
      <c r="AH137" s="69"/>
    </row>
    <row r="138" spans="2:34" ht="15.75">
      <c r="B138" s="52">
        <v>0</v>
      </c>
      <c r="E138" s="100">
        <v>2023</v>
      </c>
      <c r="F138" s="313">
        <v>1450950.768677393</v>
      </c>
      <c r="G138" s="139">
        <v>0</v>
      </c>
      <c r="H138" s="139">
        <v>1450950.768677393</v>
      </c>
      <c r="I138" s="139">
        <v>0</v>
      </c>
      <c r="J138" s="139">
        <v>0</v>
      </c>
      <c r="K138" s="139">
        <v>0</v>
      </c>
      <c r="L138" s="139">
        <v>299049.23132260732</v>
      </c>
      <c r="M138" s="314">
        <v>1750000.0000000002</v>
      </c>
      <c r="N138" s="315">
        <v>0.52288880347247679</v>
      </c>
      <c r="P138" s="69">
        <v>0</v>
      </c>
      <c r="R138" s="100">
        <v>2023</v>
      </c>
      <c r="S138" s="313">
        <v>1450950.768677393</v>
      </c>
      <c r="T138" s="139">
        <v>0</v>
      </c>
      <c r="U138" s="139">
        <v>915055.40607683442</v>
      </c>
      <c r="V138" s="139">
        <v>535895.36260055867</v>
      </c>
      <c r="W138" s="139">
        <v>0</v>
      </c>
      <c r="X138" s="139">
        <v>0</v>
      </c>
      <c r="Y138" s="139">
        <v>0</v>
      </c>
      <c r="Z138" s="139">
        <v>0</v>
      </c>
      <c r="AA138" s="139">
        <v>0</v>
      </c>
      <c r="AB138" s="139">
        <v>0</v>
      </c>
      <c r="AC138" s="139">
        <v>299049.23132260732</v>
      </c>
      <c r="AD138" s="44">
        <v>1750000.0000000002</v>
      </c>
      <c r="AF138" s="139">
        <v>0</v>
      </c>
      <c r="AG138" s="69"/>
      <c r="AH138" s="69"/>
    </row>
    <row r="139" spans="2:34" ht="15.75">
      <c r="B139" s="52">
        <v>0</v>
      </c>
      <c r="E139" s="100">
        <v>2024</v>
      </c>
      <c r="F139" s="313">
        <v>1452309.6430830387</v>
      </c>
      <c r="G139" s="139">
        <v>0</v>
      </c>
      <c r="H139" s="139">
        <v>1452309.6430830387</v>
      </c>
      <c r="I139" s="139">
        <v>0</v>
      </c>
      <c r="J139" s="139">
        <v>0</v>
      </c>
      <c r="K139" s="139">
        <v>0</v>
      </c>
      <c r="L139" s="139">
        <v>297690.35691696155</v>
      </c>
      <c r="M139" s="314">
        <v>1750000.0000000002</v>
      </c>
      <c r="N139" s="315">
        <v>0.52040931881726182</v>
      </c>
      <c r="P139" s="69">
        <v>0</v>
      </c>
      <c r="R139" s="100">
        <v>2024</v>
      </c>
      <c r="S139" s="313">
        <v>1452309.6430830387</v>
      </c>
      <c r="T139" s="139">
        <v>0</v>
      </c>
      <c r="U139" s="139">
        <v>910716.30793020828</v>
      </c>
      <c r="V139" s="139">
        <v>541593.33515283035</v>
      </c>
      <c r="W139" s="139">
        <v>0</v>
      </c>
      <c r="X139" s="139">
        <v>0</v>
      </c>
      <c r="Y139" s="139">
        <v>0</v>
      </c>
      <c r="Z139" s="139">
        <v>0</v>
      </c>
      <c r="AA139" s="139">
        <v>0</v>
      </c>
      <c r="AB139" s="139">
        <v>0</v>
      </c>
      <c r="AC139" s="139">
        <v>297690.35691696155</v>
      </c>
      <c r="AD139" s="44">
        <v>1750000.0000000002</v>
      </c>
      <c r="AF139" s="139">
        <v>0</v>
      </c>
      <c r="AG139" s="69"/>
      <c r="AH139" s="69"/>
    </row>
    <row r="140" spans="2:34" ht="15.75">
      <c r="B140" s="52">
        <v>0</v>
      </c>
      <c r="E140" s="100">
        <v>2025</v>
      </c>
      <c r="F140" s="313">
        <v>1452309.4410126817</v>
      </c>
      <c r="G140" s="139">
        <v>0</v>
      </c>
      <c r="H140" s="139">
        <v>1452309.4410126817</v>
      </c>
      <c r="I140" s="139">
        <v>0</v>
      </c>
      <c r="J140" s="139">
        <v>0</v>
      </c>
      <c r="K140" s="139">
        <v>0</v>
      </c>
      <c r="L140" s="139">
        <v>297690.55898731772</v>
      </c>
      <c r="M140" s="314">
        <v>1749999.9999999995</v>
      </c>
      <c r="N140" s="315">
        <v>0.5190701056686321</v>
      </c>
      <c r="P140" s="69">
        <v>0</v>
      </c>
      <c r="R140" s="100">
        <v>2025</v>
      </c>
      <c r="S140" s="313">
        <v>1452309.4410126817</v>
      </c>
      <c r="T140" s="139">
        <v>0</v>
      </c>
      <c r="U140" s="139">
        <v>908372.68492010597</v>
      </c>
      <c r="V140" s="139">
        <v>543936.75609257573</v>
      </c>
      <c r="W140" s="139">
        <v>0</v>
      </c>
      <c r="X140" s="139">
        <v>0</v>
      </c>
      <c r="Y140" s="139">
        <v>0</v>
      </c>
      <c r="Z140" s="139">
        <v>0</v>
      </c>
      <c r="AA140" s="139">
        <v>0</v>
      </c>
      <c r="AB140" s="139">
        <v>0</v>
      </c>
      <c r="AC140" s="139">
        <v>297690.55898731772</v>
      </c>
      <c r="AD140" s="44">
        <v>1749999.9999999995</v>
      </c>
      <c r="AF140" s="139">
        <v>0</v>
      </c>
      <c r="AG140" s="69"/>
      <c r="AH140" s="69"/>
    </row>
    <row r="141" spans="2:34" ht="15.75">
      <c r="B141" s="52">
        <v>0</v>
      </c>
      <c r="E141" s="100">
        <v>2026</v>
      </c>
      <c r="F141" s="313">
        <v>1452305.9160034973</v>
      </c>
      <c r="G141" s="139">
        <v>0</v>
      </c>
      <c r="H141" s="139">
        <v>1452305.9160034973</v>
      </c>
      <c r="I141" s="139">
        <v>0</v>
      </c>
      <c r="J141" s="139">
        <v>0</v>
      </c>
      <c r="K141" s="139">
        <v>0</v>
      </c>
      <c r="L141" s="139">
        <v>297694.08399650268</v>
      </c>
      <c r="M141" s="314">
        <v>1750000</v>
      </c>
      <c r="N141" s="315">
        <v>0.51842456391219438</v>
      </c>
      <c r="P141" s="69">
        <v>0</v>
      </c>
      <c r="R141" s="100">
        <v>2026</v>
      </c>
      <c r="S141" s="313">
        <v>1452305.9160034973</v>
      </c>
      <c r="T141" s="139">
        <v>0</v>
      </c>
      <c r="U141" s="139">
        <v>907242.98684634024</v>
      </c>
      <c r="V141" s="139">
        <v>545062.92915715696</v>
      </c>
      <c r="W141" s="139">
        <v>0</v>
      </c>
      <c r="X141" s="139">
        <v>0</v>
      </c>
      <c r="Y141" s="139">
        <v>0</v>
      </c>
      <c r="Z141" s="139">
        <v>0</v>
      </c>
      <c r="AA141" s="139">
        <v>0</v>
      </c>
      <c r="AB141" s="139">
        <v>0</v>
      </c>
      <c r="AC141" s="139">
        <v>297694.08399650268</v>
      </c>
      <c r="AD141" s="44">
        <v>1750000</v>
      </c>
      <c r="AF141" s="139">
        <v>0</v>
      </c>
      <c r="AG141" s="69"/>
      <c r="AH141" s="69"/>
    </row>
    <row r="142" spans="2:34" ht="15.75">
      <c r="B142" s="52">
        <v>0</v>
      </c>
      <c r="E142" s="100">
        <v>2027</v>
      </c>
      <c r="F142" s="313">
        <v>1452305.833468427</v>
      </c>
      <c r="G142" s="139">
        <v>0</v>
      </c>
      <c r="H142" s="139">
        <v>1452305.833468427</v>
      </c>
      <c r="I142" s="139">
        <v>0</v>
      </c>
      <c r="J142" s="139">
        <v>0</v>
      </c>
      <c r="K142" s="139">
        <v>0</v>
      </c>
      <c r="L142" s="139">
        <v>297694.16653157317</v>
      </c>
      <c r="M142" s="314">
        <v>1750000</v>
      </c>
      <c r="N142" s="315">
        <v>0.51620037456415213</v>
      </c>
      <c r="P142" s="69">
        <v>0</v>
      </c>
      <c r="R142" s="100">
        <v>2027</v>
      </c>
      <c r="S142" s="313">
        <v>1452305.833468427</v>
      </c>
      <c r="T142" s="139">
        <v>0</v>
      </c>
      <c r="U142" s="139">
        <v>903350.65548726614</v>
      </c>
      <c r="V142" s="139">
        <v>548955.17798116081</v>
      </c>
      <c r="W142" s="139">
        <v>0</v>
      </c>
      <c r="X142" s="139">
        <v>0</v>
      </c>
      <c r="Y142" s="139">
        <v>0</v>
      </c>
      <c r="Z142" s="139">
        <v>0</v>
      </c>
      <c r="AA142" s="139">
        <v>0</v>
      </c>
      <c r="AB142" s="139">
        <v>0</v>
      </c>
      <c r="AC142" s="139">
        <v>297694.16653157317</v>
      </c>
      <c r="AD142" s="44">
        <v>1750000</v>
      </c>
      <c r="AF142" s="139">
        <v>0</v>
      </c>
      <c r="AG142" s="69"/>
      <c r="AH142" s="69"/>
    </row>
    <row r="143" spans="2:34" ht="15.75">
      <c r="B143" s="52">
        <v>0</v>
      </c>
      <c r="E143" s="100">
        <v>2028</v>
      </c>
      <c r="F143" s="313">
        <v>1452305.7596315357</v>
      </c>
      <c r="G143" s="139">
        <v>0</v>
      </c>
      <c r="H143" s="139">
        <v>1452305.7596315357</v>
      </c>
      <c r="I143" s="139">
        <v>0</v>
      </c>
      <c r="J143" s="139">
        <v>0</v>
      </c>
      <c r="K143" s="139">
        <v>0</v>
      </c>
      <c r="L143" s="139">
        <v>297694.24036846455</v>
      </c>
      <c r="M143" s="314">
        <v>1750000.0000000002</v>
      </c>
      <c r="N143" s="315">
        <v>0.51404589445603055</v>
      </c>
      <c r="P143" s="69">
        <v>0</v>
      </c>
      <c r="R143" s="100">
        <v>2028</v>
      </c>
      <c r="S143" s="313">
        <v>1452305.7596315357</v>
      </c>
      <c r="T143" s="139">
        <v>0</v>
      </c>
      <c r="U143" s="139">
        <v>899580.31529805355</v>
      </c>
      <c r="V143" s="139">
        <v>552725.44433348218</v>
      </c>
      <c r="W143" s="139">
        <v>0</v>
      </c>
      <c r="X143" s="139">
        <v>0</v>
      </c>
      <c r="Y143" s="139">
        <v>0</v>
      </c>
      <c r="Z143" s="139">
        <v>0</v>
      </c>
      <c r="AA143" s="139">
        <v>0</v>
      </c>
      <c r="AB143" s="139">
        <v>0</v>
      </c>
      <c r="AC143" s="139">
        <v>297694.24036846455</v>
      </c>
      <c r="AD143" s="44">
        <v>1750000.0000000002</v>
      </c>
      <c r="AF143" s="139">
        <v>0</v>
      </c>
      <c r="AG143" s="69"/>
      <c r="AH143" s="69"/>
    </row>
    <row r="144" spans="2:34" ht="15.75">
      <c r="B144" s="52">
        <v>0</v>
      </c>
      <c r="E144" s="100">
        <v>2029</v>
      </c>
      <c r="F144" s="313">
        <v>1452305.6872069812</v>
      </c>
      <c r="G144" s="139">
        <v>0</v>
      </c>
      <c r="H144" s="139">
        <v>1452305.6872069812</v>
      </c>
      <c r="I144" s="139">
        <v>0</v>
      </c>
      <c r="J144" s="139">
        <v>0</v>
      </c>
      <c r="K144" s="139">
        <v>0</v>
      </c>
      <c r="L144" s="139">
        <v>297694.31279301865</v>
      </c>
      <c r="M144" s="314">
        <v>1750000</v>
      </c>
      <c r="N144" s="315">
        <v>0.51197144322909371</v>
      </c>
      <c r="P144" s="69">
        <v>0</v>
      </c>
      <c r="R144" s="100">
        <v>2029</v>
      </c>
      <c r="S144" s="313">
        <v>1452305.6872069812</v>
      </c>
      <c r="T144" s="139">
        <v>0</v>
      </c>
      <c r="U144" s="139">
        <v>895950.02565091394</v>
      </c>
      <c r="V144" s="139">
        <v>556355.66155606741</v>
      </c>
      <c r="W144" s="139">
        <v>0</v>
      </c>
      <c r="X144" s="139">
        <v>0</v>
      </c>
      <c r="Y144" s="139">
        <v>0</v>
      </c>
      <c r="Z144" s="139">
        <v>0</v>
      </c>
      <c r="AA144" s="139">
        <v>0</v>
      </c>
      <c r="AB144" s="139">
        <v>0</v>
      </c>
      <c r="AC144" s="139">
        <v>297694.31279301865</v>
      </c>
      <c r="AD144" s="44">
        <v>1750000</v>
      </c>
      <c r="AF144" s="139">
        <v>0</v>
      </c>
      <c r="AG144" s="69"/>
      <c r="AH144" s="69"/>
    </row>
    <row r="145" spans="2:34" ht="15.75">
      <c r="B145" s="52">
        <v>0</v>
      </c>
      <c r="E145" s="106">
        <v>2030</v>
      </c>
      <c r="F145" s="319">
        <v>1452305.6159991547</v>
      </c>
      <c r="G145" s="141">
        <v>0</v>
      </c>
      <c r="H145" s="141">
        <v>1452305.6159991547</v>
      </c>
      <c r="I145" s="141">
        <v>0</v>
      </c>
      <c r="J145" s="141">
        <v>0</v>
      </c>
      <c r="K145" s="141">
        <v>0</v>
      </c>
      <c r="L145" s="141">
        <v>297694.38400084473</v>
      </c>
      <c r="M145" s="320">
        <v>1749999.9999999995</v>
      </c>
      <c r="N145" s="323">
        <v>0.51003813388565433</v>
      </c>
      <c r="P145" s="69">
        <v>0</v>
      </c>
      <c r="R145" s="106">
        <v>2030</v>
      </c>
      <c r="S145" s="319">
        <v>1452305.6159991547</v>
      </c>
      <c r="T145" s="141">
        <v>0</v>
      </c>
      <c r="U145" s="141">
        <v>892566.73429989477</v>
      </c>
      <c r="V145" s="141">
        <v>559738.88169925997</v>
      </c>
      <c r="W145" s="141">
        <v>0</v>
      </c>
      <c r="X145" s="141">
        <v>0</v>
      </c>
      <c r="Y145" s="141">
        <v>0</v>
      </c>
      <c r="Z145" s="141">
        <v>0</v>
      </c>
      <c r="AA145" s="141">
        <v>0</v>
      </c>
      <c r="AB145" s="141">
        <v>0</v>
      </c>
      <c r="AC145" s="141">
        <v>297694.38400084473</v>
      </c>
      <c r="AD145" s="45">
        <v>1749999.9999999995</v>
      </c>
      <c r="AF145" s="139">
        <v>0</v>
      </c>
      <c r="AG145" s="69"/>
      <c r="AH145" s="69"/>
    </row>
    <row r="208" spans="1:2" ht="15.75">
      <c r="A208" s="114"/>
      <c r="B208" s="114"/>
    </row>
    <row r="3854" spans="1:30" s="52" customFormat="1">
      <c r="A3854" s="52">
        <v>0</v>
      </c>
      <c r="C3854" s="2"/>
      <c r="D3854" s="2"/>
      <c r="E3854" s="2"/>
      <c r="F3854" s="2"/>
      <c r="G3854" s="2"/>
      <c r="H3854" s="2"/>
      <c r="I3854" s="2"/>
      <c r="J3854" s="2"/>
      <c r="K3854" s="2"/>
      <c r="L3854" s="2"/>
      <c r="M3854" s="2"/>
      <c r="N3854" s="2"/>
      <c r="O3854" s="2"/>
      <c r="P3854" s="2"/>
      <c r="Q3854" s="2"/>
      <c r="R3854" s="2"/>
      <c r="S3854" s="2"/>
      <c r="T3854" s="2"/>
      <c r="U3854" s="2"/>
      <c r="V3854" s="2"/>
      <c r="W3854" s="2"/>
      <c r="X3854" s="2"/>
      <c r="Y3854" s="2"/>
      <c r="Z3854" s="2"/>
      <c r="AA3854" s="2"/>
      <c r="AB3854" s="2"/>
      <c r="AC3854" s="2"/>
      <c r="AD3854" s="2"/>
    </row>
    <row r="3855" spans="1:30" s="52" customFormat="1">
      <c r="A3855" s="52">
        <v>0</v>
      </c>
      <c r="C3855" s="2"/>
      <c r="D3855" s="2"/>
      <c r="E3855" s="2"/>
      <c r="F3855" s="2"/>
      <c r="G3855" s="2"/>
      <c r="H3855" s="2"/>
      <c r="I3855" s="2"/>
      <c r="J3855" s="2"/>
      <c r="K3855" s="2"/>
      <c r="L3855" s="2"/>
      <c r="M3855" s="2"/>
      <c r="N3855" s="2"/>
      <c r="O3855" s="2"/>
      <c r="P3855" s="2"/>
      <c r="Q3855" s="2"/>
      <c r="R3855" s="2"/>
      <c r="S3855" s="2"/>
      <c r="T3855" s="2"/>
      <c r="U3855" s="2"/>
      <c r="V3855" s="2"/>
      <c r="W3855" s="2"/>
      <c r="X3855" s="2"/>
      <c r="Y3855" s="2"/>
      <c r="Z3855" s="2"/>
      <c r="AA3855" s="2"/>
      <c r="AB3855" s="2"/>
      <c r="AC3855" s="2"/>
      <c r="AD3855" s="2"/>
    </row>
    <row r="3856" spans="1:30" s="52" customFormat="1">
      <c r="A3856" s="52">
        <v>0</v>
      </c>
      <c r="C3856" s="2"/>
      <c r="D3856" s="2"/>
      <c r="E3856" s="2"/>
      <c r="F3856" s="2"/>
      <c r="G3856" s="2"/>
      <c r="H3856" s="2"/>
      <c r="I3856" s="2"/>
      <c r="J3856" s="2"/>
      <c r="K3856" s="2"/>
      <c r="L3856" s="2"/>
      <c r="M3856" s="2"/>
      <c r="N3856" s="2"/>
      <c r="O3856" s="2"/>
      <c r="P3856" s="2"/>
      <c r="Q3856" s="2"/>
      <c r="R3856" s="2"/>
      <c r="S3856" s="2"/>
      <c r="T3856" s="2"/>
      <c r="U3856" s="2"/>
      <c r="V3856" s="2"/>
      <c r="W3856" s="2"/>
      <c r="X3856" s="2"/>
      <c r="Y3856" s="2"/>
      <c r="Z3856" s="2"/>
      <c r="AA3856" s="2"/>
      <c r="AB3856" s="2"/>
      <c r="AC3856" s="2"/>
      <c r="AD3856" s="2"/>
    </row>
    <row r="3857" spans="1:30" s="52" customFormat="1">
      <c r="A3857" s="52">
        <v>0</v>
      </c>
      <c r="C3857" s="2"/>
      <c r="D3857" s="2"/>
      <c r="E3857" s="2"/>
      <c r="F3857" s="2"/>
      <c r="G3857" s="2"/>
      <c r="H3857" s="2"/>
      <c r="I3857" s="2"/>
      <c r="J3857" s="2"/>
      <c r="K3857" s="2"/>
      <c r="L3857" s="2"/>
      <c r="M3857" s="2"/>
      <c r="N3857" s="2"/>
      <c r="O3857" s="2"/>
      <c r="P3857" s="2"/>
      <c r="Q3857" s="2"/>
      <c r="R3857" s="2"/>
      <c r="S3857" s="2"/>
      <c r="T3857" s="2"/>
      <c r="U3857" s="2"/>
      <c r="V3857" s="2"/>
      <c r="W3857" s="2"/>
      <c r="X3857" s="2"/>
      <c r="Y3857" s="2"/>
      <c r="Z3857" s="2"/>
      <c r="AA3857" s="2"/>
      <c r="AB3857" s="2"/>
      <c r="AC3857" s="2"/>
      <c r="AD3857" s="2"/>
    </row>
    <row r="3858" spans="1:30" s="52" customFormat="1">
      <c r="A3858" s="52">
        <v>0</v>
      </c>
      <c r="C3858" s="2"/>
      <c r="D3858" s="2"/>
      <c r="E3858" s="2"/>
      <c r="F3858" s="2"/>
      <c r="G3858" s="2"/>
      <c r="H3858" s="2"/>
      <c r="I3858" s="2"/>
      <c r="J3858" s="2"/>
      <c r="K3858" s="2"/>
      <c r="L3858" s="2"/>
      <c r="M3858" s="2"/>
      <c r="N3858" s="2"/>
      <c r="O3858" s="2"/>
      <c r="P3858" s="2"/>
      <c r="Q3858" s="2"/>
      <c r="R3858" s="2"/>
      <c r="S3858" s="2"/>
      <c r="T3858" s="2"/>
      <c r="U3858" s="2"/>
      <c r="V3858" s="2"/>
      <c r="W3858" s="2"/>
      <c r="X3858" s="2"/>
      <c r="Y3858" s="2"/>
      <c r="Z3858" s="2"/>
      <c r="AA3858" s="2"/>
      <c r="AB3858" s="2"/>
      <c r="AC3858" s="2"/>
      <c r="AD3858" s="2"/>
    </row>
    <row r="3859" spans="1:30" s="52" customFormat="1">
      <c r="A3859" s="52">
        <v>0</v>
      </c>
      <c r="C3859" s="2"/>
      <c r="D3859" s="2"/>
      <c r="E3859" s="2"/>
      <c r="F3859" s="2"/>
      <c r="G3859" s="2"/>
      <c r="H3859" s="2"/>
      <c r="I3859" s="2"/>
      <c r="J3859" s="2"/>
      <c r="K3859" s="2"/>
      <c r="L3859" s="2"/>
      <c r="M3859" s="2"/>
      <c r="N3859" s="2"/>
      <c r="O3859" s="2"/>
      <c r="P3859" s="2"/>
      <c r="Q3859" s="2"/>
      <c r="R3859" s="2"/>
      <c r="S3859" s="2"/>
      <c r="T3859" s="2"/>
      <c r="U3859" s="2"/>
      <c r="V3859" s="2"/>
      <c r="W3859" s="2"/>
      <c r="X3859" s="2"/>
      <c r="Y3859" s="2"/>
      <c r="Z3859" s="2"/>
      <c r="AA3859" s="2"/>
      <c r="AB3859" s="2"/>
      <c r="AC3859" s="2"/>
      <c r="AD3859" s="2"/>
    </row>
    <row r="3860" spans="1:30" s="52" customFormat="1">
      <c r="A3860" s="52">
        <v>0</v>
      </c>
      <c r="C3860" s="2"/>
      <c r="D3860" s="2"/>
      <c r="E3860" s="2"/>
      <c r="F3860" s="2"/>
      <c r="G3860" s="2"/>
      <c r="H3860" s="2"/>
      <c r="I3860" s="2"/>
      <c r="J3860" s="2"/>
      <c r="K3860" s="2"/>
      <c r="L3860" s="2"/>
      <c r="M3860" s="2"/>
      <c r="N3860" s="2"/>
      <c r="O3860" s="2"/>
      <c r="P3860" s="2"/>
      <c r="Q3860" s="2"/>
      <c r="R3860" s="2"/>
      <c r="S3860" s="2"/>
      <c r="T3860" s="2"/>
      <c r="U3860" s="2"/>
      <c r="V3860" s="2"/>
      <c r="W3860" s="2"/>
      <c r="X3860" s="2"/>
      <c r="Y3860" s="2"/>
      <c r="Z3860" s="2"/>
      <c r="AA3860" s="2"/>
      <c r="AB3860" s="2"/>
      <c r="AC3860" s="2"/>
      <c r="AD3860" s="2"/>
    </row>
    <row r="3861" spans="1:30" s="52" customFormat="1">
      <c r="A3861" s="52">
        <v>0</v>
      </c>
      <c r="C3861" s="2"/>
      <c r="D3861" s="2"/>
      <c r="E3861" s="2"/>
      <c r="F3861" s="2"/>
      <c r="G3861" s="2"/>
      <c r="H3861" s="2"/>
      <c r="I3861" s="2"/>
      <c r="J3861" s="2"/>
      <c r="K3861" s="2"/>
      <c r="L3861" s="2"/>
      <c r="M3861" s="2"/>
      <c r="N3861" s="2"/>
      <c r="O3861" s="2"/>
      <c r="P3861" s="2"/>
      <c r="Q3861" s="2"/>
      <c r="R3861" s="2"/>
      <c r="S3861" s="2"/>
      <c r="T3861" s="2"/>
      <c r="U3861" s="2"/>
      <c r="V3861" s="2"/>
      <c r="W3861" s="2"/>
      <c r="X3861" s="2"/>
      <c r="Y3861" s="2"/>
      <c r="Z3861" s="2"/>
      <c r="AA3861" s="2"/>
      <c r="AB3861" s="2"/>
      <c r="AC3861" s="2"/>
      <c r="AD3861" s="2"/>
    </row>
    <row r="3862" spans="1:30" s="52" customFormat="1">
      <c r="A3862" s="52">
        <v>0</v>
      </c>
      <c r="C3862" s="2"/>
      <c r="D3862" s="2"/>
      <c r="E3862" s="2"/>
      <c r="F3862" s="2"/>
      <c r="G3862" s="2"/>
      <c r="H3862" s="2"/>
      <c r="I3862" s="2"/>
      <c r="J3862" s="2"/>
      <c r="K3862" s="2"/>
      <c r="L3862" s="2"/>
      <c r="M3862" s="2"/>
      <c r="N3862" s="2"/>
      <c r="O3862" s="2"/>
      <c r="P3862" s="2"/>
      <c r="Q3862" s="2"/>
      <c r="R3862" s="2"/>
      <c r="S3862" s="2"/>
      <c r="T3862" s="2"/>
      <c r="U3862" s="2"/>
      <c r="V3862" s="2"/>
      <c r="W3862" s="2"/>
      <c r="X3862" s="2"/>
      <c r="Y3862" s="2"/>
      <c r="Z3862" s="2"/>
      <c r="AA3862" s="2"/>
      <c r="AB3862" s="2"/>
      <c r="AC3862" s="2"/>
      <c r="AD3862" s="2"/>
    </row>
    <row r="3863" spans="1:30" s="52" customFormat="1">
      <c r="A3863" s="52">
        <v>0</v>
      </c>
      <c r="C3863" s="2"/>
      <c r="D3863" s="2"/>
      <c r="E3863" s="2"/>
      <c r="F3863" s="2"/>
      <c r="G3863" s="2"/>
      <c r="H3863" s="2"/>
      <c r="I3863" s="2"/>
      <c r="J3863" s="2"/>
      <c r="K3863" s="2"/>
      <c r="L3863" s="2"/>
      <c r="M3863" s="2"/>
      <c r="N3863" s="2"/>
      <c r="O3863" s="2"/>
      <c r="P3863" s="2"/>
      <c r="Q3863" s="2"/>
      <c r="R3863" s="2"/>
      <c r="S3863" s="2"/>
      <c r="T3863" s="2"/>
      <c r="U3863" s="2"/>
      <c r="V3863" s="2"/>
      <c r="W3863" s="2"/>
      <c r="X3863" s="2"/>
      <c r="Y3863" s="2"/>
      <c r="Z3863" s="2"/>
      <c r="AA3863" s="2"/>
      <c r="AB3863" s="2"/>
      <c r="AC3863" s="2"/>
      <c r="AD3863" s="2"/>
    </row>
    <row r="3864" spans="1:30" s="52" customFormat="1">
      <c r="A3864" s="52">
        <v>0</v>
      </c>
      <c r="C3864" s="2"/>
      <c r="D3864" s="2"/>
      <c r="E3864" s="2"/>
      <c r="F3864" s="2"/>
      <c r="G3864" s="2"/>
      <c r="H3864" s="2"/>
      <c r="I3864" s="2"/>
      <c r="J3864" s="2"/>
      <c r="K3864" s="2"/>
      <c r="L3864" s="2"/>
      <c r="M3864" s="2"/>
      <c r="N3864" s="2"/>
      <c r="O3864" s="2"/>
      <c r="P3864" s="2"/>
      <c r="Q3864" s="2"/>
      <c r="R3864" s="2"/>
      <c r="S3864" s="2"/>
      <c r="T3864" s="2"/>
      <c r="U3864" s="2"/>
      <c r="V3864" s="2"/>
      <c r="W3864" s="2"/>
      <c r="X3864" s="2"/>
      <c r="Y3864" s="2"/>
      <c r="Z3864" s="2"/>
      <c r="AA3864" s="2"/>
      <c r="AB3864" s="2"/>
      <c r="AC3864" s="2"/>
      <c r="AD3864" s="2"/>
    </row>
    <row r="3865" spans="1:30" s="52" customFormat="1">
      <c r="A3865" s="52">
        <v>0</v>
      </c>
      <c r="C3865" s="2"/>
      <c r="D3865" s="2"/>
      <c r="E3865" s="2"/>
      <c r="F3865" s="2"/>
      <c r="G3865" s="2"/>
      <c r="H3865" s="2"/>
      <c r="I3865" s="2"/>
      <c r="J3865" s="2"/>
      <c r="K3865" s="2"/>
      <c r="L3865" s="2"/>
      <c r="M3865" s="2"/>
      <c r="N3865" s="2"/>
      <c r="O3865" s="2"/>
      <c r="P3865" s="2"/>
      <c r="Q3865" s="2"/>
      <c r="R3865" s="2"/>
      <c r="S3865" s="2"/>
      <c r="T3865" s="2"/>
      <c r="U3865" s="2"/>
      <c r="V3865" s="2"/>
      <c r="W3865" s="2"/>
      <c r="X3865" s="2"/>
      <c r="Y3865" s="2"/>
      <c r="Z3865" s="2"/>
      <c r="AA3865" s="2"/>
      <c r="AB3865" s="2"/>
      <c r="AC3865" s="2"/>
      <c r="AD3865" s="2"/>
    </row>
    <row r="3866" spans="1:30" s="52" customFormat="1">
      <c r="A3866" s="52">
        <v>0</v>
      </c>
      <c r="C3866" s="2"/>
      <c r="D3866" s="2"/>
      <c r="E3866" s="2"/>
      <c r="F3866" s="2"/>
      <c r="G3866" s="2"/>
      <c r="H3866" s="2"/>
      <c r="I3866" s="2"/>
      <c r="J3866" s="2"/>
      <c r="K3866" s="2"/>
      <c r="L3866" s="2"/>
      <c r="M3866" s="2"/>
      <c r="N3866" s="2"/>
      <c r="O3866" s="2"/>
      <c r="P3866" s="2"/>
      <c r="Q3866" s="2"/>
      <c r="R3866" s="2"/>
      <c r="S3866" s="2"/>
      <c r="T3866" s="2"/>
      <c r="U3866" s="2"/>
      <c r="V3866" s="2"/>
      <c r="W3866" s="2"/>
      <c r="X3866" s="2"/>
      <c r="Y3866" s="2"/>
      <c r="Z3866" s="2"/>
      <c r="AA3866" s="2"/>
      <c r="AB3866" s="2"/>
      <c r="AC3866" s="2"/>
      <c r="AD3866" s="2"/>
    </row>
    <row r="3867" spans="1:30" s="52" customFormat="1">
      <c r="A3867" s="52">
        <v>0</v>
      </c>
      <c r="C3867" s="2"/>
      <c r="D3867" s="2"/>
      <c r="E3867" s="2"/>
      <c r="F3867" s="2"/>
      <c r="G3867" s="2"/>
      <c r="H3867" s="2"/>
      <c r="I3867" s="2"/>
      <c r="J3867" s="2"/>
      <c r="K3867" s="2"/>
      <c r="L3867" s="2"/>
      <c r="M3867" s="2"/>
      <c r="N3867" s="2"/>
      <c r="O3867" s="2"/>
      <c r="P3867" s="2"/>
      <c r="Q3867" s="2"/>
      <c r="R3867" s="2"/>
      <c r="S3867" s="2"/>
      <c r="T3867" s="2"/>
      <c r="U3867" s="2"/>
      <c r="V3867" s="2"/>
      <c r="W3867" s="2"/>
      <c r="X3867" s="2"/>
      <c r="Y3867" s="2"/>
      <c r="Z3867" s="2"/>
      <c r="AA3867" s="2"/>
      <c r="AB3867" s="2"/>
      <c r="AC3867" s="2"/>
      <c r="AD3867" s="2"/>
    </row>
    <row r="3868" spans="1:30" s="52" customFormat="1">
      <c r="A3868" s="52">
        <v>0</v>
      </c>
      <c r="C3868" s="2"/>
      <c r="D3868" s="2"/>
      <c r="E3868" s="2"/>
      <c r="F3868" s="2"/>
      <c r="G3868" s="2"/>
      <c r="H3868" s="2"/>
      <c r="I3868" s="2"/>
      <c r="J3868" s="2"/>
      <c r="K3868" s="2"/>
      <c r="L3868" s="2"/>
      <c r="M3868" s="2"/>
      <c r="N3868" s="2"/>
      <c r="O3868" s="2"/>
      <c r="P3868" s="2"/>
      <c r="Q3868" s="2"/>
      <c r="R3868" s="2"/>
      <c r="S3868" s="2"/>
      <c r="T3868" s="2"/>
      <c r="U3868" s="2"/>
      <c r="V3868" s="2"/>
      <c r="W3868" s="2"/>
      <c r="X3868" s="2"/>
      <c r="Y3868" s="2"/>
      <c r="Z3868" s="2"/>
      <c r="AA3868" s="2"/>
      <c r="AB3868" s="2"/>
      <c r="AC3868" s="2"/>
      <c r="AD3868" s="2"/>
    </row>
    <row r="3869" spans="1:30" s="52" customFormat="1">
      <c r="A3869" s="52">
        <v>0</v>
      </c>
      <c r="C3869" s="2"/>
      <c r="D3869" s="2"/>
      <c r="E3869" s="2"/>
      <c r="F3869" s="2"/>
      <c r="G3869" s="2"/>
      <c r="H3869" s="2"/>
      <c r="I3869" s="2"/>
      <c r="J3869" s="2"/>
      <c r="K3869" s="2"/>
      <c r="L3869" s="2"/>
      <c r="M3869" s="2"/>
      <c r="N3869" s="2"/>
      <c r="O3869" s="2"/>
      <c r="P3869" s="2"/>
      <c r="Q3869" s="2"/>
      <c r="R3869" s="2"/>
      <c r="S3869" s="2"/>
      <c r="T3869" s="2"/>
      <c r="U3869" s="2"/>
      <c r="V3869" s="2"/>
      <c r="W3869" s="2"/>
      <c r="X3869" s="2"/>
      <c r="Y3869" s="2"/>
      <c r="Z3869" s="2"/>
      <c r="AA3869" s="2"/>
      <c r="AB3869" s="2"/>
      <c r="AC3869" s="2"/>
      <c r="AD3869" s="2"/>
    </row>
    <row r="3870" spans="1:30" s="52" customFormat="1">
      <c r="A3870" s="52">
        <v>0</v>
      </c>
      <c r="C3870" s="2"/>
      <c r="D3870" s="2"/>
      <c r="E3870" s="2"/>
      <c r="F3870" s="2"/>
      <c r="G3870" s="2"/>
      <c r="H3870" s="2"/>
      <c r="I3870" s="2"/>
      <c r="J3870" s="2"/>
      <c r="K3870" s="2"/>
      <c r="L3870" s="2"/>
      <c r="M3870" s="2"/>
      <c r="N3870" s="2"/>
      <c r="O3870" s="2"/>
      <c r="P3870" s="2"/>
      <c r="Q3870" s="2"/>
      <c r="R3870" s="2"/>
      <c r="S3870" s="2"/>
      <c r="T3870" s="2"/>
      <c r="U3870" s="2"/>
      <c r="V3870" s="2"/>
      <c r="W3870" s="2"/>
      <c r="X3870" s="2"/>
      <c r="Y3870" s="2"/>
      <c r="Z3870" s="2"/>
      <c r="AA3870" s="2"/>
      <c r="AB3870" s="2"/>
      <c r="AC3870" s="2"/>
      <c r="AD3870" s="2"/>
    </row>
    <row r="3871" spans="1:30" s="52" customFormat="1">
      <c r="A3871" s="52">
        <v>0</v>
      </c>
      <c r="C3871" s="2"/>
      <c r="D3871" s="2"/>
      <c r="E3871" s="2"/>
      <c r="F3871" s="2"/>
      <c r="G3871" s="2"/>
      <c r="H3871" s="2"/>
      <c r="I3871" s="2"/>
      <c r="J3871" s="2"/>
      <c r="K3871" s="2"/>
      <c r="L3871" s="2"/>
      <c r="M3871" s="2"/>
      <c r="N3871" s="2"/>
      <c r="O3871" s="2"/>
      <c r="P3871" s="2"/>
      <c r="Q3871" s="2"/>
      <c r="R3871" s="2"/>
      <c r="S3871" s="2"/>
      <c r="T3871" s="2"/>
      <c r="U3871" s="2"/>
      <c r="V3871" s="2"/>
      <c r="W3871" s="2"/>
      <c r="X3871" s="2"/>
      <c r="Y3871" s="2"/>
      <c r="Z3871" s="2"/>
      <c r="AA3871" s="2"/>
      <c r="AB3871" s="2"/>
      <c r="AC3871" s="2"/>
      <c r="AD3871" s="2"/>
    </row>
    <row r="3872" spans="1:30" s="52" customFormat="1">
      <c r="A3872" s="52">
        <v>0</v>
      </c>
      <c r="C3872" s="2"/>
      <c r="D3872" s="2"/>
      <c r="E3872" s="2"/>
      <c r="F3872" s="2"/>
      <c r="G3872" s="2"/>
      <c r="H3872" s="2"/>
      <c r="I3872" s="2"/>
      <c r="J3872" s="2"/>
      <c r="K3872" s="2"/>
      <c r="L3872" s="2"/>
      <c r="M3872" s="2"/>
      <c r="N3872" s="2"/>
      <c r="O3872" s="2"/>
      <c r="P3872" s="2"/>
      <c r="Q3872" s="2"/>
      <c r="R3872" s="2"/>
      <c r="S3872" s="2"/>
      <c r="T3872" s="2"/>
      <c r="U3872" s="2"/>
      <c r="V3872" s="2"/>
      <c r="W3872" s="2"/>
      <c r="X3872" s="2"/>
      <c r="Y3872" s="2"/>
      <c r="Z3872" s="2"/>
      <c r="AA3872" s="2"/>
      <c r="AB3872" s="2"/>
      <c r="AC3872" s="2"/>
      <c r="AD3872" s="2"/>
    </row>
    <row r="3873" spans="1:30" s="52" customFormat="1">
      <c r="A3873" s="52">
        <v>0</v>
      </c>
      <c r="C3873" s="2"/>
      <c r="D3873" s="2"/>
      <c r="E3873" s="2"/>
      <c r="F3873" s="2"/>
      <c r="G3873" s="2"/>
      <c r="H3873" s="2"/>
      <c r="I3873" s="2"/>
      <c r="J3873" s="2"/>
      <c r="K3873" s="2"/>
      <c r="L3873" s="2"/>
      <c r="M3873" s="2"/>
      <c r="N3873" s="2"/>
      <c r="O3873" s="2"/>
      <c r="P3873" s="2"/>
      <c r="Q3873" s="2"/>
      <c r="R3873" s="2"/>
      <c r="S3873" s="2"/>
      <c r="T3873" s="2"/>
      <c r="U3873" s="2"/>
      <c r="V3873" s="2"/>
      <c r="W3873" s="2"/>
      <c r="X3873" s="2"/>
      <c r="Y3873" s="2"/>
      <c r="Z3873" s="2"/>
      <c r="AA3873" s="2"/>
      <c r="AB3873" s="2"/>
      <c r="AC3873" s="2"/>
      <c r="AD3873" s="2"/>
    </row>
    <row r="3874" spans="1:30" s="52" customFormat="1">
      <c r="A3874" s="52">
        <v>0</v>
      </c>
      <c r="C3874" s="2"/>
      <c r="D3874" s="2"/>
      <c r="E3874" s="2"/>
      <c r="F3874" s="2"/>
      <c r="G3874" s="2"/>
      <c r="H3874" s="2"/>
      <c r="I3874" s="2"/>
      <c r="J3874" s="2"/>
      <c r="K3874" s="2"/>
      <c r="L3874" s="2"/>
      <c r="M3874" s="2"/>
      <c r="N3874" s="2"/>
      <c r="O3874" s="2"/>
      <c r="P3874" s="2"/>
      <c r="Q3874" s="2"/>
      <c r="R3874" s="2"/>
      <c r="S3874" s="2"/>
      <c r="T3874" s="2"/>
      <c r="U3874" s="2"/>
      <c r="V3874" s="2"/>
      <c r="W3874" s="2"/>
      <c r="X3874" s="2"/>
      <c r="Y3874" s="2"/>
      <c r="Z3874" s="2"/>
      <c r="AA3874" s="2"/>
      <c r="AB3874" s="2"/>
      <c r="AC3874" s="2"/>
      <c r="AD3874" s="2"/>
    </row>
    <row r="3875" spans="1:30" s="52" customFormat="1">
      <c r="A3875" s="52">
        <v>0</v>
      </c>
      <c r="C3875" s="2"/>
      <c r="D3875" s="2"/>
      <c r="E3875" s="2"/>
      <c r="F3875" s="2"/>
      <c r="G3875" s="2"/>
      <c r="H3875" s="2"/>
      <c r="I3875" s="2"/>
      <c r="J3875" s="2"/>
      <c r="K3875" s="2"/>
      <c r="L3875" s="2"/>
      <c r="M3875" s="2"/>
      <c r="N3875" s="2"/>
      <c r="O3875" s="2"/>
      <c r="P3875" s="2"/>
      <c r="Q3875" s="2"/>
      <c r="R3875" s="2"/>
      <c r="S3875" s="2"/>
      <c r="T3875" s="2"/>
      <c r="U3875" s="2"/>
      <c r="V3875" s="2"/>
      <c r="W3875" s="2"/>
      <c r="X3875" s="2"/>
      <c r="Y3875" s="2"/>
      <c r="Z3875" s="2"/>
      <c r="AA3875" s="2"/>
      <c r="AB3875" s="2"/>
      <c r="AC3875" s="2"/>
      <c r="AD3875" s="2"/>
    </row>
    <row r="3876" spans="1:30" s="52" customFormat="1">
      <c r="A3876" s="52">
        <v>0</v>
      </c>
      <c r="C3876" s="2"/>
      <c r="D3876" s="2"/>
      <c r="E3876" s="2"/>
      <c r="F3876" s="2"/>
      <c r="G3876" s="2"/>
      <c r="H3876" s="2"/>
      <c r="I3876" s="2"/>
      <c r="J3876" s="2"/>
      <c r="K3876" s="2"/>
      <c r="L3876" s="2"/>
      <c r="M3876" s="2"/>
      <c r="N3876" s="2"/>
      <c r="O3876" s="2"/>
      <c r="P3876" s="2"/>
      <c r="Q3876" s="2"/>
      <c r="R3876" s="2"/>
      <c r="S3876" s="2"/>
      <c r="T3876" s="2"/>
      <c r="U3876" s="2"/>
      <c r="V3876" s="2"/>
      <c r="W3876" s="2"/>
      <c r="X3876" s="2"/>
      <c r="Y3876" s="2"/>
      <c r="Z3876" s="2"/>
      <c r="AA3876" s="2"/>
      <c r="AB3876" s="2"/>
      <c r="AC3876" s="2"/>
      <c r="AD3876" s="2"/>
    </row>
    <row r="3877" spans="1:30" s="52" customFormat="1">
      <c r="A3877" s="52">
        <v>0</v>
      </c>
      <c r="C3877" s="2"/>
      <c r="D3877" s="2"/>
      <c r="E3877" s="2"/>
      <c r="F3877" s="2"/>
      <c r="G3877" s="2"/>
      <c r="H3877" s="2"/>
      <c r="I3877" s="2"/>
      <c r="J3877" s="2"/>
      <c r="K3877" s="2"/>
      <c r="L3877" s="2"/>
      <c r="M3877" s="2"/>
      <c r="N3877" s="2"/>
      <c r="O3877" s="2"/>
      <c r="P3877" s="2"/>
      <c r="Q3877" s="2"/>
      <c r="R3877" s="2"/>
      <c r="S3877" s="2"/>
      <c r="T3877" s="2"/>
      <c r="U3877" s="2"/>
      <c r="V3877" s="2"/>
      <c r="W3877" s="2"/>
      <c r="X3877" s="2"/>
      <c r="Y3877" s="2"/>
      <c r="Z3877" s="2"/>
      <c r="AA3877" s="2"/>
      <c r="AB3877" s="2"/>
      <c r="AC3877" s="2"/>
      <c r="AD3877" s="2"/>
    </row>
    <row r="3878" spans="1:30" s="52" customFormat="1">
      <c r="A3878" s="52">
        <v>0</v>
      </c>
      <c r="C3878" s="2"/>
      <c r="D3878" s="2"/>
      <c r="E3878" s="2"/>
      <c r="F3878" s="2"/>
      <c r="G3878" s="2"/>
      <c r="H3878" s="2"/>
      <c r="I3878" s="2"/>
      <c r="J3878" s="2"/>
      <c r="K3878" s="2"/>
      <c r="L3878" s="2"/>
      <c r="M3878" s="2"/>
      <c r="N3878" s="2"/>
      <c r="O3878" s="2"/>
      <c r="P3878" s="2"/>
      <c r="Q3878" s="2"/>
      <c r="R3878" s="2"/>
      <c r="S3878" s="2"/>
      <c r="T3878" s="2"/>
      <c r="U3878" s="2"/>
      <c r="V3878" s="2"/>
      <c r="W3878" s="2"/>
      <c r="X3878" s="2"/>
      <c r="Y3878" s="2"/>
      <c r="Z3878" s="2"/>
      <c r="AA3878" s="2"/>
      <c r="AB3878" s="2"/>
      <c r="AC3878" s="2"/>
      <c r="AD3878" s="2"/>
    </row>
    <row r="3879" spans="1:30" s="52" customFormat="1">
      <c r="A3879" s="52">
        <v>0</v>
      </c>
      <c r="C3879" s="2"/>
      <c r="D3879" s="2"/>
      <c r="E3879" s="2"/>
      <c r="F3879" s="2"/>
      <c r="G3879" s="2"/>
      <c r="H3879" s="2"/>
      <c r="I3879" s="2"/>
      <c r="J3879" s="2"/>
      <c r="K3879" s="2"/>
      <c r="L3879" s="2"/>
      <c r="M3879" s="2"/>
      <c r="N3879" s="2"/>
      <c r="O3879" s="2"/>
      <c r="P3879" s="2"/>
      <c r="Q3879" s="2"/>
      <c r="R3879" s="2"/>
      <c r="S3879" s="2"/>
      <c r="T3879" s="2"/>
      <c r="U3879" s="2"/>
      <c r="V3879" s="2"/>
      <c r="W3879" s="2"/>
      <c r="X3879" s="2"/>
      <c r="Y3879" s="2"/>
      <c r="Z3879" s="2"/>
      <c r="AA3879" s="2"/>
      <c r="AB3879" s="2"/>
      <c r="AC3879" s="2"/>
      <c r="AD3879" s="2"/>
    </row>
    <row r="3880" spans="1:30" s="52" customFormat="1">
      <c r="A3880" s="52">
        <v>0</v>
      </c>
      <c r="C3880" s="2"/>
      <c r="D3880" s="2"/>
      <c r="E3880" s="2"/>
      <c r="F3880" s="2"/>
      <c r="G3880" s="2"/>
      <c r="H3880" s="2"/>
      <c r="I3880" s="2"/>
      <c r="J3880" s="2"/>
      <c r="K3880" s="2"/>
      <c r="L3880" s="2"/>
      <c r="M3880" s="2"/>
      <c r="N3880" s="2"/>
      <c r="O3880" s="2"/>
      <c r="P3880" s="2"/>
      <c r="Q3880" s="2"/>
      <c r="R3880" s="2"/>
      <c r="S3880" s="2"/>
      <c r="T3880" s="2"/>
      <c r="U3880" s="2"/>
      <c r="V3880" s="2"/>
      <c r="W3880" s="2"/>
      <c r="X3880" s="2"/>
      <c r="Y3880" s="2"/>
      <c r="Z3880" s="2"/>
      <c r="AA3880" s="2"/>
      <c r="AB3880" s="2"/>
      <c r="AC3880" s="2"/>
      <c r="AD3880" s="2"/>
    </row>
    <row r="3881" spans="1:30" s="52" customFormat="1">
      <c r="A3881" s="52">
        <v>0</v>
      </c>
      <c r="C3881" s="2"/>
      <c r="D3881" s="2"/>
      <c r="E3881" s="2"/>
      <c r="F3881" s="2"/>
      <c r="G3881" s="2"/>
      <c r="H3881" s="2"/>
      <c r="I3881" s="2"/>
      <c r="J3881" s="2"/>
      <c r="K3881" s="2"/>
      <c r="L3881" s="2"/>
      <c r="M3881" s="2"/>
      <c r="N3881" s="2"/>
      <c r="O3881" s="2"/>
      <c r="P3881" s="2"/>
      <c r="Q3881" s="2"/>
      <c r="R3881" s="2"/>
      <c r="S3881" s="2"/>
      <c r="T3881" s="2"/>
      <c r="U3881" s="2"/>
      <c r="V3881" s="2"/>
      <c r="W3881" s="2"/>
      <c r="X3881" s="2"/>
      <c r="Y3881" s="2"/>
      <c r="Z3881" s="2"/>
      <c r="AA3881" s="2"/>
      <c r="AB3881" s="2"/>
      <c r="AC3881" s="2"/>
      <c r="AD3881" s="2"/>
    </row>
    <row r="3882" spans="1:30" s="52" customFormat="1">
      <c r="A3882" s="52">
        <v>0</v>
      </c>
      <c r="C3882" s="2"/>
      <c r="D3882" s="2"/>
      <c r="E3882" s="2"/>
      <c r="F3882" s="2"/>
      <c r="G3882" s="2"/>
      <c r="H3882" s="2"/>
      <c r="I3882" s="2"/>
      <c r="J3882" s="2"/>
      <c r="K3882" s="2"/>
      <c r="L3882" s="2"/>
      <c r="M3882" s="2"/>
      <c r="N3882" s="2"/>
      <c r="O3882" s="2"/>
      <c r="P3882" s="2"/>
      <c r="Q3882" s="2"/>
      <c r="R3882" s="2"/>
      <c r="S3882" s="2"/>
      <c r="T3882" s="2"/>
      <c r="U3882" s="2"/>
      <c r="V3882" s="2"/>
      <c r="W3882" s="2"/>
      <c r="X3882" s="2"/>
      <c r="Y3882" s="2"/>
      <c r="Z3882" s="2"/>
      <c r="AA3882" s="2"/>
      <c r="AB3882" s="2"/>
      <c r="AC3882" s="2"/>
      <c r="AD3882" s="2"/>
    </row>
  </sheetData>
  <printOptions gridLines="1"/>
  <pageMargins left="0" right="0" top="1" bottom="1" header="0.5" footer="0.5"/>
  <pageSetup scale="90" orientation="landscape" r:id="rId1"/>
  <headerFooter alignWithMargins="0">
    <oddFooter>&amp;F</oddFooter>
  </headerFooter>
</worksheet>
</file>

<file path=xl/worksheets/sheet17.xml><?xml version="1.0" encoding="utf-8"?>
<worksheet xmlns="http://schemas.openxmlformats.org/spreadsheetml/2006/main" xmlns:r="http://schemas.openxmlformats.org/officeDocument/2006/relationships">
  <sheetPr codeName="Sheet24">
    <pageSetUpPr fitToPage="1"/>
  </sheetPr>
  <dimension ref="A1:HY3914"/>
  <sheetViews>
    <sheetView zoomScale="55" zoomScaleNormal="55" workbookViewId="0">
      <pane xSplit="7080" ySplit="1350" topLeftCell="AF249" activePane="bottomRight"/>
      <selection sqref="A1:XFD1048576"/>
      <selection pane="topRight" sqref="A1:XFD1048576"/>
      <selection pane="bottomLeft" sqref="A1:XFD1048576"/>
      <selection pane="bottomRight" sqref="A1:XFD1048576"/>
    </sheetView>
  </sheetViews>
  <sheetFormatPr defaultColWidth="8.75" defaultRowHeight="15"/>
  <cols>
    <col min="1" max="1" width="8.75" style="52" bestFit="1" customWidth="1"/>
    <col min="2" max="2" width="7.625" style="52" customWidth="1"/>
    <col min="3" max="4" width="2.75" style="2" customWidth="1"/>
    <col min="5" max="5" width="40.25" style="2" customWidth="1"/>
    <col min="6" max="6" width="15.625" style="2" customWidth="1"/>
    <col min="7" max="7" width="13.375" style="2" bestFit="1" customWidth="1"/>
    <col min="8" max="8" width="15.125" style="2" bestFit="1" customWidth="1"/>
    <col min="9" max="9" width="16.125" style="2" bestFit="1" customWidth="1"/>
    <col min="10" max="10" width="15.25" style="2" customWidth="1"/>
    <col min="11" max="11" width="10.75" style="2" customWidth="1"/>
    <col min="12" max="12" width="13" style="2" bestFit="1" customWidth="1"/>
    <col min="13" max="16" width="12.875" style="2" bestFit="1" customWidth="1"/>
    <col min="17" max="17" width="13.25" style="2" bestFit="1" customWidth="1"/>
    <col min="18" max="18" width="13" style="2" bestFit="1" customWidth="1"/>
    <col min="19" max="19" width="13.25" style="2" bestFit="1" customWidth="1"/>
    <col min="20" max="21" width="13.375" style="2" bestFit="1" customWidth="1"/>
    <col min="22" max="22" width="13.125" style="2" customWidth="1"/>
    <col min="23" max="47" width="16.125" style="2" customWidth="1"/>
    <col min="48" max="16384" width="8.75" style="2"/>
  </cols>
  <sheetData>
    <row r="1" spans="1:233" ht="10.15" customHeight="1">
      <c r="A1" s="48" t="s">
        <v>35</v>
      </c>
      <c r="B1" s="49">
        <v>0</v>
      </c>
      <c r="CV1" s="54"/>
      <c r="CW1" s="54"/>
    </row>
    <row r="2" spans="1:233" ht="15.75">
      <c r="D2" s="54" t="s">
        <v>267</v>
      </c>
      <c r="CV2" s="54"/>
      <c r="CW2" s="54"/>
    </row>
    <row r="3" spans="1:233" ht="15.75">
      <c r="D3" s="54"/>
      <c r="CV3" s="54"/>
      <c r="CW3" s="54"/>
    </row>
    <row r="4" spans="1:233" ht="15.75">
      <c r="D4" s="54"/>
      <c r="E4" s="328" t="s">
        <v>268</v>
      </c>
      <c r="F4" s="78" t="s">
        <v>64</v>
      </c>
      <c r="J4" s="329" t="s">
        <v>48</v>
      </c>
      <c r="K4" s="329" t="s">
        <v>49</v>
      </c>
      <c r="L4" s="329" t="s">
        <v>50</v>
      </c>
      <c r="M4" s="329" t="s">
        <v>51</v>
      </c>
      <c r="N4" s="329" t="s">
        <v>52</v>
      </c>
      <c r="O4" s="329" t="s">
        <v>53</v>
      </c>
      <c r="P4" s="329" t="s">
        <v>54</v>
      </c>
      <c r="Q4" s="329" t="s">
        <v>55</v>
      </c>
      <c r="R4" s="329" t="s">
        <v>56</v>
      </c>
      <c r="S4" s="329" t="s">
        <v>57</v>
      </c>
      <c r="T4" s="329" t="s">
        <v>58</v>
      </c>
      <c r="U4" s="329" t="s">
        <v>59</v>
      </c>
      <c r="V4" s="329" t="s">
        <v>60</v>
      </c>
      <c r="W4" s="329" t="s">
        <v>61</v>
      </c>
      <c r="X4" s="329" t="s">
        <v>62</v>
      </c>
      <c r="Y4" s="329" t="s">
        <v>63</v>
      </c>
      <c r="Z4" s="329" t="s">
        <v>64</v>
      </c>
      <c r="AA4" s="329" t="s">
        <v>65</v>
      </c>
      <c r="AB4" s="329" t="s">
        <v>66</v>
      </c>
      <c r="AC4" s="329" t="s">
        <v>67</v>
      </c>
      <c r="AD4" s="329" t="s">
        <v>68</v>
      </c>
      <c r="AE4" s="329" t="s">
        <v>69</v>
      </c>
      <c r="AF4" s="329" t="s">
        <v>70</v>
      </c>
      <c r="AG4" s="329" t="s">
        <v>71</v>
      </c>
      <c r="AH4" s="329" t="s">
        <v>72</v>
      </c>
      <c r="AI4" s="329" t="s">
        <v>73</v>
      </c>
      <c r="AJ4" s="329" t="s">
        <v>74</v>
      </c>
      <c r="CV4" s="54"/>
      <c r="CW4" s="54"/>
    </row>
    <row r="5" spans="1:233" ht="15.75">
      <c r="D5" s="54"/>
      <c r="J5" s="329">
        <v>17</v>
      </c>
      <c r="K5" s="329">
        <v>1</v>
      </c>
      <c r="L5" s="329"/>
      <c r="M5" s="329"/>
      <c r="N5" s="329"/>
      <c r="O5" s="329"/>
      <c r="P5" s="329"/>
      <c r="Q5" s="329"/>
      <c r="R5" s="329"/>
      <c r="S5" s="329"/>
      <c r="T5" s="329"/>
      <c r="U5" s="329"/>
      <c r="V5" s="329"/>
      <c r="W5" s="329"/>
      <c r="X5" s="329"/>
      <c r="Y5" s="329"/>
      <c r="Z5" s="329"/>
      <c r="AA5" s="329"/>
      <c r="AB5" s="329"/>
      <c r="AC5" s="329"/>
      <c r="AD5" s="329"/>
      <c r="AE5" s="329"/>
      <c r="AF5" s="329"/>
      <c r="AG5" s="329"/>
      <c r="AH5" s="329"/>
      <c r="AI5" s="329"/>
      <c r="AJ5" s="329"/>
      <c r="CV5" s="54"/>
      <c r="CW5" s="54"/>
    </row>
    <row r="6" spans="1:233" ht="15.75">
      <c r="D6" s="54"/>
      <c r="CV6" s="54"/>
      <c r="CW6" s="54"/>
    </row>
    <row r="7" spans="1:233" ht="15.75">
      <c r="D7" s="54"/>
      <c r="CV7" s="54"/>
      <c r="CW7" s="54"/>
    </row>
    <row r="8" spans="1:233" ht="15.75">
      <c r="D8" s="54"/>
      <c r="CV8" s="54"/>
      <c r="CW8" s="54"/>
    </row>
    <row r="9" spans="1:233" ht="15.75">
      <c r="D9" s="54"/>
      <c r="CV9" s="54"/>
      <c r="CW9" s="54"/>
    </row>
    <row r="10" spans="1:233" ht="15.75">
      <c r="E10" s="54" t="s">
        <v>230</v>
      </c>
      <c r="W10" s="69"/>
      <c r="X10" s="69"/>
      <c r="BW10" s="54"/>
      <c r="BX10" s="54"/>
      <c r="BY10" s="54"/>
      <c r="BZ10" s="54"/>
      <c r="CA10" s="54"/>
      <c r="CB10" s="54"/>
      <c r="CC10" s="54"/>
      <c r="CD10" s="54"/>
      <c r="CE10" s="54"/>
      <c r="CF10" s="54"/>
      <c r="CG10" s="54"/>
      <c r="CH10" s="54"/>
      <c r="CI10" s="54"/>
      <c r="CJ10" s="54"/>
      <c r="CK10" s="54"/>
      <c r="CL10" s="54"/>
      <c r="CX10" s="54"/>
      <c r="CY10" s="54"/>
      <c r="CZ10" s="54"/>
      <c r="DA10" s="54"/>
    </row>
    <row r="11" spans="1:233" ht="15.75">
      <c r="E11" s="235" t="s">
        <v>231</v>
      </c>
      <c r="F11" s="159">
        <v>1989</v>
      </c>
      <c r="G11" s="159">
        <v>1990</v>
      </c>
      <c r="H11" s="159">
        <v>1991</v>
      </c>
      <c r="I11" s="159">
        <v>1992</v>
      </c>
      <c r="J11" s="159">
        <v>1993</v>
      </c>
      <c r="K11" s="159">
        <v>1994</v>
      </c>
      <c r="L11" s="159">
        <v>1995</v>
      </c>
      <c r="M11" s="159">
        <v>1996</v>
      </c>
      <c r="N11" s="159">
        <v>1997</v>
      </c>
      <c r="O11" s="159">
        <v>1998</v>
      </c>
      <c r="P11" s="159">
        <v>1999</v>
      </c>
      <c r="Q11" s="159">
        <v>2000</v>
      </c>
      <c r="R11" s="159">
        <v>2001</v>
      </c>
      <c r="S11" s="159">
        <v>2002</v>
      </c>
      <c r="T11" s="159">
        <v>2003</v>
      </c>
      <c r="U11" s="159">
        <v>2004</v>
      </c>
      <c r="V11" s="159">
        <v>2005</v>
      </c>
      <c r="W11" s="159">
        <v>2006</v>
      </c>
      <c r="X11" s="159">
        <v>2007</v>
      </c>
      <c r="Y11" s="159">
        <v>2008</v>
      </c>
      <c r="Z11" s="159">
        <v>2009</v>
      </c>
      <c r="AA11" s="159">
        <v>2010</v>
      </c>
      <c r="AB11" s="159">
        <v>2011</v>
      </c>
      <c r="AC11" s="159">
        <v>2012</v>
      </c>
      <c r="AD11" s="159">
        <v>2013</v>
      </c>
      <c r="AE11" s="159">
        <v>2014</v>
      </c>
      <c r="AF11" s="159">
        <v>2015</v>
      </c>
      <c r="AG11" s="159">
        <v>2016</v>
      </c>
      <c r="AH11" s="159">
        <v>2017</v>
      </c>
      <c r="AI11" s="159">
        <v>2018</v>
      </c>
      <c r="AJ11" s="159">
        <v>2019</v>
      </c>
      <c r="AK11" s="159">
        <v>2020</v>
      </c>
      <c r="AL11" s="159">
        <v>2021</v>
      </c>
      <c r="AM11" s="159">
        <v>2022</v>
      </c>
      <c r="AN11" s="159">
        <v>2023</v>
      </c>
      <c r="AO11" s="159">
        <v>2024</v>
      </c>
      <c r="AP11" s="159">
        <v>2025</v>
      </c>
      <c r="AQ11" s="159">
        <v>2026</v>
      </c>
      <c r="AR11" s="159">
        <v>2027</v>
      </c>
      <c r="AS11" s="159">
        <v>2028</v>
      </c>
      <c r="AT11" s="159">
        <v>2029</v>
      </c>
      <c r="AU11" s="159">
        <v>2030</v>
      </c>
      <c r="BW11" s="54"/>
      <c r="BX11" s="54"/>
      <c r="BY11" s="54"/>
      <c r="BZ11" s="54"/>
      <c r="CA11" s="54"/>
      <c r="CB11" s="54"/>
      <c r="CC11" s="54"/>
      <c r="CD11" s="54"/>
      <c r="CE11" s="54"/>
      <c r="CF11" s="54"/>
      <c r="CG11" s="54"/>
      <c r="CH11" s="54"/>
      <c r="CI11" s="54"/>
      <c r="CJ11" s="54"/>
      <c r="CK11" s="54"/>
      <c r="CL11" s="54"/>
      <c r="CX11" s="54"/>
      <c r="CY11" s="54"/>
      <c r="CZ11" s="54"/>
      <c r="DA11" s="54"/>
    </row>
    <row r="12" spans="1:233" ht="15.75">
      <c r="E12" s="236" t="s">
        <v>232</v>
      </c>
      <c r="F12" s="237"/>
      <c r="G12" s="237"/>
      <c r="H12" s="237"/>
      <c r="I12" s="237"/>
      <c r="J12" s="237"/>
      <c r="K12" s="237"/>
      <c r="L12" s="237"/>
      <c r="M12" s="237"/>
      <c r="N12" s="237"/>
      <c r="O12" s="237"/>
      <c r="P12" s="237"/>
      <c r="Q12" s="237"/>
      <c r="R12" s="237"/>
      <c r="S12" s="155"/>
      <c r="T12" s="155"/>
      <c r="U12" s="155"/>
      <c r="V12" s="155"/>
      <c r="W12" s="155"/>
      <c r="X12" s="155"/>
      <c r="Y12" s="237"/>
      <c r="Z12" s="237"/>
      <c r="AA12" s="237"/>
      <c r="AB12" s="237"/>
      <c r="AC12" s="237"/>
      <c r="AD12" s="237"/>
      <c r="AE12" s="237"/>
      <c r="AF12" s="237"/>
      <c r="AG12" s="237"/>
      <c r="AH12" s="237"/>
      <c r="AI12" s="237"/>
      <c r="AJ12" s="237"/>
      <c r="AK12" s="237"/>
      <c r="AL12" s="237"/>
      <c r="AM12" s="237"/>
      <c r="AN12" s="237"/>
      <c r="AO12" s="237"/>
      <c r="AP12" s="237"/>
      <c r="AQ12" s="237"/>
      <c r="AR12" s="237"/>
      <c r="AS12" s="237"/>
      <c r="AT12" s="237"/>
      <c r="AU12" s="237"/>
      <c r="AV12" s="155"/>
      <c r="AW12" s="155"/>
      <c r="AX12" s="155"/>
      <c r="AY12" s="155"/>
      <c r="AZ12" s="155"/>
      <c r="BA12" s="155"/>
      <c r="BB12" s="155"/>
      <c r="BC12" s="155"/>
      <c r="BD12" s="155"/>
      <c r="BE12" s="155"/>
      <c r="BF12" s="155"/>
      <c r="BG12" s="155"/>
      <c r="BH12" s="155"/>
      <c r="BI12" s="155"/>
      <c r="BJ12" s="155"/>
      <c r="BK12" s="155"/>
      <c r="BL12" s="155"/>
      <c r="BM12" s="155"/>
      <c r="BN12" s="155"/>
      <c r="BO12" s="155"/>
      <c r="BP12" s="155"/>
      <c r="BQ12" s="155"/>
      <c r="BR12" s="155"/>
      <c r="BS12" s="155"/>
      <c r="BT12" s="155"/>
      <c r="BU12" s="155"/>
      <c r="BV12" s="155"/>
      <c r="BW12" s="238"/>
      <c r="BX12" s="238"/>
      <c r="BY12" s="238"/>
      <c r="BZ12" s="238"/>
      <c r="CA12" s="238"/>
      <c r="CB12" s="238"/>
      <c r="CC12" s="238"/>
      <c r="CD12" s="238"/>
      <c r="CE12" s="238"/>
      <c r="CF12" s="238"/>
      <c r="CG12" s="238"/>
      <c r="CH12" s="238"/>
      <c r="CI12" s="238"/>
      <c r="CJ12" s="238"/>
      <c r="CK12" s="238"/>
      <c r="CL12" s="238"/>
      <c r="CM12" s="155"/>
      <c r="CN12" s="155"/>
      <c r="CO12" s="155"/>
      <c r="CP12" s="155"/>
      <c r="CQ12" s="155"/>
      <c r="CR12" s="155"/>
      <c r="CS12" s="155"/>
      <c r="CT12" s="155"/>
      <c r="CU12" s="155"/>
      <c r="CV12" s="155"/>
      <c r="CW12" s="155"/>
      <c r="CX12" s="238"/>
      <c r="CY12" s="238"/>
      <c r="CZ12" s="238"/>
      <c r="DA12" s="238"/>
      <c r="DB12" s="155"/>
      <c r="DC12" s="155"/>
      <c r="DD12" s="155"/>
      <c r="DE12" s="155"/>
      <c r="DF12" s="155"/>
      <c r="DG12" s="155"/>
      <c r="DH12" s="155"/>
      <c r="DI12" s="155"/>
      <c r="DJ12" s="155"/>
      <c r="DK12" s="155"/>
      <c r="DL12" s="155"/>
      <c r="DM12" s="155"/>
      <c r="DN12" s="155"/>
      <c r="DO12" s="155"/>
      <c r="DP12" s="155"/>
      <c r="DQ12" s="155"/>
      <c r="DR12" s="155"/>
      <c r="DS12" s="155"/>
      <c r="DT12" s="155"/>
      <c r="DU12" s="155"/>
      <c r="DV12" s="155"/>
      <c r="DW12" s="155"/>
      <c r="DX12" s="155"/>
      <c r="DY12" s="155"/>
      <c r="DZ12" s="155"/>
      <c r="EA12" s="155"/>
      <c r="EB12" s="155"/>
      <c r="EC12" s="155"/>
      <c r="ED12" s="155"/>
      <c r="EE12" s="155"/>
      <c r="EF12" s="155"/>
      <c r="EG12" s="155"/>
      <c r="EH12" s="155"/>
      <c r="EI12" s="155"/>
      <c r="EJ12" s="155"/>
      <c r="EK12" s="155"/>
      <c r="EL12" s="155"/>
      <c r="EM12" s="155"/>
      <c r="EN12" s="155"/>
      <c r="EO12" s="155"/>
      <c r="EP12" s="155"/>
      <c r="EQ12" s="155"/>
      <c r="ER12" s="155"/>
      <c r="ES12" s="155"/>
      <c r="ET12" s="155"/>
      <c r="EU12" s="155"/>
      <c r="EV12" s="155"/>
      <c r="EW12" s="155"/>
      <c r="EX12" s="155"/>
      <c r="EY12" s="155"/>
      <c r="EZ12" s="155"/>
      <c r="FA12" s="155"/>
      <c r="FB12" s="155"/>
      <c r="FC12" s="155"/>
      <c r="FD12" s="155"/>
      <c r="FE12" s="155"/>
      <c r="FF12" s="155"/>
      <c r="FG12" s="155"/>
      <c r="FH12" s="155"/>
      <c r="FI12" s="155"/>
      <c r="FJ12" s="155"/>
      <c r="FK12" s="155"/>
      <c r="FL12" s="155"/>
      <c r="FM12" s="155"/>
      <c r="FN12" s="155"/>
      <c r="FO12" s="155"/>
      <c r="FP12" s="155"/>
      <c r="FQ12" s="155"/>
      <c r="FR12" s="155"/>
      <c r="FS12" s="155"/>
      <c r="FT12" s="155"/>
      <c r="FU12" s="155"/>
      <c r="FV12" s="155"/>
      <c r="FW12" s="155"/>
      <c r="FX12" s="155"/>
      <c r="FY12" s="155"/>
      <c r="FZ12" s="155"/>
      <c r="GA12" s="155"/>
      <c r="GB12" s="155"/>
      <c r="GC12" s="155"/>
      <c r="GD12" s="155"/>
      <c r="GE12" s="155"/>
      <c r="GF12" s="155"/>
      <c r="GG12" s="155"/>
      <c r="GH12" s="155"/>
      <c r="GI12" s="155"/>
      <c r="GJ12" s="155"/>
      <c r="GK12" s="155"/>
      <c r="GL12" s="155"/>
      <c r="GM12" s="155"/>
      <c r="GN12" s="155"/>
      <c r="GO12" s="155"/>
      <c r="GP12" s="155"/>
      <c r="GQ12" s="155"/>
      <c r="GR12" s="155"/>
      <c r="GS12" s="155"/>
      <c r="GT12" s="155"/>
      <c r="GU12" s="155"/>
      <c r="GV12" s="155"/>
      <c r="GW12" s="155"/>
      <c r="GX12" s="155"/>
      <c r="GY12" s="155"/>
      <c r="GZ12" s="155"/>
      <c r="HA12" s="155"/>
      <c r="HB12" s="155"/>
      <c r="HC12" s="155"/>
      <c r="HD12" s="155"/>
      <c r="HE12" s="155"/>
      <c r="HF12" s="155"/>
      <c r="HG12" s="155"/>
      <c r="HH12" s="155"/>
      <c r="HI12" s="155"/>
      <c r="HJ12" s="155"/>
      <c r="HK12" s="155"/>
      <c r="HL12" s="155"/>
      <c r="HM12" s="155"/>
      <c r="HN12" s="155"/>
      <c r="HO12" s="155"/>
      <c r="HP12" s="155"/>
      <c r="HQ12" s="155"/>
      <c r="HR12" s="155"/>
      <c r="HS12" s="155"/>
      <c r="HT12" s="155"/>
      <c r="HU12" s="155"/>
      <c r="HV12" s="155"/>
      <c r="HW12" s="155"/>
      <c r="HX12" s="155"/>
      <c r="HY12" s="155"/>
    </row>
    <row r="13" spans="1:233" ht="15.75">
      <c r="E13" s="239">
        <v>1</v>
      </c>
      <c r="F13" s="240">
        <v>7545.3</v>
      </c>
      <c r="G13" s="240">
        <v>9919.2999999999993</v>
      </c>
      <c r="H13" s="240">
        <v>12647.4</v>
      </c>
      <c r="I13" s="240">
        <v>7172.3</v>
      </c>
      <c r="J13" s="240">
        <v>9176.3029984365294</v>
      </c>
      <c r="K13" s="240">
        <v>15481.310939839301</v>
      </c>
      <c r="L13" s="240">
        <v>6553.5</v>
      </c>
      <c r="M13" s="240">
        <v>10268.5</v>
      </c>
      <c r="N13" s="240">
        <v>7741.2</v>
      </c>
      <c r="O13" s="240">
        <v>6203.1</v>
      </c>
      <c r="P13" s="240">
        <v>10070</v>
      </c>
      <c r="Q13" s="240">
        <v>11476.8</v>
      </c>
      <c r="R13" s="240">
        <v>10904.2</v>
      </c>
      <c r="S13" s="240">
        <v>12172.8</v>
      </c>
      <c r="T13" s="240">
        <v>12513.9</v>
      </c>
      <c r="U13" s="240">
        <v>11571.1</v>
      </c>
      <c r="V13" s="240">
        <v>9434.7000000000007</v>
      </c>
      <c r="W13" s="240">
        <v>14505.8</v>
      </c>
      <c r="X13" s="240">
        <v>12614.3</v>
      </c>
      <c r="Y13" s="240">
        <v>7732.8</v>
      </c>
      <c r="Z13" s="240">
        <v>9055.2000000000007</v>
      </c>
      <c r="AA13" s="240">
        <v>4883.7</v>
      </c>
      <c r="AB13" s="240">
        <v>5471</v>
      </c>
      <c r="AC13" s="240">
        <v>5830.4</v>
      </c>
      <c r="AD13" s="240">
        <v>7055.9369999999999</v>
      </c>
      <c r="AE13" s="240">
        <v>8007.9635236228896</v>
      </c>
      <c r="AF13" s="240">
        <v>7635.8607079645499</v>
      </c>
      <c r="AG13" s="240">
        <v>6820.9164985009802</v>
      </c>
      <c r="AH13" s="240">
        <v>5010.5476219927496</v>
      </c>
      <c r="AI13" s="240">
        <v>5025.4250914440499</v>
      </c>
      <c r="AJ13" s="240">
        <v>5053.8945589743198</v>
      </c>
      <c r="AK13" s="240">
        <v>5141.0842554896599</v>
      </c>
      <c r="AL13" s="240">
        <v>5392.4128498244199</v>
      </c>
      <c r="AM13" s="240">
        <v>5455.4395202774203</v>
      </c>
      <c r="AN13" s="240">
        <v>5509.2838661165497</v>
      </c>
      <c r="AO13" s="240">
        <v>5564.9680690177702</v>
      </c>
      <c r="AP13" s="240">
        <v>5638.7365032288599</v>
      </c>
      <c r="AQ13" s="240">
        <v>5684.5026567782697</v>
      </c>
      <c r="AR13" s="240">
        <v>5695.4999271183897</v>
      </c>
      <c r="AS13" s="240">
        <v>5706.6790296384597</v>
      </c>
      <c r="AT13" s="240">
        <v>5718.0623991365601</v>
      </c>
      <c r="AU13" s="240">
        <v>5730.1307396344</v>
      </c>
      <c r="BW13" s="54"/>
      <c r="BX13" s="54"/>
      <c r="BY13" s="54"/>
      <c r="BZ13" s="54"/>
      <c r="CA13" s="54"/>
      <c r="CB13" s="54"/>
      <c r="CC13" s="54"/>
      <c r="CD13" s="54"/>
      <c r="CE13" s="54"/>
      <c r="CF13" s="54"/>
      <c r="CG13" s="54"/>
      <c r="CH13" s="54"/>
      <c r="CI13" s="54"/>
      <c r="CJ13" s="54"/>
      <c r="CK13" s="54"/>
      <c r="CL13" s="54"/>
      <c r="CX13" s="54"/>
      <c r="CY13" s="54"/>
      <c r="CZ13" s="54"/>
      <c r="DA13" s="54"/>
    </row>
    <row r="14" spans="1:233" ht="15.75">
      <c r="E14" s="239">
        <v>2</v>
      </c>
      <c r="F14" s="240">
        <v>7506.3</v>
      </c>
      <c r="G14" s="240">
        <v>11368</v>
      </c>
      <c r="H14" s="240">
        <v>12850.7</v>
      </c>
      <c r="I14" s="240">
        <v>4562.6000000000004</v>
      </c>
      <c r="J14" s="240">
        <v>7510.5911010687296</v>
      </c>
      <c r="K14" s="240">
        <v>6463.5627845415802</v>
      </c>
      <c r="L14" s="240">
        <v>7077.6</v>
      </c>
      <c r="M14" s="240">
        <v>5349.9</v>
      </c>
      <c r="N14" s="240">
        <v>7548.9</v>
      </c>
      <c r="O14" s="240">
        <v>6826.5</v>
      </c>
      <c r="P14" s="240">
        <v>9658.2999999999993</v>
      </c>
      <c r="Q14" s="240">
        <v>5809.1</v>
      </c>
      <c r="R14" s="240">
        <v>8815.5</v>
      </c>
      <c r="S14" s="240">
        <v>8926.9</v>
      </c>
      <c r="T14" s="240">
        <v>10583.1</v>
      </c>
      <c r="U14" s="240">
        <v>6739.4</v>
      </c>
      <c r="V14" s="240">
        <v>8223.4</v>
      </c>
      <c r="W14" s="240">
        <v>8053.6</v>
      </c>
      <c r="X14" s="240">
        <v>7952.5</v>
      </c>
      <c r="Y14" s="240">
        <v>6986.2</v>
      </c>
      <c r="Z14" s="240">
        <v>4725.3999999999996</v>
      </c>
      <c r="AA14" s="240">
        <v>4000.3</v>
      </c>
      <c r="AB14" s="240">
        <v>4635.1000000000004</v>
      </c>
      <c r="AC14" s="240">
        <v>5212</v>
      </c>
      <c r="AD14" s="240">
        <v>6833.5379999999996</v>
      </c>
      <c r="AE14" s="240">
        <v>7051.9093615626498</v>
      </c>
      <c r="AF14" s="240">
        <v>6724.2311295796799</v>
      </c>
      <c r="AG14" s="240">
        <v>6046.31991526608</v>
      </c>
      <c r="AH14" s="240">
        <v>4224.1370275788104</v>
      </c>
      <c r="AI14" s="240">
        <v>4234.0114720743504</v>
      </c>
      <c r="AJ14" s="240">
        <v>4255.0621733308999</v>
      </c>
      <c r="AK14" s="240">
        <v>4325.1778322377704</v>
      </c>
      <c r="AL14" s="240">
        <v>4540.4607139027303</v>
      </c>
      <c r="AM14" s="240">
        <v>4597.3585178681697</v>
      </c>
      <c r="AN14" s="240">
        <v>4646.3741428675503</v>
      </c>
      <c r="AO14" s="240">
        <v>4697.0383682024603</v>
      </c>
      <c r="AP14" s="240">
        <v>4762.9377933775904</v>
      </c>
      <c r="AQ14" s="240">
        <v>4803.8745306429601</v>
      </c>
      <c r="AR14" s="240">
        <v>4815.4060559246</v>
      </c>
      <c r="AS14" s="240">
        <v>4827.0585550856404</v>
      </c>
      <c r="AT14" s="240">
        <v>4838.8521297096704</v>
      </c>
      <c r="AU14" s="240">
        <v>4851.1947895591502</v>
      </c>
      <c r="BW14" s="54"/>
      <c r="BX14" s="54"/>
      <c r="BY14" s="54"/>
      <c r="BZ14" s="54"/>
      <c r="CA14" s="54"/>
      <c r="CB14" s="54"/>
      <c r="CC14" s="54"/>
      <c r="CD14" s="54"/>
      <c r="CE14" s="54"/>
      <c r="CF14" s="54"/>
      <c r="CG14" s="54"/>
      <c r="CH14" s="54"/>
      <c r="CI14" s="54"/>
      <c r="CJ14" s="54"/>
      <c r="CK14" s="54"/>
      <c r="CL14" s="54"/>
      <c r="CX14" s="54"/>
      <c r="CY14" s="54"/>
      <c r="CZ14" s="54"/>
      <c r="DA14" s="54"/>
    </row>
    <row r="15" spans="1:233" ht="15.75">
      <c r="E15" s="239">
        <v>3</v>
      </c>
      <c r="F15" s="240">
        <v>7129.6</v>
      </c>
      <c r="G15" s="240">
        <v>13182.1</v>
      </c>
      <c r="H15" s="240">
        <v>11351</v>
      </c>
      <c r="I15" s="240">
        <v>3087.5</v>
      </c>
      <c r="J15" s="240">
        <v>11303.765984879299</v>
      </c>
      <c r="K15" s="240">
        <v>11832.4192048445</v>
      </c>
      <c r="L15" s="240">
        <v>7929.8</v>
      </c>
      <c r="M15" s="240">
        <v>6639.7</v>
      </c>
      <c r="N15" s="240">
        <v>16990.599999999999</v>
      </c>
      <c r="O15" s="240">
        <v>8451.1</v>
      </c>
      <c r="P15" s="240">
        <v>6726.2</v>
      </c>
      <c r="Q15" s="240">
        <v>8872.2999999999993</v>
      </c>
      <c r="R15" s="240">
        <v>9698.6</v>
      </c>
      <c r="S15" s="240">
        <v>17394.2</v>
      </c>
      <c r="T15" s="240">
        <v>10298.799999999999</v>
      </c>
      <c r="U15" s="240">
        <v>15114.2</v>
      </c>
      <c r="V15" s="240">
        <v>6327.1</v>
      </c>
      <c r="W15" s="240">
        <v>7320.1</v>
      </c>
      <c r="X15" s="240">
        <v>15994.9</v>
      </c>
      <c r="Y15" s="240">
        <v>11983.2</v>
      </c>
      <c r="Z15" s="240">
        <v>7252.3</v>
      </c>
      <c r="AA15" s="240">
        <v>5910.7</v>
      </c>
      <c r="AB15" s="240">
        <v>4726.5</v>
      </c>
      <c r="AC15" s="240">
        <v>6614.9</v>
      </c>
      <c r="AD15" s="240">
        <v>8678.9879999999994</v>
      </c>
      <c r="AE15" s="240">
        <v>9341.0531298759106</v>
      </c>
      <c r="AF15" s="240">
        <v>8907.0061764166894</v>
      </c>
      <c r="AG15" s="240">
        <v>8247.8668050975994</v>
      </c>
      <c r="AH15" s="240">
        <v>6459.2615242970296</v>
      </c>
      <c r="AI15" s="240">
        <v>6483.3554919217704</v>
      </c>
      <c r="AJ15" s="240">
        <v>6525.4917003568999</v>
      </c>
      <c r="AK15" s="240">
        <v>6644.1349350462497</v>
      </c>
      <c r="AL15" s="240">
        <v>6961.8664052249196</v>
      </c>
      <c r="AM15" s="240">
        <v>7036.1835823788497</v>
      </c>
      <c r="AN15" s="240">
        <v>7098.9233259409402</v>
      </c>
      <c r="AO15" s="240">
        <v>7163.8552568626601</v>
      </c>
      <c r="AP15" s="240">
        <v>7252.1198624996596</v>
      </c>
      <c r="AQ15" s="240">
        <v>7306.7826949091695</v>
      </c>
      <c r="AR15" s="240">
        <v>7316.7957687409398</v>
      </c>
      <c r="AS15" s="240">
        <v>7327.1027870089201</v>
      </c>
      <c r="AT15" s="240">
        <v>7337.7304827241996</v>
      </c>
      <c r="AU15" s="240">
        <v>7349.2934761918696</v>
      </c>
      <c r="BW15" s="54"/>
      <c r="BX15" s="54"/>
      <c r="BY15" s="54"/>
      <c r="BZ15" s="54"/>
      <c r="CA15" s="54"/>
      <c r="CB15" s="54"/>
      <c r="CC15" s="54"/>
      <c r="CD15" s="54"/>
      <c r="CE15" s="54"/>
      <c r="CF15" s="54"/>
      <c r="CG15" s="54"/>
      <c r="CH15" s="54"/>
      <c r="CI15" s="54"/>
      <c r="CJ15" s="54"/>
      <c r="CK15" s="54"/>
      <c r="CL15" s="54"/>
      <c r="CX15" s="54"/>
      <c r="CY15" s="54"/>
      <c r="CZ15" s="54"/>
      <c r="DA15" s="54"/>
    </row>
    <row r="16" spans="1:233" ht="15" customHeight="1">
      <c r="E16" s="239">
        <v>4</v>
      </c>
      <c r="F16" s="240">
        <v>9810.5</v>
      </c>
      <c r="G16" s="240">
        <v>11310.8</v>
      </c>
      <c r="H16" s="240">
        <v>7044.9</v>
      </c>
      <c r="I16" s="240">
        <v>5756.4</v>
      </c>
      <c r="J16" s="240">
        <v>14401.9305305091</v>
      </c>
      <c r="K16" s="240">
        <v>15211.554389251</v>
      </c>
      <c r="L16" s="240">
        <v>12383.4</v>
      </c>
      <c r="M16" s="240">
        <v>13981.8</v>
      </c>
      <c r="N16" s="240">
        <v>17307.2</v>
      </c>
      <c r="O16" s="240">
        <v>8417.5</v>
      </c>
      <c r="P16" s="240">
        <v>8093.5</v>
      </c>
      <c r="Q16" s="240">
        <v>12976.6</v>
      </c>
      <c r="R16" s="240">
        <v>12685.4</v>
      </c>
      <c r="S16" s="240">
        <v>18338.599999999999</v>
      </c>
      <c r="T16" s="240">
        <v>14814.4</v>
      </c>
      <c r="U16" s="240">
        <v>17019</v>
      </c>
      <c r="V16" s="240">
        <v>15870.1</v>
      </c>
      <c r="W16" s="240">
        <v>11595</v>
      </c>
      <c r="X16" s="240">
        <v>12710.5</v>
      </c>
      <c r="Y16" s="240">
        <v>12654.7</v>
      </c>
      <c r="Z16" s="240">
        <v>8808.9</v>
      </c>
      <c r="AA16" s="240">
        <v>5801</v>
      </c>
      <c r="AB16" s="240">
        <v>6276.6</v>
      </c>
      <c r="AC16" s="240">
        <v>5568.5</v>
      </c>
      <c r="AD16" s="240">
        <v>10746.351000000001</v>
      </c>
      <c r="AE16" s="240">
        <v>10828.996579279499</v>
      </c>
      <c r="AF16" s="240">
        <v>10325.8099568608</v>
      </c>
      <c r="AG16" s="240">
        <v>9630.1514513559396</v>
      </c>
      <c r="AH16" s="240">
        <v>7862.6285334484501</v>
      </c>
      <c r="AI16" s="240">
        <v>7895.6505091884901</v>
      </c>
      <c r="AJ16" s="240">
        <v>7951.0256692744497</v>
      </c>
      <c r="AK16" s="240">
        <v>8100.1378997567399</v>
      </c>
      <c r="AL16" s="240">
        <v>8482.1937373097408</v>
      </c>
      <c r="AM16" s="240">
        <v>8567.4480115644201</v>
      </c>
      <c r="AN16" s="240">
        <v>8638.8047137115209</v>
      </c>
      <c r="AO16" s="240">
        <v>8712.6949050550793</v>
      </c>
      <c r="AP16" s="240">
        <v>8815.0019304588404</v>
      </c>
      <c r="AQ16" s="240">
        <v>8878.2829624890092</v>
      </c>
      <c r="AR16" s="240">
        <v>8887.3426466224191</v>
      </c>
      <c r="AS16" s="240">
        <v>8896.8048781684392</v>
      </c>
      <c r="AT16" s="240">
        <v>8906.7005538107496</v>
      </c>
      <c r="AU16" s="240">
        <v>8917.7740183595506</v>
      </c>
      <c r="BW16" s="54"/>
      <c r="BX16" s="54"/>
      <c r="BY16" s="54"/>
      <c r="BZ16" s="54"/>
      <c r="CA16" s="54"/>
      <c r="CB16" s="54"/>
      <c r="CC16" s="54"/>
      <c r="CD16" s="54"/>
      <c r="CE16" s="54"/>
      <c r="CF16" s="54"/>
      <c r="CG16" s="54"/>
      <c r="CH16" s="54"/>
      <c r="CI16" s="54"/>
      <c r="CJ16" s="54"/>
      <c r="CK16" s="54"/>
      <c r="CL16" s="54"/>
      <c r="CX16" s="54"/>
      <c r="CY16" s="54"/>
      <c r="CZ16" s="54"/>
      <c r="DA16" s="54"/>
    </row>
    <row r="17" spans="5:105" ht="15.75">
      <c r="E17" s="239">
        <v>5</v>
      </c>
      <c r="F17" s="240">
        <v>8888.4</v>
      </c>
      <c r="G17" s="240">
        <v>13181.4</v>
      </c>
      <c r="H17" s="240">
        <v>10774.7</v>
      </c>
      <c r="I17" s="240">
        <v>13347.2</v>
      </c>
      <c r="J17" s="240">
        <v>13541.730267075</v>
      </c>
      <c r="K17" s="240">
        <v>11224.4587842358</v>
      </c>
      <c r="L17" s="240">
        <v>11679.1</v>
      </c>
      <c r="M17" s="240">
        <v>15660.8</v>
      </c>
      <c r="N17" s="240">
        <v>17775.7</v>
      </c>
      <c r="O17" s="240">
        <v>9584.1</v>
      </c>
      <c r="P17" s="240">
        <v>12182</v>
      </c>
      <c r="Q17" s="240">
        <v>17567.599999999999</v>
      </c>
      <c r="R17" s="240">
        <v>15332.4</v>
      </c>
      <c r="S17" s="240">
        <v>19026.3</v>
      </c>
      <c r="T17" s="240">
        <v>18351</v>
      </c>
      <c r="U17" s="240">
        <v>21376.3</v>
      </c>
      <c r="V17" s="240">
        <v>17821.400000000001</v>
      </c>
      <c r="W17" s="240">
        <v>16246.4</v>
      </c>
      <c r="X17" s="240">
        <v>16947.599999999999</v>
      </c>
      <c r="Y17" s="240">
        <v>12026.4</v>
      </c>
      <c r="Z17" s="240">
        <v>14757.1</v>
      </c>
      <c r="AA17" s="240">
        <v>8154.8</v>
      </c>
      <c r="AB17" s="240">
        <v>8073.7</v>
      </c>
      <c r="AC17" s="240">
        <v>7956.6</v>
      </c>
      <c r="AD17" s="240">
        <v>12883.05</v>
      </c>
      <c r="AE17" s="240">
        <v>12401.7730036265</v>
      </c>
      <c r="AF17" s="240">
        <v>11825.50481257</v>
      </c>
      <c r="AG17" s="240">
        <v>10906.6490073394</v>
      </c>
      <c r="AH17" s="240">
        <v>9158.5950061852309</v>
      </c>
      <c r="AI17" s="240">
        <v>9199.8617241133707</v>
      </c>
      <c r="AJ17" s="240">
        <v>9267.4626507748399</v>
      </c>
      <c r="AK17" s="240">
        <v>9444.7120661475601</v>
      </c>
      <c r="AL17" s="240">
        <v>9886.1694878574708</v>
      </c>
      <c r="AM17" s="240">
        <v>9981.5238364755805</v>
      </c>
      <c r="AN17" s="240">
        <v>10060.8380360915</v>
      </c>
      <c r="AO17" s="240">
        <v>10143.0009067022</v>
      </c>
      <c r="AP17" s="240">
        <v>10258.2756768905</v>
      </c>
      <c r="AQ17" s="240">
        <v>10329.515352447999</v>
      </c>
      <c r="AR17" s="240">
        <v>10337.6946103803</v>
      </c>
      <c r="AS17" s="240">
        <v>10346.376707249399</v>
      </c>
      <c r="AT17" s="240">
        <v>10355.596384763099</v>
      </c>
      <c r="AU17" s="240">
        <v>10366.217784340901</v>
      </c>
      <c r="BW17" s="54"/>
      <c r="BX17" s="54"/>
      <c r="BY17" s="54"/>
      <c r="BZ17" s="54"/>
      <c r="CA17" s="54"/>
      <c r="CB17" s="54"/>
      <c r="CC17" s="54"/>
      <c r="CD17" s="54"/>
      <c r="CE17" s="54"/>
      <c r="CF17" s="54"/>
      <c r="CG17" s="54"/>
      <c r="CH17" s="54"/>
      <c r="CI17" s="54"/>
      <c r="CJ17" s="54"/>
      <c r="CK17" s="54"/>
      <c r="CL17" s="54"/>
      <c r="CX17" s="54"/>
      <c r="CY17" s="54"/>
      <c r="CZ17" s="54"/>
      <c r="DA17" s="54"/>
    </row>
    <row r="18" spans="5:105" ht="15.75">
      <c r="E18" s="239">
        <v>6</v>
      </c>
      <c r="F18" s="240">
        <v>9218.1</v>
      </c>
      <c r="G18" s="240">
        <v>13242.8</v>
      </c>
      <c r="H18" s="240">
        <v>8641.1</v>
      </c>
      <c r="I18" s="240">
        <v>14822.1</v>
      </c>
      <c r="J18" s="240">
        <v>11118.146683515</v>
      </c>
      <c r="K18" s="240">
        <v>16007.6459034932</v>
      </c>
      <c r="L18" s="240">
        <v>14877</v>
      </c>
      <c r="M18" s="240">
        <v>16484.900000000001</v>
      </c>
      <c r="N18" s="240">
        <v>15887.5</v>
      </c>
      <c r="O18" s="240">
        <v>12376.6</v>
      </c>
      <c r="P18" s="240">
        <v>14433.9</v>
      </c>
      <c r="Q18" s="240">
        <v>20008.599999999999</v>
      </c>
      <c r="R18" s="240">
        <v>18845.599999999999</v>
      </c>
      <c r="S18" s="240">
        <v>22702.1</v>
      </c>
      <c r="T18" s="240">
        <v>18916.599999999999</v>
      </c>
      <c r="U18" s="240">
        <v>20072.2</v>
      </c>
      <c r="V18" s="240">
        <v>18307.2</v>
      </c>
      <c r="W18" s="240">
        <v>18920.400000000001</v>
      </c>
      <c r="X18" s="240">
        <v>20552.099999999999</v>
      </c>
      <c r="Y18" s="240">
        <v>11936.9</v>
      </c>
      <c r="Z18" s="240">
        <v>9460</v>
      </c>
      <c r="AA18" s="240">
        <v>7961.6</v>
      </c>
      <c r="AB18" s="240">
        <v>9019.6</v>
      </c>
      <c r="AC18" s="240">
        <v>7515.8</v>
      </c>
      <c r="AD18" s="240">
        <v>13232.565000000001</v>
      </c>
      <c r="AE18" s="240">
        <v>13379.372048212101</v>
      </c>
      <c r="AF18" s="240">
        <v>12757.6781561015</v>
      </c>
      <c r="AG18" s="240">
        <v>11641.2815786927</v>
      </c>
      <c r="AH18" s="240">
        <v>9904.4320646202996</v>
      </c>
      <c r="AI18" s="240">
        <v>9950.4436848205896</v>
      </c>
      <c r="AJ18" s="240">
        <v>10025.0806189496</v>
      </c>
      <c r="AK18" s="240">
        <v>10218.523165589801</v>
      </c>
      <c r="AL18" s="240">
        <v>10694.1665818651</v>
      </c>
      <c r="AM18" s="240">
        <v>10795.3335883812</v>
      </c>
      <c r="AN18" s="240">
        <v>10879.2273790818</v>
      </c>
      <c r="AO18" s="240">
        <v>10966.151229933699</v>
      </c>
      <c r="AP18" s="240">
        <v>11088.889020831401</v>
      </c>
      <c r="AQ18" s="240">
        <v>11164.7089470376</v>
      </c>
      <c r="AR18" s="240">
        <v>11172.381514016301</v>
      </c>
      <c r="AS18" s="240">
        <v>11180.6146383503</v>
      </c>
      <c r="AT18" s="240">
        <v>11189.445274583801</v>
      </c>
      <c r="AU18" s="240">
        <v>11199.8065078569</v>
      </c>
      <c r="BW18" s="54"/>
      <c r="BX18" s="54"/>
      <c r="BY18" s="54"/>
      <c r="BZ18" s="54"/>
      <c r="CA18" s="54"/>
      <c r="CB18" s="54"/>
      <c r="CC18" s="54"/>
      <c r="CD18" s="54"/>
      <c r="CE18" s="54"/>
      <c r="CF18" s="54"/>
      <c r="CG18" s="54"/>
      <c r="CH18" s="54"/>
      <c r="CI18" s="54"/>
      <c r="CJ18" s="54"/>
      <c r="CK18" s="54"/>
      <c r="CL18" s="54"/>
      <c r="CX18" s="54"/>
      <c r="CY18" s="54"/>
      <c r="CZ18" s="54"/>
      <c r="DA18" s="54"/>
    </row>
    <row r="19" spans="5:105" ht="15.75">
      <c r="E19" s="239">
        <v>7</v>
      </c>
      <c r="F19" s="240">
        <v>1247.7</v>
      </c>
      <c r="G19" s="240">
        <v>2443</v>
      </c>
      <c r="H19" s="240">
        <v>2423.5</v>
      </c>
      <c r="I19" s="240">
        <v>14531.1</v>
      </c>
      <c r="J19" s="240">
        <v>21326.577832036801</v>
      </c>
      <c r="K19" s="240">
        <v>18894.7</v>
      </c>
      <c r="L19" s="240">
        <v>17405.400000000001</v>
      </c>
      <c r="M19" s="240">
        <v>18559.8</v>
      </c>
      <c r="N19" s="240">
        <v>18292.8</v>
      </c>
      <c r="O19" s="240">
        <v>17100.599999999999</v>
      </c>
      <c r="P19" s="240">
        <v>18739.599999999999</v>
      </c>
      <c r="Q19" s="240">
        <v>22155.4</v>
      </c>
      <c r="R19" s="240">
        <v>21563.7</v>
      </c>
      <c r="S19" s="240">
        <v>22696</v>
      </c>
      <c r="T19" s="240">
        <v>20856.8</v>
      </c>
      <c r="U19" s="240">
        <v>21898.9</v>
      </c>
      <c r="V19" s="240">
        <v>21123.5</v>
      </c>
      <c r="W19" s="240">
        <v>21513.599999999999</v>
      </c>
      <c r="X19" s="240">
        <v>21883.9</v>
      </c>
      <c r="Y19" s="240">
        <v>12547.6</v>
      </c>
      <c r="Z19" s="240">
        <v>10263.700000000001</v>
      </c>
      <c r="AA19" s="240">
        <v>9896.9</v>
      </c>
      <c r="AB19" s="240">
        <v>10256.799999999999</v>
      </c>
      <c r="AC19" s="240">
        <v>8554.5</v>
      </c>
      <c r="AD19" s="240">
        <v>13649.526</v>
      </c>
      <c r="AE19" s="240">
        <v>13063.1461743206</v>
      </c>
      <c r="AF19" s="240">
        <v>13204.236156179601</v>
      </c>
      <c r="AG19" s="240">
        <v>10416.040924283599</v>
      </c>
      <c r="AH19" s="240">
        <v>10506.076923656599</v>
      </c>
      <c r="AI19" s="240">
        <v>10594.3647114534</v>
      </c>
      <c r="AJ19" s="240">
        <v>10810.116955490799</v>
      </c>
      <c r="AK19" s="240">
        <v>11024.4135846349</v>
      </c>
      <c r="AL19" s="240">
        <v>11127.1093995879</v>
      </c>
      <c r="AM19" s="240">
        <v>11218.9079279617</v>
      </c>
      <c r="AN19" s="240">
        <v>11303.881443206599</v>
      </c>
      <c r="AO19" s="240">
        <v>11431.413004710101</v>
      </c>
      <c r="AP19" s="240">
        <v>11565.1720894482</v>
      </c>
      <c r="AQ19" s="240">
        <v>11573.360935277</v>
      </c>
      <c r="AR19" s="240">
        <v>11582.010680032001</v>
      </c>
      <c r="AS19" s="240">
        <v>11591.277313324001</v>
      </c>
      <c r="AT19" s="240">
        <v>11602.1301895217</v>
      </c>
      <c r="AU19" s="240">
        <v>11640.237627074701</v>
      </c>
      <c r="BW19" s="54"/>
      <c r="BX19" s="54"/>
      <c r="BY19" s="54"/>
      <c r="BZ19" s="54"/>
      <c r="CA19" s="54"/>
      <c r="CB19" s="54"/>
      <c r="CC19" s="54"/>
      <c r="CD19" s="54"/>
      <c r="CE19" s="54"/>
      <c r="CF19" s="54"/>
      <c r="CG19" s="54"/>
      <c r="CH19" s="54"/>
      <c r="CI19" s="54"/>
      <c r="CJ19" s="54"/>
      <c r="CK19" s="54"/>
      <c r="CL19" s="54"/>
      <c r="CX19" s="54"/>
      <c r="CY19" s="54"/>
      <c r="CZ19" s="54"/>
      <c r="DA19" s="54"/>
    </row>
    <row r="20" spans="5:105" ht="15.75">
      <c r="E20" s="239">
        <v>8</v>
      </c>
      <c r="F20" s="240">
        <v>3288.1</v>
      </c>
      <c r="G20" s="240">
        <v>1893.5</v>
      </c>
      <c r="H20" s="240">
        <v>3227.6</v>
      </c>
      <c r="I20" s="240">
        <v>16021</v>
      </c>
      <c r="J20" s="240">
        <v>22675.204114026899</v>
      </c>
      <c r="K20" s="240">
        <v>18998.8</v>
      </c>
      <c r="L20" s="240">
        <v>19065.3</v>
      </c>
      <c r="M20" s="240">
        <v>19469.3</v>
      </c>
      <c r="N20" s="240">
        <v>17444.3</v>
      </c>
      <c r="O20" s="240">
        <v>18794.2</v>
      </c>
      <c r="P20" s="240">
        <v>20050.7</v>
      </c>
      <c r="Q20" s="240">
        <v>21022.799999999999</v>
      </c>
      <c r="R20" s="240">
        <v>21886.3</v>
      </c>
      <c r="S20" s="240">
        <v>21788</v>
      </c>
      <c r="T20" s="240">
        <v>19961.900000000001</v>
      </c>
      <c r="U20" s="240">
        <v>21677.200000000001</v>
      </c>
      <c r="V20" s="240">
        <v>20930.099999999999</v>
      </c>
      <c r="W20" s="240">
        <v>19096.099999999999</v>
      </c>
      <c r="X20" s="240">
        <v>21505.1</v>
      </c>
      <c r="Y20" s="240">
        <v>14248.9</v>
      </c>
      <c r="Z20" s="240">
        <v>11983.1</v>
      </c>
      <c r="AA20" s="240">
        <v>10464.5</v>
      </c>
      <c r="AB20" s="240">
        <v>10667.2</v>
      </c>
      <c r="AC20" s="240">
        <v>10218.4</v>
      </c>
      <c r="AD20" s="240">
        <v>13975.254000000001</v>
      </c>
      <c r="AE20" s="240">
        <v>13673.561729921499</v>
      </c>
      <c r="AF20" s="240">
        <v>13821.2445737539</v>
      </c>
      <c r="AG20" s="240">
        <v>10933.2090993396</v>
      </c>
      <c r="AH20" s="240">
        <v>11028.2452187369</v>
      </c>
      <c r="AI20" s="240">
        <v>11121.7819390439</v>
      </c>
      <c r="AJ20" s="240">
        <v>11349.2324413141</v>
      </c>
      <c r="AK20" s="240">
        <v>11575.2888004827</v>
      </c>
      <c r="AL20" s="240">
        <v>11681.9120383675</v>
      </c>
      <c r="AM20" s="240">
        <v>11777.085870925799</v>
      </c>
      <c r="AN20" s="240">
        <v>11865.1419027713</v>
      </c>
      <c r="AO20" s="240">
        <v>11997.834717878401</v>
      </c>
      <c r="AP20" s="240">
        <v>12137.0681083658</v>
      </c>
      <c r="AQ20" s="240">
        <v>12144.9418431708</v>
      </c>
      <c r="AR20" s="240">
        <v>12153.310658721901</v>
      </c>
      <c r="AS20" s="240">
        <v>12162.3370079752</v>
      </c>
      <c r="AT20" s="240">
        <v>12173.0375889889</v>
      </c>
      <c r="AU20" s="240">
        <v>12212.3417938</v>
      </c>
      <c r="BW20" s="54"/>
      <c r="BX20" s="54"/>
      <c r="BY20" s="54"/>
      <c r="BZ20" s="54"/>
      <c r="CA20" s="54"/>
      <c r="CB20" s="54"/>
      <c r="CC20" s="54"/>
      <c r="CD20" s="54"/>
      <c r="CE20" s="54"/>
      <c r="CF20" s="54"/>
      <c r="CG20" s="54"/>
      <c r="CH20" s="54"/>
      <c r="CI20" s="54"/>
      <c r="CJ20" s="54"/>
      <c r="CK20" s="54"/>
      <c r="CL20" s="54"/>
      <c r="CX20" s="54"/>
      <c r="CY20" s="54"/>
      <c r="CZ20" s="54"/>
      <c r="DA20" s="54"/>
    </row>
    <row r="21" spans="5:105" ht="15.75">
      <c r="E21" s="239">
        <v>9</v>
      </c>
      <c r="F21" s="240">
        <v>3008.4</v>
      </c>
      <c r="G21" s="240">
        <v>10494.4</v>
      </c>
      <c r="H21" s="240">
        <v>4981.6000000000004</v>
      </c>
      <c r="I21" s="240">
        <v>13738.1</v>
      </c>
      <c r="J21" s="240">
        <v>22755.619726942001</v>
      </c>
      <c r="K21" s="240">
        <v>16308.1</v>
      </c>
      <c r="L21" s="240">
        <v>18512.5</v>
      </c>
      <c r="M21" s="240">
        <v>15929.7</v>
      </c>
      <c r="N21" s="240">
        <v>14938.8</v>
      </c>
      <c r="O21" s="240">
        <v>15632.5</v>
      </c>
      <c r="P21" s="240">
        <v>15248.6</v>
      </c>
      <c r="Q21" s="240">
        <v>18242.599999999999</v>
      </c>
      <c r="R21" s="240">
        <v>19900.599999999999</v>
      </c>
      <c r="S21" s="240">
        <v>19284.599999999999</v>
      </c>
      <c r="T21" s="240">
        <v>17627.599999999999</v>
      </c>
      <c r="U21" s="240">
        <v>19635.3</v>
      </c>
      <c r="V21" s="240">
        <v>18244.3</v>
      </c>
      <c r="W21" s="240">
        <v>18409.3</v>
      </c>
      <c r="X21" s="240">
        <v>18542.599999999999</v>
      </c>
      <c r="Y21" s="240">
        <v>13004</v>
      </c>
      <c r="Z21" s="240">
        <v>11922.5</v>
      </c>
      <c r="AA21" s="240">
        <v>11187.2</v>
      </c>
      <c r="AB21" s="240">
        <v>9391.9</v>
      </c>
      <c r="AC21" s="240">
        <v>9965</v>
      </c>
      <c r="AD21" s="240">
        <v>15584.886</v>
      </c>
      <c r="AE21" s="240">
        <v>13026.4199271994</v>
      </c>
      <c r="AF21" s="240">
        <v>13167.113243089099</v>
      </c>
      <c r="AG21" s="240">
        <v>10348.845059311099</v>
      </c>
      <c r="AH21" s="240">
        <v>10438.2313911171</v>
      </c>
      <c r="AI21" s="240">
        <v>10525.8371830425</v>
      </c>
      <c r="AJ21" s="240">
        <v>10740.069467773599</v>
      </c>
      <c r="AK21" s="240">
        <v>10952.8381505573</v>
      </c>
      <c r="AL21" s="240">
        <v>11055.023673899601</v>
      </c>
      <c r="AM21" s="240">
        <v>11146.3836476693</v>
      </c>
      <c r="AN21" s="240">
        <v>11230.956650316501</v>
      </c>
      <c r="AO21" s="240">
        <v>11357.8176081035</v>
      </c>
      <c r="AP21" s="240">
        <v>11490.8654141364</v>
      </c>
      <c r="AQ21" s="240">
        <v>11499.0952024648</v>
      </c>
      <c r="AR21" s="240">
        <v>11507.781448462099</v>
      </c>
      <c r="AS21" s="240">
        <v>11517.079301954</v>
      </c>
      <c r="AT21" s="240">
        <v>11527.9519659251</v>
      </c>
      <c r="AU21" s="240">
        <v>11565.9039070361</v>
      </c>
      <c r="BW21" s="54"/>
      <c r="BX21" s="54"/>
      <c r="BY21" s="54"/>
      <c r="BZ21" s="54"/>
      <c r="CA21" s="54"/>
      <c r="CB21" s="54"/>
      <c r="CC21" s="54"/>
      <c r="CD21" s="54"/>
      <c r="CE21" s="54"/>
      <c r="CF21" s="54"/>
      <c r="CG21" s="54"/>
      <c r="CH21" s="54"/>
      <c r="CI21" s="54"/>
      <c r="CJ21" s="54"/>
      <c r="CK21" s="54"/>
      <c r="CL21" s="54"/>
      <c r="CX21" s="54"/>
      <c r="CY21" s="54"/>
      <c r="CZ21" s="54"/>
      <c r="DA21" s="54"/>
    </row>
    <row r="22" spans="5:105" ht="15.75">
      <c r="E22" s="239">
        <v>10</v>
      </c>
      <c r="F22" s="240">
        <v>11449.8</v>
      </c>
      <c r="G22" s="240">
        <v>12637.6</v>
      </c>
      <c r="H22" s="240">
        <v>4036.1</v>
      </c>
      <c r="I22" s="240">
        <v>12091.3454755735</v>
      </c>
      <c r="J22" s="240">
        <v>20920.5606464581</v>
      </c>
      <c r="K22" s="240">
        <v>14600.6</v>
      </c>
      <c r="L22" s="240">
        <v>14272.7</v>
      </c>
      <c r="M22" s="240">
        <v>15313.7</v>
      </c>
      <c r="N22" s="240">
        <v>14283.7</v>
      </c>
      <c r="O22" s="240">
        <v>14868.6</v>
      </c>
      <c r="P22" s="240">
        <v>18478</v>
      </c>
      <c r="Q22" s="240">
        <v>14397.3</v>
      </c>
      <c r="R22" s="240">
        <v>19012.7</v>
      </c>
      <c r="S22" s="240">
        <v>19268.900000000001</v>
      </c>
      <c r="T22" s="240">
        <v>15860.8</v>
      </c>
      <c r="U22" s="240">
        <v>12323.4</v>
      </c>
      <c r="V22" s="240">
        <v>13981.1</v>
      </c>
      <c r="W22" s="240">
        <v>13942.4</v>
      </c>
      <c r="X22" s="240">
        <v>16978.900000000001</v>
      </c>
      <c r="Y22" s="240">
        <v>9802</v>
      </c>
      <c r="Z22" s="240">
        <v>8350.7000000000007</v>
      </c>
      <c r="AA22" s="240">
        <v>7331.3</v>
      </c>
      <c r="AB22" s="240">
        <v>8420.6</v>
      </c>
      <c r="AC22" s="240">
        <v>12025.6</v>
      </c>
      <c r="AD22" s="240">
        <v>12285</v>
      </c>
      <c r="AE22" s="240">
        <v>12023.413454096</v>
      </c>
      <c r="AF22" s="240">
        <v>12153.2736855811</v>
      </c>
      <c r="AG22" s="240">
        <v>9526.8956395585392</v>
      </c>
      <c r="AH22" s="240">
        <v>9608.3351448757694</v>
      </c>
      <c r="AI22" s="240">
        <v>9687.5986658743095</v>
      </c>
      <c r="AJ22" s="240">
        <v>9883.2385912331501</v>
      </c>
      <c r="AK22" s="240">
        <v>10077.3172158572</v>
      </c>
      <c r="AL22" s="240">
        <v>10173.2607793195</v>
      </c>
      <c r="AM22" s="240">
        <v>10259.2562905222</v>
      </c>
      <c r="AN22" s="240">
        <v>10338.930165857601</v>
      </c>
      <c r="AO22" s="240">
        <v>10457.588203183999</v>
      </c>
      <c r="AP22" s="240">
        <v>10581.935546483101</v>
      </c>
      <c r="AQ22" s="240">
        <v>10590.666149315601</v>
      </c>
      <c r="AR22" s="240">
        <v>10599.7988837229</v>
      </c>
      <c r="AS22" s="240">
        <v>10609.478627160301</v>
      </c>
      <c r="AT22" s="240">
        <v>10620.593338001499</v>
      </c>
      <c r="AU22" s="240">
        <v>10656.643224421699</v>
      </c>
      <c r="BW22" s="54"/>
      <c r="BX22" s="54"/>
      <c r="BY22" s="54"/>
      <c r="BZ22" s="54"/>
      <c r="CA22" s="54"/>
      <c r="CB22" s="54"/>
      <c r="CC22" s="54"/>
      <c r="CD22" s="54"/>
      <c r="CE22" s="54"/>
      <c r="CF22" s="54"/>
      <c r="CG22" s="54"/>
      <c r="CH22" s="54"/>
      <c r="CI22" s="54"/>
      <c r="CJ22" s="54"/>
      <c r="CK22" s="54"/>
      <c r="CL22" s="54"/>
      <c r="CX22" s="54"/>
      <c r="CY22" s="54"/>
      <c r="CZ22" s="54"/>
      <c r="DA22" s="54"/>
    </row>
    <row r="23" spans="5:105" ht="15.75">
      <c r="E23" s="239">
        <v>11</v>
      </c>
      <c r="F23" s="240">
        <v>13764.8</v>
      </c>
      <c r="G23" s="240">
        <v>11535.9</v>
      </c>
      <c r="H23" s="240">
        <v>4088.8</v>
      </c>
      <c r="I23" s="240">
        <v>14136.3231222291</v>
      </c>
      <c r="J23" s="240">
        <v>16048.0632177647</v>
      </c>
      <c r="K23" s="240">
        <v>10843.5</v>
      </c>
      <c r="L23" s="240">
        <v>10202.1</v>
      </c>
      <c r="M23" s="240">
        <v>10393.799999999999</v>
      </c>
      <c r="N23" s="240">
        <v>10783.6</v>
      </c>
      <c r="O23" s="240">
        <v>10911.6</v>
      </c>
      <c r="P23" s="240">
        <v>14622.1</v>
      </c>
      <c r="Q23" s="240">
        <v>13415.3</v>
      </c>
      <c r="R23" s="240">
        <v>12338.5</v>
      </c>
      <c r="S23" s="240">
        <v>16259.9</v>
      </c>
      <c r="T23" s="240">
        <v>13529.4</v>
      </c>
      <c r="U23" s="240">
        <v>11273.9</v>
      </c>
      <c r="V23" s="240">
        <v>12327.4</v>
      </c>
      <c r="W23" s="240">
        <v>12651.8</v>
      </c>
      <c r="X23" s="240">
        <v>13996.5</v>
      </c>
      <c r="Y23" s="240">
        <v>5820.4</v>
      </c>
      <c r="Z23" s="240">
        <v>11770.6</v>
      </c>
      <c r="AA23" s="240">
        <v>7860.8</v>
      </c>
      <c r="AB23" s="240">
        <v>5383.5</v>
      </c>
      <c r="AC23" s="240">
        <v>6961</v>
      </c>
      <c r="AD23" s="240">
        <v>10260</v>
      </c>
      <c r="AE23" s="240">
        <v>9892.0246987511891</v>
      </c>
      <c r="AF23" s="240">
        <v>9998.8646258768003</v>
      </c>
      <c r="AG23" s="240">
        <v>7551.8171798319199</v>
      </c>
      <c r="AH23" s="240">
        <v>7614.1610991629896</v>
      </c>
      <c r="AI23" s="240">
        <v>7673.3788129416398</v>
      </c>
      <c r="AJ23" s="240">
        <v>7824.3427915460597</v>
      </c>
      <c r="AK23" s="240">
        <v>7973.5107070741396</v>
      </c>
      <c r="AL23" s="240">
        <v>8054.4553421239898</v>
      </c>
      <c r="AM23" s="240">
        <v>8127.5604805013199</v>
      </c>
      <c r="AN23" s="240">
        <v>8195.4621462671494</v>
      </c>
      <c r="AO23" s="240">
        <v>8294.4092243555097</v>
      </c>
      <c r="AP23" s="240">
        <v>8397.8500542826005</v>
      </c>
      <c r="AQ23" s="240">
        <v>8407.7840741570999</v>
      </c>
      <c r="AR23" s="240">
        <v>8417.9896843643492</v>
      </c>
      <c r="AS23" s="240">
        <v>8428.5870786778996</v>
      </c>
      <c r="AT23" s="240">
        <v>8440.2834087137599</v>
      </c>
      <c r="AU23" s="240">
        <v>8471.7628104313299</v>
      </c>
      <c r="BW23" s="54"/>
      <c r="BX23" s="54"/>
      <c r="BY23" s="54"/>
      <c r="BZ23" s="54"/>
      <c r="CA23" s="54"/>
      <c r="CB23" s="54"/>
      <c r="CC23" s="54"/>
      <c r="CD23" s="54"/>
      <c r="CE23" s="54"/>
      <c r="CF23" s="54"/>
      <c r="CG23" s="54"/>
      <c r="CH23" s="54"/>
      <c r="CI23" s="54"/>
      <c r="CJ23" s="54"/>
      <c r="CK23" s="54"/>
      <c r="CL23" s="54"/>
      <c r="CX23" s="54"/>
      <c r="CY23" s="54"/>
      <c r="CZ23" s="54"/>
      <c r="DA23" s="54"/>
    </row>
    <row r="24" spans="5:105" ht="15.75">
      <c r="E24" s="239">
        <v>12</v>
      </c>
      <c r="F24" s="240">
        <v>13964.4</v>
      </c>
      <c r="G24" s="240">
        <v>7381.4</v>
      </c>
      <c r="H24" s="240">
        <v>5024.6000000000004</v>
      </c>
      <c r="I24" s="240">
        <v>10427.2798526483</v>
      </c>
      <c r="J24" s="240">
        <v>13088.5054305792</v>
      </c>
      <c r="K24" s="240">
        <v>10674.7</v>
      </c>
      <c r="L24" s="240">
        <v>12570.3</v>
      </c>
      <c r="M24" s="240">
        <v>9988.4</v>
      </c>
      <c r="N24" s="240">
        <v>9488.5</v>
      </c>
      <c r="O24" s="240">
        <v>8523.7999999999993</v>
      </c>
      <c r="P24" s="240">
        <v>14227.4</v>
      </c>
      <c r="Q24" s="240">
        <v>16138.8</v>
      </c>
      <c r="R24" s="240">
        <v>12255.8</v>
      </c>
      <c r="S24" s="240">
        <v>11591.6</v>
      </c>
      <c r="T24" s="240">
        <v>13129.3</v>
      </c>
      <c r="U24" s="240">
        <v>10438.1</v>
      </c>
      <c r="V24" s="240">
        <v>12150.3</v>
      </c>
      <c r="W24" s="240">
        <v>7631.3</v>
      </c>
      <c r="X24" s="240">
        <v>8518.5</v>
      </c>
      <c r="Y24" s="240">
        <v>4621.2</v>
      </c>
      <c r="Z24" s="240">
        <v>3779</v>
      </c>
      <c r="AA24" s="240">
        <v>5887.7</v>
      </c>
      <c r="AB24" s="240">
        <v>8624.1</v>
      </c>
      <c r="AC24" s="240">
        <v>5018.8</v>
      </c>
      <c r="AD24" s="240">
        <v>7830</v>
      </c>
      <c r="AE24" s="240">
        <v>7583.3368193729502</v>
      </c>
      <c r="AF24" s="240">
        <v>7665.2415029766098</v>
      </c>
      <c r="AG24" s="240">
        <v>5324.75422645854</v>
      </c>
      <c r="AH24" s="240">
        <v>5365.5663064273203</v>
      </c>
      <c r="AI24" s="240">
        <v>5402.18072846836</v>
      </c>
      <c r="AJ24" s="240">
        <v>5502.7689129195496</v>
      </c>
      <c r="AK24" s="240">
        <v>5601.2963204998496</v>
      </c>
      <c r="AL24" s="240">
        <v>5665.3284335973904</v>
      </c>
      <c r="AM24" s="240">
        <v>5723.8986193842602</v>
      </c>
      <c r="AN24" s="240">
        <v>5778.5261533389403</v>
      </c>
      <c r="AO24" s="240">
        <v>5855.2475082523997</v>
      </c>
      <c r="AP24" s="240">
        <v>5935.1145296628702</v>
      </c>
      <c r="AQ24" s="240">
        <v>5946.4055009528802</v>
      </c>
      <c r="AR24" s="240">
        <v>5957.8208666185801</v>
      </c>
      <c r="AS24" s="240">
        <v>5969.4529875580401</v>
      </c>
      <c r="AT24" s="240">
        <v>5981.8051409384698</v>
      </c>
      <c r="AU24" s="240">
        <v>6008.13094629639</v>
      </c>
      <c r="BW24" s="54"/>
      <c r="BX24" s="54"/>
      <c r="BY24" s="54"/>
      <c r="BZ24" s="54"/>
      <c r="CA24" s="54"/>
      <c r="CB24" s="54"/>
      <c r="CC24" s="54"/>
      <c r="CD24" s="54"/>
      <c r="CE24" s="54"/>
      <c r="CF24" s="54"/>
      <c r="CG24" s="54"/>
      <c r="CH24" s="54"/>
      <c r="CI24" s="54"/>
      <c r="CJ24" s="54"/>
      <c r="CK24" s="54"/>
      <c r="CL24" s="54"/>
      <c r="CX24" s="54"/>
      <c r="CY24" s="54"/>
      <c r="CZ24" s="54"/>
      <c r="DA24" s="54"/>
    </row>
    <row r="25" spans="5:105" ht="15.75">
      <c r="E25" s="241" t="s">
        <v>74</v>
      </c>
      <c r="F25" s="242">
        <v>96821.4</v>
      </c>
      <c r="G25" s="242">
        <v>118590.19999999998</v>
      </c>
      <c r="H25" s="242">
        <v>87092.000000000015</v>
      </c>
      <c r="I25" s="242">
        <v>129693.24845045089</v>
      </c>
      <c r="J25" s="242">
        <v>183866.99853329133</v>
      </c>
      <c r="K25" s="242">
        <v>166541.35200620542</v>
      </c>
      <c r="L25" s="242">
        <v>152528.69999999998</v>
      </c>
      <c r="M25" s="242">
        <v>158040.29999999999</v>
      </c>
      <c r="N25" s="242">
        <v>168482.80000000002</v>
      </c>
      <c r="O25" s="242">
        <v>137690.20000000001</v>
      </c>
      <c r="P25" s="242">
        <v>162530.29999999999</v>
      </c>
      <c r="Q25" s="242">
        <v>182083.19999999995</v>
      </c>
      <c r="R25" s="242">
        <v>183239.30000000002</v>
      </c>
      <c r="S25" s="242">
        <v>209449.9</v>
      </c>
      <c r="T25" s="242">
        <v>186443.6</v>
      </c>
      <c r="U25" s="242">
        <v>189139</v>
      </c>
      <c r="V25" s="243">
        <v>174740.59999999998</v>
      </c>
      <c r="W25" s="243">
        <v>169885.79999999996</v>
      </c>
      <c r="X25" s="243">
        <v>188197.4</v>
      </c>
      <c r="Y25" s="243">
        <v>123364.29999999999</v>
      </c>
      <c r="Z25" s="243">
        <v>112128.50000000001</v>
      </c>
      <c r="AA25" s="242">
        <v>89340.5</v>
      </c>
      <c r="AB25" s="242">
        <v>90946.6</v>
      </c>
      <c r="AC25" s="242">
        <v>91441.500000000015</v>
      </c>
      <c r="AD25" s="242">
        <v>133015.095</v>
      </c>
      <c r="AE25" s="242">
        <v>130272.97044984117</v>
      </c>
      <c r="AF25" s="242">
        <v>128186.06472695032</v>
      </c>
      <c r="AG25" s="242">
        <v>107394.747385036</v>
      </c>
      <c r="AH25" s="242">
        <v>97180.217862099249</v>
      </c>
      <c r="AI25" s="242">
        <v>97793.890014386721</v>
      </c>
      <c r="AJ25" s="242">
        <v>99187.786531938269</v>
      </c>
      <c r="AK25" s="242">
        <v>101078.43493337388</v>
      </c>
      <c r="AL25" s="242">
        <v>103714.35944288026</v>
      </c>
      <c r="AM25" s="242">
        <v>104686.37989391021</v>
      </c>
      <c r="AN25" s="242">
        <v>105546.34992556795</v>
      </c>
      <c r="AO25" s="242">
        <v>106642.01900225779</v>
      </c>
      <c r="AP25" s="242">
        <v>107923.96652966582</v>
      </c>
      <c r="AQ25" s="242">
        <v>108329.92084964318</v>
      </c>
      <c r="AR25" s="242">
        <v>108443.83274472479</v>
      </c>
      <c r="AS25" s="242">
        <v>108562.8489121506</v>
      </c>
      <c r="AT25" s="242">
        <v>108692.18885681751</v>
      </c>
      <c r="AU25" s="242">
        <v>108969.43762500299</v>
      </c>
      <c r="BW25" s="54"/>
      <c r="BX25" s="54"/>
      <c r="BY25" s="54"/>
      <c r="BZ25" s="54"/>
      <c r="CA25" s="54"/>
      <c r="CB25" s="54"/>
      <c r="CC25" s="54"/>
      <c r="CD25" s="54"/>
      <c r="CE25" s="54"/>
      <c r="CF25" s="54"/>
      <c r="CG25" s="54"/>
      <c r="CH25" s="54"/>
      <c r="CI25" s="54"/>
      <c r="CJ25" s="54"/>
      <c r="CK25" s="54"/>
      <c r="CL25" s="54"/>
      <c r="CX25" s="54"/>
      <c r="CY25" s="54"/>
      <c r="CZ25" s="54"/>
      <c r="DA25" s="54"/>
    </row>
    <row r="26" spans="5:105" ht="15.75">
      <c r="E26" s="236" t="s">
        <v>233</v>
      </c>
      <c r="V26" s="43"/>
      <c r="W26" s="43"/>
      <c r="X26" s="43"/>
      <c r="Y26" s="43"/>
      <c r="Z26" s="43"/>
      <c r="BW26" s="54"/>
      <c r="BX26" s="54"/>
      <c r="BY26" s="54"/>
      <c r="BZ26" s="54"/>
      <c r="CA26" s="54"/>
      <c r="CB26" s="54"/>
      <c r="CC26" s="54"/>
      <c r="CD26" s="54"/>
      <c r="CE26" s="54"/>
      <c r="CF26" s="54"/>
      <c r="CG26" s="54"/>
      <c r="CH26" s="54"/>
      <c r="CI26" s="54"/>
      <c r="CJ26" s="54"/>
      <c r="CK26" s="54"/>
      <c r="CL26" s="54"/>
      <c r="CX26" s="54"/>
      <c r="CY26" s="54"/>
      <c r="CZ26" s="54"/>
      <c r="DA26" s="54"/>
    </row>
    <row r="27" spans="5:105" ht="15.75">
      <c r="E27" s="239">
        <v>1</v>
      </c>
      <c r="F27" s="240">
        <v>10614.4</v>
      </c>
      <c r="G27" s="240">
        <v>25819.200000000001</v>
      </c>
      <c r="H27" s="240">
        <v>18125.900000000001</v>
      </c>
      <c r="I27" s="240">
        <v>16240.1</v>
      </c>
      <c r="J27" s="240">
        <v>11234.848752436201</v>
      </c>
      <c r="K27" s="240">
        <v>12743.5334238005</v>
      </c>
      <c r="L27" s="240">
        <v>12687.5</v>
      </c>
      <c r="M27" s="240">
        <v>14083.8</v>
      </c>
      <c r="N27" s="240">
        <v>17368.099999999999</v>
      </c>
      <c r="O27" s="240">
        <v>25407</v>
      </c>
      <c r="P27" s="240">
        <v>14268.2</v>
      </c>
      <c r="Q27" s="240">
        <v>24024.400000000001</v>
      </c>
      <c r="R27" s="240">
        <v>21844.9</v>
      </c>
      <c r="S27" s="240">
        <v>26541.8</v>
      </c>
      <c r="T27" s="240">
        <v>28772.7</v>
      </c>
      <c r="U27" s="240">
        <v>23147</v>
      </c>
      <c r="V27" s="240">
        <v>13882.4</v>
      </c>
      <c r="W27" s="240">
        <v>10621.8</v>
      </c>
      <c r="X27" s="240">
        <v>20144.8</v>
      </c>
      <c r="Y27" s="240">
        <v>14652.7</v>
      </c>
      <c r="Z27" s="240">
        <v>13426.3</v>
      </c>
      <c r="AA27" s="240">
        <v>11677.2</v>
      </c>
      <c r="AB27" s="240">
        <v>2584.6999999999998</v>
      </c>
      <c r="AC27" s="240">
        <v>4024.3</v>
      </c>
      <c r="AD27" s="240">
        <v>9518.2490481661898</v>
      </c>
      <c r="AE27" s="240">
        <v>10904.9316379434</v>
      </c>
      <c r="AF27" s="240">
        <v>10482.447775337199</v>
      </c>
      <c r="AG27" s="240">
        <v>8893.2308694574003</v>
      </c>
      <c r="AH27" s="240">
        <v>9337.6210985887501</v>
      </c>
      <c r="AI27" s="240">
        <v>7569.8036637488503</v>
      </c>
      <c r="AJ27" s="240">
        <v>5754.5813554886599</v>
      </c>
      <c r="AK27" s="240">
        <v>3749.2954519793102</v>
      </c>
      <c r="AL27" s="240">
        <v>3318.4872026308099</v>
      </c>
      <c r="AM27" s="240">
        <v>3699.83426597782</v>
      </c>
      <c r="AN27" s="240">
        <v>4066.3284468591301</v>
      </c>
      <c r="AO27" s="240">
        <v>4281.8215932535504</v>
      </c>
      <c r="AP27" s="240">
        <v>4509.7708670659704</v>
      </c>
      <c r="AQ27" s="240">
        <v>4653.6076450762203</v>
      </c>
      <c r="AR27" s="240">
        <v>4767.87286327537</v>
      </c>
      <c r="AS27" s="240">
        <v>4880.70740805276</v>
      </c>
      <c r="AT27" s="240">
        <v>4992.1850661405397</v>
      </c>
      <c r="AU27" s="240">
        <v>5102.7844497531496</v>
      </c>
      <c r="BW27" s="54"/>
      <c r="BX27" s="54"/>
      <c r="BY27" s="54"/>
      <c r="BZ27" s="54"/>
      <c r="CA27" s="54"/>
      <c r="CB27" s="54"/>
      <c r="CC27" s="54"/>
      <c r="CD27" s="54"/>
      <c r="CE27" s="54"/>
      <c r="CF27" s="54"/>
      <c r="CG27" s="54"/>
      <c r="CH27" s="54"/>
      <c r="CI27" s="54"/>
      <c r="CJ27" s="54"/>
      <c r="CK27" s="54"/>
      <c r="CL27" s="54"/>
      <c r="CX27" s="54"/>
      <c r="CY27" s="54"/>
      <c r="CZ27" s="54"/>
      <c r="DA27" s="54"/>
    </row>
    <row r="28" spans="5:105" ht="15.75">
      <c r="E28" s="239">
        <v>2</v>
      </c>
      <c r="F28" s="240">
        <v>10220.299999999999</v>
      </c>
      <c r="G28" s="240">
        <v>21208.9</v>
      </c>
      <c r="H28" s="240">
        <v>16631.7</v>
      </c>
      <c r="I28" s="240">
        <v>13139.2</v>
      </c>
      <c r="J28" s="240">
        <v>4947.0570923732603</v>
      </c>
      <c r="K28" s="240">
        <v>8997.7820429018302</v>
      </c>
      <c r="L28" s="240">
        <v>10599.1</v>
      </c>
      <c r="M28" s="240">
        <v>12347.9</v>
      </c>
      <c r="N28" s="240">
        <v>16869.400000000001</v>
      </c>
      <c r="O28" s="240">
        <v>15603.8</v>
      </c>
      <c r="P28" s="240">
        <v>9256.2000000000007</v>
      </c>
      <c r="Q28" s="240">
        <v>25848.5</v>
      </c>
      <c r="R28" s="240">
        <v>20200.8</v>
      </c>
      <c r="S28" s="240">
        <v>32973.9</v>
      </c>
      <c r="T28" s="240">
        <v>27113.9</v>
      </c>
      <c r="U28" s="240">
        <v>18827.099999999999</v>
      </c>
      <c r="V28" s="240">
        <v>11693.3</v>
      </c>
      <c r="W28" s="240">
        <v>18110.3</v>
      </c>
      <c r="X28" s="240">
        <v>13904.8</v>
      </c>
      <c r="Y28" s="240">
        <v>11166.7</v>
      </c>
      <c r="Z28" s="240">
        <v>9419.5</v>
      </c>
      <c r="AA28" s="240">
        <v>5327.8</v>
      </c>
      <c r="AB28" s="240">
        <v>6290</v>
      </c>
      <c r="AC28" s="240">
        <v>4518.8999999999996</v>
      </c>
      <c r="AD28" s="240">
        <v>9218.2394151347307</v>
      </c>
      <c r="AE28" s="240">
        <v>9603.0144590397595</v>
      </c>
      <c r="AF28" s="240">
        <v>9230.9700688483008</v>
      </c>
      <c r="AG28" s="240">
        <v>7883.2982237616498</v>
      </c>
      <c r="AH28" s="240">
        <v>8375.5890144756904</v>
      </c>
      <c r="AI28" s="240">
        <v>6790.5432653510497</v>
      </c>
      <c r="AJ28" s="240">
        <v>5162.7117105277803</v>
      </c>
      <c r="AK28" s="240">
        <v>3364.0474430059298</v>
      </c>
      <c r="AL28" s="240">
        <v>2977.1371234995499</v>
      </c>
      <c r="AM28" s="240">
        <v>3318.8482594501402</v>
      </c>
      <c r="AN28" s="240">
        <v>3647.1749602831301</v>
      </c>
      <c r="AO28" s="240">
        <v>3839.9965827103401</v>
      </c>
      <c r="AP28" s="240">
        <v>4043.9513761323601</v>
      </c>
      <c r="AQ28" s="240">
        <v>4172.6249285621498</v>
      </c>
      <c r="AR28" s="240">
        <v>4274.7706322338299</v>
      </c>
      <c r="AS28" s="240">
        <v>4375.6227859523997</v>
      </c>
      <c r="AT28" s="240">
        <v>4475.2480071195996</v>
      </c>
      <c r="AU28" s="240">
        <v>4574.0757730210198</v>
      </c>
      <c r="BW28" s="54"/>
      <c r="BX28" s="54"/>
      <c r="BY28" s="54"/>
      <c r="BZ28" s="54"/>
      <c r="CA28" s="54"/>
      <c r="CB28" s="54"/>
      <c r="CC28" s="54"/>
      <c r="CD28" s="54"/>
      <c r="CE28" s="54"/>
      <c r="CF28" s="54"/>
      <c r="CG28" s="54"/>
      <c r="CH28" s="54"/>
      <c r="CI28" s="54"/>
      <c r="CJ28" s="54"/>
      <c r="CK28" s="54"/>
      <c r="CL28" s="54"/>
      <c r="CX28" s="54"/>
      <c r="CY28" s="54"/>
      <c r="CZ28" s="54"/>
      <c r="DA28" s="54"/>
    </row>
    <row r="29" spans="5:105" ht="15.75">
      <c r="E29" s="239">
        <v>3</v>
      </c>
      <c r="F29" s="240">
        <v>22628.9</v>
      </c>
      <c r="G29" s="240">
        <v>29788.799999999999</v>
      </c>
      <c r="H29" s="240">
        <v>9798.7000000000007</v>
      </c>
      <c r="I29" s="240">
        <v>22863.8</v>
      </c>
      <c r="J29" s="240">
        <v>8894.0628857809897</v>
      </c>
      <c r="K29" s="240">
        <v>13035.8295926429</v>
      </c>
      <c r="L29" s="240">
        <v>5693.8</v>
      </c>
      <c r="M29" s="240">
        <v>12797.8</v>
      </c>
      <c r="N29" s="240">
        <v>20312.2</v>
      </c>
      <c r="O29" s="240">
        <v>12767.9</v>
      </c>
      <c r="P29" s="240">
        <v>27293.599999999999</v>
      </c>
      <c r="Q29" s="240">
        <v>23645.7</v>
      </c>
      <c r="R29" s="240">
        <v>16993.599999999999</v>
      </c>
      <c r="S29" s="240">
        <v>23476.7</v>
      </c>
      <c r="T29" s="240">
        <v>32363.1</v>
      </c>
      <c r="U29" s="240">
        <v>20374.2</v>
      </c>
      <c r="V29" s="240">
        <v>12673.3</v>
      </c>
      <c r="W29" s="240">
        <v>10038.4</v>
      </c>
      <c r="X29" s="240">
        <v>11427</v>
      </c>
      <c r="Y29" s="240">
        <v>22128.9</v>
      </c>
      <c r="Z29" s="240">
        <v>21373.200000000001</v>
      </c>
      <c r="AA29" s="240">
        <v>10334.9</v>
      </c>
      <c r="AB29" s="240">
        <v>4154</v>
      </c>
      <c r="AC29" s="240">
        <v>4036.7</v>
      </c>
      <c r="AD29" s="240">
        <v>11707.696549734799</v>
      </c>
      <c r="AE29" s="240">
        <v>12720.2809437386</v>
      </c>
      <c r="AF29" s="240">
        <v>12227.4659857935</v>
      </c>
      <c r="AG29" s="240">
        <v>10753.713770632899</v>
      </c>
      <c r="AH29" s="240">
        <v>11109.862297546601</v>
      </c>
      <c r="AI29" s="240">
        <v>9005.3455812828906</v>
      </c>
      <c r="AJ29" s="240">
        <v>6844.91481373223</v>
      </c>
      <c r="AK29" s="240">
        <v>4458.9936050804899</v>
      </c>
      <c r="AL29" s="240">
        <v>3947.3172421837098</v>
      </c>
      <c r="AM29" s="240">
        <v>4401.6810215538499</v>
      </c>
      <c r="AN29" s="240">
        <v>4838.4867665909496</v>
      </c>
      <c r="AO29" s="240">
        <v>5095.7450572891503</v>
      </c>
      <c r="AP29" s="240">
        <v>5367.8966060544399</v>
      </c>
      <c r="AQ29" s="240">
        <v>5539.66685273644</v>
      </c>
      <c r="AR29" s="240">
        <v>5676.25846036857</v>
      </c>
      <c r="AS29" s="240">
        <v>5811.1667877641903</v>
      </c>
      <c r="AT29" s="240">
        <v>5944.4788288892896</v>
      </c>
      <c r="AU29" s="240">
        <v>6076.7637115935304</v>
      </c>
      <c r="BW29" s="54"/>
      <c r="BX29" s="54"/>
      <c r="BY29" s="54"/>
      <c r="BZ29" s="54"/>
      <c r="CA29" s="54"/>
      <c r="CB29" s="54"/>
      <c r="CC29" s="54"/>
      <c r="CD29" s="54"/>
      <c r="CE29" s="54"/>
      <c r="CF29" s="54"/>
      <c r="CG29" s="54"/>
      <c r="CH29" s="54"/>
      <c r="CI29" s="54"/>
      <c r="CJ29" s="54"/>
      <c r="CK29" s="54"/>
      <c r="CL29" s="54"/>
      <c r="CX29" s="54"/>
      <c r="CY29" s="54"/>
      <c r="CZ29" s="54"/>
      <c r="DA29" s="54"/>
    </row>
    <row r="30" spans="5:105" ht="15.75">
      <c r="E30" s="239">
        <v>4</v>
      </c>
      <c r="F30" s="240">
        <v>22353.4</v>
      </c>
      <c r="G30" s="240">
        <v>45543.5</v>
      </c>
      <c r="H30" s="240">
        <v>18456.7</v>
      </c>
      <c r="I30" s="240">
        <v>23528.2</v>
      </c>
      <c r="J30" s="240">
        <v>12320.154323102999</v>
      </c>
      <c r="K30" s="240">
        <v>13088.7264291585</v>
      </c>
      <c r="L30" s="240">
        <v>11467.6</v>
      </c>
      <c r="M30" s="240">
        <v>19194.3</v>
      </c>
      <c r="N30" s="240">
        <v>25968.6</v>
      </c>
      <c r="O30" s="240">
        <v>11182</v>
      </c>
      <c r="P30" s="240">
        <v>26652.400000000001</v>
      </c>
      <c r="Q30" s="240">
        <v>31302.2</v>
      </c>
      <c r="R30" s="240">
        <v>21649.1</v>
      </c>
      <c r="S30" s="240">
        <v>33387.4</v>
      </c>
      <c r="T30" s="240">
        <v>34650.300000000003</v>
      </c>
      <c r="U30" s="240">
        <v>28654.5</v>
      </c>
      <c r="V30" s="240">
        <v>12331.1</v>
      </c>
      <c r="W30" s="240">
        <v>11961.7</v>
      </c>
      <c r="X30" s="240">
        <v>24104.799999999999</v>
      </c>
      <c r="Y30" s="240">
        <v>24520.7</v>
      </c>
      <c r="Z30" s="240">
        <v>26561.4</v>
      </c>
      <c r="AA30" s="240">
        <v>14457</v>
      </c>
      <c r="AB30" s="240">
        <v>7469</v>
      </c>
      <c r="AC30" s="240">
        <v>8502.2999999999993</v>
      </c>
      <c r="AD30" s="240">
        <v>14496.507717828201</v>
      </c>
      <c r="AE30" s="240">
        <v>14746.504158792801</v>
      </c>
      <c r="AF30" s="240">
        <v>14175.1883318079</v>
      </c>
      <c r="AG30" s="240">
        <v>12555.960798460201</v>
      </c>
      <c r="AH30" s="240">
        <v>12826.629719271899</v>
      </c>
      <c r="AI30" s="240">
        <v>10395.9529083175</v>
      </c>
      <c r="AJ30" s="240">
        <v>7901.1192180933804</v>
      </c>
      <c r="AK30" s="240">
        <v>5146.4771537188699</v>
      </c>
      <c r="AL30" s="240">
        <v>4556.4639691311504</v>
      </c>
      <c r="AM30" s="240">
        <v>5081.5589330509001</v>
      </c>
      <c r="AN30" s="240">
        <v>5586.47538603462</v>
      </c>
      <c r="AO30" s="240">
        <v>5884.1915100946499</v>
      </c>
      <c r="AP30" s="240">
        <v>6199.1617370679796</v>
      </c>
      <c r="AQ30" s="240">
        <v>6397.9910934352902</v>
      </c>
      <c r="AR30" s="240">
        <v>6556.2102414077899</v>
      </c>
      <c r="AS30" s="240">
        <v>6712.5014092968404</v>
      </c>
      <c r="AT30" s="240">
        <v>6866.9643848963096</v>
      </c>
      <c r="AU30" s="240">
        <v>7020.25597841749</v>
      </c>
      <c r="BW30" s="54"/>
      <c r="BX30" s="54"/>
      <c r="BY30" s="54"/>
      <c r="BZ30" s="54"/>
      <c r="CA30" s="54"/>
      <c r="CB30" s="54"/>
      <c r="CC30" s="54"/>
      <c r="CD30" s="54"/>
      <c r="CE30" s="54"/>
      <c r="CF30" s="54"/>
      <c r="CG30" s="54"/>
      <c r="CH30" s="54"/>
      <c r="CI30" s="54"/>
      <c r="CJ30" s="54"/>
      <c r="CK30" s="54"/>
      <c r="CL30" s="54"/>
      <c r="CX30" s="54"/>
      <c r="CY30" s="54"/>
      <c r="CZ30" s="54"/>
      <c r="DA30" s="54"/>
    </row>
    <row r="31" spans="5:105" ht="15.75">
      <c r="E31" s="239">
        <v>5</v>
      </c>
      <c r="F31" s="240">
        <v>41401.300000000003</v>
      </c>
      <c r="G31" s="240">
        <v>36642.1</v>
      </c>
      <c r="H31" s="240">
        <v>25334.5</v>
      </c>
      <c r="I31" s="240">
        <v>26277.200000000001</v>
      </c>
      <c r="J31" s="240">
        <v>15576.5555224776</v>
      </c>
      <c r="K31" s="240">
        <v>15871.2000697617</v>
      </c>
      <c r="L31" s="240">
        <v>14664.3</v>
      </c>
      <c r="M31" s="240">
        <v>22736.2</v>
      </c>
      <c r="N31" s="240">
        <v>22878.7</v>
      </c>
      <c r="O31" s="240">
        <v>15150</v>
      </c>
      <c r="P31" s="240">
        <v>21076.7</v>
      </c>
      <c r="Q31" s="240">
        <v>25548.400000000001</v>
      </c>
      <c r="R31" s="240">
        <v>29958.7</v>
      </c>
      <c r="S31" s="240">
        <v>37718.6</v>
      </c>
      <c r="T31" s="240">
        <v>21925.599999999999</v>
      </c>
      <c r="U31" s="240">
        <v>32097.599999999999</v>
      </c>
      <c r="V31" s="240">
        <v>15107.6</v>
      </c>
      <c r="W31" s="240">
        <v>17482.3</v>
      </c>
      <c r="X31" s="240">
        <v>23816</v>
      </c>
      <c r="Y31" s="240">
        <v>23294.799999999999</v>
      </c>
      <c r="Z31" s="240">
        <v>21741.3</v>
      </c>
      <c r="AA31" s="240">
        <v>25091.1</v>
      </c>
      <c r="AB31" s="240">
        <v>8997.7999999999993</v>
      </c>
      <c r="AC31" s="240">
        <v>16525.900000000001</v>
      </c>
      <c r="AD31" s="240">
        <v>17378.851086677401</v>
      </c>
      <c r="AE31" s="240">
        <v>16888.249602397598</v>
      </c>
      <c r="AF31" s="240">
        <v>16233.957291215</v>
      </c>
      <c r="AG31" s="240">
        <v>14220.2807578313</v>
      </c>
      <c r="AH31" s="240">
        <v>14412.011879130499</v>
      </c>
      <c r="AI31" s="240">
        <v>11680.136205221899</v>
      </c>
      <c r="AJ31" s="240">
        <v>8876.4916527330097</v>
      </c>
      <c r="AK31" s="240">
        <v>5781.3471654716504</v>
      </c>
      <c r="AL31" s="240">
        <v>5118.9923241183396</v>
      </c>
      <c r="AM31" s="240">
        <v>5709.40537172929</v>
      </c>
      <c r="AN31" s="240">
        <v>6277.2199784800496</v>
      </c>
      <c r="AO31" s="240">
        <v>6612.2976731446197</v>
      </c>
      <c r="AP31" s="240">
        <v>6966.8096386672196</v>
      </c>
      <c r="AQ31" s="240">
        <v>7190.6272544888197</v>
      </c>
      <c r="AR31" s="240">
        <v>7368.8187738980896</v>
      </c>
      <c r="AS31" s="240">
        <v>7544.8563404060797</v>
      </c>
      <c r="AT31" s="240">
        <v>7718.8515565150401</v>
      </c>
      <c r="AU31" s="240">
        <v>7891.5422044130801</v>
      </c>
      <c r="BW31" s="54"/>
      <c r="BX31" s="54"/>
      <c r="BY31" s="54"/>
      <c r="BZ31" s="54"/>
      <c r="CA31" s="54"/>
      <c r="CB31" s="54"/>
      <c r="CC31" s="54"/>
      <c r="CD31" s="54"/>
      <c r="CE31" s="54"/>
      <c r="CF31" s="54"/>
      <c r="CG31" s="54"/>
      <c r="CH31" s="54"/>
      <c r="CI31" s="54"/>
      <c r="CJ31" s="54"/>
      <c r="CK31" s="54"/>
      <c r="CL31" s="54"/>
      <c r="CX31" s="54"/>
      <c r="CY31" s="54"/>
      <c r="CZ31" s="54"/>
      <c r="DA31" s="54"/>
    </row>
    <row r="32" spans="5:105" ht="15.75">
      <c r="E32" s="239">
        <v>6</v>
      </c>
      <c r="F32" s="240">
        <v>26815</v>
      </c>
      <c r="G32" s="240">
        <v>33582.1</v>
      </c>
      <c r="H32" s="240">
        <v>28368</v>
      </c>
      <c r="I32" s="240">
        <v>30870.3</v>
      </c>
      <c r="J32" s="240">
        <v>16922.755259043501</v>
      </c>
      <c r="K32" s="240">
        <v>29316.731630702801</v>
      </c>
      <c r="L32" s="240">
        <v>15259.1</v>
      </c>
      <c r="M32" s="240">
        <v>22121.5</v>
      </c>
      <c r="N32" s="240">
        <v>22861.200000000001</v>
      </c>
      <c r="O32" s="240">
        <v>19771.7</v>
      </c>
      <c r="P32" s="240">
        <v>21376.6</v>
      </c>
      <c r="Q32" s="240">
        <v>29159.8</v>
      </c>
      <c r="R32" s="240">
        <v>30441.1</v>
      </c>
      <c r="S32" s="240">
        <v>30746</v>
      </c>
      <c r="T32" s="240">
        <v>20974</v>
      </c>
      <c r="U32" s="240">
        <v>40198.6</v>
      </c>
      <c r="V32" s="240">
        <v>33447.1</v>
      </c>
      <c r="W32" s="240">
        <v>34053.800000000003</v>
      </c>
      <c r="X32" s="240">
        <v>38507.599999999999</v>
      </c>
      <c r="Y32" s="240">
        <v>35585</v>
      </c>
      <c r="Z32" s="240">
        <v>26090.6</v>
      </c>
      <c r="AA32" s="240">
        <v>25160</v>
      </c>
      <c r="AB32" s="240">
        <v>16692.2</v>
      </c>
      <c r="AC32" s="240">
        <v>23386.3</v>
      </c>
      <c r="AD32" s="240">
        <v>17850.336421094398</v>
      </c>
      <c r="AE32" s="240">
        <v>18219.505759980701</v>
      </c>
      <c r="AF32" s="240">
        <v>17513.637312216299</v>
      </c>
      <c r="AG32" s="240">
        <v>15178.107622110299</v>
      </c>
      <c r="AH32" s="240">
        <v>15324.409530982801</v>
      </c>
      <c r="AI32" s="240">
        <v>12419.191970014999</v>
      </c>
      <c r="AJ32" s="240">
        <v>9437.8247757990994</v>
      </c>
      <c r="AK32" s="240">
        <v>6146.7189493993601</v>
      </c>
      <c r="AL32" s="240">
        <v>5442.7310182868396</v>
      </c>
      <c r="AM32" s="240">
        <v>6070.7350440810396</v>
      </c>
      <c r="AN32" s="240">
        <v>6674.7479437456004</v>
      </c>
      <c r="AO32" s="240">
        <v>7031.32746311353</v>
      </c>
      <c r="AP32" s="240">
        <v>7408.59595404431</v>
      </c>
      <c r="AQ32" s="240">
        <v>7646.7944742480004</v>
      </c>
      <c r="AR32" s="240">
        <v>7836.4802221544796</v>
      </c>
      <c r="AS32" s="240">
        <v>8023.8819683464799</v>
      </c>
      <c r="AT32" s="240">
        <v>8209.1181147670704</v>
      </c>
      <c r="AU32" s="240">
        <v>8392.9730434989397</v>
      </c>
      <c r="BW32" s="54"/>
      <c r="BX32" s="54"/>
      <c r="BY32" s="54"/>
      <c r="BZ32" s="54"/>
      <c r="CA32" s="54"/>
      <c r="CB32" s="54"/>
      <c r="CC32" s="54"/>
      <c r="CD32" s="54"/>
      <c r="CE32" s="54"/>
      <c r="CF32" s="54"/>
      <c r="CG32" s="54"/>
      <c r="CH32" s="54"/>
      <c r="CI32" s="54"/>
      <c r="CJ32" s="54"/>
      <c r="CK32" s="54"/>
      <c r="CL32" s="54"/>
      <c r="CX32" s="54"/>
      <c r="CY32" s="54"/>
      <c r="CZ32" s="54"/>
      <c r="DA32" s="54"/>
    </row>
    <row r="33" spans="5:105" ht="15.75">
      <c r="E33" s="239">
        <v>7</v>
      </c>
      <c r="F33" s="240">
        <v>9715.4</v>
      </c>
      <c r="G33" s="240">
        <v>14373.3</v>
      </c>
      <c r="H33" s="240">
        <v>22452.799999999999</v>
      </c>
      <c r="I33" s="240">
        <v>22129.4</v>
      </c>
      <c r="J33" s="240">
        <v>19076.009196753399</v>
      </c>
      <c r="K33" s="240">
        <v>23156.9</v>
      </c>
      <c r="L33" s="240">
        <v>20521.2</v>
      </c>
      <c r="M33" s="240">
        <v>22779.3</v>
      </c>
      <c r="N33" s="240">
        <v>25426.3</v>
      </c>
      <c r="O33" s="240">
        <v>21364.2</v>
      </c>
      <c r="P33" s="240">
        <v>25786.6</v>
      </c>
      <c r="Q33" s="240">
        <v>28049.8</v>
      </c>
      <c r="R33" s="240">
        <v>27819.7</v>
      </c>
      <c r="S33" s="240">
        <v>30001.1</v>
      </c>
      <c r="T33" s="240">
        <v>32942.6</v>
      </c>
      <c r="U33" s="240">
        <v>42480.6</v>
      </c>
      <c r="V33" s="240">
        <v>36608</v>
      </c>
      <c r="W33" s="240">
        <v>39928.199999999997</v>
      </c>
      <c r="X33" s="240">
        <v>42996.9</v>
      </c>
      <c r="Y33" s="240">
        <v>39230.400000000001</v>
      </c>
      <c r="Z33" s="240">
        <v>29118.2</v>
      </c>
      <c r="AA33" s="240">
        <v>23135.8</v>
      </c>
      <c r="AB33" s="240">
        <v>14995.2</v>
      </c>
      <c r="AC33" s="240">
        <v>19960.2</v>
      </c>
      <c r="AD33" s="240">
        <v>18412.8044025081</v>
      </c>
      <c r="AE33" s="240">
        <v>17788.881728444801</v>
      </c>
      <c r="AF33" s="240">
        <v>18126.668520288898</v>
      </c>
      <c r="AG33" s="240">
        <v>16999.834807493098</v>
      </c>
      <c r="AH33" s="240">
        <v>16109.309876343999</v>
      </c>
      <c r="AI33" s="240">
        <v>13102.9403988343</v>
      </c>
      <c r="AJ33" s="240">
        <v>10083.5776359846</v>
      </c>
      <c r="AK33" s="240">
        <v>6569.9799224703502</v>
      </c>
      <c r="AL33" s="240">
        <v>5611.2262161993403</v>
      </c>
      <c r="AM33" s="240">
        <v>6251.9137923563603</v>
      </c>
      <c r="AN33" s="240">
        <v>6873.3827736620296</v>
      </c>
      <c r="AO33" s="240">
        <v>7265.050734382</v>
      </c>
      <c r="AP33" s="240">
        <v>7659.5609499259999</v>
      </c>
      <c r="AQ33" s="240">
        <v>7858.24461161417</v>
      </c>
      <c r="AR33" s="240">
        <v>8054.2091982320098</v>
      </c>
      <c r="AS33" s="240">
        <v>8247.8922573703894</v>
      </c>
      <c r="AT33" s="240">
        <v>8440.0930968167395</v>
      </c>
      <c r="AU33" s="240">
        <v>8650.0177340123992</v>
      </c>
      <c r="BW33" s="54"/>
      <c r="BX33" s="54"/>
      <c r="BY33" s="54"/>
      <c r="BZ33" s="54"/>
      <c r="CA33" s="54"/>
      <c r="CB33" s="54"/>
      <c r="CC33" s="54"/>
      <c r="CD33" s="54"/>
      <c r="CE33" s="54"/>
      <c r="CF33" s="54"/>
      <c r="CG33" s="54"/>
      <c r="CH33" s="54"/>
      <c r="CI33" s="54"/>
      <c r="CJ33" s="54"/>
      <c r="CK33" s="54"/>
      <c r="CL33" s="54"/>
      <c r="CX33" s="54"/>
      <c r="CY33" s="54"/>
      <c r="CZ33" s="54"/>
      <c r="DA33" s="54"/>
    </row>
    <row r="34" spans="5:105" ht="15.75">
      <c r="E34" s="239">
        <v>8</v>
      </c>
      <c r="F34" s="240">
        <v>10780.4</v>
      </c>
      <c r="G34" s="240">
        <v>21994.400000000001</v>
      </c>
      <c r="H34" s="240">
        <v>15816.8</v>
      </c>
      <c r="I34" s="240">
        <v>22750.400000000001</v>
      </c>
      <c r="J34" s="240">
        <v>19619.9212728477</v>
      </c>
      <c r="K34" s="240">
        <v>22448.5</v>
      </c>
      <c r="L34" s="240">
        <v>19804.099999999999</v>
      </c>
      <c r="M34" s="240">
        <v>22232.400000000001</v>
      </c>
      <c r="N34" s="240">
        <v>26564.7</v>
      </c>
      <c r="O34" s="240">
        <v>21926.2</v>
      </c>
      <c r="P34" s="240">
        <v>24405.8</v>
      </c>
      <c r="Q34" s="240">
        <v>29720.5</v>
      </c>
      <c r="R34" s="240">
        <v>30035.5</v>
      </c>
      <c r="S34" s="240">
        <v>30041</v>
      </c>
      <c r="T34" s="240">
        <v>36652.1</v>
      </c>
      <c r="U34" s="240">
        <v>41541.5</v>
      </c>
      <c r="V34" s="240">
        <v>37403.5</v>
      </c>
      <c r="W34" s="240">
        <v>38548.6</v>
      </c>
      <c r="X34" s="240">
        <v>43834.1</v>
      </c>
      <c r="Y34" s="240">
        <v>37767.699999999997</v>
      </c>
      <c r="Z34" s="240">
        <v>23964.3</v>
      </c>
      <c r="AA34" s="240">
        <v>22795.7</v>
      </c>
      <c r="AB34" s="240">
        <v>14026.2</v>
      </c>
      <c r="AC34" s="240">
        <v>22566.2</v>
      </c>
      <c r="AD34" s="240">
        <v>18852.201781759199</v>
      </c>
      <c r="AE34" s="240">
        <v>18620.1217665554</v>
      </c>
      <c r="AF34" s="240">
        <v>18973.692681876801</v>
      </c>
      <c r="AG34" s="240">
        <v>17674.1277679948</v>
      </c>
      <c r="AH34" s="240">
        <v>16748.0889781798</v>
      </c>
      <c r="AI34" s="240">
        <v>13622.258425255601</v>
      </c>
      <c r="AJ34" s="240">
        <v>10483.018240699401</v>
      </c>
      <c r="AK34" s="240">
        <v>6830.0876677339602</v>
      </c>
      <c r="AL34" s="240">
        <v>5833.5179584986499</v>
      </c>
      <c r="AM34" s="240">
        <v>6499.7435250094104</v>
      </c>
      <c r="AN34" s="240">
        <v>7146.0118473245902</v>
      </c>
      <c r="AO34" s="240">
        <v>7553.3912291909901</v>
      </c>
      <c r="AP34" s="240">
        <v>7963.7407910271604</v>
      </c>
      <c r="AQ34" s="240">
        <v>8170.4314809944099</v>
      </c>
      <c r="AR34" s="240">
        <v>8374.2992514712605</v>
      </c>
      <c r="AS34" s="240">
        <v>8575.7989835255394</v>
      </c>
      <c r="AT34" s="240">
        <v>8775.7615965105106</v>
      </c>
      <c r="AU34" s="240">
        <v>8994.1570730806998</v>
      </c>
      <c r="BW34" s="54"/>
      <c r="BX34" s="54"/>
      <c r="BY34" s="54"/>
      <c r="BZ34" s="54"/>
      <c r="CA34" s="54"/>
      <c r="CB34" s="54"/>
      <c r="CC34" s="54"/>
      <c r="CD34" s="54"/>
      <c r="CE34" s="54"/>
      <c r="CF34" s="54"/>
      <c r="CG34" s="54"/>
      <c r="CH34" s="54"/>
      <c r="CI34" s="54"/>
      <c r="CJ34" s="54"/>
      <c r="CK34" s="54"/>
      <c r="CL34" s="54"/>
      <c r="CX34" s="54"/>
      <c r="CY34" s="54"/>
      <c r="CZ34" s="54"/>
      <c r="DA34" s="54"/>
    </row>
    <row r="35" spans="5:105" ht="15.75">
      <c r="E35" s="239">
        <v>9</v>
      </c>
      <c r="F35" s="240">
        <v>10519.8</v>
      </c>
      <c r="G35" s="240">
        <v>19900.5</v>
      </c>
      <c r="H35" s="240">
        <v>20083.8</v>
      </c>
      <c r="I35" s="240">
        <v>17240.599999999999</v>
      </c>
      <c r="J35" s="240">
        <v>17406.000424940899</v>
      </c>
      <c r="K35" s="240">
        <v>18548.2</v>
      </c>
      <c r="L35" s="240">
        <v>19714.099999999999</v>
      </c>
      <c r="M35" s="240">
        <v>22947</v>
      </c>
      <c r="N35" s="240">
        <v>23333.7</v>
      </c>
      <c r="O35" s="240">
        <v>19172.3</v>
      </c>
      <c r="P35" s="240">
        <v>25132</v>
      </c>
      <c r="Q35" s="240">
        <v>25863.9</v>
      </c>
      <c r="R35" s="240">
        <v>25435.599999999999</v>
      </c>
      <c r="S35" s="240">
        <v>26525.4</v>
      </c>
      <c r="T35" s="240">
        <v>34482.400000000001</v>
      </c>
      <c r="U35" s="240">
        <v>42018.1</v>
      </c>
      <c r="V35" s="240">
        <v>35007.699999999997</v>
      </c>
      <c r="W35" s="240">
        <v>35285</v>
      </c>
      <c r="X35" s="240">
        <v>36028.199999999997</v>
      </c>
      <c r="Y35" s="240">
        <v>36778</v>
      </c>
      <c r="Z35" s="240">
        <v>16387.2</v>
      </c>
      <c r="AA35" s="240">
        <v>17882.5</v>
      </c>
      <c r="AB35" s="240">
        <v>11468.3</v>
      </c>
      <c r="AC35" s="240">
        <v>22835.4</v>
      </c>
      <c r="AD35" s="240">
        <v>21023.547451639501</v>
      </c>
      <c r="AE35" s="240">
        <v>17738.869361006698</v>
      </c>
      <c r="AF35" s="240">
        <v>18075.706485670598</v>
      </c>
      <c r="AG35" s="240">
        <v>16912.223657172701</v>
      </c>
      <c r="AH35" s="240">
        <v>16026.3130556879</v>
      </c>
      <c r="AI35" s="240">
        <v>13035.465202826001</v>
      </c>
      <c r="AJ35" s="240">
        <v>10031.678160662001</v>
      </c>
      <c r="AK35" s="240">
        <v>6536.1840205335502</v>
      </c>
      <c r="AL35" s="240">
        <v>5582.3437624435101</v>
      </c>
      <c r="AM35" s="240">
        <v>6219.7131774408799</v>
      </c>
      <c r="AN35" s="240">
        <v>6837.9599705875398</v>
      </c>
      <c r="AO35" s="240">
        <v>7227.5865401608698</v>
      </c>
      <c r="AP35" s="240">
        <v>7620.0387431935997</v>
      </c>
      <c r="AQ35" s="240">
        <v>7817.68204853924</v>
      </c>
      <c r="AR35" s="240">
        <v>8012.61977136101</v>
      </c>
      <c r="AS35" s="240">
        <v>8205.2872071042893</v>
      </c>
      <c r="AT35" s="240">
        <v>8396.4795562532909</v>
      </c>
      <c r="AU35" s="240">
        <v>8605.3035739478401</v>
      </c>
      <c r="BW35" s="54"/>
      <c r="BX35" s="54"/>
      <c r="BY35" s="54"/>
      <c r="BZ35" s="54"/>
      <c r="CA35" s="54"/>
      <c r="CB35" s="54"/>
      <c r="CC35" s="54"/>
      <c r="CD35" s="54"/>
      <c r="CE35" s="54"/>
      <c r="CF35" s="54"/>
      <c r="CG35" s="54"/>
      <c r="CH35" s="54"/>
      <c r="CI35" s="54"/>
      <c r="CJ35" s="54"/>
      <c r="CK35" s="54"/>
      <c r="CL35" s="54"/>
      <c r="CX35" s="54"/>
      <c r="CY35" s="54"/>
      <c r="CZ35" s="54"/>
      <c r="DA35" s="54"/>
    </row>
    <row r="36" spans="5:105" ht="15.75">
      <c r="E36" s="239">
        <v>10</v>
      </c>
      <c r="F36" s="240">
        <v>32629.5</v>
      </c>
      <c r="G36" s="240">
        <v>20685.900000000001</v>
      </c>
      <c r="H36" s="240">
        <v>29625.599999999999</v>
      </c>
      <c r="I36" s="240">
        <v>27003.898646420101</v>
      </c>
      <c r="J36" s="240">
        <v>15031.965451412099</v>
      </c>
      <c r="K36" s="240">
        <v>21207.9</v>
      </c>
      <c r="L36" s="240">
        <v>20582</v>
      </c>
      <c r="M36" s="240">
        <v>23174.9</v>
      </c>
      <c r="N36" s="240">
        <v>27581.4</v>
      </c>
      <c r="O36" s="240">
        <v>20866.599999999999</v>
      </c>
      <c r="P36" s="240">
        <v>31769.4</v>
      </c>
      <c r="Q36" s="240">
        <v>31235.1</v>
      </c>
      <c r="R36" s="240">
        <v>32312.1</v>
      </c>
      <c r="S36" s="240">
        <v>31177.3</v>
      </c>
      <c r="T36" s="240">
        <v>31986.7</v>
      </c>
      <c r="U36" s="240">
        <v>25433.200000000001</v>
      </c>
      <c r="V36" s="240">
        <v>30008.7</v>
      </c>
      <c r="W36" s="240">
        <v>32465</v>
      </c>
      <c r="X36" s="240">
        <v>30669.5</v>
      </c>
      <c r="Y36" s="240">
        <v>41666.5</v>
      </c>
      <c r="Z36" s="240">
        <v>26595.5</v>
      </c>
      <c r="AA36" s="240">
        <v>12982.9</v>
      </c>
      <c r="AB36" s="240">
        <v>21653.9</v>
      </c>
      <c r="AC36" s="240">
        <v>11552.9</v>
      </c>
      <c r="AD36" s="240">
        <v>16572.099432962899</v>
      </c>
      <c r="AE36" s="240">
        <v>16373.014360625801</v>
      </c>
      <c r="AF36" s="240">
        <v>16683.915747127801</v>
      </c>
      <c r="AG36" s="240">
        <v>15840.551550574901</v>
      </c>
      <c r="AH36" s="240">
        <v>15011.0840887331</v>
      </c>
      <c r="AI36" s="240">
        <v>12210.098965938199</v>
      </c>
      <c r="AJ36" s="240">
        <v>9396.8363643056291</v>
      </c>
      <c r="AK36" s="240">
        <v>6122.7877200565899</v>
      </c>
      <c r="AL36" s="240">
        <v>5229.0494620374002</v>
      </c>
      <c r="AM36" s="240">
        <v>5825.83065570692</v>
      </c>
      <c r="AN36" s="240">
        <v>6404.6631829799999</v>
      </c>
      <c r="AO36" s="240">
        <v>6769.3191644203598</v>
      </c>
      <c r="AP36" s="240">
        <v>7136.5974644133303</v>
      </c>
      <c r="AQ36" s="240">
        <v>7321.51498235487</v>
      </c>
      <c r="AR36" s="240">
        <v>7503.8919605283199</v>
      </c>
      <c r="AS36" s="240">
        <v>7684.1361458136298</v>
      </c>
      <c r="AT36" s="240">
        <v>7862.9924975752601</v>
      </c>
      <c r="AU36" s="240">
        <v>8058.353580301</v>
      </c>
      <c r="BW36" s="54"/>
      <c r="BX36" s="54"/>
      <c r="BY36" s="54"/>
      <c r="BZ36" s="54"/>
      <c r="CA36" s="54"/>
      <c r="CB36" s="54"/>
      <c r="CC36" s="54"/>
      <c r="CD36" s="54"/>
      <c r="CE36" s="54"/>
      <c r="CF36" s="54"/>
      <c r="CG36" s="54"/>
      <c r="CH36" s="54"/>
      <c r="CI36" s="54"/>
      <c r="CJ36" s="54"/>
      <c r="CK36" s="54"/>
      <c r="CL36" s="54"/>
      <c r="CX36" s="54"/>
      <c r="CY36" s="54"/>
      <c r="CZ36" s="54"/>
      <c r="DA36" s="54"/>
    </row>
    <row r="37" spans="5:105" ht="15.75">
      <c r="E37" s="239">
        <v>11</v>
      </c>
      <c r="F37" s="240">
        <v>28460.799999999999</v>
      </c>
      <c r="G37" s="240">
        <v>20137.5</v>
      </c>
      <c r="H37" s="240">
        <v>24026.5</v>
      </c>
      <c r="I37" s="240">
        <v>19614.899869353801</v>
      </c>
      <c r="J37" s="240">
        <v>10008.8881494365</v>
      </c>
      <c r="K37" s="240">
        <v>17459.5</v>
      </c>
      <c r="L37" s="240">
        <v>16201.2</v>
      </c>
      <c r="M37" s="240">
        <v>16316.7</v>
      </c>
      <c r="N37" s="240">
        <v>22515.200000000001</v>
      </c>
      <c r="O37" s="240">
        <v>14649.3</v>
      </c>
      <c r="P37" s="240">
        <v>26202.1</v>
      </c>
      <c r="Q37" s="240">
        <v>20985.7</v>
      </c>
      <c r="R37" s="240">
        <v>27404.6</v>
      </c>
      <c r="S37" s="240">
        <v>24613</v>
      </c>
      <c r="T37" s="240">
        <v>22432.799999999999</v>
      </c>
      <c r="U37" s="240">
        <v>11871</v>
      </c>
      <c r="V37" s="240">
        <v>20001.400000000001</v>
      </c>
      <c r="W37" s="240">
        <v>27057.7</v>
      </c>
      <c r="X37" s="240">
        <v>23172.400000000001</v>
      </c>
      <c r="Y37" s="240">
        <v>27455</v>
      </c>
      <c r="Z37" s="240">
        <v>12295.9</v>
      </c>
      <c r="AA37" s="240">
        <v>13528.7</v>
      </c>
      <c r="AB37" s="240">
        <v>16171</v>
      </c>
      <c r="AC37" s="240">
        <v>14558.2</v>
      </c>
      <c r="AD37" s="240">
        <v>13840.4346912657</v>
      </c>
      <c r="AE37" s="240">
        <v>13470.572484816499</v>
      </c>
      <c r="AF37" s="240">
        <v>13726.360427724399</v>
      </c>
      <c r="AG37" s="240">
        <v>13265.409525085901</v>
      </c>
      <c r="AH37" s="240">
        <v>12571.5703958753</v>
      </c>
      <c r="AI37" s="240">
        <v>10226.8101689787</v>
      </c>
      <c r="AJ37" s="240">
        <v>7871.3625003601601</v>
      </c>
      <c r="AK37" s="240">
        <v>5129.4296024141204</v>
      </c>
      <c r="AL37" s="240">
        <v>4380.1116248571798</v>
      </c>
      <c r="AM37" s="240">
        <v>4879.3625815841497</v>
      </c>
      <c r="AN37" s="240">
        <v>5363.4857926120803</v>
      </c>
      <c r="AO37" s="240">
        <v>5668.1394557066697</v>
      </c>
      <c r="AP37" s="240">
        <v>5974.9268879573901</v>
      </c>
      <c r="AQ37" s="240">
        <v>6129.2653605453997</v>
      </c>
      <c r="AR37" s="240">
        <v>6281.4598778558802</v>
      </c>
      <c r="AS37" s="240">
        <v>6431.8519897779597</v>
      </c>
      <c r="AT37" s="240">
        <v>6581.0659302993199</v>
      </c>
      <c r="AU37" s="240">
        <v>6744.0766612605503</v>
      </c>
      <c r="BW37" s="54"/>
      <c r="BX37" s="54"/>
      <c r="BY37" s="54"/>
      <c r="BZ37" s="54"/>
      <c r="CA37" s="54"/>
      <c r="CB37" s="54"/>
      <c r="CC37" s="54"/>
      <c r="CD37" s="54"/>
      <c r="CE37" s="54"/>
      <c r="CF37" s="54"/>
      <c r="CG37" s="54"/>
      <c r="CH37" s="54"/>
      <c r="CI37" s="54"/>
      <c r="CJ37" s="54"/>
      <c r="CK37" s="54"/>
      <c r="CL37" s="54"/>
      <c r="CX37" s="54"/>
      <c r="CY37" s="54"/>
      <c r="CZ37" s="54"/>
      <c r="DA37" s="54"/>
    </row>
    <row r="38" spans="5:105" ht="15.75">
      <c r="E38" s="239">
        <v>12</v>
      </c>
      <c r="F38" s="240">
        <v>30867.3</v>
      </c>
      <c r="G38" s="240">
        <v>19871.5</v>
      </c>
      <c r="H38" s="240">
        <v>18702.2</v>
      </c>
      <c r="I38" s="240">
        <v>21555.251633077001</v>
      </c>
      <c r="J38" s="240">
        <v>10457.3293416283</v>
      </c>
      <c r="K38" s="240">
        <v>16848.599999999999</v>
      </c>
      <c r="L38" s="240">
        <v>11131.7</v>
      </c>
      <c r="M38" s="240">
        <v>15291.8</v>
      </c>
      <c r="N38" s="240">
        <v>20400.900000000001</v>
      </c>
      <c r="O38" s="240">
        <v>16486.099999999999</v>
      </c>
      <c r="P38" s="240">
        <v>25937.5</v>
      </c>
      <c r="Q38" s="240">
        <v>19626.8</v>
      </c>
      <c r="R38" s="240">
        <v>14349.8</v>
      </c>
      <c r="S38" s="240">
        <v>23596.400000000001</v>
      </c>
      <c r="T38" s="240">
        <v>8163</v>
      </c>
      <c r="U38" s="240">
        <v>22586.9</v>
      </c>
      <c r="V38" s="240">
        <v>19550.7</v>
      </c>
      <c r="W38" s="240">
        <v>23210.6</v>
      </c>
      <c r="X38" s="240">
        <v>13749.4</v>
      </c>
      <c r="Y38" s="240">
        <v>11056</v>
      </c>
      <c r="Z38" s="240">
        <v>13335.7</v>
      </c>
      <c r="AA38" s="240">
        <v>6716.7</v>
      </c>
      <c r="AB38" s="240">
        <v>7568.6</v>
      </c>
      <c r="AC38" s="240">
        <v>3759.1</v>
      </c>
      <c r="AD38" s="240">
        <v>10562.4370012291</v>
      </c>
      <c r="AE38" s="240">
        <v>10326.6915937884</v>
      </c>
      <c r="AF38" s="240">
        <v>10522.781492922</v>
      </c>
      <c r="AG38" s="240">
        <v>10361.725685895401</v>
      </c>
      <c r="AH38" s="240">
        <v>9820.8186255568799</v>
      </c>
      <c r="AI38" s="240">
        <v>7990.4893869879897</v>
      </c>
      <c r="AJ38" s="240">
        <v>6151.2656039550702</v>
      </c>
      <c r="AK38" s="240">
        <v>4009.3368525086498</v>
      </c>
      <c r="AL38" s="240">
        <v>3422.8645860925999</v>
      </c>
      <c r="AM38" s="240">
        <v>3812.1422015283401</v>
      </c>
      <c r="AN38" s="240">
        <v>4189.4728907148401</v>
      </c>
      <c r="AO38" s="240">
        <v>4426.4690186637599</v>
      </c>
      <c r="AP38" s="240">
        <v>4665.0480362549397</v>
      </c>
      <c r="AQ38" s="240">
        <v>4784.9061272049603</v>
      </c>
      <c r="AR38" s="240">
        <v>4903.06744441723</v>
      </c>
      <c r="AS38" s="240">
        <v>5019.7988952444202</v>
      </c>
      <c r="AT38" s="240">
        <v>5135.5885859104001</v>
      </c>
      <c r="AU38" s="240">
        <v>5262.1216419780103</v>
      </c>
      <c r="BW38" s="54"/>
      <c r="BX38" s="54"/>
      <c r="BY38" s="54"/>
      <c r="BZ38" s="54"/>
      <c r="CA38" s="54"/>
      <c r="CB38" s="54"/>
      <c r="CC38" s="54"/>
      <c r="CD38" s="54"/>
      <c r="CE38" s="54"/>
      <c r="CF38" s="54"/>
      <c r="CG38" s="54"/>
      <c r="CH38" s="54"/>
      <c r="CI38" s="54"/>
      <c r="CJ38" s="54"/>
      <c r="CK38" s="54"/>
      <c r="CL38" s="54"/>
      <c r="CX38" s="54"/>
      <c r="CY38" s="54"/>
      <c r="CZ38" s="54"/>
      <c r="DA38" s="54"/>
    </row>
    <row r="39" spans="5:105" ht="15.75">
      <c r="E39" s="241" t="s">
        <v>74</v>
      </c>
      <c r="F39" s="242">
        <v>257006.49999999994</v>
      </c>
      <c r="G39" s="242">
        <v>309547.7</v>
      </c>
      <c r="H39" s="242">
        <v>247423.19999999998</v>
      </c>
      <c r="I39" s="242">
        <v>263213.2501488509</v>
      </c>
      <c r="J39" s="242">
        <v>161495.54767223346</v>
      </c>
      <c r="K39" s="242">
        <v>212723.40318896825</v>
      </c>
      <c r="L39" s="242">
        <v>178325.70000000004</v>
      </c>
      <c r="M39" s="242">
        <v>226023.6</v>
      </c>
      <c r="N39" s="242">
        <v>272080.40000000002</v>
      </c>
      <c r="O39" s="242">
        <v>214347.1</v>
      </c>
      <c r="P39" s="242">
        <v>279157.09999999998</v>
      </c>
      <c r="Q39" s="242">
        <v>315010.8</v>
      </c>
      <c r="R39" s="242">
        <v>298445.5</v>
      </c>
      <c r="S39" s="242">
        <v>350798.60000000003</v>
      </c>
      <c r="T39" s="242">
        <v>332459.2</v>
      </c>
      <c r="U39" s="242">
        <v>349230.30000000005</v>
      </c>
      <c r="V39" s="243">
        <v>277714.8</v>
      </c>
      <c r="W39" s="243">
        <v>298763.39999999997</v>
      </c>
      <c r="X39" s="243">
        <v>322355.50000000006</v>
      </c>
      <c r="Y39" s="243">
        <v>325302.39999999997</v>
      </c>
      <c r="Z39" s="243">
        <v>240309.1</v>
      </c>
      <c r="AA39" s="242">
        <v>189090.30000000002</v>
      </c>
      <c r="AB39" s="242">
        <v>132070.9</v>
      </c>
      <c r="AC39" s="242">
        <v>156226.40000000002</v>
      </c>
      <c r="AD39" s="242">
        <v>179433.4050000002</v>
      </c>
      <c r="AE39" s="242">
        <v>177400.63785713044</v>
      </c>
      <c r="AF39" s="242">
        <v>175972.79212082867</v>
      </c>
      <c r="AG39" s="242">
        <v>160538.46503647056</v>
      </c>
      <c r="AH39" s="242">
        <v>157673.30856037326</v>
      </c>
      <c r="AI39" s="242">
        <v>128049.03614275798</v>
      </c>
      <c r="AJ39" s="242">
        <v>97995.382032341004</v>
      </c>
      <c r="AK39" s="242">
        <v>63844.685554372831</v>
      </c>
      <c r="AL39" s="242">
        <v>55420.242489979071</v>
      </c>
      <c r="AM39" s="242">
        <v>61770.768829469103</v>
      </c>
      <c r="AN39" s="242">
        <v>67905.40993987456</v>
      </c>
      <c r="AO39" s="242">
        <v>71655.33602213049</v>
      </c>
      <c r="AP39" s="242">
        <v>75516.099051804689</v>
      </c>
      <c r="AQ39" s="242">
        <v>77683.356859799969</v>
      </c>
      <c r="AR39" s="242">
        <v>79609.958697203852</v>
      </c>
      <c r="AS39" s="242">
        <v>81513.502178654977</v>
      </c>
      <c r="AT39" s="242">
        <v>83398.827221693369</v>
      </c>
      <c r="AU39" s="242">
        <v>85372.425425277717</v>
      </c>
      <c r="BW39" s="54"/>
      <c r="BX39" s="54"/>
      <c r="BY39" s="54"/>
      <c r="BZ39" s="54"/>
      <c r="CA39" s="54"/>
      <c r="CB39" s="54"/>
      <c r="CC39" s="54"/>
      <c r="CD39" s="54"/>
      <c r="CE39" s="54"/>
      <c r="CF39" s="54"/>
      <c r="CG39" s="54"/>
      <c r="CH39" s="54"/>
      <c r="CI39" s="54"/>
      <c r="CJ39" s="54"/>
      <c r="CK39" s="54"/>
      <c r="CL39" s="54"/>
      <c r="CX39" s="54"/>
      <c r="CY39" s="54"/>
      <c r="CZ39" s="54"/>
      <c r="DA39" s="54"/>
    </row>
    <row r="40" spans="5:105" ht="15.75">
      <c r="E40" s="236" t="s">
        <v>234</v>
      </c>
      <c r="F40" s="244"/>
      <c r="G40" s="244"/>
      <c r="H40" s="244"/>
      <c r="I40" s="244"/>
      <c r="J40" s="244"/>
      <c r="K40" s="244"/>
      <c r="L40" s="244"/>
      <c r="M40" s="244"/>
      <c r="N40" s="244"/>
      <c r="O40" s="244"/>
      <c r="P40" s="244"/>
      <c r="Q40" s="244"/>
      <c r="R40" s="244"/>
      <c r="S40" s="244"/>
      <c r="T40" s="244"/>
      <c r="U40" s="244"/>
      <c r="V40" s="245"/>
      <c r="W40" s="245"/>
      <c r="X40" s="245"/>
      <c r="Y40" s="245"/>
      <c r="Z40" s="245"/>
      <c r="AA40" s="244"/>
      <c r="AB40" s="244"/>
      <c r="AC40" s="244"/>
      <c r="AD40" s="244"/>
      <c r="AE40" s="244"/>
      <c r="AF40" s="244"/>
      <c r="AG40" s="244"/>
      <c r="AH40" s="244"/>
      <c r="AI40" s="244"/>
      <c r="AJ40" s="244"/>
      <c r="AK40" s="244"/>
      <c r="AL40" s="244"/>
      <c r="AM40" s="244"/>
      <c r="AN40" s="244"/>
      <c r="AO40" s="244"/>
      <c r="AP40" s="244"/>
      <c r="AQ40" s="244"/>
      <c r="AR40" s="244"/>
      <c r="AS40" s="244"/>
      <c r="AT40" s="244"/>
      <c r="AU40" s="244"/>
      <c r="BW40" s="54"/>
      <c r="BX40" s="54"/>
      <c r="BY40" s="54"/>
      <c r="BZ40" s="54"/>
      <c r="CA40" s="54"/>
      <c r="CB40" s="54"/>
      <c r="CC40" s="54"/>
      <c r="CD40" s="54"/>
      <c r="CE40" s="54"/>
      <c r="CF40" s="54"/>
      <c r="CG40" s="54"/>
      <c r="CH40" s="54"/>
      <c r="CI40" s="54"/>
      <c r="CJ40" s="54"/>
      <c r="CK40" s="54"/>
      <c r="CL40" s="54"/>
      <c r="CX40" s="54"/>
      <c r="CY40" s="54"/>
      <c r="CZ40" s="54"/>
      <c r="DA40" s="54"/>
    </row>
    <row r="41" spans="5:105" ht="15.75">
      <c r="E41" s="239">
        <v>1</v>
      </c>
      <c r="F41" s="240">
        <v>0</v>
      </c>
      <c r="G41" s="240">
        <v>0</v>
      </c>
      <c r="H41" s="240">
        <v>0</v>
      </c>
      <c r="I41" s="240">
        <v>0</v>
      </c>
      <c r="J41" s="240">
        <v>61.697001563470003</v>
      </c>
      <c r="K41" s="240">
        <v>1082.3890601606699</v>
      </c>
      <c r="L41" s="240">
        <v>0</v>
      </c>
      <c r="M41" s="240">
        <v>0</v>
      </c>
      <c r="N41" s="240">
        <v>0</v>
      </c>
      <c r="O41" s="240">
        <v>0</v>
      </c>
      <c r="P41" s="240">
        <v>0</v>
      </c>
      <c r="Q41" s="240">
        <v>0</v>
      </c>
      <c r="R41" s="240">
        <v>0</v>
      </c>
      <c r="S41" s="240">
        <v>0</v>
      </c>
      <c r="T41" s="240">
        <v>0</v>
      </c>
      <c r="U41" s="240">
        <v>0</v>
      </c>
      <c r="V41" s="240">
        <v>0</v>
      </c>
      <c r="W41" s="240">
        <v>0</v>
      </c>
      <c r="X41" s="240">
        <v>0</v>
      </c>
      <c r="Y41" s="240">
        <v>0</v>
      </c>
      <c r="Z41" s="240">
        <v>0</v>
      </c>
      <c r="AA41" s="240">
        <v>0</v>
      </c>
      <c r="AB41" s="240">
        <v>0</v>
      </c>
      <c r="AC41" s="240">
        <v>0</v>
      </c>
      <c r="AD41" s="240">
        <v>0</v>
      </c>
      <c r="AE41" s="240">
        <v>0</v>
      </c>
      <c r="AF41" s="240">
        <v>0</v>
      </c>
      <c r="AG41" s="240">
        <v>0</v>
      </c>
      <c r="AH41" s="240">
        <v>0</v>
      </c>
      <c r="AI41" s="240">
        <v>0</v>
      </c>
      <c r="AJ41" s="240">
        <v>0</v>
      </c>
      <c r="AK41" s="240">
        <v>0</v>
      </c>
      <c r="AL41" s="240">
        <v>0</v>
      </c>
      <c r="AM41" s="240">
        <v>0</v>
      </c>
      <c r="AN41" s="240">
        <v>0</v>
      </c>
      <c r="AO41" s="240">
        <v>0</v>
      </c>
      <c r="AP41" s="240">
        <v>0</v>
      </c>
      <c r="AQ41" s="240">
        <v>0</v>
      </c>
      <c r="AR41" s="240">
        <v>0</v>
      </c>
      <c r="AS41" s="240">
        <v>0</v>
      </c>
      <c r="AT41" s="240">
        <v>0</v>
      </c>
      <c r="AU41" s="240">
        <v>0</v>
      </c>
      <c r="BW41" s="54"/>
      <c r="BX41" s="54"/>
      <c r="BY41" s="54"/>
      <c r="BZ41" s="54"/>
      <c r="CA41" s="54"/>
      <c r="CB41" s="54"/>
      <c r="CC41" s="54"/>
      <c r="CD41" s="54"/>
      <c r="CE41" s="54"/>
      <c r="CF41" s="54"/>
      <c r="CG41" s="54"/>
      <c r="CH41" s="54"/>
      <c r="CI41" s="54"/>
      <c r="CJ41" s="54"/>
      <c r="CK41" s="54"/>
      <c r="CL41" s="54"/>
      <c r="CX41" s="54"/>
      <c r="CY41" s="54"/>
      <c r="CZ41" s="54"/>
      <c r="DA41" s="54"/>
    </row>
    <row r="42" spans="5:105" ht="15.75">
      <c r="E42" s="239">
        <v>2</v>
      </c>
      <c r="F42" s="240">
        <v>0</v>
      </c>
      <c r="G42" s="240">
        <v>0</v>
      </c>
      <c r="H42" s="240">
        <v>0</v>
      </c>
      <c r="I42" s="240">
        <v>0</v>
      </c>
      <c r="J42" s="240">
        <v>31.108898931270001</v>
      </c>
      <c r="K42" s="240">
        <v>376.13721545841997</v>
      </c>
      <c r="L42" s="240">
        <v>0</v>
      </c>
      <c r="M42" s="240">
        <v>0</v>
      </c>
      <c r="N42" s="240">
        <v>0</v>
      </c>
      <c r="O42" s="240">
        <v>0</v>
      </c>
      <c r="P42" s="240">
        <v>0</v>
      </c>
      <c r="Q42" s="240">
        <v>0</v>
      </c>
      <c r="R42" s="240">
        <v>0</v>
      </c>
      <c r="S42" s="240">
        <v>0</v>
      </c>
      <c r="T42" s="240">
        <v>0</v>
      </c>
      <c r="U42" s="240">
        <v>0</v>
      </c>
      <c r="V42" s="240">
        <v>0</v>
      </c>
      <c r="W42" s="240">
        <v>0</v>
      </c>
      <c r="X42" s="240">
        <v>0</v>
      </c>
      <c r="Y42" s="240">
        <v>0</v>
      </c>
      <c r="Z42" s="240">
        <v>0</v>
      </c>
      <c r="AA42" s="240">
        <v>0</v>
      </c>
      <c r="AB42" s="240">
        <v>0</v>
      </c>
      <c r="AC42" s="240">
        <v>0</v>
      </c>
      <c r="AD42" s="240">
        <v>0</v>
      </c>
      <c r="AE42" s="240">
        <v>0</v>
      </c>
      <c r="AF42" s="240">
        <v>0</v>
      </c>
      <c r="AG42" s="240">
        <v>0</v>
      </c>
      <c r="AH42" s="240">
        <v>0</v>
      </c>
      <c r="AI42" s="240">
        <v>0</v>
      </c>
      <c r="AJ42" s="240">
        <v>0</v>
      </c>
      <c r="AK42" s="240">
        <v>0</v>
      </c>
      <c r="AL42" s="240">
        <v>0</v>
      </c>
      <c r="AM42" s="240">
        <v>0</v>
      </c>
      <c r="AN42" s="240">
        <v>0</v>
      </c>
      <c r="AO42" s="240">
        <v>0</v>
      </c>
      <c r="AP42" s="240">
        <v>0</v>
      </c>
      <c r="AQ42" s="240">
        <v>0</v>
      </c>
      <c r="AR42" s="240">
        <v>0</v>
      </c>
      <c r="AS42" s="240">
        <v>0</v>
      </c>
      <c r="AT42" s="240">
        <v>0</v>
      </c>
      <c r="AU42" s="240">
        <v>0</v>
      </c>
      <c r="BW42" s="54"/>
      <c r="BX42" s="54"/>
      <c r="BY42" s="54"/>
      <c r="BZ42" s="54"/>
      <c r="CA42" s="54"/>
      <c r="CB42" s="54"/>
      <c r="CC42" s="54"/>
      <c r="CD42" s="54"/>
      <c r="CE42" s="54"/>
      <c r="CF42" s="54"/>
      <c r="CG42" s="54"/>
      <c r="CH42" s="54"/>
      <c r="CI42" s="54"/>
      <c r="CJ42" s="54"/>
      <c r="CK42" s="54"/>
      <c r="CL42" s="54"/>
      <c r="CX42" s="54"/>
      <c r="CY42" s="54"/>
      <c r="CZ42" s="54"/>
      <c r="DA42" s="54"/>
    </row>
    <row r="43" spans="5:105" ht="15.75">
      <c r="E43" s="239">
        <v>3</v>
      </c>
      <c r="F43" s="240">
        <v>0</v>
      </c>
      <c r="G43" s="240">
        <v>0</v>
      </c>
      <c r="H43" s="240">
        <v>0</v>
      </c>
      <c r="I43" s="240">
        <v>0</v>
      </c>
      <c r="J43" s="240">
        <v>3.9340151206899998</v>
      </c>
      <c r="K43" s="240">
        <v>527.38079515555</v>
      </c>
      <c r="L43" s="240">
        <v>0</v>
      </c>
      <c r="M43" s="240">
        <v>0</v>
      </c>
      <c r="N43" s="240">
        <v>0</v>
      </c>
      <c r="O43" s="240">
        <v>0</v>
      </c>
      <c r="P43" s="240">
        <v>0</v>
      </c>
      <c r="Q43" s="240">
        <v>0</v>
      </c>
      <c r="R43" s="240">
        <v>0</v>
      </c>
      <c r="S43" s="240">
        <v>0</v>
      </c>
      <c r="T43" s="240">
        <v>0</v>
      </c>
      <c r="U43" s="240">
        <v>0</v>
      </c>
      <c r="V43" s="240">
        <v>0</v>
      </c>
      <c r="W43" s="240">
        <v>0</v>
      </c>
      <c r="X43" s="240">
        <v>0</v>
      </c>
      <c r="Y43" s="240">
        <v>0</v>
      </c>
      <c r="Z43" s="240">
        <v>0</v>
      </c>
      <c r="AA43" s="240">
        <v>0</v>
      </c>
      <c r="AB43" s="240">
        <v>0</v>
      </c>
      <c r="AC43" s="240">
        <v>0</v>
      </c>
      <c r="AD43" s="240">
        <v>0</v>
      </c>
      <c r="AE43" s="240">
        <v>0</v>
      </c>
      <c r="AF43" s="240">
        <v>0</v>
      </c>
      <c r="AG43" s="240">
        <v>0</v>
      </c>
      <c r="AH43" s="240">
        <v>0</v>
      </c>
      <c r="AI43" s="240">
        <v>0</v>
      </c>
      <c r="AJ43" s="240">
        <v>0</v>
      </c>
      <c r="AK43" s="240">
        <v>0</v>
      </c>
      <c r="AL43" s="240">
        <v>0</v>
      </c>
      <c r="AM43" s="240">
        <v>0</v>
      </c>
      <c r="AN43" s="240">
        <v>0</v>
      </c>
      <c r="AO43" s="240">
        <v>0</v>
      </c>
      <c r="AP43" s="240">
        <v>0</v>
      </c>
      <c r="AQ43" s="240">
        <v>0</v>
      </c>
      <c r="AR43" s="240">
        <v>0</v>
      </c>
      <c r="AS43" s="240">
        <v>0</v>
      </c>
      <c r="AT43" s="240">
        <v>0</v>
      </c>
      <c r="AU43" s="240">
        <v>0</v>
      </c>
      <c r="BW43" s="54"/>
      <c r="BX43" s="54"/>
      <c r="BY43" s="54"/>
      <c r="BZ43" s="54"/>
      <c r="CA43" s="54"/>
      <c r="CB43" s="54"/>
      <c r="CC43" s="54"/>
      <c r="CD43" s="54"/>
      <c r="CE43" s="54"/>
      <c r="CF43" s="54"/>
      <c r="CG43" s="54"/>
      <c r="CH43" s="54"/>
      <c r="CI43" s="54"/>
      <c r="CJ43" s="54"/>
      <c r="CK43" s="54"/>
      <c r="CL43" s="54"/>
      <c r="CX43" s="54"/>
      <c r="CY43" s="54"/>
      <c r="CZ43" s="54"/>
      <c r="DA43" s="54"/>
    </row>
    <row r="44" spans="5:105" ht="15.75">
      <c r="E44" s="239">
        <v>4</v>
      </c>
      <c r="F44" s="240">
        <v>0</v>
      </c>
      <c r="G44" s="240">
        <v>0</v>
      </c>
      <c r="H44" s="240">
        <v>0</v>
      </c>
      <c r="I44" s="240">
        <v>0</v>
      </c>
      <c r="J44" s="240">
        <v>13.16946949091</v>
      </c>
      <c r="K44" s="240">
        <v>5.8456107490300004</v>
      </c>
      <c r="L44" s="240">
        <v>0</v>
      </c>
      <c r="M44" s="240">
        <v>0</v>
      </c>
      <c r="N44" s="240">
        <v>0</v>
      </c>
      <c r="O44" s="240">
        <v>0</v>
      </c>
      <c r="P44" s="240">
        <v>250.1</v>
      </c>
      <c r="Q44" s="240">
        <v>969.3</v>
      </c>
      <c r="R44" s="240">
        <v>0</v>
      </c>
      <c r="S44" s="240">
        <v>0</v>
      </c>
      <c r="T44" s="240">
        <v>0</v>
      </c>
      <c r="U44" s="240">
        <v>0</v>
      </c>
      <c r="V44" s="240">
        <v>0</v>
      </c>
      <c r="W44" s="240">
        <v>0</v>
      </c>
      <c r="X44" s="240">
        <v>0</v>
      </c>
      <c r="Y44" s="240">
        <v>0</v>
      </c>
      <c r="Z44" s="240">
        <v>0</v>
      </c>
      <c r="AA44" s="240">
        <v>0</v>
      </c>
      <c r="AB44" s="240">
        <v>0</v>
      </c>
      <c r="AC44" s="240">
        <v>0</v>
      </c>
      <c r="AD44" s="240">
        <v>0</v>
      </c>
      <c r="AE44" s="240">
        <v>0</v>
      </c>
      <c r="AF44" s="240">
        <v>0</v>
      </c>
      <c r="AG44" s="240">
        <v>0</v>
      </c>
      <c r="AH44" s="240">
        <v>0</v>
      </c>
      <c r="AI44" s="240">
        <v>0</v>
      </c>
      <c r="AJ44" s="240">
        <v>0</v>
      </c>
      <c r="AK44" s="240">
        <v>0</v>
      </c>
      <c r="AL44" s="240">
        <v>0</v>
      </c>
      <c r="AM44" s="240">
        <v>0</v>
      </c>
      <c r="AN44" s="240">
        <v>0</v>
      </c>
      <c r="AO44" s="240">
        <v>0</v>
      </c>
      <c r="AP44" s="240">
        <v>0</v>
      </c>
      <c r="AQ44" s="240">
        <v>0</v>
      </c>
      <c r="AR44" s="240">
        <v>0</v>
      </c>
      <c r="AS44" s="240">
        <v>0</v>
      </c>
      <c r="AT44" s="240">
        <v>0</v>
      </c>
      <c r="AU44" s="240">
        <v>0</v>
      </c>
      <c r="BW44" s="54"/>
      <c r="BX44" s="54"/>
      <c r="BY44" s="54"/>
      <c r="BZ44" s="54"/>
      <c r="CA44" s="54"/>
      <c r="CB44" s="54"/>
      <c r="CC44" s="54"/>
      <c r="CD44" s="54"/>
      <c r="CE44" s="54"/>
      <c r="CF44" s="54"/>
      <c r="CG44" s="54"/>
      <c r="CH44" s="54"/>
      <c r="CI44" s="54"/>
      <c r="CJ44" s="54"/>
      <c r="CK44" s="54"/>
      <c r="CL44" s="54"/>
      <c r="CX44" s="54"/>
      <c r="CY44" s="54"/>
      <c r="CZ44" s="54"/>
      <c r="DA44" s="54"/>
    </row>
    <row r="45" spans="5:105" ht="15.75">
      <c r="E45" s="239">
        <v>5</v>
      </c>
      <c r="F45" s="240">
        <v>0</v>
      </c>
      <c r="G45" s="240">
        <v>0</v>
      </c>
      <c r="H45" s="240">
        <v>0</v>
      </c>
      <c r="I45" s="240">
        <v>0</v>
      </c>
      <c r="J45" s="240">
        <v>12.46973292497</v>
      </c>
      <c r="K45" s="240">
        <v>542.04121576422995</v>
      </c>
      <c r="L45" s="240">
        <v>0</v>
      </c>
      <c r="M45" s="240">
        <v>0</v>
      </c>
      <c r="N45" s="240">
        <v>0</v>
      </c>
      <c r="O45" s="240">
        <v>0</v>
      </c>
      <c r="P45" s="240">
        <v>0</v>
      </c>
      <c r="Q45" s="240">
        <v>0</v>
      </c>
      <c r="R45" s="240">
        <v>0</v>
      </c>
      <c r="S45" s="240">
        <v>0</v>
      </c>
      <c r="T45" s="240">
        <v>0</v>
      </c>
      <c r="U45" s="240">
        <v>0</v>
      </c>
      <c r="V45" s="240">
        <v>0</v>
      </c>
      <c r="W45" s="240">
        <v>0</v>
      </c>
      <c r="X45" s="240">
        <v>0</v>
      </c>
      <c r="Y45" s="240">
        <v>0</v>
      </c>
      <c r="Z45" s="240">
        <v>0</v>
      </c>
      <c r="AA45" s="240">
        <v>0</v>
      </c>
      <c r="AB45" s="240">
        <v>0</v>
      </c>
      <c r="AC45" s="240">
        <v>0</v>
      </c>
      <c r="AD45" s="240">
        <v>0</v>
      </c>
      <c r="AE45" s="240">
        <v>0</v>
      </c>
      <c r="AF45" s="240">
        <v>0</v>
      </c>
      <c r="AG45" s="240">
        <v>0</v>
      </c>
      <c r="AH45" s="240">
        <v>0</v>
      </c>
      <c r="AI45" s="240">
        <v>0</v>
      </c>
      <c r="AJ45" s="240">
        <v>0</v>
      </c>
      <c r="AK45" s="240">
        <v>0</v>
      </c>
      <c r="AL45" s="240">
        <v>0</v>
      </c>
      <c r="AM45" s="240">
        <v>0</v>
      </c>
      <c r="AN45" s="240">
        <v>0</v>
      </c>
      <c r="AO45" s="240">
        <v>0</v>
      </c>
      <c r="AP45" s="240">
        <v>0</v>
      </c>
      <c r="AQ45" s="240">
        <v>0</v>
      </c>
      <c r="AR45" s="240">
        <v>0</v>
      </c>
      <c r="AS45" s="240">
        <v>0</v>
      </c>
      <c r="AT45" s="240">
        <v>0</v>
      </c>
      <c r="AU45" s="240">
        <v>0</v>
      </c>
      <c r="BW45" s="54"/>
      <c r="BX45" s="54"/>
      <c r="BY45" s="54"/>
      <c r="BZ45" s="54"/>
      <c r="CA45" s="54"/>
      <c r="CB45" s="54"/>
      <c r="CC45" s="54"/>
      <c r="CD45" s="54"/>
      <c r="CE45" s="54"/>
      <c r="CF45" s="54"/>
      <c r="CG45" s="54"/>
      <c r="CH45" s="54"/>
      <c r="CI45" s="54"/>
      <c r="CJ45" s="54"/>
      <c r="CK45" s="54"/>
      <c r="CL45" s="54"/>
      <c r="CX45" s="54"/>
      <c r="CY45" s="54"/>
      <c r="CZ45" s="54"/>
      <c r="DA45" s="54"/>
    </row>
    <row r="46" spans="5:105" ht="15.75">
      <c r="E46" s="239">
        <v>6</v>
      </c>
      <c r="F46" s="240">
        <v>0</v>
      </c>
      <c r="G46" s="240">
        <v>0</v>
      </c>
      <c r="H46" s="240">
        <v>0</v>
      </c>
      <c r="I46" s="240">
        <v>0</v>
      </c>
      <c r="J46" s="240">
        <v>10.45331648498</v>
      </c>
      <c r="K46" s="240">
        <v>168.15409650682</v>
      </c>
      <c r="L46" s="240">
        <v>0</v>
      </c>
      <c r="M46" s="240">
        <v>0</v>
      </c>
      <c r="N46" s="240">
        <v>0</v>
      </c>
      <c r="O46" s="240">
        <v>0</v>
      </c>
      <c r="P46" s="240">
        <v>0</v>
      </c>
      <c r="Q46" s="240">
        <v>0</v>
      </c>
      <c r="R46" s="240">
        <v>0</v>
      </c>
      <c r="S46" s="240">
        <v>0</v>
      </c>
      <c r="T46" s="240">
        <v>0</v>
      </c>
      <c r="U46" s="240">
        <v>0</v>
      </c>
      <c r="V46" s="240">
        <v>0</v>
      </c>
      <c r="W46" s="240">
        <v>0</v>
      </c>
      <c r="X46" s="240">
        <v>0</v>
      </c>
      <c r="Y46" s="240">
        <v>0</v>
      </c>
      <c r="Z46" s="240">
        <v>0</v>
      </c>
      <c r="AA46" s="240">
        <v>0</v>
      </c>
      <c r="AB46" s="240">
        <v>0</v>
      </c>
      <c r="AC46" s="240">
        <v>0</v>
      </c>
      <c r="AD46" s="240">
        <v>0</v>
      </c>
      <c r="AE46" s="240">
        <v>0</v>
      </c>
      <c r="AF46" s="240">
        <v>0</v>
      </c>
      <c r="AG46" s="240">
        <v>0</v>
      </c>
      <c r="AH46" s="240">
        <v>0</v>
      </c>
      <c r="AI46" s="240">
        <v>0</v>
      </c>
      <c r="AJ46" s="240">
        <v>0</v>
      </c>
      <c r="AK46" s="240">
        <v>0</v>
      </c>
      <c r="AL46" s="240">
        <v>0</v>
      </c>
      <c r="AM46" s="240">
        <v>0</v>
      </c>
      <c r="AN46" s="240">
        <v>0</v>
      </c>
      <c r="AO46" s="240">
        <v>0</v>
      </c>
      <c r="AP46" s="240">
        <v>0</v>
      </c>
      <c r="AQ46" s="240">
        <v>0</v>
      </c>
      <c r="AR46" s="240">
        <v>0</v>
      </c>
      <c r="AS46" s="240">
        <v>0</v>
      </c>
      <c r="AT46" s="240">
        <v>0</v>
      </c>
      <c r="AU46" s="240">
        <v>0</v>
      </c>
      <c r="BW46" s="54"/>
      <c r="BX46" s="54"/>
      <c r="BY46" s="54"/>
      <c r="BZ46" s="54"/>
      <c r="CA46" s="54"/>
      <c r="CB46" s="54"/>
      <c r="CC46" s="54"/>
      <c r="CD46" s="54"/>
      <c r="CE46" s="54"/>
      <c r="CF46" s="54"/>
      <c r="CG46" s="54"/>
      <c r="CH46" s="54"/>
      <c r="CI46" s="54"/>
      <c r="CJ46" s="54"/>
      <c r="CK46" s="54"/>
      <c r="CL46" s="54"/>
      <c r="CX46" s="54"/>
      <c r="CY46" s="54"/>
      <c r="CZ46" s="54"/>
      <c r="DA46" s="54"/>
    </row>
    <row r="47" spans="5:105" ht="15.75">
      <c r="E47" s="239">
        <v>7</v>
      </c>
      <c r="F47" s="240">
        <v>0</v>
      </c>
      <c r="G47" s="240">
        <v>0</v>
      </c>
      <c r="H47" s="240">
        <v>0</v>
      </c>
      <c r="I47" s="240">
        <v>0</v>
      </c>
      <c r="J47" s="240">
        <v>96.522167963149997</v>
      </c>
      <c r="K47" s="240">
        <v>0</v>
      </c>
      <c r="L47" s="240">
        <v>0</v>
      </c>
      <c r="M47" s="240">
        <v>0</v>
      </c>
      <c r="N47" s="240">
        <v>0</v>
      </c>
      <c r="O47" s="240">
        <v>0</v>
      </c>
      <c r="P47" s="240">
        <v>0</v>
      </c>
      <c r="Q47" s="240">
        <v>0</v>
      </c>
      <c r="R47" s="240">
        <v>0</v>
      </c>
      <c r="S47" s="240">
        <v>0</v>
      </c>
      <c r="T47" s="240">
        <v>0</v>
      </c>
      <c r="U47" s="240">
        <v>0</v>
      </c>
      <c r="V47" s="240">
        <v>0</v>
      </c>
      <c r="W47" s="240">
        <v>0</v>
      </c>
      <c r="X47" s="240">
        <v>0</v>
      </c>
      <c r="Y47" s="240">
        <v>0</v>
      </c>
      <c r="Z47" s="240">
        <v>0</v>
      </c>
      <c r="AA47" s="240">
        <v>0</v>
      </c>
      <c r="AB47" s="240">
        <v>0</v>
      </c>
      <c r="AC47" s="240">
        <v>0</v>
      </c>
      <c r="AD47" s="240">
        <v>0</v>
      </c>
      <c r="AE47" s="240">
        <v>0</v>
      </c>
      <c r="AF47" s="240">
        <v>0</v>
      </c>
      <c r="AG47" s="240">
        <v>0</v>
      </c>
      <c r="AH47" s="240">
        <v>0</v>
      </c>
      <c r="AI47" s="240">
        <v>0</v>
      </c>
      <c r="AJ47" s="240">
        <v>0</v>
      </c>
      <c r="AK47" s="240">
        <v>0</v>
      </c>
      <c r="AL47" s="240">
        <v>0</v>
      </c>
      <c r="AM47" s="240">
        <v>0</v>
      </c>
      <c r="AN47" s="240">
        <v>0</v>
      </c>
      <c r="AO47" s="240">
        <v>0</v>
      </c>
      <c r="AP47" s="240">
        <v>0</v>
      </c>
      <c r="AQ47" s="240">
        <v>0</v>
      </c>
      <c r="AR47" s="240">
        <v>0</v>
      </c>
      <c r="AS47" s="240">
        <v>0</v>
      </c>
      <c r="AT47" s="240">
        <v>0</v>
      </c>
      <c r="AU47" s="240">
        <v>0</v>
      </c>
      <c r="BW47" s="54"/>
      <c r="BX47" s="54"/>
      <c r="BY47" s="54"/>
      <c r="BZ47" s="54"/>
      <c r="CA47" s="54"/>
      <c r="CB47" s="54"/>
      <c r="CC47" s="54"/>
      <c r="CD47" s="54"/>
      <c r="CE47" s="54"/>
      <c r="CF47" s="54"/>
      <c r="CG47" s="54"/>
      <c r="CH47" s="54"/>
      <c r="CI47" s="54"/>
      <c r="CJ47" s="54"/>
      <c r="CK47" s="54"/>
      <c r="CL47" s="54"/>
      <c r="CX47" s="54"/>
      <c r="CY47" s="54"/>
      <c r="CZ47" s="54"/>
      <c r="DA47" s="54"/>
    </row>
    <row r="48" spans="5:105" ht="15.75">
      <c r="E48" s="239">
        <v>8</v>
      </c>
      <c r="F48" s="240">
        <v>0</v>
      </c>
      <c r="G48" s="240">
        <v>0</v>
      </c>
      <c r="H48" s="240">
        <v>0</v>
      </c>
      <c r="I48" s="240">
        <v>0</v>
      </c>
      <c r="J48" s="240">
        <v>36.39588597313</v>
      </c>
      <c r="K48" s="240">
        <v>0</v>
      </c>
      <c r="L48" s="240">
        <v>0</v>
      </c>
      <c r="M48" s="240">
        <v>0</v>
      </c>
      <c r="N48" s="240">
        <v>0</v>
      </c>
      <c r="O48" s="240">
        <v>0</v>
      </c>
      <c r="P48" s="240">
        <v>0</v>
      </c>
      <c r="Q48" s="240">
        <v>0</v>
      </c>
      <c r="R48" s="240">
        <v>0</v>
      </c>
      <c r="S48" s="240">
        <v>0</v>
      </c>
      <c r="T48" s="240">
        <v>0</v>
      </c>
      <c r="U48" s="240">
        <v>0</v>
      </c>
      <c r="V48" s="240">
        <v>0</v>
      </c>
      <c r="W48" s="240">
        <v>0</v>
      </c>
      <c r="X48" s="240">
        <v>0</v>
      </c>
      <c r="Y48" s="240">
        <v>0</v>
      </c>
      <c r="Z48" s="240">
        <v>0</v>
      </c>
      <c r="AA48" s="240">
        <v>0</v>
      </c>
      <c r="AB48" s="240">
        <v>0</v>
      </c>
      <c r="AC48" s="240">
        <v>0</v>
      </c>
      <c r="AD48" s="240">
        <v>0</v>
      </c>
      <c r="AE48" s="240">
        <v>0</v>
      </c>
      <c r="AF48" s="240">
        <v>0</v>
      </c>
      <c r="AG48" s="240">
        <v>0</v>
      </c>
      <c r="AH48" s="240">
        <v>0</v>
      </c>
      <c r="AI48" s="240">
        <v>0</v>
      </c>
      <c r="AJ48" s="240">
        <v>0</v>
      </c>
      <c r="AK48" s="240">
        <v>0</v>
      </c>
      <c r="AL48" s="240">
        <v>0</v>
      </c>
      <c r="AM48" s="240">
        <v>0</v>
      </c>
      <c r="AN48" s="240">
        <v>0</v>
      </c>
      <c r="AO48" s="240">
        <v>0</v>
      </c>
      <c r="AP48" s="240">
        <v>0</v>
      </c>
      <c r="AQ48" s="240">
        <v>0</v>
      </c>
      <c r="AR48" s="240">
        <v>0</v>
      </c>
      <c r="AS48" s="240">
        <v>0</v>
      </c>
      <c r="AT48" s="240">
        <v>0</v>
      </c>
      <c r="AU48" s="240">
        <v>0</v>
      </c>
      <c r="BW48" s="54"/>
      <c r="BX48" s="54"/>
      <c r="BY48" s="54"/>
      <c r="BZ48" s="54"/>
      <c r="CA48" s="54"/>
      <c r="CB48" s="54"/>
      <c r="CC48" s="54"/>
      <c r="CD48" s="54"/>
      <c r="CE48" s="54"/>
      <c r="CF48" s="54"/>
      <c r="CG48" s="54"/>
      <c r="CH48" s="54"/>
      <c r="CI48" s="54"/>
      <c r="CJ48" s="54"/>
      <c r="CK48" s="54"/>
      <c r="CL48" s="54"/>
      <c r="CX48" s="54"/>
      <c r="CY48" s="54"/>
      <c r="CZ48" s="54"/>
      <c r="DA48" s="54"/>
    </row>
    <row r="49" spans="5:105" ht="15.75">
      <c r="E49" s="239">
        <v>9</v>
      </c>
      <c r="F49" s="240">
        <v>0</v>
      </c>
      <c r="G49" s="240">
        <v>0</v>
      </c>
      <c r="H49" s="240">
        <v>0</v>
      </c>
      <c r="I49" s="240">
        <v>0</v>
      </c>
      <c r="J49" s="240">
        <v>69.080273057979994</v>
      </c>
      <c r="K49" s="240">
        <v>0</v>
      </c>
      <c r="L49" s="240">
        <v>0</v>
      </c>
      <c r="M49" s="240">
        <v>0</v>
      </c>
      <c r="N49" s="240">
        <v>0</v>
      </c>
      <c r="O49" s="240">
        <v>0</v>
      </c>
      <c r="P49" s="240">
        <v>0</v>
      </c>
      <c r="Q49" s="240">
        <v>0</v>
      </c>
      <c r="R49" s="240">
        <v>0</v>
      </c>
      <c r="S49" s="240">
        <v>0</v>
      </c>
      <c r="T49" s="240">
        <v>0</v>
      </c>
      <c r="U49" s="240">
        <v>0</v>
      </c>
      <c r="V49" s="240">
        <v>0</v>
      </c>
      <c r="W49" s="240">
        <v>0</v>
      </c>
      <c r="X49" s="240">
        <v>0</v>
      </c>
      <c r="Y49" s="240">
        <v>0</v>
      </c>
      <c r="Z49" s="240">
        <v>0</v>
      </c>
      <c r="AA49" s="240">
        <v>0</v>
      </c>
      <c r="AB49" s="240">
        <v>0</v>
      </c>
      <c r="AC49" s="240">
        <v>0</v>
      </c>
      <c r="AD49" s="240">
        <v>0</v>
      </c>
      <c r="AE49" s="240">
        <v>0</v>
      </c>
      <c r="AF49" s="240">
        <v>0</v>
      </c>
      <c r="AG49" s="240">
        <v>0</v>
      </c>
      <c r="AH49" s="240">
        <v>0</v>
      </c>
      <c r="AI49" s="240">
        <v>0</v>
      </c>
      <c r="AJ49" s="240">
        <v>0</v>
      </c>
      <c r="AK49" s="240">
        <v>0</v>
      </c>
      <c r="AL49" s="240">
        <v>0</v>
      </c>
      <c r="AM49" s="240">
        <v>0</v>
      </c>
      <c r="AN49" s="240">
        <v>0</v>
      </c>
      <c r="AO49" s="240">
        <v>0</v>
      </c>
      <c r="AP49" s="240">
        <v>0</v>
      </c>
      <c r="AQ49" s="240">
        <v>0</v>
      </c>
      <c r="AR49" s="240">
        <v>0</v>
      </c>
      <c r="AS49" s="240">
        <v>0</v>
      </c>
      <c r="AT49" s="240">
        <v>0</v>
      </c>
      <c r="AU49" s="240">
        <v>0</v>
      </c>
      <c r="BW49" s="54"/>
      <c r="BX49" s="54"/>
      <c r="BY49" s="54"/>
      <c r="BZ49" s="54"/>
      <c r="CA49" s="54"/>
      <c r="CB49" s="54"/>
      <c r="CC49" s="54"/>
      <c r="CD49" s="54"/>
      <c r="CE49" s="54"/>
      <c r="CF49" s="54"/>
      <c r="CG49" s="54"/>
      <c r="CH49" s="54"/>
      <c r="CI49" s="54"/>
      <c r="CJ49" s="54"/>
      <c r="CK49" s="54"/>
      <c r="CL49" s="54"/>
      <c r="CX49" s="54"/>
      <c r="CY49" s="54"/>
      <c r="CZ49" s="54"/>
      <c r="DA49" s="54"/>
    </row>
    <row r="50" spans="5:105" ht="15.75">
      <c r="E50" s="239">
        <v>10</v>
      </c>
      <c r="F50" s="240">
        <v>0</v>
      </c>
      <c r="G50" s="240">
        <v>0</v>
      </c>
      <c r="H50" s="240">
        <v>0</v>
      </c>
      <c r="I50" s="240">
        <v>110.65452442655</v>
      </c>
      <c r="J50" s="240">
        <v>40.339353541919998</v>
      </c>
      <c r="K50" s="240">
        <v>0</v>
      </c>
      <c r="L50" s="240">
        <v>0</v>
      </c>
      <c r="M50" s="240">
        <v>0</v>
      </c>
      <c r="N50" s="240">
        <v>0</v>
      </c>
      <c r="O50" s="240">
        <v>0</v>
      </c>
      <c r="P50" s="240">
        <v>0</v>
      </c>
      <c r="Q50" s="240">
        <v>0</v>
      </c>
      <c r="R50" s="240">
        <v>0</v>
      </c>
      <c r="S50" s="240">
        <v>0</v>
      </c>
      <c r="T50" s="240">
        <v>0</v>
      </c>
      <c r="U50" s="240">
        <v>0</v>
      </c>
      <c r="V50" s="240">
        <v>0</v>
      </c>
      <c r="W50" s="240">
        <v>0</v>
      </c>
      <c r="X50" s="240">
        <v>0</v>
      </c>
      <c r="Y50" s="240">
        <v>0</v>
      </c>
      <c r="Z50" s="240">
        <v>0</v>
      </c>
      <c r="AA50" s="240">
        <v>0</v>
      </c>
      <c r="AB50" s="240">
        <v>0</v>
      </c>
      <c r="AC50" s="240">
        <v>0</v>
      </c>
      <c r="AD50" s="240">
        <v>0</v>
      </c>
      <c r="AE50" s="240">
        <v>0</v>
      </c>
      <c r="AF50" s="240">
        <v>0</v>
      </c>
      <c r="AG50" s="240">
        <v>0</v>
      </c>
      <c r="AH50" s="240">
        <v>0</v>
      </c>
      <c r="AI50" s="240">
        <v>0</v>
      </c>
      <c r="AJ50" s="240">
        <v>0</v>
      </c>
      <c r="AK50" s="240">
        <v>0</v>
      </c>
      <c r="AL50" s="240">
        <v>0</v>
      </c>
      <c r="AM50" s="240">
        <v>0</v>
      </c>
      <c r="AN50" s="240">
        <v>0</v>
      </c>
      <c r="AO50" s="240">
        <v>0</v>
      </c>
      <c r="AP50" s="240">
        <v>0</v>
      </c>
      <c r="AQ50" s="240">
        <v>0</v>
      </c>
      <c r="AR50" s="240">
        <v>0</v>
      </c>
      <c r="AS50" s="240">
        <v>0</v>
      </c>
      <c r="AT50" s="240">
        <v>0</v>
      </c>
      <c r="AU50" s="240">
        <v>0</v>
      </c>
      <c r="BW50" s="54"/>
      <c r="BX50" s="54"/>
      <c r="BY50" s="54"/>
      <c r="BZ50" s="54"/>
      <c r="CA50" s="54"/>
      <c r="CB50" s="54"/>
      <c r="CC50" s="54"/>
      <c r="CD50" s="54"/>
      <c r="CE50" s="54"/>
      <c r="CF50" s="54"/>
      <c r="CG50" s="54"/>
      <c r="CH50" s="54"/>
      <c r="CI50" s="54"/>
      <c r="CJ50" s="54"/>
      <c r="CK50" s="54"/>
      <c r="CL50" s="54"/>
      <c r="CX50" s="54"/>
      <c r="CY50" s="54"/>
      <c r="CZ50" s="54"/>
      <c r="DA50" s="54"/>
    </row>
    <row r="51" spans="5:105" ht="15.75">
      <c r="E51" s="239">
        <v>11</v>
      </c>
      <c r="F51" s="240">
        <v>0</v>
      </c>
      <c r="G51" s="240">
        <v>0</v>
      </c>
      <c r="H51" s="240">
        <v>0</v>
      </c>
      <c r="I51" s="240">
        <v>87.776877770880006</v>
      </c>
      <c r="J51" s="240">
        <v>800.03678223530005</v>
      </c>
      <c r="K51" s="240">
        <v>0</v>
      </c>
      <c r="L51" s="240">
        <v>0</v>
      </c>
      <c r="M51" s="240">
        <v>0</v>
      </c>
      <c r="N51" s="240">
        <v>0</v>
      </c>
      <c r="O51" s="240">
        <v>0</v>
      </c>
      <c r="P51" s="240">
        <v>0</v>
      </c>
      <c r="Q51" s="240">
        <v>0</v>
      </c>
      <c r="R51" s="240">
        <v>0</v>
      </c>
      <c r="S51" s="240">
        <v>0</v>
      </c>
      <c r="T51" s="240">
        <v>0</v>
      </c>
      <c r="U51" s="240">
        <v>0</v>
      </c>
      <c r="V51" s="240">
        <v>0</v>
      </c>
      <c r="W51" s="240">
        <v>0</v>
      </c>
      <c r="X51" s="240">
        <v>0</v>
      </c>
      <c r="Y51" s="240">
        <v>0</v>
      </c>
      <c r="Z51" s="240">
        <v>0</v>
      </c>
      <c r="AA51" s="240">
        <v>0</v>
      </c>
      <c r="AB51" s="240">
        <v>0</v>
      </c>
      <c r="AC51" s="240">
        <v>0</v>
      </c>
      <c r="AD51" s="240">
        <v>0</v>
      </c>
      <c r="AE51" s="240">
        <v>0</v>
      </c>
      <c r="AF51" s="240">
        <v>0</v>
      </c>
      <c r="AG51" s="240">
        <v>0</v>
      </c>
      <c r="AH51" s="240">
        <v>0</v>
      </c>
      <c r="AI51" s="240">
        <v>0</v>
      </c>
      <c r="AJ51" s="240">
        <v>0</v>
      </c>
      <c r="AK51" s="240">
        <v>0</v>
      </c>
      <c r="AL51" s="240">
        <v>0</v>
      </c>
      <c r="AM51" s="240">
        <v>0</v>
      </c>
      <c r="AN51" s="240">
        <v>0</v>
      </c>
      <c r="AO51" s="240">
        <v>0</v>
      </c>
      <c r="AP51" s="240">
        <v>0</v>
      </c>
      <c r="AQ51" s="240">
        <v>0</v>
      </c>
      <c r="AR51" s="240">
        <v>0</v>
      </c>
      <c r="AS51" s="240">
        <v>0</v>
      </c>
      <c r="AT51" s="240">
        <v>0</v>
      </c>
      <c r="AU51" s="240">
        <v>0</v>
      </c>
      <c r="BW51" s="54"/>
      <c r="BX51" s="54"/>
      <c r="BY51" s="54"/>
      <c r="BZ51" s="54"/>
      <c r="CA51" s="54"/>
      <c r="CB51" s="54"/>
      <c r="CC51" s="54"/>
      <c r="CD51" s="54"/>
      <c r="CE51" s="54"/>
      <c r="CF51" s="54"/>
      <c r="CG51" s="54"/>
      <c r="CH51" s="54"/>
      <c r="CI51" s="54"/>
      <c r="CJ51" s="54"/>
      <c r="CK51" s="54"/>
      <c r="CL51" s="54"/>
      <c r="CX51" s="54"/>
      <c r="CY51" s="54"/>
      <c r="CZ51" s="54"/>
      <c r="DA51" s="54"/>
    </row>
    <row r="52" spans="5:105" ht="15.75">
      <c r="E52" s="239">
        <v>12</v>
      </c>
      <c r="F52" s="240">
        <v>0</v>
      </c>
      <c r="G52" s="240">
        <v>0</v>
      </c>
      <c r="H52" s="240">
        <v>0</v>
      </c>
      <c r="I52" s="240">
        <v>117.82014735174</v>
      </c>
      <c r="J52" s="240">
        <v>644.59456942081999</v>
      </c>
      <c r="K52" s="240">
        <v>0</v>
      </c>
      <c r="L52" s="240">
        <v>0</v>
      </c>
      <c r="M52" s="240">
        <v>0</v>
      </c>
      <c r="N52" s="240">
        <v>0</v>
      </c>
      <c r="O52" s="240">
        <v>0</v>
      </c>
      <c r="P52" s="240">
        <v>0</v>
      </c>
      <c r="Q52" s="240">
        <v>0</v>
      </c>
      <c r="R52" s="240">
        <v>0</v>
      </c>
      <c r="S52" s="240">
        <v>0</v>
      </c>
      <c r="T52" s="240">
        <v>0</v>
      </c>
      <c r="U52" s="240">
        <v>0</v>
      </c>
      <c r="V52" s="240">
        <v>0</v>
      </c>
      <c r="W52" s="240">
        <v>0</v>
      </c>
      <c r="X52" s="240">
        <v>0</v>
      </c>
      <c r="Y52" s="240">
        <v>0</v>
      </c>
      <c r="Z52" s="240">
        <v>0</v>
      </c>
      <c r="AA52" s="240">
        <v>0</v>
      </c>
      <c r="AB52" s="240">
        <v>0</v>
      </c>
      <c r="AC52" s="240">
        <v>0</v>
      </c>
      <c r="AD52" s="240">
        <v>0</v>
      </c>
      <c r="AE52" s="240">
        <v>0</v>
      </c>
      <c r="AF52" s="240">
        <v>0</v>
      </c>
      <c r="AG52" s="240">
        <v>0</v>
      </c>
      <c r="AH52" s="240">
        <v>0</v>
      </c>
      <c r="AI52" s="240">
        <v>0</v>
      </c>
      <c r="AJ52" s="240">
        <v>0</v>
      </c>
      <c r="AK52" s="240">
        <v>0</v>
      </c>
      <c r="AL52" s="240">
        <v>0</v>
      </c>
      <c r="AM52" s="240">
        <v>0</v>
      </c>
      <c r="AN52" s="240">
        <v>0</v>
      </c>
      <c r="AO52" s="240">
        <v>0</v>
      </c>
      <c r="AP52" s="240">
        <v>0</v>
      </c>
      <c r="AQ52" s="240">
        <v>0</v>
      </c>
      <c r="AR52" s="240">
        <v>0</v>
      </c>
      <c r="AS52" s="240">
        <v>0</v>
      </c>
      <c r="AT52" s="240">
        <v>0</v>
      </c>
      <c r="AU52" s="240">
        <v>0</v>
      </c>
      <c r="BW52" s="54"/>
      <c r="BX52" s="54"/>
      <c r="BY52" s="54"/>
      <c r="BZ52" s="54"/>
      <c r="CA52" s="54"/>
      <c r="CB52" s="54"/>
      <c r="CC52" s="54"/>
      <c r="CD52" s="54"/>
      <c r="CE52" s="54"/>
      <c r="CF52" s="54"/>
      <c r="CG52" s="54"/>
      <c r="CH52" s="54"/>
      <c r="CI52" s="54"/>
      <c r="CJ52" s="54"/>
      <c r="CK52" s="54"/>
      <c r="CL52" s="54"/>
      <c r="CX52" s="54"/>
      <c r="CY52" s="54"/>
      <c r="CZ52" s="54"/>
      <c r="DA52" s="54"/>
    </row>
    <row r="53" spans="5:105" ht="15.75">
      <c r="E53" s="241" t="s">
        <v>74</v>
      </c>
      <c r="F53" s="242">
        <v>0</v>
      </c>
      <c r="G53" s="242">
        <v>0</v>
      </c>
      <c r="H53" s="242">
        <v>0</v>
      </c>
      <c r="I53" s="242">
        <v>316.25154954917002</v>
      </c>
      <c r="J53" s="242">
        <v>1819.8014667085899</v>
      </c>
      <c r="K53" s="242">
        <v>2701.9479937947199</v>
      </c>
      <c r="L53" s="242">
        <v>0</v>
      </c>
      <c r="M53" s="242">
        <v>0</v>
      </c>
      <c r="N53" s="242">
        <v>0</v>
      </c>
      <c r="O53" s="242">
        <v>0</v>
      </c>
      <c r="P53" s="242">
        <v>250.1</v>
      </c>
      <c r="Q53" s="242">
        <v>969.3</v>
      </c>
      <c r="R53" s="242">
        <v>0</v>
      </c>
      <c r="S53" s="242">
        <v>0</v>
      </c>
      <c r="T53" s="242">
        <v>0</v>
      </c>
      <c r="U53" s="242">
        <v>0</v>
      </c>
      <c r="V53" s="243">
        <v>0</v>
      </c>
      <c r="W53" s="243">
        <v>0</v>
      </c>
      <c r="X53" s="243">
        <v>0</v>
      </c>
      <c r="Y53" s="243">
        <v>0</v>
      </c>
      <c r="Z53" s="243">
        <v>0</v>
      </c>
      <c r="AA53" s="242">
        <v>0</v>
      </c>
      <c r="AB53" s="242">
        <v>0</v>
      </c>
      <c r="AC53" s="242">
        <v>0</v>
      </c>
      <c r="AD53" s="242">
        <v>0</v>
      </c>
      <c r="AE53" s="242">
        <v>0</v>
      </c>
      <c r="AF53" s="242">
        <v>0</v>
      </c>
      <c r="AG53" s="242">
        <v>0</v>
      </c>
      <c r="AH53" s="242">
        <v>0</v>
      </c>
      <c r="AI53" s="242">
        <v>0</v>
      </c>
      <c r="AJ53" s="242">
        <v>0</v>
      </c>
      <c r="AK53" s="242">
        <v>0</v>
      </c>
      <c r="AL53" s="242">
        <v>0</v>
      </c>
      <c r="AM53" s="242">
        <v>0</v>
      </c>
      <c r="AN53" s="242">
        <v>0</v>
      </c>
      <c r="AO53" s="242">
        <v>0</v>
      </c>
      <c r="AP53" s="242">
        <v>0</v>
      </c>
      <c r="AQ53" s="242">
        <v>0</v>
      </c>
      <c r="AR53" s="242">
        <v>0</v>
      </c>
      <c r="AS53" s="242">
        <v>0</v>
      </c>
      <c r="AT53" s="242">
        <v>0</v>
      </c>
      <c r="AU53" s="242">
        <v>0</v>
      </c>
      <c r="BW53" s="54"/>
      <c r="BX53" s="54"/>
      <c r="BY53" s="54"/>
      <c r="BZ53" s="54"/>
      <c r="CA53" s="54"/>
      <c r="CB53" s="54"/>
      <c r="CC53" s="54"/>
      <c r="CD53" s="54"/>
      <c r="CE53" s="54"/>
      <c r="CF53" s="54"/>
      <c r="CG53" s="54"/>
      <c r="CH53" s="54"/>
      <c r="CI53" s="54"/>
      <c r="CJ53" s="54"/>
      <c r="CK53" s="54"/>
      <c r="CL53" s="54"/>
      <c r="CX53" s="54"/>
      <c r="CY53" s="54"/>
      <c r="CZ53" s="54"/>
      <c r="DA53" s="54"/>
    </row>
    <row r="54" spans="5:105" ht="15.75">
      <c r="E54" s="236" t="s">
        <v>235</v>
      </c>
      <c r="F54" s="244"/>
      <c r="G54" s="244"/>
      <c r="H54" s="244"/>
      <c r="I54" s="244"/>
      <c r="J54" s="244"/>
      <c r="K54" s="244"/>
      <c r="L54" s="244"/>
      <c r="M54" s="244"/>
      <c r="N54" s="244"/>
      <c r="O54" s="244"/>
      <c r="P54" s="244"/>
      <c r="Q54" s="244"/>
      <c r="R54" s="244"/>
      <c r="S54" s="244"/>
      <c r="T54" s="244"/>
      <c r="U54" s="244"/>
      <c r="V54" s="245"/>
      <c r="W54" s="245"/>
      <c r="X54" s="245"/>
      <c r="Y54" s="245"/>
      <c r="Z54" s="245"/>
      <c r="AA54" s="244"/>
      <c r="AB54" s="244"/>
      <c r="AC54" s="244"/>
      <c r="AD54" s="244"/>
      <c r="AE54" s="244"/>
      <c r="AF54" s="244"/>
      <c r="AG54" s="244"/>
      <c r="AH54" s="244"/>
      <c r="AI54" s="244"/>
      <c r="AJ54" s="244"/>
      <c r="AK54" s="244"/>
      <c r="AL54" s="244"/>
      <c r="AM54" s="244"/>
      <c r="AN54" s="244"/>
      <c r="AO54" s="244"/>
      <c r="AP54" s="244"/>
      <c r="AQ54" s="244"/>
      <c r="AR54" s="244"/>
      <c r="AS54" s="244"/>
      <c r="AT54" s="244"/>
      <c r="AU54" s="244"/>
      <c r="BW54" s="54"/>
      <c r="BX54" s="54"/>
      <c r="BY54" s="54"/>
      <c r="BZ54" s="54"/>
      <c r="CA54" s="54"/>
      <c r="CB54" s="54"/>
      <c r="CC54" s="54"/>
      <c r="CD54" s="54"/>
      <c r="CE54" s="54"/>
      <c r="CF54" s="54"/>
      <c r="CG54" s="54"/>
      <c r="CH54" s="54"/>
      <c r="CI54" s="54"/>
      <c r="CJ54" s="54"/>
      <c r="CK54" s="54"/>
      <c r="CL54" s="54"/>
      <c r="CX54" s="54"/>
      <c r="CY54" s="54"/>
      <c r="CZ54" s="54"/>
      <c r="DA54" s="54"/>
    </row>
    <row r="55" spans="5:105" ht="15.75">
      <c r="E55" s="239">
        <v>1</v>
      </c>
      <c r="F55" s="240">
        <v>0</v>
      </c>
      <c r="G55" s="240">
        <v>0</v>
      </c>
      <c r="H55" s="240">
        <v>0</v>
      </c>
      <c r="I55" s="240">
        <v>0</v>
      </c>
      <c r="J55" s="240">
        <v>104.15124756377</v>
      </c>
      <c r="K55" s="240">
        <v>1894.7665761994899</v>
      </c>
      <c r="L55" s="240">
        <v>0</v>
      </c>
      <c r="M55" s="240">
        <v>0</v>
      </c>
      <c r="N55" s="240">
        <v>0</v>
      </c>
      <c r="O55" s="240">
        <v>0</v>
      </c>
      <c r="P55" s="240">
        <v>0</v>
      </c>
      <c r="Q55" s="240">
        <v>0</v>
      </c>
      <c r="R55" s="240">
        <v>1287.0999999999999</v>
      </c>
      <c r="S55" s="240">
        <v>515.6</v>
      </c>
      <c r="T55" s="240">
        <v>0</v>
      </c>
      <c r="U55" s="240">
        <v>0</v>
      </c>
      <c r="V55" s="240">
        <v>0</v>
      </c>
      <c r="W55" s="240">
        <v>0</v>
      </c>
      <c r="X55" s="240">
        <v>0</v>
      </c>
      <c r="Y55" s="240">
        <v>0</v>
      </c>
      <c r="Z55" s="240">
        <v>0</v>
      </c>
      <c r="AA55" s="240">
        <v>0</v>
      </c>
      <c r="AB55" s="240">
        <v>0</v>
      </c>
      <c r="AC55" s="240">
        <v>0</v>
      </c>
      <c r="AD55" s="240">
        <v>0</v>
      </c>
      <c r="AE55" s="240">
        <v>0</v>
      </c>
      <c r="AF55" s="240">
        <v>0</v>
      </c>
      <c r="AG55" s="240">
        <v>0</v>
      </c>
      <c r="AH55" s="240">
        <v>0</v>
      </c>
      <c r="AI55" s="240">
        <v>0</v>
      </c>
      <c r="AJ55" s="240">
        <v>0</v>
      </c>
      <c r="AK55" s="240">
        <v>0</v>
      </c>
      <c r="AL55" s="240">
        <v>0</v>
      </c>
      <c r="AM55" s="240">
        <v>0</v>
      </c>
      <c r="AN55" s="240">
        <v>0</v>
      </c>
      <c r="AO55" s="240">
        <v>0</v>
      </c>
      <c r="AP55" s="240">
        <v>0</v>
      </c>
      <c r="AQ55" s="240">
        <v>0</v>
      </c>
      <c r="AR55" s="240">
        <v>0</v>
      </c>
      <c r="AS55" s="240">
        <v>0</v>
      </c>
      <c r="AT55" s="240">
        <v>0</v>
      </c>
      <c r="AU55" s="240">
        <v>0</v>
      </c>
      <c r="BW55" s="54"/>
      <c r="BX55" s="54"/>
      <c r="BY55" s="54"/>
      <c r="BZ55" s="54"/>
      <c r="CA55" s="54"/>
      <c r="CB55" s="54"/>
      <c r="CC55" s="54"/>
      <c r="CD55" s="54"/>
      <c r="CE55" s="54"/>
      <c r="CF55" s="54"/>
      <c r="CG55" s="54"/>
      <c r="CH55" s="54"/>
      <c r="CI55" s="54"/>
      <c r="CJ55" s="54"/>
      <c r="CK55" s="54"/>
      <c r="CL55" s="54"/>
      <c r="CX55" s="54"/>
      <c r="CY55" s="54"/>
      <c r="CZ55" s="54"/>
      <c r="DA55" s="54"/>
    </row>
    <row r="56" spans="5:105" ht="15.75">
      <c r="E56" s="239">
        <v>2</v>
      </c>
      <c r="F56" s="240">
        <v>0</v>
      </c>
      <c r="G56" s="240">
        <v>0</v>
      </c>
      <c r="H56" s="240">
        <v>0</v>
      </c>
      <c r="I56" s="240">
        <v>0</v>
      </c>
      <c r="J56" s="240">
        <v>41.142907626739998</v>
      </c>
      <c r="K56" s="240">
        <v>998.71795709817002</v>
      </c>
      <c r="L56" s="240">
        <v>0</v>
      </c>
      <c r="M56" s="240">
        <v>0</v>
      </c>
      <c r="N56" s="240">
        <v>0</v>
      </c>
      <c r="O56" s="240">
        <v>0</v>
      </c>
      <c r="P56" s="240">
        <v>0</v>
      </c>
      <c r="Q56" s="240">
        <v>0</v>
      </c>
      <c r="R56" s="240">
        <v>1088.8</v>
      </c>
      <c r="S56" s="240">
        <v>0</v>
      </c>
      <c r="T56" s="240">
        <v>0</v>
      </c>
      <c r="U56" s="240">
        <v>0</v>
      </c>
      <c r="V56" s="240">
        <v>0</v>
      </c>
      <c r="W56" s="240">
        <v>0</v>
      </c>
      <c r="X56" s="240">
        <v>0</v>
      </c>
      <c r="Y56" s="240">
        <v>0</v>
      </c>
      <c r="Z56" s="240">
        <v>0</v>
      </c>
      <c r="AA56" s="240">
        <v>0</v>
      </c>
      <c r="AB56" s="240">
        <v>0</v>
      </c>
      <c r="AC56" s="240">
        <v>0</v>
      </c>
      <c r="AD56" s="240">
        <v>0</v>
      </c>
      <c r="AE56" s="240">
        <v>0</v>
      </c>
      <c r="AF56" s="240">
        <v>0</v>
      </c>
      <c r="AG56" s="240">
        <v>0</v>
      </c>
      <c r="AH56" s="240">
        <v>0</v>
      </c>
      <c r="AI56" s="240">
        <v>0</v>
      </c>
      <c r="AJ56" s="240">
        <v>0</v>
      </c>
      <c r="AK56" s="240">
        <v>0</v>
      </c>
      <c r="AL56" s="240">
        <v>0</v>
      </c>
      <c r="AM56" s="240">
        <v>0</v>
      </c>
      <c r="AN56" s="240">
        <v>0</v>
      </c>
      <c r="AO56" s="240">
        <v>0</v>
      </c>
      <c r="AP56" s="240">
        <v>0</v>
      </c>
      <c r="AQ56" s="240">
        <v>0</v>
      </c>
      <c r="AR56" s="240">
        <v>0</v>
      </c>
      <c r="AS56" s="240">
        <v>0</v>
      </c>
      <c r="AT56" s="240">
        <v>0</v>
      </c>
      <c r="AU56" s="240">
        <v>0</v>
      </c>
      <c r="BW56" s="54"/>
      <c r="BX56" s="54"/>
      <c r="BY56" s="54"/>
      <c r="BZ56" s="54"/>
      <c r="CA56" s="54"/>
      <c r="CB56" s="54"/>
      <c r="CC56" s="54"/>
      <c r="CD56" s="54"/>
      <c r="CE56" s="54"/>
      <c r="CF56" s="54"/>
      <c r="CG56" s="54"/>
      <c r="CH56" s="54"/>
      <c r="CI56" s="54"/>
      <c r="CJ56" s="54"/>
      <c r="CK56" s="54"/>
      <c r="CL56" s="54"/>
      <c r="CX56" s="54"/>
      <c r="CY56" s="54"/>
      <c r="CZ56" s="54"/>
      <c r="DA56" s="54"/>
    </row>
    <row r="57" spans="5:105" ht="15.75">
      <c r="E57" s="239">
        <v>3</v>
      </c>
      <c r="F57" s="240">
        <v>0</v>
      </c>
      <c r="G57" s="240">
        <v>0</v>
      </c>
      <c r="H57" s="240">
        <v>0</v>
      </c>
      <c r="I57" s="240">
        <v>0</v>
      </c>
      <c r="J57" s="240">
        <v>12.937114219010001</v>
      </c>
      <c r="K57" s="240">
        <v>1321.2704073571499</v>
      </c>
      <c r="L57" s="240">
        <v>0</v>
      </c>
      <c r="M57" s="240">
        <v>0</v>
      </c>
      <c r="N57" s="240">
        <v>0</v>
      </c>
      <c r="O57" s="240">
        <v>0</v>
      </c>
      <c r="P57" s="240">
        <v>0</v>
      </c>
      <c r="Q57" s="240">
        <v>0</v>
      </c>
      <c r="R57" s="240">
        <v>1437.8</v>
      </c>
      <c r="S57" s="240">
        <v>0</v>
      </c>
      <c r="T57" s="240">
        <v>0</v>
      </c>
      <c r="U57" s="240">
        <v>0</v>
      </c>
      <c r="V57" s="240">
        <v>0</v>
      </c>
      <c r="W57" s="240">
        <v>0</v>
      </c>
      <c r="X57" s="240">
        <v>0</v>
      </c>
      <c r="Y57" s="240">
        <v>0</v>
      </c>
      <c r="Z57" s="240">
        <v>0</v>
      </c>
      <c r="AA57" s="240">
        <v>0</v>
      </c>
      <c r="AB57" s="240">
        <v>0</v>
      </c>
      <c r="AC57" s="240">
        <v>0</v>
      </c>
      <c r="AD57" s="240">
        <v>0</v>
      </c>
      <c r="AE57" s="240">
        <v>0</v>
      </c>
      <c r="AF57" s="240">
        <v>0</v>
      </c>
      <c r="AG57" s="240">
        <v>0</v>
      </c>
      <c r="AH57" s="240">
        <v>0</v>
      </c>
      <c r="AI57" s="240">
        <v>0</v>
      </c>
      <c r="AJ57" s="240">
        <v>0</v>
      </c>
      <c r="AK57" s="240">
        <v>0</v>
      </c>
      <c r="AL57" s="240">
        <v>0</v>
      </c>
      <c r="AM57" s="240">
        <v>0</v>
      </c>
      <c r="AN57" s="240">
        <v>0</v>
      </c>
      <c r="AO57" s="240">
        <v>0</v>
      </c>
      <c r="AP57" s="240">
        <v>0</v>
      </c>
      <c r="AQ57" s="240">
        <v>0</v>
      </c>
      <c r="AR57" s="240">
        <v>0</v>
      </c>
      <c r="AS57" s="240">
        <v>0</v>
      </c>
      <c r="AT57" s="240">
        <v>0</v>
      </c>
      <c r="AU57" s="240">
        <v>0</v>
      </c>
      <c r="BW57" s="54"/>
      <c r="BX57" s="54"/>
      <c r="BY57" s="54"/>
      <c r="BZ57" s="54"/>
      <c r="CA57" s="54"/>
      <c r="CB57" s="54"/>
      <c r="CC57" s="54"/>
      <c r="CD57" s="54"/>
      <c r="CE57" s="54"/>
      <c r="CF57" s="54"/>
      <c r="CG57" s="54"/>
      <c r="CH57" s="54"/>
      <c r="CI57" s="54"/>
      <c r="CJ57" s="54"/>
      <c r="CK57" s="54"/>
      <c r="CL57" s="54"/>
      <c r="CX57" s="54"/>
      <c r="CY57" s="54"/>
      <c r="CZ57" s="54"/>
      <c r="DA57" s="54"/>
    </row>
    <row r="58" spans="5:105" ht="15.75">
      <c r="E58" s="239">
        <v>4</v>
      </c>
      <c r="F58" s="240">
        <v>0</v>
      </c>
      <c r="G58" s="240">
        <v>0</v>
      </c>
      <c r="H58" s="240">
        <v>0</v>
      </c>
      <c r="I58" s="240">
        <v>0</v>
      </c>
      <c r="J58" s="240">
        <v>30.74567689705</v>
      </c>
      <c r="K58" s="240">
        <v>201.67357084154</v>
      </c>
      <c r="L58" s="240">
        <v>0</v>
      </c>
      <c r="M58" s="240">
        <v>0</v>
      </c>
      <c r="N58" s="240">
        <v>0</v>
      </c>
      <c r="O58" s="240">
        <v>0</v>
      </c>
      <c r="P58" s="240">
        <v>0</v>
      </c>
      <c r="Q58" s="240">
        <v>0</v>
      </c>
      <c r="R58" s="240">
        <v>691</v>
      </c>
      <c r="S58" s="240">
        <v>0</v>
      </c>
      <c r="T58" s="240">
        <v>0</v>
      </c>
      <c r="U58" s="240">
        <v>0</v>
      </c>
      <c r="V58" s="240">
        <v>0</v>
      </c>
      <c r="W58" s="240">
        <v>0</v>
      </c>
      <c r="X58" s="240">
        <v>0</v>
      </c>
      <c r="Y58" s="240">
        <v>0</v>
      </c>
      <c r="Z58" s="240">
        <v>0</v>
      </c>
      <c r="AA58" s="240">
        <v>0</v>
      </c>
      <c r="AB58" s="240">
        <v>0</v>
      </c>
      <c r="AC58" s="240">
        <v>0</v>
      </c>
      <c r="AD58" s="240">
        <v>0</v>
      </c>
      <c r="AE58" s="240">
        <v>0</v>
      </c>
      <c r="AF58" s="240">
        <v>0</v>
      </c>
      <c r="AG58" s="240">
        <v>0</v>
      </c>
      <c r="AH58" s="240">
        <v>0</v>
      </c>
      <c r="AI58" s="240">
        <v>0</v>
      </c>
      <c r="AJ58" s="240">
        <v>0</v>
      </c>
      <c r="AK58" s="240">
        <v>0</v>
      </c>
      <c r="AL58" s="240">
        <v>0</v>
      </c>
      <c r="AM58" s="240">
        <v>0</v>
      </c>
      <c r="AN58" s="240">
        <v>0</v>
      </c>
      <c r="AO58" s="240">
        <v>0</v>
      </c>
      <c r="AP58" s="240">
        <v>0</v>
      </c>
      <c r="AQ58" s="240">
        <v>0</v>
      </c>
      <c r="AR58" s="240">
        <v>0</v>
      </c>
      <c r="AS58" s="240">
        <v>0</v>
      </c>
      <c r="AT58" s="240">
        <v>0</v>
      </c>
      <c r="AU58" s="240">
        <v>0</v>
      </c>
      <c r="BW58" s="54"/>
      <c r="BX58" s="54"/>
      <c r="BY58" s="54"/>
      <c r="BZ58" s="54"/>
      <c r="CA58" s="54"/>
      <c r="CB58" s="54"/>
      <c r="CC58" s="54"/>
      <c r="CD58" s="54"/>
      <c r="CE58" s="54"/>
      <c r="CF58" s="54"/>
      <c r="CG58" s="54"/>
      <c r="CH58" s="54"/>
      <c r="CI58" s="54"/>
      <c r="CJ58" s="54"/>
      <c r="CK58" s="54"/>
      <c r="CL58" s="54"/>
      <c r="CX58" s="54"/>
      <c r="CY58" s="54"/>
      <c r="CZ58" s="54"/>
      <c r="DA58" s="54"/>
    </row>
    <row r="59" spans="5:105" ht="15.75">
      <c r="E59" s="239">
        <v>5</v>
      </c>
      <c r="F59" s="240">
        <v>0</v>
      </c>
      <c r="G59" s="240">
        <v>0</v>
      </c>
      <c r="H59" s="240">
        <v>0</v>
      </c>
      <c r="I59" s="240">
        <v>0</v>
      </c>
      <c r="J59" s="240">
        <v>5.5444775224300002</v>
      </c>
      <c r="K59" s="240">
        <v>2204.6999302383401</v>
      </c>
      <c r="L59" s="240">
        <v>0</v>
      </c>
      <c r="M59" s="240">
        <v>0</v>
      </c>
      <c r="N59" s="240">
        <v>0</v>
      </c>
      <c r="O59" s="240">
        <v>0</v>
      </c>
      <c r="P59" s="240">
        <v>368.8</v>
      </c>
      <c r="Q59" s="240">
        <v>0</v>
      </c>
      <c r="R59" s="240">
        <v>0</v>
      </c>
      <c r="S59" s="240">
        <v>0</v>
      </c>
      <c r="T59" s="240">
        <v>0</v>
      </c>
      <c r="U59" s="240">
        <v>0</v>
      </c>
      <c r="V59" s="240">
        <v>0</v>
      </c>
      <c r="W59" s="240">
        <v>0</v>
      </c>
      <c r="X59" s="240">
        <v>0</v>
      </c>
      <c r="Y59" s="240">
        <v>0</v>
      </c>
      <c r="Z59" s="240">
        <v>0</v>
      </c>
      <c r="AA59" s="240">
        <v>0</v>
      </c>
      <c r="AB59" s="240">
        <v>0</v>
      </c>
      <c r="AC59" s="240">
        <v>0</v>
      </c>
      <c r="AD59" s="240">
        <v>0</v>
      </c>
      <c r="AE59" s="240">
        <v>0</v>
      </c>
      <c r="AF59" s="240">
        <v>0</v>
      </c>
      <c r="AG59" s="240">
        <v>0</v>
      </c>
      <c r="AH59" s="240">
        <v>0</v>
      </c>
      <c r="AI59" s="240">
        <v>0</v>
      </c>
      <c r="AJ59" s="240">
        <v>0</v>
      </c>
      <c r="AK59" s="240">
        <v>0</v>
      </c>
      <c r="AL59" s="240">
        <v>0</v>
      </c>
      <c r="AM59" s="240">
        <v>0</v>
      </c>
      <c r="AN59" s="240">
        <v>0</v>
      </c>
      <c r="AO59" s="240">
        <v>0</v>
      </c>
      <c r="AP59" s="240">
        <v>0</v>
      </c>
      <c r="AQ59" s="240">
        <v>0</v>
      </c>
      <c r="AR59" s="240">
        <v>0</v>
      </c>
      <c r="AS59" s="240">
        <v>0</v>
      </c>
      <c r="AT59" s="240">
        <v>0</v>
      </c>
      <c r="AU59" s="240">
        <v>0</v>
      </c>
      <c r="BW59" s="54"/>
      <c r="BX59" s="54"/>
      <c r="BY59" s="54"/>
      <c r="BZ59" s="54"/>
      <c r="CA59" s="54"/>
      <c r="CB59" s="54"/>
      <c r="CC59" s="54"/>
      <c r="CD59" s="54"/>
      <c r="CE59" s="54"/>
      <c r="CF59" s="54"/>
      <c r="CG59" s="54"/>
      <c r="CH59" s="54"/>
      <c r="CI59" s="54"/>
      <c r="CJ59" s="54"/>
      <c r="CK59" s="54"/>
      <c r="CL59" s="54"/>
      <c r="CX59" s="54"/>
      <c r="CY59" s="54"/>
      <c r="CZ59" s="54"/>
      <c r="DA59" s="54"/>
    </row>
    <row r="60" spans="5:105" ht="15.75">
      <c r="E60" s="239">
        <v>6</v>
      </c>
      <c r="F60" s="240">
        <v>0</v>
      </c>
      <c r="G60" s="240">
        <v>0</v>
      </c>
      <c r="H60" s="240">
        <v>0</v>
      </c>
      <c r="I60" s="240">
        <v>0</v>
      </c>
      <c r="J60" s="240">
        <v>4.8447409564999999</v>
      </c>
      <c r="K60" s="240">
        <v>92.068369297220002</v>
      </c>
      <c r="L60" s="240">
        <v>0</v>
      </c>
      <c r="M60" s="240">
        <v>0</v>
      </c>
      <c r="N60" s="240">
        <v>0</v>
      </c>
      <c r="O60" s="240">
        <v>0</v>
      </c>
      <c r="P60" s="240">
        <v>967.1</v>
      </c>
      <c r="Q60" s="240">
        <v>0</v>
      </c>
      <c r="R60" s="240">
        <v>0</v>
      </c>
      <c r="S60" s="240">
        <v>0</v>
      </c>
      <c r="T60" s="240">
        <v>0</v>
      </c>
      <c r="U60" s="240">
        <v>0</v>
      </c>
      <c r="V60" s="240">
        <v>0</v>
      </c>
      <c r="W60" s="240">
        <v>0</v>
      </c>
      <c r="X60" s="240">
        <v>0</v>
      </c>
      <c r="Y60" s="240">
        <v>0</v>
      </c>
      <c r="Z60" s="240">
        <v>0</v>
      </c>
      <c r="AA60" s="240">
        <v>0</v>
      </c>
      <c r="AB60" s="240">
        <v>0</v>
      </c>
      <c r="AC60" s="240">
        <v>0</v>
      </c>
      <c r="AD60" s="240">
        <v>0</v>
      </c>
      <c r="AE60" s="240">
        <v>0</v>
      </c>
      <c r="AF60" s="240">
        <v>0</v>
      </c>
      <c r="AG60" s="240">
        <v>0</v>
      </c>
      <c r="AH60" s="240">
        <v>0</v>
      </c>
      <c r="AI60" s="240">
        <v>0</v>
      </c>
      <c r="AJ60" s="240">
        <v>0</v>
      </c>
      <c r="AK60" s="240">
        <v>0</v>
      </c>
      <c r="AL60" s="240">
        <v>0</v>
      </c>
      <c r="AM60" s="240">
        <v>0</v>
      </c>
      <c r="AN60" s="240">
        <v>0</v>
      </c>
      <c r="AO60" s="240">
        <v>0</v>
      </c>
      <c r="AP60" s="240">
        <v>0</v>
      </c>
      <c r="AQ60" s="240">
        <v>0</v>
      </c>
      <c r="AR60" s="240">
        <v>0</v>
      </c>
      <c r="AS60" s="240">
        <v>0</v>
      </c>
      <c r="AT60" s="240">
        <v>0</v>
      </c>
      <c r="AU60" s="240">
        <v>0</v>
      </c>
      <c r="BW60" s="54"/>
      <c r="BX60" s="54"/>
      <c r="BY60" s="54"/>
      <c r="BZ60" s="54"/>
      <c r="CA60" s="54"/>
      <c r="CB60" s="54"/>
      <c r="CC60" s="54"/>
      <c r="CD60" s="54"/>
      <c r="CE60" s="54"/>
      <c r="CF60" s="54"/>
      <c r="CG60" s="54"/>
      <c r="CH60" s="54"/>
      <c r="CI60" s="54"/>
      <c r="CJ60" s="54"/>
      <c r="CK60" s="54"/>
      <c r="CL60" s="54"/>
      <c r="CX60" s="54"/>
      <c r="CY60" s="54"/>
      <c r="CZ60" s="54"/>
      <c r="DA60" s="54"/>
    </row>
    <row r="61" spans="5:105" ht="15.75">
      <c r="E61" s="239">
        <v>7</v>
      </c>
      <c r="F61" s="240">
        <v>0</v>
      </c>
      <c r="G61" s="240">
        <v>0</v>
      </c>
      <c r="H61" s="240">
        <v>0</v>
      </c>
      <c r="I61" s="240">
        <v>0</v>
      </c>
      <c r="J61" s="240">
        <v>62.190803246629997</v>
      </c>
      <c r="K61" s="240">
        <v>0</v>
      </c>
      <c r="L61" s="240">
        <v>0</v>
      </c>
      <c r="M61" s="240">
        <v>0</v>
      </c>
      <c r="N61" s="240">
        <v>0</v>
      </c>
      <c r="O61" s="240">
        <v>0</v>
      </c>
      <c r="P61" s="240">
        <v>0</v>
      </c>
      <c r="Q61" s="240">
        <v>0</v>
      </c>
      <c r="R61" s="240">
        <v>0</v>
      </c>
      <c r="S61" s="240">
        <v>0</v>
      </c>
      <c r="T61" s="240">
        <v>0</v>
      </c>
      <c r="U61" s="240">
        <v>0</v>
      </c>
      <c r="V61" s="240">
        <v>0</v>
      </c>
      <c r="W61" s="240">
        <v>0</v>
      </c>
      <c r="X61" s="240">
        <v>0</v>
      </c>
      <c r="Y61" s="240">
        <v>0</v>
      </c>
      <c r="Z61" s="240">
        <v>0</v>
      </c>
      <c r="AA61" s="240">
        <v>0</v>
      </c>
      <c r="AB61" s="240">
        <v>6689</v>
      </c>
      <c r="AC61" s="240">
        <v>0</v>
      </c>
      <c r="AD61" s="240">
        <v>0</v>
      </c>
      <c r="AE61" s="240">
        <v>0</v>
      </c>
      <c r="AF61" s="240">
        <v>0</v>
      </c>
      <c r="AG61" s="240">
        <v>0</v>
      </c>
      <c r="AH61" s="240">
        <v>0</v>
      </c>
      <c r="AI61" s="240">
        <v>0</v>
      </c>
      <c r="AJ61" s="240">
        <v>0</v>
      </c>
      <c r="AK61" s="240">
        <v>0</v>
      </c>
      <c r="AL61" s="240">
        <v>0</v>
      </c>
      <c r="AM61" s="240">
        <v>0</v>
      </c>
      <c r="AN61" s="240">
        <v>0</v>
      </c>
      <c r="AO61" s="240">
        <v>0</v>
      </c>
      <c r="AP61" s="240">
        <v>0</v>
      </c>
      <c r="AQ61" s="240">
        <v>0</v>
      </c>
      <c r="AR61" s="240">
        <v>0</v>
      </c>
      <c r="AS61" s="240">
        <v>0</v>
      </c>
      <c r="AT61" s="240">
        <v>0</v>
      </c>
      <c r="AU61" s="240">
        <v>0</v>
      </c>
      <c r="BW61" s="54"/>
      <c r="BX61" s="54"/>
      <c r="BY61" s="54"/>
      <c r="BZ61" s="54"/>
      <c r="CA61" s="54"/>
      <c r="CB61" s="54"/>
      <c r="CC61" s="54"/>
      <c r="CD61" s="54"/>
      <c r="CE61" s="54"/>
      <c r="CF61" s="54"/>
      <c r="CG61" s="54"/>
      <c r="CH61" s="54"/>
      <c r="CI61" s="54"/>
      <c r="CJ61" s="54"/>
      <c r="CK61" s="54"/>
      <c r="CL61" s="54"/>
      <c r="CX61" s="54"/>
      <c r="CY61" s="54"/>
      <c r="CZ61" s="54"/>
      <c r="DA61" s="54"/>
    </row>
    <row r="62" spans="5:105" ht="15.75">
      <c r="E62" s="239">
        <v>8</v>
      </c>
      <c r="F62" s="240">
        <v>0</v>
      </c>
      <c r="G62" s="240">
        <v>0</v>
      </c>
      <c r="H62" s="240">
        <v>0</v>
      </c>
      <c r="I62" s="240">
        <v>0</v>
      </c>
      <c r="J62" s="240">
        <v>44.978727152259999</v>
      </c>
      <c r="K62" s="240">
        <v>0</v>
      </c>
      <c r="L62" s="240">
        <v>0</v>
      </c>
      <c r="M62" s="240">
        <v>0</v>
      </c>
      <c r="N62" s="240">
        <v>0</v>
      </c>
      <c r="O62" s="240">
        <v>0</v>
      </c>
      <c r="P62" s="240">
        <v>0</v>
      </c>
      <c r="Q62" s="240">
        <v>0</v>
      </c>
      <c r="R62" s="240">
        <v>0</v>
      </c>
      <c r="S62" s="240">
        <v>0</v>
      </c>
      <c r="T62" s="240">
        <v>0</v>
      </c>
      <c r="U62" s="240">
        <v>0</v>
      </c>
      <c r="V62" s="240">
        <v>0</v>
      </c>
      <c r="W62" s="240">
        <v>0</v>
      </c>
      <c r="X62" s="240">
        <v>0</v>
      </c>
      <c r="Y62" s="240">
        <v>0</v>
      </c>
      <c r="Z62" s="240">
        <v>0</v>
      </c>
      <c r="AA62" s="240">
        <v>0</v>
      </c>
      <c r="AB62" s="240">
        <v>7115.5</v>
      </c>
      <c r="AC62" s="240">
        <v>0</v>
      </c>
      <c r="AD62" s="240">
        <v>0</v>
      </c>
      <c r="AE62" s="240">
        <v>0</v>
      </c>
      <c r="AF62" s="240">
        <v>0</v>
      </c>
      <c r="AG62" s="240">
        <v>0</v>
      </c>
      <c r="AH62" s="240">
        <v>0</v>
      </c>
      <c r="AI62" s="240">
        <v>0</v>
      </c>
      <c r="AJ62" s="240">
        <v>0</v>
      </c>
      <c r="AK62" s="240">
        <v>0</v>
      </c>
      <c r="AL62" s="240">
        <v>0</v>
      </c>
      <c r="AM62" s="240">
        <v>0</v>
      </c>
      <c r="AN62" s="240">
        <v>0</v>
      </c>
      <c r="AO62" s="240">
        <v>0</v>
      </c>
      <c r="AP62" s="240">
        <v>0</v>
      </c>
      <c r="AQ62" s="240">
        <v>0</v>
      </c>
      <c r="AR62" s="240">
        <v>0</v>
      </c>
      <c r="AS62" s="240">
        <v>0</v>
      </c>
      <c r="AT62" s="240">
        <v>0</v>
      </c>
      <c r="AU62" s="240">
        <v>0</v>
      </c>
      <c r="BW62" s="54"/>
      <c r="BX62" s="54"/>
      <c r="BY62" s="54"/>
      <c r="BZ62" s="54"/>
      <c r="CA62" s="54"/>
      <c r="CB62" s="54"/>
      <c r="CC62" s="54"/>
      <c r="CD62" s="54"/>
      <c r="CE62" s="54"/>
      <c r="CF62" s="54"/>
      <c r="CG62" s="54"/>
      <c r="CH62" s="54"/>
      <c r="CI62" s="54"/>
      <c r="CJ62" s="54"/>
      <c r="CK62" s="54"/>
      <c r="CL62" s="54"/>
      <c r="CX62" s="54"/>
      <c r="CY62" s="54"/>
      <c r="CZ62" s="54"/>
      <c r="DA62" s="54"/>
    </row>
    <row r="63" spans="5:105" ht="15.75">
      <c r="E63" s="239">
        <v>9</v>
      </c>
      <c r="F63" s="240">
        <v>0</v>
      </c>
      <c r="G63" s="240">
        <v>0</v>
      </c>
      <c r="H63" s="240">
        <v>0</v>
      </c>
      <c r="I63" s="240">
        <v>0</v>
      </c>
      <c r="J63" s="240">
        <v>62.399575059089997</v>
      </c>
      <c r="K63" s="240">
        <v>0</v>
      </c>
      <c r="L63" s="240">
        <v>0</v>
      </c>
      <c r="M63" s="240">
        <v>0</v>
      </c>
      <c r="N63" s="240">
        <v>0</v>
      </c>
      <c r="O63" s="240">
        <v>0</v>
      </c>
      <c r="P63" s="240">
        <v>0</v>
      </c>
      <c r="Q63" s="240">
        <v>0</v>
      </c>
      <c r="R63" s="240">
        <v>0</v>
      </c>
      <c r="S63" s="240">
        <v>0</v>
      </c>
      <c r="T63" s="240">
        <v>0</v>
      </c>
      <c r="U63" s="240">
        <v>0</v>
      </c>
      <c r="V63" s="240">
        <v>0</v>
      </c>
      <c r="W63" s="240">
        <v>0</v>
      </c>
      <c r="X63" s="240">
        <v>0</v>
      </c>
      <c r="Y63" s="240">
        <v>0</v>
      </c>
      <c r="Z63" s="240">
        <v>0</v>
      </c>
      <c r="AA63" s="240">
        <v>0</v>
      </c>
      <c r="AB63" s="240">
        <v>9432</v>
      </c>
      <c r="AC63" s="240">
        <v>0</v>
      </c>
      <c r="AD63" s="240">
        <v>0</v>
      </c>
      <c r="AE63" s="240">
        <v>0</v>
      </c>
      <c r="AF63" s="240">
        <v>0</v>
      </c>
      <c r="AG63" s="240">
        <v>0</v>
      </c>
      <c r="AH63" s="240">
        <v>0</v>
      </c>
      <c r="AI63" s="240">
        <v>0</v>
      </c>
      <c r="AJ63" s="240">
        <v>0</v>
      </c>
      <c r="AK63" s="240">
        <v>0</v>
      </c>
      <c r="AL63" s="240">
        <v>0</v>
      </c>
      <c r="AM63" s="240">
        <v>0</v>
      </c>
      <c r="AN63" s="240">
        <v>0</v>
      </c>
      <c r="AO63" s="240">
        <v>0</v>
      </c>
      <c r="AP63" s="240">
        <v>0</v>
      </c>
      <c r="AQ63" s="240">
        <v>0</v>
      </c>
      <c r="AR63" s="240">
        <v>0</v>
      </c>
      <c r="AS63" s="240">
        <v>0</v>
      </c>
      <c r="AT63" s="240">
        <v>0</v>
      </c>
      <c r="AU63" s="240">
        <v>0</v>
      </c>
      <c r="BW63" s="54"/>
      <c r="BX63" s="54"/>
      <c r="BY63" s="54"/>
      <c r="BZ63" s="54"/>
      <c r="CA63" s="54"/>
      <c r="CB63" s="54"/>
      <c r="CC63" s="54"/>
      <c r="CD63" s="54"/>
      <c r="CE63" s="54"/>
      <c r="CF63" s="54"/>
      <c r="CG63" s="54"/>
      <c r="CH63" s="54"/>
      <c r="CI63" s="54"/>
      <c r="CJ63" s="54"/>
      <c r="CK63" s="54"/>
      <c r="CL63" s="54"/>
      <c r="CX63" s="54"/>
      <c r="CY63" s="54"/>
      <c r="CZ63" s="54"/>
      <c r="DA63" s="54"/>
    </row>
    <row r="64" spans="5:105" ht="15.75">
      <c r="E64" s="239">
        <v>10</v>
      </c>
      <c r="F64" s="240">
        <v>0</v>
      </c>
      <c r="G64" s="240">
        <v>0</v>
      </c>
      <c r="H64" s="240">
        <v>0</v>
      </c>
      <c r="I64" s="240">
        <v>252.90135357992</v>
      </c>
      <c r="J64" s="240">
        <v>265.53454858788001</v>
      </c>
      <c r="K64" s="240">
        <v>0</v>
      </c>
      <c r="L64" s="240">
        <v>0</v>
      </c>
      <c r="M64" s="240">
        <v>0</v>
      </c>
      <c r="N64" s="240">
        <v>0</v>
      </c>
      <c r="O64" s="240">
        <v>0</v>
      </c>
      <c r="P64" s="240">
        <v>0</v>
      </c>
      <c r="Q64" s="240">
        <v>0</v>
      </c>
      <c r="R64" s="240">
        <v>0</v>
      </c>
      <c r="S64" s="240">
        <v>1835.2</v>
      </c>
      <c r="T64" s="240">
        <v>0</v>
      </c>
      <c r="U64" s="240">
        <v>0</v>
      </c>
      <c r="V64" s="240">
        <v>0</v>
      </c>
      <c r="W64" s="240">
        <v>0</v>
      </c>
      <c r="X64" s="240">
        <v>0</v>
      </c>
      <c r="Y64" s="240">
        <v>0</v>
      </c>
      <c r="Z64" s="240">
        <v>0</v>
      </c>
      <c r="AA64" s="240">
        <v>0</v>
      </c>
      <c r="AB64" s="240">
        <v>0</v>
      </c>
      <c r="AC64" s="240">
        <v>0</v>
      </c>
      <c r="AD64" s="240">
        <v>0</v>
      </c>
      <c r="AE64" s="240">
        <v>0</v>
      </c>
      <c r="AF64" s="240">
        <v>0</v>
      </c>
      <c r="AG64" s="240">
        <v>0</v>
      </c>
      <c r="AH64" s="240">
        <v>0</v>
      </c>
      <c r="AI64" s="240">
        <v>0</v>
      </c>
      <c r="AJ64" s="240">
        <v>0</v>
      </c>
      <c r="AK64" s="240">
        <v>0</v>
      </c>
      <c r="AL64" s="240">
        <v>0</v>
      </c>
      <c r="AM64" s="240">
        <v>0</v>
      </c>
      <c r="AN64" s="240">
        <v>0</v>
      </c>
      <c r="AO64" s="240">
        <v>0</v>
      </c>
      <c r="AP64" s="240">
        <v>0</v>
      </c>
      <c r="AQ64" s="240">
        <v>0</v>
      </c>
      <c r="AR64" s="240">
        <v>0</v>
      </c>
      <c r="AS64" s="240">
        <v>0</v>
      </c>
      <c r="AT64" s="240">
        <v>0</v>
      </c>
      <c r="AU64" s="240">
        <v>0</v>
      </c>
      <c r="BW64" s="54"/>
      <c r="BX64" s="54"/>
      <c r="BY64" s="54"/>
      <c r="BZ64" s="54"/>
      <c r="CA64" s="54"/>
      <c r="CB64" s="54"/>
      <c r="CC64" s="54"/>
      <c r="CD64" s="54"/>
      <c r="CE64" s="54"/>
      <c r="CF64" s="54"/>
      <c r="CG64" s="54"/>
      <c r="CH64" s="54"/>
      <c r="CI64" s="54"/>
      <c r="CJ64" s="54"/>
      <c r="CK64" s="54"/>
      <c r="CL64" s="54"/>
      <c r="CX64" s="54"/>
      <c r="CY64" s="54"/>
      <c r="CZ64" s="54"/>
      <c r="DA64" s="54"/>
    </row>
    <row r="65" spans="1:233" ht="15.75">
      <c r="E65" s="239">
        <v>11</v>
      </c>
      <c r="F65" s="240">
        <v>0</v>
      </c>
      <c r="G65" s="240">
        <v>0</v>
      </c>
      <c r="H65" s="240">
        <v>0</v>
      </c>
      <c r="I65" s="240">
        <v>83.80013064616</v>
      </c>
      <c r="J65" s="240">
        <v>1458.7118505635101</v>
      </c>
      <c r="K65" s="240">
        <v>0</v>
      </c>
      <c r="L65" s="240">
        <v>0</v>
      </c>
      <c r="M65" s="240">
        <v>0</v>
      </c>
      <c r="N65" s="240">
        <v>0</v>
      </c>
      <c r="O65" s="240">
        <v>0</v>
      </c>
      <c r="P65" s="240">
        <v>0</v>
      </c>
      <c r="Q65" s="240">
        <v>0</v>
      </c>
      <c r="R65" s="240">
        <v>243</v>
      </c>
      <c r="S65" s="240">
        <v>977.8</v>
      </c>
      <c r="T65" s="240">
        <v>0</v>
      </c>
      <c r="U65" s="240">
        <v>0</v>
      </c>
      <c r="V65" s="240">
        <v>0</v>
      </c>
      <c r="W65" s="240">
        <v>1335.5</v>
      </c>
      <c r="X65" s="240">
        <v>0</v>
      </c>
      <c r="Y65" s="240">
        <v>0</v>
      </c>
      <c r="Z65" s="240">
        <v>0</v>
      </c>
      <c r="AA65" s="240">
        <v>0</v>
      </c>
      <c r="AB65" s="240">
        <v>0</v>
      </c>
      <c r="AC65" s="240">
        <v>0</v>
      </c>
      <c r="AD65" s="240">
        <v>0</v>
      </c>
      <c r="AE65" s="240">
        <v>0</v>
      </c>
      <c r="AF65" s="240">
        <v>0</v>
      </c>
      <c r="AG65" s="240">
        <v>0</v>
      </c>
      <c r="AH65" s="240">
        <v>0</v>
      </c>
      <c r="AI65" s="240">
        <v>0</v>
      </c>
      <c r="AJ65" s="240">
        <v>0</v>
      </c>
      <c r="AK65" s="240">
        <v>0</v>
      </c>
      <c r="AL65" s="240">
        <v>0</v>
      </c>
      <c r="AM65" s="240">
        <v>0</v>
      </c>
      <c r="AN65" s="240">
        <v>0</v>
      </c>
      <c r="AO65" s="240">
        <v>0</v>
      </c>
      <c r="AP65" s="240">
        <v>0</v>
      </c>
      <c r="AQ65" s="240">
        <v>0</v>
      </c>
      <c r="AR65" s="240">
        <v>0</v>
      </c>
      <c r="AS65" s="240">
        <v>0</v>
      </c>
      <c r="AT65" s="240">
        <v>0</v>
      </c>
      <c r="AU65" s="240">
        <v>0</v>
      </c>
      <c r="BW65" s="54"/>
      <c r="BX65" s="54"/>
      <c r="BY65" s="54"/>
      <c r="BZ65" s="54"/>
      <c r="CA65" s="54"/>
      <c r="CB65" s="54"/>
      <c r="CC65" s="54"/>
      <c r="CD65" s="54"/>
      <c r="CE65" s="54"/>
      <c r="CF65" s="54"/>
      <c r="CG65" s="54"/>
      <c r="CH65" s="54"/>
      <c r="CI65" s="54"/>
      <c r="CJ65" s="54"/>
      <c r="CK65" s="54"/>
      <c r="CL65" s="54"/>
      <c r="CX65" s="54"/>
      <c r="CY65" s="54"/>
      <c r="CZ65" s="54"/>
      <c r="DA65" s="54"/>
    </row>
    <row r="66" spans="1:233" ht="15.75">
      <c r="E66" s="239">
        <v>12</v>
      </c>
      <c r="F66" s="240">
        <v>0</v>
      </c>
      <c r="G66" s="240">
        <v>0</v>
      </c>
      <c r="H66" s="240">
        <v>0</v>
      </c>
      <c r="I66" s="240">
        <v>261.84836692296</v>
      </c>
      <c r="J66" s="240">
        <v>1568.2706583717199</v>
      </c>
      <c r="K66" s="240">
        <v>0</v>
      </c>
      <c r="L66" s="240">
        <v>0</v>
      </c>
      <c r="M66" s="240">
        <v>0</v>
      </c>
      <c r="N66" s="240">
        <v>0</v>
      </c>
      <c r="O66" s="240">
        <v>0</v>
      </c>
      <c r="P66" s="240">
        <v>0</v>
      </c>
      <c r="Q66" s="240">
        <v>243.1</v>
      </c>
      <c r="R66" s="240">
        <v>1116.4000000000001</v>
      </c>
      <c r="S66" s="240">
        <v>0</v>
      </c>
      <c r="T66" s="240">
        <v>2426.9</v>
      </c>
      <c r="U66" s="240">
        <v>0</v>
      </c>
      <c r="V66" s="240">
        <v>0</v>
      </c>
      <c r="W66" s="240">
        <v>1344.1</v>
      </c>
      <c r="X66" s="240">
        <v>0</v>
      </c>
      <c r="Y66" s="240">
        <v>0</v>
      </c>
      <c r="Z66" s="240">
        <v>0</v>
      </c>
      <c r="AA66" s="240">
        <v>0</v>
      </c>
      <c r="AB66" s="240">
        <v>0</v>
      </c>
      <c r="AC66" s="240">
        <v>0</v>
      </c>
      <c r="AD66" s="240">
        <v>0</v>
      </c>
      <c r="AE66" s="240">
        <v>0</v>
      </c>
      <c r="AF66" s="240">
        <v>0</v>
      </c>
      <c r="AG66" s="240">
        <v>0</v>
      </c>
      <c r="AH66" s="240">
        <v>0</v>
      </c>
      <c r="AI66" s="240">
        <v>0</v>
      </c>
      <c r="AJ66" s="240">
        <v>0</v>
      </c>
      <c r="AK66" s="240">
        <v>0</v>
      </c>
      <c r="AL66" s="240">
        <v>0</v>
      </c>
      <c r="AM66" s="240">
        <v>0</v>
      </c>
      <c r="AN66" s="240">
        <v>0</v>
      </c>
      <c r="AO66" s="240">
        <v>0</v>
      </c>
      <c r="AP66" s="240">
        <v>0</v>
      </c>
      <c r="AQ66" s="240">
        <v>0</v>
      </c>
      <c r="AR66" s="240">
        <v>0</v>
      </c>
      <c r="AS66" s="240">
        <v>0</v>
      </c>
      <c r="AT66" s="240">
        <v>0</v>
      </c>
      <c r="AU66" s="240">
        <v>0</v>
      </c>
      <c r="BW66" s="54"/>
      <c r="BX66" s="54"/>
      <c r="BY66" s="54"/>
      <c r="BZ66" s="54"/>
      <c r="CA66" s="54"/>
      <c r="CB66" s="54"/>
      <c r="CC66" s="54"/>
      <c r="CD66" s="54"/>
      <c r="CE66" s="54"/>
      <c r="CF66" s="54"/>
      <c r="CG66" s="54"/>
      <c r="CH66" s="54"/>
      <c r="CI66" s="54"/>
      <c r="CJ66" s="54"/>
      <c r="CK66" s="54"/>
      <c r="CL66" s="54"/>
      <c r="CX66" s="54"/>
      <c r="CY66" s="54"/>
      <c r="CZ66" s="54"/>
      <c r="DA66" s="54"/>
    </row>
    <row r="67" spans="1:233" ht="15.75">
      <c r="E67" s="241" t="s">
        <v>74</v>
      </c>
      <c r="F67" s="242">
        <v>0</v>
      </c>
      <c r="G67" s="242">
        <v>0</v>
      </c>
      <c r="H67" s="242">
        <v>0</v>
      </c>
      <c r="I67" s="242">
        <v>598.54985114904002</v>
      </c>
      <c r="J67" s="242">
        <v>3661.4523277665903</v>
      </c>
      <c r="K67" s="242">
        <v>6713.1968110319094</v>
      </c>
      <c r="L67" s="242">
        <v>0</v>
      </c>
      <c r="M67" s="242">
        <v>0</v>
      </c>
      <c r="N67" s="242">
        <v>0</v>
      </c>
      <c r="O67" s="242">
        <v>0</v>
      </c>
      <c r="P67" s="242">
        <v>1335.9</v>
      </c>
      <c r="Q67" s="242">
        <v>243.1</v>
      </c>
      <c r="R67" s="242">
        <v>5864.1</v>
      </c>
      <c r="S67" s="242">
        <v>3328.6000000000004</v>
      </c>
      <c r="T67" s="242">
        <v>2426.9</v>
      </c>
      <c r="U67" s="242">
        <v>0</v>
      </c>
      <c r="V67" s="243">
        <v>0</v>
      </c>
      <c r="W67" s="243">
        <v>2679.6</v>
      </c>
      <c r="X67" s="243">
        <v>0</v>
      </c>
      <c r="Y67" s="243">
        <v>0</v>
      </c>
      <c r="Z67" s="243">
        <v>0</v>
      </c>
      <c r="AA67" s="242">
        <v>0</v>
      </c>
      <c r="AB67" s="242">
        <v>23236.5</v>
      </c>
      <c r="AC67" s="242">
        <v>0</v>
      </c>
      <c r="AD67" s="242">
        <v>0</v>
      </c>
      <c r="AE67" s="242">
        <v>0</v>
      </c>
      <c r="AF67" s="242">
        <v>0</v>
      </c>
      <c r="AG67" s="242">
        <v>0</v>
      </c>
      <c r="AH67" s="242">
        <v>0</v>
      </c>
      <c r="AI67" s="242">
        <v>0</v>
      </c>
      <c r="AJ67" s="242">
        <v>0</v>
      </c>
      <c r="AK67" s="242">
        <v>0</v>
      </c>
      <c r="AL67" s="242">
        <v>0</v>
      </c>
      <c r="AM67" s="242">
        <v>0</v>
      </c>
      <c r="AN67" s="242">
        <v>0</v>
      </c>
      <c r="AO67" s="242">
        <v>0</v>
      </c>
      <c r="AP67" s="242">
        <v>0</v>
      </c>
      <c r="AQ67" s="242">
        <v>0</v>
      </c>
      <c r="AR67" s="242">
        <v>0</v>
      </c>
      <c r="AS67" s="242">
        <v>0</v>
      </c>
      <c r="AT67" s="242">
        <v>0</v>
      </c>
      <c r="AU67" s="242">
        <v>0</v>
      </c>
      <c r="BW67" s="54"/>
      <c r="BX67" s="54"/>
      <c r="BY67" s="54"/>
      <c r="BZ67" s="54"/>
      <c r="CA67" s="54"/>
      <c r="CB67" s="54"/>
      <c r="CC67" s="54"/>
      <c r="CD67" s="54"/>
      <c r="CE67" s="54"/>
      <c r="CF67" s="54"/>
      <c r="CG67" s="54"/>
      <c r="CH67" s="54"/>
      <c r="CI67" s="54"/>
      <c r="CJ67" s="54"/>
      <c r="CK67" s="54"/>
      <c r="CL67" s="54"/>
      <c r="CX67" s="54"/>
      <c r="CY67" s="54"/>
      <c r="CZ67" s="54"/>
      <c r="DA67" s="54"/>
    </row>
    <row r="68" spans="1:233" ht="15.75">
      <c r="E68" s="236" t="s">
        <v>236</v>
      </c>
      <c r="F68" s="244"/>
      <c r="G68" s="244"/>
      <c r="H68" s="244"/>
      <c r="I68" s="244"/>
      <c r="J68" s="244"/>
      <c r="K68" s="244"/>
      <c r="L68" s="244"/>
      <c r="M68" s="244"/>
      <c r="N68" s="244"/>
      <c r="O68" s="244"/>
      <c r="P68" s="244"/>
      <c r="Q68" s="244"/>
      <c r="R68" s="244"/>
      <c r="S68" s="244"/>
      <c r="T68" s="244"/>
      <c r="U68" s="244"/>
      <c r="V68" s="245"/>
      <c r="W68" s="245"/>
      <c r="X68" s="245"/>
      <c r="Y68" s="245"/>
      <c r="Z68" s="245"/>
      <c r="AA68" s="244"/>
      <c r="AB68" s="244"/>
      <c r="AC68" s="244"/>
      <c r="AD68" s="244"/>
      <c r="AE68" s="244"/>
      <c r="AF68" s="244"/>
      <c r="AG68" s="244"/>
      <c r="AH68" s="244"/>
      <c r="AI68" s="244"/>
      <c r="AJ68" s="244"/>
      <c r="AK68" s="244"/>
      <c r="AL68" s="244"/>
      <c r="AM68" s="244"/>
      <c r="AN68" s="244"/>
      <c r="AO68" s="244"/>
      <c r="AP68" s="244"/>
      <c r="AQ68" s="244"/>
      <c r="AR68" s="244"/>
      <c r="AS68" s="244"/>
      <c r="AT68" s="244"/>
      <c r="AU68" s="244"/>
      <c r="BW68" s="54"/>
      <c r="BX68" s="54"/>
      <c r="BY68" s="54"/>
      <c r="BZ68" s="54"/>
      <c r="CA68" s="54"/>
      <c r="CB68" s="54"/>
      <c r="CC68" s="54"/>
      <c r="CD68" s="54"/>
      <c r="CE68" s="54"/>
      <c r="CF68" s="54"/>
      <c r="CG68" s="54"/>
      <c r="CH68" s="54"/>
      <c r="CI68" s="54"/>
      <c r="CJ68" s="54"/>
      <c r="CK68" s="54"/>
      <c r="CL68" s="54"/>
      <c r="CX68" s="54"/>
      <c r="CY68" s="54"/>
      <c r="CZ68" s="54"/>
      <c r="DA68" s="54"/>
    </row>
    <row r="69" spans="1:233" ht="15.75">
      <c r="E69" s="239">
        <v>1</v>
      </c>
      <c r="F69" s="240">
        <v>1365.5</v>
      </c>
      <c r="G69" s="240">
        <v>1550.1</v>
      </c>
      <c r="H69" s="240">
        <v>2611.5</v>
      </c>
      <c r="I69" s="240">
        <v>2880.4</v>
      </c>
      <c r="J69" s="240">
        <v>499.6</v>
      </c>
      <c r="K69" s="240">
        <v>0</v>
      </c>
      <c r="L69" s="240">
        <v>492.3</v>
      </c>
      <c r="M69" s="240">
        <v>3201.8</v>
      </c>
      <c r="N69" s="240">
        <v>374.9</v>
      </c>
      <c r="O69" s="240">
        <v>1085.3</v>
      </c>
      <c r="P69" s="240">
        <v>3954.7</v>
      </c>
      <c r="Q69" s="240">
        <v>5043.5</v>
      </c>
      <c r="R69" s="240">
        <v>3017.2</v>
      </c>
      <c r="S69" s="240">
        <v>4856.6000000000004</v>
      </c>
      <c r="T69" s="240">
        <v>5090.3999999999996</v>
      </c>
      <c r="U69" s="240">
        <v>4925.5</v>
      </c>
      <c r="V69" s="240">
        <v>884.2</v>
      </c>
      <c r="W69" s="240">
        <v>4555.7</v>
      </c>
      <c r="X69" s="240">
        <v>6023.1</v>
      </c>
      <c r="Y69" s="240">
        <v>793.7</v>
      </c>
      <c r="Z69" s="240">
        <v>980.7</v>
      </c>
      <c r="AA69" s="240">
        <v>458.6</v>
      </c>
      <c r="AB69" s="240">
        <v>412.8</v>
      </c>
      <c r="AC69" s="240">
        <v>1032.0999999999999</v>
      </c>
      <c r="AD69" s="240">
        <v>0</v>
      </c>
      <c r="AE69" s="240">
        <v>0</v>
      </c>
      <c r="AF69" s="240">
        <v>0</v>
      </c>
      <c r="AG69" s="240">
        <v>0</v>
      </c>
      <c r="AH69" s="240">
        <v>0</v>
      </c>
      <c r="AI69" s="240">
        <v>0</v>
      </c>
      <c r="AJ69" s="240">
        <v>0</v>
      </c>
      <c r="AK69" s="240">
        <v>0</v>
      </c>
      <c r="AL69" s="240">
        <v>0</v>
      </c>
      <c r="AM69" s="240">
        <v>0</v>
      </c>
      <c r="AN69" s="240">
        <v>0</v>
      </c>
      <c r="AO69" s="240">
        <v>0</v>
      </c>
      <c r="AP69" s="240">
        <v>0</v>
      </c>
      <c r="AQ69" s="240">
        <v>0</v>
      </c>
      <c r="AR69" s="240">
        <v>0</v>
      </c>
      <c r="AS69" s="240">
        <v>0</v>
      </c>
      <c r="AT69" s="240">
        <v>0</v>
      </c>
      <c r="AU69" s="240">
        <v>0</v>
      </c>
      <c r="BW69" s="54"/>
      <c r="BX69" s="54"/>
      <c r="BY69" s="54"/>
      <c r="BZ69" s="54"/>
      <c r="CA69" s="54"/>
      <c r="CB69" s="54"/>
      <c r="CC69" s="54"/>
      <c r="CD69" s="54"/>
      <c r="CE69" s="54"/>
      <c r="CF69" s="54"/>
      <c r="CG69" s="54"/>
      <c r="CH69" s="54"/>
      <c r="CI69" s="54"/>
      <c r="CJ69" s="54"/>
      <c r="CK69" s="54"/>
      <c r="CL69" s="54"/>
      <c r="CX69" s="54"/>
      <c r="CY69" s="54"/>
      <c r="CZ69" s="54"/>
      <c r="DA69" s="54"/>
    </row>
    <row r="70" spans="1:233" ht="15.75">
      <c r="E70" s="239">
        <v>2</v>
      </c>
      <c r="F70" s="240">
        <v>1411.3</v>
      </c>
      <c r="G70" s="240">
        <v>891.6</v>
      </c>
      <c r="H70" s="240">
        <v>2799.7</v>
      </c>
      <c r="I70" s="240">
        <v>2150.9</v>
      </c>
      <c r="J70" s="240">
        <v>166.5</v>
      </c>
      <c r="K70" s="240">
        <v>0</v>
      </c>
      <c r="L70" s="240">
        <v>752</v>
      </c>
      <c r="M70" s="240">
        <v>884.4</v>
      </c>
      <c r="N70" s="240">
        <v>1451.8</v>
      </c>
      <c r="O70" s="240">
        <v>268</v>
      </c>
      <c r="P70" s="240">
        <v>1916</v>
      </c>
      <c r="Q70" s="240">
        <v>2405.5</v>
      </c>
      <c r="R70" s="240">
        <v>1654.3</v>
      </c>
      <c r="S70" s="240">
        <v>5496.5</v>
      </c>
      <c r="T70" s="240">
        <v>2761.5</v>
      </c>
      <c r="U70" s="240">
        <v>2636</v>
      </c>
      <c r="V70" s="240">
        <v>911.8</v>
      </c>
      <c r="W70" s="240">
        <v>4388.2</v>
      </c>
      <c r="X70" s="240">
        <v>2337.9</v>
      </c>
      <c r="Y70" s="240">
        <v>431.2</v>
      </c>
      <c r="Z70" s="240">
        <v>519</v>
      </c>
      <c r="AA70" s="240">
        <v>113.8</v>
      </c>
      <c r="AB70" s="240">
        <v>505.3</v>
      </c>
      <c r="AC70" s="240">
        <v>897.9</v>
      </c>
      <c r="AD70" s="240">
        <v>0</v>
      </c>
      <c r="AE70" s="240">
        <v>0</v>
      </c>
      <c r="AF70" s="240">
        <v>0</v>
      </c>
      <c r="AG70" s="240">
        <v>0</v>
      </c>
      <c r="AH70" s="240">
        <v>0</v>
      </c>
      <c r="AI70" s="240">
        <v>0</v>
      </c>
      <c r="AJ70" s="240">
        <v>0</v>
      </c>
      <c r="AK70" s="240">
        <v>0</v>
      </c>
      <c r="AL70" s="240">
        <v>0</v>
      </c>
      <c r="AM70" s="240">
        <v>0</v>
      </c>
      <c r="AN70" s="240">
        <v>0</v>
      </c>
      <c r="AO70" s="240">
        <v>0</v>
      </c>
      <c r="AP70" s="240">
        <v>0</v>
      </c>
      <c r="AQ70" s="240">
        <v>0</v>
      </c>
      <c r="AR70" s="240">
        <v>0</v>
      </c>
      <c r="AS70" s="240">
        <v>0</v>
      </c>
      <c r="AT70" s="240">
        <v>0</v>
      </c>
      <c r="AU70" s="240">
        <v>0</v>
      </c>
      <c r="BW70" s="54"/>
      <c r="BX70" s="54"/>
      <c r="BY70" s="54"/>
      <c r="BZ70" s="54"/>
      <c r="CA70" s="54"/>
      <c r="CB70" s="54"/>
      <c r="CC70" s="54"/>
      <c r="CD70" s="54"/>
      <c r="CE70" s="54"/>
      <c r="CF70" s="54"/>
      <c r="CG70" s="54"/>
      <c r="CH70" s="54"/>
      <c r="CI70" s="54"/>
      <c r="CJ70" s="54"/>
      <c r="CK70" s="54"/>
      <c r="CL70" s="54"/>
      <c r="CX70" s="54"/>
      <c r="CY70" s="54"/>
      <c r="CZ70" s="54"/>
      <c r="DA70" s="54"/>
    </row>
    <row r="71" spans="1:233" ht="15.75">
      <c r="E71" s="239">
        <v>3</v>
      </c>
      <c r="F71" s="240">
        <v>2464</v>
      </c>
      <c r="G71" s="240">
        <v>2469.1999999999998</v>
      </c>
      <c r="H71" s="240">
        <v>482</v>
      </c>
      <c r="I71" s="240">
        <v>1022.2</v>
      </c>
      <c r="J71" s="240">
        <v>1484.3</v>
      </c>
      <c r="K71" s="240">
        <v>0</v>
      </c>
      <c r="L71" s="240">
        <v>570.29999999999995</v>
      </c>
      <c r="M71" s="240">
        <v>1435.9</v>
      </c>
      <c r="N71" s="240">
        <v>5305.9</v>
      </c>
      <c r="O71" s="240">
        <v>961.6</v>
      </c>
      <c r="P71" s="240">
        <v>3655</v>
      </c>
      <c r="Q71" s="240">
        <v>2693.1</v>
      </c>
      <c r="R71" s="240">
        <v>1850.2</v>
      </c>
      <c r="S71" s="240">
        <v>5624.2</v>
      </c>
      <c r="T71" s="240">
        <v>1506.9</v>
      </c>
      <c r="U71" s="240">
        <v>4993.2</v>
      </c>
      <c r="V71" s="240">
        <v>1074.7</v>
      </c>
      <c r="W71" s="240">
        <v>1204.8</v>
      </c>
      <c r="X71" s="240">
        <v>5357.8</v>
      </c>
      <c r="Y71" s="240">
        <v>2533.9</v>
      </c>
      <c r="Z71" s="240">
        <v>1244.5999999999999</v>
      </c>
      <c r="AA71" s="240">
        <v>392.4</v>
      </c>
      <c r="AB71" s="240">
        <v>286.5</v>
      </c>
      <c r="AC71" s="240">
        <v>717.1</v>
      </c>
      <c r="AD71" s="240">
        <v>0</v>
      </c>
      <c r="AE71" s="240">
        <v>0</v>
      </c>
      <c r="AF71" s="240">
        <v>0</v>
      </c>
      <c r="AG71" s="240">
        <v>0</v>
      </c>
      <c r="AH71" s="240">
        <v>0</v>
      </c>
      <c r="AI71" s="240">
        <v>0</v>
      </c>
      <c r="AJ71" s="240">
        <v>0</v>
      </c>
      <c r="AK71" s="240">
        <v>0</v>
      </c>
      <c r="AL71" s="240">
        <v>0</v>
      </c>
      <c r="AM71" s="240">
        <v>0</v>
      </c>
      <c r="AN71" s="240">
        <v>0</v>
      </c>
      <c r="AO71" s="240">
        <v>0</v>
      </c>
      <c r="AP71" s="240">
        <v>0</v>
      </c>
      <c r="AQ71" s="240">
        <v>0</v>
      </c>
      <c r="AR71" s="240">
        <v>0</v>
      </c>
      <c r="AS71" s="240">
        <v>0</v>
      </c>
      <c r="AT71" s="240">
        <v>0</v>
      </c>
      <c r="AU71" s="240">
        <v>0</v>
      </c>
      <c r="BW71" s="54"/>
      <c r="BX71" s="54"/>
      <c r="BY71" s="54"/>
      <c r="BZ71" s="54"/>
      <c r="CA71" s="54"/>
      <c r="CB71" s="54"/>
      <c r="CC71" s="54"/>
      <c r="CD71" s="54"/>
      <c r="CE71" s="54"/>
      <c r="CF71" s="54"/>
      <c r="CG71" s="54"/>
      <c r="CH71" s="54"/>
      <c r="CI71" s="54"/>
      <c r="CJ71" s="54"/>
      <c r="CK71" s="54"/>
      <c r="CL71" s="54"/>
      <c r="CX71" s="54"/>
      <c r="CY71" s="54"/>
      <c r="CZ71" s="54"/>
      <c r="DA71" s="54"/>
    </row>
    <row r="72" spans="1:233" ht="15.75">
      <c r="E72" s="239">
        <v>4</v>
      </c>
      <c r="F72" s="240">
        <v>4094.6</v>
      </c>
      <c r="G72" s="240">
        <v>2530.3000000000002</v>
      </c>
      <c r="H72" s="240">
        <v>882.6</v>
      </c>
      <c r="I72" s="240">
        <v>5096.1000000000004</v>
      </c>
      <c r="J72" s="240">
        <v>3463.5</v>
      </c>
      <c r="K72" s="240">
        <v>0</v>
      </c>
      <c r="L72" s="240">
        <v>2227.9</v>
      </c>
      <c r="M72" s="240">
        <v>4998.6000000000004</v>
      </c>
      <c r="N72" s="240">
        <v>5403.4</v>
      </c>
      <c r="O72" s="240">
        <v>1417.1</v>
      </c>
      <c r="P72" s="240">
        <v>3484.8</v>
      </c>
      <c r="Q72" s="240">
        <v>5627.8</v>
      </c>
      <c r="R72" s="240">
        <v>3665.7</v>
      </c>
      <c r="S72" s="240">
        <v>6477.6</v>
      </c>
      <c r="T72" s="240">
        <v>4356.7</v>
      </c>
      <c r="U72" s="240">
        <v>6030.1</v>
      </c>
      <c r="V72" s="240">
        <v>5340.1</v>
      </c>
      <c r="W72" s="240">
        <v>1848.6</v>
      </c>
      <c r="X72" s="240">
        <v>6087.7</v>
      </c>
      <c r="Y72" s="240">
        <v>4950.3999999999996</v>
      </c>
      <c r="Z72" s="240">
        <v>1898.9</v>
      </c>
      <c r="AA72" s="240">
        <v>675</v>
      </c>
      <c r="AB72" s="240">
        <v>800.6</v>
      </c>
      <c r="AC72" s="240">
        <v>715.2</v>
      </c>
      <c r="AD72" s="240">
        <v>0</v>
      </c>
      <c r="AE72" s="240">
        <v>0</v>
      </c>
      <c r="AF72" s="240">
        <v>0</v>
      </c>
      <c r="AG72" s="240">
        <v>0</v>
      </c>
      <c r="AH72" s="240">
        <v>0</v>
      </c>
      <c r="AI72" s="240">
        <v>0</v>
      </c>
      <c r="AJ72" s="240">
        <v>0</v>
      </c>
      <c r="AK72" s="240">
        <v>0</v>
      </c>
      <c r="AL72" s="240">
        <v>0</v>
      </c>
      <c r="AM72" s="240">
        <v>0</v>
      </c>
      <c r="AN72" s="240">
        <v>0</v>
      </c>
      <c r="AO72" s="240">
        <v>0</v>
      </c>
      <c r="AP72" s="240">
        <v>0</v>
      </c>
      <c r="AQ72" s="240">
        <v>0</v>
      </c>
      <c r="AR72" s="240">
        <v>0</v>
      </c>
      <c r="AS72" s="240">
        <v>0</v>
      </c>
      <c r="AT72" s="240">
        <v>0</v>
      </c>
      <c r="AU72" s="240">
        <v>0</v>
      </c>
      <c r="BW72" s="54"/>
      <c r="BX72" s="54"/>
      <c r="BY72" s="54"/>
      <c r="BZ72" s="54"/>
      <c r="CA72" s="54"/>
      <c r="CB72" s="54"/>
      <c r="CC72" s="54"/>
      <c r="CD72" s="54"/>
      <c r="CE72" s="54"/>
      <c r="CF72" s="54"/>
      <c r="CG72" s="54"/>
      <c r="CH72" s="54"/>
      <c r="CI72" s="54"/>
      <c r="CJ72" s="54"/>
      <c r="CK72" s="54"/>
      <c r="CL72" s="54"/>
      <c r="CX72" s="54"/>
      <c r="CY72" s="54"/>
      <c r="CZ72" s="54"/>
      <c r="DA72" s="54"/>
    </row>
    <row r="73" spans="1:233" ht="15.75">
      <c r="E73" s="239">
        <v>5</v>
      </c>
      <c r="F73" s="240">
        <v>4070.5</v>
      </c>
      <c r="G73" s="240">
        <v>4383.1000000000004</v>
      </c>
      <c r="H73" s="240">
        <v>1954.5</v>
      </c>
      <c r="I73" s="240">
        <v>7507.3</v>
      </c>
      <c r="J73" s="240">
        <v>7627.3</v>
      </c>
      <c r="K73" s="240">
        <v>2546.6999999999998</v>
      </c>
      <c r="L73" s="240">
        <v>3554.9</v>
      </c>
      <c r="M73" s="240">
        <v>6620.6</v>
      </c>
      <c r="N73" s="240">
        <v>7259.4</v>
      </c>
      <c r="O73" s="240">
        <v>2633.3</v>
      </c>
      <c r="P73" s="240">
        <v>6496</v>
      </c>
      <c r="Q73" s="240">
        <v>7832.6</v>
      </c>
      <c r="R73" s="240">
        <v>7252.2</v>
      </c>
      <c r="S73" s="240">
        <v>8113</v>
      </c>
      <c r="T73" s="240">
        <v>5983.5</v>
      </c>
      <c r="U73" s="240">
        <v>9999.6</v>
      </c>
      <c r="V73" s="240">
        <v>6683</v>
      </c>
      <c r="W73" s="240">
        <v>6607.5</v>
      </c>
      <c r="X73" s="240">
        <v>8524.4</v>
      </c>
      <c r="Y73" s="240">
        <v>4544.8999999999996</v>
      </c>
      <c r="Z73" s="240">
        <v>2414.6999999999998</v>
      </c>
      <c r="AA73" s="240">
        <v>1475.3</v>
      </c>
      <c r="AB73" s="240">
        <v>1381.4</v>
      </c>
      <c r="AC73" s="240">
        <v>1373.8</v>
      </c>
      <c r="AD73" s="240">
        <v>0</v>
      </c>
      <c r="AE73" s="240">
        <v>0</v>
      </c>
      <c r="AF73" s="240">
        <v>0</v>
      </c>
      <c r="AG73" s="240">
        <v>0</v>
      </c>
      <c r="AH73" s="240">
        <v>0</v>
      </c>
      <c r="AI73" s="240">
        <v>0</v>
      </c>
      <c r="AJ73" s="240">
        <v>0</v>
      </c>
      <c r="AK73" s="240">
        <v>0</v>
      </c>
      <c r="AL73" s="240">
        <v>0</v>
      </c>
      <c r="AM73" s="240">
        <v>0</v>
      </c>
      <c r="AN73" s="240">
        <v>0</v>
      </c>
      <c r="AO73" s="240">
        <v>0</v>
      </c>
      <c r="AP73" s="240">
        <v>0</v>
      </c>
      <c r="AQ73" s="240">
        <v>0</v>
      </c>
      <c r="AR73" s="240">
        <v>0</v>
      </c>
      <c r="AS73" s="240">
        <v>0</v>
      </c>
      <c r="AT73" s="240">
        <v>0</v>
      </c>
      <c r="AU73" s="240">
        <v>0</v>
      </c>
      <c r="BW73" s="54"/>
      <c r="BX73" s="54"/>
      <c r="BY73" s="54"/>
      <c r="BZ73" s="54"/>
      <c r="CA73" s="54"/>
      <c r="CB73" s="54"/>
      <c r="CC73" s="54"/>
      <c r="CD73" s="54"/>
      <c r="CE73" s="54"/>
      <c r="CF73" s="54"/>
      <c r="CG73" s="54"/>
      <c r="CH73" s="54"/>
      <c r="CI73" s="54"/>
      <c r="CJ73" s="54"/>
      <c r="CK73" s="54"/>
      <c r="CL73" s="54"/>
      <c r="CX73" s="54"/>
      <c r="CY73" s="54"/>
      <c r="CZ73" s="54"/>
      <c r="DA73" s="54"/>
    </row>
    <row r="74" spans="1:233" ht="15.75">
      <c r="E74" s="239">
        <v>6</v>
      </c>
      <c r="F74" s="240">
        <v>4908.5</v>
      </c>
      <c r="G74" s="240">
        <v>4016.3</v>
      </c>
      <c r="H74" s="240">
        <v>3335</v>
      </c>
      <c r="I74" s="240">
        <v>8900.2999999999993</v>
      </c>
      <c r="J74" s="240">
        <v>7830</v>
      </c>
      <c r="K74" s="240">
        <v>5637.6</v>
      </c>
      <c r="L74" s="240">
        <v>4692.8</v>
      </c>
      <c r="M74" s="240">
        <v>7011.3</v>
      </c>
      <c r="N74" s="240">
        <v>6978.3</v>
      </c>
      <c r="O74" s="240">
        <v>5341.1</v>
      </c>
      <c r="P74" s="240">
        <v>6933.5</v>
      </c>
      <c r="Q74" s="240">
        <v>8961.6</v>
      </c>
      <c r="R74" s="240">
        <v>8519.2999999999993</v>
      </c>
      <c r="S74" s="240">
        <v>9327.9</v>
      </c>
      <c r="T74" s="240">
        <v>6978.4</v>
      </c>
      <c r="U74" s="240">
        <v>8922.7999999999993</v>
      </c>
      <c r="V74" s="240">
        <v>8208.2000000000007</v>
      </c>
      <c r="W74" s="240">
        <v>8957.4</v>
      </c>
      <c r="X74" s="240">
        <v>9028.7000000000007</v>
      </c>
      <c r="Y74" s="240">
        <v>5451.5</v>
      </c>
      <c r="Z74" s="240">
        <v>2047.8</v>
      </c>
      <c r="AA74" s="240">
        <v>2060.5</v>
      </c>
      <c r="AB74" s="240">
        <v>1712</v>
      </c>
      <c r="AC74" s="240">
        <v>2080.1</v>
      </c>
      <c r="AD74" s="240">
        <v>0</v>
      </c>
      <c r="AE74" s="240">
        <v>0</v>
      </c>
      <c r="AF74" s="240">
        <v>0</v>
      </c>
      <c r="AG74" s="240">
        <v>0</v>
      </c>
      <c r="AH74" s="240">
        <v>0</v>
      </c>
      <c r="AI74" s="240">
        <v>0</v>
      </c>
      <c r="AJ74" s="240">
        <v>0</v>
      </c>
      <c r="AK74" s="240">
        <v>0</v>
      </c>
      <c r="AL74" s="240">
        <v>0</v>
      </c>
      <c r="AM74" s="240">
        <v>0</v>
      </c>
      <c r="AN74" s="240">
        <v>0</v>
      </c>
      <c r="AO74" s="240">
        <v>0</v>
      </c>
      <c r="AP74" s="240">
        <v>0</v>
      </c>
      <c r="AQ74" s="240">
        <v>0</v>
      </c>
      <c r="AR74" s="240">
        <v>0</v>
      </c>
      <c r="AS74" s="240">
        <v>0</v>
      </c>
      <c r="AT74" s="240">
        <v>0</v>
      </c>
      <c r="AU74" s="240">
        <v>0</v>
      </c>
      <c r="BW74" s="54"/>
      <c r="BX74" s="54"/>
      <c r="BY74" s="54"/>
      <c r="BZ74" s="54"/>
      <c r="CA74" s="54"/>
      <c r="CB74" s="54"/>
      <c r="CC74" s="54"/>
      <c r="CD74" s="54"/>
      <c r="CE74" s="54"/>
      <c r="CF74" s="54"/>
      <c r="CG74" s="54"/>
      <c r="CH74" s="54"/>
      <c r="CI74" s="54"/>
      <c r="CJ74" s="54"/>
      <c r="CK74" s="54"/>
      <c r="CL74" s="54"/>
      <c r="CX74" s="54"/>
      <c r="CY74" s="54"/>
      <c r="CZ74" s="54"/>
      <c r="DA74" s="54"/>
    </row>
    <row r="75" spans="1:233" s="111" customFormat="1" ht="15.75">
      <c r="A75" s="52"/>
      <c r="B75" s="52"/>
      <c r="C75" s="2"/>
      <c r="D75" s="2"/>
      <c r="E75" s="239">
        <v>7</v>
      </c>
      <c r="F75" s="240">
        <v>5477.4</v>
      </c>
      <c r="G75" s="240">
        <v>7077.7</v>
      </c>
      <c r="H75" s="240">
        <v>12593.4</v>
      </c>
      <c r="I75" s="240">
        <v>10708.5</v>
      </c>
      <c r="J75" s="240">
        <v>0</v>
      </c>
      <c r="K75" s="240">
        <v>7022.7</v>
      </c>
      <c r="L75" s="240">
        <v>6974.5</v>
      </c>
      <c r="M75" s="240">
        <v>8413</v>
      </c>
      <c r="N75" s="240">
        <v>8176.5</v>
      </c>
      <c r="O75" s="240">
        <v>8897.4</v>
      </c>
      <c r="P75" s="240">
        <v>8923.6</v>
      </c>
      <c r="Q75" s="240">
        <v>9894.6</v>
      </c>
      <c r="R75" s="240">
        <v>9556.4</v>
      </c>
      <c r="S75" s="240">
        <v>10425.5</v>
      </c>
      <c r="T75" s="240">
        <v>10037.299999999999</v>
      </c>
      <c r="U75" s="240">
        <v>10580</v>
      </c>
      <c r="V75" s="240">
        <v>10112.4</v>
      </c>
      <c r="W75" s="240">
        <v>11023.4</v>
      </c>
      <c r="X75" s="240">
        <v>9880.2999999999993</v>
      </c>
      <c r="Y75" s="240">
        <v>6592.6</v>
      </c>
      <c r="Z75" s="240">
        <v>3054</v>
      </c>
      <c r="AA75" s="240">
        <v>2355.8000000000002</v>
      </c>
      <c r="AB75" s="240">
        <v>2389.4</v>
      </c>
      <c r="AC75" s="240">
        <v>2306.5</v>
      </c>
      <c r="AD75" s="240">
        <v>0</v>
      </c>
      <c r="AE75" s="240">
        <v>0</v>
      </c>
      <c r="AF75" s="240">
        <v>0</v>
      </c>
      <c r="AG75" s="240">
        <v>0</v>
      </c>
      <c r="AH75" s="240">
        <v>0</v>
      </c>
      <c r="AI75" s="240">
        <v>0</v>
      </c>
      <c r="AJ75" s="240">
        <v>0</v>
      </c>
      <c r="AK75" s="240">
        <v>0</v>
      </c>
      <c r="AL75" s="240">
        <v>0</v>
      </c>
      <c r="AM75" s="240">
        <v>0</v>
      </c>
      <c r="AN75" s="240">
        <v>0</v>
      </c>
      <c r="AO75" s="240">
        <v>0</v>
      </c>
      <c r="AP75" s="240">
        <v>0</v>
      </c>
      <c r="AQ75" s="240">
        <v>0</v>
      </c>
      <c r="AR75" s="240">
        <v>0</v>
      </c>
      <c r="AS75" s="240">
        <v>0</v>
      </c>
      <c r="AT75" s="240">
        <v>0</v>
      </c>
      <c r="AU75" s="240">
        <v>0</v>
      </c>
      <c r="AV75" s="2"/>
      <c r="AW75" s="2"/>
      <c r="AX75" s="2"/>
      <c r="AY75" s="2"/>
      <c r="AZ75" s="2"/>
      <c r="BA75" s="2"/>
      <c r="BB75" s="2"/>
      <c r="BC75" s="2"/>
      <c r="BD75" s="2"/>
      <c r="BE75" s="2"/>
      <c r="BF75" s="2"/>
      <c r="BG75" s="2"/>
      <c r="BH75" s="2"/>
      <c r="BI75" s="2"/>
      <c r="BJ75" s="2"/>
      <c r="BK75" s="2"/>
      <c r="BL75" s="2"/>
      <c r="BM75" s="2"/>
      <c r="BN75" s="2"/>
      <c r="BO75" s="2"/>
      <c r="BP75" s="2"/>
      <c r="BQ75" s="2"/>
      <c r="BR75" s="2"/>
      <c r="BS75" s="2"/>
      <c r="BT75" s="2"/>
      <c r="BU75" s="2"/>
      <c r="BV75" s="2"/>
      <c r="BW75" s="54"/>
      <c r="BX75" s="54"/>
      <c r="BY75" s="54"/>
      <c r="BZ75" s="54"/>
      <c r="CA75" s="54"/>
      <c r="CB75" s="54"/>
      <c r="CC75" s="54"/>
      <c r="CD75" s="54"/>
      <c r="CE75" s="54"/>
      <c r="CF75" s="54"/>
      <c r="CG75" s="54"/>
      <c r="CH75" s="54"/>
      <c r="CI75" s="54"/>
      <c r="CJ75" s="54"/>
      <c r="CK75" s="54"/>
      <c r="CL75" s="54"/>
      <c r="CM75" s="2"/>
      <c r="CN75" s="2"/>
      <c r="CO75" s="2"/>
      <c r="CP75" s="2"/>
      <c r="CQ75" s="2"/>
      <c r="CR75" s="2"/>
      <c r="CS75" s="2"/>
      <c r="CT75" s="2"/>
      <c r="CU75" s="2"/>
      <c r="CV75" s="2"/>
      <c r="CW75" s="2"/>
      <c r="CX75" s="54"/>
      <c r="CY75" s="54"/>
      <c r="CZ75" s="54"/>
      <c r="DA75" s="54"/>
      <c r="DB75" s="2"/>
      <c r="DC75" s="2"/>
      <c r="DD75" s="2"/>
      <c r="DE75" s="2"/>
      <c r="DF75" s="2"/>
      <c r="DG75" s="2"/>
      <c r="DH75" s="2"/>
      <c r="DI75" s="2"/>
      <c r="DJ75" s="2"/>
      <c r="DK75" s="2"/>
      <c r="DL75" s="2"/>
      <c r="DM75" s="2"/>
      <c r="DN75" s="2"/>
      <c r="DO75" s="2"/>
      <c r="DP75" s="2"/>
      <c r="DQ75" s="2"/>
      <c r="DR75" s="2"/>
      <c r="DS75" s="2"/>
      <c r="DT75" s="2"/>
      <c r="DU75" s="2"/>
      <c r="DV75" s="2"/>
      <c r="DW75" s="2"/>
      <c r="DX75" s="2"/>
      <c r="DY75" s="2"/>
      <c r="DZ75" s="2"/>
      <c r="EA75" s="2"/>
      <c r="EB75" s="2"/>
      <c r="EC75" s="2"/>
      <c r="ED75" s="2"/>
      <c r="EE75" s="2"/>
      <c r="EF75" s="2"/>
      <c r="EG75" s="2"/>
      <c r="EH75" s="2"/>
      <c r="EI75" s="2"/>
      <c r="EJ75" s="2"/>
      <c r="EK75" s="2"/>
      <c r="EL75" s="2"/>
      <c r="EM75" s="2"/>
      <c r="EN75" s="2"/>
      <c r="EO75" s="2"/>
      <c r="EP75" s="2"/>
      <c r="EQ75" s="2"/>
      <c r="ER75" s="2"/>
      <c r="ES75" s="2"/>
      <c r="ET75" s="2"/>
      <c r="EU75" s="2"/>
      <c r="EV75" s="2"/>
      <c r="EW75" s="2"/>
      <c r="EX75" s="2"/>
      <c r="EY75" s="2"/>
      <c r="EZ75" s="2"/>
      <c r="FA75" s="2"/>
      <c r="FB75" s="2"/>
      <c r="FC75" s="2"/>
      <c r="FD75" s="2"/>
      <c r="FE75" s="2"/>
      <c r="FF75" s="2"/>
      <c r="FG75" s="2"/>
      <c r="FH75" s="2"/>
      <c r="FI75" s="2"/>
      <c r="FJ75" s="2"/>
      <c r="FK75" s="2"/>
      <c r="FL75" s="2"/>
      <c r="FM75" s="2"/>
      <c r="FN75" s="2"/>
      <c r="FO75" s="2"/>
      <c r="FP75" s="2"/>
      <c r="FQ75" s="2"/>
      <c r="FR75" s="2"/>
      <c r="FS75" s="2"/>
      <c r="FT75" s="2"/>
      <c r="FU75" s="2"/>
      <c r="FV75" s="2"/>
      <c r="FW75" s="2"/>
      <c r="FX75" s="2"/>
      <c r="FY75" s="2"/>
      <c r="FZ75" s="2"/>
      <c r="GA75" s="2"/>
      <c r="GB75" s="2"/>
      <c r="GC75" s="2"/>
      <c r="GD75" s="2"/>
      <c r="GE75" s="2"/>
      <c r="GF75" s="2"/>
      <c r="GG75" s="2"/>
      <c r="GH75" s="2"/>
      <c r="GI75" s="2"/>
      <c r="GJ75" s="2"/>
      <c r="GK75" s="2"/>
      <c r="GL75" s="2"/>
      <c r="GM75" s="2"/>
      <c r="GN75" s="2"/>
      <c r="GO75" s="2"/>
      <c r="GP75" s="2"/>
      <c r="GQ75" s="2"/>
      <c r="GR75" s="2"/>
      <c r="GS75" s="2"/>
      <c r="GT75" s="2"/>
      <c r="GU75" s="2"/>
      <c r="GV75" s="2"/>
      <c r="GW75" s="2"/>
      <c r="GX75" s="2"/>
      <c r="GY75" s="2"/>
      <c r="GZ75" s="2"/>
      <c r="HA75" s="2"/>
      <c r="HB75" s="2"/>
      <c r="HC75" s="2"/>
      <c r="HD75" s="2"/>
      <c r="HE75" s="2"/>
      <c r="HF75" s="2"/>
      <c r="HG75" s="2"/>
      <c r="HH75" s="2"/>
      <c r="HI75" s="2"/>
      <c r="HJ75" s="2"/>
      <c r="HK75" s="2"/>
      <c r="HL75" s="2"/>
      <c r="HM75" s="2"/>
      <c r="HN75" s="2"/>
      <c r="HO75" s="2"/>
      <c r="HP75" s="2"/>
      <c r="HQ75" s="2"/>
      <c r="HR75" s="2"/>
      <c r="HS75" s="2"/>
      <c r="HT75" s="2"/>
      <c r="HU75" s="2"/>
      <c r="HV75" s="2"/>
      <c r="HW75" s="2"/>
      <c r="HX75" s="2"/>
      <c r="HY75" s="2"/>
    </row>
    <row r="76" spans="1:233" ht="15.75">
      <c r="E76" s="239">
        <v>8</v>
      </c>
      <c r="F76" s="240">
        <v>5350.8</v>
      </c>
      <c r="G76" s="240">
        <v>6748.8</v>
      </c>
      <c r="H76" s="240">
        <v>13187.4</v>
      </c>
      <c r="I76" s="240">
        <v>11133.2</v>
      </c>
      <c r="J76" s="240">
        <v>0</v>
      </c>
      <c r="K76" s="240">
        <v>7958.6</v>
      </c>
      <c r="L76" s="240">
        <v>8320.5</v>
      </c>
      <c r="M76" s="240">
        <v>8845.1</v>
      </c>
      <c r="N76" s="240">
        <v>8865.2000000000007</v>
      </c>
      <c r="O76" s="240">
        <v>9304.7999999999993</v>
      </c>
      <c r="P76" s="240">
        <v>9049.7000000000007</v>
      </c>
      <c r="Q76" s="240">
        <v>10809.3</v>
      </c>
      <c r="R76" s="240">
        <v>9802.7999999999993</v>
      </c>
      <c r="S76" s="240">
        <v>10360.200000000001</v>
      </c>
      <c r="T76" s="240">
        <v>10866.5</v>
      </c>
      <c r="U76" s="240">
        <v>10566.9</v>
      </c>
      <c r="V76" s="240">
        <v>10424.5</v>
      </c>
      <c r="W76" s="240">
        <v>10028.4</v>
      </c>
      <c r="X76" s="240">
        <v>10547.9</v>
      </c>
      <c r="Y76" s="240">
        <v>6357.2</v>
      </c>
      <c r="Z76" s="240">
        <v>3187.5</v>
      </c>
      <c r="AA76" s="240">
        <v>2614.1</v>
      </c>
      <c r="AB76" s="240">
        <v>2495.1999999999998</v>
      </c>
      <c r="AC76" s="240">
        <v>2724.4</v>
      </c>
      <c r="AD76" s="240">
        <v>0</v>
      </c>
      <c r="AE76" s="240">
        <v>0</v>
      </c>
      <c r="AF76" s="240">
        <v>0</v>
      </c>
      <c r="AG76" s="240">
        <v>0</v>
      </c>
      <c r="AH76" s="240">
        <v>0</v>
      </c>
      <c r="AI76" s="240">
        <v>0</v>
      </c>
      <c r="AJ76" s="240">
        <v>0</v>
      </c>
      <c r="AK76" s="240">
        <v>0</v>
      </c>
      <c r="AL76" s="240">
        <v>0</v>
      </c>
      <c r="AM76" s="240">
        <v>0</v>
      </c>
      <c r="AN76" s="240">
        <v>0</v>
      </c>
      <c r="AO76" s="240">
        <v>0</v>
      </c>
      <c r="AP76" s="240">
        <v>0</v>
      </c>
      <c r="AQ76" s="240">
        <v>0</v>
      </c>
      <c r="AR76" s="240">
        <v>0</v>
      </c>
      <c r="AS76" s="240">
        <v>0</v>
      </c>
      <c r="AT76" s="240">
        <v>0</v>
      </c>
      <c r="AU76" s="240">
        <v>0</v>
      </c>
      <c r="BW76" s="54"/>
      <c r="BX76" s="54"/>
      <c r="BY76" s="54"/>
      <c r="BZ76" s="54"/>
      <c r="CA76" s="54"/>
      <c r="CB76" s="54"/>
      <c r="CC76" s="54"/>
      <c r="CD76" s="54"/>
      <c r="CE76" s="54"/>
      <c r="CF76" s="54"/>
      <c r="CG76" s="54"/>
      <c r="CH76" s="54"/>
      <c r="CI76" s="54"/>
      <c r="CJ76" s="54"/>
      <c r="CK76" s="54"/>
      <c r="CL76" s="54"/>
      <c r="CX76" s="54"/>
      <c r="CY76" s="54"/>
      <c r="CZ76" s="54"/>
      <c r="DA76" s="54"/>
    </row>
    <row r="77" spans="1:233" ht="15.75">
      <c r="E77" s="239">
        <v>9</v>
      </c>
      <c r="F77" s="240">
        <v>5032</v>
      </c>
      <c r="G77" s="240">
        <v>6907.2</v>
      </c>
      <c r="H77" s="240">
        <v>12254.8</v>
      </c>
      <c r="I77" s="240">
        <v>11275.3</v>
      </c>
      <c r="J77" s="240">
        <v>0</v>
      </c>
      <c r="K77" s="240">
        <v>7215.7</v>
      </c>
      <c r="L77" s="240">
        <v>8305.5</v>
      </c>
      <c r="M77" s="240">
        <v>7725.2</v>
      </c>
      <c r="N77" s="240">
        <v>7372.9</v>
      </c>
      <c r="O77" s="240">
        <v>8168.4</v>
      </c>
      <c r="P77" s="240">
        <v>8155</v>
      </c>
      <c r="Q77" s="240">
        <v>9475.2000000000007</v>
      </c>
      <c r="R77" s="240">
        <v>8769.1</v>
      </c>
      <c r="S77" s="240">
        <v>9843.5</v>
      </c>
      <c r="T77" s="240">
        <v>9832.7000000000007</v>
      </c>
      <c r="U77" s="240">
        <v>10641.9</v>
      </c>
      <c r="V77" s="240">
        <v>8905.6</v>
      </c>
      <c r="W77" s="240">
        <v>9616.7000000000007</v>
      </c>
      <c r="X77" s="240">
        <v>8856.9</v>
      </c>
      <c r="Y77" s="240">
        <v>6142.8</v>
      </c>
      <c r="Z77" s="240">
        <v>3356.1</v>
      </c>
      <c r="AA77" s="240">
        <v>2610.3000000000002</v>
      </c>
      <c r="AB77" s="240">
        <v>2247.8000000000002</v>
      </c>
      <c r="AC77" s="240">
        <v>2441.4</v>
      </c>
      <c r="AD77" s="240">
        <v>0</v>
      </c>
      <c r="AE77" s="240">
        <v>0</v>
      </c>
      <c r="AF77" s="240">
        <v>0</v>
      </c>
      <c r="AG77" s="240">
        <v>0</v>
      </c>
      <c r="AH77" s="240">
        <v>0</v>
      </c>
      <c r="AI77" s="240">
        <v>0</v>
      </c>
      <c r="AJ77" s="240">
        <v>0</v>
      </c>
      <c r="AK77" s="240">
        <v>0</v>
      </c>
      <c r="AL77" s="240">
        <v>0</v>
      </c>
      <c r="AM77" s="240">
        <v>0</v>
      </c>
      <c r="AN77" s="240">
        <v>0</v>
      </c>
      <c r="AO77" s="240">
        <v>0</v>
      </c>
      <c r="AP77" s="240">
        <v>0</v>
      </c>
      <c r="AQ77" s="240">
        <v>0</v>
      </c>
      <c r="AR77" s="240">
        <v>0</v>
      </c>
      <c r="AS77" s="240">
        <v>0</v>
      </c>
      <c r="AT77" s="240">
        <v>0</v>
      </c>
      <c r="AU77" s="240">
        <v>0</v>
      </c>
      <c r="BW77" s="54"/>
      <c r="BX77" s="54"/>
      <c r="BY77" s="54"/>
      <c r="BZ77" s="54"/>
      <c r="CA77" s="54"/>
      <c r="CB77" s="54"/>
      <c r="CC77" s="54"/>
      <c r="CD77" s="54"/>
      <c r="CE77" s="54"/>
      <c r="CF77" s="54"/>
      <c r="CG77" s="54"/>
      <c r="CH77" s="54"/>
      <c r="CI77" s="54"/>
      <c r="CJ77" s="54"/>
      <c r="CK77" s="54"/>
      <c r="CL77" s="54"/>
      <c r="CX77" s="54"/>
      <c r="CY77" s="54"/>
      <c r="CZ77" s="54"/>
      <c r="DA77" s="54"/>
    </row>
    <row r="78" spans="1:233" ht="15.75">
      <c r="E78" s="239">
        <v>10</v>
      </c>
      <c r="F78" s="240">
        <v>4185.2</v>
      </c>
      <c r="G78" s="240">
        <v>5948.3</v>
      </c>
      <c r="H78" s="240">
        <v>10082.799999999999</v>
      </c>
      <c r="I78" s="240">
        <v>10521.8</v>
      </c>
      <c r="J78" s="240">
        <v>0</v>
      </c>
      <c r="K78" s="240">
        <v>6043.6</v>
      </c>
      <c r="L78" s="240">
        <v>6717.9</v>
      </c>
      <c r="M78" s="240">
        <v>6907.3</v>
      </c>
      <c r="N78" s="240">
        <v>6826.5</v>
      </c>
      <c r="O78" s="240">
        <v>7167.3</v>
      </c>
      <c r="P78" s="240">
        <v>9460</v>
      </c>
      <c r="Q78" s="240">
        <v>6732.8</v>
      </c>
      <c r="R78" s="240">
        <v>8587.9</v>
      </c>
      <c r="S78" s="240">
        <v>7996.2</v>
      </c>
      <c r="T78" s="240">
        <v>9719.4</v>
      </c>
      <c r="U78" s="240">
        <v>5478.5</v>
      </c>
      <c r="V78" s="240">
        <v>6647.7</v>
      </c>
      <c r="W78" s="240">
        <v>7386.4</v>
      </c>
      <c r="X78" s="240">
        <v>8438.7999999999993</v>
      </c>
      <c r="Y78" s="240">
        <v>6543.8</v>
      </c>
      <c r="Z78" s="240">
        <v>2638.7</v>
      </c>
      <c r="AA78" s="240">
        <v>1305.0999999999999</v>
      </c>
      <c r="AB78" s="240">
        <v>1685.5</v>
      </c>
      <c r="AC78" s="240">
        <v>1967.2</v>
      </c>
      <c r="AD78" s="240">
        <v>0</v>
      </c>
      <c r="AE78" s="240">
        <v>0</v>
      </c>
      <c r="AF78" s="240">
        <v>0</v>
      </c>
      <c r="AG78" s="240">
        <v>0</v>
      </c>
      <c r="AH78" s="240">
        <v>0</v>
      </c>
      <c r="AI78" s="240">
        <v>0</v>
      </c>
      <c r="AJ78" s="240">
        <v>0</v>
      </c>
      <c r="AK78" s="240">
        <v>0</v>
      </c>
      <c r="AL78" s="240">
        <v>0</v>
      </c>
      <c r="AM78" s="240">
        <v>0</v>
      </c>
      <c r="AN78" s="240">
        <v>0</v>
      </c>
      <c r="AO78" s="240">
        <v>0</v>
      </c>
      <c r="AP78" s="240">
        <v>0</v>
      </c>
      <c r="AQ78" s="240">
        <v>0</v>
      </c>
      <c r="AR78" s="240">
        <v>0</v>
      </c>
      <c r="AS78" s="240">
        <v>0</v>
      </c>
      <c r="AT78" s="240">
        <v>0</v>
      </c>
      <c r="AU78" s="240">
        <v>0</v>
      </c>
      <c r="BW78" s="54"/>
      <c r="BX78" s="54"/>
      <c r="BY78" s="54"/>
      <c r="BZ78" s="54"/>
      <c r="CA78" s="54"/>
      <c r="CB78" s="54"/>
      <c r="CC78" s="54"/>
      <c r="CD78" s="54"/>
      <c r="CE78" s="54"/>
      <c r="CF78" s="54"/>
      <c r="CG78" s="54"/>
      <c r="CH78" s="54"/>
      <c r="CI78" s="54"/>
      <c r="CJ78" s="54"/>
      <c r="CK78" s="54"/>
      <c r="CL78" s="54"/>
      <c r="CX78" s="54"/>
      <c r="CY78" s="54"/>
      <c r="CZ78" s="54"/>
      <c r="DA78" s="54"/>
    </row>
    <row r="79" spans="1:233" ht="15.75">
      <c r="E79" s="239">
        <v>11</v>
      </c>
      <c r="F79" s="240">
        <v>4073</v>
      </c>
      <c r="G79" s="240">
        <v>4149.3999999999996</v>
      </c>
      <c r="H79" s="240">
        <v>8187.9</v>
      </c>
      <c r="I79" s="240">
        <v>7015.2</v>
      </c>
      <c r="J79" s="240">
        <v>0</v>
      </c>
      <c r="K79" s="240">
        <v>3513.2</v>
      </c>
      <c r="L79" s="240">
        <v>5011.3999999999996</v>
      </c>
      <c r="M79" s="240">
        <v>3052.9</v>
      </c>
      <c r="N79" s="240">
        <v>3930.1</v>
      </c>
      <c r="O79" s="240">
        <v>4140.5</v>
      </c>
      <c r="P79" s="240">
        <v>7040.5</v>
      </c>
      <c r="Q79" s="240">
        <v>5234.8</v>
      </c>
      <c r="R79" s="240">
        <v>5013.3999999999996</v>
      </c>
      <c r="S79" s="240">
        <v>5092.8</v>
      </c>
      <c r="T79" s="240">
        <v>4973.6000000000004</v>
      </c>
      <c r="U79" s="240">
        <v>1738.1</v>
      </c>
      <c r="V79" s="240">
        <v>6503.4</v>
      </c>
      <c r="W79" s="240">
        <v>7080.1</v>
      </c>
      <c r="X79" s="240">
        <v>6273.8</v>
      </c>
      <c r="Y79" s="240">
        <v>4604.3</v>
      </c>
      <c r="Z79" s="240">
        <v>2129.9</v>
      </c>
      <c r="AA79" s="240">
        <v>906.4</v>
      </c>
      <c r="AB79" s="240">
        <v>645.4</v>
      </c>
      <c r="AC79" s="240">
        <v>1416.7</v>
      </c>
      <c r="AD79" s="240">
        <v>0</v>
      </c>
      <c r="AE79" s="240">
        <v>0</v>
      </c>
      <c r="AF79" s="240">
        <v>0</v>
      </c>
      <c r="AG79" s="240">
        <v>0</v>
      </c>
      <c r="AH79" s="240">
        <v>0</v>
      </c>
      <c r="AI79" s="240">
        <v>0</v>
      </c>
      <c r="AJ79" s="240">
        <v>0</v>
      </c>
      <c r="AK79" s="240">
        <v>0</v>
      </c>
      <c r="AL79" s="240">
        <v>0</v>
      </c>
      <c r="AM79" s="240">
        <v>0</v>
      </c>
      <c r="AN79" s="240">
        <v>0</v>
      </c>
      <c r="AO79" s="240">
        <v>0</v>
      </c>
      <c r="AP79" s="240">
        <v>0</v>
      </c>
      <c r="AQ79" s="240">
        <v>0</v>
      </c>
      <c r="AR79" s="240">
        <v>0</v>
      </c>
      <c r="AS79" s="240">
        <v>0</v>
      </c>
      <c r="AT79" s="240">
        <v>0</v>
      </c>
      <c r="AU79" s="240">
        <v>0</v>
      </c>
      <c r="BW79" s="54"/>
      <c r="BX79" s="54"/>
      <c r="BY79" s="54"/>
      <c r="BZ79" s="54"/>
      <c r="CA79" s="54"/>
      <c r="CB79" s="54"/>
      <c r="CC79" s="54"/>
      <c r="CD79" s="54"/>
      <c r="CE79" s="54"/>
      <c r="CF79" s="54"/>
      <c r="CG79" s="54"/>
      <c r="CH79" s="54"/>
      <c r="CI79" s="54"/>
      <c r="CJ79" s="54"/>
      <c r="CK79" s="54"/>
      <c r="CL79" s="54"/>
      <c r="CX79" s="54"/>
      <c r="CY79" s="54"/>
      <c r="CZ79" s="54"/>
      <c r="DA79" s="54"/>
    </row>
    <row r="80" spans="1:233" ht="15.75">
      <c r="E80" s="239">
        <v>12</v>
      </c>
      <c r="F80" s="240">
        <v>3643.3</v>
      </c>
      <c r="G80" s="240">
        <v>3093.3</v>
      </c>
      <c r="H80" s="240">
        <v>4684.2</v>
      </c>
      <c r="I80" s="240">
        <v>3762.4</v>
      </c>
      <c r="J80" s="240">
        <v>0</v>
      </c>
      <c r="K80" s="240">
        <v>3133.1</v>
      </c>
      <c r="L80" s="240">
        <v>3284.9</v>
      </c>
      <c r="M80" s="240">
        <v>965.5</v>
      </c>
      <c r="N80" s="240">
        <v>1476.2</v>
      </c>
      <c r="O80" s="240">
        <v>2445.5</v>
      </c>
      <c r="P80" s="240">
        <v>6483.5</v>
      </c>
      <c r="Q80" s="240">
        <v>6530.9</v>
      </c>
      <c r="R80" s="240">
        <v>2523.4</v>
      </c>
      <c r="S80" s="240">
        <v>3092.6</v>
      </c>
      <c r="T80" s="240">
        <v>4957.3</v>
      </c>
      <c r="U80" s="240">
        <v>2565.4</v>
      </c>
      <c r="V80" s="240">
        <v>6287.6</v>
      </c>
      <c r="W80" s="240">
        <v>3641.7</v>
      </c>
      <c r="X80" s="240">
        <v>1628.5</v>
      </c>
      <c r="Y80" s="240">
        <v>1503.4</v>
      </c>
      <c r="Z80" s="240">
        <v>649.4</v>
      </c>
      <c r="AA80" s="240">
        <v>647.79999999999995</v>
      </c>
      <c r="AB80" s="240">
        <v>750.1</v>
      </c>
      <c r="AC80" s="240">
        <v>575.5</v>
      </c>
      <c r="AD80" s="240">
        <v>0</v>
      </c>
      <c r="AE80" s="240">
        <v>0</v>
      </c>
      <c r="AF80" s="240">
        <v>0</v>
      </c>
      <c r="AG80" s="240">
        <v>0</v>
      </c>
      <c r="AH80" s="240">
        <v>0</v>
      </c>
      <c r="AI80" s="240">
        <v>0</v>
      </c>
      <c r="AJ80" s="240">
        <v>0</v>
      </c>
      <c r="AK80" s="240">
        <v>0</v>
      </c>
      <c r="AL80" s="240">
        <v>0</v>
      </c>
      <c r="AM80" s="240">
        <v>0</v>
      </c>
      <c r="AN80" s="240">
        <v>0</v>
      </c>
      <c r="AO80" s="240">
        <v>0</v>
      </c>
      <c r="AP80" s="240">
        <v>0</v>
      </c>
      <c r="AQ80" s="240">
        <v>0</v>
      </c>
      <c r="AR80" s="240">
        <v>0</v>
      </c>
      <c r="AS80" s="240">
        <v>0</v>
      </c>
      <c r="AT80" s="240">
        <v>0</v>
      </c>
      <c r="AU80" s="240">
        <v>0</v>
      </c>
      <c r="BW80" s="54"/>
      <c r="BX80" s="54"/>
      <c r="BY80" s="54"/>
      <c r="BZ80" s="54"/>
      <c r="CA80" s="54"/>
      <c r="CB80" s="54"/>
      <c r="CC80" s="54"/>
      <c r="CD80" s="54"/>
      <c r="CE80" s="54"/>
      <c r="CF80" s="54"/>
      <c r="CG80" s="54"/>
      <c r="CH80" s="54"/>
      <c r="CI80" s="54"/>
      <c r="CJ80" s="54"/>
      <c r="CK80" s="54"/>
      <c r="CL80" s="54"/>
      <c r="CX80" s="54"/>
      <c r="CY80" s="54"/>
      <c r="CZ80" s="54"/>
      <c r="DA80" s="54"/>
    </row>
    <row r="81" spans="5:105" ht="15.75">
      <c r="E81" s="241" t="s">
        <v>74</v>
      </c>
      <c r="F81" s="242">
        <v>46076.100000000006</v>
      </c>
      <c r="G81" s="242">
        <v>49765.3</v>
      </c>
      <c r="H81" s="242">
        <v>73055.799999999988</v>
      </c>
      <c r="I81" s="242">
        <v>81973.599999999991</v>
      </c>
      <c r="J81" s="242">
        <v>21071.200000000001</v>
      </c>
      <c r="K81" s="242">
        <v>43071.199999999997</v>
      </c>
      <c r="L81" s="242">
        <v>50904.9</v>
      </c>
      <c r="M81" s="242">
        <v>60061.600000000006</v>
      </c>
      <c r="N81" s="242">
        <v>63421.099999999991</v>
      </c>
      <c r="O81" s="242">
        <v>51830.3</v>
      </c>
      <c r="P81" s="242">
        <v>75552.3</v>
      </c>
      <c r="Q81" s="242">
        <v>81241.7</v>
      </c>
      <c r="R81" s="242">
        <v>70211.89999999998</v>
      </c>
      <c r="S81" s="242">
        <v>86706.6</v>
      </c>
      <c r="T81" s="242">
        <v>77064.2</v>
      </c>
      <c r="U81" s="242">
        <v>79078</v>
      </c>
      <c r="V81" s="243">
        <v>71983.199999999997</v>
      </c>
      <c r="W81" s="243">
        <v>76338.899999999994</v>
      </c>
      <c r="X81" s="243">
        <v>82985.800000000017</v>
      </c>
      <c r="Y81" s="243">
        <v>50449.700000000004</v>
      </c>
      <c r="Z81" s="243">
        <v>24121.300000000003</v>
      </c>
      <c r="AA81" s="242">
        <v>15615.099999999999</v>
      </c>
      <c r="AB81" s="242">
        <v>15312</v>
      </c>
      <c r="AC81" s="242">
        <v>18247.900000000001</v>
      </c>
      <c r="AD81" s="242">
        <v>0</v>
      </c>
      <c r="AE81" s="242">
        <v>0</v>
      </c>
      <c r="AF81" s="242">
        <v>0</v>
      </c>
      <c r="AG81" s="242">
        <v>0</v>
      </c>
      <c r="AH81" s="242">
        <v>0</v>
      </c>
      <c r="AI81" s="242">
        <v>0</v>
      </c>
      <c r="AJ81" s="242">
        <v>0</v>
      </c>
      <c r="AK81" s="242">
        <v>0</v>
      </c>
      <c r="AL81" s="242">
        <v>0</v>
      </c>
      <c r="AM81" s="242">
        <v>0</v>
      </c>
      <c r="AN81" s="242">
        <v>0</v>
      </c>
      <c r="AO81" s="242">
        <v>0</v>
      </c>
      <c r="AP81" s="242">
        <v>0</v>
      </c>
      <c r="AQ81" s="242">
        <v>0</v>
      </c>
      <c r="AR81" s="242">
        <v>0</v>
      </c>
      <c r="AS81" s="242">
        <v>0</v>
      </c>
      <c r="AT81" s="242">
        <v>0</v>
      </c>
      <c r="AU81" s="242">
        <v>0</v>
      </c>
      <c r="BW81" s="54"/>
      <c r="BX81" s="54"/>
      <c r="BY81" s="54"/>
      <c r="BZ81" s="54"/>
      <c r="CA81" s="54"/>
      <c r="CB81" s="54"/>
      <c r="CC81" s="54"/>
      <c r="CD81" s="54"/>
      <c r="CE81" s="54"/>
      <c r="CF81" s="54"/>
      <c r="CG81" s="54"/>
      <c r="CH81" s="54"/>
      <c r="CI81" s="54"/>
      <c r="CJ81" s="54"/>
      <c r="CK81" s="54"/>
      <c r="CL81" s="54"/>
      <c r="CX81" s="54"/>
      <c r="CY81" s="54"/>
      <c r="CZ81" s="54"/>
      <c r="DA81" s="54"/>
    </row>
    <row r="82" spans="5:105" ht="15.75">
      <c r="E82" s="236" t="s">
        <v>237</v>
      </c>
      <c r="F82" s="244"/>
      <c r="G82" s="244"/>
      <c r="H82" s="244"/>
      <c r="I82" s="244"/>
      <c r="J82" s="244"/>
      <c r="K82" s="244"/>
      <c r="L82" s="244"/>
      <c r="M82" s="244"/>
      <c r="N82" s="244"/>
      <c r="O82" s="244"/>
      <c r="P82" s="244"/>
      <c r="Q82" s="244"/>
      <c r="R82" s="244"/>
      <c r="S82" s="244"/>
      <c r="T82" s="244"/>
      <c r="U82" s="244"/>
      <c r="V82" s="245"/>
      <c r="W82" s="245"/>
      <c r="X82" s="245"/>
      <c r="Y82" s="245"/>
      <c r="Z82" s="245"/>
      <c r="AA82" s="244"/>
      <c r="AB82" s="244"/>
      <c r="AC82" s="244"/>
      <c r="AD82" s="244"/>
      <c r="AE82" s="244"/>
      <c r="AF82" s="244"/>
      <c r="AG82" s="244"/>
      <c r="AH82" s="244"/>
      <c r="AI82" s="244"/>
      <c r="AJ82" s="244"/>
      <c r="AK82" s="244"/>
      <c r="AL82" s="244"/>
      <c r="AM82" s="244"/>
      <c r="AN82" s="244"/>
      <c r="AO82" s="244"/>
      <c r="AP82" s="244"/>
      <c r="AQ82" s="244"/>
      <c r="AR82" s="244"/>
      <c r="AS82" s="244"/>
      <c r="AT82" s="244"/>
      <c r="AU82" s="244"/>
      <c r="BW82" s="54"/>
      <c r="BX82" s="54"/>
      <c r="BY82" s="54"/>
      <c r="BZ82" s="54"/>
      <c r="CA82" s="54"/>
      <c r="CB82" s="54"/>
      <c r="CC82" s="54"/>
      <c r="CD82" s="54"/>
      <c r="CE82" s="54"/>
      <c r="CF82" s="54"/>
      <c r="CG82" s="54"/>
      <c r="CH82" s="54"/>
      <c r="CI82" s="54"/>
      <c r="CJ82" s="54"/>
      <c r="CK82" s="54"/>
      <c r="CL82" s="54"/>
      <c r="CX82" s="54"/>
      <c r="CY82" s="54"/>
      <c r="CZ82" s="54"/>
      <c r="DA82" s="54"/>
    </row>
    <row r="83" spans="5:105" ht="15.75">
      <c r="E83" s="239">
        <v>1</v>
      </c>
      <c r="F83" s="240">
        <v>1732.4</v>
      </c>
      <c r="G83" s="240">
        <v>3031.2</v>
      </c>
      <c r="H83" s="240">
        <v>3298.4</v>
      </c>
      <c r="I83" s="240">
        <v>350.6</v>
      </c>
      <c r="J83" s="240">
        <v>149.80000000000001</v>
      </c>
      <c r="K83" s="240">
        <v>0</v>
      </c>
      <c r="L83" s="240">
        <v>143.80000000000001</v>
      </c>
      <c r="M83" s="240">
        <v>278.5</v>
      </c>
      <c r="N83" s="240">
        <v>109.9</v>
      </c>
      <c r="O83" s="240">
        <v>221.5</v>
      </c>
      <c r="P83" s="240">
        <v>477.3</v>
      </c>
      <c r="Q83" s="240">
        <v>742.8</v>
      </c>
      <c r="R83" s="240">
        <v>631.70000000000005</v>
      </c>
      <c r="S83" s="240">
        <v>805</v>
      </c>
      <c r="T83" s="240">
        <v>806</v>
      </c>
      <c r="U83" s="240">
        <v>622</v>
      </c>
      <c r="V83" s="240">
        <v>105.7</v>
      </c>
      <c r="W83" s="240">
        <v>696.4</v>
      </c>
      <c r="X83" s="240">
        <v>1116.5999999999999</v>
      </c>
      <c r="Y83" s="240">
        <v>104.6</v>
      </c>
      <c r="Z83" s="240">
        <v>118.2</v>
      </c>
      <c r="AA83" s="240">
        <v>71.900000000000006</v>
      </c>
      <c r="AB83" s="240">
        <v>15.4</v>
      </c>
      <c r="AC83" s="240">
        <v>64.599999999999994</v>
      </c>
      <c r="AD83" s="240">
        <v>0</v>
      </c>
      <c r="AE83" s="240">
        <v>0</v>
      </c>
      <c r="AF83" s="240">
        <v>0</v>
      </c>
      <c r="AG83" s="240">
        <v>0</v>
      </c>
      <c r="AH83" s="240">
        <v>0</v>
      </c>
      <c r="AI83" s="240">
        <v>0</v>
      </c>
      <c r="AJ83" s="240">
        <v>0</v>
      </c>
      <c r="AK83" s="240">
        <v>0</v>
      </c>
      <c r="AL83" s="240">
        <v>0</v>
      </c>
      <c r="AM83" s="240">
        <v>0</v>
      </c>
      <c r="AN83" s="240">
        <v>0</v>
      </c>
      <c r="AO83" s="240">
        <v>0</v>
      </c>
      <c r="AP83" s="240">
        <v>0</v>
      </c>
      <c r="AQ83" s="240">
        <v>0</v>
      </c>
      <c r="AR83" s="240">
        <v>0</v>
      </c>
      <c r="AS83" s="240">
        <v>0</v>
      </c>
      <c r="AT83" s="240">
        <v>0</v>
      </c>
      <c r="AU83" s="240">
        <v>0</v>
      </c>
      <c r="BW83" s="54"/>
      <c r="BX83" s="54"/>
      <c r="BY83" s="54"/>
      <c r="BZ83" s="54"/>
      <c r="CA83" s="54"/>
      <c r="CB83" s="54"/>
      <c r="CC83" s="54"/>
      <c r="CD83" s="54"/>
      <c r="CE83" s="54"/>
      <c r="CF83" s="54"/>
      <c r="CG83" s="54"/>
      <c r="CH83" s="54"/>
      <c r="CI83" s="54"/>
      <c r="CJ83" s="54"/>
      <c r="CK83" s="54"/>
      <c r="CL83" s="54"/>
      <c r="CX83" s="54"/>
      <c r="CY83" s="54"/>
      <c r="CZ83" s="54"/>
      <c r="DA83" s="54"/>
    </row>
    <row r="84" spans="5:105" ht="15.75">
      <c r="E84" s="239">
        <v>2</v>
      </c>
      <c r="F84" s="240">
        <v>1632.3</v>
      </c>
      <c r="G84" s="240">
        <v>1852.6</v>
      </c>
      <c r="H84" s="240">
        <v>3938.1</v>
      </c>
      <c r="I84" s="240">
        <v>316.3</v>
      </c>
      <c r="J84" s="240">
        <v>79.599999999999994</v>
      </c>
      <c r="K84" s="240">
        <v>0</v>
      </c>
      <c r="L84" s="240">
        <v>67.8</v>
      </c>
      <c r="M84" s="240">
        <v>138.19999999999999</v>
      </c>
      <c r="N84" s="240">
        <v>186.5</v>
      </c>
      <c r="O84" s="240">
        <v>124.6</v>
      </c>
      <c r="P84" s="240">
        <v>170</v>
      </c>
      <c r="Q84" s="240">
        <v>470.2</v>
      </c>
      <c r="R84" s="240">
        <v>231.8</v>
      </c>
      <c r="S84" s="240">
        <v>1255</v>
      </c>
      <c r="T84" s="240">
        <v>676.9</v>
      </c>
      <c r="U84" s="240">
        <v>494.7</v>
      </c>
      <c r="V84" s="240">
        <v>116.6</v>
      </c>
      <c r="W84" s="240">
        <v>750.9</v>
      </c>
      <c r="X84" s="240">
        <v>308</v>
      </c>
      <c r="Y84" s="240">
        <v>45.8</v>
      </c>
      <c r="Z84" s="240">
        <v>73.400000000000006</v>
      </c>
      <c r="AA84" s="240">
        <v>21.8</v>
      </c>
      <c r="AB84" s="240">
        <v>59.1</v>
      </c>
      <c r="AC84" s="240">
        <v>49.7</v>
      </c>
      <c r="AD84" s="240">
        <v>0</v>
      </c>
      <c r="AE84" s="240">
        <v>0</v>
      </c>
      <c r="AF84" s="240">
        <v>0</v>
      </c>
      <c r="AG84" s="240">
        <v>0</v>
      </c>
      <c r="AH84" s="240">
        <v>0</v>
      </c>
      <c r="AI84" s="240">
        <v>0</v>
      </c>
      <c r="AJ84" s="240">
        <v>0</v>
      </c>
      <c r="AK84" s="240">
        <v>0</v>
      </c>
      <c r="AL84" s="240">
        <v>0</v>
      </c>
      <c r="AM84" s="240">
        <v>0</v>
      </c>
      <c r="AN84" s="240">
        <v>0</v>
      </c>
      <c r="AO84" s="240">
        <v>0</v>
      </c>
      <c r="AP84" s="240">
        <v>0</v>
      </c>
      <c r="AQ84" s="240">
        <v>0</v>
      </c>
      <c r="AR84" s="240">
        <v>0</v>
      </c>
      <c r="AS84" s="240">
        <v>0</v>
      </c>
      <c r="AT84" s="240">
        <v>0</v>
      </c>
      <c r="AU84" s="240">
        <v>0</v>
      </c>
      <c r="BW84" s="54"/>
      <c r="BX84" s="54"/>
      <c r="BY84" s="54"/>
      <c r="BZ84" s="54"/>
      <c r="CA84" s="54"/>
      <c r="CB84" s="54"/>
      <c r="CC84" s="54"/>
      <c r="CD84" s="54"/>
      <c r="CE84" s="54"/>
      <c r="CF84" s="54"/>
      <c r="CG84" s="54"/>
      <c r="CH84" s="54"/>
      <c r="CI84" s="54"/>
      <c r="CJ84" s="54"/>
      <c r="CK84" s="54"/>
      <c r="CL84" s="54"/>
      <c r="CX84" s="54"/>
      <c r="CY84" s="54"/>
      <c r="CZ84" s="54"/>
      <c r="DA84" s="54"/>
    </row>
    <row r="85" spans="5:105" ht="15.75">
      <c r="E85" s="239">
        <v>3</v>
      </c>
      <c r="F85" s="240">
        <v>3536.5</v>
      </c>
      <c r="G85" s="240">
        <v>3632.7</v>
      </c>
      <c r="H85" s="240">
        <v>865.2</v>
      </c>
      <c r="I85" s="240">
        <v>280.3</v>
      </c>
      <c r="J85" s="240">
        <v>140.69999999999999</v>
      </c>
      <c r="K85" s="240">
        <v>0</v>
      </c>
      <c r="L85" s="240">
        <v>74.599999999999994</v>
      </c>
      <c r="M85" s="240">
        <v>98.3</v>
      </c>
      <c r="N85" s="240">
        <v>461.8</v>
      </c>
      <c r="O85" s="240">
        <v>87.5</v>
      </c>
      <c r="P85" s="240">
        <v>416.5</v>
      </c>
      <c r="Q85" s="240">
        <v>309.89999999999998</v>
      </c>
      <c r="R85" s="240">
        <v>215.6</v>
      </c>
      <c r="S85" s="240">
        <v>880.8</v>
      </c>
      <c r="T85" s="240">
        <v>375.9</v>
      </c>
      <c r="U85" s="240">
        <v>650.79999999999995</v>
      </c>
      <c r="V85" s="240">
        <v>160.19999999999999</v>
      </c>
      <c r="W85" s="240">
        <v>154</v>
      </c>
      <c r="X85" s="240">
        <v>893.6</v>
      </c>
      <c r="Y85" s="240">
        <v>358.3</v>
      </c>
      <c r="Z85" s="240">
        <v>100.9</v>
      </c>
      <c r="AA85" s="240">
        <v>30.3</v>
      </c>
      <c r="AB85" s="240">
        <v>9.9</v>
      </c>
      <c r="AC85" s="240">
        <v>80.2</v>
      </c>
      <c r="AD85" s="240">
        <v>0</v>
      </c>
      <c r="AE85" s="240">
        <v>0</v>
      </c>
      <c r="AF85" s="240">
        <v>0</v>
      </c>
      <c r="AG85" s="240">
        <v>0</v>
      </c>
      <c r="AH85" s="240">
        <v>0</v>
      </c>
      <c r="AI85" s="240">
        <v>0</v>
      </c>
      <c r="AJ85" s="240">
        <v>0</v>
      </c>
      <c r="AK85" s="240">
        <v>0</v>
      </c>
      <c r="AL85" s="240">
        <v>0</v>
      </c>
      <c r="AM85" s="240">
        <v>0</v>
      </c>
      <c r="AN85" s="240">
        <v>0</v>
      </c>
      <c r="AO85" s="240">
        <v>0</v>
      </c>
      <c r="AP85" s="240">
        <v>0</v>
      </c>
      <c r="AQ85" s="240">
        <v>0</v>
      </c>
      <c r="AR85" s="240">
        <v>0</v>
      </c>
      <c r="AS85" s="240">
        <v>0</v>
      </c>
      <c r="AT85" s="240">
        <v>0</v>
      </c>
      <c r="AU85" s="240">
        <v>0</v>
      </c>
      <c r="BW85" s="54"/>
      <c r="BX85" s="54"/>
      <c r="BY85" s="54"/>
      <c r="BZ85" s="54"/>
      <c r="CA85" s="54"/>
      <c r="CB85" s="54"/>
      <c r="CC85" s="54"/>
      <c r="CD85" s="54"/>
      <c r="CE85" s="54"/>
      <c r="CF85" s="54"/>
      <c r="CG85" s="54"/>
      <c r="CH85" s="54"/>
      <c r="CI85" s="54"/>
      <c r="CJ85" s="54"/>
      <c r="CK85" s="54"/>
      <c r="CL85" s="54"/>
      <c r="CX85" s="54"/>
      <c r="CY85" s="54"/>
      <c r="CZ85" s="54"/>
      <c r="DA85" s="54"/>
    </row>
    <row r="86" spans="5:105" ht="15.75">
      <c r="E86" s="239">
        <v>4</v>
      </c>
      <c r="F86" s="240">
        <v>5441.2</v>
      </c>
      <c r="G86" s="240">
        <v>3862.5</v>
      </c>
      <c r="H86" s="240">
        <v>1696.6</v>
      </c>
      <c r="I86" s="240">
        <v>551</v>
      </c>
      <c r="J86" s="240">
        <v>292.7</v>
      </c>
      <c r="K86" s="240">
        <v>0</v>
      </c>
      <c r="L86" s="240">
        <v>290.10000000000002</v>
      </c>
      <c r="M86" s="240">
        <v>327.7</v>
      </c>
      <c r="N86" s="240">
        <v>563</v>
      </c>
      <c r="O86" s="240">
        <v>106.3</v>
      </c>
      <c r="P86" s="240">
        <v>370.1</v>
      </c>
      <c r="Q86" s="240">
        <v>813.7</v>
      </c>
      <c r="R86" s="240">
        <v>635.70000000000005</v>
      </c>
      <c r="S86" s="240">
        <v>1247.8</v>
      </c>
      <c r="T86" s="240">
        <v>507.1</v>
      </c>
      <c r="U86" s="240">
        <v>1001.7</v>
      </c>
      <c r="V86" s="240">
        <v>461.6</v>
      </c>
      <c r="W86" s="240">
        <v>268.5</v>
      </c>
      <c r="X86" s="240">
        <v>1276.2</v>
      </c>
      <c r="Y86" s="240">
        <v>734.6</v>
      </c>
      <c r="Z86" s="240">
        <v>213.5</v>
      </c>
      <c r="AA86" s="240">
        <v>116.8</v>
      </c>
      <c r="AB86" s="240">
        <v>36.5</v>
      </c>
      <c r="AC86" s="240">
        <v>95.8</v>
      </c>
      <c r="AD86" s="240">
        <v>0</v>
      </c>
      <c r="AE86" s="240">
        <v>0</v>
      </c>
      <c r="AF86" s="240">
        <v>0</v>
      </c>
      <c r="AG86" s="240">
        <v>0</v>
      </c>
      <c r="AH86" s="240">
        <v>0</v>
      </c>
      <c r="AI86" s="240">
        <v>0</v>
      </c>
      <c r="AJ86" s="240">
        <v>0</v>
      </c>
      <c r="AK86" s="240">
        <v>0</v>
      </c>
      <c r="AL86" s="240">
        <v>0</v>
      </c>
      <c r="AM86" s="240">
        <v>0</v>
      </c>
      <c r="AN86" s="240">
        <v>0</v>
      </c>
      <c r="AO86" s="240">
        <v>0</v>
      </c>
      <c r="AP86" s="240">
        <v>0</v>
      </c>
      <c r="AQ86" s="240">
        <v>0</v>
      </c>
      <c r="AR86" s="240">
        <v>0</v>
      </c>
      <c r="AS86" s="240">
        <v>0</v>
      </c>
      <c r="AT86" s="240">
        <v>0</v>
      </c>
      <c r="AU86" s="240">
        <v>0</v>
      </c>
      <c r="BW86" s="54"/>
      <c r="BX86" s="54"/>
      <c r="BY86" s="54"/>
      <c r="BZ86" s="54"/>
      <c r="CA86" s="54"/>
      <c r="CB86" s="54"/>
      <c r="CC86" s="54"/>
      <c r="CD86" s="54"/>
      <c r="CE86" s="54"/>
      <c r="CF86" s="54"/>
      <c r="CG86" s="54"/>
      <c r="CH86" s="54"/>
      <c r="CI86" s="54"/>
      <c r="CJ86" s="54"/>
      <c r="CK86" s="54"/>
      <c r="CL86" s="54"/>
      <c r="CX86" s="54"/>
      <c r="CY86" s="54"/>
      <c r="CZ86" s="54"/>
      <c r="DA86" s="54"/>
    </row>
    <row r="87" spans="5:105" ht="15.75">
      <c r="E87" s="239">
        <v>5</v>
      </c>
      <c r="F87" s="240">
        <v>6285.8</v>
      </c>
      <c r="G87" s="240">
        <v>7290.4</v>
      </c>
      <c r="H87" s="240">
        <v>4001.6</v>
      </c>
      <c r="I87" s="240">
        <v>864.9</v>
      </c>
      <c r="J87" s="240">
        <v>425.6</v>
      </c>
      <c r="K87" s="240">
        <v>618.4</v>
      </c>
      <c r="L87" s="240">
        <v>284</v>
      </c>
      <c r="M87" s="240">
        <v>698.3</v>
      </c>
      <c r="N87" s="240">
        <v>945.5</v>
      </c>
      <c r="O87" s="240">
        <v>211.5</v>
      </c>
      <c r="P87" s="240">
        <v>548.5</v>
      </c>
      <c r="Q87" s="240">
        <v>896.2</v>
      </c>
      <c r="R87" s="240">
        <v>942.8</v>
      </c>
      <c r="S87" s="240">
        <v>1103.9000000000001</v>
      </c>
      <c r="T87" s="240">
        <v>734.9</v>
      </c>
      <c r="U87" s="240">
        <v>1789.8</v>
      </c>
      <c r="V87" s="240">
        <v>684.4</v>
      </c>
      <c r="W87" s="240">
        <v>667.2</v>
      </c>
      <c r="X87" s="240">
        <v>1369.8</v>
      </c>
      <c r="Y87" s="240">
        <v>573.5</v>
      </c>
      <c r="Z87" s="240">
        <v>210.4</v>
      </c>
      <c r="AA87" s="240">
        <v>107.4</v>
      </c>
      <c r="AB87" s="240">
        <v>131.4</v>
      </c>
      <c r="AC87" s="240">
        <v>138.1</v>
      </c>
      <c r="AD87" s="240">
        <v>0</v>
      </c>
      <c r="AE87" s="240">
        <v>0</v>
      </c>
      <c r="AF87" s="240">
        <v>0</v>
      </c>
      <c r="AG87" s="240">
        <v>0</v>
      </c>
      <c r="AH87" s="240">
        <v>0</v>
      </c>
      <c r="AI87" s="240">
        <v>0</v>
      </c>
      <c r="AJ87" s="240">
        <v>0</v>
      </c>
      <c r="AK87" s="240">
        <v>0</v>
      </c>
      <c r="AL87" s="240">
        <v>0</v>
      </c>
      <c r="AM87" s="240">
        <v>0</v>
      </c>
      <c r="AN87" s="240">
        <v>0</v>
      </c>
      <c r="AO87" s="240">
        <v>0</v>
      </c>
      <c r="AP87" s="240">
        <v>0</v>
      </c>
      <c r="AQ87" s="240">
        <v>0</v>
      </c>
      <c r="AR87" s="240">
        <v>0</v>
      </c>
      <c r="AS87" s="240">
        <v>0</v>
      </c>
      <c r="AT87" s="240">
        <v>0</v>
      </c>
      <c r="AU87" s="240">
        <v>0</v>
      </c>
      <c r="BW87" s="54"/>
      <c r="BX87" s="54"/>
      <c r="BY87" s="54"/>
      <c r="BZ87" s="54"/>
      <c r="CA87" s="54"/>
      <c r="CB87" s="54"/>
      <c r="CC87" s="54"/>
      <c r="CD87" s="54"/>
      <c r="CE87" s="54"/>
      <c r="CF87" s="54"/>
      <c r="CG87" s="54"/>
      <c r="CH87" s="54"/>
      <c r="CI87" s="54"/>
      <c r="CJ87" s="54"/>
      <c r="CK87" s="54"/>
      <c r="CL87" s="54"/>
      <c r="CX87" s="54"/>
      <c r="CY87" s="54"/>
      <c r="CZ87" s="54"/>
      <c r="DA87" s="54"/>
    </row>
    <row r="88" spans="5:105" ht="15.75">
      <c r="E88" s="239">
        <v>6</v>
      </c>
      <c r="F88" s="240">
        <v>7460.3</v>
      </c>
      <c r="G88" s="240">
        <v>7289.1</v>
      </c>
      <c r="H88" s="240">
        <v>4605.6000000000004</v>
      </c>
      <c r="I88" s="240">
        <v>927.2</v>
      </c>
      <c r="J88" s="240">
        <v>557.20000000000005</v>
      </c>
      <c r="K88" s="240">
        <v>959.2</v>
      </c>
      <c r="L88" s="240">
        <v>540.6</v>
      </c>
      <c r="M88" s="240">
        <v>762.3</v>
      </c>
      <c r="N88" s="240">
        <v>1001.3</v>
      </c>
      <c r="O88" s="240">
        <v>395.3</v>
      </c>
      <c r="P88" s="240">
        <v>681.9</v>
      </c>
      <c r="Q88" s="240">
        <v>1115.5</v>
      </c>
      <c r="R88" s="240">
        <v>1012.1</v>
      </c>
      <c r="S88" s="240">
        <v>1104.5999999999999</v>
      </c>
      <c r="T88" s="240">
        <v>1036.8</v>
      </c>
      <c r="U88" s="240">
        <v>1017.2</v>
      </c>
      <c r="V88" s="240">
        <v>840</v>
      </c>
      <c r="W88" s="240">
        <v>619.9</v>
      </c>
      <c r="X88" s="240">
        <v>653.1</v>
      </c>
      <c r="Y88" s="240">
        <v>676.1</v>
      </c>
      <c r="Z88" s="240">
        <v>174</v>
      </c>
      <c r="AA88" s="240">
        <v>96.1</v>
      </c>
      <c r="AB88" s="240">
        <v>151.30000000000001</v>
      </c>
      <c r="AC88" s="240">
        <v>178</v>
      </c>
      <c r="AD88" s="240">
        <v>0</v>
      </c>
      <c r="AE88" s="240">
        <v>0</v>
      </c>
      <c r="AF88" s="240">
        <v>0</v>
      </c>
      <c r="AG88" s="240">
        <v>0</v>
      </c>
      <c r="AH88" s="240">
        <v>0</v>
      </c>
      <c r="AI88" s="240">
        <v>0</v>
      </c>
      <c r="AJ88" s="240">
        <v>0</v>
      </c>
      <c r="AK88" s="240">
        <v>0</v>
      </c>
      <c r="AL88" s="240">
        <v>0</v>
      </c>
      <c r="AM88" s="240">
        <v>0</v>
      </c>
      <c r="AN88" s="240">
        <v>0</v>
      </c>
      <c r="AO88" s="240">
        <v>0</v>
      </c>
      <c r="AP88" s="240">
        <v>0</v>
      </c>
      <c r="AQ88" s="240">
        <v>0</v>
      </c>
      <c r="AR88" s="240">
        <v>0</v>
      </c>
      <c r="AS88" s="240">
        <v>0</v>
      </c>
      <c r="AT88" s="240">
        <v>0</v>
      </c>
      <c r="AU88" s="240">
        <v>0</v>
      </c>
      <c r="BW88" s="54"/>
      <c r="BX88" s="54"/>
      <c r="BY88" s="54"/>
      <c r="BZ88" s="54"/>
      <c r="CA88" s="54"/>
      <c r="CB88" s="54"/>
      <c r="CC88" s="54"/>
      <c r="CD88" s="54"/>
      <c r="CE88" s="54"/>
      <c r="CF88" s="54"/>
      <c r="CG88" s="54"/>
      <c r="CH88" s="54"/>
      <c r="CI88" s="54"/>
      <c r="CJ88" s="54"/>
      <c r="CK88" s="54"/>
      <c r="CL88" s="54"/>
      <c r="CX88" s="54"/>
      <c r="CY88" s="54"/>
      <c r="CZ88" s="54"/>
      <c r="DA88" s="54"/>
    </row>
    <row r="89" spans="5:105" ht="15.75">
      <c r="E89" s="239">
        <v>7</v>
      </c>
      <c r="F89" s="240">
        <v>10002</v>
      </c>
      <c r="G89" s="240">
        <v>9651.7000000000007</v>
      </c>
      <c r="H89" s="240">
        <v>6071.1</v>
      </c>
      <c r="I89" s="240">
        <v>891.7</v>
      </c>
      <c r="J89" s="240">
        <v>0</v>
      </c>
      <c r="K89" s="240">
        <v>776</v>
      </c>
      <c r="L89" s="240">
        <v>821.2</v>
      </c>
      <c r="M89" s="240">
        <v>972.1</v>
      </c>
      <c r="N89" s="240">
        <v>856.3</v>
      </c>
      <c r="O89" s="240">
        <v>333.8</v>
      </c>
      <c r="P89" s="240">
        <v>837</v>
      </c>
      <c r="Q89" s="240">
        <v>1271.4000000000001</v>
      </c>
      <c r="R89" s="240">
        <v>1297</v>
      </c>
      <c r="S89" s="240">
        <v>1172.0999999999999</v>
      </c>
      <c r="T89" s="240">
        <v>1316.4</v>
      </c>
      <c r="U89" s="240">
        <v>1263.7</v>
      </c>
      <c r="V89" s="240">
        <v>986.7</v>
      </c>
      <c r="W89" s="240">
        <v>1074.4000000000001</v>
      </c>
      <c r="X89" s="240">
        <v>1008.7</v>
      </c>
      <c r="Y89" s="240">
        <v>612.9</v>
      </c>
      <c r="Z89" s="240">
        <v>256.39999999999998</v>
      </c>
      <c r="AA89" s="240">
        <v>122.4</v>
      </c>
      <c r="AB89" s="240">
        <v>165.4</v>
      </c>
      <c r="AC89" s="240">
        <v>225.7</v>
      </c>
      <c r="AD89" s="240">
        <v>0</v>
      </c>
      <c r="AE89" s="240">
        <v>0</v>
      </c>
      <c r="AF89" s="240">
        <v>0</v>
      </c>
      <c r="AG89" s="240">
        <v>0</v>
      </c>
      <c r="AH89" s="240">
        <v>0</v>
      </c>
      <c r="AI89" s="240">
        <v>0</v>
      </c>
      <c r="AJ89" s="240">
        <v>0</v>
      </c>
      <c r="AK89" s="240">
        <v>0</v>
      </c>
      <c r="AL89" s="240">
        <v>0</v>
      </c>
      <c r="AM89" s="240">
        <v>0</v>
      </c>
      <c r="AN89" s="240">
        <v>0</v>
      </c>
      <c r="AO89" s="240">
        <v>0</v>
      </c>
      <c r="AP89" s="240">
        <v>0</v>
      </c>
      <c r="AQ89" s="240">
        <v>0</v>
      </c>
      <c r="AR89" s="240">
        <v>0</v>
      </c>
      <c r="AS89" s="240">
        <v>0</v>
      </c>
      <c r="AT89" s="240">
        <v>0</v>
      </c>
      <c r="AU89" s="240">
        <v>0</v>
      </c>
      <c r="BW89" s="54"/>
      <c r="BX89" s="54"/>
      <c r="BY89" s="54"/>
      <c r="BZ89" s="54"/>
      <c r="CA89" s="54"/>
      <c r="CB89" s="54"/>
      <c r="CC89" s="54"/>
      <c r="CD89" s="54"/>
      <c r="CE89" s="54"/>
      <c r="CF89" s="54"/>
      <c r="CG89" s="54"/>
      <c r="CH89" s="54"/>
      <c r="CI89" s="54"/>
      <c r="CJ89" s="54"/>
      <c r="CK89" s="54"/>
      <c r="CL89" s="54"/>
      <c r="CX89" s="54"/>
      <c r="CY89" s="54"/>
      <c r="CZ89" s="54"/>
      <c r="DA89" s="54"/>
    </row>
    <row r="90" spans="5:105" ht="15.75">
      <c r="E90" s="239">
        <v>8</v>
      </c>
      <c r="F90" s="240">
        <v>9026.7999999999993</v>
      </c>
      <c r="G90" s="240">
        <v>8879.5</v>
      </c>
      <c r="H90" s="240">
        <v>6085.2</v>
      </c>
      <c r="I90" s="240">
        <v>942.7</v>
      </c>
      <c r="J90" s="240">
        <v>0</v>
      </c>
      <c r="K90" s="240">
        <v>686.8</v>
      </c>
      <c r="L90" s="240">
        <v>1072.9000000000001</v>
      </c>
      <c r="M90" s="240">
        <v>831.5</v>
      </c>
      <c r="N90" s="240">
        <v>1111.9000000000001</v>
      </c>
      <c r="O90" s="240">
        <v>419.8</v>
      </c>
      <c r="P90" s="240">
        <v>873.8</v>
      </c>
      <c r="Q90" s="240">
        <v>953.1</v>
      </c>
      <c r="R90" s="240">
        <v>1103</v>
      </c>
      <c r="S90" s="240">
        <v>941</v>
      </c>
      <c r="T90" s="240">
        <v>1440.9</v>
      </c>
      <c r="U90" s="240">
        <v>1062.9000000000001</v>
      </c>
      <c r="V90" s="240">
        <v>1149.7</v>
      </c>
      <c r="W90" s="240">
        <v>1007.5</v>
      </c>
      <c r="X90" s="240">
        <v>1297.0999999999999</v>
      </c>
      <c r="Y90" s="240">
        <v>575</v>
      </c>
      <c r="Z90" s="240">
        <v>341.8</v>
      </c>
      <c r="AA90" s="240">
        <v>133.6</v>
      </c>
      <c r="AB90" s="240">
        <v>207.3</v>
      </c>
      <c r="AC90" s="240">
        <v>279</v>
      </c>
      <c r="AD90" s="240">
        <v>0</v>
      </c>
      <c r="AE90" s="240">
        <v>0</v>
      </c>
      <c r="AF90" s="240">
        <v>0</v>
      </c>
      <c r="AG90" s="240">
        <v>0</v>
      </c>
      <c r="AH90" s="240">
        <v>0</v>
      </c>
      <c r="AI90" s="240">
        <v>0</v>
      </c>
      <c r="AJ90" s="240">
        <v>0</v>
      </c>
      <c r="AK90" s="240">
        <v>0</v>
      </c>
      <c r="AL90" s="240">
        <v>0</v>
      </c>
      <c r="AM90" s="240">
        <v>0</v>
      </c>
      <c r="AN90" s="240">
        <v>0</v>
      </c>
      <c r="AO90" s="240">
        <v>0</v>
      </c>
      <c r="AP90" s="240">
        <v>0</v>
      </c>
      <c r="AQ90" s="240">
        <v>0</v>
      </c>
      <c r="AR90" s="240">
        <v>0</v>
      </c>
      <c r="AS90" s="240">
        <v>0</v>
      </c>
      <c r="AT90" s="240">
        <v>0</v>
      </c>
      <c r="AU90" s="240">
        <v>0</v>
      </c>
      <c r="BW90" s="54"/>
      <c r="BX90" s="54"/>
      <c r="BY90" s="54"/>
      <c r="BZ90" s="54"/>
      <c r="CA90" s="54"/>
      <c r="CB90" s="54"/>
      <c r="CC90" s="54"/>
      <c r="CD90" s="54"/>
      <c r="CE90" s="54"/>
      <c r="CF90" s="54"/>
      <c r="CG90" s="54"/>
      <c r="CH90" s="54"/>
      <c r="CI90" s="54"/>
      <c r="CJ90" s="54"/>
      <c r="CK90" s="54"/>
      <c r="CL90" s="54"/>
      <c r="CX90" s="54"/>
      <c r="CY90" s="54"/>
      <c r="CZ90" s="54"/>
      <c r="DA90" s="54"/>
    </row>
    <row r="91" spans="5:105" ht="15.75">
      <c r="E91" s="239">
        <v>9</v>
      </c>
      <c r="F91" s="240">
        <v>8963.5</v>
      </c>
      <c r="G91" s="240">
        <v>9241.7999999999993</v>
      </c>
      <c r="H91" s="240">
        <v>2149.5</v>
      </c>
      <c r="I91" s="240">
        <v>947.6</v>
      </c>
      <c r="J91" s="240">
        <v>0</v>
      </c>
      <c r="K91" s="240">
        <v>1069</v>
      </c>
      <c r="L91" s="240">
        <v>1009.1</v>
      </c>
      <c r="M91" s="240">
        <v>896.9</v>
      </c>
      <c r="N91" s="240">
        <v>995.8</v>
      </c>
      <c r="O91" s="240">
        <v>360.1</v>
      </c>
      <c r="P91" s="240">
        <v>891.8</v>
      </c>
      <c r="Q91" s="240">
        <v>807.8</v>
      </c>
      <c r="R91" s="240">
        <v>877.9</v>
      </c>
      <c r="S91" s="240">
        <v>1067.5</v>
      </c>
      <c r="T91" s="240">
        <v>1295.4000000000001</v>
      </c>
      <c r="U91" s="240">
        <v>956.3</v>
      </c>
      <c r="V91" s="240">
        <v>782.7</v>
      </c>
      <c r="W91" s="240">
        <v>1058.9000000000001</v>
      </c>
      <c r="X91" s="240">
        <v>1026.9000000000001</v>
      </c>
      <c r="Y91" s="240">
        <v>699.1</v>
      </c>
      <c r="Z91" s="240">
        <v>328.1</v>
      </c>
      <c r="AA91" s="240">
        <v>113.9</v>
      </c>
      <c r="AB91" s="240">
        <v>175.4</v>
      </c>
      <c r="AC91" s="240">
        <v>300.60000000000002</v>
      </c>
      <c r="AD91" s="240">
        <v>0</v>
      </c>
      <c r="AE91" s="240">
        <v>0</v>
      </c>
      <c r="AF91" s="240">
        <v>0</v>
      </c>
      <c r="AG91" s="240">
        <v>0</v>
      </c>
      <c r="AH91" s="240">
        <v>0</v>
      </c>
      <c r="AI91" s="240">
        <v>0</v>
      </c>
      <c r="AJ91" s="240">
        <v>0</v>
      </c>
      <c r="AK91" s="240">
        <v>0</v>
      </c>
      <c r="AL91" s="240">
        <v>0</v>
      </c>
      <c r="AM91" s="240">
        <v>0</v>
      </c>
      <c r="AN91" s="240">
        <v>0</v>
      </c>
      <c r="AO91" s="240">
        <v>0</v>
      </c>
      <c r="AP91" s="240">
        <v>0</v>
      </c>
      <c r="AQ91" s="240">
        <v>0</v>
      </c>
      <c r="AR91" s="240">
        <v>0</v>
      </c>
      <c r="AS91" s="240">
        <v>0</v>
      </c>
      <c r="AT91" s="240">
        <v>0</v>
      </c>
      <c r="AU91" s="240">
        <v>0</v>
      </c>
      <c r="BW91" s="54"/>
      <c r="BX91" s="54"/>
      <c r="BY91" s="54"/>
      <c r="BZ91" s="54"/>
      <c r="CA91" s="54"/>
      <c r="CB91" s="54"/>
      <c r="CC91" s="54"/>
      <c r="CD91" s="54"/>
      <c r="CE91" s="54"/>
      <c r="CF91" s="54"/>
      <c r="CG91" s="54"/>
      <c r="CH91" s="54"/>
      <c r="CI91" s="54"/>
      <c r="CJ91" s="54"/>
      <c r="CK91" s="54"/>
      <c r="CL91" s="54"/>
      <c r="CX91" s="54"/>
      <c r="CY91" s="54"/>
      <c r="CZ91" s="54"/>
      <c r="DA91" s="54"/>
    </row>
    <row r="92" spans="5:105" ht="15.75">
      <c r="E92" s="239">
        <v>10</v>
      </c>
      <c r="F92" s="240">
        <v>7014.9</v>
      </c>
      <c r="G92" s="240">
        <v>8119.2</v>
      </c>
      <c r="H92" s="240">
        <v>1633.2</v>
      </c>
      <c r="I92" s="240">
        <v>1029</v>
      </c>
      <c r="J92" s="240">
        <v>0</v>
      </c>
      <c r="K92" s="240">
        <v>629.20000000000005</v>
      </c>
      <c r="L92" s="240">
        <v>650.4</v>
      </c>
      <c r="M92" s="240">
        <v>741.3</v>
      </c>
      <c r="N92" s="240">
        <v>692.2</v>
      </c>
      <c r="O92" s="240">
        <v>450.3</v>
      </c>
      <c r="P92" s="240">
        <v>1325.2</v>
      </c>
      <c r="Q92" s="240">
        <v>913.7</v>
      </c>
      <c r="R92" s="240">
        <v>1024.0999999999999</v>
      </c>
      <c r="S92" s="240">
        <v>982.8</v>
      </c>
      <c r="T92" s="240">
        <v>1355.7</v>
      </c>
      <c r="U92" s="240">
        <v>834.5</v>
      </c>
      <c r="V92" s="240">
        <v>578</v>
      </c>
      <c r="W92" s="240">
        <v>1203.3</v>
      </c>
      <c r="X92" s="240">
        <v>926.5</v>
      </c>
      <c r="Y92" s="240">
        <v>705.2</v>
      </c>
      <c r="Z92" s="240">
        <v>231.9</v>
      </c>
      <c r="AA92" s="240">
        <v>107.7</v>
      </c>
      <c r="AB92" s="240">
        <v>158.19999999999999</v>
      </c>
      <c r="AC92" s="240">
        <v>191.4</v>
      </c>
      <c r="AD92" s="240">
        <v>0</v>
      </c>
      <c r="AE92" s="240">
        <v>0</v>
      </c>
      <c r="AF92" s="240">
        <v>0</v>
      </c>
      <c r="AG92" s="240">
        <v>0</v>
      </c>
      <c r="AH92" s="240">
        <v>0</v>
      </c>
      <c r="AI92" s="240">
        <v>0</v>
      </c>
      <c r="AJ92" s="240">
        <v>0</v>
      </c>
      <c r="AK92" s="240">
        <v>0</v>
      </c>
      <c r="AL92" s="240">
        <v>0</v>
      </c>
      <c r="AM92" s="240">
        <v>0</v>
      </c>
      <c r="AN92" s="240">
        <v>0</v>
      </c>
      <c r="AO92" s="240">
        <v>0</v>
      </c>
      <c r="AP92" s="240">
        <v>0</v>
      </c>
      <c r="AQ92" s="240">
        <v>0</v>
      </c>
      <c r="AR92" s="240">
        <v>0</v>
      </c>
      <c r="AS92" s="240">
        <v>0</v>
      </c>
      <c r="AT92" s="240">
        <v>0</v>
      </c>
      <c r="AU92" s="240">
        <v>0</v>
      </c>
      <c r="BW92" s="54"/>
      <c r="BX92" s="54"/>
      <c r="BY92" s="54"/>
      <c r="BZ92" s="54"/>
      <c r="CA92" s="54"/>
      <c r="CB92" s="54"/>
      <c r="CC92" s="54"/>
      <c r="CD92" s="54"/>
      <c r="CE92" s="54"/>
      <c r="CF92" s="54"/>
      <c r="CG92" s="54"/>
      <c r="CH92" s="54"/>
      <c r="CI92" s="54"/>
      <c r="CJ92" s="54"/>
      <c r="CK92" s="54"/>
      <c r="CL92" s="54"/>
      <c r="CX92" s="54"/>
      <c r="CY92" s="54"/>
      <c r="CZ92" s="54"/>
      <c r="DA92" s="54"/>
    </row>
    <row r="93" spans="5:105" ht="15.75">
      <c r="E93" s="239">
        <v>11</v>
      </c>
      <c r="F93" s="240">
        <v>6439.7</v>
      </c>
      <c r="G93" s="240">
        <v>6007.6</v>
      </c>
      <c r="H93" s="240">
        <v>653.29999999999995</v>
      </c>
      <c r="I93" s="240">
        <v>997.2</v>
      </c>
      <c r="J93" s="240">
        <v>0</v>
      </c>
      <c r="K93" s="240">
        <v>815.5</v>
      </c>
      <c r="L93" s="240">
        <v>404.2</v>
      </c>
      <c r="M93" s="240">
        <v>406.4</v>
      </c>
      <c r="N93" s="240">
        <v>450.5</v>
      </c>
      <c r="O93" s="240">
        <v>505.4</v>
      </c>
      <c r="P93" s="240">
        <v>946.2</v>
      </c>
      <c r="Q93" s="240">
        <v>667.6</v>
      </c>
      <c r="R93" s="240">
        <v>893.5</v>
      </c>
      <c r="S93" s="240">
        <v>985.2</v>
      </c>
      <c r="T93" s="240">
        <v>939.3</v>
      </c>
      <c r="U93" s="240">
        <v>312.3</v>
      </c>
      <c r="V93" s="240">
        <v>1324.2</v>
      </c>
      <c r="W93" s="240">
        <v>1133.5</v>
      </c>
      <c r="X93" s="240">
        <v>775.1</v>
      </c>
      <c r="Y93" s="240">
        <v>720.8</v>
      </c>
      <c r="Z93" s="240">
        <v>180</v>
      </c>
      <c r="AA93" s="240">
        <v>61.4</v>
      </c>
      <c r="AB93" s="240">
        <v>86.8</v>
      </c>
      <c r="AC93" s="240">
        <v>128.80000000000001</v>
      </c>
      <c r="AD93" s="240">
        <v>0</v>
      </c>
      <c r="AE93" s="240">
        <v>0</v>
      </c>
      <c r="AF93" s="240">
        <v>0</v>
      </c>
      <c r="AG93" s="240">
        <v>0</v>
      </c>
      <c r="AH93" s="240">
        <v>0</v>
      </c>
      <c r="AI93" s="240">
        <v>0</v>
      </c>
      <c r="AJ93" s="240">
        <v>0</v>
      </c>
      <c r="AK93" s="240">
        <v>0</v>
      </c>
      <c r="AL93" s="240">
        <v>0</v>
      </c>
      <c r="AM93" s="240">
        <v>0</v>
      </c>
      <c r="AN93" s="240">
        <v>0</v>
      </c>
      <c r="AO93" s="240">
        <v>0</v>
      </c>
      <c r="AP93" s="240">
        <v>0</v>
      </c>
      <c r="AQ93" s="240">
        <v>0</v>
      </c>
      <c r="AR93" s="240">
        <v>0</v>
      </c>
      <c r="AS93" s="240">
        <v>0</v>
      </c>
      <c r="AT93" s="240">
        <v>0</v>
      </c>
      <c r="AU93" s="240">
        <v>0</v>
      </c>
      <c r="BW93" s="54"/>
      <c r="BX93" s="54"/>
      <c r="BY93" s="54"/>
      <c r="BZ93" s="54"/>
      <c r="CA93" s="54"/>
      <c r="CB93" s="54"/>
      <c r="CC93" s="54"/>
      <c r="CD93" s="54"/>
      <c r="CE93" s="54"/>
      <c r="CF93" s="54"/>
      <c r="CG93" s="54"/>
      <c r="CH93" s="54"/>
      <c r="CI93" s="54"/>
      <c r="CJ93" s="54"/>
      <c r="CK93" s="54"/>
      <c r="CL93" s="54"/>
      <c r="CX93" s="54"/>
      <c r="CY93" s="54"/>
      <c r="CZ93" s="54"/>
      <c r="DA93" s="54"/>
    </row>
    <row r="94" spans="5:105" ht="15.75">
      <c r="E94" s="239">
        <v>12</v>
      </c>
      <c r="F94" s="240">
        <v>6307.6</v>
      </c>
      <c r="G94" s="240">
        <v>5699.2</v>
      </c>
      <c r="H94" s="240">
        <v>712.4</v>
      </c>
      <c r="I94" s="240">
        <v>692.2</v>
      </c>
      <c r="J94" s="240">
        <v>0</v>
      </c>
      <c r="K94" s="240">
        <v>464.7</v>
      </c>
      <c r="L94" s="240">
        <v>436.5</v>
      </c>
      <c r="M94" s="240">
        <v>240.4</v>
      </c>
      <c r="N94" s="240">
        <v>145.5</v>
      </c>
      <c r="O94" s="240">
        <v>232.4</v>
      </c>
      <c r="P94" s="240">
        <v>942.2</v>
      </c>
      <c r="Q94" s="240">
        <v>680.9</v>
      </c>
      <c r="R94" s="240">
        <v>387.1</v>
      </c>
      <c r="S94" s="240">
        <v>613</v>
      </c>
      <c r="T94" s="240">
        <v>632.70000000000005</v>
      </c>
      <c r="U94" s="240">
        <v>357.8</v>
      </c>
      <c r="V94" s="240">
        <v>989.4</v>
      </c>
      <c r="W94" s="240">
        <v>1030.5999999999999</v>
      </c>
      <c r="X94" s="240">
        <v>350</v>
      </c>
      <c r="Y94" s="240">
        <v>350.7</v>
      </c>
      <c r="Z94" s="240">
        <v>64.3</v>
      </c>
      <c r="AA94" s="240">
        <v>38.6</v>
      </c>
      <c r="AB94" s="240">
        <v>28.4</v>
      </c>
      <c r="AC94" s="240">
        <v>59.3</v>
      </c>
      <c r="AD94" s="240">
        <v>0</v>
      </c>
      <c r="AE94" s="240">
        <v>0</v>
      </c>
      <c r="AF94" s="240">
        <v>0</v>
      </c>
      <c r="AG94" s="240">
        <v>0</v>
      </c>
      <c r="AH94" s="240">
        <v>0</v>
      </c>
      <c r="AI94" s="240">
        <v>0</v>
      </c>
      <c r="AJ94" s="240">
        <v>0</v>
      </c>
      <c r="AK94" s="240">
        <v>0</v>
      </c>
      <c r="AL94" s="240">
        <v>0</v>
      </c>
      <c r="AM94" s="240">
        <v>0</v>
      </c>
      <c r="AN94" s="240">
        <v>0</v>
      </c>
      <c r="AO94" s="240">
        <v>0</v>
      </c>
      <c r="AP94" s="240">
        <v>0</v>
      </c>
      <c r="AQ94" s="240">
        <v>0</v>
      </c>
      <c r="AR94" s="240">
        <v>0</v>
      </c>
      <c r="AS94" s="240">
        <v>0</v>
      </c>
      <c r="AT94" s="240">
        <v>0</v>
      </c>
      <c r="AU94" s="240">
        <v>0</v>
      </c>
      <c r="BW94" s="54"/>
      <c r="BX94" s="54"/>
      <c r="BY94" s="54"/>
      <c r="BZ94" s="54"/>
      <c r="CA94" s="54"/>
      <c r="CB94" s="54"/>
      <c r="CC94" s="54"/>
      <c r="CD94" s="54"/>
      <c r="CE94" s="54"/>
      <c r="CF94" s="54"/>
      <c r="CG94" s="54"/>
      <c r="CH94" s="54"/>
      <c r="CI94" s="54"/>
      <c r="CJ94" s="54"/>
      <c r="CK94" s="54"/>
      <c r="CL94" s="54"/>
      <c r="CX94" s="54"/>
      <c r="CY94" s="54"/>
      <c r="CZ94" s="54"/>
      <c r="DA94" s="54"/>
    </row>
    <row r="95" spans="5:105" ht="15.75">
      <c r="E95" s="241" t="s">
        <v>74</v>
      </c>
      <c r="F95" s="242">
        <v>73843.000000000015</v>
      </c>
      <c r="G95" s="242">
        <v>74557.5</v>
      </c>
      <c r="H95" s="242">
        <v>35710.200000000004</v>
      </c>
      <c r="I95" s="242">
        <v>8790.7000000000007</v>
      </c>
      <c r="J95" s="242">
        <v>1645.6000000000001</v>
      </c>
      <c r="K95" s="242">
        <v>6018.7999999999993</v>
      </c>
      <c r="L95" s="242">
        <v>5795.2</v>
      </c>
      <c r="M95" s="242">
        <v>6391.8999999999987</v>
      </c>
      <c r="N95" s="242">
        <v>7520.2000000000007</v>
      </c>
      <c r="O95" s="242">
        <v>3448.5000000000005</v>
      </c>
      <c r="P95" s="242">
        <v>8480.5</v>
      </c>
      <c r="Q95" s="242">
        <v>9642.8000000000011</v>
      </c>
      <c r="R95" s="242">
        <v>9252.2999999999993</v>
      </c>
      <c r="S95" s="242">
        <v>12158.7</v>
      </c>
      <c r="T95" s="242">
        <v>11118</v>
      </c>
      <c r="U95" s="242">
        <v>10363.699999999997</v>
      </c>
      <c r="V95" s="243">
        <v>8179.1999999999989</v>
      </c>
      <c r="W95" s="243">
        <v>9665.1</v>
      </c>
      <c r="X95" s="243">
        <v>11001.6</v>
      </c>
      <c r="Y95" s="243">
        <v>6156.6</v>
      </c>
      <c r="Z95" s="243">
        <v>2292.9</v>
      </c>
      <c r="AA95" s="242">
        <v>1021.9000000000001</v>
      </c>
      <c r="AB95" s="242">
        <v>1225.0999999999999</v>
      </c>
      <c r="AC95" s="242">
        <v>1791.1999999999998</v>
      </c>
      <c r="AD95" s="242">
        <v>0</v>
      </c>
      <c r="AE95" s="242">
        <v>0</v>
      </c>
      <c r="AF95" s="242">
        <v>0</v>
      </c>
      <c r="AG95" s="242">
        <v>0</v>
      </c>
      <c r="AH95" s="242">
        <v>0</v>
      </c>
      <c r="AI95" s="242">
        <v>0</v>
      </c>
      <c r="AJ95" s="242">
        <v>0</v>
      </c>
      <c r="AK95" s="242">
        <v>0</v>
      </c>
      <c r="AL95" s="242">
        <v>0</v>
      </c>
      <c r="AM95" s="242">
        <v>0</v>
      </c>
      <c r="AN95" s="242">
        <v>0</v>
      </c>
      <c r="AO95" s="242">
        <v>0</v>
      </c>
      <c r="AP95" s="242">
        <v>0</v>
      </c>
      <c r="AQ95" s="242">
        <v>0</v>
      </c>
      <c r="AR95" s="242">
        <v>0</v>
      </c>
      <c r="AS95" s="242">
        <v>0</v>
      </c>
      <c r="AT95" s="242">
        <v>0</v>
      </c>
      <c r="AU95" s="242">
        <v>0</v>
      </c>
      <c r="BW95" s="54"/>
      <c r="BX95" s="54"/>
      <c r="BY95" s="54"/>
      <c r="BZ95" s="54"/>
      <c r="CA95" s="54"/>
      <c r="CB95" s="54"/>
      <c r="CC95" s="54"/>
      <c r="CD95" s="54"/>
      <c r="CE95" s="54"/>
      <c r="CF95" s="54"/>
      <c r="CG95" s="54"/>
      <c r="CH95" s="54"/>
      <c r="CI95" s="54"/>
      <c r="CJ95" s="54"/>
      <c r="CK95" s="54"/>
      <c r="CL95" s="54"/>
      <c r="CX95" s="54"/>
      <c r="CY95" s="54"/>
      <c r="CZ95" s="54"/>
      <c r="DA95" s="54"/>
    </row>
    <row r="96" spans="5:105" ht="15.75">
      <c r="E96" s="236" t="s">
        <v>238</v>
      </c>
      <c r="F96" s="244"/>
      <c r="G96" s="244"/>
      <c r="H96" s="244"/>
      <c r="I96" s="244"/>
      <c r="J96" s="244"/>
      <c r="K96" s="244"/>
      <c r="L96" s="244"/>
      <c r="M96" s="244"/>
      <c r="N96" s="244"/>
      <c r="O96" s="244"/>
      <c r="P96" s="244"/>
      <c r="Q96" s="244"/>
      <c r="R96" s="244"/>
      <c r="S96" s="244"/>
      <c r="T96" s="244"/>
      <c r="U96" s="244"/>
      <c r="V96" s="245"/>
      <c r="W96" s="245"/>
      <c r="X96" s="245"/>
      <c r="Y96" s="245"/>
      <c r="Z96" s="245"/>
      <c r="AA96" s="244"/>
      <c r="AB96" s="244"/>
      <c r="AC96" s="244"/>
      <c r="AD96" s="244"/>
      <c r="AE96" s="244"/>
      <c r="AF96" s="244"/>
      <c r="AG96" s="244"/>
      <c r="AH96" s="244"/>
      <c r="AI96" s="244"/>
      <c r="AJ96" s="244"/>
      <c r="AK96" s="244"/>
      <c r="AL96" s="244"/>
      <c r="AM96" s="244"/>
      <c r="AN96" s="244"/>
      <c r="AO96" s="244"/>
      <c r="AP96" s="244"/>
      <c r="AQ96" s="244"/>
      <c r="AR96" s="244"/>
      <c r="AS96" s="244"/>
      <c r="AT96" s="244"/>
      <c r="AU96" s="244"/>
      <c r="BW96" s="54"/>
      <c r="BX96" s="54"/>
      <c r="BY96" s="54"/>
      <c r="BZ96" s="54"/>
      <c r="CA96" s="54"/>
      <c r="CB96" s="54"/>
      <c r="CC96" s="54"/>
      <c r="CD96" s="54"/>
      <c r="CE96" s="54"/>
      <c r="CF96" s="54"/>
      <c r="CG96" s="54"/>
      <c r="CH96" s="54"/>
      <c r="CI96" s="54"/>
      <c r="CJ96" s="54"/>
      <c r="CK96" s="54"/>
      <c r="CL96" s="54"/>
      <c r="CX96" s="54"/>
      <c r="CY96" s="54"/>
      <c r="CZ96" s="54"/>
      <c r="DA96" s="54"/>
    </row>
    <row r="97" spans="5:105" ht="15.75">
      <c r="E97" s="239">
        <v>1</v>
      </c>
      <c r="F97" s="240">
        <v>1860</v>
      </c>
      <c r="G97" s="240">
        <v>0</v>
      </c>
      <c r="H97" s="240">
        <v>0</v>
      </c>
      <c r="I97" s="240">
        <v>0</v>
      </c>
      <c r="J97" s="240">
        <v>0</v>
      </c>
      <c r="K97" s="240">
        <v>0</v>
      </c>
      <c r="L97" s="240">
        <v>0</v>
      </c>
      <c r="M97" s="240">
        <v>0</v>
      </c>
      <c r="N97" s="240">
        <v>0</v>
      </c>
      <c r="O97" s="240">
        <v>0</v>
      </c>
      <c r="P97" s="240">
        <v>0</v>
      </c>
      <c r="Q97" s="240">
        <v>0</v>
      </c>
      <c r="R97" s="240">
        <v>0</v>
      </c>
      <c r="S97" s="240">
        <v>0</v>
      </c>
      <c r="T97" s="240">
        <v>0</v>
      </c>
      <c r="U97" s="240">
        <v>0</v>
      </c>
      <c r="V97" s="240">
        <v>0</v>
      </c>
      <c r="W97" s="240">
        <v>0</v>
      </c>
      <c r="X97" s="330"/>
      <c r="Y97" s="330"/>
      <c r="Z97" s="330"/>
      <c r="AA97" s="240"/>
      <c r="AB97" s="240"/>
      <c r="AC97" s="240"/>
      <c r="AD97" s="240"/>
      <c r="AE97" s="240"/>
      <c r="AF97" s="240"/>
      <c r="AG97" s="240"/>
      <c r="AH97" s="240"/>
      <c r="AI97" s="240"/>
      <c r="AJ97" s="240"/>
      <c r="AK97" s="240"/>
      <c r="AL97" s="240"/>
      <c r="AM97" s="240"/>
      <c r="AN97" s="240"/>
      <c r="AO97" s="240"/>
      <c r="AP97" s="240"/>
      <c r="AQ97" s="240"/>
      <c r="AR97" s="240"/>
      <c r="AS97" s="240"/>
      <c r="AT97" s="240"/>
      <c r="AU97" s="240"/>
      <c r="BW97" s="54"/>
      <c r="BX97" s="54"/>
      <c r="BY97" s="54"/>
      <c r="BZ97" s="54"/>
      <c r="CA97" s="54"/>
      <c r="CB97" s="54"/>
      <c r="CC97" s="54"/>
      <c r="CD97" s="54"/>
      <c r="CE97" s="54"/>
      <c r="CF97" s="54"/>
      <c r="CG97" s="54"/>
      <c r="CH97" s="54"/>
      <c r="CI97" s="54"/>
      <c r="CJ97" s="54"/>
      <c r="CK97" s="54"/>
      <c r="CL97" s="54"/>
      <c r="CX97" s="54"/>
      <c r="CY97" s="54"/>
      <c r="CZ97" s="54"/>
      <c r="DA97" s="54"/>
    </row>
    <row r="98" spans="5:105" ht="15.75">
      <c r="E98" s="239">
        <v>2</v>
      </c>
      <c r="F98" s="240">
        <v>1730</v>
      </c>
      <c r="G98" s="240">
        <v>0</v>
      </c>
      <c r="H98" s="240">
        <v>0</v>
      </c>
      <c r="I98" s="240">
        <v>0</v>
      </c>
      <c r="J98" s="240">
        <v>0</v>
      </c>
      <c r="K98" s="240">
        <v>0</v>
      </c>
      <c r="L98" s="240">
        <v>0</v>
      </c>
      <c r="M98" s="240">
        <v>0</v>
      </c>
      <c r="N98" s="240">
        <v>0</v>
      </c>
      <c r="O98" s="240">
        <v>0</v>
      </c>
      <c r="P98" s="240">
        <v>0</v>
      </c>
      <c r="Q98" s="240">
        <v>0</v>
      </c>
      <c r="R98" s="240">
        <v>0</v>
      </c>
      <c r="S98" s="240">
        <v>0</v>
      </c>
      <c r="T98" s="240">
        <v>0</v>
      </c>
      <c r="U98" s="240">
        <v>0</v>
      </c>
      <c r="V98" s="240">
        <v>0</v>
      </c>
      <c r="W98" s="240">
        <v>0</v>
      </c>
      <c r="X98" s="330"/>
      <c r="Y98" s="330"/>
      <c r="Z98" s="330"/>
      <c r="AA98" s="240"/>
      <c r="AB98" s="240"/>
      <c r="AC98" s="240"/>
      <c r="AD98" s="240"/>
      <c r="AE98" s="240"/>
      <c r="AF98" s="240"/>
      <c r="AG98" s="240"/>
      <c r="AH98" s="240"/>
      <c r="AI98" s="240"/>
      <c r="AJ98" s="240"/>
      <c r="AK98" s="240"/>
      <c r="AL98" s="240"/>
      <c r="AM98" s="240"/>
      <c r="AN98" s="240"/>
      <c r="AO98" s="240"/>
      <c r="AP98" s="240"/>
      <c r="AQ98" s="240"/>
      <c r="AR98" s="240"/>
      <c r="AS98" s="240"/>
      <c r="AT98" s="240"/>
      <c r="AU98" s="240"/>
      <c r="BW98" s="54"/>
      <c r="BX98" s="54"/>
      <c r="BY98" s="54"/>
      <c r="BZ98" s="54"/>
      <c r="CA98" s="54"/>
      <c r="CB98" s="54"/>
      <c r="CC98" s="54"/>
      <c r="CD98" s="54"/>
      <c r="CE98" s="54"/>
      <c r="CF98" s="54"/>
      <c r="CG98" s="54"/>
      <c r="CH98" s="54"/>
      <c r="CI98" s="54"/>
      <c r="CJ98" s="54"/>
      <c r="CK98" s="54"/>
      <c r="CL98" s="54"/>
      <c r="CX98" s="54"/>
      <c r="CY98" s="54"/>
      <c r="CZ98" s="54"/>
      <c r="DA98" s="54"/>
    </row>
    <row r="99" spans="5:105" ht="15.75">
      <c r="E99" s="239">
        <v>3</v>
      </c>
      <c r="F99" s="240">
        <v>2110</v>
      </c>
      <c r="G99" s="240">
        <v>0</v>
      </c>
      <c r="H99" s="240">
        <v>0</v>
      </c>
      <c r="I99" s="240">
        <v>0</v>
      </c>
      <c r="J99" s="240">
        <v>0</v>
      </c>
      <c r="K99" s="240">
        <v>0</v>
      </c>
      <c r="L99" s="240">
        <v>0</v>
      </c>
      <c r="M99" s="240">
        <v>0</v>
      </c>
      <c r="N99" s="240">
        <v>0</v>
      </c>
      <c r="O99" s="240">
        <v>0</v>
      </c>
      <c r="P99" s="240">
        <v>0</v>
      </c>
      <c r="Q99" s="240">
        <v>0</v>
      </c>
      <c r="R99" s="240">
        <v>0</v>
      </c>
      <c r="S99" s="240">
        <v>0</v>
      </c>
      <c r="T99" s="240">
        <v>0</v>
      </c>
      <c r="U99" s="240">
        <v>0</v>
      </c>
      <c r="V99" s="240">
        <v>0</v>
      </c>
      <c r="W99" s="240">
        <v>0</v>
      </c>
      <c r="X99" s="330"/>
      <c r="Y99" s="330"/>
      <c r="Z99" s="330"/>
      <c r="AA99" s="240"/>
      <c r="AB99" s="240"/>
      <c r="AC99" s="240"/>
      <c r="AD99" s="240"/>
      <c r="AE99" s="240"/>
      <c r="AF99" s="240"/>
      <c r="AG99" s="240"/>
      <c r="AH99" s="240"/>
      <c r="AI99" s="240"/>
      <c r="AJ99" s="240"/>
      <c r="AK99" s="240"/>
      <c r="AL99" s="240"/>
      <c r="AM99" s="240"/>
      <c r="AN99" s="240"/>
      <c r="AO99" s="240"/>
      <c r="AP99" s="240"/>
      <c r="AQ99" s="240"/>
      <c r="AR99" s="240"/>
      <c r="AS99" s="240"/>
      <c r="AT99" s="240"/>
      <c r="AU99" s="240"/>
      <c r="BW99" s="54"/>
      <c r="BX99" s="54"/>
      <c r="BY99" s="54"/>
      <c r="BZ99" s="54"/>
      <c r="CA99" s="54"/>
      <c r="CB99" s="54"/>
      <c r="CC99" s="54"/>
      <c r="CD99" s="54"/>
      <c r="CE99" s="54"/>
      <c r="CF99" s="54"/>
      <c r="CG99" s="54"/>
      <c r="CH99" s="54"/>
      <c r="CI99" s="54"/>
      <c r="CJ99" s="54"/>
      <c r="CK99" s="54"/>
      <c r="CL99" s="54"/>
      <c r="CX99" s="54"/>
      <c r="CY99" s="54"/>
      <c r="CZ99" s="54"/>
      <c r="DA99" s="54"/>
    </row>
    <row r="100" spans="5:105" ht="15.75">
      <c r="E100" s="239">
        <v>4</v>
      </c>
      <c r="F100" s="240">
        <v>2700</v>
      </c>
      <c r="G100" s="240">
        <v>0</v>
      </c>
      <c r="H100" s="240">
        <v>0</v>
      </c>
      <c r="I100" s="240">
        <v>0</v>
      </c>
      <c r="J100" s="240">
        <v>0</v>
      </c>
      <c r="K100" s="240">
        <v>0</v>
      </c>
      <c r="L100" s="240">
        <v>0</v>
      </c>
      <c r="M100" s="240">
        <v>0</v>
      </c>
      <c r="N100" s="240">
        <v>0</v>
      </c>
      <c r="O100" s="240">
        <v>0</v>
      </c>
      <c r="P100" s="240">
        <v>0</v>
      </c>
      <c r="Q100" s="240">
        <v>0</v>
      </c>
      <c r="R100" s="240">
        <v>0</v>
      </c>
      <c r="S100" s="240">
        <v>0</v>
      </c>
      <c r="T100" s="240">
        <v>0</v>
      </c>
      <c r="U100" s="240">
        <v>0</v>
      </c>
      <c r="V100" s="240">
        <v>0</v>
      </c>
      <c r="W100" s="240">
        <v>0</v>
      </c>
      <c r="X100" s="330"/>
      <c r="Y100" s="330"/>
      <c r="Z100" s="330"/>
      <c r="AA100" s="240"/>
      <c r="AB100" s="240"/>
      <c r="AC100" s="240"/>
      <c r="AD100" s="240"/>
      <c r="AE100" s="240"/>
      <c r="AF100" s="240"/>
      <c r="AG100" s="240"/>
      <c r="AH100" s="240"/>
      <c r="AI100" s="240"/>
      <c r="AJ100" s="240"/>
      <c r="AK100" s="240"/>
      <c r="AL100" s="240"/>
      <c r="AM100" s="240"/>
      <c r="AN100" s="240"/>
      <c r="AO100" s="240"/>
      <c r="AP100" s="240"/>
      <c r="AQ100" s="240"/>
      <c r="AR100" s="240"/>
      <c r="AS100" s="240"/>
      <c r="AT100" s="240"/>
      <c r="AU100" s="240"/>
      <c r="BW100" s="54"/>
      <c r="BX100" s="54"/>
      <c r="BY100" s="54"/>
      <c r="BZ100" s="54"/>
      <c r="CA100" s="54"/>
      <c r="CB100" s="54"/>
      <c r="CC100" s="54"/>
      <c r="CD100" s="54"/>
      <c r="CE100" s="54"/>
      <c r="CF100" s="54"/>
      <c r="CG100" s="54"/>
      <c r="CH100" s="54"/>
      <c r="CI100" s="54"/>
      <c r="CJ100" s="54"/>
      <c r="CK100" s="54"/>
      <c r="CL100" s="54"/>
      <c r="CX100" s="54"/>
      <c r="CY100" s="54"/>
      <c r="CZ100" s="54"/>
      <c r="DA100" s="54"/>
    </row>
    <row r="101" spans="5:105" ht="15.75">
      <c r="E101" s="239">
        <v>5</v>
      </c>
      <c r="F101" s="240">
        <v>3337.3</v>
      </c>
      <c r="G101" s="240">
        <v>0</v>
      </c>
      <c r="H101" s="240">
        <v>0</v>
      </c>
      <c r="I101" s="240">
        <v>0</v>
      </c>
      <c r="J101" s="240">
        <v>0</v>
      </c>
      <c r="K101" s="240">
        <v>0</v>
      </c>
      <c r="L101" s="240">
        <v>0</v>
      </c>
      <c r="M101" s="240">
        <v>0</v>
      </c>
      <c r="N101" s="240">
        <v>0</v>
      </c>
      <c r="O101" s="240">
        <v>0</v>
      </c>
      <c r="P101" s="240">
        <v>0</v>
      </c>
      <c r="Q101" s="240">
        <v>0</v>
      </c>
      <c r="R101" s="240">
        <v>0</v>
      </c>
      <c r="S101" s="240">
        <v>0</v>
      </c>
      <c r="T101" s="240">
        <v>0</v>
      </c>
      <c r="U101" s="240">
        <v>0</v>
      </c>
      <c r="V101" s="240">
        <v>0</v>
      </c>
      <c r="W101" s="240">
        <v>0</v>
      </c>
      <c r="X101" s="330"/>
      <c r="Y101" s="330"/>
      <c r="Z101" s="330"/>
      <c r="AA101" s="240"/>
      <c r="AB101" s="240"/>
      <c r="AC101" s="240"/>
      <c r="AD101" s="240"/>
      <c r="AE101" s="240"/>
      <c r="AF101" s="240"/>
      <c r="AG101" s="240"/>
      <c r="AH101" s="240"/>
      <c r="AI101" s="240"/>
      <c r="AJ101" s="240"/>
      <c r="AK101" s="240"/>
      <c r="AL101" s="240"/>
      <c r="AM101" s="240"/>
      <c r="AN101" s="240"/>
      <c r="AO101" s="240"/>
      <c r="AP101" s="240"/>
      <c r="AQ101" s="240"/>
      <c r="AR101" s="240"/>
      <c r="AS101" s="240"/>
      <c r="AT101" s="240"/>
      <c r="AU101" s="240"/>
      <c r="BW101" s="54"/>
      <c r="BX101" s="54"/>
      <c r="BY101" s="54"/>
      <c r="BZ101" s="54"/>
      <c r="CA101" s="54"/>
      <c r="CB101" s="54"/>
      <c r="CC101" s="54"/>
      <c r="CD101" s="54"/>
      <c r="CE101" s="54"/>
      <c r="CF101" s="54"/>
      <c r="CG101" s="54"/>
      <c r="CH101" s="54"/>
      <c r="CI101" s="54"/>
      <c r="CJ101" s="54"/>
      <c r="CK101" s="54"/>
      <c r="CL101" s="54"/>
      <c r="CX101" s="54"/>
      <c r="CY101" s="54"/>
      <c r="CZ101" s="54"/>
      <c r="DA101" s="54"/>
    </row>
    <row r="102" spans="5:105" ht="15.75">
      <c r="E102" s="239">
        <v>6</v>
      </c>
      <c r="F102" s="240">
        <v>3850</v>
      </c>
      <c r="G102" s="240">
        <v>0</v>
      </c>
      <c r="H102" s="240">
        <v>0</v>
      </c>
      <c r="I102" s="240">
        <v>0</v>
      </c>
      <c r="J102" s="240">
        <v>0</v>
      </c>
      <c r="K102" s="240">
        <v>0</v>
      </c>
      <c r="L102" s="240">
        <v>0</v>
      </c>
      <c r="M102" s="240">
        <v>0</v>
      </c>
      <c r="N102" s="240">
        <v>0</v>
      </c>
      <c r="O102" s="240">
        <v>0</v>
      </c>
      <c r="P102" s="240">
        <v>0</v>
      </c>
      <c r="Q102" s="240">
        <v>0</v>
      </c>
      <c r="R102" s="240">
        <v>0</v>
      </c>
      <c r="S102" s="240">
        <v>0</v>
      </c>
      <c r="T102" s="240">
        <v>0</v>
      </c>
      <c r="U102" s="240">
        <v>0</v>
      </c>
      <c r="V102" s="240">
        <v>0</v>
      </c>
      <c r="W102" s="240">
        <v>0</v>
      </c>
      <c r="X102" s="330"/>
      <c r="Y102" s="330"/>
      <c r="Z102" s="330"/>
      <c r="AA102" s="240"/>
      <c r="AB102" s="240"/>
      <c r="AC102" s="240"/>
      <c r="AD102" s="240"/>
      <c r="AE102" s="240"/>
      <c r="AF102" s="240"/>
      <c r="AG102" s="240"/>
      <c r="AH102" s="240"/>
      <c r="AI102" s="240"/>
      <c r="AJ102" s="240"/>
      <c r="AK102" s="240"/>
      <c r="AL102" s="240"/>
      <c r="AM102" s="240"/>
      <c r="AN102" s="240"/>
      <c r="AO102" s="240"/>
      <c r="AP102" s="240"/>
      <c r="AQ102" s="240"/>
      <c r="AR102" s="240"/>
      <c r="AS102" s="240"/>
      <c r="AT102" s="240"/>
      <c r="AU102" s="240"/>
      <c r="BW102" s="54"/>
      <c r="BX102" s="54"/>
      <c r="BY102" s="54"/>
      <c r="BZ102" s="54"/>
      <c r="CA102" s="54"/>
      <c r="CB102" s="54"/>
      <c r="CC102" s="54"/>
      <c r="CD102" s="54"/>
      <c r="CE102" s="54"/>
      <c r="CF102" s="54"/>
      <c r="CG102" s="54"/>
      <c r="CH102" s="54"/>
      <c r="CI102" s="54"/>
      <c r="CJ102" s="54"/>
      <c r="CK102" s="54"/>
      <c r="CL102" s="54"/>
      <c r="CX102" s="54"/>
      <c r="CY102" s="54"/>
      <c r="CZ102" s="54"/>
      <c r="DA102" s="54"/>
    </row>
    <row r="103" spans="5:105" ht="15.75">
      <c r="E103" s="239">
        <v>7</v>
      </c>
      <c r="F103" s="240">
        <v>12369.8</v>
      </c>
      <c r="G103" s="240">
        <v>12829.3</v>
      </c>
      <c r="H103" s="240">
        <v>0</v>
      </c>
      <c r="I103" s="240">
        <v>0</v>
      </c>
      <c r="J103" s="240">
        <v>0</v>
      </c>
      <c r="K103" s="240">
        <v>0</v>
      </c>
      <c r="L103" s="240">
        <v>0</v>
      </c>
      <c r="M103" s="240">
        <v>0</v>
      </c>
      <c r="N103" s="240">
        <v>0</v>
      </c>
      <c r="O103" s="240">
        <v>0</v>
      </c>
      <c r="P103" s="240">
        <v>0</v>
      </c>
      <c r="Q103" s="240">
        <v>0</v>
      </c>
      <c r="R103" s="240">
        <v>0</v>
      </c>
      <c r="S103" s="240">
        <v>0</v>
      </c>
      <c r="T103" s="240">
        <v>0</v>
      </c>
      <c r="U103" s="240">
        <v>0</v>
      </c>
      <c r="V103" s="240">
        <v>0</v>
      </c>
      <c r="W103" s="240">
        <v>0</v>
      </c>
      <c r="X103" s="330"/>
      <c r="Y103" s="330"/>
      <c r="Z103" s="330"/>
      <c r="AA103" s="240"/>
      <c r="AB103" s="240"/>
      <c r="AC103" s="240"/>
      <c r="AD103" s="240"/>
      <c r="AE103" s="240"/>
      <c r="AF103" s="240"/>
      <c r="AG103" s="240"/>
      <c r="AH103" s="240"/>
      <c r="AI103" s="240"/>
      <c r="AJ103" s="240"/>
      <c r="AK103" s="240"/>
      <c r="AL103" s="240"/>
      <c r="AM103" s="240"/>
      <c r="AN103" s="240"/>
      <c r="AO103" s="240"/>
      <c r="AP103" s="240"/>
      <c r="AQ103" s="240"/>
      <c r="AR103" s="240"/>
      <c r="AS103" s="240"/>
      <c r="AT103" s="240"/>
      <c r="AU103" s="240"/>
      <c r="BW103" s="54"/>
      <c r="BX103" s="54"/>
      <c r="BY103" s="54"/>
      <c r="BZ103" s="54"/>
      <c r="CA103" s="54"/>
      <c r="CB103" s="54"/>
      <c r="CC103" s="54"/>
      <c r="CD103" s="54"/>
      <c r="CE103" s="54"/>
      <c r="CF103" s="54"/>
      <c r="CG103" s="54"/>
      <c r="CH103" s="54"/>
      <c r="CI103" s="54"/>
      <c r="CJ103" s="54"/>
      <c r="CK103" s="54"/>
      <c r="CL103" s="54"/>
      <c r="CX103" s="54"/>
      <c r="CY103" s="54"/>
      <c r="CZ103" s="54"/>
      <c r="DA103" s="54"/>
    </row>
    <row r="104" spans="5:105" ht="15.75">
      <c r="E104" s="239">
        <v>8</v>
      </c>
      <c r="F104" s="240">
        <v>12610.4</v>
      </c>
      <c r="G104" s="240">
        <v>12933.5</v>
      </c>
      <c r="H104" s="240">
        <v>0</v>
      </c>
      <c r="I104" s="240">
        <v>0</v>
      </c>
      <c r="J104" s="240">
        <v>0</v>
      </c>
      <c r="K104" s="240">
        <v>0</v>
      </c>
      <c r="L104" s="240">
        <v>0</v>
      </c>
      <c r="M104" s="240">
        <v>0</v>
      </c>
      <c r="N104" s="240">
        <v>0</v>
      </c>
      <c r="O104" s="240">
        <v>0</v>
      </c>
      <c r="P104" s="240">
        <v>0</v>
      </c>
      <c r="Q104" s="240">
        <v>0</v>
      </c>
      <c r="R104" s="240">
        <v>0</v>
      </c>
      <c r="S104" s="240">
        <v>0</v>
      </c>
      <c r="T104" s="240">
        <v>0</v>
      </c>
      <c r="U104" s="240">
        <v>0</v>
      </c>
      <c r="V104" s="240">
        <v>0</v>
      </c>
      <c r="W104" s="240">
        <v>0</v>
      </c>
      <c r="X104" s="330"/>
      <c r="Y104" s="330"/>
      <c r="Z104" s="330"/>
      <c r="AA104" s="240"/>
      <c r="AB104" s="240"/>
      <c r="AC104" s="240"/>
      <c r="AD104" s="240"/>
      <c r="AE104" s="240"/>
      <c r="AF104" s="240"/>
      <c r="AG104" s="240"/>
      <c r="AH104" s="240"/>
      <c r="AI104" s="240"/>
      <c r="AJ104" s="240"/>
      <c r="AK104" s="240"/>
      <c r="AL104" s="240"/>
      <c r="AM104" s="240"/>
      <c r="AN104" s="240"/>
      <c r="AO104" s="240"/>
      <c r="AP104" s="240"/>
      <c r="AQ104" s="240"/>
      <c r="AR104" s="240"/>
      <c r="AS104" s="240"/>
      <c r="AT104" s="240"/>
      <c r="AU104" s="240"/>
      <c r="BW104" s="54"/>
      <c r="BX104" s="54"/>
      <c r="BY104" s="54"/>
      <c r="BZ104" s="54"/>
      <c r="CA104" s="54"/>
      <c r="CB104" s="54"/>
      <c r="CC104" s="54"/>
      <c r="CD104" s="54"/>
      <c r="CE104" s="54"/>
      <c r="CF104" s="54"/>
      <c r="CG104" s="54"/>
      <c r="CH104" s="54"/>
      <c r="CI104" s="54"/>
      <c r="CJ104" s="54"/>
      <c r="CK104" s="54"/>
      <c r="CL104" s="54"/>
      <c r="CX104" s="54"/>
      <c r="CY104" s="54"/>
      <c r="CZ104" s="54"/>
      <c r="DA104" s="54"/>
    </row>
    <row r="105" spans="5:105" ht="15.75">
      <c r="E105" s="239">
        <v>9</v>
      </c>
      <c r="F105" s="240">
        <v>9988.7000000000007</v>
      </c>
      <c r="G105" s="240">
        <v>2894.2</v>
      </c>
      <c r="H105" s="240">
        <v>0</v>
      </c>
      <c r="I105" s="240">
        <v>0</v>
      </c>
      <c r="J105" s="240">
        <v>0</v>
      </c>
      <c r="K105" s="240">
        <v>0</v>
      </c>
      <c r="L105" s="240">
        <v>0</v>
      </c>
      <c r="M105" s="240">
        <v>0</v>
      </c>
      <c r="N105" s="240">
        <v>0</v>
      </c>
      <c r="O105" s="240">
        <v>0</v>
      </c>
      <c r="P105" s="240">
        <v>0</v>
      </c>
      <c r="Q105" s="240">
        <v>0</v>
      </c>
      <c r="R105" s="240">
        <v>0</v>
      </c>
      <c r="S105" s="240">
        <v>0</v>
      </c>
      <c r="T105" s="240">
        <v>0</v>
      </c>
      <c r="U105" s="240">
        <v>0</v>
      </c>
      <c r="V105" s="240">
        <v>0</v>
      </c>
      <c r="W105" s="240">
        <v>0</v>
      </c>
      <c r="X105" s="330"/>
      <c r="Y105" s="330"/>
      <c r="Z105" s="330"/>
      <c r="AA105" s="240"/>
      <c r="AB105" s="240"/>
      <c r="AC105" s="240"/>
      <c r="AD105" s="240"/>
      <c r="AE105" s="240"/>
      <c r="AF105" s="240"/>
      <c r="AG105" s="240"/>
      <c r="AH105" s="240"/>
      <c r="AI105" s="240"/>
      <c r="AJ105" s="240"/>
      <c r="AK105" s="240"/>
      <c r="AL105" s="240"/>
      <c r="AM105" s="240"/>
      <c r="AN105" s="240"/>
      <c r="AO105" s="240"/>
      <c r="AP105" s="240"/>
      <c r="AQ105" s="240"/>
      <c r="AR105" s="240"/>
      <c r="AS105" s="240"/>
      <c r="AT105" s="240"/>
      <c r="AU105" s="240"/>
      <c r="BW105" s="54"/>
      <c r="BX105" s="54"/>
      <c r="BY105" s="54"/>
      <c r="BZ105" s="54"/>
      <c r="CA105" s="54"/>
      <c r="CB105" s="54"/>
      <c r="CC105" s="54"/>
      <c r="CD105" s="54"/>
      <c r="CE105" s="54"/>
      <c r="CF105" s="54"/>
      <c r="CG105" s="54"/>
      <c r="CH105" s="54"/>
      <c r="CI105" s="54"/>
      <c r="CJ105" s="54"/>
      <c r="CK105" s="54"/>
      <c r="CL105" s="54"/>
      <c r="CX105" s="54"/>
      <c r="CY105" s="54"/>
      <c r="CZ105" s="54"/>
      <c r="DA105" s="54"/>
    </row>
    <row r="106" spans="5:105" ht="15.75">
      <c r="E106" s="239">
        <v>10</v>
      </c>
      <c r="F106" s="240">
        <v>31.1</v>
      </c>
      <c r="G106" s="240">
        <v>0</v>
      </c>
      <c r="H106" s="240">
        <v>0</v>
      </c>
      <c r="I106" s="240">
        <v>0</v>
      </c>
      <c r="J106" s="240">
        <v>0</v>
      </c>
      <c r="K106" s="240">
        <v>0</v>
      </c>
      <c r="L106" s="240">
        <v>0</v>
      </c>
      <c r="M106" s="240">
        <v>0</v>
      </c>
      <c r="N106" s="240">
        <v>0</v>
      </c>
      <c r="O106" s="240">
        <v>0</v>
      </c>
      <c r="P106" s="240">
        <v>0</v>
      </c>
      <c r="Q106" s="240">
        <v>0</v>
      </c>
      <c r="R106" s="240">
        <v>0</v>
      </c>
      <c r="S106" s="240">
        <v>0</v>
      </c>
      <c r="T106" s="240">
        <v>0</v>
      </c>
      <c r="U106" s="240">
        <v>0</v>
      </c>
      <c r="V106" s="240">
        <v>0</v>
      </c>
      <c r="W106" s="240">
        <v>0</v>
      </c>
      <c r="X106" s="330"/>
      <c r="Y106" s="330"/>
      <c r="Z106" s="330"/>
      <c r="AA106" s="240"/>
      <c r="AB106" s="240"/>
      <c r="AC106" s="240"/>
      <c r="AD106" s="240"/>
      <c r="AE106" s="240"/>
      <c r="AF106" s="240"/>
      <c r="AG106" s="240"/>
      <c r="AH106" s="240"/>
      <c r="AI106" s="240"/>
      <c r="AJ106" s="240"/>
      <c r="AK106" s="240"/>
      <c r="AL106" s="240"/>
      <c r="AM106" s="240"/>
      <c r="AN106" s="240"/>
      <c r="AO106" s="240"/>
      <c r="AP106" s="240"/>
      <c r="AQ106" s="240"/>
      <c r="AR106" s="240"/>
      <c r="AS106" s="240"/>
      <c r="AT106" s="240"/>
      <c r="AU106" s="240"/>
      <c r="BW106" s="54"/>
      <c r="BX106" s="54"/>
      <c r="BY106" s="54"/>
      <c r="BZ106" s="54"/>
      <c r="CA106" s="54"/>
      <c r="CB106" s="54"/>
      <c r="CC106" s="54"/>
      <c r="CD106" s="54"/>
      <c r="CE106" s="54"/>
      <c r="CF106" s="54"/>
      <c r="CG106" s="54"/>
      <c r="CH106" s="54"/>
      <c r="CI106" s="54"/>
      <c r="CJ106" s="54"/>
      <c r="CK106" s="54"/>
      <c r="CL106" s="54"/>
      <c r="CX106" s="54"/>
      <c r="CY106" s="54"/>
      <c r="CZ106" s="54"/>
      <c r="DA106" s="54"/>
    </row>
    <row r="107" spans="5:105" ht="15.75">
      <c r="E107" s="239">
        <v>11</v>
      </c>
      <c r="F107" s="240">
        <v>0</v>
      </c>
      <c r="G107" s="240">
        <v>0</v>
      </c>
      <c r="H107" s="240">
        <v>0</v>
      </c>
      <c r="I107" s="240">
        <v>0</v>
      </c>
      <c r="J107" s="240">
        <v>0</v>
      </c>
      <c r="K107" s="240">
        <v>0</v>
      </c>
      <c r="L107" s="240">
        <v>0</v>
      </c>
      <c r="M107" s="240">
        <v>0</v>
      </c>
      <c r="N107" s="240">
        <v>0</v>
      </c>
      <c r="O107" s="240">
        <v>0</v>
      </c>
      <c r="P107" s="240">
        <v>0</v>
      </c>
      <c r="Q107" s="240">
        <v>0</v>
      </c>
      <c r="R107" s="240">
        <v>0</v>
      </c>
      <c r="S107" s="240">
        <v>0</v>
      </c>
      <c r="T107" s="240">
        <v>0</v>
      </c>
      <c r="U107" s="240">
        <v>0</v>
      </c>
      <c r="V107" s="240">
        <v>0</v>
      </c>
      <c r="W107" s="240">
        <v>0</v>
      </c>
      <c r="X107" s="330"/>
      <c r="Y107" s="330"/>
      <c r="Z107" s="330"/>
      <c r="AA107" s="240"/>
      <c r="AB107" s="240"/>
      <c r="AC107" s="240"/>
      <c r="AD107" s="240"/>
      <c r="AE107" s="240"/>
      <c r="AF107" s="240"/>
      <c r="AG107" s="240"/>
      <c r="AH107" s="240"/>
      <c r="AI107" s="240"/>
      <c r="AJ107" s="240"/>
      <c r="AK107" s="240"/>
      <c r="AL107" s="240"/>
      <c r="AM107" s="240"/>
      <c r="AN107" s="240"/>
      <c r="AO107" s="240"/>
      <c r="AP107" s="240"/>
      <c r="AQ107" s="240"/>
      <c r="AR107" s="240"/>
      <c r="AS107" s="240"/>
      <c r="AT107" s="240"/>
      <c r="AU107" s="240"/>
      <c r="BW107" s="54"/>
      <c r="BX107" s="54"/>
      <c r="BY107" s="54"/>
      <c r="BZ107" s="54"/>
      <c r="CA107" s="54"/>
      <c r="CB107" s="54"/>
      <c r="CC107" s="54"/>
      <c r="CD107" s="54"/>
      <c r="CE107" s="54"/>
      <c r="CF107" s="54"/>
      <c r="CG107" s="54"/>
      <c r="CH107" s="54"/>
      <c r="CI107" s="54"/>
      <c r="CJ107" s="54"/>
      <c r="CK107" s="54"/>
      <c r="CL107" s="54"/>
      <c r="CX107" s="54"/>
      <c r="CY107" s="54"/>
      <c r="CZ107" s="54"/>
      <c r="DA107" s="54"/>
    </row>
    <row r="108" spans="5:105" ht="15.75">
      <c r="E108" s="239">
        <v>12</v>
      </c>
      <c r="F108" s="240">
        <v>0</v>
      </c>
      <c r="G108" s="240">
        <v>0</v>
      </c>
      <c r="H108" s="240">
        <v>0</v>
      </c>
      <c r="I108" s="240">
        <v>0</v>
      </c>
      <c r="J108" s="240">
        <v>0</v>
      </c>
      <c r="K108" s="240">
        <v>0</v>
      </c>
      <c r="L108" s="240">
        <v>0</v>
      </c>
      <c r="M108" s="240">
        <v>0</v>
      </c>
      <c r="N108" s="240">
        <v>0</v>
      </c>
      <c r="O108" s="240">
        <v>0</v>
      </c>
      <c r="P108" s="240">
        <v>0</v>
      </c>
      <c r="Q108" s="240">
        <v>0</v>
      </c>
      <c r="R108" s="240">
        <v>0</v>
      </c>
      <c r="S108" s="240">
        <v>0</v>
      </c>
      <c r="T108" s="240">
        <v>0</v>
      </c>
      <c r="U108" s="240">
        <v>0</v>
      </c>
      <c r="V108" s="240">
        <v>0</v>
      </c>
      <c r="W108" s="240">
        <v>0</v>
      </c>
      <c r="X108" s="330"/>
      <c r="Y108" s="330"/>
      <c r="Z108" s="330"/>
      <c r="AA108" s="240"/>
      <c r="AB108" s="240"/>
      <c r="AC108" s="240"/>
      <c r="AD108" s="240"/>
      <c r="AE108" s="240"/>
      <c r="AF108" s="240"/>
      <c r="AG108" s="240"/>
      <c r="AH108" s="240"/>
      <c r="AI108" s="240"/>
      <c r="AJ108" s="240"/>
      <c r="AK108" s="240"/>
      <c r="AL108" s="240"/>
      <c r="AM108" s="240"/>
      <c r="AN108" s="240"/>
      <c r="AO108" s="240"/>
      <c r="AP108" s="240"/>
      <c r="AQ108" s="240"/>
      <c r="AR108" s="240"/>
      <c r="AS108" s="240"/>
      <c r="AT108" s="240"/>
      <c r="AU108" s="240"/>
      <c r="BW108" s="54"/>
      <c r="BX108" s="54"/>
      <c r="BY108" s="54"/>
      <c r="BZ108" s="54"/>
      <c r="CA108" s="54"/>
      <c r="CB108" s="54"/>
      <c r="CC108" s="54"/>
      <c r="CD108" s="54"/>
      <c r="CE108" s="54"/>
      <c r="CF108" s="54"/>
      <c r="CG108" s="54"/>
      <c r="CH108" s="54"/>
      <c r="CI108" s="54"/>
      <c r="CJ108" s="54"/>
      <c r="CK108" s="54"/>
      <c r="CL108" s="54"/>
      <c r="CX108" s="54"/>
      <c r="CY108" s="54"/>
      <c r="CZ108" s="54"/>
      <c r="DA108" s="54"/>
    </row>
    <row r="109" spans="5:105" ht="15.75">
      <c r="E109" s="241" t="s">
        <v>74</v>
      </c>
      <c r="F109" s="242">
        <v>50587.299999999996</v>
      </c>
      <c r="G109" s="242">
        <v>28657</v>
      </c>
      <c r="H109" s="242">
        <v>0</v>
      </c>
      <c r="I109" s="242">
        <v>0</v>
      </c>
      <c r="J109" s="242">
        <v>0</v>
      </c>
      <c r="K109" s="242">
        <v>0</v>
      </c>
      <c r="L109" s="242">
        <v>0</v>
      </c>
      <c r="M109" s="242">
        <v>0</v>
      </c>
      <c r="N109" s="242">
        <v>0</v>
      </c>
      <c r="O109" s="242">
        <v>0</v>
      </c>
      <c r="P109" s="242">
        <v>0</v>
      </c>
      <c r="Q109" s="242">
        <v>0</v>
      </c>
      <c r="R109" s="242">
        <v>0</v>
      </c>
      <c r="S109" s="242">
        <v>0</v>
      </c>
      <c r="T109" s="242">
        <v>0</v>
      </c>
      <c r="U109" s="242">
        <v>0</v>
      </c>
      <c r="V109" s="243">
        <v>0</v>
      </c>
      <c r="W109" s="243">
        <v>0</v>
      </c>
      <c r="X109" s="243">
        <v>0</v>
      </c>
      <c r="Y109" s="243">
        <v>0</v>
      </c>
      <c r="Z109" s="243">
        <v>0</v>
      </c>
      <c r="AA109" s="242">
        <v>0</v>
      </c>
      <c r="AB109" s="242">
        <v>0</v>
      </c>
      <c r="AC109" s="242">
        <v>0</v>
      </c>
      <c r="AD109" s="242">
        <v>0</v>
      </c>
      <c r="AE109" s="242">
        <v>0</v>
      </c>
      <c r="AF109" s="242">
        <v>0</v>
      </c>
      <c r="AG109" s="242">
        <v>0</v>
      </c>
      <c r="AH109" s="242">
        <v>0</v>
      </c>
      <c r="AI109" s="242">
        <v>0</v>
      </c>
      <c r="AJ109" s="242">
        <v>0</v>
      </c>
      <c r="AK109" s="242">
        <v>0</v>
      </c>
      <c r="AL109" s="242">
        <v>0</v>
      </c>
      <c r="AM109" s="242">
        <v>0</v>
      </c>
      <c r="AN109" s="242">
        <v>0</v>
      </c>
      <c r="AO109" s="242">
        <v>0</v>
      </c>
      <c r="AP109" s="242">
        <v>0</v>
      </c>
      <c r="AQ109" s="242">
        <v>0</v>
      </c>
      <c r="AR109" s="242">
        <v>0</v>
      </c>
      <c r="AS109" s="242">
        <v>0</v>
      </c>
      <c r="AT109" s="242">
        <v>0</v>
      </c>
      <c r="AU109" s="242">
        <v>0</v>
      </c>
      <c r="BW109" s="54"/>
      <c r="BX109" s="54"/>
      <c r="BY109" s="54"/>
      <c r="BZ109" s="54"/>
      <c r="CA109" s="54"/>
      <c r="CB109" s="54"/>
      <c r="CC109" s="54"/>
      <c r="CD109" s="54"/>
      <c r="CE109" s="54"/>
      <c r="CF109" s="54"/>
      <c r="CG109" s="54"/>
      <c r="CH109" s="54"/>
      <c r="CI109" s="54"/>
      <c r="CJ109" s="54"/>
      <c r="CK109" s="54"/>
      <c r="CL109" s="54"/>
      <c r="CX109" s="54"/>
      <c r="CY109" s="54"/>
      <c r="CZ109" s="54"/>
      <c r="DA109" s="54"/>
    </row>
    <row r="110" spans="5:105" ht="15.75">
      <c r="E110" s="236" t="s">
        <v>239</v>
      </c>
      <c r="F110" s="244"/>
      <c r="G110" s="244"/>
      <c r="H110" s="244"/>
      <c r="I110" s="244"/>
      <c r="J110" s="244"/>
      <c r="K110" s="244"/>
      <c r="L110" s="244"/>
      <c r="M110" s="244"/>
      <c r="N110" s="244"/>
      <c r="O110" s="244"/>
      <c r="P110" s="244"/>
      <c r="Q110" s="244"/>
      <c r="R110" s="244"/>
      <c r="S110" s="244"/>
      <c r="T110" s="244"/>
      <c r="U110" s="244"/>
      <c r="V110" s="245"/>
      <c r="W110" s="245"/>
      <c r="X110" s="245"/>
      <c r="Y110" s="245"/>
      <c r="Z110" s="245"/>
      <c r="AA110" s="244"/>
      <c r="AB110" s="244"/>
      <c r="AC110" s="244"/>
      <c r="AD110" s="244"/>
      <c r="AE110" s="244"/>
      <c r="AF110" s="244"/>
      <c r="AG110" s="244"/>
      <c r="AH110" s="244"/>
      <c r="AI110" s="244"/>
      <c r="AJ110" s="244"/>
      <c r="AK110" s="244"/>
      <c r="AL110" s="244"/>
      <c r="AM110" s="244"/>
      <c r="AN110" s="244"/>
      <c r="AO110" s="244"/>
      <c r="AP110" s="244"/>
      <c r="AQ110" s="244"/>
      <c r="AR110" s="244"/>
      <c r="AS110" s="244"/>
      <c r="AT110" s="244"/>
      <c r="AU110" s="244"/>
      <c r="BW110" s="54"/>
      <c r="BX110" s="54"/>
      <c r="BY110" s="54"/>
      <c r="BZ110" s="54"/>
      <c r="CA110" s="54"/>
      <c r="CB110" s="54"/>
      <c r="CC110" s="54"/>
      <c r="CD110" s="54"/>
      <c r="CE110" s="54"/>
      <c r="CF110" s="54"/>
      <c r="CG110" s="54"/>
      <c r="CH110" s="54"/>
      <c r="CI110" s="54"/>
      <c r="CJ110" s="54"/>
      <c r="CK110" s="54"/>
      <c r="CL110" s="54"/>
      <c r="CX110" s="54"/>
      <c r="CY110" s="54"/>
      <c r="CZ110" s="54"/>
      <c r="DA110" s="54"/>
    </row>
    <row r="111" spans="5:105" ht="15.75">
      <c r="E111" s="239">
        <v>1</v>
      </c>
      <c r="F111" s="240">
        <v>5220</v>
      </c>
      <c r="G111" s="240">
        <v>0</v>
      </c>
      <c r="H111" s="240">
        <v>6789.3</v>
      </c>
      <c r="I111" s="240">
        <v>0</v>
      </c>
      <c r="J111" s="240">
        <v>0</v>
      </c>
      <c r="K111" s="240">
        <v>0</v>
      </c>
      <c r="L111" s="240">
        <v>0</v>
      </c>
      <c r="M111" s="240">
        <v>0</v>
      </c>
      <c r="N111" s="240">
        <v>0</v>
      </c>
      <c r="O111" s="240">
        <v>0</v>
      </c>
      <c r="P111" s="240">
        <v>0</v>
      </c>
      <c r="Q111" s="240">
        <v>0</v>
      </c>
      <c r="R111" s="240">
        <v>0</v>
      </c>
      <c r="S111" s="240">
        <v>0</v>
      </c>
      <c r="T111" s="240">
        <v>0</v>
      </c>
      <c r="U111" s="240">
        <v>1646</v>
      </c>
      <c r="V111" s="240">
        <v>0</v>
      </c>
      <c r="W111" s="240">
        <v>0</v>
      </c>
      <c r="X111" s="330"/>
      <c r="Y111" s="330"/>
      <c r="Z111" s="330"/>
      <c r="AA111" s="240"/>
      <c r="AB111" s="240"/>
      <c r="AC111" s="240"/>
      <c r="AD111" s="240"/>
      <c r="AE111" s="240"/>
      <c r="AF111" s="240"/>
      <c r="AG111" s="240"/>
      <c r="AH111" s="240"/>
      <c r="AI111" s="240"/>
      <c r="AJ111" s="240"/>
      <c r="AK111" s="240"/>
      <c r="AL111" s="240"/>
      <c r="AM111" s="240"/>
      <c r="AN111" s="240"/>
      <c r="AO111" s="240"/>
      <c r="AP111" s="240"/>
      <c r="AQ111" s="240"/>
      <c r="AR111" s="240"/>
      <c r="AS111" s="240"/>
      <c r="AT111" s="240"/>
      <c r="AU111" s="240"/>
      <c r="BW111" s="54"/>
      <c r="BX111" s="54"/>
      <c r="BY111" s="54"/>
      <c r="BZ111" s="54"/>
      <c r="CA111" s="54"/>
      <c r="CB111" s="54"/>
      <c r="CC111" s="54"/>
      <c r="CD111" s="54"/>
      <c r="CE111" s="54"/>
      <c r="CF111" s="54"/>
      <c r="CG111" s="54"/>
      <c r="CH111" s="54"/>
      <c r="CI111" s="54"/>
      <c r="CJ111" s="54"/>
      <c r="CK111" s="54"/>
      <c r="CL111" s="54"/>
      <c r="CX111" s="54"/>
      <c r="CY111" s="54"/>
      <c r="CZ111" s="54"/>
      <c r="DA111" s="54"/>
    </row>
    <row r="112" spans="5:105" ht="15.75">
      <c r="E112" s="239">
        <v>2</v>
      </c>
      <c r="F112" s="240">
        <v>4870</v>
      </c>
      <c r="G112" s="240">
        <v>0</v>
      </c>
      <c r="H112" s="240">
        <v>6727.7</v>
      </c>
      <c r="I112" s="240">
        <v>0</v>
      </c>
      <c r="J112" s="240">
        <v>0</v>
      </c>
      <c r="K112" s="240">
        <v>0</v>
      </c>
      <c r="L112" s="240">
        <v>0</v>
      </c>
      <c r="M112" s="240">
        <v>0</v>
      </c>
      <c r="N112" s="240">
        <v>0</v>
      </c>
      <c r="O112" s="240">
        <v>0</v>
      </c>
      <c r="P112" s="240">
        <v>0</v>
      </c>
      <c r="Q112" s="240">
        <v>0</v>
      </c>
      <c r="R112" s="240">
        <v>0</v>
      </c>
      <c r="S112" s="240">
        <v>0</v>
      </c>
      <c r="T112" s="240">
        <v>0</v>
      </c>
      <c r="U112" s="240">
        <v>856</v>
      </c>
      <c r="V112" s="240">
        <v>0</v>
      </c>
      <c r="W112" s="240">
        <v>0</v>
      </c>
      <c r="X112" s="330"/>
      <c r="Y112" s="330"/>
      <c r="Z112" s="330"/>
      <c r="AA112" s="240"/>
      <c r="AB112" s="240"/>
      <c r="AC112" s="240"/>
      <c r="AD112" s="240"/>
      <c r="AE112" s="240"/>
      <c r="AF112" s="240"/>
      <c r="AG112" s="240"/>
      <c r="AH112" s="240"/>
      <c r="AI112" s="240"/>
      <c r="AJ112" s="240"/>
      <c r="AK112" s="240"/>
      <c r="AL112" s="240"/>
      <c r="AM112" s="240"/>
      <c r="AN112" s="240"/>
      <c r="AO112" s="240"/>
      <c r="AP112" s="240"/>
      <c r="AQ112" s="240"/>
      <c r="AR112" s="240"/>
      <c r="AS112" s="240"/>
      <c r="AT112" s="240"/>
      <c r="AU112" s="240"/>
      <c r="BW112" s="54"/>
      <c r="BX112" s="54"/>
      <c r="BY112" s="54"/>
      <c r="BZ112" s="54"/>
      <c r="CA112" s="54"/>
      <c r="CB112" s="54"/>
      <c r="CC112" s="54"/>
      <c r="CD112" s="54"/>
      <c r="CE112" s="54"/>
      <c r="CF112" s="54"/>
      <c r="CG112" s="54"/>
      <c r="CH112" s="54"/>
      <c r="CI112" s="54"/>
      <c r="CJ112" s="54"/>
      <c r="CK112" s="54"/>
      <c r="CL112" s="54"/>
      <c r="CX112" s="54"/>
      <c r="CY112" s="54"/>
      <c r="CZ112" s="54"/>
      <c r="DA112" s="54"/>
    </row>
    <row r="113" spans="5:105" ht="15.75">
      <c r="E113" s="239">
        <v>3</v>
      </c>
      <c r="F113" s="240">
        <v>7155.3</v>
      </c>
      <c r="G113" s="240">
        <v>0</v>
      </c>
      <c r="H113" s="240">
        <v>3039</v>
      </c>
      <c r="I113" s="240">
        <v>0</v>
      </c>
      <c r="J113" s="240">
        <v>0</v>
      </c>
      <c r="K113" s="240">
        <v>0</v>
      </c>
      <c r="L113" s="240">
        <v>0</v>
      </c>
      <c r="M113" s="240">
        <v>0</v>
      </c>
      <c r="N113" s="240">
        <v>0</v>
      </c>
      <c r="O113" s="240">
        <v>0</v>
      </c>
      <c r="P113" s="240">
        <v>0</v>
      </c>
      <c r="Q113" s="240">
        <v>0</v>
      </c>
      <c r="R113" s="240">
        <v>0</v>
      </c>
      <c r="S113" s="240">
        <v>0</v>
      </c>
      <c r="T113" s="240">
        <v>0</v>
      </c>
      <c r="U113" s="240">
        <v>0</v>
      </c>
      <c r="V113" s="240">
        <v>0</v>
      </c>
      <c r="W113" s="240">
        <v>0</v>
      </c>
      <c r="X113" s="330"/>
      <c r="Y113" s="330"/>
      <c r="Z113" s="330"/>
      <c r="AA113" s="240"/>
      <c r="AB113" s="240"/>
      <c r="AC113" s="240"/>
      <c r="AD113" s="240"/>
      <c r="AE113" s="240"/>
      <c r="AF113" s="240"/>
      <c r="AG113" s="240"/>
      <c r="AH113" s="240"/>
      <c r="AI113" s="240"/>
      <c r="AJ113" s="240"/>
      <c r="AK113" s="240"/>
      <c r="AL113" s="240"/>
      <c r="AM113" s="240"/>
      <c r="AN113" s="240"/>
      <c r="AO113" s="240"/>
      <c r="AP113" s="240"/>
      <c r="AQ113" s="240"/>
      <c r="AR113" s="240"/>
      <c r="AS113" s="240"/>
      <c r="AT113" s="240"/>
      <c r="AU113" s="240"/>
      <c r="BW113" s="54"/>
      <c r="BX113" s="54"/>
      <c r="BY113" s="54"/>
      <c r="BZ113" s="54"/>
      <c r="CA113" s="54"/>
      <c r="CB113" s="54"/>
      <c r="CC113" s="54"/>
      <c r="CD113" s="54"/>
      <c r="CE113" s="54"/>
      <c r="CF113" s="54"/>
      <c r="CG113" s="54"/>
      <c r="CH113" s="54"/>
      <c r="CI113" s="54"/>
      <c r="CJ113" s="54"/>
      <c r="CK113" s="54"/>
      <c r="CL113" s="54"/>
      <c r="CX113" s="54"/>
      <c r="CY113" s="54"/>
      <c r="CZ113" s="54"/>
      <c r="DA113" s="54"/>
    </row>
    <row r="114" spans="5:105" ht="15.75">
      <c r="E114" s="239">
        <v>4</v>
      </c>
      <c r="F114" s="240">
        <v>11677</v>
      </c>
      <c r="G114" s="240">
        <v>0</v>
      </c>
      <c r="H114" s="240">
        <v>2567.6999999999998</v>
      </c>
      <c r="I114" s="240">
        <v>0</v>
      </c>
      <c r="J114" s="240">
        <v>0</v>
      </c>
      <c r="K114" s="240">
        <v>0</v>
      </c>
      <c r="L114" s="240">
        <v>0</v>
      </c>
      <c r="M114" s="240">
        <v>0</v>
      </c>
      <c r="N114" s="240">
        <v>0</v>
      </c>
      <c r="O114" s="240">
        <v>0</v>
      </c>
      <c r="P114" s="240">
        <v>0</v>
      </c>
      <c r="Q114" s="240">
        <v>0</v>
      </c>
      <c r="R114" s="240">
        <v>0</v>
      </c>
      <c r="S114" s="240">
        <v>0</v>
      </c>
      <c r="T114" s="240">
        <v>0</v>
      </c>
      <c r="U114" s="240">
        <v>0</v>
      </c>
      <c r="V114" s="240">
        <v>0</v>
      </c>
      <c r="W114" s="240">
        <v>0</v>
      </c>
      <c r="X114" s="330"/>
      <c r="Y114" s="330"/>
      <c r="Z114" s="330"/>
      <c r="AA114" s="240"/>
      <c r="AB114" s="240"/>
      <c r="AC114" s="240"/>
      <c r="AD114" s="240"/>
      <c r="AE114" s="240"/>
      <c r="AF114" s="240"/>
      <c r="AG114" s="240"/>
      <c r="AH114" s="240"/>
      <c r="AI114" s="240"/>
      <c r="AJ114" s="240"/>
      <c r="AK114" s="240"/>
      <c r="AL114" s="240"/>
      <c r="AM114" s="240"/>
      <c r="AN114" s="240"/>
      <c r="AO114" s="240"/>
      <c r="AP114" s="240"/>
      <c r="AQ114" s="240"/>
      <c r="AR114" s="240"/>
      <c r="AS114" s="240"/>
      <c r="AT114" s="240"/>
      <c r="AU114" s="240"/>
      <c r="BW114" s="54"/>
      <c r="BX114" s="54"/>
      <c r="BY114" s="54"/>
      <c r="BZ114" s="54"/>
      <c r="CA114" s="54"/>
      <c r="CB114" s="54"/>
      <c r="CC114" s="54"/>
      <c r="CD114" s="54"/>
      <c r="CE114" s="54"/>
      <c r="CF114" s="54"/>
      <c r="CG114" s="54"/>
      <c r="CH114" s="54"/>
      <c r="CI114" s="54"/>
      <c r="CJ114" s="54"/>
      <c r="CK114" s="54"/>
      <c r="CL114" s="54"/>
      <c r="CX114" s="54"/>
      <c r="CY114" s="54"/>
      <c r="CZ114" s="54"/>
      <c r="DA114" s="54"/>
    </row>
    <row r="115" spans="5:105" ht="15.75">
      <c r="E115" s="239">
        <v>5</v>
      </c>
      <c r="F115" s="240">
        <v>8785.7999999999993</v>
      </c>
      <c r="G115" s="240">
        <v>0</v>
      </c>
      <c r="H115" s="240">
        <v>0</v>
      </c>
      <c r="I115" s="240">
        <v>0</v>
      </c>
      <c r="J115" s="240">
        <v>0</v>
      </c>
      <c r="K115" s="240">
        <v>0</v>
      </c>
      <c r="L115" s="240">
        <v>0</v>
      </c>
      <c r="M115" s="240">
        <v>0</v>
      </c>
      <c r="N115" s="240">
        <v>0</v>
      </c>
      <c r="O115" s="240">
        <v>0</v>
      </c>
      <c r="P115" s="240">
        <v>0</v>
      </c>
      <c r="Q115" s="240">
        <v>0</v>
      </c>
      <c r="R115" s="240">
        <v>7640.9</v>
      </c>
      <c r="S115" s="240">
        <v>0</v>
      </c>
      <c r="T115" s="240">
        <v>0</v>
      </c>
      <c r="U115" s="240">
        <v>0</v>
      </c>
      <c r="V115" s="240">
        <v>0</v>
      </c>
      <c r="W115" s="240">
        <v>0</v>
      </c>
      <c r="X115" s="330"/>
      <c r="Y115" s="330"/>
      <c r="Z115" s="330"/>
      <c r="AA115" s="240"/>
      <c r="AB115" s="240"/>
      <c r="AC115" s="240"/>
      <c r="AD115" s="240"/>
      <c r="AE115" s="240"/>
      <c r="AF115" s="240"/>
      <c r="AG115" s="240"/>
      <c r="AH115" s="240"/>
      <c r="AI115" s="240"/>
      <c r="AJ115" s="240"/>
      <c r="AK115" s="240"/>
      <c r="AL115" s="240"/>
      <c r="AM115" s="240"/>
      <c r="AN115" s="240"/>
      <c r="AO115" s="240"/>
      <c r="AP115" s="240"/>
      <c r="AQ115" s="240"/>
      <c r="AR115" s="240"/>
      <c r="AS115" s="240"/>
      <c r="AT115" s="240"/>
      <c r="AU115" s="240"/>
      <c r="BW115" s="54"/>
      <c r="BX115" s="54"/>
      <c r="BY115" s="54"/>
      <c r="BZ115" s="54"/>
      <c r="CA115" s="54"/>
      <c r="CB115" s="54"/>
      <c r="CC115" s="54"/>
      <c r="CD115" s="54"/>
      <c r="CE115" s="54"/>
      <c r="CF115" s="54"/>
      <c r="CG115" s="54"/>
      <c r="CH115" s="54"/>
      <c r="CI115" s="54"/>
      <c r="CJ115" s="54"/>
      <c r="CK115" s="54"/>
      <c r="CL115" s="54"/>
      <c r="CX115" s="54"/>
      <c r="CY115" s="54"/>
      <c r="CZ115" s="54"/>
      <c r="DA115" s="54"/>
    </row>
    <row r="116" spans="5:105" ht="15.75">
      <c r="E116" s="239">
        <v>6</v>
      </c>
      <c r="F116" s="240">
        <v>9350</v>
      </c>
      <c r="G116" s="240">
        <v>0</v>
      </c>
      <c r="H116" s="240">
        <v>0</v>
      </c>
      <c r="I116" s="240">
        <v>0</v>
      </c>
      <c r="J116" s="240">
        <v>0</v>
      </c>
      <c r="K116" s="240">
        <v>0</v>
      </c>
      <c r="L116" s="240">
        <v>0</v>
      </c>
      <c r="M116" s="240">
        <v>0</v>
      </c>
      <c r="N116" s="240">
        <v>0</v>
      </c>
      <c r="O116" s="240">
        <v>0</v>
      </c>
      <c r="P116" s="240">
        <v>0</v>
      </c>
      <c r="Q116" s="240">
        <v>0</v>
      </c>
      <c r="R116" s="240">
        <v>6512.4</v>
      </c>
      <c r="S116" s="240">
        <v>0</v>
      </c>
      <c r="T116" s="240">
        <v>0</v>
      </c>
      <c r="U116" s="240">
        <v>0</v>
      </c>
      <c r="V116" s="240">
        <v>0</v>
      </c>
      <c r="W116" s="240">
        <v>0</v>
      </c>
      <c r="X116" s="330"/>
      <c r="Y116" s="330"/>
      <c r="Z116" s="330"/>
      <c r="AA116" s="240"/>
      <c r="AB116" s="240"/>
      <c r="AC116" s="240"/>
      <c r="AD116" s="240"/>
      <c r="AE116" s="240"/>
      <c r="AF116" s="240"/>
      <c r="AG116" s="240"/>
      <c r="AH116" s="240"/>
      <c r="AI116" s="240"/>
      <c r="AJ116" s="240"/>
      <c r="AK116" s="240"/>
      <c r="AL116" s="240"/>
      <c r="AM116" s="240"/>
      <c r="AN116" s="240"/>
      <c r="AO116" s="240"/>
      <c r="AP116" s="240"/>
      <c r="AQ116" s="240"/>
      <c r="AR116" s="240"/>
      <c r="AS116" s="240"/>
      <c r="AT116" s="240"/>
      <c r="AU116" s="240"/>
      <c r="BW116" s="54"/>
      <c r="BX116" s="54"/>
      <c r="BY116" s="54"/>
      <c r="BZ116" s="54"/>
      <c r="CA116" s="54"/>
      <c r="CB116" s="54"/>
      <c r="CC116" s="54"/>
      <c r="CD116" s="54"/>
      <c r="CE116" s="54"/>
      <c r="CF116" s="54"/>
      <c r="CG116" s="54"/>
      <c r="CH116" s="54"/>
      <c r="CI116" s="54"/>
      <c r="CJ116" s="54"/>
      <c r="CK116" s="54"/>
      <c r="CL116" s="54"/>
      <c r="CX116" s="54"/>
      <c r="CY116" s="54"/>
      <c r="CZ116" s="54"/>
      <c r="DA116" s="54"/>
    </row>
    <row r="117" spans="5:105" ht="15.75">
      <c r="E117" s="239">
        <v>7</v>
      </c>
      <c r="F117" s="240">
        <v>28380.400000000001</v>
      </c>
      <c r="G117" s="240">
        <v>20810.400000000001</v>
      </c>
      <c r="H117" s="240">
        <v>0</v>
      </c>
      <c r="I117" s="240">
        <v>0</v>
      </c>
      <c r="J117" s="240">
        <v>0</v>
      </c>
      <c r="K117" s="240">
        <v>0</v>
      </c>
      <c r="L117" s="240">
        <v>0</v>
      </c>
      <c r="M117" s="240">
        <v>0</v>
      </c>
      <c r="N117" s="240">
        <v>0</v>
      </c>
      <c r="O117" s="240">
        <v>0</v>
      </c>
      <c r="P117" s="240">
        <v>0</v>
      </c>
      <c r="Q117" s="240">
        <v>2100</v>
      </c>
      <c r="R117" s="240">
        <v>4448</v>
      </c>
      <c r="S117" s="240">
        <v>0</v>
      </c>
      <c r="T117" s="240">
        <v>0</v>
      </c>
      <c r="U117" s="240">
        <v>0</v>
      </c>
      <c r="V117" s="240">
        <v>0</v>
      </c>
      <c r="W117" s="240">
        <v>0</v>
      </c>
      <c r="X117" s="330"/>
      <c r="Y117" s="330"/>
      <c r="Z117" s="330"/>
      <c r="AA117" s="240"/>
      <c r="AB117" s="240"/>
      <c r="AC117" s="240"/>
      <c r="AD117" s="240"/>
      <c r="AE117" s="240"/>
      <c r="AF117" s="240"/>
      <c r="AG117" s="240"/>
      <c r="AH117" s="240"/>
      <c r="AI117" s="240"/>
      <c r="AJ117" s="240"/>
      <c r="AK117" s="240"/>
      <c r="AL117" s="240"/>
      <c r="AM117" s="240"/>
      <c r="AN117" s="240"/>
      <c r="AO117" s="240"/>
      <c r="AP117" s="240"/>
      <c r="AQ117" s="240"/>
      <c r="AR117" s="240"/>
      <c r="AS117" s="240"/>
      <c r="AT117" s="240"/>
      <c r="AU117" s="240"/>
      <c r="BW117" s="54"/>
      <c r="BX117" s="54"/>
      <c r="BY117" s="54"/>
      <c r="BZ117" s="54"/>
      <c r="CA117" s="54"/>
      <c r="CB117" s="54"/>
      <c r="CC117" s="54"/>
      <c r="CD117" s="54"/>
      <c r="CE117" s="54"/>
      <c r="CF117" s="54"/>
      <c r="CG117" s="54"/>
      <c r="CH117" s="54"/>
      <c r="CI117" s="54"/>
      <c r="CJ117" s="54"/>
      <c r="CK117" s="54"/>
      <c r="CL117" s="54"/>
      <c r="CX117" s="54"/>
      <c r="CY117" s="54"/>
      <c r="CZ117" s="54"/>
      <c r="DA117" s="54"/>
    </row>
    <row r="118" spans="5:105" ht="15.75">
      <c r="E118" s="239">
        <v>8</v>
      </c>
      <c r="F118" s="240">
        <v>26384</v>
      </c>
      <c r="G118" s="240">
        <v>9283.1</v>
      </c>
      <c r="H118" s="240">
        <v>0</v>
      </c>
      <c r="I118" s="240">
        <v>0</v>
      </c>
      <c r="J118" s="240">
        <v>0</v>
      </c>
      <c r="K118" s="240">
        <v>0</v>
      </c>
      <c r="L118" s="240">
        <v>0</v>
      </c>
      <c r="M118" s="240">
        <v>0</v>
      </c>
      <c r="N118" s="240">
        <v>0</v>
      </c>
      <c r="O118" s="240">
        <v>0</v>
      </c>
      <c r="P118" s="240">
        <v>0</v>
      </c>
      <c r="Q118" s="240">
        <v>2337.3000000000002</v>
      </c>
      <c r="R118" s="240">
        <v>1500</v>
      </c>
      <c r="S118" s="240">
        <v>0</v>
      </c>
      <c r="T118" s="240">
        <v>348.9</v>
      </c>
      <c r="U118" s="240">
        <v>0</v>
      </c>
      <c r="V118" s="240">
        <v>0</v>
      </c>
      <c r="W118" s="240">
        <v>0</v>
      </c>
      <c r="X118" s="330"/>
      <c r="Y118" s="330"/>
      <c r="Z118" s="330"/>
      <c r="AA118" s="240"/>
      <c r="AB118" s="240"/>
      <c r="AC118" s="240"/>
      <c r="AD118" s="240"/>
      <c r="AE118" s="240"/>
      <c r="AF118" s="240"/>
      <c r="AG118" s="240"/>
      <c r="AH118" s="240"/>
      <c r="AI118" s="240"/>
      <c r="AJ118" s="240"/>
      <c r="AK118" s="240"/>
      <c r="AL118" s="240"/>
      <c r="AM118" s="240"/>
      <c r="AN118" s="240"/>
      <c r="AO118" s="240"/>
      <c r="AP118" s="240"/>
      <c r="AQ118" s="240"/>
      <c r="AR118" s="240"/>
      <c r="AS118" s="240"/>
      <c r="AT118" s="240"/>
      <c r="AU118" s="240"/>
      <c r="BW118" s="54"/>
      <c r="BX118" s="54"/>
      <c r="BY118" s="54"/>
      <c r="BZ118" s="54"/>
      <c r="CA118" s="54"/>
      <c r="CB118" s="54"/>
      <c r="CC118" s="54"/>
      <c r="CD118" s="54"/>
      <c r="CE118" s="54"/>
      <c r="CF118" s="54"/>
      <c r="CG118" s="54"/>
      <c r="CH118" s="54"/>
      <c r="CI118" s="54"/>
      <c r="CJ118" s="54"/>
      <c r="CK118" s="54"/>
      <c r="CL118" s="54"/>
      <c r="CX118" s="54"/>
      <c r="CY118" s="54"/>
      <c r="CZ118" s="54"/>
      <c r="DA118" s="54"/>
    </row>
    <row r="119" spans="5:105" ht="15.75">
      <c r="E119" s="239">
        <v>9</v>
      </c>
      <c r="F119" s="240">
        <v>23763.599999999999</v>
      </c>
      <c r="G119" s="240">
        <v>6764</v>
      </c>
      <c r="H119" s="240">
        <v>0</v>
      </c>
      <c r="I119" s="240">
        <v>0</v>
      </c>
      <c r="J119" s="240">
        <v>0</v>
      </c>
      <c r="K119" s="240">
        <v>0</v>
      </c>
      <c r="L119" s="240">
        <v>0</v>
      </c>
      <c r="M119" s="240">
        <v>0</v>
      </c>
      <c r="N119" s="240">
        <v>0</v>
      </c>
      <c r="O119" s="240">
        <v>0</v>
      </c>
      <c r="P119" s="240">
        <v>0</v>
      </c>
      <c r="Q119" s="240">
        <v>2180</v>
      </c>
      <c r="R119" s="240">
        <v>1096.3</v>
      </c>
      <c r="S119" s="240">
        <v>0</v>
      </c>
      <c r="T119" s="240">
        <v>1935.7</v>
      </c>
      <c r="U119" s="240">
        <v>0</v>
      </c>
      <c r="V119" s="240">
        <v>0</v>
      </c>
      <c r="W119" s="240">
        <v>0</v>
      </c>
      <c r="X119" s="330"/>
      <c r="Y119" s="330"/>
      <c r="Z119" s="330"/>
      <c r="AA119" s="240"/>
      <c r="AB119" s="240"/>
      <c r="AC119" s="240"/>
      <c r="AD119" s="240"/>
      <c r="AE119" s="240"/>
      <c r="AF119" s="240"/>
      <c r="AG119" s="240"/>
      <c r="AH119" s="240"/>
      <c r="AI119" s="240"/>
      <c r="AJ119" s="240"/>
      <c r="AK119" s="240"/>
      <c r="AL119" s="240"/>
      <c r="AM119" s="240"/>
      <c r="AN119" s="240"/>
      <c r="AO119" s="240"/>
      <c r="AP119" s="240"/>
      <c r="AQ119" s="240"/>
      <c r="AR119" s="240"/>
      <c r="AS119" s="240"/>
      <c r="AT119" s="240"/>
      <c r="AU119" s="240"/>
      <c r="BW119" s="54"/>
      <c r="BX119" s="54"/>
      <c r="BY119" s="54"/>
      <c r="BZ119" s="54"/>
      <c r="CA119" s="54"/>
      <c r="CB119" s="54"/>
      <c r="CC119" s="54"/>
      <c r="CD119" s="54"/>
      <c r="CE119" s="54"/>
      <c r="CF119" s="54"/>
      <c r="CG119" s="54"/>
      <c r="CH119" s="54"/>
      <c r="CI119" s="54"/>
      <c r="CJ119" s="54"/>
      <c r="CK119" s="54"/>
      <c r="CL119" s="54"/>
      <c r="CX119" s="54"/>
      <c r="CY119" s="54"/>
      <c r="CZ119" s="54"/>
      <c r="DA119" s="54"/>
    </row>
    <row r="120" spans="5:105" ht="15.75">
      <c r="E120" s="239">
        <v>10</v>
      </c>
      <c r="F120" s="240">
        <v>3238.7</v>
      </c>
      <c r="G120" s="240">
        <v>7208</v>
      </c>
      <c r="H120" s="240">
        <v>0</v>
      </c>
      <c r="I120" s="240">
        <v>0</v>
      </c>
      <c r="J120" s="240">
        <v>0</v>
      </c>
      <c r="K120" s="240">
        <v>0</v>
      </c>
      <c r="L120" s="240">
        <v>0</v>
      </c>
      <c r="M120" s="240">
        <v>0</v>
      </c>
      <c r="N120" s="240">
        <v>0</v>
      </c>
      <c r="O120" s="240">
        <v>0</v>
      </c>
      <c r="P120" s="240">
        <v>0</v>
      </c>
      <c r="Q120" s="240">
        <v>0</v>
      </c>
      <c r="R120" s="240">
        <v>1300</v>
      </c>
      <c r="S120" s="240">
        <v>0</v>
      </c>
      <c r="T120" s="240">
        <v>2278</v>
      </c>
      <c r="U120" s="240">
        <v>0</v>
      </c>
      <c r="V120" s="240">
        <v>0</v>
      </c>
      <c r="W120" s="240">
        <v>0</v>
      </c>
      <c r="X120" s="330"/>
      <c r="Y120" s="330"/>
      <c r="Z120" s="330"/>
      <c r="AA120" s="240"/>
      <c r="AB120" s="240"/>
      <c r="AC120" s="240"/>
      <c r="AD120" s="240"/>
      <c r="AE120" s="240"/>
      <c r="AF120" s="240"/>
      <c r="AG120" s="240"/>
      <c r="AH120" s="240"/>
      <c r="AI120" s="240"/>
      <c r="AJ120" s="240"/>
      <c r="AK120" s="240"/>
      <c r="AL120" s="240"/>
      <c r="AM120" s="240"/>
      <c r="AN120" s="240"/>
      <c r="AO120" s="240"/>
      <c r="AP120" s="240"/>
      <c r="AQ120" s="240"/>
      <c r="AR120" s="240"/>
      <c r="AS120" s="240"/>
      <c r="AT120" s="240"/>
      <c r="AU120" s="240"/>
      <c r="BW120" s="54"/>
      <c r="BX120" s="54"/>
      <c r="BY120" s="54"/>
      <c r="BZ120" s="54"/>
      <c r="CA120" s="54"/>
      <c r="CB120" s="54"/>
      <c r="CC120" s="54"/>
      <c r="CD120" s="54"/>
      <c r="CE120" s="54"/>
      <c r="CF120" s="54"/>
      <c r="CG120" s="54"/>
      <c r="CH120" s="54"/>
      <c r="CI120" s="54"/>
      <c r="CJ120" s="54"/>
      <c r="CK120" s="54"/>
      <c r="CL120" s="54"/>
      <c r="CX120" s="54"/>
      <c r="CY120" s="54"/>
      <c r="CZ120" s="54"/>
      <c r="DA120" s="54"/>
    </row>
    <row r="121" spans="5:105" ht="15.75">
      <c r="E121" s="239">
        <v>11</v>
      </c>
      <c r="F121" s="240">
        <v>3233.3</v>
      </c>
      <c r="G121" s="240">
        <v>5697.7</v>
      </c>
      <c r="H121" s="240">
        <v>0</v>
      </c>
      <c r="I121" s="240">
        <v>0</v>
      </c>
      <c r="J121" s="240">
        <v>0</v>
      </c>
      <c r="K121" s="240">
        <v>0</v>
      </c>
      <c r="L121" s="240">
        <v>0</v>
      </c>
      <c r="M121" s="240">
        <v>0</v>
      </c>
      <c r="N121" s="240">
        <v>0</v>
      </c>
      <c r="O121" s="240">
        <v>0</v>
      </c>
      <c r="P121" s="240">
        <v>0</v>
      </c>
      <c r="Q121" s="240">
        <v>0</v>
      </c>
      <c r="R121" s="240">
        <v>450</v>
      </c>
      <c r="S121" s="240">
        <v>0</v>
      </c>
      <c r="T121" s="240">
        <v>1318</v>
      </c>
      <c r="U121" s="240">
        <v>0</v>
      </c>
      <c r="V121" s="240">
        <v>0</v>
      </c>
      <c r="W121" s="240">
        <v>0</v>
      </c>
      <c r="X121" s="330"/>
      <c r="Y121" s="330"/>
      <c r="Z121" s="330"/>
      <c r="AA121" s="240"/>
      <c r="AB121" s="240"/>
      <c r="AC121" s="240"/>
      <c r="AD121" s="240"/>
      <c r="AE121" s="240"/>
      <c r="AF121" s="240"/>
      <c r="AG121" s="240"/>
      <c r="AH121" s="240"/>
      <c r="AI121" s="240"/>
      <c r="AJ121" s="240"/>
      <c r="AK121" s="240"/>
      <c r="AL121" s="240"/>
      <c r="AM121" s="240"/>
      <c r="AN121" s="240"/>
      <c r="AO121" s="240"/>
      <c r="AP121" s="240"/>
      <c r="AQ121" s="240"/>
      <c r="AR121" s="240"/>
      <c r="AS121" s="240"/>
      <c r="AT121" s="240"/>
      <c r="AU121" s="240"/>
      <c r="BW121" s="54"/>
      <c r="BX121" s="54"/>
      <c r="BY121" s="54"/>
      <c r="BZ121" s="54"/>
      <c r="CA121" s="54"/>
      <c r="CB121" s="54"/>
      <c r="CC121" s="54"/>
      <c r="CD121" s="54"/>
      <c r="CE121" s="54"/>
      <c r="CF121" s="54"/>
      <c r="CG121" s="54"/>
      <c r="CH121" s="54"/>
      <c r="CI121" s="54"/>
      <c r="CJ121" s="54"/>
      <c r="CK121" s="54"/>
      <c r="CL121" s="54"/>
      <c r="CX121" s="54"/>
      <c r="CY121" s="54"/>
      <c r="CZ121" s="54"/>
      <c r="DA121" s="54"/>
    </row>
    <row r="122" spans="5:105" ht="15.75">
      <c r="E122" s="239">
        <v>12</v>
      </c>
      <c r="F122" s="240">
        <v>0</v>
      </c>
      <c r="G122" s="240">
        <v>6392.1</v>
      </c>
      <c r="H122" s="240">
        <v>0</v>
      </c>
      <c r="I122" s="240">
        <v>0</v>
      </c>
      <c r="J122" s="240">
        <v>0</v>
      </c>
      <c r="K122" s="240">
        <v>0</v>
      </c>
      <c r="L122" s="240">
        <v>0</v>
      </c>
      <c r="M122" s="240">
        <v>0</v>
      </c>
      <c r="N122" s="240">
        <v>0</v>
      </c>
      <c r="O122" s="240">
        <v>0</v>
      </c>
      <c r="P122" s="240">
        <v>0</v>
      </c>
      <c r="Q122" s="240">
        <v>0</v>
      </c>
      <c r="R122" s="240">
        <v>943.7</v>
      </c>
      <c r="S122" s="240">
        <v>0</v>
      </c>
      <c r="T122" s="240">
        <v>3410</v>
      </c>
      <c r="U122" s="240">
        <v>0</v>
      </c>
      <c r="V122" s="240">
        <v>0</v>
      </c>
      <c r="W122" s="240">
        <v>0</v>
      </c>
      <c r="X122" s="330"/>
      <c r="Y122" s="330"/>
      <c r="Z122" s="330"/>
      <c r="AA122" s="240"/>
      <c r="AB122" s="240"/>
      <c r="AC122" s="240"/>
      <c r="AD122" s="240"/>
      <c r="AE122" s="240"/>
      <c r="AF122" s="240"/>
      <c r="AG122" s="240"/>
      <c r="AH122" s="240"/>
      <c r="AI122" s="240"/>
      <c r="AJ122" s="240"/>
      <c r="AK122" s="240"/>
      <c r="AL122" s="240"/>
      <c r="AM122" s="240"/>
      <c r="AN122" s="240"/>
      <c r="AO122" s="240"/>
      <c r="AP122" s="240"/>
      <c r="AQ122" s="240"/>
      <c r="AR122" s="240"/>
      <c r="AS122" s="240"/>
      <c r="AT122" s="240"/>
      <c r="AU122" s="240"/>
      <c r="BW122" s="54"/>
      <c r="BX122" s="54"/>
      <c r="BY122" s="54"/>
      <c r="BZ122" s="54"/>
      <c r="CA122" s="54"/>
      <c r="CB122" s="54"/>
      <c r="CC122" s="54"/>
      <c r="CD122" s="54"/>
      <c r="CE122" s="54"/>
      <c r="CF122" s="54"/>
      <c r="CG122" s="54"/>
      <c r="CH122" s="54"/>
      <c r="CI122" s="54"/>
      <c r="CJ122" s="54"/>
      <c r="CK122" s="54"/>
      <c r="CL122" s="54"/>
      <c r="CX122" s="54"/>
      <c r="CY122" s="54"/>
      <c r="CZ122" s="54"/>
      <c r="DA122" s="54"/>
    </row>
    <row r="123" spans="5:105" ht="15.75">
      <c r="E123" s="241" t="s">
        <v>74</v>
      </c>
      <c r="F123" s="242">
        <v>132058.1</v>
      </c>
      <c r="G123" s="242">
        <v>56155.299999999996</v>
      </c>
      <c r="H123" s="242">
        <v>19123.7</v>
      </c>
      <c r="I123" s="242">
        <v>0</v>
      </c>
      <c r="J123" s="242">
        <v>0</v>
      </c>
      <c r="K123" s="242">
        <v>0</v>
      </c>
      <c r="L123" s="242">
        <v>0</v>
      </c>
      <c r="M123" s="242">
        <v>0</v>
      </c>
      <c r="N123" s="242">
        <v>0</v>
      </c>
      <c r="O123" s="242">
        <v>0</v>
      </c>
      <c r="P123" s="242">
        <v>0</v>
      </c>
      <c r="Q123" s="242">
        <v>6617.3</v>
      </c>
      <c r="R123" s="242">
        <v>23891.3</v>
      </c>
      <c r="S123" s="242">
        <v>0</v>
      </c>
      <c r="T123" s="242">
        <v>9290.6</v>
      </c>
      <c r="U123" s="242">
        <v>2502</v>
      </c>
      <c r="V123" s="243">
        <v>0</v>
      </c>
      <c r="W123" s="243">
        <v>0</v>
      </c>
      <c r="X123" s="243">
        <v>0</v>
      </c>
      <c r="Y123" s="243">
        <v>0</v>
      </c>
      <c r="Z123" s="243">
        <v>0</v>
      </c>
      <c r="AA123" s="242">
        <v>0</v>
      </c>
      <c r="AB123" s="242">
        <v>0</v>
      </c>
      <c r="AC123" s="242">
        <v>0</v>
      </c>
      <c r="AD123" s="242">
        <v>0</v>
      </c>
      <c r="AE123" s="242">
        <v>0</v>
      </c>
      <c r="AF123" s="242">
        <v>0</v>
      </c>
      <c r="AG123" s="242">
        <v>0</v>
      </c>
      <c r="AH123" s="242">
        <v>0</v>
      </c>
      <c r="AI123" s="242">
        <v>0</v>
      </c>
      <c r="AJ123" s="242">
        <v>0</v>
      </c>
      <c r="AK123" s="242">
        <v>0</v>
      </c>
      <c r="AL123" s="242">
        <v>0</v>
      </c>
      <c r="AM123" s="242">
        <v>0</v>
      </c>
      <c r="AN123" s="242">
        <v>0</v>
      </c>
      <c r="AO123" s="242">
        <v>0</v>
      </c>
      <c r="AP123" s="242">
        <v>0</v>
      </c>
      <c r="AQ123" s="242">
        <v>0</v>
      </c>
      <c r="AR123" s="242">
        <v>0</v>
      </c>
      <c r="AS123" s="242">
        <v>0</v>
      </c>
      <c r="AT123" s="242">
        <v>0</v>
      </c>
      <c r="AU123" s="242">
        <v>0</v>
      </c>
      <c r="BW123" s="54"/>
      <c r="BX123" s="54"/>
      <c r="BY123" s="54"/>
      <c r="BZ123" s="54"/>
      <c r="CA123" s="54"/>
      <c r="CB123" s="54"/>
      <c r="CC123" s="54"/>
      <c r="CD123" s="54"/>
      <c r="CE123" s="54"/>
      <c r="CF123" s="54"/>
      <c r="CG123" s="54"/>
      <c r="CH123" s="54"/>
      <c r="CI123" s="54"/>
      <c r="CJ123" s="54"/>
      <c r="CK123" s="54"/>
      <c r="CL123" s="54"/>
      <c r="CX123" s="54"/>
      <c r="CY123" s="54"/>
      <c r="CZ123" s="54"/>
      <c r="DA123" s="54"/>
    </row>
    <row r="124" spans="5:105" ht="15.75">
      <c r="E124" s="246" t="s">
        <v>74</v>
      </c>
      <c r="F124" s="247"/>
      <c r="G124" s="247"/>
      <c r="H124" s="247"/>
      <c r="I124" s="247"/>
      <c r="J124" s="247"/>
      <c r="K124" s="247"/>
      <c r="L124" s="247"/>
      <c r="M124" s="247"/>
      <c r="N124" s="247"/>
      <c r="O124" s="247"/>
      <c r="P124" s="247"/>
      <c r="Q124" s="247"/>
      <c r="R124" s="247"/>
      <c r="S124" s="247"/>
      <c r="T124" s="247"/>
      <c r="U124" s="247"/>
      <c r="V124" s="248"/>
      <c r="W124" s="248"/>
      <c r="X124" s="248"/>
      <c r="Y124" s="248"/>
      <c r="Z124" s="248"/>
      <c r="AA124" s="247"/>
      <c r="AB124" s="247"/>
      <c r="AC124" s="247"/>
      <c r="AD124" s="247"/>
      <c r="AE124" s="247"/>
      <c r="AF124" s="247"/>
      <c r="AG124" s="247"/>
      <c r="AH124" s="247"/>
      <c r="AI124" s="247"/>
      <c r="AJ124" s="247"/>
      <c r="AK124" s="247"/>
      <c r="AL124" s="247"/>
      <c r="AM124" s="247"/>
      <c r="AN124" s="247"/>
      <c r="AO124" s="247"/>
      <c r="AP124" s="247"/>
      <c r="AQ124" s="247"/>
      <c r="AR124" s="247"/>
      <c r="AS124" s="247"/>
      <c r="AT124" s="247"/>
      <c r="AU124" s="247"/>
      <c r="BW124" s="54"/>
      <c r="BX124" s="54"/>
      <c r="BY124" s="54"/>
      <c r="BZ124" s="54"/>
      <c r="CA124" s="54"/>
      <c r="CB124" s="54"/>
      <c r="CC124" s="54"/>
      <c r="CD124" s="54"/>
      <c r="CE124" s="54"/>
      <c r="CF124" s="54"/>
      <c r="CG124" s="54"/>
      <c r="CH124" s="54"/>
      <c r="CI124" s="54"/>
      <c r="CJ124" s="54"/>
      <c r="CK124" s="54"/>
      <c r="CL124" s="54"/>
      <c r="CX124" s="54"/>
      <c r="CY124" s="54"/>
      <c r="CZ124" s="54"/>
      <c r="DA124" s="54"/>
    </row>
    <row r="125" spans="5:105" ht="15.75">
      <c r="E125" s="239">
        <v>1</v>
      </c>
      <c r="F125" s="139">
        <v>28337.600000000002</v>
      </c>
      <c r="G125" s="139">
        <v>40319.799999999996</v>
      </c>
      <c r="H125" s="139">
        <v>43472.500000000007</v>
      </c>
      <c r="I125" s="139">
        <v>26643.4</v>
      </c>
      <c r="J125" s="139">
        <v>21226.399999999965</v>
      </c>
      <c r="K125" s="139">
        <v>31201.99999999996</v>
      </c>
      <c r="L125" s="139">
        <v>19877.099999999999</v>
      </c>
      <c r="M125" s="139">
        <v>27832.6</v>
      </c>
      <c r="N125" s="139">
        <v>25594.100000000002</v>
      </c>
      <c r="O125" s="139">
        <v>32916.899999999994</v>
      </c>
      <c r="P125" s="139">
        <v>28770.2</v>
      </c>
      <c r="Q125" s="139">
        <v>41287.5</v>
      </c>
      <c r="R125" s="139">
        <v>37685.1</v>
      </c>
      <c r="S125" s="139">
        <v>44891.799999999996</v>
      </c>
      <c r="T125" s="139">
        <v>47183</v>
      </c>
      <c r="U125" s="139">
        <v>41911.599999999999</v>
      </c>
      <c r="V125" s="139">
        <v>24307</v>
      </c>
      <c r="W125" s="139">
        <v>30379.7</v>
      </c>
      <c r="X125" s="139">
        <v>39898.799999999996</v>
      </c>
      <c r="Y125" s="139">
        <v>23283.8</v>
      </c>
      <c r="Z125" s="139">
        <v>23580.400000000001</v>
      </c>
      <c r="AA125" s="139">
        <v>17091.400000000001</v>
      </c>
      <c r="AB125" s="139">
        <v>8483.9</v>
      </c>
      <c r="AC125" s="139">
        <v>10951.400000000001</v>
      </c>
      <c r="AD125" s="139">
        <v>16574.18604816619</v>
      </c>
      <c r="AE125" s="139">
        <v>18912.895161566288</v>
      </c>
      <c r="AF125" s="139">
        <v>18118.308483301749</v>
      </c>
      <c r="AG125" s="139">
        <v>15714.14736795838</v>
      </c>
      <c r="AH125" s="139">
        <v>14348.1687205815</v>
      </c>
      <c r="AI125" s="139">
        <v>12595.2287551929</v>
      </c>
      <c r="AJ125" s="139">
        <v>10808.475914462979</v>
      </c>
      <c r="AK125" s="139">
        <v>8890.3797074689701</v>
      </c>
      <c r="AL125" s="139">
        <v>8710.9000524552303</v>
      </c>
      <c r="AM125" s="139">
        <v>9155.2737862552403</v>
      </c>
      <c r="AN125" s="139">
        <v>9575.6123129756797</v>
      </c>
      <c r="AO125" s="139">
        <v>9846.7896622713197</v>
      </c>
      <c r="AP125" s="139">
        <v>10148.50737029483</v>
      </c>
      <c r="AQ125" s="139">
        <v>10338.110301854489</v>
      </c>
      <c r="AR125" s="139">
        <v>10463.37279039376</v>
      </c>
      <c r="AS125" s="139">
        <v>10587.386437691221</v>
      </c>
      <c r="AT125" s="139">
        <v>10710.2474652771</v>
      </c>
      <c r="AU125" s="139">
        <v>10832.91518938755</v>
      </c>
      <c r="BW125" s="54"/>
      <c r="BX125" s="54"/>
      <c r="BY125" s="54"/>
      <c r="BZ125" s="54"/>
      <c r="CA125" s="54"/>
      <c r="CB125" s="54"/>
      <c r="CC125" s="54"/>
      <c r="CD125" s="54"/>
      <c r="CE125" s="54"/>
      <c r="CF125" s="54"/>
      <c r="CG125" s="54"/>
      <c r="CH125" s="54"/>
      <c r="CI125" s="54"/>
      <c r="CJ125" s="54"/>
      <c r="CK125" s="54"/>
      <c r="CL125" s="54"/>
      <c r="CX125" s="54"/>
      <c r="CY125" s="54"/>
      <c r="CZ125" s="54"/>
      <c r="DA125" s="54"/>
    </row>
    <row r="126" spans="5:105" ht="15.75">
      <c r="E126" s="239">
        <v>2</v>
      </c>
      <c r="F126" s="139">
        <v>27370.199999999997</v>
      </c>
      <c r="G126" s="139">
        <v>35321.1</v>
      </c>
      <c r="H126" s="139">
        <v>42947.9</v>
      </c>
      <c r="I126" s="139">
        <v>20169.000000000004</v>
      </c>
      <c r="J126" s="139">
        <v>12776</v>
      </c>
      <c r="K126" s="139">
        <v>16836.2</v>
      </c>
      <c r="L126" s="139">
        <v>18496.5</v>
      </c>
      <c r="M126" s="139">
        <v>18720.400000000001</v>
      </c>
      <c r="N126" s="139">
        <v>26056.600000000002</v>
      </c>
      <c r="O126" s="139">
        <v>22822.899999999998</v>
      </c>
      <c r="P126" s="139">
        <v>21000.5</v>
      </c>
      <c r="Q126" s="139">
        <v>34533.299999999996</v>
      </c>
      <c r="R126" s="139">
        <v>31991.199999999997</v>
      </c>
      <c r="S126" s="139">
        <v>48652.3</v>
      </c>
      <c r="T126" s="139">
        <v>41135.4</v>
      </c>
      <c r="U126" s="139">
        <v>29553.200000000001</v>
      </c>
      <c r="V126" s="139">
        <v>20945.099999999995</v>
      </c>
      <c r="W126" s="139">
        <v>31303.000000000004</v>
      </c>
      <c r="X126" s="139">
        <v>24503.200000000001</v>
      </c>
      <c r="Y126" s="139">
        <v>18629.900000000001</v>
      </c>
      <c r="Z126" s="139">
        <v>14737.3</v>
      </c>
      <c r="AA126" s="139">
        <v>9463.6999999999989</v>
      </c>
      <c r="AB126" s="139">
        <v>11489.5</v>
      </c>
      <c r="AC126" s="139">
        <v>10678.5</v>
      </c>
      <c r="AD126" s="139">
        <v>16051.777415134729</v>
      </c>
      <c r="AE126" s="139">
        <v>16654.923820602409</v>
      </c>
      <c r="AF126" s="139">
        <v>15955.201198427982</v>
      </c>
      <c r="AG126" s="139">
        <v>13929.618139027731</v>
      </c>
      <c r="AH126" s="139">
        <v>12599.726042054501</v>
      </c>
      <c r="AI126" s="139">
        <v>11024.5547374254</v>
      </c>
      <c r="AJ126" s="139">
        <v>9417.7738838586811</v>
      </c>
      <c r="AK126" s="139">
        <v>7689.2252752436998</v>
      </c>
      <c r="AL126" s="139">
        <v>7517.5978374022798</v>
      </c>
      <c r="AM126" s="139">
        <v>7916.2067773183098</v>
      </c>
      <c r="AN126" s="139">
        <v>8293.5491031506808</v>
      </c>
      <c r="AO126" s="139">
        <v>8537.0349509128009</v>
      </c>
      <c r="AP126" s="139">
        <v>8806.8891695099501</v>
      </c>
      <c r="AQ126" s="139">
        <v>8976.4994592051098</v>
      </c>
      <c r="AR126" s="139">
        <v>9090.1766881584299</v>
      </c>
      <c r="AS126" s="139">
        <v>9202.68134103804</v>
      </c>
      <c r="AT126" s="139">
        <v>9314.1001368292709</v>
      </c>
      <c r="AU126" s="139">
        <v>9425.27056258017</v>
      </c>
      <c r="BW126" s="54"/>
      <c r="BX126" s="54"/>
      <c r="BY126" s="54"/>
      <c r="BZ126" s="54"/>
      <c r="CA126" s="54"/>
      <c r="CB126" s="54"/>
      <c r="CC126" s="54"/>
      <c r="CD126" s="54"/>
      <c r="CE126" s="54"/>
      <c r="CF126" s="54"/>
      <c r="CG126" s="54"/>
      <c r="CH126" s="54"/>
      <c r="CI126" s="54"/>
      <c r="CJ126" s="54"/>
      <c r="CK126" s="54"/>
      <c r="CL126" s="54"/>
      <c r="CX126" s="54"/>
      <c r="CY126" s="54"/>
      <c r="CZ126" s="54"/>
      <c r="DA126" s="54"/>
    </row>
    <row r="127" spans="5:105" ht="15.75">
      <c r="E127" s="239">
        <v>3</v>
      </c>
      <c r="F127" s="139">
        <v>45024.3</v>
      </c>
      <c r="G127" s="139">
        <v>49072.799999999996</v>
      </c>
      <c r="H127" s="139">
        <v>25535.9</v>
      </c>
      <c r="I127" s="139">
        <v>27253.8</v>
      </c>
      <c r="J127" s="139">
        <v>21839.69999999999</v>
      </c>
      <c r="K127" s="139">
        <v>26716.900000000103</v>
      </c>
      <c r="L127" s="139">
        <v>14268.5</v>
      </c>
      <c r="M127" s="139">
        <v>20971.7</v>
      </c>
      <c r="N127" s="139">
        <v>43070.500000000007</v>
      </c>
      <c r="O127" s="139">
        <v>22268.1</v>
      </c>
      <c r="P127" s="139">
        <v>38091.299999999996</v>
      </c>
      <c r="Q127" s="139">
        <v>35521</v>
      </c>
      <c r="R127" s="139">
        <v>30195.799999999996</v>
      </c>
      <c r="S127" s="139">
        <v>47375.9</v>
      </c>
      <c r="T127" s="139">
        <v>44544.7</v>
      </c>
      <c r="U127" s="139">
        <v>41132.400000000001</v>
      </c>
      <c r="V127" s="139">
        <v>20235.300000000003</v>
      </c>
      <c r="W127" s="139">
        <v>18717.3</v>
      </c>
      <c r="X127" s="139">
        <v>33673.300000000003</v>
      </c>
      <c r="Y127" s="139">
        <v>37004.30000000001</v>
      </c>
      <c r="Z127" s="139">
        <v>29971</v>
      </c>
      <c r="AA127" s="139">
        <v>16668.3</v>
      </c>
      <c r="AB127" s="139">
        <v>9176.9</v>
      </c>
      <c r="AC127" s="139">
        <v>11448.9</v>
      </c>
      <c r="AD127" s="139">
        <v>20386.684549734797</v>
      </c>
      <c r="AE127" s="139">
        <v>22061.334073614511</v>
      </c>
      <c r="AF127" s="139">
        <v>21134.47216221019</v>
      </c>
      <c r="AG127" s="139">
        <v>19001.580575730499</v>
      </c>
      <c r="AH127" s="139">
        <v>17569.12382184363</v>
      </c>
      <c r="AI127" s="139">
        <v>15488.701073204662</v>
      </c>
      <c r="AJ127" s="139">
        <v>13370.406514089129</v>
      </c>
      <c r="AK127" s="139">
        <v>11103.12854012674</v>
      </c>
      <c r="AL127" s="139">
        <v>10909.18364740863</v>
      </c>
      <c r="AM127" s="139">
        <v>11437.8646039327</v>
      </c>
      <c r="AN127" s="139">
        <v>11937.410092531889</v>
      </c>
      <c r="AO127" s="139">
        <v>12259.60031415181</v>
      </c>
      <c r="AP127" s="139">
        <v>12620.016468554099</v>
      </c>
      <c r="AQ127" s="139">
        <v>12846.44954764561</v>
      </c>
      <c r="AR127" s="139">
        <v>12993.05422910951</v>
      </c>
      <c r="AS127" s="139">
        <v>13138.26957477311</v>
      </c>
      <c r="AT127" s="139">
        <v>13282.209311613489</v>
      </c>
      <c r="AU127" s="139">
        <v>13426.0571877854</v>
      </c>
      <c r="BW127" s="54"/>
      <c r="BX127" s="54"/>
      <c r="BY127" s="54"/>
      <c r="BZ127" s="54"/>
      <c r="CA127" s="54"/>
      <c r="CB127" s="54"/>
      <c r="CC127" s="54"/>
      <c r="CD127" s="54"/>
      <c r="CE127" s="54"/>
      <c r="CF127" s="54"/>
      <c r="CG127" s="54"/>
      <c r="CH127" s="54"/>
      <c r="CI127" s="54"/>
      <c r="CJ127" s="54"/>
      <c r="CK127" s="54"/>
      <c r="CL127" s="54"/>
      <c r="CX127" s="54"/>
      <c r="CY127" s="54"/>
      <c r="CZ127" s="54"/>
      <c r="DA127" s="54"/>
    </row>
    <row r="128" spans="5:105" ht="15.75">
      <c r="E128" s="239">
        <v>4</v>
      </c>
      <c r="F128" s="139">
        <v>56076.7</v>
      </c>
      <c r="G128" s="139">
        <v>63247.100000000006</v>
      </c>
      <c r="H128" s="139">
        <v>30648.499999999996</v>
      </c>
      <c r="I128" s="139">
        <v>34931.699999999997</v>
      </c>
      <c r="J128" s="139">
        <v>30522.200000000059</v>
      </c>
      <c r="K128" s="139">
        <v>28507.800000000068</v>
      </c>
      <c r="L128" s="139">
        <v>26369</v>
      </c>
      <c r="M128" s="139">
        <v>38502.399999999994</v>
      </c>
      <c r="N128" s="139">
        <v>49242.200000000004</v>
      </c>
      <c r="O128" s="139">
        <v>21122.899999999998</v>
      </c>
      <c r="P128" s="139">
        <v>38850.9</v>
      </c>
      <c r="Q128" s="139">
        <v>51689.600000000006</v>
      </c>
      <c r="R128" s="139">
        <v>39326.899999999994</v>
      </c>
      <c r="S128" s="139">
        <v>59451.4</v>
      </c>
      <c r="T128" s="139">
        <v>54328.5</v>
      </c>
      <c r="U128" s="139">
        <v>52705.299999999996</v>
      </c>
      <c r="V128" s="139">
        <v>34002.9</v>
      </c>
      <c r="W128" s="139">
        <v>25673.8</v>
      </c>
      <c r="X128" s="139">
        <v>44179.199999999997</v>
      </c>
      <c r="Y128" s="139">
        <v>42860.4</v>
      </c>
      <c r="Z128" s="139">
        <v>37482.700000000004</v>
      </c>
      <c r="AA128" s="139">
        <v>21049.8</v>
      </c>
      <c r="AB128" s="139">
        <v>14582.7</v>
      </c>
      <c r="AC128" s="139">
        <v>14881.8</v>
      </c>
      <c r="AD128" s="139">
        <v>25242.858717828203</v>
      </c>
      <c r="AE128" s="139">
        <v>25575.5007380723</v>
      </c>
      <c r="AF128" s="139">
        <v>24500.998288668699</v>
      </c>
      <c r="AG128" s="139">
        <v>22186.112249816142</v>
      </c>
      <c r="AH128" s="139">
        <v>20689.258252720349</v>
      </c>
      <c r="AI128" s="139">
        <v>18291.60341750599</v>
      </c>
      <c r="AJ128" s="139">
        <v>15852.144887367831</v>
      </c>
      <c r="AK128" s="139">
        <v>13246.615053475609</v>
      </c>
      <c r="AL128" s="139">
        <v>13038.657706440892</v>
      </c>
      <c r="AM128" s="139">
        <v>13649.006944615321</v>
      </c>
      <c r="AN128" s="139">
        <v>14225.280099746142</v>
      </c>
      <c r="AO128" s="139">
        <v>14596.886415149729</v>
      </c>
      <c r="AP128" s="139">
        <v>15014.16366752682</v>
      </c>
      <c r="AQ128" s="139">
        <v>15276.274055924299</v>
      </c>
      <c r="AR128" s="139">
        <v>15443.552888030208</v>
      </c>
      <c r="AS128" s="139">
        <v>15609.306287465279</v>
      </c>
      <c r="AT128" s="139">
        <v>15773.664938707059</v>
      </c>
      <c r="AU128" s="139">
        <v>15938.029996777041</v>
      </c>
      <c r="BW128" s="54"/>
      <c r="BX128" s="54"/>
      <c r="BY128" s="54"/>
      <c r="BZ128" s="54"/>
      <c r="CA128" s="54"/>
      <c r="CB128" s="54"/>
      <c r="CC128" s="54"/>
      <c r="CD128" s="54"/>
      <c r="CE128" s="54"/>
      <c r="CF128" s="54"/>
      <c r="CG128" s="54"/>
      <c r="CH128" s="54"/>
      <c r="CI128" s="54"/>
      <c r="CJ128" s="54"/>
      <c r="CK128" s="54"/>
      <c r="CL128" s="54"/>
      <c r="CX128" s="54"/>
      <c r="CY128" s="54"/>
      <c r="CZ128" s="54"/>
      <c r="DA128" s="54"/>
    </row>
    <row r="129" spans="5:105" ht="15.75">
      <c r="E129" s="239">
        <v>5</v>
      </c>
      <c r="F129" s="139">
        <v>72769.100000000006</v>
      </c>
      <c r="G129" s="139">
        <v>61497</v>
      </c>
      <c r="H129" s="139">
        <v>42065.299999999996</v>
      </c>
      <c r="I129" s="139">
        <v>47996.600000000006</v>
      </c>
      <c r="J129" s="139">
        <v>37189.199999999997</v>
      </c>
      <c r="K129" s="139">
        <v>33007.500000000073</v>
      </c>
      <c r="L129" s="139">
        <v>30182.300000000003</v>
      </c>
      <c r="M129" s="139">
        <v>45715.9</v>
      </c>
      <c r="N129" s="139">
        <v>48859.3</v>
      </c>
      <c r="O129" s="139">
        <v>27578.899999999998</v>
      </c>
      <c r="P129" s="139">
        <v>40672</v>
      </c>
      <c r="Q129" s="139">
        <v>51844.799999999996</v>
      </c>
      <c r="R129" s="139">
        <v>61127</v>
      </c>
      <c r="S129" s="139">
        <v>65961.799999999988</v>
      </c>
      <c r="T129" s="139">
        <v>46995</v>
      </c>
      <c r="U129" s="139">
        <v>65263.299999999996</v>
      </c>
      <c r="V129" s="139">
        <v>40296.400000000001</v>
      </c>
      <c r="W129" s="139">
        <v>41003.399999999994</v>
      </c>
      <c r="X129" s="139">
        <v>50657.8</v>
      </c>
      <c r="Y129" s="139">
        <v>40439.599999999999</v>
      </c>
      <c r="Z129" s="139">
        <v>39123.5</v>
      </c>
      <c r="AA129" s="139">
        <v>34828.600000000006</v>
      </c>
      <c r="AB129" s="139">
        <v>18584.300000000003</v>
      </c>
      <c r="AC129" s="139">
        <v>25994.399999999998</v>
      </c>
      <c r="AD129" s="139">
        <v>30261.901086677401</v>
      </c>
      <c r="AE129" s="139">
        <v>29290.022606024097</v>
      </c>
      <c r="AF129" s="139">
        <v>28059.462103785001</v>
      </c>
      <c r="AG129" s="139">
        <v>25126.929765170702</v>
      </c>
      <c r="AH129" s="139">
        <v>23570.60688531573</v>
      </c>
      <c r="AI129" s="139">
        <v>20879.99792933527</v>
      </c>
      <c r="AJ129" s="139">
        <v>18143.95430350785</v>
      </c>
      <c r="AK129" s="139">
        <v>15226.059231619211</v>
      </c>
      <c r="AL129" s="139">
        <v>15005.16181197581</v>
      </c>
      <c r="AM129" s="139">
        <v>15690.929208204871</v>
      </c>
      <c r="AN129" s="139">
        <v>16338.05801457155</v>
      </c>
      <c r="AO129" s="139">
        <v>16755.298579846822</v>
      </c>
      <c r="AP129" s="139">
        <v>17225.085315557721</v>
      </c>
      <c r="AQ129" s="139">
        <v>17520.142606936817</v>
      </c>
      <c r="AR129" s="139">
        <v>17706.513384278391</v>
      </c>
      <c r="AS129" s="139">
        <v>17891.233047655478</v>
      </c>
      <c r="AT129" s="139">
        <v>18074.44794127814</v>
      </c>
      <c r="AU129" s="139">
        <v>18257.75998875398</v>
      </c>
      <c r="BW129" s="54"/>
      <c r="BX129" s="54"/>
      <c r="BY129" s="54"/>
      <c r="BZ129" s="54"/>
      <c r="CA129" s="54"/>
      <c r="CB129" s="54"/>
      <c r="CC129" s="54"/>
      <c r="CD129" s="54"/>
      <c r="CE129" s="54"/>
      <c r="CF129" s="54"/>
      <c r="CG129" s="54"/>
      <c r="CH129" s="54"/>
      <c r="CI129" s="54"/>
      <c r="CJ129" s="54"/>
      <c r="CK129" s="54"/>
      <c r="CL129" s="54"/>
      <c r="CX129" s="54"/>
      <c r="CY129" s="54"/>
      <c r="CZ129" s="54"/>
      <c r="DA129" s="54"/>
    </row>
    <row r="130" spans="5:105" ht="15.75">
      <c r="E130" s="239">
        <v>6</v>
      </c>
      <c r="F130" s="139">
        <v>61601.9</v>
      </c>
      <c r="G130" s="139">
        <v>58130.299999999996</v>
      </c>
      <c r="H130" s="139">
        <v>44949.7</v>
      </c>
      <c r="I130" s="139">
        <v>55519.899999999994</v>
      </c>
      <c r="J130" s="139">
        <v>36443.39999999998</v>
      </c>
      <c r="K130" s="139">
        <v>52181.400000000038</v>
      </c>
      <c r="L130" s="139">
        <v>35369.5</v>
      </c>
      <c r="M130" s="139">
        <v>46380.000000000007</v>
      </c>
      <c r="N130" s="139">
        <v>46728.3</v>
      </c>
      <c r="O130" s="139">
        <v>37884.700000000004</v>
      </c>
      <c r="P130" s="139">
        <v>44393</v>
      </c>
      <c r="Q130" s="139">
        <v>59245.499999999993</v>
      </c>
      <c r="R130" s="139">
        <v>65330.5</v>
      </c>
      <c r="S130" s="139">
        <v>63880.6</v>
      </c>
      <c r="T130" s="139">
        <v>47905.8</v>
      </c>
      <c r="U130" s="139">
        <v>70210.8</v>
      </c>
      <c r="V130" s="139">
        <v>60802.5</v>
      </c>
      <c r="W130" s="139">
        <v>62551.500000000007</v>
      </c>
      <c r="X130" s="139">
        <v>68741.5</v>
      </c>
      <c r="Y130" s="139">
        <v>53649.5</v>
      </c>
      <c r="Z130" s="139">
        <v>37772.400000000001</v>
      </c>
      <c r="AA130" s="139">
        <v>35278.199999999997</v>
      </c>
      <c r="AB130" s="139">
        <v>27575.100000000002</v>
      </c>
      <c r="AC130" s="139">
        <v>33160.199999999997</v>
      </c>
      <c r="AD130" s="139">
        <v>31082.901421094401</v>
      </c>
      <c r="AE130" s="139">
        <v>31598.877808192803</v>
      </c>
      <c r="AF130" s="139">
        <v>30271.3154683178</v>
      </c>
      <c r="AG130" s="139">
        <v>26819.389200803002</v>
      </c>
      <c r="AH130" s="139">
        <v>25228.841595603102</v>
      </c>
      <c r="AI130" s="139">
        <v>22369.635654835591</v>
      </c>
      <c r="AJ130" s="139">
        <v>19462.905394748697</v>
      </c>
      <c r="AK130" s="139">
        <v>16365.24211498916</v>
      </c>
      <c r="AL130" s="139">
        <v>16136.89760015194</v>
      </c>
      <c r="AM130" s="139">
        <v>16866.06863246224</v>
      </c>
      <c r="AN130" s="139">
        <v>17553.975322827398</v>
      </c>
      <c r="AO130" s="139">
        <v>17997.478693047229</v>
      </c>
      <c r="AP130" s="139">
        <v>18497.484974875711</v>
      </c>
      <c r="AQ130" s="139">
        <v>18811.503421285601</v>
      </c>
      <c r="AR130" s="139">
        <v>19008.86173617078</v>
      </c>
      <c r="AS130" s="139">
        <v>19204.496606696779</v>
      </c>
      <c r="AT130" s="139">
        <v>19398.563389350871</v>
      </c>
      <c r="AU130" s="139">
        <v>19592.779551355838</v>
      </c>
      <c r="BW130" s="54"/>
      <c r="BX130" s="54"/>
      <c r="BY130" s="54"/>
      <c r="BZ130" s="54"/>
      <c r="CA130" s="54"/>
      <c r="CB130" s="54"/>
      <c r="CC130" s="54"/>
      <c r="CD130" s="54"/>
      <c r="CE130" s="54"/>
      <c r="CF130" s="54"/>
      <c r="CG130" s="54"/>
      <c r="CH130" s="54"/>
      <c r="CI130" s="54"/>
      <c r="CJ130" s="54"/>
      <c r="CK130" s="54"/>
      <c r="CL130" s="54"/>
      <c r="CX130" s="54"/>
      <c r="CY130" s="54"/>
      <c r="CZ130" s="54"/>
      <c r="DA130" s="54"/>
    </row>
    <row r="131" spans="5:105" ht="15.75">
      <c r="E131" s="239">
        <v>7</v>
      </c>
      <c r="F131" s="139">
        <v>67192.700000000012</v>
      </c>
      <c r="G131" s="139">
        <v>67185.399999999994</v>
      </c>
      <c r="H131" s="139">
        <v>43540.799999999996</v>
      </c>
      <c r="I131" s="139">
        <v>48260.7</v>
      </c>
      <c r="J131" s="139">
        <v>40561.299999999981</v>
      </c>
      <c r="K131" s="139">
        <v>49850.3</v>
      </c>
      <c r="L131" s="139">
        <v>45722.3</v>
      </c>
      <c r="M131" s="139">
        <v>50724.2</v>
      </c>
      <c r="N131" s="139">
        <v>52751.9</v>
      </c>
      <c r="O131" s="139">
        <v>47696.000000000007</v>
      </c>
      <c r="P131" s="139">
        <v>54286.799999999996</v>
      </c>
      <c r="Q131" s="139">
        <v>63471.199999999997</v>
      </c>
      <c r="R131" s="139">
        <v>64684.800000000003</v>
      </c>
      <c r="S131" s="139">
        <v>64294.7</v>
      </c>
      <c r="T131" s="139">
        <v>65153.1</v>
      </c>
      <c r="U131" s="139">
        <v>76223.199999999997</v>
      </c>
      <c r="V131" s="139">
        <v>68830.599999999991</v>
      </c>
      <c r="W131" s="139">
        <v>73539.599999999991</v>
      </c>
      <c r="X131" s="139">
        <v>75769.8</v>
      </c>
      <c r="Y131" s="139">
        <v>58983.5</v>
      </c>
      <c r="Z131" s="139">
        <v>42692.3</v>
      </c>
      <c r="AA131" s="139">
        <v>35510.9</v>
      </c>
      <c r="AB131" s="139">
        <v>34495.800000000003</v>
      </c>
      <c r="AC131" s="139">
        <v>31046.9</v>
      </c>
      <c r="AD131" s="139">
        <v>32062.330402508102</v>
      </c>
      <c r="AE131" s="139">
        <v>30852.027902765403</v>
      </c>
      <c r="AF131" s="139">
        <v>31330.904676468497</v>
      </c>
      <c r="AG131" s="139">
        <v>27415.875731776698</v>
      </c>
      <c r="AH131" s="139">
        <v>26615.386800000597</v>
      </c>
      <c r="AI131" s="139">
        <v>23697.3051102877</v>
      </c>
      <c r="AJ131" s="139">
        <v>20893.6945914754</v>
      </c>
      <c r="AK131" s="139">
        <v>17594.393507105251</v>
      </c>
      <c r="AL131" s="139">
        <v>16738.33561578724</v>
      </c>
      <c r="AM131" s="139">
        <v>17470.821720318061</v>
      </c>
      <c r="AN131" s="139">
        <v>18177.264216868629</v>
      </c>
      <c r="AO131" s="139">
        <v>18696.463739092102</v>
      </c>
      <c r="AP131" s="139">
        <v>19224.733039374201</v>
      </c>
      <c r="AQ131" s="139">
        <v>19431.605546891169</v>
      </c>
      <c r="AR131" s="139">
        <v>19636.219878264012</v>
      </c>
      <c r="AS131" s="139">
        <v>19839.16957069439</v>
      </c>
      <c r="AT131" s="139">
        <v>20042.223286338442</v>
      </c>
      <c r="AU131" s="139">
        <v>20290.2553610871</v>
      </c>
      <c r="BW131" s="54"/>
      <c r="BX131" s="54"/>
      <c r="BY131" s="54"/>
      <c r="BZ131" s="54"/>
      <c r="CA131" s="54"/>
      <c r="CB131" s="54"/>
      <c r="CC131" s="54"/>
      <c r="CD131" s="54"/>
      <c r="CE131" s="54"/>
      <c r="CF131" s="54"/>
      <c r="CG131" s="54"/>
      <c r="CH131" s="54"/>
      <c r="CI131" s="54"/>
      <c r="CJ131" s="54"/>
      <c r="CK131" s="54"/>
      <c r="CL131" s="54"/>
      <c r="CX131" s="54"/>
      <c r="CY131" s="54"/>
      <c r="CZ131" s="54"/>
      <c r="DA131" s="54"/>
    </row>
    <row r="132" spans="5:105" ht="15.75">
      <c r="E132" s="239">
        <v>8</v>
      </c>
      <c r="F132" s="139">
        <v>67440.5</v>
      </c>
      <c r="G132" s="139">
        <v>61732.799999999996</v>
      </c>
      <c r="H132" s="139">
        <v>38316.999999999993</v>
      </c>
      <c r="I132" s="139">
        <v>50847.3</v>
      </c>
      <c r="J132" s="139">
        <v>42376.499999999985</v>
      </c>
      <c r="K132" s="139">
        <v>50092.700000000004</v>
      </c>
      <c r="L132" s="139">
        <v>48262.799999999996</v>
      </c>
      <c r="M132" s="139">
        <v>51378.299999999996</v>
      </c>
      <c r="N132" s="139">
        <v>53986.1</v>
      </c>
      <c r="O132" s="139">
        <v>50445</v>
      </c>
      <c r="P132" s="139">
        <v>54380</v>
      </c>
      <c r="Q132" s="139">
        <v>64843.000000000007</v>
      </c>
      <c r="R132" s="139">
        <v>64327.600000000006</v>
      </c>
      <c r="S132" s="139">
        <v>63130.2</v>
      </c>
      <c r="T132" s="139">
        <v>69270.299999999988</v>
      </c>
      <c r="U132" s="139">
        <v>74848.499999999985</v>
      </c>
      <c r="V132" s="139">
        <v>69907.8</v>
      </c>
      <c r="W132" s="139">
        <v>68680.599999999991</v>
      </c>
      <c r="X132" s="139">
        <v>77184.2</v>
      </c>
      <c r="Y132" s="139">
        <v>58948.799999999996</v>
      </c>
      <c r="Z132" s="139">
        <v>39476.700000000004</v>
      </c>
      <c r="AA132" s="139">
        <v>36007.899999999994</v>
      </c>
      <c r="AB132" s="139">
        <v>34511.4</v>
      </c>
      <c r="AC132" s="139">
        <v>35788</v>
      </c>
      <c r="AD132" s="139">
        <v>32827.455781759199</v>
      </c>
      <c r="AE132" s="139">
        <v>32293.6834964769</v>
      </c>
      <c r="AF132" s="139">
        <v>32794.937255630699</v>
      </c>
      <c r="AG132" s="139">
        <v>28607.336867334401</v>
      </c>
      <c r="AH132" s="139">
        <v>27776.334196916701</v>
      </c>
      <c r="AI132" s="139">
        <v>24744.040364299501</v>
      </c>
      <c r="AJ132" s="139">
        <v>21832.250682013502</v>
      </c>
      <c r="AK132" s="139">
        <v>18405.376468216658</v>
      </c>
      <c r="AL132" s="139">
        <v>17515.429996866151</v>
      </c>
      <c r="AM132" s="139">
        <v>18276.829395935209</v>
      </c>
      <c r="AN132" s="139">
        <v>19011.153750095891</v>
      </c>
      <c r="AO132" s="139">
        <v>19551.22594706939</v>
      </c>
      <c r="AP132" s="139">
        <v>20100.80889939296</v>
      </c>
      <c r="AQ132" s="139">
        <v>20315.373324165208</v>
      </c>
      <c r="AR132" s="139">
        <v>20527.609910193161</v>
      </c>
      <c r="AS132" s="139">
        <v>20738.135991500742</v>
      </c>
      <c r="AT132" s="139">
        <v>20948.799185499411</v>
      </c>
      <c r="AU132" s="139">
        <v>21206.498866880698</v>
      </c>
      <c r="BW132" s="54"/>
      <c r="BX132" s="54"/>
      <c r="BY132" s="54"/>
      <c r="BZ132" s="54"/>
      <c r="CA132" s="54"/>
      <c r="CB132" s="54"/>
      <c r="CC132" s="54"/>
      <c r="CD132" s="54"/>
      <c r="CE132" s="54"/>
      <c r="CF132" s="54"/>
      <c r="CG132" s="54"/>
      <c r="CH132" s="54"/>
      <c r="CI132" s="54"/>
      <c r="CJ132" s="54"/>
      <c r="CK132" s="54"/>
      <c r="CL132" s="54"/>
      <c r="CX132" s="54"/>
      <c r="CY132" s="54"/>
      <c r="CZ132" s="54"/>
      <c r="DA132" s="54"/>
    </row>
    <row r="133" spans="5:105" ht="15.75">
      <c r="E133" s="239">
        <v>9</v>
      </c>
      <c r="F133" s="139">
        <v>61275.999999999993</v>
      </c>
      <c r="G133" s="139">
        <v>56202.099999999991</v>
      </c>
      <c r="H133" s="139">
        <v>39469.699999999997</v>
      </c>
      <c r="I133" s="139">
        <v>43201.599999999999</v>
      </c>
      <c r="J133" s="139">
        <v>40293.099999999977</v>
      </c>
      <c r="K133" s="139">
        <v>43141</v>
      </c>
      <c r="L133" s="139">
        <v>47541.2</v>
      </c>
      <c r="M133" s="139">
        <v>47498.799999999996</v>
      </c>
      <c r="N133" s="139">
        <v>46641.200000000004</v>
      </c>
      <c r="O133" s="139">
        <v>43333.3</v>
      </c>
      <c r="P133" s="139">
        <v>49427.4</v>
      </c>
      <c r="Q133" s="139">
        <v>56569.5</v>
      </c>
      <c r="R133" s="139">
        <v>56079.5</v>
      </c>
      <c r="S133" s="139">
        <v>56721</v>
      </c>
      <c r="T133" s="139">
        <v>65173.799999999996</v>
      </c>
      <c r="U133" s="139">
        <v>73251.599999999991</v>
      </c>
      <c r="V133" s="139">
        <v>62940.299999999996</v>
      </c>
      <c r="W133" s="139">
        <v>64369.9</v>
      </c>
      <c r="X133" s="139">
        <v>64454.6</v>
      </c>
      <c r="Y133" s="139">
        <v>56623.9</v>
      </c>
      <c r="Z133" s="139">
        <v>31993.899999999998</v>
      </c>
      <c r="AA133" s="139">
        <v>31793.9</v>
      </c>
      <c r="AB133" s="139">
        <v>32715.399999999998</v>
      </c>
      <c r="AC133" s="139">
        <v>35542.400000000001</v>
      </c>
      <c r="AD133" s="139">
        <v>36608.433451639503</v>
      </c>
      <c r="AE133" s="139">
        <v>30765.289288206099</v>
      </c>
      <c r="AF133" s="139">
        <v>31242.8197287597</v>
      </c>
      <c r="AG133" s="139">
        <v>27261.068716483802</v>
      </c>
      <c r="AH133" s="139">
        <v>26464.544446805001</v>
      </c>
      <c r="AI133" s="139">
        <v>23561.302385868501</v>
      </c>
      <c r="AJ133" s="139">
        <v>20771.747628435602</v>
      </c>
      <c r="AK133" s="139">
        <v>17489.022171090852</v>
      </c>
      <c r="AL133" s="139">
        <v>16637.367436343113</v>
      </c>
      <c r="AM133" s="139">
        <v>17366.09682511018</v>
      </c>
      <c r="AN133" s="139">
        <v>18068.916620904041</v>
      </c>
      <c r="AO133" s="139">
        <v>18585.40414826437</v>
      </c>
      <c r="AP133" s="139">
        <v>19110.904157329998</v>
      </c>
      <c r="AQ133" s="139">
        <v>19316.777251004038</v>
      </c>
      <c r="AR133" s="139">
        <v>19520.40121982311</v>
      </c>
      <c r="AS133" s="139">
        <v>19722.366509058287</v>
      </c>
      <c r="AT133" s="139">
        <v>19924.431522178391</v>
      </c>
      <c r="AU133" s="139">
        <v>20171.20748098394</v>
      </c>
      <c r="BW133" s="54"/>
      <c r="BX133" s="54"/>
      <c r="BY133" s="54"/>
      <c r="BZ133" s="54"/>
      <c r="CA133" s="54"/>
      <c r="CB133" s="54"/>
      <c r="CC133" s="54"/>
      <c r="CD133" s="54"/>
      <c r="CE133" s="54"/>
      <c r="CF133" s="54"/>
      <c r="CG133" s="54"/>
      <c r="CH133" s="54"/>
      <c r="CI133" s="54"/>
      <c r="CJ133" s="54"/>
      <c r="CK133" s="54"/>
      <c r="CL133" s="54"/>
      <c r="CX133" s="54"/>
      <c r="CY133" s="54"/>
      <c r="CZ133" s="54"/>
      <c r="DA133" s="54"/>
    </row>
    <row r="134" spans="5:105" ht="15.75">
      <c r="E134" s="239">
        <v>10</v>
      </c>
      <c r="F134" s="139">
        <v>58549.2</v>
      </c>
      <c r="G134" s="139">
        <v>54599</v>
      </c>
      <c r="H134" s="139">
        <v>45377.7</v>
      </c>
      <c r="I134" s="139">
        <v>51009.600000000064</v>
      </c>
      <c r="J134" s="139">
        <v>36258.400000000001</v>
      </c>
      <c r="K134" s="139">
        <v>42481.299999999996</v>
      </c>
      <c r="L134" s="139">
        <v>42223</v>
      </c>
      <c r="M134" s="139">
        <v>46137.200000000012</v>
      </c>
      <c r="N134" s="139">
        <v>49383.8</v>
      </c>
      <c r="O134" s="139">
        <v>43352.800000000003</v>
      </c>
      <c r="P134" s="139">
        <v>61032.6</v>
      </c>
      <c r="Q134" s="139">
        <v>53278.899999999994</v>
      </c>
      <c r="R134" s="139">
        <v>62236.800000000003</v>
      </c>
      <c r="S134" s="139">
        <v>61260.399999999994</v>
      </c>
      <c r="T134" s="139">
        <v>61200.6</v>
      </c>
      <c r="U134" s="139">
        <v>44069.599999999999</v>
      </c>
      <c r="V134" s="139">
        <v>51215.5</v>
      </c>
      <c r="W134" s="139">
        <v>54997.100000000006</v>
      </c>
      <c r="X134" s="139">
        <v>57013.7</v>
      </c>
      <c r="Y134" s="139">
        <v>58717.5</v>
      </c>
      <c r="Z134" s="139">
        <v>37816.799999999996</v>
      </c>
      <c r="AA134" s="139">
        <v>21727</v>
      </c>
      <c r="AB134" s="139">
        <v>31918.2</v>
      </c>
      <c r="AC134" s="139">
        <v>25737.100000000002</v>
      </c>
      <c r="AD134" s="139">
        <v>28857.099432962899</v>
      </c>
      <c r="AE134" s="139">
        <v>28396.427814721799</v>
      </c>
      <c r="AF134" s="139">
        <v>28837.189432708903</v>
      </c>
      <c r="AG134" s="139">
        <v>25367.44719013344</v>
      </c>
      <c r="AH134" s="139">
        <v>24619.419233608867</v>
      </c>
      <c r="AI134" s="139">
        <v>21897.697631812509</v>
      </c>
      <c r="AJ134" s="139">
        <v>19280.074955538781</v>
      </c>
      <c r="AK134" s="139">
        <v>16200.104935913791</v>
      </c>
      <c r="AL134" s="139">
        <v>15402.310241356899</v>
      </c>
      <c r="AM134" s="139">
        <v>16085.086946229119</v>
      </c>
      <c r="AN134" s="139">
        <v>16743.593348837599</v>
      </c>
      <c r="AO134" s="139">
        <v>17226.907367604359</v>
      </c>
      <c r="AP134" s="139">
        <v>17718.53301089643</v>
      </c>
      <c r="AQ134" s="139">
        <v>17912.18113167047</v>
      </c>
      <c r="AR134" s="139">
        <v>18103.690844251221</v>
      </c>
      <c r="AS134" s="139">
        <v>18293.614772973931</v>
      </c>
      <c r="AT134" s="139">
        <v>18483.58583557676</v>
      </c>
      <c r="AU134" s="139">
        <v>18714.996804722701</v>
      </c>
      <c r="BW134" s="54"/>
      <c r="BX134" s="54"/>
      <c r="BY134" s="54"/>
      <c r="BZ134" s="54"/>
      <c r="CA134" s="54"/>
      <c r="CB134" s="54"/>
      <c r="CC134" s="54"/>
      <c r="CD134" s="54"/>
      <c r="CE134" s="54"/>
      <c r="CF134" s="54"/>
      <c r="CG134" s="54"/>
      <c r="CH134" s="54"/>
      <c r="CI134" s="54"/>
      <c r="CJ134" s="54"/>
      <c r="CK134" s="54"/>
      <c r="CL134" s="54"/>
      <c r="CX134" s="54"/>
      <c r="CY134" s="54"/>
      <c r="CZ134" s="54"/>
      <c r="DA134" s="54"/>
    </row>
    <row r="135" spans="5:105" ht="15.75">
      <c r="E135" s="239">
        <v>11</v>
      </c>
      <c r="F135" s="139">
        <v>55971.6</v>
      </c>
      <c r="G135" s="139">
        <v>47528.1</v>
      </c>
      <c r="H135" s="139">
        <v>36956.5</v>
      </c>
      <c r="I135" s="139">
        <v>41935.199999999932</v>
      </c>
      <c r="J135" s="139">
        <v>28315.700000000012</v>
      </c>
      <c r="K135" s="139">
        <v>32631.7</v>
      </c>
      <c r="L135" s="139">
        <v>31818.900000000005</v>
      </c>
      <c r="M135" s="139">
        <v>30169.800000000003</v>
      </c>
      <c r="N135" s="139">
        <v>37679.4</v>
      </c>
      <c r="O135" s="139">
        <v>30206.800000000003</v>
      </c>
      <c r="P135" s="139">
        <v>48810.899999999994</v>
      </c>
      <c r="Q135" s="139">
        <v>40303.4</v>
      </c>
      <c r="R135" s="139">
        <v>46343</v>
      </c>
      <c r="S135" s="139">
        <v>47928.700000000004</v>
      </c>
      <c r="T135" s="139">
        <v>43193.1</v>
      </c>
      <c r="U135" s="139">
        <v>25195.3</v>
      </c>
      <c r="V135" s="139">
        <v>40156.400000000001</v>
      </c>
      <c r="W135" s="139">
        <v>49258.6</v>
      </c>
      <c r="X135" s="139">
        <v>44217.8</v>
      </c>
      <c r="Y135" s="139">
        <v>38600.500000000007</v>
      </c>
      <c r="Z135" s="139">
        <v>26376.400000000001</v>
      </c>
      <c r="AA135" s="139">
        <v>22357.300000000003</v>
      </c>
      <c r="AB135" s="139">
        <v>22286.7</v>
      </c>
      <c r="AC135" s="139">
        <v>23064.7</v>
      </c>
      <c r="AD135" s="139">
        <v>24100.434691265698</v>
      </c>
      <c r="AE135" s="139">
        <v>23362.59718356769</v>
      </c>
      <c r="AF135" s="139">
        <v>23725.2250536012</v>
      </c>
      <c r="AG135" s="139">
        <v>20817.226704917819</v>
      </c>
      <c r="AH135" s="139">
        <v>20185.73149503829</v>
      </c>
      <c r="AI135" s="139">
        <v>17900.188981920339</v>
      </c>
      <c r="AJ135" s="139">
        <v>15695.705291906219</v>
      </c>
      <c r="AK135" s="139">
        <v>13102.94030948826</v>
      </c>
      <c r="AL135" s="139">
        <v>12434.566966981169</v>
      </c>
      <c r="AM135" s="139">
        <v>13006.923062085469</v>
      </c>
      <c r="AN135" s="139">
        <v>13558.94793887923</v>
      </c>
      <c r="AO135" s="139">
        <v>13962.54868006218</v>
      </c>
      <c r="AP135" s="139">
        <v>14372.776942239991</v>
      </c>
      <c r="AQ135" s="139">
        <v>14537.0494347025</v>
      </c>
      <c r="AR135" s="139">
        <v>14699.44956222023</v>
      </c>
      <c r="AS135" s="139">
        <v>14860.43906845586</v>
      </c>
      <c r="AT135" s="139">
        <v>15021.349339013079</v>
      </c>
      <c r="AU135" s="139">
        <v>15215.839471691881</v>
      </c>
      <c r="BW135" s="54"/>
      <c r="BX135" s="54"/>
      <c r="BY135" s="54"/>
      <c r="BZ135" s="54"/>
      <c r="CA135" s="54"/>
      <c r="CB135" s="54"/>
      <c r="CC135" s="54"/>
      <c r="CD135" s="54"/>
      <c r="CE135" s="54"/>
      <c r="CF135" s="54"/>
      <c r="CG135" s="54"/>
      <c r="CH135" s="54"/>
      <c r="CI135" s="54"/>
      <c r="CJ135" s="54"/>
      <c r="CK135" s="54"/>
      <c r="CL135" s="54"/>
      <c r="CX135" s="54"/>
      <c r="CY135" s="54"/>
      <c r="CZ135" s="54"/>
      <c r="DA135" s="54"/>
    </row>
    <row r="136" spans="5:105" ht="15.75">
      <c r="E136" s="239">
        <v>12</v>
      </c>
      <c r="F136" s="139">
        <v>54782.6</v>
      </c>
      <c r="G136" s="139">
        <v>42437.5</v>
      </c>
      <c r="H136" s="139">
        <v>29123.400000000005</v>
      </c>
      <c r="I136" s="139">
        <v>36816.800000000003</v>
      </c>
      <c r="J136" s="139">
        <v>25758.700000000037</v>
      </c>
      <c r="K136" s="139">
        <v>31121.1</v>
      </c>
      <c r="L136" s="139">
        <v>27423.4</v>
      </c>
      <c r="M136" s="139">
        <v>26486.1</v>
      </c>
      <c r="N136" s="139">
        <v>31511.100000000002</v>
      </c>
      <c r="O136" s="139">
        <v>27687.8</v>
      </c>
      <c r="P136" s="139">
        <v>47590.6</v>
      </c>
      <c r="Q136" s="139">
        <v>43220.5</v>
      </c>
      <c r="R136" s="139">
        <v>31576.2</v>
      </c>
      <c r="S136" s="139">
        <v>38893.599999999999</v>
      </c>
      <c r="T136" s="139">
        <v>32719.200000000001</v>
      </c>
      <c r="U136" s="139">
        <v>35948.200000000004</v>
      </c>
      <c r="V136" s="139">
        <v>38978</v>
      </c>
      <c r="W136" s="139">
        <v>36858.299999999996</v>
      </c>
      <c r="X136" s="139">
        <v>24246.400000000001</v>
      </c>
      <c r="Y136" s="139">
        <v>17531.300000000003</v>
      </c>
      <c r="Z136" s="139">
        <v>17828.400000000001</v>
      </c>
      <c r="AA136" s="139">
        <v>13290.8</v>
      </c>
      <c r="AB136" s="139">
        <v>16971.2</v>
      </c>
      <c r="AC136" s="139">
        <v>9412.6999999999989</v>
      </c>
      <c r="AD136" s="139">
        <v>18392.4370012291</v>
      </c>
      <c r="AE136" s="139">
        <v>17910.028413161352</v>
      </c>
      <c r="AF136" s="139">
        <v>18188.022995898609</v>
      </c>
      <c r="AG136" s="139">
        <v>15686.479912353941</v>
      </c>
      <c r="AH136" s="139">
        <v>15186.384931984201</v>
      </c>
      <c r="AI136" s="139">
        <v>13392.670115456349</v>
      </c>
      <c r="AJ136" s="139">
        <v>11654.034516874621</v>
      </c>
      <c r="AK136" s="139">
        <v>9610.6331730085003</v>
      </c>
      <c r="AL136" s="139">
        <v>9088.1930196899903</v>
      </c>
      <c r="AM136" s="139">
        <v>9536.0408209125999</v>
      </c>
      <c r="AN136" s="139">
        <v>9967.9990440537804</v>
      </c>
      <c r="AO136" s="139">
        <v>10281.71652691616</v>
      </c>
      <c r="AP136" s="139">
        <v>10600.16256591781</v>
      </c>
      <c r="AQ136" s="139">
        <v>10731.31162815784</v>
      </c>
      <c r="AR136" s="139">
        <v>10860.888311035811</v>
      </c>
      <c r="AS136" s="139">
        <v>10989.25188280246</v>
      </c>
      <c r="AT136" s="139">
        <v>11117.39372684887</v>
      </c>
      <c r="AU136" s="139">
        <v>11270.252588274401</v>
      </c>
      <c r="BW136" s="54"/>
      <c r="BX136" s="54"/>
      <c r="BY136" s="54"/>
      <c r="BZ136" s="54"/>
      <c r="CA136" s="54"/>
      <c r="CB136" s="54"/>
      <c r="CC136" s="54"/>
      <c r="CD136" s="54"/>
      <c r="CE136" s="54"/>
      <c r="CF136" s="54"/>
      <c r="CG136" s="54"/>
      <c r="CH136" s="54"/>
      <c r="CI136" s="54"/>
      <c r="CJ136" s="54"/>
      <c r="CK136" s="54"/>
      <c r="CL136" s="54"/>
      <c r="CX136" s="54"/>
      <c r="CY136" s="54"/>
      <c r="CZ136" s="54"/>
      <c r="DA136" s="54"/>
    </row>
    <row r="137" spans="5:105" ht="15.75">
      <c r="E137" s="241" t="s">
        <v>74</v>
      </c>
      <c r="F137" s="242">
        <v>656392.39999999991</v>
      </c>
      <c r="G137" s="242">
        <v>637272.99999999988</v>
      </c>
      <c r="H137" s="242">
        <v>462404.9</v>
      </c>
      <c r="I137" s="242">
        <v>484585.59999999992</v>
      </c>
      <c r="J137" s="242">
        <v>373560.6</v>
      </c>
      <c r="K137" s="242">
        <v>437769.9000000002</v>
      </c>
      <c r="L137" s="242">
        <v>387554.50000000006</v>
      </c>
      <c r="M137" s="242">
        <v>450517.39999999997</v>
      </c>
      <c r="N137" s="242">
        <v>511504.5</v>
      </c>
      <c r="O137" s="242">
        <v>407316.1</v>
      </c>
      <c r="P137" s="242">
        <v>527306.19999999995</v>
      </c>
      <c r="Q137" s="242">
        <v>595808.19999999995</v>
      </c>
      <c r="R137" s="242">
        <v>590904.39999999991</v>
      </c>
      <c r="S137" s="242">
        <v>662442.39999999991</v>
      </c>
      <c r="T137" s="242">
        <v>618802.49999999988</v>
      </c>
      <c r="U137" s="242">
        <v>630313</v>
      </c>
      <c r="V137" s="243">
        <v>532617.80000000005</v>
      </c>
      <c r="W137" s="243">
        <v>557332.80000000005</v>
      </c>
      <c r="X137" s="243">
        <v>604540.30000000005</v>
      </c>
      <c r="Y137" s="243">
        <v>505273</v>
      </c>
      <c r="Z137" s="243">
        <v>378851.80000000005</v>
      </c>
      <c r="AA137" s="242">
        <v>295067.8</v>
      </c>
      <c r="AB137" s="242">
        <v>262791.10000000003</v>
      </c>
      <c r="AC137" s="242">
        <v>267707</v>
      </c>
      <c r="AD137" s="242">
        <v>312448.50000000017</v>
      </c>
      <c r="AE137" s="242">
        <v>307673.60830697167</v>
      </c>
      <c r="AF137" s="242">
        <v>304158.85684777901</v>
      </c>
      <c r="AG137" s="242">
        <v>267933.21242150659</v>
      </c>
      <c r="AH137" s="242">
        <v>254853.52642247247</v>
      </c>
      <c r="AI137" s="242">
        <v>225842.92615714471</v>
      </c>
      <c r="AJ137" s="242">
        <v>197183.1685642793</v>
      </c>
      <c r="AK137" s="242">
        <v>164923.12048774672</v>
      </c>
      <c r="AL137" s="242">
        <v>159134.60193285934</v>
      </c>
      <c r="AM137" s="242">
        <v>166457.14872337933</v>
      </c>
      <c r="AN137" s="242">
        <v>173451.75986544252</v>
      </c>
      <c r="AO137" s="242">
        <v>178297.35502438826</v>
      </c>
      <c r="AP137" s="242">
        <v>183440.0655814705</v>
      </c>
      <c r="AQ137" s="242">
        <v>186013.27770944318</v>
      </c>
      <c r="AR137" s="242">
        <v>188053.7914419286</v>
      </c>
      <c r="AS137" s="242">
        <v>190076.35109080558</v>
      </c>
      <c r="AT137" s="242">
        <v>192091.01607851087</v>
      </c>
      <c r="AU137" s="242">
        <v>194341.86305028069</v>
      </c>
      <c r="BW137" s="54"/>
      <c r="BX137" s="54"/>
      <c r="BY137" s="54"/>
      <c r="BZ137" s="54"/>
      <c r="CA137" s="54"/>
      <c r="CB137" s="54"/>
      <c r="CC137" s="54"/>
      <c r="CD137" s="54"/>
      <c r="CE137" s="54"/>
      <c r="CF137" s="54"/>
      <c r="CG137" s="54"/>
      <c r="CH137" s="54"/>
      <c r="CI137" s="54"/>
      <c r="CJ137" s="54"/>
      <c r="CK137" s="54"/>
      <c r="CL137" s="54"/>
      <c r="CX137" s="54"/>
      <c r="CY137" s="54"/>
      <c r="CZ137" s="54"/>
      <c r="DA137" s="54"/>
    </row>
    <row r="138" spans="5:105" ht="15.75">
      <c r="E138" s="236" t="s">
        <v>240</v>
      </c>
      <c r="F138" s="247"/>
      <c r="G138" s="247"/>
      <c r="H138" s="247"/>
      <c r="I138" s="247"/>
      <c r="J138" s="247"/>
      <c r="K138" s="247"/>
      <c r="L138" s="247"/>
      <c r="M138" s="247"/>
      <c r="N138" s="247"/>
      <c r="O138" s="247"/>
      <c r="P138" s="247"/>
      <c r="Q138" s="247"/>
      <c r="R138" s="247"/>
      <c r="S138" s="247"/>
      <c r="T138" s="247"/>
      <c r="U138" s="247"/>
      <c r="V138" s="248"/>
      <c r="W138" s="248"/>
      <c r="X138" s="248"/>
      <c r="Y138" s="248"/>
      <c r="Z138" s="248"/>
      <c r="AA138" s="247"/>
      <c r="AB138" s="247"/>
      <c r="AC138" s="247"/>
      <c r="AD138" s="247"/>
      <c r="AE138" s="247"/>
      <c r="AF138" s="247"/>
      <c r="AG138" s="247"/>
      <c r="AH138" s="247"/>
      <c r="AI138" s="247"/>
      <c r="AJ138" s="247"/>
      <c r="AK138" s="247"/>
      <c r="AL138" s="247"/>
      <c r="AM138" s="247"/>
      <c r="AN138" s="247"/>
      <c r="AO138" s="247"/>
      <c r="AP138" s="247"/>
      <c r="AQ138" s="247"/>
      <c r="AR138" s="247"/>
      <c r="AS138" s="247"/>
      <c r="AT138" s="247"/>
      <c r="AU138" s="247"/>
      <c r="BW138" s="54"/>
      <c r="BX138" s="54"/>
      <c r="BY138" s="54"/>
      <c r="BZ138" s="54"/>
      <c r="CA138" s="54"/>
      <c r="CB138" s="54"/>
      <c r="CC138" s="54"/>
      <c r="CD138" s="54"/>
      <c r="CE138" s="54"/>
      <c r="CF138" s="54"/>
      <c r="CG138" s="54"/>
      <c r="CH138" s="54"/>
      <c r="CI138" s="54"/>
      <c r="CJ138" s="54"/>
      <c r="CK138" s="54"/>
      <c r="CL138" s="54"/>
      <c r="CX138" s="54"/>
      <c r="CY138" s="54"/>
      <c r="CZ138" s="54"/>
      <c r="DA138" s="54"/>
    </row>
    <row r="139" spans="5:105" ht="15.75">
      <c r="E139" s="239">
        <v>1</v>
      </c>
      <c r="F139" s="240"/>
      <c r="G139" s="240"/>
      <c r="H139" s="240"/>
      <c r="I139" s="240"/>
      <c r="J139" s="240"/>
      <c r="K139" s="240"/>
      <c r="L139" s="240"/>
      <c r="M139" s="240"/>
      <c r="N139" s="240"/>
      <c r="O139" s="240"/>
      <c r="P139" s="240"/>
      <c r="Q139" s="240"/>
      <c r="R139" s="240"/>
      <c r="S139" s="240"/>
      <c r="T139" s="240">
        <v>0</v>
      </c>
      <c r="U139" s="240">
        <v>0</v>
      </c>
      <c r="V139" s="240">
        <v>0</v>
      </c>
      <c r="W139" s="240">
        <v>0</v>
      </c>
      <c r="X139" s="240">
        <v>0</v>
      </c>
      <c r="Y139" s="240">
        <v>0</v>
      </c>
      <c r="Z139" s="240">
        <v>0</v>
      </c>
      <c r="AA139" s="240">
        <v>0</v>
      </c>
      <c r="AB139" s="240">
        <v>0</v>
      </c>
      <c r="AC139" s="240">
        <v>0</v>
      </c>
      <c r="AD139" s="240">
        <v>0</v>
      </c>
      <c r="AE139" s="240">
        <v>0</v>
      </c>
      <c r="AF139" s="240">
        <v>0</v>
      </c>
      <c r="AG139" s="240">
        <v>0</v>
      </c>
      <c r="AH139" s="240">
        <v>0</v>
      </c>
      <c r="AI139" s="240">
        <v>0</v>
      </c>
      <c r="AJ139" s="240">
        <v>0</v>
      </c>
      <c r="AK139" s="240">
        <v>0</v>
      </c>
      <c r="AL139" s="240">
        <v>0</v>
      </c>
      <c r="AM139" s="240">
        <v>0</v>
      </c>
      <c r="AN139" s="240">
        <v>0</v>
      </c>
      <c r="AO139" s="240">
        <v>0</v>
      </c>
      <c r="AP139" s="240">
        <v>0</v>
      </c>
      <c r="AQ139" s="240">
        <v>0</v>
      </c>
      <c r="AR139" s="240">
        <v>0</v>
      </c>
      <c r="AS139" s="240">
        <v>0</v>
      </c>
      <c r="AT139" s="240">
        <v>0</v>
      </c>
      <c r="AU139" s="240">
        <v>0</v>
      </c>
      <c r="BW139" s="54"/>
      <c r="BX139" s="54"/>
      <c r="BY139" s="54"/>
      <c r="BZ139" s="54"/>
      <c r="CA139" s="54"/>
      <c r="CB139" s="54"/>
      <c r="CC139" s="54"/>
      <c r="CD139" s="54"/>
      <c r="CE139" s="54"/>
      <c r="CF139" s="54"/>
      <c r="CG139" s="54"/>
      <c r="CH139" s="54"/>
      <c r="CI139" s="54"/>
      <c r="CJ139" s="54"/>
      <c r="CK139" s="54"/>
      <c r="CL139" s="54"/>
      <c r="CX139" s="54"/>
      <c r="CY139" s="54"/>
      <c r="CZ139" s="54"/>
      <c r="DA139" s="54"/>
    </row>
    <row r="140" spans="5:105" ht="15.75">
      <c r="E140" s="239">
        <v>2</v>
      </c>
      <c r="F140" s="240"/>
      <c r="G140" s="240"/>
      <c r="H140" s="240"/>
      <c r="I140" s="240"/>
      <c r="J140" s="240"/>
      <c r="K140" s="240"/>
      <c r="L140" s="240"/>
      <c r="M140" s="240"/>
      <c r="N140" s="240"/>
      <c r="O140" s="240"/>
      <c r="P140" s="240"/>
      <c r="Q140" s="240"/>
      <c r="R140" s="240"/>
      <c r="S140" s="240"/>
      <c r="T140" s="240">
        <v>0</v>
      </c>
      <c r="U140" s="240">
        <v>0</v>
      </c>
      <c r="V140" s="240">
        <v>0</v>
      </c>
      <c r="W140" s="240">
        <v>0</v>
      </c>
      <c r="X140" s="240">
        <v>0</v>
      </c>
      <c r="Y140" s="240">
        <v>0</v>
      </c>
      <c r="Z140" s="240">
        <v>0</v>
      </c>
      <c r="AA140" s="240">
        <v>0</v>
      </c>
      <c r="AB140" s="240">
        <v>0</v>
      </c>
      <c r="AC140" s="240">
        <v>0</v>
      </c>
      <c r="AD140" s="240">
        <v>0</v>
      </c>
      <c r="AE140" s="240">
        <v>0</v>
      </c>
      <c r="AF140" s="240">
        <v>0</v>
      </c>
      <c r="AG140" s="240">
        <v>0</v>
      </c>
      <c r="AH140" s="240">
        <v>0</v>
      </c>
      <c r="AI140" s="240">
        <v>0</v>
      </c>
      <c r="AJ140" s="240">
        <v>0</v>
      </c>
      <c r="AK140" s="240">
        <v>0</v>
      </c>
      <c r="AL140" s="240">
        <v>0</v>
      </c>
      <c r="AM140" s="240">
        <v>0</v>
      </c>
      <c r="AN140" s="240">
        <v>0</v>
      </c>
      <c r="AO140" s="240">
        <v>0</v>
      </c>
      <c r="AP140" s="240">
        <v>0</v>
      </c>
      <c r="AQ140" s="240">
        <v>0</v>
      </c>
      <c r="AR140" s="240">
        <v>0</v>
      </c>
      <c r="AS140" s="240">
        <v>0</v>
      </c>
      <c r="AT140" s="240">
        <v>0</v>
      </c>
      <c r="AU140" s="240">
        <v>0</v>
      </c>
      <c r="BW140" s="54"/>
      <c r="BX140" s="54"/>
      <c r="BY140" s="54"/>
      <c r="BZ140" s="54"/>
      <c r="CA140" s="54"/>
      <c r="CB140" s="54"/>
      <c r="CC140" s="54"/>
      <c r="CD140" s="54"/>
      <c r="CE140" s="54"/>
      <c r="CF140" s="54"/>
      <c r="CG140" s="54"/>
      <c r="CH140" s="54"/>
      <c r="CI140" s="54"/>
      <c r="CJ140" s="54"/>
      <c r="CK140" s="54"/>
      <c r="CL140" s="54"/>
      <c r="CX140" s="54"/>
      <c r="CY140" s="54"/>
      <c r="CZ140" s="54"/>
      <c r="DA140" s="54"/>
    </row>
    <row r="141" spans="5:105" ht="15.75">
      <c r="E141" s="239">
        <v>3</v>
      </c>
      <c r="F141" s="240"/>
      <c r="G141" s="240"/>
      <c r="H141" s="240"/>
      <c r="I141" s="240"/>
      <c r="J141" s="240"/>
      <c r="K141" s="240"/>
      <c r="L141" s="240"/>
      <c r="M141" s="240"/>
      <c r="N141" s="240"/>
      <c r="O141" s="240"/>
      <c r="P141" s="240"/>
      <c r="Q141" s="240"/>
      <c r="R141" s="240"/>
      <c r="S141" s="240"/>
      <c r="T141" s="240">
        <v>0</v>
      </c>
      <c r="U141" s="240">
        <v>0</v>
      </c>
      <c r="V141" s="240">
        <v>0</v>
      </c>
      <c r="W141" s="240">
        <v>0</v>
      </c>
      <c r="X141" s="240">
        <v>0</v>
      </c>
      <c r="Y141" s="240">
        <v>0</v>
      </c>
      <c r="Z141" s="240">
        <v>0</v>
      </c>
      <c r="AA141" s="240">
        <v>0</v>
      </c>
      <c r="AB141" s="240">
        <v>0</v>
      </c>
      <c r="AC141" s="240">
        <v>0</v>
      </c>
      <c r="AD141" s="240">
        <v>0</v>
      </c>
      <c r="AE141" s="240">
        <v>0</v>
      </c>
      <c r="AF141" s="240">
        <v>0</v>
      </c>
      <c r="AG141" s="240">
        <v>0</v>
      </c>
      <c r="AH141" s="240">
        <v>0</v>
      </c>
      <c r="AI141" s="240">
        <v>0</v>
      </c>
      <c r="AJ141" s="240">
        <v>0</v>
      </c>
      <c r="AK141" s="240">
        <v>0</v>
      </c>
      <c r="AL141" s="240">
        <v>0</v>
      </c>
      <c r="AM141" s="240">
        <v>0</v>
      </c>
      <c r="AN141" s="240">
        <v>0</v>
      </c>
      <c r="AO141" s="240">
        <v>0</v>
      </c>
      <c r="AP141" s="240">
        <v>0</v>
      </c>
      <c r="AQ141" s="240">
        <v>0</v>
      </c>
      <c r="AR141" s="240">
        <v>0</v>
      </c>
      <c r="AS141" s="240">
        <v>0</v>
      </c>
      <c r="AT141" s="240">
        <v>0</v>
      </c>
      <c r="AU141" s="240">
        <v>0</v>
      </c>
      <c r="BW141" s="54"/>
      <c r="BX141" s="54"/>
      <c r="BY141" s="54"/>
      <c r="BZ141" s="54"/>
      <c r="CA141" s="54"/>
      <c r="CB141" s="54"/>
      <c r="CC141" s="54"/>
      <c r="CD141" s="54"/>
      <c r="CE141" s="54"/>
      <c r="CF141" s="54"/>
      <c r="CG141" s="54"/>
      <c r="CH141" s="54"/>
      <c r="CI141" s="54"/>
      <c r="CJ141" s="54"/>
      <c r="CK141" s="54"/>
      <c r="CL141" s="54"/>
      <c r="CX141" s="54"/>
      <c r="CY141" s="54"/>
      <c r="CZ141" s="54"/>
      <c r="DA141" s="54"/>
    </row>
    <row r="142" spans="5:105" ht="15.75">
      <c r="E142" s="239">
        <v>4</v>
      </c>
      <c r="F142" s="240"/>
      <c r="G142" s="240"/>
      <c r="H142" s="240"/>
      <c r="I142" s="240"/>
      <c r="J142" s="240"/>
      <c r="K142" s="240"/>
      <c r="L142" s="240"/>
      <c r="M142" s="240"/>
      <c r="N142" s="240"/>
      <c r="O142" s="240"/>
      <c r="P142" s="240"/>
      <c r="Q142" s="240"/>
      <c r="R142" s="240"/>
      <c r="S142" s="240"/>
      <c r="T142" s="240">
        <v>0</v>
      </c>
      <c r="U142" s="240">
        <v>0</v>
      </c>
      <c r="V142" s="240">
        <v>0</v>
      </c>
      <c r="W142" s="240">
        <v>0</v>
      </c>
      <c r="X142" s="240">
        <v>0</v>
      </c>
      <c r="Y142" s="240">
        <v>0</v>
      </c>
      <c r="Z142" s="240">
        <v>0</v>
      </c>
      <c r="AA142" s="240">
        <v>0</v>
      </c>
      <c r="AB142" s="240">
        <v>0</v>
      </c>
      <c r="AC142" s="240">
        <v>0</v>
      </c>
      <c r="AD142" s="240">
        <v>0</v>
      </c>
      <c r="AE142" s="240">
        <v>0</v>
      </c>
      <c r="AF142" s="240">
        <v>0</v>
      </c>
      <c r="AG142" s="240">
        <v>0</v>
      </c>
      <c r="AH142" s="240">
        <v>0</v>
      </c>
      <c r="AI142" s="240">
        <v>0</v>
      </c>
      <c r="AJ142" s="240">
        <v>0</v>
      </c>
      <c r="AK142" s="240">
        <v>0</v>
      </c>
      <c r="AL142" s="240">
        <v>0</v>
      </c>
      <c r="AM142" s="240">
        <v>0</v>
      </c>
      <c r="AN142" s="240">
        <v>0</v>
      </c>
      <c r="AO142" s="240">
        <v>0</v>
      </c>
      <c r="AP142" s="240">
        <v>0</v>
      </c>
      <c r="AQ142" s="240">
        <v>0</v>
      </c>
      <c r="AR142" s="240">
        <v>0</v>
      </c>
      <c r="AS142" s="240">
        <v>0</v>
      </c>
      <c r="AT142" s="240">
        <v>0</v>
      </c>
      <c r="AU142" s="240">
        <v>0</v>
      </c>
      <c r="BW142" s="54"/>
      <c r="BX142" s="54"/>
      <c r="BY142" s="54"/>
      <c r="BZ142" s="54"/>
      <c r="CA142" s="54"/>
      <c r="CB142" s="54"/>
      <c r="CC142" s="54"/>
      <c r="CD142" s="54"/>
      <c r="CE142" s="54"/>
      <c r="CF142" s="54"/>
      <c r="CG142" s="54"/>
      <c r="CH142" s="54"/>
      <c r="CI142" s="54"/>
      <c r="CJ142" s="54"/>
      <c r="CK142" s="54"/>
      <c r="CL142" s="54"/>
      <c r="CX142" s="54"/>
      <c r="CY142" s="54"/>
      <c r="CZ142" s="54"/>
      <c r="DA142" s="54"/>
    </row>
    <row r="143" spans="5:105" ht="15.75">
      <c r="E143" s="239">
        <v>5</v>
      </c>
      <c r="F143" s="240"/>
      <c r="G143" s="240"/>
      <c r="H143" s="240"/>
      <c r="I143" s="240"/>
      <c r="J143" s="240"/>
      <c r="K143" s="240"/>
      <c r="L143" s="240"/>
      <c r="M143" s="240"/>
      <c r="N143" s="240"/>
      <c r="O143" s="240"/>
      <c r="P143" s="240"/>
      <c r="Q143" s="240"/>
      <c r="R143" s="240"/>
      <c r="S143" s="240"/>
      <c r="T143" s="240">
        <v>0</v>
      </c>
      <c r="U143" s="240">
        <v>0</v>
      </c>
      <c r="V143" s="240">
        <v>0</v>
      </c>
      <c r="W143" s="240">
        <v>0</v>
      </c>
      <c r="X143" s="240">
        <v>0</v>
      </c>
      <c r="Y143" s="240">
        <v>0</v>
      </c>
      <c r="Z143" s="240">
        <v>0</v>
      </c>
      <c r="AA143" s="240">
        <v>0</v>
      </c>
      <c r="AB143" s="240">
        <v>0</v>
      </c>
      <c r="AC143" s="240">
        <v>0</v>
      </c>
      <c r="AD143" s="240">
        <v>0</v>
      </c>
      <c r="AE143" s="240">
        <v>0</v>
      </c>
      <c r="AF143" s="240">
        <v>0</v>
      </c>
      <c r="AG143" s="240">
        <v>0</v>
      </c>
      <c r="AH143" s="240">
        <v>0</v>
      </c>
      <c r="AI143" s="240">
        <v>0</v>
      </c>
      <c r="AJ143" s="240">
        <v>0</v>
      </c>
      <c r="AK143" s="240">
        <v>0</v>
      </c>
      <c r="AL143" s="240">
        <v>0</v>
      </c>
      <c r="AM143" s="240">
        <v>0</v>
      </c>
      <c r="AN143" s="240">
        <v>0</v>
      </c>
      <c r="AO143" s="240">
        <v>0</v>
      </c>
      <c r="AP143" s="240">
        <v>0</v>
      </c>
      <c r="AQ143" s="240">
        <v>0</v>
      </c>
      <c r="AR143" s="240">
        <v>0</v>
      </c>
      <c r="AS143" s="240">
        <v>0</v>
      </c>
      <c r="AT143" s="240">
        <v>0</v>
      </c>
      <c r="AU143" s="240">
        <v>0</v>
      </c>
      <c r="BW143" s="54"/>
      <c r="BX143" s="54"/>
      <c r="BY143" s="54"/>
      <c r="BZ143" s="54"/>
      <c r="CA143" s="54"/>
      <c r="CB143" s="54"/>
      <c r="CC143" s="54"/>
      <c r="CD143" s="54"/>
      <c r="CE143" s="54"/>
      <c r="CF143" s="54"/>
      <c r="CG143" s="54"/>
      <c r="CH143" s="54"/>
      <c r="CI143" s="54"/>
      <c r="CJ143" s="54"/>
      <c r="CK143" s="54"/>
      <c r="CL143" s="54"/>
      <c r="CX143" s="54"/>
      <c r="CY143" s="54"/>
      <c r="CZ143" s="54"/>
      <c r="DA143" s="54"/>
    </row>
    <row r="144" spans="5:105" ht="15.75">
      <c r="E144" s="239">
        <v>6</v>
      </c>
      <c r="F144" s="240"/>
      <c r="G144" s="240"/>
      <c r="H144" s="240"/>
      <c r="I144" s="240"/>
      <c r="J144" s="240"/>
      <c r="K144" s="240"/>
      <c r="L144" s="240"/>
      <c r="M144" s="240"/>
      <c r="N144" s="240"/>
      <c r="O144" s="240"/>
      <c r="P144" s="240"/>
      <c r="Q144" s="240"/>
      <c r="R144" s="240"/>
      <c r="S144" s="240"/>
      <c r="T144" s="240">
        <v>0</v>
      </c>
      <c r="U144" s="240">
        <v>0</v>
      </c>
      <c r="V144" s="240">
        <v>0</v>
      </c>
      <c r="W144" s="240">
        <v>0</v>
      </c>
      <c r="X144" s="240">
        <v>0</v>
      </c>
      <c r="Y144" s="240">
        <v>0</v>
      </c>
      <c r="Z144" s="240">
        <v>0</v>
      </c>
      <c r="AA144" s="240">
        <v>0</v>
      </c>
      <c r="AB144" s="240">
        <v>0</v>
      </c>
      <c r="AC144" s="240">
        <v>0</v>
      </c>
      <c r="AD144" s="240">
        <v>0</v>
      </c>
      <c r="AE144" s="240">
        <v>0</v>
      </c>
      <c r="AF144" s="240">
        <v>0</v>
      </c>
      <c r="AG144" s="240">
        <v>0</v>
      </c>
      <c r="AH144" s="240">
        <v>0</v>
      </c>
      <c r="AI144" s="240">
        <v>0</v>
      </c>
      <c r="AJ144" s="240">
        <v>0</v>
      </c>
      <c r="AK144" s="240">
        <v>0</v>
      </c>
      <c r="AL144" s="240">
        <v>0</v>
      </c>
      <c r="AM144" s="240">
        <v>0</v>
      </c>
      <c r="AN144" s="240">
        <v>0</v>
      </c>
      <c r="AO144" s="240">
        <v>0</v>
      </c>
      <c r="AP144" s="240">
        <v>0</v>
      </c>
      <c r="AQ144" s="240">
        <v>0</v>
      </c>
      <c r="AR144" s="240">
        <v>0</v>
      </c>
      <c r="AS144" s="240">
        <v>0</v>
      </c>
      <c r="AT144" s="240">
        <v>0</v>
      </c>
      <c r="AU144" s="240">
        <v>0</v>
      </c>
      <c r="BW144" s="54"/>
      <c r="BX144" s="54"/>
      <c r="BY144" s="54"/>
      <c r="BZ144" s="54"/>
      <c r="CA144" s="54"/>
      <c r="CB144" s="54"/>
      <c r="CC144" s="54"/>
      <c r="CD144" s="54"/>
      <c r="CE144" s="54"/>
      <c r="CF144" s="54"/>
      <c r="CG144" s="54"/>
      <c r="CH144" s="54"/>
      <c r="CI144" s="54"/>
      <c r="CJ144" s="54"/>
      <c r="CK144" s="54"/>
      <c r="CL144" s="54"/>
      <c r="CX144" s="54"/>
      <c r="CY144" s="54"/>
      <c r="CZ144" s="54"/>
      <c r="DA144" s="54"/>
    </row>
    <row r="145" spans="5:105" ht="15.75">
      <c r="E145" s="239">
        <v>7</v>
      </c>
      <c r="F145" s="240"/>
      <c r="G145" s="240"/>
      <c r="H145" s="240"/>
      <c r="I145" s="240"/>
      <c r="J145" s="240"/>
      <c r="K145" s="240"/>
      <c r="L145" s="240"/>
      <c r="M145" s="240"/>
      <c r="N145" s="240"/>
      <c r="O145" s="240"/>
      <c r="P145" s="240"/>
      <c r="Q145" s="240"/>
      <c r="R145" s="240"/>
      <c r="S145" s="240"/>
      <c r="T145" s="240">
        <v>0</v>
      </c>
      <c r="U145" s="240">
        <v>0</v>
      </c>
      <c r="V145" s="240">
        <v>0</v>
      </c>
      <c r="W145" s="240">
        <v>0</v>
      </c>
      <c r="X145" s="240">
        <v>0</v>
      </c>
      <c r="Y145" s="240">
        <v>0</v>
      </c>
      <c r="Z145" s="240">
        <v>0</v>
      </c>
      <c r="AA145" s="240">
        <v>0</v>
      </c>
      <c r="AB145" s="240">
        <v>0</v>
      </c>
      <c r="AC145" s="240">
        <v>0</v>
      </c>
      <c r="AD145" s="240">
        <v>0</v>
      </c>
      <c r="AE145" s="240">
        <v>0</v>
      </c>
      <c r="AF145" s="240">
        <v>0</v>
      </c>
      <c r="AG145" s="240">
        <v>0</v>
      </c>
      <c r="AH145" s="240">
        <v>0</v>
      </c>
      <c r="AI145" s="240">
        <v>0</v>
      </c>
      <c r="AJ145" s="240">
        <v>0</v>
      </c>
      <c r="AK145" s="240">
        <v>0</v>
      </c>
      <c r="AL145" s="240">
        <v>0</v>
      </c>
      <c r="AM145" s="240">
        <v>0</v>
      </c>
      <c r="AN145" s="240">
        <v>0</v>
      </c>
      <c r="AO145" s="240">
        <v>0</v>
      </c>
      <c r="AP145" s="240">
        <v>0</v>
      </c>
      <c r="AQ145" s="240">
        <v>0</v>
      </c>
      <c r="AR145" s="240">
        <v>0</v>
      </c>
      <c r="AS145" s="240">
        <v>0</v>
      </c>
      <c r="AT145" s="240">
        <v>0</v>
      </c>
      <c r="AU145" s="240">
        <v>0</v>
      </c>
      <c r="BW145" s="54"/>
      <c r="BX145" s="54"/>
      <c r="BY145" s="54"/>
      <c r="BZ145" s="54"/>
      <c r="CA145" s="54"/>
      <c r="CB145" s="54"/>
      <c r="CC145" s="54"/>
      <c r="CD145" s="54"/>
      <c r="CE145" s="54"/>
      <c r="CF145" s="54"/>
      <c r="CG145" s="54"/>
      <c r="CH145" s="54"/>
      <c r="CI145" s="54"/>
      <c r="CJ145" s="54"/>
      <c r="CK145" s="54"/>
      <c r="CL145" s="54"/>
      <c r="CX145" s="54"/>
      <c r="CY145" s="54"/>
      <c r="CZ145" s="54"/>
      <c r="DA145" s="54"/>
    </row>
    <row r="146" spans="5:105" ht="15.75">
      <c r="E146" s="239">
        <v>8</v>
      </c>
      <c r="F146" s="240"/>
      <c r="G146" s="240"/>
      <c r="H146" s="240"/>
      <c r="I146" s="240"/>
      <c r="J146" s="240"/>
      <c r="K146" s="240"/>
      <c r="L146" s="240"/>
      <c r="M146" s="240"/>
      <c r="N146" s="240"/>
      <c r="O146" s="240"/>
      <c r="P146" s="240"/>
      <c r="Q146" s="240"/>
      <c r="R146" s="240"/>
      <c r="S146" s="240"/>
      <c r="T146" s="240">
        <v>0</v>
      </c>
      <c r="U146" s="240">
        <v>0</v>
      </c>
      <c r="V146" s="240">
        <v>0</v>
      </c>
      <c r="W146" s="240">
        <v>0</v>
      </c>
      <c r="X146" s="240">
        <v>0</v>
      </c>
      <c r="Y146" s="240">
        <v>0</v>
      </c>
      <c r="Z146" s="240">
        <v>0</v>
      </c>
      <c r="AA146" s="240">
        <v>0</v>
      </c>
      <c r="AB146" s="240">
        <v>0</v>
      </c>
      <c r="AC146" s="240">
        <v>0</v>
      </c>
      <c r="AD146" s="240">
        <v>0</v>
      </c>
      <c r="AE146" s="240">
        <v>0</v>
      </c>
      <c r="AF146" s="240">
        <v>0</v>
      </c>
      <c r="AG146" s="240">
        <v>0</v>
      </c>
      <c r="AH146" s="240">
        <v>0</v>
      </c>
      <c r="AI146" s="240">
        <v>0</v>
      </c>
      <c r="AJ146" s="240">
        <v>0</v>
      </c>
      <c r="AK146" s="240">
        <v>0</v>
      </c>
      <c r="AL146" s="240">
        <v>0</v>
      </c>
      <c r="AM146" s="240">
        <v>0</v>
      </c>
      <c r="AN146" s="240">
        <v>0</v>
      </c>
      <c r="AO146" s="240">
        <v>0</v>
      </c>
      <c r="AP146" s="240">
        <v>0</v>
      </c>
      <c r="AQ146" s="240">
        <v>0</v>
      </c>
      <c r="AR146" s="240">
        <v>0</v>
      </c>
      <c r="AS146" s="240">
        <v>0</v>
      </c>
      <c r="AT146" s="240">
        <v>0</v>
      </c>
      <c r="AU146" s="240">
        <v>0</v>
      </c>
      <c r="BW146" s="54"/>
      <c r="BX146" s="54"/>
      <c r="BY146" s="54"/>
      <c r="BZ146" s="54"/>
      <c r="CA146" s="54"/>
      <c r="CB146" s="54"/>
      <c r="CC146" s="54"/>
      <c r="CD146" s="54"/>
      <c r="CE146" s="54"/>
      <c r="CF146" s="54"/>
      <c r="CG146" s="54"/>
      <c r="CH146" s="54"/>
      <c r="CI146" s="54"/>
      <c r="CJ146" s="54"/>
      <c r="CK146" s="54"/>
      <c r="CL146" s="54"/>
      <c r="CX146" s="54"/>
      <c r="CY146" s="54"/>
      <c r="CZ146" s="54"/>
      <c r="DA146" s="54"/>
    </row>
    <row r="147" spans="5:105" ht="15.75">
      <c r="E147" s="239">
        <v>9</v>
      </c>
      <c r="F147" s="240"/>
      <c r="G147" s="240"/>
      <c r="H147" s="240"/>
      <c r="I147" s="240"/>
      <c r="J147" s="240"/>
      <c r="K147" s="240"/>
      <c r="L147" s="240"/>
      <c r="M147" s="240"/>
      <c r="N147" s="240"/>
      <c r="O147" s="240"/>
      <c r="P147" s="240"/>
      <c r="Q147" s="240"/>
      <c r="R147" s="240"/>
      <c r="S147" s="240"/>
      <c r="T147" s="240">
        <v>0</v>
      </c>
      <c r="U147" s="240">
        <v>0</v>
      </c>
      <c r="V147" s="240">
        <v>0</v>
      </c>
      <c r="W147" s="240">
        <v>0</v>
      </c>
      <c r="X147" s="240">
        <v>0</v>
      </c>
      <c r="Y147" s="240">
        <v>0</v>
      </c>
      <c r="Z147" s="240">
        <v>0</v>
      </c>
      <c r="AA147" s="240">
        <v>0</v>
      </c>
      <c r="AB147" s="240">
        <v>0</v>
      </c>
      <c r="AC147" s="240">
        <v>0</v>
      </c>
      <c r="AD147" s="240">
        <v>0</v>
      </c>
      <c r="AE147" s="240">
        <v>0</v>
      </c>
      <c r="AF147" s="240">
        <v>0</v>
      </c>
      <c r="AG147" s="240">
        <v>0</v>
      </c>
      <c r="AH147" s="240">
        <v>0</v>
      </c>
      <c r="AI147" s="240">
        <v>0</v>
      </c>
      <c r="AJ147" s="240">
        <v>0</v>
      </c>
      <c r="AK147" s="240">
        <v>0</v>
      </c>
      <c r="AL147" s="240">
        <v>0</v>
      </c>
      <c r="AM147" s="240">
        <v>0</v>
      </c>
      <c r="AN147" s="240">
        <v>0</v>
      </c>
      <c r="AO147" s="240">
        <v>0</v>
      </c>
      <c r="AP147" s="240">
        <v>0</v>
      </c>
      <c r="AQ147" s="240">
        <v>0</v>
      </c>
      <c r="AR147" s="240">
        <v>0</v>
      </c>
      <c r="AS147" s="240">
        <v>0</v>
      </c>
      <c r="AT147" s="240">
        <v>0</v>
      </c>
      <c r="AU147" s="240">
        <v>0</v>
      </c>
      <c r="BW147" s="54"/>
      <c r="BX147" s="54"/>
      <c r="BY147" s="54"/>
      <c r="BZ147" s="54"/>
      <c r="CA147" s="54"/>
      <c r="CB147" s="54"/>
      <c r="CC147" s="54"/>
      <c r="CD147" s="54"/>
      <c r="CE147" s="54"/>
      <c r="CF147" s="54"/>
      <c r="CG147" s="54"/>
      <c r="CH147" s="54"/>
      <c r="CI147" s="54"/>
      <c r="CJ147" s="54"/>
      <c r="CK147" s="54"/>
      <c r="CL147" s="54"/>
      <c r="CX147" s="54"/>
      <c r="CY147" s="54"/>
      <c r="CZ147" s="54"/>
      <c r="DA147" s="54"/>
    </row>
    <row r="148" spans="5:105" ht="15.75">
      <c r="E148" s="239">
        <v>10</v>
      </c>
      <c r="F148" s="240"/>
      <c r="G148" s="240"/>
      <c r="H148" s="240"/>
      <c r="I148" s="240"/>
      <c r="J148" s="240"/>
      <c r="K148" s="240"/>
      <c r="L148" s="240"/>
      <c r="M148" s="240"/>
      <c r="N148" s="240"/>
      <c r="O148" s="240"/>
      <c r="P148" s="240"/>
      <c r="Q148" s="240"/>
      <c r="R148" s="240"/>
      <c r="S148" s="240"/>
      <c r="T148" s="240">
        <v>0</v>
      </c>
      <c r="U148" s="240">
        <v>0</v>
      </c>
      <c r="V148" s="240">
        <v>0</v>
      </c>
      <c r="W148" s="240">
        <v>0</v>
      </c>
      <c r="X148" s="240">
        <v>0</v>
      </c>
      <c r="Y148" s="240">
        <v>0</v>
      </c>
      <c r="Z148" s="240">
        <v>0</v>
      </c>
      <c r="AA148" s="240">
        <v>0</v>
      </c>
      <c r="AB148" s="240">
        <v>0</v>
      </c>
      <c r="AC148" s="240">
        <v>0</v>
      </c>
      <c r="AD148" s="240">
        <v>0</v>
      </c>
      <c r="AE148" s="240">
        <v>0</v>
      </c>
      <c r="AF148" s="240">
        <v>0</v>
      </c>
      <c r="AG148" s="240">
        <v>0</v>
      </c>
      <c r="AH148" s="240">
        <v>0</v>
      </c>
      <c r="AI148" s="240">
        <v>0</v>
      </c>
      <c r="AJ148" s="240">
        <v>0</v>
      </c>
      <c r="AK148" s="240">
        <v>0</v>
      </c>
      <c r="AL148" s="240">
        <v>0</v>
      </c>
      <c r="AM148" s="240">
        <v>0</v>
      </c>
      <c r="AN148" s="240">
        <v>0</v>
      </c>
      <c r="AO148" s="240">
        <v>0</v>
      </c>
      <c r="AP148" s="240">
        <v>0</v>
      </c>
      <c r="AQ148" s="240">
        <v>0</v>
      </c>
      <c r="AR148" s="240">
        <v>0</v>
      </c>
      <c r="AS148" s="240">
        <v>0</v>
      </c>
      <c r="AT148" s="240">
        <v>0</v>
      </c>
      <c r="AU148" s="240">
        <v>0</v>
      </c>
      <c r="BW148" s="54"/>
      <c r="BX148" s="54"/>
      <c r="BY148" s="54"/>
      <c r="BZ148" s="54"/>
      <c r="CA148" s="54"/>
      <c r="CB148" s="54"/>
      <c r="CC148" s="54"/>
      <c r="CD148" s="54"/>
      <c r="CE148" s="54"/>
      <c r="CF148" s="54"/>
      <c r="CG148" s="54"/>
      <c r="CH148" s="54"/>
      <c r="CI148" s="54"/>
      <c r="CJ148" s="54"/>
      <c r="CK148" s="54"/>
      <c r="CL148" s="54"/>
      <c r="CX148" s="54"/>
      <c r="CY148" s="54"/>
      <c r="CZ148" s="54"/>
      <c r="DA148" s="54"/>
    </row>
    <row r="149" spans="5:105" ht="15.75">
      <c r="E149" s="239">
        <v>11</v>
      </c>
      <c r="F149" s="240"/>
      <c r="G149" s="240"/>
      <c r="H149" s="240"/>
      <c r="I149" s="240"/>
      <c r="J149" s="240"/>
      <c r="K149" s="240"/>
      <c r="L149" s="240"/>
      <c r="M149" s="240"/>
      <c r="N149" s="240"/>
      <c r="O149" s="240"/>
      <c r="P149" s="240"/>
      <c r="Q149" s="240"/>
      <c r="R149" s="240"/>
      <c r="S149" s="240"/>
      <c r="T149" s="240">
        <v>0</v>
      </c>
      <c r="U149" s="240">
        <v>3958.6999999999971</v>
      </c>
      <c r="V149" s="240">
        <v>0</v>
      </c>
      <c r="W149" s="240">
        <v>0</v>
      </c>
      <c r="X149" s="240">
        <v>0</v>
      </c>
      <c r="Y149" s="240">
        <v>0</v>
      </c>
      <c r="Z149" s="240">
        <v>0</v>
      </c>
      <c r="AA149" s="240">
        <v>0</v>
      </c>
      <c r="AB149" s="240">
        <v>0</v>
      </c>
      <c r="AC149" s="240">
        <v>0</v>
      </c>
      <c r="AD149" s="240">
        <v>0</v>
      </c>
      <c r="AE149" s="240">
        <v>0</v>
      </c>
      <c r="AF149" s="240">
        <v>0</v>
      </c>
      <c r="AG149" s="240">
        <v>0</v>
      </c>
      <c r="AH149" s="240">
        <v>0</v>
      </c>
      <c r="AI149" s="240">
        <v>0</v>
      </c>
      <c r="AJ149" s="240">
        <v>0</v>
      </c>
      <c r="AK149" s="240">
        <v>0</v>
      </c>
      <c r="AL149" s="240">
        <v>0</v>
      </c>
      <c r="AM149" s="240">
        <v>0</v>
      </c>
      <c r="AN149" s="240">
        <v>0</v>
      </c>
      <c r="AO149" s="240">
        <v>0</v>
      </c>
      <c r="AP149" s="240">
        <v>0</v>
      </c>
      <c r="AQ149" s="240">
        <v>0</v>
      </c>
      <c r="AR149" s="240">
        <v>0</v>
      </c>
      <c r="AS149" s="240">
        <v>0</v>
      </c>
      <c r="AT149" s="240">
        <v>0</v>
      </c>
      <c r="AU149" s="240">
        <v>0</v>
      </c>
      <c r="BW149" s="54"/>
      <c r="BX149" s="54"/>
      <c r="BY149" s="54"/>
      <c r="BZ149" s="54"/>
      <c r="CA149" s="54"/>
      <c r="CB149" s="54"/>
      <c r="CC149" s="54"/>
      <c r="CD149" s="54"/>
      <c r="CE149" s="54"/>
      <c r="CF149" s="54"/>
      <c r="CG149" s="54"/>
      <c r="CH149" s="54"/>
      <c r="CI149" s="54"/>
      <c r="CJ149" s="54"/>
      <c r="CK149" s="54"/>
      <c r="CL149" s="54"/>
      <c r="CX149" s="54"/>
      <c r="CY149" s="54"/>
      <c r="CZ149" s="54"/>
      <c r="DA149" s="54"/>
    </row>
    <row r="150" spans="5:105" ht="15.75">
      <c r="E150" s="239">
        <v>12</v>
      </c>
      <c r="F150" s="240"/>
      <c r="G150" s="240"/>
      <c r="H150" s="240"/>
      <c r="I150" s="240"/>
      <c r="J150" s="240"/>
      <c r="K150" s="240"/>
      <c r="L150" s="240"/>
      <c r="M150" s="240"/>
      <c r="N150" s="240"/>
      <c r="O150" s="240"/>
      <c r="P150" s="240"/>
      <c r="Q150" s="240"/>
      <c r="R150" s="240"/>
      <c r="S150" s="240"/>
      <c r="T150" s="240">
        <v>17517.2</v>
      </c>
      <c r="U150" s="240">
        <v>33025</v>
      </c>
      <c r="V150" s="240">
        <v>0</v>
      </c>
      <c r="W150" s="240">
        <v>0</v>
      </c>
      <c r="X150" s="240">
        <v>9167.2999999999993</v>
      </c>
      <c r="Y150" s="240">
        <v>0</v>
      </c>
      <c r="Z150" s="240">
        <v>0</v>
      </c>
      <c r="AA150" s="240">
        <v>0</v>
      </c>
      <c r="AB150" s="240">
        <v>0</v>
      </c>
      <c r="AC150" s="240">
        <v>0</v>
      </c>
      <c r="AD150" s="240">
        <v>0</v>
      </c>
      <c r="AE150" s="240">
        <v>0</v>
      </c>
      <c r="AF150" s="240">
        <v>0</v>
      </c>
      <c r="AG150" s="240">
        <v>0</v>
      </c>
      <c r="AH150" s="240">
        <v>0</v>
      </c>
      <c r="AI150" s="240">
        <v>0</v>
      </c>
      <c r="AJ150" s="240">
        <v>0</v>
      </c>
      <c r="AK150" s="240">
        <v>0</v>
      </c>
      <c r="AL150" s="240">
        <v>0</v>
      </c>
      <c r="AM150" s="240">
        <v>0</v>
      </c>
      <c r="AN150" s="240">
        <v>0</v>
      </c>
      <c r="AO150" s="240">
        <v>0</v>
      </c>
      <c r="AP150" s="240">
        <v>0</v>
      </c>
      <c r="AQ150" s="240">
        <v>0</v>
      </c>
      <c r="AR150" s="240">
        <v>0</v>
      </c>
      <c r="AS150" s="240">
        <v>0</v>
      </c>
      <c r="AT150" s="240">
        <v>0</v>
      </c>
      <c r="AU150" s="240">
        <v>0</v>
      </c>
      <c r="BW150" s="54"/>
      <c r="BX150" s="54"/>
      <c r="BY150" s="54"/>
      <c r="BZ150" s="54"/>
      <c r="CA150" s="54"/>
      <c r="CB150" s="54"/>
      <c r="CC150" s="54"/>
      <c r="CD150" s="54"/>
      <c r="CE150" s="54"/>
      <c r="CF150" s="54"/>
      <c r="CG150" s="54"/>
      <c r="CH150" s="54"/>
      <c r="CI150" s="54"/>
      <c r="CJ150" s="54"/>
      <c r="CK150" s="54"/>
      <c r="CL150" s="54"/>
      <c r="CX150" s="54"/>
      <c r="CY150" s="54"/>
      <c r="CZ150" s="54"/>
      <c r="DA150" s="54"/>
    </row>
    <row r="151" spans="5:105" ht="15.75">
      <c r="E151" s="241" t="s">
        <v>74</v>
      </c>
      <c r="F151" s="242"/>
      <c r="G151" s="242"/>
      <c r="H151" s="242"/>
      <c r="I151" s="242"/>
      <c r="J151" s="242"/>
      <c r="K151" s="242"/>
      <c r="L151" s="242"/>
      <c r="M151" s="242"/>
      <c r="N151" s="242"/>
      <c r="O151" s="242"/>
      <c r="P151" s="242"/>
      <c r="Q151" s="242"/>
      <c r="R151" s="242"/>
      <c r="S151" s="242"/>
      <c r="T151" s="242">
        <v>17517.2</v>
      </c>
      <c r="U151" s="242">
        <v>36983.699999999997</v>
      </c>
      <c r="V151" s="242">
        <v>0</v>
      </c>
      <c r="W151" s="242">
        <v>0</v>
      </c>
      <c r="X151" s="242">
        <v>9167.2999999999993</v>
      </c>
      <c r="Y151" s="242">
        <v>0</v>
      </c>
      <c r="Z151" s="242">
        <v>0</v>
      </c>
      <c r="AA151" s="242">
        <v>0</v>
      </c>
      <c r="AB151" s="242">
        <v>0</v>
      </c>
      <c r="AC151" s="242">
        <v>0</v>
      </c>
      <c r="AD151" s="242">
        <v>0</v>
      </c>
      <c r="AE151" s="242">
        <v>0</v>
      </c>
      <c r="AF151" s="242">
        <v>0</v>
      </c>
      <c r="AG151" s="242">
        <v>0</v>
      </c>
      <c r="AH151" s="242">
        <v>0</v>
      </c>
      <c r="AI151" s="242">
        <v>0</v>
      </c>
      <c r="AJ151" s="242">
        <v>0</v>
      </c>
      <c r="AK151" s="242">
        <v>0</v>
      </c>
      <c r="AL151" s="242">
        <v>0</v>
      </c>
      <c r="AM151" s="242">
        <v>0</v>
      </c>
      <c r="AN151" s="242">
        <v>0</v>
      </c>
      <c r="AO151" s="242">
        <v>0</v>
      </c>
      <c r="AP151" s="242">
        <v>0</v>
      </c>
      <c r="AQ151" s="242">
        <v>0</v>
      </c>
      <c r="AR151" s="242">
        <v>0</v>
      </c>
      <c r="AS151" s="242">
        <v>0</v>
      </c>
      <c r="AT151" s="242">
        <v>0</v>
      </c>
      <c r="AU151" s="242">
        <v>0</v>
      </c>
      <c r="BW151" s="54"/>
      <c r="BX151" s="54"/>
      <c r="BY151" s="54"/>
      <c r="BZ151" s="54"/>
      <c r="CA151" s="54"/>
      <c r="CB151" s="54"/>
      <c r="CC151" s="54"/>
      <c r="CD151" s="54"/>
      <c r="CE151" s="54"/>
      <c r="CF151" s="54"/>
      <c r="CG151" s="54"/>
      <c r="CH151" s="54"/>
      <c r="CI151" s="54"/>
      <c r="CJ151" s="54"/>
      <c r="CK151" s="54"/>
      <c r="CL151" s="54"/>
      <c r="CX151" s="54"/>
      <c r="CY151" s="54"/>
      <c r="CZ151" s="54"/>
      <c r="DA151" s="54"/>
    </row>
    <row r="152" spans="5:105" ht="15.75">
      <c r="E152" s="246" t="s">
        <v>241</v>
      </c>
      <c r="F152" s="247"/>
      <c r="G152" s="247"/>
      <c r="H152" s="247"/>
      <c r="I152" s="247"/>
      <c r="J152" s="247"/>
      <c r="K152" s="247"/>
      <c r="L152" s="247"/>
      <c r="M152" s="247"/>
      <c r="N152" s="247"/>
      <c r="O152" s="247"/>
      <c r="P152" s="247"/>
      <c r="Q152" s="247"/>
      <c r="R152" s="247"/>
      <c r="S152" s="247"/>
      <c r="T152" s="248"/>
      <c r="U152" s="248"/>
      <c r="V152" s="248"/>
      <c r="W152" s="248"/>
      <c r="X152" s="248"/>
      <c r="Y152" s="248"/>
      <c r="Z152" s="248"/>
      <c r="AA152" s="247"/>
      <c r="AB152" s="247"/>
      <c r="AC152" s="247"/>
      <c r="AD152" s="247"/>
      <c r="AE152" s="247"/>
      <c r="AF152" s="247"/>
      <c r="AG152" s="247"/>
      <c r="AH152" s="247"/>
      <c r="AI152" s="247"/>
      <c r="AJ152" s="247"/>
      <c r="AK152" s="247"/>
      <c r="AL152" s="247"/>
      <c r="AM152" s="247"/>
      <c r="AN152" s="247"/>
      <c r="AO152" s="247"/>
      <c r="AP152" s="247"/>
      <c r="AQ152" s="247"/>
      <c r="AR152" s="247"/>
      <c r="AS152" s="247"/>
      <c r="AT152" s="247"/>
      <c r="AU152" s="247"/>
      <c r="BW152" s="54"/>
      <c r="BX152" s="54"/>
      <c r="BY152" s="54"/>
      <c r="BZ152" s="54"/>
      <c r="CA152" s="54"/>
      <c r="CB152" s="54"/>
      <c r="CC152" s="54"/>
      <c r="CD152" s="54"/>
      <c r="CE152" s="54"/>
      <c r="CF152" s="54"/>
      <c r="CG152" s="54"/>
      <c r="CH152" s="54"/>
      <c r="CI152" s="54"/>
      <c r="CJ152" s="54"/>
      <c r="CK152" s="54"/>
      <c r="CL152" s="54"/>
      <c r="CX152" s="54"/>
      <c r="CY152" s="54"/>
      <c r="CZ152" s="54"/>
      <c r="DA152" s="54"/>
    </row>
    <row r="153" spans="5:105" ht="15.75">
      <c r="E153" s="239">
        <v>1</v>
      </c>
      <c r="F153" s="139"/>
      <c r="G153" s="139"/>
      <c r="H153" s="139"/>
      <c r="I153" s="139"/>
      <c r="J153" s="139"/>
      <c r="K153" s="139"/>
      <c r="L153" s="139"/>
      <c r="M153" s="139"/>
      <c r="N153" s="139"/>
      <c r="O153" s="139"/>
      <c r="P153" s="139"/>
      <c r="Q153" s="139"/>
      <c r="R153" s="139"/>
      <c r="S153" s="139"/>
      <c r="T153" s="139"/>
      <c r="U153" s="139"/>
      <c r="V153" s="139"/>
      <c r="W153" s="139"/>
      <c r="X153" s="240">
        <v>0</v>
      </c>
      <c r="Y153" s="240">
        <v>0</v>
      </c>
      <c r="Z153" s="240">
        <v>0</v>
      </c>
      <c r="AA153" s="240">
        <v>0</v>
      </c>
      <c r="AB153" s="240">
        <v>0</v>
      </c>
      <c r="AC153" s="240">
        <v>0</v>
      </c>
      <c r="AD153" s="240">
        <v>0</v>
      </c>
      <c r="AE153" s="240">
        <v>0</v>
      </c>
      <c r="AF153" s="240">
        <v>0</v>
      </c>
      <c r="AG153" s="240">
        <v>0</v>
      </c>
      <c r="AH153" s="240">
        <v>955.39022869448002</v>
      </c>
      <c r="AI153" s="240">
        <v>955.61175470282001</v>
      </c>
      <c r="AJ153" s="240">
        <v>955.85210739393005</v>
      </c>
      <c r="AK153" s="240">
        <v>956.11475102559996</v>
      </c>
      <c r="AL153" s="240">
        <v>955.82249165674</v>
      </c>
      <c r="AM153" s="240">
        <v>955.53148515391001</v>
      </c>
      <c r="AN153" s="240">
        <v>955.25470050706997</v>
      </c>
      <c r="AO153" s="240">
        <v>954.97328444950995</v>
      </c>
      <c r="AP153" s="240">
        <v>954.69776545233003</v>
      </c>
      <c r="AQ153" s="240">
        <v>954.52511751658994</v>
      </c>
      <c r="AR153" s="240">
        <v>954.35487821863001</v>
      </c>
      <c r="AS153" s="240">
        <v>954.18679371771998</v>
      </c>
      <c r="AT153" s="240">
        <v>954.02082279733997</v>
      </c>
      <c r="AU153" s="240">
        <v>953.85692994944998</v>
      </c>
      <c r="BW153" s="54"/>
      <c r="BX153" s="54"/>
      <c r="BY153" s="54"/>
      <c r="BZ153" s="54"/>
      <c r="CA153" s="54"/>
      <c r="CB153" s="54"/>
      <c r="CC153" s="54"/>
      <c r="CD153" s="54"/>
      <c r="CE153" s="54"/>
      <c r="CF153" s="54"/>
      <c r="CG153" s="54"/>
      <c r="CH153" s="54"/>
      <c r="CI153" s="54"/>
      <c r="CJ153" s="54"/>
      <c r="CK153" s="54"/>
      <c r="CL153" s="54"/>
      <c r="CX153" s="54"/>
      <c r="CY153" s="54"/>
      <c r="CZ153" s="54"/>
      <c r="DA153" s="54"/>
    </row>
    <row r="154" spans="5:105" ht="15.75">
      <c r="E154" s="239">
        <v>2</v>
      </c>
      <c r="F154" s="139"/>
      <c r="G154" s="139"/>
      <c r="H154" s="139"/>
      <c r="I154" s="139"/>
      <c r="J154" s="139"/>
      <c r="K154" s="139"/>
      <c r="L154" s="139"/>
      <c r="M154" s="139"/>
      <c r="N154" s="139"/>
      <c r="O154" s="139"/>
      <c r="P154" s="139"/>
      <c r="Q154" s="139"/>
      <c r="R154" s="139"/>
      <c r="S154" s="139"/>
      <c r="T154" s="139"/>
      <c r="U154" s="139"/>
      <c r="V154" s="139"/>
      <c r="W154" s="139"/>
      <c r="X154" s="240">
        <v>0</v>
      </c>
      <c r="Y154" s="240">
        <v>0</v>
      </c>
      <c r="Z154" s="240">
        <v>0</v>
      </c>
      <c r="AA154" s="240">
        <v>0</v>
      </c>
      <c r="AB154" s="240">
        <v>0</v>
      </c>
      <c r="AC154" s="240">
        <v>0</v>
      </c>
      <c r="AD154" s="240">
        <v>0</v>
      </c>
      <c r="AE154" s="240">
        <v>0</v>
      </c>
      <c r="AF154" s="240">
        <v>0</v>
      </c>
      <c r="AG154" s="240">
        <v>0</v>
      </c>
      <c r="AH154" s="240">
        <v>856.95872851387003</v>
      </c>
      <c r="AI154" s="240">
        <v>857.23794875466001</v>
      </c>
      <c r="AJ154" s="240">
        <v>857.54089889936995</v>
      </c>
      <c r="AK154" s="240">
        <v>857.87194543708995</v>
      </c>
      <c r="AL154" s="240">
        <v>857.50357003974</v>
      </c>
      <c r="AM154" s="240">
        <v>857.13677380485001</v>
      </c>
      <c r="AN154" s="240">
        <v>856.78790336605005</v>
      </c>
      <c r="AO154" s="240">
        <v>856.43319531193004</v>
      </c>
      <c r="AP154" s="240">
        <v>856.08592014858004</v>
      </c>
      <c r="AQ154" s="240">
        <v>855.86830778537001</v>
      </c>
      <c r="AR154" s="240">
        <v>855.65373136555002</v>
      </c>
      <c r="AS154" s="240">
        <v>855.44187093811001</v>
      </c>
      <c r="AT154" s="240">
        <v>855.23267455208997</v>
      </c>
      <c r="AU154" s="240">
        <v>855.02609745177006</v>
      </c>
      <c r="BW154" s="54"/>
      <c r="BX154" s="54"/>
      <c r="BY154" s="54"/>
      <c r="BZ154" s="54"/>
      <c r="CA154" s="54"/>
      <c r="CB154" s="54"/>
      <c r="CC154" s="54"/>
      <c r="CD154" s="54"/>
      <c r="CE154" s="54"/>
      <c r="CF154" s="54"/>
      <c r="CG154" s="54"/>
      <c r="CH154" s="54"/>
      <c r="CI154" s="54"/>
      <c r="CJ154" s="54"/>
      <c r="CK154" s="54"/>
      <c r="CL154" s="54"/>
      <c r="CX154" s="54"/>
      <c r="CY154" s="54"/>
      <c r="CZ154" s="54"/>
      <c r="DA154" s="54"/>
    </row>
    <row r="155" spans="5:105" ht="15.75">
      <c r="E155" s="239">
        <v>3</v>
      </c>
      <c r="F155" s="139"/>
      <c r="G155" s="139"/>
      <c r="H155" s="139"/>
      <c r="I155" s="139"/>
      <c r="J155" s="139"/>
      <c r="K155" s="139"/>
      <c r="L155" s="139"/>
      <c r="M155" s="139"/>
      <c r="N155" s="139"/>
      <c r="O155" s="139"/>
      <c r="P155" s="139"/>
      <c r="Q155" s="139"/>
      <c r="R155" s="139"/>
      <c r="S155" s="139"/>
      <c r="T155" s="139"/>
      <c r="U155" s="139"/>
      <c r="V155" s="139"/>
      <c r="W155" s="139"/>
      <c r="X155" s="240">
        <v>0</v>
      </c>
      <c r="Y155" s="240">
        <v>0</v>
      </c>
      <c r="Z155" s="240">
        <v>0</v>
      </c>
      <c r="AA155" s="240">
        <v>0</v>
      </c>
      <c r="AB155" s="240">
        <v>0</v>
      </c>
      <c r="AC155" s="240">
        <v>0</v>
      </c>
      <c r="AD155" s="240">
        <v>0</v>
      </c>
      <c r="AE155" s="240">
        <v>0</v>
      </c>
      <c r="AF155" s="240">
        <v>0</v>
      </c>
      <c r="AG155" s="240">
        <v>0</v>
      </c>
      <c r="AH155" s="240">
        <v>1136.71927455072</v>
      </c>
      <c r="AI155" s="240">
        <v>1136.8345171020201</v>
      </c>
      <c r="AJ155" s="240">
        <v>1136.9595536949801</v>
      </c>
      <c r="AK155" s="240">
        <v>1137.09618651036</v>
      </c>
      <c r="AL155" s="240">
        <v>1136.94414695725</v>
      </c>
      <c r="AM155" s="240">
        <v>1136.79275917175</v>
      </c>
      <c r="AN155" s="240">
        <v>1136.6487698988799</v>
      </c>
      <c r="AO155" s="240">
        <v>1136.5023712674399</v>
      </c>
      <c r="AP155" s="240">
        <v>1136.35904041249</v>
      </c>
      <c r="AQ155" s="240">
        <v>1136.26922527638</v>
      </c>
      <c r="AR155" s="240">
        <v>1136.1806631649799</v>
      </c>
      <c r="AS155" s="240">
        <v>1136.0932220249399</v>
      </c>
      <c r="AT155" s="240">
        <v>1136.0068804145301</v>
      </c>
      <c r="AU155" s="240">
        <v>1135.9216198617301</v>
      </c>
      <c r="BW155" s="54"/>
      <c r="BX155" s="54"/>
      <c r="BY155" s="54"/>
      <c r="BZ155" s="54"/>
      <c r="CA155" s="54"/>
      <c r="CB155" s="54"/>
      <c r="CC155" s="54"/>
      <c r="CD155" s="54"/>
      <c r="CE155" s="54"/>
      <c r="CF155" s="54"/>
      <c r="CG155" s="54"/>
      <c r="CH155" s="54"/>
      <c r="CI155" s="54"/>
      <c r="CJ155" s="54"/>
      <c r="CK155" s="54"/>
      <c r="CL155" s="54"/>
      <c r="CX155" s="54"/>
      <c r="CY155" s="54"/>
      <c r="CZ155" s="54"/>
      <c r="DA155" s="54"/>
    </row>
    <row r="156" spans="5:105" ht="15.75">
      <c r="E156" s="239">
        <v>4</v>
      </c>
      <c r="F156" s="139"/>
      <c r="G156" s="139"/>
      <c r="H156" s="139"/>
      <c r="I156" s="139"/>
      <c r="J156" s="139"/>
      <c r="K156" s="139"/>
      <c r="L156" s="139"/>
      <c r="M156" s="139"/>
      <c r="N156" s="139"/>
      <c r="O156" s="139"/>
      <c r="P156" s="139"/>
      <c r="Q156" s="139"/>
      <c r="R156" s="139"/>
      <c r="S156" s="139"/>
      <c r="T156" s="139"/>
      <c r="U156" s="139"/>
      <c r="V156" s="139"/>
      <c r="W156" s="139"/>
      <c r="X156" s="240">
        <v>0</v>
      </c>
      <c r="Y156" s="240">
        <v>0</v>
      </c>
      <c r="Z156" s="240">
        <v>0</v>
      </c>
      <c r="AA156" s="240">
        <v>0</v>
      </c>
      <c r="AB156" s="240">
        <v>0</v>
      </c>
      <c r="AC156" s="240">
        <v>0</v>
      </c>
      <c r="AD156" s="240">
        <v>0</v>
      </c>
      <c r="AE156" s="240">
        <v>0</v>
      </c>
      <c r="AF156" s="240">
        <v>0</v>
      </c>
      <c r="AG156" s="240">
        <v>0</v>
      </c>
      <c r="AH156" s="240">
        <v>1312.3724524147499</v>
      </c>
      <c r="AI156" s="240">
        <v>1312.3847383388099</v>
      </c>
      <c r="AJ156" s="240">
        <v>1312.3980683984801</v>
      </c>
      <c r="AK156" s="240">
        <v>1312.4126347229301</v>
      </c>
      <c r="AL156" s="240">
        <v>1312.3964258974399</v>
      </c>
      <c r="AM156" s="240">
        <v>1312.3802865564201</v>
      </c>
      <c r="AN156" s="240">
        <v>1312.36493596542</v>
      </c>
      <c r="AO156" s="240">
        <v>1312.34932851446</v>
      </c>
      <c r="AP156" s="240">
        <v>1312.33404811691</v>
      </c>
      <c r="AQ156" s="240">
        <v>1312.32447299097</v>
      </c>
      <c r="AR156" s="240">
        <v>1312.3150314490899</v>
      </c>
      <c r="AS156" s="240">
        <v>1312.30570941314</v>
      </c>
      <c r="AT156" s="240">
        <v>1312.2965045972401</v>
      </c>
      <c r="AU156" s="240">
        <v>1312.2874150321099</v>
      </c>
      <c r="BW156" s="54"/>
      <c r="BX156" s="54"/>
      <c r="BY156" s="54"/>
      <c r="BZ156" s="54"/>
      <c r="CA156" s="54"/>
      <c r="CB156" s="54"/>
      <c r="CC156" s="54"/>
      <c r="CD156" s="54"/>
      <c r="CE156" s="54"/>
      <c r="CF156" s="54"/>
      <c r="CG156" s="54"/>
      <c r="CH156" s="54"/>
      <c r="CI156" s="54"/>
      <c r="CJ156" s="54"/>
      <c r="CK156" s="54"/>
      <c r="CL156" s="54"/>
      <c r="CX156" s="54"/>
      <c r="CY156" s="54"/>
      <c r="CZ156" s="54"/>
      <c r="DA156" s="54"/>
    </row>
    <row r="157" spans="5:105" ht="15.75">
      <c r="E157" s="239">
        <v>5</v>
      </c>
      <c r="F157" s="139"/>
      <c r="G157" s="139"/>
      <c r="H157" s="139"/>
      <c r="I157" s="139"/>
      <c r="J157" s="139"/>
      <c r="K157" s="139"/>
      <c r="L157" s="139"/>
      <c r="M157" s="139"/>
      <c r="N157" s="139"/>
      <c r="O157" s="139"/>
      <c r="P157" s="139"/>
      <c r="Q157" s="139"/>
      <c r="R157" s="139"/>
      <c r="S157" s="139"/>
      <c r="T157" s="139"/>
      <c r="U157" s="139"/>
      <c r="V157" s="139"/>
      <c r="W157" s="139"/>
      <c r="X157" s="240">
        <v>0</v>
      </c>
      <c r="Y157" s="240">
        <v>0</v>
      </c>
      <c r="Z157" s="240">
        <v>0</v>
      </c>
      <c r="AA157" s="240">
        <v>0</v>
      </c>
      <c r="AB157" s="240">
        <v>0</v>
      </c>
      <c r="AC157" s="240">
        <v>0</v>
      </c>
      <c r="AD157" s="240">
        <v>0</v>
      </c>
      <c r="AE157" s="240">
        <v>0</v>
      </c>
      <c r="AF157" s="240">
        <v>0</v>
      </c>
      <c r="AG157" s="240">
        <v>0</v>
      </c>
      <c r="AH157" s="240">
        <v>1474.58278503409</v>
      </c>
      <c r="AI157" s="240">
        <v>1474.49999366462</v>
      </c>
      <c r="AJ157" s="240">
        <v>1474.41016616038</v>
      </c>
      <c r="AK157" s="240">
        <v>1474.3120078172001</v>
      </c>
      <c r="AL157" s="240">
        <v>1474.42123451058</v>
      </c>
      <c r="AM157" s="240">
        <v>1474.5299929677701</v>
      </c>
      <c r="AN157" s="240">
        <v>1474.6334362615501</v>
      </c>
      <c r="AO157" s="240">
        <v>1474.73861046196</v>
      </c>
      <c r="AP157" s="240">
        <v>1474.8415807419001</v>
      </c>
      <c r="AQ157" s="240">
        <v>1474.90610480904</v>
      </c>
      <c r="AR157" s="240">
        <v>1474.96972869105</v>
      </c>
      <c r="AS157" s="240">
        <v>1475.03254725633</v>
      </c>
      <c r="AT157" s="240">
        <v>1475.0945759088299</v>
      </c>
      <c r="AU157" s="240">
        <v>1475.1558279190399</v>
      </c>
      <c r="BW157" s="54"/>
      <c r="BX157" s="54"/>
      <c r="BY157" s="54"/>
      <c r="BZ157" s="54"/>
      <c r="CA157" s="54"/>
      <c r="CB157" s="54"/>
      <c r="CC157" s="54"/>
      <c r="CD157" s="54"/>
      <c r="CE157" s="54"/>
      <c r="CF157" s="54"/>
      <c r="CG157" s="54"/>
      <c r="CH157" s="54"/>
      <c r="CI157" s="54"/>
      <c r="CJ157" s="54"/>
      <c r="CK157" s="54"/>
      <c r="CL157" s="54"/>
      <c r="CX157" s="54"/>
      <c r="CY157" s="54"/>
      <c r="CZ157" s="54"/>
      <c r="DA157" s="54"/>
    </row>
    <row r="158" spans="5:105" ht="15.75">
      <c r="E158" s="239">
        <v>6</v>
      </c>
      <c r="F158" s="139"/>
      <c r="G158" s="139"/>
      <c r="H158" s="139"/>
      <c r="I158" s="139"/>
      <c r="J158" s="139"/>
      <c r="K158" s="139"/>
      <c r="L158" s="139"/>
      <c r="M158" s="139"/>
      <c r="N158" s="139"/>
      <c r="O158" s="139"/>
      <c r="P158" s="139"/>
      <c r="Q158" s="139"/>
      <c r="R158" s="139"/>
      <c r="S158" s="139"/>
      <c r="T158" s="139"/>
      <c r="U158" s="139"/>
      <c r="V158" s="139"/>
      <c r="W158" s="139"/>
      <c r="X158" s="240">
        <v>0</v>
      </c>
      <c r="Y158" s="240">
        <v>0</v>
      </c>
      <c r="Z158" s="240">
        <v>0</v>
      </c>
      <c r="AA158" s="240">
        <v>0</v>
      </c>
      <c r="AB158" s="240">
        <v>0</v>
      </c>
      <c r="AC158" s="240">
        <v>0</v>
      </c>
      <c r="AD158" s="240">
        <v>0</v>
      </c>
      <c r="AE158" s="240">
        <v>0</v>
      </c>
      <c r="AF158" s="240">
        <v>0</v>
      </c>
      <c r="AG158" s="240">
        <v>0</v>
      </c>
      <c r="AH158" s="240">
        <v>1567.9358770111501</v>
      </c>
      <c r="AI158" s="240">
        <v>1567.7983680464099</v>
      </c>
      <c r="AJ158" s="240">
        <v>1567.6491726992299</v>
      </c>
      <c r="AK158" s="240">
        <v>1567.4861405832401</v>
      </c>
      <c r="AL158" s="240">
        <v>1567.6675562262501</v>
      </c>
      <c r="AM158" s="240">
        <v>1567.8481941713601</v>
      </c>
      <c r="AN158" s="240">
        <v>1568.0200041115399</v>
      </c>
      <c r="AO158" s="240">
        <v>1568.1946889308299</v>
      </c>
      <c r="AP158" s="240">
        <v>1568.3657132378601</v>
      </c>
      <c r="AQ158" s="240">
        <v>1568.4728818682399</v>
      </c>
      <c r="AR158" s="240">
        <v>1568.57855537265</v>
      </c>
      <c r="AS158" s="240">
        <v>1568.6828913189399</v>
      </c>
      <c r="AT158" s="240">
        <v>1568.7859152916501</v>
      </c>
      <c r="AU158" s="240">
        <v>1568.8876493318601</v>
      </c>
      <c r="BW158" s="54"/>
      <c r="BX158" s="54"/>
      <c r="BY158" s="54"/>
      <c r="BZ158" s="54"/>
      <c r="CA158" s="54"/>
      <c r="CB158" s="54"/>
      <c r="CC158" s="54"/>
      <c r="CD158" s="54"/>
      <c r="CE158" s="54"/>
      <c r="CF158" s="54"/>
      <c r="CG158" s="54"/>
      <c r="CH158" s="54"/>
      <c r="CI158" s="54"/>
      <c r="CJ158" s="54"/>
      <c r="CK158" s="54"/>
      <c r="CL158" s="54"/>
      <c r="CX158" s="54"/>
      <c r="CY158" s="54"/>
      <c r="CZ158" s="54"/>
      <c r="DA158" s="54"/>
    </row>
    <row r="159" spans="5:105" ht="15.75">
      <c r="E159" s="239">
        <v>7</v>
      </c>
      <c r="F159" s="139"/>
      <c r="G159" s="139"/>
      <c r="H159" s="139"/>
      <c r="I159" s="139"/>
      <c r="J159" s="139"/>
      <c r="K159" s="139"/>
      <c r="L159" s="139"/>
      <c r="M159" s="139"/>
      <c r="N159" s="139"/>
      <c r="O159" s="139"/>
      <c r="P159" s="139"/>
      <c r="Q159" s="139"/>
      <c r="R159" s="139"/>
      <c r="S159" s="139"/>
      <c r="T159" s="139"/>
      <c r="U159" s="139"/>
      <c r="V159" s="139"/>
      <c r="W159" s="139"/>
      <c r="X159" s="240">
        <v>0</v>
      </c>
      <c r="Y159" s="240">
        <v>0</v>
      </c>
      <c r="Z159" s="240">
        <v>0</v>
      </c>
      <c r="AA159" s="240">
        <v>0</v>
      </c>
      <c r="AB159" s="240">
        <v>0</v>
      </c>
      <c r="AC159" s="240">
        <v>0</v>
      </c>
      <c r="AD159" s="240">
        <v>0</v>
      </c>
      <c r="AE159" s="240">
        <v>0</v>
      </c>
      <c r="AF159" s="240">
        <v>0</v>
      </c>
      <c r="AG159" s="240">
        <v>0</v>
      </c>
      <c r="AH159" s="240">
        <v>1623.4996373558899</v>
      </c>
      <c r="AI159" s="240">
        <v>1623.3295604784601</v>
      </c>
      <c r="AJ159" s="240">
        <v>1623.14502939115</v>
      </c>
      <c r="AK159" s="240">
        <v>1622.94338440558</v>
      </c>
      <c r="AL159" s="240">
        <v>1623.1677669114099</v>
      </c>
      <c r="AM159" s="240">
        <v>1623.3911875277299</v>
      </c>
      <c r="AN159" s="240">
        <v>1623.60368929585</v>
      </c>
      <c r="AO159" s="240">
        <v>1623.8197468354999</v>
      </c>
      <c r="AP159" s="240">
        <v>1624.03127689946</v>
      </c>
      <c r="AQ159" s="240">
        <v>1624.1638275738801</v>
      </c>
      <c r="AR159" s="240">
        <v>1624.2945290135399</v>
      </c>
      <c r="AS159" s="240">
        <v>1624.4235761050099</v>
      </c>
      <c r="AT159" s="240">
        <v>1624.5510004923101</v>
      </c>
      <c r="AU159" s="240">
        <v>1624.6768294367801</v>
      </c>
      <c r="BW159" s="54"/>
      <c r="BX159" s="54"/>
      <c r="BY159" s="54"/>
      <c r="BZ159" s="54"/>
      <c r="CA159" s="54"/>
      <c r="CB159" s="54"/>
      <c r="CC159" s="54"/>
      <c r="CD159" s="54"/>
      <c r="CE159" s="54"/>
      <c r="CF159" s="54"/>
      <c r="CG159" s="54"/>
      <c r="CH159" s="54"/>
      <c r="CI159" s="54"/>
      <c r="CJ159" s="54"/>
      <c r="CK159" s="54"/>
      <c r="CL159" s="54"/>
      <c r="CX159" s="54"/>
      <c r="CY159" s="54"/>
      <c r="CZ159" s="54"/>
      <c r="DA159" s="54"/>
    </row>
    <row r="160" spans="5:105" ht="15.75">
      <c r="E160" s="239">
        <v>8</v>
      </c>
      <c r="F160" s="139"/>
      <c r="G160" s="139"/>
      <c r="H160" s="139"/>
      <c r="I160" s="139"/>
      <c r="J160" s="139"/>
      <c r="K160" s="139"/>
      <c r="L160" s="139"/>
      <c r="M160" s="139"/>
      <c r="N160" s="139"/>
      <c r="O160" s="139"/>
      <c r="P160" s="139"/>
      <c r="Q160" s="139"/>
      <c r="R160" s="139"/>
      <c r="S160" s="139"/>
      <c r="T160" s="139"/>
      <c r="U160" s="139"/>
      <c r="V160" s="139"/>
      <c r="W160" s="139"/>
      <c r="X160" s="240">
        <v>0</v>
      </c>
      <c r="Y160" s="240">
        <v>0</v>
      </c>
      <c r="Z160" s="240">
        <v>0</v>
      </c>
      <c r="AA160" s="240">
        <v>0</v>
      </c>
      <c r="AB160" s="240">
        <v>0</v>
      </c>
      <c r="AC160" s="240">
        <v>0</v>
      </c>
      <c r="AD160" s="240">
        <v>0</v>
      </c>
      <c r="AE160" s="240">
        <v>0</v>
      </c>
      <c r="AF160" s="240">
        <v>0</v>
      </c>
      <c r="AG160" s="240">
        <v>0</v>
      </c>
      <c r="AH160" s="240">
        <v>1687.8759295832699</v>
      </c>
      <c r="AI160" s="240">
        <v>1687.66811945214</v>
      </c>
      <c r="AJ160" s="240">
        <v>1687.4426483003399</v>
      </c>
      <c r="AK160" s="240">
        <v>1687.19626636104</v>
      </c>
      <c r="AL160" s="240">
        <v>1687.4704303665401</v>
      </c>
      <c r="AM160" s="240">
        <v>1687.7434190777301</v>
      </c>
      <c r="AN160" s="240">
        <v>1688.0030664852</v>
      </c>
      <c r="AO160" s="240">
        <v>1688.2670585476301</v>
      </c>
      <c r="AP160" s="240">
        <v>1688.52551866868</v>
      </c>
      <c r="AQ160" s="240">
        <v>1688.6874770339</v>
      </c>
      <c r="AR160" s="240">
        <v>1688.8471758931801</v>
      </c>
      <c r="AS160" s="240">
        <v>1689.0048533705799</v>
      </c>
      <c r="AT160" s="240">
        <v>1689.1605481306999</v>
      </c>
      <c r="AU160" s="240">
        <v>1689.3142934830601</v>
      </c>
      <c r="BW160" s="54"/>
      <c r="BX160" s="54"/>
      <c r="BY160" s="54"/>
      <c r="BZ160" s="54"/>
      <c r="CA160" s="54"/>
      <c r="CB160" s="54"/>
      <c r="CC160" s="54"/>
      <c r="CD160" s="54"/>
      <c r="CE160" s="54"/>
      <c r="CF160" s="54"/>
      <c r="CG160" s="54"/>
      <c r="CH160" s="54"/>
      <c r="CI160" s="54"/>
      <c r="CJ160" s="54"/>
      <c r="CK160" s="54"/>
      <c r="CL160" s="54"/>
      <c r="CX160" s="54"/>
      <c r="CY160" s="54"/>
      <c r="CZ160" s="54"/>
      <c r="DA160" s="54"/>
    </row>
    <row r="161" spans="5:105" ht="15.75">
      <c r="E161" s="239">
        <v>9</v>
      </c>
      <c r="F161" s="139"/>
      <c r="G161" s="139"/>
      <c r="H161" s="139"/>
      <c r="I161" s="139"/>
      <c r="J161" s="139"/>
      <c r="K161" s="139"/>
      <c r="L161" s="139"/>
      <c r="M161" s="139"/>
      <c r="N161" s="139"/>
      <c r="O161" s="139"/>
      <c r="P161" s="139"/>
      <c r="Q161" s="139"/>
      <c r="R161" s="139"/>
      <c r="S161" s="139"/>
      <c r="T161" s="139"/>
      <c r="U161" s="139"/>
      <c r="V161" s="139"/>
      <c r="W161" s="139"/>
      <c r="X161" s="240">
        <v>0</v>
      </c>
      <c r="Y161" s="240">
        <v>0</v>
      </c>
      <c r="Z161" s="240">
        <v>0</v>
      </c>
      <c r="AA161" s="240">
        <v>0</v>
      </c>
      <c r="AB161" s="240">
        <v>0</v>
      </c>
      <c r="AC161" s="240">
        <v>0</v>
      </c>
      <c r="AD161" s="240">
        <v>0</v>
      </c>
      <c r="AE161" s="240">
        <v>0</v>
      </c>
      <c r="AF161" s="240">
        <v>0</v>
      </c>
      <c r="AG161" s="240">
        <v>0</v>
      </c>
      <c r="AH161" s="240">
        <v>1615.1352003147499</v>
      </c>
      <c r="AI161" s="240">
        <v>1614.9700261338501</v>
      </c>
      <c r="AJ161" s="240">
        <v>1614.7908144052701</v>
      </c>
      <c r="AK161" s="240">
        <v>1614.5949821097499</v>
      </c>
      <c r="AL161" s="240">
        <v>1614.8128964856901</v>
      </c>
      <c r="AM161" s="240">
        <v>1615.0298766998901</v>
      </c>
      <c r="AN161" s="240">
        <v>1615.2362528164899</v>
      </c>
      <c r="AO161" s="240">
        <v>1615.4460822046899</v>
      </c>
      <c r="AP161" s="240">
        <v>1615.65151462783</v>
      </c>
      <c r="AQ161" s="240">
        <v>1615.7802443493699</v>
      </c>
      <c r="AR161" s="240">
        <v>1615.90717814287</v>
      </c>
      <c r="AS161" s="240">
        <v>1616.0325052769999</v>
      </c>
      <c r="AT161" s="240">
        <v>1616.1562564836099</v>
      </c>
      <c r="AU161" s="240">
        <v>1616.2784582381901</v>
      </c>
      <c r="BW161" s="54"/>
      <c r="BX161" s="54"/>
      <c r="BY161" s="54"/>
      <c r="BZ161" s="54"/>
      <c r="CA161" s="54"/>
      <c r="CB161" s="54"/>
      <c r="CC161" s="54"/>
      <c r="CD161" s="54"/>
      <c r="CE161" s="54"/>
      <c r="CF161" s="54"/>
      <c r="CG161" s="54"/>
      <c r="CH161" s="54"/>
      <c r="CI161" s="54"/>
      <c r="CJ161" s="54"/>
      <c r="CK161" s="54"/>
      <c r="CL161" s="54"/>
      <c r="CX161" s="54"/>
      <c r="CY161" s="54"/>
      <c r="CZ161" s="54"/>
      <c r="DA161" s="54"/>
    </row>
    <row r="162" spans="5:105" ht="15.75">
      <c r="E162" s="239">
        <v>10</v>
      </c>
      <c r="F162" s="139"/>
      <c r="G162" s="139"/>
      <c r="H162" s="139"/>
      <c r="I162" s="139"/>
      <c r="J162" s="139"/>
      <c r="K162" s="139"/>
      <c r="L162" s="139"/>
      <c r="M162" s="139"/>
      <c r="N162" s="139"/>
      <c r="O162" s="139"/>
      <c r="P162" s="139"/>
      <c r="Q162" s="139"/>
      <c r="R162" s="139"/>
      <c r="S162" s="139"/>
      <c r="T162" s="139"/>
      <c r="U162" s="139"/>
      <c r="V162" s="139"/>
      <c r="W162" s="139"/>
      <c r="X162" s="240">
        <v>0</v>
      </c>
      <c r="Y162" s="240">
        <v>0</v>
      </c>
      <c r="Z162" s="240">
        <v>0</v>
      </c>
      <c r="AA162" s="240">
        <v>0</v>
      </c>
      <c r="AB162" s="240">
        <v>0</v>
      </c>
      <c r="AC162" s="240">
        <v>0</v>
      </c>
      <c r="AD162" s="240">
        <v>0</v>
      </c>
      <c r="AE162" s="240">
        <v>0</v>
      </c>
      <c r="AF162" s="240">
        <v>0</v>
      </c>
      <c r="AG162" s="240">
        <v>0</v>
      </c>
      <c r="AH162" s="240">
        <v>1512.82021150789</v>
      </c>
      <c r="AI162" s="240">
        <v>1512.7150078114</v>
      </c>
      <c r="AJ162" s="240">
        <v>1512.60086323869</v>
      </c>
      <c r="AK162" s="240">
        <v>1512.4761325981699</v>
      </c>
      <c r="AL162" s="240">
        <v>1512.61492788532</v>
      </c>
      <c r="AM162" s="240">
        <v>1512.7531281807601</v>
      </c>
      <c r="AN162" s="240">
        <v>1512.8845744529001</v>
      </c>
      <c r="AO162" s="240">
        <v>1513.01822020281</v>
      </c>
      <c r="AP162" s="240">
        <v>1513.1490654122499</v>
      </c>
      <c r="AQ162" s="240">
        <v>1513.23105669249</v>
      </c>
      <c r="AR162" s="240">
        <v>1513.3119040998299</v>
      </c>
      <c r="AS162" s="240">
        <v>1513.3917281843801</v>
      </c>
      <c r="AT162" s="240">
        <v>1513.47054852004</v>
      </c>
      <c r="AU162" s="240">
        <v>1513.5483819697299</v>
      </c>
      <c r="BW162" s="54"/>
      <c r="BX162" s="54"/>
      <c r="BY162" s="54"/>
      <c r="BZ162" s="54"/>
      <c r="CA162" s="54"/>
      <c r="CB162" s="54"/>
      <c r="CC162" s="54"/>
      <c r="CD162" s="54"/>
      <c r="CE162" s="54"/>
      <c r="CF162" s="54"/>
      <c r="CG162" s="54"/>
      <c r="CH162" s="54"/>
      <c r="CI162" s="54"/>
      <c r="CJ162" s="54"/>
      <c r="CK162" s="54"/>
      <c r="CL162" s="54"/>
      <c r="CX162" s="54"/>
      <c r="CY162" s="54"/>
      <c r="CZ162" s="54"/>
      <c r="DA162" s="54"/>
    </row>
    <row r="163" spans="5:105" ht="15.75">
      <c r="E163" s="239">
        <v>11</v>
      </c>
      <c r="F163" s="139"/>
      <c r="G163" s="139"/>
      <c r="H163" s="139"/>
      <c r="I163" s="139"/>
      <c r="J163" s="139"/>
      <c r="K163" s="139"/>
      <c r="L163" s="139"/>
      <c r="M163" s="139"/>
      <c r="N163" s="139"/>
      <c r="O163" s="139"/>
      <c r="P163" s="139"/>
      <c r="Q163" s="139"/>
      <c r="R163" s="139"/>
      <c r="S163" s="139"/>
      <c r="T163" s="139"/>
      <c r="U163" s="139"/>
      <c r="V163" s="139"/>
      <c r="W163" s="139"/>
      <c r="X163" s="240">
        <v>0</v>
      </c>
      <c r="Y163" s="240">
        <v>0</v>
      </c>
      <c r="Z163" s="240">
        <v>0</v>
      </c>
      <c r="AA163" s="240">
        <v>0</v>
      </c>
      <c r="AB163" s="240">
        <v>0</v>
      </c>
      <c r="AC163" s="240">
        <v>0</v>
      </c>
      <c r="AD163" s="240">
        <v>0</v>
      </c>
      <c r="AE163" s="240">
        <v>0</v>
      </c>
      <c r="AF163" s="240">
        <v>0</v>
      </c>
      <c r="AG163" s="240">
        <v>0</v>
      </c>
      <c r="AH163" s="240">
        <v>1266.96550847711</v>
      </c>
      <c r="AI163" s="240">
        <v>1267.0044090394999</v>
      </c>
      <c r="AJ163" s="240">
        <v>1267.04661561798</v>
      </c>
      <c r="AK163" s="240">
        <v>1267.09273654553</v>
      </c>
      <c r="AL163" s="240">
        <v>1267.04141501494</v>
      </c>
      <c r="AM163" s="240">
        <v>1266.9903134910001</v>
      </c>
      <c r="AN163" s="240">
        <v>1266.9417093631801</v>
      </c>
      <c r="AO163" s="240">
        <v>1266.8922919472</v>
      </c>
      <c r="AP163" s="240">
        <v>1266.8439100708699</v>
      </c>
      <c r="AQ163" s="240">
        <v>1266.8135926293801</v>
      </c>
      <c r="AR163" s="240">
        <v>1266.78369815116</v>
      </c>
      <c r="AS163" s="240">
        <v>1266.75418206109</v>
      </c>
      <c r="AT163" s="240">
        <v>1266.72503712144</v>
      </c>
      <c r="AU163" s="240">
        <v>1266.6962570969099</v>
      </c>
      <c r="BW163" s="54"/>
      <c r="BX163" s="54"/>
      <c r="BY163" s="54"/>
      <c r="BZ163" s="54"/>
      <c r="CA163" s="54"/>
      <c r="CB163" s="54"/>
      <c r="CC163" s="54"/>
      <c r="CD163" s="54"/>
      <c r="CE163" s="54"/>
      <c r="CF163" s="54"/>
      <c r="CG163" s="54"/>
      <c r="CH163" s="54"/>
      <c r="CI163" s="54"/>
      <c r="CJ163" s="54"/>
      <c r="CK163" s="54"/>
      <c r="CL163" s="54"/>
      <c r="CX163" s="54"/>
      <c r="CY163" s="54"/>
      <c r="CZ163" s="54"/>
      <c r="DA163" s="54"/>
    </row>
    <row r="164" spans="5:105" ht="15.75">
      <c r="E164" s="239">
        <v>12</v>
      </c>
      <c r="F164" s="139"/>
      <c r="G164" s="139"/>
      <c r="H164" s="139"/>
      <c r="I164" s="139"/>
      <c r="J164" s="139"/>
      <c r="K164" s="139"/>
      <c r="L164" s="139"/>
      <c r="M164" s="139"/>
      <c r="N164" s="139"/>
      <c r="O164" s="139"/>
      <c r="P164" s="139"/>
      <c r="Q164" s="139"/>
      <c r="R164" s="139"/>
      <c r="S164" s="139"/>
      <c r="T164" s="139"/>
      <c r="U164" s="139"/>
      <c r="V164" s="139"/>
      <c r="W164" s="139"/>
      <c r="X164" s="240">
        <v>0</v>
      </c>
      <c r="Y164" s="240">
        <v>0</v>
      </c>
      <c r="Z164" s="240">
        <v>0</v>
      </c>
      <c r="AA164" s="240">
        <v>0</v>
      </c>
      <c r="AB164" s="240">
        <v>0</v>
      </c>
      <c r="AC164" s="240">
        <v>0</v>
      </c>
      <c r="AD164" s="240">
        <v>0</v>
      </c>
      <c r="AE164" s="240">
        <v>0</v>
      </c>
      <c r="AF164" s="240">
        <v>0</v>
      </c>
      <c r="AG164" s="240">
        <v>0</v>
      </c>
      <c r="AH164" s="240">
        <v>989.74416654204003</v>
      </c>
      <c r="AI164" s="240">
        <v>989.94555647532002</v>
      </c>
      <c r="AJ164" s="240">
        <v>990.16406180022</v>
      </c>
      <c r="AK164" s="240">
        <v>990.40283188350998</v>
      </c>
      <c r="AL164" s="240">
        <v>990.13713804810004</v>
      </c>
      <c r="AM164" s="240">
        <v>989.87258319682996</v>
      </c>
      <c r="AN164" s="240">
        <v>989.62095747587</v>
      </c>
      <c r="AO164" s="240">
        <v>989.36512132605003</v>
      </c>
      <c r="AP164" s="240">
        <v>989.11464621083996</v>
      </c>
      <c r="AQ164" s="240">
        <v>988.95769147438</v>
      </c>
      <c r="AR164" s="240">
        <v>988.80292643745997</v>
      </c>
      <c r="AS164" s="240">
        <v>988.65012033276003</v>
      </c>
      <c r="AT164" s="240">
        <v>988.49923569021996</v>
      </c>
      <c r="AU164" s="240">
        <v>988.35024022937</v>
      </c>
      <c r="BW164" s="54"/>
      <c r="BX164" s="54"/>
      <c r="BY164" s="54"/>
      <c r="BZ164" s="54"/>
      <c r="CA164" s="54"/>
      <c r="CB164" s="54"/>
      <c r="CC164" s="54"/>
      <c r="CD164" s="54"/>
      <c r="CE164" s="54"/>
      <c r="CF164" s="54"/>
      <c r="CG164" s="54"/>
      <c r="CH164" s="54"/>
      <c r="CI164" s="54"/>
      <c r="CJ164" s="54"/>
      <c r="CK164" s="54"/>
      <c r="CL164" s="54"/>
      <c r="CX164" s="54"/>
      <c r="CY164" s="54"/>
      <c r="CZ164" s="54"/>
      <c r="DA164" s="54"/>
    </row>
    <row r="165" spans="5:105" ht="15.75">
      <c r="E165" s="241" t="s">
        <v>74</v>
      </c>
      <c r="F165" s="242"/>
      <c r="G165" s="242"/>
      <c r="H165" s="242"/>
      <c r="I165" s="242"/>
      <c r="J165" s="242"/>
      <c r="K165" s="242"/>
      <c r="L165" s="242"/>
      <c r="M165" s="242"/>
      <c r="N165" s="242"/>
      <c r="O165" s="242"/>
      <c r="P165" s="242"/>
      <c r="Q165" s="242"/>
      <c r="R165" s="242"/>
      <c r="S165" s="242"/>
      <c r="T165" s="243"/>
      <c r="U165" s="243"/>
      <c r="V165" s="243"/>
      <c r="W165" s="243"/>
      <c r="X165" s="243">
        <v>0</v>
      </c>
      <c r="Y165" s="243">
        <v>0</v>
      </c>
      <c r="Z165" s="243">
        <v>0</v>
      </c>
      <c r="AA165" s="242">
        <v>0</v>
      </c>
      <c r="AB165" s="242">
        <v>0</v>
      </c>
      <c r="AC165" s="242">
        <v>0</v>
      </c>
      <c r="AD165" s="242">
        <v>0</v>
      </c>
      <c r="AE165" s="242">
        <v>0</v>
      </c>
      <c r="AF165" s="242">
        <v>0</v>
      </c>
      <c r="AG165" s="242">
        <v>0</v>
      </c>
      <c r="AH165" s="242">
        <v>16000.000000000007</v>
      </c>
      <c r="AI165" s="242">
        <v>16000.000000000011</v>
      </c>
      <c r="AJ165" s="242">
        <v>16000.000000000022</v>
      </c>
      <c r="AK165" s="242">
        <v>16000</v>
      </c>
      <c r="AL165" s="242">
        <v>16000</v>
      </c>
      <c r="AM165" s="242">
        <v>16000</v>
      </c>
      <c r="AN165" s="242">
        <v>16000.000000000002</v>
      </c>
      <c r="AO165" s="242">
        <v>16000.000000000011</v>
      </c>
      <c r="AP165" s="242">
        <v>16000</v>
      </c>
      <c r="AQ165" s="242">
        <v>15999.999999999987</v>
      </c>
      <c r="AR165" s="242">
        <v>15999.999999999993</v>
      </c>
      <c r="AS165" s="242">
        <v>16000</v>
      </c>
      <c r="AT165" s="242">
        <v>15999.999999999998</v>
      </c>
      <c r="AU165" s="242">
        <v>15999.999999999998</v>
      </c>
      <c r="BW165" s="54"/>
      <c r="BX165" s="54"/>
      <c r="BY165" s="54"/>
      <c r="BZ165" s="54"/>
      <c r="CA165" s="54"/>
      <c r="CB165" s="54"/>
      <c r="CC165" s="54"/>
      <c r="CD165" s="54"/>
      <c r="CE165" s="54"/>
      <c r="CF165" s="54"/>
      <c r="CG165" s="54"/>
      <c r="CH165" s="54"/>
      <c r="CI165" s="54"/>
      <c r="CJ165" s="54"/>
      <c r="CK165" s="54"/>
      <c r="CL165" s="54"/>
      <c r="CX165" s="54"/>
      <c r="CY165" s="54"/>
      <c r="CZ165" s="54"/>
      <c r="DA165" s="54"/>
    </row>
    <row r="166" spans="5:105" ht="15.75">
      <c r="E166" s="246" t="s">
        <v>242</v>
      </c>
      <c r="F166" s="247"/>
      <c r="G166" s="247"/>
      <c r="H166" s="247"/>
      <c r="I166" s="247"/>
      <c r="J166" s="247"/>
      <c r="K166" s="247"/>
      <c r="L166" s="247"/>
      <c r="M166" s="247"/>
      <c r="N166" s="247"/>
      <c r="O166" s="247"/>
      <c r="P166" s="247"/>
      <c r="Q166" s="247"/>
      <c r="R166" s="247"/>
      <c r="S166" s="247"/>
      <c r="T166" s="248"/>
      <c r="U166" s="248"/>
      <c r="V166" s="248"/>
      <c r="W166" s="248"/>
      <c r="X166" s="248"/>
      <c r="Y166" s="248"/>
      <c r="Z166" s="248"/>
      <c r="AA166" s="247"/>
      <c r="AB166" s="247"/>
      <c r="AC166" s="247"/>
      <c r="AD166" s="247"/>
      <c r="AE166" s="247"/>
      <c r="AF166" s="247"/>
      <c r="AG166" s="247"/>
      <c r="AH166" s="247"/>
      <c r="AI166" s="247"/>
      <c r="AJ166" s="247"/>
      <c r="AK166" s="247"/>
      <c r="AL166" s="247"/>
      <c r="AM166" s="247"/>
      <c r="AN166" s="247"/>
      <c r="AO166" s="247"/>
      <c r="AP166" s="247"/>
      <c r="AQ166" s="247"/>
      <c r="AR166" s="247"/>
      <c r="AS166" s="247"/>
      <c r="AT166" s="247"/>
      <c r="AU166" s="247"/>
      <c r="BW166" s="54"/>
      <c r="BX166" s="54"/>
      <c r="BY166" s="54"/>
      <c r="BZ166" s="54"/>
      <c r="CA166" s="54"/>
      <c r="CB166" s="54"/>
      <c r="CC166" s="54"/>
      <c r="CD166" s="54"/>
      <c r="CE166" s="54"/>
      <c r="CF166" s="54"/>
      <c r="CG166" s="54"/>
      <c r="CH166" s="54"/>
      <c r="CI166" s="54"/>
      <c r="CJ166" s="54"/>
      <c r="CK166" s="54"/>
      <c r="CL166" s="54"/>
      <c r="CX166" s="54"/>
      <c r="CY166" s="54"/>
      <c r="CZ166" s="54"/>
      <c r="DA166" s="54"/>
    </row>
    <row r="167" spans="5:105" ht="15.75">
      <c r="E167" s="239">
        <v>1</v>
      </c>
      <c r="F167" s="139"/>
      <c r="G167" s="139"/>
      <c r="H167" s="139"/>
      <c r="I167" s="139"/>
      <c r="J167" s="139"/>
      <c r="K167" s="139"/>
      <c r="L167" s="139"/>
      <c r="M167" s="139"/>
      <c r="N167" s="139"/>
      <c r="O167" s="139"/>
      <c r="P167" s="139"/>
      <c r="Q167" s="139"/>
      <c r="R167" s="139"/>
      <c r="S167" s="139"/>
      <c r="T167" s="139"/>
      <c r="U167" s="139"/>
      <c r="V167" s="139"/>
      <c r="W167" s="139"/>
      <c r="X167" s="240">
        <v>0</v>
      </c>
      <c r="Y167" s="240">
        <v>0</v>
      </c>
      <c r="Z167" s="240">
        <v>0</v>
      </c>
      <c r="AA167" s="240">
        <v>0</v>
      </c>
      <c r="AB167" s="240">
        <v>0</v>
      </c>
      <c r="AC167" s="240">
        <v>0</v>
      </c>
      <c r="AD167" s="240">
        <v>2981.19291949534</v>
      </c>
      <c r="AE167" s="240">
        <v>3342.2139999999999</v>
      </c>
      <c r="AF167" s="240">
        <v>3342.2139999999999</v>
      </c>
      <c r="AG167" s="240">
        <v>3149.7670128640498</v>
      </c>
      <c r="AH167" s="240">
        <v>3355.8081782893701</v>
      </c>
      <c r="AI167" s="240">
        <v>3356.5862883936602</v>
      </c>
      <c r="AJ167" s="240">
        <v>3357.43052722117</v>
      </c>
      <c r="AK167" s="240">
        <v>3358.35306297743</v>
      </c>
      <c r="AL167" s="240">
        <v>3357.3265019442902</v>
      </c>
      <c r="AM167" s="240">
        <v>3356.3043416031001</v>
      </c>
      <c r="AN167" s="240">
        <v>3355.3321355311</v>
      </c>
      <c r="AO167" s="240">
        <v>3354.3436616289</v>
      </c>
      <c r="AP167" s="240">
        <v>3353.3759011512998</v>
      </c>
      <c r="AQ167" s="240">
        <v>3352.7694752770199</v>
      </c>
      <c r="AR167" s="240">
        <v>3352.1715097429401</v>
      </c>
      <c r="AS167" s="240">
        <v>3351.5811129335002</v>
      </c>
      <c r="AT167" s="240">
        <v>3350.9981400756501</v>
      </c>
      <c r="AU167" s="240">
        <v>3350.42246644745</v>
      </c>
      <c r="BW167" s="54"/>
      <c r="BX167" s="54"/>
      <c r="BY167" s="54"/>
      <c r="BZ167" s="54"/>
      <c r="CA167" s="54"/>
      <c r="CB167" s="54"/>
      <c r="CC167" s="54"/>
      <c r="CD167" s="54"/>
      <c r="CE167" s="54"/>
      <c r="CF167" s="54"/>
      <c r="CG167" s="54"/>
      <c r="CH167" s="54"/>
      <c r="CI167" s="54"/>
      <c r="CJ167" s="54"/>
      <c r="CK167" s="54"/>
      <c r="CL167" s="54"/>
      <c r="CX167" s="54"/>
      <c r="CY167" s="54"/>
      <c r="CZ167" s="54"/>
      <c r="DA167" s="54"/>
    </row>
    <row r="168" spans="5:105" ht="15.75">
      <c r="E168" s="239">
        <v>2</v>
      </c>
      <c r="F168" s="139"/>
      <c r="G168" s="139"/>
      <c r="H168" s="139"/>
      <c r="I168" s="139"/>
      <c r="J168" s="139"/>
      <c r="K168" s="139"/>
      <c r="L168" s="139"/>
      <c r="M168" s="139"/>
      <c r="N168" s="139"/>
      <c r="O168" s="139"/>
      <c r="P168" s="139"/>
      <c r="Q168" s="139"/>
      <c r="R168" s="139"/>
      <c r="S168" s="139"/>
      <c r="T168" s="139"/>
      <c r="U168" s="139"/>
      <c r="V168" s="139"/>
      <c r="W168" s="139"/>
      <c r="X168" s="240">
        <v>0</v>
      </c>
      <c r="Y168" s="240">
        <v>0</v>
      </c>
      <c r="Z168" s="240">
        <v>0</v>
      </c>
      <c r="AA168" s="240">
        <v>0</v>
      </c>
      <c r="AB168" s="240">
        <v>0</v>
      </c>
      <c r="AC168" s="240">
        <v>0</v>
      </c>
      <c r="AD168" s="240">
        <v>2887.2274654241301</v>
      </c>
      <c r="AE168" s="240">
        <v>2943.194</v>
      </c>
      <c r="AF168" s="240">
        <v>2943.194</v>
      </c>
      <c r="AG168" s="240">
        <v>2792.0733265849799</v>
      </c>
      <c r="AH168" s="240">
        <v>3010.0675339049699</v>
      </c>
      <c r="AI168" s="240">
        <v>3011.0482950007299</v>
      </c>
      <c r="AJ168" s="240">
        <v>3012.1124073840301</v>
      </c>
      <c r="AK168" s="240">
        <v>3013.2752083477899</v>
      </c>
      <c r="AL168" s="240">
        <v>3011.9812897645802</v>
      </c>
      <c r="AM168" s="240">
        <v>3010.6929179895301</v>
      </c>
      <c r="AN168" s="240">
        <v>3009.4675105732499</v>
      </c>
      <c r="AO168" s="240">
        <v>3008.22159853317</v>
      </c>
      <c r="AP168" s="240">
        <v>3007.0017945218901</v>
      </c>
      <c r="AQ168" s="240">
        <v>3006.23743109611</v>
      </c>
      <c r="AR168" s="240">
        <v>3005.4837314214801</v>
      </c>
      <c r="AS168" s="240">
        <v>3004.7395716700998</v>
      </c>
      <c r="AT168" s="240">
        <v>3004.00476936422</v>
      </c>
      <c r="AU168" s="240">
        <v>3003.2791672993299</v>
      </c>
      <c r="BW168" s="54"/>
      <c r="BX168" s="54"/>
      <c r="BY168" s="54"/>
      <c r="BZ168" s="54"/>
      <c r="CA168" s="54"/>
      <c r="CB168" s="54"/>
      <c r="CC168" s="54"/>
      <c r="CD168" s="54"/>
      <c r="CE168" s="54"/>
      <c r="CF168" s="54"/>
      <c r="CG168" s="54"/>
      <c r="CH168" s="54"/>
      <c r="CI168" s="54"/>
      <c r="CJ168" s="54"/>
      <c r="CK168" s="54"/>
      <c r="CL168" s="54"/>
      <c r="CX168" s="54"/>
      <c r="CY168" s="54"/>
      <c r="CZ168" s="54"/>
      <c r="DA168" s="54"/>
    </row>
    <row r="169" spans="5:105" ht="15.75">
      <c r="E169" s="239">
        <v>3</v>
      </c>
      <c r="F169" s="139"/>
      <c r="G169" s="139"/>
      <c r="H169" s="139"/>
      <c r="I169" s="139"/>
      <c r="J169" s="139"/>
      <c r="K169" s="139"/>
      <c r="L169" s="139"/>
      <c r="M169" s="139"/>
      <c r="N169" s="139"/>
      <c r="O169" s="139"/>
      <c r="P169" s="139"/>
      <c r="Q169" s="139"/>
      <c r="R169" s="139"/>
      <c r="S169" s="139"/>
      <c r="T169" s="139"/>
      <c r="U169" s="139"/>
      <c r="V169" s="139"/>
      <c r="W169" s="139"/>
      <c r="X169" s="240">
        <v>0</v>
      </c>
      <c r="Y169" s="240">
        <v>0</v>
      </c>
      <c r="Z169" s="240">
        <v>0</v>
      </c>
      <c r="AA169" s="240">
        <v>0</v>
      </c>
      <c r="AB169" s="240">
        <v>0</v>
      </c>
      <c r="AC169" s="240">
        <v>0</v>
      </c>
      <c r="AD169" s="240">
        <v>3666.94566206941</v>
      </c>
      <c r="AE169" s="240">
        <v>3898.5940000000001</v>
      </c>
      <c r="AF169" s="240">
        <v>3898.5940000000001</v>
      </c>
      <c r="AG169" s="240">
        <v>3808.7050024585601</v>
      </c>
      <c r="AH169" s="240">
        <v>3992.7264518594002</v>
      </c>
      <c r="AI169" s="240">
        <v>3993.1312413208502</v>
      </c>
      <c r="AJ169" s="240">
        <v>3993.5704323536302</v>
      </c>
      <c r="AK169" s="240">
        <v>3994.0503551176198</v>
      </c>
      <c r="AL169" s="240">
        <v>3993.5163161873302</v>
      </c>
      <c r="AM169" s="240">
        <v>3992.9845665907901</v>
      </c>
      <c r="AN169" s="240">
        <v>3992.4788042698301</v>
      </c>
      <c r="AO169" s="240">
        <v>3991.96457907687</v>
      </c>
      <c r="AP169" s="240">
        <v>3991.46112944889</v>
      </c>
      <c r="AQ169" s="240">
        <v>3991.1456537832901</v>
      </c>
      <c r="AR169" s="240">
        <v>3990.8345793670001</v>
      </c>
      <c r="AS169" s="240">
        <v>3990.5274423625901</v>
      </c>
      <c r="AT169" s="240">
        <v>3990.22416745603</v>
      </c>
      <c r="AU169" s="240">
        <v>3989.9246897643302</v>
      </c>
      <c r="BW169" s="54"/>
      <c r="BX169" s="54"/>
      <c r="BY169" s="54"/>
      <c r="BZ169" s="54"/>
      <c r="CA169" s="54"/>
      <c r="CB169" s="54"/>
      <c r="CC169" s="54"/>
      <c r="CD169" s="54"/>
      <c r="CE169" s="54"/>
      <c r="CF169" s="54"/>
      <c r="CG169" s="54"/>
      <c r="CH169" s="54"/>
      <c r="CI169" s="54"/>
      <c r="CJ169" s="54"/>
      <c r="CK169" s="54"/>
      <c r="CL169" s="54"/>
      <c r="CX169" s="54"/>
      <c r="CY169" s="54"/>
      <c r="CZ169" s="54"/>
      <c r="DA169" s="54"/>
    </row>
    <row r="170" spans="5:105" ht="15.75">
      <c r="E170" s="239">
        <v>4</v>
      </c>
      <c r="F170" s="139"/>
      <c r="G170" s="139"/>
      <c r="H170" s="139"/>
      <c r="I170" s="139"/>
      <c r="J170" s="139"/>
      <c r="K170" s="139"/>
      <c r="L170" s="139"/>
      <c r="M170" s="139"/>
      <c r="N170" s="139"/>
      <c r="O170" s="139"/>
      <c r="P170" s="139"/>
      <c r="Q170" s="139"/>
      <c r="R170" s="139"/>
      <c r="S170" s="139"/>
      <c r="T170" s="139"/>
      <c r="U170" s="139"/>
      <c r="V170" s="139"/>
      <c r="W170" s="139"/>
      <c r="X170" s="240">
        <v>0</v>
      </c>
      <c r="Y170" s="240">
        <v>0</v>
      </c>
      <c r="Z170" s="240">
        <v>0</v>
      </c>
      <c r="AA170" s="240">
        <v>0</v>
      </c>
      <c r="AB170" s="240">
        <v>0</v>
      </c>
      <c r="AC170" s="240">
        <v>0</v>
      </c>
      <c r="AD170" s="240">
        <v>4540.4239736850895</v>
      </c>
      <c r="AE170" s="240">
        <v>4519.6040000000003</v>
      </c>
      <c r="AF170" s="240">
        <v>4519.6040000000003</v>
      </c>
      <c r="AG170" s="240">
        <v>4447.0172559702096</v>
      </c>
      <c r="AH170" s="240">
        <v>4609.7082391068097</v>
      </c>
      <c r="AI170" s="240">
        <v>4609.7513934150602</v>
      </c>
      <c r="AJ170" s="240">
        <v>4609.7982152496497</v>
      </c>
      <c r="AK170" s="240">
        <v>4609.8493794643</v>
      </c>
      <c r="AL170" s="240">
        <v>4609.7924459647702</v>
      </c>
      <c r="AM170" s="240">
        <v>4609.7357565294296</v>
      </c>
      <c r="AN170" s="240">
        <v>4609.6818375785297</v>
      </c>
      <c r="AO170" s="240">
        <v>4609.6270164070302</v>
      </c>
      <c r="AP170" s="240">
        <v>4609.5733440106296</v>
      </c>
      <c r="AQ170" s="240">
        <v>4609.5397113808003</v>
      </c>
      <c r="AR170" s="240">
        <v>4609.5065479649302</v>
      </c>
      <c r="AS170" s="240">
        <v>4609.4738043136604</v>
      </c>
      <c r="AT170" s="240">
        <v>4609.4414723978198</v>
      </c>
      <c r="AU170" s="240">
        <v>4609.4095453002801</v>
      </c>
      <c r="BW170" s="54"/>
      <c r="BX170" s="54"/>
      <c r="BY170" s="54"/>
      <c r="BZ170" s="54"/>
      <c r="CA170" s="54"/>
      <c r="CB170" s="54"/>
      <c r="CC170" s="54"/>
      <c r="CD170" s="54"/>
      <c r="CE170" s="54"/>
      <c r="CF170" s="54"/>
      <c r="CG170" s="54"/>
      <c r="CH170" s="54"/>
      <c r="CI170" s="54"/>
      <c r="CJ170" s="54"/>
      <c r="CK170" s="54"/>
      <c r="CL170" s="54"/>
      <c r="CX170" s="54"/>
      <c r="CY170" s="54"/>
      <c r="CZ170" s="54"/>
      <c r="DA170" s="54"/>
    </row>
    <row r="171" spans="5:105" ht="15.75">
      <c r="E171" s="239">
        <v>5</v>
      </c>
      <c r="F171" s="139"/>
      <c r="G171" s="139"/>
      <c r="H171" s="139"/>
      <c r="I171" s="139"/>
      <c r="J171" s="139"/>
      <c r="K171" s="139"/>
      <c r="L171" s="139"/>
      <c r="M171" s="139"/>
      <c r="N171" s="139"/>
      <c r="O171" s="139"/>
      <c r="P171" s="139"/>
      <c r="Q171" s="139"/>
      <c r="R171" s="139"/>
      <c r="S171" s="139"/>
      <c r="T171" s="139"/>
      <c r="U171" s="139"/>
      <c r="V171" s="139"/>
      <c r="W171" s="139"/>
      <c r="X171" s="240">
        <v>0</v>
      </c>
      <c r="Y171" s="240">
        <v>0</v>
      </c>
      <c r="Z171" s="240">
        <v>0</v>
      </c>
      <c r="AA171" s="240">
        <v>0</v>
      </c>
      <c r="AB171" s="240">
        <v>0</v>
      </c>
      <c r="AC171" s="240">
        <v>0</v>
      </c>
      <c r="AD171" s="240">
        <v>5443.19733034811</v>
      </c>
      <c r="AE171" s="240">
        <v>5176.0200000000004</v>
      </c>
      <c r="AF171" s="240">
        <v>5176.0200000000004</v>
      </c>
      <c r="AG171" s="240">
        <v>5036.4790819172003</v>
      </c>
      <c r="AH171" s="240">
        <v>5179.4720324322298</v>
      </c>
      <c r="AI171" s="240">
        <v>5179.1812277469598</v>
      </c>
      <c r="AJ171" s="240">
        <v>5178.86570863833</v>
      </c>
      <c r="AK171" s="240">
        <v>5178.5209274579202</v>
      </c>
      <c r="AL171" s="240">
        <v>5178.9045862184203</v>
      </c>
      <c r="AM171" s="240">
        <v>5179.2866002992996</v>
      </c>
      <c r="AN171" s="240">
        <v>5179.6499448687</v>
      </c>
      <c r="AO171" s="240">
        <v>5180.0193692476396</v>
      </c>
      <c r="AP171" s="240">
        <v>5180.3810523559196</v>
      </c>
      <c r="AQ171" s="240">
        <v>5180.6076931417601</v>
      </c>
      <c r="AR171" s="240">
        <v>5180.8311720273095</v>
      </c>
      <c r="AS171" s="240">
        <v>5181.0518222378696</v>
      </c>
      <c r="AT171" s="240">
        <v>5181.2696978797803</v>
      </c>
      <c r="AU171" s="240">
        <v>5181.4848455656202</v>
      </c>
      <c r="BW171" s="54"/>
      <c r="BX171" s="54"/>
      <c r="BY171" s="54"/>
      <c r="BZ171" s="54"/>
      <c r="CA171" s="54"/>
      <c r="CB171" s="54"/>
      <c r="CC171" s="54"/>
      <c r="CD171" s="54"/>
      <c r="CE171" s="54"/>
      <c r="CF171" s="54"/>
      <c r="CG171" s="54"/>
      <c r="CH171" s="54"/>
      <c r="CI171" s="54"/>
      <c r="CJ171" s="54"/>
      <c r="CK171" s="54"/>
      <c r="CL171" s="54"/>
      <c r="CX171" s="54"/>
      <c r="CY171" s="54"/>
      <c r="CZ171" s="54"/>
      <c r="DA171" s="54"/>
    </row>
    <row r="172" spans="5:105" ht="15.75">
      <c r="E172" s="239">
        <v>6</v>
      </c>
      <c r="F172" s="139"/>
      <c r="G172" s="139"/>
      <c r="H172" s="139"/>
      <c r="I172" s="139"/>
      <c r="J172" s="139"/>
      <c r="K172" s="139"/>
      <c r="L172" s="139"/>
      <c r="M172" s="139"/>
      <c r="N172" s="139"/>
      <c r="O172" s="139"/>
      <c r="P172" s="139"/>
      <c r="Q172" s="139"/>
      <c r="R172" s="139"/>
      <c r="S172" s="139"/>
      <c r="T172" s="139"/>
      <c r="U172" s="139"/>
      <c r="V172" s="139"/>
      <c r="W172" s="139"/>
      <c r="X172" s="240">
        <v>0</v>
      </c>
      <c r="Y172" s="240">
        <v>0</v>
      </c>
      <c r="Z172" s="240">
        <v>0</v>
      </c>
      <c r="AA172" s="240">
        <v>0</v>
      </c>
      <c r="AB172" s="240">
        <v>0</v>
      </c>
      <c r="AC172" s="240">
        <v>0</v>
      </c>
      <c r="AD172" s="240">
        <v>5590.8703670060904</v>
      </c>
      <c r="AE172" s="240">
        <v>5584.0320000000002</v>
      </c>
      <c r="AF172" s="240">
        <v>5584.0320000000002</v>
      </c>
      <c r="AG172" s="240">
        <v>5375.7181622273902</v>
      </c>
      <c r="AH172" s="240">
        <v>5507.3747680016504</v>
      </c>
      <c r="AI172" s="240">
        <v>5506.8917677630197</v>
      </c>
      <c r="AJ172" s="240">
        <v>5506.3677191060297</v>
      </c>
      <c r="AK172" s="240">
        <v>5505.7950687986204</v>
      </c>
      <c r="AL172" s="240">
        <v>5506.4322912446996</v>
      </c>
      <c r="AM172" s="240">
        <v>5507.06678202689</v>
      </c>
      <c r="AN172" s="240">
        <v>5507.6702644417701</v>
      </c>
      <c r="AO172" s="240">
        <v>5508.2838448695402</v>
      </c>
      <c r="AP172" s="240">
        <v>5508.8845677480003</v>
      </c>
      <c r="AQ172" s="240">
        <v>5509.2609975621999</v>
      </c>
      <c r="AR172" s="240">
        <v>5509.6321757464502</v>
      </c>
      <c r="AS172" s="240">
        <v>5509.9986557577804</v>
      </c>
      <c r="AT172" s="240">
        <v>5510.3605274619304</v>
      </c>
      <c r="AU172" s="240">
        <v>5510.7178682781696</v>
      </c>
      <c r="BW172" s="54"/>
      <c r="BX172" s="54"/>
      <c r="BY172" s="54"/>
      <c r="BZ172" s="54"/>
      <c r="CA172" s="54"/>
      <c r="CB172" s="54"/>
      <c r="CC172" s="54"/>
      <c r="CD172" s="54"/>
      <c r="CE172" s="54"/>
      <c r="CF172" s="54"/>
      <c r="CG172" s="54"/>
      <c r="CH172" s="54"/>
      <c r="CI172" s="54"/>
      <c r="CJ172" s="54"/>
      <c r="CK172" s="54"/>
      <c r="CL172" s="54"/>
      <c r="CX172" s="54"/>
      <c r="CY172" s="54"/>
      <c r="CZ172" s="54"/>
      <c r="DA172" s="54"/>
    </row>
    <row r="173" spans="5:105" ht="15.75">
      <c r="E173" s="239">
        <v>7</v>
      </c>
      <c r="F173" s="139"/>
      <c r="G173" s="139"/>
      <c r="H173" s="139"/>
      <c r="I173" s="139"/>
      <c r="J173" s="139"/>
      <c r="K173" s="139"/>
      <c r="L173" s="139"/>
      <c r="M173" s="139"/>
      <c r="N173" s="139"/>
      <c r="O173" s="139"/>
      <c r="P173" s="139"/>
      <c r="Q173" s="139"/>
      <c r="R173" s="139"/>
      <c r="S173" s="139"/>
      <c r="T173" s="139"/>
      <c r="U173" s="139"/>
      <c r="V173" s="139"/>
      <c r="W173" s="139"/>
      <c r="X173" s="240">
        <v>0</v>
      </c>
      <c r="Y173" s="240">
        <v>0</v>
      </c>
      <c r="Z173" s="240">
        <v>0</v>
      </c>
      <c r="AA173" s="240">
        <v>0</v>
      </c>
      <c r="AB173" s="240">
        <v>0</v>
      </c>
      <c r="AC173" s="240">
        <v>0</v>
      </c>
      <c r="AD173" s="240">
        <v>5767.0399077638504</v>
      </c>
      <c r="AE173" s="240">
        <v>5797.03</v>
      </c>
      <c r="AF173" s="240">
        <v>5797.03</v>
      </c>
      <c r="AG173" s="240">
        <v>5897.9244545562997</v>
      </c>
      <c r="AH173" s="240">
        <v>5702.5424762125604</v>
      </c>
      <c r="AI173" s="240">
        <v>5701.94508118058</v>
      </c>
      <c r="AJ173" s="240">
        <v>5701.2969157363996</v>
      </c>
      <c r="AK173" s="240">
        <v>5700.5886377246097</v>
      </c>
      <c r="AL173" s="240">
        <v>5701.3767812763399</v>
      </c>
      <c r="AM173" s="240">
        <v>5702.1615461911597</v>
      </c>
      <c r="AN173" s="240">
        <v>5702.90795865166</v>
      </c>
      <c r="AO173" s="240">
        <v>5703.6668607596903</v>
      </c>
      <c r="AP173" s="240">
        <v>5704.4098601093701</v>
      </c>
      <c r="AQ173" s="240">
        <v>5704.8754443532498</v>
      </c>
      <c r="AR173" s="240">
        <v>5705.3345331600804</v>
      </c>
      <c r="AS173" s="240">
        <v>5705.7878110688398</v>
      </c>
      <c r="AT173" s="240">
        <v>5706.2353892292303</v>
      </c>
      <c r="AU173" s="240">
        <v>5706.6773633966905</v>
      </c>
      <c r="BW173" s="54"/>
      <c r="BX173" s="54"/>
      <c r="BY173" s="54"/>
      <c r="BZ173" s="54"/>
      <c r="CA173" s="54"/>
      <c r="CB173" s="54"/>
      <c r="CC173" s="54"/>
      <c r="CD173" s="54"/>
      <c r="CE173" s="54"/>
      <c r="CF173" s="54"/>
      <c r="CG173" s="54"/>
      <c r="CH173" s="54"/>
      <c r="CI173" s="54"/>
      <c r="CJ173" s="54"/>
      <c r="CK173" s="54"/>
      <c r="CL173" s="54"/>
      <c r="CX173" s="54"/>
      <c r="CY173" s="54"/>
      <c r="CZ173" s="54"/>
      <c r="DA173" s="54"/>
    </row>
    <row r="174" spans="5:105" ht="15.75">
      <c r="E174" s="239">
        <v>8</v>
      </c>
      <c r="F174" s="139"/>
      <c r="G174" s="139"/>
      <c r="H174" s="139"/>
      <c r="I174" s="139"/>
      <c r="J174" s="139"/>
      <c r="K174" s="139"/>
      <c r="L174" s="139"/>
      <c r="M174" s="139"/>
      <c r="N174" s="139"/>
      <c r="O174" s="139"/>
      <c r="P174" s="139"/>
      <c r="Q174" s="139"/>
      <c r="R174" s="139"/>
      <c r="S174" s="139"/>
      <c r="T174" s="139"/>
      <c r="U174" s="139"/>
      <c r="V174" s="139"/>
      <c r="W174" s="139"/>
      <c r="X174" s="240">
        <v>0</v>
      </c>
      <c r="Y174" s="240">
        <v>0</v>
      </c>
      <c r="Z174" s="240">
        <v>0</v>
      </c>
      <c r="AA174" s="240">
        <v>0</v>
      </c>
      <c r="AB174" s="240">
        <v>0</v>
      </c>
      <c r="AC174" s="240">
        <v>0</v>
      </c>
      <c r="AD174" s="240">
        <v>5904.6627362105</v>
      </c>
      <c r="AE174" s="240">
        <v>6067.9139999999998</v>
      </c>
      <c r="AF174" s="240">
        <v>6067.9139999999998</v>
      </c>
      <c r="AG174" s="240">
        <v>6131.8637243382</v>
      </c>
      <c r="AH174" s="240">
        <v>5928.6642026612299</v>
      </c>
      <c r="AI174" s="240">
        <v>5927.9342695756504</v>
      </c>
      <c r="AJ174" s="240">
        <v>5927.1423021549299</v>
      </c>
      <c r="AK174" s="240">
        <v>5926.2768855931599</v>
      </c>
      <c r="AL174" s="240">
        <v>5927.2398866624599</v>
      </c>
      <c r="AM174" s="240">
        <v>5928.1987595105102</v>
      </c>
      <c r="AN174" s="240">
        <v>5929.1107710292499</v>
      </c>
      <c r="AO174" s="240">
        <v>5930.0380431485501</v>
      </c>
      <c r="AP174" s="240">
        <v>5930.9458843237499</v>
      </c>
      <c r="AQ174" s="240">
        <v>5931.51476308158</v>
      </c>
      <c r="AR174" s="240">
        <v>5932.0757053247899</v>
      </c>
      <c r="AS174" s="240">
        <v>5932.6295474641702</v>
      </c>
      <c r="AT174" s="240">
        <v>5933.1764253090896</v>
      </c>
      <c r="AU174" s="240">
        <v>5933.7164558592704</v>
      </c>
      <c r="BW174" s="54"/>
      <c r="BX174" s="54"/>
      <c r="BY174" s="54"/>
      <c r="BZ174" s="54"/>
      <c r="CA174" s="54"/>
      <c r="CB174" s="54"/>
      <c r="CC174" s="54"/>
      <c r="CD174" s="54"/>
      <c r="CE174" s="54"/>
      <c r="CF174" s="54"/>
      <c r="CG174" s="54"/>
      <c r="CH174" s="54"/>
      <c r="CI174" s="54"/>
      <c r="CJ174" s="54"/>
      <c r="CK174" s="54"/>
      <c r="CL174" s="54"/>
      <c r="CX174" s="54"/>
      <c r="CY174" s="54"/>
      <c r="CZ174" s="54"/>
      <c r="DA174" s="54"/>
    </row>
    <row r="175" spans="5:105" ht="15.75">
      <c r="E175" s="239">
        <v>9</v>
      </c>
      <c r="F175" s="139"/>
      <c r="G175" s="139"/>
      <c r="H175" s="139"/>
      <c r="I175" s="139"/>
      <c r="J175" s="139"/>
      <c r="K175" s="139"/>
      <c r="L175" s="139"/>
      <c r="M175" s="139"/>
      <c r="N175" s="139"/>
      <c r="O175" s="139"/>
      <c r="P175" s="139"/>
      <c r="Q175" s="139"/>
      <c r="R175" s="139"/>
      <c r="S175" s="139"/>
      <c r="T175" s="139"/>
      <c r="U175" s="139"/>
      <c r="V175" s="139"/>
      <c r="W175" s="139"/>
      <c r="X175" s="240">
        <v>0</v>
      </c>
      <c r="Y175" s="240">
        <v>0</v>
      </c>
      <c r="Z175" s="240">
        <v>0</v>
      </c>
      <c r="AA175" s="240">
        <v>0</v>
      </c>
      <c r="AB175" s="240">
        <v>0</v>
      </c>
      <c r="AC175" s="240">
        <v>0</v>
      </c>
      <c r="AD175" s="240">
        <v>6584.7458380569497</v>
      </c>
      <c r="AE175" s="240">
        <v>5780.732</v>
      </c>
      <c r="AF175" s="240">
        <v>5780.732</v>
      </c>
      <c r="AG175" s="240">
        <v>5867.5286329604996</v>
      </c>
      <c r="AH175" s="240">
        <v>5673.1623911055403</v>
      </c>
      <c r="AI175" s="240">
        <v>5672.5822167951401</v>
      </c>
      <c r="AJ175" s="240">
        <v>5671.9527355985001</v>
      </c>
      <c r="AK175" s="240">
        <v>5671.26487466048</v>
      </c>
      <c r="AL175" s="240">
        <v>5672.0302989059901</v>
      </c>
      <c r="AM175" s="240">
        <v>5672.7924419083702</v>
      </c>
      <c r="AN175" s="240">
        <v>5673.5173380179203</v>
      </c>
      <c r="AO175" s="240">
        <v>5674.2543637439703</v>
      </c>
      <c r="AP175" s="240">
        <v>5674.9759451302398</v>
      </c>
      <c r="AQ175" s="240">
        <v>5675.4281082771704</v>
      </c>
      <c r="AR175" s="240">
        <v>5675.8739632268398</v>
      </c>
      <c r="AS175" s="240">
        <v>5676.3141747854497</v>
      </c>
      <c r="AT175" s="240">
        <v>5676.7488508986698</v>
      </c>
      <c r="AU175" s="240">
        <v>5677.1780845616404</v>
      </c>
      <c r="BW175" s="54"/>
      <c r="BX175" s="54"/>
      <c r="BY175" s="54"/>
      <c r="BZ175" s="54"/>
      <c r="CA175" s="54"/>
      <c r="CB175" s="54"/>
      <c r="CC175" s="54"/>
      <c r="CD175" s="54"/>
      <c r="CE175" s="54"/>
      <c r="CF175" s="54"/>
      <c r="CG175" s="54"/>
      <c r="CH175" s="54"/>
      <c r="CI175" s="54"/>
      <c r="CJ175" s="54"/>
      <c r="CK175" s="54"/>
      <c r="CL175" s="54"/>
      <c r="CX175" s="54"/>
      <c r="CY175" s="54"/>
      <c r="CZ175" s="54"/>
      <c r="DA175" s="54"/>
    </row>
    <row r="176" spans="5:105" ht="15.75">
      <c r="E176" s="239">
        <v>10</v>
      </c>
      <c r="F176" s="139"/>
      <c r="G176" s="139"/>
      <c r="H176" s="139"/>
      <c r="I176" s="139"/>
      <c r="J176" s="139"/>
      <c r="K176" s="139"/>
      <c r="L176" s="139"/>
      <c r="M176" s="139"/>
      <c r="N176" s="139"/>
      <c r="O176" s="139"/>
      <c r="P176" s="139"/>
      <c r="Q176" s="139"/>
      <c r="R176" s="139"/>
      <c r="S176" s="139"/>
      <c r="T176" s="139"/>
      <c r="U176" s="139"/>
      <c r="V176" s="139"/>
      <c r="W176" s="139"/>
      <c r="X176" s="240">
        <v>0</v>
      </c>
      <c r="Y176" s="240">
        <v>0</v>
      </c>
      <c r="Z176" s="240">
        <v>0</v>
      </c>
      <c r="AA176" s="240">
        <v>0</v>
      </c>
      <c r="AB176" s="240">
        <v>0</v>
      </c>
      <c r="AC176" s="240">
        <v>0</v>
      </c>
      <c r="AD176" s="240">
        <v>5190.5161590870603</v>
      </c>
      <c r="AE176" s="240">
        <v>5335.6279999999997</v>
      </c>
      <c r="AF176" s="240">
        <v>5335.6279999999997</v>
      </c>
      <c r="AG176" s="240">
        <v>5495.7226009405304</v>
      </c>
      <c r="AH176" s="240">
        <v>5313.78099292146</v>
      </c>
      <c r="AI176" s="240">
        <v>5313.4114649375397</v>
      </c>
      <c r="AJ176" s="240">
        <v>5313.0105321258998</v>
      </c>
      <c r="AK176" s="240">
        <v>5312.5724157510704</v>
      </c>
      <c r="AL176" s="240">
        <v>5313.0599341971902</v>
      </c>
      <c r="AM176" s="240">
        <v>5313.5453627349198</v>
      </c>
      <c r="AN176" s="240">
        <v>5314.0070677658296</v>
      </c>
      <c r="AO176" s="240">
        <v>5314.4764984623698</v>
      </c>
      <c r="AP176" s="240">
        <v>5314.9360922605101</v>
      </c>
      <c r="AQ176" s="240">
        <v>5315.22408663237</v>
      </c>
      <c r="AR176" s="240">
        <v>5315.5080631506698</v>
      </c>
      <c r="AS176" s="240">
        <v>5315.7884452476301</v>
      </c>
      <c r="AT176" s="240">
        <v>5316.06530167663</v>
      </c>
      <c r="AU176" s="240">
        <v>5316.3386916686804</v>
      </c>
      <c r="BW176" s="54"/>
      <c r="BX176" s="54"/>
      <c r="BY176" s="54"/>
      <c r="BZ176" s="54"/>
      <c r="CA176" s="54"/>
      <c r="CB176" s="54"/>
      <c r="CC176" s="54"/>
      <c r="CD176" s="54"/>
      <c r="CE176" s="54"/>
      <c r="CF176" s="54"/>
      <c r="CG176" s="54"/>
      <c r="CH176" s="54"/>
      <c r="CI176" s="54"/>
      <c r="CJ176" s="54"/>
      <c r="CK176" s="54"/>
      <c r="CL176" s="54"/>
      <c r="CX176" s="54"/>
      <c r="CY176" s="54"/>
      <c r="CZ176" s="54"/>
      <c r="DA176" s="54"/>
    </row>
    <row r="177" spans="1:233" ht="15.75">
      <c r="E177" s="239">
        <v>11</v>
      </c>
      <c r="F177" s="139"/>
      <c r="G177" s="139"/>
      <c r="H177" s="139"/>
      <c r="I177" s="139"/>
      <c r="J177" s="139"/>
      <c r="K177" s="139"/>
      <c r="L177" s="139"/>
      <c r="M177" s="139"/>
      <c r="N177" s="139"/>
      <c r="O177" s="139"/>
      <c r="P177" s="139"/>
      <c r="Q177" s="139"/>
      <c r="R177" s="139"/>
      <c r="S177" s="139"/>
      <c r="T177" s="139"/>
      <c r="U177" s="139"/>
      <c r="V177" s="139"/>
      <c r="W177" s="139"/>
      <c r="X177" s="240">
        <v>0</v>
      </c>
      <c r="Y177" s="240">
        <v>0</v>
      </c>
      <c r="Z177" s="240">
        <v>0</v>
      </c>
      <c r="AA177" s="240">
        <v>0</v>
      </c>
      <c r="AB177" s="240">
        <v>0</v>
      </c>
      <c r="AC177" s="240">
        <v>0</v>
      </c>
      <c r="AD177" s="240">
        <v>4334.9365724243598</v>
      </c>
      <c r="AE177" s="240">
        <v>4389.7820000000002</v>
      </c>
      <c r="AF177" s="240">
        <v>4389.7820000000002</v>
      </c>
      <c r="AG177" s="240">
        <v>4602.3025590356201</v>
      </c>
      <c r="AH177" s="240">
        <v>4450.2163485258498</v>
      </c>
      <c r="AI177" s="240">
        <v>4450.3529867512498</v>
      </c>
      <c r="AJ177" s="240">
        <v>4450.5012373581603</v>
      </c>
      <c r="AK177" s="240">
        <v>4450.6632371161804</v>
      </c>
      <c r="AL177" s="240">
        <v>4450.4829702399902</v>
      </c>
      <c r="AM177" s="240">
        <v>4450.30347613713</v>
      </c>
      <c r="AN177" s="240">
        <v>4450.1327541381797</v>
      </c>
      <c r="AO177" s="240">
        <v>4449.9591754645398</v>
      </c>
      <c r="AP177" s="240">
        <v>4449.7892341239203</v>
      </c>
      <c r="AQ177" s="240">
        <v>4449.6827441106898</v>
      </c>
      <c r="AR177" s="240">
        <v>4449.5777397559395</v>
      </c>
      <c r="AS177" s="240">
        <v>4449.4740644895701</v>
      </c>
      <c r="AT177" s="240">
        <v>4449.3716928890599</v>
      </c>
      <c r="AU177" s="240">
        <v>4449.2706030528898</v>
      </c>
      <c r="BW177" s="54"/>
      <c r="BX177" s="54"/>
      <c r="BY177" s="54"/>
      <c r="BZ177" s="54"/>
      <c r="CA177" s="54"/>
      <c r="CB177" s="54"/>
      <c r="CC177" s="54"/>
      <c r="CD177" s="54"/>
      <c r="CE177" s="54"/>
      <c r="CF177" s="54"/>
      <c r="CG177" s="54"/>
      <c r="CH177" s="54"/>
      <c r="CI177" s="54"/>
      <c r="CJ177" s="54"/>
      <c r="CK177" s="54"/>
      <c r="CL177" s="54"/>
      <c r="CX177" s="54"/>
      <c r="CY177" s="54"/>
      <c r="CZ177" s="54"/>
      <c r="DA177" s="54"/>
    </row>
    <row r="178" spans="1:233" ht="15.75">
      <c r="E178" s="239">
        <v>12</v>
      </c>
      <c r="F178" s="139"/>
      <c r="G178" s="139"/>
      <c r="H178" s="139"/>
      <c r="I178" s="139"/>
      <c r="J178" s="139"/>
      <c r="K178" s="139"/>
      <c r="L178" s="139"/>
      <c r="M178" s="139"/>
      <c r="N178" s="139"/>
      <c r="O178" s="139"/>
      <c r="P178" s="139"/>
      <c r="Q178" s="139"/>
      <c r="R178" s="139"/>
      <c r="S178" s="139"/>
      <c r="T178" s="139"/>
      <c r="U178" s="139"/>
      <c r="V178" s="139"/>
      <c r="W178" s="139"/>
      <c r="X178" s="240">
        <v>0</v>
      </c>
      <c r="Y178" s="240">
        <v>0</v>
      </c>
      <c r="Z178" s="240">
        <v>0</v>
      </c>
      <c r="AA178" s="240">
        <v>0</v>
      </c>
      <c r="AB178" s="240">
        <v>0</v>
      </c>
      <c r="AC178" s="240">
        <v>0</v>
      </c>
      <c r="AD178" s="240">
        <v>3308.2410684291099</v>
      </c>
      <c r="AE178" s="240">
        <v>3365.2559999999999</v>
      </c>
      <c r="AF178" s="240">
        <v>3365.2559999999999</v>
      </c>
      <c r="AG178" s="240">
        <v>3594.8981861464799</v>
      </c>
      <c r="AH178" s="240">
        <v>3476.4763849789101</v>
      </c>
      <c r="AI178" s="240">
        <v>3477.1837671195699</v>
      </c>
      <c r="AJ178" s="240">
        <v>3477.9512670732802</v>
      </c>
      <c r="AK178" s="240">
        <v>3478.7899469908102</v>
      </c>
      <c r="AL178" s="240">
        <v>3477.8566973939601</v>
      </c>
      <c r="AM178" s="240">
        <v>3476.9274484788598</v>
      </c>
      <c r="AN178" s="240">
        <v>3476.0436131339802</v>
      </c>
      <c r="AO178" s="240">
        <v>3475.1449886577502</v>
      </c>
      <c r="AP178" s="240">
        <v>3474.2651948155899</v>
      </c>
      <c r="AQ178" s="240">
        <v>3473.7138913037502</v>
      </c>
      <c r="AR178" s="240">
        <v>3473.1702791115899</v>
      </c>
      <c r="AS178" s="240">
        <v>3472.63354766883</v>
      </c>
      <c r="AT178" s="240">
        <v>3472.1035653618801</v>
      </c>
      <c r="AU178" s="240">
        <v>3471.58021880567</v>
      </c>
      <c r="BW178" s="54"/>
      <c r="BX178" s="54"/>
      <c r="BY178" s="54"/>
      <c r="BZ178" s="54"/>
      <c r="CA178" s="54"/>
      <c r="CB178" s="54"/>
      <c r="CC178" s="54"/>
      <c r="CD178" s="54"/>
      <c r="CE178" s="54"/>
      <c r="CF178" s="54"/>
      <c r="CG178" s="54"/>
      <c r="CH178" s="54"/>
      <c r="CI178" s="54"/>
      <c r="CJ178" s="54"/>
      <c r="CK178" s="54"/>
      <c r="CL178" s="54"/>
      <c r="CX178" s="54"/>
      <c r="CY178" s="54"/>
      <c r="CZ178" s="54"/>
      <c r="DA178" s="54"/>
    </row>
    <row r="179" spans="1:233" ht="15.75">
      <c r="E179" s="241" t="s">
        <v>74</v>
      </c>
      <c r="F179" s="242"/>
      <c r="G179" s="242"/>
      <c r="H179" s="242"/>
      <c r="I179" s="242"/>
      <c r="J179" s="242"/>
      <c r="K179" s="242"/>
      <c r="L179" s="242"/>
      <c r="M179" s="242"/>
      <c r="N179" s="242"/>
      <c r="O179" s="242"/>
      <c r="P179" s="242"/>
      <c r="Q179" s="242"/>
      <c r="R179" s="242"/>
      <c r="S179" s="242"/>
      <c r="T179" s="243"/>
      <c r="U179" s="243"/>
      <c r="V179" s="243"/>
      <c r="W179" s="243"/>
      <c r="X179" s="243">
        <v>0</v>
      </c>
      <c r="Y179" s="243">
        <v>0</v>
      </c>
      <c r="Z179" s="243">
        <v>0</v>
      </c>
      <c r="AA179" s="242">
        <v>0</v>
      </c>
      <c r="AB179" s="242">
        <v>0</v>
      </c>
      <c r="AC179" s="242">
        <v>0</v>
      </c>
      <c r="AD179" s="242">
        <v>56200.000000000007</v>
      </c>
      <c r="AE179" s="242">
        <v>56200</v>
      </c>
      <c r="AF179" s="242">
        <v>56200</v>
      </c>
      <c r="AG179" s="242">
        <v>56200.000000000015</v>
      </c>
      <c r="AH179" s="242">
        <v>56199.999999999978</v>
      </c>
      <c r="AI179" s="242">
        <v>56200.000000000015</v>
      </c>
      <c r="AJ179" s="242">
        <v>56200.000000000007</v>
      </c>
      <c r="AK179" s="242">
        <v>56199.999999999993</v>
      </c>
      <c r="AL179" s="242">
        <v>56200.000000000022</v>
      </c>
      <c r="AM179" s="242">
        <v>56199.999999999993</v>
      </c>
      <c r="AN179" s="242">
        <v>56200</v>
      </c>
      <c r="AO179" s="242">
        <v>56200.000000000015</v>
      </c>
      <c r="AP179" s="242">
        <v>56200.000000000015</v>
      </c>
      <c r="AQ179" s="242">
        <v>56199.999999999985</v>
      </c>
      <c r="AR179" s="242">
        <v>56200.000000000022</v>
      </c>
      <c r="AS179" s="242">
        <v>56200</v>
      </c>
      <c r="AT179" s="242">
        <v>56199.999999999993</v>
      </c>
      <c r="AU179" s="242">
        <v>56200.000000000015</v>
      </c>
      <c r="BW179" s="54"/>
      <c r="BX179" s="54"/>
      <c r="BY179" s="54"/>
      <c r="BZ179" s="54"/>
      <c r="CA179" s="54"/>
      <c r="CB179" s="54"/>
      <c r="CC179" s="54"/>
      <c r="CD179" s="54"/>
      <c r="CE179" s="54"/>
      <c r="CF179" s="54"/>
      <c r="CG179" s="54"/>
      <c r="CH179" s="54"/>
      <c r="CI179" s="54"/>
      <c r="CJ179" s="54"/>
      <c r="CK179" s="54"/>
      <c r="CL179" s="54"/>
      <c r="CX179" s="54"/>
      <c r="CY179" s="54"/>
      <c r="CZ179" s="54"/>
      <c r="DA179" s="54"/>
    </row>
    <row r="180" spans="1:233" ht="15.75">
      <c r="E180" s="246" t="s">
        <v>243</v>
      </c>
      <c r="F180" s="247"/>
      <c r="G180" s="247"/>
      <c r="H180" s="247"/>
      <c r="I180" s="247"/>
      <c r="J180" s="247"/>
      <c r="K180" s="247"/>
      <c r="L180" s="247"/>
      <c r="M180" s="247"/>
      <c r="N180" s="247"/>
      <c r="O180" s="247"/>
      <c r="P180" s="247"/>
      <c r="Q180" s="247"/>
      <c r="R180" s="247"/>
      <c r="S180" s="247"/>
      <c r="T180" s="248"/>
      <c r="U180" s="248"/>
      <c r="V180" s="248"/>
      <c r="W180" s="248"/>
      <c r="X180" s="248"/>
      <c r="Y180" s="248"/>
      <c r="Z180" s="248"/>
      <c r="AA180" s="247"/>
      <c r="AB180" s="247"/>
      <c r="AC180" s="247"/>
      <c r="AD180" s="247"/>
      <c r="AE180" s="247"/>
      <c r="AF180" s="247"/>
      <c r="AG180" s="247"/>
      <c r="AH180" s="247"/>
      <c r="AI180" s="247"/>
      <c r="AJ180" s="247"/>
      <c r="AK180" s="247"/>
      <c r="AL180" s="247"/>
      <c r="AM180" s="247"/>
      <c r="AN180" s="247"/>
      <c r="AO180" s="247"/>
      <c r="AP180" s="247"/>
      <c r="AQ180" s="247"/>
      <c r="AR180" s="247"/>
      <c r="AS180" s="247"/>
      <c r="AT180" s="247"/>
      <c r="AU180" s="247"/>
      <c r="BW180" s="54"/>
      <c r="BX180" s="54"/>
      <c r="BY180" s="54"/>
      <c r="BZ180" s="54"/>
      <c r="CA180" s="54"/>
      <c r="CB180" s="54"/>
      <c r="CC180" s="54"/>
      <c r="CD180" s="54"/>
      <c r="CE180" s="54"/>
      <c r="CF180" s="54"/>
      <c r="CG180" s="54"/>
      <c r="CH180" s="54"/>
      <c r="CI180" s="54"/>
      <c r="CJ180" s="54"/>
      <c r="CK180" s="54"/>
      <c r="CL180" s="54"/>
      <c r="CX180" s="54"/>
      <c r="CY180" s="54"/>
      <c r="CZ180" s="54"/>
      <c r="DA180" s="54"/>
    </row>
    <row r="181" spans="1:233" ht="15.75">
      <c r="E181" s="239">
        <v>1</v>
      </c>
      <c r="F181" s="139"/>
      <c r="G181" s="139"/>
      <c r="H181" s="139"/>
      <c r="I181" s="139"/>
      <c r="J181" s="139"/>
      <c r="K181" s="139"/>
      <c r="L181" s="139"/>
      <c r="M181" s="139"/>
      <c r="N181" s="139"/>
      <c r="O181" s="139"/>
      <c r="P181" s="139"/>
      <c r="Q181" s="139"/>
      <c r="R181" s="139"/>
      <c r="S181" s="139"/>
      <c r="T181" s="139"/>
      <c r="U181" s="139"/>
      <c r="V181" s="139"/>
      <c r="W181" s="139"/>
      <c r="X181" s="240">
        <v>0</v>
      </c>
      <c r="Y181" s="240">
        <v>0</v>
      </c>
      <c r="Z181" s="240">
        <v>0</v>
      </c>
      <c r="AA181" s="240">
        <v>0</v>
      </c>
      <c r="AB181" s="240">
        <v>0</v>
      </c>
      <c r="AC181" s="240">
        <v>0</v>
      </c>
      <c r="AD181" s="240">
        <v>1273.10729658164</v>
      </c>
      <c r="AE181" s="240">
        <v>1457.0150000000001</v>
      </c>
      <c r="AF181" s="240">
        <v>1516.4849999999999</v>
      </c>
      <c r="AG181" s="240">
        <v>1429.16474782977</v>
      </c>
      <c r="AH181" s="240">
        <v>1522.65317698183</v>
      </c>
      <c r="AI181" s="240">
        <v>1523.0062340576201</v>
      </c>
      <c r="AJ181" s="240">
        <v>1523.38929615907</v>
      </c>
      <c r="AK181" s="240">
        <v>1523.8078844470599</v>
      </c>
      <c r="AL181" s="240">
        <v>1523.3420960779199</v>
      </c>
      <c r="AM181" s="240">
        <v>1522.87830446404</v>
      </c>
      <c r="AN181" s="240">
        <v>1522.4371789331501</v>
      </c>
      <c r="AO181" s="240">
        <v>1521.9886720914001</v>
      </c>
      <c r="AP181" s="240">
        <v>1521.5495636896501</v>
      </c>
      <c r="AQ181" s="240">
        <v>1521.27440604207</v>
      </c>
      <c r="AR181" s="240">
        <v>1521.0030871609399</v>
      </c>
      <c r="AS181" s="240">
        <v>1520.73520248762</v>
      </c>
      <c r="AT181" s="240">
        <v>1520.4706863332599</v>
      </c>
      <c r="AU181" s="240">
        <v>1520.20948210694</v>
      </c>
      <c r="BW181" s="54"/>
      <c r="BX181" s="54"/>
      <c r="BY181" s="54"/>
      <c r="BZ181" s="54"/>
      <c r="CA181" s="54"/>
      <c r="CB181" s="54"/>
      <c r="CC181" s="54"/>
      <c r="CD181" s="54"/>
      <c r="CE181" s="54"/>
      <c r="CF181" s="54"/>
      <c r="CG181" s="54"/>
      <c r="CH181" s="54"/>
      <c r="CI181" s="54"/>
      <c r="CJ181" s="54"/>
      <c r="CK181" s="54"/>
      <c r="CL181" s="54"/>
      <c r="CX181" s="54"/>
      <c r="CY181" s="54"/>
      <c r="CZ181" s="54"/>
      <c r="DA181" s="54"/>
    </row>
    <row r="182" spans="1:233" ht="15.75">
      <c r="E182" s="239">
        <v>2</v>
      </c>
      <c r="F182" s="139"/>
      <c r="G182" s="139"/>
      <c r="H182" s="139"/>
      <c r="I182" s="139"/>
      <c r="J182" s="139"/>
      <c r="K182" s="139"/>
      <c r="L182" s="139"/>
      <c r="M182" s="139"/>
      <c r="N182" s="139"/>
      <c r="O182" s="139"/>
      <c r="P182" s="139"/>
      <c r="Q182" s="139"/>
      <c r="R182" s="139"/>
      <c r="S182" s="139"/>
      <c r="T182" s="139"/>
      <c r="U182" s="139"/>
      <c r="V182" s="139"/>
      <c r="W182" s="139"/>
      <c r="X182" s="240">
        <v>0</v>
      </c>
      <c r="Y182" s="240">
        <v>0</v>
      </c>
      <c r="Z182" s="240">
        <v>0</v>
      </c>
      <c r="AA182" s="240">
        <v>0</v>
      </c>
      <c r="AB182" s="240">
        <v>0</v>
      </c>
      <c r="AC182" s="240">
        <v>0</v>
      </c>
      <c r="AD182" s="240">
        <v>1232.9797005370001</v>
      </c>
      <c r="AE182" s="240">
        <v>1283.0650000000001</v>
      </c>
      <c r="AF182" s="240">
        <v>1335.4349999999999</v>
      </c>
      <c r="AG182" s="240">
        <v>1266.8660111729</v>
      </c>
      <c r="AH182" s="240">
        <v>1365.7779735689801</v>
      </c>
      <c r="AI182" s="240">
        <v>1366.22298082773</v>
      </c>
      <c r="AJ182" s="240">
        <v>1366.70580762087</v>
      </c>
      <c r="AK182" s="240">
        <v>1367.2334130403699</v>
      </c>
      <c r="AL182" s="240">
        <v>1366.64631475083</v>
      </c>
      <c r="AM182" s="240">
        <v>1366.0617332514801</v>
      </c>
      <c r="AN182" s="240">
        <v>1365.5057209896399</v>
      </c>
      <c r="AO182" s="240">
        <v>1364.9404050283999</v>
      </c>
      <c r="AP182" s="240">
        <v>1364.3869352367999</v>
      </c>
      <c r="AQ182" s="240">
        <v>1364.04011553293</v>
      </c>
      <c r="AR182" s="240">
        <v>1363.6981343638399</v>
      </c>
      <c r="AS182" s="240">
        <v>1363.3604818076101</v>
      </c>
      <c r="AT182" s="240">
        <v>1363.0270750673999</v>
      </c>
      <c r="AU182" s="240">
        <v>1362.69784281375</v>
      </c>
      <c r="BW182" s="54"/>
      <c r="BX182" s="54"/>
      <c r="BY182" s="54"/>
      <c r="BZ182" s="54"/>
      <c r="CA182" s="54"/>
      <c r="CB182" s="54"/>
      <c r="CC182" s="54"/>
      <c r="CD182" s="54"/>
      <c r="CE182" s="54"/>
      <c r="CF182" s="54"/>
      <c r="CG182" s="54"/>
      <c r="CH182" s="54"/>
      <c r="CI182" s="54"/>
      <c r="CJ182" s="54"/>
      <c r="CK182" s="54"/>
      <c r="CL182" s="54"/>
      <c r="CX182" s="54"/>
      <c r="CY182" s="54"/>
      <c r="CZ182" s="54"/>
      <c r="DA182" s="54"/>
    </row>
    <row r="183" spans="1:233" ht="15.75">
      <c r="E183" s="239">
        <v>3</v>
      </c>
      <c r="F183" s="139"/>
      <c r="G183" s="139"/>
      <c r="H183" s="139"/>
      <c r="I183" s="139"/>
      <c r="J183" s="139"/>
      <c r="K183" s="139"/>
      <c r="L183" s="139"/>
      <c r="M183" s="139"/>
      <c r="N183" s="139"/>
      <c r="O183" s="139"/>
      <c r="P183" s="139"/>
      <c r="Q183" s="139"/>
      <c r="R183" s="139"/>
      <c r="S183" s="139"/>
      <c r="T183" s="139"/>
      <c r="U183" s="139"/>
      <c r="V183" s="139"/>
      <c r="W183" s="139"/>
      <c r="X183" s="240">
        <v>0</v>
      </c>
      <c r="Y183" s="240">
        <v>0</v>
      </c>
      <c r="Z183" s="240">
        <v>0</v>
      </c>
      <c r="AA183" s="240">
        <v>0</v>
      </c>
      <c r="AB183" s="240">
        <v>0</v>
      </c>
      <c r="AC183" s="240">
        <v>0</v>
      </c>
      <c r="AD183" s="240">
        <v>1565.9554428766101</v>
      </c>
      <c r="AE183" s="240">
        <v>1699.5650000000001</v>
      </c>
      <c r="AF183" s="240">
        <v>1768.9349999999999</v>
      </c>
      <c r="AG183" s="240">
        <v>1728.14906695184</v>
      </c>
      <c r="AH183" s="240">
        <v>1811.64634381521</v>
      </c>
      <c r="AI183" s="240">
        <v>1811.8300116313501</v>
      </c>
      <c r="AJ183" s="240">
        <v>1812.02928870138</v>
      </c>
      <c r="AK183" s="240">
        <v>1812.2470472508801</v>
      </c>
      <c r="AL183" s="240">
        <v>1812.0047342131099</v>
      </c>
      <c r="AM183" s="240">
        <v>1811.7634599299799</v>
      </c>
      <c r="AN183" s="240">
        <v>1811.5339770263499</v>
      </c>
      <c r="AO183" s="240">
        <v>1811.30065420748</v>
      </c>
      <c r="AP183" s="240">
        <v>1811.0722206574101</v>
      </c>
      <c r="AQ183" s="240">
        <v>1810.92907778423</v>
      </c>
      <c r="AR183" s="240">
        <v>1810.78793191919</v>
      </c>
      <c r="AS183" s="240">
        <v>1810.6485726022399</v>
      </c>
      <c r="AT183" s="240">
        <v>1810.5109656606601</v>
      </c>
      <c r="AU183" s="240">
        <v>1810.3750816546301</v>
      </c>
      <c r="BW183" s="54"/>
      <c r="BX183" s="54"/>
      <c r="BY183" s="54"/>
      <c r="BZ183" s="54"/>
      <c r="CA183" s="54"/>
      <c r="CB183" s="54"/>
      <c r="CC183" s="54"/>
      <c r="CD183" s="54"/>
      <c r="CE183" s="54"/>
      <c r="CF183" s="54"/>
      <c r="CG183" s="54"/>
      <c r="CH183" s="54"/>
      <c r="CI183" s="54"/>
      <c r="CJ183" s="54"/>
      <c r="CK183" s="54"/>
      <c r="CL183" s="54"/>
      <c r="CX183" s="54"/>
      <c r="CY183" s="54"/>
      <c r="CZ183" s="54"/>
      <c r="DA183" s="54"/>
    </row>
    <row r="184" spans="1:233" ht="15.75">
      <c r="E184" s="239">
        <v>4</v>
      </c>
      <c r="F184" s="139"/>
      <c r="G184" s="139"/>
      <c r="H184" s="139"/>
      <c r="I184" s="139"/>
      <c r="J184" s="139"/>
      <c r="K184" s="139"/>
      <c r="L184" s="139"/>
      <c r="M184" s="139"/>
      <c r="N184" s="139"/>
      <c r="O184" s="139"/>
      <c r="P184" s="139"/>
      <c r="Q184" s="139"/>
      <c r="R184" s="139"/>
      <c r="S184" s="139"/>
      <c r="T184" s="139"/>
      <c r="U184" s="139"/>
      <c r="V184" s="139"/>
      <c r="W184" s="139"/>
      <c r="X184" s="240">
        <v>0</v>
      </c>
      <c r="Y184" s="240">
        <v>0</v>
      </c>
      <c r="Z184" s="240">
        <v>0</v>
      </c>
      <c r="AA184" s="240">
        <v>0</v>
      </c>
      <c r="AB184" s="240">
        <v>0</v>
      </c>
      <c r="AC184" s="240">
        <v>0</v>
      </c>
      <c r="AD184" s="240">
        <v>1938.97109196516</v>
      </c>
      <c r="AE184" s="240">
        <v>1970.29</v>
      </c>
      <c r="AF184" s="240">
        <v>2050.71</v>
      </c>
      <c r="AG184" s="240">
        <v>2017.7747335807901</v>
      </c>
      <c r="AH184" s="240">
        <v>2091.5935960360098</v>
      </c>
      <c r="AI184" s="240">
        <v>2091.6131767274701</v>
      </c>
      <c r="AJ184" s="240">
        <v>2091.6344215100698</v>
      </c>
      <c r="AK184" s="240">
        <v>2091.6576365896699</v>
      </c>
      <c r="AL184" s="240">
        <v>2091.6318037740498</v>
      </c>
      <c r="AM184" s="240">
        <v>2091.6060816992999</v>
      </c>
      <c r="AN184" s="240">
        <v>2091.5816166948798</v>
      </c>
      <c r="AO184" s="240">
        <v>2091.55674231992</v>
      </c>
      <c r="AP184" s="240">
        <v>2091.53238918632</v>
      </c>
      <c r="AQ184" s="240">
        <v>2091.51712882936</v>
      </c>
      <c r="AR184" s="240">
        <v>2091.5020813719898</v>
      </c>
      <c r="AS184" s="240">
        <v>2091.4872243772002</v>
      </c>
      <c r="AT184" s="240">
        <v>2091.47255420186</v>
      </c>
      <c r="AU184" s="240">
        <v>2091.45806770742</v>
      </c>
      <c r="BW184" s="54"/>
      <c r="BX184" s="54"/>
      <c r="BY184" s="54"/>
      <c r="BZ184" s="54"/>
      <c r="CA184" s="54"/>
      <c r="CB184" s="54"/>
      <c r="CC184" s="54"/>
      <c r="CD184" s="54"/>
      <c r="CE184" s="54"/>
      <c r="CF184" s="54"/>
      <c r="CG184" s="54"/>
      <c r="CH184" s="54"/>
      <c r="CI184" s="54"/>
      <c r="CJ184" s="54"/>
      <c r="CK184" s="54"/>
      <c r="CL184" s="54"/>
      <c r="CX184" s="54"/>
      <c r="CY184" s="54"/>
      <c r="CZ184" s="54"/>
      <c r="DA184" s="54"/>
    </row>
    <row r="185" spans="1:233" ht="15.75">
      <c r="E185" s="239">
        <v>5</v>
      </c>
      <c r="F185" s="139"/>
      <c r="G185" s="139"/>
      <c r="H185" s="139"/>
      <c r="I185" s="139"/>
      <c r="J185" s="139"/>
      <c r="K185" s="139"/>
      <c r="L185" s="139"/>
      <c r="M185" s="139"/>
      <c r="N185" s="139"/>
      <c r="O185" s="139"/>
      <c r="P185" s="139"/>
      <c r="Q185" s="139"/>
      <c r="R185" s="139"/>
      <c r="S185" s="139"/>
      <c r="T185" s="139"/>
      <c r="U185" s="139"/>
      <c r="V185" s="139"/>
      <c r="W185" s="139"/>
      <c r="X185" s="240">
        <v>0</v>
      </c>
      <c r="Y185" s="240">
        <v>0</v>
      </c>
      <c r="Z185" s="240">
        <v>0</v>
      </c>
      <c r="AA185" s="240">
        <v>0</v>
      </c>
      <c r="AB185" s="240">
        <v>0</v>
      </c>
      <c r="AC185" s="240">
        <v>0</v>
      </c>
      <c r="AD185" s="240">
        <v>2324.4970805756998</v>
      </c>
      <c r="AE185" s="240">
        <v>2256.4499999999998</v>
      </c>
      <c r="AF185" s="240">
        <v>2348.5500000000002</v>
      </c>
      <c r="AG185" s="240">
        <v>2285.2351706207901</v>
      </c>
      <c r="AH185" s="240">
        <v>2350.11631364808</v>
      </c>
      <c r="AI185" s="240">
        <v>2349.9843649029799</v>
      </c>
      <c r="AJ185" s="240">
        <v>2349.8412023180999</v>
      </c>
      <c r="AK185" s="240">
        <v>2349.6847624586599</v>
      </c>
      <c r="AL185" s="240">
        <v>2349.8588425012399</v>
      </c>
      <c r="AM185" s="240">
        <v>2350.03217629239</v>
      </c>
      <c r="AN185" s="240">
        <v>2350.1970390418501</v>
      </c>
      <c r="AO185" s="240">
        <v>2350.3646604237501</v>
      </c>
      <c r="AP185" s="240">
        <v>2350.5287693074001</v>
      </c>
      <c r="AQ185" s="240">
        <v>2350.6316045394101</v>
      </c>
      <c r="AR185" s="240">
        <v>2350.73300510136</v>
      </c>
      <c r="AS185" s="240">
        <v>2350.8331221897802</v>
      </c>
      <c r="AT185" s="240">
        <v>2350.9319803547</v>
      </c>
      <c r="AU185" s="240">
        <v>2351.0296007459601</v>
      </c>
      <c r="BW185" s="54"/>
      <c r="BX185" s="54"/>
      <c r="BY185" s="54"/>
      <c r="BZ185" s="54"/>
      <c r="CA185" s="54"/>
      <c r="CB185" s="54"/>
      <c r="CC185" s="54"/>
      <c r="CD185" s="54"/>
      <c r="CE185" s="54"/>
      <c r="CF185" s="54"/>
      <c r="CG185" s="54"/>
      <c r="CH185" s="54"/>
      <c r="CI185" s="54"/>
      <c r="CJ185" s="54"/>
      <c r="CK185" s="54"/>
      <c r="CL185" s="54"/>
      <c r="CX185" s="54"/>
      <c r="CY185" s="54"/>
      <c r="CZ185" s="54"/>
      <c r="DA185" s="54"/>
    </row>
    <row r="186" spans="1:233" ht="15.75">
      <c r="E186" s="239">
        <v>6</v>
      </c>
      <c r="F186" s="139"/>
      <c r="G186" s="139"/>
      <c r="H186" s="139"/>
      <c r="I186" s="139"/>
      <c r="J186" s="139"/>
      <c r="K186" s="139"/>
      <c r="L186" s="139"/>
      <c r="M186" s="139"/>
      <c r="N186" s="139"/>
      <c r="O186" s="139"/>
      <c r="P186" s="139"/>
      <c r="Q186" s="139"/>
      <c r="R186" s="139"/>
      <c r="S186" s="139"/>
      <c r="T186" s="139"/>
      <c r="U186" s="139"/>
      <c r="V186" s="139"/>
      <c r="W186" s="139"/>
      <c r="X186" s="240">
        <v>0</v>
      </c>
      <c r="Y186" s="240">
        <v>0</v>
      </c>
      <c r="Z186" s="240">
        <v>0</v>
      </c>
      <c r="AA186" s="240">
        <v>0</v>
      </c>
      <c r="AB186" s="240">
        <v>0</v>
      </c>
      <c r="AC186" s="240">
        <v>0</v>
      </c>
      <c r="AD186" s="240">
        <v>2387.56029907733</v>
      </c>
      <c r="AE186" s="240">
        <v>2434.3200000000002</v>
      </c>
      <c r="AF186" s="240">
        <v>2533.6799999999998</v>
      </c>
      <c r="AG186" s="240">
        <v>2439.1603760996099</v>
      </c>
      <c r="AH186" s="240">
        <v>2498.8978039865101</v>
      </c>
      <c r="AI186" s="240">
        <v>2498.6786490739701</v>
      </c>
      <c r="AJ186" s="240">
        <v>2498.4408689893899</v>
      </c>
      <c r="AK186" s="240">
        <v>2498.1810365545398</v>
      </c>
      <c r="AL186" s="240">
        <v>2498.4701677355902</v>
      </c>
      <c r="AM186" s="240">
        <v>2498.7580594606002</v>
      </c>
      <c r="AN186" s="240">
        <v>2499.0318815527598</v>
      </c>
      <c r="AO186" s="240">
        <v>2499.3102854835101</v>
      </c>
      <c r="AP186" s="240">
        <v>2499.58285547285</v>
      </c>
      <c r="AQ186" s="240">
        <v>2499.7536554775102</v>
      </c>
      <c r="AR186" s="240">
        <v>2499.9220726251701</v>
      </c>
      <c r="AS186" s="240">
        <v>2500.0883580395598</v>
      </c>
      <c r="AT186" s="240">
        <v>2500.2525524960702</v>
      </c>
      <c r="AU186" s="240">
        <v>2500.4146911226599</v>
      </c>
      <c r="BW186" s="54"/>
      <c r="BX186" s="54"/>
      <c r="BY186" s="54"/>
      <c r="BZ186" s="54"/>
      <c r="CA186" s="54"/>
      <c r="CB186" s="54"/>
      <c r="CC186" s="54"/>
      <c r="CD186" s="54"/>
      <c r="CE186" s="54"/>
      <c r="CF186" s="54"/>
      <c r="CG186" s="54"/>
      <c r="CH186" s="54"/>
      <c r="CI186" s="54"/>
      <c r="CJ186" s="54"/>
      <c r="CK186" s="54"/>
      <c r="CL186" s="54"/>
      <c r="CX186" s="54"/>
      <c r="CY186" s="54"/>
      <c r="CZ186" s="54"/>
      <c r="DA186" s="54"/>
    </row>
    <row r="187" spans="1:233" ht="15.75">
      <c r="E187" s="239">
        <v>7</v>
      </c>
      <c r="F187" s="139"/>
      <c r="G187" s="139"/>
      <c r="H187" s="139"/>
      <c r="I187" s="139"/>
      <c r="J187" s="139"/>
      <c r="K187" s="139"/>
      <c r="L187" s="139"/>
      <c r="M187" s="139"/>
      <c r="N187" s="139"/>
      <c r="O187" s="139"/>
      <c r="P187" s="139"/>
      <c r="Q187" s="139"/>
      <c r="R187" s="139"/>
      <c r="S187" s="139"/>
      <c r="T187" s="139"/>
      <c r="U187" s="139"/>
      <c r="V187" s="139"/>
      <c r="W187" s="139"/>
      <c r="X187" s="240">
        <v>0</v>
      </c>
      <c r="Y187" s="240">
        <v>0</v>
      </c>
      <c r="Z187" s="240">
        <v>0</v>
      </c>
      <c r="AA187" s="240">
        <v>0</v>
      </c>
      <c r="AB187" s="240">
        <v>0</v>
      </c>
      <c r="AC187" s="240">
        <v>0</v>
      </c>
      <c r="AD187" s="240">
        <v>2462.7928431731798</v>
      </c>
      <c r="AE187" s="240">
        <v>2527.1750000000002</v>
      </c>
      <c r="AF187" s="240">
        <v>2630.3249999999998</v>
      </c>
      <c r="AG187" s="240">
        <v>2676.1045122986802</v>
      </c>
      <c r="AH187" s="240">
        <v>2587.4525470359499</v>
      </c>
      <c r="AI187" s="240">
        <v>2587.1814870125399</v>
      </c>
      <c r="AJ187" s="240">
        <v>2586.88739059214</v>
      </c>
      <c r="AK187" s="240">
        <v>2586.5660188963998</v>
      </c>
      <c r="AL187" s="240">
        <v>2586.92362851507</v>
      </c>
      <c r="AM187" s="240">
        <v>2587.2797051223201</v>
      </c>
      <c r="AN187" s="240">
        <v>2587.6183798152601</v>
      </c>
      <c r="AO187" s="240">
        <v>2587.9627215190799</v>
      </c>
      <c r="AP187" s="240">
        <v>2588.29984755852</v>
      </c>
      <c r="AQ187" s="240">
        <v>2588.5111001958699</v>
      </c>
      <c r="AR187" s="240">
        <v>2588.7194056153398</v>
      </c>
      <c r="AS187" s="240">
        <v>2588.9250744173601</v>
      </c>
      <c r="AT187" s="240">
        <v>2589.12815703462</v>
      </c>
      <c r="AU187" s="240">
        <v>2589.3286969148699</v>
      </c>
      <c r="BW187" s="54"/>
      <c r="BX187" s="54"/>
      <c r="BY187" s="54"/>
      <c r="BZ187" s="54"/>
      <c r="CA187" s="54"/>
      <c r="CB187" s="54"/>
      <c r="CC187" s="54"/>
      <c r="CD187" s="54"/>
      <c r="CE187" s="54"/>
      <c r="CF187" s="54"/>
      <c r="CG187" s="54"/>
      <c r="CH187" s="54"/>
      <c r="CI187" s="54"/>
      <c r="CJ187" s="54"/>
      <c r="CK187" s="54"/>
      <c r="CL187" s="54"/>
      <c r="CX187" s="54"/>
      <c r="CY187" s="54"/>
      <c r="CZ187" s="54"/>
      <c r="DA187" s="54"/>
    </row>
    <row r="188" spans="1:233" ht="15.75">
      <c r="E188" s="239">
        <v>8</v>
      </c>
      <c r="F188" s="139"/>
      <c r="G188" s="139"/>
      <c r="H188" s="139"/>
      <c r="I188" s="139"/>
      <c r="J188" s="139"/>
      <c r="K188" s="139"/>
      <c r="L188" s="139"/>
      <c r="M188" s="139"/>
      <c r="N188" s="139"/>
      <c r="O188" s="139"/>
      <c r="P188" s="139"/>
      <c r="Q188" s="139"/>
      <c r="R188" s="139"/>
      <c r="S188" s="139"/>
      <c r="T188" s="139"/>
      <c r="U188" s="139"/>
      <c r="V188" s="139"/>
      <c r="W188" s="139"/>
      <c r="X188" s="240">
        <v>0</v>
      </c>
      <c r="Y188" s="240">
        <v>0</v>
      </c>
      <c r="Z188" s="240">
        <v>0</v>
      </c>
      <c r="AA188" s="240">
        <v>0</v>
      </c>
      <c r="AB188" s="240">
        <v>0</v>
      </c>
      <c r="AC188" s="240">
        <v>0</v>
      </c>
      <c r="AD188" s="240">
        <v>2521.56415781231</v>
      </c>
      <c r="AE188" s="240">
        <v>2645.2649999999999</v>
      </c>
      <c r="AF188" s="240">
        <v>2753.2350000000001</v>
      </c>
      <c r="AG188" s="240">
        <v>2782.25133399687</v>
      </c>
      <c r="AH188" s="240">
        <v>2690.0522627733399</v>
      </c>
      <c r="AI188" s="240">
        <v>2689.7210653768502</v>
      </c>
      <c r="AJ188" s="240">
        <v>2689.3617207286602</v>
      </c>
      <c r="AK188" s="240">
        <v>2688.9690495129098</v>
      </c>
      <c r="AL188" s="240">
        <v>2689.4059983966699</v>
      </c>
      <c r="AM188" s="240">
        <v>2689.8410741551202</v>
      </c>
      <c r="AN188" s="240">
        <v>2690.25488721078</v>
      </c>
      <c r="AO188" s="240">
        <v>2690.6756245602801</v>
      </c>
      <c r="AP188" s="240">
        <v>2691.0875453782101</v>
      </c>
      <c r="AQ188" s="240">
        <v>2691.34566652278</v>
      </c>
      <c r="AR188" s="240">
        <v>2691.6001865797498</v>
      </c>
      <c r="AS188" s="240">
        <v>2691.8514850593701</v>
      </c>
      <c r="AT188" s="240">
        <v>2692.0996235833099</v>
      </c>
      <c r="AU188" s="240">
        <v>2692.3446552386299</v>
      </c>
      <c r="BW188" s="54"/>
      <c r="BX188" s="54"/>
      <c r="BY188" s="54"/>
      <c r="BZ188" s="54"/>
      <c r="CA188" s="54"/>
      <c r="CB188" s="54"/>
      <c r="CC188" s="54"/>
      <c r="CD188" s="54"/>
      <c r="CE188" s="54"/>
      <c r="CF188" s="54"/>
      <c r="CG188" s="54"/>
      <c r="CH188" s="54"/>
      <c r="CI188" s="54"/>
      <c r="CJ188" s="54"/>
      <c r="CK188" s="54"/>
      <c r="CL188" s="54"/>
      <c r="CX188" s="54"/>
      <c r="CY188" s="54"/>
      <c r="CZ188" s="54"/>
      <c r="DA188" s="54"/>
    </row>
    <row r="189" spans="1:233" ht="15.75">
      <c r="E189" s="239">
        <v>9</v>
      </c>
      <c r="F189" s="139"/>
      <c r="G189" s="139"/>
      <c r="H189" s="139"/>
      <c r="I189" s="139"/>
      <c r="J189" s="139"/>
      <c r="K189" s="139"/>
      <c r="L189" s="139"/>
      <c r="M189" s="139"/>
      <c r="N189" s="139"/>
      <c r="O189" s="139"/>
      <c r="P189" s="139"/>
      <c r="Q189" s="139"/>
      <c r="R189" s="139"/>
      <c r="S189" s="139"/>
      <c r="T189" s="139"/>
      <c r="U189" s="139"/>
      <c r="V189" s="139"/>
      <c r="W189" s="139"/>
      <c r="X189" s="240">
        <v>0</v>
      </c>
      <c r="Y189" s="240">
        <v>0</v>
      </c>
      <c r="Z189" s="240">
        <v>0</v>
      </c>
      <c r="AA189" s="240">
        <v>0</v>
      </c>
      <c r="AB189" s="240">
        <v>0</v>
      </c>
      <c r="AC189" s="240">
        <v>0</v>
      </c>
      <c r="AD189" s="240">
        <v>2811.99110522005</v>
      </c>
      <c r="AE189" s="240">
        <v>2520.0700000000002</v>
      </c>
      <c r="AF189" s="240">
        <v>2622.93</v>
      </c>
      <c r="AG189" s="240">
        <v>2662.3128138877701</v>
      </c>
      <c r="AH189" s="240">
        <v>2574.12172550163</v>
      </c>
      <c r="AI189" s="240">
        <v>2573.8584791508201</v>
      </c>
      <c r="AJ189" s="240">
        <v>2573.5728604583901</v>
      </c>
      <c r="AK189" s="240">
        <v>2573.2607527374098</v>
      </c>
      <c r="AL189" s="240">
        <v>2573.60805377407</v>
      </c>
      <c r="AM189" s="240">
        <v>2573.9538659904501</v>
      </c>
      <c r="AN189" s="240">
        <v>2574.2827779262798</v>
      </c>
      <c r="AO189" s="240">
        <v>2574.6171935137199</v>
      </c>
      <c r="AP189" s="240">
        <v>2574.9446014381001</v>
      </c>
      <c r="AQ189" s="240">
        <v>2575.1497644318101</v>
      </c>
      <c r="AR189" s="240">
        <v>2575.3520651652002</v>
      </c>
      <c r="AS189" s="240">
        <v>2575.5518052852099</v>
      </c>
      <c r="AT189" s="240">
        <v>2575.74903377075</v>
      </c>
      <c r="AU189" s="240">
        <v>2575.9437928171201</v>
      </c>
      <c r="BW189" s="54"/>
      <c r="BX189" s="54"/>
      <c r="BY189" s="54"/>
      <c r="BZ189" s="54"/>
      <c r="CA189" s="54"/>
      <c r="CB189" s="54"/>
      <c r="CC189" s="54"/>
      <c r="CD189" s="54"/>
      <c r="CE189" s="54"/>
      <c r="CF189" s="54"/>
      <c r="CG189" s="54"/>
      <c r="CH189" s="54"/>
      <c r="CI189" s="54"/>
      <c r="CJ189" s="54"/>
      <c r="CK189" s="54"/>
      <c r="CL189" s="54"/>
      <c r="CX189" s="54"/>
      <c r="CY189" s="54"/>
      <c r="CZ189" s="54"/>
      <c r="DA189" s="54"/>
    </row>
    <row r="190" spans="1:233" s="111" customFormat="1" ht="15.75">
      <c r="A190" s="52"/>
      <c r="B190" s="52"/>
      <c r="C190" s="2"/>
      <c r="D190" s="2"/>
      <c r="E190" s="239">
        <v>10</v>
      </c>
      <c r="F190" s="139"/>
      <c r="G190" s="139"/>
      <c r="H190" s="139"/>
      <c r="I190" s="139"/>
      <c r="J190" s="139"/>
      <c r="K190" s="139"/>
      <c r="L190" s="139"/>
      <c r="M190" s="139"/>
      <c r="N190" s="139"/>
      <c r="O190" s="139"/>
      <c r="P190" s="139"/>
      <c r="Q190" s="139"/>
      <c r="R190" s="139"/>
      <c r="S190" s="139"/>
      <c r="T190" s="139"/>
      <c r="U190" s="139"/>
      <c r="V190" s="139"/>
      <c r="W190" s="139"/>
      <c r="X190" s="240">
        <v>0</v>
      </c>
      <c r="Y190" s="240">
        <v>0</v>
      </c>
      <c r="Z190" s="240">
        <v>0</v>
      </c>
      <c r="AA190" s="240">
        <v>0</v>
      </c>
      <c r="AB190" s="240">
        <v>0</v>
      </c>
      <c r="AC190" s="240">
        <v>0</v>
      </c>
      <c r="AD190" s="240">
        <v>2216.5905305709898</v>
      </c>
      <c r="AE190" s="240">
        <v>2326.0300000000002</v>
      </c>
      <c r="AF190" s="240">
        <v>2420.9699999999998</v>
      </c>
      <c r="AG190" s="240">
        <v>2493.61078868298</v>
      </c>
      <c r="AH190" s="240">
        <v>2411.0572120907</v>
      </c>
      <c r="AI190" s="240">
        <v>2410.8895436994198</v>
      </c>
      <c r="AJ190" s="240">
        <v>2410.7076257866602</v>
      </c>
      <c r="AK190" s="240">
        <v>2410.5088363283298</v>
      </c>
      <c r="AL190" s="240">
        <v>2410.7300413172302</v>
      </c>
      <c r="AM190" s="240">
        <v>2410.9502980380898</v>
      </c>
      <c r="AN190" s="240">
        <v>2411.1597905343201</v>
      </c>
      <c r="AO190" s="240">
        <v>2411.37278844823</v>
      </c>
      <c r="AP190" s="240">
        <v>2411.5813230007702</v>
      </c>
      <c r="AQ190" s="240">
        <v>2411.7119966036598</v>
      </c>
      <c r="AR190" s="240">
        <v>2411.8408471591101</v>
      </c>
      <c r="AS190" s="240">
        <v>2411.9680667938501</v>
      </c>
      <c r="AT190" s="240">
        <v>2412.0936867038099</v>
      </c>
      <c r="AU190" s="240">
        <v>2412.2177337642602</v>
      </c>
      <c r="AV190" s="2"/>
      <c r="AW190" s="2"/>
      <c r="AX190" s="2"/>
      <c r="AY190" s="2"/>
      <c r="AZ190" s="2"/>
      <c r="BA190" s="2"/>
      <c r="BB190" s="2"/>
      <c r="BC190" s="2"/>
      <c r="BD190" s="2"/>
      <c r="BE190" s="2"/>
      <c r="BF190" s="2"/>
      <c r="BG190" s="2"/>
      <c r="BH190" s="2"/>
      <c r="BI190" s="2"/>
      <c r="BJ190" s="2"/>
      <c r="BK190" s="2"/>
      <c r="BL190" s="2"/>
      <c r="BM190" s="2"/>
      <c r="BN190" s="2"/>
      <c r="BO190" s="2"/>
      <c r="BP190" s="2"/>
      <c r="BQ190" s="2"/>
      <c r="BR190" s="2"/>
      <c r="BS190" s="2"/>
      <c r="BT190" s="2"/>
      <c r="BU190" s="2"/>
      <c r="BV190" s="2"/>
      <c r="BW190" s="54"/>
      <c r="BX190" s="54"/>
      <c r="BY190" s="54"/>
      <c r="BZ190" s="54"/>
      <c r="CA190" s="54"/>
      <c r="CB190" s="54"/>
      <c r="CC190" s="54"/>
      <c r="CD190" s="54"/>
      <c r="CE190" s="54"/>
      <c r="CF190" s="54"/>
      <c r="CG190" s="54"/>
      <c r="CH190" s="54"/>
      <c r="CI190" s="54"/>
      <c r="CJ190" s="54"/>
      <c r="CK190" s="54"/>
      <c r="CL190" s="54"/>
      <c r="CM190" s="2"/>
      <c r="CN190" s="2"/>
      <c r="CO190" s="2"/>
      <c r="CP190" s="2"/>
      <c r="CQ190" s="2"/>
      <c r="CR190" s="2"/>
      <c r="CS190" s="2"/>
      <c r="CT190" s="2"/>
      <c r="CU190" s="2"/>
      <c r="CV190" s="2"/>
      <c r="CW190" s="2"/>
      <c r="CX190" s="54"/>
      <c r="CY190" s="54"/>
      <c r="CZ190" s="54"/>
      <c r="DA190" s="54"/>
      <c r="DB190" s="2"/>
      <c r="DC190" s="2"/>
      <c r="DD190" s="2"/>
      <c r="DE190" s="2"/>
      <c r="DF190" s="2"/>
      <c r="DG190" s="2"/>
      <c r="DH190" s="2"/>
      <c r="DI190" s="2"/>
      <c r="DJ190" s="2"/>
      <c r="DK190" s="2"/>
      <c r="DL190" s="2"/>
      <c r="DM190" s="2"/>
      <c r="DN190" s="2"/>
      <c r="DO190" s="2"/>
      <c r="DP190" s="2"/>
      <c r="DQ190" s="2"/>
      <c r="DR190" s="2"/>
      <c r="DS190" s="2"/>
      <c r="DT190" s="2"/>
      <c r="DU190" s="2"/>
      <c r="DV190" s="2"/>
      <c r="DW190" s="2"/>
      <c r="DX190" s="2"/>
      <c r="DY190" s="2"/>
      <c r="DZ190" s="2"/>
      <c r="EA190" s="2"/>
      <c r="EB190" s="2"/>
      <c r="EC190" s="2"/>
      <c r="ED190" s="2"/>
      <c r="EE190" s="2"/>
      <c r="EF190" s="2"/>
      <c r="EG190" s="2"/>
      <c r="EH190" s="2"/>
      <c r="EI190" s="2"/>
      <c r="EJ190" s="2"/>
      <c r="EK190" s="2"/>
      <c r="EL190" s="2"/>
      <c r="EM190" s="2"/>
      <c r="EN190" s="2"/>
      <c r="EO190" s="2"/>
      <c r="EP190" s="2"/>
      <c r="EQ190" s="2"/>
      <c r="ER190" s="2"/>
      <c r="ES190" s="2"/>
      <c r="ET190" s="2"/>
      <c r="EU190" s="2"/>
      <c r="EV190" s="2"/>
      <c r="EW190" s="2"/>
      <c r="EX190" s="2"/>
      <c r="EY190" s="2"/>
      <c r="EZ190" s="2"/>
      <c r="FA190" s="2"/>
      <c r="FB190" s="2"/>
      <c r="FC190" s="2"/>
      <c r="FD190" s="2"/>
      <c r="FE190" s="2"/>
      <c r="FF190" s="2"/>
      <c r="FG190" s="2"/>
      <c r="FH190" s="2"/>
      <c r="FI190" s="2"/>
      <c r="FJ190" s="2"/>
      <c r="FK190" s="2"/>
      <c r="FL190" s="2"/>
      <c r="FM190" s="2"/>
      <c r="FN190" s="2"/>
      <c r="FO190" s="2"/>
      <c r="FP190" s="2"/>
      <c r="FQ190" s="2"/>
      <c r="FR190" s="2"/>
      <c r="FS190" s="2"/>
      <c r="FT190" s="2"/>
      <c r="FU190" s="2"/>
      <c r="FV190" s="2"/>
      <c r="FW190" s="2"/>
      <c r="FX190" s="2"/>
      <c r="FY190" s="2"/>
      <c r="FZ190" s="2"/>
      <c r="GA190" s="2"/>
      <c r="GB190" s="2"/>
      <c r="GC190" s="2"/>
      <c r="GD190" s="2"/>
      <c r="GE190" s="2"/>
      <c r="GF190" s="2"/>
      <c r="GG190" s="2"/>
      <c r="GH190" s="2"/>
      <c r="GI190" s="2"/>
      <c r="GJ190" s="2"/>
      <c r="GK190" s="2"/>
      <c r="GL190" s="2"/>
      <c r="GM190" s="2"/>
      <c r="GN190" s="2"/>
      <c r="GO190" s="2"/>
      <c r="GP190" s="2"/>
      <c r="GQ190" s="2"/>
      <c r="GR190" s="2"/>
      <c r="GS190" s="2"/>
      <c r="GT190" s="2"/>
      <c r="GU190" s="2"/>
      <c r="GV190" s="2"/>
      <c r="GW190" s="2"/>
      <c r="GX190" s="2"/>
      <c r="GY190" s="2"/>
      <c r="GZ190" s="2"/>
      <c r="HA190" s="2"/>
      <c r="HB190" s="2"/>
      <c r="HC190" s="2"/>
      <c r="HD190" s="2"/>
      <c r="HE190" s="2"/>
      <c r="HF190" s="2"/>
      <c r="HG190" s="2"/>
      <c r="HH190" s="2"/>
      <c r="HI190" s="2"/>
      <c r="HJ190" s="2"/>
      <c r="HK190" s="2"/>
      <c r="HL190" s="2"/>
      <c r="HM190" s="2"/>
      <c r="HN190" s="2"/>
      <c r="HO190" s="2"/>
      <c r="HP190" s="2"/>
      <c r="HQ190" s="2"/>
      <c r="HR190" s="2"/>
      <c r="HS190" s="2"/>
      <c r="HT190" s="2"/>
      <c r="HU190" s="2"/>
      <c r="HV190" s="2"/>
      <c r="HW190" s="2"/>
      <c r="HX190" s="2"/>
      <c r="HY190" s="2"/>
    </row>
    <row r="191" spans="1:233" s="111" customFormat="1" ht="15.75">
      <c r="A191" s="52"/>
      <c r="B191" s="52"/>
      <c r="C191" s="2"/>
      <c r="D191" s="2"/>
      <c r="E191" s="239">
        <v>11</v>
      </c>
      <c r="F191" s="139"/>
      <c r="G191" s="139"/>
      <c r="H191" s="139"/>
      <c r="I191" s="139"/>
      <c r="J191" s="139"/>
      <c r="K191" s="139"/>
      <c r="L191" s="139"/>
      <c r="M191" s="139"/>
      <c r="N191" s="139"/>
      <c r="O191" s="139"/>
      <c r="P191" s="139"/>
      <c r="Q191" s="139"/>
      <c r="R191" s="139"/>
      <c r="S191" s="139"/>
      <c r="T191" s="139"/>
      <c r="U191" s="139"/>
      <c r="V191" s="139"/>
      <c r="W191" s="139"/>
      <c r="X191" s="240">
        <v>0</v>
      </c>
      <c r="Y191" s="240">
        <v>0</v>
      </c>
      <c r="Z191" s="240">
        <v>0</v>
      </c>
      <c r="AA191" s="240">
        <v>0</v>
      </c>
      <c r="AB191" s="240">
        <v>0</v>
      </c>
      <c r="AC191" s="240">
        <v>0</v>
      </c>
      <c r="AD191" s="240">
        <v>1851.21846509225</v>
      </c>
      <c r="AE191" s="240">
        <v>1913.6949999999999</v>
      </c>
      <c r="AF191" s="240">
        <v>1991.8050000000001</v>
      </c>
      <c r="AG191" s="240">
        <v>2088.2333675339501</v>
      </c>
      <c r="AH191" s="240">
        <v>2019.2262791353901</v>
      </c>
      <c r="AI191" s="240">
        <v>2019.2882769067101</v>
      </c>
      <c r="AJ191" s="240">
        <v>2019.35554364116</v>
      </c>
      <c r="AK191" s="240">
        <v>2019.4290488694401</v>
      </c>
      <c r="AL191" s="240">
        <v>2019.3472551800601</v>
      </c>
      <c r="AM191" s="240">
        <v>2019.26581212628</v>
      </c>
      <c r="AN191" s="240">
        <v>2019.1883492975701</v>
      </c>
      <c r="AO191" s="240">
        <v>2019.1095902908501</v>
      </c>
      <c r="AP191" s="240">
        <v>2019.0324816754401</v>
      </c>
      <c r="AQ191" s="240">
        <v>2018.9841632530699</v>
      </c>
      <c r="AR191" s="240">
        <v>2018.9365189284099</v>
      </c>
      <c r="AS191" s="240">
        <v>2018.8894776598599</v>
      </c>
      <c r="AT191" s="240">
        <v>2018.8430279122899</v>
      </c>
      <c r="AU191" s="240">
        <v>2018.7971597482001</v>
      </c>
      <c r="AV191" s="2"/>
      <c r="AW191" s="2"/>
      <c r="AX191" s="2"/>
      <c r="AY191" s="2"/>
      <c r="AZ191" s="2"/>
      <c r="BA191" s="2"/>
      <c r="BB191" s="2"/>
      <c r="BC191" s="2"/>
      <c r="BD191" s="2"/>
      <c r="BE191" s="2"/>
      <c r="BF191" s="2"/>
      <c r="BG191" s="2"/>
      <c r="BH191" s="2"/>
      <c r="BI191" s="2"/>
      <c r="BJ191" s="2"/>
      <c r="BK191" s="2"/>
      <c r="BL191" s="2"/>
      <c r="BM191" s="2"/>
      <c r="BN191" s="2"/>
      <c r="BO191" s="2"/>
      <c r="BP191" s="2"/>
      <c r="BQ191" s="2"/>
      <c r="BR191" s="2"/>
      <c r="BS191" s="2"/>
      <c r="BT191" s="2"/>
      <c r="BU191" s="2"/>
      <c r="BV191" s="2"/>
      <c r="BW191" s="54"/>
      <c r="BX191" s="54"/>
      <c r="BY191" s="54"/>
      <c r="BZ191" s="54"/>
      <c r="CA191" s="54"/>
      <c r="CB191" s="54"/>
      <c r="CC191" s="54"/>
      <c r="CD191" s="54"/>
      <c r="CE191" s="54"/>
      <c r="CF191" s="54"/>
      <c r="CG191" s="54"/>
      <c r="CH191" s="54"/>
      <c r="CI191" s="54"/>
      <c r="CJ191" s="54"/>
      <c r="CK191" s="54"/>
      <c r="CL191" s="54"/>
      <c r="CM191" s="2"/>
      <c r="CN191" s="2"/>
      <c r="CO191" s="2"/>
      <c r="CP191" s="2"/>
      <c r="CQ191" s="2"/>
      <c r="CR191" s="2"/>
      <c r="CS191" s="2"/>
      <c r="CT191" s="2"/>
      <c r="CU191" s="2"/>
      <c r="CV191" s="2"/>
      <c r="CW191" s="2"/>
      <c r="CX191" s="54"/>
      <c r="CY191" s="54"/>
      <c r="CZ191" s="54"/>
      <c r="DA191" s="54"/>
      <c r="DB191" s="2"/>
      <c r="DC191" s="2"/>
      <c r="DD191" s="2"/>
      <c r="DE191" s="2"/>
      <c r="DF191" s="2"/>
      <c r="DG191" s="2"/>
      <c r="DH191" s="2"/>
      <c r="DI191" s="2"/>
      <c r="DJ191" s="2"/>
      <c r="DK191" s="2"/>
      <c r="DL191" s="2"/>
      <c r="DM191" s="2"/>
      <c r="DN191" s="2"/>
      <c r="DO191" s="2"/>
      <c r="DP191" s="2"/>
      <c r="DQ191" s="2"/>
      <c r="DR191" s="2"/>
      <c r="DS191" s="2"/>
      <c r="DT191" s="2"/>
      <c r="DU191" s="2"/>
      <c r="DV191" s="2"/>
      <c r="DW191" s="2"/>
      <c r="DX191" s="2"/>
      <c r="DY191" s="2"/>
      <c r="DZ191" s="2"/>
      <c r="EA191" s="2"/>
      <c r="EB191" s="2"/>
      <c r="EC191" s="2"/>
      <c r="ED191" s="2"/>
      <c r="EE191" s="2"/>
      <c r="EF191" s="2"/>
      <c r="EG191" s="2"/>
      <c r="EH191" s="2"/>
      <c r="EI191" s="2"/>
      <c r="EJ191" s="2"/>
      <c r="EK191" s="2"/>
      <c r="EL191" s="2"/>
      <c r="EM191" s="2"/>
      <c r="EN191" s="2"/>
      <c r="EO191" s="2"/>
      <c r="EP191" s="2"/>
      <c r="EQ191" s="2"/>
      <c r="ER191" s="2"/>
      <c r="ES191" s="2"/>
      <c r="ET191" s="2"/>
      <c r="EU191" s="2"/>
      <c r="EV191" s="2"/>
      <c r="EW191" s="2"/>
      <c r="EX191" s="2"/>
      <c r="EY191" s="2"/>
      <c r="EZ191" s="2"/>
      <c r="FA191" s="2"/>
      <c r="FB191" s="2"/>
      <c r="FC191" s="2"/>
      <c r="FD191" s="2"/>
      <c r="FE191" s="2"/>
      <c r="FF191" s="2"/>
      <c r="FG191" s="2"/>
      <c r="FH191" s="2"/>
      <c r="FI191" s="2"/>
      <c r="FJ191" s="2"/>
      <c r="FK191" s="2"/>
      <c r="FL191" s="2"/>
      <c r="FM191" s="2"/>
      <c r="FN191" s="2"/>
      <c r="FO191" s="2"/>
      <c r="FP191" s="2"/>
      <c r="FQ191" s="2"/>
      <c r="FR191" s="2"/>
      <c r="FS191" s="2"/>
      <c r="FT191" s="2"/>
      <c r="FU191" s="2"/>
      <c r="FV191" s="2"/>
      <c r="FW191" s="2"/>
      <c r="FX191" s="2"/>
      <c r="FY191" s="2"/>
      <c r="FZ191" s="2"/>
      <c r="GA191" s="2"/>
      <c r="GB191" s="2"/>
      <c r="GC191" s="2"/>
      <c r="GD191" s="2"/>
      <c r="GE191" s="2"/>
      <c r="GF191" s="2"/>
      <c r="GG191" s="2"/>
      <c r="GH191" s="2"/>
      <c r="GI191" s="2"/>
      <c r="GJ191" s="2"/>
      <c r="GK191" s="2"/>
      <c r="GL191" s="2"/>
      <c r="GM191" s="2"/>
      <c r="GN191" s="2"/>
      <c r="GO191" s="2"/>
      <c r="GP191" s="2"/>
      <c r="GQ191" s="2"/>
      <c r="GR191" s="2"/>
      <c r="GS191" s="2"/>
      <c r="GT191" s="2"/>
      <c r="GU191" s="2"/>
      <c r="GV191" s="2"/>
      <c r="GW191" s="2"/>
      <c r="GX191" s="2"/>
      <c r="GY191" s="2"/>
      <c r="GZ191" s="2"/>
      <c r="HA191" s="2"/>
      <c r="HB191" s="2"/>
      <c r="HC191" s="2"/>
      <c r="HD191" s="2"/>
      <c r="HE191" s="2"/>
      <c r="HF191" s="2"/>
      <c r="HG191" s="2"/>
      <c r="HH191" s="2"/>
      <c r="HI191" s="2"/>
      <c r="HJ191" s="2"/>
      <c r="HK191" s="2"/>
      <c r="HL191" s="2"/>
      <c r="HM191" s="2"/>
      <c r="HN191" s="2"/>
      <c r="HO191" s="2"/>
      <c r="HP191" s="2"/>
      <c r="HQ191" s="2"/>
      <c r="HR191" s="2"/>
      <c r="HS191" s="2"/>
      <c r="HT191" s="2"/>
      <c r="HU191" s="2"/>
      <c r="HV191" s="2"/>
      <c r="HW191" s="2"/>
      <c r="HX191" s="2"/>
      <c r="HY191" s="2"/>
    </row>
    <row r="192" spans="1:233" ht="15.75">
      <c r="E192" s="239">
        <v>12</v>
      </c>
      <c r="F192" s="139"/>
      <c r="G192" s="139"/>
      <c r="H192" s="139"/>
      <c r="I192" s="139"/>
      <c r="J192" s="139"/>
      <c r="K192" s="139"/>
      <c r="L192" s="139"/>
      <c r="M192" s="139"/>
      <c r="N192" s="139"/>
      <c r="O192" s="139"/>
      <c r="P192" s="139"/>
      <c r="Q192" s="139"/>
      <c r="R192" s="139"/>
      <c r="S192" s="139"/>
      <c r="T192" s="139"/>
      <c r="U192" s="139"/>
      <c r="V192" s="139"/>
      <c r="W192" s="139"/>
      <c r="X192" s="240">
        <v>0</v>
      </c>
      <c r="Y192" s="240">
        <v>0</v>
      </c>
      <c r="Z192" s="240">
        <v>0</v>
      </c>
      <c r="AA192" s="240">
        <v>0</v>
      </c>
      <c r="AB192" s="240">
        <v>0</v>
      </c>
      <c r="AC192" s="240">
        <v>0</v>
      </c>
      <c r="AD192" s="240">
        <v>1412.7719865177701</v>
      </c>
      <c r="AE192" s="240">
        <v>1467.06</v>
      </c>
      <c r="AF192" s="240">
        <v>1526.94</v>
      </c>
      <c r="AG192" s="240">
        <v>1631.1370773440401</v>
      </c>
      <c r="AH192" s="240">
        <v>1577.40476542637</v>
      </c>
      <c r="AI192" s="240">
        <v>1577.72573063254</v>
      </c>
      <c r="AJ192" s="240">
        <v>1578.0739734941101</v>
      </c>
      <c r="AK192" s="240">
        <v>1578.4545133143399</v>
      </c>
      <c r="AL192" s="240">
        <v>1578.0310637641601</v>
      </c>
      <c r="AM192" s="240">
        <v>1577.6094294699501</v>
      </c>
      <c r="AN192" s="240">
        <v>1577.20840097716</v>
      </c>
      <c r="AO192" s="240">
        <v>1576.80066211339</v>
      </c>
      <c r="AP192" s="240">
        <v>1576.40146739853</v>
      </c>
      <c r="AQ192" s="240">
        <v>1576.1513207872899</v>
      </c>
      <c r="AR192" s="240">
        <v>1575.9046640097099</v>
      </c>
      <c r="AS192" s="240">
        <v>1575.66112928034</v>
      </c>
      <c r="AT192" s="240">
        <v>1575.4206568812799</v>
      </c>
      <c r="AU192" s="240">
        <v>1575.1831953655601</v>
      </c>
      <c r="BW192" s="54"/>
      <c r="BX192" s="54"/>
      <c r="BY192" s="54"/>
      <c r="BZ192" s="54"/>
      <c r="CA192" s="54"/>
      <c r="CB192" s="54"/>
      <c r="CC192" s="54"/>
      <c r="CD192" s="54"/>
      <c r="CE192" s="54"/>
      <c r="CF192" s="54"/>
      <c r="CG192" s="54"/>
      <c r="CH192" s="54"/>
      <c r="CI192" s="54"/>
      <c r="CJ192" s="54"/>
      <c r="CK192" s="54"/>
      <c r="CL192" s="54"/>
      <c r="CX192" s="54"/>
      <c r="CY192" s="54"/>
      <c r="CZ192" s="54"/>
      <c r="DA192" s="54"/>
    </row>
    <row r="193" spans="5:105" ht="15.75">
      <c r="E193" s="241" t="s">
        <v>74</v>
      </c>
      <c r="F193" s="242"/>
      <c r="G193" s="242"/>
      <c r="H193" s="242"/>
      <c r="I193" s="242"/>
      <c r="J193" s="242"/>
      <c r="K193" s="242"/>
      <c r="L193" s="242"/>
      <c r="M193" s="242"/>
      <c r="N193" s="242"/>
      <c r="O193" s="242"/>
      <c r="P193" s="242"/>
      <c r="Q193" s="242"/>
      <c r="R193" s="242"/>
      <c r="S193" s="242"/>
      <c r="T193" s="243"/>
      <c r="U193" s="243"/>
      <c r="V193" s="243"/>
      <c r="W193" s="243"/>
      <c r="X193" s="243">
        <v>0</v>
      </c>
      <c r="Y193" s="243">
        <v>0</v>
      </c>
      <c r="Z193" s="243">
        <v>0</v>
      </c>
      <c r="AA193" s="242">
        <v>0</v>
      </c>
      <c r="AB193" s="242">
        <v>0</v>
      </c>
      <c r="AC193" s="242">
        <v>0</v>
      </c>
      <c r="AD193" s="242">
        <v>23999.999999999993</v>
      </c>
      <c r="AE193" s="242">
        <v>24500</v>
      </c>
      <c r="AF193" s="242">
        <v>25500</v>
      </c>
      <c r="AG193" s="242">
        <v>25499.999999999989</v>
      </c>
      <c r="AH193" s="242">
        <v>25499.999999999996</v>
      </c>
      <c r="AI193" s="242">
        <v>25500.000000000004</v>
      </c>
      <c r="AJ193" s="242">
        <v>25499.999999999996</v>
      </c>
      <c r="AK193" s="242">
        <v>25500.000000000007</v>
      </c>
      <c r="AL193" s="242">
        <v>25500</v>
      </c>
      <c r="AM193" s="242">
        <v>25500</v>
      </c>
      <c r="AN193" s="242">
        <v>25500</v>
      </c>
      <c r="AO193" s="242">
        <v>25500.000000000011</v>
      </c>
      <c r="AP193" s="242">
        <v>25500</v>
      </c>
      <c r="AQ193" s="242">
        <v>25499.999999999989</v>
      </c>
      <c r="AR193" s="242">
        <v>25500.000000000011</v>
      </c>
      <c r="AS193" s="242">
        <v>25500.000000000004</v>
      </c>
      <c r="AT193" s="242">
        <v>25500.000000000015</v>
      </c>
      <c r="AU193" s="242">
        <v>25500</v>
      </c>
      <c r="BW193" s="54"/>
      <c r="BX193" s="54"/>
      <c r="BY193" s="54"/>
      <c r="BZ193" s="54"/>
      <c r="CA193" s="54"/>
      <c r="CB193" s="54"/>
      <c r="CC193" s="54"/>
      <c r="CD193" s="54"/>
      <c r="CE193" s="54"/>
      <c r="CF193" s="54"/>
      <c r="CG193" s="54"/>
      <c r="CH193" s="54"/>
      <c r="CI193" s="54"/>
      <c r="CJ193" s="54"/>
      <c r="CK193" s="54"/>
      <c r="CL193" s="54"/>
      <c r="CX193" s="54"/>
      <c r="CY193" s="54"/>
      <c r="CZ193" s="54"/>
      <c r="DA193" s="54"/>
    </row>
    <row r="194" spans="5:105" ht="15.75">
      <c r="E194" s="246" t="s">
        <v>244</v>
      </c>
      <c r="F194" s="247"/>
      <c r="G194" s="247"/>
      <c r="H194" s="247"/>
      <c r="I194" s="247"/>
      <c r="J194" s="247"/>
      <c r="K194" s="247"/>
      <c r="L194" s="247"/>
      <c r="M194" s="247"/>
      <c r="N194" s="247"/>
      <c r="O194" s="247"/>
      <c r="P194" s="247"/>
      <c r="Q194" s="247"/>
      <c r="R194" s="247"/>
      <c r="S194" s="247"/>
      <c r="T194" s="248"/>
      <c r="U194" s="248"/>
      <c r="V194" s="248"/>
      <c r="W194" s="248"/>
      <c r="X194" s="248"/>
      <c r="Y194" s="248"/>
      <c r="Z194" s="248"/>
      <c r="AA194" s="247"/>
      <c r="AB194" s="247"/>
      <c r="AC194" s="247"/>
      <c r="AD194" s="247"/>
      <c r="AE194" s="247"/>
      <c r="AF194" s="247"/>
      <c r="AG194" s="247"/>
      <c r="AH194" s="247"/>
      <c r="AI194" s="247"/>
      <c r="AJ194" s="247"/>
      <c r="AK194" s="247"/>
      <c r="AL194" s="247"/>
      <c r="AM194" s="247"/>
      <c r="AN194" s="247"/>
      <c r="AO194" s="247"/>
      <c r="AP194" s="247"/>
      <c r="AQ194" s="247"/>
      <c r="AR194" s="247"/>
      <c r="AS194" s="247"/>
      <c r="AT194" s="247"/>
      <c r="AU194" s="247"/>
      <c r="BW194" s="54"/>
      <c r="BX194" s="54"/>
      <c r="BY194" s="54"/>
      <c r="BZ194" s="54"/>
      <c r="CA194" s="54"/>
      <c r="CB194" s="54"/>
      <c r="CC194" s="54"/>
      <c r="CD194" s="54"/>
      <c r="CE194" s="54"/>
      <c r="CF194" s="54"/>
      <c r="CG194" s="54"/>
      <c r="CH194" s="54"/>
      <c r="CI194" s="54"/>
      <c r="CJ194" s="54"/>
      <c r="CK194" s="54"/>
      <c r="CL194" s="54"/>
      <c r="CX194" s="54"/>
      <c r="CY194" s="54"/>
      <c r="CZ194" s="54"/>
      <c r="DA194" s="54"/>
    </row>
    <row r="195" spans="5:105" ht="15.75">
      <c r="E195" s="239">
        <v>1</v>
      </c>
      <c r="F195" s="139"/>
      <c r="G195" s="139"/>
      <c r="H195" s="139"/>
      <c r="I195" s="139"/>
      <c r="J195" s="139"/>
      <c r="K195" s="139"/>
      <c r="L195" s="139"/>
      <c r="M195" s="139"/>
      <c r="N195" s="139"/>
      <c r="O195" s="139"/>
      <c r="P195" s="139"/>
      <c r="Q195" s="139"/>
      <c r="R195" s="139"/>
      <c r="S195" s="139"/>
      <c r="T195" s="240">
        <v>0</v>
      </c>
      <c r="U195" s="240">
        <v>1666.6</v>
      </c>
      <c r="V195" s="240">
        <v>2500</v>
      </c>
      <c r="W195" s="240">
        <v>3333.3</v>
      </c>
      <c r="X195" s="240">
        <v>5958.3</v>
      </c>
      <c r="Y195" s="240">
        <v>5958.3</v>
      </c>
      <c r="Z195" s="240">
        <v>10432</v>
      </c>
      <c r="AA195" s="240">
        <v>12308.3</v>
      </c>
      <c r="AB195" s="240">
        <v>13141.7</v>
      </c>
      <c r="AC195" s="240">
        <v>15368.5</v>
      </c>
      <c r="AD195" s="240">
        <v>5304.6137357568296</v>
      </c>
      <c r="AE195" s="240">
        <v>5947</v>
      </c>
      <c r="AF195" s="240">
        <v>5947</v>
      </c>
      <c r="AG195" s="240">
        <v>5604.5676385481302</v>
      </c>
      <c r="AH195" s="240">
        <v>5971.1889293405102</v>
      </c>
      <c r="AI195" s="240">
        <v>7764.3455069604197</v>
      </c>
      <c r="AJ195" s="240">
        <v>9558.5210739392605</v>
      </c>
      <c r="AK195" s="240">
        <v>11503.255598276801</v>
      </c>
      <c r="AL195" s="240">
        <v>12246.475674351899</v>
      </c>
      <c r="AM195" s="240">
        <v>12093.445358979199</v>
      </c>
      <c r="AN195" s="240">
        <v>11940.6837563384</v>
      </c>
      <c r="AO195" s="240">
        <v>11937.1660556188</v>
      </c>
      <c r="AP195" s="240">
        <v>11933.7220681541</v>
      </c>
      <c r="AQ195" s="240">
        <v>11931.5639689574</v>
      </c>
      <c r="AR195" s="240">
        <v>11929.435977732899</v>
      </c>
      <c r="AS195" s="240">
        <v>11927.3349214715</v>
      </c>
      <c r="AT195" s="240">
        <v>11925.2602849667</v>
      </c>
      <c r="AU195" s="240">
        <v>11923.211624368199</v>
      </c>
      <c r="BW195" s="54"/>
      <c r="BX195" s="54"/>
      <c r="BY195" s="54"/>
      <c r="BZ195" s="54"/>
      <c r="CA195" s="54"/>
      <c r="CB195" s="54"/>
      <c r="CC195" s="54"/>
      <c r="CD195" s="54"/>
      <c r="CE195" s="54"/>
      <c r="CF195" s="54"/>
      <c r="CG195" s="54"/>
      <c r="CH195" s="54"/>
      <c r="CI195" s="54"/>
      <c r="CJ195" s="54"/>
      <c r="CK195" s="54"/>
      <c r="CL195" s="54"/>
      <c r="CX195" s="54"/>
      <c r="CY195" s="54"/>
      <c r="CZ195" s="54"/>
      <c r="DA195" s="54"/>
    </row>
    <row r="196" spans="5:105" ht="15.75">
      <c r="E196" s="239">
        <v>2</v>
      </c>
      <c r="F196" s="139"/>
      <c r="G196" s="139"/>
      <c r="H196" s="139"/>
      <c r="I196" s="139"/>
      <c r="J196" s="139"/>
      <c r="K196" s="139"/>
      <c r="L196" s="139"/>
      <c r="M196" s="139"/>
      <c r="N196" s="139"/>
      <c r="O196" s="139"/>
      <c r="P196" s="139"/>
      <c r="Q196" s="139"/>
      <c r="R196" s="139"/>
      <c r="S196" s="139"/>
      <c r="T196" s="240">
        <v>0</v>
      </c>
      <c r="U196" s="240">
        <v>1666.7</v>
      </c>
      <c r="V196" s="240">
        <v>2500</v>
      </c>
      <c r="W196" s="240">
        <v>3333.3</v>
      </c>
      <c r="X196" s="240">
        <v>5958.3</v>
      </c>
      <c r="Y196" s="240">
        <v>5958.3</v>
      </c>
      <c r="Z196" s="240">
        <v>11796</v>
      </c>
      <c r="AA196" s="240">
        <v>12308.4</v>
      </c>
      <c r="AB196" s="240">
        <v>13141.6</v>
      </c>
      <c r="AC196" s="240">
        <v>15368.5</v>
      </c>
      <c r="AD196" s="240">
        <v>5137.4154189041501</v>
      </c>
      <c r="AE196" s="240">
        <v>5237</v>
      </c>
      <c r="AF196" s="240">
        <v>5237</v>
      </c>
      <c r="AG196" s="240">
        <v>4968.1020045996102</v>
      </c>
      <c r="AH196" s="240">
        <v>5355.9920532117003</v>
      </c>
      <c r="AI196" s="240">
        <v>6965.0583336315804</v>
      </c>
      <c r="AJ196" s="240">
        <v>8575.4089889936695</v>
      </c>
      <c r="AK196" s="240">
        <v>10321.27184354</v>
      </c>
      <c r="AL196" s="240">
        <v>10986.764491134199</v>
      </c>
      <c r="AM196" s="240">
        <v>10848.1372934676</v>
      </c>
      <c r="AN196" s="240">
        <v>10709.8487920756</v>
      </c>
      <c r="AO196" s="240">
        <v>10705.4149413992</v>
      </c>
      <c r="AP196" s="240">
        <v>10701.0740018573</v>
      </c>
      <c r="AQ196" s="240">
        <v>10698.353847317099</v>
      </c>
      <c r="AR196" s="240">
        <v>10695.671642069299</v>
      </c>
      <c r="AS196" s="240">
        <v>10693.0233867263</v>
      </c>
      <c r="AT196" s="240">
        <v>10690.4084319012</v>
      </c>
      <c r="AU196" s="240">
        <v>10687.8262181471</v>
      </c>
      <c r="BW196" s="54"/>
      <c r="BX196" s="54"/>
      <c r="BY196" s="54"/>
      <c r="BZ196" s="54"/>
      <c r="CA196" s="54"/>
      <c r="CB196" s="54"/>
      <c r="CC196" s="54"/>
      <c r="CD196" s="54"/>
      <c r="CE196" s="54"/>
      <c r="CF196" s="54"/>
      <c r="CG196" s="54"/>
      <c r="CH196" s="54"/>
      <c r="CI196" s="54"/>
      <c r="CJ196" s="54"/>
      <c r="CK196" s="54"/>
      <c r="CL196" s="54"/>
      <c r="CX196" s="54"/>
      <c r="CY196" s="54"/>
      <c r="CZ196" s="54"/>
      <c r="DA196" s="54"/>
    </row>
    <row r="197" spans="5:105" ht="15.75">
      <c r="E197" s="239">
        <v>3</v>
      </c>
      <c r="F197" s="139"/>
      <c r="G197" s="139"/>
      <c r="H197" s="139"/>
      <c r="I197" s="139"/>
      <c r="J197" s="139"/>
      <c r="K197" s="139"/>
      <c r="L197" s="139"/>
      <c r="M197" s="139"/>
      <c r="N197" s="139"/>
      <c r="O197" s="139"/>
      <c r="P197" s="139"/>
      <c r="Q197" s="139"/>
      <c r="R197" s="139"/>
      <c r="S197" s="139"/>
      <c r="T197" s="240">
        <v>0</v>
      </c>
      <c r="U197" s="240">
        <v>1666.7</v>
      </c>
      <c r="V197" s="240">
        <v>2500</v>
      </c>
      <c r="W197" s="240">
        <v>3333.4</v>
      </c>
      <c r="X197" s="240">
        <v>5958.4</v>
      </c>
      <c r="Y197" s="240">
        <v>5958.4</v>
      </c>
      <c r="Z197" s="240">
        <v>11796</v>
      </c>
      <c r="AA197" s="240">
        <v>12308.3</v>
      </c>
      <c r="AB197" s="240">
        <v>13141.7</v>
      </c>
      <c r="AC197" s="240">
        <v>15368.5</v>
      </c>
      <c r="AD197" s="240">
        <v>6524.8143453192297</v>
      </c>
      <c r="AE197" s="240">
        <v>6937</v>
      </c>
      <c r="AF197" s="240">
        <v>6937</v>
      </c>
      <c r="AG197" s="240">
        <v>6777.0551645170099</v>
      </c>
      <c r="AH197" s="240">
        <v>7104.49546594199</v>
      </c>
      <c r="AI197" s="240">
        <v>9236.7804514539203</v>
      </c>
      <c r="AJ197" s="240">
        <v>11369.595536949801</v>
      </c>
      <c r="AK197" s="240">
        <v>13680.688493952701</v>
      </c>
      <c r="AL197" s="240">
        <v>14567.0968828897</v>
      </c>
      <c r="AM197" s="240">
        <v>14387.533358267499</v>
      </c>
      <c r="AN197" s="240">
        <v>14208.1096237361</v>
      </c>
      <c r="AO197" s="240">
        <v>14206.2796408429</v>
      </c>
      <c r="AP197" s="240">
        <v>14204.4880051562</v>
      </c>
      <c r="AQ197" s="240">
        <v>14203.365315954799</v>
      </c>
      <c r="AR197" s="240">
        <v>14202.2582895623</v>
      </c>
      <c r="AS197" s="240">
        <v>14201.1652753117</v>
      </c>
      <c r="AT197" s="240">
        <v>14200.0860051816</v>
      </c>
      <c r="AU197" s="240">
        <v>14199.020248271599</v>
      </c>
      <c r="BW197" s="54"/>
      <c r="BX197" s="54"/>
      <c r="BY197" s="54"/>
      <c r="BZ197" s="54"/>
      <c r="CA197" s="54"/>
      <c r="CB197" s="54"/>
      <c r="CC197" s="54"/>
      <c r="CD197" s="54"/>
      <c r="CE197" s="54"/>
      <c r="CF197" s="54"/>
      <c r="CG197" s="54"/>
      <c r="CH197" s="54"/>
      <c r="CI197" s="54"/>
      <c r="CJ197" s="54"/>
      <c r="CK197" s="54"/>
      <c r="CL197" s="54"/>
      <c r="CX197" s="54"/>
      <c r="CY197" s="54"/>
      <c r="CZ197" s="54"/>
      <c r="DA197" s="54"/>
    </row>
    <row r="198" spans="5:105" ht="15.75">
      <c r="E198" s="239">
        <v>4</v>
      </c>
      <c r="F198" s="139"/>
      <c r="G198" s="139"/>
      <c r="H198" s="139"/>
      <c r="I198" s="139"/>
      <c r="J198" s="139"/>
      <c r="K198" s="139"/>
      <c r="L198" s="139"/>
      <c r="M198" s="139"/>
      <c r="N198" s="139"/>
      <c r="O198" s="139"/>
      <c r="P198" s="139"/>
      <c r="Q198" s="139"/>
      <c r="R198" s="139"/>
      <c r="S198" s="139"/>
      <c r="T198" s="240">
        <v>0</v>
      </c>
      <c r="U198" s="240">
        <v>1666.6</v>
      </c>
      <c r="V198" s="240">
        <v>2500</v>
      </c>
      <c r="W198" s="240">
        <v>3333.3</v>
      </c>
      <c r="X198" s="240">
        <v>5958.3</v>
      </c>
      <c r="Y198" s="240">
        <v>5958.3</v>
      </c>
      <c r="Z198" s="240">
        <v>11796</v>
      </c>
      <c r="AA198" s="240">
        <v>12308.3</v>
      </c>
      <c r="AB198" s="240">
        <v>13141.7</v>
      </c>
      <c r="AC198" s="240">
        <v>15368.5</v>
      </c>
      <c r="AD198" s="240">
        <v>8079.0462165215204</v>
      </c>
      <c r="AE198" s="240">
        <v>8042</v>
      </c>
      <c r="AF198" s="240">
        <v>8042</v>
      </c>
      <c r="AG198" s="240">
        <v>7912.8420924736902</v>
      </c>
      <c r="AH198" s="240">
        <v>8202.3278275921894</v>
      </c>
      <c r="AI198" s="240">
        <v>10663.125999002799</v>
      </c>
      <c r="AJ198" s="240">
        <v>13123.980683984801</v>
      </c>
      <c r="AK198" s="240">
        <v>15789.964511510299</v>
      </c>
      <c r="AL198" s="240">
        <v>16815.079206810999</v>
      </c>
      <c r="AM198" s="240">
        <v>16609.813001729701</v>
      </c>
      <c r="AN198" s="240">
        <v>16404.561699567701</v>
      </c>
      <c r="AO198" s="240">
        <v>16404.3666064307</v>
      </c>
      <c r="AP198" s="240">
        <v>16404.175601461298</v>
      </c>
      <c r="AQ198" s="240">
        <v>16404.055912387201</v>
      </c>
      <c r="AR198" s="240">
        <v>16403.937893113602</v>
      </c>
      <c r="AS198" s="240">
        <v>16403.821367664299</v>
      </c>
      <c r="AT198" s="240">
        <v>16403.706307465502</v>
      </c>
      <c r="AU198" s="240">
        <v>16403.592687901299</v>
      </c>
      <c r="BW198" s="54"/>
      <c r="BX198" s="54"/>
      <c r="BY198" s="54"/>
      <c r="BZ198" s="54"/>
      <c r="CA198" s="54"/>
      <c r="CB198" s="54"/>
      <c r="CC198" s="54"/>
      <c r="CD198" s="54"/>
      <c r="CE198" s="54"/>
      <c r="CF198" s="54"/>
      <c r="CG198" s="54"/>
      <c r="CH198" s="54"/>
      <c r="CI198" s="54"/>
      <c r="CJ198" s="54"/>
      <c r="CK198" s="54"/>
      <c r="CL198" s="54"/>
      <c r="CX198" s="54"/>
      <c r="CY198" s="54"/>
      <c r="CZ198" s="54"/>
      <c r="DA198" s="54"/>
    </row>
    <row r="199" spans="5:105" ht="15.75">
      <c r="E199" s="239">
        <v>5</v>
      </c>
      <c r="F199" s="139"/>
      <c r="G199" s="139"/>
      <c r="H199" s="139"/>
      <c r="I199" s="139"/>
      <c r="J199" s="139"/>
      <c r="K199" s="139"/>
      <c r="L199" s="139"/>
      <c r="M199" s="139"/>
      <c r="N199" s="139"/>
      <c r="O199" s="139"/>
      <c r="P199" s="139"/>
      <c r="Q199" s="139"/>
      <c r="R199" s="139"/>
      <c r="S199" s="139"/>
      <c r="T199" s="240">
        <v>0</v>
      </c>
      <c r="U199" s="240">
        <v>1666.7</v>
      </c>
      <c r="V199" s="240">
        <v>2500</v>
      </c>
      <c r="W199" s="240">
        <v>3333.3</v>
      </c>
      <c r="X199" s="240">
        <v>5958.3</v>
      </c>
      <c r="Y199" s="240">
        <v>5958.3</v>
      </c>
      <c r="Z199" s="240">
        <v>11796</v>
      </c>
      <c r="AA199" s="240">
        <v>12308.4</v>
      </c>
      <c r="AB199" s="240">
        <v>13141.6</v>
      </c>
      <c r="AC199" s="240">
        <v>15368.5</v>
      </c>
      <c r="AD199" s="240">
        <v>9685.4045023987692</v>
      </c>
      <c r="AE199" s="240">
        <v>9210</v>
      </c>
      <c r="AF199" s="240">
        <v>9210</v>
      </c>
      <c r="AG199" s="240">
        <v>8961.70655145409</v>
      </c>
      <c r="AH199" s="240">
        <v>9216.1424064630501</v>
      </c>
      <c r="AI199" s="240">
        <v>11980.312448524999</v>
      </c>
      <c r="AJ199" s="240">
        <v>14744.1016616038</v>
      </c>
      <c r="AK199" s="240">
        <v>17737.816344050701</v>
      </c>
      <c r="AL199" s="240">
        <v>18891.022067166901</v>
      </c>
      <c r="AM199" s="240">
        <v>18662.020223498399</v>
      </c>
      <c r="AN199" s="240">
        <v>18432.9179532694</v>
      </c>
      <c r="AO199" s="240">
        <v>18434.232630774499</v>
      </c>
      <c r="AP199" s="240">
        <v>18435.519759273699</v>
      </c>
      <c r="AQ199" s="240">
        <v>18436.326310113</v>
      </c>
      <c r="AR199" s="240">
        <v>18437.121608638099</v>
      </c>
      <c r="AS199" s="240">
        <v>18437.9068407042</v>
      </c>
      <c r="AT199" s="240">
        <v>18438.682198860399</v>
      </c>
      <c r="AU199" s="240">
        <v>18439.447848987998</v>
      </c>
      <c r="BW199" s="54"/>
      <c r="BX199" s="54"/>
      <c r="BY199" s="54"/>
      <c r="BZ199" s="54"/>
      <c r="CA199" s="54"/>
      <c r="CB199" s="54"/>
      <c r="CC199" s="54"/>
      <c r="CD199" s="54"/>
      <c r="CE199" s="54"/>
      <c r="CF199" s="54"/>
      <c r="CG199" s="54"/>
      <c r="CH199" s="54"/>
      <c r="CI199" s="54"/>
      <c r="CJ199" s="54"/>
      <c r="CK199" s="54"/>
      <c r="CL199" s="54"/>
      <c r="CX199" s="54"/>
      <c r="CY199" s="54"/>
      <c r="CZ199" s="54"/>
      <c r="DA199" s="54"/>
    </row>
    <row r="200" spans="5:105" ht="15.75">
      <c r="E200" s="239">
        <v>6</v>
      </c>
      <c r="F200" s="139"/>
      <c r="G200" s="139"/>
      <c r="H200" s="139"/>
      <c r="I200" s="139"/>
      <c r="J200" s="139"/>
      <c r="K200" s="139"/>
      <c r="L200" s="139"/>
      <c r="M200" s="139"/>
      <c r="N200" s="139"/>
      <c r="O200" s="139"/>
      <c r="P200" s="139"/>
      <c r="Q200" s="139"/>
      <c r="R200" s="139"/>
      <c r="S200" s="139"/>
      <c r="T200" s="240">
        <v>0</v>
      </c>
      <c r="U200" s="240">
        <v>1666.7</v>
      </c>
      <c r="V200" s="240">
        <v>2500</v>
      </c>
      <c r="W200" s="240">
        <v>3333.4</v>
      </c>
      <c r="X200" s="240">
        <v>5958.4</v>
      </c>
      <c r="Y200" s="240">
        <v>5958.3</v>
      </c>
      <c r="Z200" s="240">
        <v>11796</v>
      </c>
      <c r="AA200" s="240">
        <v>12308.3</v>
      </c>
      <c r="AB200" s="240">
        <v>13141.7</v>
      </c>
      <c r="AC200" s="240">
        <v>15368.5</v>
      </c>
      <c r="AD200" s="240">
        <v>9948.1679128222204</v>
      </c>
      <c r="AE200" s="240">
        <v>9936</v>
      </c>
      <c r="AF200" s="240">
        <v>9935.9999999999909</v>
      </c>
      <c r="AG200" s="240">
        <v>9565.3348082337907</v>
      </c>
      <c r="AH200" s="240">
        <v>9799.5992313196602</v>
      </c>
      <c r="AI200" s="240">
        <v>12738.3617403771</v>
      </c>
      <c r="AJ200" s="240">
        <v>15676.491726992301</v>
      </c>
      <c r="AK200" s="240">
        <v>18858.817628892099</v>
      </c>
      <c r="AL200" s="240">
        <v>20085.7405641488</v>
      </c>
      <c r="AM200" s="240">
        <v>19843.0787074812</v>
      </c>
      <c r="AN200" s="240">
        <v>19600.2500513942</v>
      </c>
      <c r="AO200" s="240">
        <v>19602.433611635399</v>
      </c>
      <c r="AP200" s="240">
        <v>19604.5714154733</v>
      </c>
      <c r="AQ200" s="240">
        <v>19605.911023353001</v>
      </c>
      <c r="AR200" s="240">
        <v>19607.2319421582</v>
      </c>
      <c r="AS200" s="240">
        <v>19608.536141486798</v>
      </c>
      <c r="AT200" s="240">
        <v>19609.8239411457</v>
      </c>
      <c r="AU200" s="240">
        <v>19611.095616648301</v>
      </c>
      <c r="BW200" s="54"/>
      <c r="BX200" s="54"/>
      <c r="BY200" s="54"/>
      <c r="BZ200" s="54"/>
      <c r="CA200" s="54"/>
      <c r="CB200" s="54"/>
      <c r="CC200" s="54"/>
      <c r="CD200" s="54"/>
      <c r="CE200" s="54"/>
      <c r="CF200" s="54"/>
      <c r="CG200" s="54"/>
      <c r="CH200" s="54"/>
      <c r="CI200" s="54"/>
      <c r="CJ200" s="54"/>
      <c r="CK200" s="54"/>
      <c r="CL200" s="54"/>
      <c r="CX200" s="54"/>
      <c r="CY200" s="54"/>
      <c r="CZ200" s="54"/>
      <c r="DA200" s="54"/>
    </row>
    <row r="201" spans="5:105" ht="15.75">
      <c r="E201" s="239">
        <v>7</v>
      </c>
      <c r="F201" s="139"/>
      <c r="G201" s="139"/>
      <c r="H201" s="139"/>
      <c r="I201" s="139"/>
      <c r="J201" s="139"/>
      <c r="K201" s="139"/>
      <c r="L201" s="139"/>
      <c r="M201" s="139"/>
      <c r="N201" s="139"/>
      <c r="O201" s="139"/>
      <c r="P201" s="139"/>
      <c r="Q201" s="139"/>
      <c r="R201" s="139"/>
      <c r="S201" s="139"/>
      <c r="T201" s="240">
        <v>0</v>
      </c>
      <c r="U201" s="240">
        <v>1666.6</v>
      </c>
      <c r="V201" s="240">
        <v>2500</v>
      </c>
      <c r="W201" s="240">
        <v>3333.3</v>
      </c>
      <c r="X201" s="240">
        <v>5958.3</v>
      </c>
      <c r="Y201" s="240">
        <v>5958.3</v>
      </c>
      <c r="Z201" s="240">
        <v>11796</v>
      </c>
      <c r="AA201" s="240">
        <v>12942.8</v>
      </c>
      <c r="AB201" s="240">
        <v>13141.7</v>
      </c>
      <c r="AC201" s="240">
        <v>15368.5</v>
      </c>
      <c r="AD201" s="240">
        <v>10261.6368465549</v>
      </c>
      <c r="AE201" s="240">
        <v>10315</v>
      </c>
      <c r="AF201" s="240">
        <v>10315</v>
      </c>
      <c r="AG201" s="240">
        <v>10494.527499210501</v>
      </c>
      <c r="AH201" s="240">
        <v>10146.8727334743</v>
      </c>
      <c r="AI201" s="240">
        <v>13189.552678887499</v>
      </c>
      <c r="AJ201" s="240">
        <v>16231.450293911499</v>
      </c>
      <c r="AK201" s="240">
        <v>19526.037593629699</v>
      </c>
      <c r="AL201" s="240">
        <v>20796.8370135525</v>
      </c>
      <c r="AM201" s="240">
        <v>20546.044717147899</v>
      </c>
      <c r="AN201" s="240">
        <v>20295.0461161981</v>
      </c>
      <c r="AO201" s="240">
        <v>20297.746835443701</v>
      </c>
      <c r="AP201" s="240">
        <v>20300.390961243302</v>
      </c>
      <c r="AQ201" s="240">
        <v>20302.0478446735</v>
      </c>
      <c r="AR201" s="240">
        <v>20303.681612669301</v>
      </c>
      <c r="AS201" s="240">
        <v>20305.294701312599</v>
      </c>
      <c r="AT201" s="240">
        <v>20306.887506153798</v>
      </c>
      <c r="AU201" s="240">
        <v>20308.460367959698</v>
      </c>
      <c r="BW201" s="54"/>
      <c r="BX201" s="54"/>
      <c r="BY201" s="54"/>
      <c r="BZ201" s="54"/>
      <c r="CA201" s="54"/>
      <c r="CB201" s="54"/>
      <c r="CC201" s="54"/>
      <c r="CD201" s="54"/>
      <c r="CE201" s="54"/>
      <c r="CF201" s="54"/>
      <c r="CG201" s="54"/>
      <c r="CH201" s="54"/>
      <c r="CI201" s="54"/>
      <c r="CJ201" s="54"/>
      <c r="CK201" s="54"/>
      <c r="CL201" s="54"/>
      <c r="CX201" s="54"/>
      <c r="CY201" s="54"/>
      <c r="CZ201" s="54"/>
      <c r="DA201" s="54"/>
    </row>
    <row r="202" spans="5:105" ht="15.75">
      <c r="E202" s="239">
        <v>8</v>
      </c>
      <c r="F202" s="139"/>
      <c r="G202" s="139"/>
      <c r="H202" s="139"/>
      <c r="I202" s="139"/>
      <c r="J202" s="139"/>
      <c r="K202" s="139"/>
      <c r="L202" s="139"/>
      <c r="M202" s="139"/>
      <c r="N202" s="139"/>
      <c r="O202" s="139"/>
      <c r="P202" s="139"/>
      <c r="Q202" s="139"/>
      <c r="R202" s="139"/>
      <c r="S202" s="139"/>
      <c r="T202" s="240">
        <v>0</v>
      </c>
      <c r="U202" s="240">
        <v>1666.7</v>
      </c>
      <c r="V202" s="240">
        <v>2500</v>
      </c>
      <c r="W202" s="240">
        <v>3333.3</v>
      </c>
      <c r="X202" s="240">
        <v>5958.3</v>
      </c>
      <c r="Y202" s="240">
        <v>5958.3</v>
      </c>
      <c r="Z202" s="240">
        <v>11796</v>
      </c>
      <c r="AA202" s="240">
        <v>12942.9</v>
      </c>
      <c r="AB202" s="240">
        <v>13141.6</v>
      </c>
      <c r="AC202" s="240">
        <v>15368.5</v>
      </c>
      <c r="AD202" s="240">
        <v>10506.517324218001</v>
      </c>
      <c r="AE202" s="240">
        <v>10797</v>
      </c>
      <c r="AF202" s="240">
        <v>10797</v>
      </c>
      <c r="AG202" s="240">
        <v>10910.7895450858</v>
      </c>
      <c r="AH202" s="240">
        <v>10549.2245598954</v>
      </c>
      <c r="AI202" s="240">
        <v>13712.303470548701</v>
      </c>
      <c r="AJ202" s="240">
        <v>16874.426483003401</v>
      </c>
      <c r="AK202" s="240">
        <v>20299.080079656302</v>
      </c>
      <c r="AL202" s="240">
        <v>21620.7148890713</v>
      </c>
      <c r="AM202" s="240">
        <v>21360.502647702499</v>
      </c>
      <c r="AN202" s="240">
        <v>21100.038331065</v>
      </c>
      <c r="AO202" s="240">
        <v>21103.338231845399</v>
      </c>
      <c r="AP202" s="240">
        <v>21106.568983358498</v>
      </c>
      <c r="AQ202" s="240">
        <v>21108.5934629238</v>
      </c>
      <c r="AR202" s="240">
        <v>21110.589698664699</v>
      </c>
      <c r="AS202" s="240">
        <v>21112.5606671323</v>
      </c>
      <c r="AT202" s="240">
        <v>21114.5068516338</v>
      </c>
      <c r="AU202" s="240">
        <v>21116.428668538301</v>
      </c>
      <c r="BW202" s="54"/>
      <c r="BX202" s="54"/>
      <c r="BY202" s="54"/>
      <c r="BZ202" s="54"/>
      <c r="CA202" s="54"/>
      <c r="CB202" s="54"/>
      <c r="CC202" s="54"/>
      <c r="CD202" s="54"/>
      <c r="CE202" s="54"/>
      <c r="CF202" s="54"/>
      <c r="CG202" s="54"/>
      <c r="CH202" s="54"/>
      <c r="CI202" s="54"/>
      <c r="CJ202" s="54"/>
      <c r="CK202" s="54"/>
      <c r="CL202" s="54"/>
      <c r="CX202" s="54"/>
      <c r="CY202" s="54"/>
      <c r="CZ202" s="54"/>
      <c r="DA202" s="54"/>
    </row>
    <row r="203" spans="5:105" ht="15.75">
      <c r="E203" s="239">
        <v>9</v>
      </c>
      <c r="F203" s="139"/>
      <c r="G203" s="139"/>
      <c r="H203" s="139"/>
      <c r="I203" s="139"/>
      <c r="J203" s="139"/>
      <c r="K203" s="139"/>
      <c r="L203" s="139"/>
      <c r="M203" s="139"/>
      <c r="N203" s="139"/>
      <c r="O203" s="139"/>
      <c r="P203" s="139"/>
      <c r="Q203" s="139"/>
      <c r="R203" s="139"/>
      <c r="S203" s="139"/>
      <c r="T203" s="240">
        <v>0</v>
      </c>
      <c r="U203" s="240">
        <v>1666.7</v>
      </c>
      <c r="V203" s="240">
        <v>2500</v>
      </c>
      <c r="W203" s="240">
        <v>3333.4</v>
      </c>
      <c r="X203" s="240">
        <v>5958.4</v>
      </c>
      <c r="Y203" s="240">
        <v>5958.4</v>
      </c>
      <c r="Z203" s="240">
        <v>11796</v>
      </c>
      <c r="AA203" s="240">
        <v>12942.8</v>
      </c>
      <c r="AB203" s="240">
        <v>13141.6</v>
      </c>
      <c r="AC203" s="240">
        <v>15368.5</v>
      </c>
      <c r="AD203" s="240">
        <v>11716.629605083501</v>
      </c>
      <c r="AE203" s="240">
        <v>10286</v>
      </c>
      <c r="AF203" s="240">
        <v>10286</v>
      </c>
      <c r="AG203" s="240">
        <v>10440.442407402999</v>
      </c>
      <c r="AH203" s="240">
        <v>10094.5950019671</v>
      </c>
      <c r="AI203" s="240">
        <v>13121.6314623375</v>
      </c>
      <c r="AJ203" s="240">
        <v>16147.908144052701</v>
      </c>
      <c r="AK203" s="240">
        <v>19425.595878507898</v>
      </c>
      <c r="AL203" s="240">
        <v>20689.7902362229</v>
      </c>
      <c r="AM203" s="240">
        <v>20440.221876983</v>
      </c>
      <c r="AN203" s="240">
        <v>20190.4531602061</v>
      </c>
      <c r="AO203" s="240">
        <v>20193.0760275586</v>
      </c>
      <c r="AP203" s="240">
        <v>20195.643932847801</v>
      </c>
      <c r="AQ203" s="240">
        <v>20197.2530543672</v>
      </c>
      <c r="AR203" s="240">
        <v>20198.8397267859</v>
      </c>
      <c r="AS203" s="240">
        <v>20200.4063159625</v>
      </c>
      <c r="AT203" s="240">
        <v>20201.953206045098</v>
      </c>
      <c r="AU203" s="240">
        <v>20203.4807279774</v>
      </c>
      <c r="BW203" s="54"/>
      <c r="BX203" s="54"/>
      <c r="BY203" s="54"/>
      <c r="BZ203" s="54"/>
      <c r="CA203" s="54"/>
      <c r="CB203" s="54"/>
      <c r="CC203" s="54"/>
      <c r="CD203" s="54"/>
      <c r="CE203" s="54"/>
      <c r="CF203" s="54"/>
      <c r="CG203" s="54"/>
      <c r="CH203" s="54"/>
      <c r="CI203" s="54"/>
      <c r="CJ203" s="54"/>
      <c r="CK203" s="54"/>
      <c r="CL203" s="54"/>
      <c r="CX203" s="54"/>
      <c r="CY203" s="54"/>
      <c r="CZ203" s="54"/>
      <c r="DA203" s="54"/>
    </row>
    <row r="204" spans="5:105" ht="15.75">
      <c r="E204" s="239">
        <v>10</v>
      </c>
      <c r="F204" s="139"/>
      <c r="G204" s="139"/>
      <c r="H204" s="139"/>
      <c r="I204" s="139"/>
      <c r="J204" s="139"/>
      <c r="K204" s="139"/>
      <c r="L204" s="139"/>
      <c r="M204" s="139"/>
      <c r="N204" s="139"/>
      <c r="O204" s="139"/>
      <c r="P204" s="139"/>
      <c r="Q204" s="139"/>
      <c r="R204" s="139"/>
      <c r="S204" s="139"/>
      <c r="T204" s="240">
        <v>0</v>
      </c>
      <c r="U204" s="240">
        <v>1666.6</v>
      </c>
      <c r="V204" s="240">
        <v>2500</v>
      </c>
      <c r="W204" s="240">
        <v>3333.3</v>
      </c>
      <c r="X204" s="240">
        <v>5958.3</v>
      </c>
      <c r="Y204" s="240">
        <v>5958.3</v>
      </c>
      <c r="Z204" s="240">
        <v>11796</v>
      </c>
      <c r="AA204" s="240">
        <v>12942.8</v>
      </c>
      <c r="AB204" s="240">
        <v>9753.1</v>
      </c>
      <c r="AC204" s="240">
        <v>15368.5</v>
      </c>
      <c r="AD204" s="240">
        <v>9235.7938773790993</v>
      </c>
      <c r="AE204" s="240">
        <v>9494</v>
      </c>
      <c r="AF204" s="240">
        <v>9494</v>
      </c>
      <c r="AG204" s="240">
        <v>9778.8658379724802</v>
      </c>
      <c r="AH204" s="240">
        <v>9455.1263219243101</v>
      </c>
      <c r="AI204" s="240">
        <v>12290.809438467601</v>
      </c>
      <c r="AJ204" s="240">
        <v>15126.0086323869</v>
      </c>
      <c r="AK204" s="240">
        <v>18196.978470321701</v>
      </c>
      <c r="AL204" s="240">
        <v>19380.378763530702</v>
      </c>
      <c r="AM204" s="240">
        <v>19145.781778537799</v>
      </c>
      <c r="AN204" s="240">
        <v>18911.057180661301</v>
      </c>
      <c r="AO204" s="240">
        <v>18912.727752535098</v>
      </c>
      <c r="AP204" s="240">
        <v>18914.3633176531</v>
      </c>
      <c r="AQ204" s="240">
        <v>18915.388208656099</v>
      </c>
      <c r="AR204" s="240">
        <v>18916.398801247899</v>
      </c>
      <c r="AS204" s="240">
        <v>18917.3966023047</v>
      </c>
      <c r="AT204" s="240">
        <v>18918.3818565004</v>
      </c>
      <c r="AU204" s="240">
        <v>18919.354774621599</v>
      </c>
      <c r="BW204" s="54"/>
      <c r="BX204" s="54"/>
      <c r="BY204" s="54"/>
      <c r="BZ204" s="54"/>
      <c r="CA204" s="54"/>
      <c r="CB204" s="54"/>
      <c r="CC204" s="54"/>
      <c r="CD204" s="54"/>
      <c r="CE204" s="54"/>
      <c r="CF204" s="54"/>
      <c r="CG204" s="54"/>
      <c r="CH204" s="54"/>
      <c r="CI204" s="54"/>
      <c r="CJ204" s="54"/>
      <c r="CK204" s="54"/>
      <c r="CL204" s="54"/>
      <c r="CX204" s="54"/>
      <c r="CY204" s="54"/>
      <c r="CZ204" s="54"/>
      <c r="DA204" s="54"/>
    </row>
    <row r="205" spans="5:105" ht="15.75">
      <c r="E205" s="239">
        <v>11</v>
      </c>
      <c r="F205" s="139"/>
      <c r="G205" s="139"/>
      <c r="H205" s="139"/>
      <c r="I205" s="139"/>
      <c r="J205" s="139"/>
      <c r="K205" s="139"/>
      <c r="L205" s="139"/>
      <c r="M205" s="139"/>
      <c r="N205" s="139"/>
      <c r="O205" s="139"/>
      <c r="P205" s="139"/>
      <c r="Q205" s="139"/>
      <c r="R205" s="139"/>
      <c r="S205" s="139"/>
      <c r="T205" s="240">
        <v>0</v>
      </c>
      <c r="U205" s="240">
        <v>1666.7</v>
      </c>
      <c r="V205" s="240">
        <v>2500</v>
      </c>
      <c r="W205" s="240">
        <v>3333.3</v>
      </c>
      <c r="X205" s="240">
        <v>5958.3</v>
      </c>
      <c r="Y205" s="240">
        <v>5958.3</v>
      </c>
      <c r="Z205" s="240">
        <v>11796</v>
      </c>
      <c r="AA205" s="240">
        <v>12942.9</v>
      </c>
      <c r="AB205" s="240">
        <v>6474.9</v>
      </c>
      <c r="AC205" s="240">
        <v>15368.5</v>
      </c>
      <c r="AD205" s="240">
        <v>7713.41027121771</v>
      </c>
      <c r="AE205" s="240">
        <v>7811</v>
      </c>
      <c r="AF205" s="240">
        <v>7811</v>
      </c>
      <c r="AG205" s="240">
        <v>8189.1504609174699</v>
      </c>
      <c r="AH205" s="240">
        <v>7918.5344279819401</v>
      </c>
      <c r="AI205" s="240">
        <v>10294.410823446</v>
      </c>
      <c r="AJ205" s="240">
        <v>12670.4661561798</v>
      </c>
      <c r="AK205" s="240">
        <v>15244.709486563401</v>
      </c>
      <c r="AL205" s="240">
        <v>16233.968129879</v>
      </c>
      <c r="AM205" s="240">
        <v>16035.3461551204</v>
      </c>
      <c r="AN205" s="240">
        <v>15836.771367039801</v>
      </c>
      <c r="AO205" s="240">
        <v>15836.15364934</v>
      </c>
      <c r="AP205" s="240">
        <v>15835.548875885799</v>
      </c>
      <c r="AQ205" s="240">
        <v>15835.169907867201</v>
      </c>
      <c r="AR205" s="240">
        <v>15834.796226889501</v>
      </c>
      <c r="AS205" s="240">
        <v>15834.427275763601</v>
      </c>
      <c r="AT205" s="240">
        <v>15834.062964018</v>
      </c>
      <c r="AU205" s="240">
        <v>15833.7032137113</v>
      </c>
      <c r="BW205" s="54"/>
      <c r="BX205" s="54"/>
      <c r="BY205" s="54"/>
      <c r="BZ205" s="54"/>
      <c r="CA205" s="54"/>
      <c r="CB205" s="54"/>
      <c r="CC205" s="54"/>
      <c r="CD205" s="54"/>
      <c r="CE205" s="54"/>
      <c r="CF205" s="54"/>
      <c r="CG205" s="54"/>
      <c r="CH205" s="54"/>
      <c r="CI205" s="54"/>
      <c r="CJ205" s="54"/>
      <c r="CK205" s="54"/>
      <c r="CL205" s="54"/>
      <c r="CX205" s="54"/>
      <c r="CY205" s="54"/>
      <c r="CZ205" s="54"/>
      <c r="DA205" s="54"/>
    </row>
    <row r="206" spans="5:105" ht="15.75">
      <c r="E206" s="239">
        <v>12</v>
      </c>
      <c r="F206" s="139"/>
      <c r="G206" s="139"/>
      <c r="H206" s="139"/>
      <c r="I206" s="139"/>
      <c r="J206" s="139"/>
      <c r="K206" s="139"/>
      <c r="L206" s="139"/>
      <c r="M206" s="139"/>
      <c r="N206" s="139"/>
      <c r="O206" s="139"/>
      <c r="P206" s="139"/>
      <c r="Q206" s="139"/>
      <c r="R206" s="139"/>
      <c r="S206" s="139"/>
      <c r="T206" s="240">
        <v>10000</v>
      </c>
      <c r="U206" s="240">
        <v>1666.7</v>
      </c>
      <c r="V206" s="240">
        <v>2500</v>
      </c>
      <c r="W206" s="240">
        <v>4020.4</v>
      </c>
      <c r="X206" s="240">
        <v>7583.4</v>
      </c>
      <c r="Y206" s="240">
        <v>15040.5</v>
      </c>
      <c r="Z206" s="240">
        <v>11796</v>
      </c>
      <c r="AA206" s="240">
        <v>12942.8</v>
      </c>
      <c r="AB206" s="240">
        <v>8740</v>
      </c>
      <c r="AC206" s="240">
        <v>17807.5</v>
      </c>
      <c r="AD206" s="240">
        <v>5886.5499438240404</v>
      </c>
      <c r="AE206" s="240">
        <v>5988</v>
      </c>
      <c r="AF206" s="240">
        <v>5988</v>
      </c>
      <c r="AG206" s="240">
        <v>6396.6159895844803</v>
      </c>
      <c r="AH206" s="240">
        <v>6185.9010408877402</v>
      </c>
      <c r="AI206" s="240">
        <v>8043.30764636199</v>
      </c>
      <c r="AJ206" s="240">
        <v>9901.6406180022295</v>
      </c>
      <c r="AK206" s="240">
        <v>11915.7840710984</v>
      </c>
      <c r="AL206" s="240">
        <v>12686.1320812413</v>
      </c>
      <c r="AM206" s="240">
        <v>12528.0748810849</v>
      </c>
      <c r="AN206" s="240">
        <v>12370.2619684483</v>
      </c>
      <c r="AO206" s="240">
        <v>12367.064016575599</v>
      </c>
      <c r="AP206" s="240">
        <v>12363.9330776355</v>
      </c>
      <c r="AQ206" s="240">
        <v>12361.971143429701</v>
      </c>
      <c r="AR206" s="240">
        <v>12360.036580468301</v>
      </c>
      <c r="AS206" s="240">
        <v>12358.1265041595</v>
      </c>
      <c r="AT206" s="240">
        <v>12356.2404461277</v>
      </c>
      <c r="AU206" s="240">
        <v>12354.378002867201</v>
      </c>
      <c r="BW206" s="54"/>
      <c r="BX206" s="54"/>
      <c r="BY206" s="54"/>
      <c r="BZ206" s="54"/>
      <c r="CA206" s="54"/>
      <c r="CB206" s="54"/>
      <c r="CC206" s="54"/>
      <c r="CD206" s="54"/>
      <c r="CE206" s="54"/>
      <c r="CF206" s="54"/>
      <c r="CG206" s="54"/>
      <c r="CH206" s="54"/>
      <c r="CI206" s="54"/>
      <c r="CJ206" s="54"/>
      <c r="CK206" s="54"/>
      <c r="CL206" s="54"/>
      <c r="CX206" s="54"/>
      <c r="CY206" s="54"/>
      <c r="CZ206" s="54"/>
      <c r="DA206" s="54"/>
    </row>
    <row r="207" spans="5:105" ht="15.75">
      <c r="E207" s="241" t="s">
        <v>74</v>
      </c>
      <c r="F207" s="242"/>
      <c r="G207" s="242"/>
      <c r="H207" s="242"/>
      <c r="I207" s="242"/>
      <c r="J207" s="242"/>
      <c r="K207" s="242"/>
      <c r="L207" s="242"/>
      <c r="M207" s="242"/>
      <c r="N207" s="242"/>
      <c r="O207" s="242"/>
      <c r="P207" s="242"/>
      <c r="Q207" s="242"/>
      <c r="R207" s="242"/>
      <c r="S207" s="242"/>
      <c r="T207" s="243">
        <v>10000</v>
      </c>
      <c r="U207" s="243">
        <v>20000.000000000004</v>
      </c>
      <c r="V207" s="243">
        <v>30000</v>
      </c>
      <c r="W207" s="243">
        <v>40687.000000000007</v>
      </c>
      <c r="X207" s="243">
        <v>73125</v>
      </c>
      <c r="Y207" s="243">
        <v>80582.000000000015</v>
      </c>
      <c r="Z207" s="243">
        <v>140188</v>
      </c>
      <c r="AA207" s="242">
        <v>151507</v>
      </c>
      <c r="AB207" s="242">
        <v>143242.90000000002</v>
      </c>
      <c r="AC207" s="242">
        <v>186861</v>
      </c>
      <c r="AD207" s="242">
        <v>99999.999999999985</v>
      </c>
      <c r="AE207" s="242">
        <v>100000</v>
      </c>
      <c r="AF207" s="242">
        <v>100000</v>
      </c>
      <c r="AG207" s="242">
        <v>100000.00000000004</v>
      </c>
      <c r="AH207" s="242">
        <v>99999.999999999884</v>
      </c>
      <c r="AI207" s="242">
        <v>130000.00000000015</v>
      </c>
      <c r="AJ207" s="242">
        <v>160000.00000000015</v>
      </c>
      <c r="AK207" s="242">
        <v>192499.99999999997</v>
      </c>
      <c r="AL207" s="242">
        <v>205000.0000000002</v>
      </c>
      <c r="AM207" s="242">
        <v>202500.00000000012</v>
      </c>
      <c r="AN207" s="242">
        <v>199999.99999999997</v>
      </c>
      <c r="AO207" s="242">
        <v>199999.99999999991</v>
      </c>
      <c r="AP207" s="242">
        <v>199999.99999999991</v>
      </c>
      <c r="AQ207" s="242">
        <v>200000.00000000003</v>
      </c>
      <c r="AR207" s="242">
        <v>200000</v>
      </c>
      <c r="AS207" s="242">
        <v>199999.99999999997</v>
      </c>
      <c r="AT207" s="242">
        <v>199999.99999999988</v>
      </c>
      <c r="AU207" s="242">
        <v>200000</v>
      </c>
      <c r="BW207" s="54"/>
      <c r="BX207" s="54"/>
      <c r="BY207" s="54"/>
      <c r="BZ207" s="54"/>
      <c r="CA207" s="54"/>
      <c r="CB207" s="54"/>
      <c r="CC207" s="54"/>
      <c r="CD207" s="54"/>
      <c r="CE207" s="54"/>
      <c r="CF207" s="54"/>
      <c r="CG207" s="54"/>
      <c r="CH207" s="54"/>
      <c r="CI207" s="54"/>
      <c r="CJ207" s="54"/>
      <c r="CK207" s="54"/>
      <c r="CL207" s="54"/>
      <c r="CX207" s="54"/>
      <c r="CY207" s="54"/>
      <c r="CZ207" s="54"/>
      <c r="DA207" s="54"/>
    </row>
    <row r="208" spans="5:105" ht="15.75">
      <c r="E208" s="249"/>
      <c r="F208" s="247"/>
      <c r="G208" s="247"/>
      <c r="H208" s="247"/>
      <c r="I208" s="247"/>
      <c r="J208" s="247"/>
      <c r="K208" s="247"/>
      <c r="L208" s="247"/>
      <c r="M208" s="247"/>
      <c r="N208" s="247"/>
      <c r="O208" s="247"/>
      <c r="P208" s="247"/>
      <c r="Q208" s="247"/>
      <c r="R208" s="247"/>
      <c r="S208" s="247"/>
      <c r="T208" s="248"/>
      <c r="U208" s="248"/>
      <c r="V208" s="248"/>
      <c r="W208" s="248"/>
      <c r="X208" s="248"/>
      <c r="Y208" s="248"/>
      <c r="Z208" s="248"/>
      <c r="AA208" s="247"/>
      <c r="AB208" s="247"/>
      <c r="AC208" s="247"/>
      <c r="AD208" s="247"/>
      <c r="AE208" s="247"/>
      <c r="AF208" s="247"/>
      <c r="AG208" s="247"/>
      <c r="AH208" s="247"/>
      <c r="AI208" s="247"/>
      <c r="AJ208" s="247"/>
      <c r="AK208" s="247"/>
      <c r="AL208" s="247"/>
      <c r="AM208" s="247"/>
      <c r="AN208" s="247"/>
      <c r="AO208" s="247"/>
      <c r="AP208" s="247"/>
      <c r="AQ208" s="247"/>
      <c r="AR208" s="247"/>
      <c r="AS208" s="247"/>
      <c r="AT208" s="247"/>
      <c r="AU208" s="247"/>
      <c r="BW208" s="54"/>
      <c r="BX208" s="54"/>
      <c r="BY208" s="54"/>
      <c r="BZ208" s="54"/>
      <c r="CA208" s="54"/>
      <c r="CB208" s="54"/>
      <c r="CC208" s="54"/>
      <c r="CD208" s="54"/>
      <c r="CE208" s="54"/>
      <c r="CF208" s="54"/>
      <c r="CG208" s="54"/>
      <c r="CH208" s="54"/>
      <c r="CI208" s="54"/>
      <c r="CJ208" s="54"/>
      <c r="CK208" s="54"/>
      <c r="CL208" s="54"/>
      <c r="CX208" s="54"/>
      <c r="CY208" s="54"/>
      <c r="CZ208" s="54"/>
      <c r="DA208" s="54"/>
    </row>
    <row r="209" spans="1:233" ht="15.75">
      <c r="E209" s="251"/>
      <c r="F209" s="251"/>
      <c r="T209" s="43"/>
      <c r="U209" s="43"/>
      <c r="V209" s="43"/>
      <c r="W209" s="43"/>
      <c r="X209" s="43"/>
      <c r="Y209" s="43"/>
      <c r="Z209" s="43"/>
      <c r="BW209" s="54"/>
      <c r="BX209" s="54"/>
      <c r="BY209" s="54"/>
      <c r="BZ209" s="54"/>
      <c r="CA209" s="54"/>
      <c r="CB209" s="54"/>
      <c r="CC209" s="54"/>
      <c r="CD209" s="54"/>
      <c r="CE209" s="54"/>
      <c r="CF209" s="54"/>
      <c r="CG209" s="54"/>
      <c r="CH209" s="54"/>
      <c r="CI209" s="54"/>
      <c r="CJ209" s="54"/>
      <c r="CK209" s="54"/>
      <c r="CL209" s="54"/>
      <c r="CX209" s="54"/>
      <c r="CY209" s="54"/>
      <c r="CZ209" s="54"/>
      <c r="DA209" s="54"/>
    </row>
    <row r="210" spans="1:233" ht="15.75">
      <c r="E210" s="54" t="s">
        <v>247</v>
      </c>
      <c r="F210" s="54"/>
      <c r="AA210" s="252"/>
      <c r="CP210" s="54"/>
      <c r="CQ210" s="54"/>
    </row>
    <row r="211" spans="1:233" ht="15.75">
      <c r="E211" s="253" t="s">
        <v>102</v>
      </c>
      <c r="F211" s="254">
        <v>1989</v>
      </c>
      <c r="G211" s="254">
        <v>1990</v>
      </c>
      <c r="H211" s="254">
        <v>1991</v>
      </c>
      <c r="I211" s="254">
        <v>1992</v>
      </c>
      <c r="J211" s="254">
        <v>1993</v>
      </c>
      <c r="K211" s="254">
        <v>1994</v>
      </c>
      <c r="L211" s="254">
        <v>1995</v>
      </c>
      <c r="M211" s="254">
        <v>1996</v>
      </c>
      <c r="N211" s="254">
        <v>1997</v>
      </c>
      <c r="O211" s="254">
        <v>1998</v>
      </c>
      <c r="P211" s="254">
        <v>1999</v>
      </c>
      <c r="Q211" s="254">
        <v>2000</v>
      </c>
      <c r="R211" s="254">
        <v>2001</v>
      </c>
      <c r="S211" s="159">
        <v>2002</v>
      </c>
      <c r="T211" s="159">
        <v>2003</v>
      </c>
      <c r="U211" s="159">
        <v>2004</v>
      </c>
      <c r="V211" s="159">
        <v>2005</v>
      </c>
      <c r="W211" s="159">
        <v>2006</v>
      </c>
      <c r="X211" s="159">
        <v>2007</v>
      </c>
      <c r="Y211" s="159">
        <v>2008</v>
      </c>
      <c r="Z211" s="159">
        <v>2009</v>
      </c>
      <c r="AA211" s="159">
        <v>2010</v>
      </c>
      <c r="AB211" s="159">
        <v>2011</v>
      </c>
      <c r="AC211" s="159">
        <v>2012</v>
      </c>
      <c r="AD211" s="159">
        <v>2013</v>
      </c>
      <c r="AE211" s="159">
        <v>2014</v>
      </c>
      <c r="AF211" s="159">
        <v>2015</v>
      </c>
      <c r="AG211" s="159">
        <v>2016</v>
      </c>
      <c r="AH211" s="159">
        <v>2017</v>
      </c>
      <c r="AI211" s="159">
        <v>2018</v>
      </c>
      <c r="AJ211" s="159">
        <v>2019</v>
      </c>
      <c r="AK211" s="159">
        <v>2020</v>
      </c>
      <c r="AL211" s="159">
        <v>2021</v>
      </c>
      <c r="AM211" s="159">
        <v>2022</v>
      </c>
      <c r="AN211" s="159">
        <v>2023</v>
      </c>
      <c r="AO211" s="159">
        <v>2024</v>
      </c>
      <c r="AP211" s="159">
        <v>2025</v>
      </c>
      <c r="AQ211" s="159">
        <v>2026</v>
      </c>
      <c r="AR211" s="159">
        <v>2027</v>
      </c>
      <c r="AS211" s="159">
        <v>2028</v>
      </c>
      <c r="AT211" s="159">
        <v>2029</v>
      </c>
      <c r="AU211" s="159">
        <v>2030</v>
      </c>
      <c r="CR211" s="54"/>
      <c r="CS211" s="54"/>
      <c r="CT211" s="54"/>
      <c r="CU211" s="54"/>
      <c r="DB211" s="54"/>
      <c r="DC211" s="54"/>
      <c r="DD211" s="54"/>
      <c r="DE211" s="54"/>
      <c r="DF211" s="54"/>
      <c r="DG211" s="54"/>
      <c r="DH211" s="54"/>
      <c r="DI211" s="54"/>
      <c r="DJ211" s="54"/>
      <c r="DK211" s="54"/>
      <c r="DL211" s="54"/>
      <c r="DM211" s="54"/>
      <c r="DN211" s="54"/>
      <c r="DO211" s="54"/>
      <c r="DP211" s="54"/>
      <c r="DQ211" s="54"/>
      <c r="DR211" s="54"/>
      <c r="DS211" s="54"/>
      <c r="DT211" s="54"/>
      <c r="DU211" s="54"/>
      <c r="DV211" s="54"/>
      <c r="DW211" s="54"/>
      <c r="DX211" s="54"/>
      <c r="DY211" s="54"/>
      <c r="DZ211" s="54"/>
      <c r="EA211" s="54"/>
      <c r="EB211" s="54"/>
      <c r="EC211" s="54"/>
      <c r="ED211" s="54"/>
      <c r="EE211" s="54"/>
      <c r="EF211" s="54"/>
      <c r="EG211" s="54"/>
      <c r="EH211" s="54"/>
      <c r="EI211" s="54"/>
      <c r="EJ211" s="54"/>
      <c r="EK211" s="54"/>
      <c r="EL211" s="54"/>
      <c r="EM211" s="54"/>
      <c r="EN211" s="54"/>
      <c r="EO211" s="54"/>
      <c r="EP211" s="54"/>
      <c r="EQ211" s="54"/>
      <c r="ER211" s="54"/>
      <c r="ES211" s="54"/>
      <c r="ET211" s="54"/>
      <c r="EU211" s="54"/>
      <c r="EV211" s="54"/>
      <c r="EW211" s="54"/>
      <c r="EX211" s="54"/>
      <c r="EY211" s="54"/>
      <c r="EZ211" s="54"/>
      <c r="FA211" s="54"/>
      <c r="FB211" s="54"/>
      <c r="FC211" s="54"/>
      <c r="FD211" s="54"/>
      <c r="FE211" s="54"/>
      <c r="FF211" s="54"/>
      <c r="FG211" s="54"/>
      <c r="FH211" s="54"/>
      <c r="FI211" s="54"/>
      <c r="FJ211" s="54"/>
      <c r="FK211" s="54"/>
      <c r="FL211" s="54"/>
      <c r="FM211" s="54"/>
      <c r="FN211" s="54"/>
      <c r="FO211" s="54"/>
      <c r="FP211" s="54"/>
      <c r="FQ211" s="54"/>
      <c r="FR211" s="54"/>
      <c r="FS211" s="54"/>
      <c r="FT211" s="54"/>
      <c r="FU211" s="54"/>
      <c r="FV211" s="54"/>
      <c r="FW211" s="54"/>
      <c r="FX211" s="54"/>
      <c r="FY211" s="54"/>
      <c r="FZ211" s="54"/>
      <c r="GA211" s="54"/>
      <c r="GB211" s="54"/>
      <c r="GC211" s="54"/>
      <c r="GD211" s="54"/>
      <c r="GE211" s="54"/>
      <c r="GF211" s="54"/>
      <c r="GG211" s="54"/>
      <c r="GH211" s="54"/>
      <c r="GI211" s="54"/>
      <c r="GJ211" s="54"/>
      <c r="GK211" s="54"/>
      <c r="GL211" s="54"/>
      <c r="GM211" s="54"/>
      <c r="GN211" s="54"/>
      <c r="GO211" s="54"/>
      <c r="GP211" s="54"/>
      <c r="GQ211" s="54"/>
      <c r="GR211" s="54"/>
      <c r="GS211" s="54"/>
      <c r="GT211" s="54"/>
      <c r="GU211" s="54"/>
      <c r="GV211" s="54"/>
      <c r="GW211" s="54"/>
      <c r="GX211" s="54"/>
      <c r="GY211" s="54"/>
      <c r="GZ211" s="54"/>
      <c r="HA211" s="54"/>
      <c r="HB211" s="54"/>
      <c r="HC211" s="54"/>
      <c r="HD211" s="54"/>
      <c r="HE211" s="54"/>
      <c r="HF211" s="54"/>
      <c r="HG211" s="54"/>
      <c r="HH211" s="54"/>
      <c r="HI211" s="54"/>
      <c r="HJ211" s="54"/>
      <c r="HK211" s="54"/>
      <c r="HL211" s="54"/>
      <c r="HM211" s="54"/>
      <c r="HN211" s="54"/>
      <c r="HO211" s="54"/>
      <c r="HP211" s="54"/>
      <c r="HQ211" s="54"/>
      <c r="HR211" s="54"/>
      <c r="HS211" s="54"/>
      <c r="HT211" s="54"/>
      <c r="HU211" s="54"/>
      <c r="HV211" s="54"/>
      <c r="HW211" s="54"/>
    </row>
    <row r="212" spans="1:233" s="155" customFormat="1" ht="15.75">
      <c r="A212" s="52"/>
      <c r="B212" s="52"/>
      <c r="C212" s="2"/>
      <c r="D212" s="2"/>
      <c r="E212" s="331" t="s">
        <v>269</v>
      </c>
      <c r="F212" s="332"/>
      <c r="G212" s="332"/>
      <c r="H212" s="332"/>
      <c r="I212" s="332"/>
      <c r="J212" s="332"/>
      <c r="K212" s="332"/>
      <c r="L212" s="332"/>
      <c r="M212" s="332"/>
      <c r="N212" s="332"/>
      <c r="O212" s="332"/>
      <c r="P212" s="332"/>
      <c r="Q212" s="332"/>
      <c r="R212" s="332"/>
      <c r="S212" s="333"/>
      <c r="T212" s="333"/>
      <c r="U212" s="333"/>
      <c r="V212" s="333"/>
      <c r="W212" s="333"/>
      <c r="X212" s="334"/>
      <c r="Y212" s="334"/>
      <c r="Z212" s="334"/>
      <c r="AA212" s="334"/>
      <c r="AB212" s="334"/>
      <c r="AC212" s="334"/>
      <c r="AD212" s="335"/>
      <c r="AE212" s="335"/>
      <c r="AF212" s="335"/>
      <c r="AG212" s="335"/>
      <c r="AH212" s="335"/>
      <c r="AI212" s="335"/>
      <c r="AJ212" s="335"/>
      <c r="AK212" s="335"/>
      <c r="AL212" s="335"/>
      <c r="AM212" s="335"/>
      <c r="AN212" s="335"/>
      <c r="AO212" s="335"/>
      <c r="AP212" s="335"/>
      <c r="AQ212" s="335"/>
      <c r="AR212" s="335"/>
      <c r="AS212" s="335"/>
      <c r="AT212" s="335"/>
      <c r="AU212" s="335"/>
    </row>
    <row r="213" spans="1:233" ht="15.75">
      <c r="E213" s="246" t="s">
        <v>202</v>
      </c>
      <c r="F213" s="255"/>
      <c r="G213" s="255"/>
      <c r="H213" s="255"/>
      <c r="I213" s="255"/>
      <c r="J213" s="255"/>
      <c r="K213" s="255"/>
      <c r="L213" s="255"/>
      <c r="M213" s="255"/>
      <c r="N213" s="255"/>
      <c r="O213" s="255"/>
      <c r="P213" s="255"/>
      <c r="Q213" s="255"/>
      <c r="R213" s="255"/>
      <c r="S213" s="255"/>
      <c r="T213" s="255"/>
      <c r="U213" s="255"/>
      <c r="V213" s="255"/>
      <c r="W213" s="255"/>
      <c r="X213" s="256"/>
      <c r="Y213" s="256"/>
      <c r="Z213" s="256"/>
      <c r="AA213" s="256"/>
      <c r="AB213" s="256"/>
      <c r="AC213" s="256"/>
      <c r="AD213" s="155"/>
      <c r="AE213" s="155"/>
      <c r="AF213" s="155"/>
      <c r="AG213" s="155"/>
      <c r="AH213" s="155"/>
      <c r="AI213" s="155"/>
      <c r="AJ213" s="155"/>
      <c r="AK213" s="155"/>
      <c r="AL213" s="155"/>
      <c r="AM213" s="155"/>
      <c r="AN213" s="155"/>
      <c r="AO213" s="155"/>
      <c r="AP213" s="155"/>
      <c r="AQ213" s="155"/>
      <c r="AR213" s="155"/>
      <c r="AS213" s="155"/>
      <c r="AT213" s="155"/>
      <c r="AU213" s="155"/>
      <c r="AV213" s="54"/>
      <c r="AW213" s="54"/>
      <c r="AX213" s="54"/>
      <c r="AY213" s="54"/>
      <c r="AZ213" s="54"/>
      <c r="BA213" s="54"/>
      <c r="BB213" s="54"/>
      <c r="BC213" s="54"/>
      <c r="BD213" s="54"/>
      <c r="BE213" s="54"/>
      <c r="BF213" s="54"/>
      <c r="BG213" s="54"/>
      <c r="BH213" s="54"/>
      <c r="BI213" s="54"/>
      <c r="BJ213" s="54"/>
      <c r="BW213" s="54"/>
      <c r="BX213" s="54"/>
      <c r="BY213" s="54"/>
      <c r="BZ213" s="54"/>
      <c r="CA213" s="54"/>
      <c r="CB213" s="54"/>
      <c r="CC213" s="54"/>
      <c r="CD213" s="54"/>
      <c r="CE213" s="54"/>
      <c r="CF213" s="54"/>
      <c r="CG213" s="54"/>
      <c r="CH213" s="54"/>
      <c r="CI213" s="54"/>
      <c r="CJ213" s="54"/>
      <c r="CK213" s="54"/>
      <c r="CL213" s="54"/>
      <c r="CM213" s="54"/>
      <c r="CN213" s="54"/>
      <c r="CO213" s="54"/>
      <c r="CX213" s="54"/>
      <c r="CY213" s="54"/>
      <c r="CZ213" s="54"/>
      <c r="DA213" s="54"/>
    </row>
    <row r="214" spans="1:233" ht="15.75">
      <c r="E214" s="257" t="s">
        <v>248</v>
      </c>
      <c r="F214" s="258">
        <v>353827.89999999991</v>
      </c>
      <c r="G214" s="258">
        <v>428137.9</v>
      </c>
      <c r="H214" s="258">
        <v>334515.20000000001</v>
      </c>
      <c r="I214" s="258">
        <v>392906.49859930179</v>
      </c>
      <c r="J214" s="258">
        <v>345362.54620552482</v>
      </c>
      <c r="K214" s="258">
        <v>379264.75519517367</v>
      </c>
      <c r="L214" s="258">
        <v>330854.40000000002</v>
      </c>
      <c r="M214" s="258">
        <v>384063.9</v>
      </c>
      <c r="N214" s="258">
        <v>440563.20000000007</v>
      </c>
      <c r="O214" s="258">
        <v>352037.30000000005</v>
      </c>
      <c r="P214" s="258">
        <v>441687.39999999997</v>
      </c>
      <c r="Q214" s="258">
        <v>497093.99999999994</v>
      </c>
      <c r="R214" s="258">
        <v>481684.80000000005</v>
      </c>
      <c r="S214" s="258">
        <v>560248.5</v>
      </c>
      <c r="T214" s="258">
        <v>501385.60000000003</v>
      </c>
      <c r="U214" s="258">
        <v>501385.60000000003</v>
      </c>
      <c r="V214" s="258">
        <v>452455.39999999997</v>
      </c>
      <c r="W214" s="258">
        <v>468649.19999999995</v>
      </c>
      <c r="X214" s="259">
        <v>501385.60000000003</v>
      </c>
      <c r="Y214" s="259">
        <v>448666.69999999995</v>
      </c>
      <c r="Z214" s="259">
        <v>352437.60000000003</v>
      </c>
      <c r="AA214" s="259">
        <v>278430.80000000005</v>
      </c>
      <c r="AB214" s="259">
        <v>223017.5</v>
      </c>
      <c r="AC214" s="259">
        <v>247667.90000000002</v>
      </c>
      <c r="AD214" s="260">
        <v>312448.50000000023</v>
      </c>
      <c r="AE214" s="260">
        <v>307673.60830697161</v>
      </c>
      <c r="AF214" s="260">
        <v>304158.85684777901</v>
      </c>
      <c r="AG214" s="260">
        <v>267933.21242150653</v>
      </c>
      <c r="AH214" s="260">
        <v>254853.5264224725</v>
      </c>
      <c r="AI214" s="260">
        <v>225842.92615714471</v>
      </c>
      <c r="AJ214" s="260">
        <v>197183.16856427927</v>
      </c>
      <c r="AK214" s="260">
        <v>164923.12048774672</v>
      </c>
      <c r="AL214" s="260">
        <v>159134.60193285934</v>
      </c>
      <c r="AM214" s="260">
        <v>166457.1487233793</v>
      </c>
      <c r="AN214" s="260">
        <v>173451.75986544252</v>
      </c>
      <c r="AO214" s="260">
        <v>178297.35502438829</v>
      </c>
      <c r="AP214" s="260">
        <v>183440.0655814705</v>
      </c>
      <c r="AQ214" s="260">
        <v>186013.27770944315</v>
      </c>
      <c r="AR214" s="260">
        <v>188053.79144192865</v>
      </c>
      <c r="AS214" s="260">
        <v>190076.35109080558</v>
      </c>
      <c r="AT214" s="260">
        <v>192091.01607851087</v>
      </c>
      <c r="AU214" s="260">
        <v>194341.86305028072</v>
      </c>
      <c r="BK214" s="54"/>
      <c r="BL214" s="54"/>
      <c r="CP214" s="54"/>
      <c r="CQ214" s="54"/>
      <c r="HX214" s="54"/>
      <c r="HY214" s="54"/>
    </row>
    <row r="215" spans="1:233" ht="15.75">
      <c r="E215" s="257" t="s">
        <v>249</v>
      </c>
      <c r="F215" s="258">
        <v>0</v>
      </c>
      <c r="G215" s="258">
        <v>0</v>
      </c>
      <c r="H215" s="258">
        <v>0</v>
      </c>
      <c r="I215" s="258">
        <v>0</v>
      </c>
      <c r="J215" s="258">
        <v>0</v>
      </c>
      <c r="K215" s="258">
        <v>0</v>
      </c>
      <c r="L215" s="258">
        <v>0</v>
      </c>
      <c r="M215" s="258">
        <v>0</v>
      </c>
      <c r="N215" s="258">
        <v>0</v>
      </c>
      <c r="O215" s="258">
        <v>0</v>
      </c>
      <c r="P215" s="258">
        <v>0</v>
      </c>
      <c r="Q215" s="258">
        <v>0</v>
      </c>
      <c r="R215" s="258">
        <v>0</v>
      </c>
      <c r="S215" s="258">
        <v>0</v>
      </c>
      <c r="T215" s="258">
        <v>17517.2</v>
      </c>
      <c r="U215" s="258">
        <v>36983.699999999997</v>
      </c>
      <c r="V215" s="258">
        <v>0</v>
      </c>
      <c r="W215" s="258">
        <v>0</v>
      </c>
      <c r="X215" s="259">
        <v>9167.2999999999993</v>
      </c>
      <c r="Y215" s="259">
        <v>0</v>
      </c>
      <c r="Z215" s="259">
        <v>0</v>
      </c>
      <c r="AA215" s="259">
        <v>0</v>
      </c>
      <c r="AB215" s="259">
        <v>0</v>
      </c>
      <c r="AC215" s="259">
        <v>0</v>
      </c>
      <c r="AD215" s="260">
        <v>0</v>
      </c>
      <c r="AE215" s="260">
        <v>0</v>
      </c>
      <c r="AF215" s="260">
        <v>0</v>
      </c>
      <c r="AG215" s="260">
        <v>0</v>
      </c>
      <c r="AH215" s="260">
        <v>0</v>
      </c>
      <c r="AI215" s="260">
        <v>0</v>
      </c>
      <c r="AJ215" s="260">
        <v>0</v>
      </c>
      <c r="AK215" s="260">
        <v>0</v>
      </c>
      <c r="AL215" s="260">
        <v>0</v>
      </c>
      <c r="AM215" s="260">
        <v>0</v>
      </c>
      <c r="AN215" s="260">
        <v>0</v>
      </c>
      <c r="AO215" s="260">
        <v>0</v>
      </c>
      <c r="AP215" s="260">
        <v>0</v>
      </c>
      <c r="AQ215" s="260">
        <v>0</v>
      </c>
      <c r="AR215" s="260">
        <v>0</v>
      </c>
      <c r="AS215" s="260">
        <v>0</v>
      </c>
      <c r="AT215" s="260">
        <v>0</v>
      </c>
      <c r="AU215" s="260">
        <v>0</v>
      </c>
      <c r="CR215" s="54"/>
      <c r="CS215" s="54"/>
      <c r="CT215" s="54"/>
      <c r="CU215" s="54"/>
      <c r="DB215" s="54"/>
      <c r="DC215" s="54"/>
      <c r="DD215" s="54"/>
      <c r="DE215" s="54"/>
      <c r="DF215" s="54"/>
      <c r="DG215" s="54"/>
      <c r="DH215" s="54"/>
      <c r="DI215" s="54"/>
      <c r="DJ215" s="54"/>
      <c r="DK215" s="54"/>
      <c r="DL215" s="54"/>
      <c r="DM215" s="54"/>
      <c r="DN215" s="54"/>
      <c r="DO215" s="54"/>
      <c r="DP215" s="54"/>
      <c r="DQ215" s="54"/>
      <c r="DR215" s="54"/>
      <c r="DS215" s="54"/>
      <c r="DT215" s="54"/>
      <c r="DU215" s="54"/>
      <c r="DV215" s="54"/>
      <c r="DW215" s="54"/>
      <c r="DX215" s="54"/>
      <c r="DY215" s="54"/>
      <c r="DZ215" s="54"/>
      <c r="EA215" s="54"/>
      <c r="EB215" s="54"/>
      <c r="EC215" s="54"/>
      <c r="ED215" s="54"/>
      <c r="EE215" s="54"/>
      <c r="EF215" s="54"/>
      <c r="EG215" s="54"/>
      <c r="EH215" s="54"/>
      <c r="EI215" s="54"/>
      <c r="EJ215" s="54"/>
      <c r="EK215" s="54"/>
      <c r="EL215" s="54"/>
      <c r="EM215" s="54"/>
      <c r="EN215" s="54"/>
      <c r="EO215" s="54"/>
      <c r="EP215" s="54"/>
      <c r="EQ215" s="54"/>
      <c r="ER215" s="54"/>
      <c r="ES215" s="54"/>
      <c r="ET215" s="54"/>
      <c r="EU215" s="54"/>
      <c r="EV215" s="54"/>
      <c r="EW215" s="54"/>
      <c r="EX215" s="54"/>
      <c r="EY215" s="54"/>
      <c r="EZ215" s="54"/>
      <c r="FA215" s="54"/>
      <c r="FB215" s="54"/>
      <c r="FC215" s="54"/>
      <c r="FD215" s="54"/>
      <c r="FE215" s="54"/>
      <c r="FF215" s="54"/>
      <c r="FG215" s="54"/>
      <c r="FH215" s="54"/>
      <c r="FI215" s="54"/>
      <c r="FJ215" s="54"/>
      <c r="FK215" s="54"/>
      <c r="FL215" s="54"/>
      <c r="FM215" s="54"/>
      <c r="FN215" s="54"/>
      <c r="FO215" s="54"/>
      <c r="FP215" s="54"/>
      <c r="FQ215" s="54"/>
      <c r="FR215" s="54"/>
      <c r="FS215" s="54"/>
      <c r="FT215" s="54"/>
      <c r="FU215" s="54"/>
      <c r="FV215" s="54"/>
      <c r="FW215" s="54"/>
      <c r="FX215" s="54"/>
      <c r="FY215" s="54"/>
      <c r="FZ215" s="54"/>
      <c r="GA215" s="54"/>
      <c r="GB215" s="54"/>
      <c r="GC215" s="54"/>
      <c r="GD215" s="54"/>
      <c r="GE215" s="54"/>
      <c r="GF215" s="54"/>
      <c r="GG215" s="54"/>
      <c r="GH215" s="54"/>
      <c r="GI215" s="54"/>
      <c r="GJ215" s="54"/>
      <c r="GK215" s="54"/>
      <c r="GL215" s="54"/>
      <c r="GM215" s="54"/>
      <c r="GN215" s="54"/>
      <c r="GO215" s="54"/>
      <c r="GP215" s="54"/>
      <c r="GQ215" s="54"/>
      <c r="GR215" s="54"/>
      <c r="GS215" s="54"/>
      <c r="GT215" s="54"/>
      <c r="GU215" s="54"/>
      <c r="GV215" s="54"/>
      <c r="GW215" s="54"/>
      <c r="GX215" s="54"/>
      <c r="GY215" s="54"/>
      <c r="GZ215" s="54"/>
      <c r="HA215" s="54"/>
      <c r="HB215" s="54"/>
      <c r="HC215" s="54"/>
      <c r="HD215" s="54"/>
      <c r="HE215" s="54"/>
      <c r="HF215" s="54"/>
      <c r="HG215" s="54"/>
      <c r="HH215" s="54"/>
      <c r="HI215" s="54"/>
      <c r="HJ215" s="54"/>
      <c r="HK215" s="54"/>
      <c r="HL215" s="54"/>
      <c r="HM215" s="54"/>
      <c r="HN215" s="54"/>
      <c r="HO215" s="54"/>
      <c r="HP215" s="54"/>
      <c r="HQ215" s="54"/>
      <c r="HR215" s="54"/>
      <c r="HS215" s="54"/>
      <c r="HT215" s="54"/>
      <c r="HU215" s="54"/>
      <c r="HV215" s="54"/>
      <c r="HW215" s="54"/>
    </row>
    <row r="216" spans="1:233" ht="15.75">
      <c r="E216" s="257" t="s">
        <v>168</v>
      </c>
      <c r="F216" s="258">
        <v>96821.4</v>
      </c>
      <c r="G216" s="258">
        <v>118590.19999999998</v>
      </c>
      <c r="H216" s="258">
        <v>87092.000000000015</v>
      </c>
      <c r="I216" s="258">
        <v>129693.24845045089</v>
      </c>
      <c r="J216" s="258">
        <v>183866.99853329133</v>
      </c>
      <c r="K216" s="258">
        <v>166541.35200620542</v>
      </c>
      <c r="L216" s="258">
        <v>152528.69999999998</v>
      </c>
      <c r="M216" s="258">
        <v>158040.29999999999</v>
      </c>
      <c r="N216" s="258">
        <v>168482.80000000002</v>
      </c>
      <c r="O216" s="258">
        <v>137690.20000000001</v>
      </c>
      <c r="P216" s="258">
        <v>162530.29999999999</v>
      </c>
      <c r="Q216" s="258">
        <v>182083.19999999995</v>
      </c>
      <c r="R216" s="258">
        <v>183239.30000000002</v>
      </c>
      <c r="S216" s="258">
        <v>209449.9</v>
      </c>
      <c r="T216" s="258">
        <v>186443.6</v>
      </c>
      <c r="U216" s="258">
        <v>189139</v>
      </c>
      <c r="V216" s="258">
        <v>174740.59999999998</v>
      </c>
      <c r="W216" s="258">
        <v>169885.79999999996</v>
      </c>
      <c r="X216" s="259">
        <v>188197.4</v>
      </c>
      <c r="Y216" s="259">
        <v>123364.29999999999</v>
      </c>
      <c r="Z216" s="259">
        <v>112128.50000000001</v>
      </c>
      <c r="AA216" s="259">
        <v>89340.5</v>
      </c>
      <c r="AB216" s="259">
        <v>90946.6</v>
      </c>
      <c r="AC216" s="259">
        <v>91441.500000000015</v>
      </c>
      <c r="AD216" s="260">
        <v>133015.095</v>
      </c>
      <c r="AE216" s="260">
        <v>130272.97044984117</v>
      </c>
      <c r="AF216" s="260">
        <v>128186.06472695032</v>
      </c>
      <c r="AG216" s="260">
        <v>107394.747385036</v>
      </c>
      <c r="AH216" s="260">
        <v>97180.217862099249</v>
      </c>
      <c r="AI216" s="260">
        <v>97793.890014386721</v>
      </c>
      <c r="AJ216" s="260">
        <v>99187.786531938269</v>
      </c>
      <c r="AK216" s="260">
        <v>101078.43493337388</v>
      </c>
      <c r="AL216" s="260">
        <v>103714.35944288026</v>
      </c>
      <c r="AM216" s="260">
        <v>104686.37989391021</v>
      </c>
      <c r="AN216" s="260">
        <v>105546.34992556795</v>
      </c>
      <c r="AO216" s="260">
        <v>106642.01900225779</v>
      </c>
      <c r="AP216" s="260">
        <v>107923.96652966582</v>
      </c>
      <c r="AQ216" s="260">
        <v>108329.92084964318</v>
      </c>
      <c r="AR216" s="260">
        <v>108443.83274472479</v>
      </c>
      <c r="AS216" s="260">
        <v>108562.8489121506</v>
      </c>
      <c r="AT216" s="260">
        <v>108692.18885681751</v>
      </c>
      <c r="AU216" s="260">
        <v>108969.43762500299</v>
      </c>
      <c r="BM216" s="54"/>
      <c r="BN216" s="54"/>
      <c r="BO216" s="54"/>
      <c r="BP216" s="54"/>
      <c r="BQ216" s="54"/>
      <c r="BR216" s="54"/>
      <c r="BS216" s="54"/>
      <c r="BT216" s="54"/>
      <c r="BU216" s="54"/>
      <c r="BV216" s="54"/>
      <c r="CV216" s="54"/>
      <c r="CW216" s="54"/>
    </row>
    <row r="217" spans="1:233" ht="15.75">
      <c r="E217" s="257" t="s">
        <v>170</v>
      </c>
      <c r="F217" s="258">
        <v>257006.49999999994</v>
      </c>
      <c r="G217" s="258">
        <v>309547.7</v>
      </c>
      <c r="H217" s="258">
        <v>247423.19999999998</v>
      </c>
      <c r="I217" s="258">
        <v>263213.2501488509</v>
      </c>
      <c r="J217" s="258">
        <v>161495.54767223346</v>
      </c>
      <c r="K217" s="258">
        <v>212723.40318896825</v>
      </c>
      <c r="L217" s="258">
        <v>178325.70000000004</v>
      </c>
      <c r="M217" s="258">
        <v>226023.6</v>
      </c>
      <c r="N217" s="258">
        <v>272080.40000000002</v>
      </c>
      <c r="O217" s="258">
        <v>214347.1</v>
      </c>
      <c r="P217" s="258">
        <v>279157.09999999998</v>
      </c>
      <c r="Q217" s="258">
        <v>315010.8</v>
      </c>
      <c r="R217" s="258">
        <v>298445.5</v>
      </c>
      <c r="S217" s="258">
        <v>350798.60000000003</v>
      </c>
      <c r="T217" s="258">
        <v>332459.2</v>
      </c>
      <c r="U217" s="258">
        <v>349230.30000000005</v>
      </c>
      <c r="V217" s="258">
        <v>277714.8</v>
      </c>
      <c r="W217" s="258">
        <v>298763.39999999997</v>
      </c>
      <c r="X217" s="259">
        <v>322355.50000000006</v>
      </c>
      <c r="Y217" s="259">
        <v>325302.39999999997</v>
      </c>
      <c r="Z217" s="259">
        <v>240309.1</v>
      </c>
      <c r="AA217" s="259">
        <v>189090.30000000002</v>
      </c>
      <c r="AB217" s="259">
        <v>132070.9</v>
      </c>
      <c r="AC217" s="259">
        <v>156226.40000000002</v>
      </c>
      <c r="AD217" s="260">
        <v>179433.4050000002</v>
      </c>
      <c r="AE217" s="260">
        <v>177400.63785713044</v>
      </c>
      <c r="AF217" s="260">
        <v>175972.79212082867</v>
      </c>
      <c r="AG217" s="260">
        <v>160538.46503647056</v>
      </c>
      <c r="AH217" s="260">
        <v>157673.30856037326</v>
      </c>
      <c r="AI217" s="260">
        <v>128049.03614275798</v>
      </c>
      <c r="AJ217" s="260">
        <v>97995.382032341004</v>
      </c>
      <c r="AK217" s="260">
        <v>63844.685554372831</v>
      </c>
      <c r="AL217" s="260">
        <v>55420.242489979071</v>
      </c>
      <c r="AM217" s="260">
        <v>61770.768829469103</v>
      </c>
      <c r="AN217" s="260">
        <v>67905.40993987456</v>
      </c>
      <c r="AO217" s="260">
        <v>71655.33602213049</v>
      </c>
      <c r="AP217" s="260">
        <v>75516.099051804689</v>
      </c>
      <c r="AQ217" s="260">
        <v>77683.356859799969</v>
      </c>
      <c r="AR217" s="260">
        <v>79609.958697203852</v>
      </c>
      <c r="AS217" s="260">
        <v>81513.502178654977</v>
      </c>
      <c r="AT217" s="260">
        <v>83398.827221693369</v>
      </c>
      <c r="AU217" s="260">
        <v>85372.425425277717</v>
      </c>
      <c r="AV217" s="54"/>
      <c r="AW217" s="54"/>
      <c r="AX217" s="54"/>
      <c r="AY217" s="54"/>
      <c r="AZ217" s="54"/>
      <c r="BA217" s="54"/>
      <c r="BB217" s="54"/>
      <c r="BC217" s="54"/>
      <c r="BD217" s="54"/>
      <c r="BE217" s="54"/>
      <c r="BF217" s="54"/>
      <c r="BG217" s="54"/>
      <c r="BH217" s="54"/>
      <c r="BI217" s="54"/>
      <c r="BJ217" s="54"/>
      <c r="BW217" s="54"/>
      <c r="BX217" s="54"/>
      <c r="BY217" s="54"/>
      <c r="BZ217" s="54"/>
      <c r="CA217" s="54"/>
      <c r="CB217" s="54"/>
      <c r="CC217" s="54"/>
      <c r="CD217" s="54"/>
      <c r="CE217" s="54"/>
      <c r="CF217" s="54"/>
      <c r="CG217" s="54"/>
      <c r="CH217" s="54"/>
      <c r="CI217" s="54"/>
      <c r="CJ217" s="54"/>
      <c r="CK217" s="54"/>
      <c r="CL217" s="54"/>
      <c r="CM217" s="54"/>
      <c r="CN217" s="54"/>
      <c r="CO217" s="54"/>
      <c r="CX217" s="54"/>
      <c r="CY217" s="54"/>
      <c r="CZ217" s="54"/>
      <c r="DA217" s="54"/>
    </row>
    <row r="218" spans="1:233" ht="15.75">
      <c r="E218" s="261" t="s">
        <v>74</v>
      </c>
      <c r="F218" s="262">
        <v>353827.89999999991</v>
      </c>
      <c r="G218" s="262">
        <v>428137.9</v>
      </c>
      <c r="H218" s="262">
        <v>334515.20000000001</v>
      </c>
      <c r="I218" s="262">
        <v>392906.49859930179</v>
      </c>
      <c r="J218" s="262">
        <v>345362.54620552482</v>
      </c>
      <c r="K218" s="262">
        <v>379264.75519517367</v>
      </c>
      <c r="L218" s="262">
        <v>330854.40000000002</v>
      </c>
      <c r="M218" s="262">
        <v>384063.9</v>
      </c>
      <c r="N218" s="262">
        <v>440563.20000000007</v>
      </c>
      <c r="O218" s="262">
        <v>352037.30000000005</v>
      </c>
      <c r="P218" s="262">
        <v>441687.39999999997</v>
      </c>
      <c r="Q218" s="262">
        <v>497093.99999999994</v>
      </c>
      <c r="R218" s="262">
        <v>481684.80000000005</v>
      </c>
      <c r="S218" s="262">
        <v>560248.5</v>
      </c>
      <c r="T218" s="262">
        <v>518902.80000000005</v>
      </c>
      <c r="U218" s="262">
        <v>538369.30000000005</v>
      </c>
      <c r="V218" s="262">
        <v>452455.39999999997</v>
      </c>
      <c r="W218" s="262">
        <v>468649.19999999995</v>
      </c>
      <c r="X218" s="263">
        <v>510552.9</v>
      </c>
      <c r="Y218" s="263">
        <v>448666.69999999995</v>
      </c>
      <c r="Z218" s="263">
        <v>352437.60000000003</v>
      </c>
      <c r="AA218" s="263">
        <v>278430.80000000005</v>
      </c>
      <c r="AB218" s="263">
        <v>223017.5</v>
      </c>
      <c r="AC218" s="263">
        <v>247667.90000000002</v>
      </c>
      <c r="AD218" s="264">
        <v>312448.50000000023</v>
      </c>
      <c r="AE218" s="264">
        <v>307673.60830697161</v>
      </c>
      <c r="AF218" s="264">
        <v>304158.85684777901</v>
      </c>
      <c r="AG218" s="264">
        <v>267933.21242150653</v>
      </c>
      <c r="AH218" s="264">
        <v>254853.5264224725</v>
      </c>
      <c r="AI218" s="264">
        <v>225842.92615714471</v>
      </c>
      <c r="AJ218" s="264">
        <v>197183.16856427927</v>
      </c>
      <c r="AK218" s="264">
        <v>164923.12048774672</v>
      </c>
      <c r="AL218" s="264">
        <v>159134.60193285934</v>
      </c>
      <c r="AM218" s="264">
        <v>166457.1487233793</v>
      </c>
      <c r="AN218" s="264">
        <v>173451.75986544252</v>
      </c>
      <c r="AO218" s="264">
        <v>178297.35502438829</v>
      </c>
      <c r="AP218" s="264">
        <v>183440.0655814705</v>
      </c>
      <c r="AQ218" s="264">
        <v>186013.27770944315</v>
      </c>
      <c r="AR218" s="264">
        <v>188053.79144192865</v>
      </c>
      <c r="AS218" s="264">
        <v>190076.35109080558</v>
      </c>
      <c r="AT218" s="264">
        <v>192091.01607851087</v>
      </c>
      <c r="AU218" s="264">
        <v>194341.86305028072</v>
      </c>
      <c r="BK218" s="54"/>
      <c r="BL218" s="54"/>
      <c r="CP218" s="54"/>
      <c r="CQ218" s="54"/>
      <c r="HX218" s="54"/>
      <c r="HY218" s="54"/>
    </row>
    <row r="219" spans="1:233" ht="15.75">
      <c r="E219" s="246" t="s">
        <v>250</v>
      </c>
      <c r="F219" s="255"/>
      <c r="G219" s="255"/>
      <c r="H219" s="255"/>
      <c r="I219" s="255"/>
      <c r="J219" s="255"/>
      <c r="K219" s="255"/>
      <c r="L219" s="255"/>
      <c r="M219" s="255"/>
      <c r="N219" s="255"/>
      <c r="O219" s="255"/>
      <c r="P219" s="255"/>
      <c r="Q219" s="255"/>
      <c r="R219" s="255"/>
      <c r="S219" s="255"/>
      <c r="T219" s="255"/>
      <c r="U219" s="255"/>
      <c r="V219" s="255"/>
      <c r="W219" s="255"/>
      <c r="X219" s="256"/>
      <c r="Y219" s="259"/>
      <c r="Z219" s="256"/>
      <c r="AA219" s="256"/>
      <c r="AB219" s="256"/>
      <c r="AC219" s="256"/>
      <c r="AD219" s="155"/>
      <c r="AE219" s="155"/>
      <c r="AF219" s="155"/>
      <c r="AG219" s="155"/>
      <c r="AH219" s="155"/>
      <c r="AI219" s="155"/>
      <c r="AJ219" s="155"/>
      <c r="AK219" s="155"/>
      <c r="AL219" s="155"/>
      <c r="AM219" s="155"/>
      <c r="AN219" s="155"/>
      <c r="AO219" s="155"/>
      <c r="AP219" s="155"/>
      <c r="AQ219" s="155"/>
      <c r="AR219" s="155"/>
      <c r="AS219" s="155"/>
      <c r="AT219" s="155"/>
      <c r="AU219" s="155"/>
      <c r="CR219" s="54"/>
      <c r="CS219" s="54"/>
      <c r="CT219" s="54"/>
      <c r="CU219" s="54"/>
      <c r="DB219" s="54"/>
      <c r="DC219" s="54"/>
      <c r="DD219" s="54"/>
      <c r="DE219" s="54"/>
      <c r="DF219" s="54"/>
      <c r="DG219" s="54"/>
      <c r="DH219" s="54"/>
      <c r="DI219" s="54"/>
      <c r="DJ219" s="54"/>
      <c r="DK219" s="54"/>
      <c r="DL219" s="54"/>
      <c r="DM219" s="54"/>
      <c r="DN219" s="54"/>
      <c r="DO219" s="54"/>
      <c r="DP219" s="54"/>
      <c r="DQ219" s="54"/>
      <c r="DR219" s="54"/>
      <c r="DS219" s="54"/>
      <c r="DT219" s="54"/>
      <c r="DU219" s="54"/>
      <c r="DV219" s="54"/>
      <c r="DW219" s="54"/>
      <c r="DX219" s="54"/>
      <c r="DY219" s="54"/>
      <c r="DZ219" s="54"/>
      <c r="EA219" s="54"/>
      <c r="EB219" s="54"/>
      <c r="EC219" s="54"/>
      <c r="ED219" s="54"/>
      <c r="EE219" s="54"/>
      <c r="EF219" s="54"/>
      <c r="EG219" s="54"/>
      <c r="EH219" s="54"/>
      <c r="EI219" s="54"/>
      <c r="EJ219" s="54"/>
      <c r="EK219" s="54"/>
      <c r="EL219" s="54"/>
      <c r="EM219" s="54"/>
      <c r="EN219" s="54"/>
      <c r="EO219" s="54"/>
      <c r="EP219" s="54"/>
      <c r="EQ219" s="54"/>
      <c r="ER219" s="54"/>
      <c r="ES219" s="54"/>
      <c r="ET219" s="54"/>
      <c r="EU219" s="54"/>
      <c r="EV219" s="54"/>
      <c r="EW219" s="54"/>
      <c r="EX219" s="54"/>
      <c r="EY219" s="54"/>
      <c r="EZ219" s="54"/>
      <c r="FA219" s="54"/>
      <c r="FB219" s="54"/>
      <c r="FC219" s="54"/>
      <c r="FD219" s="54"/>
      <c r="FE219" s="54"/>
      <c r="FF219" s="54"/>
      <c r="FG219" s="54"/>
      <c r="FH219" s="54"/>
      <c r="FI219" s="54"/>
      <c r="FJ219" s="54"/>
      <c r="FK219" s="54"/>
      <c r="FL219" s="54"/>
      <c r="FM219" s="54"/>
      <c r="FN219" s="54"/>
      <c r="FO219" s="54"/>
      <c r="FP219" s="54"/>
      <c r="FQ219" s="54"/>
      <c r="FR219" s="54"/>
      <c r="FS219" s="54"/>
      <c r="FT219" s="54"/>
      <c r="FU219" s="54"/>
      <c r="FV219" s="54"/>
      <c r="FW219" s="54"/>
      <c r="FX219" s="54"/>
      <c r="FY219" s="54"/>
      <c r="FZ219" s="54"/>
      <c r="GA219" s="54"/>
      <c r="GB219" s="54"/>
      <c r="GC219" s="54"/>
      <c r="GD219" s="54"/>
      <c r="GE219" s="54"/>
      <c r="GF219" s="54"/>
      <c r="GG219" s="54"/>
      <c r="GH219" s="54"/>
      <c r="GI219" s="54"/>
      <c r="GJ219" s="54"/>
      <c r="GK219" s="54"/>
      <c r="GL219" s="54"/>
      <c r="GM219" s="54"/>
      <c r="GN219" s="54"/>
      <c r="GO219" s="54"/>
      <c r="GP219" s="54"/>
      <c r="GQ219" s="54"/>
      <c r="GR219" s="54"/>
      <c r="GS219" s="54"/>
      <c r="GT219" s="54"/>
      <c r="GU219" s="54"/>
      <c r="GV219" s="54"/>
      <c r="GW219" s="54"/>
      <c r="GX219" s="54"/>
      <c r="GY219" s="54"/>
      <c r="GZ219" s="54"/>
      <c r="HA219" s="54"/>
      <c r="HB219" s="54"/>
      <c r="HC219" s="54"/>
      <c r="HD219" s="54"/>
      <c r="HE219" s="54"/>
      <c r="HF219" s="54"/>
      <c r="HG219" s="54"/>
      <c r="HH219" s="54"/>
      <c r="HI219" s="54"/>
      <c r="HJ219" s="54"/>
      <c r="HK219" s="54"/>
      <c r="HL219" s="54"/>
      <c r="HM219" s="54"/>
      <c r="HN219" s="54"/>
      <c r="HO219" s="54"/>
      <c r="HP219" s="54"/>
      <c r="HQ219" s="54"/>
      <c r="HR219" s="54"/>
      <c r="HS219" s="54"/>
      <c r="HT219" s="54"/>
      <c r="HU219" s="54"/>
      <c r="HV219" s="54"/>
      <c r="HW219" s="54"/>
    </row>
    <row r="220" spans="1:233" ht="15.75">
      <c r="E220" s="257" t="s">
        <v>168</v>
      </c>
      <c r="F220" s="258">
        <v>0</v>
      </c>
      <c r="G220" s="258">
        <v>0</v>
      </c>
      <c r="H220" s="258">
        <v>0</v>
      </c>
      <c r="I220" s="258">
        <v>316.25154954917002</v>
      </c>
      <c r="J220" s="258">
        <v>1819.8014667085899</v>
      </c>
      <c r="K220" s="258">
        <v>2701.9479937947199</v>
      </c>
      <c r="L220" s="258">
        <v>0</v>
      </c>
      <c r="M220" s="258">
        <v>0</v>
      </c>
      <c r="N220" s="258">
        <v>0</v>
      </c>
      <c r="O220" s="258">
        <v>0</v>
      </c>
      <c r="P220" s="258">
        <v>250.1</v>
      </c>
      <c r="Q220" s="258">
        <v>969.3</v>
      </c>
      <c r="R220" s="258">
        <v>0</v>
      </c>
      <c r="S220" s="258">
        <v>0</v>
      </c>
      <c r="T220" s="258">
        <v>0</v>
      </c>
      <c r="U220" s="258">
        <v>0</v>
      </c>
      <c r="V220" s="258">
        <v>0</v>
      </c>
      <c r="W220" s="258">
        <v>0</v>
      </c>
      <c r="X220" s="259">
        <v>0</v>
      </c>
      <c r="Y220" s="259">
        <v>0</v>
      </c>
      <c r="Z220" s="259">
        <v>0</v>
      </c>
      <c r="AA220" s="259">
        <v>0</v>
      </c>
      <c r="AB220" s="259">
        <v>0</v>
      </c>
      <c r="AC220" s="259">
        <v>0</v>
      </c>
      <c r="AD220" s="260">
        <v>0</v>
      </c>
      <c r="AE220" s="260">
        <v>0</v>
      </c>
      <c r="AF220" s="260">
        <v>0</v>
      </c>
      <c r="AG220" s="260">
        <v>0</v>
      </c>
      <c r="AH220" s="260">
        <v>0</v>
      </c>
      <c r="AI220" s="260">
        <v>0</v>
      </c>
      <c r="AJ220" s="260">
        <v>0</v>
      </c>
      <c r="AK220" s="260">
        <v>0</v>
      </c>
      <c r="AL220" s="260">
        <v>0</v>
      </c>
      <c r="AM220" s="260">
        <v>0</v>
      </c>
      <c r="AN220" s="260">
        <v>0</v>
      </c>
      <c r="AO220" s="260">
        <v>0</v>
      </c>
      <c r="AP220" s="260">
        <v>0</v>
      </c>
      <c r="AQ220" s="260">
        <v>0</v>
      </c>
      <c r="AR220" s="260">
        <v>0</v>
      </c>
      <c r="AS220" s="260">
        <v>0</v>
      </c>
      <c r="AT220" s="260">
        <v>0</v>
      </c>
      <c r="AU220" s="260">
        <v>0</v>
      </c>
      <c r="BM220" s="54"/>
      <c r="BN220" s="54"/>
      <c r="BO220" s="54"/>
      <c r="BP220" s="54"/>
      <c r="BQ220" s="54"/>
      <c r="BR220" s="54"/>
      <c r="BS220" s="54"/>
      <c r="BT220" s="54"/>
      <c r="BU220" s="54"/>
      <c r="BV220" s="54"/>
      <c r="CV220" s="54"/>
      <c r="CW220" s="54"/>
    </row>
    <row r="221" spans="1:233" ht="15.75">
      <c r="E221" s="257" t="s">
        <v>170</v>
      </c>
      <c r="F221" s="258">
        <v>0</v>
      </c>
      <c r="G221" s="258">
        <v>0</v>
      </c>
      <c r="H221" s="258">
        <v>0</v>
      </c>
      <c r="I221" s="258">
        <v>598.54985114904002</v>
      </c>
      <c r="J221" s="258">
        <v>3661.4523277665903</v>
      </c>
      <c r="K221" s="258">
        <v>6713.1968110319094</v>
      </c>
      <c r="L221" s="258">
        <v>0</v>
      </c>
      <c r="M221" s="258">
        <v>0</v>
      </c>
      <c r="N221" s="258">
        <v>0</v>
      </c>
      <c r="O221" s="258">
        <v>0</v>
      </c>
      <c r="P221" s="258">
        <v>1335.9</v>
      </c>
      <c r="Q221" s="258">
        <v>243.1</v>
      </c>
      <c r="R221" s="258">
        <v>5864.1</v>
      </c>
      <c r="S221" s="258">
        <v>3328.6000000000004</v>
      </c>
      <c r="T221" s="258">
        <v>2426.9</v>
      </c>
      <c r="U221" s="258">
        <v>0</v>
      </c>
      <c r="V221" s="258">
        <v>0</v>
      </c>
      <c r="W221" s="258">
        <v>2679.6</v>
      </c>
      <c r="X221" s="259">
        <v>0</v>
      </c>
      <c r="Y221" s="259">
        <v>0</v>
      </c>
      <c r="Z221" s="259">
        <v>0</v>
      </c>
      <c r="AA221" s="259">
        <v>0</v>
      </c>
      <c r="AB221" s="259">
        <v>23236.5</v>
      </c>
      <c r="AC221" s="259">
        <v>0</v>
      </c>
      <c r="AD221" s="260">
        <v>0</v>
      </c>
      <c r="AE221" s="260">
        <v>0</v>
      </c>
      <c r="AF221" s="260">
        <v>0</v>
      </c>
      <c r="AG221" s="260">
        <v>0</v>
      </c>
      <c r="AH221" s="260">
        <v>0</v>
      </c>
      <c r="AI221" s="260">
        <v>0</v>
      </c>
      <c r="AJ221" s="260">
        <v>0</v>
      </c>
      <c r="AK221" s="260">
        <v>0</v>
      </c>
      <c r="AL221" s="260">
        <v>0</v>
      </c>
      <c r="AM221" s="260">
        <v>0</v>
      </c>
      <c r="AN221" s="260">
        <v>0</v>
      </c>
      <c r="AO221" s="260">
        <v>0</v>
      </c>
      <c r="AP221" s="260">
        <v>0</v>
      </c>
      <c r="AQ221" s="260">
        <v>0</v>
      </c>
      <c r="AR221" s="260">
        <v>0</v>
      </c>
      <c r="AS221" s="260">
        <v>0</v>
      </c>
      <c r="AT221" s="260">
        <v>0</v>
      </c>
      <c r="AU221" s="260">
        <v>0</v>
      </c>
      <c r="AV221" s="54"/>
      <c r="AW221" s="54"/>
      <c r="AX221" s="54"/>
      <c r="AY221" s="54"/>
      <c r="AZ221" s="54"/>
      <c r="BA221" s="54"/>
      <c r="BB221" s="54"/>
      <c r="BC221" s="54"/>
      <c r="BD221" s="54"/>
      <c r="BE221" s="54"/>
      <c r="BF221" s="54"/>
      <c r="BG221" s="54"/>
      <c r="BH221" s="54"/>
      <c r="BI221" s="54"/>
      <c r="BJ221" s="54"/>
      <c r="BW221" s="54"/>
      <c r="BX221" s="54"/>
      <c r="BY221" s="54"/>
      <c r="BZ221" s="54"/>
      <c r="CA221" s="54"/>
      <c r="CB221" s="54"/>
      <c r="CC221" s="54"/>
      <c r="CD221" s="54"/>
      <c r="CE221" s="54"/>
      <c r="CF221" s="54"/>
      <c r="CG221" s="54"/>
      <c r="CH221" s="54"/>
      <c r="CI221" s="54"/>
      <c r="CJ221" s="54"/>
      <c r="CK221" s="54"/>
      <c r="CL221" s="54"/>
      <c r="CM221" s="54"/>
      <c r="CN221" s="54"/>
      <c r="CO221" s="54"/>
      <c r="CX221" s="54"/>
      <c r="CY221" s="54"/>
      <c r="CZ221" s="54"/>
      <c r="DA221" s="54"/>
    </row>
    <row r="222" spans="1:233" ht="15.75">
      <c r="E222" s="261" t="s">
        <v>74</v>
      </c>
      <c r="F222" s="262">
        <v>0</v>
      </c>
      <c r="G222" s="262">
        <v>0</v>
      </c>
      <c r="H222" s="262">
        <v>0</v>
      </c>
      <c r="I222" s="262">
        <v>914.80140069821005</v>
      </c>
      <c r="J222" s="262">
        <v>5481.2537944751803</v>
      </c>
      <c r="K222" s="262">
        <v>9415.1448048266284</v>
      </c>
      <c r="L222" s="262">
        <v>0</v>
      </c>
      <c r="M222" s="262">
        <v>0</v>
      </c>
      <c r="N222" s="262">
        <v>0</v>
      </c>
      <c r="O222" s="262">
        <v>0</v>
      </c>
      <c r="P222" s="262">
        <v>1586</v>
      </c>
      <c r="Q222" s="262">
        <v>1212.3999999999999</v>
      </c>
      <c r="R222" s="262">
        <v>5864.1</v>
      </c>
      <c r="S222" s="262">
        <v>3328.6000000000004</v>
      </c>
      <c r="T222" s="262">
        <v>2426.9</v>
      </c>
      <c r="U222" s="262">
        <v>0</v>
      </c>
      <c r="V222" s="262">
        <v>0</v>
      </c>
      <c r="W222" s="262">
        <v>2679.6</v>
      </c>
      <c r="X222" s="263">
        <v>0</v>
      </c>
      <c r="Y222" s="263">
        <v>0</v>
      </c>
      <c r="Z222" s="263">
        <v>0</v>
      </c>
      <c r="AA222" s="263">
        <v>0</v>
      </c>
      <c r="AB222" s="263">
        <v>23236.5</v>
      </c>
      <c r="AC222" s="263">
        <v>0</v>
      </c>
      <c r="AD222" s="264">
        <v>0</v>
      </c>
      <c r="AE222" s="264">
        <v>0</v>
      </c>
      <c r="AF222" s="264">
        <v>0</v>
      </c>
      <c r="AG222" s="264">
        <v>0</v>
      </c>
      <c r="AH222" s="264">
        <v>0</v>
      </c>
      <c r="AI222" s="264">
        <v>0</v>
      </c>
      <c r="AJ222" s="264">
        <v>0</v>
      </c>
      <c r="AK222" s="264">
        <v>0</v>
      </c>
      <c r="AL222" s="264">
        <v>0</v>
      </c>
      <c r="AM222" s="264">
        <v>0</v>
      </c>
      <c r="AN222" s="264">
        <v>0</v>
      </c>
      <c r="AO222" s="264">
        <v>0</v>
      </c>
      <c r="AP222" s="264">
        <v>0</v>
      </c>
      <c r="AQ222" s="264">
        <v>0</v>
      </c>
      <c r="AR222" s="264">
        <v>0</v>
      </c>
      <c r="AS222" s="264">
        <v>0</v>
      </c>
      <c r="AT222" s="264">
        <v>0</v>
      </c>
      <c r="AU222" s="264">
        <v>0</v>
      </c>
      <c r="BK222" s="54"/>
      <c r="BL222" s="54"/>
      <c r="CP222" s="54"/>
      <c r="CQ222" s="54"/>
      <c r="HX222" s="54"/>
      <c r="HY222" s="54"/>
    </row>
    <row r="223" spans="1:233" ht="15.75">
      <c r="E223" s="246" t="s">
        <v>251</v>
      </c>
      <c r="F223" s="255"/>
      <c r="G223" s="255"/>
      <c r="H223" s="255"/>
      <c r="I223" s="255"/>
      <c r="J223" s="255"/>
      <c r="K223" s="255"/>
      <c r="L223" s="255"/>
      <c r="M223" s="255"/>
      <c r="N223" s="255"/>
      <c r="O223" s="255"/>
      <c r="P223" s="255"/>
      <c r="Q223" s="255"/>
      <c r="R223" s="255"/>
      <c r="S223" s="255"/>
      <c r="T223" s="255"/>
      <c r="U223" s="255"/>
      <c r="V223" s="255"/>
      <c r="W223" s="255"/>
      <c r="X223" s="256"/>
      <c r="Y223" s="256"/>
      <c r="Z223" s="256"/>
      <c r="AA223" s="256"/>
      <c r="AB223" s="256"/>
      <c r="AC223" s="256"/>
      <c r="AD223" s="155"/>
      <c r="AE223" s="155"/>
      <c r="AF223" s="155"/>
      <c r="AG223" s="155"/>
      <c r="AH223" s="155"/>
      <c r="AI223" s="155"/>
      <c r="AJ223" s="155"/>
      <c r="AK223" s="155"/>
      <c r="AL223" s="155"/>
      <c r="AM223" s="155"/>
      <c r="AN223" s="155"/>
      <c r="AO223" s="155"/>
      <c r="AP223" s="155"/>
      <c r="AQ223" s="155"/>
      <c r="AR223" s="155"/>
      <c r="AS223" s="155"/>
      <c r="AT223" s="155"/>
      <c r="AU223" s="155"/>
      <c r="CR223" s="54"/>
      <c r="CS223" s="54"/>
      <c r="CT223" s="54"/>
      <c r="CU223" s="54"/>
      <c r="DB223" s="54"/>
      <c r="DC223" s="54"/>
      <c r="DD223" s="54"/>
      <c r="DE223" s="54"/>
      <c r="DF223" s="54"/>
      <c r="DG223" s="54"/>
      <c r="DH223" s="54"/>
      <c r="DI223" s="54"/>
      <c r="DJ223" s="54"/>
      <c r="DK223" s="54"/>
      <c r="DL223" s="54"/>
      <c r="DM223" s="54"/>
      <c r="DN223" s="54"/>
      <c r="DO223" s="54"/>
      <c r="DP223" s="54"/>
      <c r="DQ223" s="54"/>
      <c r="DR223" s="54"/>
      <c r="DS223" s="54"/>
      <c r="DT223" s="54"/>
      <c r="DU223" s="54"/>
      <c r="DV223" s="54"/>
      <c r="DW223" s="54"/>
      <c r="DX223" s="54"/>
      <c r="DY223" s="54"/>
      <c r="DZ223" s="54"/>
      <c r="EA223" s="54"/>
      <c r="EB223" s="54"/>
      <c r="EC223" s="54"/>
      <c r="ED223" s="54"/>
      <c r="EE223" s="54"/>
      <c r="EF223" s="54"/>
      <c r="EG223" s="54"/>
      <c r="EH223" s="54"/>
      <c r="EI223" s="54"/>
      <c r="EJ223" s="54"/>
      <c r="EK223" s="54"/>
      <c r="EL223" s="54"/>
      <c r="EM223" s="54"/>
      <c r="EN223" s="54"/>
      <c r="EO223" s="54"/>
      <c r="EP223" s="54"/>
      <c r="EQ223" s="54"/>
      <c r="ER223" s="54"/>
      <c r="ES223" s="54"/>
      <c r="ET223" s="54"/>
      <c r="EU223" s="54"/>
      <c r="EV223" s="54"/>
      <c r="EW223" s="54"/>
      <c r="EX223" s="54"/>
      <c r="EY223" s="54"/>
      <c r="EZ223" s="54"/>
      <c r="FA223" s="54"/>
      <c r="FB223" s="54"/>
      <c r="FC223" s="54"/>
      <c r="FD223" s="54"/>
      <c r="FE223" s="54"/>
      <c r="FF223" s="54"/>
      <c r="FG223" s="54"/>
      <c r="FH223" s="54"/>
      <c r="FI223" s="54"/>
      <c r="FJ223" s="54"/>
      <c r="FK223" s="54"/>
      <c r="FL223" s="54"/>
      <c r="FM223" s="54"/>
      <c r="FN223" s="54"/>
      <c r="FO223" s="54"/>
      <c r="FP223" s="54"/>
      <c r="FQ223" s="54"/>
      <c r="FR223" s="54"/>
      <c r="FS223" s="54"/>
      <c r="FT223" s="54"/>
      <c r="FU223" s="54"/>
      <c r="FV223" s="54"/>
      <c r="FW223" s="54"/>
      <c r="FX223" s="54"/>
      <c r="FY223" s="54"/>
      <c r="FZ223" s="54"/>
      <c r="GA223" s="54"/>
      <c r="GB223" s="54"/>
      <c r="GC223" s="54"/>
      <c r="GD223" s="54"/>
      <c r="GE223" s="54"/>
      <c r="GF223" s="54"/>
      <c r="GG223" s="54"/>
      <c r="GH223" s="54"/>
      <c r="GI223" s="54"/>
      <c r="GJ223" s="54"/>
      <c r="GK223" s="54"/>
      <c r="GL223" s="54"/>
      <c r="GM223" s="54"/>
      <c r="GN223" s="54"/>
      <c r="GO223" s="54"/>
      <c r="GP223" s="54"/>
      <c r="GQ223" s="54"/>
      <c r="GR223" s="54"/>
      <c r="GS223" s="54"/>
      <c r="GT223" s="54"/>
      <c r="GU223" s="54"/>
      <c r="GV223" s="54"/>
      <c r="GW223" s="54"/>
      <c r="GX223" s="54"/>
      <c r="GY223" s="54"/>
      <c r="GZ223" s="54"/>
      <c r="HA223" s="54"/>
      <c r="HB223" s="54"/>
      <c r="HC223" s="54"/>
      <c r="HD223" s="54"/>
      <c r="HE223" s="54"/>
      <c r="HF223" s="54"/>
      <c r="HG223" s="54"/>
      <c r="HH223" s="54"/>
      <c r="HI223" s="54"/>
      <c r="HJ223" s="54"/>
      <c r="HK223" s="54"/>
      <c r="HL223" s="54"/>
      <c r="HM223" s="54"/>
      <c r="HN223" s="54"/>
      <c r="HO223" s="54"/>
      <c r="HP223" s="54"/>
      <c r="HQ223" s="54"/>
      <c r="HR223" s="54"/>
      <c r="HS223" s="54"/>
      <c r="HT223" s="54"/>
      <c r="HU223" s="54"/>
      <c r="HV223" s="54"/>
      <c r="HW223" s="54"/>
    </row>
    <row r="224" spans="1:233" ht="15.75">
      <c r="E224" s="257" t="s">
        <v>168</v>
      </c>
      <c r="F224" s="258">
        <v>46076.100000000006</v>
      </c>
      <c r="G224" s="258">
        <v>49765.3</v>
      </c>
      <c r="H224" s="258">
        <v>73055.799999999988</v>
      </c>
      <c r="I224" s="258">
        <v>81973.599999999991</v>
      </c>
      <c r="J224" s="258">
        <v>21071.200000000001</v>
      </c>
      <c r="K224" s="258">
        <v>43071.199999999997</v>
      </c>
      <c r="L224" s="258">
        <v>50904.9</v>
      </c>
      <c r="M224" s="258">
        <v>60061.600000000006</v>
      </c>
      <c r="N224" s="258">
        <v>63421.099999999991</v>
      </c>
      <c r="O224" s="258">
        <v>51830.3</v>
      </c>
      <c r="P224" s="258">
        <v>75552.3</v>
      </c>
      <c r="Q224" s="258">
        <v>81241.7</v>
      </c>
      <c r="R224" s="258">
        <v>70211.89999999998</v>
      </c>
      <c r="S224" s="258">
        <v>86706.6</v>
      </c>
      <c r="T224" s="258">
        <v>77064.2</v>
      </c>
      <c r="U224" s="258">
        <v>79078</v>
      </c>
      <c r="V224" s="258">
        <v>71983.199999999997</v>
      </c>
      <c r="W224" s="258">
        <v>76338.899999999994</v>
      </c>
      <c r="X224" s="259">
        <v>82985.800000000017</v>
      </c>
      <c r="Y224" s="259">
        <v>50449.700000000004</v>
      </c>
      <c r="Z224" s="259">
        <v>24121.300000000003</v>
      </c>
      <c r="AA224" s="259">
        <v>15615.099999999999</v>
      </c>
      <c r="AB224" s="259">
        <v>15312</v>
      </c>
      <c r="AC224" s="259">
        <v>18247.900000000001</v>
      </c>
      <c r="AD224" s="260">
        <v>0</v>
      </c>
      <c r="AE224" s="260">
        <v>0</v>
      </c>
      <c r="AF224" s="260">
        <v>0</v>
      </c>
      <c r="AG224" s="260">
        <v>0</v>
      </c>
      <c r="AH224" s="260">
        <v>0</v>
      </c>
      <c r="AI224" s="260">
        <v>0</v>
      </c>
      <c r="AJ224" s="260">
        <v>0</v>
      </c>
      <c r="AK224" s="260">
        <v>0</v>
      </c>
      <c r="AL224" s="260">
        <v>0</v>
      </c>
      <c r="AM224" s="260">
        <v>0</v>
      </c>
      <c r="AN224" s="260">
        <v>0</v>
      </c>
      <c r="AO224" s="260">
        <v>0</v>
      </c>
      <c r="AP224" s="260">
        <v>0</v>
      </c>
      <c r="AQ224" s="260">
        <v>0</v>
      </c>
      <c r="AR224" s="260">
        <v>0</v>
      </c>
      <c r="AS224" s="260">
        <v>0</v>
      </c>
      <c r="AT224" s="260">
        <v>0</v>
      </c>
      <c r="AU224" s="260">
        <v>0</v>
      </c>
      <c r="BM224" s="54"/>
      <c r="BN224" s="54"/>
      <c r="BO224" s="54"/>
      <c r="BP224" s="54"/>
      <c r="BQ224" s="54"/>
      <c r="BR224" s="54"/>
      <c r="BS224" s="54"/>
      <c r="BT224" s="54"/>
      <c r="BU224" s="54"/>
      <c r="BV224" s="54"/>
      <c r="CV224" s="54"/>
      <c r="CW224" s="54"/>
    </row>
    <row r="225" spans="1:105" ht="15.75">
      <c r="E225" s="257" t="s">
        <v>170</v>
      </c>
      <c r="F225" s="258">
        <v>73843.000000000015</v>
      </c>
      <c r="G225" s="258">
        <v>74557.5</v>
      </c>
      <c r="H225" s="258">
        <v>35710.200000000004</v>
      </c>
      <c r="I225" s="258">
        <v>8790.7000000000007</v>
      </c>
      <c r="J225" s="258">
        <v>1645.6000000000001</v>
      </c>
      <c r="K225" s="258">
        <v>6018.7999999999993</v>
      </c>
      <c r="L225" s="258">
        <v>5795.2</v>
      </c>
      <c r="M225" s="258">
        <v>6391.8999999999987</v>
      </c>
      <c r="N225" s="258">
        <v>7520.2000000000007</v>
      </c>
      <c r="O225" s="258">
        <v>3448.5000000000005</v>
      </c>
      <c r="P225" s="258">
        <v>8480.5</v>
      </c>
      <c r="Q225" s="258">
        <v>9642.8000000000011</v>
      </c>
      <c r="R225" s="258">
        <v>9252.2999999999993</v>
      </c>
      <c r="S225" s="258">
        <v>12158.7</v>
      </c>
      <c r="T225" s="258">
        <v>11118</v>
      </c>
      <c r="U225" s="258">
        <v>10363.699999999997</v>
      </c>
      <c r="V225" s="258">
        <v>8179.1999999999989</v>
      </c>
      <c r="W225" s="258">
        <v>9665.1</v>
      </c>
      <c r="X225" s="259">
        <v>11001.6</v>
      </c>
      <c r="Y225" s="259">
        <v>6156.6</v>
      </c>
      <c r="Z225" s="259">
        <v>2292.9</v>
      </c>
      <c r="AA225" s="259">
        <v>1021.9000000000001</v>
      </c>
      <c r="AB225" s="259">
        <v>1225.0999999999999</v>
      </c>
      <c r="AC225" s="259">
        <v>1791.1999999999998</v>
      </c>
      <c r="AD225" s="260">
        <v>0</v>
      </c>
      <c r="AE225" s="260">
        <v>0</v>
      </c>
      <c r="AF225" s="260">
        <v>0</v>
      </c>
      <c r="AG225" s="260">
        <v>0</v>
      </c>
      <c r="AH225" s="260">
        <v>0</v>
      </c>
      <c r="AI225" s="260">
        <v>0</v>
      </c>
      <c r="AJ225" s="260">
        <v>0</v>
      </c>
      <c r="AK225" s="260">
        <v>0</v>
      </c>
      <c r="AL225" s="260">
        <v>0</v>
      </c>
      <c r="AM225" s="260">
        <v>0</v>
      </c>
      <c r="AN225" s="260">
        <v>0</v>
      </c>
      <c r="AO225" s="260">
        <v>0</v>
      </c>
      <c r="AP225" s="260">
        <v>0</v>
      </c>
      <c r="AQ225" s="260">
        <v>0</v>
      </c>
      <c r="AR225" s="260">
        <v>0</v>
      </c>
      <c r="AS225" s="260">
        <v>0</v>
      </c>
      <c r="AT225" s="260">
        <v>0</v>
      </c>
      <c r="AU225" s="260">
        <v>0</v>
      </c>
      <c r="AV225" s="54"/>
      <c r="AW225" s="54"/>
      <c r="AX225" s="54"/>
      <c r="AY225" s="54"/>
      <c r="AZ225" s="54"/>
      <c r="BA225" s="54"/>
      <c r="BB225" s="54"/>
      <c r="BC225" s="54"/>
      <c r="BD225" s="54"/>
      <c r="BE225" s="54"/>
      <c r="BF225" s="54"/>
      <c r="BG225" s="54"/>
      <c r="BH225" s="54"/>
      <c r="BI225" s="54"/>
      <c r="BJ225" s="54"/>
      <c r="BW225" s="54"/>
      <c r="BX225" s="54"/>
      <c r="BY225" s="54"/>
      <c r="BZ225" s="54"/>
      <c r="CA225" s="54"/>
      <c r="CB225" s="54"/>
      <c r="CC225" s="54"/>
      <c r="CD225" s="54"/>
      <c r="CE225" s="54"/>
      <c r="CF225" s="54"/>
      <c r="CG225" s="54"/>
      <c r="CH225" s="54"/>
      <c r="CI225" s="54"/>
      <c r="CJ225" s="54"/>
      <c r="CK225" s="54"/>
      <c r="CL225" s="54"/>
      <c r="CM225" s="54"/>
      <c r="CN225" s="54"/>
      <c r="CO225" s="54"/>
      <c r="CX225" s="54"/>
      <c r="CY225" s="54"/>
      <c r="CZ225" s="54"/>
      <c r="DA225" s="54"/>
    </row>
    <row r="226" spans="1:105" ht="15.75">
      <c r="E226" s="261" t="s">
        <v>74</v>
      </c>
      <c r="F226" s="262">
        <v>119919.10000000002</v>
      </c>
      <c r="G226" s="262">
        <v>124322.8</v>
      </c>
      <c r="H226" s="262">
        <v>108766</v>
      </c>
      <c r="I226" s="262">
        <v>90764.299999999988</v>
      </c>
      <c r="J226" s="262">
        <v>22716.799999999999</v>
      </c>
      <c r="K226" s="262">
        <v>49090</v>
      </c>
      <c r="L226" s="262">
        <v>56700.1</v>
      </c>
      <c r="M226" s="262">
        <v>66453.5</v>
      </c>
      <c r="N226" s="262">
        <v>70941.299999999988</v>
      </c>
      <c r="O226" s="262">
        <v>55278.8</v>
      </c>
      <c r="P226" s="262">
        <v>84032.8</v>
      </c>
      <c r="Q226" s="262">
        <v>90884.5</v>
      </c>
      <c r="R226" s="262">
        <v>79464.199999999983</v>
      </c>
      <c r="S226" s="262">
        <v>98865.3</v>
      </c>
      <c r="T226" s="262">
        <v>88182.2</v>
      </c>
      <c r="U226" s="262">
        <v>89441.7</v>
      </c>
      <c r="V226" s="262">
        <v>80162.399999999994</v>
      </c>
      <c r="W226" s="262">
        <v>86004</v>
      </c>
      <c r="X226" s="263">
        <v>93987.400000000023</v>
      </c>
      <c r="Y226" s="263">
        <v>56606.3</v>
      </c>
      <c r="Z226" s="263">
        <v>26414.200000000004</v>
      </c>
      <c r="AA226" s="263">
        <v>16637</v>
      </c>
      <c r="AB226" s="263">
        <v>16537.099999999999</v>
      </c>
      <c r="AC226" s="263">
        <v>20039.100000000002</v>
      </c>
      <c r="AD226" s="264">
        <v>0</v>
      </c>
      <c r="AE226" s="264">
        <v>0</v>
      </c>
      <c r="AF226" s="264">
        <v>0</v>
      </c>
      <c r="AG226" s="264">
        <v>0</v>
      </c>
      <c r="AH226" s="264">
        <v>0</v>
      </c>
      <c r="AI226" s="264">
        <v>0</v>
      </c>
      <c r="AJ226" s="264">
        <v>0</v>
      </c>
      <c r="AK226" s="264">
        <v>0</v>
      </c>
      <c r="AL226" s="264">
        <v>0</v>
      </c>
      <c r="AM226" s="264">
        <v>0</v>
      </c>
      <c r="AN226" s="264">
        <v>0</v>
      </c>
      <c r="AO226" s="264">
        <v>0</v>
      </c>
      <c r="AP226" s="264">
        <v>0</v>
      </c>
      <c r="AQ226" s="264">
        <v>0</v>
      </c>
      <c r="AR226" s="264">
        <v>0</v>
      </c>
      <c r="AS226" s="264">
        <v>0</v>
      </c>
      <c r="AT226" s="264">
        <v>0</v>
      </c>
      <c r="AU226" s="264">
        <v>0</v>
      </c>
      <c r="AV226" s="54"/>
      <c r="AW226" s="54"/>
      <c r="AX226" s="54"/>
      <c r="AY226" s="54"/>
      <c r="AZ226" s="54"/>
      <c r="BA226" s="54"/>
      <c r="BB226" s="54"/>
      <c r="BC226" s="54"/>
      <c r="BD226" s="54"/>
      <c r="BE226" s="54"/>
      <c r="BF226" s="54"/>
      <c r="BG226" s="54"/>
      <c r="BH226" s="54"/>
      <c r="BI226" s="54"/>
      <c r="BJ226" s="54"/>
      <c r="BW226" s="54"/>
      <c r="BX226" s="54"/>
      <c r="BY226" s="54"/>
      <c r="BZ226" s="54"/>
      <c r="CA226" s="54"/>
      <c r="CB226" s="54"/>
      <c r="CC226" s="54"/>
      <c r="CD226" s="54"/>
      <c r="CE226" s="54"/>
      <c r="CF226" s="54"/>
      <c r="CG226" s="54"/>
      <c r="CH226" s="54"/>
      <c r="CI226" s="54"/>
      <c r="CJ226" s="54"/>
      <c r="CK226" s="54"/>
      <c r="CL226" s="54"/>
      <c r="CM226" s="54"/>
      <c r="CN226" s="54"/>
      <c r="CO226" s="54"/>
      <c r="CX226" s="54"/>
      <c r="CY226" s="54"/>
      <c r="CZ226" s="54"/>
      <c r="DA226" s="54"/>
    </row>
    <row r="227" spans="1:105" ht="15.75">
      <c r="E227" s="265" t="s">
        <v>252</v>
      </c>
      <c r="F227" s="262"/>
      <c r="G227" s="262"/>
      <c r="H227" s="262"/>
      <c r="I227" s="262"/>
      <c r="J227" s="262"/>
      <c r="K227" s="262"/>
      <c r="L227" s="262"/>
      <c r="M227" s="262"/>
      <c r="N227" s="262"/>
      <c r="O227" s="262"/>
      <c r="P227" s="262"/>
      <c r="Q227" s="262"/>
      <c r="R227" s="262"/>
      <c r="S227" s="262"/>
      <c r="T227" s="262"/>
      <c r="U227" s="262"/>
      <c r="V227" s="262"/>
      <c r="W227" s="262"/>
      <c r="X227" s="263"/>
      <c r="Y227" s="263"/>
      <c r="Z227" s="263"/>
      <c r="AA227" s="263"/>
      <c r="AB227" s="263"/>
      <c r="AC227" s="263"/>
      <c r="AD227" s="264"/>
      <c r="AE227" s="264"/>
      <c r="AF227" s="264"/>
      <c r="AG227" s="264"/>
      <c r="AH227" s="264"/>
      <c r="AI227" s="264"/>
      <c r="AJ227" s="264"/>
      <c r="AK227" s="264"/>
      <c r="AL227" s="264"/>
      <c r="AM227" s="264"/>
      <c r="AN227" s="264"/>
      <c r="AO227" s="264"/>
      <c r="AP227" s="264"/>
      <c r="AQ227" s="264"/>
      <c r="AR227" s="264"/>
      <c r="AS227" s="264"/>
      <c r="AT227" s="264"/>
      <c r="AU227" s="264"/>
      <c r="AV227" s="54"/>
      <c r="AW227" s="54"/>
      <c r="AX227" s="54"/>
      <c r="AY227" s="54"/>
      <c r="AZ227" s="54"/>
      <c r="BA227" s="54"/>
      <c r="BB227" s="54"/>
      <c r="BC227" s="54"/>
      <c r="BD227" s="54"/>
      <c r="BE227" s="54"/>
      <c r="BF227" s="54"/>
      <c r="BG227" s="54"/>
      <c r="BH227" s="54"/>
      <c r="BI227" s="54"/>
      <c r="BJ227" s="54"/>
      <c r="BW227" s="54"/>
      <c r="BX227" s="54"/>
      <c r="BY227" s="54"/>
      <c r="BZ227" s="54"/>
      <c r="CA227" s="54"/>
      <c r="CB227" s="54"/>
      <c r="CC227" s="54"/>
      <c r="CD227" s="54"/>
      <c r="CE227" s="54"/>
      <c r="CF227" s="54"/>
      <c r="CG227" s="54"/>
      <c r="CH227" s="54"/>
      <c r="CI227" s="54"/>
      <c r="CJ227" s="54"/>
      <c r="CK227" s="54"/>
      <c r="CL227" s="54"/>
      <c r="CM227" s="54"/>
      <c r="CN227" s="54"/>
      <c r="CO227" s="54"/>
      <c r="CX227" s="54"/>
      <c r="CY227" s="54"/>
      <c r="CZ227" s="54"/>
      <c r="DA227" s="54"/>
    </row>
    <row r="228" spans="1:105">
      <c r="E228" s="257" t="s">
        <v>168</v>
      </c>
      <c r="F228" s="258">
        <v>50587.299999999996</v>
      </c>
      <c r="G228" s="258">
        <v>28657</v>
      </c>
      <c r="H228" s="258">
        <v>0</v>
      </c>
      <c r="I228" s="258">
        <v>0</v>
      </c>
      <c r="J228" s="258">
        <v>0</v>
      </c>
      <c r="K228" s="258">
        <v>0</v>
      </c>
      <c r="L228" s="258">
        <v>0</v>
      </c>
      <c r="M228" s="258">
        <v>0</v>
      </c>
      <c r="N228" s="258">
        <v>0</v>
      </c>
      <c r="O228" s="258">
        <v>0</v>
      </c>
      <c r="P228" s="258">
        <v>0</v>
      </c>
      <c r="Q228" s="258">
        <v>0</v>
      </c>
      <c r="R228" s="258">
        <v>0</v>
      </c>
      <c r="S228" s="258">
        <v>0</v>
      </c>
      <c r="T228" s="258">
        <v>0</v>
      </c>
      <c r="U228" s="258">
        <v>0</v>
      </c>
      <c r="V228" s="258">
        <v>0</v>
      </c>
      <c r="W228" s="258">
        <v>0</v>
      </c>
      <c r="X228" s="259">
        <v>0</v>
      </c>
      <c r="Y228" s="259">
        <v>0</v>
      </c>
      <c r="Z228" s="259">
        <v>0</v>
      </c>
      <c r="AA228" s="259">
        <v>0</v>
      </c>
      <c r="AB228" s="259">
        <v>0</v>
      </c>
      <c r="AC228" s="259">
        <v>0</v>
      </c>
      <c r="AD228" s="260">
        <v>0</v>
      </c>
      <c r="AE228" s="260">
        <v>0</v>
      </c>
      <c r="AF228" s="260">
        <v>0</v>
      </c>
      <c r="AG228" s="260">
        <v>0</v>
      </c>
      <c r="AH228" s="260">
        <v>0</v>
      </c>
      <c r="AI228" s="260">
        <v>0</v>
      </c>
      <c r="AJ228" s="260">
        <v>0</v>
      </c>
      <c r="AK228" s="260">
        <v>0</v>
      </c>
      <c r="AL228" s="260">
        <v>0</v>
      </c>
      <c r="AM228" s="260">
        <v>0</v>
      </c>
      <c r="AN228" s="260">
        <v>0</v>
      </c>
      <c r="AO228" s="260">
        <v>0</v>
      </c>
      <c r="AP228" s="260">
        <v>0</v>
      </c>
      <c r="AQ228" s="260">
        <v>0</v>
      </c>
      <c r="AR228" s="260">
        <v>0</v>
      </c>
      <c r="AS228" s="260">
        <v>0</v>
      </c>
      <c r="AT228" s="260">
        <v>0</v>
      </c>
      <c r="AU228" s="260">
        <v>0</v>
      </c>
    </row>
    <row r="229" spans="1:105">
      <c r="E229" s="257" t="s">
        <v>170</v>
      </c>
      <c r="F229" s="258">
        <v>132058.1</v>
      </c>
      <c r="G229" s="258">
        <v>56155.299999999996</v>
      </c>
      <c r="H229" s="258">
        <v>19123.7</v>
      </c>
      <c r="I229" s="258">
        <v>0</v>
      </c>
      <c r="J229" s="258">
        <v>0</v>
      </c>
      <c r="K229" s="258">
        <v>0</v>
      </c>
      <c r="L229" s="258">
        <v>0</v>
      </c>
      <c r="M229" s="258">
        <v>0</v>
      </c>
      <c r="N229" s="258">
        <v>0</v>
      </c>
      <c r="O229" s="258">
        <v>0</v>
      </c>
      <c r="P229" s="258">
        <v>0</v>
      </c>
      <c r="Q229" s="258">
        <v>6617.3</v>
      </c>
      <c r="R229" s="258">
        <v>23891.3</v>
      </c>
      <c r="S229" s="258">
        <v>0</v>
      </c>
      <c r="T229" s="258">
        <v>9290.6</v>
      </c>
      <c r="U229" s="258">
        <v>2502</v>
      </c>
      <c r="V229" s="258">
        <v>0</v>
      </c>
      <c r="W229" s="258">
        <v>0</v>
      </c>
      <c r="X229" s="259">
        <v>0</v>
      </c>
      <c r="Y229" s="259">
        <v>0</v>
      </c>
      <c r="Z229" s="259">
        <v>0</v>
      </c>
      <c r="AA229" s="259">
        <v>0</v>
      </c>
      <c r="AB229" s="259">
        <v>0</v>
      </c>
      <c r="AC229" s="259">
        <v>0</v>
      </c>
      <c r="AD229" s="260">
        <v>0</v>
      </c>
      <c r="AE229" s="260">
        <v>0</v>
      </c>
      <c r="AF229" s="260">
        <v>0</v>
      </c>
      <c r="AG229" s="260">
        <v>0</v>
      </c>
      <c r="AH229" s="260">
        <v>0</v>
      </c>
      <c r="AI229" s="260">
        <v>0</v>
      </c>
      <c r="AJ229" s="260">
        <v>0</v>
      </c>
      <c r="AK229" s="260">
        <v>0</v>
      </c>
      <c r="AL229" s="260">
        <v>0</v>
      </c>
      <c r="AM229" s="260">
        <v>0</v>
      </c>
      <c r="AN229" s="260">
        <v>0</v>
      </c>
      <c r="AO229" s="260">
        <v>0</v>
      </c>
      <c r="AP229" s="260">
        <v>0</v>
      </c>
      <c r="AQ229" s="260">
        <v>0</v>
      </c>
      <c r="AR229" s="260">
        <v>0</v>
      </c>
      <c r="AS229" s="260">
        <v>0</v>
      </c>
      <c r="AT229" s="260">
        <v>0</v>
      </c>
      <c r="AU229" s="260">
        <v>0</v>
      </c>
    </row>
    <row r="230" spans="1:105" ht="15.75">
      <c r="E230" s="261" t="s">
        <v>74</v>
      </c>
      <c r="F230" s="262">
        <v>182645.4</v>
      </c>
      <c r="G230" s="262">
        <v>84812.299999999988</v>
      </c>
      <c r="H230" s="262">
        <v>19123.7</v>
      </c>
      <c r="I230" s="262">
        <v>0</v>
      </c>
      <c r="J230" s="262">
        <v>0</v>
      </c>
      <c r="K230" s="262">
        <v>0</v>
      </c>
      <c r="L230" s="262">
        <v>0</v>
      </c>
      <c r="M230" s="262">
        <v>0</v>
      </c>
      <c r="N230" s="262">
        <v>0</v>
      </c>
      <c r="O230" s="262">
        <v>0</v>
      </c>
      <c r="P230" s="262">
        <v>0</v>
      </c>
      <c r="Q230" s="262">
        <v>6617.3</v>
      </c>
      <c r="R230" s="262">
        <v>23891.3</v>
      </c>
      <c r="S230" s="262">
        <v>0</v>
      </c>
      <c r="T230" s="262">
        <v>9290.6</v>
      </c>
      <c r="U230" s="262">
        <v>2502</v>
      </c>
      <c r="V230" s="262">
        <v>0</v>
      </c>
      <c r="W230" s="262">
        <v>0</v>
      </c>
      <c r="X230" s="263">
        <v>0</v>
      </c>
      <c r="Y230" s="263">
        <v>0</v>
      </c>
      <c r="Z230" s="263">
        <v>0</v>
      </c>
      <c r="AA230" s="263">
        <v>0</v>
      </c>
      <c r="AB230" s="263">
        <v>0</v>
      </c>
      <c r="AC230" s="263">
        <v>0</v>
      </c>
      <c r="AD230" s="264">
        <v>0</v>
      </c>
      <c r="AE230" s="264">
        <v>0</v>
      </c>
      <c r="AF230" s="264">
        <v>0</v>
      </c>
      <c r="AG230" s="264">
        <v>0</v>
      </c>
      <c r="AH230" s="264">
        <v>0</v>
      </c>
      <c r="AI230" s="264">
        <v>0</v>
      </c>
      <c r="AJ230" s="264">
        <v>0</v>
      </c>
      <c r="AK230" s="264">
        <v>0</v>
      </c>
      <c r="AL230" s="264">
        <v>0</v>
      </c>
      <c r="AM230" s="264">
        <v>0</v>
      </c>
      <c r="AN230" s="264">
        <v>0</v>
      </c>
      <c r="AO230" s="264">
        <v>0</v>
      </c>
      <c r="AP230" s="264">
        <v>0</v>
      </c>
      <c r="AQ230" s="264">
        <v>0</v>
      </c>
      <c r="AR230" s="264">
        <v>0</v>
      </c>
      <c r="AS230" s="264">
        <v>0</v>
      </c>
      <c r="AT230" s="264">
        <v>0</v>
      </c>
      <c r="AU230" s="264">
        <v>0</v>
      </c>
      <c r="AV230" s="54"/>
      <c r="AW230" s="54"/>
      <c r="AX230" s="54"/>
      <c r="AY230" s="54"/>
      <c r="AZ230" s="54"/>
      <c r="BA230" s="54"/>
      <c r="BB230" s="54"/>
      <c r="BC230" s="54"/>
      <c r="BD230" s="54"/>
      <c r="BE230" s="54"/>
      <c r="BF230" s="54"/>
      <c r="BG230" s="54"/>
      <c r="BH230" s="54"/>
      <c r="BI230" s="54"/>
      <c r="BJ230" s="54"/>
      <c r="BW230" s="54"/>
      <c r="BX230" s="54"/>
      <c r="BY230" s="54"/>
      <c r="BZ230" s="54"/>
      <c r="CA230" s="54"/>
      <c r="CB230" s="54"/>
      <c r="CC230" s="54"/>
      <c r="CD230" s="54"/>
      <c r="CE230" s="54"/>
      <c r="CF230" s="54"/>
      <c r="CG230" s="54"/>
      <c r="CH230" s="54"/>
      <c r="CI230" s="54"/>
      <c r="CJ230" s="54"/>
      <c r="CK230" s="54"/>
      <c r="CL230" s="54"/>
      <c r="CM230" s="54"/>
      <c r="CN230" s="54"/>
      <c r="CO230" s="54"/>
      <c r="CX230" s="54"/>
      <c r="CY230" s="54"/>
      <c r="CZ230" s="54"/>
      <c r="DA230" s="54"/>
    </row>
    <row r="231" spans="1:105" ht="15.75">
      <c r="E231" s="246" t="s">
        <v>253</v>
      </c>
      <c r="F231" s="255"/>
      <c r="G231" s="255"/>
      <c r="H231" s="255"/>
      <c r="I231" s="255"/>
      <c r="J231" s="255"/>
      <c r="K231" s="255"/>
      <c r="L231" s="255"/>
      <c r="M231" s="255"/>
      <c r="N231" s="255"/>
      <c r="O231" s="255"/>
      <c r="P231" s="255"/>
      <c r="Q231" s="255"/>
      <c r="R231" s="255"/>
      <c r="S231" s="255"/>
      <c r="T231" s="255"/>
      <c r="U231" s="255"/>
      <c r="V231" s="255"/>
      <c r="W231" s="255"/>
      <c r="X231" s="256"/>
      <c r="Y231" s="256"/>
      <c r="Z231" s="256"/>
      <c r="AA231" s="256"/>
      <c r="AB231" s="256"/>
      <c r="AC231" s="256"/>
      <c r="AD231" s="155"/>
      <c r="AE231" s="155"/>
      <c r="AF231" s="155"/>
      <c r="AG231" s="155"/>
      <c r="AH231" s="155"/>
      <c r="AI231" s="155"/>
      <c r="AJ231" s="155"/>
      <c r="AK231" s="155"/>
      <c r="AL231" s="155"/>
      <c r="AM231" s="155"/>
      <c r="AN231" s="155"/>
      <c r="AO231" s="155"/>
      <c r="AP231" s="155"/>
      <c r="AQ231" s="155"/>
      <c r="AR231" s="155"/>
      <c r="AS231" s="155"/>
      <c r="AT231" s="155"/>
      <c r="AU231" s="155"/>
    </row>
    <row r="232" spans="1:105">
      <c r="E232" s="288" t="s">
        <v>168</v>
      </c>
      <c r="F232" s="258">
        <v>193484.79999999999</v>
      </c>
      <c r="G232" s="258">
        <v>197012.5</v>
      </c>
      <c r="H232" s="258">
        <v>160147.79999999999</v>
      </c>
      <c r="I232" s="258">
        <v>211983.10000000003</v>
      </c>
      <c r="J232" s="258">
        <v>206757.99999999994</v>
      </c>
      <c r="K232" s="258">
        <v>212314.50000000012</v>
      </c>
      <c r="L232" s="258">
        <v>203433.59999999998</v>
      </c>
      <c r="M232" s="258">
        <v>218101.9</v>
      </c>
      <c r="N232" s="258">
        <v>231903.90000000002</v>
      </c>
      <c r="O232" s="258">
        <v>189520.5</v>
      </c>
      <c r="P232" s="258">
        <v>238332.7</v>
      </c>
      <c r="Q232" s="258">
        <v>264294.19999999995</v>
      </c>
      <c r="R232" s="258">
        <v>253451.2</v>
      </c>
      <c r="S232" s="258">
        <v>296156.5</v>
      </c>
      <c r="T232" s="258">
        <v>263507.8</v>
      </c>
      <c r="U232" s="258">
        <v>268217</v>
      </c>
      <c r="V232" s="258">
        <v>246723.8</v>
      </c>
      <c r="W232" s="258">
        <v>246224.69999999995</v>
      </c>
      <c r="X232" s="259">
        <v>271183.2</v>
      </c>
      <c r="Y232" s="259">
        <v>173814</v>
      </c>
      <c r="Z232" s="259">
        <v>136249.80000000002</v>
      </c>
      <c r="AA232" s="259">
        <v>104955.6</v>
      </c>
      <c r="AB232" s="259">
        <v>106258.6</v>
      </c>
      <c r="AC232" s="259">
        <v>109689.40000000002</v>
      </c>
      <c r="AD232" s="260">
        <v>133015.095</v>
      </c>
      <c r="AE232" s="260">
        <v>130272.97044984117</v>
      </c>
      <c r="AF232" s="260">
        <v>128186.06472695032</v>
      </c>
      <c r="AG232" s="260">
        <v>107394.747385036</v>
      </c>
      <c r="AH232" s="260">
        <v>97180.217862099249</v>
      </c>
      <c r="AI232" s="260">
        <v>97793.890014386721</v>
      </c>
      <c r="AJ232" s="260">
        <v>99187.786531938269</v>
      </c>
      <c r="AK232" s="260">
        <v>101078.43493337388</v>
      </c>
      <c r="AL232" s="260">
        <v>103714.35944288026</v>
      </c>
      <c r="AM232" s="260">
        <v>104686.37989391021</v>
      </c>
      <c r="AN232" s="260">
        <v>105546.34992556795</v>
      </c>
      <c r="AO232" s="260">
        <v>106642.01900225779</v>
      </c>
      <c r="AP232" s="260">
        <v>107923.96652966582</v>
      </c>
      <c r="AQ232" s="260">
        <v>108329.92084964318</v>
      </c>
      <c r="AR232" s="260">
        <v>108443.83274472479</v>
      </c>
      <c r="AS232" s="260">
        <v>108562.8489121506</v>
      </c>
      <c r="AT232" s="260">
        <v>108692.18885681751</v>
      </c>
      <c r="AU232" s="260">
        <v>108969.43762500299</v>
      </c>
    </row>
    <row r="233" spans="1:105">
      <c r="E233" s="288" t="s">
        <v>170</v>
      </c>
      <c r="F233" s="258">
        <v>462907.6</v>
      </c>
      <c r="G233" s="258">
        <v>440260.5</v>
      </c>
      <c r="H233" s="258">
        <v>302257.09999999998</v>
      </c>
      <c r="I233" s="258">
        <v>272602.49999999994</v>
      </c>
      <c r="J233" s="258">
        <v>166802.60000000006</v>
      </c>
      <c r="K233" s="258">
        <v>225455.40000000014</v>
      </c>
      <c r="L233" s="258">
        <v>184120.90000000005</v>
      </c>
      <c r="M233" s="258">
        <v>232415.5</v>
      </c>
      <c r="N233" s="258">
        <v>279600.60000000003</v>
      </c>
      <c r="O233" s="258">
        <v>217795.6</v>
      </c>
      <c r="P233" s="258">
        <v>288973.5</v>
      </c>
      <c r="Q233" s="258">
        <v>331513.99999999994</v>
      </c>
      <c r="R233" s="258">
        <v>337453.19999999995</v>
      </c>
      <c r="S233" s="258">
        <v>366285.9</v>
      </c>
      <c r="T233" s="258">
        <v>355294.7</v>
      </c>
      <c r="U233" s="258">
        <v>362096.00000000006</v>
      </c>
      <c r="V233" s="258">
        <v>285894</v>
      </c>
      <c r="W233" s="258">
        <v>311108.09999999992</v>
      </c>
      <c r="X233" s="259">
        <v>333357.10000000003</v>
      </c>
      <c r="Y233" s="259">
        <v>331458.99999999994</v>
      </c>
      <c r="Z233" s="259">
        <v>242602</v>
      </c>
      <c r="AA233" s="259">
        <v>190112.2</v>
      </c>
      <c r="AB233" s="259">
        <v>156532.5</v>
      </c>
      <c r="AC233" s="259">
        <v>158017.60000000003</v>
      </c>
      <c r="AD233" s="260">
        <v>179433.4050000002</v>
      </c>
      <c r="AE233" s="260">
        <v>177400.63785713044</v>
      </c>
      <c r="AF233" s="260">
        <v>175972.79212082867</v>
      </c>
      <c r="AG233" s="260">
        <v>160538.46503647056</v>
      </c>
      <c r="AH233" s="260">
        <v>157673.30856037326</v>
      </c>
      <c r="AI233" s="260">
        <v>128049.03614275798</v>
      </c>
      <c r="AJ233" s="260">
        <v>97995.382032341004</v>
      </c>
      <c r="AK233" s="260">
        <v>63844.685554372831</v>
      </c>
      <c r="AL233" s="260">
        <v>55420.242489979071</v>
      </c>
      <c r="AM233" s="260">
        <v>61770.768829469103</v>
      </c>
      <c r="AN233" s="260">
        <v>67905.40993987456</v>
      </c>
      <c r="AO233" s="260">
        <v>71655.33602213049</v>
      </c>
      <c r="AP233" s="260">
        <v>75516.099051804689</v>
      </c>
      <c r="AQ233" s="260">
        <v>77683.356859799969</v>
      </c>
      <c r="AR233" s="260">
        <v>79609.958697203852</v>
      </c>
      <c r="AS233" s="260">
        <v>81513.502178654977</v>
      </c>
      <c r="AT233" s="260">
        <v>83398.827221693369</v>
      </c>
      <c r="AU233" s="260">
        <v>85372.425425277717</v>
      </c>
    </row>
    <row r="234" spans="1:105" ht="15.75">
      <c r="E234" s="295" t="s">
        <v>74</v>
      </c>
      <c r="F234" s="267">
        <v>656392.39999999991</v>
      </c>
      <c r="G234" s="267">
        <v>637273</v>
      </c>
      <c r="H234" s="267">
        <v>462404.9</v>
      </c>
      <c r="I234" s="267">
        <v>484585.6</v>
      </c>
      <c r="J234" s="267">
        <v>373560.6</v>
      </c>
      <c r="K234" s="267">
        <v>437769.90000000031</v>
      </c>
      <c r="L234" s="267">
        <v>387554.5</v>
      </c>
      <c r="M234" s="267">
        <v>450517.4</v>
      </c>
      <c r="N234" s="267">
        <v>511504.50000000006</v>
      </c>
      <c r="O234" s="267">
        <v>407316.10000000003</v>
      </c>
      <c r="P234" s="267">
        <v>527306.19999999995</v>
      </c>
      <c r="Q234" s="267">
        <v>595808.19999999995</v>
      </c>
      <c r="R234" s="267">
        <v>590904.4</v>
      </c>
      <c r="S234" s="267">
        <v>662442.4</v>
      </c>
      <c r="T234" s="267">
        <v>618802.5</v>
      </c>
      <c r="U234" s="267">
        <v>630313</v>
      </c>
      <c r="V234" s="267">
        <v>532617.79999999993</v>
      </c>
      <c r="W234" s="267">
        <v>557332.79999999993</v>
      </c>
      <c r="X234" s="268">
        <v>604540.30000000005</v>
      </c>
      <c r="Y234" s="268">
        <v>505272.99999999994</v>
      </c>
      <c r="Z234" s="268">
        <v>378851.80000000005</v>
      </c>
      <c r="AA234" s="268">
        <v>295067.80000000005</v>
      </c>
      <c r="AB234" s="268">
        <v>262791.09999999998</v>
      </c>
      <c r="AC234" s="268">
        <v>267707</v>
      </c>
      <c r="AD234" s="269">
        <v>312448.50000000023</v>
      </c>
      <c r="AE234" s="269">
        <v>307673.60830697161</v>
      </c>
      <c r="AF234" s="269">
        <v>304158.85684777901</v>
      </c>
      <c r="AG234" s="269">
        <v>267933.21242150653</v>
      </c>
      <c r="AH234" s="269">
        <v>254853.5264224725</v>
      </c>
      <c r="AI234" s="269">
        <v>225842.92615714471</v>
      </c>
      <c r="AJ234" s="269">
        <v>197183.16856427927</v>
      </c>
      <c r="AK234" s="269">
        <v>164923.12048774672</v>
      </c>
      <c r="AL234" s="269">
        <v>159134.60193285934</v>
      </c>
      <c r="AM234" s="269">
        <v>166457.1487233793</v>
      </c>
      <c r="AN234" s="269">
        <v>173451.75986544252</v>
      </c>
      <c r="AO234" s="269">
        <v>178297.35502438829</v>
      </c>
      <c r="AP234" s="269">
        <v>183440.0655814705</v>
      </c>
      <c r="AQ234" s="269">
        <v>186013.27770944315</v>
      </c>
      <c r="AR234" s="269">
        <v>188053.79144192865</v>
      </c>
      <c r="AS234" s="269">
        <v>190076.35109080558</v>
      </c>
      <c r="AT234" s="269">
        <v>192091.01607851087</v>
      </c>
      <c r="AU234" s="269">
        <v>194341.86305028072</v>
      </c>
    </row>
    <row r="235" spans="1:105" ht="15.75">
      <c r="E235" s="336" t="s">
        <v>254</v>
      </c>
      <c r="F235" s="262"/>
      <c r="G235" s="262"/>
      <c r="H235" s="262"/>
      <c r="I235" s="262"/>
      <c r="J235" s="262"/>
      <c r="K235" s="262"/>
      <c r="L235" s="262"/>
      <c r="M235" s="262"/>
      <c r="N235" s="262"/>
      <c r="O235" s="262"/>
      <c r="P235" s="262"/>
      <c r="Q235" s="262"/>
      <c r="R235" s="262"/>
      <c r="S235" s="262"/>
      <c r="T235" s="262"/>
      <c r="U235" s="262"/>
      <c r="V235" s="262"/>
      <c r="W235" s="262"/>
      <c r="X235" s="263"/>
      <c r="Y235" s="263"/>
      <c r="Z235" s="263"/>
      <c r="AA235" s="263"/>
      <c r="AB235" s="263"/>
      <c r="AC235" s="263"/>
      <c r="AD235" s="264"/>
      <c r="AE235" s="264"/>
      <c r="AF235" s="264"/>
      <c r="AG235" s="264"/>
      <c r="AH235" s="264"/>
      <c r="AI235" s="264"/>
      <c r="AJ235" s="264"/>
      <c r="AK235" s="264"/>
      <c r="AL235" s="264"/>
      <c r="AM235" s="264"/>
      <c r="AN235" s="264"/>
      <c r="AO235" s="264"/>
      <c r="AP235" s="264"/>
      <c r="AQ235" s="264"/>
      <c r="AR235" s="264"/>
      <c r="AS235" s="264"/>
      <c r="AT235" s="264"/>
      <c r="AU235" s="264"/>
    </row>
    <row r="236" spans="1:105">
      <c r="E236" s="292" t="s">
        <v>255</v>
      </c>
      <c r="F236" s="272">
        <v>0</v>
      </c>
      <c r="G236" s="272">
        <v>0</v>
      </c>
      <c r="H236" s="272">
        <v>0</v>
      </c>
      <c r="I236" s="272">
        <v>0</v>
      </c>
      <c r="J236" s="272">
        <v>0</v>
      </c>
      <c r="K236" s="272">
        <v>0</v>
      </c>
      <c r="L236" s="272">
        <v>0</v>
      </c>
      <c r="M236" s="272">
        <v>0</v>
      </c>
      <c r="N236" s="272">
        <v>0</v>
      </c>
      <c r="O236" s="272">
        <v>0</v>
      </c>
      <c r="P236" s="272">
        <v>0</v>
      </c>
      <c r="Q236" s="272">
        <v>0</v>
      </c>
      <c r="R236" s="272">
        <v>0</v>
      </c>
      <c r="S236" s="272">
        <v>0</v>
      </c>
      <c r="T236" s="272">
        <v>0</v>
      </c>
      <c r="U236" s="272">
        <v>0</v>
      </c>
      <c r="V236" s="272">
        <v>0</v>
      </c>
      <c r="W236" s="272">
        <v>0</v>
      </c>
      <c r="X236" s="273">
        <v>0</v>
      </c>
      <c r="Y236" s="273">
        <v>0</v>
      </c>
      <c r="Z236" s="273">
        <v>0</v>
      </c>
      <c r="AA236" s="273">
        <v>0</v>
      </c>
      <c r="AB236" s="273">
        <v>0</v>
      </c>
      <c r="AC236" s="273">
        <v>0</v>
      </c>
      <c r="AD236" s="105">
        <v>0</v>
      </c>
      <c r="AE236" s="105">
        <v>0</v>
      </c>
      <c r="AF236" s="105">
        <v>0</v>
      </c>
      <c r="AG236" s="105">
        <v>0</v>
      </c>
      <c r="AH236" s="105">
        <v>16000.000000000007</v>
      </c>
      <c r="AI236" s="105">
        <v>16000.000000000011</v>
      </c>
      <c r="AJ236" s="105">
        <v>16000.000000000022</v>
      </c>
      <c r="AK236" s="105">
        <v>16000</v>
      </c>
      <c r="AL236" s="105">
        <v>16000</v>
      </c>
      <c r="AM236" s="105">
        <v>16000</v>
      </c>
      <c r="AN236" s="105">
        <v>16000.000000000002</v>
      </c>
      <c r="AO236" s="105">
        <v>16000.000000000011</v>
      </c>
      <c r="AP236" s="105">
        <v>16000</v>
      </c>
      <c r="AQ236" s="105">
        <v>15999.999999999987</v>
      </c>
      <c r="AR236" s="105">
        <v>15999.999999999993</v>
      </c>
      <c r="AS236" s="105">
        <v>16000</v>
      </c>
      <c r="AT236" s="105">
        <v>15999.999999999998</v>
      </c>
      <c r="AU236" s="105">
        <v>15999.999999999998</v>
      </c>
    </row>
    <row r="237" spans="1:105">
      <c r="E237" s="292" t="s">
        <v>256</v>
      </c>
      <c r="F237" s="272">
        <v>0</v>
      </c>
      <c r="G237" s="272">
        <v>0</v>
      </c>
      <c r="H237" s="272">
        <v>0</v>
      </c>
      <c r="I237" s="272">
        <v>0</v>
      </c>
      <c r="J237" s="272">
        <v>0</v>
      </c>
      <c r="K237" s="272">
        <v>0</v>
      </c>
      <c r="L237" s="272">
        <v>0</v>
      </c>
      <c r="M237" s="272">
        <v>0</v>
      </c>
      <c r="N237" s="272">
        <v>0</v>
      </c>
      <c r="O237" s="272">
        <v>0</v>
      </c>
      <c r="P237" s="272">
        <v>0</v>
      </c>
      <c r="Q237" s="272">
        <v>0</v>
      </c>
      <c r="R237" s="272">
        <v>0</v>
      </c>
      <c r="S237" s="272">
        <v>0</v>
      </c>
      <c r="T237" s="272">
        <v>0</v>
      </c>
      <c r="U237" s="272">
        <v>0</v>
      </c>
      <c r="V237" s="272">
        <v>0</v>
      </c>
      <c r="W237" s="272">
        <v>0</v>
      </c>
      <c r="X237" s="273">
        <v>0</v>
      </c>
      <c r="Y237" s="273">
        <v>0</v>
      </c>
      <c r="Z237" s="273">
        <v>0</v>
      </c>
      <c r="AA237" s="273">
        <v>0</v>
      </c>
      <c r="AB237" s="273">
        <v>0</v>
      </c>
      <c r="AC237" s="273">
        <v>0</v>
      </c>
      <c r="AD237" s="105">
        <v>56200.000000000007</v>
      </c>
      <c r="AE237" s="105">
        <v>56200</v>
      </c>
      <c r="AF237" s="105">
        <v>56200</v>
      </c>
      <c r="AG237" s="105">
        <v>56200.000000000015</v>
      </c>
      <c r="AH237" s="105">
        <v>56199.999999999978</v>
      </c>
      <c r="AI237" s="105">
        <v>56200.000000000015</v>
      </c>
      <c r="AJ237" s="105">
        <v>56200.000000000007</v>
      </c>
      <c r="AK237" s="105">
        <v>56199.999999999993</v>
      </c>
      <c r="AL237" s="105">
        <v>56200.000000000022</v>
      </c>
      <c r="AM237" s="105">
        <v>56199.999999999993</v>
      </c>
      <c r="AN237" s="105">
        <v>56200</v>
      </c>
      <c r="AO237" s="105">
        <v>56200.000000000015</v>
      </c>
      <c r="AP237" s="105">
        <v>56200.000000000015</v>
      </c>
      <c r="AQ237" s="105">
        <v>56199.999999999985</v>
      </c>
      <c r="AR237" s="105">
        <v>56200.000000000022</v>
      </c>
      <c r="AS237" s="105">
        <v>56200</v>
      </c>
      <c r="AT237" s="105">
        <v>56199.999999999993</v>
      </c>
      <c r="AU237" s="105">
        <v>56200.000000000015</v>
      </c>
    </row>
    <row r="238" spans="1:105">
      <c r="E238" s="292" t="s">
        <v>257</v>
      </c>
      <c r="F238" s="272">
        <v>0</v>
      </c>
      <c r="G238" s="272">
        <v>0</v>
      </c>
      <c r="H238" s="272">
        <v>0</v>
      </c>
      <c r="I238" s="272">
        <v>0</v>
      </c>
      <c r="J238" s="272">
        <v>0</v>
      </c>
      <c r="K238" s="272">
        <v>0</v>
      </c>
      <c r="L238" s="272">
        <v>0</v>
      </c>
      <c r="M238" s="272">
        <v>0</v>
      </c>
      <c r="N238" s="272">
        <v>0</v>
      </c>
      <c r="O238" s="272">
        <v>0</v>
      </c>
      <c r="P238" s="272">
        <v>0</v>
      </c>
      <c r="Q238" s="272">
        <v>0</v>
      </c>
      <c r="R238" s="272">
        <v>0</v>
      </c>
      <c r="S238" s="272">
        <v>0</v>
      </c>
      <c r="T238" s="272">
        <v>0</v>
      </c>
      <c r="U238" s="272">
        <v>0</v>
      </c>
      <c r="V238" s="272">
        <v>0</v>
      </c>
      <c r="W238" s="272">
        <v>0</v>
      </c>
      <c r="X238" s="273">
        <v>0</v>
      </c>
      <c r="Y238" s="273">
        <v>0</v>
      </c>
      <c r="Z238" s="273">
        <v>0</v>
      </c>
      <c r="AA238" s="273">
        <v>0</v>
      </c>
      <c r="AB238" s="273">
        <v>0</v>
      </c>
      <c r="AC238" s="273">
        <v>0</v>
      </c>
      <c r="AD238" s="105">
        <v>23999.999999999993</v>
      </c>
      <c r="AE238" s="105">
        <v>24500</v>
      </c>
      <c r="AF238" s="105">
        <v>25500</v>
      </c>
      <c r="AG238" s="105">
        <v>25499.999999999989</v>
      </c>
      <c r="AH238" s="105">
        <v>25499.999999999996</v>
      </c>
      <c r="AI238" s="105">
        <v>25500.000000000004</v>
      </c>
      <c r="AJ238" s="105">
        <v>25499.999999999996</v>
      </c>
      <c r="AK238" s="105">
        <v>25500.000000000007</v>
      </c>
      <c r="AL238" s="105">
        <v>25500</v>
      </c>
      <c r="AM238" s="105">
        <v>25500</v>
      </c>
      <c r="AN238" s="105">
        <v>25500</v>
      </c>
      <c r="AO238" s="105">
        <v>25500.000000000011</v>
      </c>
      <c r="AP238" s="105">
        <v>25500</v>
      </c>
      <c r="AQ238" s="105">
        <v>25499.999999999989</v>
      </c>
      <c r="AR238" s="105">
        <v>25500.000000000011</v>
      </c>
      <c r="AS238" s="105">
        <v>25500.000000000004</v>
      </c>
      <c r="AT238" s="105">
        <v>25500.000000000015</v>
      </c>
      <c r="AU238" s="105">
        <v>25500</v>
      </c>
    </row>
    <row r="239" spans="1:105">
      <c r="E239" s="292" t="s">
        <v>93</v>
      </c>
      <c r="F239" s="272">
        <v>0</v>
      </c>
      <c r="G239" s="272">
        <v>0</v>
      </c>
      <c r="H239" s="272">
        <v>0</v>
      </c>
      <c r="I239" s="272">
        <v>0</v>
      </c>
      <c r="J239" s="272">
        <v>0</v>
      </c>
      <c r="K239" s="272">
        <v>0</v>
      </c>
      <c r="L239" s="272">
        <v>0</v>
      </c>
      <c r="M239" s="272">
        <v>0</v>
      </c>
      <c r="N239" s="272">
        <v>0</v>
      </c>
      <c r="O239" s="272">
        <v>0</v>
      </c>
      <c r="P239" s="272">
        <v>0</v>
      </c>
      <c r="Q239" s="272">
        <v>0</v>
      </c>
      <c r="R239" s="272">
        <v>0</v>
      </c>
      <c r="S239" s="272">
        <v>0</v>
      </c>
      <c r="T239" s="272">
        <v>10000</v>
      </c>
      <c r="U239" s="272">
        <v>20000.000000000004</v>
      </c>
      <c r="V239" s="272">
        <v>30000</v>
      </c>
      <c r="W239" s="272">
        <v>40687.000000000007</v>
      </c>
      <c r="X239" s="273">
        <v>73125</v>
      </c>
      <c r="Y239" s="273">
        <v>80582.000000000015</v>
      </c>
      <c r="Z239" s="273">
        <v>140188</v>
      </c>
      <c r="AA239" s="273">
        <v>151507</v>
      </c>
      <c r="AB239" s="273">
        <v>143242.90000000002</v>
      </c>
      <c r="AC239" s="273">
        <v>186861</v>
      </c>
      <c r="AD239" s="105">
        <v>99999.999999999985</v>
      </c>
      <c r="AE239" s="105">
        <v>100000</v>
      </c>
      <c r="AF239" s="105">
        <v>100000</v>
      </c>
      <c r="AG239" s="105">
        <v>100000.00000000004</v>
      </c>
      <c r="AH239" s="105">
        <v>99999.999999999884</v>
      </c>
      <c r="AI239" s="105">
        <v>130000.00000000015</v>
      </c>
      <c r="AJ239" s="105">
        <v>160000.00000000015</v>
      </c>
      <c r="AK239" s="105">
        <v>192499.99999999997</v>
      </c>
      <c r="AL239" s="105">
        <v>205000.0000000002</v>
      </c>
      <c r="AM239" s="105">
        <v>202500.00000000012</v>
      </c>
      <c r="AN239" s="105">
        <v>199999.99999999997</v>
      </c>
      <c r="AO239" s="105">
        <v>199999.99999999991</v>
      </c>
      <c r="AP239" s="105">
        <v>199999.99999999991</v>
      </c>
      <c r="AQ239" s="105">
        <v>200000.00000000003</v>
      </c>
      <c r="AR239" s="105">
        <v>200000</v>
      </c>
      <c r="AS239" s="105">
        <v>199999.99999999997</v>
      </c>
      <c r="AT239" s="105">
        <v>199999.99999999988</v>
      </c>
      <c r="AU239" s="105">
        <v>200000</v>
      </c>
    </row>
    <row r="240" spans="1:105" s="54" customFormat="1" ht="15.75">
      <c r="A240" s="114"/>
      <c r="B240" s="114"/>
      <c r="E240" s="293" t="s">
        <v>258</v>
      </c>
      <c r="F240" s="275">
        <v>0</v>
      </c>
      <c r="G240" s="275">
        <v>0</v>
      </c>
      <c r="H240" s="275">
        <v>0</v>
      </c>
      <c r="I240" s="275">
        <v>0</v>
      </c>
      <c r="J240" s="275">
        <v>0</v>
      </c>
      <c r="K240" s="275">
        <v>0</v>
      </c>
      <c r="L240" s="275">
        <v>0</v>
      </c>
      <c r="M240" s="275">
        <v>0</v>
      </c>
      <c r="N240" s="275">
        <v>0</v>
      </c>
      <c r="O240" s="275">
        <v>0</v>
      </c>
      <c r="P240" s="275">
        <v>0</v>
      </c>
      <c r="Q240" s="275">
        <v>0</v>
      </c>
      <c r="R240" s="275">
        <v>0</v>
      </c>
      <c r="S240" s="275">
        <v>0</v>
      </c>
      <c r="T240" s="275">
        <v>10000</v>
      </c>
      <c r="U240" s="275">
        <v>20000.000000000004</v>
      </c>
      <c r="V240" s="275">
        <v>30000</v>
      </c>
      <c r="W240" s="275">
        <v>40687.000000000007</v>
      </c>
      <c r="X240" s="276">
        <v>73125</v>
      </c>
      <c r="Y240" s="276">
        <v>80582.000000000015</v>
      </c>
      <c r="Z240" s="276">
        <v>140188</v>
      </c>
      <c r="AA240" s="276">
        <v>151507</v>
      </c>
      <c r="AB240" s="276">
        <v>143242.90000000002</v>
      </c>
      <c r="AC240" s="276">
        <v>186861</v>
      </c>
      <c r="AD240" s="277">
        <v>180200</v>
      </c>
      <c r="AE240" s="277">
        <v>180700</v>
      </c>
      <c r="AF240" s="277">
        <v>181700</v>
      </c>
      <c r="AG240" s="277">
        <v>181700.00000000006</v>
      </c>
      <c r="AH240" s="277">
        <v>197699.99999999988</v>
      </c>
      <c r="AI240" s="277">
        <v>227700.00000000017</v>
      </c>
      <c r="AJ240" s="277">
        <v>257700.00000000017</v>
      </c>
      <c r="AK240" s="277">
        <v>290200</v>
      </c>
      <c r="AL240" s="277">
        <v>302700.00000000023</v>
      </c>
      <c r="AM240" s="277">
        <v>300200.00000000012</v>
      </c>
      <c r="AN240" s="277">
        <v>297700</v>
      </c>
      <c r="AO240" s="277">
        <v>297699.99999999994</v>
      </c>
      <c r="AP240" s="277">
        <v>297699.99999999994</v>
      </c>
      <c r="AQ240" s="277">
        <v>297700</v>
      </c>
      <c r="AR240" s="277">
        <v>297700</v>
      </c>
      <c r="AS240" s="277">
        <v>297700</v>
      </c>
      <c r="AT240" s="277">
        <v>297699.99999999988</v>
      </c>
      <c r="AU240" s="277">
        <v>297700</v>
      </c>
    </row>
    <row r="241" spans="5:231" ht="15.75">
      <c r="E241" s="294" t="s">
        <v>259</v>
      </c>
      <c r="F241" s="278"/>
      <c r="G241" s="278"/>
      <c r="H241" s="278"/>
      <c r="I241" s="278"/>
      <c r="J241" s="278"/>
      <c r="K241" s="278"/>
      <c r="L241" s="278"/>
      <c r="M241" s="278"/>
      <c r="N241" s="278"/>
      <c r="O241" s="278"/>
      <c r="P241" s="278"/>
      <c r="Q241" s="278"/>
      <c r="R241" s="278"/>
      <c r="S241" s="278"/>
      <c r="T241" s="278"/>
      <c r="U241" s="278"/>
      <c r="V241" s="278"/>
      <c r="W241" s="278"/>
      <c r="X241" s="279"/>
      <c r="Y241" s="279"/>
      <c r="Z241" s="279"/>
      <c r="AA241" s="279"/>
      <c r="AB241" s="279"/>
      <c r="AC241" s="279"/>
      <c r="AD241" s="280"/>
      <c r="AE241" s="280"/>
      <c r="AF241" s="280"/>
      <c r="AG241" s="280"/>
      <c r="AH241" s="280"/>
      <c r="AI241" s="280"/>
      <c r="AJ241" s="280"/>
      <c r="AK241" s="280"/>
      <c r="AL241" s="280"/>
      <c r="AM241" s="280"/>
      <c r="AN241" s="280"/>
      <c r="AO241" s="280"/>
      <c r="AP241" s="280"/>
      <c r="AQ241" s="280"/>
      <c r="AR241" s="280"/>
      <c r="AS241" s="280"/>
      <c r="AT241" s="280"/>
      <c r="AU241" s="280"/>
    </row>
    <row r="242" spans="5:231">
      <c r="E242" s="288" t="s">
        <v>168</v>
      </c>
      <c r="F242" s="272">
        <v>193484.79999999999</v>
      </c>
      <c r="G242" s="272">
        <v>197012.5</v>
      </c>
      <c r="H242" s="272">
        <v>160147.79999999999</v>
      </c>
      <c r="I242" s="272">
        <v>211983.10000000003</v>
      </c>
      <c r="J242" s="272">
        <v>206757.99999999994</v>
      </c>
      <c r="K242" s="272">
        <v>212314.50000000012</v>
      </c>
      <c r="L242" s="272">
        <v>203433.59999999998</v>
      </c>
      <c r="M242" s="272">
        <v>218101.9</v>
      </c>
      <c r="N242" s="272">
        <v>231903.90000000002</v>
      </c>
      <c r="O242" s="272">
        <v>189520.5</v>
      </c>
      <c r="P242" s="272">
        <v>238332.7</v>
      </c>
      <c r="Q242" s="272">
        <v>264294.19999999995</v>
      </c>
      <c r="R242" s="272">
        <v>253451.2</v>
      </c>
      <c r="S242" s="272">
        <v>296156.5</v>
      </c>
      <c r="T242" s="272">
        <v>263507.8</v>
      </c>
      <c r="U242" s="272">
        <v>268217</v>
      </c>
      <c r="V242" s="272">
        <v>246723.8</v>
      </c>
      <c r="W242" s="272">
        <v>246224.69999999995</v>
      </c>
      <c r="X242" s="273">
        <v>271183.2</v>
      </c>
      <c r="Y242" s="273">
        <v>173814</v>
      </c>
      <c r="Z242" s="273">
        <v>136249.80000000002</v>
      </c>
      <c r="AA242" s="273">
        <v>104955.6</v>
      </c>
      <c r="AB242" s="273">
        <v>106258.6</v>
      </c>
      <c r="AC242" s="273">
        <v>109689.40000000002</v>
      </c>
      <c r="AD242" s="105">
        <v>133015.095</v>
      </c>
      <c r="AE242" s="105">
        <v>130272.97044984117</v>
      </c>
      <c r="AF242" s="105">
        <v>128186.06472695032</v>
      </c>
      <c r="AG242" s="105">
        <v>107394.747385036</v>
      </c>
      <c r="AH242" s="105">
        <v>97180.217862099249</v>
      </c>
      <c r="AI242" s="105">
        <v>97793.890014386721</v>
      </c>
      <c r="AJ242" s="105">
        <v>99187.786531938269</v>
      </c>
      <c r="AK242" s="105">
        <v>101078.43493337388</v>
      </c>
      <c r="AL242" s="105">
        <v>103714.35944288026</v>
      </c>
      <c r="AM242" s="105">
        <v>104686.37989391021</v>
      </c>
      <c r="AN242" s="105">
        <v>105546.34992556795</v>
      </c>
      <c r="AO242" s="105">
        <v>106642.01900225779</v>
      </c>
      <c r="AP242" s="105">
        <v>107923.96652966582</v>
      </c>
      <c r="AQ242" s="105">
        <v>108329.92084964318</v>
      </c>
      <c r="AR242" s="105">
        <v>108443.83274472479</v>
      </c>
      <c r="AS242" s="105">
        <v>108562.8489121506</v>
      </c>
      <c r="AT242" s="105">
        <v>108692.18885681751</v>
      </c>
      <c r="AU242" s="105">
        <v>108969.43762500299</v>
      </c>
    </row>
    <row r="243" spans="5:231">
      <c r="E243" s="288" t="s">
        <v>170</v>
      </c>
      <c r="F243" s="272">
        <v>462907.6</v>
      </c>
      <c r="G243" s="272">
        <v>440260.5</v>
      </c>
      <c r="H243" s="272">
        <v>302257.09999999998</v>
      </c>
      <c r="I243" s="272">
        <v>272602.49999999994</v>
      </c>
      <c r="J243" s="272">
        <v>166802.60000000006</v>
      </c>
      <c r="K243" s="272">
        <v>225455.40000000014</v>
      </c>
      <c r="L243" s="272">
        <v>184120.90000000005</v>
      </c>
      <c r="M243" s="272">
        <v>232415.5</v>
      </c>
      <c r="N243" s="272">
        <v>279600.60000000003</v>
      </c>
      <c r="O243" s="272">
        <v>217795.6</v>
      </c>
      <c r="P243" s="272">
        <v>288973.5</v>
      </c>
      <c r="Q243" s="272">
        <v>331513.99999999994</v>
      </c>
      <c r="R243" s="272">
        <v>337453.19999999995</v>
      </c>
      <c r="S243" s="272">
        <v>366285.9</v>
      </c>
      <c r="T243" s="272">
        <v>365294.7</v>
      </c>
      <c r="U243" s="272">
        <v>382096.00000000006</v>
      </c>
      <c r="V243" s="272">
        <v>315894</v>
      </c>
      <c r="W243" s="272">
        <v>351795.09999999992</v>
      </c>
      <c r="X243" s="273">
        <v>406482.10000000003</v>
      </c>
      <c r="Y243" s="273">
        <v>412040.99999999994</v>
      </c>
      <c r="Z243" s="273">
        <v>382790</v>
      </c>
      <c r="AA243" s="273">
        <v>341619.20000000001</v>
      </c>
      <c r="AB243" s="273">
        <v>299775.40000000002</v>
      </c>
      <c r="AC243" s="273">
        <v>344878.60000000003</v>
      </c>
      <c r="AD243" s="105">
        <v>359633.4050000002</v>
      </c>
      <c r="AE243" s="105">
        <v>358100.63785713044</v>
      </c>
      <c r="AF243" s="105">
        <v>357672.79212082864</v>
      </c>
      <c r="AG243" s="105">
        <v>342238.46503647062</v>
      </c>
      <c r="AH243" s="105">
        <v>355373.30856037315</v>
      </c>
      <c r="AI243" s="105">
        <v>355749.03614275815</v>
      </c>
      <c r="AJ243" s="105">
        <v>355695.38203234121</v>
      </c>
      <c r="AK243" s="105">
        <v>354044.68555437285</v>
      </c>
      <c r="AL243" s="105">
        <v>358120.24248997931</v>
      </c>
      <c r="AM243" s="105">
        <v>361970.76882946922</v>
      </c>
      <c r="AN243" s="105">
        <v>365605.40993987455</v>
      </c>
      <c r="AO243" s="105">
        <v>369355.33602213045</v>
      </c>
      <c r="AP243" s="105">
        <v>373216.09905180463</v>
      </c>
      <c r="AQ243" s="105">
        <v>375383.35685979994</v>
      </c>
      <c r="AR243" s="105">
        <v>377309.95869720384</v>
      </c>
      <c r="AS243" s="105">
        <v>379213.50217865501</v>
      </c>
      <c r="AT243" s="105">
        <v>381098.82722169324</v>
      </c>
      <c r="AU243" s="105">
        <v>383072.42542527773</v>
      </c>
    </row>
    <row r="244" spans="5:231" ht="15.75">
      <c r="E244" s="295" t="s">
        <v>74</v>
      </c>
      <c r="F244" s="275">
        <v>656392.39999999991</v>
      </c>
      <c r="G244" s="275">
        <v>637273</v>
      </c>
      <c r="H244" s="275">
        <v>462404.89999999997</v>
      </c>
      <c r="I244" s="275">
        <v>484585.6</v>
      </c>
      <c r="J244" s="275">
        <v>373560.6</v>
      </c>
      <c r="K244" s="275">
        <v>437769.90000000026</v>
      </c>
      <c r="L244" s="275">
        <v>387554.5</v>
      </c>
      <c r="M244" s="275">
        <v>450517.4</v>
      </c>
      <c r="N244" s="275">
        <v>511504.50000000006</v>
      </c>
      <c r="O244" s="275">
        <v>407316.1</v>
      </c>
      <c r="P244" s="275">
        <v>527306.19999999995</v>
      </c>
      <c r="Q244" s="275">
        <v>595808.19999999995</v>
      </c>
      <c r="R244" s="275">
        <v>590904.39999999991</v>
      </c>
      <c r="S244" s="275">
        <v>662442.4</v>
      </c>
      <c r="T244" s="275">
        <v>628802.5</v>
      </c>
      <c r="U244" s="275">
        <v>650313</v>
      </c>
      <c r="V244" s="275">
        <v>562617.80000000005</v>
      </c>
      <c r="W244" s="275">
        <v>598019.79999999981</v>
      </c>
      <c r="X244" s="276">
        <v>677665.3</v>
      </c>
      <c r="Y244" s="276">
        <v>585855</v>
      </c>
      <c r="Z244" s="276">
        <v>519039.80000000005</v>
      </c>
      <c r="AA244" s="276">
        <v>446574.80000000005</v>
      </c>
      <c r="AB244" s="276">
        <v>406034</v>
      </c>
      <c r="AC244" s="276">
        <v>454568.00000000006</v>
      </c>
      <c r="AD244" s="277">
        <v>492648.50000000023</v>
      </c>
      <c r="AE244" s="277">
        <v>488373.60830697161</v>
      </c>
      <c r="AF244" s="277">
        <v>485858.85684777895</v>
      </c>
      <c r="AG244" s="277">
        <v>449633.21242150664</v>
      </c>
      <c r="AH244" s="277">
        <v>452553.52642247238</v>
      </c>
      <c r="AI244" s="277">
        <v>453542.92615714489</v>
      </c>
      <c r="AJ244" s="277">
        <v>454883.16856427945</v>
      </c>
      <c r="AK244" s="277">
        <v>455123.12048774672</v>
      </c>
      <c r="AL244" s="277">
        <v>461834.60193285957</v>
      </c>
      <c r="AM244" s="277">
        <v>466657.14872337942</v>
      </c>
      <c r="AN244" s="277">
        <v>471151.75986544252</v>
      </c>
      <c r="AO244" s="277">
        <v>475997.35502438823</v>
      </c>
      <c r="AP244" s="277">
        <v>481140.06558147044</v>
      </c>
      <c r="AQ244" s="277">
        <v>483713.27770944312</v>
      </c>
      <c r="AR244" s="277">
        <v>485753.7914419286</v>
      </c>
      <c r="AS244" s="277">
        <v>487776.35109080561</v>
      </c>
      <c r="AT244" s="277">
        <v>489791.01607851073</v>
      </c>
      <c r="AU244" s="277">
        <v>492041.86305028072</v>
      </c>
    </row>
    <row r="245" spans="5:231" ht="15.75">
      <c r="E245" s="281" t="s">
        <v>159</v>
      </c>
      <c r="F245" s="282">
        <v>0.29477001866566405</v>
      </c>
      <c r="G245" s="282">
        <v>0.30914929708303979</v>
      </c>
      <c r="H245" s="282">
        <v>0.3463367278331177</v>
      </c>
      <c r="I245" s="282">
        <v>0.43745233040354492</v>
      </c>
      <c r="J245" s="282">
        <v>0.55347914100148665</v>
      </c>
      <c r="K245" s="282">
        <v>0.48499108778378774</v>
      </c>
      <c r="L245" s="282">
        <v>0.52491610857311677</v>
      </c>
      <c r="M245" s="282">
        <v>0.48411426506501187</v>
      </c>
      <c r="N245" s="282">
        <v>0.45337607000524921</v>
      </c>
      <c r="O245" s="282">
        <v>0.46529096198259784</v>
      </c>
      <c r="P245" s="282">
        <v>0.45198160006463045</v>
      </c>
      <c r="Q245" s="282">
        <v>0.44358939672196518</v>
      </c>
      <c r="R245" s="282">
        <v>0.42892082035605089</v>
      </c>
      <c r="S245" s="282">
        <v>0.44706754881631972</v>
      </c>
      <c r="T245" s="282">
        <v>0.41906290130843943</v>
      </c>
      <c r="U245" s="282">
        <v>0.4124429313269149</v>
      </c>
      <c r="V245" s="282">
        <v>0.43852825132798851</v>
      </c>
      <c r="W245" s="282">
        <v>0.41173335732362043</v>
      </c>
      <c r="X245" s="282">
        <v>0.40017276965487236</v>
      </c>
      <c r="Y245" s="282">
        <v>0.29668433315410808</v>
      </c>
      <c r="Z245" s="282">
        <v>0.2625035690904628</v>
      </c>
      <c r="AA245" s="282">
        <v>0.23502356156236312</v>
      </c>
      <c r="AB245" s="282">
        <v>0.26169877399429609</v>
      </c>
      <c r="AC245" s="282">
        <v>0.24130471128632022</v>
      </c>
      <c r="AD245" s="282">
        <v>0.26999999999999985</v>
      </c>
      <c r="AE245" s="282">
        <v>0.26674858803581569</v>
      </c>
      <c r="AF245" s="282">
        <v>0.26383395696152023</v>
      </c>
      <c r="AG245" s="282">
        <v>0.23884967662121737</v>
      </c>
      <c r="AH245" s="282">
        <v>0.21473751100853997</v>
      </c>
      <c r="AI245" s="282">
        <v>0.21562212609728326</v>
      </c>
      <c r="AJ245" s="282">
        <v>0.21805112474264271</v>
      </c>
      <c r="AK245" s="282">
        <v>0.22209031003533738</v>
      </c>
      <c r="AL245" s="282">
        <v>0.22457035269513653</v>
      </c>
      <c r="AM245" s="282">
        <v>0.22433253231049335</v>
      </c>
      <c r="AN245" s="282">
        <v>0.22401773465880975</v>
      </c>
      <c r="AO245" s="282">
        <v>0.22403909995843121</v>
      </c>
      <c r="AP245" s="282">
        <v>0.22430883281199387</v>
      </c>
      <c r="AQ245" s="282">
        <v>0.22395482167168212</v>
      </c>
      <c r="AR245" s="282">
        <v>0.2232485564812913</v>
      </c>
      <c r="AS245" s="282">
        <v>0.22256685603837378</v>
      </c>
      <c r="AT245" s="282">
        <v>0.22191544003207025</v>
      </c>
      <c r="AU245" s="282">
        <v>0.22146375300157667</v>
      </c>
    </row>
    <row r="246" spans="5:231">
      <c r="G246" s="69"/>
      <c r="H246" s="69"/>
      <c r="I246" s="69"/>
      <c r="J246" s="69"/>
      <c r="K246" s="69"/>
      <c r="L246" s="69"/>
      <c r="M246" s="69"/>
      <c r="N246" s="69"/>
      <c r="O246" s="69"/>
      <c r="P246" s="69"/>
      <c r="Q246" s="69"/>
      <c r="R246" s="69"/>
      <c r="S246" s="69"/>
      <c r="T246" s="69"/>
      <c r="U246" s="283"/>
      <c r="V246" s="283"/>
      <c r="W246" s="283"/>
      <c r="X246" s="112"/>
      <c r="Y246" s="112"/>
      <c r="Z246" s="283"/>
      <c r="AA246" s="283"/>
      <c r="AB246" s="283"/>
      <c r="AC246" s="283"/>
      <c r="AD246" s="283"/>
      <c r="AE246" s="283"/>
      <c r="AF246" s="283"/>
      <c r="AG246" s="283"/>
      <c r="AH246" s="283"/>
      <c r="AI246" s="283"/>
      <c r="AJ246" s="283"/>
      <c r="AK246" s="283"/>
      <c r="AL246" s="283"/>
      <c r="AM246" s="283"/>
      <c r="AN246" s="283"/>
      <c r="AO246" s="283"/>
      <c r="AP246" s="283"/>
      <c r="AQ246" s="283"/>
      <c r="AR246" s="283"/>
      <c r="AS246" s="283"/>
      <c r="AT246" s="283"/>
      <c r="AU246" s="283"/>
    </row>
    <row r="247" spans="5:231" ht="15.75">
      <c r="E247" s="54" t="s">
        <v>260</v>
      </c>
      <c r="F247" s="54"/>
      <c r="U247" s="337">
        <v>0.4124429313269149</v>
      </c>
      <c r="V247" s="337">
        <v>0.43852825132798851</v>
      </c>
      <c r="W247" s="337">
        <v>0.41173335732362043</v>
      </c>
      <c r="Z247" s="337">
        <v>0.2625035690904628</v>
      </c>
      <c r="AA247" s="337">
        <v>0.23502356156236312</v>
      </c>
      <c r="AB247" s="337">
        <v>0.26169877399429609</v>
      </c>
      <c r="AC247" s="337">
        <v>0.24130471128632022</v>
      </c>
      <c r="AD247" s="337">
        <v>0.26999999999999985</v>
      </c>
      <c r="AE247" s="337">
        <v>0.26674858803581569</v>
      </c>
      <c r="AF247" s="337">
        <v>0.26383395696152023</v>
      </c>
      <c r="AG247" s="337">
        <v>0.23884967662121737</v>
      </c>
      <c r="AH247" s="337">
        <v>0.21473751100853997</v>
      </c>
      <c r="AI247" s="337">
        <v>0.21562212609728326</v>
      </c>
      <c r="AJ247" s="337">
        <v>0.21805112474264271</v>
      </c>
      <c r="AK247" s="337">
        <v>0.22209031003533738</v>
      </c>
      <c r="AL247" s="337">
        <v>0.22457035269513653</v>
      </c>
      <c r="AM247" s="337">
        <v>0.22433253231049335</v>
      </c>
      <c r="AN247" s="337">
        <v>0.22401773465880975</v>
      </c>
      <c r="AO247" s="337">
        <v>0.22403909995843121</v>
      </c>
      <c r="AP247" s="337">
        <v>0.22430883281199387</v>
      </c>
      <c r="AQ247" s="337">
        <v>0.22395482167168212</v>
      </c>
      <c r="AR247" s="337">
        <v>0.2232485564812913</v>
      </c>
      <c r="AS247" s="337">
        <v>0.22256685603837378</v>
      </c>
      <c r="AT247" s="337">
        <v>0.22191544003207025</v>
      </c>
      <c r="AU247" s="337">
        <v>0.22146375300157667</v>
      </c>
    </row>
    <row r="248" spans="5:231" ht="15.75">
      <c r="E248" s="253" t="s">
        <v>261</v>
      </c>
      <c r="F248" s="235"/>
      <c r="G248" s="254">
        <v>1990</v>
      </c>
      <c r="H248" s="254">
        <v>1991</v>
      </c>
      <c r="I248" s="254">
        <v>1992</v>
      </c>
      <c r="J248" s="254">
        <v>1993</v>
      </c>
      <c r="K248" s="254">
        <v>1994</v>
      </c>
      <c r="L248" s="254">
        <v>1995</v>
      </c>
      <c r="M248" s="254">
        <v>1996</v>
      </c>
      <c r="N248" s="254">
        <v>1997</v>
      </c>
      <c r="O248" s="254">
        <v>1998</v>
      </c>
      <c r="P248" s="254">
        <v>1999</v>
      </c>
      <c r="Q248" s="254">
        <v>2000</v>
      </c>
      <c r="R248" s="254">
        <v>2001</v>
      </c>
      <c r="S248" s="254">
        <v>2002</v>
      </c>
      <c r="T248" s="254">
        <v>2003</v>
      </c>
      <c r="U248" s="254">
        <v>2004</v>
      </c>
      <c r="V248" s="254">
        <v>2005</v>
      </c>
      <c r="W248" s="254">
        <v>2006</v>
      </c>
      <c r="X248" s="254">
        <v>2007</v>
      </c>
      <c r="Y248" s="254">
        <v>2008</v>
      </c>
      <c r="Z248" s="254">
        <v>2009</v>
      </c>
      <c r="AA248" s="254">
        <v>2010</v>
      </c>
      <c r="AB248" s="254">
        <v>2011</v>
      </c>
      <c r="AC248" s="254">
        <v>2012</v>
      </c>
      <c r="AD248" s="254">
        <v>2013</v>
      </c>
      <c r="AE248" s="254">
        <v>2014</v>
      </c>
      <c r="AF248" s="254">
        <v>2015</v>
      </c>
      <c r="AG248" s="254">
        <v>2016</v>
      </c>
      <c r="AH248" s="254">
        <v>2017</v>
      </c>
      <c r="AI248" s="254">
        <v>2018</v>
      </c>
      <c r="AJ248" s="254">
        <v>2019</v>
      </c>
      <c r="AK248" s="254">
        <v>2020</v>
      </c>
      <c r="AL248" s="254">
        <v>2021</v>
      </c>
      <c r="AM248" s="254">
        <v>2022</v>
      </c>
      <c r="AN248" s="254">
        <v>2023</v>
      </c>
      <c r="AO248" s="254">
        <v>2024</v>
      </c>
      <c r="AP248" s="254">
        <v>2025</v>
      </c>
      <c r="AQ248" s="254">
        <v>2026</v>
      </c>
      <c r="AR248" s="254">
        <v>2027</v>
      </c>
      <c r="AS248" s="254">
        <v>2028</v>
      </c>
      <c r="AT248" s="254">
        <v>2029</v>
      </c>
      <c r="AU248" s="254">
        <v>2030</v>
      </c>
    </row>
    <row r="249" spans="5:231" ht="15.75">
      <c r="E249" s="236" t="s">
        <v>202</v>
      </c>
      <c r="F249" s="284"/>
      <c r="G249" s="255"/>
      <c r="H249" s="255"/>
      <c r="I249" s="255"/>
      <c r="J249" s="255"/>
      <c r="K249" s="255"/>
      <c r="L249" s="255"/>
      <c r="M249" s="255"/>
      <c r="N249" s="255"/>
      <c r="O249" s="255"/>
      <c r="P249" s="255"/>
      <c r="Q249" s="255"/>
      <c r="R249" s="255"/>
      <c r="S249" s="255"/>
      <c r="T249" s="255"/>
      <c r="U249" s="255"/>
      <c r="V249" s="255"/>
      <c r="W249" s="255"/>
      <c r="X249" s="256"/>
      <c r="Y249" s="256"/>
      <c r="Z249" s="256"/>
      <c r="AA249" s="256"/>
      <c r="AB249" s="256"/>
      <c r="AC249" s="256"/>
      <c r="AD249" s="256"/>
      <c r="AE249" s="155"/>
      <c r="AF249" s="155"/>
      <c r="AG249" s="155"/>
      <c r="AH249" s="155"/>
      <c r="AI249" s="155"/>
      <c r="AJ249" s="155"/>
      <c r="AK249" s="155"/>
      <c r="AL249" s="155"/>
      <c r="AM249" s="155"/>
      <c r="AN249" s="155"/>
      <c r="AO249" s="155"/>
      <c r="AP249" s="155"/>
      <c r="AQ249" s="155"/>
      <c r="AR249" s="155"/>
      <c r="AS249" s="155"/>
      <c r="AT249" s="155"/>
      <c r="AU249" s="155"/>
    </row>
    <row r="250" spans="5:231">
      <c r="E250" s="257" t="s">
        <v>248</v>
      </c>
      <c r="F250" s="285"/>
      <c r="G250" s="258">
        <v>434485.39999999991</v>
      </c>
      <c r="H250" s="258">
        <v>343374.20000000007</v>
      </c>
      <c r="I250" s="258">
        <v>336156.80000000005</v>
      </c>
      <c r="J250" s="258">
        <v>348187.5</v>
      </c>
      <c r="K250" s="258">
        <v>377689.40000000014</v>
      </c>
      <c r="L250" s="258">
        <v>340861.8</v>
      </c>
      <c r="M250" s="258">
        <v>371649.69999999995</v>
      </c>
      <c r="N250" s="258">
        <v>421906.10000000009</v>
      </c>
      <c r="O250" s="258">
        <v>382795.2</v>
      </c>
      <c r="P250" s="258">
        <v>381383.6</v>
      </c>
      <c r="Q250" s="258">
        <v>496839.80000000005</v>
      </c>
      <c r="R250" s="258">
        <v>478223.9</v>
      </c>
      <c r="S250" s="258">
        <v>547720.19999999995</v>
      </c>
      <c r="T250" s="258">
        <v>528120.6</v>
      </c>
      <c r="U250" s="258">
        <v>505299.39999999997</v>
      </c>
      <c r="V250" s="258">
        <v>421313.1</v>
      </c>
      <c r="W250" s="258">
        <v>456246.3</v>
      </c>
      <c r="X250" s="259">
        <v>508416.5</v>
      </c>
      <c r="Y250" s="259">
        <v>477377.7</v>
      </c>
      <c r="Z250" s="259">
        <v>426668.89999999997</v>
      </c>
      <c r="AA250" s="259">
        <v>308526.5</v>
      </c>
      <c r="AB250" s="259">
        <v>234060.90000000002</v>
      </c>
      <c r="AC250" s="259">
        <v>238319.90000000002</v>
      </c>
      <c r="AD250" s="259">
        <v>287575.60923863575</v>
      </c>
      <c r="AE250" s="260">
        <v>316941.74496943696</v>
      </c>
      <c r="AF250" s="260">
        <v>301619.81180361065</v>
      </c>
      <c r="AG250" s="260">
        <v>288896.87644157407</v>
      </c>
      <c r="AH250" s="260">
        <v>259161.16044111893</v>
      </c>
      <c r="AI250" s="260">
        <v>241497.52267185348</v>
      </c>
      <c r="AJ250" s="260">
        <v>212248.8654876801</v>
      </c>
      <c r="AK250" s="260">
        <v>182648.15758916753</v>
      </c>
      <c r="AL250" s="260">
        <v>163720.86922065809</v>
      </c>
      <c r="AM250" s="260">
        <v>162531.55322981323</v>
      </c>
      <c r="AN250" s="260">
        <v>169665.68371639398</v>
      </c>
      <c r="AO250" s="260">
        <v>175520.96353501891</v>
      </c>
      <c r="AP250" s="260">
        <v>180616.41337532768</v>
      </c>
      <c r="AQ250" s="260">
        <v>184896.89800800331</v>
      </c>
      <c r="AR250" s="260">
        <v>186949.83003273231</v>
      </c>
      <c r="AS250" s="260">
        <v>188981.63302110741</v>
      </c>
      <c r="AT250" s="260">
        <v>190996.21097854161</v>
      </c>
      <c r="AU250" s="260">
        <v>193010.59537209495</v>
      </c>
    </row>
    <row r="251" spans="5:231">
      <c r="E251" s="257" t="s">
        <v>249</v>
      </c>
      <c r="F251" s="285"/>
      <c r="G251" s="258">
        <v>0</v>
      </c>
      <c r="H251" s="258">
        <v>0</v>
      </c>
      <c r="I251" s="258">
        <v>0</v>
      </c>
      <c r="J251" s="258">
        <v>0</v>
      </c>
      <c r="K251" s="258">
        <v>0</v>
      </c>
      <c r="L251" s="258">
        <v>0</v>
      </c>
      <c r="M251" s="258">
        <v>0</v>
      </c>
      <c r="N251" s="258">
        <v>0</v>
      </c>
      <c r="O251" s="258">
        <v>0</v>
      </c>
      <c r="P251" s="258">
        <v>0</v>
      </c>
      <c r="Q251" s="258">
        <v>0</v>
      </c>
      <c r="R251" s="258">
        <v>0</v>
      </c>
      <c r="S251" s="258">
        <v>0</v>
      </c>
      <c r="T251" s="258">
        <v>0</v>
      </c>
      <c r="U251" s="258">
        <v>17517.2</v>
      </c>
      <c r="V251" s="258">
        <v>36983.699999999997</v>
      </c>
      <c r="W251" s="258">
        <v>0</v>
      </c>
      <c r="X251" s="259">
        <v>0</v>
      </c>
      <c r="Y251" s="259">
        <v>9167.2999999999993</v>
      </c>
      <c r="Z251" s="259">
        <v>0</v>
      </c>
      <c r="AA251" s="259">
        <v>0</v>
      </c>
      <c r="AB251" s="259">
        <v>0</v>
      </c>
      <c r="AC251" s="259">
        <v>0</v>
      </c>
      <c r="AD251" s="259">
        <v>0</v>
      </c>
      <c r="AE251" s="260">
        <v>0</v>
      </c>
      <c r="AF251" s="260">
        <v>0</v>
      </c>
      <c r="AG251" s="260">
        <v>0</v>
      </c>
      <c r="AH251" s="260">
        <v>0</v>
      </c>
      <c r="AI251" s="260">
        <v>0</v>
      </c>
      <c r="AJ251" s="260">
        <v>0</v>
      </c>
      <c r="AK251" s="260">
        <v>0</v>
      </c>
      <c r="AL251" s="260">
        <v>0</v>
      </c>
      <c r="AM251" s="260">
        <v>0</v>
      </c>
      <c r="AN251" s="260">
        <v>0</v>
      </c>
      <c r="AO251" s="260">
        <v>0</v>
      </c>
      <c r="AP251" s="260">
        <v>0</v>
      </c>
      <c r="AQ251" s="260">
        <v>0</v>
      </c>
      <c r="AR251" s="260">
        <v>0</v>
      </c>
      <c r="AS251" s="260">
        <v>0</v>
      </c>
      <c r="AT251" s="260">
        <v>0</v>
      </c>
      <c r="AU251" s="260">
        <v>0</v>
      </c>
    </row>
    <row r="252" spans="5:231">
      <c r="E252" s="257" t="s">
        <v>168</v>
      </c>
      <c r="F252" s="285"/>
      <c r="G252" s="258">
        <v>118927.6</v>
      </c>
      <c r="H252" s="258">
        <v>109695.6</v>
      </c>
      <c r="I252" s="258">
        <v>72530.300000000017</v>
      </c>
      <c r="J252" s="258">
        <v>147997.61601593453</v>
      </c>
      <c r="K252" s="258">
        <v>193035.48297401305</v>
      </c>
      <c r="L252" s="258">
        <v>150820.79999999999</v>
      </c>
      <c r="M252" s="258">
        <v>160413.9</v>
      </c>
      <c r="N252" s="258">
        <v>172905.80000000002</v>
      </c>
      <c r="O252" s="258">
        <v>137090.6</v>
      </c>
      <c r="P252" s="258">
        <v>146995.20000000001</v>
      </c>
      <c r="Q252" s="258">
        <v>178077.40000000002</v>
      </c>
      <c r="R252" s="258">
        <v>181653.9</v>
      </c>
      <c r="S252" s="258">
        <v>205518.5</v>
      </c>
      <c r="T252" s="258">
        <v>196366.8</v>
      </c>
      <c r="U252" s="258">
        <v>192858</v>
      </c>
      <c r="V252" s="258">
        <v>173230.7</v>
      </c>
      <c r="W252" s="258">
        <v>175398</v>
      </c>
      <c r="X252" s="259">
        <v>180016.40000000002</v>
      </c>
      <c r="Y252" s="259">
        <v>164745.69999999998</v>
      </c>
      <c r="Z252" s="259">
        <v>114103</v>
      </c>
      <c r="AA252" s="259">
        <v>94781.7</v>
      </c>
      <c r="AB252" s="259">
        <v>90830.900000000009</v>
      </c>
      <c r="AC252" s="259">
        <v>91442.3</v>
      </c>
      <c r="AD252" s="259">
        <v>112173.72899999999</v>
      </c>
      <c r="AE252" s="260">
        <v>134595.73364617955</v>
      </c>
      <c r="AF252" s="260">
        <v>127437.99374315485</v>
      </c>
      <c r="AG252" s="260">
        <v>123303.15904370981</v>
      </c>
      <c r="AH252" s="260">
        <v>96721.163906905887</v>
      </c>
      <c r="AI252" s="260">
        <v>97349.364057539307</v>
      </c>
      <c r="AJ252" s="260">
        <v>98083.15941248514</v>
      </c>
      <c r="AK252" s="260">
        <v>99983.539314545051</v>
      </c>
      <c r="AL252" s="260">
        <v>103161.93455509045</v>
      </c>
      <c r="AM252" s="260">
        <v>104190.37672384152</v>
      </c>
      <c r="AN252" s="260">
        <v>105086.54430077445</v>
      </c>
      <c r="AO252" s="260">
        <v>105960.60719753196</v>
      </c>
      <c r="AP252" s="260">
        <v>107210.27105377075</v>
      </c>
      <c r="AQ252" s="260">
        <v>108275.67288668397</v>
      </c>
      <c r="AR252" s="260">
        <v>108387.37422814114</v>
      </c>
      <c r="AS252" s="260">
        <v>108503.34881742296</v>
      </c>
      <c r="AT252" s="260">
        <v>108624.59954137752</v>
      </c>
      <c r="AU252" s="260">
        <v>108760.2189480322</v>
      </c>
    </row>
    <row r="253" spans="5:231">
      <c r="E253" s="257" t="s">
        <v>170</v>
      </c>
      <c r="F253" s="285"/>
      <c r="G253" s="258">
        <v>315557.79999999993</v>
      </c>
      <c r="H253" s="258">
        <v>233678.60000000003</v>
      </c>
      <c r="I253" s="258">
        <v>263626.5</v>
      </c>
      <c r="J253" s="258">
        <v>200189.88398406547</v>
      </c>
      <c r="K253" s="258">
        <v>184653.91702598712</v>
      </c>
      <c r="L253" s="258">
        <v>190041</v>
      </c>
      <c r="M253" s="258">
        <v>211235.8</v>
      </c>
      <c r="N253" s="258">
        <v>249000.30000000005</v>
      </c>
      <c r="O253" s="258">
        <v>245704.6</v>
      </c>
      <c r="P253" s="258">
        <v>234388.4</v>
      </c>
      <c r="Q253" s="258">
        <v>318762.40000000002</v>
      </c>
      <c r="R253" s="258">
        <v>296570</v>
      </c>
      <c r="S253" s="258">
        <v>342201.69999999995</v>
      </c>
      <c r="T253" s="258">
        <v>331753.8</v>
      </c>
      <c r="U253" s="258">
        <v>329958.59999999998</v>
      </c>
      <c r="V253" s="258">
        <v>285066.09999999998</v>
      </c>
      <c r="W253" s="258">
        <v>280848.3</v>
      </c>
      <c r="X253" s="259">
        <v>328400.09999999998</v>
      </c>
      <c r="Y253" s="259">
        <v>321799.3</v>
      </c>
      <c r="Z253" s="259">
        <v>312565.89999999997</v>
      </c>
      <c r="AA253" s="259">
        <v>213744.8</v>
      </c>
      <c r="AB253" s="259">
        <v>143230</v>
      </c>
      <c r="AC253" s="259">
        <v>146877.6</v>
      </c>
      <c r="AD253" s="259">
        <v>175401.88023863573</v>
      </c>
      <c r="AE253" s="260">
        <v>182346.01132325741</v>
      </c>
      <c r="AF253" s="260">
        <v>174181.81806045581</v>
      </c>
      <c r="AG253" s="260">
        <v>165593.71739786427</v>
      </c>
      <c r="AH253" s="260">
        <v>162439.99653421305</v>
      </c>
      <c r="AI253" s="260">
        <v>144148.15861431419</v>
      </c>
      <c r="AJ253" s="260">
        <v>114165.70607519496</v>
      </c>
      <c r="AK253" s="260">
        <v>82664.61827462248</v>
      </c>
      <c r="AL253" s="260">
        <v>60558.93466556762</v>
      </c>
      <c r="AM253" s="260">
        <v>58341.176505971722</v>
      </c>
      <c r="AN253" s="260">
        <v>64579.139415619531</v>
      </c>
      <c r="AO253" s="260">
        <v>69560.356337486926</v>
      </c>
      <c r="AP253" s="260">
        <v>73406.142321556938</v>
      </c>
      <c r="AQ253" s="260">
        <v>76621.225121319338</v>
      </c>
      <c r="AR253" s="260">
        <v>78562.455804591169</v>
      </c>
      <c r="AS253" s="260">
        <v>80478.284203684467</v>
      </c>
      <c r="AT253" s="260">
        <v>82371.611437164087</v>
      </c>
      <c r="AU253" s="260">
        <v>84250.376424062735</v>
      </c>
    </row>
    <row r="254" spans="5:231" ht="15.75">
      <c r="E254" s="261" t="s">
        <v>74</v>
      </c>
      <c r="F254" s="281"/>
      <c r="G254" s="262">
        <v>434485.39999999991</v>
      </c>
      <c r="H254" s="262">
        <v>343374.20000000007</v>
      </c>
      <c r="I254" s="262">
        <v>336156.80000000005</v>
      </c>
      <c r="J254" s="262">
        <v>348187.5</v>
      </c>
      <c r="K254" s="262">
        <v>377689.40000000014</v>
      </c>
      <c r="L254" s="262">
        <v>340861.8</v>
      </c>
      <c r="M254" s="262">
        <v>371649.69999999995</v>
      </c>
      <c r="N254" s="262">
        <v>421906.10000000009</v>
      </c>
      <c r="O254" s="262">
        <v>382795.2</v>
      </c>
      <c r="P254" s="262">
        <v>381383.6</v>
      </c>
      <c r="Q254" s="262">
        <v>496839.80000000005</v>
      </c>
      <c r="R254" s="262">
        <v>478223.9</v>
      </c>
      <c r="S254" s="262">
        <v>547720.19999999995</v>
      </c>
      <c r="T254" s="262">
        <v>528120.6</v>
      </c>
      <c r="U254" s="262">
        <v>522816.6</v>
      </c>
      <c r="V254" s="262">
        <v>458296.8</v>
      </c>
      <c r="W254" s="262">
        <v>456246.3</v>
      </c>
      <c r="X254" s="263">
        <v>508416.5</v>
      </c>
      <c r="Y254" s="263">
        <v>486545</v>
      </c>
      <c r="Z254" s="263">
        <v>426668.89999999997</v>
      </c>
      <c r="AA254" s="263">
        <v>308526.5</v>
      </c>
      <c r="AB254" s="263">
        <v>234060.90000000002</v>
      </c>
      <c r="AC254" s="263">
        <v>238319.90000000002</v>
      </c>
      <c r="AD254" s="263">
        <v>287575.60923863575</v>
      </c>
      <c r="AE254" s="264">
        <v>316941.74496943696</v>
      </c>
      <c r="AF254" s="264">
        <v>301619.81180361065</v>
      </c>
      <c r="AG254" s="264">
        <v>288896.87644157407</v>
      </c>
      <c r="AH254" s="264">
        <v>259161.16044111893</v>
      </c>
      <c r="AI254" s="264">
        <v>241497.52267185348</v>
      </c>
      <c r="AJ254" s="264">
        <v>212248.8654876801</v>
      </c>
      <c r="AK254" s="264">
        <v>182648.15758916753</v>
      </c>
      <c r="AL254" s="264">
        <v>163720.86922065809</v>
      </c>
      <c r="AM254" s="264">
        <v>162531.55322981323</v>
      </c>
      <c r="AN254" s="264">
        <v>169665.68371639398</v>
      </c>
      <c r="AO254" s="264">
        <v>175520.96353501891</v>
      </c>
      <c r="AP254" s="264">
        <v>180616.41337532768</v>
      </c>
      <c r="AQ254" s="264">
        <v>184896.89800800331</v>
      </c>
      <c r="AR254" s="264">
        <v>186949.83003273231</v>
      </c>
      <c r="AS254" s="264">
        <v>188981.63302110741</v>
      </c>
      <c r="AT254" s="264">
        <v>190996.21097854161</v>
      </c>
      <c r="AU254" s="264">
        <v>193010.59537209495</v>
      </c>
    </row>
    <row r="255" spans="5:231" ht="15.75">
      <c r="E255" s="246" t="s">
        <v>250</v>
      </c>
      <c r="F255" s="286"/>
      <c r="G255" s="255"/>
      <c r="H255" s="255"/>
      <c r="I255" s="255"/>
      <c r="J255" s="255"/>
      <c r="K255" s="255"/>
      <c r="L255" s="255"/>
      <c r="M255" s="255"/>
      <c r="N255" s="255"/>
      <c r="O255" s="255"/>
      <c r="P255" s="255"/>
      <c r="Q255" s="255"/>
      <c r="R255" s="255"/>
      <c r="S255" s="255"/>
      <c r="T255" s="255"/>
      <c r="U255" s="255"/>
      <c r="V255" s="255"/>
      <c r="W255" s="255"/>
      <c r="X255" s="256"/>
      <c r="Y255" s="256"/>
      <c r="Z255" s="256"/>
      <c r="AA255" s="256"/>
      <c r="AB255" s="256"/>
      <c r="AC255" s="256"/>
      <c r="AD255" s="256"/>
      <c r="AE255" s="155"/>
      <c r="AF255" s="155"/>
      <c r="AG255" s="155"/>
      <c r="AH255" s="155"/>
      <c r="AI255" s="155"/>
      <c r="AJ255" s="155"/>
      <c r="AK255" s="155"/>
      <c r="AL255" s="155"/>
      <c r="AM255" s="155"/>
      <c r="AN255" s="155"/>
      <c r="AO255" s="155"/>
      <c r="AP255" s="155"/>
      <c r="AQ255" s="155"/>
      <c r="AR255" s="155"/>
      <c r="AS255" s="155"/>
      <c r="AT255" s="155"/>
      <c r="AU255" s="155"/>
      <c r="CR255" s="54"/>
      <c r="CS255" s="54"/>
      <c r="CT255" s="54"/>
      <c r="CU255" s="54"/>
      <c r="DB255" s="54"/>
      <c r="DC255" s="54"/>
      <c r="DD255" s="54"/>
      <c r="DE255" s="54"/>
      <c r="DF255" s="54"/>
      <c r="DG255" s="54"/>
      <c r="DH255" s="54"/>
      <c r="DI255" s="54"/>
      <c r="DJ255" s="54"/>
      <c r="DK255" s="54"/>
      <c r="DL255" s="54"/>
      <c r="DM255" s="54"/>
      <c r="DN255" s="54"/>
      <c r="DO255" s="54"/>
      <c r="DP255" s="54"/>
      <c r="DQ255" s="54"/>
      <c r="DR255" s="54"/>
      <c r="DS255" s="54"/>
      <c r="DT255" s="54"/>
      <c r="DU255" s="54"/>
      <c r="DV255" s="54"/>
      <c r="DW255" s="54"/>
      <c r="DX255" s="54"/>
      <c r="DY255" s="54"/>
      <c r="DZ255" s="54"/>
      <c r="EA255" s="54"/>
      <c r="EB255" s="54"/>
      <c r="EC255" s="54"/>
      <c r="ED255" s="54"/>
      <c r="EE255" s="54"/>
      <c r="EF255" s="54"/>
      <c r="EG255" s="54"/>
      <c r="EH255" s="54"/>
      <c r="EI255" s="54"/>
      <c r="EJ255" s="54"/>
      <c r="EK255" s="54"/>
      <c r="EL255" s="54"/>
      <c r="EM255" s="54"/>
      <c r="EN255" s="54"/>
      <c r="EO255" s="54"/>
      <c r="EP255" s="54"/>
      <c r="EQ255" s="54"/>
      <c r="ER255" s="54"/>
      <c r="ES255" s="54"/>
      <c r="ET255" s="54"/>
      <c r="EU255" s="54"/>
      <c r="EV255" s="54"/>
      <c r="EW255" s="54"/>
      <c r="EX255" s="54"/>
      <c r="EY255" s="54"/>
      <c r="EZ255" s="54"/>
      <c r="FA255" s="54"/>
      <c r="FB255" s="54"/>
      <c r="FC255" s="54"/>
      <c r="FD255" s="54"/>
      <c r="FE255" s="54"/>
      <c r="FF255" s="54"/>
      <c r="FG255" s="54"/>
      <c r="FH255" s="54"/>
      <c r="FI255" s="54"/>
      <c r="FJ255" s="54"/>
      <c r="FK255" s="54"/>
      <c r="FL255" s="54"/>
      <c r="FM255" s="54"/>
      <c r="FN255" s="54"/>
      <c r="FO255" s="54"/>
      <c r="FP255" s="54"/>
      <c r="FQ255" s="54"/>
      <c r="FR255" s="54"/>
      <c r="FS255" s="54"/>
      <c r="FT255" s="54"/>
      <c r="FU255" s="54"/>
      <c r="FV255" s="54"/>
      <c r="FW255" s="54"/>
      <c r="FX255" s="54"/>
      <c r="FY255" s="54"/>
      <c r="FZ255" s="54"/>
      <c r="GA255" s="54"/>
      <c r="GB255" s="54"/>
      <c r="GC255" s="54"/>
      <c r="GD255" s="54"/>
      <c r="GE255" s="54"/>
      <c r="GF255" s="54"/>
      <c r="GG255" s="54"/>
      <c r="GH255" s="54"/>
      <c r="GI255" s="54"/>
      <c r="GJ255" s="54"/>
      <c r="GK255" s="54"/>
      <c r="GL255" s="54"/>
      <c r="GM255" s="54"/>
      <c r="GN255" s="54"/>
      <c r="GO255" s="54"/>
      <c r="GP255" s="54"/>
      <c r="GQ255" s="54"/>
      <c r="GR255" s="54"/>
      <c r="GS255" s="54"/>
      <c r="GT255" s="54"/>
      <c r="GU255" s="54"/>
      <c r="GV255" s="54"/>
      <c r="GW255" s="54"/>
      <c r="GX255" s="54"/>
      <c r="GY255" s="54"/>
      <c r="GZ255" s="54"/>
      <c r="HA255" s="54"/>
      <c r="HB255" s="54"/>
      <c r="HC255" s="54"/>
      <c r="HD255" s="54"/>
      <c r="HE255" s="54"/>
      <c r="HF255" s="54"/>
      <c r="HG255" s="54"/>
      <c r="HH255" s="54"/>
      <c r="HI255" s="54"/>
      <c r="HJ255" s="54"/>
      <c r="HK255" s="54"/>
      <c r="HL255" s="54"/>
      <c r="HM255" s="54"/>
      <c r="HN255" s="54"/>
      <c r="HO255" s="54"/>
      <c r="HP255" s="54"/>
      <c r="HQ255" s="54"/>
      <c r="HR255" s="54"/>
      <c r="HS255" s="54"/>
      <c r="HT255" s="54"/>
      <c r="HU255" s="54"/>
      <c r="HV255" s="54"/>
      <c r="HW255" s="54"/>
    </row>
    <row r="256" spans="5:231" ht="15.75">
      <c r="E256" s="257" t="s">
        <v>168</v>
      </c>
      <c r="F256" s="285"/>
      <c r="G256" s="258">
        <v>0</v>
      </c>
      <c r="H256" s="258">
        <v>0</v>
      </c>
      <c r="I256" s="258">
        <v>0</v>
      </c>
      <c r="J256" s="258">
        <v>449.08398406546002</v>
      </c>
      <c r="K256" s="258">
        <v>4388.9170259870198</v>
      </c>
      <c r="L256" s="258">
        <v>0</v>
      </c>
      <c r="M256" s="258">
        <v>0</v>
      </c>
      <c r="N256" s="258">
        <v>0</v>
      </c>
      <c r="O256" s="258">
        <v>0</v>
      </c>
      <c r="P256" s="258">
        <v>250.1</v>
      </c>
      <c r="Q256" s="258">
        <v>969.3</v>
      </c>
      <c r="R256" s="258">
        <v>0</v>
      </c>
      <c r="S256" s="258">
        <v>0</v>
      </c>
      <c r="T256" s="258">
        <v>0</v>
      </c>
      <c r="U256" s="258">
        <v>0</v>
      </c>
      <c r="V256" s="258">
        <v>0</v>
      </c>
      <c r="W256" s="258">
        <v>0</v>
      </c>
      <c r="X256" s="259">
        <v>0</v>
      </c>
      <c r="Y256" s="259">
        <v>0</v>
      </c>
      <c r="Z256" s="259">
        <v>0</v>
      </c>
      <c r="AA256" s="259">
        <v>0</v>
      </c>
      <c r="AB256" s="259">
        <v>0</v>
      </c>
      <c r="AC256" s="259">
        <v>0</v>
      </c>
      <c r="AD256" s="259">
        <v>0</v>
      </c>
      <c r="AE256" s="260">
        <v>0</v>
      </c>
      <c r="AF256" s="260">
        <v>0</v>
      </c>
      <c r="AG256" s="260">
        <v>0</v>
      </c>
      <c r="AH256" s="260">
        <v>0</v>
      </c>
      <c r="AI256" s="260">
        <v>0</v>
      </c>
      <c r="AJ256" s="260">
        <v>0</v>
      </c>
      <c r="AK256" s="260">
        <v>0</v>
      </c>
      <c r="AL256" s="260">
        <v>0</v>
      </c>
      <c r="AM256" s="260">
        <v>0</v>
      </c>
      <c r="AN256" s="260">
        <v>0</v>
      </c>
      <c r="AO256" s="260">
        <v>0</v>
      </c>
      <c r="AP256" s="260">
        <v>0</v>
      </c>
      <c r="AQ256" s="260">
        <v>0</v>
      </c>
      <c r="AR256" s="260">
        <v>0</v>
      </c>
      <c r="AS256" s="260">
        <v>0</v>
      </c>
      <c r="AT256" s="260">
        <v>0</v>
      </c>
      <c r="AU256" s="260">
        <v>0</v>
      </c>
      <c r="CV256" s="54"/>
      <c r="CW256" s="54"/>
    </row>
    <row r="257" spans="5:105" ht="15.75">
      <c r="E257" s="257" t="s">
        <v>170</v>
      </c>
      <c r="F257" s="285"/>
      <c r="G257" s="258">
        <v>0</v>
      </c>
      <c r="H257" s="258">
        <v>0</v>
      </c>
      <c r="I257" s="258">
        <v>0</v>
      </c>
      <c r="J257" s="258">
        <v>797.91601593454004</v>
      </c>
      <c r="K257" s="258">
        <v>10175.282974013</v>
      </c>
      <c r="L257" s="258">
        <v>0</v>
      </c>
      <c r="M257" s="258">
        <v>0</v>
      </c>
      <c r="N257" s="258">
        <v>0</v>
      </c>
      <c r="O257" s="258">
        <v>0</v>
      </c>
      <c r="P257" s="258">
        <v>1335.9</v>
      </c>
      <c r="Q257" s="258">
        <v>0</v>
      </c>
      <c r="R257" s="258">
        <v>4747.8</v>
      </c>
      <c r="S257" s="258">
        <v>1875</v>
      </c>
      <c r="T257" s="258">
        <v>2813</v>
      </c>
      <c r="U257" s="258">
        <v>2426.9</v>
      </c>
      <c r="V257" s="258">
        <v>0</v>
      </c>
      <c r="W257" s="258">
        <v>0</v>
      </c>
      <c r="X257" s="259">
        <v>2679.6</v>
      </c>
      <c r="Y257" s="259">
        <v>0</v>
      </c>
      <c r="Z257" s="259">
        <v>0</v>
      </c>
      <c r="AA257" s="259">
        <v>0</v>
      </c>
      <c r="AB257" s="259">
        <v>0</v>
      </c>
      <c r="AC257" s="259">
        <v>23236.5</v>
      </c>
      <c r="AD257" s="259">
        <v>0</v>
      </c>
      <c r="AE257" s="260">
        <v>0</v>
      </c>
      <c r="AF257" s="260">
        <v>0</v>
      </c>
      <c r="AG257" s="260">
        <v>0</v>
      </c>
      <c r="AH257" s="260">
        <v>0</v>
      </c>
      <c r="AI257" s="260">
        <v>0</v>
      </c>
      <c r="AJ257" s="260">
        <v>0</v>
      </c>
      <c r="AK257" s="260">
        <v>0</v>
      </c>
      <c r="AL257" s="260">
        <v>0</v>
      </c>
      <c r="AM257" s="260">
        <v>0</v>
      </c>
      <c r="AN257" s="260">
        <v>0</v>
      </c>
      <c r="AO257" s="260">
        <v>0</v>
      </c>
      <c r="AP257" s="260">
        <v>0</v>
      </c>
      <c r="AQ257" s="260">
        <v>0</v>
      </c>
      <c r="AR257" s="260">
        <v>0</v>
      </c>
      <c r="AS257" s="260">
        <v>0</v>
      </c>
      <c r="AT257" s="260">
        <v>0</v>
      </c>
      <c r="AU257" s="260">
        <v>0</v>
      </c>
      <c r="CX257" s="54"/>
      <c r="CY257" s="54"/>
      <c r="CZ257" s="54"/>
      <c r="DA257" s="54"/>
    </row>
    <row r="258" spans="5:105" ht="15.75">
      <c r="E258" s="261" t="s">
        <v>74</v>
      </c>
      <c r="F258" s="281"/>
      <c r="G258" s="262">
        <v>0</v>
      </c>
      <c r="H258" s="262">
        <v>0</v>
      </c>
      <c r="I258" s="262">
        <v>0</v>
      </c>
      <c r="J258" s="262">
        <v>1247</v>
      </c>
      <c r="K258" s="262">
        <v>14564.200000000019</v>
      </c>
      <c r="L258" s="262">
        <v>0</v>
      </c>
      <c r="M258" s="262">
        <v>0</v>
      </c>
      <c r="N258" s="262">
        <v>0</v>
      </c>
      <c r="O258" s="262">
        <v>0</v>
      </c>
      <c r="P258" s="262">
        <v>1586</v>
      </c>
      <c r="Q258" s="262">
        <v>969.3</v>
      </c>
      <c r="R258" s="262">
        <v>4747.8</v>
      </c>
      <c r="S258" s="262">
        <v>1875</v>
      </c>
      <c r="T258" s="262">
        <v>2813</v>
      </c>
      <c r="U258" s="262">
        <v>2426.9</v>
      </c>
      <c r="V258" s="262">
        <v>0</v>
      </c>
      <c r="W258" s="262">
        <v>0</v>
      </c>
      <c r="X258" s="263">
        <v>2679.6</v>
      </c>
      <c r="Y258" s="263">
        <v>0</v>
      </c>
      <c r="Z258" s="263">
        <v>0</v>
      </c>
      <c r="AA258" s="263">
        <v>0</v>
      </c>
      <c r="AB258" s="263">
        <v>0</v>
      </c>
      <c r="AC258" s="263">
        <v>23236.5</v>
      </c>
      <c r="AD258" s="263">
        <v>0</v>
      </c>
      <c r="AE258" s="264">
        <v>0</v>
      </c>
      <c r="AF258" s="264">
        <v>0</v>
      </c>
      <c r="AG258" s="264">
        <v>0</v>
      </c>
      <c r="AH258" s="264">
        <v>0</v>
      </c>
      <c r="AI258" s="264">
        <v>0</v>
      </c>
      <c r="AJ258" s="264">
        <v>0</v>
      </c>
      <c r="AK258" s="264">
        <v>0</v>
      </c>
      <c r="AL258" s="264">
        <v>0</v>
      </c>
      <c r="AM258" s="264">
        <v>0</v>
      </c>
      <c r="AN258" s="264">
        <v>0</v>
      </c>
      <c r="AO258" s="264">
        <v>0</v>
      </c>
      <c r="AP258" s="264">
        <v>0</v>
      </c>
      <c r="AQ258" s="264">
        <v>0</v>
      </c>
      <c r="AR258" s="264">
        <v>0</v>
      </c>
      <c r="AS258" s="264">
        <v>0</v>
      </c>
      <c r="AT258" s="264">
        <v>0</v>
      </c>
      <c r="AU258" s="264">
        <v>0</v>
      </c>
      <c r="CQ258" s="54"/>
    </row>
    <row r="259" spans="5:105" ht="15.75">
      <c r="E259" s="246" t="s">
        <v>251</v>
      </c>
      <c r="F259" s="286"/>
      <c r="G259" s="255"/>
      <c r="H259" s="255"/>
      <c r="I259" s="255"/>
      <c r="J259" s="255"/>
      <c r="K259" s="255"/>
      <c r="L259" s="255"/>
      <c r="M259" s="255"/>
      <c r="N259" s="255"/>
      <c r="O259" s="255"/>
      <c r="P259" s="255"/>
      <c r="Q259" s="255"/>
      <c r="R259" s="255"/>
      <c r="S259" s="255"/>
      <c r="T259" s="255"/>
      <c r="U259" s="255"/>
      <c r="V259" s="255"/>
      <c r="W259" s="255"/>
      <c r="X259" s="256"/>
      <c r="Y259" s="256"/>
      <c r="Z259" s="256"/>
      <c r="AA259" s="256"/>
      <c r="AB259" s="256"/>
      <c r="AC259" s="256"/>
      <c r="AD259" s="256"/>
      <c r="AE259" s="155"/>
      <c r="AF259" s="155"/>
      <c r="AG259" s="155"/>
      <c r="AH259" s="155"/>
      <c r="AI259" s="155"/>
      <c r="AJ259" s="155"/>
      <c r="AK259" s="155"/>
      <c r="AL259" s="155"/>
      <c r="AM259" s="155"/>
      <c r="AN259" s="155"/>
      <c r="AO259" s="155"/>
      <c r="AP259" s="155"/>
      <c r="AQ259" s="155"/>
      <c r="AR259" s="155"/>
      <c r="AS259" s="155"/>
      <c r="AT259" s="155"/>
      <c r="AU259" s="155"/>
      <c r="BW259" s="54"/>
      <c r="BX259" s="54"/>
      <c r="BY259" s="54"/>
      <c r="BZ259" s="54"/>
      <c r="CA259" s="54"/>
      <c r="CB259" s="54"/>
      <c r="CC259" s="54"/>
      <c r="CD259" s="54"/>
      <c r="CE259" s="54"/>
      <c r="CF259" s="54"/>
      <c r="CG259" s="54"/>
      <c r="CH259" s="54"/>
      <c r="CI259" s="54"/>
      <c r="CJ259" s="54"/>
      <c r="CK259" s="54"/>
      <c r="CL259" s="54"/>
    </row>
    <row r="260" spans="5:105" ht="15.75">
      <c r="E260" s="257" t="s">
        <v>168</v>
      </c>
      <c r="F260" s="285"/>
      <c r="G260" s="258">
        <v>43602.3</v>
      </c>
      <c r="H260" s="258">
        <v>45990</v>
      </c>
      <c r="I260" s="258">
        <v>88547.7</v>
      </c>
      <c r="J260" s="258">
        <v>75487.600000000006</v>
      </c>
      <c r="K260" s="258">
        <v>8184.3</v>
      </c>
      <c r="L260" s="258">
        <v>47177.100000000013</v>
      </c>
      <c r="M260" s="258">
        <v>62767.30000000001</v>
      </c>
      <c r="N260" s="258">
        <v>62682.700000000012</v>
      </c>
      <c r="O260" s="258">
        <v>48353.799999999996</v>
      </c>
      <c r="P260" s="258">
        <v>66563.899999999994</v>
      </c>
      <c r="Q260" s="258">
        <v>81676.400000000009</v>
      </c>
      <c r="R260" s="258">
        <v>74636.5</v>
      </c>
      <c r="S260" s="258">
        <v>84148.799999999988</v>
      </c>
      <c r="T260" s="258">
        <v>73488.2</v>
      </c>
      <c r="U260" s="258">
        <v>87894.000000000015</v>
      </c>
      <c r="V260" s="258">
        <v>64672.800000000003</v>
      </c>
      <c r="W260" s="258">
        <v>76443.399999999994</v>
      </c>
      <c r="X260" s="259">
        <v>86136.299999999988</v>
      </c>
      <c r="Y260" s="259">
        <v>64331.799999999996</v>
      </c>
      <c r="Z260" s="259">
        <v>40849.800000000003</v>
      </c>
      <c r="AA260" s="259">
        <v>20191.199999999997</v>
      </c>
      <c r="AB260" s="259">
        <v>15538.099999999997</v>
      </c>
      <c r="AC260" s="259">
        <v>17029.600000000002</v>
      </c>
      <c r="AD260" s="259">
        <v>11431.7</v>
      </c>
      <c r="AE260" s="260">
        <v>0</v>
      </c>
      <c r="AF260" s="260">
        <v>0</v>
      </c>
      <c r="AG260" s="260">
        <v>0</v>
      </c>
      <c r="AH260" s="260">
        <v>0</v>
      </c>
      <c r="AI260" s="260">
        <v>0</v>
      </c>
      <c r="AJ260" s="260">
        <v>0</v>
      </c>
      <c r="AK260" s="260">
        <v>0</v>
      </c>
      <c r="AL260" s="260">
        <v>0</v>
      </c>
      <c r="AM260" s="260">
        <v>0</v>
      </c>
      <c r="AN260" s="260">
        <v>0</v>
      </c>
      <c r="AO260" s="260">
        <v>0</v>
      </c>
      <c r="AP260" s="260">
        <v>0</v>
      </c>
      <c r="AQ260" s="260">
        <v>0</v>
      </c>
      <c r="AR260" s="260">
        <v>0</v>
      </c>
      <c r="AS260" s="260">
        <v>0</v>
      </c>
      <c r="AT260" s="260">
        <v>0</v>
      </c>
      <c r="AU260" s="260">
        <v>0</v>
      </c>
      <c r="CP260" s="54"/>
    </row>
    <row r="261" spans="5:105" ht="15.75">
      <c r="E261" s="257" t="s">
        <v>170</v>
      </c>
      <c r="F261" s="285"/>
      <c r="G261" s="258">
        <v>74712.999999999985</v>
      </c>
      <c r="H261" s="258">
        <v>66004.499999999985</v>
      </c>
      <c r="I261" s="258">
        <v>20595</v>
      </c>
      <c r="J261" s="258">
        <v>7146</v>
      </c>
      <c r="K261" s="258">
        <v>1577.6</v>
      </c>
      <c r="L261" s="258">
        <v>5842.1000000000013</v>
      </c>
      <c r="M261" s="258">
        <v>6697.6</v>
      </c>
      <c r="N261" s="258">
        <v>7356.6</v>
      </c>
      <c r="O261" s="258">
        <v>5398.9000000000005</v>
      </c>
      <c r="P261" s="258">
        <v>4966.1000000000004</v>
      </c>
      <c r="Q261" s="258">
        <v>10164.5</v>
      </c>
      <c r="R261" s="258">
        <v>8964.2000000000007</v>
      </c>
      <c r="S261" s="258">
        <v>11979.699999999999</v>
      </c>
      <c r="T261" s="258">
        <v>9899.1999999999989</v>
      </c>
      <c r="U261" s="258">
        <v>12556.6</v>
      </c>
      <c r="V261" s="258">
        <v>7156.0000000000009</v>
      </c>
      <c r="W261" s="258">
        <v>8967.5999999999985</v>
      </c>
      <c r="X261" s="259">
        <v>12125.500000000002</v>
      </c>
      <c r="Y261" s="259">
        <v>7877.2000000000025</v>
      </c>
      <c r="Z261" s="259">
        <v>4554.0999999999995</v>
      </c>
      <c r="AA261" s="259">
        <v>1846.8</v>
      </c>
      <c r="AB261" s="259">
        <v>981.2</v>
      </c>
      <c r="AC261" s="259">
        <v>1427.8999999999999</v>
      </c>
      <c r="AD261" s="259">
        <v>1184.8</v>
      </c>
      <c r="AE261" s="260">
        <v>0</v>
      </c>
      <c r="AF261" s="260">
        <v>0</v>
      </c>
      <c r="AG261" s="260">
        <v>0</v>
      </c>
      <c r="AH261" s="260">
        <v>0</v>
      </c>
      <c r="AI261" s="260">
        <v>0</v>
      </c>
      <c r="AJ261" s="260">
        <v>0</v>
      </c>
      <c r="AK261" s="260">
        <v>0</v>
      </c>
      <c r="AL261" s="260">
        <v>0</v>
      </c>
      <c r="AM261" s="260">
        <v>0</v>
      </c>
      <c r="AN261" s="260">
        <v>0</v>
      </c>
      <c r="AO261" s="260">
        <v>0</v>
      </c>
      <c r="AP261" s="260">
        <v>0</v>
      </c>
      <c r="AQ261" s="260">
        <v>0</v>
      </c>
      <c r="AR261" s="260">
        <v>0</v>
      </c>
      <c r="AS261" s="260">
        <v>0</v>
      </c>
      <c r="AT261" s="260">
        <v>0</v>
      </c>
      <c r="AU261" s="260">
        <v>0</v>
      </c>
      <c r="CP261" s="54"/>
    </row>
    <row r="262" spans="5:105" ht="15.75">
      <c r="E262" s="261" t="s">
        <v>74</v>
      </c>
      <c r="F262" s="281"/>
      <c r="G262" s="262">
        <v>118315.29999999999</v>
      </c>
      <c r="H262" s="262">
        <v>111994.49999999999</v>
      </c>
      <c r="I262" s="262">
        <v>109142.7</v>
      </c>
      <c r="J262" s="262">
        <v>82633.600000000006</v>
      </c>
      <c r="K262" s="262">
        <v>9761.9</v>
      </c>
      <c r="L262" s="262">
        <v>53019.200000000012</v>
      </c>
      <c r="M262" s="262">
        <v>69464.900000000009</v>
      </c>
      <c r="N262" s="262">
        <v>70039.300000000017</v>
      </c>
      <c r="O262" s="262">
        <v>53752.7</v>
      </c>
      <c r="P262" s="262">
        <v>71530</v>
      </c>
      <c r="Q262" s="262">
        <v>91840.900000000009</v>
      </c>
      <c r="R262" s="262">
        <v>83600.7</v>
      </c>
      <c r="S262" s="262">
        <v>96128.499999999985</v>
      </c>
      <c r="T262" s="262">
        <v>83387.399999999994</v>
      </c>
      <c r="U262" s="262">
        <v>100450.60000000002</v>
      </c>
      <c r="V262" s="262">
        <v>71828.800000000003</v>
      </c>
      <c r="W262" s="262">
        <v>85411</v>
      </c>
      <c r="X262" s="263">
        <v>98261.799999999988</v>
      </c>
      <c r="Y262" s="263">
        <v>72209</v>
      </c>
      <c r="Z262" s="263">
        <v>45403.9</v>
      </c>
      <c r="AA262" s="263">
        <v>22037.999999999996</v>
      </c>
      <c r="AB262" s="263">
        <v>16519.299999999996</v>
      </c>
      <c r="AC262" s="263">
        <v>18457.500000000004</v>
      </c>
      <c r="AD262" s="263">
        <v>12616.5</v>
      </c>
      <c r="AE262" s="264">
        <v>0</v>
      </c>
      <c r="AF262" s="264">
        <v>0</v>
      </c>
      <c r="AG262" s="264">
        <v>0</v>
      </c>
      <c r="AH262" s="264">
        <v>0</v>
      </c>
      <c r="AI262" s="264">
        <v>0</v>
      </c>
      <c r="AJ262" s="264">
        <v>0</v>
      </c>
      <c r="AK262" s="264">
        <v>0</v>
      </c>
      <c r="AL262" s="264">
        <v>0</v>
      </c>
      <c r="AM262" s="264">
        <v>0</v>
      </c>
      <c r="AN262" s="264">
        <v>0</v>
      </c>
      <c r="AO262" s="264">
        <v>0</v>
      </c>
      <c r="AP262" s="264">
        <v>0</v>
      </c>
      <c r="AQ262" s="264">
        <v>0</v>
      </c>
      <c r="AR262" s="264">
        <v>0</v>
      </c>
      <c r="AS262" s="264">
        <v>0</v>
      </c>
      <c r="AT262" s="264">
        <v>0</v>
      </c>
      <c r="AU262" s="264">
        <v>0</v>
      </c>
      <c r="CP262" s="54"/>
    </row>
    <row r="263" spans="5:105" ht="15.75">
      <c r="E263" s="265" t="s">
        <v>252</v>
      </c>
      <c r="F263" s="287"/>
      <c r="G263" s="262"/>
      <c r="H263" s="262"/>
      <c r="I263" s="262"/>
      <c r="J263" s="262"/>
      <c r="K263" s="262"/>
      <c r="L263" s="262"/>
      <c r="M263" s="262"/>
      <c r="N263" s="262"/>
      <c r="O263" s="262"/>
      <c r="P263" s="262"/>
      <c r="Q263" s="262"/>
      <c r="R263" s="262"/>
      <c r="S263" s="262"/>
      <c r="T263" s="262"/>
      <c r="U263" s="262"/>
      <c r="V263" s="262"/>
      <c r="W263" s="262"/>
      <c r="X263" s="263"/>
      <c r="Y263" s="263"/>
      <c r="Z263" s="263"/>
      <c r="AA263" s="263"/>
      <c r="AB263" s="263"/>
      <c r="AC263" s="263"/>
      <c r="AD263" s="263"/>
      <c r="AE263" s="264"/>
      <c r="AF263" s="264"/>
      <c r="AG263" s="264"/>
      <c r="AH263" s="264"/>
      <c r="AI263" s="264"/>
      <c r="AJ263" s="264"/>
      <c r="AK263" s="264"/>
      <c r="AL263" s="264"/>
      <c r="AM263" s="264"/>
      <c r="AN263" s="264"/>
      <c r="AO263" s="264"/>
      <c r="AP263" s="264"/>
      <c r="AQ263" s="264"/>
      <c r="AR263" s="264"/>
      <c r="AS263" s="264"/>
      <c r="AT263" s="264"/>
      <c r="AU263" s="264"/>
      <c r="CP263" s="54"/>
    </row>
    <row r="264" spans="5:105">
      <c r="E264" s="257" t="s">
        <v>168</v>
      </c>
      <c r="F264" s="285"/>
      <c r="G264" s="258">
        <v>34999.999999999993</v>
      </c>
      <c r="H264" s="258">
        <v>28657</v>
      </c>
      <c r="I264" s="258">
        <v>0</v>
      </c>
      <c r="J264" s="258">
        <v>0</v>
      </c>
      <c r="K264" s="258">
        <v>0</v>
      </c>
      <c r="L264" s="258">
        <v>0</v>
      </c>
      <c r="M264" s="258">
        <v>0</v>
      </c>
      <c r="N264" s="258">
        <v>0</v>
      </c>
      <c r="O264" s="258">
        <v>0</v>
      </c>
      <c r="P264" s="258">
        <v>0</v>
      </c>
      <c r="Q264" s="258">
        <v>0</v>
      </c>
      <c r="R264" s="258">
        <v>0</v>
      </c>
      <c r="S264" s="258">
        <v>0</v>
      </c>
      <c r="T264" s="258">
        <v>0</v>
      </c>
      <c r="U264" s="258">
        <v>0</v>
      </c>
      <c r="V264" s="258">
        <v>0</v>
      </c>
      <c r="W264" s="258">
        <v>0</v>
      </c>
      <c r="X264" s="259">
        <v>0</v>
      </c>
      <c r="Y264" s="259">
        <v>0</v>
      </c>
      <c r="Z264" s="259">
        <v>0</v>
      </c>
      <c r="AA264" s="259">
        <v>0</v>
      </c>
      <c r="AB264" s="259">
        <v>0</v>
      </c>
      <c r="AC264" s="259">
        <v>0</v>
      </c>
      <c r="AD264" s="259">
        <v>0</v>
      </c>
      <c r="AE264" s="260">
        <v>0</v>
      </c>
      <c r="AF264" s="260">
        <v>0</v>
      </c>
      <c r="AG264" s="260">
        <v>0</v>
      </c>
      <c r="AH264" s="260">
        <v>0</v>
      </c>
      <c r="AI264" s="260">
        <v>0</v>
      </c>
      <c r="AJ264" s="260">
        <v>0</v>
      </c>
      <c r="AK264" s="260">
        <v>0</v>
      </c>
      <c r="AL264" s="260">
        <v>0</v>
      </c>
      <c r="AM264" s="260">
        <v>0</v>
      </c>
      <c r="AN264" s="260">
        <v>0</v>
      </c>
      <c r="AO264" s="260">
        <v>0</v>
      </c>
      <c r="AP264" s="260">
        <v>0</v>
      </c>
      <c r="AQ264" s="260">
        <v>0</v>
      </c>
      <c r="AR264" s="260">
        <v>0</v>
      </c>
      <c r="AS264" s="260">
        <v>0</v>
      </c>
      <c r="AT264" s="260">
        <v>0</v>
      </c>
      <c r="AU264" s="260">
        <v>0</v>
      </c>
    </row>
    <row r="265" spans="5:105">
      <c r="E265" s="257" t="s">
        <v>170</v>
      </c>
      <c r="F265" s="285"/>
      <c r="G265" s="258">
        <v>85000</v>
      </c>
      <c r="H265" s="258">
        <v>75279</v>
      </c>
      <c r="I265" s="258">
        <v>0</v>
      </c>
      <c r="J265" s="258">
        <v>0</v>
      </c>
      <c r="K265" s="258">
        <v>0</v>
      </c>
      <c r="L265" s="258">
        <v>0</v>
      </c>
      <c r="M265" s="258">
        <v>0</v>
      </c>
      <c r="N265" s="258">
        <v>0</v>
      </c>
      <c r="O265" s="258">
        <v>0</v>
      </c>
      <c r="P265" s="258">
        <v>0</v>
      </c>
      <c r="Q265" s="258">
        <v>0</v>
      </c>
      <c r="R265" s="258">
        <v>20770.599999999999</v>
      </c>
      <c r="S265" s="258">
        <v>9738</v>
      </c>
      <c r="T265" s="258">
        <v>0</v>
      </c>
      <c r="U265" s="258">
        <v>11792.6</v>
      </c>
      <c r="V265" s="258">
        <v>0</v>
      </c>
      <c r="W265" s="258">
        <v>0</v>
      </c>
      <c r="X265" s="259">
        <v>0</v>
      </c>
      <c r="Y265" s="259">
        <v>0</v>
      </c>
      <c r="Z265" s="259">
        <v>0</v>
      </c>
      <c r="AA265" s="259">
        <v>0</v>
      </c>
      <c r="AB265" s="259">
        <v>0</v>
      </c>
      <c r="AC265" s="259">
        <v>0</v>
      </c>
      <c r="AD265" s="259">
        <v>0</v>
      </c>
      <c r="AE265" s="260">
        <v>0</v>
      </c>
      <c r="AF265" s="260">
        <v>0</v>
      </c>
      <c r="AG265" s="260">
        <v>0</v>
      </c>
      <c r="AH265" s="260">
        <v>0</v>
      </c>
      <c r="AI265" s="260">
        <v>0</v>
      </c>
      <c r="AJ265" s="260">
        <v>0</v>
      </c>
      <c r="AK265" s="260">
        <v>0</v>
      </c>
      <c r="AL265" s="260">
        <v>0</v>
      </c>
      <c r="AM265" s="260">
        <v>0</v>
      </c>
      <c r="AN265" s="260">
        <v>0</v>
      </c>
      <c r="AO265" s="260">
        <v>0</v>
      </c>
      <c r="AP265" s="260">
        <v>0</v>
      </c>
      <c r="AQ265" s="260">
        <v>0</v>
      </c>
      <c r="AR265" s="260">
        <v>0</v>
      </c>
      <c r="AS265" s="260">
        <v>0</v>
      </c>
      <c r="AT265" s="260">
        <v>0</v>
      </c>
      <c r="AU265" s="260">
        <v>0</v>
      </c>
    </row>
    <row r="266" spans="5:105" ht="15.75">
      <c r="E266" s="261" t="s">
        <v>74</v>
      </c>
      <c r="F266" s="281"/>
      <c r="G266" s="262">
        <v>120000</v>
      </c>
      <c r="H266" s="262">
        <v>103936</v>
      </c>
      <c r="I266" s="262">
        <v>0</v>
      </c>
      <c r="J266" s="262">
        <v>0</v>
      </c>
      <c r="K266" s="262">
        <v>0</v>
      </c>
      <c r="L266" s="262">
        <v>0</v>
      </c>
      <c r="M266" s="262">
        <v>0</v>
      </c>
      <c r="N266" s="262">
        <v>0</v>
      </c>
      <c r="O266" s="262">
        <v>0</v>
      </c>
      <c r="P266" s="262">
        <v>0</v>
      </c>
      <c r="Q266" s="262">
        <v>0</v>
      </c>
      <c r="R266" s="262">
        <v>20770.599999999999</v>
      </c>
      <c r="S266" s="262">
        <v>9738</v>
      </c>
      <c r="T266" s="262">
        <v>0</v>
      </c>
      <c r="U266" s="262">
        <v>11792.6</v>
      </c>
      <c r="V266" s="262">
        <v>0</v>
      </c>
      <c r="W266" s="262">
        <v>0</v>
      </c>
      <c r="X266" s="263">
        <v>0</v>
      </c>
      <c r="Y266" s="263">
        <v>0</v>
      </c>
      <c r="Z266" s="263">
        <v>0</v>
      </c>
      <c r="AA266" s="263">
        <v>0</v>
      </c>
      <c r="AB266" s="263">
        <v>0</v>
      </c>
      <c r="AC266" s="263">
        <v>0</v>
      </c>
      <c r="AD266" s="263">
        <v>0</v>
      </c>
      <c r="AE266" s="264">
        <v>0</v>
      </c>
      <c r="AF266" s="264">
        <v>0</v>
      </c>
      <c r="AG266" s="264">
        <v>0</v>
      </c>
      <c r="AH266" s="264">
        <v>0</v>
      </c>
      <c r="AI266" s="264">
        <v>0</v>
      </c>
      <c r="AJ266" s="264">
        <v>0</v>
      </c>
      <c r="AK266" s="264">
        <v>0</v>
      </c>
      <c r="AL266" s="264">
        <v>0</v>
      </c>
      <c r="AM266" s="264">
        <v>0</v>
      </c>
      <c r="AN266" s="264">
        <v>0</v>
      </c>
      <c r="AO266" s="264">
        <v>0</v>
      </c>
      <c r="AP266" s="264">
        <v>0</v>
      </c>
      <c r="AQ266" s="264">
        <v>0</v>
      </c>
      <c r="AR266" s="264">
        <v>0</v>
      </c>
      <c r="AS266" s="264">
        <v>0</v>
      </c>
      <c r="AT266" s="264">
        <v>0</v>
      </c>
      <c r="AU266" s="264">
        <v>0</v>
      </c>
      <c r="CP266" s="54"/>
    </row>
    <row r="267" spans="5:105" ht="15.75">
      <c r="E267" s="246" t="s">
        <v>253</v>
      </c>
      <c r="F267" s="286"/>
      <c r="G267" s="255"/>
      <c r="H267" s="255"/>
      <c r="I267" s="255"/>
      <c r="J267" s="255"/>
      <c r="K267" s="255"/>
      <c r="L267" s="255"/>
      <c r="M267" s="255"/>
      <c r="N267" s="255"/>
      <c r="O267" s="255"/>
      <c r="P267" s="255"/>
      <c r="Q267" s="255"/>
      <c r="R267" s="255"/>
      <c r="S267" s="255"/>
      <c r="T267" s="255"/>
      <c r="U267" s="255"/>
      <c r="V267" s="255"/>
      <c r="W267" s="255"/>
      <c r="X267" s="256"/>
      <c r="Y267" s="256"/>
      <c r="Z267" s="256"/>
      <c r="AA267" s="256"/>
      <c r="AB267" s="256"/>
      <c r="AC267" s="256"/>
      <c r="AD267" s="256"/>
      <c r="AE267" s="155"/>
      <c r="AF267" s="155"/>
      <c r="AG267" s="155"/>
      <c r="AH267" s="155"/>
      <c r="AI267" s="155"/>
      <c r="AJ267" s="155"/>
      <c r="AK267" s="155"/>
      <c r="AL267" s="155"/>
      <c r="AM267" s="155"/>
      <c r="AN267" s="155"/>
      <c r="AO267" s="155"/>
      <c r="AP267" s="155"/>
      <c r="AQ267" s="155"/>
      <c r="AR267" s="155"/>
      <c r="AS267" s="155"/>
      <c r="AT267" s="155"/>
      <c r="AU267" s="155"/>
    </row>
    <row r="268" spans="5:105">
      <c r="E268" s="288" t="s">
        <v>168</v>
      </c>
      <c r="F268" s="288"/>
      <c r="G268" s="258">
        <v>197529.90000000002</v>
      </c>
      <c r="H268" s="258">
        <v>184342.6</v>
      </c>
      <c r="I268" s="258">
        <v>161078</v>
      </c>
      <c r="J268" s="258">
        <v>223934.3</v>
      </c>
      <c r="K268" s="258">
        <v>205608.70000000007</v>
      </c>
      <c r="L268" s="258">
        <v>197997.9</v>
      </c>
      <c r="M268" s="258">
        <v>223181.2</v>
      </c>
      <c r="N268" s="258">
        <v>235588.50000000003</v>
      </c>
      <c r="O268" s="258">
        <v>185444.4</v>
      </c>
      <c r="P268" s="258">
        <v>213809.2</v>
      </c>
      <c r="Q268" s="258">
        <v>260723.10000000003</v>
      </c>
      <c r="R268" s="258">
        <v>256290.4</v>
      </c>
      <c r="S268" s="258">
        <v>289667.3</v>
      </c>
      <c r="T268" s="258">
        <v>269855</v>
      </c>
      <c r="U268" s="258">
        <v>280752</v>
      </c>
      <c r="V268" s="258">
        <v>237903.5</v>
      </c>
      <c r="W268" s="258">
        <v>251841.4</v>
      </c>
      <c r="X268" s="259">
        <v>266152.7</v>
      </c>
      <c r="Y268" s="259">
        <v>229077.49999999997</v>
      </c>
      <c r="Z268" s="259">
        <v>154952.79999999999</v>
      </c>
      <c r="AA268" s="259">
        <v>114972.9</v>
      </c>
      <c r="AB268" s="259">
        <v>106369</v>
      </c>
      <c r="AC268" s="259">
        <v>108471.90000000001</v>
      </c>
      <c r="AD268" s="259">
        <v>123605.42899999999</v>
      </c>
      <c r="AE268" s="260">
        <v>134595.73364617955</v>
      </c>
      <c r="AF268" s="260">
        <v>127437.99374315485</v>
      </c>
      <c r="AG268" s="260">
        <v>123303.15904370981</v>
      </c>
      <c r="AH268" s="260">
        <v>96721.163906905887</v>
      </c>
      <c r="AI268" s="260">
        <v>97349.364057539307</v>
      </c>
      <c r="AJ268" s="260">
        <v>98083.15941248514</v>
      </c>
      <c r="AK268" s="260">
        <v>99983.539314545051</v>
      </c>
      <c r="AL268" s="260">
        <v>103161.93455509045</v>
      </c>
      <c r="AM268" s="260">
        <v>104190.37672384152</v>
      </c>
      <c r="AN268" s="260">
        <v>105086.54430077445</v>
      </c>
      <c r="AO268" s="260">
        <v>105960.60719753196</v>
      </c>
      <c r="AP268" s="260">
        <v>107210.27105377075</v>
      </c>
      <c r="AQ268" s="260">
        <v>108275.67288668397</v>
      </c>
      <c r="AR268" s="260">
        <v>108387.37422814114</v>
      </c>
      <c r="AS268" s="260">
        <v>108503.34881742296</v>
      </c>
      <c r="AT268" s="260">
        <v>108624.59954137752</v>
      </c>
      <c r="AU268" s="260">
        <v>108760.2189480322</v>
      </c>
    </row>
    <row r="269" spans="5:105">
      <c r="E269" s="288" t="s">
        <v>170</v>
      </c>
      <c r="F269" s="288"/>
      <c r="G269" s="258">
        <v>475270.79999999993</v>
      </c>
      <c r="H269" s="258">
        <v>374962.10000000003</v>
      </c>
      <c r="I269" s="258">
        <v>284221.5</v>
      </c>
      <c r="J269" s="258">
        <v>208133.80000000002</v>
      </c>
      <c r="K269" s="258">
        <v>196406.80000000013</v>
      </c>
      <c r="L269" s="258">
        <v>195883.1</v>
      </c>
      <c r="M269" s="258">
        <v>217933.4</v>
      </c>
      <c r="N269" s="258">
        <v>256356.90000000005</v>
      </c>
      <c r="O269" s="258">
        <v>251103.5</v>
      </c>
      <c r="P269" s="258">
        <v>240690.4</v>
      </c>
      <c r="Q269" s="258">
        <v>328926.90000000002</v>
      </c>
      <c r="R269" s="258">
        <v>331052.59999999998</v>
      </c>
      <c r="S269" s="258">
        <v>365794.39999999997</v>
      </c>
      <c r="T269" s="258">
        <v>344466</v>
      </c>
      <c r="U269" s="258">
        <v>356734.69999999995</v>
      </c>
      <c r="V269" s="258">
        <v>292222.09999999998</v>
      </c>
      <c r="W269" s="258">
        <v>289815.89999999997</v>
      </c>
      <c r="X269" s="259">
        <v>343205.19999999995</v>
      </c>
      <c r="Y269" s="259">
        <v>329676.5</v>
      </c>
      <c r="Z269" s="259">
        <v>317119.99999999994</v>
      </c>
      <c r="AA269" s="259">
        <v>215591.59999999998</v>
      </c>
      <c r="AB269" s="259">
        <v>144211.20000000001</v>
      </c>
      <c r="AC269" s="259">
        <v>171542</v>
      </c>
      <c r="AD269" s="259">
        <v>176586.68023863572</v>
      </c>
      <c r="AE269" s="260">
        <v>182346.01132325741</v>
      </c>
      <c r="AF269" s="260">
        <v>174181.81806045581</v>
      </c>
      <c r="AG269" s="260">
        <v>165593.71739786427</v>
      </c>
      <c r="AH269" s="260">
        <v>162439.99653421305</v>
      </c>
      <c r="AI269" s="260">
        <v>144148.15861431419</v>
      </c>
      <c r="AJ269" s="260">
        <v>114165.70607519496</v>
      </c>
      <c r="AK269" s="260">
        <v>82664.61827462248</v>
      </c>
      <c r="AL269" s="260">
        <v>60558.93466556762</v>
      </c>
      <c r="AM269" s="260">
        <v>58341.176505971722</v>
      </c>
      <c r="AN269" s="260">
        <v>64579.139415619531</v>
      </c>
      <c r="AO269" s="260">
        <v>69560.356337486926</v>
      </c>
      <c r="AP269" s="260">
        <v>73406.142321556938</v>
      </c>
      <c r="AQ269" s="260">
        <v>76621.225121319338</v>
      </c>
      <c r="AR269" s="260">
        <v>78562.455804591169</v>
      </c>
      <c r="AS269" s="260">
        <v>80478.284203684467</v>
      </c>
      <c r="AT269" s="260">
        <v>82371.611437164087</v>
      </c>
      <c r="AU269" s="260">
        <v>84250.376424062735</v>
      </c>
    </row>
    <row r="270" spans="5:105" ht="15.75">
      <c r="E270" s="290" t="s">
        <v>74</v>
      </c>
      <c r="F270" s="290"/>
      <c r="G270" s="267">
        <v>672800.7</v>
      </c>
      <c r="H270" s="267">
        <v>559304.70000000007</v>
      </c>
      <c r="I270" s="267">
        <v>445299.50000000006</v>
      </c>
      <c r="J270" s="267">
        <v>432068.1</v>
      </c>
      <c r="K270" s="267">
        <v>402015.50000000017</v>
      </c>
      <c r="L270" s="267">
        <v>393881</v>
      </c>
      <c r="M270" s="267">
        <v>441114.6</v>
      </c>
      <c r="N270" s="267">
        <v>491945.40000000014</v>
      </c>
      <c r="O270" s="267">
        <v>436547.9</v>
      </c>
      <c r="P270" s="267">
        <v>454499.6</v>
      </c>
      <c r="Q270" s="267">
        <v>589650</v>
      </c>
      <c r="R270" s="267">
        <v>587343</v>
      </c>
      <c r="S270" s="267">
        <v>655461.69999999995</v>
      </c>
      <c r="T270" s="267">
        <v>614321</v>
      </c>
      <c r="U270" s="267">
        <v>637486.69999999995</v>
      </c>
      <c r="V270" s="267">
        <v>530125.6</v>
      </c>
      <c r="W270" s="267">
        <v>541657.30000000005</v>
      </c>
      <c r="X270" s="268">
        <v>609357.89999999991</v>
      </c>
      <c r="Y270" s="268">
        <v>558754</v>
      </c>
      <c r="Z270" s="268">
        <v>472072.8</v>
      </c>
      <c r="AA270" s="268">
        <v>330564.5</v>
      </c>
      <c r="AB270" s="268">
        <v>250580.2</v>
      </c>
      <c r="AC270" s="268">
        <v>280013.90000000002</v>
      </c>
      <c r="AD270" s="268">
        <v>300192.10923863575</v>
      </c>
      <c r="AE270" s="269">
        <v>316941.74496943696</v>
      </c>
      <c r="AF270" s="269">
        <v>301619.81180361065</v>
      </c>
      <c r="AG270" s="269">
        <v>288896.87644157407</v>
      </c>
      <c r="AH270" s="269">
        <v>259161.16044111893</v>
      </c>
      <c r="AI270" s="269">
        <v>241497.52267185348</v>
      </c>
      <c r="AJ270" s="269">
        <v>212248.8654876801</v>
      </c>
      <c r="AK270" s="269">
        <v>182648.15758916753</v>
      </c>
      <c r="AL270" s="269">
        <v>163720.86922065809</v>
      </c>
      <c r="AM270" s="269">
        <v>162531.55322981323</v>
      </c>
      <c r="AN270" s="269">
        <v>169665.68371639398</v>
      </c>
      <c r="AO270" s="269">
        <v>175520.96353501891</v>
      </c>
      <c r="AP270" s="269">
        <v>180616.41337532768</v>
      </c>
      <c r="AQ270" s="269">
        <v>184896.89800800331</v>
      </c>
      <c r="AR270" s="269">
        <v>186949.83003273231</v>
      </c>
      <c r="AS270" s="269">
        <v>188981.63302110741</v>
      </c>
      <c r="AT270" s="269">
        <v>190996.21097854161</v>
      </c>
      <c r="AU270" s="269">
        <v>193010.59537209495</v>
      </c>
    </row>
    <row r="271" spans="5:105" ht="15.75">
      <c r="E271" s="336" t="s">
        <v>254</v>
      </c>
      <c r="F271" s="291"/>
      <c r="G271" s="262"/>
      <c r="H271" s="262"/>
      <c r="I271" s="262"/>
      <c r="J271" s="262"/>
      <c r="K271" s="262"/>
      <c r="L271" s="262"/>
      <c r="M271" s="262"/>
      <c r="N271" s="262"/>
      <c r="O271" s="262"/>
      <c r="P271" s="262"/>
      <c r="Q271" s="262"/>
      <c r="R271" s="262"/>
      <c r="S271" s="262"/>
      <c r="T271" s="262"/>
      <c r="U271" s="262"/>
      <c r="V271" s="262"/>
      <c r="W271" s="262"/>
      <c r="X271" s="263"/>
      <c r="Y271" s="263"/>
      <c r="Z271" s="263"/>
      <c r="AA271" s="263"/>
      <c r="AB271" s="263"/>
      <c r="AC271" s="263"/>
      <c r="AD271" s="263"/>
      <c r="AE271" s="264"/>
      <c r="AF271" s="264"/>
      <c r="AG271" s="264"/>
      <c r="AH271" s="264"/>
      <c r="AI271" s="264"/>
      <c r="AJ271" s="264"/>
      <c r="AK271" s="264"/>
      <c r="AL271" s="264"/>
      <c r="AM271" s="264"/>
      <c r="AN271" s="264"/>
      <c r="AO271" s="264"/>
      <c r="AP271" s="264"/>
      <c r="AQ271" s="264"/>
      <c r="AR271" s="264"/>
      <c r="AS271" s="264"/>
      <c r="AT271" s="264"/>
      <c r="AU271" s="264"/>
    </row>
    <row r="272" spans="5:105">
      <c r="E272" s="292" t="s">
        <v>255</v>
      </c>
      <c r="F272" s="292"/>
      <c r="G272" s="272">
        <v>0</v>
      </c>
      <c r="H272" s="272">
        <v>0</v>
      </c>
      <c r="I272" s="272">
        <v>0</v>
      </c>
      <c r="J272" s="272">
        <v>0</v>
      </c>
      <c r="K272" s="272">
        <v>0</v>
      </c>
      <c r="L272" s="272">
        <v>0</v>
      </c>
      <c r="M272" s="272">
        <v>0</v>
      </c>
      <c r="N272" s="272">
        <v>0</v>
      </c>
      <c r="O272" s="272">
        <v>0</v>
      </c>
      <c r="P272" s="272">
        <v>0</v>
      </c>
      <c r="Q272" s="272">
        <v>0</v>
      </c>
      <c r="R272" s="272">
        <v>0</v>
      </c>
      <c r="S272" s="272">
        <v>0</v>
      </c>
      <c r="T272" s="272">
        <v>0</v>
      </c>
      <c r="U272" s="272">
        <v>0</v>
      </c>
      <c r="V272" s="272">
        <v>0</v>
      </c>
      <c r="W272" s="272">
        <v>0</v>
      </c>
      <c r="X272" s="273">
        <v>0</v>
      </c>
      <c r="Y272" s="273">
        <v>0</v>
      </c>
      <c r="Z272" s="273">
        <v>0</v>
      </c>
      <c r="AA272" s="273">
        <v>0</v>
      </c>
      <c r="AB272" s="273">
        <v>0</v>
      </c>
      <c r="AC272" s="273">
        <v>0</v>
      </c>
      <c r="AD272" s="273">
        <v>0</v>
      </c>
      <c r="AE272" s="105">
        <v>0</v>
      </c>
      <c r="AF272" s="105">
        <v>0</v>
      </c>
      <c r="AG272" s="105">
        <v>0</v>
      </c>
      <c r="AH272" s="105">
        <v>7303.9593462190605</v>
      </c>
      <c r="AI272" s="105">
        <v>16000.407974390291</v>
      </c>
      <c r="AJ272" s="105">
        <v>16000.442646637039</v>
      </c>
      <c r="AK272" s="105">
        <v>16000.483698850068</v>
      </c>
      <c r="AL272" s="105">
        <v>15999.461759191579</v>
      </c>
      <c r="AM272" s="105">
        <v>15999.464066538059</v>
      </c>
      <c r="AN272" s="105">
        <v>15999.490258284452</v>
      </c>
      <c r="AO272" s="105">
        <v>15999.481728825618</v>
      </c>
      <c r="AP272" s="105">
        <v>15999.492589173951</v>
      </c>
      <c r="AQ272" s="105">
        <v>15999.682042136519</v>
      </c>
      <c r="AR272" s="105">
        <v>15999.686478015348</v>
      </c>
      <c r="AS272" s="105">
        <v>15999.690446407219</v>
      </c>
      <c r="AT272" s="105">
        <v>15999.694338892499</v>
      </c>
      <c r="AU272" s="105">
        <v>15999.69816598428</v>
      </c>
    </row>
    <row r="273" spans="5:47">
      <c r="E273" s="292" t="s">
        <v>256</v>
      </c>
      <c r="F273" s="292"/>
      <c r="G273" s="272">
        <v>0</v>
      </c>
      <c r="H273" s="272">
        <v>0</v>
      </c>
      <c r="I273" s="272">
        <v>0</v>
      </c>
      <c r="J273" s="272">
        <v>0</v>
      </c>
      <c r="K273" s="272">
        <v>0</v>
      </c>
      <c r="L273" s="272">
        <v>0</v>
      </c>
      <c r="M273" s="272">
        <v>0</v>
      </c>
      <c r="N273" s="272">
        <v>0</v>
      </c>
      <c r="O273" s="272">
        <v>0</v>
      </c>
      <c r="P273" s="272">
        <v>0</v>
      </c>
      <c r="Q273" s="272">
        <v>0</v>
      </c>
      <c r="R273" s="272">
        <v>0</v>
      </c>
      <c r="S273" s="272">
        <v>0</v>
      </c>
      <c r="T273" s="272">
        <v>0</v>
      </c>
      <c r="U273" s="272">
        <v>0</v>
      </c>
      <c r="V273" s="272">
        <v>0</v>
      </c>
      <c r="W273" s="272">
        <v>0</v>
      </c>
      <c r="X273" s="273">
        <v>0</v>
      </c>
      <c r="Y273" s="273">
        <v>0</v>
      </c>
      <c r="Z273" s="273">
        <v>0</v>
      </c>
      <c r="AA273" s="273">
        <v>0</v>
      </c>
      <c r="AB273" s="273">
        <v>0</v>
      </c>
      <c r="AC273" s="273">
        <v>0</v>
      </c>
      <c r="AD273" s="273">
        <v>25109.857718028168</v>
      </c>
      <c r="AE273" s="105">
        <v>56553.800281971831</v>
      </c>
      <c r="AF273" s="105">
        <v>56199.999999999993</v>
      </c>
      <c r="AG273" s="105">
        <v>55346.101842022392</v>
      </c>
      <c r="AH273" s="105">
        <v>57245.397361572061</v>
      </c>
      <c r="AI273" s="105">
        <v>56201.433010045832</v>
      </c>
      <c r="AJ273" s="105">
        <v>56201.554796312565</v>
      </c>
      <c r="AK273" s="105">
        <v>56201.698992210855</v>
      </c>
      <c r="AL273" s="105">
        <v>56198.109429160402</v>
      </c>
      <c r="AM273" s="105">
        <v>56198.117533714976</v>
      </c>
      <c r="AN273" s="105">
        <v>56198.209532224129</v>
      </c>
      <c r="AO273" s="105">
        <v>56198.179572499968</v>
      </c>
      <c r="AP273" s="105">
        <v>56198.217719473505</v>
      </c>
      <c r="AQ273" s="105">
        <v>56198.883173004564</v>
      </c>
      <c r="AR273" s="105">
        <v>56198.898754028924</v>
      </c>
      <c r="AS273" s="105">
        <v>56198.912693005404</v>
      </c>
      <c r="AT273" s="105">
        <v>56198.926365359919</v>
      </c>
      <c r="AU273" s="105">
        <v>56198.939808019742</v>
      </c>
    </row>
    <row r="274" spans="5:47">
      <c r="E274" s="292" t="s">
        <v>257</v>
      </c>
      <c r="F274" s="292"/>
      <c r="G274" s="272">
        <v>0</v>
      </c>
      <c r="H274" s="272">
        <v>0</v>
      </c>
      <c r="I274" s="272">
        <v>0</v>
      </c>
      <c r="J274" s="272">
        <v>0</v>
      </c>
      <c r="K274" s="272">
        <v>0</v>
      </c>
      <c r="L274" s="272">
        <v>0</v>
      </c>
      <c r="M274" s="272">
        <v>0</v>
      </c>
      <c r="N274" s="272">
        <v>0</v>
      </c>
      <c r="O274" s="272">
        <v>0</v>
      </c>
      <c r="P274" s="272">
        <v>0</v>
      </c>
      <c r="Q274" s="272">
        <v>0</v>
      </c>
      <c r="R274" s="272">
        <v>0</v>
      </c>
      <c r="S274" s="272">
        <v>0</v>
      </c>
      <c r="T274" s="272">
        <v>0</v>
      </c>
      <c r="U274" s="272">
        <v>0</v>
      </c>
      <c r="V274" s="272">
        <v>0</v>
      </c>
      <c r="W274" s="272">
        <v>0</v>
      </c>
      <c r="X274" s="273">
        <v>0</v>
      </c>
      <c r="Y274" s="273">
        <v>0</v>
      </c>
      <c r="Z274" s="273">
        <v>0</v>
      </c>
      <c r="AA274" s="273">
        <v>0</v>
      </c>
      <c r="AB274" s="273">
        <v>0</v>
      </c>
      <c r="AC274" s="273">
        <v>0</v>
      </c>
      <c r="AD274" s="273">
        <v>10723.07091161344</v>
      </c>
      <c r="AE274" s="105">
        <v>24377.634088386549</v>
      </c>
      <c r="AF274" s="105">
        <v>24953.09</v>
      </c>
      <c r="AG274" s="105">
        <v>25112.555106255702</v>
      </c>
      <c r="AH274" s="105">
        <v>25974.335101780911</v>
      </c>
      <c r="AI274" s="105">
        <v>25500.650209184503</v>
      </c>
      <c r="AJ274" s="105">
        <v>25500.705468077758</v>
      </c>
      <c r="AK274" s="105">
        <v>25500.770895042297</v>
      </c>
      <c r="AL274" s="105">
        <v>25499.142178711572</v>
      </c>
      <c r="AM274" s="105">
        <v>25499.145856045052</v>
      </c>
      <c r="AN274" s="105">
        <v>25499.187599140838</v>
      </c>
      <c r="AO274" s="105">
        <v>25499.174005315832</v>
      </c>
      <c r="AP274" s="105">
        <v>25499.19131399598</v>
      </c>
      <c r="AQ274" s="105">
        <v>25499.493254655077</v>
      </c>
      <c r="AR274" s="105">
        <v>25499.500324336968</v>
      </c>
      <c r="AS274" s="105">
        <v>25499.506648961531</v>
      </c>
      <c r="AT274" s="105">
        <v>25499.51285260994</v>
      </c>
      <c r="AU274" s="105">
        <v>25499.518952037422</v>
      </c>
    </row>
    <row r="275" spans="5:47">
      <c r="E275" s="292" t="s">
        <v>93</v>
      </c>
      <c r="F275" s="292"/>
      <c r="G275" s="272">
        <v>0</v>
      </c>
      <c r="H275" s="272">
        <v>0</v>
      </c>
      <c r="I275" s="272">
        <v>0</v>
      </c>
      <c r="J275" s="272">
        <v>0</v>
      </c>
      <c r="K275" s="272">
        <v>0</v>
      </c>
      <c r="L275" s="272">
        <v>0</v>
      </c>
      <c r="M275" s="272">
        <v>0</v>
      </c>
      <c r="N275" s="272">
        <v>0</v>
      </c>
      <c r="O275" s="272">
        <v>0</v>
      </c>
      <c r="P275" s="272">
        <v>0</v>
      </c>
      <c r="Q275" s="272">
        <v>0</v>
      </c>
      <c r="R275" s="272">
        <v>0</v>
      </c>
      <c r="S275" s="272">
        <v>0</v>
      </c>
      <c r="T275" s="272">
        <v>0</v>
      </c>
      <c r="U275" s="272">
        <v>20000.000000000004</v>
      </c>
      <c r="V275" s="272">
        <v>25000</v>
      </c>
      <c r="W275" s="272">
        <v>35000</v>
      </c>
      <c r="X275" s="273">
        <v>56437.000000000007</v>
      </c>
      <c r="Y275" s="273">
        <v>73124.900000000009</v>
      </c>
      <c r="Z275" s="273">
        <v>114244.1</v>
      </c>
      <c r="AA275" s="273">
        <v>144626</v>
      </c>
      <c r="AB275" s="273">
        <v>156507</v>
      </c>
      <c r="AC275" s="273">
        <v>156603.9</v>
      </c>
      <c r="AD275" s="273">
        <v>139329.46213172271</v>
      </c>
      <c r="AE275" s="105">
        <v>100629.53786827726</v>
      </c>
      <c r="AF275" s="105">
        <v>99999.999999999985</v>
      </c>
      <c r="AG275" s="105">
        <v>98480.608259826316</v>
      </c>
      <c r="AH275" s="105">
        <v>101860.13765404285</v>
      </c>
      <c r="AI275" s="105">
        <v>113698.23856608162</v>
      </c>
      <c r="AJ275" s="105">
        <v>143700.11519251292</v>
      </c>
      <c r="AK275" s="105">
        <v>174843.71474775914</v>
      </c>
      <c r="AL275" s="105">
        <v>198200.36446627986</v>
      </c>
      <c r="AM275" s="105">
        <v>203851.84905692132</v>
      </c>
      <c r="AN275" s="105">
        <v>201352.34393295791</v>
      </c>
      <c r="AO275" s="105">
        <v>199993.52161032011</v>
      </c>
      <c r="AP275" s="105">
        <v>199993.65736467432</v>
      </c>
      <c r="AQ275" s="105">
        <v>199996.02552670654</v>
      </c>
      <c r="AR275" s="105">
        <v>199996.0809751919</v>
      </c>
      <c r="AS275" s="105">
        <v>199996.13058009039</v>
      </c>
      <c r="AT275" s="105">
        <v>199996.17923615631</v>
      </c>
      <c r="AU275" s="105">
        <v>199996.22707480329</v>
      </c>
    </row>
    <row r="276" spans="5:47" ht="15.75">
      <c r="E276" s="293" t="s">
        <v>258</v>
      </c>
      <c r="F276" s="293"/>
      <c r="G276" s="275">
        <v>0</v>
      </c>
      <c r="H276" s="275">
        <v>0</v>
      </c>
      <c r="I276" s="275">
        <v>0</v>
      </c>
      <c r="J276" s="275">
        <v>0</v>
      </c>
      <c r="K276" s="275">
        <v>0</v>
      </c>
      <c r="L276" s="275">
        <v>0</v>
      </c>
      <c r="M276" s="275">
        <v>0</v>
      </c>
      <c r="N276" s="275">
        <v>0</v>
      </c>
      <c r="O276" s="275">
        <v>0</v>
      </c>
      <c r="P276" s="275">
        <v>0</v>
      </c>
      <c r="Q276" s="275">
        <v>0</v>
      </c>
      <c r="R276" s="275">
        <v>0</v>
      </c>
      <c r="S276" s="275">
        <v>0</v>
      </c>
      <c r="T276" s="275">
        <v>0</v>
      </c>
      <c r="U276" s="275">
        <v>20000.000000000004</v>
      </c>
      <c r="V276" s="275">
        <v>25000</v>
      </c>
      <c r="W276" s="275">
        <v>35000</v>
      </c>
      <c r="X276" s="276">
        <v>56437.000000000007</v>
      </c>
      <c r="Y276" s="276">
        <v>73124.900000000009</v>
      </c>
      <c r="Z276" s="276">
        <v>114244.1</v>
      </c>
      <c r="AA276" s="276">
        <v>144626</v>
      </c>
      <c r="AB276" s="276">
        <v>156507</v>
      </c>
      <c r="AC276" s="276">
        <v>156603.9</v>
      </c>
      <c r="AD276" s="276">
        <v>175162.39076136431</v>
      </c>
      <c r="AE276" s="277">
        <v>181560.97223863564</v>
      </c>
      <c r="AF276" s="277">
        <v>181153.08999999997</v>
      </c>
      <c r="AG276" s="277">
        <v>178939.26520810439</v>
      </c>
      <c r="AH276" s="277">
        <v>192383.82946361488</v>
      </c>
      <c r="AI276" s="277">
        <v>211400.72975970226</v>
      </c>
      <c r="AJ276" s="277">
        <v>241402.81810354028</v>
      </c>
      <c r="AK276" s="277">
        <v>272546.66833386233</v>
      </c>
      <c r="AL276" s="277">
        <v>295897.07783334341</v>
      </c>
      <c r="AM276" s="277">
        <v>301548.57651321939</v>
      </c>
      <c r="AN276" s="277">
        <v>299049.23132260732</v>
      </c>
      <c r="AO276" s="277">
        <v>297690.35691696149</v>
      </c>
      <c r="AP276" s="277">
        <v>297690.55898731772</v>
      </c>
      <c r="AQ276" s="277">
        <v>297694.08399650268</v>
      </c>
      <c r="AR276" s="277">
        <v>297694.16653157317</v>
      </c>
      <c r="AS276" s="277">
        <v>297694.24036846455</v>
      </c>
      <c r="AT276" s="277">
        <v>297694.31279301865</v>
      </c>
      <c r="AU276" s="277">
        <v>297694.38400084473</v>
      </c>
    </row>
    <row r="277" spans="5:47" ht="15.75">
      <c r="E277" s="294" t="s">
        <v>259</v>
      </c>
      <c r="F277" s="294"/>
      <c r="G277" s="278"/>
      <c r="H277" s="278"/>
      <c r="I277" s="278"/>
      <c r="J277" s="278"/>
      <c r="K277" s="278"/>
      <c r="L277" s="278"/>
      <c r="M277" s="278"/>
      <c r="N277" s="278"/>
      <c r="O277" s="278"/>
      <c r="P277" s="278"/>
      <c r="Q277" s="278"/>
      <c r="R277" s="278"/>
      <c r="S277" s="278"/>
      <c r="T277" s="278"/>
      <c r="U277" s="278"/>
      <c r="V277" s="278"/>
      <c r="W277" s="278"/>
      <c r="X277" s="279"/>
      <c r="Y277" s="279"/>
      <c r="Z277" s="279"/>
      <c r="AA277" s="279"/>
      <c r="AB277" s="279"/>
      <c r="AC277" s="279"/>
      <c r="AD277" s="279"/>
      <c r="AE277" s="280"/>
      <c r="AF277" s="280"/>
      <c r="AG277" s="280"/>
      <c r="AH277" s="280"/>
      <c r="AI277" s="280"/>
      <c r="AJ277" s="280"/>
      <c r="AK277" s="280"/>
      <c r="AL277" s="280"/>
      <c r="AM277" s="280"/>
      <c r="AN277" s="280"/>
      <c r="AO277" s="280"/>
      <c r="AP277" s="280"/>
      <c r="AQ277" s="280"/>
      <c r="AR277" s="280"/>
      <c r="AS277" s="280"/>
      <c r="AT277" s="280"/>
      <c r="AU277" s="280"/>
    </row>
    <row r="278" spans="5:47">
      <c r="E278" s="288" t="s">
        <v>168</v>
      </c>
      <c r="F278" s="288"/>
      <c r="G278" s="272">
        <v>197529.90000000002</v>
      </c>
      <c r="H278" s="272">
        <v>184342.6</v>
      </c>
      <c r="I278" s="272">
        <v>161078</v>
      </c>
      <c r="J278" s="272">
        <v>223934.3</v>
      </c>
      <c r="K278" s="272">
        <v>205608.70000000007</v>
      </c>
      <c r="L278" s="272">
        <v>197997.9</v>
      </c>
      <c r="M278" s="272">
        <v>223181.2</v>
      </c>
      <c r="N278" s="272">
        <v>235588.50000000003</v>
      </c>
      <c r="O278" s="272">
        <v>185444.4</v>
      </c>
      <c r="P278" s="272">
        <v>213809.2</v>
      </c>
      <c r="Q278" s="272">
        <v>260723.10000000003</v>
      </c>
      <c r="R278" s="272">
        <v>256290.4</v>
      </c>
      <c r="S278" s="272">
        <v>289667.3</v>
      </c>
      <c r="T278" s="272">
        <v>269855</v>
      </c>
      <c r="U278" s="272">
        <v>280752</v>
      </c>
      <c r="V278" s="272">
        <v>237903.5</v>
      </c>
      <c r="W278" s="272">
        <v>251841.4</v>
      </c>
      <c r="X278" s="273">
        <v>266152.7</v>
      </c>
      <c r="Y278" s="273">
        <v>229077.49999999997</v>
      </c>
      <c r="Z278" s="273">
        <v>154952.79999999999</v>
      </c>
      <c r="AA278" s="273">
        <v>114972.9</v>
      </c>
      <c r="AB278" s="273">
        <v>106369</v>
      </c>
      <c r="AC278" s="273">
        <v>108471.90000000001</v>
      </c>
      <c r="AD278" s="273">
        <v>123605.42899999999</v>
      </c>
      <c r="AE278" s="105">
        <v>134595.73364617955</v>
      </c>
      <c r="AF278" s="105">
        <v>127437.99374315485</v>
      </c>
      <c r="AG278" s="105">
        <v>123303.15904370981</v>
      </c>
      <c r="AH278" s="105">
        <v>96721.163906905887</v>
      </c>
      <c r="AI278" s="105">
        <v>97349.364057539307</v>
      </c>
      <c r="AJ278" s="105">
        <v>98083.15941248514</v>
      </c>
      <c r="AK278" s="105">
        <v>99983.539314545051</v>
      </c>
      <c r="AL278" s="105">
        <v>103161.93455509045</v>
      </c>
      <c r="AM278" s="105">
        <v>104190.37672384152</v>
      </c>
      <c r="AN278" s="105">
        <v>105086.54430077445</v>
      </c>
      <c r="AO278" s="105">
        <v>105960.60719753196</v>
      </c>
      <c r="AP278" s="105">
        <v>107210.27105377075</v>
      </c>
      <c r="AQ278" s="105">
        <v>108275.67288668397</v>
      </c>
      <c r="AR278" s="105">
        <v>108387.37422814114</v>
      </c>
      <c r="AS278" s="105">
        <v>108503.34881742296</v>
      </c>
      <c r="AT278" s="105">
        <v>108624.59954137752</v>
      </c>
      <c r="AU278" s="105">
        <v>108760.2189480322</v>
      </c>
    </row>
    <row r="279" spans="5:47">
      <c r="E279" s="288" t="s">
        <v>170</v>
      </c>
      <c r="F279" s="288"/>
      <c r="G279" s="272">
        <v>475270.79999999993</v>
      </c>
      <c r="H279" s="272">
        <v>374962.10000000003</v>
      </c>
      <c r="I279" s="272">
        <v>284221.5</v>
      </c>
      <c r="J279" s="272">
        <v>208133.80000000002</v>
      </c>
      <c r="K279" s="272">
        <v>196406.80000000013</v>
      </c>
      <c r="L279" s="272">
        <v>195883.1</v>
      </c>
      <c r="M279" s="272">
        <v>217933.4</v>
      </c>
      <c r="N279" s="272">
        <v>256356.90000000005</v>
      </c>
      <c r="O279" s="272">
        <v>251103.5</v>
      </c>
      <c r="P279" s="272">
        <v>240690.4</v>
      </c>
      <c r="Q279" s="272">
        <v>328926.90000000002</v>
      </c>
      <c r="R279" s="272">
        <v>331052.59999999998</v>
      </c>
      <c r="S279" s="272">
        <v>365794.39999999997</v>
      </c>
      <c r="T279" s="272">
        <v>344466</v>
      </c>
      <c r="U279" s="272">
        <v>376734.69999999995</v>
      </c>
      <c r="V279" s="272">
        <v>317222.09999999998</v>
      </c>
      <c r="W279" s="272">
        <v>324815.89999999997</v>
      </c>
      <c r="X279" s="273">
        <v>399642.19999999995</v>
      </c>
      <c r="Y279" s="273">
        <v>402801.4</v>
      </c>
      <c r="Z279" s="273">
        <v>431364.1</v>
      </c>
      <c r="AA279" s="273">
        <v>360217.59999999998</v>
      </c>
      <c r="AB279" s="273">
        <v>300718.2</v>
      </c>
      <c r="AC279" s="273">
        <v>328145.90000000002</v>
      </c>
      <c r="AD279" s="273">
        <v>351749.071</v>
      </c>
      <c r="AE279" s="105">
        <v>363906.98356189305</v>
      </c>
      <c r="AF279" s="105">
        <v>355334.90806045581</v>
      </c>
      <c r="AG279" s="105">
        <v>344532.98260596866</v>
      </c>
      <c r="AH279" s="105">
        <v>354823.82599782792</v>
      </c>
      <c r="AI279" s="105">
        <v>355548.88837401645</v>
      </c>
      <c r="AJ279" s="105">
        <v>355568.52417873521</v>
      </c>
      <c r="AK279" s="105">
        <v>355211.28660848481</v>
      </c>
      <c r="AL279" s="105">
        <v>356456.012498911</v>
      </c>
      <c r="AM279" s="105">
        <v>359889.75301919109</v>
      </c>
      <c r="AN279" s="105">
        <v>363628.37073822686</v>
      </c>
      <c r="AO279" s="105">
        <v>367250.71325444843</v>
      </c>
      <c r="AP279" s="105">
        <v>371096.70130887465</v>
      </c>
      <c r="AQ279" s="105">
        <v>374315.30911782203</v>
      </c>
      <c r="AR279" s="105">
        <v>376256.62233616435</v>
      </c>
      <c r="AS279" s="105">
        <v>378172.52457214904</v>
      </c>
      <c r="AT279" s="105">
        <v>380065.92423018272</v>
      </c>
      <c r="AU279" s="105">
        <v>381944.76042490744</v>
      </c>
    </row>
    <row r="280" spans="5:47" ht="15.75">
      <c r="E280" s="295" t="s">
        <v>74</v>
      </c>
      <c r="F280" s="295"/>
      <c r="G280" s="275">
        <v>672800.7</v>
      </c>
      <c r="H280" s="275">
        <v>559304.70000000007</v>
      </c>
      <c r="I280" s="275">
        <v>445299.5</v>
      </c>
      <c r="J280" s="275">
        <v>432068.1</v>
      </c>
      <c r="K280" s="275">
        <v>402015.50000000023</v>
      </c>
      <c r="L280" s="275">
        <v>393881</v>
      </c>
      <c r="M280" s="275">
        <v>441114.6</v>
      </c>
      <c r="N280" s="275">
        <v>491945.40000000008</v>
      </c>
      <c r="O280" s="275">
        <v>436547.9</v>
      </c>
      <c r="P280" s="275">
        <v>454499.6</v>
      </c>
      <c r="Q280" s="275">
        <v>589650</v>
      </c>
      <c r="R280" s="275">
        <v>587343</v>
      </c>
      <c r="S280" s="275">
        <v>655461.69999999995</v>
      </c>
      <c r="T280" s="275">
        <v>614321</v>
      </c>
      <c r="U280" s="275">
        <v>657486.69999999995</v>
      </c>
      <c r="V280" s="275">
        <v>555125.6</v>
      </c>
      <c r="W280" s="275">
        <v>576657.29999999993</v>
      </c>
      <c r="X280" s="276">
        <v>665794.89999999991</v>
      </c>
      <c r="Y280" s="276">
        <v>631878.9</v>
      </c>
      <c r="Z280" s="276">
        <v>586316.89999999991</v>
      </c>
      <c r="AA280" s="276">
        <v>475190.5</v>
      </c>
      <c r="AB280" s="276">
        <v>407087.2</v>
      </c>
      <c r="AC280" s="276">
        <v>436617.80000000005</v>
      </c>
      <c r="AD280" s="276">
        <v>475354.5</v>
      </c>
      <c r="AE280" s="277">
        <v>498502.7172080726</v>
      </c>
      <c r="AF280" s="277">
        <v>482772.90180361067</v>
      </c>
      <c r="AG280" s="277">
        <v>467836.14164967847</v>
      </c>
      <c r="AH280" s="277">
        <v>451544.98990473384</v>
      </c>
      <c r="AI280" s="277">
        <v>452898.25243155577</v>
      </c>
      <c r="AJ280" s="277">
        <v>453651.68359122035</v>
      </c>
      <c r="AK280" s="277">
        <v>455194.82592302986</v>
      </c>
      <c r="AL280" s="277">
        <v>459617.94705400144</v>
      </c>
      <c r="AM280" s="277">
        <v>464080.12974303262</v>
      </c>
      <c r="AN280" s="277">
        <v>468714.91503900132</v>
      </c>
      <c r="AO280" s="277">
        <v>473211.3204519804</v>
      </c>
      <c r="AP280" s="277">
        <v>478306.97236264538</v>
      </c>
      <c r="AQ280" s="277">
        <v>482590.98200450599</v>
      </c>
      <c r="AR280" s="277">
        <v>484643.9965643055</v>
      </c>
      <c r="AS280" s="277">
        <v>486675.87338957202</v>
      </c>
      <c r="AT280" s="277">
        <v>488690.52377156023</v>
      </c>
      <c r="AU280" s="277">
        <v>490704.97937293962</v>
      </c>
    </row>
    <row r="281" spans="5:47" ht="15.75">
      <c r="E281" s="281" t="s">
        <v>159</v>
      </c>
      <c r="F281" s="281"/>
      <c r="G281" s="282">
        <v>0.29359348169524802</v>
      </c>
      <c r="H281" s="282">
        <v>0.32959243861172627</v>
      </c>
      <c r="I281" s="282">
        <v>0.36172957750906976</v>
      </c>
      <c r="J281" s="282">
        <v>0.51828473335569092</v>
      </c>
      <c r="K281" s="282">
        <v>0.51144470797767738</v>
      </c>
      <c r="L281" s="282">
        <v>0.50268456716622534</v>
      </c>
      <c r="M281" s="282">
        <v>0.50594834086198925</v>
      </c>
      <c r="N281" s="282">
        <v>0.47889155991701515</v>
      </c>
      <c r="O281" s="282">
        <v>0.42479737046037785</v>
      </c>
      <c r="P281" s="282">
        <v>0.47042769674604779</v>
      </c>
      <c r="Q281" s="282">
        <v>0.44216586110404482</v>
      </c>
      <c r="R281" s="282">
        <v>0.43635558779112033</v>
      </c>
      <c r="S281" s="282">
        <v>0.4419286435805479</v>
      </c>
      <c r="T281" s="282">
        <v>0.43927360451620567</v>
      </c>
      <c r="U281" s="282">
        <v>0.42700787711751437</v>
      </c>
      <c r="V281" s="282">
        <v>0.42855796958382031</v>
      </c>
      <c r="W281" s="282">
        <v>0.43672628439802985</v>
      </c>
      <c r="X281" s="282">
        <v>0.39975178542220741</v>
      </c>
      <c r="Y281" s="282">
        <v>0.36253386527070292</v>
      </c>
      <c r="Z281" s="282">
        <v>0.2642816538291835</v>
      </c>
      <c r="AA281" s="282">
        <v>0.24195117537071972</v>
      </c>
      <c r="AB281" s="282">
        <v>0.26129291218196005</v>
      </c>
      <c r="AC281" s="282">
        <v>0.24843673345429343</v>
      </c>
      <c r="AD281" s="282">
        <v>0.2600278928673232</v>
      </c>
      <c r="AE281" s="282">
        <v>0.26999999999999991</v>
      </c>
      <c r="AF281" s="282">
        <v>0.26397089245700023</v>
      </c>
      <c r="AG281" s="282">
        <v>0.26356056761437802</v>
      </c>
      <c r="AH281" s="282">
        <v>0.21420050287195513</v>
      </c>
      <c r="AI281" s="282">
        <v>0.21494753741018513</v>
      </c>
      <c r="AJ281" s="282">
        <v>0.21620807981144097</v>
      </c>
      <c r="AK281" s="282">
        <v>0.21964999077439326</v>
      </c>
      <c r="AL281" s="282">
        <v>0.22445149328115716</v>
      </c>
      <c r="AM281" s="282">
        <v>0.22450945439429421</v>
      </c>
      <c r="AN281" s="282">
        <v>0.22420140885004758</v>
      </c>
      <c r="AO281" s="282">
        <v>0.2239181579517695</v>
      </c>
      <c r="AP281" s="282">
        <v>0.22414532350259256</v>
      </c>
      <c r="AQ281" s="282">
        <v>0.2243632328912292</v>
      </c>
      <c r="AR281" s="282">
        <v>0.22364328248469215</v>
      </c>
      <c r="AS281" s="282">
        <v>0.2229478689003527</v>
      </c>
      <c r="AT281" s="282">
        <v>0.2222768690152756</v>
      </c>
      <c r="AU281" s="282">
        <v>0.22164074855530166</v>
      </c>
    </row>
    <row r="282" spans="5:47">
      <c r="AG282" s="69">
        <v>-4134.8346994450403</v>
      </c>
      <c r="AH282" s="69">
        <v>-26581.995136803918</v>
      </c>
      <c r="AI282" s="69">
        <v>628.20015063341998</v>
      </c>
      <c r="AJ282" s="69">
        <v>733.79535494583251</v>
      </c>
    </row>
    <row r="283" spans="5:47" ht="15.75">
      <c r="E283" s="311" t="s">
        <v>262</v>
      </c>
      <c r="F283" s="311"/>
      <c r="X283" s="69"/>
    </row>
    <row r="284" spans="5:47" ht="15.75">
      <c r="E284" s="253" t="s">
        <v>263</v>
      </c>
      <c r="F284" s="235"/>
      <c r="G284" s="254">
        <v>1990</v>
      </c>
      <c r="H284" s="254">
        <v>1991</v>
      </c>
      <c r="I284" s="254">
        <v>1992</v>
      </c>
      <c r="J284" s="254">
        <v>1993</v>
      </c>
      <c r="K284" s="254">
        <v>1994</v>
      </c>
      <c r="L284" s="254">
        <v>1995</v>
      </c>
      <c r="M284" s="254">
        <v>1996</v>
      </c>
      <c r="N284" s="254">
        <v>1997</v>
      </c>
      <c r="O284" s="254">
        <v>1998</v>
      </c>
      <c r="P284" s="254">
        <v>1999</v>
      </c>
      <c r="Q284" s="254">
        <v>2000</v>
      </c>
      <c r="R284" s="254">
        <v>2001</v>
      </c>
      <c r="S284" s="254">
        <v>2002</v>
      </c>
      <c r="T284" s="254">
        <v>2003</v>
      </c>
      <c r="U284" s="254">
        <v>2004</v>
      </c>
      <c r="V284" s="254">
        <v>2005</v>
      </c>
      <c r="W284" s="254">
        <v>2006</v>
      </c>
      <c r="X284" s="254">
        <v>2007</v>
      </c>
      <c r="Y284" s="254">
        <v>2008</v>
      </c>
      <c r="Z284" s="254">
        <v>2009</v>
      </c>
      <c r="AA284" s="254">
        <v>2010</v>
      </c>
      <c r="AB284" s="254">
        <v>2011</v>
      </c>
      <c r="AC284" s="254">
        <v>2012</v>
      </c>
      <c r="AD284" s="254">
        <v>2013</v>
      </c>
      <c r="AE284" s="254">
        <v>2014</v>
      </c>
      <c r="AF284" s="254">
        <v>2015</v>
      </c>
      <c r="AG284" s="254">
        <v>2016</v>
      </c>
      <c r="AH284" s="254">
        <v>2017</v>
      </c>
      <c r="AI284" s="254">
        <v>2018</v>
      </c>
      <c r="AJ284" s="254">
        <v>2019</v>
      </c>
      <c r="AK284" s="254">
        <v>2020</v>
      </c>
      <c r="AL284" s="254">
        <v>2021</v>
      </c>
      <c r="AM284" s="254">
        <v>2022</v>
      </c>
      <c r="AN284" s="254">
        <v>2023</v>
      </c>
      <c r="AO284" s="254">
        <v>2024</v>
      </c>
      <c r="AP284" s="254">
        <v>2025</v>
      </c>
      <c r="AQ284" s="254">
        <v>2026</v>
      </c>
      <c r="AR284" s="254">
        <v>2027</v>
      </c>
      <c r="AS284" s="254">
        <v>2028</v>
      </c>
      <c r="AT284" s="254">
        <v>2029</v>
      </c>
      <c r="AU284" s="254">
        <v>2030</v>
      </c>
    </row>
    <row r="285" spans="5:47" ht="15.75">
      <c r="E285" s="299" t="s">
        <v>202</v>
      </c>
      <c r="F285" s="300"/>
      <c r="G285" s="255"/>
      <c r="H285" s="255"/>
      <c r="I285" s="255"/>
      <c r="J285" s="255"/>
      <c r="K285" s="255"/>
      <c r="L285" s="255"/>
      <c r="M285" s="255"/>
      <c r="N285" s="255"/>
      <c r="O285" s="255"/>
      <c r="P285" s="255"/>
      <c r="Q285" s="255"/>
      <c r="R285" s="255"/>
      <c r="S285" s="255"/>
      <c r="T285" s="255"/>
      <c r="U285" s="255"/>
      <c r="V285" s="255"/>
      <c r="W285" s="255"/>
      <c r="X285" s="256"/>
      <c r="Y285" s="256"/>
      <c r="Z285" s="256"/>
      <c r="AA285" s="256"/>
      <c r="AB285" s="256"/>
      <c r="AC285" s="256"/>
      <c r="AD285" s="256"/>
      <c r="AE285" s="155"/>
      <c r="AF285" s="155"/>
      <c r="AG285" s="155"/>
      <c r="AH285" s="155"/>
      <c r="AI285" s="155"/>
      <c r="AJ285" s="155"/>
      <c r="AK285" s="155"/>
      <c r="AL285" s="155"/>
      <c r="AM285" s="155"/>
      <c r="AN285" s="155"/>
      <c r="AO285" s="155"/>
      <c r="AP285" s="155"/>
      <c r="AQ285" s="155"/>
      <c r="AR285" s="155"/>
      <c r="AS285" s="155"/>
      <c r="AT285" s="155"/>
      <c r="AU285" s="155"/>
    </row>
    <row r="286" spans="5:47">
      <c r="E286" s="257" t="s">
        <v>248</v>
      </c>
      <c r="F286" s="285"/>
      <c r="G286" s="258">
        <v>424159.8</v>
      </c>
      <c r="H286" s="258">
        <v>366904.3</v>
      </c>
      <c r="I286" s="258">
        <v>323958.30000000005</v>
      </c>
      <c r="J286" s="258">
        <v>376345.11226788891</v>
      </c>
      <c r="K286" s="258">
        <v>362428.55134391779</v>
      </c>
      <c r="L286" s="258">
        <v>356802.33638819354</v>
      </c>
      <c r="M286" s="258">
        <v>351125.8</v>
      </c>
      <c r="N286" s="258">
        <v>419506.4</v>
      </c>
      <c r="O286" s="258">
        <v>405315.9</v>
      </c>
      <c r="P286" s="258">
        <v>369196.80000000005</v>
      </c>
      <c r="Q286" s="258">
        <v>473624.6</v>
      </c>
      <c r="R286" s="258">
        <v>475930.5</v>
      </c>
      <c r="S286" s="258">
        <v>532105</v>
      </c>
      <c r="T286" s="258">
        <v>558146.39999999991</v>
      </c>
      <c r="U286" s="258">
        <v>471721.89999999997</v>
      </c>
      <c r="V286" s="258">
        <v>450374.49999999994</v>
      </c>
      <c r="W286" s="258">
        <v>454226.70000000007</v>
      </c>
      <c r="X286" s="259">
        <v>495296.1</v>
      </c>
      <c r="Y286" s="259">
        <v>494357.90000000008</v>
      </c>
      <c r="Z286" s="259">
        <v>437463</v>
      </c>
      <c r="AA286" s="259">
        <v>314208</v>
      </c>
      <c r="AB286" s="259">
        <v>257645.10000000003</v>
      </c>
      <c r="AC286" s="259">
        <v>225718.59999999998</v>
      </c>
      <c r="AD286" s="259">
        <v>281615.40673086396</v>
      </c>
      <c r="AE286" s="260">
        <v>317397.64706299186</v>
      </c>
      <c r="AF286" s="260">
        <v>304177.93464572483</v>
      </c>
      <c r="AG286" s="260">
        <v>295281.33504770312</v>
      </c>
      <c r="AH286" s="260">
        <v>262308.03092617379</v>
      </c>
      <c r="AI286" s="260">
        <v>247047.33756860148</v>
      </c>
      <c r="AJ286" s="260">
        <v>217891.63937359437</v>
      </c>
      <c r="AK286" s="260">
        <v>188663.71594081569</v>
      </c>
      <c r="AL286" s="260">
        <v>164170.11115513873</v>
      </c>
      <c r="AM286" s="260">
        <v>161116.61480127388</v>
      </c>
      <c r="AN286" s="260">
        <v>168330.64821966214</v>
      </c>
      <c r="AO286" s="260">
        <v>174660.21959952376</v>
      </c>
      <c r="AP286" s="260">
        <v>179646.62035778828</v>
      </c>
      <c r="AQ286" s="260">
        <v>184287.82227021438</v>
      </c>
      <c r="AR286" s="260">
        <v>186566.10094050557</v>
      </c>
      <c r="AS286" s="260">
        <v>188601.27848720434</v>
      </c>
      <c r="AT286" s="260">
        <v>190618.92930226485</v>
      </c>
      <c r="AU286" s="260">
        <v>192633.06716261414</v>
      </c>
    </row>
    <row r="287" spans="5:47">
      <c r="E287" s="301" t="s">
        <v>249</v>
      </c>
      <c r="F287" s="302"/>
      <c r="G287" s="258">
        <v>0</v>
      </c>
      <c r="H287" s="258">
        <v>0</v>
      </c>
      <c r="I287" s="258">
        <v>0</v>
      </c>
      <c r="J287" s="258">
        <v>0</v>
      </c>
      <c r="K287" s="258">
        <v>0</v>
      </c>
      <c r="L287" s="258">
        <v>0</v>
      </c>
      <c r="M287" s="258">
        <v>0</v>
      </c>
      <c r="N287" s="258">
        <v>0</v>
      </c>
      <c r="O287" s="258">
        <v>0</v>
      </c>
      <c r="P287" s="258">
        <v>0</v>
      </c>
      <c r="Q287" s="258">
        <v>0</v>
      </c>
      <c r="R287" s="258">
        <v>0</v>
      </c>
      <c r="S287" s="258">
        <v>0</v>
      </c>
      <c r="T287" s="258">
        <v>0</v>
      </c>
      <c r="U287" s="258">
        <v>17517.2</v>
      </c>
      <c r="V287" s="258">
        <v>36983.699999999997</v>
      </c>
      <c r="W287" s="258">
        <v>0</v>
      </c>
      <c r="X287" s="259">
        <v>0</v>
      </c>
      <c r="Y287" s="259">
        <v>9167.2999999999993</v>
      </c>
      <c r="Z287" s="259">
        <v>0</v>
      </c>
      <c r="AA287" s="259">
        <v>0</v>
      </c>
      <c r="AB287" s="259">
        <v>0</v>
      </c>
      <c r="AC287" s="259">
        <v>0</v>
      </c>
      <c r="AD287" s="259">
        <v>0</v>
      </c>
      <c r="AE287" s="260">
        <v>0</v>
      </c>
      <c r="AF287" s="260">
        <v>0</v>
      </c>
      <c r="AG287" s="260">
        <v>0</v>
      </c>
      <c r="AH287" s="260">
        <v>0</v>
      </c>
      <c r="AI287" s="260">
        <v>0</v>
      </c>
      <c r="AJ287" s="260">
        <v>0</v>
      </c>
      <c r="AK287" s="260">
        <v>0</v>
      </c>
      <c r="AL287" s="260">
        <v>0</v>
      </c>
      <c r="AM287" s="260">
        <v>0</v>
      </c>
      <c r="AN287" s="260">
        <v>0</v>
      </c>
      <c r="AO287" s="260">
        <v>0</v>
      </c>
      <c r="AP287" s="260">
        <v>0</v>
      </c>
      <c r="AQ287" s="260">
        <v>0</v>
      </c>
      <c r="AR287" s="260">
        <v>0</v>
      </c>
      <c r="AS287" s="260">
        <v>0</v>
      </c>
      <c r="AT287" s="260">
        <v>0</v>
      </c>
      <c r="AU287" s="260">
        <v>0</v>
      </c>
    </row>
    <row r="288" spans="5:47">
      <c r="E288" s="301" t="s">
        <v>168</v>
      </c>
      <c r="F288" s="302"/>
      <c r="G288" s="258">
        <v>110609.90000000001</v>
      </c>
      <c r="H288" s="258">
        <v>116703.99999999999</v>
      </c>
      <c r="I288" s="258">
        <v>63776.800000000003</v>
      </c>
      <c r="J288" s="258">
        <v>151507.03906534455</v>
      </c>
      <c r="K288" s="258">
        <v>190463.25523687407</v>
      </c>
      <c r="L288" s="258">
        <v>151496.80468772899</v>
      </c>
      <c r="M288" s="258">
        <v>154824.30000000002</v>
      </c>
      <c r="N288" s="258">
        <v>171388.30000000002</v>
      </c>
      <c r="O288" s="258">
        <v>148793.1</v>
      </c>
      <c r="P288" s="258">
        <v>142340.00000000003</v>
      </c>
      <c r="Q288" s="258">
        <v>167117.1</v>
      </c>
      <c r="R288" s="258">
        <v>185052.1</v>
      </c>
      <c r="S288" s="258">
        <v>197968.1</v>
      </c>
      <c r="T288" s="258">
        <v>200827.59999999998</v>
      </c>
      <c r="U288" s="258">
        <v>188677.1</v>
      </c>
      <c r="V288" s="258">
        <v>178550.6</v>
      </c>
      <c r="W288" s="258">
        <v>176359.80000000002</v>
      </c>
      <c r="X288" s="259">
        <v>177683.5</v>
      </c>
      <c r="Y288" s="259">
        <v>178282.1</v>
      </c>
      <c r="Z288" s="259">
        <v>113849.19999999998</v>
      </c>
      <c r="AA288" s="259">
        <v>102882.40000000001</v>
      </c>
      <c r="AB288" s="259">
        <v>89854.000000000015</v>
      </c>
      <c r="AC288" s="259">
        <v>93063.2</v>
      </c>
      <c r="AD288" s="259">
        <v>101530.514</v>
      </c>
      <c r="AE288" s="260">
        <v>134930.20359434097</v>
      </c>
      <c r="AF288" s="260">
        <v>128635.95582632197</v>
      </c>
      <c r="AG288" s="260">
        <v>125338.41142634921</v>
      </c>
      <c r="AH288" s="260">
        <v>100206.06742213244</v>
      </c>
      <c r="AI288" s="260">
        <v>97262.085719410868</v>
      </c>
      <c r="AJ288" s="260">
        <v>97940.921551694628</v>
      </c>
      <c r="AK288" s="260">
        <v>99612.847352532131</v>
      </c>
      <c r="AL288" s="260">
        <v>102244.83371710528</v>
      </c>
      <c r="AM288" s="260">
        <v>103993.85536870731</v>
      </c>
      <c r="AN288" s="260">
        <v>104923.3363104579</v>
      </c>
      <c r="AO288" s="260">
        <v>105791.52047606935</v>
      </c>
      <c r="AP288" s="260">
        <v>106972.25849268475</v>
      </c>
      <c r="AQ288" s="260">
        <v>108128.6132849203</v>
      </c>
      <c r="AR288" s="260">
        <v>108371.52240323012</v>
      </c>
      <c r="AS288" s="260">
        <v>108486.43359621988</v>
      </c>
      <c r="AT288" s="260">
        <v>108606.54922763031</v>
      </c>
      <c r="AU288" s="260">
        <v>108739.23631518129</v>
      </c>
    </row>
    <row r="289" spans="5:231">
      <c r="E289" s="301" t="s">
        <v>170</v>
      </c>
      <c r="F289" s="302"/>
      <c r="G289" s="258">
        <v>313549.89999999997</v>
      </c>
      <c r="H289" s="258">
        <v>250200.30000000002</v>
      </c>
      <c r="I289" s="258">
        <v>260181.50000000003</v>
      </c>
      <c r="J289" s="258">
        <v>224838.07320254436</v>
      </c>
      <c r="K289" s="258">
        <v>171965.29610704372</v>
      </c>
      <c r="L289" s="258">
        <v>205305.53170046452</v>
      </c>
      <c r="M289" s="258">
        <v>196301.49999999997</v>
      </c>
      <c r="N289" s="258">
        <v>248118.1</v>
      </c>
      <c r="O289" s="258">
        <v>256522.8</v>
      </c>
      <c r="P289" s="258">
        <v>226856.80000000002</v>
      </c>
      <c r="Q289" s="258">
        <v>306507.5</v>
      </c>
      <c r="R289" s="258">
        <v>290878.39999999997</v>
      </c>
      <c r="S289" s="258">
        <v>334136.90000000002</v>
      </c>
      <c r="T289" s="258">
        <v>357318.8</v>
      </c>
      <c r="U289" s="258">
        <v>300562</v>
      </c>
      <c r="V289" s="258">
        <v>308807.59999999998</v>
      </c>
      <c r="W289" s="258">
        <v>277866.90000000002</v>
      </c>
      <c r="X289" s="259">
        <v>317612.59999999998</v>
      </c>
      <c r="Y289" s="259">
        <v>325243.10000000003</v>
      </c>
      <c r="Z289" s="259">
        <v>323613.80000000005</v>
      </c>
      <c r="AA289" s="259">
        <v>211325.59999999998</v>
      </c>
      <c r="AB289" s="259">
        <v>167791.1</v>
      </c>
      <c r="AC289" s="259">
        <v>132655.4</v>
      </c>
      <c r="AD289" s="259">
        <v>180084.89273086394</v>
      </c>
      <c r="AE289" s="260">
        <v>182467.44346865086</v>
      </c>
      <c r="AF289" s="260">
        <v>175541.97881940284</v>
      </c>
      <c r="AG289" s="260">
        <v>169942.92362135393</v>
      </c>
      <c r="AH289" s="260">
        <v>162101.96350404137</v>
      </c>
      <c r="AI289" s="260">
        <v>149785.25184919059</v>
      </c>
      <c r="AJ289" s="260">
        <v>119950.71782189976</v>
      </c>
      <c r="AK289" s="260">
        <v>89050.868588283556</v>
      </c>
      <c r="AL289" s="260">
        <v>61925.277438033452</v>
      </c>
      <c r="AM289" s="260">
        <v>57122.75943256657</v>
      </c>
      <c r="AN289" s="260">
        <v>63407.311909204218</v>
      </c>
      <c r="AO289" s="260">
        <v>68868.699123454426</v>
      </c>
      <c r="AP289" s="260">
        <v>72674.361865103536</v>
      </c>
      <c r="AQ289" s="260">
        <v>76159.20898529407</v>
      </c>
      <c r="AR289" s="260">
        <v>78194.578537275433</v>
      </c>
      <c r="AS289" s="260">
        <v>80114.844890984459</v>
      </c>
      <c r="AT289" s="260">
        <v>82012.380074634537</v>
      </c>
      <c r="AU289" s="260">
        <v>83893.830847432837</v>
      </c>
    </row>
    <row r="290" spans="5:231" ht="15.75">
      <c r="E290" s="303" t="s">
        <v>74</v>
      </c>
      <c r="F290" s="304"/>
      <c r="G290" s="262">
        <v>424159.8</v>
      </c>
      <c r="H290" s="262">
        <v>366904.3</v>
      </c>
      <c r="I290" s="262">
        <v>323958.30000000005</v>
      </c>
      <c r="J290" s="262">
        <v>376345.11226788891</v>
      </c>
      <c r="K290" s="262">
        <v>362428.55134391779</v>
      </c>
      <c r="L290" s="262">
        <v>356802.33638819354</v>
      </c>
      <c r="M290" s="262">
        <v>351125.8</v>
      </c>
      <c r="N290" s="262">
        <v>419506.4</v>
      </c>
      <c r="O290" s="262">
        <v>405315.9</v>
      </c>
      <c r="P290" s="262">
        <v>369196.80000000005</v>
      </c>
      <c r="Q290" s="262">
        <v>473624.6</v>
      </c>
      <c r="R290" s="262">
        <v>475930.5</v>
      </c>
      <c r="S290" s="262">
        <v>532105</v>
      </c>
      <c r="T290" s="262">
        <v>558146.39999999991</v>
      </c>
      <c r="U290" s="262">
        <v>489239.1</v>
      </c>
      <c r="V290" s="262">
        <v>487358.19999999995</v>
      </c>
      <c r="W290" s="262">
        <v>454226.70000000007</v>
      </c>
      <c r="X290" s="263">
        <v>495296.1</v>
      </c>
      <c r="Y290" s="263">
        <v>503525.20000000007</v>
      </c>
      <c r="Z290" s="263">
        <v>437463</v>
      </c>
      <c r="AA290" s="263">
        <v>314208</v>
      </c>
      <c r="AB290" s="263">
        <v>257645.10000000003</v>
      </c>
      <c r="AC290" s="263">
        <v>225718.59999999998</v>
      </c>
      <c r="AD290" s="263">
        <v>281615.40673086396</v>
      </c>
      <c r="AE290" s="264">
        <v>317397.64706299186</v>
      </c>
      <c r="AF290" s="264">
        <v>304177.93464572483</v>
      </c>
      <c r="AG290" s="264">
        <v>295281.33504770312</v>
      </c>
      <c r="AH290" s="264">
        <v>262308.03092617379</v>
      </c>
      <c r="AI290" s="264">
        <v>247047.33756860148</v>
      </c>
      <c r="AJ290" s="264">
        <v>217891.63937359437</v>
      </c>
      <c r="AK290" s="264">
        <v>188663.71594081569</v>
      </c>
      <c r="AL290" s="264">
        <v>164170.11115513873</v>
      </c>
      <c r="AM290" s="264">
        <v>161116.61480127388</v>
      </c>
      <c r="AN290" s="264">
        <v>168330.64821966214</v>
      </c>
      <c r="AO290" s="264">
        <v>174660.21959952376</v>
      </c>
      <c r="AP290" s="264">
        <v>179646.62035778828</v>
      </c>
      <c r="AQ290" s="264">
        <v>184287.82227021438</v>
      </c>
      <c r="AR290" s="264">
        <v>186566.10094050557</v>
      </c>
      <c r="AS290" s="264">
        <v>188601.27848720434</v>
      </c>
      <c r="AT290" s="264">
        <v>190618.92930226485</v>
      </c>
      <c r="AU290" s="264">
        <v>192633.06716261414</v>
      </c>
    </row>
    <row r="291" spans="5:231" ht="15.75">
      <c r="E291" s="246" t="s">
        <v>250</v>
      </c>
      <c r="F291" s="286"/>
      <c r="G291" s="255"/>
      <c r="H291" s="255"/>
      <c r="I291" s="255"/>
      <c r="J291" s="255"/>
      <c r="K291" s="255"/>
      <c r="L291" s="255"/>
      <c r="M291" s="255"/>
      <c r="N291" s="255"/>
      <c r="O291" s="255"/>
      <c r="P291" s="255"/>
      <c r="Q291" s="255"/>
      <c r="R291" s="255"/>
      <c r="S291" s="255"/>
      <c r="T291" s="255"/>
      <c r="U291" s="255"/>
      <c r="V291" s="255"/>
      <c r="W291" s="255"/>
      <c r="X291" s="256"/>
      <c r="Y291" s="256"/>
      <c r="Z291" s="256"/>
      <c r="AA291" s="256"/>
      <c r="AB291" s="256"/>
      <c r="AC291" s="256"/>
      <c r="AD291" s="256"/>
      <c r="AE291" s="155"/>
      <c r="AF291" s="155"/>
      <c r="AG291" s="155"/>
      <c r="AH291" s="155"/>
      <c r="AI291" s="155"/>
      <c r="AJ291" s="155"/>
      <c r="AK291" s="155"/>
      <c r="AL291" s="155"/>
      <c r="AM291" s="155"/>
      <c r="AN291" s="155"/>
      <c r="AO291" s="155"/>
      <c r="AP291" s="155"/>
      <c r="AQ291" s="155"/>
      <c r="AR291" s="155"/>
      <c r="AS291" s="155"/>
      <c r="AT291" s="155"/>
      <c r="AU291" s="155"/>
      <c r="CR291" s="54"/>
      <c r="CS291" s="54"/>
      <c r="CT291" s="54"/>
      <c r="CU291" s="54"/>
      <c r="DB291" s="54"/>
      <c r="DC291" s="54"/>
      <c r="DD291" s="54"/>
      <c r="DE291" s="54"/>
      <c r="DF291" s="54"/>
      <c r="DG291" s="54"/>
      <c r="DH291" s="54"/>
      <c r="DI291" s="54"/>
      <c r="DJ291" s="54"/>
      <c r="DK291" s="54"/>
      <c r="DL291" s="54"/>
      <c r="DM291" s="54"/>
      <c r="DN291" s="54"/>
      <c r="DO291" s="54"/>
      <c r="DP291" s="54"/>
      <c r="DQ291" s="54"/>
      <c r="DR291" s="54"/>
      <c r="DS291" s="54"/>
      <c r="DT291" s="54"/>
      <c r="DU291" s="54"/>
      <c r="DV291" s="54"/>
      <c r="DW291" s="54"/>
      <c r="DX291" s="54"/>
      <c r="DY291" s="54"/>
      <c r="DZ291" s="54"/>
      <c r="EA291" s="54"/>
      <c r="EB291" s="54"/>
      <c r="EC291" s="54"/>
      <c r="ED291" s="54"/>
      <c r="EE291" s="54"/>
      <c r="EF291" s="54"/>
      <c r="EG291" s="54"/>
      <c r="EH291" s="54"/>
      <c r="EI291" s="54"/>
      <c r="EJ291" s="54"/>
      <c r="EK291" s="54"/>
      <c r="EL291" s="54"/>
      <c r="EM291" s="54"/>
      <c r="EN291" s="54"/>
      <c r="EO291" s="54"/>
      <c r="EP291" s="54"/>
      <c r="EQ291" s="54"/>
      <c r="ER291" s="54"/>
      <c r="ES291" s="54"/>
      <c r="ET291" s="54"/>
      <c r="EU291" s="54"/>
      <c r="EV291" s="54"/>
      <c r="EW291" s="54"/>
      <c r="EX291" s="54"/>
      <c r="EY291" s="54"/>
      <c r="EZ291" s="54"/>
      <c r="FA291" s="54"/>
      <c r="FB291" s="54"/>
      <c r="FC291" s="54"/>
      <c r="FD291" s="54"/>
      <c r="FE291" s="54"/>
      <c r="FF291" s="54"/>
      <c r="FG291" s="54"/>
      <c r="FH291" s="54"/>
      <c r="FI291" s="54"/>
      <c r="FJ291" s="54"/>
      <c r="FK291" s="54"/>
      <c r="FL291" s="54"/>
      <c r="FM291" s="54"/>
      <c r="FN291" s="54"/>
      <c r="FO291" s="54"/>
      <c r="FP291" s="54"/>
      <c r="FQ291" s="54"/>
      <c r="FR291" s="54"/>
      <c r="FS291" s="54"/>
      <c r="FT291" s="54"/>
      <c r="FU291" s="54"/>
      <c r="FV291" s="54"/>
      <c r="FW291" s="54"/>
      <c r="FX291" s="54"/>
      <c r="FY291" s="54"/>
      <c r="FZ291" s="54"/>
      <c r="GA291" s="54"/>
      <c r="GB291" s="54"/>
      <c r="GC291" s="54"/>
      <c r="GD291" s="54"/>
      <c r="GE291" s="54"/>
      <c r="GF291" s="54"/>
      <c r="GG291" s="54"/>
      <c r="GH291" s="54"/>
      <c r="GI291" s="54"/>
      <c r="GJ291" s="54"/>
      <c r="GK291" s="54"/>
      <c r="GL291" s="54"/>
      <c r="GM291" s="54"/>
      <c r="GN291" s="54"/>
      <c r="GO291" s="54"/>
      <c r="GP291" s="54"/>
      <c r="GQ291" s="54"/>
      <c r="GR291" s="54"/>
      <c r="GS291" s="54"/>
      <c r="GT291" s="54"/>
      <c r="GU291" s="54"/>
      <c r="GV291" s="54"/>
      <c r="GW291" s="54"/>
      <c r="GX291" s="54"/>
      <c r="GY291" s="54"/>
      <c r="GZ291" s="54"/>
      <c r="HA291" s="54"/>
      <c r="HB291" s="54"/>
      <c r="HC291" s="54"/>
      <c r="HD291" s="54"/>
      <c r="HE291" s="54"/>
      <c r="HF291" s="54"/>
      <c r="HG291" s="54"/>
      <c r="HH291" s="54"/>
      <c r="HI291" s="54"/>
      <c r="HJ291" s="54"/>
      <c r="HK291" s="54"/>
      <c r="HL291" s="54"/>
      <c r="HM291" s="54"/>
      <c r="HN291" s="54"/>
      <c r="HO291" s="54"/>
      <c r="HP291" s="54"/>
      <c r="HQ291" s="54"/>
      <c r="HR291" s="54"/>
      <c r="HS291" s="54"/>
      <c r="HT291" s="54"/>
      <c r="HU291" s="54"/>
      <c r="HV291" s="54"/>
      <c r="HW291" s="54"/>
    </row>
    <row r="292" spans="5:231" ht="15.75">
      <c r="E292" s="301" t="s">
        <v>168</v>
      </c>
      <c r="F292" s="302"/>
      <c r="G292" s="258">
        <v>0</v>
      </c>
      <c r="H292" s="258">
        <v>0</v>
      </c>
      <c r="I292" s="258">
        <v>0</v>
      </c>
      <c r="J292" s="258">
        <v>426.16093465551</v>
      </c>
      <c r="K292" s="258">
        <v>3701.6447631259202</v>
      </c>
      <c r="L292" s="258">
        <v>710.19531227104994</v>
      </c>
      <c r="M292" s="258">
        <v>0</v>
      </c>
      <c r="N292" s="258">
        <v>0</v>
      </c>
      <c r="O292" s="258">
        <v>0</v>
      </c>
      <c r="P292" s="258">
        <v>250.1</v>
      </c>
      <c r="Q292" s="258">
        <v>969.3</v>
      </c>
      <c r="R292" s="258">
        <v>0</v>
      </c>
      <c r="S292" s="258">
        <v>0</v>
      </c>
      <c r="T292" s="258">
        <v>0</v>
      </c>
      <c r="U292" s="258">
        <v>0</v>
      </c>
      <c r="V292" s="258">
        <v>0</v>
      </c>
      <c r="W292" s="258">
        <v>0</v>
      </c>
      <c r="X292" s="259">
        <v>0</v>
      </c>
      <c r="Y292" s="259">
        <v>0</v>
      </c>
      <c r="Z292" s="259">
        <v>0</v>
      </c>
      <c r="AA292" s="259">
        <v>0</v>
      </c>
      <c r="AB292" s="259">
        <v>0</v>
      </c>
      <c r="AC292" s="259">
        <v>0</v>
      </c>
      <c r="AD292" s="259">
        <v>0</v>
      </c>
      <c r="AE292" s="260">
        <v>0</v>
      </c>
      <c r="AF292" s="260">
        <v>0</v>
      </c>
      <c r="AG292" s="260">
        <v>0</v>
      </c>
      <c r="AH292" s="260">
        <v>0</v>
      </c>
      <c r="AI292" s="260">
        <v>0</v>
      </c>
      <c r="AJ292" s="260">
        <v>0</v>
      </c>
      <c r="AK292" s="260">
        <v>0</v>
      </c>
      <c r="AL292" s="260">
        <v>0</v>
      </c>
      <c r="AM292" s="260">
        <v>0</v>
      </c>
      <c r="AN292" s="260">
        <v>0</v>
      </c>
      <c r="AO292" s="260">
        <v>0</v>
      </c>
      <c r="AP292" s="260">
        <v>0</v>
      </c>
      <c r="AQ292" s="260">
        <v>0</v>
      </c>
      <c r="AR292" s="260">
        <v>0</v>
      </c>
      <c r="AS292" s="260">
        <v>0</v>
      </c>
      <c r="AT292" s="260">
        <v>0</v>
      </c>
      <c r="AU292" s="260">
        <v>0</v>
      </c>
      <c r="CV292" s="54"/>
      <c r="CW292" s="54"/>
    </row>
    <row r="293" spans="5:231" ht="15.75">
      <c r="E293" s="301" t="s">
        <v>170</v>
      </c>
      <c r="F293" s="302"/>
      <c r="G293" s="258">
        <v>0</v>
      </c>
      <c r="H293" s="258">
        <v>0</v>
      </c>
      <c r="I293" s="258">
        <v>0</v>
      </c>
      <c r="J293" s="258">
        <v>787.52679745560999</v>
      </c>
      <c r="K293" s="258">
        <v>7888.9038929563685</v>
      </c>
      <c r="L293" s="258">
        <v>2296.7682995355603</v>
      </c>
      <c r="M293" s="258">
        <v>0</v>
      </c>
      <c r="N293" s="258">
        <v>0</v>
      </c>
      <c r="O293" s="258">
        <v>0</v>
      </c>
      <c r="P293" s="258">
        <v>0</v>
      </c>
      <c r="Q293" s="258">
        <v>1335.9</v>
      </c>
      <c r="R293" s="258">
        <v>4747.8</v>
      </c>
      <c r="S293" s="258">
        <v>1875</v>
      </c>
      <c r="T293" s="258">
        <v>2813</v>
      </c>
      <c r="U293" s="258">
        <v>2426.9</v>
      </c>
      <c r="V293" s="258">
        <v>0</v>
      </c>
      <c r="W293" s="258">
        <v>0</v>
      </c>
      <c r="X293" s="259">
        <v>2679.6</v>
      </c>
      <c r="Y293" s="259">
        <v>0</v>
      </c>
      <c r="Z293" s="259">
        <v>0</v>
      </c>
      <c r="AA293" s="259">
        <v>0</v>
      </c>
      <c r="AB293" s="259">
        <v>0</v>
      </c>
      <c r="AC293" s="259">
        <v>23236.5</v>
      </c>
      <c r="AD293" s="259">
        <v>0</v>
      </c>
      <c r="AE293" s="260">
        <v>0</v>
      </c>
      <c r="AF293" s="260">
        <v>0</v>
      </c>
      <c r="AG293" s="260">
        <v>0</v>
      </c>
      <c r="AH293" s="260">
        <v>0</v>
      </c>
      <c r="AI293" s="260">
        <v>0</v>
      </c>
      <c r="AJ293" s="260">
        <v>0</v>
      </c>
      <c r="AK293" s="260">
        <v>0</v>
      </c>
      <c r="AL293" s="260">
        <v>0</v>
      </c>
      <c r="AM293" s="260">
        <v>0</v>
      </c>
      <c r="AN293" s="260">
        <v>0</v>
      </c>
      <c r="AO293" s="260">
        <v>0</v>
      </c>
      <c r="AP293" s="260">
        <v>0</v>
      </c>
      <c r="AQ293" s="260">
        <v>0</v>
      </c>
      <c r="AR293" s="260">
        <v>0</v>
      </c>
      <c r="AS293" s="260">
        <v>0</v>
      </c>
      <c r="AT293" s="260">
        <v>0</v>
      </c>
      <c r="AU293" s="260">
        <v>0</v>
      </c>
      <c r="CX293" s="54"/>
      <c r="CY293" s="54"/>
      <c r="CZ293" s="54"/>
      <c r="DA293" s="54"/>
    </row>
    <row r="294" spans="5:231" ht="15.75">
      <c r="E294" s="303" t="s">
        <v>74</v>
      </c>
      <c r="F294" s="304"/>
      <c r="G294" s="262">
        <v>0</v>
      </c>
      <c r="H294" s="262">
        <v>0</v>
      </c>
      <c r="I294" s="262">
        <v>0</v>
      </c>
      <c r="J294" s="262">
        <v>1213.6877321111201</v>
      </c>
      <c r="K294" s="262">
        <v>11590.548656082288</v>
      </c>
      <c r="L294" s="262">
        <v>3006.9636118066101</v>
      </c>
      <c r="M294" s="262">
        <v>0</v>
      </c>
      <c r="N294" s="262">
        <v>0</v>
      </c>
      <c r="O294" s="262">
        <v>0</v>
      </c>
      <c r="P294" s="262">
        <v>250.1</v>
      </c>
      <c r="Q294" s="262">
        <v>2305.1999999999998</v>
      </c>
      <c r="R294" s="262">
        <v>4747.8</v>
      </c>
      <c r="S294" s="262">
        <v>1875</v>
      </c>
      <c r="T294" s="262">
        <v>2813</v>
      </c>
      <c r="U294" s="262">
        <v>2426.9</v>
      </c>
      <c r="V294" s="262">
        <v>0</v>
      </c>
      <c r="W294" s="262">
        <v>0</v>
      </c>
      <c r="X294" s="263">
        <v>2679.6</v>
      </c>
      <c r="Y294" s="263">
        <v>0</v>
      </c>
      <c r="Z294" s="263">
        <v>0</v>
      </c>
      <c r="AA294" s="263">
        <v>0</v>
      </c>
      <c r="AB294" s="263">
        <v>0</v>
      </c>
      <c r="AC294" s="263">
        <v>23236.5</v>
      </c>
      <c r="AD294" s="263">
        <v>0</v>
      </c>
      <c r="AE294" s="264">
        <v>0</v>
      </c>
      <c r="AF294" s="264">
        <v>0</v>
      </c>
      <c r="AG294" s="264">
        <v>0</v>
      </c>
      <c r="AH294" s="264">
        <v>0</v>
      </c>
      <c r="AI294" s="264">
        <v>0</v>
      </c>
      <c r="AJ294" s="264">
        <v>0</v>
      </c>
      <c r="AK294" s="264">
        <v>0</v>
      </c>
      <c r="AL294" s="264">
        <v>0</v>
      </c>
      <c r="AM294" s="264">
        <v>0</v>
      </c>
      <c r="AN294" s="264">
        <v>0</v>
      </c>
      <c r="AO294" s="264">
        <v>0</v>
      </c>
      <c r="AP294" s="264">
        <v>0</v>
      </c>
      <c r="AQ294" s="264">
        <v>0</v>
      </c>
      <c r="AR294" s="264">
        <v>0</v>
      </c>
      <c r="AS294" s="264">
        <v>0</v>
      </c>
      <c r="AT294" s="264">
        <v>0</v>
      </c>
      <c r="AU294" s="264">
        <v>0</v>
      </c>
      <c r="CQ294" s="54"/>
    </row>
    <row r="295" spans="5:231" ht="15.75">
      <c r="E295" s="246" t="s">
        <v>251</v>
      </c>
      <c r="F295" s="286"/>
      <c r="G295" s="255"/>
      <c r="H295" s="255"/>
      <c r="I295" s="255"/>
      <c r="J295" s="255"/>
      <c r="K295" s="255"/>
      <c r="L295" s="255"/>
      <c r="M295" s="255"/>
      <c r="N295" s="255"/>
      <c r="O295" s="255"/>
      <c r="P295" s="255"/>
      <c r="Q295" s="255"/>
      <c r="R295" s="255"/>
      <c r="S295" s="255"/>
      <c r="T295" s="255"/>
      <c r="U295" s="255"/>
      <c r="V295" s="255"/>
      <c r="W295" s="255"/>
      <c r="X295" s="256"/>
      <c r="Y295" s="256"/>
      <c r="Z295" s="256"/>
      <c r="AA295" s="256"/>
      <c r="AB295" s="256"/>
      <c r="AC295" s="256"/>
      <c r="AD295" s="256"/>
      <c r="AE295" s="155"/>
      <c r="AF295" s="155"/>
      <c r="AG295" s="155"/>
      <c r="AH295" s="155"/>
      <c r="AI295" s="155"/>
      <c r="AJ295" s="155"/>
      <c r="AK295" s="155"/>
      <c r="AL295" s="155"/>
      <c r="AM295" s="155"/>
      <c r="AN295" s="155"/>
      <c r="AO295" s="155"/>
      <c r="AP295" s="155"/>
      <c r="AQ295" s="155"/>
      <c r="AR295" s="155"/>
      <c r="AS295" s="155"/>
      <c r="AT295" s="155"/>
      <c r="AU295" s="155"/>
      <c r="BW295" s="54"/>
      <c r="BX295" s="54"/>
      <c r="BY295" s="54"/>
      <c r="BZ295" s="54"/>
      <c r="CA295" s="54"/>
      <c r="CB295" s="54"/>
      <c r="CC295" s="54"/>
      <c r="CD295" s="54"/>
      <c r="CE295" s="54"/>
      <c r="CF295" s="54"/>
      <c r="CG295" s="54"/>
      <c r="CH295" s="54"/>
      <c r="CI295" s="54"/>
      <c r="CJ295" s="54"/>
      <c r="CK295" s="54"/>
      <c r="CL295" s="54"/>
    </row>
    <row r="296" spans="5:231" ht="15.75">
      <c r="E296" s="301" t="s">
        <v>168</v>
      </c>
      <c r="F296" s="302"/>
      <c r="G296" s="258">
        <v>44181.9</v>
      </c>
      <c r="H296" s="258">
        <v>49099.9</v>
      </c>
      <c r="I296" s="258">
        <v>77429.600000000006</v>
      </c>
      <c r="J296" s="258">
        <v>76437.900000000009</v>
      </c>
      <c r="K296" s="258">
        <v>15457.3</v>
      </c>
      <c r="L296" s="258">
        <v>47113.700000000004</v>
      </c>
      <c r="M296" s="258">
        <v>57383.100000000006</v>
      </c>
      <c r="N296" s="258">
        <v>62076.900000000009</v>
      </c>
      <c r="O296" s="258">
        <v>54617.1</v>
      </c>
      <c r="P296" s="258">
        <v>61108.800000000003</v>
      </c>
      <c r="Q296" s="258">
        <v>78311.700000000012</v>
      </c>
      <c r="R296" s="258">
        <v>75659.200000000012</v>
      </c>
      <c r="S296" s="258">
        <v>82479.400000000009</v>
      </c>
      <c r="T296" s="258">
        <v>77967.199999999997</v>
      </c>
      <c r="U296" s="258">
        <v>81933.5</v>
      </c>
      <c r="V296" s="258">
        <v>68704</v>
      </c>
      <c r="W296" s="258">
        <v>75769.7</v>
      </c>
      <c r="X296" s="259">
        <v>84148.099999999991</v>
      </c>
      <c r="Y296" s="259">
        <v>71888.499999999985</v>
      </c>
      <c r="Z296" s="259">
        <v>46383.700000000004</v>
      </c>
      <c r="AA296" s="259">
        <v>21117.9</v>
      </c>
      <c r="AB296" s="259">
        <v>15980.499999999998</v>
      </c>
      <c r="AC296" s="259">
        <v>16669.099999999999</v>
      </c>
      <c r="AD296" s="259">
        <v>14885.6</v>
      </c>
      <c r="AE296" s="260">
        <v>0</v>
      </c>
      <c r="AF296" s="260">
        <v>0</v>
      </c>
      <c r="AG296" s="260">
        <v>0</v>
      </c>
      <c r="AH296" s="260">
        <v>0</v>
      </c>
      <c r="AI296" s="260">
        <v>0</v>
      </c>
      <c r="AJ296" s="260">
        <v>0</v>
      </c>
      <c r="AK296" s="260">
        <v>0</v>
      </c>
      <c r="AL296" s="260">
        <v>0</v>
      </c>
      <c r="AM296" s="260">
        <v>0</v>
      </c>
      <c r="AN296" s="260">
        <v>0</v>
      </c>
      <c r="AO296" s="260">
        <v>0</v>
      </c>
      <c r="AP296" s="260">
        <v>0</v>
      </c>
      <c r="AQ296" s="260">
        <v>0</v>
      </c>
      <c r="AR296" s="260">
        <v>0</v>
      </c>
      <c r="AS296" s="260">
        <v>0</v>
      </c>
      <c r="AT296" s="260">
        <v>0</v>
      </c>
      <c r="AU296" s="260">
        <v>0</v>
      </c>
      <c r="CP296" s="54"/>
    </row>
    <row r="297" spans="5:231" ht="15.75">
      <c r="E297" s="301" t="s">
        <v>170</v>
      </c>
      <c r="F297" s="302"/>
      <c r="G297" s="258">
        <v>73879.599999999991</v>
      </c>
      <c r="H297" s="258">
        <v>71976.800000000003</v>
      </c>
      <c r="I297" s="258">
        <v>27410.1</v>
      </c>
      <c r="J297" s="258">
        <v>7955.3</v>
      </c>
      <c r="K297" s="258">
        <v>982.80000000000007</v>
      </c>
      <c r="L297" s="258">
        <v>6595.1</v>
      </c>
      <c r="M297" s="258">
        <v>6061.5999999999995</v>
      </c>
      <c r="N297" s="258">
        <v>6870.3999999999987</v>
      </c>
      <c r="O297" s="258">
        <v>6738.9000000000005</v>
      </c>
      <c r="P297" s="258">
        <v>4342.5000000000009</v>
      </c>
      <c r="Q297" s="258">
        <v>9383.2000000000007</v>
      </c>
      <c r="R297" s="258">
        <v>9021.0000000000018</v>
      </c>
      <c r="S297" s="258">
        <v>11726.099999999999</v>
      </c>
      <c r="T297" s="258">
        <v>10336</v>
      </c>
      <c r="U297" s="258">
        <v>11521.300000000001</v>
      </c>
      <c r="V297" s="258">
        <v>8438.6</v>
      </c>
      <c r="W297" s="258">
        <v>9204.9</v>
      </c>
      <c r="X297" s="259">
        <v>11389.7</v>
      </c>
      <c r="Y297" s="259">
        <v>8650.5000000000018</v>
      </c>
      <c r="Z297" s="259">
        <v>5419.2999999999993</v>
      </c>
      <c r="AA297" s="259">
        <v>2027.6999999999998</v>
      </c>
      <c r="AB297" s="259">
        <v>902</v>
      </c>
      <c r="AC297" s="259">
        <v>1394.5</v>
      </c>
      <c r="AD297" s="259">
        <v>1500.9</v>
      </c>
      <c r="AE297" s="260">
        <v>0</v>
      </c>
      <c r="AF297" s="260">
        <v>0</v>
      </c>
      <c r="AG297" s="260">
        <v>0</v>
      </c>
      <c r="AH297" s="260">
        <v>0</v>
      </c>
      <c r="AI297" s="260">
        <v>0</v>
      </c>
      <c r="AJ297" s="260">
        <v>0</v>
      </c>
      <c r="AK297" s="260">
        <v>0</v>
      </c>
      <c r="AL297" s="260">
        <v>0</v>
      </c>
      <c r="AM297" s="260">
        <v>0</v>
      </c>
      <c r="AN297" s="260">
        <v>0</v>
      </c>
      <c r="AO297" s="260">
        <v>0</v>
      </c>
      <c r="AP297" s="260">
        <v>0</v>
      </c>
      <c r="AQ297" s="260">
        <v>0</v>
      </c>
      <c r="AR297" s="260">
        <v>0</v>
      </c>
      <c r="AS297" s="260">
        <v>0</v>
      </c>
      <c r="AT297" s="260">
        <v>0</v>
      </c>
      <c r="AU297" s="260">
        <v>0</v>
      </c>
      <c r="CP297" s="54"/>
    </row>
    <row r="298" spans="5:231" ht="15.75">
      <c r="E298" s="303" t="s">
        <v>74</v>
      </c>
      <c r="F298" s="304"/>
      <c r="G298" s="262">
        <v>118061.5</v>
      </c>
      <c r="H298" s="262">
        <v>121076.70000000001</v>
      </c>
      <c r="I298" s="262">
        <v>104839.70000000001</v>
      </c>
      <c r="J298" s="262">
        <v>84393.200000000012</v>
      </c>
      <c r="K298" s="262">
        <v>16440.099999999999</v>
      </c>
      <c r="L298" s="262">
        <v>53708.800000000003</v>
      </c>
      <c r="M298" s="262">
        <v>63444.700000000004</v>
      </c>
      <c r="N298" s="262">
        <v>68947.3</v>
      </c>
      <c r="O298" s="262">
        <v>61356</v>
      </c>
      <c r="P298" s="262">
        <v>65451.3</v>
      </c>
      <c r="Q298" s="262">
        <v>87694.900000000009</v>
      </c>
      <c r="R298" s="262">
        <v>84680.200000000012</v>
      </c>
      <c r="S298" s="262">
        <v>94205.5</v>
      </c>
      <c r="T298" s="262">
        <v>88303.2</v>
      </c>
      <c r="U298" s="262">
        <v>93454.8</v>
      </c>
      <c r="V298" s="262">
        <v>77142.600000000006</v>
      </c>
      <c r="W298" s="262">
        <v>84974.599999999991</v>
      </c>
      <c r="X298" s="263">
        <v>95537.799999999988</v>
      </c>
      <c r="Y298" s="263">
        <v>80538.999999999985</v>
      </c>
      <c r="Z298" s="263">
        <v>51803</v>
      </c>
      <c r="AA298" s="263">
        <v>23145.600000000002</v>
      </c>
      <c r="AB298" s="263">
        <v>16882.5</v>
      </c>
      <c r="AC298" s="263">
        <v>18063.599999999999</v>
      </c>
      <c r="AD298" s="263">
        <v>16386.5</v>
      </c>
      <c r="AE298" s="264">
        <v>0</v>
      </c>
      <c r="AF298" s="264">
        <v>0</v>
      </c>
      <c r="AG298" s="264">
        <v>0</v>
      </c>
      <c r="AH298" s="264">
        <v>0</v>
      </c>
      <c r="AI298" s="264">
        <v>0</v>
      </c>
      <c r="AJ298" s="264">
        <v>0</v>
      </c>
      <c r="AK298" s="264">
        <v>0</v>
      </c>
      <c r="AL298" s="264">
        <v>0</v>
      </c>
      <c r="AM298" s="264">
        <v>0</v>
      </c>
      <c r="AN298" s="264">
        <v>0</v>
      </c>
      <c r="AO298" s="264">
        <v>0</v>
      </c>
      <c r="AP298" s="264">
        <v>0</v>
      </c>
      <c r="AQ298" s="264">
        <v>0</v>
      </c>
      <c r="AR298" s="264">
        <v>0</v>
      </c>
      <c r="AS298" s="264">
        <v>0</v>
      </c>
      <c r="AT298" s="264">
        <v>0</v>
      </c>
      <c r="AU298" s="264">
        <v>0</v>
      </c>
      <c r="CP298" s="54"/>
    </row>
    <row r="299" spans="5:231" ht="15.75">
      <c r="E299" s="265" t="s">
        <v>252</v>
      </c>
      <c r="F299" s="287"/>
      <c r="G299" s="262"/>
      <c r="H299" s="262"/>
      <c r="I299" s="262"/>
      <c r="J299" s="262"/>
      <c r="K299" s="262"/>
      <c r="L299" s="262"/>
      <c r="M299" s="262"/>
      <c r="N299" s="262"/>
      <c r="O299" s="262"/>
      <c r="P299" s="262"/>
      <c r="Q299" s="262"/>
      <c r="R299" s="262"/>
      <c r="S299" s="262"/>
      <c r="T299" s="262"/>
      <c r="U299" s="262"/>
      <c r="V299" s="262"/>
      <c r="W299" s="262"/>
      <c r="X299" s="263"/>
      <c r="Y299" s="263"/>
      <c r="Z299" s="263"/>
      <c r="AA299" s="263"/>
      <c r="AB299" s="263"/>
      <c r="AC299" s="263"/>
      <c r="AD299" s="263"/>
      <c r="AE299" s="264"/>
      <c r="AF299" s="264"/>
      <c r="AG299" s="264"/>
      <c r="AH299" s="264"/>
      <c r="AI299" s="264"/>
      <c r="AJ299" s="264"/>
      <c r="AK299" s="264"/>
      <c r="AL299" s="264"/>
      <c r="AM299" s="264"/>
      <c r="AN299" s="264"/>
      <c r="AO299" s="264"/>
      <c r="AP299" s="264"/>
      <c r="AQ299" s="264"/>
      <c r="AR299" s="264"/>
      <c r="AS299" s="264"/>
      <c r="AT299" s="264"/>
      <c r="AU299" s="264"/>
      <c r="CP299" s="54"/>
    </row>
    <row r="300" spans="5:231">
      <c r="E300" s="257" t="s">
        <v>168</v>
      </c>
      <c r="F300" s="285"/>
      <c r="G300" s="258">
        <v>42187.299999999996</v>
      </c>
      <c r="H300" s="258">
        <v>28657</v>
      </c>
      <c r="I300" s="258">
        <v>0</v>
      </c>
      <c r="J300" s="258">
        <v>0</v>
      </c>
      <c r="K300" s="258">
        <v>0</v>
      </c>
      <c r="L300" s="258">
        <v>0</v>
      </c>
      <c r="M300" s="258">
        <v>0</v>
      </c>
      <c r="N300" s="258">
        <v>0</v>
      </c>
      <c r="O300" s="258">
        <v>0</v>
      </c>
      <c r="P300" s="258">
        <v>0</v>
      </c>
      <c r="Q300" s="258">
        <v>0</v>
      </c>
      <c r="R300" s="258">
        <v>0</v>
      </c>
      <c r="S300" s="258">
        <v>0</v>
      </c>
      <c r="T300" s="258">
        <v>0</v>
      </c>
      <c r="U300" s="258">
        <v>0</v>
      </c>
      <c r="V300" s="258">
        <v>0</v>
      </c>
      <c r="W300" s="258">
        <v>0</v>
      </c>
      <c r="X300" s="259">
        <v>0</v>
      </c>
      <c r="Y300" s="259">
        <v>0</v>
      </c>
      <c r="Z300" s="259">
        <v>0</v>
      </c>
      <c r="AA300" s="259">
        <v>0</v>
      </c>
      <c r="AB300" s="259">
        <v>0</v>
      </c>
      <c r="AC300" s="259">
        <v>0</v>
      </c>
      <c r="AD300" s="259">
        <v>0</v>
      </c>
      <c r="AE300" s="260">
        <v>0</v>
      </c>
      <c r="AF300" s="260">
        <v>0</v>
      </c>
      <c r="AG300" s="260">
        <v>0</v>
      </c>
      <c r="AH300" s="260">
        <v>0</v>
      </c>
      <c r="AI300" s="260">
        <v>0</v>
      </c>
      <c r="AJ300" s="260">
        <v>0</v>
      </c>
      <c r="AK300" s="260">
        <v>0</v>
      </c>
      <c r="AL300" s="260">
        <v>0</v>
      </c>
      <c r="AM300" s="260">
        <v>0</v>
      </c>
      <c r="AN300" s="260">
        <v>0</v>
      </c>
      <c r="AO300" s="260">
        <v>0</v>
      </c>
      <c r="AP300" s="260">
        <v>0</v>
      </c>
      <c r="AQ300" s="260">
        <v>0</v>
      </c>
      <c r="AR300" s="260">
        <v>0</v>
      </c>
      <c r="AS300" s="260">
        <v>0</v>
      </c>
      <c r="AT300" s="260">
        <v>0</v>
      </c>
      <c r="AU300" s="260">
        <v>0</v>
      </c>
    </row>
    <row r="301" spans="5:231">
      <c r="E301" s="257" t="s">
        <v>170</v>
      </c>
      <c r="F301" s="285"/>
      <c r="G301" s="258">
        <v>103135.79999999999</v>
      </c>
      <c r="H301" s="258">
        <v>75279</v>
      </c>
      <c r="I301" s="258">
        <v>0</v>
      </c>
      <c r="J301" s="258">
        <v>0</v>
      </c>
      <c r="K301" s="258">
        <v>0</v>
      </c>
      <c r="L301" s="258">
        <v>0</v>
      </c>
      <c r="M301" s="258">
        <v>0</v>
      </c>
      <c r="N301" s="258">
        <v>0</v>
      </c>
      <c r="O301" s="258">
        <v>0</v>
      </c>
      <c r="P301" s="258">
        <v>0</v>
      </c>
      <c r="Q301" s="258">
        <v>0</v>
      </c>
      <c r="R301" s="258">
        <v>6617.3</v>
      </c>
      <c r="S301" s="258">
        <v>23891.3</v>
      </c>
      <c r="T301" s="258">
        <v>0</v>
      </c>
      <c r="U301" s="258">
        <v>11792.6</v>
      </c>
      <c r="V301" s="258">
        <v>0</v>
      </c>
      <c r="W301" s="258">
        <v>0</v>
      </c>
      <c r="X301" s="259">
        <v>0</v>
      </c>
      <c r="Y301" s="259">
        <v>0</v>
      </c>
      <c r="Z301" s="259">
        <v>0</v>
      </c>
      <c r="AA301" s="259">
        <v>0</v>
      </c>
      <c r="AB301" s="259">
        <v>0</v>
      </c>
      <c r="AC301" s="259">
        <v>0</v>
      </c>
      <c r="AD301" s="259">
        <v>0</v>
      </c>
      <c r="AE301" s="260">
        <v>0</v>
      </c>
      <c r="AF301" s="260">
        <v>0</v>
      </c>
      <c r="AG301" s="260">
        <v>0</v>
      </c>
      <c r="AH301" s="260">
        <v>0</v>
      </c>
      <c r="AI301" s="260">
        <v>0</v>
      </c>
      <c r="AJ301" s="260">
        <v>0</v>
      </c>
      <c r="AK301" s="260">
        <v>0</v>
      </c>
      <c r="AL301" s="260">
        <v>0</v>
      </c>
      <c r="AM301" s="260">
        <v>0</v>
      </c>
      <c r="AN301" s="260">
        <v>0</v>
      </c>
      <c r="AO301" s="260">
        <v>0</v>
      </c>
      <c r="AP301" s="260">
        <v>0</v>
      </c>
      <c r="AQ301" s="260">
        <v>0</v>
      </c>
      <c r="AR301" s="260">
        <v>0</v>
      </c>
      <c r="AS301" s="260">
        <v>0</v>
      </c>
      <c r="AT301" s="260">
        <v>0</v>
      </c>
      <c r="AU301" s="260">
        <v>0</v>
      </c>
    </row>
    <row r="302" spans="5:231" ht="15.75">
      <c r="E302" s="261" t="s">
        <v>74</v>
      </c>
      <c r="F302" s="305"/>
      <c r="G302" s="262">
        <v>145323.09999999998</v>
      </c>
      <c r="H302" s="262">
        <v>103936</v>
      </c>
      <c r="I302" s="262">
        <v>0</v>
      </c>
      <c r="J302" s="262">
        <v>0</v>
      </c>
      <c r="K302" s="262">
        <v>0</v>
      </c>
      <c r="L302" s="262">
        <v>0</v>
      </c>
      <c r="M302" s="262">
        <v>0</v>
      </c>
      <c r="N302" s="262">
        <v>0</v>
      </c>
      <c r="O302" s="262">
        <v>0</v>
      </c>
      <c r="P302" s="262">
        <v>0</v>
      </c>
      <c r="Q302" s="262">
        <v>0</v>
      </c>
      <c r="R302" s="262">
        <v>6617.3</v>
      </c>
      <c r="S302" s="262">
        <v>23891.3</v>
      </c>
      <c r="T302" s="262">
        <v>0</v>
      </c>
      <c r="U302" s="262">
        <v>11792.6</v>
      </c>
      <c r="V302" s="262">
        <v>0</v>
      </c>
      <c r="W302" s="262">
        <v>0</v>
      </c>
      <c r="X302" s="263">
        <v>0</v>
      </c>
      <c r="Y302" s="263">
        <v>0</v>
      </c>
      <c r="Z302" s="263">
        <v>0</v>
      </c>
      <c r="AA302" s="263">
        <v>0</v>
      </c>
      <c r="AB302" s="263">
        <v>0</v>
      </c>
      <c r="AC302" s="263">
        <v>0</v>
      </c>
      <c r="AD302" s="263">
        <v>0</v>
      </c>
      <c r="AE302" s="264">
        <v>0</v>
      </c>
      <c r="AF302" s="264">
        <v>0</v>
      </c>
      <c r="AG302" s="264">
        <v>0</v>
      </c>
      <c r="AH302" s="264">
        <v>0</v>
      </c>
      <c r="AI302" s="264">
        <v>0</v>
      </c>
      <c r="AJ302" s="264">
        <v>0</v>
      </c>
      <c r="AK302" s="264">
        <v>0</v>
      </c>
      <c r="AL302" s="264">
        <v>0</v>
      </c>
      <c r="AM302" s="264">
        <v>0</v>
      </c>
      <c r="AN302" s="264">
        <v>0</v>
      </c>
      <c r="AO302" s="264">
        <v>0</v>
      </c>
      <c r="AP302" s="264">
        <v>0</v>
      </c>
      <c r="AQ302" s="264">
        <v>0</v>
      </c>
      <c r="AR302" s="264">
        <v>0</v>
      </c>
      <c r="AS302" s="264">
        <v>0</v>
      </c>
      <c r="AT302" s="264">
        <v>0</v>
      </c>
      <c r="AU302" s="264">
        <v>0</v>
      </c>
      <c r="CP302" s="54"/>
    </row>
    <row r="303" spans="5:231" ht="15.75">
      <c r="E303" s="246" t="s">
        <v>253</v>
      </c>
      <c r="F303" s="306"/>
      <c r="G303" s="255"/>
      <c r="H303" s="255"/>
      <c r="I303" s="255"/>
      <c r="J303" s="255"/>
      <c r="K303" s="255"/>
      <c r="L303" s="255"/>
      <c r="M303" s="255"/>
      <c r="N303" s="255"/>
      <c r="O303" s="255"/>
      <c r="P303" s="255"/>
      <c r="Q303" s="255"/>
      <c r="R303" s="255"/>
      <c r="S303" s="255"/>
      <c r="T303" s="255"/>
      <c r="U303" s="255"/>
      <c r="V303" s="255"/>
      <c r="W303" s="255"/>
      <c r="X303" s="256"/>
      <c r="Y303" s="256"/>
      <c r="Z303" s="256"/>
      <c r="AA303" s="256"/>
      <c r="AB303" s="256"/>
      <c r="AC303" s="256"/>
      <c r="AD303" s="256"/>
      <c r="AE303" s="155"/>
      <c r="AF303" s="155"/>
      <c r="AG303" s="155"/>
      <c r="AH303" s="155"/>
      <c r="AI303" s="155"/>
      <c r="AJ303" s="155"/>
      <c r="AK303" s="155"/>
      <c r="AL303" s="155"/>
      <c r="AM303" s="155"/>
      <c r="AN303" s="155"/>
      <c r="AO303" s="155"/>
      <c r="AP303" s="155"/>
      <c r="AQ303" s="155"/>
      <c r="AR303" s="155"/>
      <c r="AS303" s="155"/>
      <c r="AT303" s="155"/>
      <c r="AU303" s="155"/>
    </row>
    <row r="304" spans="5:231">
      <c r="E304" s="301" t="s">
        <v>168</v>
      </c>
      <c r="F304" s="307"/>
      <c r="G304" s="258">
        <v>196979.1</v>
      </c>
      <c r="H304" s="258">
        <v>194460.9</v>
      </c>
      <c r="I304" s="258">
        <v>141206.40000000002</v>
      </c>
      <c r="J304" s="258">
        <v>228371.10000000009</v>
      </c>
      <c r="K304" s="258">
        <v>209622.19999999998</v>
      </c>
      <c r="L304" s="258">
        <v>199320.70000000004</v>
      </c>
      <c r="M304" s="258">
        <v>212207.40000000002</v>
      </c>
      <c r="N304" s="258">
        <v>233465.2</v>
      </c>
      <c r="O304" s="258">
        <v>203410.2</v>
      </c>
      <c r="P304" s="258">
        <v>203698.90000000002</v>
      </c>
      <c r="Q304" s="258">
        <v>246398.1</v>
      </c>
      <c r="R304" s="258">
        <v>260711.30000000002</v>
      </c>
      <c r="S304" s="258">
        <v>280447.5</v>
      </c>
      <c r="T304" s="258">
        <v>278794.8</v>
      </c>
      <c r="U304" s="258">
        <v>270610.59999999998</v>
      </c>
      <c r="V304" s="258">
        <v>247254.6</v>
      </c>
      <c r="W304" s="258">
        <v>252129.5</v>
      </c>
      <c r="X304" s="259">
        <v>261831.59999999998</v>
      </c>
      <c r="Y304" s="259">
        <v>250170.59999999998</v>
      </c>
      <c r="Z304" s="259">
        <v>160232.9</v>
      </c>
      <c r="AA304" s="259">
        <v>124000.30000000002</v>
      </c>
      <c r="AB304" s="259">
        <v>105834.50000000001</v>
      </c>
      <c r="AC304" s="259">
        <v>109732.29999999999</v>
      </c>
      <c r="AD304" s="259">
        <v>116416.114</v>
      </c>
      <c r="AE304" s="260">
        <v>134930.20359434097</v>
      </c>
      <c r="AF304" s="260">
        <v>128635.95582632197</v>
      </c>
      <c r="AG304" s="260">
        <v>125338.41142634921</v>
      </c>
      <c r="AH304" s="260">
        <v>100206.06742213244</v>
      </c>
      <c r="AI304" s="260">
        <v>97262.085719410868</v>
      </c>
      <c r="AJ304" s="260">
        <v>97940.921551694628</v>
      </c>
      <c r="AK304" s="260">
        <v>99612.847352532131</v>
      </c>
      <c r="AL304" s="260">
        <v>102244.83371710528</v>
      </c>
      <c r="AM304" s="260">
        <v>103993.85536870731</v>
      </c>
      <c r="AN304" s="260">
        <v>104923.3363104579</v>
      </c>
      <c r="AO304" s="260">
        <v>105791.52047606935</v>
      </c>
      <c r="AP304" s="260">
        <v>106972.25849268475</v>
      </c>
      <c r="AQ304" s="260">
        <v>108128.6132849203</v>
      </c>
      <c r="AR304" s="260">
        <v>108371.52240323012</v>
      </c>
      <c r="AS304" s="260">
        <v>108486.43359621988</v>
      </c>
      <c r="AT304" s="260">
        <v>108606.54922763031</v>
      </c>
      <c r="AU304" s="260">
        <v>108739.23631518129</v>
      </c>
    </row>
    <row r="305" spans="3:233">
      <c r="E305" s="301" t="s">
        <v>170</v>
      </c>
      <c r="F305" s="307"/>
      <c r="G305" s="258">
        <v>490565.29999999993</v>
      </c>
      <c r="H305" s="258">
        <v>397456.10000000003</v>
      </c>
      <c r="I305" s="258">
        <v>287591.60000000003</v>
      </c>
      <c r="J305" s="258">
        <v>233580.89999999997</v>
      </c>
      <c r="K305" s="258">
        <v>180837.00000000006</v>
      </c>
      <c r="L305" s="258">
        <v>214197.40000000008</v>
      </c>
      <c r="M305" s="258">
        <v>202363.09999999998</v>
      </c>
      <c r="N305" s="258">
        <v>254988.5</v>
      </c>
      <c r="O305" s="258">
        <v>263261.7</v>
      </c>
      <c r="P305" s="258">
        <v>231199.30000000002</v>
      </c>
      <c r="Q305" s="258">
        <v>317226.60000000003</v>
      </c>
      <c r="R305" s="258">
        <v>311264.49999999994</v>
      </c>
      <c r="S305" s="258">
        <v>371629.3</v>
      </c>
      <c r="T305" s="258">
        <v>370467.8</v>
      </c>
      <c r="U305" s="258">
        <v>326302.8</v>
      </c>
      <c r="V305" s="258">
        <v>317246.19999999995</v>
      </c>
      <c r="W305" s="258">
        <v>287071.80000000005</v>
      </c>
      <c r="X305" s="259">
        <v>331681.89999999997</v>
      </c>
      <c r="Y305" s="259">
        <v>333893.60000000003</v>
      </c>
      <c r="Z305" s="259">
        <v>329033.10000000003</v>
      </c>
      <c r="AA305" s="259">
        <v>213353.3</v>
      </c>
      <c r="AB305" s="259">
        <v>168693.1</v>
      </c>
      <c r="AC305" s="259">
        <v>157286.39999999999</v>
      </c>
      <c r="AD305" s="259">
        <v>181585.79273086393</v>
      </c>
      <c r="AE305" s="260">
        <v>182467.44346865086</v>
      </c>
      <c r="AF305" s="260">
        <v>175541.97881940284</v>
      </c>
      <c r="AG305" s="260">
        <v>169942.92362135393</v>
      </c>
      <c r="AH305" s="260">
        <v>162101.96350404137</v>
      </c>
      <c r="AI305" s="260">
        <v>149785.25184919059</v>
      </c>
      <c r="AJ305" s="260">
        <v>119950.71782189976</v>
      </c>
      <c r="AK305" s="260">
        <v>89050.868588283556</v>
      </c>
      <c r="AL305" s="260">
        <v>61925.277438033452</v>
      </c>
      <c r="AM305" s="260">
        <v>57122.75943256657</v>
      </c>
      <c r="AN305" s="260">
        <v>63407.311909204218</v>
      </c>
      <c r="AO305" s="260">
        <v>68868.699123454426</v>
      </c>
      <c r="AP305" s="260">
        <v>72674.361865103536</v>
      </c>
      <c r="AQ305" s="260">
        <v>76159.20898529407</v>
      </c>
      <c r="AR305" s="260">
        <v>78194.578537275433</v>
      </c>
      <c r="AS305" s="260">
        <v>80114.844890984459</v>
      </c>
      <c r="AT305" s="260">
        <v>82012.380074634537</v>
      </c>
      <c r="AU305" s="260">
        <v>83893.830847432837</v>
      </c>
    </row>
    <row r="306" spans="3:233" ht="15.75">
      <c r="E306" s="308" t="s">
        <v>74</v>
      </c>
      <c r="F306" s="309"/>
      <c r="G306" s="267">
        <v>687544.4</v>
      </c>
      <c r="H306" s="267">
        <v>591917</v>
      </c>
      <c r="I306" s="267">
        <v>428798.00000000006</v>
      </c>
      <c r="J306" s="267">
        <v>461952.00000000006</v>
      </c>
      <c r="K306" s="267">
        <v>390459.20000000007</v>
      </c>
      <c r="L306" s="267">
        <v>413518.10000000015</v>
      </c>
      <c r="M306" s="267">
        <v>414570.5</v>
      </c>
      <c r="N306" s="267">
        <v>488453.7</v>
      </c>
      <c r="O306" s="267">
        <v>466671.9</v>
      </c>
      <c r="P306" s="267">
        <v>434898.2</v>
      </c>
      <c r="Q306" s="267">
        <v>563624.69999999995</v>
      </c>
      <c r="R306" s="267">
        <v>571975.80000000005</v>
      </c>
      <c r="S306" s="267">
        <v>652076.80000000005</v>
      </c>
      <c r="T306" s="267">
        <v>649262.59999999986</v>
      </c>
      <c r="U306" s="267">
        <v>596913.4</v>
      </c>
      <c r="V306" s="267">
        <v>564500.79999999993</v>
      </c>
      <c r="W306" s="267">
        <v>539201.30000000005</v>
      </c>
      <c r="X306" s="268">
        <v>593513.5</v>
      </c>
      <c r="Y306" s="268">
        <v>584064.20000000007</v>
      </c>
      <c r="Z306" s="268">
        <v>489266</v>
      </c>
      <c r="AA306" s="268">
        <v>337353.6</v>
      </c>
      <c r="AB306" s="268">
        <v>274527.60000000003</v>
      </c>
      <c r="AC306" s="268">
        <v>267018.69999999995</v>
      </c>
      <c r="AD306" s="268">
        <v>298001.90673086396</v>
      </c>
      <c r="AE306" s="269">
        <v>317397.64706299186</v>
      </c>
      <c r="AF306" s="269">
        <v>304177.93464572483</v>
      </c>
      <c r="AG306" s="269">
        <v>295281.33504770312</v>
      </c>
      <c r="AH306" s="269">
        <v>262308.03092617379</v>
      </c>
      <c r="AI306" s="269">
        <v>247047.33756860148</v>
      </c>
      <c r="AJ306" s="269">
        <v>217891.63937359437</v>
      </c>
      <c r="AK306" s="269">
        <v>188663.71594081569</v>
      </c>
      <c r="AL306" s="269">
        <v>164170.11115513873</v>
      </c>
      <c r="AM306" s="269">
        <v>161116.61480127388</v>
      </c>
      <c r="AN306" s="269">
        <v>168330.64821966214</v>
      </c>
      <c r="AO306" s="269">
        <v>174660.21959952376</v>
      </c>
      <c r="AP306" s="269">
        <v>179646.62035778828</v>
      </c>
      <c r="AQ306" s="269">
        <v>184287.82227021438</v>
      </c>
      <c r="AR306" s="269">
        <v>186566.10094050557</v>
      </c>
      <c r="AS306" s="269">
        <v>188601.27848720434</v>
      </c>
      <c r="AT306" s="269">
        <v>190618.92930226485</v>
      </c>
      <c r="AU306" s="269">
        <v>192633.06716261414</v>
      </c>
    </row>
    <row r="307" spans="3:233" ht="15.75">
      <c r="C307" s="43"/>
      <c r="D307" s="43"/>
      <c r="E307" s="270" t="s">
        <v>254</v>
      </c>
      <c r="F307" s="291"/>
      <c r="G307" s="262"/>
      <c r="H307" s="262"/>
      <c r="I307" s="262"/>
      <c r="J307" s="262"/>
      <c r="K307" s="262"/>
      <c r="L307" s="262"/>
      <c r="M307" s="262"/>
      <c r="N307" s="262"/>
      <c r="O307" s="262"/>
      <c r="P307" s="262"/>
      <c r="Q307" s="262"/>
      <c r="R307" s="262"/>
      <c r="S307" s="262"/>
      <c r="T307" s="262"/>
      <c r="U307" s="262"/>
      <c r="V307" s="262"/>
      <c r="W307" s="262"/>
      <c r="X307" s="263"/>
      <c r="Y307" s="263"/>
      <c r="Z307" s="263"/>
      <c r="AA307" s="263"/>
      <c r="AB307" s="263"/>
      <c r="AC307" s="263"/>
      <c r="AD307" s="263"/>
      <c r="AE307" s="264"/>
      <c r="AF307" s="264"/>
      <c r="AG307" s="264"/>
      <c r="AH307" s="264"/>
      <c r="AI307" s="264"/>
      <c r="AJ307" s="264"/>
      <c r="AK307" s="264"/>
      <c r="AL307" s="264"/>
      <c r="AM307" s="264"/>
      <c r="AN307" s="264"/>
      <c r="AO307" s="264"/>
      <c r="AP307" s="264"/>
      <c r="AQ307" s="264"/>
      <c r="AR307" s="264"/>
      <c r="AS307" s="264"/>
      <c r="AT307" s="264"/>
      <c r="AU307" s="264"/>
    </row>
    <row r="308" spans="3:233">
      <c r="C308" s="43"/>
      <c r="D308" s="43"/>
      <c r="E308" s="271" t="s">
        <v>255</v>
      </c>
      <c r="F308" s="292"/>
      <c r="G308" s="272">
        <v>0</v>
      </c>
      <c r="H308" s="272">
        <v>0</v>
      </c>
      <c r="I308" s="272">
        <v>0</v>
      </c>
      <c r="J308" s="272">
        <v>0</v>
      </c>
      <c r="K308" s="272">
        <v>0</v>
      </c>
      <c r="L308" s="272">
        <v>0</v>
      </c>
      <c r="M308" s="272">
        <v>0</v>
      </c>
      <c r="N308" s="272">
        <v>0</v>
      </c>
      <c r="O308" s="272">
        <v>0</v>
      </c>
      <c r="P308" s="272">
        <v>0</v>
      </c>
      <c r="Q308" s="272">
        <v>0</v>
      </c>
      <c r="R308" s="272">
        <v>0</v>
      </c>
      <c r="S308" s="272">
        <v>0</v>
      </c>
      <c r="T308" s="272">
        <v>0</v>
      </c>
      <c r="U308" s="272">
        <v>0</v>
      </c>
      <c r="V308" s="272">
        <v>0</v>
      </c>
      <c r="W308" s="272">
        <v>0</v>
      </c>
      <c r="X308" s="273">
        <v>0</v>
      </c>
      <c r="Y308" s="273">
        <v>0</v>
      </c>
      <c r="Z308" s="273">
        <v>0</v>
      </c>
      <c r="AA308" s="273">
        <v>0</v>
      </c>
      <c r="AB308" s="273">
        <v>0</v>
      </c>
      <c r="AC308" s="273">
        <v>0</v>
      </c>
      <c r="AD308" s="273">
        <v>0</v>
      </c>
      <c r="AE308" s="105">
        <v>0</v>
      </c>
      <c r="AF308" s="105">
        <v>0</v>
      </c>
      <c r="AG308" s="105">
        <v>0</v>
      </c>
      <c r="AH308" s="105">
        <v>4261.44068417382</v>
      </c>
      <c r="AI308" s="105">
        <v>16000.628274724499</v>
      </c>
      <c r="AJ308" s="105">
        <v>16000.681669488462</v>
      </c>
      <c r="AK308" s="105">
        <v>16000.744889309239</v>
      </c>
      <c r="AL308" s="105">
        <v>15999.17111685519</v>
      </c>
      <c r="AM308" s="105">
        <v>15999.174670135761</v>
      </c>
      <c r="AN308" s="105">
        <v>15999.21500505049</v>
      </c>
      <c r="AO308" s="105">
        <v>15999.201869805922</v>
      </c>
      <c r="AP308" s="105">
        <v>15999.218594586982</v>
      </c>
      <c r="AQ308" s="105">
        <v>15999.510349438997</v>
      </c>
      <c r="AR308" s="105">
        <v>15999.517180628929</v>
      </c>
      <c r="AS308" s="105">
        <v>15999.523291895648</v>
      </c>
      <c r="AT308" s="105">
        <v>15999.52928626729</v>
      </c>
      <c r="AU308" s="105">
        <v>15999.535179933859</v>
      </c>
    </row>
    <row r="309" spans="3:233">
      <c r="C309" s="43"/>
      <c r="D309" s="43"/>
      <c r="E309" s="271" t="s">
        <v>256</v>
      </c>
      <c r="F309" s="292"/>
      <c r="G309" s="272">
        <v>0</v>
      </c>
      <c r="H309" s="272">
        <v>0</v>
      </c>
      <c r="I309" s="272">
        <v>0</v>
      </c>
      <c r="J309" s="272">
        <v>0</v>
      </c>
      <c r="K309" s="272">
        <v>0</v>
      </c>
      <c r="L309" s="272">
        <v>0</v>
      </c>
      <c r="M309" s="272">
        <v>0</v>
      </c>
      <c r="N309" s="272">
        <v>0</v>
      </c>
      <c r="O309" s="272">
        <v>0</v>
      </c>
      <c r="P309" s="272">
        <v>0</v>
      </c>
      <c r="Q309" s="272">
        <v>0</v>
      </c>
      <c r="R309" s="272">
        <v>0</v>
      </c>
      <c r="S309" s="272">
        <v>0</v>
      </c>
      <c r="T309" s="272">
        <v>0</v>
      </c>
      <c r="U309" s="272">
        <v>0</v>
      </c>
      <c r="V309" s="272">
        <v>0</v>
      </c>
      <c r="W309" s="272">
        <v>0</v>
      </c>
      <c r="X309" s="273">
        <v>0</v>
      </c>
      <c r="Y309" s="273">
        <v>0</v>
      </c>
      <c r="Z309" s="273">
        <v>0</v>
      </c>
      <c r="AA309" s="273">
        <v>0</v>
      </c>
      <c r="AB309" s="273">
        <v>0</v>
      </c>
      <c r="AC309" s="273">
        <v>0</v>
      </c>
      <c r="AD309" s="273">
        <v>14075.790020673969</v>
      </c>
      <c r="AE309" s="105">
        <v>56827.815979326035</v>
      </c>
      <c r="AF309" s="105">
        <v>56200</v>
      </c>
      <c r="AG309" s="105">
        <v>55693.956597877805</v>
      </c>
      <c r="AH309" s="105">
        <v>56970.747805282772</v>
      </c>
      <c r="AI309" s="105">
        <v>56202.20681496973</v>
      </c>
      <c r="AJ309" s="105">
        <v>56202.394364078187</v>
      </c>
      <c r="AK309" s="105">
        <v>56202.616423698681</v>
      </c>
      <c r="AL309" s="105">
        <v>56197.088547953826</v>
      </c>
      <c r="AM309" s="105">
        <v>56197.101028851903</v>
      </c>
      <c r="AN309" s="105">
        <v>56197.242705239849</v>
      </c>
      <c r="AO309" s="105">
        <v>56197.19656769326</v>
      </c>
      <c r="AP309" s="105">
        <v>56197.255313486763</v>
      </c>
      <c r="AQ309" s="105">
        <v>56198.280102404526</v>
      </c>
      <c r="AR309" s="105">
        <v>56198.304096959117</v>
      </c>
      <c r="AS309" s="105">
        <v>56198.32556278351</v>
      </c>
      <c r="AT309" s="105">
        <v>56198.346618013864</v>
      </c>
      <c r="AU309" s="105">
        <v>56198.367319517667</v>
      </c>
    </row>
    <row r="310" spans="3:233">
      <c r="C310" s="43"/>
      <c r="D310" s="43"/>
      <c r="E310" s="271" t="s">
        <v>257</v>
      </c>
      <c r="F310" s="292"/>
      <c r="G310" s="272">
        <v>0</v>
      </c>
      <c r="H310" s="272">
        <v>0</v>
      </c>
      <c r="I310" s="272">
        <v>0</v>
      </c>
      <c r="J310" s="272">
        <v>0</v>
      </c>
      <c r="K310" s="272">
        <v>0</v>
      </c>
      <c r="L310" s="272">
        <v>0</v>
      </c>
      <c r="M310" s="272">
        <v>0</v>
      </c>
      <c r="N310" s="272">
        <v>0</v>
      </c>
      <c r="O310" s="272">
        <v>0</v>
      </c>
      <c r="P310" s="272">
        <v>0</v>
      </c>
      <c r="Q310" s="272">
        <v>0</v>
      </c>
      <c r="R310" s="272">
        <v>0</v>
      </c>
      <c r="S310" s="272">
        <v>0</v>
      </c>
      <c r="T310" s="272">
        <v>0</v>
      </c>
      <c r="U310" s="272">
        <v>0</v>
      </c>
      <c r="V310" s="272">
        <v>0</v>
      </c>
      <c r="W310" s="272">
        <v>0</v>
      </c>
      <c r="X310" s="273">
        <v>0</v>
      </c>
      <c r="Y310" s="273">
        <v>0</v>
      </c>
      <c r="Z310" s="273">
        <v>0</v>
      </c>
      <c r="AA310" s="273">
        <v>0</v>
      </c>
      <c r="AB310" s="273">
        <v>0</v>
      </c>
      <c r="AC310" s="273">
        <v>0</v>
      </c>
      <c r="AD310" s="273">
        <v>6011.0135319604105</v>
      </c>
      <c r="AE310" s="105">
        <v>24398.921468039578</v>
      </c>
      <c r="AF310" s="105">
        <v>24761.630000000005</v>
      </c>
      <c r="AG310" s="105">
        <v>25270.389559535299</v>
      </c>
      <c r="AH310" s="105">
        <v>25849.716530866717</v>
      </c>
      <c r="AI310" s="105">
        <v>25501.001312842141</v>
      </c>
      <c r="AJ310" s="105">
        <v>25501.086410747223</v>
      </c>
      <c r="AK310" s="105">
        <v>25501.187167336586</v>
      </c>
      <c r="AL310" s="105">
        <v>25498.678967487936</v>
      </c>
      <c r="AM310" s="105">
        <v>25498.684630528889</v>
      </c>
      <c r="AN310" s="105">
        <v>25498.748914299216</v>
      </c>
      <c r="AO310" s="105">
        <v>25498.727980003183</v>
      </c>
      <c r="AP310" s="105">
        <v>25498.754635122987</v>
      </c>
      <c r="AQ310" s="105">
        <v>25499.219619418411</v>
      </c>
      <c r="AR310" s="105">
        <v>25499.230506627358</v>
      </c>
      <c r="AS310" s="105">
        <v>25499.240246458721</v>
      </c>
      <c r="AT310" s="105">
        <v>25499.249799988505</v>
      </c>
      <c r="AU310" s="105">
        <v>25499.25919301957</v>
      </c>
    </row>
    <row r="311" spans="3:233">
      <c r="C311" s="43"/>
      <c r="D311" s="43"/>
      <c r="E311" s="271" t="s">
        <v>270</v>
      </c>
      <c r="F311" s="292"/>
      <c r="G311" s="272">
        <v>0</v>
      </c>
      <c r="H311" s="272">
        <v>0</v>
      </c>
      <c r="I311" s="272">
        <v>0</v>
      </c>
      <c r="J311" s="272">
        <v>0</v>
      </c>
      <c r="K311" s="272">
        <v>0</v>
      </c>
      <c r="L311" s="272">
        <v>0</v>
      </c>
      <c r="M311" s="272">
        <v>0</v>
      </c>
      <c r="N311" s="272">
        <v>0</v>
      </c>
      <c r="O311" s="272">
        <v>0</v>
      </c>
      <c r="P311" s="272">
        <v>0</v>
      </c>
      <c r="Q311" s="272">
        <v>0</v>
      </c>
      <c r="R311" s="272">
        <v>0</v>
      </c>
      <c r="S311" s="272">
        <v>0</v>
      </c>
      <c r="T311" s="272">
        <v>0</v>
      </c>
      <c r="U311" s="272">
        <v>16666.600000000002</v>
      </c>
      <c r="V311" s="272">
        <v>23333.4</v>
      </c>
      <c r="W311" s="272">
        <v>33333.300000000003</v>
      </c>
      <c r="X311" s="273">
        <v>51187.000000000007</v>
      </c>
      <c r="Y311" s="273">
        <v>73125.000000000015</v>
      </c>
      <c r="Z311" s="273">
        <v>102568.70000000001</v>
      </c>
      <c r="AA311" s="273">
        <v>143601.29999999999</v>
      </c>
      <c r="AB311" s="273">
        <v>154840.40000000002</v>
      </c>
      <c r="AC311" s="273">
        <v>152150.20000000001</v>
      </c>
      <c r="AD311" s="273">
        <v>150432.88971650176</v>
      </c>
      <c r="AE311" s="105">
        <v>101117.11028349824</v>
      </c>
      <c r="AF311" s="105">
        <v>100000</v>
      </c>
      <c r="AG311" s="105">
        <v>99099.566900138438</v>
      </c>
      <c r="AH311" s="105">
        <v>101371.43737594799</v>
      </c>
      <c r="AI311" s="105">
        <v>107995.30601496222</v>
      </c>
      <c r="AJ311" s="105">
        <v>137998.19599281892</v>
      </c>
      <c r="AK311" s="105">
        <v>168667.67416341245</v>
      </c>
      <c r="AL311" s="105">
        <v>195820.23580790701</v>
      </c>
      <c r="AM311" s="105">
        <v>204323.51275725738</v>
      </c>
      <c r="AN311" s="105">
        <v>201824.27485927389</v>
      </c>
      <c r="AO311" s="105">
        <v>199990.02337257381</v>
      </c>
      <c r="AP311" s="105">
        <v>199990.23243233719</v>
      </c>
      <c r="AQ311" s="105">
        <v>199993.87936798754</v>
      </c>
      <c r="AR311" s="105">
        <v>199993.96475786163</v>
      </c>
      <c r="AS311" s="105">
        <v>199994.04114869569</v>
      </c>
      <c r="AT311" s="105">
        <v>199994.11607834121</v>
      </c>
      <c r="AU311" s="105">
        <v>199994.18974917312</v>
      </c>
    </row>
    <row r="312" spans="3:233" ht="15.75">
      <c r="C312" s="43"/>
      <c r="D312" s="43"/>
      <c r="E312" s="274" t="s">
        <v>258</v>
      </c>
      <c r="F312" s="293"/>
      <c r="G312" s="275">
        <v>0</v>
      </c>
      <c r="H312" s="275">
        <v>0</v>
      </c>
      <c r="I312" s="275">
        <v>0</v>
      </c>
      <c r="J312" s="275">
        <v>0</v>
      </c>
      <c r="K312" s="275">
        <v>0</v>
      </c>
      <c r="L312" s="275">
        <v>0</v>
      </c>
      <c r="M312" s="275">
        <v>0</v>
      </c>
      <c r="N312" s="275">
        <v>0</v>
      </c>
      <c r="O312" s="275">
        <v>0</v>
      </c>
      <c r="P312" s="275">
        <v>0</v>
      </c>
      <c r="Q312" s="275">
        <v>0</v>
      </c>
      <c r="R312" s="275">
        <v>0</v>
      </c>
      <c r="S312" s="275">
        <v>0</v>
      </c>
      <c r="T312" s="275">
        <v>0</v>
      </c>
      <c r="U312" s="275">
        <v>16666.600000000002</v>
      </c>
      <c r="V312" s="275">
        <v>23333.4</v>
      </c>
      <c r="W312" s="275">
        <v>33333.300000000003</v>
      </c>
      <c r="X312" s="276">
        <v>51187.000000000007</v>
      </c>
      <c r="Y312" s="276">
        <v>73125.000000000015</v>
      </c>
      <c r="Z312" s="276">
        <v>102568.70000000001</v>
      </c>
      <c r="AA312" s="276">
        <v>143601.29999999999</v>
      </c>
      <c r="AB312" s="276">
        <v>154840.40000000002</v>
      </c>
      <c r="AC312" s="276">
        <v>152150.20000000001</v>
      </c>
      <c r="AD312" s="276">
        <v>170519.69326913613</v>
      </c>
      <c r="AE312" s="277">
        <v>182343.84773086384</v>
      </c>
      <c r="AF312" s="277">
        <v>180961.63</v>
      </c>
      <c r="AG312" s="277">
        <v>180063.91305755154</v>
      </c>
      <c r="AH312" s="277">
        <v>188453.3423962713</v>
      </c>
      <c r="AI312" s="277">
        <v>205699.14241749857</v>
      </c>
      <c r="AJ312" s="277">
        <v>235702.35843713279</v>
      </c>
      <c r="AK312" s="277">
        <v>266372.22264375695</v>
      </c>
      <c r="AL312" s="277">
        <v>293515.17444020393</v>
      </c>
      <c r="AM312" s="277">
        <v>302018.47308677394</v>
      </c>
      <c r="AN312" s="277">
        <v>299519.48148386343</v>
      </c>
      <c r="AO312" s="277">
        <v>297685.14979007619</v>
      </c>
      <c r="AP312" s="277">
        <v>297685.46097553393</v>
      </c>
      <c r="AQ312" s="277">
        <v>297690.88943924947</v>
      </c>
      <c r="AR312" s="277">
        <v>297691.01654207706</v>
      </c>
      <c r="AS312" s="277">
        <v>297691.13024983357</v>
      </c>
      <c r="AT312" s="277">
        <v>297691.24178261089</v>
      </c>
      <c r="AU312" s="277">
        <v>297691.35144164425</v>
      </c>
    </row>
    <row r="313" spans="3:233" ht="15.75">
      <c r="E313" s="265" t="s">
        <v>259</v>
      </c>
      <c r="F313" s="294"/>
      <c r="G313" s="278"/>
      <c r="H313" s="278"/>
      <c r="I313" s="278"/>
      <c r="J313" s="278"/>
      <c r="K313" s="278"/>
      <c r="L313" s="278"/>
      <c r="M313" s="278"/>
      <c r="N313" s="278"/>
      <c r="O313" s="278"/>
      <c r="P313" s="278"/>
      <c r="Q313" s="278"/>
      <c r="R313" s="278"/>
      <c r="S313" s="278"/>
      <c r="T313" s="278"/>
      <c r="U313" s="278"/>
      <c r="V313" s="278"/>
      <c r="W313" s="278"/>
      <c r="X313" s="279"/>
      <c r="Y313" s="279"/>
      <c r="Z313" s="279"/>
      <c r="AA313" s="279"/>
      <c r="AB313" s="279"/>
      <c r="AC313" s="279"/>
      <c r="AD313" s="279"/>
      <c r="AE313" s="280"/>
      <c r="AF313" s="280"/>
      <c r="AG313" s="280"/>
      <c r="AH313" s="280"/>
      <c r="AI313" s="280"/>
      <c r="AJ313" s="280"/>
      <c r="AK313" s="280"/>
      <c r="AL313" s="280"/>
      <c r="AM313" s="280"/>
      <c r="AN313" s="280"/>
      <c r="AO313" s="280"/>
      <c r="AP313" s="280"/>
      <c r="AQ313" s="280"/>
      <c r="AR313" s="280"/>
      <c r="AS313" s="280"/>
      <c r="AT313" s="280"/>
      <c r="AU313" s="280"/>
    </row>
    <row r="314" spans="3:233">
      <c r="E314" s="257" t="s">
        <v>168</v>
      </c>
      <c r="F314" s="288"/>
      <c r="G314" s="272">
        <v>196979.1</v>
      </c>
      <c r="H314" s="272">
        <v>194460.9</v>
      </c>
      <c r="I314" s="272">
        <v>141206.40000000002</v>
      </c>
      <c r="J314" s="272">
        <v>228371.10000000009</v>
      </c>
      <c r="K314" s="272">
        <v>209622.19999999998</v>
      </c>
      <c r="L314" s="272">
        <v>199320.70000000004</v>
      </c>
      <c r="M314" s="272">
        <v>212207.40000000002</v>
      </c>
      <c r="N314" s="272">
        <v>233465.2</v>
      </c>
      <c r="O314" s="272">
        <v>203410.2</v>
      </c>
      <c r="P314" s="272">
        <v>203698.90000000002</v>
      </c>
      <c r="Q314" s="272">
        <v>246398.1</v>
      </c>
      <c r="R314" s="272">
        <v>260711.30000000002</v>
      </c>
      <c r="S314" s="272">
        <v>280447.5</v>
      </c>
      <c r="T314" s="272">
        <v>278794.8</v>
      </c>
      <c r="U314" s="272">
        <v>270610.59999999998</v>
      </c>
      <c r="V314" s="272">
        <v>247254.6</v>
      </c>
      <c r="W314" s="272">
        <v>252129.5</v>
      </c>
      <c r="X314" s="273">
        <v>261831.59999999998</v>
      </c>
      <c r="Y314" s="273">
        <v>250170.59999999998</v>
      </c>
      <c r="Z314" s="273">
        <v>160232.9</v>
      </c>
      <c r="AA314" s="273">
        <v>124000.30000000002</v>
      </c>
      <c r="AB314" s="273">
        <v>105834.50000000001</v>
      </c>
      <c r="AC314" s="273">
        <v>109732.29999999999</v>
      </c>
      <c r="AD314" s="273">
        <v>116416.114</v>
      </c>
      <c r="AE314" s="105">
        <v>134930.20359434097</v>
      </c>
      <c r="AF314" s="105">
        <v>128635.95582632197</v>
      </c>
      <c r="AG314" s="105">
        <v>125338.41142634921</v>
      </c>
      <c r="AH314" s="105">
        <v>100206.06742213244</v>
      </c>
      <c r="AI314" s="105">
        <v>97262.085719410868</v>
      </c>
      <c r="AJ314" s="105">
        <v>97940.921551694628</v>
      </c>
      <c r="AK314" s="105">
        <v>99612.847352532131</v>
      </c>
      <c r="AL314" s="105">
        <v>102244.83371710528</v>
      </c>
      <c r="AM314" s="105">
        <v>103993.85536870731</v>
      </c>
      <c r="AN314" s="105">
        <v>104923.3363104579</v>
      </c>
      <c r="AO314" s="105">
        <v>105791.52047606935</v>
      </c>
      <c r="AP314" s="105">
        <v>106972.25849268475</v>
      </c>
      <c r="AQ314" s="105">
        <v>108128.6132849203</v>
      </c>
      <c r="AR314" s="105">
        <v>108371.52240323012</v>
      </c>
      <c r="AS314" s="105">
        <v>108486.43359621988</v>
      </c>
      <c r="AT314" s="105">
        <v>108606.54922763031</v>
      </c>
      <c r="AU314" s="105">
        <v>108739.23631518129</v>
      </c>
    </row>
    <row r="315" spans="3:233">
      <c r="E315" s="257" t="s">
        <v>170</v>
      </c>
      <c r="F315" s="288"/>
      <c r="G315" s="272">
        <v>490565.29999999993</v>
      </c>
      <c r="H315" s="272">
        <v>397456.10000000003</v>
      </c>
      <c r="I315" s="272">
        <v>287591.60000000003</v>
      </c>
      <c r="J315" s="272">
        <v>233580.89999999997</v>
      </c>
      <c r="K315" s="272">
        <v>180837.00000000006</v>
      </c>
      <c r="L315" s="272">
        <v>214197.40000000008</v>
      </c>
      <c r="M315" s="272">
        <v>202363.09999999998</v>
      </c>
      <c r="N315" s="272">
        <v>254988.5</v>
      </c>
      <c r="O315" s="272">
        <v>263261.7</v>
      </c>
      <c r="P315" s="272">
        <v>231199.30000000002</v>
      </c>
      <c r="Q315" s="272">
        <v>317226.60000000003</v>
      </c>
      <c r="R315" s="272">
        <v>311264.49999999994</v>
      </c>
      <c r="S315" s="272">
        <v>371629.3</v>
      </c>
      <c r="T315" s="272">
        <v>370467.8</v>
      </c>
      <c r="U315" s="272">
        <v>342969.39999999997</v>
      </c>
      <c r="V315" s="272">
        <v>340579.6</v>
      </c>
      <c r="W315" s="272">
        <v>320405.10000000003</v>
      </c>
      <c r="X315" s="273">
        <v>382868.89999999997</v>
      </c>
      <c r="Y315" s="273">
        <v>407018.60000000003</v>
      </c>
      <c r="Z315" s="273">
        <v>431601.80000000005</v>
      </c>
      <c r="AA315" s="273">
        <v>356954.6</v>
      </c>
      <c r="AB315" s="273">
        <v>323533.5</v>
      </c>
      <c r="AC315" s="273">
        <v>309436.59999999998</v>
      </c>
      <c r="AD315" s="273">
        <v>352105.48600000003</v>
      </c>
      <c r="AE315" s="105">
        <v>364811.2911995147</v>
      </c>
      <c r="AF315" s="105">
        <v>356503.60881940287</v>
      </c>
      <c r="AG315" s="105">
        <v>350006.83667890547</v>
      </c>
      <c r="AH315" s="105">
        <v>350555.30590031267</v>
      </c>
      <c r="AI315" s="105">
        <v>355484.3942666892</v>
      </c>
      <c r="AJ315" s="105">
        <v>355653.07625903253</v>
      </c>
      <c r="AK315" s="105">
        <v>355423.09123204049</v>
      </c>
      <c r="AL315" s="105">
        <v>355440.45187823736</v>
      </c>
      <c r="AM315" s="105">
        <v>359141.23251934053</v>
      </c>
      <c r="AN315" s="105">
        <v>362926.79339306767</v>
      </c>
      <c r="AO315" s="105">
        <v>366553.84891353059</v>
      </c>
      <c r="AP315" s="105">
        <v>370359.82284063747</v>
      </c>
      <c r="AQ315" s="105">
        <v>373850.09842454351</v>
      </c>
      <c r="AR315" s="105">
        <v>375885.5950793525</v>
      </c>
      <c r="AS315" s="105">
        <v>377805.97514081805</v>
      </c>
      <c r="AT315" s="105">
        <v>379703.62185724545</v>
      </c>
      <c r="AU315" s="105">
        <v>381585.18228907709</v>
      </c>
    </row>
    <row r="316" spans="3:233" ht="15.75">
      <c r="E316" s="266" t="s">
        <v>74</v>
      </c>
      <c r="F316" s="295"/>
      <c r="G316" s="275">
        <v>687544.39999999991</v>
      </c>
      <c r="H316" s="275">
        <v>591917</v>
      </c>
      <c r="I316" s="275">
        <v>428798.00000000006</v>
      </c>
      <c r="J316" s="275">
        <v>461952.00000000006</v>
      </c>
      <c r="K316" s="275">
        <v>390459.20000000007</v>
      </c>
      <c r="L316" s="275">
        <v>413518.10000000009</v>
      </c>
      <c r="M316" s="275">
        <v>414570.5</v>
      </c>
      <c r="N316" s="275">
        <v>488453.7</v>
      </c>
      <c r="O316" s="275">
        <v>466671.9</v>
      </c>
      <c r="P316" s="275">
        <v>434898.20000000007</v>
      </c>
      <c r="Q316" s="275">
        <v>563624.70000000007</v>
      </c>
      <c r="R316" s="275">
        <v>571975.79999999993</v>
      </c>
      <c r="S316" s="275">
        <v>652076.80000000005</v>
      </c>
      <c r="T316" s="275">
        <v>649262.6</v>
      </c>
      <c r="U316" s="275">
        <v>613580</v>
      </c>
      <c r="V316" s="275">
        <v>587834.19999999995</v>
      </c>
      <c r="W316" s="275">
        <v>572534.60000000009</v>
      </c>
      <c r="X316" s="276">
        <v>644700.5</v>
      </c>
      <c r="Y316" s="276">
        <v>657189.19999999995</v>
      </c>
      <c r="Z316" s="276">
        <v>591834.70000000007</v>
      </c>
      <c r="AA316" s="276">
        <v>480954.9</v>
      </c>
      <c r="AB316" s="276">
        <v>429368</v>
      </c>
      <c r="AC316" s="276">
        <v>419168.89999999997</v>
      </c>
      <c r="AD316" s="276">
        <v>468521.60000000003</v>
      </c>
      <c r="AE316" s="277">
        <v>499741.4947938557</v>
      </c>
      <c r="AF316" s="277">
        <v>485139.56464572484</v>
      </c>
      <c r="AG316" s="277">
        <v>475345.24810525466</v>
      </c>
      <c r="AH316" s="277">
        <v>450761.37332244508</v>
      </c>
      <c r="AI316" s="277">
        <v>452746.47998610005</v>
      </c>
      <c r="AJ316" s="277">
        <v>453593.99781072716</v>
      </c>
      <c r="AK316" s="277">
        <v>455035.93858457264</v>
      </c>
      <c r="AL316" s="277">
        <v>457685.28559534263</v>
      </c>
      <c r="AM316" s="277">
        <v>463135.08788804786</v>
      </c>
      <c r="AN316" s="277">
        <v>467850.12970352557</v>
      </c>
      <c r="AO316" s="277">
        <v>472345.36938959995</v>
      </c>
      <c r="AP316" s="277">
        <v>477332.08133332222</v>
      </c>
      <c r="AQ316" s="277">
        <v>481978.71170946379</v>
      </c>
      <c r="AR316" s="277">
        <v>484257.11748258263</v>
      </c>
      <c r="AS316" s="277">
        <v>486292.40873703791</v>
      </c>
      <c r="AT316" s="277">
        <v>488310.17108487576</v>
      </c>
      <c r="AU316" s="277">
        <v>490324.41860425839</v>
      </c>
    </row>
    <row r="317" spans="3:233" ht="15.75">
      <c r="E317" s="281" t="s">
        <v>159</v>
      </c>
      <c r="F317" s="281"/>
      <c r="G317" s="282">
        <v>0.28649655207721864</v>
      </c>
      <c r="H317" s="282">
        <v>0.32852731041683209</v>
      </c>
      <c r="I317" s="282">
        <v>0.32930750609844262</v>
      </c>
      <c r="J317" s="282">
        <v>0.49436110245220294</v>
      </c>
      <c r="K317" s="282">
        <v>0.53686070145100939</v>
      </c>
      <c r="L317" s="282">
        <v>0.48201203284692978</v>
      </c>
      <c r="M317" s="282">
        <v>0.5118728901356947</v>
      </c>
      <c r="N317" s="282">
        <v>0.47796792203641819</v>
      </c>
      <c r="O317" s="282">
        <v>0.43587411198317277</v>
      </c>
      <c r="P317" s="282">
        <v>0.46838294571005351</v>
      </c>
      <c r="Q317" s="282">
        <v>0.43716696589060056</v>
      </c>
      <c r="R317" s="282">
        <v>0.45580827021003345</v>
      </c>
      <c r="S317" s="282">
        <v>0.43008354230667306</v>
      </c>
      <c r="T317" s="282">
        <v>0.42940221722304656</v>
      </c>
      <c r="U317" s="282">
        <v>0.4410355617849343</v>
      </c>
      <c r="V317" s="282">
        <v>0.42061962369661382</v>
      </c>
      <c r="W317" s="282">
        <v>0.44037425860375939</v>
      </c>
      <c r="X317" s="282">
        <v>0.40612904751896417</v>
      </c>
      <c r="Y317" s="282">
        <v>0.38066754596697572</v>
      </c>
      <c r="Z317" s="282">
        <v>0.27073927905883177</v>
      </c>
      <c r="AA317" s="282">
        <v>0.25782105557090701</v>
      </c>
      <c r="AB317" s="282">
        <v>0.24648902573084164</v>
      </c>
      <c r="AC317" s="282">
        <v>0.26178540440380954</v>
      </c>
      <c r="AD317" s="282">
        <v>0.24847544702314683</v>
      </c>
      <c r="AE317" s="282">
        <v>0.26999999999999985</v>
      </c>
      <c r="AF317" s="282">
        <v>0.26515247405199555</v>
      </c>
      <c r="AG317" s="282">
        <v>0.26367868812395445</v>
      </c>
      <c r="AH317" s="282">
        <v>0.22230402459629478</v>
      </c>
      <c r="AI317" s="282">
        <v>0.2148268181398052</v>
      </c>
      <c r="AJ317" s="282">
        <v>0.21592199637651024</v>
      </c>
      <c r="AK317" s="282">
        <v>0.21891204387588864</v>
      </c>
      <c r="AL317" s="282">
        <v>0.22339550109003051</v>
      </c>
      <c r="AM317" s="282">
        <v>0.2245432446997957</v>
      </c>
      <c r="AN317" s="282">
        <v>0.22426698134496045</v>
      </c>
      <c r="AO317" s="282">
        <v>0.22397069460590049</v>
      </c>
      <c r="AP317" s="282">
        <v>0.22410448129503732</v>
      </c>
      <c r="AQ317" s="282">
        <v>0.22434313105119069</v>
      </c>
      <c r="AR317" s="282">
        <v>0.22378921959185852</v>
      </c>
      <c r="AS317" s="282">
        <v>0.22308888982654015</v>
      </c>
      <c r="AT317" s="282">
        <v>0.22241303920895156</v>
      </c>
      <c r="AU317" s="282">
        <v>0.22176997960802131</v>
      </c>
    </row>
    <row r="318" spans="3:233" ht="15.75">
      <c r="E318" s="304"/>
      <c r="F318" s="304"/>
      <c r="G318" s="310"/>
      <c r="H318" s="310"/>
      <c r="I318" s="310"/>
      <c r="J318" s="310"/>
      <c r="K318" s="310"/>
      <c r="L318" s="310"/>
      <c r="M318" s="310"/>
      <c r="N318" s="310"/>
      <c r="O318" s="310"/>
      <c r="P318" s="310"/>
      <c r="Q318" s="310"/>
      <c r="R318" s="310"/>
      <c r="S318" s="310"/>
      <c r="T318" s="310"/>
      <c r="U318" s="310"/>
      <c r="V318" s="310"/>
      <c r="W318" s="310"/>
      <c r="X318" s="310"/>
      <c r="Y318" s="310"/>
      <c r="Z318" s="310"/>
      <c r="AA318" s="310"/>
      <c r="AB318" s="310"/>
      <c r="AC318" s="310"/>
      <c r="AD318" s="310"/>
      <c r="AE318" s="310"/>
      <c r="AF318" s="310"/>
      <c r="AG318" s="310"/>
      <c r="AH318" s="310"/>
      <c r="AI318" s="310"/>
      <c r="AJ318" s="310"/>
      <c r="AK318" s="310"/>
      <c r="AL318" s="310"/>
      <c r="AM318" s="310"/>
      <c r="AN318" s="310"/>
      <c r="AO318" s="310"/>
      <c r="AP318" s="310"/>
      <c r="AQ318" s="310"/>
      <c r="AR318" s="310"/>
      <c r="AS318" s="310"/>
      <c r="AT318" s="310"/>
      <c r="AU318" s="310"/>
      <c r="AV318" s="111"/>
      <c r="AW318" s="111"/>
      <c r="AX318" s="111"/>
      <c r="AY318" s="111"/>
      <c r="AZ318" s="111"/>
      <c r="BA318" s="111"/>
      <c r="BB318" s="111"/>
      <c r="BC318" s="111"/>
      <c r="BD318" s="111"/>
      <c r="BE318" s="111"/>
      <c r="BF318" s="111"/>
      <c r="BG318" s="111"/>
      <c r="BH318" s="111"/>
      <c r="BI318" s="111"/>
      <c r="BJ318" s="111"/>
      <c r="BK318" s="111"/>
      <c r="BL318" s="111"/>
      <c r="BM318" s="111"/>
      <c r="BN318" s="111"/>
      <c r="BO318" s="111"/>
      <c r="BP318" s="111"/>
      <c r="BQ318" s="111"/>
      <c r="BR318" s="111"/>
      <c r="BS318" s="111"/>
      <c r="BT318" s="111"/>
      <c r="BU318" s="111"/>
      <c r="BV318" s="111"/>
      <c r="BW318" s="111"/>
      <c r="BX318" s="111"/>
      <c r="BY318" s="111"/>
      <c r="BZ318" s="111"/>
      <c r="CA318" s="111"/>
      <c r="CB318" s="111"/>
      <c r="CC318" s="111"/>
      <c r="CD318" s="111"/>
      <c r="CE318" s="111"/>
      <c r="CF318" s="111"/>
      <c r="CG318" s="111"/>
      <c r="CH318" s="111"/>
      <c r="CI318" s="111"/>
      <c r="CJ318" s="111"/>
      <c r="CK318" s="111"/>
      <c r="CL318" s="111"/>
      <c r="CM318" s="111"/>
      <c r="CN318" s="111"/>
      <c r="CO318" s="111"/>
      <c r="CP318" s="111"/>
      <c r="CQ318" s="111"/>
      <c r="CR318" s="111"/>
      <c r="CS318" s="111"/>
      <c r="CT318" s="111"/>
      <c r="CU318" s="111"/>
      <c r="CV318" s="111"/>
      <c r="CW318" s="111"/>
      <c r="CX318" s="111"/>
      <c r="CY318" s="111"/>
      <c r="CZ318" s="111"/>
      <c r="DA318" s="111"/>
      <c r="DB318" s="111"/>
      <c r="DC318" s="111"/>
      <c r="DD318" s="111"/>
      <c r="DE318" s="111"/>
      <c r="DF318" s="111"/>
      <c r="DG318" s="111"/>
      <c r="DH318" s="111"/>
      <c r="DI318" s="111"/>
      <c r="DJ318" s="111"/>
      <c r="DK318" s="111"/>
      <c r="DL318" s="111"/>
      <c r="DM318" s="111"/>
      <c r="DN318" s="111"/>
      <c r="DO318" s="111"/>
      <c r="DP318" s="111"/>
      <c r="DQ318" s="111"/>
      <c r="DR318" s="111"/>
      <c r="DS318" s="111"/>
      <c r="DT318" s="111"/>
      <c r="DU318" s="111"/>
      <c r="DV318" s="111"/>
      <c r="DW318" s="111"/>
      <c r="DX318" s="111"/>
      <c r="DY318" s="111"/>
      <c r="DZ318" s="111"/>
      <c r="EA318" s="111"/>
      <c r="EB318" s="111"/>
      <c r="EC318" s="111"/>
      <c r="ED318" s="111"/>
      <c r="EE318" s="111"/>
      <c r="EF318" s="111"/>
      <c r="EG318" s="111"/>
      <c r="EH318" s="111"/>
      <c r="EI318" s="111"/>
      <c r="EJ318" s="111"/>
      <c r="EK318" s="111"/>
      <c r="EL318" s="111"/>
      <c r="EM318" s="111"/>
      <c r="EN318" s="111"/>
      <c r="EO318" s="111"/>
      <c r="EP318" s="111"/>
      <c r="EQ318" s="111"/>
      <c r="ER318" s="111"/>
      <c r="ES318" s="111"/>
      <c r="ET318" s="111"/>
      <c r="EU318" s="111"/>
      <c r="EV318" s="111"/>
      <c r="EW318" s="111"/>
      <c r="EX318" s="111"/>
      <c r="EY318" s="111"/>
      <c r="EZ318" s="111"/>
      <c r="FA318" s="111"/>
      <c r="FB318" s="111"/>
      <c r="FC318" s="111"/>
      <c r="FD318" s="111"/>
      <c r="FE318" s="111"/>
      <c r="FF318" s="111"/>
      <c r="FG318" s="111"/>
      <c r="FH318" s="111"/>
      <c r="FI318" s="111"/>
      <c r="FJ318" s="111"/>
      <c r="FK318" s="111"/>
      <c r="FL318" s="111"/>
      <c r="FM318" s="111"/>
      <c r="FN318" s="111"/>
      <c r="FO318" s="111"/>
      <c r="FP318" s="111"/>
      <c r="FQ318" s="111"/>
      <c r="FR318" s="111"/>
      <c r="FS318" s="111"/>
      <c r="FT318" s="111"/>
      <c r="FU318" s="111"/>
      <c r="FV318" s="111"/>
      <c r="FW318" s="111"/>
      <c r="FX318" s="111"/>
      <c r="FY318" s="111"/>
      <c r="FZ318" s="111"/>
      <c r="GA318" s="111"/>
      <c r="GB318" s="111"/>
      <c r="GC318" s="111"/>
      <c r="GD318" s="111"/>
      <c r="GE318" s="111"/>
      <c r="GF318" s="111"/>
      <c r="GG318" s="111"/>
      <c r="GH318" s="111"/>
      <c r="GI318" s="111"/>
      <c r="GJ318" s="111"/>
      <c r="GK318" s="111"/>
      <c r="GL318" s="111"/>
      <c r="GM318" s="111"/>
      <c r="GN318" s="111"/>
      <c r="GO318" s="111"/>
      <c r="GP318" s="111"/>
      <c r="GQ318" s="111"/>
      <c r="GR318" s="111"/>
      <c r="GS318" s="111"/>
      <c r="GT318" s="111"/>
      <c r="GU318" s="111"/>
      <c r="GV318" s="111"/>
      <c r="GW318" s="111"/>
      <c r="GX318" s="111"/>
      <c r="GY318" s="111"/>
      <c r="GZ318" s="111"/>
      <c r="HA318" s="111"/>
      <c r="HB318" s="111"/>
      <c r="HC318" s="111"/>
      <c r="HD318" s="111"/>
      <c r="HE318" s="111"/>
      <c r="HF318" s="111"/>
      <c r="HG318" s="111"/>
      <c r="HH318" s="111"/>
      <c r="HI318" s="111"/>
      <c r="HJ318" s="111"/>
      <c r="HK318" s="111"/>
      <c r="HL318" s="111"/>
      <c r="HM318" s="111"/>
      <c r="HN318" s="111"/>
      <c r="HO318" s="111"/>
      <c r="HP318" s="111"/>
      <c r="HQ318" s="111"/>
      <c r="HR318" s="111"/>
      <c r="HS318" s="111"/>
      <c r="HT318" s="111"/>
      <c r="HU318" s="111"/>
      <c r="HV318" s="111"/>
      <c r="HW318" s="111"/>
      <c r="HX318" s="111"/>
      <c r="HY318" s="111"/>
    </row>
    <row r="319" spans="3:233">
      <c r="X319" s="69"/>
    </row>
    <row r="334" spans="1:233" s="54" customFormat="1" ht="15.75">
      <c r="A334" s="52"/>
      <c r="B334" s="52"/>
      <c r="C334" s="2"/>
      <c r="D334" s="2"/>
      <c r="E334" s="2"/>
      <c r="F334" s="2"/>
      <c r="G334" s="2"/>
      <c r="H334" s="2"/>
      <c r="I334" s="2"/>
      <c r="J334" s="2"/>
      <c r="K334" s="2"/>
      <c r="L334" s="2"/>
      <c r="M334" s="2"/>
      <c r="N334" s="2"/>
      <c r="O334" s="2"/>
      <c r="P334" s="2"/>
      <c r="Q334" s="2"/>
      <c r="R334" s="2"/>
      <c r="S334" s="2"/>
      <c r="T334" s="2"/>
      <c r="U334" s="2"/>
      <c r="V334" s="2"/>
      <c r="W334" s="2"/>
      <c r="X334" s="2"/>
      <c r="Y334" s="2"/>
      <c r="Z334" s="2"/>
      <c r="AA334" s="2"/>
      <c r="AB334" s="2"/>
      <c r="AC334" s="2"/>
      <c r="AD334" s="2"/>
      <c r="AE334" s="2"/>
      <c r="AF334" s="2"/>
      <c r="AG334" s="2"/>
      <c r="AH334" s="2"/>
      <c r="AI334" s="2"/>
      <c r="AJ334" s="2"/>
      <c r="AK334" s="2"/>
      <c r="AL334" s="2"/>
      <c r="AM334" s="2"/>
      <c r="AN334" s="2"/>
      <c r="AO334" s="2"/>
      <c r="AP334" s="2"/>
      <c r="AQ334" s="2"/>
      <c r="AR334" s="2"/>
      <c r="AS334" s="2"/>
      <c r="AT334" s="2"/>
      <c r="AU334" s="2"/>
      <c r="AV334" s="2"/>
      <c r="AW334" s="2"/>
      <c r="AX334" s="2"/>
      <c r="AY334" s="2"/>
      <c r="AZ334" s="2"/>
      <c r="BA334" s="2"/>
      <c r="BB334" s="2"/>
      <c r="BC334" s="2"/>
      <c r="BD334" s="2"/>
      <c r="BE334" s="2"/>
      <c r="BF334" s="2"/>
      <c r="BG334" s="2"/>
      <c r="BH334" s="2"/>
      <c r="BI334" s="2"/>
      <c r="BJ334" s="2"/>
      <c r="BK334" s="2"/>
      <c r="BL334" s="2"/>
      <c r="BM334" s="2"/>
      <c r="BN334" s="2"/>
      <c r="BO334" s="2"/>
      <c r="BP334" s="2"/>
      <c r="BQ334" s="2"/>
      <c r="BR334" s="2"/>
      <c r="BS334" s="2"/>
      <c r="BT334" s="2"/>
      <c r="BU334" s="2"/>
      <c r="BV334" s="2"/>
      <c r="BW334" s="2"/>
      <c r="BX334" s="2"/>
      <c r="BY334" s="2"/>
      <c r="BZ334" s="2"/>
      <c r="CA334" s="2"/>
      <c r="CB334" s="2"/>
      <c r="CC334" s="2"/>
      <c r="CD334" s="2"/>
      <c r="CE334" s="2"/>
      <c r="CF334" s="2"/>
      <c r="CG334" s="2"/>
      <c r="CH334" s="2"/>
      <c r="CI334" s="2"/>
      <c r="CJ334" s="2"/>
      <c r="CK334" s="2"/>
      <c r="CL334" s="2"/>
      <c r="CM334" s="2"/>
      <c r="CN334" s="2"/>
      <c r="CO334" s="2"/>
      <c r="CP334" s="2"/>
      <c r="CQ334" s="2"/>
      <c r="CR334" s="2"/>
      <c r="CS334" s="2"/>
      <c r="CT334" s="2"/>
      <c r="CU334" s="2"/>
      <c r="CV334" s="2"/>
      <c r="CW334" s="2"/>
      <c r="CX334" s="2"/>
      <c r="CY334" s="2"/>
      <c r="CZ334" s="2"/>
      <c r="DA334" s="2"/>
      <c r="DB334" s="2"/>
      <c r="DC334" s="2"/>
      <c r="DD334" s="2"/>
      <c r="DE334" s="2"/>
      <c r="DF334" s="2"/>
      <c r="DG334" s="2"/>
      <c r="DH334" s="2"/>
      <c r="DI334" s="2"/>
      <c r="DJ334" s="2"/>
      <c r="DK334" s="2"/>
      <c r="DL334" s="2"/>
      <c r="DM334" s="2"/>
      <c r="DN334" s="2"/>
      <c r="DO334" s="2"/>
      <c r="DP334" s="2"/>
      <c r="DQ334" s="2"/>
      <c r="DR334" s="2"/>
      <c r="DS334" s="2"/>
      <c r="DT334" s="2"/>
      <c r="DU334" s="2"/>
      <c r="DV334" s="2"/>
      <c r="DW334" s="2"/>
      <c r="DX334" s="2"/>
      <c r="DY334" s="2"/>
      <c r="DZ334" s="2"/>
      <c r="EA334" s="2"/>
      <c r="EB334" s="2"/>
      <c r="EC334" s="2"/>
      <c r="ED334" s="2"/>
      <c r="EE334" s="2"/>
      <c r="EF334" s="2"/>
      <c r="EG334" s="2"/>
      <c r="EH334" s="2"/>
      <c r="EI334" s="2"/>
      <c r="EJ334" s="2"/>
      <c r="EK334" s="2"/>
      <c r="EL334" s="2"/>
      <c r="EM334" s="2"/>
      <c r="EN334" s="2"/>
      <c r="EO334" s="2"/>
      <c r="EP334" s="2"/>
      <c r="EQ334" s="2"/>
      <c r="ER334" s="2"/>
      <c r="ES334" s="2"/>
      <c r="ET334" s="2"/>
      <c r="EU334" s="2"/>
      <c r="EV334" s="2"/>
      <c r="EW334" s="2"/>
      <c r="EX334" s="2"/>
      <c r="EY334" s="2"/>
      <c r="EZ334" s="2"/>
      <c r="FA334" s="2"/>
      <c r="FB334" s="2"/>
      <c r="FC334" s="2"/>
      <c r="FD334" s="2"/>
      <c r="FE334" s="2"/>
      <c r="FF334" s="2"/>
      <c r="FG334" s="2"/>
      <c r="FH334" s="2"/>
      <c r="FI334" s="2"/>
      <c r="FJ334" s="2"/>
      <c r="FK334" s="2"/>
      <c r="FL334" s="2"/>
      <c r="FM334" s="2"/>
      <c r="FN334" s="2"/>
      <c r="FO334" s="2"/>
      <c r="FP334" s="2"/>
      <c r="FQ334" s="2"/>
      <c r="FR334" s="2"/>
      <c r="FS334" s="2"/>
      <c r="FT334" s="2"/>
      <c r="FU334" s="2"/>
      <c r="FV334" s="2"/>
      <c r="FW334" s="2"/>
      <c r="FX334" s="2"/>
      <c r="FY334" s="2"/>
      <c r="FZ334" s="2"/>
      <c r="GA334" s="2"/>
      <c r="GB334" s="2"/>
      <c r="GC334" s="2"/>
      <c r="GD334" s="2"/>
      <c r="GE334" s="2"/>
      <c r="GF334" s="2"/>
      <c r="GG334" s="2"/>
      <c r="GH334" s="2"/>
      <c r="GI334" s="2"/>
      <c r="GJ334" s="2"/>
      <c r="GK334" s="2"/>
      <c r="GL334" s="2"/>
      <c r="GM334" s="2"/>
      <c r="GN334" s="2"/>
      <c r="GO334" s="2"/>
      <c r="GP334" s="2"/>
      <c r="GQ334" s="2"/>
      <c r="GR334" s="2"/>
      <c r="GS334" s="2"/>
      <c r="GT334" s="2"/>
      <c r="GU334" s="2"/>
      <c r="GV334" s="2"/>
      <c r="GW334" s="2"/>
      <c r="GX334" s="2"/>
      <c r="GY334" s="2"/>
      <c r="GZ334" s="2"/>
      <c r="HA334" s="2"/>
      <c r="HB334" s="2"/>
      <c r="HC334" s="2"/>
      <c r="HD334" s="2"/>
      <c r="HE334" s="2"/>
      <c r="HF334" s="2"/>
      <c r="HG334" s="2"/>
      <c r="HH334" s="2"/>
      <c r="HI334" s="2"/>
      <c r="HJ334" s="2"/>
      <c r="HK334" s="2"/>
      <c r="HL334" s="2"/>
      <c r="HM334" s="2"/>
      <c r="HN334" s="2"/>
      <c r="HO334" s="2"/>
      <c r="HP334" s="2"/>
      <c r="HQ334" s="2"/>
      <c r="HR334" s="2"/>
      <c r="HS334" s="2"/>
      <c r="HT334" s="2"/>
      <c r="HU334" s="2"/>
      <c r="HV334" s="2"/>
      <c r="HW334" s="2"/>
      <c r="HX334" s="2"/>
      <c r="HY334" s="2"/>
    </row>
    <row r="337" spans="3:4">
      <c r="C337" s="43"/>
      <c r="D337" s="43"/>
    </row>
    <row r="338" spans="3:4">
      <c r="C338" s="43"/>
      <c r="D338" s="43"/>
    </row>
    <row r="339" spans="3:4">
      <c r="C339" s="43"/>
      <c r="D339" s="43"/>
    </row>
    <row r="340" spans="3:4">
      <c r="C340" s="43"/>
      <c r="D340" s="43"/>
    </row>
    <row r="341" spans="3:4">
      <c r="C341" s="43"/>
      <c r="D341" s="43"/>
    </row>
    <row r="342" spans="3:4">
      <c r="C342" s="43"/>
      <c r="D342" s="43"/>
    </row>
    <row r="343" spans="3:4">
      <c r="C343" s="43"/>
      <c r="D343" s="43"/>
    </row>
    <row r="344" spans="3:4">
      <c r="C344" s="43"/>
      <c r="D344" s="43"/>
    </row>
    <row r="345" spans="3:4">
      <c r="C345" s="43"/>
      <c r="D345" s="43"/>
    </row>
    <row r="346" spans="3:4">
      <c r="C346" s="43"/>
      <c r="D346" s="43"/>
    </row>
    <row r="347" spans="3:4">
      <c r="C347" s="43"/>
      <c r="D347" s="43"/>
    </row>
    <row r="348" spans="3:4">
      <c r="C348" s="43"/>
      <c r="D348" s="43"/>
    </row>
    <row r="349" spans="3:4">
      <c r="C349" s="43"/>
      <c r="D349" s="43"/>
    </row>
    <row r="350" spans="3:4">
      <c r="C350" s="43"/>
      <c r="D350" s="43"/>
    </row>
    <row r="351" spans="3:4">
      <c r="C351" s="43"/>
      <c r="D351" s="43"/>
    </row>
    <row r="352" spans="3:4">
      <c r="C352" s="43"/>
      <c r="D352" s="43"/>
    </row>
    <row r="353" spans="3:4">
      <c r="C353" s="43"/>
      <c r="D353" s="43"/>
    </row>
    <row r="354" spans="3:4">
      <c r="C354" s="43"/>
      <c r="D354" s="43"/>
    </row>
    <row r="355" spans="3:4">
      <c r="C355" s="43"/>
      <c r="D355" s="43"/>
    </row>
    <row r="403" spans="3:4" ht="15.75">
      <c r="C403" s="54"/>
      <c r="D403" s="54"/>
    </row>
    <row r="408" spans="3:4" ht="15.75">
      <c r="C408" s="311"/>
      <c r="D408" s="311"/>
    </row>
    <row r="419" spans="1:233" ht="15.75">
      <c r="C419" s="54"/>
      <c r="D419" s="54"/>
    </row>
    <row r="420" spans="1:233" ht="15.75">
      <c r="C420" s="54"/>
      <c r="D420" s="54"/>
    </row>
    <row r="421" spans="1:233" ht="15.75">
      <c r="C421" s="54"/>
      <c r="D421" s="54"/>
    </row>
    <row r="425" spans="1:233" ht="15.75">
      <c r="C425" s="54"/>
      <c r="D425" s="54"/>
    </row>
    <row r="427" spans="1:233" ht="15.75">
      <c r="C427" s="54"/>
      <c r="D427" s="54"/>
    </row>
    <row r="431" spans="1:233" s="54" customFormat="1" ht="15.75">
      <c r="A431" s="52"/>
      <c r="B431" s="52"/>
      <c r="C431" s="2"/>
      <c r="D431" s="2"/>
      <c r="E431" s="2"/>
      <c r="F431" s="2"/>
      <c r="G431" s="2"/>
      <c r="H431" s="2"/>
      <c r="I431" s="2"/>
      <c r="J431" s="2"/>
      <c r="K431" s="2"/>
      <c r="L431" s="2"/>
      <c r="M431" s="2"/>
      <c r="N431" s="2"/>
      <c r="O431" s="2"/>
      <c r="P431" s="2"/>
      <c r="Q431" s="2"/>
      <c r="R431" s="2"/>
      <c r="S431" s="2"/>
      <c r="T431" s="2"/>
      <c r="U431" s="2"/>
      <c r="V431" s="2"/>
      <c r="W431" s="2"/>
      <c r="X431" s="2"/>
      <c r="Y431" s="2"/>
      <c r="Z431" s="2"/>
      <c r="AA431" s="2"/>
      <c r="AB431" s="2"/>
      <c r="AC431" s="2"/>
      <c r="AD431" s="2"/>
      <c r="AE431" s="2"/>
      <c r="AF431" s="2"/>
      <c r="AG431" s="2"/>
      <c r="AH431" s="2"/>
      <c r="AI431" s="2"/>
      <c r="AJ431" s="2"/>
      <c r="AK431" s="2"/>
      <c r="AL431" s="2"/>
      <c r="AM431" s="2"/>
      <c r="AN431" s="2"/>
      <c r="AO431" s="2"/>
      <c r="AP431" s="2"/>
      <c r="AQ431" s="2"/>
      <c r="AR431" s="2"/>
      <c r="AS431" s="2"/>
      <c r="AT431" s="2"/>
      <c r="AU431" s="2"/>
      <c r="AV431" s="2"/>
      <c r="AW431" s="2"/>
      <c r="AX431" s="2"/>
      <c r="AY431" s="2"/>
      <c r="AZ431" s="2"/>
      <c r="BA431" s="2"/>
      <c r="BB431" s="2"/>
      <c r="BC431" s="2"/>
      <c r="BD431" s="2"/>
      <c r="BE431" s="2"/>
      <c r="BF431" s="2"/>
      <c r="BG431" s="2"/>
      <c r="BH431" s="2"/>
      <c r="BI431" s="2"/>
      <c r="BJ431" s="2"/>
      <c r="BK431" s="2"/>
      <c r="BL431" s="2"/>
      <c r="BM431" s="2"/>
      <c r="BN431" s="2"/>
      <c r="BO431" s="2"/>
      <c r="BP431" s="2"/>
      <c r="BQ431" s="2"/>
      <c r="BR431" s="2"/>
      <c r="BS431" s="2"/>
      <c r="BT431" s="2"/>
      <c r="BU431" s="2"/>
      <c r="BV431" s="2"/>
      <c r="BW431" s="2"/>
      <c r="BX431" s="2"/>
      <c r="BY431" s="2"/>
      <c r="BZ431" s="2"/>
      <c r="CA431" s="2"/>
      <c r="CB431" s="2"/>
      <c r="CC431" s="2"/>
      <c r="CD431" s="2"/>
      <c r="CE431" s="2"/>
      <c r="CF431" s="2"/>
      <c r="CG431" s="2"/>
      <c r="CH431" s="2"/>
      <c r="CI431" s="2"/>
      <c r="CJ431" s="2"/>
      <c r="CK431" s="2"/>
      <c r="CL431" s="2"/>
      <c r="CM431" s="2"/>
      <c r="CN431" s="2"/>
      <c r="CO431" s="2"/>
      <c r="CP431" s="2"/>
      <c r="CQ431" s="2"/>
      <c r="CR431" s="2"/>
      <c r="CS431" s="2"/>
      <c r="CT431" s="2"/>
      <c r="CU431" s="2"/>
      <c r="CV431" s="2"/>
      <c r="CW431" s="2"/>
      <c r="CX431" s="2"/>
      <c r="CY431" s="2"/>
      <c r="CZ431" s="2"/>
      <c r="DA431" s="2"/>
      <c r="DB431" s="2"/>
      <c r="DC431" s="2"/>
      <c r="DD431" s="2"/>
      <c r="DE431" s="2"/>
      <c r="DF431" s="2"/>
      <c r="DG431" s="2"/>
      <c r="DH431" s="2"/>
      <c r="DI431" s="2"/>
      <c r="DJ431" s="2"/>
      <c r="DK431" s="2"/>
      <c r="DL431" s="2"/>
      <c r="DM431" s="2"/>
      <c r="DN431" s="2"/>
      <c r="DO431" s="2"/>
      <c r="DP431" s="2"/>
      <c r="DQ431" s="2"/>
      <c r="DR431" s="2"/>
      <c r="DS431" s="2"/>
      <c r="DT431" s="2"/>
      <c r="DU431" s="2"/>
      <c r="DV431" s="2"/>
      <c r="DW431" s="2"/>
      <c r="DX431" s="2"/>
      <c r="DY431" s="2"/>
      <c r="DZ431" s="2"/>
      <c r="EA431" s="2"/>
      <c r="EB431" s="2"/>
      <c r="EC431" s="2"/>
      <c r="ED431" s="2"/>
      <c r="EE431" s="2"/>
      <c r="EF431" s="2"/>
      <c r="EG431" s="2"/>
      <c r="EH431" s="2"/>
      <c r="EI431" s="2"/>
      <c r="EJ431" s="2"/>
      <c r="EK431" s="2"/>
      <c r="EL431" s="2"/>
      <c r="EM431" s="2"/>
      <c r="EN431" s="2"/>
      <c r="EO431" s="2"/>
      <c r="EP431" s="2"/>
      <c r="EQ431" s="2"/>
      <c r="ER431" s="2"/>
      <c r="ES431" s="2"/>
      <c r="ET431" s="2"/>
      <c r="EU431" s="2"/>
      <c r="EV431" s="2"/>
      <c r="EW431" s="2"/>
      <c r="EX431" s="2"/>
      <c r="EY431" s="2"/>
      <c r="EZ431" s="2"/>
      <c r="FA431" s="2"/>
      <c r="FB431" s="2"/>
      <c r="FC431" s="2"/>
      <c r="FD431" s="2"/>
      <c r="FE431" s="2"/>
      <c r="FF431" s="2"/>
      <c r="FG431" s="2"/>
      <c r="FH431" s="2"/>
      <c r="FI431" s="2"/>
      <c r="FJ431" s="2"/>
      <c r="FK431" s="2"/>
      <c r="FL431" s="2"/>
      <c r="FM431" s="2"/>
      <c r="FN431" s="2"/>
      <c r="FO431" s="2"/>
      <c r="FP431" s="2"/>
      <c r="FQ431" s="2"/>
      <c r="FR431" s="2"/>
      <c r="FS431" s="2"/>
      <c r="FT431" s="2"/>
      <c r="FU431" s="2"/>
      <c r="FV431" s="2"/>
      <c r="FW431" s="2"/>
      <c r="FX431" s="2"/>
      <c r="FY431" s="2"/>
      <c r="FZ431" s="2"/>
      <c r="GA431" s="2"/>
      <c r="GB431" s="2"/>
      <c r="GC431" s="2"/>
      <c r="GD431" s="2"/>
      <c r="GE431" s="2"/>
      <c r="GF431" s="2"/>
      <c r="GG431" s="2"/>
      <c r="GH431" s="2"/>
      <c r="GI431" s="2"/>
      <c r="GJ431" s="2"/>
      <c r="GK431" s="2"/>
      <c r="GL431" s="2"/>
      <c r="GM431" s="2"/>
      <c r="GN431" s="2"/>
      <c r="GO431" s="2"/>
      <c r="GP431" s="2"/>
      <c r="GQ431" s="2"/>
      <c r="GR431" s="2"/>
      <c r="GS431" s="2"/>
      <c r="GT431" s="2"/>
      <c r="GU431" s="2"/>
      <c r="GV431" s="2"/>
      <c r="GW431" s="2"/>
      <c r="GX431" s="2"/>
      <c r="GY431" s="2"/>
      <c r="GZ431" s="2"/>
      <c r="HA431" s="2"/>
      <c r="HB431" s="2"/>
      <c r="HC431" s="2"/>
      <c r="HD431" s="2"/>
      <c r="HE431" s="2"/>
      <c r="HF431" s="2"/>
      <c r="HG431" s="2"/>
      <c r="HH431" s="2"/>
      <c r="HI431" s="2"/>
      <c r="HJ431" s="2"/>
      <c r="HK431" s="2"/>
      <c r="HL431" s="2"/>
      <c r="HM431" s="2"/>
      <c r="HN431" s="2"/>
      <c r="HO431" s="2"/>
      <c r="HP431" s="2"/>
      <c r="HQ431" s="2"/>
      <c r="HR431" s="2"/>
      <c r="HS431" s="2"/>
      <c r="HT431" s="2"/>
      <c r="HU431" s="2"/>
      <c r="HV431" s="2"/>
      <c r="HW431" s="2"/>
      <c r="HX431" s="2"/>
      <c r="HY431" s="2"/>
    </row>
    <row r="432" spans="1:233" ht="15.75">
      <c r="C432" s="311"/>
      <c r="D432" s="311"/>
    </row>
    <row r="443" spans="3:4" ht="15.75">
      <c r="C443" s="54"/>
      <c r="D443" s="54"/>
    </row>
    <row r="444" spans="3:4" ht="15.75">
      <c r="C444" s="54"/>
      <c r="D444" s="54"/>
    </row>
    <row r="445" spans="3:4" ht="15.75">
      <c r="C445" s="54"/>
      <c r="D445" s="54"/>
    </row>
    <row r="476" spans="3:4" ht="15.75">
      <c r="C476" s="54"/>
      <c r="D476" s="54"/>
    </row>
    <row r="3886" spans="1:1">
      <c r="A3886" s="52">
        <v>0</v>
      </c>
    </row>
    <row r="3887" spans="1:1">
      <c r="A3887" s="52">
        <v>0</v>
      </c>
    </row>
    <row r="3888" spans="1:1">
      <c r="A3888" s="52">
        <v>0</v>
      </c>
    </row>
    <row r="3889" spans="1:1">
      <c r="A3889" s="52">
        <v>0</v>
      </c>
    </row>
    <row r="3890" spans="1:1">
      <c r="A3890" s="52">
        <v>0</v>
      </c>
    </row>
    <row r="3891" spans="1:1">
      <c r="A3891" s="52">
        <v>0</v>
      </c>
    </row>
    <row r="3892" spans="1:1">
      <c r="A3892" s="52">
        <v>0</v>
      </c>
    </row>
    <row r="3893" spans="1:1">
      <c r="A3893" s="52">
        <v>0</v>
      </c>
    </row>
    <row r="3894" spans="1:1">
      <c r="A3894" s="52">
        <v>0</v>
      </c>
    </row>
    <row r="3895" spans="1:1">
      <c r="A3895" s="52">
        <v>0</v>
      </c>
    </row>
    <row r="3896" spans="1:1">
      <c r="A3896" s="52">
        <v>0</v>
      </c>
    </row>
    <row r="3897" spans="1:1">
      <c r="A3897" s="52">
        <v>0</v>
      </c>
    </row>
    <row r="3898" spans="1:1">
      <c r="A3898" s="52">
        <v>0</v>
      </c>
    </row>
    <row r="3899" spans="1:1">
      <c r="A3899" s="52">
        <v>0</v>
      </c>
    </row>
    <row r="3900" spans="1:1">
      <c r="A3900" s="52">
        <v>0</v>
      </c>
    </row>
    <row r="3901" spans="1:1">
      <c r="A3901" s="52">
        <v>0</v>
      </c>
    </row>
    <row r="3902" spans="1:1">
      <c r="A3902" s="52">
        <v>0</v>
      </c>
    </row>
    <row r="3903" spans="1:1">
      <c r="A3903" s="52">
        <v>0</v>
      </c>
    </row>
    <row r="3904" spans="1:1">
      <c r="A3904" s="52">
        <v>0</v>
      </c>
    </row>
    <row r="3905" spans="1:1">
      <c r="A3905" s="52">
        <v>0</v>
      </c>
    </row>
    <row r="3906" spans="1:1">
      <c r="A3906" s="52">
        <v>0</v>
      </c>
    </row>
    <row r="3907" spans="1:1">
      <c r="A3907" s="52">
        <v>0</v>
      </c>
    </row>
    <row r="3908" spans="1:1">
      <c r="A3908" s="52">
        <v>0</v>
      </c>
    </row>
    <row r="3909" spans="1:1">
      <c r="A3909" s="52">
        <v>0</v>
      </c>
    </row>
    <row r="3910" spans="1:1">
      <c r="A3910" s="52">
        <v>0</v>
      </c>
    </row>
    <row r="3911" spans="1:1">
      <c r="A3911" s="52">
        <v>0</v>
      </c>
    </row>
    <row r="3912" spans="1:1">
      <c r="A3912" s="52">
        <v>0</v>
      </c>
    </row>
    <row r="3913" spans="1:1">
      <c r="A3913" s="52">
        <v>0</v>
      </c>
    </row>
    <row r="3914" spans="1:1">
      <c r="A3914" s="52">
        <v>0</v>
      </c>
    </row>
  </sheetData>
  <dataValidations count="1">
    <dataValidation type="list" allowBlank="1" showInputMessage="1" showErrorMessage="1" sqref="F4">
      <formula1>$J$4:$AJ$4</formula1>
    </dataValidation>
  </dataValidations>
  <printOptions horizontalCentered="1" gridLines="1"/>
  <pageMargins left="0.2" right="0.2" top="1.5" bottom="1.25" header="0.5" footer="0.5"/>
  <pageSetup paperSize="17" scale="98" orientation="landscape" r:id="rId1"/>
  <headerFooter alignWithMargins="0">
    <oddFooter>&amp;F</oddFooter>
  </headerFooter>
  <legacyDrawing r:id="rId2"/>
</worksheet>
</file>

<file path=xl/worksheets/sheet18.xml><?xml version="1.0" encoding="utf-8"?>
<worksheet xmlns="http://schemas.openxmlformats.org/spreadsheetml/2006/main" xmlns:r="http://schemas.openxmlformats.org/officeDocument/2006/relationships">
  <sheetPr codeName="Sheet22">
    <pageSetUpPr fitToPage="1"/>
  </sheetPr>
  <dimension ref="A1:AG3873"/>
  <sheetViews>
    <sheetView zoomScale="70" zoomScaleNormal="70" workbookViewId="0">
      <selection sqref="A1:XFD1048576"/>
    </sheetView>
  </sheetViews>
  <sheetFormatPr defaultColWidth="8.75" defaultRowHeight="15"/>
  <cols>
    <col min="1" max="1" width="8.75" style="52" bestFit="1" customWidth="1"/>
    <col min="2" max="2" width="7.625" style="52" customWidth="1"/>
    <col min="3" max="5" width="8.75" style="2"/>
    <col min="6" max="6" width="23.75" style="2" bestFit="1" customWidth="1"/>
    <col min="7" max="7" width="16" style="2" customWidth="1"/>
    <col min="8" max="8" width="21.125" style="2" bestFit="1" customWidth="1"/>
    <col min="9" max="9" width="16.125" style="2" bestFit="1" customWidth="1"/>
    <col min="10" max="10" width="18.25" style="2" bestFit="1" customWidth="1"/>
    <col min="11" max="11" width="29.75" style="2" bestFit="1" customWidth="1"/>
    <col min="12" max="12" width="31" style="2" bestFit="1" customWidth="1"/>
    <col min="13" max="13" width="13.875" style="2" bestFit="1" customWidth="1"/>
    <col min="14" max="14" width="16.25" style="2" bestFit="1" customWidth="1"/>
    <col min="15" max="15" width="16.125" style="2" bestFit="1" customWidth="1"/>
    <col min="16" max="16" width="18.25" style="2" bestFit="1" customWidth="1"/>
    <col min="17" max="17" width="13.75" style="2" customWidth="1"/>
    <col min="18" max="18" width="16.375" style="2" customWidth="1"/>
    <col min="19" max="19" width="15.625" style="2" customWidth="1"/>
    <col min="20" max="20" width="8.75" style="2"/>
    <col min="21" max="21" width="18.25" style="2" customWidth="1"/>
    <col min="22" max="22" width="14.625" style="2" customWidth="1"/>
    <col min="23" max="23" width="12.75" style="2" customWidth="1"/>
    <col min="24" max="24" width="20.875" style="2" customWidth="1"/>
    <col min="25" max="27" width="12.75" style="2" customWidth="1"/>
    <col min="28" max="28" width="15.125" style="2" bestFit="1" customWidth="1"/>
    <col min="29" max="29" width="14.625" style="2" bestFit="1" customWidth="1"/>
    <col min="30" max="16384" width="8.75" style="2"/>
  </cols>
  <sheetData>
    <row r="1" spans="1:29" ht="15.75">
      <c r="A1" s="48" t="s">
        <v>35</v>
      </c>
      <c r="B1" s="49">
        <v>0</v>
      </c>
    </row>
    <row r="2" spans="1:29">
      <c r="H2" s="338"/>
      <c r="I2" s="69"/>
      <c r="J2" s="69"/>
      <c r="K2" s="69"/>
      <c r="L2" s="69"/>
      <c r="M2" s="69"/>
      <c r="N2" s="69"/>
      <c r="O2" s="69"/>
      <c r="P2" s="69"/>
      <c r="Q2" s="69"/>
    </row>
    <row r="3" spans="1:29">
      <c r="I3" s="69"/>
      <c r="J3" s="69"/>
      <c r="K3" s="69"/>
      <c r="L3" s="69"/>
      <c r="M3" s="69"/>
      <c r="N3" s="69"/>
      <c r="O3" s="69"/>
      <c r="P3" s="69"/>
      <c r="Q3" s="69"/>
    </row>
    <row r="4" spans="1:29" ht="20.25">
      <c r="F4" s="91" t="s">
        <v>271</v>
      </c>
      <c r="H4" s="338"/>
      <c r="I4" s="69"/>
      <c r="J4" s="69"/>
      <c r="K4" s="69"/>
      <c r="L4" s="69"/>
      <c r="M4" s="69"/>
      <c r="N4" s="69"/>
      <c r="O4" s="69"/>
      <c r="P4" s="69"/>
      <c r="Q4" s="69"/>
    </row>
    <row r="5" spans="1:29">
      <c r="H5" s="338"/>
      <c r="I5" s="69"/>
      <c r="J5" s="69"/>
      <c r="K5" s="69"/>
      <c r="L5" s="69"/>
      <c r="M5" s="69"/>
      <c r="N5" s="69"/>
      <c r="O5" s="69"/>
      <c r="P5" s="69"/>
      <c r="Q5" s="69"/>
    </row>
    <row r="6" spans="1:29">
      <c r="H6" s="338"/>
      <c r="I6" s="69"/>
      <c r="J6" s="69"/>
      <c r="K6" s="69"/>
      <c r="L6" s="69"/>
      <c r="M6" s="69"/>
      <c r="N6" s="69"/>
      <c r="O6" s="69"/>
      <c r="P6" s="69"/>
      <c r="Q6" s="69"/>
    </row>
    <row r="7" spans="1:29">
      <c r="H7" s="69"/>
      <c r="I7" s="69"/>
      <c r="J7" s="69"/>
      <c r="K7" s="69"/>
      <c r="L7" s="69"/>
      <c r="M7" s="69"/>
      <c r="N7" s="69"/>
      <c r="O7" s="69"/>
      <c r="P7" s="69"/>
      <c r="Q7" s="69"/>
    </row>
    <row r="8" spans="1:29">
      <c r="H8" s="69"/>
      <c r="I8" s="69"/>
      <c r="J8" s="69"/>
      <c r="K8" s="69"/>
      <c r="L8" s="69"/>
      <c r="M8" s="69"/>
      <c r="N8" s="69"/>
      <c r="O8" s="69"/>
      <c r="P8" s="69"/>
      <c r="Q8" s="69"/>
    </row>
    <row r="9" spans="1:29">
      <c r="G9" s="2" t="s">
        <v>272</v>
      </c>
    </row>
    <row r="10" spans="1:29" ht="15.75">
      <c r="F10" s="328" t="s">
        <v>273</v>
      </c>
      <c r="G10" s="339">
        <v>2015</v>
      </c>
      <c r="Q10" s="69">
        <v>0</v>
      </c>
    </row>
    <row r="15" spans="1:29" ht="15.75">
      <c r="C15" s="2" t="s">
        <v>274</v>
      </c>
      <c r="F15" s="54" t="s">
        <v>275</v>
      </c>
      <c r="U15" s="54" t="s">
        <v>276</v>
      </c>
    </row>
    <row r="16" spans="1:29" ht="15.75">
      <c r="C16" s="329">
        <v>1</v>
      </c>
      <c r="F16" s="86"/>
      <c r="G16" s="154" t="s">
        <v>265</v>
      </c>
      <c r="H16" s="154" t="s">
        <v>249</v>
      </c>
      <c r="I16" s="154" t="s">
        <v>96</v>
      </c>
      <c r="J16" s="154" t="s">
        <v>95</v>
      </c>
      <c r="K16" s="154" t="s">
        <v>196</v>
      </c>
      <c r="L16" s="154" t="s">
        <v>197</v>
      </c>
      <c r="M16" s="154" t="s">
        <v>76</v>
      </c>
      <c r="N16" s="154" t="s">
        <v>43</v>
      </c>
      <c r="O16" s="154" t="s">
        <v>82</v>
      </c>
      <c r="P16" s="154" t="s">
        <v>81</v>
      </c>
      <c r="Q16" s="154" t="s">
        <v>97</v>
      </c>
      <c r="R16" s="145" t="s">
        <v>74</v>
      </c>
      <c r="S16" s="145" t="s">
        <v>159</v>
      </c>
      <c r="U16" s="86"/>
      <c r="V16" s="154" t="s">
        <v>265</v>
      </c>
      <c r="W16" s="154" t="s">
        <v>249</v>
      </c>
      <c r="X16" s="154" t="s">
        <v>266</v>
      </c>
      <c r="Y16" s="154" t="s">
        <v>126</v>
      </c>
      <c r="Z16" s="154" t="s">
        <v>127</v>
      </c>
      <c r="AA16" s="154" t="s">
        <v>97</v>
      </c>
      <c r="AB16" s="145" t="s">
        <v>74</v>
      </c>
      <c r="AC16" s="145" t="s">
        <v>159</v>
      </c>
    </row>
    <row r="17" spans="3:33" ht="15.75">
      <c r="C17" s="2">
        <v>1</v>
      </c>
      <c r="E17" s="112">
        <v>9.796687340868037E-3</v>
      </c>
      <c r="F17" s="87" t="s">
        <v>48</v>
      </c>
      <c r="G17" s="173">
        <v>17359.091293891302</v>
      </c>
      <c r="H17" s="139">
        <v>0</v>
      </c>
      <c r="I17" s="139">
        <v>8725.2136798881202</v>
      </c>
      <c r="J17" s="139">
        <v>8633.8776140031805</v>
      </c>
      <c r="K17" s="139">
        <v>0</v>
      </c>
      <c r="L17" s="139">
        <v>0</v>
      </c>
      <c r="M17" s="139">
        <v>0</v>
      </c>
      <c r="N17" s="139">
        <v>0</v>
      </c>
      <c r="O17" s="139">
        <v>0</v>
      </c>
      <c r="P17" s="139">
        <v>0</v>
      </c>
      <c r="Q17" s="139"/>
      <c r="R17" s="314">
        <v>17359.091293891302</v>
      </c>
      <c r="S17" s="340">
        <v>0.50263078476685819</v>
      </c>
      <c r="U17" s="87" t="s">
        <v>48</v>
      </c>
      <c r="V17" s="173">
        <v>17359.091293891302</v>
      </c>
      <c r="W17" s="139">
        <v>0</v>
      </c>
      <c r="X17" s="139">
        <v>0</v>
      </c>
      <c r="Y17" s="139">
        <v>0</v>
      </c>
      <c r="Z17" s="139">
        <v>0</v>
      </c>
      <c r="AA17" s="139">
        <v>0</v>
      </c>
      <c r="AB17" s="314">
        <v>17359.091293891302</v>
      </c>
      <c r="AC17" s="340">
        <v>0.50263078476685819</v>
      </c>
      <c r="AF17" s="112">
        <v>0.63526235829855227</v>
      </c>
      <c r="AG17" s="341">
        <v>-0.13263157353169408</v>
      </c>
    </row>
    <row r="18" spans="3:33" ht="15.75">
      <c r="C18" s="2">
        <v>2</v>
      </c>
      <c r="E18" s="112">
        <v>5.6981289990583658E-3</v>
      </c>
      <c r="F18" s="87" t="s">
        <v>49</v>
      </c>
      <c r="G18" s="173">
        <v>10096.713108970091</v>
      </c>
      <c r="H18" s="139">
        <v>0</v>
      </c>
      <c r="I18" s="139">
        <v>10096.713108970091</v>
      </c>
      <c r="J18" s="139">
        <v>0</v>
      </c>
      <c r="K18" s="139">
        <v>0</v>
      </c>
      <c r="L18" s="139">
        <v>0</v>
      </c>
      <c r="M18" s="139">
        <v>0</v>
      </c>
      <c r="N18" s="139">
        <v>0</v>
      </c>
      <c r="O18" s="139">
        <v>0</v>
      </c>
      <c r="P18" s="139">
        <v>0</v>
      </c>
      <c r="Q18" s="139"/>
      <c r="R18" s="314">
        <v>10096.713108970091</v>
      </c>
      <c r="S18" s="315">
        <v>1</v>
      </c>
      <c r="U18" s="87" t="s">
        <v>49</v>
      </c>
      <c r="V18" s="173">
        <v>10096.713108970091</v>
      </c>
      <c r="W18" s="139">
        <v>0</v>
      </c>
      <c r="X18" s="139">
        <v>0</v>
      </c>
      <c r="Y18" s="139">
        <v>0</v>
      </c>
      <c r="Z18" s="139">
        <v>0</v>
      </c>
      <c r="AA18" s="139">
        <v>0</v>
      </c>
      <c r="AB18" s="314">
        <v>10096.713108970091</v>
      </c>
      <c r="AC18" s="315">
        <v>1</v>
      </c>
      <c r="AF18" s="112">
        <v>0.98514398632490618</v>
      </c>
      <c r="AG18" s="341">
        <v>1.4856013675093815E-2</v>
      </c>
    </row>
    <row r="19" spans="3:33" ht="15.75">
      <c r="C19" s="2">
        <v>3</v>
      </c>
      <c r="E19" s="112">
        <v>5.856179308723561E-3</v>
      </c>
      <c r="F19" s="87" t="s">
        <v>50</v>
      </c>
      <c r="G19" s="173">
        <v>10376.767953944129</v>
      </c>
      <c r="H19" s="139">
        <v>0</v>
      </c>
      <c r="I19" s="139">
        <v>10099.261317894659</v>
      </c>
      <c r="J19" s="139">
        <v>277.50663604946999</v>
      </c>
      <c r="K19" s="139">
        <v>0</v>
      </c>
      <c r="L19" s="139">
        <v>0</v>
      </c>
      <c r="M19" s="139">
        <v>0</v>
      </c>
      <c r="N19" s="139">
        <v>0</v>
      </c>
      <c r="O19" s="139">
        <v>0</v>
      </c>
      <c r="P19" s="139">
        <v>0</v>
      </c>
      <c r="Q19" s="139"/>
      <c r="R19" s="314">
        <v>10376.767953944129</v>
      </c>
      <c r="S19" s="315">
        <v>0.97325692958721399</v>
      </c>
      <c r="U19" s="87" t="s">
        <v>50</v>
      </c>
      <c r="V19" s="173">
        <v>10376.767953944129</v>
      </c>
      <c r="W19" s="139">
        <v>0</v>
      </c>
      <c r="X19" s="139">
        <v>0</v>
      </c>
      <c r="Y19" s="139">
        <v>0</v>
      </c>
      <c r="Z19" s="139">
        <v>0</v>
      </c>
      <c r="AA19" s="139">
        <v>0</v>
      </c>
      <c r="AB19" s="314">
        <v>10376.767953944129</v>
      </c>
      <c r="AC19" s="315">
        <v>0.97325692958721399</v>
      </c>
      <c r="AF19" s="112">
        <v>0.98514398632490852</v>
      </c>
      <c r="AG19" s="341">
        <v>-1.1887056737694524E-2</v>
      </c>
    </row>
    <row r="20" spans="3:33" ht="15.75">
      <c r="C20" s="2">
        <v>4</v>
      </c>
      <c r="E20" s="112">
        <v>6.3189360031467093E-2</v>
      </c>
      <c r="F20" s="87" t="s">
        <v>51</v>
      </c>
      <c r="G20" s="173">
        <v>111967.42648026692</v>
      </c>
      <c r="H20" s="139">
        <v>0</v>
      </c>
      <c r="I20" s="139">
        <v>111967.42648026692</v>
      </c>
      <c r="J20" s="139">
        <v>0</v>
      </c>
      <c r="K20" s="139">
        <v>0</v>
      </c>
      <c r="L20" s="139">
        <v>0</v>
      </c>
      <c r="M20" s="139">
        <v>0</v>
      </c>
      <c r="N20" s="139">
        <v>0</v>
      </c>
      <c r="O20" s="139">
        <v>0</v>
      </c>
      <c r="P20" s="139">
        <v>0</v>
      </c>
      <c r="Q20" s="139"/>
      <c r="R20" s="314">
        <v>111967.42648026692</v>
      </c>
      <c r="S20" s="315">
        <v>1</v>
      </c>
      <c r="U20" s="87" t="s">
        <v>51</v>
      </c>
      <c r="V20" s="173">
        <v>111967.42648026692</v>
      </c>
      <c r="W20" s="139">
        <v>0</v>
      </c>
      <c r="X20" s="139">
        <v>0</v>
      </c>
      <c r="Y20" s="139">
        <v>0</v>
      </c>
      <c r="Z20" s="139">
        <v>0</v>
      </c>
      <c r="AA20" s="139">
        <v>0</v>
      </c>
      <c r="AB20" s="314">
        <v>111967.42648026692</v>
      </c>
      <c r="AC20" s="315">
        <v>1</v>
      </c>
      <c r="AF20" s="112">
        <v>0.98514398632490696</v>
      </c>
      <c r="AG20" s="341">
        <v>1.4856013675093038E-2</v>
      </c>
    </row>
    <row r="21" spans="3:33" ht="15.75">
      <c r="C21" s="2">
        <v>5</v>
      </c>
      <c r="E21" s="112">
        <v>3.4723024537654398E-2</v>
      </c>
      <c r="F21" s="87" t="s">
        <v>52</v>
      </c>
      <c r="G21" s="173">
        <v>61526.935787231414</v>
      </c>
      <c r="H21" s="139">
        <v>0</v>
      </c>
      <c r="I21" s="139">
        <v>35586.161294837766</v>
      </c>
      <c r="J21" s="139">
        <v>25940.774492393652</v>
      </c>
      <c r="K21" s="139">
        <v>0</v>
      </c>
      <c r="L21" s="139">
        <v>0</v>
      </c>
      <c r="M21" s="139">
        <v>0</v>
      </c>
      <c r="N21" s="139">
        <v>0</v>
      </c>
      <c r="O21" s="139">
        <v>0</v>
      </c>
      <c r="P21" s="139">
        <v>0</v>
      </c>
      <c r="Q21" s="139"/>
      <c r="R21" s="314">
        <v>61526.935787231414</v>
      </c>
      <c r="S21" s="315">
        <v>0.57838344847693368</v>
      </c>
      <c r="U21" s="87" t="s">
        <v>52</v>
      </c>
      <c r="V21" s="173">
        <v>61526.935787231414</v>
      </c>
      <c r="W21" s="139">
        <v>0</v>
      </c>
      <c r="X21" s="139">
        <v>0</v>
      </c>
      <c r="Y21" s="139">
        <v>0</v>
      </c>
      <c r="Z21" s="139">
        <v>0</v>
      </c>
      <c r="AA21" s="139">
        <v>0</v>
      </c>
      <c r="AB21" s="314">
        <v>61526.935787231414</v>
      </c>
      <c r="AC21" s="315">
        <v>0.57838344847693368</v>
      </c>
      <c r="AF21" s="112">
        <v>0.97741173368443957</v>
      </c>
      <c r="AG21" s="341">
        <v>-0.39902828520750588</v>
      </c>
    </row>
    <row r="22" spans="3:33" ht="15.75">
      <c r="C22" s="2">
        <v>6</v>
      </c>
      <c r="E22" s="112">
        <v>1.4001771354046459E-3</v>
      </c>
      <c r="F22" s="87" t="s">
        <v>53</v>
      </c>
      <c r="G22" s="173">
        <v>2481.0226023764103</v>
      </c>
      <c r="H22" s="139">
        <v>0</v>
      </c>
      <c r="I22" s="139">
        <v>2481.0226023764103</v>
      </c>
      <c r="J22" s="139">
        <v>0</v>
      </c>
      <c r="K22" s="139">
        <v>0</v>
      </c>
      <c r="L22" s="139">
        <v>0</v>
      </c>
      <c r="M22" s="139">
        <v>0</v>
      </c>
      <c r="N22" s="139">
        <v>0</v>
      </c>
      <c r="O22" s="139">
        <v>0</v>
      </c>
      <c r="P22" s="139">
        <v>0</v>
      </c>
      <c r="Q22" s="139"/>
      <c r="R22" s="314">
        <v>2481.0226023764103</v>
      </c>
      <c r="S22" s="315">
        <v>1</v>
      </c>
      <c r="U22" s="87" t="s">
        <v>53</v>
      </c>
      <c r="V22" s="173">
        <v>2481.0226023764103</v>
      </c>
      <c r="W22" s="139">
        <v>0</v>
      </c>
      <c r="X22" s="139">
        <v>0</v>
      </c>
      <c r="Y22" s="139">
        <v>0</v>
      </c>
      <c r="Z22" s="139">
        <v>0</v>
      </c>
      <c r="AA22" s="139">
        <v>0</v>
      </c>
      <c r="AB22" s="314">
        <v>2481.0226023764103</v>
      </c>
      <c r="AC22" s="315">
        <v>1</v>
      </c>
      <c r="AF22" s="112">
        <v>0.98514398632491018</v>
      </c>
      <c r="AG22" s="341">
        <v>1.4856013675089819E-2</v>
      </c>
    </row>
    <row r="23" spans="3:33" ht="15.75">
      <c r="C23" s="2">
        <v>7</v>
      </c>
      <c r="E23" s="112">
        <v>7.486046682685682E-2</v>
      </c>
      <c r="F23" s="87" t="s">
        <v>54</v>
      </c>
      <c r="G23" s="173">
        <v>132647.86684879399</v>
      </c>
      <c r="H23" s="139">
        <v>0</v>
      </c>
      <c r="I23" s="139">
        <v>88592.083109802334</v>
      </c>
      <c r="J23" s="139">
        <v>44055.783738991668</v>
      </c>
      <c r="K23" s="139">
        <v>0</v>
      </c>
      <c r="L23" s="139">
        <v>0</v>
      </c>
      <c r="M23" s="139">
        <v>0</v>
      </c>
      <c r="N23" s="139">
        <v>0</v>
      </c>
      <c r="O23" s="139">
        <v>0</v>
      </c>
      <c r="P23" s="139">
        <v>0</v>
      </c>
      <c r="Q23" s="139"/>
      <c r="R23" s="314">
        <v>132647.86684879399</v>
      </c>
      <c r="S23" s="315">
        <v>0.6678741634857116</v>
      </c>
      <c r="U23" s="87" t="s">
        <v>54</v>
      </c>
      <c r="V23" s="173">
        <v>132647.86684879399</v>
      </c>
      <c r="W23" s="139">
        <v>0</v>
      </c>
      <c r="X23" s="139">
        <v>0</v>
      </c>
      <c r="Y23" s="139">
        <v>0</v>
      </c>
      <c r="Z23" s="139">
        <v>0</v>
      </c>
      <c r="AA23" s="139">
        <v>0</v>
      </c>
      <c r="AB23" s="314">
        <v>132647.86684879399</v>
      </c>
      <c r="AC23" s="315">
        <v>0.6678741634857116</v>
      </c>
      <c r="AF23" s="112">
        <v>0.84793772173842952</v>
      </c>
      <c r="AG23" s="341">
        <v>-0.18006355825271791</v>
      </c>
    </row>
    <row r="24" spans="3:33" ht="15.75">
      <c r="C24" s="2">
        <v>8</v>
      </c>
      <c r="E24" s="112">
        <v>4.2049629240247487E-3</v>
      </c>
      <c r="F24" s="87" t="s">
        <v>55</v>
      </c>
      <c r="G24" s="173">
        <v>7450.9201677866413</v>
      </c>
      <c r="H24" s="139">
        <v>0</v>
      </c>
      <c r="I24" s="139">
        <v>7450.9201677866413</v>
      </c>
      <c r="J24" s="139">
        <v>0</v>
      </c>
      <c r="K24" s="139">
        <v>0</v>
      </c>
      <c r="L24" s="139">
        <v>0</v>
      </c>
      <c r="M24" s="139">
        <v>0</v>
      </c>
      <c r="N24" s="139">
        <v>0</v>
      </c>
      <c r="O24" s="139">
        <v>0</v>
      </c>
      <c r="P24" s="139">
        <v>0</v>
      </c>
      <c r="Q24" s="139"/>
      <c r="R24" s="314">
        <v>7450.9201677866413</v>
      </c>
      <c r="S24" s="315">
        <v>1</v>
      </c>
      <c r="U24" s="87" t="s">
        <v>55</v>
      </c>
      <c r="V24" s="173">
        <v>7450.9201677866413</v>
      </c>
      <c r="W24" s="139">
        <v>0</v>
      </c>
      <c r="X24" s="139">
        <v>0</v>
      </c>
      <c r="Y24" s="139">
        <v>0</v>
      </c>
      <c r="Z24" s="139">
        <v>0</v>
      </c>
      <c r="AA24" s="139">
        <v>0</v>
      </c>
      <c r="AB24" s="314">
        <v>7450.9201677866413</v>
      </c>
      <c r="AC24" s="315">
        <v>1</v>
      </c>
      <c r="AF24" s="112">
        <v>0.98514398632490807</v>
      </c>
      <c r="AG24" s="341">
        <v>1.4856013675091928E-2</v>
      </c>
    </row>
    <row r="25" spans="3:33" ht="15.75">
      <c r="C25" s="2">
        <v>9</v>
      </c>
      <c r="E25" s="112">
        <v>3.5912381559973635E-3</v>
      </c>
      <c r="F25" s="87" t="s">
        <v>56</v>
      </c>
      <c r="G25" s="173">
        <v>6363.4398893187899</v>
      </c>
      <c r="H25" s="139">
        <v>0</v>
      </c>
      <c r="I25" s="139">
        <v>6363.4398893187899</v>
      </c>
      <c r="J25" s="139">
        <v>0</v>
      </c>
      <c r="K25" s="139">
        <v>0</v>
      </c>
      <c r="L25" s="139">
        <v>0</v>
      </c>
      <c r="M25" s="139">
        <v>0</v>
      </c>
      <c r="N25" s="139">
        <v>0</v>
      </c>
      <c r="O25" s="139">
        <v>0</v>
      </c>
      <c r="P25" s="139">
        <v>0</v>
      </c>
      <c r="Q25" s="139"/>
      <c r="R25" s="314">
        <v>6363.4398893187899</v>
      </c>
      <c r="S25" s="315">
        <v>1</v>
      </c>
      <c r="U25" s="87" t="s">
        <v>56</v>
      </c>
      <c r="V25" s="173">
        <v>6363.4398893187899</v>
      </c>
      <c r="W25" s="139">
        <v>0</v>
      </c>
      <c r="X25" s="139">
        <v>0</v>
      </c>
      <c r="Y25" s="139">
        <v>0</v>
      </c>
      <c r="Z25" s="139">
        <v>0</v>
      </c>
      <c r="AA25" s="139">
        <v>0</v>
      </c>
      <c r="AB25" s="314">
        <v>6363.4398893187899</v>
      </c>
      <c r="AC25" s="315">
        <v>1</v>
      </c>
      <c r="AF25" s="112">
        <v>0.98514398632490774</v>
      </c>
      <c r="AG25" s="341">
        <v>1.4856013675092261E-2</v>
      </c>
    </row>
    <row r="26" spans="3:33" ht="15.75">
      <c r="C26" s="2">
        <v>10</v>
      </c>
      <c r="E26" s="112">
        <v>8.4248941990799232E-3</v>
      </c>
      <c r="F26" s="87" t="s">
        <v>57</v>
      </c>
      <c r="G26" s="173">
        <v>14928.363277769491</v>
      </c>
      <c r="H26" s="139">
        <v>0</v>
      </c>
      <c r="I26" s="139">
        <v>14928.363277769491</v>
      </c>
      <c r="J26" s="139">
        <v>0</v>
      </c>
      <c r="K26" s="139">
        <v>0</v>
      </c>
      <c r="L26" s="139">
        <v>0</v>
      </c>
      <c r="M26" s="139">
        <v>0</v>
      </c>
      <c r="N26" s="139">
        <v>0</v>
      </c>
      <c r="O26" s="139">
        <v>0</v>
      </c>
      <c r="P26" s="139">
        <v>0</v>
      </c>
      <c r="Q26" s="139"/>
      <c r="R26" s="314">
        <v>14928.363277769491</v>
      </c>
      <c r="S26" s="315">
        <v>1</v>
      </c>
      <c r="U26" s="87" t="s">
        <v>57</v>
      </c>
      <c r="V26" s="173">
        <v>14928.363277769491</v>
      </c>
      <c r="W26" s="139">
        <v>0</v>
      </c>
      <c r="X26" s="139">
        <v>0</v>
      </c>
      <c r="Y26" s="139">
        <v>0</v>
      </c>
      <c r="Z26" s="139">
        <v>0</v>
      </c>
      <c r="AA26" s="139">
        <v>0</v>
      </c>
      <c r="AB26" s="314">
        <v>14928.363277769491</v>
      </c>
      <c r="AC26" s="315">
        <v>1</v>
      </c>
      <c r="AF26" s="112">
        <v>0.9851439863249063</v>
      </c>
      <c r="AG26" s="341">
        <v>1.4856013675093704E-2</v>
      </c>
    </row>
    <row r="27" spans="3:33" ht="15.75">
      <c r="C27" s="2">
        <v>11</v>
      </c>
      <c r="E27" s="112">
        <v>5.1643176121444312E-2</v>
      </c>
      <c r="F27" s="87" t="s">
        <v>58</v>
      </c>
      <c r="G27" s="173">
        <v>91508.341320529129</v>
      </c>
      <c r="H27" s="139">
        <v>0</v>
      </c>
      <c r="I27" s="139">
        <v>0</v>
      </c>
      <c r="J27" s="139">
        <v>91508.341320529129</v>
      </c>
      <c r="K27" s="139">
        <v>0</v>
      </c>
      <c r="L27" s="139">
        <v>0</v>
      </c>
      <c r="M27" s="139">
        <v>0</v>
      </c>
      <c r="N27" s="139">
        <v>0</v>
      </c>
      <c r="O27" s="139">
        <v>0</v>
      </c>
      <c r="P27" s="139">
        <v>0</v>
      </c>
      <c r="Q27" s="139"/>
      <c r="R27" s="314">
        <v>91508.341320529129</v>
      </c>
      <c r="S27" s="315">
        <v>0</v>
      </c>
      <c r="U27" s="87" t="s">
        <v>58</v>
      </c>
      <c r="V27" s="173">
        <v>91508.341320529129</v>
      </c>
      <c r="W27" s="139">
        <v>0</v>
      </c>
      <c r="X27" s="139">
        <v>0</v>
      </c>
      <c r="Y27" s="139">
        <v>0</v>
      </c>
      <c r="Z27" s="139">
        <v>0</v>
      </c>
      <c r="AA27" s="139">
        <v>0</v>
      </c>
      <c r="AB27" s="314">
        <v>91508.341320529129</v>
      </c>
      <c r="AC27" s="315">
        <v>0</v>
      </c>
      <c r="AF27" s="112">
        <v>0</v>
      </c>
      <c r="AG27" s="341">
        <v>0</v>
      </c>
    </row>
    <row r="28" spans="3:33" ht="15.75">
      <c r="C28" s="2">
        <v>12</v>
      </c>
      <c r="E28" s="112">
        <v>1.1966189674415713E-2</v>
      </c>
      <c r="F28" s="87" t="s">
        <v>59</v>
      </c>
      <c r="G28" s="173">
        <v>21203.307992862468</v>
      </c>
      <c r="H28" s="139">
        <v>0</v>
      </c>
      <c r="I28" s="139">
        <v>21203.307992862468</v>
      </c>
      <c r="J28" s="139">
        <v>0</v>
      </c>
      <c r="K28" s="139">
        <v>0</v>
      </c>
      <c r="L28" s="139">
        <v>0</v>
      </c>
      <c r="M28" s="139">
        <v>0</v>
      </c>
      <c r="N28" s="139">
        <v>0</v>
      </c>
      <c r="O28" s="139">
        <v>0</v>
      </c>
      <c r="P28" s="139">
        <v>0</v>
      </c>
      <c r="Q28" s="139"/>
      <c r="R28" s="314">
        <v>21203.307992862468</v>
      </c>
      <c r="S28" s="315">
        <v>1</v>
      </c>
      <c r="U28" s="87" t="s">
        <v>59</v>
      </c>
      <c r="V28" s="173">
        <v>21203.307992862468</v>
      </c>
      <c r="W28" s="139">
        <v>0</v>
      </c>
      <c r="X28" s="139">
        <v>0</v>
      </c>
      <c r="Y28" s="139">
        <v>0</v>
      </c>
      <c r="Z28" s="139">
        <v>0</v>
      </c>
      <c r="AA28" s="139">
        <v>0</v>
      </c>
      <c r="AB28" s="314">
        <v>21203.307992862468</v>
      </c>
      <c r="AC28" s="315">
        <v>1</v>
      </c>
      <c r="AF28" s="112">
        <v>0.98514398632490696</v>
      </c>
      <c r="AG28" s="341">
        <v>1.4856013675093038E-2</v>
      </c>
    </row>
    <row r="29" spans="3:33" ht="15.75">
      <c r="C29" s="2">
        <v>13</v>
      </c>
      <c r="E29" s="112">
        <v>1.583968051812594E-2</v>
      </c>
      <c r="F29" s="87" t="s">
        <v>60</v>
      </c>
      <c r="G29" s="173">
        <v>28066.881243946751</v>
      </c>
      <c r="H29" s="139">
        <v>0</v>
      </c>
      <c r="I29" s="139">
        <v>26936.847594344712</v>
      </c>
      <c r="J29" s="139">
        <v>1130.03364960204</v>
      </c>
      <c r="K29" s="139">
        <v>0</v>
      </c>
      <c r="L29" s="139">
        <v>0</v>
      </c>
      <c r="M29" s="139">
        <v>0</v>
      </c>
      <c r="N29" s="139">
        <v>0</v>
      </c>
      <c r="O29" s="139">
        <v>0</v>
      </c>
      <c r="P29" s="139">
        <v>0</v>
      </c>
      <c r="Q29" s="139"/>
      <c r="R29" s="314">
        <v>28066.881243946751</v>
      </c>
      <c r="S29" s="315">
        <v>0.95973782623797022</v>
      </c>
      <c r="U29" s="87" t="s">
        <v>60</v>
      </c>
      <c r="V29" s="173">
        <v>28066.881243946751</v>
      </c>
      <c r="W29" s="139">
        <v>0</v>
      </c>
      <c r="X29" s="139">
        <v>0</v>
      </c>
      <c r="Y29" s="139">
        <v>0</v>
      </c>
      <c r="Z29" s="139">
        <v>0</v>
      </c>
      <c r="AA29" s="139">
        <v>0</v>
      </c>
      <c r="AB29" s="314">
        <v>28066.881243946751</v>
      </c>
      <c r="AC29" s="315">
        <v>0.95973782623797022</v>
      </c>
      <c r="AF29" s="112">
        <v>0.98514398632490652</v>
      </c>
      <c r="AG29" s="341">
        <v>-2.5406160086936302E-2</v>
      </c>
    </row>
    <row r="30" spans="3:33" ht="15.75">
      <c r="C30" s="2">
        <v>14</v>
      </c>
      <c r="E30" s="112">
        <v>0.14708821527899527</v>
      </c>
      <c r="F30" s="87" t="s">
        <v>61</v>
      </c>
      <c r="G30" s="173">
        <v>260630.7283720437</v>
      </c>
      <c r="H30" s="139">
        <v>0</v>
      </c>
      <c r="I30" s="139">
        <v>38549.17165533259</v>
      </c>
      <c r="J30" s="139">
        <v>222081.55671671111</v>
      </c>
      <c r="K30" s="139">
        <v>0</v>
      </c>
      <c r="L30" s="139">
        <v>0</v>
      </c>
      <c r="M30" s="139">
        <v>0</v>
      </c>
      <c r="N30" s="139">
        <v>0</v>
      </c>
      <c r="O30" s="139">
        <v>0</v>
      </c>
      <c r="P30" s="139">
        <v>0</v>
      </c>
      <c r="Q30" s="139"/>
      <c r="R30" s="314">
        <v>260630.7283720437</v>
      </c>
      <c r="S30" s="315">
        <v>0.14790723985663207</v>
      </c>
      <c r="U30" s="87" t="s">
        <v>61</v>
      </c>
      <c r="V30" s="173">
        <v>260630.7283720437</v>
      </c>
      <c r="W30" s="139">
        <v>0</v>
      </c>
      <c r="X30" s="139">
        <v>0</v>
      </c>
      <c r="Y30" s="139">
        <v>0</v>
      </c>
      <c r="Z30" s="139">
        <v>0</v>
      </c>
      <c r="AA30" s="139">
        <v>0</v>
      </c>
      <c r="AB30" s="314">
        <v>260630.7283720437</v>
      </c>
      <c r="AC30" s="315">
        <v>0.14790723985663207</v>
      </c>
      <c r="AF30" s="112">
        <v>0.37183324611956264</v>
      </c>
      <c r="AG30" s="341">
        <v>-0.22392600626293058</v>
      </c>
    </row>
    <row r="31" spans="3:33" ht="15.75">
      <c r="C31" s="2">
        <v>15</v>
      </c>
      <c r="E31" s="112">
        <v>0.10120692709778994</v>
      </c>
      <c r="F31" s="87" t="s">
        <v>62</v>
      </c>
      <c r="G31" s="173">
        <v>179332.07684762863</v>
      </c>
      <c r="H31" s="139">
        <v>0</v>
      </c>
      <c r="I31" s="139">
        <v>143544.44129833335</v>
      </c>
      <c r="J31" s="139">
        <v>35787.635549295301</v>
      </c>
      <c r="K31" s="139">
        <v>0</v>
      </c>
      <c r="L31" s="139">
        <v>0</v>
      </c>
      <c r="M31" s="139">
        <v>0</v>
      </c>
      <c r="N31" s="139">
        <v>0</v>
      </c>
      <c r="O31" s="139">
        <v>0</v>
      </c>
      <c r="P31" s="139">
        <v>0</v>
      </c>
      <c r="Q31" s="139"/>
      <c r="R31" s="314">
        <v>179332.07684762863</v>
      </c>
      <c r="S31" s="315">
        <v>0.80043929575575801</v>
      </c>
      <c r="U31" s="87" t="s">
        <v>62</v>
      </c>
      <c r="V31" s="173">
        <v>179332.07684762863</v>
      </c>
      <c r="W31" s="139">
        <v>0</v>
      </c>
      <c r="X31" s="139">
        <v>0</v>
      </c>
      <c r="Y31" s="139">
        <v>0</v>
      </c>
      <c r="Z31" s="139">
        <v>0</v>
      </c>
      <c r="AA31" s="139">
        <v>0</v>
      </c>
      <c r="AB31" s="314">
        <v>179332.07684762863</v>
      </c>
      <c r="AC31" s="315">
        <v>0.80043929575575801</v>
      </c>
      <c r="AF31" s="112">
        <v>0.93825364397840894</v>
      </c>
      <c r="AG31" s="341">
        <v>-0.13781434822265093</v>
      </c>
    </row>
    <row r="32" spans="3:33" ht="15.75">
      <c r="C32" s="2">
        <v>16</v>
      </c>
      <c r="E32" s="112">
        <v>1.1770361425751464E-2</v>
      </c>
      <c r="F32" s="87" t="s">
        <v>63</v>
      </c>
      <c r="G32" s="173">
        <v>20856.313102834229</v>
      </c>
      <c r="H32" s="139">
        <v>0</v>
      </c>
      <c r="I32" s="139">
        <v>20856.313102834229</v>
      </c>
      <c r="J32" s="139">
        <v>0</v>
      </c>
      <c r="K32" s="139">
        <v>0</v>
      </c>
      <c r="L32" s="139">
        <v>0</v>
      </c>
      <c r="M32" s="139">
        <v>0</v>
      </c>
      <c r="N32" s="139">
        <v>0</v>
      </c>
      <c r="O32" s="139">
        <v>0</v>
      </c>
      <c r="P32" s="139">
        <v>0</v>
      </c>
      <c r="Q32" s="139"/>
      <c r="R32" s="314">
        <v>20856.313102834229</v>
      </c>
      <c r="S32" s="315">
        <v>1</v>
      </c>
      <c r="U32" s="87" t="s">
        <v>63</v>
      </c>
      <c r="V32" s="173">
        <v>20856.313102834229</v>
      </c>
      <c r="W32" s="139">
        <v>0</v>
      </c>
      <c r="X32" s="139">
        <v>0</v>
      </c>
      <c r="Y32" s="139">
        <v>0</v>
      </c>
      <c r="Z32" s="139">
        <v>0</v>
      </c>
      <c r="AA32" s="139">
        <v>0</v>
      </c>
      <c r="AB32" s="314">
        <v>20856.313102834229</v>
      </c>
      <c r="AC32" s="315">
        <v>1</v>
      </c>
      <c r="AF32" s="112">
        <v>0.98514398632490618</v>
      </c>
      <c r="AG32" s="341">
        <v>1.4856013675093815E-2</v>
      </c>
    </row>
    <row r="33" spans="2:33" ht="15.75">
      <c r="C33" s="2">
        <v>17</v>
      </c>
      <c r="E33" s="112">
        <v>0.27419680164964844</v>
      </c>
      <c r="F33" s="87" t="s">
        <v>64</v>
      </c>
      <c r="G33" s="173">
        <v>304158.85684777901</v>
      </c>
      <c r="H33" s="139">
        <v>0</v>
      </c>
      <c r="I33" s="139">
        <v>128186.06472695032</v>
      </c>
      <c r="J33" s="139">
        <v>175972.79212082867</v>
      </c>
      <c r="K33" s="139">
        <v>0</v>
      </c>
      <c r="L33" s="139">
        <v>0</v>
      </c>
      <c r="M33" s="139">
        <v>0</v>
      </c>
      <c r="N33" s="139">
        <v>0</v>
      </c>
      <c r="O33" s="139">
        <v>0</v>
      </c>
      <c r="P33" s="139">
        <v>0</v>
      </c>
      <c r="Q33" s="139">
        <v>181700</v>
      </c>
      <c r="R33" s="314">
        <v>485858.85684777901</v>
      </c>
      <c r="S33" s="315">
        <v>0.26383395696152018</v>
      </c>
      <c r="U33" s="87" t="s">
        <v>64</v>
      </c>
      <c r="V33" s="173">
        <v>304158.85684777901</v>
      </c>
      <c r="W33" s="139">
        <v>0</v>
      </c>
      <c r="X33" s="139">
        <v>0</v>
      </c>
      <c r="Y33" s="139">
        <v>0</v>
      </c>
      <c r="Z33" s="139">
        <v>0</v>
      </c>
      <c r="AA33" s="139">
        <v>181700</v>
      </c>
      <c r="AB33" s="314">
        <v>485858.85684777901</v>
      </c>
      <c r="AC33" s="315">
        <v>0.26383395696152018</v>
      </c>
      <c r="AF33" s="112">
        <v>0.17605775575456672</v>
      </c>
      <c r="AG33" s="341">
        <v>8.7776201206953453E-2</v>
      </c>
    </row>
    <row r="34" spans="2:33" ht="15.75">
      <c r="C34" s="2">
        <v>18</v>
      </c>
      <c r="E34" s="112">
        <v>8.7370608842274637E-6</v>
      </c>
      <c r="F34" s="87" t="s">
        <v>65</v>
      </c>
      <c r="G34" s="173">
        <v>15.481502292809999</v>
      </c>
      <c r="H34" s="139">
        <v>0</v>
      </c>
      <c r="I34" s="139">
        <v>15.481502292809999</v>
      </c>
      <c r="J34" s="139">
        <v>0</v>
      </c>
      <c r="K34" s="139">
        <v>0</v>
      </c>
      <c r="L34" s="139">
        <v>0</v>
      </c>
      <c r="M34" s="139">
        <v>0</v>
      </c>
      <c r="N34" s="139">
        <v>0</v>
      </c>
      <c r="O34" s="139">
        <v>0</v>
      </c>
      <c r="P34" s="139">
        <v>0</v>
      </c>
      <c r="Q34" s="139"/>
      <c r="R34" s="314">
        <v>15.481502292809999</v>
      </c>
      <c r="S34" s="315">
        <v>1</v>
      </c>
      <c r="U34" s="87" t="s">
        <v>65</v>
      </c>
      <c r="V34" s="173">
        <v>15.481502292809999</v>
      </c>
      <c r="W34" s="139">
        <v>0</v>
      </c>
      <c r="X34" s="139">
        <v>0</v>
      </c>
      <c r="Y34" s="139">
        <v>0</v>
      </c>
      <c r="Z34" s="139">
        <v>0</v>
      </c>
      <c r="AA34" s="139">
        <v>0</v>
      </c>
      <c r="AB34" s="314">
        <v>15.481502292809999</v>
      </c>
      <c r="AC34" s="315">
        <v>1</v>
      </c>
      <c r="AF34" s="112">
        <v>0.98514398632491895</v>
      </c>
      <c r="AG34" s="341">
        <v>1.4856013675081048E-2</v>
      </c>
    </row>
    <row r="35" spans="2:33" ht="15.75">
      <c r="C35" s="2">
        <v>19</v>
      </c>
      <c r="E35" s="112">
        <v>5.5269732076287958E-4</v>
      </c>
      <c r="F35" s="87" t="s">
        <v>66</v>
      </c>
      <c r="G35" s="173">
        <v>979.34362046934996</v>
      </c>
      <c r="H35" s="139">
        <v>0</v>
      </c>
      <c r="I35" s="139">
        <v>979.34362046934996</v>
      </c>
      <c r="J35" s="139">
        <v>0</v>
      </c>
      <c r="K35" s="139">
        <v>0</v>
      </c>
      <c r="L35" s="139">
        <v>0</v>
      </c>
      <c r="M35" s="139">
        <v>0</v>
      </c>
      <c r="N35" s="139">
        <v>0</v>
      </c>
      <c r="O35" s="139">
        <v>0</v>
      </c>
      <c r="P35" s="139">
        <v>0</v>
      </c>
      <c r="Q35" s="139"/>
      <c r="R35" s="314">
        <v>979.34362046934996</v>
      </c>
      <c r="S35" s="315">
        <v>1</v>
      </c>
      <c r="U35" s="87" t="s">
        <v>66</v>
      </c>
      <c r="V35" s="173">
        <v>979.34362046934996</v>
      </c>
      <c r="W35" s="139">
        <v>0</v>
      </c>
      <c r="X35" s="139">
        <v>0</v>
      </c>
      <c r="Y35" s="139">
        <v>0</v>
      </c>
      <c r="Z35" s="139">
        <v>0</v>
      </c>
      <c r="AA35" s="139">
        <v>0</v>
      </c>
      <c r="AB35" s="314">
        <v>979.34362046934996</v>
      </c>
      <c r="AC35" s="315">
        <v>1</v>
      </c>
      <c r="AF35" s="112">
        <v>0.98514398632490408</v>
      </c>
      <c r="AG35" s="341">
        <v>1.4856013675095925E-2</v>
      </c>
    </row>
    <row r="36" spans="2:33" ht="15.75">
      <c r="C36" s="2">
        <v>20</v>
      </c>
      <c r="E36" s="112">
        <v>4.7011970753793788E-3</v>
      </c>
      <c r="F36" s="87" t="s">
        <v>67</v>
      </c>
      <c r="G36" s="173">
        <v>8330.2147330604203</v>
      </c>
      <c r="H36" s="139">
        <v>0</v>
      </c>
      <c r="I36" s="139">
        <v>8330.2147330604203</v>
      </c>
      <c r="J36" s="139">
        <v>0</v>
      </c>
      <c r="K36" s="139">
        <v>0</v>
      </c>
      <c r="L36" s="139">
        <v>0</v>
      </c>
      <c r="M36" s="139">
        <v>0</v>
      </c>
      <c r="N36" s="139">
        <v>0</v>
      </c>
      <c r="O36" s="139">
        <v>0</v>
      </c>
      <c r="P36" s="139">
        <v>0</v>
      </c>
      <c r="Q36" s="139"/>
      <c r="R36" s="314">
        <v>8330.2147330604203</v>
      </c>
      <c r="S36" s="315">
        <v>1</v>
      </c>
      <c r="U36" s="87" t="s">
        <v>67</v>
      </c>
      <c r="V36" s="173">
        <v>8330.2147330604203</v>
      </c>
      <c r="W36" s="139">
        <v>0</v>
      </c>
      <c r="X36" s="139">
        <v>0</v>
      </c>
      <c r="Y36" s="139">
        <v>0</v>
      </c>
      <c r="Z36" s="139">
        <v>0</v>
      </c>
      <c r="AA36" s="139">
        <v>0</v>
      </c>
      <c r="AB36" s="314">
        <v>8330.2147330604203</v>
      </c>
      <c r="AC36" s="315">
        <v>1</v>
      </c>
      <c r="AF36" s="112">
        <v>0.98514398632490752</v>
      </c>
      <c r="AG36" s="341">
        <v>1.4856013675092483E-2</v>
      </c>
    </row>
    <row r="37" spans="2:33" ht="15.75">
      <c r="C37" s="2">
        <v>21</v>
      </c>
      <c r="E37" s="112">
        <v>2.0770290652960691E-3</v>
      </c>
      <c r="F37" s="87" t="s">
        <v>68</v>
      </c>
      <c r="G37" s="173">
        <v>3680.3600962267205</v>
      </c>
      <c r="H37" s="139">
        <v>0</v>
      </c>
      <c r="I37" s="139">
        <v>3680.3600962267205</v>
      </c>
      <c r="J37" s="139">
        <v>0</v>
      </c>
      <c r="K37" s="139">
        <v>0</v>
      </c>
      <c r="L37" s="139">
        <v>0</v>
      </c>
      <c r="M37" s="139">
        <v>0</v>
      </c>
      <c r="N37" s="139">
        <v>0</v>
      </c>
      <c r="O37" s="139">
        <v>0</v>
      </c>
      <c r="P37" s="139">
        <v>0</v>
      </c>
      <c r="Q37" s="139"/>
      <c r="R37" s="314">
        <v>3680.3600962267205</v>
      </c>
      <c r="S37" s="315">
        <v>1</v>
      </c>
      <c r="U37" s="87" t="s">
        <v>68</v>
      </c>
      <c r="V37" s="173">
        <v>3680.3600962267205</v>
      </c>
      <c r="W37" s="139">
        <v>0</v>
      </c>
      <c r="X37" s="139">
        <v>0</v>
      </c>
      <c r="Y37" s="139">
        <v>0</v>
      </c>
      <c r="Z37" s="139">
        <v>0</v>
      </c>
      <c r="AA37" s="139">
        <v>0</v>
      </c>
      <c r="AB37" s="314">
        <v>3680.3600962267205</v>
      </c>
      <c r="AC37" s="315">
        <v>1</v>
      </c>
      <c r="AF37" s="112">
        <v>0.98514398632490763</v>
      </c>
      <c r="AG37" s="341">
        <v>1.4856013675092372E-2</v>
      </c>
    </row>
    <row r="38" spans="2:33" ht="15.75">
      <c r="C38" s="2">
        <v>22</v>
      </c>
      <c r="E38" s="112">
        <v>3.4244143707435837E-2</v>
      </c>
      <c r="F38" s="87" t="s">
        <v>69</v>
      </c>
      <c r="G38" s="173">
        <v>60678.390175698005</v>
      </c>
      <c r="H38" s="139">
        <v>0</v>
      </c>
      <c r="I38" s="139">
        <v>34098.254312160898</v>
      </c>
      <c r="J38" s="139">
        <v>26580.135863537107</v>
      </c>
      <c r="K38" s="139">
        <v>0</v>
      </c>
      <c r="L38" s="139">
        <v>0</v>
      </c>
      <c r="M38" s="139">
        <v>0</v>
      </c>
      <c r="N38" s="139">
        <v>0</v>
      </c>
      <c r="O38" s="139">
        <v>0</v>
      </c>
      <c r="P38" s="139">
        <v>0</v>
      </c>
      <c r="Q38" s="139"/>
      <c r="R38" s="314">
        <v>60678.390175698005</v>
      </c>
      <c r="S38" s="315">
        <v>0.56195054307517567</v>
      </c>
      <c r="U38" s="87" t="s">
        <v>69</v>
      </c>
      <c r="V38" s="173">
        <v>60678.390175698005</v>
      </c>
      <c r="W38" s="139">
        <v>0</v>
      </c>
      <c r="X38" s="139">
        <v>0</v>
      </c>
      <c r="Y38" s="139">
        <v>0</v>
      </c>
      <c r="Z38" s="139">
        <v>0</v>
      </c>
      <c r="AA38" s="139">
        <v>0</v>
      </c>
      <c r="AB38" s="314">
        <v>60678.390175698005</v>
      </c>
      <c r="AC38" s="315">
        <v>0.56195054307517567</v>
      </c>
      <c r="AF38" s="112">
        <v>0.66262467574694406</v>
      </c>
      <c r="AG38" s="341">
        <v>-0.10067413267176839</v>
      </c>
    </row>
    <row r="39" spans="2:33" ht="15.75">
      <c r="C39" s="2">
        <v>23</v>
      </c>
      <c r="E39" s="112">
        <v>7.5779031395196376E-3</v>
      </c>
      <c r="F39" s="87" t="s">
        <v>70</v>
      </c>
      <c r="G39" s="173">
        <v>13427.55033800347</v>
      </c>
      <c r="H39" s="139">
        <v>0</v>
      </c>
      <c r="I39" s="139">
        <v>13427.55033800347</v>
      </c>
      <c r="J39" s="139">
        <v>0</v>
      </c>
      <c r="K39" s="139">
        <v>0</v>
      </c>
      <c r="L39" s="139">
        <v>0</v>
      </c>
      <c r="M39" s="139">
        <v>0</v>
      </c>
      <c r="N39" s="139">
        <v>0</v>
      </c>
      <c r="O39" s="139">
        <v>0</v>
      </c>
      <c r="P39" s="139">
        <v>0</v>
      </c>
      <c r="Q39" s="139"/>
      <c r="R39" s="314">
        <v>13427.55033800347</v>
      </c>
      <c r="S39" s="315">
        <v>1</v>
      </c>
      <c r="U39" s="87" t="s">
        <v>70</v>
      </c>
      <c r="V39" s="173">
        <v>13427.55033800347</v>
      </c>
      <c r="W39" s="139">
        <v>0</v>
      </c>
      <c r="X39" s="139">
        <v>0</v>
      </c>
      <c r="Y39" s="139">
        <v>0</v>
      </c>
      <c r="Z39" s="139">
        <v>0</v>
      </c>
      <c r="AA39" s="139">
        <v>0</v>
      </c>
      <c r="AB39" s="314">
        <v>13427.55033800347</v>
      </c>
      <c r="AC39" s="315">
        <v>1</v>
      </c>
      <c r="AF39" s="112">
        <v>0.98514398632490607</v>
      </c>
      <c r="AG39" s="341">
        <v>1.4856013675093926E-2</v>
      </c>
    </row>
    <row r="40" spans="2:33" ht="15.75">
      <c r="C40" s="2">
        <v>24</v>
      </c>
      <c r="E40" s="112">
        <v>1.7475796982281216E-2</v>
      </c>
      <c r="F40" s="87" t="s">
        <v>71</v>
      </c>
      <c r="G40" s="173">
        <v>30965.972955308192</v>
      </c>
      <c r="H40" s="139">
        <v>0</v>
      </c>
      <c r="I40" s="139">
        <v>0</v>
      </c>
      <c r="J40" s="139">
        <v>30965.972955308192</v>
      </c>
      <c r="K40" s="139">
        <v>0</v>
      </c>
      <c r="L40" s="139">
        <v>0</v>
      </c>
      <c r="M40" s="139">
        <v>0</v>
      </c>
      <c r="N40" s="139">
        <v>0</v>
      </c>
      <c r="O40" s="139">
        <v>0</v>
      </c>
      <c r="P40" s="139">
        <v>0</v>
      </c>
      <c r="Q40" s="139"/>
      <c r="R40" s="314">
        <v>30965.972955308192</v>
      </c>
      <c r="S40" s="315">
        <v>0</v>
      </c>
      <c r="U40" s="87" t="s">
        <v>71</v>
      </c>
      <c r="V40" s="173">
        <v>30965.972955308192</v>
      </c>
      <c r="W40" s="139">
        <v>0</v>
      </c>
      <c r="X40" s="139">
        <v>0</v>
      </c>
      <c r="Y40" s="139">
        <v>0</v>
      </c>
      <c r="Z40" s="139">
        <v>0</v>
      </c>
      <c r="AA40" s="139">
        <v>0</v>
      </c>
      <c r="AB40" s="314">
        <v>30965.972955308192</v>
      </c>
      <c r="AC40" s="315">
        <v>0</v>
      </c>
      <c r="AF40" s="112">
        <v>0.82508291839925207</v>
      </c>
      <c r="AG40" s="341">
        <v>-0.82508291839925207</v>
      </c>
    </row>
    <row r="41" spans="2:33" ht="15.75">
      <c r="C41" s="2">
        <v>25</v>
      </c>
      <c r="E41" s="112">
        <v>6.5438723188231851E-2</v>
      </c>
      <c r="F41" s="87" t="s">
        <v>72</v>
      </c>
      <c r="G41" s="173">
        <v>115953.15135162279</v>
      </c>
      <c r="H41" s="139">
        <v>0</v>
      </c>
      <c r="I41" s="139">
        <v>115953.15135162279</v>
      </c>
      <c r="J41" s="139">
        <v>0</v>
      </c>
      <c r="K41" s="139">
        <v>0</v>
      </c>
      <c r="L41" s="139">
        <v>0</v>
      </c>
      <c r="M41" s="139">
        <v>0</v>
      </c>
      <c r="N41" s="139">
        <v>0</v>
      </c>
      <c r="O41" s="139">
        <v>0</v>
      </c>
      <c r="P41" s="139">
        <v>0</v>
      </c>
      <c r="Q41" s="139"/>
      <c r="R41" s="314">
        <v>115953.15135162279</v>
      </c>
      <c r="S41" s="315">
        <v>1</v>
      </c>
      <c r="U41" s="87" t="s">
        <v>72</v>
      </c>
      <c r="V41" s="173">
        <v>115953.15135162279</v>
      </c>
      <c r="W41" s="139">
        <v>0</v>
      </c>
      <c r="X41" s="139">
        <v>0</v>
      </c>
      <c r="Y41" s="139">
        <v>0</v>
      </c>
      <c r="Z41" s="139">
        <v>0</v>
      </c>
      <c r="AA41" s="139">
        <v>0</v>
      </c>
      <c r="AB41" s="314">
        <v>115953.15135162279</v>
      </c>
      <c r="AC41" s="315">
        <v>1</v>
      </c>
      <c r="AF41" s="112">
        <v>0.98514398632490696</v>
      </c>
      <c r="AG41" s="341">
        <v>1.4856013675093038E-2</v>
      </c>
    </row>
    <row r="42" spans="2:33" ht="15.75">
      <c r="C42" s="2">
        <v>26</v>
      </c>
      <c r="E42" s="112">
        <v>4.2467301234902888E-2</v>
      </c>
      <c r="F42" s="87" t="s">
        <v>73</v>
      </c>
      <c r="G42" s="173">
        <v>75249.289223161322</v>
      </c>
      <c r="H42" s="139">
        <v>0</v>
      </c>
      <c r="I42" s="139">
        <v>54933.042624174617</v>
      </c>
      <c r="J42" s="139">
        <v>20316.246598986698</v>
      </c>
      <c r="K42" s="139">
        <v>0</v>
      </c>
      <c r="L42" s="139">
        <v>0</v>
      </c>
      <c r="M42" s="139">
        <v>0</v>
      </c>
      <c r="N42" s="139">
        <v>0</v>
      </c>
      <c r="O42" s="139">
        <v>0</v>
      </c>
      <c r="P42" s="139">
        <v>0</v>
      </c>
      <c r="Q42" s="139"/>
      <c r="R42" s="314">
        <v>75249.289223161322</v>
      </c>
      <c r="S42" s="318">
        <v>0.73001410632947916</v>
      </c>
      <c r="T42" s="341"/>
      <c r="U42" s="87" t="s">
        <v>73</v>
      </c>
      <c r="V42" s="173">
        <v>75249.289223161322</v>
      </c>
      <c r="W42" s="139">
        <v>0</v>
      </c>
      <c r="X42" s="139">
        <v>0</v>
      </c>
      <c r="Y42" s="139">
        <v>0</v>
      </c>
      <c r="Z42" s="139">
        <v>0</v>
      </c>
      <c r="AA42" s="139">
        <v>0</v>
      </c>
      <c r="AB42" s="314">
        <v>75249.289223161322</v>
      </c>
      <c r="AC42" s="318">
        <v>0.73001410632947916</v>
      </c>
      <c r="AF42" s="112">
        <v>0.72191087277981103</v>
      </c>
      <c r="AG42" s="341">
        <v>8.1032335496681318E-3</v>
      </c>
    </row>
    <row r="43" spans="2:33" ht="15.75">
      <c r="E43" s="112">
        <v>1</v>
      </c>
      <c r="F43" s="88" t="s">
        <v>74</v>
      </c>
      <c r="G43" s="342">
        <v>1590234.8071338164</v>
      </c>
      <c r="H43" s="343">
        <v>0</v>
      </c>
      <c r="I43" s="343">
        <v>906984.14987758</v>
      </c>
      <c r="J43" s="343">
        <v>683250.65725623618</v>
      </c>
      <c r="K43" s="343">
        <v>0</v>
      </c>
      <c r="L43" s="343">
        <v>0</v>
      </c>
      <c r="M43" s="343">
        <v>0</v>
      </c>
      <c r="N43" s="343">
        <v>0</v>
      </c>
      <c r="O43" s="343">
        <v>0</v>
      </c>
      <c r="P43" s="343">
        <v>0</v>
      </c>
      <c r="Q43" s="343">
        <v>181700</v>
      </c>
      <c r="R43" s="344">
        <v>1771934.8071338162</v>
      </c>
      <c r="S43" s="345">
        <v>0.51186090268448836</v>
      </c>
      <c r="U43" s="88" t="s">
        <v>74</v>
      </c>
      <c r="V43" s="342">
        <v>1590234.8071338164</v>
      </c>
      <c r="W43" s="343">
        <v>0</v>
      </c>
      <c r="X43" s="343">
        <v>0</v>
      </c>
      <c r="Y43" s="343">
        <v>0</v>
      </c>
      <c r="Z43" s="343">
        <v>0</v>
      </c>
      <c r="AA43" s="343">
        <v>181700</v>
      </c>
      <c r="AB43" s="344">
        <v>1771934.8071338164</v>
      </c>
      <c r="AC43" s="345">
        <v>0.51186090268448836</v>
      </c>
      <c r="AF43" s="112">
        <v>0.56866877782305636</v>
      </c>
      <c r="AG43" s="341">
        <v>-5.6807875138567998E-2</v>
      </c>
    </row>
    <row r="45" spans="2:33">
      <c r="B45" s="52">
        <v>0</v>
      </c>
      <c r="G45" s="135" t="s">
        <v>98</v>
      </c>
      <c r="H45" s="43">
        <v>0</v>
      </c>
      <c r="I45" s="43"/>
      <c r="J45" s="43"/>
      <c r="K45" s="43"/>
      <c r="L45" s="43"/>
      <c r="M45" s="43"/>
      <c r="N45" s="43"/>
      <c r="O45" s="43"/>
      <c r="P45" s="43"/>
      <c r="Q45" s="43"/>
      <c r="R45" s="43"/>
      <c r="X45" s="43"/>
      <c r="Y45" s="43"/>
      <c r="Z45" s="43"/>
      <c r="AA45" s="135" t="s">
        <v>98</v>
      </c>
      <c r="AB45" s="43">
        <v>0</v>
      </c>
    </row>
    <row r="46" spans="2:33">
      <c r="B46" s="52">
        <v>0</v>
      </c>
      <c r="G46" s="135" t="s">
        <v>98</v>
      </c>
      <c r="H46" s="69">
        <v>0</v>
      </c>
      <c r="AA46" s="135"/>
      <c r="AB46" s="69"/>
    </row>
    <row r="47" spans="2:33">
      <c r="R47" s="69"/>
      <c r="AB47" s="69"/>
    </row>
    <row r="48" spans="2:33" ht="15.75">
      <c r="F48" s="54" t="s">
        <v>277</v>
      </c>
      <c r="U48" s="54" t="s">
        <v>277</v>
      </c>
    </row>
    <row r="49" spans="3:29" ht="15.75">
      <c r="F49" s="86"/>
      <c r="G49" s="154" t="s">
        <v>265</v>
      </c>
      <c r="H49" s="154" t="s">
        <v>249</v>
      </c>
      <c r="I49" s="154" t="s">
        <v>96</v>
      </c>
      <c r="J49" s="154" t="s">
        <v>95</v>
      </c>
      <c r="K49" s="154" t="s">
        <v>196</v>
      </c>
      <c r="L49" s="154" t="s">
        <v>197</v>
      </c>
      <c r="M49" s="154" t="s">
        <v>76</v>
      </c>
      <c r="N49" s="154" t="s">
        <v>43</v>
      </c>
      <c r="O49" s="154" t="s">
        <v>82</v>
      </c>
      <c r="P49" s="154" t="s">
        <v>81</v>
      </c>
      <c r="Q49" s="154" t="s">
        <v>97</v>
      </c>
      <c r="R49" s="145" t="s">
        <v>74</v>
      </c>
      <c r="S49" s="145" t="s">
        <v>159</v>
      </c>
      <c r="U49" s="86"/>
      <c r="V49" s="154" t="s">
        <v>265</v>
      </c>
      <c r="W49" s="154" t="s">
        <v>249</v>
      </c>
      <c r="X49" s="154" t="s">
        <v>266</v>
      </c>
      <c r="Y49" s="154" t="s">
        <v>126</v>
      </c>
      <c r="Z49" s="154" t="s">
        <v>127</v>
      </c>
      <c r="AA49" s="154" t="s">
        <v>97</v>
      </c>
      <c r="AB49" s="145" t="s">
        <v>74</v>
      </c>
      <c r="AC49" s="145" t="s">
        <v>159</v>
      </c>
    </row>
    <row r="50" spans="3:29" ht="15.75">
      <c r="C50" s="2">
        <v>1</v>
      </c>
      <c r="F50" s="87" t="s">
        <v>48</v>
      </c>
      <c r="G50" s="173">
        <v>18608.814600943049</v>
      </c>
      <c r="H50" s="137">
        <v>0</v>
      </c>
      <c r="I50" s="139">
        <v>9321.6451689472196</v>
      </c>
      <c r="J50" s="139">
        <v>9287.1694319958315</v>
      </c>
      <c r="K50" s="139">
        <v>0</v>
      </c>
      <c r="L50" s="139">
        <v>0</v>
      </c>
      <c r="M50" s="139">
        <v>0</v>
      </c>
      <c r="N50" s="139">
        <v>0</v>
      </c>
      <c r="O50" s="139">
        <v>0</v>
      </c>
      <c r="P50" s="139">
        <v>0</v>
      </c>
      <c r="Q50" s="139"/>
      <c r="R50" s="44">
        <v>18608.814600943049</v>
      </c>
      <c r="S50" s="340">
        <v>0.50092632813241211</v>
      </c>
      <c r="U50" s="87" t="s">
        <v>48</v>
      </c>
      <c r="V50" s="173">
        <v>18608.814600943049</v>
      </c>
      <c r="W50" s="139">
        <v>0</v>
      </c>
      <c r="X50" s="139">
        <v>0</v>
      </c>
      <c r="Y50" s="139">
        <v>0</v>
      </c>
      <c r="Z50" s="139">
        <v>0</v>
      </c>
      <c r="AA50" s="139">
        <v>0</v>
      </c>
      <c r="AB50" s="314">
        <v>18608.814600943049</v>
      </c>
      <c r="AC50" s="340">
        <v>0.50092632813241211</v>
      </c>
    </row>
    <row r="51" spans="3:29" ht="15.75">
      <c r="C51" s="2">
        <v>2</v>
      </c>
      <c r="F51" s="87" t="s">
        <v>49</v>
      </c>
      <c r="G51" s="173">
        <v>10393.55621644691</v>
      </c>
      <c r="H51" s="139">
        <v>0</v>
      </c>
      <c r="I51" s="139">
        <v>10393.55621644691</v>
      </c>
      <c r="J51" s="139">
        <v>0</v>
      </c>
      <c r="K51" s="139">
        <v>0</v>
      </c>
      <c r="L51" s="139">
        <v>0</v>
      </c>
      <c r="M51" s="139">
        <v>0</v>
      </c>
      <c r="N51" s="139">
        <v>0</v>
      </c>
      <c r="O51" s="139">
        <v>0</v>
      </c>
      <c r="P51" s="139">
        <v>0</v>
      </c>
      <c r="Q51" s="139"/>
      <c r="R51" s="44">
        <v>10393.55621644691</v>
      </c>
      <c r="S51" s="315">
        <v>1</v>
      </c>
      <c r="U51" s="87" t="s">
        <v>49</v>
      </c>
      <c r="V51" s="173">
        <v>10393.55621644691</v>
      </c>
      <c r="W51" s="139">
        <v>0</v>
      </c>
      <c r="X51" s="139">
        <v>0</v>
      </c>
      <c r="Y51" s="139">
        <v>0</v>
      </c>
      <c r="Z51" s="139">
        <v>0</v>
      </c>
      <c r="AA51" s="139">
        <v>0</v>
      </c>
      <c r="AB51" s="314">
        <v>10393.55621644691</v>
      </c>
      <c r="AC51" s="315">
        <v>1</v>
      </c>
    </row>
    <row r="52" spans="3:29" ht="15.75">
      <c r="C52" s="2">
        <v>3</v>
      </c>
      <c r="F52" s="87" t="s">
        <v>50</v>
      </c>
      <c r="G52" s="173">
        <v>10574.40726331336</v>
      </c>
      <c r="H52" s="139">
        <v>0</v>
      </c>
      <c r="I52" s="139">
        <v>10296.900627263891</v>
      </c>
      <c r="J52" s="139">
        <v>277.50663604946999</v>
      </c>
      <c r="K52" s="139">
        <v>0</v>
      </c>
      <c r="L52" s="139">
        <v>0</v>
      </c>
      <c r="M52" s="139">
        <v>0</v>
      </c>
      <c r="N52" s="139">
        <v>0</v>
      </c>
      <c r="O52" s="139">
        <v>0</v>
      </c>
      <c r="P52" s="139">
        <v>0</v>
      </c>
      <c r="Q52" s="139"/>
      <c r="R52" s="44">
        <v>10574.40726331336</v>
      </c>
      <c r="S52" s="315">
        <v>0.97375676677290035</v>
      </c>
      <c r="U52" s="87" t="s">
        <v>50</v>
      </c>
      <c r="V52" s="173">
        <v>10574.40726331336</v>
      </c>
      <c r="W52" s="139">
        <v>0</v>
      </c>
      <c r="X52" s="139">
        <v>0</v>
      </c>
      <c r="Y52" s="139">
        <v>0</v>
      </c>
      <c r="Z52" s="139">
        <v>0</v>
      </c>
      <c r="AA52" s="139">
        <v>0</v>
      </c>
      <c r="AB52" s="314">
        <v>10574.40726331336</v>
      </c>
      <c r="AC52" s="315">
        <v>0.97375676677290035</v>
      </c>
    </row>
    <row r="53" spans="3:29" ht="15.75">
      <c r="C53" s="2">
        <v>4</v>
      </c>
      <c r="F53" s="87" t="s">
        <v>51</v>
      </c>
      <c r="G53" s="173">
        <v>106018.4891803481</v>
      </c>
      <c r="H53" s="139">
        <v>0</v>
      </c>
      <c r="I53" s="139">
        <v>106018.4891803481</v>
      </c>
      <c r="J53" s="139">
        <v>0</v>
      </c>
      <c r="K53" s="139">
        <v>0</v>
      </c>
      <c r="L53" s="139">
        <v>0</v>
      </c>
      <c r="M53" s="139">
        <v>0</v>
      </c>
      <c r="N53" s="139">
        <v>0</v>
      </c>
      <c r="O53" s="139">
        <v>0</v>
      </c>
      <c r="P53" s="139">
        <v>0</v>
      </c>
      <c r="Q53" s="139"/>
      <c r="R53" s="44">
        <v>106018.4891803481</v>
      </c>
      <c r="S53" s="315">
        <v>1</v>
      </c>
      <c r="U53" s="87" t="s">
        <v>51</v>
      </c>
      <c r="V53" s="173">
        <v>106018.4891803481</v>
      </c>
      <c r="W53" s="139">
        <v>0</v>
      </c>
      <c r="X53" s="139">
        <v>0</v>
      </c>
      <c r="Y53" s="139">
        <v>0</v>
      </c>
      <c r="Z53" s="139">
        <v>0</v>
      </c>
      <c r="AA53" s="139">
        <v>0</v>
      </c>
      <c r="AB53" s="314">
        <v>106018.4891803481</v>
      </c>
      <c r="AC53" s="315">
        <v>1</v>
      </c>
    </row>
    <row r="54" spans="3:29" ht="15.75">
      <c r="C54" s="2">
        <v>5</v>
      </c>
      <c r="F54" s="87" t="s">
        <v>52</v>
      </c>
      <c r="G54" s="173">
        <v>61581.453496163173</v>
      </c>
      <c r="H54" s="139">
        <v>0</v>
      </c>
      <c r="I54" s="139">
        <v>35264.393063277355</v>
      </c>
      <c r="J54" s="139">
        <v>26317.060432885813</v>
      </c>
      <c r="K54" s="139">
        <v>0</v>
      </c>
      <c r="L54" s="139">
        <v>0</v>
      </c>
      <c r="M54" s="139">
        <v>0</v>
      </c>
      <c r="N54" s="139">
        <v>0</v>
      </c>
      <c r="O54" s="139">
        <v>0</v>
      </c>
      <c r="P54" s="139">
        <v>0</v>
      </c>
      <c r="Q54" s="139"/>
      <c r="R54" s="44">
        <v>61581.453496163173</v>
      </c>
      <c r="S54" s="315">
        <v>0.57264632549594663</v>
      </c>
      <c r="U54" s="87" t="s">
        <v>52</v>
      </c>
      <c r="V54" s="173">
        <v>61581.453496163173</v>
      </c>
      <c r="W54" s="139">
        <v>0</v>
      </c>
      <c r="X54" s="139">
        <v>0</v>
      </c>
      <c r="Y54" s="139">
        <v>0</v>
      </c>
      <c r="Z54" s="139">
        <v>0</v>
      </c>
      <c r="AA54" s="139">
        <v>0</v>
      </c>
      <c r="AB54" s="314">
        <v>61581.453496163173</v>
      </c>
      <c r="AC54" s="315">
        <v>0.57264632549594663</v>
      </c>
    </row>
    <row r="55" spans="3:29" ht="15.75">
      <c r="C55" s="2">
        <v>6</v>
      </c>
      <c r="F55" s="87" t="s">
        <v>53</v>
      </c>
      <c r="G55" s="173">
        <v>2445.6971160976595</v>
      </c>
      <c r="H55" s="139">
        <v>0</v>
      </c>
      <c r="I55" s="139">
        <v>2445.6971160976595</v>
      </c>
      <c r="J55" s="139">
        <v>0</v>
      </c>
      <c r="K55" s="139">
        <v>0</v>
      </c>
      <c r="L55" s="139">
        <v>0</v>
      </c>
      <c r="M55" s="139">
        <v>0</v>
      </c>
      <c r="N55" s="139">
        <v>0</v>
      </c>
      <c r="O55" s="139">
        <v>0</v>
      </c>
      <c r="P55" s="139">
        <v>0</v>
      </c>
      <c r="Q55" s="139"/>
      <c r="R55" s="44">
        <v>2445.6971160976595</v>
      </c>
      <c r="S55" s="315">
        <v>1</v>
      </c>
      <c r="U55" s="87" t="s">
        <v>53</v>
      </c>
      <c r="V55" s="173">
        <v>2445.6971160976595</v>
      </c>
      <c r="W55" s="139">
        <v>0</v>
      </c>
      <c r="X55" s="139">
        <v>0</v>
      </c>
      <c r="Y55" s="139">
        <v>0</v>
      </c>
      <c r="Z55" s="139">
        <v>0</v>
      </c>
      <c r="AA55" s="139">
        <v>0</v>
      </c>
      <c r="AB55" s="314">
        <v>2445.6971160976595</v>
      </c>
      <c r="AC55" s="315">
        <v>1</v>
      </c>
    </row>
    <row r="56" spans="3:29" ht="15.75">
      <c r="C56" s="2">
        <v>7</v>
      </c>
      <c r="F56" s="87" t="s">
        <v>54</v>
      </c>
      <c r="G56" s="173">
        <v>132265.69527082026</v>
      </c>
      <c r="H56" s="139">
        <v>0</v>
      </c>
      <c r="I56" s="139">
        <v>88307.992916602976</v>
      </c>
      <c r="J56" s="139">
        <v>43957.702354217283</v>
      </c>
      <c r="K56" s="139">
        <v>0</v>
      </c>
      <c r="L56" s="139">
        <v>0</v>
      </c>
      <c r="M56" s="139">
        <v>0</v>
      </c>
      <c r="N56" s="139">
        <v>0</v>
      </c>
      <c r="O56" s="139">
        <v>0</v>
      </c>
      <c r="P56" s="139">
        <v>0</v>
      </c>
      <c r="Q56" s="139"/>
      <c r="R56" s="44">
        <v>132265.69527082026</v>
      </c>
      <c r="S56" s="315">
        <v>0.66765605953825136</v>
      </c>
      <c r="U56" s="87" t="s">
        <v>54</v>
      </c>
      <c r="V56" s="173">
        <v>132265.69527082026</v>
      </c>
      <c r="W56" s="139">
        <v>0</v>
      </c>
      <c r="X56" s="139">
        <v>0</v>
      </c>
      <c r="Y56" s="139">
        <v>0</v>
      </c>
      <c r="Z56" s="139">
        <v>0</v>
      </c>
      <c r="AA56" s="139">
        <v>0</v>
      </c>
      <c r="AB56" s="314">
        <v>132265.69527082026</v>
      </c>
      <c r="AC56" s="315">
        <v>0.66765605953825136</v>
      </c>
    </row>
    <row r="57" spans="3:29" ht="15.75">
      <c r="C57" s="2">
        <v>8</v>
      </c>
      <c r="F57" s="87" t="s">
        <v>55</v>
      </c>
      <c r="G57" s="173">
        <v>7386.0379452666202</v>
      </c>
      <c r="H57" s="139">
        <v>0</v>
      </c>
      <c r="I57" s="139">
        <v>7386.0379452666202</v>
      </c>
      <c r="J57" s="139">
        <v>0</v>
      </c>
      <c r="K57" s="139">
        <v>0</v>
      </c>
      <c r="L57" s="139">
        <v>0</v>
      </c>
      <c r="M57" s="139">
        <v>0</v>
      </c>
      <c r="N57" s="139">
        <v>0</v>
      </c>
      <c r="O57" s="139">
        <v>0</v>
      </c>
      <c r="P57" s="139">
        <v>0</v>
      </c>
      <c r="Q57" s="139"/>
      <c r="R57" s="44">
        <v>7386.0379452666202</v>
      </c>
      <c r="S57" s="315">
        <v>1</v>
      </c>
      <c r="U57" s="87" t="s">
        <v>55</v>
      </c>
      <c r="V57" s="173">
        <v>7386.0379452666202</v>
      </c>
      <c r="W57" s="139">
        <v>0</v>
      </c>
      <c r="X57" s="139">
        <v>0</v>
      </c>
      <c r="Y57" s="139">
        <v>0</v>
      </c>
      <c r="Z57" s="139">
        <v>0</v>
      </c>
      <c r="AA57" s="139">
        <v>0</v>
      </c>
      <c r="AB57" s="314">
        <v>7386.0379452666202</v>
      </c>
      <c r="AC57" s="315">
        <v>1</v>
      </c>
    </row>
    <row r="58" spans="3:29" ht="15.75">
      <c r="C58" s="2">
        <v>9</v>
      </c>
      <c r="F58" s="87" t="s">
        <v>56</v>
      </c>
      <c r="G58" s="173">
        <v>7036.9043210028394</v>
      </c>
      <c r="H58" s="139">
        <v>0</v>
      </c>
      <c r="I58" s="139">
        <v>7036.9043210028394</v>
      </c>
      <c r="J58" s="139">
        <v>0</v>
      </c>
      <c r="K58" s="139">
        <v>0</v>
      </c>
      <c r="L58" s="139">
        <v>0</v>
      </c>
      <c r="M58" s="139">
        <v>0</v>
      </c>
      <c r="N58" s="139">
        <v>0</v>
      </c>
      <c r="O58" s="139">
        <v>0</v>
      </c>
      <c r="P58" s="139">
        <v>0</v>
      </c>
      <c r="Q58" s="139"/>
      <c r="R58" s="44">
        <v>7036.9043210028394</v>
      </c>
      <c r="S58" s="315">
        <v>1</v>
      </c>
      <c r="U58" s="87" t="s">
        <v>56</v>
      </c>
      <c r="V58" s="173">
        <v>7036.9043210028394</v>
      </c>
      <c r="W58" s="139">
        <v>0</v>
      </c>
      <c r="X58" s="139">
        <v>0</v>
      </c>
      <c r="Y58" s="139">
        <v>0</v>
      </c>
      <c r="Z58" s="139">
        <v>0</v>
      </c>
      <c r="AA58" s="139">
        <v>0</v>
      </c>
      <c r="AB58" s="314">
        <v>7036.9043210028394</v>
      </c>
      <c r="AC58" s="315">
        <v>1</v>
      </c>
    </row>
    <row r="59" spans="3:29" ht="15.75">
      <c r="C59" s="2">
        <v>10</v>
      </c>
      <c r="F59" s="87" t="s">
        <v>57</v>
      </c>
      <c r="G59" s="173">
        <v>15157.313386494481</v>
      </c>
      <c r="H59" s="139">
        <v>0</v>
      </c>
      <c r="I59" s="139">
        <v>15157.313386494481</v>
      </c>
      <c r="J59" s="139">
        <v>0</v>
      </c>
      <c r="K59" s="139">
        <v>0</v>
      </c>
      <c r="L59" s="139">
        <v>0</v>
      </c>
      <c r="M59" s="139">
        <v>0</v>
      </c>
      <c r="N59" s="139">
        <v>0</v>
      </c>
      <c r="O59" s="139">
        <v>0</v>
      </c>
      <c r="P59" s="139">
        <v>0</v>
      </c>
      <c r="Q59" s="139"/>
      <c r="R59" s="44">
        <v>15157.313386494481</v>
      </c>
      <c r="S59" s="315">
        <v>1</v>
      </c>
      <c r="U59" s="87" t="s">
        <v>57</v>
      </c>
      <c r="V59" s="173">
        <v>15157.313386494481</v>
      </c>
      <c r="W59" s="139">
        <v>0</v>
      </c>
      <c r="X59" s="139">
        <v>0</v>
      </c>
      <c r="Y59" s="139">
        <v>0</v>
      </c>
      <c r="Z59" s="139">
        <v>0</v>
      </c>
      <c r="AA59" s="139">
        <v>0</v>
      </c>
      <c r="AB59" s="314">
        <v>15157.313386494481</v>
      </c>
      <c r="AC59" s="315">
        <v>1</v>
      </c>
    </row>
    <row r="60" spans="3:29" ht="15.75">
      <c r="C60" s="2">
        <v>11</v>
      </c>
      <c r="F60" s="87" t="s">
        <v>58</v>
      </c>
      <c r="G60" s="173">
        <v>78882.722525162433</v>
      </c>
      <c r="H60" s="139">
        <v>0</v>
      </c>
      <c r="I60" s="139">
        <v>0</v>
      </c>
      <c r="J60" s="139">
        <v>78882.722525162433</v>
      </c>
      <c r="K60" s="139">
        <v>0</v>
      </c>
      <c r="L60" s="139">
        <v>0</v>
      </c>
      <c r="M60" s="139">
        <v>0</v>
      </c>
      <c r="N60" s="139">
        <v>0</v>
      </c>
      <c r="O60" s="139">
        <v>0</v>
      </c>
      <c r="P60" s="139">
        <v>0</v>
      </c>
      <c r="Q60" s="139"/>
      <c r="R60" s="44">
        <v>78882.722525162433</v>
      </c>
      <c r="S60" s="315">
        <v>0</v>
      </c>
      <c r="U60" s="87" t="s">
        <v>58</v>
      </c>
      <c r="V60" s="173">
        <v>78882.722525162433</v>
      </c>
      <c r="W60" s="139">
        <v>0</v>
      </c>
      <c r="X60" s="139">
        <v>0</v>
      </c>
      <c r="Y60" s="139">
        <v>0</v>
      </c>
      <c r="Z60" s="139">
        <v>0</v>
      </c>
      <c r="AA60" s="139">
        <v>0</v>
      </c>
      <c r="AB60" s="314">
        <v>78882.722525162433</v>
      </c>
      <c r="AC60" s="315">
        <v>0</v>
      </c>
    </row>
    <row r="61" spans="3:29" ht="15.75">
      <c r="C61" s="2">
        <v>12</v>
      </c>
      <c r="F61" s="87" t="s">
        <v>59</v>
      </c>
      <c r="G61" s="173">
        <v>21285.963487297391</v>
      </c>
      <c r="H61" s="139">
        <v>0</v>
      </c>
      <c r="I61" s="139">
        <v>21285.963487297391</v>
      </c>
      <c r="J61" s="139">
        <v>0</v>
      </c>
      <c r="K61" s="139">
        <v>0</v>
      </c>
      <c r="L61" s="139">
        <v>0</v>
      </c>
      <c r="M61" s="139">
        <v>0</v>
      </c>
      <c r="N61" s="139">
        <v>0</v>
      </c>
      <c r="O61" s="139">
        <v>0</v>
      </c>
      <c r="P61" s="139">
        <v>0</v>
      </c>
      <c r="Q61" s="139"/>
      <c r="R61" s="44">
        <v>21285.963487297391</v>
      </c>
      <c r="S61" s="315">
        <v>1</v>
      </c>
      <c r="U61" s="87" t="s">
        <v>59</v>
      </c>
      <c r="V61" s="173">
        <v>21285.963487297391</v>
      </c>
      <c r="W61" s="139">
        <v>0</v>
      </c>
      <c r="X61" s="139">
        <v>0</v>
      </c>
      <c r="Y61" s="139">
        <v>0</v>
      </c>
      <c r="Z61" s="139">
        <v>0</v>
      </c>
      <c r="AA61" s="139">
        <v>0</v>
      </c>
      <c r="AB61" s="314">
        <v>21285.963487297391</v>
      </c>
      <c r="AC61" s="315">
        <v>1</v>
      </c>
    </row>
    <row r="62" spans="3:29" ht="15.75">
      <c r="C62" s="2">
        <v>13</v>
      </c>
      <c r="F62" s="87" t="s">
        <v>60</v>
      </c>
      <c r="G62" s="173">
        <v>28825.132893480728</v>
      </c>
      <c r="H62" s="139">
        <v>0</v>
      </c>
      <c r="I62" s="139">
        <v>27682.472054850237</v>
      </c>
      <c r="J62" s="139">
        <v>1142.6608386304902</v>
      </c>
      <c r="K62" s="139">
        <v>0</v>
      </c>
      <c r="L62" s="139">
        <v>0</v>
      </c>
      <c r="M62" s="139">
        <v>0</v>
      </c>
      <c r="N62" s="139">
        <v>0</v>
      </c>
      <c r="O62" s="139">
        <v>0</v>
      </c>
      <c r="P62" s="139">
        <v>0</v>
      </c>
      <c r="Q62" s="139"/>
      <c r="R62" s="44">
        <v>28825.132893480728</v>
      </c>
      <c r="S62" s="315">
        <v>0.96035887005784037</v>
      </c>
      <c r="U62" s="87" t="s">
        <v>60</v>
      </c>
      <c r="V62" s="173">
        <v>28825.132893480728</v>
      </c>
      <c r="W62" s="139">
        <v>0</v>
      </c>
      <c r="X62" s="139">
        <v>0</v>
      </c>
      <c r="Y62" s="139">
        <v>0</v>
      </c>
      <c r="Z62" s="139">
        <v>0</v>
      </c>
      <c r="AA62" s="139">
        <v>0</v>
      </c>
      <c r="AB62" s="314">
        <v>28825.132893480728</v>
      </c>
      <c r="AC62" s="315">
        <v>0.96035887005784037</v>
      </c>
    </row>
    <row r="63" spans="3:29" ht="15.75">
      <c r="C63" s="2">
        <v>14</v>
      </c>
      <c r="F63" s="87" t="s">
        <v>61</v>
      </c>
      <c r="G63" s="173">
        <v>253937.50247094111</v>
      </c>
      <c r="H63" s="139">
        <v>0</v>
      </c>
      <c r="I63" s="139">
        <v>38815.553284989575</v>
      </c>
      <c r="J63" s="139">
        <v>215121.94918595153</v>
      </c>
      <c r="K63" s="139">
        <v>0</v>
      </c>
      <c r="L63" s="139">
        <v>0</v>
      </c>
      <c r="M63" s="139">
        <v>0</v>
      </c>
      <c r="N63" s="139">
        <v>0</v>
      </c>
      <c r="O63" s="139">
        <v>0</v>
      </c>
      <c r="P63" s="139">
        <v>0</v>
      </c>
      <c r="Q63" s="139"/>
      <c r="R63" s="44">
        <v>253937.50247094111</v>
      </c>
      <c r="S63" s="315">
        <v>0.15285474932727341</v>
      </c>
      <c r="U63" s="87" t="s">
        <v>61</v>
      </c>
      <c r="V63" s="173">
        <v>253937.50247094111</v>
      </c>
      <c r="W63" s="139">
        <v>0</v>
      </c>
      <c r="X63" s="139">
        <v>0</v>
      </c>
      <c r="Y63" s="139">
        <v>0</v>
      </c>
      <c r="Z63" s="139">
        <v>0</v>
      </c>
      <c r="AA63" s="139">
        <v>0</v>
      </c>
      <c r="AB63" s="314">
        <v>253937.50247094111</v>
      </c>
      <c r="AC63" s="315">
        <v>0.15285474932727341</v>
      </c>
    </row>
    <row r="64" spans="3:29" ht="15.75">
      <c r="C64" s="2">
        <v>15</v>
      </c>
      <c r="F64" s="87" t="s">
        <v>62</v>
      </c>
      <c r="G64" s="173">
        <v>196581.74877377762</v>
      </c>
      <c r="H64" s="139">
        <v>0</v>
      </c>
      <c r="I64" s="139">
        <v>159908.63772742398</v>
      </c>
      <c r="J64" s="139">
        <v>36673.111046353639</v>
      </c>
      <c r="K64" s="139">
        <v>0</v>
      </c>
      <c r="L64" s="139">
        <v>0</v>
      </c>
      <c r="M64" s="139">
        <v>0</v>
      </c>
      <c r="N64" s="139">
        <v>0</v>
      </c>
      <c r="O64" s="139">
        <v>0</v>
      </c>
      <c r="P64" s="139">
        <v>0</v>
      </c>
      <c r="Q64" s="139"/>
      <c r="R64" s="44">
        <v>196581.74877377762</v>
      </c>
      <c r="S64" s="315">
        <v>0.81344600261667055</v>
      </c>
      <c r="U64" s="87" t="s">
        <v>62</v>
      </c>
      <c r="V64" s="173">
        <v>196581.74877377762</v>
      </c>
      <c r="W64" s="139">
        <v>0</v>
      </c>
      <c r="X64" s="139">
        <v>0</v>
      </c>
      <c r="Y64" s="139">
        <v>0</v>
      </c>
      <c r="Z64" s="139">
        <v>0</v>
      </c>
      <c r="AA64" s="139">
        <v>0</v>
      </c>
      <c r="AB64" s="314">
        <v>196581.74877377762</v>
      </c>
      <c r="AC64" s="315">
        <v>0.81344600261667055</v>
      </c>
    </row>
    <row r="65" spans="2:29" ht="15.75">
      <c r="C65" s="2">
        <v>16</v>
      </c>
      <c r="F65" s="87" t="s">
        <v>63</v>
      </c>
      <c r="G65" s="173">
        <v>21041.51347793738</v>
      </c>
      <c r="H65" s="139">
        <v>0</v>
      </c>
      <c r="I65" s="139">
        <v>21041.51347793738</v>
      </c>
      <c r="J65" s="139">
        <v>0</v>
      </c>
      <c r="K65" s="139">
        <v>0</v>
      </c>
      <c r="L65" s="139">
        <v>0</v>
      </c>
      <c r="M65" s="139">
        <v>0</v>
      </c>
      <c r="N65" s="139">
        <v>0</v>
      </c>
      <c r="O65" s="139">
        <v>0</v>
      </c>
      <c r="P65" s="139">
        <v>0</v>
      </c>
      <c r="Q65" s="139"/>
      <c r="R65" s="44">
        <v>21041.51347793738</v>
      </c>
      <c r="S65" s="315">
        <v>1</v>
      </c>
      <c r="U65" s="87" t="s">
        <v>63</v>
      </c>
      <c r="V65" s="173">
        <v>21041.51347793738</v>
      </c>
      <c r="W65" s="139">
        <v>0</v>
      </c>
      <c r="X65" s="139">
        <v>0</v>
      </c>
      <c r="Y65" s="139">
        <v>0</v>
      </c>
      <c r="Z65" s="139">
        <v>0</v>
      </c>
      <c r="AA65" s="139">
        <v>0</v>
      </c>
      <c r="AB65" s="314">
        <v>21041.51347793738</v>
      </c>
      <c r="AC65" s="315">
        <v>1</v>
      </c>
    </row>
    <row r="66" spans="2:29" ht="15.75">
      <c r="C66" s="2">
        <v>17</v>
      </c>
      <c r="F66" s="87" t="s">
        <v>64</v>
      </c>
      <c r="G66" s="173">
        <v>304177.93464572483</v>
      </c>
      <c r="H66" s="139">
        <v>0</v>
      </c>
      <c r="I66" s="139">
        <v>128635.95582632197</v>
      </c>
      <c r="J66" s="139">
        <v>175541.97881940284</v>
      </c>
      <c r="K66" s="139">
        <v>0</v>
      </c>
      <c r="L66" s="139">
        <v>0</v>
      </c>
      <c r="M66" s="139">
        <v>0</v>
      </c>
      <c r="N66" s="139">
        <v>0</v>
      </c>
      <c r="O66" s="139">
        <v>0</v>
      </c>
      <c r="P66" s="139">
        <v>0</v>
      </c>
      <c r="Q66" s="139">
        <v>180961.63000000003</v>
      </c>
      <c r="R66" s="44">
        <v>485139.56464572484</v>
      </c>
      <c r="S66" s="315">
        <v>0.26515247405199555</v>
      </c>
      <c r="U66" s="87" t="s">
        <v>64</v>
      </c>
      <c r="V66" s="173">
        <v>304177.93464572483</v>
      </c>
      <c r="W66" s="139">
        <v>0</v>
      </c>
      <c r="X66" s="139">
        <v>0</v>
      </c>
      <c r="Y66" s="139">
        <v>0</v>
      </c>
      <c r="Z66" s="139">
        <v>0</v>
      </c>
      <c r="AA66" s="139">
        <v>180961.63000000003</v>
      </c>
      <c r="AB66" s="314">
        <v>485139.56464572484</v>
      </c>
      <c r="AC66" s="315">
        <v>0.26515247405199555</v>
      </c>
    </row>
    <row r="67" spans="2:29" ht="15.75">
      <c r="C67" s="2">
        <v>18</v>
      </c>
      <c r="F67" s="87" t="s">
        <v>65</v>
      </c>
      <c r="G67" s="173">
        <v>40.29874148599</v>
      </c>
      <c r="H67" s="139">
        <v>0</v>
      </c>
      <c r="I67" s="139">
        <v>40.29874148599</v>
      </c>
      <c r="J67" s="139">
        <v>0</v>
      </c>
      <c r="K67" s="139">
        <v>0</v>
      </c>
      <c r="L67" s="139">
        <v>0</v>
      </c>
      <c r="M67" s="139">
        <v>0</v>
      </c>
      <c r="N67" s="139">
        <v>0</v>
      </c>
      <c r="O67" s="139">
        <v>0</v>
      </c>
      <c r="P67" s="139">
        <v>0</v>
      </c>
      <c r="Q67" s="139"/>
      <c r="R67" s="44">
        <v>40.29874148599</v>
      </c>
      <c r="S67" s="315">
        <v>1</v>
      </c>
      <c r="U67" s="87" t="s">
        <v>65</v>
      </c>
      <c r="V67" s="173">
        <v>40.29874148599</v>
      </c>
      <c r="W67" s="139">
        <v>0</v>
      </c>
      <c r="X67" s="139">
        <v>0</v>
      </c>
      <c r="Y67" s="139">
        <v>0</v>
      </c>
      <c r="Z67" s="139">
        <v>0</v>
      </c>
      <c r="AA67" s="139">
        <v>0</v>
      </c>
      <c r="AB67" s="314">
        <v>40.29874148599</v>
      </c>
      <c r="AC67" s="315">
        <v>1</v>
      </c>
    </row>
    <row r="68" spans="2:29" ht="15.75">
      <c r="C68" s="2">
        <v>19</v>
      </c>
      <c r="F68" s="87" t="s">
        <v>66</v>
      </c>
      <c r="G68" s="173">
        <v>1017.82648563286</v>
      </c>
      <c r="H68" s="139">
        <v>0</v>
      </c>
      <c r="I68" s="139">
        <v>1017.82648563286</v>
      </c>
      <c r="J68" s="139">
        <v>0</v>
      </c>
      <c r="K68" s="139">
        <v>0</v>
      </c>
      <c r="L68" s="139">
        <v>0</v>
      </c>
      <c r="M68" s="139">
        <v>0</v>
      </c>
      <c r="N68" s="139">
        <v>0</v>
      </c>
      <c r="O68" s="139">
        <v>0</v>
      </c>
      <c r="P68" s="139">
        <v>0</v>
      </c>
      <c r="Q68" s="139"/>
      <c r="R68" s="44">
        <v>1017.82648563286</v>
      </c>
      <c r="S68" s="315">
        <v>1</v>
      </c>
      <c r="U68" s="87" t="s">
        <v>66</v>
      </c>
      <c r="V68" s="173">
        <v>1017.82648563286</v>
      </c>
      <c r="W68" s="139">
        <v>0</v>
      </c>
      <c r="X68" s="139">
        <v>0</v>
      </c>
      <c r="Y68" s="139">
        <v>0</v>
      </c>
      <c r="Z68" s="139">
        <v>0</v>
      </c>
      <c r="AA68" s="139">
        <v>0</v>
      </c>
      <c r="AB68" s="314">
        <v>1017.82648563286</v>
      </c>
      <c r="AC68" s="315">
        <v>1</v>
      </c>
    </row>
    <row r="69" spans="2:29" ht="15.75">
      <c r="C69" s="2">
        <v>20</v>
      </c>
      <c r="F69" s="87" t="s">
        <v>67</v>
      </c>
      <c r="G69" s="173">
        <v>9226.2260459298814</v>
      </c>
      <c r="H69" s="139">
        <v>0</v>
      </c>
      <c r="I69" s="139">
        <v>9226.2260459298814</v>
      </c>
      <c r="J69" s="139">
        <v>0</v>
      </c>
      <c r="K69" s="139">
        <v>0</v>
      </c>
      <c r="L69" s="139">
        <v>0</v>
      </c>
      <c r="M69" s="139">
        <v>0</v>
      </c>
      <c r="N69" s="139">
        <v>0</v>
      </c>
      <c r="O69" s="139">
        <v>0</v>
      </c>
      <c r="P69" s="139">
        <v>0</v>
      </c>
      <c r="Q69" s="139"/>
      <c r="R69" s="44">
        <v>9226.2260459298814</v>
      </c>
      <c r="S69" s="315">
        <v>1</v>
      </c>
      <c r="U69" s="87" t="s">
        <v>67</v>
      </c>
      <c r="V69" s="173">
        <v>9226.2260459298814</v>
      </c>
      <c r="W69" s="139">
        <v>0</v>
      </c>
      <c r="X69" s="139">
        <v>0</v>
      </c>
      <c r="Y69" s="139">
        <v>0</v>
      </c>
      <c r="Z69" s="139">
        <v>0</v>
      </c>
      <c r="AA69" s="139">
        <v>0</v>
      </c>
      <c r="AB69" s="314">
        <v>9226.2260459298814</v>
      </c>
      <c r="AC69" s="315">
        <v>1</v>
      </c>
    </row>
    <row r="70" spans="2:29" ht="15.75">
      <c r="C70" s="2">
        <v>21</v>
      </c>
      <c r="F70" s="87" t="s">
        <v>68</v>
      </c>
      <c r="G70" s="173">
        <v>3726.8938849629003</v>
      </c>
      <c r="H70" s="139">
        <v>0</v>
      </c>
      <c r="I70" s="139">
        <v>3726.8938849629003</v>
      </c>
      <c r="J70" s="139">
        <v>0</v>
      </c>
      <c r="K70" s="139">
        <v>0</v>
      </c>
      <c r="L70" s="139">
        <v>0</v>
      </c>
      <c r="M70" s="139">
        <v>0</v>
      </c>
      <c r="N70" s="139">
        <v>0</v>
      </c>
      <c r="O70" s="139">
        <v>0</v>
      </c>
      <c r="P70" s="139">
        <v>0</v>
      </c>
      <c r="Q70" s="139"/>
      <c r="R70" s="44">
        <v>3726.8938849629003</v>
      </c>
      <c r="S70" s="315">
        <v>1</v>
      </c>
      <c r="U70" s="87" t="s">
        <v>68</v>
      </c>
      <c r="V70" s="173">
        <v>3726.8938849629003</v>
      </c>
      <c r="W70" s="139">
        <v>0</v>
      </c>
      <c r="X70" s="139">
        <v>0</v>
      </c>
      <c r="Y70" s="139">
        <v>0</v>
      </c>
      <c r="Z70" s="139">
        <v>0</v>
      </c>
      <c r="AA70" s="139">
        <v>0</v>
      </c>
      <c r="AB70" s="314">
        <v>3726.8938849629003</v>
      </c>
      <c r="AC70" s="315">
        <v>1</v>
      </c>
    </row>
    <row r="71" spans="2:29" ht="15.75">
      <c r="C71" s="2">
        <v>22</v>
      </c>
      <c r="F71" s="87" t="s">
        <v>69</v>
      </c>
      <c r="G71" s="173">
        <v>60677.301499525041</v>
      </c>
      <c r="H71" s="139">
        <v>0</v>
      </c>
      <c r="I71" s="139">
        <v>33967.197074952273</v>
      </c>
      <c r="J71" s="139">
        <v>26710.104424572772</v>
      </c>
      <c r="K71" s="139">
        <v>0</v>
      </c>
      <c r="L71" s="139">
        <v>0</v>
      </c>
      <c r="M71" s="139">
        <v>0</v>
      </c>
      <c r="N71" s="139">
        <v>0</v>
      </c>
      <c r="O71" s="139">
        <v>0</v>
      </c>
      <c r="P71" s="139">
        <v>0</v>
      </c>
      <c r="Q71" s="139"/>
      <c r="R71" s="44">
        <v>60677.301499525041</v>
      </c>
      <c r="S71" s="315">
        <v>0.55980072012955551</v>
      </c>
      <c r="U71" s="87" t="s">
        <v>69</v>
      </c>
      <c r="V71" s="173">
        <v>60677.301499525041</v>
      </c>
      <c r="W71" s="139">
        <v>0</v>
      </c>
      <c r="X71" s="139">
        <v>0</v>
      </c>
      <c r="Y71" s="139">
        <v>0</v>
      </c>
      <c r="Z71" s="139">
        <v>0</v>
      </c>
      <c r="AA71" s="139">
        <v>0</v>
      </c>
      <c r="AB71" s="314">
        <v>60677.301499525041</v>
      </c>
      <c r="AC71" s="315">
        <v>0.55980072012955551</v>
      </c>
    </row>
    <row r="72" spans="2:29" ht="15.75">
      <c r="C72" s="2">
        <v>23</v>
      </c>
      <c r="F72" s="87" t="s">
        <v>70</v>
      </c>
      <c r="G72" s="173">
        <v>13853.962596100049</v>
      </c>
      <c r="H72" s="139">
        <v>0</v>
      </c>
      <c r="I72" s="139">
        <v>13853.962596100049</v>
      </c>
      <c r="J72" s="139">
        <v>0</v>
      </c>
      <c r="K72" s="139">
        <v>0</v>
      </c>
      <c r="L72" s="139">
        <v>0</v>
      </c>
      <c r="M72" s="139">
        <v>0</v>
      </c>
      <c r="N72" s="139">
        <v>0</v>
      </c>
      <c r="O72" s="139">
        <v>0</v>
      </c>
      <c r="P72" s="139">
        <v>0</v>
      </c>
      <c r="Q72" s="139"/>
      <c r="R72" s="44">
        <v>13853.962596100049</v>
      </c>
      <c r="S72" s="315">
        <v>1</v>
      </c>
      <c r="U72" s="87" t="s">
        <v>70</v>
      </c>
      <c r="V72" s="173">
        <v>13853.962596100049</v>
      </c>
      <c r="W72" s="139">
        <v>0</v>
      </c>
      <c r="X72" s="139">
        <v>0</v>
      </c>
      <c r="Y72" s="139">
        <v>0</v>
      </c>
      <c r="Z72" s="139">
        <v>0</v>
      </c>
      <c r="AA72" s="139">
        <v>0</v>
      </c>
      <c r="AB72" s="314">
        <v>13853.962596100049</v>
      </c>
      <c r="AC72" s="315">
        <v>1</v>
      </c>
    </row>
    <row r="73" spans="2:29" ht="15.75">
      <c r="C73" s="2">
        <v>24</v>
      </c>
      <c r="F73" s="87" t="s">
        <v>71</v>
      </c>
      <c r="G73" s="173">
        <v>24365.35559871306</v>
      </c>
      <c r="H73" s="139">
        <v>0</v>
      </c>
      <c r="I73" s="139">
        <v>0</v>
      </c>
      <c r="J73" s="139">
        <v>24365.35559871306</v>
      </c>
      <c r="K73" s="139">
        <v>0</v>
      </c>
      <c r="L73" s="139">
        <v>0</v>
      </c>
      <c r="M73" s="139">
        <v>0</v>
      </c>
      <c r="N73" s="139">
        <v>0</v>
      </c>
      <c r="O73" s="139">
        <v>0</v>
      </c>
      <c r="P73" s="139">
        <v>0</v>
      </c>
      <c r="Q73" s="139"/>
      <c r="R73" s="44">
        <v>24365.35559871306</v>
      </c>
      <c r="S73" s="315">
        <v>0</v>
      </c>
      <c r="U73" s="87" t="s">
        <v>71</v>
      </c>
      <c r="V73" s="173">
        <v>24365.35559871306</v>
      </c>
      <c r="W73" s="139">
        <v>0</v>
      </c>
      <c r="X73" s="139">
        <v>0</v>
      </c>
      <c r="Y73" s="139">
        <v>0</v>
      </c>
      <c r="Z73" s="139">
        <v>0</v>
      </c>
      <c r="AA73" s="139">
        <v>0</v>
      </c>
      <c r="AB73" s="314">
        <v>24365.35559871306</v>
      </c>
      <c r="AC73" s="315">
        <v>0</v>
      </c>
    </row>
    <row r="74" spans="2:29" ht="15.75">
      <c r="C74" s="2">
        <v>25</v>
      </c>
      <c r="F74" s="87" t="s">
        <v>72</v>
      </c>
      <c r="G74" s="173">
        <v>117359.44297027698</v>
      </c>
      <c r="H74" s="139">
        <v>0</v>
      </c>
      <c r="I74" s="139">
        <v>117359.44297027698</v>
      </c>
      <c r="J74" s="139">
        <v>0</v>
      </c>
      <c r="K74" s="139">
        <v>0</v>
      </c>
      <c r="L74" s="139">
        <v>0</v>
      </c>
      <c r="M74" s="139">
        <v>0</v>
      </c>
      <c r="N74" s="139">
        <v>0</v>
      </c>
      <c r="O74" s="139">
        <v>0</v>
      </c>
      <c r="P74" s="139">
        <v>0</v>
      </c>
      <c r="Q74" s="139"/>
      <c r="R74" s="44">
        <v>117359.44297027698</v>
      </c>
      <c r="S74" s="315">
        <v>1</v>
      </c>
      <c r="U74" s="87" t="s">
        <v>72</v>
      </c>
      <c r="V74" s="173">
        <v>117359.44297027698</v>
      </c>
      <c r="W74" s="139">
        <v>0</v>
      </c>
      <c r="X74" s="139">
        <v>0</v>
      </c>
      <c r="Y74" s="139">
        <v>0</v>
      </c>
      <c r="Z74" s="139">
        <v>0</v>
      </c>
      <c r="AA74" s="139">
        <v>0</v>
      </c>
      <c r="AB74" s="314">
        <v>117359.44297027698</v>
      </c>
      <c r="AC74" s="315">
        <v>1</v>
      </c>
    </row>
    <row r="75" spans="2:29" ht="15.75">
      <c r="C75" s="2">
        <v>26</v>
      </c>
      <c r="F75" s="87" t="s">
        <v>73</v>
      </c>
      <c r="G75" s="173">
        <v>73707.359331924701</v>
      </c>
      <c r="H75" s="141">
        <v>0</v>
      </c>
      <c r="I75" s="139">
        <v>53799.155821118751</v>
      </c>
      <c r="J75" s="139">
        <v>19908.20351080595</v>
      </c>
      <c r="K75" s="139">
        <v>0</v>
      </c>
      <c r="L75" s="139">
        <v>0</v>
      </c>
      <c r="M75" s="139">
        <v>0</v>
      </c>
      <c r="N75" s="139">
        <v>0</v>
      </c>
      <c r="O75" s="139">
        <v>0</v>
      </c>
      <c r="P75" s="139">
        <v>0</v>
      </c>
      <c r="Q75" s="139"/>
      <c r="R75" s="44">
        <v>73707.359331924701</v>
      </c>
      <c r="S75" s="315">
        <v>0.72990209266412898</v>
      </c>
      <c r="U75" s="87" t="s">
        <v>73</v>
      </c>
      <c r="V75" s="173">
        <v>73707.359331924701</v>
      </c>
      <c r="W75" s="139">
        <v>0</v>
      </c>
      <c r="X75" s="139">
        <v>0</v>
      </c>
      <c r="Y75" s="139">
        <v>0</v>
      </c>
      <c r="Z75" s="139">
        <v>0</v>
      </c>
      <c r="AA75" s="139">
        <v>0</v>
      </c>
      <c r="AB75" s="314">
        <v>73707.359331924701</v>
      </c>
      <c r="AC75" s="318">
        <v>0.72990209266412898</v>
      </c>
    </row>
    <row r="76" spans="2:29" ht="15.75">
      <c r="F76" s="88" t="s">
        <v>74</v>
      </c>
      <c r="G76" s="342">
        <v>1580175.5542257696</v>
      </c>
      <c r="H76" s="343">
        <v>0</v>
      </c>
      <c r="I76" s="343">
        <v>921990.02942102822</v>
      </c>
      <c r="J76" s="343">
        <v>658185.52480474114</v>
      </c>
      <c r="K76" s="343">
        <v>0</v>
      </c>
      <c r="L76" s="343">
        <v>0</v>
      </c>
      <c r="M76" s="343">
        <v>0</v>
      </c>
      <c r="N76" s="343">
        <v>0</v>
      </c>
      <c r="O76" s="343">
        <v>0</v>
      </c>
      <c r="P76" s="343">
        <v>0</v>
      </c>
      <c r="Q76" s="343">
        <v>180961.63000000003</v>
      </c>
      <c r="R76" s="344">
        <v>1761137.1842257695</v>
      </c>
      <c r="S76" s="345">
        <v>0.52351971083181303</v>
      </c>
      <c r="U76" s="88" t="s">
        <v>74</v>
      </c>
      <c r="V76" s="342">
        <v>1580175.5542257696</v>
      </c>
      <c r="W76" s="343">
        <v>0</v>
      </c>
      <c r="X76" s="343">
        <v>0</v>
      </c>
      <c r="Y76" s="343">
        <v>0</v>
      </c>
      <c r="Z76" s="343">
        <v>0</v>
      </c>
      <c r="AA76" s="343">
        <v>180961.63000000003</v>
      </c>
      <c r="AB76" s="344">
        <v>1761137.1842257697</v>
      </c>
      <c r="AC76" s="345">
        <v>0.52351971083181303</v>
      </c>
    </row>
    <row r="78" spans="2:29">
      <c r="B78" s="52">
        <v>0</v>
      </c>
      <c r="G78" s="135" t="s">
        <v>98</v>
      </c>
      <c r="H78" s="139">
        <v>0</v>
      </c>
      <c r="X78" s="43"/>
      <c r="Y78" s="43"/>
      <c r="Z78" s="43"/>
      <c r="AA78" s="135" t="s">
        <v>98</v>
      </c>
      <c r="AB78" s="43">
        <v>0</v>
      </c>
    </row>
    <row r="82" spans="3:29" ht="15.75">
      <c r="F82" s="54" t="s">
        <v>278</v>
      </c>
      <c r="U82" s="54" t="s">
        <v>278</v>
      </c>
    </row>
    <row r="83" spans="3:29" ht="15.75">
      <c r="F83" s="86"/>
      <c r="G83" s="154" t="s">
        <v>265</v>
      </c>
      <c r="H83" s="154" t="s">
        <v>249</v>
      </c>
      <c r="I83" s="154" t="s">
        <v>96</v>
      </c>
      <c r="J83" s="154" t="s">
        <v>95</v>
      </c>
      <c r="K83" s="154" t="s">
        <v>196</v>
      </c>
      <c r="L83" s="154" t="s">
        <v>197</v>
      </c>
      <c r="M83" s="154" t="s">
        <v>76</v>
      </c>
      <c r="N83" s="154" t="s">
        <v>43</v>
      </c>
      <c r="O83" s="154" t="s">
        <v>82</v>
      </c>
      <c r="P83" s="154" t="s">
        <v>81</v>
      </c>
      <c r="Q83" s="154" t="s">
        <v>97</v>
      </c>
      <c r="R83" s="145" t="s">
        <v>74</v>
      </c>
      <c r="S83" s="145" t="s">
        <v>159</v>
      </c>
      <c r="U83" s="86"/>
      <c r="V83" s="154" t="s">
        <v>265</v>
      </c>
      <c r="W83" s="154" t="s">
        <v>249</v>
      </c>
      <c r="X83" s="154" t="s">
        <v>266</v>
      </c>
      <c r="Y83" s="154" t="s">
        <v>126</v>
      </c>
      <c r="Z83" s="154" t="s">
        <v>127</v>
      </c>
      <c r="AA83" s="154" t="s">
        <v>97</v>
      </c>
      <c r="AB83" s="145" t="s">
        <v>74</v>
      </c>
      <c r="AC83" s="145" t="s">
        <v>159</v>
      </c>
    </row>
    <row r="84" spans="3:29" ht="15.75">
      <c r="C84" s="2">
        <v>1</v>
      </c>
      <c r="F84" s="87" t="s">
        <v>48</v>
      </c>
      <c r="G84" s="173">
        <v>18104.83876893283</v>
      </c>
      <c r="H84" s="137">
        <v>0</v>
      </c>
      <c r="I84" s="139">
        <v>9022.49806866164</v>
      </c>
      <c r="J84" s="139">
        <v>9082.3407002711901</v>
      </c>
      <c r="K84" s="139">
        <v>0</v>
      </c>
      <c r="L84" s="139">
        <v>0</v>
      </c>
      <c r="M84" s="139">
        <v>0</v>
      </c>
      <c r="N84" s="139">
        <v>0</v>
      </c>
      <c r="O84" s="139">
        <v>0</v>
      </c>
      <c r="P84" s="139">
        <v>0</v>
      </c>
      <c r="Q84" s="139"/>
      <c r="R84" s="44">
        <v>18104.83876893283</v>
      </c>
      <c r="S84" s="340">
        <v>0.49834733044648161</v>
      </c>
      <c r="U84" s="87" t="s">
        <v>48</v>
      </c>
      <c r="V84" s="173">
        <v>18104.83876893283</v>
      </c>
      <c r="W84" s="139">
        <v>0</v>
      </c>
      <c r="X84" s="139">
        <v>0</v>
      </c>
      <c r="Y84" s="139">
        <v>0</v>
      </c>
      <c r="Z84" s="139">
        <v>0</v>
      </c>
      <c r="AA84" s="139">
        <v>0</v>
      </c>
      <c r="AB84" s="314">
        <v>18104.83876893283</v>
      </c>
      <c r="AC84" s="340">
        <v>0.49834733044648161</v>
      </c>
    </row>
    <row r="85" spans="3:29" ht="15.75">
      <c r="C85" s="2">
        <v>2</v>
      </c>
      <c r="F85" s="87" t="s">
        <v>49</v>
      </c>
      <c r="G85" s="173">
        <v>10234.060586428541</v>
      </c>
      <c r="H85" s="139">
        <v>0</v>
      </c>
      <c r="I85" s="139">
        <v>10234.060586428541</v>
      </c>
      <c r="J85" s="139">
        <v>0</v>
      </c>
      <c r="K85" s="139">
        <v>0</v>
      </c>
      <c r="L85" s="139">
        <v>0</v>
      </c>
      <c r="M85" s="139">
        <v>0</v>
      </c>
      <c r="N85" s="139">
        <v>0</v>
      </c>
      <c r="O85" s="139">
        <v>0</v>
      </c>
      <c r="P85" s="139">
        <v>0</v>
      </c>
      <c r="Q85" s="139"/>
      <c r="R85" s="44">
        <v>10234.060586428541</v>
      </c>
      <c r="S85" s="315">
        <v>1</v>
      </c>
      <c r="U85" s="87" t="s">
        <v>49</v>
      </c>
      <c r="V85" s="173">
        <v>10234.060586428541</v>
      </c>
      <c r="W85" s="139">
        <v>0</v>
      </c>
      <c r="X85" s="139">
        <v>0</v>
      </c>
      <c r="Y85" s="139">
        <v>0</v>
      </c>
      <c r="Z85" s="139">
        <v>0</v>
      </c>
      <c r="AA85" s="139">
        <v>0</v>
      </c>
      <c r="AB85" s="314">
        <v>10234.060586428541</v>
      </c>
      <c r="AC85" s="315">
        <v>1</v>
      </c>
    </row>
    <row r="86" spans="3:29" ht="15.75">
      <c r="C86" s="2">
        <v>3</v>
      </c>
      <c r="F86" s="87" t="s">
        <v>50</v>
      </c>
      <c r="G86" s="173">
        <v>10449.724065284348</v>
      </c>
      <c r="H86" s="139">
        <v>0</v>
      </c>
      <c r="I86" s="139">
        <v>10172.217429234879</v>
      </c>
      <c r="J86" s="139">
        <v>277.50663604946999</v>
      </c>
      <c r="K86" s="139">
        <v>0</v>
      </c>
      <c r="L86" s="139">
        <v>0</v>
      </c>
      <c r="M86" s="139">
        <v>0</v>
      </c>
      <c r="N86" s="139">
        <v>0</v>
      </c>
      <c r="O86" s="139">
        <v>0</v>
      </c>
      <c r="P86" s="139">
        <v>0</v>
      </c>
      <c r="Q86" s="139"/>
      <c r="R86" s="44">
        <v>10449.724065284348</v>
      </c>
      <c r="S86" s="315">
        <v>0.97344363982094129</v>
      </c>
      <c r="U86" s="87" t="s">
        <v>50</v>
      </c>
      <c r="V86" s="173">
        <v>10449.724065284348</v>
      </c>
      <c r="W86" s="139">
        <v>0</v>
      </c>
      <c r="X86" s="139">
        <v>0</v>
      </c>
      <c r="Y86" s="139">
        <v>0</v>
      </c>
      <c r="Z86" s="139">
        <v>0</v>
      </c>
      <c r="AA86" s="139">
        <v>0</v>
      </c>
      <c r="AB86" s="314">
        <v>10449.724065284348</v>
      </c>
      <c r="AC86" s="315">
        <v>0.97344363982094129</v>
      </c>
    </row>
    <row r="87" spans="3:29" ht="15.75">
      <c r="C87" s="2">
        <v>4</v>
      </c>
      <c r="F87" s="87" t="s">
        <v>51</v>
      </c>
      <c r="G87" s="173">
        <v>106628.3345548767</v>
      </c>
      <c r="H87" s="139">
        <v>0</v>
      </c>
      <c r="I87" s="139">
        <v>106628.3345548767</v>
      </c>
      <c r="J87" s="139">
        <v>0</v>
      </c>
      <c r="K87" s="139">
        <v>0</v>
      </c>
      <c r="L87" s="139">
        <v>0</v>
      </c>
      <c r="M87" s="139">
        <v>0</v>
      </c>
      <c r="N87" s="139">
        <v>0</v>
      </c>
      <c r="O87" s="139">
        <v>0</v>
      </c>
      <c r="P87" s="139">
        <v>0</v>
      </c>
      <c r="Q87" s="139"/>
      <c r="R87" s="44">
        <v>106628.3345548767</v>
      </c>
      <c r="S87" s="315">
        <v>1</v>
      </c>
      <c r="U87" s="87" t="s">
        <v>51</v>
      </c>
      <c r="V87" s="173">
        <v>106628.3345548767</v>
      </c>
      <c r="W87" s="139">
        <v>0</v>
      </c>
      <c r="X87" s="139">
        <v>0</v>
      </c>
      <c r="Y87" s="139">
        <v>0</v>
      </c>
      <c r="Z87" s="139">
        <v>0</v>
      </c>
      <c r="AA87" s="139">
        <v>0</v>
      </c>
      <c r="AB87" s="314">
        <v>106628.3345548767</v>
      </c>
      <c r="AC87" s="315">
        <v>1</v>
      </c>
    </row>
    <row r="88" spans="3:29" ht="15.75">
      <c r="C88" s="2">
        <v>5</v>
      </c>
      <c r="F88" s="87" t="s">
        <v>52</v>
      </c>
      <c r="G88" s="173">
        <v>60982.191056726166</v>
      </c>
      <c r="H88" s="139">
        <v>0</v>
      </c>
      <c r="I88" s="139">
        <v>35066.596684116004</v>
      </c>
      <c r="J88" s="139">
        <v>25915.594372610161</v>
      </c>
      <c r="K88" s="139">
        <v>0</v>
      </c>
      <c r="L88" s="139">
        <v>0</v>
      </c>
      <c r="M88" s="139">
        <v>0</v>
      </c>
      <c r="N88" s="139">
        <v>0</v>
      </c>
      <c r="O88" s="139">
        <v>0</v>
      </c>
      <c r="P88" s="139">
        <v>0</v>
      </c>
      <c r="Q88" s="139"/>
      <c r="R88" s="44">
        <v>60982.191056726166</v>
      </c>
      <c r="S88" s="315">
        <v>0.57503012070354687</v>
      </c>
      <c r="U88" s="87" t="s">
        <v>52</v>
      </c>
      <c r="V88" s="173">
        <v>60982.191056726166</v>
      </c>
      <c r="W88" s="139">
        <v>0</v>
      </c>
      <c r="X88" s="139">
        <v>0</v>
      </c>
      <c r="Y88" s="139">
        <v>0</v>
      </c>
      <c r="Z88" s="139">
        <v>0</v>
      </c>
      <c r="AA88" s="139">
        <v>0</v>
      </c>
      <c r="AB88" s="314">
        <v>60982.191056726166</v>
      </c>
      <c r="AC88" s="315">
        <v>0.57503012070354687</v>
      </c>
    </row>
    <row r="89" spans="3:29" ht="15.75">
      <c r="C89" s="2">
        <v>6</v>
      </c>
      <c r="F89" s="87" t="s">
        <v>53</v>
      </c>
      <c r="G89" s="173">
        <v>2435.9341370345101</v>
      </c>
      <c r="H89" s="139">
        <v>0</v>
      </c>
      <c r="I89" s="139">
        <v>2435.9341370345101</v>
      </c>
      <c r="J89" s="139">
        <v>0</v>
      </c>
      <c r="K89" s="139">
        <v>0</v>
      </c>
      <c r="L89" s="139">
        <v>0</v>
      </c>
      <c r="M89" s="139">
        <v>0</v>
      </c>
      <c r="N89" s="139">
        <v>0</v>
      </c>
      <c r="O89" s="139">
        <v>0</v>
      </c>
      <c r="P89" s="139">
        <v>0</v>
      </c>
      <c r="Q89" s="139"/>
      <c r="R89" s="44">
        <v>2435.9341370345101</v>
      </c>
      <c r="S89" s="315">
        <v>1</v>
      </c>
      <c r="U89" s="87" t="s">
        <v>53</v>
      </c>
      <c r="V89" s="173">
        <v>2435.9341370345101</v>
      </c>
      <c r="W89" s="139">
        <v>0</v>
      </c>
      <c r="X89" s="139">
        <v>0</v>
      </c>
      <c r="Y89" s="139">
        <v>0</v>
      </c>
      <c r="Z89" s="139">
        <v>0</v>
      </c>
      <c r="AA89" s="139">
        <v>0</v>
      </c>
      <c r="AB89" s="314">
        <v>2435.9341370345101</v>
      </c>
      <c r="AC89" s="315">
        <v>1</v>
      </c>
    </row>
    <row r="90" spans="3:29" ht="15.75">
      <c r="C90" s="2">
        <v>7</v>
      </c>
      <c r="F90" s="87" t="s">
        <v>54</v>
      </c>
      <c r="G90" s="173">
        <v>131228.76598508866</v>
      </c>
      <c r="H90" s="139">
        <v>0</v>
      </c>
      <c r="I90" s="139">
        <v>87554.056191692274</v>
      </c>
      <c r="J90" s="139">
        <v>43674.709793396389</v>
      </c>
      <c r="K90" s="139">
        <v>0</v>
      </c>
      <c r="L90" s="139">
        <v>0</v>
      </c>
      <c r="M90" s="139">
        <v>0</v>
      </c>
      <c r="N90" s="139">
        <v>0</v>
      </c>
      <c r="O90" s="139">
        <v>0</v>
      </c>
      <c r="P90" s="139">
        <v>0</v>
      </c>
      <c r="Q90" s="139"/>
      <c r="R90" s="44">
        <v>131228.76598508866</v>
      </c>
      <c r="S90" s="315">
        <v>0.66718646277326821</v>
      </c>
      <c r="U90" s="87" t="s">
        <v>54</v>
      </c>
      <c r="V90" s="173">
        <v>131228.76598508866</v>
      </c>
      <c r="W90" s="139">
        <v>0</v>
      </c>
      <c r="X90" s="139">
        <v>0</v>
      </c>
      <c r="Y90" s="139">
        <v>0</v>
      </c>
      <c r="Z90" s="139">
        <v>0</v>
      </c>
      <c r="AA90" s="139">
        <v>0</v>
      </c>
      <c r="AB90" s="314">
        <v>131228.76598508866</v>
      </c>
      <c r="AC90" s="315">
        <v>0.66718646277326821</v>
      </c>
    </row>
    <row r="91" spans="3:29" ht="15.75">
      <c r="C91" s="2">
        <v>8</v>
      </c>
      <c r="F91" s="87" t="s">
        <v>55</v>
      </c>
      <c r="G91" s="173">
        <v>7342.2012327094999</v>
      </c>
      <c r="H91" s="139">
        <v>0</v>
      </c>
      <c r="I91" s="139">
        <v>7342.2012327094999</v>
      </c>
      <c r="J91" s="139">
        <v>0</v>
      </c>
      <c r="K91" s="139">
        <v>0</v>
      </c>
      <c r="L91" s="139">
        <v>0</v>
      </c>
      <c r="M91" s="139">
        <v>0</v>
      </c>
      <c r="N91" s="139">
        <v>0</v>
      </c>
      <c r="O91" s="139">
        <v>0</v>
      </c>
      <c r="P91" s="139">
        <v>0</v>
      </c>
      <c r="Q91" s="139"/>
      <c r="R91" s="44">
        <v>7342.2012327094999</v>
      </c>
      <c r="S91" s="315">
        <v>1</v>
      </c>
      <c r="U91" s="87" t="s">
        <v>55</v>
      </c>
      <c r="V91" s="173">
        <v>7342.2012327094999</v>
      </c>
      <c r="W91" s="139">
        <v>0</v>
      </c>
      <c r="X91" s="139">
        <v>0</v>
      </c>
      <c r="Y91" s="139">
        <v>0</v>
      </c>
      <c r="Z91" s="139">
        <v>0</v>
      </c>
      <c r="AA91" s="139">
        <v>0</v>
      </c>
      <c r="AB91" s="314">
        <v>7342.2012327094999</v>
      </c>
      <c r="AC91" s="315">
        <v>1</v>
      </c>
    </row>
    <row r="92" spans="3:29" ht="15.75">
      <c r="C92" s="2">
        <v>9</v>
      </c>
      <c r="F92" s="87" t="s">
        <v>56</v>
      </c>
      <c r="G92" s="173">
        <v>6741.927299485782</v>
      </c>
      <c r="H92" s="139">
        <v>0</v>
      </c>
      <c r="I92" s="139">
        <v>6741.927299485782</v>
      </c>
      <c r="J92" s="139">
        <v>0</v>
      </c>
      <c r="K92" s="139">
        <v>0</v>
      </c>
      <c r="L92" s="139">
        <v>0</v>
      </c>
      <c r="M92" s="139">
        <v>0</v>
      </c>
      <c r="N92" s="139">
        <v>0</v>
      </c>
      <c r="O92" s="139">
        <v>0</v>
      </c>
      <c r="P92" s="139">
        <v>0</v>
      </c>
      <c r="Q92" s="139"/>
      <c r="R92" s="44">
        <v>6741.927299485782</v>
      </c>
      <c r="S92" s="315">
        <v>1</v>
      </c>
      <c r="U92" s="87" t="s">
        <v>56</v>
      </c>
      <c r="V92" s="173">
        <v>6741.927299485782</v>
      </c>
      <c r="W92" s="139">
        <v>0</v>
      </c>
      <c r="X92" s="139">
        <v>0</v>
      </c>
      <c r="Y92" s="139">
        <v>0</v>
      </c>
      <c r="Z92" s="139">
        <v>0</v>
      </c>
      <c r="AA92" s="139">
        <v>0</v>
      </c>
      <c r="AB92" s="314">
        <v>6741.927299485782</v>
      </c>
      <c r="AC92" s="315">
        <v>1</v>
      </c>
    </row>
    <row r="93" spans="3:29" ht="15.75">
      <c r="C93" s="2">
        <v>10</v>
      </c>
      <c r="F93" s="87" t="s">
        <v>57</v>
      </c>
      <c r="G93" s="173">
        <v>14964.198959658919</v>
      </c>
      <c r="H93" s="139">
        <v>0</v>
      </c>
      <c r="I93" s="139">
        <v>14964.198959658919</v>
      </c>
      <c r="J93" s="139">
        <v>0</v>
      </c>
      <c r="K93" s="139">
        <v>0</v>
      </c>
      <c r="L93" s="139">
        <v>0</v>
      </c>
      <c r="M93" s="139">
        <v>0</v>
      </c>
      <c r="N93" s="139">
        <v>0</v>
      </c>
      <c r="O93" s="139">
        <v>0</v>
      </c>
      <c r="P93" s="139">
        <v>0</v>
      </c>
      <c r="Q93" s="139"/>
      <c r="R93" s="44">
        <v>14964.198959658919</v>
      </c>
      <c r="S93" s="315">
        <v>1</v>
      </c>
      <c r="U93" s="87" t="s">
        <v>57</v>
      </c>
      <c r="V93" s="173">
        <v>14964.198959658919</v>
      </c>
      <c r="W93" s="139">
        <v>0</v>
      </c>
      <c r="X93" s="139">
        <v>0</v>
      </c>
      <c r="Y93" s="139">
        <v>0</v>
      </c>
      <c r="Z93" s="139">
        <v>0</v>
      </c>
      <c r="AA93" s="139">
        <v>0</v>
      </c>
      <c r="AB93" s="314">
        <v>14964.198959658919</v>
      </c>
      <c r="AC93" s="315">
        <v>1</v>
      </c>
    </row>
    <row r="94" spans="3:29" ht="15.75">
      <c r="C94" s="2">
        <v>11</v>
      </c>
      <c r="F94" s="87" t="s">
        <v>58</v>
      </c>
      <c r="G94" s="173">
        <v>81552.658217579941</v>
      </c>
      <c r="H94" s="139">
        <v>0</v>
      </c>
      <c r="I94" s="139">
        <v>0</v>
      </c>
      <c r="J94" s="139">
        <v>81552.658217579941</v>
      </c>
      <c r="K94" s="139">
        <v>0</v>
      </c>
      <c r="L94" s="139">
        <v>0</v>
      </c>
      <c r="M94" s="139">
        <v>0</v>
      </c>
      <c r="N94" s="139">
        <v>0</v>
      </c>
      <c r="O94" s="139">
        <v>0</v>
      </c>
      <c r="P94" s="139">
        <v>0</v>
      </c>
      <c r="Q94" s="139"/>
      <c r="R94" s="44">
        <v>81552.658217579941</v>
      </c>
      <c r="S94" s="315">
        <v>0</v>
      </c>
      <c r="U94" s="87" t="s">
        <v>58</v>
      </c>
      <c r="V94" s="173">
        <v>81552.658217579941</v>
      </c>
      <c r="W94" s="139">
        <v>0</v>
      </c>
      <c r="X94" s="139">
        <v>0</v>
      </c>
      <c r="Y94" s="139">
        <v>0</v>
      </c>
      <c r="Z94" s="139">
        <v>0</v>
      </c>
      <c r="AA94" s="139">
        <v>0</v>
      </c>
      <c r="AB94" s="314">
        <v>81552.658217579941</v>
      </c>
      <c r="AC94" s="315">
        <v>0</v>
      </c>
    </row>
    <row r="95" spans="3:29" ht="15.75">
      <c r="C95" s="2">
        <v>12</v>
      </c>
      <c r="F95" s="87" t="s">
        <v>59</v>
      </c>
      <c r="G95" s="173">
        <v>21083.559362100063</v>
      </c>
      <c r="H95" s="139">
        <v>0</v>
      </c>
      <c r="I95" s="139">
        <v>21083.559362100063</v>
      </c>
      <c r="J95" s="139">
        <v>0</v>
      </c>
      <c r="K95" s="139">
        <v>0</v>
      </c>
      <c r="L95" s="139">
        <v>0</v>
      </c>
      <c r="M95" s="139">
        <v>0</v>
      </c>
      <c r="N95" s="139">
        <v>0</v>
      </c>
      <c r="O95" s="139">
        <v>0</v>
      </c>
      <c r="P95" s="139">
        <v>0</v>
      </c>
      <c r="Q95" s="139"/>
      <c r="R95" s="44">
        <v>21083.559362100063</v>
      </c>
      <c r="S95" s="315">
        <v>1</v>
      </c>
      <c r="U95" s="87" t="s">
        <v>59</v>
      </c>
      <c r="V95" s="173">
        <v>21083.559362100063</v>
      </c>
      <c r="W95" s="139">
        <v>0</v>
      </c>
      <c r="X95" s="139">
        <v>0</v>
      </c>
      <c r="Y95" s="139">
        <v>0</v>
      </c>
      <c r="Z95" s="139">
        <v>0</v>
      </c>
      <c r="AA95" s="139">
        <v>0</v>
      </c>
      <c r="AB95" s="314">
        <v>21083.559362100063</v>
      </c>
      <c r="AC95" s="315">
        <v>1</v>
      </c>
    </row>
    <row r="96" spans="3:29" ht="15.75">
      <c r="C96" s="2">
        <v>13</v>
      </c>
      <c r="F96" s="87" t="s">
        <v>60</v>
      </c>
      <c r="G96" s="173">
        <v>28443.067554665515</v>
      </c>
      <c r="H96" s="139">
        <v>0</v>
      </c>
      <c r="I96" s="139">
        <v>27300.406716035024</v>
      </c>
      <c r="J96" s="139">
        <v>1142.6608386304902</v>
      </c>
      <c r="K96" s="139">
        <v>0</v>
      </c>
      <c r="L96" s="139">
        <v>0</v>
      </c>
      <c r="M96" s="139">
        <v>0</v>
      </c>
      <c r="N96" s="139">
        <v>0</v>
      </c>
      <c r="O96" s="139">
        <v>0</v>
      </c>
      <c r="P96" s="139">
        <v>0</v>
      </c>
      <c r="Q96" s="139"/>
      <c r="R96" s="44">
        <v>28443.067554665515</v>
      </c>
      <c r="S96" s="315">
        <v>0.95982638523660013</v>
      </c>
      <c r="U96" s="87" t="s">
        <v>60</v>
      </c>
      <c r="V96" s="173">
        <v>28443.067554665515</v>
      </c>
      <c r="W96" s="139">
        <v>0</v>
      </c>
      <c r="X96" s="139">
        <v>0</v>
      </c>
      <c r="Y96" s="139">
        <v>0</v>
      </c>
      <c r="Z96" s="139">
        <v>0</v>
      </c>
      <c r="AA96" s="139">
        <v>0</v>
      </c>
      <c r="AB96" s="314">
        <v>28443.067554665515</v>
      </c>
      <c r="AC96" s="315">
        <v>0.95982638523660013</v>
      </c>
    </row>
    <row r="97" spans="2:29" ht="15.75">
      <c r="C97" s="2">
        <v>14</v>
      </c>
      <c r="F97" s="87" t="s">
        <v>61</v>
      </c>
      <c r="G97" s="173">
        <v>253560.40716915473</v>
      </c>
      <c r="H97" s="139">
        <v>0</v>
      </c>
      <c r="I97" s="139">
        <v>38483.251134199592</v>
      </c>
      <c r="J97" s="139">
        <v>215077.15603495514</v>
      </c>
      <c r="K97" s="139">
        <v>0</v>
      </c>
      <c r="L97" s="139">
        <v>0</v>
      </c>
      <c r="M97" s="139">
        <v>0</v>
      </c>
      <c r="N97" s="139">
        <v>0</v>
      </c>
      <c r="O97" s="139">
        <v>0</v>
      </c>
      <c r="P97" s="139">
        <v>0</v>
      </c>
      <c r="Q97" s="139"/>
      <c r="R97" s="44">
        <v>253560.40716915473</v>
      </c>
      <c r="S97" s="315">
        <v>0.15177153075214428</v>
      </c>
      <c r="U97" s="87" t="s">
        <v>61</v>
      </c>
      <c r="V97" s="173">
        <v>253560.40716915473</v>
      </c>
      <c r="W97" s="139">
        <v>0</v>
      </c>
      <c r="X97" s="139">
        <v>0</v>
      </c>
      <c r="Y97" s="139">
        <v>0</v>
      </c>
      <c r="Z97" s="139">
        <v>0</v>
      </c>
      <c r="AA97" s="139">
        <v>0</v>
      </c>
      <c r="AB97" s="314">
        <v>253560.40716915473</v>
      </c>
      <c r="AC97" s="315">
        <v>0.15177153075214428</v>
      </c>
    </row>
    <row r="98" spans="2:29" ht="15.75">
      <c r="C98" s="2">
        <v>15</v>
      </c>
      <c r="F98" s="87" t="s">
        <v>62</v>
      </c>
      <c r="G98" s="173">
        <v>190100.07135845514</v>
      </c>
      <c r="H98" s="139">
        <v>0</v>
      </c>
      <c r="I98" s="139">
        <v>154242.46707936877</v>
      </c>
      <c r="J98" s="139">
        <v>35857.604279086379</v>
      </c>
      <c r="K98" s="139">
        <v>0</v>
      </c>
      <c r="L98" s="139">
        <v>0</v>
      </c>
      <c r="M98" s="139">
        <v>0</v>
      </c>
      <c r="N98" s="139">
        <v>0</v>
      </c>
      <c r="O98" s="139">
        <v>0</v>
      </c>
      <c r="P98" s="139">
        <v>0</v>
      </c>
      <c r="Q98" s="139"/>
      <c r="R98" s="44">
        <v>190100.07135845514</v>
      </c>
      <c r="S98" s="315">
        <v>0.81137511404994256</v>
      </c>
      <c r="U98" s="87" t="s">
        <v>62</v>
      </c>
      <c r="V98" s="173">
        <v>190100.07135845514</v>
      </c>
      <c r="W98" s="139">
        <v>0</v>
      </c>
      <c r="X98" s="139">
        <v>0</v>
      </c>
      <c r="Y98" s="139">
        <v>0</v>
      </c>
      <c r="Z98" s="139">
        <v>0</v>
      </c>
      <c r="AA98" s="139">
        <v>0</v>
      </c>
      <c r="AB98" s="314">
        <v>190100.07135845514</v>
      </c>
      <c r="AC98" s="315">
        <v>0.81137511404994256</v>
      </c>
    </row>
    <row r="99" spans="2:29" ht="15.75">
      <c r="C99" s="2">
        <v>16</v>
      </c>
      <c r="F99" s="87" t="s">
        <v>63</v>
      </c>
      <c r="G99" s="173">
        <v>20808.253894175235</v>
      </c>
      <c r="H99" s="139">
        <v>0</v>
      </c>
      <c r="I99" s="139">
        <v>20808.253894175235</v>
      </c>
      <c r="J99" s="139">
        <v>0</v>
      </c>
      <c r="K99" s="139">
        <v>0</v>
      </c>
      <c r="L99" s="139">
        <v>0</v>
      </c>
      <c r="M99" s="139">
        <v>0</v>
      </c>
      <c r="N99" s="139">
        <v>0</v>
      </c>
      <c r="O99" s="139">
        <v>0</v>
      </c>
      <c r="P99" s="139">
        <v>0</v>
      </c>
      <c r="Q99" s="139"/>
      <c r="R99" s="44">
        <v>20808.253894175235</v>
      </c>
      <c r="S99" s="315">
        <v>1</v>
      </c>
      <c r="U99" s="87" t="s">
        <v>63</v>
      </c>
      <c r="V99" s="173">
        <v>20808.253894175235</v>
      </c>
      <c r="W99" s="139">
        <v>0</v>
      </c>
      <c r="X99" s="139">
        <v>0</v>
      </c>
      <c r="Y99" s="139">
        <v>0</v>
      </c>
      <c r="Z99" s="139">
        <v>0</v>
      </c>
      <c r="AA99" s="139">
        <v>0</v>
      </c>
      <c r="AB99" s="314">
        <v>20808.253894175235</v>
      </c>
      <c r="AC99" s="315">
        <v>1</v>
      </c>
    </row>
    <row r="100" spans="2:29" ht="15.75">
      <c r="C100" s="2">
        <v>17</v>
      </c>
      <c r="F100" s="87" t="s">
        <v>64</v>
      </c>
      <c r="G100" s="173">
        <v>301619.81180361065</v>
      </c>
      <c r="H100" s="139">
        <v>0</v>
      </c>
      <c r="I100" s="139">
        <v>127437.99374315485</v>
      </c>
      <c r="J100" s="139">
        <v>174181.81806045581</v>
      </c>
      <c r="K100" s="139">
        <v>0</v>
      </c>
      <c r="L100" s="139">
        <v>0</v>
      </c>
      <c r="M100" s="139">
        <v>0</v>
      </c>
      <c r="N100" s="139">
        <v>0</v>
      </c>
      <c r="O100" s="139">
        <v>0</v>
      </c>
      <c r="P100" s="139">
        <v>0</v>
      </c>
      <c r="Q100" s="139">
        <v>181153.09</v>
      </c>
      <c r="R100" s="44">
        <v>482772.90180361061</v>
      </c>
      <c r="S100" s="315">
        <v>0.26397089245700028</v>
      </c>
      <c r="U100" s="87" t="s">
        <v>64</v>
      </c>
      <c r="V100" s="173">
        <v>301619.81180361065</v>
      </c>
      <c r="W100" s="139">
        <v>0</v>
      </c>
      <c r="X100" s="139">
        <v>0</v>
      </c>
      <c r="Y100" s="139">
        <v>0</v>
      </c>
      <c r="Z100" s="139">
        <v>0</v>
      </c>
      <c r="AA100" s="139">
        <v>181153.09</v>
      </c>
      <c r="AB100" s="314">
        <v>482772.90180361061</v>
      </c>
      <c r="AC100" s="315">
        <v>0.26397089245700028</v>
      </c>
    </row>
    <row r="101" spans="2:29" ht="15.75">
      <c r="C101" s="2">
        <v>18</v>
      </c>
      <c r="F101" s="87" t="s">
        <v>65</v>
      </c>
      <c r="G101" s="173">
        <v>37.584087474190007</v>
      </c>
      <c r="H101" s="139">
        <v>0</v>
      </c>
      <c r="I101" s="139">
        <v>37.584087474190007</v>
      </c>
      <c r="J101" s="139">
        <v>0</v>
      </c>
      <c r="K101" s="139">
        <v>0</v>
      </c>
      <c r="L101" s="139">
        <v>0</v>
      </c>
      <c r="M101" s="139">
        <v>0</v>
      </c>
      <c r="N101" s="139">
        <v>0</v>
      </c>
      <c r="O101" s="139">
        <v>0</v>
      </c>
      <c r="P101" s="139">
        <v>0</v>
      </c>
      <c r="Q101" s="139"/>
      <c r="R101" s="44">
        <v>37.584087474190007</v>
      </c>
      <c r="S101" s="315">
        <v>1</v>
      </c>
      <c r="U101" s="87" t="s">
        <v>65</v>
      </c>
      <c r="V101" s="173">
        <v>37.584087474190007</v>
      </c>
      <c r="W101" s="139">
        <v>0</v>
      </c>
      <c r="X101" s="139">
        <v>0</v>
      </c>
      <c r="Y101" s="139">
        <v>0</v>
      </c>
      <c r="Z101" s="139">
        <v>0</v>
      </c>
      <c r="AA101" s="139">
        <v>0</v>
      </c>
      <c r="AB101" s="314">
        <v>37.584087474190007</v>
      </c>
      <c r="AC101" s="315">
        <v>1</v>
      </c>
    </row>
    <row r="102" spans="2:29" ht="15.75">
      <c r="C102" s="2">
        <v>19</v>
      </c>
      <c r="F102" s="87" t="s">
        <v>66</v>
      </c>
      <c r="G102" s="173">
        <v>1002.97546971902</v>
      </c>
      <c r="H102" s="139">
        <v>0</v>
      </c>
      <c r="I102" s="139">
        <v>1002.97546971902</v>
      </c>
      <c r="J102" s="139">
        <v>0</v>
      </c>
      <c r="K102" s="139">
        <v>0</v>
      </c>
      <c r="L102" s="139">
        <v>0</v>
      </c>
      <c r="M102" s="139">
        <v>0</v>
      </c>
      <c r="N102" s="139">
        <v>0</v>
      </c>
      <c r="O102" s="139">
        <v>0</v>
      </c>
      <c r="P102" s="139">
        <v>0</v>
      </c>
      <c r="Q102" s="139"/>
      <c r="R102" s="44">
        <v>1002.97546971902</v>
      </c>
      <c r="S102" s="315">
        <v>1</v>
      </c>
      <c r="U102" s="87" t="s">
        <v>66</v>
      </c>
      <c r="V102" s="173">
        <v>1002.97546971902</v>
      </c>
      <c r="W102" s="139">
        <v>0</v>
      </c>
      <c r="X102" s="139">
        <v>0</v>
      </c>
      <c r="Y102" s="139">
        <v>0</v>
      </c>
      <c r="Z102" s="139">
        <v>0</v>
      </c>
      <c r="AA102" s="139">
        <v>0</v>
      </c>
      <c r="AB102" s="314">
        <v>1002.97546971902</v>
      </c>
      <c r="AC102" s="315">
        <v>1</v>
      </c>
    </row>
    <row r="103" spans="2:29" ht="15.75">
      <c r="C103" s="2">
        <v>20</v>
      </c>
      <c r="F103" s="87" t="s">
        <v>67</v>
      </c>
      <c r="G103" s="173">
        <v>8940.8944937418019</v>
      </c>
      <c r="H103" s="139">
        <v>0</v>
      </c>
      <c r="I103" s="139">
        <v>8940.8944937418019</v>
      </c>
      <c r="J103" s="139">
        <v>0</v>
      </c>
      <c r="K103" s="139">
        <v>0</v>
      </c>
      <c r="L103" s="139">
        <v>0</v>
      </c>
      <c r="M103" s="139">
        <v>0</v>
      </c>
      <c r="N103" s="139">
        <v>0</v>
      </c>
      <c r="O103" s="139">
        <v>0</v>
      </c>
      <c r="P103" s="139">
        <v>0</v>
      </c>
      <c r="Q103" s="139"/>
      <c r="R103" s="44">
        <v>8940.8944937418019</v>
      </c>
      <c r="S103" s="315">
        <v>1</v>
      </c>
      <c r="U103" s="87" t="s">
        <v>67</v>
      </c>
      <c r="V103" s="173">
        <v>8940.8944937418019</v>
      </c>
      <c r="W103" s="139">
        <v>0</v>
      </c>
      <c r="X103" s="139">
        <v>0</v>
      </c>
      <c r="Y103" s="139">
        <v>0</v>
      </c>
      <c r="Z103" s="139">
        <v>0</v>
      </c>
      <c r="AA103" s="139">
        <v>0</v>
      </c>
      <c r="AB103" s="314">
        <v>8940.8944937418019</v>
      </c>
      <c r="AC103" s="315">
        <v>1</v>
      </c>
    </row>
    <row r="104" spans="2:29" ht="15.75">
      <c r="C104" s="2">
        <v>21</v>
      </c>
      <c r="F104" s="87" t="s">
        <v>68</v>
      </c>
      <c r="G104" s="173">
        <v>3684.1762616974702</v>
      </c>
      <c r="H104" s="139">
        <v>0</v>
      </c>
      <c r="I104" s="139">
        <v>3684.1762616974702</v>
      </c>
      <c r="J104" s="139">
        <v>0</v>
      </c>
      <c r="K104" s="139">
        <v>0</v>
      </c>
      <c r="L104" s="139">
        <v>0</v>
      </c>
      <c r="M104" s="139">
        <v>0</v>
      </c>
      <c r="N104" s="139">
        <v>0</v>
      </c>
      <c r="O104" s="139">
        <v>0</v>
      </c>
      <c r="P104" s="139">
        <v>0</v>
      </c>
      <c r="Q104" s="139"/>
      <c r="R104" s="44">
        <v>3684.1762616974702</v>
      </c>
      <c r="S104" s="315">
        <v>1</v>
      </c>
      <c r="U104" s="87" t="s">
        <v>68</v>
      </c>
      <c r="V104" s="173">
        <v>3684.1762616974702</v>
      </c>
      <c r="W104" s="139">
        <v>0</v>
      </c>
      <c r="X104" s="139">
        <v>0</v>
      </c>
      <c r="Y104" s="139">
        <v>0</v>
      </c>
      <c r="Z104" s="139">
        <v>0</v>
      </c>
      <c r="AA104" s="139">
        <v>0</v>
      </c>
      <c r="AB104" s="314">
        <v>3684.1762616974702</v>
      </c>
      <c r="AC104" s="315">
        <v>1</v>
      </c>
    </row>
    <row r="105" spans="2:29" ht="15.75">
      <c r="C105" s="2">
        <v>22</v>
      </c>
      <c r="F105" s="87" t="s">
        <v>69</v>
      </c>
      <c r="G105" s="173">
        <v>60027.491341198416</v>
      </c>
      <c r="H105" s="139">
        <v>0</v>
      </c>
      <c r="I105" s="139">
        <v>33704.203282985938</v>
      </c>
      <c r="J105" s="139">
        <v>26323.288058212478</v>
      </c>
      <c r="K105" s="139">
        <v>0</v>
      </c>
      <c r="L105" s="139">
        <v>0</v>
      </c>
      <c r="M105" s="139">
        <v>0</v>
      </c>
      <c r="N105" s="139">
        <v>0</v>
      </c>
      <c r="O105" s="139">
        <v>0</v>
      </c>
      <c r="P105" s="139">
        <v>0</v>
      </c>
      <c r="Q105" s="139"/>
      <c r="R105" s="44">
        <v>60027.491341198416</v>
      </c>
      <c r="S105" s="315">
        <v>0.5614794576606581</v>
      </c>
      <c r="U105" s="87" t="s">
        <v>69</v>
      </c>
      <c r="V105" s="173">
        <v>60027.491341198416</v>
      </c>
      <c r="W105" s="139">
        <v>0</v>
      </c>
      <c r="X105" s="139">
        <v>0</v>
      </c>
      <c r="Y105" s="139">
        <v>0</v>
      </c>
      <c r="Z105" s="139">
        <v>0</v>
      </c>
      <c r="AA105" s="139">
        <v>0</v>
      </c>
      <c r="AB105" s="314">
        <v>60027.491341198416</v>
      </c>
      <c r="AC105" s="315">
        <v>0.5614794576606581</v>
      </c>
    </row>
    <row r="106" spans="2:29" ht="15.75">
      <c r="C106" s="2">
        <v>23</v>
      </c>
      <c r="F106" s="87" t="s">
        <v>70</v>
      </c>
      <c r="G106" s="173">
        <v>13629.019536155829</v>
      </c>
      <c r="H106" s="139">
        <v>0</v>
      </c>
      <c r="I106" s="139">
        <v>13629.019536155829</v>
      </c>
      <c r="J106" s="139">
        <v>0</v>
      </c>
      <c r="K106" s="139">
        <v>0</v>
      </c>
      <c r="L106" s="139">
        <v>0</v>
      </c>
      <c r="M106" s="139">
        <v>0</v>
      </c>
      <c r="N106" s="139">
        <v>0</v>
      </c>
      <c r="O106" s="139">
        <v>0</v>
      </c>
      <c r="P106" s="139">
        <v>0</v>
      </c>
      <c r="Q106" s="139"/>
      <c r="R106" s="44">
        <v>13629.019536155829</v>
      </c>
      <c r="S106" s="315">
        <v>1</v>
      </c>
      <c r="U106" s="87" t="s">
        <v>70</v>
      </c>
      <c r="V106" s="173">
        <v>13629.019536155829</v>
      </c>
      <c r="W106" s="139">
        <v>0</v>
      </c>
      <c r="X106" s="139">
        <v>0</v>
      </c>
      <c r="Y106" s="139">
        <v>0</v>
      </c>
      <c r="Z106" s="139">
        <v>0</v>
      </c>
      <c r="AA106" s="139">
        <v>0</v>
      </c>
      <c r="AB106" s="314">
        <v>13629.019536155829</v>
      </c>
      <c r="AC106" s="315">
        <v>1</v>
      </c>
    </row>
    <row r="107" spans="2:29" ht="15.75">
      <c r="C107" s="2">
        <v>24</v>
      </c>
      <c r="F107" s="87" t="s">
        <v>71</v>
      </c>
      <c r="G107" s="173">
        <v>25762.079972446732</v>
      </c>
      <c r="H107" s="139">
        <v>0</v>
      </c>
      <c r="I107" s="139">
        <v>0</v>
      </c>
      <c r="J107" s="139">
        <v>25762.079972446732</v>
      </c>
      <c r="K107" s="139">
        <v>0</v>
      </c>
      <c r="L107" s="139">
        <v>0</v>
      </c>
      <c r="M107" s="139">
        <v>0</v>
      </c>
      <c r="N107" s="139">
        <v>0</v>
      </c>
      <c r="O107" s="139">
        <v>0</v>
      </c>
      <c r="P107" s="139">
        <v>0</v>
      </c>
      <c r="Q107" s="139"/>
      <c r="R107" s="44">
        <v>25762.079972446732</v>
      </c>
      <c r="S107" s="315">
        <v>0</v>
      </c>
      <c r="U107" s="87" t="s">
        <v>71</v>
      </c>
      <c r="V107" s="173">
        <v>25762.079972446732</v>
      </c>
      <c r="W107" s="139">
        <v>0</v>
      </c>
      <c r="X107" s="139">
        <v>0</v>
      </c>
      <c r="Y107" s="139">
        <v>0</v>
      </c>
      <c r="Z107" s="139">
        <v>0</v>
      </c>
      <c r="AA107" s="139">
        <v>0</v>
      </c>
      <c r="AB107" s="314">
        <v>25762.079972446732</v>
      </c>
      <c r="AC107" s="315">
        <v>0</v>
      </c>
    </row>
    <row r="108" spans="2:29" ht="15.75">
      <c r="C108" s="2">
        <v>25</v>
      </c>
      <c r="F108" s="87" t="s">
        <v>72</v>
      </c>
      <c r="G108" s="173">
        <v>116036.49589298369</v>
      </c>
      <c r="H108" s="139">
        <v>0</v>
      </c>
      <c r="I108" s="139">
        <v>116036.49589298369</v>
      </c>
      <c r="J108" s="139">
        <v>0</v>
      </c>
      <c r="K108" s="139">
        <v>0</v>
      </c>
      <c r="L108" s="139">
        <v>0</v>
      </c>
      <c r="M108" s="139">
        <v>0</v>
      </c>
      <c r="N108" s="139">
        <v>0</v>
      </c>
      <c r="O108" s="139">
        <v>0</v>
      </c>
      <c r="P108" s="139">
        <v>0</v>
      </c>
      <c r="Q108" s="139"/>
      <c r="R108" s="44">
        <v>116036.49589298369</v>
      </c>
      <c r="S108" s="315">
        <v>1</v>
      </c>
      <c r="U108" s="87" t="s">
        <v>72</v>
      </c>
      <c r="V108" s="173">
        <v>116036.49589298369</v>
      </c>
      <c r="W108" s="139">
        <v>0</v>
      </c>
      <c r="X108" s="139">
        <v>0</v>
      </c>
      <c r="Y108" s="139">
        <v>0</v>
      </c>
      <c r="Z108" s="139">
        <v>0</v>
      </c>
      <c r="AA108" s="139">
        <v>0</v>
      </c>
      <c r="AB108" s="314">
        <v>116036.49589298369</v>
      </c>
      <c r="AC108" s="315">
        <v>1</v>
      </c>
    </row>
    <row r="109" spans="2:29" ht="15.75">
      <c r="C109" s="2">
        <v>26</v>
      </c>
      <c r="F109" s="87" t="s">
        <v>73</v>
      </c>
      <c r="G109" s="173">
        <v>73446.186938615836</v>
      </c>
      <c r="H109" s="141">
        <v>0</v>
      </c>
      <c r="I109" s="139">
        <v>53610.701343636945</v>
      </c>
      <c r="J109" s="139">
        <v>19835.485594978891</v>
      </c>
      <c r="K109" s="139">
        <v>0</v>
      </c>
      <c r="L109" s="139">
        <v>0</v>
      </c>
      <c r="M109" s="139">
        <v>0</v>
      </c>
      <c r="N109" s="139">
        <v>0</v>
      </c>
      <c r="O109" s="139">
        <v>0</v>
      </c>
      <c r="P109" s="139">
        <v>0</v>
      </c>
      <c r="Q109" s="139"/>
      <c r="R109" s="44">
        <v>73446.186938615836</v>
      </c>
      <c r="S109" s="315">
        <v>0.72993171706031779</v>
      </c>
      <c r="U109" s="87" t="s">
        <v>73</v>
      </c>
      <c r="V109" s="173">
        <v>73446.186938615836</v>
      </c>
      <c r="W109" s="139">
        <v>0</v>
      </c>
      <c r="X109" s="139">
        <v>0</v>
      </c>
      <c r="Y109" s="139">
        <v>0</v>
      </c>
      <c r="Z109" s="139">
        <v>0</v>
      </c>
      <c r="AA109" s="139">
        <v>0</v>
      </c>
      <c r="AB109" s="314">
        <v>73446.186938615836</v>
      </c>
      <c r="AC109" s="318">
        <v>0.72993171706031779</v>
      </c>
    </row>
    <row r="110" spans="2:29" ht="15.75">
      <c r="F110" s="88" t="s">
        <v>74</v>
      </c>
      <c r="G110" s="342">
        <v>1568846.91</v>
      </c>
      <c r="H110" s="343">
        <v>0</v>
      </c>
      <c r="I110" s="343">
        <v>910164.00744132721</v>
      </c>
      <c r="J110" s="343">
        <v>658682.90255867317</v>
      </c>
      <c r="K110" s="343">
        <v>0</v>
      </c>
      <c r="L110" s="343">
        <v>0</v>
      </c>
      <c r="M110" s="343">
        <v>0</v>
      </c>
      <c r="N110" s="343">
        <v>0</v>
      </c>
      <c r="O110" s="343">
        <v>0</v>
      </c>
      <c r="P110" s="343">
        <v>0</v>
      </c>
      <c r="Q110" s="343">
        <v>181153.09</v>
      </c>
      <c r="R110" s="344">
        <v>1750000.0000000005</v>
      </c>
      <c r="S110" s="345">
        <v>0.5200937185379011</v>
      </c>
      <c r="U110" s="88" t="s">
        <v>74</v>
      </c>
      <c r="V110" s="342">
        <v>1568846.91</v>
      </c>
      <c r="W110" s="343">
        <v>0</v>
      </c>
      <c r="X110" s="343">
        <v>0</v>
      </c>
      <c r="Y110" s="343">
        <v>0</v>
      </c>
      <c r="Z110" s="343">
        <v>0</v>
      </c>
      <c r="AA110" s="343">
        <v>181153.09</v>
      </c>
      <c r="AB110" s="344">
        <v>1750000</v>
      </c>
      <c r="AC110" s="345">
        <v>0.5200937185379011</v>
      </c>
    </row>
    <row r="112" spans="2:29">
      <c r="B112" s="52">
        <v>0</v>
      </c>
      <c r="G112" s="135" t="s">
        <v>98</v>
      </c>
      <c r="H112" s="139">
        <v>0</v>
      </c>
      <c r="X112" s="43"/>
      <c r="Y112" s="43"/>
      <c r="Z112" s="43"/>
      <c r="AA112" s="135" t="s">
        <v>98</v>
      </c>
      <c r="AB112" s="43">
        <v>0</v>
      </c>
    </row>
    <row r="199" spans="1:2" ht="15.75">
      <c r="A199" s="114"/>
      <c r="B199" s="114"/>
    </row>
    <row r="3845" spans="1:1">
      <c r="A3845" s="52">
        <v>0</v>
      </c>
    </row>
    <row r="3846" spans="1:1">
      <c r="A3846" s="52">
        <v>0</v>
      </c>
    </row>
    <row r="3847" spans="1:1">
      <c r="A3847" s="52">
        <v>0</v>
      </c>
    </row>
    <row r="3848" spans="1:1">
      <c r="A3848" s="52">
        <v>0</v>
      </c>
    </row>
    <row r="3849" spans="1:1">
      <c r="A3849" s="52">
        <v>0</v>
      </c>
    </row>
    <row r="3850" spans="1:1">
      <c r="A3850" s="52">
        <v>0</v>
      </c>
    </row>
    <row r="3851" spans="1:1">
      <c r="A3851" s="52">
        <v>0</v>
      </c>
    </row>
    <row r="3852" spans="1:1">
      <c r="A3852" s="52">
        <v>0</v>
      </c>
    </row>
    <row r="3853" spans="1:1">
      <c r="A3853" s="52">
        <v>0</v>
      </c>
    </row>
    <row r="3854" spans="1:1">
      <c r="A3854" s="52">
        <v>0</v>
      </c>
    </row>
    <row r="3855" spans="1:1">
      <c r="A3855" s="52">
        <v>0</v>
      </c>
    </row>
    <row r="3856" spans="1:1">
      <c r="A3856" s="52">
        <v>0</v>
      </c>
    </row>
    <row r="3857" spans="1:1">
      <c r="A3857" s="52">
        <v>0</v>
      </c>
    </row>
    <row r="3858" spans="1:1">
      <c r="A3858" s="52">
        <v>0</v>
      </c>
    </row>
    <row r="3859" spans="1:1">
      <c r="A3859" s="52">
        <v>0</v>
      </c>
    </row>
    <row r="3860" spans="1:1">
      <c r="A3860" s="52">
        <v>0</v>
      </c>
    </row>
    <row r="3861" spans="1:1">
      <c r="A3861" s="52">
        <v>0</v>
      </c>
    </row>
    <row r="3862" spans="1:1">
      <c r="A3862" s="52">
        <v>0</v>
      </c>
    </row>
    <row r="3863" spans="1:1">
      <c r="A3863" s="52">
        <v>0</v>
      </c>
    </row>
    <row r="3864" spans="1:1">
      <c r="A3864" s="52">
        <v>0</v>
      </c>
    </row>
    <row r="3865" spans="1:1">
      <c r="A3865" s="52">
        <v>0</v>
      </c>
    </row>
    <row r="3866" spans="1:1">
      <c r="A3866" s="52">
        <v>0</v>
      </c>
    </row>
    <row r="3867" spans="1:1">
      <c r="A3867" s="52">
        <v>0</v>
      </c>
    </row>
    <row r="3868" spans="1:1">
      <c r="A3868" s="52">
        <v>0</v>
      </c>
    </row>
    <row r="3869" spans="1:1">
      <c r="A3869" s="52">
        <v>0</v>
      </c>
    </row>
    <row r="3870" spans="1:1">
      <c r="A3870" s="52">
        <v>0</v>
      </c>
    </row>
    <row r="3871" spans="1:1">
      <c r="A3871" s="52">
        <v>0</v>
      </c>
    </row>
    <row r="3872" spans="1:1">
      <c r="A3872" s="52">
        <v>0</v>
      </c>
    </row>
    <row r="3873" spans="1:1">
      <c r="A3873" s="52">
        <v>0</v>
      </c>
    </row>
  </sheetData>
  <printOptions gridLines="1"/>
  <pageMargins left="0" right="0" top="1" bottom="1" header="0.5" footer="0.5"/>
  <pageSetup paperSize="17" scale="79" orientation="landscape" r:id="rId1"/>
  <headerFooter alignWithMargins="0">
    <oddFooter>&amp;F</oddFooter>
  </headerFooter>
</worksheet>
</file>

<file path=xl/worksheets/sheet19.xml><?xml version="1.0" encoding="utf-8"?>
<worksheet xmlns="http://schemas.openxmlformats.org/spreadsheetml/2006/main" xmlns:r="http://schemas.openxmlformats.org/officeDocument/2006/relationships">
  <dimension ref="A1:AN65536"/>
  <sheetViews>
    <sheetView workbookViewId="0">
      <selection sqref="A1:XFD1048576"/>
    </sheetView>
  </sheetViews>
  <sheetFormatPr defaultColWidth="8.75" defaultRowHeight="15"/>
  <cols>
    <col min="1" max="1" width="8.75" style="52" bestFit="1" customWidth="1"/>
    <col min="2" max="2" width="7.625" style="52" customWidth="1"/>
    <col min="3" max="3" width="8.75" style="2"/>
    <col min="4" max="4" width="21.375" style="2" bestFit="1" customWidth="1"/>
    <col min="5" max="5" width="12.875" style="2" customWidth="1"/>
    <col min="6" max="6" width="23.375" style="2" bestFit="1" customWidth="1"/>
    <col min="7" max="7" width="22.25" style="2" bestFit="1" customWidth="1"/>
    <col min="8" max="34" width="12.375" style="2" customWidth="1"/>
    <col min="35" max="35" width="8.75" style="2"/>
    <col min="36" max="36" width="31" style="2" bestFit="1" customWidth="1"/>
    <col min="37" max="37" width="8.75" style="2"/>
    <col min="38" max="38" width="31" style="2" bestFit="1" customWidth="1"/>
    <col min="39" max="16384" width="8.75" style="2"/>
  </cols>
  <sheetData>
    <row r="1" spans="1:40" ht="15.75">
      <c r="A1" s="48" t="s">
        <v>35</v>
      </c>
      <c r="B1" s="49">
        <v>0</v>
      </c>
    </row>
    <row r="3" spans="1:40" ht="27.75">
      <c r="D3" s="346" t="s">
        <v>279</v>
      </c>
    </row>
    <row r="5" spans="1:40" ht="20.25">
      <c r="AJ5" s="91" t="s">
        <v>280</v>
      </c>
      <c r="AL5" s="91" t="s">
        <v>97</v>
      </c>
    </row>
    <row r="6" spans="1:40" ht="15.75">
      <c r="D6" s="54" t="s">
        <v>281</v>
      </c>
      <c r="AJ6" s="2" t="s">
        <v>282</v>
      </c>
      <c r="AL6" s="2" t="s">
        <v>283</v>
      </c>
    </row>
    <row r="7" spans="1:40" ht="15.75">
      <c r="D7" s="60" t="s">
        <v>102</v>
      </c>
      <c r="E7" s="60" t="s">
        <v>46</v>
      </c>
      <c r="F7" s="60" t="s">
        <v>157</v>
      </c>
      <c r="G7" s="60" t="s">
        <v>47</v>
      </c>
      <c r="H7" s="61" t="s">
        <v>48</v>
      </c>
      <c r="I7" s="61" t="s">
        <v>49</v>
      </c>
      <c r="J7" s="61" t="s">
        <v>50</v>
      </c>
      <c r="K7" s="61" t="s">
        <v>51</v>
      </c>
      <c r="L7" s="61" t="s">
        <v>52</v>
      </c>
      <c r="M7" s="61" t="s">
        <v>53</v>
      </c>
      <c r="N7" s="61" t="s">
        <v>54</v>
      </c>
      <c r="O7" s="61" t="s">
        <v>55</v>
      </c>
      <c r="P7" s="61" t="s">
        <v>56</v>
      </c>
      <c r="Q7" s="61" t="s">
        <v>57</v>
      </c>
      <c r="R7" s="61" t="s">
        <v>58</v>
      </c>
      <c r="S7" s="61" t="s">
        <v>59</v>
      </c>
      <c r="T7" s="61" t="s">
        <v>60</v>
      </c>
      <c r="U7" s="61" t="s">
        <v>61</v>
      </c>
      <c r="V7" s="61" t="s">
        <v>62</v>
      </c>
      <c r="W7" s="61" t="s">
        <v>63</v>
      </c>
      <c r="X7" s="61" t="s">
        <v>64</v>
      </c>
      <c r="Y7" s="61" t="s">
        <v>65</v>
      </c>
      <c r="Z7" s="61" t="s">
        <v>66</v>
      </c>
      <c r="AA7" s="61" t="s">
        <v>67</v>
      </c>
      <c r="AB7" s="61" t="s">
        <v>68</v>
      </c>
      <c r="AC7" s="61" t="s">
        <v>69</v>
      </c>
      <c r="AD7" s="61" t="s">
        <v>70</v>
      </c>
      <c r="AE7" s="61" t="s">
        <v>71</v>
      </c>
      <c r="AF7" s="61" t="s">
        <v>72</v>
      </c>
      <c r="AG7" s="61" t="s">
        <v>73</v>
      </c>
      <c r="AH7" s="61" t="s">
        <v>74</v>
      </c>
      <c r="AJ7" s="61" t="s">
        <v>62</v>
      </c>
      <c r="AL7" s="61" t="s">
        <v>97</v>
      </c>
    </row>
    <row r="8" spans="1:40">
      <c r="D8" s="2">
        <v>2009</v>
      </c>
      <c r="E8" s="2">
        <v>1</v>
      </c>
      <c r="F8" s="2">
        <v>2009</v>
      </c>
      <c r="G8" s="2">
        <v>2009</v>
      </c>
      <c r="H8" s="97">
        <v>0</v>
      </c>
      <c r="I8" s="97">
        <v>830.1</v>
      </c>
      <c r="J8" s="97">
        <v>641</v>
      </c>
      <c r="K8" s="97">
        <v>8067.8</v>
      </c>
      <c r="L8" s="97">
        <v>3850.3</v>
      </c>
      <c r="M8" s="97">
        <v>160.6</v>
      </c>
      <c r="N8" s="97">
        <v>3181</v>
      </c>
      <c r="O8" s="97">
        <v>749.9</v>
      </c>
      <c r="P8" s="97">
        <v>158.80000000000001</v>
      </c>
      <c r="Q8" s="97">
        <v>1318.1</v>
      </c>
      <c r="R8" s="97">
        <v>0</v>
      </c>
      <c r="S8" s="97">
        <v>2126.6999999999998</v>
      </c>
      <c r="T8" s="97">
        <v>1838.9</v>
      </c>
      <c r="U8" s="97">
        <v>12186.6</v>
      </c>
      <c r="V8" s="97">
        <v>10567.7</v>
      </c>
      <c r="W8" s="97">
        <v>1208.2</v>
      </c>
      <c r="X8" s="97">
        <v>10035.900000000001</v>
      </c>
      <c r="Y8" s="97">
        <v>0</v>
      </c>
      <c r="Z8" s="97">
        <v>0</v>
      </c>
      <c r="AA8" s="97">
        <v>924.1</v>
      </c>
      <c r="AB8" s="97">
        <v>920.6</v>
      </c>
      <c r="AC8" s="97">
        <v>3357</v>
      </c>
      <c r="AD8" s="97">
        <v>1450.7</v>
      </c>
      <c r="AE8" s="97">
        <v>181.7</v>
      </c>
      <c r="AF8" s="97">
        <v>8794.1</v>
      </c>
      <c r="AG8" s="97">
        <v>3293.5</v>
      </c>
      <c r="AH8" s="69">
        <v>75843.299999999988</v>
      </c>
      <c r="AJ8" s="97">
        <v>10951.1</v>
      </c>
      <c r="AL8" s="97">
        <v>10432</v>
      </c>
      <c r="AN8" s="69"/>
    </row>
    <row r="9" spans="1:40">
      <c r="D9" s="2">
        <v>2009</v>
      </c>
      <c r="E9" s="2">
        <v>2</v>
      </c>
      <c r="F9" s="2">
        <v>2009</v>
      </c>
      <c r="G9" s="2">
        <v>2009</v>
      </c>
      <c r="H9" s="97">
        <v>0.1</v>
      </c>
      <c r="I9" s="97">
        <v>569.20000000000005</v>
      </c>
      <c r="J9" s="97">
        <v>658</v>
      </c>
      <c r="K9" s="97">
        <v>4656.3</v>
      </c>
      <c r="L9" s="97">
        <v>2927.9</v>
      </c>
      <c r="M9" s="97">
        <v>145.5</v>
      </c>
      <c r="N9" s="97">
        <v>2460.1999999999998</v>
      </c>
      <c r="O9" s="97">
        <v>551.9</v>
      </c>
      <c r="P9" s="97">
        <v>417.8</v>
      </c>
      <c r="Q9" s="97">
        <v>962.8</v>
      </c>
      <c r="R9" s="97">
        <v>0</v>
      </c>
      <c r="S9" s="97">
        <v>790.5</v>
      </c>
      <c r="T9" s="97">
        <v>1614.4</v>
      </c>
      <c r="U9" s="97">
        <v>11412.9</v>
      </c>
      <c r="V9" s="97">
        <v>7859</v>
      </c>
      <c r="W9" s="97">
        <v>858.8</v>
      </c>
      <c r="X9" s="97">
        <v>5244.4</v>
      </c>
      <c r="Y9" s="97">
        <v>0</v>
      </c>
      <c r="Z9" s="97">
        <v>0</v>
      </c>
      <c r="AA9" s="97">
        <v>768.3</v>
      </c>
      <c r="AB9" s="97">
        <v>741.8</v>
      </c>
      <c r="AC9" s="97">
        <v>1868</v>
      </c>
      <c r="AD9" s="97">
        <v>1016.6</v>
      </c>
      <c r="AE9" s="97">
        <v>141.1</v>
      </c>
      <c r="AF9" s="97">
        <v>7363.8</v>
      </c>
      <c r="AG9" s="97">
        <v>2335.6</v>
      </c>
      <c r="AH9" s="69">
        <v>55364.900000000009</v>
      </c>
      <c r="AJ9" s="97">
        <v>8518</v>
      </c>
      <c r="AL9" s="97">
        <v>11796</v>
      </c>
      <c r="AN9" s="69"/>
    </row>
    <row r="10" spans="1:40">
      <c r="D10" s="2">
        <v>2009</v>
      </c>
      <c r="E10" s="2">
        <v>3</v>
      </c>
      <c r="F10" s="2">
        <v>2009</v>
      </c>
      <c r="G10" s="2">
        <v>2009</v>
      </c>
      <c r="H10" s="97">
        <v>278.8</v>
      </c>
      <c r="I10" s="97">
        <v>865.5</v>
      </c>
      <c r="J10" s="97">
        <v>892.1</v>
      </c>
      <c r="K10" s="97">
        <v>7763.6</v>
      </c>
      <c r="L10" s="97">
        <v>3415.9</v>
      </c>
      <c r="M10" s="97">
        <v>160.1</v>
      </c>
      <c r="N10" s="97">
        <v>4211.8</v>
      </c>
      <c r="O10" s="97">
        <v>828.2</v>
      </c>
      <c r="P10" s="97">
        <v>1032.2</v>
      </c>
      <c r="Q10" s="97">
        <v>1339.4</v>
      </c>
      <c r="R10" s="97">
        <v>0</v>
      </c>
      <c r="S10" s="97">
        <v>1374.9</v>
      </c>
      <c r="T10" s="97">
        <v>1783.7</v>
      </c>
      <c r="U10" s="97">
        <v>5532.7</v>
      </c>
      <c r="V10" s="97">
        <v>12925.4</v>
      </c>
      <c r="W10" s="97">
        <v>1274.9000000000001</v>
      </c>
      <c r="X10" s="97">
        <v>8496.9</v>
      </c>
      <c r="Y10" s="97">
        <v>0</v>
      </c>
      <c r="Z10" s="97">
        <v>0.3</v>
      </c>
      <c r="AA10" s="97">
        <v>985.1</v>
      </c>
      <c r="AB10" s="97">
        <v>920</v>
      </c>
      <c r="AC10" s="97">
        <v>2088.6999999999998</v>
      </c>
      <c r="AD10" s="97">
        <v>1315</v>
      </c>
      <c r="AE10" s="97">
        <v>160.1</v>
      </c>
      <c r="AF10" s="97">
        <v>9207.2000000000007</v>
      </c>
      <c r="AG10" s="97">
        <v>3615.2</v>
      </c>
      <c r="AH10" s="69">
        <v>70467.7</v>
      </c>
      <c r="AJ10" s="97">
        <v>14526.4</v>
      </c>
      <c r="AL10" s="97">
        <v>11796</v>
      </c>
      <c r="AN10" s="69"/>
    </row>
    <row r="11" spans="1:40">
      <c r="D11" s="2">
        <v>2009</v>
      </c>
      <c r="E11" s="2">
        <v>4</v>
      </c>
      <c r="F11" s="2">
        <v>2009</v>
      </c>
      <c r="G11" s="2">
        <v>2009</v>
      </c>
      <c r="H11" s="97">
        <v>1559</v>
      </c>
      <c r="I11" s="97">
        <v>950.1</v>
      </c>
      <c r="J11" s="97">
        <v>923.1</v>
      </c>
      <c r="K11" s="97">
        <v>9852.7999999999993</v>
      </c>
      <c r="L11" s="97">
        <v>4000.8</v>
      </c>
      <c r="M11" s="97">
        <v>157.6</v>
      </c>
      <c r="N11" s="97">
        <v>5406.7</v>
      </c>
      <c r="O11" s="97">
        <v>988.3</v>
      </c>
      <c r="P11" s="97">
        <v>1451.7</v>
      </c>
      <c r="Q11" s="97">
        <v>1559.7</v>
      </c>
      <c r="R11" s="97">
        <v>0</v>
      </c>
      <c r="S11" s="97">
        <v>1862.3</v>
      </c>
      <c r="T11" s="97">
        <v>2167.4</v>
      </c>
      <c r="U11" s="97">
        <v>5992.7</v>
      </c>
      <c r="V11" s="97">
        <v>16068.6</v>
      </c>
      <c r="W11" s="97">
        <v>1680.7</v>
      </c>
      <c r="X11" s="97">
        <v>10707.8</v>
      </c>
      <c r="Y11" s="97">
        <v>0</v>
      </c>
      <c r="Z11" s="97">
        <v>35</v>
      </c>
      <c r="AA11" s="97">
        <v>1057.2</v>
      </c>
      <c r="AB11" s="97">
        <v>1015.5</v>
      </c>
      <c r="AC11" s="97">
        <v>2861.6</v>
      </c>
      <c r="AD11" s="97">
        <v>1687</v>
      </c>
      <c r="AE11" s="97">
        <v>332</v>
      </c>
      <c r="AF11" s="97">
        <v>10261.5</v>
      </c>
      <c r="AG11" s="97">
        <v>4929</v>
      </c>
      <c r="AH11" s="69">
        <v>87508.099999999991</v>
      </c>
      <c r="AJ11" s="97">
        <v>21478.3</v>
      </c>
      <c r="AL11" s="97">
        <v>11796</v>
      </c>
      <c r="AN11" s="69"/>
    </row>
    <row r="12" spans="1:40">
      <c r="D12" s="2">
        <v>2009</v>
      </c>
      <c r="E12" s="2">
        <v>5</v>
      </c>
      <c r="F12" s="2">
        <v>2009</v>
      </c>
      <c r="G12" s="2">
        <v>2010</v>
      </c>
      <c r="H12" s="97">
        <v>1830.2</v>
      </c>
      <c r="I12" s="97">
        <v>1044.7</v>
      </c>
      <c r="J12" s="97">
        <v>822.4</v>
      </c>
      <c r="K12" s="97">
        <v>11318.3</v>
      </c>
      <c r="L12" s="97">
        <v>4671</v>
      </c>
      <c r="M12" s="97">
        <v>206.3</v>
      </c>
      <c r="N12" s="97">
        <v>7403.6</v>
      </c>
      <c r="O12" s="97">
        <v>1202.2</v>
      </c>
      <c r="P12" s="97">
        <v>1325.3</v>
      </c>
      <c r="Q12" s="97">
        <v>1957.8</v>
      </c>
      <c r="R12" s="97">
        <v>0</v>
      </c>
      <c r="S12" s="97">
        <v>2155.4</v>
      </c>
      <c r="T12" s="97">
        <v>2176.3000000000002</v>
      </c>
      <c r="U12" s="97">
        <v>6629.5</v>
      </c>
      <c r="V12" s="97">
        <v>18209.900000000001</v>
      </c>
      <c r="W12" s="97">
        <v>2056.3000000000002</v>
      </c>
      <c r="X12" s="97">
        <v>17171.8</v>
      </c>
      <c r="Y12" s="97">
        <v>0</v>
      </c>
      <c r="Z12" s="97">
        <v>88.1</v>
      </c>
      <c r="AA12" s="97">
        <v>1159.8</v>
      </c>
      <c r="AB12" s="97">
        <v>1099.0999999999999</v>
      </c>
      <c r="AC12" s="97">
        <v>5194</v>
      </c>
      <c r="AD12" s="97">
        <v>1831.5</v>
      </c>
      <c r="AE12" s="97">
        <v>386</v>
      </c>
      <c r="AF12" s="97">
        <v>10978.9</v>
      </c>
      <c r="AG12" s="97">
        <v>6407.7</v>
      </c>
      <c r="AH12" s="69">
        <v>107326.1</v>
      </c>
      <c r="AJ12" s="97">
        <v>28428.800000000003</v>
      </c>
      <c r="AL12" s="97">
        <v>11796</v>
      </c>
    </row>
    <row r="13" spans="1:40">
      <c r="D13" s="2">
        <v>2009</v>
      </c>
      <c r="E13" s="2">
        <v>6</v>
      </c>
      <c r="F13" s="2">
        <v>2009</v>
      </c>
      <c r="G13" s="2">
        <v>2010</v>
      </c>
      <c r="H13" s="97">
        <v>1314.7</v>
      </c>
      <c r="I13" s="97">
        <v>880.6</v>
      </c>
      <c r="J13" s="97">
        <v>862.5</v>
      </c>
      <c r="K13" s="97">
        <v>10466.700000000001</v>
      </c>
      <c r="L13" s="97">
        <v>4180.6000000000004</v>
      </c>
      <c r="M13" s="97">
        <v>307.8</v>
      </c>
      <c r="N13" s="97">
        <v>6416.4</v>
      </c>
      <c r="O13" s="97">
        <v>962.6</v>
      </c>
      <c r="P13" s="97">
        <v>915.3</v>
      </c>
      <c r="Q13" s="97">
        <v>2179.3000000000002</v>
      </c>
      <c r="R13" s="97">
        <v>0</v>
      </c>
      <c r="S13" s="97">
        <v>1810.3</v>
      </c>
      <c r="T13" s="97">
        <v>2482</v>
      </c>
      <c r="U13" s="97">
        <v>5766.1</v>
      </c>
      <c r="V13" s="97">
        <v>16215.6</v>
      </c>
      <c r="W13" s="97">
        <v>1665.2</v>
      </c>
      <c r="X13" s="97">
        <v>11507.8</v>
      </c>
      <c r="Y13" s="97">
        <v>0</v>
      </c>
      <c r="Z13" s="97">
        <v>1.7</v>
      </c>
      <c r="AA13" s="97">
        <v>1098.2</v>
      </c>
      <c r="AB13" s="97">
        <v>1027.0999999999999</v>
      </c>
      <c r="AC13" s="97">
        <v>4363.8999999999996</v>
      </c>
      <c r="AD13" s="97">
        <v>1736.2</v>
      </c>
      <c r="AE13" s="97">
        <v>333</v>
      </c>
      <c r="AF13" s="97">
        <v>10274.200000000001</v>
      </c>
      <c r="AG13" s="97">
        <v>6108.0999999999995</v>
      </c>
      <c r="AH13" s="69">
        <v>92875.89999999998</v>
      </c>
      <c r="AJ13" s="97">
        <v>24696.2</v>
      </c>
      <c r="AL13" s="97">
        <v>11796</v>
      </c>
    </row>
    <row r="14" spans="1:40">
      <c r="D14" s="2">
        <v>2009</v>
      </c>
      <c r="E14" s="2">
        <v>7</v>
      </c>
      <c r="F14" s="2">
        <v>2010</v>
      </c>
      <c r="G14" s="2">
        <v>2010</v>
      </c>
      <c r="H14" s="97">
        <v>1041.3</v>
      </c>
      <c r="I14" s="97">
        <v>1016.8</v>
      </c>
      <c r="J14" s="97">
        <v>935.5</v>
      </c>
      <c r="K14" s="97">
        <v>11690.5</v>
      </c>
      <c r="L14" s="97">
        <v>4958.6000000000004</v>
      </c>
      <c r="M14" s="97">
        <v>862.6</v>
      </c>
      <c r="N14" s="97">
        <v>9251.6</v>
      </c>
      <c r="O14" s="97">
        <v>999.3</v>
      </c>
      <c r="P14" s="97">
        <v>735.7</v>
      </c>
      <c r="Q14" s="97">
        <v>1873.9</v>
      </c>
      <c r="R14" s="97">
        <v>0</v>
      </c>
      <c r="S14" s="97">
        <v>2246.6</v>
      </c>
      <c r="T14" s="97">
        <v>2977.8</v>
      </c>
      <c r="U14" s="97">
        <v>6268</v>
      </c>
      <c r="V14" s="97">
        <v>23072.400000000001</v>
      </c>
      <c r="W14" s="97">
        <v>2336.1</v>
      </c>
      <c r="X14" s="97">
        <v>13317.7</v>
      </c>
      <c r="Y14" s="97">
        <v>0</v>
      </c>
      <c r="Z14" s="97">
        <v>87.9</v>
      </c>
      <c r="AA14" s="97">
        <v>1529</v>
      </c>
      <c r="AB14" s="97">
        <v>1164.0999999999999</v>
      </c>
      <c r="AC14" s="97">
        <v>5135.3</v>
      </c>
      <c r="AD14" s="97">
        <v>2028.9</v>
      </c>
      <c r="AE14" s="97">
        <v>911.2</v>
      </c>
      <c r="AF14" s="97">
        <v>11931</v>
      </c>
      <c r="AG14" s="97">
        <v>8255.1</v>
      </c>
      <c r="AH14" s="69">
        <v>114626.90000000001</v>
      </c>
      <c r="AJ14" s="97">
        <v>24792.5</v>
      </c>
      <c r="AL14" s="97">
        <v>11796</v>
      </c>
    </row>
    <row r="15" spans="1:40">
      <c r="D15" s="2">
        <v>2009</v>
      </c>
      <c r="E15" s="2">
        <v>8</v>
      </c>
      <c r="F15" s="2">
        <v>2010</v>
      </c>
      <c r="G15" s="2">
        <v>2010</v>
      </c>
      <c r="H15" s="97">
        <v>1422.9</v>
      </c>
      <c r="I15" s="97">
        <v>1009.6</v>
      </c>
      <c r="J15" s="97">
        <v>917.1</v>
      </c>
      <c r="K15" s="97">
        <v>11702.9</v>
      </c>
      <c r="L15" s="97">
        <v>4940.8999999999996</v>
      </c>
      <c r="M15" s="97">
        <v>160</v>
      </c>
      <c r="N15" s="97">
        <v>8822.2000000000007</v>
      </c>
      <c r="O15" s="97">
        <v>986.9</v>
      </c>
      <c r="P15" s="97">
        <v>1369.4</v>
      </c>
      <c r="Q15" s="97">
        <v>1840.2</v>
      </c>
      <c r="R15" s="97">
        <v>0</v>
      </c>
      <c r="S15" s="97">
        <v>2029.6</v>
      </c>
      <c r="T15" s="97">
        <v>3304.4</v>
      </c>
      <c r="U15" s="97">
        <v>6259.2</v>
      </c>
      <c r="V15" s="97">
        <v>23943.7</v>
      </c>
      <c r="W15" s="97">
        <v>2417.1</v>
      </c>
      <c r="X15" s="97">
        <v>15170.6</v>
      </c>
      <c r="Y15" s="97">
        <v>0</v>
      </c>
      <c r="Z15" s="97">
        <v>134.69999999999999</v>
      </c>
      <c r="AA15" s="97">
        <v>1518.2</v>
      </c>
      <c r="AB15" s="97">
        <v>1118.4000000000001</v>
      </c>
      <c r="AC15" s="97">
        <v>4842.6000000000004</v>
      </c>
      <c r="AD15" s="97">
        <v>1775.7</v>
      </c>
      <c r="AE15" s="97">
        <v>822.1</v>
      </c>
      <c r="AF15" s="97">
        <v>11716.5</v>
      </c>
      <c r="AG15" s="97">
        <v>7847.4000000000005</v>
      </c>
      <c r="AH15" s="69">
        <v>116072.3</v>
      </c>
      <c r="AJ15" s="97">
        <v>29667.1</v>
      </c>
      <c r="AL15" s="97">
        <v>11796</v>
      </c>
    </row>
    <row r="16" spans="1:40">
      <c r="D16" s="2">
        <v>2009</v>
      </c>
      <c r="E16" s="2">
        <v>9</v>
      </c>
      <c r="F16" s="2">
        <v>2010</v>
      </c>
      <c r="G16" s="2">
        <v>2010</v>
      </c>
      <c r="H16" s="97">
        <v>1128.3</v>
      </c>
      <c r="I16" s="97">
        <v>1107.9000000000001</v>
      </c>
      <c r="J16" s="97">
        <v>862.9</v>
      </c>
      <c r="K16" s="97">
        <v>11146.4</v>
      </c>
      <c r="L16" s="97">
        <v>4385.2</v>
      </c>
      <c r="M16" s="97">
        <v>153.5</v>
      </c>
      <c r="N16" s="97">
        <v>7844.2</v>
      </c>
      <c r="O16" s="97">
        <v>1031.3</v>
      </c>
      <c r="P16" s="97">
        <v>1142.2</v>
      </c>
      <c r="Q16" s="97">
        <v>1759.7</v>
      </c>
      <c r="R16" s="97">
        <v>0</v>
      </c>
      <c r="S16" s="97">
        <v>2130.6999999999998</v>
      </c>
      <c r="T16" s="97">
        <v>2757.7</v>
      </c>
      <c r="U16" s="97">
        <v>6415.2</v>
      </c>
      <c r="V16" s="97">
        <v>20541.2</v>
      </c>
      <c r="W16" s="97">
        <v>2171.5</v>
      </c>
      <c r="X16" s="97">
        <v>15278.6</v>
      </c>
      <c r="Y16" s="97">
        <v>0</v>
      </c>
      <c r="Z16" s="97">
        <v>129.1</v>
      </c>
      <c r="AA16" s="97">
        <v>1420</v>
      </c>
      <c r="AB16" s="97">
        <v>1058.9000000000001</v>
      </c>
      <c r="AC16" s="97">
        <v>4411.2</v>
      </c>
      <c r="AD16" s="97">
        <v>1512.1</v>
      </c>
      <c r="AE16" s="97">
        <v>865.7</v>
      </c>
      <c r="AF16" s="97">
        <v>11278.8</v>
      </c>
      <c r="AG16" s="97">
        <v>7491.7000000000007</v>
      </c>
      <c r="AH16" s="69">
        <v>108024</v>
      </c>
      <c r="AJ16" s="97">
        <v>21057.3</v>
      </c>
      <c r="AL16" s="97">
        <v>11796</v>
      </c>
    </row>
    <row r="17" spans="4:38">
      <c r="D17" s="2">
        <v>2009</v>
      </c>
      <c r="E17" s="2">
        <v>10</v>
      </c>
      <c r="F17" s="2">
        <v>2010</v>
      </c>
      <c r="G17" s="2">
        <v>2010</v>
      </c>
      <c r="H17" s="97">
        <v>1513</v>
      </c>
      <c r="I17" s="97">
        <v>928.6</v>
      </c>
      <c r="J17" s="97">
        <v>745.2</v>
      </c>
      <c r="K17" s="97">
        <v>9017.5</v>
      </c>
      <c r="L17" s="97">
        <v>3752.5</v>
      </c>
      <c r="M17" s="97">
        <v>158.19999999999999</v>
      </c>
      <c r="N17" s="97">
        <v>5841.7</v>
      </c>
      <c r="O17" s="97">
        <v>834.7</v>
      </c>
      <c r="P17" s="97">
        <v>1082.9000000000001</v>
      </c>
      <c r="Q17" s="97">
        <v>1379.5</v>
      </c>
      <c r="R17" s="97">
        <v>0</v>
      </c>
      <c r="S17" s="97">
        <v>1659.2</v>
      </c>
      <c r="T17" s="97">
        <v>5175.6000000000004</v>
      </c>
      <c r="U17" s="97">
        <v>5851.1</v>
      </c>
      <c r="V17" s="97">
        <v>17547.599999999999</v>
      </c>
      <c r="W17" s="97">
        <v>1650.4</v>
      </c>
      <c r="X17" s="97">
        <v>10989.400000000001</v>
      </c>
      <c r="Y17" s="97">
        <v>0</v>
      </c>
      <c r="Z17" s="97">
        <v>58.1</v>
      </c>
      <c r="AA17" s="97">
        <v>1304.3</v>
      </c>
      <c r="AB17" s="97">
        <v>1079.3</v>
      </c>
      <c r="AC17" s="97">
        <v>2921.5</v>
      </c>
      <c r="AD17" s="97">
        <v>1357</v>
      </c>
      <c r="AE17" s="97">
        <v>456.7</v>
      </c>
      <c r="AF17" s="97">
        <v>10313.6</v>
      </c>
      <c r="AG17" s="97">
        <v>5189.8999999999996</v>
      </c>
      <c r="AH17" s="69">
        <v>90807.500000000015</v>
      </c>
      <c r="AJ17" s="97">
        <v>17980.199999999997</v>
      </c>
      <c r="AL17" s="97">
        <v>11796</v>
      </c>
    </row>
    <row r="18" spans="4:38">
      <c r="D18" s="2">
        <v>2009</v>
      </c>
      <c r="E18" s="2">
        <v>11</v>
      </c>
      <c r="F18" s="2">
        <v>2010</v>
      </c>
      <c r="G18" s="2">
        <v>2010</v>
      </c>
      <c r="H18" s="97">
        <v>708.1</v>
      </c>
      <c r="I18" s="97">
        <v>857.2</v>
      </c>
      <c r="J18" s="97">
        <v>657.2</v>
      </c>
      <c r="K18" s="97">
        <v>9817</v>
      </c>
      <c r="L18" s="97">
        <v>3653.6</v>
      </c>
      <c r="M18" s="97">
        <v>147.1</v>
      </c>
      <c r="N18" s="97">
        <v>4908</v>
      </c>
      <c r="O18" s="97">
        <v>956.4</v>
      </c>
      <c r="P18" s="97">
        <v>938.9</v>
      </c>
      <c r="Q18" s="97">
        <v>1374</v>
      </c>
      <c r="R18" s="97">
        <v>0</v>
      </c>
      <c r="S18" s="97">
        <v>1507.3</v>
      </c>
      <c r="T18" s="97">
        <v>2784.4</v>
      </c>
      <c r="U18" s="97">
        <v>5332.9</v>
      </c>
      <c r="V18" s="97">
        <v>14759</v>
      </c>
      <c r="W18" s="97">
        <v>1458.9</v>
      </c>
      <c r="X18" s="97">
        <v>13900.5</v>
      </c>
      <c r="Y18" s="97">
        <v>0.2</v>
      </c>
      <c r="Z18" s="97">
        <v>9</v>
      </c>
      <c r="AA18" s="97">
        <v>1201.5</v>
      </c>
      <c r="AB18" s="97">
        <v>859.3</v>
      </c>
      <c r="AC18" s="97">
        <v>2549</v>
      </c>
      <c r="AD18" s="97">
        <v>1318.9</v>
      </c>
      <c r="AE18" s="97">
        <v>873.7</v>
      </c>
      <c r="AF18" s="97">
        <v>9552.5</v>
      </c>
      <c r="AG18" s="97">
        <v>4701.2</v>
      </c>
      <c r="AH18" s="69">
        <v>84825.799999999988</v>
      </c>
      <c r="AJ18" s="97">
        <v>15150.9</v>
      </c>
      <c r="AL18" s="97">
        <v>11796</v>
      </c>
    </row>
    <row r="19" spans="4:38">
      <c r="D19" s="2">
        <v>2009</v>
      </c>
      <c r="E19" s="2">
        <v>12</v>
      </c>
      <c r="F19" s="2">
        <v>2010</v>
      </c>
      <c r="G19" s="2">
        <v>2010</v>
      </c>
      <c r="H19" s="97">
        <v>857</v>
      </c>
      <c r="I19" s="97">
        <v>710.6</v>
      </c>
      <c r="J19" s="97">
        <v>637.20000000000005</v>
      </c>
      <c r="K19" s="97">
        <v>6035.4</v>
      </c>
      <c r="L19" s="97">
        <v>3482.1</v>
      </c>
      <c r="M19" s="97">
        <v>153</v>
      </c>
      <c r="N19" s="97">
        <v>2406</v>
      </c>
      <c r="O19" s="97">
        <v>740.2</v>
      </c>
      <c r="P19" s="97">
        <v>479.5</v>
      </c>
      <c r="Q19" s="97">
        <v>1110.5999999999999</v>
      </c>
      <c r="R19" s="97">
        <v>0</v>
      </c>
      <c r="S19" s="97">
        <v>914</v>
      </c>
      <c r="T19" s="97">
        <v>891.7</v>
      </c>
      <c r="U19" s="97">
        <v>3529</v>
      </c>
      <c r="V19" s="97">
        <v>9645.1</v>
      </c>
      <c r="W19" s="97">
        <v>1112.4000000000001</v>
      </c>
      <c r="X19" s="97">
        <v>4428.3999999999996</v>
      </c>
      <c r="Y19" s="97">
        <v>0</v>
      </c>
      <c r="Z19" s="97">
        <v>0.1</v>
      </c>
      <c r="AA19" s="97">
        <v>1052.7</v>
      </c>
      <c r="AB19" s="97">
        <v>681.5</v>
      </c>
      <c r="AC19" s="97">
        <v>1764</v>
      </c>
      <c r="AD19" s="97">
        <v>1201.5999999999999</v>
      </c>
      <c r="AE19" s="97">
        <v>428.1</v>
      </c>
      <c r="AF19" s="97">
        <v>8629.7000000000007</v>
      </c>
      <c r="AG19" s="97">
        <v>2689.8</v>
      </c>
      <c r="AH19" s="69">
        <v>53579.7</v>
      </c>
      <c r="AJ19" s="97">
        <v>9861.3000000000011</v>
      </c>
      <c r="AL19" s="97">
        <v>11796</v>
      </c>
    </row>
    <row r="20" spans="4:38">
      <c r="D20" s="2">
        <v>2010</v>
      </c>
      <c r="E20" s="2">
        <v>1</v>
      </c>
      <c r="F20" s="2">
        <v>2010</v>
      </c>
      <c r="G20" s="2">
        <v>2010</v>
      </c>
      <c r="H20" s="97">
        <v>1265.9000000000001</v>
      </c>
      <c r="I20" s="97">
        <v>707.7</v>
      </c>
      <c r="J20" s="97">
        <v>582</v>
      </c>
      <c r="K20" s="97">
        <v>5571.3</v>
      </c>
      <c r="L20" s="97">
        <v>3114.5</v>
      </c>
      <c r="M20" s="97">
        <v>132</v>
      </c>
      <c r="N20" s="97">
        <v>2485</v>
      </c>
      <c r="O20" s="97">
        <v>652</v>
      </c>
      <c r="P20" s="97">
        <v>207.7</v>
      </c>
      <c r="Q20" s="97">
        <v>1074.0999999999999</v>
      </c>
      <c r="R20" s="97">
        <v>0</v>
      </c>
      <c r="S20" s="97">
        <v>1793.1</v>
      </c>
      <c r="T20" s="97">
        <v>1131.2</v>
      </c>
      <c r="U20" s="97">
        <v>19083.2</v>
      </c>
      <c r="V20" s="97">
        <v>10130.9</v>
      </c>
      <c r="W20" s="97">
        <v>1072.2</v>
      </c>
      <c r="X20" s="97">
        <v>5342.3</v>
      </c>
      <c r="Y20" s="97">
        <v>0</v>
      </c>
      <c r="Z20" s="97">
        <v>0.7</v>
      </c>
      <c r="AA20" s="97">
        <v>1032.4000000000001</v>
      </c>
      <c r="AB20" s="97">
        <v>728</v>
      </c>
      <c r="AC20" s="97">
        <v>1591.3</v>
      </c>
      <c r="AD20" s="97">
        <v>1047.2</v>
      </c>
      <c r="AE20" s="97">
        <v>731.9</v>
      </c>
      <c r="AF20" s="97">
        <v>8634.6</v>
      </c>
      <c r="AG20" s="97">
        <v>2290.1000000000004</v>
      </c>
      <c r="AH20" s="69">
        <v>70401.300000000017</v>
      </c>
      <c r="AJ20" s="97">
        <v>10301.199999999999</v>
      </c>
      <c r="AL20" s="97">
        <v>12308.3</v>
      </c>
    </row>
    <row r="21" spans="4:38">
      <c r="D21" s="2">
        <v>2010</v>
      </c>
      <c r="E21" s="2">
        <v>2</v>
      </c>
      <c r="F21" s="2">
        <v>2010</v>
      </c>
      <c r="G21" s="2">
        <v>2010</v>
      </c>
      <c r="H21" s="97">
        <v>1578.8</v>
      </c>
      <c r="I21" s="97">
        <v>609.9</v>
      </c>
      <c r="J21" s="97">
        <v>485.2</v>
      </c>
      <c r="K21" s="97">
        <v>3112.6</v>
      </c>
      <c r="L21" s="97">
        <v>2514.6</v>
      </c>
      <c r="M21" s="97">
        <v>131.19999999999999</v>
      </c>
      <c r="N21" s="97">
        <v>1913.2</v>
      </c>
      <c r="O21" s="97">
        <v>435.3</v>
      </c>
      <c r="P21" s="97">
        <v>171.3</v>
      </c>
      <c r="Q21" s="97">
        <v>750.1</v>
      </c>
      <c r="R21" s="97">
        <v>0</v>
      </c>
      <c r="S21" s="97">
        <v>1314.1</v>
      </c>
      <c r="T21" s="97">
        <v>861.8</v>
      </c>
      <c r="U21" s="97">
        <v>4626.8</v>
      </c>
      <c r="V21" s="97">
        <v>6827.4</v>
      </c>
      <c r="W21" s="97">
        <v>905.8</v>
      </c>
      <c r="X21" s="97">
        <v>4114.1000000000004</v>
      </c>
      <c r="Y21" s="97">
        <v>0</v>
      </c>
      <c r="Z21" s="97">
        <v>0.5</v>
      </c>
      <c r="AA21" s="97">
        <v>858.8</v>
      </c>
      <c r="AB21" s="97">
        <v>562.9</v>
      </c>
      <c r="AC21" s="97">
        <v>1668.2</v>
      </c>
      <c r="AD21" s="97">
        <v>748.6</v>
      </c>
      <c r="AE21" s="97">
        <v>221.6</v>
      </c>
      <c r="AF21" s="97">
        <v>7225.6</v>
      </c>
      <c r="AG21" s="97">
        <v>1352.2</v>
      </c>
      <c r="AH21" s="69">
        <v>42990.6</v>
      </c>
      <c r="AJ21" s="97">
        <v>6869</v>
      </c>
      <c r="AL21" s="97">
        <v>12308.4</v>
      </c>
    </row>
    <row r="22" spans="4:38">
      <c r="D22" s="2">
        <v>2010</v>
      </c>
      <c r="E22" s="2">
        <v>3</v>
      </c>
      <c r="F22" s="2">
        <v>2010</v>
      </c>
      <c r="G22" s="2">
        <v>2010</v>
      </c>
      <c r="H22" s="97">
        <v>2016.3</v>
      </c>
      <c r="I22" s="97">
        <v>763.1</v>
      </c>
      <c r="J22" s="97">
        <v>642</v>
      </c>
      <c r="K22" s="97">
        <v>6378.6</v>
      </c>
      <c r="L22" s="97">
        <v>2806.3</v>
      </c>
      <c r="M22" s="97">
        <v>173.8</v>
      </c>
      <c r="N22" s="97">
        <v>3165.2000000000003</v>
      </c>
      <c r="O22" s="97">
        <v>730.9</v>
      </c>
      <c r="P22" s="97">
        <v>639.9</v>
      </c>
      <c r="Q22" s="97">
        <v>1071.0999999999999</v>
      </c>
      <c r="R22" s="97">
        <v>0</v>
      </c>
      <c r="S22" s="97">
        <v>1443.3</v>
      </c>
      <c r="T22" s="97">
        <v>1408.8</v>
      </c>
      <c r="U22" s="97">
        <v>5487.4</v>
      </c>
      <c r="V22" s="97">
        <v>10874.3</v>
      </c>
      <c r="W22" s="97">
        <v>1333.4</v>
      </c>
      <c r="X22" s="97">
        <v>6303.0999999999995</v>
      </c>
      <c r="Y22" s="97">
        <v>0</v>
      </c>
      <c r="Z22" s="97">
        <v>1.8</v>
      </c>
      <c r="AA22" s="97">
        <v>1116</v>
      </c>
      <c r="AB22" s="97">
        <v>790.4</v>
      </c>
      <c r="AC22" s="97">
        <v>1945.8</v>
      </c>
      <c r="AD22" s="97">
        <v>1125.3</v>
      </c>
      <c r="AE22" s="97">
        <v>306.10000000000002</v>
      </c>
      <c r="AF22" s="97">
        <v>9177.4</v>
      </c>
      <c r="AG22" s="97">
        <v>2440.7000000000003</v>
      </c>
      <c r="AH22" s="69">
        <v>62141.000000000007</v>
      </c>
      <c r="AJ22" s="97">
        <v>12529.599999999999</v>
      </c>
      <c r="AL22" s="97">
        <v>12308.3</v>
      </c>
    </row>
    <row r="23" spans="4:38">
      <c r="D23" s="2">
        <v>2010</v>
      </c>
      <c r="E23" s="2">
        <v>4</v>
      </c>
      <c r="F23" s="2">
        <v>2010</v>
      </c>
      <c r="G23" s="2">
        <v>2010</v>
      </c>
      <c r="H23" s="97">
        <v>1477.3</v>
      </c>
      <c r="I23" s="97">
        <v>891.8</v>
      </c>
      <c r="J23" s="97">
        <v>646.5</v>
      </c>
      <c r="K23" s="97">
        <v>6945.8</v>
      </c>
      <c r="L23" s="97">
        <v>2730.5</v>
      </c>
      <c r="M23" s="97">
        <v>174.2</v>
      </c>
      <c r="N23" s="97">
        <v>3365.5</v>
      </c>
      <c r="O23" s="97">
        <v>718.7</v>
      </c>
      <c r="P23" s="97">
        <v>888.1</v>
      </c>
      <c r="Q23" s="97">
        <v>1289.0999999999999</v>
      </c>
      <c r="R23" s="97">
        <v>0</v>
      </c>
      <c r="S23" s="97">
        <v>1008</v>
      </c>
      <c r="T23" s="97">
        <v>1466.8</v>
      </c>
      <c r="U23" s="97">
        <v>5244.2</v>
      </c>
      <c r="V23" s="97">
        <v>12838.2</v>
      </c>
      <c r="W23" s="97">
        <v>1311.8</v>
      </c>
      <c r="X23" s="97">
        <v>6476</v>
      </c>
      <c r="Y23" s="97">
        <v>0</v>
      </c>
      <c r="Z23" s="97">
        <v>0.2</v>
      </c>
      <c r="AA23" s="97">
        <v>1136.9000000000001</v>
      </c>
      <c r="AB23" s="97">
        <v>799</v>
      </c>
      <c r="AC23" s="97">
        <v>2215.6999999999998</v>
      </c>
      <c r="AD23" s="97">
        <v>1311.4</v>
      </c>
      <c r="AE23" s="97">
        <v>161.19999999999999</v>
      </c>
      <c r="AF23" s="97">
        <v>9726.1</v>
      </c>
      <c r="AG23" s="97">
        <v>3360</v>
      </c>
      <c r="AH23" s="69">
        <v>66183</v>
      </c>
      <c r="AJ23" s="97">
        <v>25276.5</v>
      </c>
      <c r="AL23" s="97">
        <v>12308.3</v>
      </c>
    </row>
    <row r="24" spans="4:38">
      <c r="D24" s="2">
        <v>2010</v>
      </c>
      <c r="E24" s="2">
        <v>5</v>
      </c>
      <c r="F24" s="2">
        <v>2010</v>
      </c>
      <c r="G24" s="2">
        <v>2011</v>
      </c>
      <c r="H24" s="97">
        <v>641.5</v>
      </c>
      <c r="I24" s="97">
        <v>921.2</v>
      </c>
      <c r="J24" s="97">
        <v>827.4</v>
      </c>
      <c r="K24" s="97">
        <v>10070</v>
      </c>
      <c r="L24" s="97">
        <v>3219.3</v>
      </c>
      <c r="M24" s="97">
        <v>182.7</v>
      </c>
      <c r="N24" s="97">
        <v>5950</v>
      </c>
      <c r="O24" s="97">
        <v>877.4</v>
      </c>
      <c r="P24" s="97">
        <v>1390</v>
      </c>
      <c r="Q24" s="97">
        <v>1446.3</v>
      </c>
      <c r="R24" s="97">
        <v>0</v>
      </c>
      <c r="S24" s="97">
        <v>2142.3000000000002</v>
      </c>
      <c r="T24" s="97">
        <v>1788.6</v>
      </c>
      <c r="U24" s="97">
        <v>5667.8</v>
      </c>
      <c r="V24" s="97">
        <v>18196.7</v>
      </c>
      <c r="W24" s="97">
        <v>1828.4</v>
      </c>
      <c r="X24" s="97">
        <v>9630.1</v>
      </c>
      <c r="Y24" s="97">
        <v>0</v>
      </c>
      <c r="Z24" s="97">
        <v>2.2000000000000002</v>
      </c>
      <c r="AA24" s="97">
        <v>1309.5</v>
      </c>
      <c r="AB24" s="97">
        <v>893.3</v>
      </c>
      <c r="AC24" s="97">
        <v>4342.6000000000004</v>
      </c>
      <c r="AD24" s="97">
        <v>1550.8</v>
      </c>
      <c r="AE24" s="97">
        <v>370.1</v>
      </c>
      <c r="AF24" s="97">
        <v>11610.4</v>
      </c>
      <c r="AG24" s="97">
        <v>5173.1000000000004</v>
      </c>
      <c r="AH24" s="69">
        <v>90031.700000000012</v>
      </c>
      <c r="AJ24" s="97">
        <v>22797.599999999999</v>
      </c>
      <c r="AL24" s="97">
        <v>12308.4</v>
      </c>
    </row>
    <row r="25" spans="4:38">
      <c r="D25" s="2">
        <v>2010</v>
      </c>
      <c r="E25" s="2">
        <v>6</v>
      </c>
      <c r="F25" s="2">
        <v>2010</v>
      </c>
      <c r="G25" s="2">
        <v>2011</v>
      </c>
      <c r="H25" s="97">
        <v>1592.1</v>
      </c>
      <c r="I25" s="97">
        <v>948.9</v>
      </c>
      <c r="J25" s="97">
        <v>862.5</v>
      </c>
      <c r="K25" s="97">
        <v>10687.2</v>
      </c>
      <c r="L25" s="97">
        <v>3584.3</v>
      </c>
      <c r="M25" s="97">
        <v>174.6</v>
      </c>
      <c r="N25" s="97">
        <v>7583.1</v>
      </c>
      <c r="O25" s="97">
        <v>915.6</v>
      </c>
      <c r="P25" s="97">
        <v>1513.6</v>
      </c>
      <c r="Q25" s="97">
        <v>1581.7</v>
      </c>
      <c r="R25" s="97">
        <v>0</v>
      </c>
      <c r="S25" s="97">
        <v>2011.7</v>
      </c>
      <c r="T25" s="97">
        <v>1960.1</v>
      </c>
      <c r="U25" s="97">
        <v>5700.6</v>
      </c>
      <c r="V25" s="97">
        <v>20839</v>
      </c>
      <c r="W25" s="97">
        <v>2123.4</v>
      </c>
      <c r="X25" s="97">
        <v>10022.1</v>
      </c>
      <c r="Y25" s="97">
        <v>0.2</v>
      </c>
      <c r="Z25" s="97">
        <v>159.5</v>
      </c>
      <c r="AA25" s="97">
        <v>1366.8</v>
      </c>
      <c r="AB25" s="97">
        <v>902.6</v>
      </c>
      <c r="AC25" s="97">
        <v>3809</v>
      </c>
      <c r="AD25" s="97">
        <v>1493.7</v>
      </c>
      <c r="AE25" s="97">
        <v>408.4</v>
      </c>
      <c r="AF25" s="97">
        <v>11518.9</v>
      </c>
      <c r="AG25" s="97">
        <v>6760</v>
      </c>
      <c r="AH25" s="69">
        <v>98519.599999999991</v>
      </c>
      <c r="AJ25" s="97">
        <v>21359.200000000001</v>
      </c>
      <c r="AL25" s="97">
        <v>12308.3</v>
      </c>
    </row>
    <row r="26" spans="4:38">
      <c r="D26" s="2">
        <v>2010</v>
      </c>
      <c r="E26" s="2">
        <v>7</v>
      </c>
      <c r="F26" s="2">
        <v>2011</v>
      </c>
      <c r="G26" s="2">
        <v>2011</v>
      </c>
      <c r="H26" s="97">
        <v>1177</v>
      </c>
      <c r="I26" s="97">
        <v>1035.3</v>
      </c>
      <c r="J26" s="97">
        <v>881.7</v>
      </c>
      <c r="K26" s="97">
        <v>11367.9</v>
      </c>
      <c r="L26" s="97">
        <v>3867.3</v>
      </c>
      <c r="M26" s="97">
        <v>178.3</v>
      </c>
      <c r="N26" s="97">
        <v>8362.4</v>
      </c>
      <c r="O26" s="97">
        <v>964.4</v>
      </c>
      <c r="P26" s="97">
        <v>1213.7</v>
      </c>
      <c r="Q26" s="97">
        <v>1754.9</v>
      </c>
      <c r="R26" s="97">
        <v>0</v>
      </c>
      <c r="S26" s="97">
        <v>2212.5</v>
      </c>
      <c r="T26" s="97">
        <v>2374.3000000000002</v>
      </c>
      <c r="U26" s="97">
        <v>6055.3</v>
      </c>
      <c r="V26" s="97">
        <v>21299.3</v>
      </c>
      <c r="W26" s="97">
        <v>2331.4</v>
      </c>
      <c r="X26" s="97">
        <v>12252.7</v>
      </c>
      <c r="Y26" s="97">
        <v>7.1</v>
      </c>
      <c r="Z26" s="97">
        <v>91</v>
      </c>
      <c r="AA26" s="97">
        <v>1199.5</v>
      </c>
      <c r="AB26" s="97">
        <v>978.2</v>
      </c>
      <c r="AC26" s="97">
        <v>4677.3</v>
      </c>
      <c r="AD26" s="97">
        <v>1603.8</v>
      </c>
      <c r="AE26" s="97">
        <v>373.4</v>
      </c>
      <c r="AF26" s="97">
        <v>12084.8</v>
      </c>
      <c r="AG26" s="97">
        <v>7451.3</v>
      </c>
      <c r="AH26" s="69">
        <v>105794.80000000003</v>
      </c>
      <c r="AJ26" s="97">
        <v>21796.7</v>
      </c>
      <c r="AL26" s="97">
        <v>12942.8</v>
      </c>
    </row>
    <row r="27" spans="4:38">
      <c r="D27" s="2">
        <v>2010</v>
      </c>
      <c r="E27" s="2">
        <v>8</v>
      </c>
      <c r="F27" s="2">
        <v>2011</v>
      </c>
      <c r="G27" s="2">
        <v>2011</v>
      </c>
      <c r="H27" s="97">
        <v>1349.1</v>
      </c>
      <c r="I27" s="97">
        <v>1038.0999999999999</v>
      </c>
      <c r="J27" s="97">
        <v>681.6</v>
      </c>
      <c r="K27" s="97">
        <v>11590.5</v>
      </c>
      <c r="L27" s="97">
        <v>3952.9</v>
      </c>
      <c r="M27" s="97">
        <v>184.1</v>
      </c>
      <c r="N27" s="97">
        <v>8737.7000000000007</v>
      </c>
      <c r="O27" s="97">
        <v>997</v>
      </c>
      <c r="P27" s="97">
        <v>1066.3</v>
      </c>
      <c r="Q27" s="97">
        <v>1806.7</v>
      </c>
      <c r="R27" s="97">
        <v>0</v>
      </c>
      <c r="S27" s="97">
        <v>2399.3000000000002</v>
      </c>
      <c r="T27" s="97">
        <v>2636.1</v>
      </c>
      <c r="U27" s="97">
        <v>6230.4</v>
      </c>
      <c r="V27" s="97">
        <v>21708.1</v>
      </c>
      <c r="W27" s="97">
        <v>2423.9</v>
      </c>
      <c r="X27" s="97">
        <v>13078.6</v>
      </c>
      <c r="Y27" s="97">
        <v>32.799999999999997</v>
      </c>
      <c r="Z27" s="97">
        <v>102.7</v>
      </c>
      <c r="AA27" s="97">
        <v>1218.8</v>
      </c>
      <c r="AB27" s="97">
        <v>988.1</v>
      </c>
      <c r="AC27" s="97">
        <v>5134.5</v>
      </c>
      <c r="AD27" s="97">
        <v>1684.1</v>
      </c>
      <c r="AE27" s="97">
        <v>666</v>
      </c>
      <c r="AF27" s="97">
        <v>12273.1</v>
      </c>
      <c r="AG27" s="97">
        <v>7454.7</v>
      </c>
      <c r="AH27" s="69">
        <v>109435.20000000003</v>
      </c>
      <c r="AJ27" s="97">
        <v>22205.1</v>
      </c>
      <c r="AL27" s="97">
        <v>12942.9</v>
      </c>
    </row>
    <row r="28" spans="4:38">
      <c r="D28" s="2">
        <v>2010</v>
      </c>
      <c r="E28" s="2">
        <v>9</v>
      </c>
      <c r="F28" s="2">
        <v>2011</v>
      </c>
      <c r="G28" s="2">
        <v>2011</v>
      </c>
      <c r="H28" s="97">
        <v>1156.3</v>
      </c>
      <c r="I28" s="97">
        <v>984.1</v>
      </c>
      <c r="J28" s="97">
        <v>690.9</v>
      </c>
      <c r="K28" s="97">
        <v>10935.8</v>
      </c>
      <c r="L28" s="97">
        <v>3492.9</v>
      </c>
      <c r="M28" s="97">
        <v>181.7</v>
      </c>
      <c r="N28" s="97">
        <v>7763.0999999999995</v>
      </c>
      <c r="O28" s="97">
        <v>937.1</v>
      </c>
      <c r="P28" s="97">
        <v>1004.7</v>
      </c>
      <c r="Q28" s="97">
        <v>1675.5</v>
      </c>
      <c r="R28" s="97">
        <v>0</v>
      </c>
      <c r="S28" s="97">
        <v>2162</v>
      </c>
      <c r="T28" s="97">
        <v>2239.1</v>
      </c>
      <c r="U28" s="97">
        <v>5783.2</v>
      </c>
      <c r="V28" s="97">
        <v>19908.400000000001</v>
      </c>
      <c r="W28" s="97">
        <v>2275.5</v>
      </c>
      <c r="X28" s="97">
        <v>13797.5</v>
      </c>
      <c r="Y28" s="97">
        <v>10.8</v>
      </c>
      <c r="Z28" s="97">
        <v>172.1</v>
      </c>
      <c r="AA28" s="97">
        <v>1176.4000000000001</v>
      </c>
      <c r="AB28" s="97">
        <v>938.5</v>
      </c>
      <c r="AC28" s="97">
        <v>4605.3</v>
      </c>
      <c r="AD28" s="97">
        <v>1850.9</v>
      </c>
      <c r="AE28" s="97">
        <v>493.4</v>
      </c>
      <c r="AF28" s="97">
        <v>11025.2</v>
      </c>
      <c r="AG28" s="97">
        <v>6608.0999999999995</v>
      </c>
      <c r="AH28" s="69">
        <v>101868.49999999999</v>
      </c>
      <c r="AJ28" s="97">
        <v>20365.900000000001</v>
      </c>
      <c r="AL28" s="97">
        <v>12942.8</v>
      </c>
    </row>
    <row r="29" spans="4:38">
      <c r="D29" s="2">
        <v>2010</v>
      </c>
      <c r="E29" s="2">
        <v>10</v>
      </c>
      <c r="F29" s="2">
        <v>2011</v>
      </c>
      <c r="G29" s="2">
        <v>2011</v>
      </c>
      <c r="H29" s="97">
        <v>776.1</v>
      </c>
      <c r="I29" s="97">
        <v>788</v>
      </c>
      <c r="J29" s="97">
        <v>518.29999999999995</v>
      </c>
      <c r="K29" s="97">
        <v>7474.2</v>
      </c>
      <c r="L29" s="97">
        <v>2885.5</v>
      </c>
      <c r="M29" s="97">
        <v>184.3</v>
      </c>
      <c r="N29" s="97">
        <v>4513.7</v>
      </c>
      <c r="O29" s="97">
        <v>603.5</v>
      </c>
      <c r="P29" s="97">
        <v>545.6</v>
      </c>
      <c r="Q29" s="97">
        <v>1227</v>
      </c>
      <c r="R29" s="97">
        <v>0</v>
      </c>
      <c r="S29" s="97">
        <v>1562</v>
      </c>
      <c r="T29" s="97">
        <v>1553.4</v>
      </c>
      <c r="U29" s="97">
        <v>5412.4</v>
      </c>
      <c r="V29" s="97">
        <v>13976.6</v>
      </c>
      <c r="W29" s="97">
        <v>1481.9</v>
      </c>
      <c r="X29" s="97">
        <v>8636.4</v>
      </c>
      <c r="Y29" s="97">
        <v>0</v>
      </c>
      <c r="Z29" s="97">
        <v>56.5</v>
      </c>
      <c r="AA29" s="97">
        <v>1440.1</v>
      </c>
      <c r="AB29" s="97">
        <v>900.9</v>
      </c>
      <c r="AC29" s="97">
        <v>2425.9</v>
      </c>
      <c r="AD29" s="97">
        <v>1520.8</v>
      </c>
      <c r="AE29" s="97">
        <v>153.9</v>
      </c>
      <c r="AF29" s="97">
        <v>9307.2999999999993</v>
      </c>
      <c r="AG29" s="97">
        <v>3544.5</v>
      </c>
      <c r="AH29" s="69">
        <v>71488.800000000003</v>
      </c>
      <c r="AJ29" s="97">
        <v>14217</v>
      </c>
      <c r="AL29" s="97">
        <v>12942.8</v>
      </c>
    </row>
    <row r="30" spans="4:38">
      <c r="D30" s="2">
        <v>2010</v>
      </c>
      <c r="E30" s="2">
        <v>11</v>
      </c>
      <c r="F30" s="2">
        <v>2011</v>
      </c>
      <c r="G30" s="2">
        <v>2011</v>
      </c>
      <c r="H30" s="97">
        <v>358.9</v>
      </c>
      <c r="I30" s="97">
        <v>803.1</v>
      </c>
      <c r="J30" s="97">
        <v>515.4</v>
      </c>
      <c r="K30" s="97">
        <v>6940</v>
      </c>
      <c r="L30" s="97">
        <v>2948.6</v>
      </c>
      <c r="M30" s="97">
        <v>166.9</v>
      </c>
      <c r="N30" s="97">
        <v>4147.8</v>
      </c>
      <c r="O30" s="97">
        <v>609.9</v>
      </c>
      <c r="P30" s="97">
        <v>383.6</v>
      </c>
      <c r="Q30" s="97">
        <v>1219</v>
      </c>
      <c r="R30" s="97">
        <v>0</v>
      </c>
      <c r="S30" s="97">
        <v>1339.5</v>
      </c>
      <c r="T30" s="97">
        <v>2974.5</v>
      </c>
      <c r="U30" s="97">
        <v>5120.8999999999996</v>
      </c>
      <c r="V30" s="97">
        <v>13941.4</v>
      </c>
      <c r="W30" s="97">
        <v>1486.7</v>
      </c>
      <c r="X30" s="97">
        <v>8767.2000000000007</v>
      </c>
      <c r="Y30" s="97">
        <v>0</v>
      </c>
      <c r="Z30" s="97">
        <v>0</v>
      </c>
      <c r="AA30" s="97">
        <v>964.1</v>
      </c>
      <c r="AB30" s="97">
        <v>989.5</v>
      </c>
      <c r="AC30" s="97">
        <v>2169.6</v>
      </c>
      <c r="AD30" s="97">
        <v>1388.2</v>
      </c>
      <c r="AE30" s="97">
        <v>126.1</v>
      </c>
      <c r="AF30" s="97">
        <v>9136.2999999999993</v>
      </c>
      <c r="AG30" s="97">
        <v>3438.1000000000004</v>
      </c>
      <c r="AH30" s="69">
        <v>69935.299999999988</v>
      </c>
      <c r="AJ30" s="97">
        <v>15852.9</v>
      </c>
      <c r="AL30" s="97">
        <v>12942.9</v>
      </c>
    </row>
    <row r="31" spans="4:38">
      <c r="D31" s="2">
        <v>2010</v>
      </c>
      <c r="E31" s="2">
        <v>12</v>
      </c>
      <c r="F31" s="2">
        <v>2011</v>
      </c>
      <c r="G31" s="2">
        <v>2011</v>
      </c>
      <c r="H31" s="97">
        <v>228</v>
      </c>
      <c r="I31" s="97">
        <v>692.9</v>
      </c>
      <c r="J31" s="97">
        <v>446.5</v>
      </c>
      <c r="K31" s="97">
        <v>5290.8</v>
      </c>
      <c r="L31" s="97">
        <v>2693.7</v>
      </c>
      <c r="M31" s="97">
        <v>135.6</v>
      </c>
      <c r="N31" s="97">
        <v>2743.1</v>
      </c>
      <c r="O31" s="97">
        <v>569.1</v>
      </c>
      <c r="P31" s="97">
        <v>630.6</v>
      </c>
      <c r="Q31" s="97">
        <v>989</v>
      </c>
      <c r="R31" s="97">
        <v>0</v>
      </c>
      <c r="S31" s="97">
        <v>1009.2</v>
      </c>
      <c r="T31" s="97">
        <v>3596.6</v>
      </c>
      <c r="U31" s="97">
        <v>4760.3999999999996</v>
      </c>
      <c r="V31" s="97">
        <v>14415.3</v>
      </c>
      <c r="W31" s="97">
        <v>1095.9000000000001</v>
      </c>
      <c r="X31" s="97">
        <v>6535.5</v>
      </c>
      <c r="Y31" s="97">
        <v>0</v>
      </c>
      <c r="Z31" s="97">
        <v>0</v>
      </c>
      <c r="AA31" s="97">
        <v>0</v>
      </c>
      <c r="AB31" s="97">
        <v>327.39999999999998</v>
      </c>
      <c r="AC31" s="97">
        <v>1639.9</v>
      </c>
      <c r="AD31" s="97">
        <v>1222.7</v>
      </c>
      <c r="AE31" s="97">
        <v>109.9</v>
      </c>
      <c r="AF31" s="97">
        <v>8537.4</v>
      </c>
      <c r="AG31" s="97">
        <v>2654.6</v>
      </c>
      <c r="AH31" s="69">
        <v>60324.100000000006</v>
      </c>
      <c r="AJ31" s="97">
        <v>14584.599999999999</v>
      </c>
      <c r="AL31" s="97">
        <v>12942.8</v>
      </c>
    </row>
    <row r="32" spans="4:38">
      <c r="D32" s="2">
        <v>2011</v>
      </c>
      <c r="E32" s="2">
        <v>1</v>
      </c>
      <c r="F32" s="2">
        <v>2011</v>
      </c>
      <c r="G32" s="2">
        <v>2011</v>
      </c>
      <c r="H32" s="97">
        <v>126.2</v>
      </c>
      <c r="I32" s="97">
        <v>694.5</v>
      </c>
      <c r="J32" s="97">
        <v>558.4</v>
      </c>
      <c r="K32" s="97">
        <v>5972.3</v>
      </c>
      <c r="L32" s="97">
        <v>2791.5</v>
      </c>
      <c r="M32" s="97">
        <v>127.1</v>
      </c>
      <c r="N32" s="97">
        <v>2554.6000000000004</v>
      </c>
      <c r="O32" s="97">
        <v>675</v>
      </c>
      <c r="P32" s="97">
        <v>665.3</v>
      </c>
      <c r="Q32" s="97">
        <v>1041.5</v>
      </c>
      <c r="R32" s="97">
        <v>0</v>
      </c>
      <c r="S32" s="97">
        <v>1123.3</v>
      </c>
      <c r="T32" s="97">
        <v>2502.1999999999998</v>
      </c>
      <c r="U32" s="97">
        <v>5936.2</v>
      </c>
      <c r="V32" s="97">
        <v>9832.6</v>
      </c>
      <c r="W32" s="97">
        <v>1183.5</v>
      </c>
      <c r="X32" s="97">
        <v>5883.8</v>
      </c>
      <c r="Y32" s="97">
        <v>0</v>
      </c>
      <c r="Z32" s="97">
        <v>0</v>
      </c>
      <c r="AA32" s="97">
        <v>1077.8</v>
      </c>
      <c r="AB32" s="97">
        <v>468.8</v>
      </c>
      <c r="AC32" s="97">
        <v>1593.3</v>
      </c>
      <c r="AD32" s="97">
        <v>1250.0999999999999</v>
      </c>
      <c r="AE32" s="97">
        <v>110.4</v>
      </c>
      <c r="AF32" s="97">
        <v>8561.2000000000007</v>
      </c>
      <c r="AG32" s="97">
        <v>2114.6999999999998</v>
      </c>
      <c r="AH32" s="69">
        <v>56844.3</v>
      </c>
      <c r="AJ32" s="97">
        <v>10017.5</v>
      </c>
      <c r="AL32" s="97">
        <v>13141.7</v>
      </c>
    </row>
    <row r="33" spans="4:38">
      <c r="D33" s="2">
        <v>2011</v>
      </c>
      <c r="E33" s="2">
        <v>2</v>
      </c>
      <c r="F33" s="2">
        <v>2011</v>
      </c>
      <c r="G33" s="2">
        <v>2011</v>
      </c>
      <c r="H33" s="97">
        <v>1752.4</v>
      </c>
      <c r="I33" s="97">
        <v>704.1</v>
      </c>
      <c r="J33" s="97">
        <v>447.1</v>
      </c>
      <c r="K33" s="97">
        <v>3484.9</v>
      </c>
      <c r="L33" s="97">
        <v>2484.6999999999998</v>
      </c>
      <c r="M33" s="97">
        <v>134.4</v>
      </c>
      <c r="N33" s="97">
        <v>2209.8000000000002</v>
      </c>
      <c r="O33" s="97">
        <v>610.70000000000005</v>
      </c>
      <c r="P33" s="97">
        <v>758.8</v>
      </c>
      <c r="Q33" s="97">
        <v>934.1</v>
      </c>
      <c r="R33" s="97">
        <v>0</v>
      </c>
      <c r="S33" s="97">
        <v>1021.9</v>
      </c>
      <c r="T33" s="97">
        <v>1406.9</v>
      </c>
      <c r="U33" s="97">
        <v>17916.900000000001</v>
      </c>
      <c r="V33" s="97">
        <v>10038.6</v>
      </c>
      <c r="W33" s="97">
        <v>938.5</v>
      </c>
      <c r="X33" s="97">
        <v>5140.4000000000005</v>
      </c>
      <c r="Y33" s="97">
        <v>0</v>
      </c>
      <c r="Z33" s="97">
        <v>0</v>
      </c>
      <c r="AA33" s="97">
        <v>1092.4000000000001</v>
      </c>
      <c r="AB33" s="97">
        <v>395.7</v>
      </c>
      <c r="AC33" s="97">
        <v>1692.6</v>
      </c>
      <c r="AD33" s="97">
        <v>1128.0999999999999</v>
      </c>
      <c r="AE33" s="97">
        <v>205.7</v>
      </c>
      <c r="AF33" s="97">
        <v>8050.1</v>
      </c>
      <c r="AG33" s="97">
        <v>2672</v>
      </c>
      <c r="AH33" s="69">
        <v>65220.799999999996</v>
      </c>
      <c r="AJ33" s="97">
        <v>10188</v>
      </c>
      <c r="AL33" s="97">
        <v>13141.6</v>
      </c>
    </row>
    <row r="34" spans="4:38">
      <c r="D34" s="2">
        <v>2011</v>
      </c>
      <c r="E34" s="2">
        <v>3</v>
      </c>
      <c r="F34" s="2">
        <v>2011</v>
      </c>
      <c r="G34" s="2">
        <v>2011</v>
      </c>
      <c r="H34" s="97">
        <v>2046.7</v>
      </c>
      <c r="I34" s="97">
        <v>747.9</v>
      </c>
      <c r="J34" s="97">
        <v>436.8</v>
      </c>
      <c r="K34" s="97">
        <v>5701.5</v>
      </c>
      <c r="L34" s="97">
        <v>2772</v>
      </c>
      <c r="M34" s="97">
        <v>146.4</v>
      </c>
      <c r="N34" s="97">
        <v>2311.5</v>
      </c>
      <c r="O34" s="97">
        <v>440.2</v>
      </c>
      <c r="P34" s="97">
        <v>420.7</v>
      </c>
      <c r="Q34" s="97">
        <v>1143.9000000000001</v>
      </c>
      <c r="R34" s="97">
        <v>0</v>
      </c>
      <c r="S34" s="97">
        <v>989.4</v>
      </c>
      <c r="T34" s="97">
        <v>1480.9</v>
      </c>
      <c r="U34" s="97">
        <v>4997</v>
      </c>
      <c r="V34" s="97">
        <v>9891.2000000000007</v>
      </c>
      <c r="W34" s="97">
        <v>802.9</v>
      </c>
      <c r="X34" s="97">
        <v>5013</v>
      </c>
      <c r="Y34" s="97">
        <v>0</v>
      </c>
      <c r="Z34" s="97">
        <v>0</v>
      </c>
      <c r="AA34" s="97">
        <v>1119.2</v>
      </c>
      <c r="AB34" s="97">
        <v>316.10000000000002</v>
      </c>
      <c r="AC34" s="97">
        <v>968.8</v>
      </c>
      <c r="AD34" s="97">
        <v>1022.6</v>
      </c>
      <c r="AE34" s="97">
        <v>177.3</v>
      </c>
      <c r="AF34" s="97">
        <v>8112.1</v>
      </c>
      <c r="AG34" s="97">
        <v>2187.5</v>
      </c>
      <c r="AH34" s="69">
        <v>53245.600000000006</v>
      </c>
      <c r="AJ34" s="97">
        <v>10006.6</v>
      </c>
      <c r="AL34" s="97">
        <v>13141.7</v>
      </c>
    </row>
    <row r="35" spans="4:38">
      <c r="D35" s="2">
        <v>2011</v>
      </c>
      <c r="E35" s="2">
        <v>4</v>
      </c>
      <c r="F35" s="2">
        <v>2011</v>
      </c>
      <c r="G35" s="2">
        <v>2011</v>
      </c>
      <c r="H35" s="97">
        <v>1520.1</v>
      </c>
      <c r="I35" s="97">
        <v>899.7</v>
      </c>
      <c r="J35" s="97">
        <v>524.6</v>
      </c>
      <c r="K35" s="97">
        <v>7358.2</v>
      </c>
      <c r="L35" s="97">
        <v>3133.9</v>
      </c>
      <c r="M35" s="97">
        <v>135.6</v>
      </c>
      <c r="N35" s="97">
        <v>3958.1</v>
      </c>
      <c r="O35" s="97">
        <v>718.6</v>
      </c>
      <c r="P35" s="97">
        <v>468.7</v>
      </c>
      <c r="Q35" s="97">
        <v>1374.6</v>
      </c>
      <c r="R35" s="97">
        <v>0</v>
      </c>
      <c r="S35" s="97">
        <v>762</v>
      </c>
      <c r="T35" s="97">
        <v>3596</v>
      </c>
      <c r="U35" s="97">
        <v>4340</v>
      </c>
      <c r="V35" s="97">
        <v>13274.9</v>
      </c>
      <c r="W35" s="97">
        <v>1253.9000000000001</v>
      </c>
      <c r="X35" s="97">
        <v>7077.2000000000007</v>
      </c>
      <c r="Y35" s="97">
        <v>0</v>
      </c>
      <c r="Z35" s="97">
        <v>0</v>
      </c>
      <c r="AA35" s="97">
        <v>803.8</v>
      </c>
      <c r="AB35" s="97">
        <v>543.70000000000005</v>
      </c>
      <c r="AC35" s="97">
        <v>1834.8</v>
      </c>
      <c r="AD35" s="97">
        <v>1410.6</v>
      </c>
      <c r="AE35" s="97">
        <v>272.2</v>
      </c>
      <c r="AF35" s="97">
        <v>8785.5</v>
      </c>
      <c r="AG35" s="97">
        <v>3201.5</v>
      </c>
      <c r="AH35" s="69">
        <v>67248.200000000012</v>
      </c>
      <c r="AJ35" s="97">
        <v>13363.699999999999</v>
      </c>
      <c r="AL35" s="97">
        <v>13141.7</v>
      </c>
    </row>
    <row r="36" spans="4:38">
      <c r="D36" s="2">
        <v>2011</v>
      </c>
      <c r="E36" s="2">
        <v>5</v>
      </c>
      <c r="F36" s="2">
        <v>2011</v>
      </c>
      <c r="G36" s="2">
        <v>2012</v>
      </c>
      <c r="H36" s="97">
        <v>1312.2</v>
      </c>
      <c r="I36" s="97">
        <v>936.8</v>
      </c>
      <c r="J36" s="97">
        <v>676.8</v>
      </c>
      <c r="K36" s="97">
        <v>9761.2999999999993</v>
      </c>
      <c r="L36" s="97">
        <v>3515.8</v>
      </c>
      <c r="M36" s="97">
        <v>131.5</v>
      </c>
      <c r="N36" s="97">
        <v>5752</v>
      </c>
      <c r="O36" s="97">
        <v>780.2</v>
      </c>
      <c r="P36" s="97">
        <v>1148.5</v>
      </c>
      <c r="Q36" s="97">
        <v>1649.1</v>
      </c>
      <c r="R36" s="97">
        <v>0</v>
      </c>
      <c r="S36" s="97">
        <v>2089.6999999999998</v>
      </c>
      <c r="T36" s="97">
        <v>4788.8999999999996</v>
      </c>
      <c r="U36" s="97">
        <v>4423.6000000000004</v>
      </c>
      <c r="V36" s="97">
        <v>18779.600000000002</v>
      </c>
      <c r="W36" s="97">
        <v>1681.8</v>
      </c>
      <c r="X36" s="97">
        <v>9455.1</v>
      </c>
      <c r="Y36" s="97">
        <v>2.1</v>
      </c>
      <c r="Z36" s="97">
        <v>1.2</v>
      </c>
      <c r="AA36" s="97">
        <v>1003.3</v>
      </c>
      <c r="AB36" s="97">
        <v>692</v>
      </c>
      <c r="AC36" s="97">
        <v>3099.2</v>
      </c>
      <c r="AD36" s="97">
        <v>1697.3</v>
      </c>
      <c r="AE36" s="97">
        <v>343.1</v>
      </c>
      <c r="AF36" s="97">
        <v>10119.700000000001</v>
      </c>
      <c r="AG36" s="97">
        <v>5165.2</v>
      </c>
      <c r="AH36" s="69">
        <v>89006.000000000015</v>
      </c>
      <c r="AJ36" s="97">
        <v>17401.100000000002</v>
      </c>
      <c r="AL36" s="97">
        <v>13141.6</v>
      </c>
    </row>
    <row r="37" spans="4:38">
      <c r="D37" s="2">
        <v>2011</v>
      </c>
      <c r="E37" s="2">
        <v>6</v>
      </c>
      <c r="F37" s="2">
        <v>2011</v>
      </c>
      <c r="G37" s="2">
        <v>2012</v>
      </c>
      <c r="H37" s="97">
        <v>2712.8999999999996</v>
      </c>
      <c r="I37" s="97">
        <v>924.5</v>
      </c>
      <c r="J37" s="97">
        <v>561.6</v>
      </c>
      <c r="K37" s="97">
        <v>44403.6</v>
      </c>
      <c r="L37" s="97">
        <v>3859.6</v>
      </c>
      <c r="M37" s="97">
        <v>122.6</v>
      </c>
      <c r="N37" s="97">
        <v>7033.0999999999995</v>
      </c>
      <c r="O37" s="97">
        <v>809.3</v>
      </c>
      <c r="P37" s="97">
        <v>1575.7</v>
      </c>
      <c r="Q37" s="97">
        <v>2194.4</v>
      </c>
      <c r="R37" s="97">
        <v>0</v>
      </c>
      <c r="S37" s="97">
        <v>2052.1</v>
      </c>
      <c r="T37" s="97">
        <v>4481.2</v>
      </c>
      <c r="U37" s="97">
        <v>3871.6</v>
      </c>
      <c r="V37" s="97">
        <v>25478.2</v>
      </c>
      <c r="W37" s="97">
        <v>2009.1</v>
      </c>
      <c r="X37" s="97">
        <v>10731.6</v>
      </c>
      <c r="Y37" s="97">
        <v>6.6</v>
      </c>
      <c r="Z37" s="97">
        <v>0</v>
      </c>
      <c r="AA37" s="97">
        <v>2070.8000000000002</v>
      </c>
      <c r="AB37" s="97">
        <v>642.70000000000005</v>
      </c>
      <c r="AC37" s="97">
        <v>4107.7</v>
      </c>
      <c r="AD37" s="97">
        <v>1598.3</v>
      </c>
      <c r="AE37" s="97">
        <v>397.9</v>
      </c>
      <c r="AF37" s="97">
        <v>10252.6</v>
      </c>
      <c r="AG37" s="97">
        <v>5875.8</v>
      </c>
      <c r="AH37" s="69">
        <v>137773.5</v>
      </c>
      <c r="AJ37" s="97">
        <v>19878.7</v>
      </c>
      <c r="AL37" s="97">
        <v>13141.7</v>
      </c>
    </row>
    <row r="38" spans="4:38">
      <c r="D38" s="2">
        <v>2011</v>
      </c>
      <c r="E38" s="2">
        <v>7</v>
      </c>
      <c r="F38" s="2">
        <v>2012</v>
      </c>
      <c r="G38" s="2">
        <v>2012</v>
      </c>
      <c r="H38" s="97">
        <v>2838.2000000000003</v>
      </c>
      <c r="I38" s="97">
        <v>986.3</v>
      </c>
      <c r="J38" s="97">
        <v>886.8</v>
      </c>
      <c r="K38" s="97">
        <v>11479.3</v>
      </c>
      <c r="L38" s="97">
        <v>4096.3</v>
      </c>
      <c r="M38" s="97">
        <v>121.1</v>
      </c>
      <c r="N38" s="97">
        <v>8432.6</v>
      </c>
      <c r="O38" s="97">
        <v>896.9</v>
      </c>
      <c r="P38" s="97">
        <v>1335.1999999999998</v>
      </c>
      <c r="Q38" s="97">
        <v>2210.6</v>
      </c>
      <c r="R38" s="97">
        <v>0</v>
      </c>
      <c r="S38" s="97">
        <v>2323.8000000000002</v>
      </c>
      <c r="T38" s="97">
        <v>5381.4</v>
      </c>
      <c r="U38" s="97">
        <v>5066.2</v>
      </c>
      <c r="V38" s="97">
        <v>29229.300000000003</v>
      </c>
      <c r="W38" s="97">
        <v>2308.6</v>
      </c>
      <c r="X38" s="97">
        <v>12646.199999999999</v>
      </c>
      <c r="Y38" s="97">
        <v>2.8</v>
      </c>
      <c r="Z38" s="97">
        <v>74.8</v>
      </c>
      <c r="AA38" s="97">
        <v>2144.1999999999998</v>
      </c>
      <c r="AB38" s="97">
        <v>667.1</v>
      </c>
      <c r="AC38" s="97">
        <v>4539.5</v>
      </c>
      <c r="AD38" s="97">
        <v>1697.8</v>
      </c>
      <c r="AE38" s="97">
        <v>344.1</v>
      </c>
      <c r="AF38" s="97">
        <v>11725.7</v>
      </c>
      <c r="AG38" s="97">
        <v>7046.8</v>
      </c>
      <c r="AH38" s="69">
        <v>118481.60000000002</v>
      </c>
      <c r="AJ38" s="97">
        <v>22737.600000000002</v>
      </c>
      <c r="AL38" s="97">
        <v>13141.7</v>
      </c>
    </row>
    <row r="39" spans="4:38">
      <c r="D39" s="2">
        <v>2011</v>
      </c>
      <c r="E39" s="2">
        <v>8</v>
      </c>
      <c r="F39" s="2">
        <v>2012</v>
      </c>
      <c r="G39" s="2">
        <v>2012</v>
      </c>
      <c r="H39" s="97">
        <v>3325.8</v>
      </c>
      <c r="I39" s="97">
        <v>1048</v>
      </c>
      <c r="J39" s="97">
        <v>942.7</v>
      </c>
      <c r="K39" s="97">
        <v>11226.5</v>
      </c>
      <c r="L39" s="97">
        <v>4095.1</v>
      </c>
      <c r="M39" s="97">
        <v>129.19999999999999</v>
      </c>
      <c r="N39" s="97">
        <v>7884</v>
      </c>
      <c r="O39" s="97">
        <v>887.2</v>
      </c>
      <c r="P39" s="97">
        <v>1241.3</v>
      </c>
      <c r="Q39" s="97">
        <v>1718.5</v>
      </c>
      <c r="R39" s="97">
        <v>0</v>
      </c>
      <c r="S39" s="97">
        <v>2097.9</v>
      </c>
      <c r="T39" s="97">
        <v>5087.3999999999996</v>
      </c>
      <c r="U39" s="97">
        <v>4347.8</v>
      </c>
      <c r="V39" s="97">
        <v>28845.599999999999</v>
      </c>
      <c r="W39" s="97">
        <v>2297.3000000000002</v>
      </c>
      <c r="X39" s="97">
        <v>13162.400000000001</v>
      </c>
      <c r="Y39" s="97">
        <v>3.5</v>
      </c>
      <c r="Z39" s="97">
        <v>77.3</v>
      </c>
      <c r="AA39" s="97">
        <v>2134.1999999999998</v>
      </c>
      <c r="AB39" s="97">
        <v>693.4</v>
      </c>
      <c r="AC39" s="97">
        <v>4390.1000000000004</v>
      </c>
      <c r="AD39" s="97">
        <v>1655</v>
      </c>
      <c r="AE39" s="97">
        <v>418.3</v>
      </c>
      <c r="AF39" s="97">
        <v>11445.2</v>
      </c>
      <c r="AG39" s="97">
        <v>7362.4000000000005</v>
      </c>
      <c r="AH39" s="69">
        <v>116516.1</v>
      </c>
      <c r="AJ39" s="97">
        <v>22010.400000000001</v>
      </c>
      <c r="AL39" s="97">
        <v>13141.6</v>
      </c>
    </row>
    <row r="40" spans="4:38">
      <c r="D40" s="2">
        <v>2011</v>
      </c>
      <c r="E40" s="2">
        <v>9</v>
      </c>
      <c r="F40" s="2">
        <v>2012</v>
      </c>
      <c r="G40" s="2">
        <v>2012</v>
      </c>
      <c r="H40" s="97">
        <v>2700.4</v>
      </c>
      <c r="I40" s="97">
        <v>998.1</v>
      </c>
      <c r="J40" s="97">
        <v>850.8</v>
      </c>
      <c r="K40" s="97">
        <v>10258.4</v>
      </c>
      <c r="L40" s="97">
        <v>3745.1</v>
      </c>
      <c r="M40" s="97">
        <v>120.2</v>
      </c>
      <c r="N40" s="97">
        <v>7062.0999999999995</v>
      </c>
      <c r="O40" s="97">
        <v>887.2</v>
      </c>
      <c r="P40" s="97">
        <v>1178.5</v>
      </c>
      <c r="Q40" s="97">
        <v>1663.6</v>
      </c>
      <c r="R40" s="97">
        <v>0</v>
      </c>
      <c r="S40" s="97">
        <v>1932.8</v>
      </c>
      <c r="T40" s="97">
        <v>5481.1</v>
      </c>
      <c r="U40" s="97">
        <v>4123.3</v>
      </c>
      <c r="V40" s="97">
        <v>25973.200000000001</v>
      </c>
      <c r="W40" s="97">
        <v>2010.7</v>
      </c>
      <c r="X40" s="97">
        <v>11639.7</v>
      </c>
      <c r="Y40" s="97">
        <v>2.6</v>
      </c>
      <c r="Z40" s="97">
        <v>71.2</v>
      </c>
      <c r="AA40" s="97">
        <v>2044.7</v>
      </c>
      <c r="AB40" s="97">
        <v>626.4</v>
      </c>
      <c r="AC40" s="97">
        <v>3739.2</v>
      </c>
      <c r="AD40" s="97">
        <v>1537.7</v>
      </c>
      <c r="AE40" s="97">
        <v>730.8</v>
      </c>
      <c r="AF40" s="97">
        <v>10501.6</v>
      </c>
      <c r="AG40" s="97">
        <v>6123.2</v>
      </c>
      <c r="AH40" s="69">
        <v>106002.59999999999</v>
      </c>
      <c r="AJ40" s="97">
        <v>19789.8</v>
      </c>
      <c r="AL40" s="97">
        <v>13141.6</v>
      </c>
    </row>
    <row r="41" spans="4:38">
      <c r="D41" s="2">
        <v>2011</v>
      </c>
      <c r="E41" s="2">
        <v>10</v>
      </c>
      <c r="F41" s="2">
        <v>2012</v>
      </c>
      <c r="G41" s="2">
        <v>2012</v>
      </c>
      <c r="H41" s="97">
        <v>206.3</v>
      </c>
      <c r="I41" s="97">
        <v>873.4</v>
      </c>
      <c r="J41" s="97">
        <v>765.5</v>
      </c>
      <c r="K41" s="97">
        <v>8786.6</v>
      </c>
      <c r="L41" s="97">
        <v>3265</v>
      </c>
      <c r="M41" s="97">
        <v>144.5</v>
      </c>
      <c r="N41" s="97">
        <v>6055.5999999999995</v>
      </c>
      <c r="O41" s="97">
        <v>727.3</v>
      </c>
      <c r="P41" s="97">
        <v>687.9</v>
      </c>
      <c r="Q41" s="97">
        <v>1413.4</v>
      </c>
      <c r="R41" s="97">
        <v>0</v>
      </c>
      <c r="S41" s="97">
        <v>2112.1999999999998</v>
      </c>
      <c r="T41" s="97">
        <v>5091.8</v>
      </c>
      <c r="U41" s="97">
        <v>3902.9</v>
      </c>
      <c r="V41" s="97">
        <v>14294.8</v>
      </c>
      <c r="W41" s="97">
        <v>1438.8</v>
      </c>
      <c r="X41" s="97">
        <v>10106.1</v>
      </c>
      <c r="Y41" s="97">
        <v>0.1</v>
      </c>
      <c r="Z41" s="97">
        <v>3.3</v>
      </c>
      <c r="AA41" s="97">
        <v>850.8</v>
      </c>
      <c r="AB41" s="97">
        <v>527.5</v>
      </c>
      <c r="AC41" s="97">
        <v>3266.5</v>
      </c>
      <c r="AD41" s="97">
        <v>1470</v>
      </c>
      <c r="AE41" s="97">
        <v>305.2</v>
      </c>
      <c r="AF41" s="97">
        <v>9243.6</v>
      </c>
      <c r="AG41" s="97">
        <v>4078.4</v>
      </c>
      <c r="AH41" s="69">
        <v>79617.5</v>
      </c>
      <c r="AJ41" s="97">
        <v>14599.8</v>
      </c>
      <c r="AL41" s="97">
        <v>9753.1</v>
      </c>
    </row>
    <row r="42" spans="4:38">
      <c r="D42" s="2">
        <v>2011</v>
      </c>
      <c r="E42" s="2">
        <v>11</v>
      </c>
      <c r="F42" s="2">
        <v>2012</v>
      </c>
      <c r="G42" s="2">
        <v>2012</v>
      </c>
      <c r="H42" s="97">
        <v>1243.9000000000001</v>
      </c>
      <c r="I42" s="97">
        <v>683.8</v>
      </c>
      <c r="J42" s="97">
        <v>511.2</v>
      </c>
      <c r="K42" s="97">
        <v>6056</v>
      </c>
      <c r="L42" s="97">
        <v>2780.2</v>
      </c>
      <c r="M42" s="97">
        <v>138.4</v>
      </c>
      <c r="N42" s="97">
        <v>2622.4</v>
      </c>
      <c r="O42" s="97">
        <v>493.1</v>
      </c>
      <c r="P42" s="97">
        <v>391.5</v>
      </c>
      <c r="Q42" s="97">
        <v>1060.5</v>
      </c>
      <c r="R42" s="97">
        <v>0</v>
      </c>
      <c r="S42" s="97">
        <v>1910.3</v>
      </c>
      <c r="T42" s="97">
        <v>2240.9</v>
      </c>
      <c r="U42" s="97">
        <v>3343.3</v>
      </c>
      <c r="V42" s="97">
        <v>11161.2</v>
      </c>
      <c r="W42" s="97">
        <v>888.5</v>
      </c>
      <c r="X42" s="97">
        <v>6028.9</v>
      </c>
      <c r="Y42" s="97">
        <v>0</v>
      </c>
      <c r="Z42" s="97">
        <v>0</v>
      </c>
      <c r="AA42" s="97">
        <v>985.1</v>
      </c>
      <c r="AB42" s="97">
        <v>426.3</v>
      </c>
      <c r="AC42" s="97">
        <v>2368.4</v>
      </c>
      <c r="AD42" s="97">
        <v>1115.0999999999999</v>
      </c>
      <c r="AE42" s="97">
        <v>263.3</v>
      </c>
      <c r="AF42" s="97">
        <v>7263.9</v>
      </c>
      <c r="AG42" s="97">
        <v>2664.8</v>
      </c>
      <c r="AH42" s="69">
        <v>56641.000000000007</v>
      </c>
      <c r="AJ42" s="97">
        <v>11371.7</v>
      </c>
      <c r="AL42" s="97">
        <v>6474.9</v>
      </c>
    </row>
    <row r="43" spans="4:38">
      <c r="D43" s="2">
        <v>2011</v>
      </c>
      <c r="E43" s="2">
        <v>12</v>
      </c>
      <c r="F43" s="2">
        <v>2012</v>
      </c>
      <c r="G43" s="2">
        <v>2012</v>
      </c>
      <c r="H43" s="97">
        <v>1416.3</v>
      </c>
      <c r="I43" s="97">
        <v>750.2</v>
      </c>
      <c r="J43" s="97">
        <v>552.6</v>
      </c>
      <c r="K43" s="97">
        <v>6639.5</v>
      </c>
      <c r="L43" s="97">
        <v>2885</v>
      </c>
      <c r="M43" s="97">
        <v>145.19999999999999</v>
      </c>
      <c r="N43" s="97">
        <v>2745.6</v>
      </c>
      <c r="O43" s="97">
        <v>518.4</v>
      </c>
      <c r="P43" s="97">
        <v>472.9</v>
      </c>
      <c r="Q43" s="97">
        <v>1216.7</v>
      </c>
      <c r="R43" s="97">
        <v>0</v>
      </c>
      <c r="S43" s="97">
        <v>1649.5</v>
      </c>
      <c r="T43" s="97">
        <v>1771.5</v>
      </c>
      <c r="U43" s="97">
        <v>3460.3</v>
      </c>
      <c r="V43" s="97">
        <v>12455.2</v>
      </c>
      <c r="W43" s="97">
        <v>862</v>
      </c>
      <c r="X43" s="97">
        <v>9374.2000000000007</v>
      </c>
      <c r="Y43" s="97">
        <v>0</v>
      </c>
      <c r="Z43" s="97">
        <v>80.8</v>
      </c>
      <c r="AA43" s="97">
        <v>1143.2</v>
      </c>
      <c r="AB43" s="97">
        <v>380.7</v>
      </c>
      <c r="AC43" s="97">
        <v>1885.2</v>
      </c>
      <c r="AD43" s="97">
        <v>1192.8</v>
      </c>
      <c r="AE43" s="97">
        <v>307.8</v>
      </c>
      <c r="AF43" s="97">
        <v>7805.5</v>
      </c>
      <c r="AG43" s="97">
        <v>2365.2999999999997</v>
      </c>
      <c r="AH43" s="69">
        <v>62076.400000000009</v>
      </c>
      <c r="AJ43" s="97">
        <v>12682</v>
      </c>
      <c r="AL43" s="97">
        <v>8740</v>
      </c>
    </row>
    <row r="44" spans="4:38">
      <c r="D44" s="2">
        <v>2012</v>
      </c>
      <c r="E44" s="2">
        <v>1</v>
      </c>
      <c r="F44" s="2">
        <v>2012</v>
      </c>
      <c r="G44" s="2">
        <v>2012</v>
      </c>
      <c r="H44" s="97">
        <v>1428.4</v>
      </c>
      <c r="I44" s="97">
        <v>810.5</v>
      </c>
      <c r="J44" s="97">
        <v>624</v>
      </c>
      <c r="K44" s="97">
        <v>8237</v>
      </c>
      <c r="L44" s="97">
        <v>2772.2</v>
      </c>
      <c r="M44" s="97">
        <v>145.6</v>
      </c>
      <c r="N44" s="97">
        <v>2883.7</v>
      </c>
      <c r="O44" s="97">
        <v>564.4</v>
      </c>
      <c r="P44" s="97">
        <v>439.8</v>
      </c>
      <c r="Q44" s="97">
        <v>1235.2</v>
      </c>
      <c r="R44" s="97">
        <v>0</v>
      </c>
      <c r="S44" s="97">
        <v>1352.4</v>
      </c>
      <c r="T44" s="97">
        <v>1397</v>
      </c>
      <c r="U44" s="97">
        <v>9959</v>
      </c>
      <c r="V44" s="97">
        <v>9603.4</v>
      </c>
      <c r="W44" s="97">
        <v>940.3</v>
      </c>
      <c r="X44" s="97">
        <v>6862.5</v>
      </c>
      <c r="Y44" s="97">
        <v>0</v>
      </c>
      <c r="Z44" s="97">
        <v>0</v>
      </c>
      <c r="AA44" s="97">
        <v>911.8</v>
      </c>
      <c r="AB44" s="97">
        <v>435.6</v>
      </c>
      <c r="AC44" s="97">
        <v>2054.3000000000002</v>
      </c>
      <c r="AD44" s="97">
        <v>1163.9000000000001</v>
      </c>
      <c r="AE44" s="97">
        <v>257.60000000000002</v>
      </c>
      <c r="AF44" s="97">
        <v>8263.1</v>
      </c>
      <c r="AG44" s="97">
        <v>2906</v>
      </c>
      <c r="AH44" s="69">
        <v>65247.700000000004</v>
      </c>
      <c r="AJ44" s="97">
        <v>9739.6</v>
      </c>
      <c r="AL44" s="97">
        <v>15368.5</v>
      </c>
    </row>
    <row r="45" spans="4:38">
      <c r="D45" s="2">
        <v>2012</v>
      </c>
      <c r="E45" s="2">
        <v>2</v>
      </c>
      <c r="F45" s="2">
        <v>2012</v>
      </c>
      <c r="G45" s="2">
        <v>2012</v>
      </c>
      <c r="H45" s="97">
        <v>1813.9</v>
      </c>
      <c r="I45" s="97">
        <v>717.7</v>
      </c>
      <c r="J45" s="97">
        <v>1003.7</v>
      </c>
      <c r="K45" s="97">
        <v>4283.1000000000004</v>
      </c>
      <c r="L45" s="97">
        <v>2496.5</v>
      </c>
      <c r="M45" s="97">
        <v>133.6</v>
      </c>
      <c r="N45" s="97">
        <v>3044.7</v>
      </c>
      <c r="O45" s="97">
        <v>505</v>
      </c>
      <c r="P45" s="97">
        <v>348</v>
      </c>
      <c r="Q45" s="97">
        <v>1278.7</v>
      </c>
      <c r="R45" s="97">
        <v>0</v>
      </c>
      <c r="S45" s="97">
        <v>1007.6</v>
      </c>
      <c r="T45" s="97">
        <v>1263</v>
      </c>
      <c r="U45" s="97">
        <v>8487.2999999999993</v>
      </c>
      <c r="V45" s="97">
        <v>11410.4</v>
      </c>
      <c r="W45" s="97">
        <v>996.6</v>
      </c>
      <c r="X45" s="97">
        <v>6109.9</v>
      </c>
      <c r="Y45" s="97">
        <v>0</v>
      </c>
      <c r="Z45" s="97">
        <v>5.5</v>
      </c>
      <c r="AA45" s="97">
        <v>1063.4000000000001</v>
      </c>
      <c r="AB45" s="97">
        <v>466</v>
      </c>
      <c r="AC45" s="97">
        <v>2268.9</v>
      </c>
      <c r="AD45" s="97">
        <v>1032.4000000000001</v>
      </c>
      <c r="AE45" s="97">
        <v>239.1</v>
      </c>
      <c r="AF45" s="97">
        <v>8103</v>
      </c>
      <c r="AG45" s="97">
        <v>2973.1</v>
      </c>
      <c r="AH45" s="69">
        <v>61051.1</v>
      </c>
      <c r="AJ45" s="97">
        <v>11590.699999999999</v>
      </c>
      <c r="AL45" s="97">
        <v>15368.5</v>
      </c>
    </row>
    <row r="46" spans="4:38">
      <c r="D46" s="2">
        <v>2012</v>
      </c>
      <c r="E46" s="2">
        <v>3</v>
      </c>
      <c r="F46" s="2">
        <v>2012</v>
      </c>
      <c r="G46" s="2">
        <v>2012</v>
      </c>
      <c r="H46" s="97">
        <v>1357.5</v>
      </c>
      <c r="I46" s="97">
        <v>852.5</v>
      </c>
      <c r="J46" s="97">
        <v>636.4</v>
      </c>
      <c r="K46" s="97">
        <v>6831.7</v>
      </c>
      <c r="L46" s="97">
        <v>2768.5</v>
      </c>
      <c r="M46" s="97">
        <v>141</v>
      </c>
      <c r="N46" s="97">
        <v>2771.3999999999996</v>
      </c>
      <c r="O46" s="97">
        <v>519.29999999999995</v>
      </c>
      <c r="P46" s="97">
        <v>1021.9</v>
      </c>
      <c r="Q46" s="97">
        <v>1154</v>
      </c>
      <c r="R46" s="97">
        <v>0</v>
      </c>
      <c r="S46" s="97">
        <v>1657.9</v>
      </c>
      <c r="T46" s="97">
        <v>1391.6</v>
      </c>
      <c r="U46" s="97">
        <v>3402.8</v>
      </c>
      <c r="V46" s="97">
        <v>12634.4</v>
      </c>
      <c r="W46" s="97">
        <v>1069.2</v>
      </c>
      <c r="X46" s="97">
        <v>7332</v>
      </c>
      <c r="Y46" s="97">
        <v>0</v>
      </c>
      <c r="Z46" s="97">
        <v>12.8</v>
      </c>
      <c r="AA46" s="97">
        <v>1137.0999999999999</v>
      </c>
      <c r="AB46" s="97">
        <v>383.1</v>
      </c>
      <c r="AC46" s="97">
        <v>2301.6999999999998</v>
      </c>
      <c r="AD46" s="97">
        <v>1237.3</v>
      </c>
      <c r="AE46" s="97">
        <v>274.39999999999998</v>
      </c>
      <c r="AF46" s="97">
        <v>9020.9</v>
      </c>
      <c r="AG46" s="97">
        <v>2577</v>
      </c>
      <c r="AH46" s="69">
        <v>62486.400000000001</v>
      </c>
      <c r="AJ46" s="97">
        <v>12810.6</v>
      </c>
      <c r="AL46" s="97">
        <v>15368.5</v>
      </c>
    </row>
    <row r="47" spans="4:38">
      <c r="D47" s="2">
        <v>2012</v>
      </c>
      <c r="E47" s="2">
        <v>4</v>
      </c>
      <c r="F47" s="2">
        <v>2012</v>
      </c>
      <c r="G47" s="2">
        <v>2012</v>
      </c>
      <c r="H47" s="97">
        <v>1299.0999999999999</v>
      </c>
      <c r="I47" s="97">
        <v>842.7</v>
      </c>
      <c r="J47" s="97">
        <v>534.9</v>
      </c>
      <c r="K47" s="97">
        <v>7363.4</v>
      </c>
      <c r="L47" s="97">
        <v>2728.6</v>
      </c>
      <c r="M47" s="97">
        <v>133.19999999999999</v>
      </c>
      <c r="N47" s="97">
        <v>3963.3999999999996</v>
      </c>
      <c r="O47" s="97">
        <v>486.5</v>
      </c>
      <c r="P47" s="97">
        <v>907.9</v>
      </c>
      <c r="Q47" s="97">
        <v>1186.7</v>
      </c>
      <c r="R47" s="97">
        <v>0</v>
      </c>
      <c r="S47" s="97">
        <v>1475.4</v>
      </c>
      <c r="T47" s="97">
        <v>1783.8</v>
      </c>
      <c r="U47" s="97">
        <v>6325.6</v>
      </c>
      <c r="V47" s="97">
        <v>13076.3</v>
      </c>
      <c r="W47" s="97">
        <v>1303.5999999999999</v>
      </c>
      <c r="X47" s="97">
        <v>6283.7</v>
      </c>
      <c r="Y47" s="97">
        <v>0</v>
      </c>
      <c r="Z47" s="97">
        <v>0.6</v>
      </c>
      <c r="AA47" s="97">
        <v>984.1</v>
      </c>
      <c r="AB47" s="97">
        <v>432.5</v>
      </c>
      <c r="AC47" s="97">
        <v>1821.4</v>
      </c>
      <c r="AD47" s="97">
        <v>1131.9000000000001</v>
      </c>
      <c r="AE47" s="97">
        <v>239.5</v>
      </c>
      <c r="AF47" s="97">
        <v>8638.9</v>
      </c>
      <c r="AG47" s="97">
        <v>3066.6</v>
      </c>
      <c r="AH47" s="69">
        <v>66010.3</v>
      </c>
      <c r="AJ47" s="97">
        <v>13228.099999999999</v>
      </c>
      <c r="AL47" s="97">
        <v>15368.5</v>
      </c>
    </row>
    <row r="48" spans="4:38">
      <c r="D48" s="2">
        <v>2012</v>
      </c>
      <c r="E48" s="2">
        <v>5</v>
      </c>
      <c r="F48" s="2">
        <v>2012</v>
      </c>
      <c r="G48" s="2">
        <v>2013</v>
      </c>
      <c r="H48" s="97">
        <v>1120</v>
      </c>
      <c r="I48" s="97">
        <v>962.8</v>
      </c>
      <c r="J48" s="97">
        <v>657.1</v>
      </c>
      <c r="K48" s="97">
        <v>10473</v>
      </c>
      <c r="L48" s="97">
        <v>3277.5</v>
      </c>
      <c r="M48" s="97">
        <v>133.6</v>
      </c>
      <c r="N48" s="97">
        <v>7330.8</v>
      </c>
      <c r="O48" s="97">
        <v>620.9</v>
      </c>
      <c r="P48" s="97">
        <v>860.9</v>
      </c>
      <c r="Q48" s="97">
        <v>1562.7</v>
      </c>
      <c r="R48" s="97">
        <v>0</v>
      </c>
      <c r="S48" s="97">
        <v>1911.6</v>
      </c>
      <c r="T48" s="97">
        <v>2097.5</v>
      </c>
      <c r="U48" s="97">
        <v>5071.1000000000004</v>
      </c>
      <c r="V48" s="97">
        <v>17806</v>
      </c>
      <c r="W48" s="97">
        <v>1836.6</v>
      </c>
      <c r="X48" s="97">
        <v>9330.4</v>
      </c>
      <c r="Y48" s="97">
        <v>0</v>
      </c>
      <c r="Z48" s="97">
        <v>11.8</v>
      </c>
      <c r="AA48" s="97">
        <v>1097.7</v>
      </c>
      <c r="AB48" s="97">
        <v>552.6</v>
      </c>
      <c r="AC48" s="97">
        <v>2805.6</v>
      </c>
      <c r="AD48" s="97">
        <v>1390.2</v>
      </c>
      <c r="AE48" s="97">
        <v>286.8</v>
      </c>
      <c r="AF48" s="97">
        <v>10356.200000000001</v>
      </c>
      <c r="AG48" s="97">
        <v>5024.2</v>
      </c>
      <c r="AH48" s="69">
        <v>86577.600000000006</v>
      </c>
      <c r="AJ48" s="97">
        <v>18028.8</v>
      </c>
      <c r="AL48" s="97">
        <v>15368.5</v>
      </c>
    </row>
    <row r="49" spans="4:38">
      <c r="D49" s="2">
        <v>2012</v>
      </c>
      <c r="E49" s="2">
        <v>6</v>
      </c>
      <c r="F49" s="2">
        <v>2012</v>
      </c>
      <c r="G49" s="2">
        <v>2013</v>
      </c>
      <c r="H49" s="97">
        <v>1106</v>
      </c>
      <c r="I49" s="97">
        <v>969.2</v>
      </c>
      <c r="J49" s="97">
        <v>739.8</v>
      </c>
      <c r="K49" s="97">
        <v>11049.5</v>
      </c>
      <c r="L49" s="97">
        <v>3492.3</v>
      </c>
      <c r="M49" s="97">
        <v>126.5</v>
      </c>
      <c r="N49" s="97">
        <v>8571.7000000000007</v>
      </c>
      <c r="O49" s="97">
        <v>736.7</v>
      </c>
      <c r="P49" s="97">
        <v>1183.5</v>
      </c>
      <c r="Q49" s="97">
        <v>1610.2</v>
      </c>
      <c r="R49" s="97">
        <v>0</v>
      </c>
      <c r="S49" s="97">
        <v>2188.1</v>
      </c>
      <c r="T49" s="97">
        <v>2350.8000000000002</v>
      </c>
      <c r="U49" s="97">
        <v>5308.2</v>
      </c>
      <c r="V49" s="97">
        <v>20871.7</v>
      </c>
      <c r="W49" s="97">
        <v>2011</v>
      </c>
      <c r="X49" s="97">
        <v>9595.9</v>
      </c>
      <c r="Y49" s="97">
        <v>8.4</v>
      </c>
      <c r="Z49" s="97">
        <v>148.30000000000001</v>
      </c>
      <c r="AA49" s="97">
        <v>941.6</v>
      </c>
      <c r="AB49" s="97">
        <v>618.9</v>
      </c>
      <c r="AC49" s="97">
        <v>3701.4</v>
      </c>
      <c r="AD49" s="97">
        <v>1462.4</v>
      </c>
      <c r="AE49" s="97">
        <v>307.89999999999998</v>
      </c>
      <c r="AF49" s="97">
        <v>10998.1</v>
      </c>
      <c r="AG49" s="97">
        <v>6769.5</v>
      </c>
      <c r="AH49" s="69">
        <v>96867.599999999977</v>
      </c>
      <c r="AJ49" s="97">
        <v>21207</v>
      </c>
      <c r="AL49" s="97">
        <v>15368.5</v>
      </c>
    </row>
    <row r="50" spans="4:38">
      <c r="D50" s="2">
        <v>2012</v>
      </c>
      <c r="E50" s="2">
        <v>7</v>
      </c>
      <c r="F50" s="2">
        <v>2013</v>
      </c>
      <c r="G50" s="2">
        <v>2013</v>
      </c>
      <c r="H50" s="97">
        <v>467.9</v>
      </c>
      <c r="I50" s="97">
        <v>1031.3</v>
      </c>
      <c r="J50" s="97">
        <v>886.3</v>
      </c>
      <c r="K50" s="97">
        <v>11957.4</v>
      </c>
      <c r="L50" s="97">
        <v>3901</v>
      </c>
      <c r="M50" s="97">
        <v>127.7</v>
      </c>
      <c r="N50" s="97">
        <v>8540</v>
      </c>
      <c r="O50" s="97">
        <v>903.2</v>
      </c>
      <c r="P50" s="97">
        <v>1129.8</v>
      </c>
      <c r="Q50" s="97">
        <v>1831.2</v>
      </c>
      <c r="R50" s="97">
        <v>0</v>
      </c>
      <c r="S50" s="97">
        <v>2094.8000000000002</v>
      </c>
      <c r="T50" s="97">
        <v>2668.7</v>
      </c>
      <c r="U50" s="97">
        <v>5599.9</v>
      </c>
      <c r="V50" s="97">
        <v>21141.599999999999</v>
      </c>
      <c r="W50" s="97">
        <v>2278.3000000000002</v>
      </c>
      <c r="X50" s="97">
        <v>10861</v>
      </c>
      <c r="Y50" s="97">
        <v>18.899999999999999</v>
      </c>
      <c r="Z50" s="97">
        <v>189</v>
      </c>
      <c r="AA50" s="97">
        <v>1173.2</v>
      </c>
      <c r="AB50" s="97">
        <v>672</v>
      </c>
      <c r="AC50" s="97">
        <v>4905.1000000000004</v>
      </c>
      <c r="AD50" s="97">
        <v>1599.6</v>
      </c>
      <c r="AE50" s="97">
        <v>378.2</v>
      </c>
      <c r="AF50" s="97">
        <v>11207.9</v>
      </c>
      <c r="AG50" s="97">
        <v>7429.5</v>
      </c>
      <c r="AH50" s="69">
        <v>102993.5</v>
      </c>
      <c r="AJ50" s="97">
        <v>21551.5</v>
      </c>
      <c r="AL50" s="97">
        <v>15368.5</v>
      </c>
    </row>
    <row r="51" spans="4:38">
      <c r="D51" s="2">
        <v>2012</v>
      </c>
      <c r="E51" s="2">
        <v>8</v>
      </c>
      <c r="F51" s="2">
        <v>2013</v>
      </c>
      <c r="G51" s="2">
        <v>2013</v>
      </c>
      <c r="H51" s="97">
        <v>192</v>
      </c>
      <c r="I51" s="97">
        <v>1207.5</v>
      </c>
      <c r="J51" s="97">
        <v>936.3</v>
      </c>
      <c r="K51" s="97">
        <v>12349.6</v>
      </c>
      <c r="L51" s="97">
        <v>4115.8</v>
      </c>
      <c r="M51" s="97">
        <v>125.1</v>
      </c>
      <c r="N51" s="97">
        <v>8924.2000000000007</v>
      </c>
      <c r="O51" s="97">
        <v>946.1</v>
      </c>
      <c r="P51" s="97">
        <v>1103</v>
      </c>
      <c r="Q51" s="97">
        <v>1995.3</v>
      </c>
      <c r="R51" s="97">
        <v>0</v>
      </c>
      <c r="S51" s="97">
        <v>2255.4</v>
      </c>
      <c r="T51" s="97">
        <v>3025.4</v>
      </c>
      <c r="U51" s="97">
        <v>6340.5</v>
      </c>
      <c r="V51" s="97">
        <v>22208.799999999999</v>
      </c>
      <c r="W51" s="97">
        <v>2395.3000000000002</v>
      </c>
      <c r="X51" s="97">
        <v>12942.8</v>
      </c>
      <c r="Y51" s="97">
        <v>50.6</v>
      </c>
      <c r="Z51" s="97">
        <v>263.2</v>
      </c>
      <c r="AA51" s="97">
        <v>1178.3</v>
      </c>
      <c r="AB51" s="97">
        <v>770.8</v>
      </c>
      <c r="AC51" s="97">
        <v>5571.5</v>
      </c>
      <c r="AD51" s="97">
        <v>1657.9</v>
      </c>
      <c r="AE51" s="97">
        <v>352.7</v>
      </c>
      <c r="AF51" s="97">
        <v>12207</v>
      </c>
      <c r="AG51" s="97">
        <v>7764.0999999999995</v>
      </c>
      <c r="AH51" s="69">
        <v>110879.20000000001</v>
      </c>
      <c r="AJ51" s="97">
        <v>22665.1</v>
      </c>
      <c r="AL51" s="97">
        <v>15368.5</v>
      </c>
    </row>
    <row r="52" spans="4:38">
      <c r="D52" s="2">
        <v>2012</v>
      </c>
      <c r="E52" s="2">
        <v>9</v>
      </c>
      <c r="F52" s="2">
        <v>2013</v>
      </c>
      <c r="G52" s="2">
        <v>2013</v>
      </c>
      <c r="H52" s="97">
        <v>52.6</v>
      </c>
      <c r="I52" s="97">
        <v>1138.5999999999999</v>
      </c>
      <c r="J52" s="97">
        <v>754.6</v>
      </c>
      <c r="K52" s="97">
        <v>11351.3</v>
      </c>
      <c r="L52" s="97">
        <v>3796.7</v>
      </c>
      <c r="M52" s="97">
        <v>119.4</v>
      </c>
      <c r="N52" s="97">
        <v>8015.0999999999995</v>
      </c>
      <c r="O52" s="97">
        <v>904.7</v>
      </c>
      <c r="P52" s="97">
        <v>949.6</v>
      </c>
      <c r="Q52" s="97">
        <v>1729.9</v>
      </c>
      <c r="R52" s="97">
        <v>0</v>
      </c>
      <c r="S52" s="97">
        <v>2086</v>
      </c>
      <c r="T52" s="97">
        <v>2996.5</v>
      </c>
      <c r="U52" s="97">
        <v>5576.1</v>
      </c>
      <c r="V52" s="97">
        <v>20247</v>
      </c>
      <c r="W52" s="97">
        <v>2131.6999999999998</v>
      </c>
      <c r="X52" s="97">
        <v>12406.4</v>
      </c>
      <c r="Y52" s="97">
        <v>19.7</v>
      </c>
      <c r="Z52" s="97">
        <v>165.9</v>
      </c>
      <c r="AA52" s="97">
        <v>1135.4000000000001</v>
      </c>
      <c r="AB52" s="97">
        <v>727.8</v>
      </c>
      <c r="AC52" s="97">
        <v>4948.3999999999996</v>
      </c>
      <c r="AD52" s="97">
        <v>1753.6</v>
      </c>
      <c r="AE52" s="97">
        <v>492.8</v>
      </c>
      <c r="AF52" s="97">
        <v>11518.2</v>
      </c>
      <c r="AG52" s="97">
        <v>6672.4</v>
      </c>
      <c r="AH52" s="69">
        <v>101690.39999999998</v>
      </c>
      <c r="AJ52" s="97">
        <v>20677.900000000001</v>
      </c>
      <c r="AL52" s="97">
        <v>15368.5</v>
      </c>
    </row>
    <row r="53" spans="4:38">
      <c r="D53" s="2">
        <v>2012</v>
      </c>
      <c r="E53" s="2">
        <v>10</v>
      </c>
      <c r="F53" s="2">
        <v>2013</v>
      </c>
      <c r="G53" s="2">
        <v>2013</v>
      </c>
      <c r="H53" s="97">
        <v>35.4</v>
      </c>
      <c r="I53" s="97">
        <v>984.3</v>
      </c>
      <c r="J53" s="97">
        <v>638.79999999999995</v>
      </c>
      <c r="K53" s="97">
        <v>10260</v>
      </c>
      <c r="L53" s="97">
        <v>3352.8</v>
      </c>
      <c r="M53" s="97">
        <v>122.7</v>
      </c>
      <c r="N53" s="97">
        <v>5594.8</v>
      </c>
      <c r="O53" s="97">
        <v>700.1</v>
      </c>
      <c r="P53" s="97">
        <v>841.1</v>
      </c>
      <c r="Q53" s="97">
        <v>1577.8</v>
      </c>
      <c r="R53" s="97">
        <v>0</v>
      </c>
      <c r="S53" s="97">
        <v>2023.3</v>
      </c>
      <c r="T53" s="97">
        <v>5038.2</v>
      </c>
      <c r="U53" s="97">
        <v>5109.8</v>
      </c>
      <c r="V53" s="97">
        <v>17487.900000000001</v>
      </c>
      <c r="W53" s="97">
        <v>1459.8</v>
      </c>
      <c r="X53" s="97">
        <v>13992.800000000001</v>
      </c>
      <c r="Y53" s="97">
        <v>6.9</v>
      </c>
      <c r="Z53" s="97">
        <v>39.1</v>
      </c>
      <c r="AA53" s="97">
        <v>1167.4000000000001</v>
      </c>
      <c r="AB53" s="97">
        <v>669.6</v>
      </c>
      <c r="AC53" s="97">
        <v>3441.9</v>
      </c>
      <c r="AD53" s="97">
        <v>1638.2</v>
      </c>
      <c r="AE53" s="97">
        <v>304.3</v>
      </c>
      <c r="AF53" s="97">
        <v>10635.5</v>
      </c>
      <c r="AG53" s="97">
        <v>4812.8</v>
      </c>
      <c r="AH53" s="69">
        <v>91935.3</v>
      </c>
      <c r="AJ53" s="97">
        <v>26565.200000000001</v>
      </c>
      <c r="AL53" s="97">
        <v>15368.5</v>
      </c>
    </row>
    <row r="54" spans="4:38">
      <c r="D54" s="2">
        <v>2012</v>
      </c>
      <c r="E54" s="2">
        <v>11</v>
      </c>
      <c r="F54" s="2">
        <v>2013</v>
      </c>
      <c r="G54" s="2">
        <v>2013</v>
      </c>
      <c r="H54" s="97">
        <v>55.7</v>
      </c>
      <c r="I54" s="97">
        <v>892</v>
      </c>
      <c r="J54" s="97">
        <v>497.4</v>
      </c>
      <c r="K54" s="97">
        <v>7637</v>
      </c>
      <c r="L54" s="97">
        <v>2880.1</v>
      </c>
      <c r="M54" s="97">
        <v>138.5</v>
      </c>
      <c r="N54" s="97">
        <v>3700.8</v>
      </c>
      <c r="O54" s="97">
        <v>575</v>
      </c>
      <c r="P54" s="97">
        <v>650.70000000000005</v>
      </c>
      <c r="Q54" s="97">
        <v>1369.5</v>
      </c>
      <c r="R54" s="97">
        <v>0</v>
      </c>
      <c r="S54" s="97">
        <v>1503.8</v>
      </c>
      <c r="T54" s="97">
        <v>4283</v>
      </c>
      <c r="U54" s="97">
        <v>6426.4</v>
      </c>
      <c r="V54" s="97">
        <v>13311.4</v>
      </c>
      <c r="W54" s="97">
        <v>1009.6</v>
      </c>
      <c r="X54" s="97">
        <v>8377.7000000000007</v>
      </c>
      <c r="Y54" s="97">
        <v>0</v>
      </c>
      <c r="Z54" s="97">
        <v>1</v>
      </c>
      <c r="AA54" s="97">
        <v>1201.3</v>
      </c>
      <c r="AB54" s="97">
        <v>577.1</v>
      </c>
      <c r="AC54" s="97">
        <v>2205.6999999999998</v>
      </c>
      <c r="AD54" s="97">
        <v>1374.6</v>
      </c>
      <c r="AE54" s="97">
        <v>182.3</v>
      </c>
      <c r="AF54" s="97">
        <v>8699.9</v>
      </c>
      <c r="AG54" s="97">
        <v>3953.2000000000003</v>
      </c>
      <c r="AH54" s="69">
        <v>71503.7</v>
      </c>
      <c r="AJ54" s="97">
        <v>17747.599999999999</v>
      </c>
      <c r="AL54" s="97">
        <v>15368.5</v>
      </c>
    </row>
    <row r="55" spans="4:38">
      <c r="D55" s="2">
        <v>2012</v>
      </c>
      <c r="E55" s="2">
        <v>12</v>
      </c>
      <c r="F55" s="2">
        <v>2013</v>
      </c>
      <c r="G55" s="2">
        <v>2013</v>
      </c>
      <c r="H55" s="97">
        <v>146.4</v>
      </c>
      <c r="I55" s="97">
        <v>621</v>
      </c>
      <c r="J55" s="97">
        <v>415.8</v>
      </c>
      <c r="K55" s="97">
        <v>4521.6000000000004</v>
      </c>
      <c r="L55" s="97">
        <v>2636.9</v>
      </c>
      <c r="M55" s="97">
        <v>149.69999999999999</v>
      </c>
      <c r="N55" s="97">
        <v>2032.7</v>
      </c>
      <c r="O55" s="97">
        <v>364.6</v>
      </c>
      <c r="P55" s="97">
        <v>307.60000000000002</v>
      </c>
      <c r="Q55" s="97">
        <v>1171.3</v>
      </c>
      <c r="R55" s="97">
        <v>0</v>
      </c>
      <c r="S55" s="97">
        <v>1107.3</v>
      </c>
      <c r="T55" s="97">
        <v>2045.9</v>
      </c>
      <c r="U55" s="97">
        <v>10003</v>
      </c>
      <c r="V55" s="97">
        <v>8278.1</v>
      </c>
      <c r="W55" s="97">
        <v>687.7</v>
      </c>
      <c r="X55" s="97">
        <v>5594.3</v>
      </c>
      <c r="Y55" s="97">
        <v>0.8</v>
      </c>
      <c r="Z55" s="97">
        <v>0</v>
      </c>
      <c r="AA55" s="97">
        <v>144.80000000000001</v>
      </c>
      <c r="AB55" s="97">
        <v>236.1</v>
      </c>
      <c r="AC55" s="97">
        <v>1241.8</v>
      </c>
      <c r="AD55" s="97">
        <v>1064.4000000000001</v>
      </c>
      <c r="AE55" s="97">
        <v>185.4</v>
      </c>
      <c r="AF55" s="97">
        <v>7676.9</v>
      </c>
      <c r="AG55" s="97">
        <v>1968.3000000000002</v>
      </c>
      <c r="AH55" s="69">
        <v>52602.400000000016</v>
      </c>
      <c r="AJ55" s="97">
        <v>10924.8</v>
      </c>
      <c r="AL55" s="97">
        <v>17807.5</v>
      </c>
    </row>
    <row r="56" spans="4:38">
      <c r="D56" s="2">
        <v>2013</v>
      </c>
      <c r="E56" s="2">
        <v>1</v>
      </c>
      <c r="F56" s="2">
        <v>2013</v>
      </c>
      <c r="G56" s="2">
        <v>2013</v>
      </c>
      <c r="H56" s="97">
        <v>971.7</v>
      </c>
      <c r="I56" s="97">
        <v>717.6</v>
      </c>
      <c r="J56" s="97">
        <v>445</v>
      </c>
      <c r="K56" s="97">
        <v>6570.2</v>
      </c>
      <c r="L56" s="97">
        <v>2608.1</v>
      </c>
      <c r="M56" s="97">
        <v>153.69999999999999</v>
      </c>
      <c r="N56" s="97">
        <v>2675.7</v>
      </c>
      <c r="O56" s="97">
        <v>484</v>
      </c>
      <c r="P56" s="97">
        <v>483.4</v>
      </c>
      <c r="Q56" s="97">
        <v>1043.9000000000001</v>
      </c>
      <c r="R56" s="97">
        <v>0</v>
      </c>
      <c r="S56" s="97">
        <v>1890.9</v>
      </c>
      <c r="T56" s="97">
        <v>1739.8</v>
      </c>
      <c r="U56" s="97">
        <v>7514.4</v>
      </c>
      <c r="V56" s="97">
        <v>9102</v>
      </c>
      <c r="W56" s="97">
        <v>848.9</v>
      </c>
      <c r="X56" s="97">
        <v>7055.9369999999999</v>
      </c>
      <c r="Y56" s="97">
        <v>0</v>
      </c>
      <c r="Z56" s="97">
        <v>0</v>
      </c>
      <c r="AA56" s="97">
        <v>1020</v>
      </c>
      <c r="AB56" s="97">
        <v>289.7</v>
      </c>
      <c r="AC56" s="97">
        <v>1663.3</v>
      </c>
      <c r="AD56" s="97">
        <v>1119.4000000000001</v>
      </c>
      <c r="AE56" s="97">
        <v>227.6</v>
      </c>
      <c r="AF56" s="97">
        <v>8540.4</v>
      </c>
      <c r="AG56" s="97">
        <v>1928.8</v>
      </c>
      <c r="AH56" s="69">
        <v>59094.437000000005</v>
      </c>
      <c r="AJ56" s="97">
        <v>9283.9</v>
      </c>
      <c r="AL56" s="97">
        <v>9558.9139518338088</v>
      </c>
    </row>
    <row r="57" spans="4:38">
      <c r="D57" s="2">
        <v>2013</v>
      </c>
      <c r="E57" s="2">
        <v>2</v>
      </c>
      <c r="F57" s="2">
        <v>2013</v>
      </c>
      <c r="G57" s="2">
        <v>2013</v>
      </c>
      <c r="H57" s="97">
        <v>1184</v>
      </c>
      <c r="I57" s="97">
        <v>669.2</v>
      </c>
      <c r="J57" s="97">
        <v>439.3</v>
      </c>
      <c r="K57" s="97">
        <v>4018.8</v>
      </c>
      <c r="L57" s="97">
        <v>2427.9</v>
      </c>
      <c r="M57" s="97">
        <v>140.6</v>
      </c>
      <c r="N57" s="97">
        <v>2251.1</v>
      </c>
      <c r="O57" s="97">
        <v>388.1</v>
      </c>
      <c r="P57" s="97">
        <v>447.7</v>
      </c>
      <c r="Q57" s="97">
        <v>1157.3</v>
      </c>
      <c r="R57" s="97">
        <v>0</v>
      </c>
      <c r="S57" s="97">
        <v>1733.4</v>
      </c>
      <c r="T57" s="97">
        <v>1453.1</v>
      </c>
      <c r="U57" s="97">
        <v>16435.599999999999</v>
      </c>
      <c r="V57" s="97">
        <v>8187</v>
      </c>
      <c r="W57" s="97">
        <v>714.8</v>
      </c>
      <c r="X57" s="97">
        <v>6833.5379999999996</v>
      </c>
      <c r="Y57" s="97">
        <v>0</v>
      </c>
      <c r="Z57" s="97">
        <v>0</v>
      </c>
      <c r="AA57" s="97">
        <v>1068.5999999999999</v>
      </c>
      <c r="AB57" s="97">
        <v>254.1</v>
      </c>
      <c r="AC57" s="97">
        <v>1495.6</v>
      </c>
      <c r="AD57" s="97">
        <v>1056.8</v>
      </c>
      <c r="AE57" s="97">
        <v>207.7</v>
      </c>
      <c r="AF57" s="97">
        <v>8089.3</v>
      </c>
      <c r="AG57" s="97">
        <v>2201.8000000000002</v>
      </c>
      <c r="AH57" s="69">
        <v>62855.338000000003</v>
      </c>
      <c r="AJ57" s="97">
        <v>8357.6</v>
      </c>
      <c r="AL57" s="97">
        <v>9257.6225848652794</v>
      </c>
    </row>
    <row r="58" spans="4:38">
      <c r="D58" s="2">
        <v>2013</v>
      </c>
      <c r="E58" s="2">
        <v>3</v>
      </c>
      <c r="F58" s="2">
        <v>2013</v>
      </c>
      <c r="G58" s="2">
        <v>2013</v>
      </c>
      <c r="H58" s="97">
        <v>1773.2</v>
      </c>
      <c r="I58" s="97">
        <v>821.7</v>
      </c>
      <c r="J58" s="97">
        <v>555.9</v>
      </c>
      <c r="K58" s="97">
        <v>9252.5</v>
      </c>
      <c r="L58" s="97">
        <v>2640.7</v>
      </c>
      <c r="M58" s="97">
        <v>150.9</v>
      </c>
      <c r="N58" s="97">
        <v>4004.8</v>
      </c>
      <c r="O58" s="97">
        <v>564.4</v>
      </c>
      <c r="P58" s="97">
        <v>1074.5999999999999</v>
      </c>
      <c r="Q58" s="97">
        <v>1339.3</v>
      </c>
      <c r="R58" s="97">
        <v>0</v>
      </c>
      <c r="S58" s="97">
        <v>1953.9</v>
      </c>
      <c r="T58" s="97">
        <v>1491</v>
      </c>
      <c r="U58" s="97">
        <v>6114.7</v>
      </c>
      <c r="V58" s="97">
        <v>12575.2</v>
      </c>
      <c r="W58" s="97">
        <v>1201.7</v>
      </c>
      <c r="X58" s="97">
        <v>8678.9879999999994</v>
      </c>
      <c r="Y58" s="97">
        <v>0</v>
      </c>
      <c r="Z58" s="97">
        <v>0</v>
      </c>
      <c r="AA58" s="97">
        <v>1429</v>
      </c>
      <c r="AB58" s="97">
        <v>361.7</v>
      </c>
      <c r="AC58" s="97">
        <v>2052.6999999999998</v>
      </c>
      <c r="AD58" s="97">
        <v>1282.2</v>
      </c>
      <c r="AE58" s="97">
        <v>393.7</v>
      </c>
      <c r="AF58" s="97">
        <v>9396.2999999999993</v>
      </c>
      <c r="AG58" s="97">
        <v>3248.6</v>
      </c>
      <c r="AH58" s="69">
        <v>72357.687999999995</v>
      </c>
      <c r="AJ58" s="97">
        <v>16166.6</v>
      </c>
      <c r="AL58" s="97">
        <v>11757.71545026525</v>
      </c>
    </row>
    <row r="59" spans="4:38">
      <c r="D59" s="2">
        <v>2013</v>
      </c>
      <c r="E59" s="2">
        <v>4</v>
      </c>
      <c r="F59" s="2">
        <v>2013</v>
      </c>
      <c r="G59" s="2">
        <v>2013</v>
      </c>
      <c r="H59" s="97">
        <v>1908.8</v>
      </c>
      <c r="I59" s="97">
        <v>962.9</v>
      </c>
      <c r="J59" s="97">
        <v>578.1</v>
      </c>
      <c r="K59" s="97">
        <v>10104.6</v>
      </c>
      <c r="L59" s="97">
        <v>2854.9</v>
      </c>
      <c r="M59" s="97">
        <v>146</v>
      </c>
      <c r="N59" s="97">
        <v>4697.3</v>
      </c>
      <c r="O59" s="97">
        <v>720</v>
      </c>
      <c r="P59" s="97">
        <v>975.1</v>
      </c>
      <c r="Q59" s="97">
        <v>1816.7</v>
      </c>
      <c r="R59" s="97">
        <v>0</v>
      </c>
      <c r="S59" s="97">
        <v>1782.3</v>
      </c>
      <c r="T59" s="97">
        <v>1677.5</v>
      </c>
      <c r="U59" s="97">
        <v>7476.3</v>
      </c>
      <c r="V59" s="97">
        <v>15080.7</v>
      </c>
      <c r="W59" s="97">
        <v>1603</v>
      </c>
      <c r="X59" s="97">
        <v>10746.351000000001</v>
      </c>
      <c r="Y59" s="97">
        <v>0</v>
      </c>
      <c r="Z59" s="97">
        <v>21</v>
      </c>
      <c r="AA59" s="97">
        <v>1261.5</v>
      </c>
      <c r="AB59" s="97">
        <v>414.6</v>
      </c>
      <c r="AC59" s="97">
        <v>2776.9</v>
      </c>
      <c r="AD59" s="97">
        <v>1285.9000000000001</v>
      </c>
      <c r="AE59" s="97">
        <v>223.4</v>
      </c>
      <c r="AF59" s="97">
        <v>9635.7000000000007</v>
      </c>
      <c r="AG59" s="97">
        <v>4656.5</v>
      </c>
      <c r="AH59" s="69">
        <v>83406.050999999978</v>
      </c>
      <c r="AJ59" s="97">
        <v>25901.200000000001</v>
      </c>
      <c r="AL59" s="97">
        <v>14558.441282171771</v>
      </c>
    </row>
    <row r="60" spans="4:38">
      <c r="D60" s="2">
        <v>2013</v>
      </c>
      <c r="E60" s="2">
        <v>5</v>
      </c>
      <c r="F60" s="2">
        <v>2013</v>
      </c>
      <c r="G60" s="2">
        <v>2014</v>
      </c>
      <c r="H60" s="97">
        <v>568.6</v>
      </c>
      <c r="I60" s="97">
        <v>1047.3</v>
      </c>
      <c r="J60" s="97">
        <v>688.7</v>
      </c>
      <c r="K60" s="97">
        <v>10982.5</v>
      </c>
      <c r="L60" s="97">
        <v>3051.6</v>
      </c>
      <c r="M60" s="97">
        <v>163.69999999999999</v>
      </c>
      <c r="N60" s="97">
        <v>6669.9</v>
      </c>
      <c r="O60" s="97">
        <v>747.5</v>
      </c>
      <c r="P60" s="97">
        <v>602.79999999999995</v>
      </c>
      <c r="Q60" s="97">
        <v>1783.7</v>
      </c>
      <c r="R60" s="97">
        <v>0</v>
      </c>
      <c r="S60" s="97">
        <v>2107.8000000000002</v>
      </c>
      <c r="T60" s="97">
        <v>2055.9</v>
      </c>
      <c r="U60" s="97">
        <v>7172.7</v>
      </c>
      <c r="V60" s="97">
        <v>16883.7</v>
      </c>
      <c r="W60" s="97">
        <v>1746.6</v>
      </c>
      <c r="X60" s="97">
        <v>12883.05</v>
      </c>
      <c r="Y60" s="97">
        <v>0</v>
      </c>
      <c r="Z60" s="97">
        <v>12.1</v>
      </c>
      <c r="AA60" s="97">
        <v>1199.3</v>
      </c>
      <c r="AB60" s="97">
        <v>473.8</v>
      </c>
      <c r="AC60" s="97">
        <v>3597.3</v>
      </c>
      <c r="AD60" s="97">
        <v>1469.7</v>
      </c>
      <c r="AE60" s="97">
        <v>270.2</v>
      </c>
      <c r="AF60" s="97">
        <v>11399.2</v>
      </c>
      <c r="AG60" s="97">
        <v>5077.5</v>
      </c>
      <c r="AH60" s="69">
        <v>92655.150000000009</v>
      </c>
      <c r="AJ60" s="97">
        <v>17161.3</v>
      </c>
      <c r="AL60" s="97">
        <v>17453.098913322581</v>
      </c>
    </row>
    <row r="61" spans="4:38">
      <c r="D61" s="2">
        <v>2013</v>
      </c>
      <c r="E61" s="2">
        <v>6</v>
      </c>
      <c r="F61" s="2">
        <v>2013</v>
      </c>
      <c r="G61" s="2">
        <v>2014</v>
      </c>
      <c r="H61" s="97">
        <v>772.8</v>
      </c>
      <c r="I61" s="97">
        <v>1020.8</v>
      </c>
      <c r="J61" s="97">
        <v>791.3</v>
      </c>
      <c r="K61" s="97">
        <v>11332.5</v>
      </c>
      <c r="L61" s="97">
        <v>3234.3</v>
      </c>
      <c r="M61" s="97">
        <v>144.80000000000001</v>
      </c>
      <c r="N61" s="97">
        <v>8586.4</v>
      </c>
      <c r="O61" s="97">
        <v>802.2</v>
      </c>
      <c r="P61" s="97">
        <v>639.6</v>
      </c>
      <c r="Q61" s="97">
        <v>1947.9</v>
      </c>
      <c r="R61" s="97">
        <v>0</v>
      </c>
      <c r="S61" s="97">
        <v>2314.1</v>
      </c>
      <c r="T61" s="97">
        <v>2287.3000000000002</v>
      </c>
      <c r="U61" s="97">
        <v>7210.8</v>
      </c>
      <c r="V61" s="97">
        <v>17788.5</v>
      </c>
      <c r="W61" s="97">
        <v>2176.5</v>
      </c>
      <c r="X61" s="97">
        <v>13232.565000000001</v>
      </c>
      <c r="Y61" s="97">
        <v>21.3</v>
      </c>
      <c r="Z61" s="97">
        <v>122.8</v>
      </c>
      <c r="AA61" s="97">
        <v>474.9</v>
      </c>
      <c r="AB61" s="97">
        <v>883.2</v>
      </c>
      <c r="AC61" s="97">
        <v>4654.8</v>
      </c>
      <c r="AD61" s="97">
        <v>1552.9</v>
      </c>
      <c r="AE61" s="97">
        <v>310.2</v>
      </c>
      <c r="AF61" s="97">
        <v>10863.5</v>
      </c>
      <c r="AG61" s="97">
        <v>6440.9</v>
      </c>
      <c r="AH61" s="69">
        <v>99606.864999999991</v>
      </c>
      <c r="AJ61" s="97">
        <v>18161.3</v>
      </c>
      <c r="AL61" s="97">
        <v>17926.598578905643</v>
      </c>
    </row>
    <row r="62" spans="4:38">
      <c r="D62" s="2">
        <v>2013</v>
      </c>
      <c r="E62" s="2">
        <v>7</v>
      </c>
      <c r="F62" s="2">
        <v>2014</v>
      </c>
      <c r="G62" s="2">
        <v>2014</v>
      </c>
      <c r="H62" s="97">
        <v>431.7</v>
      </c>
      <c r="I62" s="97">
        <v>1185.5</v>
      </c>
      <c r="J62" s="97">
        <v>823.5</v>
      </c>
      <c r="K62" s="97">
        <v>11827.1</v>
      </c>
      <c r="L62" s="97">
        <v>3581.2</v>
      </c>
      <c r="M62" s="97">
        <v>43.5</v>
      </c>
      <c r="N62" s="97">
        <v>8317.2999999999993</v>
      </c>
      <c r="O62" s="97">
        <v>922.6</v>
      </c>
      <c r="P62" s="97">
        <v>733.9</v>
      </c>
      <c r="Q62" s="97">
        <v>2176</v>
      </c>
      <c r="R62" s="97">
        <v>0</v>
      </c>
      <c r="S62" s="97">
        <v>2204.1999999999998</v>
      </c>
      <c r="T62" s="97">
        <v>3211.2</v>
      </c>
      <c r="U62" s="97">
        <v>7549</v>
      </c>
      <c r="V62" s="97">
        <v>20043.099999999999</v>
      </c>
      <c r="W62" s="97">
        <v>2437.9</v>
      </c>
      <c r="X62" s="97">
        <v>13649.526</v>
      </c>
      <c r="Y62" s="97">
        <v>12.8</v>
      </c>
      <c r="Z62" s="97">
        <v>193</v>
      </c>
      <c r="AA62" s="97">
        <v>1194.8</v>
      </c>
      <c r="AB62" s="97">
        <v>608.29999999999995</v>
      </c>
      <c r="AC62" s="97">
        <v>5697.3</v>
      </c>
      <c r="AD62" s="97">
        <v>1739.3</v>
      </c>
      <c r="AE62" s="97">
        <v>297.39999999999998</v>
      </c>
      <c r="AF62" s="97">
        <v>11525.4</v>
      </c>
      <c r="AG62" s="97">
        <v>7431</v>
      </c>
      <c r="AH62" s="69">
        <v>107836.526</v>
      </c>
      <c r="AJ62" s="97">
        <v>20452.099999999999</v>
      </c>
      <c r="AL62" s="97">
        <v>18491.46959749193</v>
      </c>
    </row>
    <row r="63" spans="4:38">
      <c r="D63" s="2">
        <v>2013</v>
      </c>
      <c r="E63" s="2">
        <v>8</v>
      </c>
      <c r="F63" s="2">
        <v>2014</v>
      </c>
      <c r="G63" s="2">
        <v>2014</v>
      </c>
      <c r="H63" s="97">
        <v>5.3</v>
      </c>
      <c r="I63" s="97">
        <v>1184.4000000000001</v>
      </c>
      <c r="J63" s="97">
        <v>848.1</v>
      </c>
      <c r="K63" s="97">
        <v>10995.7</v>
      </c>
      <c r="L63" s="97">
        <v>3612.6</v>
      </c>
      <c r="M63" s="97">
        <v>1.3</v>
      </c>
      <c r="N63" s="97">
        <v>8108.2</v>
      </c>
      <c r="O63" s="97">
        <v>993.5</v>
      </c>
      <c r="P63" s="97">
        <v>768.8</v>
      </c>
      <c r="Q63" s="97">
        <v>2001.7</v>
      </c>
      <c r="R63" s="97">
        <v>0</v>
      </c>
      <c r="S63" s="97">
        <v>2236.8000000000002</v>
      </c>
      <c r="T63" s="97">
        <v>3255.5</v>
      </c>
      <c r="U63" s="97">
        <v>10933.4</v>
      </c>
      <c r="V63" s="97">
        <v>20199.599999999999</v>
      </c>
      <c r="W63" s="97">
        <v>2630.1</v>
      </c>
      <c r="X63" s="97">
        <v>13975.254000000001</v>
      </c>
      <c r="Y63" s="97">
        <v>24.5</v>
      </c>
      <c r="Z63" s="97">
        <v>262.10000000000002</v>
      </c>
      <c r="AA63" s="97">
        <v>1201.7</v>
      </c>
      <c r="AB63" s="97">
        <v>608.9</v>
      </c>
      <c r="AC63" s="97">
        <v>6266.9</v>
      </c>
      <c r="AD63" s="97">
        <v>1631.5</v>
      </c>
      <c r="AE63" s="97">
        <v>274</v>
      </c>
      <c r="AF63" s="97">
        <v>12067</v>
      </c>
      <c r="AG63" s="97">
        <v>8194.7000000000007</v>
      </c>
      <c r="AH63" s="69">
        <v>112281.55399999999</v>
      </c>
      <c r="AJ63" s="97">
        <v>20599.199999999997</v>
      </c>
      <c r="AL63" s="97">
        <v>18932.744218240812</v>
      </c>
    </row>
    <row r="64" spans="4:38">
      <c r="D64" s="2">
        <v>2013</v>
      </c>
      <c r="E64" s="2">
        <v>9</v>
      </c>
      <c r="F64" s="2">
        <v>2014</v>
      </c>
      <c r="G64" s="2">
        <v>2014</v>
      </c>
      <c r="H64" s="97">
        <v>10.3</v>
      </c>
      <c r="I64" s="97">
        <v>1060.5999999999999</v>
      </c>
      <c r="J64" s="97">
        <v>785.4</v>
      </c>
      <c r="K64" s="97">
        <v>11729.5</v>
      </c>
      <c r="L64" s="97">
        <v>3341.6</v>
      </c>
      <c r="M64" s="97">
        <v>3.3</v>
      </c>
      <c r="N64" s="97">
        <v>7286.3</v>
      </c>
      <c r="O64" s="97">
        <v>909</v>
      </c>
      <c r="P64" s="97">
        <v>743.9</v>
      </c>
      <c r="Q64" s="97">
        <v>1813.2</v>
      </c>
      <c r="R64" s="97">
        <v>0</v>
      </c>
      <c r="S64" s="97">
        <v>2128.8000000000002</v>
      </c>
      <c r="T64" s="97">
        <v>3628.7</v>
      </c>
      <c r="U64" s="97">
        <v>7494.2</v>
      </c>
      <c r="V64" s="97">
        <v>18818</v>
      </c>
      <c r="W64" s="97">
        <v>2365.1999999999998</v>
      </c>
      <c r="X64" s="97">
        <v>15584.886</v>
      </c>
      <c r="Y64" s="97">
        <v>15.4</v>
      </c>
      <c r="Z64" s="97">
        <v>239.5</v>
      </c>
      <c r="AA64" s="97">
        <v>1165.4000000000001</v>
      </c>
      <c r="AB64" s="97">
        <v>585.70000000000005</v>
      </c>
      <c r="AC64" s="97">
        <v>6185.7</v>
      </c>
      <c r="AD64" s="97">
        <v>1509.1</v>
      </c>
      <c r="AE64" s="97">
        <v>514</v>
      </c>
      <c r="AF64" s="97">
        <v>11287.5</v>
      </c>
      <c r="AG64" s="97">
        <v>7367.4</v>
      </c>
      <c r="AH64" s="69">
        <v>106572.58599999998</v>
      </c>
      <c r="AJ64" s="97">
        <v>19205.5</v>
      </c>
      <c r="AL64" s="97">
        <v>21113.3665483605</v>
      </c>
    </row>
    <row r="65" spans="4:38">
      <c r="D65" s="2">
        <v>2013</v>
      </c>
      <c r="E65" s="2">
        <v>10</v>
      </c>
      <c r="F65" s="2">
        <v>2014</v>
      </c>
      <c r="G65" s="2">
        <v>2014</v>
      </c>
      <c r="H65" s="97">
        <v>438</v>
      </c>
      <c r="I65" s="97">
        <v>1000</v>
      </c>
      <c r="J65" s="97">
        <v>700</v>
      </c>
      <c r="K65" s="97">
        <v>10000</v>
      </c>
      <c r="L65" s="97">
        <v>3000</v>
      </c>
      <c r="M65" s="97">
        <v>50</v>
      </c>
      <c r="N65" s="97">
        <v>6395</v>
      </c>
      <c r="O65" s="97">
        <v>700</v>
      </c>
      <c r="P65" s="97">
        <v>700</v>
      </c>
      <c r="Q65" s="97">
        <v>1400</v>
      </c>
      <c r="R65" s="97">
        <v>0</v>
      </c>
      <c r="S65" s="97">
        <v>2000</v>
      </c>
      <c r="T65" s="97">
        <v>7200</v>
      </c>
      <c r="U65" s="97">
        <v>6000</v>
      </c>
      <c r="V65" s="97">
        <v>14222</v>
      </c>
      <c r="W65" s="97">
        <v>1600</v>
      </c>
      <c r="X65" s="97">
        <v>12285</v>
      </c>
      <c r="Y65" s="97">
        <v>0</v>
      </c>
      <c r="Z65" s="97">
        <v>200</v>
      </c>
      <c r="AA65" s="97">
        <v>1000</v>
      </c>
      <c r="AB65" s="97">
        <v>600</v>
      </c>
      <c r="AC65" s="97">
        <v>3722</v>
      </c>
      <c r="AD65" s="97">
        <v>1500</v>
      </c>
      <c r="AE65" s="97">
        <v>300</v>
      </c>
      <c r="AF65" s="97">
        <v>9875</v>
      </c>
      <c r="AG65" s="97">
        <v>4267</v>
      </c>
      <c r="AH65" s="69">
        <v>89154</v>
      </c>
      <c r="AJ65" s="97">
        <v>20001</v>
      </c>
      <c r="AL65" s="97">
        <v>16642.900567037148</v>
      </c>
    </row>
    <row r="66" spans="4:38">
      <c r="D66" s="2">
        <v>2013</v>
      </c>
      <c r="E66" s="2">
        <v>11</v>
      </c>
      <c r="F66" s="2">
        <v>2014</v>
      </c>
      <c r="G66" s="2">
        <v>2014</v>
      </c>
      <c r="H66" s="97">
        <v>476</v>
      </c>
      <c r="I66" s="97">
        <v>900</v>
      </c>
      <c r="J66" s="97">
        <v>500</v>
      </c>
      <c r="K66" s="97">
        <v>8000</v>
      </c>
      <c r="L66" s="97">
        <v>3000</v>
      </c>
      <c r="M66" s="97">
        <v>50</v>
      </c>
      <c r="N66" s="97">
        <v>4174</v>
      </c>
      <c r="O66" s="97">
        <v>600</v>
      </c>
      <c r="P66" s="97">
        <v>500</v>
      </c>
      <c r="Q66" s="97">
        <v>1300</v>
      </c>
      <c r="R66" s="97">
        <v>0</v>
      </c>
      <c r="S66" s="97">
        <v>2000</v>
      </c>
      <c r="T66" s="97">
        <v>6000</v>
      </c>
      <c r="U66" s="97">
        <v>6000</v>
      </c>
      <c r="V66" s="97">
        <v>11794</v>
      </c>
      <c r="W66" s="97">
        <v>1300</v>
      </c>
      <c r="X66" s="97">
        <v>10260</v>
      </c>
      <c r="Y66" s="97">
        <v>0</v>
      </c>
      <c r="Z66" s="97">
        <v>0</v>
      </c>
      <c r="AA66" s="97">
        <v>1000</v>
      </c>
      <c r="AB66" s="97">
        <v>500</v>
      </c>
      <c r="AC66" s="97">
        <v>2363</v>
      </c>
      <c r="AD66" s="97">
        <v>1300</v>
      </c>
      <c r="AE66" s="97">
        <v>400</v>
      </c>
      <c r="AF66" s="97">
        <v>8663</v>
      </c>
      <c r="AG66" s="97">
        <v>3701</v>
      </c>
      <c r="AH66" s="69">
        <v>74781</v>
      </c>
      <c r="AJ66" s="97">
        <v>18000</v>
      </c>
      <c r="AL66" s="97">
        <v>13899.56530873432</v>
      </c>
    </row>
    <row r="67" spans="4:38">
      <c r="D67" s="2">
        <v>2013</v>
      </c>
      <c r="E67" s="2">
        <v>12</v>
      </c>
      <c r="F67" s="2">
        <v>2014</v>
      </c>
      <c r="G67" s="2">
        <v>2014</v>
      </c>
      <c r="H67" s="97">
        <v>614</v>
      </c>
      <c r="I67" s="97">
        <v>700</v>
      </c>
      <c r="J67" s="97">
        <v>400</v>
      </c>
      <c r="K67" s="97">
        <v>6000</v>
      </c>
      <c r="L67" s="97">
        <v>2700</v>
      </c>
      <c r="M67" s="97">
        <v>50</v>
      </c>
      <c r="N67" s="97">
        <v>2352</v>
      </c>
      <c r="O67" s="97">
        <v>500</v>
      </c>
      <c r="P67" s="97">
        <v>400</v>
      </c>
      <c r="Q67" s="97">
        <v>1200</v>
      </c>
      <c r="R67" s="97">
        <v>0</v>
      </c>
      <c r="S67" s="97">
        <v>1500</v>
      </c>
      <c r="T67" s="97">
        <v>4000</v>
      </c>
      <c r="U67" s="97">
        <v>6000</v>
      </c>
      <c r="V67" s="97">
        <v>10934</v>
      </c>
      <c r="W67" s="97">
        <v>1000</v>
      </c>
      <c r="X67" s="97">
        <v>7830</v>
      </c>
      <c r="Y67" s="97">
        <v>0</v>
      </c>
      <c r="Z67" s="97">
        <v>0</v>
      </c>
      <c r="AA67" s="97">
        <v>600</v>
      </c>
      <c r="AB67" s="97">
        <v>300</v>
      </c>
      <c r="AC67" s="97">
        <v>1804</v>
      </c>
      <c r="AD67" s="97">
        <v>1200</v>
      </c>
      <c r="AE67" s="97">
        <v>300</v>
      </c>
      <c r="AF67" s="97">
        <v>8162</v>
      </c>
      <c r="AG67" s="97">
        <v>2743</v>
      </c>
      <c r="AH67" s="69">
        <v>61289</v>
      </c>
      <c r="AJ67" s="97">
        <v>12000</v>
      </c>
      <c r="AL67" s="97">
        <v>10607.56299877092</v>
      </c>
    </row>
    <row r="68" spans="4:38">
      <c r="D68" s="2">
        <v>2014</v>
      </c>
      <c r="E68" s="2">
        <v>1</v>
      </c>
      <c r="F68" s="2">
        <v>2014</v>
      </c>
      <c r="G68" s="2">
        <v>2014</v>
      </c>
      <c r="H68" s="97">
        <v>577.18438120482006</v>
      </c>
      <c r="I68" s="97">
        <v>767.65094602409999</v>
      </c>
      <c r="J68" s="97">
        <v>459.05071024095997</v>
      </c>
      <c r="K68" s="97">
        <v>6983.3308289156603</v>
      </c>
      <c r="L68" s="97">
        <v>2733.8142987951801</v>
      </c>
      <c r="M68" s="97">
        <v>197.32566240963999</v>
      </c>
      <c r="N68" s="97">
        <v>3720.2284098795199</v>
      </c>
      <c r="O68" s="97">
        <v>516.17615963854996</v>
      </c>
      <c r="P68" s="97">
        <v>253.94718072289001</v>
      </c>
      <c r="Q68" s="97">
        <v>1040.50742409639</v>
      </c>
      <c r="R68" s="97">
        <v>0</v>
      </c>
      <c r="S68" s="97">
        <v>1695.5216419277101</v>
      </c>
      <c r="T68" s="97">
        <v>1716.2033966265101</v>
      </c>
      <c r="U68" s="97">
        <v>6183.4050000000097</v>
      </c>
      <c r="V68" s="97">
        <v>8546.0803493975909</v>
      </c>
      <c r="W68" s="97">
        <v>1202.45567855422</v>
      </c>
      <c r="X68" s="97">
        <v>8007.9635236228896</v>
      </c>
      <c r="Y68" s="97">
        <v>0</v>
      </c>
      <c r="Z68" s="97">
        <v>0.22506939759</v>
      </c>
      <c r="AA68" s="97">
        <v>673.68369927711001</v>
      </c>
      <c r="AB68" s="97">
        <v>285.70216638554001</v>
      </c>
      <c r="AC68" s="97">
        <v>1885.6391154216899</v>
      </c>
      <c r="AD68" s="97">
        <v>1039.2573253011999</v>
      </c>
      <c r="AE68" s="97">
        <v>0</v>
      </c>
      <c r="AF68" s="97">
        <v>8865.1531713253007</v>
      </c>
      <c r="AG68" s="97">
        <v>2434.5348510843401</v>
      </c>
      <c r="AH68" s="69">
        <v>59785.040990249421</v>
      </c>
      <c r="AJ68" s="97">
        <v>8788.5769421686709</v>
      </c>
      <c r="AL68" s="97">
        <v>10746.228999999999</v>
      </c>
    </row>
    <row r="69" spans="4:38">
      <c r="D69" s="2">
        <v>2014</v>
      </c>
      <c r="E69" s="2">
        <v>2</v>
      </c>
      <c r="F69" s="2">
        <v>2014</v>
      </c>
      <c r="G69" s="2">
        <v>2014</v>
      </c>
      <c r="H69" s="97">
        <v>1052.7489653012001</v>
      </c>
      <c r="I69" s="97">
        <v>658.45779469879994</v>
      </c>
      <c r="J69" s="97">
        <v>514.31275421686996</v>
      </c>
      <c r="K69" s="97">
        <v>4381.0213783132504</v>
      </c>
      <c r="L69" s="97">
        <v>2321.0653301204802</v>
      </c>
      <c r="M69" s="97">
        <v>188.84781686746999</v>
      </c>
      <c r="N69" s="97">
        <v>3338.66652168675</v>
      </c>
      <c r="O69" s="97">
        <v>438.34677289157003</v>
      </c>
      <c r="P69" s="97">
        <v>308.21327469879998</v>
      </c>
      <c r="Q69" s="97">
        <v>891.79526891566002</v>
      </c>
      <c r="R69" s="97">
        <v>0</v>
      </c>
      <c r="S69" s="97">
        <v>1219.7420534939799</v>
      </c>
      <c r="T69" s="97">
        <v>1193.9071214457799</v>
      </c>
      <c r="U69" s="97">
        <v>4916.08</v>
      </c>
      <c r="V69" s="97">
        <v>7667.1510650602404</v>
      </c>
      <c r="W69" s="97">
        <v>1024.68985373494</v>
      </c>
      <c r="X69" s="97">
        <v>7051.9093615626498</v>
      </c>
      <c r="Y69" s="97">
        <v>0</v>
      </c>
      <c r="Z69" s="97">
        <v>1.9291662650600001</v>
      </c>
      <c r="AA69" s="97">
        <v>659.35213590362002</v>
      </c>
      <c r="AB69" s="97">
        <v>247.80170084337001</v>
      </c>
      <c r="AC69" s="97">
        <v>1738.9591963855401</v>
      </c>
      <c r="AD69" s="97">
        <v>841.66651084337002</v>
      </c>
      <c r="AE69" s="97">
        <v>0</v>
      </c>
      <c r="AF69" s="97">
        <v>7988.6236337349401</v>
      </c>
      <c r="AG69" s="97">
        <v>2101.2992751807201</v>
      </c>
      <c r="AH69" s="69">
        <v>50746.586952165053</v>
      </c>
      <c r="AJ69" s="97">
        <v>7906.13321445783</v>
      </c>
      <c r="AL69" s="97">
        <v>9463.259</v>
      </c>
    </row>
    <row r="70" spans="4:38">
      <c r="D70" s="2">
        <v>2014</v>
      </c>
      <c r="E70" s="2">
        <v>3</v>
      </c>
      <c r="F70" s="2">
        <v>2014</v>
      </c>
      <c r="G70" s="2">
        <v>2014</v>
      </c>
      <c r="H70" s="97">
        <v>1166.21771108434</v>
      </c>
      <c r="I70" s="97">
        <v>841.65597204819005</v>
      </c>
      <c r="J70" s="97">
        <v>655.07975180722997</v>
      </c>
      <c r="K70" s="97">
        <v>7439.3278867469899</v>
      </c>
      <c r="L70" s="97">
        <v>2682.8682963855399</v>
      </c>
      <c r="M70" s="97">
        <v>212.65685614457999</v>
      </c>
      <c r="N70" s="97">
        <v>5094.8965824096404</v>
      </c>
      <c r="O70" s="97">
        <v>550.02503493975996</v>
      </c>
      <c r="P70" s="97">
        <v>598.66536265059995</v>
      </c>
      <c r="Q70" s="97">
        <v>1108.81311421687</v>
      </c>
      <c r="R70" s="97">
        <v>0</v>
      </c>
      <c r="S70" s="97">
        <v>1577.2449745783099</v>
      </c>
      <c r="T70" s="97">
        <v>1448.04661590361</v>
      </c>
      <c r="U70" s="97">
        <v>3105.15</v>
      </c>
      <c r="V70" s="97">
        <v>10739.2608168675</v>
      </c>
      <c r="W70" s="97">
        <v>1362.1361465060199</v>
      </c>
      <c r="X70" s="97">
        <v>9341.0531298759106</v>
      </c>
      <c r="Y70" s="97">
        <v>0</v>
      </c>
      <c r="Z70" s="97">
        <v>4.8014804819299997</v>
      </c>
      <c r="AA70" s="97">
        <v>806.07527421686996</v>
      </c>
      <c r="AB70" s="97">
        <v>285.23232590360999</v>
      </c>
      <c r="AC70" s="97">
        <v>1850.68804096386</v>
      </c>
      <c r="AD70" s="97">
        <v>1032.80777349398</v>
      </c>
      <c r="AE70" s="97">
        <v>0</v>
      </c>
      <c r="AF70" s="97">
        <v>9364.4421484337308</v>
      </c>
      <c r="AG70" s="97">
        <v>2886.5095402409602</v>
      </c>
      <c r="AH70" s="69">
        <v>64153.654835900037</v>
      </c>
      <c r="AJ70" s="97">
        <v>11533.52501927714</v>
      </c>
      <c r="AL70" s="97">
        <v>12535.159</v>
      </c>
    </row>
    <row r="71" spans="4:38">
      <c r="D71" s="2">
        <v>2014</v>
      </c>
      <c r="E71" s="2">
        <v>4</v>
      </c>
      <c r="F71" s="2">
        <v>2014</v>
      </c>
      <c r="G71" s="2">
        <v>2014</v>
      </c>
      <c r="H71" s="97">
        <v>1232.29066216867</v>
      </c>
      <c r="I71" s="97">
        <v>925.33773253011998</v>
      </c>
      <c r="J71" s="97">
        <v>716.84860361445999</v>
      </c>
      <c r="K71" s="97">
        <v>8543.2072891566204</v>
      </c>
      <c r="L71" s="97">
        <v>2889.6745265060199</v>
      </c>
      <c r="M71" s="97">
        <v>205.14355590362001</v>
      </c>
      <c r="N71" s="97">
        <v>6547.9678826505997</v>
      </c>
      <c r="O71" s="97">
        <v>649.72954518072004</v>
      </c>
      <c r="P71" s="97">
        <v>723.37156746988001</v>
      </c>
      <c r="Q71" s="97">
        <v>1240.6478727710801</v>
      </c>
      <c r="R71" s="97">
        <v>0</v>
      </c>
      <c r="S71" s="97">
        <v>1553.6341897590401</v>
      </c>
      <c r="T71" s="97">
        <v>2246.42248578313</v>
      </c>
      <c r="U71" s="97">
        <v>3094.9625000000001</v>
      </c>
      <c r="V71" s="97">
        <v>12449.4884771084</v>
      </c>
      <c r="W71" s="97">
        <v>1680.1737636144601</v>
      </c>
      <c r="X71" s="97">
        <v>10828.996579279499</v>
      </c>
      <c r="Y71" s="97">
        <v>0</v>
      </c>
      <c r="Z71" s="97">
        <v>20.65279662651</v>
      </c>
      <c r="AA71" s="97">
        <v>648.82896000000005</v>
      </c>
      <c r="AB71" s="97">
        <v>320.03967493976</v>
      </c>
      <c r="AC71" s="97">
        <v>2258.6415657831299</v>
      </c>
      <c r="AD71" s="97">
        <v>1187.1572746987999</v>
      </c>
      <c r="AE71" s="97">
        <v>0</v>
      </c>
      <c r="AF71" s="97">
        <v>9964.8217332530094</v>
      </c>
      <c r="AG71" s="97">
        <v>4099.9466718072299</v>
      </c>
      <c r="AH71" s="69">
        <v>74027.985910604766</v>
      </c>
      <c r="AJ71" s="97">
        <v>15983.26128915659</v>
      </c>
      <c r="AL71" s="97">
        <v>14531.894</v>
      </c>
    </row>
    <row r="72" spans="4:38">
      <c r="D72" s="2">
        <v>2014</v>
      </c>
      <c r="E72" s="2">
        <v>5</v>
      </c>
      <c r="F72" s="2">
        <v>2014</v>
      </c>
      <c r="G72" s="2">
        <v>2015</v>
      </c>
      <c r="H72" s="97">
        <v>1031.2601939758999</v>
      </c>
      <c r="I72" s="97">
        <v>1006.71027228916</v>
      </c>
      <c r="J72" s="97">
        <v>992.20711807228997</v>
      </c>
      <c r="K72" s="97">
        <v>10722.937906024101</v>
      </c>
      <c r="L72" s="97">
        <v>3272.20129036145</v>
      </c>
      <c r="M72" s="97">
        <v>220.65242903615001</v>
      </c>
      <c r="N72" s="97">
        <v>9454.1104831325301</v>
      </c>
      <c r="O72" s="97">
        <v>711.13340060241001</v>
      </c>
      <c r="P72" s="97">
        <v>887.07680361446</v>
      </c>
      <c r="Q72" s="97">
        <v>1488.5545383132501</v>
      </c>
      <c r="R72" s="97">
        <v>0</v>
      </c>
      <c r="S72" s="97">
        <v>2187.3387445783101</v>
      </c>
      <c r="T72" s="97">
        <v>2389.6425845783101</v>
      </c>
      <c r="U72" s="97">
        <v>3362.2824999999998</v>
      </c>
      <c r="V72" s="97">
        <v>15602.9404554217</v>
      </c>
      <c r="W72" s="97">
        <v>2117.5306254216898</v>
      </c>
      <c r="X72" s="97">
        <v>12401.7730036265</v>
      </c>
      <c r="Y72" s="97">
        <v>0.51264289156999998</v>
      </c>
      <c r="Z72" s="97">
        <v>40.994783132530003</v>
      </c>
      <c r="AA72" s="97">
        <v>848.86952289157</v>
      </c>
      <c r="AB72" s="97">
        <v>366.16234891566</v>
      </c>
      <c r="AC72" s="97">
        <v>3221.2285344578299</v>
      </c>
      <c r="AD72" s="97">
        <v>1373.0216313252999</v>
      </c>
      <c r="AE72" s="97">
        <v>0</v>
      </c>
      <c r="AF72" s="97">
        <v>11361.5980568675</v>
      </c>
      <c r="AG72" s="97">
        <v>5476.5543267469902</v>
      </c>
      <c r="AH72" s="69">
        <v>90537.294196277173</v>
      </c>
      <c r="AJ72" s="97">
        <v>18249.316315662662</v>
      </c>
      <c r="AL72" s="97">
        <v>16642.47</v>
      </c>
    </row>
    <row r="73" spans="4:38">
      <c r="D73" s="2">
        <v>2014</v>
      </c>
      <c r="E73" s="2">
        <v>6</v>
      </c>
      <c r="F73" s="2">
        <v>2014</v>
      </c>
      <c r="G73" s="2">
        <v>2015</v>
      </c>
      <c r="H73" s="97">
        <v>1194.93634939759</v>
      </c>
      <c r="I73" s="97">
        <v>978.66973493976002</v>
      </c>
      <c r="J73" s="97">
        <v>1225.1790518072301</v>
      </c>
      <c r="K73" s="97">
        <v>11072.2122481928</v>
      </c>
      <c r="L73" s="97">
        <v>3333.0774457831299</v>
      </c>
      <c r="M73" s="97">
        <v>242.63390879517999</v>
      </c>
      <c r="N73" s="97">
        <v>10894.114595421701</v>
      </c>
      <c r="O73" s="97">
        <v>698.77587469879995</v>
      </c>
      <c r="P73" s="97">
        <v>994.55087831325</v>
      </c>
      <c r="Q73" s="97">
        <v>1682.4853787951799</v>
      </c>
      <c r="R73" s="97">
        <v>0</v>
      </c>
      <c r="S73" s="97">
        <v>2161.2777839759001</v>
      </c>
      <c r="T73" s="97">
        <v>2555.4122308433798</v>
      </c>
      <c r="U73" s="97">
        <v>2931.1475</v>
      </c>
      <c r="V73" s="97">
        <v>18815.1694891566</v>
      </c>
      <c r="W73" s="97">
        <v>2303.8980224096399</v>
      </c>
      <c r="X73" s="97">
        <v>13379.372048212101</v>
      </c>
      <c r="Y73" s="97">
        <v>3.7596650602400001</v>
      </c>
      <c r="Z73" s="97">
        <v>135.83474024096</v>
      </c>
      <c r="AA73" s="97">
        <v>855.38386987952003</v>
      </c>
      <c r="AB73" s="97">
        <v>363.73483975904003</v>
      </c>
      <c r="AC73" s="97">
        <v>3768.4133886746999</v>
      </c>
      <c r="AD73" s="97">
        <v>1354.6990409638599</v>
      </c>
      <c r="AE73" s="97">
        <v>0</v>
      </c>
      <c r="AF73" s="97">
        <v>11465.1542891566</v>
      </c>
      <c r="AG73" s="97">
        <v>6316.1547662650601</v>
      </c>
      <c r="AH73" s="69">
        <v>98726.047140742201</v>
      </c>
      <c r="AJ73" s="97">
        <v>24586.80841686744</v>
      </c>
      <c r="AL73" s="97">
        <v>17954.351999999999</v>
      </c>
    </row>
    <row r="74" spans="4:38">
      <c r="D74" s="2">
        <v>2014</v>
      </c>
      <c r="E74" s="2">
        <v>7</v>
      </c>
      <c r="F74" s="2">
        <v>2015</v>
      </c>
      <c r="G74" s="2">
        <v>2015</v>
      </c>
      <c r="H74" s="97">
        <v>770.62372644110997</v>
      </c>
      <c r="I74" s="97">
        <v>1003.26823613544</v>
      </c>
      <c r="J74" s="97">
        <v>741.93574799015005</v>
      </c>
      <c r="K74" s="97">
        <v>11198.034465832299</v>
      </c>
      <c r="L74" s="97">
        <v>3504.2356753377899</v>
      </c>
      <c r="M74" s="97">
        <v>223.46817631848</v>
      </c>
      <c r="N74" s="97">
        <v>11735.306520530899</v>
      </c>
      <c r="O74" s="97">
        <v>765.11189186603997</v>
      </c>
      <c r="P74" s="97">
        <v>770.31365805916005</v>
      </c>
      <c r="Q74" s="97">
        <v>1630.87905753481</v>
      </c>
      <c r="R74" s="97">
        <v>0</v>
      </c>
      <c r="S74" s="97">
        <v>2214.2872111368401</v>
      </c>
      <c r="T74" s="97">
        <v>2644.64938424702</v>
      </c>
      <c r="U74" s="97">
        <v>2810.37131839533</v>
      </c>
      <c r="V74" s="97">
        <v>20564.342593554498</v>
      </c>
      <c r="W74" s="97">
        <v>2542.0316443572301</v>
      </c>
      <c r="X74" s="97">
        <v>13063.1461743206</v>
      </c>
      <c r="Y74" s="97">
        <v>6.6129484848000004</v>
      </c>
      <c r="Z74" s="97">
        <v>196.72729588681</v>
      </c>
      <c r="AA74" s="97">
        <v>1006.75513293951</v>
      </c>
      <c r="AB74" s="97">
        <v>370.62727196628998</v>
      </c>
      <c r="AC74" s="97">
        <v>4445.6887248065696</v>
      </c>
      <c r="AD74" s="97">
        <v>1390.43352146346</v>
      </c>
      <c r="AE74" s="97">
        <v>0</v>
      </c>
      <c r="AF74" s="97">
        <v>11659.4113879092</v>
      </c>
      <c r="AG74" s="97">
        <v>7145.6314615004603</v>
      </c>
      <c r="AH74" s="69">
        <v>102403.89322701482</v>
      </c>
      <c r="AJ74" s="97">
        <v>28010.02847912275</v>
      </c>
      <c r="AL74" s="97">
        <v>18639.205000000002</v>
      </c>
    </row>
    <row r="75" spans="4:38">
      <c r="D75" s="2">
        <v>2014</v>
      </c>
      <c r="E75" s="2">
        <v>8</v>
      </c>
      <c r="F75" s="2">
        <v>2015</v>
      </c>
      <c r="G75" s="2">
        <v>2015</v>
      </c>
      <c r="H75" s="97">
        <v>819.54322280097006</v>
      </c>
      <c r="I75" s="97">
        <v>1064.8025728533601</v>
      </c>
      <c r="J75" s="97">
        <v>1118.71389175481</v>
      </c>
      <c r="K75" s="97">
        <v>11144.300122085</v>
      </c>
      <c r="L75" s="97">
        <v>3618.3365125069599</v>
      </c>
      <c r="M75" s="97">
        <v>212.58242817178001</v>
      </c>
      <c r="N75" s="97">
        <v>11597.663381951001</v>
      </c>
      <c r="O75" s="97">
        <v>772.40279677012995</v>
      </c>
      <c r="P75" s="97">
        <v>837.69922120763999</v>
      </c>
      <c r="Q75" s="97">
        <v>1568.1356616017299</v>
      </c>
      <c r="R75" s="97">
        <v>0</v>
      </c>
      <c r="S75" s="97">
        <v>2171.9706532702698</v>
      </c>
      <c r="T75" s="97">
        <v>2741.2300997315501</v>
      </c>
      <c r="U75" s="97">
        <v>2905.4172868887199</v>
      </c>
      <c r="V75" s="97">
        <v>20894.155836727401</v>
      </c>
      <c r="W75" s="97">
        <v>2601.5635155877899</v>
      </c>
      <c r="X75" s="97">
        <v>13673.561729921499</v>
      </c>
      <c r="Y75" s="97">
        <v>19.976198084309999</v>
      </c>
      <c r="Z75" s="97">
        <v>251.47064496511001</v>
      </c>
      <c r="AA75" s="97">
        <v>1025.1351770293099</v>
      </c>
      <c r="AB75" s="97">
        <v>376.07713150439002</v>
      </c>
      <c r="AC75" s="97">
        <v>4519.5141012063896</v>
      </c>
      <c r="AD75" s="97">
        <v>1300.1366786557501</v>
      </c>
      <c r="AE75" s="97">
        <v>0</v>
      </c>
      <c r="AF75" s="97">
        <v>11701.151524142701</v>
      </c>
      <c r="AG75" s="97">
        <v>7015.9466799850297</v>
      </c>
      <c r="AH75" s="69">
        <v>103951.48706940359</v>
      </c>
      <c r="AJ75" s="97">
        <v>28418.332245832742</v>
      </c>
      <c r="AL75" s="97">
        <v>19510.179</v>
      </c>
    </row>
    <row r="76" spans="4:38">
      <c r="D76" s="2">
        <v>2014</v>
      </c>
      <c r="E76" s="2">
        <v>9</v>
      </c>
      <c r="F76" s="2">
        <v>2015</v>
      </c>
      <c r="G76" s="2">
        <v>2015</v>
      </c>
      <c r="H76" s="97">
        <v>617.44337297451</v>
      </c>
      <c r="I76" s="97">
        <v>1033.1563425412801</v>
      </c>
      <c r="J76" s="97">
        <v>1364.3711675242801</v>
      </c>
      <c r="K76" s="97">
        <v>10566.402462915699</v>
      </c>
      <c r="L76" s="97">
        <v>3246.7981993048702</v>
      </c>
      <c r="M76" s="97">
        <v>185.20095202209001</v>
      </c>
      <c r="N76" s="97">
        <v>10264.2454769582</v>
      </c>
      <c r="O76" s="97">
        <v>753.56194350312001</v>
      </c>
      <c r="P76" s="97">
        <v>714.15902210209003</v>
      </c>
      <c r="Q76" s="97">
        <v>1467.5066351887899</v>
      </c>
      <c r="R76" s="97">
        <v>0</v>
      </c>
      <c r="S76" s="97">
        <v>2015.0642085075899</v>
      </c>
      <c r="T76" s="97">
        <v>2550.0747963838298</v>
      </c>
      <c r="U76" s="97">
        <v>2729.5055952013499</v>
      </c>
      <c r="V76" s="97">
        <v>18849.0488484087</v>
      </c>
      <c r="W76" s="97">
        <v>2344.1452152493698</v>
      </c>
      <c r="X76" s="97">
        <v>13026.4199271994</v>
      </c>
      <c r="Y76" s="97">
        <v>7.6000453732000004</v>
      </c>
      <c r="Z76" s="97">
        <v>232.03680644126999</v>
      </c>
      <c r="AA76" s="97">
        <v>995.91561975833997</v>
      </c>
      <c r="AB76" s="97">
        <v>350.66900257675002</v>
      </c>
      <c r="AC76" s="97">
        <v>3989.26468239309</v>
      </c>
      <c r="AD76" s="97">
        <v>1347.2840378011499</v>
      </c>
      <c r="AE76" s="97">
        <v>0</v>
      </c>
      <c r="AF76" s="97">
        <v>10814.1736291795</v>
      </c>
      <c r="AG76" s="97">
        <v>6271.7001282881101</v>
      </c>
      <c r="AH76" s="69">
        <v>95735.748117796567</v>
      </c>
      <c r="AJ76" s="97">
        <v>22997.700137925491</v>
      </c>
      <c r="AL76" s="97">
        <v>18586.802</v>
      </c>
    </row>
    <row r="77" spans="4:38">
      <c r="D77" s="2">
        <v>2014</v>
      </c>
      <c r="E77" s="2">
        <v>10</v>
      </c>
      <c r="F77" s="2">
        <v>2015</v>
      </c>
      <c r="G77" s="2">
        <v>2015</v>
      </c>
      <c r="H77" s="97">
        <v>383.42307957731998</v>
      </c>
      <c r="I77" s="97">
        <v>914.01759313111995</v>
      </c>
      <c r="J77" s="97">
        <v>1035.2451520805901</v>
      </c>
      <c r="K77" s="97">
        <v>9106.4504818565692</v>
      </c>
      <c r="L77" s="97">
        <v>2854.95724603708</v>
      </c>
      <c r="M77" s="97">
        <v>195.25117125400999</v>
      </c>
      <c r="N77" s="97">
        <v>7760.8608940362701</v>
      </c>
      <c r="O77" s="97">
        <v>608.82665308031005</v>
      </c>
      <c r="P77" s="97">
        <v>563.25232319468</v>
      </c>
      <c r="Q77" s="97">
        <v>1255.46690096151</v>
      </c>
      <c r="R77" s="97">
        <v>0</v>
      </c>
      <c r="S77" s="97">
        <v>1854.5964692709999</v>
      </c>
      <c r="T77" s="97">
        <v>3844.3137018085699</v>
      </c>
      <c r="U77" s="97">
        <v>2680.44961146282</v>
      </c>
      <c r="V77" s="97">
        <v>13151.790910731699</v>
      </c>
      <c r="W77" s="97">
        <v>1774.1327339198201</v>
      </c>
      <c r="X77" s="97">
        <v>12023.413454096</v>
      </c>
      <c r="Y77" s="97">
        <v>1.6073861704000001</v>
      </c>
      <c r="Z77" s="97">
        <v>100.89871557242</v>
      </c>
      <c r="AA77" s="97">
        <v>916.26876203585005</v>
      </c>
      <c r="AB77" s="97">
        <v>335.46094859542001</v>
      </c>
      <c r="AC77" s="97">
        <v>2915.8329321125302</v>
      </c>
      <c r="AD77" s="97">
        <v>1264.2936570832201</v>
      </c>
      <c r="AE77" s="97">
        <v>0</v>
      </c>
      <c r="AF77" s="97">
        <v>9901.6878731845809</v>
      </c>
      <c r="AG77" s="97">
        <v>4466.19978118989</v>
      </c>
      <c r="AH77" s="69">
        <v>79908.698432443678</v>
      </c>
      <c r="AJ77" s="97">
        <v>15262.225315482179</v>
      </c>
      <c r="AL77" s="97">
        <v>17155.657999999999</v>
      </c>
    </row>
    <row r="78" spans="4:38">
      <c r="D78" s="2">
        <v>2014</v>
      </c>
      <c r="E78" s="2">
        <v>11</v>
      </c>
      <c r="F78" s="2">
        <v>2015</v>
      </c>
      <c r="G78" s="2">
        <v>2015</v>
      </c>
      <c r="H78" s="97">
        <v>485.22851794783998</v>
      </c>
      <c r="I78" s="97">
        <v>797.15406289372004</v>
      </c>
      <c r="J78" s="97">
        <v>1004.5610063691</v>
      </c>
      <c r="K78" s="97">
        <v>7553.2237908963998</v>
      </c>
      <c r="L78" s="97">
        <v>2636.0947861289601</v>
      </c>
      <c r="M78" s="97">
        <v>189.76055267125</v>
      </c>
      <c r="N78" s="97">
        <v>5268.5369204645303</v>
      </c>
      <c r="O78" s="97">
        <v>535.41229379850995</v>
      </c>
      <c r="P78" s="97">
        <v>386.04535175042002</v>
      </c>
      <c r="Q78" s="97">
        <v>1090.74676844032</v>
      </c>
      <c r="R78" s="97">
        <v>0</v>
      </c>
      <c r="S78" s="97">
        <v>1633.5867239777699</v>
      </c>
      <c r="T78" s="97">
        <v>2828.6399460899502</v>
      </c>
      <c r="U78" s="97">
        <v>2492.6571737137901</v>
      </c>
      <c r="V78" s="97">
        <v>10943.850139591001</v>
      </c>
      <c r="W78" s="97">
        <v>1376.9078788448201</v>
      </c>
      <c r="X78" s="97">
        <v>9892.0246987511891</v>
      </c>
      <c r="Y78" s="97">
        <v>4.6051173289999997E-2</v>
      </c>
      <c r="Z78" s="97">
        <v>10.059632181950001</v>
      </c>
      <c r="AA78" s="97">
        <v>823.80300176868002</v>
      </c>
      <c r="AB78" s="97">
        <v>298.78486683899001</v>
      </c>
      <c r="AC78" s="97">
        <v>2149.5578573640501</v>
      </c>
      <c r="AD78" s="97">
        <v>1086.4571269733799</v>
      </c>
      <c r="AE78" s="97">
        <v>0</v>
      </c>
      <c r="AF78" s="97">
        <v>8521.94448101952</v>
      </c>
      <c r="AG78" s="97">
        <v>3627.5715273900801</v>
      </c>
      <c r="AH78" s="69">
        <v>65632.65515703951</v>
      </c>
      <c r="AJ78" s="97">
        <v>12991.483833785091</v>
      </c>
      <c r="AL78" s="97">
        <v>14114.476999999999</v>
      </c>
    </row>
    <row r="79" spans="4:38">
      <c r="D79" s="2">
        <v>2014</v>
      </c>
      <c r="E79" s="2">
        <v>12</v>
      </c>
      <c r="F79" s="2">
        <v>2015</v>
      </c>
      <c r="G79" s="2">
        <v>2015</v>
      </c>
      <c r="H79" s="97">
        <v>532.07035230015003</v>
      </c>
      <c r="I79" s="97">
        <v>659.19304578159995</v>
      </c>
      <c r="J79" s="97">
        <v>660.05389847916001</v>
      </c>
      <c r="K79" s="97">
        <v>5599.5241606873597</v>
      </c>
      <c r="L79" s="97">
        <v>2489.5097248546999</v>
      </c>
      <c r="M79" s="97">
        <v>189.11600179414</v>
      </c>
      <c r="N79" s="97">
        <v>3324.3275880234501</v>
      </c>
      <c r="O79" s="97">
        <v>431.31838417772002</v>
      </c>
      <c r="P79" s="97">
        <v>294.98954331877002</v>
      </c>
      <c r="Q79" s="97">
        <v>952.53160269754005</v>
      </c>
      <c r="R79" s="97">
        <v>0</v>
      </c>
      <c r="S79" s="97">
        <v>1283.11345016208</v>
      </c>
      <c r="T79" s="97">
        <v>2034.21340803916</v>
      </c>
      <c r="U79" s="97">
        <v>2517.5684154559999</v>
      </c>
      <c r="V79" s="97">
        <v>8535.9386848365193</v>
      </c>
      <c r="W79" s="97">
        <v>989.8470017848</v>
      </c>
      <c r="X79" s="97">
        <v>7583.3368193729502</v>
      </c>
      <c r="Y79" s="97">
        <v>0.18380424817999999</v>
      </c>
      <c r="Z79" s="97">
        <v>24.514053573639998</v>
      </c>
      <c r="AA79" s="97">
        <v>432.92073079216999</v>
      </c>
      <c r="AB79" s="97">
        <v>193.24907335112999</v>
      </c>
      <c r="AC79" s="97">
        <v>1514.7673945977299</v>
      </c>
      <c r="AD79" s="97">
        <v>974.93018677271004</v>
      </c>
      <c r="AE79" s="97">
        <v>0</v>
      </c>
      <c r="AF79" s="97">
        <v>7848.3050601389295</v>
      </c>
      <c r="AG79" s="97">
        <v>2141.2398370215101</v>
      </c>
      <c r="AH79" s="69">
        <v>51206.762222262099</v>
      </c>
      <c r="AJ79" s="97">
        <v>9575.4557095726595</v>
      </c>
      <c r="AL79" s="97">
        <v>10820.315999999999</v>
      </c>
    </row>
    <row r="80" spans="4:38">
      <c r="D80" s="2">
        <v>2015</v>
      </c>
      <c r="E80" s="2">
        <v>1</v>
      </c>
      <c r="F80" s="2">
        <v>2015</v>
      </c>
      <c r="G80" s="2">
        <v>2015</v>
      </c>
      <c r="H80" s="97">
        <v>499.6247270577</v>
      </c>
      <c r="I80" s="97">
        <v>705.98165811724004</v>
      </c>
      <c r="J80" s="97">
        <v>421.73262741862999</v>
      </c>
      <c r="K80" s="97">
        <v>7406.0478526881298</v>
      </c>
      <c r="L80" s="97">
        <v>2651.9496885036801</v>
      </c>
      <c r="M80" s="97">
        <v>193.16735651236999</v>
      </c>
      <c r="N80" s="97">
        <v>3582.38755091338</v>
      </c>
      <c r="O80" s="97">
        <v>506.42358331664002</v>
      </c>
      <c r="P80" s="97">
        <v>214.13665725336</v>
      </c>
      <c r="Q80" s="97">
        <v>977.14114676306997</v>
      </c>
      <c r="R80" s="97">
        <v>0</v>
      </c>
      <c r="S80" s="97">
        <v>1616.6044570175</v>
      </c>
      <c r="T80" s="97">
        <v>1583.6059115262301</v>
      </c>
      <c r="U80" s="97">
        <v>5856.91232737068</v>
      </c>
      <c r="V80" s="97">
        <v>7099.5085300303399</v>
      </c>
      <c r="W80" s="97">
        <v>1139.01819410911</v>
      </c>
      <c r="X80" s="97">
        <v>7635.8607079645499</v>
      </c>
      <c r="Y80" s="97">
        <v>0</v>
      </c>
      <c r="Z80" s="97">
        <v>0.20616695901000001</v>
      </c>
      <c r="AA80" s="97">
        <v>560.89342031161004</v>
      </c>
      <c r="AB80" s="97">
        <v>268.98129432418</v>
      </c>
      <c r="AC80" s="97">
        <v>1814.6896466651301</v>
      </c>
      <c r="AD80" s="97">
        <v>953.55437001050996</v>
      </c>
      <c r="AE80" s="97">
        <v>0</v>
      </c>
      <c r="AF80" s="97">
        <v>8351.3644246837102</v>
      </c>
      <c r="AG80" s="97">
        <v>2395.62954190952</v>
      </c>
      <c r="AH80" s="69">
        <v>56435.42184142628</v>
      </c>
      <c r="AJ80" s="97">
        <v>7298.1134485445</v>
      </c>
      <c r="AL80" s="97">
        <v>10805.699000000001</v>
      </c>
    </row>
    <row r="81" spans="4:38">
      <c r="D81" s="2">
        <v>2015</v>
      </c>
      <c r="E81" s="2">
        <v>2</v>
      </c>
      <c r="F81" s="2">
        <v>2015</v>
      </c>
      <c r="G81" s="2">
        <v>2015</v>
      </c>
      <c r="H81" s="97">
        <v>911.28490578861999</v>
      </c>
      <c r="I81" s="97">
        <v>605.56054559606002</v>
      </c>
      <c r="J81" s="97">
        <v>472.50219705996</v>
      </c>
      <c r="K81" s="97">
        <v>4882.0516844681697</v>
      </c>
      <c r="L81" s="97">
        <v>2251.5605693928901</v>
      </c>
      <c r="M81" s="97">
        <v>184.86816728222999</v>
      </c>
      <c r="N81" s="97">
        <v>3214.9631867171302</v>
      </c>
      <c r="O81" s="97">
        <v>433.60989117264</v>
      </c>
      <c r="P81" s="97">
        <v>259.89562151167002</v>
      </c>
      <c r="Q81" s="97">
        <v>837.48547253557001</v>
      </c>
      <c r="R81" s="97">
        <v>0</v>
      </c>
      <c r="S81" s="97">
        <v>1162.9697854214201</v>
      </c>
      <c r="T81" s="97">
        <v>1101.6633454118901</v>
      </c>
      <c r="U81" s="97">
        <v>4656.5039091472099</v>
      </c>
      <c r="V81" s="97">
        <v>6318.24444357428</v>
      </c>
      <c r="W81" s="97">
        <v>970.63069145835004</v>
      </c>
      <c r="X81" s="97">
        <v>6724.2311295796799</v>
      </c>
      <c r="Y81" s="97">
        <v>0</v>
      </c>
      <c r="Z81" s="97">
        <v>1.76714536292</v>
      </c>
      <c r="AA81" s="97">
        <v>548.96129310177002</v>
      </c>
      <c r="AB81" s="97">
        <v>233.29897379440001</v>
      </c>
      <c r="AC81" s="97">
        <v>1673.5287382645599</v>
      </c>
      <c r="AD81" s="97">
        <v>772.25799613544996</v>
      </c>
      <c r="AE81" s="97">
        <v>0</v>
      </c>
      <c r="AF81" s="97">
        <v>7525.6350259978399</v>
      </c>
      <c r="AG81" s="97">
        <v>2067.71926792253</v>
      </c>
      <c r="AH81" s="69">
        <v>47811.193986697253</v>
      </c>
      <c r="AJ81" s="97">
        <v>6513.9710299360604</v>
      </c>
      <c r="AL81" s="97">
        <v>9515.6290000000008</v>
      </c>
    </row>
    <row r="82" spans="4:38">
      <c r="D82" s="2">
        <v>2015</v>
      </c>
      <c r="E82" s="2">
        <v>3</v>
      </c>
      <c r="F82" s="2">
        <v>2015</v>
      </c>
      <c r="G82" s="2">
        <v>2015</v>
      </c>
      <c r="H82" s="97">
        <v>1009.5061899875</v>
      </c>
      <c r="I82" s="97">
        <v>774.04148563664</v>
      </c>
      <c r="J82" s="97">
        <v>601.82567793737996</v>
      </c>
      <c r="K82" s="97">
        <v>7848.3222433911296</v>
      </c>
      <c r="L82" s="97">
        <v>2602.52927422013</v>
      </c>
      <c r="M82" s="97">
        <v>208.17547116808001</v>
      </c>
      <c r="N82" s="97">
        <v>4906.12190411355</v>
      </c>
      <c r="O82" s="97">
        <v>538.09107664554006</v>
      </c>
      <c r="P82" s="97">
        <v>504.81442324520998</v>
      </c>
      <c r="Q82" s="97">
        <v>1041.2870613707701</v>
      </c>
      <c r="R82" s="97">
        <v>0</v>
      </c>
      <c r="S82" s="97">
        <v>1503.83291646622</v>
      </c>
      <c r="T82" s="97">
        <v>1336.1674878502599</v>
      </c>
      <c r="U82" s="97">
        <v>2941.1936163545902</v>
      </c>
      <c r="V82" s="97">
        <v>8909.7980901447299</v>
      </c>
      <c r="W82" s="97">
        <v>1290.27446199887</v>
      </c>
      <c r="X82" s="97">
        <v>8907.0061764166894</v>
      </c>
      <c r="Y82" s="97">
        <v>0</v>
      </c>
      <c r="Z82" s="97">
        <v>4.3982284588100002</v>
      </c>
      <c r="AA82" s="97">
        <v>671.11957446686995</v>
      </c>
      <c r="AB82" s="97">
        <v>268.53895150770001</v>
      </c>
      <c r="AC82" s="97">
        <v>1781.0536489603101</v>
      </c>
      <c r="AD82" s="97">
        <v>947.63668421636999</v>
      </c>
      <c r="AE82" s="97">
        <v>0</v>
      </c>
      <c r="AF82" s="97">
        <v>8821.7166138085795</v>
      </c>
      <c r="AG82" s="97">
        <v>2840.3814077769298</v>
      </c>
      <c r="AH82" s="69">
        <v>60257.832666142873</v>
      </c>
      <c r="AJ82" s="97">
        <v>9560.3011565823999</v>
      </c>
      <c r="AL82" s="97">
        <v>12604.529</v>
      </c>
    </row>
    <row r="83" spans="4:38">
      <c r="D83" s="2">
        <v>2015</v>
      </c>
      <c r="E83" s="2">
        <v>4</v>
      </c>
      <c r="F83" s="2">
        <v>2015</v>
      </c>
      <c r="G83" s="2">
        <v>2015</v>
      </c>
      <c r="H83" s="97">
        <v>1066.70053069801</v>
      </c>
      <c r="I83" s="97">
        <v>851.00066653152999</v>
      </c>
      <c r="J83" s="97">
        <v>658.57309077031005</v>
      </c>
      <c r="K83" s="97">
        <v>8918.9817613104406</v>
      </c>
      <c r="L83" s="97">
        <v>2803.1426508457198</v>
      </c>
      <c r="M83" s="97">
        <v>200.8205010719</v>
      </c>
      <c r="N83" s="97">
        <v>6305.3544143403396</v>
      </c>
      <c r="O83" s="97">
        <v>631.37015563475995</v>
      </c>
      <c r="P83" s="97">
        <v>609.97081743213005</v>
      </c>
      <c r="Q83" s="97">
        <v>1165.09316229194</v>
      </c>
      <c r="R83" s="97">
        <v>0</v>
      </c>
      <c r="S83" s="97">
        <v>1481.3210835124901</v>
      </c>
      <c r="T83" s="97">
        <v>2072.8591583400898</v>
      </c>
      <c r="U83" s="97">
        <v>2931.54403099909</v>
      </c>
      <c r="V83" s="97">
        <v>10223.849705246501</v>
      </c>
      <c r="W83" s="97">
        <v>1591.53349279589</v>
      </c>
      <c r="X83" s="97">
        <v>10325.8099568608</v>
      </c>
      <c r="Y83" s="97">
        <v>0</v>
      </c>
      <c r="Z83" s="97">
        <v>18.918272857430001</v>
      </c>
      <c r="AA83" s="97">
        <v>540.19994095467996</v>
      </c>
      <c r="AB83" s="97">
        <v>301.30918182894999</v>
      </c>
      <c r="AC83" s="97">
        <v>2173.6574254493898</v>
      </c>
      <c r="AD83" s="97">
        <v>1089.25766469889</v>
      </c>
      <c r="AE83" s="97">
        <v>0</v>
      </c>
      <c r="AF83" s="97">
        <v>9387.3006041883491</v>
      </c>
      <c r="AG83" s="97">
        <v>4034.4270951226399</v>
      </c>
      <c r="AH83" s="69">
        <v>69382.995363782262</v>
      </c>
      <c r="AJ83" s="97">
        <v>13118.012684463642</v>
      </c>
      <c r="AL83" s="97">
        <v>14612.314</v>
      </c>
    </row>
    <row r="84" spans="4:38">
      <c r="D84" s="2">
        <v>2015</v>
      </c>
      <c r="E84" s="2">
        <v>5</v>
      </c>
      <c r="F84" s="2">
        <v>2015</v>
      </c>
      <c r="G84" s="2">
        <v>2016</v>
      </c>
      <c r="H84" s="97">
        <v>892.68370683414003</v>
      </c>
      <c r="I84" s="97">
        <v>925.83613809817996</v>
      </c>
      <c r="J84" s="97">
        <v>931.03607441407996</v>
      </c>
      <c r="K84" s="97">
        <v>11033.1160828269</v>
      </c>
      <c r="L84" s="97">
        <v>3174.2145750425402</v>
      </c>
      <c r="M84" s="97">
        <v>216.00255083124</v>
      </c>
      <c r="N84" s="97">
        <v>9103.8194347939207</v>
      </c>
      <c r="O84" s="97">
        <v>688.81685555112995</v>
      </c>
      <c r="P84" s="97">
        <v>748.01248398296002</v>
      </c>
      <c r="Q84" s="97">
        <v>1397.90246076326</v>
      </c>
      <c r="R84" s="97">
        <v>0</v>
      </c>
      <c r="S84" s="97">
        <v>2085.5301849595098</v>
      </c>
      <c r="T84" s="97">
        <v>2205.0137709852102</v>
      </c>
      <c r="U84" s="97">
        <v>3184.7491507272598</v>
      </c>
      <c r="V84" s="97">
        <v>12898.597415126</v>
      </c>
      <c r="W84" s="97">
        <v>2005.81688951605</v>
      </c>
      <c r="X84" s="97">
        <v>11825.50481257</v>
      </c>
      <c r="Y84" s="97">
        <v>0.18690605379</v>
      </c>
      <c r="Z84" s="97">
        <v>37.551838961949997</v>
      </c>
      <c r="AA84" s="97">
        <v>706.74907319835995</v>
      </c>
      <c r="AB84" s="97">
        <v>344.73250164721998</v>
      </c>
      <c r="AC84" s="97">
        <v>3100.0258868281298</v>
      </c>
      <c r="AD84" s="97">
        <v>1259.79460985733</v>
      </c>
      <c r="AE84" s="97">
        <v>0</v>
      </c>
      <c r="AF84" s="97">
        <v>10703.125370308</v>
      </c>
      <c r="AG84" s="97">
        <v>5389.0357442137001</v>
      </c>
      <c r="AH84" s="69">
        <v>84857.85451809084</v>
      </c>
      <c r="AJ84" s="97">
        <v>15065.98152586743</v>
      </c>
      <c r="AL84" s="97">
        <v>16734.57</v>
      </c>
    </row>
    <row r="85" spans="4:38">
      <c r="D85" s="2">
        <v>2015</v>
      </c>
      <c r="E85" s="2">
        <v>6</v>
      </c>
      <c r="F85" s="2">
        <v>2015</v>
      </c>
      <c r="G85" s="2">
        <v>2016</v>
      </c>
      <c r="H85" s="97">
        <v>1034.3657362537699</v>
      </c>
      <c r="I85" s="97">
        <v>900.04823911236997</v>
      </c>
      <c r="J85" s="97">
        <v>1161.66689743643</v>
      </c>
      <c r="K85" s="97">
        <v>11371.879445918599</v>
      </c>
      <c r="L85" s="97">
        <v>3233.2677819406799</v>
      </c>
      <c r="M85" s="97">
        <v>237.52080793694</v>
      </c>
      <c r="N85" s="97">
        <v>10490.4689188496</v>
      </c>
      <c r="O85" s="97">
        <v>677.25570719296002</v>
      </c>
      <c r="P85" s="97">
        <v>838.63817642769004</v>
      </c>
      <c r="Q85" s="97">
        <v>1580.0230295096101</v>
      </c>
      <c r="R85" s="97">
        <v>0</v>
      </c>
      <c r="S85" s="97">
        <v>2060.68221839737</v>
      </c>
      <c r="T85" s="97">
        <v>2357.9757056212702</v>
      </c>
      <c r="U85" s="97">
        <v>2776.3786984827502</v>
      </c>
      <c r="V85" s="97">
        <v>15853.3418813971</v>
      </c>
      <c r="W85" s="97">
        <v>2182.3521745531398</v>
      </c>
      <c r="X85" s="97">
        <v>12757.6781561015</v>
      </c>
      <c r="Y85" s="97">
        <v>1.37074788622</v>
      </c>
      <c r="Z85" s="97">
        <v>124.42666849770001</v>
      </c>
      <c r="AA85" s="97">
        <v>712.17276738465</v>
      </c>
      <c r="AB85" s="97">
        <v>342.44706376204999</v>
      </c>
      <c r="AC85" s="97">
        <v>3626.6222443380602</v>
      </c>
      <c r="AD85" s="97">
        <v>1242.9830024876101</v>
      </c>
      <c r="AE85" s="97">
        <v>0</v>
      </c>
      <c r="AF85" s="97">
        <v>10800.679898422801</v>
      </c>
      <c r="AG85" s="97">
        <v>6215.2188713165397</v>
      </c>
      <c r="AH85" s="69">
        <v>92579.464839227396</v>
      </c>
      <c r="AJ85" s="97">
        <v>21288.465791340212</v>
      </c>
      <c r="AL85" s="97">
        <v>18053.711999999992</v>
      </c>
    </row>
    <row r="86" spans="4:38">
      <c r="D86" s="2">
        <v>2015</v>
      </c>
      <c r="E86" s="2">
        <v>7</v>
      </c>
      <c r="F86" s="2">
        <v>2016</v>
      </c>
      <c r="G86" s="2">
        <v>2016</v>
      </c>
      <c r="H86" s="97">
        <v>707.13334190404998</v>
      </c>
      <c r="I86" s="97">
        <v>978.08427411105004</v>
      </c>
      <c r="J86" s="97">
        <v>722.55751112517999</v>
      </c>
      <c r="K86" s="97">
        <v>12144.291780065299</v>
      </c>
      <c r="L86" s="97">
        <v>3603.4554888079301</v>
      </c>
      <c r="M86" s="97">
        <v>231.89716389816999</v>
      </c>
      <c r="N86" s="97">
        <v>11979.177083725201</v>
      </c>
      <c r="O86" s="97">
        <v>782.23528692371997</v>
      </c>
      <c r="P86" s="97">
        <v>688.56478286523998</v>
      </c>
      <c r="Q86" s="97">
        <v>1623.54174343762</v>
      </c>
      <c r="R86" s="97">
        <v>0</v>
      </c>
      <c r="S86" s="97">
        <v>2238.0200412262502</v>
      </c>
      <c r="T86" s="97">
        <v>2586.87858585606</v>
      </c>
      <c r="U86" s="97">
        <v>2821.8525710725298</v>
      </c>
      <c r="V86" s="97">
        <v>18366.669571205599</v>
      </c>
      <c r="W86" s="97">
        <v>2552.5374434352998</v>
      </c>
      <c r="X86" s="97">
        <v>13204.236156179601</v>
      </c>
      <c r="Y86" s="97">
        <v>2.5558370017400001</v>
      </c>
      <c r="Z86" s="97">
        <v>191.0279100134</v>
      </c>
      <c r="AA86" s="97">
        <v>888.54155619850997</v>
      </c>
      <c r="AB86" s="97">
        <v>369.89248143459997</v>
      </c>
      <c r="AC86" s="97">
        <v>4535.3668299814199</v>
      </c>
      <c r="AD86" s="97">
        <v>1352.39071746891</v>
      </c>
      <c r="AE86" s="97">
        <v>0</v>
      </c>
      <c r="AF86" s="97">
        <v>11643.335262771499</v>
      </c>
      <c r="AG86" s="97">
        <v>7453.7335316574499</v>
      </c>
      <c r="AH86" s="69">
        <v>101667.97695236631</v>
      </c>
      <c r="AJ86" s="97">
        <v>26102.694773267998</v>
      </c>
      <c r="AL86" s="97">
        <v>18742.355</v>
      </c>
    </row>
    <row r="87" spans="4:38">
      <c r="D87" s="2">
        <v>2015</v>
      </c>
      <c r="E87" s="2">
        <v>8</v>
      </c>
      <c r="F87" s="2">
        <v>2016</v>
      </c>
      <c r="G87" s="2">
        <v>2016</v>
      </c>
      <c r="H87" s="97">
        <v>752.02244375530995</v>
      </c>
      <c r="I87" s="97">
        <v>1038.0739806460499</v>
      </c>
      <c r="J87" s="97">
        <v>1117.5936893436899</v>
      </c>
      <c r="K87" s="97">
        <v>12089.0444510041</v>
      </c>
      <c r="L87" s="97">
        <v>3720.7870058826702</v>
      </c>
      <c r="M87" s="97">
        <v>220.60081663425001</v>
      </c>
      <c r="N87" s="97">
        <v>11838.673592953701</v>
      </c>
      <c r="O87" s="97">
        <v>789.46598893271005</v>
      </c>
      <c r="P87" s="97">
        <v>748.79911101475</v>
      </c>
      <c r="Q87" s="97">
        <v>1561.08062962801</v>
      </c>
      <c r="R87" s="97">
        <v>0</v>
      </c>
      <c r="S87" s="97">
        <v>2195.2499325859799</v>
      </c>
      <c r="T87" s="97">
        <v>2681.34955285145</v>
      </c>
      <c r="U87" s="97">
        <v>2917.2868323061298</v>
      </c>
      <c r="V87" s="97">
        <v>18683.3150008907</v>
      </c>
      <c r="W87" s="97">
        <v>2612.3153501073498</v>
      </c>
      <c r="X87" s="97">
        <v>13821.2445737539</v>
      </c>
      <c r="Y87" s="97">
        <v>7.7205963928500001</v>
      </c>
      <c r="Z87" s="97">
        <v>244.18528969689001</v>
      </c>
      <c r="AA87" s="97">
        <v>904.76340840885996</v>
      </c>
      <c r="AB87" s="97">
        <v>375.33153630317997</v>
      </c>
      <c r="AC87" s="97">
        <v>4610.6814064308101</v>
      </c>
      <c r="AD87" s="97">
        <v>1264.5644315337399</v>
      </c>
      <c r="AE87" s="97">
        <v>0</v>
      </c>
      <c r="AF87" s="97">
        <v>11685.0178472445</v>
      </c>
      <c r="AG87" s="97">
        <v>7318.45706102846</v>
      </c>
      <c r="AH87" s="69">
        <v>103197.62452933006</v>
      </c>
      <c r="AJ87" s="97">
        <v>26381.104002935539</v>
      </c>
      <c r="AL87" s="97">
        <v>19618.148999999998</v>
      </c>
    </row>
    <row r="88" spans="4:38">
      <c r="D88" s="2">
        <v>2015</v>
      </c>
      <c r="E88" s="2">
        <v>9</v>
      </c>
      <c r="F88" s="2">
        <v>2016</v>
      </c>
      <c r="G88" s="2">
        <v>2016</v>
      </c>
      <c r="H88" s="97">
        <v>566.57325850106997</v>
      </c>
      <c r="I88" s="97">
        <v>1007.2221315709101</v>
      </c>
      <c r="J88" s="97">
        <v>1382.4297468029199</v>
      </c>
      <c r="K88" s="97">
        <v>11494.8750629884</v>
      </c>
      <c r="L88" s="97">
        <v>3338.7288630948101</v>
      </c>
      <c r="M88" s="97">
        <v>192.18653963487</v>
      </c>
      <c r="N88" s="97">
        <v>10477.546026104599</v>
      </c>
      <c r="O88" s="97">
        <v>770.78070948372999</v>
      </c>
      <c r="P88" s="97">
        <v>638.36950940732004</v>
      </c>
      <c r="Q88" s="97">
        <v>1460.9043325395901</v>
      </c>
      <c r="R88" s="97">
        <v>0</v>
      </c>
      <c r="S88" s="97">
        <v>2036.6617574792199</v>
      </c>
      <c r="T88" s="97">
        <v>2494.3699238130898</v>
      </c>
      <c r="U88" s="97">
        <v>2740.6564859100699</v>
      </c>
      <c r="V88" s="97">
        <v>16860.7599270256</v>
      </c>
      <c r="W88" s="97">
        <v>2353.83318223275</v>
      </c>
      <c r="X88" s="97">
        <v>13167.113243089099</v>
      </c>
      <c r="Y88" s="97">
        <v>2.9373398604799998</v>
      </c>
      <c r="Z88" s="97">
        <v>225.31446884810001</v>
      </c>
      <c r="AA88" s="97">
        <v>878.97482284369005</v>
      </c>
      <c r="AB88" s="97">
        <v>349.97378049693998</v>
      </c>
      <c r="AC88" s="97">
        <v>4069.7358354366602</v>
      </c>
      <c r="AD88" s="97">
        <v>1310.4218205258501</v>
      </c>
      <c r="AE88" s="97">
        <v>0</v>
      </c>
      <c r="AF88" s="97">
        <v>10799.262927194701</v>
      </c>
      <c r="AG88" s="97">
        <v>6542.1204268076299</v>
      </c>
      <c r="AH88" s="69">
        <v>95161.752121692072</v>
      </c>
      <c r="AJ88" s="97">
        <v>21160.592949544181</v>
      </c>
      <c r="AL88" s="97">
        <v>18689.662</v>
      </c>
    </row>
    <row r="89" spans="4:38">
      <c r="D89" s="2">
        <v>2015</v>
      </c>
      <c r="E89" s="2">
        <v>10</v>
      </c>
      <c r="F89" s="2">
        <v>2016</v>
      </c>
      <c r="G89" s="2">
        <v>2016</v>
      </c>
      <c r="H89" s="97">
        <v>351.83350099638</v>
      </c>
      <c r="I89" s="97">
        <v>891.07399387624002</v>
      </c>
      <c r="J89" s="97">
        <v>1008.20611827654</v>
      </c>
      <c r="K89" s="97">
        <v>9993.8155564222106</v>
      </c>
      <c r="L89" s="97">
        <v>2935.7932261655301</v>
      </c>
      <c r="M89" s="97">
        <v>202.6158427009</v>
      </c>
      <c r="N89" s="97">
        <v>7922.1387876976096</v>
      </c>
      <c r="O89" s="97">
        <v>627.24053593886003</v>
      </c>
      <c r="P89" s="97">
        <v>503.47765427924003</v>
      </c>
      <c r="Q89" s="97">
        <v>1249.81856367468</v>
      </c>
      <c r="R89" s="97">
        <v>0</v>
      </c>
      <c r="S89" s="97">
        <v>1874.4741177839201</v>
      </c>
      <c r="T89" s="97">
        <v>3760.3369474071501</v>
      </c>
      <c r="U89" s="97">
        <v>2691.4000930153102</v>
      </c>
      <c r="V89" s="97">
        <v>11418.2313946176</v>
      </c>
      <c r="W89" s="97">
        <v>1781.46493298263</v>
      </c>
      <c r="X89" s="97">
        <v>12153.2736855811</v>
      </c>
      <c r="Y89" s="97">
        <v>0.62123832657</v>
      </c>
      <c r="Z89" s="97">
        <v>97.975579199370003</v>
      </c>
      <c r="AA89" s="97">
        <v>808.68012993218997</v>
      </c>
      <c r="AB89" s="97">
        <v>334.79587738392001</v>
      </c>
      <c r="AC89" s="97">
        <v>2974.6508990338698</v>
      </c>
      <c r="AD89" s="97">
        <v>1229.7020890251199</v>
      </c>
      <c r="AE89" s="97">
        <v>0</v>
      </c>
      <c r="AF89" s="97">
        <v>9888.0353166337409</v>
      </c>
      <c r="AG89" s="97">
        <v>4658.7713412728899</v>
      </c>
      <c r="AH89" s="69">
        <v>79358.427422223569</v>
      </c>
      <c r="AJ89" s="97">
        <v>13250.485917227139</v>
      </c>
      <c r="AL89" s="97">
        <v>17250.597999999998</v>
      </c>
    </row>
    <row r="90" spans="4:38">
      <c r="D90" s="2">
        <v>2015</v>
      </c>
      <c r="E90" s="2">
        <v>11</v>
      </c>
      <c r="F90" s="2">
        <v>2016</v>
      </c>
      <c r="G90" s="2">
        <v>2016</v>
      </c>
      <c r="H90" s="97">
        <v>445.25136160576</v>
      </c>
      <c r="I90" s="97">
        <v>777.14396297783003</v>
      </c>
      <c r="J90" s="97">
        <v>978.32339592981998</v>
      </c>
      <c r="K90" s="97">
        <v>8396.85502582544</v>
      </c>
      <c r="L90" s="97">
        <v>2710.7338393210998</v>
      </c>
      <c r="M90" s="97">
        <v>196.9181236862</v>
      </c>
      <c r="N90" s="97">
        <v>5378.0220083704899</v>
      </c>
      <c r="O90" s="97">
        <v>554.43237808593005</v>
      </c>
      <c r="P90" s="97">
        <v>345.07662044302998</v>
      </c>
      <c r="Q90" s="97">
        <v>1085.83950594065</v>
      </c>
      <c r="R90" s="97">
        <v>0</v>
      </c>
      <c r="S90" s="97">
        <v>1651.0955800834699</v>
      </c>
      <c r="T90" s="97">
        <v>2766.8499829214702</v>
      </c>
      <c r="U90" s="97">
        <v>2502.8404639650498</v>
      </c>
      <c r="V90" s="97">
        <v>9501.3229825531507</v>
      </c>
      <c r="W90" s="97">
        <v>1382.59841285382</v>
      </c>
      <c r="X90" s="97">
        <v>9998.8646258768003</v>
      </c>
      <c r="Y90" s="97">
        <v>1.779830781E-2</v>
      </c>
      <c r="Z90" s="97">
        <v>9.7681946094899992</v>
      </c>
      <c r="AA90" s="97">
        <v>727.07173496630003</v>
      </c>
      <c r="AB90" s="97">
        <v>298.19250813317001</v>
      </c>
      <c r="AC90" s="97">
        <v>2192.9185799752599</v>
      </c>
      <c r="AD90" s="97">
        <v>1056.73123580929</v>
      </c>
      <c r="AE90" s="97">
        <v>0</v>
      </c>
      <c r="AF90" s="97">
        <v>8510.1943298896895</v>
      </c>
      <c r="AG90" s="97">
        <v>3783.9834978720801</v>
      </c>
      <c r="AH90" s="69">
        <v>65251.046150003102</v>
      </c>
      <c r="AJ90" s="97">
        <v>11279.05466110696</v>
      </c>
      <c r="AL90" s="97">
        <v>14192.587</v>
      </c>
    </row>
    <row r="91" spans="4:38">
      <c r="D91" s="2">
        <v>2015</v>
      </c>
      <c r="E91" s="2">
        <v>12</v>
      </c>
      <c r="F91" s="2">
        <v>2016</v>
      </c>
      <c r="G91" s="2">
        <v>2016</v>
      </c>
      <c r="H91" s="97">
        <v>488.23397650581001</v>
      </c>
      <c r="I91" s="97">
        <v>642.64603269599002</v>
      </c>
      <c r="J91" s="97">
        <v>642.81429137971998</v>
      </c>
      <c r="K91" s="97">
        <v>6388.1455333580898</v>
      </c>
      <c r="L91" s="97">
        <v>2559.9983316200901</v>
      </c>
      <c r="M91" s="97">
        <v>196.24926101925999</v>
      </c>
      <c r="N91" s="97">
        <v>3393.41020122281</v>
      </c>
      <c r="O91" s="97">
        <v>451.19799890802</v>
      </c>
      <c r="P91" s="97">
        <v>263.68403145618998</v>
      </c>
      <c r="Q91" s="97">
        <v>948.24616931471996</v>
      </c>
      <c r="R91" s="97">
        <v>0</v>
      </c>
      <c r="S91" s="97">
        <v>1296.8659179291201</v>
      </c>
      <c r="T91" s="97">
        <v>1989.77722176054</v>
      </c>
      <c r="U91" s="97">
        <v>2527.8534759819199</v>
      </c>
      <c r="V91" s="97">
        <v>7410.80235652175</v>
      </c>
      <c r="W91" s="97">
        <v>993.93787679096999</v>
      </c>
      <c r="X91" s="97">
        <v>7665.2415029766098</v>
      </c>
      <c r="Y91" s="97">
        <v>7.1038463349999997E-2</v>
      </c>
      <c r="Z91" s="97">
        <v>23.803857004280001</v>
      </c>
      <c r="AA91" s="97">
        <v>382.08701129293001</v>
      </c>
      <c r="AB91" s="97">
        <v>192.86594561040999</v>
      </c>
      <c r="AC91" s="97">
        <v>1545.3231707973</v>
      </c>
      <c r="AD91" s="97">
        <v>948.25571623439998</v>
      </c>
      <c r="AE91" s="97">
        <v>0</v>
      </c>
      <c r="AF91" s="97">
        <v>7837.48373047937</v>
      </c>
      <c r="AG91" s="97">
        <v>2233.5648372742398</v>
      </c>
      <c r="AH91" s="69">
        <v>51022.559486597893</v>
      </c>
      <c r="AJ91" s="97">
        <v>8313.2989068125898</v>
      </c>
      <c r="AL91" s="97">
        <v>10880.196</v>
      </c>
    </row>
    <row r="92" spans="4:38">
      <c r="D92" s="2">
        <v>2016</v>
      </c>
      <c r="E92" s="2">
        <v>1</v>
      </c>
      <c r="F92" s="2">
        <v>2016</v>
      </c>
      <c r="G92" s="2">
        <v>2016</v>
      </c>
      <c r="H92" s="97">
        <v>494.42962247103998</v>
      </c>
      <c r="I92" s="97">
        <v>679.49324915694001</v>
      </c>
      <c r="J92" s="97">
        <v>414.24004714860001</v>
      </c>
      <c r="K92" s="97">
        <v>7039.4643826469401</v>
      </c>
      <c r="L92" s="97">
        <v>2745.5952026121199</v>
      </c>
      <c r="M92" s="97">
        <v>200.13737755846</v>
      </c>
      <c r="N92" s="97">
        <v>3682.4446598300701</v>
      </c>
      <c r="O92" s="97">
        <v>523.49407566518005</v>
      </c>
      <c r="P92" s="97">
        <v>214.63735719160999</v>
      </c>
      <c r="Q92" s="97">
        <v>957.36281571771997</v>
      </c>
      <c r="R92" s="97">
        <v>0</v>
      </c>
      <c r="S92" s="97">
        <v>1635.4986467383701</v>
      </c>
      <c r="T92" s="97">
        <v>1582.3806403460201</v>
      </c>
      <c r="U92" s="97">
        <v>5818.3485466863904</v>
      </c>
      <c r="V92" s="97">
        <v>6855.6535831595502</v>
      </c>
      <c r="W92" s="97">
        <v>1143.45618527688</v>
      </c>
      <c r="X92" s="97">
        <v>6820.9164985009802</v>
      </c>
      <c r="Y92" s="97">
        <v>0</v>
      </c>
      <c r="Z92" s="97">
        <v>0.20044498315000001</v>
      </c>
      <c r="AA92" s="97">
        <v>561.55955054106005</v>
      </c>
      <c r="AB92" s="97">
        <v>260.78057378976001</v>
      </c>
      <c r="AC92" s="97">
        <v>1847.4241821293001</v>
      </c>
      <c r="AD92" s="97">
        <v>918.40290792329995</v>
      </c>
      <c r="AE92" s="97">
        <v>0</v>
      </c>
      <c r="AF92" s="97">
        <v>8325.8054228752899</v>
      </c>
      <c r="AG92" s="97">
        <v>2311.7506437438801</v>
      </c>
      <c r="AH92" s="69">
        <v>55033.476616692606</v>
      </c>
      <c r="AJ92" s="97">
        <v>7045.9759916359299</v>
      </c>
      <c r="AL92" s="97">
        <v>10183.499399241951</v>
      </c>
    </row>
    <row r="93" spans="4:38">
      <c r="D93" s="2">
        <v>2016</v>
      </c>
      <c r="E93" s="2">
        <v>2</v>
      </c>
      <c r="F93" s="2">
        <v>2016</v>
      </c>
      <c r="G93" s="2">
        <v>2016</v>
      </c>
      <c r="H93" s="97">
        <v>901.80935316395005</v>
      </c>
      <c r="I93" s="97">
        <v>582.83993352696996</v>
      </c>
      <c r="J93" s="97">
        <v>464.10763517626998</v>
      </c>
      <c r="K93" s="97">
        <v>4651.3604769333297</v>
      </c>
      <c r="L93" s="97">
        <v>2331.0675630516098</v>
      </c>
      <c r="M93" s="97">
        <v>191.53873025919</v>
      </c>
      <c r="N93" s="97">
        <v>3304.7580280526299</v>
      </c>
      <c r="O93" s="97">
        <v>452.23108454185001</v>
      </c>
      <c r="P93" s="97">
        <v>260.50331625814999</v>
      </c>
      <c r="Q93" s="97">
        <v>820.53391443533997</v>
      </c>
      <c r="R93" s="97">
        <v>0</v>
      </c>
      <c r="S93" s="97">
        <v>1176.56208480548</v>
      </c>
      <c r="T93" s="97">
        <v>1100.8109639339</v>
      </c>
      <c r="U93" s="97">
        <v>4625.8440007397203</v>
      </c>
      <c r="V93" s="97">
        <v>6074.981445978</v>
      </c>
      <c r="W93" s="97">
        <v>974.41258928767002</v>
      </c>
      <c r="X93" s="97">
        <v>6046.31991526608</v>
      </c>
      <c r="Y93" s="97">
        <v>0</v>
      </c>
      <c r="Z93" s="97">
        <v>1.7180998556</v>
      </c>
      <c r="AA93" s="97">
        <v>549.61325245605997</v>
      </c>
      <c r="AB93" s="97">
        <v>226.18613834663</v>
      </c>
      <c r="AC93" s="97">
        <v>1703.7169227476199</v>
      </c>
      <c r="AD93" s="97">
        <v>743.78977394859999</v>
      </c>
      <c r="AE93" s="97">
        <v>0</v>
      </c>
      <c r="AF93" s="97">
        <v>7502.60313450589</v>
      </c>
      <c r="AG93" s="97">
        <v>1995.3215908714501</v>
      </c>
      <c r="AH93" s="69">
        <v>46682.629948141985</v>
      </c>
      <c r="AJ93" s="97">
        <v>6262.5455586793596</v>
      </c>
      <c r="AL93" s="97">
        <v>9027.0413423574901</v>
      </c>
    </row>
    <row r="94" spans="4:38">
      <c r="D94" s="2">
        <v>2016</v>
      </c>
      <c r="E94" s="2">
        <v>3</v>
      </c>
      <c r="F94" s="2">
        <v>2016</v>
      </c>
      <c r="G94" s="2">
        <v>2016</v>
      </c>
      <c r="H94" s="97">
        <v>999.00933113755002</v>
      </c>
      <c r="I94" s="97">
        <v>744.99947415087001</v>
      </c>
      <c r="J94" s="97">
        <v>591.13353104775001</v>
      </c>
      <c r="K94" s="97">
        <v>7457.9266660424901</v>
      </c>
      <c r="L94" s="97">
        <v>2694.4296571433501</v>
      </c>
      <c r="M94" s="97">
        <v>215.68702716551999</v>
      </c>
      <c r="N94" s="97">
        <v>5043.1512921241501</v>
      </c>
      <c r="O94" s="97">
        <v>554.48715168627996</v>
      </c>
      <c r="P94" s="97">
        <v>505.99479354604</v>
      </c>
      <c r="Q94" s="97">
        <v>1020.2103517457</v>
      </c>
      <c r="R94" s="97">
        <v>0</v>
      </c>
      <c r="S94" s="97">
        <v>1521.40908007809</v>
      </c>
      <c r="T94" s="97">
        <v>1335.1336652919599</v>
      </c>
      <c r="U94" s="97">
        <v>2921.8278585574099</v>
      </c>
      <c r="V94" s="97">
        <v>8597.7773854268708</v>
      </c>
      <c r="W94" s="97">
        <v>1295.3017975550199</v>
      </c>
      <c r="X94" s="97">
        <v>8247.8668050975994</v>
      </c>
      <c r="Y94" s="97">
        <v>0</v>
      </c>
      <c r="Z94" s="97">
        <v>4.2761596406100004</v>
      </c>
      <c r="AA94" s="97">
        <v>671.91661187171997</v>
      </c>
      <c r="AB94" s="97">
        <v>260.35171715204001</v>
      </c>
      <c r="AC94" s="97">
        <v>1813.18143672976</v>
      </c>
      <c r="AD94" s="97">
        <v>912.70336942561005</v>
      </c>
      <c r="AE94" s="97">
        <v>0</v>
      </c>
      <c r="AF94" s="97">
        <v>8794.7181187819097</v>
      </c>
      <c r="AG94" s="97">
        <v>2740.9302786743101</v>
      </c>
      <c r="AH94" s="69">
        <v>58944.42356007261</v>
      </c>
      <c r="AJ94" s="97">
        <v>9221.1522305814015</v>
      </c>
      <c r="AL94" s="97">
        <v>12313.90923392741</v>
      </c>
    </row>
    <row r="95" spans="4:38">
      <c r="D95" s="2">
        <v>2016</v>
      </c>
      <c r="E95" s="2">
        <v>4</v>
      </c>
      <c r="F95" s="2">
        <v>2016</v>
      </c>
      <c r="G95" s="2">
        <v>2016</v>
      </c>
      <c r="H95" s="97">
        <v>1055.6089643292601</v>
      </c>
      <c r="I95" s="97">
        <v>819.07114906971003</v>
      </c>
      <c r="J95" s="97">
        <v>646.87275879343997</v>
      </c>
      <c r="K95" s="97">
        <v>8470.9417445224899</v>
      </c>
      <c r="L95" s="97">
        <v>2902.1270832411401</v>
      </c>
      <c r="M95" s="97">
        <v>208.06666907994</v>
      </c>
      <c r="N95" s="97">
        <v>6481.4647665642697</v>
      </c>
      <c r="O95" s="97">
        <v>645.77968173480997</v>
      </c>
      <c r="P95" s="97">
        <v>611.39706716692001</v>
      </c>
      <c r="Q95" s="97">
        <v>1141.5104912123099</v>
      </c>
      <c r="R95" s="97">
        <v>0</v>
      </c>
      <c r="S95" s="97">
        <v>1498.6341383342301</v>
      </c>
      <c r="T95" s="97">
        <v>2071.2553410211099</v>
      </c>
      <c r="U95" s="97">
        <v>2912.2418091526902</v>
      </c>
      <c r="V95" s="97">
        <v>9811.9110024707206</v>
      </c>
      <c r="W95" s="97">
        <v>1597.73463305929</v>
      </c>
      <c r="X95" s="97">
        <v>9630.1514513559396</v>
      </c>
      <c r="Y95" s="97">
        <v>0</v>
      </c>
      <c r="Z95" s="97">
        <v>18.39321345414</v>
      </c>
      <c r="AA95" s="97">
        <v>540.84149512091994</v>
      </c>
      <c r="AB95" s="97">
        <v>292.12284639681002</v>
      </c>
      <c r="AC95" s="97">
        <v>2212.8672518850499</v>
      </c>
      <c r="AD95" s="97">
        <v>1049.10368847261</v>
      </c>
      <c r="AE95" s="97">
        <v>0</v>
      </c>
      <c r="AF95" s="97">
        <v>9358.5711629955404</v>
      </c>
      <c r="AG95" s="97">
        <v>3893.1684849959902</v>
      </c>
      <c r="AH95" s="69">
        <v>67869.836894429332</v>
      </c>
      <c r="AJ95" s="97">
        <v>12585.377404253391</v>
      </c>
      <c r="AL95" s="97">
        <v>14377.63408202469</v>
      </c>
    </row>
    <row r="96" spans="4:38">
      <c r="D96" s="2">
        <v>2016</v>
      </c>
      <c r="E96" s="2">
        <v>5</v>
      </c>
      <c r="F96" s="2">
        <v>2016</v>
      </c>
      <c r="G96" s="2">
        <v>2017</v>
      </c>
      <c r="H96" s="97">
        <v>883.40156972470004</v>
      </c>
      <c r="I96" s="97">
        <v>891.09879616555997</v>
      </c>
      <c r="J96" s="97">
        <v>876.12553506986001</v>
      </c>
      <c r="K96" s="97">
        <v>10471.2508155055</v>
      </c>
      <c r="L96" s="97">
        <v>3286.3022805744299</v>
      </c>
      <c r="M96" s="97">
        <v>223.79652985794999</v>
      </c>
      <c r="N96" s="97">
        <v>9358.0917154445306</v>
      </c>
      <c r="O96" s="97">
        <v>702.00294889325005</v>
      </c>
      <c r="P96" s="97">
        <v>749.76150635651004</v>
      </c>
      <c r="Q96" s="97">
        <v>1369.6074926005999</v>
      </c>
      <c r="R96" s="97">
        <v>0</v>
      </c>
      <c r="S96" s="97">
        <v>2109.9049804218098</v>
      </c>
      <c r="T96" s="97">
        <v>2203.3077026977098</v>
      </c>
      <c r="U96" s="97">
        <v>3163.7797455324398</v>
      </c>
      <c r="V96" s="97">
        <v>12423.0641187851</v>
      </c>
      <c r="W96" s="97">
        <v>2013.6322147548201</v>
      </c>
      <c r="X96" s="97">
        <v>10906.6490073394</v>
      </c>
      <c r="Y96" s="97">
        <v>4.5020963650000002E-2</v>
      </c>
      <c r="Z96" s="97">
        <v>36.509621931550001</v>
      </c>
      <c r="AA96" s="97">
        <v>707.58842503462995</v>
      </c>
      <c r="AB96" s="97">
        <v>334.22227300011002</v>
      </c>
      <c r="AC96" s="97">
        <v>3155.9461415773098</v>
      </c>
      <c r="AD96" s="97">
        <v>1213.3540251787799</v>
      </c>
      <c r="AE96" s="97">
        <v>0</v>
      </c>
      <c r="AF96" s="97">
        <v>10670.3689024084</v>
      </c>
      <c r="AG96" s="97">
        <v>5200.3478137586599</v>
      </c>
      <c r="AH96" s="69">
        <v>82950.159183577256</v>
      </c>
      <c r="AJ96" s="97">
        <v>14500.060837375209</v>
      </c>
      <c r="AL96" s="97">
        <v>16283.420803992081</v>
      </c>
    </row>
    <row r="97" spans="4:38">
      <c r="D97" s="2">
        <v>2016</v>
      </c>
      <c r="E97" s="2">
        <v>6</v>
      </c>
      <c r="F97" s="2">
        <v>2016</v>
      </c>
      <c r="G97" s="2">
        <v>2017</v>
      </c>
      <c r="H97" s="97">
        <v>1023.61038750963</v>
      </c>
      <c r="I97" s="97">
        <v>866.27845831495995</v>
      </c>
      <c r="J97" s="97">
        <v>1069.9816581016601</v>
      </c>
      <c r="K97" s="97">
        <v>10791.7751176808</v>
      </c>
      <c r="L97" s="97">
        <v>3347.4407713464302</v>
      </c>
      <c r="M97" s="97">
        <v>246.09122614886999</v>
      </c>
      <c r="N97" s="97">
        <v>10783.4707161937</v>
      </c>
      <c r="O97" s="97">
        <v>690.68801637761999</v>
      </c>
      <c r="P97" s="97">
        <v>840.59910216796004</v>
      </c>
      <c r="Q97" s="97">
        <v>1548.04175572901</v>
      </c>
      <c r="R97" s="97">
        <v>0</v>
      </c>
      <c r="S97" s="97">
        <v>2084.7666013271701</v>
      </c>
      <c r="T97" s="97">
        <v>2356.1512872765902</v>
      </c>
      <c r="U97" s="97">
        <v>2758.0981347248598</v>
      </c>
      <c r="V97" s="97">
        <v>15423.2957343998</v>
      </c>
      <c r="W97" s="97">
        <v>2190.85533958222</v>
      </c>
      <c r="X97" s="97">
        <v>11641.2815786927</v>
      </c>
      <c r="Y97" s="97">
        <v>0.33017866195000001</v>
      </c>
      <c r="Z97" s="97">
        <v>120.9733198328</v>
      </c>
      <c r="AA97" s="97">
        <v>713.01856052781</v>
      </c>
      <c r="AB97" s="97">
        <v>332.00651370520001</v>
      </c>
      <c r="AC97" s="97">
        <v>3692.0415818488</v>
      </c>
      <c r="AD97" s="97">
        <v>1197.16215444671</v>
      </c>
      <c r="AE97" s="97">
        <v>0</v>
      </c>
      <c r="AF97" s="97">
        <v>10767.624868966799</v>
      </c>
      <c r="AG97" s="97">
        <v>5997.60354237517</v>
      </c>
      <c r="AH97" s="69">
        <v>90483.18660593922</v>
      </c>
      <c r="AJ97" s="97">
        <v>21000.579693133521</v>
      </c>
      <c r="AL97" s="97">
        <v>17380.213346560791</v>
      </c>
    </row>
    <row r="98" spans="4:38">
      <c r="D98" s="2">
        <v>2016</v>
      </c>
      <c r="E98" s="2">
        <v>7</v>
      </c>
      <c r="F98" s="2">
        <v>2017</v>
      </c>
      <c r="G98" s="2">
        <v>2017</v>
      </c>
      <c r="H98" s="97">
        <v>716.54297268201003</v>
      </c>
      <c r="I98" s="97">
        <v>963.93638204880995</v>
      </c>
      <c r="J98" s="97">
        <v>726.72093030383996</v>
      </c>
      <c r="K98" s="97">
        <v>11798.511267518599</v>
      </c>
      <c r="L98" s="97">
        <v>3820.0650309273901</v>
      </c>
      <c r="M98" s="97">
        <v>246.01992010507001</v>
      </c>
      <c r="N98" s="97">
        <v>12608.7204052415</v>
      </c>
      <c r="O98" s="97">
        <v>812.35128203853003</v>
      </c>
      <c r="P98" s="97">
        <v>706.70712127659999</v>
      </c>
      <c r="Q98" s="97">
        <v>1628.7824485364499</v>
      </c>
      <c r="R98" s="97">
        <v>0</v>
      </c>
      <c r="S98" s="97">
        <v>2318.4127480365401</v>
      </c>
      <c r="T98" s="97">
        <v>2646.7947221275899</v>
      </c>
      <c r="U98" s="97">
        <v>2870.4216604538101</v>
      </c>
      <c r="V98" s="97">
        <v>18295.877761850701</v>
      </c>
      <c r="W98" s="97">
        <v>2623.86421065066</v>
      </c>
      <c r="X98" s="97">
        <v>10416.040924283599</v>
      </c>
      <c r="Y98" s="97">
        <v>0.63038364816000003</v>
      </c>
      <c r="Z98" s="97">
        <v>190.17495304368001</v>
      </c>
      <c r="AA98" s="97">
        <v>910.90604472699999</v>
      </c>
      <c r="AB98" s="97">
        <v>367.20537438883002</v>
      </c>
      <c r="AC98" s="97">
        <v>4727.7777201038098</v>
      </c>
      <c r="AD98" s="97">
        <v>1333.73742618181</v>
      </c>
      <c r="AE98" s="97">
        <v>0</v>
      </c>
      <c r="AF98" s="97">
        <v>11885.7500292655</v>
      </c>
      <c r="AG98" s="97">
        <v>7365.0475940344904</v>
      </c>
      <c r="AH98" s="69">
        <v>99980.999313474967</v>
      </c>
      <c r="AJ98" s="97">
        <v>26565.103470607639</v>
      </c>
      <c r="AL98" s="97">
        <v>19068.556466065478</v>
      </c>
    </row>
    <row r="99" spans="4:38">
      <c r="D99" s="2">
        <v>2016</v>
      </c>
      <c r="E99" s="2">
        <v>8</v>
      </c>
      <c r="F99" s="2">
        <v>2017</v>
      </c>
      <c r="G99" s="2">
        <v>2017</v>
      </c>
      <c r="H99" s="97">
        <v>762.02940158511001</v>
      </c>
      <c r="I99" s="97">
        <v>1023.05834342588</v>
      </c>
      <c r="J99" s="97">
        <v>1067.3889592612099</v>
      </c>
      <c r="K99" s="97">
        <v>11744.9863283882</v>
      </c>
      <c r="L99" s="97">
        <v>3944.4495354106498</v>
      </c>
      <c r="M99" s="97">
        <v>234.03561462830999</v>
      </c>
      <c r="N99" s="97">
        <v>12460.833015422</v>
      </c>
      <c r="O99" s="97">
        <v>819.59750720779004</v>
      </c>
      <c r="P99" s="97">
        <v>768.52850643579995</v>
      </c>
      <c r="Q99" s="97">
        <v>1566.1197136235101</v>
      </c>
      <c r="R99" s="97">
        <v>0</v>
      </c>
      <c r="S99" s="97">
        <v>2274.1062792471898</v>
      </c>
      <c r="T99" s="97">
        <v>2743.45378382645</v>
      </c>
      <c r="U99" s="97">
        <v>2967.4985146461599</v>
      </c>
      <c r="V99" s="97">
        <v>18622.7485694688</v>
      </c>
      <c r="W99" s="97">
        <v>2685.31251978625</v>
      </c>
      <c r="X99" s="97">
        <v>10933.2090993396</v>
      </c>
      <c r="Y99" s="97">
        <v>1.90424417393</v>
      </c>
      <c r="Z99" s="97">
        <v>243.09498019847999</v>
      </c>
      <c r="AA99" s="97">
        <v>927.53619908723999</v>
      </c>
      <c r="AB99" s="97">
        <v>372.60491690344003</v>
      </c>
      <c r="AC99" s="97">
        <v>4806.2874834558397</v>
      </c>
      <c r="AD99" s="97">
        <v>1247.1225130201001</v>
      </c>
      <c r="AE99" s="97">
        <v>0</v>
      </c>
      <c r="AF99" s="97">
        <v>11928.300447031401</v>
      </c>
      <c r="AG99" s="97">
        <v>7231.3806685529098</v>
      </c>
      <c r="AH99" s="69">
        <v>101375.58714412627</v>
      </c>
      <c r="AJ99" s="97">
        <v>26797.72155807848</v>
      </c>
      <c r="AL99" s="97">
        <v>19824.90460342087</v>
      </c>
    </row>
    <row r="100" spans="4:38">
      <c r="D100" s="2">
        <v>2016</v>
      </c>
      <c r="E100" s="2">
        <v>9</v>
      </c>
      <c r="F100" s="2">
        <v>2017</v>
      </c>
      <c r="G100" s="2">
        <v>2017</v>
      </c>
      <c r="H100" s="97">
        <v>574.11249453369999</v>
      </c>
      <c r="I100" s="97">
        <v>992.65276328909999</v>
      </c>
      <c r="J100" s="97">
        <v>1282.1543017925401</v>
      </c>
      <c r="K100" s="97">
        <v>11169.340756608901</v>
      </c>
      <c r="L100" s="97">
        <v>3539.4252592462799</v>
      </c>
      <c r="M100" s="97">
        <v>203.89088133480001</v>
      </c>
      <c r="N100" s="97">
        <v>11028.1739265449</v>
      </c>
      <c r="O100" s="97">
        <v>800.87211345356002</v>
      </c>
      <c r="P100" s="97">
        <v>655.18930031059995</v>
      </c>
      <c r="Q100" s="97">
        <v>1465.6200528562299</v>
      </c>
      <c r="R100" s="97">
        <v>0</v>
      </c>
      <c r="S100" s="97">
        <v>2109.8214023995702</v>
      </c>
      <c r="T100" s="97">
        <v>2552.1434154195199</v>
      </c>
      <c r="U100" s="97">
        <v>2787.8280466046599</v>
      </c>
      <c r="V100" s="97">
        <v>16809.289406272801</v>
      </c>
      <c r="W100" s="97">
        <v>2419.6074618166499</v>
      </c>
      <c r="X100" s="97">
        <v>10348.845059311099</v>
      </c>
      <c r="Y100" s="97">
        <v>0.72447930594999999</v>
      </c>
      <c r="Z100" s="97">
        <v>224.30841927885999</v>
      </c>
      <c r="AA100" s="97">
        <v>901.09851779660005</v>
      </c>
      <c r="AB100" s="97">
        <v>347.43137409884002</v>
      </c>
      <c r="AC100" s="97">
        <v>4242.39254083982</v>
      </c>
      <c r="AD100" s="97">
        <v>1292.3473989762899</v>
      </c>
      <c r="AE100" s="97">
        <v>0</v>
      </c>
      <c r="AF100" s="97">
        <v>11024.1040695067</v>
      </c>
      <c r="AG100" s="97">
        <v>6464.2810350947902</v>
      </c>
      <c r="AH100" s="69">
        <v>93235.654476692784</v>
      </c>
      <c r="AJ100" s="97">
        <v>21400.765477846093</v>
      </c>
      <c r="AL100" s="97">
        <v>18970.283854251269</v>
      </c>
    </row>
    <row r="101" spans="4:38">
      <c r="D101" s="2">
        <v>2016</v>
      </c>
      <c r="E101" s="2">
        <v>10</v>
      </c>
      <c r="F101" s="2">
        <v>2017</v>
      </c>
      <c r="G101" s="2">
        <v>2017</v>
      </c>
      <c r="H101" s="97">
        <v>356.51525356483</v>
      </c>
      <c r="I101" s="97">
        <v>878.18469689179994</v>
      </c>
      <c r="J101" s="97">
        <v>1014.0154616495701</v>
      </c>
      <c r="K101" s="97">
        <v>9715.0782594820503</v>
      </c>
      <c r="L101" s="97">
        <v>3112.2685089745601</v>
      </c>
      <c r="M101" s="97">
        <v>214.95533880348</v>
      </c>
      <c r="N101" s="97">
        <v>8338.4720242015192</v>
      </c>
      <c r="O101" s="97">
        <v>657.02378212311999</v>
      </c>
      <c r="P101" s="97">
        <v>516.74330801842996</v>
      </c>
      <c r="Q101" s="97">
        <v>1253.85291052516</v>
      </c>
      <c r="R101" s="97">
        <v>0</v>
      </c>
      <c r="S101" s="97">
        <v>1941.8077633271</v>
      </c>
      <c r="T101" s="97">
        <v>3847.43220661244</v>
      </c>
      <c r="U101" s="97">
        <v>2737.7238637956998</v>
      </c>
      <c r="V101" s="97">
        <v>11204.1556294888</v>
      </c>
      <c r="W101" s="97">
        <v>1831.24525448348</v>
      </c>
      <c r="X101" s="97">
        <v>9526.8956395585392</v>
      </c>
      <c r="Y101" s="97">
        <v>0.15322514010999999</v>
      </c>
      <c r="Z101" s="97">
        <v>97.538109338889996</v>
      </c>
      <c r="AA101" s="97">
        <v>829.03451556887001</v>
      </c>
      <c r="AB101" s="97">
        <v>332.36373181145001</v>
      </c>
      <c r="AC101" s="97">
        <v>3100.84912042203</v>
      </c>
      <c r="AD101" s="97">
        <v>1212.7410207727</v>
      </c>
      <c r="AE101" s="97">
        <v>0</v>
      </c>
      <c r="AF101" s="97">
        <v>10093.9046589029</v>
      </c>
      <c r="AG101" s="97">
        <v>4603.3403947791603</v>
      </c>
      <c r="AH101" s="69">
        <v>77416.294678236693</v>
      </c>
      <c r="AJ101" s="97">
        <v>13002.057959076279</v>
      </c>
      <c r="AL101" s="97">
        <v>17768.199227595993</v>
      </c>
    </row>
    <row r="102" spans="4:38">
      <c r="D102" s="2">
        <v>2016</v>
      </c>
      <c r="E102" s="2">
        <v>11</v>
      </c>
      <c r="F102" s="2">
        <v>2017</v>
      </c>
      <c r="G102" s="2">
        <v>2017</v>
      </c>
      <c r="H102" s="97">
        <v>451.17620020099997</v>
      </c>
      <c r="I102" s="97">
        <v>765.90265259583998</v>
      </c>
      <c r="J102" s="97">
        <v>983.96055328662999</v>
      </c>
      <c r="K102" s="97">
        <v>8167.9045472610096</v>
      </c>
      <c r="L102" s="97">
        <v>2873.6804380973999</v>
      </c>
      <c r="M102" s="97">
        <v>208.91062332178001</v>
      </c>
      <c r="N102" s="97">
        <v>5660.6539299686301</v>
      </c>
      <c r="O102" s="97">
        <v>584.05931680488004</v>
      </c>
      <c r="P102" s="97">
        <v>354.16871603332999</v>
      </c>
      <c r="Q102" s="97">
        <v>1089.34453724539</v>
      </c>
      <c r="R102" s="97">
        <v>0</v>
      </c>
      <c r="S102" s="97">
        <v>1710.4051664322501</v>
      </c>
      <c r="T102" s="97">
        <v>2830.9345369960301</v>
      </c>
      <c r="U102" s="97">
        <v>2545.9187889801701</v>
      </c>
      <c r="V102" s="97">
        <v>9323.1865517057704</v>
      </c>
      <c r="W102" s="97">
        <v>1421.23301756826</v>
      </c>
      <c r="X102" s="97">
        <v>7551.8171798319199</v>
      </c>
      <c r="Y102" s="97">
        <v>4.3898582699999997E-3</v>
      </c>
      <c r="Z102" s="97">
        <v>9.7245787332900004</v>
      </c>
      <c r="AA102" s="97">
        <v>745.37204671041002</v>
      </c>
      <c r="AB102" s="97">
        <v>296.02627002394001</v>
      </c>
      <c r="AC102" s="97">
        <v>2285.95216066595</v>
      </c>
      <c r="AD102" s="97">
        <v>1042.15592462214</v>
      </c>
      <c r="AE102" s="97">
        <v>0</v>
      </c>
      <c r="AF102" s="97">
        <v>8687.37696053117</v>
      </c>
      <c r="AG102" s="97">
        <v>3738.96094333168</v>
      </c>
      <c r="AH102" s="69">
        <v>63328.830030807127</v>
      </c>
      <c r="AJ102" s="97">
        <v>11067.5882638114</v>
      </c>
      <c r="AL102" s="97">
        <v>14879.68638748704</v>
      </c>
    </row>
    <row r="103" spans="4:38">
      <c r="D103" s="2">
        <v>2016</v>
      </c>
      <c r="E103" s="2">
        <v>12</v>
      </c>
      <c r="F103" s="2">
        <v>2017</v>
      </c>
      <c r="G103" s="2">
        <v>2017</v>
      </c>
      <c r="H103" s="97">
        <v>494.7307730503</v>
      </c>
      <c r="I103" s="97">
        <v>633.35022154201999</v>
      </c>
      <c r="J103" s="97">
        <v>646.51822540274998</v>
      </c>
      <c r="K103" s="97">
        <v>6221.8185528419899</v>
      </c>
      <c r="L103" s="97">
        <v>2713.8839750423899</v>
      </c>
      <c r="M103" s="97">
        <v>208.20102628697001</v>
      </c>
      <c r="N103" s="97">
        <v>3571.7445487672398</v>
      </c>
      <c r="O103" s="97">
        <v>480.60330993281002</v>
      </c>
      <c r="P103" s="97">
        <v>270.63159115049001</v>
      </c>
      <c r="Q103" s="97">
        <v>951.30705675699005</v>
      </c>
      <c r="R103" s="97">
        <v>0</v>
      </c>
      <c r="S103" s="97">
        <v>1343.4510957165401</v>
      </c>
      <c r="T103" s="97">
        <v>2035.8635606482101</v>
      </c>
      <c r="U103" s="97">
        <v>2571.3623193128301</v>
      </c>
      <c r="V103" s="97">
        <v>7271.8602445726801</v>
      </c>
      <c r="W103" s="97">
        <v>1021.71195538351</v>
      </c>
      <c r="X103" s="97">
        <v>5324.75422645854</v>
      </c>
      <c r="Y103" s="97">
        <v>1.752126042E-2</v>
      </c>
      <c r="Z103" s="97">
        <v>23.697570620600001</v>
      </c>
      <c r="AA103" s="97">
        <v>391.70409731590001</v>
      </c>
      <c r="AB103" s="97">
        <v>191.46485889643</v>
      </c>
      <c r="AC103" s="97">
        <v>1610.8828086317401</v>
      </c>
      <c r="AD103" s="97">
        <v>935.17658912927004</v>
      </c>
      <c r="AE103" s="97">
        <v>0</v>
      </c>
      <c r="AF103" s="97">
        <v>8000.6604960320401</v>
      </c>
      <c r="AG103" s="97">
        <v>2206.9894585068</v>
      </c>
      <c r="AH103" s="69">
        <v>49122.386083259458</v>
      </c>
      <c r="AJ103" s="97">
        <v>8157.4362549959606</v>
      </c>
      <c r="AL103" s="97">
        <v>11622.651253075001</v>
      </c>
    </row>
    <row r="104" spans="4:38">
      <c r="D104" s="2">
        <v>2017</v>
      </c>
      <c r="E104" s="2">
        <v>1</v>
      </c>
      <c r="F104" s="2">
        <v>2017</v>
      </c>
      <c r="G104" s="2">
        <v>2017</v>
      </c>
      <c r="H104" s="97">
        <v>501.96014515405</v>
      </c>
      <c r="I104" s="97">
        <v>683.71450008044997</v>
      </c>
      <c r="J104" s="97">
        <v>417.60234915448001</v>
      </c>
      <c r="K104" s="97">
        <v>6834.0169119268403</v>
      </c>
      <c r="L104" s="97">
        <v>2907.6028654567299</v>
      </c>
      <c r="M104" s="97">
        <v>212.02341202775</v>
      </c>
      <c r="N104" s="97">
        <v>3794.5937525156401</v>
      </c>
      <c r="O104" s="97">
        <v>525.27035428843999</v>
      </c>
      <c r="P104" s="97">
        <v>220.28128681164</v>
      </c>
      <c r="Q104" s="97">
        <v>919.36976321175996</v>
      </c>
      <c r="R104" s="97">
        <v>0</v>
      </c>
      <c r="S104" s="97">
        <v>1574.08681798823</v>
      </c>
      <c r="T104" s="97">
        <v>1642.42409198377</v>
      </c>
      <c r="U104" s="97">
        <v>5926.7691923717302</v>
      </c>
      <c r="V104" s="97">
        <v>6518.8953230049901</v>
      </c>
      <c r="W104" s="97">
        <v>1175.2009136892</v>
      </c>
      <c r="X104" s="97">
        <v>5010.5476219927496</v>
      </c>
      <c r="Y104" s="97">
        <v>0</v>
      </c>
      <c r="Z104" s="97">
        <v>0.19921987585000001</v>
      </c>
      <c r="AA104" s="97">
        <v>575.68917097758003</v>
      </c>
      <c r="AB104" s="97">
        <v>258.95694199782002</v>
      </c>
      <c r="AC104" s="97">
        <v>1899.75190954308</v>
      </c>
      <c r="AD104" s="97">
        <v>930.51764136537997</v>
      </c>
      <c r="AE104" s="97">
        <v>0</v>
      </c>
      <c r="AF104" s="97">
        <v>8564.4368736100205</v>
      </c>
      <c r="AG104" s="97">
        <v>2277.9941400153202</v>
      </c>
      <c r="AH104" s="69">
        <v>53371.905199043511</v>
      </c>
      <c r="AJ104" s="97">
        <v>6698.5886251137099</v>
      </c>
      <c r="AL104" s="97">
        <v>11805.04051330619</v>
      </c>
    </row>
    <row r="105" spans="4:38">
      <c r="D105" s="2">
        <v>2017</v>
      </c>
      <c r="E105" s="2">
        <v>2</v>
      </c>
      <c r="F105" s="2">
        <v>2017</v>
      </c>
      <c r="G105" s="2">
        <v>2017</v>
      </c>
      <c r="H105" s="97">
        <v>915.54456537839997</v>
      </c>
      <c r="I105" s="97">
        <v>586.46074007760001</v>
      </c>
      <c r="J105" s="97">
        <v>467.87470222697999</v>
      </c>
      <c r="K105" s="97">
        <v>4527.3758249321099</v>
      </c>
      <c r="L105" s="97">
        <v>2468.6154460984499</v>
      </c>
      <c r="M105" s="97">
        <v>202.91409640936999</v>
      </c>
      <c r="N105" s="97">
        <v>3405.4046496935298</v>
      </c>
      <c r="O105" s="97">
        <v>453.89949367170999</v>
      </c>
      <c r="P105" s="97">
        <v>267.35329988627001</v>
      </c>
      <c r="Q105" s="97">
        <v>787.97093247882003</v>
      </c>
      <c r="R105" s="97">
        <v>0</v>
      </c>
      <c r="S105" s="97">
        <v>1132.38300253594</v>
      </c>
      <c r="T105" s="97">
        <v>1142.58124864922</v>
      </c>
      <c r="U105" s="97">
        <v>4712.0432013162199</v>
      </c>
      <c r="V105" s="97">
        <v>5753.5716165431304</v>
      </c>
      <c r="W105" s="97">
        <v>1001.46431493031</v>
      </c>
      <c r="X105" s="97">
        <v>4224.1370275788104</v>
      </c>
      <c r="Y105" s="97">
        <v>0</v>
      </c>
      <c r="Z105" s="97">
        <v>1.7075989358400001</v>
      </c>
      <c r="AA105" s="97">
        <v>563.44228739386006</v>
      </c>
      <c r="AB105" s="97">
        <v>224.60442454490999</v>
      </c>
      <c r="AC105" s="97">
        <v>1751.9741857986201</v>
      </c>
      <c r="AD105" s="97">
        <v>753.60117020027997</v>
      </c>
      <c r="AE105" s="97">
        <v>0</v>
      </c>
      <c r="AF105" s="97">
        <v>7717.6402365447002</v>
      </c>
      <c r="AG105" s="97">
        <v>1966.1856280874899</v>
      </c>
      <c r="AH105" s="69">
        <v>45028.749693912578</v>
      </c>
      <c r="AJ105" s="97">
        <v>5930.66066789665</v>
      </c>
      <c r="AL105" s="97">
        <v>10588.796289199519</v>
      </c>
    </row>
    <row r="106" spans="4:38">
      <c r="D106" s="2">
        <v>2017</v>
      </c>
      <c r="E106" s="2">
        <v>3</v>
      </c>
      <c r="F106" s="2">
        <v>2017</v>
      </c>
      <c r="G106" s="2">
        <v>2017</v>
      </c>
      <c r="H106" s="97">
        <v>1014.2249696971299</v>
      </c>
      <c r="I106" s="97">
        <v>749.62767277119997</v>
      </c>
      <c r="J106" s="97">
        <v>595.93164139673002</v>
      </c>
      <c r="K106" s="97">
        <v>7238.2046417523497</v>
      </c>
      <c r="L106" s="97">
        <v>2853.4182258288201</v>
      </c>
      <c r="M106" s="97">
        <v>228.49654566097999</v>
      </c>
      <c r="N106" s="97">
        <v>5196.74079418985</v>
      </c>
      <c r="O106" s="97">
        <v>556.31034396494999</v>
      </c>
      <c r="P106" s="97">
        <v>519.30002167707005</v>
      </c>
      <c r="Q106" s="97">
        <v>979.72318760623</v>
      </c>
      <c r="R106" s="97">
        <v>0</v>
      </c>
      <c r="S106" s="97">
        <v>1464.28123465248</v>
      </c>
      <c r="T106" s="97">
        <v>1385.7953276113001</v>
      </c>
      <c r="U106" s="97">
        <v>2976.2739716536398</v>
      </c>
      <c r="V106" s="97">
        <v>8170.1980402968902</v>
      </c>
      <c r="W106" s="97">
        <v>1331.2620768423501</v>
      </c>
      <c r="X106" s="97">
        <v>6459.2615242970296</v>
      </c>
      <c r="Y106" s="97">
        <v>0</v>
      </c>
      <c r="Z106" s="97">
        <v>4.2500240180800004</v>
      </c>
      <c r="AA106" s="97">
        <v>688.82296967757998</v>
      </c>
      <c r="AB106" s="97">
        <v>258.53108434345</v>
      </c>
      <c r="AC106" s="97">
        <v>1864.5392488071</v>
      </c>
      <c r="AD106" s="97">
        <v>924.74291975464996</v>
      </c>
      <c r="AE106" s="97">
        <v>0</v>
      </c>
      <c r="AF106" s="97">
        <v>9046.7893883940706</v>
      </c>
      <c r="AG106" s="97">
        <v>2700.9068343542299</v>
      </c>
      <c r="AH106" s="69">
        <v>57207.632689248167</v>
      </c>
      <c r="AJ106" s="97">
        <v>8758.7587109718097</v>
      </c>
      <c r="AL106" s="97">
        <v>14045.587536167321</v>
      </c>
    </row>
    <row r="107" spans="4:38">
      <c r="D107" s="2">
        <v>2017</v>
      </c>
      <c r="E107" s="2">
        <v>4</v>
      </c>
      <c r="F107" s="2">
        <v>2017</v>
      </c>
      <c r="G107" s="2">
        <v>2017</v>
      </c>
      <c r="H107" s="97">
        <v>1071.6866564597201</v>
      </c>
      <c r="I107" s="97">
        <v>824.15950697278004</v>
      </c>
      <c r="J107" s="97">
        <v>652.12329308970004</v>
      </c>
      <c r="K107" s="97">
        <v>8216.66382695641</v>
      </c>
      <c r="L107" s="97">
        <v>3073.3711273692102</v>
      </c>
      <c r="M107" s="97">
        <v>220.42361924470001</v>
      </c>
      <c r="N107" s="97">
        <v>6678.8581994576298</v>
      </c>
      <c r="O107" s="97">
        <v>647.74106185561004</v>
      </c>
      <c r="P107" s="97">
        <v>627.47386787922005</v>
      </c>
      <c r="Q107" s="97">
        <v>1096.20951720674</v>
      </c>
      <c r="R107" s="97">
        <v>0</v>
      </c>
      <c r="S107" s="97">
        <v>1442.36147602049</v>
      </c>
      <c r="T107" s="97">
        <v>2149.8491488111299</v>
      </c>
      <c r="U107" s="97">
        <v>2966.5092932689499</v>
      </c>
      <c r="V107" s="97">
        <v>9276.6807573475708</v>
      </c>
      <c r="W107" s="97">
        <v>1642.0910785921401</v>
      </c>
      <c r="X107" s="97">
        <v>7862.6285334484501</v>
      </c>
      <c r="Y107" s="97">
        <v>0</v>
      </c>
      <c r="Z107" s="97">
        <v>18.280795274199999</v>
      </c>
      <c r="AA107" s="97">
        <v>554.44982042678998</v>
      </c>
      <c r="AB107" s="97">
        <v>290.08003890506001</v>
      </c>
      <c r="AC107" s="97">
        <v>2275.5460429713798</v>
      </c>
      <c r="AD107" s="97">
        <v>1062.94250739326</v>
      </c>
      <c r="AE107" s="97">
        <v>0</v>
      </c>
      <c r="AF107" s="97">
        <v>9626.8033999985892</v>
      </c>
      <c r="AG107" s="97">
        <v>3836.31989847766</v>
      </c>
      <c r="AH107" s="69">
        <v>66113.253467427377</v>
      </c>
      <c r="AJ107" s="97">
        <v>11895.25489169994</v>
      </c>
      <c r="AL107" s="97">
        <v>16216.002115149759</v>
      </c>
    </row>
    <row r="108" spans="4:38">
      <c r="D108" s="2">
        <v>2017</v>
      </c>
      <c r="E108" s="2">
        <v>5</v>
      </c>
      <c r="F108" s="2">
        <v>2017</v>
      </c>
      <c r="G108" s="2">
        <v>2018</v>
      </c>
      <c r="H108" s="97">
        <v>896.85641801185</v>
      </c>
      <c r="I108" s="97">
        <v>896.63461513200002</v>
      </c>
      <c r="J108" s="97">
        <v>842.86911868773996</v>
      </c>
      <c r="K108" s="97">
        <v>10148.7385071152</v>
      </c>
      <c r="L108" s="97">
        <v>3480.2151164397501</v>
      </c>
      <c r="M108" s="97">
        <v>237.08766667831</v>
      </c>
      <c r="N108" s="97">
        <v>9643.0930099932102</v>
      </c>
      <c r="O108" s="97">
        <v>704.04943315085995</v>
      </c>
      <c r="P108" s="97">
        <v>769.47662598456998</v>
      </c>
      <c r="Q108" s="97">
        <v>1315.25446308596</v>
      </c>
      <c r="R108" s="97">
        <v>0</v>
      </c>
      <c r="S108" s="97">
        <v>2030.6795260962199</v>
      </c>
      <c r="T108" s="97">
        <v>2286.9122388737001</v>
      </c>
      <c r="U108" s="97">
        <v>3222.73445408323</v>
      </c>
      <c r="V108" s="97">
        <v>11784.353393883301</v>
      </c>
      <c r="W108" s="97">
        <v>2069.5348445212799</v>
      </c>
      <c r="X108" s="97">
        <v>9158.5950061852309</v>
      </c>
      <c r="Y108" s="97">
        <v>4.3044022099999997E-3</v>
      </c>
      <c r="Z108" s="97">
        <v>36.286477386510001</v>
      </c>
      <c r="AA108" s="97">
        <v>725.39233534365997</v>
      </c>
      <c r="AB108" s="97">
        <v>331.88506530952998</v>
      </c>
      <c r="AC108" s="97">
        <v>3245.3373550444298</v>
      </c>
      <c r="AD108" s="97">
        <v>1229.35948472066</v>
      </c>
      <c r="AE108" s="97">
        <v>0</v>
      </c>
      <c r="AF108" s="97">
        <v>10976.1994475302</v>
      </c>
      <c r="AG108" s="97">
        <v>5124.4116132692097</v>
      </c>
      <c r="AH108" s="69">
        <v>81155.960520928827</v>
      </c>
      <c r="AJ108" s="97">
        <v>13745.35421254798</v>
      </c>
      <c r="AL108" s="97">
        <v>18220.313537577451</v>
      </c>
    </row>
    <row r="109" spans="4:38">
      <c r="D109" s="2">
        <v>2017</v>
      </c>
      <c r="E109" s="2">
        <v>6</v>
      </c>
      <c r="F109" s="2">
        <v>2017</v>
      </c>
      <c r="G109" s="2">
        <v>2018</v>
      </c>
      <c r="H109" s="97">
        <v>1039.2007180468299</v>
      </c>
      <c r="I109" s="97">
        <v>871.66008461767001</v>
      </c>
      <c r="J109" s="97">
        <v>1003.9197309803</v>
      </c>
      <c r="K109" s="97">
        <v>10458.3291086837</v>
      </c>
      <c r="L109" s="97">
        <v>3544.9611688764899</v>
      </c>
      <c r="M109" s="97">
        <v>260.70643112596002</v>
      </c>
      <c r="N109" s="97">
        <v>11111.8820213287</v>
      </c>
      <c r="O109" s="97">
        <v>692.71737342768995</v>
      </c>
      <c r="P109" s="97">
        <v>862.70281343878003</v>
      </c>
      <c r="Q109" s="97">
        <v>1486.6075421359899</v>
      </c>
      <c r="R109" s="97">
        <v>0</v>
      </c>
      <c r="S109" s="97">
        <v>2006.48507553072</v>
      </c>
      <c r="T109" s="97">
        <v>2445.5554750312299</v>
      </c>
      <c r="U109" s="97">
        <v>2809.49326484313</v>
      </c>
      <c r="V109" s="97">
        <v>14766.019387341499</v>
      </c>
      <c r="W109" s="97">
        <v>2251.6780528975401</v>
      </c>
      <c r="X109" s="97">
        <v>9904.4320646202996</v>
      </c>
      <c r="Y109" s="97">
        <v>3.1567999620000002E-2</v>
      </c>
      <c r="Z109" s="97">
        <v>120.23393840433999</v>
      </c>
      <c r="AA109" s="97">
        <v>730.95910060898996</v>
      </c>
      <c r="AB109" s="97">
        <v>329.68480076191997</v>
      </c>
      <c r="AC109" s="97">
        <v>3796.6175354192801</v>
      </c>
      <c r="AD109" s="97">
        <v>1212.9540255992699</v>
      </c>
      <c r="AE109" s="97">
        <v>0</v>
      </c>
      <c r="AF109" s="97">
        <v>11076.242932077999</v>
      </c>
      <c r="AG109" s="97">
        <v>5910.0257030919902</v>
      </c>
      <c r="AH109" s="69">
        <v>88693.099916889943</v>
      </c>
      <c r="AJ109" s="97">
        <v>20357.53841189012</v>
      </c>
      <c r="AL109" s="97">
        <v>19373.807680318969</v>
      </c>
    </row>
    <row r="110" spans="4:38">
      <c r="D110" s="2">
        <v>2017</v>
      </c>
      <c r="E110" s="2">
        <v>7</v>
      </c>
      <c r="F110" s="2">
        <v>2018</v>
      </c>
      <c r="G110" s="2">
        <v>2018</v>
      </c>
      <c r="H110" s="97">
        <v>723.45566745507006</v>
      </c>
      <c r="I110" s="97">
        <v>964.59042080281995</v>
      </c>
      <c r="J110" s="97">
        <v>728.59040461712004</v>
      </c>
      <c r="K110" s="97">
        <v>11368.577603489401</v>
      </c>
      <c r="L110" s="97">
        <v>4023.2244822080202</v>
      </c>
      <c r="M110" s="97">
        <v>259.19750444829998</v>
      </c>
      <c r="N110" s="97">
        <v>12921.2640416339</v>
      </c>
      <c r="O110" s="97">
        <v>810.10536152008001</v>
      </c>
      <c r="P110" s="97">
        <v>721.30125610651999</v>
      </c>
      <c r="Q110" s="97">
        <v>1555.54174379137</v>
      </c>
      <c r="R110" s="97">
        <v>0</v>
      </c>
      <c r="S110" s="97">
        <v>2219.0862240913898</v>
      </c>
      <c r="T110" s="97">
        <v>2732.11851409166</v>
      </c>
      <c r="U110" s="97">
        <v>2907.8292959514602</v>
      </c>
      <c r="V110" s="97">
        <v>17419.3443586045</v>
      </c>
      <c r="W110" s="97">
        <v>2681.87712844204</v>
      </c>
      <c r="X110" s="97">
        <v>10506.076923656599</v>
      </c>
      <c r="Y110" s="97">
        <v>5.9938783859999997E-2</v>
      </c>
      <c r="Z110" s="97">
        <v>187.97310711815001</v>
      </c>
      <c r="AA110" s="97">
        <v>928.68996939651004</v>
      </c>
      <c r="AB110" s="97">
        <v>362.63212802191998</v>
      </c>
      <c r="AC110" s="97">
        <v>4834.9528546606298</v>
      </c>
      <c r="AD110" s="97">
        <v>1343.89898990027</v>
      </c>
      <c r="AE110" s="97">
        <v>0</v>
      </c>
      <c r="AF110" s="97">
        <v>12159.174081441601</v>
      </c>
      <c r="AG110" s="97">
        <v>7217.5882265250602</v>
      </c>
      <c r="AH110" s="69">
        <v>99577.15022675824</v>
      </c>
      <c r="AJ110" s="97">
        <v>25779.484912299289</v>
      </c>
      <c r="AL110" s="97">
        <v>20060.367394078698</v>
      </c>
    </row>
    <row r="111" spans="4:38">
      <c r="D111" s="2">
        <v>2017</v>
      </c>
      <c r="E111" s="2">
        <v>8</v>
      </c>
      <c r="F111" s="2">
        <v>2018</v>
      </c>
      <c r="G111" s="2">
        <v>2018</v>
      </c>
      <c r="H111" s="97">
        <v>769.38091693321996</v>
      </c>
      <c r="I111" s="97">
        <v>1023.75249691638</v>
      </c>
      <c r="J111" s="97">
        <v>1010.86830867808</v>
      </c>
      <c r="K111" s="97">
        <v>11317.162831383501</v>
      </c>
      <c r="L111" s="97">
        <v>4154.2240279206999</v>
      </c>
      <c r="M111" s="97">
        <v>246.57128267409001</v>
      </c>
      <c r="N111" s="97">
        <v>12769.710834736499</v>
      </c>
      <c r="O111" s="97">
        <v>817.32264294481001</v>
      </c>
      <c r="P111" s="97">
        <v>784.39930822325005</v>
      </c>
      <c r="Q111" s="97">
        <v>1495.6967350090099</v>
      </c>
      <c r="R111" s="97">
        <v>0</v>
      </c>
      <c r="S111" s="97">
        <v>2176.6779537728899</v>
      </c>
      <c r="T111" s="97">
        <v>2831.8935400180699</v>
      </c>
      <c r="U111" s="97">
        <v>3006.1712658677202</v>
      </c>
      <c r="V111" s="97">
        <v>17740.457318610799</v>
      </c>
      <c r="W111" s="97">
        <v>2744.6840428331402</v>
      </c>
      <c r="X111" s="97">
        <v>11028.2452187369</v>
      </c>
      <c r="Y111" s="97">
        <v>0.18106129543999999</v>
      </c>
      <c r="Z111" s="97">
        <v>240.28042610974001</v>
      </c>
      <c r="AA111" s="97">
        <v>945.64479984612001</v>
      </c>
      <c r="AB111" s="97">
        <v>367.96442359540998</v>
      </c>
      <c r="AC111" s="97">
        <v>4915.2423747925704</v>
      </c>
      <c r="AD111" s="97">
        <v>1256.62416951709</v>
      </c>
      <c r="AE111" s="97">
        <v>0</v>
      </c>
      <c r="AF111" s="97">
        <v>12202.703344263</v>
      </c>
      <c r="AG111" s="97">
        <v>7086.5975146098999</v>
      </c>
      <c r="AH111" s="69">
        <v>100932.45683928832</v>
      </c>
      <c r="AJ111" s="97">
        <v>25962.271640794559</v>
      </c>
      <c r="AL111" s="97">
        <v>20855.81695491324</v>
      </c>
    </row>
    <row r="112" spans="4:38">
      <c r="D112" s="2">
        <v>2017</v>
      </c>
      <c r="E112" s="2">
        <v>9</v>
      </c>
      <c r="F112" s="2">
        <v>2018</v>
      </c>
      <c r="G112" s="2">
        <v>2018</v>
      </c>
      <c r="H112" s="97">
        <v>579.65112179181006</v>
      </c>
      <c r="I112" s="97">
        <v>993.32628634368996</v>
      </c>
      <c r="J112" s="97">
        <v>1172.20095960137</v>
      </c>
      <c r="K112" s="97">
        <v>10764.211508734899</v>
      </c>
      <c r="L112" s="97">
        <v>3727.6596708847401</v>
      </c>
      <c r="M112" s="97">
        <v>214.81190465867999</v>
      </c>
      <c r="N112" s="97">
        <v>11301.5391429182</v>
      </c>
      <c r="O112" s="97">
        <v>798.67204441160004</v>
      </c>
      <c r="P112" s="97">
        <v>668.71954600925005</v>
      </c>
      <c r="Q112" s="97">
        <v>1399.71619586405</v>
      </c>
      <c r="R112" s="97">
        <v>0</v>
      </c>
      <c r="S112" s="97">
        <v>2019.4314465028399</v>
      </c>
      <c r="T112" s="97">
        <v>2634.4159664485901</v>
      </c>
      <c r="U112" s="97">
        <v>2824.1593134823702</v>
      </c>
      <c r="V112" s="97">
        <v>16015.670582225301</v>
      </c>
      <c r="W112" s="97">
        <v>2473.1043189329698</v>
      </c>
      <c r="X112" s="97">
        <v>10438.2313911171</v>
      </c>
      <c r="Y112" s="97">
        <v>6.8885683589999996E-2</v>
      </c>
      <c r="Z112" s="97">
        <v>221.71137602396999</v>
      </c>
      <c r="AA112" s="97">
        <v>918.69096682366001</v>
      </c>
      <c r="AB112" s="97">
        <v>343.10439693518998</v>
      </c>
      <c r="AC112" s="97">
        <v>4338.56436158214</v>
      </c>
      <c r="AD112" s="97">
        <v>1302.1936177171599</v>
      </c>
      <c r="AE112" s="97">
        <v>0</v>
      </c>
      <c r="AF112" s="97">
        <v>11277.7065093084</v>
      </c>
      <c r="AG112" s="97">
        <v>6334.8563734523696</v>
      </c>
      <c r="AH112" s="69">
        <v>92762.41788745395</v>
      </c>
      <c r="AJ112" s="97">
        <v>20653.821488716261</v>
      </c>
      <c r="AL112" s="97">
        <v>19957.014318889022</v>
      </c>
    </row>
    <row r="113" spans="4:38">
      <c r="D113" s="2">
        <v>2017</v>
      </c>
      <c r="E113" s="2">
        <v>10</v>
      </c>
      <c r="F113" s="2">
        <v>2018</v>
      </c>
      <c r="G113" s="2">
        <v>2018</v>
      </c>
      <c r="H113" s="97">
        <v>359.95465807200998</v>
      </c>
      <c r="I113" s="97">
        <v>878.78055242298001</v>
      </c>
      <c r="J113" s="97">
        <v>1016.62399510412</v>
      </c>
      <c r="K113" s="97">
        <v>9367.2818515172894</v>
      </c>
      <c r="L113" s="97">
        <v>3277.7857861418902</v>
      </c>
      <c r="M113" s="97">
        <v>226.46900853355999</v>
      </c>
      <c r="N113" s="97">
        <v>8545.1651924722992</v>
      </c>
      <c r="O113" s="97">
        <v>655.39828939593997</v>
      </c>
      <c r="P113" s="97">
        <v>527.41452001366997</v>
      </c>
      <c r="Q113" s="97">
        <v>1197.47148838002</v>
      </c>
      <c r="R113" s="97">
        <v>0</v>
      </c>
      <c r="S113" s="97">
        <v>1858.6159263842101</v>
      </c>
      <c r="T113" s="97">
        <v>3971.4605275276899</v>
      </c>
      <c r="U113" s="97">
        <v>2773.4021677191399</v>
      </c>
      <c r="V113" s="97">
        <v>10520.249157673399</v>
      </c>
      <c r="W113" s="97">
        <v>1871.73358462381</v>
      </c>
      <c r="X113" s="97">
        <v>9608.3351448757694</v>
      </c>
      <c r="Y113" s="97">
        <v>1.456910975E-2</v>
      </c>
      <c r="Z113" s="97">
        <v>96.408812945259996</v>
      </c>
      <c r="AA113" s="97">
        <v>845.22003487534005</v>
      </c>
      <c r="AB113" s="97">
        <v>328.22440996321001</v>
      </c>
      <c r="AC113" s="97">
        <v>3171.1430177658999</v>
      </c>
      <c r="AD113" s="97">
        <v>1221.9807293649999</v>
      </c>
      <c r="AE113" s="97">
        <v>0</v>
      </c>
      <c r="AF113" s="97">
        <v>10326.108458185299</v>
      </c>
      <c r="AG113" s="97">
        <v>4511.1745731224901</v>
      </c>
      <c r="AH113" s="69">
        <v>77156.416456190054</v>
      </c>
      <c r="AJ113" s="97">
        <v>12208.40675686276</v>
      </c>
      <c r="AL113" s="97">
        <v>18692.784738444359</v>
      </c>
    </row>
    <row r="114" spans="4:38">
      <c r="D114" s="2">
        <v>2017</v>
      </c>
      <c r="E114" s="2">
        <v>11</v>
      </c>
      <c r="F114" s="2">
        <v>2018</v>
      </c>
      <c r="G114" s="2">
        <v>2018</v>
      </c>
      <c r="H114" s="97">
        <v>455.52882590491998</v>
      </c>
      <c r="I114" s="97">
        <v>766.42232383756004</v>
      </c>
      <c r="J114" s="97">
        <v>986.49177112134998</v>
      </c>
      <c r="K114" s="97">
        <v>7881.1039106441403</v>
      </c>
      <c r="L114" s="97">
        <v>3026.5090774617001</v>
      </c>
      <c r="M114" s="97">
        <v>220.10051948078001</v>
      </c>
      <c r="N114" s="97">
        <v>5800.9696247234797</v>
      </c>
      <c r="O114" s="97">
        <v>582.72526752515</v>
      </c>
      <c r="P114" s="97">
        <v>361.48261713708001</v>
      </c>
      <c r="Q114" s="97">
        <v>1040.3604868034399</v>
      </c>
      <c r="R114" s="97">
        <v>0</v>
      </c>
      <c r="S114" s="97">
        <v>1637.1271878396101</v>
      </c>
      <c r="T114" s="97">
        <v>2922.1943795063598</v>
      </c>
      <c r="U114" s="97">
        <v>2579.0974690942699</v>
      </c>
      <c r="V114" s="97">
        <v>8754.0952402756193</v>
      </c>
      <c r="W114" s="97">
        <v>1452.6560896449</v>
      </c>
      <c r="X114" s="97">
        <v>7614.1610991629896</v>
      </c>
      <c r="Y114" s="97">
        <v>4.1740100000000002E-4</v>
      </c>
      <c r="Z114" s="97">
        <v>9.6119875443900007</v>
      </c>
      <c r="AA114" s="97">
        <v>759.92419553650996</v>
      </c>
      <c r="AB114" s="97">
        <v>292.33950191453999</v>
      </c>
      <c r="AC114" s="97">
        <v>2337.7729620898499</v>
      </c>
      <c r="AD114" s="97">
        <v>1050.0959686103499</v>
      </c>
      <c r="AE114" s="97">
        <v>0</v>
      </c>
      <c r="AF114" s="97">
        <v>8887.2244927004394</v>
      </c>
      <c r="AG114" s="97">
        <v>3664.1013027378199</v>
      </c>
      <c r="AH114" s="69">
        <v>63082.09671869826</v>
      </c>
      <c r="AJ114" s="97">
        <v>10392.017922652769</v>
      </c>
      <c r="AL114" s="97">
        <v>15654.942564120291</v>
      </c>
    </row>
    <row r="115" spans="4:38">
      <c r="D115" s="2">
        <v>2017</v>
      </c>
      <c r="E115" s="2">
        <v>12</v>
      </c>
      <c r="F115" s="2">
        <v>2018</v>
      </c>
      <c r="G115" s="2">
        <v>2018</v>
      </c>
      <c r="H115" s="97">
        <v>499.50358216198998</v>
      </c>
      <c r="I115" s="97">
        <v>633.77995487034002</v>
      </c>
      <c r="J115" s="97">
        <v>648.18137994400001</v>
      </c>
      <c r="K115" s="97">
        <v>6011.7404040758902</v>
      </c>
      <c r="L115" s="97">
        <v>2858.2142874179999</v>
      </c>
      <c r="M115" s="97">
        <v>219.35291424415001</v>
      </c>
      <c r="N115" s="97">
        <v>3660.2805772981101</v>
      </c>
      <c r="O115" s="97">
        <v>479.68249708496</v>
      </c>
      <c r="P115" s="97">
        <v>276.22037582745003</v>
      </c>
      <c r="Q115" s="97">
        <v>908.53007366237</v>
      </c>
      <c r="R115" s="97">
        <v>0</v>
      </c>
      <c r="S115" s="97">
        <v>1285.8943351522901</v>
      </c>
      <c r="T115" s="97">
        <v>2101.4929793045699</v>
      </c>
      <c r="U115" s="97">
        <v>2604.87258217716</v>
      </c>
      <c r="V115" s="97">
        <v>6827.9827719757704</v>
      </c>
      <c r="W115" s="97">
        <v>1044.3017263913</v>
      </c>
      <c r="X115" s="97">
        <v>5365.5663064273203</v>
      </c>
      <c r="Y115" s="97">
        <v>1.66597443E-3</v>
      </c>
      <c r="Z115" s="97">
        <v>23.423200108180001</v>
      </c>
      <c r="AA115" s="97">
        <v>399.35146797473999</v>
      </c>
      <c r="AB115" s="97">
        <v>189.08031871425999</v>
      </c>
      <c r="AC115" s="97">
        <v>1647.40029993346</v>
      </c>
      <c r="AD115" s="97">
        <v>942.30157213709003</v>
      </c>
      <c r="AE115" s="97">
        <v>0</v>
      </c>
      <c r="AF115" s="97">
        <v>8184.7105566107803</v>
      </c>
      <c r="AG115" s="97">
        <v>2162.8021989546801</v>
      </c>
      <c r="AH115" s="69">
        <v>48974.668028423286</v>
      </c>
      <c r="AJ115" s="97">
        <v>7659.5028423674003</v>
      </c>
      <c r="AL115" s="97">
        <v>12229.52635783506</v>
      </c>
    </row>
    <row r="116" spans="4:38">
      <c r="D116" s="2">
        <v>2018</v>
      </c>
      <c r="E116" s="2">
        <v>1</v>
      </c>
      <c r="F116" s="2">
        <v>2018</v>
      </c>
      <c r="G116" s="2">
        <v>2018</v>
      </c>
      <c r="H116" s="97">
        <v>507.12565579994998</v>
      </c>
      <c r="I116" s="97">
        <v>684.23620954030002</v>
      </c>
      <c r="J116" s="97">
        <v>414.78071392021002</v>
      </c>
      <c r="K116" s="97">
        <v>6568.3175544646401</v>
      </c>
      <c r="L116" s="97">
        <v>3058.26140649328</v>
      </c>
      <c r="M116" s="97">
        <v>223.08996149609001</v>
      </c>
      <c r="N116" s="97">
        <v>3947.2676439530001</v>
      </c>
      <c r="O116" s="97">
        <v>524.00709392305998</v>
      </c>
      <c r="P116" s="97">
        <v>224.82791084871999</v>
      </c>
      <c r="Q116" s="97">
        <v>872.03803554266995</v>
      </c>
      <c r="R116" s="97">
        <v>0</v>
      </c>
      <c r="S116" s="97">
        <v>1463.1876337249701</v>
      </c>
      <c r="T116" s="97">
        <v>1695.6499571238401</v>
      </c>
      <c r="U116" s="97">
        <v>6011.6556802976502</v>
      </c>
      <c r="V116" s="97">
        <v>6611.2500105037998</v>
      </c>
      <c r="W116" s="97">
        <v>1200.91939159616</v>
      </c>
      <c r="X116" s="97">
        <v>5025.4250914440499</v>
      </c>
      <c r="Y116" s="97">
        <v>0</v>
      </c>
      <c r="Z116" s="97">
        <v>0.19696011716</v>
      </c>
      <c r="AA116" s="97">
        <v>586.90953319706</v>
      </c>
      <c r="AB116" s="97">
        <v>255.02578293515</v>
      </c>
      <c r="AC116" s="97">
        <v>1902.79925540459</v>
      </c>
      <c r="AD116" s="97">
        <v>944.10974976442003</v>
      </c>
      <c r="AE116" s="97">
        <v>0</v>
      </c>
      <c r="AF116" s="97">
        <v>8761.0224446298907</v>
      </c>
      <c r="AG116" s="97">
        <v>2225.5383443816399</v>
      </c>
      <c r="AH116" s="69">
        <v>53707.642021102292</v>
      </c>
      <c r="AJ116" s="97">
        <v>6793.4690084214199</v>
      </c>
      <c r="AL116" s="97">
        <v>13599.549784114519</v>
      </c>
    </row>
    <row r="117" spans="4:38">
      <c r="D117" s="2">
        <v>2018</v>
      </c>
      <c r="E117" s="2">
        <v>2</v>
      </c>
      <c r="F117" s="2">
        <v>2018</v>
      </c>
      <c r="G117" s="2">
        <v>2018</v>
      </c>
      <c r="H117" s="97">
        <v>924.96614046740001</v>
      </c>
      <c r="I117" s="97">
        <v>586.90823989790999</v>
      </c>
      <c r="J117" s="97">
        <v>464.71338920347</v>
      </c>
      <c r="K117" s="97">
        <v>4364.3465699356802</v>
      </c>
      <c r="L117" s="97">
        <v>2596.5276881408499</v>
      </c>
      <c r="M117" s="97">
        <v>213.50518568702</v>
      </c>
      <c r="N117" s="97">
        <v>3542.4196804706398</v>
      </c>
      <c r="O117" s="97">
        <v>452.94604439673998</v>
      </c>
      <c r="P117" s="97">
        <v>272.87149417889998</v>
      </c>
      <c r="Q117" s="97">
        <v>747.40398425011995</v>
      </c>
      <c r="R117" s="97">
        <v>0</v>
      </c>
      <c r="S117" s="97">
        <v>1052.6031899997299</v>
      </c>
      <c r="T117" s="97">
        <v>1179.60875923495</v>
      </c>
      <c r="U117" s="97">
        <v>4779.53170733562</v>
      </c>
      <c r="V117" s="97">
        <v>5834.7234040866097</v>
      </c>
      <c r="W117" s="97">
        <v>1023.38068476812</v>
      </c>
      <c r="X117" s="97">
        <v>4234.0114720743504</v>
      </c>
      <c r="Y117" s="97">
        <v>0</v>
      </c>
      <c r="Z117" s="97">
        <v>1.6882295756300001</v>
      </c>
      <c r="AA117" s="97">
        <v>574.42395401716999</v>
      </c>
      <c r="AB117" s="97">
        <v>221.19476225798999</v>
      </c>
      <c r="AC117" s="97">
        <v>1754.7844850054501</v>
      </c>
      <c r="AD117" s="97">
        <v>764.60905263008999</v>
      </c>
      <c r="AE117" s="97">
        <v>0</v>
      </c>
      <c r="AF117" s="97">
        <v>7894.7886860244198</v>
      </c>
      <c r="AG117" s="97">
        <v>1920.9099051727001</v>
      </c>
      <c r="AH117" s="69">
        <v>45402.866708811569</v>
      </c>
      <c r="AJ117" s="97">
        <v>6014.3015469619395</v>
      </c>
      <c r="AL117" s="97">
        <v>12199.567558214701</v>
      </c>
    </row>
    <row r="118" spans="4:38">
      <c r="D118" s="2">
        <v>2018</v>
      </c>
      <c r="E118" s="2">
        <v>3</v>
      </c>
      <c r="F118" s="2">
        <v>2018</v>
      </c>
      <c r="G118" s="2">
        <v>2018</v>
      </c>
      <c r="H118" s="97">
        <v>1024.6620331351</v>
      </c>
      <c r="I118" s="97">
        <v>750.19967738452999</v>
      </c>
      <c r="J118" s="97">
        <v>591.90507947726996</v>
      </c>
      <c r="K118" s="97">
        <v>6954.5146242474702</v>
      </c>
      <c r="L118" s="97">
        <v>3001.2691692907802</v>
      </c>
      <c r="M118" s="97">
        <v>240.42290936638</v>
      </c>
      <c r="N118" s="97">
        <v>5405.8294849921904</v>
      </c>
      <c r="O118" s="97">
        <v>554.91234327326003</v>
      </c>
      <c r="P118" s="97">
        <v>530.01841721212998</v>
      </c>
      <c r="Q118" s="97">
        <v>929.28429678946998</v>
      </c>
      <c r="R118" s="97">
        <v>0</v>
      </c>
      <c r="S118" s="97">
        <v>1361.1181863382101</v>
      </c>
      <c r="T118" s="97">
        <v>1430.7046513232399</v>
      </c>
      <c r="U118" s="97">
        <v>3018.90182442783</v>
      </c>
      <c r="V118" s="97">
        <v>8285.8649142965405</v>
      </c>
      <c r="W118" s="97">
        <v>1360.3958478536099</v>
      </c>
      <c r="X118" s="97">
        <v>6483.3554919217704</v>
      </c>
      <c r="Y118" s="97">
        <v>0</v>
      </c>
      <c r="Z118" s="97">
        <v>4.2018158326800004</v>
      </c>
      <c r="AA118" s="97">
        <v>702.24834506158004</v>
      </c>
      <c r="AB118" s="97">
        <v>254.60639011683</v>
      </c>
      <c r="AC118" s="97">
        <v>1867.53011089542</v>
      </c>
      <c r="AD118" s="97">
        <v>938.25067656419003</v>
      </c>
      <c r="AE118" s="97">
        <v>0</v>
      </c>
      <c r="AF118" s="97">
        <v>9254.4467375064105</v>
      </c>
      <c r="AG118" s="97">
        <v>2638.7125492857199</v>
      </c>
      <c r="AH118" s="69">
        <v>57583.355576592621</v>
      </c>
      <c r="AJ118" s="97">
        <v>8882.6981538527907</v>
      </c>
      <c r="AL118" s="97">
        <v>16178.576221508141</v>
      </c>
    </row>
    <row r="119" spans="4:38">
      <c r="D119" s="2">
        <v>2018</v>
      </c>
      <c r="E119" s="2">
        <v>4</v>
      </c>
      <c r="F119" s="2">
        <v>2018</v>
      </c>
      <c r="G119" s="2">
        <v>2018</v>
      </c>
      <c r="H119" s="97">
        <v>1082.71503966196</v>
      </c>
      <c r="I119" s="97">
        <v>824.78838322325998</v>
      </c>
      <c r="J119" s="97">
        <v>647.71705815209998</v>
      </c>
      <c r="K119" s="97">
        <v>7889.4219515704399</v>
      </c>
      <c r="L119" s="97">
        <v>3232.6190135280399</v>
      </c>
      <c r="M119" s="97">
        <v>231.92861703259999</v>
      </c>
      <c r="N119" s="97">
        <v>6947.5792637332297</v>
      </c>
      <c r="O119" s="97">
        <v>645.94617299188997</v>
      </c>
      <c r="P119" s="97">
        <v>640.42498057533999</v>
      </c>
      <c r="Q119" s="97">
        <v>1039.77358423083</v>
      </c>
      <c r="R119" s="97">
        <v>0</v>
      </c>
      <c r="S119" s="97">
        <v>1340.74274109717</v>
      </c>
      <c r="T119" s="97">
        <v>2219.5190845022998</v>
      </c>
      <c r="U119" s="97">
        <v>3008.9972908831201</v>
      </c>
      <c r="V119" s="97">
        <v>9407.2711200117101</v>
      </c>
      <c r="W119" s="97">
        <v>1678.0271322779899</v>
      </c>
      <c r="X119" s="97">
        <v>7895.6505091884901</v>
      </c>
      <c r="Y119" s="97">
        <v>0</v>
      </c>
      <c r="Z119" s="97">
        <v>18.073435512450001</v>
      </c>
      <c r="AA119" s="97">
        <v>565.25622105291995</v>
      </c>
      <c r="AB119" s="97">
        <v>285.67640807343997</v>
      </c>
      <c r="AC119" s="97">
        <v>2279.1961910680402</v>
      </c>
      <c r="AD119" s="97">
        <v>1078.4689511060701</v>
      </c>
      <c r="AE119" s="97">
        <v>0</v>
      </c>
      <c r="AF119" s="97">
        <v>9847.7742205455907</v>
      </c>
      <c r="AG119" s="97">
        <v>3747.9802451637902</v>
      </c>
      <c r="AH119" s="69">
        <v>66555.547615182775</v>
      </c>
      <c r="AJ119" s="97">
        <v>12062.65086502858</v>
      </c>
      <c r="AL119" s="97">
        <v>18676.875307484141</v>
      </c>
    </row>
    <row r="120" spans="4:38">
      <c r="D120" s="2">
        <v>2018</v>
      </c>
      <c r="E120" s="2">
        <v>5</v>
      </c>
      <c r="F120" s="2">
        <v>2018</v>
      </c>
      <c r="G120" s="2">
        <v>2019</v>
      </c>
      <c r="H120" s="97">
        <v>906.08567937811995</v>
      </c>
      <c r="I120" s="97">
        <v>897.31879363149005</v>
      </c>
      <c r="J120" s="97">
        <v>797.48789673693</v>
      </c>
      <c r="K120" s="97">
        <v>9735.4987248585803</v>
      </c>
      <c r="L120" s="97">
        <v>3660.5437776078002</v>
      </c>
      <c r="M120" s="97">
        <v>249.46244343781001</v>
      </c>
      <c r="N120" s="97">
        <v>10031.0788212153</v>
      </c>
      <c r="O120" s="97">
        <v>702.01011739135004</v>
      </c>
      <c r="P120" s="97">
        <v>785.35868739032003</v>
      </c>
      <c r="Q120" s="97">
        <v>1247.54148344123</v>
      </c>
      <c r="R120" s="97">
        <v>0</v>
      </c>
      <c r="S120" s="97">
        <v>1887.6120025196001</v>
      </c>
      <c r="T120" s="97">
        <v>2361.0239637367099</v>
      </c>
      <c r="U120" s="97">
        <v>3268.8922510963398</v>
      </c>
      <c r="V120" s="97">
        <v>11950.858859811</v>
      </c>
      <c r="W120" s="97">
        <v>2114.8252161986002</v>
      </c>
      <c r="X120" s="97">
        <v>9199.8617241133707</v>
      </c>
      <c r="Y120" s="97">
        <v>0</v>
      </c>
      <c r="Z120" s="97">
        <v>35.874878482150002</v>
      </c>
      <c r="AA120" s="97">
        <v>739.53045911618995</v>
      </c>
      <c r="AB120" s="97">
        <v>326.84680307104998</v>
      </c>
      <c r="AC120" s="97">
        <v>3250.5431218124099</v>
      </c>
      <c r="AD120" s="97">
        <v>1247.31678787635</v>
      </c>
      <c r="AE120" s="97">
        <v>0</v>
      </c>
      <c r="AF120" s="97">
        <v>11228.1439090125</v>
      </c>
      <c r="AG120" s="97">
        <v>5006.4108319648703</v>
      </c>
      <c r="AH120" s="69">
        <v>81630.127233900057</v>
      </c>
      <c r="AJ120" s="97">
        <v>13939.42270665109</v>
      </c>
      <c r="AL120" s="97">
        <v>20983.978034839558</v>
      </c>
    </row>
    <row r="121" spans="4:38">
      <c r="D121" s="2">
        <v>2018</v>
      </c>
      <c r="E121" s="2">
        <v>6</v>
      </c>
      <c r="F121" s="2">
        <v>2018</v>
      </c>
      <c r="G121" s="2">
        <v>2019</v>
      </c>
      <c r="H121" s="97">
        <v>1049.8947988899299</v>
      </c>
      <c r="I121" s="97">
        <v>872.32520626107998</v>
      </c>
      <c r="J121" s="97">
        <v>923.65179634633</v>
      </c>
      <c r="K121" s="97">
        <v>10031.309246394399</v>
      </c>
      <c r="L121" s="97">
        <v>3728.6446712141701</v>
      </c>
      <c r="M121" s="97">
        <v>274.31398790084</v>
      </c>
      <c r="N121" s="97">
        <v>11558.963943672699</v>
      </c>
      <c r="O121" s="97">
        <v>690.72724858096001</v>
      </c>
      <c r="P121" s="97">
        <v>880.50907108880006</v>
      </c>
      <c r="Q121" s="97">
        <v>1410.0728265615001</v>
      </c>
      <c r="R121" s="97">
        <v>0</v>
      </c>
      <c r="S121" s="97">
        <v>1865.1221242818399</v>
      </c>
      <c r="T121" s="97">
        <v>2524.80833459527</v>
      </c>
      <c r="U121" s="97">
        <v>2849.73239148418</v>
      </c>
      <c r="V121" s="97">
        <v>14976.785168901901</v>
      </c>
      <c r="W121" s="97">
        <v>2300.9545056151001</v>
      </c>
      <c r="X121" s="97">
        <v>9950.4436848205896</v>
      </c>
      <c r="Y121" s="97">
        <v>0</v>
      </c>
      <c r="Z121" s="97">
        <v>118.8701202308</v>
      </c>
      <c r="AA121" s="97">
        <v>745.20572237978001</v>
      </c>
      <c r="AB121" s="97">
        <v>324.67994017644003</v>
      </c>
      <c r="AC121" s="97">
        <v>3802.7075973248302</v>
      </c>
      <c r="AD121" s="97">
        <v>1230.67169355752</v>
      </c>
      <c r="AE121" s="97">
        <v>0</v>
      </c>
      <c r="AF121" s="97">
        <v>11330.483762349901</v>
      </c>
      <c r="AG121" s="97">
        <v>5773.9344397188897</v>
      </c>
      <c r="AH121" s="69">
        <v>89214.812282347746</v>
      </c>
      <c r="AJ121" s="97">
        <v>20652.03642327906</v>
      </c>
      <c r="AL121" s="97">
        <v>22311.7305252605</v>
      </c>
    </row>
    <row r="122" spans="4:38">
      <c r="D122" s="2">
        <v>2018</v>
      </c>
      <c r="E122" s="2">
        <v>7</v>
      </c>
      <c r="F122" s="2">
        <v>2019</v>
      </c>
      <c r="G122" s="2">
        <v>2019</v>
      </c>
      <c r="H122" s="97">
        <v>733.58073548912</v>
      </c>
      <c r="I122" s="97">
        <v>968.86631299352996</v>
      </c>
      <c r="J122" s="97">
        <v>726.32119499215003</v>
      </c>
      <c r="K122" s="97">
        <v>10941.604941825401</v>
      </c>
      <c r="L122" s="97">
        <v>4247.2070179696902</v>
      </c>
      <c r="M122" s="97">
        <v>273.72639244067</v>
      </c>
      <c r="N122" s="97">
        <v>13490.4344821214</v>
      </c>
      <c r="O122" s="97">
        <v>810.58272330333</v>
      </c>
      <c r="P122" s="97">
        <v>738.88858479638998</v>
      </c>
      <c r="Q122" s="97">
        <v>1480.8686194322099</v>
      </c>
      <c r="R122" s="97">
        <v>0</v>
      </c>
      <c r="S122" s="97">
        <v>2070.3089800883299</v>
      </c>
      <c r="T122" s="97">
        <v>2831.00136762892</v>
      </c>
      <c r="U122" s="97">
        <v>2960.2926014016898</v>
      </c>
      <c r="V122" s="97">
        <v>17732.763642137601</v>
      </c>
      <c r="W122" s="97">
        <v>2750.61788296332</v>
      </c>
      <c r="X122" s="97">
        <v>10594.3647114534</v>
      </c>
      <c r="Y122" s="97">
        <v>0</v>
      </c>
      <c r="Z122" s="97">
        <v>186.52240111526999</v>
      </c>
      <c r="AA122" s="97">
        <v>950.26231586793006</v>
      </c>
      <c r="AB122" s="97">
        <v>358.43669046381001</v>
      </c>
      <c r="AC122" s="97">
        <v>4860.46673615701</v>
      </c>
      <c r="AD122" s="97">
        <v>1368.5294494283901</v>
      </c>
      <c r="AE122" s="97">
        <v>0</v>
      </c>
      <c r="AF122" s="97">
        <v>12483.8834402047</v>
      </c>
      <c r="AG122" s="97">
        <v>7077.2449720761697</v>
      </c>
      <c r="AH122" s="69">
        <v>100636.77619635045</v>
      </c>
      <c r="AJ122" s="97">
        <v>26250.933321617369</v>
      </c>
      <c r="AL122" s="97">
        <v>23102.008807559079</v>
      </c>
    </row>
    <row r="123" spans="4:38">
      <c r="D123" s="2">
        <v>2018</v>
      </c>
      <c r="E123" s="2">
        <v>8</v>
      </c>
      <c r="F123" s="2">
        <v>2019</v>
      </c>
      <c r="G123" s="2">
        <v>2019</v>
      </c>
      <c r="H123" s="97">
        <v>780.14872825667999</v>
      </c>
      <c r="I123" s="97">
        <v>1028.29064617889</v>
      </c>
      <c r="J123" s="97">
        <v>949.24046836609</v>
      </c>
      <c r="K123" s="97">
        <v>10892.298528414</v>
      </c>
      <c r="L123" s="97">
        <v>4385.4996219151699</v>
      </c>
      <c r="M123" s="97">
        <v>260.39242865977002</v>
      </c>
      <c r="N123" s="97">
        <v>13332.2054883003</v>
      </c>
      <c r="O123" s="97">
        <v>817.79502644674994</v>
      </c>
      <c r="P123" s="97">
        <v>803.52514273557995</v>
      </c>
      <c r="Q123" s="97">
        <v>1423.89644501828</v>
      </c>
      <c r="R123" s="97">
        <v>0</v>
      </c>
      <c r="S123" s="97">
        <v>2030.74394565334</v>
      </c>
      <c r="T123" s="97">
        <v>2934.3875250726701</v>
      </c>
      <c r="U123" s="97">
        <v>3060.4088655701898</v>
      </c>
      <c r="V123" s="97">
        <v>18059.8089348965</v>
      </c>
      <c r="W123" s="97">
        <v>2815.0346379539701</v>
      </c>
      <c r="X123" s="97">
        <v>11121.7819390439</v>
      </c>
      <c r="Y123" s="97">
        <v>0</v>
      </c>
      <c r="Z123" s="97">
        <v>238.42603181963</v>
      </c>
      <c r="AA123" s="97">
        <v>967.61098655365004</v>
      </c>
      <c r="AB123" s="97">
        <v>363.70729455607</v>
      </c>
      <c r="AC123" s="97">
        <v>4941.17994135137</v>
      </c>
      <c r="AD123" s="97">
        <v>1279.65508998207</v>
      </c>
      <c r="AE123" s="97">
        <v>0</v>
      </c>
      <c r="AF123" s="97">
        <v>12528.575147031201</v>
      </c>
      <c r="AG123" s="97">
        <v>6948.8013246700702</v>
      </c>
      <c r="AH123" s="69">
        <v>101963.41418844614</v>
      </c>
      <c r="AJ123" s="97">
        <v>26436.404551285588</v>
      </c>
      <c r="AL123" s="97">
        <v>24017.626924953343</v>
      </c>
    </row>
    <row r="124" spans="4:38">
      <c r="D124" s="2">
        <v>2018</v>
      </c>
      <c r="E124" s="2">
        <v>9</v>
      </c>
      <c r="F124" s="2">
        <v>2019</v>
      </c>
      <c r="G124" s="2">
        <v>2019</v>
      </c>
      <c r="H124" s="97">
        <v>587.76358439066996</v>
      </c>
      <c r="I124" s="97">
        <v>997.72956054070005</v>
      </c>
      <c r="J124" s="97">
        <v>1056.8023583285701</v>
      </c>
      <c r="K124" s="97">
        <v>10362.0220068197</v>
      </c>
      <c r="L124" s="97">
        <v>3935.1874062208199</v>
      </c>
      <c r="M124" s="97">
        <v>226.85283116703999</v>
      </c>
      <c r="N124" s="97">
        <v>11799.3621106585</v>
      </c>
      <c r="O124" s="97">
        <v>799.15729258107001</v>
      </c>
      <c r="P124" s="97">
        <v>685.02478651372996</v>
      </c>
      <c r="Q124" s="97">
        <v>1332.52341111336</v>
      </c>
      <c r="R124" s="97">
        <v>0</v>
      </c>
      <c r="S124" s="97">
        <v>1884.0399318325101</v>
      </c>
      <c r="T124" s="97">
        <v>2729.7626971350401</v>
      </c>
      <c r="U124" s="97">
        <v>2875.1130379357401</v>
      </c>
      <c r="V124" s="97">
        <v>16304.0167904054</v>
      </c>
      <c r="W124" s="97">
        <v>2536.4938959909</v>
      </c>
      <c r="X124" s="97">
        <v>10525.8371830425</v>
      </c>
      <c r="Y124" s="97">
        <v>0</v>
      </c>
      <c r="Z124" s="97">
        <v>220.00029070418</v>
      </c>
      <c r="AA124" s="97">
        <v>940.03104854045</v>
      </c>
      <c r="AB124" s="97">
        <v>339.13488358538001</v>
      </c>
      <c r="AC124" s="97">
        <v>4361.4588179115499</v>
      </c>
      <c r="AD124" s="97">
        <v>1326.05971735709</v>
      </c>
      <c r="AE124" s="97">
        <v>0</v>
      </c>
      <c r="AF124" s="97">
        <v>11578.876376967901</v>
      </c>
      <c r="AG124" s="97">
        <v>6211.6775037228299</v>
      </c>
      <c r="AH124" s="69">
        <v>93614.927523465638</v>
      </c>
      <c r="AJ124" s="97">
        <v>21029.7852344577</v>
      </c>
      <c r="AL124" s="97">
        <v>22983.042184417311</v>
      </c>
    </row>
    <row r="125" spans="4:38">
      <c r="D125" s="2">
        <v>2018</v>
      </c>
      <c r="E125" s="2">
        <v>10</v>
      </c>
      <c r="F125" s="2">
        <v>2019</v>
      </c>
      <c r="G125" s="2">
        <v>2019</v>
      </c>
      <c r="H125" s="97">
        <v>364.99237574581002</v>
      </c>
      <c r="I125" s="97">
        <v>882.67606166754001</v>
      </c>
      <c r="J125" s="97">
        <v>1013.45769900682</v>
      </c>
      <c r="K125" s="97">
        <v>9022.3760575289598</v>
      </c>
      <c r="L125" s="97">
        <v>3460.2679656251298</v>
      </c>
      <c r="M125" s="97">
        <v>239.16335474544999</v>
      </c>
      <c r="N125" s="97">
        <v>8921.5722855373897</v>
      </c>
      <c r="O125" s="97">
        <v>655.98236384286997</v>
      </c>
      <c r="P125" s="97">
        <v>540.27435138198996</v>
      </c>
      <c r="Q125" s="97">
        <v>1139.98737538514</v>
      </c>
      <c r="R125" s="97">
        <v>0</v>
      </c>
      <c r="S125" s="97">
        <v>1734.0061873909101</v>
      </c>
      <c r="T125" s="97">
        <v>4115.19856365132</v>
      </c>
      <c r="U125" s="97">
        <v>2823.4401273971598</v>
      </c>
      <c r="V125" s="97">
        <v>10707.237564671201</v>
      </c>
      <c r="W125" s="97">
        <v>1919.7090781709701</v>
      </c>
      <c r="X125" s="97">
        <v>9687.5986658743095</v>
      </c>
      <c r="Y125" s="97">
        <v>0</v>
      </c>
      <c r="Z125" s="97">
        <v>95.664765853549994</v>
      </c>
      <c r="AA125" s="97">
        <v>864.85347556897</v>
      </c>
      <c r="AB125" s="97">
        <v>324.42704919277998</v>
      </c>
      <c r="AC125" s="97">
        <v>3187.8770314358198</v>
      </c>
      <c r="AD125" s="97">
        <v>1244.37671829345</v>
      </c>
      <c r="AE125" s="97">
        <v>0</v>
      </c>
      <c r="AF125" s="97">
        <v>10601.8660082884</v>
      </c>
      <c r="AG125" s="97">
        <v>4423.45650150234</v>
      </c>
      <c r="AH125" s="69">
        <v>77970.461627758283</v>
      </c>
      <c r="AJ125" s="97">
        <v>12425.40071748411</v>
      </c>
      <c r="AL125" s="97">
        <v>21527.825454915961</v>
      </c>
    </row>
    <row r="126" spans="4:38">
      <c r="D126" s="2">
        <v>2018</v>
      </c>
      <c r="E126" s="2">
        <v>11</v>
      </c>
      <c r="F126" s="2">
        <v>2019</v>
      </c>
      <c r="G126" s="2">
        <v>2019</v>
      </c>
      <c r="H126" s="97">
        <v>461.90414447832001</v>
      </c>
      <c r="I126" s="97">
        <v>769.81976502980001</v>
      </c>
      <c r="J126" s="97">
        <v>983.41932244812995</v>
      </c>
      <c r="K126" s="97">
        <v>7597.1416170335297</v>
      </c>
      <c r="L126" s="97">
        <v>3195.0020811887898</v>
      </c>
      <c r="M126" s="97">
        <v>232.43789055772001</v>
      </c>
      <c r="N126" s="97">
        <v>6056.4972902769296</v>
      </c>
      <c r="O126" s="97">
        <v>583.35946981456004</v>
      </c>
      <c r="P126" s="97">
        <v>370.29656768747998</v>
      </c>
      <c r="Q126" s="97">
        <v>990.41842107649995</v>
      </c>
      <c r="R126" s="97">
        <v>0</v>
      </c>
      <c r="S126" s="97">
        <v>1527.3670223962899</v>
      </c>
      <c r="T126" s="97">
        <v>3027.9565993170199</v>
      </c>
      <c r="U126" s="97">
        <v>2625.6297667416602</v>
      </c>
      <c r="V126" s="97">
        <v>8909.6917759804692</v>
      </c>
      <c r="W126" s="97">
        <v>1489.8899638605001</v>
      </c>
      <c r="X126" s="97">
        <v>7673.3788129416398</v>
      </c>
      <c r="Y126" s="97">
        <v>0</v>
      </c>
      <c r="Z126" s="97">
        <v>9.5378058263599996</v>
      </c>
      <c r="AA126" s="97">
        <v>777.57631688846004</v>
      </c>
      <c r="AB126" s="97">
        <v>288.95730813942998</v>
      </c>
      <c r="AC126" s="97">
        <v>2350.1093103673102</v>
      </c>
      <c r="AD126" s="97">
        <v>1069.3417202999301</v>
      </c>
      <c r="AE126" s="97">
        <v>0</v>
      </c>
      <c r="AF126" s="97">
        <v>9124.5568104121503</v>
      </c>
      <c r="AG126" s="97">
        <v>3592.85424827622</v>
      </c>
      <c r="AH126" s="69">
        <v>63707.144031039206</v>
      </c>
      <c r="AJ126" s="97">
        <v>10576.727129414448</v>
      </c>
      <c r="AL126" s="97">
        <v>18031.056496143461</v>
      </c>
    </row>
    <row r="127" spans="4:38">
      <c r="D127" s="2">
        <v>2018</v>
      </c>
      <c r="E127" s="2">
        <v>12</v>
      </c>
      <c r="F127" s="2">
        <v>2019</v>
      </c>
      <c r="G127" s="2">
        <v>2019</v>
      </c>
      <c r="H127" s="97">
        <v>506.49434604726002</v>
      </c>
      <c r="I127" s="97">
        <v>636.58941129995003</v>
      </c>
      <c r="J127" s="97">
        <v>646.16260586081</v>
      </c>
      <c r="K127" s="97">
        <v>5804.4348501701397</v>
      </c>
      <c r="L127" s="97">
        <v>3017.3379174011802</v>
      </c>
      <c r="M127" s="97">
        <v>231.64837954437999</v>
      </c>
      <c r="N127" s="97">
        <v>3821.5127525540202</v>
      </c>
      <c r="O127" s="97">
        <v>480.38777543026998</v>
      </c>
      <c r="P127" s="97">
        <v>282.95539604179999</v>
      </c>
      <c r="Q127" s="97">
        <v>864.91647123388998</v>
      </c>
      <c r="R127" s="97">
        <v>0</v>
      </c>
      <c r="S127" s="97">
        <v>1199.6823560114501</v>
      </c>
      <c r="T127" s="97">
        <v>2177.5517671684102</v>
      </c>
      <c r="U127" s="97">
        <v>2651.8699166245301</v>
      </c>
      <c r="V127" s="97">
        <v>6949.3443103200098</v>
      </c>
      <c r="W127" s="97">
        <v>1071.0688321094201</v>
      </c>
      <c r="X127" s="97">
        <v>5402.18072846836</v>
      </c>
      <c r="Y127" s="97">
        <v>0</v>
      </c>
      <c r="Z127" s="97">
        <v>23.242428626959999</v>
      </c>
      <c r="AA127" s="97">
        <v>408.62792030535002</v>
      </c>
      <c r="AB127" s="97">
        <v>186.89277213651999</v>
      </c>
      <c r="AC127" s="97">
        <v>1656.0935751924101</v>
      </c>
      <c r="AD127" s="97">
        <v>959.57170993036004</v>
      </c>
      <c r="AE127" s="97">
        <v>0</v>
      </c>
      <c r="AF127" s="97">
        <v>8403.2823196843292</v>
      </c>
      <c r="AG127" s="97">
        <v>2120.7473338385098</v>
      </c>
      <c r="AH127" s="69">
        <v>49502.59587600032</v>
      </c>
      <c r="AJ127" s="97">
        <v>7795.64393688173</v>
      </c>
      <c r="AL127" s="97">
        <v>14088.162700589419</v>
      </c>
    </row>
    <row r="128" spans="4:38">
      <c r="D128" s="2">
        <v>2019</v>
      </c>
      <c r="E128" s="2">
        <v>1</v>
      </c>
      <c r="F128" s="2">
        <v>2019</v>
      </c>
      <c r="G128" s="2">
        <v>2019</v>
      </c>
      <c r="H128" s="97">
        <v>515.00348021622995</v>
      </c>
      <c r="I128" s="97">
        <v>687.05052814244004</v>
      </c>
      <c r="J128" s="97">
        <v>389.02326062458002</v>
      </c>
      <c r="K128" s="97">
        <v>6309.3124994833997</v>
      </c>
      <c r="L128" s="97">
        <v>3224.61395566072</v>
      </c>
      <c r="M128" s="97">
        <v>235.30059649250001</v>
      </c>
      <c r="N128" s="97">
        <v>4126.7938416401503</v>
      </c>
      <c r="O128" s="97">
        <v>524.42581095119999</v>
      </c>
      <c r="P128" s="97">
        <v>230.29858567491999</v>
      </c>
      <c r="Q128" s="97">
        <v>839.84601096176004</v>
      </c>
      <c r="R128" s="97">
        <v>0</v>
      </c>
      <c r="S128" s="97">
        <v>1352.7890485989799</v>
      </c>
      <c r="T128" s="97">
        <v>1756.4773352827399</v>
      </c>
      <c r="U128" s="97">
        <v>6122.9212570472</v>
      </c>
      <c r="V128" s="97">
        <v>6729.4903661370799</v>
      </c>
      <c r="W128" s="97">
        <v>1231.4341588458501</v>
      </c>
      <c r="X128" s="97">
        <v>5053.8945589743198</v>
      </c>
      <c r="Y128" s="97">
        <v>0</v>
      </c>
      <c r="Z128" s="97">
        <v>0.19572214997000001</v>
      </c>
      <c r="AA128" s="97">
        <v>600.54112287219004</v>
      </c>
      <c r="AB128" s="97">
        <v>251.69719451948001</v>
      </c>
      <c r="AC128" s="97">
        <v>1909.54173969975</v>
      </c>
      <c r="AD128" s="97">
        <v>968.56863748236003</v>
      </c>
      <c r="AE128" s="97">
        <v>0</v>
      </c>
      <c r="AF128" s="97">
        <v>8994.4715474862696</v>
      </c>
      <c r="AG128" s="97">
        <v>2174.8796578701199</v>
      </c>
      <c r="AH128" s="69">
        <v>54228.57091681422</v>
      </c>
      <c r="AJ128" s="97">
        <v>6914.9478310540499</v>
      </c>
      <c r="AL128" s="97">
        <v>15395.19300471343</v>
      </c>
    </row>
    <row r="129" spans="4:38">
      <c r="D129" s="2">
        <v>2019</v>
      </c>
      <c r="E129" s="2">
        <v>2</v>
      </c>
      <c r="F129" s="2">
        <v>2019</v>
      </c>
      <c r="G129" s="2">
        <v>2019</v>
      </c>
      <c r="H129" s="97">
        <v>939.33480977503996</v>
      </c>
      <c r="I129" s="97">
        <v>589.32224072725</v>
      </c>
      <c r="J129" s="97">
        <v>435.85516842187002</v>
      </c>
      <c r="K129" s="97">
        <v>4206.4799872446902</v>
      </c>
      <c r="L129" s="97">
        <v>2737.7644702514299</v>
      </c>
      <c r="M129" s="97">
        <v>225.19120631646999</v>
      </c>
      <c r="N129" s="97">
        <v>3703.5329348052701</v>
      </c>
      <c r="O129" s="97">
        <v>453.45237533011999</v>
      </c>
      <c r="P129" s="97">
        <v>279.51120011378998</v>
      </c>
      <c r="Q129" s="97">
        <v>719.81293150678005</v>
      </c>
      <c r="R129" s="97">
        <v>0</v>
      </c>
      <c r="S129" s="97">
        <v>973.18350369522</v>
      </c>
      <c r="T129" s="97">
        <v>1221.9243962425001</v>
      </c>
      <c r="U129" s="97">
        <v>4867.9927537246103</v>
      </c>
      <c r="V129" s="97">
        <v>5938.7080807370903</v>
      </c>
      <c r="W129" s="97">
        <v>1049.38428136423</v>
      </c>
      <c r="X129" s="97">
        <v>4255.0621733308999</v>
      </c>
      <c r="Y129" s="97">
        <v>0</v>
      </c>
      <c r="Z129" s="97">
        <v>1.67761842829</v>
      </c>
      <c r="AA129" s="97">
        <v>587.76555301637995</v>
      </c>
      <c r="AB129" s="97">
        <v>218.30773524924999</v>
      </c>
      <c r="AC129" s="97">
        <v>1761.0024855632801</v>
      </c>
      <c r="AD129" s="97">
        <v>784.41764688627995</v>
      </c>
      <c r="AE129" s="97">
        <v>0</v>
      </c>
      <c r="AF129" s="97">
        <v>8105.1558375345603</v>
      </c>
      <c r="AG129" s="97">
        <v>1877.1853057072799</v>
      </c>
      <c r="AH129" s="69">
        <v>45932.024695972577</v>
      </c>
      <c r="AJ129" s="97">
        <v>6121.4777563074304</v>
      </c>
      <c r="AL129" s="97">
        <v>13811.768102897939</v>
      </c>
    </row>
    <row r="130" spans="4:38">
      <c r="D130" s="2">
        <v>2019</v>
      </c>
      <c r="E130" s="2">
        <v>3</v>
      </c>
      <c r="F130" s="2">
        <v>2019</v>
      </c>
      <c r="G130" s="2">
        <v>2019</v>
      </c>
      <c r="H130" s="97">
        <v>1040.5794048767</v>
      </c>
      <c r="I130" s="97">
        <v>753.28530903913997</v>
      </c>
      <c r="J130" s="97">
        <v>555.14838629357996</v>
      </c>
      <c r="K130" s="97">
        <v>6677.7872934672296</v>
      </c>
      <c r="L130" s="97">
        <v>3164.5216551604099</v>
      </c>
      <c r="M130" s="97">
        <v>253.58224818809001</v>
      </c>
      <c r="N130" s="97">
        <v>5651.6927251685902</v>
      </c>
      <c r="O130" s="97">
        <v>555.29295602901004</v>
      </c>
      <c r="P130" s="97">
        <v>542.91520747948005</v>
      </c>
      <c r="Q130" s="97">
        <v>894.97897786345004</v>
      </c>
      <c r="R130" s="97">
        <v>0</v>
      </c>
      <c r="S130" s="97">
        <v>1258.42081622824</v>
      </c>
      <c r="T130" s="97">
        <v>1482.02775164481</v>
      </c>
      <c r="U130" s="97">
        <v>3074.7765901344101</v>
      </c>
      <c r="V130" s="97">
        <v>8433.9714172943604</v>
      </c>
      <c r="W130" s="97">
        <v>1394.9628329112199</v>
      </c>
      <c r="X130" s="97">
        <v>6525.4917003568999</v>
      </c>
      <c r="Y130" s="97">
        <v>0</v>
      </c>
      <c r="Z130" s="97">
        <v>4.1754058659700002</v>
      </c>
      <c r="AA130" s="97">
        <v>718.55879965203997</v>
      </c>
      <c r="AB130" s="97">
        <v>251.28327560290001</v>
      </c>
      <c r="AC130" s="97">
        <v>1874.1476205500501</v>
      </c>
      <c r="AD130" s="97">
        <v>962.55777428782994</v>
      </c>
      <c r="AE130" s="97">
        <v>0</v>
      </c>
      <c r="AF130" s="97">
        <v>9501.0437873321807</v>
      </c>
      <c r="AG130" s="97">
        <v>2578.64900907949</v>
      </c>
      <c r="AH130" s="69">
        <v>58149.850944506084</v>
      </c>
      <c r="AJ130" s="97">
        <v>9041.4118096310904</v>
      </c>
      <c r="AL130" s="97">
        <v>18312.154811699791</v>
      </c>
    </row>
    <row r="131" spans="4:38">
      <c r="D131" s="2">
        <v>2019</v>
      </c>
      <c r="E131" s="2">
        <v>4</v>
      </c>
      <c r="F131" s="2">
        <v>2019</v>
      </c>
      <c r="G131" s="2">
        <v>2019</v>
      </c>
      <c r="H131" s="97">
        <v>1099.5342222013801</v>
      </c>
      <c r="I131" s="97">
        <v>828.18080422842002</v>
      </c>
      <c r="J131" s="97">
        <v>607.49449882322006</v>
      </c>
      <c r="K131" s="97">
        <v>7569.7924685013904</v>
      </c>
      <c r="L131" s="97">
        <v>3408.4556546489598</v>
      </c>
      <c r="M131" s="97">
        <v>244.62302815184</v>
      </c>
      <c r="N131" s="97">
        <v>7263.5630279096704</v>
      </c>
      <c r="O131" s="97">
        <v>646.21454663233999</v>
      </c>
      <c r="P131" s="97">
        <v>656.00826294484</v>
      </c>
      <c r="Q131" s="97">
        <v>1001.38945943596</v>
      </c>
      <c r="R131" s="97">
        <v>0</v>
      </c>
      <c r="S131" s="97">
        <v>1239.58271334444</v>
      </c>
      <c r="T131" s="97">
        <v>2299.13901202137</v>
      </c>
      <c r="U131" s="97">
        <v>3064.6887404292402</v>
      </c>
      <c r="V131" s="97">
        <v>9574.6660413609206</v>
      </c>
      <c r="W131" s="97">
        <v>1720.6649710358899</v>
      </c>
      <c r="X131" s="97">
        <v>7951.0256692744497</v>
      </c>
      <c r="Y131" s="97">
        <v>0</v>
      </c>
      <c r="Z131" s="97">
        <v>17.959837285079999</v>
      </c>
      <c r="AA131" s="97">
        <v>578.38488983553998</v>
      </c>
      <c r="AB131" s="97">
        <v>281.94776867235998</v>
      </c>
      <c r="AC131" s="97">
        <v>2287.2724211171198</v>
      </c>
      <c r="AD131" s="97">
        <v>1106.4086593751199</v>
      </c>
      <c r="AE131" s="97">
        <v>0</v>
      </c>
      <c r="AF131" s="97">
        <v>10110.1812708012</v>
      </c>
      <c r="AG131" s="97">
        <v>3662.6670638517498</v>
      </c>
      <c r="AH131" s="69">
        <v>67219.845031882505</v>
      </c>
      <c r="AJ131" s="97">
        <v>12277.23822939003</v>
      </c>
      <c r="AL131" s="97">
        <v>21137.811389143</v>
      </c>
    </row>
    <row r="132" spans="4:38">
      <c r="D132" s="2">
        <v>2019</v>
      </c>
      <c r="E132" s="2">
        <v>5</v>
      </c>
      <c r="F132" s="2">
        <v>2019</v>
      </c>
      <c r="G132" s="2">
        <v>2020</v>
      </c>
      <c r="H132" s="97">
        <v>920.16105459649998</v>
      </c>
      <c r="I132" s="97">
        <v>901.00953805243</v>
      </c>
      <c r="J132" s="97">
        <v>715.80779691174996</v>
      </c>
      <c r="K132" s="97">
        <v>9331.1542496723396</v>
      </c>
      <c r="L132" s="97">
        <v>3859.65716518518</v>
      </c>
      <c r="M132" s="97">
        <v>263.11655329423002</v>
      </c>
      <c r="N132" s="97">
        <v>10487.303633391801</v>
      </c>
      <c r="O132" s="97">
        <v>702.20936763515999</v>
      </c>
      <c r="P132" s="97">
        <v>804.46860121027999</v>
      </c>
      <c r="Q132" s="97">
        <v>1201.4874302190501</v>
      </c>
      <c r="R132" s="97">
        <v>0</v>
      </c>
      <c r="S132" s="97">
        <v>1745.19028602759</v>
      </c>
      <c r="T132" s="97">
        <v>2445.7200396461799</v>
      </c>
      <c r="U132" s="97">
        <v>3329.3939166927798</v>
      </c>
      <c r="V132" s="97">
        <v>12164.1413683842</v>
      </c>
      <c r="W132" s="97">
        <v>2168.5618780409</v>
      </c>
      <c r="X132" s="97">
        <v>9267.4626507748399</v>
      </c>
      <c r="Y132" s="97">
        <v>0</v>
      </c>
      <c r="Z132" s="97">
        <v>35.649391601159998</v>
      </c>
      <c r="AA132" s="97">
        <v>756.70682992077002</v>
      </c>
      <c r="AB132" s="97">
        <v>322.58080898262</v>
      </c>
      <c r="AC132" s="97">
        <v>3262.0612763877298</v>
      </c>
      <c r="AD132" s="97">
        <v>1279.6308077993299</v>
      </c>
      <c r="AE132" s="97">
        <v>0</v>
      </c>
      <c r="AF132" s="97">
        <v>11527.3327467158</v>
      </c>
      <c r="AG132" s="97">
        <v>4892.45269795893</v>
      </c>
      <c r="AH132" s="69">
        <v>82383.260089101532</v>
      </c>
      <c r="AJ132" s="97">
        <v>14188.046746391081</v>
      </c>
      <c r="AL132" s="97">
        <v>23747.21873872061</v>
      </c>
    </row>
    <row r="133" spans="4:38">
      <c r="D133" s="2">
        <v>2019</v>
      </c>
      <c r="E133" s="2">
        <v>6</v>
      </c>
      <c r="F133" s="2">
        <v>2019</v>
      </c>
      <c r="G133" s="2">
        <v>2020</v>
      </c>
      <c r="H133" s="97">
        <v>1066.2041431059699</v>
      </c>
      <c r="I133" s="97">
        <v>875.91315004550995</v>
      </c>
      <c r="J133" s="97">
        <v>806.75075535390999</v>
      </c>
      <c r="K133" s="97">
        <v>9613.3902620854897</v>
      </c>
      <c r="L133" s="97">
        <v>3931.4623717152099</v>
      </c>
      <c r="M133" s="97">
        <v>289.3283254273</v>
      </c>
      <c r="N133" s="97">
        <v>12084.6786995975</v>
      </c>
      <c r="O133" s="97">
        <v>690.94040990835003</v>
      </c>
      <c r="P133" s="97">
        <v>901.93425264769996</v>
      </c>
      <c r="Q133" s="97">
        <v>1358.0187907930999</v>
      </c>
      <c r="R133" s="97">
        <v>0</v>
      </c>
      <c r="S133" s="97">
        <v>1724.39728567471</v>
      </c>
      <c r="T133" s="97">
        <v>2615.3797822587098</v>
      </c>
      <c r="U133" s="97">
        <v>2902.4761171701798</v>
      </c>
      <c r="V133" s="97">
        <v>15246.2449704676</v>
      </c>
      <c r="W133" s="97">
        <v>2359.4206205619498</v>
      </c>
      <c r="X133" s="97">
        <v>10025.0806189496</v>
      </c>
      <c r="Y133" s="97">
        <v>0</v>
      </c>
      <c r="Z133" s="97">
        <v>118.12297755637999</v>
      </c>
      <c r="AA133" s="97">
        <v>762.51390712795001</v>
      </c>
      <c r="AB133" s="97">
        <v>320.44222791365002</v>
      </c>
      <c r="AC133" s="97">
        <v>3816.1823220921501</v>
      </c>
      <c r="AD133" s="97">
        <v>1262.55449190578</v>
      </c>
      <c r="AE133" s="97">
        <v>0</v>
      </c>
      <c r="AF133" s="97">
        <v>11632.3995816468</v>
      </c>
      <c r="AG133" s="97">
        <v>5642.5055944427704</v>
      </c>
      <c r="AH133" s="69">
        <v>90046.341658448277</v>
      </c>
      <c r="AJ133" s="97">
        <v>21027.604311293089</v>
      </c>
      <c r="AL133" s="97">
        <v>25248.949487786951</v>
      </c>
    </row>
    <row r="134" spans="4:38">
      <c r="D134" s="2">
        <v>2019</v>
      </c>
      <c r="E134" s="2">
        <v>7</v>
      </c>
      <c r="F134" s="2">
        <v>2020</v>
      </c>
      <c r="G134" s="2">
        <v>2020</v>
      </c>
      <c r="H134" s="97">
        <v>754.42809133409003</v>
      </c>
      <c r="I134" s="97">
        <v>985.19416804094999</v>
      </c>
      <c r="J134" s="97">
        <v>689.86019078245999</v>
      </c>
      <c r="K134" s="97">
        <v>10615.714574507199</v>
      </c>
      <c r="L134" s="97">
        <v>4535.0481941661501</v>
      </c>
      <c r="M134" s="97">
        <v>292.37149268953999</v>
      </c>
      <c r="N134" s="97">
        <v>14282.935925628701</v>
      </c>
      <c r="O134" s="97">
        <v>820.95347260880999</v>
      </c>
      <c r="P134" s="97">
        <v>766.47034194009996</v>
      </c>
      <c r="Q134" s="97">
        <v>1444.29569865029</v>
      </c>
      <c r="R134" s="97">
        <v>0</v>
      </c>
      <c r="S134" s="97">
        <v>1938.3873836167099</v>
      </c>
      <c r="T134" s="97">
        <v>2969.7629028491401</v>
      </c>
      <c r="U134" s="97">
        <v>3053.33578388142</v>
      </c>
      <c r="V134" s="97">
        <v>18280.828586982901</v>
      </c>
      <c r="W134" s="97">
        <v>2856.2942968471302</v>
      </c>
      <c r="X134" s="97">
        <v>10810.116955490799</v>
      </c>
      <c r="Y134" s="97">
        <v>0</v>
      </c>
      <c r="Z134" s="97">
        <v>187.70162526159001</v>
      </c>
      <c r="AA134" s="97">
        <v>984.66941073069995</v>
      </c>
      <c r="AB134" s="97">
        <v>358.24661517406003</v>
      </c>
      <c r="AC134" s="97">
        <v>4939.5741596273601</v>
      </c>
      <c r="AD134" s="97">
        <v>1421.7964284659199</v>
      </c>
      <c r="AE134" s="97">
        <v>0</v>
      </c>
      <c r="AF134" s="97">
        <v>12979.139975836901</v>
      </c>
      <c r="AG134" s="97">
        <v>7003.8966707874697</v>
      </c>
      <c r="AH134" s="69">
        <v>102971.0229459004</v>
      </c>
      <c r="AJ134" s="97">
        <v>27070.129571019112</v>
      </c>
      <c r="AL134" s="97">
        <v>26142.779629631186</v>
      </c>
    </row>
    <row r="135" spans="4:38">
      <c r="D135" s="2">
        <v>2019</v>
      </c>
      <c r="E135" s="2">
        <v>8</v>
      </c>
      <c r="F135" s="2">
        <v>2020</v>
      </c>
      <c r="G135" s="2">
        <v>2020</v>
      </c>
      <c r="H135" s="97">
        <v>802.31948242612998</v>
      </c>
      <c r="I135" s="97">
        <v>1045.6199519791401</v>
      </c>
      <c r="J135" s="97">
        <v>853.60305551131</v>
      </c>
      <c r="K135" s="97">
        <v>10568.073935849699</v>
      </c>
      <c r="L135" s="97">
        <v>4682.71314695418</v>
      </c>
      <c r="M135" s="97">
        <v>278.12927490657</v>
      </c>
      <c r="N135" s="97">
        <v>14115.411700718199</v>
      </c>
      <c r="O135" s="97">
        <v>828.24827506102997</v>
      </c>
      <c r="P135" s="97">
        <v>833.51969915696998</v>
      </c>
      <c r="Q135" s="97">
        <v>1388.7305625071899</v>
      </c>
      <c r="R135" s="97">
        <v>0</v>
      </c>
      <c r="S135" s="97">
        <v>1901.34346199981</v>
      </c>
      <c r="T135" s="97">
        <v>3078.2165329163399</v>
      </c>
      <c r="U135" s="97">
        <v>3156.5987423435199</v>
      </c>
      <c r="V135" s="97">
        <v>18618.141649110701</v>
      </c>
      <c r="W135" s="97">
        <v>2923.1858891111101</v>
      </c>
      <c r="X135" s="97">
        <v>11349.2324413141</v>
      </c>
      <c r="Y135" s="97">
        <v>0</v>
      </c>
      <c r="Z135" s="97">
        <v>239.93339893561</v>
      </c>
      <c r="AA135" s="97">
        <v>1002.64624202856</v>
      </c>
      <c r="AB135" s="97">
        <v>363.51442431919003</v>
      </c>
      <c r="AC135" s="97">
        <v>5021.6010274902601</v>
      </c>
      <c r="AD135" s="97">
        <v>1329.46283133672</v>
      </c>
      <c r="AE135" s="97">
        <v>0</v>
      </c>
      <c r="AF135" s="97">
        <v>13025.604677421101</v>
      </c>
      <c r="AG135" s="97">
        <v>6876.7842085227303</v>
      </c>
      <c r="AH135" s="69">
        <v>104282.63461192016</v>
      </c>
      <c r="AJ135" s="97">
        <v>27260.70877911818</v>
      </c>
      <c r="AL135" s="97">
        <v>27178.373154187331</v>
      </c>
    </row>
    <row r="136" spans="4:38">
      <c r="D136" s="2">
        <v>2019</v>
      </c>
      <c r="E136" s="2">
        <v>9</v>
      </c>
      <c r="F136" s="2">
        <v>2020</v>
      </c>
      <c r="G136" s="2">
        <v>2020</v>
      </c>
      <c r="H136" s="97">
        <v>604.46701729685003</v>
      </c>
      <c r="I136" s="97">
        <v>1014.5438345252199</v>
      </c>
      <c r="J136" s="97">
        <v>912.05551924894996</v>
      </c>
      <c r="K136" s="97">
        <v>10055.712350288501</v>
      </c>
      <c r="L136" s="97">
        <v>4201.8824288009801</v>
      </c>
      <c r="M136" s="97">
        <v>242.30509991298999</v>
      </c>
      <c r="N136" s="97">
        <v>12492.5207718977</v>
      </c>
      <c r="O136" s="97">
        <v>809.39734991221997</v>
      </c>
      <c r="P136" s="97">
        <v>710.59587759271005</v>
      </c>
      <c r="Q136" s="97">
        <v>1299.6141627741099</v>
      </c>
      <c r="R136" s="97">
        <v>0</v>
      </c>
      <c r="S136" s="97">
        <v>1763.98753481638</v>
      </c>
      <c r="T136" s="97">
        <v>2863.5620188070702</v>
      </c>
      <c r="U136" s="97">
        <v>2965.4789926092199</v>
      </c>
      <c r="V136" s="97">
        <v>16808.112310865501</v>
      </c>
      <c r="W136" s="97">
        <v>2633.9438473006398</v>
      </c>
      <c r="X136" s="97">
        <v>10740.069467773599</v>
      </c>
      <c r="Y136" s="97">
        <v>0</v>
      </c>
      <c r="Z136" s="97">
        <v>221.39116736803001</v>
      </c>
      <c r="AA136" s="97">
        <v>974.06768970888004</v>
      </c>
      <c r="AB136" s="97">
        <v>338.95504384525998</v>
      </c>
      <c r="AC136" s="97">
        <v>4432.4445459056196</v>
      </c>
      <c r="AD136" s="97">
        <v>1377.67365609731</v>
      </c>
      <c r="AE136" s="97">
        <v>0</v>
      </c>
      <c r="AF136" s="97">
        <v>12038.229768758099</v>
      </c>
      <c r="AG136" s="97">
        <v>6147.29991119227</v>
      </c>
      <c r="AH136" s="69">
        <v>95648.310367298094</v>
      </c>
      <c r="AJ136" s="97">
        <v>21684.243048009961</v>
      </c>
      <c r="AL136" s="97">
        <v>26008.224554514862</v>
      </c>
    </row>
    <row r="137" spans="4:38">
      <c r="D137" s="2">
        <v>2019</v>
      </c>
      <c r="E137" s="2">
        <v>10</v>
      </c>
      <c r="F137" s="2">
        <v>2020</v>
      </c>
      <c r="G137" s="2">
        <v>2020</v>
      </c>
      <c r="H137" s="97">
        <v>375.36495720788997</v>
      </c>
      <c r="I137" s="97">
        <v>897.55139234573005</v>
      </c>
      <c r="J137" s="97">
        <v>962.58256871376</v>
      </c>
      <c r="K137" s="97">
        <v>8761.3251867652307</v>
      </c>
      <c r="L137" s="97">
        <v>3694.7768080164701</v>
      </c>
      <c r="M137" s="97">
        <v>255.45416501525</v>
      </c>
      <c r="N137" s="97">
        <v>9445.6739313378803</v>
      </c>
      <c r="O137" s="97">
        <v>664.58468737058001</v>
      </c>
      <c r="P137" s="97">
        <v>560.44209555535997</v>
      </c>
      <c r="Q137" s="97">
        <v>1111.8331776222601</v>
      </c>
      <c r="R137" s="97">
        <v>0</v>
      </c>
      <c r="S137" s="97">
        <v>1623.5140498731</v>
      </c>
      <c r="T137" s="97">
        <v>4316.9050258797597</v>
      </c>
      <c r="U137" s="97">
        <v>2912.18198179007</v>
      </c>
      <c r="V137" s="97">
        <v>11035.790701919401</v>
      </c>
      <c r="W137" s="97">
        <v>1993.46267816675</v>
      </c>
      <c r="X137" s="97">
        <v>9883.2385912331501</v>
      </c>
      <c r="Y137" s="97">
        <v>0</v>
      </c>
      <c r="Z137" s="97">
        <v>96.269573647000001</v>
      </c>
      <c r="AA137" s="97">
        <v>896.16808741813998</v>
      </c>
      <c r="AB137" s="97">
        <v>324.25500886594</v>
      </c>
      <c r="AC137" s="97">
        <v>3239.76191245377</v>
      </c>
      <c r="AD137" s="97">
        <v>1292.81132713276</v>
      </c>
      <c r="AE137" s="97">
        <v>0</v>
      </c>
      <c r="AF137" s="97">
        <v>11022.4597646825</v>
      </c>
      <c r="AG137" s="97">
        <v>4377.6119643286502</v>
      </c>
      <c r="AH137" s="69">
        <v>79744.019637341407</v>
      </c>
      <c r="AJ137" s="97">
        <v>12806.675940214331</v>
      </c>
      <c r="AL137" s="97">
        <v>24362.327653538152</v>
      </c>
    </row>
    <row r="138" spans="4:38">
      <c r="D138" s="2">
        <v>2019</v>
      </c>
      <c r="E138" s="2">
        <v>11</v>
      </c>
      <c r="F138" s="2">
        <v>2020</v>
      </c>
      <c r="G138" s="2">
        <v>2020</v>
      </c>
      <c r="H138" s="97">
        <v>475.03082515620002</v>
      </c>
      <c r="I138" s="97">
        <v>782.79318083287001</v>
      </c>
      <c r="J138" s="97">
        <v>934.05210543325995</v>
      </c>
      <c r="K138" s="97">
        <v>7384.2410655724598</v>
      </c>
      <c r="L138" s="97">
        <v>3411.5333576508201</v>
      </c>
      <c r="M138" s="97">
        <v>248.27059025629001</v>
      </c>
      <c r="N138" s="97">
        <v>6412.2888588512196</v>
      </c>
      <c r="O138" s="97">
        <v>591.13108248037997</v>
      </c>
      <c r="P138" s="97">
        <v>384.11926059579997</v>
      </c>
      <c r="Q138" s="97">
        <v>965.95811853536998</v>
      </c>
      <c r="R138" s="97">
        <v>0</v>
      </c>
      <c r="S138" s="97">
        <v>1430.04208301259</v>
      </c>
      <c r="T138" s="97">
        <v>3176.3718954400802</v>
      </c>
      <c r="U138" s="97">
        <v>2708.1543622480199</v>
      </c>
      <c r="V138" s="97">
        <v>9183.08696005403</v>
      </c>
      <c r="W138" s="97">
        <v>1547.13027682344</v>
      </c>
      <c r="X138" s="97">
        <v>7824.3427915460597</v>
      </c>
      <c r="Y138" s="97">
        <v>0</v>
      </c>
      <c r="Z138" s="97">
        <v>9.5981053446299995</v>
      </c>
      <c r="AA138" s="97">
        <v>805.73079765810996</v>
      </c>
      <c r="AB138" s="97">
        <v>288.80407705139999</v>
      </c>
      <c r="AC138" s="97">
        <v>2388.3589482125499</v>
      </c>
      <c r="AD138" s="97">
        <v>1110.96347935157</v>
      </c>
      <c r="AE138" s="97">
        <v>0</v>
      </c>
      <c r="AF138" s="97">
        <v>9486.5432400955997</v>
      </c>
      <c r="AG138" s="97">
        <v>3555.6180416832999</v>
      </c>
      <c r="AH138" s="69">
        <v>65104.16350388604</v>
      </c>
      <c r="AJ138" s="97">
        <v>10901.27553503243</v>
      </c>
      <c r="AL138" s="97">
        <v>20407.369552797099</v>
      </c>
    </row>
    <row r="139" spans="4:38">
      <c r="D139" s="2">
        <v>2019</v>
      </c>
      <c r="E139" s="2">
        <v>12</v>
      </c>
      <c r="F139" s="2">
        <v>2020</v>
      </c>
      <c r="G139" s="2">
        <v>2020</v>
      </c>
      <c r="H139" s="97">
        <v>520.88821894317005</v>
      </c>
      <c r="I139" s="97">
        <v>647.31755768406003</v>
      </c>
      <c r="J139" s="97">
        <v>613.72552753392995</v>
      </c>
      <c r="K139" s="97">
        <v>5652.0993543854702</v>
      </c>
      <c r="L139" s="97">
        <v>3221.8285606526802</v>
      </c>
      <c r="M139" s="97">
        <v>247.42730104546001</v>
      </c>
      <c r="N139" s="97">
        <v>4046.00918199033</v>
      </c>
      <c r="O139" s="97">
        <v>486.98152667736002</v>
      </c>
      <c r="P139" s="97">
        <v>293.51775574895998</v>
      </c>
      <c r="Q139" s="97">
        <v>843.55568259246002</v>
      </c>
      <c r="R139" s="97">
        <v>0</v>
      </c>
      <c r="S139" s="97">
        <v>1123.2377222944499</v>
      </c>
      <c r="T139" s="97">
        <v>2284.2844694866899</v>
      </c>
      <c r="U139" s="97">
        <v>2735.21925055461</v>
      </c>
      <c r="V139" s="97">
        <v>7162.5859481544903</v>
      </c>
      <c r="W139" s="97">
        <v>1112.2183912325199</v>
      </c>
      <c r="X139" s="97">
        <v>5502.7689129195496</v>
      </c>
      <c r="Y139" s="97">
        <v>0</v>
      </c>
      <c r="Z139" s="97">
        <v>23.38937094001</v>
      </c>
      <c r="AA139" s="97">
        <v>423.42351872353998</v>
      </c>
      <c r="AB139" s="97">
        <v>186.79366482200001</v>
      </c>
      <c r="AC139" s="97">
        <v>1683.0476318439401</v>
      </c>
      <c r="AD139" s="97">
        <v>996.92091434770998</v>
      </c>
      <c r="AE139" s="97">
        <v>0</v>
      </c>
      <c r="AF139" s="97">
        <v>8736.6545839737591</v>
      </c>
      <c r="AG139" s="97">
        <v>2098.7679880601299</v>
      </c>
      <c r="AH139" s="69">
        <v>50642.663034607278</v>
      </c>
      <c r="AJ139" s="97">
        <v>8034.8544014728204</v>
      </c>
      <c r="AL139" s="97">
        <v>15947.829920369841</v>
      </c>
    </row>
    <row r="140" spans="4:38">
      <c r="D140" s="2">
        <v>2020</v>
      </c>
      <c r="E140" s="2">
        <v>1</v>
      </c>
      <c r="F140" s="2">
        <v>2020</v>
      </c>
      <c r="G140" s="2">
        <v>2020</v>
      </c>
      <c r="H140" s="97">
        <v>530.18790815304999</v>
      </c>
      <c r="I140" s="97">
        <v>698.48569855972005</v>
      </c>
      <c r="J140" s="97">
        <v>366.27732246047998</v>
      </c>
      <c r="K140" s="97">
        <v>6240.1198160100002</v>
      </c>
      <c r="L140" s="97">
        <v>3116.7817548283001</v>
      </c>
      <c r="M140" s="97">
        <v>251.11962145784</v>
      </c>
      <c r="N140" s="97">
        <v>4219.3067935824602</v>
      </c>
      <c r="O140" s="97">
        <v>531.39401475097998</v>
      </c>
      <c r="P140" s="97">
        <v>238.89580464126001</v>
      </c>
      <c r="Q140" s="97">
        <v>816.20201531156999</v>
      </c>
      <c r="R140" s="97">
        <v>0</v>
      </c>
      <c r="S140" s="97">
        <v>1252.5560272007599</v>
      </c>
      <c r="T140" s="97">
        <v>1842.9731777008101</v>
      </c>
      <c r="U140" s="97">
        <v>6318.1940794513403</v>
      </c>
      <c r="V140" s="97">
        <v>6936.7479364011197</v>
      </c>
      <c r="W140" s="97">
        <v>1278.57952430819</v>
      </c>
      <c r="X140" s="97">
        <v>5141.0842554896599</v>
      </c>
      <c r="Y140" s="97">
        <v>0</v>
      </c>
      <c r="Z140" s="97">
        <v>0.19641097332999999</v>
      </c>
      <c r="AA140" s="97">
        <v>622.27306346651005</v>
      </c>
      <c r="AB140" s="97">
        <v>251.29001153164</v>
      </c>
      <c r="AC140" s="97">
        <v>1938.9244758817199</v>
      </c>
      <c r="AD140" s="97">
        <v>1006.29875390924</v>
      </c>
      <c r="AE140" s="97">
        <v>0</v>
      </c>
      <c r="AF140" s="97">
        <v>9217.9059494939393</v>
      </c>
      <c r="AG140" s="97">
        <v>2144.4042348551102</v>
      </c>
      <c r="AH140" s="69">
        <v>54960.198650419035</v>
      </c>
      <c r="AJ140" s="97">
        <v>7127.8960643118098</v>
      </c>
      <c r="AL140" s="97">
        <v>17341.531296726891</v>
      </c>
    </row>
    <row r="141" spans="4:38">
      <c r="D141" s="2">
        <v>2020</v>
      </c>
      <c r="E141" s="2">
        <v>2</v>
      </c>
      <c r="F141" s="2">
        <v>2020</v>
      </c>
      <c r="G141" s="2">
        <v>2020</v>
      </c>
      <c r="H141" s="97">
        <v>967.03027645730003</v>
      </c>
      <c r="I141" s="97">
        <v>599.13083555014998</v>
      </c>
      <c r="J141" s="97">
        <v>410.37099893156</v>
      </c>
      <c r="K141" s="97">
        <v>4170.99069714703</v>
      </c>
      <c r="L141" s="97">
        <v>2646.2126838213699</v>
      </c>
      <c r="M141" s="97">
        <v>240.33058703966</v>
      </c>
      <c r="N141" s="97">
        <v>3786.55737885605</v>
      </c>
      <c r="O141" s="97">
        <v>459.62822958299</v>
      </c>
      <c r="P141" s="97">
        <v>289.94556289496001</v>
      </c>
      <c r="Q141" s="97">
        <v>699.54820011631</v>
      </c>
      <c r="R141" s="97">
        <v>0</v>
      </c>
      <c r="S141" s="97">
        <v>901.07682671457997</v>
      </c>
      <c r="T141" s="97">
        <v>1282.09675252694</v>
      </c>
      <c r="U141" s="97">
        <v>5023.2432697048098</v>
      </c>
      <c r="V141" s="97">
        <v>6121.2312004851801</v>
      </c>
      <c r="W141" s="97">
        <v>1089.5598807659301</v>
      </c>
      <c r="X141" s="97">
        <v>4325.1778322377704</v>
      </c>
      <c r="Y141" s="97">
        <v>0</v>
      </c>
      <c r="Z141" s="97">
        <v>1.68352262855</v>
      </c>
      <c r="AA141" s="97">
        <v>609.03518068227004</v>
      </c>
      <c r="AB141" s="97">
        <v>217.95456803944001</v>
      </c>
      <c r="AC141" s="97">
        <v>1788.09960021301</v>
      </c>
      <c r="AD141" s="97">
        <v>814.97425175554997</v>
      </c>
      <c r="AE141" s="97">
        <v>0</v>
      </c>
      <c r="AF141" s="97">
        <v>8306.4984776416004</v>
      </c>
      <c r="AG141" s="97">
        <v>1850.8813140993</v>
      </c>
      <c r="AH141" s="69">
        <v>46601.25812789231</v>
      </c>
      <c r="AJ141" s="97">
        <v>6309.6090656725301</v>
      </c>
      <c r="AL141" s="97">
        <v>15559.65241036525</v>
      </c>
    </row>
    <row r="142" spans="4:38">
      <c r="D142" s="2">
        <v>2020</v>
      </c>
      <c r="E142" s="2">
        <v>3</v>
      </c>
      <c r="F142" s="2">
        <v>2020</v>
      </c>
      <c r="G142" s="2">
        <v>2020</v>
      </c>
      <c r="H142" s="97">
        <v>1071.25998004341</v>
      </c>
      <c r="I142" s="97">
        <v>765.82288164677004</v>
      </c>
      <c r="J142" s="97">
        <v>522.68921959423005</v>
      </c>
      <c r="K142" s="97">
        <v>6602.6888372523399</v>
      </c>
      <c r="L142" s="97">
        <v>3058.6989615450202</v>
      </c>
      <c r="M142" s="97">
        <v>270.63033040568001</v>
      </c>
      <c r="N142" s="97">
        <v>5778.3903014323896</v>
      </c>
      <c r="O142" s="97">
        <v>562.60576155480999</v>
      </c>
      <c r="P142" s="97">
        <v>563.18263945340004</v>
      </c>
      <c r="Q142" s="97">
        <v>869.78283620959996</v>
      </c>
      <c r="R142" s="97">
        <v>0</v>
      </c>
      <c r="S142" s="97">
        <v>1165.1798776416899</v>
      </c>
      <c r="T142" s="97">
        <v>1555.0086186850499</v>
      </c>
      <c r="U142" s="97">
        <v>3172.8376753274702</v>
      </c>
      <c r="V142" s="97">
        <v>8693.6376999579898</v>
      </c>
      <c r="W142" s="97">
        <v>1448.36888153474</v>
      </c>
      <c r="X142" s="97">
        <v>6644.1349350462497</v>
      </c>
      <c r="Y142" s="97">
        <v>0</v>
      </c>
      <c r="Z142" s="97">
        <v>4.1901007643900003</v>
      </c>
      <c r="AA142" s="97">
        <v>744.56147715876</v>
      </c>
      <c r="AB142" s="97">
        <v>250.87676223215001</v>
      </c>
      <c r="AC142" s="97">
        <v>1902.98573597629</v>
      </c>
      <c r="AD142" s="97">
        <v>1000.05374048582</v>
      </c>
      <c r="AE142" s="97">
        <v>0</v>
      </c>
      <c r="AF142" s="97">
        <v>9737.0621043465399</v>
      </c>
      <c r="AG142" s="97">
        <v>2542.51578254691</v>
      </c>
      <c r="AH142" s="69">
        <v>58927.165140841695</v>
      </c>
      <c r="AJ142" s="97">
        <v>9319.7170754335893</v>
      </c>
      <c r="AL142" s="97">
        <v>20624.082082831563</v>
      </c>
    </row>
    <row r="143" spans="4:38">
      <c r="D143" s="2">
        <v>2020</v>
      </c>
      <c r="E143" s="2">
        <v>4</v>
      </c>
      <c r="F143" s="2">
        <v>2020</v>
      </c>
      <c r="G143" s="2">
        <v>2020</v>
      </c>
      <c r="H143" s="97">
        <v>1131.9530286802801</v>
      </c>
      <c r="I143" s="97">
        <v>841.96492671250996</v>
      </c>
      <c r="J143" s="97">
        <v>571.97468881730003</v>
      </c>
      <c r="K143" s="97">
        <v>7480.39729529529</v>
      </c>
      <c r="L143" s="97">
        <v>3294.4757241102002</v>
      </c>
      <c r="M143" s="97">
        <v>261.06879092129998</v>
      </c>
      <c r="N143" s="97">
        <v>7426.3949218973303</v>
      </c>
      <c r="O143" s="97">
        <v>654.54240350078999</v>
      </c>
      <c r="P143" s="97">
        <v>680.49754351829995</v>
      </c>
      <c r="Q143" s="97">
        <v>973.19756745335997</v>
      </c>
      <c r="R143" s="97">
        <v>0</v>
      </c>
      <c r="S143" s="97">
        <v>1147.7375577673799</v>
      </c>
      <c r="T143" s="97">
        <v>2412.3576466637701</v>
      </c>
      <c r="U143" s="97">
        <v>3162.4281029018498</v>
      </c>
      <c r="V143" s="97">
        <v>9868.6714413298996</v>
      </c>
      <c r="W143" s="97">
        <v>1786.54050186717</v>
      </c>
      <c r="X143" s="97">
        <v>8100.1378997567399</v>
      </c>
      <c r="Y143" s="97">
        <v>0</v>
      </c>
      <c r="Z143" s="97">
        <v>18.023045028990001</v>
      </c>
      <c r="AA143" s="97">
        <v>599.31505695957003</v>
      </c>
      <c r="AB143" s="97">
        <v>281.49164783604999</v>
      </c>
      <c r="AC143" s="97">
        <v>2322.4674214298898</v>
      </c>
      <c r="AD143" s="97">
        <v>1149.5082662779901</v>
      </c>
      <c r="AE143" s="97">
        <v>0</v>
      </c>
      <c r="AF143" s="97">
        <v>10361.3313572187</v>
      </c>
      <c r="AG143" s="97">
        <v>3611.3440732991098</v>
      </c>
      <c r="AH143" s="69">
        <v>68137.820909243761</v>
      </c>
      <c r="AJ143" s="97">
        <v>12654.170609651639</v>
      </c>
      <c r="AL143" s="97">
        <v>23803.884162287199</v>
      </c>
    </row>
    <row r="144" spans="4:38">
      <c r="D144" s="2">
        <v>2020</v>
      </c>
      <c r="E144" s="2">
        <v>5</v>
      </c>
      <c r="F144" s="2">
        <v>2020</v>
      </c>
      <c r="G144" s="2">
        <v>2021</v>
      </c>
      <c r="H144" s="97">
        <v>947.29119984895999</v>
      </c>
      <c r="I144" s="97">
        <v>916.00581153333997</v>
      </c>
      <c r="J144" s="97">
        <v>638.03959166449999</v>
      </c>
      <c r="K144" s="97">
        <v>9213.5286450636795</v>
      </c>
      <c r="L144" s="97">
        <v>3730.5889007965402</v>
      </c>
      <c r="M144" s="97">
        <v>280.80561735694999</v>
      </c>
      <c r="N144" s="97">
        <v>10722.404162827201</v>
      </c>
      <c r="O144" s="97">
        <v>711.16235235127999</v>
      </c>
      <c r="P144" s="97">
        <v>834.50001758169003</v>
      </c>
      <c r="Q144" s="97">
        <v>1167.66222511826</v>
      </c>
      <c r="R144" s="97">
        <v>0</v>
      </c>
      <c r="S144" s="97">
        <v>1615.8828411864699</v>
      </c>
      <c r="T144" s="97">
        <v>2566.1568997744498</v>
      </c>
      <c r="U144" s="97">
        <v>3435.5752833500001</v>
      </c>
      <c r="V144" s="97">
        <v>12538.307533061799</v>
      </c>
      <c r="W144" s="97">
        <v>2251.58510874596</v>
      </c>
      <c r="X144" s="97">
        <v>9444.7120661475601</v>
      </c>
      <c r="Y144" s="97">
        <v>0</v>
      </c>
      <c r="Z144" s="97">
        <v>35.774855856709998</v>
      </c>
      <c r="AA144" s="97">
        <v>784.08998029774</v>
      </c>
      <c r="AB144" s="97">
        <v>322.05895406933001</v>
      </c>
      <c r="AC144" s="97">
        <v>3312.2556680057901</v>
      </c>
      <c r="AD144" s="97">
        <v>1329.4781985709201</v>
      </c>
      <c r="AE144" s="97">
        <v>0</v>
      </c>
      <c r="AF144" s="97">
        <v>11813.6867237569</v>
      </c>
      <c r="AG144" s="97">
        <v>4823.8973804214002</v>
      </c>
      <c r="AH144" s="69">
        <v>83435.45001738744</v>
      </c>
      <c r="AJ144" s="97">
        <v>14624.31536373935</v>
      </c>
      <c r="AL144" s="97">
        <v>26740.334041784481</v>
      </c>
    </row>
    <row r="145" spans="4:38">
      <c r="D145" s="2">
        <v>2020</v>
      </c>
      <c r="E145" s="2">
        <v>6</v>
      </c>
      <c r="F145" s="2">
        <v>2020</v>
      </c>
      <c r="G145" s="2">
        <v>2021</v>
      </c>
      <c r="H145" s="97">
        <v>1097.64024130503</v>
      </c>
      <c r="I145" s="97">
        <v>890.49172284507995</v>
      </c>
      <c r="J145" s="97">
        <v>693.07800568958999</v>
      </c>
      <c r="K145" s="97">
        <v>9491.2410868663301</v>
      </c>
      <c r="L145" s="97">
        <v>3799.9929164994401</v>
      </c>
      <c r="M145" s="97">
        <v>308.77958084839997</v>
      </c>
      <c r="N145" s="97">
        <v>12355.5885978563</v>
      </c>
      <c r="O145" s="97">
        <v>699.76758764511999</v>
      </c>
      <c r="P145" s="97">
        <v>935.60413490307997</v>
      </c>
      <c r="Q145" s="97">
        <v>1319.78679354206</v>
      </c>
      <c r="R145" s="97">
        <v>0</v>
      </c>
      <c r="S145" s="97">
        <v>1596.6304692497299</v>
      </c>
      <c r="T145" s="97">
        <v>2744.1713544387399</v>
      </c>
      <c r="U145" s="97">
        <v>2995.0421782979702</v>
      </c>
      <c r="V145" s="97">
        <v>15717.4611021294</v>
      </c>
      <c r="W145" s="97">
        <v>2449.75086407252</v>
      </c>
      <c r="X145" s="97">
        <v>10218.523165589801</v>
      </c>
      <c r="Y145" s="97">
        <v>0</v>
      </c>
      <c r="Z145" s="97">
        <v>118.53869885698001</v>
      </c>
      <c r="AA145" s="97">
        <v>790.10719974512006</v>
      </c>
      <c r="AB145" s="97">
        <v>319.92383268863</v>
      </c>
      <c r="AC145" s="97">
        <v>3874.9031534105402</v>
      </c>
      <c r="AD145" s="97">
        <v>1311.7366831634999</v>
      </c>
      <c r="AE145" s="97">
        <v>0</v>
      </c>
      <c r="AF145" s="97">
        <v>11921.363555874501</v>
      </c>
      <c r="AG145" s="97">
        <v>5563.44018765903</v>
      </c>
      <c r="AH145" s="69">
        <v>91213.56311317689</v>
      </c>
      <c r="AJ145" s="97">
        <v>21681.63400490335</v>
      </c>
      <c r="AL145" s="97">
        <v>28430.279874828499</v>
      </c>
    </row>
    <row r="146" spans="4:38">
      <c r="D146" s="2">
        <v>2020</v>
      </c>
      <c r="E146" s="2">
        <v>7</v>
      </c>
      <c r="F146" s="2">
        <v>2021</v>
      </c>
      <c r="G146" s="2">
        <v>2021</v>
      </c>
      <c r="H146" s="97">
        <v>777.00577015883005</v>
      </c>
      <c r="I146" s="97">
        <v>1002.02235558866</v>
      </c>
      <c r="J146" s="97">
        <v>649.80385483275995</v>
      </c>
      <c r="K146" s="97">
        <v>10483.0253865342</v>
      </c>
      <c r="L146" s="97">
        <v>4385.2797994347002</v>
      </c>
      <c r="M146" s="97">
        <v>312.16153164462997</v>
      </c>
      <c r="N146" s="97">
        <v>14609.405953813401</v>
      </c>
      <c r="O146" s="97">
        <v>831.62513733249</v>
      </c>
      <c r="P146" s="97">
        <v>795.42519835850999</v>
      </c>
      <c r="Q146" s="97">
        <v>1404.23843197676</v>
      </c>
      <c r="R146" s="97">
        <v>0</v>
      </c>
      <c r="S146" s="97">
        <v>1795.53714824498</v>
      </c>
      <c r="T146" s="97">
        <v>3117.3458005572902</v>
      </c>
      <c r="U146" s="97">
        <v>3152.0681122739302</v>
      </c>
      <c r="V146" s="97">
        <v>18853.931322529101</v>
      </c>
      <c r="W146" s="97">
        <v>2966.9227560415102</v>
      </c>
      <c r="X146" s="97">
        <v>11024.4135846349</v>
      </c>
      <c r="Y146" s="97">
        <v>0</v>
      </c>
      <c r="Z146" s="97">
        <v>188.44323068034001</v>
      </c>
      <c r="AA146" s="97">
        <v>1020.74070732196</v>
      </c>
      <c r="AB146" s="97">
        <v>357.82088474876002</v>
      </c>
      <c r="AC146" s="97">
        <v>5017.7380486465299</v>
      </c>
      <c r="AD146" s="97">
        <v>1477.81710680472</v>
      </c>
      <c r="AE146" s="97">
        <v>0</v>
      </c>
      <c r="AF146" s="97">
        <v>13307.2793743576</v>
      </c>
      <c r="AG146" s="97">
        <v>6908.7247968394204</v>
      </c>
      <c r="AH146" s="69">
        <v>104438.77629335599</v>
      </c>
      <c r="AJ146" s="97">
        <v>27926.894310842363</v>
      </c>
      <c r="AL146" s="97">
        <v>29436.13563465629</v>
      </c>
    </row>
    <row r="147" spans="4:38">
      <c r="D147" s="2">
        <v>2020</v>
      </c>
      <c r="E147" s="2">
        <v>8</v>
      </c>
      <c r="F147" s="2">
        <v>2021</v>
      </c>
      <c r="G147" s="2">
        <v>2021</v>
      </c>
      <c r="H147" s="97">
        <v>826.33040115665005</v>
      </c>
      <c r="I147" s="97">
        <v>1063.4802776147601</v>
      </c>
      <c r="J147" s="97">
        <v>750.42153767452999</v>
      </c>
      <c r="K147" s="97">
        <v>10436.1281532225</v>
      </c>
      <c r="L147" s="97">
        <v>4528.0681683386601</v>
      </c>
      <c r="M147" s="97">
        <v>296.95528675306002</v>
      </c>
      <c r="N147" s="97">
        <v>14438.052569498101</v>
      </c>
      <c r="O147" s="97">
        <v>839.00455149627999</v>
      </c>
      <c r="P147" s="97">
        <v>865.00747094721999</v>
      </c>
      <c r="Q147" s="97">
        <v>1350.2143843228901</v>
      </c>
      <c r="R147" s="97">
        <v>0</v>
      </c>
      <c r="S147" s="97">
        <v>1761.2231932832501</v>
      </c>
      <c r="T147" s="97">
        <v>3231.18905313508</v>
      </c>
      <c r="U147" s="97">
        <v>3258.6701703461999</v>
      </c>
      <c r="V147" s="97">
        <v>19201.984161025899</v>
      </c>
      <c r="W147" s="97">
        <v>3036.4051575905801</v>
      </c>
      <c r="X147" s="97">
        <v>11575.2888004827</v>
      </c>
      <c r="Y147" s="97">
        <v>0</v>
      </c>
      <c r="Z147" s="97">
        <v>240.8813710618</v>
      </c>
      <c r="AA147" s="97">
        <v>1039.3760820928401</v>
      </c>
      <c r="AB147" s="97">
        <v>363.08243377437998</v>
      </c>
      <c r="AC147" s="97">
        <v>5101.0629107876903</v>
      </c>
      <c r="AD147" s="97">
        <v>1381.8454426209901</v>
      </c>
      <c r="AE147" s="97">
        <v>0</v>
      </c>
      <c r="AF147" s="97">
        <v>13354.9187993254</v>
      </c>
      <c r="AG147" s="97">
        <v>6783.33959181511</v>
      </c>
      <c r="AH147" s="69">
        <v>105722.92996836657</v>
      </c>
      <c r="AJ147" s="97">
        <v>28122.803385786108</v>
      </c>
      <c r="AL147" s="97">
        <v>30601.522281123413</v>
      </c>
    </row>
    <row r="148" spans="4:38">
      <c r="D148" s="2">
        <v>2020</v>
      </c>
      <c r="E148" s="2">
        <v>9</v>
      </c>
      <c r="F148" s="2">
        <v>2021</v>
      </c>
      <c r="G148" s="2">
        <v>2021</v>
      </c>
      <c r="H148" s="97">
        <v>622.55682908068002</v>
      </c>
      <c r="I148" s="97">
        <v>1031.87334628705</v>
      </c>
      <c r="J148" s="97">
        <v>756.64037698923005</v>
      </c>
      <c r="K148" s="97">
        <v>9931.7616817569397</v>
      </c>
      <c r="L148" s="97">
        <v>4063.1167179930399</v>
      </c>
      <c r="M148" s="97">
        <v>258.70624532624998</v>
      </c>
      <c r="N148" s="97">
        <v>12778.0666589433</v>
      </c>
      <c r="O148" s="97">
        <v>819.93497628093996</v>
      </c>
      <c r="P148" s="97">
        <v>737.43997120125005</v>
      </c>
      <c r="Q148" s="97">
        <v>1263.5696109973601</v>
      </c>
      <c r="R148" s="97">
        <v>0</v>
      </c>
      <c r="S148" s="97">
        <v>1633.9897662221799</v>
      </c>
      <c r="T148" s="97">
        <v>3005.8672446205901</v>
      </c>
      <c r="U148" s="97">
        <v>3061.3703935108301</v>
      </c>
      <c r="V148" s="97">
        <v>17335.240388857299</v>
      </c>
      <c r="W148" s="97">
        <v>2735.9603481048598</v>
      </c>
      <c r="X148" s="97">
        <v>10952.8381505573</v>
      </c>
      <c r="Y148" s="97">
        <v>0</v>
      </c>
      <c r="Z148" s="97">
        <v>222.26587950307001</v>
      </c>
      <c r="AA148" s="97">
        <v>1009.7506145083599</v>
      </c>
      <c r="AB148" s="97">
        <v>338.55223899279002</v>
      </c>
      <c r="AC148" s="97">
        <v>4502.5836089854902</v>
      </c>
      <c r="AD148" s="97">
        <v>1431.95583827112</v>
      </c>
      <c r="AE148" s="97">
        <v>0</v>
      </c>
      <c r="AF148" s="97">
        <v>12342.581018758199</v>
      </c>
      <c r="AG148" s="97">
        <v>6063.76783187005</v>
      </c>
      <c r="AH148" s="69">
        <v>96900.389737618185</v>
      </c>
      <c r="AJ148" s="97">
        <v>22368.68158540997</v>
      </c>
      <c r="AL148" s="97">
        <v>29284.71648801554</v>
      </c>
    </row>
    <row r="149" spans="4:38">
      <c r="D149" s="2">
        <v>2020</v>
      </c>
      <c r="E149" s="2">
        <v>10</v>
      </c>
      <c r="F149" s="2">
        <v>2021</v>
      </c>
      <c r="G149" s="2">
        <v>2021</v>
      </c>
      <c r="H149" s="97">
        <v>386.59845917216001</v>
      </c>
      <c r="I149" s="97">
        <v>912.88254599448999</v>
      </c>
      <c r="J149" s="97">
        <v>906.69076445124006</v>
      </c>
      <c r="K149" s="97">
        <v>8657.5727012124607</v>
      </c>
      <c r="L149" s="97">
        <v>3572.7580845684101</v>
      </c>
      <c r="M149" s="97">
        <v>272.74534422833</v>
      </c>
      <c r="N149" s="97">
        <v>9661.5769817082291</v>
      </c>
      <c r="O149" s="97">
        <v>673.44264560368003</v>
      </c>
      <c r="P149" s="97">
        <v>581.61384809383003</v>
      </c>
      <c r="Q149" s="97">
        <v>1080.9966957756999</v>
      </c>
      <c r="R149" s="97">
        <v>0</v>
      </c>
      <c r="S149" s="97">
        <v>1503.8685310702699</v>
      </c>
      <c r="T149" s="97">
        <v>4531.4343919240901</v>
      </c>
      <c r="U149" s="97">
        <v>3006.34997644127</v>
      </c>
      <c r="V149" s="97">
        <v>11379.3098558812</v>
      </c>
      <c r="W149" s="97">
        <v>2070.6724057464698</v>
      </c>
      <c r="X149" s="97">
        <v>10077.3172158572</v>
      </c>
      <c r="Y149" s="97">
        <v>0</v>
      </c>
      <c r="Z149" s="97">
        <v>96.649932833440005</v>
      </c>
      <c r="AA149" s="97">
        <v>928.99732383454</v>
      </c>
      <c r="AB149" s="97">
        <v>323.86967313077002</v>
      </c>
      <c r="AC149" s="97">
        <v>3291.0279492395598</v>
      </c>
      <c r="AD149" s="97">
        <v>1343.7498201969199</v>
      </c>
      <c r="AE149" s="97">
        <v>0</v>
      </c>
      <c r="AF149" s="97">
        <v>11301.1302562663</v>
      </c>
      <c r="AG149" s="97">
        <v>4318.1271441427298</v>
      </c>
      <c r="AH149" s="69">
        <v>80879.382547373272</v>
      </c>
      <c r="AJ149" s="97">
        <v>13205.31873825872</v>
      </c>
      <c r="AL149" s="97">
        <v>27432.535854999271</v>
      </c>
    </row>
    <row r="150" spans="4:38">
      <c r="D150" s="2">
        <v>2020</v>
      </c>
      <c r="E150" s="2">
        <v>11</v>
      </c>
      <c r="F150" s="2">
        <v>2021</v>
      </c>
      <c r="G150" s="2">
        <v>2021</v>
      </c>
      <c r="H150" s="97">
        <v>489.24701557304002</v>
      </c>
      <c r="I150" s="97">
        <v>796.16413945752004</v>
      </c>
      <c r="J150" s="97">
        <v>879.81690614264005</v>
      </c>
      <c r="K150" s="97">
        <v>7301.9772024665299</v>
      </c>
      <c r="L150" s="97">
        <v>3298.8686509768399</v>
      </c>
      <c r="M150" s="97">
        <v>265.07552772601002</v>
      </c>
      <c r="N150" s="97">
        <v>6558.85677285561</v>
      </c>
      <c r="O150" s="97">
        <v>599.13705941975002</v>
      </c>
      <c r="P150" s="97">
        <v>398.63008695073</v>
      </c>
      <c r="Q150" s="97">
        <v>939.16745372496996</v>
      </c>
      <c r="R150" s="97">
        <v>0</v>
      </c>
      <c r="S150" s="97">
        <v>1324.6545583741099</v>
      </c>
      <c r="T150" s="97">
        <v>3334.2222639250599</v>
      </c>
      <c r="U150" s="97">
        <v>2795.7249423468802</v>
      </c>
      <c r="V150" s="97">
        <v>9468.9356453437304</v>
      </c>
      <c r="W150" s="97">
        <v>1607.05289715247</v>
      </c>
      <c r="X150" s="97">
        <v>7973.5107070741396</v>
      </c>
      <c r="Y150" s="97">
        <v>0</v>
      </c>
      <c r="Z150" s="97">
        <v>9.6360272695100004</v>
      </c>
      <c r="AA150" s="97">
        <v>835.24705383334003</v>
      </c>
      <c r="AB150" s="97">
        <v>288.46087022865999</v>
      </c>
      <c r="AC150" s="97">
        <v>2426.1523728546699</v>
      </c>
      <c r="AD150" s="97">
        <v>1154.7369243236201</v>
      </c>
      <c r="AE150" s="97">
        <v>0</v>
      </c>
      <c r="AF150" s="97">
        <v>9726.3825976062108</v>
      </c>
      <c r="AG150" s="97">
        <v>3507.3028183188599</v>
      </c>
      <c r="AH150" s="69">
        <v>65978.960493944876</v>
      </c>
      <c r="AJ150" s="97">
        <v>11240.60753670297</v>
      </c>
      <c r="AL150" s="97">
        <v>22981.894509094549</v>
      </c>
    </row>
    <row r="151" spans="4:38">
      <c r="D151" s="2">
        <v>2020</v>
      </c>
      <c r="E151" s="2">
        <v>12</v>
      </c>
      <c r="F151" s="2">
        <v>2021</v>
      </c>
      <c r="G151" s="2">
        <v>2021</v>
      </c>
      <c r="H151" s="97">
        <v>536.47677807289006</v>
      </c>
      <c r="I151" s="97">
        <v>658.37444536874</v>
      </c>
      <c r="J151" s="97">
        <v>578.08990709912996</v>
      </c>
      <c r="K151" s="97">
        <v>5596.8645875295697</v>
      </c>
      <c r="L151" s="97">
        <v>3115.4287891464901</v>
      </c>
      <c r="M151" s="97">
        <v>264.17515796268998</v>
      </c>
      <c r="N151" s="97">
        <v>4138.4902194015503</v>
      </c>
      <c r="O151" s="97">
        <v>493.77948294265002</v>
      </c>
      <c r="P151" s="97">
        <v>304.60594012990998</v>
      </c>
      <c r="Q151" s="97">
        <v>820.15982607696003</v>
      </c>
      <c r="R151" s="97">
        <v>0</v>
      </c>
      <c r="S151" s="97">
        <v>1040.4602680227499</v>
      </c>
      <c r="T151" s="97">
        <v>2397.80239405675</v>
      </c>
      <c r="U151" s="97">
        <v>2823.66499789</v>
      </c>
      <c r="V151" s="97">
        <v>7385.5410160375104</v>
      </c>
      <c r="W151" s="97">
        <v>1155.29623760343</v>
      </c>
      <c r="X151" s="97">
        <v>5601.2963204998496</v>
      </c>
      <c r="Y151" s="97">
        <v>0</v>
      </c>
      <c r="Z151" s="97">
        <v>23.481781883210001</v>
      </c>
      <c r="AA151" s="97">
        <v>438.93475037259998</v>
      </c>
      <c r="AB151" s="97">
        <v>186.57168436776001</v>
      </c>
      <c r="AC151" s="97">
        <v>1709.6802005751999</v>
      </c>
      <c r="AD151" s="97">
        <v>1036.2009299348599</v>
      </c>
      <c r="AE151" s="97">
        <v>0</v>
      </c>
      <c r="AF151" s="97">
        <v>8957.5352113192403</v>
      </c>
      <c r="AG151" s="97">
        <v>2070.2490518458098</v>
      </c>
      <c r="AH151" s="69">
        <v>51333.159978139549</v>
      </c>
      <c r="AJ151" s="97">
        <v>8284.9612094717013</v>
      </c>
      <c r="AL151" s="97">
        <v>17963.431363287062</v>
      </c>
    </row>
    <row r="152" spans="4:38">
      <c r="D152" s="2">
        <v>2021</v>
      </c>
      <c r="E152" s="2">
        <v>1</v>
      </c>
      <c r="F152" s="2">
        <v>2021</v>
      </c>
      <c r="G152" s="2">
        <v>2021</v>
      </c>
      <c r="H152" s="97">
        <v>547.72173174977002</v>
      </c>
      <c r="I152" s="97">
        <v>716.27382970504004</v>
      </c>
      <c r="J152" s="97">
        <v>357.98209100719998</v>
      </c>
      <c r="K152" s="97">
        <v>6424.7234874108399</v>
      </c>
      <c r="L152" s="97">
        <v>3198.9579397242401</v>
      </c>
      <c r="M152" s="97">
        <v>256.62261112083002</v>
      </c>
      <c r="N152" s="97">
        <v>4432.6819567334796</v>
      </c>
      <c r="O152" s="97">
        <v>552.79578372804997</v>
      </c>
      <c r="P152" s="97">
        <v>248.76733887581</v>
      </c>
      <c r="Q152" s="97">
        <v>839.46852954537997</v>
      </c>
      <c r="R152" s="97">
        <v>0</v>
      </c>
      <c r="S152" s="97">
        <v>1295.55733981506</v>
      </c>
      <c r="T152" s="97">
        <v>1900.46515095523</v>
      </c>
      <c r="U152" s="97">
        <v>6522.4985047926803</v>
      </c>
      <c r="V152" s="97">
        <v>7090.4580226265798</v>
      </c>
      <c r="W152" s="97">
        <v>1328.28670808691</v>
      </c>
      <c r="X152" s="97">
        <v>5392.4128498244199</v>
      </c>
      <c r="Y152" s="97">
        <v>0</v>
      </c>
      <c r="Z152" s="97">
        <v>0.20539894088999999</v>
      </c>
      <c r="AA152" s="97">
        <v>641.20136951532004</v>
      </c>
      <c r="AB152" s="97">
        <v>259.102246863</v>
      </c>
      <c r="AC152" s="97">
        <v>2003.2449704128501</v>
      </c>
      <c r="AD152" s="97">
        <v>1031.43519782062</v>
      </c>
      <c r="AE152" s="97">
        <v>0</v>
      </c>
      <c r="AF152" s="97">
        <v>9486.1948732258097</v>
      </c>
      <c r="AG152" s="97">
        <v>2232.5945519598199</v>
      </c>
      <c r="AH152" s="69">
        <v>56759.65248443983</v>
      </c>
      <c r="AJ152" s="97">
        <v>7285.6388649963301</v>
      </c>
      <c r="AL152" s="97">
        <v>18082.966764030847</v>
      </c>
    </row>
    <row r="153" spans="4:38">
      <c r="D153" s="2">
        <v>2021</v>
      </c>
      <c r="E153" s="2">
        <v>2</v>
      </c>
      <c r="F153" s="2">
        <v>2021</v>
      </c>
      <c r="G153" s="2">
        <v>2021</v>
      </c>
      <c r="H153" s="97">
        <v>999.01089694930999</v>
      </c>
      <c r="I153" s="97">
        <v>614.38872543672005</v>
      </c>
      <c r="J153" s="97">
        <v>401.07716005837</v>
      </c>
      <c r="K153" s="97">
        <v>4295.0878607730201</v>
      </c>
      <c r="L153" s="97">
        <v>2715.9819778833698</v>
      </c>
      <c r="M153" s="97">
        <v>245.59714776678001</v>
      </c>
      <c r="N153" s="97">
        <v>3978.04790988902</v>
      </c>
      <c r="O153" s="97">
        <v>478.07329404923001</v>
      </c>
      <c r="P153" s="97">
        <v>301.92654998082003</v>
      </c>
      <c r="Q153" s="97">
        <v>719.48940076260999</v>
      </c>
      <c r="R153" s="97">
        <v>0</v>
      </c>
      <c r="S153" s="97">
        <v>932.01155975134998</v>
      </c>
      <c r="T153" s="97">
        <v>1322.0920563641</v>
      </c>
      <c r="U153" s="97">
        <v>5185.6743088057701</v>
      </c>
      <c r="V153" s="97">
        <v>6253.2253266155503</v>
      </c>
      <c r="W153" s="97">
        <v>1131.91857039101</v>
      </c>
      <c r="X153" s="97">
        <v>4540.4607139027303</v>
      </c>
      <c r="Y153" s="97">
        <v>0</v>
      </c>
      <c r="Z153" s="97">
        <v>1.7605623504500001</v>
      </c>
      <c r="AA153" s="97">
        <v>627.56081672736002</v>
      </c>
      <c r="AB153" s="97">
        <v>224.73045366533</v>
      </c>
      <c r="AC153" s="97">
        <v>1847.4167381352199</v>
      </c>
      <c r="AD153" s="97">
        <v>835.33158051989005</v>
      </c>
      <c r="AE153" s="97">
        <v>0</v>
      </c>
      <c r="AF153" s="97">
        <v>8548.2607117929692</v>
      </c>
      <c r="AG153" s="97">
        <v>1927.0002693599099</v>
      </c>
      <c r="AH153" s="69">
        <v>48126.124591930886</v>
      </c>
      <c r="AJ153" s="97">
        <v>6445.5774611248708</v>
      </c>
      <c r="AL153" s="97">
        <v>16222.89566568935</v>
      </c>
    </row>
    <row r="154" spans="4:38">
      <c r="D154" s="2">
        <v>2021</v>
      </c>
      <c r="E154" s="2">
        <v>3</v>
      </c>
      <c r="F154" s="2">
        <v>2021</v>
      </c>
      <c r="G154" s="2">
        <v>2021</v>
      </c>
      <c r="H154" s="97">
        <v>1106.6875769905801</v>
      </c>
      <c r="I154" s="97">
        <v>785.32586915375998</v>
      </c>
      <c r="J154" s="97">
        <v>510.85166430814002</v>
      </c>
      <c r="K154" s="97">
        <v>6797.8949331721496</v>
      </c>
      <c r="L154" s="97">
        <v>3139.34375196563</v>
      </c>
      <c r="M154" s="97">
        <v>276.56087419222001</v>
      </c>
      <c r="N154" s="97">
        <v>6070.6100981046202</v>
      </c>
      <c r="O154" s="97">
        <v>585.29343456468996</v>
      </c>
      <c r="P154" s="97">
        <v>586.45419382003001</v>
      </c>
      <c r="Q154" s="97">
        <v>894.57671610620002</v>
      </c>
      <c r="R154" s="97">
        <v>0</v>
      </c>
      <c r="S154" s="97">
        <v>1205.18149280484</v>
      </c>
      <c r="T154" s="97">
        <v>1603.51747111848</v>
      </c>
      <c r="U154" s="97">
        <v>3275.43420367207</v>
      </c>
      <c r="V154" s="97">
        <v>8885.4469823335203</v>
      </c>
      <c r="W154" s="97">
        <v>1504.67694591797</v>
      </c>
      <c r="X154" s="97">
        <v>6961.8664052249196</v>
      </c>
      <c r="Y154" s="97">
        <v>0</v>
      </c>
      <c r="Z154" s="97">
        <v>4.3818440722299998</v>
      </c>
      <c r="AA154" s="97">
        <v>767.20955296218006</v>
      </c>
      <c r="AB154" s="97">
        <v>258.67615025310999</v>
      </c>
      <c r="AC154" s="97">
        <v>1966.1140244404501</v>
      </c>
      <c r="AD154" s="97">
        <v>1025.0341895407701</v>
      </c>
      <c r="AE154" s="97">
        <v>0</v>
      </c>
      <c r="AF154" s="97">
        <v>10020.4611677129</v>
      </c>
      <c r="AG154" s="97">
        <v>2647.0787513482101</v>
      </c>
      <c r="AH154" s="69">
        <v>60878.678293779682</v>
      </c>
      <c r="AJ154" s="97">
        <v>9524.7349587909594</v>
      </c>
      <c r="AL154" s="97">
        <v>21509.56208024739</v>
      </c>
    </row>
    <row r="155" spans="4:38">
      <c r="D155" s="2">
        <v>2021</v>
      </c>
      <c r="E155" s="2">
        <v>4</v>
      </c>
      <c r="F155" s="2">
        <v>2021</v>
      </c>
      <c r="G155" s="2">
        <v>2021</v>
      </c>
      <c r="H155" s="97">
        <v>1169.3878030677199</v>
      </c>
      <c r="I155" s="97">
        <v>863.40700142786</v>
      </c>
      <c r="J155" s="97">
        <v>559.02094546982005</v>
      </c>
      <c r="K155" s="97">
        <v>7701.2697805943199</v>
      </c>
      <c r="L155" s="97">
        <v>3381.33693786707</v>
      </c>
      <c r="M155" s="97">
        <v>266.78980487246997</v>
      </c>
      <c r="N155" s="97">
        <v>7801.9561943068102</v>
      </c>
      <c r="O155" s="97">
        <v>681.01780743725999</v>
      </c>
      <c r="P155" s="97">
        <v>708.61672630369003</v>
      </c>
      <c r="Q155" s="97">
        <v>1000.93936988793</v>
      </c>
      <c r="R155" s="97">
        <v>0</v>
      </c>
      <c r="S155" s="97">
        <v>1187.14036326984</v>
      </c>
      <c r="T155" s="97">
        <v>2487.6116997233598</v>
      </c>
      <c r="U155" s="97">
        <v>3264.6880284631702</v>
      </c>
      <c r="V155" s="97">
        <v>10078.9089091073</v>
      </c>
      <c r="W155" s="97">
        <v>1855.9956240290001</v>
      </c>
      <c r="X155" s="97">
        <v>8482.1937373097408</v>
      </c>
      <c r="Y155" s="97">
        <v>0</v>
      </c>
      <c r="Z155" s="97">
        <v>18.84779805178</v>
      </c>
      <c r="AA155" s="97">
        <v>617.54502621871995</v>
      </c>
      <c r="AB155" s="97">
        <v>290.24280743567999</v>
      </c>
      <c r="AC155" s="97">
        <v>2399.5112954626102</v>
      </c>
      <c r="AD155" s="97">
        <v>1178.22195587436</v>
      </c>
      <c r="AE155" s="97">
        <v>0</v>
      </c>
      <c r="AF155" s="97">
        <v>10662.8998971331</v>
      </c>
      <c r="AG155" s="97">
        <v>3759.8634493671998</v>
      </c>
      <c r="AH155" s="69">
        <v>70417.412962680799</v>
      </c>
      <c r="AJ155" s="97">
        <v>12923.174662770831</v>
      </c>
      <c r="AL155" s="97">
        <v>24828.899882447258</v>
      </c>
    </row>
    <row r="156" spans="4:38">
      <c r="D156" s="2">
        <v>2021</v>
      </c>
      <c r="E156" s="2">
        <v>5</v>
      </c>
      <c r="F156" s="2">
        <v>2021</v>
      </c>
      <c r="G156" s="2">
        <v>2022</v>
      </c>
      <c r="H156" s="97">
        <v>978.61903010963999</v>
      </c>
      <c r="I156" s="97">
        <v>939.33346382317995</v>
      </c>
      <c r="J156" s="97">
        <v>621.59243286040999</v>
      </c>
      <c r="K156" s="97">
        <v>9485.0822234533498</v>
      </c>
      <c r="L156" s="97">
        <v>3828.9485510375798</v>
      </c>
      <c r="M156" s="97">
        <v>286.95914052912002</v>
      </c>
      <c r="N156" s="97">
        <v>11264.6483867112</v>
      </c>
      <c r="O156" s="97">
        <v>739.97046201621004</v>
      </c>
      <c r="P156" s="97">
        <v>868.98281440042001</v>
      </c>
      <c r="Q156" s="97">
        <v>1200.9474036296499</v>
      </c>
      <c r="R156" s="97">
        <v>0</v>
      </c>
      <c r="S156" s="97">
        <v>1671.3574720157501</v>
      </c>
      <c r="T156" s="97">
        <v>2646.2087559998099</v>
      </c>
      <c r="U156" s="97">
        <v>3546.6676659446598</v>
      </c>
      <c r="V156" s="97">
        <v>12811.6286975203</v>
      </c>
      <c r="W156" s="97">
        <v>2339.1197146629602</v>
      </c>
      <c r="X156" s="97">
        <v>9886.1694878574708</v>
      </c>
      <c r="Y156" s="97">
        <v>0</v>
      </c>
      <c r="Z156" s="97">
        <v>37.411949947090001</v>
      </c>
      <c r="AA156" s="97">
        <v>807.940434364</v>
      </c>
      <c r="AB156" s="97">
        <v>332.07129130639998</v>
      </c>
      <c r="AC156" s="97">
        <v>3422.1340697845799</v>
      </c>
      <c r="AD156" s="97">
        <v>1362.6873763026399</v>
      </c>
      <c r="AE156" s="97">
        <v>0</v>
      </c>
      <c r="AF156" s="97">
        <v>12157.526345661099</v>
      </c>
      <c r="AG156" s="97">
        <v>5022.2839685213303</v>
      </c>
      <c r="AH156" s="69">
        <v>86258.291138458822</v>
      </c>
      <c r="AJ156" s="97">
        <v>14941.64571642496</v>
      </c>
      <c r="AL156" s="97">
        <v>27894.206730397142</v>
      </c>
    </row>
    <row r="157" spans="4:38">
      <c r="D157" s="2">
        <v>2021</v>
      </c>
      <c r="E157" s="2">
        <v>6</v>
      </c>
      <c r="F157" s="2">
        <v>2021</v>
      </c>
      <c r="G157" s="2">
        <v>2022</v>
      </c>
      <c r="H157" s="97">
        <v>1133.9402588417399</v>
      </c>
      <c r="I157" s="97">
        <v>913.16961529506</v>
      </c>
      <c r="J157" s="97">
        <v>673.68344939906001</v>
      </c>
      <c r="K157" s="97">
        <v>9770.9156712705208</v>
      </c>
      <c r="L157" s="97">
        <v>3900.1824533592999</v>
      </c>
      <c r="M157" s="97">
        <v>315.54612036326</v>
      </c>
      <c r="N157" s="97">
        <v>12980.4248237749</v>
      </c>
      <c r="O157" s="97">
        <v>728.10624028220002</v>
      </c>
      <c r="P157" s="97">
        <v>974.26470603178996</v>
      </c>
      <c r="Q157" s="97">
        <v>1357.4084088303</v>
      </c>
      <c r="R157" s="97">
        <v>0</v>
      </c>
      <c r="S157" s="97">
        <v>1651.44414979316</v>
      </c>
      <c r="T157" s="97">
        <v>2829.77641262617</v>
      </c>
      <c r="U157" s="97">
        <v>3091.8895311041001</v>
      </c>
      <c r="V157" s="97">
        <v>16081.6432233702</v>
      </c>
      <c r="W157" s="97">
        <v>2544.9895364409199</v>
      </c>
      <c r="X157" s="97">
        <v>10694.1665818651</v>
      </c>
      <c r="Y157" s="97">
        <v>0</v>
      </c>
      <c r="Z157" s="97">
        <v>123.96315127567</v>
      </c>
      <c r="AA157" s="97">
        <v>814.14068563124999</v>
      </c>
      <c r="AB157" s="97">
        <v>329.86979215530999</v>
      </c>
      <c r="AC157" s="97">
        <v>4003.44642066403</v>
      </c>
      <c r="AD157" s="97">
        <v>1344.5026936894401</v>
      </c>
      <c r="AE157" s="97">
        <v>0</v>
      </c>
      <c r="AF157" s="97">
        <v>12268.3371326658</v>
      </c>
      <c r="AG157" s="97">
        <v>5792.2410575546701</v>
      </c>
      <c r="AH157" s="69">
        <v>94318.052116283943</v>
      </c>
      <c r="AJ157" s="97">
        <v>22223.650916806801</v>
      </c>
      <c r="AL157" s="97">
        <v>29658.31057935534</v>
      </c>
    </row>
    <row r="158" spans="4:38">
      <c r="D158" s="2">
        <v>2021</v>
      </c>
      <c r="E158" s="2">
        <v>7</v>
      </c>
      <c r="F158" s="2">
        <v>2022</v>
      </c>
      <c r="G158" s="2">
        <v>2022</v>
      </c>
      <c r="H158" s="97">
        <v>774.22080625573994</v>
      </c>
      <c r="I158" s="97">
        <v>991.08160782489006</v>
      </c>
      <c r="J158" s="97">
        <v>612.55345459449995</v>
      </c>
      <c r="K158" s="97">
        <v>10408.8598617795</v>
      </c>
      <c r="L158" s="97">
        <v>4341.2009149829901</v>
      </c>
      <c r="M158" s="97">
        <v>307.68342047501</v>
      </c>
      <c r="N158" s="97">
        <v>14803.638271711399</v>
      </c>
      <c r="O158" s="97">
        <v>834.67512266899996</v>
      </c>
      <c r="P158" s="97">
        <v>798.90404999786006</v>
      </c>
      <c r="Q158" s="97">
        <v>1393.0222467445001</v>
      </c>
      <c r="R158" s="97">
        <v>0</v>
      </c>
      <c r="S158" s="97">
        <v>1791.28344909971</v>
      </c>
      <c r="T158" s="97">
        <v>3100.53270267874</v>
      </c>
      <c r="U158" s="97">
        <v>3138.53560508802</v>
      </c>
      <c r="V158" s="97">
        <v>18606.237753687401</v>
      </c>
      <c r="W158" s="97">
        <v>2972.9031527439402</v>
      </c>
      <c r="X158" s="97">
        <v>11127.1093995879</v>
      </c>
      <c r="Y158" s="97">
        <v>0</v>
      </c>
      <c r="Z158" s="97">
        <v>190.07431483561999</v>
      </c>
      <c r="AA158" s="97">
        <v>1014.47024766646</v>
      </c>
      <c r="AB158" s="97">
        <v>355.85418561643002</v>
      </c>
      <c r="AC158" s="97">
        <v>5000.2485624526398</v>
      </c>
      <c r="AD158" s="97">
        <v>1460.9862973378599</v>
      </c>
      <c r="AE158" s="97">
        <v>0</v>
      </c>
      <c r="AF158" s="97">
        <v>13208.6819913415</v>
      </c>
      <c r="AG158" s="97">
        <v>6937.6364522372696</v>
      </c>
      <c r="AH158" s="69">
        <v>104170.39387140889</v>
      </c>
      <c r="AJ158" s="97">
        <v>27635.180040402993</v>
      </c>
      <c r="AL158" s="97">
        <v>30708.30519025532</v>
      </c>
    </row>
    <row r="159" spans="4:38">
      <c r="D159" s="2">
        <v>2021</v>
      </c>
      <c r="E159" s="2">
        <v>8</v>
      </c>
      <c r="F159" s="2">
        <v>2022</v>
      </c>
      <c r="G159" s="2">
        <v>2022</v>
      </c>
      <c r="H159" s="97">
        <v>823.36864665284997</v>
      </c>
      <c r="I159" s="97">
        <v>1051.8684913065699</v>
      </c>
      <c r="J159" s="97">
        <v>704.52734555833001</v>
      </c>
      <c r="K159" s="97">
        <v>10362.3038924169</v>
      </c>
      <c r="L159" s="97">
        <v>4482.55403863423</v>
      </c>
      <c r="M159" s="97">
        <v>292.69531666808001</v>
      </c>
      <c r="N159" s="97">
        <v>14630.0067410347</v>
      </c>
      <c r="O159" s="97">
        <v>842.08594188388997</v>
      </c>
      <c r="P159" s="97">
        <v>868.79064586368997</v>
      </c>
      <c r="Q159" s="97">
        <v>1339.4297096601299</v>
      </c>
      <c r="R159" s="97">
        <v>0</v>
      </c>
      <c r="S159" s="97">
        <v>1757.0507852664</v>
      </c>
      <c r="T159" s="97">
        <v>3213.7619528740902</v>
      </c>
      <c r="U159" s="97">
        <v>3244.67999756884</v>
      </c>
      <c r="V159" s="97">
        <v>18951.246320991198</v>
      </c>
      <c r="W159" s="97">
        <v>3042.52560927903</v>
      </c>
      <c r="X159" s="97">
        <v>11681.9120383675</v>
      </c>
      <c r="Y159" s="97">
        <v>0</v>
      </c>
      <c r="Z159" s="97">
        <v>242.96633737353</v>
      </c>
      <c r="AA159" s="97">
        <v>1032.9911444265899</v>
      </c>
      <c r="AB159" s="97">
        <v>361.08681546950999</v>
      </c>
      <c r="AC159" s="97">
        <v>5083.2829931260903</v>
      </c>
      <c r="AD159" s="97">
        <v>1366.1076512188499</v>
      </c>
      <c r="AE159" s="97">
        <v>0</v>
      </c>
      <c r="AF159" s="97">
        <v>13255.968442384499</v>
      </c>
      <c r="AG159" s="97">
        <v>6811.7265347738003</v>
      </c>
      <c r="AH159" s="69">
        <v>105442.9373927993</v>
      </c>
      <c r="AJ159" s="97">
        <v>27822.544508631778</v>
      </c>
      <c r="AL159" s="97">
        <v>31924.831204496972</v>
      </c>
    </row>
    <row r="160" spans="4:38">
      <c r="D160" s="2">
        <v>2021</v>
      </c>
      <c r="E160" s="2">
        <v>9</v>
      </c>
      <c r="F160" s="2">
        <v>2022</v>
      </c>
      <c r="G160" s="2">
        <v>2022</v>
      </c>
      <c r="H160" s="97">
        <v>620.32544501226005</v>
      </c>
      <c r="I160" s="97">
        <v>1020.60666551599</v>
      </c>
      <c r="J160" s="97">
        <v>707.77013230772002</v>
      </c>
      <c r="K160" s="97">
        <v>9861.6076181402095</v>
      </c>
      <c r="L160" s="97">
        <v>4022.2760737200401</v>
      </c>
      <c r="M160" s="97">
        <v>254.99497660988001</v>
      </c>
      <c r="N160" s="97">
        <v>12947.951287604301</v>
      </c>
      <c r="O160" s="97">
        <v>822.93521104145998</v>
      </c>
      <c r="P160" s="97">
        <v>740.66522010967003</v>
      </c>
      <c r="Q160" s="97">
        <v>1253.4770010188399</v>
      </c>
      <c r="R160" s="97">
        <v>0</v>
      </c>
      <c r="S160" s="97">
        <v>1630.11877927059</v>
      </c>
      <c r="T160" s="97">
        <v>2989.6553953657799</v>
      </c>
      <c r="U160" s="97">
        <v>3048.2272711628002</v>
      </c>
      <c r="V160" s="97">
        <v>17109.303440377102</v>
      </c>
      <c r="W160" s="97">
        <v>2741.4751961778302</v>
      </c>
      <c r="X160" s="97">
        <v>11055.023673899601</v>
      </c>
      <c r="Y160" s="97">
        <v>0</v>
      </c>
      <c r="Z160" s="97">
        <v>224.18971806712</v>
      </c>
      <c r="AA160" s="97">
        <v>1003.54766752587</v>
      </c>
      <c r="AB160" s="97">
        <v>336.69144655988998</v>
      </c>
      <c r="AC160" s="97">
        <v>4486.8897100408303</v>
      </c>
      <c r="AD160" s="97">
        <v>1415.6473412535099</v>
      </c>
      <c r="AE160" s="97">
        <v>0</v>
      </c>
      <c r="AF160" s="97">
        <v>12251.131357721</v>
      </c>
      <c r="AG160" s="97">
        <v>6089.1435084417699</v>
      </c>
      <c r="AH160" s="69">
        <v>96633.654136944082</v>
      </c>
      <c r="AJ160" s="97">
        <v>22117.771478218841</v>
      </c>
      <c r="AL160" s="97">
        <v>30550.241485388651</v>
      </c>
    </row>
    <row r="161" spans="4:38">
      <c r="D161" s="2">
        <v>2021</v>
      </c>
      <c r="E161" s="2">
        <v>10</v>
      </c>
      <c r="F161" s="2">
        <v>2022</v>
      </c>
      <c r="G161" s="2">
        <v>2022</v>
      </c>
      <c r="H161" s="97">
        <v>385.21280311253997</v>
      </c>
      <c r="I161" s="97">
        <v>902.91508606909997</v>
      </c>
      <c r="J161" s="97">
        <v>854.71416625634004</v>
      </c>
      <c r="K161" s="97">
        <v>8596.6907147042693</v>
      </c>
      <c r="L161" s="97">
        <v>3536.8463074444198</v>
      </c>
      <c r="M161" s="97">
        <v>268.83267771231999</v>
      </c>
      <c r="N161" s="97">
        <v>9790.0278234220805</v>
      </c>
      <c r="O161" s="97">
        <v>675.81944345879003</v>
      </c>
      <c r="P161" s="97">
        <v>584.15757978988995</v>
      </c>
      <c r="Q161" s="97">
        <v>1072.3623649532601</v>
      </c>
      <c r="R161" s="97">
        <v>0</v>
      </c>
      <c r="S161" s="97">
        <v>1500.3058065165301</v>
      </c>
      <c r="T161" s="97">
        <v>4506.9945463515996</v>
      </c>
      <c r="U161" s="97">
        <v>2993.4430685920502</v>
      </c>
      <c r="V161" s="97">
        <v>11207.1065979835</v>
      </c>
      <c r="W161" s="97">
        <v>2074.84623952826</v>
      </c>
      <c r="X161" s="97">
        <v>10173.2607793195</v>
      </c>
      <c r="Y161" s="97">
        <v>0</v>
      </c>
      <c r="Z161" s="97">
        <v>97.486493390609994</v>
      </c>
      <c r="AA161" s="97">
        <v>923.29044823197</v>
      </c>
      <c r="AB161" s="97">
        <v>322.08958082123002</v>
      </c>
      <c r="AC161" s="97">
        <v>3279.5569662340899</v>
      </c>
      <c r="AD161" s="97">
        <v>1328.4458985609201</v>
      </c>
      <c r="AE161" s="97">
        <v>0</v>
      </c>
      <c r="AF161" s="97">
        <v>11217.396997420101</v>
      </c>
      <c r="AG161" s="97">
        <v>4336.1976575336603</v>
      </c>
      <c r="AH161" s="69">
        <v>80628.00004740704</v>
      </c>
      <c r="AJ161" s="97">
        <v>13005.48246197257</v>
      </c>
      <c r="AL161" s="97">
        <v>28616.783666930442</v>
      </c>
    </row>
    <row r="162" spans="4:38">
      <c r="D162" s="2">
        <v>2021</v>
      </c>
      <c r="E162" s="2">
        <v>11</v>
      </c>
      <c r="F162" s="2">
        <v>2022</v>
      </c>
      <c r="G162" s="2">
        <v>2022</v>
      </c>
      <c r="H162" s="97">
        <v>487.49344393897002</v>
      </c>
      <c r="I162" s="97">
        <v>787.47108886859996</v>
      </c>
      <c r="J162" s="97">
        <v>829.38086818064005</v>
      </c>
      <c r="K162" s="97">
        <v>7250.9596757710196</v>
      </c>
      <c r="L162" s="97">
        <v>3265.7098887682</v>
      </c>
      <c r="M162" s="97">
        <v>261.27288851146</v>
      </c>
      <c r="N162" s="97">
        <v>6646.0568929549399</v>
      </c>
      <c r="O162" s="97">
        <v>601.19763017621005</v>
      </c>
      <c r="P162" s="97">
        <v>400.37352547184997</v>
      </c>
      <c r="Q162" s="97">
        <v>931.66596687971003</v>
      </c>
      <c r="R162" s="97">
        <v>0</v>
      </c>
      <c r="S162" s="97">
        <v>1321.51639887224</v>
      </c>
      <c r="T162" s="97">
        <v>3316.2394641784899</v>
      </c>
      <c r="U162" s="97">
        <v>2783.7222931259298</v>
      </c>
      <c r="V162" s="97">
        <v>9325.6421075454891</v>
      </c>
      <c r="W162" s="97">
        <v>1610.2922177000601</v>
      </c>
      <c r="X162" s="97">
        <v>8054.4553421239898</v>
      </c>
      <c r="Y162" s="97">
        <v>0</v>
      </c>
      <c r="Z162" s="97">
        <v>9.71943260778</v>
      </c>
      <c r="AA162" s="97">
        <v>830.11609068484995</v>
      </c>
      <c r="AB162" s="97">
        <v>286.87539613429999</v>
      </c>
      <c r="AC162" s="97">
        <v>2417.69594128771</v>
      </c>
      <c r="AD162" s="97">
        <v>1141.58566421967</v>
      </c>
      <c r="AE162" s="97">
        <v>0</v>
      </c>
      <c r="AF162" s="97">
        <v>9654.3170879435293</v>
      </c>
      <c r="AG162" s="97">
        <v>3521.9801912698799</v>
      </c>
      <c r="AH162" s="69">
        <v>65735.739497215516</v>
      </c>
      <c r="AJ162" s="97">
        <v>11070.503262974189</v>
      </c>
      <c r="AL162" s="97">
        <v>23970.839770313993</v>
      </c>
    </row>
    <row r="163" spans="4:38">
      <c r="D163" s="2">
        <v>2021</v>
      </c>
      <c r="E163" s="2">
        <v>12</v>
      </c>
      <c r="F163" s="2">
        <v>2022</v>
      </c>
      <c r="G163" s="2">
        <v>2022</v>
      </c>
      <c r="H163" s="97">
        <v>534.55392431921996</v>
      </c>
      <c r="I163" s="97">
        <v>651.18587447437005</v>
      </c>
      <c r="J163" s="97">
        <v>544.95055242620003</v>
      </c>
      <c r="K163" s="97">
        <v>5558.2549029091697</v>
      </c>
      <c r="L163" s="97">
        <v>3084.11388293867</v>
      </c>
      <c r="M163" s="97">
        <v>260.38543499657999</v>
      </c>
      <c r="N163" s="97">
        <v>4193.5115221467504</v>
      </c>
      <c r="O163" s="97">
        <v>495.39167663297002</v>
      </c>
      <c r="P163" s="97">
        <v>305.93815700758</v>
      </c>
      <c r="Q163" s="97">
        <v>813.60889831436998</v>
      </c>
      <c r="R163" s="97">
        <v>0</v>
      </c>
      <c r="S163" s="97">
        <v>1037.99537613394</v>
      </c>
      <c r="T163" s="97">
        <v>2384.87008274964</v>
      </c>
      <c r="U163" s="97">
        <v>2811.5423959938798</v>
      </c>
      <c r="V163" s="97">
        <v>7273.7755187968096</v>
      </c>
      <c r="W163" s="97">
        <v>1157.6249567437001</v>
      </c>
      <c r="X163" s="97">
        <v>5665.3284335973904</v>
      </c>
      <c r="Y163" s="97">
        <v>0</v>
      </c>
      <c r="Z163" s="97">
        <v>23.685030162429999</v>
      </c>
      <c r="AA163" s="97">
        <v>436.23835291939997</v>
      </c>
      <c r="AB163" s="97">
        <v>185.54622614158001</v>
      </c>
      <c r="AC163" s="97">
        <v>1703.72105564295</v>
      </c>
      <c r="AD163" s="97">
        <v>1024.3996722955901</v>
      </c>
      <c r="AE163" s="97">
        <v>0</v>
      </c>
      <c r="AF163" s="97">
        <v>8891.1663086108492</v>
      </c>
      <c r="AG163" s="97">
        <v>2078.9126372302098</v>
      </c>
      <c r="AH163" s="69">
        <v>51116.700873184251</v>
      </c>
      <c r="AJ163" s="97">
        <v>8159.5847736512496</v>
      </c>
      <c r="AL163" s="97">
        <v>18732.156980447522</v>
      </c>
    </row>
    <row r="164" spans="4:38">
      <c r="D164" s="2">
        <v>2022</v>
      </c>
      <c r="E164" s="2">
        <v>1</v>
      </c>
      <c r="F164" s="2">
        <v>2022</v>
      </c>
      <c r="G164" s="2">
        <v>2022</v>
      </c>
      <c r="H164" s="97">
        <v>545.76957149659995</v>
      </c>
      <c r="I164" s="97">
        <v>708.42393587061997</v>
      </c>
      <c r="J164" s="97">
        <v>336.40583495699002</v>
      </c>
      <c r="K164" s="97">
        <v>6380.1031138169001</v>
      </c>
      <c r="L164" s="97">
        <v>3146.8006743351202</v>
      </c>
      <c r="M164" s="97">
        <v>252.99854312332999</v>
      </c>
      <c r="N164" s="97">
        <v>4497.8838788479397</v>
      </c>
      <c r="O164" s="97">
        <v>554.54733216268005</v>
      </c>
      <c r="P164" s="97">
        <v>249.84736674505999</v>
      </c>
      <c r="Q164" s="97">
        <v>832.75100053860001</v>
      </c>
      <c r="R164" s="97">
        <v>0</v>
      </c>
      <c r="S164" s="97">
        <v>1292.4235832347199</v>
      </c>
      <c r="T164" s="97">
        <v>1890.21144093773</v>
      </c>
      <c r="U164" s="97">
        <v>6494.4960141286801</v>
      </c>
      <c r="V164" s="97">
        <v>6993.2950616932403</v>
      </c>
      <c r="W164" s="97">
        <v>1331.02243619913</v>
      </c>
      <c r="X164" s="97">
        <v>5455.4395202774203</v>
      </c>
      <c r="Y164" s="97">
        <v>0</v>
      </c>
      <c r="Z164" s="97">
        <v>0.20692473467</v>
      </c>
      <c r="AA164" s="97">
        <v>637.26193198629005</v>
      </c>
      <c r="AB164" s="97">
        <v>257.67498996576001</v>
      </c>
      <c r="AC164" s="97">
        <v>1996.2646163444799</v>
      </c>
      <c r="AD164" s="97">
        <v>1019.7101532617201</v>
      </c>
      <c r="AE164" s="97">
        <v>0</v>
      </c>
      <c r="AF164" s="97">
        <v>9415.9645105714408</v>
      </c>
      <c r="AG164" s="97">
        <v>2241.7885765271599</v>
      </c>
      <c r="AH164" s="69">
        <v>56531.291011756279</v>
      </c>
      <c r="AJ164" s="97">
        <v>7185.6075979766401</v>
      </c>
      <c r="AL164" s="97">
        <v>17928.159490200247</v>
      </c>
    </row>
    <row r="165" spans="4:38">
      <c r="D165" s="2">
        <v>2022</v>
      </c>
      <c r="E165" s="2">
        <v>2</v>
      </c>
      <c r="F165" s="2">
        <v>2022</v>
      </c>
      <c r="G165" s="2">
        <v>2022</v>
      </c>
      <c r="H165" s="97">
        <v>995.45027619525001</v>
      </c>
      <c r="I165" s="97">
        <v>607.65542586925994</v>
      </c>
      <c r="J165" s="97">
        <v>376.90348288652001</v>
      </c>
      <c r="K165" s="97">
        <v>4265.9594823740899</v>
      </c>
      <c r="L165" s="97">
        <v>2671.6993722718898</v>
      </c>
      <c r="M165" s="97">
        <v>242.12878323096999</v>
      </c>
      <c r="N165" s="97">
        <v>4036.56245537635</v>
      </c>
      <c r="O165" s="97">
        <v>479.52369913724999</v>
      </c>
      <c r="P165" s="97">
        <v>303.23736951975002</v>
      </c>
      <c r="Q165" s="97">
        <v>713.73195929865005</v>
      </c>
      <c r="R165" s="97">
        <v>0</v>
      </c>
      <c r="S165" s="97">
        <v>929.75716523821995</v>
      </c>
      <c r="T165" s="97">
        <v>1314.9588823853001</v>
      </c>
      <c r="U165" s="97">
        <v>5163.4110922926302</v>
      </c>
      <c r="V165" s="97">
        <v>6164.0558834539197</v>
      </c>
      <c r="W165" s="97">
        <v>1134.2498603413701</v>
      </c>
      <c r="X165" s="97">
        <v>4597.3585178681697</v>
      </c>
      <c r="Y165" s="97">
        <v>0</v>
      </c>
      <c r="Z165" s="97">
        <v>1.7736405829199999</v>
      </c>
      <c r="AA165" s="97">
        <v>623.70518454891999</v>
      </c>
      <c r="AB165" s="97">
        <v>223.49253275226999</v>
      </c>
      <c r="AC165" s="97">
        <v>1840.97937119583</v>
      </c>
      <c r="AD165" s="97">
        <v>825.83578279672997</v>
      </c>
      <c r="AE165" s="97">
        <v>0</v>
      </c>
      <c r="AF165" s="97">
        <v>8484.9742773609905</v>
      </c>
      <c r="AG165" s="97">
        <v>1934.9358292680899</v>
      </c>
      <c r="AH165" s="69">
        <v>47932.340326245343</v>
      </c>
      <c r="AJ165" s="97">
        <v>6353.5812815303198</v>
      </c>
      <c r="AL165" s="97">
        <v>16082.02871851346</v>
      </c>
    </row>
    <row r="166" spans="4:38">
      <c r="D166" s="2">
        <v>2022</v>
      </c>
      <c r="E166" s="2">
        <v>3</v>
      </c>
      <c r="F166" s="2">
        <v>2022</v>
      </c>
      <c r="G166" s="2">
        <v>2022</v>
      </c>
      <c r="H166" s="97">
        <v>1102.7431808214101</v>
      </c>
      <c r="I166" s="97">
        <v>776.71921002059003</v>
      </c>
      <c r="J166" s="97">
        <v>480.06167064734001</v>
      </c>
      <c r="K166" s="97">
        <v>6750.5599307598704</v>
      </c>
      <c r="L166" s="97">
        <v>3088.158463411</v>
      </c>
      <c r="M166" s="97">
        <v>272.6552346652</v>
      </c>
      <c r="N166" s="97">
        <v>6159.90489765651</v>
      </c>
      <c r="O166" s="97">
        <v>587.17595362639997</v>
      </c>
      <c r="P166" s="97">
        <v>589.00029523441003</v>
      </c>
      <c r="Q166" s="97">
        <v>887.41820470556002</v>
      </c>
      <c r="R166" s="97">
        <v>0</v>
      </c>
      <c r="S166" s="97">
        <v>1202.2663416822199</v>
      </c>
      <c r="T166" s="97">
        <v>1594.8659032912101</v>
      </c>
      <c r="U166" s="97">
        <v>3261.3720592896002</v>
      </c>
      <c r="V166" s="97">
        <v>8762.89308099345</v>
      </c>
      <c r="W166" s="97">
        <v>1507.77596587781</v>
      </c>
      <c r="X166" s="97">
        <v>7036.1835823788497</v>
      </c>
      <c r="Y166" s="97">
        <v>0</v>
      </c>
      <c r="Z166" s="97">
        <v>4.4143943397200003</v>
      </c>
      <c r="AA166" s="97">
        <v>762.49594153016005</v>
      </c>
      <c r="AB166" s="97">
        <v>257.25124049617</v>
      </c>
      <c r="AC166" s="97">
        <v>1959.2630540238999</v>
      </c>
      <c r="AD166" s="97">
        <v>1013.38190971539</v>
      </c>
      <c r="AE166" s="97">
        <v>0</v>
      </c>
      <c r="AF166" s="97">
        <v>9946.2754029064999</v>
      </c>
      <c r="AG166" s="97">
        <v>2657.9796590164601</v>
      </c>
      <c r="AH166" s="69">
        <v>60660.815577089728</v>
      </c>
      <c r="AJ166" s="97">
        <v>9392.7863157767697</v>
      </c>
      <c r="AL166" s="97">
        <v>21329.074143960021</v>
      </c>
    </row>
    <row r="167" spans="4:38">
      <c r="D167" s="2">
        <v>2022</v>
      </c>
      <c r="E167" s="2">
        <v>4</v>
      </c>
      <c r="F167" s="2">
        <v>2022</v>
      </c>
      <c r="G167" s="2">
        <v>2022</v>
      </c>
      <c r="H167" s="97">
        <v>1165.21993413469</v>
      </c>
      <c r="I167" s="97">
        <v>853.94462402968998</v>
      </c>
      <c r="J167" s="97">
        <v>525.32769834967996</v>
      </c>
      <c r="K167" s="97">
        <v>7647.3631944704903</v>
      </c>
      <c r="L167" s="97">
        <v>3326.2060823318002</v>
      </c>
      <c r="M167" s="97">
        <v>263.02215404203002</v>
      </c>
      <c r="N167" s="97">
        <v>7916.7179897811802</v>
      </c>
      <c r="O167" s="97">
        <v>683.28611072702995</v>
      </c>
      <c r="P167" s="97">
        <v>711.69319854671005</v>
      </c>
      <c r="Q167" s="97">
        <v>992.92973162918997</v>
      </c>
      <c r="R167" s="97">
        <v>0</v>
      </c>
      <c r="S167" s="97">
        <v>1184.2688509014899</v>
      </c>
      <c r="T167" s="97">
        <v>2474.1901176479</v>
      </c>
      <c r="U167" s="97">
        <v>3250.6720197250002</v>
      </c>
      <c r="V167" s="97">
        <v>9932.7373539088803</v>
      </c>
      <c r="W167" s="97">
        <v>1859.8182169781701</v>
      </c>
      <c r="X167" s="97">
        <v>8567.4480115644201</v>
      </c>
      <c r="Y167" s="97">
        <v>0</v>
      </c>
      <c r="Z167" s="97">
        <v>18.987807796070001</v>
      </c>
      <c r="AA167" s="97">
        <v>613.75092943755999</v>
      </c>
      <c r="AB167" s="97">
        <v>288.64401370153001</v>
      </c>
      <c r="AC167" s="97">
        <v>2391.1501420935601</v>
      </c>
      <c r="AD167" s="97">
        <v>1164.82828367654</v>
      </c>
      <c r="AE167" s="97">
        <v>0</v>
      </c>
      <c r="AF167" s="97">
        <v>10583.957883319301</v>
      </c>
      <c r="AG167" s="97">
        <v>3775.3469042081001</v>
      </c>
      <c r="AH167" s="69">
        <v>70191.511253001023</v>
      </c>
      <c r="AJ167" s="97">
        <v>12735.204821053241</v>
      </c>
      <c r="AL167" s="97">
        <v>24623.535126514849</v>
      </c>
    </row>
    <row r="168" spans="4:38">
      <c r="D168" s="2">
        <v>2022</v>
      </c>
      <c r="E168" s="2">
        <v>5</v>
      </c>
      <c r="F168" s="2">
        <v>2022</v>
      </c>
      <c r="G168" s="2">
        <v>2023</v>
      </c>
      <c r="H168" s="97">
        <v>975.13108894746995</v>
      </c>
      <c r="I168" s="97">
        <v>929.03898193604005</v>
      </c>
      <c r="J168" s="97">
        <v>582.02481092155006</v>
      </c>
      <c r="K168" s="97">
        <v>9418.1993265240799</v>
      </c>
      <c r="L168" s="97">
        <v>3766.5196321519102</v>
      </c>
      <c r="M168" s="97">
        <v>282.90665492296</v>
      </c>
      <c r="N168" s="97">
        <v>11430.344174030501</v>
      </c>
      <c r="O168" s="97">
        <v>742.47635374512004</v>
      </c>
      <c r="P168" s="97">
        <v>872.75551889486997</v>
      </c>
      <c r="Q168" s="97">
        <v>1191.3372768225499</v>
      </c>
      <c r="R168" s="97">
        <v>0</v>
      </c>
      <c r="S168" s="97">
        <v>1667.3147119502</v>
      </c>
      <c r="T168" s="97">
        <v>2631.9314843454699</v>
      </c>
      <c r="U168" s="97">
        <v>3531.4410579000701</v>
      </c>
      <c r="V168" s="97">
        <v>12631.758925623801</v>
      </c>
      <c r="W168" s="97">
        <v>2343.9373459185299</v>
      </c>
      <c r="X168" s="97">
        <v>9981.5238364755805</v>
      </c>
      <c r="Y168" s="97">
        <v>0</v>
      </c>
      <c r="Z168" s="97">
        <v>37.689862387109997</v>
      </c>
      <c r="AA168" s="97">
        <v>802.97657898302998</v>
      </c>
      <c r="AB168" s="97">
        <v>330.24208663283002</v>
      </c>
      <c r="AC168" s="97">
        <v>3410.2095633815402</v>
      </c>
      <c r="AD168" s="97">
        <v>1347.19675678456</v>
      </c>
      <c r="AE168" s="97">
        <v>0</v>
      </c>
      <c r="AF168" s="97">
        <v>12067.5189722468</v>
      </c>
      <c r="AG168" s="97">
        <v>5042.9661842645201</v>
      </c>
      <c r="AH168" s="69">
        <v>86017.441185791075</v>
      </c>
      <c r="AJ168" s="97">
        <v>14730.473995499191</v>
      </c>
      <c r="AL168" s="97">
        <v>27665.868993057858</v>
      </c>
    </row>
    <row r="169" spans="4:38">
      <c r="D169" s="2">
        <v>2022</v>
      </c>
      <c r="E169" s="2">
        <v>6</v>
      </c>
      <c r="F169" s="2">
        <v>2022</v>
      </c>
      <c r="G169" s="2">
        <v>2023</v>
      </c>
      <c r="H169" s="97">
        <v>1129.89873013387</v>
      </c>
      <c r="I169" s="97">
        <v>903.16187211696001</v>
      </c>
      <c r="J169" s="97">
        <v>629.18513129962002</v>
      </c>
      <c r="K169" s="97">
        <v>9701.9534841825207</v>
      </c>
      <c r="L169" s="97">
        <v>3836.5921045273399</v>
      </c>
      <c r="M169" s="97">
        <v>311.08992458398001</v>
      </c>
      <c r="N169" s="97">
        <v>13171.3585872691</v>
      </c>
      <c r="O169" s="97">
        <v>730.56431733773002</v>
      </c>
      <c r="P169" s="97">
        <v>978.49449374947005</v>
      </c>
      <c r="Q169" s="97">
        <v>1346.54626207978</v>
      </c>
      <c r="R169" s="97">
        <v>0</v>
      </c>
      <c r="S169" s="97">
        <v>1647.44955703185</v>
      </c>
      <c r="T169" s="97">
        <v>2814.5087257996802</v>
      </c>
      <c r="U169" s="97">
        <v>3078.6153835262598</v>
      </c>
      <c r="V169" s="97">
        <v>15876.449933485101</v>
      </c>
      <c r="W169" s="97">
        <v>2550.2311754468301</v>
      </c>
      <c r="X169" s="97">
        <v>10795.3335883812</v>
      </c>
      <c r="Y169" s="97">
        <v>0</v>
      </c>
      <c r="Z169" s="97">
        <v>124.88400415536999</v>
      </c>
      <c r="AA169" s="97">
        <v>809.13873690910998</v>
      </c>
      <c r="AB169" s="97">
        <v>328.05271437328997</v>
      </c>
      <c r="AC169" s="97">
        <v>3989.4963177446398</v>
      </c>
      <c r="AD169" s="97">
        <v>1329.2187921642901</v>
      </c>
      <c r="AE169" s="97">
        <v>0</v>
      </c>
      <c r="AF169" s="97">
        <v>12177.5093795459</v>
      </c>
      <c r="AG169" s="97">
        <v>5816.0940256344902</v>
      </c>
      <c r="AH169" s="69">
        <v>94075.827241478357</v>
      </c>
      <c r="AJ169" s="97">
        <v>21977.89090905531</v>
      </c>
      <c r="AL169" s="97">
        <v>29416.751743140048</v>
      </c>
    </row>
    <row r="170" spans="4:38">
      <c r="D170" s="2">
        <v>2022</v>
      </c>
      <c r="E170" s="2">
        <v>7</v>
      </c>
      <c r="F170" s="2">
        <v>2023</v>
      </c>
      <c r="G170" s="2">
        <v>2023</v>
      </c>
      <c r="H170" s="97">
        <v>770.61107492483995</v>
      </c>
      <c r="I170" s="97">
        <v>979.13961353939999</v>
      </c>
      <c r="J170" s="97">
        <v>574.99924571557005</v>
      </c>
      <c r="K170" s="97">
        <v>10323.856492394199</v>
      </c>
      <c r="L170" s="97">
        <v>4265.7131958117498</v>
      </c>
      <c r="M170" s="97">
        <v>303.00392734973002</v>
      </c>
      <c r="N170" s="97">
        <v>15004.833948391301</v>
      </c>
      <c r="O170" s="97">
        <v>836.64158029394002</v>
      </c>
      <c r="P170" s="97">
        <v>801.48814110845001</v>
      </c>
      <c r="Q170" s="97">
        <v>1380.3520278819401</v>
      </c>
      <c r="R170" s="97">
        <v>0</v>
      </c>
      <c r="S170" s="97">
        <v>1784.98105117874</v>
      </c>
      <c r="T170" s="97">
        <v>3080.4052545814202</v>
      </c>
      <c r="U170" s="97">
        <v>3121.61679161456</v>
      </c>
      <c r="V170" s="97">
        <v>18348.511640818298</v>
      </c>
      <c r="W170" s="97">
        <v>2975.7426728503001</v>
      </c>
      <c r="X170" s="97">
        <v>11218.9079279617</v>
      </c>
      <c r="Y170" s="97">
        <v>0</v>
      </c>
      <c r="Z170" s="97">
        <v>191.27521672584999</v>
      </c>
      <c r="AA170" s="97">
        <v>1007.12623945258</v>
      </c>
      <c r="AB170" s="97">
        <v>353.50391597589999</v>
      </c>
      <c r="AC170" s="97">
        <v>4977.3330701975001</v>
      </c>
      <c r="AD170" s="97">
        <v>1442.7862692542401</v>
      </c>
      <c r="AE170" s="97">
        <v>0</v>
      </c>
      <c r="AF170" s="97">
        <v>13096.441797146599</v>
      </c>
      <c r="AG170" s="97">
        <v>6958.52819386391</v>
      </c>
      <c r="AH170" s="69">
        <v>103797.79928903273</v>
      </c>
      <c r="AJ170" s="97">
        <v>27323.99675011979</v>
      </c>
      <c r="AL170" s="97">
        <v>30458.87715598911</v>
      </c>
    </row>
    <row r="171" spans="4:38">
      <c r="D171" s="2">
        <v>2022</v>
      </c>
      <c r="E171" s="2">
        <v>8</v>
      </c>
      <c r="F171" s="2">
        <v>2023</v>
      </c>
      <c r="G171" s="2">
        <v>2023</v>
      </c>
      <c r="H171" s="97">
        <v>819.52976816148998</v>
      </c>
      <c r="I171" s="97">
        <v>1039.19404813954</v>
      </c>
      <c r="J171" s="97">
        <v>658.30952536772998</v>
      </c>
      <c r="K171" s="97">
        <v>10277.6901337163</v>
      </c>
      <c r="L171" s="97">
        <v>4404.6083763474498</v>
      </c>
      <c r="M171" s="97">
        <v>288.24377449516999</v>
      </c>
      <c r="N171" s="97">
        <v>14828.8425982793</v>
      </c>
      <c r="O171" s="97">
        <v>844.07406523881002</v>
      </c>
      <c r="P171" s="97">
        <v>871.60078831440001</v>
      </c>
      <c r="Q171" s="97">
        <v>1327.2469411422001</v>
      </c>
      <c r="R171" s="97">
        <v>0</v>
      </c>
      <c r="S171" s="97">
        <v>1750.86883052234</v>
      </c>
      <c r="T171" s="97">
        <v>3192.8994646804599</v>
      </c>
      <c r="U171" s="97">
        <v>3227.1889945765702</v>
      </c>
      <c r="V171" s="97">
        <v>18690.197041438601</v>
      </c>
      <c r="W171" s="97">
        <v>3045.43162814267</v>
      </c>
      <c r="X171" s="97">
        <v>11777.085870925799</v>
      </c>
      <c r="Y171" s="97">
        <v>0</v>
      </c>
      <c r="Z171" s="97">
        <v>244.50141450410001</v>
      </c>
      <c r="AA171" s="97">
        <v>1025.5130587291701</v>
      </c>
      <c r="AB171" s="97">
        <v>358.70198647410001</v>
      </c>
      <c r="AC171" s="97">
        <v>5059.98696481775</v>
      </c>
      <c r="AD171" s="97">
        <v>1349.08956031497</v>
      </c>
      <c r="AE171" s="97">
        <v>0</v>
      </c>
      <c r="AF171" s="97">
        <v>13143.326433651901</v>
      </c>
      <c r="AG171" s="97">
        <v>6832.2391159353501</v>
      </c>
      <c r="AH171" s="69">
        <v>105056.37038391619</v>
      </c>
      <c r="AJ171" s="97">
        <v>27503.078403582709</v>
      </c>
      <c r="AL171" s="97">
        <v>31666.285900445859</v>
      </c>
    </row>
    <row r="172" spans="4:38">
      <c r="D172" s="2">
        <v>2022</v>
      </c>
      <c r="E172" s="2">
        <v>9</v>
      </c>
      <c r="F172" s="2">
        <v>2023</v>
      </c>
      <c r="G172" s="2">
        <v>2023</v>
      </c>
      <c r="H172" s="97">
        <v>617.43323625718006</v>
      </c>
      <c r="I172" s="97">
        <v>1008.30891034518</v>
      </c>
      <c r="J172" s="97">
        <v>658.59814935787006</v>
      </c>
      <c r="K172" s="97">
        <v>9781.1840120862798</v>
      </c>
      <c r="L172" s="97">
        <v>3952.3340340336899</v>
      </c>
      <c r="M172" s="97">
        <v>251.11681106496999</v>
      </c>
      <c r="N172" s="97">
        <v>13123.926394069</v>
      </c>
      <c r="O172" s="97">
        <v>824.86734671790998</v>
      </c>
      <c r="P172" s="97">
        <v>743.06093510350001</v>
      </c>
      <c r="Q172" s="97">
        <v>1242.0760144378801</v>
      </c>
      <c r="R172" s="97">
        <v>0</v>
      </c>
      <c r="S172" s="97">
        <v>1624.3834182865</v>
      </c>
      <c r="T172" s="97">
        <v>2970.2477194695998</v>
      </c>
      <c r="U172" s="97">
        <v>3031.79528022349</v>
      </c>
      <c r="V172" s="97">
        <v>16874.0314299538</v>
      </c>
      <c r="W172" s="97">
        <v>2744.09367163453</v>
      </c>
      <c r="X172" s="97">
        <v>11146.3836476693</v>
      </c>
      <c r="Y172" s="97">
        <v>0</v>
      </c>
      <c r="Z172" s="97">
        <v>225.60616329503</v>
      </c>
      <c r="AA172" s="97">
        <v>996.28273064843995</v>
      </c>
      <c r="AB172" s="97">
        <v>334.46773888112</v>
      </c>
      <c r="AC172" s="97">
        <v>4466.3268749905601</v>
      </c>
      <c r="AD172" s="97">
        <v>1398.0121167382199</v>
      </c>
      <c r="AE172" s="97">
        <v>0</v>
      </c>
      <c r="AF172" s="97">
        <v>12147.0279079143</v>
      </c>
      <c r="AG172" s="97">
        <v>6107.4801298230796</v>
      </c>
      <c r="AH172" s="69">
        <v>96269.044673001408</v>
      </c>
      <c r="AJ172" s="97">
        <v>21852.325017928029</v>
      </c>
      <c r="AL172" s="97">
        <v>30301.998061581711</v>
      </c>
    </row>
    <row r="173" spans="4:38">
      <c r="D173" s="2">
        <v>2022</v>
      </c>
      <c r="E173" s="2">
        <v>10</v>
      </c>
      <c r="F173" s="2">
        <v>2023</v>
      </c>
      <c r="G173" s="2">
        <v>2023</v>
      </c>
      <c r="H173" s="97">
        <v>383.41678482779997</v>
      </c>
      <c r="I173" s="97">
        <v>892.03545041348002</v>
      </c>
      <c r="J173" s="97">
        <v>802.31365477344002</v>
      </c>
      <c r="K173" s="97">
        <v>8526.8527574420405</v>
      </c>
      <c r="L173" s="97">
        <v>3475.3452467847501</v>
      </c>
      <c r="M173" s="97">
        <v>264.74405745041997</v>
      </c>
      <c r="N173" s="97">
        <v>9923.0837139063096</v>
      </c>
      <c r="O173" s="97">
        <v>677.32148221824002</v>
      </c>
      <c r="P173" s="97">
        <v>586.04706377626997</v>
      </c>
      <c r="Q173" s="97">
        <v>1062.6087045966599</v>
      </c>
      <c r="R173" s="97">
        <v>0</v>
      </c>
      <c r="S173" s="97">
        <v>1495.0271755993699</v>
      </c>
      <c r="T173" s="97">
        <v>4477.7368969392301</v>
      </c>
      <c r="U173" s="97">
        <v>2977.3064012753498</v>
      </c>
      <c r="V173" s="97">
        <v>11030.2402585649</v>
      </c>
      <c r="W173" s="97">
        <v>2076.8279951765498</v>
      </c>
      <c r="X173" s="97">
        <v>10259.2562905222</v>
      </c>
      <c r="Y173" s="97">
        <v>0</v>
      </c>
      <c r="Z173" s="97">
        <v>98.102419399789994</v>
      </c>
      <c r="AA173" s="97">
        <v>916.60651378321995</v>
      </c>
      <c r="AB173" s="97">
        <v>319.96231242328997</v>
      </c>
      <c r="AC173" s="97">
        <v>3264.5271809501401</v>
      </c>
      <c r="AD173" s="97">
        <v>1311.8969735604501</v>
      </c>
      <c r="AE173" s="97">
        <v>0</v>
      </c>
      <c r="AF173" s="97">
        <v>11122.0776598679</v>
      </c>
      <c r="AG173" s="97">
        <v>4349.2555226620598</v>
      </c>
      <c r="AH173" s="69">
        <v>80292.592516913865</v>
      </c>
      <c r="AJ173" s="97">
        <v>12800.23483134542</v>
      </c>
      <c r="AL173" s="97">
        <v>28383.030567491569</v>
      </c>
    </row>
    <row r="174" spans="4:38">
      <c r="D174" s="2">
        <v>2022</v>
      </c>
      <c r="E174" s="2">
        <v>11</v>
      </c>
      <c r="F174" s="2">
        <v>2023</v>
      </c>
      <c r="G174" s="2">
        <v>2023</v>
      </c>
      <c r="H174" s="97">
        <v>485.22055183380002</v>
      </c>
      <c r="I174" s="97">
        <v>777.98249058465001</v>
      </c>
      <c r="J174" s="97">
        <v>778.53348150731995</v>
      </c>
      <c r="K174" s="97">
        <v>7192.3836726399704</v>
      </c>
      <c r="L174" s="97">
        <v>3208.9235303835299</v>
      </c>
      <c r="M174" s="97">
        <v>257.29924351062999</v>
      </c>
      <c r="N174" s="97">
        <v>6736.3831958062301</v>
      </c>
      <c r="O174" s="97">
        <v>602.48151005057002</v>
      </c>
      <c r="P174" s="97">
        <v>401.66855166189998</v>
      </c>
      <c r="Q174" s="97">
        <v>923.19200909852998</v>
      </c>
      <c r="R174" s="97">
        <v>0</v>
      </c>
      <c r="S174" s="97">
        <v>1316.86681524047</v>
      </c>
      <c r="T174" s="97">
        <v>3294.7117319807799</v>
      </c>
      <c r="U174" s="97">
        <v>2768.7161615520399</v>
      </c>
      <c r="V174" s="97">
        <v>9178.4683327741495</v>
      </c>
      <c r="W174" s="97">
        <v>1611.83026212813</v>
      </c>
      <c r="X174" s="97">
        <v>8127.5604805013199</v>
      </c>
      <c r="Y174" s="97">
        <v>0</v>
      </c>
      <c r="Z174" s="97">
        <v>9.7808406154800007</v>
      </c>
      <c r="AA174" s="97">
        <v>824.10666911483997</v>
      </c>
      <c r="AB174" s="97">
        <v>284.98070285428997</v>
      </c>
      <c r="AC174" s="97">
        <v>2406.6159535779202</v>
      </c>
      <c r="AD174" s="97">
        <v>1127.36452389378</v>
      </c>
      <c r="AE174" s="97">
        <v>0</v>
      </c>
      <c r="AF174" s="97">
        <v>9572.2799531649998</v>
      </c>
      <c r="AG174" s="97">
        <v>3532.5861520573499</v>
      </c>
      <c r="AH174" s="69">
        <v>65419.936816532696</v>
      </c>
      <c r="AJ174" s="97">
        <v>10895.79274598876</v>
      </c>
      <c r="AL174" s="97">
        <v>23771.90575687481</v>
      </c>
    </row>
    <row r="175" spans="4:38">
      <c r="D175" s="2">
        <v>2022</v>
      </c>
      <c r="E175" s="2">
        <v>12</v>
      </c>
      <c r="F175" s="2">
        <v>2023</v>
      </c>
      <c r="G175" s="2">
        <v>2023</v>
      </c>
      <c r="H175" s="97">
        <v>532.06161717237001</v>
      </c>
      <c r="I175" s="97">
        <v>643.33943889291004</v>
      </c>
      <c r="J175" s="97">
        <v>511.54091817958999</v>
      </c>
      <c r="K175" s="97">
        <v>5513.8445561820099</v>
      </c>
      <c r="L175" s="97">
        <v>3030.4852379515501</v>
      </c>
      <c r="M175" s="97">
        <v>256.42528709161002</v>
      </c>
      <c r="N175" s="97">
        <v>4250.5053754737201</v>
      </c>
      <c r="O175" s="97">
        <v>496.36622994657</v>
      </c>
      <c r="P175" s="97">
        <v>306.92772774754002</v>
      </c>
      <c r="Q175" s="97">
        <v>806.20872733055</v>
      </c>
      <c r="R175" s="97">
        <v>0</v>
      </c>
      <c r="S175" s="97">
        <v>1034.34332435854</v>
      </c>
      <c r="T175" s="97">
        <v>2369.3884370414899</v>
      </c>
      <c r="U175" s="97">
        <v>2796.3862953928801</v>
      </c>
      <c r="V175" s="97">
        <v>7158.9835304709304</v>
      </c>
      <c r="W175" s="97">
        <v>1158.73064339793</v>
      </c>
      <c r="X175" s="97">
        <v>5723.8986193842602</v>
      </c>
      <c r="Y175" s="97">
        <v>0</v>
      </c>
      <c r="Z175" s="97">
        <v>23.834673724310001</v>
      </c>
      <c r="AA175" s="97">
        <v>433.08031249935999</v>
      </c>
      <c r="AB175" s="97">
        <v>184.32077009851</v>
      </c>
      <c r="AC175" s="97">
        <v>1695.9131224636601</v>
      </c>
      <c r="AD175" s="97">
        <v>1011.63835972298</v>
      </c>
      <c r="AE175" s="97">
        <v>0</v>
      </c>
      <c r="AF175" s="97">
        <v>8815.6140140100597</v>
      </c>
      <c r="AG175" s="97">
        <v>2085.1729977983</v>
      </c>
      <c r="AH175" s="69">
        <v>50839.010216331626</v>
      </c>
      <c r="AJ175" s="97">
        <v>8030.8132769697104</v>
      </c>
      <c r="AL175" s="97">
        <v>18572.484342230542</v>
      </c>
    </row>
    <row r="176" spans="4:38">
      <c r="D176" s="2">
        <v>2023</v>
      </c>
      <c r="E176" s="2">
        <v>1</v>
      </c>
      <c r="F176" s="2">
        <v>2023</v>
      </c>
      <c r="G176" s="2">
        <v>2023</v>
      </c>
      <c r="H176" s="97">
        <v>543.26013072424996</v>
      </c>
      <c r="I176" s="97">
        <v>699.77869845902001</v>
      </c>
      <c r="J176" s="97">
        <v>314.65474108765</v>
      </c>
      <c r="K176" s="97">
        <v>6328.7667139892201</v>
      </c>
      <c r="L176" s="97">
        <v>3091.6935074887301</v>
      </c>
      <c r="M176" s="97">
        <v>249.12206257827</v>
      </c>
      <c r="N176" s="97">
        <v>4561.1715617856298</v>
      </c>
      <c r="O176" s="97">
        <v>555.73671161181005</v>
      </c>
      <c r="P176" s="97">
        <v>250.63825067478001</v>
      </c>
      <c r="Q176" s="97">
        <v>825.09609748288005</v>
      </c>
      <c r="R176" s="97">
        <v>0</v>
      </c>
      <c r="S176" s="97">
        <v>1287.8919314693001</v>
      </c>
      <c r="T176" s="97">
        <v>1877.93649347325</v>
      </c>
      <c r="U176" s="97">
        <v>6459.4863215545302</v>
      </c>
      <c r="V176" s="97">
        <v>6890.6496234187698</v>
      </c>
      <c r="W176" s="97">
        <v>1332.17912109504</v>
      </c>
      <c r="X176" s="97">
        <v>5509.2838661165497</v>
      </c>
      <c r="Y176" s="97">
        <v>0</v>
      </c>
      <c r="Z176" s="97">
        <v>0.20823562552</v>
      </c>
      <c r="AA176" s="97">
        <v>632.64982132411001</v>
      </c>
      <c r="AB176" s="97">
        <v>256.04348861369999</v>
      </c>
      <c r="AC176" s="97">
        <v>1987.0761637452199</v>
      </c>
      <c r="AD176" s="97">
        <v>1006.88609119213</v>
      </c>
      <c r="AE176" s="97">
        <v>0</v>
      </c>
      <c r="AF176" s="97">
        <v>9296.8535529286601</v>
      </c>
      <c r="AG176" s="97">
        <v>2248.4232322552898</v>
      </c>
      <c r="AH176" s="69">
        <v>56205.486418694316</v>
      </c>
      <c r="AJ176" s="97">
        <v>7079.9491330874598</v>
      </c>
      <c r="AL176" s="97">
        <v>17773.707771309721</v>
      </c>
    </row>
    <row r="177" spans="4:38">
      <c r="D177" s="2">
        <v>2023</v>
      </c>
      <c r="E177" s="2">
        <v>2</v>
      </c>
      <c r="F177" s="2">
        <v>2023</v>
      </c>
      <c r="G177" s="2">
        <v>2023</v>
      </c>
      <c r="H177" s="97">
        <v>990.87320990136004</v>
      </c>
      <c r="I177" s="97">
        <v>600.23991496528004</v>
      </c>
      <c r="J177" s="97">
        <v>352.53392034016002</v>
      </c>
      <c r="K177" s="97">
        <v>4232.3336096451303</v>
      </c>
      <c r="L177" s="97">
        <v>2624.9122388280798</v>
      </c>
      <c r="M177" s="97">
        <v>238.41885073093999</v>
      </c>
      <c r="N177" s="97">
        <v>4093.35909391017</v>
      </c>
      <c r="O177" s="97">
        <v>480.48742982667</v>
      </c>
      <c r="P177" s="97">
        <v>304.19725781302998</v>
      </c>
      <c r="Q177" s="97">
        <v>707.17111583804001</v>
      </c>
      <c r="R177" s="97">
        <v>0</v>
      </c>
      <c r="S177" s="97">
        <v>926.49713829819996</v>
      </c>
      <c r="T177" s="97">
        <v>1306.4195989751699</v>
      </c>
      <c r="U177" s="97">
        <v>5135.5768408615904</v>
      </c>
      <c r="V177" s="97">
        <v>6070.16265568774</v>
      </c>
      <c r="W177" s="97">
        <v>1135.2355459661701</v>
      </c>
      <c r="X177" s="97">
        <v>4646.3741428675503</v>
      </c>
      <c r="Y177" s="97">
        <v>0</v>
      </c>
      <c r="Z177" s="97">
        <v>1.7848767902</v>
      </c>
      <c r="AA177" s="97">
        <v>619.19118930248999</v>
      </c>
      <c r="AB177" s="97">
        <v>222.07746189338999</v>
      </c>
      <c r="AC177" s="97">
        <v>1832.5056690874301</v>
      </c>
      <c r="AD177" s="97">
        <v>815.44992039848</v>
      </c>
      <c r="AE177" s="97">
        <v>0</v>
      </c>
      <c r="AF177" s="97">
        <v>8377.6402479457302</v>
      </c>
      <c r="AG177" s="97">
        <v>1940.6623430070099</v>
      </c>
      <c r="AH177" s="69">
        <v>47654.104272880017</v>
      </c>
      <c r="AJ177" s="97">
        <v>6256.7186942018097</v>
      </c>
      <c r="AL177" s="97">
        <v>15941.60992700454</v>
      </c>
    </row>
    <row r="178" spans="4:38">
      <c r="D178" s="2">
        <v>2023</v>
      </c>
      <c r="E178" s="2">
        <v>3</v>
      </c>
      <c r="F178" s="2">
        <v>2023</v>
      </c>
      <c r="G178" s="2">
        <v>2023</v>
      </c>
      <c r="H178" s="97">
        <v>1097.67278326921</v>
      </c>
      <c r="I178" s="97">
        <v>767.24053258922004</v>
      </c>
      <c r="J178" s="97">
        <v>449.02217793861001</v>
      </c>
      <c r="K178" s="97">
        <v>6696.1201535656701</v>
      </c>
      <c r="L178" s="97">
        <v>3034.0782462942102</v>
      </c>
      <c r="M178" s="97">
        <v>268.47757142793</v>
      </c>
      <c r="N178" s="97">
        <v>6246.5781241314098</v>
      </c>
      <c r="O178" s="97">
        <v>588.46347025800003</v>
      </c>
      <c r="P178" s="97">
        <v>590.86475702230996</v>
      </c>
      <c r="Q178" s="97">
        <v>879.26078391289002</v>
      </c>
      <c r="R178" s="97">
        <v>0</v>
      </c>
      <c r="S178" s="97">
        <v>1198.05081013322</v>
      </c>
      <c r="T178" s="97">
        <v>1584.50891636805</v>
      </c>
      <c r="U178" s="97">
        <v>3243.79107488107</v>
      </c>
      <c r="V178" s="97">
        <v>8633.4941751001807</v>
      </c>
      <c r="W178" s="97">
        <v>1509.0862530966599</v>
      </c>
      <c r="X178" s="97">
        <v>7098.9233259409402</v>
      </c>
      <c r="Y178" s="97">
        <v>0</v>
      </c>
      <c r="Z178" s="97">
        <v>4.4423600111599999</v>
      </c>
      <c r="AA178" s="97">
        <v>756.97746398539005</v>
      </c>
      <c r="AB178" s="97">
        <v>255.62242216675</v>
      </c>
      <c r="AC178" s="97">
        <v>1950.24491306504</v>
      </c>
      <c r="AD178" s="97">
        <v>1000.63743279828</v>
      </c>
      <c r="AE178" s="97">
        <v>0</v>
      </c>
      <c r="AF178" s="97">
        <v>9820.4560684252701</v>
      </c>
      <c r="AG178" s="97">
        <v>2665.8460475575698</v>
      </c>
      <c r="AH178" s="69">
        <v>60339.859863939055</v>
      </c>
      <c r="AJ178" s="97">
        <v>9253.5186560439906</v>
      </c>
      <c r="AL178" s="97">
        <v>21148.77117493116</v>
      </c>
    </row>
    <row r="179" spans="4:38">
      <c r="D179" s="2">
        <v>2023</v>
      </c>
      <c r="E179" s="2">
        <v>4</v>
      </c>
      <c r="F179" s="2">
        <v>2023</v>
      </c>
      <c r="G179" s="2">
        <v>2023</v>
      </c>
      <c r="H179" s="97">
        <v>1159.86226935421</v>
      </c>
      <c r="I179" s="97">
        <v>843.52352779439002</v>
      </c>
      <c r="J179" s="97">
        <v>491.36142639001002</v>
      </c>
      <c r="K179" s="97">
        <v>7585.41074960889</v>
      </c>
      <c r="L179" s="97">
        <v>3267.9571455499099</v>
      </c>
      <c r="M179" s="97">
        <v>258.99209026981998</v>
      </c>
      <c r="N179" s="97">
        <v>8028.11053604066</v>
      </c>
      <c r="O179" s="97">
        <v>684.86269810700003</v>
      </c>
      <c r="P179" s="97">
        <v>713.94604083581999</v>
      </c>
      <c r="Q179" s="97">
        <v>983.80241646314005</v>
      </c>
      <c r="R179" s="97">
        <v>0</v>
      </c>
      <c r="S179" s="97">
        <v>1180.1164243297901</v>
      </c>
      <c r="T179" s="97">
        <v>2458.1228391130599</v>
      </c>
      <c r="U179" s="97">
        <v>3233.1487157115098</v>
      </c>
      <c r="V179" s="97">
        <v>9779.0303867046405</v>
      </c>
      <c r="W179" s="97">
        <v>1861.43443589545</v>
      </c>
      <c r="X179" s="97">
        <v>8638.8047137115209</v>
      </c>
      <c r="Y179" s="97">
        <v>0</v>
      </c>
      <c r="Z179" s="97">
        <v>19.108097637290001</v>
      </c>
      <c r="AA179" s="97">
        <v>609.30897697891999</v>
      </c>
      <c r="AB179" s="97">
        <v>286.81642811133003</v>
      </c>
      <c r="AC179" s="97">
        <v>2380.14410133201</v>
      </c>
      <c r="AD179" s="97">
        <v>1150.17918936038</v>
      </c>
      <c r="AE179" s="97">
        <v>0</v>
      </c>
      <c r="AF179" s="97">
        <v>10450.0719327385</v>
      </c>
      <c r="AG179" s="97">
        <v>3786.5201821996002</v>
      </c>
      <c r="AH179" s="69">
        <v>69850.635324237839</v>
      </c>
      <c r="AJ179" s="97">
        <v>12537.590632673691</v>
      </c>
      <c r="AL179" s="97">
        <v>24418.190089806529</v>
      </c>
    </row>
    <row r="180" spans="4:38">
      <c r="D180" s="2">
        <v>2023</v>
      </c>
      <c r="E180" s="2">
        <v>5</v>
      </c>
      <c r="F180" s="2">
        <v>2023</v>
      </c>
      <c r="G180" s="2">
        <v>2024</v>
      </c>
      <c r="H180" s="97">
        <v>970.64744998922004</v>
      </c>
      <c r="I180" s="97">
        <v>917.70147319757996</v>
      </c>
      <c r="J180" s="97">
        <v>542.17748847384996</v>
      </c>
      <c r="K180" s="97">
        <v>9341.4122976551898</v>
      </c>
      <c r="L180" s="97">
        <v>3700.5598694341602</v>
      </c>
      <c r="M180" s="97">
        <v>278.57191793064999</v>
      </c>
      <c r="N180" s="97">
        <v>11591.1753598591</v>
      </c>
      <c r="O180" s="97">
        <v>744.23096775996999</v>
      </c>
      <c r="P180" s="97">
        <v>875.51819886010003</v>
      </c>
      <c r="Q180" s="97">
        <v>1180.3861385412999</v>
      </c>
      <c r="R180" s="97">
        <v>0</v>
      </c>
      <c r="S180" s="97">
        <v>1661.46857160122</v>
      </c>
      <c r="T180" s="97">
        <v>2614.8398405215198</v>
      </c>
      <c r="U180" s="97">
        <v>3512.4042203207</v>
      </c>
      <c r="V180" s="97">
        <v>12442.120789299701</v>
      </c>
      <c r="W180" s="97">
        <v>2345.97427396065</v>
      </c>
      <c r="X180" s="97">
        <v>10060.8380360915</v>
      </c>
      <c r="Y180" s="97">
        <v>0</v>
      </c>
      <c r="Z180" s="97">
        <v>37.928631791720001</v>
      </c>
      <c r="AA180" s="97">
        <v>797.16512743457997</v>
      </c>
      <c r="AB180" s="97">
        <v>328.15111765317999</v>
      </c>
      <c r="AC180" s="97">
        <v>3394.5129725237298</v>
      </c>
      <c r="AD180" s="97">
        <v>1330.2541630742901</v>
      </c>
      <c r="AE180" s="97">
        <v>0</v>
      </c>
      <c r="AF180" s="97">
        <v>11914.866130411699</v>
      </c>
      <c r="AG180" s="97">
        <v>5057.8910281287299</v>
      </c>
      <c r="AH180" s="69">
        <v>85640.796064514332</v>
      </c>
      <c r="AJ180" s="97">
        <v>14507.95456872754</v>
      </c>
      <c r="AL180" s="97">
        <v>27437.398373441501</v>
      </c>
    </row>
    <row r="181" spans="4:38">
      <c r="D181" s="2">
        <v>2023</v>
      </c>
      <c r="E181" s="2">
        <v>6</v>
      </c>
      <c r="F181" s="2">
        <v>2023</v>
      </c>
      <c r="G181" s="2">
        <v>2024</v>
      </c>
      <c r="H181" s="97">
        <v>1124.70347174992</v>
      </c>
      <c r="I181" s="97">
        <v>892.14015417351004</v>
      </c>
      <c r="J181" s="97">
        <v>584.40201234060999</v>
      </c>
      <c r="K181" s="97">
        <v>9622.7894003094898</v>
      </c>
      <c r="L181" s="97">
        <v>3769.4052239123498</v>
      </c>
      <c r="M181" s="97">
        <v>306.32335942702002</v>
      </c>
      <c r="N181" s="97">
        <v>13356.686796841101</v>
      </c>
      <c r="O181" s="97">
        <v>732.28310349231003</v>
      </c>
      <c r="P181" s="97">
        <v>981.59188709210002</v>
      </c>
      <c r="Q181" s="97">
        <v>1334.1683951188299</v>
      </c>
      <c r="R181" s="97">
        <v>0</v>
      </c>
      <c r="S181" s="97">
        <v>1641.6730702898799</v>
      </c>
      <c r="T181" s="97">
        <v>2796.23143364109</v>
      </c>
      <c r="U181" s="97">
        <v>3062.0195802650301</v>
      </c>
      <c r="V181" s="97">
        <v>15658.336333479199</v>
      </c>
      <c r="W181" s="97">
        <v>2552.4473769183401</v>
      </c>
      <c r="X181" s="97">
        <v>10879.2273790818</v>
      </c>
      <c r="Y181" s="97">
        <v>0</v>
      </c>
      <c r="Z181" s="97">
        <v>125.67515799432999</v>
      </c>
      <c r="AA181" s="97">
        <v>803.28268744440004</v>
      </c>
      <c r="AB181" s="97">
        <v>325.97560767729999</v>
      </c>
      <c r="AC181" s="97">
        <v>3971.1333725166501</v>
      </c>
      <c r="AD181" s="97">
        <v>1312.5022926371901</v>
      </c>
      <c r="AE181" s="97">
        <v>0</v>
      </c>
      <c r="AF181" s="97">
        <v>12023.465170662799</v>
      </c>
      <c r="AG181" s="97">
        <v>5833.3069697749897</v>
      </c>
      <c r="AH181" s="69">
        <v>93689.770236840224</v>
      </c>
      <c r="AJ181" s="97">
        <v>21713.066437444399</v>
      </c>
      <c r="AL181" s="97">
        <v>29174.97220150027</v>
      </c>
    </row>
    <row r="182" spans="4:38">
      <c r="D182" s="2">
        <v>2023</v>
      </c>
      <c r="E182" s="2">
        <v>7</v>
      </c>
      <c r="F182" s="2">
        <v>2024</v>
      </c>
      <c r="G182" s="2">
        <v>2024</v>
      </c>
      <c r="H182" s="97">
        <v>766.98781142329005</v>
      </c>
      <c r="I182" s="97">
        <v>967.08982537652003</v>
      </c>
      <c r="J182" s="97">
        <v>537.76525106938004</v>
      </c>
      <c r="K182" s="97">
        <v>10238.4032766047</v>
      </c>
      <c r="L182" s="97">
        <v>4190.5743732132096</v>
      </c>
      <c r="M182" s="97">
        <v>298.33013813506</v>
      </c>
      <c r="N182" s="97">
        <v>15214.3731429687</v>
      </c>
      <c r="O182" s="97">
        <v>838.59452091552998</v>
      </c>
      <c r="P182" s="97">
        <v>803.94136713576995</v>
      </c>
      <c r="Q182" s="97">
        <v>1367.5207615285301</v>
      </c>
      <c r="R182" s="97">
        <v>0</v>
      </c>
      <c r="S182" s="97">
        <v>1778.5368153043401</v>
      </c>
      <c r="T182" s="97">
        <v>3060.0820445459499</v>
      </c>
      <c r="U182" s="97">
        <v>3104.4653544032299</v>
      </c>
      <c r="V182" s="97">
        <v>18094.475895112901</v>
      </c>
      <c r="W182" s="97">
        <v>2978.0180145054001</v>
      </c>
      <c r="X182" s="97">
        <v>11303.881443206599</v>
      </c>
      <c r="Y182" s="97">
        <v>0</v>
      </c>
      <c r="Z182" s="97">
        <v>192.46688989937999</v>
      </c>
      <c r="AA182" s="97">
        <v>999.73299560505995</v>
      </c>
      <c r="AB182" s="97">
        <v>351.22902504038001</v>
      </c>
      <c r="AC182" s="97">
        <v>4953.9065441540497</v>
      </c>
      <c r="AD182" s="97">
        <v>1424.4929351012199</v>
      </c>
      <c r="AE182" s="97">
        <v>0</v>
      </c>
      <c r="AF182" s="97">
        <v>12929.424518873</v>
      </c>
      <c r="AG182" s="97">
        <v>6978.3942960142103</v>
      </c>
      <c r="AH182" s="69">
        <v>103372.68724013642</v>
      </c>
      <c r="AJ182" s="97">
        <v>27015.9887052626</v>
      </c>
      <c r="AL182" s="97">
        <v>30209.176143960871</v>
      </c>
    </row>
    <row r="183" spans="4:38">
      <c r="D183" s="2">
        <v>2023</v>
      </c>
      <c r="E183" s="2">
        <v>8</v>
      </c>
      <c r="F183" s="2">
        <v>2024</v>
      </c>
      <c r="G183" s="2">
        <v>2024</v>
      </c>
      <c r="H183" s="97">
        <v>815.67649847197004</v>
      </c>
      <c r="I183" s="97">
        <v>1026.4051996780399</v>
      </c>
      <c r="J183" s="97">
        <v>612.49497967340994</v>
      </c>
      <c r="K183" s="97">
        <v>10192.628435851</v>
      </c>
      <c r="L183" s="97">
        <v>4327.0229709968598</v>
      </c>
      <c r="M183" s="97">
        <v>283.79765837974003</v>
      </c>
      <c r="N183" s="97">
        <v>15035.924112492999</v>
      </c>
      <c r="O183" s="97">
        <v>846.04858302813</v>
      </c>
      <c r="P183" s="97">
        <v>874.26861785504002</v>
      </c>
      <c r="Q183" s="97">
        <v>1314.9093209739001</v>
      </c>
      <c r="R183" s="97">
        <v>0</v>
      </c>
      <c r="S183" s="97">
        <v>1744.5477484461101</v>
      </c>
      <c r="T183" s="97">
        <v>3171.8340654618601</v>
      </c>
      <c r="U183" s="97">
        <v>3209.4575005769598</v>
      </c>
      <c r="V183" s="97">
        <v>18432.8596799759</v>
      </c>
      <c r="W183" s="97">
        <v>3047.7602560527698</v>
      </c>
      <c r="X183" s="97">
        <v>11865.1419027713</v>
      </c>
      <c r="Y183" s="97">
        <v>0</v>
      </c>
      <c r="Z183" s="97">
        <v>246.0246948409</v>
      </c>
      <c r="AA183" s="97">
        <v>1017.98483851706</v>
      </c>
      <c r="AB183" s="97">
        <v>356.39364458394999</v>
      </c>
      <c r="AC183" s="97">
        <v>5036.1714164630303</v>
      </c>
      <c r="AD183" s="97">
        <v>1331.98422277806</v>
      </c>
      <c r="AE183" s="97">
        <v>0</v>
      </c>
      <c r="AF183" s="97">
        <v>12975.7112414942</v>
      </c>
      <c r="AG183" s="97">
        <v>6851.7446717671201</v>
      </c>
      <c r="AH183" s="69">
        <v>104616.79226113031</v>
      </c>
      <c r="AJ183" s="97">
        <v>27187.007855422409</v>
      </c>
      <c r="AL183" s="97">
        <v>31407.407055790231</v>
      </c>
    </row>
    <row r="184" spans="4:38">
      <c r="D184" s="2">
        <v>2023</v>
      </c>
      <c r="E184" s="2">
        <v>9</v>
      </c>
      <c r="F184" s="2">
        <v>2024</v>
      </c>
      <c r="G184" s="2">
        <v>2024</v>
      </c>
      <c r="H184" s="97">
        <v>614.53018518203999</v>
      </c>
      <c r="I184" s="97">
        <v>995.90015003725</v>
      </c>
      <c r="J184" s="97">
        <v>609.86299953593004</v>
      </c>
      <c r="K184" s="97">
        <v>9700.3329786888407</v>
      </c>
      <c r="L184" s="97">
        <v>3882.7152593525798</v>
      </c>
      <c r="M184" s="97">
        <v>247.24337267940001</v>
      </c>
      <c r="N184" s="97">
        <v>13307.1991297597</v>
      </c>
      <c r="O184" s="97">
        <v>826.78610568764998</v>
      </c>
      <c r="P184" s="97">
        <v>745.33532486972001</v>
      </c>
      <c r="Q184" s="97">
        <v>1230.53011321087</v>
      </c>
      <c r="R184" s="97">
        <v>0</v>
      </c>
      <c r="S184" s="97">
        <v>1618.51898073912</v>
      </c>
      <c r="T184" s="97">
        <v>2950.65128222474</v>
      </c>
      <c r="U184" s="97">
        <v>3015.13735906992</v>
      </c>
      <c r="V184" s="97">
        <v>16642.0975234855</v>
      </c>
      <c r="W184" s="97">
        <v>2746.1918875500201</v>
      </c>
      <c r="X184" s="97">
        <v>11230.956650316501</v>
      </c>
      <c r="Y184" s="97">
        <v>0</v>
      </c>
      <c r="Z184" s="97">
        <v>227.01172339415999</v>
      </c>
      <c r="AA184" s="97">
        <v>988.96908824671004</v>
      </c>
      <c r="AB184" s="97">
        <v>332.31535076597999</v>
      </c>
      <c r="AC184" s="97">
        <v>4445.3054722875704</v>
      </c>
      <c r="AD184" s="97">
        <v>1380.2864817315301</v>
      </c>
      <c r="AE184" s="97">
        <v>0</v>
      </c>
      <c r="AF184" s="97">
        <v>11992.118385792401</v>
      </c>
      <c r="AG184" s="97">
        <v>6124.9165503936001</v>
      </c>
      <c r="AH184" s="69">
        <v>95854.912355001725</v>
      </c>
      <c r="AJ184" s="97">
        <v>21589.947696903539</v>
      </c>
      <c r="AL184" s="97">
        <v>30053.489528966791</v>
      </c>
    </row>
    <row r="185" spans="4:38">
      <c r="D185" s="2">
        <v>2023</v>
      </c>
      <c r="E185" s="2">
        <v>10</v>
      </c>
      <c r="F185" s="2">
        <v>2024</v>
      </c>
      <c r="G185" s="2">
        <v>2024</v>
      </c>
      <c r="H185" s="97">
        <v>381.61403362482002</v>
      </c>
      <c r="I185" s="97">
        <v>881.05761021314004</v>
      </c>
      <c r="J185" s="97">
        <v>750.35994779209</v>
      </c>
      <c r="K185" s="97">
        <v>8456.6391921738996</v>
      </c>
      <c r="L185" s="97">
        <v>3414.1284377823899</v>
      </c>
      <c r="M185" s="97">
        <v>260.66042087455003</v>
      </c>
      <c r="N185" s="97">
        <v>10061.657387982799</v>
      </c>
      <c r="O185" s="97">
        <v>678.81190236330997</v>
      </c>
      <c r="P185" s="97">
        <v>587.84085938763997</v>
      </c>
      <c r="Q185" s="97">
        <v>1052.7310682816301</v>
      </c>
      <c r="R185" s="97">
        <v>0</v>
      </c>
      <c r="S185" s="97">
        <v>1489.6297470094</v>
      </c>
      <c r="T185" s="97">
        <v>4448.1946841720201</v>
      </c>
      <c r="U185" s="97">
        <v>2960.9478642705699</v>
      </c>
      <c r="V185" s="97">
        <v>10856.2932702537</v>
      </c>
      <c r="W185" s="97">
        <v>2078.4159998420801</v>
      </c>
      <c r="X185" s="97">
        <v>10338.930165857601</v>
      </c>
      <c r="Y185" s="97">
        <v>0</v>
      </c>
      <c r="Z185" s="97">
        <v>98.713612127519994</v>
      </c>
      <c r="AA185" s="97">
        <v>909.87776896140997</v>
      </c>
      <c r="AB185" s="97">
        <v>317.90327055319</v>
      </c>
      <c r="AC185" s="97">
        <v>3249.1622194445499</v>
      </c>
      <c r="AD185" s="97">
        <v>1295.2632071994101</v>
      </c>
      <c r="AE185" s="97">
        <v>0</v>
      </c>
      <c r="AF185" s="97">
        <v>10980.2391995998</v>
      </c>
      <c r="AG185" s="97">
        <v>4361.6723372647803</v>
      </c>
      <c r="AH185" s="69">
        <v>79910.744207032301</v>
      </c>
      <c r="AJ185" s="97">
        <v>12598.37501266561</v>
      </c>
      <c r="AL185" s="97">
        <v>28149.108613414348</v>
      </c>
    </row>
    <row r="186" spans="4:38">
      <c r="D186" s="2">
        <v>2023</v>
      </c>
      <c r="E186" s="2">
        <v>11</v>
      </c>
      <c r="F186" s="2">
        <v>2024</v>
      </c>
      <c r="G186" s="2">
        <v>2024</v>
      </c>
      <c r="H186" s="97">
        <v>482.93913910450999</v>
      </c>
      <c r="I186" s="97">
        <v>768.40824389261002</v>
      </c>
      <c r="J186" s="97">
        <v>728.11965627482004</v>
      </c>
      <c r="K186" s="97">
        <v>7133.4871915205003</v>
      </c>
      <c r="L186" s="97">
        <v>3152.39963278101</v>
      </c>
      <c r="M186" s="97">
        <v>253.3304420506</v>
      </c>
      <c r="N186" s="97">
        <v>6830.4553004405798</v>
      </c>
      <c r="O186" s="97">
        <v>603.75466307111003</v>
      </c>
      <c r="P186" s="97">
        <v>402.89799436324</v>
      </c>
      <c r="Q186" s="97">
        <v>914.61034128857</v>
      </c>
      <c r="R186" s="97">
        <v>0</v>
      </c>
      <c r="S186" s="97">
        <v>1312.1125908934</v>
      </c>
      <c r="T186" s="97">
        <v>3272.9746185163099</v>
      </c>
      <c r="U186" s="97">
        <v>2753.5037044918299</v>
      </c>
      <c r="V186" s="97">
        <v>9033.7238044257392</v>
      </c>
      <c r="W186" s="97">
        <v>1613.0627156496801</v>
      </c>
      <c r="X186" s="97">
        <v>8195.4621462671494</v>
      </c>
      <c r="Y186" s="97">
        <v>0</v>
      </c>
      <c r="Z186" s="97">
        <v>9.8417767136100007</v>
      </c>
      <c r="AA186" s="97">
        <v>818.05695923492999</v>
      </c>
      <c r="AB186" s="97">
        <v>283.14677686812001</v>
      </c>
      <c r="AC186" s="97">
        <v>2395.2888732885499</v>
      </c>
      <c r="AD186" s="97">
        <v>1113.07047605916</v>
      </c>
      <c r="AE186" s="97">
        <v>0</v>
      </c>
      <c r="AF186" s="97">
        <v>9450.2058685079901</v>
      </c>
      <c r="AG186" s="97">
        <v>3542.6714338003198</v>
      </c>
      <c r="AH186" s="69">
        <v>65063.52434950434</v>
      </c>
      <c r="AJ186" s="97">
        <v>10723.965996162899</v>
      </c>
      <c r="AL186" s="97">
        <v>23573.034179838731</v>
      </c>
    </row>
    <row r="187" spans="4:38">
      <c r="D187" s="2">
        <v>2023</v>
      </c>
      <c r="E187" s="2">
        <v>12</v>
      </c>
      <c r="F187" s="2">
        <v>2024</v>
      </c>
      <c r="G187" s="2">
        <v>2024</v>
      </c>
      <c r="H187" s="97">
        <v>529.55996685770003</v>
      </c>
      <c r="I187" s="97">
        <v>635.42217781156</v>
      </c>
      <c r="J187" s="97">
        <v>478.41615853732998</v>
      </c>
      <c r="K187" s="97">
        <v>5469.1830758161304</v>
      </c>
      <c r="L187" s="97">
        <v>2977.1044591158902</v>
      </c>
      <c r="M187" s="97">
        <v>252.46996627561001</v>
      </c>
      <c r="N187" s="97">
        <v>4309.8627449712503</v>
      </c>
      <c r="O187" s="97">
        <v>497.33132082986998</v>
      </c>
      <c r="P187" s="97">
        <v>307.86718405586998</v>
      </c>
      <c r="Q187" s="97">
        <v>798.71449491167004</v>
      </c>
      <c r="R187" s="97">
        <v>0</v>
      </c>
      <c r="S187" s="97">
        <v>1030.60908171609</v>
      </c>
      <c r="T187" s="97">
        <v>2353.7562150181202</v>
      </c>
      <c r="U187" s="97">
        <v>2781.0218073196102</v>
      </c>
      <c r="V187" s="97">
        <v>7046.0862956597603</v>
      </c>
      <c r="W187" s="97">
        <v>1159.61664342879</v>
      </c>
      <c r="X187" s="97">
        <v>5778.5261533389403</v>
      </c>
      <c r="Y187" s="97">
        <v>0</v>
      </c>
      <c r="Z187" s="97">
        <v>23.983167302110001</v>
      </c>
      <c r="AA187" s="97">
        <v>429.90109997322998</v>
      </c>
      <c r="AB187" s="97">
        <v>183.13461732856001</v>
      </c>
      <c r="AC187" s="97">
        <v>1687.9310661354</v>
      </c>
      <c r="AD187" s="97">
        <v>998.81162373942004</v>
      </c>
      <c r="AE187" s="97">
        <v>0</v>
      </c>
      <c r="AF187" s="97">
        <v>8703.1895950925991</v>
      </c>
      <c r="AG187" s="97">
        <v>2091.12601812404</v>
      </c>
      <c r="AH187" s="69">
        <v>50523.624933359548</v>
      </c>
      <c r="AJ187" s="97">
        <v>7904.1672791970304</v>
      </c>
      <c r="AL187" s="97">
        <v>18413.13494003531</v>
      </c>
    </row>
    <row r="188" spans="4:38">
      <c r="D188" s="2">
        <v>2024</v>
      </c>
      <c r="E188" s="2">
        <v>1</v>
      </c>
      <c r="F188" s="2">
        <v>2024</v>
      </c>
      <c r="G188" s="2">
        <v>2024</v>
      </c>
      <c r="H188" s="97">
        <v>540.76412155390994</v>
      </c>
      <c r="I188" s="97">
        <v>691.20651587581995</v>
      </c>
      <c r="J188" s="97">
        <v>293.07523326653001</v>
      </c>
      <c r="K188" s="97">
        <v>6277.0746953784101</v>
      </c>
      <c r="L188" s="97">
        <v>3036.7627486230399</v>
      </c>
      <c r="M188" s="97">
        <v>245.27001029585</v>
      </c>
      <c r="N188" s="97">
        <v>4628.4355782475504</v>
      </c>
      <c r="O188" s="97">
        <v>556.76246839952</v>
      </c>
      <c r="P188" s="97">
        <v>251.38838687762001</v>
      </c>
      <c r="Q188" s="97">
        <v>817.48051743256997</v>
      </c>
      <c r="R188" s="97">
        <v>0</v>
      </c>
      <c r="S188" s="97">
        <v>1283.33491000596</v>
      </c>
      <c r="T188" s="97">
        <v>1865.6056939482501</v>
      </c>
      <c r="U188" s="97">
        <v>6423.9952662913702</v>
      </c>
      <c r="V188" s="97">
        <v>6799.9952020151204</v>
      </c>
      <c r="W188" s="97">
        <v>1333.20496704417</v>
      </c>
      <c r="X188" s="97">
        <v>5564.9680690177702</v>
      </c>
      <c r="Y188" s="97">
        <v>0</v>
      </c>
      <c r="Z188" s="97">
        <v>0.20947823099999999</v>
      </c>
      <c r="AA188" s="97">
        <v>627.99836146995005</v>
      </c>
      <c r="AB188" s="97">
        <v>254.24667482130999</v>
      </c>
      <c r="AC188" s="97">
        <v>1977.7591302860201</v>
      </c>
      <c r="AD188" s="97">
        <v>994.05542937474002</v>
      </c>
      <c r="AE188" s="97">
        <v>0</v>
      </c>
      <c r="AF188" s="97">
        <v>9158.5769669617803</v>
      </c>
      <c r="AG188" s="97">
        <v>2254.66136283168</v>
      </c>
      <c r="AH188" s="69">
        <v>55876.831788249954</v>
      </c>
      <c r="AJ188" s="97">
        <v>6986.6480905182407</v>
      </c>
      <c r="AL188" s="97">
        <v>17768.471673788612</v>
      </c>
    </row>
    <row r="189" spans="4:38">
      <c r="D189" s="2">
        <v>2024</v>
      </c>
      <c r="E189" s="2">
        <v>2</v>
      </c>
      <c r="F189" s="2">
        <v>2024</v>
      </c>
      <c r="G189" s="2">
        <v>2024</v>
      </c>
      <c r="H189" s="97">
        <v>986.32064202700997</v>
      </c>
      <c r="I189" s="97">
        <v>592.88706733483002</v>
      </c>
      <c r="J189" s="97">
        <v>328.35659993847003</v>
      </c>
      <c r="K189" s="97">
        <v>4198.46511699438</v>
      </c>
      <c r="L189" s="97">
        <v>2578.2748794373701</v>
      </c>
      <c r="M189" s="97">
        <v>234.73229696438</v>
      </c>
      <c r="N189" s="97">
        <v>4153.7242368888301</v>
      </c>
      <c r="O189" s="97">
        <v>481.31157220799003</v>
      </c>
      <c r="P189" s="97">
        <v>305.10769097826</v>
      </c>
      <c r="Q189" s="97">
        <v>700.64397523180003</v>
      </c>
      <c r="R189" s="97">
        <v>0</v>
      </c>
      <c r="S189" s="97">
        <v>923.21886064012995</v>
      </c>
      <c r="T189" s="97">
        <v>1297.8414610953901</v>
      </c>
      <c r="U189" s="97">
        <v>5107.35988483847</v>
      </c>
      <c r="V189" s="97">
        <v>5987.4971448215601</v>
      </c>
      <c r="W189" s="97">
        <v>1136.1097353058001</v>
      </c>
      <c r="X189" s="97">
        <v>4697.0383682024603</v>
      </c>
      <c r="Y189" s="97">
        <v>0</v>
      </c>
      <c r="Z189" s="97">
        <v>1.79552769428</v>
      </c>
      <c r="AA189" s="97">
        <v>614.63868195638997</v>
      </c>
      <c r="AB189" s="97">
        <v>220.51900848898001</v>
      </c>
      <c r="AC189" s="97">
        <v>1823.9133881549899</v>
      </c>
      <c r="AD189" s="97">
        <v>805.05871304228003</v>
      </c>
      <c r="AE189" s="97">
        <v>0</v>
      </c>
      <c r="AF189" s="97">
        <v>8253.0355647215001</v>
      </c>
      <c r="AG189" s="97">
        <v>1946.0466073780001</v>
      </c>
      <c r="AH189" s="69">
        <v>47373.897024343547</v>
      </c>
      <c r="AJ189" s="97">
        <v>6171.4449189985498</v>
      </c>
      <c r="AL189" s="97">
        <v>15935.0101402727</v>
      </c>
    </row>
    <row r="190" spans="4:38">
      <c r="D190" s="2">
        <v>2024</v>
      </c>
      <c r="E190" s="2">
        <v>3</v>
      </c>
      <c r="F190" s="2">
        <v>2024</v>
      </c>
      <c r="G190" s="2">
        <v>2024</v>
      </c>
      <c r="H190" s="97">
        <v>1092.6295246567799</v>
      </c>
      <c r="I190" s="97">
        <v>757.84195280239999</v>
      </c>
      <c r="J190" s="97">
        <v>418.22754389881999</v>
      </c>
      <c r="K190" s="97">
        <v>6641.3049570422299</v>
      </c>
      <c r="L190" s="97">
        <v>2980.17114970682</v>
      </c>
      <c r="M190" s="97">
        <v>264.32623440424999</v>
      </c>
      <c r="N190" s="97">
        <v>6338.6969861563803</v>
      </c>
      <c r="O190" s="97">
        <v>589.57691141772</v>
      </c>
      <c r="P190" s="97">
        <v>592.63315846954004</v>
      </c>
      <c r="Q190" s="97">
        <v>871.14526754405995</v>
      </c>
      <c r="R190" s="97">
        <v>0</v>
      </c>
      <c r="S190" s="97">
        <v>1193.81167863271</v>
      </c>
      <c r="T190" s="97">
        <v>1574.1048042688301</v>
      </c>
      <c r="U190" s="97">
        <v>3225.9683622736302</v>
      </c>
      <c r="V190" s="97">
        <v>8519.2707243660698</v>
      </c>
      <c r="W190" s="97">
        <v>1510.24832657094</v>
      </c>
      <c r="X190" s="97">
        <v>7163.8552568626601</v>
      </c>
      <c r="Y190" s="97">
        <v>0</v>
      </c>
      <c r="Z190" s="97">
        <v>4.46886892798</v>
      </c>
      <c r="AA190" s="97">
        <v>751.41190438900003</v>
      </c>
      <c r="AB190" s="97">
        <v>253.82856325521001</v>
      </c>
      <c r="AC190" s="97">
        <v>1941.1005745438599</v>
      </c>
      <c r="AD190" s="97">
        <v>987.8863970909</v>
      </c>
      <c r="AE190" s="97">
        <v>0</v>
      </c>
      <c r="AF190" s="97">
        <v>9674.3916897568797</v>
      </c>
      <c r="AG190" s="97">
        <v>2673.24229551597</v>
      </c>
      <c r="AH190" s="69">
        <v>60020.14313255364</v>
      </c>
      <c r="AJ190" s="97">
        <v>9130.6265620719496</v>
      </c>
      <c r="AL190" s="97">
        <v>21146.04724539469</v>
      </c>
    </row>
    <row r="191" spans="4:38">
      <c r="D191" s="2">
        <v>2024</v>
      </c>
      <c r="E191" s="2">
        <v>4</v>
      </c>
      <c r="F191" s="2">
        <v>2024</v>
      </c>
      <c r="G191" s="2">
        <v>2024</v>
      </c>
      <c r="H191" s="97">
        <v>1154.5332810907501</v>
      </c>
      <c r="I191" s="97">
        <v>833.19049292294005</v>
      </c>
      <c r="J191" s="97">
        <v>457.66310133975003</v>
      </c>
      <c r="K191" s="97">
        <v>7523.0349521811104</v>
      </c>
      <c r="L191" s="97">
        <v>3209.8946741209702</v>
      </c>
      <c r="M191" s="97">
        <v>254.98742258953001</v>
      </c>
      <c r="N191" s="97">
        <v>8146.5018203718</v>
      </c>
      <c r="O191" s="97">
        <v>686.23442044414003</v>
      </c>
      <c r="P191" s="97">
        <v>716.08281273980003</v>
      </c>
      <c r="Q191" s="97">
        <v>974.72198803896003</v>
      </c>
      <c r="R191" s="97">
        <v>0</v>
      </c>
      <c r="S191" s="97">
        <v>1175.94075108928</v>
      </c>
      <c r="T191" s="97">
        <v>2441.9824530870901</v>
      </c>
      <c r="U191" s="97">
        <v>3215.3844765706299</v>
      </c>
      <c r="V191" s="97">
        <v>9643.8794779022992</v>
      </c>
      <c r="W191" s="97">
        <v>1862.86783546267</v>
      </c>
      <c r="X191" s="97">
        <v>8712.6949050550793</v>
      </c>
      <c r="Y191" s="97">
        <v>0</v>
      </c>
      <c r="Z191" s="97">
        <v>19.22212148262</v>
      </c>
      <c r="AA191" s="97">
        <v>604.82912706879995</v>
      </c>
      <c r="AB191" s="97">
        <v>284.80366177735999</v>
      </c>
      <c r="AC191" s="97">
        <v>2368.9840448457899</v>
      </c>
      <c r="AD191" s="97">
        <v>1135.52255606573</v>
      </c>
      <c r="AE191" s="97">
        <v>0</v>
      </c>
      <c r="AF191" s="97">
        <v>10294.642973710501</v>
      </c>
      <c r="AG191" s="97">
        <v>3797.0256808921099</v>
      </c>
      <c r="AH191" s="69">
        <v>69514.625030849711</v>
      </c>
      <c r="AJ191" s="97">
        <v>12363.871932828219</v>
      </c>
      <c r="AL191" s="97">
        <v>24417.899693672109</v>
      </c>
    </row>
    <row r="192" spans="4:38">
      <c r="D192" s="2">
        <v>2024</v>
      </c>
      <c r="E192" s="2">
        <v>5</v>
      </c>
      <c r="F192" s="2">
        <v>2024</v>
      </c>
      <c r="G192" s="2">
        <v>2025</v>
      </c>
      <c r="H192" s="97">
        <v>966.18780938738996</v>
      </c>
      <c r="I192" s="97">
        <v>906.45976978128999</v>
      </c>
      <c r="J192" s="97">
        <v>502.6555653657</v>
      </c>
      <c r="K192" s="97">
        <v>9264.1072668010402</v>
      </c>
      <c r="L192" s="97">
        <v>3634.8112558139701</v>
      </c>
      <c r="M192" s="97">
        <v>274.26449697733</v>
      </c>
      <c r="N192" s="97">
        <v>11762.1114888026</v>
      </c>
      <c r="O192" s="97">
        <v>745.76175471753004</v>
      </c>
      <c r="P192" s="97">
        <v>878.13854070911998</v>
      </c>
      <c r="Q192" s="97">
        <v>1169.4912559261099</v>
      </c>
      <c r="R192" s="97">
        <v>0</v>
      </c>
      <c r="S192" s="97">
        <v>1655.5897026088401</v>
      </c>
      <c r="T192" s="97">
        <v>2597.6704282567698</v>
      </c>
      <c r="U192" s="97">
        <v>3493.1056374172899</v>
      </c>
      <c r="V192" s="97">
        <v>12274.9569569048</v>
      </c>
      <c r="W192" s="97">
        <v>2347.7807939455301</v>
      </c>
      <c r="X192" s="97">
        <v>10143.0009067022</v>
      </c>
      <c r="Y192" s="97">
        <v>0</v>
      </c>
      <c r="Z192" s="97">
        <v>38.15496350339</v>
      </c>
      <c r="AA192" s="97">
        <v>791.30409426516997</v>
      </c>
      <c r="AB192" s="97">
        <v>325.84828051649998</v>
      </c>
      <c r="AC192" s="97">
        <v>3378.5967275806802</v>
      </c>
      <c r="AD192" s="97">
        <v>1313.30285006393</v>
      </c>
      <c r="AE192" s="97">
        <v>0</v>
      </c>
      <c r="AF192" s="97">
        <v>11737.650580937299</v>
      </c>
      <c r="AG192" s="97">
        <v>5071.9238775593603</v>
      </c>
      <c r="AH192" s="69">
        <v>85272.875004543836</v>
      </c>
      <c r="AJ192" s="97">
        <v>14311.908044482339</v>
      </c>
      <c r="AL192" s="97">
        <v>27439.35527090785</v>
      </c>
    </row>
    <row r="193" spans="4:38">
      <c r="D193" s="2">
        <v>2024</v>
      </c>
      <c r="E193" s="2">
        <v>6</v>
      </c>
      <c r="F193" s="2">
        <v>2024</v>
      </c>
      <c r="G193" s="2">
        <v>2025</v>
      </c>
      <c r="H193" s="97">
        <v>1119.5360206144001</v>
      </c>
      <c r="I193" s="97">
        <v>881.21157302605002</v>
      </c>
      <c r="J193" s="97">
        <v>539.99264773831999</v>
      </c>
      <c r="K193" s="97">
        <v>9543.0921480754496</v>
      </c>
      <c r="L193" s="97">
        <v>3702.4334206206399</v>
      </c>
      <c r="M193" s="97">
        <v>301.58683154335</v>
      </c>
      <c r="N193" s="97">
        <v>13553.6590853003</v>
      </c>
      <c r="O193" s="97">
        <v>733.78187869501005</v>
      </c>
      <c r="P193" s="97">
        <v>984.52969729840004</v>
      </c>
      <c r="Q193" s="97">
        <v>1321.8541128859999</v>
      </c>
      <c r="R193" s="97">
        <v>0</v>
      </c>
      <c r="S193" s="97">
        <v>1635.8642448486401</v>
      </c>
      <c r="T193" s="97">
        <v>2777.8709782404098</v>
      </c>
      <c r="U193" s="97">
        <v>3045.1955944664301</v>
      </c>
      <c r="V193" s="97">
        <v>15464.572239364599</v>
      </c>
      <c r="W193" s="97">
        <v>2554.4128917357598</v>
      </c>
      <c r="X193" s="97">
        <v>10966.151229933699</v>
      </c>
      <c r="Y193" s="97">
        <v>0</v>
      </c>
      <c r="Z193" s="97">
        <v>126.42509998481999</v>
      </c>
      <c r="AA193" s="97">
        <v>797.37667586224995</v>
      </c>
      <c r="AB193" s="97">
        <v>323.68803742496999</v>
      </c>
      <c r="AC193" s="97">
        <v>3952.51346092104</v>
      </c>
      <c r="AD193" s="97">
        <v>1295.7771901666299</v>
      </c>
      <c r="AE193" s="97">
        <v>0</v>
      </c>
      <c r="AF193" s="97">
        <v>11844.6343752948</v>
      </c>
      <c r="AG193" s="97">
        <v>5849.49116946103</v>
      </c>
      <c r="AH193" s="69">
        <v>93315.650603503003</v>
      </c>
      <c r="AJ193" s="97">
        <v>21474.801098948898</v>
      </c>
      <c r="AL193" s="97">
        <v>29178.222430919279</v>
      </c>
    </row>
    <row r="194" spans="4:38">
      <c r="D194" s="2">
        <v>2024</v>
      </c>
      <c r="E194" s="2">
        <v>7</v>
      </c>
      <c r="F194" s="2">
        <v>2025</v>
      </c>
      <c r="G194" s="2">
        <v>2025</v>
      </c>
      <c r="H194" s="97">
        <v>766.02819710864003</v>
      </c>
      <c r="I194" s="97">
        <v>958.45157948760004</v>
      </c>
      <c r="J194" s="97">
        <v>502.56684392986</v>
      </c>
      <c r="K194" s="97">
        <v>10187.5638639837</v>
      </c>
      <c r="L194" s="97">
        <v>4129.9447356435503</v>
      </c>
      <c r="M194" s="97">
        <v>294.70373878140998</v>
      </c>
      <c r="N194" s="97">
        <v>15490.596331250699</v>
      </c>
      <c r="O194" s="97">
        <v>843.20333897302999</v>
      </c>
      <c r="P194" s="97">
        <v>809.05583513889997</v>
      </c>
      <c r="Q194" s="97">
        <v>1359.4494539801599</v>
      </c>
      <c r="R194" s="97">
        <v>0</v>
      </c>
      <c r="S194" s="97">
        <v>1778.1963046436099</v>
      </c>
      <c r="T194" s="97">
        <v>3050.1997814893002</v>
      </c>
      <c r="U194" s="97">
        <v>3097.7780978041701</v>
      </c>
      <c r="V194" s="97">
        <v>17930.529105903901</v>
      </c>
      <c r="W194" s="97">
        <v>2990.3214684323002</v>
      </c>
      <c r="X194" s="97">
        <v>11431.413004710101</v>
      </c>
      <c r="Y194" s="97">
        <v>0</v>
      </c>
      <c r="Z194" s="97">
        <v>194.26571123183001</v>
      </c>
      <c r="AA194" s="97">
        <v>995.71581448448001</v>
      </c>
      <c r="AB194" s="97">
        <v>349.93566058049998</v>
      </c>
      <c r="AC194" s="97">
        <v>4947.2396852517504</v>
      </c>
      <c r="AD194" s="97">
        <v>1411.0643433791199</v>
      </c>
      <c r="AE194" s="97">
        <v>0</v>
      </c>
      <c r="AF194" s="97">
        <v>12779.9002114292</v>
      </c>
      <c r="AG194" s="97">
        <v>7021.2594434160901</v>
      </c>
      <c r="AH194" s="69">
        <v>103319.38255103389</v>
      </c>
      <c r="AJ194" s="97">
        <v>26829.02570973782</v>
      </c>
      <c r="AL194" s="97">
        <v>30213.196164557972</v>
      </c>
    </row>
    <row r="195" spans="4:38">
      <c r="D195" s="2">
        <v>2024</v>
      </c>
      <c r="E195" s="2">
        <v>8</v>
      </c>
      <c r="F195" s="2">
        <v>2025</v>
      </c>
      <c r="G195" s="2">
        <v>2025</v>
      </c>
      <c r="H195" s="97">
        <v>814.65596746431004</v>
      </c>
      <c r="I195" s="97">
        <v>1017.23713662553</v>
      </c>
      <c r="J195" s="97">
        <v>569.03072641241999</v>
      </c>
      <c r="K195" s="97">
        <v>10142.0257525612</v>
      </c>
      <c r="L195" s="97">
        <v>4264.4191818446898</v>
      </c>
      <c r="M195" s="97">
        <v>280.34791089075998</v>
      </c>
      <c r="N195" s="97">
        <v>15308.907485392499</v>
      </c>
      <c r="O195" s="97">
        <v>850.70247633625002</v>
      </c>
      <c r="P195" s="97">
        <v>879.83048972151005</v>
      </c>
      <c r="Q195" s="97">
        <v>1307.1485338426501</v>
      </c>
      <c r="R195" s="97">
        <v>0</v>
      </c>
      <c r="S195" s="97">
        <v>1744.2137451792701</v>
      </c>
      <c r="T195" s="97">
        <v>3161.5909091834801</v>
      </c>
      <c r="U195" s="97">
        <v>3202.5440828383198</v>
      </c>
      <c r="V195" s="97">
        <v>18267.0223399147</v>
      </c>
      <c r="W195" s="97">
        <v>3060.3518447227998</v>
      </c>
      <c r="X195" s="97">
        <v>11997.834717878401</v>
      </c>
      <c r="Y195" s="97">
        <v>0</v>
      </c>
      <c r="Z195" s="97">
        <v>248.32407459199001</v>
      </c>
      <c r="AA195" s="97">
        <v>1013.89431685546</v>
      </c>
      <c r="AB195" s="97">
        <v>355.08126194819999</v>
      </c>
      <c r="AC195" s="97">
        <v>5029.3938472977497</v>
      </c>
      <c r="AD195" s="97">
        <v>1319.4277039865599</v>
      </c>
      <c r="AE195" s="97">
        <v>0</v>
      </c>
      <c r="AF195" s="97">
        <v>12825.651644166999</v>
      </c>
      <c r="AG195" s="97">
        <v>6893.8318673105296</v>
      </c>
      <c r="AH195" s="69">
        <v>104553.46801696626</v>
      </c>
      <c r="AJ195" s="97">
        <v>26993.903089844818</v>
      </c>
      <c r="AL195" s="97">
        <v>31412.31895810186</v>
      </c>
    </row>
    <row r="196" spans="4:38">
      <c r="D196" s="2">
        <v>2024</v>
      </c>
      <c r="E196" s="2">
        <v>9</v>
      </c>
      <c r="F196" s="2">
        <v>2025</v>
      </c>
      <c r="G196" s="2">
        <v>2025</v>
      </c>
      <c r="H196" s="97">
        <v>613.76131773239001</v>
      </c>
      <c r="I196" s="97">
        <v>987.00456438316996</v>
      </c>
      <c r="J196" s="97">
        <v>563.49717535238995</v>
      </c>
      <c r="K196" s="97">
        <v>9652.2762523570509</v>
      </c>
      <c r="L196" s="97">
        <v>3826.5397573819</v>
      </c>
      <c r="M196" s="97">
        <v>244.2379666132</v>
      </c>
      <c r="N196" s="97">
        <v>13548.7967911411</v>
      </c>
      <c r="O196" s="97">
        <v>831.32351740753995</v>
      </c>
      <c r="P196" s="97">
        <v>750.07695632006005</v>
      </c>
      <c r="Q196" s="97">
        <v>1223.26734450515</v>
      </c>
      <c r="R196" s="97">
        <v>0</v>
      </c>
      <c r="S196" s="97">
        <v>1618.2091063733999</v>
      </c>
      <c r="T196" s="97">
        <v>2941.1224160914398</v>
      </c>
      <c r="U196" s="97">
        <v>3008.6425218275299</v>
      </c>
      <c r="V196" s="97">
        <v>16492.698251016001</v>
      </c>
      <c r="W196" s="97">
        <v>2757.5375695433199</v>
      </c>
      <c r="X196" s="97">
        <v>11357.8176081035</v>
      </c>
      <c r="Y196" s="97">
        <v>0</v>
      </c>
      <c r="Z196" s="97">
        <v>229.13340536747</v>
      </c>
      <c r="AA196" s="97">
        <v>984.99515924006005</v>
      </c>
      <c r="AB196" s="97">
        <v>331.09163395013002</v>
      </c>
      <c r="AC196" s="97">
        <v>4439.3230775659104</v>
      </c>
      <c r="AD196" s="97">
        <v>1367.27462104344</v>
      </c>
      <c r="AE196" s="97">
        <v>0</v>
      </c>
      <c r="AF196" s="97">
        <v>11853.433698488499</v>
      </c>
      <c r="AG196" s="97">
        <v>6162.53916666032</v>
      </c>
      <c r="AH196" s="69">
        <v>95784.599878464971</v>
      </c>
      <c r="AJ196" s="97">
        <v>21427.369603197181</v>
      </c>
      <c r="AL196" s="97">
        <v>30057.393667020981</v>
      </c>
    </row>
    <row r="197" spans="4:38">
      <c r="D197" s="2">
        <v>2024</v>
      </c>
      <c r="E197" s="2">
        <v>10</v>
      </c>
      <c r="F197" s="2">
        <v>2025</v>
      </c>
      <c r="G197" s="2">
        <v>2025</v>
      </c>
      <c r="H197" s="97">
        <v>381.13657846336997</v>
      </c>
      <c r="I197" s="97">
        <v>873.18782182366999</v>
      </c>
      <c r="J197" s="97">
        <v>701.24655697509002</v>
      </c>
      <c r="K197" s="97">
        <v>8415.01435710445</v>
      </c>
      <c r="L197" s="97">
        <v>3364.7324955167801</v>
      </c>
      <c r="M197" s="97">
        <v>257.49192174908001</v>
      </c>
      <c r="N197" s="97">
        <v>10244.3309070948</v>
      </c>
      <c r="O197" s="97">
        <v>682.45450341498997</v>
      </c>
      <c r="P197" s="97">
        <v>591.58055159551998</v>
      </c>
      <c r="Q197" s="97">
        <v>1046.5176955439999</v>
      </c>
      <c r="R197" s="97">
        <v>0</v>
      </c>
      <c r="S197" s="97">
        <v>1489.34454919677</v>
      </c>
      <c r="T197" s="97">
        <v>4433.8296346876396</v>
      </c>
      <c r="U197" s="97">
        <v>2954.56975535829</v>
      </c>
      <c r="V197" s="97">
        <v>10740.464175823099</v>
      </c>
      <c r="W197" s="97">
        <v>2087.0028167687801</v>
      </c>
      <c r="X197" s="97">
        <v>10457.588203183999</v>
      </c>
      <c r="Y197" s="97">
        <v>0</v>
      </c>
      <c r="Z197" s="97">
        <v>99.636202768390007</v>
      </c>
      <c r="AA197" s="97">
        <v>906.22164896579</v>
      </c>
      <c r="AB197" s="97">
        <v>316.73262472810001</v>
      </c>
      <c r="AC197" s="97">
        <v>3244.7895681087598</v>
      </c>
      <c r="AD197" s="97">
        <v>1283.0528547620399</v>
      </c>
      <c r="AE197" s="97">
        <v>0</v>
      </c>
      <c r="AF197" s="97">
        <v>10853.2565439146</v>
      </c>
      <c r="AG197" s="97">
        <v>4388.4641348796504</v>
      </c>
      <c r="AH197" s="69">
        <v>79812.64610242768</v>
      </c>
      <c r="AJ197" s="97">
        <v>12463.959118337059</v>
      </c>
      <c r="AL197" s="97">
        <v>28151.595259648508</v>
      </c>
    </row>
    <row r="198" spans="4:38">
      <c r="D198" s="2">
        <v>2024</v>
      </c>
      <c r="E198" s="2">
        <v>11</v>
      </c>
      <c r="F198" s="2">
        <v>2025</v>
      </c>
      <c r="G198" s="2">
        <v>2025</v>
      </c>
      <c r="H198" s="97">
        <v>482.33491136571001</v>
      </c>
      <c r="I198" s="97">
        <v>761.54466288943001</v>
      </c>
      <c r="J198" s="97">
        <v>680.46196166387006</v>
      </c>
      <c r="K198" s="97">
        <v>7098.7051740996003</v>
      </c>
      <c r="L198" s="97">
        <v>3106.7904083195699</v>
      </c>
      <c r="M198" s="97">
        <v>250.25104364634001</v>
      </c>
      <c r="N198" s="97">
        <v>6954.4650195907197</v>
      </c>
      <c r="O198" s="97">
        <v>606.94338758934998</v>
      </c>
      <c r="P198" s="97">
        <v>405.46112767734002</v>
      </c>
      <c r="Q198" s="97">
        <v>909.21217728321994</v>
      </c>
      <c r="R198" s="97">
        <v>0</v>
      </c>
      <c r="S198" s="97">
        <v>1311.8613797172</v>
      </c>
      <c r="T198" s="97">
        <v>3262.40483780878</v>
      </c>
      <c r="U198" s="97">
        <v>2747.5724462182402</v>
      </c>
      <c r="V198" s="97">
        <v>8937.3402578915102</v>
      </c>
      <c r="W198" s="97">
        <v>1619.72696103252</v>
      </c>
      <c r="X198" s="97">
        <v>8294.4092243555097</v>
      </c>
      <c r="Y198" s="97">
        <v>0</v>
      </c>
      <c r="Z198" s="97">
        <v>9.9337592770099992</v>
      </c>
      <c r="AA198" s="97">
        <v>814.76979857639003</v>
      </c>
      <c r="AB198" s="97">
        <v>282.10411822653998</v>
      </c>
      <c r="AC198" s="97">
        <v>2392.06534599627</v>
      </c>
      <c r="AD198" s="97">
        <v>1102.57764130189</v>
      </c>
      <c r="AE198" s="97">
        <v>0</v>
      </c>
      <c r="AF198" s="97">
        <v>9340.9175173035401</v>
      </c>
      <c r="AG198" s="97">
        <v>3564.4324760637201</v>
      </c>
      <c r="AH198" s="69">
        <v>64936.285637894267</v>
      </c>
      <c r="AJ198" s="97">
        <v>10609.548741661911</v>
      </c>
      <c r="AL198" s="97">
        <v>23572.11470704259</v>
      </c>
    </row>
    <row r="199" spans="4:38">
      <c r="D199" s="2">
        <v>2024</v>
      </c>
      <c r="E199" s="2">
        <v>12</v>
      </c>
      <c r="F199" s="2">
        <v>2025</v>
      </c>
      <c r="G199" s="2">
        <v>2025</v>
      </c>
      <c r="H199" s="97">
        <v>528.89740962133999</v>
      </c>
      <c r="I199" s="97">
        <v>629.74645579362004</v>
      </c>
      <c r="J199" s="97">
        <v>447.10233397013002</v>
      </c>
      <c r="K199" s="97">
        <v>5443.0081795497699</v>
      </c>
      <c r="L199" s="97">
        <v>2934.0314222746902</v>
      </c>
      <c r="M199" s="97">
        <v>249.40102752124</v>
      </c>
      <c r="N199" s="97">
        <v>4388.11007184346</v>
      </c>
      <c r="O199" s="97">
        <v>499.87649573036998</v>
      </c>
      <c r="P199" s="97">
        <v>309.82575582047002</v>
      </c>
      <c r="Q199" s="97">
        <v>794.00036514257999</v>
      </c>
      <c r="R199" s="97">
        <v>0</v>
      </c>
      <c r="S199" s="97">
        <v>1030.4117659358601</v>
      </c>
      <c r="T199" s="97">
        <v>2346.1549684667398</v>
      </c>
      <c r="U199" s="97">
        <v>2775.0312729408902</v>
      </c>
      <c r="V199" s="97">
        <v>6970.9094581711997</v>
      </c>
      <c r="W199" s="97">
        <v>1164.4075110044</v>
      </c>
      <c r="X199" s="97">
        <v>5855.2475082523997</v>
      </c>
      <c r="Y199" s="97">
        <v>0</v>
      </c>
      <c r="Z199" s="97">
        <v>24.207317196080002</v>
      </c>
      <c r="AA199" s="97">
        <v>428.17364815347003</v>
      </c>
      <c r="AB199" s="97">
        <v>182.46024309254</v>
      </c>
      <c r="AC199" s="97">
        <v>1685.65948548396</v>
      </c>
      <c r="AD199" s="97">
        <v>989.39589890710999</v>
      </c>
      <c r="AE199" s="97">
        <v>0</v>
      </c>
      <c r="AF199" s="97">
        <v>8602.5402278404999</v>
      </c>
      <c r="AG199" s="97">
        <v>2103.9708676983901</v>
      </c>
      <c r="AH199" s="69">
        <v>50382.569690411197</v>
      </c>
      <c r="AJ199" s="97">
        <v>7819.8353147422895</v>
      </c>
      <c r="AL199" s="97">
        <v>18408.374788672791</v>
      </c>
    </row>
    <row r="200" spans="4:38">
      <c r="D200" s="2">
        <v>2025</v>
      </c>
      <c r="E200" s="2">
        <v>1</v>
      </c>
      <c r="F200" s="2">
        <v>2025</v>
      </c>
      <c r="G200" s="2">
        <v>2025</v>
      </c>
      <c r="H200" s="97">
        <v>540.12192425824003</v>
      </c>
      <c r="I200" s="97">
        <v>684.92723236055997</v>
      </c>
      <c r="J200" s="97">
        <v>282.57532135412998</v>
      </c>
      <c r="K200" s="97">
        <v>6246.6698406906098</v>
      </c>
      <c r="L200" s="97">
        <v>2959.4821701688002</v>
      </c>
      <c r="M200" s="97">
        <v>242.24530658163999</v>
      </c>
      <c r="N200" s="97">
        <v>4711.1221944646204</v>
      </c>
      <c r="O200" s="97">
        <v>559.64113317598003</v>
      </c>
      <c r="P200" s="97">
        <v>252.96618252460999</v>
      </c>
      <c r="Q200" s="97">
        <v>812.65142168593002</v>
      </c>
      <c r="R200" s="97">
        <v>0</v>
      </c>
      <c r="S200" s="97">
        <v>1283.0215154441901</v>
      </c>
      <c r="T200" s="97">
        <v>1859.5175227895099</v>
      </c>
      <c r="U200" s="97">
        <v>6410.1574875331398</v>
      </c>
      <c r="V200" s="97">
        <v>6611.7317470124699</v>
      </c>
      <c r="W200" s="97">
        <v>1338.6094749506301</v>
      </c>
      <c r="X200" s="97">
        <v>5638.7365032288599</v>
      </c>
      <c r="Y200" s="97">
        <v>0</v>
      </c>
      <c r="Z200" s="97">
        <v>0.21140597172</v>
      </c>
      <c r="AA200" s="97">
        <v>625.47942996653001</v>
      </c>
      <c r="AB200" s="97">
        <v>253.38366485431001</v>
      </c>
      <c r="AC200" s="97">
        <v>1975.0649719487401</v>
      </c>
      <c r="AD200" s="97">
        <v>984.64208703664997</v>
      </c>
      <c r="AE200" s="97">
        <v>0</v>
      </c>
      <c r="AF200" s="97">
        <v>9051.8415375088298</v>
      </c>
      <c r="AG200" s="97">
        <v>2268.3322738489701</v>
      </c>
      <c r="AH200" s="69">
        <v>55593.132349359672</v>
      </c>
      <c r="AJ200" s="97">
        <v>6792.6994457092296</v>
      </c>
      <c r="AL200" s="97">
        <v>17763.345298447381</v>
      </c>
    </row>
    <row r="201" spans="4:38">
      <c r="D201" s="2">
        <v>2025</v>
      </c>
      <c r="E201" s="2">
        <v>2</v>
      </c>
      <c r="F201" s="2">
        <v>2025</v>
      </c>
      <c r="G201" s="2">
        <v>2025</v>
      </c>
      <c r="H201" s="97">
        <v>985.14931348701998</v>
      </c>
      <c r="I201" s="97">
        <v>587.50096939907996</v>
      </c>
      <c r="J201" s="97">
        <v>316.59267387490002</v>
      </c>
      <c r="K201" s="97">
        <v>4178.8293336959596</v>
      </c>
      <c r="L201" s="97">
        <v>2512.6620573006098</v>
      </c>
      <c r="M201" s="97">
        <v>231.83754578948</v>
      </c>
      <c r="N201" s="97">
        <v>4227.9301745195398</v>
      </c>
      <c r="O201" s="97">
        <v>483.73788437770997</v>
      </c>
      <c r="P201" s="97">
        <v>307.02264652837999</v>
      </c>
      <c r="Q201" s="97">
        <v>696.50506700274002</v>
      </c>
      <c r="R201" s="97">
        <v>0</v>
      </c>
      <c r="S201" s="97">
        <v>922.99340758964001</v>
      </c>
      <c r="T201" s="97">
        <v>1293.6061175939799</v>
      </c>
      <c r="U201" s="97">
        <v>5096.3582397258297</v>
      </c>
      <c r="V201" s="97">
        <v>5812.4306441654498</v>
      </c>
      <c r="W201" s="97">
        <v>1140.71526423709</v>
      </c>
      <c r="X201" s="97">
        <v>4762.9377933775904</v>
      </c>
      <c r="Y201" s="97">
        <v>0</v>
      </c>
      <c r="Z201" s="97">
        <v>1.8120511861899999</v>
      </c>
      <c r="AA201" s="97">
        <v>612.17333676730004</v>
      </c>
      <c r="AB201" s="97">
        <v>219.77048305644999</v>
      </c>
      <c r="AC201" s="97">
        <v>1821.42880275431</v>
      </c>
      <c r="AD201" s="97">
        <v>797.43510067199998</v>
      </c>
      <c r="AE201" s="97">
        <v>0</v>
      </c>
      <c r="AF201" s="97">
        <v>8156.8534505711596</v>
      </c>
      <c r="AG201" s="97">
        <v>1957.84626405529</v>
      </c>
      <c r="AH201" s="69">
        <v>47124.128621727687</v>
      </c>
      <c r="AJ201" s="97">
        <v>5990.7756225912499</v>
      </c>
      <c r="AL201" s="97">
        <v>15928.54865176457</v>
      </c>
    </row>
    <row r="202" spans="4:38">
      <c r="D202" s="2">
        <v>2025</v>
      </c>
      <c r="E202" s="2">
        <v>3</v>
      </c>
      <c r="F202" s="2">
        <v>2025</v>
      </c>
      <c r="G202" s="2">
        <v>2025</v>
      </c>
      <c r="H202" s="97">
        <v>1091.33194647446</v>
      </c>
      <c r="I202" s="97">
        <v>750.95731793262996</v>
      </c>
      <c r="J202" s="97">
        <v>403.24384049497002</v>
      </c>
      <c r="K202" s="97">
        <v>6609.0130612617504</v>
      </c>
      <c r="L202" s="97">
        <v>2904.3307336432199</v>
      </c>
      <c r="M202" s="97">
        <v>261.06652669681</v>
      </c>
      <c r="N202" s="97">
        <v>6451.93728002022</v>
      </c>
      <c r="O202" s="97">
        <v>592.65230942847995</v>
      </c>
      <c r="P202" s="97">
        <v>596.35271779089999</v>
      </c>
      <c r="Q202" s="97">
        <v>865.99915847295995</v>
      </c>
      <c r="R202" s="97">
        <v>0</v>
      </c>
      <c r="S202" s="97">
        <v>1193.5201459354</v>
      </c>
      <c r="T202" s="97">
        <v>1568.9679098536501</v>
      </c>
      <c r="U202" s="97">
        <v>3219.0193788719098</v>
      </c>
      <c r="V202" s="97">
        <v>8281.2870321307</v>
      </c>
      <c r="W202" s="97">
        <v>1516.37052775038</v>
      </c>
      <c r="X202" s="97">
        <v>7252.1198624996596</v>
      </c>
      <c r="Y202" s="97">
        <v>0</v>
      </c>
      <c r="Z202" s="97">
        <v>4.5099940634099998</v>
      </c>
      <c r="AA202" s="97">
        <v>748.39795525450995</v>
      </c>
      <c r="AB202" s="97">
        <v>252.96697251796999</v>
      </c>
      <c r="AC202" s="97">
        <v>1938.4563535078801</v>
      </c>
      <c r="AD202" s="97">
        <v>978.53147323840005</v>
      </c>
      <c r="AE202" s="97">
        <v>0</v>
      </c>
      <c r="AF202" s="97">
        <v>9561.6448781695308</v>
      </c>
      <c r="AG202" s="97">
        <v>2689.4512296610801</v>
      </c>
      <c r="AH202" s="69">
        <v>59732.128605670878</v>
      </c>
      <c r="AJ202" s="97">
        <v>8874.0218133693706</v>
      </c>
      <c r="AL202" s="97">
        <v>21143.380395674991</v>
      </c>
    </row>
    <row r="203" spans="4:38">
      <c r="D203" s="2">
        <v>2025</v>
      </c>
      <c r="E203" s="2">
        <v>4</v>
      </c>
      <c r="F203" s="2">
        <v>2025</v>
      </c>
      <c r="G203" s="2">
        <v>2025</v>
      </c>
      <c r="H203" s="97">
        <v>1153.1621876299801</v>
      </c>
      <c r="I203" s="97">
        <v>825.62135228679006</v>
      </c>
      <c r="J203" s="97">
        <v>441.26655293111997</v>
      </c>
      <c r="K203" s="97">
        <v>7486.1749001857397</v>
      </c>
      <c r="L203" s="97">
        <v>3128.20817513262</v>
      </c>
      <c r="M203" s="97">
        <v>251.84288240196</v>
      </c>
      <c r="N203" s="97">
        <v>8292.0383970713792</v>
      </c>
      <c r="O203" s="97">
        <v>689.88931158720004</v>
      </c>
      <c r="P203" s="97">
        <v>720.57718242351996</v>
      </c>
      <c r="Q203" s="97">
        <v>968.96402108289999</v>
      </c>
      <c r="R203" s="97">
        <v>0</v>
      </c>
      <c r="S203" s="97">
        <v>1175.6535825306401</v>
      </c>
      <c r="T203" s="97">
        <v>2434.0133483672398</v>
      </c>
      <c r="U203" s="97">
        <v>3208.45829167089</v>
      </c>
      <c r="V203" s="97">
        <v>9355.3509129254107</v>
      </c>
      <c r="W203" s="97">
        <v>1870.41947545376</v>
      </c>
      <c r="X203" s="97">
        <v>8815.0019304588404</v>
      </c>
      <c r="Y203" s="97">
        <v>0</v>
      </c>
      <c r="Z203" s="97">
        <v>19.399014643289998</v>
      </c>
      <c r="AA203" s="97">
        <v>602.40312847415998</v>
      </c>
      <c r="AB203" s="97">
        <v>283.83692976828002</v>
      </c>
      <c r="AC203" s="97">
        <v>2365.7569490799001</v>
      </c>
      <c r="AD203" s="97">
        <v>1124.7695716374999</v>
      </c>
      <c r="AE203" s="97">
        <v>0</v>
      </c>
      <c r="AF203" s="97">
        <v>10174.667660642999</v>
      </c>
      <c r="AG203" s="97">
        <v>3820.04856187529</v>
      </c>
      <c r="AH203" s="69">
        <v>69207.524320261407</v>
      </c>
      <c r="AJ203" s="97">
        <v>11992.496145383311</v>
      </c>
      <c r="AL203" s="97">
        <v>24417.615382775159</v>
      </c>
    </row>
    <row r="204" spans="4:38">
      <c r="D204" s="2">
        <v>2025</v>
      </c>
      <c r="E204" s="2">
        <v>5</v>
      </c>
      <c r="F204" s="2">
        <v>2025</v>
      </c>
      <c r="G204" s="2">
        <v>2026</v>
      </c>
      <c r="H204" s="97">
        <v>965.04039007170002</v>
      </c>
      <c r="I204" s="97">
        <v>898.22501249976995</v>
      </c>
      <c r="J204" s="97">
        <v>480.45900011342002</v>
      </c>
      <c r="K204" s="97">
        <v>9218.2268907173002</v>
      </c>
      <c r="L204" s="97">
        <v>3542.3113341297098</v>
      </c>
      <c r="M204" s="97">
        <v>270.88222924030998</v>
      </c>
      <c r="N204" s="97">
        <v>11972.2406311737</v>
      </c>
      <c r="O204" s="97">
        <v>749.77353154638001</v>
      </c>
      <c r="P204" s="97">
        <v>883.6500250867</v>
      </c>
      <c r="Q204" s="97">
        <v>1162.58273012116</v>
      </c>
      <c r="R204" s="97">
        <v>0</v>
      </c>
      <c r="S204" s="97">
        <v>1655.1854022151699</v>
      </c>
      <c r="T204" s="97">
        <v>2589.19325527617</v>
      </c>
      <c r="U204" s="97">
        <v>3485.5812198257399</v>
      </c>
      <c r="V204" s="97">
        <v>11923.6035602542</v>
      </c>
      <c r="W204" s="97">
        <v>2357.2981601249098</v>
      </c>
      <c r="X204" s="97">
        <v>10258.2756768905</v>
      </c>
      <c r="Y204" s="97">
        <v>0</v>
      </c>
      <c r="Z204" s="97">
        <v>38.506087706579997</v>
      </c>
      <c r="AA204" s="97">
        <v>788.13013564661003</v>
      </c>
      <c r="AB204" s="97">
        <v>324.74222745204003</v>
      </c>
      <c r="AC204" s="97">
        <v>3373.99430941837</v>
      </c>
      <c r="AD204" s="97">
        <v>1300.8663510962399</v>
      </c>
      <c r="AE204" s="97">
        <v>0</v>
      </c>
      <c r="AF204" s="97">
        <v>11600.8582408123</v>
      </c>
      <c r="AG204" s="97">
        <v>5102.6769747470998</v>
      </c>
      <c r="AH204" s="69">
        <v>84942.303376166092</v>
      </c>
      <c r="AJ204" s="97">
        <v>13898.51192429279</v>
      </c>
      <c r="AL204" s="97">
        <v>27441.271161678917</v>
      </c>
    </row>
    <row r="205" spans="4:38">
      <c r="D205" s="2">
        <v>2025</v>
      </c>
      <c r="E205" s="2">
        <v>6</v>
      </c>
      <c r="F205" s="2">
        <v>2025</v>
      </c>
      <c r="G205" s="2">
        <v>2026</v>
      </c>
      <c r="H205" s="97">
        <v>1118.20648898279</v>
      </c>
      <c r="I205" s="97">
        <v>873.20618364258996</v>
      </c>
      <c r="J205" s="97">
        <v>512.89165504389996</v>
      </c>
      <c r="K205" s="97">
        <v>9495.76637881434</v>
      </c>
      <c r="L205" s="97">
        <v>3608.2126269272098</v>
      </c>
      <c r="M205" s="97">
        <v>297.86762099484002</v>
      </c>
      <c r="N205" s="97">
        <v>13795.794076308899</v>
      </c>
      <c r="O205" s="97">
        <v>737.72183227958999</v>
      </c>
      <c r="P205" s="97">
        <v>990.70892733372</v>
      </c>
      <c r="Q205" s="97">
        <v>1314.04553526476</v>
      </c>
      <c r="R205" s="97">
        <v>0</v>
      </c>
      <c r="S205" s="97">
        <v>1635.4647614759499</v>
      </c>
      <c r="T205" s="97">
        <v>2768.8057432728801</v>
      </c>
      <c r="U205" s="97">
        <v>3038.63600947843</v>
      </c>
      <c r="V205" s="97">
        <v>15076.984710122701</v>
      </c>
      <c r="W205" s="97">
        <v>2564.7678971632999</v>
      </c>
      <c r="X205" s="97">
        <v>11088.889020831401</v>
      </c>
      <c r="Y205" s="97">
        <v>0</v>
      </c>
      <c r="Z205" s="97">
        <v>127.58853740999</v>
      </c>
      <c r="AA205" s="97">
        <v>794.17835982808003</v>
      </c>
      <c r="AB205" s="97">
        <v>322.58931704763</v>
      </c>
      <c r="AC205" s="97">
        <v>3947.1292374679101</v>
      </c>
      <c r="AD205" s="97">
        <v>1283.50665280575</v>
      </c>
      <c r="AE205" s="97">
        <v>0</v>
      </c>
      <c r="AF205" s="97">
        <v>11706.5952299864</v>
      </c>
      <c r="AG205" s="97">
        <v>5884.9589672387501</v>
      </c>
      <c r="AH205" s="69">
        <v>92984.515769721809</v>
      </c>
      <c r="AJ205" s="97">
        <v>21037.32348292536</v>
      </c>
      <c r="AL205" s="97">
        <v>29181.40455193201</v>
      </c>
    </row>
    <row r="206" spans="4:38">
      <c r="D206" s="2">
        <v>2025</v>
      </c>
      <c r="E206" s="2">
        <v>7</v>
      </c>
      <c r="F206" s="2">
        <v>2026</v>
      </c>
      <c r="G206" s="2">
        <v>2026</v>
      </c>
      <c r="H206" s="97">
        <v>765.57214280618996</v>
      </c>
      <c r="I206" s="97">
        <v>950.30763203216998</v>
      </c>
      <c r="J206" s="97">
        <v>484.84885405428997</v>
      </c>
      <c r="K206" s="97">
        <v>10142.905047836201</v>
      </c>
      <c r="L206" s="97">
        <v>4027.2309333886301</v>
      </c>
      <c r="M206" s="97">
        <v>291.24199489234002</v>
      </c>
      <c r="N206" s="97">
        <v>15776.6834500022</v>
      </c>
      <c r="O206" s="97">
        <v>848.30298422839996</v>
      </c>
      <c r="P206" s="97">
        <v>814.61645714020995</v>
      </c>
      <c r="Q206" s="97">
        <v>1352.22008470026</v>
      </c>
      <c r="R206" s="97">
        <v>0</v>
      </c>
      <c r="S206" s="97">
        <v>1778.8161494620999</v>
      </c>
      <c r="T206" s="97">
        <v>3042.0484844887701</v>
      </c>
      <c r="U206" s="97">
        <v>3092.9380510741898</v>
      </c>
      <c r="V206" s="97">
        <v>17491.303424107002</v>
      </c>
      <c r="W206" s="97">
        <v>3004.2237824361</v>
      </c>
      <c r="X206" s="97">
        <v>11565.1720894482</v>
      </c>
      <c r="Y206" s="97">
        <v>0</v>
      </c>
      <c r="Z206" s="97">
        <v>196.16970320659999</v>
      </c>
      <c r="AA206" s="97">
        <v>992.30997107040002</v>
      </c>
      <c r="AB206" s="97">
        <v>348.95462838743998</v>
      </c>
      <c r="AC206" s="97">
        <v>4943.4297826231405</v>
      </c>
      <c r="AD206" s="97">
        <v>1398.53081639993</v>
      </c>
      <c r="AE206" s="97">
        <v>0</v>
      </c>
      <c r="AF206" s="97">
        <v>12638.450597253201</v>
      </c>
      <c r="AG206" s="97">
        <v>7068.0204883329197</v>
      </c>
      <c r="AH206" s="69">
        <v>103014.29754937088</v>
      </c>
      <c r="AJ206" s="97">
        <v>26363.397642054631</v>
      </c>
      <c r="AL206" s="97">
        <v>30217.131945810652</v>
      </c>
    </row>
    <row r="207" spans="4:38">
      <c r="D207" s="2">
        <v>2025</v>
      </c>
      <c r="E207" s="2">
        <v>8</v>
      </c>
      <c r="F207" s="2">
        <v>2026</v>
      </c>
      <c r="G207" s="2">
        <v>2026</v>
      </c>
      <c r="H207" s="97">
        <v>814.17096265589998</v>
      </c>
      <c r="I207" s="97">
        <v>1008.59368924886</v>
      </c>
      <c r="J207" s="97">
        <v>542.92252595348998</v>
      </c>
      <c r="K207" s="97">
        <v>10097.5760039172</v>
      </c>
      <c r="L207" s="97">
        <v>4158.36093249433</v>
      </c>
      <c r="M207" s="97">
        <v>277.05479804682</v>
      </c>
      <c r="N207" s="97">
        <v>15591.6390949492</v>
      </c>
      <c r="O207" s="97">
        <v>855.85155446527995</v>
      </c>
      <c r="P207" s="97">
        <v>885.87754428323001</v>
      </c>
      <c r="Q207" s="97">
        <v>1300.1972938188501</v>
      </c>
      <c r="R207" s="97">
        <v>0</v>
      </c>
      <c r="S207" s="97">
        <v>1744.8217443352</v>
      </c>
      <c r="T207" s="97">
        <v>3153.1419326110899</v>
      </c>
      <c r="U207" s="97">
        <v>3197.5403470876099</v>
      </c>
      <c r="V207" s="97">
        <v>17823.448542538099</v>
      </c>
      <c r="W207" s="97">
        <v>3074.5797371940898</v>
      </c>
      <c r="X207" s="97">
        <v>12137.0681083658</v>
      </c>
      <c r="Y207" s="97">
        <v>0</v>
      </c>
      <c r="Z207" s="97">
        <v>250.75789084378999</v>
      </c>
      <c r="AA207" s="97">
        <v>1010.4262939202</v>
      </c>
      <c r="AB207" s="97">
        <v>354.08580424450003</v>
      </c>
      <c r="AC207" s="97">
        <v>5025.5206771951898</v>
      </c>
      <c r="AD207" s="97">
        <v>1307.70812308822</v>
      </c>
      <c r="AE207" s="97">
        <v>0</v>
      </c>
      <c r="AF207" s="97">
        <v>12683.695647124099</v>
      </c>
      <c r="AG207" s="97">
        <v>6939.7442544248797</v>
      </c>
      <c r="AH207" s="69">
        <v>104234.78350280592</v>
      </c>
      <c r="AJ207" s="97">
        <v>26509.020234415199</v>
      </c>
      <c r="AL207" s="97">
        <v>31417.127931729137</v>
      </c>
    </row>
    <row r="208" spans="4:38">
      <c r="D208" s="2">
        <v>2025</v>
      </c>
      <c r="E208" s="2">
        <v>9</v>
      </c>
      <c r="F208" s="2">
        <v>2026</v>
      </c>
      <c r="G208" s="2">
        <v>2026</v>
      </c>
      <c r="H208" s="97">
        <v>613.39591540034996</v>
      </c>
      <c r="I208" s="97">
        <v>978.61800268027002</v>
      </c>
      <c r="J208" s="97">
        <v>532.07589183079006</v>
      </c>
      <c r="K208" s="97">
        <v>9610.0749655423806</v>
      </c>
      <c r="L208" s="97">
        <v>3731.3717894988999</v>
      </c>
      <c r="M208" s="97">
        <v>241.36902001652999</v>
      </c>
      <c r="N208" s="97">
        <v>13799.0219053742</v>
      </c>
      <c r="O208" s="97">
        <v>836.34485316006999</v>
      </c>
      <c r="P208" s="97">
        <v>755.23221785435999</v>
      </c>
      <c r="Q208" s="97">
        <v>1216.7621733598901</v>
      </c>
      <c r="R208" s="97">
        <v>0</v>
      </c>
      <c r="S208" s="97">
        <v>1618.7731827508001</v>
      </c>
      <c r="T208" s="97">
        <v>2933.2626154075801</v>
      </c>
      <c r="U208" s="97">
        <v>3003.9417427724502</v>
      </c>
      <c r="V208" s="97">
        <v>16093.292970078999</v>
      </c>
      <c r="W208" s="97">
        <v>2770.3576471081501</v>
      </c>
      <c r="X208" s="97">
        <v>11490.8654141364</v>
      </c>
      <c r="Y208" s="97">
        <v>0</v>
      </c>
      <c r="Z208" s="97">
        <v>231.3791344887</v>
      </c>
      <c r="AA208" s="97">
        <v>981.62598579999997</v>
      </c>
      <c r="AB208" s="97">
        <v>330.16343031629998</v>
      </c>
      <c r="AC208" s="97">
        <v>4435.9043249405004</v>
      </c>
      <c r="AD208" s="97">
        <v>1355.13004845097</v>
      </c>
      <c r="AE208" s="97">
        <v>0</v>
      </c>
      <c r="AF208" s="97">
        <v>11722.238337368801</v>
      </c>
      <c r="AG208" s="97">
        <v>6203.5812009415304</v>
      </c>
      <c r="AH208" s="69">
        <v>95484.782769278914</v>
      </c>
      <c r="AJ208" s="97">
        <v>21011.959724106229</v>
      </c>
      <c r="AL208" s="97">
        <v>30061.215994043971</v>
      </c>
    </row>
    <row r="209" spans="4:38">
      <c r="D209" s="2">
        <v>2025</v>
      </c>
      <c r="E209" s="2">
        <v>10</v>
      </c>
      <c r="F209" s="2">
        <v>2026</v>
      </c>
      <c r="G209" s="2">
        <v>2026</v>
      </c>
      <c r="H209" s="97">
        <v>380.90966909230002</v>
      </c>
      <c r="I209" s="97">
        <v>865.76835912795002</v>
      </c>
      <c r="J209" s="97">
        <v>676.52411547934003</v>
      </c>
      <c r="K209" s="97">
        <v>8378.4933949113693</v>
      </c>
      <c r="L209" s="97">
        <v>3281.04990644907</v>
      </c>
      <c r="M209" s="97">
        <v>254.46728727960999</v>
      </c>
      <c r="N209" s="97">
        <v>10433.5276978494</v>
      </c>
      <c r="O209" s="97">
        <v>686.49452321011995</v>
      </c>
      <c r="P209" s="97">
        <v>595.64647101403</v>
      </c>
      <c r="Q209" s="97">
        <v>1040.9524552499299</v>
      </c>
      <c r="R209" s="97">
        <v>0</v>
      </c>
      <c r="S209" s="97">
        <v>1489.8637058834399</v>
      </c>
      <c r="T209" s="97">
        <v>4421.9807510763303</v>
      </c>
      <c r="U209" s="97">
        <v>2949.9534609590701</v>
      </c>
      <c r="V209" s="97">
        <v>10419.4987945344</v>
      </c>
      <c r="W209" s="97">
        <v>2096.7055088678899</v>
      </c>
      <c r="X209" s="97">
        <v>10581.935546483101</v>
      </c>
      <c r="Y209" s="97">
        <v>0</v>
      </c>
      <c r="Z209" s="97">
        <v>100.61273398053</v>
      </c>
      <c r="AA209" s="97">
        <v>903.12192011752995</v>
      </c>
      <c r="AB209" s="97">
        <v>315.84467606651998</v>
      </c>
      <c r="AC209" s="97">
        <v>3242.29073379077</v>
      </c>
      <c r="AD209" s="97">
        <v>1271.65636696448</v>
      </c>
      <c r="AE209" s="97">
        <v>0</v>
      </c>
      <c r="AF209" s="97">
        <v>10733.1312749147</v>
      </c>
      <c r="AG209" s="97">
        <v>4417.6909666440597</v>
      </c>
      <c r="AH209" s="69">
        <v>79538.120319945941</v>
      </c>
      <c r="AJ209" s="97">
        <v>12091.48923944775</v>
      </c>
      <c r="AL209" s="97">
        <v>28154.029798326628</v>
      </c>
    </row>
    <row r="210" spans="4:38">
      <c r="D210" s="2">
        <v>2025</v>
      </c>
      <c r="E210" s="2">
        <v>11</v>
      </c>
      <c r="F210" s="2">
        <v>2026</v>
      </c>
      <c r="G210" s="2">
        <v>2026</v>
      </c>
      <c r="H210" s="97">
        <v>482.04775364439001</v>
      </c>
      <c r="I210" s="97">
        <v>755.07383029624998</v>
      </c>
      <c r="J210" s="97">
        <v>656.47228090181</v>
      </c>
      <c r="K210" s="97">
        <v>7068.2274461567104</v>
      </c>
      <c r="L210" s="97">
        <v>3029.5229686626899</v>
      </c>
      <c r="M210" s="97">
        <v>247.31146430928001</v>
      </c>
      <c r="N210" s="97">
        <v>7082.9031259984504</v>
      </c>
      <c r="O210" s="97">
        <v>610.48565260707005</v>
      </c>
      <c r="P210" s="97">
        <v>408.24785260943997</v>
      </c>
      <c r="Q210" s="97">
        <v>904.37710926055001</v>
      </c>
      <c r="R210" s="97">
        <v>0</v>
      </c>
      <c r="S210" s="97">
        <v>1312.31866920581</v>
      </c>
      <c r="T210" s="97">
        <v>3253.6864479740102</v>
      </c>
      <c r="U210" s="97">
        <v>2743.2795696422399</v>
      </c>
      <c r="V210" s="97">
        <v>8670.2589868568393</v>
      </c>
      <c r="W210" s="97">
        <v>1627.2572393154501</v>
      </c>
      <c r="X210" s="97">
        <v>8397.8500542826005</v>
      </c>
      <c r="Y210" s="97">
        <v>0</v>
      </c>
      <c r="Z210" s="97">
        <v>10.03111973153</v>
      </c>
      <c r="AA210" s="97">
        <v>811.98288055007004</v>
      </c>
      <c r="AB210" s="97">
        <v>281.31324935277001</v>
      </c>
      <c r="AC210" s="97">
        <v>2390.2232003495401</v>
      </c>
      <c r="AD210" s="97">
        <v>1092.78419235057</v>
      </c>
      <c r="AE210" s="97">
        <v>0</v>
      </c>
      <c r="AF210" s="97">
        <v>9237.5310152954808</v>
      </c>
      <c r="AG210" s="97">
        <v>3588.1713207054099</v>
      </c>
      <c r="AH210" s="69">
        <v>64661.357430058953</v>
      </c>
      <c r="AJ210" s="97">
        <v>10292.495604905109</v>
      </c>
      <c r="AL210" s="97">
        <v>23571.214501756029</v>
      </c>
    </row>
    <row r="211" spans="4:38">
      <c r="D211" s="2">
        <v>2025</v>
      </c>
      <c r="E211" s="2">
        <v>12</v>
      </c>
      <c r="F211" s="2">
        <v>2026</v>
      </c>
      <c r="G211" s="2">
        <v>2026</v>
      </c>
      <c r="H211" s="97">
        <v>528.58253095222005</v>
      </c>
      <c r="I211" s="97">
        <v>624.39551041882999</v>
      </c>
      <c r="J211" s="97">
        <v>431.33974492888001</v>
      </c>
      <c r="K211" s="97">
        <v>5420.13183045813</v>
      </c>
      <c r="L211" s="97">
        <v>2861.0605854699502</v>
      </c>
      <c r="M211" s="97">
        <v>246.47143291711001</v>
      </c>
      <c r="N211" s="97">
        <v>4469.1516108760998</v>
      </c>
      <c r="O211" s="97">
        <v>502.71299635379</v>
      </c>
      <c r="P211" s="97">
        <v>311.95518105858002</v>
      </c>
      <c r="Q211" s="97">
        <v>789.77797803492001</v>
      </c>
      <c r="R211" s="97">
        <v>0</v>
      </c>
      <c r="S211" s="97">
        <v>1030.77094753598</v>
      </c>
      <c r="T211" s="97">
        <v>2339.8851476919499</v>
      </c>
      <c r="U211" s="97">
        <v>2770.6954940005899</v>
      </c>
      <c r="V211" s="97">
        <v>6762.5925199510102</v>
      </c>
      <c r="W211" s="97">
        <v>1169.8209620387699</v>
      </c>
      <c r="X211" s="97">
        <v>5935.1145296628702</v>
      </c>
      <c r="Y211" s="97">
        <v>0</v>
      </c>
      <c r="Z211" s="97">
        <v>24.444572331730001</v>
      </c>
      <c r="AA211" s="97">
        <v>426.70908127762999</v>
      </c>
      <c r="AB211" s="97">
        <v>181.94872228289</v>
      </c>
      <c r="AC211" s="97">
        <v>1684.36134775196</v>
      </c>
      <c r="AD211" s="97">
        <v>980.60776656557005</v>
      </c>
      <c r="AE211" s="97">
        <v>0</v>
      </c>
      <c r="AF211" s="97">
        <v>8507.3261826578291</v>
      </c>
      <c r="AG211" s="97">
        <v>2117.9831509705</v>
      </c>
      <c r="AH211" s="69">
        <v>50117.839826187788</v>
      </c>
      <c r="AJ211" s="97">
        <v>7586.1492856914101</v>
      </c>
      <c r="AL211" s="97">
        <v>18403.714386060459</v>
      </c>
    </row>
    <row r="212" spans="4:38">
      <c r="D212" s="2">
        <v>2026</v>
      </c>
      <c r="E212" s="2">
        <v>1</v>
      </c>
      <c r="F212" s="2">
        <v>2026</v>
      </c>
      <c r="G212" s="2">
        <v>2026</v>
      </c>
      <c r="H212" s="97">
        <v>539.43428745708002</v>
      </c>
      <c r="I212" s="97">
        <v>680.23292043939</v>
      </c>
      <c r="J212" s="97">
        <v>282.67726168159999</v>
      </c>
      <c r="K212" s="97">
        <v>6244.5334619043297</v>
      </c>
      <c r="L212" s="97">
        <v>2947.1774500707702</v>
      </c>
      <c r="M212" s="97">
        <v>239.94050615173001</v>
      </c>
      <c r="N212" s="97">
        <v>4799.1554457417596</v>
      </c>
      <c r="O212" s="97">
        <v>564.77476026345005</v>
      </c>
      <c r="P212" s="97">
        <v>257.51650223362998</v>
      </c>
      <c r="Q212" s="97">
        <v>808.64267735173996</v>
      </c>
      <c r="R212" s="97">
        <v>0</v>
      </c>
      <c r="S212" s="97">
        <v>1282.2157985122601</v>
      </c>
      <c r="T212" s="97">
        <v>1861.1759612411299</v>
      </c>
      <c r="U212" s="97">
        <v>6400.1420955952399</v>
      </c>
      <c r="V212" s="97">
        <v>6544.2770705352696</v>
      </c>
      <c r="W212" s="97">
        <v>1341.5145211019601</v>
      </c>
      <c r="X212" s="97">
        <v>5684.5026567782697</v>
      </c>
      <c r="Y212" s="97">
        <v>0</v>
      </c>
      <c r="Z212" s="97">
        <v>0.20891515175</v>
      </c>
      <c r="AA212" s="97">
        <v>622.64624210159002</v>
      </c>
      <c r="AB212" s="97">
        <v>251.69743108137001</v>
      </c>
      <c r="AC212" s="97">
        <v>1985.9668842271001</v>
      </c>
      <c r="AD212" s="97">
        <v>976.13825767614003</v>
      </c>
      <c r="AE212" s="97">
        <v>0</v>
      </c>
      <c r="AF212" s="97">
        <v>8988.9673285748704</v>
      </c>
      <c r="AG212" s="97">
        <v>2312.67183427399</v>
      </c>
      <c r="AH212" s="69">
        <v>55616.210270146417</v>
      </c>
      <c r="AJ212" s="97">
        <v>6723.2237276984297</v>
      </c>
      <c r="AL212" s="97">
        <v>17760.132967793081</v>
      </c>
    </row>
    <row r="213" spans="4:38">
      <c r="D213" s="2">
        <v>2026</v>
      </c>
      <c r="E213" s="2">
        <v>2</v>
      </c>
      <c r="F213" s="2">
        <v>2026</v>
      </c>
      <c r="G213" s="2">
        <v>2026</v>
      </c>
      <c r="H213" s="97">
        <v>983.89510607167995</v>
      </c>
      <c r="I213" s="97">
        <v>583.47439157585995</v>
      </c>
      <c r="J213" s="97">
        <v>316.70688611641998</v>
      </c>
      <c r="K213" s="97">
        <v>4177.08290699192</v>
      </c>
      <c r="L213" s="97">
        <v>2502.2150934270999</v>
      </c>
      <c r="M213" s="97">
        <v>229.63176817197001</v>
      </c>
      <c r="N213" s="97">
        <v>4306.9343743836298</v>
      </c>
      <c r="O213" s="97">
        <v>488.08421065954002</v>
      </c>
      <c r="P213" s="97">
        <v>312.54532622284</v>
      </c>
      <c r="Q213" s="97">
        <v>693.06926332779005</v>
      </c>
      <c r="R213" s="97">
        <v>0</v>
      </c>
      <c r="S213" s="97">
        <v>922.41378253457003</v>
      </c>
      <c r="T213" s="97">
        <v>1294.7598395139801</v>
      </c>
      <c r="U213" s="97">
        <v>5088.3955609108198</v>
      </c>
      <c r="V213" s="97">
        <v>5749.9911174838899</v>
      </c>
      <c r="W213" s="97">
        <v>1143.1908409830701</v>
      </c>
      <c r="X213" s="97">
        <v>4803.8745306429601</v>
      </c>
      <c r="Y213" s="97">
        <v>0</v>
      </c>
      <c r="Z213" s="97">
        <v>1.7907013006800001</v>
      </c>
      <c r="AA213" s="97">
        <v>609.40042052757997</v>
      </c>
      <c r="AB213" s="97">
        <v>218.30794042949</v>
      </c>
      <c r="AC213" s="97">
        <v>1831.48267810065</v>
      </c>
      <c r="AD213" s="97">
        <v>790.54807836057</v>
      </c>
      <c r="AE213" s="97">
        <v>0</v>
      </c>
      <c r="AF213" s="97">
        <v>8100.1958405180303</v>
      </c>
      <c r="AG213" s="97">
        <v>1996.11669018677</v>
      </c>
      <c r="AH213" s="69">
        <v>47144.107348441801</v>
      </c>
      <c r="AJ213" s="97">
        <v>5926.34434483309</v>
      </c>
      <c r="AL213" s="97">
        <v>15924.499701731509</v>
      </c>
    </row>
    <row r="214" spans="4:38">
      <c r="D214" s="2">
        <v>2026</v>
      </c>
      <c r="E214" s="2">
        <v>3</v>
      </c>
      <c r="F214" s="2">
        <v>2026</v>
      </c>
      <c r="G214" s="2">
        <v>2026</v>
      </c>
      <c r="H214" s="97">
        <v>1089.9425564590299</v>
      </c>
      <c r="I214" s="97">
        <v>745.81045309313004</v>
      </c>
      <c r="J214" s="97">
        <v>403.38931253745</v>
      </c>
      <c r="K214" s="97">
        <v>6606.8083520153295</v>
      </c>
      <c r="L214" s="97">
        <v>2892.2553181837902</v>
      </c>
      <c r="M214" s="97">
        <v>258.58265507322</v>
      </c>
      <c r="N214" s="97">
        <v>6572.4998535114601</v>
      </c>
      <c r="O214" s="97">
        <v>598.12834248764</v>
      </c>
      <c r="P214" s="97">
        <v>607.07982565255998</v>
      </c>
      <c r="Q214" s="97">
        <v>861.72725402869003</v>
      </c>
      <c r="R214" s="97">
        <v>0</v>
      </c>
      <c r="S214" s="97">
        <v>1192.77063442791</v>
      </c>
      <c r="T214" s="97">
        <v>1570.3672172972001</v>
      </c>
      <c r="U214" s="97">
        <v>3213.98990170262</v>
      </c>
      <c r="V214" s="97">
        <v>8196.0830160865207</v>
      </c>
      <c r="W214" s="97">
        <v>1519.66135038989</v>
      </c>
      <c r="X214" s="97">
        <v>7306.7826949091695</v>
      </c>
      <c r="Y214" s="97">
        <v>0</v>
      </c>
      <c r="Z214" s="97">
        <v>4.4568565705700003</v>
      </c>
      <c r="AA214" s="97">
        <v>745.00799244615996</v>
      </c>
      <c r="AB214" s="97">
        <v>251.28351177576999</v>
      </c>
      <c r="AC214" s="97">
        <v>1949.15619448603</v>
      </c>
      <c r="AD214" s="97">
        <v>970.08041799522005</v>
      </c>
      <c r="AE214" s="97">
        <v>0</v>
      </c>
      <c r="AF214" s="97">
        <v>9495.2295686072503</v>
      </c>
      <c r="AG214" s="97">
        <v>2742.0224894727498</v>
      </c>
      <c r="AH214" s="69">
        <v>59793.115769209362</v>
      </c>
      <c r="AJ214" s="97">
        <v>8782.1981540412016</v>
      </c>
      <c r="AL214" s="97">
        <v>21141.7092727987</v>
      </c>
    </row>
    <row r="215" spans="4:38">
      <c r="D215" s="2">
        <v>2026</v>
      </c>
      <c r="E215" s="2">
        <v>4</v>
      </c>
      <c r="F215" s="2">
        <v>2026</v>
      </c>
      <c r="G215" s="2">
        <v>2026</v>
      </c>
      <c r="H215" s="97">
        <v>1151.6940806668899</v>
      </c>
      <c r="I215" s="97">
        <v>819.96275970455997</v>
      </c>
      <c r="J215" s="97">
        <v>441.42574183939001</v>
      </c>
      <c r="K215" s="97">
        <v>7483.8047763029499</v>
      </c>
      <c r="L215" s="97">
        <v>3115.2019383012698</v>
      </c>
      <c r="M215" s="97">
        <v>249.44676752229</v>
      </c>
      <c r="N215" s="97">
        <v>8446.9855773136496</v>
      </c>
      <c r="O215" s="97">
        <v>696.37392822284005</v>
      </c>
      <c r="P215" s="97">
        <v>733.53882228514999</v>
      </c>
      <c r="Q215" s="97">
        <v>964.18419922337</v>
      </c>
      <c r="R215" s="97">
        <v>0</v>
      </c>
      <c r="S215" s="97">
        <v>1174.9152909383799</v>
      </c>
      <c r="T215" s="97">
        <v>2436.1841594938901</v>
      </c>
      <c r="U215" s="97">
        <v>3203.4453154109401</v>
      </c>
      <c r="V215" s="97">
        <v>9252.6351701754993</v>
      </c>
      <c r="W215" s="97">
        <v>1874.4786540269099</v>
      </c>
      <c r="X215" s="97">
        <v>8878.2829624890092</v>
      </c>
      <c r="Y215" s="97">
        <v>0</v>
      </c>
      <c r="Z215" s="97">
        <v>19.170452257800001</v>
      </c>
      <c r="AA215" s="97">
        <v>599.67446762357997</v>
      </c>
      <c r="AB215" s="97">
        <v>281.94803366577003</v>
      </c>
      <c r="AC215" s="97">
        <v>2378.8153927752101</v>
      </c>
      <c r="AD215" s="97">
        <v>1115.0555358136901</v>
      </c>
      <c r="AE215" s="97">
        <v>0</v>
      </c>
      <c r="AF215" s="97">
        <v>10103.994286868399</v>
      </c>
      <c r="AG215" s="97">
        <v>3894.7198417351801</v>
      </c>
      <c r="AH215" s="69">
        <v>69315.938154656629</v>
      </c>
      <c r="AJ215" s="97">
        <v>11860.328848111039</v>
      </c>
      <c r="AL215" s="97">
        <v>24417.437225588332</v>
      </c>
    </row>
    <row r="216" spans="4:38">
      <c r="D216" s="2">
        <v>2026</v>
      </c>
      <c r="E216" s="2">
        <v>5</v>
      </c>
      <c r="F216" s="2">
        <v>2026</v>
      </c>
      <c r="G216" s="2">
        <v>2027</v>
      </c>
      <c r="H216" s="97">
        <v>963.81178360895001</v>
      </c>
      <c r="I216" s="97">
        <v>892.06881343970997</v>
      </c>
      <c r="J216" s="97">
        <v>477.61594369689999</v>
      </c>
      <c r="K216" s="97">
        <v>9215.5301375427607</v>
      </c>
      <c r="L216" s="97">
        <v>3527.5833692492602</v>
      </c>
      <c r="M216" s="97">
        <v>268.30496783856</v>
      </c>
      <c r="N216" s="97">
        <v>12195.957024918</v>
      </c>
      <c r="O216" s="97">
        <v>756.87929280185995</v>
      </c>
      <c r="P216" s="97">
        <v>899.54499604648004</v>
      </c>
      <c r="Q216" s="97">
        <v>1156.8478026872899</v>
      </c>
      <c r="R216" s="97">
        <v>0</v>
      </c>
      <c r="S216" s="97">
        <v>1654.1459723318901</v>
      </c>
      <c r="T216" s="97">
        <v>2591.5024659184901</v>
      </c>
      <c r="U216" s="97">
        <v>3480.1352597045102</v>
      </c>
      <c r="V216" s="97">
        <v>11798.0687995265</v>
      </c>
      <c r="W216" s="97">
        <v>2362.41396131693</v>
      </c>
      <c r="X216" s="97">
        <v>10329.515352447999</v>
      </c>
      <c r="Y216" s="97">
        <v>0</v>
      </c>
      <c r="Z216" s="97">
        <v>38.052402639370001</v>
      </c>
      <c r="AA216" s="97">
        <v>784.56020092241999</v>
      </c>
      <c r="AB216" s="97">
        <v>322.58111216568</v>
      </c>
      <c r="AC216" s="97">
        <v>3392.61799548002</v>
      </c>
      <c r="AD216" s="97">
        <v>1289.63146116395</v>
      </c>
      <c r="AE216" s="97">
        <v>0</v>
      </c>
      <c r="AF216" s="97">
        <v>11520.278528736801</v>
      </c>
      <c r="AG216" s="97">
        <v>5202.4200576541098</v>
      </c>
      <c r="AH216" s="69">
        <v>85120.067701838445</v>
      </c>
      <c r="AJ216" s="97">
        <v>13750.92144943745</v>
      </c>
      <c r="AL216" s="97">
        <v>27442.471712603212</v>
      </c>
    </row>
    <row r="217" spans="4:38">
      <c r="D217" s="2">
        <v>2026</v>
      </c>
      <c r="E217" s="2">
        <v>6</v>
      </c>
      <c r="F217" s="2">
        <v>2026</v>
      </c>
      <c r="G217" s="2">
        <v>2027</v>
      </c>
      <c r="H217" s="97">
        <v>1116.78288461017</v>
      </c>
      <c r="I217" s="97">
        <v>867.22145708503001</v>
      </c>
      <c r="J217" s="97">
        <v>507.49140960399001</v>
      </c>
      <c r="K217" s="97">
        <v>9493.0172874150194</v>
      </c>
      <c r="L217" s="97">
        <v>3593.21066243625</v>
      </c>
      <c r="M217" s="97">
        <v>295.03361182202002</v>
      </c>
      <c r="N217" s="97">
        <v>14053.585862714801</v>
      </c>
      <c r="O217" s="97">
        <v>744.70258818033005</v>
      </c>
      <c r="P217" s="97">
        <v>1008.52965859892</v>
      </c>
      <c r="Q217" s="97">
        <v>1307.5634539519201</v>
      </c>
      <c r="R217" s="97">
        <v>0</v>
      </c>
      <c r="S217" s="97">
        <v>1634.4377158387299</v>
      </c>
      <c r="T217" s="97">
        <v>2771.2751439929202</v>
      </c>
      <c r="U217" s="97">
        <v>3033.8883678408101</v>
      </c>
      <c r="V217" s="97">
        <v>14936.861644770799</v>
      </c>
      <c r="W217" s="97">
        <v>2570.3339485383499</v>
      </c>
      <c r="X217" s="97">
        <v>11164.7089470376</v>
      </c>
      <c r="Y217" s="97">
        <v>0</v>
      </c>
      <c r="Z217" s="97">
        <v>126.08526824873</v>
      </c>
      <c r="AA217" s="97">
        <v>790.58102891061003</v>
      </c>
      <c r="AB217" s="97">
        <v>320.44252908674002</v>
      </c>
      <c r="AC217" s="97">
        <v>3968.9164988032899</v>
      </c>
      <c r="AD217" s="97">
        <v>1272.4216893431501</v>
      </c>
      <c r="AE217" s="97">
        <v>0</v>
      </c>
      <c r="AF217" s="97">
        <v>11625.2810674101</v>
      </c>
      <c r="AG217" s="97">
        <v>5999.99347815892</v>
      </c>
      <c r="AH217" s="69">
        <v>93202.366204399194</v>
      </c>
      <c r="AJ217" s="97">
        <v>20875.732378863708</v>
      </c>
      <c r="AL217" s="97">
        <v>29183.398558260953</v>
      </c>
    </row>
    <row r="218" spans="4:38">
      <c r="D218" s="2">
        <v>2026</v>
      </c>
      <c r="E218" s="2">
        <v>7</v>
      </c>
      <c r="F218" s="2">
        <v>2027</v>
      </c>
      <c r="G218" s="2">
        <v>2027</v>
      </c>
      <c r="H218" s="97">
        <v>759.98540682022997</v>
      </c>
      <c r="I218" s="97">
        <v>938.10147527260995</v>
      </c>
      <c r="J218" s="97">
        <v>482.09808731892002</v>
      </c>
      <c r="K218" s="97">
        <v>10078.870413726199</v>
      </c>
      <c r="L218" s="97">
        <v>3986.2954261978398</v>
      </c>
      <c r="M218" s="97">
        <v>286.73095805423998</v>
      </c>
      <c r="N218" s="97">
        <v>15974.5469269444</v>
      </c>
      <c r="O218" s="97">
        <v>851.26576096413999</v>
      </c>
      <c r="P218" s="97">
        <v>824.26748218816999</v>
      </c>
      <c r="Q218" s="97">
        <v>1337.4332945899801</v>
      </c>
      <c r="R218" s="97">
        <v>0</v>
      </c>
      <c r="S218" s="97">
        <v>1766.9759463380699</v>
      </c>
      <c r="T218" s="97">
        <v>3026.3954860437002</v>
      </c>
      <c r="U218" s="97">
        <v>3069.4780195293101</v>
      </c>
      <c r="V218" s="97">
        <v>17224.147921119999</v>
      </c>
      <c r="W218" s="97">
        <v>2992.58264269855</v>
      </c>
      <c r="X218" s="97">
        <v>11573.360935277</v>
      </c>
      <c r="Y218" s="97">
        <v>0</v>
      </c>
      <c r="Z218" s="97">
        <v>192.68903967273999</v>
      </c>
      <c r="AA218" s="97">
        <v>981.85664676057002</v>
      </c>
      <c r="AB218" s="97">
        <v>344.54148575847</v>
      </c>
      <c r="AC218" s="97">
        <v>4940.7328847854496</v>
      </c>
      <c r="AD218" s="97">
        <v>1378.0893269937201</v>
      </c>
      <c r="AE218" s="97">
        <v>0</v>
      </c>
      <c r="AF218" s="97">
        <v>12474.9577683716</v>
      </c>
      <c r="AG218" s="97">
        <v>7162.7126466642403</v>
      </c>
      <c r="AH218" s="69">
        <v>102648.11598209015</v>
      </c>
      <c r="AJ218" s="97">
        <v>26024.859271851717</v>
      </c>
      <c r="AL218" s="97">
        <v>30219.598216796498</v>
      </c>
    </row>
    <row r="219" spans="4:38">
      <c r="D219" s="2">
        <v>2026</v>
      </c>
      <c r="E219" s="2">
        <v>8</v>
      </c>
      <c r="F219" s="2">
        <v>2027</v>
      </c>
      <c r="G219" s="2">
        <v>2027</v>
      </c>
      <c r="H219" s="97">
        <v>808.22957847866996</v>
      </c>
      <c r="I219" s="97">
        <v>995.63888149745003</v>
      </c>
      <c r="J219" s="97">
        <v>535.51330358424002</v>
      </c>
      <c r="K219" s="97">
        <v>10033.823292544001</v>
      </c>
      <c r="L219" s="97">
        <v>4116.0925310369603</v>
      </c>
      <c r="M219" s="97">
        <v>272.76350619303997</v>
      </c>
      <c r="N219" s="97">
        <v>15787.1818357497</v>
      </c>
      <c r="O219" s="97">
        <v>858.84662268881004</v>
      </c>
      <c r="P219" s="97">
        <v>896.37282251430997</v>
      </c>
      <c r="Q219" s="97">
        <v>1285.9793830636499</v>
      </c>
      <c r="R219" s="97">
        <v>0</v>
      </c>
      <c r="S219" s="97">
        <v>1733.20781567011</v>
      </c>
      <c r="T219" s="97">
        <v>3136.9172977901999</v>
      </c>
      <c r="U219" s="97">
        <v>3173.2869038663198</v>
      </c>
      <c r="V219" s="97">
        <v>17552.523630194199</v>
      </c>
      <c r="W219" s="97">
        <v>3062.6659734577902</v>
      </c>
      <c r="X219" s="97">
        <v>12144.9418431708</v>
      </c>
      <c r="Y219" s="97">
        <v>0</v>
      </c>
      <c r="Z219" s="97">
        <v>246.30866228189001</v>
      </c>
      <c r="AA219" s="97">
        <v>999.78212622113006</v>
      </c>
      <c r="AB219" s="97">
        <v>349.60776890723002</v>
      </c>
      <c r="AC219" s="97">
        <v>5022.7789945085597</v>
      </c>
      <c r="AD219" s="97">
        <v>1288.5941347291</v>
      </c>
      <c r="AE219" s="97">
        <v>0</v>
      </c>
      <c r="AF219" s="97">
        <v>12519.617521718999</v>
      </c>
      <c r="AG219" s="97">
        <v>7032.7178617883001</v>
      </c>
      <c r="AH219" s="69">
        <v>103853.39229165546</v>
      </c>
      <c r="AJ219" s="97">
        <v>26163.164423265356</v>
      </c>
      <c r="AL219" s="97">
        <v>31420.141369562058</v>
      </c>
    </row>
    <row r="220" spans="4:38">
      <c r="D220" s="2">
        <v>2026</v>
      </c>
      <c r="E220" s="2">
        <v>9</v>
      </c>
      <c r="F220" s="2">
        <v>2027</v>
      </c>
      <c r="G220" s="2">
        <v>2027</v>
      </c>
      <c r="H220" s="97">
        <v>608.91968012141001</v>
      </c>
      <c r="I220" s="97">
        <v>966.04821543896003</v>
      </c>
      <c r="J220" s="97">
        <v>520.78499080970005</v>
      </c>
      <c r="K220" s="97">
        <v>9549.3542534145399</v>
      </c>
      <c r="L220" s="97">
        <v>3693.4435953508601</v>
      </c>
      <c r="M220" s="97">
        <v>237.63046390181</v>
      </c>
      <c r="N220" s="97">
        <v>13972.082514801499</v>
      </c>
      <c r="O220" s="97">
        <v>839.25647506367</v>
      </c>
      <c r="P220" s="97">
        <v>764.17969858305003</v>
      </c>
      <c r="Q220" s="97">
        <v>1203.45664190449</v>
      </c>
      <c r="R220" s="97">
        <v>0</v>
      </c>
      <c r="S220" s="97">
        <v>1607.9982618567501</v>
      </c>
      <c r="T220" s="97">
        <v>2918.1693795857</v>
      </c>
      <c r="U220" s="97">
        <v>2981.1567510006398</v>
      </c>
      <c r="V220" s="97">
        <v>15849.0296894482</v>
      </c>
      <c r="W220" s="97">
        <v>2759.6227209413601</v>
      </c>
      <c r="X220" s="97">
        <v>11499.0952024648</v>
      </c>
      <c r="Y220" s="97">
        <v>0</v>
      </c>
      <c r="Z220" s="97">
        <v>227.27374562004999</v>
      </c>
      <c r="AA220" s="97">
        <v>971.28521015562001</v>
      </c>
      <c r="AB220" s="97">
        <v>325.98793530828999</v>
      </c>
      <c r="AC220" s="97">
        <v>4433.48430861415</v>
      </c>
      <c r="AD220" s="97">
        <v>1335.32292214055</v>
      </c>
      <c r="AE220" s="97">
        <v>0</v>
      </c>
      <c r="AF220" s="97">
        <v>11570.5977630869</v>
      </c>
      <c r="AG220" s="97">
        <v>6286.6922352502697</v>
      </c>
      <c r="AH220" s="69">
        <v>95120.872654863299</v>
      </c>
      <c r="AJ220" s="97">
        <v>20727.67553293431</v>
      </c>
      <c r="AL220" s="97">
        <v>30063.611171425553</v>
      </c>
    </row>
    <row r="221" spans="4:38">
      <c r="D221" s="2">
        <v>2026</v>
      </c>
      <c r="E221" s="2">
        <v>10</v>
      </c>
      <c r="F221" s="2">
        <v>2027</v>
      </c>
      <c r="G221" s="2">
        <v>2027</v>
      </c>
      <c r="H221" s="97">
        <v>378.12999407967999</v>
      </c>
      <c r="I221" s="97">
        <v>854.64806086581996</v>
      </c>
      <c r="J221" s="97">
        <v>672.68588833498995</v>
      </c>
      <c r="K221" s="97">
        <v>8325.43247035075</v>
      </c>
      <c r="L221" s="97">
        <v>3247.6990894086898</v>
      </c>
      <c r="M221" s="97">
        <v>250.52585257191001</v>
      </c>
      <c r="N221" s="97">
        <v>10564.3799186987</v>
      </c>
      <c r="O221" s="97">
        <v>688.76511112343997</v>
      </c>
      <c r="P221" s="97">
        <v>602.70328770498998</v>
      </c>
      <c r="Q221" s="97">
        <v>1029.5694373191</v>
      </c>
      <c r="R221" s="97">
        <v>0</v>
      </c>
      <c r="S221" s="97">
        <v>1479.94683566045</v>
      </c>
      <c r="T221" s="97">
        <v>4399.2272485685098</v>
      </c>
      <c r="U221" s="97">
        <v>2927.5779719879902</v>
      </c>
      <c r="V221" s="97">
        <v>10240.9853419343</v>
      </c>
      <c r="W221" s="97">
        <v>2088.5809337413898</v>
      </c>
      <c r="X221" s="97">
        <v>10590.666149315601</v>
      </c>
      <c r="Y221" s="97">
        <v>0</v>
      </c>
      <c r="Z221" s="97">
        <v>98.827549680999994</v>
      </c>
      <c r="AA221" s="97">
        <v>893.60813249316004</v>
      </c>
      <c r="AB221" s="97">
        <v>311.85026679181999</v>
      </c>
      <c r="AC221" s="97">
        <v>3240.5218957059501</v>
      </c>
      <c r="AD221" s="97">
        <v>1253.0693255859001</v>
      </c>
      <c r="AE221" s="97">
        <v>0</v>
      </c>
      <c r="AF221" s="97">
        <v>10594.2859329648</v>
      </c>
      <c r="AG221" s="97">
        <v>4476.8759524774796</v>
      </c>
      <c r="AH221" s="69">
        <v>79210.562647366416</v>
      </c>
      <c r="AJ221" s="97">
        <v>11884.33018758021</v>
      </c>
      <c r="AL221" s="97">
        <v>28155.555348584618</v>
      </c>
    </row>
    <row r="222" spans="4:38">
      <c r="D222" s="2">
        <v>2026</v>
      </c>
      <c r="E222" s="2">
        <v>11</v>
      </c>
      <c r="F222" s="2">
        <v>2027</v>
      </c>
      <c r="G222" s="2">
        <v>2027</v>
      </c>
      <c r="H222" s="97">
        <v>478.53002699048</v>
      </c>
      <c r="I222" s="97">
        <v>745.37533980014996</v>
      </c>
      <c r="J222" s="97">
        <v>652.74781687989002</v>
      </c>
      <c r="K222" s="97">
        <v>7023.3156844801297</v>
      </c>
      <c r="L222" s="97">
        <v>2998.72884204825</v>
      </c>
      <c r="M222" s="97">
        <v>243.48086588753</v>
      </c>
      <c r="N222" s="97">
        <v>7171.73344599546</v>
      </c>
      <c r="O222" s="97">
        <v>612.43108761859003</v>
      </c>
      <c r="P222" s="97">
        <v>413.08449716377999</v>
      </c>
      <c r="Q222" s="97">
        <v>894.48756935023005</v>
      </c>
      <c r="R222" s="97">
        <v>0</v>
      </c>
      <c r="S222" s="97">
        <v>1303.5835789540399</v>
      </c>
      <c r="T222" s="97">
        <v>3236.9444567892601</v>
      </c>
      <c r="U222" s="97">
        <v>2722.4717085801999</v>
      </c>
      <c r="V222" s="97">
        <v>8521.7146185334404</v>
      </c>
      <c r="W222" s="97">
        <v>1620.95174069629</v>
      </c>
      <c r="X222" s="97">
        <v>8407.7840741570999</v>
      </c>
      <c r="Y222" s="97">
        <v>0</v>
      </c>
      <c r="Z222" s="97">
        <v>9.8531363218399992</v>
      </c>
      <c r="AA222" s="97">
        <v>803.42918197615995</v>
      </c>
      <c r="AB222" s="97">
        <v>277.75555046638999</v>
      </c>
      <c r="AC222" s="97">
        <v>2388.9192093829301</v>
      </c>
      <c r="AD222" s="97">
        <v>1076.81161868307</v>
      </c>
      <c r="AE222" s="97">
        <v>0</v>
      </c>
      <c r="AF222" s="97">
        <v>9118.0329750926194</v>
      </c>
      <c r="AG222" s="97">
        <v>3636.2430102797398</v>
      </c>
      <c r="AH222" s="69">
        <v>64358.410036127563</v>
      </c>
      <c r="AJ222" s="97">
        <v>10116.158051388011</v>
      </c>
      <c r="AL222" s="97">
        <v>23570.650407860339</v>
      </c>
    </row>
    <row r="223" spans="4:38">
      <c r="D223" s="2">
        <v>2026</v>
      </c>
      <c r="E223" s="2">
        <v>12</v>
      </c>
      <c r="F223" s="2">
        <v>2027</v>
      </c>
      <c r="G223" s="2">
        <v>2027</v>
      </c>
      <c r="H223" s="97">
        <v>524.72521838544003</v>
      </c>
      <c r="I223" s="97">
        <v>616.37550802882004</v>
      </c>
      <c r="J223" s="97">
        <v>428.89255955952001</v>
      </c>
      <c r="K223" s="97">
        <v>5385.4703539496404</v>
      </c>
      <c r="L223" s="97">
        <v>2831.9788247994202</v>
      </c>
      <c r="M223" s="97">
        <v>242.65384571153999</v>
      </c>
      <c r="N223" s="97">
        <v>4525.2015328709404</v>
      </c>
      <c r="O223" s="97">
        <v>504.19739844062002</v>
      </c>
      <c r="P223" s="97">
        <v>315.65101514079998</v>
      </c>
      <c r="Q223" s="97">
        <v>781.14160195452996</v>
      </c>
      <c r="R223" s="97">
        <v>0</v>
      </c>
      <c r="S223" s="97">
        <v>1023.90990267934</v>
      </c>
      <c r="T223" s="97">
        <v>2327.8451625420698</v>
      </c>
      <c r="U223" s="97">
        <v>2749.6796822975598</v>
      </c>
      <c r="V223" s="97">
        <v>6646.7315017706496</v>
      </c>
      <c r="W223" s="97">
        <v>1165.2879943661801</v>
      </c>
      <c r="X223" s="97">
        <v>5946.4055009528802</v>
      </c>
      <c r="Y223" s="97">
        <v>0</v>
      </c>
      <c r="Z223" s="97">
        <v>24.010849233190001</v>
      </c>
      <c r="AA223" s="97">
        <v>422.21398544811001</v>
      </c>
      <c r="AB223" s="97">
        <v>179.64766192354</v>
      </c>
      <c r="AC223" s="97">
        <v>1683.4424411069001</v>
      </c>
      <c r="AD223" s="97">
        <v>966.27480869518001</v>
      </c>
      <c r="AE223" s="97">
        <v>0</v>
      </c>
      <c r="AF223" s="97">
        <v>8397.2741780138695</v>
      </c>
      <c r="AG223" s="97">
        <v>2146.35833695161</v>
      </c>
      <c r="AH223" s="69">
        <v>49835.369864822351</v>
      </c>
      <c r="AJ223" s="97">
        <v>7456.1785713957697</v>
      </c>
      <c r="AL223" s="97">
        <v>18400.794046995121</v>
      </c>
    </row>
    <row r="224" spans="4:38">
      <c r="D224" s="2">
        <v>2027</v>
      </c>
      <c r="E224" s="2">
        <v>1</v>
      </c>
      <c r="F224" s="2">
        <v>2027</v>
      </c>
      <c r="G224" s="2">
        <v>2027</v>
      </c>
      <c r="H224" s="97">
        <v>535.52157044450996</v>
      </c>
      <c r="I224" s="97">
        <v>671.40062893385004</v>
      </c>
      <c r="J224" s="97">
        <v>281.01357556536999</v>
      </c>
      <c r="K224" s="97">
        <v>6204.6765085508696</v>
      </c>
      <c r="L224" s="97">
        <v>2917.2060110406301</v>
      </c>
      <c r="M224" s="97">
        <v>236.29062958467</v>
      </c>
      <c r="N224" s="97">
        <v>4857.7137882076604</v>
      </c>
      <c r="O224" s="97">
        <v>566.45754097228996</v>
      </c>
      <c r="P224" s="97">
        <v>260.48333885287002</v>
      </c>
      <c r="Q224" s="97">
        <v>800.01001139257005</v>
      </c>
      <c r="R224" s="97">
        <v>0</v>
      </c>
      <c r="S224" s="97">
        <v>1273.76098289949</v>
      </c>
      <c r="T224" s="97">
        <v>1851.64242948367</v>
      </c>
      <c r="U224" s="97">
        <v>6351.5968182650804</v>
      </c>
      <c r="V224" s="97">
        <v>6437.9171676336</v>
      </c>
      <c r="W224" s="97">
        <v>1336.3597918330399</v>
      </c>
      <c r="X224" s="97">
        <v>5695.4999271183897</v>
      </c>
      <c r="Y224" s="97">
        <v>0</v>
      </c>
      <c r="Z224" s="97">
        <v>0.20539951059</v>
      </c>
      <c r="AA224" s="97">
        <v>616.03002683218006</v>
      </c>
      <c r="AB224" s="97">
        <v>248.50142326712</v>
      </c>
      <c r="AC224" s="97">
        <v>1984.8212181516799</v>
      </c>
      <c r="AD224" s="97">
        <v>961.74882311809995</v>
      </c>
      <c r="AE224" s="97">
        <v>0</v>
      </c>
      <c r="AF224" s="97">
        <v>8872.4177474157605</v>
      </c>
      <c r="AG224" s="97">
        <v>2342.6883647243098</v>
      </c>
      <c r="AH224" s="69">
        <v>55303.963723798297</v>
      </c>
      <c r="AJ224" s="97">
        <v>6613.7804785461603</v>
      </c>
      <c r="AL224" s="97">
        <v>17756.965452855409</v>
      </c>
    </row>
    <row r="225" spans="1:38">
      <c r="D225" s="2">
        <v>2027</v>
      </c>
      <c r="E225" s="2">
        <v>2</v>
      </c>
      <c r="F225" s="2">
        <v>2027</v>
      </c>
      <c r="G225" s="2">
        <v>2027</v>
      </c>
      <c r="H225" s="97">
        <v>976.75854985041997</v>
      </c>
      <c r="I225" s="97">
        <v>575.89843375675002</v>
      </c>
      <c r="J225" s="97">
        <v>314.84291995863998</v>
      </c>
      <c r="K225" s="97">
        <v>4150.1097949994901</v>
      </c>
      <c r="L225" s="97">
        <v>2476.7687168911002</v>
      </c>
      <c r="M225" s="97">
        <v>226.13870389888999</v>
      </c>
      <c r="N225" s="97">
        <v>4359.4867330068701</v>
      </c>
      <c r="O225" s="97">
        <v>489.44904139495998</v>
      </c>
      <c r="P225" s="97">
        <v>316.14614757202003</v>
      </c>
      <c r="Q225" s="97">
        <v>685.67040150110995</v>
      </c>
      <c r="R225" s="97">
        <v>0</v>
      </c>
      <c r="S225" s="97">
        <v>916.33146904329999</v>
      </c>
      <c r="T225" s="97">
        <v>1288.1276702267501</v>
      </c>
      <c r="U225" s="97">
        <v>5049.7999219421199</v>
      </c>
      <c r="V225" s="97">
        <v>5653.3956305662496</v>
      </c>
      <c r="W225" s="97">
        <v>1138.7981645004199</v>
      </c>
      <c r="X225" s="97">
        <v>4815.4060559246</v>
      </c>
      <c r="Y225" s="97">
        <v>0</v>
      </c>
      <c r="Z225" s="97">
        <v>1.76056723364</v>
      </c>
      <c r="AA225" s="97">
        <v>602.92495485405004</v>
      </c>
      <c r="AB225" s="97">
        <v>215.53590624333</v>
      </c>
      <c r="AC225" s="97">
        <v>1830.4261309906799</v>
      </c>
      <c r="AD225" s="97">
        <v>778.89446295403002</v>
      </c>
      <c r="AE225" s="97">
        <v>0</v>
      </c>
      <c r="AF225" s="97">
        <v>7995.1699350930503</v>
      </c>
      <c r="AG225" s="97">
        <v>2022.02460177432</v>
      </c>
      <c r="AH225" s="69">
        <v>46879.864914176782</v>
      </c>
      <c r="AJ225" s="97">
        <v>5826.7101978423998</v>
      </c>
      <c r="AL225" s="97">
        <v>15920.507239220169</v>
      </c>
    </row>
    <row r="226" spans="1:38">
      <c r="D226" s="2">
        <v>2027</v>
      </c>
      <c r="E226" s="2">
        <v>3</v>
      </c>
      <c r="F226" s="2">
        <v>2027</v>
      </c>
      <c r="G226" s="2">
        <v>2027</v>
      </c>
      <c r="H226" s="97">
        <v>1082.03679873739</v>
      </c>
      <c r="I226" s="97">
        <v>736.12668870643995</v>
      </c>
      <c r="J226" s="97">
        <v>401.01518030369999</v>
      </c>
      <c r="K226" s="97">
        <v>6564.6937910000197</v>
      </c>
      <c r="L226" s="97">
        <v>2862.8424119719598</v>
      </c>
      <c r="M226" s="97">
        <v>254.64920178291001</v>
      </c>
      <c r="N226" s="97">
        <v>6652.6961925611704</v>
      </c>
      <c r="O226" s="97">
        <v>599.94940321449997</v>
      </c>
      <c r="P226" s="97">
        <v>614.07396638498994</v>
      </c>
      <c r="Q226" s="97">
        <v>852.52788360181</v>
      </c>
      <c r="R226" s="97">
        <v>0</v>
      </c>
      <c r="S226" s="97">
        <v>1184.90561217962</v>
      </c>
      <c r="T226" s="97">
        <v>1562.3232998768499</v>
      </c>
      <c r="U226" s="97">
        <v>3189.6116880967302</v>
      </c>
      <c r="V226" s="97">
        <v>8062.1601397276299</v>
      </c>
      <c r="W226" s="97">
        <v>1513.8220972782201</v>
      </c>
      <c r="X226" s="97">
        <v>7316.7957687409398</v>
      </c>
      <c r="Y226" s="97">
        <v>0</v>
      </c>
      <c r="Z226" s="97">
        <v>4.38185622596</v>
      </c>
      <c r="AA226" s="97">
        <v>737.09156587492998</v>
      </c>
      <c r="AB226" s="97">
        <v>248.09275983294</v>
      </c>
      <c r="AC226" s="97">
        <v>1948.0317637891001</v>
      </c>
      <c r="AD226" s="97">
        <v>955.78028317208998</v>
      </c>
      <c r="AE226" s="97">
        <v>0</v>
      </c>
      <c r="AF226" s="97">
        <v>9372.1158683590802</v>
      </c>
      <c r="AG226" s="97">
        <v>2777.6116294151102</v>
      </c>
      <c r="AH226" s="69">
        <v>59493.335850834097</v>
      </c>
      <c r="AJ226" s="97">
        <v>8638.1762015571803</v>
      </c>
      <c r="AL226" s="97">
        <v>21140.06146401347</v>
      </c>
    </row>
    <row r="227" spans="1:38">
      <c r="D227" s="2">
        <v>2027</v>
      </c>
      <c r="E227" s="2">
        <v>4</v>
      </c>
      <c r="F227" s="2">
        <v>2027</v>
      </c>
      <c r="G227" s="2">
        <v>2027</v>
      </c>
      <c r="H227" s="97">
        <v>1143.34041623086</v>
      </c>
      <c r="I227" s="97">
        <v>809.31618571527997</v>
      </c>
      <c r="J227" s="97">
        <v>438.82774766865998</v>
      </c>
      <c r="K227" s="97">
        <v>7436.2249901204004</v>
      </c>
      <c r="L227" s="97">
        <v>3083.5217675134099</v>
      </c>
      <c r="M227" s="97">
        <v>245.65228560629001</v>
      </c>
      <c r="N227" s="97">
        <v>8550.0540192162207</v>
      </c>
      <c r="O227" s="97">
        <v>698.60230356061004</v>
      </c>
      <c r="P227" s="97">
        <v>741.98989171453002</v>
      </c>
      <c r="Q227" s="97">
        <v>953.89104954413006</v>
      </c>
      <c r="R227" s="97">
        <v>0</v>
      </c>
      <c r="S227" s="97">
        <v>1167.16800521859</v>
      </c>
      <c r="T227" s="97">
        <v>2423.70525393353</v>
      </c>
      <c r="U227" s="97">
        <v>3179.1470828208198</v>
      </c>
      <c r="V227" s="97">
        <v>9094.9764283079803</v>
      </c>
      <c r="W227" s="97">
        <v>1867.27602607925</v>
      </c>
      <c r="X227" s="97">
        <v>8887.3426466224191</v>
      </c>
      <c r="Y227" s="97">
        <v>0</v>
      </c>
      <c r="Z227" s="97">
        <v>18.847850329069999</v>
      </c>
      <c r="AA227" s="97">
        <v>593.30234955542005</v>
      </c>
      <c r="AB227" s="97">
        <v>278.36790924837999</v>
      </c>
      <c r="AC227" s="97">
        <v>2377.4430999556098</v>
      </c>
      <c r="AD227" s="97">
        <v>1098.6182959708699</v>
      </c>
      <c r="AE227" s="97">
        <v>0</v>
      </c>
      <c r="AF227" s="97">
        <v>9972.9874360119102</v>
      </c>
      <c r="AG227" s="97">
        <v>3945.2700213985299</v>
      </c>
      <c r="AH227" s="69">
        <v>69005.873062342784</v>
      </c>
      <c r="AJ227" s="97">
        <v>11657.738154722199</v>
      </c>
      <c r="AL227" s="97">
        <v>24417.261553899611</v>
      </c>
    </row>
    <row r="228" spans="1:38">
      <c r="D228" s="2">
        <v>2027</v>
      </c>
      <c r="E228" s="2">
        <v>5</v>
      </c>
      <c r="F228" s="2">
        <v>2027</v>
      </c>
      <c r="G228" s="2">
        <v>2028</v>
      </c>
      <c r="H228" s="97">
        <v>956.82089917625001</v>
      </c>
      <c r="I228" s="97">
        <v>880.48599883818997</v>
      </c>
      <c r="J228" s="97">
        <v>471.82575442603002</v>
      </c>
      <c r="K228" s="97">
        <v>9157.1586665085197</v>
      </c>
      <c r="L228" s="97">
        <v>3491.70946899509</v>
      </c>
      <c r="M228" s="97">
        <v>264.22362271410998</v>
      </c>
      <c r="N228" s="97">
        <v>12344.769672526299</v>
      </c>
      <c r="O228" s="97">
        <v>759.35851624489999</v>
      </c>
      <c r="P228" s="97">
        <v>909.90861551075</v>
      </c>
      <c r="Q228" s="97">
        <v>1144.4978724574</v>
      </c>
      <c r="R228" s="97">
        <v>0</v>
      </c>
      <c r="S228" s="97">
        <v>1643.238682616</v>
      </c>
      <c r="T228" s="97">
        <v>2578.22797088263</v>
      </c>
      <c r="U228" s="97">
        <v>3453.7383252606501</v>
      </c>
      <c r="V228" s="97">
        <v>11602.429217819001</v>
      </c>
      <c r="W228" s="97">
        <v>2353.33645660107</v>
      </c>
      <c r="X228" s="97">
        <v>10337.6946103803</v>
      </c>
      <c r="Y228" s="97">
        <v>0</v>
      </c>
      <c r="Z228" s="97">
        <v>37.412053714930003</v>
      </c>
      <c r="AA228" s="97">
        <v>776.22349408934997</v>
      </c>
      <c r="AB228" s="97">
        <v>318.48503637030001</v>
      </c>
      <c r="AC228" s="97">
        <v>3390.6608594496302</v>
      </c>
      <c r="AD228" s="97">
        <v>1270.6207653240101</v>
      </c>
      <c r="AE228" s="97">
        <v>0</v>
      </c>
      <c r="AF228" s="97">
        <v>11370.908352132299</v>
      </c>
      <c r="AG228" s="97">
        <v>5269.9430835160802</v>
      </c>
      <c r="AH228" s="69">
        <v>84783.677995553793</v>
      </c>
      <c r="AJ228" s="97">
        <v>13521.6331760387</v>
      </c>
      <c r="AL228" s="97">
        <v>27443.655514457816</v>
      </c>
    </row>
    <row r="229" spans="1:38">
      <c r="D229" s="2">
        <v>2027</v>
      </c>
      <c r="E229" s="2">
        <v>6</v>
      </c>
      <c r="F229" s="2">
        <v>2027</v>
      </c>
      <c r="G229" s="2">
        <v>2028</v>
      </c>
      <c r="H229" s="97">
        <v>1108.6824440308999</v>
      </c>
      <c r="I229" s="97">
        <v>855.96126593772999</v>
      </c>
      <c r="J229" s="97">
        <v>498.98816870643998</v>
      </c>
      <c r="K229" s="97">
        <v>9432.9165849802102</v>
      </c>
      <c r="L229" s="97">
        <v>3556.6693627974801</v>
      </c>
      <c r="M229" s="97">
        <v>290.54568152815</v>
      </c>
      <c r="N229" s="97">
        <v>14225.064928797799</v>
      </c>
      <c r="O229" s="97">
        <v>747.13132844219001</v>
      </c>
      <c r="P229" s="97">
        <v>1020.1488857038401</v>
      </c>
      <c r="Q229" s="97">
        <v>1293.6045585899401</v>
      </c>
      <c r="R229" s="97">
        <v>0</v>
      </c>
      <c r="S229" s="97">
        <v>1623.6603805929799</v>
      </c>
      <c r="T229" s="97">
        <v>2757.07979645776</v>
      </c>
      <c r="U229" s="97">
        <v>3010.8762299842201</v>
      </c>
      <c r="V229" s="97">
        <v>14707.8209952251</v>
      </c>
      <c r="W229" s="97">
        <v>2560.45751751429</v>
      </c>
      <c r="X229" s="97">
        <v>11172.381514016301</v>
      </c>
      <c r="Y229" s="97">
        <v>0</v>
      </c>
      <c r="Z229" s="97">
        <v>123.96349510668</v>
      </c>
      <c r="AA229" s="97">
        <v>782.1803449885</v>
      </c>
      <c r="AB229" s="97">
        <v>316.37360862704003</v>
      </c>
      <c r="AC229" s="97">
        <v>3966.62690725724</v>
      </c>
      <c r="AD229" s="97">
        <v>1253.6646859319401</v>
      </c>
      <c r="AE229" s="97">
        <v>0</v>
      </c>
      <c r="AF229" s="97">
        <v>11474.549443883499</v>
      </c>
      <c r="AG229" s="97">
        <v>6077.86833453491</v>
      </c>
      <c r="AH229" s="69">
        <v>92857.216463635152</v>
      </c>
      <c r="AJ229" s="97">
        <v>20589.575505172172</v>
      </c>
      <c r="AL229" s="97">
        <v>29185.364745902472</v>
      </c>
    </row>
    <row r="230" spans="1:38">
      <c r="D230" s="2">
        <v>2027</v>
      </c>
      <c r="E230" s="2">
        <v>7</v>
      </c>
      <c r="F230" s="2">
        <v>2028</v>
      </c>
      <c r="G230" s="2">
        <v>2028</v>
      </c>
      <c r="H230" s="97">
        <v>754.55990349382</v>
      </c>
      <c r="I230" s="97">
        <v>926.02767473266999</v>
      </c>
      <c r="J230" s="97">
        <v>479.31595227984002</v>
      </c>
      <c r="K230" s="97">
        <v>10016.280208849699</v>
      </c>
      <c r="L230" s="97">
        <v>3946.2113825711799</v>
      </c>
      <c r="M230" s="97">
        <v>282.40186730265998</v>
      </c>
      <c r="N230" s="97">
        <v>16171.328704694</v>
      </c>
      <c r="O230" s="97">
        <v>854.23973542276997</v>
      </c>
      <c r="P230" s="97">
        <v>833.85992365919003</v>
      </c>
      <c r="Q230" s="97">
        <v>1323.30801697589</v>
      </c>
      <c r="R230" s="97">
        <v>0</v>
      </c>
      <c r="S230" s="97">
        <v>1755.52696655759</v>
      </c>
      <c r="T230" s="97">
        <v>3011.2403359886698</v>
      </c>
      <c r="U230" s="97">
        <v>3046.5470062076101</v>
      </c>
      <c r="V230" s="97">
        <v>16961.922142689298</v>
      </c>
      <c r="W230" s="97">
        <v>2981.4273027364202</v>
      </c>
      <c r="X230" s="97">
        <v>11582.010680032001</v>
      </c>
      <c r="Y230" s="97">
        <v>0</v>
      </c>
      <c r="Z230" s="97">
        <v>189.46828649768</v>
      </c>
      <c r="AA230" s="97">
        <v>971.53543166288</v>
      </c>
      <c r="AB230" s="97">
        <v>340.20576525958001</v>
      </c>
      <c r="AC230" s="97">
        <v>4938.4517605413203</v>
      </c>
      <c r="AD230" s="97">
        <v>1357.9311405117601</v>
      </c>
      <c r="AE230" s="97">
        <v>0</v>
      </c>
      <c r="AF230" s="97">
        <v>12314.6284597906</v>
      </c>
      <c r="AG230" s="97">
        <v>7256.5148322344703</v>
      </c>
      <c r="AH230" s="69">
        <v>102294.94348069161</v>
      </c>
      <c r="AJ230" s="97">
        <v>25692.82702264317</v>
      </c>
      <c r="AL230" s="97">
        <v>30222.030080458262</v>
      </c>
    </row>
    <row r="231" spans="1:38">
      <c r="D231" s="2">
        <v>2027</v>
      </c>
      <c r="E231" s="2">
        <v>8</v>
      </c>
      <c r="F231" s="2">
        <v>2028</v>
      </c>
      <c r="G231" s="2">
        <v>2028</v>
      </c>
      <c r="H231" s="97">
        <v>802.45966207344998</v>
      </c>
      <c r="I231" s="97">
        <v>982.82454788656003</v>
      </c>
      <c r="J231" s="97">
        <v>528.14681138954995</v>
      </c>
      <c r="K231" s="97">
        <v>9971.5086508897803</v>
      </c>
      <c r="L231" s="97">
        <v>4074.7033175077399</v>
      </c>
      <c r="M231" s="97">
        <v>268.64529733257001</v>
      </c>
      <c r="N231" s="97">
        <v>15981.655564582399</v>
      </c>
      <c r="O231" s="97">
        <v>861.85290382026005</v>
      </c>
      <c r="P231" s="97">
        <v>906.80439238936003</v>
      </c>
      <c r="Q231" s="97">
        <v>1272.39753500795</v>
      </c>
      <c r="R231" s="97">
        <v>0</v>
      </c>
      <c r="S231" s="97">
        <v>1721.9776338002901</v>
      </c>
      <c r="T231" s="97">
        <v>3121.20869242865</v>
      </c>
      <c r="U231" s="97">
        <v>3149.5803701159102</v>
      </c>
      <c r="V231" s="97">
        <v>17286.603267235299</v>
      </c>
      <c r="W231" s="97">
        <v>3051.2493864480002</v>
      </c>
      <c r="X231" s="97">
        <v>12153.310658721901</v>
      </c>
      <c r="Y231" s="97">
        <v>0</v>
      </c>
      <c r="Z231" s="97">
        <v>242.19166939304</v>
      </c>
      <c r="AA231" s="97">
        <v>989.27247961477997</v>
      </c>
      <c r="AB231" s="97">
        <v>345.20829414765001</v>
      </c>
      <c r="AC231" s="97">
        <v>5020.4599897769704</v>
      </c>
      <c r="AD231" s="97">
        <v>1269.7450511765201</v>
      </c>
      <c r="AE231" s="97">
        <v>0</v>
      </c>
      <c r="AF231" s="97">
        <v>12358.714241866201</v>
      </c>
      <c r="AG231" s="97">
        <v>7124.8176483463703</v>
      </c>
      <c r="AH231" s="69">
        <v>103485.3380659512</v>
      </c>
      <c r="AJ231" s="97">
        <v>25823.929172572971</v>
      </c>
      <c r="AL231" s="97">
        <v>31423.112766462418</v>
      </c>
    </row>
    <row r="232" spans="1:38">
      <c r="D232" s="2">
        <v>2027</v>
      </c>
      <c r="E232" s="2">
        <v>9</v>
      </c>
      <c r="F232" s="2">
        <v>2028</v>
      </c>
      <c r="G232" s="2">
        <v>2028</v>
      </c>
      <c r="H232" s="97">
        <v>604.57262855913996</v>
      </c>
      <c r="I232" s="97">
        <v>953.61472740741999</v>
      </c>
      <c r="J232" s="97">
        <v>509.60843956118998</v>
      </c>
      <c r="K232" s="97">
        <v>9490.0032162268999</v>
      </c>
      <c r="L232" s="97">
        <v>3656.30431228727</v>
      </c>
      <c r="M232" s="97">
        <v>234.04269699113999</v>
      </c>
      <c r="N232" s="97">
        <v>14144.1970197512</v>
      </c>
      <c r="O232" s="97">
        <v>842.17927063468005</v>
      </c>
      <c r="P232" s="97">
        <v>773.07286638404003</v>
      </c>
      <c r="Q232" s="97">
        <v>1190.7463562908599</v>
      </c>
      <c r="R232" s="97">
        <v>0</v>
      </c>
      <c r="S232" s="97">
        <v>1597.57936530913</v>
      </c>
      <c r="T232" s="97">
        <v>2903.55618873289</v>
      </c>
      <c r="U232" s="97">
        <v>2958.88555546306</v>
      </c>
      <c r="V232" s="97">
        <v>15609.2799341601</v>
      </c>
      <c r="W232" s="97">
        <v>2749.3357770888902</v>
      </c>
      <c r="X232" s="97">
        <v>11507.781448462099</v>
      </c>
      <c r="Y232" s="97">
        <v>0</v>
      </c>
      <c r="Z232" s="97">
        <v>223.47491700448001</v>
      </c>
      <c r="AA232" s="97">
        <v>961.07512133226999</v>
      </c>
      <c r="AB232" s="97">
        <v>321.88569325057</v>
      </c>
      <c r="AC232" s="97">
        <v>4431.43737979241</v>
      </c>
      <c r="AD232" s="97">
        <v>1315.79030698209</v>
      </c>
      <c r="AE232" s="97">
        <v>0</v>
      </c>
      <c r="AF232" s="97">
        <v>11421.891372759201</v>
      </c>
      <c r="AG232" s="97">
        <v>6369.0221430329802</v>
      </c>
      <c r="AH232" s="69">
        <v>94769.336737464007</v>
      </c>
      <c r="AJ232" s="97">
        <v>20448.785250674409</v>
      </c>
      <c r="AL232" s="97">
        <v>30065.972933320809</v>
      </c>
    </row>
    <row r="233" spans="1:38">
      <c r="D233" s="2">
        <v>2027</v>
      </c>
      <c r="E233" s="2">
        <v>10</v>
      </c>
      <c r="F233" s="2">
        <v>2028</v>
      </c>
      <c r="G233" s="2">
        <v>2028</v>
      </c>
      <c r="H233" s="97">
        <v>375.43054021874002</v>
      </c>
      <c r="I233" s="97">
        <v>843.64834442710003</v>
      </c>
      <c r="J233" s="97">
        <v>668.80389205775998</v>
      </c>
      <c r="K233" s="97">
        <v>8273.5684339207091</v>
      </c>
      <c r="L233" s="97">
        <v>3215.0419734482002</v>
      </c>
      <c r="M233" s="97">
        <v>246.74338988018999</v>
      </c>
      <c r="N233" s="97">
        <v>10694.516783971399</v>
      </c>
      <c r="O233" s="97">
        <v>691.04657125886001</v>
      </c>
      <c r="P233" s="97">
        <v>609.71726816235002</v>
      </c>
      <c r="Q233" s="97">
        <v>1018.69565827985</v>
      </c>
      <c r="R233" s="97">
        <v>0</v>
      </c>
      <c r="S233" s="97">
        <v>1470.3576381205601</v>
      </c>
      <c r="T233" s="97">
        <v>4377.1974281482399</v>
      </c>
      <c r="U233" s="97">
        <v>2905.7070450587698</v>
      </c>
      <c r="V233" s="97">
        <v>10065.687641565501</v>
      </c>
      <c r="W233" s="97">
        <v>2080.7954076136002</v>
      </c>
      <c r="X233" s="97">
        <v>10599.7988837229</v>
      </c>
      <c r="Y233" s="97">
        <v>0</v>
      </c>
      <c r="Z233" s="97">
        <v>97.175669818200006</v>
      </c>
      <c r="AA233" s="97">
        <v>884.21458020735997</v>
      </c>
      <c r="AB233" s="97">
        <v>307.92593358317998</v>
      </c>
      <c r="AC233" s="97">
        <v>3239.02575470171</v>
      </c>
      <c r="AD233" s="97">
        <v>1234.7398859442101</v>
      </c>
      <c r="AE233" s="97">
        <v>0</v>
      </c>
      <c r="AF233" s="97">
        <v>10458.127192383799</v>
      </c>
      <c r="AG233" s="97">
        <v>4535.5046829019402</v>
      </c>
      <c r="AH233" s="69">
        <v>78893.470599395121</v>
      </c>
      <c r="AJ233" s="97">
        <v>11680.90291151764</v>
      </c>
      <c r="AL233" s="97">
        <v>28157.059615657508</v>
      </c>
    </row>
    <row r="234" spans="1:38">
      <c r="D234" s="2">
        <v>2027</v>
      </c>
      <c r="E234" s="2">
        <v>11</v>
      </c>
      <c r="F234" s="2">
        <v>2028</v>
      </c>
      <c r="G234" s="2">
        <v>2028</v>
      </c>
      <c r="H234" s="97">
        <v>475.11382158715998</v>
      </c>
      <c r="I234" s="97">
        <v>735.78201389953995</v>
      </c>
      <c r="J234" s="97">
        <v>648.98088102016004</v>
      </c>
      <c r="K234" s="97">
        <v>6979.4169849671598</v>
      </c>
      <c r="L234" s="97">
        <v>2968.5752370396399</v>
      </c>
      <c r="M234" s="97">
        <v>239.80476906193999</v>
      </c>
      <c r="N234" s="97">
        <v>7260.0781398076297</v>
      </c>
      <c r="O234" s="97">
        <v>614.38724194954</v>
      </c>
      <c r="P234" s="97">
        <v>417.89178235610001</v>
      </c>
      <c r="Q234" s="97">
        <v>885.04045502272004</v>
      </c>
      <c r="R234" s="97">
        <v>0</v>
      </c>
      <c r="S234" s="97">
        <v>1295.13711307626</v>
      </c>
      <c r="T234" s="97">
        <v>3220.7349497407999</v>
      </c>
      <c r="U234" s="97">
        <v>2702.1330599173998</v>
      </c>
      <c r="V234" s="97">
        <v>8375.8461375278603</v>
      </c>
      <c r="W234" s="97">
        <v>1614.9093786670201</v>
      </c>
      <c r="X234" s="97">
        <v>8417.9896843643492</v>
      </c>
      <c r="Y234" s="97">
        <v>0</v>
      </c>
      <c r="Z234" s="97">
        <v>9.6884434044500001</v>
      </c>
      <c r="AA234" s="97">
        <v>794.98358512625998</v>
      </c>
      <c r="AB234" s="97">
        <v>274.26026620131</v>
      </c>
      <c r="AC234" s="97">
        <v>2387.8162512484</v>
      </c>
      <c r="AD234" s="97">
        <v>1061.06041229161</v>
      </c>
      <c r="AE234" s="97">
        <v>0</v>
      </c>
      <c r="AF234" s="97">
        <v>9000.8471737729196</v>
      </c>
      <c r="AG234" s="97">
        <v>3683.8628937588801</v>
      </c>
      <c r="AH234" s="69">
        <v>64064.340675809108</v>
      </c>
      <c r="AJ234" s="97">
        <v>9942.9970533232408</v>
      </c>
      <c r="AL234" s="97">
        <v>23570.09418372501</v>
      </c>
    </row>
    <row r="235" spans="1:38">
      <c r="D235" s="2">
        <v>2027</v>
      </c>
      <c r="E235" s="2">
        <v>12</v>
      </c>
      <c r="F235" s="2">
        <v>2028</v>
      </c>
      <c r="G235" s="2">
        <v>2028</v>
      </c>
      <c r="H235" s="97">
        <v>520.97922748580004</v>
      </c>
      <c r="I235" s="97">
        <v>608.44246971920995</v>
      </c>
      <c r="J235" s="97">
        <v>426.41746776939999</v>
      </c>
      <c r="K235" s="97">
        <v>5351.5907172560201</v>
      </c>
      <c r="L235" s="97">
        <v>2803.50196831332</v>
      </c>
      <c r="M235" s="97">
        <v>238.99023531371</v>
      </c>
      <c r="N235" s="97">
        <v>4580.9450357311998</v>
      </c>
      <c r="O235" s="97">
        <v>505.69230304682998</v>
      </c>
      <c r="P235" s="97">
        <v>319.32441479981998</v>
      </c>
      <c r="Q235" s="97">
        <v>772.89158901695998</v>
      </c>
      <c r="R235" s="97">
        <v>0</v>
      </c>
      <c r="S235" s="97">
        <v>1017.27556009132</v>
      </c>
      <c r="T235" s="97">
        <v>2316.1881127923202</v>
      </c>
      <c r="U235" s="97">
        <v>2729.1377722320699</v>
      </c>
      <c r="V235" s="97">
        <v>6532.9576110437001</v>
      </c>
      <c r="W235" s="97">
        <v>1160.94419328096</v>
      </c>
      <c r="X235" s="97">
        <v>5957.8208666185801</v>
      </c>
      <c r="Y235" s="97">
        <v>0</v>
      </c>
      <c r="Z235" s="97">
        <v>23.6095133864</v>
      </c>
      <c r="AA235" s="97">
        <v>417.77569868248003</v>
      </c>
      <c r="AB235" s="97">
        <v>177.38697030127</v>
      </c>
      <c r="AC235" s="97">
        <v>1682.66519986444</v>
      </c>
      <c r="AD235" s="97">
        <v>952.14049431877004</v>
      </c>
      <c r="AE235" s="97">
        <v>0</v>
      </c>
      <c r="AF235" s="97">
        <v>8289.3516352746792</v>
      </c>
      <c r="AG235" s="97">
        <v>2174.4668361969002</v>
      </c>
      <c r="AH235" s="69">
        <v>49560.495892536157</v>
      </c>
      <c r="AJ235" s="97">
        <v>7328.5491574805801</v>
      </c>
      <c r="AL235" s="97">
        <v>18397.91445002706</v>
      </c>
    </row>
    <row r="236" spans="1:38">
      <c r="D236" s="2">
        <v>2028</v>
      </c>
      <c r="E236" s="2">
        <v>1</v>
      </c>
      <c r="F236" s="2">
        <v>2028</v>
      </c>
      <c r="G236" s="2">
        <v>2028</v>
      </c>
      <c r="H236" s="97">
        <v>531.70550603450999</v>
      </c>
      <c r="I236" s="97">
        <v>662.73612990481001</v>
      </c>
      <c r="J236" s="97">
        <v>279.44828138187</v>
      </c>
      <c r="K236" s="97">
        <v>6165.8383067084296</v>
      </c>
      <c r="L236" s="97">
        <v>2887.8501339374002</v>
      </c>
      <c r="M236" s="97">
        <v>232.70435943574</v>
      </c>
      <c r="N236" s="97">
        <v>4915.91300514877</v>
      </c>
      <c r="O236" s="97">
        <v>568.07590467242005</v>
      </c>
      <c r="P236" s="97">
        <v>263.41039031320003</v>
      </c>
      <c r="Q236" s="97">
        <v>791.77213941799005</v>
      </c>
      <c r="R236" s="97">
        <v>0</v>
      </c>
      <c r="S236" s="97">
        <v>1265.5158406275</v>
      </c>
      <c r="T236" s="97">
        <v>1842.31032405113</v>
      </c>
      <c r="U236" s="97">
        <v>6304.1462255822198</v>
      </c>
      <c r="V236" s="97">
        <v>6333.5263219988001</v>
      </c>
      <c r="W236" s="97">
        <v>1331.3581608857601</v>
      </c>
      <c r="X236" s="97">
        <v>5706.6790296384597</v>
      </c>
      <c r="Y236" s="97">
        <v>0</v>
      </c>
      <c r="Z236" s="97">
        <v>0.20194587477000001</v>
      </c>
      <c r="AA236" s="97">
        <v>609.59979265059997</v>
      </c>
      <c r="AB236" s="97">
        <v>245.37396781686999</v>
      </c>
      <c r="AC236" s="97">
        <v>1983.7911107681</v>
      </c>
      <c r="AD236" s="97">
        <v>947.70561600850999</v>
      </c>
      <c r="AE236" s="97">
        <v>0</v>
      </c>
      <c r="AF236" s="97">
        <v>8758.1336262497407</v>
      </c>
      <c r="AG236" s="97">
        <v>2372.36293858507</v>
      </c>
      <c r="AH236" s="69">
        <v>55000.159057692668</v>
      </c>
      <c r="AJ236" s="97">
        <v>6506.3627507788096</v>
      </c>
      <c r="AL236" s="97">
        <v>17753.838030610339</v>
      </c>
    </row>
    <row r="237" spans="1:38">
      <c r="D237" s="2">
        <v>2028</v>
      </c>
      <c r="E237" s="2">
        <v>2</v>
      </c>
      <c r="F237" s="2">
        <v>2028</v>
      </c>
      <c r="G237" s="2">
        <v>2028</v>
      </c>
      <c r="H237" s="97">
        <v>969.79828205736999</v>
      </c>
      <c r="I237" s="97">
        <v>568.46640107004998</v>
      </c>
      <c r="J237" s="97">
        <v>313.08919048015002</v>
      </c>
      <c r="K237" s="97">
        <v>4123.8201944209504</v>
      </c>
      <c r="L237" s="97">
        <v>2451.8449652633399</v>
      </c>
      <c r="M237" s="97">
        <v>222.70651327525999</v>
      </c>
      <c r="N237" s="97">
        <v>4411.7167994924803</v>
      </c>
      <c r="O237" s="97">
        <v>490.76061608866002</v>
      </c>
      <c r="P237" s="97">
        <v>319.69868205274997</v>
      </c>
      <c r="Q237" s="97">
        <v>678.60990862742005</v>
      </c>
      <c r="R237" s="97">
        <v>0</v>
      </c>
      <c r="S237" s="97">
        <v>910.39999254810004</v>
      </c>
      <c r="T237" s="97">
        <v>1281.6356267102799</v>
      </c>
      <c r="U237" s="97">
        <v>5012.0746056032503</v>
      </c>
      <c r="V237" s="97">
        <v>5558.5773222929301</v>
      </c>
      <c r="W237" s="97">
        <v>1134.5359529484999</v>
      </c>
      <c r="X237" s="97">
        <v>4827.0585550856404</v>
      </c>
      <c r="Y237" s="97">
        <v>0</v>
      </c>
      <c r="Z237" s="97">
        <v>1.7309646408999999</v>
      </c>
      <c r="AA237" s="97">
        <v>596.63151381260002</v>
      </c>
      <c r="AB237" s="97">
        <v>212.82333045265</v>
      </c>
      <c r="AC237" s="97">
        <v>1829.4761535038599</v>
      </c>
      <c r="AD237" s="97">
        <v>767.52124783087004</v>
      </c>
      <c r="AE237" s="97">
        <v>0</v>
      </c>
      <c r="AF237" s="97">
        <v>7892.18549549414</v>
      </c>
      <c r="AG237" s="97">
        <v>2047.6373632910199</v>
      </c>
      <c r="AH237" s="69">
        <v>46622.799677043171</v>
      </c>
      <c r="AJ237" s="97">
        <v>5728.9088752935204</v>
      </c>
      <c r="AL237" s="97">
        <v>15916.56531114212</v>
      </c>
    </row>
    <row r="238" spans="1:38">
      <c r="D238" s="2">
        <v>2028</v>
      </c>
      <c r="E238" s="2">
        <v>3</v>
      </c>
      <c r="F238" s="2">
        <v>2028</v>
      </c>
      <c r="G238" s="2">
        <v>2028</v>
      </c>
      <c r="H238" s="97">
        <v>1074.3263303905301</v>
      </c>
      <c r="I238" s="97">
        <v>726.62689275052003</v>
      </c>
      <c r="J238" s="97">
        <v>398.78145644193</v>
      </c>
      <c r="K238" s="97">
        <v>6523.6567248930196</v>
      </c>
      <c r="L238" s="97">
        <v>2834.03359638139</v>
      </c>
      <c r="M238" s="97">
        <v>250.78429680377999</v>
      </c>
      <c r="N238" s="97">
        <v>6732.4007049789398</v>
      </c>
      <c r="O238" s="97">
        <v>601.70119290263995</v>
      </c>
      <c r="P238" s="97">
        <v>620.97431597347997</v>
      </c>
      <c r="Q238" s="97">
        <v>843.74922401024003</v>
      </c>
      <c r="R238" s="97">
        <v>0</v>
      </c>
      <c r="S238" s="97">
        <v>1177.23563682124</v>
      </c>
      <c r="T238" s="97">
        <v>1554.4493359181399</v>
      </c>
      <c r="U238" s="97">
        <v>3165.7831975047002</v>
      </c>
      <c r="V238" s="97">
        <v>7930.7140645175996</v>
      </c>
      <c r="W238" s="97">
        <v>1508.1562732264199</v>
      </c>
      <c r="X238" s="97">
        <v>7327.1027870089201</v>
      </c>
      <c r="Y238" s="97">
        <v>0</v>
      </c>
      <c r="Z238" s="97">
        <v>4.3081786617900004</v>
      </c>
      <c r="AA238" s="97">
        <v>729.39766918904002</v>
      </c>
      <c r="AB238" s="97">
        <v>244.97044751896999</v>
      </c>
      <c r="AC238" s="97">
        <v>1947.02074985748</v>
      </c>
      <c r="AD238" s="97">
        <v>941.82422713623998</v>
      </c>
      <c r="AE238" s="97">
        <v>0</v>
      </c>
      <c r="AF238" s="97">
        <v>9251.3952197181297</v>
      </c>
      <c r="AG238" s="97">
        <v>2812.7953280643601</v>
      </c>
      <c r="AH238" s="69">
        <v>59202.187850669514</v>
      </c>
      <c r="AJ238" s="97">
        <v>8496.8159906666097</v>
      </c>
      <c r="AL238" s="97">
        <v>21138.434512301472</v>
      </c>
    </row>
    <row r="239" spans="1:38">
      <c r="D239" s="2">
        <v>2028</v>
      </c>
      <c r="E239" s="2">
        <v>4</v>
      </c>
      <c r="F239" s="2">
        <v>2028</v>
      </c>
      <c r="G239" s="2">
        <v>2028</v>
      </c>
      <c r="H239" s="97">
        <v>1135.19310543763</v>
      </c>
      <c r="I239" s="97">
        <v>798.87187124321997</v>
      </c>
      <c r="J239" s="97">
        <v>436.38340127151997</v>
      </c>
      <c r="K239" s="97">
        <v>7389.8649050845597</v>
      </c>
      <c r="L239" s="97">
        <v>3052.4922530705899</v>
      </c>
      <c r="M239" s="97">
        <v>241.92393014659001</v>
      </c>
      <c r="N239" s="97">
        <v>8652.4903648754807</v>
      </c>
      <c r="O239" s="97">
        <v>700.74710993450003</v>
      </c>
      <c r="P239" s="97">
        <v>750.32763264514006</v>
      </c>
      <c r="Q239" s="97">
        <v>944.06863203443004</v>
      </c>
      <c r="R239" s="97">
        <v>0</v>
      </c>
      <c r="S239" s="97">
        <v>1159.61284660756</v>
      </c>
      <c r="T239" s="97">
        <v>2411.4900051322602</v>
      </c>
      <c r="U239" s="97">
        <v>3155.3967696913601</v>
      </c>
      <c r="V239" s="97">
        <v>8940.2107241691792</v>
      </c>
      <c r="W239" s="97">
        <v>1860.2873201811699</v>
      </c>
      <c r="X239" s="97">
        <v>8896.8048781684392</v>
      </c>
      <c r="Y239" s="97">
        <v>0</v>
      </c>
      <c r="Z239" s="97">
        <v>18.53093812785</v>
      </c>
      <c r="AA239" s="97">
        <v>587.10935102944995</v>
      </c>
      <c r="AB239" s="97">
        <v>274.86457625533001</v>
      </c>
      <c r="AC239" s="97">
        <v>2376.2092247486698</v>
      </c>
      <c r="AD239" s="97">
        <v>1082.5765562839099</v>
      </c>
      <c r="AE239" s="97">
        <v>0</v>
      </c>
      <c r="AF239" s="97">
        <v>9844.5270617406095</v>
      </c>
      <c r="AG239" s="97">
        <v>3995.2443194799598</v>
      </c>
      <c r="AH239" s="69">
        <v>68705.227777359396</v>
      </c>
      <c r="AJ239" s="97">
        <v>11458.8633203764</v>
      </c>
      <c r="AL239" s="97">
        <v>24417.0881057683</v>
      </c>
    </row>
    <row r="240" spans="1:38" ht="15.75">
      <c r="A240" s="114"/>
      <c r="B240" s="114"/>
      <c r="D240" s="2">
        <v>2028</v>
      </c>
      <c r="E240" s="2">
        <v>5</v>
      </c>
      <c r="F240" s="2">
        <v>2028</v>
      </c>
      <c r="G240" s="2">
        <v>2029</v>
      </c>
      <c r="H240" s="97">
        <v>950.00270476241997</v>
      </c>
      <c r="I240" s="97">
        <v>869.12323009290003</v>
      </c>
      <c r="J240" s="97">
        <v>466.23801462867999</v>
      </c>
      <c r="K240" s="97">
        <v>9100.2876983924598</v>
      </c>
      <c r="L240" s="97">
        <v>3456.5723570927898</v>
      </c>
      <c r="M240" s="97">
        <v>260.21340321260999</v>
      </c>
      <c r="N240" s="97">
        <v>12492.669684668501</v>
      </c>
      <c r="O240" s="97">
        <v>761.74536522741005</v>
      </c>
      <c r="P240" s="97">
        <v>920.13325925775996</v>
      </c>
      <c r="Q240" s="97">
        <v>1132.7127362538399</v>
      </c>
      <c r="R240" s="97">
        <v>0</v>
      </c>
      <c r="S240" s="97">
        <v>1632.6018858331599</v>
      </c>
      <c r="T240" s="97">
        <v>2565.2339419760201</v>
      </c>
      <c r="U240" s="97">
        <v>3427.9366355132902</v>
      </c>
      <c r="V240" s="97">
        <v>11410.3977888677</v>
      </c>
      <c r="W240" s="97">
        <v>2344.5285588158799</v>
      </c>
      <c r="X240" s="97">
        <v>10346.376707249399</v>
      </c>
      <c r="Y240" s="97">
        <v>0</v>
      </c>
      <c r="Z240" s="97">
        <v>36.782998619120001</v>
      </c>
      <c r="AA240" s="97">
        <v>768.12113117384001</v>
      </c>
      <c r="AB240" s="97">
        <v>314.47681883285998</v>
      </c>
      <c r="AC240" s="97">
        <v>3388.90113179528</v>
      </c>
      <c r="AD240" s="97">
        <v>1252.0674901483301</v>
      </c>
      <c r="AE240" s="97">
        <v>0</v>
      </c>
      <c r="AF240" s="97">
        <v>11224.4415935917</v>
      </c>
      <c r="AG240" s="97">
        <v>5336.6968684533304</v>
      </c>
      <c r="AH240" s="69">
        <v>84458.262004459277</v>
      </c>
      <c r="AJ240" s="97">
        <v>13296.56925077127</v>
      </c>
      <c r="AL240" s="97">
        <v>27444.82433238818</v>
      </c>
    </row>
    <row r="241" spans="4:38">
      <c r="D241" s="2">
        <v>2028</v>
      </c>
      <c r="E241" s="2">
        <v>6</v>
      </c>
      <c r="F241" s="2">
        <v>2028</v>
      </c>
      <c r="G241" s="2">
        <v>2029</v>
      </c>
      <c r="H241" s="97">
        <v>1100.7821019155599</v>
      </c>
      <c r="I241" s="97">
        <v>844.91499157037003</v>
      </c>
      <c r="J241" s="97">
        <v>490.72860983037998</v>
      </c>
      <c r="K241" s="97">
        <v>9374.3613804061897</v>
      </c>
      <c r="L241" s="97">
        <v>3520.87855874869</v>
      </c>
      <c r="M241" s="97">
        <v>286.13596241912001</v>
      </c>
      <c r="N241" s="97">
        <v>14395.492351220601</v>
      </c>
      <c r="O241" s="97">
        <v>749.46946634971005</v>
      </c>
      <c r="P241" s="97">
        <v>1031.6122994438799</v>
      </c>
      <c r="Q241" s="97">
        <v>1280.2840393618901</v>
      </c>
      <c r="R241" s="97">
        <v>0</v>
      </c>
      <c r="S241" s="97">
        <v>1613.15031550297</v>
      </c>
      <c r="T241" s="97">
        <v>2743.1843710036801</v>
      </c>
      <c r="U241" s="97">
        <v>2988.3830104529302</v>
      </c>
      <c r="V241" s="97">
        <v>14483.06907193</v>
      </c>
      <c r="W241" s="97">
        <v>2550.8744219759101</v>
      </c>
      <c r="X241" s="97">
        <v>11180.6146383503</v>
      </c>
      <c r="Y241" s="97">
        <v>0</v>
      </c>
      <c r="Z241" s="97">
        <v>121.87914365979</v>
      </c>
      <c r="AA241" s="97">
        <v>774.01580337293001</v>
      </c>
      <c r="AB241" s="97">
        <v>312.39196396035999</v>
      </c>
      <c r="AC241" s="97">
        <v>3964.5682575271398</v>
      </c>
      <c r="AD241" s="97">
        <v>1235.3589990339401</v>
      </c>
      <c r="AE241" s="97">
        <v>0</v>
      </c>
      <c r="AF241" s="97">
        <v>11326.7477018666</v>
      </c>
      <c r="AG241" s="97">
        <v>6154.8560190792696</v>
      </c>
      <c r="AH241" s="69">
        <v>92523.753478982209</v>
      </c>
      <c r="AJ241" s="97">
        <v>20308.903957565071</v>
      </c>
      <c r="AL241" s="97">
        <v>29187.30604660308</v>
      </c>
    </row>
    <row r="242" spans="4:38">
      <c r="D242" s="2">
        <v>2028</v>
      </c>
      <c r="E242" s="2">
        <v>7</v>
      </c>
      <c r="F242" s="2">
        <v>2029</v>
      </c>
      <c r="G242" s="2">
        <v>2029</v>
      </c>
      <c r="H242" s="97">
        <v>749.27092509012004</v>
      </c>
      <c r="I242" s="97">
        <v>914.18446609914997</v>
      </c>
      <c r="J242" s="97">
        <v>476.70202103986003</v>
      </c>
      <c r="K242" s="97">
        <v>9955.3373228200198</v>
      </c>
      <c r="L242" s="97">
        <v>3906.9590982896498</v>
      </c>
      <c r="M242" s="97">
        <v>278.14839085890998</v>
      </c>
      <c r="N242" s="97">
        <v>16366.9945749732</v>
      </c>
      <c r="O242" s="97">
        <v>857.10992662549995</v>
      </c>
      <c r="P242" s="97">
        <v>843.32897369335001</v>
      </c>
      <c r="Q242" s="97">
        <v>1309.8353454416599</v>
      </c>
      <c r="R242" s="97">
        <v>0</v>
      </c>
      <c r="S242" s="97">
        <v>1744.36802332108</v>
      </c>
      <c r="T242" s="97">
        <v>2996.4155974198502</v>
      </c>
      <c r="U242" s="97">
        <v>3024.14218867202</v>
      </c>
      <c r="V242" s="97">
        <v>16704.618619436402</v>
      </c>
      <c r="W242" s="97">
        <v>2970.61723675445</v>
      </c>
      <c r="X242" s="97">
        <v>11591.277313324001</v>
      </c>
      <c r="Y242" s="97">
        <v>0</v>
      </c>
      <c r="Z242" s="97">
        <v>186.30438504141</v>
      </c>
      <c r="AA242" s="97">
        <v>961.50720081456996</v>
      </c>
      <c r="AB242" s="97">
        <v>335.96361232700002</v>
      </c>
      <c r="AC242" s="97">
        <v>4936.4680403878601</v>
      </c>
      <c r="AD242" s="97">
        <v>1338.26002800127</v>
      </c>
      <c r="AE242" s="97">
        <v>0</v>
      </c>
      <c r="AF242" s="97">
        <v>12157.4324879699</v>
      </c>
      <c r="AG242" s="97">
        <v>7349.2947483476901</v>
      </c>
      <c r="AH242" s="69">
        <v>101954.54052674891</v>
      </c>
      <c r="AJ242" s="97">
        <v>25367.285587016529</v>
      </c>
      <c r="AL242" s="97">
        <v>30224.431162903809</v>
      </c>
    </row>
    <row r="243" spans="4:38">
      <c r="D243" s="2">
        <v>2028</v>
      </c>
      <c r="E243" s="2">
        <v>8</v>
      </c>
      <c r="F243" s="2">
        <v>2029</v>
      </c>
      <c r="G243" s="2">
        <v>2029</v>
      </c>
      <c r="H243" s="97">
        <v>796.83493724658001</v>
      </c>
      <c r="I243" s="97">
        <v>970.25494927913996</v>
      </c>
      <c r="J243" s="97">
        <v>521.01812754952005</v>
      </c>
      <c r="K243" s="97">
        <v>9910.8339919417995</v>
      </c>
      <c r="L243" s="97">
        <v>4034.1729461018599</v>
      </c>
      <c r="M243" s="97">
        <v>264.59901939948998</v>
      </c>
      <c r="N243" s="97">
        <v>16175.0264743975</v>
      </c>
      <c r="O243" s="97">
        <v>864.75432169226997</v>
      </c>
      <c r="P243" s="97">
        <v>917.10177678104003</v>
      </c>
      <c r="Q243" s="97">
        <v>1259.4431858842199</v>
      </c>
      <c r="R243" s="97">
        <v>0</v>
      </c>
      <c r="S243" s="97">
        <v>1711.03194567578</v>
      </c>
      <c r="T243" s="97">
        <v>3105.84256494591</v>
      </c>
      <c r="U243" s="97">
        <v>3126.4178279452599</v>
      </c>
      <c r="V243" s="97">
        <v>17025.6797601246</v>
      </c>
      <c r="W243" s="97">
        <v>3040.1861593940698</v>
      </c>
      <c r="X243" s="97">
        <v>12162.3370079752</v>
      </c>
      <c r="Y243" s="97">
        <v>0</v>
      </c>
      <c r="Z243" s="97">
        <v>238.14734836362999</v>
      </c>
      <c r="AA243" s="97">
        <v>979.06116618848</v>
      </c>
      <c r="AB243" s="97">
        <v>340.90376281128999</v>
      </c>
      <c r="AC243" s="97">
        <v>5018.4433278464203</v>
      </c>
      <c r="AD243" s="97">
        <v>1251.3514102796</v>
      </c>
      <c r="AE243" s="97">
        <v>0</v>
      </c>
      <c r="AF243" s="97">
        <v>12200.955515969799</v>
      </c>
      <c r="AG243" s="97">
        <v>7215.9137184321298</v>
      </c>
      <c r="AH243" s="69">
        <v>103130.31124622561</v>
      </c>
      <c r="AJ243" s="97">
        <v>25491.299434361841</v>
      </c>
      <c r="AL243" s="97">
        <v>31426.046553026419</v>
      </c>
    </row>
    <row r="244" spans="4:38">
      <c r="D244" s="2">
        <v>2028</v>
      </c>
      <c r="E244" s="2">
        <v>9</v>
      </c>
      <c r="F244" s="2">
        <v>2029</v>
      </c>
      <c r="G244" s="2">
        <v>2029</v>
      </c>
      <c r="H244" s="97">
        <v>600.33496424500004</v>
      </c>
      <c r="I244" s="97">
        <v>941.41870078656996</v>
      </c>
      <c r="J244" s="97">
        <v>498.71098415003001</v>
      </c>
      <c r="K244" s="97">
        <v>9432.2132636289207</v>
      </c>
      <c r="L244" s="97">
        <v>3619.93568365285</v>
      </c>
      <c r="M244" s="97">
        <v>230.51759601360999</v>
      </c>
      <c r="N244" s="97">
        <v>14315.3355000708</v>
      </c>
      <c r="O244" s="97">
        <v>844.99999384647003</v>
      </c>
      <c r="P244" s="97">
        <v>781.85163778695005</v>
      </c>
      <c r="Q244" s="97">
        <v>1178.62330229807</v>
      </c>
      <c r="R244" s="97">
        <v>0</v>
      </c>
      <c r="S244" s="97">
        <v>1587.4244102483899</v>
      </c>
      <c r="T244" s="97">
        <v>2889.2615936109401</v>
      </c>
      <c r="U244" s="97">
        <v>2937.12541493551</v>
      </c>
      <c r="V244" s="97">
        <v>15374.036734617001</v>
      </c>
      <c r="W244" s="97">
        <v>2739.36722909523</v>
      </c>
      <c r="X244" s="97">
        <v>11517.079301954</v>
      </c>
      <c r="Y244" s="97">
        <v>0</v>
      </c>
      <c r="Z244" s="97">
        <v>219.74314411299</v>
      </c>
      <c r="AA244" s="97">
        <v>951.15486226071005</v>
      </c>
      <c r="AB244" s="97">
        <v>317.87198014804</v>
      </c>
      <c r="AC244" s="97">
        <v>4429.6573215747103</v>
      </c>
      <c r="AD244" s="97">
        <v>1296.7296503724399</v>
      </c>
      <c r="AE244" s="97">
        <v>0</v>
      </c>
      <c r="AF244" s="97">
        <v>11276.0911709721</v>
      </c>
      <c r="AG244" s="97">
        <v>6450.4548078611297</v>
      </c>
      <c r="AH244" s="69">
        <v>94429.939248242445</v>
      </c>
      <c r="AJ244" s="97">
        <v>20175.27759053294</v>
      </c>
      <c r="AL244" s="97">
        <v>30068.304801310158</v>
      </c>
    </row>
    <row r="245" spans="4:38">
      <c r="D245" s="2">
        <v>2028</v>
      </c>
      <c r="E245" s="2">
        <v>10</v>
      </c>
      <c r="F245" s="2">
        <v>2029</v>
      </c>
      <c r="G245" s="2">
        <v>2029</v>
      </c>
      <c r="H245" s="97">
        <v>372.79901419925</v>
      </c>
      <c r="I245" s="97">
        <v>832.85870646164005</v>
      </c>
      <c r="J245" s="97">
        <v>665.15659557501999</v>
      </c>
      <c r="K245" s="97">
        <v>8223.0661605226906</v>
      </c>
      <c r="L245" s="97">
        <v>3183.0625052229998</v>
      </c>
      <c r="M245" s="97">
        <v>243.02699378646</v>
      </c>
      <c r="N245" s="97">
        <v>10823.915670851</v>
      </c>
      <c r="O245" s="97">
        <v>693.24739870922997</v>
      </c>
      <c r="P245" s="97">
        <v>616.64102496503995</v>
      </c>
      <c r="Q245" s="97">
        <v>1008.32426188439</v>
      </c>
      <c r="R245" s="97">
        <v>0</v>
      </c>
      <c r="S245" s="97">
        <v>1461.0113633359999</v>
      </c>
      <c r="T245" s="97">
        <v>4355.64790028065</v>
      </c>
      <c r="U245" s="97">
        <v>2884.3379882138402</v>
      </c>
      <c r="V245" s="97">
        <v>9893.6024670998795</v>
      </c>
      <c r="W245" s="97">
        <v>2073.25085483156</v>
      </c>
      <c r="X245" s="97">
        <v>10609.478627160301</v>
      </c>
      <c r="Y245" s="97">
        <v>0</v>
      </c>
      <c r="Z245" s="97">
        <v>95.552948417509995</v>
      </c>
      <c r="AA245" s="97">
        <v>875.08767897373002</v>
      </c>
      <c r="AB245" s="97">
        <v>304.08628994525998</v>
      </c>
      <c r="AC245" s="97">
        <v>3237.72467473197</v>
      </c>
      <c r="AD245" s="97">
        <v>1216.8533330160301</v>
      </c>
      <c r="AE245" s="97">
        <v>0</v>
      </c>
      <c r="AF245" s="97">
        <v>10324.629419974501</v>
      </c>
      <c r="AG245" s="97">
        <v>4593.4944691477504</v>
      </c>
      <c r="AH245" s="69">
        <v>78586.856347306719</v>
      </c>
      <c r="AJ245" s="97">
        <v>11481.203667211279</v>
      </c>
      <c r="AL245" s="97">
        <v>28158.544842530559</v>
      </c>
    </row>
    <row r="246" spans="4:38">
      <c r="D246" s="2">
        <v>2028</v>
      </c>
      <c r="E246" s="2">
        <v>11</v>
      </c>
      <c r="F246" s="2">
        <v>2029</v>
      </c>
      <c r="G246" s="2">
        <v>2029</v>
      </c>
      <c r="H246" s="97">
        <v>471.78358003836001</v>
      </c>
      <c r="I246" s="97">
        <v>726.37190647275997</v>
      </c>
      <c r="J246" s="97">
        <v>645.44168857105001</v>
      </c>
      <c r="K246" s="97">
        <v>6936.6679924957898</v>
      </c>
      <c r="L246" s="97">
        <v>2939.0473309497602</v>
      </c>
      <c r="M246" s="97">
        <v>236.19288098894</v>
      </c>
      <c r="N246" s="97">
        <v>7347.9218497130796</v>
      </c>
      <c r="O246" s="97">
        <v>616.27363848251002</v>
      </c>
      <c r="P246" s="97">
        <v>422.63722950341997</v>
      </c>
      <c r="Q246" s="97">
        <v>876.02980958563001</v>
      </c>
      <c r="R246" s="97">
        <v>0</v>
      </c>
      <c r="S246" s="97">
        <v>1286.9046211786001</v>
      </c>
      <c r="T246" s="97">
        <v>3204.8788411935302</v>
      </c>
      <c r="U246" s="97">
        <v>2682.2611202949502</v>
      </c>
      <c r="V246" s="97">
        <v>8232.6508591524707</v>
      </c>
      <c r="W246" s="97">
        <v>1609.0540365219099</v>
      </c>
      <c r="X246" s="97">
        <v>8428.5870786778996</v>
      </c>
      <c r="Y246" s="97">
        <v>0</v>
      </c>
      <c r="Z246" s="97">
        <v>9.5266575944700005</v>
      </c>
      <c r="AA246" s="97">
        <v>786.77773009262</v>
      </c>
      <c r="AB246" s="97">
        <v>270.84041236178001</v>
      </c>
      <c r="AC246" s="97">
        <v>2386.8570924978399</v>
      </c>
      <c r="AD246" s="97">
        <v>1045.68979582372</v>
      </c>
      <c r="AE246" s="97">
        <v>0</v>
      </c>
      <c r="AF246" s="97">
        <v>8885.95154997803</v>
      </c>
      <c r="AG246" s="97">
        <v>3730.9638090270901</v>
      </c>
      <c r="AH246" s="69">
        <v>63779.311511196211</v>
      </c>
      <c r="AJ246" s="97">
        <v>9773.0094237084813</v>
      </c>
      <c r="AL246" s="97">
        <v>23569.544999974121</v>
      </c>
    </row>
    <row r="247" spans="4:38">
      <c r="D247" s="2">
        <v>2028</v>
      </c>
      <c r="E247" s="2">
        <v>12</v>
      </c>
      <c r="F247" s="2">
        <v>2029</v>
      </c>
      <c r="G247" s="2">
        <v>2029</v>
      </c>
      <c r="H247" s="97">
        <v>517.32749901443003</v>
      </c>
      <c r="I247" s="97">
        <v>600.66094082218001</v>
      </c>
      <c r="J247" s="97">
        <v>424.09201639443</v>
      </c>
      <c r="K247" s="97">
        <v>5318.5940566029403</v>
      </c>
      <c r="L247" s="97">
        <v>2775.6160175682298</v>
      </c>
      <c r="M247" s="97">
        <v>235.39061557357999</v>
      </c>
      <c r="N247" s="97">
        <v>4636.37242908184</v>
      </c>
      <c r="O247" s="97">
        <v>507.13286931149003</v>
      </c>
      <c r="P247" s="97">
        <v>322.95056203999002</v>
      </c>
      <c r="Q247" s="97">
        <v>765.02273733856998</v>
      </c>
      <c r="R247" s="97">
        <v>0</v>
      </c>
      <c r="S247" s="97">
        <v>1010.80928503705</v>
      </c>
      <c r="T247" s="97">
        <v>2304.7852091987502</v>
      </c>
      <c r="U247" s="97">
        <v>2709.06723542704</v>
      </c>
      <c r="V247" s="97">
        <v>6421.2687537786996</v>
      </c>
      <c r="W247" s="97">
        <v>1156.7348391507301</v>
      </c>
      <c r="X247" s="97">
        <v>5969.4529875580401</v>
      </c>
      <c r="Y247" s="97">
        <v>0</v>
      </c>
      <c r="Z247" s="97">
        <v>23.215261793340002</v>
      </c>
      <c r="AA247" s="97">
        <v>413.46339980725998</v>
      </c>
      <c r="AB247" s="97">
        <v>175.17506582137</v>
      </c>
      <c r="AC247" s="97">
        <v>1681.9892923067</v>
      </c>
      <c r="AD247" s="97">
        <v>938.34770156901004</v>
      </c>
      <c r="AE247" s="97">
        <v>0</v>
      </c>
      <c r="AF247" s="97">
        <v>8183.5382369797699</v>
      </c>
      <c r="AG247" s="97">
        <v>2202.2690050503502</v>
      </c>
      <c r="AH247" s="69">
        <v>49293.276017225791</v>
      </c>
      <c r="AJ247" s="97">
        <v>7203.2586949455499</v>
      </c>
      <c r="AL247" s="97">
        <v>18395.071301441429</v>
      </c>
    </row>
    <row r="248" spans="4:38">
      <c r="D248" s="2">
        <v>2029</v>
      </c>
      <c r="E248" s="2">
        <v>1</v>
      </c>
      <c r="F248" s="2">
        <v>2029</v>
      </c>
      <c r="G248" s="2">
        <v>2029</v>
      </c>
      <c r="H248" s="97">
        <v>527.98904251012004</v>
      </c>
      <c r="I248" s="97">
        <v>654.24550148503999</v>
      </c>
      <c r="J248" s="97">
        <v>277.86955946451002</v>
      </c>
      <c r="K248" s="97">
        <v>6127.8845138869201</v>
      </c>
      <c r="L248" s="97">
        <v>2859.1071238439499</v>
      </c>
      <c r="M248" s="97">
        <v>229.11144479226999</v>
      </c>
      <c r="N248" s="97">
        <v>4975.5335287519702</v>
      </c>
      <c r="O248" s="97">
        <v>569.77420792176997</v>
      </c>
      <c r="P248" s="97">
        <v>266.3165671539</v>
      </c>
      <c r="Q248" s="97">
        <v>783.70785873857005</v>
      </c>
      <c r="R248" s="97">
        <v>0</v>
      </c>
      <c r="S248" s="97">
        <v>1257.5594689612601</v>
      </c>
      <c r="T248" s="97">
        <v>1833.2260087673101</v>
      </c>
      <c r="U248" s="97">
        <v>6257.7844771456903</v>
      </c>
      <c r="V248" s="97">
        <v>6231.3762332447895</v>
      </c>
      <c r="W248" s="97">
        <v>1326.5056975428699</v>
      </c>
      <c r="X248" s="97">
        <v>5718.0623991365601</v>
      </c>
      <c r="Y248" s="97">
        <v>0</v>
      </c>
      <c r="Z248" s="97">
        <v>0.19832778862</v>
      </c>
      <c r="AA248" s="97">
        <v>603.23484266834998</v>
      </c>
      <c r="AB248" s="97">
        <v>242.37720576424999</v>
      </c>
      <c r="AC248" s="97">
        <v>1982.8862771014101</v>
      </c>
      <c r="AD248" s="97">
        <v>933.92815435114005</v>
      </c>
      <c r="AE248" s="97">
        <v>0</v>
      </c>
      <c r="AF248" s="97">
        <v>8646.0800167794605</v>
      </c>
      <c r="AG248" s="97">
        <v>2401.74911048791</v>
      </c>
      <c r="AH248" s="69">
        <v>54706.507568288631</v>
      </c>
      <c r="AJ248" s="97">
        <v>6401.2505302558993</v>
      </c>
      <c r="AL248" s="97">
        <v>17750.749934172949</v>
      </c>
    </row>
    <row r="249" spans="4:38">
      <c r="D249" s="2">
        <v>2029</v>
      </c>
      <c r="E249" s="2">
        <v>2</v>
      </c>
      <c r="F249" s="2">
        <v>2029</v>
      </c>
      <c r="G249" s="2">
        <v>2029</v>
      </c>
      <c r="H249" s="97">
        <v>963.01968018025002</v>
      </c>
      <c r="I249" s="97">
        <v>561.18350707525997</v>
      </c>
      <c r="J249" s="97">
        <v>311.32041679273999</v>
      </c>
      <c r="K249" s="97">
        <v>4098.1295880918897</v>
      </c>
      <c r="L249" s="97">
        <v>2427.4415505030101</v>
      </c>
      <c r="M249" s="97">
        <v>219.26796362933999</v>
      </c>
      <c r="N249" s="97">
        <v>4465.2223975979196</v>
      </c>
      <c r="O249" s="97">
        <v>492.14151739405997</v>
      </c>
      <c r="P249" s="97">
        <v>323.22588120643002</v>
      </c>
      <c r="Q249" s="97">
        <v>671.69819690814995</v>
      </c>
      <c r="R249" s="97">
        <v>0</v>
      </c>
      <c r="S249" s="97">
        <v>904.67625486493</v>
      </c>
      <c r="T249" s="97">
        <v>1275.31596277527</v>
      </c>
      <c r="U249" s="97">
        <v>4975.21496851756</v>
      </c>
      <c r="V249" s="97">
        <v>5465.7903097563903</v>
      </c>
      <c r="W249" s="97">
        <v>1130.4008567102301</v>
      </c>
      <c r="X249" s="97">
        <v>4838.8521297096704</v>
      </c>
      <c r="Y249" s="97">
        <v>0</v>
      </c>
      <c r="Z249" s="97">
        <v>1.69995247388</v>
      </c>
      <c r="AA249" s="97">
        <v>590.40196815161005</v>
      </c>
      <c r="AB249" s="97">
        <v>210.22411063203</v>
      </c>
      <c r="AC249" s="97">
        <v>1828.6417049537499</v>
      </c>
      <c r="AD249" s="97">
        <v>756.36325279044001</v>
      </c>
      <c r="AE249" s="97">
        <v>0</v>
      </c>
      <c r="AF249" s="97">
        <v>7791.2110288876202</v>
      </c>
      <c r="AG249" s="97">
        <v>2073.00119888872</v>
      </c>
      <c r="AH249" s="69">
        <v>46374.444398491141</v>
      </c>
      <c r="AJ249" s="97">
        <v>5633.2026604340099</v>
      </c>
      <c r="AL249" s="97">
        <v>15912.672950884909</v>
      </c>
    </row>
    <row r="250" spans="4:38">
      <c r="D250" s="2">
        <v>2029</v>
      </c>
      <c r="E250" s="2">
        <v>3</v>
      </c>
      <c r="F250" s="2">
        <v>2029</v>
      </c>
      <c r="G250" s="2">
        <v>2029</v>
      </c>
      <c r="H250" s="97">
        <v>1066.81710850949</v>
      </c>
      <c r="I250" s="97">
        <v>717.31772931763999</v>
      </c>
      <c r="J250" s="97">
        <v>396.52857078304999</v>
      </c>
      <c r="K250" s="97">
        <v>6483.5540804201901</v>
      </c>
      <c r="L250" s="97">
        <v>2805.8262267160899</v>
      </c>
      <c r="M250" s="97">
        <v>246.91223108691</v>
      </c>
      <c r="N250" s="97">
        <v>6814.0517135946302</v>
      </c>
      <c r="O250" s="97">
        <v>603.53753782582999</v>
      </c>
      <c r="P250" s="97">
        <v>627.82545488871006</v>
      </c>
      <c r="Q250" s="97">
        <v>835.15555137803005</v>
      </c>
      <c r="R250" s="97">
        <v>0</v>
      </c>
      <c r="S250" s="97">
        <v>1169.83428792889</v>
      </c>
      <c r="T250" s="97">
        <v>1546.7844448974199</v>
      </c>
      <c r="U250" s="97">
        <v>3142.5014970245102</v>
      </c>
      <c r="V250" s="97">
        <v>7802.0885794630603</v>
      </c>
      <c r="W250" s="97">
        <v>1502.65942553645</v>
      </c>
      <c r="X250" s="97">
        <v>7337.7304827241996</v>
      </c>
      <c r="Y250" s="97">
        <v>0</v>
      </c>
      <c r="Z250" s="97">
        <v>4.2309928238700003</v>
      </c>
      <c r="AA250" s="97">
        <v>721.78188628110001</v>
      </c>
      <c r="AB250" s="97">
        <v>241.97861367583999</v>
      </c>
      <c r="AC250" s="97">
        <v>1946.13268764435</v>
      </c>
      <c r="AD250" s="97">
        <v>928.13226735657997</v>
      </c>
      <c r="AE250" s="97">
        <v>0</v>
      </c>
      <c r="AF250" s="97">
        <v>9133.03070608493</v>
      </c>
      <c r="AG250" s="97">
        <v>2847.6370825419899</v>
      </c>
      <c r="AH250" s="69">
        <v>58922.049158503753</v>
      </c>
      <c r="AJ250" s="97">
        <v>8358.4884508327905</v>
      </c>
      <c r="AL250" s="97">
        <v>21136.828018712818</v>
      </c>
    </row>
    <row r="251" spans="4:38">
      <c r="D251" s="2">
        <v>2029</v>
      </c>
      <c r="E251" s="2">
        <v>4</v>
      </c>
      <c r="F251" s="2">
        <v>2029</v>
      </c>
      <c r="G251" s="2">
        <v>2029</v>
      </c>
      <c r="H251" s="97">
        <v>1127.2584428817299</v>
      </c>
      <c r="I251" s="97">
        <v>788.63714295897</v>
      </c>
      <c r="J251" s="97">
        <v>433.91808627098999</v>
      </c>
      <c r="K251" s="97">
        <v>7344.5603124061499</v>
      </c>
      <c r="L251" s="97">
        <v>3022.1105464130601</v>
      </c>
      <c r="M251" s="97">
        <v>238.18866694251</v>
      </c>
      <c r="N251" s="97">
        <v>8757.4283500442998</v>
      </c>
      <c r="O251" s="97">
        <v>702.99006740718005</v>
      </c>
      <c r="P251" s="97">
        <v>758.60591197322003</v>
      </c>
      <c r="Q251" s="97">
        <v>934.45319591292002</v>
      </c>
      <c r="R251" s="97">
        <v>0</v>
      </c>
      <c r="S251" s="97">
        <v>1152.32229322186</v>
      </c>
      <c r="T251" s="97">
        <v>2399.59910096459</v>
      </c>
      <c r="U251" s="97">
        <v>3132.1914527429399</v>
      </c>
      <c r="V251" s="97">
        <v>8788.7578469238106</v>
      </c>
      <c r="W251" s="97">
        <v>1853.5070439988201</v>
      </c>
      <c r="X251" s="97">
        <v>8906.7005538107496</v>
      </c>
      <c r="Y251" s="97">
        <v>0</v>
      </c>
      <c r="Z251" s="97">
        <v>18.198935650900001</v>
      </c>
      <c r="AA251" s="97">
        <v>580.97922812183003</v>
      </c>
      <c r="AB251" s="97">
        <v>271.50764422598002</v>
      </c>
      <c r="AC251" s="97">
        <v>2375.1254039300402</v>
      </c>
      <c r="AD251" s="97">
        <v>1066.8383811128199</v>
      </c>
      <c r="AE251" s="97">
        <v>0</v>
      </c>
      <c r="AF251" s="97">
        <v>9718.5738806325007</v>
      </c>
      <c r="AG251" s="97">
        <v>4044.73292615837</v>
      </c>
      <c r="AH251" s="69">
        <v>68417.18541470624</v>
      </c>
      <c r="AJ251" s="97">
        <v>11264.24488525239</v>
      </c>
      <c r="AL251" s="97">
        <v>24416.916838662422</v>
      </c>
    </row>
    <row r="252" spans="4:38">
      <c r="D252" s="2">
        <v>2029</v>
      </c>
      <c r="E252" s="2">
        <v>5</v>
      </c>
      <c r="F252" s="2">
        <v>2029</v>
      </c>
      <c r="G252" s="2">
        <v>2030</v>
      </c>
      <c r="H252" s="97">
        <v>943.36246808959004</v>
      </c>
      <c r="I252" s="97">
        <v>857.98847816866999</v>
      </c>
      <c r="J252" s="97">
        <v>460.67849403291001</v>
      </c>
      <c r="K252" s="97">
        <v>9044.7112900190696</v>
      </c>
      <c r="L252" s="97">
        <v>3422.1688078984898</v>
      </c>
      <c r="M252" s="97">
        <v>256.19575374057001</v>
      </c>
      <c r="N252" s="97">
        <v>12644.181622943601</v>
      </c>
      <c r="O252" s="97">
        <v>764.23873843496006</v>
      </c>
      <c r="P252" s="97">
        <v>930.28498472778995</v>
      </c>
      <c r="Q252" s="97">
        <v>1121.1759405274599</v>
      </c>
      <c r="R252" s="97">
        <v>0</v>
      </c>
      <c r="S252" s="97">
        <v>1622.3376228585901</v>
      </c>
      <c r="T252" s="97">
        <v>2552.5849362132899</v>
      </c>
      <c r="U252" s="97">
        <v>3402.7270146915098</v>
      </c>
      <c r="V252" s="97">
        <v>11222.4833932692</v>
      </c>
      <c r="W252" s="97">
        <v>2335.9833459481101</v>
      </c>
      <c r="X252" s="97">
        <v>10355.596384763099</v>
      </c>
      <c r="Y252" s="97">
        <v>0</v>
      </c>
      <c r="Z252" s="97">
        <v>36.123990069900003</v>
      </c>
      <c r="AA252" s="97">
        <v>760.10102906887005</v>
      </c>
      <c r="AB252" s="97">
        <v>310.63610090548002</v>
      </c>
      <c r="AC252" s="97">
        <v>3387.3554086490899</v>
      </c>
      <c r="AD252" s="97">
        <v>1233.8653063197701</v>
      </c>
      <c r="AE252" s="97">
        <v>0</v>
      </c>
      <c r="AF252" s="97">
        <v>11080.833463306801</v>
      </c>
      <c r="AG252" s="97">
        <v>5402.8018851095203</v>
      </c>
      <c r="AH252" s="69">
        <v>84148.41645975635</v>
      </c>
      <c r="AJ252" s="97">
        <v>13076.32898239046</v>
      </c>
      <c r="AL252" s="97">
        <v>27445.978453003707</v>
      </c>
    </row>
    <row r="253" spans="4:38">
      <c r="D253" s="2">
        <v>2029</v>
      </c>
      <c r="E253" s="2">
        <v>6</v>
      </c>
      <c r="F253" s="2">
        <v>2029</v>
      </c>
      <c r="G253" s="2">
        <v>2030</v>
      </c>
      <c r="H253" s="97">
        <v>1093.0879620512201</v>
      </c>
      <c r="I253" s="97">
        <v>834.09038292749005</v>
      </c>
      <c r="J253" s="97">
        <v>482.53920564113997</v>
      </c>
      <c r="K253" s="97">
        <v>9317.1390431083801</v>
      </c>
      <c r="L253" s="97">
        <v>3485.8349646360198</v>
      </c>
      <c r="M253" s="97">
        <v>281.71807316301999</v>
      </c>
      <c r="N253" s="97">
        <v>14570.081850792099</v>
      </c>
      <c r="O253" s="97">
        <v>751.91244339061996</v>
      </c>
      <c r="P253" s="97">
        <v>1042.9939604697099</v>
      </c>
      <c r="Q253" s="97">
        <v>1267.2442147345801</v>
      </c>
      <c r="R253" s="97">
        <v>0</v>
      </c>
      <c r="S253" s="97">
        <v>1603.00834568197</v>
      </c>
      <c r="T253" s="97">
        <v>2729.6579029692198</v>
      </c>
      <c r="U253" s="97">
        <v>2966.4059406951901</v>
      </c>
      <c r="V253" s="97">
        <v>14263.1588535105</v>
      </c>
      <c r="W253" s="97">
        <v>2541.5771306920001</v>
      </c>
      <c r="X253" s="97">
        <v>11189.445274583801</v>
      </c>
      <c r="Y253" s="97">
        <v>0</v>
      </c>
      <c r="Z253" s="97">
        <v>119.69554252179999</v>
      </c>
      <c r="AA253" s="97">
        <v>765.93415384921002</v>
      </c>
      <c r="AB253" s="97">
        <v>308.57670844865999</v>
      </c>
      <c r="AC253" s="97">
        <v>3962.7599649030699</v>
      </c>
      <c r="AD253" s="97">
        <v>1217.39971826703</v>
      </c>
      <c r="AE253" s="97">
        <v>0</v>
      </c>
      <c r="AF253" s="97">
        <v>11181.830643310899</v>
      </c>
      <c r="AG253" s="97">
        <v>6231.0954738743903</v>
      </c>
      <c r="AH253" s="69">
        <v>92207.187754222032</v>
      </c>
      <c r="AJ253" s="97">
        <v>20034.324380761762</v>
      </c>
      <c r="AL253" s="97">
        <v>29189.222936395352</v>
      </c>
    </row>
    <row r="254" spans="4:38">
      <c r="D254" s="2">
        <v>2029</v>
      </c>
      <c r="E254" s="2">
        <v>7</v>
      </c>
      <c r="F254" s="2">
        <v>2030</v>
      </c>
      <c r="G254" s="2">
        <v>2030</v>
      </c>
      <c r="H254" s="97">
        <v>744.18236297740998</v>
      </c>
      <c r="I254" s="97">
        <v>902.65268002462005</v>
      </c>
      <c r="J254" s="97">
        <v>474.10361125810999</v>
      </c>
      <c r="K254" s="97">
        <v>9896.6092135079707</v>
      </c>
      <c r="L254" s="97">
        <v>3868.8454515697799</v>
      </c>
      <c r="M254" s="97">
        <v>273.90852999371998</v>
      </c>
      <c r="N254" s="97">
        <v>16568.8035061511</v>
      </c>
      <c r="O254" s="97">
        <v>860.17124346366995</v>
      </c>
      <c r="P254" s="97">
        <v>852.80363780235996</v>
      </c>
      <c r="Q254" s="97">
        <v>1296.75350956955</v>
      </c>
      <c r="R254" s="97">
        <v>0</v>
      </c>
      <c r="S254" s="97">
        <v>1733.7473230815001</v>
      </c>
      <c r="T254" s="97">
        <v>2982.2360382080301</v>
      </c>
      <c r="U254" s="97">
        <v>3002.50176307423</v>
      </c>
      <c r="V254" s="97">
        <v>16454.196137587202</v>
      </c>
      <c r="W254" s="97">
        <v>2960.3813005724801</v>
      </c>
      <c r="X254" s="97">
        <v>11602.1301895217</v>
      </c>
      <c r="Y254" s="97">
        <v>0</v>
      </c>
      <c r="Z254" s="97">
        <v>183.00308081755</v>
      </c>
      <c r="AA254" s="97">
        <v>951.65797071047996</v>
      </c>
      <c r="AB254" s="97">
        <v>331.92676371219</v>
      </c>
      <c r="AC254" s="97">
        <v>4935.2020498293195</v>
      </c>
      <c r="AD254" s="97">
        <v>1319.0682310304901</v>
      </c>
      <c r="AE254" s="97">
        <v>0</v>
      </c>
      <c r="AF254" s="97">
        <v>12004.284803860501</v>
      </c>
      <c r="AG254" s="97">
        <v>7441.8157597502304</v>
      </c>
      <c r="AH254" s="69">
        <v>101640.9851580742</v>
      </c>
      <c r="AJ254" s="97">
        <v>25050.895611106484</v>
      </c>
      <c r="AL254" s="97">
        <v>30226.802052909959</v>
      </c>
    </row>
    <row r="255" spans="4:38">
      <c r="D255" s="2">
        <v>2029</v>
      </c>
      <c r="E255" s="2">
        <v>8</v>
      </c>
      <c r="F255" s="2">
        <v>2030</v>
      </c>
      <c r="G255" s="2">
        <v>2030</v>
      </c>
      <c r="H255" s="97">
        <v>791.42335121542999</v>
      </c>
      <c r="I255" s="97">
        <v>958.01587398551999</v>
      </c>
      <c r="J255" s="97">
        <v>513.97773568232003</v>
      </c>
      <c r="K255" s="97">
        <v>9852.3643079880894</v>
      </c>
      <c r="L255" s="97">
        <v>3994.81828724662</v>
      </c>
      <c r="M255" s="97">
        <v>260.56569379276999</v>
      </c>
      <c r="N255" s="97">
        <v>16374.4683932923</v>
      </c>
      <c r="O255" s="97">
        <v>867.84855423423005</v>
      </c>
      <c r="P255" s="97">
        <v>927.40526635608001</v>
      </c>
      <c r="Q255" s="97">
        <v>1246.8646361410599</v>
      </c>
      <c r="R255" s="97">
        <v>0</v>
      </c>
      <c r="S255" s="97">
        <v>1700.61421435279</v>
      </c>
      <c r="T255" s="97">
        <v>3091.1451783116499</v>
      </c>
      <c r="U255" s="97">
        <v>3104.0455292330198</v>
      </c>
      <c r="V255" s="97">
        <v>16771.743160830101</v>
      </c>
      <c r="W255" s="97">
        <v>3029.7105076931898</v>
      </c>
      <c r="X255" s="97">
        <v>12173.0375889889</v>
      </c>
      <c r="Y255" s="97">
        <v>0</v>
      </c>
      <c r="Z255" s="97">
        <v>233.92738946745001</v>
      </c>
      <c r="AA255" s="97">
        <v>969.03212147244005</v>
      </c>
      <c r="AB255" s="97">
        <v>336.80755467388002</v>
      </c>
      <c r="AC255" s="97">
        <v>5017.1563141719398</v>
      </c>
      <c r="AD255" s="97">
        <v>1233.4059574507801</v>
      </c>
      <c r="AE255" s="97">
        <v>0</v>
      </c>
      <c r="AF255" s="97">
        <v>12047.2595704614</v>
      </c>
      <c r="AG255" s="97">
        <v>7306.7555826222697</v>
      </c>
      <c r="AH255" s="69">
        <v>102802.39276966425</v>
      </c>
      <c r="AJ255" s="97">
        <v>25167.975330401743</v>
      </c>
      <c r="AL255" s="97">
        <v>31428.943448656901</v>
      </c>
    </row>
    <row r="256" spans="4:38">
      <c r="D256" s="2">
        <v>2029</v>
      </c>
      <c r="E256" s="2">
        <v>9</v>
      </c>
      <c r="F256" s="2">
        <v>2030</v>
      </c>
      <c r="G256" s="2">
        <v>2030</v>
      </c>
      <c r="H256" s="97">
        <v>596.25787857185003</v>
      </c>
      <c r="I256" s="97">
        <v>929.54337423419997</v>
      </c>
      <c r="J256" s="97">
        <v>487.96606587240001</v>
      </c>
      <c r="K256" s="97">
        <v>9376.5228712649205</v>
      </c>
      <c r="L256" s="97">
        <v>3584.6220429608302</v>
      </c>
      <c r="M256" s="97">
        <v>227.00377905046</v>
      </c>
      <c r="N256" s="97">
        <v>14491.8469874724</v>
      </c>
      <c r="O256" s="97">
        <v>848.00916699545996</v>
      </c>
      <c r="P256" s="97">
        <v>790.63561400758999</v>
      </c>
      <c r="Q256" s="97">
        <v>1166.85193221757</v>
      </c>
      <c r="R256" s="97">
        <v>0</v>
      </c>
      <c r="S256" s="97">
        <v>1577.75927159139</v>
      </c>
      <c r="T256" s="97">
        <v>2875.5891057623598</v>
      </c>
      <c r="U256" s="97">
        <v>2916.1076717052501</v>
      </c>
      <c r="V256" s="97">
        <v>15145.095316054299</v>
      </c>
      <c r="W256" s="97">
        <v>2729.9281173210602</v>
      </c>
      <c r="X256" s="97">
        <v>11527.9519659251</v>
      </c>
      <c r="Y256" s="97">
        <v>0</v>
      </c>
      <c r="Z256" s="97">
        <v>215.84930677973</v>
      </c>
      <c r="AA256" s="97">
        <v>941.41167667136995</v>
      </c>
      <c r="AB256" s="97">
        <v>314.05251573086002</v>
      </c>
      <c r="AC256" s="97">
        <v>4428.5213060468404</v>
      </c>
      <c r="AD256" s="97">
        <v>1278.1334346481301</v>
      </c>
      <c r="AE256" s="97">
        <v>0</v>
      </c>
      <c r="AF256" s="97">
        <v>11134.0457801916</v>
      </c>
      <c r="AG256" s="97">
        <v>6531.6602327712999</v>
      </c>
      <c r="AH256" s="69">
        <v>94115.365413846972</v>
      </c>
      <c r="AJ256" s="97">
        <v>19909.338917801979</v>
      </c>
      <c r="AL256" s="97">
        <v>30070.607347198129</v>
      </c>
    </row>
    <row r="257" spans="4:38">
      <c r="D257" s="2">
        <v>2029</v>
      </c>
      <c r="E257" s="2">
        <v>10</v>
      </c>
      <c r="F257" s="2">
        <v>2030</v>
      </c>
      <c r="G257" s="2">
        <v>2030</v>
      </c>
      <c r="H257" s="97">
        <v>370.26720510886003</v>
      </c>
      <c r="I257" s="97">
        <v>822.35278693511998</v>
      </c>
      <c r="J257" s="97">
        <v>661.53095664744001</v>
      </c>
      <c r="K257" s="97">
        <v>8174.3971363852997</v>
      </c>
      <c r="L257" s="97">
        <v>3152.0107033588802</v>
      </c>
      <c r="M257" s="97">
        <v>239.32249405178001</v>
      </c>
      <c r="N257" s="97">
        <v>10957.3771223525</v>
      </c>
      <c r="O257" s="97">
        <v>695.60314625319995</v>
      </c>
      <c r="P257" s="97">
        <v>623.56888677178995</v>
      </c>
      <c r="Q257" s="97">
        <v>998.25373466450003</v>
      </c>
      <c r="R257" s="97">
        <v>0</v>
      </c>
      <c r="S257" s="97">
        <v>1452.1158988874699</v>
      </c>
      <c r="T257" s="97">
        <v>4335.0362176552399</v>
      </c>
      <c r="U257" s="97">
        <v>2863.6979859458702</v>
      </c>
      <c r="V257" s="97">
        <v>9725.9847686641406</v>
      </c>
      <c r="W257" s="97">
        <v>2066.1069982698</v>
      </c>
      <c r="X257" s="97">
        <v>10620.593338001499</v>
      </c>
      <c r="Y257" s="97">
        <v>0</v>
      </c>
      <c r="Z257" s="97">
        <v>93.859755033240006</v>
      </c>
      <c r="AA257" s="97">
        <v>866.12369003619006</v>
      </c>
      <c r="AB257" s="97">
        <v>300.43247068237002</v>
      </c>
      <c r="AC257" s="97">
        <v>3236.8943383789601</v>
      </c>
      <c r="AD257" s="97">
        <v>1199.4026122130299</v>
      </c>
      <c r="AE257" s="97">
        <v>0</v>
      </c>
      <c r="AF257" s="97">
        <v>10194.5696325546</v>
      </c>
      <c r="AG257" s="97">
        <v>4651.32243342324</v>
      </c>
      <c r="AH257" s="69">
        <v>78300.824312275028</v>
      </c>
      <c r="AJ257" s="97">
        <v>11286.688783439731</v>
      </c>
      <c r="AL257" s="97">
        <v>28160.01139340088</v>
      </c>
    </row>
    <row r="258" spans="4:38">
      <c r="D258" s="2">
        <v>2029</v>
      </c>
      <c r="E258" s="2">
        <v>11</v>
      </c>
      <c r="F258" s="2">
        <v>2030</v>
      </c>
      <c r="G258" s="2">
        <v>2030</v>
      </c>
      <c r="H258" s="97">
        <v>468.57953198259003</v>
      </c>
      <c r="I258" s="97">
        <v>717.20924210182</v>
      </c>
      <c r="J258" s="97">
        <v>641.92351175804004</v>
      </c>
      <c r="K258" s="97">
        <v>6895.4689239994996</v>
      </c>
      <c r="L258" s="97">
        <v>2910.3759758506399</v>
      </c>
      <c r="M258" s="97">
        <v>232.59255473989001</v>
      </c>
      <c r="N258" s="97">
        <v>7438.5234716588102</v>
      </c>
      <c r="O258" s="97">
        <v>618.29794770214005</v>
      </c>
      <c r="P258" s="97">
        <v>427.38549016375998</v>
      </c>
      <c r="Q258" s="97">
        <v>867.28055859925996</v>
      </c>
      <c r="R258" s="97">
        <v>0</v>
      </c>
      <c r="S258" s="97">
        <v>1279.06921716079</v>
      </c>
      <c r="T258" s="97">
        <v>3189.7127976932502</v>
      </c>
      <c r="U258" s="97">
        <v>2663.06715764827</v>
      </c>
      <c r="V258" s="97">
        <v>8093.1730507783304</v>
      </c>
      <c r="W258" s="97">
        <v>1603.5096754957301</v>
      </c>
      <c r="X258" s="97">
        <v>8440.2834087137599</v>
      </c>
      <c r="Y258" s="97">
        <v>0</v>
      </c>
      <c r="Z258" s="97">
        <v>9.35784570661</v>
      </c>
      <c r="AA258" s="97">
        <v>778.71834697216002</v>
      </c>
      <c r="AB258" s="97">
        <v>267.58606664288999</v>
      </c>
      <c r="AC258" s="97">
        <v>2386.24496688111</v>
      </c>
      <c r="AD258" s="97">
        <v>1030.6937069949699</v>
      </c>
      <c r="AE258" s="97">
        <v>0</v>
      </c>
      <c r="AF258" s="97">
        <v>8774.0148476904105</v>
      </c>
      <c r="AG258" s="97">
        <v>3777.9332879958101</v>
      </c>
      <c r="AH258" s="69">
        <v>63511.001584930535</v>
      </c>
      <c r="AJ258" s="97">
        <v>9607.4348160930895</v>
      </c>
      <c r="AL258" s="97">
        <v>23569.002721940789</v>
      </c>
    </row>
    <row r="259" spans="4:38">
      <c r="D259" s="2">
        <v>2029</v>
      </c>
      <c r="E259" s="2">
        <v>12</v>
      </c>
      <c r="F259" s="2">
        <v>2030</v>
      </c>
      <c r="G259" s="2">
        <v>2030</v>
      </c>
      <c r="H259" s="97">
        <v>513.81414620277997</v>
      </c>
      <c r="I259" s="97">
        <v>593.08403076765001</v>
      </c>
      <c r="J259" s="97">
        <v>421.78037349147002</v>
      </c>
      <c r="K259" s="97">
        <v>5286.7909440599096</v>
      </c>
      <c r="L259" s="97">
        <v>2748.5389876679401</v>
      </c>
      <c r="M259" s="97">
        <v>231.80251838589001</v>
      </c>
      <c r="N259" s="97">
        <v>4693.5400025278896</v>
      </c>
      <c r="O259" s="97">
        <v>508.68723353239</v>
      </c>
      <c r="P259" s="97">
        <v>326.57885917503</v>
      </c>
      <c r="Q259" s="97">
        <v>757.38215722816005</v>
      </c>
      <c r="R259" s="97">
        <v>0</v>
      </c>
      <c r="S259" s="97">
        <v>1004.65490575915</v>
      </c>
      <c r="T259" s="97">
        <v>2293.87856514961</v>
      </c>
      <c r="U259" s="97">
        <v>2689.6814511979501</v>
      </c>
      <c r="V259" s="97">
        <v>6312.4794332935699</v>
      </c>
      <c r="W259" s="97">
        <v>1152.7490466203101</v>
      </c>
      <c r="X259" s="97">
        <v>5981.8051409384698</v>
      </c>
      <c r="Y259" s="97">
        <v>0</v>
      </c>
      <c r="Z259" s="97">
        <v>22.803888535550001</v>
      </c>
      <c r="AA259" s="97">
        <v>409.22807410104002</v>
      </c>
      <c r="AB259" s="97">
        <v>173.07020923612001</v>
      </c>
      <c r="AC259" s="97">
        <v>1681.5579347963901</v>
      </c>
      <c r="AD259" s="97">
        <v>924.89099046675005</v>
      </c>
      <c r="AE259" s="97">
        <v>0</v>
      </c>
      <c r="AF259" s="97">
        <v>8080.4498644920204</v>
      </c>
      <c r="AG259" s="97">
        <v>2229.99359124598</v>
      </c>
      <c r="AH259" s="69">
        <v>49039.242348872009</v>
      </c>
      <c r="AJ259" s="97">
        <v>7081.2208783161595</v>
      </c>
      <c r="AL259" s="97">
        <v>18392.263904061081</v>
      </c>
    </row>
    <row r="260" spans="4:38">
      <c r="D260" s="2">
        <v>2030</v>
      </c>
      <c r="E260" s="2">
        <v>1</v>
      </c>
      <c r="F260" s="2">
        <v>2030</v>
      </c>
      <c r="G260" s="2">
        <v>2030</v>
      </c>
      <c r="H260" s="97">
        <v>524.40599614844996</v>
      </c>
      <c r="I260" s="97">
        <v>645.97460887868999</v>
      </c>
      <c r="J260" s="97">
        <v>276.40264501508</v>
      </c>
      <c r="K260" s="97">
        <v>6091.36962843123</v>
      </c>
      <c r="L260" s="97">
        <v>2831.1968683363798</v>
      </c>
      <c r="M260" s="97">
        <v>225.68289851310001</v>
      </c>
      <c r="N260" s="97">
        <v>5036.7059442272302</v>
      </c>
      <c r="O260" s="97">
        <v>571.46988851272999</v>
      </c>
      <c r="P260" s="97">
        <v>269.21056933368999</v>
      </c>
      <c r="Q260" s="97">
        <v>775.80311570465994</v>
      </c>
      <c r="R260" s="97">
        <v>0</v>
      </c>
      <c r="S260" s="97">
        <v>1249.7427957346099</v>
      </c>
      <c r="T260" s="97">
        <v>1824.5891342596699</v>
      </c>
      <c r="U260" s="97">
        <v>6213.0044665059904</v>
      </c>
      <c r="V260" s="97">
        <v>6133.5557026310998</v>
      </c>
      <c r="W260" s="97">
        <v>1321.8657771747201</v>
      </c>
      <c r="X260" s="97">
        <v>5730.1307396344</v>
      </c>
      <c r="Y260" s="97">
        <v>0</v>
      </c>
      <c r="Z260" s="97">
        <v>0.19501969863999999</v>
      </c>
      <c r="AA260" s="97">
        <v>597.11569083008999</v>
      </c>
      <c r="AB260" s="97">
        <v>239.31155022739</v>
      </c>
      <c r="AC260" s="97">
        <v>1982.31282053725</v>
      </c>
      <c r="AD260" s="97">
        <v>920.48333405430003</v>
      </c>
      <c r="AE260" s="97">
        <v>0</v>
      </c>
      <c r="AF260" s="97">
        <v>8536.8944264942093</v>
      </c>
      <c r="AG260" s="97">
        <v>2431.0952660840599</v>
      </c>
      <c r="AH260" s="69">
        <v>54428.518886967671</v>
      </c>
      <c r="AJ260" s="97">
        <v>6300.5946251127098</v>
      </c>
      <c r="AL260" s="97">
        <v>17747.700502872038</v>
      </c>
    </row>
    <row r="261" spans="4:38">
      <c r="D261" s="2">
        <v>2030</v>
      </c>
      <c r="E261" s="2">
        <v>2</v>
      </c>
      <c r="F261" s="2">
        <v>2030</v>
      </c>
      <c r="G261" s="2">
        <v>2030</v>
      </c>
      <c r="H261" s="97">
        <v>956.48442303764</v>
      </c>
      <c r="I261" s="97">
        <v>554.08909296169998</v>
      </c>
      <c r="J261" s="97">
        <v>309.67691032634002</v>
      </c>
      <c r="K261" s="97">
        <v>4073.4058314653498</v>
      </c>
      <c r="L261" s="97">
        <v>2403.7451617461102</v>
      </c>
      <c r="M261" s="97">
        <v>215.98672047047</v>
      </c>
      <c r="N261" s="97">
        <v>4520.1207191782896</v>
      </c>
      <c r="O261" s="97">
        <v>493.52228392338998</v>
      </c>
      <c r="P261" s="97">
        <v>326.73830409010998</v>
      </c>
      <c r="Q261" s="97">
        <v>664.92322127954003</v>
      </c>
      <c r="R261" s="97">
        <v>0</v>
      </c>
      <c r="S261" s="97">
        <v>899.05301490314002</v>
      </c>
      <c r="T261" s="97">
        <v>1269.3075688972599</v>
      </c>
      <c r="U261" s="97">
        <v>4939.6128828211504</v>
      </c>
      <c r="V261" s="97">
        <v>5376.9577349866004</v>
      </c>
      <c r="W261" s="97">
        <v>1126.44688201646</v>
      </c>
      <c r="X261" s="97">
        <v>4851.1947895591502</v>
      </c>
      <c r="Y261" s="97">
        <v>0</v>
      </c>
      <c r="Z261" s="97">
        <v>1.6715974169300001</v>
      </c>
      <c r="AA261" s="97">
        <v>584.41299166484998</v>
      </c>
      <c r="AB261" s="97">
        <v>207.56513654778001</v>
      </c>
      <c r="AC261" s="97">
        <v>1828.1128563751299</v>
      </c>
      <c r="AD261" s="97">
        <v>745.47465502676005</v>
      </c>
      <c r="AE261" s="97">
        <v>0</v>
      </c>
      <c r="AF261" s="97">
        <v>7692.8210101074301</v>
      </c>
      <c r="AG261" s="97">
        <v>2098.3304955533599</v>
      </c>
      <c r="AH261" s="69">
        <v>46139.65428435494</v>
      </c>
      <c r="AJ261" s="97">
        <v>5541.5758035192002</v>
      </c>
      <c r="AL261" s="97">
        <v>15908.829325711949</v>
      </c>
    </row>
    <row r="262" spans="4:38">
      <c r="D262" s="2">
        <v>2030</v>
      </c>
      <c r="E262" s="2">
        <v>3</v>
      </c>
      <c r="F262" s="2">
        <v>2030</v>
      </c>
      <c r="G262" s="2">
        <v>2030</v>
      </c>
      <c r="H262" s="97">
        <v>1059.57745985875</v>
      </c>
      <c r="I262" s="97">
        <v>708.24948522525995</v>
      </c>
      <c r="J262" s="97">
        <v>394.43523788536999</v>
      </c>
      <c r="K262" s="97">
        <v>6444.9730609567396</v>
      </c>
      <c r="L262" s="97">
        <v>2778.43609283674</v>
      </c>
      <c r="M262" s="97">
        <v>243.21730431474001</v>
      </c>
      <c r="N262" s="97">
        <v>6897.8280563898797</v>
      </c>
      <c r="O262" s="97">
        <v>605.37017808265</v>
      </c>
      <c r="P262" s="97">
        <v>634.64789276552006</v>
      </c>
      <c r="Q262" s="97">
        <v>826.73188948235997</v>
      </c>
      <c r="R262" s="97">
        <v>0</v>
      </c>
      <c r="S262" s="97">
        <v>1162.5628923537499</v>
      </c>
      <c r="T262" s="97">
        <v>1539.4970820316</v>
      </c>
      <c r="U262" s="97">
        <v>3120.0141053628199</v>
      </c>
      <c r="V262" s="97">
        <v>7678.9197488064001</v>
      </c>
      <c r="W262" s="97">
        <v>1497.4033455302799</v>
      </c>
      <c r="X262" s="97">
        <v>7349.2934761918696</v>
      </c>
      <c r="Y262" s="97">
        <v>0</v>
      </c>
      <c r="Z262" s="97">
        <v>4.1604202376800004</v>
      </c>
      <c r="AA262" s="97">
        <v>714.46020549634</v>
      </c>
      <c r="AB262" s="97">
        <v>238.91799964459</v>
      </c>
      <c r="AC262" s="97">
        <v>1945.5698603267499</v>
      </c>
      <c r="AD262" s="97">
        <v>914.77088459049003</v>
      </c>
      <c r="AE262" s="97">
        <v>0</v>
      </c>
      <c r="AF262" s="97">
        <v>9017.6957396259295</v>
      </c>
      <c r="AG262" s="97">
        <v>2882.43139163144</v>
      </c>
      <c r="AH262" s="69">
        <v>58659.163809627957</v>
      </c>
      <c r="AJ262" s="97">
        <v>8226.0327412823899</v>
      </c>
      <c r="AL262" s="97">
        <v>21135.241639552289</v>
      </c>
    </row>
    <row r="263" spans="4:38">
      <c r="D263" s="2">
        <v>2030</v>
      </c>
      <c r="E263" s="2">
        <v>4</v>
      </c>
      <c r="F263" s="2">
        <v>2030</v>
      </c>
      <c r="G263" s="2">
        <v>2030</v>
      </c>
      <c r="H263" s="97">
        <v>1119.6086264324599</v>
      </c>
      <c r="I263" s="97">
        <v>778.66728745369005</v>
      </c>
      <c r="J263" s="97">
        <v>431.62736859811997</v>
      </c>
      <c r="K263" s="97">
        <v>7300.9775879215504</v>
      </c>
      <c r="L263" s="97">
        <v>2992.6090713479698</v>
      </c>
      <c r="M263" s="97">
        <v>234.62428425300999</v>
      </c>
      <c r="N263" s="97">
        <v>8865.0978175351793</v>
      </c>
      <c r="O263" s="97">
        <v>705.22613307432005</v>
      </c>
      <c r="P263" s="97">
        <v>766.84951163474</v>
      </c>
      <c r="Q263" s="97">
        <v>925.02798432604004</v>
      </c>
      <c r="R263" s="97">
        <v>0</v>
      </c>
      <c r="S263" s="97">
        <v>1145.1597477993801</v>
      </c>
      <c r="T263" s="97">
        <v>2388.2938738924499</v>
      </c>
      <c r="U263" s="97">
        <v>3109.7778386129398</v>
      </c>
      <c r="V263" s="97">
        <v>8643.7745019490994</v>
      </c>
      <c r="W263" s="97">
        <v>1847.02375101193</v>
      </c>
      <c r="X263" s="97">
        <v>8917.7740183595506</v>
      </c>
      <c r="Y263" s="97">
        <v>0</v>
      </c>
      <c r="Z263" s="97">
        <v>17.895379013429999</v>
      </c>
      <c r="AA263" s="97">
        <v>575.08583493514004</v>
      </c>
      <c r="AB263" s="97">
        <v>268.07353865405997</v>
      </c>
      <c r="AC263" s="97">
        <v>2374.4385106526402</v>
      </c>
      <c r="AD263" s="97">
        <v>1051.4801865311299</v>
      </c>
      <c r="AE263" s="97">
        <v>0</v>
      </c>
      <c r="AF263" s="97">
        <v>9595.84447912012</v>
      </c>
      <c r="AG263" s="97">
        <v>4094.1541422535802</v>
      </c>
      <c r="AH263" s="69">
        <v>68149.09147536254</v>
      </c>
      <c r="AJ263" s="97">
        <v>11077.943147677439</v>
      </c>
      <c r="AL263" s="97">
        <v>24416.74771594111</v>
      </c>
    </row>
    <row r="264" spans="4:38">
      <c r="D264" s="2">
        <v>2030</v>
      </c>
      <c r="E264" s="2">
        <v>5</v>
      </c>
      <c r="F264" s="2">
        <v>2030</v>
      </c>
      <c r="G264" s="2">
        <v>2031</v>
      </c>
      <c r="H264" s="97">
        <v>936.96060898479004</v>
      </c>
      <c r="I264" s="97">
        <v>847.14189146031003</v>
      </c>
      <c r="J264" s="97">
        <v>455.34136988274997</v>
      </c>
      <c r="K264" s="97">
        <v>8991.2521519087095</v>
      </c>
      <c r="L264" s="97">
        <v>3388.7620128113399</v>
      </c>
      <c r="M264" s="97">
        <v>252.36190336691001</v>
      </c>
      <c r="N264" s="97">
        <v>12799.6373398258</v>
      </c>
      <c r="O264" s="97">
        <v>766.72325701068996</v>
      </c>
      <c r="P264" s="97">
        <v>940.39418222306006</v>
      </c>
      <c r="Q264" s="97">
        <v>1109.8673800647</v>
      </c>
      <c r="R264" s="97">
        <v>0</v>
      </c>
      <c r="S264" s="97">
        <v>1612.2535804143299</v>
      </c>
      <c r="T264" s="97">
        <v>2540.5589472415299</v>
      </c>
      <c r="U264" s="97">
        <v>3378.3774781297502</v>
      </c>
      <c r="V264" s="97">
        <v>11042.560513517599</v>
      </c>
      <c r="W264" s="97">
        <v>2327.8124223504201</v>
      </c>
      <c r="X264" s="97">
        <v>10366.217784340901</v>
      </c>
      <c r="Y264" s="97">
        <v>0</v>
      </c>
      <c r="Z264" s="97">
        <v>35.521445109689999</v>
      </c>
      <c r="AA264" s="97">
        <v>752.39064286385997</v>
      </c>
      <c r="AB264" s="97">
        <v>306.70708753276</v>
      </c>
      <c r="AC264" s="97">
        <v>3386.3757754665498</v>
      </c>
      <c r="AD264" s="97">
        <v>1216.1025938062901</v>
      </c>
      <c r="AE264" s="97">
        <v>0</v>
      </c>
      <c r="AF264" s="97">
        <v>10940.9009921528</v>
      </c>
      <c r="AG264" s="97">
        <v>5468.8168839631699</v>
      </c>
      <c r="AH264" s="69">
        <v>83863.038244428724</v>
      </c>
      <c r="AJ264" s="97">
        <v>12865.463537121219</v>
      </c>
      <c r="AL264" s="97">
        <v>27447.118123218621</v>
      </c>
    </row>
    <row r="265" spans="4:38">
      <c r="D265" s="2">
        <v>2030</v>
      </c>
      <c r="E265" s="2">
        <v>6</v>
      </c>
      <c r="F265" s="2">
        <v>2030</v>
      </c>
      <c r="G265" s="2">
        <v>2031</v>
      </c>
      <c r="H265" s="97">
        <v>1085.67003377985</v>
      </c>
      <c r="I265" s="97">
        <v>823.54591305261999</v>
      </c>
      <c r="J265" s="97">
        <v>474.61253171721</v>
      </c>
      <c r="K265" s="97">
        <v>9262.0973342686702</v>
      </c>
      <c r="L265" s="97">
        <v>3451.80666828124</v>
      </c>
      <c r="M265" s="97">
        <v>277.50229314210998</v>
      </c>
      <c r="N265" s="97">
        <v>14749.2158261407</v>
      </c>
      <c r="O265" s="97">
        <v>754.34696081849995</v>
      </c>
      <c r="P265" s="97">
        <v>1054.3279410303601</v>
      </c>
      <c r="Q265" s="97">
        <v>1254.46236016084</v>
      </c>
      <c r="R265" s="97">
        <v>0</v>
      </c>
      <c r="S265" s="97">
        <v>1593.0444491609201</v>
      </c>
      <c r="T265" s="97">
        <v>2716.7976704370699</v>
      </c>
      <c r="U265" s="97">
        <v>2945.1786692749101</v>
      </c>
      <c r="V265" s="97">
        <v>14052.474586918001</v>
      </c>
      <c r="W265" s="97">
        <v>2532.6870705002102</v>
      </c>
      <c r="X265" s="97">
        <v>11199.8065078569</v>
      </c>
      <c r="Y265" s="97">
        <v>0</v>
      </c>
      <c r="Z265" s="97">
        <v>117.69903145626</v>
      </c>
      <c r="AA265" s="97">
        <v>758.16459702987004</v>
      </c>
      <c r="AB265" s="97">
        <v>304.67374285493997</v>
      </c>
      <c r="AC265" s="97">
        <v>3961.6139230244598</v>
      </c>
      <c r="AD265" s="97">
        <v>1199.8740441932</v>
      </c>
      <c r="AE265" s="97">
        <v>0</v>
      </c>
      <c r="AF265" s="97">
        <v>11040.622745987501</v>
      </c>
      <c r="AG265" s="97">
        <v>6307.2311104037299</v>
      </c>
      <c r="AH265" s="69">
        <v>91917.456011490067</v>
      </c>
      <c r="AJ265" s="97">
        <v>19771.015621667881</v>
      </c>
      <c r="AL265" s="97">
        <v>29191.115825380992</v>
      </c>
    </row>
    <row r="266" spans="4:38">
      <c r="D266" s="2">
        <v>2030</v>
      </c>
      <c r="E266" s="2">
        <v>7</v>
      </c>
      <c r="F266" s="2">
        <v>2031</v>
      </c>
      <c r="G266" s="2">
        <v>2031</v>
      </c>
      <c r="H266" s="97">
        <v>740.91276144578001</v>
      </c>
      <c r="I266" s="97">
        <v>893.38846590362004</v>
      </c>
      <c r="J266" s="97">
        <v>472.73684048193002</v>
      </c>
      <c r="K266" s="97">
        <v>9861.9082130522092</v>
      </c>
      <c r="L266" s="97">
        <v>3840.3073698795201</v>
      </c>
      <c r="M266" s="97">
        <v>270.45959096386002</v>
      </c>
      <c r="N266" s="97">
        <v>16812.916246626501</v>
      </c>
      <c r="O266" s="97">
        <v>865.12841048193002</v>
      </c>
      <c r="P266" s="97">
        <v>864.14760265059999</v>
      </c>
      <c r="Q266" s="97">
        <v>1286.7664013253</v>
      </c>
      <c r="R266" s="97">
        <v>0</v>
      </c>
      <c r="S266" s="97">
        <v>1727.12144457831</v>
      </c>
      <c r="T266" s="97">
        <v>2975.3362322891599</v>
      </c>
      <c r="U266" s="97">
        <v>2988.1975000000002</v>
      </c>
      <c r="V266" s="97">
        <v>16250.136168433701</v>
      </c>
      <c r="W266" s="97">
        <v>2957.13297650602</v>
      </c>
      <c r="X266" s="97">
        <v>11640.237627074701</v>
      </c>
      <c r="Y266" s="97">
        <v>0</v>
      </c>
      <c r="Z266" s="97">
        <v>180.38410891565999</v>
      </c>
      <c r="AA266" s="97">
        <v>944.27375144578002</v>
      </c>
      <c r="AB266" s="97">
        <v>328.51796204818999</v>
      </c>
      <c r="AC266" s="97">
        <v>4945.6603012048199</v>
      </c>
      <c r="AD266" s="97">
        <v>1303.2108448192801</v>
      </c>
      <c r="AE266" s="97">
        <v>0</v>
      </c>
      <c r="AF266" s="97">
        <v>11881.243963373499</v>
      </c>
      <c r="AG266" s="97">
        <v>7550.8912539759103</v>
      </c>
      <c r="AH266" s="69">
        <v>101581.01603747629</v>
      </c>
      <c r="AJ266" s="97">
        <v>24802.060106626472</v>
      </c>
      <c r="AL266" s="97">
        <v>30229.143257708041</v>
      </c>
    </row>
    <row r="267" spans="4:38">
      <c r="D267" s="2">
        <v>2030</v>
      </c>
      <c r="E267" s="2">
        <v>8</v>
      </c>
      <c r="F267" s="2">
        <v>2031</v>
      </c>
      <c r="G267" s="2">
        <v>2031</v>
      </c>
      <c r="H267" s="97">
        <v>787.94619409638005</v>
      </c>
      <c r="I267" s="97">
        <v>948.18344963854997</v>
      </c>
      <c r="J267" s="97">
        <v>508.31484578313001</v>
      </c>
      <c r="K267" s="97">
        <v>9817.8143649799204</v>
      </c>
      <c r="L267" s="97">
        <v>3965.3509818072298</v>
      </c>
      <c r="M267" s="97">
        <v>257.28476204818998</v>
      </c>
      <c r="N267" s="97">
        <v>16615.717941084298</v>
      </c>
      <c r="O267" s="97">
        <v>872.85543373493999</v>
      </c>
      <c r="P267" s="97">
        <v>939.74157951807001</v>
      </c>
      <c r="Q267" s="97">
        <v>1237.2617532530101</v>
      </c>
      <c r="R267" s="97">
        <v>0</v>
      </c>
      <c r="S267" s="97">
        <v>1694.1149609638601</v>
      </c>
      <c r="T267" s="97">
        <v>3083.9933963855401</v>
      </c>
      <c r="U267" s="97">
        <v>3089.2575000000002</v>
      </c>
      <c r="V267" s="97">
        <v>16565.002204578301</v>
      </c>
      <c r="W267" s="97">
        <v>3026.38611108434</v>
      </c>
      <c r="X267" s="97">
        <v>12212.3417938</v>
      </c>
      <c r="Y267" s="97">
        <v>0</v>
      </c>
      <c r="Z267" s="97">
        <v>230.57963566264999</v>
      </c>
      <c r="AA267" s="97">
        <v>961.51309060240999</v>
      </c>
      <c r="AB267" s="97">
        <v>333.34862855422</v>
      </c>
      <c r="AC267" s="97">
        <v>5027.7882359036203</v>
      </c>
      <c r="AD267" s="97">
        <v>1218.57837373494</v>
      </c>
      <c r="AE267" s="97">
        <v>0</v>
      </c>
      <c r="AF267" s="97">
        <v>11923.778249638601</v>
      </c>
      <c r="AG267" s="97">
        <v>7413.8514853012102</v>
      </c>
      <c r="AH267" s="69">
        <v>102731.00497215345</v>
      </c>
      <c r="AJ267" s="97">
        <v>24912.776306265041</v>
      </c>
      <c r="AL267" s="97">
        <v>31431.80407311926</v>
      </c>
    </row>
    <row r="268" spans="4:38">
      <c r="D268" s="2">
        <v>2030</v>
      </c>
      <c r="E268" s="2">
        <v>9</v>
      </c>
      <c r="F268" s="2">
        <v>2031</v>
      </c>
      <c r="G268" s="2">
        <v>2031</v>
      </c>
      <c r="H268" s="97">
        <v>593.63819048193</v>
      </c>
      <c r="I268" s="97">
        <v>920.00317228916003</v>
      </c>
      <c r="J268" s="97">
        <v>478.56958530121</v>
      </c>
      <c r="K268" s="97">
        <v>9343.5975083534104</v>
      </c>
      <c r="L268" s="97">
        <v>3558.1805016867502</v>
      </c>
      <c r="M268" s="97">
        <v>224.14544457830999</v>
      </c>
      <c r="N268" s="97">
        <v>14705.3593561446</v>
      </c>
      <c r="O268" s="97">
        <v>852.88758156627</v>
      </c>
      <c r="P268" s="97">
        <v>801.15262192771002</v>
      </c>
      <c r="Q268" s="97">
        <v>1157.8652771084301</v>
      </c>
      <c r="R268" s="97">
        <v>0</v>
      </c>
      <c r="S268" s="97">
        <v>1571.7295340963899</v>
      </c>
      <c r="T268" s="97">
        <v>2868.93604192771</v>
      </c>
      <c r="U268" s="97">
        <v>2902.2150000000001</v>
      </c>
      <c r="V268" s="97">
        <v>14958.7550331325</v>
      </c>
      <c r="W268" s="97">
        <v>2726.9326615662699</v>
      </c>
      <c r="X268" s="97">
        <v>11565.9039070361</v>
      </c>
      <c r="Y268" s="97">
        <v>0</v>
      </c>
      <c r="Z268" s="97">
        <v>212.76026987952</v>
      </c>
      <c r="AA268" s="97">
        <v>934.10696168674997</v>
      </c>
      <c r="AB268" s="97">
        <v>310.82727795181</v>
      </c>
      <c r="AC268" s="97">
        <v>4437.9058436144596</v>
      </c>
      <c r="AD268" s="97">
        <v>1262.76815253012</v>
      </c>
      <c r="AE268" s="97">
        <v>0</v>
      </c>
      <c r="AF268" s="97">
        <v>11019.924666506</v>
      </c>
      <c r="AG268" s="97">
        <v>6627.3954795180698</v>
      </c>
      <c r="AH268" s="69">
        <v>94035.560068883497</v>
      </c>
      <c r="AJ268" s="97">
        <v>19697.766331566228</v>
      </c>
      <c r="AL268" s="97">
        <v>30072.881063594352</v>
      </c>
    </row>
    <row r="269" spans="4:38">
      <c r="D269" s="2">
        <v>2030</v>
      </c>
      <c r="E269" s="2">
        <v>10</v>
      </c>
      <c r="F269" s="2">
        <v>2031</v>
      </c>
      <c r="G269" s="2">
        <v>2031</v>
      </c>
      <c r="H269" s="97">
        <v>368.64041807229</v>
      </c>
      <c r="I269" s="97">
        <v>813.91271638553997</v>
      </c>
      <c r="J269" s="97">
        <v>659.62386048193002</v>
      </c>
      <c r="K269" s="97">
        <v>8145.5759758232898</v>
      </c>
      <c r="L269" s="97">
        <v>3128.7602685542201</v>
      </c>
      <c r="M269" s="97">
        <v>236.30904759036</v>
      </c>
      <c r="N269" s="97">
        <v>11118.8151740964</v>
      </c>
      <c r="O269" s="97">
        <v>699.49469421687002</v>
      </c>
      <c r="P269" s="97">
        <v>631.86357879518005</v>
      </c>
      <c r="Q269" s="97">
        <v>990.56555951807002</v>
      </c>
      <c r="R269" s="97">
        <v>0</v>
      </c>
      <c r="S269" s="97">
        <v>1446.56633385542</v>
      </c>
      <c r="T269" s="97">
        <v>4325.0065257831302</v>
      </c>
      <c r="U269" s="97">
        <v>2850.0549999999998</v>
      </c>
      <c r="V269" s="97">
        <v>9586.6871563855402</v>
      </c>
      <c r="W269" s="97">
        <v>2063.83993048193</v>
      </c>
      <c r="X269" s="97">
        <v>10656.643224421699</v>
      </c>
      <c r="Y269" s="97">
        <v>0</v>
      </c>
      <c r="Z269" s="97">
        <v>92.516520481930002</v>
      </c>
      <c r="AA269" s="97">
        <v>859.40315867469997</v>
      </c>
      <c r="AB269" s="97">
        <v>297.34710722891998</v>
      </c>
      <c r="AC269" s="97">
        <v>3243.75368361446</v>
      </c>
      <c r="AD269" s="97">
        <v>1184.98380506024</v>
      </c>
      <c r="AE269" s="97">
        <v>0</v>
      </c>
      <c r="AF269" s="97">
        <v>10090.077908433699</v>
      </c>
      <c r="AG269" s="97">
        <v>4719.4973667469903</v>
      </c>
      <c r="AH269" s="69">
        <v>78209.939014702803</v>
      </c>
      <c r="AJ269" s="97">
        <v>11125.038437951811</v>
      </c>
      <c r="AL269" s="97">
        <v>28161.459582024268</v>
      </c>
    </row>
    <row r="270" spans="4:38">
      <c r="D270" s="2">
        <v>2030</v>
      </c>
      <c r="E270" s="2">
        <v>11</v>
      </c>
      <c r="F270" s="2">
        <v>2031</v>
      </c>
      <c r="G270" s="2">
        <v>2031</v>
      </c>
      <c r="H270" s="97">
        <v>466.52080493976001</v>
      </c>
      <c r="I270" s="97">
        <v>709.84829349398001</v>
      </c>
      <c r="J270" s="97">
        <v>640.07294096385999</v>
      </c>
      <c r="K270" s="97">
        <v>6871.0141787148596</v>
      </c>
      <c r="L270" s="97">
        <v>2888.9079310843399</v>
      </c>
      <c r="M270" s="97">
        <v>229.66384879518</v>
      </c>
      <c r="N270" s="97">
        <v>7548.1172844578396</v>
      </c>
      <c r="O270" s="97">
        <v>621.68892542168999</v>
      </c>
      <c r="P270" s="97">
        <v>433.07055734940002</v>
      </c>
      <c r="Q270" s="97">
        <v>860.60108963854998</v>
      </c>
      <c r="R270" s="97">
        <v>0</v>
      </c>
      <c r="S270" s="97">
        <v>1274.18098626506</v>
      </c>
      <c r="T270" s="97">
        <v>3182.3329662650599</v>
      </c>
      <c r="U270" s="97">
        <v>2650.38</v>
      </c>
      <c r="V270" s="97">
        <v>7977.2609134939803</v>
      </c>
      <c r="W270" s="97">
        <v>1601.75019975904</v>
      </c>
      <c r="X270" s="97">
        <v>8471.7628104313299</v>
      </c>
      <c r="Y270" s="97">
        <v>0</v>
      </c>
      <c r="Z270" s="97">
        <v>9.2239248192800005</v>
      </c>
      <c r="AA270" s="97">
        <v>772.67602168675</v>
      </c>
      <c r="AB270" s="97">
        <v>264.83802722892</v>
      </c>
      <c r="AC270" s="97">
        <v>2391.3016898795199</v>
      </c>
      <c r="AD270" s="97">
        <v>1018.3030604819299</v>
      </c>
      <c r="AE270" s="97">
        <v>0</v>
      </c>
      <c r="AF270" s="97">
        <v>8684.0834457831297</v>
      </c>
      <c r="AG270" s="97">
        <v>3833.3068626506001</v>
      </c>
      <c r="AH270" s="69">
        <v>63400.906763604049</v>
      </c>
      <c r="AJ270" s="97">
        <v>9469.8351013252995</v>
      </c>
      <c r="AL270" s="97">
        <v>23568.467233609299</v>
      </c>
    </row>
    <row r="271" spans="4:38">
      <c r="D271" s="2">
        <v>2030</v>
      </c>
      <c r="E271" s="2">
        <v>12</v>
      </c>
      <c r="F271" s="2">
        <v>2031</v>
      </c>
      <c r="G271" s="2">
        <v>2031</v>
      </c>
      <c r="H271" s="97">
        <v>511.55667867469998</v>
      </c>
      <c r="I271" s="97">
        <v>586.99701903615005</v>
      </c>
      <c r="J271" s="97">
        <v>420.56444289157002</v>
      </c>
      <c r="K271" s="97">
        <v>5267.8284195582301</v>
      </c>
      <c r="L271" s="97">
        <v>2728.2647143373501</v>
      </c>
      <c r="M271" s="97">
        <v>228.88376024095999</v>
      </c>
      <c r="N271" s="97">
        <v>4762.6912186747004</v>
      </c>
      <c r="O271" s="97">
        <v>511.36845481927998</v>
      </c>
      <c r="P271" s="97">
        <v>330.923</v>
      </c>
      <c r="Q271" s="97">
        <v>751.54908445782996</v>
      </c>
      <c r="R271" s="97">
        <v>0</v>
      </c>
      <c r="S271" s="97">
        <v>1000.81540662651</v>
      </c>
      <c r="T271" s="97">
        <v>2288.5713672289198</v>
      </c>
      <c r="U271" s="97">
        <v>2676.8674999999998</v>
      </c>
      <c r="V271" s="97">
        <v>6222.0707668674704</v>
      </c>
      <c r="W271" s="97">
        <v>1151.4841749397599</v>
      </c>
      <c r="X271" s="97">
        <v>6008.13094629639</v>
      </c>
      <c r="Y271" s="97">
        <v>0</v>
      </c>
      <c r="Z271" s="97">
        <v>22.47754024096</v>
      </c>
      <c r="AA271" s="97">
        <v>406.05274228915999</v>
      </c>
      <c r="AB271" s="97">
        <v>171.29282313253</v>
      </c>
      <c r="AC271" s="97">
        <v>1685.1213462650601</v>
      </c>
      <c r="AD271" s="97">
        <v>913.77226795181002</v>
      </c>
      <c r="AE271" s="97">
        <v>0</v>
      </c>
      <c r="AF271" s="97">
        <v>7997.6273257831399</v>
      </c>
      <c r="AG271" s="97">
        <v>2262.6788472289199</v>
      </c>
      <c r="AH271" s="69">
        <v>48907.589847541407</v>
      </c>
      <c r="AJ271" s="97">
        <v>6979.8021342168704</v>
      </c>
      <c r="AL271" s="97">
        <v>18389.491657267801</v>
      </c>
    </row>
    <row r="274" spans="4:34" ht="15.75">
      <c r="D274" s="54" t="s">
        <v>284</v>
      </c>
      <c r="X274" s="69">
        <v>10432</v>
      </c>
    </row>
    <row r="275" spans="4:34" ht="15.75">
      <c r="D275" s="60" t="s">
        <v>102</v>
      </c>
      <c r="E275" s="60" t="s">
        <v>46</v>
      </c>
      <c r="F275" s="60" t="s">
        <v>157</v>
      </c>
      <c r="G275" s="60" t="s">
        <v>47</v>
      </c>
      <c r="H275" s="61" t="s">
        <v>48</v>
      </c>
      <c r="I275" s="61" t="s">
        <v>49</v>
      </c>
      <c r="J275" s="61" t="s">
        <v>50</v>
      </c>
      <c r="K275" s="61" t="s">
        <v>51</v>
      </c>
      <c r="L275" s="61" t="s">
        <v>52</v>
      </c>
      <c r="M275" s="61" t="s">
        <v>53</v>
      </c>
      <c r="N275" s="61" t="s">
        <v>54</v>
      </c>
      <c r="O275" s="61" t="s">
        <v>55</v>
      </c>
      <c r="P275" s="61" t="s">
        <v>56</v>
      </c>
      <c r="Q275" s="61" t="s">
        <v>57</v>
      </c>
      <c r="R275" s="61" t="s">
        <v>58</v>
      </c>
      <c r="S275" s="61" t="s">
        <v>59</v>
      </c>
      <c r="T275" s="61" t="s">
        <v>60</v>
      </c>
      <c r="U275" s="61" t="s">
        <v>61</v>
      </c>
      <c r="V275" s="61" t="s">
        <v>62</v>
      </c>
      <c r="W275" s="61" t="s">
        <v>63</v>
      </c>
      <c r="X275" s="61" t="s">
        <v>64</v>
      </c>
      <c r="Y275" s="61" t="s">
        <v>65</v>
      </c>
      <c r="Z275" s="61" t="s">
        <v>66</v>
      </c>
      <c r="AA275" s="61" t="s">
        <v>67</v>
      </c>
      <c r="AB275" s="61" t="s">
        <v>68</v>
      </c>
      <c r="AC275" s="61" t="s">
        <v>69</v>
      </c>
      <c r="AD275" s="61" t="s">
        <v>70</v>
      </c>
      <c r="AE275" s="61" t="s">
        <v>71</v>
      </c>
      <c r="AF275" s="61" t="s">
        <v>72</v>
      </c>
      <c r="AG275" s="61" t="s">
        <v>73</v>
      </c>
      <c r="AH275" s="61" t="s">
        <v>74</v>
      </c>
    </row>
    <row r="276" spans="4:34">
      <c r="D276" s="2">
        <v>2009</v>
      </c>
      <c r="E276" s="2">
        <v>1</v>
      </c>
      <c r="F276" s="2">
        <v>2009</v>
      </c>
      <c r="G276" s="2">
        <v>2009</v>
      </c>
      <c r="H276" s="97">
        <v>770.9</v>
      </c>
      <c r="I276" s="97">
        <v>0</v>
      </c>
      <c r="J276" s="97">
        <v>0</v>
      </c>
      <c r="K276" s="97">
        <v>0</v>
      </c>
      <c r="L276" s="97">
        <v>0</v>
      </c>
      <c r="M276" s="97">
        <v>0</v>
      </c>
      <c r="N276" s="97">
        <v>2236.1000000000004</v>
      </c>
      <c r="O276" s="97">
        <v>0</v>
      </c>
      <c r="P276" s="97">
        <v>0</v>
      </c>
      <c r="Q276" s="97">
        <v>0</v>
      </c>
      <c r="R276" s="97">
        <v>2475</v>
      </c>
      <c r="S276" s="97">
        <v>0</v>
      </c>
      <c r="T276" s="97">
        <v>0</v>
      </c>
      <c r="U276" s="97">
        <v>13410.2</v>
      </c>
      <c r="V276" s="97">
        <v>383.4</v>
      </c>
      <c r="W276" s="97">
        <v>0</v>
      </c>
      <c r="X276" s="347">
        <v>23976.5</v>
      </c>
      <c r="Y276" s="97">
        <v>0</v>
      </c>
      <c r="Z276" s="97">
        <v>0</v>
      </c>
      <c r="AA276" s="97">
        <v>0</v>
      </c>
      <c r="AB276" s="97">
        <v>0</v>
      </c>
      <c r="AC276" s="97">
        <v>496.5</v>
      </c>
      <c r="AD276" s="97">
        <v>0</v>
      </c>
      <c r="AE276" s="97">
        <v>0</v>
      </c>
      <c r="AF276" s="97">
        <v>0</v>
      </c>
      <c r="AG276" s="97">
        <v>1527.4</v>
      </c>
      <c r="AH276" s="69">
        <v>45276.000000000007</v>
      </c>
    </row>
    <row r="277" spans="4:34">
      <c r="D277" s="2">
        <v>2009</v>
      </c>
      <c r="E277" s="2">
        <v>2</v>
      </c>
      <c r="F277" s="2">
        <v>2009</v>
      </c>
      <c r="G277" s="2">
        <v>2009</v>
      </c>
      <c r="H277" s="97">
        <v>948.2</v>
      </c>
      <c r="I277" s="97">
        <v>0</v>
      </c>
      <c r="J277" s="97">
        <v>0</v>
      </c>
      <c r="K277" s="97">
        <v>0</v>
      </c>
      <c r="L277" s="97">
        <v>0</v>
      </c>
      <c r="M277" s="97">
        <v>0</v>
      </c>
      <c r="N277" s="97">
        <v>1213.4000000000001</v>
      </c>
      <c r="O277" s="97">
        <v>0</v>
      </c>
      <c r="P277" s="97">
        <v>0</v>
      </c>
      <c r="Q277" s="97">
        <v>0</v>
      </c>
      <c r="R277" s="97">
        <v>121.5</v>
      </c>
      <c r="S277" s="97">
        <v>0</v>
      </c>
      <c r="T277" s="97">
        <v>0</v>
      </c>
      <c r="U277" s="97">
        <v>7253.2</v>
      </c>
      <c r="V277" s="97">
        <v>659</v>
      </c>
      <c r="W277" s="97">
        <v>0</v>
      </c>
      <c r="X277" s="347">
        <v>21288.9</v>
      </c>
      <c r="Y277" s="97">
        <v>0</v>
      </c>
      <c r="Z277" s="97">
        <v>0</v>
      </c>
      <c r="AA277" s="97">
        <v>0</v>
      </c>
      <c r="AB277" s="97">
        <v>0</v>
      </c>
      <c r="AC277" s="97">
        <v>838.7</v>
      </c>
      <c r="AD277" s="97">
        <v>0</v>
      </c>
      <c r="AE277" s="97">
        <v>0</v>
      </c>
      <c r="AF277" s="97">
        <v>0</v>
      </c>
      <c r="AG277" s="97">
        <v>521.1</v>
      </c>
      <c r="AH277" s="69">
        <v>32844</v>
      </c>
    </row>
    <row r="278" spans="4:34">
      <c r="D278" s="2">
        <v>2009</v>
      </c>
      <c r="E278" s="2">
        <v>3</v>
      </c>
      <c r="F278" s="2">
        <v>2009</v>
      </c>
      <c r="G278" s="2">
        <v>2009</v>
      </c>
      <c r="H278" s="97">
        <v>1734.4</v>
      </c>
      <c r="I278" s="97">
        <v>0</v>
      </c>
      <c r="J278" s="97">
        <v>0</v>
      </c>
      <c r="K278" s="97">
        <v>0</v>
      </c>
      <c r="L278" s="97">
        <v>0</v>
      </c>
      <c r="M278" s="97">
        <v>0</v>
      </c>
      <c r="N278" s="97">
        <v>2597.1</v>
      </c>
      <c r="O278" s="97">
        <v>0</v>
      </c>
      <c r="P278" s="97">
        <v>0</v>
      </c>
      <c r="Q278" s="97">
        <v>0</v>
      </c>
      <c r="R278" s="97">
        <v>82.1</v>
      </c>
      <c r="S278" s="97">
        <v>0</v>
      </c>
      <c r="T278" s="97">
        <v>0</v>
      </c>
      <c r="U278" s="97">
        <v>22839.3</v>
      </c>
      <c r="V278" s="97">
        <v>1601</v>
      </c>
      <c r="W278" s="97">
        <v>0</v>
      </c>
      <c r="X278" s="347">
        <v>33270.100000000006</v>
      </c>
      <c r="Y278" s="97">
        <v>0</v>
      </c>
      <c r="Z278" s="97">
        <v>0</v>
      </c>
      <c r="AA278" s="97">
        <v>0</v>
      </c>
      <c r="AB278" s="97">
        <v>0</v>
      </c>
      <c r="AC278" s="97">
        <v>1300.3</v>
      </c>
      <c r="AD278" s="97">
        <v>0</v>
      </c>
      <c r="AE278" s="97">
        <v>0</v>
      </c>
      <c r="AF278" s="97">
        <v>0</v>
      </c>
      <c r="AG278" s="97">
        <v>1794.8999999999999</v>
      </c>
      <c r="AH278" s="69">
        <v>65219.200000000012</v>
      </c>
    </row>
    <row r="279" spans="4:34">
      <c r="D279" s="2">
        <v>2009</v>
      </c>
      <c r="E279" s="2">
        <v>4</v>
      </c>
      <c r="F279" s="2">
        <v>2009</v>
      </c>
      <c r="G279" s="2">
        <v>2009</v>
      </c>
      <c r="H279" s="97">
        <v>1483.7</v>
      </c>
      <c r="I279" s="97">
        <v>0</v>
      </c>
      <c r="J279" s="97">
        <v>2000</v>
      </c>
      <c r="K279" s="97">
        <v>0</v>
      </c>
      <c r="L279" s="97">
        <v>0</v>
      </c>
      <c r="M279" s="97">
        <v>0</v>
      </c>
      <c r="N279" s="97">
        <v>2838</v>
      </c>
      <c r="O279" s="97">
        <v>0</v>
      </c>
      <c r="P279" s="97">
        <v>0</v>
      </c>
      <c r="Q279" s="97">
        <v>0</v>
      </c>
      <c r="R279" s="97">
        <v>2441.4</v>
      </c>
      <c r="S279" s="97">
        <v>0</v>
      </c>
      <c r="T279" s="97">
        <v>0</v>
      </c>
      <c r="U279" s="97">
        <v>34970.400000000001</v>
      </c>
      <c r="V279" s="97">
        <v>5409.7</v>
      </c>
      <c r="W279" s="97">
        <v>0</v>
      </c>
      <c r="X279" s="347">
        <v>38570.9</v>
      </c>
      <c r="Y279" s="97">
        <v>0</v>
      </c>
      <c r="Z279" s="97">
        <v>0</v>
      </c>
      <c r="AA279" s="97">
        <v>0</v>
      </c>
      <c r="AB279" s="97">
        <v>0</v>
      </c>
      <c r="AC279" s="97">
        <v>1738.9</v>
      </c>
      <c r="AD279" s="97">
        <v>0</v>
      </c>
      <c r="AE279" s="97">
        <v>0</v>
      </c>
      <c r="AF279" s="97">
        <v>0</v>
      </c>
      <c r="AG279" s="97">
        <v>2205.6</v>
      </c>
      <c r="AH279" s="69">
        <v>91658.6</v>
      </c>
    </row>
    <row r="280" spans="4:34">
      <c r="D280" s="2">
        <v>2009</v>
      </c>
      <c r="E280" s="2">
        <v>5</v>
      </c>
      <c r="F280" s="2">
        <v>2009</v>
      </c>
      <c r="G280" s="2">
        <v>2010</v>
      </c>
      <c r="H280" s="97">
        <v>615</v>
      </c>
      <c r="I280" s="97">
        <v>0</v>
      </c>
      <c r="J280" s="97">
        <v>0</v>
      </c>
      <c r="K280" s="97">
        <v>0</v>
      </c>
      <c r="L280" s="97">
        <v>0</v>
      </c>
      <c r="M280" s="97">
        <v>0</v>
      </c>
      <c r="N280" s="97">
        <v>3021</v>
      </c>
      <c r="O280" s="97">
        <v>0</v>
      </c>
      <c r="P280" s="97">
        <v>0</v>
      </c>
      <c r="Q280" s="97">
        <v>0</v>
      </c>
      <c r="R280" s="97">
        <v>11978.2</v>
      </c>
      <c r="S280" s="97">
        <v>0</v>
      </c>
      <c r="T280" s="97">
        <v>0</v>
      </c>
      <c r="U280" s="97">
        <v>33536.699999999997</v>
      </c>
      <c r="V280" s="97">
        <v>10218.9</v>
      </c>
      <c r="W280" s="97">
        <v>0</v>
      </c>
      <c r="X280" s="347">
        <v>33747.699999999997</v>
      </c>
      <c r="Y280" s="97">
        <v>0</v>
      </c>
      <c r="Z280" s="97">
        <v>0</v>
      </c>
      <c r="AA280" s="97">
        <v>0</v>
      </c>
      <c r="AB280" s="97">
        <v>0</v>
      </c>
      <c r="AC280" s="97">
        <v>1879.6</v>
      </c>
      <c r="AD280" s="97">
        <v>0</v>
      </c>
      <c r="AE280" s="97">
        <v>0</v>
      </c>
      <c r="AF280" s="97">
        <v>0</v>
      </c>
      <c r="AG280" s="97">
        <v>2119.4</v>
      </c>
      <c r="AH280" s="69">
        <v>97116.5</v>
      </c>
    </row>
    <row r="281" spans="4:34">
      <c r="D281" s="2">
        <v>2009</v>
      </c>
      <c r="E281" s="2">
        <v>6</v>
      </c>
      <c r="F281" s="2">
        <v>2009</v>
      </c>
      <c r="G281" s="2">
        <v>2010</v>
      </c>
      <c r="H281" s="97">
        <v>602.5</v>
      </c>
      <c r="I281" s="97">
        <v>0</v>
      </c>
      <c r="J281" s="97">
        <v>0</v>
      </c>
      <c r="K281" s="97">
        <v>0</v>
      </c>
      <c r="L281" s="97">
        <v>-0.1</v>
      </c>
      <c r="M281" s="97">
        <v>0</v>
      </c>
      <c r="N281" s="97">
        <v>3046.8999999999996</v>
      </c>
      <c r="O281" s="97">
        <v>0</v>
      </c>
      <c r="P281" s="97">
        <v>0</v>
      </c>
      <c r="Q281" s="97">
        <v>0</v>
      </c>
      <c r="R281" s="97">
        <v>11292</v>
      </c>
      <c r="S281" s="97">
        <v>0</v>
      </c>
      <c r="T281" s="97">
        <v>0</v>
      </c>
      <c r="U281" s="97">
        <v>27787.9</v>
      </c>
      <c r="V281" s="97">
        <v>8480.6</v>
      </c>
      <c r="W281" s="97">
        <v>0</v>
      </c>
      <c r="X281" s="347">
        <v>38060.6</v>
      </c>
      <c r="Y281" s="97">
        <v>0</v>
      </c>
      <c r="Z281" s="97">
        <v>0</v>
      </c>
      <c r="AA281" s="97">
        <v>0</v>
      </c>
      <c r="AB281" s="97">
        <v>0</v>
      </c>
      <c r="AC281" s="97">
        <v>15171.1</v>
      </c>
      <c r="AD281" s="97">
        <v>0</v>
      </c>
      <c r="AE281" s="97">
        <v>0</v>
      </c>
      <c r="AF281" s="97">
        <v>0</v>
      </c>
      <c r="AG281" s="97">
        <v>2643.6</v>
      </c>
      <c r="AH281" s="69">
        <v>107085.1</v>
      </c>
    </row>
    <row r="282" spans="4:34">
      <c r="D282" s="2">
        <v>2009</v>
      </c>
      <c r="E282" s="2">
        <v>7</v>
      </c>
      <c r="F282" s="2">
        <v>2010</v>
      </c>
      <c r="G282" s="2">
        <v>2010</v>
      </c>
      <c r="H282" s="97">
        <v>861.2</v>
      </c>
      <c r="I282" s="97">
        <v>0</v>
      </c>
      <c r="J282" s="97">
        <v>0</v>
      </c>
      <c r="K282" s="97">
        <v>0</v>
      </c>
      <c r="L282" s="97">
        <v>0</v>
      </c>
      <c r="M282" s="97">
        <v>0</v>
      </c>
      <c r="N282" s="97">
        <v>3663.2</v>
      </c>
      <c r="O282" s="97">
        <v>0</v>
      </c>
      <c r="P282" s="97">
        <v>0</v>
      </c>
      <c r="Q282" s="97">
        <v>0</v>
      </c>
      <c r="R282" s="97">
        <v>12047.7</v>
      </c>
      <c r="S282" s="97">
        <v>0</v>
      </c>
      <c r="T282" s="97">
        <v>0</v>
      </c>
      <c r="U282" s="97">
        <v>27473.4</v>
      </c>
      <c r="V282" s="97">
        <v>1720.1</v>
      </c>
      <c r="W282" s="97">
        <v>0</v>
      </c>
      <c r="X282" s="347">
        <v>41170.600000000006</v>
      </c>
      <c r="Y282" s="97">
        <v>0</v>
      </c>
      <c r="Z282" s="97">
        <v>0</v>
      </c>
      <c r="AA282" s="97">
        <v>0</v>
      </c>
      <c r="AB282" s="97">
        <v>0</v>
      </c>
      <c r="AC282" s="97">
        <v>2107.9</v>
      </c>
      <c r="AD282" s="97">
        <v>0</v>
      </c>
      <c r="AE282" s="97">
        <v>0</v>
      </c>
      <c r="AF282" s="97">
        <v>0</v>
      </c>
      <c r="AG282" s="97">
        <v>3272</v>
      </c>
      <c r="AH282" s="69">
        <v>92316.1</v>
      </c>
    </row>
    <row r="283" spans="4:34">
      <c r="D283" s="2">
        <v>2009</v>
      </c>
      <c r="E283" s="2">
        <v>8</v>
      </c>
      <c r="F283" s="2">
        <v>2010</v>
      </c>
      <c r="G283" s="2">
        <v>2010</v>
      </c>
      <c r="H283" s="97">
        <v>758.9</v>
      </c>
      <c r="I283" s="97">
        <v>0</v>
      </c>
      <c r="J283" s="97">
        <v>0</v>
      </c>
      <c r="K283" s="97">
        <v>0</v>
      </c>
      <c r="L283" s="97">
        <v>0</v>
      </c>
      <c r="M283" s="97">
        <v>0</v>
      </c>
      <c r="N283" s="97">
        <v>3084.3</v>
      </c>
      <c r="O283" s="97">
        <v>0</v>
      </c>
      <c r="P283" s="97">
        <v>0</v>
      </c>
      <c r="Q283" s="97">
        <v>0</v>
      </c>
      <c r="R283" s="97">
        <v>9445.6</v>
      </c>
      <c r="S283" s="97">
        <v>0</v>
      </c>
      <c r="T283" s="97">
        <v>0</v>
      </c>
      <c r="U283" s="97">
        <v>26643.9</v>
      </c>
      <c r="V283" s="97">
        <v>5723.4</v>
      </c>
      <c r="W283" s="97">
        <v>0</v>
      </c>
      <c r="X283" s="347">
        <v>36102.1</v>
      </c>
      <c r="Y283" s="97">
        <v>0</v>
      </c>
      <c r="Z283" s="97">
        <v>0</v>
      </c>
      <c r="AA283" s="97">
        <v>0</v>
      </c>
      <c r="AB283" s="97">
        <v>0</v>
      </c>
      <c r="AC283" s="97">
        <v>2027.8</v>
      </c>
      <c r="AD283" s="97">
        <v>0</v>
      </c>
      <c r="AE283" s="97">
        <v>0</v>
      </c>
      <c r="AF283" s="97">
        <v>0</v>
      </c>
      <c r="AG283" s="97">
        <v>2568.1000000000004</v>
      </c>
      <c r="AH283" s="69">
        <v>86354.10000000002</v>
      </c>
    </row>
    <row r="284" spans="4:34">
      <c r="D284" s="2">
        <v>2009</v>
      </c>
      <c r="E284" s="2">
        <v>9</v>
      </c>
      <c r="F284" s="2">
        <v>2010</v>
      </c>
      <c r="G284" s="2">
        <v>2010</v>
      </c>
      <c r="H284" s="97">
        <v>960.3</v>
      </c>
      <c r="I284" s="97">
        <v>0</v>
      </c>
      <c r="J284" s="97">
        <v>0</v>
      </c>
      <c r="K284" s="97">
        <v>0</v>
      </c>
      <c r="L284" s="97">
        <v>0</v>
      </c>
      <c r="M284" s="97">
        <v>0</v>
      </c>
      <c r="N284" s="97">
        <v>2730.6000000000004</v>
      </c>
      <c r="O284" s="97">
        <v>0</v>
      </c>
      <c r="P284" s="97">
        <v>0</v>
      </c>
      <c r="Q284" s="97">
        <v>0</v>
      </c>
      <c r="R284" s="97">
        <v>6877.3</v>
      </c>
      <c r="S284" s="97">
        <v>0</v>
      </c>
      <c r="T284" s="97">
        <v>0</v>
      </c>
      <c r="U284" s="97">
        <v>24370.3</v>
      </c>
      <c r="V284" s="97">
        <v>516.1</v>
      </c>
      <c r="W284" s="97">
        <v>0</v>
      </c>
      <c r="X284" s="347">
        <v>28511.3</v>
      </c>
      <c r="Y284" s="97">
        <v>0</v>
      </c>
      <c r="Z284" s="97">
        <v>0</v>
      </c>
      <c r="AA284" s="97">
        <v>0</v>
      </c>
      <c r="AB284" s="97">
        <v>0</v>
      </c>
      <c r="AC284" s="97">
        <v>2004.6</v>
      </c>
      <c r="AD284" s="97">
        <v>0</v>
      </c>
      <c r="AE284" s="97">
        <v>0</v>
      </c>
      <c r="AF284" s="97">
        <v>0</v>
      </c>
      <c r="AG284" s="97">
        <v>2357</v>
      </c>
      <c r="AH284" s="69">
        <v>68327.5</v>
      </c>
    </row>
    <row r="285" spans="4:34">
      <c r="D285" s="2">
        <v>2009</v>
      </c>
      <c r="E285" s="2">
        <v>10</v>
      </c>
      <c r="F285" s="2">
        <v>2010</v>
      </c>
      <c r="G285" s="2">
        <v>2010</v>
      </c>
      <c r="H285" s="97">
        <v>953.7</v>
      </c>
      <c r="I285" s="97">
        <v>0</v>
      </c>
      <c r="J285" s="97">
        <v>0</v>
      </c>
      <c r="K285" s="97">
        <v>0</v>
      </c>
      <c r="L285" s="97">
        <v>0</v>
      </c>
      <c r="M285" s="97">
        <v>0</v>
      </c>
      <c r="N285" s="97">
        <v>2315.7000000000003</v>
      </c>
      <c r="O285" s="97">
        <v>0</v>
      </c>
      <c r="P285" s="97">
        <v>0</v>
      </c>
      <c r="Q285" s="97">
        <v>0</v>
      </c>
      <c r="R285" s="97">
        <v>4478.6000000000004</v>
      </c>
      <c r="S285" s="97">
        <v>0</v>
      </c>
      <c r="T285" s="97">
        <v>2390.6</v>
      </c>
      <c r="U285" s="97">
        <v>18100.8</v>
      </c>
      <c r="V285" s="97">
        <v>432.6</v>
      </c>
      <c r="W285" s="97">
        <v>0</v>
      </c>
      <c r="X285" s="347">
        <v>38623.4</v>
      </c>
      <c r="Y285" s="97">
        <v>0</v>
      </c>
      <c r="Z285" s="97">
        <v>0</v>
      </c>
      <c r="AA285" s="97">
        <v>0</v>
      </c>
      <c r="AB285" s="97">
        <v>0</v>
      </c>
      <c r="AC285" s="97">
        <v>1786.8</v>
      </c>
      <c r="AD285" s="97">
        <v>0</v>
      </c>
      <c r="AE285" s="97">
        <v>0</v>
      </c>
      <c r="AF285" s="97">
        <v>0</v>
      </c>
      <c r="AG285" s="97">
        <v>2018.4</v>
      </c>
      <c r="AH285" s="69">
        <v>71100.599999999991</v>
      </c>
    </row>
    <row r="286" spans="4:34">
      <c r="D286" s="2">
        <v>2009</v>
      </c>
      <c r="E286" s="2">
        <v>11</v>
      </c>
      <c r="F286" s="2">
        <v>2010</v>
      </c>
      <c r="G286" s="2">
        <v>2010</v>
      </c>
      <c r="H286" s="97">
        <v>1053.8</v>
      </c>
      <c r="I286" s="97">
        <v>0</v>
      </c>
      <c r="J286" s="97">
        <v>0</v>
      </c>
      <c r="K286" s="97">
        <v>0</v>
      </c>
      <c r="L286" s="97">
        <v>0</v>
      </c>
      <c r="M286" s="97">
        <v>0</v>
      </c>
      <c r="N286" s="97">
        <v>2083.5</v>
      </c>
      <c r="O286" s="97">
        <v>0</v>
      </c>
      <c r="P286" s="97">
        <v>0</v>
      </c>
      <c r="Q286" s="97">
        <v>0</v>
      </c>
      <c r="R286" s="97">
        <v>4135.8999999999996</v>
      </c>
      <c r="S286" s="97">
        <v>0</v>
      </c>
      <c r="T286" s="97">
        <v>611.20000000000005</v>
      </c>
      <c r="U286" s="97">
        <v>19206.2</v>
      </c>
      <c r="V286" s="97">
        <v>391.9</v>
      </c>
      <c r="W286" s="97">
        <v>0</v>
      </c>
      <c r="X286" s="347">
        <v>24271.9</v>
      </c>
      <c r="Y286" s="97">
        <v>0</v>
      </c>
      <c r="Z286" s="97">
        <v>0</v>
      </c>
      <c r="AA286" s="97">
        <v>0</v>
      </c>
      <c r="AB286" s="97">
        <v>0</v>
      </c>
      <c r="AC286" s="97">
        <v>1873.8</v>
      </c>
      <c r="AD286" s="97">
        <v>0</v>
      </c>
      <c r="AE286" s="97">
        <v>0</v>
      </c>
      <c r="AF286" s="97">
        <v>0</v>
      </c>
      <c r="AG286" s="97">
        <v>1923.2</v>
      </c>
      <c r="AH286" s="69">
        <v>55551.4</v>
      </c>
    </row>
    <row r="287" spans="4:34">
      <c r="D287" s="2">
        <v>2009</v>
      </c>
      <c r="E287" s="2">
        <v>12</v>
      </c>
      <c r="F287" s="2">
        <v>2010</v>
      </c>
      <c r="G287" s="2">
        <v>2010</v>
      </c>
      <c r="H287" s="97">
        <v>777.7</v>
      </c>
      <c r="I287" s="97">
        <v>0</v>
      </c>
      <c r="J287" s="97">
        <v>0</v>
      </c>
      <c r="K287" s="97">
        <v>0</v>
      </c>
      <c r="L287" s="97">
        <v>5069.8</v>
      </c>
      <c r="M287" s="97">
        <v>0</v>
      </c>
      <c r="N287" s="97">
        <v>1576.6000000000001</v>
      </c>
      <c r="O287" s="97">
        <v>0</v>
      </c>
      <c r="P287" s="97">
        <v>0</v>
      </c>
      <c r="Q287" s="97">
        <v>0</v>
      </c>
      <c r="R287" s="97">
        <v>2761.9</v>
      </c>
      <c r="S287" s="97">
        <v>0</v>
      </c>
      <c r="T287" s="97">
        <v>0</v>
      </c>
      <c r="U287" s="97">
        <v>13242.7</v>
      </c>
      <c r="V287" s="97">
        <v>216.2</v>
      </c>
      <c r="W287" s="97">
        <v>0</v>
      </c>
      <c r="X287" s="347">
        <v>25196</v>
      </c>
      <c r="Y287" s="97">
        <v>0</v>
      </c>
      <c r="Z287" s="97">
        <v>0</v>
      </c>
      <c r="AA287" s="97">
        <v>0</v>
      </c>
      <c r="AB287" s="97">
        <v>0</v>
      </c>
      <c r="AC287" s="97">
        <v>1098.5999999999999</v>
      </c>
      <c r="AD287" s="97">
        <v>0</v>
      </c>
      <c r="AE287" s="97">
        <v>0</v>
      </c>
      <c r="AF287" s="97">
        <v>0</v>
      </c>
      <c r="AG287" s="97">
        <v>1040.2</v>
      </c>
      <c r="AH287" s="69">
        <v>50979.7</v>
      </c>
    </row>
    <row r="288" spans="4:34">
      <c r="D288" s="2">
        <v>2010</v>
      </c>
      <c r="E288" s="2">
        <v>1</v>
      </c>
      <c r="F288" s="2">
        <v>2010</v>
      </c>
      <c r="G288" s="2">
        <v>2010</v>
      </c>
      <c r="H288" s="97">
        <v>603.29999999999995</v>
      </c>
      <c r="I288" s="97">
        <v>0</v>
      </c>
      <c r="J288" s="97">
        <v>0</v>
      </c>
      <c r="K288" s="97">
        <v>0</v>
      </c>
      <c r="L288" s="97">
        <v>1860.8</v>
      </c>
      <c r="M288" s="97">
        <v>0</v>
      </c>
      <c r="N288" s="97">
        <v>1907.3</v>
      </c>
      <c r="O288" s="97">
        <v>0</v>
      </c>
      <c r="P288" s="97">
        <v>0</v>
      </c>
      <c r="Q288" s="97">
        <v>0</v>
      </c>
      <c r="R288" s="97">
        <v>2749.3</v>
      </c>
      <c r="S288" s="97">
        <v>0</v>
      </c>
      <c r="T288" s="97">
        <v>0</v>
      </c>
      <c r="U288" s="97">
        <v>10278.9</v>
      </c>
      <c r="V288" s="97">
        <v>170.3</v>
      </c>
      <c r="W288" s="97">
        <v>0</v>
      </c>
      <c r="X288" s="347">
        <v>24057.4</v>
      </c>
      <c r="Y288" s="97">
        <v>0</v>
      </c>
      <c r="Z288" s="97">
        <v>0</v>
      </c>
      <c r="AA288" s="97">
        <v>0</v>
      </c>
      <c r="AB288" s="97">
        <v>0</v>
      </c>
      <c r="AC288" s="97">
        <v>1064.5999999999999</v>
      </c>
      <c r="AD288" s="97">
        <v>0</v>
      </c>
      <c r="AE288" s="97">
        <v>579.5</v>
      </c>
      <c r="AF288" s="97">
        <v>0</v>
      </c>
      <c r="AG288" s="97">
        <v>1191</v>
      </c>
      <c r="AH288" s="69">
        <v>44462.400000000001</v>
      </c>
    </row>
    <row r="289" spans="4:34">
      <c r="D289" s="2">
        <v>2010</v>
      </c>
      <c r="E289" s="2">
        <v>2</v>
      </c>
      <c r="F289" s="2">
        <v>2010</v>
      </c>
      <c r="G289" s="2">
        <v>2010</v>
      </c>
      <c r="H289" s="97">
        <v>0</v>
      </c>
      <c r="I289" s="97">
        <v>0</v>
      </c>
      <c r="J289" s="97">
        <v>0</v>
      </c>
      <c r="K289" s="97">
        <v>0</v>
      </c>
      <c r="L289" s="97">
        <v>0</v>
      </c>
      <c r="M289" s="97">
        <v>0</v>
      </c>
      <c r="N289" s="97">
        <v>1859.9</v>
      </c>
      <c r="O289" s="97">
        <v>0</v>
      </c>
      <c r="P289" s="97">
        <v>0</v>
      </c>
      <c r="Q289" s="97">
        <v>0</v>
      </c>
      <c r="R289" s="97">
        <v>691.8</v>
      </c>
      <c r="S289" s="97">
        <v>0</v>
      </c>
      <c r="T289" s="97">
        <v>0</v>
      </c>
      <c r="U289" s="97">
        <v>2741</v>
      </c>
      <c r="V289" s="97">
        <v>41.6</v>
      </c>
      <c r="W289" s="97">
        <v>0</v>
      </c>
      <c r="X289" s="347">
        <v>17658</v>
      </c>
      <c r="Y289" s="97">
        <v>0</v>
      </c>
      <c r="Z289" s="97">
        <v>0</v>
      </c>
      <c r="AA289" s="97">
        <v>0</v>
      </c>
      <c r="AB289" s="97">
        <v>0</v>
      </c>
      <c r="AC289" s="97">
        <v>354.5</v>
      </c>
      <c r="AD289" s="97">
        <v>0</v>
      </c>
      <c r="AE289" s="97">
        <v>0</v>
      </c>
      <c r="AF289" s="97">
        <v>0</v>
      </c>
      <c r="AG289" s="97">
        <v>557.29999999999995</v>
      </c>
      <c r="AH289" s="69">
        <v>23904.1</v>
      </c>
    </row>
    <row r="290" spans="4:34">
      <c r="D290" s="2">
        <v>2010</v>
      </c>
      <c r="E290" s="2">
        <v>3</v>
      </c>
      <c r="F290" s="2">
        <v>2010</v>
      </c>
      <c r="G290" s="2">
        <v>2010</v>
      </c>
      <c r="H290" s="97">
        <v>112.3</v>
      </c>
      <c r="I290" s="97">
        <v>0</v>
      </c>
      <c r="J290" s="97">
        <v>0</v>
      </c>
      <c r="K290" s="97">
        <v>0</v>
      </c>
      <c r="L290" s="97">
        <v>4505.3999999999996</v>
      </c>
      <c r="M290" s="97">
        <v>0</v>
      </c>
      <c r="N290" s="97">
        <v>2079.8000000000002</v>
      </c>
      <c r="O290" s="97">
        <v>0</v>
      </c>
      <c r="P290" s="97">
        <v>0</v>
      </c>
      <c r="Q290" s="97">
        <v>0</v>
      </c>
      <c r="R290" s="97">
        <v>2153.5</v>
      </c>
      <c r="S290" s="97">
        <v>0</v>
      </c>
      <c r="T290" s="97">
        <v>0</v>
      </c>
      <c r="U290" s="97">
        <v>13398.8</v>
      </c>
      <c r="V290" s="97">
        <v>1655.3</v>
      </c>
      <c r="W290" s="97">
        <v>0</v>
      </c>
      <c r="X290" s="347">
        <v>22673.5</v>
      </c>
      <c r="Y290" s="97">
        <v>0</v>
      </c>
      <c r="Z290" s="97">
        <v>0</v>
      </c>
      <c r="AA290" s="97">
        <v>0</v>
      </c>
      <c r="AB290" s="97">
        <v>0</v>
      </c>
      <c r="AC290" s="97">
        <v>1127.4000000000001</v>
      </c>
      <c r="AD290" s="97">
        <v>0</v>
      </c>
      <c r="AE290" s="97">
        <v>4620.8999999999996</v>
      </c>
      <c r="AF290" s="97">
        <v>0</v>
      </c>
      <c r="AG290" s="97">
        <v>1215.4000000000001</v>
      </c>
      <c r="AH290" s="69">
        <v>53542.3</v>
      </c>
    </row>
    <row r="291" spans="4:34">
      <c r="D291" s="2">
        <v>2010</v>
      </c>
      <c r="E291" s="2">
        <v>4</v>
      </c>
      <c r="F291" s="2">
        <v>2010</v>
      </c>
      <c r="G291" s="2">
        <v>2010</v>
      </c>
      <c r="H291" s="97">
        <v>871</v>
      </c>
      <c r="I291" s="97">
        <v>0</v>
      </c>
      <c r="J291" s="97">
        <v>33.6</v>
      </c>
      <c r="K291" s="97">
        <v>0</v>
      </c>
      <c r="L291" s="97">
        <v>8859.2000000000007</v>
      </c>
      <c r="M291" s="97">
        <v>0</v>
      </c>
      <c r="N291" s="97">
        <v>1916.9</v>
      </c>
      <c r="O291" s="97">
        <v>0</v>
      </c>
      <c r="P291" s="97">
        <v>0</v>
      </c>
      <c r="Q291" s="97">
        <v>0</v>
      </c>
      <c r="R291" s="97">
        <v>2320.3000000000002</v>
      </c>
      <c r="S291" s="97">
        <v>0</v>
      </c>
      <c r="T291" s="97">
        <v>2988.6</v>
      </c>
      <c r="U291" s="97">
        <v>8461.7000000000007</v>
      </c>
      <c r="V291" s="97">
        <v>12438.3</v>
      </c>
      <c r="W291" s="97">
        <v>0</v>
      </c>
      <c r="X291" s="347">
        <v>26882.1</v>
      </c>
      <c r="Y291" s="97">
        <v>0</v>
      </c>
      <c r="Z291" s="97">
        <v>0</v>
      </c>
      <c r="AA291" s="97">
        <v>0</v>
      </c>
      <c r="AB291" s="97">
        <v>0</v>
      </c>
      <c r="AC291" s="97">
        <v>2455.3000000000002</v>
      </c>
      <c r="AD291" s="97">
        <v>0</v>
      </c>
      <c r="AE291" s="97">
        <v>10876</v>
      </c>
      <c r="AF291" s="97">
        <v>0</v>
      </c>
      <c r="AG291" s="97">
        <v>1395.5</v>
      </c>
      <c r="AH291" s="69">
        <v>79498.5</v>
      </c>
    </row>
    <row r="292" spans="4:34">
      <c r="D292" s="2">
        <v>2010</v>
      </c>
      <c r="E292" s="2">
        <v>5</v>
      </c>
      <c r="F292" s="2">
        <v>2010</v>
      </c>
      <c r="G292" s="2">
        <v>2011</v>
      </c>
      <c r="H292" s="97">
        <v>1473.8</v>
      </c>
      <c r="I292" s="97">
        <v>0</v>
      </c>
      <c r="J292" s="97">
        <v>0</v>
      </c>
      <c r="K292" s="97">
        <v>0</v>
      </c>
      <c r="L292" s="97">
        <v>0</v>
      </c>
      <c r="M292" s="97">
        <v>0</v>
      </c>
      <c r="N292" s="97">
        <v>2199.7000000000003</v>
      </c>
      <c r="O292" s="97">
        <v>0</v>
      </c>
      <c r="P292" s="97">
        <v>0</v>
      </c>
      <c r="Q292" s="97">
        <v>0</v>
      </c>
      <c r="R292" s="97">
        <v>8208.7999999999993</v>
      </c>
      <c r="S292" s="97">
        <v>0</v>
      </c>
      <c r="T292" s="97">
        <v>0</v>
      </c>
      <c r="U292" s="97">
        <v>13952.5</v>
      </c>
      <c r="V292" s="97">
        <v>4600.8999999999996</v>
      </c>
      <c r="W292" s="97">
        <v>0</v>
      </c>
      <c r="X292" s="347">
        <v>37506.9</v>
      </c>
      <c r="Y292" s="97">
        <v>0</v>
      </c>
      <c r="Z292" s="97">
        <v>0</v>
      </c>
      <c r="AA292" s="97">
        <v>0</v>
      </c>
      <c r="AB292" s="97">
        <v>0</v>
      </c>
      <c r="AC292" s="97">
        <v>2921.6</v>
      </c>
      <c r="AD292" s="97">
        <v>0</v>
      </c>
      <c r="AE292" s="97">
        <v>0</v>
      </c>
      <c r="AF292" s="97">
        <v>0</v>
      </c>
      <c r="AG292" s="97">
        <v>2029.1</v>
      </c>
      <c r="AH292" s="69">
        <v>72893.300000000017</v>
      </c>
    </row>
    <row r="293" spans="4:34">
      <c r="D293" s="2">
        <v>2010</v>
      </c>
      <c r="E293" s="2">
        <v>6</v>
      </c>
      <c r="F293" s="2">
        <v>2010</v>
      </c>
      <c r="G293" s="2">
        <v>2011</v>
      </c>
      <c r="H293" s="97">
        <v>1032.2</v>
      </c>
      <c r="I293" s="97">
        <v>0</v>
      </c>
      <c r="J293" s="97">
        <v>0</v>
      </c>
      <c r="K293" s="97">
        <v>0</v>
      </c>
      <c r="L293" s="97">
        <v>0</v>
      </c>
      <c r="M293" s="97">
        <v>0</v>
      </c>
      <c r="N293" s="97">
        <v>3486.7</v>
      </c>
      <c r="O293" s="97">
        <v>0</v>
      </c>
      <c r="P293" s="97">
        <v>0</v>
      </c>
      <c r="Q293" s="97">
        <v>0</v>
      </c>
      <c r="R293" s="97">
        <v>9668.9</v>
      </c>
      <c r="S293" s="97">
        <v>0</v>
      </c>
      <c r="T293" s="97">
        <v>0</v>
      </c>
      <c r="U293" s="97">
        <v>3875.3</v>
      </c>
      <c r="V293" s="97">
        <v>520.20000000000005</v>
      </c>
      <c r="W293" s="97">
        <v>0</v>
      </c>
      <c r="X293" s="347">
        <v>37564.399999999994</v>
      </c>
      <c r="Y293" s="97">
        <v>0</v>
      </c>
      <c r="Z293" s="97">
        <v>0</v>
      </c>
      <c r="AA293" s="97">
        <v>0</v>
      </c>
      <c r="AB293" s="97">
        <v>0</v>
      </c>
      <c r="AC293" s="97">
        <v>2388.5</v>
      </c>
      <c r="AD293" s="97">
        <v>0</v>
      </c>
      <c r="AE293" s="97">
        <v>0</v>
      </c>
      <c r="AF293" s="97">
        <v>0</v>
      </c>
      <c r="AG293" s="97">
        <v>2766</v>
      </c>
      <c r="AH293" s="69">
        <v>61302.2</v>
      </c>
    </row>
    <row r="294" spans="4:34">
      <c r="D294" s="2">
        <v>2010</v>
      </c>
      <c r="E294" s="2">
        <v>7</v>
      </c>
      <c r="F294" s="2">
        <v>2011</v>
      </c>
      <c r="G294" s="2">
        <v>2011</v>
      </c>
      <c r="H294" s="97">
        <v>1266.9000000000001</v>
      </c>
      <c r="I294" s="97">
        <v>0</v>
      </c>
      <c r="J294" s="97">
        <v>0</v>
      </c>
      <c r="K294" s="97">
        <v>0</v>
      </c>
      <c r="L294" s="97">
        <v>0</v>
      </c>
      <c r="M294" s="97">
        <v>0</v>
      </c>
      <c r="N294" s="97">
        <v>3433.3</v>
      </c>
      <c r="O294" s="97">
        <v>0</v>
      </c>
      <c r="P294" s="97">
        <v>0</v>
      </c>
      <c r="Q294" s="97">
        <v>0</v>
      </c>
      <c r="R294" s="97">
        <v>7389.6</v>
      </c>
      <c r="S294" s="97">
        <v>0</v>
      </c>
      <c r="T294" s="97">
        <v>0</v>
      </c>
      <c r="U294" s="97">
        <v>6303.7</v>
      </c>
      <c r="V294" s="97">
        <v>497.4</v>
      </c>
      <c r="W294" s="97">
        <v>0</v>
      </c>
      <c r="X294" s="347">
        <v>36201</v>
      </c>
      <c r="Y294" s="97">
        <v>0</v>
      </c>
      <c r="Z294" s="97">
        <v>0</v>
      </c>
      <c r="AA294" s="97">
        <v>0</v>
      </c>
      <c r="AB294" s="97">
        <v>0</v>
      </c>
      <c r="AC294" s="97">
        <v>1926.4</v>
      </c>
      <c r="AD294" s="97">
        <v>0</v>
      </c>
      <c r="AE294" s="97">
        <v>0</v>
      </c>
      <c r="AF294" s="97">
        <v>0</v>
      </c>
      <c r="AG294" s="97">
        <v>3012.3999999999996</v>
      </c>
      <c r="AH294" s="69">
        <v>60030.700000000004</v>
      </c>
    </row>
    <row r="295" spans="4:34">
      <c r="D295" s="2">
        <v>2010</v>
      </c>
      <c r="E295" s="2">
        <v>8</v>
      </c>
      <c r="F295" s="2">
        <v>2011</v>
      </c>
      <c r="G295" s="2">
        <v>2011</v>
      </c>
      <c r="H295" s="97">
        <v>1000</v>
      </c>
      <c r="I295" s="97">
        <v>0</v>
      </c>
      <c r="J295" s="97">
        <v>0</v>
      </c>
      <c r="K295" s="97">
        <v>0</v>
      </c>
      <c r="L295" s="97">
        <v>0</v>
      </c>
      <c r="M295" s="97">
        <v>0</v>
      </c>
      <c r="N295" s="97">
        <v>3441.9</v>
      </c>
      <c r="O295" s="97">
        <v>0</v>
      </c>
      <c r="P295" s="97">
        <v>0</v>
      </c>
      <c r="Q295" s="97">
        <v>0</v>
      </c>
      <c r="R295" s="97">
        <v>9225.2000000000007</v>
      </c>
      <c r="S295" s="97">
        <v>0</v>
      </c>
      <c r="T295" s="97">
        <v>0</v>
      </c>
      <c r="U295" s="97">
        <v>11357.9</v>
      </c>
      <c r="V295" s="97">
        <v>497</v>
      </c>
      <c r="W295" s="97">
        <v>0</v>
      </c>
      <c r="X295" s="347">
        <v>35872.199999999997</v>
      </c>
      <c r="Y295" s="97">
        <v>0</v>
      </c>
      <c r="Z295" s="97">
        <v>0</v>
      </c>
      <c r="AA295" s="97">
        <v>0</v>
      </c>
      <c r="AB295" s="97">
        <v>0</v>
      </c>
      <c r="AC295" s="97">
        <v>2179.6</v>
      </c>
      <c r="AD295" s="97">
        <v>0</v>
      </c>
      <c r="AE295" s="97">
        <v>0</v>
      </c>
      <c r="AF295" s="97">
        <v>0</v>
      </c>
      <c r="AG295" s="97">
        <v>3033.5</v>
      </c>
      <c r="AH295" s="69">
        <v>66607.299999999988</v>
      </c>
    </row>
    <row r="296" spans="4:34">
      <c r="D296" s="2">
        <v>2010</v>
      </c>
      <c r="E296" s="2">
        <v>9</v>
      </c>
      <c r="F296" s="2">
        <v>2011</v>
      </c>
      <c r="G296" s="2">
        <v>2011</v>
      </c>
      <c r="H296" s="97">
        <v>803</v>
      </c>
      <c r="I296" s="97">
        <v>0</v>
      </c>
      <c r="J296" s="97">
        <v>0</v>
      </c>
      <c r="K296" s="97">
        <v>0</v>
      </c>
      <c r="L296" s="97">
        <v>0</v>
      </c>
      <c r="M296" s="97">
        <v>0</v>
      </c>
      <c r="N296" s="97">
        <v>3035.1</v>
      </c>
      <c r="O296" s="97">
        <v>0</v>
      </c>
      <c r="P296" s="97">
        <v>0</v>
      </c>
      <c r="Q296" s="97">
        <v>0</v>
      </c>
      <c r="R296" s="97">
        <v>7286.6</v>
      </c>
      <c r="S296" s="97">
        <v>0</v>
      </c>
      <c r="T296" s="97">
        <v>0</v>
      </c>
      <c r="U296" s="97">
        <v>20430.400000000001</v>
      </c>
      <c r="V296" s="97">
        <v>457.5</v>
      </c>
      <c r="W296" s="97">
        <v>0</v>
      </c>
      <c r="X296" s="347">
        <v>30939.200000000001</v>
      </c>
      <c r="Y296" s="97">
        <v>0</v>
      </c>
      <c r="Z296" s="97">
        <v>0</v>
      </c>
      <c r="AA296" s="97">
        <v>0</v>
      </c>
      <c r="AB296" s="97">
        <v>0</v>
      </c>
      <c r="AC296" s="97">
        <v>2112.4</v>
      </c>
      <c r="AD296" s="97">
        <v>0</v>
      </c>
      <c r="AE296" s="97">
        <v>2052.6999999999998</v>
      </c>
      <c r="AF296" s="97">
        <v>0</v>
      </c>
      <c r="AG296" s="97">
        <v>3101.4</v>
      </c>
      <c r="AH296" s="69">
        <v>70218.3</v>
      </c>
    </row>
    <row r="297" spans="4:34">
      <c r="D297" s="2">
        <v>2010</v>
      </c>
      <c r="E297" s="2">
        <v>10</v>
      </c>
      <c r="F297" s="2">
        <v>2011</v>
      </c>
      <c r="G297" s="2">
        <v>2011</v>
      </c>
      <c r="H297" s="97">
        <v>838.8</v>
      </c>
      <c r="I297" s="97">
        <v>0</v>
      </c>
      <c r="J297" s="97">
        <v>0</v>
      </c>
      <c r="K297" s="97">
        <v>0</v>
      </c>
      <c r="L297" s="97">
        <v>0</v>
      </c>
      <c r="M297" s="97">
        <v>0</v>
      </c>
      <c r="N297" s="97">
        <v>1951.5</v>
      </c>
      <c r="O297" s="97">
        <v>0</v>
      </c>
      <c r="P297" s="97">
        <v>0</v>
      </c>
      <c r="Q297" s="97">
        <v>0</v>
      </c>
      <c r="R297" s="97">
        <v>4418.6000000000004</v>
      </c>
      <c r="S297" s="97">
        <v>0</v>
      </c>
      <c r="T297" s="97">
        <v>0</v>
      </c>
      <c r="U297" s="97">
        <v>12226.4</v>
      </c>
      <c r="V297" s="97">
        <v>240.4</v>
      </c>
      <c r="W297" s="97">
        <v>0</v>
      </c>
      <c r="X297" s="347">
        <v>26033.4</v>
      </c>
      <c r="Y297" s="97">
        <v>0</v>
      </c>
      <c r="Z297" s="97">
        <v>0</v>
      </c>
      <c r="AA297" s="97">
        <v>0</v>
      </c>
      <c r="AB297" s="97">
        <v>0</v>
      </c>
      <c r="AC297" s="97">
        <v>1910.8</v>
      </c>
      <c r="AD297" s="97">
        <v>0</v>
      </c>
      <c r="AE297" s="97">
        <v>10423.299999999999</v>
      </c>
      <c r="AF297" s="97">
        <v>0</v>
      </c>
      <c r="AG297" s="97">
        <v>2005.6</v>
      </c>
      <c r="AH297" s="69">
        <v>60048.80000000001</v>
      </c>
    </row>
    <row r="298" spans="4:34">
      <c r="D298" s="2">
        <v>2010</v>
      </c>
      <c r="E298" s="2">
        <v>11</v>
      </c>
      <c r="F298" s="2">
        <v>2011</v>
      </c>
      <c r="G298" s="2">
        <v>2011</v>
      </c>
      <c r="H298" s="97">
        <v>950.3</v>
      </c>
      <c r="I298" s="97">
        <v>0</v>
      </c>
      <c r="J298" s="97">
        <v>1728.4</v>
      </c>
      <c r="K298" s="97">
        <v>0</v>
      </c>
      <c r="L298" s="97">
        <v>6061.6</v>
      </c>
      <c r="M298" s="97">
        <v>0</v>
      </c>
      <c r="N298" s="97">
        <v>1480.5</v>
      </c>
      <c r="O298" s="97">
        <v>0</v>
      </c>
      <c r="P298" s="97">
        <v>0</v>
      </c>
      <c r="Q298" s="97">
        <v>0</v>
      </c>
      <c r="R298" s="97">
        <v>3665.6</v>
      </c>
      <c r="S298" s="97">
        <v>0</v>
      </c>
      <c r="T298" s="97">
        <v>0</v>
      </c>
      <c r="U298" s="97">
        <v>12411.2</v>
      </c>
      <c r="V298" s="97">
        <v>1911.5</v>
      </c>
      <c r="W298" s="97">
        <v>0</v>
      </c>
      <c r="X298" s="347">
        <v>26533</v>
      </c>
      <c r="Y298" s="97">
        <v>0</v>
      </c>
      <c r="Z298" s="97">
        <v>0</v>
      </c>
      <c r="AA298" s="97">
        <v>0</v>
      </c>
      <c r="AB298" s="97">
        <v>0</v>
      </c>
      <c r="AC298" s="97">
        <v>2337.1</v>
      </c>
      <c r="AD298" s="97">
        <v>0</v>
      </c>
      <c r="AE298" s="97">
        <v>11439.5</v>
      </c>
      <c r="AF298" s="97">
        <v>0</v>
      </c>
      <c r="AG298" s="97">
        <v>1170.9000000000001</v>
      </c>
      <c r="AH298" s="69">
        <v>69689.599999999991</v>
      </c>
    </row>
    <row r="299" spans="4:34">
      <c r="D299" s="2">
        <v>2010</v>
      </c>
      <c r="E299" s="2">
        <v>12</v>
      </c>
      <c r="F299" s="2">
        <v>2011</v>
      </c>
      <c r="G299" s="2">
        <v>2011</v>
      </c>
      <c r="H299" s="97">
        <v>252.3</v>
      </c>
      <c r="I299" s="97">
        <v>0</v>
      </c>
      <c r="J299" s="97">
        <v>271.60000000000002</v>
      </c>
      <c r="K299" s="97">
        <v>0</v>
      </c>
      <c r="L299" s="97">
        <v>3581.1</v>
      </c>
      <c r="M299" s="97">
        <v>0</v>
      </c>
      <c r="N299" s="97">
        <v>1796.2</v>
      </c>
      <c r="O299" s="97">
        <v>0</v>
      </c>
      <c r="P299" s="97">
        <v>0</v>
      </c>
      <c r="Q299" s="97">
        <v>0</v>
      </c>
      <c r="R299" s="97">
        <v>3314</v>
      </c>
      <c r="S299" s="97">
        <v>0</v>
      </c>
      <c r="T299" s="97">
        <v>0</v>
      </c>
      <c r="U299" s="97">
        <v>11118.9</v>
      </c>
      <c r="V299" s="97">
        <v>169.3</v>
      </c>
      <c r="W299" s="97">
        <v>0</v>
      </c>
      <c r="X299" s="347">
        <v>19698.099999999999</v>
      </c>
      <c r="Y299" s="97">
        <v>0</v>
      </c>
      <c r="Z299" s="97">
        <v>0</v>
      </c>
      <c r="AA299" s="97">
        <v>0</v>
      </c>
      <c r="AB299" s="97">
        <v>0</v>
      </c>
      <c r="AC299" s="97">
        <v>4795.8999999999996</v>
      </c>
      <c r="AD299" s="97">
        <v>0</v>
      </c>
      <c r="AE299" s="97">
        <v>1495.5</v>
      </c>
      <c r="AF299" s="97">
        <v>0</v>
      </c>
      <c r="AG299" s="97">
        <v>1016.2</v>
      </c>
      <c r="AH299" s="69">
        <v>47509.1</v>
      </c>
    </row>
    <row r="300" spans="4:34">
      <c r="D300" s="2">
        <v>2011</v>
      </c>
      <c r="E300" s="2">
        <v>1</v>
      </c>
      <c r="F300" s="2">
        <v>2011</v>
      </c>
      <c r="G300" s="2">
        <v>2011</v>
      </c>
      <c r="H300" s="97">
        <v>617.6</v>
      </c>
      <c r="I300" s="97">
        <v>0</v>
      </c>
      <c r="J300" s="97">
        <v>0</v>
      </c>
      <c r="K300" s="97">
        <v>0</v>
      </c>
      <c r="L300" s="97">
        <v>1568.7</v>
      </c>
      <c r="M300" s="97">
        <v>0</v>
      </c>
      <c r="N300" s="97">
        <v>2133.5</v>
      </c>
      <c r="O300" s="97">
        <v>0</v>
      </c>
      <c r="P300" s="97">
        <v>0</v>
      </c>
      <c r="Q300" s="97">
        <v>0</v>
      </c>
      <c r="R300" s="97">
        <v>2728.9</v>
      </c>
      <c r="S300" s="97">
        <v>0</v>
      </c>
      <c r="T300" s="97">
        <v>0</v>
      </c>
      <c r="U300" s="97">
        <v>8705.5</v>
      </c>
      <c r="V300" s="97">
        <v>184.9</v>
      </c>
      <c r="W300" s="97">
        <v>0</v>
      </c>
      <c r="X300" s="347">
        <v>15741.800000000001</v>
      </c>
      <c r="Y300" s="97">
        <v>0</v>
      </c>
      <c r="Z300" s="97">
        <v>0</v>
      </c>
      <c r="AA300" s="97">
        <v>0</v>
      </c>
      <c r="AB300" s="97">
        <v>0</v>
      </c>
      <c r="AC300" s="97">
        <v>3428.8</v>
      </c>
      <c r="AD300" s="97">
        <v>0</v>
      </c>
      <c r="AE300" s="97">
        <v>0</v>
      </c>
      <c r="AF300" s="97">
        <v>0</v>
      </c>
      <c r="AG300" s="97">
        <v>1128.5999999999999</v>
      </c>
      <c r="AH300" s="69">
        <v>36238.300000000003</v>
      </c>
    </row>
    <row r="301" spans="4:34">
      <c r="D301" s="2">
        <v>2011</v>
      </c>
      <c r="E301" s="2">
        <v>2</v>
      </c>
      <c r="F301" s="2">
        <v>2011</v>
      </c>
      <c r="G301" s="2">
        <v>2011</v>
      </c>
      <c r="H301" s="97">
        <v>475.6</v>
      </c>
      <c r="I301" s="97">
        <v>0</v>
      </c>
      <c r="J301" s="97">
        <v>0</v>
      </c>
      <c r="K301" s="97">
        <v>0</v>
      </c>
      <c r="L301" s="97">
        <v>6817</v>
      </c>
      <c r="M301" s="97">
        <v>0</v>
      </c>
      <c r="N301" s="97">
        <v>1577.1999999999998</v>
      </c>
      <c r="O301" s="97">
        <v>0</v>
      </c>
      <c r="P301" s="97">
        <v>0</v>
      </c>
      <c r="Q301" s="97">
        <v>0</v>
      </c>
      <c r="R301" s="97">
        <v>1537</v>
      </c>
      <c r="S301" s="97">
        <v>0</v>
      </c>
      <c r="T301" s="97">
        <v>0</v>
      </c>
      <c r="U301" s="97">
        <v>2577.6</v>
      </c>
      <c r="V301" s="97">
        <v>149.4</v>
      </c>
      <c r="W301" s="97">
        <v>0</v>
      </c>
      <c r="X301" s="347">
        <v>19490.7</v>
      </c>
      <c r="Y301" s="97">
        <v>0</v>
      </c>
      <c r="Z301" s="97">
        <v>0</v>
      </c>
      <c r="AA301" s="97">
        <v>0</v>
      </c>
      <c r="AB301" s="97">
        <v>0</v>
      </c>
      <c r="AC301" s="97">
        <v>5078.5</v>
      </c>
      <c r="AD301" s="97">
        <v>0</v>
      </c>
      <c r="AE301" s="97">
        <v>0</v>
      </c>
      <c r="AF301" s="97">
        <v>0</v>
      </c>
      <c r="AG301" s="97">
        <v>513.1</v>
      </c>
      <c r="AH301" s="69">
        <v>38216.1</v>
      </c>
    </row>
    <row r="302" spans="4:34">
      <c r="D302" s="2">
        <v>2011</v>
      </c>
      <c r="E302" s="2">
        <v>3</v>
      </c>
      <c r="F302" s="2">
        <v>2011</v>
      </c>
      <c r="G302" s="2">
        <v>2011</v>
      </c>
      <c r="H302" s="97">
        <v>360.7</v>
      </c>
      <c r="I302" s="97">
        <v>0</v>
      </c>
      <c r="J302" s="97">
        <v>0</v>
      </c>
      <c r="K302" s="97">
        <v>0</v>
      </c>
      <c r="L302" s="97">
        <v>0</v>
      </c>
      <c r="M302" s="97">
        <v>0</v>
      </c>
      <c r="N302" s="97">
        <v>1340.1999999999998</v>
      </c>
      <c r="O302" s="97">
        <v>0</v>
      </c>
      <c r="P302" s="97">
        <v>0</v>
      </c>
      <c r="Q302" s="97">
        <v>0</v>
      </c>
      <c r="R302" s="97">
        <v>1399.4</v>
      </c>
      <c r="S302" s="97">
        <v>0</v>
      </c>
      <c r="T302" s="97">
        <v>0</v>
      </c>
      <c r="U302" s="97">
        <v>4790.3999999999996</v>
      </c>
      <c r="V302" s="97">
        <v>115.4</v>
      </c>
      <c r="W302" s="97">
        <v>0</v>
      </c>
      <c r="X302" s="347">
        <v>17305.599999999999</v>
      </c>
      <c r="Y302" s="97">
        <v>0</v>
      </c>
      <c r="Z302" s="97">
        <v>0</v>
      </c>
      <c r="AA302" s="97">
        <v>0</v>
      </c>
      <c r="AB302" s="97">
        <v>0</v>
      </c>
      <c r="AC302" s="97">
        <v>1283.5999999999999</v>
      </c>
      <c r="AD302" s="97">
        <v>0</v>
      </c>
      <c r="AE302" s="97">
        <v>1302.2</v>
      </c>
      <c r="AF302" s="97">
        <v>0</v>
      </c>
      <c r="AG302" s="97">
        <v>792.6</v>
      </c>
      <c r="AH302" s="69">
        <v>28690.099999999995</v>
      </c>
    </row>
    <row r="303" spans="4:34">
      <c r="D303" s="2">
        <v>2011</v>
      </c>
      <c r="E303" s="2">
        <v>4</v>
      </c>
      <c r="F303" s="2">
        <v>2011</v>
      </c>
      <c r="G303" s="2">
        <v>2011</v>
      </c>
      <c r="H303" s="97">
        <v>528.9</v>
      </c>
      <c r="I303" s="97">
        <v>0</v>
      </c>
      <c r="J303" s="97">
        <v>477.1</v>
      </c>
      <c r="K303" s="97">
        <v>0</v>
      </c>
      <c r="L303" s="97">
        <v>0</v>
      </c>
      <c r="M303" s="97">
        <v>0</v>
      </c>
      <c r="N303" s="97">
        <v>2304.1999999999998</v>
      </c>
      <c r="O303" s="97">
        <v>0</v>
      </c>
      <c r="P303" s="97">
        <v>0</v>
      </c>
      <c r="Q303" s="97">
        <v>0</v>
      </c>
      <c r="R303" s="97">
        <v>2106.5</v>
      </c>
      <c r="S303" s="97">
        <v>0</v>
      </c>
      <c r="T303" s="97">
        <v>0</v>
      </c>
      <c r="U303" s="97">
        <v>1338.6</v>
      </c>
      <c r="V303" s="97">
        <v>88.8</v>
      </c>
      <c r="W303" s="97">
        <v>0</v>
      </c>
      <c r="X303" s="347">
        <v>20647.2</v>
      </c>
      <c r="Y303" s="97">
        <v>0</v>
      </c>
      <c r="Z303" s="97">
        <v>0</v>
      </c>
      <c r="AA303" s="97">
        <v>0</v>
      </c>
      <c r="AB303" s="97">
        <v>0</v>
      </c>
      <c r="AC303" s="97">
        <v>1204.2</v>
      </c>
      <c r="AD303" s="97">
        <v>0</v>
      </c>
      <c r="AE303" s="97">
        <v>1441.7</v>
      </c>
      <c r="AF303" s="97">
        <v>0</v>
      </c>
      <c r="AG303" s="97">
        <v>1548.3999999999999</v>
      </c>
      <c r="AH303" s="69">
        <v>31685.600000000002</v>
      </c>
    </row>
    <row r="304" spans="4:34">
      <c r="D304" s="2">
        <v>2011</v>
      </c>
      <c r="E304" s="2">
        <v>5</v>
      </c>
      <c r="F304" s="2">
        <v>2011</v>
      </c>
      <c r="G304" s="2">
        <v>2012</v>
      </c>
      <c r="H304" s="97">
        <v>643.5</v>
      </c>
      <c r="I304" s="97">
        <v>0</v>
      </c>
      <c r="J304" s="97">
        <v>1532.5</v>
      </c>
      <c r="K304" s="97">
        <v>0</v>
      </c>
      <c r="L304" s="97">
        <v>0</v>
      </c>
      <c r="M304" s="97">
        <v>0</v>
      </c>
      <c r="N304" s="97">
        <v>2690.4</v>
      </c>
      <c r="O304" s="97">
        <v>0</v>
      </c>
      <c r="P304" s="97">
        <v>0</v>
      </c>
      <c r="Q304" s="97">
        <v>0</v>
      </c>
      <c r="R304" s="97">
        <v>7193.9</v>
      </c>
      <c r="S304" s="97">
        <v>0</v>
      </c>
      <c r="T304" s="97">
        <v>0</v>
      </c>
      <c r="U304" s="97">
        <v>242.2</v>
      </c>
      <c r="V304" s="97">
        <v>191.2</v>
      </c>
      <c r="W304" s="97">
        <v>0</v>
      </c>
      <c r="X304" s="347">
        <v>22270.799999999999</v>
      </c>
      <c r="Y304" s="97">
        <v>0</v>
      </c>
      <c r="Z304" s="97">
        <v>0</v>
      </c>
      <c r="AA304" s="97">
        <v>0</v>
      </c>
      <c r="AB304" s="97">
        <v>0</v>
      </c>
      <c r="AC304" s="97">
        <v>1366.6000000000001</v>
      </c>
      <c r="AD304" s="97">
        <v>0</v>
      </c>
      <c r="AE304" s="97">
        <v>1974.6</v>
      </c>
      <c r="AF304" s="97">
        <v>0</v>
      </c>
      <c r="AG304" s="97">
        <v>2460</v>
      </c>
      <c r="AH304" s="69">
        <v>40565.699999999997</v>
      </c>
    </row>
    <row r="305" spans="4:34">
      <c r="D305" s="2">
        <v>2011</v>
      </c>
      <c r="E305" s="2">
        <v>6</v>
      </c>
      <c r="F305" s="2">
        <v>2011</v>
      </c>
      <c r="G305" s="2">
        <v>2012</v>
      </c>
      <c r="H305" s="97">
        <v>458.1</v>
      </c>
      <c r="I305" s="97">
        <v>0</v>
      </c>
      <c r="J305" s="97">
        <v>2192.6</v>
      </c>
      <c r="K305" s="97">
        <v>0</v>
      </c>
      <c r="L305" s="97">
        <v>6191.8</v>
      </c>
      <c r="M305" s="97">
        <v>0</v>
      </c>
      <c r="N305" s="97">
        <v>2942.6</v>
      </c>
      <c r="O305" s="97">
        <v>0</v>
      </c>
      <c r="P305" s="97">
        <v>0</v>
      </c>
      <c r="Q305" s="97">
        <v>0</v>
      </c>
      <c r="R305" s="97">
        <v>10519.7</v>
      </c>
      <c r="S305" s="97">
        <v>0</v>
      </c>
      <c r="T305" s="97">
        <v>0</v>
      </c>
      <c r="U305" s="97">
        <v>574.79999999999995</v>
      </c>
      <c r="V305" s="97">
        <v>9502</v>
      </c>
      <c r="W305" s="97">
        <v>0</v>
      </c>
      <c r="X305" s="347">
        <v>29985.200000000001</v>
      </c>
      <c r="Y305" s="97">
        <v>0</v>
      </c>
      <c r="Z305" s="97">
        <v>0</v>
      </c>
      <c r="AA305" s="97">
        <v>0</v>
      </c>
      <c r="AB305" s="97">
        <v>0</v>
      </c>
      <c r="AC305" s="97">
        <v>921.5</v>
      </c>
      <c r="AD305" s="97">
        <v>0</v>
      </c>
      <c r="AE305" s="97">
        <v>5254.9</v>
      </c>
      <c r="AF305" s="97">
        <v>0</v>
      </c>
      <c r="AG305" s="97">
        <v>2636.4</v>
      </c>
      <c r="AH305" s="69">
        <v>71179.599999999991</v>
      </c>
    </row>
    <row r="306" spans="4:34">
      <c r="D306" s="2">
        <v>2011</v>
      </c>
      <c r="E306" s="2">
        <v>7</v>
      </c>
      <c r="F306" s="2">
        <v>2012</v>
      </c>
      <c r="G306" s="2">
        <v>2012</v>
      </c>
      <c r="H306" s="97">
        <v>737.9</v>
      </c>
      <c r="I306" s="97">
        <v>0</v>
      </c>
      <c r="J306" s="97">
        <v>0</v>
      </c>
      <c r="K306" s="97">
        <v>0</v>
      </c>
      <c r="L306" s="97">
        <v>1604.7</v>
      </c>
      <c r="M306" s="97">
        <v>0</v>
      </c>
      <c r="N306" s="97">
        <v>3965.3</v>
      </c>
      <c r="O306" s="97">
        <v>0</v>
      </c>
      <c r="P306" s="97">
        <v>0</v>
      </c>
      <c r="Q306" s="97">
        <v>0</v>
      </c>
      <c r="R306" s="97">
        <v>13935.300000000001</v>
      </c>
      <c r="S306" s="97">
        <v>0</v>
      </c>
      <c r="T306" s="97">
        <v>0</v>
      </c>
      <c r="U306" s="97">
        <v>1875.6</v>
      </c>
      <c r="V306" s="97">
        <v>16978.5</v>
      </c>
      <c r="W306" s="97">
        <v>0</v>
      </c>
      <c r="X306" s="347">
        <v>34991.300000000003</v>
      </c>
      <c r="Y306" s="97">
        <v>0</v>
      </c>
      <c r="Z306" s="97">
        <v>0</v>
      </c>
      <c r="AA306" s="97">
        <v>0</v>
      </c>
      <c r="AB306" s="97">
        <v>0</v>
      </c>
      <c r="AC306" s="97">
        <v>1728.8</v>
      </c>
      <c r="AD306" s="97">
        <v>0</v>
      </c>
      <c r="AE306" s="97">
        <v>9186.2000000000007</v>
      </c>
      <c r="AF306" s="97">
        <v>0</v>
      </c>
      <c r="AG306" s="97">
        <v>2598.2000000000003</v>
      </c>
      <c r="AH306" s="69">
        <v>87601.8</v>
      </c>
    </row>
    <row r="307" spans="4:34">
      <c r="D307" s="2">
        <v>2011</v>
      </c>
      <c r="E307" s="2">
        <v>8</v>
      </c>
      <c r="F307" s="2">
        <v>2012</v>
      </c>
      <c r="G307" s="2">
        <v>2012</v>
      </c>
      <c r="H307" s="97">
        <v>736.7</v>
      </c>
      <c r="I307" s="97">
        <v>0</v>
      </c>
      <c r="J307" s="97">
        <v>1712.4</v>
      </c>
      <c r="K307" s="97">
        <v>0</v>
      </c>
      <c r="L307" s="97">
        <v>11477.2</v>
      </c>
      <c r="M307" s="97">
        <v>0</v>
      </c>
      <c r="N307" s="97">
        <v>4076.1</v>
      </c>
      <c r="O307" s="97">
        <v>0</v>
      </c>
      <c r="P307" s="97">
        <v>0</v>
      </c>
      <c r="Q307" s="97">
        <v>0</v>
      </c>
      <c r="R307" s="97">
        <v>13357</v>
      </c>
      <c r="S307" s="97">
        <v>0</v>
      </c>
      <c r="T307" s="97">
        <v>0</v>
      </c>
      <c r="U307" s="97">
        <v>2049.1</v>
      </c>
      <c r="V307" s="97">
        <v>15632.3</v>
      </c>
      <c r="W307" s="97">
        <v>0</v>
      </c>
      <c r="X307" s="347">
        <v>34490.6</v>
      </c>
      <c r="Y307" s="97">
        <v>0</v>
      </c>
      <c r="Z307" s="97">
        <v>0</v>
      </c>
      <c r="AA307" s="97">
        <v>0</v>
      </c>
      <c r="AB307" s="97">
        <v>0</v>
      </c>
      <c r="AC307" s="97">
        <v>2086</v>
      </c>
      <c r="AD307" s="97">
        <v>0</v>
      </c>
      <c r="AE307" s="97">
        <v>4845.8</v>
      </c>
      <c r="AF307" s="97">
        <v>0</v>
      </c>
      <c r="AG307" s="97">
        <v>2528.1999999999998</v>
      </c>
      <c r="AH307" s="69">
        <v>92991.4</v>
      </c>
    </row>
    <row r="308" spans="4:34">
      <c r="D308" s="2">
        <v>2011</v>
      </c>
      <c r="E308" s="2">
        <v>9</v>
      </c>
      <c r="F308" s="2">
        <v>2012</v>
      </c>
      <c r="G308" s="2">
        <v>2012</v>
      </c>
      <c r="H308" s="97">
        <v>1070.9000000000001</v>
      </c>
      <c r="I308" s="97">
        <v>0</v>
      </c>
      <c r="J308" s="97">
        <v>3272.3</v>
      </c>
      <c r="K308" s="97">
        <v>0</v>
      </c>
      <c r="L308" s="97">
        <v>0</v>
      </c>
      <c r="M308" s="97">
        <v>0</v>
      </c>
      <c r="N308" s="97">
        <v>3898.8</v>
      </c>
      <c r="O308" s="97">
        <v>0</v>
      </c>
      <c r="P308" s="97">
        <v>0</v>
      </c>
      <c r="Q308" s="97">
        <v>0</v>
      </c>
      <c r="R308" s="97">
        <v>15316.7</v>
      </c>
      <c r="S308" s="97">
        <v>0</v>
      </c>
      <c r="T308" s="97">
        <v>0</v>
      </c>
      <c r="U308" s="97">
        <v>11786.3</v>
      </c>
      <c r="V308" s="97">
        <v>9521.5</v>
      </c>
      <c r="W308" s="97">
        <v>0</v>
      </c>
      <c r="X308" s="347">
        <v>34217.299999999996</v>
      </c>
      <c r="Y308" s="97">
        <v>0</v>
      </c>
      <c r="Z308" s="97">
        <v>0</v>
      </c>
      <c r="AA308" s="97">
        <v>0</v>
      </c>
      <c r="AB308" s="97">
        <v>0</v>
      </c>
      <c r="AC308" s="97">
        <v>1894.3</v>
      </c>
      <c r="AD308" s="97">
        <v>0</v>
      </c>
      <c r="AE308" s="97">
        <v>7394.3</v>
      </c>
      <c r="AF308" s="97">
        <v>0</v>
      </c>
      <c r="AG308" s="97">
        <v>2405</v>
      </c>
      <c r="AH308" s="69">
        <v>90777.4</v>
      </c>
    </row>
    <row r="309" spans="4:34">
      <c r="D309" s="2">
        <v>2011</v>
      </c>
      <c r="E309" s="2">
        <v>10</v>
      </c>
      <c r="F309" s="2">
        <v>2012</v>
      </c>
      <c r="G309" s="2">
        <v>2012</v>
      </c>
      <c r="H309" s="97">
        <v>1036.5999999999999</v>
      </c>
      <c r="I309" s="97">
        <v>0</v>
      </c>
      <c r="J309" s="97">
        <v>1219.2</v>
      </c>
      <c r="K309" s="97">
        <v>0</v>
      </c>
      <c r="L309" s="97">
        <v>0</v>
      </c>
      <c r="M309" s="97">
        <v>0</v>
      </c>
      <c r="N309" s="97">
        <v>2589.8999999999996</v>
      </c>
      <c r="O309" s="97">
        <v>0</v>
      </c>
      <c r="P309" s="97">
        <v>0</v>
      </c>
      <c r="Q309" s="97">
        <v>0</v>
      </c>
      <c r="R309" s="97">
        <v>2534.9</v>
      </c>
      <c r="S309" s="97">
        <v>0</v>
      </c>
      <c r="T309" s="97">
        <v>0</v>
      </c>
      <c r="U309" s="97">
        <v>7948.8</v>
      </c>
      <c r="V309" s="97">
        <v>305</v>
      </c>
      <c r="W309" s="97">
        <v>0</v>
      </c>
      <c r="X309" s="347">
        <v>31565.200000000004</v>
      </c>
      <c r="Y309" s="97">
        <v>0</v>
      </c>
      <c r="Z309" s="97">
        <v>0</v>
      </c>
      <c r="AA309" s="97">
        <v>0</v>
      </c>
      <c r="AB309" s="97">
        <v>0</v>
      </c>
      <c r="AC309" s="97">
        <v>5191</v>
      </c>
      <c r="AD309" s="97">
        <v>0</v>
      </c>
      <c r="AE309" s="97">
        <v>0</v>
      </c>
      <c r="AF309" s="97">
        <v>0</v>
      </c>
      <c r="AG309" s="97">
        <v>2187.1999999999998</v>
      </c>
      <c r="AH309" s="69">
        <v>54577.8</v>
      </c>
    </row>
    <row r="310" spans="4:34">
      <c r="D310" s="2">
        <v>2011</v>
      </c>
      <c r="E310" s="2">
        <v>11</v>
      </c>
      <c r="F310" s="2">
        <v>2012</v>
      </c>
      <c r="G310" s="2">
        <v>2012</v>
      </c>
      <c r="H310" s="97">
        <v>628.20000000000005</v>
      </c>
      <c r="I310" s="97">
        <v>0</v>
      </c>
      <c r="J310" s="97">
        <v>0</v>
      </c>
      <c r="K310" s="97">
        <v>0</v>
      </c>
      <c r="L310" s="97">
        <v>0</v>
      </c>
      <c r="M310" s="97">
        <v>0</v>
      </c>
      <c r="N310" s="97">
        <v>1831.8999999999999</v>
      </c>
      <c r="O310" s="97">
        <v>0</v>
      </c>
      <c r="P310" s="97">
        <v>0</v>
      </c>
      <c r="Q310" s="97">
        <v>0</v>
      </c>
      <c r="R310" s="97">
        <v>1920.5</v>
      </c>
      <c r="S310" s="97">
        <v>0</v>
      </c>
      <c r="T310" s="97">
        <v>0</v>
      </c>
      <c r="U310" s="97">
        <v>4498.2</v>
      </c>
      <c r="V310" s="97">
        <v>210.5</v>
      </c>
      <c r="W310" s="97">
        <v>0</v>
      </c>
      <c r="X310" s="347">
        <v>22732.699999999997</v>
      </c>
      <c r="Y310" s="97">
        <v>0</v>
      </c>
      <c r="Z310" s="97">
        <v>0</v>
      </c>
      <c r="AA310" s="97">
        <v>0</v>
      </c>
      <c r="AB310" s="97">
        <v>0</v>
      </c>
      <c r="AC310" s="97">
        <v>3361</v>
      </c>
      <c r="AD310" s="97">
        <v>0</v>
      </c>
      <c r="AE310" s="97">
        <v>0</v>
      </c>
      <c r="AF310" s="97">
        <v>0</v>
      </c>
      <c r="AG310" s="97">
        <v>1266.4000000000001</v>
      </c>
      <c r="AH310" s="69">
        <v>36449.4</v>
      </c>
    </row>
    <row r="311" spans="4:34">
      <c r="D311" s="2">
        <v>2011</v>
      </c>
      <c r="E311" s="2">
        <v>12</v>
      </c>
      <c r="F311" s="2">
        <v>2012</v>
      </c>
      <c r="G311" s="2">
        <v>2012</v>
      </c>
      <c r="H311" s="97">
        <v>706.7</v>
      </c>
      <c r="I311" s="97">
        <v>0</v>
      </c>
      <c r="J311" s="97">
        <v>0</v>
      </c>
      <c r="K311" s="97">
        <v>0</v>
      </c>
      <c r="L311" s="97">
        <v>0</v>
      </c>
      <c r="M311" s="97">
        <v>0</v>
      </c>
      <c r="N311" s="97">
        <v>1652.9</v>
      </c>
      <c r="O311" s="97">
        <v>0</v>
      </c>
      <c r="P311" s="97">
        <v>0</v>
      </c>
      <c r="Q311" s="97">
        <v>0</v>
      </c>
      <c r="R311" s="97">
        <v>2989.6</v>
      </c>
      <c r="S311" s="97">
        <v>0</v>
      </c>
      <c r="T311" s="97">
        <v>0</v>
      </c>
      <c r="U311" s="97">
        <v>7792</v>
      </c>
      <c r="V311" s="97">
        <v>226.8</v>
      </c>
      <c r="W311" s="97">
        <v>0</v>
      </c>
      <c r="X311" s="347">
        <v>16337</v>
      </c>
      <c r="Y311" s="97">
        <v>0</v>
      </c>
      <c r="Z311" s="97">
        <v>0</v>
      </c>
      <c r="AA311" s="97">
        <v>0</v>
      </c>
      <c r="AB311" s="97">
        <v>0</v>
      </c>
      <c r="AC311" s="97">
        <v>4253.7</v>
      </c>
      <c r="AD311" s="97">
        <v>0</v>
      </c>
      <c r="AE311" s="97">
        <v>0</v>
      </c>
      <c r="AF311" s="97">
        <v>0</v>
      </c>
      <c r="AG311" s="97">
        <v>1563.1</v>
      </c>
      <c r="AH311" s="69">
        <v>35521.799999999996</v>
      </c>
    </row>
    <row r="312" spans="4:34">
      <c r="D312" s="2">
        <v>2012</v>
      </c>
      <c r="E312" s="2">
        <v>1</v>
      </c>
      <c r="F312" s="2">
        <v>2012</v>
      </c>
      <c r="G312" s="2">
        <v>2012</v>
      </c>
      <c r="H312" s="97">
        <v>577.1</v>
      </c>
      <c r="I312" s="97">
        <v>0</v>
      </c>
      <c r="J312" s="97">
        <v>0</v>
      </c>
      <c r="K312" s="97">
        <v>0</v>
      </c>
      <c r="L312" s="97">
        <v>0</v>
      </c>
      <c r="M312" s="97">
        <v>0</v>
      </c>
      <c r="N312" s="97">
        <v>1738.9</v>
      </c>
      <c r="O312" s="97">
        <v>0</v>
      </c>
      <c r="P312" s="97">
        <v>0</v>
      </c>
      <c r="Q312" s="97">
        <v>0</v>
      </c>
      <c r="R312" s="97">
        <v>3253.4</v>
      </c>
      <c r="S312" s="97">
        <v>0</v>
      </c>
      <c r="T312" s="97">
        <v>0</v>
      </c>
      <c r="U312" s="97">
        <v>5193.1000000000004</v>
      </c>
      <c r="V312" s="97">
        <v>136.19999999999999</v>
      </c>
      <c r="W312" s="97">
        <v>0</v>
      </c>
      <c r="X312" s="347">
        <v>19457.400000000001</v>
      </c>
      <c r="Y312" s="97">
        <v>0</v>
      </c>
      <c r="Z312" s="97">
        <v>0</v>
      </c>
      <c r="AA312" s="97">
        <v>0</v>
      </c>
      <c r="AB312" s="97">
        <v>0</v>
      </c>
      <c r="AC312" s="97">
        <v>963.1</v>
      </c>
      <c r="AD312" s="97">
        <v>0</v>
      </c>
      <c r="AE312" s="97">
        <v>0</v>
      </c>
      <c r="AF312" s="97">
        <v>0</v>
      </c>
      <c r="AG312" s="97">
        <v>1637.6</v>
      </c>
      <c r="AH312" s="69">
        <v>32956.800000000003</v>
      </c>
    </row>
    <row r="313" spans="4:34">
      <c r="D313" s="2">
        <v>2012</v>
      </c>
      <c r="E313" s="2">
        <v>2</v>
      </c>
      <c r="F313" s="2">
        <v>2012</v>
      </c>
      <c r="G313" s="2">
        <v>2012</v>
      </c>
      <c r="H313" s="97">
        <v>275.3</v>
      </c>
      <c r="I313" s="97">
        <v>0</v>
      </c>
      <c r="J313" s="97">
        <v>41.8</v>
      </c>
      <c r="K313" s="97">
        <v>0</v>
      </c>
      <c r="L313" s="97">
        <v>0</v>
      </c>
      <c r="M313" s="97">
        <v>0</v>
      </c>
      <c r="N313" s="97">
        <v>1790.2</v>
      </c>
      <c r="O313" s="97">
        <v>0</v>
      </c>
      <c r="P313" s="97">
        <v>0</v>
      </c>
      <c r="Q313" s="97">
        <v>0</v>
      </c>
      <c r="R313" s="97">
        <v>3318.2</v>
      </c>
      <c r="S313" s="97">
        <v>0</v>
      </c>
      <c r="T313" s="97">
        <v>0</v>
      </c>
      <c r="U313" s="97">
        <v>3156.6</v>
      </c>
      <c r="V313" s="97">
        <v>180.3</v>
      </c>
      <c r="W313" s="97">
        <v>0</v>
      </c>
      <c r="X313" s="347">
        <v>19937.099999999999</v>
      </c>
      <c r="Y313" s="97">
        <v>0</v>
      </c>
      <c r="Z313" s="97">
        <v>0</v>
      </c>
      <c r="AA313" s="97">
        <v>0</v>
      </c>
      <c r="AB313" s="97">
        <v>0</v>
      </c>
      <c r="AC313" s="97">
        <v>343.5</v>
      </c>
      <c r="AD313" s="97">
        <v>0</v>
      </c>
      <c r="AE313" s="97">
        <v>0</v>
      </c>
      <c r="AF313" s="97">
        <v>0</v>
      </c>
      <c r="AG313" s="97">
        <v>787</v>
      </c>
      <c r="AH313" s="69">
        <v>29830</v>
      </c>
    </row>
    <row r="314" spans="4:34">
      <c r="D314" s="2">
        <v>2012</v>
      </c>
      <c r="E314" s="2">
        <v>3</v>
      </c>
      <c r="F314" s="2">
        <v>2012</v>
      </c>
      <c r="G314" s="2">
        <v>2012</v>
      </c>
      <c r="H314" s="97">
        <v>794.9</v>
      </c>
      <c r="I314" s="97">
        <v>0</v>
      </c>
      <c r="J314" s="97">
        <v>0</v>
      </c>
      <c r="K314" s="97">
        <v>0</v>
      </c>
      <c r="L314" s="97">
        <v>0</v>
      </c>
      <c r="M314" s="97">
        <v>0</v>
      </c>
      <c r="N314" s="97">
        <v>2075.6</v>
      </c>
      <c r="O314" s="97">
        <v>0</v>
      </c>
      <c r="P314" s="97">
        <v>0</v>
      </c>
      <c r="Q314" s="97">
        <v>0</v>
      </c>
      <c r="R314" s="97">
        <v>3950.1</v>
      </c>
      <c r="S314" s="97">
        <v>0</v>
      </c>
      <c r="T314" s="97">
        <v>0</v>
      </c>
      <c r="U314" s="97">
        <v>23591.1</v>
      </c>
      <c r="V314" s="97">
        <v>176.2</v>
      </c>
      <c r="W314" s="97">
        <v>0</v>
      </c>
      <c r="X314" s="347">
        <v>19485.400000000001</v>
      </c>
      <c r="Y314" s="97">
        <v>0</v>
      </c>
      <c r="Z314" s="97">
        <v>0</v>
      </c>
      <c r="AA314" s="97">
        <v>0</v>
      </c>
      <c r="AB314" s="97">
        <v>0</v>
      </c>
      <c r="AC314" s="97">
        <v>626.29999999999995</v>
      </c>
      <c r="AD314" s="97">
        <v>0</v>
      </c>
      <c r="AE314" s="97">
        <v>0</v>
      </c>
      <c r="AF314" s="97">
        <v>0</v>
      </c>
      <c r="AG314" s="97">
        <v>1641.9</v>
      </c>
      <c r="AH314" s="69">
        <v>52341.500000000007</v>
      </c>
    </row>
    <row r="315" spans="4:34">
      <c r="D315" s="2">
        <v>2012</v>
      </c>
      <c r="E315" s="2">
        <v>4</v>
      </c>
      <c r="F315" s="2">
        <v>2012</v>
      </c>
      <c r="G315" s="2">
        <v>2012</v>
      </c>
      <c r="H315" s="97">
        <v>654.79999999999995</v>
      </c>
      <c r="I315" s="97">
        <v>0</v>
      </c>
      <c r="J315" s="97">
        <v>110.1</v>
      </c>
      <c r="K315" s="97">
        <v>0</v>
      </c>
      <c r="L315" s="97">
        <v>0</v>
      </c>
      <c r="M315" s="97">
        <v>0</v>
      </c>
      <c r="N315" s="97">
        <v>2012.8</v>
      </c>
      <c r="O315" s="97">
        <v>0</v>
      </c>
      <c r="P315" s="97">
        <v>0</v>
      </c>
      <c r="Q315" s="97">
        <v>0</v>
      </c>
      <c r="R315" s="97">
        <v>3907.9</v>
      </c>
      <c r="S315" s="97">
        <v>0</v>
      </c>
      <c r="T315" s="97">
        <v>0</v>
      </c>
      <c r="U315" s="97">
        <v>30803.3</v>
      </c>
      <c r="V315" s="97">
        <v>151.80000000000001</v>
      </c>
      <c r="W315" s="97">
        <v>0</v>
      </c>
      <c r="X315" s="347">
        <v>23966.6</v>
      </c>
      <c r="Y315" s="97">
        <v>0</v>
      </c>
      <c r="Z315" s="97">
        <v>0</v>
      </c>
      <c r="AA315" s="97">
        <v>0</v>
      </c>
      <c r="AB315" s="97">
        <v>0</v>
      </c>
      <c r="AC315" s="97">
        <v>2811.8</v>
      </c>
      <c r="AD315" s="97">
        <v>0</v>
      </c>
      <c r="AE315" s="97">
        <v>0</v>
      </c>
      <c r="AF315" s="97">
        <v>0</v>
      </c>
      <c r="AG315" s="97">
        <v>1717.1</v>
      </c>
      <c r="AH315" s="69">
        <v>66136.200000000012</v>
      </c>
    </row>
    <row r="316" spans="4:34">
      <c r="D316" s="2">
        <v>2012</v>
      </c>
      <c r="E316" s="2">
        <v>5</v>
      </c>
      <c r="F316" s="2">
        <v>2012</v>
      </c>
      <c r="G316" s="2">
        <v>2013</v>
      </c>
      <c r="H316" s="97">
        <v>425.4</v>
      </c>
      <c r="I316" s="97">
        <v>0</v>
      </c>
      <c r="J316" s="97">
        <v>0</v>
      </c>
      <c r="K316" s="97">
        <v>0</v>
      </c>
      <c r="L316" s="97">
        <v>0</v>
      </c>
      <c r="M316" s="97">
        <v>0</v>
      </c>
      <c r="N316" s="97">
        <v>2543.6999999999998</v>
      </c>
      <c r="O316" s="97">
        <v>0</v>
      </c>
      <c r="P316" s="97">
        <v>0</v>
      </c>
      <c r="Q316" s="97">
        <v>0</v>
      </c>
      <c r="R316" s="97">
        <v>5618.2</v>
      </c>
      <c r="S316" s="97">
        <v>0</v>
      </c>
      <c r="T316" s="97">
        <v>0</v>
      </c>
      <c r="U316" s="97">
        <v>25023.9</v>
      </c>
      <c r="V316" s="97">
        <v>222.8</v>
      </c>
      <c r="W316" s="97">
        <v>0</v>
      </c>
      <c r="X316" s="347">
        <v>32032.5</v>
      </c>
      <c r="Y316" s="97">
        <v>0</v>
      </c>
      <c r="Z316" s="97">
        <v>0</v>
      </c>
      <c r="AA316" s="97">
        <v>0</v>
      </c>
      <c r="AB316" s="97">
        <v>0</v>
      </c>
      <c r="AC316" s="97">
        <v>1702</v>
      </c>
      <c r="AD316" s="97">
        <v>0</v>
      </c>
      <c r="AE316" s="97">
        <v>0</v>
      </c>
      <c r="AF316" s="97">
        <v>0</v>
      </c>
      <c r="AG316" s="97">
        <v>2437.6999999999998</v>
      </c>
      <c r="AH316" s="69">
        <v>70006.2</v>
      </c>
    </row>
    <row r="317" spans="4:34">
      <c r="D317" s="2">
        <v>2012</v>
      </c>
      <c r="E317" s="2">
        <v>6</v>
      </c>
      <c r="F317" s="2">
        <v>2012</v>
      </c>
      <c r="G317" s="2">
        <v>2013</v>
      </c>
      <c r="H317" s="97">
        <v>772.3</v>
      </c>
      <c r="I317" s="97">
        <v>0</v>
      </c>
      <c r="J317" s="97">
        <v>0</v>
      </c>
      <c r="K317" s="97">
        <v>0</v>
      </c>
      <c r="L317" s="97">
        <v>0</v>
      </c>
      <c r="M317" s="97">
        <v>0</v>
      </c>
      <c r="N317" s="97">
        <v>2306.7999999999997</v>
      </c>
      <c r="O317" s="97">
        <v>0</v>
      </c>
      <c r="P317" s="97">
        <v>0</v>
      </c>
      <c r="Q317" s="97">
        <v>0</v>
      </c>
      <c r="R317" s="97">
        <v>6365.6</v>
      </c>
      <c r="S317" s="97">
        <v>0</v>
      </c>
      <c r="T317" s="97">
        <v>0</v>
      </c>
      <c r="U317" s="97">
        <v>23764.2</v>
      </c>
      <c r="V317" s="97">
        <v>335.3</v>
      </c>
      <c r="W317" s="97">
        <v>0</v>
      </c>
      <c r="X317" s="347">
        <v>38932.800000000003</v>
      </c>
      <c r="Y317" s="97">
        <v>0</v>
      </c>
      <c r="Z317" s="97">
        <v>0</v>
      </c>
      <c r="AA317" s="97">
        <v>0</v>
      </c>
      <c r="AB317" s="97">
        <v>0</v>
      </c>
      <c r="AC317" s="97">
        <v>2093.6999999999998</v>
      </c>
      <c r="AD317" s="97">
        <v>0</v>
      </c>
      <c r="AE317" s="97">
        <v>0</v>
      </c>
      <c r="AF317" s="97">
        <v>0</v>
      </c>
      <c r="AG317" s="97">
        <v>3045.2</v>
      </c>
      <c r="AH317" s="69">
        <v>77615.899999999994</v>
      </c>
    </row>
    <row r="318" spans="4:34">
      <c r="D318" s="2">
        <v>2012</v>
      </c>
      <c r="E318" s="2">
        <v>7</v>
      </c>
      <c r="F318" s="2">
        <v>2013</v>
      </c>
      <c r="G318" s="2">
        <v>2013</v>
      </c>
      <c r="H318" s="97">
        <v>1414.4</v>
      </c>
      <c r="I318" s="97">
        <v>0</v>
      </c>
      <c r="J318" s="97">
        <v>0</v>
      </c>
      <c r="K318" s="97">
        <v>0</v>
      </c>
      <c r="L318" s="97">
        <v>0</v>
      </c>
      <c r="M318" s="97">
        <v>0</v>
      </c>
      <c r="N318" s="97">
        <v>3319.3</v>
      </c>
      <c r="O318" s="97">
        <v>0</v>
      </c>
      <c r="P318" s="97">
        <v>0</v>
      </c>
      <c r="Q318" s="97">
        <v>0</v>
      </c>
      <c r="R318" s="97">
        <v>5916.8</v>
      </c>
      <c r="S318" s="97">
        <v>0</v>
      </c>
      <c r="T318" s="97">
        <v>0</v>
      </c>
      <c r="U318" s="97">
        <v>24703.9</v>
      </c>
      <c r="V318" s="97">
        <v>409.9</v>
      </c>
      <c r="W318" s="97">
        <v>0</v>
      </c>
      <c r="X318" s="347">
        <v>35554.400000000001</v>
      </c>
      <c r="Y318" s="97">
        <v>0</v>
      </c>
      <c r="Z318" s="97">
        <v>0</v>
      </c>
      <c r="AA318" s="97">
        <v>0</v>
      </c>
      <c r="AB318" s="97">
        <v>0</v>
      </c>
      <c r="AC318" s="97">
        <v>1938.9</v>
      </c>
      <c r="AD318" s="97">
        <v>0</v>
      </c>
      <c r="AE318" s="97">
        <v>0</v>
      </c>
      <c r="AF318" s="97">
        <v>0</v>
      </c>
      <c r="AG318" s="97">
        <v>3008</v>
      </c>
      <c r="AH318" s="69">
        <v>76265.600000000006</v>
      </c>
    </row>
    <row r="319" spans="4:34">
      <c r="D319" s="2">
        <v>2012</v>
      </c>
      <c r="E319" s="2">
        <v>8</v>
      </c>
      <c r="F319" s="2">
        <v>2013</v>
      </c>
      <c r="G319" s="2">
        <v>2013</v>
      </c>
      <c r="H319" s="97">
        <v>1314</v>
      </c>
      <c r="I319" s="97">
        <v>0</v>
      </c>
      <c r="J319" s="97">
        <v>0</v>
      </c>
      <c r="K319" s="97">
        <v>0</v>
      </c>
      <c r="L319" s="97">
        <v>0</v>
      </c>
      <c r="M319" s="97">
        <v>0</v>
      </c>
      <c r="N319" s="97">
        <v>3409.6</v>
      </c>
      <c r="O319" s="97">
        <v>0</v>
      </c>
      <c r="P319" s="97">
        <v>0</v>
      </c>
      <c r="Q319" s="97">
        <v>0</v>
      </c>
      <c r="R319" s="97">
        <v>6376.9</v>
      </c>
      <c r="S319" s="97">
        <v>0</v>
      </c>
      <c r="T319" s="97">
        <v>0</v>
      </c>
      <c r="U319" s="97">
        <v>24261.7</v>
      </c>
      <c r="V319" s="97">
        <v>456.3</v>
      </c>
      <c r="W319" s="97">
        <v>0</v>
      </c>
      <c r="X319" s="347">
        <v>38213.699999999997</v>
      </c>
      <c r="Y319" s="97">
        <v>0</v>
      </c>
      <c r="Z319" s="97">
        <v>0</v>
      </c>
      <c r="AA319" s="97">
        <v>0</v>
      </c>
      <c r="AB319" s="97">
        <v>0</v>
      </c>
      <c r="AC319" s="97">
        <v>1933.2</v>
      </c>
      <c r="AD319" s="97">
        <v>0</v>
      </c>
      <c r="AE319" s="97">
        <v>0</v>
      </c>
      <c r="AF319" s="97">
        <v>0</v>
      </c>
      <c r="AG319" s="97">
        <v>3032.5</v>
      </c>
      <c r="AH319" s="69">
        <v>78997.899999999994</v>
      </c>
    </row>
    <row r="320" spans="4:34">
      <c r="D320" s="2">
        <v>2012</v>
      </c>
      <c r="E320" s="2">
        <v>9</v>
      </c>
      <c r="F320" s="2">
        <v>2013</v>
      </c>
      <c r="G320" s="2">
        <v>2013</v>
      </c>
      <c r="H320" s="97">
        <v>1075.2</v>
      </c>
      <c r="I320" s="97">
        <v>0</v>
      </c>
      <c r="J320" s="97">
        <v>0</v>
      </c>
      <c r="K320" s="97">
        <v>0</v>
      </c>
      <c r="L320" s="97">
        <v>0</v>
      </c>
      <c r="M320" s="97">
        <v>0</v>
      </c>
      <c r="N320" s="97">
        <v>3206.1</v>
      </c>
      <c r="O320" s="97">
        <v>0</v>
      </c>
      <c r="P320" s="97">
        <v>0</v>
      </c>
      <c r="Q320" s="97">
        <v>0</v>
      </c>
      <c r="R320" s="97">
        <v>6494.6</v>
      </c>
      <c r="S320" s="97">
        <v>0</v>
      </c>
      <c r="T320" s="97">
        <v>0</v>
      </c>
      <c r="U320" s="97">
        <v>22117.1</v>
      </c>
      <c r="V320" s="97">
        <v>430.9</v>
      </c>
      <c r="W320" s="97">
        <v>0</v>
      </c>
      <c r="X320" s="347">
        <v>38504.5</v>
      </c>
      <c r="Y320" s="97">
        <v>0</v>
      </c>
      <c r="Z320" s="97">
        <v>0</v>
      </c>
      <c r="AA320" s="97">
        <v>0</v>
      </c>
      <c r="AB320" s="97">
        <v>0</v>
      </c>
      <c r="AC320" s="97">
        <v>2064.9</v>
      </c>
      <c r="AD320" s="97">
        <v>0</v>
      </c>
      <c r="AE320" s="97">
        <v>0</v>
      </c>
      <c r="AF320" s="97">
        <v>0</v>
      </c>
      <c r="AG320" s="97">
        <v>2627.1</v>
      </c>
      <c r="AH320" s="69">
        <v>76520.399999999994</v>
      </c>
    </row>
    <row r="321" spans="4:34">
      <c r="D321" s="2">
        <v>2012</v>
      </c>
      <c r="E321" s="2">
        <v>10</v>
      </c>
      <c r="F321" s="2">
        <v>2013</v>
      </c>
      <c r="G321" s="2">
        <v>2013</v>
      </c>
      <c r="H321" s="97">
        <v>1045.3</v>
      </c>
      <c r="I321" s="97">
        <v>0</v>
      </c>
      <c r="J321" s="97">
        <v>2045.2</v>
      </c>
      <c r="K321" s="97">
        <v>0</v>
      </c>
      <c r="L321" s="97">
        <v>0</v>
      </c>
      <c r="M321" s="97">
        <v>0</v>
      </c>
      <c r="N321" s="97">
        <v>2613.5</v>
      </c>
      <c r="O321" s="97">
        <v>0</v>
      </c>
      <c r="P321" s="97">
        <v>0</v>
      </c>
      <c r="Q321" s="97">
        <v>0</v>
      </c>
      <c r="R321" s="97">
        <v>5820</v>
      </c>
      <c r="S321" s="97">
        <v>0</v>
      </c>
      <c r="T321" s="97">
        <v>0</v>
      </c>
      <c r="U321" s="97">
        <v>36932</v>
      </c>
      <c r="V321" s="97">
        <v>9077.2999999999993</v>
      </c>
      <c r="W321" s="97">
        <v>0</v>
      </c>
      <c r="X321" s="347">
        <v>27112.799999999999</v>
      </c>
      <c r="Y321" s="97">
        <v>0</v>
      </c>
      <c r="Z321" s="97">
        <v>0</v>
      </c>
      <c r="AA321" s="97">
        <v>0</v>
      </c>
      <c r="AB321" s="97">
        <v>0</v>
      </c>
      <c r="AC321" s="97">
        <v>4661.3999999999996</v>
      </c>
      <c r="AD321" s="97">
        <v>0</v>
      </c>
      <c r="AE321" s="97">
        <v>8753.2999999999993</v>
      </c>
      <c r="AF321" s="97">
        <v>0</v>
      </c>
      <c r="AG321" s="97">
        <v>1747.8</v>
      </c>
      <c r="AH321" s="69">
        <v>99808.6</v>
      </c>
    </row>
    <row r="322" spans="4:34">
      <c r="D322" s="2">
        <v>2012</v>
      </c>
      <c r="E322" s="2">
        <v>11</v>
      </c>
      <c r="F322" s="2">
        <v>2013</v>
      </c>
      <c r="G322" s="2">
        <v>2013</v>
      </c>
      <c r="H322" s="97">
        <v>1237.3</v>
      </c>
      <c r="I322" s="97">
        <v>0</v>
      </c>
      <c r="J322" s="97">
        <v>2399.8000000000002</v>
      </c>
      <c r="K322" s="97">
        <v>0</v>
      </c>
      <c r="L322" s="97">
        <v>0</v>
      </c>
      <c r="M322" s="97">
        <v>0</v>
      </c>
      <c r="N322" s="97">
        <v>1444.5</v>
      </c>
      <c r="O322" s="97">
        <v>0</v>
      </c>
      <c r="P322" s="97">
        <v>0</v>
      </c>
      <c r="Q322" s="97">
        <v>0</v>
      </c>
      <c r="R322" s="97">
        <v>3385.1</v>
      </c>
      <c r="S322" s="97">
        <v>0</v>
      </c>
      <c r="T322" s="97">
        <v>0</v>
      </c>
      <c r="U322" s="97">
        <v>26428.799999999999</v>
      </c>
      <c r="V322" s="97">
        <v>4436.2</v>
      </c>
      <c r="W322" s="97">
        <v>0</v>
      </c>
      <c r="X322" s="347">
        <v>30055.5</v>
      </c>
      <c r="Y322" s="97">
        <v>0</v>
      </c>
      <c r="Z322" s="97">
        <v>0</v>
      </c>
      <c r="AA322" s="97">
        <v>0</v>
      </c>
      <c r="AB322" s="97">
        <v>0</v>
      </c>
      <c r="AC322" s="97">
        <v>4120.8999999999996</v>
      </c>
      <c r="AD322" s="97">
        <v>0</v>
      </c>
      <c r="AE322" s="97">
        <v>3281.4</v>
      </c>
      <c r="AF322" s="97">
        <v>0</v>
      </c>
      <c r="AG322" s="97">
        <v>1228.8</v>
      </c>
      <c r="AH322" s="69">
        <v>78018.299999999988</v>
      </c>
    </row>
    <row r="323" spans="4:34">
      <c r="D323" s="2">
        <v>2012</v>
      </c>
      <c r="E323" s="2">
        <v>12</v>
      </c>
      <c r="F323" s="2">
        <v>2013</v>
      </c>
      <c r="G323" s="2">
        <v>2013</v>
      </c>
      <c r="H323" s="97">
        <v>1282.2</v>
      </c>
      <c r="I323" s="97">
        <v>0</v>
      </c>
      <c r="J323" s="97">
        <v>1757.1</v>
      </c>
      <c r="K323" s="97">
        <v>0</v>
      </c>
      <c r="L323" s="97">
        <v>0</v>
      </c>
      <c r="M323" s="97">
        <v>0</v>
      </c>
      <c r="N323" s="97">
        <v>1354.6</v>
      </c>
      <c r="O323" s="97">
        <v>0</v>
      </c>
      <c r="P323" s="97">
        <v>0</v>
      </c>
      <c r="Q323" s="97">
        <v>0</v>
      </c>
      <c r="R323" s="97">
        <v>2420</v>
      </c>
      <c r="S323" s="97">
        <v>0</v>
      </c>
      <c r="T323" s="97">
        <v>0</v>
      </c>
      <c r="U323" s="97">
        <v>2376</v>
      </c>
      <c r="V323" s="97">
        <v>2646.7</v>
      </c>
      <c r="W323" s="97">
        <v>0</v>
      </c>
      <c r="X323" s="347">
        <v>21625.9</v>
      </c>
      <c r="Y323" s="97">
        <v>0</v>
      </c>
      <c r="Z323" s="97">
        <v>0</v>
      </c>
      <c r="AA323" s="97">
        <v>0</v>
      </c>
      <c r="AB323" s="97">
        <v>0</v>
      </c>
      <c r="AC323" s="97">
        <v>3015.4</v>
      </c>
      <c r="AD323" s="97">
        <v>0</v>
      </c>
      <c r="AE323" s="97">
        <v>0</v>
      </c>
      <c r="AF323" s="97">
        <v>0</v>
      </c>
      <c r="AG323" s="97">
        <v>820.9</v>
      </c>
      <c r="AH323" s="69">
        <v>37298.800000000003</v>
      </c>
    </row>
    <row r="324" spans="4:34">
      <c r="D324" s="2">
        <v>2013</v>
      </c>
      <c r="E324" s="2">
        <v>1</v>
      </c>
      <c r="F324" s="2">
        <v>2013</v>
      </c>
      <c r="G324" s="2">
        <v>2013</v>
      </c>
      <c r="H324" s="97">
        <v>821.8</v>
      </c>
      <c r="I324" s="97">
        <v>0</v>
      </c>
      <c r="J324" s="97">
        <v>0</v>
      </c>
      <c r="K324" s="97">
        <v>0</v>
      </c>
      <c r="L324" s="97">
        <v>0</v>
      </c>
      <c r="M324" s="97">
        <v>0</v>
      </c>
      <c r="N324" s="97">
        <v>3015.1</v>
      </c>
      <c r="O324" s="97">
        <v>0</v>
      </c>
      <c r="P324" s="97">
        <v>0</v>
      </c>
      <c r="Q324" s="97">
        <v>0</v>
      </c>
      <c r="R324" s="97">
        <v>2440.6</v>
      </c>
      <c r="S324" s="97">
        <v>0</v>
      </c>
      <c r="T324" s="97">
        <v>0</v>
      </c>
      <c r="U324" s="97">
        <v>17292</v>
      </c>
      <c r="V324" s="97">
        <v>181.9</v>
      </c>
      <c r="W324" s="97">
        <v>0</v>
      </c>
      <c r="X324" s="347">
        <v>19077.163</v>
      </c>
      <c r="Y324" s="97">
        <v>0</v>
      </c>
      <c r="Z324" s="97">
        <v>0</v>
      </c>
      <c r="AA324" s="97">
        <v>0</v>
      </c>
      <c r="AB324" s="97">
        <v>0</v>
      </c>
      <c r="AC324" s="97">
        <v>1040.4000000000001</v>
      </c>
      <c r="AD324" s="97">
        <v>0</v>
      </c>
      <c r="AE324" s="97">
        <v>0</v>
      </c>
      <c r="AF324" s="97">
        <v>0</v>
      </c>
      <c r="AG324" s="97">
        <v>589.70000000000005</v>
      </c>
      <c r="AH324" s="69">
        <v>44458.663</v>
      </c>
    </row>
    <row r="325" spans="4:34">
      <c r="D325" s="2">
        <v>2013</v>
      </c>
      <c r="E325" s="2">
        <v>2</v>
      </c>
      <c r="F325" s="2">
        <v>2013</v>
      </c>
      <c r="G325" s="2">
        <v>2013</v>
      </c>
      <c r="H325" s="97">
        <v>729.3</v>
      </c>
      <c r="I325" s="97">
        <v>0</v>
      </c>
      <c r="J325" s="97">
        <v>0</v>
      </c>
      <c r="K325" s="97">
        <v>0</v>
      </c>
      <c r="L325" s="97">
        <v>0</v>
      </c>
      <c r="M325" s="97">
        <v>0</v>
      </c>
      <c r="N325" s="97">
        <v>2541.9</v>
      </c>
      <c r="O325" s="97">
        <v>0</v>
      </c>
      <c r="P325" s="97">
        <v>0</v>
      </c>
      <c r="Q325" s="97">
        <v>0</v>
      </c>
      <c r="R325" s="97">
        <v>1876</v>
      </c>
      <c r="S325" s="97">
        <v>0</v>
      </c>
      <c r="T325" s="97">
        <v>0</v>
      </c>
      <c r="U325" s="97">
        <v>11473.6</v>
      </c>
      <c r="V325" s="97">
        <v>170.6</v>
      </c>
      <c r="W325" s="97">
        <v>0</v>
      </c>
      <c r="X325" s="347">
        <v>18475.862000000008</v>
      </c>
      <c r="Y325" s="97">
        <v>0</v>
      </c>
      <c r="Z325" s="97">
        <v>0</v>
      </c>
      <c r="AA325" s="97">
        <v>0</v>
      </c>
      <c r="AB325" s="97">
        <v>0</v>
      </c>
      <c r="AC325" s="97">
        <v>972.3</v>
      </c>
      <c r="AD325" s="97">
        <v>0</v>
      </c>
      <c r="AE325" s="97">
        <v>0</v>
      </c>
      <c r="AF325" s="97">
        <v>0</v>
      </c>
      <c r="AG325" s="97">
        <v>522.79999999999995</v>
      </c>
      <c r="AH325" s="69">
        <v>36762.362000000008</v>
      </c>
    </row>
    <row r="326" spans="4:34">
      <c r="D326" s="2">
        <v>2013</v>
      </c>
      <c r="E326" s="2">
        <v>3</v>
      </c>
      <c r="F326" s="2">
        <v>2013</v>
      </c>
      <c r="G326" s="2">
        <v>2013</v>
      </c>
      <c r="H326" s="97">
        <v>1040.8</v>
      </c>
      <c r="I326" s="97">
        <v>0</v>
      </c>
      <c r="J326" s="97">
        <v>0</v>
      </c>
      <c r="K326" s="97">
        <v>0</v>
      </c>
      <c r="L326" s="97">
        <v>0</v>
      </c>
      <c r="M326" s="97">
        <v>0</v>
      </c>
      <c r="N326" s="97">
        <v>3454.5</v>
      </c>
      <c r="O326" s="97">
        <v>0</v>
      </c>
      <c r="P326" s="97">
        <v>0</v>
      </c>
      <c r="Q326" s="97">
        <v>0</v>
      </c>
      <c r="R326" s="97">
        <v>3945.6</v>
      </c>
      <c r="S326" s="97">
        <v>0</v>
      </c>
      <c r="T326" s="97">
        <v>0</v>
      </c>
      <c r="U326" s="97">
        <v>30760.3</v>
      </c>
      <c r="V326" s="97">
        <v>3591.4</v>
      </c>
      <c r="W326" s="97">
        <v>0</v>
      </c>
      <c r="X326" s="347">
        <v>23465.412000000048</v>
      </c>
      <c r="Y326" s="97">
        <v>0</v>
      </c>
      <c r="Z326" s="97">
        <v>0</v>
      </c>
      <c r="AA326" s="97">
        <v>0</v>
      </c>
      <c r="AB326" s="97">
        <v>0</v>
      </c>
      <c r="AC326" s="97">
        <v>2021.4</v>
      </c>
      <c r="AD326" s="97">
        <v>0</v>
      </c>
      <c r="AE326" s="97">
        <v>0</v>
      </c>
      <c r="AF326" s="97">
        <v>0</v>
      </c>
      <c r="AG326" s="97">
        <v>867.4</v>
      </c>
      <c r="AH326" s="69">
        <v>69146.812000000034</v>
      </c>
    </row>
    <row r="327" spans="4:34">
      <c r="D327" s="2">
        <v>2013</v>
      </c>
      <c r="E327" s="2">
        <v>4</v>
      </c>
      <c r="F327" s="2">
        <v>2013</v>
      </c>
      <c r="G327" s="2">
        <v>2013</v>
      </c>
      <c r="H327" s="97">
        <v>1144.0999999999999</v>
      </c>
      <c r="I327" s="97">
        <v>0</v>
      </c>
      <c r="J327" s="97">
        <v>500.4</v>
      </c>
      <c r="K327" s="97">
        <v>0</v>
      </c>
      <c r="L327" s="97">
        <v>0</v>
      </c>
      <c r="M327" s="97">
        <v>0</v>
      </c>
      <c r="N327" s="97">
        <v>4525.8999999999996</v>
      </c>
      <c r="O327" s="97">
        <v>0</v>
      </c>
      <c r="P327" s="97">
        <v>0</v>
      </c>
      <c r="Q327" s="97">
        <v>0</v>
      </c>
      <c r="R327" s="97">
        <v>5724.3</v>
      </c>
      <c r="S327" s="97">
        <v>0</v>
      </c>
      <c r="T327" s="97">
        <v>0</v>
      </c>
      <c r="U327" s="97">
        <v>33921</v>
      </c>
      <c r="V327" s="97">
        <v>10820.5</v>
      </c>
      <c r="W327" s="97">
        <v>0</v>
      </c>
      <c r="X327" s="347">
        <v>29054.948999999971</v>
      </c>
      <c r="Y327" s="97">
        <v>0</v>
      </c>
      <c r="Z327" s="97">
        <v>0</v>
      </c>
      <c r="AA327" s="97">
        <v>0</v>
      </c>
      <c r="AB327" s="97">
        <v>0</v>
      </c>
      <c r="AC327" s="97">
        <v>3870</v>
      </c>
      <c r="AD327" s="97">
        <v>0</v>
      </c>
      <c r="AE327" s="97">
        <v>0</v>
      </c>
      <c r="AF327" s="97">
        <v>0</v>
      </c>
      <c r="AG327" s="97">
        <v>1906.3</v>
      </c>
      <c r="AH327" s="69">
        <v>91467.448999999979</v>
      </c>
    </row>
    <row r="328" spans="4:34">
      <c r="D328" s="2">
        <v>2013</v>
      </c>
      <c r="E328" s="2">
        <v>5</v>
      </c>
      <c r="F328" s="2">
        <v>2013</v>
      </c>
      <c r="G328" s="2">
        <v>2014</v>
      </c>
      <c r="H328" s="97">
        <v>961.4</v>
      </c>
      <c r="I328" s="97">
        <v>0</v>
      </c>
      <c r="J328" s="97">
        <v>0</v>
      </c>
      <c r="K328" s="97">
        <v>0</v>
      </c>
      <c r="L328" s="97">
        <v>0</v>
      </c>
      <c r="M328" s="97">
        <v>0</v>
      </c>
      <c r="N328" s="97">
        <v>4644.6000000000004</v>
      </c>
      <c r="O328" s="97">
        <v>0</v>
      </c>
      <c r="P328" s="97">
        <v>0</v>
      </c>
      <c r="Q328" s="97">
        <v>0</v>
      </c>
      <c r="R328" s="97">
        <v>6805</v>
      </c>
      <c r="S328" s="97">
        <v>0</v>
      </c>
      <c r="T328" s="97">
        <v>0</v>
      </c>
      <c r="U328" s="97">
        <v>34551.4</v>
      </c>
      <c r="V328" s="97">
        <v>277.60000000000002</v>
      </c>
      <c r="W328" s="97">
        <v>0</v>
      </c>
      <c r="X328" s="347">
        <v>34831.949999999983</v>
      </c>
      <c r="Y328" s="97">
        <v>0</v>
      </c>
      <c r="Z328" s="97">
        <v>0</v>
      </c>
      <c r="AA328" s="97">
        <v>0</v>
      </c>
      <c r="AB328" s="97">
        <v>0</v>
      </c>
      <c r="AC328" s="97">
        <v>2198</v>
      </c>
      <c r="AD328" s="97">
        <v>0</v>
      </c>
      <c r="AE328" s="97">
        <v>0</v>
      </c>
      <c r="AF328" s="97">
        <v>0</v>
      </c>
      <c r="AG328" s="97">
        <v>2081.1</v>
      </c>
      <c r="AH328" s="69">
        <v>86351.049999999988</v>
      </c>
    </row>
    <row r="329" spans="4:34">
      <c r="D329" s="2">
        <v>2013</v>
      </c>
      <c r="E329" s="2">
        <v>6</v>
      </c>
      <c r="F329" s="2">
        <v>2013</v>
      </c>
      <c r="G329" s="2">
        <v>2014</v>
      </c>
      <c r="H329" s="97">
        <v>909.9</v>
      </c>
      <c r="I329" s="97">
        <v>0</v>
      </c>
      <c r="J329" s="97">
        <v>0</v>
      </c>
      <c r="K329" s="97">
        <v>0</v>
      </c>
      <c r="L329" s="97">
        <v>0</v>
      </c>
      <c r="M329" s="97">
        <v>0</v>
      </c>
      <c r="N329" s="97">
        <v>5447.2</v>
      </c>
      <c r="O329" s="97">
        <v>0</v>
      </c>
      <c r="P329" s="97">
        <v>0</v>
      </c>
      <c r="Q329" s="97">
        <v>0</v>
      </c>
      <c r="R329" s="97">
        <v>7846</v>
      </c>
      <c r="S329" s="97">
        <v>0</v>
      </c>
      <c r="T329" s="97">
        <v>0</v>
      </c>
      <c r="U329" s="97">
        <v>33109</v>
      </c>
      <c r="V329" s="97">
        <v>372.8</v>
      </c>
      <c r="W329" s="97">
        <v>0</v>
      </c>
      <c r="X329" s="347">
        <v>35776.935000000041</v>
      </c>
      <c r="Y329" s="97">
        <v>0</v>
      </c>
      <c r="Z329" s="97">
        <v>0</v>
      </c>
      <c r="AA329" s="97">
        <v>0</v>
      </c>
      <c r="AB329" s="97">
        <v>0</v>
      </c>
      <c r="AC329" s="97">
        <v>2194.1999999999998</v>
      </c>
      <c r="AD329" s="97">
        <v>0</v>
      </c>
      <c r="AE329" s="97">
        <v>0</v>
      </c>
      <c r="AF329" s="97">
        <v>0</v>
      </c>
      <c r="AG329" s="97">
        <v>2070</v>
      </c>
      <c r="AH329" s="69">
        <v>87726.035000000047</v>
      </c>
    </row>
    <row r="330" spans="4:34">
      <c r="D330" s="2">
        <v>2013</v>
      </c>
      <c r="E330" s="2">
        <v>7</v>
      </c>
      <c r="F330" s="2">
        <v>2014</v>
      </c>
      <c r="G330" s="2">
        <v>2014</v>
      </c>
      <c r="H330" s="97">
        <v>1095.0999999999999</v>
      </c>
      <c r="I330" s="97">
        <v>0</v>
      </c>
      <c r="J330" s="97">
        <v>0</v>
      </c>
      <c r="K330" s="97">
        <v>0</v>
      </c>
      <c r="L330" s="97">
        <v>0</v>
      </c>
      <c r="M330" s="97">
        <v>0</v>
      </c>
      <c r="N330" s="97">
        <v>4487.6000000000004</v>
      </c>
      <c r="O330" s="97">
        <v>0</v>
      </c>
      <c r="P330" s="97">
        <v>0</v>
      </c>
      <c r="Q330" s="97">
        <v>0</v>
      </c>
      <c r="R330" s="97">
        <v>7667.1</v>
      </c>
      <c r="S330" s="97">
        <v>0</v>
      </c>
      <c r="T330" s="97">
        <v>0</v>
      </c>
      <c r="U330" s="97">
        <v>33956.6</v>
      </c>
      <c r="V330" s="97">
        <v>409</v>
      </c>
      <c r="W330" s="97">
        <v>0</v>
      </c>
      <c r="X330" s="347">
        <v>36904.274000000034</v>
      </c>
      <c r="Y330" s="97">
        <v>0</v>
      </c>
      <c r="Z330" s="97">
        <v>0</v>
      </c>
      <c r="AA330" s="97">
        <v>0</v>
      </c>
      <c r="AB330" s="97">
        <v>0</v>
      </c>
      <c r="AC330" s="97">
        <v>2085.8000000000002</v>
      </c>
      <c r="AD330" s="97">
        <v>0</v>
      </c>
      <c r="AE330" s="97">
        <v>0</v>
      </c>
      <c r="AF330" s="97">
        <v>0</v>
      </c>
      <c r="AG330" s="97">
        <v>2152.1</v>
      </c>
      <c r="AH330" s="69">
        <v>88757.574000000037</v>
      </c>
    </row>
    <row r="331" spans="4:34">
      <c r="D331" s="2">
        <v>2013</v>
      </c>
      <c r="E331" s="2">
        <v>8</v>
      </c>
      <c r="F331" s="2">
        <v>2014</v>
      </c>
      <c r="G331" s="2">
        <v>2014</v>
      </c>
      <c r="H331" s="97">
        <v>1329.8</v>
      </c>
      <c r="I331" s="97">
        <v>0</v>
      </c>
      <c r="J331" s="97">
        <v>0</v>
      </c>
      <c r="K331" s="97">
        <v>0</v>
      </c>
      <c r="L331" s="97">
        <v>0</v>
      </c>
      <c r="M331" s="97">
        <v>0</v>
      </c>
      <c r="N331" s="97">
        <v>3901.3</v>
      </c>
      <c r="O331" s="97">
        <v>0</v>
      </c>
      <c r="P331" s="97">
        <v>0</v>
      </c>
      <c r="Q331" s="97">
        <v>0</v>
      </c>
      <c r="R331" s="97">
        <v>7689.4</v>
      </c>
      <c r="S331" s="97">
        <v>0</v>
      </c>
      <c r="T331" s="97">
        <v>0</v>
      </c>
      <c r="U331" s="97">
        <v>25979.599999999999</v>
      </c>
      <c r="V331" s="97">
        <v>399.6</v>
      </c>
      <c r="W331" s="97">
        <v>0</v>
      </c>
      <c r="X331" s="347">
        <v>37784.946000000011</v>
      </c>
      <c r="Y331" s="97">
        <v>0</v>
      </c>
      <c r="Z331" s="97">
        <v>0</v>
      </c>
      <c r="AA331" s="97">
        <v>0</v>
      </c>
      <c r="AB331" s="97">
        <v>0</v>
      </c>
      <c r="AC331" s="97">
        <v>3123.9</v>
      </c>
      <c r="AD331" s="97">
        <v>0</v>
      </c>
      <c r="AE331" s="97">
        <v>0</v>
      </c>
      <c r="AF331" s="97">
        <v>0</v>
      </c>
      <c r="AG331" s="97">
        <v>2239.1</v>
      </c>
      <c r="AH331" s="69">
        <v>82447.646000000008</v>
      </c>
    </row>
    <row r="332" spans="4:34">
      <c r="D332" s="2">
        <v>2013</v>
      </c>
      <c r="E332" s="2">
        <v>9</v>
      </c>
      <c r="F332" s="2">
        <v>2014</v>
      </c>
      <c r="G332" s="2">
        <v>2014</v>
      </c>
      <c r="H332" s="97">
        <v>1312.1</v>
      </c>
      <c r="I332" s="97">
        <v>0</v>
      </c>
      <c r="J332" s="97">
        <v>0</v>
      </c>
      <c r="K332" s="97">
        <v>0</v>
      </c>
      <c r="L332" s="97">
        <v>0</v>
      </c>
      <c r="M332" s="97">
        <v>0</v>
      </c>
      <c r="N332" s="97">
        <v>3552.8</v>
      </c>
      <c r="O332" s="97">
        <v>0</v>
      </c>
      <c r="P332" s="97">
        <v>0</v>
      </c>
      <c r="Q332" s="97">
        <v>0</v>
      </c>
      <c r="R332" s="97">
        <v>7872</v>
      </c>
      <c r="S332" s="97">
        <v>0</v>
      </c>
      <c r="T332" s="97">
        <v>0</v>
      </c>
      <c r="U332" s="97">
        <v>28368.9</v>
      </c>
      <c r="V332" s="97">
        <v>387.5</v>
      </c>
      <c r="W332" s="97">
        <v>0</v>
      </c>
      <c r="X332" s="347">
        <v>42136.914000000004</v>
      </c>
      <c r="Y332" s="97">
        <v>0</v>
      </c>
      <c r="Z332" s="97">
        <v>0</v>
      </c>
      <c r="AA332" s="97">
        <v>0</v>
      </c>
      <c r="AB332" s="97">
        <v>0</v>
      </c>
      <c r="AC332" s="97">
        <v>2395</v>
      </c>
      <c r="AD332" s="97">
        <v>0</v>
      </c>
      <c r="AE332" s="97">
        <v>0</v>
      </c>
      <c r="AF332" s="97">
        <v>0</v>
      </c>
      <c r="AG332" s="97">
        <v>2043.4</v>
      </c>
      <c r="AH332" s="69">
        <v>88068.614000000001</v>
      </c>
    </row>
    <row r="333" spans="4:34">
      <c r="D333" s="2">
        <v>2013</v>
      </c>
      <c r="E333" s="2">
        <v>10</v>
      </c>
      <c r="F333" s="2">
        <v>2014</v>
      </c>
      <c r="G333" s="2">
        <v>2014</v>
      </c>
      <c r="H333" s="97">
        <v>1062</v>
      </c>
      <c r="I333" s="97">
        <v>0</v>
      </c>
      <c r="J333" s="97">
        <v>2000</v>
      </c>
      <c r="K333" s="97">
        <v>0</v>
      </c>
      <c r="L333" s="97">
        <v>0</v>
      </c>
      <c r="M333" s="97">
        <v>0</v>
      </c>
      <c r="N333" s="97">
        <v>2606</v>
      </c>
      <c r="O333" s="97">
        <v>0</v>
      </c>
      <c r="P333" s="97">
        <v>0</v>
      </c>
      <c r="Q333" s="97">
        <v>0</v>
      </c>
      <c r="R333" s="97">
        <v>6000</v>
      </c>
      <c r="S333" s="97">
        <v>0</v>
      </c>
      <c r="T333" s="97">
        <v>0</v>
      </c>
      <c r="U333" s="97">
        <v>25000</v>
      </c>
      <c r="V333" s="97">
        <v>5779</v>
      </c>
      <c r="W333" s="97">
        <v>0</v>
      </c>
      <c r="X333" s="347">
        <v>33215.000000000044</v>
      </c>
      <c r="Y333" s="97">
        <v>0</v>
      </c>
      <c r="Z333" s="97">
        <v>0</v>
      </c>
      <c r="AA333" s="97">
        <v>0</v>
      </c>
      <c r="AB333" s="97">
        <v>0</v>
      </c>
      <c r="AC333" s="97">
        <v>3728</v>
      </c>
      <c r="AD333" s="97">
        <v>0</v>
      </c>
      <c r="AE333" s="97">
        <v>10000</v>
      </c>
      <c r="AF333" s="97">
        <v>0</v>
      </c>
      <c r="AG333" s="97">
        <v>1733</v>
      </c>
      <c r="AH333" s="69">
        <v>91123.000000000044</v>
      </c>
    </row>
    <row r="334" spans="4:34">
      <c r="D334" s="2">
        <v>2013</v>
      </c>
      <c r="E334" s="2">
        <v>11</v>
      </c>
      <c r="F334" s="2">
        <v>2014</v>
      </c>
      <c r="G334" s="2">
        <v>2014</v>
      </c>
      <c r="H334" s="97">
        <v>824</v>
      </c>
      <c r="I334" s="97">
        <v>0</v>
      </c>
      <c r="J334" s="97">
        <v>2000</v>
      </c>
      <c r="K334" s="97">
        <v>0</v>
      </c>
      <c r="L334" s="97">
        <v>0</v>
      </c>
      <c r="M334" s="97">
        <v>0</v>
      </c>
      <c r="N334" s="97">
        <v>2826</v>
      </c>
      <c r="O334" s="97">
        <v>0</v>
      </c>
      <c r="P334" s="97">
        <v>0</v>
      </c>
      <c r="Q334" s="97">
        <v>0</v>
      </c>
      <c r="R334" s="97">
        <v>4000</v>
      </c>
      <c r="S334" s="97">
        <v>0</v>
      </c>
      <c r="T334" s="97">
        <v>0</v>
      </c>
      <c r="U334" s="97">
        <v>21000</v>
      </c>
      <c r="V334" s="97">
        <v>6206</v>
      </c>
      <c r="W334" s="97">
        <v>0</v>
      </c>
      <c r="X334" s="347">
        <v>27740.000000000022</v>
      </c>
      <c r="Y334" s="97">
        <v>0</v>
      </c>
      <c r="Z334" s="97">
        <v>0</v>
      </c>
      <c r="AA334" s="97">
        <v>0</v>
      </c>
      <c r="AB334" s="97">
        <v>0</v>
      </c>
      <c r="AC334" s="97">
        <v>3587</v>
      </c>
      <c r="AD334" s="97">
        <v>0</v>
      </c>
      <c r="AE334" s="97">
        <v>10000</v>
      </c>
      <c r="AF334" s="97">
        <v>0</v>
      </c>
      <c r="AG334" s="97">
        <v>1300</v>
      </c>
      <c r="AH334" s="69">
        <v>79483.000000000029</v>
      </c>
    </row>
    <row r="335" spans="4:34">
      <c r="D335" s="2">
        <v>2013</v>
      </c>
      <c r="E335" s="2">
        <v>12</v>
      </c>
      <c r="F335" s="2">
        <v>2014</v>
      </c>
      <c r="G335" s="2">
        <v>2014</v>
      </c>
      <c r="H335" s="97">
        <v>586</v>
      </c>
      <c r="I335" s="97">
        <v>0</v>
      </c>
      <c r="J335" s="97">
        <v>2000</v>
      </c>
      <c r="K335" s="97">
        <v>0</v>
      </c>
      <c r="L335" s="97">
        <v>0</v>
      </c>
      <c r="M335" s="97">
        <v>0</v>
      </c>
      <c r="N335" s="97">
        <v>2649</v>
      </c>
      <c r="O335" s="97">
        <v>0</v>
      </c>
      <c r="P335" s="97">
        <v>0</v>
      </c>
      <c r="Q335" s="97">
        <v>0</v>
      </c>
      <c r="R335" s="97">
        <v>4000</v>
      </c>
      <c r="S335" s="97">
        <v>0</v>
      </c>
      <c r="T335" s="97">
        <v>0</v>
      </c>
      <c r="U335" s="97">
        <v>21000</v>
      </c>
      <c r="V335" s="97">
        <v>1066</v>
      </c>
      <c r="W335" s="97">
        <v>0</v>
      </c>
      <c r="X335" s="347">
        <v>21170.000000000022</v>
      </c>
      <c r="Y335" s="97">
        <v>0</v>
      </c>
      <c r="Z335" s="97">
        <v>0</v>
      </c>
      <c r="AA335" s="97">
        <v>0</v>
      </c>
      <c r="AB335" s="97">
        <v>0</v>
      </c>
      <c r="AC335" s="97">
        <v>3146</v>
      </c>
      <c r="AD335" s="97">
        <v>0</v>
      </c>
      <c r="AE335" s="97">
        <v>0</v>
      </c>
      <c r="AF335" s="97">
        <v>0</v>
      </c>
      <c r="AG335" s="97">
        <v>1256</v>
      </c>
      <c r="AH335" s="69">
        <v>56873.000000000022</v>
      </c>
    </row>
    <row r="336" spans="4:34">
      <c r="D336" s="2">
        <v>2014</v>
      </c>
      <c r="E336" s="2">
        <v>1</v>
      </c>
      <c r="F336" s="2">
        <v>2014</v>
      </c>
      <c r="G336" s="2">
        <v>2014</v>
      </c>
      <c r="H336" s="97">
        <v>630.00257614457996</v>
      </c>
      <c r="I336" s="97">
        <v>0</v>
      </c>
      <c r="J336" s="97">
        <v>0</v>
      </c>
      <c r="K336" s="97">
        <v>0</v>
      </c>
      <c r="L336" s="97">
        <v>575.51712891566001</v>
      </c>
      <c r="M336" s="97">
        <v>0</v>
      </c>
      <c r="N336" s="97">
        <v>2576.84946409639</v>
      </c>
      <c r="O336" s="97">
        <v>0</v>
      </c>
      <c r="P336" s="97">
        <v>0</v>
      </c>
      <c r="Q336" s="97">
        <v>0</v>
      </c>
      <c r="R336" s="97">
        <v>4862.9399963855403</v>
      </c>
      <c r="S336" s="97">
        <v>0</v>
      </c>
      <c r="T336" s="97">
        <v>0</v>
      </c>
      <c r="U336" s="97">
        <v>10759.9122675904</v>
      </c>
      <c r="V336" s="97">
        <v>242.49659277108</v>
      </c>
      <c r="W336" s="97">
        <v>0</v>
      </c>
      <c r="X336" s="347">
        <v>21651.160637943402</v>
      </c>
      <c r="Y336" s="97">
        <v>0</v>
      </c>
      <c r="Z336" s="97">
        <v>0</v>
      </c>
      <c r="AA336" s="97">
        <v>0</v>
      </c>
      <c r="AB336" s="97">
        <v>0</v>
      </c>
      <c r="AC336" s="97">
        <v>952.84650530120996</v>
      </c>
      <c r="AD336" s="97">
        <v>0</v>
      </c>
      <c r="AE336" s="97">
        <v>0</v>
      </c>
      <c r="AF336" s="97">
        <v>0</v>
      </c>
      <c r="AG336" s="97">
        <v>1116.14766457831</v>
      </c>
      <c r="AH336" s="69">
        <v>43367.872833726571</v>
      </c>
    </row>
    <row r="337" spans="4:34">
      <c r="D337" s="2">
        <v>2014</v>
      </c>
      <c r="E337" s="2">
        <v>2</v>
      </c>
      <c r="F337" s="2">
        <v>2014</v>
      </c>
      <c r="G337" s="2">
        <v>2014</v>
      </c>
      <c r="H337" s="97">
        <v>435.39865638553999</v>
      </c>
      <c r="I337" s="97">
        <v>0</v>
      </c>
      <c r="J337" s="97">
        <v>0</v>
      </c>
      <c r="K337" s="97">
        <v>0</v>
      </c>
      <c r="L337" s="97">
        <v>1144.1263253012</v>
      </c>
      <c r="M337" s="97">
        <v>0</v>
      </c>
      <c r="N337" s="97">
        <v>2054.1619460241</v>
      </c>
      <c r="O337" s="97">
        <v>0</v>
      </c>
      <c r="P337" s="97">
        <v>0</v>
      </c>
      <c r="Q337" s="97">
        <v>0</v>
      </c>
      <c r="R337" s="97">
        <v>2658.0846149397598</v>
      </c>
      <c r="S337" s="97">
        <v>0</v>
      </c>
      <c r="T337" s="97">
        <v>0</v>
      </c>
      <c r="U337" s="97">
        <v>6606.0649525301196</v>
      </c>
      <c r="V337" s="97">
        <v>238.98214939759001</v>
      </c>
      <c r="W337" s="97">
        <v>0</v>
      </c>
      <c r="X337" s="347">
        <v>19066.273459039759</v>
      </c>
      <c r="Y337" s="97">
        <v>0</v>
      </c>
      <c r="Z337" s="97">
        <v>0</v>
      </c>
      <c r="AA337" s="97">
        <v>0</v>
      </c>
      <c r="AB337" s="97">
        <v>0</v>
      </c>
      <c r="AC337" s="97">
        <v>585.57373927711001</v>
      </c>
      <c r="AD337" s="97">
        <v>0</v>
      </c>
      <c r="AE337" s="97">
        <v>0</v>
      </c>
      <c r="AF337" s="97">
        <v>0</v>
      </c>
      <c r="AG337" s="97">
        <v>529.34662746987999</v>
      </c>
      <c r="AH337" s="69">
        <v>33318.012470365058</v>
      </c>
    </row>
    <row r="338" spans="4:34">
      <c r="D338" s="2">
        <v>2014</v>
      </c>
      <c r="E338" s="2">
        <v>3</v>
      </c>
      <c r="F338" s="2">
        <v>2014</v>
      </c>
      <c r="G338" s="2">
        <v>2014</v>
      </c>
      <c r="H338" s="97">
        <v>736.44228457831002</v>
      </c>
      <c r="I338" s="97">
        <v>0</v>
      </c>
      <c r="J338" s="97">
        <v>0</v>
      </c>
      <c r="K338" s="97">
        <v>0</v>
      </c>
      <c r="L338" s="97">
        <v>755.98686626506003</v>
      </c>
      <c r="M338" s="97">
        <v>0</v>
      </c>
      <c r="N338" s="97">
        <v>2536.34118144578</v>
      </c>
      <c r="O338" s="97">
        <v>0</v>
      </c>
      <c r="P338" s="97">
        <v>0</v>
      </c>
      <c r="Q338" s="97">
        <v>0</v>
      </c>
      <c r="R338" s="97">
        <v>4187.9348924096403</v>
      </c>
      <c r="S338" s="97">
        <v>0</v>
      </c>
      <c r="T338" s="97">
        <v>0</v>
      </c>
      <c r="U338" s="97">
        <v>20103.284646505999</v>
      </c>
      <c r="V338" s="97">
        <v>794.26420240964001</v>
      </c>
      <c r="W338" s="97">
        <v>0</v>
      </c>
      <c r="X338" s="347">
        <v>25255.439943738602</v>
      </c>
      <c r="Y338" s="97">
        <v>0</v>
      </c>
      <c r="Z338" s="97">
        <v>0</v>
      </c>
      <c r="AA338" s="97">
        <v>0</v>
      </c>
      <c r="AB338" s="97">
        <v>0</v>
      </c>
      <c r="AC338" s="97">
        <v>1092.0778346988</v>
      </c>
      <c r="AD338" s="97">
        <v>0</v>
      </c>
      <c r="AE338" s="97">
        <v>0</v>
      </c>
      <c r="AF338" s="97">
        <v>0</v>
      </c>
      <c r="AG338" s="97">
        <v>1131.4688404819301</v>
      </c>
      <c r="AH338" s="69">
        <v>56593.240692533764</v>
      </c>
    </row>
    <row r="339" spans="4:34">
      <c r="D339" s="2">
        <v>2014</v>
      </c>
      <c r="E339" s="2">
        <v>4</v>
      </c>
      <c r="F339" s="2">
        <v>2014</v>
      </c>
      <c r="G339" s="2">
        <v>2014</v>
      </c>
      <c r="H339" s="97">
        <v>877.82635012048001</v>
      </c>
      <c r="I339" s="97">
        <v>0</v>
      </c>
      <c r="J339" s="97">
        <v>302.06251566265001</v>
      </c>
      <c r="K339" s="97">
        <v>0</v>
      </c>
      <c r="L339" s="97">
        <v>1486.5007313253</v>
      </c>
      <c r="M339" s="97">
        <v>0</v>
      </c>
      <c r="N339" s="97">
        <v>3115.2176077108402</v>
      </c>
      <c r="O339" s="97">
        <v>0</v>
      </c>
      <c r="P339" s="97">
        <v>0</v>
      </c>
      <c r="Q339" s="97">
        <v>0</v>
      </c>
      <c r="R339" s="97">
        <v>5688.7526922891602</v>
      </c>
      <c r="S339" s="97">
        <v>0</v>
      </c>
      <c r="T339" s="97">
        <v>611.88501783132995</v>
      </c>
      <c r="U339" s="97">
        <v>20559.873761566301</v>
      </c>
      <c r="V339" s="97">
        <v>3533.7728120481902</v>
      </c>
      <c r="W339" s="97">
        <v>0</v>
      </c>
      <c r="X339" s="347">
        <v>29278.398158792799</v>
      </c>
      <c r="Y339" s="97">
        <v>0</v>
      </c>
      <c r="Z339" s="97">
        <v>0</v>
      </c>
      <c r="AA339" s="97">
        <v>0</v>
      </c>
      <c r="AB339" s="97">
        <v>0</v>
      </c>
      <c r="AC339" s="97">
        <v>1871.88787301205</v>
      </c>
      <c r="AD339" s="97">
        <v>0</v>
      </c>
      <c r="AE339" s="97">
        <v>0</v>
      </c>
      <c r="AF339" s="97">
        <v>0</v>
      </c>
      <c r="AG339" s="97">
        <v>1499.1770621686701</v>
      </c>
      <c r="AH339" s="69">
        <v>68825.354582527783</v>
      </c>
    </row>
    <row r="340" spans="4:34">
      <c r="D340" s="2">
        <v>2014</v>
      </c>
      <c r="E340" s="2">
        <v>5</v>
      </c>
      <c r="F340" s="2">
        <v>2014</v>
      </c>
      <c r="G340" s="2">
        <v>2015</v>
      </c>
      <c r="H340" s="97">
        <v>766.76756</v>
      </c>
      <c r="I340" s="97">
        <v>0</v>
      </c>
      <c r="J340" s="97">
        <v>0</v>
      </c>
      <c r="K340" s="97">
        <v>0</v>
      </c>
      <c r="L340" s="97">
        <v>0</v>
      </c>
      <c r="M340" s="97">
        <v>0</v>
      </c>
      <c r="N340" s="97">
        <v>3605.2371559036201</v>
      </c>
      <c r="O340" s="97">
        <v>0</v>
      </c>
      <c r="P340" s="97">
        <v>0</v>
      </c>
      <c r="Q340" s="97">
        <v>0</v>
      </c>
      <c r="R340" s="97">
        <v>7380.7009696385503</v>
      </c>
      <c r="S340" s="97">
        <v>0</v>
      </c>
      <c r="T340" s="97">
        <v>0</v>
      </c>
      <c r="U340" s="97">
        <v>18158.883195542199</v>
      </c>
      <c r="V340" s="97">
        <v>2646.3758602409598</v>
      </c>
      <c r="W340" s="97">
        <v>0</v>
      </c>
      <c r="X340" s="347">
        <v>33530.719602397599</v>
      </c>
      <c r="Y340" s="97">
        <v>0</v>
      </c>
      <c r="Z340" s="97">
        <v>0</v>
      </c>
      <c r="AA340" s="97">
        <v>0</v>
      </c>
      <c r="AB340" s="97">
        <v>0</v>
      </c>
      <c r="AC340" s="97">
        <v>4370.5830713252999</v>
      </c>
      <c r="AD340" s="97">
        <v>0</v>
      </c>
      <c r="AE340" s="97">
        <v>1757.2049999999999</v>
      </c>
      <c r="AF340" s="97">
        <v>0</v>
      </c>
      <c r="AG340" s="97">
        <v>2088.2762756626498</v>
      </c>
      <c r="AH340" s="69">
        <v>74304.748690710869</v>
      </c>
    </row>
    <row r="341" spans="4:34">
      <c r="D341" s="2">
        <v>2014</v>
      </c>
      <c r="E341" s="2">
        <v>6</v>
      </c>
      <c r="F341" s="2">
        <v>2014</v>
      </c>
      <c r="G341" s="2">
        <v>2015</v>
      </c>
      <c r="H341" s="97">
        <v>757.52939662650999</v>
      </c>
      <c r="I341" s="97">
        <v>0</v>
      </c>
      <c r="J341" s="97">
        <v>0</v>
      </c>
      <c r="K341" s="97">
        <v>0</v>
      </c>
      <c r="L341" s="97">
        <v>6746.25</v>
      </c>
      <c r="M341" s="97">
        <v>0</v>
      </c>
      <c r="N341" s="97">
        <v>4032.53420192771</v>
      </c>
      <c r="O341" s="97">
        <v>0</v>
      </c>
      <c r="P341" s="97">
        <v>0</v>
      </c>
      <c r="Q341" s="97">
        <v>0</v>
      </c>
      <c r="R341" s="97">
        <v>8423.4507897590393</v>
      </c>
      <c r="S341" s="97">
        <v>0</v>
      </c>
      <c r="T341" s="97">
        <v>0</v>
      </c>
      <c r="U341" s="97">
        <v>19900.603624698801</v>
      </c>
      <c r="V341" s="97">
        <v>5771.6389277108401</v>
      </c>
      <c r="W341" s="97">
        <v>0</v>
      </c>
      <c r="X341" s="347">
        <v>36173.857759980703</v>
      </c>
      <c r="Y341" s="97">
        <v>0</v>
      </c>
      <c r="Z341" s="97">
        <v>0</v>
      </c>
      <c r="AA341" s="97">
        <v>0</v>
      </c>
      <c r="AB341" s="97">
        <v>0</v>
      </c>
      <c r="AC341" s="97">
        <v>3418.11186939759</v>
      </c>
      <c r="AD341" s="97">
        <v>0</v>
      </c>
      <c r="AE341" s="97">
        <v>4676.1899999999996</v>
      </c>
      <c r="AF341" s="97">
        <v>0</v>
      </c>
      <c r="AG341" s="97">
        <v>2462.1129677108402</v>
      </c>
      <c r="AH341" s="69">
        <v>92362.279537812035</v>
      </c>
    </row>
    <row r="342" spans="4:34">
      <c r="D342" s="2">
        <v>2014</v>
      </c>
      <c r="E342" s="2">
        <v>7</v>
      </c>
      <c r="F342" s="2">
        <v>2015</v>
      </c>
      <c r="G342" s="2">
        <v>2015</v>
      </c>
      <c r="H342" s="97">
        <v>1076.79555500999</v>
      </c>
      <c r="I342" s="97">
        <v>0</v>
      </c>
      <c r="J342" s="97">
        <v>0</v>
      </c>
      <c r="K342" s="97">
        <v>0</v>
      </c>
      <c r="L342" s="97">
        <v>1644.4099947749401</v>
      </c>
      <c r="M342" s="97">
        <v>0</v>
      </c>
      <c r="N342" s="97">
        <v>6572.0352370955798</v>
      </c>
      <c r="O342" s="97">
        <v>0</v>
      </c>
      <c r="P342" s="97">
        <v>0</v>
      </c>
      <c r="Q342" s="97">
        <v>0</v>
      </c>
      <c r="R342" s="97">
        <v>8938.51950291914</v>
      </c>
      <c r="S342" s="97">
        <v>0</v>
      </c>
      <c r="T342" s="97">
        <v>0</v>
      </c>
      <c r="U342" s="97">
        <v>19397.112558466899</v>
      </c>
      <c r="V342" s="97">
        <v>7445.6858855682503</v>
      </c>
      <c r="W342" s="97">
        <v>0</v>
      </c>
      <c r="X342" s="347">
        <v>36428.086728444803</v>
      </c>
      <c r="Y342" s="97">
        <v>0</v>
      </c>
      <c r="Z342" s="97">
        <v>0</v>
      </c>
      <c r="AA342" s="97">
        <v>0</v>
      </c>
      <c r="AB342" s="97">
        <v>0</v>
      </c>
      <c r="AC342" s="97">
        <v>2661.6644212951801</v>
      </c>
      <c r="AD342" s="97">
        <v>0</v>
      </c>
      <c r="AE342" s="97">
        <v>7688.0723932132096</v>
      </c>
      <c r="AF342" s="97">
        <v>0</v>
      </c>
      <c r="AG342" s="97">
        <v>2480.5816819869001</v>
      </c>
      <c r="AH342" s="69">
        <v>94332.963958774897</v>
      </c>
    </row>
    <row r="343" spans="4:34">
      <c r="D343" s="2">
        <v>2014</v>
      </c>
      <c r="E343" s="2">
        <v>8</v>
      </c>
      <c r="F343" s="2">
        <v>2015</v>
      </c>
      <c r="G343" s="2">
        <v>2015</v>
      </c>
      <c r="H343" s="97">
        <v>947.22499708385999</v>
      </c>
      <c r="I343" s="97">
        <v>0</v>
      </c>
      <c r="J343" s="97">
        <v>0</v>
      </c>
      <c r="K343" s="97">
        <v>0</v>
      </c>
      <c r="L343" s="97">
        <v>11761.1062669773</v>
      </c>
      <c r="M343" s="97">
        <v>0</v>
      </c>
      <c r="N343" s="97">
        <v>6637.4340052545003</v>
      </c>
      <c r="O343" s="97">
        <v>0</v>
      </c>
      <c r="P343" s="97">
        <v>0</v>
      </c>
      <c r="Q343" s="97">
        <v>0</v>
      </c>
      <c r="R343" s="97">
        <v>9972.3083940925608</v>
      </c>
      <c r="S343" s="97">
        <v>0</v>
      </c>
      <c r="T343" s="97">
        <v>0</v>
      </c>
      <c r="U343" s="97">
        <v>20188.916937203401</v>
      </c>
      <c r="V343" s="97">
        <v>7524.1764091053401</v>
      </c>
      <c r="W343" s="97">
        <v>0</v>
      </c>
      <c r="X343" s="347">
        <v>38130.300766555403</v>
      </c>
      <c r="Y343" s="97">
        <v>0</v>
      </c>
      <c r="Z343" s="97">
        <v>0</v>
      </c>
      <c r="AA343" s="97">
        <v>0</v>
      </c>
      <c r="AB343" s="97">
        <v>0</v>
      </c>
      <c r="AC343" s="97">
        <v>1967.26644024917</v>
      </c>
      <c r="AD343" s="97">
        <v>0</v>
      </c>
      <c r="AE343" s="97">
        <v>4055.4419992274702</v>
      </c>
      <c r="AF343" s="97">
        <v>0</v>
      </c>
      <c r="AG343" s="97">
        <v>2357.3811395472399</v>
      </c>
      <c r="AH343" s="69">
        <v>103541.55735529623</v>
      </c>
    </row>
    <row r="344" spans="4:34">
      <c r="D344" s="2">
        <v>2014</v>
      </c>
      <c r="E344" s="2">
        <v>9</v>
      </c>
      <c r="F344" s="2">
        <v>2015</v>
      </c>
      <c r="G344" s="2">
        <v>2015</v>
      </c>
      <c r="H344" s="97">
        <v>954.02461819951998</v>
      </c>
      <c r="I344" s="97">
        <v>0</v>
      </c>
      <c r="J344" s="97">
        <v>0</v>
      </c>
      <c r="K344" s="97">
        <v>0</v>
      </c>
      <c r="L344" s="97">
        <v>0</v>
      </c>
      <c r="M344" s="97">
        <v>0</v>
      </c>
      <c r="N344" s="97">
        <v>5739.2802788454801</v>
      </c>
      <c r="O344" s="97">
        <v>0</v>
      </c>
      <c r="P344" s="97">
        <v>0</v>
      </c>
      <c r="Q344" s="97">
        <v>0</v>
      </c>
      <c r="R344" s="97">
        <v>9622.6556583398506</v>
      </c>
      <c r="S344" s="97">
        <v>0</v>
      </c>
      <c r="T344" s="97">
        <v>0</v>
      </c>
      <c r="U344" s="97">
        <v>23228.356496850902</v>
      </c>
      <c r="V344" s="97">
        <v>4148.6512895167898</v>
      </c>
      <c r="W344" s="97">
        <v>0</v>
      </c>
      <c r="X344" s="347">
        <v>36325.671361006694</v>
      </c>
      <c r="Y344" s="97">
        <v>0</v>
      </c>
      <c r="Z344" s="97">
        <v>0</v>
      </c>
      <c r="AA344" s="97">
        <v>0</v>
      </c>
      <c r="AB344" s="97">
        <v>0</v>
      </c>
      <c r="AC344" s="97">
        <v>2254.7177125559601</v>
      </c>
      <c r="AD344" s="97">
        <v>0</v>
      </c>
      <c r="AE344" s="97">
        <v>6188.4462062723796</v>
      </c>
      <c r="AF344" s="97">
        <v>0</v>
      </c>
      <c r="AG344" s="97">
        <v>2205.3617567708102</v>
      </c>
      <c r="AH344" s="69">
        <v>90667.16537835839</v>
      </c>
    </row>
    <row r="345" spans="4:34">
      <c r="D345" s="2">
        <v>2014</v>
      </c>
      <c r="E345" s="2">
        <v>10</v>
      </c>
      <c r="F345" s="2">
        <v>2015</v>
      </c>
      <c r="G345" s="2">
        <v>2015</v>
      </c>
      <c r="H345" s="97">
        <v>930.03706593039999</v>
      </c>
      <c r="I345" s="97">
        <v>0</v>
      </c>
      <c r="J345" s="97">
        <v>0</v>
      </c>
      <c r="K345" s="97">
        <v>0</v>
      </c>
      <c r="L345" s="97">
        <v>0</v>
      </c>
      <c r="M345" s="97">
        <v>0</v>
      </c>
      <c r="N345" s="97">
        <v>3163.33427414875</v>
      </c>
      <c r="O345" s="97">
        <v>0</v>
      </c>
      <c r="P345" s="97">
        <v>0</v>
      </c>
      <c r="Q345" s="97">
        <v>0</v>
      </c>
      <c r="R345" s="97">
        <v>6921.0004636518497</v>
      </c>
      <c r="S345" s="97">
        <v>0</v>
      </c>
      <c r="T345" s="97">
        <v>460.26299426752001</v>
      </c>
      <c r="U345" s="97">
        <v>24401.400020904999</v>
      </c>
      <c r="V345" s="97">
        <v>2110.4344047504801</v>
      </c>
      <c r="W345" s="97">
        <v>0</v>
      </c>
      <c r="X345" s="347">
        <v>33528.672360625802</v>
      </c>
      <c r="Y345" s="97">
        <v>0</v>
      </c>
      <c r="Z345" s="97">
        <v>0</v>
      </c>
      <c r="AA345" s="97">
        <v>0</v>
      </c>
      <c r="AB345" s="97">
        <v>0</v>
      </c>
      <c r="AC345" s="97">
        <v>2698.1289024371499</v>
      </c>
      <c r="AD345" s="97">
        <v>0</v>
      </c>
      <c r="AE345" s="97">
        <v>0</v>
      </c>
      <c r="AF345" s="97">
        <v>0</v>
      </c>
      <c r="AG345" s="97">
        <v>1835.7601294518199</v>
      </c>
      <c r="AH345" s="69">
        <v>76049.030616168777</v>
      </c>
    </row>
    <row r="346" spans="4:34">
      <c r="D346" s="2">
        <v>2014</v>
      </c>
      <c r="E346" s="2">
        <v>11</v>
      </c>
      <c r="F346" s="2">
        <v>2015</v>
      </c>
      <c r="G346" s="2">
        <v>2015</v>
      </c>
      <c r="H346" s="97">
        <v>841.07535633389</v>
      </c>
      <c r="I346" s="97">
        <v>0</v>
      </c>
      <c r="J346" s="97">
        <v>0</v>
      </c>
      <c r="K346" s="97">
        <v>0</v>
      </c>
      <c r="L346" s="97">
        <v>956.66039989522994</v>
      </c>
      <c r="M346" s="97">
        <v>0</v>
      </c>
      <c r="N346" s="97">
        <v>2305.5225712133101</v>
      </c>
      <c r="O346" s="97">
        <v>0</v>
      </c>
      <c r="P346" s="97">
        <v>0</v>
      </c>
      <c r="Q346" s="97">
        <v>0</v>
      </c>
      <c r="R346" s="97">
        <v>4936.8539197709597</v>
      </c>
      <c r="S346" s="97">
        <v>0</v>
      </c>
      <c r="T346" s="97">
        <v>117.7883503387</v>
      </c>
      <c r="U346" s="97">
        <v>19723.888968739098</v>
      </c>
      <c r="V346" s="97">
        <v>2047.6336941940899</v>
      </c>
      <c r="W346" s="97">
        <v>0</v>
      </c>
      <c r="X346" s="347">
        <v>27585.049484816496</v>
      </c>
      <c r="Y346" s="97">
        <v>0</v>
      </c>
      <c r="Z346" s="97">
        <v>0</v>
      </c>
      <c r="AA346" s="97">
        <v>0</v>
      </c>
      <c r="AB346" s="97">
        <v>0</v>
      </c>
      <c r="AC346" s="97">
        <v>2367.8007584000102</v>
      </c>
      <c r="AD346" s="97">
        <v>0</v>
      </c>
      <c r="AE346" s="97">
        <v>0</v>
      </c>
      <c r="AF346" s="97">
        <v>0</v>
      </c>
      <c r="AG346" s="97">
        <v>1301.17064120486</v>
      </c>
      <c r="AH346" s="69">
        <v>62183.444144906643</v>
      </c>
    </row>
    <row r="347" spans="4:34">
      <c r="D347" s="2">
        <v>2014</v>
      </c>
      <c r="E347" s="2">
        <v>12</v>
      </c>
      <c r="F347" s="2">
        <v>2015</v>
      </c>
      <c r="G347" s="2">
        <v>2015</v>
      </c>
      <c r="H347" s="97">
        <v>694.12798888996997</v>
      </c>
      <c r="I347" s="97">
        <v>0</v>
      </c>
      <c r="J347" s="97">
        <v>0</v>
      </c>
      <c r="K347" s="97">
        <v>0</v>
      </c>
      <c r="L347" s="97">
        <v>1365.1495180168799</v>
      </c>
      <c r="M347" s="97">
        <v>0</v>
      </c>
      <c r="N347" s="97">
        <v>2000.74133578639</v>
      </c>
      <c r="O347" s="97">
        <v>0</v>
      </c>
      <c r="P347" s="97">
        <v>0</v>
      </c>
      <c r="Q347" s="97">
        <v>0</v>
      </c>
      <c r="R347" s="97">
        <v>4229.2053244189301</v>
      </c>
      <c r="S347" s="97">
        <v>0</v>
      </c>
      <c r="T347" s="97">
        <v>0</v>
      </c>
      <c r="U347" s="97">
        <v>12161.9476797472</v>
      </c>
      <c r="V347" s="97">
        <v>1039.51702473614</v>
      </c>
      <c r="W347" s="97">
        <v>0</v>
      </c>
      <c r="X347" s="347">
        <v>21147.007593788399</v>
      </c>
      <c r="Y347" s="97">
        <v>0</v>
      </c>
      <c r="Z347" s="97">
        <v>0</v>
      </c>
      <c r="AA347" s="97">
        <v>0</v>
      </c>
      <c r="AB347" s="97">
        <v>0</v>
      </c>
      <c r="AC347" s="97">
        <v>2638.85305277306</v>
      </c>
      <c r="AD347" s="97">
        <v>0</v>
      </c>
      <c r="AE347" s="97">
        <v>0</v>
      </c>
      <c r="AF347" s="97">
        <v>0</v>
      </c>
      <c r="AG347" s="97">
        <v>969.75397733209002</v>
      </c>
      <c r="AH347" s="69">
        <v>46246.303495489061</v>
      </c>
    </row>
    <row r="348" spans="4:34">
      <c r="D348" s="2">
        <v>2015</v>
      </c>
      <c r="E348" s="2">
        <v>1</v>
      </c>
      <c r="F348" s="2">
        <v>2015</v>
      </c>
      <c r="G348" s="2">
        <v>2015</v>
      </c>
      <c r="H348" s="97">
        <v>545.34543102992996</v>
      </c>
      <c r="I348" s="97">
        <v>0</v>
      </c>
      <c r="J348" s="97">
        <v>0</v>
      </c>
      <c r="K348" s="97">
        <v>0</v>
      </c>
      <c r="L348" s="97">
        <v>558.28315457603003</v>
      </c>
      <c r="M348" s="97">
        <v>0</v>
      </c>
      <c r="N348" s="97">
        <v>2481.3727609417601</v>
      </c>
      <c r="O348" s="97">
        <v>0</v>
      </c>
      <c r="P348" s="97">
        <v>0</v>
      </c>
      <c r="Q348" s="97">
        <v>0</v>
      </c>
      <c r="R348" s="97">
        <v>5159.3151550783996</v>
      </c>
      <c r="S348" s="97">
        <v>0</v>
      </c>
      <c r="T348" s="97">
        <v>0</v>
      </c>
      <c r="U348" s="97">
        <v>10747.2486608217</v>
      </c>
      <c r="V348" s="97">
        <v>198.60491851416</v>
      </c>
      <c r="W348" s="97">
        <v>0</v>
      </c>
      <c r="X348" s="347">
        <v>21288.146775337198</v>
      </c>
      <c r="Y348" s="97">
        <v>0</v>
      </c>
      <c r="Z348" s="97">
        <v>0</v>
      </c>
      <c r="AA348" s="97">
        <v>0</v>
      </c>
      <c r="AB348" s="97">
        <v>0</v>
      </c>
      <c r="AC348" s="97">
        <v>916.99449480526005</v>
      </c>
      <c r="AD348" s="97">
        <v>0</v>
      </c>
      <c r="AE348" s="97">
        <v>0</v>
      </c>
      <c r="AF348" s="97">
        <v>0</v>
      </c>
      <c r="AG348" s="97">
        <v>1098.31096367595</v>
      </c>
      <c r="AH348" s="69">
        <v>42993.622314780383</v>
      </c>
    </row>
    <row r="349" spans="4:34">
      <c r="D349" s="2">
        <v>2015</v>
      </c>
      <c r="E349" s="2">
        <v>2</v>
      </c>
      <c r="F349" s="2">
        <v>2015</v>
      </c>
      <c r="G349" s="2">
        <v>2015</v>
      </c>
      <c r="H349" s="97">
        <v>376.89158255432</v>
      </c>
      <c r="I349" s="97">
        <v>0</v>
      </c>
      <c r="J349" s="97">
        <v>0</v>
      </c>
      <c r="K349" s="97">
        <v>0</v>
      </c>
      <c r="L349" s="97">
        <v>1109.86523602886</v>
      </c>
      <c r="M349" s="97">
        <v>0</v>
      </c>
      <c r="N349" s="97">
        <v>1978.0517140975901</v>
      </c>
      <c r="O349" s="97">
        <v>0</v>
      </c>
      <c r="P349" s="97">
        <v>0</v>
      </c>
      <c r="Q349" s="97">
        <v>0</v>
      </c>
      <c r="R349" s="97">
        <v>2820.0833749815001</v>
      </c>
      <c r="S349" s="97">
        <v>0</v>
      </c>
      <c r="T349" s="97">
        <v>0</v>
      </c>
      <c r="U349" s="97">
        <v>6598.2901113635098</v>
      </c>
      <c r="V349" s="97">
        <v>195.72658636177999</v>
      </c>
      <c r="W349" s="97">
        <v>0</v>
      </c>
      <c r="X349" s="347">
        <v>18746.5990688483</v>
      </c>
      <c r="Y349" s="97">
        <v>0</v>
      </c>
      <c r="Z349" s="97">
        <v>0</v>
      </c>
      <c r="AA349" s="97">
        <v>0</v>
      </c>
      <c r="AB349" s="97">
        <v>0</v>
      </c>
      <c r="AC349" s="97">
        <v>563.54081400539997</v>
      </c>
      <c r="AD349" s="97">
        <v>0</v>
      </c>
      <c r="AE349" s="97">
        <v>0</v>
      </c>
      <c r="AF349" s="97">
        <v>0</v>
      </c>
      <c r="AG349" s="97">
        <v>520.88735477012995</v>
      </c>
      <c r="AH349" s="69">
        <v>32909.935843011386</v>
      </c>
    </row>
    <row r="350" spans="4:34">
      <c r="D350" s="2">
        <v>2015</v>
      </c>
      <c r="E350" s="2">
        <v>3</v>
      </c>
      <c r="F350" s="2">
        <v>2015</v>
      </c>
      <c r="G350" s="2">
        <v>2015</v>
      </c>
      <c r="H350" s="97">
        <v>637.48221089791002</v>
      </c>
      <c r="I350" s="97">
        <v>0</v>
      </c>
      <c r="J350" s="97">
        <v>0</v>
      </c>
      <c r="K350" s="97">
        <v>0</v>
      </c>
      <c r="L350" s="97">
        <v>733.34868991944995</v>
      </c>
      <c r="M350" s="97">
        <v>0</v>
      </c>
      <c r="N350" s="97">
        <v>2442.3653798113401</v>
      </c>
      <c r="O350" s="97">
        <v>0</v>
      </c>
      <c r="P350" s="97">
        <v>0</v>
      </c>
      <c r="Q350" s="97">
        <v>0</v>
      </c>
      <c r="R350" s="97">
        <v>4443.1714096719998</v>
      </c>
      <c r="S350" s="97">
        <v>0</v>
      </c>
      <c r="T350" s="97">
        <v>0</v>
      </c>
      <c r="U350" s="97">
        <v>20079.6245937852</v>
      </c>
      <c r="V350" s="97">
        <v>650.50306643766999</v>
      </c>
      <c r="W350" s="97">
        <v>0</v>
      </c>
      <c r="X350" s="347">
        <v>24831.994985793499</v>
      </c>
      <c r="Y350" s="97">
        <v>0</v>
      </c>
      <c r="Z350" s="97">
        <v>0</v>
      </c>
      <c r="AA350" s="97">
        <v>0</v>
      </c>
      <c r="AB350" s="97">
        <v>0</v>
      </c>
      <c r="AC350" s="97">
        <v>1050.98707582611</v>
      </c>
      <c r="AD350" s="97">
        <v>0</v>
      </c>
      <c r="AE350" s="97">
        <v>0</v>
      </c>
      <c r="AF350" s="97">
        <v>0</v>
      </c>
      <c r="AG350" s="97">
        <v>1113.3872981121301</v>
      </c>
      <c r="AH350" s="69">
        <v>55982.864710255308</v>
      </c>
    </row>
    <row r="351" spans="4:34">
      <c r="D351" s="2">
        <v>2015</v>
      </c>
      <c r="E351" s="2">
        <v>4</v>
      </c>
      <c r="F351" s="2">
        <v>2015</v>
      </c>
      <c r="G351" s="2">
        <v>2015</v>
      </c>
      <c r="H351" s="97">
        <v>759.86766943953</v>
      </c>
      <c r="I351" s="97">
        <v>0</v>
      </c>
      <c r="J351" s="97">
        <v>277.50663604946999</v>
      </c>
      <c r="K351" s="97">
        <v>0</v>
      </c>
      <c r="L351" s="97">
        <v>1441.9871726971201</v>
      </c>
      <c r="M351" s="97">
        <v>0</v>
      </c>
      <c r="N351" s="97">
        <v>2999.7934391912499</v>
      </c>
      <c r="O351" s="97">
        <v>0</v>
      </c>
      <c r="P351" s="97">
        <v>0</v>
      </c>
      <c r="Q351" s="97">
        <v>0</v>
      </c>
      <c r="R351" s="97">
        <v>6035.4575628396497</v>
      </c>
      <c r="S351" s="97">
        <v>0</v>
      </c>
      <c r="T351" s="97">
        <v>564.60949402427002</v>
      </c>
      <c r="U351" s="97">
        <v>20535.676337827601</v>
      </c>
      <c r="V351" s="97">
        <v>2894.1629792171402</v>
      </c>
      <c r="W351" s="97">
        <v>0</v>
      </c>
      <c r="X351" s="347">
        <v>28787.5023318079</v>
      </c>
      <c r="Y351" s="97">
        <v>0</v>
      </c>
      <c r="Z351" s="97">
        <v>0</v>
      </c>
      <c r="AA351" s="97">
        <v>0</v>
      </c>
      <c r="AB351" s="97">
        <v>0</v>
      </c>
      <c r="AC351" s="97">
        <v>1801.45581150258</v>
      </c>
      <c r="AD351" s="97">
        <v>0</v>
      </c>
      <c r="AE351" s="97">
        <v>0</v>
      </c>
      <c r="AF351" s="97">
        <v>0</v>
      </c>
      <c r="AG351" s="97">
        <v>1475.2193245805299</v>
      </c>
      <c r="AH351" s="69">
        <v>67573.238759177038</v>
      </c>
    </row>
    <row r="352" spans="4:34">
      <c r="D352" s="2">
        <v>2015</v>
      </c>
      <c r="E352" s="2">
        <v>5</v>
      </c>
      <c r="F352" s="2">
        <v>2015</v>
      </c>
      <c r="G352" s="2">
        <v>2016</v>
      </c>
      <c r="H352" s="97">
        <v>663.73250101123995</v>
      </c>
      <c r="I352" s="97">
        <v>0</v>
      </c>
      <c r="J352" s="97">
        <v>0</v>
      </c>
      <c r="K352" s="97">
        <v>0</v>
      </c>
      <c r="L352" s="97">
        <v>0</v>
      </c>
      <c r="M352" s="97">
        <v>0</v>
      </c>
      <c r="N352" s="97">
        <v>3471.6569206076601</v>
      </c>
      <c r="O352" s="97">
        <v>0</v>
      </c>
      <c r="P352" s="97">
        <v>0</v>
      </c>
      <c r="Q352" s="97">
        <v>0</v>
      </c>
      <c r="R352" s="97">
        <v>8490.0746396895502</v>
      </c>
      <c r="S352" s="97">
        <v>0</v>
      </c>
      <c r="T352" s="97">
        <v>0</v>
      </c>
      <c r="U352" s="97">
        <v>18137.511556961101</v>
      </c>
      <c r="V352" s="97">
        <v>2167.38411074143</v>
      </c>
      <c r="W352" s="97">
        <v>0</v>
      </c>
      <c r="X352" s="347">
        <v>32968.527291214996</v>
      </c>
      <c r="Y352" s="97">
        <v>0</v>
      </c>
      <c r="Z352" s="97">
        <v>0</v>
      </c>
      <c r="AA352" s="97">
        <v>0</v>
      </c>
      <c r="AB352" s="97">
        <v>0</v>
      </c>
      <c r="AC352" s="97">
        <v>4149.7872601568597</v>
      </c>
      <c r="AD352" s="97">
        <v>0</v>
      </c>
      <c r="AE352" s="97">
        <v>2138.7035793887499</v>
      </c>
      <c r="AF352" s="97">
        <v>0</v>
      </c>
      <c r="AG352" s="97">
        <v>2054.9043836517799</v>
      </c>
      <c r="AH352" s="69">
        <v>74242.282243423368</v>
      </c>
    </row>
    <row r="353" spans="4:34">
      <c r="D353" s="2">
        <v>2015</v>
      </c>
      <c r="E353" s="2">
        <v>6</v>
      </c>
      <c r="F353" s="2">
        <v>2015</v>
      </c>
      <c r="G353" s="2">
        <v>2016</v>
      </c>
      <c r="H353" s="97">
        <v>655.73572389062997</v>
      </c>
      <c r="I353" s="97">
        <v>0</v>
      </c>
      <c r="J353" s="97">
        <v>0</v>
      </c>
      <c r="K353" s="97">
        <v>0</v>
      </c>
      <c r="L353" s="97">
        <v>6344.7839397243497</v>
      </c>
      <c r="M353" s="97">
        <v>0</v>
      </c>
      <c r="N353" s="97">
        <v>3883.1218764027699</v>
      </c>
      <c r="O353" s="97">
        <v>0</v>
      </c>
      <c r="P353" s="97">
        <v>0</v>
      </c>
      <c r="Q353" s="97">
        <v>0</v>
      </c>
      <c r="R353" s="97">
        <v>9984.0128121255402</v>
      </c>
      <c r="S353" s="97">
        <v>0</v>
      </c>
      <c r="T353" s="97">
        <v>0</v>
      </c>
      <c r="U353" s="97">
        <v>19877.182112283499</v>
      </c>
      <c r="V353" s="97">
        <v>5435.1239099431104</v>
      </c>
      <c r="W353" s="97">
        <v>0</v>
      </c>
      <c r="X353" s="347">
        <v>35567.349312216291</v>
      </c>
      <c r="Y353" s="97">
        <v>0</v>
      </c>
      <c r="Z353" s="97">
        <v>0</v>
      </c>
      <c r="AA353" s="97">
        <v>0</v>
      </c>
      <c r="AB353" s="97">
        <v>0</v>
      </c>
      <c r="AC353" s="97">
        <v>3252.0913142057402</v>
      </c>
      <c r="AD353" s="97">
        <v>0</v>
      </c>
      <c r="AE353" s="97">
        <v>5691.41579434492</v>
      </c>
      <c r="AF353" s="97">
        <v>0</v>
      </c>
      <c r="AG353" s="97">
        <v>2422.76694389465</v>
      </c>
      <c r="AH353" s="69">
        <v>93113.583739031499</v>
      </c>
    </row>
    <row r="354" spans="4:34">
      <c r="D354" s="2">
        <v>2015</v>
      </c>
      <c r="E354" s="2">
        <v>7</v>
      </c>
      <c r="F354" s="2">
        <v>2016</v>
      </c>
      <c r="G354" s="2">
        <v>2016</v>
      </c>
      <c r="H354" s="97">
        <v>988.08019171446006</v>
      </c>
      <c r="I354" s="97">
        <v>0</v>
      </c>
      <c r="J354" s="97">
        <v>0</v>
      </c>
      <c r="K354" s="97">
        <v>0</v>
      </c>
      <c r="L354" s="97">
        <v>1639.4346111841201</v>
      </c>
      <c r="M354" s="97">
        <v>0</v>
      </c>
      <c r="N354" s="97">
        <v>6648.84581341381</v>
      </c>
      <c r="O354" s="97">
        <v>0</v>
      </c>
      <c r="P354" s="97">
        <v>0</v>
      </c>
      <c r="Q354" s="97">
        <v>0</v>
      </c>
      <c r="R354" s="97">
        <v>11570.529837080299</v>
      </c>
      <c r="S354" s="97">
        <v>0</v>
      </c>
      <c r="T354" s="97">
        <v>0</v>
      </c>
      <c r="U354" s="97">
        <v>20537.8623265393</v>
      </c>
      <c r="V354" s="97">
        <v>7736.0252020624002</v>
      </c>
      <c r="W354" s="97">
        <v>0</v>
      </c>
      <c r="X354" s="347">
        <v>36869.023520288902</v>
      </c>
      <c r="Y354" s="97">
        <v>0</v>
      </c>
      <c r="Z354" s="97">
        <v>0</v>
      </c>
      <c r="AA354" s="97">
        <v>0</v>
      </c>
      <c r="AB354" s="97">
        <v>0</v>
      </c>
      <c r="AC354" s="97">
        <v>2693.5377982295299</v>
      </c>
      <c r="AD354" s="97">
        <v>0</v>
      </c>
      <c r="AE354" s="97">
        <v>9919.16730101959</v>
      </c>
      <c r="AF354" s="97">
        <v>0</v>
      </c>
      <c r="AG354" s="97">
        <v>2587.5382687534402</v>
      </c>
      <c r="AH354" s="69">
        <v>101190.04487028587</v>
      </c>
    </row>
    <row r="355" spans="4:34">
      <c r="D355" s="2">
        <v>2015</v>
      </c>
      <c r="E355" s="2">
        <v>8</v>
      </c>
      <c r="F355" s="2">
        <v>2016</v>
      </c>
      <c r="G355" s="2">
        <v>2016</v>
      </c>
      <c r="H355" s="97">
        <v>869.18473275706003</v>
      </c>
      <c r="I355" s="97">
        <v>0</v>
      </c>
      <c r="J355" s="97">
        <v>0</v>
      </c>
      <c r="K355" s="97">
        <v>0</v>
      </c>
      <c r="L355" s="97">
        <v>11725.5214582517</v>
      </c>
      <c r="M355" s="97">
        <v>0</v>
      </c>
      <c r="N355" s="97">
        <v>6713.2275062997296</v>
      </c>
      <c r="O355" s="97">
        <v>0</v>
      </c>
      <c r="P355" s="97">
        <v>0</v>
      </c>
      <c r="Q355" s="97">
        <v>0</v>
      </c>
      <c r="R355" s="97">
        <v>12530.546315535399</v>
      </c>
      <c r="S355" s="97">
        <v>0</v>
      </c>
      <c r="T355" s="97">
        <v>0</v>
      </c>
      <c r="U355" s="97">
        <v>21376.232948508201</v>
      </c>
      <c r="V355" s="97">
        <v>7697.7890020448403</v>
      </c>
      <c r="W355" s="97">
        <v>0</v>
      </c>
      <c r="X355" s="347">
        <v>38591.841681876802</v>
      </c>
      <c r="Y355" s="97">
        <v>0</v>
      </c>
      <c r="Z355" s="97">
        <v>0</v>
      </c>
      <c r="AA355" s="97">
        <v>0</v>
      </c>
      <c r="AB355" s="97">
        <v>0</v>
      </c>
      <c r="AC355" s="97">
        <v>2003.6159068767599</v>
      </c>
      <c r="AD355" s="97">
        <v>0</v>
      </c>
      <c r="AE355" s="97">
        <v>5232.3398652475498</v>
      </c>
      <c r="AF355" s="97">
        <v>0</v>
      </c>
      <c r="AG355" s="97">
        <v>2459.0256216558901</v>
      </c>
      <c r="AH355" s="69">
        <v>109199.32503905393</v>
      </c>
    </row>
    <row r="356" spans="4:34">
      <c r="D356" s="2">
        <v>2015</v>
      </c>
      <c r="E356" s="2">
        <v>9</v>
      </c>
      <c r="F356" s="2">
        <v>2016</v>
      </c>
      <c r="G356" s="2">
        <v>2016</v>
      </c>
      <c r="H356" s="97">
        <v>875.42414459738995</v>
      </c>
      <c r="I356" s="97">
        <v>0</v>
      </c>
      <c r="J356" s="97">
        <v>0</v>
      </c>
      <c r="K356" s="97">
        <v>0</v>
      </c>
      <c r="L356" s="97">
        <v>0</v>
      </c>
      <c r="M356" s="97">
        <v>0</v>
      </c>
      <c r="N356" s="97">
        <v>5812.5249629643004</v>
      </c>
      <c r="O356" s="97">
        <v>0</v>
      </c>
      <c r="P356" s="97">
        <v>0</v>
      </c>
      <c r="Q356" s="97">
        <v>0</v>
      </c>
      <c r="R356" s="97">
        <v>12382.615875596701</v>
      </c>
      <c r="S356" s="97">
        <v>0</v>
      </c>
      <c r="T356" s="97">
        <v>0</v>
      </c>
      <c r="U356" s="97">
        <v>24594.422822785498</v>
      </c>
      <c r="V356" s="97">
        <v>4299.83302251858</v>
      </c>
      <c r="W356" s="97">
        <v>0</v>
      </c>
      <c r="X356" s="347">
        <v>36765.368485670595</v>
      </c>
      <c r="Y356" s="97">
        <v>0</v>
      </c>
      <c r="Z356" s="97">
        <v>0</v>
      </c>
      <c r="AA356" s="97">
        <v>0</v>
      </c>
      <c r="AB356" s="97">
        <v>0</v>
      </c>
      <c r="AC356" s="97">
        <v>2287.9223654956199</v>
      </c>
      <c r="AD356" s="97">
        <v>0</v>
      </c>
      <c r="AE356" s="97">
        <v>7984.3464153073801</v>
      </c>
      <c r="AF356" s="97">
        <v>0</v>
      </c>
      <c r="AG356" s="97">
        <v>2300.4515366408</v>
      </c>
      <c r="AH356" s="69">
        <v>97302.909631576869</v>
      </c>
    </row>
    <row r="357" spans="4:34">
      <c r="D357" s="2">
        <v>2015</v>
      </c>
      <c r="E357" s="2">
        <v>10</v>
      </c>
      <c r="F357" s="2">
        <v>2016</v>
      </c>
      <c r="G357" s="2">
        <v>2016</v>
      </c>
      <c r="H357" s="97">
        <v>853.41288616068005</v>
      </c>
      <c r="I357" s="97">
        <v>0</v>
      </c>
      <c r="J357" s="97">
        <v>0</v>
      </c>
      <c r="K357" s="97">
        <v>0</v>
      </c>
      <c r="L357" s="97">
        <v>0</v>
      </c>
      <c r="M357" s="97">
        <v>0</v>
      </c>
      <c r="N357" s="97">
        <v>3229.07129683827</v>
      </c>
      <c r="O357" s="97">
        <v>0</v>
      </c>
      <c r="P357" s="97">
        <v>0</v>
      </c>
      <c r="Q357" s="97">
        <v>0</v>
      </c>
      <c r="R357" s="97">
        <v>7783.7989549086296</v>
      </c>
      <c r="S357" s="97">
        <v>0</v>
      </c>
      <c r="T357" s="97">
        <v>450.20882194244001</v>
      </c>
      <c r="U357" s="97">
        <v>25836.453373850502</v>
      </c>
      <c r="V357" s="97">
        <v>1832.2545226095399</v>
      </c>
      <c r="W357" s="97">
        <v>0</v>
      </c>
      <c r="X357" s="347">
        <v>33934.513747127799</v>
      </c>
      <c r="Y357" s="97">
        <v>0</v>
      </c>
      <c r="Z357" s="97">
        <v>0</v>
      </c>
      <c r="AA357" s="97">
        <v>0</v>
      </c>
      <c r="AB357" s="97">
        <v>0</v>
      </c>
      <c r="AC357" s="97">
        <v>2752.5553597232702</v>
      </c>
      <c r="AD357" s="97">
        <v>0</v>
      </c>
      <c r="AE357" s="97">
        <v>0</v>
      </c>
      <c r="AF357" s="97">
        <v>0</v>
      </c>
      <c r="AG357" s="97">
        <v>1914.91359534817</v>
      </c>
      <c r="AH357" s="69">
        <v>78587.182558509303</v>
      </c>
    </row>
    <row r="358" spans="4:34">
      <c r="D358" s="2">
        <v>2015</v>
      </c>
      <c r="E358" s="2">
        <v>11</v>
      </c>
      <c r="F358" s="2">
        <v>2016</v>
      </c>
      <c r="G358" s="2">
        <v>2016</v>
      </c>
      <c r="H358" s="97">
        <v>771.78058124969004</v>
      </c>
      <c r="I358" s="97">
        <v>0</v>
      </c>
      <c r="J358" s="97">
        <v>0</v>
      </c>
      <c r="K358" s="97">
        <v>0</v>
      </c>
      <c r="L358" s="97">
        <v>983.74752394338998</v>
      </c>
      <c r="M358" s="97">
        <v>0</v>
      </c>
      <c r="N358" s="97">
        <v>2353.43347042292</v>
      </c>
      <c r="O358" s="97">
        <v>0</v>
      </c>
      <c r="P358" s="97">
        <v>0</v>
      </c>
      <c r="Q358" s="97">
        <v>0</v>
      </c>
      <c r="R358" s="97">
        <v>5552.3010846575598</v>
      </c>
      <c r="S358" s="97">
        <v>0</v>
      </c>
      <c r="T358" s="97">
        <v>115.21533363533</v>
      </c>
      <c r="U358" s="97">
        <v>20883.856551478799</v>
      </c>
      <c r="V358" s="97">
        <v>1777.7316785538101</v>
      </c>
      <c r="W358" s="97">
        <v>0</v>
      </c>
      <c r="X358" s="347">
        <v>27918.947427724401</v>
      </c>
      <c r="Y358" s="97">
        <v>0</v>
      </c>
      <c r="Z358" s="97">
        <v>0</v>
      </c>
      <c r="AA358" s="97">
        <v>0</v>
      </c>
      <c r="AB358" s="97">
        <v>0</v>
      </c>
      <c r="AC358" s="97">
        <v>2415.5638607197998</v>
      </c>
      <c r="AD358" s="97">
        <v>0</v>
      </c>
      <c r="AE358" s="97">
        <v>0</v>
      </c>
      <c r="AF358" s="97">
        <v>0</v>
      </c>
      <c r="AG358" s="97">
        <v>1357.2739219775499</v>
      </c>
      <c r="AH358" s="69">
        <v>64129.851434363241</v>
      </c>
    </row>
    <row r="359" spans="4:34">
      <c r="D359" s="2">
        <v>2015</v>
      </c>
      <c r="E359" s="2">
        <v>12</v>
      </c>
      <c r="F359" s="2">
        <v>2016</v>
      </c>
      <c r="G359" s="2">
        <v>2016</v>
      </c>
      <c r="H359" s="97">
        <v>636.93995870033996</v>
      </c>
      <c r="I359" s="97">
        <v>0</v>
      </c>
      <c r="J359" s="97">
        <v>0</v>
      </c>
      <c r="K359" s="97">
        <v>0</v>
      </c>
      <c r="L359" s="97">
        <v>1403.80270606863</v>
      </c>
      <c r="M359" s="97">
        <v>0</v>
      </c>
      <c r="N359" s="97">
        <v>2042.31859800027</v>
      </c>
      <c r="O359" s="97">
        <v>0</v>
      </c>
      <c r="P359" s="97">
        <v>0</v>
      </c>
      <c r="Q359" s="97">
        <v>0</v>
      </c>
      <c r="R359" s="97">
        <v>4756.4342983638899</v>
      </c>
      <c r="S359" s="97">
        <v>0</v>
      </c>
      <c r="T359" s="97">
        <v>0</v>
      </c>
      <c r="U359" s="97">
        <v>12877.1953205062</v>
      </c>
      <c r="V359" s="97">
        <v>902.49655029083999</v>
      </c>
      <c r="W359" s="97">
        <v>0</v>
      </c>
      <c r="X359" s="347">
        <v>21402.977492922</v>
      </c>
      <c r="Y359" s="97">
        <v>0</v>
      </c>
      <c r="Z359" s="97">
        <v>0</v>
      </c>
      <c r="AA359" s="97">
        <v>0</v>
      </c>
      <c r="AB359" s="97">
        <v>0</v>
      </c>
      <c r="AC359" s="97">
        <v>2692.0838019901798</v>
      </c>
      <c r="AD359" s="97">
        <v>0</v>
      </c>
      <c r="AE359" s="97">
        <v>0</v>
      </c>
      <c r="AF359" s="97">
        <v>0</v>
      </c>
      <c r="AG359" s="97">
        <v>1011.56738592568</v>
      </c>
      <c r="AH359" s="69">
        <v>47725.816112768029</v>
      </c>
    </row>
    <row r="360" spans="4:34">
      <c r="D360" s="2">
        <v>2016</v>
      </c>
      <c r="E360" s="2">
        <v>1</v>
      </c>
      <c r="F360" s="2">
        <v>2016</v>
      </c>
      <c r="G360" s="2">
        <v>2016</v>
      </c>
      <c r="H360" s="97">
        <v>539.67492195256</v>
      </c>
      <c r="I360" s="97">
        <v>0</v>
      </c>
      <c r="J360" s="97">
        <v>0</v>
      </c>
      <c r="K360" s="97">
        <v>0</v>
      </c>
      <c r="L360" s="97">
        <v>577.99722127004998</v>
      </c>
      <c r="M360" s="97">
        <v>0</v>
      </c>
      <c r="N360" s="97">
        <v>2550.6782118668398</v>
      </c>
      <c r="O360" s="97">
        <v>0</v>
      </c>
      <c r="P360" s="97">
        <v>0</v>
      </c>
      <c r="Q360" s="97">
        <v>0</v>
      </c>
      <c r="R360" s="97">
        <v>5302.19948188544</v>
      </c>
      <c r="S360" s="97">
        <v>0</v>
      </c>
      <c r="T360" s="97">
        <v>0</v>
      </c>
      <c r="U360" s="97">
        <v>10714.6299042928</v>
      </c>
      <c r="V360" s="97">
        <v>190.32240847637999</v>
      </c>
      <c r="W360" s="97">
        <v>0</v>
      </c>
      <c r="X360" s="347">
        <v>19076.73026869935</v>
      </c>
      <c r="Y360" s="97">
        <v>0</v>
      </c>
      <c r="Z360" s="97">
        <v>0</v>
      </c>
      <c r="AA360" s="97">
        <v>0</v>
      </c>
      <c r="AB360" s="97">
        <v>0</v>
      </c>
      <c r="AC360" s="97">
        <v>933.53582949893996</v>
      </c>
      <c r="AD360" s="97">
        <v>0</v>
      </c>
      <c r="AE360" s="97">
        <v>0</v>
      </c>
      <c r="AF360" s="97">
        <v>0</v>
      </c>
      <c r="AG360" s="97">
        <v>1059.8554713451299</v>
      </c>
      <c r="AH360" s="69">
        <v>40945.623719287491</v>
      </c>
    </row>
    <row r="361" spans="4:34">
      <c r="D361" s="2">
        <v>2016</v>
      </c>
      <c r="E361" s="2">
        <v>2</v>
      </c>
      <c r="F361" s="2">
        <v>2016</v>
      </c>
      <c r="G361" s="2">
        <v>2016</v>
      </c>
      <c r="H361" s="97">
        <v>372.97265884385001</v>
      </c>
      <c r="I361" s="97">
        <v>0</v>
      </c>
      <c r="J361" s="97">
        <v>0</v>
      </c>
      <c r="K361" s="97">
        <v>0</v>
      </c>
      <c r="L361" s="97">
        <v>1149.0567414595901</v>
      </c>
      <c r="M361" s="97">
        <v>0</v>
      </c>
      <c r="N361" s="97">
        <v>2033.2992642265101</v>
      </c>
      <c r="O361" s="97">
        <v>0</v>
      </c>
      <c r="P361" s="97">
        <v>0</v>
      </c>
      <c r="Q361" s="97">
        <v>0</v>
      </c>
      <c r="R361" s="97">
        <v>2898.1839954053798</v>
      </c>
      <c r="S361" s="97">
        <v>0</v>
      </c>
      <c r="T361" s="97">
        <v>0</v>
      </c>
      <c r="U361" s="97">
        <v>6578.2637748152702</v>
      </c>
      <c r="V361" s="97">
        <v>187.56411270135999</v>
      </c>
      <c r="W361" s="97">
        <v>0</v>
      </c>
      <c r="X361" s="347">
        <v>16910.339566119139</v>
      </c>
      <c r="Y361" s="97">
        <v>0</v>
      </c>
      <c r="Z361" s="97">
        <v>0</v>
      </c>
      <c r="AA361" s="97">
        <v>0</v>
      </c>
      <c r="AB361" s="97">
        <v>0</v>
      </c>
      <c r="AC361" s="97">
        <v>573.70632456278997</v>
      </c>
      <c r="AD361" s="97">
        <v>0</v>
      </c>
      <c r="AE361" s="97">
        <v>0</v>
      </c>
      <c r="AF361" s="97">
        <v>0</v>
      </c>
      <c r="AG361" s="97">
        <v>502.64936904563001</v>
      </c>
      <c r="AH361" s="69">
        <v>31206.03580717952</v>
      </c>
    </row>
    <row r="362" spans="4:34">
      <c r="D362" s="2">
        <v>2016</v>
      </c>
      <c r="E362" s="2">
        <v>3</v>
      </c>
      <c r="F362" s="2">
        <v>2016</v>
      </c>
      <c r="G362" s="2">
        <v>2016</v>
      </c>
      <c r="H362" s="97">
        <v>630.85366235258005</v>
      </c>
      <c r="I362" s="97">
        <v>0</v>
      </c>
      <c r="J362" s="97">
        <v>0</v>
      </c>
      <c r="K362" s="97">
        <v>0</v>
      </c>
      <c r="L362" s="97">
        <v>759.24466199839003</v>
      </c>
      <c r="M362" s="97">
        <v>0</v>
      </c>
      <c r="N362" s="97">
        <v>2510.5813434247202</v>
      </c>
      <c r="O362" s="97">
        <v>0</v>
      </c>
      <c r="P362" s="97">
        <v>0</v>
      </c>
      <c r="Q362" s="97">
        <v>0</v>
      </c>
      <c r="R362" s="97">
        <v>4566.2225388774596</v>
      </c>
      <c r="S362" s="97">
        <v>0</v>
      </c>
      <c r="T362" s="97">
        <v>0</v>
      </c>
      <c r="U362" s="97">
        <v>20018.681332259799</v>
      </c>
      <c r="V362" s="97">
        <v>623.37484515453002</v>
      </c>
      <c r="W362" s="97">
        <v>0</v>
      </c>
      <c r="X362" s="347">
        <v>23067.623004560308</v>
      </c>
      <c r="Y362" s="97">
        <v>0</v>
      </c>
      <c r="Z362" s="97">
        <v>0</v>
      </c>
      <c r="AA362" s="97">
        <v>0</v>
      </c>
      <c r="AB362" s="97">
        <v>0</v>
      </c>
      <c r="AC362" s="97">
        <v>1069.9454546151401</v>
      </c>
      <c r="AD362" s="97">
        <v>0</v>
      </c>
      <c r="AE362" s="97">
        <v>0</v>
      </c>
      <c r="AF362" s="97">
        <v>0</v>
      </c>
      <c r="AG362" s="97">
        <v>1074.40393354617</v>
      </c>
      <c r="AH362" s="69">
        <v>54320.9307767891</v>
      </c>
    </row>
    <row r="363" spans="4:34">
      <c r="D363" s="2">
        <v>2016</v>
      </c>
      <c r="E363" s="2">
        <v>4</v>
      </c>
      <c r="F363" s="2">
        <v>2016</v>
      </c>
      <c r="G363" s="2">
        <v>2016</v>
      </c>
      <c r="H363" s="97">
        <v>751.96655526127995</v>
      </c>
      <c r="I363" s="97">
        <v>0</v>
      </c>
      <c r="J363" s="97">
        <v>272.57640155755001</v>
      </c>
      <c r="K363" s="97">
        <v>0</v>
      </c>
      <c r="L363" s="97">
        <v>1492.9065512623999</v>
      </c>
      <c r="M363" s="97">
        <v>0</v>
      </c>
      <c r="N363" s="97">
        <v>3083.5785279363899</v>
      </c>
      <c r="O363" s="97">
        <v>0</v>
      </c>
      <c r="P363" s="97">
        <v>0</v>
      </c>
      <c r="Q363" s="97">
        <v>0</v>
      </c>
      <c r="R363" s="97">
        <v>6202.6061600696403</v>
      </c>
      <c r="S363" s="97">
        <v>0</v>
      </c>
      <c r="T363" s="97">
        <v>564.17264307791004</v>
      </c>
      <c r="U363" s="97">
        <v>20473.348922899499</v>
      </c>
      <c r="V363" s="97">
        <v>2773.4664017826699</v>
      </c>
      <c r="W363" s="97">
        <v>0</v>
      </c>
      <c r="X363" s="347">
        <v>26933.594880484889</v>
      </c>
      <c r="Y363" s="97">
        <v>0</v>
      </c>
      <c r="Z363" s="97">
        <v>0</v>
      </c>
      <c r="AA363" s="97">
        <v>0</v>
      </c>
      <c r="AB363" s="97">
        <v>0</v>
      </c>
      <c r="AC363" s="97">
        <v>1833.9516265622699</v>
      </c>
      <c r="AD363" s="97">
        <v>0</v>
      </c>
      <c r="AE363" s="97">
        <v>0</v>
      </c>
      <c r="AF363" s="97">
        <v>0</v>
      </c>
      <c r="AG363" s="97">
        <v>1423.5670263709201</v>
      </c>
      <c r="AH363" s="69">
        <v>65805.735697265423</v>
      </c>
    </row>
    <row r="364" spans="4:34">
      <c r="D364" s="2">
        <v>2016</v>
      </c>
      <c r="E364" s="2">
        <v>5</v>
      </c>
      <c r="F364" s="2">
        <v>2016</v>
      </c>
      <c r="G364" s="2">
        <v>2017</v>
      </c>
      <c r="H364" s="97">
        <v>656.83100159861999</v>
      </c>
      <c r="I364" s="97">
        <v>0</v>
      </c>
      <c r="J364" s="97">
        <v>0</v>
      </c>
      <c r="K364" s="97">
        <v>0</v>
      </c>
      <c r="L364" s="97">
        <v>0</v>
      </c>
      <c r="M364" s="97">
        <v>0</v>
      </c>
      <c r="N364" s="97">
        <v>3568.6212913492</v>
      </c>
      <c r="O364" s="97">
        <v>0</v>
      </c>
      <c r="P364" s="97">
        <v>0</v>
      </c>
      <c r="Q364" s="97">
        <v>0</v>
      </c>
      <c r="R364" s="97">
        <v>8704.9409937099408</v>
      </c>
      <c r="S364" s="97">
        <v>0</v>
      </c>
      <c r="T364" s="97">
        <v>0</v>
      </c>
      <c r="U364" s="97">
        <v>18082.462763340802</v>
      </c>
      <c r="V364" s="97">
        <v>2076.99671859011</v>
      </c>
      <c r="W364" s="97">
        <v>0</v>
      </c>
      <c r="X364" s="347">
        <v>30503.701561823382</v>
      </c>
      <c r="Y364" s="97">
        <v>0</v>
      </c>
      <c r="Z364" s="97">
        <v>0</v>
      </c>
      <c r="AA364" s="97">
        <v>0</v>
      </c>
      <c r="AB364" s="97">
        <v>0</v>
      </c>
      <c r="AC364" s="97">
        <v>4173.6330812117903</v>
      </c>
      <c r="AD364" s="97">
        <v>0</v>
      </c>
      <c r="AE364" s="97">
        <v>2035.3129784415901</v>
      </c>
      <c r="AF364" s="97">
        <v>0</v>
      </c>
      <c r="AG364" s="97">
        <v>1982.9553980005701</v>
      </c>
      <c r="AH364" s="69">
        <v>71785.455788066014</v>
      </c>
    </row>
    <row r="365" spans="4:34">
      <c r="D365" s="2">
        <v>2016</v>
      </c>
      <c r="E365" s="2">
        <v>6</v>
      </c>
      <c r="F365" s="2">
        <v>2016</v>
      </c>
      <c r="G365" s="2">
        <v>2017</v>
      </c>
      <c r="H365" s="97">
        <v>648.91737507333005</v>
      </c>
      <c r="I365" s="97">
        <v>0</v>
      </c>
      <c r="J365" s="97">
        <v>0</v>
      </c>
      <c r="K365" s="97">
        <v>0</v>
      </c>
      <c r="L365" s="97">
        <v>6325.5869426242898</v>
      </c>
      <c r="M365" s="97">
        <v>0</v>
      </c>
      <c r="N365" s="97">
        <v>3991.5785810451698</v>
      </c>
      <c r="O365" s="97">
        <v>0</v>
      </c>
      <c r="P365" s="97">
        <v>0</v>
      </c>
      <c r="Q365" s="97">
        <v>0</v>
      </c>
      <c r="R365" s="97">
        <v>10228.344698004699</v>
      </c>
      <c r="S365" s="97">
        <v>0</v>
      </c>
      <c r="T365" s="97">
        <v>0</v>
      </c>
      <c r="U365" s="97">
        <v>19816.853279829498</v>
      </c>
      <c r="V365" s="97">
        <v>5577.2839587337203</v>
      </c>
      <c r="W365" s="97">
        <v>0</v>
      </c>
      <c r="X365" s="347">
        <v>32558.320968671091</v>
      </c>
      <c r="Y365" s="97">
        <v>0</v>
      </c>
      <c r="Z365" s="97">
        <v>0</v>
      </c>
      <c r="AA365" s="97">
        <v>0</v>
      </c>
      <c r="AB365" s="97">
        <v>0</v>
      </c>
      <c r="AC365" s="97">
        <v>3276.8877477740898</v>
      </c>
      <c r="AD365" s="97">
        <v>0</v>
      </c>
      <c r="AE365" s="97">
        <v>5416.2776663273498</v>
      </c>
      <c r="AF365" s="97">
        <v>0</v>
      </c>
      <c r="AG365" s="97">
        <v>2337.9378757057402</v>
      </c>
      <c r="AH365" s="69">
        <v>90177.989093788987</v>
      </c>
    </row>
    <row r="366" spans="4:34">
      <c r="D366" s="2">
        <v>2016</v>
      </c>
      <c r="E366" s="2">
        <v>7</v>
      </c>
      <c r="F366" s="2">
        <v>2017</v>
      </c>
      <c r="G366" s="2">
        <v>2017</v>
      </c>
      <c r="H366" s="97">
        <v>1001.22830570102</v>
      </c>
      <c r="I366" s="97">
        <v>0</v>
      </c>
      <c r="J366" s="97">
        <v>0</v>
      </c>
      <c r="K366" s="97">
        <v>0</v>
      </c>
      <c r="L366" s="97">
        <v>1673.62617266494</v>
      </c>
      <c r="M366" s="97">
        <v>0</v>
      </c>
      <c r="N366" s="97">
        <v>6918.93313072815</v>
      </c>
      <c r="O366" s="97">
        <v>0</v>
      </c>
      <c r="P366" s="97">
        <v>0</v>
      </c>
      <c r="Q366" s="97">
        <v>0</v>
      </c>
      <c r="R366" s="97">
        <v>12128.0625182934</v>
      </c>
      <c r="S366" s="97">
        <v>0</v>
      </c>
      <c r="T366" s="97">
        <v>0</v>
      </c>
      <c r="U366" s="97">
        <v>20965.9952535392</v>
      </c>
      <c r="V366" s="97">
        <v>8269.2257087569396</v>
      </c>
      <c r="W366" s="97">
        <v>0</v>
      </c>
      <c r="X366" s="347">
        <v>36068.391273558576</v>
      </c>
      <c r="Y366" s="97">
        <v>0</v>
      </c>
      <c r="Z366" s="97">
        <v>0</v>
      </c>
      <c r="AA366" s="97">
        <v>0</v>
      </c>
      <c r="AB366" s="97">
        <v>0</v>
      </c>
      <c r="AC366" s="97">
        <v>2787.5856007233401</v>
      </c>
      <c r="AD366" s="97">
        <v>0</v>
      </c>
      <c r="AE366" s="97">
        <v>9665.7640314292403</v>
      </c>
      <c r="AF366" s="97">
        <v>0</v>
      </c>
      <c r="AG366" s="97">
        <v>2556.75124685024</v>
      </c>
      <c r="AH366" s="69">
        <v>102035.56324224504</v>
      </c>
    </row>
    <row r="367" spans="4:34">
      <c r="D367" s="2">
        <v>2016</v>
      </c>
      <c r="E367" s="2">
        <v>8</v>
      </c>
      <c r="F367" s="2">
        <v>2017</v>
      </c>
      <c r="G367" s="2">
        <v>2017</v>
      </c>
      <c r="H367" s="97">
        <v>880.75073725496998</v>
      </c>
      <c r="I367" s="97">
        <v>0</v>
      </c>
      <c r="J367" s="97">
        <v>0</v>
      </c>
      <c r="K367" s="97">
        <v>0</v>
      </c>
      <c r="L367" s="97">
        <v>11970.065452321</v>
      </c>
      <c r="M367" s="97">
        <v>0</v>
      </c>
      <c r="N367" s="97">
        <v>6983.5441490946496</v>
      </c>
      <c r="O367" s="97">
        <v>0</v>
      </c>
      <c r="P367" s="97">
        <v>0</v>
      </c>
      <c r="Q367" s="97">
        <v>0</v>
      </c>
      <c r="R367" s="97">
        <v>13144.6735283649</v>
      </c>
      <c r="S367" s="97">
        <v>0</v>
      </c>
      <c r="T367" s="97">
        <v>0</v>
      </c>
      <c r="U367" s="97">
        <v>21821.842575983901</v>
      </c>
      <c r="V367" s="97">
        <v>8174.9729886096802</v>
      </c>
      <c r="W367" s="97">
        <v>0</v>
      </c>
      <c r="X367" s="347">
        <v>37499.032371415669</v>
      </c>
      <c r="Y367" s="97">
        <v>0</v>
      </c>
      <c r="Z367" s="97">
        <v>0</v>
      </c>
      <c r="AA367" s="97">
        <v>0</v>
      </c>
      <c r="AB367" s="97">
        <v>0</v>
      </c>
      <c r="AC367" s="97">
        <v>2085.5277879744699</v>
      </c>
      <c r="AD367" s="97">
        <v>0</v>
      </c>
      <c r="AE367" s="97">
        <v>5098.6701741107699</v>
      </c>
      <c r="AF367" s="97">
        <v>0</v>
      </c>
      <c r="AG367" s="97">
        <v>2429.76766764275</v>
      </c>
      <c r="AH367" s="69">
        <v>110088.84743277276</v>
      </c>
    </row>
    <row r="368" spans="4:34">
      <c r="D368" s="2">
        <v>2016</v>
      </c>
      <c r="E368" s="2">
        <v>9</v>
      </c>
      <c r="F368" s="2">
        <v>2017</v>
      </c>
      <c r="G368" s="2">
        <v>2017</v>
      </c>
      <c r="H368" s="97">
        <v>887.07317524922996</v>
      </c>
      <c r="I368" s="97">
        <v>0</v>
      </c>
      <c r="J368" s="97">
        <v>0</v>
      </c>
      <c r="K368" s="97">
        <v>0</v>
      </c>
      <c r="L368" s="97">
        <v>0</v>
      </c>
      <c r="M368" s="97">
        <v>0</v>
      </c>
      <c r="N368" s="97">
        <v>6056.8992495787097</v>
      </c>
      <c r="O368" s="97">
        <v>0</v>
      </c>
      <c r="P368" s="97">
        <v>0</v>
      </c>
      <c r="Q368" s="97">
        <v>0</v>
      </c>
      <c r="R368" s="97">
        <v>12981.2881073564</v>
      </c>
      <c r="S368" s="97">
        <v>0</v>
      </c>
      <c r="T368" s="97">
        <v>0</v>
      </c>
      <c r="U368" s="97">
        <v>25107.118938066498</v>
      </c>
      <c r="V368" s="97">
        <v>4591.47607157329</v>
      </c>
      <c r="W368" s="97">
        <v>0</v>
      </c>
      <c r="X368" s="347">
        <v>35882.507511423973</v>
      </c>
      <c r="Y368" s="97">
        <v>0</v>
      </c>
      <c r="Z368" s="97">
        <v>0</v>
      </c>
      <c r="AA368" s="97">
        <v>0</v>
      </c>
      <c r="AB368" s="97">
        <v>0</v>
      </c>
      <c r="AC368" s="97">
        <v>2373.6056312610899</v>
      </c>
      <c r="AD368" s="97">
        <v>0</v>
      </c>
      <c r="AE368" s="97">
        <v>7780.3716837820302</v>
      </c>
      <c r="AF368" s="97">
        <v>0</v>
      </c>
      <c r="AG368" s="97">
        <v>2273.0803272171302</v>
      </c>
      <c r="AH368" s="69">
        <v>97933.42069550835</v>
      </c>
    </row>
    <row r="369" spans="4:34">
      <c r="D369" s="2">
        <v>2016</v>
      </c>
      <c r="E369" s="2">
        <v>10</v>
      </c>
      <c r="F369" s="2">
        <v>2017</v>
      </c>
      <c r="G369" s="2">
        <v>2017</v>
      </c>
      <c r="H369" s="97">
        <v>864.76901899172003</v>
      </c>
      <c r="I369" s="97">
        <v>0</v>
      </c>
      <c r="J369" s="97">
        <v>0</v>
      </c>
      <c r="K369" s="97">
        <v>0</v>
      </c>
      <c r="L369" s="97">
        <v>0</v>
      </c>
      <c r="M369" s="97">
        <v>0</v>
      </c>
      <c r="N369" s="97">
        <v>3398.7691196032802</v>
      </c>
      <c r="O369" s="97">
        <v>0</v>
      </c>
      <c r="P369" s="97">
        <v>0</v>
      </c>
      <c r="Q369" s="97">
        <v>0</v>
      </c>
      <c r="R369" s="97">
        <v>8190.9822209569402</v>
      </c>
      <c r="S369" s="97">
        <v>0</v>
      </c>
      <c r="T369" s="97">
        <v>460.63635931263002</v>
      </c>
      <c r="U369" s="97">
        <v>26375.040897243802</v>
      </c>
      <c r="V369" s="97">
        <v>1797.9023295874799</v>
      </c>
      <c r="W369" s="97">
        <v>0</v>
      </c>
      <c r="X369" s="347">
        <v>33608.750778170892</v>
      </c>
      <c r="Y369" s="97">
        <v>0</v>
      </c>
      <c r="Z369" s="97">
        <v>0</v>
      </c>
      <c r="AA369" s="97">
        <v>0</v>
      </c>
      <c r="AB369" s="97">
        <v>0</v>
      </c>
      <c r="AC369" s="97">
        <v>2869.3312781284599</v>
      </c>
      <c r="AD369" s="97">
        <v>0</v>
      </c>
      <c r="AE369" s="97">
        <v>0</v>
      </c>
      <c r="AF369" s="97">
        <v>0</v>
      </c>
      <c r="AG369" s="97">
        <v>1892.12958959466</v>
      </c>
      <c r="AH369" s="69">
        <v>79458.311591589867</v>
      </c>
    </row>
    <row r="370" spans="4:34">
      <c r="D370" s="2">
        <v>2016</v>
      </c>
      <c r="E370" s="2">
        <v>11</v>
      </c>
      <c r="F370" s="2">
        <v>2017</v>
      </c>
      <c r="G370" s="2">
        <v>2017</v>
      </c>
      <c r="H370" s="97">
        <v>782.05045523358001</v>
      </c>
      <c r="I370" s="97">
        <v>0</v>
      </c>
      <c r="J370" s="97">
        <v>0</v>
      </c>
      <c r="K370" s="97">
        <v>0</v>
      </c>
      <c r="L370" s="97">
        <v>1042.882179938</v>
      </c>
      <c r="M370" s="97">
        <v>0</v>
      </c>
      <c r="N370" s="97">
        <v>2477.1137794777601</v>
      </c>
      <c r="O370" s="97">
        <v>0</v>
      </c>
      <c r="P370" s="97">
        <v>0</v>
      </c>
      <c r="Q370" s="97">
        <v>0</v>
      </c>
      <c r="R370" s="97">
        <v>5842.75104396807</v>
      </c>
      <c r="S370" s="97">
        <v>0</v>
      </c>
      <c r="T370" s="97">
        <v>117.88390017278</v>
      </c>
      <c r="U370" s="97">
        <v>21319.202085024299</v>
      </c>
      <c r="V370" s="97">
        <v>1744.4017121056299</v>
      </c>
      <c r="W370" s="97">
        <v>0</v>
      </c>
      <c r="X370" s="347">
        <v>28145.095912572942</v>
      </c>
      <c r="Y370" s="97">
        <v>0</v>
      </c>
      <c r="Z370" s="97">
        <v>0</v>
      </c>
      <c r="AA370" s="97">
        <v>0</v>
      </c>
      <c r="AB370" s="97">
        <v>0</v>
      </c>
      <c r="AC370" s="97">
        <v>2518.0430669255902</v>
      </c>
      <c r="AD370" s="97">
        <v>0</v>
      </c>
      <c r="AE370" s="97">
        <v>0</v>
      </c>
      <c r="AF370" s="97">
        <v>0</v>
      </c>
      <c r="AG370" s="97">
        <v>1341.1248189984101</v>
      </c>
      <c r="AH370" s="69">
        <v>65330.548954417056</v>
      </c>
    </row>
    <row r="371" spans="4:34">
      <c r="D371" s="2">
        <v>2016</v>
      </c>
      <c r="E371" s="2">
        <v>12</v>
      </c>
      <c r="F371" s="2">
        <v>2017</v>
      </c>
      <c r="G371" s="2">
        <v>2017</v>
      </c>
      <c r="H371" s="97">
        <v>645.41554524667004</v>
      </c>
      <c r="I371" s="97">
        <v>0</v>
      </c>
      <c r="J371" s="97">
        <v>0</v>
      </c>
      <c r="K371" s="97">
        <v>0</v>
      </c>
      <c r="L371" s="97">
        <v>1488.1875589777401</v>
      </c>
      <c r="M371" s="97">
        <v>0</v>
      </c>
      <c r="N371" s="97">
        <v>2149.6488448772898</v>
      </c>
      <c r="O371" s="97">
        <v>0</v>
      </c>
      <c r="P371" s="97">
        <v>0</v>
      </c>
      <c r="Q371" s="97">
        <v>0</v>
      </c>
      <c r="R371" s="97">
        <v>5005.2511631842099</v>
      </c>
      <c r="S371" s="97">
        <v>0</v>
      </c>
      <c r="T371" s="97">
        <v>0</v>
      </c>
      <c r="U371" s="97">
        <v>13145.633741042</v>
      </c>
      <c r="V371" s="97">
        <v>885.57601042327997</v>
      </c>
      <c r="W371" s="97">
        <v>0</v>
      </c>
      <c r="X371" s="347">
        <v>21984.376938970403</v>
      </c>
      <c r="Y371" s="97">
        <v>0</v>
      </c>
      <c r="Z371" s="97">
        <v>0</v>
      </c>
      <c r="AA371" s="97">
        <v>0</v>
      </c>
      <c r="AB371" s="97">
        <v>0</v>
      </c>
      <c r="AC371" s="97">
        <v>2806.2942418604098</v>
      </c>
      <c r="AD371" s="97">
        <v>0</v>
      </c>
      <c r="AE371" s="97">
        <v>0</v>
      </c>
      <c r="AF371" s="97">
        <v>0</v>
      </c>
      <c r="AG371" s="97">
        <v>999.53156498995997</v>
      </c>
      <c r="AH371" s="69">
        <v>49109.915609571952</v>
      </c>
    </row>
    <row r="372" spans="4:34">
      <c r="D372" s="2">
        <v>2017</v>
      </c>
      <c r="E372" s="2">
        <v>1</v>
      </c>
      <c r="F372" s="2">
        <v>2017</v>
      </c>
      <c r="G372" s="2">
        <v>2017</v>
      </c>
      <c r="H372" s="97">
        <v>547.89456344755001</v>
      </c>
      <c r="I372" s="97">
        <v>0</v>
      </c>
      <c r="J372" s="97">
        <v>0</v>
      </c>
      <c r="K372" s="97">
        <v>0</v>
      </c>
      <c r="L372" s="97">
        <v>612.10275105081996</v>
      </c>
      <c r="M372" s="97">
        <v>0</v>
      </c>
      <c r="N372" s="97">
        <v>2628.3592834425199</v>
      </c>
      <c r="O372" s="97">
        <v>0</v>
      </c>
      <c r="P372" s="97">
        <v>0</v>
      </c>
      <c r="Q372" s="97">
        <v>0</v>
      </c>
      <c r="R372" s="97">
        <v>5574.6383426546699</v>
      </c>
      <c r="S372" s="97">
        <v>0</v>
      </c>
      <c r="T372" s="97">
        <v>0</v>
      </c>
      <c r="U372" s="97">
        <v>10786.3788435235</v>
      </c>
      <c r="V372" s="97">
        <v>179.69330210871999</v>
      </c>
      <c r="W372" s="97">
        <v>0</v>
      </c>
      <c r="X372" s="347">
        <v>21142.661611894939</v>
      </c>
      <c r="Y372" s="97">
        <v>0</v>
      </c>
      <c r="Z372" s="97">
        <v>0</v>
      </c>
      <c r="AA372" s="97">
        <v>0</v>
      </c>
      <c r="AB372" s="97">
        <v>0</v>
      </c>
      <c r="AC372" s="97">
        <v>959.97794760564</v>
      </c>
      <c r="AD372" s="97">
        <v>0</v>
      </c>
      <c r="AE372" s="97">
        <v>0</v>
      </c>
      <c r="AF372" s="97">
        <v>0</v>
      </c>
      <c r="AG372" s="97">
        <v>1044.3793146640401</v>
      </c>
      <c r="AH372" s="69">
        <v>43476.085960392404</v>
      </c>
    </row>
    <row r="373" spans="4:34">
      <c r="D373" s="2">
        <v>2017</v>
      </c>
      <c r="E373" s="2">
        <v>2</v>
      </c>
      <c r="F373" s="2">
        <v>2017</v>
      </c>
      <c r="G373" s="2">
        <v>2017</v>
      </c>
      <c r="H373" s="97">
        <v>378.65330365134997</v>
      </c>
      <c r="I373" s="97">
        <v>0</v>
      </c>
      <c r="J373" s="97">
        <v>0</v>
      </c>
      <c r="K373" s="97">
        <v>0</v>
      </c>
      <c r="L373" s="97">
        <v>1216.85843232159</v>
      </c>
      <c r="M373" s="97">
        <v>0</v>
      </c>
      <c r="N373" s="97">
        <v>2095.22352615195</v>
      </c>
      <c r="O373" s="97">
        <v>0</v>
      </c>
      <c r="P373" s="97">
        <v>0</v>
      </c>
      <c r="Q373" s="97">
        <v>0</v>
      </c>
      <c r="R373" s="97">
        <v>3047.0991670629801</v>
      </c>
      <c r="S373" s="97">
        <v>0</v>
      </c>
      <c r="T373" s="97">
        <v>0</v>
      </c>
      <c r="U373" s="97">
        <v>6622.3141481868797</v>
      </c>
      <c r="V373" s="97">
        <v>177.08905135352001</v>
      </c>
      <c r="W373" s="97">
        <v>0</v>
      </c>
      <c r="X373" s="347">
        <v>18964.385303675212</v>
      </c>
      <c r="Y373" s="97">
        <v>0</v>
      </c>
      <c r="Z373" s="97">
        <v>0</v>
      </c>
      <c r="AA373" s="97">
        <v>0</v>
      </c>
      <c r="AB373" s="97">
        <v>0</v>
      </c>
      <c r="AC373" s="97">
        <v>589.95638151109995</v>
      </c>
      <c r="AD373" s="97">
        <v>0</v>
      </c>
      <c r="AE373" s="97">
        <v>0</v>
      </c>
      <c r="AF373" s="97">
        <v>0</v>
      </c>
      <c r="AG373" s="97">
        <v>495.30961320031003</v>
      </c>
      <c r="AH373" s="69">
        <v>33586.888927114895</v>
      </c>
    </row>
    <row r="374" spans="4:34">
      <c r="D374" s="2">
        <v>2017</v>
      </c>
      <c r="E374" s="2">
        <v>3</v>
      </c>
      <c r="F374" s="2">
        <v>2017</v>
      </c>
      <c r="G374" s="2">
        <v>2017</v>
      </c>
      <c r="H374" s="97">
        <v>640.46202236601005</v>
      </c>
      <c r="I374" s="97">
        <v>0</v>
      </c>
      <c r="J374" s="97">
        <v>0</v>
      </c>
      <c r="K374" s="97">
        <v>0</v>
      </c>
      <c r="L374" s="97">
        <v>804.04494905475997</v>
      </c>
      <c r="M374" s="97">
        <v>0</v>
      </c>
      <c r="N374" s="97">
        <v>2587.0412622525</v>
      </c>
      <c r="O374" s="97">
        <v>0</v>
      </c>
      <c r="P374" s="97">
        <v>0</v>
      </c>
      <c r="Q374" s="97">
        <v>0</v>
      </c>
      <c r="R374" s="97">
        <v>4800.8452592712601</v>
      </c>
      <c r="S374" s="97">
        <v>0</v>
      </c>
      <c r="T374" s="97">
        <v>0</v>
      </c>
      <c r="U374" s="97">
        <v>20152.733479950999</v>
      </c>
      <c r="V374" s="97">
        <v>588.56067067491995</v>
      </c>
      <c r="W374" s="97">
        <v>0</v>
      </c>
      <c r="X374" s="347">
        <v>25155.449833713923</v>
      </c>
      <c r="Y374" s="97">
        <v>0</v>
      </c>
      <c r="Z374" s="97">
        <v>0</v>
      </c>
      <c r="AA374" s="97">
        <v>0</v>
      </c>
      <c r="AB374" s="97">
        <v>0</v>
      </c>
      <c r="AC374" s="97">
        <v>1100.2513338162</v>
      </c>
      <c r="AD374" s="97">
        <v>0</v>
      </c>
      <c r="AE374" s="97">
        <v>0</v>
      </c>
      <c r="AF374" s="97">
        <v>0</v>
      </c>
      <c r="AG374" s="97">
        <v>1058.7153382009501</v>
      </c>
      <c r="AH374" s="69">
        <v>56888.104149301522</v>
      </c>
    </row>
    <row r="375" spans="4:34">
      <c r="D375" s="2">
        <v>2017</v>
      </c>
      <c r="E375" s="2">
        <v>4</v>
      </c>
      <c r="F375" s="2">
        <v>2017</v>
      </c>
      <c r="G375" s="2">
        <v>2017</v>
      </c>
      <c r="H375" s="97">
        <v>763.41955270298001</v>
      </c>
      <c r="I375" s="97">
        <v>0</v>
      </c>
      <c r="J375" s="97">
        <v>274.78884863509001</v>
      </c>
      <c r="K375" s="97">
        <v>0</v>
      </c>
      <c r="L375" s="97">
        <v>1580.9975782955601</v>
      </c>
      <c r="M375" s="97">
        <v>0</v>
      </c>
      <c r="N375" s="97">
        <v>3177.4891134518102</v>
      </c>
      <c r="O375" s="97">
        <v>0</v>
      </c>
      <c r="P375" s="97">
        <v>0</v>
      </c>
      <c r="Q375" s="97">
        <v>0</v>
      </c>
      <c r="R375" s="97">
        <v>6521.3099285383096</v>
      </c>
      <c r="S375" s="97">
        <v>0</v>
      </c>
      <c r="T375" s="97">
        <v>585.58018052262003</v>
      </c>
      <c r="U375" s="97">
        <v>20610.445685068498</v>
      </c>
      <c r="V375" s="97">
        <v>2618.57413435237</v>
      </c>
      <c r="W375" s="97">
        <v>0</v>
      </c>
      <c r="X375" s="347">
        <v>29042.631834421656</v>
      </c>
      <c r="Y375" s="97">
        <v>0</v>
      </c>
      <c r="Z375" s="97">
        <v>0</v>
      </c>
      <c r="AA375" s="97">
        <v>0</v>
      </c>
      <c r="AB375" s="97">
        <v>0</v>
      </c>
      <c r="AC375" s="97">
        <v>1885.89774794204</v>
      </c>
      <c r="AD375" s="97">
        <v>0</v>
      </c>
      <c r="AE375" s="97">
        <v>0</v>
      </c>
      <c r="AF375" s="97">
        <v>0</v>
      </c>
      <c r="AG375" s="97">
        <v>1402.77990308684</v>
      </c>
      <c r="AH375" s="69">
        <v>68463.914507017762</v>
      </c>
    </row>
    <row r="376" spans="4:34">
      <c r="D376" s="2">
        <v>2017</v>
      </c>
      <c r="E376" s="2">
        <v>5</v>
      </c>
      <c r="F376" s="2">
        <v>2017</v>
      </c>
      <c r="G376" s="2">
        <v>2018</v>
      </c>
      <c r="H376" s="97">
        <v>666.83501537862003</v>
      </c>
      <c r="I376" s="97">
        <v>0</v>
      </c>
      <c r="J376" s="97">
        <v>0</v>
      </c>
      <c r="K376" s="97">
        <v>0</v>
      </c>
      <c r="L376" s="97">
        <v>0</v>
      </c>
      <c r="M376" s="97">
        <v>0</v>
      </c>
      <c r="N376" s="97">
        <v>3677.30388591172</v>
      </c>
      <c r="O376" s="97">
        <v>0</v>
      </c>
      <c r="P376" s="97">
        <v>0</v>
      </c>
      <c r="Q376" s="97">
        <v>0</v>
      </c>
      <c r="R376" s="97">
        <v>9132.1474053844595</v>
      </c>
      <c r="S376" s="97">
        <v>0</v>
      </c>
      <c r="T376" s="97">
        <v>0</v>
      </c>
      <c r="U376" s="97">
        <v>18203.54930889</v>
      </c>
      <c r="V376" s="97">
        <v>1961.0008186646801</v>
      </c>
      <c r="W376" s="97">
        <v>0</v>
      </c>
      <c r="X376" s="347">
        <v>32632.32541670795</v>
      </c>
      <c r="Y376" s="97">
        <v>0</v>
      </c>
      <c r="Z376" s="97">
        <v>0</v>
      </c>
      <c r="AA376" s="97">
        <v>0</v>
      </c>
      <c r="AB376" s="97">
        <v>0</v>
      </c>
      <c r="AC376" s="97">
        <v>4273.8172662756697</v>
      </c>
      <c r="AD376" s="97">
        <v>0</v>
      </c>
      <c r="AE376" s="97">
        <v>1978.81986819843</v>
      </c>
      <c r="AF376" s="97">
        <v>0</v>
      </c>
      <c r="AG376" s="97">
        <v>1954.0000080811101</v>
      </c>
      <c r="AH376" s="69">
        <v>74479.798993492659</v>
      </c>
    </row>
    <row r="377" spans="4:34">
      <c r="D377" s="2">
        <v>2017</v>
      </c>
      <c r="E377" s="2">
        <v>6</v>
      </c>
      <c r="F377" s="2">
        <v>2017</v>
      </c>
      <c r="G377" s="2">
        <v>2018</v>
      </c>
      <c r="H377" s="97">
        <v>658.80085856683002</v>
      </c>
      <c r="I377" s="97">
        <v>0</v>
      </c>
      <c r="J377" s="97">
        <v>0</v>
      </c>
      <c r="K377" s="97">
        <v>0</v>
      </c>
      <c r="L377" s="97">
        <v>6457.5115057483999</v>
      </c>
      <c r="M377" s="97">
        <v>0</v>
      </c>
      <c r="N377" s="97">
        <v>4113.14236749676</v>
      </c>
      <c r="O377" s="97">
        <v>0</v>
      </c>
      <c r="P377" s="97">
        <v>0</v>
      </c>
      <c r="Q377" s="97">
        <v>0</v>
      </c>
      <c r="R377" s="97">
        <v>10722.0295788033</v>
      </c>
      <c r="S377" s="97">
        <v>0</v>
      </c>
      <c r="T377" s="97">
        <v>0</v>
      </c>
      <c r="U377" s="97">
        <v>19949.5539157282</v>
      </c>
      <c r="V377" s="97">
        <v>5591.5190245486201</v>
      </c>
      <c r="W377" s="97">
        <v>0</v>
      </c>
      <c r="X377" s="347">
        <v>34698.217211301773</v>
      </c>
      <c r="Y377" s="97">
        <v>0</v>
      </c>
      <c r="Z377" s="97">
        <v>0</v>
      </c>
      <c r="AA377" s="97">
        <v>0</v>
      </c>
      <c r="AB377" s="97">
        <v>0</v>
      </c>
      <c r="AC377" s="97">
        <v>3357.7323777893098</v>
      </c>
      <c r="AD377" s="97">
        <v>0</v>
      </c>
      <c r="AE377" s="97">
        <v>5265.9409001629501</v>
      </c>
      <c r="AF377" s="97">
        <v>0</v>
      </c>
      <c r="AG377" s="97">
        <v>2303.7989823817602</v>
      </c>
      <c r="AH377" s="69">
        <v>93118.246722527911</v>
      </c>
    </row>
    <row r="378" spans="4:34">
      <c r="D378" s="2">
        <v>2017</v>
      </c>
      <c r="E378" s="2">
        <v>7</v>
      </c>
      <c r="F378" s="2">
        <v>2018</v>
      </c>
      <c r="G378" s="2">
        <v>2018</v>
      </c>
      <c r="H378" s="97">
        <v>1010.88744121601</v>
      </c>
      <c r="I378" s="97">
        <v>0</v>
      </c>
      <c r="J378" s="97">
        <v>0</v>
      </c>
      <c r="K378" s="97">
        <v>0</v>
      </c>
      <c r="L378" s="97">
        <v>1699.1344548751699</v>
      </c>
      <c r="M378" s="97">
        <v>0</v>
      </c>
      <c r="N378" s="97">
        <v>7066.0480579939003</v>
      </c>
      <c r="O378" s="97">
        <v>0</v>
      </c>
      <c r="P378" s="97">
        <v>0</v>
      </c>
      <c r="Q378" s="97">
        <v>0</v>
      </c>
      <c r="R378" s="97">
        <v>12634.0655750118</v>
      </c>
      <c r="S378" s="97">
        <v>0</v>
      </c>
      <c r="T378" s="97">
        <v>0</v>
      </c>
      <c r="U378" s="97">
        <v>20990.3126082979</v>
      </c>
      <c r="V378" s="97">
        <v>8360.1405536947896</v>
      </c>
      <c r="W378" s="97">
        <v>0</v>
      </c>
      <c r="X378" s="347">
        <v>36169.677270422697</v>
      </c>
      <c r="Y378" s="97">
        <v>0</v>
      </c>
      <c r="Z378" s="97">
        <v>0</v>
      </c>
      <c r="AA378" s="97">
        <v>0</v>
      </c>
      <c r="AB378" s="97">
        <v>0</v>
      </c>
      <c r="AC378" s="97">
        <v>2843.6679078161901</v>
      </c>
      <c r="AD378" s="97">
        <v>0</v>
      </c>
      <c r="AE378" s="97">
        <v>9345.7934216281392</v>
      </c>
      <c r="AF378" s="97">
        <v>0</v>
      </c>
      <c r="AG378" s="97">
        <v>2505.5612284660001</v>
      </c>
      <c r="AH378" s="69">
        <v>102625.28851942258</v>
      </c>
    </row>
    <row r="379" spans="4:34">
      <c r="D379" s="2">
        <v>2017</v>
      </c>
      <c r="E379" s="2">
        <v>8</v>
      </c>
      <c r="F379" s="2">
        <v>2018</v>
      </c>
      <c r="G379" s="2">
        <v>2018</v>
      </c>
      <c r="H379" s="97">
        <v>889.24759124684999</v>
      </c>
      <c r="I379" s="97">
        <v>0</v>
      </c>
      <c r="J379" s="97">
        <v>0</v>
      </c>
      <c r="K379" s="97">
        <v>0</v>
      </c>
      <c r="L379" s="97">
        <v>12152.5051229115</v>
      </c>
      <c r="M379" s="97">
        <v>0</v>
      </c>
      <c r="N379" s="97">
        <v>7131.2908796716501</v>
      </c>
      <c r="O379" s="97">
        <v>0</v>
      </c>
      <c r="P379" s="97">
        <v>0</v>
      </c>
      <c r="Q379" s="97">
        <v>0</v>
      </c>
      <c r="R379" s="97">
        <v>13703.3144600833</v>
      </c>
      <c r="S379" s="97">
        <v>0</v>
      </c>
      <c r="T379" s="97">
        <v>0</v>
      </c>
      <c r="U379" s="97">
        <v>21847.152583021099</v>
      </c>
      <c r="V379" s="97">
        <v>8221.8143221837599</v>
      </c>
      <c r="W379" s="97">
        <v>0</v>
      </c>
      <c r="X379" s="347">
        <v>37603.905933093039</v>
      </c>
      <c r="Y379" s="97">
        <v>0</v>
      </c>
      <c r="Z379" s="97">
        <v>0</v>
      </c>
      <c r="AA379" s="97">
        <v>0</v>
      </c>
      <c r="AB379" s="97">
        <v>0</v>
      </c>
      <c r="AC379" s="97">
        <v>2131.7185704470899</v>
      </c>
      <c r="AD379" s="97">
        <v>0</v>
      </c>
      <c r="AE379" s="97">
        <v>4929.8863511785903</v>
      </c>
      <c r="AF379" s="97">
        <v>0</v>
      </c>
      <c r="AG379" s="97">
        <v>2381.1200521465998</v>
      </c>
      <c r="AH379" s="69">
        <v>110991.95586598347</v>
      </c>
    </row>
    <row r="380" spans="4:34">
      <c r="D380" s="2">
        <v>2017</v>
      </c>
      <c r="E380" s="2">
        <v>9</v>
      </c>
      <c r="F380" s="2">
        <v>2018</v>
      </c>
      <c r="G380" s="2">
        <v>2018</v>
      </c>
      <c r="H380" s="97">
        <v>895.63102360674998</v>
      </c>
      <c r="I380" s="97">
        <v>0</v>
      </c>
      <c r="J380" s="97">
        <v>0</v>
      </c>
      <c r="K380" s="97">
        <v>0</v>
      </c>
      <c r="L380" s="97">
        <v>0</v>
      </c>
      <c r="M380" s="97">
        <v>0</v>
      </c>
      <c r="N380" s="97">
        <v>6188.2536912489504</v>
      </c>
      <c r="O380" s="97">
        <v>0</v>
      </c>
      <c r="P380" s="97">
        <v>0</v>
      </c>
      <c r="Q380" s="97">
        <v>0</v>
      </c>
      <c r="R380" s="97">
        <v>13524.8760289457</v>
      </c>
      <c r="S380" s="97">
        <v>0</v>
      </c>
      <c r="T380" s="97">
        <v>0</v>
      </c>
      <c r="U380" s="97">
        <v>25136.239364299799</v>
      </c>
      <c r="V380" s="97">
        <v>4638.1509064909596</v>
      </c>
      <c r="W380" s="97">
        <v>0</v>
      </c>
      <c r="X380" s="347">
        <v>35983.327374576926</v>
      </c>
      <c r="Y380" s="97">
        <v>0</v>
      </c>
      <c r="Z380" s="97">
        <v>0</v>
      </c>
      <c r="AA380" s="97">
        <v>0</v>
      </c>
      <c r="AB380" s="97">
        <v>0</v>
      </c>
      <c r="AC380" s="97">
        <v>2423.4123880196598</v>
      </c>
      <c r="AD380" s="97">
        <v>0</v>
      </c>
      <c r="AE380" s="97">
        <v>7522.8141576470898</v>
      </c>
      <c r="AF380" s="97">
        <v>0</v>
      </c>
      <c r="AG380" s="97">
        <v>2227.5698287349501</v>
      </c>
      <c r="AH380" s="69">
        <v>98540.274763570793</v>
      </c>
    </row>
    <row r="381" spans="4:34">
      <c r="D381" s="2">
        <v>2017</v>
      </c>
      <c r="E381" s="2">
        <v>10</v>
      </c>
      <c r="F381" s="2">
        <v>2018</v>
      </c>
      <c r="G381" s="2">
        <v>2018</v>
      </c>
      <c r="H381" s="97">
        <v>873.11169278155</v>
      </c>
      <c r="I381" s="97">
        <v>0</v>
      </c>
      <c r="J381" s="97">
        <v>0</v>
      </c>
      <c r="K381" s="97">
        <v>0</v>
      </c>
      <c r="L381" s="97">
        <v>0</v>
      </c>
      <c r="M381" s="97">
        <v>0</v>
      </c>
      <c r="N381" s="97">
        <v>3483.0174513735101</v>
      </c>
      <c r="O381" s="97">
        <v>0</v>
      </c>
      <c r="P381" s="97">
        <v>0</v>
      </c>
      <c r="Q381" s="97">
        <v>0</v>
      </c>
      <c r="R381" s="97">
        <v>8564.4907815811293</v>
      </c>
      <c r="S381" s="97">
        <v>0</v>
      </c>
      <c r="T381" s="97">
        <v>475.48573186293999</v>
      </c>
      <c r="U381" s="97">
        <v>26405.631919445201</v>
      </c>
      <c r="V381" s="97">
        <v>1688.1575991893601</v>
      </c>
      <c r="W381" s="97">
        <v>0</v>
      </c>
      <c r="X381" s="347">
        <v>33703.868827177459</v>
      </c>
      <c r="Y381" s="97">
        <v>0</v>
      </c>
      <c r="Z381" s="97">
        <v>0</v>
      </c>
      <c r="AA381" s="97">
        <v>0</v>
      </c>
      <c r="AB381" s="97">
        <v>0</v>
      </c>
      <c r="AC381" s="97">
        <v>2934.3768416103999</v>
      </c>
      <c r="AD381" s="97">
        <v>0</v>
      </c>
      <c r="AE381" s="97">
        <v>0</v>
      </c>
      <c r="AF381" s="97">
        <v>0</v>
      </c>
      <c r="AG381" s="97">
        <v>1854.24629977675</v>
      </c>
      <c r="AH381" s="69">
        <v>79982.387144798297</v>
      </c>
    </row>
    <row r="382" spans="4:34">
      <c r="D382" s="2">
        <v>2017</v>
      </c>
      <c r="E382" s="2">
        <v>11</v>
      </c>
      <c r="F382" s="2">
        <v>2018</v>
      </c>
      <c r="G382" s="2">
        <v>2018</v>
      </c>
      <c r="H382" s="97">
        <v>789.59511940622997</v>
      </c>
      <c r="I382" s="97">
        <v>0</v>
      </c>
      <c r="J382" s="97">
        <v>0</v>
      </c>
      <c r="K382" s="97">
        <v>0</v>
      </c>
      <c r="L382" s="97">
        <v>1098.3449455483301</v>
      </c>
      <c r="M382" s="97">
        <v>0</v>
      </c>
      <c r="N382" s="97">
        <v>2538.5162155309599</v>
      </c>
      <c r="O382" s="97">
        <v>0</v>
      </c>
      <c r="P382" s="97">
        <v>0</v>
      </c>
      <c r="Q382" s="97">
        <v>0</v>
      </c>
      <c r="R382" s="97">
        <v>6109.1803284725002</v>
      </c>
      <c r="S382" s="97">
        <v>0</v>
      </c>
      <c r="T382" s="97">
        <v>121.68408206455</v>
      </c>
      <c r="U382" s="97">
        <v>21343.929105802701</v>
      </c>
      <c r="V382" s="97">
        <v>1637.9226823771501</v>
      </c>
      <c r="W382" s="97">
        <v>0</v>
      </c>
      <c r="X382" s="347">
        <v>28226.512959995591</v>
      </c>
      <c r="Y382" s="97">
        <v>0</v>
      </c>
      <c r="Z382" s="97">
        <v>0</v>
      </c>
      <c r="AA382" s="97">
        <v>0</v>
      </c>
      <c r="AB382" s="97">
        <v>0</v>
      </c>
      <c r="AC382" s="97">
        <v>2575.1251931368301</v>
      </c>
      <c r="AD382" s="97">
        <v>0</v>
      </c>
      <c r="AE382" s="97">
        <v>0</v>
      </c>
      <c r="AF382" s="97">
        <v>0</v>
      </c>
      <c r="AG382" s="97">
        <v>1314.27347621539</v>
      </c>
      <c r="AH382" s="69">
        <v>65755.084108550232</v>
      </c>
    </row>
    <row r="383" spans="4:34">
      <c r="D383" s="2">
        <v>2017</v>
      </c>
      <c r="E383" s="2">
        <v>12</v>
      </c>
      <c r="F383" s="2">
        <v>2018</v>
      </c>
      <c r="G383" s="2">
        <v>2018</v>
      </c>
      <c r="H383" s="97">
        <v>651.64205340622004</v>
      </c>
      <c r="I383" s="97">
        <v>0</v>
      </c>
      <c r="J383" s="97">
        <v>0</v>
      </c>
      <c r="K383" s="97">
        <v>0</v>
      </c>
      <c r="L383" s="97">
        <v>1567.33264301082</v>
      </c>
      <c r="M383" s="97">
        <v>0</v>
      </c>
      <c r="N383" s="97">
        <v>2202.9341145439298</v>
      </c>
      <c r="O383" s="97">
        <v>0</v>
      </c>
      <c r="P383" s="97">
        <v>0</v>
      </c>
      <c r="Q383" s="97">
        <v>0</v>
      </c>
      <c r="R383" s="97">
        <v>5233.4904765037099</v>
      </c>
      <c r="S383" s="97">
        <v>0</v>
      </c>
      <c r="T383" s="97">
        <v>0</v>
      </c>
      <c r="U383" s="97">
        <v>13160.8806699544</v>
      </c>
      <c r="V383" s="97">
        <v>831.52007039163004</v>
      </c>
      <c r="W383" s="97">
        <v>0</v>
      </c>
      <c r="X383" s="347">
        <v>22050.34498339194</v>
      </c>
      <c r="Y383" s="97">
        <v>0</v>
      </c>
      <c r="Z383" s="97">
        <v>0</v>
      </c>
      <c r="AA383" s="97">
        <v>0</v>
      </c>
      <c r="AB383" s="97">
        <v>0</v>
      </c>
      <c r="AC383" s="97">
        <v>2869.91080354826</v>
      </c>
      <c r="AD383" s="97">
        <v>0</v>
      </c>
      <c r="AE383" s="97">
        <v>0</v>
      </c>
      <c r="AF383" s="97">
        <v>0</v>
      </c>
      <c r="AG383" s="97">
        <v>979.51943465444003</v>
      </c>
      <c r="AH383" s="69">
        <v>49547.575249405345</v>
      </c>
    </row>
    <row r="384" spans="4:34">
      <c r="D384" s="2">
        <v>2018</v>
      </c>
      <c r="E384" s="2">
        <v>1</v>
      </c>
      <c r="F384" s="2">
        <v>2018</v>
      </c>
      <c r="G384" s="2">
        <v>2018</v>
      </c>
      <c r="H384" s="97">
        <v>553.53277043995001</v>
      </c>
      <c r="I384" s="97">
        <v>0</v>
      </c>
      <c r="J384" s="97">
        <v>0</v>
      </c>
      <c r="K384" s="97">
        <v>0</v>
      </c>
      <c r="L384" s="97">
        <v>643.81908636379001</v>
      </c>
      <c r="M384" s="97">
        <v>0</v>
      </c>
      <c r="N384" s="97">
        <v>2734.1102191342902</v>
      </c>
      <c r="O384" s="97">
        <v>0</v>
      </c>
      <c r="P384" s="97">
        <v>0</v>
      </c>
      <c r="Q384" s="97">
        <v>0</v>
      </c>
      <c r="R384" s="97">
        <v>5823.8693140556197</v>
      </c>
      <c r="S384" s="97">
        <v>0</v>
      </c>
      <c r="T384" s="97">
        <v>0</v>
      </c>
      <c r="U384" s="97">
        <v>10755.117178946801</v>
      </c>
      <c r="V384" s="97">
        <v>182.21899791761999</v>
      </c>
      <c r="W384" s="97">
        <v>0</v>
      </c>
      <c r="X384" s="347">
        <v>21169.35344786337</v>
      </c>
      <c r="Y384" s="97">
        <v>0</v>
      </c>
      <c r="Z384" s="97">
        <v>0</v>
      </c>
      <c r="AA384" s="97">
        <v>0</v>
      </c>
      <c r="AB384" s="97">
        <v>0</v>
      </c>
      <c r="AC384" s="97">
        <v>961.51782489754999</v>
      </c>
      <c r="AD384" s="97">
        <v>0</v>
      </c>
      <c r="AE384" s="97">
        <v>0</v>
      </c>
      <c r="AF384" s="97">
        <v>0</v>
      </c>
      <c r="AG384" s="97">
        <v>1020.3301975343099</v>
      </c>
      <c r="AH384" s="69">
        <v>43843.869037153301</v>
      </c>
    </row>
    <row r="385" spans="4:34">
      <c r="D385" s="2">
        <v>2018</v>
      </c>
      <c r="E385" s="2">
        <v>2</v>
      </c>
      <c r="F385" s="2">
        <v>2018</v>
      </c>
      <c r="G385" s="2">
        <v>2018</v>
      </c>
      <c r="H385" s="97">
        <v>382.54990319217001</v>
      </c>
      <c r="I385" s="97">
        <v>0</v>
      </c>
      <c r="J385" s="97">
        <v>0</v>
      </c>
      <c r="K385" s="97">
        <v>0</v>
      </c>
      <c r="L385" s="97">
        <v>1279.9104117509801</v>
      </c>
      <c r="M385" s="97">
        <v>0</v>
      </c>
      <c r="N385" s="97">
        <v>2179.5239677885902</v>
      </c>
      <c r="O385" s="97">
        <v>0</v>
      </c>
      <c r="P385" s="97">
        <v>0</v>
      </c>
      <c r="Q385" s="97">
        <v>0</v>
      </c>
      <c r="R385" s="97">
        <v>3183.3288986944199</v>
      </c>
      <c r="S385" s="97">
        <v>0</v>
      </c>
      <c r="T385" s="97">
        <v>0</v>
      </c>
      <c r="U385" s="97">
        <v>6603.1210003635397</v>
      </c>
      <c r="V385" s="97">
        <v>179.57814287533</v>
      </c>
      <c r="W385" s="97">
        <v>0</v>
      </c>
      <c r="X385" s="347">
        <v>18990.110823565752</v>
      </c>
      <c r="Y385" s="97">
        <v>0</v>
      </c>
      <c r="Z385" s="97">
        <v>0</v>
      </c>
      <c r="AA385" s="97">
        <v>0</v>
      </c>
      <c r="AB385" s="97">
        <v>0</v>
      </c>
      <c r="AC385" s="97">
        <v>590.90271620281999</v>
      </c>
      <c r="AD385" s="97">
        <v>0</v>
      </c>
      <c r="AE385" s="97">
        <v>0</v>
      </c>
      <c r="AF385" s="97">
        <v>0</v>
      </c>
      <c r="AG385" s="97">
        <v>483.90402642155999</v>
      </c>
      <c r="AH385" s="69">
        <v>33872.929890855165</v>
      </c>
    </row>
    <row r="386" spans="4:34">
      <c r="D386" s="2">
        <v>2018</v>
      </c>
      <c r="E386" s="2">
        <v>3</v>
      </c>
      <c r="F386" s="2">
        <v>2018</v>
      </c>
      <c r="G386" s="2">
        <v>2018</v>
      </c>
      <c r="H386" s="97">
        <v>647.05281134947995</v>
      </c>
      <c r="I386" s="97">
        <v>0</v>
      </c>
      <c r="J386" s="97">
        <v>0</v>
      </c>
      <c r="K386" s="97">
        <v>0</v>
      </c>
      <c r="L386" s="97">
        <v>845.70684187771997</v>
      </c>
      <c r="M386" s="97">
        <v>0</v>
      </c>
      <c r="N386" s="97">
        <v>2691.1297846550001</v>
      </c>
      <c r="O386" s="97">
        <v>0</v>
      </c>
      <c r="P386" s="97">
        <v>0</v>
      </c>
      <c r="Q386" s="97">
        <v>0</v>
      </c>
      <c r="R386" s="97">
        <v>5015.4814838956599</v>
      </c>
      <c r="S386" s="97">
        <v>0</v>
      </c>
      <c r="T386" s="97">
        <v>0</v>
      </c>
      <c r="U386" s="97">
        <v>20094.3257414974</v>
      </c>
      <c r="V386" s="97">
        <v>596.83323955624996</v>
      </c>
      <c r="W386" s="97">
        <v>0</v>
      </c>
      <c r="X386" s="347">
        <v>25183.921802791032</v>
      </c>
      <c r="Y386" s="97">
        <v>0</v>
      </c>
      <c r="Z386" s="97">
        <v>0</v>
      </c>
      <c r="AA386" s="97">
        <v>0</v>
      </c>
      <c r="AB386" s="97">
        <v>0</v>
      </c>
      <c r="AC386" s="97">
        <v>1102.0162202373599</v>
      </c>
      <c r="AD386" s="97">
        <v>0</v>
      </c>
      <c r="AE386" s="97">
        <v>0</v>
      </c>
      <c r="AF386" s="97">
        <v>0</v>
      </c>
      <c r="AG386" s="97">
        <v>1034.3361027853</v>
      </c>
      <c r="AH386" s="69">
        <v>57210.804028645209</v>
      </c>
    </row>
    <row r="387" spans="4:34">
      <c r="D387" s="2">
        <v>2018</v>
      </c>
      <c r="E387" s="2">
        <v>4</v>
      </c>
      <c r="F387" s="2">
        <v>2018</v>
      </c>
      <c r="G387" s="2">
        <v>2018</v>
      </c>
      <c r="H387" s="97">
        <v>771.27565814249999</v>
      </c>
      <c r="I387" s="97">
        <v>0</v>
      </c>
      <c r="J387" s="97">
        <v>272.93216871252002</v>
      </c>
      <c r="K387" s="97">
        <v>0</v>
      </c>
      <c r="L387" s="97">
        <v>1662.9175651542</v>
      </c>
      <c r="M387" s="97">
        <v>0</v>
      </c>
      <c r="N387" s="97">
        <v>3305.3340580203599</v>
      </c>
      <c r="O387" s="97">
        <v>0</v>
      </c>
      <c r="P387" s="97">
        <v>0</v>
      </c>
      <c r="Q387" s="97">
        <v>0</v>
      </c>
      <c r="R387" s="97">
        <v>6812.8647000577703</v>
      </c>
      <c r="S387" s="97">
        <v>0</v>
      </c>
      <c r="T387" s="97">
        <v>604.55701596319</v>
      </c>
      <c r="U387" s="97">
        <v>20550.711380430101</v>
      </c>
      <c r="V387" s="97">
        <v>2655.3797450168699</v>
      </c>
      <c r="W387" s="97">
        <v>0</v>
      </c>
      <c r="X387" s="347">
        <v>29072.828215801641</v>
      </c>
      <c r="Y387" s="97">
        <v>0</v>
      </c>
      <c r="Z387" s="97">
        <v>0</v>
      </c>
      <c r="AA387" s="97">
        <v>0</v>
      </c>
      <c r="AB387" s="97">
        <v>0</v>
      </c>
      <c r="AC387" s="97">
        <v>1888.92287067968</v>
      </c>
      <c r="AD387" s="97">
        <v>0</v>
      </c>
      <c r="AE387" s="97">
        <v>0</v>
      </c>
      <c r="AF387" s="97">
        <v>0</v>
      </c>
      <c r="AG387" s="97">
        <v>1370.4778288089601</v>
      </c>
      <c r="AH387" s="69">
        <v>68968.201206787795</v>
      </c>
    </row>
    <row r="388" spans="4:34">
      <c r="D388" s="2">
        <v>2018</v>
      </c>
      <c r="E388" s="2">
        <v>5</v>
      </c>
      <c r="F388" s="2">
        <v>2018</v>
      </c>
      <c r="G388" s="2">
        <v>2019</v>
      </c>
      <c r="H388" s="97">
        <v>673.69720036332001</v>
      </c>
      <c r="I388" s="97">
        <v>0</v>
      </c>
      <c r="J388" s="97">
        <v>0</v>
      </c>
      <c r="K388" s="97">
        <v>0</v>
      </c>
      <c r="L388" s="97">
        <v>0</v>
      </c>
      <c r="M388" s="97">
        <v>0</v>
      </c>
      <c r="N388" s="97">
        <v>3825.2586686569498</v>
      </c>
      <c r="O388" s="97">
        <v>0</v>
      </c>
      <c r="P388" s="97">
        <v>0</v>
      </c>
      <c r="Q388" s="97">
        <v>0</v>
      </c>
      <c r="R388" s="97">
        <v>9520.6474155158903</v>
      </c>
      <c r="S388" s="97">
        <v>0</v>
      </c>
      <c r="T388" s="97">
        <v>0</v>
      </c>
      <c r="U388" s="97">
        <v>18150.790801066702</v>
      </c>
      <c r="V388" s="97">
        <v>1988.56384684009</v>
      </c>
      <c r="W388" s="97">
        <v>0</v>
      </c>
      <c r="X388" s="347">
        <v>32664.114240061455</v>
      </c>
      <c r="Y388" s="97">
        <v>0</v>
      </c>
      <c r="Z388" s="97">
        <v>0</v>
      </c>
      <c r="AA388" s="97">
        <v>0</v>
      </c>
      <c r="AB388" s="97">
        <v>0</v>
      </c>
      <c r="AC388" s="97">
        <v>4314.2844508937796</v>
      </c>
      <c r="AD388" s="97">
        <v>0</v>
      </c>
      <c r="AE388" s="97">
        <v>1908.5307216838</v>
      </c>
      <c r="AF388" s="97">
        <v>0</v>
      </c>
      <c r="AG388" s="97">
        <v>1909.00488570936</v>
      </c>
      <c r="AH388" s="69">
        <v>74954.89223079136</v>
      </c>
    </row>
    <row r="389" spans="4:34">
      <c r="D389" s="2">
        <v>2018</v>
      </c>
      <c r="E389" s="2">
        <v>6</v>
      </c>
      <c r="F389" s="2">
        <v>2018</v>
      </c>
      <c r="G389" s="2">
        <v>2019</v>
      </c>
      <c r="H389" s="97">
        <v>665.58036662401003</v>
      </c>
      <c r="I389" s="97">
        <v>0</v>
      </c>
      <c r="J389" s="97">
        <v>0</v>
      </c>
      <c r="K389" s="97">
        <v>0</v>
      </c>
      <c r="L389" s="97">
        <v>0</v>
      </c>
      <c r="M389" s="97">
        <v>0</v>
      </c>
      <c r="N389" s="97">
        <v>4278.6329291320599</v>
      </c>
      <c r="O389" s="97">
        <v>0</v>
      </c>
      <c r="P389" s="97">
        <v>0</v>
      </c>
      <c r="Q389" s="97">
        <v>0</v>
      </c>
      <c r="R389" s="97">
        <v>11169.9847279645</v>
      </c>
      <c r="S389" s="97">
        <v>0</v>
      </c>
      <c r="T389" s="97">
        <v>0</v>
      </c>
      <c r="U389" s="97">
        <v>19891.735043239401</v>
      </c>
      <c r="V389" s="97">
        <v>5675.25125437716</v>
      </c>
      <c r="W389" s="97">
        <v>0</v>
      </c>
      <c r="X389" s="347">
        <v>34730.922495275503</v>
      </c>
      <c r="Y389" s="97">
        <v>0</v>
      </c>
      <c r="Z389" s="97">
        <v>0</v>
      </c>
      <c r="AA389" s="97">
        <v>0</v>
      </c>
      <c r="AB389" s="97">
        <v>0</v>
      </c>
      <c r="AC389" s="97">
        <v>3385.4337874973999</v>
      </c>
      <c r="AD389" s="97">
        <v>0</v>
      </c>
      <c r="AE389" s="97">
        <v>5078.8907813434298</v>
      </c>
      <c r="AF389" s="97">
        <v>0</v>
      </c>
      <c r="AG389" s="97">
        <v>2250.7489738334102</v>
      </c>
      <c r="AH389" s="69">
        <v>87127.180359286882</v>
      </c>
    </row>
    <row r="390" spans="4:34">
      <c r="D390" s="2">
        <v>2018</v>
      </c>
      <c r="E390" s="2">
        <v>7</v>
      </c>
      <c r="F390" s="2">
        <v>2019</v>
      </c>
      <c r="G390" s="2">
        <v>2019</v>
      </c>
      <c r="H390" s="97">
        <v>1025.0352384861401</v>
      </c>
      <c r="I390" s="97">
        <v>0</v>
      </c>
      <c r="J390" s="97">
        <v>0</v>
      </c>
      <c r="K390" s="97">
        <v>0</v>
      </c>
      <c r="L390" s="97">
        <v>0</v>
      </c>
      <c r="M390" s="97">
        <v>0</v>
      </c>
      <c r="N390" s="97">
        <v>7312.2342102677003</v>
      </c>
      <c r="O390" s="97">
        <v>0</v>
      </c>
      <c r="P390" s="97">
        <v>0</v>
      </c>
      <c r="Q390" s="97">
        <v>0</v>
      </c>
      <c r="R390" s="97">
        <v>13200.789892517199</v>
      </c>
      <c r="S390" s="97">
        <v>0</v>
      </c>
      <c r="T390" s="97">
        <v>0</v>
      </c>
      <c r="U390" s="97">
        <v>21006.225915430299</v>
      </c>
      <c r="V390" s="97">
        <v>8518.1696794797699</v>
      </c>
      <c r="W390" s="97">
        <v>0</v>
      </c>
      <c r="X390" s="347">
        <v>36204.949206393379</v>
      </c>
      <c r="Y390" s="97">
        <v>0</v>
      </c>
      <c r="Z390" s="97">
        <v>0</v>
      </c>
      <c r="AA390" s="97">
        <v>0</v>
      </c>
      <c r="AB390" s="97">
        <v>0</v>
      </c>
      <c r="AC390" s="97">
        <v>2871.9752415814</v>
      </c>
      <c r="AD390" s="97">
        <v>0</v>
      </c>
      <c r="AE390" s="97">
        <v>9046.8776863380408</v>
      </c>
      <c r="AF390" s="97">
        <v>0</v>
      </c>
      <c r="AG390" s="97">
        <v>2456.84154455115</v>
      </c>
      <c r="AH390" s="69">
        <v>101643.09861504509</v>
      </c>
    </row>
    <row r="391" spans="4:34">
      <c r="D391" s="2">
        <v>2018</v>
      </c>
      <c r="E391" s="2">
        <v>8</v>
      </c>
      <c r="F391" s="2">
        <v>2019</v>
      </c>
      <c r="G391" s="2">
        <v>2019</v>
      </c>
      <c r="H391" s="97">
        <v>901.69298737203997</v>
      </c>
      <c r="I391" s="97">
        <v>0</v>
      </c>
      <c r="J391" s="97">
        <v>0</v>
      </c>
      <c r="K391" s="97">
        <v>0</v>
      </c>
      <c r="L391" s="97">
        <v>0</v>
      </c>
      <c r="M391" s="97">
        <v>0</v>
      </c>
      <c r="N391" s="97">
        <v>7377.7638869619404</v>
      </c>
      <c r="O391" s="97">
        <v>0</v>
      </c>
      <c r="P391" s="97">
        <v>0</v>
      </c>
      <c r="Q391" s="97">
        <v>0</v>
      </c>
      <c r="R391" s="97">
        <v>14328.150526914</v>
      </c>
      <c r="S391" s="97">
        <v>0</v>
      </c>
      <c r="T391" s="97">
        <v>0</v>
      </c>
      <c r="U391" s="97">
        <v>21863.715483036402</v>
      </c>
      <c r="V391" s="97">
        <v>8376.5956163890896</v>
      </c>
      <c r="W391" s="97">
        <v>0</v>
      </c>
      <c r="X391" s="347">
        <v>37639.885350208948</v>
      </c>
      <c r="Y391" s="97">
        <v>0</v>
      </c>
      <c r="Z391" s="97">
        <v>0</v>
      </c>
      <c r="AA391" s="97">
        <v>0</v>
      </c>
      <c r="AB391" s="97">
        <v>0</v>
      </c>
      <c r="AC391" s="97">
        <v>2145.0002552644301</v>
      </c>
      <c r="AD391" s="97">
        <v>0</v>
      </c>
      <c r="AE391" s="97">
        <v>4772.2089302172999</v>
      </c>
      <c r="AF391" s="97">
        <v>0</v>
      </c>
      <c r="AG391" s="97">
        <v>2334.8200795153498</v>
      </c>
      <c r="AH391" s="69">
        <v>99739.833115879504</v>
      </c>
    </row>
    <row r="392" spans="4:34">
      <c r="D392" s="2">
        <v>2018</v>
      </c>
      <c r="E392" s="2">
        <v>9</v>
      </c>
      <c r="F392" s="2">
        <v>2019</v>
      </c>
      <c r="G392" s="2">
        <v>2019</v>
      </c>
      <c r="H392" s="97">
        <v>908.16575856753002</v>
      </c>
      <c r="I392" s="97">
        <v>0</v>
      </c>
      <c r="J392" s="97">
        <v>0</v>
      </c>
      <c r="K392" s="97">
        <v>0</v>
      </c>
      <c r="L392" s="97">
        <v>0</v>
      </c>
      <c r="M392" s="97">
        <v>0</v>
      </c>
      <c r="N392" s="97">
        <v>6410.73285818772</v>
      </c>
      <c r="O392" s="97">
        <v>0</v>
      </c>
      <c r="P392" s="97">
        <v>0</v>
      </c>
      <c r="Q392" s="97">
        <v>0</v>
      </c>
      <c r="R392" s="97">
        <v>14133.531670864601</v>
      </c>
      <c r="S392" s="97">
        <v>0</v>
      </c>
      <c r="T392" s="97">
        <v>0</v>
      </c>
      <c r="U392" s="97">
        <v>25155.295807365699</v>
      </c>
      <c r="V392" s="97">
        <v>4725.7684440522999</v>
      </c>
      <c r="W392" s="97">
        <v>0</v>
      </c>
      <c r="X392" s="347">
        <v>36018.507387243313</v>
      </c>
      <c r="Y392" s="97">
        <v>0</v>
      </c>
      <c r="Z392" s="97">
        <v>0</v>
      </c>
      <c r="AA392" s="97">
        <v>0</v>
      </c>
      <c r="AB392" s="97">
        <v>0</v>
      </c>
      <c r="AC392" s="97">
        <v>2443.68573000385</v>
      </c>
      <c r="AD392" s="97">
        <v>0</v>
      </c>
      <c r="AE392" s="97">
        <v>7282.2045674351002</v>
      </c>
      <c r="AF392" s="97">
        <v>0</v>
      </c>
      <c r="AG392" s="97">
        <v>2184.2555817226398</v>
      </c>
      <c r="AH392" s="69">
        <v>99262.147805442757</v>
      </c>
    </row>
    <row r="393" spans="4:34">
      <c r="D393" s="2">
        <v>2018</v>
      </c>
      <c r="E393" s="2">
        <v>10</v>
      </c>
      <c r="F393" s="2">
        <v>2019</v>
      </c>
      <c r="G393" s="2">
        <v>2019</v>
      </c>
      <c r="H393" s="97">
        <v>885.33126018343</v>
      </c>
      <c r="I393" s="97">
        <v>0</v>
      </c>
      <c r="J393" s="97">
        <v>0</v>
      </c>
      <c r="K393" s="97">
        <v>0</v>
      </c>
      <c r="L393" s="97">
        <v>0</v>
      </c>
      <c r="M393" s="97">
        <v>0</v>
      </c>
      <c r="N393" s="97">
        <v>3636.4413401382799</v>
      </c>
      <c r="O393" s="97">
        <v>0</v>
      </c>
      <c r="P393" s="97">
        <v>0</v>
      </c>
      <c r="Q393" s="97">
        <v>0</v>
      </c>
      <c r="R393" s="97">
        <v>8980.2022565937896</v>
      </c>
      <c r="S393" s="97">
        <v>0</v>
      </c>
      <c r="T393" s="97">
        <v>492.69486307022999</v>
      </c>
      <c r="U393" s="97">
        <v>26425.650722337701</v>
      </c>
      <c r="V393" s="97">
        <v>1718.1631528129101</v>
      </c>
      <c r="W393" s="97">
        <v>0</v>
      </c>
      <c r="X393" s="347">
        <v>33737.924420854164</v>
      </c>
      <c r="Y393" s="97">
        <v>0</v>
      </c>
      <c r="Z393" s="97">
        <v>0</v>
      </c>
      <c r="AA393" s="97">
        <v>0</v>
      </c>
      <c r="AB393" s="97">
        <v>0</v>
      </c>
      <c r="AC393" s="97">
        <v>2949.8614482349199</v>
      </c>
      <c r="AD393" s="97">
        <v>0</v>
      </c>
      <c r="AE393" s="97">
        <v>0</v>
      </c>
      <c r="AF393" s="97">
        <v>0</v>
      </c>
      <c r="AG393" s="97">
        <v>1818.19118661525</v>
      </c>
      <c r="AH393" s="69">
        <v>80644.460650840672</v>
      </c>
    </row>
    <row r="394" spans="4:34">
      <c r="D394" s="2">
        <v>2018</v>
      </c>
      <c r="E394" s="2">
        <v>11</v>
      </c>
      <c r="F394" s="2">
        <v>2019</v>
      </c>
      <c r="G394" s="2">
        <v>2019</v>
      </c>
      <c r="H394" s="97">
        <v>800.64583704240999</v>
      </c>
      <c r="I394" s="97">
        <v>0</v>
      </c>
      <c r="J394" s="97">
        <v>0</v>
      </c>
      <c r="K394" s="97">
        <v>0</v>
      </c>
      <c r="L394" s="97">
        <v>1159.4924373507099</v>
      </c>
      <c r="M394" s="97">
        <v>0</v>
      </c>
      <c r="N394" s="97">
        <v>2650.3356465032698</v>
      </c>
      <c r="O394" s="97">
        <v>0</v>
      </c>
      <c r="P394" s="97">
        <v>0</v>
      </c>
      <c r="Q394" s="97">
        <v>0</v>
      </c>
      <c r="R394" s="97">
        <v>6405.7135877445398</v>
      </c>
      <c r="S394" s="97">
        <v>0</v>
      </c>
      <c r="T394" s="97">
        <v>126.08816234238</v>
      </c>
      <c r="U394" s="97">
        <v>21360.110498886701</v>
      </c>
      <c r="V394" s="97">
        <v>1667.0353534339799</v>
      </c>
      <c r="W394" s="97">
        <v>0</v>
      </c>
      <c r="X394" s="347">
        <v>28257.866665122161</v>
      </c>
      <c r="Y394" s="97">
        <v>0</v>
      </c>
      <c r="Z394" s="97">
        <v>0</v>
      </c>
      <c r="AA394" s="97">
        <v>0</v>
      </c>
      <c r="AB394" s="97">
        <v>0</v>
      </c>
      <c r="AC394" s="97">
        <v>2588.7140410513798</v>
      </c>
      <c r="AD394" s="97">
        <v>0</v>
      </c>
      <c r="AE394" s="97">
        <v>0</v>
      </c>
      <c r="AF394" s="97">
        <v>0</v>
      </c>
      <c r="AG394" s="97">
        <v>1288.71792897455</v>
      </c>
      <c r="AH394" s="69">
        <v>66304.720158452081</v>
      </c>
    </row>
    <row r="395" spans="4:34">
      <c r="D395" s="2">
        <v>2018</v>
      </c>
      <c r="E395" s="2">
        <v>12</v>
      </c>
      <c r="F395" s="2">
        <v>2019</v>
      </c>
      <c r="G395" s="2">
        <v>2019</v>
      </c>
      <c r="H395" s="97">
        <v>660.76205953983003</v>
      </c>
      <c r="I395" s="97">
        <v>0</v>
      </c>
      <c r="J395" s="97">
        <v>0</v>
      </c>
      <c r="K395" s="97">
        <v>0</v>
      </c>
      <c r="L395" s="97">
        <v>1654.58980236548</v>
      </c>
      <c r="M395" s="97">
        <v>0</v>
      </c>
      <c r="N395" s="97">
        <v>2299.9714458994199</v>
      </c>
      <c r="O395" s="97">
        <v>0</v>
      </c>
      <c r="P395" s="97">
        <v>0</v>
      </c>
      <c r="Q395" s="97">
        <v>0</v>
      </c>
      <c r="R395" s="97">
        <v>5487.5186611251502</v>
      </c>
      <c r="S395" s="97">
        <v>0</v>
      </c>
      <c r="T395" s="97">
        <v>0</v>
      </c>
      <c r="U395" s="97">
        <v>13170.8582791564</v>
      </c>
      <c r="V395" s="97">
        <v>846.29962656171995</v>
      </c>
      <c r="W395" s="97">
        <v>0</v>
      </c>
      <c r="X395" s="347">
        <v>22078.652087577408</v>
      </c>
      <c r="Y395" s="97">
        <v>0</v>
      </c>
      <c r="Z395" s="97">
        <v>0</v>
      </c>
      <c r="AA395" s="97">
        <v>0</v>
      </c>
      <c r="AB395" s="97">
        <v>0</v>
      </c>
      <c r="AC395" s="97">
        <v>2885.0552250861601</v>
      </c>
      <c r="AD395" s="97">
        <v>0</v>
      </c>
      <c r="AE395" s="97">
        <v>0</v>
      </c>
      <c r="AF395" s="97">
        <v>0</v>
      </c>
      <c r="AG395" s="97">
        <v>960.47305227006996</v>
      </c>
      <c r="AH395" s="69">
        <v>50044.180239581634</v>
      </c>
    </row>
    <row r="396" spans="4:34">
      <c r="D396" s="2">
        <v>2019</v>
      </c>
      <c r="E396" s="2">
        <v>1</v>
      </c>
      <c r="F396" s="2">
        <v>2019</v>
      </c>
      <c r="G396" s="2">
        <v>2019</v>
      </c>
      <c r="H396" s="97">
        <v>562.13149528124995</v>
      </c>
      <c r="I396" s="97">
        <v>0</v>
      </c>
      <c r="J396" s="97">
        <v>0</v>
      </c>
      <c r="K396" s="97">
        <v>0</v>
      </c>
      <c r="L396" s="97">
        <v>678.83929293995004</v>
      </c>
      <c r="M396" s="97">
        <v>0</v>
      </c>
      <c r="N396" s="97">
        <v>2858.4606447890401</v>
      </c>
      <c r="O396" s="97">
        <v>0</v>
      </c>
      <c r="P396" s="97">
        <v>0</v>
      </c>
      <c r="Q396" s="97">
        <v>0</v>
      </c>
      <c r="R396" s="97">
        <v>5779.0824285161798</v>
      </c>
      <c r="S396" s="97">
        <v>0</v>
      </c>
      <c r="T396" s="97">
        <v>0</v>
      </c>
      <c r="U396" s="97">
        <v>10802.8148566616</v>
      </c>
      <c r="V396" s="97">
        <v>185.45746491697</v>
      </c>
      <c r="W396" s="97">
        <v>0</v>
      </c>
      <c r="X396" s="347">
        <v>21149.774360202089</v>
      </c>
      <c r="Y396" s="97">
        <v>0</v>
      </c>
      <c r="Z396" s="97">
        <v>0</v>
      </c>
      <c r="AA396" s="97">
        <v>0</v>
      </c>
      <c r="AB396" s="97">
        <v>0</v>
      </c>
      <c r="AC396" s="97">
        <v>964.92492042561003</v>
      </c>
      <c r="AD396" s="97">
        <v>0</v>
      </c>
      <c r="AE396" s="97">
        <v>0</v>
      </c>
      <c r="AF396" s="97">
        <v>0</v>
      </c>
      <c r="AG396" s="97">
        <v>997.10499103737004</v>
      </c>
      <c r="AH396" s="69">
        <v>43978.590454770063</v>
      </c>
    </row>
    <row r="397" spans="4:34">
      <c r="D397" s="2">
        <v>2019</v>
      </c>
      <c r="E397" s="2">
        <v>2</v>
      </c>
      <c r="F397" s="2">
        <v>2019</v>
      </c>
      <c r="G397" s="2">
        <v>2019</v>
      </c>
      <c r="H397" s="97">
        <v>388.49253483256001</v>
      </c>
      <c r="I397" s="97">
        <v>0</v>
      </c>
      <c r="J397" s="97">
        <v>0</v>
      </c>
      <c r="K397" s="97">
        <v>0</v>
      </c>
      <c r="L397" s="97">
        <v>1349.5304773374801</v>
      </c>
      <c r="M397" s="97">
        <v>0</v>
      </c>
      <c r="N397" s="97">
        <v>2278.6511833713798</v>
      </c>
      <c r="O397" s="97">
        <v>0</v>
      </c>
      <c r="P397" s="97">
        <v>0</v>
      </c>
      <c r="Q397" s="97">
        <v>0</v>
      </c>
      <c r="R397" s="97">
        <v>3158.84837220387</v>
      </c>
      <c r="S397" s="97">
        <v>0</v>
      </c>
      <c r="T397" s="97">
        <v>0</v>
      </c>
      <c r="U397" s="97">
        <v>6632.4050641395597</v>
      </c>
      <c r="V397" s="97">
        <v>182.76967557034001</v>
      </c>
      <c r="W397" s="97">
        <v>0</v>
      </c>
      <c r="X397" s="347">
        <v>18974.479813425718</v>
      </c>
      <c r="Y397" s="97">
        <v>0</v>
      </c>
      <c r="Z397" s="97">
        <v>0</v>
      </c>
      <c r="AA397" s="97">
        <v>0</v>
      </c>
      <c r="AB397" s="97">
        <v>0</v>
      </c>
      <c r="AC397" s="97">
        <v>592.99655362296005</v>
      </c>
      <c r="AD397" s="97">
        <v>0</v>
      </c>
      <c r="AE397" s="97">
        <v>0</v>
      </c>
      <c r="AF397" s="97">
        <v>0</v>
      </c>
      <c r="AG397" s="97">
        <v>472.88918929775002</v>
      </c>
      <c r="AH397" s="69">
        <v>34031.062863801613</v>
      </c>
    </row>
    <row r="398" spans="4:34">
      <c r="D398" s="2">
        <v>2019</v>
      </c>
      <c r="E398" s="2">
        <v>3</v>
      </c>
      <c r="F398" s="2">
        <v>2019</v>
      </c>
      <c r="G398" s="2">
        <v>2019</v>
      </c>
      <c r="H398" s="97">
        <v>657.10430130581005</v>
      </c>
      <c r="I398" s="97">
        <v>0</v>
      </c>
      <c r="J398" s="97">
        <v>0</v>
      </c>
      <c r="K398" s="97">
        <v>0</v>
      </c>
      <c r="L398" s="97">
        <v>891.70862861054002</v>
      </c>
      <c r="M398" s="97">
        <v>0</v>
      </c>
      <c r="N398" s="97">
        <v>2813.52541152917</v>
      </c>
      <c r="O398" s="97">
        <v>0</v>
      </c>
      <c r="P398" s="97">
        <v>0</v>
      </c>
      <c r="Q398" s="97">
        <v>0</v>
      </c>
      <c r="R398" s="97">
        <v>4976.9112854534897</v>
      </c>
      <c r="S398" s="97">
        <v>0</v>
      </c>
      <c r="T398" s="97">
        <v>0</v>
      </c>
      <c r="U398" s="97">
        <v>20183.44170901</v>
      </c>
      <c r="V398" s="97">
        <v>607.44039233673004</v>
      </c>
      <c r="W398" s="97">
        <v>0</v>
      </c>
      <c r="X398" s="347">
        <v>25157.069625432021</v>
      </c>
      <c r="Y398" s="97">
        <v>0</v>
      </c>
      <c r="Z398" s="97">
        <v>0</v>
      </c>
      <c r="AA398" s="97">
        <v>0</v>
      </c>
      <c r="AB398" s="97">
        <v>0</v>
      </c>
      <c r="AC398" s="97">
        <v>1105.9211655629699</v>
      </c>
      <c r="AD398" s="97">
        <v>0</v>
      </c>
      <c r="AE398" s="97">
        <v>0</v>
      </c>
      <c r="AF398" s="97">
        <v>0</v>
      </c>
      <c r="AG398" s="97">
        <v>1010.7920876885401</v>
      </c>
      <c r="AH398" s="69">
        <v>57403.914606929276</v>
      </c>
    </row>
    <row r="399" spans="4:34">
      <c r="D399" s="2">
        <v>2019</v>
      </c>
      <c r="E399" s="2">
        <v>4</v>
      </c>
      <c r="F399" s="2">
        <v>2019</v>
      </c>
      <c r="G399" s="2">
        <v>2019</v>
      </c>
      <c r="H399" s="97">
        <v>783.25685874221995</v>
      </c>
      <c r="I399" s="97">
        <v>0</v>
      </c>
      <c r="J399" s="97">
        <v>255.9833633497</v>
      </c>
      <c r="K399" s="97">
        <v>0</v>
      </c>
      <c r="L399" s="97">
        <v>1753.37110697092</v>
      </c>
      <c r="M399" s="97">
        <v>0</v>
      </c>
      <c r="N399" s="97">
        <v>3455.6643900492199</v>
      </c>
      <c r="O399" s="97">
        <v>0</v>
      </c>
      <c r="P399" s="97">
        <v>0</v>
      </c>
      <c r="Q399" s="97">
        <v>0</v>
      </c>
      <c r="R399" s="97">
        <v>6760.4722140552503</v>
      </c>
      <c r="S399" s="97">
        <v>0</v>
      </c>
      <c r="T399" s="97">
        <v>626.24404993745998</v>
      </c>
      <c r="U399" s="97">
        <v>20641.851364488299</v>
      </c>
      <c r="V399" s="97">
        <v>2702.5721880291098</v>
      </c>
      <c r="W399" s="97">
        <v>0</v>
      </c>
      <c r="X399" s="347">
        <v>29038.93060723638</v>
      </c>
      <c r="Y399" s="97">
        <v>0</v>
      </c>
      <c r="Z399" s="97">
        <v>0</v>
      </c>
      <c r="AA399" s="97">
        <v>0</v>
      </c>
      <c r="AB399" s="97">
        <v>0</v>
      </c>
      <c r="AC399" s="97">
        <v>1895.6161846244599</v>
      </c>
      <c r="AD399" s="97">
        <v>0</v>
      </c>
      <c r="AE399" s="97">
        <v>0</v>
      </c>
      <c r="AF399" s="97">
        <v>0</v>
      </c>
      <c r="AG399" s="97">
        <v>1339.28240731649</v>
      </c>
      <c r="AH399" s="69">
        <v>69253.244734799518</v>
      </c>
    </row>
    <row r="400" spans="4:34">
      <c r="D400" s="2">
        <v>2019</v>
      </c>
      <c r="E400" s="2">
        <v>5</v>
      </c>
      <c r="F400" s="2">
        <v>2019</v>
      </c>
      <c r="G400" s="2">
        <v>2020</v>
      </c>
      <c r="H400" s="97">
        <v>684.16259132412995</v>
      </c>
      <c r="I400" s="97">
        <v>0</v>
      </c>
      <c r="J400" s="97">
        <v>0</v>
      </c>
      <c r="K400" s="97">
        <v>0</v>
      </c>
      <c r="L400" s="97">
        <v>0</v>
      </c>
      <c r="M400" s="97">
        <v>0</v>
      </c>
      <c r="N400" s="97">
        <v>3999.2357601282702</v>
      </c>
      <c r="O400" s="97">
        <v>0</v>
      </c>
      <c r="P400" s="97">
        <v>0</v>
      </c>
      <c r="Q400" s="97">
        <v>0</v>
      </c>
      <c r="R400" s="97">
        <v>9465.5965020455296</v>
      </c>
      <c r="S400" s="97">
        <v>0</v>
      </c>
      <c r="T400" s="97">
        <v>0</v>
      </c>
      <c r="U400" s="97">
        <v>18231.287420070701</v>
      </c>
      <c r="V400" s="97">
        <v>2023.90537800688</v>
      </c>
      <c r="W400" s="97">
        <v>0</v>
      </c>
      <c r="X400" s="347">
        <v>32623.71039145362</v>
      </c>
      <c r="Y400" s="97">
        <v>0</v>
      </c>
      <c r="Z400" s="97">
        <v>0</v>
      </c>
      <c r="AA400" s="97">
        <v>0</v>
      </c>
      <c r="AB400" s="97">
        <v>0</v>
      </c>
      <c r="AC400" s="97">
        <v>4368.1586965266897</v>
      </c>
      <c r="AD400" s="97">
        <v>0</v>
      </c>
      <c r="AE400" s="97">
        <v>1842.37060377321</v>
      </c>
      <c r="AF400" s="97">
        <v>0</v>
      </c>
      <c r="AG400" s="97">
        <v>1865.55127355379</v>
      </c>
      <c r="AH400" s="69">
        <v>75103.978616882814</v>
      </c>
    </row>
    <row r="401" spans="4:34">
      <c r="D401" s="2">
        <v>2019</v>
      </c>
      <c r="E401" s="2">
        <v>6</v>
      </c>
      <c r="F401" s="2">
        <v>2019</v>
      </c>
      <c r="G401" s="2">
        <v>2020</v>
      </c>
      <c r="H401" s="97">
        <v>675.91966853709005</v>
      </c>
      <c r="I401" s="97">
        <v>0</v>
      </c>
      <c r="J401" s="97">
        <v>0</v>
      </c>
      <c r="K401" s="97">
        <v>0</v>
      </c>
      <c r="L401" s="97">
        <v>0</v>
      </c>
      <c r="M401" s="97">
        <v>0</v>
      </c>
      <c r="N401" s="97">
        <v>4473.2299948372001</v>
      </c>
      <c r="O401" s="97">
        <v>0</v>
      </c>
      <c r="P401" s="97">
        <v>0</v>
      </c>
      <c r="Q401" s="97">
        <v>0</v>
      </c>
      <c r="R401" s="97">
        <v>11112.926140911601</v>
      </c>
      <c r="S401" s="97">
        <v>0</v>
      </c>
      <c r="T401" s="97">
        <v>0</v>
      </c>
      <c r="U401" s="97">
        <v>19979.952544870899</v>
      </c>
      <c r="V401" s="97">
        <v>5781.3593408254901</v>
      </c>
      <c r="W401" s="97">
        <v>0</v>
      </c>
      <c r="X401" s="347">
        <v>34686.774263586049</v>
      </c>
      <c r="Y401" s="97">
        <v>0</v>
      </c>
      <c r="Z401" s="97">
        <v>0</v>
      </c>
      <c r="AA401" s="97">
        <v>0</v>
      </c>
      <c r="AB401" s="97">
        <v>0</v>
      </c>
      <c r="AC401" s="97">
        <v>3423.04833618871</v>
      </c>
      <c r="AD401" s="97">
        <v>0</v>
      </c>
      <c r="AE401" s="97">
        <v>4902.8286361911396</v>
      </c>
      <c r="AF401" s="97">
        <v>0</v>
      </c>
      <c r="AG401" s="97">
        <v>2199.5164318422098</v>
      </c>
      <c r="AH401" s="69">
        <v>87235.555357790392</v>
      </c>
    </row>
    <row r="402" spans="4:34">
      <c r="D402" s="2">
        <v>2019</v>
      </c>
      <c r="E402" s="2">
        <v>7</v>
      </c>
      <c r="F402" s="2">
        <v>2020</v>
      </c>
      <c r="G402" s="2">
        <v>2020</v>
      </c>
      <c r="H402" s="97">
        <v>1054.1653305626601</v>
      </c>
      <c r="I402" s="97">
        <v>0</v>
      </c>
      <c r="J402" s="97">
        <v>0</v>
      </c>
      <c r="K402" s="97">
        <v>0</v>
      </c>
      <c r="L402" s="97">
        <v>0</v>
      </c>
      <c r="M402" s="97">
        <v>0</v>
      </c>
      <c r="N402" s="97">
        <v>7670.8194523051998</v>
      </c>
      <c r="O402" s="97">
        <v>0</v>
      </c>
      <c r="P402" s="97">
        <v>0</v>
      </c>
      <c r="Q402" s="97">
        <v>0</v>
      </c>
      <c r="R402" s="97">
        <v>13308.7305474613</v>
      </c>
      <c r="S402" s="97">
        <v>0</v>
      </c>
      <c r="T402" s="97">
        <v>0</v>
      </c>
      <c r="U402" s="97">
        <v>21367.079710881899</v>
      </c>
      <c r="V402" s="97">
        <v>8789.3009840362101</v>
      </c>
      <c r="W402" s="97">
        <v>0</v>
      </c>
      <c r="X402" s="347">
        <v>36226.357265615785</v>
      </c>
      <c r="Y402" s="97">
        <v>0</v>
      </c>
      <c r="Z402" s="97">
        <v>0</v>
      </c>
      <c r="AA402" s="97">
        <v>0</v>
      </c>
      <c r="AB402" s="97">
        <v>0</v>
      </c>
      <c r="AC402" s="97">
        <v>2934.1825763791799</v>
      </c>
      <c r="AD402" s="97">
        <v>0</v>
      </c>
      <c r="AE402" s="97">
        <v>8844.0646946693996</v>
      </c>
      <c r="AF402" s="97">
        <v>0</v>
      </c>
      <c r="AG402" s="97">
        <v>2431.37893098622</v>
      </c>
      <c r="AH402" s="69">
        <v>102626.07949289786</v>
      </c>
    </row>
    <row r="403" spans="4:34">
      <c r="D403" s="2">
        <v>2019</v>
      </c>
      <c r="E403" s="2">
        <v>8</v>
      </c>
      <c r="F403" s="2">
        <v>2020</v>
      </c>
      <c r="G403" s="2">
        <v>2020</v>
      </c>
      <c r="H403" s="97">
        <v>927.31786226481995</v>
      </c>
      <c r="I403" s="97">
        <v>0</v>
      </c>
      <c r="J403" s="97">
        <v>0</v>
      </c>
      <c r="K403" s="97">
        <v>0</v>
      </c>
      <c r="L403" s="97">
        <v>0</v>
      </c>
      <c r="M403" s="97">
        <v>0</v>
      </c>
      <c r="N403" s="97">
        <v>7737.3767640450196</v>
      </c>
      <c r="O403" s="97">
        <v>0</v>
      </c>
      <c r="P403" s="97">
        <v>0</v>
      </c>
      <c r="Q403" s="97">
        <v>0</v>
      </c>
      <c r="R403" s="97">
        <v>14435.8379409058</v>
      </c>
      <c r="S403" s="97">
        <v>0</v>
      </c>
      <c r="T403" s="97">
        <v>0</v>
      </c>
      <c r="U403" s="97">
        <v>22239.299595408102</v>
      </c>
      <c r="V403" s="97">
        <v>8642.5671300074791</v>
      </c>
      <c r="W403" s="97">
        <v>0</v>
      </c>
      <c r="X403" s="347">
        <v>37661.391394886734</v>
      </c>
      <c r="Y403" s="97">
        <v>0</v>
      </c>
      <c r="Z403" s="97">
        <v>0</v>
      </c>
      <c r="AA403" s="97">
        <v>0</v>
      </c>
      <c r="AB403" s="97">
        <v>0</v>
      </c>
      <c r="AC403" s="97">
        <v>2182.2747597130001</v>
      </c>
      <c r="AD403" s="97">
        <v>0</v>
      </c>
      <c r="AE403" s="97">
        <v>4665.2255041600802</v>
      </c>
      <c r="AF403" s="97">
        <v>0</v>
      </c>
      <c r="AG403" s="97">
        <v>2310.6220918347099</v>
      </c>
      <c r="AH403" s="69">
        <v>100801.91304322575</v>
      </c>
    </row>
    <row r="404" spans="4:34">
      <c r="D404" s="2">
        <v>2019</v>
      </c>
      <c r="E404" s="2">
        <v>9</v>
      </c>
      <c r="F404" s="2">
        <v>2020</v>
      </c>
      <c r="G404" s="2">
        <v>2020</v>
      </c>
      <c r="H404" s="97">
        <v>933.97458071776998</v>
      </c>
      <c r="I404" s="97">
        <v>0</v>
      </c>
      <c r="J404" s="97">
        <v>0</v>
      </c>
      <c r="K404" s="97">
        <v>0</v>
      </c>
      <c r="L404" s="97">
        <v>0</v>
      </c>
      <c r="M404" s="97">
        <v>0</v>
      </c>
      <c r="N404" s="97">
        <v>6732.6763726286299</v>
      </c>
      <c r="O404" s="97">
        <v>0</v>
      </c>
      <c r="P404" s="97">
        <v>0</v>
      </c>
      <c r="Q404" s="97">
        <v>0</v>
      </c>
      <c r="R404" s="97">
        <v>14247.258422672499</v>
      </c>
      <c r="S404" s="97">
        <v>0</v>
      </c>
      <c r="T404" s="97">
        <v>0</v>
      </c>
      <c r="U404" s="97">
        <v>25587.4240727828</v>
      </c>
      <c r="V404" s="97">
        <v>4876.13073714446</v>
      </c>
      <c r="W404" s="97">
        <v>0</v>
      </c>
      <c r="X404" s="347">
        <v>36039.902715176861</v>
      </c>
      <c r="Y404" s="97">
        <v>0</v>
      </c>
      <c r="Z404" s="97">
        <v>0</v>
      </c>
      <c r="AA404" s="97">
        <v>0</v>
      </c>
      <c r="AB404" s="97">
        <v>0</v>
      </c>
      <c r="AC404" s="97">
        <v>2492.1604095140601</v>
      </c>
      <c r="AD404" s="97">
        <v>0</v>
      </c>
      <c r="AE404" s="97">
        <v>7118.95203485195</v>
      </c>
      <c r="AF404" s="97">
        <v>0</v>
      </c>
      <c r="AG404" s="97">
        <v>2161.61803884659</v>
      </c>
      <c r="AH404" s="69">
        <v>100190.09738433562</v>
      </c>
    </row>
    <row r="405" spans="4:34">
      <c r="D405" s="2">
        <v>2019</v>
      </c>
      <c r="E405" s="2">
        <v>10</v>
      </c>
      <c r="F405" s="2">
        <v>2020</v>
      </c>
      <c r="G405" s="2">
        <v>2020</v>
      </c>
      <c r="H405" s="97">
        <v>910.49115728653999</v>
      </c>
      <c r="I405" s="97">
        <v>0</v>
      </c>
      <c r="J405" s="97">
        <v>0</v>
      </c>
      <c r="K405" s="97">
        <v>0</v>
      </c>
      <c r="L405" s="97">
        <v>0</v>
      </c>
      <c r="M405" s="97">
        <v>0</v>
      </c>
      <c r="N405" s="97">
        <v>3850.0656689253701</v>
      </c>
      <c r="O405" s="97">
        <v>0</v>
      </c>
      <c r="P405" s="97">
        <v>0</v>
      </c>
      <c r="Q405" s="97">
        <v>0</v>
      </c>
      <c r="R405" s="97">
        <v>9024.2005411892897</v>
      </c>
      <c r="S405" s="97">
        <v>0</v>
      </c>
      <c r="T405" s="97">
        <v>516.84430233806995</v>
      </c>
      <c r="U405" s="97">
        <v>26879.601679488402</v>
      </c>
      <c r="V405" s="97">
        <v>1770.8852382949301</v>
      </c>
      <c r="W405" s="97">
        <v>0</v>
      </c>
      <c r="X405" s="347">
        <v>33759.164017843781</v>
      </c>
      <c r="Y405" s="97">
        <v>0</v>
      </c>
      <c r="Z405" s="97">
        <v>0</v>
      </c>
      <c r="AA405" s="97">
        <v>0</v>
      </c>
      <c r="AB405" s="97">
        <v>0</v>
      </c>
      <c r="AC405" s="97">
        <v>2997.8724626974799</v>
      </c>
      <c r="AD405" s="97">
        <v>0</v>
      </c>
      <c r="AE405" s="97">
        <v>0</v>
      </c>
      <c r="AF405" s="97">
        <v>0</v>
      </c>
      <c r="AG405" s="97">
        <v>1799.3475213920599</v>
      </c>
      <c r="AH405" s="69">
        <v>81508.472589455909</v>
      </c>
    </row>
    <row r="406" spans="4:34">
      <c r="D406" s="2">
        <v>2019</v>
      </c>
      <c r="E406" s="2">
        <v>11</v>
      </c>
      <c r="F406" s="2">
        <v>2020</v>
      </c>
      <c r="G406" s="2">
        <v>2020</v>
      </c>
      <c r="H406" s="97">
        <v>823.39909086046998</v>
      </c>
      <c r="I406" s="97">
        <v>0</v>
      </c>
      <c r="J406" s="97">
        <v>0</v>
      </c>
      <c r="K406" s="97">
        <v>0</v>
      </c>
      <c r="L406" s="97">
        <v>1238.07341198788</v>
      </c>
      <c r="M406" s="97">
        <v>0</v>
      </c>
      <c r="N406" s="97">
        <v>2806.0307672509698</v>
      </c>
      <c r="O406" s="97">
        <v>0</v>
      </c>
      <c r="P406" s="97">
        <v>0</v>
      </c>
      <c r="Q406" s="97">
        <v>0</v>
      </c>
      <c r="R406" s="97">
        <v>6437.0982271343601</v>
      </c>
      <c r="S406" s="97">
        <v>0</v>
      </c>
      <c r="T406" s="97">
        <v>132.26837376149001</v>
      </c>
      <c r="U406" s="97">
        <v>21727.0434727498</v>
      </c>
      <c r="V406" s="97">
        <v>1718.1885749784001</v>
      </c>
      <c r="W406" s="97">
        <v>0</v>
      </c>
      <c r="X406" s="347">
        <v>28278.732053157259</v>
      </c>
      <c r="Y406" s="97">
        <v>0</v>
      </c>
      <c r="Z406" s="97">
        <v>0</v>
      </c>
      <c r="AA406" s="97">
        <v>0</v>
      </c>
      <c r="AB406" s="97">
        <v>0</v>
      </c>
      <c r="AC406" s="97">
        <v>2630.8471342306202</v>
      </c>
      <c r="AD406" s="97">
        <v>0</v>
      </c>
      <c r="AE406" s="97">
        <v>0</v>
      </c>
      <c r="AF406" s="97">
        <v>0</v>
      </c>
      <c r="AG406" s="97">
        <v>1275.36170472295</v>
      </c>
      <c r="AH406" s="69">
        <v>67067.042810834188</v>
      </c>
    </row>
    <row r="407" spans="4:34">
      <c r="D407" s="2">
        <v>2019</v>
      </c>
      <c r="E407" s="2">
        <v>12</v>
      </c>
      <c r="F407" s="2">
        <v>2020</v>
      </c>
      <c r="G407" s="2">
        <v>2020</v>
      </c>
      <c r="H407" s="97">
        <v>679.54000873842995</v>
      </c>
      <c r="I407" s="97">
        <v>0</v>
      </c>
      <c r="J407" s="97">
        <v>0</v>
      </c>
      <c r="K407" s="97">
        <v>0</v>
      </c>
      <c r="L407" s="97">
        <v>1766.7244529300799</v>
      </c>
      <c r="M407" s="97">
        <v>0</v>
      </c>
      <c r="N407" s="97">
        <v>2435.0842692348501</v>
      </c>
      <c r="O407" s="97">
        <v>0</v>
      </c>
      <c r="P407" s="97">
        <v>0</v>
      </c>
      <c r="Q407" s="97">
        <v>0</v>
      </c>
      <c r="R407" s="97">
        <v>5514.4046265941397</v>
      </c>
      <c r="S407" s="97">
        <v>0</v>
      </c>
      <c r="T407" s="97">
        <v>0</v>
      </c>
      <c r="U407" s="97">
        <v>13397.112829522701</v>
      </c>
      <c r="V407" s="97">
        <v>872.26845331832999</v>
      </c>
      <c r="W407" s="97">
        <v>0</v>
      </c>
      <c r="X407" s="347">
        <v>22099.095524324912</v>
      </c>
      <c r="Y407" s="97">
        <v>0</v>
      </c>
      <c r="Z407" s="97">
        <v>0</v>
      </c>
      <c r="AA407" s="97">
        <v>0</v>
      </c>
      <c r="AB407" s="97">
        <v>0</v>
      </c>
      <c r="AC407" s="97">
        <v>2932.0114739024498</v>
      </c>
      <c r="AD407" s="97">
        <v>0</v>
      </c>
      <c r="AE407" s="97">
        <v>0</v>
      </c>
      <c r="AF407" s="97">
        <v>0</v>
      </c>
      <c r="AG407" s="97">
        <v>950.51874560193005</v>
      </c>
      <c r="AH407" s="69">
        <v>50646.760384167821</v>
      </c>
    </row>
    <row r="408" spans="4:34">
      <c r="D408" s="2">
        <v>2020</v>
      </c>
      <c r="E408" s="2">
        <v>1</v>
      </c>
      <c r="F408" s="2">
        <v>2020</v>
      </c>
      <c r="G408" s="2">
        <v>2020</v>
      </c>
      <c r="H408" s="97">
        <v>578.70545159225003</v>
      </c>
      <c r="I408" s="97">
        <v>0</v>
      </c>
      <c r="J408" s="97">
        <v>0</v>
      </c>
      <c r="K408" s="97">
        <v>0</v>
      </c>
      <c r="L408" s="97">
        <v>656.13867327639002</v>
      </c>
      <c r="M408" s="97">
        <v>0</v>
      </c>
      <c r="N408" s="97">
        <v>2922.5405679468199</v>
      </c>
      <c r="O408" s="97">
        <v>0</v>
      </c>
      <c r="P408" s="97">
        <v>0</v>
      </c>
      <c r="Q408" s="97">
        <v>0</v>
      </c>
      <c r="R408" s="97">
        <v>5667.9756835341204</v>
      </c>
      <c r="S408" s="97">
        <v>0</v>
      </c>
      <c r="T408" s="97">
        <v>0</v>
      </c>
      <c r="U408" s="97">
        <v>8442.1595084709807</v>
      </c>
      <c r="V408" s="97">
        <v>191.14812791068999</v>
      </c>
      <c r="W408" s="97">
        <v>0</v>
      </c>
      <c r="X408" s="347">
        <v>21090.8267487062</v>
      </c>
      <c r="Y408" s="97">
        <v>0</v>
      </c>
      <c r="Z408" s="97">
        <v>0</v>
      </c>
      <c r="AA408" s="97">
        <v>0</v>
      </c>
      <c r="AB408" s="97">
        <v>0</v>
      </c>
      <c r="AC408" s="97">
        <v>979.77253217603004</v>
      </c>
      <c r="AD408" s="97">
        <v>0</v>
      </c>
      <c r="AE408" s="97">
        <v>0</v>
      </c>
      <c r="AF408" s="97">
        <v>0</v>
      </c>
      <c r="AG408" s="97">
        <v>983.13309319820996</v>
      </c>
      <c r="AH408" s="69">
        <v>41512.400386811692</v>
      </c>
    </row>
    <row r="409" spans="4:34">
      <c r="D409" s="2">
        <v>2020</v>
      </c>
      <c r="E409" s="2">
        <v>2</v>
      </c>
      <c r="F409" s="2">
        <v>2020</v>
      </c>
      <c r="G409" s="2">
        <v>2020</v>
      </c>
      <c r="H409" s="97">
        <v>399.94689800829002</v>
      </c>
      <c r="I409" s="97">
        <v>0</v>
      </c>
      <c r="J409" s="97">
        <v>0</v>
      </c>
      <c r="K409" s="97">
        <v>0</v>
      </c>
      <c r="L409" s="97">
        <v>1304.40171356522</v>
      </c>
      <c r="M409" s="97">
        <v>0</v>
      </c>
      <c r="N409" s="97">
        <v>2329.7331505133898</v>
      </c>
      <c r="O409" s="97">
        <v>0</v>
      </c>
      <c r="P409" s="97">
        <v>0</v>
      </c>
      <c r="Q409" s="97">
        <v>0</v>
      </c>
      <c r="R409" s="97">
        <v>3098.11738854535</v>
      </c>
      <c r="S409" s="97">
        <v>0</v>
      </c>
      <c r="T409" s="97">
        <v>0</v>
      </c>
      <c r="U409" s="97">
        <v>5183.0770238304503</v>
      </c>
      <c r="V409" s="97">
        <v>188.37786518735001</v>
      </c>
      <c r="W409" s="97">
        <v>0</v>
      </c>
      <c r="X409" s="347">
        <v>18923.699853371181</v>
      </c>
      <c r="Y409" s="97">
        <v>0</v>
      </c>
      <c r="Z409" s="97">
        <v>0</v>
      </c>
      <c r="AA409" s="97">
        <v>0</v>
      </c>
      <c r="AB409" s="97">
        <v>0</v>
      </c>
      <c r="AC409" s="97">
        <v>602.12118333367005</v>
      </c>
      <c r="AD409" s="97">
        <v>0</v>
      </c>
      <c r="AE409" s="97">
        <v>0</v>
      </c>
      <c r="AF409" s="97">
        <v>0</v>
      </c>
      <c r="AG409" s="97">
        <v>466.26284653394998</v>
      </c>
      <c r="AH409" s="69">
        <v>32495.737922888853</v>
      </c>
    </row>
    <row r="410" spans="4:34">
      <c r="D410" s="2">
        <v>2020</v>
      </c>
      <c r="E410" s="2">
        <v>3</v>
      </c>
      <c r="F410" s="2">
        <v>2020</v>
      </c>
      <c r="G410" s="2">
        <v>2020</v>
      </c>
      <c r="H410" s="97">
        <v>676.47844787656004</v>
      </c>
      <c r="I410" s="97">
        <v>0</v>
      </c>
      <c r="J410" s="97">
        <v>0</v>
      </c>
      <c r="K410" s="97">
        <v>0</v>
      </c>
      <c r="L410" s="97">
        <v>861.88958507648999</v>
      </c>
      <c r="M410" s="97">
        <v>0</v>
      </c>
      <c r="N410" s="97">
        <v>2876.5979930957301</v>
      </c>
      <c r="O410" s="97">
        <v>0</v>
      </c>
      <c r="P410" s="97">
        <v>0</v>
      </c>
      <c r="Q410" s="97">
        <v>0</v>
      </c>
      <c r="R410" s="97">
        <v>4881.2268199987902</v>
      </c>
      <c r="S410" s="97">
        <v>0</v>
      </c>
      <c r="T410" s="97">
        <v>0</v>
      </c>
      <c r="U410" s="97">
        <v>15772.9107272737</v>
      </c>
      <c r="V410" s="97">
        <v>626.07937547560005</v>
      </c>
      <c r="W410" s="97">
        <v>0</v>
      </c>
      <c r="X410" s="347">
        <v>25083.075687912053</v>
      </c>
      <c r="Y410" s="97">
        <v>0</v>
      </c>
      <c r="Z410" s="97">
        <v>0</v>
      </c>
      <c r="AA410" s="97">
        <v>0</v>
      </c>
      <c r="AB410" s="97">
        <v>0</v>
      </c>
      <c r="AC410" s="97">
        <v>1122.93833212718</v>
      </c>
      <c r="AD410" s="97">
        <v>0</v>
      </c>
      <c r="AE410" s="97">
        <v>0</v>
      </c>
      <c r="AF410" s="97">
        <v>0</v>
      </c>
      <c r="AG410" s="97">
        <v>996.62839989962004</v>
      </c>
      <c r="AH410" s="69">
        <v>52897.825368735728</v>
      </c>
    </row>
    <row r="411" spans="4:34">
      <c r="D411" s="2">
        <v>2020</v>
      </c>
      <c r="E411" s="2">
        <v>4</v>
      </c>
      <c r="F411" s="2">
        <v>2020</v>
      </c>
      <c r="G411" s="2">
        <v>2020</v>
      </c>
      <c r="H411" s="97">
        <v>806.35050331835998</v>
      </c>
      <c r="I411" s="97">
        <v>0</v>
      </c>
      <c r="J411" s="97">
        <v>241.01618183863999</v>
      </c>
      <c r="K411" s="97">
        <v>0</v>
      </c>
      <c r="L411" s="97">
        <v>1694.73777351134</v>
      </c>
      <c r="M411" s="97">
        <v>0</v>
      </c>
      <c r="N411" s="97">
        <v>3533.1322079032602</v>
      </c>
      <c r="O411" s="97">
        <v>0</v>
      </c>
      <c r="P411" s="97">
        <v>0</v>
      </c>
      <c r="Q411" s="97">
        <v>0</v>
      </c>
      <c r="R411" s="97">
        <v>6630.4975906550098</v>
      </c>
      <c r="S411" s="97">
        <v>0</v>
      </c>
      <c r="T411" s="97">
        <v>657.08276648139997</v>
      </c>
      <c r="U411" s="97">
        <v>16131.1476759875</v>
      </c>
      <c r="V411" s="97">
        <v>2785.4991683217399</v>
      </c>
      <c r="W411" s="97">
        <v>0</v>
      </c>
      <c r="X411" s="347">
        <v>28950.36131600607</v>
      </c>
      <c r="Y411" s="97">
        <v>0</v>
      </c>
      <c r="Z411" s="97">
        <v>0</v>
      </c>
      <c r="AA411" s="97">
        <v>0</v>
      </c>
      <c r="AB411" s="97">
        <v>0</v>
      </c>
      <c r="AC411" s="97">
        <v>1924.7846437877799</v>
      </c>
      <c r="AD411" s="97">
        <v>0</v>
      </c>
      <c r="AE411" s="97">
        <v>0</v>
      </c>
      <c r="AF411" s="97">
        <v>0</v>
      </c>
      <c r="AG411" s="97">
        <v>1320.51576073362</v>
      </c>
      <c r="AH411" s="69">
        <v>64675.125588544732</v>
      </c>
    </row>
    <row r="412" spans="4:34">
      <c r="D412" s="2">
        <v>2020</v>
      </c>
      <c r="E412" s="2">
        <v>5</v>
      </c>
      <c r="F412" s="2">
        <v>2020</v>
      </c>
      <c r="G412" s="2">
        <v>2021</v>
      </c>
      <c r="H412" s="97">
        <v>704.33452795001006</v>
      </c>
      <c r="I412" s="97">
        <v>0</v>
      </c>
      <c r="J412" s="97">
        <v>0</v>
      </c>
      <c r="K412" s="97">
        <v>0</v>
      </c>
      <c r="L412" s="97">
        <v>0</v>
      </c>
      <c r="M412" s="97">
        <v>0</v>
      </c>
      <c r="N412" s="97">
        <v>4088.8891617470999</v>
      </c>
      <c r="O412" s="97">
        <v>0</v>
      </c>
      <c r="P412" s="97">
        <v>0</v>
      </c>
      <c r="Q412" s="97">
        <v>0</v>
      </c>
      <c r="R412" s="97">
        <v>9319.1115202055498</v>
      </c>
      <c r="S412" s="97">
        <v>0</v>
      </c>
      <c r="T412" s="97">
        <v>0</v>
      </c>
      <c r="U412" s="97">
        <v>14247.345574945901</v>
      </c>
      <c r="V412" s="97">
        <v>2086.0078306775499</v>
      </c>
      <c r="W412" s="97">
        <v>0</v>
      </c>
      <c r="X412" s="347">
        <v>32521.68120725613</v>
      </c>
      <c r="Y412" s="97">
        <v>0</v>
      </c>
      <c r="Z412" s="97">
        <v>0</v>
      </c>
      <c r="AA412" s="97">
        <v>0</v>
      </c>
      <c r="AB412" s="97">
        <v>0</v>
      </c>
      <c r="AC412" s="97">
        <v>4477.4554175358599</v>
      </c>
      <c r="AD412" s="97">
        <v>0</v>
      </c>
      <c r="AE412" s="97">
        <v>1795.50946887391</v>
      </c>
      <c r="AF412" s="97">
        <v>0</v>
      </c>
      <c r="AG412" s="97">
        <v>1839.4103034031</v>
      </c>
      <c r="AH412" s="69">
        <v>71079.745012595115</v>
      </c>
    </row>
    <row r="413" spans="4:34">
      <c r="D413" s="2">
        <v>2020</v>
      </c>
      <c r="E413" s="2">
        <v>6</v>
      </c>
      <c r="F413" s="2">
        <v>2020</v>
      </c>
      <c r="G413" s="2">
        <v>2021</v>
      </c>
      <c r="H413" s="97">
        <v>695.84856978194</v>
      </c>
      <c r="I413" s="97">
        <v>0</v>
      </c>
      <c r="J413" s="97">
        <v>0</v>
      </c>
      <c r="K413" s="97">
        <v>0</v>
      </c>
      <c r="L413" s="97">
        <v>0</v>
      </c>
      <c r="M413" s="97">
        <v>0</v>
      </c>
      <c r="N413" s="97">
        <v>4573.5092254989304</v>
      </c>
      <c r="O413" s="97">
        <v>0</v>
      </c>
      <c r="P413" s="97">
        <v>0</v>
      </c>
      <c r="Q413" s="97">
        <v>0</v>
      </c>
      <c r="R413" s="97">
        <v>10955.633007627501</v>
      </c>
      <c r="S413" s="97">
        <v>0</v>
      </c>
      <c r="T413" s="97">
        <v>0</v>
      </c>
      <c r="U413" s="97">
        <v>15613.8884719909</v>
      </c>
      <c r="V413" s="97">
        <v>5964.1729027739502</v>
      </c>
      <c r="W413" s="97">
        <v>0</v>
      </c>
      <c r="X413" s="347">
        <v>34576.998824227856</v>
      </c>
      <c r="Y413" s="97">
        <v>0</v>
      </c>
      <c r="Z413" s="97">
        <v>0</v>
      </c>
      <c r="AA413" s="97">
        <v>0</v>
      </c>
      <c r="AB413" s="97">
        <v>0</v>
      </c>
      <c r="AC413" s="97">
        <v>3503.6591441053502</v>
      </c>
      <c r="AD413" s="97">
        <v>0</v>
      </c>
      <c r="AE413" s="97">
        <v>4778.1240226686596</v>
      </c>
      <c r="AF413" s="97">
        <v>0</v>
      </c>
      <c r="AG413" s="97">
        <v>2168.6957869176599</v>
      </c>
      <c r="AH413" s="69">
        <v>82830.529955592734</v>
      </c>
    </row>
    <row r="414" spans="4:34">
      <c r="D414" s="2">
        <v>2020</v>
      </c>
      <c r="E414" s="2">
        <v>7</v>
      </c>
      <c r="F414" s="2">
        <v>2021</v>
      </c>
      <c r="G414" s="2">
        <v>2021</v>
      </c>
      <c r="H414" s="97">
        <v>1085.71320972437</v>
      </c>
      <c r="I414" s="97">
        <v>0</v>
      </c>
      <c r="J414" s="97">
        <v>0</v>
      </c>
      <c r="K414" s="97">
        <v>0</v>
      </c>
      <c r="L414" s="97">
        <v>0</v>
      </c>
      <c r="M414" s="97">
        <v>0</v>
      </c>
      <c r="N414" s="97">
        <v>7872.0054249291397</v>
      </c>
      <c r="O414" s="97">
        <v>0</v>
      </c>
      <c r="P414" s="97">
        <v>0</v>
      </c>
      <c r="Q414" s="97">
        <v>0</v>
      </c>
      <c r="R414" s="97">
        <v>13143.0556815538</v>
      </c>
      <c r="S414" s="97">
        <v>0</v>
      </c>
      <c r="T414" s="97">
        <v>0</v>
      </c>
      <c r="U414" s="97">
        <v>16705.078805634199</v>
      </c>
      <c r="V414" s="97">
        <v>9072.9629883132602</v>
      </c>
      <c r="W414" s="97">
        <v>0</v>
      </c>
      <c r="X414" s="347">
        <v>36006.115557126643</v>
      </c>
      <c r="Y414" s="97">
        <v>0</v>
      </c>
      <c r="Z414" s="97">
        <v>0</v>
      </c>
      <c r="AA414" s="97">
        <v>0</v>
      </c>
      <c r="AB414" s="97">
        <v>0</v>
      </c>
      <c r="AC414" s="97">
        <v>2997.48526926159</v>
      </c>
      <c r="AD414" s="97">
        <v>0</v>
      </c>
      <c r="AE414" s="97">
        <v>8622.8206489588301</v>
      </c>
      <c r="AF414" s="97">
        <v>0</v>
      </c>
      <c r="AG414" s="97">
        <v>2398.3403383260902</v>
      </c>
      <c r="AH414" s="69">
        <v>97903.577923827921</v>
      </c>
    </row>
    <row r="415" spans="4:34">
      <c r="D415" s="2">
        <v>2020</v>
      </c>
      <c r="E415" s="2">
        <v>8</v>
      </c>
      <c r="F415" s="2">
        <v>2021</v>
      </c>
      <c r="G415" s="2">
        <v>2021</v>
      </c>
      <c r="H415" s="97">
        <v>955.06959248688997</v>
      </c>
      <c r="I415" s="97">
        <v>0</v>
      </c>
      <c r="J415" s="97">
        <v>0</v>
      </c>
      <c r="K415" s="97">
        <v>0</v>
      </c>
      <c r="L415" s="97">
        <v>0</v>
      </c>
      <c r="M415" s="97">
        <v>0</v>
      </c>
      <c r="N415" s="97">
        <v>7941.1118978976001</v>
      </c>
      <c r="O415" s="97">
        <v>0</v>
      </c>
      <c r="P415" s="97">
        <v>0</v>
      </c>
      <c r="Q415" s="97">
        <v>0</v>
      </c>
      <c r="R415" s="97">
        <v>14237.6755862721</v>
      </c>
      <c r="S415" s="97">
        <v>0</v>
      </c>
      <c r="T415" s="97">
        <v>0</v>
      </c>
      <c r="U415" s="97">
        <v>17386.992389708699</v>
      </c>
      <c r="V415" s="97">
        <v>8920.8192247602092</v>
      </c>
      <c r="W415" s="97">
        <v>0</v>
      </c>
      <c r="X415" s="347">
        <v>37431.609948857375</v>
      </c>
      <c r="Y415" s="97">
        <v>0</v>
      </c>
      <c r="Z415" s="97">
        <v>0</v>
      </c>
      <c r="AA415" s="97">
        <v>0</v>
      </c>
      <c r="AB415" s="97">
        <v>0</v>
      </c>
      <c r="AC415" s="97">
        <v>2219.3854553820202</v>
      </c>
      <c r="AD415" s="97">
        <v>0</v>
      </c>
      <c r="AE415" s="97">
        <v>4548.5197359045897</v>
      </c>
      <c r="AF415" s="97">
        <v>0</v>
      </c>
      <c r="AG415" s="97">
        <v>2279.22439355299</v>
      </c>
      <c r="AH415" s="69">
        <v>95920.408224822459</v>
      </c>
    </row>
    <row r="416" spans="4:34">
      <c r="D416" s="2">
        <v>2020</v>
      </c>
      <c r="E416" s="2">
        <v>9</v>
      </c>
      <c r="F416" s="2">
        <v>2021</v>
      </c>
      <c r="G416" s="2">
        <v>2021</v>
      </c>
      <c r="H416" s="97">
        <v>961.92552575298998</v>
      </c>
      <c r="I416" s="97">
        <v>0</v>
      </c>
      <c r="J416" s="97">
        <v>0</v>
      </c>
      <c r="K416" s="97">
        <v>0</v>
      </c>
      <c r="L416" s="97">
        <v>0</v>
      </c>
      <c r="M416" s="97">
        <v>0</v>
      </c>
      <c r="N416" s="97">
        <v>6906.4755843844496</v>
      </c>
      <c r="O416" s="97">
        <v>0</v>
      </c>
      <c r="P416" s="97">
        <v>0</v>
      </c>
      <c r="Q416" s="97">
        <v>0</v>
      </c>
      <c r="R416" s="97">
        <v>14066.3131834621</v>
      </c>
      <c r="S416" s="97">
        <v>0</v>
      </c>
      <c r="T416" s="97">
        <v>0</v>
      </c>
      <c r="U416" s="97">
        <v>20004.602470375601</v>
      </c>
      <c r="V416" s="97">
        <v>5033.4411965526697</v>
      </c>
      <c r="W416" s="97">
        <v>0</v>
      </c>
      <c r="X416" s="347">
        <v>35820.900508549094</v>
      </c>
      <c r="Y416" s="97">
        <v>0</v>
      </c>
      <c r="Z416" s="97">
        <v>0</v>
      </c>
      <c r="AA416" s="97">
        <v>0</v>
      </c>
      <c r="AB416" s="97">
        <v>0</v>
      </c>
      <c r="AC416" s="97">
        <v>2541.0908323994599</v>
      </c>
      <c r="AD416" s="97">
        <v>0</v>
      </c>
      <c r="AE416" s="97">
        <v>6940.86358753888</v>
      </c>
      <c r="AF416" s="97">
        <v>0</v>
      </c>
      <c r="AG416" s="97">
        <v>2132.2450698856101</v>
      </c>
      <c r="AH416" s="69">
        <v>94407.857958900873</v>
      </c>
    </row>
    <row r="417" spans="4:34">
      <c r="D417" s="2">
        <v>2020</v>
      </c>
      <c r="E417" s="2">
        <v>10</v>
      </c>
      <c r="F417" s="2">
        <v>2021</v>
      </c>
      <c r="G417" s="2">
        <v>2021</v>
      </c>
      <c r="H417" s="97">
        <v>937.73931673089999</v>
      </c>
      <c r="I417" s="97">
        <v>0</v>
      </c>
      <c r="J417" s="97">
        <v>0</v>
      </c>
      <c r="K417" s="97">
        <v>0</v>
      </c>
      <c r="L417" s="97">
        <v>0</v>
      </c>
      <c r="M417" s="97">
        <v>0</v>
      </c>
      <c r="N417" s="97">
        <v>3938.0679573898601</v>
      </c>
      <c r="O417" s="97">
        <v>0</v>
      </c>
      <c r="P417" s="97">
        <v>0</v>
      </c>
      <c r="Q417" s="97">
        <v>0</v>
      </c>
      <c r="R417" s="97">
        <v>8854.5106646995391</v>
      </c>
      <c r="S417" s="97">
        <v>0</v>
      </c>
      <c r="T417" s="97">
        <v>542.52897222528998</v>
      </c>
      <c r="U417" s="97">
        <v>21014.8448171526</v>
      </c>
      <c r="V417" s="97">
        <v>1826.00888237752</v>
      </c>
      <c r="W417" s="97">
        <v>0</v>
      </c>
      <c r="X417" s="347">
        <v>33555.32357505586</v>
      </c>
      <c r="Y417" s="97">
        <v>0</v>
      </c>
      <c r="Z417" s="97">
        <v>0</v>
      </c>
      <c r="AA417" s="97">
        <v>0</v>
      </c>
      <c r="AB417" s="97">
        <v>0</v>
      </c>
      <c r="AC417" s="97">
        <v>3045.3108375240299</v>
      </c>
      <c r="AD417" s="97">
        <v>0</v>
      </c>
      <c r="AE417" s="97">
        <v>0</v>
      </c>
      <c r="AF417" s="97">
        <v>0</v>
      </c>
      <c r="AG417" s="97">
        <v>1774.89723556633</v>
      </c>
      <c r="AH417" s="69">
        <v>75489.232258721924</v>
      </c>
    </row>
    <row r="418" spans="4:34">
      <c r="D418" s="2">
        <v>2020</v>
      </c>
      <c r="E418" s="2">
        <v>11</v>
      </c>
      <c r="F418" s="2">
        <v>2021</v>
      </c>
      <c r="G418" s="2">
        <v>2021</v>
      </c>
      <c r="H418" s="97">
        <v>848.04085649932995</v>
      </c>
      <c r="I418" s="97">
        <v>0</v>
      </c>
      <c r="J418" s="97">
        <v>0</v>
      </c>
      <c r="K418" s="97">
        <v>0</v>
      </c>
      <c r="L418" s="97">
        <v>1197.1864666822901</v>
      </c>
      <c r="M418" s="97">
        <v>0</v>
      </c>
      <c r="N418" s="97">
        <v>2870.1691872818101</v>
      </c>
      <c r="O418" s="97">
        <v>0</v>
      </c>
      <c r="P418" s="97">
        <v>0</v>
      </c>
      <c r="Q418" s="97">
        <v>0</v>
      </c>
      <c r="R418" s="97">
        <v>6316.0558812634899</v>
      </c>
      <c r="S418" s="97">
        <v>0</v>
      </c>
      <c r="T418" s="97">
        <v>138.84147421207999</v>
      </c>
      <c r="U418" s="97">
        <v>16986.503459379201</v>
      </c>
      <c r="V418" s="97">
        <v>1771.6718913592399</v>
      </c>
      <c r="W418" s="97">
        <v>0</v>
      </c>
      <c r="X418" s="347">
        <v>28111.324111508671</v>
      </c>
      <c r="Y418" s="97">
        <v>0</v>
      </c>
      <c r="Z418" s="97">
        <v>0</v>
      </c>
      <c r="AA418" s="97">
        <v>0</v>
      </c>
      <c r="AB418" s="97">
        <v>0</v>
      </c>
      <c r="AC418" s="97">
        <v>2672.4776952427701</v>
      </c>
      <c r="AD418" s="97">
        <v>0</v>
      </c>
      <c r="AE418" s="97">
        <v>0</v>
      </c>
      <c r="AF418" s="97">
        <v>0</v>
      </c>
      <c r="AG418" s="97">
        <v>1258.03155707723</v>
      </c>
      <c r="AH418" s="69">
        <v>62170.302580506112</v>
      </c>
    </row>
    <row r="419" spans="4:34">
      <c r="D419" s="2">
        <v>2020</v>
      </c>
      <c r="E419" s="2">
        <v>12</v>
      </c>
      <c r="F419" s="2">
        <v>2021</v>
      </c>
      <c r="G419" s="2">
        <v>2021</v>
      </c>
      <c r="H419" s="97">
        <v>699.87652091511995</v>
      </c>
      <c r="I419" s="97">
        <v>0</v>
      </c>
      <c r="J419" s="97">
        <v>0</v>
      </c>
      <c r="K419" s="97">
        <v>0</v>
      </c>
      <c r="L419" s="97">
        <v>1708.3789902316901</v>
      </c>
      <c r="M419" s="97">
        <v>0</v>
      </c>
      <c r="N419" s="97">
        <v>2490.7438362978601</v>
      </c>
      <c r="O419" s="97">
        <v>0</v>
      </c>
      <c r="P419" s="97">
        <v>0</v>
      </c>
      <c r="Q419" s="97">
        <v>0</v>
      </c>
      <c r="R419" s="97">
        <v>5410.7124894646204</v>
      </c>
      <c r="S419" s="97">
        <v>0</v>
      </c>
      <c r="T419" s="97">
        <v>0</v>
      </c>
      <c r="U419" s="97">
        <v>10474.0483310488</v>
      </c>
      <c r="V419" s="97">
        <v>899.42019343418997</v>
      </c>
      <c r="W419" s="97">
        <v>0</v>
      </c>
      <c r="X419" s="347">
        <v>21972.76821579571</v>
      </c>
      <c r="Y419" s="97">
        <v>0</v>
      </c>
      <c r="Z419" s="97">
        <v>0</v>
      </c>
      <c r="AA419" s="97">
        <v>0</v>
      </c>
      <c r="AB419" s="97">
        <v>0</v>
      </c>
      <c r="AC419" s="97">
        <v>2978.4076635420702</v>
      </c>
      <c r="AD419" s="97">
        <v>0</v>
      </c>
      <c r="AE419" s="97">
        <v>0</v>
      </c>
      <c r="AF419" s="97">
        <v>0</v>
      </c>
      <c r="AG419" s="97">
        <v>937.60269979289001</v>
      </c>
      <c r="AH419" s="69">
        <v>47571.958940522956</v>
      </c>
    </row>
    <row r="420" spans="4:34">
      <c r="D420" s="2">
        <v>2021</v>
      </c>
      <c r="E420" s="2">
        <v>1</v>
      </c>
      <c r="F420" s="2">
        <v>2021</v>
      </c>
      <c r="G420" s="2">
        <v>2021</v>
      </c>
      <c r="H420" s="97">
        <v>597.84379697252996</v>
      </c>
      <c r="I420" s="97">
        <v>0</v>
      </c>
      <c r="J420" s="97">
        <v>0</v>
      </c>
      <c r="K420" s="97">
        <v>0</v>
      </c>
      <c r="L420" s="97">
        <v>673.43823967978994</v>
      </c>
      <c r="M420" s="97">
        <v>0</v>
      </c>
      <c r="N420" s="97">
        <v>3070.33678211395</v>
      </c>
      <c r="O420" s="97">
        <v>0</v>
      </c>
      <c r="P420" s="97">
        <v>0</v>
      </c>
      <c r="Q420" s="97">
        <v>0</v>
      </c>
      <c r="R420" s="97">
        <v>5896.1128458768699</v>
      </c>
      <c r="S420" s="97">
        <v>0</v>
      </c>
      <c r="T420" s="97">
        <v>0</v>
      </c>
      <c r="U420" s="97">
        <v>8763.0128195837406</v>
      </c>
      <c r="V420" s="97">
        <v>195.18084236975</v>
      </c>
      <c r="W420" s="97">
        <v>0</v>
      </c>
      <c r="X420" s="347">
        <v>21401.453966661658</v>
      </c>
      <c r="Y420" s="97">
        <v>0</v>
      </c>
      <c r="Z420" s="97">
        <v>0</v>
      </c>
      <c r="AA420" s="97">
        <v>0</v>
      </c>
      <c r="AB420" s="97">
        <v>0</v>
      </c>
      <c r="AC420" s="97">
        <v>1012.27480577228</v>
      </c>
      <c r="AD420" s="97">
        <v>0</v>
      </c>
      <c r="AE420" s="97">
        <v>0</v>
      </c>
      <c r="AF420" s="97">
        <v>0</v>
      </c>
      <c r="AG420" s="97">
        <v>1023.56521781166</v>
      </c>
      <c r="AH420" s="69">
        <v>42633.219316842224</v>
      </c>
    </row>
    <row r="421" spans="4:34">
      <c r="D421" s="2">
        <v>2021</v>
      </c>
      <c r="E421" s="2">
        <v>2</v>
      </c>
      <c r="F421" s="2">
        <v>2021</v>
      </c>
      <c r="G421" s="2">
        <v>2021</v>
      </c>
      <c r="H421" s="97">
        <v>413.17352624686998</v>
      </c>
      <c r="I421" s="97">
        <v>0</v>
      </c>
      <c r="J421" s="97">
        <v>0</v>
      </c>
      <c r="K421" s="97">
        <v>0</v>
      </c>
      <c r="L421" s="97">
        <v>1338.79319966349</v>
      </c>
      <c r="M421" s="97">
        <v>0</v>
      </c>
      <c r="N421" s="97">
        <v>2447.5504165736002</v>
      </c>
      <c r="O421" s="97">
        <v>0</v>
      </c>
      <c r="P421" s="97">
        <v>0</v>
      </c>
      <c r="Q421" s="97">
        <v>0</v>
      </c>
      <c r="R421" s="97">
        <v>3222.8172371492801</v>
      </c>
      <c r="S421" s="97">
        <v>0</v>
      </c>
      <c r="T421" s="97">
        <v>0</v>
      </c>
      <c r="U421" s="97">
        <v>5380.0654156252103</v>
      </c>
      <c r="V421" s="97">
        <v>192.35213450932</v>
      </c>
      <c r="W421" s="97">
        <v>0</v>
      </c>
      <c r="X421" s="347">
        <v>19200.032789188899</v>
      </c>
      <c r="Y421" s="97">
        <v>0</v>
      </c>
      <c r="Z421" s="97">
        <v>0</v>
      </c>
      <c r="AA421" s="97">
        <v>0</v>
      </c>
      <c r="AB421" s="97">
        <v>0</v>
      </c>
      <c r="AC421" s="97">
        <v>622.09552104585998</v>
      </c>
      <c r="AD421" s="97">
        <v>0</v>
      </c>
      <c r="AE421" s="97">
        <v>0</v>
      </c>
      <c r="AF421" s="97">
        <v>0</v>
      </c>
      <c r="AG421" s="97">
        <v>485.43827419894001</v>
      </c>
      <c r="AH421" s="69">
        <v>33302.31851420147</v>
      </c>
    </row>
    <row r="422" spans="4:34">
      <c r="D422" s="2">
        <v>2021</v>
      </c>
      <c r="E422" s="2">
        <v>3</v>
      </c>
      <c r="F422" s="2">
        <v>2021</v>
      </c>
      <c r="G422" s="2">
        <v>2021</v>
      </c>
      <c r="H422" s="97">
        <v>698.85024019707998</v>
      </c>
      <c r="I422" s="97">
        <v>0</v>
      </c>
      <c r="J422" s="97">
        <v>0</v>
      </c>
      <c r="K422" s="97">
        <v>0</v>
      </c>
      <c r="L422" s="97">
        <v>884.61392173990998</v>
      </c>
      <c r="M422" s="97">
        <v>0</v>
      </c>
      <c r="N422" s="97">
        <v>3022.0708387845798</v>
      </c>
      <c r="O422" s="97">
        <v>0</v>
      </c>
      <c r="P422" s="97">
        <v>0</v>
      </c>
      <c r="Q422" s="97">
        <v>0</v>
      </c>
      <c r="R422" s="97">
        <v>5077.6971821954603</v>
      </c>
      <c r="S422" s="97">
        <v>0</v>
      </c>
      <c r="T422" s="97">
        <v>0</v>
      </c>
      <c r="U422" s="97">
        <v>16372.377087469</v>
      </c>
      <c r="V422" s="97">
        <v>639.28797645743998</v>
      </c>
      <c r="W422" s="97">
        <v>0</v>
      </c>
      <c r="X422" s="347">
        <v>25456.879322431101</v>
      </c>
      <c r="Y422" s="97">
        <v>0</v>
      </c>
      <c r="Z422" s="97">
        <v>0</v>
      </c>
      <c r="AA422" s="97">
        <v>0</v>
      </c>
      <c r="AB422" s="97">
        <v>0</v>
      </c>
      <c r="AC422" s="97">
        <v>1160.18988562956</v>
      </c>
      <c r="AD422" s="97">
        <v>0</v>
      </c>
      <c r="AE422" s="97">
        <v>0</v>
      </c>
      <c r="AF422" s="97">
        <v>0</v>
      </c>
      <c r="AG422" s="97">
        <v>1037.61552965534</v>
      </c>
      <c r="AH422" s="69">
        <v>54349.581984559467</v>
      </c>
    </row>
    <row r="423" spans="4:34">
      <c r="D423" s="2">
        <v>2021</v>
      </c>
      <c r="E423" s="2">
        <v>4</v>
      </c>
      <c r="F423" s="2">
        <v>2021</v>
      </c>
      <c r="G423" s="2">
        <v>2021</v>
      </c>
      <c r="H423" s="97">
        <v>833.01728931046</v>
      </c>
      <c r="I423" s="97">
        <v>0</v>
      </c>
      <c r="J423" s="97">
        <v>235.55779036928001</v>
      </c>
      <c r="K423" s="97">
        <v>0</v>
      </c>
      <c r="L423" s="97">
        <v>1739.4207496005299</v>
      </c>
      <c r="M423" s="97">
        <v>0</v>
      </c>
      <c r="N423" s="97">
        <v>3711.8067386205198</v>
      </c>
      <c r="O423" s="97">
        <v>0</v>
      </c>
      <c r="P423" s="97">
        <v>0</v>
      </c>
      <c r="Q423" s="97">
        <v>0</v>
      </c>
      <c r="R423" s="97">
        <v>6897.3764535349001</v>
      </c>
      <c r="S423" s="97">
        <v>0</v>
      </c>
      <c r="T423" s="97">
        <v>677.58061490022999</v>
      </c>
      <c r="U423" s="97">
        <v>16744.2292149819</v>
      </c>
      <c r="V423" s="97">
        <v>2844.2657536635302</v>
      </c>
      <c r="W423" s="97">
        <v>0</v>
      </c>
      <c r="X423" s="347">
        <v>29385.363851578408</v>
      </c>
      <c r="Y423" s="97">
        <v>0</v>
      </c>
      <c r="Z423" s="97">
        <v>0</v>
      </c>
      <c r="AA423" s="97">
        <v>0</v>
      </c>
      <c r="AB423" s="97">
        <v>0</v>
      </c>
      <c r="AC423" s="97">
        <v>1988.6360736368199</v>
      </c>
      <c r="AD423" s="97">
        <v>0</v>
      </c>
      <c r="AE423" s="97">
        <v>0</v>
      </c>
      <c r="AF423" s="97">
        <v>0</v>
      </c>
      <c r="AG423" s="97">
        <v>1374.8230139035199</v>
      </c>
      <c r="AH423" s="69">
        <v>66432.077544100088</v>
      </c>
    </row>
    <row r="424" spans="4:34">
      <c r="D424" s="2">
        <v>2021</v>
      </c>
      <c r="E424" s="2">
        <v>5</v>
      </c>
      <c r="F424" s="2">
        <v>2021</v>
      </c>
      <c r="G424" s="2">
        <v>2022</v>
      </c>
      <c r="H424" s="97">
        <v>727.62754760635005</v>
      </c>
      <c r="I424" s="97">
        <v>0</v>
      </c>
      <c r="J424" s="97">
        <v>0</v>
      </c>
      <c r="K424" s="97">
        <v>0</v>
      </c>
      <c r="L424" s="97">
        <v>0</v>
      </c>
      <c r="M424" s="97">
        <v>0</v>
      </c>
      <c r="N424" s="97">
        <v>4295.6689563146001</v>
      </c>
      <c r="O424" s="97">
        <v>0</v>
      </c>
      <c r="P424" s="97">
        <v>0</v>
      </c>
      <c r="Q424" s="97">
        <v>0</v>
      </c>
      <c r="R424" s="97">
        <v>9688.5364609402695</v>
      </c>
      <c r="S424" s="97">
        <v>0</v>
      </c>
      <c r="T424" s="97">
        <v>0</v>
      </c>
      <c r="U424" s="97">
        <v>14788.831198109399</v>
      </c>
      <c r="V424" s="97">
        <v>2130.0170189046598</v>
      </c>
      <c r="W424" s="97">
        <v>0</v>
      </c>
      <c r="X424" s="347">
        <v>33013.199054515484</v>
      </c>
      <c r="Y424" s="97">
        <v>0</v>
      </c>
      <c r="Z424" s="97">
        <v>0</v>
      </c>
      <c r="AA424" s="97">
        <v>0</v>
      </c>
      <c r="AB424" s="97">
        <v>0</v>
      </c>
      <c r="AC424" s="97">
        <v>4623.7841105035604</v>
      </c>
      <c r="AD424" s="97">
        <v>0</v>
      </c>
      <c r="AE424" s="97">
        <v>1744.53540196159</v>
      </c>
      <c r="AF424" s="97">
        <v>0</v>
      </c>
      <c r="AG424" s="97">
        <v>1915.0575042927901</v>
      </c>
      <c r="AH424" s="69">
        <v>72927.257253148709</v>
      </c>
    </row>
    <row r="425" spans="4:34">
      <c r="D425" s="2">
        <v>2021</v>
      </c>
      <c r="E425" s="2">
        <v>6</v>
      </c>
      <c r="F425" s="2">
        <v>2021</v>
      </c>
      <c r="G425" s="2">
        <v>2022</v>
      </c>
      <c r="H425" s="97">
        <v>718.86095064722997</v>
      </c>
      <c r="I425" s="97">
        <v>0</v>
      </c>
      <c r="J425" s="97">
        <v>0</v>
      </c>
      <c r="K425" s="97">
        <v>0</v>
      </c>
      <c r="L425" s="97">
        <v>0</v>
      </c>
      <c r="M425" s="97">
        <v>0</v>
      </c>
      <c r="N425" s="97">
        <v>4804.7968101438501</v>
      </c>
      <c r="O425" s="97">
        <v>0</v>
      </c>
      <c r="P425" s="97">
        <v>0</v>
      </c>
      <c r="Q425" s="97">
        <v>0</v>
      </c>
      <c r="R425" s="97">
        <v>11387.5951585241</v>
      </c>
      <c r="S425" s="97">
        <v>0</v>
      </c>
      <c r="T425" s="97">
        <v>0</v>
      </c>
      <c r="U425" s="97">
        <v>16207.311021109699</v>
      </c>
      <c r="V425" s="97">
        <v>6142.0076934365998</v>
      </c>
      <c r="W425" s="97">
        <v>0</v>
      </c>
      <c r="X425" s="347">
        <v>35101.041597642179</v>
      </c>
      <c r="Y425" s="97">
        <v>0</v>
      </c>
      <c r="Z425" s="97">
        <v>0</v>
      </c>
      <c r="AA425" s="97">
        <v>0</v>
      </c>
      <c r="AB425" s="97">
        <v>0</v>
      </c>
      <c r="AC425" s="97">
        <v>3618.4242777333998</v>
      </c>
      <c r="AD425" s="97">
        <v>0</v>
      </c>
      <c r="AE425" s="97">
        <v>4642.4742709579996</v>
      </c>
      <c r="AF425" s="97">
        <v>0</v>
      </c>
      <c r="AG425" s="97">
        <v>2257.8851132784398</v>
      </c>
      <c r="AH425" s="69">
        <v>84880.396893473502</v>
      </c>
    </row>
    <row r="426" spans="4:34">
      <c r="D426" s="2">
        <v>2021</v>
      </c>
      <c r="E426" s="2">
        <v>7</v>
      </c>
      <c r="F426" s="2">
        <v>2022</v>
      </c>
      <c r="G426" s="2">
        <v>2022</v>
      </c>
      <c r="H426" s="97">
        <v>1081.82176874117</v>
      </c>
      <c r="I426" s="97">
        <v>0</v>
      </c>
      <c r="J426" s="97">
        <v>0</v>
      </c>
      <c r="K426" s="97">
        <v>0</v>
      </c>
      <c r="L426" s="97">
        <v>0</v>
      </c>
      <c r="M426" s="97">
        <v>0</v>
      </c>
      <c r="N426" s="97">
        <v>7927.1433179425303</v>
      </c>
      <c r="O426" s="97">
        <v>0</v>
      </c>
      <c r="P426" s="97">
        <v>0</v>
      </c>
      <c r="Q426" s="97">
        <v>0</v>
      </c>
      <c r="R426" s="97">
        <v>13173.923810657499</v>
      </c>
      <c r="S426" s="97">
        <v>0</v>
      </c>
      <c r="T426" s="97">
        <v>0</v>
      </c>
      <c r="U426" s="97">
        <v>16724.720266852601</v>
      </c>
      <c r="V426" s="97">
        <v>9028.9422867155899</v>
      </c>
      <c r="W426" s="97">
        <v>0</v>
      </c>
      <c r="X426" s="347">
        <v>36319.531406454662</v>
      </c>
      <c r="Y426" s="97">
        <v>0</v>
      </c>
      <c r="Z426" s="97">
        <v>0</v>
      </c>
      <c r="AA426" s="97">
        <v>0</v>
      </c>
      <c r="AB426" s="97">
        <v>0</v>
      </c>
      <c r="AC426" s="97">
        <v>2986.1854454081899</v>
      </c>
      <c r="AD426" s="97">
        <v>0</v>
      </c>
      <c r="AE426" s="97">
        <v>8080.7539040353104</v>
      </c>
      <c r="AF426" s="97">
        <v>0</v>
      </c>
      <c r="AG426" s="97">
        <v>2408.3769212596198</v>
      </c>
      <c r="AH426" s="69">
        <v>97731.399128067176</v>
      </c>
    </row>
    <row r="427" spans="4:34">
      <c r="D427" s="2">
        <v>2021</v>
      </c>
      <c r="E427" s="2">
        <v>8</v>
      </c>
      <c r="F427" s="2">
        <v>2022</v>
      </c>
      <c r="G427" s="2">
        <v>2022</v>
      </c>
      <c r="H427" s="97">
        <v>951.64640768933998</v>
      </c>
      <c r="I427" s="97">
        <v>0</v>
      </c>
      <c r="J427" s="97">
        <v>0</v>
      </c>
      <c r="K427" s="97">
        <v>0</v>
      </c>
      <c r="L427" s="97">
        <v>0</v>
      </c>
      <c r="M427" s="97">
        <v>0</v>
      </c>
      <c r="N427" s="97">
        <v>7995.1996511057996</v>
      </c>
      <c r="O427" s="97">
        <v>0</v>
      </c>
      <c r="P427" s="97">
        <v>0</v>
      </c>
      <c r="Q427" s="97">
        <v>0</v>
      </c>
      <c r="R427" s="97">
        <v>14273.940318389599</v>
      </c>
      <c r="S427" s="97">
        <v>0</v>
      </c>
      <c r="T427" s="97">
        <v>0</v>
      </c>
      <c r="U427" s="97">
        <v>17407.435629797601</v>
      </c>
      <c r="V427" s="97">
        <v>8871.2981876405793</v>
      </c>
      <c r="W427" s="97">
        <v>0</v>
      </c>
      <c r="X427" s="347">
        <v>37758.349162995619</v>
      </c>
      <c r="Y427" s="97">
        <v>0</v>
      </c>
      <c r="Z427" s="97">
        <v>0</v>
      </c>
      <c r="AA427" s="97">
        <v>0</v>
      </c>
      <c r="AB427" s="97">
        <v>0</v>
      </c>
      <c r="AC427" s="97">
        <v>2211.5195175065601</v>
      </c>
      <c r="AD427" s="97">
        <v>0</v>
      </c>
      <c r="AE427" s="97">
        <v>4262.5806693463901</v>
      </c>
      <c r="AF427" s="97">
        <v>0</v>
      </c>
      <c r="AG427" s="97">
        <v>2288.7624996693198</v>
      </c>
      <c r="AH427" s="69">
        <v>96020.732044140808</v>
      </c>
    </row>
    <row r="428" spans="4:34">
      <c r="D428" s="2">
        <v>2021</v>
      </c>
      <c r="E428" s="2">
        <v>9</v>
      </c>
      <c r="F428" s="2">
        <v>2022</v>
      </c>
      <c r="G428" s="2">
        <v>2022</v>
      </c>
      <c r="H428" s="97">
        <v>958.47776774453996</v>
      </c>
      <c r="I428" s="97">
        <v>0</v>
      </c>
      <c r="J428" s="97">
        <v>0</v>
      </c>
      <c r="K428" s="97">
        <v>0</v>
      </c>
      <c r="L428" s="97">
        <v>0</v>
      </c>
      <c r="M428" s="97">
        <v>0</v>
      </c>
      <c r="N428" s="97">
        <v>6960.1616415785702</v>
      </c>
      <c r="O428" s="97">
        <v>0</v>
      </c>
      <c r="P428" s="97">
        <v>0</v>
      </c>
      <c r="Q428" s="97">
        <v>0</v>
      </c>
      <c r="R428" s="97">
        <v>14099.8988824763</v>
      </c>
      <c r="S428" s="97">
        <v>0</v>
      </c>
      <c r="T428" s="97">
        <v>0</v>
      </c>
      <c r="U428" s="97">
        <v>20028.123438350802</v>
      </c>
      <c r="V428" s="97">
        <v>5008.4680378417397</v>
      </c>
      <c r="W428" s="97">
        <v>0</v>
      </c>
      <c r="X428" s="347">
        <v>36132.585247832161</v>
      </c>
      <c r="Y428" s="97">
        <v>0</v>
      </c>
      <c r="Z428" s="97">
        <v>0</v>
      </c>
      <c r="AA428" s="97">
        <v>0</v>
      </c>
      <c r="AB428" s="97">
        <v>0</v>
      </c>
      <c r="AC428" s="97">
        <v>2531.7543380788202</v>
      </c>
      <c r="AD428" s="97">
        <v>0</v>
      </c>
      <c r="AE428" s="97">
        <v>6504.5317322184701</v>
      </c>
      <c r="AF428" s="97">
        <v>0</v>
      </c>
      <c r="AG428" s="97">
        <v>2141.1680964204802</v>
      </c>
      <c r="AH428" s="69">
        <v>94365.169182541897</v>
      </c>
    </row>
    <row r="429" spans="4:34">
      <c r="D429" s="2">
        <v>2021</v>
      </c>
      <c r="E429" s="2">
        <v>10</v>
      </c>
      <c r="F429" s="2">
        <v>2022</v>
      </c>
      <c r="G429" s="2">
        <v>2022</v>
      </c>
      <c r="H429" s="97">
        <v>934.37824754982</v>
      </c>
      <c r="I429" s="97">
        <v>0</v>
      </c>
      <c r="J429" s="97">
        <v>0</v>
      </c>
      <c r="K429" s="97">
        <v>0</v>
      </c>
      <c r="L429" s="97">
        <v>0</v>
      </c>
      <c r="M429" s="97">
        <v>0</v>
      </c>
      <c r="N429" s="97">
        <v>3990.4246425159799</v>
      </c>
      <c r="O429" s="97">
        <v>0</v>
      </c>
      <c r="P429" s="97">
        <v>0</v>
      </c>
      <c r="Q429" s="97">
        <v>0</v>
      </c>
      <c r="R429" s="97">
        <v>8884.0872336788707</v>
      </c>
      <c r="S429" s="97">
        <v>0</v>
      </c>
      <c r="T429" s="97">
        <v>539.60289558973</v>
      </c>
      <c r="U429" s="97">
        <v>21039.553605676701</v>
      </c>
      <c r="V429" s="97">
        <v>1798.37586398907</v>
      </c>
      <c r="W429" s="97">
        <v>0</v>
      </c>
      <c r="X429" s="347">
        <v>33845.833128967839</v>
      </c>
      <c r="Y429" s="97">
        <v>0</v>
      </c>
      <c r="Z429" s="97">
        <v>0</v>
      </c>
      <c r="AA429" s="97">
        <v>0</v>
      </c>
      <c r="AB429" s="97">
        <v>0</v>
      </c>
      <c r="AC429" s="97">
        <v>3034.6963093576201</v>
      </c>
      <c r="AD429" s="97">
        <v>0</v>
      </c>
      <c r="AE429" s="97">
        <v>0</v>
      </c>
      <c r="AF429" s="97">
        <v>0</v>
      </c>
      <c r="AG429" s="97">
        <v>1782.3248316495799</v>
      </c>
      <c r="AH429" s="69">
        <v>75849.276758975204</v>
      </c>
    </row>
    <row r="430" spans="4:34">
      <c r="D430" s="2">
        <v>2021</v>
      </c>
      <c r="E430" s="2">
        <v>11</v>
      </c>
      <c r="F430" s="2">
        <v>2022</v>
      </c>
      <c r="G430" s="2">
        <v>2022</v>
      </c>
      <c r="H430" s="97">
        <v>845.00128682765001</v>
      </c>
      <c r="I430" s="97">
        <v>0</v>
      </c>
      <c r="J430" s="97">
        <v>0</v>
      </c>
      <c r="K430" s="97">
        <v>0</v>
      </c>
      <c r="L430" s="97">
        <v>1185.1528801506299</v>
      </c>
      <c r="M430" s="97">
        <v>0</v>
      </c>
      <c r="N430" s="97">
        <v>2908.3281388344899</v>
      </c>
      <c r="O430" s="97">
        <v>0</v>
      </c>
      <c r="P430" s="97">
        <v>0</v>
      </c>
      <c r="Q430" s="97">
        <v>0</v>
      </c>
      <c r="R430" s="97">
        <v>6337.1532935907699</v>
      </c>
      <c r="S430" s="97">
        <v>0</v>
      </c>
      <c r="T430" s="97">
        <v>138.09264638069001</v>
      </c>
      <c r="U430" s="97">
        <v>17006.4758134648</v>
      </c>
      <c r="V430" s="97">
        <v>1744.8611554286999</v>
      </c>
      <c r="W430" s="97">
        <v>0</v>
      </c>
      <c r="X430" s="347">
        <v>28350.951395171171</v>
      </c>
      <c r="Y430" s="97">
        <v>0</v>
      </c>
      <c r="Z430" s="97">
        <v>0</v>
      </c>
      <c r="AA430" s="97">
        <v>0</v>
      </c>
      <c r="AB430" s="97">
        <v>0</v>
      </c>
      <c r="AC430" s="97">
        <v>2663.1626888990199</v>
      </c>
      <c r="AD430" s="97">
        <v>0</v>
      </c>
      <c r="AE430" s="97">
        <v>0</v>
      </c>
      <c r="AF430" s="97">
        <v>0</v>
      </c>
      <c r="AG430" s="97">
        <v>1263.2961718834999</v>
      </c>
      <c r="AH430" s="69">
        <v>62442.47547063142</v>
      </c>
    </row>
    <row r="431" spans="4:34">
      <c r="D431" s="2">
        <v>2021</v>
      </c>
      <c r="E431" s="2">
        <v>12</v>
      </c>
      <c r="F431" s="2">
        <v>2022</v>
      </c>
      <c r="G431" s="2">
        <v>2022</v>
      </c>
      <c r="H431" s="97">
        <v>697.36800563476004</v>
      </c>
      <c r="I431" s="97">
        <v>0</v>
      </c>
      <c r="J431" s="97">
        <v>0</v>
      </c>
      <c r="K431" s="97">
        <v>0</v>
      </c>
      <c r="L431" s="97">
        <v>1691.2071235426199</v>
      </c>
      <c r="M431" s="97">
        <v>0</v>
      </c>
      <c r="N431" s="97">
        <v>2523.85832090754</v>
      </c>
      <c r="O431" s="97">
        <v>0</v>
      </c>
      <c r="P431" s="97">
        <v>0</v>
      </c>
      <c r="Q431" s="97">
        <v>0</v>
      </c>
      <c r="R431" s="97">
        <v>5428.7857989033901</v>
      </c>
      <c r="S431" s="97">
        <v>0</v>
      </c>
      <c r="T431" s="97">
        <v>0</v>
      </c>
      <c r="U431" s="97">
        <v>10486.363484810599</v>
      </c>
      <c r="V431" s="97">
        <v>885.80925485444004</v>
      </c>
      <c r="W431" s="97">
        <v>0</v>
      </c>
      <c r="X431" s="347">
        <v>22155.021566540123</v>
      </c>
      <c r="Y431" s="97">
        <v>0</v>
      </c>
      <c r="Z431" s="97">
        <v>0</v>
      </c>
      <c r="AA431" s="97">
        <v>0</v>
      </c>
      <c r="AB431" s="97">
        <v>0</v>
      </c>
      <c r="AC431" s="97">
        <v>2968.0263285249198</v>
      </c>
      <c r="AD431" s="97">
        <v>0</v>
      </c>
      <c r="AE431" s="97">
        <v>0</v>
      </c>
      <c r="AF431" s="97">
        <v>0</v>
      </c>
      <c r="AG431" s="97">
        <v>941.52638281018005</v>
      </c>
      <c r="AH431" s="69">
        <v>47777.966266528572</v>
      </c>
    </row>
    <row r="432" spans="4:34">
      <c r="D432" s="2">
        <v>2022</v>
      </c>
      <c r="E432" s="2">
        <v>1</v>
      </c>
      <c r="F432" s="2">
        <v>2022</v>
      </c>
      <c r="G432" s="2">
        <v>2022</v>
      </c>
      <c r="H432" s="97">
        <v>595.71299435798005</v>
      </c>
      <c r="I432" s="97">
        <v>0</v>
      </c>
      <c r="J432" s="97">
        <v>0</v>
      </c>
      <c r="K432" s="97">
        <v>0</v>
      </c>
      <c r="L432" s="97">
        <v>662.45819628691004</v>
      </c>
      <c r="M432" s="97">
        <v>0</v>
      </c>
      <c r="N432" s="97">
        <v>3115.4994763217901</v>
      </c>
      <c r="O432" s="97">
        <v>0</v>
      </c>
      <c r="P432" s="97">
        <v>0</v>
      </c>
      <c r="Q432" s="97">
        <v>0</v>
      </c>
      <c r="R432" s="97">
        <v>5915.4628161410701</v>
      </c>
      <c r="S432" s="97">
        <v>0</v>
      </c>
      <c r="T432" s="97">
        <v>0</v>
      </c>
      <c r="U432" s="97">
        <v>8770.2416470317294</v>
      </c>
      <c r="V432" s="97">
        <v>192.31253628339999</v>
      </c>
      <c r="W432" s="97">
        <v>0</v>
      </c>
      <c r="X432" s="347">
        <v>21627.993756178068</v>
      </c>
      <c r="Y432" s="97">
        <v>0</v>
      </c>
      <c r="Z432" s="97">
        <v>0</v>
      </c>
      <c r="AA432" s="97">
        <v>0</v>
      </c>
      <c r="AB432" s="97">
        <v>0</v>
      </c>
      <c r="AC432" s="97">
        <v>1008.74751047732</v>
      </c>
      <c r="AD432" s="97">
        <v>0</v>
      </c>
      <c r="AE432" s="97">
        <v>0</v>
      </c>
      <c r="AF432" s="97">
        <v>0</v>
      </c>
      <c r="AG432" s="97">
        <v>1027.7803511642801</v>
      </c>
      <c r="AH432" s="69">
        <v>42916.209284242541</v>
      </c>
    </row>
    <row r="433" spans="4:34">
      <c r="D433" s="2">
        <v>2022</v>
      </c>
      <c r="E433" s="2">
        <v>2</v>
      </c>
      <c r="F433" s="2">
        <v>2022</v>
      </c>
      <c r="G433" s="2">
        <v>2022</v>
      </c>
      <c r="H433" s="97">
        <v>411.70091545046</v>
      </c>
      <c r="I433" s="97">
        <v>0</v>
      </c>
      <c r="J433" s="97">
        <v>0</v>
      </c>
      <c r="K433" s="97">
        <v>0</v>
      </c>
      <c r="L433" s="97">
        <v>1316.96490634682</v>
      </c>
      <c r="M433" s="97">
        <v>0</v>
      </c>
      <c r="N433" s="97">
        <v>2483.5523208812601</v>
      </c>
      <c r="O433" s="97">
        <v>0</v>
      </c>
      <c r="P433" s="97">
        <v>0</v>
      </c>
      <c r="Q433" s="97">
        <v>0</v>
      </c>
      <c r="R433" s="97">
        <v>3233.39393731359</v>
      </c>
      <c r="S433" s="97">
        <v>0</v>
      </c>
      <c r="T433" s="97">
        <v>0</v>
      </c>
      <c r="U433" s="97">
        <v>5384.5035655342799</v>
      </c>
      <c r="V433" s="97">
        <v>189.52539807639999</v>
      </c>
      <c r="W433" s="97">
        <v>0</v>
      </c>
      <c r="X433" s="347">
        <v>19400.876977963599</v>
      </c>
      <c r="Y433" s="97">
        <v>0</v>
      </c>
      <c r="Z433" s="97">
        <v>0</v>
      </c>
      <c r="AA433" s="97">
        <v>0</v>
      </c>
      <c r="AB433" s="97">
        <v>0</v>
      </c>
      <c r="AC433" s="97">
        <v>619.92781461685001</v>
      </c>
      <c r="AD433" s="97">
        <v>0</v>
      </c>
      <c r="AE433" s="97">
        <v>0</v>
      </c>
      <c r="AF433" s="97">
        <v>0</v>
      </c>
      <c r="AG433" s="97">
        <v>487.43735254256001</v>
      </c>
      <c r="AH433" s="69">
        <v>33527.88318872582</v>
      </c>
    </row>
    <row r="434" spans="4:34">
      <c r="D434" s="2">
        <v>2022</v>
      </c>
      <c r="E434" s="2">
        <v>3</v>
      </c>
      <c r="F434" s="2">
        <v>2022</v>
      </c>
      <c r="G434" s="2">
        <v>2022</v>
      </c>
      <c r="H434" s="97">
        <v>696.35943586569999</v>
      </c>
      <c r="I434" s="97">
        <v>0</v>
      </c>
      <c r="J434" s="97">
        <v>0</v>
      </c>
      <c r="K434" s="97">
        <v>0</v>
      </c>
      <c r="L434" s="97">
        <v>870.19077396728005</v>
      </c>
      <c r="M434" s="97">
        <v>0</v>
      </c>
      <c r="N434" s="97">
        <v>3066.5235717751498</v>
      </c>
      <c r="O434" s="97">
        <v>0</v>
      </c>
      <c r="P434" s="97">
        <v>0</v>
      </c>
      <c r="Q434" s="97">
        <v>0</v>
      </c>
      <c r="R434" s="97">
        <v>5094.3612610647697</v>
      </c>
      <c r="S434" s="97">
        <v>0</v>
      </c>
      <c r="T434" s="97">
        <v>0</v>
      </c>
      <c r="U434" s="97">
        <v>16385.883068952298</v>
      </c>
      <c r="V434" s="97">
        <v>629.89323478332005</v>
      </c>
      <c r="W434" s="97">
        <v>0</v>
      </c>
      <c r="X434" s="347">
        <v>25730.75516551387</v>
      </c>
      <c r="Y434" s="97">
        <v>0</v>
      </c>
      <c r="Z434" s="97">
        <v>0</v>
      </c>
      <c r="AA434" s="97">
        <v>0</v>
      </c>
      <c r="AB434" s="97">
        <v>0</v>
      </c>
      <c r="AC434" s="97">
        <v>1156.1471767707601</v>
      </c>
      <c r="AD434" s="97">
        <v>0</v>
      </c>
      <c r="AE434" s="97">
        <v>0</v>
      </c>
      <c r="AF434" s="97">
        <v>0</v>
      </c>
      <c r="AG434" s="97">
        <v>1041.8885234520501</v>
      </c>
      <c r="AH434" s="69">
        <v>54672.002212145206</v>
      </c>
    </row>
    <row r="435" spans="4:34">
      <c r="D435" s="2">
        <v>2022</v>
      </c>
      <c r="E435" s="2">
        <v>4</v>
      </c>
      <c r="F435" s="2">
        <v>2022</v>
      </c>
      <c r="G435" s="2">
        <v>2022</v>
      </c>
      <c r="H435" s="97">
        <v>830.04829401935001</v>
      </c>
      <c r="I435" s="97">
        <v>0</v>
      </c>
      <c r="J435" s="97">
        <v>221.36027790342001</v>
      </c>
      <c r="K435" s="97">
        <v>0</v>
      </c>
      <c r="L435" s="97">
        <v>1711.06044247249</v>
      </c>
      <c r="M435" s="97">
        <v>0</v>
      </c>
      <c r="N435" s="97">
        <v>3766.4050464255201</v>
      </c>
      <c r="O435" s="97">
        <v>0</v>
      </c>
      <c r="P435" s="97">
        <v>0</v>
      </c>
      <c r="Q435" s="97">
        <v>0</v>
      </c>
      <c r="R435" s="97">
        <v>6920.01238889869</v>
      </c>
      <c r="S435" s="97">
        <v>0</v>
      </c>
      <c r="T435" s="97">
        <v>673.92481772070005</v>
      </c>
      <c r="U435" s="97">
        <v>16758.041946543199</v>
      </c>
      <c r="V435" s="97">
        <v>2802.4674671443599</v>
      </c>
      <c r="W435" s="97">
        <v>0</v>
      </c>
      <c r="X435" s="347">
        <v>29705.094059565748</v>
      </c>
      <c r="Y435" s="97">
        <v>0</v>
      </c>
      <c r="Z435" s="97">
        <v>0</v>
      </c>
      <c r="AA435" s="97">
        <v>0</v>
      </c>
      <c r="AB435" s="97">
        <v>0</v>
      </c>
      <c r="AC435" s="97">
        <v>1981.7066246117899</v>
      </c>
      <c r="AD435" s="97">
        <v>0</v>
      </c>
      <c r="AE435" s="97">
        <v>0</v>
      </c>
      <c r="AF435" s="97">
        <v>0</v>
      </c>
      <c r="AG435" s="97">
        <v>1380.48465835861</v>
      </c>
      <c r="AH435" s="69">
        <v>66750.606023663873</v>
      </c>
    </row>
    <row r="436" spans="4:34">
      <c r="D436" s="2">
        <v>2022</v>
      </c>
      <c r="E436" s="2">
        <v>5</v>
      </c>
      <c r="F436" s="2">
        <v>2022</v>
      </c>
      <c r="G436" s="2">
        <v>2023</v>
      </c>
      <c r="H436" s="97">
        <v>725.03417674808998</v>
      </c>
      <c r="I436" s="97">
        <v>0</v>
      </c>
      <c r="J436" s="97">
        <v>0</v>
      </c>
      <c r="K436" s="97">
        <v>0</v>
      </c>
      <c r="L436" s="97">
        <v>0</v>
      </c>
      <c r="M436" s="97">
        <v>0</v>
      </c>
      <c r="N436" s="97">
        <v>4358.8555046510201</v>
      </c>
      <c r="O436" s="97">
        <v>0</v>
      </c>
      <c r="P436" s="97">
        <v>0</v>
      </c>
      <c r="Q436" s="97">
        <v>0</v>
      </c>
      <c r="R436" s="97">
        <v>9714.72889815897</v>
      </c>
      <c r="S436" s="97">
        <v>0</v>
      </c>
      <c r="T436" s="97">
        <v>0</v>
      </c>
      <c r="U436" s="97">
        <v>14801.030873162799</v>
      </c>
      <c r="V436" s="97">
        <v>2098.7150698753899</v>
      </c>
      <c r="W436" s="97">
        <v>0</v>
      </c>
      <c r="X436" s="347">
        <v>33375.274364787147</v>
      </c>
      <c r="Y436" s="97">
        <v>0</v>
      </c>
      <c r="Z436" s="97">
        <v>0</v>
      </c>
      <c r="AA436" s="97">
        <v>0</v>
      </c>
      <c r="AB436" s="97">
        <v>0</v>
      </c>
      <c r="AC436" s="97">
        <v>4605.4759337075902</v>
      </c>
      <c r="AD436" s="97">
        <v>0</v>
      </c>
      <c r="AE436" s="97">
        <v>1780.47187920033</v>
      </c>
      <c r="AF436" s="97">
        <v>0</v>
      </c>
      <c r="AG436" s="97">
        <v>1922.94388282348</v>
      </c>
      <c r="AH436" s="69">
        <v>73382.530583114814</v>
      </c>
    </row>
    <row r="437" spans="4:34">
      <c r="D437" s="2">
        <v>2022</v>
      </c>
      <c r="E437" s="2">
        <v>6</v>
      </c>
      <c r="F437" s="2">
        <v>2022</v>
      </c>
      <c r="G437" s="2">
        <v>2023</v>
      </c>
      <c r="H437" s="97">
        <v>716.29882522100002</v>
      </c>
      <c r="I437" s="97">
        <v>0</v>
      </c>
      <c r="J437" s="97">
        <v>0</v>
      </c>
      <c r="K437" s="97">
        <v>0</v>
      </c>
      <c r="L437" s="97">
        <v>0</v>
      </c>
      <c r="M437" s="97">
        <v>0</v>
      </c>
      <c r="N437" s="97">
        <v>4875.4723042236501</v>
      </c>
      <c r="O437" s="97">
        <v>0</v>
      </c>
      <c r="P437" s="97">
        <v>0</v>
      </c>
      <c r="Q437" s="97">
        <v>0</v>
      </c>
      <c r="R437" s="97">
        <v>11416.0702165366</v>
      </c>
      <c r="S437" s="97">
        <v>0</v>
      </c>
      <c r="T437" s="97">
        <v>0</v>
      </c>
      <c r="U437" s="97">
        <v>16220.6808354851</v>
      </c>
      <c r="V437" s="97">
        <v>6101.44097557021</v>
      </c>
      <c r="W437" s="97">
        <v>0</v>
      </c>
      <c r="X437" s="347">
        <v>35487.486787221089</v>
      </c>
      <c r="Y437" s="97">
        <v>0</v>
      </c>
      <c r="Z437" s="97">
        <v>0</v>
      </c>
      <c r="AA437" s="97">
        <v>0</v>
      </c>
      <c r="AB437" s="97">
        <v>0</v>
      </c>
      <c r="AC437" s="97">
        <v>3604.3575045871198</v>
      </c>
      <c r="AD437" s="97">
        <v>0</v>
      </c>
      <c r="AE437" s="97">
        <v>4738.1067074119301</v>
      </c>
      <c r="AF437" s="97">
        <v>0</v>
      </c>
      <c r="AG437" s="97">
        <v>2267.18328664515</v>
      </c>
      <c r="AH437" s="69">
        <v>85427.097442901853</v>
      </c>
    </row>
    <row r="438" spans="4:34">
      <c r="D438" s="2">
        <v>2022</v>
      </c>
      <c r="E438" s="2">
        <v>7</v>
      </c>
      <c r="F438" s="2">
        <v>2023</v>
      </c>
      <c r="G438" s="2">
        <v>2023</v>
      </c>
      <c r="H438" s="97">
        <v>1076.7778769966901</v>
      </c>
      <c r="I438" s="97">
        <v>0</v>
      </c>
      <c r="J438" s="97">
        <v>0</v>
      </c>
      <c r="K438" s="97">
        <v>0</v>
      </c>
      <c r="L438" s="97">
        <v>0</v>
      </c>
      <c r="M438" s="97">
        <v>0</v>
      </c>
      <c r="N438" s="97">
        <v>7981.6665145070001</v>
      </c>
      <c r="O438" s="97">
        <v>0</v>
      </c>
      <c r="P438" s="97">
        <v>0</v>
      </c>
      <c r="Q438" s="97">
        <v>0</v>
      </c>
      <c r="R438" s="97">
        <v>13189.726592901599</v>
      </c>
      <c r="S438" s="97">
        <v>0</v>
      </c>
      <c r="T438" s="97">
        <v>0</v>
      </c>
      <c r="U438" s="97">
        <v>16720.067916245302</v>
      </c>
      <c r="V438" s="97">
        <v>8975.4851093014895</v>
      </c>
      <c r="W438" s="97">
        <v>0</v>
      </c>
      <c r="X438" s="347">
        <v>36710.790948345471</v>
      </c>
      <c r="Y438" s="97">
        <v>0</v>
      </c>
      <c r="Z438" s="97">
        <v>0</v>
      </c>
      <c r="AA438" s="97">
        <v>0</v>
      </c>
      <c r="AB438" s="97">
        <v>0</v>
      </c>
      <c r="AC438" s="97">
        <v>2971.65168535574</v>
      </c>
      <c r="AD438" s="97">
        <v>0</v>
      </c>
      <c r="AE438" s="97">
        <v>8238.1230471686704</v>
      </c>
      <c r="AF438" s="97">
        <v>0</v>
      </c>
      <c r="AG438" s="97">
        <v>2415.6294183780401</v>
      </c>
      <c r="AH438" s="69">
        <v>98279.919109199996</v>
      </c>
    </row>
    <row r="439" spans="4:34">
      <c r="D439" s="2">
        <v>2022</v>
      </c>
      <c r="E439" s="2">
        <v>8</v>
      </c>
      <c r="F439" s="2">
        <v>2023</v>
      </c>
      <c r="G439" s="2">
        <v>2023</v>
      </c>
      <c r="H439" s="97">
        <v>947.20944626178004</v>
      </c>
      <c r="I439" s="97">
        <v>0</v>
      </c>
      <c r="J439" s="97">
        <v>0</v>
      </c>
      <c r="K439" s="97">
        <v>0</v>
      </c>
      <c r="L439" s="97">
        <v>0</v>
      </c>
      <c r="M439" s="97">
        <v>0</v>
      </c>
      <c r="N439" s="97">
        <v>8048.5320258741403</v>
      </c>
      <c r="O439" s="97">
        <v>0</v>
      </c>
      <c r="P439" s="97">
        <v>0</v>
      </c>
      <c r="Q439" s="97">
        <v>0</v>
      </c>
      <c r="R439" s="97">
        <v>14293.854376229399</v>
      </c>
      <c r="S439" s="97">
        <v>0</v>
      </c>
      <c r="T439" s="97">
        <v>0</v>
      </c>
      <c r="U439" s="97">
        <v>17402.593366821999</v>
      </c>
      <c r="V439" s="97">
        <v>8812.8813621441095</v>
      </c>
      <c r="W439" s="97">
        <v>0</v>
      </c>
      <c r="X439" s="347">
        <v>38166.029425455272</v>
      </c>
      <c r="Y439" s="97">
        <v>0</v>
      </c>
      <c r="Z439" s="97">
        <v>0</v>
      </c>
      <c r="AA439" s="97">
        <v>0</v>
      </c>
      <c r="AB439" s="97">
        <v>0</v>
      </c>
      <c r="AC439" s="97">
        <v>2201.2547508391099</v>
      </c>
      <c r="AD439" s="97">
        <v>0</v>
      </c>
      <c r="AE439" s="97">
        <v>4345.59256098892</v>
      </c>
      <c r="AF439" s="97">
        <v>0</v>
      </c>
      <c r="AG439" s="97">
        <v>2295.65479434591</v>
      </c>
      <c r="AH439" s="69">
        <v>96513.602108960651</v>
      </c>
    </row>
    <row r="440" spans="4:34">
      <c r="D440" s="2">
        <v>2022</v>
      </c>
      <c r="E440" s="2">
        <v>9</v>
      </c>
      <c r="F440" s="2">
        <v>2023</v>
      </c>
      <c r="G440" s="2">
        <v>2023</v>
      </c>
      <c r="H440" s="97">
        <v>954.00895574641004</v>
      </c>
      <c r="I440" s="97">
        <v>0</v>
      </c>
      <c r="J440" s="97">
        <v>0</v>
      </c>
      <c r="K440" s="97">
        <v>0</v>
      </c>
      <c r="L440" s="97">
        <v>0</v>
      </c>
      <c r="M440" s="97">
        <v>0</v>
      </c>
      <c r="N440" s="97">
        <v>7013.7767285472501</v>
      </c>
      <c r="O440" s="97">
        <v>0</v>
      </c>
      <c r="P440" s="97">
        <v>0</v>
      </c>
      <c r="Q440" s="97">
        <v>0</v>
      </c>
      <c r="R440" s="97">
        <v>14117.3549934169</v>
      </c>
      <c r="S440" s="97">
        <v>0</v>
      </c>
      <c r="T440" s="97">
        <v>0</v>
      </c>
      <c r="U440" s="97">
        <v>20022.552173136501</v>
      </c>
      <c r="V440" s="97">
        <v>4978.2935879742299</v>
      </c>
      <c r="W440" s="97">
        <v>0</v>
      </c>
      <c r="X440" s="347">
        <v>36521.711239022588</v>
      </c>
      <c r="Y440" s="97">
        <v>0</v>
      </c>
      <c r="Z440" s="97">
        <v>0</v>
      </c>
      <c r="AA440" s="97">
        <v>0</v>
      </c>
      <c r="AB440" s="97">
        <v>0</v>
      </c>
      <c r="AC440" s="97">
        <v>2519.6741835092198</v>
      </c>
      <c r="AD440" s="97">
        <v>0</v>
      </c>
      <c r="AE440" s="97">
        <v>6631.2046388975896</v>
      </c>
      <c r="AF440" s="97">
        <v>0</v>
      </c>
      <c r="AG440" s="97">
        <v>2147.61593077409</v>
      </c>
      <c r="AH440" s="69">
        <v>94906.192431024785</v>
      </c>
    </row>
    <row r="441" spans="4:34">
      <c r="D441" s="2">
        <v>2022</v>
      </c>
      <c r="E441" s="2">
        <v>10</v>
      </c>
      <c r="F441" s="2">
        <v>2023</v>
      </c>
      <c r="G441" s="2">
        <v>2023</v>
      </c>
      <c r="H441" s="97">
        <v>930.02179728674002</v>
      </c>
      <c r="I441" s="97">
        <v>0</v>
      </c>
      <c r="J441" s="97">
        <v>0</v>
      </c>
      <c r="K441" s="97">
        <v>0</v>
      </c>
      <c r="L441" s="97">
        <v>0</v>
      </c>
      <c r="M441" s="97">
        <v>0</v>
      </c>
      <c r="N441" s="97">
        <v>4044.65834989625</v>
      </c>
      <c r="O441" s="97">
        <v>0</v>
      </c>
      <c r="P441" s="97">
        <v>0</v>
      </c>
      <c r="Q441" s="97">
        <v>0</v>
      </c>
      <c r="R441" s="97">
        <v>8903.4191248698899</v>
      </c>
      <c r="S441" s="97">
        <v>0</v>
      </c>
      <c r="T441" s="97">
        <v>536.10000421084999</v>
      </c>
      <c r="U441" s="97">
        <v>21033.7009888057</v>
      </c>
      <c r="V441" s="97">
        <v>1769.99457278052</v>
      </c>
      <c r="W441" s="97">
        <v>0</v>
      </c>
      <c r="X441" s="347">
        <v>34208.861223198488</v>
      </c>
      <c r="Y441" s="97">
        <v>0</v>
      </c>
      <c r="Z441" s="97">
        <v>0</v>
      </c>
      <c r="AA441" s="97">
        <v>0</v>
      </c>
      <c r="AB441" s="97">
        <v>0</v>
      </c>
      <c r="AC441" s="97">
        <v>3020.7886887853201</v>
      </c>
      <c r="AD441" s="97">
        <v>0</v>
      </c>
      <c r="AE441" s="97">
        <v>0</v>
      </c>
      <c r="AF441" s="97">
        <v>0</v>
      </c>
      <c r="AG441" s="97">
        <v>1787.6920586776801</v>
      </c>
      <c r="AH441" s="69">
        <v>76235.236808511443</v>
      </c>
    </row>
    <row r="442" spans="4:34">
      <c r="D442" s="2">
        <v>2022</v>
      </c>
      <c r="E442" s="2">
        <v>11</v>
      </c>
      <c r="F442" s="2">
        <v>2023</v>
      </c>
      <c r="G442" s="2">
        <v>2023</v>
      </c>
      <c r="H442" s="97">
        <v>841.06154819615995</v>
      </c>
      <c r="I442" s="97">
        <v>0</v>
      </c>
      <c r="J442" s="97">
        <v>0</v>
      </c>
      <c r="K442" s="97">
        <v>0</v>
      </c>
      <c r="L442" s="97">
        <v>1164.5446453456</v>
      </c>
      <c r="M442" s="97">
        <v>0</v>
      </c>
      <c r="N442" s="97">
        <v>2947.8551143765999</v>
      </c>
      <c r="O442" s="97">
        <v>0</v>
      </c>
      <c r="P442" s="97">
        <v>0</v>
      </c>
      <c r="Q442" s="97">
        <v>0</v>
      </c>
      <c r="R442" s="97">
        <v>6350.9430228797901</v>
      </c>
      <c r="S442" s="97">
        <v>0</v>
      </c>
      <c r="T442" s="97">
        <v>137.19620282107999</v>
      </c>
      <c r="U442" s="97">
        <v>17001.745086324499</v>
      </c>
      <c r="V442" s="97">
        <v>1717.3244132146101</v>
      </c>
      <c r="W442" s="97">
        <v>0</v>
      </c>
      <c r="X442" s="347">
        <v>28651.268338458962</v>
      </c>
      <c r="Y442" s="97">
        <v>0</v>
      </c>
      <c r="Z442" s="97">
        <v>0</v>
      </c>
      <c r="AA442" s="97">
        <v>0</v>
      </c>
      <c r="AB442" s="97">
        <v>0</v>
      </c>
      <c r="AC442" s="97">
        <v>2650.9577588421598</v>
      </c>
      <c r="AD442" s="97">
        <v>0</v>
      </c>
      <c r="AE442" s="97">
        <v>0</v>
      </c>
      <c r="AF442" s="97">
        <v>0</v>
      </c>
      <c r="AG442" s="97">
        <v>1267.1004152165999</v>
      </c>
      <c r="AH442" s="69">
        <v>62729.996545676062</v>
      </c>
    </row>
    <row r="443" spans="4:34">
      <c r="D443" s="2">
        <v>2022</v>
      </c>
      <c r="E443" s="2">
        <v>12</v>
      </c>
      <c r="F443" s="2">
        <v>2023</v>
      </c>
      <c r="G443" s="2">
        <v>2023</v>
      </c>
      <c r="H443" s="97">
        <v>694.11659322273999</v>
      </c>
      <c r="I443" s="97">
        <v>0</v>
      </c>
      <c r="J443" s="97">
        <v>0</v>
      </c>
      <c r="K443" s="97">
        <v>0</v>
      </c>
      <c r="L443" s="97">
        <v>1661.7992774413799</v>
      </c>
      <c r="M443" s="97">
        <v>0</v>
      </c>
      <c r="N443" s="97">
        <v>2558.1599819856601</v>
      </c>
      <c r="O443" s="97">
        <v>0</v>
      </c>
      <c r="P443" s="97">
        <v>0</v>
      </c>
      <c r="Q443" s="97">
        <v>0</v>
      </c>
      <c r="R443" s="97">
        <v>5440.5989085232304</v>
      </c>
      <c r="S443" s="97">
        <v>0</v>
      </c>
      <c r="T443" s="97">
        <v>0</v>
      </c>
      <c r="U443" s="97">
        <v>10483.446471028101</v>
      </c>
      <c r="V443" s="97">
        <v>871.82974649877997</v>
      </c>
      <c r="W443" s="97">
        <v>0</v>
      </c>
      <c r="X443" s="347">
        <v>22384.626543758881</v>
      </c>
      <c r="Y443" s="97">
        <v>0</v>
      </c>
      <c r="Z443" s="97">
        <v>0</v>
      </c>
      <c r="AA443" s="97">
        <v>0</v>
      </c>
      <c r="AB443" s="97">
        <v>0</v>
      </c>
      <c r="AC443" s="97">
        <v>2954.4242478493502</v>
      </c>
      <c r="AD443" s="97">
        <v>0</v>
      </c>
      <c r="AE443" s="97">
        <v>0</v>
      </c>
      <c r="AF443" s="97">
        <v>0</v>
      </c>
      <c r="AG443" s="97">
        <v>944.36166051026999</v>
      </c>
      <c r="AH443" s="69">
        <v>47993.36343081839</v>
      </c>
    </row>
    <row r="444" spans="4:34">
      <c r="D444" s="2">
        <v>2023</v>
      </c>
      <c r="E444" s="2">
        <v>1</v>
      </c>
      <c r="F444" s="2">
        <v>2023</v>
      </c>
      <c r="G444" s="2">
        <v>2023</v>
      </c>
      <c r="H444" s="97">
        <v>592.97391443353001</v>
      </c>
      <c r="I444" s="97">
        <v>0</v>
      </c>
      <c r="J444" s="97">
        <v>0</v>
      </c>
      <c r="K444" s="97">
        <v>0</v>
      </c>
      <c r="L444" s="97">
        <v>650.85714552786999</v>
      </c>
      <c r="M444" s="97">
        <v>0</v>
      </c>
      <c r="N444" s="97">
        <v>3159.3362556520001</v>
      </c>
      <c r="O444" s="97">
        <v>0</v>
      </c>
      <c r="P444" s="97">
        <v>0</v>
      </c>
      <c r="Q444" s="97">
        <v>0</v>
      </c>
      <c r="R444" s="97">
        <v>5927.9256479451296</v>
      </c>
      <c r="S444" s="97">
        <v>0</v>
      </c>
      <c r="T444" s="97">
        <v>0</v>
      </c>
      <c r="U444" s="97">
        <v>8741.6971366508296</v>
      </c>
      <c r="V444" s="97">
        <v>189.29950966869001</v>
      </c>
      <c r="W444" s="97">
        <v>0</v>
      </c>
      <c r="X444" s="347">
        <v>21840.036218168851</v>
      </c>
      <c r="Y444" s="97">
        <v>0</v>
      </c>
      <c r="Z444" s="97">
        <v>0</v>
      </c>
      <c r="AA444" s="97">
        <v>0</v>
      </c>
      <c r="AB444" s="97">
        <v>0</v>
      </c>
      <c r="AC444" s="97">
        <v>1004.10442428086</v>
      </c>
      <c r="AD444" s="97">
        <v>0</v>
      </c>
      <c r="AE444" s="97">
        <v>0</v>
      </c>
      <c r="AF444" s="97">
        <v>0</v>
      </c>
      <c r="AG444" s="97">
        <v>1030.82210490748</v>
      </c>
      <c r="AH444" s="69">
        <v>43137.052357235239</v>
      </c>
    </row>
    <row r="445" spans="4:34">
      <c r="D445" s="2">
        <v>2023</v>
      </c>
      <c r="E445" s="2">
        <v>2</v>
      </c>
      <c r="F445" s="2">
        <v>2023</v>
      </c>
      <c r="G445" s="2">
        <v>2023</v>
      </c>
      <c r="H445" s="97">
        <v>409.80792046283</v>
      </c>
      <c r="I445" s="97">
        <v>0</v>
      </c>
      <c r="J445" s="97">
        <v>0</v>
      </c>
      <c r="K445" s="97">
        <v>0</v>
      </c>
      <c r="L445" s="97">
        <v>1293.9020522497001</v>
      </c>
      <c r="M445" s="97">
        <v>0</v>
      </c>
      <c r="N445" s="97">
        <v>2518.49725856235</v>
      </c>
      <c r="O445" s="97">
        <v>0</v>
      </c>
      <c r="P445" s="97">
        <v>0</v>
      </c>
      <c r="Q445" s="97">
        <v>0</v>
      </c>
      <c r="R445" s="97">
        <v>3240.2061253113002</v>
      </c>
      <c r="S445" s="97">
        <v>0</v>
      </c>
      <c r="T445" s="97">
        <v>0</v>
      </c>
      <c r="U445" s="97">
        <v>5366.9786187759</v>
      </c>
      <c r="V445" s="97">
        <v>186.55603851407</v>
      </c>
      <c r="W445" s="97">
        <v>0</v>
      </c>
      <c r="X445" s="347">
        <v>19588.784887287671</v>
      </c>
      <c r="Y445" s="97">
        <v>0</v>
      </c>
      <c r="Z445" s="97">
        <v>0</v>
      </c>
      <c r="AA445" s="97">
        <v>0</v>
      </c>
      <c r="AB445" s="97">
        <v>0</v>
      </c>
      <c r="AC445" s="97">
        <v>617.07439664162996</v>
      </c>
      <c r="AD445" s="97">
        <v>0</v>
      </c>
      <c r="AE445" s="97">
        <v>0</v>
      </c>
      <c r="AF445" s="97">
        <v>0</v>
      </c>
      <c r="AG445" s="97">
        <v>488.87994131164999</v>
      </c>
      <c r="AH445" s="69">
        <v>33710.687239117098</v>
      </c>
    </row>
    <row r="446" spans="4:34">
      <c r="D446" s="2">
        <v>2023</v>
      </c>
      <c r="E446" s="2">
        <v>3</v>
      </c>
      <c r="F446" s="2">
        <v>2023</v>
      </c>
      <c r="G446" s="2">
        <v>2023</v>
      </c>
      <c r="H446" s="97">
        <v>693.15758502638005</v>
      </c>
      <c r="I446" s="97">
        <v>0</v>
      </c>
      <c r="J446" s="97">
        <v>0</v>
      </c>
      <c r="K446" s="97">
        <v>0</v>
      </c>
      <c r="L446" s="97">
        <v>854.95188433555995</v>
      </c>
      <c r="M446" s="97">
        <v>0</v>
      </c>
      <c r="N446" s="97">
        <v>3109.6712333775499</v>
      </c>
      <c r="O446" s="97">
        <v>0</v>
      </c>
      <c r="P446" s="97">
        <v>0</v>
      </c>
      <c r="Q446" s="97">
        <v>0</v>
      </c>
      <c r="R446" s="97">
        <v>5105.0941774094599</v>
      </c>
      <c r="S446" s="97">
        <v>0</v>
      </c>
      <c r="T446" s="97">
        <v>0</v>
      </c>
      <c r="U446" s="97">
        <v>16332.5519261872</v>
      </c>
      <c r="V446" s="97">
        <v>620.02448094380998</v>
      </c>
      <c r="W446" s="97">
        <v>0</v>
      </c>
      <c r="X446" s="347">
        <v>25987.257941522112</v>
      </c>
      <c r="Y446" s="97">
        <v>0</v>
      </c>
      <c r="Z446" s="97">
        <v>0</v>
      </c>
      <c r="AA446" s="97">
        <v>0</v>
      </c>
      <c r="AB446" s="97">
        <v>0</v>
      </c>
      <c r="AC446" s="97">
        <v>1150.8256360068001</v>
      </c>
      <c r="AD446" s="97">
        <v>0</v>
      </c>
      <c r="AE446" s="97">
        <v>0</v>
      </c>
      <c r="AF446" s="97">
        <v>0</v>
      </c>
      <c r="AG446" s="97">
        <v>1044.97203084993</v>
      </c>
      <c r="AH446" s="69">
        <v>54898.5068956588</v>
      </c>
    </row>
    <row r="447" spans="4:34">
      <c r="D447" s="2">
        <v>2023</v>
      </c>
      <c r="E447" s="2">
        <v>4</v>
      </c>
      <c r="F447" s="2">
        <v>2023</v>
      </c>
      <c r="G447" s="2">
        <v>2023</v>
      </c>
      <c r="H447" s="97">
        <v>826.23174370065999</v>
      </c>
      <c r="I447" s="97">
        <v>0</v>
      </c>
      <c r="J447" s="97">
        <v>207.04771943</v>
      </c>
      <c r="K447" s="97">
        <v>0</v>
      </c>
      <c r="L447" s="97">
        <v>1681.0961380738599</v>
      </c>
      <c r="M447" s="97">
        <v>0</v>
      </c>
      <c r="N447" s="97">
        <v>3819.4004226543502</v>
      </c>
      <c r="O447" s="97">
        <v>0</v>
      </c>
      <c r="P447" s="97">
        <v>0</v>
      </c>
      <c r="Q447" s="97">
        <v>0</v>
      </c>
      <c r="R447" s="97">
        <v>6934.5916286243601</v>
      </c>
      <c r="S447" s="97">
        <v>0</v>
      </c>
      <c r="T447" s="97">
        <v>669.54838048549004</v>
      </c>
      <c r="U447" s="97">
        <v>16703.499538071599</v>
      </c>
      <c r="V447" s="97">
        <v>2758.5602459690499</v>
      </c>
      <c r="W447" s="97">
        <v>0</v>
      </c>
      <c r="X447" s="347">
        <v>30004.66547584115</v>
      </c>
      <c r="Y447" s="97">
        <v>0</v>
      </c>
      <c r="Z447" s="97">
        <v>0</v>
      </c>
      <c r="AA447" s="97">
        <v>0</v>
      </c>
      <c r="AB447" s="97">
        <v>0</v>
      </c>
      <c r="AC447" s="97">
        <v>1972.5851798710501</v>
      </c>
      <c r="AD447" s="97">
        <v>0</v>
      </c>
      <c r="AE447" s="97">
        <v>0</v>
      </c>
      <c r="AF447" s="97">
        <v>0</v>
      </c>
      <c r="AG447" s="97">
        <v>1384.57025346872</v>
      </c>
      <c r="AH447" s="69">
        <v>66961.796726190281</v>
      </c>
    </row>
    <row r="448" spans="4:34">
      <c r="D448" s="2">
        <v>2023</v>
      </c>
      <c r="E448" s="2">
        <v>5</v>
      </c>
      <c r="F448" s="2">
        <v>2023</v>
      </c>
      <c r="G448" s="2">
        <v>2024</v>
      </c>
      <c r="H448" s="97">
        <v>721.70047985566998</v>
      </c>
      <c r="I448" s="97">
        <v>0</v>
      </c>
      <c r="J448" s="97">
        <v>0</v>
      </c>
      <c r="K448" s="97">
        <v>0</v>
      </c>
      <c r="L448" s="97">
        <v>0</v>
      </c>
      <c r="M448" s="97">
        <v>0</v>
      </c>
      <c r="N448" s="97">
        <v>4420.1869824259002</v>
      </c>
      <c r="O448" s="97">
        <v>0</v>
      </c>
      <c r="P448" s="97">
        <v>0</v>
      </c>
      <c r="Q448" s="97">
        <v>0</v>
      </c>
      <c r="R448" s="97">
        <v>9729.67370295609</v>
      </c>
      <c r="S448" s="97">
        <v>0</v>
      </c>
      <c r="T448" s="97">
        <v>0</v>
      </c>
      <c r="U448" s="97">
        <v>14752.8579497235</v>
      </c>
      <c r="V448" s="97">
        <v>2065.83377942784</v>
      </c>
      <c r="W448" s="97">
        <v>0</v>
      </c>
      <c r="X448" s="347">
        <v>33714.618351921548</v>
      </c>
      <c r="Y448" s="97">
        <v>0</v>
      </c>
      <c r="Z448" s="97">
        <v>0</v>
      </c>
      <c r="AA448" s="97">
        <v>0</v>
      </c>
      <c r="AB448" s="97">
        <v>0</v>
      </c>
      <c r="AC448" s="97">
        <v>4582.14705125604</v>
      </c>
      <c r="AD448" s="97">
        <v>0</v>
      </c>
      <c r="AE448" s="97">
        <v>1814.0659880667299</v>
      </c>
      <c r="AF448" s="97">
        <v>0</v>
      </c>
      <c r="AG448" s="97">
        <v>1928.63490595593</v>
      </c>
      <c r="AH448" s="69">
        <v>73729.719191589247</v>
      </c>
    </row>
    <row r="449" spans="4:34">
      <c r="D449" s="2">
        <v>2023</v>
      </c>
      <c r="E449" s="2">
        <v>6</v>
      </c>
      <c r="F449" s="2">
        <v>2023</v>
      </c>
      <c r="G449" s="2">
        <v>2024</v>
      </c>
      <c r="H449" s="97">
        <v>713.00529335138003</v>
      </c>
      <c r="I449" s="97">
        <v>0</v>
      </c>
      <c r="J449" s="97">
        <v>0</v>
      </c>
      <c r="K449" s="97">
        <v>0</v>
      </c>
      <c r="L449" s="97">
        <v>0</v>
      </c>
      <c r="M449" s="97">
        <v>0</v>
      </c>
      <c r="N449" s="97">
        <v>4944.07286254669</v>
      </c>
      <c r="O449" s="97">
        <v>0</v>
      </c>
      <c r="P449" s="97">
        <v>0</v>
      </c>
      <c r="Q449" s="97">
        <v>0</v>
      </c>
      <c r="R449" s="97">
        <v>11431.353771227299</v>
      </c>
      <c r="S449" s="97">
        <v>0</v>
      </c>
      <c r="T449" s="97">
        <v>0</v>
      </c>
      <c r="U449" s="97">
        <v>16167.887376521499</v>
      </c>
      <c r="V449" s="97">
        <v>6054.7301039652002</v>
      </c>
      <c r="W449" s="97">
        <v>0</v>
      </c>
      <c r="X449" s="347">
        <v>35849.720145245868</v>
      </c>
      <c r="Y449" s="97">
        <v>0</v>
      </c>
      <c r="Z449" s="97">
        <v>0</v>
      </c>
      <c r="AA449" s="97">
        <v>0</v>
      </c>
      <c r="AB449" s="97">
        <v>0</v>
      </c>
      <c r="AC449" s="97">
        <v>3586.3526823203201</v>
      </c>
      <c r="AD449" s="97">
        <v>0</v>
      </c>
      <c r="AE449" s="97">
        <v>4827.5057450540598</v>
      </c>
      <c r="AF449" s="97">
        <v>0</v>
      </c>
      <c r="AG449" s="97">
        <v>2273.8930989516998</v>
      </c>
      <c r="AH449" s="69">
        <v>85848.521079184007</v>
      </c>
    </row>
    <row r="450" spans="4:34">
      <c r="D450" s="2">
        <v>2023</v>
      </c>
      <c r="E450" s="2">
        <v>7</v>
      </c>
      <c r="F450" s="2">
        <v>2024</v>
      </c>
      <c r="G450" s="2">
        <v>2024</v>
      </c>
      <c r="H450" s="97">
        <v>1071.7150766970899</v>
      </c>
      <c r="I450" s="97">
        <v>0</v>
      </c>
      <c r="J450" s="97">
        <v>0</v>
      </c>
      <c r="K450" s="97">
        <v>0</v>
      </c>
      <c r="L450" s="97">
        <v>0</v>
      </c>
      <c r="M450" s="97">
        <v>0</v>
      </c>
      <c r="N450" s="97">
        <v>8038.8696935848802</v>
      </c>
      <c r="O450" s="97">
        <v>0</v>
      </c>
      <c r="P450" s="97">
        <v>0</v>
      </c>
      <c r="Q450" s="97">
        <v>0</v>
      </c>
      <c r="R450" s="97">
        <v>13203.460242199801</v>
      </c>
      <c r="S450" s="97">
        <v>0</v>
      </c>
      <c r="T450" s="97">
        <v>0</v>
      </c>
      <c r="U450" s="97">
        <v>16663.9108854773</v>
      </c>
      <c r="V450" s="97">
        <v>8921.5128101496994</v>
      </c>
      <c r="W450" s="97">
        <v>0</v>
      </c>
      <c r="X450" s="347">
        <v>37082.558917622897</v>
      </c>
      <c r="Y450" s="97">
        <v>0</v>
      </c>
      <c r="Z450" s="97">
        <v>0</v>
      </c>
      <c r="AA450" s="97">
        <v>0</v>
      </c>
      <c r="AB450" s="97">
        <v>0</v>
      </c>
      <c r="AC450" s="97">
        <v>2956.8422287298699</v>
      </c>
      <c r="AD450" s="97">
        <v>0</v>
      </c>
      <c r="AE450" s="97">
        <v>8392.6852754070605</v>
      </c>
      <c r="AF450" s="97">
        <v>0</v>
      </c>
      <c r="AG450" s="97">
        <v>2422.52586823724</v>
      </c>
      <c r="AH450" s="69">
        <v>98754.080998105841</v>
      </c>
    </row>
    <row r="451" spans="4:34">
      <c r="D451" s="2">
        <v>2023</v>
      </c>
      <c r="E451" s="2">
        <v>8</v>
      </c>
      <c r="F451" s="2">
        <v>2024</v>
      </c>
      <c r="G451" s="2">
        <v>2024</v>
      </c>
      <c r="H451" s="97">
        <v>942.75585154112002</v>
      </c>
      <c r="I451" s="97">
        <v>0</v>
      </c>
      <c r="J451" s="97">
        <v>0</v>
      </c>
      <c r="K451" s="97">
        <v>0</v>
      </c>
      <c r="L451" s="97">
        <v>0</v>
      </c>
      <c r="M451" s="97">
        <v>0</v>
      </c>
      <c r="N451" s="97">
        <v>8104.5116563566899</v>
      </c>
      <c r="O451" s="97">
        <v>0</v>
      </c>
      <c r="P451" s="97">
        <v>0</v>
      </c>
      <c r="Q451" s="97">
        <v>0</v>
      </c>
      <c r="R451" s="97">
        <v>14311.491392645999</v>
      </c>
      <c r="S451" s="97">
        <v>0</v>
      </c>
      <c r="T451" s="97">
        <v>0</v>
      </c>
      <c r="U451" s="97">
        <v>17344.143964819701</v>
      </c>
      <c r="V451" s="97">
        <v>8754.1481754465094</v>
      </c>
      <c r="W451" s="97">
        <v>0</v>
      </c>
      <c r="X451" s="347">
        <v>38553.41890311482</v>
      </c>
      <c r="Y451" s="97">
        <v>0</v>
      </c>
      <c r="Z451" s="97">
        <v>0</v>
      </c>
      <c r="AA451" s="97">
        <v>0</v>
      </c>
      <c r="AB451" s="97">
        <v>0</v>
      </c>
      <c r="AC451" s="97">
        <v>2190.7684707465701</v>
      </c>
      <c r="AD451" s="97">
        <v>0</v>
      </c>
      <c r="AE451" s="97">
        <v>4427.1238109347096</v>
      </c>
      <c r="AF451" s="97">
        <v>0</v>
      </c>
      <c r="AG451" s="97">
        <v>2302.2087252025099</v>
      </c>
      <c r="AH451" s="69">
        <v>96930.570950808615</v>
      </c>
    </row>
    <row r="452" spans="4:34">
      <c r="D452" s="2">
        <v>2023</v>
      </c>
      <c r="E452" s="2">
        <v>9</v>
      </c>
      <c r="F452" s="2">
        <v>2024</v>
      </c>
      <c r="G452" s="2">
        <v>2024</v>
      </c>
      <c r="H452" s="97">
        <v>949.52339105368003</v>
      </c>
      <c r="I452" s="97">
        <v>0</v>
      </c>
      <c r="J452" s="97">
        <v>0</v>
      </c>
      <c r="K452" s="97">
        <v>0</v>
      </c>
      <c r="L452" s="97">
        <v>0</v>
      </c>
      <c r="M452" s="97">
        <v>0</v>
      </c>
      <c r="N452" s="97">
        <v>7069.9378274304599</v>
      </c>
      <c r="O452" s="97">
        <v>0</v>
      </c>
      <c r="P452" s="97">
        <v>0</v>
      </c>
      <c r="Q452" s="97">
        <v>0</v>
      </c>
      <c r="R452" s="97">
        <v>14132.5897063784</v>
      </c>
      <c r="S452" s="97">
        <v>0</v>
      </c>
      <c r="T452" s="97">
        <v>0</v>
      </c>
      <c r="U452" s="97">
        <v>19955.303219120698</v>
      </c>
      <c r="V452" s="97">
        <v>4947.85017341804</v>
      </c>
      <c r="W452" s="97">
        <v>0</v>
      </c>
      <c r="X452" s="347">
        <v>36891.449499554328</v>
      </c>
      <c r="Y452" s="97">
        <v>0</v>
      </c>
      <c r="Z452" s="97">
        <v>0</v>
      </c>
      <c r="AA452" s="97">
        <v>0</v>
      </c>
      <c r="AB452" s="97">
        <v>0</v>
      </c>
      <c r="AC452" s="97">
        <v>2507.3518779779001</v>
      </c>
      <c r="AD452" s="97">
        <v>0</v>
      </c>
      <c r="AE452" s="97">
        <v>6755.61814413714</v>
      </c>
      <c r="AF452" s="97">
        <v>0</v>
      </c>
      <c r="AG452" s="97">
        <v>2153.74722122399</v>
      </c>
      <c r="AH452" s="69">
        <v>95363.371060294638</v>
      </c>
    </row>
    <row r="453" spans="4:34">
      <c r="D453" s="2">
        <v>2023</v>
      </c>
      <c r="E453" s="2">
        <v>10</v>
      </c>
      <c r="F453" s="2">
        <v>2024</v>
      </c>
      <c r="G453" s="2">
        <v>2024</v>
      </c>
      <c r="H453" s="97">
        <v>925.64901555103995</v>
      </c>
      <c r="I453" s="97">
        <v>0</v>
      </c>
      <c r="J453" s="97">
        <v>0</v>
      </c>
      <c r="K453" s="97">
        <v>0</v>
      </c>
      <c r="L453" s="97">
        <v>0</v>
      </c>
      <c r="M453" s="97">
        <v>0</v>
      </c>
      <c r="N453" s="97">
        <v>4101.1411111112802</v>
      </c>
      <c r="O453" s="97">
        <v>0</v>
      </c>
      <c r="P453" s="97">
        <v>0</v>
      </c>
      <c r="Q453" s="97">
        <v>0</v>
      </c>
      <c r="R453" s="97">
        <v>8921.2464738045801</v>
      </c>
      <c r="S453" s="97">
        <v>0</v>
      </c>
      <c r="T453" s="97">
        <v>532.56304329657996</v>
      </c>
      <c r="U453" s="97">
        <v>20963.0559292576</v>
      </c>
      <c r="V453" s="97">
        <v>1742.08174241191</v>
      </c>
      <c r="W453" s="97">
        <v>0</v>
      </c>
      <c r="X453" s="347">
        <v>34553.771796394351</v>
      </c>
      <c r="Y453" s="97">
        <v>0</v>
      </c>
      <c r="Z453" s="97">
        <v>0</v>
      </c>
      <c r="AA453" s="97">
        <v>0</v>
      </c>
      <c r="AB453" s="97">
        <v>0</v>
      </c>
      <c r="AC453" s="97">
        <v>3006.5709171611302</v>
      </c>
      <c r="AD453" s="97">
        <v>0</v>
      </c>
      <c r="AE453" s="97">
        <v>0</v>
      </c>
      <c r="AF453" s="97">
        <v>0</v>
      </c>
      <c r="AG453" s="97">
        <v>1792.7957921197999</v>
      </c>
      <c r="AH453" s="69">
        <v>76538.87582110826</v>
      </c>
    </row>
    <row r="454" spans="4:34">
      <c r="D454" s="2">
        <v>2023</v>
      </c>
      <c r="E454" s="2">
        <v>11</v>
      </c>
      <c r="F454" s="2">
        <v>2024</v>
      </c>
      <c r="G454" s="2">
        <v>2024</v>
      </c>
      <c r="H454" s="97">
        <v>837.10704026174005</v>
      </c>
      <c r="I454" s="97">
        <v>0</v>
      </c>
      <c r="J454" s="97">
        <v>0</v>
      </c>
      <c r="K454" s="97">
        <v>0</v>
      </c>
      <c r="L454" s="97">
        <v>1144.0316597091901</v>
      </c>
      <c r="M454" s="97">
        <v>0</v>
      </c>
      <c r="N454" s="97">
        <v>2989.0212604680501</v>
      </c>
      <c r="O454" s="97">
        <v>0</v>
      </c>
      <c r="P454" s="97">
        <v>0</v>
      </c>
      <c r="Q454" s="97">
        <v>0</v>
      </c>
      <c r="R454" s="97">
        <v>6363.6595395061904</v>
      </c>
      <c r="S454" s="97">
        <v>0</v>
      </c>
      <c r="T454" s="97">
        <v>136.29104034551</v>
      </c>
      <c r="U454" s="97">
        <v>16944.641997586801</v>
      </c>
      <c r="V454" s="97">
        <v>1690.2421917371601</v>
      </c>
      <c r="W454" s="97">
        <v>0</v>
      </c>
      <c r="X454" s="347">
        <v>28936.519972450813</v>
      </c>
      <c r="Y454" s="97">
        <v>0</v>
      </c>
      <c r="Z454" s="97">
        <v>0</v>
      </c>
      <c r="AA454" s="97">
        <v>0</v>
      </c>
      <c r="AB454" s="97">
        <v>0</v>
      </c>
      <c r="AC454" s="97">
        <v>2638.4806490924698</v>
      </c>
      <c r="AD454" s="97">
        <v>0</v>
      </c>
      <c r="AE454" s="97">
        <v>0</v>
      </c>
      <c r="AF454" s="97">
        <v>0</v>
      </c>
      <c r="AG454" s="97">
        <v>1270.7178966123899</v>
      </c>
      <c r="AH454" s="69">
        <v>62950.713247770313</v>
      </c>
    </row>
    <row r="455" spans="4:34">
      <c r="D455" s="2">
        <v>2023</v>
      </c>
      <c r="E455" s="2">
        <v>12</v>
      </c>
      <c r="F455" s="2">
        <v>2024</v>
      </c>
      <c r="G455" s="2">
        <v>2024</v>
      </c>
      <c r="H455" s="97">
        <v>690.85299190700005</v>
      </c>
      <c r="I455" s="97">
        <v>0</v>
      </c>
      <c r="J455" s="97">
        <v>0</v>
      </c>
      <c r="K455" s="97">
        <v>0</v>
      </c>
      <c r="L455" s="97">
        <v>1632.5273514186299</v>
      </c>
      <c r="M455" s="97">
        <v>0</v>
      </c>
      <c r="N455" s="97">
        <v>2593.8841215575599</v>
      </c>
      <c r="O455" s="97">
        <v>0</v>
      </c>
      <c r="P455" s="97">
        <v>0</v>
      </c>
      <c r="Q455" s="97">
        <v>0</v>
      </c>
      <c r="R455" s="97">
        <v>5451.4926397736199</v>
      </c>
      <c r="S455" s="97">
        <v>0</v>
      </c>
      <c r="T455" s="97">
        <v>0</v>
      </c>
      <c r="U455" s="97">
        <v>10448.236134025999</v>
      </c>
      <c r="V455" s="97">
        <v>858.08098353726996</v>
      </c>
      <c r="W455" s="97">
        <v>0</v>
      </c>
      <c r="X455" s="347">
        <v>22602.607830750152</v>
      </c>
      <c r="Y455" s="97">
        <v>0</v>
      </c>
      <c r="Z455" s="97">
        <v>0</v>
      </c>
      <c r="AA455" s="97">
        <v>0</v>
      </c>
      <c r="AB455" s="97">
        <v>0</v>
      </c>
      <c r="AC455" s="97">
        <v>2940.5188299057399</v>
      </c>
      <c r="AD455" s="97">
        <v>0</v>
      </c>
      <c r="AE455" s="97">
        <v>0</v>
      </c>
      <c r="AF455" s="97">
        <v>0</v>
      </c>
      <c r="AG455" s="97">
        <v>947.05774575872999</v>
      </c>
      <c r="AH455" s="69">
        <v>48165.2586286347</v>
      </c>
    </row>
    <row r="456" spans="4:34">
      <c r="D456" s="2">
        <v>2024</v>
      </c>
      <c r="E456" s="2">
        <v>1</v>
      </c>
      <c r="F456" s="2">
        <v>2024</v>
      </c>
      <c r="G456" s="2">
        <v>2024</v>
      </c>
      <c r="H456" s="97">
        <v>590.24949523821999</v>
      </c>
      <c r="I456" s="97">
        <v>0</v>
      </c>
      <c r="J456" s="97">
        <v>0</v>
      </c>
      <c r="K456" s="97">
        <v>0</v>
      </c>
      <c r="L456" s="97">
        <v>639.29323182478004</v>
      </c>
      <c r="M456" s="97">
        <v>0</v>
      </c>
      <c r="N456" s="97">
        <v>3205.9272779431599</v>
      </c>
      <c r="O456" s="97">
        <v>0</v>
      </c>
      <c r="P456" s="97">
        <v>0</v>
      </c>
      <c r="Q456" s="97">
        <v>0</v>
      </c>
      <c r="R456" s="97">
        <v>5939.47247960613</v>
      </c>
      <c r="S456" s="97">
        <v>0</v>
      </c>
      <c r="T456" s="97">
        <v>0</v>
      </c>
      <c r="U456" s="97">
        <v>8735.6047087681909</v>
      </c>
      <c r="V456" s="97">
        <v>186.65288850312001</v>
      </c>
      <c r="W456" s="97">
        <v>0</v>
      </c>
      <c r="X456" s="347">
        <v>22050.293267042161</v>
      </c>
      <c r="Y456" s="97">
        <v>0</v>
      </c>
      <c r="Z456" s="97">
        <v>0</v>
      </c>
      <c r="AA456" s="97">
        <v>0</v>
      </c>
      <c r="AB456" s="97">
        <v>0</v>
      </c>
      <c r="AC456" s="97">
        <v>999.39636392149998</v>
      </c>
      <c r="AD456" s="97">
        <v>0</v>
      </c>
      <c r="AE456" s="97">
        <v>0</v>
      </c>
      <c r="AF456" s="97">
        <v>0</v>
      </c>
      <c r="AG456" s="97">
        <v>1033.6820659678301</v>
      </c>
      <c r="AH456" s="69">
        <v>43380.571778815087</v>
      </c>
    </row>
    <row r="457" spans="4:34">
      <c r="D457" s="2">
        <v>2024</v>
      </c>
      <c r="E457" s="2">
        <v>2</v>
      </c>
      <c r="F457" s="2">
        <v>2024</v>
      </c>
      <c r="G457" s="2">
        <v>2024</v>
      </c>
      <c r="H457" s="97">
        <v>407.92505759530002</v>
      </c>
      <c r="I457" s="97">
        <v>0</v>
      </c>
      <c r="J457" s="97">
        <v>0</v>
      </c>
      <c r="K457" s="97">
        <v>0</v>
      </c>
      <c r="L457" s="97">
        <v>1270.91302650838</v>
      </c>
      <c r="M457" s="97">
        <v>0</v>
      </c>
      <c r="N457" s="97">
        <v>2555.63776923258</v>
      </c>
      <c r="O457" s="97">
        <v>0</v>
      </c>
      <c r="P457" s="97">
        <v>0</v>
      </c>
      <c r="Q457" s="97">
        <v>0</v>
      </c>
      <c r="R457" s="97">
        <v>3246.5176273269999</v>
      </c>
      <c r="S457" s="97">
        <v>0</v>
      </c>
      <c r="T457" s="97">
        <v>0</v>
      </c>
      <c r="U457" s="97">
        <v>5363.2381631559601</v>
      </c>
      <c r="V457" s="97">
        <v>183.94777417699001</v>
      </c>
      <c r="W457" s="97">
        <v>0</v>
      </c>
      <c r="X457" s="347">
        <v>19775.006722983038</v>
      </c>
      <c r="Y457" s="97">
        <v>0</v>
      </c>
      <c r="Z457" s="97">
        <v>0</v>
      </c>
      <c r="AA457" s="97">
        <v>0</v>
      </c>
      <c r="AB457" s="97">
        <v>0</v>
      </c>
      <c r="AC457" s="97">
        <v>614.18104866372005</v>
      </c>
      <c r="AD457" s="97">
        <v>0</v>
      </c>
      <c r="AE457" s="97">
        <v>0</v>
      </c>
      <c r="AF457" s="97">
        <v>0</v>
      </c>
      <c r="AG457" s="97">
        <v>490.23631268617999</v>
      </c>
      <c r="AH457" s="69">
        <v>33907.603502329148</v>
      </c>
    </row>
    <row r="458" spans="4:34">
      <c r="D458" s="2">
        <v>2024</v>
      </c>
      <c r="E458" s="2">
        <v>3</v>
      </c>
      <c r="F458" s="2">
        <v>2024</v>
      </c>
      <c r="G458" s="2">
        <v>2024</v>
      </c>
      <c r="H458" s="97">
        <v>689.97287186436995</v>
      </c>
      <c r="I458" s="97">
        <v>0</v>
      </c>
      <c r="J458" s="97">
        <v>0</v>
      </c>
      <c r="K458" s="97">
        <v>0</v>
      </c>
      <c r="L458" s="97">
        <v>839.76177713818004</v>
      </c>
      <c r="M458" s="97">
        <v>0</v>
      </c>
      <c r="N458" s="97">
        <v>3155.5298410180899</v>
      </c>
      <c r="O458" s="97">
        <v>0</v>
      </c>
      <c r="P458" s="97">
        <v>0</v>
      </c>
      <c r="Q458" s="97">
        <v>0</v>
      </c>
      <c r="R458" s="97">
        <v>5115.0382398996098</v>
      </c>
      <c r="S458" s="97">
        <v>0</v>
      </c>
      <c r="T458" s="97">
        <v>0</v>
      </c>
      <c r="U458" s="97">
        <v>16321.169137102401</v>
      </c>
      <c r="V458" s="97">
        <v>611.35583770588005</v>
      </c>
      <c r="W458" s="97">
        <v>0</v>
      </c>
      <c r="X458" s="347">
        <v>26241.79230268384</v>
      </c>
      <c r="Y458" s="97">
        <v>0</v>
      </c>
      <c r="Z458" s="97">
        <v>0</v>
      </c>
      <c r="AA458" s="97">
        <v>0</v>
      </c>
      <c r="AB458" s="97">
        <v>0</v>
      </c>
      <c r="AC458" s="97">
        <v>1145.4296269599399</v>
      </c>
      <c r="AD458" s="97">
        <v>0</v>
      </c>
      <c r="AE458" s="97">
        <v>0</v>
      </c>
      <c r="AF458" s="97">
        <v>0</v>
      </c>
      <c r="AG458" s="97">
        <v>1047.87125012662</v>
      </c>
      <c r="AH458" s="69">
        <v>55167.920884498926</v>
      </c>
    </row>
    <row r="459" spans="4:34">
      <c r="D459" s="2">
        <v>2024</v>
      </c>
      <c r="E459" s="2">
        <v>4</v>
      </c>
      <c r="F459" s="2">
        <v>2024</v>
      </c>
      <c r="G459" s="2">
        <v>2024</v>
      </c>
      <c r="H459" s="97">
        <v>822.43562119420994</v>
      </c>
      <c r="I459" s="97">
        <v>0</v>
      </c>
      <c r="J459" s="97">
        <v>192.84806724825</v>
      </c>
      <c r="K459" s="97">
        <v>0</v>
      </c>
      <c r="L459" s="97">
        <v>1651.2277548182401</v>
      </c>
      <c r="M459" s="97">
        <v>0</v>
      </c>
      <c r="N459" s="97">
        <v>3875.7254719150601</v>
      </c>
      <c r="O459" s="97">
        <v>0</v>
      </c>
      <c r="P459" s="97">
        <v>0</v>
      </c>
      <c r="Q459" s="97">
        <v>0</v>
      </c>
      <c r="R459" s="97">
        <v>6948.0993152805304</v>
      </c>
      <c r="S459" s="97">
        <v>0</v>
      </c>
      <c r="T459" s="97">
        <v>665.15203008666003</v>
      </c>
      <c r="U459" s="97">
        <v>16691.858221204599</v>
      </c>
      <c r="V459" s="97">
        <v>2719.9924549259199</v>
      </c>
      <c r="W459" s="97">
        <v>0</v>
      </c>
      <c r="X459" s="347">
        <v>30302.091203766759</v>
      </c>
      <c r="Y459" s="97">
        <v>0</v>
      </c>
      <c r="Z459" s="97">
        <v>0</v>
      </c>
      <c r="AA459" s="97">
        <v>0</v>
      </c>
      <c r="AB459" s="97">
        <v>0</v>
      </c>
      <c r="AC459" s="97">
        <v>1963.3360919612301</v>
      </c>
      <c r="AD459" s="97">
        <v>0</v>
      </c>
      <c r="AE459" s="97">
        <v>0</v>
      </c>
      <c r="AF459" s="97">
        <v>0</v>
      </c>
      <c r="AG459" s="97">
        <v>1388.41166993757</v>
      </c>
      <c r="AH459" s="69">
        <v>67221.177902339026</v>
      </c>
    </row>
    <row r="460" spans="4:34">
      <c r="D460" s="2">
        <v>2024</v>
      </c>
      <c r="E460" s="2">
        <v>5</v>
      </c>
      <c r="F460" s="2">
        <v>2024</v>
      </c>
      <c r="G460" s="2">
        <v>2025</v>
      </c>
      <c r="H460" s="97">
        <v>718.38462633711003</v>
      </c>
      <c r="I460" s="97">
        <v>0</v>
      </c>
      <c r="J460" s="97">
        <v>0</v>
      </c>
      <c r="K460" s="97">
        <v>0</v>
      </c>
      <c r="L460" s="97">
        <v>0</v>
      </c>
      <c r="M460" s="97">
        <v>0</v>
      </c>
      <c r="N460" s="97">
        <v>4485.3718863312297</v>
      </c>
      <c r="O460" s="97">
        <v>0</v>
      </c>
      <c r="P460" s="97">
        <v>0</v>
      </c>
      <c r="Q460" s="97">
        <v>0</v>
      </c>
      <c r="R460" s="97">
        <v>9926.4373682148107</v>
      </c>
      <c r="S460" s="97">
        <v>0</v>
      </c>
      <c r="T460" s="97">
        <v>0</v>
      </c>
      <c r="U460" s="97">
        <v>14742.576110657599</v>
      </c>
      <c r="V460" s="97">
        <v>2036.95108757754</v>
      </c>
      <c r="W460" s="97">
        <v>0</v>
      </c>
      <c r="X460" s="347">
        <v>34051.652944052468</v>
      </c>
      <c r="Y460" s="97">
        <v>0</v>
      </c>
      <c r="Z460" s="97">
        <v>0</v>
      </c>
      <c r="AA460" s="97">
        <v>0</v>
      </c>
      <c r="AB460" s="97">
        <v>0</v>
      </c>
      <c r="AC460" s="97">
        <v>4558.4952724494497</v>
      </c>
      <c r="AD460" s="97">
        <v>0</v>
      </c>
      <c r="AE460" s="97">
        <v>1847.05350143546</v>
      </c>
      <c r="AF460" s="97">
        <v>0</v>
      </c>
      <c r="AG460" s="97">
        <v>1933.9858008430299</v>
      </c>
      <c r="AH460" s="69">
        <v>74300.908597898699</v>
      </c>
    </row>
    <row r="461" spans="4:34">
      <c r="D461" s="2">
        <v>2024</v>
      </c>
      <c r="E461" s="2">
        <v>6</v>
      </c>
      <c r="F461" s="2">
        <v>2024</v>
      </c>
      <c r="G461" s="2">
        <v>2025</v>
      </c>
      <c r="H461" s="97">
        <v>709.72938987521002</v>
      </c>
      <c r="I461" s="97">
        <v>0</v>
      </c>
      <c r="J461" s="97">
        <v>0</v>
      </c>
      <c r="K461" s="97">
        <v>0</v>
      </c>
      <c r="L461" s="97">
        <v>0</v>
      </c>
      <c r="M461" s="97">
        <v>0</v>
      </c>
      <c r="N461" s="97">
        <v>5016.9835597021302</v>
      </c>
      <c r="O461" s="97">
        <v>0</v>
      </c>
      <c r="P461" s="97">
        <v>0</v>
      </c>
      <c r="Q461" s="97">
        <v>0</v>
      </c>
      <c r="R461" s="97">
        <v>11735.9369413041</v>
      </c>
      <c r="S461" s="97">
        <v>0</v>
      </c>
      <c r="T461" s="97">
        <v>0</v>
      </c>
      <c r="U461" s="97">
        <v>16156.619348549801</v>
      </c>
      <c r="V461" s="97">
        <v>6010.2288595843002</v>
      </c>
      <c r="W461" s="97">
        <v>0</v>
      </c>
      <c r="X461" s="347">
        <v>36209.549894032811</v>
      </c>
      <c r="Y461" s="97">
        <v>0</v>
      </c>
      <c r="Z461" s="97">
        <v>0</v>
      </c>
      <c r="AA461" s="97">
        <v>0</v>
      </c>
      <c r="AB461" s="97">
        <v>0</v>
      </c>
      <c r="AC461" s="97">
        <v>3568.0982700864001</v>
      </c>
      <c r="AD461" s="97">
        <v>0</v>
      </c>
      <c r="AE461" s="97">
        <v>4915.2905397364002</v>
      </c>
      <c r="AF461" s="97">
        <v>0</v>
      </c>
      <c r="AG461" s="97">
        <v>2280.2018943174999</v>
      </c>
      <c r="AH461" s="69">
        <v>86602.638697188653</v>
      </c>
    </row>
    <row r="462" spans="4:34">
      <c r="D462" s="2">
        <v>2024</v>
      </c>
      <c r="E462" s="2">
        <v>7</v>
      </c>
      <c r="F462" s="2">
        <v>2025</v>
      </c>
      <c r="G462" s="2">
        <v>2025</v>
      </c>
      <c r="H462" s="97">
        <v>1070.37420385205</v>
      </c>
      <c r="I462" s="97">
        <v>0</v>
      </c>
      <c r="J462" s="97">
        <v>0</v>
      </c>
      <c r="K462" s="97">
        <v>0</v>
      </c>
      <c r="L462" s="97">
        <v>0</v>
      </c>
      <c r="M462" s="97">
        <v>0</v>
      </c>
      <c r="N462" s="97">
        <v>8128.4998548802396</v>
      </c>
      <c r="O462" s="97">
        <v>0</v>
      </c>
      <c r="P462" s="97">
        <v>0</v>
      </c>
      <c r="Q462" s="97">
        <v>0</v>
      </c>
      <c r="R462" s="97">
        <v>13683.134083627599</v>
      </c>
      <c r="S462" s="97">
        <v>0</v>
      </c>
      <c r="T462" s="97">
        <v>0</v>
      </c>
      <c r="U462" s="97">
        <v>16708.228663818201</v>
      </c>
      <c r="V462" s="97">
        <v>8898.4966038339207</v>
      </c>
      <c r="W462" s="97">
        <v>0</v>
      </c>
      <c r="X462" s="347">
        <v>37478.246898939971</v>
      </c>
      <c r="Y462" s="97">
        <v>0</v>
      </c>
      <c r="Z462" s="97">
        <v>0</v>
      </c>
      <c r="AA462" s="97">
        <v>0</v>
      </c>
      <c r="AB462" s="97">
        <v>0</v>
      </c>
      <c r="AC462" s="97">
        <v>2952.0232096824202</v>
      </c>
      <c r="AD462" s="97">
        <v>0</v>
      </c>
      <c r="AE462" s="97">
        <v>8574.0021869965203</v>
      </c>
      <c r="AF462" s="97">
        <v>0</v>
      </c>
      <c r="AG462" s="97">
        <v>2437.4063585079198</v>
      </c>
      <c r="AH462" s="69">
        <v>99930.412064138844</v>
      </c>
    </row>
    <row r="463" spans="4:34">
      <c r="D463" s="2">
        <v>2024</v>
      </c>
      <c r="E463" s="2">
        <v>8</v>
      </c>
      <c r="F463" s="2">
        <v>2025</v>
      </c>
      <c r="G463" s="2">
        <v>2025</v>
      </c>
      <c r="H463" s="97">
        <v>941.57632561270998</v>
      </c>
      <c r="I463" s="97">
        <v>0</v>
      </c>
      <c r="J463" s="97">
        <v>0</v>
      </c>
      <c r="K463" s="97">
        <v>0</v>
      </c>
      <c r="L463" s="97">
        <v>0</v>
      </c>
      <c r="M463" s="97">
        <v>0</v>
      </c>
      <c r="N463" s="97">
        <v>8193.0943677551895</v>
      </c>
      <c r="O463" s="97">
        <v>0</v>
      </c>
      <c r="P463" s="97">
        <v>0</v>
      </c>
      <c r="Q463" s="97">
        <v>0</v>
      </c>
      <c r="R463" s="97">
        <v>14742.371752624</v>
      </c>
      <c r="S463" s="97">
        <v>0</v>
      </c>
      <c r="T463" s="97">
        <v>0</v>
      </c>
      <c r="U463" s="97">
        <v>17390.2708274168</v>
      </c>
      <c r="V463" s="97">
        <v>8726.8807499301201</v>
      </c>
      <c r="W463" s="97">
        <v>0</v>
      </c>
      <c r="X463" s="347">
        <v>38965.710187292847</v>
      </c>
      <c r="Y463" s="97">
        <v>0</v>
      </c>
      <c r="Z463" s="97">
        <v>0</v>
      </c>
      <c r="AA463" s="97">
        <v>0</v>
      </c>
      <c r="AB463" s="97">
        <v>0</v>
      </c>
      <c r="AC463" s="97">
        <v>2187.6918521266798</v>
      </c>
      <c r="AD463" s="97">
        <v>0</v>
      </c>
      <c r="AE463" s="97">
        <v>4522.7681000128296</v>
      </c>
      <c r="AF463" s="97">
        <v>0</v>
      </c>
      <c r="AG463" s="97">
        <v>2316.3501612076502</v>
      </c>
      <c r="AH463" s="69">
        <v>97986.714323978827</v>
      </c>
    </row>
    <row r="464" spans="4:34">
      <c r="D464" s="2">
        <v>2024</v>
      </c>
      <c r="E464" s="2">
        <v>9</v>
      </c>
      <c r="F464" s="2">
        <v>2025</v>
      </c>
      <c r="G464" s="2">
        <v>2025</v>
      </c>
      <c r="H464" s="97">
        <v>948.33539794013996</v>
      </c>
      <c r="I464" s="97">
        <v>0</v>
      </c>
      <c r="J464" s="97">
        <v>0</v>
      </c>
      <c r="K464" s="97">
        <v>0</v>
      </c>
      <c r="L464" s="97">
        <v>0</v>
      </c>
      <c r="M464" s="97">
        <v>0</v>
      </c>
      <c r="N464" s="97">
        <v>7154.9244697836202</v>
      </c>
      <c r="O464" s="97">
        <v>0</v>
      </c>
      <c r="P464" s="97">
        <v>0</v>
      </c>
      <c r="Q464" s="97">
        <v>0</v>
      </c>
      <c r="R464" s="97">
        <v>14628.7119179848</v>
      </c>
      <c r="S464" s="97">
        <v>0</v>
      </c>
      <c r="T464" s="97">
        <v>0</v>
      </c>
      <c r="U464" s="97">
        <v>20008.3744765745</v>
      </c>
      <c r="V464" s="97">
        <v>4934.6713521811798</v>
      </c>
      <c r="W464" s="97">
        <v>0</v>
      </c>
      <c r="X464" s="347">
        <v>37284.980207181849</v>
      </c>
      <c r="Y464" s="97">
        <v>0</v>
      </c>
      <c r="Z464" s="97">
        <v>0</v>
      </c>
      <c r="AA464" s="97">
        <v>0</v>
      </c>
      <c r="AB464" s="97">
        <v>0</v>
      </c>
      <c r="AC464" s="97">
        <v>2503.5049785337201</v>
      </c>
      <c r="AD464" s="97">
        <v>0</v>
      </c>
      <c r="AE464" s="97">
        <v>6901.5675962584601</v>
      </c>
      <c r="AF464" s="97">
        <v>0</v>
      </c>
      <c r="AG464" s="97">
        <v>2166.9767247728</v>
      </c>
      <c r="AH464" s="69">
        <v>96532.047121211057</v>
      </c>
    </row>
    <row r="465" spans="4:34">
      <c r="D465" s="2">
        <v>2024</v>
      </c>
      <c r="E465" s="2">
        <v>10</v>
      </c>
      <c r="F465" s="2">
        <v>2025</v>
      </c>
      <c r="G465" s="2">
        <v>2025</v>
      </c>
      <c r="H465" s="97">
        <v>924.49089278504005</v>
      </c>
      <c r="I465" s="97">
        <v>0</v>
      </c>
      <c r="J465" s="97">
        <v>0</v>
      </c>
      <c r="K465" s="97">
        <v>0</v>
      </c>
      <c r="L465" s="97">
        <v>0</v>
      </c>
      <c r="M465" s="97">
        <v>0</v>
      </c>
      <c r="N465" s="97">
        <v>4175.59901106287</v>
      </c>
      <c r="O465" s="97">
        <v>0</v>
      </c>
      <c r="P465" s="97">
        <v>0</v>
      </c>
      <c r="Q465" s="97">
        <v>0</v>
      </c>
      <c r="R465" s="97">
        <v>8968.6468326721006</v>
      </c>
      <c r="S465" s="97">
        <v>0</v>
      </c>
      <c r="T465" s="97">
        <v>530.8431782696</v>
      </c>
      <c r="U465" s="97">
        <v>21018.8073115355</v>
      </c>
      <c r="V465" s="97">
        <v>1723.49494251396</v>
      </c>
      <c r="W465" s="97">
        <v>0</v>
      </c>
      <c r="X465" s="347">
        <v>34920.914424068869</v>
      </c>
      <c r="Y465" s="97">
        <v>0</v>
      </c>
      <c r="Z465" s="97">
        <v>0</v>
      </c>
      <c r="AA465" s="97">
        <v>0</v>
      </c>
      <c r="AB465" s="97">
        <v>0</v>
      </c>
      <c r="AC465" s="97">
        <v>3002.5247398855199</v>
      </c>
      <c r="AD465" s="97">
        <v>0</v>
      </c>
      <c r="AE465" s="97">
        <v>0</v>
      </c>
      <c r="AF465" s="97">
        <v>0</v>
      </c>
      <c r="AG465" s="97">
        <v>1803.80813287197</v>
      </c>
      <c r="AH465" s="69">
        <v>77069.129465665421</v>
      </c>
    </row>
    <row r="466" spans="4:34">
      <c r="D466" s="2">
        <v>2024</v>
      </c>
      <c r="E466" s="2">
        <v>11</v>
      </c>
      <c r="F466" s="2">
        <v>2025</v>
      </c>
      <c r="G466" s="2">
        <v>2025</v>
      </c>
      <c r="H466" s="97">
        <v>836.05969650117004</v>
      </c>
      <c r="I466" s="97">
        <v>0</v>
      </c>
      <c r="J466" s="97">
        <v>0</v>
      </c>
      <c r="K466" s="97">
        <v>0</v>
      </c>
      <c r="L466" s="97">
        <v>1127.4796983981701</v>
      </c>
      <c r="M466" s="97">
        <v>0</v>
      </c>
      <c r="N466" s="97">
        <v>3043.2881681250701</v>
      </c>
      <c r="O466" s="97">
        <v>0</v>
      </c>
      <c r="P466" s="97">
        <v>0</v>
      </c>
      <c r="Q466" s="97">
        <v>0</v>
      </c>
      <c r="R466" s="97">
        <v>6397.4709297383697</v>
      </c>
      <c r="S466" s="97">
        <v>0</v>
      </c>
      <c r="T466" s="97">
        <v>135.85090054097</v>
      </c>
      <c r="U466" s="97">
        <v>16989.706382128701</v>
      </c>
      <c r="V466" s="97">
        <v>1672.2084837704001</v>
      </c>
      <c r="W466" s="97">
        <v>0</v>
      </c>
      <c r="X466" s="347">
        <v>29240.254162749261</v>
      </c>
      <c r="Y466" s="97">
        <v>0</v>
      </c>
      <c r="Z466" s="97">
        <v>0</v>
      </c>
      <c r="AA466" s="97">
        <v>0</v>
      </c>
      <c r="AB466" s="97">
        <v>0</v>
      </c>
      <c r="AC466" s="97">
        <v>2634.92983963591</v>
      </c>
      <c r="AD466" s="97">
        <v>0</v>
      </c>
      <c r="AE466" s="97">
        <v>0</v>
      </c>
      <c r="AF466" s="97">
        <v>0</v>
      </c>
      <c r="AG466" s="97">
        <v>1278.52334692574</v>
      </c>
      <c r="AH466" s="69">
        <v>63355.771608513751</v>
      </c>
    </row>
    <row r="467" spans="4:34">
      <c r="D467" s="2">
        <v>2024</v>
      </c>
      <c r="E467" s="2">
        <v>12</v>
      </c>
      <c r="F467" s="2">
        <v>2025</v>
      </c>
      <c r="G467" s="2">
        <v>2025</v>
      </c>
      <c r="H467" s="97">
        <v>689.98863342506002</v>
      </c>
      <c r="I467" s="97">
        <v>0</v>
      </c>
      <c r="J467" s="97">
        <v>0</v>
      </c>
      <c r="K467" s="97">
        <v>0</v>
      </c>
      <c r="L467" s="97">
        <v>1608.90778693321</v>
      </c>
      <c r="M467" s="97">
        <v>0</v>
      </c>
      <c r="N467" s="97">
        <v>2640.9771522961701</v>
      </c>
      <c r="O467" s="97">
        <v>0</v>
      </c>
      <c r="P467" s="97">
        <v>0</v>
      </c>
      <c r="Q467" s="97">
        <v>0</v>
      </c>
      <c r="R467" s="97">
        <v>5480.4575056415997</v>
      </c>
      <c r="S467" s="97">
        <v>0</v>
      </c>
      <c r="T467" s="97">
        <v>0</v>
      </c>
      <c r="U467" s="97">
        <v>10476.023285327101</v>
      </c>
      <c r="V467" s="97">
        <v>848.92585657108998</v>
      </c>
      <c r="W467" s="97">
        <v>0</v>
      </c>
      <c r="X467" s="347">
        <v>22834.843807336551</v>
      </c>
      <c r="Y467" s="97">
        <v>0</v>
      </c>
      <c r="Z467" s="97">
        <v>0</v>
      </c>
      <c r="AA467" s="97">
        <v>0</v>
      </c>
      <c r="AB467" s="97">
        <v>0</v>
      </c>
      <c r="AC467" s="97">
        <v>2936.5615440821598</v>
      </c>
      <c r="AD467" s="97">
        <v>0</v>
      </c>
      <c r="AE467" s="97">
        <v>0</v>
      </c>
      <c r="AF467" s="97">
        <v>0</v>
      </c>
      <c r="AG467" s="97">
        <v>952.87509687821</v>
      </c>
      <c r="AH467" s="69">
        <v>48469.560668491147</v>
      </c>
    </row>
    <row r="468" spans="4:34">
      <c r="D468" s="2">
        <v>2025</v>
      </c>
      <c r="E468" s="2">
        <v>1</v>
      </c>
      <c r="F468" s="2">
        <v>2025</v>
      </c>
      <c r="G468" s="2">
        <v>2025</v>
      </c>
      <c r="H468" s="97">
        <v>589.54853040991998</v>
      </c>
      <c r="I468" s="97">
        <v>0</v>
      </c>
      <c r="J468" s="97">
        <v>0</v>
      </c>
      <c r="K468" s="97">
        <v>0</v>
      </c>
      <c r="L468" s="97">
        <v>623.02427871683994</v>
      </c>
      <c r="M468" s="97">
        <v>0</v>
      </c>
      <c r="N468" s="97">
        <v>3263.2009018209501</v>
      </c>
      <c r="O468" s="97">
        <v>0</v>
      </c>
      <c r="P468" s="97">
        <v>0</v>
      </c>
      <c r="Q468" s="97">
        <v>0</v>
      </c>
      <c r="R468" s="97">
        <v>5970.7578828955702</v>
      </c>
      <c r="S468" s="97">
        <v>0</v>
      </c>
      <c r="T468" s="97">
        <v>0</v>
      </c>
      <c r="U468" s="97">
        <v>8134.8341256050498</v>
      </c>
      <c r="V468" s="97">
        <v>180.96769869676001</v>
      </c>
      <c r="W468" s="97">
        <v>0</v>
      </c>
      <c r="X468" s="347">
        <v>22273.116165513351</v>
      </c>
      <c r="Y468" s="97">
        <v>0</v>
      </c>
      <c r="Z468" s="97">
        <v>0</v>
      </c>
      <c r="AA468" s="97">
        <v>0</v>
      </c>
      <c r="AB468" s="97">
        <v>0</v>
      </c>
      <c r="AC468" s="97">
        <v>998.03495847789998</v>
      </c>
      <c r="AD468" s="97">
        <v>0</v>
      </c>
      <c r="AE468" s="97">
        <v>0</v>
      </c>
      <c r="AF468" s="97">
        <v>0</v>
      </c>
      <c r="AG468" s="97">
        <v>1039.9496925732999</v>
      </c>
      <c r="AH468" s="69">
        <v>43073.434234709639</v>
      </c>
    </row>
    <row r="469" spans="4:34">
      <c r="D469" s="2">
        <v>2025</v>
      </c>
      <c r="E469" s="2">
        <v>2</v>
      </c>
      <c r="F469" s="2">
        <v>2025</v>
      </c>
      <c r="G469" s="2">
        <v>2025</v>
      </c>
      <c r="H469" s="97">
        <v>407.44061648987002</v>
      </c>
      <c r="I469" s="97">
        <v>0</v>
      </c>
      <c r="J469" s="97">
        <v>0</v>
      </c>
      <c r="K469" s="97">
        <v>0</v>
      </c>
      <c r="L469" s="97">
        <v>1238.5703965488501</v>
      </c>
      <c r="M469" s="97">
        <v>0</v>
      </c>
      <c r="N469" s="97">
        <v>2601.2940251838399</v>
      </c>
      <c r="O469" s="97">
        <v>0</v>
      </c>
      <c r="P469" s="97">
        <v>0</v>
      </c>
      <c r="Q469" s="97">
        <v>0</v>
      </c>
      <c r="R469" s="97">
        <v>3263.61823914159</v>
      </c>
      <c r="S469" s="97">
        <v>0</v>
      </c>
      <c r="T469" s="97">
        <v>0</v>
      </c>
      <c r="U469" s="97">
        <v>4994.3941247246103</v>
      </c>
      <c r="V469" s="97">
        <v>178.34497842580001</v>
      </c>
      <c r="W469" s="97">
        <v>0</v>
      </c>
      <c r="X469" s="347">
        <v>19972.500027896931</v>
      </c>
      <c r="Y469" s="97">
        <v>0</v>
      </c>
      <c r="Z469" s="97">
        <v>0</v>
      </c>
      <c r="AA469" s="97">
        <v>0</v>
      </c>
      <c r="AB469" s="97">
        <v>0</v>
      </c>
      <c r="AC469" s="97">
        <v>613.34439420590002</v>
      </c>
      <c r="AD469" s="97">
        <v>0</v>
      </c>
      <c r="AE469" s="97">
        <v>0</v>
      </c>
      <c r="AF469" s="97">
        <v>0</v>
      </c>
      <c r="AG469" s="97">
        <v>493.20881095960999</v>
      </c>
      <c r="AH469" s="69">
        <v>33762.715613576998</v>
      </c>
    </row>
    <row r="470" spans="4:34">
      <c r="D470" s="2">
        <v>2025</v>
      </c>
      <c r="E470" s="2">
        <v>3</v>
      </c>
      <c r="F470" s="2">
        <v>2025</v>
      </c>
      <c r="G470" s="2">
        <v>2025</v>
      </c>
      <c r="H470" s="97">
        <v>689.15347816805001</v>
      </c>
      <c r="I470" s="97">
        <v>0</v>
      </c>
      <c r="J470" s="97">
        <v>0</v>
      </c>
      <c r="K470" s="97">
        <v>0</v>
      </c>
      <c r="L470" s="97">
        <v>818.39123183284005</v>
      </c>
      <c r="M470" s="97">
        <v>0</v>
      </c>
      <c r="N470" s="97">
        <v>3211.9031188815702</v>
      </c>
      <c r="O470" s="97">
        <v>0</v>
      </c>
      <c r="P470" s="97">
        <v>0</v>
      </c>
      <c r="Q470" s="97">
        <v>0</v>
      </c>
      <c r="R470" s="97">
        <v>5141.9810424339503</v>
      </c>
      <c r="S470" s="97">
        <v>0</v>
      </c>
      <c r="T470" s="97">
        <v>0</v>
      </c>
      <c r="U470" s="97">
        <v>15198.7192750385</v>
      </c>
      <c r="V470" s="97">
        <v>592.73478123867005</v>
      </c>
      <c r="W470" s="97">
        <v>0</v>
      </c>
      <c r="X470" s="347">
        <v>26511.277001729432</v>
      </c>
      <c r="Y470" s="97">
        <v>0</v>
      </c>
      <c r="Z470" s="97">
        <v>0</v>
      </c>
      <c r="AA470" s="97">
        <v>0</v>
      </c>
      <c r="AB470" s="97">
        <v>0</v>
      </c>
      <c r="AC470" s="97">
        <v>1143.86929095543</v>
      </c>
      <c r="AD470" s="97">
        <v>0</v>
      </c>
      <c r="AE470" s="97">
        <v>0</v>
      </c>
      <c r="AF470" s="97">
        <v>0</v>
      </c>
      <c r="AG470" s="97">
        <v>1054.2249114143899</v>
      </c>
      <c r="AH470" s="69">
        <v>54362.254131692833</v>
      </c>
    </row>
    <row r="471" spans="4:34">
      <c r="D471" s="2">
        <v>2025</v>
      </c>
      <c r="E471" s="2">
        <v>4</v>
      </c>
      <c r="F471" s="2">
        <v>2025</v>
      </c>
      <c r="G471" s="2">
        <v>2025</v>
      </c>
      <c r="H471" s="97">
        <v>821.45891820904001</v>
      </c>
      <c r="I471" s="97">
        <v>0</v>
      </c>
      <c r="J471" s="97">
        <v>185.93896170556999</v>
      </c>
      <c r="K471" s="97">
        <v>0</v>
      </c>
      <c r="L471" s="97">
        <v>1609.2067454029</v>
      </c>
      <c r="M471" s="97">
        <v>0</v>
      </c>
      <c r="N471" s="97">
        <v>3944.96498475717</v>
      </c>
      <c r="O471" s="97">
        <v>0</v>
      </c>
      <c r="P471" s="97">
        <v>0</v>
      </c>
      <c r="Q471" s="97">
        <v>0</v>
      </c>
      <c r="R471" s="97">
        <v>6984.6975300075201</v>
      </c>
      <c r="S471" s="97">
        <v>0</v>
      </c>
      <c r="T471" s="97">
        <v>662.98138951728004</v>
      </c>
      <c r="U471" s="97">
        <v>15543.9150928297</v>
      </c>
      <c r="V471" s="97">
        <v>2637.1452324579</v>
      </c>
      <c r="W471" s="97">
        <v>0</v>
      </c>
      <c r="X471" s="347">
        <v>30616.777119843136</v>
      </c>
      <c r="Y471" s="97">
        <v>0</v>
      </c>
      <c r="Z471" s="97">
        <v>0</v>
      </c>
      <c r="AA471" s="97">
        <v>0</v>
      </c>
      <c r="AB471" s="97">
        <v>0</v>
      </c>
      <c r="AC471" s="97">
        <v>1960.66158108677</v>
      </c>
      <c r="AD471" s="97">
        <v>0</v>
      </c>
      <c r="AE471" s="97">
        <v>0</v>
      </c>
      <c r="AF471" s="97">
        <v>0</v>
      </c>
      <c r="AG471" s="97">
        <v>1396.8301636005101</v>
      </c>
      <c r="AH471" s="69">
        <v>66364.577719417503</v>
      </c>
    </row>
    <row r="472" spans="4:34">
      <c r="D472" s="2">
        <v>2025</v>
      </c>
      <c r="E472" s="2">
        <v>5</v>
      </c>
      <c r="F472" s="2">
        <v>2025</v>
      </c>
      <c r="G472" s="2">
        <v>2026</v>
      </c>
      <c r="H472" s="97">
        <v>717.53149158592998</v>
      </c>
      <c r="I472" s="97">
        <v>0</v>
      </c>
      <c r="J472" s="97">
        <v>0</v>
      </c>
      <c r="K472" s="97">
        <v>0</v>
      </c>
      <c r="L472" s="97">
        <v>0</v>
      </c>
      <c r="M472" s="97">
        <v>0</v>
      </c>
      <c r="N472" s="97">
        <v>4565.5026816044601</v>
      </c>
      <c r="O472" s="97">
        <v>0</v>
      </c>
      <c r="P472" s="97">
        <v>0</v>
      </c>
      <c r="Q472" s="97">
        <v>0</v>
      </c>
      <c r="R472" s="97">
        <v>10319.463374541299</v>
      </c>
      <c r="S472" s="97">
        <v>0</v>
      </c>
      <c r="T472" s="97">
        <v>0</v>
      </c>
      <c r="U472" s="97">
        <v>13728.690255859599</v>
      </c>
      <c r="V472" s="97">
        <v>1974.90836403859</v>
      </c>
      <c r="W472" s="97">
        <v>0</v>
      </c>
      <c r="X472" s="347">
        <v>34408.080800346135</v>
      </c>
      <c r="Y472" s="97">
        <v>0</v>
      </c>
      <c r="Z472" s="97">
        <v>0</v>
      </c>
      <c r="AA472" s="97">
        <v>0</v>
      </c>
      <c r="AB472" s="97">
        <v>0</v>
      </c>
      <c r="AC472" s="97">
        <v>4550.16729891052</v>
      </c>
      <c r="AD472" s="97">
        <v>0</v>
      </c>
      <c r="AE472" s="97">
        <v>1885.9370112583499</v>
      </c>
      <c r="AF472" s="97">
        <v>0</v>
      </c>
      <c r="AG472" s="97">
        <v>1945.71232804037</v>
      </c>
      <c r="AH472" s="69">
        <v>74095.993606185264</v>
      </c>
    </row>
    <row r="473" spans="4:34">
      <c r="D473" s="2">
        <v>2025</v>
      </c>
      <c r="E473" s="2">
        <v>6</v>
      </c>
      <c r="F473" s="2">
        <v>2025</v>
      </c>
      <c r="G473" s="2">
        <v>2026</v>
      </c>
      <c r="H473" s="97">
        <v>708.88653385598002</v>
      </c>
      <c r="I473" s="97">
        <v>0</v>
      </c>
      <c r="J473" s="97">
        <v>0</v>
      </c>
      <c r="K473" s="97">
        <v>0</v>
      </c>
      <c r="L473" s="97">
        <v>0</v>
      </c>
      <c r="M473" s="97">
        <v>0</v>
      </c>
      <c r="N473" s="97">
        <v>5106.6115532553004</v>
      </c>
      <c r="O473" s="97">
        <v>0</v>
      </c>
      <c r="P473" s="97">
        <v>0</v>
      </c>
      <c r="Q473" s="97">
        <v>0</v>
      </c>
      <c r="R473" s="97">
        <v>12338.756645040001</v>
      </c>
      <c r="S473" s="97">
        <v>0</v>
      </c>
      <c r="T473" s="97">
        <v>0</v>
      </c>
      <c r="U473" s="97">
        <v>15045.48600958</v>
      </c>
      <c r="V473" s="97">
        <v>5960.3387728026601</v>
      </c>
      <c r="W473" s="97">
        <v>0</v>
      </c>
      <c r="X473" s="347">
        <v>36590.000505976321</v>
      </c>
      <c r="Y473" s="97">
        <v>0</v>
      </c>
      <c r="Z473" s="97">
        <v>0</v>
      </c>
      <c r="AA473" s="97">
        <v>0</v>
      </c>
      <c r="AB473" s="97">
        <v>0</v>
      </c>
      <c r="AC473" s="97">
        <v>3561.8313555228301</v>
      </c>
      <c r="AD473" s="97">
        <v>0</v>
      </c>
      <c r="AE473" s="97">
        <v>5018.7654785162904</v>
      </c>
      <c r="AF473" s="97">
        <v>0</v>
      </c>
      <c r="AG473" s="97">
        <v>2294.0276677629299</v>
      </c>
      <c r="AH473" s="69">
        <v>86624.704522312299</v>
      </c>
    </row>
    <row r="474" spans="4:34">
      <c r="D474" s="2">
        <v>2025</v>
      </c>
      <c r="E474" s="2">
        <v>7</v>
      </c>
      <c r="F474" s="2">
        <v>2026</v>
      </c>
      <c r="G474" s="2">
        <v>2026</v>
      </c>
      <c r="H474" s="97">
        <v>1069.73695738679</v>
      </c>
      <c r="I474" s="97">
        <v>0</v>
      </c>
      <c r="J474" s="97">
        <v>0</v>
      </c>
      <c r="K474" s="97">
        <v>0</v>
      </c>
      <c r="L474" s="97">
        <v>0</v>
      </c>
      <c r="M474" s="97">
        <v>0</v>
      </c>
      <c r="N474" s="97">
        <v>8223.1940167920802</v>
      </c>
      <c r="O474" s="97">
        <v>0</v>
      </c>
      <c r="P474" s="97">
        <v>0</v>
      </c>
      <c r="Q474" s="97">
        <v>0</v>
      </c>
      <c r="R474" s="97">
        <v>14548.593915758</v>
      </c>
      <c r="S474" s="97">
        <v>0</v>
      </c>
      <c r="T474" s="97">
        <v>0</v>
      </c>
      <c r="U474" s="97">
        <v>15568.385169196599</v>
      </c>
      <c r="V474" s="97">
        <v>8872.0942179476297</v>
      </c>
      <c r="W474" s="97">
        <v>0</v>
      </c>
      <c r="X474" s="347">
        <v>37876.692895736654</v>
      </c>
      <c r="Y474" s="97">
        <v>0</v>
      </c>
      <c r="Z474" s="97">
        <v>0</v>
      </c>
      <c r="AA474" s="97">
        <v>0</v>
      </c>
      <c r="AB474" s="97">
        <v>0</v>
      </c>
      <c r="AC474" s="97">
        <v>2948.9284465497499</v>
      </c>
      <c r="AD474" s="97">
        <v>0</v>
      </c>
      <c r="AE474" s="97">
        <v>8759.6898087450008</v>
      </c>
      <c r="AF474" s="97">
        <v>0</v>
      </c>
      <c r="AG474" s="97">
        <v>2453.6392963632002</v>
      </c>
      <c r="AH474" s="69">
        <v>100320.95472447568</v>
      </c>
    </row>
    <row r="475" spans="4:34">
      <c r="D475" s="2">
        <v>2025</v>
      </c>
      <c r="E475" s="2">
        <v>8</v>
      </c>
      <c r="F475" s="2">
        <v>2026</v>
      </c>
      <c r="G475" s="2">
        <v>2026</v>
      </c>
      <c r="H475" s="97">
        <v>941.01575886594003</v>
      </c>
      <c r="I475" s="97">
        <v>0</v>
      </c>
      <c r="J475" s="97">
        <v>0</v>
      </c>
      <c r="K475" s="97">
        <v>0</v>
      </c>
      <c r="L475" s="97">
        <v>0</v>
      </c>
      <c r="M475" s="97">
        <v>0</v>
      </c>
      <c r="N475" s="97">
        <v>8286.7777594599193</v>
      </c>
      <c r="O475" s="97">
        <v>0</v>
      </c>
      <c r="P475" s="97">
        <v>0</v>
      </c>
      <c r="Q475" s="97">
        <v>0</v>
      </c>
      <c r="R475" s="97">
        <v>15509.1957762197</v>
      </c>
      <c r="S475" s="97">
        <v>0</v>
      </c>
      <c r="T475" s="97">
        <v>0</v>
      </c>
      <c r="U475" s="97">
        <v>16203.8980843107</v>
      </c>
      <c r="V475" s="97">
        <v>8685.5716918770995</v>
      </c>
      <c r="W475" s="97">
        <v>0</v>
      </c>
      <c r="X475" s="347">
        <v>39380.868722756299</v>
      </c>
      <c r="Y475" s="97">
        <v>0</v>
      </c>
      <c r="Z475" s="97">
        <v>0</v>
      </c>
      <c r="AA475" s="97">
        <v>0</v>
      </c>
      <c r="AB475" s="97">
        <v>0</v>
      </c>
      <c r="AC475" s="97">
        <v>2185.8815735512499</v>
      </c>
      <c r="AD475" s="97">
        <v>0</v>
      </c>
      <c r="AE475" s="97">
        <v>4620.71792949677</v>
      </c>
      <c r="AF475" s="97">
        <v>0</v>
      </c>
      <c r="AG475" s="97">
        <v>2331.7768741505702</v>
      </c>
      <c r="AH475" s="69">
        <v>98145.70417068823</v>
      </c>
    </row>
    <row r="476" spans="4:34">
      <c r="D476" s="2">
        <v>2025</v>
      </c>
      <c r="E476" s="2">
        <v>9</v>
      </c>
      <c r="F476" s="2">
        <v>2026</v>
      </c>
      <c r="G476" s="2">
        <v>2026</v>
      </c>
      <c r="H476" s="97">
        <v>947.77080718482</v>
      </c>
      <c r="I476" s="97">
        <v>0</v>
      </c>
      <c r="J476" s="97">
        <v>0</v>
      </c>
      <c r="K476" s="97">
        <v>0</v>
      </c>
      <c r="L476" s="97">
        <v>0</v>
      </c>
      <c r="M476" s="97">
        <v>0</v>
      </c>
      <c r="N476" s="97">
        <v>7244.3809136541204</v>
      </c>
      <c r="O476" s="97">
        <v>0</v>
      </c>
      <c r="P476" s="97">
        <v>0</v>
      </c>
      <c r="Q476" s="97">
        <v>0</v>
      </c>
      <c r="R476" s="97">
        <v>15521.7890339162</v>
      </c>
      <c r="S476" s="97">
        <v>0</v>
      </c>
      <c r="T476" s="97">
        <v>0</v>
      </c>
      <c r="U476" s="97">
        <v>18643.393427777701</v>
      </c>
      <c r="V476" s="97">
        <v>4918.6667540272301</v>
      </c>
      <c r="W476" s="97">
        <v>0</v>
      </c>
      <c r="X476" s="347">
        <v>37681.25473723757</v>
      </c>
      <c r="Y476" s="97">
        <v>0</v>
      </c>
      <c r="Z476" s="97">
        <v>0</v>
      </c>
      <c r="AA476" s="97">
        <v>0</v>
      </c>
      <c r="AB476" s="97">
        <v>0</v>
      </c>
      <c r="AC476" s="97">
        <v>2501.1147926201702</v>
      </c>
      <c r="AD476" s="97">
        <v>0</v>
      </c>
      <c r="AE476" s="97">
        <v>7051.0352130535102</v>
      </c>
      <c r="AF476" s="97">
        <v>0</v>
      </c>
      <c r="AG476" s="97">
        <v>2181.4086221805901</v>
      </c>
      <c r="AH476" s="69">
        <v>96690.814301651917</v>
      </c>
    </row>
    <row r="477" spans="4:34">
      <c r="D477" s="2">
        <v>2025</v>
      </c>
      <c r="E477" s="2">
        <v>10</v>
      </c>
      <c r="F477" s="2">
        <v>2026</v>
      </c>
      <c r="G477" s="2">
        <v>2026</v>
      </c>
      <c r="H477" s="97">
        <v>923.94049783767002</v>
      </c>
      <c r="I477" s="97">
        <v>0</v>
      </c>
      <c r="J477" s="97">
        <v>0</v>
      </c>
      <c r="K477" s="97">
        <v>0</v>
      </c>
      <c r="L477" s="97">
        <v>0</v>
      </c>
      <c r="M477" s="97">
        <v>0</v>
      </c>
      <c r="N477" s="97">
        <v>4252.7158027338501</v>
      </c>
      <c r="O477" s="97">
        <v>0</v>
      </c>
      <c r="P477" s="97">
        <v>0</v>
      </c>
      <c r="Q477" s="97">
        <v>0</v>
      </c>
      <c r="R477" s="97">
        <v>9021.2337989165499</v>
      </c>
      <c r="S477" s="97">
        <v>0</v>
      </c>
      <c r="T477" s="97">
        <v>529.42456286183005</v>
      </c>
      <c r="U477" s="97">
        <v>19584.894042761502</v>
      </c>
      <c r="V477" s="97">
        <v>1671.9904449133501</v>
      </c>
      <c r="W477" s="97">
        <v>0</v>
      </c>
      <c r="X477" s="347">
        <v>35290.627262739959</v>
      </c>
      <c r="Y477" s="97">
        <v>0</v>
      </c>
      <c r="Z477" s="97">
        <v>0</v>
      </c>
      <c r="AA477" s="97">
        <v>0</v>
      </c>
      <c r="AB477" s="97">
        <v>0</v>
      </c>
      <c r="AC477" s="97">
        <v>3000.2124753447401</v>
      </c>
      <c r="AD477" s="97">
        <v>0</v>
      </c>
      <c r="AE477" s="97">
        <v>0</v>
      </c>
      <c r="AF477" s="97">
        <v>0</v>
      </c>
      <c r="AG477" s="97">
        <v>1815.8213555426801</v>
      </c>
      <c r="AH477" s="69">
        <v>76090.860243652132</v>
      </c>
    </row>
    <row r="478" spans="4:34">
      <c r="D478" s="2">
        <v>2025</v>
      </c>
      <c r="E478" s="2">
        <v>11</v>
      </c>
      <c r="F478" s="2">
        <v>2026</v>
      </c>
      <c r="G478" s="2">
        <v>2026</v>
      </c>
      <c r="H478" s="97">
        <v>835.56194899901004</v>
      </c>
      <c r="I478" s="97">
        <v>0</v>
      </c>
      <c r="J478" s="97">
        <v>0</v>
      </c>
      <c r="K478" s="97">
        <v>0</v>
      </c>
      <c r="L478" s="97">
        <v>1099.4387113631101</v>
      </c>
      <c r="M478" s="97">
        <v>0</v>
      </c>
      <c r="N478" s="97">
        <v>3099.4929471362502</v>
      </c>
      <c r="O478" s="97">
        <v>0</v>
      </c>
      <c r="P478" s="97">
        <v>0</v>
      </c>
      <c r="Q478" s="97">
        <v>0</v>
      </c>
      <c r="R478" s="97">
        <v>6434.9820051668803</v>
      </c>
      <c r="S478" s="97">
        <v>0</v>
      </c>
      <c r="T478" s="97">
        <v>135.48785512840001</v>
      </c>
      <c r="U478" s="97">
        <v>15830.660340513499</v>
      </c>
      <c r="V478" s="97">
        <v>1622.23661804827</v>
      </c>
      <c r="W478" s="97">
        <v>0</v>
      </c>
      <c r="X478" s="347">
        <v>29546.141389713419</v>
      </c>
      <c r="Y478" s="97">
        <v>0</v>
      </c>
      <c r="Z478" s="97">
        <v>0</v>
      </c>
      <c r="AA478" s="97">
        <v>0</v>
      </c>
      <c r="AB478" s="97">
        <v>0</v>
      </c>
      <c r="AC478" s="97">
        <v>2632.9006624055901</v>
      </c>
      <c r="AD478" s="97">
        <v>0</v>
      </c>
      <c r="AE478" s="97">
        <v>0</v>
      </c>
      <c r="AF478" s="97">
        <v>0</v>
      </c>
      <c r="AG478" s="97">
        <v>1287.03821354399</v>
      </c>
      <c r="AH478" s="69">
        <v>62523.940692018419</v>
      </c>
    </row>
    <row r="479" spans="4:34">
      <c r="D479" s="2">
        <v>2025</v>
      </c>
      <c r="E479" s="2">
        <v>12</v>
      </c>
      <c r="F479" s="2">
        <v>2026</v>
      </c>
      <c r="G479" s="2">
        <v>2026</v>
      </c>
      <c r="H479" s="97">
        <v>689.57784921881</v>
      </c>
      <c r="I479" s="97">
        <v>0</v>
      </c>
      <c r="J479" s="97">
        <v>0</v>
      </c>
      <c r="K479" s="97">
        <v>0</v>
      </c>
      <c r="L479" s="97">
        <v>1568.89344125754</v>
      </c>
      <c r="M479" s="97">
        <v>0</v>
      </c>
      <c r="N479" s="97">
        <v>2689.7518752333799</v>
      </c>
      <c r="O479" s="97">
        <v>0</v>
      </c>
      <c r="P479" s="97">
        <v>0</v>
      </c>
      <c r="Q479" s="97">
        <v>0</v>
      </c>
      <c r="R479" s="97">
        <v>5512.5917438639699</v>
      </c>
      <c r="S479" s="97">
        <v>0</v>
      </c>
      <c r="T479" s="97">
        <v>0</v>
      </c>
      <c r="U479" s="97">
        <v>9761.3438760643203</v>
      </c>
      <c r="V479" s="97">
        <v>823.55676574040001</v>
      </c>
      <c r="W479" s="97">
        <v>0</v>
      </c>
      <c r="X479" s="347">
        <v>23068.762422315398</v>
      </c>
      <c r="Y479" s="97">
        <v>0</v>
      </c>
      <c r="Z479" s="97">
        <v>0</v>
      </c>
      <c r="AA479" s="97">
        <v>0</v>
      </c>
      <c r="AB479" s="97">
        <v>0</v>
      </c>
      <c r="AC479" s="97">
        <v>2934.3000782431</v>
      </c>
      <c r="AD479" s="97">
        <v>0</v>
      </c>
      <c r="AE479" s="97">
        <v>0</v>
      </c>
      <c r="AF479" s="97">
        <v>0</v>
      </c>
      <c r="AG479" s="97">
        <v>959.22117133455004</v>
      </c>
      <c r="AH479" s="69">
        <v>48007.999223271472</v>
      </c>
    </row>
    <row r="480" spans="4:34">
      <c r="D480" s="2">
        <v>2026</v>
      </c>
      <c r="E480" s="2">
        <v>1</v>
      </c>
      <c r="F480" s="2">
        <v>2026</v>
      </c>
      <c r="G480" s="2">
        <v>2026</v>
      </c>
      <c r="H480" s="97">
        <v>588.79796790288003</v>
      </c>
      <c r="I480" s="97">
        <v>0</v>
      </c>
      <c r="J480" s="97">
        <v>0</v>
      </c>
      <c r="K480" s="97">
        <v>0</v>
      </c>
      <c r="L480" s="97">
        <v>620.43391360459998</v>
      </c>
      <c r="M480" s="97">
        <v>0</v>
      </c>
      <c r="N480" s="97">
        <v>3324.1779202679099</v>
      </c>
      <c r="O480" s="97">
        <v>0</v>
      </c>
      <c r="P480" s="97">
        <v>0</v>
      </c>
      <c r="Q480" s="97">
        <v>0</v>
      </c>
      <c r="R480" s="97">
        <v>5960.8868488416601</v>
      </c>
      <c r="S480" s="97">
        <v>0</v>
      </c>
      <c r="T480" s="97">
        <v>0</v>
      </c>
      <c r="U480" s="97">
        <v>8150.2578588054603</v>
      </c>
      <c r="V480" s="97">
        <v>178.94665716316001</v>
      </c>
      <c r="W480" s="97">
        <v>0</v>
      </c>
      <c r="X480" s="347">
        <v>22413.7406128693</v>
      </c>
      <c r="Y480" s="97">
        <v>0</v>
      </c>
      <c r="Z480" s="97">
        <v>0</v>
      </c>
      <c r="AA480" s="97">
        <v>0</v>
      </c>
      <c r="AB480" s="97">
        <v>0</v>
      </c>
      <c r="AC480" s="97">
        <v>1003.54388589172</v>
      </c>
      <c r="AD480" s="97">
        <v>0</v>
      </c>
      <c r="AE480" s="97">
        <v>0</v>
      </c>
      <c r="AF480" s="97">
        <v>0</v>
      </c>
      <c r="AG480" s="97">
        <v>1060.2778044484601</v>
      </c>
      <c r="AH480" s="69">
        <v>43301.063469795146</v>
      </c>
    </row>
    <row r="481" spans="4:34">
      <c r="D481" s="2">
        <v>2026</v>
      </c>
      <c r="E481" s="2">
        <v>2</v>
      </c>
      <c r="F481" s="2">
        <v>2026</v>
      </c>
      <c r="G481" s="2">
        <v>2026</v>
      </c>
      <c r="H481" s="97">
        <v>406.9218981235</v>
      </c>
      <c r="I481" s="97">
        <v>0</v>
      </c>
      <c r="J481" s="97">
        <v>0</v>
      </c>
      <c r="K481" s="97">
        <v>0</v>
      </c>
      <c r="L481" s="97">
        <v>1233.42075847876</v>
      </c>
      <c r="M481" s="97">
        <v>0</v>
      </c>
      <c r="N481" s="97">
        <v>2649.9024800512998</v>
      </c>
      <c r="O481" s="97">
        <v>0</v>
      </c>
      <c r="P481" s="97">
        <v>0</v>
      </c>
      <c r="Q481" s="97">
        <v>0</v>
      </c>
      <c r="R481" s="97">
        <v>3258.22272865375</v>
      </c>
      <c r="S481" s="97">
        <v>0</v>
      </c>
      <c r="T481" s="97">
        <v>0</v>
      </c>
      <c r="U481" s="97">
        <v>5003.8635498275698</v>
      </c>
      <c r="V481" s="97">
        <v>176.35322734920001</v>
      </c>
      <c r="W481" s="97">
        <v>0</v>
      </c>
      <c r="X481" s="347">
        <v>20097.12463029366</v>
      </c>
      <c r="Y481" s="97">
        <v>0</v>
      </c>
      <c r="Z481" s="97">
        <v>0</v>
      </c>
      <c r="AA481" s="97">
        <v>0</v>
      </c>
      <c r="AB481" s="97">
        <v>0</v>
      </c>
      <c r="AC481" s="97">
        <v>616.72991664542997</v>
      </c>
      <c r="AD481" s="97">
        <v>0</v>
      </c>
      <c r="AE481" s="97">
        <v>0</v>
      </c>
      <c r="AF481" s="97">
        <v>0</v>
      </c>
      <c r="AG481" s="97">
        <v>502.84966566499003</v>
      </c>
      <c r="AH481" s="69">
        <v>33945.38885508816</v>
      </c>
    </row>
    <row r="482" spans="4:34">
      <c r="D482" s="2">
        <v>2026</v>
      </c>
      <c r="E482" s="2">
        <v>3</v>
      </c>
      <c r="F482" s="2">
        <v>2026</v>
      </c>
      <c r="G482" s="2">
        <v>2026</v>
      </c>
      <c r="H482" s="97">
        <v>688.27610720428004</v>
      </c>
      <c r="I482" s="97">
        <v>0</v>
      </c>
      <c r="J482" s="97">
        <v>0</v>
      </c>
      <c r="K482" s="97">
        <v>0</v>
      </c>
      <c r="L482" s="97">
        <v>814.98858418729003</v>
      </c>
      <c r="M482" s="97">
        <v>0</v>
      </c>
      <c r="N482" s="97">
        <v>3271.9215736511301</v>
      </c>
      <c r="O482" s="97">
        <v>0</v>
      </c>
      <c r="P482" s="97">
        <v>0</v>
      </c>
      <c r="Q482" s="97">
        <v>0</v>
      </c>
      <c r="R482" s="97">
        <v>5133.4801668382697</v>
      </c>
      <c r="S482" s="97">
        <v>0</v>
      </c>
      <c r="T482" s="97">
        <v>0</v>
      </c>
      <c r="U482" s="97">
        <v>15227.5362106351</v>
      </c>
      <c r="V482" s="97">
        <v>586.11513795467999</v>
      </c>
      <c r="W482" s="97">
        <v>0</v>
      </c>
      <c r="X482" s="347">
        <v>26681.376125535142</v>
      </c>
      <c r="Y482" s="97">
        <v>0</v>
      </c>
      <c r="Z482" s="97">
        <v>0</v>
      </c>
      <c r="AA482" s="97">
        <v>0</v>
      </c>
      <c r="AB482" s="97">
        <v>0</v>
      </c>
      <c r="AC482" s="97">
        <v>1150.1831909258101</v>
      </c>
      <c r="AD482" s="97">
        <v>0</v>
      </c>
      <c r="AE482" s="97">
        <v>0</v>
      </c>
      <c r="AF482" s="97">
        <v>0</v>
      </c>
      <c r="AG482" s="97">
        <v>1074.8320639467199</v>
      </c>
      <c r="AH482" s="69">
        <v>54628.709160878425</v>
      </c>
    </row>
    <row r="483" spans="4:34">
      <c r="D483" s="2">
        <v>2026</v>
      </c>
      <c r="E483" s="2">
        <v>4</v>
      </c>
      <c r="F483" s="2">
        <v>2026</v>
      </c>
      <c r="G483" s="2">
        <v>2026</v>
      </c>
      <c r="H483" s="97">
        <v>820.41310733294995</v>
      </c>
      <c r="I483" s="97">
        <v>0</v>
      </c>
      <c r="J483" s="97">
        <v>186.00604002846001</v>
      </c>
      <c r="K483" s="97">
        <v>0</v>
      </c>
      <c r="L483" s="97">
        <v>1602.5161024310901</v>
      </c>
      <c r="M483" s="97">
        <v>0</v>
      </c>
      <c r="N483" s="97">
        <v>4018.6816236910299</v>
      </c>
      <c r="O483" s="97">
        <v>0</v>
      </c>
      <c r="P483" s="97">
        <v>0</v>
      </c>
      <c r="Q483" s="97">
        <v>0</v>
      </c>
      <c r="R483" s="97">
        <v>6973.1502208505999</v>
      </c>
      <c r="S483" s="97">
        <v>0</v>
      </c>
      <c r="T483" s="97">
        <v>663.57267936296</v>
      </c>
      <c r="U483" s="97">
        <v>15573.386523418199</v>
      </c>
      <c r="V483" s="97">
        <v>2607.6936779355401</v>
      </c>
      <c r="W483" s="97">
        <v>0</v>
      </c>
      <c r="X483" s="347">
        <v>30815.428319023624</v>
      </c>
      <c r="Y483" s="97">
        <v>0</v>
      </c>
      <c r="Z483" s="97">
        <v>0</v>
      </c>
      <c r="AA483" s="97">
        <v>0</v>
      </c>
      <c r="AB483" s="97">
        <v>0</v>
      </c>
      <c r="AC483" s="97">
        <v>1971.4839899027399</v>
      </c>
      <c r="AD483" s="97">
        <v>0</v>
      </c>
      <c r="AE483" s="97">
        <v>0</v>
      </c>
      <c r="AF483" s="97">
        <v>0</v>
      </c>
      <c r="AG483" s="97">
        <v>1424.1342919050301</v>
      </c>
      <c r="AH483" s="69">
        <v>66656.466575882223</v>
      </c>
    </row>
    <row r="484" spans="4:34">
      <c r="D484" s="2">
        <v>2026</v>
      </c>
      <c r="E484" s="2">
        <v>5</v>
      </c>
      <c r="F484" s="2">
        <v>2026</v>
      </c>
      <c r="G484" s="2">
        <v>2027</v>
      </c>
      <c r="H484" s="97">
        <v>716.61799217505995</v>
      </c>
      <c r="I484" s="97">
        <v>0</v>
      </c>
      <c r="J484" s="97">
        <v>0</v>
      </c>
      <c r="K484" s="97">
        <v>0</v>
      </c>
      <c r="L484" s="97">
        <v>0</v>
      </c>
      <c r="M484" s="97">
        <v>0</v>
      </c>
      <c r="N484" s="97">
        <v>4650.8148488941097</v>
      </c>
      <c r="O484" s="97">
        <v>0</v>
      </c>
      <c r="P484" s="97">
        <v>0</v>
      </c>
      <c r="Q484" s="97">
        <v>0</v>
      </c>
      <c r="R484" s="97">
        <v>10636.5271532754</v>
      </c>
      <c r="S484" s="97">
        <v>0</v>
      </c>
      <c r="T484" s="97">
        <v>0</v>
      </c>
      <c r="U484" s="97">
        <v>13754.7200005881</v>
      </c>
      <c r="V484" s="97">
        <v>1952.85264991095</v>
      </c>
      <c r="W484" s="97">
        <v>0</v>
      </c>
      <c r="X484" s="347">
        <v>34633.098967092032</v>
      </c>
      <c r="Y484" s="97">
        <v>0</v>
      </c>
      <c r="Z484" s="97">
        <v>0</v>
      </c>
      <c r="AA484" s="97">
        <v>0</v>
      </c>
      <c r="AB484" s="97">
        <v>0</v>
      </c>
      <c r="AC484" s="97">
        <v>4556.3785060165501</v>
      </c>
      <c r="AD484" s="97">
        <v>0</v>
      </c>
      <c r="AE484" s="97">
        <v>1925.7856114554399</v>
      </c>
      <c r="AF484" s="97">
        <v>0</v>
      </c>
      <c r="AG484" s="97">
        <v>1983.7455696132499</v>
      </c>
      <c r="AH484" s="69">
        <v>74810.541299020901</v>
      </c>
    </row>
    <row r="485" spans="4:34">
      <c r="D485" s="2">
        <v>2026</v>
      </c>
      <c r="E485" s="2">
        <v>6</v>
      </c>
      <c r="F485" s="2">
        <v>2026</v>
      </c>
      <c r="G485" s="2">
        <v>2027</v>
      </c>
      <c r="H485" s="97">
        <v>707.98404046210999</v>
      </c>
      <c r="I485" s="97">
        <v>0</v>
      </c>
      <c r="J485" s="97">
        <v>0</v>
      </c>
      <c r="K485" s="97">
        <v>0</v>
      </c>
      <c r="L485" s="97">
        <v>0</v>
      </c>
      <c r="M485" s="97">
        <v>0</v>
      </c>
      <c r="N485" s="97">
        <v>5202.0350212711901</v>
      </c>
      <c r="O485" s="97">
        <v>0</v>
      </c>
      <c r="P485" s="97">
        <v>0</v>
      </c>
      <c r="Q485" s="97">
        <v>0</v>
      </c>
      <c r="R485" s="97">
        <v>12848.856309581901</v>
      </c>
      <c r="S485" s="97">
        <v>0</v>
      </c>
      <c r="T485" s="97">
        <v>0</v>
      </c>
      <c r="U485" s="97">
        <v>15074.0124132533</v>
      </c>
      <c r="V485" s="97">
        <v>5938.8707340929104</v>
      </c>
      <c r="W485" s="97">
        <v>0</v>
      </c>
      <c r="X485" s="347">
        <v>36830.193032508956</v>
      </c>
      <c r="Y485" s="97">
        <v>0</v>
      </c>
      <c r="Z485" s="97">
        <v>0</v>
      </c>
      <c r="AA485" s="97">
        <v>0</v>
      </c>
      <c r="AB485" s="97">
        <v>0</v>
      </c>
      <c r="AC485" s="97">
        <v>3568.94071500051</v>
      </c>
      <c r="AD485" s="97">
        <v>0</v>
      </c>
      <c r="AE485" s="97">
        <v>5124.8086696952296</v>
      </c>
      <c r="AF485" s="97">
        <v>0</v>
      </c>
      <c r="AG485" s="97">
        <v>2338.8695013708598</v>
      </c>
      <c r="AH485" s="69">
        <v>87634.570437236966</v>
      </c>
    </row>
    <row r="486" spans="4:34">
      <c r="D486" s="2">
        <v>2026</v>
      </c>
      <c r="E486" s="2">
        <v>7</v>
      </c>
      <c r="F486" s="2">
        <v>2027</v>
      </c>
      <c r="G486" s="2">
        <v>2027</v>
      </c>
      <c r="H486" s="97">
        <v>1061.9305892848399</v>
      </c>
      <c r="I486" s="97">
        <v>0</v>
      </c>
      <c r="J486" s="97">
        <v>0</v>
      </c>
      <c r="K486" s="97">
        <v>0</v>
      </c>
      <c r="L486" s="97">
        <v>0</v>
      </c>
      <c r="M486" s="97">
        <v>0</v>
      </c>
      <c r="N486" s="97">
        <v>8270.7210351560698</v>
      </c>
      <c r="O486" s="97">
        <v>0</v>
      </c>
      <c r="P486" s="97">
        <v>0</v>
      </c>
      <c r="Q486" s="97">
        <v>0</v>
      </c>
      <c r="R486" s="97">
        <v>15202.2690757577</v>
      </c>
      <c r="S486" s="97">
        <v>0</v>
      </c>
      <c r="T486" s="97">
        <v>0</v>
      </c>
      <c r="U486" s="97">
        <v>15503.8159683995</v>
      </c>
      <c r="V486" s="97">
        <v>8800.7113507317208</v>
      </c>
      <c r="W486" s="97">
        <v>0</v>
      </c>
      <c r="X486" s="347">
        <v>38077.84282841067</v>
      </c>
      <c r="Y486" s="97">
        <v>0</v>
      </c>
      <c r="Z486" s="97">
        <v>0</v>
      </c>
      <c r="AA486" s="97">
        <v>0</v>
      </c>
      <c r="AB486" s="97">
        <v>0</v>
      </c>
      <c r="AC486" s="97">
        <v>2940.0332841944901</v>
      </c>
      <c r="AD486" s="97">
        <v>0</v>
      </c>
      <c r="AE486" s="97">
        <v>8890.8210904579792</v>
      </c>
      <c r="AF486" s="97">
        <v>0</v>
      </c>
      <c r="AG486" s="97">
        <v>2486.51135737699</v>
      </c>
      <c r="AH486" s="69">
        <v>101234.65657976996</v>
      </c>
    </row>
    <row r="487" spans="4:34">
      <c r="D487" s="2">
        <v>2026</v>
      </c>
      <c r="E487" s="2">
        <v>8</v>
      </c>
      <c r="F487" s="2">
        <v>2027</v>
      </c>
      <c r="G487" s="2">
        <v>2027</v>
      </c>
      <c r="H487" s="97">
        <v>934.14872921653</v>
      </c>
      <c r="I487" s="97">
        <v>0</v>
      </c>
      <c r="J487" s="97">
        <v>0</v>
      </c>
      <c r="K487" s="97">
        <v>0</v>
      </c>
      <c r="L487" s="97">
        <v>0</v>
      </c>
      <c r="M487" s="97">
        <v>0</v>
      </c>
      <c r="N487" s="97">
        <v>8332.8914173174799</v>
      </c>
      <c r="O487" s="97">
        <v>0</v>
      </c>
      <c r="P487" s="97">
        <v>0</v>
      </c>
      <c r="Q487" s="97">
        <v>0</v>
      </c>
      <c r="R487" s="97">
        <v>16053.3072583432</v>
      </c>
      <c r="S487" s="97">
        <v>0</v>
      </c>
      <c r="T487" s="97">
        <v>0</v>
      </c>
      <c r="U487" s="97">
        <v>16136.693121321199</v>
      </c>
      <c r="V487" s="97">
        <v>8610.6407930711594</v>
      </c>
      <c r="W487" s="97">
        <v>0</v>
      </c>
      <c r="X487" s="347">
        <v>39590.572850556469</v>
      </c>
      <c r="Y487" s="97">
        <v>0</v>
      </c>
      <c r="Z487" s="97">
        <v>0</v>
      </c>
      <c r="AA487" s="97">
        <v>0</v>
      </c>
      <c r="AB487" s="97">
        <v>0</v>
      </c>
      <c r="AC487" s="97">
        <v>2183.5755809745001</v>
      </c>
      <c r="AD487" s="97">
        <v>0</v>
      </c>
      <c r="AE487" s="97">
        <v>4689.8894044871504</v>
      </c>
      <c r="AF487" s="97">
        <v>0</v>
      </c>
      <c r="AG487" s="97">
        <v>2363.0163117448501</v>
      </c>
      <c r="AH487" s="69">
        <v>98894.735467032559</v>
      </c>
    </row>
    <row r="488" spans="4:34">
      <c r="D488" s="2">
        <v>2026</v>
      </c>
      <c r="E488" s="2">
        <v>9</v>
      </c>
      <c r="F488" s="2">
        <v>2027</v>
      </c>
      <c r="G488" s="2">
        <v>2027</v>
      </c>
      <c r="H488" s="97">
        <v>940.85448280612002</v>
      </c>
      <c r="I488" s="97">
        <v>0</v>
      </c>
      <c r="J488" s="97">
        <v>0</v>
      </c>
      <c r="K488" s="97">
        <v>0</v>
      </c>
      <c r="L488" s="97">
        <v>0</v>
      </c>
      <c r="M488" s="97">
        <v>0</v>
      </c>
      <c r="N488" s="97">
        <v>7292.4156965686097</v>
      </c>
      <c r="O488" s="97">
        <v>0</v>
      </c>
      <c r="P488" s="97">
        <v>0</v>
      </c>
      <c r="Q488" s="97">
        <v>0</v>
      </c>
      <c r="R488" s="97">
        <v>16189.5084901068</v>
      </c>
      <c r="S488" s="97">
        <v>0</v>
      </c>
      <c r="T488" s="97">
        <v>0</v>
      </c>
      <c r="U488" s="97">
        <v>18566.070763885698</v>
      </c>
      <c r="V488" s="97">
        <v>4878.6458434861097</v>
      </c>
      <c r="W488" s="97">
        <v>0</v>
      </c>
      <c r="X488" s="347">
        <v>37881.293219964791</v>
      </c>
      <c r="Y488" s="97">
        <v>0</v>
      </c>
      <c r="Z488" s="97">
        <v>0</v>
      </c>
      <c r="AA488" s="97">
        <v>0</v>
      </c>
      <c r="AB488" s="97">
        <v>0</v>
      </c>
      <c r="AC488" s="97">
        <v>2495.65005544215</v>
      </c>
      <c r="AD488" s="97">
        <v>0</v>
      </c>
      <c r="AE488" s="97">
        <v>7156.5881841150904</v>
      </c>
      <c r="AF488" s="97">
        <v>0</v>
      </c>
      <c r="AG488" s="97">
        <v>2210.6335361402698</v>
      </c>
      <c r="AH488" s="69">
        <v>97611.660272515641</v>
      </c>
    </row>
    <row r="489" spans="4:34">
      <c r="D489" s="2">
        <v>2026</v>
      </c>
      <c r="E489" s="2">
        <v>10</v>
      </c>
      <c r="F489" s="2">
        <v>2027</v>
      </c>
      <c r="G489" s="2">
        <v>2027</v>
      </c>
      <c r="H489" s="97">
        <v>917.19807430952005</v>
      </c>
      <c r="I489" s="97">
        <v>0</v>
      </c>
      <c r="J489" s="97">
        <v>0</v>
      </c>
      <c r="K489" s="97">
        <v>0</v>
      </c>
      <c r="L489" s="97">
        <v>0</v>
      </c>
      <c r="M489" s="97">
        <v>0</v>
      </c>
      <c r="N489" s="97">
        <v>4306.0512922771904</v>
      </c>
      <c r="O489" s="97">
        <v>0</v>
      </c>
      <c r="P489" s="97">
        <v>0</v>
      </c>
      <c r="Q489" s="97">
        <v>0</v>
      </c>
      <c r="R489" s="97">
        <v>8951.9932327206297</v>
      </c>
      <c r="S489" s="97">
        <v>0</v>
      </c>
      <c r="T489" s="97">
        <v>526.70038476227001</v>
      </c>
      <c r="U489" s="97">
        <v>19503.666545992</v>
      </c>
      <c r="V489" s="97">
        <v>1643.34484564591</v>
      </c>
      <c r="W489" s="97">
        <v>0</v>
      </c>
      <c r="X489" s="347">
        <v>35477.070330939488</v>
      </c>
      <c r="Y489" s="97">
        <v>0</v>
      </c>
      <c r="Z489" s="97">
        <v>0</v>
      </c>
      <c r="AA489" s="97">
        <v>0</v>
      </c>
      <c r="AB489" s="97">
        <v>0</v>
      </c>
      <c r="AC489" s="97">
        <v>2998.5757035297902</v>
      </c>
      <c r="AD489" s="97">
        <v>0</v>
      </c>
      <c r="AE489" s="97">
        <v>0</v>
      </c>
      <c r="AF489" s="97">
        <v>0</v>
      </c>
      <c r="AG489" s="97">
        <v>1840.14839924385</v>
      </c>
      <c r="AH489" s="69">
        <v>76164.748809420635</v>
      </c>
    </row>
    <row r="490" spans="4:34">
      <c r="D490" s="2">
        <v>2026</v>
      </c>
      <c r="E490" s="2">
        <v>11</v>
      </c>
      <c r="F490" s="2">
        <v>2027</v>
      </c>
      <c r="G490" s="2">
        <v>2027</v>
      </c>
      <c r="H490" s="97">
        <v>829.46446484571004</v>
      </c>
      <c r="I490" s="97">
        <v>0</v>
      </c>
      <c r="J490" s="97">
        <v>0</v>
      </c>
      <c r="K490" s="97">
        <v>0</v>
      </c>
      <c r="L490" s="97">
        <v>1088.26327046606</v>
      </c>
      <c r="M490" s="97">
        <v>0</v>
      </c>
      <c r="N490" s="97">
        <v>3138.3652775104902</v>
      </c>
      <c r="O490" s="97">
        <v>0</v>
      </c>
      <c r="P490" s="97">
        <v>0</v>
      </c>
      <c r="Q490" s="97">
        <v>0</v>
      </c>
      <c r="R490" s="97">
        <v>6385.5916659483401</v>
      </c>
      <c r="S490" s="97">
        <v>0</v>
      </c>
      <c r="T490" s="97">
        <v>134.79069622495999</v>
      </c>
      <c r="U490" s="97">
        <v>15765.0033648434</v>
      </c>
      <c r="V490" s="97">
        <v>1594.4434328545699</v>
      </c>
      <c r="W490" s="97">
        <v>0</v>
      </c>
      <c r="X490" s="347">
        <v>29699.915768405739</v>
      </c>
      <c r="Y490" s="97">
        <v>0</v>
      </c>
      <c r="Z490" s="97">
        <v>0</v>
      </c>
      <c r="AA490" s="97">
        <v>0</v>
      </c>
      <c r="AB490" s="97">
        <v>0</v>
      </c>
      <c r="AC490" s="97">
        <v>2631.4642782724</v>
      </c>
      <c r="AD490" s="97">
        <v>0</v>
      </c>
      <c r="AE490" s="97">
        <v>0</v>
      </c>
      <c r="AF490" s="97">
        <v>0</v>
      </c>
      <c r="AG490" s="97">
        <v>1304.2810082552501</v>
      </c>
      <c r="AH490" s="69">
        <v>62571.583227626914</v>
      </c>
    </row>
    <row r="491" spans="4:34">
      <c r="D491" s="2">
        <v>2026</v>
      </c>
      <c r="E491" s="2">
        <v>12</v>
      </c>
      <c r="F491" s="2">
        <v>2027</v>
      </c>
      <c r="G491" s="2">
        <v>2027</v>
      </c>
      <c r="H491" s="97">
        <v>684.54567893733997</v>
      </c>
      <c r="I491" s="97">
        <v>0</v>
      </c>
      <c r="J491" s="97">
        <v>0</v>
      </c>
      <c r="K491" s="97">
        <v>0</v>
      </c>
      <c r="L491" s="97">
        <v>1552.9461440182099</v>
      </c>
      <c r="M491" s="97">
        <v>0</v>
      </c>
      <c r="N491" s="97">
        <v>2723.4854327223302</v>
      </c>
      <c r="O491" s="97">
        <v>0</v>
      </c>
      <c r="P491" s="97">
        <v>0</v>
      </c>
      <c r="Q491" s="97">
        <v>0</v>
      </c>
      <c r="R491" s="97">
        <v>5470.2810154137196</v>
      </c>
      <c r="S491" s="97">
        <v>0</v>
      </c>
      <c r="T491" s="97">
        <v>0</v>
      </c>
      <c r="U491" s="97">
        <v>9720.8591266228304</v>
      </c>
      <c r="V491" s="97">
        <v>809.44706962511998</v>
      </c>
      <c r="W491" s="97">
        <v>0</v>
      </c>
      <c r="X491" s="347">
        <v>23185.700174200079</v>
      </c>
      <c r="Y491" s="97">
        <v>0</v>
      </c>
      <c r="Z491" s="97">
        <v>0</v>
      </c>
      <c r="AA491" s="97">
        <v>0</v>
      </c>
      <c r="AB491" s="97">
        <v>0</v>
      </c>
      <c r="AC491" s="97">
        <v>2932.6992650659799</v>
      </c>
      <c r="AD491" s="97">
        <v>0</v>
      </c>
      <c r="AE491" s="97">
        <v>0</v>
      </c>
      <c r="AF491" s="97">
        <v>0</v>
      </c>
      <c r="AG491" s="97">
        <v>972.07211357230005</v>
      </c>
      <c r="AH491" s="69">
        <v>48052.036020177911</v>
      </c>
    </row>
    <row r="492" spans="4:34">
      <c r="D492" s="2">
        <v>2027</v>
      </c>
      <c r="E492" s="2">
        <v>1</v>
      </c>
      <c r="F492" s="2">
        <v>2027</v>
      </c>
      <c r="G492" s="2">
        <v>2027</v>
      </c>
      <c r="H492" s="97">
        <v>584.52719780251005</v>
      </c>
      <c r="I492" s="97">
        <v>0</v>
      </c>
      <c r="J492" s="97">
        <v>0</v>
      </c>
      <c r="K492" s="97">
        <v>0</v>
      </c>
      <c r="L492" s="97">
        <v>614.12438608925004</v>
      </c>
      <c r="M492" s="97">
        <v>0</v>
      </c>
      <c r="N492" s="97">
        <v>3364.7388796436599</v>
      </c>
      <c r="O492" s="97">
        <v>0</v>
      </c>
      <c r="P492" s="97">
        <v>0</v>
      </c>
      <c r="Q492" s="97">
        <v>0</v>
      </c>
      <c r="R492" s="97">
        <v>5915.1419938893396</v>
      </c>
      <c r="S492" s="97">
        <v>0</v>
      </c>
      <c r="T492" s="97">
        <v>0</v>
      </c>
      <c r="U492" s="97">
        <v>8093.6741336843797</v>
      </c>
      <c r="V492" s="97">
        <v>175.86331091256</v>
      </c>
      <c r="W492" s="97">
        <v>0</v>
      </c>
      <c r="X492" s="347">
        <v>22524.838316130779</v>
      </c>
      <c r="Y492" s="97">
        <v>0</v>
      </c>
      <c r="Z492" s="97">
        <v>0</v>
      </c>
      <c r="AA492" s="97">
        <v>0</v>
      </c>
      <c r="AB492" s="97">
        <v>0</v>
      </c>
      <c r="AC492" s="97">
        <v>1002.9649607372299</v>
      </c>
      <c r="AD492" s="97">
        <v>0</v>
      </c>
      <c r="AE492" s="97">
        <v>0</v>
      </c>
      <c r="AF492" s="97">
        <v>0</v>
      </c>
      <c r="AG492" s="97">
        <v>1074.0393163635399</v>
      </c>
      <c r="AH492" s="69">
        <v>43349.912495253244</v>
      </c>
    </row>
    <row r="493" spans="4:34">
      <c r="D493" s="2">
        <v>2027</v>
      </c>
      <c r="E493" s="2">
        <v>2</v>
      </c>
      <c r="F493" s="2">
        <v>2027</v>
      </c>
      <c r="G493" s="2">
        <v>2027</v>
      </c>
      <c r="H493" s="97">
        <v>403.97034263177</v>
      </c>
      <c r="I493" s="97">
        <v>0</v>
      </c>
      <c r="J493" s="97">
        <v>0</v>
      </c>
      <c r="K493" s="97">
        <v>0</v>
      </c>
      <c r="L493" s="97">
        <v>1220.87743671157</v>
      </c>
      <c r="M493" s="97">
        <v>0</v>
      </c>
      <c r="N493" s="97">
        <v>2682.2360643001198</v>
      </c>
      <c r="O493" s="97">
        <v>0</v>
      </c>
      <c r="P493" s="97">
        <v>0</v>
      </c>
      <c r="Q493" s="97">
        <v>0</v>
      </c>
      <c r="R493" s="97">
        <v>3233.2185757643902</v>
      </c>
      <c r="S493" s="97">
        <v>0</v>
      </c>
      <c r="T493" s="97">
        <v>0</v>
      </c>
      <c r="U493" s="97">
        <v>4969.1238833591096</v>
      </c>
      <c r="V493" s="97">
        <v>173.31456727615</v>
      </c>
      <c r="W493" s="97">
        <v>0</v>
      </c>
      <c r="X493" s="347">
        <v>20195.277871454</v>
      </c>
      <c r="Y493" s="97">
        <v>0</v>
      </c>
      <c r="Z493" s="97">
        <v>0</v>
      </c>
      <c r="AA493" s="97">
        <v>0</v>
      </c>
      <c r="AB493" s="97">
        <v>0</v>
      </c>
      <c r="AC493" s="97">
        <v>616.37413702552999</v>
      </c>
      <c r="AD493" s="97">
        <v>0</v>
      </c>
      <c r="AE493" s="97">
        <v>0</v>
      </c>
      <c r="AF493" s="97">
        <v>0</v>
      </c>
      <c r="AG493" s="97">
        <v>509.37623034124999</v>
      </c>
      <c r="AH493" s="69">
        <v>34003.769108863889</v>
      </c>
    </row>
    <row r="494" spans="4:34">
      <c r="D494" s="2">
        <v>2027</v>
      </c>
      <c r="E494" s="2">
        <v>3</v>
      </c>
      <c r="F494" s="2">
        <v>2027</v>
      </c>
      <c r="G494" s="2">
        <v>2027</v>
      </c>
      <c r="H494" s="97">
        <v>683.28378525400001</v>
      </c>
      <c r="I494" s="97">
        <v>0</v>
      </c>
      <c r="J494" s="97">
        <v>0</v>
      </c>
      <c r="K494" s="97">
        <v>0</v>
      </c>
      <c r="L494" s="97">
        <v>806.70052516299995</v>
      </c>
      <c r="M494" s="97">
        <v>0</v>
      </c>
      <c r="N494" s="97">
        <v>3311.8449114545301</v>
      </c>
      <c r="O494" s="97">
        <v>0</v>
      </c>
      <c r="P494" s="97">
        <v>0</v>
      </c>
      <c r="Q494" s="97">
        <v>0</v>
      </c>
      <c r="R494" s="97">
        <v>5094.0849708569403</v>
      </c>
      <c r="S494" s="97">
        <v>0</v>
      </c>
      <c r="T494" s="97">
        <v>0</v>
      </c>
      <c r="U494" s="97">
        <v>15121.817994335601</v>
      </c>
      <c r="V494" s="97">
        <v>576.01606182955004</v>
      </c>
      <c r="W494" s="97">
        <v>0</v>
      </c>
      <c r="X494" s="347">
        <v>26816.319924382042</v>
      </c>
      <c r="Y494" s="97">
        <v>0</v>
      </c>
      <c r="Z494" s="97">
        <v>0</v>
      </c>
      <c r="AA494" s="97">
        <v>0</v>
      </c>
      <c r="AB494" s="97">
        <v>0</v>
      </c>
      <c r="AC494" s="97">
        <v>1149.5196723783299</v>
      </c>
      <c r="AD494" s="97">
        <v>0</v>
      </c>
      <c r="AE494" s="97">
        <v>0</v>
      </c>
      <c r="AF494" s="97">
        <v>0</v>
      </c>
      <c r="AG494" s="97">
        <v>1088.78247787848</v>
      </c>
      <c r="AH494" s="69">
        <v>54648.370323532472</v>
      </c>
    </row>
    <row r="495" spans="4:34">
      <c r="D495" s="2">
        <v>2027</v>
      </c>
      <c r="E495" s="2">
        <v>4</v>
      </c>
      <c r="F495" s="2">
        <v>2027</v>
      </c>
      <c r="G495" s="2">
        <v>2027</v>
      </c>
      <c r="H495" s="97">
        <v>814.46234669900002</v>
      </c>
      <c r="I495" s="97">
        <v>0</v>
      </c>
      <c r="J495" s="97">
        <v>184.91130865711</v>
      </c>
      <c r="K495" s="97">
        <v>0</v>
      </c>
      <c r="L495" s="97">
        <v>1586.21925079167</v>
      </c>
      <c r="M495" s="97">
        <v>0</v>
      </c>
      <c r="N495" s="97">
        <v>4067.7167794475099</v>
      </c>
      <c r="O495" s="97">
        <v>0</v>
      </c>
      <c r="P495" s="97">
        <v>0</v>
      </c>
      <c r="Q495" s="97">
        <v>0</v>
      </c>
      <c r="R495" s="97">
        <v>6919.6370853889503</v>
      </c>
      <c r="S495" s="97">
        <v>0</v>
      </c>
      <c r="T495" s="97">
        <v>660.17365028465997</v>
      </c>
      <c r="U495" s="97">
        <v>15465.267217561701</v>
      </c>
      <c r="V495" s="97">
        <v>2562.76172641422</v>
      </c>
      <c r="W495" s="97">
        <v>0</v>
      </c>
      <c r="X495" s="347">
        <v>30973.4717953074</v>
      </c>
      <c r="Y495" s="97">
        <v>0</v>
      </c>
      <c r="Z495" s="97">
        <v>0</v>
      </c>
      <c r="AA495" s="97">
        <v>0</v>
      </c>
      <c r="AB495" s="97">
        <v>0</v>
      </c>
      <c r="AC495" s="97">
        <v>1970.34667873033</v>
      </c>
      <c r="AD495" s="97">
        <v>0</v>
      </c>
      <c r="AE495" s="97">
        <v>0</v>
      </c>
      <c r="AF495" s="97">
        <v>0</v>
      </c>
      <c r="AG495" s="97">
        <v>1442.61835423709</v>
      </c>
      <c r="AH495" s="69">
        <v>66647.586193519644</v>
      </c>
    </row>
    <row r="496" spans="4:34">
      <c r="D496" s="2">
        <v>2027</v>
      </c>
      <c r="E496" s="2">
        <v>5</v>
      </c>
      <c r="F496" s="2">
        <v>2027</v>
      </c>
      <c r="G496" s="2">
        <v>2028</v>
      </c>
      <c r="H496" s="97">
        <v>711.42009601848997</v>
      </c>
      <c r="I496" s="97">
        <v>0</v>
      </c>
      <c r="J496" s="97">
        <v>0</v>
      </c>
      <c r="K496" s="97">
        <v>0</v>
      </c>
      <c r="L496" s="97">
        <v>0</v>
      </c>
      <c r="M496" s="97">
        <v>0</v>
      </c>
      <c r="N496" s="97">
        <v>4707.56316883208</v>
      </c>
      <c r="O496" s="97">
        <v>0</v>
      </c>
      <c r="P496" s="97">
        <v>0</v>
      </c>
      <c r="Q496" s="97">
        <v>0</v>
      </c>
      <c r="R496" s="97">
        <v>10879.9802356773</v>
      </c>
      <c r="S496" s="97">
        <v>0</v>
      </c>
      <c r="T496" s="97">
        <v>0</v>
      </c>
      <c r="U496" s="97">
        <v>13659.2269120118</v>
      </c>
      <c r="V496" s="97">
        <v>1919.2039582197001</v>
      </c>
      <c r="W496" s="97">
        <v>0</v>
      </c>
      <c r="X496" s="347">
        <v>34812.474288355908</v>
      </c>
      <c r="Y496" s="97">
        <v>0</v>
      </c>
      <c r="Z496" s="97">
        <v>0</v>
      </c>
      <c r="AA496" s="97">
        <v>0</v>
      </c>
      <c r="AB496" s="97">
        <v>0</v>
      </c>
      <c r="AC496" s="97">
        <v>4535.0722195942999</v>
      </c>
      <c r="AD496" s="97">
        <v>0</v>
      </c>
      <c r="AE496" s="97">
        <v>1967.8059777026999</v>
      </c>
      <c r="AF496" s="97">
        <v>0</v>
      </c>
      <c r="AG496" s="97">
        <v>2009.4929144866201</v>
      </c>
      <c r="AH496" s="69">
        <v>75202.239770898886</v>
      </c>
    </row>
    <row r="497" spans="4:34">
      <c r="D497" s="2">
        <v>2027</v>
      </c>
      <c r="E497" s="2">
        <v>6</v>
      </c>
      <c r="F497" s="2">
        <v>2027</v>
      </c>
      <c r="G497" s="2">
        <v>2028</v>
      </c>
      <c r="H497" s="97">
        <v>702.84876956043001</v>
      </c>
      <c r="I497" s="97">
        <v>0</v>
      </c>
      <c r="J497" s="97">
        <v>0</v>
      </c>
      <c r="K497" s="97">
        <v>0</v>
      </c>
      <c r="L497" s="97">
        <v>0</v>
      </c>
      <c r="M497" s="97">
        <v>0</v>
      </c>
      <c r="N497" s="97">
        <v>5265.5092203754202</v>
      </c>
      <c r="O497" s="97">
        <v>0</v>
      </c>
      <c r="P497" s="97">
        <v>0</v>
      </c>
      <c r="Q497" s="97">
        <v>0</v>
      </c>
      <c r="R497" s="97">
        <v>13266.3900609012</v>
      </c>
      <c r="S497" s="97">
        <v>0</v>
      </c>
      <c r="T497" s="97">
        <v>0</v>
      </c>
      <c r="U497" s="97">
        <v>14969.360046464501</v>
      </c>
      <c r="V497" s="97">
        <v>5881.7545099470699</v>
      </c>
      <c r="W497" s="97">
        <v>0</v>
      </c>
      <c r="X497" s="347">
        <v>37021.844968056954</v>
      </c>
      <c r="Y497" s="97">
        <v>0</v>
      </c>
      <c r="Z497" s="97">
        <v>0</v>
      </c>
      <c r="AA497" s="97">
        <v>0</v>
      </c>
      <c r="AB497" s="97">
        <v>0</v>
      </c>
      <c r="AC497" s="97">
        <v>3554.4813524290098</v>
      </c>
      <c r="AD497" s="97">
        <v>0</v>
      </c>
      <c r="AE497" s="97">
        <v>5236.6312609363004</v>
      </c>
      <c r="AF497" s="97">
        <v>0</v>
      </c>
      <c r="AG497" s="97">
        <v>2369.22605545121</v>
      </c>
      <c r="AH497" s="69">
        <v>88268.046244122073</v>
      </c>
    </row>
    <row r="498" spans="4:34">
      <c r="D498" s="2">
        <v>2027</v>
      </c>
      <c r="E498" s="2">
        <v>7</v>
      </c>
      <c r="F498" s="2">
        <v>2028</v>
      </c>
      <c r="G498" s="2">
        <v>2028</v>
      </c>
      <c r="H498" s="97">
        <v>1054.34951221035</v>
      </c>
      <c r="I498" s="97">
        <v>0</v>
      </c>
      <c r="J498" s="97">
        <v>0</v>
      </c>
      <c r="K498" s="97">
        <v>0</v>
      </c>
      <c r="L498" s="97">
        <v>0</v>
      </c>
      <c r="M498" s="97">
        <v>0</v>
      </c>
      <c r="N498" s="97">
        <v>8318.3462068986992</v>
      </c>
      <c r="O498" s="97">
        <v>0</v>
      </c>
      <c r="P498" s="97">
        <v>0</v>
      </c>
      <c r="Q498" s="97">
        <v>0</v>
      </c>
      <c r="R498" s="97">
        <v>15832.051035677399</v>
      </c>
      <c r="S498" s="97">
        <v>0</v>
      </c>
      <c r="T498" s="97">
        <v>0</v>
      </c>
      <c r="U498" s="97">
        <v>15397.9540659125</v>
      </c>
      <c r="V498" s="97">
        <v>8730.9048799538705</v>
      </c>
      <c r="W498" s="97">
        <v>0</v>
      </c>
      <c r="X498" s="347">
        <v>38276.239278690271</v>
      </c>
      <c r="Y498" s="97">
        <v>0</v>
      </c>
      <c r="Z498" s="97">
        <v>0</v>
      </c>
      <c r="AA498" s="97">
        <v>0</v>
      </c>
      <c r="AB498" s="97">
        <v>0</v>
      </c>
      <c r="AC498" s="97">
        <v>2931.4761286531102</v>
      </c>
      <c r="AD498" s="97">
        <v>0</v>
      </c>
      <c r="AE498" s="97">
        <v>9085.8645558345106</v>
      </c>
      <c r="AF498" s="97">
        <v>0</v>
      </c>
      <c r="AG498" s="97">
        <v>2519.07446737077</v>
      </c>
      <c r="AH498" s="69">
        <v>102146.26013120149</v>
      </c>
    </row>
    <row r="499" spans="4:34">
      <c r="D499" s="2">
        <v>2027</v>
      </c>
      <c r="E499" s="2">
        <v>8</v>
      </c>
      <c r="F499" s="2">
        <v>2028</v>
      </c>
      <c r="G499" s="2">
        <v>2028</v>
      </c>
      <c r="H499" s="97">
        <v>927.47988137780999</v>
      </c>
      <c r="I499" s="97">
        <v>0</v>
      </c>
      <c r="J499" s="97">
        <v>0</v>
      </c>
      <c r="K499" s="97">
        <v>0</v>
      </c>
      <c r="L499" s="97">
        <v>0</v>
      </c>
      <c r="M499" s="97">
        <v>0</v>
      </c>
      <c r="N499" s="97">
        <v>8379.1251882943798</v>
      </c>
      <c r="O499" s="97">
        <v>0</v>
      </c>
      <c r="P499" s="97">
        <v>0</v>
      </c>
      <c r="Q499" s="97">
        <v>0</v>
      </c>
      <c r="R499" s="97">
        <v>16577.219565321098</v>
      </c>
      <c r="S499" s="97">
        <v>0</v>
      </c>
      <c r="T499" s="97">
        <v>0</v>
      </c>
      <c r="U499" s="97">
        <v>16026.509858235901</v>
      </c>
      <c r="V499" s="97">
        <v>8537.3259053376696</v>
      </c>
      <c r="W499" s="97">
        <v>0</v>
      </c>
      <c r="X499" s="347">
        <v>39797.412017933675</v>
      </c>
      <c r="Y499" s="97">
        <v>0</v>
      </c>
      <c r="Z499" s="97">
        <v>0</v>
      </c>
      <c r="AA499" s="97">
        <v>0</v>
      </c>
      <c r="AB499" s="97">
        <v>0</v>
      </c>
      <c r="AC499" s="97">
        <v>2181.4671857919998</v>
      </c>
      <c r="AD499" s="97">
        <v>0</v>
      </c>
      <c r="AE499" s="97">
        <v>4792.7744217849904</v>
      </c>
      <c r="AF499" s="97">
        <v>0</v>
      </c>
      <c r="AG499" s="97">
        <v>2393.96214267707</v>
      </c>
      <c r="AH499" s="69">
        <v>99613.2761667546</v>
      </c>
    </row>
    <row r="500" spans="4:34">
      <c r="D500" s="2">
        <v>2027</v>
      </c>
      <c r="E500" s="2">
        <v>9</v>
      </c>
      <c r="F500" s="2">
        <v>2028</v>
      </c>
      <c r="G500" s="2">
        <v>2028</v>
      </c>
      <c r="H500" s="97">
        <v>934.13776287922997</v>
      </c>
      <c r="I500" s="97">
        <v>0</v>
      </c>
      <c r="J500" s="97">
        <v>0</v>
      </c>
      <c r="K500" s="97">
        <v>0</v>
      </c>
      <c r="L500" s="97">
        <v>0</v>
      </c>
      <c r="M500" s="97">
        <v>0</v>
      </c>
      <c r="N500" s="97">
        <v>7340.4635567727801</v>
      </c>
      <c r="O500" s="97">
        <v>0</v>
      </c>
      <c r="P500" s="97">
        <v>0</v>
      </c>
      <c r="Q500" s="97">
        <v>0</v>
      </c>
      <c r="R500" s="97">
        <v>16832.7610021246</v>
      </c>
      <c r="S500" s="97">
        <v>0</v>
      </c>
      <c r="T500" s="97">
        <v>0</v>
      </c>
      <c r="U500" s="97">
        <v>18439.2994208319</v>
      </c>
      <c r="V500" s="97">
        <v>4839.5053165143099</v>
      </c>
      <c r="W500" s="97">
        <v>0</v>
      </c>
      <c r="X500" s="347">
        <v>38078.592704681818</v>
      </c>
      <c r="Y500" s="97">
        <v>0</v>
      </c>
      <c r="Z500" s="97">
        <v>0</v>
      </c>
      <c r="AA500" s="97">
        <v>0</v>
      </c>
      <c r="AB500" s="97">
        <v>0</v>
      </c>
      <c r="AC500" s="97">
        <v>2490.4463139956001</v>
      </c>
      <c r="AD500" s="97">
        <v>0</v>
      </c>
      <c r="AE500" s="97">
        <v>7313.5867048929504</v>
      </c>
      <c r="AF500" s="97">
        <v>0</v>
      </c>
      <c r="AG500" s="97">
        <v>2239.5837771193501</v>
      </c>
      <c r="AH500" s="69">
        <v>98508.376559812546</v>
      </c>
    </row>
    <row r="501" spans="4:34">
      <c r="D501" s="2">
        <v>2027</v>
      </c>
      <c r="E501" s="2">
        <v>10</v>
      </c>
      <c r="F501" s="2">
        <v>2028</v>
      </c>
      <c r="G501" s="2">
        <v>2028</v>
      </c>
      <c r="H501" s="97">
        <v>910.65023647145995</v>
      </c>
      <c r="I501" s="97">
        <v>0</v>
      </c>
      <c r="J501" s="97">
        <v>0</v>
      </c>
      <c r="K501" s="97">
        <v>0</v>
      </c>
      <c r="L501" s="97">
        <v>0</v>
      </c>
      <c r="M501" s="97">
        <v>0</v>
      </c>
      <c r="N501" s="97">
        <v>4359.0952022078</v>
      </c>
      <c r="O501" s="97">
        <v>0</v>
      </c>
      <c r="P501" s="97">
        <v>0</v>
      </c>
      <c r="Q501" s="97">
        <v>0</v>
      </c>
      <c r="R501" s="97">
        <v>8884.3179178748105</v>
      </c>
      <c r="S501" s="97">
        <v>0</v>
      </c>
      <c r="T501" s="97">
        <v>524.06284997808996</v>
      </c>
      <c r="U501" s="97">
        <v>19370.493187237</v>
      </c>
      <c r="V501" s="97">
        <v>1615.21526995214</v>
      </c>
      <c r="W501" s="97">
        <v>0</v>
      </c>
      <c r="X501" s="347">
        <v>35660.951576185827</v>
      </c>
      <c r="Y501" s="97">
        <v>0</v>
      </c>
      <c r="Z501" s="97">
        <v>0</v>
      </c>
      <c r="AA501" s="97">
        <v>0</v>
      </c>
      <c r="AB501" s="97">
        <v>0</v>
      </c>
      <c r="AC501" s="97">
        <v>2997.1912684885301</v>
      </c>
      <c r="AD501" s="97">
        <v>0</v>
      </c>
      <c r="AE501" s="97">
        <v>0</v>
      </c>
      <c r="AF501" s="97">
        <v>0</v>
      </c>
      <c r="AG501" s="97">
        <v>1864.2468030382599</v>
      </c>
      <c r="AH501" s="69">
        <v>76186.224311433907</v>
      </c>
    </row>
    <row r="502" spans="4:34">
      <c r="D502" s="2">
        <v>2027</v>
      </c>
      <c r="E502" s="2">
        <v>11</v>
      </c>
      <c r="F502" s="2">
        <v>2028</v>
      </c>
      <c r="G502" s="2">
        <v>2028</v>
      </c>
      <c r="H502" s="97">
        <v>823.54295349460006</v>
      </c>
      <c r="I502" s="97">
        <v>0</v>
      </c>
      <c r="J502" s="97">
        <v>0</v>
      </c>
      <c r="K502" s="97">
        <v>0</v>
      </c>
      <c r="L502" s="97">
        <v>1077.32028010866</v>
      </c>
      <c r="M502" s="97">
        <v>0</v>
      </c>
      <c r="N502" s="97">
        <v>3177.0250968693999</v>
      </c>
      <c r="O502" s="97">
        <v>0</v>
      </c>
      <c r="P502" s="97">
        <v>0</v>
      </c>
      <c r="Q502" s="97">
        <v>0</v>
      </c>
      <c r="R502" s="97">
        <v>6337.3178441037899</v>
      </c>
      <c r="S502" s="97">
        <v>0</v>
      </c>
      <c r="T502" s="97">
        <v>134.11571067310001</v>
      </c>
      <c r="U502" s="97">
        <v>15657.3580436968</v>
      </c>
      <c r="V502" s="97">
        <v>1567.1509157953799</v>
      </c>
      <c r="W502" s="97">
        <v>0</v>
      </c>
      <c r="X502" s="347">
        <v>29851.55406158089</v>
      </c>
      <c r="Y502" s="97">
        <v>0</v>
      </c>
      <c r="Z502" s="97">
        <v>0</v>
      </c>
      <c r="AA502" s="97">
        <v>0</v>
      </c>
      <c r="AB502" s="97">
        <v>0</v>
      </c>
      <c r="AC502" s="97">
        <v>2630.2493376749799</v>
      </c>
      <c r="AD502" s="97">
        <v>0</v>
      </c>
      <c r="AE502" s="97">
        <v>0</v>
      </c>
      <c r="AF502" s="97">
        <v>0</v>
      </c>
      <c r="AG502" s="97">
        <v>1321.3617450106301</v>
      </c>
      <c r="AH502" s="69">
        <v>62576.995989008232</v>
      </c>
    </row>
    <row r="503" spans="4:34">
      <c r="D503" s="2">
        <v>2027</v>
      </c>
      <c r="E503" s="2">
        <v>12</v>
      </c>
      <c r="F503" s="2">
        <v>2028</v>
      </c>
      <c r="G503" s="2">
        <v>2028</v>
      </c>
      <c r="H503" s="97">
        <v>679.65873660289003</v>
      </c>
      <c r="I503" s="97">
        <v>0</v>
      </c>
      <c r="J503" s="97">
        <v>0</v>
      </c>
      <c r="K503" s="97">
        <v>0</v>
      </c>
      <c r="L503" s="97">
        <v>1537.3305525149799</v>
      </c>
      <c r="M503" s="97">
        <v>0</v>
      </c>
      <c r="N503" s="97">
        <v>2757.0345723365599</v>
      </c>
      <c r="O503" s="97">
        <v>0</v>
      </c>
      <c r="P503" s="97">
        <v>0</v>
      </c>
      <c r="Q503" s="97">
        <v>0</v>
      </c>
      <c r="R503" s="97">
        <v>5428.9267627473901</v>
      </c>
      <c r="S503" s="97">
        <v>0</v>
      </c>
      <c r="T503" s="97">
        <v>0</v>
      </c>
      <c r="U503" s="97">
        <v>9654.4839424069196</v>
      </c>
      <c r="V503" s="97">
        <v>795.59154643687998</v>
      </c>
      <c r="W503" s="97">
        <v>0</v>
      </c>
      <c r="X503" s="347">
        <v>23300.981894444289</v>
      </c>
      <c r="Y503" s="97">
        <v>0</v>
      </c>
      <c r="Z503" s="97">
        <v>0</v>
      </c>
      <c r="AA503" s="97">
        <v>0</v>
      </c>
      <c r="AB503" s="97">
        <v>0</v>
      </c>
      <c r="AC503" s="97">
        <v>2931.3452450146501</v>
      </c>
      <c r="AD503" s="97">
        <v>0</v>
      </c>
      <c r="AE503" s="97">
        <v>0</v>
      </c>
      <c r="AF503" s="97">
        <v>0</v>
      </c>
      <c r="AG503" s="97">
        <v>984.80227507436996</v>
      </c>
      <c r="AH503" s="69">
        <v>48070.155527578929</v>
      </c>
    </row>
    <row r="504" spans="4:34">
      <c r="D504" s="2">
        <v>2028</v>
      </c>
      <c r="E504" s="2">
        <v>1</v>
      </c>
      <c r="F504" s="2">
        <v>2028</v>
      </c>
      <c r="G504" s="2">
        <v>2028</v>
      </c>
      <c r="H504" s="97">
        <v>580.36192499312995</v>
      </c>
      <c r="I504" s="97">
        <v>0</v>
      </c>
      <c r="J504" s="97">
        <v>0</v>
      </c>
      <c r="K504" s="97">
        <v>0</v>
      </c>
      <c r="L504" s="97">
        <v>607.94444544196995</v>
      </c>
      <c r="M504" s="97">
        <v>0</v>
      </c>
      <c r="N504" s="97">
        <v>3405.05108751436</v>
      </c>
      <c r="O504" s="97">
        <v>0</v>
      </c>
      <c r="P504" s="97">
        <v>0</v>
      </c>
      <c r="Q504" s="97">
        <v>0</v>
      </c>
      <c r="R504" s="97">
        <v>5870.4194471746696</v>
      </c>
      <c r="S504" s="97">
        <v>0</v>
      </c>
      <c r="T504" s="97">
        <v>0</v>
      </c>
      <c r="U504" s="97">
        <v>8050.3266913428697</v>
      </c>
      <c r="V504" s="97">
        <v>172.83642878001001</v>
      </c>
      <c r="W504" s="97">
        <v>0</v>
      </c>
      <c r="X504" s="347">
        <v>22634.545438663099</v>
      </c>
      <c r="Y504" s="97">
        <v>0</v>
      </c>
      <c r="Z504" s="97">
        <v>0</v>
      </c>
      <c r="AA504" s="97">
        <v>0</v>
      </c>
      <c r="AB504" s="97">
        <v>0</v>
      </c>
      <c r="AC504" s="97">
        <v>1002.44442941579</v>
      </c>
      <c r="AD504" s="97">
        <v>0</v>
      </c>
      <c r="AE504" s="97">
        <v>0</v>
      </c>
      <c r="AF504" s="97">
        <v>0</v>
      </c>
      <c r="AG504" s="97">
        <v>1087.6440533412399</v>
      </c>
      <c r="AH504" s="69">
        <v>43411.573946667137</v>
      </c>
    </row>
    <row r="505" spans="4:34">
      <c r="D505" s="2">
        <v>2028</v>
      </c>
      <c r="E505" s="2">
        <v>2</v>
      </c>
      <c r="F505" s="2">
        <v>2028</v>
      </c>
      <c r="G505" s="2">
        <v>2028</v>
      </c>
      <c r="H505" s="97">
        <v>401.09169696688002</v>
      </c>
      <c r="I505" s="97">
        <v>0</v>
      </c>
      <c r="J505" s="97">
        <v>0</v>
      </c>
      <c r="K505" s="97">
        <v>0</v>
      </c>
      <c r="L505" s="97">
        <v>1208.5917332492299</v>
      </c>
      <c r="M505" s="97">
        <v>0</v>
      </c>
      <c r="N505" s="97">
        <v>2714.3713537386202</v>
      </c>
      <c r="O505" s="97">
        <v>0</v>
      </c>
      <c r="P505" s="97">
        <v>0</v>
      </c>
      <c r="Q505" s="97">
        <v>0</v>
      </c>
      <c r="R505" s="97">
        <v>3208.7732168968</v>
      </c>
      <c r="S505" s="97">
        <v>0</v>
      </c>
      <c r="T505" s="97">
        <v>0</v>
      </c>
      <c r="U505" s="97">
        <v>4942.5106533891503</v>
      </c>
      <c r="V505" s="97">
        <v>170.33155300058999</v>
      </c>
      <c r="W505" s="97">
        <v>0</v>
      </c>
      <c r="X505" s="347">
        <v>20292.18809709452</v>
      </c>
      <c r="Y505" s="97">
        <v>0</v>
      </c>
      <c r="Z505" s="97">
        <v>0</v>
      </c>
      <c r="AA505" s="97">
        <v>0</v>
      </c>
      <c r="AB505" s="97">
        <v>0</v>
      </c>
      <c r="AC505" s="97">
        <v>616.05424345335996</v>
      </c>
      <c r="AD505" s="97">
        <v>0</v>
      </c>
      <c r="AE505" s="97">
        <v>0</v>
      </c>
      <c r="AF505" s="97">
        <v>0</v>
      </c>
      <c r="AG505" s="97">
        <v>515.82844259353999</v>
      </c>
      <c r="AH505" s="69">
        <v>34069.740990382692</v>
      </c>
    </row>
    <row r="506" spans="4:34">
      <c r="D506" s="2">
        <v>2028</v>
      </c>
      <c r="E506" s="2">
        <v>3</v>
      </c>
      <c r="F506" s="2">
        <v>2028</v>
      </c>
      <c r="G506" s="2">
        <v>2028</v>
      </c>
      <c r="H506" s="97">
        <v>678.41478449148997</v>
      </c>
      <c r="I506" s="97">
        <v>0</v>
      </c>
      <c r="J506" s="97">
        <v>0</v>
      </c>
      <c r="K506" s="97">
        <v>0</v>
      </c>
      <c r="L506" s="97">
        <v>798.58268864882996</v>
      </c>
      <c r="M506" s="97">
        <v>0</v>
      </c>
      <c r="N506" s="97">
        <v>3351.5234081467402</v>
      </c>
      <c r="O506" s="97">
        <v>0</v>
      </c>
      <c r="P506" s="97">
        <v>0</v>
      </c>
      <c r="Q506" s="97">
        <v>0</v>
      </c>
      <c r="R506" s="97">
        <v>5055.5701806265497</v>
      </c>
      <c r="S506" s="97">
        <v>0</v>
      </c>
      <c r="T506" s="97">
        <v>0</v>
      </c>
      <c r="U506" s="97">
        <v>15040.8297901182</v>
      </c>
      <c r="V506" s="97">
        <v>566.10192614900996</v>
      </c>
      <c r="W506" s="97">
        <v>0</v>
      </c>
      <c r="X506" s="347">
        <v>26949.60130006566</v>
      </c>
      <c r="Y506" s="97">
        <v>0</v>
      </c>
      <c r="Z506" s="97">
        <v>0</v>
      </c>
      <c r="AA506" s="97">
        <v>0</v>
      </c>
      <c r="AB506" s="97">
        <v>0</v>
      </c>
      <c r="AC506" s="97">
        <v>1148.92308025646</v>
      </c>
      <c r="AD506" s="97">
        <v>0</v>
      </c>
      <c r="AE506" s="97">
        <v>0</v>
      </c>
      <c r="AF506" s="97">
        <v>0</v>
      </c>
      <c r="AG506" s="97">
        <v>1102.5739648490101</v>
      </c>
      <c r="AH506" s="69">
        <v>54692.121123351957</v>
      </c>
    </row>
    <row r="507" spans="4:34">
      <c r="D507" s="2">
        <v>2028</v>
      </c>
      <c r="E507" s="2">
        <v>4</v>
      </c>
      <c r="F507" s="2">
        <v>2028</v>
      </c>
      <c r="G507" s="2">
        <v>2028</v>
      </c>
      <c r="H507" s="97">
        <v>808.65858276856</v>
      </c>
      <c r="I507" s="97">
        <v>0</v>
      </c>
      <c r="J507" s="97">
        <v>183.88132070965</v>
      </c>
      <c r="K507" s="97">
        <v>0</v>
      </c>
      <c r="L507" s="97">
        <v>1570.2571085196601</v>
      </c>
      <c r="M507" s="97">
        <v>0</v>
      </c>
      <c r="N507" s="97">
        <v>4116.4512133033604</v>
      </c>
      <c r="O507" s="97">
        <v>0</v>
      </c>
      <c r="P507" s="97">
        <v>0</v>
      </c>
      <c r="Q507" s="97">
        <v>0</v>
      </c>
      <c r="R507" s="97">
        <v>6867.3198640746496</v>
      </c>
      <c r="S507" s="97">
        <v>0</v>
      </c>
      <c r="T507" s="97">
        <v>656.84643655800005</v>
      </c>
      <c r="U507" s="97">
        <v>15382.439595898601</v>
      </c>
      <c r="V507" s="97">
        <v>2518.6525962072201</v>
      </c>
      <c r="W507" s="97">
        <v>0</v>
      </c>
      <c r="X507" s="347">
        <v>31129.589515065141</v>
      </c>
      <c r="Y507" s="97">
        <v>0</v>
      </c>
      <c r="Z507" s="97">
        <v>0</v>
      </c>
      <c r="AA507" s="97">
        <v>0</v>
      </c>
      <c r="AB507" s="97">
        <v>0</v>
      </c>
      <c r="AC507" s="97">
        <v>1969.3240835245799</v>
      </c>
      <c r="AD507" s="97">
        <v>0</v>
      </c>
      <c r="AE507" s="97">
        <v>0</v>
      </c>
      <c r="AF507" s="97">
        <v>0</v>
      </c>
      <c r="AG507" s="97">
        <v>1460.89184103555</v>
      </c>
      <c r="AH507" s="69">
        <v>66664.312157664972</v>
      </c>
    </row>
    <row r="508" spans="4:34">
      <c r="D508" s="2">
        <v>2028</v>
      </c>
      <c r="E508" s="2">
        <v>5</v>
      </c>
      <c r="F508" s="2">
        <v>2028</v>
      </c>
      <c r="G508" s="2">
        <v>2029</v>
      </c>
      <c r="H508" s="97">
        <v>706.35059917876004</v>
      </c>
      <c r="I508" s="97">
        <v>0</v>
      </c>
      <c r="J508" s="97">
        <v>0</v>
      </c>
      <c r="K508" s="97">
        <v>0</v>
      </c>
      <c r="L508" s="97">
        <v>0</v>
      </c>
      <c r="M508" s="97">
        <v>0</v>
      </c>
      <c r="N508" s="97">
        <v>4763.9634637181098</v>
      </c>
      <c r="O508" s="97">
        <v>0</v>
      </c>
      <c r="P508" s="97">
        <v>0</v>
      </c>
      <c r="Q508" s="97">
        <v>0</v>
      </c>
      <c r="R508" s="97">
        <v>11101.702334129501</v>
      </c>
      <c r="S508" s="97">
        <v>0</v>
      </c>
      <c r="T508" s="97">
        <v>0</v>
      </c>
      <c r="U508" s="97">
        <v>13586.0719342824</v>
      </c>
      <c r="V508" s="97">
        <v>1886.1714619035699</v>
      </c>
      <c r="W508" s="97">
        <v>0</v>
      </c>
      <c r="X508" s="347">
        <v>34989.68067279426</v>
      </c>
      <c r="Y508" s="97">
        <v>0</v>
      </c>
      <c r="Z508" s="97">
        <v>0</v>
      </c>
      <c r="AA508" s="97">
        <v>0</v>
      </c>
      <c r="AB508" s="97">
        <v>0</v>
      </c>
      <c r="AC508" s="97">
        <v>4514.3318287663797</v>
      </c>
      <c r="AD508" s="97">
        <v>0</v>
      </c>
      <c r="AE508" s="97">
        <v>2009.3096423700699</v>
      </c>
      <c r="AF508" s="97">
        <v>0</v>
      </c>
      <c r="AG508" s="97">
        <v>2034.9469385094101</v>
      </c>
      <c r="AH508" s="69">
        <v>75592.528875652468</v>
      </c>
    </row>
    <row r="509" spans="4:34">
      <c r="D509" s="2">
        <v>2028</v>
      </c>
      <c r="E509" s="2">
        <v>6</v>
      </c>
      <c r="F509" s="2">
        <v>2028</v>
      </c>
      <c r="G509" s="2">
        <v>2029</v>
      </c>
      <c r="H509" s="97">
        <v>697.84035099588004</v>
      </c>
      <c r="I509" s="97">
        <v>0</v>
      </c>
      <c r="J509" s="97">
        <v>0</v>
      </c>
      <c r="K509" s="97">
        <v>0</v>
      </c>
      <c r="L509" s="97">
        <v>0</v>
      </c>
      <c r="M509" s="97">
        <v>0</v>
      </c>
      <c r="N509" s="97">
        <v>5328.5941460797703</v>
      </c>
      <c r="O509" s="97">
        <v>0</v>
      </c>
      <c r="P509" s="97">
        <v>0</v>
      </c>
      <c r="Q509" s="97">
        <v>0</v>
      </c>
      <c r="R509" s="97">
        <v>13648.728205855599</v>
      </c>
      <c r="S509" s="97">
        <v>0</v>
      </c>
      <c r="T509" s="97">
        <v>0</v>
      </c>
      <c r="U509" s="97">
        <v>14889.188364137601</v>
      </c>
      <c r="V509" s="97">
        <v>5825.8348856350703</v>
      </c>
      <c r="W509" s="97">
        <v>0</v>
      </c>
      <c r="X509" s="347">
        <v>37211.188014949563</v>
      </c>
      <c r="Y509" s="97">
        <v>0</v>
      </c>
      <c r="Z509" s="97">
        <v>0</v>
      </c>
      <c r="AA509" s="97">
        <v>0</v>
      </c>
      <c r="AB509" s="97">
        <v>0</v>
      </c>
      <c r="AC509" s="97">
        <v>3540.4293448682201</v>
      </c>
      <c r="AD509" s="97">
        <v>0</v>
      </c>
      <c r="AE509" s="97">
        <v>5347.0788306170798</v>
      </c>
      <c r="AF509" s="97">
        <v>0</v>
      </c>
      <c r="AG509" s="97">
        <v>2399.2367792990599</v>
      </c>
      <c r="AH509" s="69">
        <v>88888.118922437847</v>
      </c>
    </row>
    <row r="510" spans="4:34">
      <c r="D510" s="2">
        <v>2028</v>
      </c>
      <c r="E510" s="2">
        <v>7</v>
      </c>
      <c r="F510" s="2">
        <v>2029</v>
      </c>
      <c r="G510" s="2">
        <v>2029</v>
      </c>
      <c r="H510" s="97">
        <v>1046.95920194578</v>
      </c>
      <c r="I510" s="97">
        <v>0</v>
      </c>
      <c r="J510" s="97">
        <v>0</v>
      </c>
      <c r="K510" s="97">
        <v>0</v>
      </c>
      <c r="L510" s="97">
        <v>0</v>
      </c>
      <c r="M510" s="97">
        <v>0</v>
      </c>
      <c r="N510" s="97">
        <v>8366.0551710973996</v>
      </c>
      <c r="O510" s="97">
        <v>0</v>
      </c>
      <c r="P510" s="97">
        <v>0</v>
      </c>
      <c r="Q510" s="97">
        <v>0</v>
      </c>
      <c r="R510" s="97">
        <v>16410.652930866199</v>
      </c>
      <c r="S510" s="97">
        <v>0</v>
      </c>
      <c r="T510" s="97">
        <v>0</v>
      </c>
      <c r="U510" s="97">
        <v>15317.284453063099</v>
      </c>
      <c r="V510" s="97">
        <v>8662.6669675801295</v>
      </c>
      <c r="W510" s="97">
        <v>0</v>
      </c>
      <c r="X510" s="347">
        <v>38472.323420274202</v>
      </c>
      <c r="Y510" s="97">
        <v>0</v>
      </c>
      <c r="Z510" s="97">
        <v>0</v>
      </c>
      <c r="AA510" s="97">
        <v>0</v>
      </c>
      <c r="AB510" s="97">
        <v>0</v>
      </c>
      <c r="AC510" s="97">
        <v>2923.2102084460398</v>
      </c>
      <c r="AD510" s="97">
        <v>0</v>
      </c>
      <c r="AE510" s="97">
        <v>9278.5864644776993</v>
      </c>
      <c r="AF510" s="97">
        <v>0</v>
      </c>
      <c r="AG510" s="97">
        <v>2551.2826999960798</v>
      </c>
      <c r="AH510" s="69">
        <v>103029.02151774663</v>
      </c>
    </row>
    <row r="511" spans="4:34">
      <c r="D511" s="2">
        <v>2028</v>
      </c>
      <c r="E511" s="2">
        <v>8</v>
      </c>
      <c r="F511" s="2">
        <v>2029</v>
      </c>
      <c r="G511" s="2">
        <v>2029</v>
      </c>
      <c r="H511" s="97">
        <v>920.97884542326995</v>
      </c>
      <c r="I511" s="97">
        <v>0</v>
      </c>
      <c r="J511" s="97">
        <v>0</v>
      </c>
      <c r="K511" s="97">
        <v>0</v>
      </c>
      <c r="L511" s="97">
        <v>0</v>
      </c>
      <c r="M511" s="97">
        <v>0</v>
      </c>
      <c r="N511" s="97">
        <v>8425.4647115370208</v>
      </c>
      <c r="O511" s="97">
        <v>0</v>
      </c>
      <c r="P511" s="97">
        <v>0</v>
      </c>
      <c r="Q511" s="97">
        <v>0</v>
      </c>
      <c r="R511" s="97">
        <v>17057.280683151501</v>
      </c>
      <c r="S511" s="97">
        <v>0</v>
      </c>
      <c r="T511" s="97">
        <v>0</v>
      </c>
      <c r="U511" s="97">
        <v>15942.547252550899</v>
      </c>
      <c r="V511" s="97">
        <v>8465.6196742372395</v>
      </c>
      <c r="W511" s="97">
        <v>0</v>
      </c>
      <c r="X511" s="347">
        <v>40001.845536551962</v>
      </c>
      <c r="Y511" s="97">
        <v>0</v>
      </c>
      <c r="Z511" s="97">
        <v>0</v>
      </c>
      <c r="AA511" s="97">
        <v>0</v>
      </c>
      <c r="AB511" s="97">
        <v>0</v>
      </c>
      <c r="AC511" s="97">
        <v>2179.5076906430299</v>
      </c>
      <c r="AD511" s="97">
        <v>0</v>
      </c>
      <c r="AE511" s="97">
        <v>4894.4348227943301</v>
      </c>
      <c r="AF511" s="97">
        <v>0</v>
      </c>
      <c r="AG511" s="97">
        <v>2424.57072157629</v>
      </c>
      <c r="AH511" s="69">
        <v>100312.24993846555</v>
      </c>
    </row>
    <row r="512" spans="4:34">
      <c r="D512" s="2">
        <v>2028</v>
      </c>
      <c r="E512" s="2">
        <v>9</v>
      </c>
      <c r="F512" s="2">
        <v>2029</v>
      </c>
      <c r="G512" s="2">
        <v>2029</v>
      </c>
      <c r="H512" s="97">
        <v>927.59005946819002</v>
      </c>
      <c r="I512" s="97">
        <v>0</v>
      </c>
      <c r="J512" s="97">
        <v>0</v>
      </c>
      <c r="K512" s="97">
        <v>0</v>
      </c>
      <c r="L512" s="97">
        <v>0</v>
      </c>
      <c r="M512" s="97">
        <v>0</v>
      </c>
      <c r="N512" s="97">
        <v>7388.5114580917498</v>
      </c>
      <c r="O512" s="97">
        <v>0</v>
      </c>
      <c r="P512" s="97">
        <v>0</v>
      </c>
      <c r="Q512" s="97">
        <v>0</v>
      </c>
      <c r="R512" s="97">
        <v>17423.490997900299</v>
      </c>
      <c r="S512" s="97">
        <v>0</v>
      </c>
      <c r="T512" s="97">
        <v>0</v>
      </c>
      <c r="U512" s="97">
        <v>18342.696252701498</v>
      </c>
      <c r="V512" s="97">
        <v>4801.2408559159403</v>
      </c>
      <c r="W512" s="97">
        <v>0</v>
      </c>
      <c r="X512" s="347">
        <v>38273.592008414445</v>
      </c>
      <c r="Y512" s="97">
        <v>0</v>
      </c>
      <c r="Z512" s="97">
        <v>0</v>
      </c>
      <c r="AA512" s="97">
        <v>0</v>
      </c>
      <c r="AB512" s="97">
        <v>0</v>
      </c>
      <c r="AC512" s="97">
        <v>2485.4570950417301</v>
      </c>
      <c r="AD512" s="97">
        <v>0</v>
      </c>
      <c r="AE512" s="97">
        <v>7468.7165090115204</v>
      </c>
      <c r="AF512" s="97">
        <v>0</v>
      </c>
      <c r="AG512" s="97">
        <v>2268.21851428638</v>
      </c>
      <c r="AH512" s="69">
        <v>99379.513750831728</v>
      </c>
    </row>
    <row r="513" spans="4:34">
      <c r="D513" s="2">
        <v>2028</v>
      </c>
      <c r="E513" s="2">
        <v>10</v>
      </c>
      <c r="F513" s="2">
        <v>2029</v>
      </c>
      <c r="G513" s="2">
        <v>2029</v>
      </c>
      <c r="H513" s="97">
        <v>904.26716547641001</v>
      </c>
      <c r="I513" s="97">
        <v>0</v>
      </c>
      <c r="J513" s="97">
        <v>0</v>
      </c>
      <c r="K513" s="97">
        <v>0</v>
      </c>
      <c r="L513" s="97">
        <v>0</v>
      </c>
      <c r="M513" s="97">
        <v>0</v>
      </c>
      <c r="N513" s="97">
        <v>4411.8383114442404</v>
      </c>
      <c r="O513" s="97">
        <v>0</v>
      </c>
      <c r="P513" s="97">
        <v>0</v>
      </c>
      <c r="Q513" s="97">
        <v>0</v>
      </c>
      <c r="R513" s="97">
        <v>8818.1811788603609</v>
      </c>
      <c r="S513" s="97">
        <v>0</v>
      </c>
      <c r="T513" s="97">
        <v>521.48281853666003</v>
      </c>
      <c r="U513" s="97">
        <v>19269.011511202101</v>
      </c>
      <c r="V513" s="97">
        <v>1587.6012001114</v>
      </c>
      <c r="W513" s="97">
        <v>0</v>
      </c>
      <c r="X513" s="347">
        <v>35842.680988344189</v>
      </c>
      <c r="Y513" s="97">
        <v>0</v>
      </c>
      <c r="Z513" s="97">
        <v>0</v>
      </c>
      <c r="AA513" s="97">
        <v>0</v>
      </c>
      <c r="AB513" s="97">
        <v>0</v>
      </c>
      <c r="AC513" s="97">
        <v>2995.9873306935801</v>
      </c>
      <c r="AD513" s="97">
        <v>0</v>
      </c>
      <c r="AE513" s="97">
        <v>0</v>
      </c>
      <c r="AF513" s="97">
        <v>0</v>
      </c>
      <c r="AG513" s="97">
        <v>1888.0825790270101</v>
      </c>
      <c r="AH513" s="69">
        <v>76239.133083695953</v>
      </c>
    </row>
    <row r="514" spans="4:34">
      <c r="D514" s="2">
        <v>2028</v>
      </c>
      <c r="E514" s="2">
        <v>11</v>
      </c>
      <c r="F514" s="2">
        <v>2029</v>
      </c>
      <c r="G514" s="2">
        <v>2029</v>
      </c>
      <c r="H514" s="97">
        <v>817.77044838879999</v>
      </c>
      <c r="I514" s="97">
        <v>0</v>
      </c>
      <c r="J514" s="97">
        <v>0</v>
      </c>
      <c r="K514" s="97">
        <v>0</v>
      </c>
      <c r="L514" s="97">
        <v>1066.6043610162701</v>
      </c>
      <c r="M514" s="97">
        <v>0</v>
      </c>
      <c r="N514" s="97">
        <v>3215.46568464234</v>
      </c>
      <c r="O514" s="97">
        <v>0</v>
      </c>
      <c r="P514" s="97">
        <v>0</v>
      </c>
      <c r="Q514" s="97">
        <v>0</v>
      </c>
      <c r="R514" s="97">
        <v>6290.1415115837899</v>
      </c>
      <c r="S514" s="97">
        <v>0</v>
      </c>
      <c r="T514" s="97">
        <v>133.45544110745001</v>
      </c>
      <c r="U514" s="97">
        <v>15575.3294179311</v>
      </c>
      <c r="V514" s="97">
        <v>1540.3585645560099</v>
      </c>
      <c r="W514" s="97">
        <v>0</v>
      </c>
      <c r="X514" s="347">
        <v>30001.39698975208</v>
      </c>
      <c r="Y514" s="97">
        <v>0</v>
      </c>
      <c r="Z514" s="97">
        <v>0</v>
      </c>
      <c r="AA514" s="97">
        <v>0</v>
      </c>
      <c r="AB514" s="97">
        <v>0</v>
      </c>
      <c r="AC514" s="97">
        <v>2629.1927962987002</v>
      </c>
      <c r="AD514" s="97">
        <v>0</v>
      </c>
      <c r="AE514" s="97">
        <v>0</v>
      </c>
      <c r="AF514" s="97">
        <v>0</v>
      </c>
      <c r="AG514" s="97">
        <v>1338.25633348618</v>
      </c>
      <c r="AH514" s="69">
        <v>62607.971548762718</v>
      </c>
    </row>
    <row r="515" spans="4:34">
      <c r="D515" s="2">
        <v>2028</v>
      </c>
      <c r="E515" s="2">
        <v>12</v>
      </c>
      <c r="F515" s="2">
        <v>2029</v>
      </c>
      <c r="G515" s="2">
        <v>2029</v>
      </c>
      <c r="H515" s="97">
        <v>674.89476708484995</v>
      </c>
      <c r="I515" s="97">
        <v>0</v>
      </c>
      <c r="J515" s="97">
        <v>0</v>
      </c>
      <c r="K515" s="97">
        <v>0</v>
      </c>
      <c r="L515" s="97">
        <v>1522.03899055038</v>
      </c>
      <c r="M515" s="97">
        <v>0</v>
      </c>
      <c r="N515" s="97">
        <v>2790.3934619390898</v>
      </c>
      <c r="O515" s="97">
        <v>0</v>
      </c>
      <c r="P515" s="97">
        <v>0</v>
      </c>
      <c r="Q515" s="97">
        <v>0</v>
      </c>
      <c r="R515" s="97">
        <v>5388.5126852959302</v>
      </c>
      <c r="S515" s="97">
        <v>0</v>
      </c>
      <c r="T515" s="97">
        <v>0</v>
      </c>
      <c r="U515" s="97">
        <v>9603.9042693827396</v>
      </c>
      <c r="V515" s="97">
        <v>781.98994116685003</v>
      </c>
      <c r="W515" s="97">
        <v>0</v>
      </c>
      <c r="X515" s="347">
        <v>23414.87019668585</v>
      </c>
      <c r="Y515" s="97">
        <v>0</v>
      </c>
      <c r="Z515" s="97">
        <v>0</v>
      </c>
      <c r="AA515" s="97">
        <v>0</v>
      </c>
      <c r="AB515" s="97">
        <v>0</v>
      </c>
      <c r="AC515" s="97">
        <v>2930.1677568217401</v>
      </c>
      <c r="AD515" s="97">
        <v>0</v>
      </c>
      <c r="AE515" s="97">
        <v>0</v>
      </c>
      <c r="AF515" s="97">
        <v>0</v>
      </c>
      <c r="AG515" s="97">
        <v>997.39370147973</v>
      </c>
      <c r="AH515" s="69">
        <v>48104.165770407155</v>
      </c>
    </row>
    <row r="516" spans="4:34">
      <c r="D516" s="2">
        <v>2029</v>
      </c>
      <c r="E516" s="2">
        <v>1</v>
      </c>
      <c r="F516" s="2">
        <v>2029</v>
      </c>
      <c r="G516" s="2">
        <v>2029</v>
      </c>
      <c r="H516" s="97">
        <v>576.30536755541004</v>
      </c>
      <c r="I516" s="97">
        <v>0</v>
      </c>
      <c r="J516" s="97">
        <v>0</v>
      </c>
      <c r="K516" s="97">
        <v>0</v>
      </c>
      <c r="L516" s="97">
        <v>601.89352433417002</v>
      </c>
      <c r="M516" s="97">
        <v>0</v>
      </c>
      <c r="N516" s="97">
        <v>3446.3477761499398</v>
      </c>
      <c r="O516" s="97">
        <v>0</v>
      </c>
      <c r="P516" s="97">
        <v>0</v>
      </c>
      <c r="Q516" s="97">
        <v>0</v>
      </c>
      <c r="R516" s="97">
        <v>5826.7231684509297</v>
      </c>
      <c r="S516" s="97">
        <v>0</v>
      </c>
      <c r="T516" s="97">
        <v>0</v>
      </c>
      <c r="U516" s="97">
        <v>7996.8882672405398</v>
      </c>
      <c r="V516" s="97">
        <v>169.87429701111</v>
      </c>
      <c r="W516" s="97">
        <v>0</v>
      </c>
      <c r="X516" s="347">
        <v>22742.93500031349</v>
      </c>
      <c r="Y516" s="97">
        <v>0</v>
      </c>
      <c r="Z516" s="97">
        <v>0</v>
      </c>
      <c r="AA516" s="97">
        <v>0</v>
      </c>
      <c r="AB516" s="97">
        <v>0</v>
      </c>
      <c r="AC516" s="97">
        <v>1001.98720109986</v>
      </c>
      <c r="AD516" s="97">
        <v>0</v>
      </c>
      <c r="AE516" s="97">
        <v>0</v>
      </c>
      <c r="AF516" s="97">
        <v>0</v>
      </c>
      <c r="AG516" s="97">
        <v>1101.1165682759199</v>
      </c>
      <c r="AH516" s="69">
        <v>43464.071170431365</v>
      </c>
    </row>
    <row r="517" spans="4:34">
      <c r="D517" s="2">
        <v>2029</v>
      </c>
      <c r="E517" s="2">
        <v>2</v>
      </c>
      <c r="F517" s="2">
        <v>2029</v>
      </c>
      <c r="G517" s="2">
        <v>2029</v>
      </c>
      <c r="H517" s="97">
        <v>398.28818516421001</v>
      </c>
      <c r="I517" s="97">
        <v>0</v>
      </c>
      <c r="J517" s="97">
        <v>0</v>
      </c>
      <c r="K517" s="97">
        <v>0</v>
      </c>
      <c r="L517" s="97">
        <v>1196.56252024423</v>
      </c>
      <c r="M517" s="97">
        <v>0</v>
      </c>
      <c r="N517" s="97">
        <v>2747.2914321032999</v>
      </c>
      <c r="O517" s="97">
        <v>0</v>
      </c>
      <c r="P517" s="97">
        <v>0</v>
      </c>
      <c r="Q517" s="97">
        <v>0</v>
      </c>
      <c r="R517" s="97">
        <v>3184.8888164534501</v>
      </c>
      <c r="S517" s="97">
        <v>0</v>
      </c>
      <c r="T517" s="97">
        <v>0</v>
      </c>
      <c r="U517" s="97">
        <v>4909.7020493967002</v>
      </c>
      <c r="V517" s="97">
        <v>167.41235067762</v>
      </c>
      <c r="W517" s="97">
        <v>0</v>
      </c>
      <c r="X517" s="347">
        <v>20387.92095800451</v>
      </c>
      <c r="Y517" s="97">
        <v>0</v>
      </c>
      <c r="Z517" s="97">
        <v>0</v>
      </c>
      <c r="AA517" s="97">
        <v>0</v>
      </c>
      <c r="AB517" s="97">
        <v>0</v>
      </c>
      <c r="AC517" s="97">
        <v>615.77325287074996</v>
      </c>
      <c r="AD517" s="97">
        <v>0</v>
      </c>
      <c r="AE517" s="97">
        <v>0</v>
      </c>
      <c r="AF517" s="97">
        <v>0</v>
      </c>
      <c r="AG517" s="97">
        <v>522.21794693112997</v>
      </c>
      <c r="AH517" s="69">
        <v>34130.057511845895</v>
      </c>
    </row>
    <row r="518" spans="4:34">
      <c r="D518" s="2">
        <v>2029</v>
      </c>
      <c r="E518" s="2">
        <v>3</v>
      </c>
      <c r="F518" s="2">
        <v>2029</v>
      </c>
      <c r="G518" s="2">
        <v>2029</v>
      </c>
      <c r="H518" s="97">
        <v>673.67286669610996</v>
      </c>
      <c r="I518" s="97">
        <v>0</v>
      </c>
      <c r="J518" s="97">
        <v>0</v>
      </c>
      <c r="K518" s="97">
        <v>0</v>
      </c>
      <c r="L518" s="97">
        <v>790.63432941421001</v>
      </c>
      <c r="M518" s="97">
        <v>0</v>
      </c>
      <c r="N518" s="97">
        <v>3392.1709094863299</v>
      </c>
      <c r="O518" s="97">
        <v>0</v>
      </c>
      <c r="P518" s="97">
        <v>0</v>
      </c>
      <c r="Q518" s="97">
        <v>0</v>
      </c>
      <c r="R518" s="97">
        <v>5017.9392062629704</v>
      </c>
      <c r="S518" s="97">
        <v>0</v>
      </c>
      <c r="T518" s="97">
        <v>0</v>
      </c>
      <c r="U518" s="97">
        <v>14940.9880977257</v>
      </c>
      <c r="V518" s="97">
        <v>556.39987136973002</v>
      </c>
      <c r="W518" s="97">
        <v>0</v>
      </c>
      <c r="X518" s="347">
        <v>27081.306847602107</v>
      </c>
      <c r="Y518" s="97">
        <v>0</v>
      </c>
      <c r="Z518" s="97">
        <v>0</v>
      </c>
      <c r="AA518" s="97">
        <v>0</v>
      </c>
      <c r="AB518" s="97">
        <v>0</v>
      </c>
      <c r="AC518" s="97">
        <v>1148.3990410681499</v>
      </c>
      <c r="AD518" s="97">
        <v>0</v>
      </c>
      <c r="AE518" s="97">
        <v>0</v>
      </c>
      <c r="AF518" s="97">
        <v>0</v>
      </c>
      <c r="AG518" s="97">
        <v>1116.2314147862301</v>
      </c>
      <c r="AH518" s="69">
        <v>54717.742584411535</v>
      </c>
    </row>
    <row r="519" spans="4:34">
      <c r="D519" s="2">
        <v>2029</v>
      </c>
      <c r="E519" s="2">
        <v>4</v>
      </c>
      <c r="F519" s="2">
        <v>2029</v>
      </c>
      <c r="G519" s="2">
        <v>2029</v>
      </c>
      <c r="H519" s="97">
        <v>803.00629951695998</v>
      </c>
      <c r="I519" s="97">
        <v>0</v>
      </c>
      <c r="J519" s="97">
        <v>182.84249710422</v>
      </c>
      <c r="K519" s="97">
        <v>0</v>
      </c>
      <c r="L519" s="97">
        <v>1554.62821026448</v>
      </c>
      <c r="M519" s="97">
        <v>0</v>
      </c>
      <c r="N519" s="97">
        <v>4166.3758105179804</v>
      </c>
      <c r="O519" s="97">
        <v>0</v>
      </c>
      <c r="P519" s="97">
        <v>0</v>
      </c>
      <c r="Q519" s="97">
        <v>0</v>
      </c>
      <c r="R519" s="97">
        <v>6816.20318909667</v>
      </c>
      <c r="S519" s="97">
        <v>0</v>
      </c>
      <c r="T519" s="97">
        <v>653.60756846674997</v>
      </c>
      <c r="U519" s="97">
        <v>15280.330282528999</v>
      </c>
      <c r="V519" s="97">
        <v>2475.4870383285802</v>
      </c>
      <c r="W519" s="97">
        <v>0</v>
      </c>
      <c r="X519" s="347">
        <v>31283.881223558732</v>
      </c>
      <c r="Y519" s="97">
        <v>0</v>
      </c>
      <c r="Z519" s="97">
        <v>0</v>
      </c>
      <c r="AA519" s="97">
        <v>0</v>
      </c>
      <c r="AB519" s="97">
        <v>0</v>
      </c>
      <c r="AC519" s="97">
        <v>1968.42584846257</v>
      </c>
      <c r="AD519" s="97">
        <v>0</v>
      </c>
      <c r="AE519" s="97">
        <v>0</v>
      </c>
      <c r="AF519" s="97">
        <v>0</v>
      </c>
      <c r="AG519" s="97">
        <v>1478.9877310336201</v>
      </c>
      <c r="AH519" s="69">
        <v>66663.775698879559</v>
      </c>
    </row>
    <row r="520" spans="4:34">
      <c r="D520" s="2">
        <v>2029</v>
      </c>
      <c r="E520" s="2">
        <v>5</v>
      </c>
      <c r="F520" s="2">
        <v>2029</v>
      </c>
      <c r="G520" s="2">
        <v>2030</v>
      </c>
      <c r="H520" s="97">
        <v>701.41341833807996</v>
      </c>
      <c r="I520" s="97">
        <v>0</v>
      </c>
      <c r="J520" s="97">
        <v>0</v>
      </c>
      <c r="K520" s="97">
        <v>0</v>
      </c>
      <c r="L520" s="97">
        <v>0</v>
      </c>
      <c r="M520" s="97">
        <v>0</v>
      </c>
      <c r="N520" s="97">
        <v>4821.7411330617097</v>
      </c>
      <c r="O520" s="97">
        <v>0</v>
      </c>
      <c r="P520" s="97">
        <v>0</v>
      </c>
      <c r="Q520" s="97">
        <v>0</v>
      </c>
      <c r="R520" s="97">
        <v>11303.3695534079</v>
      </c>
      <c r="S520" s="97">
        <v>0</v>
      </c>
      <c r="T520" s="97">
        <v>0</v>
      </c>
      <c r="U520" s="97">
        <v>13495.886988783301</v>
      </c>
      <c r="V520" s="97">
        <v>1853.84558912126</v>
      </c>
      <c r="W520" s="97">
        <v>0</v>
      </c>
      <c r="X520" s="347">
        <v>35164.830009518744</v>
      </c>
      <c r="Y520" s="97">
        <v>0</v>
      </c>
      <c r="Z520" s="97">
        <v>0</v>
      </c>
      <c r="AA520" s="97">
        <v>0</v>
      </c>
      <c r="AB520" s="97">
        <v>0</v>
      </c>
      <c r="AC520" s="97">
        <v>4494.1641530282504</v>
      </c>
      <c r="AD520" s="97">
        <v>0</v>
      </c>
      <c r="AE520" s="97">
        <v>2050.3239707913599</v>
      </c>
      <c r="AF520" s="97">
        <v>0</v>
      </c>
      <c r="AG520" s="97">
        <v>2060.1535793549501</v>
      </c>
      <c r="AH520" s="69">
        <v>75945.72839540556</v>
      </c>
    </row>
    <row r="521" spans="4:34">
      <c r="D521" s="2">
        <v>2029</v>
      </c>
      <c r="E521" s="2">
        <v>6</v>
      </c>
      <c r="F521" s="2">
        <v>2029</v>
      </c>
      <c r="G521" s="2">
        <v>2030</v>
      </c>
      <c r="H521" s="97">
        <v>692.96265426171999</v>
      </c>
      <c r="I521" s="97">
        <v>0</v>
      </c>
      <c r="J521" s="97">
        <v>0</v>
      </c>
      <c r="K521" s="97">
        <v>0</v>
      </c>
      <c r="L521" s="97">
        <v>0</v>
      </c>
      <c r="M521" s="97">
        <v>0</v>
      </c>
      <c r="N521" s="97">
        <v>5393.2196943198396</v>
      </c>
      <c r="O521" s="97">
        <v>0</v>
      </c>
      <c r="P521" s="97">
        <v>0</v>
      </c>
      <c r="Q521" s="97">
        <v>0</v>
      </c>
      <c r="R521" s="97">
        <v>13998.5292602306</v>
      </c>
      <c r="S521" s="97">
        <v>0</v>
      </c>
      <c r="T521" s="97">
        <v>0</v>
      </c>
      <c r="U521" s="97">
        <v>14790.3532742277</v>
      </c>
      <c r="V521" s="97">
        <v>5771.1655272512598</v>
      </c>
      <c r="W521" s="97">
        <v>0</v>
      </c>
      <c r="X521" s="347">
        <v>37398.341051162424</v>
      </c>
      <c r="Y521" s="97">
        <v>0</v>
      </c>
      <c r="Z521" s="97">
        <v>0</v>
      </c>
      <c r="AA521" s="97">
        <v>0</v>
      </c>
      <c r="AB521" s="97">
        <v>0</v>
      </c>
      <c r="AC521" s="97">
        <v>3526.79188048582</v>
      </c>
      <c r="AD521" s="97">
        <v>0</v>
      </c>
      <c r="AE521" s="97">
        <v>5456.2242020566</v>
      </c>
      <c r="AF521" s="97">
        <v>0</v>
      </c>
      <c r="AG521" s="97">
        <v>2428.9558342064602</v>
      </c>
      <c r="AH521" s="69">
        <v>89456.543378202419</v>
      </c>
    </row>
    <row r="522" spans="4:34">
      <c r="D522" s="2">
        <v>2029</v>
      </c>
      <c r="E522" s="2">
        <v>7</v>
      </c>
      <c r="F522" s="2">
        <v>2030</v>
      </c>
      <c r="G522" s="2">
        <v>2030</v>
      </c>
      <c r="H522" s="97">
        <v>1039.8489341505301</v>
      </c>
      <c r="I522" s="97">
        <v>0</v>
      </c>
      <c r="J522" s="97">
        <v>0</v>
      </c>
      <c r="K522" s="97">
        <v>0</v>
      </c>
      <c r="L522" s="97">
        <v>0</v>
      </c>
      <c r="M522" s="97">
        <v>0</v>
      </c>
      <c r="N522" s="97">
        <v>8416.5730920856604</v>
      </c>
      <c r="O522" s="97">
        <v>0</v>
      </c>
      <c r="P522" s="97">
        <v>0</v>
      </c>
      <c r="Q522" s="97">
        <v>0</v>
      </c>
      <c r="R522" s="97">
        <v>16943.2546262002</v>
      </c>
      <c r="S522" s="97">
        <v>0</v>
      </c>
      <c r="T522" s="97">
        <v>0</v>
      </c>
      <c r="U522" s="97">
        <v>15218.6469255702</v>
      </c>
      <c r="V522" s="97">
        <v>8596.6994735192802</v>
      </c>
      <c r="W522" s="97">
        <v>0</v>
      </c>
      <c r="X522" s="347">
        <v>38666.895149726697</v>
      </c>
      <c r="Y522" s="97">
        <v>0</v>
      </c>
      <c r="Z522" s="97">
        <v>0</v>
      </c>
      <c r="AA522" s="97">
        <v>0</v>
      </c>
      <c r="AB522" s="97">
        <v>0</v>
      </c>
      <c r="AC522" s="97">
        <v>2915.4779671421202</v>
      </c>
      <c r="AD522" s="97">
        <v>0</v>
      </c>
      <c r="AE522" s="97">
        <v>9469.8735647653502</v>
      </c>
      <c r="AF522" s="97">
        <v>0</v>
      </c>
      <c r="AG522" s="97">
        <v>2583.4010547307998</v>
      </c>
      <c r="AH522" s="69">
        <v>103850.67078789083</v>
      </c>
    </row>
    <row r="523" spans="4:34">
      <c r="D523" s="2">
        <v>2029</v>
      </c>
      <c r="E523" s="2">
        <v>8</v>
      </c>
      <c r="F523" s="2">
        <v>2030</v>
      </c>
      <c r="G523" s="2">
        <v>2030</v>
      </c>
      <c r="H523" s="97">
        <v>914.72415449306004</v>
      </c>
      <c r="I523" s="97">
        <v>0</v>
      </c>
      <c r="J523" s="97">
        <v>0</v>
      </c>
      <c r="K523" s="97">
        <v>0</v>
      </c>
      <c r="L523" s="97">
        <v>0</v>
      </c>
      <c r="M523" s="97">
        <v>0</v>
      </c>
      <c r="N523" s="97">
        <v>8474.6223257807196</v>
      </c>
      <c r="O523" s="97">
        <v>0</v>
      </c>
      <c r="P523" s="97">
        <v>0</v>
      </c>
      <c r="Q523" s="97">
        <v>0</v>
      </c>
      <c r="R523" s="97">
        <v>17498.206887418699</v>
      </c>
      <c r="S523" s="97">
        <v>0</v>
      </c>
      <c r="T523" s="97">
        <v>0</v>
      </c>
      <c r="U523" s="97">
        <v>15839.883268752301</v>
      </c>
      <c r="V523" s="97">
        <v>8396.23216957164</v>
      </c>
      <c r="W523" s="97">
        <v>0</v>
      </c>
      <c r="X523" s="347">
        <v>40204.705045167415</v>
      </c>
      <c r="Y523" s="97">
        <v>0</v>
      </c>
      <c r="Z523" s="97">
        <v>0</v>
      </c>
      <c r="AA523" s="97">
        <v>0</v>
      </c>
      <c r="AB523" s="97">
        <v>0</v>
      </c>
      <c r="AC523" s="97">
        <v>2177.8816870436999</v>
      </c>
      <c r="AD523" s="97">
        <v>0</v>
      </c>
      <c r="AE523" s="97">
        <v>4995.3383654172803</v>
      </c>
      <c r="AF523" s="97">
        <v>0</v>
      </c>
      <c r="AG523" s="97">
        <v>2455.0938864592399</v>
      </c>
      <c r="AH523" s="69">
        <v>100956.68779010406</v>
      </c>
    </row>
    <row r="524" spans="4:34">
      <c r="D524" s="2">
        <v>2029</v>
      </c>
      <c r="E524" s="2">
        <v>9</v>
      </c>
      <c r="F524" s="2">
        <v>2030</v>
      </c>
      <c r="G524" s="2">
        <v>2030</v>
      </c>
      <c r="H524" s="97">
        <v>921.29046946051005</v>
      </c>
      <c r="I524" s="97">
        <v>0</v>
      </c>
      <c r="J524" s="97">
        <v>0</v>
      </c>
      <c r="K524" s="97">
        <v>0</v>
      </c>
      <c r="L524" s="97">
        <v>0</v>
      </c>
      <c r="M524" s="97">
        <v>0</v>
      </c>
      <c r="N524" s="97">
        <v>7439.0775317465996</v>
      </c>
      <c r="O524" s="97">
        <v>0</v>
      </c>
      <c r="P524" s="97">
        <v>0</v>
      </c>
      <c r="Q524" s="97">
        <v>0</v>
      </c>
      <c r="R524" s="97">
        <v>17967.068269517</v>
      </c>
      <c r="S524" s="97">
        <v>0</v>
      </c>
      <c r="T524" s="97">
        <v>0</v>
      </c>
      <c r="U524" s="97">
        <v>18224.576215728801</v>
      </c>
      <c r="V524" s="97">
        <v>4764.2436017476803</v>
      </c>
      <c r="W524" s="97">
        <v>0</v>
      </c>
      <c r="X524" s="347">
        <v>38467.086903451418</v>
      </c>
      <c r="Y524" s="97">
        <v>0</v>
      </c>
      <c r="Z524" s="97">
        <v>0</v>
      </c>
      <c r="AA524" s="97">
        <v>0</v>
      </c>
      <c r="AB524" s="97">
        <v>0</v>
      </c>
      <c r="AC524" s="97">
        <v>2480.8903931350001</v>
      </c>
      <c r="AD524" s="97">
        <v>0</v>
      </c>
      <c r="AE524" s="97">
        <v>7622.6913767727901</v>
      </c>
      <c r="AF524" s="97">
        <v>0</v>
      </c>
      <c r="AG524" s="97">
        <v>2296.7733454925801</v>
      </c>
      <c r="AH524" s="69">
        <v>100183.69810705238</v>
      </c>
    </row>
    <row r="525" spans="4:34">
      <c r="D525" s="2">
        <v>2029</v>
      </c>
      <c r="E525" s="2">
        <v>10</v>
      </c>
      <c r="F525" s="2">
        <v>2030</v>
      </c>
      <c r="G525" s="2">
        <v>2030</v>
      </c>
      <c r="H525" s="97">
        <v>898.12596943645997</v>
      </c>
      <c r="I525" s="97">
        <v>0</v>
      </c>
      <c r="J525" s="97">
        <v>0</v>
      </c>
      <c r="K525" s="97">
        <v>0</v>
      </c>
      <c r="L525" s="97">
        <v>0</v>
      </c>
      <c r="M525" s="97">
        <v>0</v>
      </c>
      <c r="N525" s="97">
        <v>4466.2373258805201</v>
      </c>
      <c r="O525" s="97">
        <v>0</v>
      </c>
      <c r="P525" s="97">
        <v>0</v>
      </c>
      <c r="Q525" s="97">
        <v>0</v>
      </c>
      <c r="R525" s="97">
        <v>8754.2916310099499</v>
      </c>
      <c r="S525" s="97">
        <v>0</v>
      </c>
      <c r="T525" s="97">
        <v>519.01507123559998</v>
      </c>
      <c r="U525" s="97">
        <v>19144.926353776202</v>
      </c>
      <c r="V525" s="97">
        <v>1560.7040147755899</v>
      </c>
      <c r="W525" s="97">
        <v>0</v>
      </c>
      <c r="X525" s="347">
        <v>36023.003890976142</v>
      </c>
      <c r="Y525" s="97">
        <v>0</v>
      </c>
      <c r="Z525" s="97">
        <v>0</v>
      </c>
      <c r="AA525" s="97">
        <v>0</v>
      </c>
      <c r="AB525" s="97">
        <v>0</v>
      </c>
      <c r="AC525" s="97">
        <v>2995.2189895145898</v>
      </c>
      <c r="AD525" s="97">
        <v>0</v>
      </c>
      <c r="AE525" s="97">
        <v>0</v>
      </c>
      <c r="AF525" s="97">
        <v>0</v>
      </c>
      <c r="AG525" s="97">
        <v>1911.8518406779201</v>
      </c>
      <c r="AH525" s="69">
        <v>76273.37508728297</v>
      </c>
    </row>
    <row r="526" spans="4:34">
      <c r="D526" s="2">
        <v>2029</v>
      </c>
      <c r="E526" s="2">
        <v>11</v>
      </c>
      <c r="F526" s="2">
        <v>2030</v>
      </c>
      <c r="G526" s="2">
        <v>2030</v>
      </c>
      <c r="H526" s="97">
        <v>812.21668194567997</v>
      </c>
      <c r="I526" s="97">
        <v>0</v>
      </c>
      <c r="J526" s="97">
        <v>0</v>
      </c>
      <c r="K526" s="97">
        <v>0</v>
      </c>
      <c r="L526" s="97">
        <v>1056.19929129761</v>
      </c>
      <c r="M526" s="97">
        <v>0</v>
      </c>
      <c r="N526" s="97">
        <v>3255.1131403853301</v>
      </c>
      <c r="O526" s="97">
        <v>0</v>
      </c>
      <c r="P526" s="97">
        <v>0</v>
      </c>
      <c r="Q526" s="97">
        <v>0</v>
      </c>
      <c r="R526" s="97">
        <v>6244.5681343828801</v>
      </c>
      <c r="S526" s="97">
        <v>0</v>
      </c>
      <c r="T526" s="97">
        <v>132.82390677325</v>
      </c>
      <c r="U526" s="97">
        <v>15475.030178311999</v>
      </c>
      <c r="V526" s="97">
        <v>1514.2617653147599</v>
      </c>
      <c r="W526" s="97">
        <v>0</v>
      </c>
      <c r="X526" s="347">
        <v>30150.068652240108</v>
      </c>
      <c r="Y526" s="97">
        <v>0</v>
      </c>
      <c r="Z526" s="97">
        <v>0</v>
      </c>
      <c r="AA526" s="97">
        <v>0</v>
      </c>
      <c r="AB526" s="97">
        <v>0</v>
      </c>
      <c r="AC526" s="97">
        <v>2628.51852205455</v>
      </c>
      <c r="AD526" s="97">
        <v>0</v>
      </c>
      <c r="AE526" s="97">
        <v>0</v>
      </c>
      <c r="AF526" s="97">
        <v>0</v>
      </c>
      <c r="AG526" s="97">
        <v>1355.1037771838</v>
      </c>
      <c r="AH526" s="69">
        <v>62623.90404988997</v>
      </c>
    </row>
    <row r="527" spans="4:34">
      <c r="D527" s="2">
        <v>2029</v>
      </c>
      <c r="E527" s="2">
        <v>12</v>
      </c>
      <c r="F527" s="2">
        <v>2030</v>
      </c>
      <c r="G527" s="2">
        <v>2030</v>
      </c>
      <c r="H527" s="97">
        <v>670.31131959362006</v>
      </c>
      <c r="I527" s="97">
        <v>0</v>
      </c>
      <c r="J527" s="97">
        <v>0</v>
      </c>
      <c r="K527" s="97">
        <v>0</v>
      </c>
      <c r="L527" s="97">
        <v>1507.1910090588201</v>
      </c>
      <c r="M527" s="97">
        <v>0</v>
      </c>
      <c r="N527" s="97">
        <v>2824.7996761979298</v>
      </c>
      <c r="O527" s="97">
        <v>0</v>
      </c>
      <c r="P527" s="97">
        <v>0</v>
      </c>
      <c r="Q527" s="97">
        <v>0</v>
      </c>
      <c r="R527" s="97">
        <v>5349.4717955629003</v>
      </c>
      <c r="S527" s="97">
        <v>0</v>
      </c>
      <c r="T527" s="97">
        <v>0</v>
      </c>
      <c r="U527" s="97">
        <v>9542.0587526847503</v>
      </c>
      <c r="V527" s="97">
        <v>768.74144502259003</v>
      </c>
      <c r="W527" s="97">
        <v>0</v>
      </c>
      <c r="X527" s="347">
        <v>23527.852489971483</v>
      </c>
      <c r="Y527" s="97">
        <v>0</v>
      </c>
      <c r="Z527" s="97">
        <v>0</v>
      </c>
      <c r="AA527" s="97">
        <v>0</v>
      </c>
      <c r="AB527" s="97">
        <v>0</v>
      </c>
      <c r="AC527" s="97">
        <v>2929.4162955168699</v>
      </c>
      <c r="AD527" s="97">
        <v>0</v>
      </c>
      <c r="AE527" s="97">
        <v>0</v>
      </c>
      <c r="AF527" s="97">
        <v>0</v>
      </c>
      <c r="AG527" s="97">
        <v>1009.9499911901401</v>
      </c>
      <c r="AH527" s="69">
        <v>48129.792774799105</v>
      </c>
    </row>
    <row r="528" spans="4:34">
      <c r="D528" s="2">
        <v>2030</v>
      </c>
      <c r="E528" s="2">
        <v>1</v>
      </c>
      <c r="F528" s="2">
        <v>2030</v>
      </c>
      <c r="G528" s="2">
        <v>2030</v>
      </c>
      <c r="H528" s="97">
        <v>572.39443629703999</v>
      </c>
      <c r="I528" s="97">
        <v>0</v>
      </c>
      <c r="J528" s="97">
        <v>0</v>
      </c>
      <c r="K528" s="97">
        <v>0</v>
      </c>
      <c r="L528" s="97">
        <v>596.01791305944005</v>
      </c>
      <c r="M528" s="97">
        <v>0</v>
      </c>
      <c r="N528" s="97">
        <v>3488.7193965634401</v>
      </c>
      <c r="O528" s="97">
        <v>0</v>
      </c>
      <c r="P528" s="97">
        <v>0</v>
      </c>
      <c r="Q528" s="97">
        <v>0</v>
      </c>
      <c r="R528" s="97">
        <v>5784.50657625859</v>
      </c>
      <c r="S528" s="97">
        <v>0</v>
      </c>
      <c r="T528" s="97">
        <v>0</v>
      </c>
      <c r="U528" s="97">
        <v>7946.0901683915199</v>
      </c>
      <c r="V528" s="97">
        <v>167.03892248161</v>
      </c>
      <c r="W528" s="97">
        <v>0</v>
      </c>
      <c r="X528" s="347">
        <v>22850.484952625186</v>
      </c>
      <c r="Y528" s="97">
        <v>0</v>
      </c>
      <c r="Z528" s="97">
        <v>0</v>
      </c>
      <c r="AA528" s="97">
        <v>0</v>
      </c>
      <c r="AB528" s="97">
        <v>0</v>
      </c>
      <c r="AC528" s="97">
        <v>1001.69742344377</v>
      </c>
      <c r="AD528" s="97">
        <v>0</v>
      </c>
      <c r="AE528" s="97">
        <v>0</v>
      </c>
      <c r="AF528" s="97">
        <v>0</v>
      </c>
      <c r="AG528" s="97">
        <v>1114.5707371568501</v>
      </c>
      <c r="AH528" s="69">
        <v>43521.520526277447</v>
      </c>
    </row>
    <row r="529" spans="4:34">
      <c r="D529" s="2">
        <v>2030</v>
      </c>
      <c r="E529" s="2">
        <v>2</v>
      </c>
      <c r="F529" s="2">
        <v>2030</v>
      </c>
      <c r="G529" s="2">
        <v>2030</v>
      </c>
      <c r="H529" s="97">
        <v>395.58531651004</v>
      </c>
      <c r="I529" s="97">
        <v>0</v>
      </c>
      <c r="J529" s="97">
        <v>0</v>
      </c>
      <c r="K529" s="97">
        <v>0</v>
      </c>
      <c r="L529" s="97">
        <v>1184.88182266131</v>
      </c>
      <c r="M529" s="97">
        <v>0</v>
      </c>
      <c r="N529" s="97">
        <v>2781.0684033457001</v>
      </c>
      <c r="O529" s="97">
        <v>0</v>
      </c>
      <c r="P529" s="97">
        <v>0</v>
      </c>
      <c r="Q529" s="97">
        <v>0</v>
      </c>
      <c r="R529" s="97">
        <v>3161.81321315892</v>
      </c>
      <c r="S529" s="97">
        <v>0</v>
      </c>
      <c r="T529" s="97">
        <v>0</v>
      </c>
      <c r="U529" s="97">
        <v>4878.5144772198801</v>
      </c>
      <c r="V529" s="97">
        <v>164.61806853260001</v>
      </c>
      <c r="W529" s="97">
        <v>0</v>
      </c>
      <c r="X529" s="347">
        <v>20482.905098732968</v>
      </c>
      <c r="Y529" s="97">
        <v>0</v>
      </c>
      <c r="Z529" s="97">
        <v>0</v>
      </c>
      <c r="AA529" s="97">
        <v>0</v>
      </c>
      <c r="AB529" s="97">
        <v>0</v>
      </c>
      <c r="AC529" s="97">
        <v>615.59516942846005</v>
      </c>
      <c r="AD529" s="97">
        <v>0</v>
      </c>
      <c r="AE529" s="97">
        <v>0</v>
      </c>
      <c r="AF529" s="97">
        <v>0</v>
      </c>
      <c r="AG529" s="97">
        <v>528.59875042922999</v>
      </c>
      <c r="AH529" s="69">
        <v>34193.580320019108</v>
      </c>
    </row>
    <row r="530" spans="4:34">
      <c r="D530" s="2">
        <v>2030</v>
      </c>
      <c r="E530" s="2">
        <v>3</v>
      </c>
      <c r="F530" s="2">
        <v>2030</v>
      </c>
      <c r="G530" s="2">
        <v>2030</v>
      </c>
      <c r="H530" s="97">
        <v>669.10117880179996</v>
      </c>
      <c r="I530" s="97">
        <v>0</v>
      </c>
      <c r="J530" s="97">
        <v>0</v>
      </c>
      <c r="K530" s="97">
        <v>0</v>
      </c>
      <c r="L530" s="97">
        <v>782.91625338866004</v>
      </c>
      <c r="M530" s="97">
        <v>0</v>
      </c>
      <c r="N530" s="97">
        <v>3433.8764445890602</v>
      </c>
      <c r="O530" s="97">
        <v>0</v>
      </c>
      <c r="P530" s="97">
        <v>0</v>
      </c>
      <c r="Q530" s="97">
        <v>0</v>
      </c>
      <c r="R530" s="97">
        <v>4981.5825291062802</v>
      </c>
      <c r="S530" s="97">
        <v>0</v>
      </c>
      <c r="T530" s="97">
        <v>0</v>
      </c>
      <c r="U530" s="97">
        <v>14846.079457648901</v>
      </c>
      <c r="V530" s="97">
        <v>547.11299247599004</v>
      </c>
      <c r="W530" s="97">
        <v>0</v>
      </c>
      <c r="X530" s="347">
        <v>27212.005351145817</v>
      </c>
      <c r="Y530" s="97">
        <v>0</v>
      </c>
      <c r="Z530" s="97">
        <v>0</v>
      </c>
      <c r="AA530" s="97">
        <v>0</v>
      </c>
      <c r="AB530" s="97">
        <v>0</v>
      </c>
      <c r="AC530" s="97">
        <v>1148.06692067578</v>
      </c>
      <c r="AD530" s="97">
        <v>0</v>
      </c>
      <c r="AE530" s="97">
        <v>0</v>
      </c>
      <c r="AF530" s="97">
        <v>0</v>
      </c>
      <c r="AG530" s="97">
        <v>1129.8702668364199</v>
      </c>
      <c r="AH530" s="69">
        <v>54750.611394668711</v>
      </c>
    </row>
    <row r="531" spans="4:34">
      <c r="D531" s="2">
        <v>2030</v>
      </c>
      <c r="E531" s="2">
        <v>4</v>
      </c>
      <c r="F531" s="2">
        <v>2030</v>
      </c>
      <c r="G531" s="2">
        <v>2030</v>
      </c>
      <c r="H531" s="97">
        <v>797.55692733642002</v>
      </c>
      <c r="I531" s="97">
        <v>0</v>
      </c>
      <c r="J531" s="97">
        <v>181.87724455374999</v>
      </c>
      <c r="K531" s="97">
        <v>0</v>
      </c>
      <c r="L531" s="97">
        <v>1539.4521190275</v>
      </c>
      <c r="M531" s="97">
        <v>0</v>
      </c>
      <c r="N531" s="97">
        <v>4217.5999195777003</v>
      </c>
      <c r="O531" s="97">
        <v>0</v>
      </c>
      <c r="P531" s="97">
        <v>0</v>
      </c>
      <c r="Q531" s="97">
        <v>0</v>
      </c>
      <c r="R531" s="97">
        <v>6766.8174774341796</v>
      </c>
      <c r="S531" s="97">
        <v>0</v>
      </c>
      <c r="T531" s="97">
        <v>650.52822826587999</v>
      </c>
      <c r="U531" s="97">
        <v>15183.2660617723</v>
      </c>
      <c r="V531" s="97">
        <v>2434.1686457283399</v>
      </c>
      <c r="W531" s="97">
        <v>0</v>
      </c>
      <c r="X531" s="347">
        <v>31437.003694358602</v>
      </c>
      <c r="Y531" s="97">
        <v>0</v>
      </c>
      <c r="Z531" s="97">
        <v>0</v>
      </c>
      <c r="AA531" s="97">
        <v>0</v>
      </c>
      <c r="AB531" s="97">
        <v>0</v>
      </c>
      <c r="AC531" s="97">
        <v>1967.8565738970501</v>
      </c>
      <c r="AD531" s="97">
        <v>0</v>
      </c>
      <c r="AE531" s="97">
        <v>0</v>
      </c>
      <c r="AF531" s="97">
        <v>0</v>
      </c>
      <c r="AG531" s="97">
        <v>1497.05897914616</v>
      </c>
      <c r="AH531" s="69">
        <v>66673.18587109787</v>
      </c>
    </row>
    <row r="532" spans="4:34">
      <c r="D532" s="2">
        <v>2030</v>
      </c>
      <c r="E532" s="2">
        <v>5</v>
      </c>
      <c r="F532" s="2">
        <v>2030</v>
      </c>
      <c r="G532" s="2">
        <v>2031</v>
      </c>
      <c r="H532" s="97">
        <v>696.65347713806</v>
      </c>
      <c r="I532" s="97">
        <v>0</v>
      </c>
      <c r="J532" s="97">
        <v>0</v>
      </c>
      <c r="K532" s="97">
        <v>0</v>
      </c>
      <c r="L532" s="97">
        <v>0</v>
      </c>
      <c r="M532" s="97">
        <v>0</v>
      </c>
      <c r="N532" s="97">
        <v>4881.0227257193301</v>
      </c>
      <c r="O532" s="97">
        <v>0</v>
      </c>
      <c r="P532" s="97">
        <v>0</v>
      </c>
      <c r="Q532" s="97">
        <v>0</v>
      </c>
      <c r="R532" s="97">
        <v>11481.5431217555</v>
      </c>
      <c r="S532" s="97">
        <v>0</v>
      </c>
      <c r="T532" s="97">
        <v>0</v>
      </c>
      <c r="U532" s="97">
        <v>13410.157967894</v>
      </c>
      <c r="V532" s="97">
        <v>1822.9030236036201</v>
      </c>
      <c r="W532" s="97">
        <v>0</v>
      </c>
      <c r="X532" s="347">
        <v>35338.660327631704</v>
      </c>
      <c r="Y532" s="97">
        <v>0</v>
      </c>
      <c r="Z532" s="97">
        <v>0</v>
      </c>
      <c r="AA532" s="97">
        <v>0</v>
      </c>
      <c r="AB532" s="97">
        <v>0</v>
      </c>
      <c r="AC532" s="97">
        <v>4474.9707146749997</v>
      </c>
      <c r="AD532" s="97">
        <v>0</v>
      </c>
      <c r="AE532" s="97">
        <v>2091.0439735332202</v>
      </c>
      <c r="AF532" s="97">
        <v>0</v>
      </c>
      <c r="AG532" s="97">
        <v>2085.32589532572</v>
      </c>
      <c r="AH532" s="69">
        <v>76282.281227276151</v>
      </c>
    </row>
    <row r="533" spans="4:34">
      <c r="D533" s="2">
        <v>2030</v>
      </c>
      <c r="E533" s="2">
        <v>6</v>
      </c>
      <c r="F533" s="2">
        <v>2030</v>
      </c>
      <c r="G533" s="2">
        <v>2031</v>
      </c>
      <c r="H533" s="97">
        <v>688.26006175085001</v>
      </c>
      <c r="I533" s="97">
        <v>0</v>
      </c>
      <c r="J533" s="97">
        <v>0</v>
      </c>
      <c r="K533" s="97">
        <v>0</v>
      </c>
      <c r="L533" s="97">
        <v>0</v>
      </c>
      <c r="M533" s="97">
        <v>0</v>
      </c>
      <c r="N533" s="97">
        <v>5459.52741267483</v>
      </c>
      <c r="O533" s="97">
        <v>0</v>
      </c>
      <c r="P533" s="97">
        <v>0</v>
      </c>
      <c r="Q533" s="97">
        <v>0</v>
      </c>
      <c r="R533" s="97">
        <v>14310.0261555303</v>
      </c>
      <c r="S533" s="97">
        <v>0</v>
      </c>
      <c r="T533" s="97">
        <v>0</v>
      </c>
      <c r="U533" s="97">
        <v>14696.401501672201</v>
      </c>
      <c r="V533" s="97">
        <v>5718.5410347498801</v>
      </c>
      <c r="W533" s="97">
        <v>0</v>
      </c>
      <c r="X533" s="347">
        <v>37584.088868879931</v>
      </c>
      <c r="Y533" s="97">
        <v>0</v>
      </c>
      <c r="Z533" s="97">
        <v>0</v>
      </c>
      <c r="AA533" s="97">
        <v>0</v>
      </c>
      <c r="AB533" s="97">
        <v>0</v>
      </c>
      <c r="AC533" s="97">
        <v>3513.8919809221402</v>
      </c>
      <c r="AD533" s="97">
        <v>0</v>
      </c>
      <c r="AE533" s="97">
        <v>5564.58632805866</v>
      </c>
      <c r="AF533" s="97">
        <v>0</v>
      </c>
      <c r="AG533" s="97">
        <v>2458.6344195072902</v>
      </c>
      <c r="AH533" s="69">
        <v>89993.95776374609</v>
      </c>
    </row>
    <row r="534" spans="4:34">
      <c r="D534" s="2">
        <v>2030</v>
      </c>
      <c r="E534" s="2">
        <v>7</v>
      </c>
      <c r="F534" s="2">
        <v>2031</v>
      </c>
      <c r="G534" s="2">
        <v>2031</v>
      </c>
      <c r="H534" s="97">
        <v>1035.28030710843</v>
      </c>
      <c r="I534" s="97">
        <v>0</v>
      </c>
      <c r="J534" s="97">
        <v>0</v>
      </c>
      <c r="K534" s="97">
        <v>0</v>
      </c>
      <c r="L534" s="97">
        <v>0</v>
      </c>
      <c r="M534" s="97">
        <v>0</v>
      </c>
      <c r="N534" s="97">
        <v>8488.2857126506005</v>
      </c>
      <c r="O534" s="97">
        <v>0</v>
      </c>
      <c r="P534" s="97">
        <v>0</v>
      </c>
      <c r="Q534" s="97">
        <v>0</v>
      </c>
      <c r="R534" s="97">
        <v>17458.422162168699</v>
      </c>
      <c r="S534" s="97">
        <v>0</v>
      </c>
      <c r="T534" s="97">
        <v>0</v>
      </c>
      <c r="U534" s="97">
        <v>15158.403561445801</v>
      </c>
      <c r="V534" s="97">
        <v>8551.9239381927691</v>
      </c>
      <c r="W534" s="97">
        <v>0</v>
      </c>
      <c r="X534" s="347">
        <v>38879.160991720441</v>
      </c>
      <c r="Y534" s="97">
        <v>0</v>
      </c>
      <c r="Z534" s="97">
        <v>0</v>
      </c>
      <c r="AA534" s="97">
        <v>0</v>
      </c>
      <c r="AB534" s="97">
        <v>0</v>
      </c>
      <c r="AC534" s="97">
        <v>2914.7398790361399</v>
      </c>
      <c r="AD534" s="97">
        <v>0</v>
      </c>
      <c r="AE534" s="97">
        <v>9681.2140000000109</v>
      </c>
      <c r="AF534" s="97">
        <v>0</v>
      </c>
      <c r="AG534" s="97">
        <v>2621.2662419277099</v>
      </c>
      <c r="AH534" s="69">
        <v>104788.69679425059</v>
      </c>
    </row>
    <row r="535" spans="4:34">
      <c r="D535" s="2">
        <v>2030</v>
      </c>
      <c r="E535" s="2">
        <v>8</v>
      </c>
      <c r="F535" s="2">
        <v>2031</v>
      </c>
      <c r="G535" s="2">
        <v>2031</v>
      </c>
      <c r="H535" s="97">
        <v>910.70526927711001</v>
      </c>
      <c r="I535" s="97">
        <v>0</v>
      </c>
      <c r="J535" s="97">
        <v>0</v>
      </c>
      <c r="K535" s="97">
        <v>0</v>
      </c>
      <c r="L535" s="97">
        <v>0</v>
      </c>
      <c r="M535" s="97">
        <v>0</v>
      </c>
      <c r="N535" s="97">
        <v>8545.1111362650608</v>
      </c>
      <c r="O535" s="97">
        <v>0</v>
      </c>
      <c r="P535" s="97">
        <v>0</v>
      </c>
      <c r="Q535" s="97">
        <v>0</v>
      </c>
      <c r="R535" s="97">
        <v>17930.9130662651</v>
      </c>
      <c r="S535" s="97">
        <v>0</v>
      </c>
      <c r="T535" s="97">
        <v>0</v>
      </c>
      <c r="U535" s="97">
        <v>15777.1807262651</v>
      </c>
      <c r="V535" s="97">
        <v>8347.7741016867403</v>
      </c>
      <c r="W535" s="97">
        <v>0</v>
      </c>
      <c r="X535" s="347">
        <v>40425.961146199959</v>
      </c>
      <c r="Y535" s="97">
        <v>0</v>
      </c>
      <c r="Z535" s="97">
        <v>0</v>
      </c>
      <c r="AA535" s="97">
        <v>0</v>
      </c>
      <c r="AB535" s="97">
        <v>0</v>
      </c>
      <c r="AC535" s="97">
        <v>2181.4399344578301</v>
      </c>
      <c r="AD535" s="97">
        <v>0</v>
      </c>
      <c r="AE535" s="97">
        <v>5106.8200000000097</v>
      </c>
      <c r="AF535" s="97">
        <v>0</v>
      </c>
      <c r="AG535" s="97">
        <v>2491.07846168675</v>
      </c>
      <c r="AH535" s="69">
        <v>101716.98384210365</v>
      </c>
    </row>
    <row r="536" spans="4:34">
      <c r="D536" s="2">
        <v>2030</v>
      </c>
      <c r="E536" s="2">
        <v>9</v>
      </c>
      <c r="F536" s="2">
        <v>2031</v>
      </c>
      <c r="G536" s="2">
        <v>2031</v>
      </c>
      <c r="H536" s="97">
        <v>917.24273481928003</v>
      </c>
      <c r="I536" s="97">
        <v>0</v>
      </c>
      <c r="J536" s="97">
        <v>0</v>
      </c>
      <c r="K536" s="97">
        <v>0</v>
      </c>
      <c r="L536" s="97">
        <v>0</v>
      </c>
      <c r="M536" s="97">
        <v>0</v>
      </c>
      <c r="N536" s="97">
        <v>7508.4102880722903</v>
      </c>
      <c r="O536" s="97">
        <v>0</v>
      </c>
      <c r="P536" s="97">
        <v>0</v>
      </c>
      <c r="Q536" s="97">
        <v>0</v>
      </c>
      <c r="R536" s="97">
        <v>18494.059646024099</v>
      </c>
      <c r="S536" s="97">
        <v>0</v>
      </c>
      <c r="T536" s="97">
        <v>0</v>
      </c>
      <c r="U536" s="97">
        <v>18152.4338113253</v>
      </c>
      <c r="V536" s="97">
        <v>4739.0112984337302</v>
      </c>
      <c r="W536" s="97">
        <v>0</v>
      </c>
      <c r="X536" s="347">
        <v>38678.184637542188</v>
      </c>
      <c r="Y536" s="97">
        <v>0</v>
      </c>
      <c r="Z536" s="97">
        <v>0</v>
      </c>
      <c r="AA536" s="97">
        <v>0</v>
      </c>
      <c r="AB536" s="97">
        <v>0</v>
      </c>
      <c r="AC536" s="97">
        <v>2482.2556708433699</v>
      </c>
      <c r="AD536" s="97">
        <v>0</v>
      </c>
      <c r="AE536" s="97">
        <v>7792.808</v>
      </c>
      <c r="AF536" s="97">
        <v>0</v>
      </c>
      <c r="AG536" s="97">
        <v>2330.4373995180699</v>
      </c>
      <c r="AH536" s="69">
        <v>101094.84348657833</v>
      </c>
    </row>
    <row r="537" spans="4:34">
      <c r="D537" s="2">
        <v>2030</v>
      </c>
      <c r="E537" s="2">
        <v>10</v>
      </c>
      <c r="F537" s="2">
        <v>2031</v>
      </c>
      <c r="G537" s="2">
        <v>2031</v>
      </c>
      <c r="H537" s="97">
        <v>894.18000915663004</v>
      </c>
      <c r="I537" s="97">
        <v>0</v>
      </c>
      <c r="J537" s="97">
        <v>0</v>
      </c>
      <c r="K537" s="97">
        <v>0</v>
      </c>
      <c r="L537" s="97">
        <v>0</v>
      </c>
      <c r="M537" s="97">
        <v>0</v>
      </c>
      <c r="N537" s="97">
        <v>4532.0396291566303</v>
      </c>
      <c r="O537" s="97">
        <v>0</v>
      </c>
      <c r="P537" s="97">
        <v>0</v>
      </c>
      <c r="Q537" s="97">
        <v>0</v>
      </c>
      <c r="R537" s="97">
        <v>8711.8002108433702</v>
      </c>
      <c r="S537" s="97">
        <v>0</v>
      </c>
      <c r="T537" s="97">
        <v>517.81425975904006</v>
      </c>
      <c r="U537" s="97">
        <v>19069.1407221687</v>
      </c>
      <c r="V537" s="97">
        <v>1538.35128156627</v>
      </c>
      <c r="W537" s="97">
        <v>0</v>
      </c>
      <c r="X537" s="347">
        <v>36219.81316232527</v>
      </c>
      <c r="Y537" s="97">
        <v>0</v>
      </c>
      <c r="Z537" s="97">
        <v>0</v>
      </c>
      <c r="AA537" s="97">
        <v>0</v>
      </c>
      <c r="AB537" s="97">
        <v>0</v>
      </c>
      <c r="AC537" s="97">
        <v>3001.5661973494002</v>
      </c>
      <c r="AD537" s="97">
        <v>0</v>
      </c>
      <c r="AE537" s="97">
        <v>0</v>
      </c>
      <c r="AF537" s="97">
        <v>0</v>
      </c>
      <c r="AG537" s="97">
        <v>1939.87405879518</v>
      </c>
      <c r="AH537" s="69">
        <v>76424.579531120486</v>
      </c>
    </row>
    <row r="538" spans="4:34">
      <c r="D538" s="2">
        <v>2030</v>
      </c>
      <c r="E538" s="2">
        <v>11</v>
      </c>
      <c r="F538" s="2">
        <v>2031</v>
      </c>
      <c r="G538" s="2">
        <v>2031</v>
      </c>
      <c r="H538" s="97">
        <v>808.64816831325004</v>
      </c>
      <c r="I538" s="97">
        <v>0</v>
      </c>
      <c r="J538" s="97">
        <v>0</v>
      </c>
      <c r="K538" s="97">
        <v>0</v>
      </c>
      <c r="L538" s="97">
        <v>1048.4083619277101</v>
      </c>
      <c r="M538" s="97">
        <v>0</v>
      </c>
      <c r="N538" s="97">
        <v>3303.0716178313301</v>
      </c>
      <c r="O538" s="97">
        <v>0</v>
      </c>
      <c r="P538" s="97">
        <v>0</v>
      </c>
      <c r="Q538" s="97">
        <v>0</v>
      </c>
      <c r="R538" s="97">
        <v>6214.2583640963803</v>
      </c>
      <c r="S538" s="97">
        <v>0</v>
      </c>
      <c r="T538" s="97">
        <v>132.51660072288999</v>
      </c>
      <c r="U538" s="97">
        <v>15413.7719151807</v>
      </c>
      <c r="V538" s="97">
        <v>1492.5741878313199</v>
      </c>
      <c r="W538" s="97">
        <v>0</v>
      </c>
      <c r="X538" s="347">
        <v>30312.54389486985</v>
      </c>
      <c r="Y538" s="97">
        <v>0</v>
      </c>
      <c r="Z538" s="97">
        <v>0</v>
      </c>
      <c r="AA538" s="97">
        <v>0</v>
      </c>
      <c r="AB538" s="97">
        <v>0</v>
      </c>
      <c r="AC538" s="97">
        <v>2634.08865012048</v>
      </c>
      <c r="AD538" s="97">
        <v>0</v>
      </c>
      <c r="AE538" s="97">
        <v>0</v>
      </c>
      <c r="AF538" s="97">
        <v>0</v>
      </c>
      <c r="AG538" s="97">
        <v>1374.96567903614</v>
      </c>
      <c r="AH538" s="69">
        <v>62734.847439930054</v>
      </c>
    </row>
    <row r="539" spans="4:34">
      <c r="D539" s="2">
        <v>2030</v>
      </c>
      <c r="E539" s="2">
        <v>12</v>
      </c>
      <c r="F539" s="2">
        <v>2031</v>
      </c>
      <c r="G539" s="2">
        <v>2031</v>
      </c>
      <c r="H539" s="97">
        <v>667.36627409639004</v>
      </c>
      <c r="I539" s="97">
        <v>0</v>
      </c>
      <c r="J539" s="97">
        <v>0</v>
      </c>
      <c r="K539" s="97">
        <v>0</v>
      </c>
      <c r="L539" s="97">
        <v>1496.0733925301199</v>
      </c>
      <c r="M539" s="97">
        <v>0</v>
      </c>
      <c r="N539" s="97">
        <v>2866.4182269879502</v>
      </c>
      <c r="O539" s="97">
        <v>0</v>
      </c>
      <c r="P539" s="97">
        <v>0</v>
      </c>
      <c r="Q539" s="97">
        <v>0</v>
      </c>
      <c r="R539" s="97">
        <v>5323.5066274698802</v>
      </c>
      <c r="S539" s="97">
        <v>0</v>
      </c>
      <c r="T539" s="97">
        <v>0</v>
      </c>
      <c r="U539" s="97">
        <v>9504.2862934939694</v>
      </c>
      <c r="V539" s="97">
        <v>757.73136734939999</v>
      </c>
      <c r="W539" s="97">
        <v>0</v>
      </c>
      <c r="X539" s="347">
        <v>23651.613299245812</v>
      </c>
      <c r="Y539" s="97">
        <v>0</v>
      </c>
      <c r="Z539" s="97">
        <v>0</v>
      </c>
      <c r="AA539" s="97">
        <v>0</v>
      </c>
      <c r="AB539" s="97">
        <v>0</v>
      </c>
      <c r="AC539" s="97">
        <v>2935.6240600000001</v>
      </c>
      <c r="AD539" s="97">
        <v>0</v>
      </c>
      <c r="AE539" s="97">
        <v>0</v>
      </c>
      <c r="AF539" s="97">
        <v>0</v>
      </c>
      <c r="AG539" s="97">
        <v>1024.75293686747</v>
      </c>
      <c r="AH539" s="69">
        <v>48227.372478040998</v>
      </c>
    </row>
    <row r="544" spans="4:34" ht="15.75">
      <c r="D544" s="54" t="s">
        <v>285</v>
      </c>
    </row>
    <row r="545" spans="2:8" ht="15.75">
      <c r="D545" s="60" t="s">
        <v>102</v>
      </c>
      <c r="E545" s="60" t="s">
        <v>168</v>
      </c>
      <c r="F545" s="60" t="s">
        <v>170</v>
      </c>
      <c r="G545" s="60" t="s">
        <v>74</v>
      </c>
      <c r="H545" s="2" t="s">
        <v>98</v>
      </c>
    </row>
    <row r="546" spans="2:8">
      <c r="B546" s="52">
        <v>0</v>
      </c>
      <c r="D546" s="2">
        <v>2009</v>
      </c>
      <c r="E546" s="51">
        <v>1057322.2</v>
      </c>
      <c r="F546" s="51">
        <v>863828.79999999993</v>
      </c>
      <c r="G546" s="69">
        <v>1921151</v>
      </c>
      <c r="H546" s="69">
        <v>0</v>
      </c>
    </row>
    <row r="547" spans="2:8">
      <c r="B547" s="52">
        <v>0</v>
      </c>
      <c r="D547" s="2">
        <v>2010</v>
      </c>
      <c r="E547" s="51">
        <v>949113.9</v>
      </c>
      <c r="F547" s="51">
        <v>709706.6</v>
      </c>
      <c r="G547" s="69">
        <v>1658820.5</v>
      </c>
      <c r="H547" s="69">
        <v>0</v>
      </c>
    </row>
    <row r="548" spans="2:8">
      <c r="B548" s="52">
        <v>0</v>
      </c>
      <c r="D548" s="2">
        <v>2011</v>
      </c>
      <c r="E548" s="51">
        <v>1008673.6</v>
      </c>
      <c r="F548" s="51">
        <v>644495.00000000012</v>
      </c>
      <c r="G548" s="69">
        <v>1653168.6</v>
      </c>
      <c r="H548" s="69">
        <v>0</v>
      </c>
    </row>
    <row r="549" spans="2:8">
      <c r="B549" s="52">
        <v>0</v>
      </c>
      <c r="D549" s="2">
        <v>2012</v>
      </c>
      <c r="E549" s="51">
        <v>969845.2</v>
      </c>
      <c r="F549" s="51">
        <v>775796.2</v>
      </c>
      <c r="G549" s="69">
        <v>1745641.4</v>
      </c>
      <c r="H549" s="69">
        <v>0</v>
      </c>
    </row>
    <row r="550" spans="2:8">
      <c r="B550" s="52">
        <v>0</v>
      </c>
      <c r="D550" s="2">
        <v>2013</v>
      </c>
      <c r="E550" s="51">
        <v>1021890.1949999999</v>
      </c>
      <c r="F550" s="51">
        <v>902665.20500000007</v>
      </c>
      <c r="G550" s="69">
        <v>1924555.4</v>
      </c>
      <c r="H550" s="69">
        <v>0</v>
      </c>
    </row>
    <row r="551" spans="2:8">
      <c r="B551" s="52">
        <v>0</v>
      </c>
      <c r="D551" s="2">
        <v>2014</v>
      </c>
      <c r="E551" s="51">
        <v>936815.85425189906</v>
      </c>
      <c r="F551" s="51">
        <v>841791.97375667002</v>
      </c>
      <c r="G551" s="69">
        <v>1778607.8280085691</v>
      </c>
      <c r="H551" s="69">
        <v>0</v>
      </c>
    </row>
    <row r="552" spans="2:8">
      <c r="B552" s="52">
        <v>0</v>
      </c>
      <c r="D552" s="2">
        <v>2015</v>
      </c>
      <c r="E552" s="51">
        <v>906984.14987757988</v>
      </c>
      <c r="F552" s="51">
        <v>864950.65725623618</v>
      </c>
      <c r="G552" s="69">
        <v>1771934.8071338162</v>
      </c>
      <c r="H552" s="69">
        <v>0</v>
      </c>
    </row>
    <row r="553" spans="2:8">
      <c r="B553" s="52">
        <v>0</v>
      </c>
      <c r="D553" s="2">
        <v>2016</v>
      </c>
      <c r="E553" s="51">
        <v>886423.46453545045</v>
      </c>
      <c r="F553" s="51">
        <v>858198.37840848172</v>
      </c>
      <c r="G553" s="69">
        <v>1744621.8429439322</v>
      </c>
      <c r="H553" s="69">
        <v>0</v>
      </c>
    </row>
    <row r="554" spans="2:8">
      <c r="B554" s="52">
        <v>0</v>
      </c>
      <c r="D554" s="2">
        <v>2017</v>
      </c>
      <c r="E554" s="51">
        <v>874055.80764426256</v>
      </c>
      <c r="F554" s="51">
        <v>877455.60491157777</v>
      </c>
      <c r="G554" s="69">
        <v>1751511.4125558403</v>
      </c>
      <c r="H554" s="69">
        <v>0</v>
      </c>
    </row>
    <row r="555" spans="2:8">
      <c r="B555" s="52">
        <v>0</v>
      </c>
      <c r="D555" s="2">
        <v>2018</v>
      </c>
      <c r="E555" s="51">
        <v>881489.67088099709</v>
      </c>
      <c r="F555" s="51">
        <v>863616.31733876141</v>
      </c>
      <c r="G555" s="69">
        <v>1745105.9882197585</v>
      </c>
      <c r="H555" s="69">
        <v>0</v>
      </c>
    </row>
    <row r="556" spans="2:8">
      <c r="B556" s="52">
        <v>0</v>
      </c>
      <c r="D556" s="2">
        <v>2019</v>
      </c>
      <c r="E556" s="51">
        <v>896352.70743767871</v>
      </c>
      <c r="F556" s="51">
        <v>869846.71233989066</v>
      </c>
      <c r="G556" s="69">
        <v>1766199.4197775694</v>
      </c>
      <c r="H556" s="69">
        <v>0</v>
      </c>
    </row>
    <row r="557" spans="2:8">
      <c r="B557" s="52">
        <v>0</v>
      </c>
      <c r="D557" s="2">
        <v>2020</v>
      </c>
      <c r="E557" s="51">
        <v>908529.0549777596</v>
      </c>
      <c r="F557" s="51">
        <v>818954.70212247106</v>
      </c>
      <c r="G557" s="69">
        <v>1727483.7571002305</v>
      </c>
      <c r="H557" s="69">
        <v>0</v>
      </c>
    </row>
    <row r="558" spans="2:8">
      <c r="B558" s="52">
        <v>0</v>
      </c>
      <c r="D558" s="2">
        <v>2021</v>
      </c>
      <c r="E558" s="51">
        <v>920485.637406533</v>
      </c>
      <c r="F558" s="51">
        <v>828711.87035721063</v>
      </c>
      <c r="G558" s="69">
        <v>1749197.5077637436</v>
      </c>
      <c r="H558" s="69">
        <v>0</v>
      </c>
    </row>
    <row r="559" spans="2:8">
      <c r="B559" s="52">
        <v>0</v>
      </c>
      <c r="D559" s="2">
        <v>2022</v>
      </c>
      <c r="E559" s="51">
        <v>917083.98049109033</v>
      </c>
      <c r="F559" s="51">
        <v>833334.63916898542</v>
      </c>
      <c r="G559" s="69">
        <v>1750418.6196600758</v>
      </c>
      <c r="H559" s="69">
        <v>0</v>
      </c>
    </row>
    <row r="560" spans="2:8">
      <c r="B560" s="52">
        <v>0</v>
      </c>
      <c r="D560" s="2">
        <v>2023</v>
      </c>
      <c r="E560" s="51">
        <v>912722.93752727041</v>
      </c>
      <c r="F560" s="51">
        <v>836989.15419569705</v>
      </c>
      <c r="G560" s="69">
        <v>1749712.0917229676</v>
      </c>
      <c r="H560" s="69">
        <v>0</v>
      </c>
    </row>
    <row r="561" spans="2:8">
      <c r="B561" s="52">
        <v>0</v>
      </c>
      <c r="D561" s="2">
        <v>2024</v>
      </c>
      <c r="E561" s="51">
        <v>910162.97446124197</v>
      </c>
      <c r="F561" s="51">
        <v>843924.45661506872</v>
      </c>
      <c r="G561" s="69">
        <v>1754087.4310763106</v>
      </c>
      <c r="H561" s="69">
        <v>0</v>
      </c>
    </row>
    <row r="562" spans="2:8">
      <c r="B562" s="52">
        <v>0</v>
      </c>
      <c r="D562" s="2">
        <v>2025</v>
      </c>
      <c r="E562" s="51">
        <v>906634.91444055596</v>
      </c>
      <c r="F562" s="51">
        <v>840063.95318365237</v>
      </c>
      <c r="G562" s="69">
        <v>1746698.8676242083</v>
      </c>
      <c r="H562" s="69">
        <v>0</v>
      </c>
    </row>
    <row r="563" spans="2:8">
      <c r="B563" s="52">
        <v>0</v>
      </c>
      <c r="D563" s="2">
        <v>2026</v>
      </c>
      <c r="E563" s="51">
        <v>905218.52892561711</v>
      </c>
      <c r="F563" s="51">
        <v>845506.16017444537</v>
      </c>
      <c r="G563" s="69">
        <v>1750724.6891000625</v>
      </c>
      <c r="H563" s="69">
        <v>0</v>
      </c>
    </row>
    <row r="564" spans="2:8">
      <c r="B564" s="52">
        <v>0</v>
      </c>
      <c r="D564" s="2">
        <v>2027</v>
      </c>
      <c r="E564" s="51">
        <v>901391.857462188</v>
      </c>
      <c r="F564" s="51">
        <v>849221.21282197989</v>
      </c>
      <c r="G564" s="69">
        <v>1750613.0702841678</v>
      </c>
      <c r="H564" s="69">
        <v>0</v>
      </c>
    </row>
    <row r="565" spans="2:8">
      <c r="B565" s="52">
        <v>0</v>
      </c>
      <c r="D565" s="2">
        <v>2028</v>
      </c>
      <c r="E565" s="51">
        <v>897686.62474315194</v>
      </c>
      <c r="F565" s="51">
        <v>852990.45162606682</v>
      </c>
      <c r="G565" s="69">
        <v>1750677.0763692188</v>
      </c>
      <c r="H565" s="69">
        <v>0</v>
      </c>
    </row>
    <row r="566" spans="2:8">
      <c r="B566" s="52">
        <v>0</v>
      </c>
      <c r="D566" s="2">
        <v>2029</v>
      </c>
      <c r="E566" s="51">
        <v>894185.60234163108</v>
      </c>
      <c r="F566" s="51">
        <v>856396.0473361956</v>
      </c>
      <c r="G566" s="69">
        <v>1750581.6496778266</v>
      </c>
      <c r="H566" s="69">
        <v>0</v>
      </c>
    </row>
    <row r="567" spans="2:8">
      <c r="B567" s="52">
        <v>0</v>
      </c>
      <c r="D567" s="2">
        <v>2030</v>
      </c>
      <c r="E567" s="51">
        <v>892022.93941659341</v>
      </c>
      <c r="F567" s="51">
        <v>860402.46067510953</v>
      </c>
      <c r="G567" s="69">
        <v>1752425.400091703</v>
      </c>
      <c r="H567" s="69">
        <v>0</v>
      </c>
    </row>
    <row r="65536" spans="40:40">
      <c r="AN65536" s="69"/>
    </row>
  </sheetData>
  <pageMargins left="0.7" right="0.7" top="0.75" bottom="0.75" header="0.3" footer="0.3"/>
  <pageSetup orientation="portrait" r:id="rId1"/>
</worksheet>
</file>

<file path=xl/worksheets/sheet2.xml><?xml version="1.0" encoding="utf-8"?>
<worksheet xmlns="http://schemas.openxmlformats.org/spreadsheetml/2006/main" xmlns:r="http://schemas.openxmlformats.org/officeDocument/2006/relationships">
  <sheetPr codeName="Sheet50"/>
  <dimension ref="A1:L129"/>
  <sheetViews>
    <sheetView topLeftCell="C1" workbookViewId="0">
      <selection sqref="A1:XFD1048576"/>
    </sheetView>
  </sheetViews>
  <sheetFormatPr defaultColWidth="10" defaultRowHeight="15"/>
  <cols>
    <col min="1" max="1" width="10" style="11" hidden="1" customWidth="1"/>
    <col min="2" max="2" width="0" style="11" hidden="1" customWidth="1"/>
    <col min="3" max="3" width="9.375" style="11" customWidth="1"/>
    <col min="4" max="4" width="2.875" style="11" customWidth="1"/>
    <col min="5" max="5" width="30" style="11" bestFit="1" customWidth="1"/>
    <col min="6" max="6" width="15.25" style="11" customWidth="1"/>
    <col min="7" max="7" width="12.375" style="11" bestFit="1" customWidth="1"/>
    <col min="8" max="8" width="42.75" style="13" bestFit="1" customWidth="1"/>
    <col min="9" max="10" width="4.125" style="11" customWidth="1"/>
    <col min="11" max="11" width="22.125" style="11" customWidth="1"/>
    <col min="12" max="12" width="19.75" style="11" customWidth="1"/>
    <col min="13" max="16384" width="10" style="11"/>
  </cols>
  <sheetData>
    <row r="1" spans="1:12">
      <c r="A1" s="11" t="s">
        <v>7</v>
      </c>
      <c r="B1" s="11" t="s">
        <v>7</v>
      </c>
      <c r="D1" s="12" t="s">
        <v>8</v>
      </c>
    </row>
    <row r="3" spans="1:12" ht="15.75">
      <c r="D3" s="14" t="s">
        <v>9</v>
      </c>
      <c r="E3" s="15"/>
      <c r="F3" s="15"/>
      <c r="G3" s="15"/>
      <c r="H3" s="16"/>
    </row>
    <row r="4" spans="1:12" ht="15.75">
      <c r="D4" s="17"/>
      <c r="E4" s="18" t="s">
        <v>10</v>
      </c>
      <c r="F4" s="19"/>
      <c r="G4" s="20"/>
      <c r="H4" s="21">
        <v>0</v>
      </c>
    </row>
    <row r="5" spans="1:12" ht="15.75">
      <c r="D5" s="22"/>
      <c r="E5" s="23" t="s">
        <v>11</v>
      </c>
      <c r="F5" s="24"/>
      <c r="G5" s="25"/>
      <c r="H5" s="21" t="s">
        <v>12</v>
      </c>
    </row>
    <row r="6" spans="1:12" ht="15.75">
      <c r="D6" s="26"/>
      <c r="E6" s="27" t="s">
        <v>13</v>
      </c>
      <c r="F6" s="28"/>
      <c r="G6" s="29"/>
      <c r="H6" s="21">
        <v>2</v>
      </c>
    </row>
    <row r="8" spans="1:12" ht="15.75">
      <c r="D8" s="14" t="s">
        <v>8</v>
      </c>
      <c r="E8" s="15"/>
      <c r="F8" s="15"/>
      <c r="G8" s="15"/>
      <c r="H8" s="30"/>
    </row>
    <row r="9" spans="1:12" ht="15.75">
      <c r="D9" s="31"/>
      <c r="E9" s="32" t="s">
        <v>14</v>
      </c>
      <c r="F9" s="33" t="s">
        <v>15</v>
      </c>
      <c r="G9" s="32" t="s">
        <v>16</v>
      </c>
      <c r="H9" s="34" t="s">
        <v>17</v>
      </c>
    </row>
    <row r="10" spans="1:12" s="39" customFormat="1" ht="15.75">
      <c r="A10" s="11"/>
      <c r="B10" s="11"/>
      <c r="C10" s="11"/>
      <c r="D10" s="35"/>
      <c r="E10" s="2" t="s">
        <v>18</v>
      </c>
      <c r="F10" s="36">
        <v>0</v>
      </c>
      <c r="G10" s="37" t="s">
        <v>19</v>
      </c>
      <c r="H10" s="38">
        <v>0</v>
      </c>
    </row>
    <row r="11" spans="1:12" s="39" customFormat="1" ht="15.75">
      <c r="A11" s="11"/>
      <c r="B11" s="11"/>
      <c r="C11" s="11"/>
      <c r="D11" s="35"/>
      <c r="E11" s="2" t="s">
        <v>20</v>
      </c>
      <c r="F11" s="40">
        <v>0</v>
      </c>
      <c r="G11" s="37" t="s">
        <v>19</v>
      </c>
      <c r="H11" s="41">
        <v>0</v>
      </c>
      <c r="K11" s="42"/>
      <c r="L11" s="42"/>
    </row>
    <row r="12" spans="1:12" s="39" customFormat="1" ht="15.75">
      <c r="A12" s="11"/>
      <c r="B12" s="11"/>
      <c r="C12" s="11"/>
      <c r="D12" s="35"/>
      <c r="E12" s="2" t="s">
        <v>21</v>
      </c>
      <c r="F12" s="40">
        <v>0</v>
      </c>
      <c r="G12" s="37" t="s">
        <v>19</v>
      </c>
      <c r="H12" s="41">
        <v>0</v>
      </c>
      <c r="K12" s="42"/>
      <c r="L12" s="43"/>
    </row>
    <row r="13" spans="1:12" s="39" customFormat="1" ht="15.75">
      <c r="A13" s="11"/>
      <c r="B13" s="11"/>
      <c r="C13" s="11"/>
      <c r="D13" s="35"/>
      <c r="E13" s="2" t="s">
        <v>22</v>
      </c>
      <c r="F13" s="40">
        <v>0</v>
      </c>
      <c r="G13" s="37" t="s">
        <v>19</v>
      </c>
      <c r="H13" s="41">
        <v>0</v>
      </c>
      <c r="K13" s="42"/>
      <c r="L13" s="43"/>
    </row>
    <row r="14" spans="1:12" s="39" customFormat="1" ht="15.75">
      <c r="A14" s="11"/>
      <c r="B14" s="11"/>
      <c r="C14" s="11"/>
      <c r="D14" s="35"/>
      <c r="E14" s="2" t="s">
        <v>23</v>
      </c>
      <c r="F14" s="40">
        <v>0</v>
      </c>
      <c r="G14" s="37" t="s">
        <v>19</v>
      </c>
      <c r="H14" s="41">
        <v>0</v>
      </c>
      <c r="K14" s="42"/>
      <c r="L14" s="43"/>
    </row>
    <row r="15" spans="1:12" s="39" customFormat="1" ht="15.75">
      <c r="A15" s="11"/>
      <c r="B15" s="11"/>
      <c r="C15" s="11"/>
      <c r="D15" s="35"/>
      <c r="E15" s="2" t="s">
        <v>24</v>
      </c>
      <c r="F15" s="40">
        <v>0</v>
      </c>
      <c r="G15" s="37" t="s">
        <v>19</v>
      </c>
      <c r="H15" s="41">
        <v>0</v>
      </c>
      <c r="K15" s="42"/>
      <c r="L15" s="43"/>
    </row>
    <row r="16" spans="1:12" s="39" customFormat="1" ht="15.75">
      <c r="A16" s="11"/>
      <c r="B16" s="11"/>
      <c r="C16" s="11"/>
      <c r="D16" s="35"/>
      <c r="E16" s="2" t="s">
        <v>25</v>
      </c>
      <c r="F16" s="40">
        <v>0</v>
      </c>
      <c r="G16" s="37" t="s">
        <v>19</v>
      </c>
      <c r="H16" s="41">
        <v>0</v>
      </c>
      <c r="K16" s="42"/>
      <c r="L16" s="43"/>
    </row>
    <row r="17" spans="1:12" s="39" customFormat="1" ht="15.75">
      <c r="A17" s="11"/>
      <c r="B17" s="11"/>
      <c r="C17" s="11"/>
      <c r="D17" s="35"/>
      <c r="E17" s="2" t="s">
        <v>26</v>
      </c>
      <c r="F17" s="40">
        <v>0</v>
      </c>
      <c r="G17" s="37" t="s">
        <v>19</v>
      </c>
      <c r="H17" s="41">
        <v>0</v>
      </c>
      <c r="K17" s="42"/>
      <c r="L17" s="43"/>
    </row>
    <row r="18" spans="1:12" s="39" customFormat="1" ht="15.75">
      <c r="A18" s="11"/>
      <c r="B18" s="11"/>
      <c r="C18" s="11"/>
      <c r="D18" s="35"/>
      <c r="E18" s="2" t="s">
        <v>27</v>
      </c>
      <c r="F18" s="40">
        <v>0</v>
      </c>
      <c r="G18" s="37" t="s">
        <v>19</v>
      </c>
      <c r="H18" s="41">
        <v>0</v>
      </c>
      <c r="K18" s="42"/>
      <c r="L18" s="43"/>
    </row>
    <row r="19" spans="1:12" s="39" customFormat="1" ht="15.75">
      <c r="A19" s="11"/>
      <c r="B19" s="11"/>
      <c r="C19" s="11"/>
      <c r="D19" s="35"/>
      <c r="E19" s="2" t="s">
        <v>28</v>
      </c>
      <c r="F19" s="40">
        <v>0</v>
      </c>
      <c r="G19" s="37" t="s">
        <v>19</v>
      </c>
      <c r="H19" s="41">
        <v>0</v>
      </c>
      <c r="K19" s="42"/>
      <c r="L19" s="43"/>
    </row>
    <row r="20" spans="1:12" s="39" customFormat="1" ht="15.75">
      <c r="A20" s="11"/>
      <c r="B20" s="11"/>
      <c r="C20" s="11"/>
      <c r="D20" s="35"/>
      <c r="E20" s="2" t="s">
        <v>29</v>
      </c>
      <c r="F20" s="40">
        <v>0</v>
      </c>
      <c r="G20" s="37" t="s">
        <v>19</v>
      </c>
      <c r="H20" s="41">
        <v>0</v>
      </c>
      <c r="K20" s="42"/>
      <c r="L20" s="43"/>
    </row>
    <row r="21" spans="1:12" s="39" customFormat="1" ht="15.75">
      <c r="A21" s="11"/>
      <c r="B21" s="11"/>
      <c r="C21" s="11"/>
      <c r="D21" s="35"/>
      <c r="E21" s="2" t="s">
        <v>30</v>
      </c>
      <c r="F21" s="40">
        <v>0</v>
      </c>
      <c r="G21" s="37" t="s">
        <v>19</v>
      </c>
      <c r="H21" s="41">
        <v>0</v>
      </c>
      <c r="K21" s="42"/>
      <c r="L21" s="43"/>
    </row>
    <row r="22" spans="1:12" s="39" customFormat="1" ht="15.75">
      <c r="A22" s="11"/>
      <c r="B22" s="11"/>
      <c r="C22" s="11"/>
      <c r="D22" s="35"/>
      <c r="E22" s="42" t="s">
        <v>31</v>
      </c>
      <c r="F22" s="40">
        <v>-622849.20920585783</v>
      </c>
      <c r="G22" s="37" t="s">
        <v>32</v>
      </c>
      <c r="H22" s="41">
        <v>0</v>
      </c>
      <c r="K22" s="42"/>
      <c r="L22" s="43"/>
    </row>
    <row r="23" spans="1:12" s="39" customFormat="1" ht="15.75">
      <c r="A23" s="11"/>
      <c r="B23" s="11"/>
      <c r="C23" s="11"/>
      <c r="D23" s="35"/>
      <c r="E23" s="42" t="s">
        <v>33</v>
      </c>
      <c r="F23" s="36">
        <v>-48009.929856145347</v>
      </c>
      <c r="G23" s="37" t="s">
        <v>32</v>
      </c>
      <c r="H23" s="41">
        <v>0</v>
      </c>
      <c r="K23" s="42"/>
      <c r="L23" s="43"/>
    </row>
    <row r="24" spans="1:12" s="39" customFormat="1" ht="15.75">
      <c r="A24" s="11"/>
      <c r="B24" s="11"/>
      <c r="C24" s="11"/>
      <c r="D24" s="35"/>
      <c r="E24" s="42" t="s">
        <v>34</v>
      </c>
      <c r="F24" s="40">
        <v>0</v>
      </c>
      <c r="G24" s="37" t="s">
        <v>19</v>
      </c>
      <c r="H24" s="41">
        <v>0</v>
      </c>
      <c r="K24" s="42"/>
      <c r="L24" s="43"/>
    </row>
    <row r="25" spans="1:12" s="39" customFormat="1" ht="15.75">
      <c r="A25" s="11"/>
      <c r="B25" s="11"/>
      <c r="C25" s="11"/>
      <c r="D25" s="35"/>
      <c r="E25" s="42"/>
      <c r="F25" s="40"/>
      <c r="G25" s="37" t="s">
        <v>19</v>
      </c>
      <c r="H25" s="41">
        <v>0</v>
      </c>
      <c r="K25" s="42"/>
      <c r="L25" s="43"/>
    </row>
    <row r="26" spans="1:12" s="39" customFormat="1" ht="15.75">
      <c r="A26" s="11"/>
      <c r="B26" s="11"/>
      <c r="C26" s="11"/>
      <c r="D26" s="35"/>
      <c r="E26" s="42"/>
      <c r="F26" s="40"/>
      <c r="G26" s="37" t="s">
        <v>19</v>
      </c>
      <c r="H26" s="41">
        <v>0</v>
      </c>
      <c r="K26" s="42"/>
      <c r="L26" s="43"/>
    </row>
    <row r="27" spans="1:12" s="39" customFormat="1" ht="15.75">
      <c r="A27" s="11"/>
      <c r="B27" s="11"/>
      <c r="C27" s="11"/>
      <c r="D27" s="35"/>
      <c r="E27" s="42"/>
      <c r="F27" s="40"/>
      <c r="G27" s="37" t="s">
        <v>19</v>
      </c>
      <c r="H27" s="41">
        <v>0</v>
      </c>
      <c r="K27" s="42"/>
      <c r="L27" s="43"/>
    </row>
    <row r="28" spans="1:12" s="39" customFormat="1" ht="15.75">
      <c r="A28" s="11"/>
      <c r="B28" s="11"/>
      <c r="C28" s="11"/>
      <c r="D28" s="35"/>
      <c r="E28" s="42"/>
      <c r="F28" s="40"/>
      <c r="G28" s="37" t="s">
        <v>19</v>
      </c>
      <c r="H28" s="41">
        <v>0</v>
      </c>
      <c r="K28" s="42"/>
      <c r="L28" s="43"/>
    </row>
    <row r="29" spans="1:12" s="39" customFormat="1" ht="15.75">
      <c r="A29" s="11"/>
      <c r="B29" s="11"/>
      <c r="C29" s="11"/>
      <c r="D29" s="35"/>
      <c r="E29" s="42"/>
      <c r="F29" s="40"/>
      <c r="G29" s="37" t="s">
        <v>19</v>
      </c>
      <c r="H29" s="41">
        <v>0</v>
      </c>
      <c r="K29" s="42"/>
      <c r="L29" s="43"/>
    </row>
    <row r="30" spans="1:12" s="39" customFormat="1" ht="15.75">
      <c r="A30" s="11"/>
      <c r="B30" s="11"/>
      <c r="C30" s="11"/>
      <c r="D30" s="35"/>
      <c r="E30" s="42"/>
      <c r="F30" s="40"/>
      <c r="G30" s="37" t="s">
        <v>19</v>
      </c>
      <c r="H30" s="41">
        <v>0</v>
      </c>
      <c r="K30" s="42"/>
      <c r="L30" s="43"/>
    </row>
    <row r="31" spans="1:12" s="39" customFormat="1" ht="15.75">
      <c r="A31" s="11"/>
      <c r="B31" s="11"/>
      <c r="C31" s="11"/>
      <c r="D31" s="35"/>
      <c r="E31" s="42"/>
      <c r="F31" s="40"/>
      <c r="G31" s="37" t="s">
        <v>19</v>
      </c>
      <c r="H31" s="41">
        <v>0</v>
      </c>
      <c r="K31" s="42"/>
      <c r="L31" s="43"/>
    </row>
    <row r="32" spans="1:12" s="39" customFormat="1" ht="15.75">
      <c r="A32" s="11"/>
      <c r="B32" s="11"/>
      <c r="C32" s="11"/>
      <c r="D32" s="35"/>
      <c r="E32" s="24"/>
      <c r="F32" s="40"/>
      <c r="G32" s="37" t="s">
        <v>19</v>
      </c>
      <c r="H32" s="41">
        <v>0</v>
      </c>
      <c r="K32" s="42"/>
      <c r="L32" s="43"/>
    </row>
    <row r="33" spans="1:12" s="39" customFormat="1" ht="15.75">
      <c r="A33" s="11"/>
      <c r="B33" s="11"/>
      <c r="C33" s="11"/>
      <c r="D33" s="35"/>
      <c r="E33" s="24"/>
      <c r="F33" s="40"/>
      <c r="G33" s="37" t="s">
        <v>19</v>
      </c>
      <c r="H33" s="41">
        <v>0</v>
      </c>
      <c r="K33" s="42"/>
      <c r="L33" s="43"/>
    </row>
    <row r="34" spans="1:12" s="39" customFormat="1" ht="15.75">
      <c r="A34" s="11"/>
      <c r="B34" s="11"/>
      <c r="C34" s="11"/>
      <c r="D34" s="35"/>
      <c r="E34" s="24"/>
      <c r="F34" s="40"/>
      <c r="G34" s="37" t="s">
        <v>19</v>
      </c>
      <c r="H34" s="41">
        <v>0</v>
      </c>
      <c r="K34" s="42"/>
      <c r="L34" s="43"/>
    </row>
    <row r="35" spans="1:12" s="39" customFormat="1" ht="15.75">
      <c r="A35" s="11"/>
      <c r="B35" s="11"/>
      <c r="C35" s="11"/>
      <c r="D35" s="35"/>
      <c r="E35" s="24"/>
      <c r="F35" s="40"/>
      <c r="G35" s="37" t="s">
        <v>19</v>
      </c>
      <c r="H35" s="41">
        <v>0</v>
      </c>
      <c r="K35" s="42"/>
      <c r="L35" s="43"/>
    </row>
    <row r="36" spans="1:12" s="39" customFormat="1" ht="15.75">
      <c r="A36" s="11"/>
      <c r="B36" s="11"/>
      <c r="C36" s="11"/>
      <c r="D36" s="35"/>
      <c r="E36" s="24"/>
      <c r="F36" s="40"/>
      <c r="G36" s="37" t="s">
        <v>19</v>
      </c>
      <c r="H36" s="41">
        <v>0</v>
      </c>
      <c r="K36" s="42"/>
      <c r="L36" s="43"/>
    </row>
    <row r="37" spans="1:12" s="39" customFormat="1" ht="15.75">
      <c r="A37" s="11"/>
      <c r="B37" s="11"/>
      <c r="C37" s="11"/>
      <c r="D37" s="35"/>
      <c r="E37" s="24"/>
      <c r="F37" s="40"/>
      <c r="G37" s="37" t="s">
        <v>19</v>
      </c>
      <c r="H37" s="41">
        <v>0</v>
      </c>
      <c r="K37" s="42"/>
      <c r="L37" s="43"/>
    </row>
    <row r="38" spans="1:12" s="39" customFormat="1" ht="15.75">
      <c r="A38" s="11"/>
      <c r="B38" s="11"/>
      <c r="C38" s="11"/>
      <c r="D38" s="35"/>
      <c r="E38" s="42"/>
      <c r="F38" s="40"/>
      <c r="G38" s="37" t="s">
        <v>19</v>
      </c>
      <c r="H38" s="41">
        <v>0</v>
      </c>
      <c r="K38" s="42"/>
      <c r="L38" s="43"/>
    </row>
    <row r="39" spans="1:12" s="39" customFormat="1" ht="15.75">
      <c r="A39" s="11"/>
      <c r="B39" s="11"/>
      <c r="C39" s="11"/>
      <c r="D39" s="35"/>
      <c r="E39" s="42"/>
      <c r="F39" s="40"/>
      <c r="G39" s="37" t="s">
        <v>19</v>
      </c>
      <c r="H39" s="41">
        <v>0</v>
      </c>
      <c r="K39" s="42"/>
      <c r="L39" s="43"/>
    </row>
    <row r="40" spans="1:12" s="39" customFormat="1" ht="15.75">
      <c r="A40" s="11"/>
      <c r="B40" s="11"/>
      <c r="C40" s="11"/>
      <c r="D40" s="35"/>
      <c r="E40" s="42"/>
      <c r="F40" s="40"/>
      <c r="G40" s="37" t="s">
        <v>19</v>
      </c>
      <c r="H40" s="41">
        <v>0</v>
      </c>
      <c r="K40" s="42"/>
      <c r="L40" s="43"/>
    </row>
    <row r="41" spans="1:12" s="39" customFormat="1" ht="15.75">
      <c r="A41" s="11"/>
      <c r="B41" s="11"/>
      <c r="C41" s="11"/>
      <c r="D41" s="35"/>
      <c r="E41" s="42"/>
      <c r="F41" s="40"/>
      <c r="G41" s="37" t="s">
        <v>19</v>
      </c>
      <c r="H41" s="41">
        <v>0</v>
      </c>
      <c r="K41" s="42"/>
      <c r="L41" s="43"/>
    </row>
    <row r="42" spans="1:12" s="39" customFormat="1" ht="15.75">
      <c r="D42" s="35"/>
      <c r="E42" s="24"/>
      <c r="F42" s="40"/>
      <c r="G42" s="37" t="s">
        <v>19</v>
      </c>
      <c r="H42" s="41">
        <v>0</v>
      </c>
      <c r="K42" s="42"/>
      <c r="L42" s="43"/>
    </row>
    <row r="43" spans="1:12" s="39" customFormat="1" ht="15.75">
      <c r="D43" s="35"/>
      <c r="E43" s="24"/>
      <c r="F43" s="40"/>
      <c r="G43" s="37" t="s">
        <v>19</v>
      </c>
      <c r="H43" s="41">
        <v>0</v>
      </c>
      <c r="K43" s="42"/>
      <c r="L43" s="43"/>
    </row>
    <row r="44" spans="1:12" s="39" customFormat="1" ht="15.75">
      <c r="D44" s="35"/>
      <c r="E44" s="24"/>
      <c r="F44" s="40"/>
      <c r="G44" s="37" t="s">
        <v>19</v>
      </c>
      <c r="H44" s="41">
        <v>0</v>
      </c>
      <c r="K44" s="42"/>
      <c r="L44" s="43"/>
    </row>
    <row r="45" spans="1:12" s="39" customFormat="1" ht="15.75">
      <c r="D45" s="35"/>
      <c r="E45" s="24"/>
      <c r="F45" s="40"/>
      <c r="G45" s="37" t="s">
        <v>19</v>
      </c>
      <c r="H45" s="41">
        <v>0</v>
      </c>
      <c r="K45" s="42"/>
      <c r="L45" s="43"/>
    </row>
    <row r="46" spans="1:12" s="39" customFormat="1" ht="15.75">
      <c r="D46" s="35"/>
      <c r="E46" s="24"/>
      <c r="F46" s="40"/>
      <c r="G46" s="37" t="s">
        <v>19</v>
      </c>
      <c r="H46" s="41">
        <v>0</v>
      </c>
      <c r="K46" s="42"/>
      <c r="L46" s="43"/>
    </row>
    <row r="47" spans="1:12" ht="15.75">
      <c r="D47" s="35"/>
      <c r="E47" s="24"/>
      <c r="F47" s="40"/>
      <c r="G47" s="37" t="s">
        <v>19</v>
      </c>
      <c r="H47" s="41">
        <v>0</v>
      </c>
      <c r="K47" s="42"/>
      <c r="L47" s="43"/>
    </row>
    <row r="48" spans="1:12" ht="15.75">
      <c r="D48" s="22"/>
      <c r="E48" s="24"/>
      <c r="F48" s="44"/>
      <c r="G48" s="37" t="s">
        <v>19</v>
      </c>
      <c r="H48" s="41">
        <v>0</v>
      </c>
      <c r="K48" s="42"/>
      <c r="L48" s="43"/>
    </row>
    <row r="49" spans="4:12" ht="15.75">
      <c r="D49" s="22"/>
      <c r="E49" s="24"/>
      <c r="F49" s="44"/>
      <c r="G49" s="37" t="s">
        <v>19</v>
      </c>
      <c r="H49" s="41">
        <v>0</v>
      </c>
      <c r="K49" s="42"/>
      <c r="L49" s="43"/>
    </row>
    <row r="50" spans="4:12" ht="15.75">
      <c r="D50" s="22"/>
      <c r="E50" s="24"/>
      <c r="F50" s="44"/>
      <c r="G50" s="37" t="s">
        <v>19</v>
      </c>
      <c r="H50" s="41">
        <v>0</v>
      </c>
      <c r="K50" s="42"/>
      <c r="L50" s="43"/>
    </row>
    <row r="51" spans="4:12" ht="15.75">
      <c r="D51" s="22"/>
      <c r="E51" s="24"/>
      <c r="F51" s="44"/>
      <c r="G51" s="37" t="s">
        <v>19</v>
      </c>
      <c r="H51" s="41">
        <v>0</v>
      </c>
      <c r="K51" s="42"/>
      <c r="L51" s="43"/>
    </row>
    <row r="52" spans="4:12" ht="15.75">
      <c r="D52" s="22"/>
      <c r="E52" s="24"/>
      <c r="F52" s="44"/>
      <c r="G52" s="37" t="s">
        <v>19</v>
      </c>
      <c r="H52" s="41">
        <v>0</v>
      </c>
      <c r="K52" s="42"/>
      <c r="L52" s="43"/>
    </row>
    <row r="53" spans="4:12" ht="15.75">
      <c r="D53" s="22"/>
      <c r="E53" s="24"/>
      <c r="F53" s="44"/>
      <c r="G53" s="37" t="s">
        <v>19</v>
      </c>
      <c r="H53" s="41">
        <v>0</v>
      </c>
      <c r="K53" s="42"/>
      <c r="L53" s="43"/>
    </row>
    <row r="54" spans="4:12" ht="15.75">
      <c r="D54" s="22"/>
      <c r="E54" s="24"/>
      <c r="F54" s="44"/>
      <c r="G54" s="37" t="s">
        <v>19</v>
      </c>
      <c r="H54" s="41">
        <v>0</v>
      </c>
      <c r="K54" s="42"/>
      <c r="L54" s="43"/>
    </row>
    <row r="55" spans="4:12" ht="15.75">
      <c r="D55" s="22"/>
      <c r="E55" s="24"/>
      <c r="F55" s="44"/>
      <c r="G55" s="37" t="s">
        <v>19</v>
      </c>
      <c r="H55" s="41">
        <v>0</v>
      </c>
      <c r="K55" s="42"/>
      <c r="L55" s="43"/>
    </row>
    <row r="56" spans="4:12" ht="15.75">
      <c r="D56" s="22"/>
      <c r="E56" s="24"/>
      <c r="F56" s="44"/>
      <c r="G56" s="37" t="s">
        <v>19</v>
      </c>
      <c r="H56" s="41">
        <v>0</v>
      </c>
      <c r="K56" s="42"/>
      <c r="L56" s="43"/>
    </row>
    <row r="57" spans="4:12" ht="15.75">
      <c r="D57" s="22"/>
      <c r="E57" s="24"/>
      <c r="F57" s="44"/>
      <c r="G57" s="37" t="s">
        <v>19</v>
      </c>
      <c r="H57" s="41">
        <v>0</v>
      </c>
    </row>
    <row r="58" spans="4:12" ht="15.75">
      <c r="D58" s="22"/>
      <c r="E58" s="24"/>
      <c r="F58" s="44"/>
      <c r="G58" s="37" t="s">
        <v>19</v>
      </c>
      <c r="H58" s="41">
        <v>0</v>
      </c>
    </row>
    <row r="59" spans="4:12" ht="15.75">
      <c r="D59" s="22"/>
      <c r="E59" s="24"/>
      <c r="F59" s="44"/>
      <c r="G59" s="37" t="s">
        <v>19</v>
      </c>
      <c r="H59" s="41">
        <v>0</v>
      </c>
    </row>
    <row r="60" spans="4:12" ht="15.75">
      <c r="D60" s="22"/>
      <c r="E60" s="24"/>
      <c r="F60" s="44"/>
      <c r="G60" s="37" t="s">
        <v>19</v>
      </c>
      <c r="H60" s="41">
        <v>0</v>
      </c>
    </row>
    <row r="61" spans="4:12" ht="15.75">
      <c r="D61" s="22"/>
      <c r="E61" s="24"/>
      <c r="F61" s="44"/>
      <c r="G61" s="37" t="s">
        <v>19</v>
      </c>
      <c r="H61" s="41">
        <v>0</v>
      </c>
    </row>
    <row r="62" spans="4:12" ht="15.75">
      <c r="D62" s="22"/>
      <c r="E62" s="24"/>
      <c r="F62" s="44"/>
      <c r="G62" s="37" t="s">
        <v>19</v>
      </c>
      <c r="H62" s="41">
        <v>0</v>
      </c>
    </row>
    <row r="63" spans="4:12" ht="15.75">
      <c r="D63" s="22"/>
      <c r="E63" s="24"/>
      <c r="F63" s="44"/>
      <c r="G63" s="37" t="s">
        <v>19</v>
      </c>
      <c r="H63" s="41">
        <v>0</v>
      </c>
    </row>
    <row r="64" spans="4:12" ht="15.75">
      <c r="D64" s="22"/>
      <c r="E64" s="24"/>
      <c r="F64" s="44"/>
      <c r="G64" s="37" t="s">
        <v>19</v>
      </c>
      <c r="H64" s="41">
        <v>0</v>
      </c>
    </row>
    <row r="65" spans="4:8" ht="15.75">
      <c r="D65" s="22"/>
      <c r="E65" s="24"/>
      <c r="F65" s="44"/>
      <c r="G65" s="37" t="s">
        <v>19</v>
      </c>
      <c r="H65" s="41">
        <v>0</v>
      </c>
    </row>
    <row r="66" spans="4:8" ht="15.75">
      <c r="D66" s="22"/>
      <c r="E66" s="24"/>
      <c r="F66" s="44"/>
      <c r="G66" s="37" t="s">
        <v>19</v>
      </c>
      <c r="H66" s="41">
        <v>0</v>
      </c>
    </row>
    <row r="67" spans="4:8" ht="15.75">
      <c r="D67" s="22"/>
      <c r="E67" s="24"/>
      <c r="F67" s="44"/>
      <c r="G67" s="37" t="s">
        <v>19</v>
      </c>
      <c r="H67" s="41">
        <v>0</v>
      </c>
    </row>
    <row r="68" spans="4:8" ht="15.75">
      <c r="D68" s="22"/>
      <c r="E68" s="24"/>
      <c r="F68" s="44"/>
      <c r="G68" s="37" t="s">
        <v>19</v>
      </c>
      <c r="H68" s="41">
        <v>0</v>
      </c>
    </row>
    <row r="69" spans="4:8" ht="15.75">
      <c r="D69" s="22"/>
      <c r="E69" s="24"/>
      <c r="F69" s="44"/>
      <c r="G69" s="37" t="s">
        <v>19</v>
      </c>
      <c r="H69" s="41">
        <v>0</v>
      </c>
    </row>
    <row r="70" spans="4:8" ht="15.75">
      <c r="D70" s="22"/>
      <c r="E70" s="24"/>
      <c r="F70" s="44"/>
      <c r="G70" s="37" t="s">
        <v>19</v>
      </c>
      <c r="H70" s="41">
        <v>0</v>
      </c>
    </row>
    <row r="71" spans="4:8" ht="15.75">
      <c r="D71" s="22"/>
      <c r="E71" s="24"/>
      <c r="F71" s="44"/>
      <c r="G71" s="37" t="s">
        <v>19</v>
      </c>
      <c r="H71" s="41">
        <v>0</v>
      </c>
    </row>
    <row r="72" spans="4:8" ht="15.75">
      <c r="D72" s="22"/>
      <c r="E72" s="24"/>
      <c r="F72" s="44"/>
      <c r="G72" s="37" t="s">
        <v>19</v>
      </c>
      <c r="H72" s="41">
        <v>0</v>
      </c>
    </row>
    <row r="73" spans="4:8" ht="15.75">
      <c r="D73" s="22"/>
      <c r="E73" s="24"/>
      <c r="F73" s="44"/>
      <c r="G73" s="37" t="s">
        <v>19</v>
      </c>
      <c r="H73" s="41">
        <v>0</v>
      </c>
    </row>
    <row r="74" spans="4:8" ht="15.75">
      <c r="D74" s="22"/>
      <c r="E74" s="24"/>
      <c r="F74" s="44"/>
      <c r="G74" s="37" t="s">
        <v>19</v>
      </c>
      <c r="H74" s="41">
        <v>0</v>
      </c>
    </row>
    <row r="75" spans="4:8" ht="15.75">
      <c r="D75" s="22"/>
      <c r="E75" s="24"/>
      <c r="F75" s="44"/>
      <c r="G75" s="37" t="s">
        <v>19</v>
      </c>
      <c r="H75" s="41">
        <v>0</v>
      </c>
    </row>
    <row r="76" spans="4:8" ht="15.75">
      <c r="D76" s="22"/>
      <c r="E76" s="24"/>
      <c r="F76" s="44"/>
      <c r="G76" s="37" t="s">
        <v>19</v>
      </c>
      <c r="H76" s="41">
        <v>0</v>
      </c>
    </row>
    <row r="77" spans="4:8" ht="15.75">
      <c r="D77" s="22"/>
      <c r="E77" s="24"/>
      <c r="F77" s="44"/>
      <c r="G77" s="37" t="s">
        <v>19</v>
      </c>
      <c r="H77" s="41">
        <v>0</v>
      </c>
    </row>
    <row r="78" spans="4:8" ht="15.75">
      <c r="D78" s="22"/>
      <c r="E78" s="24"/>
      <c r="F78" s="44"/>
      <c r="G78" s="37" t="s">
        <v>19</v>
      </c>
      <c r="H78" s="41">
        <v>0</v>
      </c>
    </row>
    <row r="79" spans="4:8" ht="15.75">
      <c r="D79" s="22"/>
      <c r="E79" s="24"/>
      <c r="F79" s="44"/>
      <c r="G79" s="37" t="s">
        <v>19</v>
      </c>
      <c r="H79" s="41">
        <v>0</v>
      </c>
    </row>
    <row r="80" spans="4:8" ht="15.75">
      <c r="D80" s="22"/>
      <c r="E80" s="24"/>
      <c r="F80" s="44"/>
      <c r="G80" s="37" t="s">
        <v>19</v>
      </c>
      <c r="H80" s="41">
        <v>0</v>
      </c>
    </row>
    <row r="81" spans="4:8" ht="15.75">
      <c r="D81" s="22"/>
      <c r="E81" s="24"/>
      <c r="F81" s="44"/>
      <c r="G81" s="37" t="s">
        <v>19</v>
      </c>
      <c r="H81" s="41">
        <v>0</v>
      </c>
    </row>
    <row r="82" spans="4:8" ht="15.75">
      <c r="D82" s="22"/>
      <c r="E82" s="24"/>
      <c r="F82" s="44"/>
      <c r="G82" s="37" t="s">
        <v>19</v>
      </c>
      <c r="H82" s="41">
        <v>0</v>
      </c>
    </row>
    <row r="83" spans="4:8" ht="15.75">
      <c r="D83" s="22"/>
      <c r="E83" s="24"/>
      <c r="F83" s="44"/>
      <c r="G83" s="37" t="s">
        <v>19</v>
      </c>
      <c r="H83" s="41">
        <v>0</v>
      </c>
    </row>
    <row r="84" spans="4:8" ht="15.75">
      <c r="D84" s="22"/>
      <c r="E84" s="24"/>
      <c r="F84" s="44"/>
      <c r="G84" s="37" t="s">
        <v>19</v>
      </c>
      <c r="H84" s="41">
        <v>0</v>
      </c>
    </row>
    <row r="85" spans="4:8" ht="15.75">
      <c r="D85" s="22"/>
      <c r="E85" s="24"/>
      <c r="F85" s="44"/>
      <c r="G85" s="37" t="s">
        <v>19</v>
      </c>
      <c r="H85" s="41">
        <v>0</v>
      </c>
    </row>
    <row r="86" spans="4:8" ht="15.75">
      <c r="D86" s="22"/>
      <c r="E86" s="24"/>
      <c r="F86" s="44"/>
      <c r="G86" s="37" t="s">
        <v>19</v>
      </c>
      <c r="H86" s="41">
        <v>0</v>
      </c>
    </row>
    <row r="87" spans="4:8" ht="15.75">
      <c r="D87" s="22"/>
      <c r="E87" s="24"/>
      <c r="F87" s="44"/>
      <c r="G87" s="37" t="s">
        <v>19</v>
      </c>
      <c r="H87" s="41">
        <v>0</v>
      </c>
    </row>
    <row r="88" spans="4:8" ht="15.75">
      <c r="D88" s="22"/>
      <c r="E88" s="24"/>
      <c r="F88" s="44"/>
      <c r="G88" s="37" t="s">
        <v>19</v>
      </c>
      <c r="H88" s="41">
        <v>0</v>
      </c>
    </row>
    <row r="89" spans="4:8" ht="15.75">
      <c r="D89" s="22"/>
      <c r="E89" s="24"/>
      <c r="F89" s="44"/>
      <c r="G89" s="37" t="s">
        <v>19</v>
      </c>
      <c r="H89" s="41">
        <v>0</v>
      </c>
    </row>
    <row r="90" spans="4:8" ht="15.75">
      <c r="D90" s="26"/>
      <c r="E90" s="28"/>
      <c r="F90" s="45"/>
      <c r="G90" s="46" t="s">
        <v>19</v>
      </c>
      <c r="H90" s="47">
        <v>0</v>
      </c>
    </row>
    <row r="91" spans="4:8">
      <c r="F91" s="43"/>
    </row>
    <row r="92" spans="4:8">
      <c r="F92" s="43"/>
    </row>
    <row r="93" spans="4:8">
      <c r="F93" s="43"/>
    </row>
    <row r="94" spans="4:8">
      <c r="F94" s="43"/>
    </row>
    <row r="95" spans="4:8">
      <c r="F95" s="43"/>
    </row>
    <row r="96" spans="4:8">
      <c r="F96" s="43"/>
    </row>
    <row r="97" spans="6:6">
      <c r="F97" s="43"/>
    </row>
    <row r="98" spans="6:6">
      <c r="F98" s="43"/>
    </row>
    <row r="99" spans="6:6">
      <c r="F99" s="43"/>
    </row>
    <row r="100" spans="6:6">
      <c r="F100" s="43"/>
    </row>
    <row r="101" spans="6:6">
      <c r="F101" s="43"/>
    </row>
    <row r="102" spans="6:6">
      <c r="F102" s="43"/>
    </row>
    <row r="103" spans="6:6">
      <c r="F103" s="43"/>
    </row>
    <row r="104" spans="6:6">
      <c r="F104" s="43"/>
    </row>
    <row r="105" spans="6:6">
      <c r="F105" s="43"/>
    </row>
    <row r="106" spans="6:6">
      <c r="F106" s="43"/>
    </row>
    <row r="107" spans="6:6">
      <c r="F107" s="43"/>
    </row>
    <row r="108" spans="6:6">
      <c r="F108" s="43"/>
    </row>
    <row r="109" spans="6:6">
      <c r="F109" s="43"/>
    </row>
    <row r="110" spans="6:6">
      <c r="F110" s="43"/>
    </row>
    <row r="111" spans="6:6">
      <c r="F111" s="43"/>
    </row>
    <row r="112" spans="6:6">
      <c r="F112" s="43"/>
    </row>
    <row r="113" spans="6:6">
      <c r="F113" s="43"/>
    </row>
    <row r="114" spans="6:6">
      <c r="F114" s="43"/>
    </row>
    <row r="115" spans="6:6">
      <c r="F115" s="43"/>
    </row>
    <row r="116" spans="6:6">
      <c r="F116" s="43"/>
    </row>
    <row r="117" spans="6:6">
      <c r="F117" s="43"/>
    </row>
    <row r="118" spans="6:6">
      <c r="F118" s="43"/>
    </row>
    <row r="119" spans="6:6">
      <c r="F119" s="43"/>
    </row>
    <row r="120" spans="6:6">
      <c r="F120" s="43"/>
    </row>
    <row r="121" spans="6:6">
      <c r="F121" s="43"/>
    </row>
    <row r="122" spans="6:6">
      <c r="F122" s="43"/>
    </row>
    <row r="123" spans="6:6">
      <c r="F123" s="43"/>
    </row>
    <row r="124" spans="6:6">
      <c r="F124" s="43"/>
    </row>
    <row r="125" spans="6:6">
      <c r="F125" s="43"/>
    </row>
    <row r="126" spans="6:6">
      <c r="F126" s="43"/>
    </row>
    <row r="127" spans="6:6">
      <c r="F127" s="43"/>
    </row>
    <row r="128" spans="6:6">
      <c r="F128" s="43"/>
    </row>
    <row r="129" spans="6:6">
      <c r="F129" s="43"/>
    </row>
  </sheetData>
  <conditionalFormatting sqref="F10:F77">
    <cfRule type="cellIs" dxfId="9" priority="1" stopIfTrue="1" operator="notEqual">
      <formula>0</formula>
    </cfRule>
  </conditionalFormatting>
  <conditionalFormatting sqref="H6">
    <cfRule type="cellIs" dxfId="8" priority="2" stopIfTrue="1" operator="equal">
      <formula>0</formula>
    </cfRule>
    <cfRule type="cellIs" dxfId="7" priority="3" stopIfTrue="1" operator="notEqual">
      <formula>0</formula>
    </cfRule>
  </conditionalFormatting>
  <conditionalFormatting sqref="G10:G90">
    <cfRule type="cellIs" dxfId="6" priority="4" stopIfTrue="1" operator="equal">
      <formula>"Y"</formula>
    </cfRule>
    <cfRule type="cellIs" dxfId="5" priority="5" stopIfTrue="1" operator="equal">
      <formula>"N"</formula>
    </cfRule>
  </conditionalFormatting>
  <conditionalFormatting sqref="H4">
    <cfRule type="cellIs" dxfId="4" priority="6" stopIfTrue="1" operator="equal">
      <formula>0</formula>
    </cfRule>
    <cfRule type="cellIs" dxfId="3" priority="7" stopIfTrue="1" operator="greaterThan">
      <formula>0</formula>
    </cfRule>
  </conditionalFormatting>
  <conditionalFormatting sqref="H5">
    <cfRule type="cellIs" dxfId="2" priority="8" stopIfTrue="1" operator="equal">
      <formula>"ok"</formula>
    </cfRule>
    <cfRule type="cellIs" dxfId="1" priority="9" stopIfTrue="1" operator="notEqual">
      <formula>"ok"</formula>
    </cfRule>
  </conditionalFormatting>
  <conditionalFormatting sqref="H10:H90">
    <cfRule type="cellIs" dxfId="0" priority="10" stopIfTrue="1" operator="notEqual">
      <formula>0</formula>
    </cfRule>
  </conditionalFormatting>
  <dataValidations count="1">
    <dataValidation type="list" allowBlank="1" showInputMessage="1" showErrorMessage="1" sqref="G10:G90">
      <formula1>"Y,N"</formula1>
    </dataValidation>
  </dataValidations>
  <pageMargins left="0.75" right="0.75" top="1" bottom="1" header="0.5" footer="0.5"/>
  <pageSetup orientation="portrait" r:id="rId1"/>
  <headerFooter alignWithMargins="0"/>
</worksheet>
</file>

<file path=xl/worksheets/sheet20.xml><?xml version="1.0" encoding="utf-8"?>
<worksheet xmlns="http://schemas.openxmlformats.org/spreadsheetml/2006/main" xmlns:r="http://schemas.openxmlformats.org/officeDocument/2006/relationships">
  <sheetPr>
    <pageSetUpPr fitToPage="1"/>
  </sheetPr>
  <dimension ref="A1:P567"/>
  <sheetViews>
    <sheetView zoomScale="70" zoomScaleNormal="70" workbookViewId="0">
      <selection sqref="A1:XFD1048576"/>
    </sheetView>
  </sheetViews>
  <sheetFormatPr defaultRowHeight="15.75"/>
  <cols>
    <col min="1" max="1" width="8.75" style="52" bestFit="1" customWidth="1"/>
    <col min="2" max="2" width="7.625" style="52" customWidth="1"/>
    <col min="5" max="5" width="17.375" bestFit="1" customWidth="1"/>
    <col min="6" max="6" width="11.75" customWidth="1"/>
    <col min="7" max="7" width="10.75" customWidth="1"/>
    <col min="8" max="8" width="11.75" customWidth="1"/>
    <col min="9" max="9" width="11.25" customWidth="1"/>
    <col min="10" max="10" width="12.25" customWidth="1"/>
    <col min="11" max="11" width="3.25" customWidth="1"/>
    <col min="12" max="12" width="11.875" customWidth="1"/>
    <col min="13" max="13" width="11" customWidth="1"/>
  </cols>
  <sheetData>
    <row r="1" spans="1:16">
      <c r="A1" s="48" t="s">
        <v>35</v>
      </c>
      <c r="B1" s="49">
        <v>-48009.929856145347</v>
      </c>
    </row>
    <row r="3" spans="1:16">
      <c r="E3" s="2"/>
      <c r="F3" s="2"/>
    </row>
    <row r="4" spans="1:16">
      <c r="E4" s="328" t="s">
        <v>273</v>
      </c>
      <c r="F4" s="339">
        <v>2016</v>
      </c>
    </row>
    <row r="6" spans="1:16" ht="18">
      <c r="E6" s="84" t="s">
        <v>286</v>
      </c>
    </row>
    <row r="7" spans="1:16" ht="31.5">
      <c r="E7" s="348"/>
      <c r="F7" s="348" t="s">
        <v>287</v>
      </c>
      <c r="G7" s="348" t="s">
        <v>288</v>
      </c>
      <c r="H7" s="349" t="s">
        <v>209</v>
      </c>
      <c r="I7" s="348" t="s">
        <v>289</v>
      </c>
      <c r="J7" s="349" t="s">
        <v>290</v>
      </c>
      <c r="L7" s="349" t="s">
        <v>291</v>
      </c>
      <c r="M7" s="349" t="s">
        <v>292</v>
      </c>
      <c r="P7" t="s">
        <v>293</v>
      </c>
    </row>
    <row r="8" spans="1:16">
      <c r="B8" s="52">
        <v>0</v>
      </c>
      <c r="D8">
        <v>1</v>
      </c>
      <c r="E8" s="87" t="s">
        <v>48</v>
      </c>
      <c r="F8" s="350" t="s">
        <v>218</v>
      </c>
      <c r="G8" s="351">
        <v>27154</v>
      </c>
      <c r="H8" s="350" t="s">
        <v>210</v>
      </c>
      <c r="I8" s="352">
        <v>0.9</v>
      </c>
      <c r="J8" s="351">
        <v>24438.600000000002</v>
      </c>
      <c r="L8" s="351">
        <v>17375.479736712492</v>
      </c>
      <c r="M8" s="147">
        <v>0</v>
      </c>
      <c r="P8" s="147">
        <v>0</v>
      </c>
    </row>
    <row r="9" spans="1:16">
      <c r="B9" s="52">
        <v>0</v>
      </c>
      <c r="D9">
        <v>2</v>
      </c>
      <c r="E9" s="87" t="s">
        <v>49</v>
      </c>
      <c r="F9" s="350" t="s">
        <v>218</v>
      </c>
      <c r="G9" s="351">
        <v>14867</v>
      </c>
      <c r="H9" s="350" t="s">
        <v>210</v>
      </c>
      <c r="I9" s="352">
        <v>0.9</v>
      </c>
      <c r="J9" s="351">
        <v>13380.300000000001</v>
      </c>
      <c r="L9" s="351">
        <v>9840.866120178458</v>
      </c>
      <c r="M9" s="147">
        <v>0</v>
      </c>
      <c r="P9" s="147">
        <v>0</v>
      </c>
    </row>
    <row r="10" spans="1:16">
      <c r="B10" s="52">
        <v>0</v>
      </c>
      <c r="D10">
        <v>3</v>
      </c>
      <c r="E10" s="87" t="s">
        <v>50</v>
      </c>
      <c r="F10" s="350" t="s">
        <v>218</v>
      </c>
      <c r="G10" s="351">
        <v>18640</v>
      </c>
      <c r="H10" s="350" t="s">
        <v>210</v>
      </c>
      <c r="I10" s="352">
        <v>0.9</v>
      </c>
      <c r="J10" s="351">
        <v>16776</v>
      </c>
      <c r="L10" s="351">
        <v>10055.795998591668</v>
      </c>
      <c r="M10" s="147">
        <v>0</v>
      </c>
      <c r="P10" s="147">
        <v>0</v>
      </c>
    </row>
    <row r="11" spans="1:16">
      <c r="B11" s="52">
        <v>0</v>
      </c>
      <c r="D11">
        <v>4</v>
      </c>
      <c r="E11" s="87" t="s">
        <v>51</v>
      </c>
      <c r="F11" s="350" t="s">
        <v>218</v>
      </c>
      <c r="G11" s="351">
        <v>122498</v>
      </c>
      <c r="H11" s="350" t="s">
        <v>210</v>
      </c>
      <c r="I11" s="352">
        <v>0.9</v>
      </c>
      <c r="J11" s="351">
        <v>110248.2</v>
      </c>
      <c r="L11" s="351">
        <v>107700.3589154323</v>
      </c>
      <c r="M11" s="147">
        <v>0</v>
      </c>
      <c r="P11" s="147">
        <v>0</v>
      </c>
    </row>
    <row r="12" spans="1:16">
      <c r="B12" s="52">
        <v>0</v>
      </c>
      <c r="D12">
        <v>5</v>
      </c>
      <c r="E12" s="87" t="s">
        <v>52</v>
      </c>
      <c r="F12" s="350" t="s">
        <v>218</v>
      </c>
      <c r="G12" s="351">
        <v>119617</v>
      </c>
      <c r="H12" s="350" t="s">
        <v>210</v>
      </c>
      <c r="I12" s="352">
        <v>0.9</v>
      </c>
      <c r="J12" s="351">
        <v>107655.3</v>
      </c>
      <c r="L12" s="351">
        <v>63790.288788184145</v>
      </c>
      <c r="M12" s="147">
        <v>0</v>
      </c>
      <c r="P12" s="147">
        <v>0</v>
      </c>
    </row>
    <row r="13" spans="1:16">
      <c r="B13" s="52">
        <v>0</v>
      </c>
      <c r="D13">
        <v>6</v>
      </c>
      <c r="E13" s="87" t="s">
        <v>53</v>
      </c>
      <c r="F13" s="350" t="s">
        <v>218</v>
      </c>
      <c r="G13" s="351">
        <v>5620</v>
      </c>
      <c r="H13" s="353" t="s">
        <v>211</v>
      </c>
      <c r="I13" s="352">
        <v>0.6</v>
      </c>
      <c r="J13" s="351">
        <v>3372</v>
      </c>
      <c r="L13" s="351">
        <v>2601.3309645503396</v>
      </c>
      <c r="M13" s="147">
        <v>0</v>
      </c>
      <c r="P13" s="147">
        <v>0</v>
      </c>
    </row>
    <row r="14" spans="1:16">
      <c r="B14" s="52">
        <v>-45033.276239999817</v>
      </c>
      <c r="D14">
        <v>7</v>
      </c>
      <c r="E14" s="87" t="s">
        <v>54</v>
      </c>
      <c r="F14" s="350" t="s">
        <v>219</v>
      </c>
      <c r="G14" s="351">
        <v>103346.60920173778</v>
      </c>
      <c r="H14" s="350" t="s">
        <v>210</v>
      </c>
      <c r="I14" s="352">
        <v>0.9</v>
      </c>
      <c r="J14" s="351">
        <v>93011.948281564008</v>
      </c>
      <c r="L14" s="351">
        <v>138045.22452156382</v>
      </c>
      <c r="M14" s="147">
        <v>45033.276239999817</v>
      </c>
      <c r="P14" s="147">
        <v>-45033.276239999817</v>
      </c>
    </row>
    <row r="15" spans="1:16">
      <c r="B15" s="52">
        <v>0</v>
      </c>
      <c r="D15">
        <v>8</v>
      </c>
      <c r="E15" s="87" t="s">
        <v>55</v>
      </c>
      <c r="F15" s="350" t="s">
        <v>218</v>
      </c>
      <c r="G15" s="351">
        <v>13081</v>
      </c>
      <c r="H15" s="350" t="s">
        <v>210</v>
      </c>
      <c r="I15" s="352">
        <v>0.9</v>
      </c>
      <c r="J15" s="351">
        <v>11772.9</v>
      </c>
      <c r="L15" s="351">
        <v>7723.1902704596796</v>
      </c>
      <c r="M15" s="147">
        <v>0</v>
      </c>
      <c r="P15" s="147">
        <v>0</v>
      </c>
    </row>
    <row r="16" spans="1:16">
      <c r="B16" s="52">
        <v>0</v>
      </c>
      <c r="D16">
        <v>9</v>
      </c>
      <c r="E16" s="87" t="s">
        <v>56</v>
      </c>
      <c r="F16" s="350" t="s">
        <v>218</v>
      </c>
      <c r="G16" s="351">
        <v>12554</v>
      </c>
      <c r="H16" s="350" t="s">
        <v>210</v>
      </c>
      <c r="I16" s="352">
        <v>0.9</v>
      </c>
      <c r="J16" s="351">
        <v>11298.6</v>
      </c>
      <c r="L16" s="351">
        <v>6454.8616859124395</v>
      </c>
      <c r="M16" s="147">
        <v>0</v>
      </c>
      <c r="P16" s="147">
        <v>0</v>
      </c>
    </row>
    <row r="17" spans="2:16">
      <c r="B17" s="52">
        <v>0</v>
      </c>
      <c r="D17">
        <v>10</v>
      </c>
      <c r="E17" s="87" t="s">
        <v>57</v>
      </c>
      <c r="F17" s="350" t="s">
        <v>218</v>
      </c>
      <c r="G17" s="351">
        <v>29135</v>
      </c>
      <c r="H17" s="350" t="s">
        <v>210</v>
      </c>
      <c r="I17" s="352">
        <v>0.9</v>
      </c>
      <c r="J17" s="351">
        <v>26221.5</v>
      </c>
      <c r="L17" s="351">
        <v>14812.293540984409</v>
      </c>
      <c r="M17" s="147">
        <v>0</v>
      </c>
      <c r="P17" s="147">
        <v>0</v>
      </c>
    </row>
    <row r="18" spans="2:16">
      <c r="B18" s="52">
        <v>-1912.306450076474</v>
      </c>
      <c r="D18">
        <v>11</v>
      </c>
      <c r="E18" s="87" t="s">
        <v>58</v>
      </c>
      <c r="F18" s="350" t="s">
        <v>218</v>
      </c>
      <c r="G18" s="351">
        <v>103648</v>
      </c>
      <c r="H18" s="350" t="s">
        <v>210</v>
      </c>
      <c r="I18" s="352">
        <v>0.9</v>
      </c>
      <c r="J18" s="351">
        <v>93283.199999999997</v>
      </c>
      <c r="L18" s="351">
        <v>95195.506450076471</v>
      </c>
      <c r="M18" s="147">
        <v>1912.306450076474</v>
      </c>
      <c r="P18" s="147">
        <v>-1912.306450076474</v>
      </c>
    </row>
    <row r="19" spans="2:16">
      <c r="B19" s="52">
        <v>-1025.6799868643393</v>
      </c>
      <c r="D19">
        <v>12</v>
      </c>
      <c r="E19" s="87" t="s">
        <v>59</v>
      </c>
      <c r="F19" s="350" t="s">
        <v>218</v>
      </c>
      <c r="G19" s="351">
        <v>22999</v>
      </c>
      <c r="H19" s="350" t="s">
        <v>210</v>
      </c>
      <c r="I19" s="352">
        <v>0.9</v>
      </c>
      <c r="J19" s="351">
        <v>20699.100000000002</v>
      </c>
      <c r="L19" s="351">
        <v>21724.779986864341</v>
      </c>
      <c r="M19" s="147">
        <v>1025.6799868643393</v>
      </c>
      <c r="P19" s="147">
        <v>-1025.6799868643393</v>
      </c>
    </row>
    <row r="20" spans="2:16">
      <c r="B20" s="52">
        <v>0</v>
      </c>
      <c r="D20">
        <v>13</v>
      </c>
      <c r="E20" s="87" t="s">
        <v>60</v>
      </c>
      <c r="F20" s="350" t="s">
        <v>218</v>
      </c>
      <c r="G20" s="351">
        <v>57560</v>
      </c>
      <c r="H20" s="350" t="s">
        <v>210</v>
      </c>
      <c r="I20" s="352">
        <v>0.9</v>
      </c>
      <c r="J20" s="351">
        <v>51804</v>
      </c>
      <c r="L20" s="351">
        <v>28448.354728760853</v>
      </c>
      <c r="M20" s="147">
        <v>0</v>
      </c>
      <c r="P20" s="147">
        <v>0</v>
      </c>
    </row>
    <row r="21" spans="2:16">
      <c r="B21" s="52">
        <v>0</v>
      </c>
      <c r="D21">
        <v>14</v>
      </c>
      <c r="E21" s="87" t="s">
        <v>61</v>
      </c>
      <c r="F21" s="350" t="s">
        <v>218</v>
      </c>
      <c r="G21" s="351">
        <v>372959</v>
      </c>
      <c r="H21" s="350" t="s">
        <v>210</v>
      </c>
      <c r="I21" s="352">
        <v>0.9</v>
      </c>
      <c r="J21" s="351">
        <v>335663.10000000003</v>
      </c>
      <c r="L21" s="351">
        <v>263099.96675752418</v>
      </c>
      <c r="M21" s="147">
        <v>0</v>
      </c>
      <c r="P21" s="147">
        <v>0</v>
      </c>
    </row>
    <row r="22" spans="2:16">
      <c r="B22" s="52">
        <v>0</v>
      </c>
      <c r="D22">
        <v>15</v>
      </c>
      <c r="E22" s="87" t="s">
        <v>62</v>
      </c>
      <c r="F22" s="350" t="s">
        <v>218</v>
      </c>
      <c r="G22" s="351">
        <v>311769</v>
      </c>
      <c r="H22" s="350" t="s">
        <v>210</v>
      </c>
      <c r="I22" s="352">
        <v>0.9</v>
      </c>
      <c r="J22" s="351">
        <v>280592.10000000003</v>
      </c>
      <c r="L22" s="351">
        <v>177606.36470007466</v>
      </c>
      <c r="M22" s="147">
        <v>0</v>
      </c>
      <c r="P22" s="147">
        <v>0</v>
      </c>
    </row>
    <row r="23" spans="2:16">
      <c r="B23" s="52">
        <v>-38.667179204712738</v>
      </c>
      <c r="D23">
        <v>16</v>
      </c>
      <c r="E23" s="87" t="s">
        <v>63</v>
      </c>
      <c r="F23" s="350" t="s">
        <v>218</v>
      </c>
      <c r="G23" s="351">
        <v>23533</v>
      </c>
      <c r="H23" s="350" t="s">
        <v>210</v>
      </c>
      <c r="I23" s="352">
        <v>0.9</v>
      </c>
      <c r="J23" s="351">
        <v>21179.7</v>
      </c>
      <c r="L23" s="351">
        <v>21218.367179204713</v>
      </c>
      <c r="M23" s="147">
        <v>38.667179204712738</v>
      </c>
      <c r="P23" s="147">
        <v>-38.667179204712738</v>
      </c>
    </row>
    <row r="24" spans="2:16">
      <c r="B24" s="52">
        <v>0</v>
      </c>
      <c r="D24">
        <v>17</v>
      </c>
      <c r="E24" s="87" t="s">
        <v>64</v>
      </c>
      <c r="F24" s="350" t="s">
        <v>218</v>
      </c>
      <c r="G24" s="351">
        <v>655903</v>
      </c>
      <c r="H24" s="353" t="s">
        <v>211</v>
      </c>
      <c r="I24" s="352">
        <v>0.6</v>
      </c>
      <c r="J24" s="351">
        <v>393541.8</v>
      </c>
      <c r="L24" s="351">
        <v>267933.21242150659</v>
      </c>
      <c r="M24" s="147">
        <v>0</v>
      </c>
      <c r="P24" s="147">
        <v>0</v>
      </c>
    </row>
    <row r="25" spans="2:16">
      <c r="B25" s="52">
        <v>0</v>
      </c>
      <c r="D25">
        <v>18</v>
      </c>
      <c r="E25" s="87" t="s">
        <v>65</v>
      </c>
      <c r="F25" s="350" t="s">
        <v>218</v>
      </c>
      <c r="G25" s="351">
        <v>1049</v>
      </c>
      <c r="H25" s="353" t="s">
        <v>211</v>
      </c>
      <c r="I25" s="354">
        <v>0.6</v>
      </c>
      <c r="J25" s="351">
        <v>629.4</v>
      </c>
      <c r="L25" s="351">
        <v>3.8094430124400005</v>
      </c>
      <c r="M25" s="147">
        <v>0</v>
      </c>
      <c r="P25" s="147">
        <v>0</v>
      </c>
    </row>
    <row r="26" spans="2:16">
      <c r="B26" s="52">
        <v>0</v>
      </c>
      <c r="D26">
        <v>19</v>
      </c>
      <c r="E26" s="87" t="s">
        <v>66</v>
      </c>
      <c r="F26" s="350" t="s">
        <v>218</v>
      </c>
      <c r="G26" s="351">
        <v>1998</v>
      </c>
      <c r="H26" s="353" t="s">
        <v>211</v>
      </c>
      <c r="I26" s="354">
        <v>0.6</v>
      </c>
      <c r="J26" s="351">
        <v>1198.8</v>
      </c>
      <c r="L26" s="351">
        <v>970.60947091164996</v>
      </c>
      <c r="M26" s="147">
        <v>0</v>
      </c>
      <c r="P26" s="147">
        <v>0</v>
      </c>
    </row>
    <row r="27" spans="2:16">
      <c r="B27" s="52">
        <v>0</v>
      </c>
      <c r="D27">
        <v>20</v>
      </c>
      <c r="E27" s="87" t="s">
        <v>67</v>
      </c>
      <c r="F27" s="350" t="s">
        <v>218</v>
      </c>
      <c r="G27" s="351">
        <v>21797</v>
      </c>
      <c r="H27" s="350" t="s">
        <v>210</v>
      </c>
      <c r="I27" s="352">
        <v>0.9</v>
      </c>
      <c r="J27" s="351">
        <v>19617.3</v>
      </c>
      <c r="L27" s="351">
        <v>8450.1893167582202</v>
      </c>
      <c r="M27" s="147">
        <v>0</v>
      </c>
      <c r="P27" s="147">
        <v>0</v>
      </c>
    </row>
    <row r="28" spans="2:16">
      <c r="B28" s="52">
        <v>0</v>
      </c>
      <c r="D28">
        <v>21</v>
      </c>
      <c r="E28" s="87" t="s">
        <v>68</v>
      </c>
      <c r="F28" s="350" t="s">
        <v>218</v>
      </c>
      <c r="G28" s="351">
        <v>12344</v>
      </c>
      <c r="H28" s="350" t="s">
        <v>210</v>
      </c>
      <c r="I28" s="352">
        <v>0.9</v>
      </c>
      <c r="J28" s="351">
        <v>11109.6</v>
      </c>
      <c r="L28" s="351">
        <v>3612.7665885134802</v>
      </c>
      <c r="M28" s="147">
        <v>0</v>
      </c>
      <c r="P28" s="147">
        <v>0</v>
      </c>
    </row>
    <row r="29" spans="2:16">
      <c r="B29" s="52">
        <v>0</v>
      </c>
      <c r="D29">
        <v>22</v>
      </c>
      <c r="E29" s="87" t="s">
        <v>69</v>
      </c>
      <c r="F29" s="350" t="s">
        <v>218</v>
      </c>
      <c r="G29" s="351">
        <v>83248</v>
      </c>
      <c r="H29" s="350" t="s">
        <v>210</v>
      </c>
      <c r="I29" s="352">
        <v>0.9</v>
      </c>
      <c r="J29" s="351">
        <v>74923.199999999997</v>
      </c>
      <c r="L29" s="351">
        <v>62501.367022135404</v>
      </c>
      <c r="M29" s="147">
        <v>0</v>
      </c>
      <c r="P29" s="147">
        <v>0</v>
      </c>
    </row>
    <row r="30" spans="2:16">
      <c r="B30" s="52">
        <v>0</v>
      </c>
      <c r="D30">
        <v>23</v>
      </c>
      <c r="E30" s="87" t="s">
        <v>70</v>
      </c>
      <c r="F30" s="350" t="s">
        <v>218</v>
      </c>
      <c r="G30" s="351">
        <v>23297</v>
      </c>
      <c r="H30" s="350" t="s">
        <v>210</v>
      </c>
      <c r="I30" s="352">
        <v>0.9</v>
      </c>
      <c r="J30" s="351">
        <v>20967.3</v>
      </c>
      <c r="L30" s="351">
        <v>13097.796792097921</v>
      </c>
      <c r="M30" s="147">
        <v>0</v>
      </c>
      <c r="P30" s="147">
        <v>0</v>
      </c>
    </row>
    <row r="31" spans="2:16">
      <c r="B31" s="52">
        <v>0</v>
      </c>
      <c r="D31">
        <v>24</v>
      </c>
      <c r="E31" s="87" t="s">
        <v>71</v>
      </c>
      <c r="F31" s="350" t="s">
        <v>218</v>
      </c>
      <c r="G31" s="351">
        <v>74698</v>
      </c>
      <c r="H31" s="350" t="s">
        <v>210</v>
      </c>
      <c r="I31" s="352">
        <v>0.9</v>
      </c>
      <c r="J31" s="351">
        <v>67228.2</v>
      </c>
      <c r="L31" s="351">
        <v>29996.396534090978</v>
      </c>
      <c r="M31" s="147">
        <v>0</v>
      </c>
      <c r="P31" s="147">
        <v>0</v>
      </c>
    </row>
    <row r="32" spans="2:16">
      <c r="B32" s="52">
        <v>0</v>
      </c>
      <c r="D32">
        <v>25</v>
      </c>
      <c r="E32" s="87" t="s">
        <v>72</v>
      </c>
      <c r="F32" s="350" t="s">
        <v>218</v>
      </c>
      <c r="G32" s="351">
        <v>175024</v>
      </c>
      <c r="H32" s="350" t="s">
        <v>210</v>
      </c>
      <c r="I32" s="352">
        <v>0.9</v>
      </c>
      <c r="J32" s="351">
        <v>157521.60000000001</v>
      </c>
      <c r="L32" s="351">
        <v>117039.78827180355</v>
      </c>
      <c r="M32" s="147">
        <v>0</v>
      </c>
      <c r="P32" s="147">
        <v>0</v>
      </c>
    </row>
    <row r="33" spans="2:16">
      <c r="B33" s="52">
        <v>0</v>
      </c>
      <c r="D33">
        <v>26</v>
      </c>
      <c r="E33" s="87" t="s">
        <v>73</v>
      </c>
      <c r="F33" s="350" t="s">
        <v>218</v>
      </c>
      <c r="G33" s="351">
        <v>94567</v>
      </c>
      <c r="H33" s="350" t="s">
        <v>210</v>
      </c>
      <c r="I33" s="352">
        <v>0.9</v>
      </c>
      <c r="J33" s="351">
        <v>85110.3</v>
      </c>
      <c r="L33" s="351">
        <v>73622.876738026593</v>
      </c>
      <c r="M33" s="147">
        <v>0</v>
      </c>
      <c r="P33" s="147">
        <v>0</v>
      </c>
    </row>
    <row r="34" spans="2:16">
      <c r="E34" s="88" t="s">
        <v>74</v>
      </c>
      <c r="G34" s="355">
        <v>2502905.6092017377</v>
      </c>
      <c r="J34" s="355">
        <v>2053244.0482815644</v>
      </c>
      <c r="L34" s="355">
        <v>1562921.8429439315</v>
      </c>
      <c r="M34" s="355">
        <v>48009.929856145347</v>
      </c>
    </row>
    <row r="240" spans="1:2">
      <c r="A240" s="114"/>
      <c r="B240" s="114"/>
    </row>
    <row r="546" spans="2:2">
      <c r="B546" s="52">
        <v>0</v>
      </c>
    </row>
    <row r="547" spans="2:2">
      <c r="B547" s="52">
        <v>0</v>
      </c>
    </row>
    <row r="548" spans="2:2">
      <c r="B548" s="52">
        <v>0</v>
      </c>
    </row>
    <row r="549" spans="2:2">
      <c r="B549" s="52">
        <v>0</v>
      </c>
    </row>
    <row r="550" spans="2:2">
      <c r="B550" s="52">
        <v>0</v>
      </c>
    </row>
    <row r="551" spans="2:2">
      <c r="B551" s="52">
        <v>0</v>
      </c>
    </row>
    <row r="552" spans="2:2">
      <c r="B552" s="52">
        <v>0</v>
      </c>
    </row>
    <row r="553" spans="2:2">
      <c r="B553" s="52">
        <v>0</v>
      </c>
    </row>
    <row r="554" spans="2:2">
      <c r="B554" s="52">
        <v>0</v>
      </c>
    </row>
    <row r="555" spans="2:2">
      <c r="B555" s="52">
        <v>0</v>
      </c>
    </row>
    <row r="556" spans="2:2">
      <c r="B556" s="52">
        <v>0</v>
      </c>
    </row>
    <row r="557" spans="2:2">
      <c r="B557" s="52">
        <v>0</v>
      </c>
    </row>
    <row r="558" spans="2:2">
      <c r="B558" s="52">
        <v>0</v>
      </c>
    </row>
    <row r="559" spans="2:2">
      <c r="B559" s="52">
        <v>0</v>
      </c>
    </row>
    <row r="560" spans="2:2">
      <c r="B560" s="52">
        <v>0</v>
      </c>
    </row>
    <row r="561" spans="2:2">
      <c r="B561" s="52">
        <v>0</v>
      </c>
    </row>
    <row r="562" spans="2:2">
      <c r="B562" s="52">
        <v>0</v>
      </c>
    </row>
    <row r="563" spans="2:2">
      <c r="B563" s="52">
        <v>0</v>
      </c>
    </row>
    <row r="564" spans="2:2">
      <c r="B564" s="52">
        <v>0</v>
      </c>
    </row>
    <row r="565" spans="2:2">
      <c r="B565" s="52">
        <v>0</v>
      </c>
    </row>
    <row r="566" spans="2:2">
      <c r="B566" s="52">
        <v>0</v>
      </c>
    </row>
    <row r="567" spans="2:2">
      <c r="B567" s="52">
        <v>0</v>
      </c>
    </row>
  </sheetData>
  <printOptions gridLines="1"/>
  <pageMargins left="0.7" right="0.7" top="0.75" bottom="0.75" header="0.3" footer="0.3"/>
  <pageSetup scale="93" orientation="landscape" r:id="rId1"/>
  <headerFooter>
    <oddFooter>&amp;F</oddFooter>
  </headerFooter>
</worksheet>
</file>

<file path=xl/worksheets/sheet21.xml><?xml version="1.0" encoding="utf-8"?>
<worksheet xmlns="http://schemas.openxmlformats.org/spreadsheetml/2006/main" xmlns:r="http://schemas.openxmlformats.org/officeDocument/2006/relationships">
  <dimension ref="A1:V288"/>
  <sheetViews>
    <sheetView workbookViewId="0">
      <selection sqref="A1:XFD1048576"/>
    </sheetView>
  </sheetViews>
  <sheetFormatPr defaultColWidth="8.75" defaultRowHeight="15"/>
  <cols>
    <col min="1" max="1" width="8.75" style="52" bestFit="1" customWidth="1"/>
    <col min="2" max="2" width="7.625" style="52" customWidth="1"/>
    <col min="3" max="4" width="8.75" style="2"/>
    <col min="5" max="5" width="17.375" style="2" bestFit="1" customWidth="1"/>
    <col min="6" max="16" width="11.25" style="2" customWidth="1"/>
    <col min="17" max="16384" width="8.75" style="2"/>
  </cols>
  <sheetData>
    <row r="1" spans="1:16" ht="15.75">
      <c r="A1" s="48" t="s">
        <v>35</v>
      </c>
      <c r="B1" s="49">
        <v>0</v>
      </c>
      <c r="I1" s="54" t="s">
        <v>238</v>
      </c>
    </row>
    <row r="2" spans="1:16" ht="15.75">
      <c r="E2" s="356" t="s">
        <v>294</v>
      </c>
      <c r="F2" s="357">
        <v>2010</v>
      </c>
      <c r="G2" s="51"/>
      <c r="I2" s="54" t="s">
        <v>239</v>
      </c>
    </row>
    <row r="3" spans="1:16">
      <c r="F3" s="51"/>
    </row>
    <row r="4" spans="1:16">
      <c r="D4" s="155"/>
      <c r="E4" s="155"/>
      <c r="F4" s="155"/>
      <c r="G4" s="155"/>
    </row>
    <row r="5" spans="1:16" ht="15.75">
      <c r="D5" s="155"/>
      <c r="E5" s="54" t="s">
        <v>237</v>
      </c>
      <c r="F5" s="155"/>
      <c r="G5" s="155"/>
    </row>
    <row r="6" spans="1:16" ht="15.75">
      <c r="D6" s="155"/>
      <c r="E6" s="358" t="s">
        <v>102</v>
      </c>
      <c r="F6" s="312">
        <v>2010</v>
      </c>
      <c r="G6" s="312">
        <v>2011</v>
      </c>
      <c r="H6" s="312">
        <v>2012</v>
      </c>
      <c r="I6" s="312">
        <v>2013</v>
      </c>
      <c r="J6" s="312">
        <v>2014</v>
      </c>
      <c r="K6" s="312">
        <v>2015</v>
      </c>
      <c r="L6" s="312">
        <v>2016</v>
      </c>
      <c r="M6" s="312">
        <v>2017</v>
      </c>
      <c r="N6" s="312">
        <v>2018</v>
      </c>
      <c r="O6" s="312">
        <v>2019</v>
      </c>
      <c r="P6" s="312">
        <v>2020</v>
      </c>
    </row>
    <row r="7" spans="1:16">
      <c r="D7" s="155">
        <v>1</v>
      </c>
      <c r="E7" s="135" t="s">
        <v>48</v>
      </c>
      <c r="F7" s="51">
        <v>0</v>
      </c>
      <c r="G7" s="51">
        <v>0</v>
      </c>
      <c r="H7" s="51">
        <v>0</v>
      </c>
      <c r="I7" s="51">
        <v>0</v>
      </c>
      <c r="J7" s="51">
        <v>0</v>
      </c>
      <c r="K7" s="51">
        <v>0</v>
      </c>
      <c r="L7" s="51">
        <v>0</v>
      </c>
      <c r="M7" s="51">
        <v>0</v>
      </c>
      <c r="N7" s="51">
        <v>0</v>
      </c>
      <c r="O7" s="51">
        <v>0</v>
      </c>
      <c r="P7" s="51">
        <v>0</v>
      </c>
    </row>
    <row r="8" spans="1:16">
      <c r="D8" s="155">
        <v>2</v>
      </c>
      <c r="E8" s="135" t="s">
        <v>49</v>
      </c>
      <c r="F8" s="51">
        <v>0</v>
      </c>
      <c r="G8" s="51">
        <v>0</v>
      </c>
      <c r="H8" s="51">
        <v>0</v>
      </c>
      <c r="I8" s="51">
        <v>0</v>
      </c>
      <c r="J8" s="51">
        <v>0</v>
      </c>
      <c r="K8" s="51">
        <v>0</v>
      </c>
      <c r="L8" s="51">
        <v>0</v>
      </c>
      <c r="M8" s="51">
        <v>0</v>
      </c>
      <c r="N8" s="51">
        <v>0</v>
      </c>
      <c r="O8" s="51">
        <v>0</v>
      </c>
      <c r="P8" s="51">
        <v>0</v>
      </c>
    </row>
    <row r="9" spans="1:16">
      <c r="D9" s="155">
        <v>3</v>
      </c>
      <c r="E9" s="135" t="s">
        <v>50</v>
      </c>
      <c r="F9" s="51">
        <v>0</v>
      </c>
      <c r="G9" s="51">
        <v>0</v>
      </c>
      <c r="H9" s="51">
        <v>0</v>
      </c>
      <c r="I9" s="51">
        <v>0</v>
      </c>
      <c r="J9" s="51">
        <v>0</v>
      </c>
      <c r="K9" s="51">
        <v>0</v>
      </c>
      <c r="L9" s="51">
        <v>0</v>
      </c>
      <c r="M9" s="51">
        <v>0</v>
      </c>
      <c r="N9" s="51">
        <v>0</v>
      </c>
      <c r="O9" s="51">
        <v>0</v>
      </c>
      <c r="P9" s="51">
        <v>0</v>
      </c>
    </row>
    <row r="10" spans="1:16">
      <c r="D10" s="155">
        <v>4</v>
      </c>
      <c r="E10" s="135" t="s">
        <v>51</v>
      </c>
      <c r="F10" s="51">
        <v>0</v>
      </c>
      <c r="G10" s="51">
        <v>0</v>
      </c>
      <c r="H10" s="51">
        <v>0</v>
      </c>
      <c r="I10" s="51">
        <v>0</v>
      </c>
      <c r="J10" s="51">
        <v>0</v>
      </c>
      <c r="K10" s="51">
        <v>0</v>
      </c>
      <c r="L10" s="51">
        <v>0</v>
      </c>
      <c r="M10" s="51">
        <v>0</v>
      </c>
      <c r="N10" s="51">
        <v>0</v>
      </c>
      <c r="O10" s="51">
        <v>0</v>
      </c>
      <c r="P10" s="51">
        <v>0</v>
      </c>
    </row>
    <row r="11" spans="1:16">
      <c r="D11" s="155">
        <v>5</v>
      </c>
      <c r="E11" s="135" t="s">
        <v>52</v>
      </c>
      <c r="F11" s="51">
        <v>0</v>
      </c>
      <c r="G11" s="51">
        <v>0</v>
      </c>
      <c r="H11" s="51">
        <v>0</v>
      </c>
      <c r="I11" s="51">
        <v>0</v>
      </c>
      <c r="J11" s="51">
        <v>0</v>
      </c>
      <c r="K11" s="51">
        <v>0</v>
      </c>
      <c r="L11" s="51">
        <v>0</v>
      </c>
      <c r="M11" s="51">
        <v>0</v>
      </c>
      <c r="N11" s="51">
        <v>0</v>
      </c>
      <c r="O11" s="51">
        <v>0</v>
      </c>
      <c r="P11" s="51">
        <v>0</v>
      </c>
    </row>
    <row r="12" spans="1:16">
      <c r="D12" s="155">
        <v>6</v>
      </c>
      <c r="E12" s="135" t="s">
        <v>53</v>
      </c>
      <c r="F12" s="51">
        <v>0</v>
      </c>
      <c r="G12" s="51">
        <v>0</v>
      </c>
      <c r="H12" s="51">
        <v>0</v>
      </c>
      <c r="I12" s="51">
        <v>0</v>
      </c>
      <c r="J12" s="51">
        <v>0</v>
      </c>
      <c r="K12" s="51">
        <v>0</v>
      </c>
      <c r="L12" s="51">
        <v>0</v>
      </c>
      <c r="M12" s="51">
        <v>0</v>
      </c>
      <c r="N12" s="51">
        <v>0</v>
      </c>
      <c r="O12" s="51">
        <v>0</v>
      </c>
      <c r="P12" s="51">
        <v>0</v>
      </c>
    </row>
    <row r="13" spans="1:16">
      <c r="D13" s="155">
        <v>7</v>
      </c>
      <c r="E13" s="135" t="s">
        <v>54</v>
      </c>
      <c r="F13" s="51">
        <v>376.3</v>
      </c>
      <c r="G13" s="51">
        <v>431.89999999999992</v>
      </c>
      <c r="H13" s="51">
        <v>497.09999999999991</v>
      </c>
      <c r="I13" s="51">
        <v>0</v>
      </c>
      <c r="J13" s="51">
        <v>0</v>
      </c>
      <c r="K13" s="51">
        <v>0</v>
      </c>
      <c r="L13" s="51">
        <v>0</v>
      </c>
      <c r="M13" s="51">
        <v>0</v>
      </c>
      <c r="N13" s="51">
        <v>0</v>
      </c>
      <c r="O13" s="51">
        <v>0</v>
      </c>
      <c r="P13" s="51">
        <v>0</v>
      </c>
    </row>
    <row r="14" spans="1:16">
      <c r="D14" s="155">
        <v>8</v>
      </c>
      <c r="E14" s="135" t="s">
        <v>55</v>
      </c>
      <c r="F14" s="51">
        <v>0</v>
      </c>
      <c r="G14" s="51">
        <v>0</v>
      </c>
      <c r="H14" s="51">
        <v>0</v>
      </c>
      <c r="I14" s="51">
        <v>0</v>
      </c>
      <c r="J14" s="51">
        <v>0</v>
      </c>
      <c r="K14" s="51">
        <v>0</v>
      </c>
      <c r="L14" s="51">
        <v>0</v>
      </c>
      <c r="M14" s="51">
        <v>0</v>
      </c>
      <c r="N14" s="51">
        <v>0</v>
      </c>
      <c r="O14" s="51">
        <v>0</v>
      </c>
      <c r="P14" s="51">
        <v>0</v>
      </c>
    </row>
    <row r="15" spans="1:16">
      <c r="D15" s="155">
        <v>9</v>
      </c>
      <c r="E15" s="135" t="s">
        <v>56</v>
      </c>
      <c r="F15" s="51">
        <v>0</v>
      </c>
      <c r="G15" s="51">
        <v>0</v>
      </c>
      <c r="H15" s="51">
        <v>0</v>
      </c>
      <c r="I15" s="51">
        <v>0</v>
      </c>
      <c r="J15" s="51">
        <v>0</v>
      </c>
      <c r="K15" s="51">
        <v>0</v>
      </c>
      <c r="L15" s="51">
        <v>0</v>
      </c>
      <c r="M15" s="51">
        <v>0</v>
      </c>
      <c r="N15" s="51">
        <v>0</v>
      </c>
      <c r="O15" s="51">
        <v>0</v>
      </c>
      <c r="P15" s="51">
        <v>0</v>
      </c>
    </row>
    <row r="16" spans="1:16">
      <c r="D16" s="155">
        <v>10</v>
      </c>
      <c r="E16" s="135" t="s">
        <v>57</v>
      </c>
      <c r="F16" s="51">
        <v>0</v>
      </c>
      <c r="G16" s="51">
        <v>0</v>
      </c>
      <c r="H16" s="51">
        <v>0</v>
      </c>
      <c r="I16" s="51">
        <v>0</v>
      </c>
      <c r="J16" s="51">
        <v>0</v>
      </c>
      <c r="K16" s="51">
        <v>0</v>
      </c>
      <c r="L16" s="51">
        <v>0</v>
      </c>
      <c r="M16" s="51">
        <v>0</v>
      </c>
      <c r="N16" s="51">
        <v>0</v>
      </c>
      <c r="O16" s="51">
        <v>0</v>
      </c>
      <c r="P16" s="51">
        <v>0</v>
      </c>
    </row>
    <row r="17" spans="4:18">
      <c r="D17" s="155">
        <v>11</v>
      </c>
      <c r="E17" s="135" t="s">
        <v>58</v>
      </c>
      <c r="F17" s="51">
        <v>0</v>
      </c>
      <c r="G17" s="51">
        <v>0</v>
      </c>
      <c r="H17" s="51">
        <v>0</v>
      </c>
      <c r="I17" s="51">
        <v>0</v>
      </c>
      <c r="J17" s="51">
        <v>0</v>
      </c>
      <c r="K17" s="51">
        <v>0</v>
      </c>
      <c r="L17" s="51">
        <v>0</v>
      </c>
      <c r="M17" s="51">
        <v>0</v>
      </c>
      <c r="N17" s="51">
        <v>0</v>
      </c>
      <c r="O17" s="51">
        <v>0</v>
      </c>
      <c r="P17" s="51">
        <v>0</v>
      </c>
    </row>
    <row r="18" spans="4:18">
      <c r="D18" s="155">
        <v>12</v>
      </c>
      <c r="E18" s="135" t="s">
        <v>59</v>
      </c>
      <c r="F18" s="51">
        <v>0</v>
      </c>
      <c r="G18" s="51">
        <v>0</v>
      </c>
      <c r="H18" s="51">
        <v>0</v>
      </c>
      <c r="I18" s="51">
        <v>0</v>
      </c>
      <c r="J18" s="51">
        <v>0</v>
      </c>
      <c r="K18" s="51">
        <v>0</v>
      </c>
      <c r="L18" s="51">
        <v>0</v>
      </c>
      <c r="M18" s="51">
        <v>0</v>
      </c>
      <c r="N18" s="51">
        <v>0</v>
      </c>
      <c r="O18" s="51">
        <v>0</v>
      </c>
      <c r="P18" s="51">
        <v>0</v>
      </c>
    </row>
    <row r="19" spans="4:18">
      <c r="D19" s="155">
        <v>13</v>
      </c>
      <c r="E19" s="135" t="s">
        <v>60</v>
      </c>
      <c r="F19" s="51">
        <v>0</v>
      </c>
      <c r="G19" s="51">
        <v>0</v>
      </c>
      <c r="H19" s="51">
        <v>0</v>
      </c>
      <c r="I19" s="51">
        <v>0</v>
      </c>
      <c r="J19" s="51">
        <v>0</v>
      </c>
      <c r="K19" s="51">
        <v>0</v>
      </c>
      <c r="L19" s="51">
        <v>0</v>
      </c>
      <c r="M19" s="51">
        <v>0</v>
      </c>
      <c r="N19" s="51">
        <v>0</v>
      </c>
      <c r="O19" s="51">
        <v>0</v>
      </c>
      <c r="P19" s="51">
        <v>0</v>
      </c>
    </row>
    <row r="20" spans="4:18">
      <c r="D20" s="155">
        <v>14</v>
      </c>
      <c r="E20" s="135" t="s">
        <v>61</v>
      </c>
      <c r="F20" s="51">
        <v>0</v>
      </c>
      <c r="G20" s="51">
        <v>0</v>
      </c>
      <c r="H20" s="51">
        <v>0</v>
      </c>
      <c r="I20" s="51">
        <v>0</v>
      </c>
      <c r="J20" s="51">
        <v>0</v>
      </c>
      <c r="K20" s="51">
        <v>0</v>
      </c>
      <c r="L20" s="51">
        <v>0</v>
      </c>
      <c r="M20" s="51">
        <v>0</v>
      </c>
      <c r="N20" s="51">
        <v>0</v>
      </c>
      <c r="O20" s="51">
        <v>0</v>
      </c>
      <c r="P20" s="51">
        <v>0</v>
      </c>
    </row>
    <row r="21" spans="4:18">
      <c r="D21" s="155">
        <v>15</v>
      </c>
      <c r="E21" s="135" t="s">
        <v>62</v>
      </c>
      <c r="F21" s="51">
        <v>0</v>
      </c>
      <c r="G21" s="51">
        <v>0</v>
      </c>
      <c r="H21" s="51">
        <v>0</v>
      </c>
      <c r="I21" s="51">
        <v>0</v>
      </c>
      <c r="J21" s="51">
        <v>0</v>
      </c>
      <c r="K21" s="51">
        <v>0</v>
      </c>
      <c r="L21" s="51">
        <v>0</v>
      </c>
      <c r="M21" s="51">
        <v>0</v>
      </c>
      <c r="N21" s="51">
        <v>0</v>
      </c>
      <c r="O21" s="51">
        <v>0</v>
      </c>
      <c r="P21" s="51">
        <v>0</v>
      </c>
    </row>
    <row r="22" spans="4:18" ht="15.75">
      <c r="D22" s="155">
        <v>16</v>
      </c>
      <c r="E22" s="135" t="s">
        <v>63</v>
      </c>
      <c r="F22" s="51">
        <v>0</v>
      </c>
      <c r="G22" s="51">
        <v>0</v>
      </c>
      <c r="H22" s="51">
        <v>0</v>
      </c>
      <c r="I22" s="51">
        <v>0</v>
      </c>
      <c r="J22" s="51">
        <v>0</v>
      </c>
      <c r="K22" s="51">
        <v>0</v>
      </c>
      <c r="L22" s="51">
        <v>0</v>
      </c>
      <c r="M22" s="51">
        <v>0</v>
      </c>
      <c r="N22" s="51">
        <v>0</v>
      </c>
      <c r="O22" s="51">
        <v>0</v>
      </c>
      <c r="P22" s="51">
        <v>0</v>
      </c>
      <c r="R22" s="54"/>
    </row>
    <row r="23" spans="4:18">
      <c r="D23" s="155">
        <v>17</v>
      </c>
      <c r="E23" s="135" t="s">
        <v>64</v>
      </c>
      <c r="F23" s="51">
        <v>1021.9000000000001</v>
      </c>
      <c r="G23" s="51">
        <v>1225.0999999999999</v>
      </c>
      <c r="H23" s="51">
        <v>1791.1999999999998</v>
      </c>
      <c r="I23" s="51">
        <v>0</v>
      </c>
      <c r="J23" s="51">
        <v>0</v>
      </c>
      <c r="K23" s="51">
        <v>0</v>
      </c>
      <c r="L23" s="51">
        <v>0</v>
      </c>
      <c r="M23" s="51">
        <v>0</v>
      </c>
      <c r="N23" s="51">
        <v>0</v>
      </c>
      <c r="O23" s="51">
        <v>0</v>
      </c>
      <c r="P23" s="51">
        <v>0</v>
      </c>
    </row>
    <row r="24" spans="4:18" ht="15.75">
      <c r="D24" s="155">
        <v>18</v>
      </c>
      <c r="E24" s="135" t="s">
        <v>65</v>
      </c>
      <c r="F24" s="51">
        <v>0</v>
      </c>
      <c r="G24" s="51">
        <v>0</v>
      </c>
      <c r="H24" s="51">
        <v>0</v>
      </c>
      <c r="I24" s="51">
        <v>0</v>
      </c>
      <c r="J24" s="51">
        <v>0</v>
      </c>
      <c r="K24" s="51">
        <v>0</v>
      </c>
      <c r="L24" s="51">
        <v>0</v>
      </c>
      <c r="M24" s="51">
        <v>0</v>
      </c>
      <c r="N24" s="51">
        <v>0</v>
      </c>
      <c r="O24" s="51">
        <v>0</v>
      </c>
      <c r="P24" s="51">
        <v>0</v>
      </c>
      <c r="R24" s="54"/>
    </row>
    <row r="25" spans="4:18">
      <c r="D25" s="155">
        <v>19</v>
      </c>
      <c r="E25" s="135" t="s">
        <v>66</v>
      </c>
      <c r="F25" s="51">
        <v>0</v>
      </c>
      <c r="G25" s="51">
        <v>0</v>
      </c>
      <c r="H25" s="51">
        <v>0</v>
      </c>
      <c r="I25" s="51">
        <v>0</v>
      </c>
      <c r="J25" s="51">
        <v>0</v>
      </c>
      <c r="K25" s="51">
        <v>0</v>
      </c>
      <c r="L25" s="51">
        <v>0</v>
      </c>
      <c r="M25" s="51">
        <v>0</v>
      </c>
      <c r="N25" s="51">
        <v>0</v>
      </c>
      <c r="O25" s="51">
        <v>0</v>
      </c>
      <c r="P25" s="51">
        <v>0</v>
      </c>
    </row>
    <row r="26" spans="4:18">
      <c r="D26" s="155">
        <v>20</v>
      </c>
      <c r="E26" s="135" t="s">
        <v>67</v>
      </c>
      <c r="F26" s="51">
        <v>0</v>
      </c>
      <c r="G26" s="51">
        <v>0</v>
      </c>
      <c r="H26" s="51">
        <v>0</v>
      </c>
      <c r="I26" s="51">
        <v>0</v>
      </c>
      <c r="J26" s="51">
        <v>0</v>
      </c>
      <c r="K26" s="51">
        <v>0</v>
      </c>
      <c r="L26" s="51">
        <v>0</v>
      </c>
      <c r="M26" s="51">
        <v>0</v>
      </c>
      <c r="N26" s="51">
        <v>0</v>
      </c>
      <c r="O26" s="51">
        <v>0</v>
      </c>
      <c r="P26" s="51">
        <v>0</v>
      </c>
    </row>
    <row r="27" spans="4:18">
      <c r="D27" s="155">
        <v>21</v>
      </c>
      <c r="E27" s="135" t="s">
        <v>68</v>
      </c>
      <c r="F27" s="51">
        <v>0</v>
      </c>
      <c r="G27" s="51">
        <v>0</v>
      </c>
      <c r="H27" s="51">
        <v>0</v>
      </c>
      <c r="I27" s="51">
        <v>0</v>
      </c>
      <c r="J27" s="51">
        <v>0</v>
      </c>
      <c r="K27" s="51">
        <v>0</v>
      </c>
      <c r="L27" s="51">
        <v>0</v>
      </c>
      <c r="M27" s="51">
        <v>0</v>
      </c>
      <c r="N27" s="51">
        <v>0</v>
      </c>
      <c r="O27" s="51">
        <v>0</v>
      </c>
      <c r="P27" s="51">
        <v>0</v>
      </c>
    </row>
    <row r="28" spans="4:18">
      <c r="D28" s="155">
        <v>22</v>
      </c>
      <c r="E28" s="135" t="s">
        <v>69</v>
      </c>
      <c r="F28" s="51">
        <v>0</v>
      </c>
      <c r="G28" s="51">
        <v>0</v>
      </c>
      <c r="H28" s="51">
        <v>0</v>
      </c>
      <c r="I28" s="51">
        <v>0</v>
      </c>
      <c r="J28" s="51">
        <v>0</v>
      </c>
      <c r="K28" s="51">
        <v>0</v>
      </c>
      <c r="L28" s="51">
        <v>0</v>
      </c>
      <c r="M28" s="51">
        <v>0</v>
      </c>
      <c r="N28" s="51">
        <v>0</v>
      </c>
      <c r="O28" s="51">
        <v>0</v>
      </c>
      <c r="P28" s="51">
        <v>0</v>
      </c>
    </row>
    <row r="29" spans="4:18">
      <c r="D29" s="155">
        <v>23</v>
      </c>
      <c r="E29" s="135" t="s">
        <v>70</v>
      </c>
      <c r="F29" s="51">
        <v>0</v>
      </c>
      <c r="G29" s="51">
        <v>0</v>
      </c>
      <c r="H29" s="51">
        <v>0</v>
      </c>
      <c r="I29" s="51">
        <v>0</v>
      </c>
      <c r="J29" s="51">
        <v>0</v>
      </c>
      <c r="K29" s="51">
        <v>0</v>
      </c>
      <c r="L29" s="51">
        <v>0</v>
      </c>
      <c r="M29" s="51">
        <v>0</v>
      </c>
      <c r="N29" s="51">
        <v>0</v>
      </c>
      <c r="O29" s="51">
        <v>0</v>
      </c>
      <c r="P29" s="51">
        <v>0</v>
      </c>
    </row>
    <row r="30" spans="4:18">
      <c r="D30" s="155">
        <v>24</v>
      </c>
      <c r="E30" s="135" t="s">
        <v>71</v>
      </c>
      <c r="F30" s="51">
        <v>0</v>
      </c>
      <c r="G30" s="51">
        <v>0</v>
      </c>
      <c r="H30" s="51">
        <v>0</v>
      </c>
      <c r="I30" s="51">
        <v>0</v>
      </c>
      <c r="J30" s="51">
        <v>0</v>
      </c>
      <c r="K30" s="51">
        <v>0</v>
      </c>
      <c r="L30" s="51">
        <v>0</v>
      </c>
      <c r="M30" s="51">
        <v>0</v>
      </c>
      <c r="N30" s="51">
        <v>0</v>
      </c>
      <c r="O30" s="51">
        <v>0</v>
      </c>
      <c r="P30" s="51">
        <v>0</v>
      </c>
    </row>
    <row r="31" spans="4:18">
      <c r="D31" s="155">
        <v>25</v>
      </c>
      <c r="E31" s="135" t="s">
        <v>72</v>
      </c>
      <c r="F31" s="51">
        <v>0</v>
      </c>
      <c r="G31" s="51">
        <v>0</v>
      </c>
      <c r="H31" s="51">
        <v>0</v>
      </c>
      <c r="I31" s="51">
        <v>0</v>
      </c>
      <c r="J31" s="51">
        <v>0</v>
      </c>
      <c r="K31" s="51">
        <v>0</v>
      </c>
      <c r="L31" s="51">
        <v>0</v>
      </c>
      <c r="M31" s="51">
        <v>0</v>
      </c>
      <c r="N31" s="51">
        <v>0</v>
      </c>
      <c r="O31" s="51">
        <v>0</v>
      </c>
      <c r="P31" s="51">
        <v>0</v>
      </c>
    </row>
    <row r="32" spans="4:18">
      <c r="D32" s="155">
        <v>26</v>
      </c>
      <c r="E32" s="135" t="s">
        <v>73</v>
      </c>
      <c r="F32" s="51">
        <v>3883.6</v>
      </c>
      <c r="G32" s="51">
        <v>3772.7999999999997</v>
      </c>
      <c r="H32" s="51">
        <v>4532.8</v>
      </c>
      <c r="I32" s="51">
        <v>0</v>
      </c>
      <c r="J32" s="51">
        <v>0</v>
      </c>
      <c r="K32" s="51">
        <v>0</v>
      </c>
      <c r="L32" s="51">
        <v>0</v>
      </c>
      <c r="M32" s="51">
        <v>0</v>
      </c>
      <c r="N32" s="51">
        <v>0</v>
      </c>
      <c r="O32" s="51">
        <v>0</v>
      </c>
      <c r="P32" s="51">
        <v>0</v>
      </c>
    </row>
    <row r="33" spans="4:16" ht="15.75">
      <c r="D33" s="155"/>
      <c r="E33" s="359" t="s">
        <v>74</v>
      </c>
      <c r="F33" s="247">
        <v>5281.8</v>
      </c>
      <c r="G33" s="247">
        <v>5429.7999999999993</v>
      </c>
      <c r="H33" s="247">
        <v>6821.1</v>
      </c>
      <c r="I33" s="247">
        <v>0</v>
      </c>
      <c r="J33" s="247">
        <v>0</v>
      </c>
      <c r="K33" s="247">
        <v>0</v>
      </c>
      <c r="L33" s="247">
        <v>0</v>
      </c>
      <c r="M33" s="247">
        <v>0</v>
      </c>
      <c r="N33" s="247">
        <v>0</v>
      </c>
      <c r="O33" s="247">
        <v>0</v>
      </c>
      <c r="P33" s="247">
        <v>0</v>
      </c>
    </row>
    <row r="34" spans="4:16">
      <c r="D34" s="155"/>
      <c r="E34" s="155"/>
      <c r="F34" s="155"/>
      <c r="G34" s="155"/>
    </row>
    <row r="36" spans="4:16" ht="15.75">
      <c r="D36" s="155"/>
      <c r="E36" s="54" t="s">
        <v>236</v>
      </c>
      <c r="F36" s="155"/>
      <c r="G36" s="155"/>
    </row>
    <row r="37" spans="4:16" ht="15.75">
      <c r="D37" s="155"/>
      <c r="E37" s="358" t="s">
        <v>102</v>
      </c>
      <c r="F37" s="312">
        <v>2010</v>
      </c>
      <c r="G37" s="312">
        <v>2011</v>
      </c>
      <c r="H37" s="312">
        <v>2012</v>
      </c>
      <c r="I37" s="312">
        <v>2013</v>
      </c>
      <c r="J37" s="312">
        <v>2014</v>
      </c>
      <c r="K37" s="312">
        <v>2015</v>
      </c>
      <c r="L37" s="312">
        <v>2016</v>
      </c>
      <c r="M37" s="312">
        <v>2017</v>
      </c>
      <c r="N37" s="312">
        <v>2018</v>
      </c>
      <c r="O37" s="312">
        <v>2019</v>
      </c>
      <c r="P37" s="312">
        <v>2020</v>
      </c>
    </row>
    <row r="38" spans="4:16">
      <c r="D38" s="155">
        <v>1</v>
      </c>
      <c r="E38" s="135" t="s">
        <v>48</v>
      </c>
      <c r="F38" s="51">
        <v>0</v>
      </c>
      <c r="G38" s="51">
        <v>0</v>
      </c>
      <c r="H38" s="51">
        <v>0</v>
      </c>
      <c r="I38" s="51">
        <v>0</v>
      </c>
      <c r="J38" s="51">
        <v>0</v>
      </c>
      <c r="K38" s="51">
        <v>0</v>
      </c>
      <c r="L38" s="51">
        <v>0</v>
      </c>
      <c r="M38" s="51">
        <v>0</v>
      </c>
      <c r="N38" s="51">
        <v>0</v>
      </c>
      <c r="O38" s="51">
        <v>0</v>
      </c>
      <c r="P38" s="51">
        <v>0</v>
      </c>
    </row>
    <row r="39" spans="4:16">
      <c r="D39" s="155">
        <v>2</v>
      </c>
      <c r="E39" s="135" t="s">
        <v>49</v>
      </c>
      <c r="F39" s="51">
        <v>0</v>
      </c>
      <c r="G39" s="51">
        <v>0</v>
      </c>
      <c r="H39" s="51">
        <v>0</v>
      </c>
      <c r="I39" s="51">
        <v>0</v>
      </c>
      <c r="J39" s="51">
        <v>0</v>
      </c>
      <c r="K39" s="51">
        <v>0</v>
      </c>
      <c r="L39" s="51">
        <v>0</v>
      </c>
      <c r="M39" s="51">
        <v>0</v>
      </c>
      <c r="N39" s="51">
        <v>0</v>
      </c>
      <c r="O39" s="51">
        <v>0</v>
      </c>
      <c r="P39" s="51">
        <v>0</v>
      </c>
    </row>
    <row r="40" spans="4:16">
      <c r="D40" s="155">
        <v>3</v>
      </c>
      <c r="E40" s="135" t="s">
        <v>50</v>
      </c>
      <c r="F40" s="51">
        <v>0</v>
      </c>
      <c r="G40" s="51">
        <v>0</v>
      </c>
      <c r="H40" s="51">
        <v>0</v>
      </c>
      <c r="I40" s="51">
        <v>0</v>
      </c>
      <c r="J40" s="51">
        <v>0</v>
      </c>
      <c r="K40" s="51">
        <v>0</v>
      </c>
      <c r="L40" s="51">
        <v>0</v>
      </c>
      <c r="M40" s="51">
        <v>0</v>
      </c>
      <c r="N40" s="51">
        <v>0</v>
      </c>
      <c r="O40" s="51">
        <v>0</v>
      </c>
      <c r="P40" s="51">
        <v>0</v>
      </c>
    </row>
    <row r="41" spans="4:16">
      <c r="D41" s="155">
        <v>4</v>
      </c>
      <c r="E41" s="135" t="s">
        <v>51</v>
      </c>
      <c r="F41" s="51">
        <v>0</v>
      </c>
      <c r="G41" s="51">
        <v>0</v>
      </c>
      <c r="H41" s="51">
        <v>0</v>
      </c>
      <c r="I41" s="51">
        <v>0</v>
      </c>
      <c r="J41" s="51">
        <v>0</v>
      </c>
      <c r="K41" s="51">
        <v>0</v>
      </c>
      <c r="L41" s="51">
        <v>0</v>
      </c>
      <c r="M41" s="51">
        <v>0</v>
      </c>
      <c r="N41" s="51">
        <v>0</v>
      </c>
      <c r="O41" s="51">
        <v>0</v>
      </c>
      <c r="P41" s="51">
        <v>0</v>
      </c>
    </row>
    <row r="42" spans="4:16">
      <c r="D42" s="155">
        <v>5</v>
      </c>
      <c r="E42" s="135" t="s">
        <v>52</v>
      </c>
      <c r="F42" s="51">
        <v>0</v>
      </c>
      <c r="G42" s="51">
        <v>0</v>
      </c>
      <c r="H42" s="51">
        <v>0</v>
      </c>
      <c r="I42" s="51">
        <v>0</v>
      </c>
      <c r="J42" s="51">
        <v>0</v>
      </c>
      <c r="K42" s="51">
        <v>0</v>
      </c>
      <c r="L42" s="51">
        <v>0</v>
      </c>
      <c r="M42" s="51">
        <v>0</v>
      </c>
      <c r="N42" s="51">
        <v>0</v>
      </c>
      <c r="O42" s="51">
        <v>0</v>
      </c>
      <c r="P42" s="51">
        <v>0</v>
      </c>
    </row>
    <row r="43" spans="4:16">
      <c r="D43" s="155">
        <v>6</v>
      </c>
      <c r="E43" s="135" t="s">
        <v>53</v>
      </c>
      <c r="F43" s="51">
        <v>0</v>
      </c>
      <c r="G43" s="51">
        <v>0</v>
      </c>
      <c r="H43" s="51">
        <v>0</v>
      </c>
      <c r="I43" s="51">
        <v>0</v>
      </c>
      <c r="J43" s="51">
        <v>0</v>
      </c>
      <c r="K43" s="51">
        <v>0</v>
      </c>
      <c r="L43" s="51">
        <v>0</v>
      </c>
      <c r="M43" s="51">
        <v>0</v>
      </c>
      <c r="N43" s="51">
        <v>0</v>
      </c>
      <c r="O43" s="51">
        <v>0</v>
      </c>
      <c r="P43" s="51">
        <v>0</v>
      </c>
    </row>
    <row r="44" spans="4:16">
      <c r="D44" s="155">
        <v>7</v>
      </c>
      <c r="E44" s="135" t="s">
        <v>54</v>
      </c>
      <c r="F44" s="51">
        <v>567.59999999999991</v>
      </c>
      <c r="G44" s="51">
        <v>804</v>
      </c>
      <c r="H44" s="51">
        <v>969.19999999999993</v>
      </c>
      <c r="I44" s="51">
        <v>0</v>
      </c>
      <c r="J44" s="51">
        <v>0</v>
      </c>
      <c r="K44" s="51">
        <v>0</v>
      </c>
      <c r="L44" s="51">
        <v>0</v>
      </c>
      <c r="M44" s="51">
        <v>0</v>
      </c>
      <c r="N44" s="51">
        <v>0</v>
      </c>
      <c r="O44" s="51">
        <v>0</v>
      </c>
      <c r="P44" s="51">
        <v>0</v>
      </c>
    </row>
    <row r="45" spans="4:16">
      <c r="D45" s="155">
        <v>8</v>
      </c>
      <c r="E45" s="135" t="s">
        <v>55</v>
      </c>
      <c r="F45" s="51">
        <v>0</v>
      </c>
      <c r="G45" s="51">
        <v>0</v>
      </c>
      <c r="H45" s="51">
        <v>0</v>
      </c>
      <c r="I45" s="51">
        <v>0</v>
      </c>
      <c r="J45" s="51">
        <v>0</v>
      </c>
      <c r="K45" s="51">
        <v>0</v>
      </c>
      <c r="L45" s="51">
        <v>0</v>
      </c>
      <c r="M45" s="51">
        <v>0</v>
      </c>
      <c r="N45" s="51">
        <v>0</v>
      </c>
      <c r="O45" s="51">
        <v>0</v>
      </c>
      <c r="P45" s="51">
        <v>0</v>
      </c>
    </row>
    <row r="46" spans="4:16">
      <c r="D46" s="155">
        <v>9</v>
      </c>
      <c r="E46" s="135" t="s">
        <v>56</v>
      </c>
      <c r="F46" s="51">
        <v>0</v>
      </c>
      <c r="G46" s="51">
        <v>0</v>
      </c>
      <c r="H46" s="51">
        <v>0</v>
      </c>
      <c r="I46" s="51">
        <v>0</v>
      </c>
      <c r="J46" s="51">
        <v>0</v>
      </c>
      <c r="K46" s="51">
        <v>0</v>
      </c>
      <c r="L46" s="51">
        <v>0</v>
      </c>
      <c r="M46" s="51">
        <v>0</v>
      </c>
      <c r="N46" s="51">
        <v>0</v>
      </c>
      <c r="O46" s="51">
        <v>0</v>
      </c>
      <c r="P46" s="51">
        <v>0</v>
      </c>
    </row>
    <row r="47" spans="4:16">
      <c r="D47" s="155">
        <v>10</v>
      </c>
      <c r="E47" s="135" t="s">
        <v>57</v>
      </c>
      <c r="F47" s="51">
        <v>0</v>
      </c>
      <c r="G47" s="51">
        <v>0</v>
      </c>
      <c r="H47" s="51">
        <v>0</v>
      </c>
      <c r="I47" s="51">
        <v>0</v>
      </c>
      <c r="J47" s="51">
        <v>0</v>
      </c>
      <c r="K47" s="51">
        <v>0</v>
      </c>
      <c r="L47" s="51">
        <v>0</v>
      </c>
      <c r="M47" s="51">
        <v>0</v>
      </c>
      <c r="N47" s="51">
        <v>0</v>
      </c>
      <c r="O47" s="51">
        <v>0</v>
      </c>
      <c r="P47" s="51">
        <v>0</v>
      </c>
    </row>
    <row r="48" spans="4:16">
      <c r="D48" s="155">
        <v>11</v>
      </c>
      <c r="E48" s="135" t="s">
        <v>58</v>
      </c>
      <c r="F48" s="51">
        <v>0</v>
      </c>
      <c r="G48" s="51">
        <v>0</v>
      </c>
      <c r="H48" s="51">
        <v>0</v>
      </c>
      <c r="I48" s="51">
        <v>0</v>
      </c>
      <c r="J48" s="51">
        <v>0</v>
      </c>
      <c r="K48" s="51">
        <v>0</v>
      </c>
      <c r="L48" s="51">
        <v>0</v>
      </c>
      <c r="M48" s="51">
        <v>0</v>
      </c>
      <c r="N48" s="51">
        <v>0</v>
      </c>
      <c r="O48" s="51">
        <v>0</v>
      </c>
      <c r="P48" s="51">
        <v>0</v>
      </c>
    </row>
    <row r="49" spans="4:16">
      <c r="D49" s="155">
        <v>12</v>
      </c>
      <c r="E49" s="135" t="s">
        <v>59</v>
      </c>
      <c r="F49" s="51">
        <v>0</v>
      </c>
      <c r="G49" s="51">
        <v>0</v>
      </c>
      <c r="H49" s="51">
        <v>0</v>
      </c>
      <c r="I49" s="51">
        <v>0</v>
      </c>
      <c r="J49" s="51">
        <v>0</v>
      </c>
      <c r="K49" s="51">
        <v>0</v>
      </c>
      <c r="L49" s="51">
        <v>0</v>
      </c>
      <c r="M49" s="51">
        <v>0</v>
      </c>
      <c r="N49" s="51">
        <v>0</v>
      </c>
      <c r="O49" s="51">
        <v>0</v>
      </c>
      <c r="P49" s="51">
        <v>0</v>
      </c>
    </row>
    <row r="50" spans="4:16">
      <c r="D50" s="155">
        <v>13</v>
      </c>
      <c r="E50" s="135" t="s">
        <v>60</v>
      </c>
      <c r="F50" s="51">
        <v>0</v>
      </c>
      <c r="G50" s="51">
        <v>0</v>
      </c>
      <c r="H50" s="51">
        <v>0</v>
      </c>
      <c r="I50" s="51">
        <v>0</v>
      </c>
      <c r="J50" s="51">
        <v>0</v>
      </c>
      <c r="K50" s="51">
        <v>0</v>
      </c>
      <c r="L50" s="51">
        <v>0</v>
      </c>
      <c r="M50" s="51">
        <v>0</v>
      </c>
      <c r="N50" s="51">
        <v>0</v>
      </c>
      <c r="O50" s="51">
        <v>0</v>
      </c>
      <c r="P50" s="51">
        <v>0</v>
      </c>
    </row>
    <row r="51" spans="4:16">
      <c r="D51" s="155">
        <v>14</v>
      </c>
      <c r="E51" s="135" t="s">
        <v>61</v>
      </c>
      <c r="F51" s="51">
        <v>0</v>
      </c>
      <c r="G51" s="51">
        <v>0</v>
      </c>
      <c r="H51" s="51">
        <v>0</v>
      </c>
      <c r="I51" s="51">
        <v>0</v>
      </c>
      <c r="J51" s="51">
        <v>0</v>
      </c>
      <c r="K51" s="51">
        <v>0</v>
      </c>
      <c r="L51" s="51">
        <v>0</v>
      </c>
      <c r="M51" s="51">
        <v>0</v>
      </c>
      <c r="N51" s="51">
        <v>0</v>
      </c>
      <c r="O51" s="51">
        <v>0</v>
      </c>
      <c r="P51" s="51">
        <v>0</v>
      </c>
    </row>
    <row r="52" spans="4:16">
      <c r="D52" s="155">
        <v>15</v>
      </c>
      <c r="E52" s="135" t="s">
        <v>62</v>
      </c>
      <c r="F52" s="51">
        <v>0</v>
      </c>
      <c r="G52" s="51">
        <v>0</v>
      </c>
      <c r="H52" s="51">
        <v>0</v>
      </c>
      <c r="I52" s="51">
        <v>0</v>
      </c>
      <c r="J52" s="51">
        <v>0</v>
      </c>
      <c r="K52" s="51">
        <v>0</v>
      </c>
      <c r="L52" s="51">
        <v>0</v>
      </c>
      <c r="M52" s="51">
        <v>0</v>
      </c>
      <c r="N52" s="51">
        <v>0</v>
      </c>
      <c r="O52" s="51">
        <v>0</v>
      </c>
      <c r="P52" s="51">
        <v>0</v>
      </c>
    </row>
    <row r="53" spans="4:16">
      <c r="D53" s="155">
        <v>16</v>
      </c>
      <c r="E53" s="135" t="s">
        <v>63</v>
      </c>
      <c r="F53" s="51">
        <v>0</v>
      </c>
      <c r="G53" s="51">
        <v>0</v>
      </c>
      <c r="H53" s="51">
        <v>0</v>
      </c>
      <c r="I53" s="51">
        <v>0</v>
      </c>
      <c r="J53" s="51">
        <v>0</v>
      </c>
      <c r="K53" s="51">
        <v>0</v>
      </c>
      <c r="L53" s="51">
        <v>0</v>
      </c>
      <c r="M53" s="51">
        <v>0</v>
      </c>
      <c r="N53" s="51">
        <v>0</v>
      </c>
      <c r="O53" s="51">
        <v>0</v>
      </c>
      <c r="P53" s="51">
        <v>0</v>
      </c>
    </row>
    <row r="54" spans="4:16">
      <c r="D54" s="155">
        <v>17</v>
      </c>
      <c r="E54" s="135" t="s">
        <v>64</v>
      </c>
      <c r="F54" s="51">
        <v>15615.099999999999</v>
      </c>
      <c r="G54" s="51">
        <v>15312</v>
      </c>
      <c r="H54" s="51">
        <v>18247.900000000001</v>
      </c>
      <c r="I54" s="51">
        <v>0</v>
      </c>
      <c r="J54" s="51">
        <v>0</v>
      </c>
      <c r="K54" s="51">
        <v>0</v>
      </c>
      <c r="L54" s="51">
        <v>0</v>
      </c>
      <c r="M54" s="51">
        <v>0</v>
      </c>
      <c r="N54" s="51">
        <v>0</v>
      </c>
      <c r="O54" s="51">
        <v>0</v>
      </c>
      <c r="P54" s="51">
        <v>0</v>
      </c>
    </row>
    <row r="55" spans="4:16">
      <c r="D55" s="155">
        <v>18</v>
      </c>
      <c r="E55" s="135" t="s">
        <v>65</v>
      </c>
      <c r="F55" s="51">
        <v>0</v>
      </c>
      <c r="G55" s="51">
        <v>0</v>
      </c>
      <c r="H55" s="51">
        <v>0</v>
      </c>
      <c r="I55" s="51">
        <v>0</v>
      </c>
      <c r="J55" s="51">
        <v>0</v>
      </c>
      <c r="K55" s="51">
        <v>0</v>
      </c>
      <c r="L55" s="51">
        <v>0</v>
      </c>
      <c r="M55" s="51">
        <v>0</v>
      </c>
      <c r="N55" s="51">
        <v>0</v>
      </c>
      <c r="O55" s="51">
        <v>0</v>
      </c>
      <c r="P55" s="51">
        <v>0</v>
      </c>
    </row>
    <row r="56" spans="4:16">
      <c r="D56" s="155">
        <v>19</v>
      </c>
      <c r="E56" s="135" t="s">
        <v>66</v>
      </c>
      <c r="F56" s="51">
        <v>0</v>
      </c>
      <c r="G56" s="51">
        <v>0</v>
      </c>
      <c r="H56" s="51">
        <v>0</v>
      </c>
      <c r="I56" s="51">
        <v>0</v>
      </c>
      <c r="J56" s="51">
        <v>0</v>
      </c>
      <c r="K56" s="51">
        <v>0</v>
      </c>
      <c r="L56" s="51">
        <v>0</v>
      </c>
      <c r="M56" s="51">
        <v>0</v>
      </c>
      <c r="N56" s="51">
        <v>0</v>
      </c>
      <c r="O56" s="51">
        <v>0</v>
      </c>
      <c r="P56" s="51">
        <v>0</v>
      </c>
    </row>
    <row r="57" spans="4:16">
      <c r="D57" s="155">
        <v>20</v>
      </c>
      <c r="E57" s="135" t="s">
        <v>67</v>
      </c>
      <c r="F57" s="51">
        <v>0</v>
      </c>
      <c r="G57" s="51">
        <v>0</v>
      </c>
      <c r="H57" s="51">
        <v>0</v>
      </c>
      <c r="I57" s="51">
        <v>0</v>
      </c>
      <c r="J57" s="51">
        <v>0</v>
      </c>
      <c r="K57" s="51">
        <v>0</v>
      </c>
      <c r="L57" s="51">
        <v>0</v>
      </c>
      <c r="M57" s="51">
        <v>0</v>
      </c>
      <c r="N57" s="51">
        <v>0</v>
      </c>
      <c r="O57" s="51">
        <v>0</v>
      </c>
      <c r="P57" s="51">
        <v>0</v>
      </c>
    </row>
    <row r="58" spans="4:16">
      <c r="D58" s="155">
        <v>21</v>
      </c>
      <c r="E58" s="135" t="s">
        <v>68</v>
      </c>
      <c r="F58" s="51">
        <v>0</v>
      </c>
      <c r="G58" s="51">
        <v>0</v>
      </c>
      <c r="H58" s="51">
        <v>0</v>
      </c>
      <c r="I58" s="51">
        <v>0</v>
      </c>
      <c r="J58" s="51">
        <v>0</v>
      </c>
      <c r="K58" s="51">
        <v>0</v>
      </c>
      <c r="L58" s="51">
        <v>0</v>
      </c>
      <c r="M58" s="51">
        <v>0</v>
      </c>
      <c r="N58" s="51">
        <v>0</v>
      </c>
      <c r="O58" s="51">
        <v>0</v>
      </c>
      <c r="P58" s="51">
        <v>0</v>
      </c>
    </row>
    <row r="59" spans="4:16">
      <c r="D59" s="155">
        <v>22</v>
      </c>
      <c r="E59" s="135" t="s">
        <v>69</v>
      </c>
      <c r="F59" s="51">
        <v>0</v>
      </c>
      <c r="G59" s="51">
        <v>0</v>
      </c>
      <c r="H59" s="51">
        <v>0</v>
      </c>
      <c r="I59" s="51">
        <v>0</v>
      </c>
      <c r="J59" s="51">
        <v>0</v>
      </c>
      <c r="K59" s="51">
        <v>0</v>
      </c>
      <c r="L59" s="51">
        <v>0</v>
      </c>
      <c r="M59" s="51">
        <v>0</v>
      </c>
      <c r="N59" s="51">
        <v>0</v>
      </c>
      <c r="O59" s="51">
        <v>0</v>
      </c>
      <c r="P59" s="51">
        <v>0</v>
      </c>
    </row>
    <row r="60" spans="4:16">
      <c r="D60" s="155">
        <v>23</v>
      </c>
      <c r="E60" s="135" t="s">
        <v>70</v>
      </c>
      <c r="F60" s="51">
        <v>0</v>
      </c>
      <c r="G60" s="51">
        <v>0</v>
      </c>
      <c r="H60" s="51">
        <v>0</v>
      </c>
      <c r="I60" s="51">
        <v>0</v>
      </c>
      <c r="J60" s="51">
        <v>0</v>
      </c>
      <c r="K60" s="51">
        <v>0</v>
      </c>
      <c r="L60" s="51">
        <v>0</v>
      </c>
      <c r="M60" s="51">
        <v>0</v>
      </c>
      <c r="N60" s="51">
        <v>0</v>
      </c>
      <c r="O60" s="51">
        <v>0</v>
      </c>
      <c r="P60" s="51">
        <v>0</v>
      </c>
    </row>
    <row r="61" spans="4:16">
      <c r="D61" s="155">
        <v>24</v>
      </c>
      <c r="E61" s="135" t="s">
        <v>71</v>
      </c>
      <c r="F61" s="51">
        <v>0</v>
      </c>
      <c r="G61" s="51">
        <v>0</v>
      </c>
      <c r="H61" s="51">
        <v>0</v>
      </c>
      <c r="I61" s="51">
        <v>0</v>
      </c>
      <c r="J61" s="51">
        <v>0</v>
      </c>
      <c r="K61" s="51">
        <v>0</v>
      </c>
      <c r="L61" s="51">
        <v>0</v>
      </c>
      <c r="M61" s="51">
        <v>0</v>
      </c>
      <c r="N61" s="51">
        <v>0</v>
      </c>
      <c r="O61" s="51">
        <v>0</v>
      </c>
      <c r="P61" s="51">
        <v>0</v>
      </c>
    </row>
    <row r="62" spans="4:16">
      <c r="D62" s="155">
        <v>25</v>
      </c>
      <c r="E62" s="135" t="s">
        <v>72</v>
      </c>
      <c r="F62" s="51">
        <v>0</v>
      </c>
      <c r="G62" s="51">
        <v>0</v>
      </c>
      <c r="H62" s="51">
        <v>0</v>
      </c>
      <c r="I62" s="51">
        <v>0</v>
      </c>
      <c r="J62" s="51">
        <v>0</v>
      </c>
      <c r="K62" s="51">
        <v>0</v>
      </c>
      <c r="L62" s="51">
        <v>0</v>
      </c>
      <c r="M62" s="51">
        <v>0</v>
      </c>
      <c r="N62" s="51">
        <v>0</v>
      </c>
      <c r="O62" s="51">
        <v>0</v>
      </c>
      <c r="P62" s="51">
        <v>0</v>
      </c>
    </row>
    <row r="63" spans="4:16">
      <c r="D63" s="155">
        <v>26</v>
      </c>
      <c r="E63" s="135" t="s">
        <v>73</v>
      </c>
      <c r="F63" s="51">
        <v>4931.2000000000007</v>
      </c>
      <c r="G63" s="51">
        <v>4980.8999999999996</v>
      </c>
      <c r="H63" s="51">
        <v>5675.5</v>
      </c>
      <c r="I63" s="51">
        <v>0</v>
      </c>
      <c r="J63" s="51">
        <v>0</v>
      </c>
      <c r="K63" s="51">
        <v>0</v>
      </c>
      <c r="L63" s="51">
        <v>0</v>
      </c>
      <c r="M63" s="51">
        <v>0</v>
      </c>
      <c r="N63" s="51">
        <v>0</v>
      </c>
      <c r="O63" s="51">
        <v>0</v>
      </c>
      <c r="P63" s="51">
        <v>0</v>
      </c>
    </row>
    <row r="64" spans="4:16" ht="15.75">
      <c r="D64" s="155"/>
      <c r="E64" s="359" t="s">
        <v>74</v>
      </c>
      <c r="F64" s="247">
        <v>21113.9</v>
      </c>
      <c r="G64" s="247">
        <v>21096.9</v>
      </c>
      <c r="H64" s="247">
        <v>24892.600000000002</v>
      </c>
      <c r="I64" s="247">
        <v>0</v>
      </c>
      <c r="J64" s="247">
        <v>0</v>
      </c>
      <c r="K64" s="247">
        <v>0</v>
      </c>
      <c r="L64" s="247">
        <v>0</v>
      </c>
      <c r="M64" s="247">
        <v>0</v>
      </c>
      <c r="N64" s="247">
        <v>0</v>
      </c>
      <c r="O64" s="247">
        <v>0</v>
      </c>
      <c r="P64" s="247">
        <v>0</v>
      </c>
    </row>
    <row r="67" spans="4:16" ht="15.75">
      <c r="D67" s="155"/>
      <c r="E67" s="54" t="s">
        <v>235</v>
      </c>
      <c r="F67" s="155"/>
      <c r="G67" s="155"/>
    </row>
    <row r="68" spans="4:16" ht="15.75">
      <c r="D68" s="155"/>
      <c r="E68" s="358" t="s">
        <v>102</v>
      </c>
      <c r="F68" s="312">
        <v>2010</v>
      </c>
      <c r="G68" s="312">
        <v>2011</v>
      </c>
      <c r="H68" s="312">
        <v>2012</v>
      </c>
      <c r="I68" s="312">
        <v>2013</v>
      </c>
      <c r="J68" s="312">
        <v>2014</v>
      </c>
      <c r="K68" s="312">
        <v>2015</v>
      </c>
      <c r="L68" s="312">
        <v>2016</v>
      </c>
      <c r="M68" s="312">
        <v>2017</v>
      </c>
      <c r="N68" s="312">
        <v>2018</v>
      </c>
      <c r="O68" s="312">
        <v>2019</v>
      </c>
      <c r="P68" s="312">
        <v>2020</v>
      </c>
    </row>
    <row r="69" spans="4:16">
      <c r="D69" s="155">
        <v>1</v>
      </c>
      <c r="E69" s="135" t="s">
        <v>48</v>
      </c>
      <c r="F69" s="51">
        <v>0</v>
      </c>
      <c r="G69" s="51">
        <v>0</v>
      </c>
      <c r="H69" s="51">
        <v>0</v>
      </c>
      <c r="I69" s="51">
        <v>0</v>
      </c>
      <c r="J69" s="51">
        <v>0</v>
      </c>
      <c r="K69" s="51">
        <v>0</v>
      </c>
      <c r="L69" s="51">
        <v>0</v>
      </c>
      <c r="M69" s="51">
        <v>0</v>
      </c>
      <c r="N69" s="51">
        <v>0</v>
      </c>
      <c r="O69" s="51">
        <v>0</v>
      </c>
      <c r="P69" s="51">
        <v>0</v>
      </c>
    </row>
    <row r="70" spans="4:16">
      <c r="D70" s="155">
        <v>2</v>
      </c>
      <c r="E70" s="135" t="s">
        <v>49</v>
      </c>
      <c r="F70" s="51">
        <v>0</v>
      </c>
      <c r="G70" s="51">
        <v>0</v>
      </c>
      <c r="H70" s="51">
        <v>0</v>
      </c>
      <c r="I70" s="51">
        <v>0</v>
      </c>
      <c r="J70" s="51">
        <v>0</v>
      </c>
      <c r="K70" s="51">
        <v>0</v>
      </c>
      <c r="L70" s="51">
        <v>0</v>
      </c>
      <c r="M70" s="51">
        <v>0</v>
      </c>
      <c r="N70" s="51">
        <v>0</v>
      </c>
      <c r="O70" s="51">
        <v>0</v>
      </c>
      <c r="P70" s="51">
        <v>0</v>
      </c>
    </row>
    <row r="71" spans="4:16">
      <c r="D71" s="155">
        <v>3</v>
      </c>
      <c r="E71" s="135" t="s">
        <v>50</v>
      </c>
      <c r="F71" s="51">
        <v>0</v>
      </c>
      <c r="G71" s="51">
        <v>8361.4000000000015</v>
      </c>
      <c r="H71" s="51">
        <v>0</v>
      </c>
      <c r="I71" s="51">
        <v>0</v>
      </c>
      <c r="J71" s="51">
        <v>0</v>
      </c>
      <c r="K71" s="51">
        <v>0</v>
      </c>
      <c r="L71" s="51">
        <v>0</v>
      </c>
      <c r="M71" s="51">
        <v>0</v>
      </c>
      <c r="N71" s="51">
        <v>0</v>
      </c>
      <c r="O71" s="51">
        <v>0</v>
      </c>
      <c r="P71" s="51">
        <v>0</v>
      </c>
    </row>
    <row r="72" spans="4:16">
      <c r="D72" s="155">
        <v>4</v>
      </c>
      <c r="E72" s="135" t="s">
        <v>51</v>
      </c>
      <c r="F72" s="51">
        <v>0</v>
      </c>
      <c r="G72" s="51">
        <v>0</v>
      </c>
      <c r="H72" s="51">
        <v>0</v>
      </c>
      <c r="I72" s="51">
        <v>0</v>
      </c>
      <c r="J72" s="51">
        <v>0</v>
      </c>
      <c r="K72" s="51">
        <v>0</v>
      </c>
      <c r="L72" s="51">
        <v>0</v>
      </c>
      <c r="M72" s="51">
        <v>0</v>
      </c>
      <c r="N72" s="51">
        <v>0</v>
      </c>
      <c r="O72" s="51">
        <v>0</v>
      </c>
      <c r="P72" s="51">
        <v>0</v>
      </c>
    </row>
    <row r="73" spans="4:16">
      <c r="D73" s="155">
        <v>5</v>
      </c>
      <c r="E73" s="135" t="s">
        <v>52</v>
      </c>
      <c r="F73" s="51">
        <v>0</v>
      </c>
      <c r="G73" s="51">
        <v>19273.7</v>
      </c>
      <c r="H73" s="51">
        <v>0</v>
      </c>
      <c r="I73" s="51">
        <v>0</v>
      </c>
      <c r="J73" s="51">
        <v>0</v>
      </c>
      <c r="K73" s="51">
        <v>0</v>
      </c>
      <c r="L73" s="51">
        <v>0</v>
      </c>
      <c r="M73" s="51">
        <v>0</v>
      </c>
      <c r="N73" s="51">
        <v>0</v>
      </c>
      <c r="O73" s="51">
        <v>0</v>
      </c>
      <c r="P73" s="51">
        <v>0</v>
      </c>
    </row>
    <row r="74" spans="4:16">
      <c r="D74" s="155">
        <v>6</v>
      </c>
      <c r="E74" s="135" t="s">
        <v>53</v>
      </c>
      <c r="F74" s="51">
        <v>0</v>
      </c>
      <c r="G74" s="51">
        <v>0</v>
      </c>
      <c r="H74" s="51">
        <v>0</v>
      </c>
      <c r="I74" s="51">
        <v>0</v>
      </c>
      <c r="J74" s="51">
        <v>0</v>
      </c>
      <c r="K74" s="51">
        <v>0</v>
      </c>
      <c r="L74" s="51">
        <v>0</v>
      </c>
      <c r="M74" s="51">
        <v>0</v>
      </c>
      <c r="N74" s="51">
        <v>0</v>
      </c>
      <c r="O74" s="51">
        <v>0</v>
      </c>
      <c r="P74" s="51">
        <v>0</v>
      </c>
    </row>
    <row r="75" spans="4:16">
      <c r="D75" s="155">
        <v>7</v>
      </c>
      <c r="E75" s="135" t="s">
        <v>54</v>
      </c>
      <c r="F75" s="51">
        <v>0</v>
      </c>
      <c r="G75" s="51">
        <v>4980.5</v>
      </c>
      <c r="H75" s="51">
        <v>0</v>
      </c>
      <c r="I75" s="51">
        <v>0</v>
      </c>
      <c r="J75" s="51">
        <v>0</v>
      </c>
      <c r="K75" s="51">
        <v>0</v>
      </c>
      <c r="L75" s="51">
        <v>0</v>
      </c>
      <c r="M75" s="51">
        <v>0</v>
      </c>
      <c r="N75" s="51">
        <v>0</v>
      </c>
      <c r="O75" s="51">
        <v>0</v>
      </c>
      <c r="P75" s="51">
        <v>0</v>
      </c>
    </row>
    <row r="76" spans="4:16">
      <c r="D76" s="155">
        <v>8</v>
      </c>
      <c r="E76" s="135" t="s">
        <v>55</v>
      </c>
      <c r="F76" s="51">
        <v>0</v>
      </c>
      <c r="G76" s="51">
        <v>0</v>
      </c>
      <c r="H76" s="51">
        <v>0</v>
      </c>
      <c r="I76" s="51">
        <v>0</v>
      </c>
      <c r="J76" s="51">
        <v>0</v>
      </c>
      <c r="K76" s="51">
        <v>0</v>
      </c>
      <c r="L76" s="51">
        <v>0</v>
      </c>
      <c r="M76" s="51">
        <v>0</v>
      </c>
      <c r="N76" s="51">
        <v>0</v>
      </c>
      <c r="O76" s="51">
        <v>0</v>
      </c>
      <c r="P76" s="51">
        <v>0</v>
      </c>
    </row>
    <row r="77" spans="4:16">
      <c r="D77" s="155">
        <v>9</v>
      </c>
      <c r="E77" s="135" t="s">
        <v>56</v>
      </c>
      <c r="F77" s="51">
        <v>0</v>
      </c>
      <c r="G77" s="51">
        <v>0</v>
      </c>
      <c r="H77" s="51">
        <v>0</v>
      </c>
      <c r="I77" s="51">
        <v>0</v>
      </c>
      <c r="J77" s="51">
        <v>0</v>
      </c>
      <c r="K77" s="51">
        <v>0</v>
      </c>
      <c r="L77" s="51">
        <v>0</v>
      </c>
      <c r="M77" s="51">
        <v>0</v>
      </c>
      <c r="N77" s="51">
        <v>0</v>
      </c>
      <c r="O77" s="51">
        <v>0</v>
      </c>
      <c r="P77" s="51">
        <v>0</v>
      </c>
    </row>
    <row r="78" spans="4:16">
      <c r="D78" s="155">
        <v>10</v>
      </c>
      <c r="E78" s="135" t="s">
        <v>57</v>
      </c>
      <c r="F78" s="51">
        <v>0</v>
      </c>
      <c r="G78" s="51">
        <v>0</v>
      </c>
      <c r="H78" s="51">
        <v>0</v>
      </c>
      <c r="I78" s="51">
        <v>0</v>
      </c>
      <c r="J78" s="51">
        <v>0</v>
      </c>
      <c r="K78" s="51">
        <v>0</v>
      </c>
      <c r="L78" s="51">
        <v>0</v>
      </c>
      <c r="M78" s="51">
        <v>0</v>
      </c>
      <c r="N78" s="51">
        <v>0</v>
      </c>
      <c r="O78" s="51">
        <v>0</v>
      </c>
      <c r="P78" s="51">
        <v>0</v>
      </c>
    </row>
    <row r="79" spans="4:16">
      <c r="D79" s="155">
        <v>11</v>
      </c>
      <c r="E79" s="135" t="s">
        <v>58</v>
      </c>
      <c r="F79" s="51">
        <v>0</v>
      </c>
      <c r="G79" s="51">
        <v>34566.200000000004</v>
      </c>
      <c r="H79" s="51">
        <v>0</v>
      </c>
      <c r="I79" s="51">
        <v>0</v>
      </c>
      <c r="J79" s="51">
        <v>0</v>
      </c>
      <c r="K79" s="51">
        <v>0</v>
      </c>
      <c r="L79" s="51">
        <v>0</v>
      </c>
      <c r="M79" s="51">
        <v>0</v>
      </c>
      <c r="N79" s="51">
        <v>0</v>
      </c>
      <c r="O79" s="51">
        <v>0</v>
      </c>
      <c r="P79" s="51">
        <v>0</v>
      </c>
    </row>
    <row r="80" spans="4:16">
      <c r="D80" s="155">
        <v>12</v>
      </c>
      <c r="E80" s="135" t="s">
        <v>59</v>
      </c>
      <c r="F80" s="51">
        <v>0</v>
      </c>
      <c r="G80" s="51">
        <v>0</v>
      </c>
      <c r="H80" s="51">
        <v>0</v>
      </c>
      <c r="I80" s="51">
        <v>0</v>
      </c>
      <c r="J80" s="51">
        <v>0</v>
      </c>
      <c r="K80" s="51">
        <v>0</v>
      </c>
      <c r="L80" s="51">
        <v>0</v>
      </c>
      <c r="M80" s="51">
        <v>0</v>
      </c>
      <c r="N80" s="51">
        <v>0</v>
      </c>
      <c r="O80" s="51">
        <v>0</v>
      </c>
      <c r="P80" s="51">
        <v>0</v>
      </c>
    </row>
    <row r="81" spans="4:16">
      <c r="D81" s="155">
        <v>13</v>
      </c>
      <c r="E81" s="135" t="s">
        <v>60</v>
      </c>
      <c r="F81" s="51">
        <v>0</v>
      </c>
      <c r="G81" s="51">
        <v>0</v>
      </c>
      <c r="H81" s="51">
        <v>0</v>
      </c>
      <c r="I81" s="51">
        <v>0</v>
      </c>
      <c r="J81" s="51">
        <v>0</v>
      </c>
      <c r="K81" s="51">
        <v>0</v>
      </c>
      <c r="L81" s="51">
        <v>0</v>
      </c>
      <c r="M81" s="51">
        <v>0</v>
      </c>
      <c r="N81" s="51">
        <v>0</v>
      </c>
      <c r="O81" s="51">
        <v>0</v>
      </c>
      <c r="P81" s="51">
        <v>0</v>
      </c>
    </row>
    <row r="82" spans="4:16">
      <c r="D82" s="155">
        <v>14</v>
      </c>
      <c r="E82" s="135" t="s">
        <v>61</v>
      </c>
      <c r="F82" s="51">
        <v>0</v>
      </c>
      <c r="G82" s="51">
        <v>0</v>
      </c>
      <c r="H82" s="51">
        <v>0</v>
      </c>
      <c r="I82" s="51">
        <v>0</v>
      </c>
      <c r="J82" s="51">
        <v>0</v>
      </c>
      <c r="K82" s="51">
        <v>0</v>
      </c>
      <c r="L82" s="51">
        <v>0</v>
      </c>
      <c r="M82" s="51">
        <v>0</v>
      </c>
      <c r="N82" s="51">
        <v>0</v>
      </c>
      <c r="O82" s="51">
        <v>0</v>
      </c>
      <c r="P82" s="51">
        <v>0</v>
      </c>
    </row>
    <row r="83" spans="4:16">
      <c r="D83" s="155">
        <v>15</v>
      </c>
      <c r="E83" s="135" t="s">
        <v>62</v>
      </c>
      <c r="F83" s="51">
        <v>0</v>
      </c>
      <c r="G83" s="51">
        <v>50513.5</v>
      </c>
      <c r="H83" s="51">
        <v>0</v>
      </c>
      <c r="I83" s="51">
        <v>0</v>
      </c>
      <c r="J83" s="51">
        <v>0</v>
      </c>
      <c r="K83" s="51">
        <v>0</v>
      </c>
      <c r="L83" s="51">
        <v>0</v>
      </c>
      <c r="M83" s="51">
        <v>0</v>
      </c>
      <c r="N83" s="51">
        <v>0</v>
      </c>
      <c r="O83" s="51">
        <v>0</v>
      </c>
      <c r="P83" s="51">
        <v>0</v>
      </c>
    </row>
    <row r="84" spans="4:16">
      <c r="D84" s="155">
        <v>16</v>
      </c>
      <c r="E84" s="135" t="s">
        <v>63</v>
      </c>
      <c r="F84" s="51">
        <v>0</v>
      </c>
      <c r="G84" s="51">
        <v>0</v>
      </c>
      <c r="H84" s="51">
        <v>0</v>
      </c>
      <c r="I84" s="51">
        <v>0</v>
      </c>
      <c r="J84" s="51">
        <v>0</v>
      </c>
      <c r="K84" s="51">
        <v>0</v>
      </c>
      <c r="L84" s="51">
        <v>0</v>
      </c>
      <c r="M84" s="51">
        <v>0</v>
      </c>
      <c r="N84" s="51">
        <v>0</v>
      </c>
      <c r="O84" s="51">
        <v>0</v>
      </c>
      <c r="P84" s="51">
        <v>0</v>
      </c>
    </row>
    <row r="85" spans="4:16">
      <c r="D85" s="155">
        <v>17</v>
      </c>
      <c r="E85" s="135" t="s">
        <v>64</v>
      </c>
      <c r="F85" s="51">
        <v>0</v>
      </c>
      <c r="G85" s="51">
        <v>23236.5</v>
      </c>
      <c r="H85" s="51">
        <v>0</v>
      </c>
      <c r="I85" s="51">
        <v>0</v>
      </c>
      <c r="J85" s="51">
        <v>0</v>
      </c>
      <c r="K85" s="51">
        <v>0</v>
      </c>
      <c r="L85" s="51">
        <v>0</v>
      </c>
      <c r="M85" s="51">
        <v>0</v>
      </c>
      <c r="N85" s="51">
        <v>0</v>
      </c>
      <c r="O85" s="51">
        <v>0</v>
      </c>
      <c r="P85" s="51">
        <v>0</v>
      </c>
    </row>
    <row r="86" spans="4:16">
      <c r="D86" s="155">
        <v>18</v>
      </c>
      <c r="E86" s="135" t="s">
        <v>65</v>
      </c>
      <c r="F86" s="51">
        <v>0</v>
      </c>
      <c r="G86" s="51">
        <v>0</v>
      </c>
      <c r="H86" s="51">
        <v>0</v>
      </c>
      <c r="I86" s="51">
        <v>0</v>
      </c>
      <c r="J86" s="51">
        <v>0</v>
      </c>
      <c r="K86" s="51">
        <v>0</v>
      </c>
      <c r="L86" s="51">
        <v>0</v>
      </c>
      <c r="M86" s="51">
        <v>0</v>
      </c>
      <c r="N86" s="51">
        <v>0</v>
      </c>
      <c r="O86" s="51">
        <v>0</v>
      </c>
      <c r="P86" s="51">
        <v>0</v>
      </c>
    </row>
    <row r="87" spans="4:16">
      <c r="D87" s="155">
        <v>19</v>
      </c>
      <c r="E87" s="135" t="s">
        <v>66</v>
      </c>
      <c r="F87" s="51">
        <v>0</v>
      </c>
      <c r="G87" s="51">
        <v>0</v>
      </c>
      <c r="H87" s="51">
        <v>0</v>
      </c>
      <c r="I87" s="51">
        <v>0</v>
      </c>
      <c r="J87" s="51">
        <v>0</v>
      </c>
      <c r="K87" s="51">
        <v>0</v>
      </c>
      <c r="L87" s="51">
        <v>0</v>
      </c>
      <c r="M87" s="51">
        <v>0</v>
      </c>
      <c r="N87" s="51">
        <v>0</v>
      </c>
      <c r="O87" s="51">
        <v>0</v>
      </c>
      <c r="P87" s="51">
        <v>0</v>
      </c>
    </row>
    <row r="88" spans="4:16">
      <c r="D88" s="155">
        <v>20</v>
      </c>
      <c r="E88" s="135" t="s">
        <v>67</v>
      </c>
      <c r="F88" s="51">
        <v>0</v>
      </c>
      <c r="G88" s="51">
        <v>0</v>
      </c>
      <c r="H88" s="51">
        <v>0</v>
      </c>
      <c r="I88" s="51">
        <v>0</v>
      </c>
      <c r="J88" s="51">
        <v>0</v>
      </c>
      <c r="K88" s="51">
        <v>0</v>
      </c>
      <c r="L88" s="51">
        <v>0</v>
      </c>
      <c r="M88" s="51">
        <v>0</v>
      </c>
      <c r="N88" s="51">
        <v>0</v>
      </c>
      <c r="O88" s="51">
        <v>0</v>
      </c>
      <c r="P88" s="51">
        <v>0</v>
      </c>
    </row>
    <row r="89" spans="4:16">
      <c r="D89" s="155">
        <v>21</v>
      </c>
      <c r="E89" s="135" t="s">
        <v>68</v>
      </c>
      <c r="F89" s="51">
        <v>0</v>
      </c>
      <c r="G89" s="51">
        <v>0</v>
      </c>
      <c r="H89" s="51">
        <v>0</v>
      </c>
      <c r="I89" s="51">
        <v>0</v>
      </c>
      <c r="J89" s="51">
        <v>0</v>
      </c>
      <c r="K89" s="51">
        <v>0</v>
      </c>
      <c r="L89" s="51">
        <v>0</v>
      </c>
      <c r="M89" s="51">
        <v>0</v>
      </c>
      <c r="N89" s="51">
        <v>0</v>
      </c>
      <c r="O89" s="51">
        <v>0</v>
      </c>
      <c r="P89" s="51">
        <v>0</v>
      </c>
    </row>
    <row r="90" spans="4:16">
      <c r="D90" s="155">
        <v>22</v>
      </c>
      <c r="E90" s="135" t="s">
        <v>69</v>
      </c>
      <c r="F90" s="51">
        <v>0</v>
      </c>
      <c r="G90" s="51">
        <v>592.80000000000007</v>
      </c>
      <c r="H90" s="51">
        <v>0</v>
      </c>
      <c r="I90" s="51">
        <v>0</v>
      </c>
      <c r="J90" s="51">
        <v>0</v>
      </c>
      <c r="K90" s="51">
        <v>0</v>
      </c>
      <c r="L90" s="51">
        <v>0</v>
      </c>
      <c r="M90" s="51">
        <v>0</v>
      </c>
      <c r="N90" s="51">
        <v>0</v>
      </c>
      <c r="O90" s="51">
        <v>0</v>
      </c>
      <c r="P90" s="51">
        <v>0</v>
      </c>
    </row>
    <row r="91" spans="4:16">
      <c r="D91" s="155">
        <v>23</v>
      </c>
      <c r="E91" s="135" t="s">
        <v>70</v>
      </c>
      <c r="F91" s="51">
        <v>0</v>
      </c>
      <c r="G91" s="51">
        <v>0</v>
      </c>
      <c r="H91" s="51">
        <v>0</v>
      </c>
      <c r="I91" s="51">
        <v>0</v>
      </c>
      <c r="J91" s="51">
        <v>0</v>
      </c>
      <c r="K91" s="51">
        <v>0</v>
      </c>
      <c r="L91" s="51">
        <v>0</v>
      </c>
      <c r="M91" s="51">
        <v>0</v>
      </c>
      <c r="N91" s="51">
        <v>0</v>
      </c>
      <c r="O91" s="51">
        <v>0</v>
      </c>
      <c r="P91" s="51">
        <v>0</v>
      </c>
    </row>
    <row r="92" spans="4:16">
      <c r="D92" s="155">
        <v>24</v>
      </c>
      <c r="E92" s="135" t="s">
        <v>71</v>
      </c>
      <c r="F92" s="51">
        <v>0</v>
      </c>
      <c r="G92" s="51">
        <v>28655.8</v>
      </c>
      <c r="H92" s="51">
        <v>0</v>
      </c>
      <c r="I92" s="51">
        <v>0</v>
      </c>
      <c r="J92" s="51">
        <v>0</v>
      </c>
      <c r="K92" s="51">
        <v>0</v>
      </c>
      <c r="L92" s="51">
        <v>0</v>
      </c>
      <c r="M92" s="51">
        <v>0</v>
      </c>
      <c r="N92" s="51">
        <v>0</v>
      </c>
      <c r="O92" s="51">
        <v>0</v>
      </c>
      <c r="P92" s="51">
        <v>0</v>
      </c>
    </row>
    <row r="93" spans="4:16">
      <c r="D93" s="155">
        <v>25</v>
      </c>
      <c r="E93" s="135" t="s">
        <v>72</v>
      </c>
      <c r="F93" s="51">
        <v>0</v>
      </c>
      <c r="G93" s="51">
        <v>0</v>
      </c>
      <c r="H93" s="51">
        <v>0</v>
      </c>
      <c r="I93" s="51">
        <v>0</v>
      </c>
      <c r="J93" s="51">
        <v>0</v>
      </c>
      <c r="K93" s="51">
        <v>0</v>
      </c>
      <c r="L93" s="51">
        <v>0</v>
      </c>
      <c r="M93" s="51">
        <v>0</v>
      </c>
      <c r="N93" s="51">
        <v>0</v>
      </c>
      <c r="O93" s="51">
        <v>0</v>
      </c>
      <c r="P93" s="51">
        <v>0</v>
      </c>
    </row>
    <row r="94" spans="4:16">
      <c r="D94" s="155">
        <v>26</v>
      </c>
      <c r="E94" s="135" t="s">
        <v>73</v>
      </c>
      <c r="F94" s="51">
        <v>0</v>
      </c>
      <c r="G94" s="51">
        <v>0</v>
      </c>
      <c r="H94" s="51">
        <v>0</v>
      </c>
      <c r="I94" s="51">
        <v>0</v>
      </c>
      <c r="J94" s="51">
        <v>0</v>
      </c>
      <c r="K94" s="51">
        <v>0</v>
      </c>
      <c r="L94" s="51">
        <v>0</v>
      </c>
      <c r="M94" s="51">
        <v>0</v>
      </c>
      <c r="N94" s="51">
        <v>0</v>
      </c>
      <c r="O94" s="51">
        <v>0</v>
      </c>
      <c r="P94" s="51">
        <v>0</v>
      </c>
    </row>
    <row r="95" spans="4:16" ht="15.75">
      <c r="D95" s="155"/>
      <c r="E95" s="359" t="s">
        <v>74</v>
      </c>
      <c r="F95" s="247">
        <v>0</v>
      </c>
      <c r="G95" s="247">
        <v>170180.39999999997</v>
      </c>
      <c r="H95" s="247">
        <v>0</v>
      </c>
      <c r="I95" s="247">
        <v>0</v>
      </c>
      <c r="J95" s="247">
        <v>0</v>
      </c>
      <c r="K95" s="247">
        <v>0</v>
      </c>
      <c r="L95" s="247">
        <v>0</v>
      </c>
      <c r="M95" s="247">
        <v>0</v>
      </c>
      <c r="N95" s="247">
        <v>0</v>
      </c>
      <c r="O95" s="247">
        <v>0</v>
      </c>
      <c r="P95" s="247">
        <v>0</v>
      </c>
    </row>
    <row r="98" spans="4:16" ht="15.75">
      <c r="D98" s="155"/>
      <c r="E98" s="54" t="s">
        <v>234</v>
      </c>
      <c r="F98" s="155"/>
      <c r="G98" s="155"/>
    </row>
    <row r="99" spans="4:16" ht="15.75">
      <c r="D99" s="155"/>
      <c r="E99" s="358" t="s">
        <v>102</v>
      </c>
      <c r="F99" s="312">
        <v>2010</v>
      </c>
      <c r="G99" s="312">
        <v>2011</v>
      </c>
      <c r="H99" s="312">
        <v>2012</v>
      </c>
      <c r="I99" s="312">
        <v>2013</v>
      </c>
      <c r="J99" s="312">
        <v>2014</v>
      </c>
      <c r="K99" s="312">
        <v>2015</v>
      </c>
      <c r="L99" s="312">
        <v>2016</v>
      </c>
      <c r="M99" s="312">
        <v>2017</v>
      </c>
      <c r="N99" s="312">
        <v>2018</v>
      </c>
      <c r="O99" s="312">
        <v>2019</v>
      </c>
      <c r="P99" s="312">
        <v>2020</v>
      </c>
    </row>
    <row r="100" spans="4:16">
      <c r="D100" s="155">
        <v>1</v>
      </c>
      <c r="E100" s="135" t="s">
        <v>48</v>
      </c>
      <c r="F100" s="51">
        <v>0</v>
      </c>
      <c r="G100" s="51">
        <v>8709.1</v>
      </c>
      <c r="H100" s="51">
        <v>0</v>
      </c>
      <c r="I100" s="51">
        <v>0</v>
      </c>
      <c r="J100" s="51">
        <v>0</v>
      </c>
      <c r="K100" s="51">
        <v>0</v>
      </c>
      <c r="L100" s="51">
        <v>0</v>
      </c>
      <c r="M100" s="51">
        <v>0</v>
      </c>
      <c r="N100" s="51">
        <v>0</v>
      </c>
      <c r="O100" s="51">
        <v>0</v>
      </c>
      <c r="P100" s="51">
        <v>0</v>
      </c>
    </row>
    <row r="101" spans="4:16">
      <c r="D101" s="155">
        <v>2</v>
      </c>
      <c r="E101" s="135" t="s">
        <v>49</v>
      </c>
      <c r="F101" s="51">
        <v>0</v>
      </c>
      <c r="G101" s="51">
        <v>0</v>
      </c>
      <c r="H101" s="51">
        <v>0</v>
      </c>
      <c r="I101" s="51">
        <v>0</v>
      </c>
      <c r="J101" s="51">
        <v>0</v>
      </c>
      <c r="K101" s="51">
        <v>0</v>
      </c>
      <c r="L101" s="51">
        <v>0</v>
      </c>
      <c r="M101" s="51">
        <v>0</v>
      </c>
      <c r="N101" s="51">
        <v>0</v>
      </c>
      <c r="O101" s="51">
        <v>0</v>
      </c>
      <c r="P101" s="51">
        <v>0</v>
      </c>
    </row>
    <row r="102" spans="4:16">
      <c r="D102" s="155">
        <v>3</v>
      </c>
      <c r="E102" s="135" t="s">
        <v>50</v>
      </c>
      <c r="F102" s="51">
        <v>0</v>
      </c>
      <c r="G102" s="51">
        <v>0</v>
      </c>
      <c r="H102" s="51">
        <v>0</v>
      </c>
      <c r="I102" s="51">
        <v>0</v>
      </c>
      <c r="J102" s="51">
        <v>0</v>
      </c>
      <c r="K102" s="51">
        <v>0</v>
      </c>
      <c r="L102" s="51">
        <v>0</v>
      </c>
      <c r="M102" s="51">
        <v>0</v>
      </c>
      <c r="N102" s="51">
        <v>0</v>
      </c>
      <c r="O102" s="51">
        <v>0</v>
      </c>
      <c r="P102" s="51">
        <v>0</v>
      </c>
    </row>
    <row r="103" spans="4:16">
      <c r="D103" s="155">
        <v>4</v>
      </c>
      <c r="E103" s="135" t="s">
        <v>51</v>
      </c>
      <c r="F103" s="51">
        <v>0</v>
      </c>
      <c r="G103" s="51">
        <v>0</v>
      </c>
      <c r="H103" s="51">
        <v>0</v>
      </c>
      <c r="I103" s="51">
        <v>0</v>
      </c>
      <c r="J103" s="51">
        <v>0</v>
      </c>
      <c r="K103" s="51">
        <v>0</v>
      </c>
      <c r="L103" s="51">
        <v>0</v>
      </c>
      <c r="M103" s="51">
        <v>0</v>
      </c>
      <c r="N103" s="51">
        <v>0</v>
      </c>
      <c r="O103" s="51">
        <v>0</v>
      </c>
      <c r="P103" s="51">
        <v>0</v>
      </c>
    </row>
    <row r="104" spans="4:16">
      <c r="D104" s="155">
        <v>5</v>
      </c>
      <c r="E104" s="135" t="s">
        <v>52</v>
      </c>
      <c r="F104" s="51">
        <v>0</v>
      </c>
      <c r="G104" s="51">
        <v>0</v>
      </c>
      <c r="H104" s="51">
        <v>0</v>
      </c>
      <c r="I104" s="51">
        <v>0</v>
      </c>
      <c r="J104" s="51">
        <v>0</v>
      </c>
      <c r="K104" s="51">
        <v>0</v>
      </c>
      <c r="L104" s="51">
        <v>0</v>
      </c>
      <c r="M104" s="51">
        <v>0</v>
      </c>
      <c r="N104" s="51">
        <v>0</v>
      </c>
      <c r="O104" s="51">
        <v>0</v>
      </c>
      <c r="P104" s="51">
        <v>0</v>
      </c>
    </row>
    <row r="105" spans="4:16">
      <c r="D105" s="155">
        <v>6</v>
      </c>
      <c r="E105" s="135" t="s">
        <v>53</v>
      </c>
      <c r="F105" s="51">
        <v>0</v>
      </c>
      <c r="G105" s="51">
        <v>0</v>
      </c>
      <c r="H105" s="51">
        <v>0</v>
      </c>
      <c r="I105" s="51">
        <v>0</v>
      </c>
      <c r="J105" s="51">
        <v>0</v>
      </c>
      <c r="K105" s="51">
        <v>0</v>
      </c>
      <c r="L105" s="51">
        <v>0</v>
      </c>
      <c r="M105" s="51">
        <v>0</v>
      </c>
      <c r="N105" s="51">
        <v>0</v>
      </c>
      <c r="O105" s="51">
        <v>0</v>
      </c>
      <c r="P105" s="51">
        <v>0</v>
      </c>
    </row>
    <row r="106" spans="4:16">
      <c r="D106" s="155">
        <v>7</v>
      </c>
      <c r="E106" s="135" t="s">
        <v>54</v>
      </c>
      <c r="F106" s="51">
        <v>0</v>
      </c>
      <c r="G106" s="51">
        <v>0</v>
      </c>
      <c r="H106" s="51">
        <v>0</v>
      </c>
      <c r="I106" s="51">
        <v>0</v>
      </c>
      <c r="J106" s="51">
        <v>0</v>
      </c>
      <c r="K106" s="51">
        <v>0</v>
      </c>
      <c r="L106" s="51">
        <v>0</v>
      </c>
      <c r="M106" s="51">
        <v>0</v>
      </c>
      <c r="N106" s="51">
        <v>0</v>
      </c>
      <c r="O106" s="51">
        <v>0</v>
      </c>
      <c r="P106" s="51">
        <v>0</v>
      </c>
    </row>
    <row r="107" spans="4:16">
      <c r="D107" s="155">
        <v>8</v>
      </c>
      <c r="E107" s="135" t="s">
        <v>55</v>
      </c>
      <c r="F107" s="51">
        <v>0</v>
      </c>
      <c r="G107" s="51">
        <v>0</v>
      </c>
      <c r="H107" s="51">
        <v>0</v>
      </c>
      <c r="I107" s="51">
        <v>0</v>
      </c>
      <c r="J107" s="51">
        <v>0</v>
      </c>
      <c r="K107" s="51">
        <v>0</v>
      </c>
      <c r="L107" s="51">
        <v>0</v>
      </c>
      <c r="M107" s="51">
        <v>0</v>
      </c>
      <c r="N107" s="51">
        <v>0</v>
      </c>
      <c r="O107" s="51">
        <v>0</v>
      </c>
      <c r="P107" s="51">
        <v>0</v>
      </c>
    </row>
    <row r="108" spans="4:16">
      <c r="D108" s="155">
        <v>9</v>
      </c>
      <c r="E108" s="135" t="s">
        <v>56</v>
      </c>
      <c r="F108" s="51">
        <v>0</v>
      </c>
      <c r="G108" s="51">
        <v>699.2</v>
      </c>
      <c r="H108" s="51">
        <v>0</v>
      </c>
      <c r="I108" s="51">
        <v>0</v>
      </c>
      <c r="J108" s="51">
        <v>0</v>
      </c>
      <c r="K108" s="51">
        <v>0</v>
      </c>
      <c r="L108" s="51">
        <v>0</v>
      </c>
      <c r="M108" s="51">
        <v>0</v>
      </c>
      <c r="N108" s="51">
        <v>0</v>
      </c>
      <c r="O108" s="51">
        <v>0</v>
      </c>
      <c r="P108" s="51">
        <v>0</v>
      </c>
    </row>
    <row r="109" spans="4:16">
      <c r="D109" s="155">
        <v>10</v>
      </c>
      <c r="E109" s="135" t="s">
        <v>57</v>
      </c>
      <c r="F109" s="51">
        <v>0</v>
      </c>
      <c r="G109" s="51">
        <v>0</v>
      </c>
      <c r="H109" s="51">
        <v>0</v>
      </c>
      <c r="I109" s="51">
        <v>0</v>
      </c>
      <c r="J109" s="51">
        <v>0</v>
      </c>
      <c r="K109" s="51">
        <v>0</v>
      </c>
      <c r="L109" s="51">
        <v>0</v>
      </c>
      <c r="M109" s="51">
        <v>0</v>
      </c>
      <c r="N109" s="51">
        <v>0</v>
      </c>
      <c r="O109" s="51">
        <v>0</v>
      </c>
      <c r="P109" s="51">
        <v>0</v>
      </c>
    </row>
    <row r="110" spans="4:16">
      <c r="D110" s="155">
        <v>11</v>
      </c>
      <c r="E110" s="135" t="s">
        <v>58</v>
      </c>
      <c r="F110" s="51">
        <v>0</v>
      </c>
      <c r="G110" s="51">
        <v>0</v>
      </c>
      <c r="H110" s="51">
        <v>0</v>
      </c>
      <c r="I110" s="51">
        <v>0</v>
      </c>
      <c r="J110" s="51">
        <v>0</v>
      </c>
      <c r="K110" s="51">
        <v>0</v>
      </c>
      <c r="L110" s="51">
        <v>0</v>
      </c>
      <c r="M110" s="51">
        <v>0</v>
      </c>
      <c r="N110" s="51">
        <v>0</v>
      </c>
      <c r="O110" s="51">
        <v>0</v>
      </c>
      <c r="P110" s="51">
        <v>0</v>
      </c>
    </row>
    <row r="111" spans="4:16">
      <c r="D111" s="155">
        <v>12</v>
      </c>
      <c r="E111" s="135" t="s">
        <v>59</v>
      </c>
      <c r="F111" s="51">
        <v>0</v>
      </c>
      <c r="G111" s="51">
        <v>0</v>
      </c>
      <c r="H111" s="51">
        <v>0</v>
      </c>
      <c r="I111" s="51">
        <v>0</v>
      </c>
      <c r="J111" s="51">
        <v>0</v>
      </c>
      <c r="K111" s="51">
        <v>0</v>
      </c>
      <c r="L111" s="51">
        <v>0</v>
      </c>
      <c r="M111" s="51">
        <v>0</v>
      </c>
      <c r="N111" s="51">
        <v>0</v>
      </c>
      <c r="O111" s="51">
        <v>0</v>
      </c>
      <c r="P111" s="51">
        <v>0</v>
      </c>
    </row>
    <row r="112" spans="4:16">
      <c r="D112" s="155">
        <v>13</v>
      </c>
      <c r="E112" s="135" t="s">
        <v>60</v>
      </c>
      <c r="F112" s="51">
        <v>0</v>
      </c>
      <c r="G112" s="51">
        <v>12390.5</v>
      </c>
      <c r="H112" s="51">
        <v>0</v>
      </c>
      <c r="I112" s="51">
        <v>0</v>
      </c>
      <c r="J112" s="51">
        <v>0</v>
      </c>
      <c r="K112" s="51">
        <v>0</v>
      </c>
      <c r="L112" s="51">
        <v>0</v>
      </c>
      <c r="M112" s="51">
        <v>0</v>
      </c>
      <c r="N112" s="51">
        <v>0</v>
      </c>
      <c r="O112" s="51">
        <v>0</v>
      </c>
      <c r="P112" s="51">
        <v>0</v>
      </c>
    </row>
    <row r="113" spans="4:16">
      <c r="D113" s="155">
        <v>14</v>
      </c>
      <c r="E113" s="135" t="s">
        <v>61</v>
      </c>
      <c r="F113" s="51">
        <v>0</v>
      </c>
      <c r="G113" s="51">
        <v>0</v>
      </c>
      <c r="H113" s="51">
        <v>0</v>
      </c>
      <c r="I113" s="51">
        <v>0</v>
      </c>
      <c r="J113" s="51">
        <v>0</v>
      </c>
      <c r="K113" s="51">
        <v>0</v>
      </c>
      <c r="L113" s="51">
        <v>0</v>
      </c>
      <c r="M113" s="51">
        <v>0</v>
      </c>
      <c r="N113" s="51">
        <v>0</v>
      </c>
      <c r="O113" s="51">
        <v>0</v>
      </c>
      <c r="P113" s="51">
        <v>0</v>
      </c>
    </row>
    <row r="114" spans="4:16">
      <c r="D114" s="155">
        <v>15</v>
      </c>
      <c r="E114" s="135" t="s">
        <v>62</v>
      </c>
      <c r="F114" s="51">
        <v>0</v>
      </c>
      <c r="G114" s="51">
        <v>27800.3</v>
      </c>
      <c r="H114" s="51">
        <v>0</v>
      </c>
      <c r="I114" s="51">
        <v>0</v>
      </c>
      <c r="J114" s="51">
        <v>0</v>
      </c>
      <c r="K114" s="51">
        <v>0</v>
      </c>
      <c r="L114" s="51">
        <v>0</v>
      </c>
      <c r="M114" s="51">
        <v>0</v>
      </c>
      <c r="N114" s="51">
        <v>0</v>
      </c>
      <c r="O114" s="51">
        <v>0</v>
      </c>
      <c r="P114" s="51">
        <v>0</v>
      </c>
    </row>
    <row r="115" spans="4:16">
      <c r="D115" s="155">
        <v>16</v>
      </c>
      <c r="E115" s="135" t="s">
        <v>63</v>
      </c>
      <c r="F115" s="51">
        <v>0</v>
      </c>
      <c r="G115" s="51">
        <v>0</v>
      </c>
      <c r="H115" s="51">
        <v>0</v>
      </c>
      <c r="I115" s="51">
        <v>0</v>
      </c>
      <c r="J115" s="51">
        <v>0</v>
      </c>
      <c r="K115" s="51">
        <v>0</v>
      </c>
      <c r="L115" s="51">
        <v>0</v>
      </c>
      <c r="M115" s="51">
        <v>0</v>
      </c>
      <c r="N115" s="51">
        <v>0</v>
      </c>
      <c r="O115" s="51">
        <v>0</v>
      </c>
      <c r="P115" s="51">
        <v>0</v>
      </c>
    </row>
    <row r="116" spans="4:16">
      <c r="D116" s="155">
        <v>17</v>
      </c>
      <c r="E116" s="135" t="s">
        <v>64</v>
      </c>
      <c r="F116" s="51">
        <v>0</v>
      </c>
      <c r="G116" s="51">
        <v>0</v>
      </c>
      <c r="H116" s="51">
        <v>0</v>
      </c>
      <c r="I116" s="51">
        <v>0</v>
      </c>
      <c r="J116" s="51">
        <v>0</v>
      </c>
      <c r="K116" s="51">
        <v>0</v>
      </c>
      <c r="L116" s="51">
        <v>0</v>
      </c>
      <c r="M116" s="51">
        <v>0</v>
      </c>
      <c r="N116" s="51">
        <v>0</v>
      </c>
      <c r="O116" s="51">
        <v>0</v>
      </c>
      <c r="P116" s="51">
        <v>0</v>
      </c>
    </row>
    <row r="117" spans="4:16">
      <c r="D117" s="155">
        <v>18</v>
      </c>
      <c r="E117" s="135" t="s">
        <v>65</v>
      </c>
      <c r="F117" s="51">
        <v>0</v>
      </c>
      <c r="G117" s="51">
        <v>0</v>
      </c>
      <c r="H117" s="51">
        <v>0</v>
      </c>
      <c r="I117" s="51">
        <v>0</v>
      </c>
      <c r="J117" s="51">
        <v>0</v>
      </c>
      <c r="K117" s="51">
        <v>0</v>
      </c>
      <c r="L117" s="51">
        <v>0</v>
      </c>
      <c r="M117" s="51">
        <v>0</v>
      </c>
      <c r="N117" s="51">
        <v>0</v>
      </c>
      <c r="O117" s="51">
        <v>0</v>
      </c>
      <c r="P117" s="51">
        <v>0</v>
      </c>
    </row>
    <row r="118" spans="4:16">
      <c r="D118" s="155">
        <v>19</v>
      </c>
      <c r="E118" s="135" t="s">
        <v>66</v>
      </c>
      <c r="F118" s="51">
        <v>0</v>
      </c>
      <c r="G118" s="51">
        <v>0</v>
      </c>
      <c r="H118" s="51">
        <v>0</v>
      </c>
      <c r="I118" s="51">
        <v>0</v>
      </c>
      <c r="J118" s="51">
        <v>0</v>
      </c>
      <c r="K118" s="51">
        <v>0</v>
      </c>
      <c r="L118" s="51">
        <v>0</v>
      </c>
      <c r="M118" s="51">
        <v>0</v>
      </c>
      <c r="N118" s="51">
        <v>0</v>
      </c>
      <c r="O118" s="51">
        <v>0</v>
      </c>
      <c r="P118" s="51">
        <v>0</v>
      </c>
    </row>
    <row r="119" spans="4:16">
      <c r="D119" s="155">
        <v>20</v>
      </c>
      <c r="E119" s="135" t="s">
        <v>67</v>
      </c>
      <c r="F119" s="51">
        <v>0</v>
      </c>
      <c r="G119" s="51">
        <v>3680.7</v>
      </c>
      <c r="H119" s="51">
        <v>0</v>
      </c>
      <c r="I119" s="51">
        <v>0</v>
      </c>
      <c r="J119" s="51">
        <v>0</v>
      </c>
      <c r="K119" s="51">
        <v>0</v>
      </c>
      <c r="L119" s="51">
        <v>0</v>
      </c>
      <c r="M119" s="51">
        <v>0</v>
      </c>
      <c r="N119" s="51">
        <v>0</v>
      </c>
      <c r="O119" s="51">
        <v>0</v>
      </c>
      <c r="P119" s="51">
        <v>0</v>
      </c>
    </row>
    <row r="120" spans="4:16">
      <c r="D120" s="155">
        <v>21</v>
      </c>
      <c r="E120" s="135" t="s">
        <v>68</v>
      </c>
      <c r="F120" s="51">
        <v>0</v>
      </c>
      <c r="G120" s="51">
        <v>0</v>
      </c>
      <c r="H120" s="51">
        <v>0</v>
      </c>
      <c r="I120" s="51">
        <v>0</v>
      </c>
      <c r="J120" s="51">
        <v>0</v>
      </c>
      <c r="K120" s="51">
        <v>0</v>
      </c>
      <c r="L120" s="51">
        <v>0</v>
      </c>
      <c r="M120" s="51">
        <v>0</v>
      </c>
      <c r="N120" s="51">
        <v>0</v>
      </c>
      <c r="O120" s="51">
        <v>0</v>
      </c>
      <c r="P120" s="51">
        <v>0</v>
      </c>
    </row>
    <row r="121" spans="4:16">
      <c r="D121" s="155">
        <v>22</v>
      </c>
      <c r="E121" s="135" t="s">
        <v>69</v>
      </c>
      <c r="F121" s="51">
        <v>0</v>
      </c>
      <c r="G121" s="51">
        <v>0</v>
      </c>
      <c r="H121" s="51">
        <v>0</v>
      </c>
      <c r="I121" s="51">
        <v>0</v>
      </c>
      <c r="J121" s="51">
        <v>0</v>
      </c>
      <c r="K121" s="51">
        <v>0</v>
      </c>
      <c r="L121" s="51">
        <v>0</v>
      </c>
      <c r="M121" s="51">
        <v>0</v>
      </c>
      <c r="N121" s="51">
        <v>0</v>
      </c>
      <c r="O121" s="51">
        <v>0</v>
      </c>
      <c r="P121" s="51">
        <v>0</v>
      </c>
    </row>
    <row r="122" spans="4:16">
      <c r="D122" s="155">
        <v>23</v>
      </c>
      <c r="E122" s="135" t="s">
        <v>70</v>
      </c>
      <c r="F122" s="51">
        <v>0</v>
      </c>
      <c r="G122" s="51">
        <v>0</v>
      </c>
      <c r="H122" s="51">
        <v>0</v>
      </c>
      <c r="I122" s="51">
        <v>0</v>
      </c>
      <c r="J122" s="51">
        <v>0</v>
      </c>
      <c r="K122" s="51">
        <v>0</v>
      </c>
      <c r="L122" s="51">
        <v>0</v>
      </c>
      <c r="M122" s="51">
        <v>0</v>
      </c>
      <c r="N122" s="51">
        <v>0</v>
      </c>
      <c r="O122" s="51">
        <v>0</v>
      </c>
      <c r="P122" s="51">
        <v>0</v>
      </c>
    </row>
    <row r="123" spans="4:16">
      <c r="D123" s="155">
        <v>24</v>
      </c>
      <c r="E123" s="135" t="s">
        <v>71</v>
      </c>
      <c r="F123" s="51">
        <v>0</v>
      </c>
      <c r="G123" s="51">
        <v>0</v>
      </c>
      <c r="H123" s="51">
        <v>0</v>
      </c>
      <c r="I123" s="51">
        <v>0</v>
      </c>
      <c r="J123" s="51">
        <v>0</v>
      </c>
      <c r="K123" s="51">
        <v>0</v>
      </c>
      <c r="L123" s="51">
        <v>0</v>
      </c>
      <c r="M123" s="51">
        <v>0</v>
      </c>
      <c r="N123" s="51">
        <v>0</v>
      </c>
      <c r="O123" s="51">
        <v>0</v>
      </c>
      <c r="P123" s="51">
        <v>0</v>
      </c>
    </row>
    <row r="124" spans="4:16">
      <c r="D124" s="155">
        <v>25</v>
      </c>
      <c r="E124" s="135" t="s">
        <v>72</v>
      </c>
      <c r="F124" s="51">
        <v>0</v>
      </c>
      <c r="G124" s="51">
        <v>0</v>
      </c>
      <c r="H124" s="51">
        <v>0</v>
      </c>
      <c r="I124" s="51">
        <v>0</v>
      </c>
      <c r="J124" s="51">
        <v>0</v>
      </c>
      <c r="K124" s="51">
        <v>0</v>
      </c>
      <c r="L124" s="51">
        <v>0</v>
      </c>
      <c r="M124" s="51">
        <v>0</v>
      </c>
      <c r="N124" s="51">
        <v>0</v>
      </c>
      <c r="O124" s="51">
        <v>0</v>
      </c>
      <c r="P124" s="51">
        <v>0</v>
      </c>
    </row>
    <row r="125" spans="4:16">
      <c r="D125" s="155">
        <v>26</v>
      </c>
      <c r="E125" s="135" t="s">
        <v>73</v>
      </c>
      <c r="F125" s="51">
        <v>0</v>
      </c>
      <c r="G125" s="51">
        <v>0</v>
      </c>
      <c r="H125" s="51">
        <v>0</v>
      </c>
      <c r="I125" s="51">
        <v>0</v>
      </c>
      <c r="J125" s="51">
        <v>0</v>
      </c>
      <c r="K125" s="51">
        <v>0</v>
      </c>
      <c r="L125" s="51">
        <v>0</v>
      </c>
      <c r="M125" s="51">
        <v>0</v>
      </c>
      <c r="N125" s="51">
        <v>0</v>
      </c>
      <c r="O125" s="51">
        <v>0</v>
      </c>
      <c r="P125" s="51">
        <v>0</v>
      </c>
    </row>
    <row r="126" spans="4:16" ht="15.75">
      <c r="D126" s="155"/>
      <c r="E126" s="359" t="s">
        <v>74</v>
      </c>
      <c r="F126" s="247">
        <v>0</v>
      </c>
      <c r="G126" s="247">
        <v>53279.8</v>
      </c>
      <c r="H126" s="247">
        <v>0</v>
      </c>
      <c r="I126" s="247">
        <v>0</v>
      </c>
      <c r="J126" s="247">
        <v>0</v>
      </c>
      <c r="K126" s="247">
        <v>0</v>
      </c>
      <c r="L126" s="247">
        <v>0</v>
      </c>
      <c r="M126" s="247">
        <v>0</v>
      </c>
      <c r="N126" s="247">
        <v>0</v>
      </c>
      <c r="O126" s="247">
        <v>0</v>
      </c>
      <c r="P126" s="247">
        <v>0</v>
      </c>
    </row>
    <row r="129" spans="4:16" ht="15.75">
      <c r="D129" s="155"/>
      <c r="E129" s="54" t="s">
        <v>233</v>
      </c>
      <c r="F129" s="155"/>
      <c r="G129" s="155"/>
    </row>
    <row r="130" spans="4:16" ht="15.75">
      <c r="D130" s="155"/>
      <c r="E130" s="358" t="s">
        <v>102</v>
      </c>
      <c r="F130" s="312">
        <v>2010</v>
      </c>
      <c r="G130" s="312">
        <v>2011</v>
      </c>
      <c r="H130" s="312">
        <v>2012</v>
      </c>
      <c r="I130" s="312">
        <v>2013</v>
      </c>
      <c r="J130" s="312">
        <v>2014</v>
      </c>
      <c r="K130" s="312">
        <v>2015</v>
      </c>
      <c r="L130" s="312">
        <v>2016</v>
      </c>
      <c r="M130" s="312">
        <v>2017</v>
      </c>
      <c r="N130" s="312">
        <v>2018</v>
      </c>
      <c r="O130" s="312">
        <v>2019</v>
      </c>
      <c r="P130" s="312">
        <v>2020</v>
      </c>
    </row>
    <row r="131" spans="4:16">
      <c r="D131" s="155">
        <v>1</v>
      </c>
      <c r="E131" s="135" t="s">
        <v>48</v>
      </c>
      <c r="F131" s="51">
        <v>9203.9</v>
      </c>
      <c r="G131" s="51">
        <v>8001.4</v>
      </c>
      <c r="H131" s="51">
        <v>10868.2</v>
      </c>
      <c r="I131" s="51">
        <v>11816.3</v>
      </c>
      <c r="J131" s="51">
        <v>9647.2524053030502</v>
      </c>
      <c r="K131" s="51">
        <v>8633.8776140031805</v>
      </c>
      <c r="L131" s="51">
        <v>8662.5034127594099</v>
      </c>
      <c r="M131" s="51">
        <v>8766.1802377769509</v>
      </c>
      <c r="N131" s="51">
        <v>8875.3218513028096</v>
      </c>
      <c r="O131" s="51">
        <v>9079.9554804537493</v>
      </c>
      <c r="P131" s="51">
        <v>9350.0294206370108</v>
      </c>
    </row>
    <row r="132" spans="4:16">
      <c r="D132" s="155">
        <v>2</v>
      </c>
      <c r="E132" s="135" t="s">
        <v>49</v>
      </c>
      <c r="F132" s="51">
        <v>0</v>
      </c>
      <c r="G132" s="51">
        <v>0</v>
      </c>
      <c r="H132" s="51">
        <v>0</v>
      </c>
      <c r="I132" s="51">
        <v>0</v>
      </c>
      <c r="J132" s="51">
        <v>0</v>
      </c>
      <c r="K132" s="51">
        <v>0</v>
      </c>
      <c r="L132" s="51">
        <v>0</v>
      </c>
      <c r="M132" s="51">
        <v>0</v>
      </c>
      <c r="N132" s="51">
        <v>0</v>
      </c>
      <c r="O132" s="51">
        <v>0</v>
      </c>
      <c r="P132" s="51">
        <v>0</v>
      </c>
    </row>
    <row r="133" spans="4:16">
      <c r="D133" s="155">
        <v>3</v>
      </c>
      <c r="E133" s="135" t="s">
        <v>50</v>
      </c>
      <c r="F133" s="51">
        <v>2033.6</v>
      </c>
      <c r="G133" s="51">
        <v>2044.7</v>
      </c>
      <c r="H133" s="51">
        <v>6354</v>
      </c>
      <c r="I133" s="51">
        <v>6500.4</v>
      </c>
      <c r="J133" s="51">
        <v>302.06251566265001</v>
      </c>
      <c r="K133" s="51">
        <v>277.50663604946999</v>
      </c>
      <c r="L133" s="51">
        <v>272.57640155755001</v>
      </c>
      <c r="M133" s="51">
        <v>274.78884863509001</v>
      </c>
      <c r="N133" s="51">
        <v>272.93216871252002</v>
      </c>
      <c r="O133" s="51">
        <v>255.9833633497</v>
      </c>
      <c r="P133" s="51">
        <v>241.01618183863999</v>
      </c>
    </row>
    <row r="134" spans="4:16">
      <c r="D134" s="155">
        <v>4</v>
      </c>
      <c r="E134" s="135" t="s">
        <v>51</v>
      </c>
      <c r="F134" s="51">
        <v>0</v>
      </c>
      <c r="G134" s="51">
        <v>0</v>
      </c>
      <c r="H134" s="51">
        <v>0</v>
      </c>
      <c r="I134" s="51">
        <v>0</v>
      </c>
      <c r="J134" s="51">
        <v>0</v>
      </c>
      <c r="K134" s="51">
        <v>0</v>
      </c>
      <c r="L134" s="51">
        <v>0</v>
      </c>
      <c r="M134" s="51">
        <v>0</v>
      </c>
      <c r="N134" s="51">
        <v>0</v>
      </c>
      <c r="O134" s="51">
        <v>0</v>
      </c>
      <c r="P134" s="51">
        <v>0</v>
      </c>
    </row>
    <row r="135" spans="4:16">
      <c r="D135" s="155">
        <v>5</v>
      </c>
      <c r="E135" s="135" t="s">
        <v>52</v>
      </c>
      <c r="F135" s="51">
        <v>24868.1</v>
      </c>
      <c r="G135" s="51">
        <v>8385.7000000000007</v>
      </c>
      <c r="H135" s="51">
        <v>0</v>
      </c>
      <c r="I135" s="51">
        <v>0</v>
      </c>
      <c r="J135" s="51">
        <v>26435.70723147157</v>
      </c>
      <c r="K135" s="51">
        <v>25940.774492393652</v>
      </c>
      <c r="L135" s="51">
        <v>26479.5534825164</v>
      </c>
      <c r="M135" s="51">
        <v>27188.832382816949</v>
      </c>
      <c r="N135" s="51">
        <v>7246.4361448628806</v>
      </c>
      <c r="O135" s="51">
        <v>7678.2473707768495</v>
      </c>
      <c r="P135" s="51">
        <v>7422.733202343421</v>
      </c>
    </row>
    <row r="136" spans="4:16">
      <c r="D136" s="155">
        <v>6</v>
      </c>
      <c r="E136" s="135" t="s">
        <v>53</v>
      </c>
      <c r="F136" s="51">
        <v>0</v>
      </c>
      <c r="G136" s="51">
        <v>0</v>
      </c>
      <c r="H136" s="51">
        <v>0</v>
      </c>
      <c r="I136" s="51">
        <v>0</v>
      </c>
      <c r="J136" s="51">
        <v>0</v>
      </c>
      <c r="K136" s="51">
        <v>0</v>
      </c>
      <c r="L136" s="51">
        <v>0</v>
      </c>
      <c r="M136" s="51">
        <v>0</v>
      </c>
      <c r="N136" s="51">
        <v>0</v>
      </c>
      <c r="O136" s="51">
        <v>0</v>
      </c>
      <c r="P136" s="51">
        <v>0</v>
      </c>
    </row>
    <row r="137" spans="4:16">
      <c r="D137" s="155">
        <v>7</v>
      </c>
      <c r="E137" s="135" t="s">
        <v>54</v>
      </c>
      <c r="F137" s="51">
        <v>28212.5</v>
      </c>
      <c r="G137" s="51">
        <v>25590.6</v>
      </c>
      <c r="H137" s="51">
        <v>27318.499999999996</v>
      </c>
      <c r="I137" s="51">
        <v>43651.9</v>
      </c>
      <c r="J137" s="51">
        <v>44338.689259452454</v>
      </c>
      <c r="K137" s="51">
        <v>44055.783738991668</v>
      </c>
      <c r="L137" s="51">
        <v>45723.245493208669</v>
      </c>
      <c r="M137" s="51">
        <v>46888.619849070164</v>
      </c>
      <c r="N137" s="51">
        <v>48701.469015345581</v>
      </c>
      <c r="O137" s="51">
        <v>51110.820679094322</v>
      </c>
      <c r="P137" s="51">
        <v>52342.976194885945</v>
      </c>
    </row>
    <row r="138" spans="4:16">
      <c r="D138" s="155">
        <v>8</v>
      </c>
      <c r="E138" s="135" t="s">
        <v>55</v>
      </c>
      <c r="F138" s="51">
        <v>0</v>
      </c>
      <c r="G138" s="51">
        <v>0</v>
      </c>
      <c r="H138" s="51">
        <v>0</v>
      </c>
      <c r="I138" s="51">
        <v>0</v>
      </c>
      <c r="J138" s="51">
        <v>0</v>
      </c>
      <c r="K138" s="51">
        <v>0</v>
      </c>
      <c r="L138" s="51">
        <v>0</v>
      </c>
      <c r="M138" s="51">
        <v>0</v>
      </c>
      <c r="N138" s="51">
        <v>0</v>
      </c>
      <c r="O138" s="51">
        <v>0</v>
      </c>
      <c r="P138" s="51">
        <v>0</v>
      </c>
    </row>
    <row r="139" spans="4:16">
      <c r="D139" s="155">
        <v>9</v>
      </c>
      <c r="E139" s="135" t="s">
        <v>56</v>
      </c>
      <c r="F139" s="51">
        <v>0</v>
      </c>
      <c r="G139" s="51">
        <v>0</v>
      </c>
      <c r="H139" s="51">
        <v>0</v>
      </c>
      <c r="I139" s="51">
        <v>0</v>
      </c>
      <c r="J139" s="51">
        <v>0</v>
      </c>
      <c r="K139" s="51">
        <v>0</v>
      </c>
      <c r="L139" s="51">
        <v>0</v>
      </c>
      <c r="M139" s="51">
        <v>0</v>
      </c>
      <c r="N139" s="51">
        <v>0</v>
      </c>
      <c r="O139" s="51">
        <v>0</v>
      </c>
      <c r="P139" s="51">
        <v>0</v>
      </c>
    </row>
    <row r="140" spans="4:16">
      <c r="D140" s="155">
        <v>10</v>
      </c>
      <c r="E140" s="135" t="s">
        <v>57</v>
      </c>
      <c r="F140" s="51">
        <v>0</v>
      </c>
      <c r="G140" s="51">
        <v>0</v>
      </c>
      <c r="H140" s="51">
        <v>0</v>
      </c>
      <c r="I140" s="51">
        <v>0</v>
      </c>
      <c r="J140" s="51">
        <v>0</v>
      </c>
      <c r="K140" s="51">
        <v>0</v>
      </c>
      <c r="L140" s="51">
        <v>0</v>
      </c>
      <c r="M140" s="51">
        <v>0</v>
      </c>
      <c r="N140" s="51">
        <v>0</v>
      </c>
      <c r="O140" s="51">
        <v>0</v>
      </c>
      <c r="P140" s="51">
        <v>0</v>
      </c>
    </row>
    <row r="141" spans="4:16">
      <c r="D141" s="155">
        <v>11</v>
      </c>
      <c r="E141" s="135" t="s">
        <v>58</v>
      </c>
      <c r="F141" s="51">
        <v>61092.19999999999</v>
      </c>
      <c r="G141" s="51">
        <v>40973.200000000004</v>
      </c>
      <c r="H141" s="51">
        <v>56826.799999999996</v>
      </c>
      <c r="I141" s="51">
        <v>65866</v>
      </c>
      <c r="J141" s="51">
        <v>77822.407218614986</v>
      </c>
      <c r="K141" s="51">
        <v>91508.341320529129</v>
      </c>
      <c r="L141" s="51">
        <v>95195.506450076471</v>
      </c>
      <c r="M141" s="51">
        <v>99567.487332313118</v>
      </c>
      <c r="N141" s="51">
        <v>104062.08313594315</v>
      </c>
      <c r="O141" s="51">
        <v>104221.36724914332</v>
      </c>
      <c r="P141" s="51">
        <v>102580.88549728198</v>
      </c>
    </row>
    <row r="142" spans="4:16">
      <c r="D142" s="155">
        <v>12</v>
      </c>
      <c r="E142" s="135" t="s">
        <v>59</v>
      </c>
      <c r="F142" s="51">
        <v>0</v>
      </c>
      <c r="G142" s="51">
        <v>0</v>
      </c>
      <c r="H142" s="51">
        <v>0</v>
      </c>
      <c r="I142" s="51">
        <v>0</v>
      </c>
      <c r="J142" s="51">
        <v>0</v>
      </c>
      <c r="K142" s="51">
        <v>0</v>
      </c>
      <c r="L142" s="51">
        <v>0</v>
      </c>
      <c r="M142" s="51">
        <v>0</v>
      </c>
      <c r="N142" s="51">
        <v>0</v>
      </c>
      <c r="O142" s="51">
        <v>0</v>
      </c>
      <c r="P142" s="51">
        <v>0</v>
      </c>
    </row>
    <row r="143" spans="4:16">
      <c r="D143" s="155">
        <v>13</v>
      </c>
      <c r="E143" s="135" t="s">
        <v>60</v>
      </c>
      <c r="F143" s="51">
        <v>2988.6</v>
      </c>
      <c r="G143" s="51">
        <v>0</v>
      </c>
      <c r="H143" s="51">
        <v>0</v>
      </c>
      <c r="I143" s="51">
        <v>0</v>
      </c>
      <c r="J143" s="51">
        <v>1189.9363624375499</v>
      </c>
      <c r="K143" s="51">
        <v>1130.03364960204</v>
      </c>
      <c r="L143" s="51">
        <v>1142.6929025633201</v>
      </c>
      <c r="M143" s="51">
        <v>1182.7499944501101</v>
      </c>
      <c r="N143" s="51">
        <v>1223.3400413758</v>
      </c>
      <c r="O143" s="51">
        <v>1275.3567260370198</v>
      </c>
      <c r="P143" s="51">
        <v>1338.4532129187699</v>
      </c>
    </row>
    <row r="144" spans="4:16">
      <c r="D144" s="155">
        <v>14</v>
      </c>
      <c r="E144" s="135" t="s">
        <v>61</v>
      </c>
      <c r="F144" s="51">
        <v>126556.69999999997</v>
      </c>
      <c r="G144" s="51">
        <v>54179.099999999991</v>
      </c>
      <c r="H144" s="51">
        <v>248351.7</v>
      </c>
      <c r="I144" s="51">
        <v>316412.40000000002</v>
      </c>
      <c r="J144" s="51">
        <v>215190.24511034632</v>
      </c>
      <c r="K144" s="51">
        <v>222081.55671671111</v>
      </c>
      <c r="L144" s="51">
        <v>224419.07346833736</v>
      </c>
      <c r="M144" s="51">
        <v>225209.1216321692</v>
      </c>
      <c r="N144" s="51">
        <v>225027.65785175716</v>
      </c>
      <c r="O144" s="51">
        <v>227669.31432007477</v>
      </c>
      <c r="P144" s="51">
        <v>177962.59925579853</v>
      </c>
    </row>
    <row r="145" spans="4:16">
      <c r="D145" s="155">
        <v>15</v>
      </c>
      <c r="E145" s="135" t="s">
        <v>62</v>
      </c>
      <c r="F145" s="51">
        <v>23199.700000000004</v>
      </c>
      <c r="G145" s="51">
        <v>2592.8000000000002</v>
      </c>
      <c r="H145" s="51">
        <v>18659.900000000001</v>
      </c>
      <c r="I145" s="51">
        <v>29661.9</v>
      </c>
      <c r="J145" s="51">
        <v>37543.629252449391</v>
      </c>
      <c r="K145" s="51">
        <v>35787.635549295301</v>
      </c>
      <c r="L145" s="51">
        <v>36892.563266495075</v>
      </c>
      <c r="M145" s="51">
        <v>36494.143136030478</v>
      </c>
      <c r="N145" s="51">
        <v>37129.857099313085</v>
      </c>
      <c r="O145" s="51">
        <v>38152.845557465327</v>
      </c>
      <c r="P145" s="51">
        <v>39365.609647143974</v>
      </c>
    </row>
    <row r="146" spans="4:16">
      <c r="D146" s="155">
        <v>16</v>
      </c>
      <c r="E146" s="135" t="s">
        <v>63</v>
      </c>
      <c r="F146" s="51">
        <v>0</v>
      </c>
      <c r="G146" s="51">
        <v>0</v>
      </c>
      <c r="H146" s="51">
        <v>0</v>
      </c>
      <c r="I146" s="51">
        <v>0</v>
      </c>
      <c r="J146" s="51">
        <v>0</v>
      </c>
      <c r="K146" s="51">
        <v>0</v>
      </c>
      <c r="L146" s="51">
        <v>0</v>
      </c>
      <c r="M146" s="51">
        <v>0</v>
      </c>
      <c r="N146" s="51">
        <v>0</v>
      </c>
      <c r="O146" s="51">
        <v>0</v>
      </c>
      <c r="P146" s="51">
        <v>0</v>
      </c>
    </row>
    <row r="147" spans="4:16">
      <c r="D147" s="155">
        <v>17</v>
      </c>
      <c r="E147" s="135" t="s">
        <v>64</v>
      </c>
      <c r="F147" s="51">
        <v>189090.30000000002</v>
      </c>
      <c r="G147" s="51">
        <v>132070.9</v>
      </c>
      <c r="H147" s="51">
        <v>156226.40000000002</v>
      </c>
      <c r="I147" s="51">
        <v>179433.4050000002</v>
      </c>
      <c r="J147" s="51">
        <v>177400.63785713044</v>
      </c>
      <c r="K147" s="51">
        <v>175972.79212082867</v>
      </c>
      <c r="L147" s="51">
        <v>160538.46503647056</v>
      </c>
      <c r="M147" s="51">
        <v>157673.30856037326</v>
      </c>
      <c r="N147" s="51">
        <v>128049.03614275798</v>
      </c>
      <c r="O147" s="51">
        <v>97995.382032341004</v>
      </c>
      <c r="P147" s="51">
        <v>63844.685554372831</v>
      </c>
    </row>
    <row r="148" spans="4:16">
      <c r="D148" s="155">
        <v>18</v>
      </c>
      <c r="E148" s="135" t="s">
        <v>65</v>
      </c>
      <c r="F148" s="51">
        <v>0</v>
      </c>
      <c r="G148" s="51">
        <v>0</v>
      </c>
      <c r="H148" s="51">
        <v>0</v>
      </c>
      <c r="I148" s="51">
        <v>0</v>
      </c>
      <c r="J148" s="51">
        <v>0</v>
      </c>
      <c r="K148" s="51">
        <v>0</v>
      </c>
      <c r="L148" s="51">
        <v>0</v>
      </c>
      <c r="M148" s="51">
        <v>0</v>
      </c>
      <c r="N148" s="51">
        <v>0</v>
      </c>
      <c r="O148" s="51">
        <v>0</v>
      </c>
      <c r="P148" s="51">
        <v>0</v>
      </c>
    </row>
    <row r="149" spans="4:16">
      <c r="D149" s="155">
        <v>19</v>
      </c>
      <c r="E149" s="135" t="s">
        <v>66</v>
      </c>
      <c r="F149" s="51">
        <v>0</v>
      </c>
      <c r="G149" s="51">
        <v>0</v>
      </c>
      <c r="H149" s="51">
        <v>0</v>
      </c>
      <c r="I149" s="51">
        <v>0</v>
      </c>
      <c r="J149" s="51">
        <v>0</v>
      </c>
      <c r="K149" s="51">
        <v>0</v>
      </c>
      <c r="L149" s="51">
        <v>0</v>
      </c>
      <c r="M149" s="51">
        <v>0</v>
      </c>
      <c r="N149" s="51">
        <v>0</v>
      </c>
      <c r="O149" s="51">
        <v>0</v>
      </c>
      <c r="P149" s="51">
        <v>0</v>
      </c>
    </row>
    <row r="150" spans="4:16">
      <c r="D150" s="155">
        <v>20</v>
      </c>
      <c r="E150" s="135" t="s">
        <v>67</v>
      </c>
      <c r="F150" s="51">
        <v>0</v>
      </c>
      <c r="G150" s="51">
        <v>0</v>
      </c>
      <c r="H150" s="51">
        <v>0</v>
      </c>
      <c r="I150" s="51">
        <v>0</v>
      </c>
      <c r="J150" s="51">
        <v>0</v>
      </c>
      <c r="K150" s="51">
        <v>0</v>
      </c>
      <c r="L150" s="51">
        <v>0</v>
      </c>
      <c r="M150" s="51">
        <v>0</v>
      </c>
      <c r="N150" s="51">
        <v>0</v>
      </c>
      <c r="O150" s="51">
        <v>0</v>
      </c>
      <c r="P150" s="51">
        <v>0</v>
      </c>
    </row>
    <row r="151" spans="4:16">
      <c r="D151" s="155">
        <v>21</v>
      </c>
      <c r="E151" s="135" t="s">
        <v>68</v>
      </c>
      <c r="F151" s="51">
        <v>0</v>
      </c>
      <c r="G151" s="51">
        <v>0</v>
      </c>
      <c r="H151" s="51">
        <v>0</v>
      </c>
      <c r="I151" s="51">
        <v>0</v>
      </c>
      <c r="J151" s="51">
        <v>0</v>
      </c>
      <c r="K151" s="51">
        <v>0</v>
      </c>
      <c r="L151" s="51">
        <v>0</v>
      </c>
      <c r="M151" s="51">
        <v>0</v>
      </c>
      <c r="N151" s="51">
        <v>0</v>
      </c>
      <c r="O151" s="51">
        <v>0</v>
      </c>
      <c r="P151" s="51">
        <v>0</v>
      </c>
    </row>
    <row r="152" spans="4:16">
      <c r="D152" s="155">
        <v>22</v>
      </c>
      <c r="E152" s="135" t="s">
        <v>69</v>
      </c>
      <c r="F152" s="51">
        <v>25574.1</v>
      </c>
      <c r="G152" s="51">
        <v>31205.200000000004</v>
      </c>
      <c r="H152" s="51">
        <v>26275.1</v>
      </c>
      <c r="I152" s="51">
        <v>30362</v>
      </c>
      <c r="J152" s="51">
        <v>26879.512180722595</v>
      </c>
      <c r="K152" s="51">
        <v>26580.135863537107</v>
      </c>
      <c r="L152" s="51">
        <v>27302.047671098378</v>
      </c>
      <c r="M152" s="51">
        <v>27945.844759518393</v>
      </c>
      <c r="N152" s="51">
        <v>28127.369811630728</v>
      </c>
      <c r="O152" s="51">
        <v>28520.014673388192</v>
      </c>
      <c r="P152" s="51">
        <v>29064.889006417809</v>
      </c>
    </row>
    <row r="153" spans="4:16">
      <c r="D153" s="155">
        <v>23</v>
      </c>
      <c r="E153" s="135" t="s">
        <v>70</v>
      </c>
      <c r="F153" s="51">
        <v>0</v>
      </c>
      <c r="G153" s="51">
        <v>0</v>
      </c>
      <c r="H153" s="51">
        <v>0</v>
      </c>
      <c r="I153" s="51">
        <v>0</v>
      </c>
      <c r="J153" s="51">
        <v>0</v>
      </c>
      <c r="K153" s="51">
        <v>0</v>
      </c>
      <c r="L153" s="51">
        <v>0</v>
      </c>
      <c r="M153" s="51">
        <v>0</v>
      </c>
      <c r="N153" s="51">
        <v>0</v>
      </c>
      <c r="O153" s="51">
        <v>0</v>
      </c>
      <c r="P153" s="51">
        <v>0</v>
      </c>
    </row>
    <row r="154" spans="4:16">
      <c r="D154" s="155">
        <v>24</v>
      </c>
      <c r="E154" s="135" t="s">
        <v>71</v>
      </c>
      <c r="F154" s="51">
        <v>41487.399999999994</v>
      </c>
      <c r="G154" s="51">
        <v>2743.9</v>
      </c>
      <c r="H154" s="51">
        <v>12034.699999999999</v>
      </c>
      <c r="I154" s="51">
        <v>20000</v>
      </c>
      <c r="J154" s="51">
        <v>24365.35559871306</v>
      </c>
      <c r="K154" s="51">
        <v>30965.972955308192</v>
      </c>
      <c r="L154" s="51">
        <v>29996.396534090978</v>
      </c>
      <c r="M154" s="51">
        <v>29043.254698815195</v>
      </c>
      <c r="N154" s="51">
        <v>28088.712687017669</v>
      </c>
      <c r="O154" s="51">
        <v>27373.44147364578</v>
      </c>
      <c r="P154" s="51">
        <v>26685.837463944867</v>
      </c>
    </row>
    <row r="155" spans="4:16">
      <c r="D155" s="155">
        <v>25</v>
      </c>
      <c r="E155" s="135" t="s">
        <v>72</v>
      </c>
      <c r="F155" s="51">
        <v>0</v>
      </c>
      <c r="G155" s="51">
        <v>0</v>
      </c>
      <c r="H155" s="51">
        <v>0</v>
      </c>
      <c r="I155" s="51">
        <v>0</v>
      </c>
      <c r="J155" s="51">
        <v>0</v>
      </c>
      <c r="K155" s="51">
        <v>0</v>
      </c>
      <c r="L155" s="51">
        <v>0</v>
      </c>
      <c r="M155" s="51">
        <v>0</v>
      </c>
      <c r="N155" s="51">
        <v>0</v>
      </c>
      <c r="O155" s="51">
        <v>0</v>
      </c>
      <c r="P155" s="51">
        <v>0</v>
      </c>
    </row>
    <row r="156" spans="4:16">
      <c r="D156" s="155">
        <v>26</v>
      </c>
      <c r="E156" s="135" t="s">
        <v>73</v>
      </c>
      <c r="F156" s="51">
        <v>18610.699999999997</v>
      </c>
      <c r="G156" s="51">
        <v>17854.400000000001</v>
      </c>
      <c r="H156" s="51">
        <v>19198.8</v>
      </c>
      <c r="I156" s="51">
        <v>18760.900000000001</v>
      </c>
      <c r="J156" s="51">
        <v>19976.538764366</v>
      </c>
      <c r="K156" s="51">
        <v>20316.246598986698</v>
      </c>
      <c r="L156" s="51">
        <v>19873.754289307311</v>
      </c>
      <c r="M156" s="51">
        <v>19521.273479609139</v>
      </c>
      <c r="N156" s="51">
        <v>19112.10138874191</v>
      </c>
      <c r="O156" s="51">
        <v>18813.983414120612</v>
      </c>
      <c r="P156" s="51">
        <v>18554.987484887301</v>
      </c>
    </row>
    <row r="157" spans="4:16" ht="15.75">
      <c r="D157" s="155"/>
      <c r="E157" s="359" t="s">
        <v>74</v>
      </c>
      <c r="F157" s="247">
        <v>552917.79999999993</v>
      </c>
      <c r="G157" s="247">
        <v>325641.90000000008</v>
      </c>
      <c r="H157" s="247">
        <v>582114.1</v>
      </c>
      <c r="I157" s="247">
        <v>722465.20500000019</v>
      </c>
      <c r="J157" s="247">
        <v>661091.97375667002</v>
      </c>
      <c r="K157" s="247">
        <v>683250.65725623618</v>
      </c>
      <c r="L157" s="247">
        <v>676498.37840848148</v>
      </c>
      <c r="M157" s="247">
        <v>679755.604911578</v>
      </c>
      <c r="N157" s="247">
        <v>635916.31733876118</v>
      </c>
      <c r="O157" s="247">
        <v>612146.71233989066</v>
      </c>
      <c r="P157" s="247">
        <v>528754.70212247106</v>
      </c>
    </row>
    <row r="160" spans="4:16" ht="15.75">
      <c r="D160" s="155"/>
      <c r="E160" s="54" t="s">
        <v>232</v>
      </c>
      <c r="F160" s="155"/>
      <c r="G160" s="155"/>
    </row>
    <row r="161" spans="4:16" ht="15.75">
      <c r="D161" s="155"/>
      <c r="E161" s="358" t="s">
        <v>102</v>
      </c>
      <c r="F161" s="312">
        <v>2010</v>
      </c>
      <c r="G161" s="312">
        <v>2011</v>
      </c>
      <c r="H161" s="312">
        <v>2012</v>
      </c>
      <c r="I161" s="312">
        <v>2013</v>
      </c>
      <c r="J161" s="312">
        <v>2014</v>
      </c>
      <c r="K161" s="312">
        <v>2015</v>
      </c>
      <c r="L161" s="312">
        <v>2016</v>
      </c>
      <c r="M161" s="312">
        <v>2017</v>
      </c>
      <c r="N161" s="312">
        <v>2018</v>
      </c>
      <c r="O161" s="312">
        <v>2019</v>
      </c>
      <c r="P161" s="312">
        <v>2020</v>
      </c>
    </row>
    <row r="162" spans="4:16">
      <c r="D162" s="155">
        <v>1</v>
      </c>
      <c r="E162" s="135" t="s">
        <v>48</v>
      </c>
      <c r="F162" s="51">
        <v>13617.3</v>
      </c>
      <c r="G162" s="51">
        <v>12492.3</v>
      </c>
      <c r="H162" s="51">
        <v>9074.9</v>
      </c>
      <c r="I162" s="51">
        <v>9154.4000000000015</v>
      </c>
      <c r="J162" s="51">
        <v>9862.9705351744215</v>
      </c>
      <c r="K162" s="51">
        <v>8725.2136798881202</v>
      </c>
      <c r="L162" s="51">
        <v>8712.9763239530803</v>
      </c>
      <c r="M162" s="51">
        <v>8826.9482450670002</v>
      </c>
      <c r="N162" s="51">
        <v>8930.3332617403212</v>
      </c>
      <c r="O162" s="51">
        <v>9113.3157071361493</v>
      </c>
      <c r="P162" s="51">
        <v>9383.5778877022822</v>
      </c>
    </row>
    <row r="163" spans="4:16">
      <c r="D163" s="155">
        <v>2</v>
      </c>
      <c r="E163" s="135" t="s">
        <v>49</v>
      </c>
      <c r="F163" s="51">
        <v>10184.1</v>
      </c>
      <c r="G163" s="51">
        <v>10247.300000000001</v>
      </c>
      <c r="H163" s="51">
        <v>11030.099999999999</v>
      </c>
      <c r="I163" s="51">
        <v>11270</v>
      </c>
      <c r="J163" s="51">
        <v>10650.07430586665</v>
      </c>
      <c r="K163" s="51">
        <v>10096.713108970091</v>
      </c>
      <c r="L163" s="51">
        <v>9840.866120178458</v>
      </c>
      <c r="M163" s="51">
        <v>9872.9091548454708</v>
      </c>
      <c r="N163" s="51">
        <v>9899.7482676489799</v>
      </c>
      <c r="O163" s="51">
        <v>10007.781655643159</v>
      </c>
      <c r="P163" s="51">
        <v>10176.698987158788</v>
      </c>
    </row>
    <row r="164" spans="4:16">
      <c r="D164" s="155">
        <v>3</v>
      </c>
      <c r="E164" s="135" t="s">
        <v>50</v>
      </c>
      <c r="F164" s="51">
        <v>7780</v>
      </c>
      <c r="G164" s="51">
        <v>7714.9</v>
      </c>
      <c r="H164" s="51">
        <v>8325.1</v>
      </c>
      <c r="I164" s="51">
        <v>7555.3</v>
      </c>
      <c r="J164" s="51">
        <v>10487.558853957131</v>
      </c>
      <c r="K164" s="51">
        <v>10099.261317894659</v>
      </c>
      <c r="L164" s="51">
        <v>9783.2195970341199</v>
      </c>
      <c r="M164" s="51">
        <v>9543.2776546019704</v>
      </c>
      <c r="N164" s="51">
        <v>9215.6595828388799</v>
      </c>
      <c r="O164" s="51">
        <v>8475.9588336525812</v>
      </c>
      <c r="P164" s="51">
        <v>7723.8931743471903</v>
      </c>
    </row>
    <row r="165" spans="4:16">
      <c r="D165" s="155">
        <v>4</v>
      </c>
      <c r="E165" s="135" t="s">
        <v>51</v>
      </c>
      <c r="F165" s="51">
        <v>96364.7</v>
      </c>
      <c r="G165" s="51">
        <v>131128.1</v>
      </c>
      <c r="H165" s="51">
        <v>106314.6</v>
      </c>
      <c r="I165" s="51">
        <v>110813.4</v>
      </c>
      <c r="J165" s="51">
        <v>104309.97302162275</v>
      </c>
      <c r="K165" s="51">
        <v>111967.42648026692</v>
      </c>
      <c r="L165" s="51">
        <v>107700.3589154323</v>
      </c>
      <c r="M165" s="51">
        <v>104133.40693121172</v>
      </c>
      <c r="N165" s="51">
        <v>100163.28667326295</v>
      </c>
      <c r="O165" s="51">
        <v>96745.083227823096</v>
      </c>
      <c r="P165" s="51">
        <v>95606.29609035686</v>
      </c>
    </row>
    <row r="166" spans="4:16">
      <c r="D166" s="155">
        <v>5</v>
      </c>
      <c r="E166" s="135" t="s">
        <v>52</v>
      </c>
      <c r="F166" s="51">
        <v>37810.400000000001</v>
      </c>
      <c r="G166" s="51">
        <v>39424.199999999997</v>
      </c>
      <c r="H166" s="51">
        <v>38218.9</v>
      </c>
      <c r="I166" s="51">
        <v>36052.899999999994</v>
      </c>
      <c r="J166" s="51">
        <v>35582.633332122161</v>
      </c>
      <c r="K166" s="51">
        <v>35586.161294837766</v>
      </c>
      <c r="L166" s="51">
        <v>37310.735305667753</v>
      </c>
      <c r="M166" s="51">
        <v>39395.801282104498</v>
      </c>
      <c r="N166" s="51">
        <v>41518.367736595697</v>
      </c>
      <c r="O166" s="51">
        <v>44074.257768863179</v>
      </c>
      <c r="P166" s="51">
        <v>42610.271152059009</v>
      </c>
    </row>
    <row r="167" spans="4:16">
      <c r="D167" s="155">
        <v>6</v>
      </c>
      <c r="E167" s="135" t="s">
        <v>53</v>
      </c>
      <c r="F167" s="51">
        <v>1999.4</v>
      </c>
      <c r="G167" s="51">
        <v>1596.2000000000003</v>
      </c>
      <c r="H167" s="51">
        <v>1596.6000000000001</v>
      </c>
      <c r="I167" s="51">
        <v>1097.7999999999997</v>
      </c>
      <c r="J167" s="51">
        <v>2462.63951138839</v>
      </c>
      <c r="K167" s="51">
        <v>2481.0226023764103</v>
      </c>
      <c r="L167" s="51">
        <v>2601.3309645503396</v>
      </c>
      <c r="M167" s="51">
        <v>2748.15490518663</v>
      </c>
      <c r="N167" s="51">
        <v>2896.9443820357701</v>
      </c>
      <c r="O167" s="51">
        <v>3075.0998816965302</v>
      </c>
      <c r="P167" s="51">
        <v>3282.5536216708001</v>
      </c>
    </row>
    <row r="168" spans="4:16">
      <c r="D168" s="155">
        <v>7</v>
      </c>
      <c r="E168" s="135" t="s">
        <v>54</v>
      </c>
      <c r="F168" s="51">
        <v>60162.2</v>
      </c>
      <c r="G168" s="51">
        <v>57817.399999999994</v>
      </c>
      <c r="H168" s="51">
        <v>64404.100000000006</v>
      </c>
      <c r="I168" s="51">
        <v>65518</v>
      </c>
      <c r="J168" s="51">
        <v>89000.925257145078</v>
      </c>
      <c r="K168" s="51">
        <v>88592.083109802334</v>
      </c>
      <c r="L168" s="51">
        <v>92321.979028355141</v>
      </c>
      <c r="M168" s="51">
        <v>94829.501840961049</v>
      </c>
      <c r="N168" s="51">
        <v>98854.723247485599</v>
      </c>
      <c r="O168" s="51">
        <v>104112.405232937</v>
      </c>
      <c r="P168" s="51">
        <v>106473.09131267192</v>
      </c>
    </row>
    <row r="169" spans="4:16">
      <c r="D169" s="155">
        <v>8</v>
      </c>
      <c r="E169" s="135" t="s">
        <v>55</v>
      </c>
      <c r="F169" s="51">
        <v>9010.9</v>
      </c>
      <c r="G169" s="51">
        <v>8444.1</v>
      </c>
      <c r="H169" s="51">
        <v>7826.5000000000009</v>
      </c>
      <c r="I169" s="51">
        <v>8331.2999999999993</v>
      </c>
      <c r="J169" s="51">
        <v>7430.8207511476403</v>
      </c>
      <c r="K169" s="51">
        <v>7450.9201677866413</v>
      </c>
      <c r="L169" s="51">
        <v>7723.1902704596796</v>
      </c>
      <c r="M169" s="51">
        <v>7723.8941632418009</v>
      </c>
      <c r="N169" s="51">
        <v>7717.8136719761087</v>
      </c>
      <c r="O169" s="51">
        <v>7773.8318605965615</v>
      </c>
      <c r="P169" s="51">
        <v>7876.0242024617601</v>
      </c>
    </row>
    <row r="170" spans="4:16">
      <c r="D170" s="155">
        <v>9</v>
      </c>
      <c r="E170" s="135" t="s">
        <v>56</v>
      </c>
      <c r="F170" s="51">
        <v>9655.1</v>
      </c>
      <c r="G170" s="51">
        <v>9645.7999999999993</v>
      </c>
      <c r="H170" s="51">
        <v>9743.8000000000011</v>
      </c>
      <c r="I170" s="51">
        <v>8069.7999999999993</v>
      </c>
      <c r="J170" s="51">
        <v>7332.2841871026403</v>
      </c>
      <c r="K170" s="51">
        <v>6363.4398893187899</v>
      </c>
      <c r="L170" s="51">
        <v>6454.8616859124395</v>
      </c>
      <c r="M170" s="51">
        <v>6606.1255389947701</v>
      </c>
      <c r="N170" s="51">
        <v>6754.975390451179</v>
      </c>
      <c r="O170" s="51">
        <v>6963.8011406609094</v>
      </c>
      <c r="P170" s="51">
        <v>7225.3482186741403</v>
      </c>
    </row>
    <row r="171" spans="4:16">
      <c r="D171" s="155">
        <v>10</v>
      </c>
      <c r="E171" s="135" t="s">
        <v>57</v>
      </c>
      <c r="F171" s="51">
        <v>15884.5</v>
      </c>
      <c r="G171" s="51">
        <v>17620.900000000001</v>
      </c>
      <c r="H171" s="51">
        <v>17702.499999999996</v>
      </c>
      <c r="I171" s="51">
        <v>18979.7</v>
      </c>
      <c r="J171" s="51">
        <v>15418.070223533128</v>
      </c>
      <c r="K171" s="51">
        <v>14928.363277769491</v>
      </c>
      <c r="L171" s="51">
        <v>14812.293540984409</v>
      </c>
      <c r="M171" s="51">
        <v>14182.452129235762</v>
      </c>
      <c r="N171" s="51">
        <v>13478.7249540752</v>
      </c>
      <c r="O171" s="51">
        <v>13069.521003461779</v>
      </c>
      <c r="P171" s="51">
        <v>12704.5260406258</v>
      </c>
    </row>
    <row r="172" spans="4:16">
      <c r="D172" s="155">
        <v>11</v>
      </c>
      <c r="E172" s="135" t="s">
        <v>58</v>
      </c>
      <c r="F172" s="51">
        <v>0</v>
      </c>
      <c r="G172" s="51">
        <v>0</v>
      </c>
      <c r="H172" s="51">
        <v>0</v>
      </c>
      <c r="I172" s="51">
        <v>0</v>
      </c>
      <c r="J172" s="51">
        <v>0</v>
      </c>
      <c r="K172" s="51">
        <v>0</v>
      </c>
      <c r="L172" s="51">
        <v>0</v>
      </c>
      <c r="M172" s="51">
        <v>0</v>
      </c>
      <c r="N172" s="51">
        <v>0</v>
      </c>
      <c r="O172" s="51">
        <v>0</v>
      </c>
      <c r="P172" s="51">
        <v>0</v>
      </c>
    </row>
    <row r="173" spans="4:16">
      <c r="D173" s="155">
        <v>12</v>
      </c>
      <c r="E173" s="135" t="s">
        <v>59</v>
      </c>
      <c r="F173" s="51">
        <v>20397</v>
      </c>
      <c r="G173" s="51">
        <v>20064.899999999998</v>
      </c>
      <c r="H173" s="51">
        <v>20663.599999999999</v>
      </c>
      <c r="I173" s="51">
        <v>23852.2</v>
      </c>
      <c r="J173" s="51">
        <v>21567.378104638799</v>
      </c>
      <c r="K173" s="51">
        <v>21203.307992862468</v>
      </c>
      <c r="L173" s="51">
        <v>21724.779986864341</v>
      </c>
      <c r="M173" s="51">
        <v>20847.110206567311</v>
      </c>
      <c r="N173" s="51">
        <v>19416.534301334348</v>
      </c>
      <c r="O173" s="51">
        <v>18074.075889182219</v>
      </c>
      <c r="P173" s="51">
        <v>16738.797064978149</v>
      </c>
    </row>
    <row r="174" spans="4:16">
      <c r="D174" s="155">
        <v>13</v>
      </c>
      <c r="E174" s="135" t="s">
        <v>60</v>
      </c>
      <c r="F174" s="51">
        <v>23991.300000000003</v>
      </c>
      <c r="G174" s="51">
        <v>30919.700000000004</v>
      </c>
      <c r="H174" s="51">
        <v>30341.400000000005</v>
      </c>
      <c r="I174" s="51">
        <v>38000</v>
      </c>
      <c r="J174" s="51">
        <v>28192.755771480795</v>
      </c>
      <c r="K174" s="51">
        <v>26936.847594344712</v>
      </c>
      <c r="L174" s="51">
        <v>27305.661826197527</v>
      </c>
      <c r="M174" s="51">
        <v>28246.693437857291</v>
      </c>
      <c r="N174" s="51">
        <v>29227.173270489689</v>
      </c>
      <c r="O174" s="51">
        <v>30509.771162475394</v>
      </c>
      <c r="P174" s="51">
        <v>32020.625598008617</v>
      </c>
    </row>
    <row r="175" spans="4:16">
      <c r="D175" s="155">
        <v>14</v>
      </c>
      <c r="E175" s="135" t="s">
        <v>61</v>
      </c>
      <c r="F175" s="51">
        <v>79172.599999999991</v>
      </c>
      <c r="G175" s="51">
        <v>65729.100000000006</v>
      </c>
      <c r="H175" s="51">
        <v>77609.7</v>
      </c>
      <c r="I175" s="51">
        <v>95901.099999999991</v>
      </c>
      <c r="J175" s="51">
        <v>39728.996901118022</v>
      </c>
      <c r="K175" s="51">
        <v>38549.17165533259</v>
      </c>
      <c r="L175" s="51">
        <v>38680.893289186839</v>
      </c>
      <c r="M175" s="51">
        <v>39309.355471829018</v>
      </c>
      <c r="N175" s="51">
        <v>39934.465461195701</v>
      </c>
      <c r="O175" s="51">
        <v>40893.21848862528</v>
      </c>
      <c r="P175" s="51">
        <v>42205.169181842553</v>
      </c>
    </row>
    <row r="176" spans="4:16">
      <c r="D176" s="155">
        <v>15</v>
      </c>
      <c r="E176" s="135" t="s">
        <v>62</v>
      </c>
      <c r="F176" s="51">
        <v>184955.59999999998</v>
      </c>
      <c r="G176" s="51">
        <v>181454.10000000003</v>
      </c>
      <c r="H176" s="51">
        <v>188076.99999999997</v>
      </c>
      <c r="I176" s="51">
        <v>175627.80000000002</v>
      </c>
      <c r="J176" s="51">
        <v>166759.21766686186</v>
      </c>
      <c r="K176" s="51">
        <v>143544.44129833335</v>
      </c>
      <c r="L176" s="51">
        <v>140713.80143357959</v>
      </c>
      <c r="M176" s="51">
        <v>133547.51794778276</v>
      </c>
      <c r="N176" s="51">
        <v>135729.61649602273</v>
      </c>
      <c r="O176" s="51">
        <v>139175.76840146829</v>
      </c>
      <c r="P176" s="51">
        <v>143500.99930304015</v>
      </c>
    </row>
    <row r="177" spans="4:16">
      <c r="D177" s="155">
        <v>16</v>
      </c>
      <c r="E177" s="135" t="s">
        <v>63</v>
      </c>
      <c r="F177" s="51">
        <v>19670.300000000003</v>
      </c>
      <c r="G177" s="51">
        <v>17675.600000000002</v>
      </c>
      <c r="H177" s="51">
        <v>18119.7</v>
      </c>
      <c r="I177" s="51">
        <v>19624.7</v>
      </c>
      <c r="J177" s="51">
        <v>21319.512079984801</v>
      </c>
      <c r="K177" s="51">
        <v>20856.313102834229</v>
      </c>
      <c r="L177" s="51">
        <v>21218.367179204713</v>
      </c>
      <c r="M177" s="51">
        <v>21739.588172340977</v>
      </c>
      <c r="N177" s="51">
        <v>22261.317069358662</v>
      </c>
      <c r="O177" s="51">
        <v>22990.664122241629</v>
      </c>
      <c r="P177" s="51">
        <v>23876.694563533827</v>
      </c>
    </row>
    <row r="178" spans="4:16">
      <c r="D178" s="155">
        <v>17</v>
      </c>
      <c r="E178" s="135" t="s">
        <v>64</v>
      </c>
      <c r="F178" s="51">
        <v>89340.5</v>
      </c>
      <c r="G178" s="51">
        <v>90946.6</v>
      </c>
      <c r="H178" s="51">
        <v>91441.500000000015</v>
      </c>
      <c r="I178" s="51">
        <v>133015.095</v>
      </c>
      <c r="J178" s="51">
        <v>130272.97044984117</v>
      </c>
      <c r="K178" s="51">
        <v>128186.06472695032</v>
      </c>
      <c r="L178" s="51">
        <v>107394.747385036</v>
      </c>
      <c r="M178" s="51">
        <v>97180.217862099249</v>
      </c>
      <c r="N178" s="51">
        <v>97793.890014386721</v>
      </c>
      <c r="O178" s="51">
        <v>99187.786531938269</v>
      </c>
      <c r="P178" s="51">
        <v>101078.43493337388</v>
      </c>
    </row>
    <row r="179" spans="4:16">
      <c r="D179" s="155">
        <v>18</v>
      </c>
      <c r="E179" s="135" t="s">
        <v>65</v>
      </c>
      <c r="F179" s="51">
        <v>50.899999999999991</v>
      </c>
      <c r="G179" s="51">
        <v>17.700000000000003</v>
      </c>
      <c r="H179" s="51">
        <v>105.30000000000001</v>
      </c>
      <c r="I179" s="51">
        <v>74</v>
      </c>
      <c r="J179" s="51">
        <v>40.29874148599</v>
      </c>
      <c r="K179" s="51">
        <v>15.481502292809999</v>
      </c>
      <c r="L179" s="51">
        <v>3.8094430124400005</v>
      </c>
      <c r="M179" s="51">
        <v>0.36241064989999994</v>
      </c>
      <c r="N179" s="51">
        <v>0</v>
      </c>
      <c r="O179" s="51">
        <v>0</v>
      </c>
      <c r="P179" s="51">
        <v>0</v>
      </c>
    </row>
    <row r="180" spans="4:16">
      <c r="D180" s="155">
        <v>19</v>
      </c>
      <c r="E180" s="135" t="s">
        <v>66</v>
      </c>
      <c r="F180" s="51">
        <v>587.20000000000005</v>
      </c>
      <c r="G180" s="51">
        <v>308.60000000000002</v>
      </c>
      <c r="H180" s="51">
        <v>837.2</v>
      </c>
      <c r="I180" s="51">
        <v>1050.5</v>
      </c>
      <c r="J180" s="51">
        <v>1020.1451847657798</v>
      </c>
      <c r="K180" s="51">
        <v>979.34362046934996</v>
      </c>
      <c r="L180" s="51">
        <v>970.60947091164996</v>
      </c>
      <c r="M180" s="51">
        <v>960.36696374451014</v>
      </c>
      <c r="N180" s="51">
        <v>952.29916369681996</v>
      </c>
      <c r="O180" s="51">
        <v>956.06419438371995</v>
      </c>
      <c r="P180" s="51">
        <v>959.76485734031996</v>
      </c>
    </row>
    <row r="181" spans="4:16">
      <c r="D181" s="155">
        <v>20</v>
      </c>
      <c r="E181" s="135" t="s">
        <v>67</v>
      </c>
      <c r="F181" s="51">
        <v>12819.300000000001</v>
      </c>
      <c r="G181" s="51">
        <v>12788.800000000001</v>
      </c>
      <c r="H181" s="51">
        <v>12136.099999999999</v>
      </c>
      <c r="I181" s="51">
        <v>12615.2</v>
      </c>
      <c r="J181" s="51">
        <v>9692.9918864925494</v>
      </c>
      <c r="K181" s="51">
        <v>8330.2147330604203</v>
      </c>
      <c r="L181" s="51">
        <v>8450.1893167582202</v>
      </c>
      <c r="M181" s="51">
        <v>8636.2771188813404</v>
      </c>
      <c r="N181" s="51">
        <v>8822.5362985495085</v>
      </c>
      <c r="O181" s="51">
        <v>9091.1768486928013</v>
      </c>
      <c r="P181" s="51">
        <v>9422.4284902736108</v>
      </c>
    </row>
    <row r="182" spans="4:16">
      <c r="D182" s="155">
        <v>21</v>
      </c>
      <c r="E182" s="135" t="s">
        <v>68</v>
      </c>
      <c r="F182" s="51">
        <v>9798.8000000000011</v>
      </c>
      <c r="G182" s="51">
        <v>6380.4</v>
      </c>
      <c r="H182" s="51">
        <v>6542.1000000000013</v>
      </c>
      <c r="I182" s="51">
        <v>5880</v>
      </c>
      <c r="J182" s="51">
        <v>3793.5413515799496</v>
      </c>
      <c r="K182" s="51">
        <v>3680.3600962267205</v>
      </c>
      <c r="L182" s="51">
        <v>3612.7665885134802</v>
      </c>
      <c r="M182" s="51">
        <v>3577.0875350072201</v>
      </c>
      <c r="N182" s="51">
        <v>3529.5860847048898</v>
      </c>
      <c r="O182" s="51">
        <v>3506.8278450181097</v>
      </c>
      <c r="P182" s="51">
        <v>3501.9535616403605</v>
      </c>
    </row>
    <row r="183" spans="4:16">
      <c r="D183" s="155">
        <v>22</v>
      </c>
      <c r="E183" s="135" t="s">
        <v>69</v>
      </c>
      <c r="F183" s="51">
        <v>36225.100000000006</v>
      </c>
      <c r="G183" s="51">
        <v>33485.300000000003</v>
      </c>
      <c r="H183" s="51">
        <v>37267.700000000004</v>
      </c>
      <c r="I183" s="51">
        <v>42279.499999999993</v>
      </c>
      <c r="J183" s="51">
        <v>34258.195534167113</v>
      </c>
      <c r="K183" s="51">
        <v>34098.254312160898</v>
      </c>
      <c r="L183" s="51">
        <v>35199.319351037026</v>
      </c>
      <c r="M183" s="51">
        <v>36078.842148408439</v>
      </c>
      <c r="N183" s="51">
        <v>36214.746173926207</v>
      </c>
      <c r="O183" s="51">
        <v>36614.996090943583</v>
      </c>
      <c r="P183" s="51">
        <v>37187.881146006381</v>
      </c>
    </row>
    <row r="184" spans="4:16">
      <c r="D184" s="155">
        <v>23</v>
      </c>
      <c r="E184" s="135" t="s">
        <v>70</v>
      </c>
      <c r="F184" s="51">
        <v>16547.5</v>
      </c>
      <c r="G184" s="51">
        <v>16775.400000000001</v>
      </c>
      <c r="H184" s="51">
        <v>16506.400000000001</v>
      </c>
      <c r="I184" s="51">
        <v>16646.8</v>
      </c>
      <c r="J184" s="51">
        <v>14192.144765376181</v>
      </c>
      <c r="K184" s="51">
        <v>13427.55033800347</v>
      </c>
      <c r="L184" s="51">
        <v>13097.796792097921</v>
      </c>
      <c r="M184" s="51">
        <v>13231.212796280459</v>
      </c>
      <c r="N184" s="51">
        <v>13450.96131678993</v>
      </c>
      <c r="O184" s="51">
        <v>13893.766654468689</v>
      </c>
      <c r="P184" s="51">
        <v>14438.35595631525</v>
      </c>
    </row>
    <row r="185" spans="4:16">
      <c r="D185" s="155">
        <v>24</v>
      </c>
      <c r="E185" s="135" t="s">
        <v>71</v>
      </c>
      <c r="F185" s="51">
        <v>4122</v>
      </c>
      <c r="G185" s="51">
        <v>3876.1000000000004</v>
      </c>
      <c r="H185" s="51">
        <v>3501.0000000000009</v>
      </c>
      <c r="I185" s="51">
        <v>3718.2000000000003</v>
      </c>
      <c r="J185" s="51">
        <v>0</v>
      </c>
      <c r="K185" s="51">
        <v>0</v>
      </c>
      <c r="L185" s="51">
        <v>0</v>
      </c>
      <c r="M185" s="51">
        <v>0</v>
      </c>
      <c r="N185" s="51">
        <v>0</v>
      </c>
      <c r="O185" s="51">
        <v>0</v>
      </c>
      <c r="P185" s="51">
        <v>0</v>
      </c>
    </row>
    <row r="186" spans="4:16">
      <c r="D186" s="155">
        <v>25</v>
      </c>
      <c r="E186" s="135" t="s">
        <v>72</v>
      </c>
      <c r="F186" s="51">
        <v>120257.1</v>
      </c>
      <c r="G186" s="51">
        <v>111866.70000000001</v>
      </c>
      <c r="H186" s="51">
        <v>117325.59999999999</v>
      </c>
      <c r="I186" s="51">
        <v>119504.29999999999</v>
      </c>
      <c r="J186" s="51">
        <v>119456.46698834549</v>
      </c>
      <c r="K186" s="51">
        <v>115953.15135162279</v>
      </c>
      <c r="L186" s="51">
        <v>117039.78827180355</v>
      </c>
      <c r="M186" s="51">
        <v>120045.73972066508</v>
      </c>
      <c r="N186" s="51">
        <v>123037.69986265739</v>
      </c>
      <c r="O186" s="51">
        <v>127159.21678228478</v>
      </c>
      <c r="P186" s="51">
        <v>130347.67542596512</v>
      </c>
    </row>
    <row r="187" spans="4:16">
      <c r="D187" s="155">
        <v>26</v>
      </c>
      <c r="E187" s="135" t="s">
        <v>73</v>
      </c>
      <c r="F187" s="51">
        <v>47596.2</v>
      </c>
      <c r="G187" s="51">
        <v>45876.7</v>
      </c>
      <c r="H187" s="51">
        <v>50241.200000000004</v>
      </c>
      <c r="I187" s="51">
        <v>57258.200000000004</v>
      </c>
      <c r="J187" s="51">
        <v>53983.28884670038</v>
      </c>
      <c r="K187" s="51">
        <v>54933.042624174617</v>
      </c>
      <c r="L187" s="51">
        <v>53749.122448719296</v>
      </c>
      <c r="M187" s="51">
        <v>52792.964006698225</v>
      </c>
      <c r="N187" s="51">
        <v>51688.268199773745</v>
      </c>
      <c r="O187" s="51">
        <v>50888.318113484893</v>
      </c>
      <c r="P187" s="51">
        <v>50187.994207712829</v>
      </c>
    </row>
    <row r="188" spans="4:16" ht="15.75">
      <c r="D188" s="155"/>
      <c r="E188" s="359" t="s">
        <v>74</v>
      </c>
      <c r="F188" s="247">
        <v>927999.99999999988</v>
      </c>
      <c r="G188" s="247">
        <v>934296.89999999991</v>
      </c>
      <c r="H188" s="247">
        <v>944952.59999999974</v>
      </c>
      <c r="I188" s="247">
        <v>1021890.1949999998</v>
      </c>
      <c r="J188" s="247">
        <v>936815.85425189894</v>
      </c>
      <c r="K188" s="247">
        <v>906984.14987758</v>
      </c>
      <c r="L188" s="247">
        <v>886423.46453545033</v>
      </c>
      <c r="M188" s="247">
        <v>874055.80764426256</v>
      </c>
      <c r="N188" s="247">
        <v>881489.67088099685</v>
      </c>
      <c r="O188" s="247">
        <v>896352.70743767859</v>
      </c>
      <c r="P188" s="247">
        <v>908529.05497775984</v>
      </c>
    </row>
    <row r="191" spans="4:16" ht="15.75">
      <c r="E191" s="54" t="s">
        <v>89</v>
      </c>
    </row>
    <row r="192" spans="4:16" ht="15.75">
      <c r="D192" s="155"/>
      <c r="E192" s="358" t="s">
        <v>102</v>
      </c>
      <c r="F192" s="312">
        <v>2010</v>
      </c>
      <c r="G192" s="312">
        <v>2011</v>
      </c>
      <c r="H192" s="312">
        <v>2012</v>
      </c>
      <c r="I192" s="312">
        <v>2013</v>
      </c>
      <c r="J192" s="312">
        <v>2014</v>
      </c>
      <c r="K192" s="312">
        <v>2015</v>
      </c>
      <c r="L192" s="312">
        <v>2016</v>
      </c>
      <c r="M192" s="312">
        <v>2017</v>
      </c>
      <c r="N192" s="312">
        <v>2018</v>
      </c>
      <c r="O192" s="312">
        <v>2019</v>
      </c>
      <c r="P192" s="312">
        <v>2020</v>
      </c>
    </row>
    <row r="193" spans="4:16">
      <c r="D193" s="155"/>
      <c r="E193" s="135" t="s">
        <v>48</v>
      </c>
      <c r="F193" s="51"/>
      <c r="G193" s="51"/>
      <c r="H193" s="51"/>
      <c r="I193" s="51"/>
      <c r="J193" s="51"/>
      <c r="K193" s="51"/>
      <c r="L193" s="51"/>
      <c r="M193" s="51"/>
      <c r="N193" s="51"/>
      <c r="O193" s="51"/>
      <c r="P193" s="51"/>
    </row>
    <row r="194" spans="4:16">
      <c r="D194" s="155"/>
      <c r="E194" s="135" t="s">
        <v>49</v>
      </c>
      <c r="F194" s="51"/>
      <c r="G194" s="51"/>
      <c r="H194" s="51"/>
      <c r="I194" s="51"/>
      <c r="J194" s="51"/>
      <c r="K194" s="51"/>
      <c r="L194" s="51"/>
      <c r="M194" s="51"/>
      <c r="N194" s="51"/>
      <c r="O194" s="51"/>
      <c r="P194" s="51"/>
    </row>
    <row r="195" spans="4:16">
      <c r="D195" s="155"/>
      <c r="E195" s="135" t="s">
        <v>50</v>
      </c>
      <c r="F195" s="51"/>
      <c r="G195" s="51"/>
      <c r="H195" s="51"/>
      <c r="I195" s="51"/>
      <c r="J195" s="51"/>
      <c r="K195" s="51"/>
      <c r="L195" s="51"/>
      <c r="M195" s="51"/>
      <c r="N195" s="51"/>
      <c r="O195" s="51"/>
      <c r="P195" s="51"/>
    </row>
    <row r="196" spans="4:16">
      <c r="D196" s="155"/>
      <c r="E196" s="135" t="s">
        <v>51</v>
      </c>
      <c r="F196" s="51"/>
      <c r="G196" s="51"/>
      <c r="H196" s="51"/>
      <c r="I196" s="51"/>
      <c r="J196" s="51"/>
      <c r="K196" s="51"/>
      <c r="L196" s="51"/>
      <c r="M196" s="51"/>
      <c r="N196" s="51"/>
      <c r="O196" s="51"/>
      <c r="P196" s="51"/>
    </row>
    <row r="197" spans="4:16">
      <c r="D197" s="155"/>
      <c r="E197" s="135" t="s">
        <v>52</v>
      </c>
      <c r="F197" s="51"/>
      <c r="G197" s="51"/>
      <c r="H197" s="51"/>
      <c r="I197" s="51"/>
      <c r="J197" s="51"/>
      <c r="K197" s="51"/>
      <c r="L197" s="51"/>
      <c r="M197" s="51"/>
      <c r="N197" s="51"/>
      <c r="O197" s="51"/>
      <c r="P197" s="51"/>
    </row>
    <row r="198" spans="4:16">
      <c r="D198" s="155"/>
      <c r="E198" s="135" t="s">
        <v>53</v>
      </c>
      <c r="F198" s="51"/>
      <c r="G198" s="51"/>
      <c r="H198" s="51"/>
      <c r="I198" s="51"/>
      <c r="J198" s="51"/>
      <c r="K198" s="51"/>
      <c r="L198" s="51"/>
      <c r="M198" s="51"/>
      <c r="N198" s="51"/>
      <c r="O198" s="51"/>
      <c r="P198" s="51"/>
    </row>
    <row r="199" spans="4:16">
      <c r="D199" s="155"/>
      <c r="E199" s="135" t="s">
        <v>54</v>
      </c>
      <c r="F199" s="51"/>
      <c r="G199" s="51"/>
      <c r="H199" s="51"/>
      <c r="I199" s="51"/>
      <c r="J199" s="51"/>
      <c r="K199" s="51"/>
      <c r="L199" s="51"/>
      <c r="M199" s="51"/>
      <c r="N199" s="51"/>
      <c r="O199" s="51"/>
      <c r="P199" s="51"/>
    </row>
    <row r="200" spans="4:16">
      <c r="D200" s="155"/>
      <c r="E200" s="135" t="s">
        <v>55</v>
      </c>
      <c r="F200" s="51"/>
      <c r="G200" s="51"/>
      <c r="H200" s="51"/>
      <c r="I200" s="51"/>
      <c r="J200" s="51"/>
      <c r="K200" s="51"/>
      <c r="L200" s="51"/>
      <c r="M200" s="51"/>
      <c r="N200" s="51"/>
      <c r="O200" s="51"/>
      <c r="P200" s="51"/>
    </row>
    <row r="201" spans="4:16">
      <c r="D201" s="155"/>
      <c r="E201" s="135" t="s">
        <v>56</v>
      </c>
      <c r="F201" s="51"/>
      <c r="G201" s="51"/>
      <c r="H201" s="51"/>
      <c r="I201" s="51"/>
      <c r="J201" s="51"/>
      <c r="K201" s="51"/>
      <c r="L201" s="51"/>
      <c r="M201" s="51"/>
      <c r="N201" s="51"/>
      <c r="O201" s="51"/>
      <c r="P201" s="51"/>
    </row>
    <row r="202" spans="4:16">
      <c r="D202" s="155"/>
      <c r="E202" s="135" t="s">
        <v>57</v>
      </c>
      <c r="F202" s="51"/>
      <c r="G202" s="51"/>
      <c r="H202" s="51"/>
      <c r="I202" s="51"/>
      <c r="J202" s="51"/>
      <c r="K202" s="51"/>
      <c r="L202" s="51"/>
      <c r="M202" s="51"/>
      <c r="N202" s="51"/>
      <c r="O202" s="51"/>
      <c r="P202" s="51"/>
    </row>
    <row r="203" spans="4:16">
      <c r="D203" s="155"/>
      <c r="E203" s="135" t="s">
        <v>58</v>
      </c>
      <c r="F203" s="51"/>
      <c r="G203" s="51"/>
      <c r="H203" s="51"/>
      <c r="I203" s="51"/>
      <c r="J203" s="51"/>
      <c r="K203" s="51"/>
      <c r="L203" s="51"/>
      <c r="M203" s="51"/>
      <c r="N203" s="51"/>
      <c r="O203" s="51"/>
      <c r="P203" s="51"/>
    </row>
    <row r="204" spans="4:16">
      <c r="D204" s="155"/>
      <c r="E204" s="135" t="s">
        <v>59</v>
      </c>
      <c r="F204" s="51"/>
      <c r="G204" s="51"/>
      <c r="H204" s="51"/>
      <c r="I204" s="51"/>
      <c r="J204" s="51"/>
      <c r="K204" s="51"/>
      <c r="L204" s="51"/>
      <c r="M204" s="51"/>
      <c r="N204" s="51"/>
      <c r="O204" s="51"/>
      <c r="P204" s="51"/>
    </row>
    <row r="205" spans="4:16">
      <c r="D205" s="155"/>
      <c r="E205" s="135" t="s">
        <v>60</v>
      </c>
      <c r="F205" s="51"/>
      <c r="G205" s="51"/>
      <c r="H205" s="51"/>
      <c r="I205" s="51"/>
      <c r="J205" s="51"/>
      <c r="K205" s="51"/>
      <c r="L205" s="51"/>
      <c r="M205" s="51"/>
      <c r="N205" s="51"/>
      <c r="O205" s="51"/>
      <c r="P205" s="51"/>
    </row>
    <row r="206" spans="4:16">
      <c r="D206" s="155"/>
      <c r="E206" s="135" t="s">
        <v>61</v>
      </c>
      <c r="F206" s="51"/>
      <c r="G206" s="51"/>
      <c r="H206" s="51"/>
      <c r="I206" s="51"/>
      <c r="J206" s="51"/>
      <c r="K206" s="51"/>
      <c r="L206" s="51"/>
      <c r="M206" s="51"/>
      <c r="N206" s="51"/>
      <c r="O206" s="51"/>
      <c r="P206" s="51"/>
    </row>
    <row r="207" spans="4:16">
      <c r="D207" s="155"/>
      <c r="E207" s="135" t="s">
        <v>62</v>
      </c>
      <c r="F207" s="51"/>
      <c r="G207" s="51"/>
      <c r="H207" s="51"/>
      <c r="I207" s="51"/>
      <c r="J207" s="51"/>
      <c r="K207" s="51"/>
      <c r="L207" s="51"/>
      <c r="M207" s="51"/>
      <c r="N207" s="51"/>
      <c r="O207" s="51"/>
      <c r="P207" s="51"/>
    </row>
    <row r="208" spans="4:16">
      <c r="D208" s="155"/>
      <c r="E208" s="135" t="s">
        <v>63</v>
      </c>
      <c r="F208" s="51"/>
      <c r="G208" s="51"/>
      <c r="H208" s="51"/>
      <c r="I208" s="51"/>
      <c r="J208" s="51"/>
      <c r="K208" s="51"/>
      <c r="L208" s="51"/>
      <c r="M208" s="51"/>
      <c r="N208" s="51"/>
      <c r="O208" s="51"/>
      <c r="P208" s="51"/>
    </row>
    <row r="209" spans="4:16">
      <c r="D209" s="155"/>
      <c r="E209" s="135" t="s">
        <v>64</v>
      </c>
      <c r="F209" s="51">
        <v>151507</v>
      </c>
      <c r="G209" s="51">
        <v>143242.90000000002</v>
      </c>
      <c r="H209" s="51">
        <v>186861</v>
      </c>
      <c r="I209" s="51">
        <v>180199.99999999994</v>
      </c>
      <c r="J209" s="51">
        <v>180700</v>
      </c>
      <c r="K209" s="51">
        <v>181700</v>
      </c>
      <c r="L209" s="51">
        <v>181700.00000000006</v>
      </c>
      <c r="M209" s="51">
        <v>197699.99999999991</v>
      </c>
      <c r="N209" s="51">
        <v>227700.00000000015</v>
      </c>
      <c r="O209" s="51">
        <v>257700.00000000023</v>
      </c>
      <c r="P209" s="51">
        <v>290200</v>
      </c>
    </row>
    <row r="210" spans="4:16">
      <c r="D210" s="155"/>
      <c r="E210" s="135" t="s">
        <v>65</v>
      </c>
      <c r="F210" s="51"/>
      <c r="G210" s="51"/>
      <c r="H210" s="51"/>
      <c r="I210" s="51"/>
      <c r="J210" s="51"/>
      <c r="K210" s="51"/>
      <c r="L210" s="51"/>
      <c r="M210" s="51"/>
      <c r="N210" s="51"/>
      <c r="O210" s="51"/>
      <c r="P210" s="51"/>
    </row>
    <row r="211" spans="4:16">
      <c r="D211" s="155"/>
      <c r="E211" s="135" t="s">
        <v>66</v>
      </c>
      <c r="F211" s="51"/>
      <c r="G211" s="51"/>
      <c r="H211" s="51"/>
      <c r="I211" s="51"/>
      <c r="J211" s="51"/>
      <c r="K211" s="51"/>
      <c r="L211" s="51"/>
      <c r="M211" s="51"/>
      <c r="N211" s="51"/>
      <c r="O211" s="51"/>
      <c r="P211" s="51"/>
    </row>
    <row r="212" spans="4:16">
      <c r="D212" s="155"/>
      <c r="E212" s="135" t="s">
        <v>67</v>
      </c>
      <c r="F212" s="51"/>
      <c r="G212" s="51"/>
      <c r="H212" s="51"/>
      <c r="I212" s="51"/>
      <c r="J212" s="51"/>
      <c r="K212" s="51"/>
      <c r="L212" s="51"/>
      <c r="M212" s="51"/>
      <c r="N212" s="51"/>
      <c r="O212" s="51"/>
      <c r="P212" s="51"/>
    </row>
    <row r="213" spans="4:16">
      <c r="D213" s="155"/>
      <c r="E213" s="135" t="s">
        <v>68</v>
      </c>
      <c r="F213" s="51"/>
      <c r="G213" s="51"/>
      <c r="H213" s="51"/>
      <c r="I213" s="51"/>
      <c r="J213" s="51"/>
      <c r="K213" s="51"/>
      <c r="L213" s="51"/>
      <c r="M213" s="51"/>
      <c r="N213" s="51"/>
      <c r="O213" s="51"/>
      <c r="P213" s="51"/>
    </row>
    <row r="214" spans="4:16">
      <c r="D214" s="155"/>
      <c r="E214" s="135" t="s">
        <v>69</v>
      </c>
      <c r="F214" s="51"/>
      <c r="G214" s="51"/>
      <c r="H214" s="51"/>
      <c r="I214" s="51"/>
      <c r="J214" s="51"/>
      <c r="K214" s="51"/>
      <c r="L214" s="51"/>
      <c r="M214" s="51"/>
      <c r="N214" s="51"/>
      <c r="O214" s="51"/>
      <c r="P214" s="51"/>
    </row>
    <row r="215" spans="4:16">
      <c r="D215" s="155"/>
      <c r="E215" s="135" t="s">
        <v>70</v>
      </c>
      <c r="F215" s="51"/>
      <c r="G215" s="51"/>
      <c r="H215" s="51"/>
      <c r="I215" s="51"/>
      <c r="J215" s="51"/>
      <c r="K215" s="51"/>
      <c r="L215" s="51"/>
      <c r="M215" s="51"/>
      <c r="N215" s="51"/>
      <c r="O215" s="51"/>
      <c r="P215" s="51"/>
    </row>
    <row r="216" spans="4:16">
      <c r="D216" s="155"/>
      <c r="E216" s="135" t="s">
        <v>71</v>
      </c>
      <c r="F216" s="51"/>
      <c r="G216" s="51"/>
      <c r="H216" s="51"/>
      <c r="I216" s="51"/>
      <c r="J216" s="51"/>
      <c r="K216" s="51"/>
      <c r="L216" s="51"/>
      <c r="M216" s="51"/>
      <c r="N216" s="51"/>
      <c r="O216" s="51"/>
      <c r="P216" s="51"/>
    </row>
    <row r="217" spans="4:16">
      <c r="D217" s="155"/>
      <c r="E217" s="135" t="s">
        <v>72</v>
      </c>
      <c r="F217" s="51"/>
      <c r="G217" s="51"/>
      <c r="H217" s="51"/>
      <c r="I217" s="51"/>
      <c r="J217" s="51"/>
      <c r="K217" s="51"/>
      <c r="L217" s="51"/>
      <c r="M217" s="51"/>
      <c r="N217" s="51"/>
      <c r="O217" s="51"/>
      <c r="P217" s="51"/>
    </row>
    <row r="218" spans="4:16">
      <c r="D218" s="155"/>
      <c r="E218" s="135" t="s">
        <v>73</v>
      </c>
      <c r="F218" s="51"/>
      <c r="G218" s="51"/>
      <c r="H218" s="51"/>
      <c r="I218" s="51"/>
      <c r="J218" s="51"/>
      <c r="K218" s="51"/>
      <c r="L218" s="51"/>
      <c r="M218" s="51"/>
      <c r="N218" s="51"/>
      <c r="O218" s="51"/>
      <c r="P218" s="51"/>
    </row>
    <row r="219" spans="4:16" ht="15.75">
      <c r="D219" s="155"/>
      <c r="E219" s="359" t="s">
        <v>74</v>
      </c>
      <c r="F219" s="247">
        <v>151507</v>
      </c>
      <c r="G219" s="247">
        <v>143242.90000000002</v>
      </c>
      <c r="H219" s="247">
        <v>186861</v>
      </c>
      <c r="I219" s="247">
        <v>180199.99999999994</v>
      </c>
      <c r="J219" s="247">
        <v>180700</v>
      </c>
      <c r="K219" s="247">
        <v>181700</v>
      </c>
      <c r="L219" s="247">
        <v>181700.00000000006</v>
      </c>
      <c r="M219" s="247">
        <v>197699.99999999991</v>
      </c>
      <c r="N219" s="247">
        <v>227700.00000000015</v>
      </c>
      <c r="O219" s="247">
        <v>257700.00000000023</v>
      </c>
      <c r="P219" s="247">
        <v>290200</v>
      </c>
    </row>
    <row r="222" spans="4:16" ht="15.75">
      <c r="E222" s="54" t="s">
        <v>240</v>
      </c>
    </row>
    <row r="223" spans="4:16" ht="15.75">
      <c r="D223" s="155"/>
      <c r="E223" s="358" t="s">
        <v>102</v>
      </c>
      <c r="F223" s="312">
        <v>2010</v>
      </c>
      <c r="G223" s="312">
        <v>2011</v>
      </c>
      <c r="H223" s="312">
        <v>2012</v>
      </c>
      <c r="I223" s="312">
        <v>2013</v>
      </c>
      <c r="J223" s="312">
        <v>2014</v>
      </c>
      <c r="K223" s="312">
        <v>2015</v>
      </c>
      <c r="L223" s="312">
        <v>2016</v>
      </c>
      <c r="M223" s="312">
        <v>2017</v>
      </c>
      <c r="N223" s="312">
        <v>2018</v>
      </c>
      <c r="O223" s="312">
        <v>2019</v>
      </c>
      <c r="P223" s="312">
        <v>2020</v>
      </c>
    </row>
    <row r="224" spans="4:16">
      <c r="D224" s="155">
        <v>1</v>
      </c>
      <c r="E224" s="135" t="s">
        <v>48</v>
      </c>
      <c r="F224" s="51">
        <v>581</v>
      </c>
      <c r="G224" s="51">
        <v>0</v>
      </c>
      <c r="H224" s="51">
        <v>0</v>
      </c>
      <c r="I224" s="51">
        <v>0</v>
      </c>
      <c r="J224" s="51">
        <v>0</v>
      </c>
      <c r="K224" s="51">
        <v>0</v>
      </c>
      <c r="L224" s="51">
        <v>0</v>
      </c>
      <c r="M224" s="51">
        <v>0</v>
      </c>
      <c r="N224" s="51">
        <v>0</v>
      </c>
      <c r="O224" s="51">
        <v>0</v>
      </c>
      <c r="P224" s="51">
        <v>0</v>
      </c>
    </row>
    <row r="225" spans="1:17">
      <c r="D225" s="155">
        <v>2</v>
      </c>
      <c r="E225" s="135" t="s">
        <v>49</v>
      </c>
      <c r="F225" s="51">
        <v>0</v>
      </c>
      <c r="G225" s="51">
        <v>0</v>
      </c>
      <c r="H225" s="51">
        <v>0</v>
      </c>
      <c r="I225" s="51">
        <v>0</v>
      </c>
      <c r="J225" s="51">
        <v>0</v>
      </c>
      <c r="K225" s="51">
        <v>0</v>
      </c>
      <c r="L225" s="51">
        <v>0</v>
      </c>
      <c r="M225" s="51">
        <v>0</v>
      </c>
      <c r="N225" s="51">
        <v>0</v>
      </c>
      <c r="O225" s="51">
        <v>0</v>
      </c>
      <c r="P225" s="51">
        <v>0</v>
      </c>
      <c r="Q225" s="51"/>
    </row>
    <row r="226" spans="1:17">
      <c r="D226" s="155">
        <v>3</v>
      </c>
      <c r="E226" s="135" t="s">
        <v>50</v>
      </c>
      <c r="F226" s="51">
        <v>0</v>
      </c>
      <c r="G226" s="51">
        <v>0</v>
      </c>
      <c r="H226" s="51">
        <v>0</v>
      </c>
      <c r="I226" s="51">
        <v>0</v>
      </c>
      <c r="J226" s="51">
        <v>0</v>
      </c>
      <c r="K226" s="51">
        <v>0</v>
      </c>
      <c r="L226" s="51">
        <v>0</v>
      </c>
      <c r="M226" s="51">
        <v>0</v>
      </c>
      <c r="N226" s="51">
        <v>0</v>
      </c>
      <c r="O226" s="51">
        <v>0</v>
      </c>
      <c r="P226" s="51">
        <v>0</v>
      </c>
      <c r="Q226" s="51"/>
    </row>
    <row r="227" spans="1:17">
      <c r="D227" s="155">
        <v>4</v>
      </c>
      <c r="E227" s="135" t="s">
        <v>51</v>
      </c>
      <c r="F227" s="51">
        <v>0</v>
      </c>
      <c r="G227" s="51">
        <v>0</v>
      </c>
      <c r="H227" s="51">
        <v>0</v>
      </c>
      <c r="I227" s="51">
        <v>0</v>
      </c>
      <c r="J227" s="51">
        <v>0</v>
      </c>
      <c r="K227" s="51">
        <v>0</v>
      </c>
      <c r="L227" s="51">
        <v>0</v>
      </c>
      <c r="M227" s="51">
        <v>0</v>
      </c>
      <c r="N227" s="51">
        <v>0</v>
      </c>
      <c r="O227" s="51">
        <v>0</v>
      </c>
      <c r="P227" s="51">
        <v>0</v>
      </c>
      <c r="Q227" s="51"/>
    </row>
    <row r="228" spans="1:17">
      <c r="D228" s="155">
        <v>5</v>
      </c>
      <c r="E228" s="135" t="s">
        <v>52</v>
      </c>
      <c r="F228" s="51">
        <v>0</v>
      </c>
      <c r="G228" s="51">
        <v>0</v>
      </c>
      <c r="H228" s="51">
        <v>0</v>
      </c>
      <c r="I228" s="51">
        <v>0</v>
      </c>
      <c r="J228" s="51">
        <v>0</v>
      </c>
      <c r="K228" s="51">
        <v>0</v>
      </c>
      <c r="L228" s="51">
        <v>0</v>
      </c>
      <c r="M228" s="51">
        <v>0</v>
      </c>
      <c r="N228" s="51">
        <v>0</v>
      </c>
      <c r="O228" s="51">
        <v>0</v>
      </c>
      <c r="P228" s="51">
        <v>0</v>
      </c>
      <c r="Q228" s="51"/>
    </row>
    <row r="229" spans="1:17">
      <c r="D229" s="155">
        <v>6</v>
      </c>
      <c r="E229" s="135" t="s">
        <v>53</v>
      </c>
      <c r="F229" s="51">
        <v>0</v>
      </c>
      <c r="G229" s="51">
        <v>0</v>
      </c>
      <c r="H229" s="51">
        <v>0</v>
      </c>
      <c r="I229" s="51">
        <v>0</v>
      </c>
      <c r="J229" s="51">
        <v>0</v>
      </c>
      <c r="K229" s="51">
        <v>0</v>
      </c>
      <c r="L229" s="51">
        <v>0</v>
      </c>
      <c r="M229" s="51">
        <v>0</v>
      </c>
      <c r="N229" s="51">
        <v>0</v>
      </c>
      <c r="O229" s="51">
        <v>0</v>
      </c>
      <c r="P229" s="51">
        <v>0</v>
      </c>
      <c r="Q229" s="51"/>
    </row>
    <row r="230" spans="1:17">
      <c r="D230" s="155">
        <v>7</v>
      </c>
      <c r="E230" s="135" t="s">
        <v>54</v>
      </c>
      <c r="F230" s="51">
        <v>4386.7</v>
      </c>
      <c r="G230" s="51">
        <v>0</v>
      </c>
      <c r="H230" s="51">
        <v>2503.9</v>
      </c>
      <c r="I230" s="51">
        <v>0</v>
      </c>
      <c r="J230" s="51">
        <v>0</v>
      </c>
      <c r="K230" s="51">
        <v>0</v>
      </c>
      <c r="L230" s="51">
        <v>0</v>
      </c>
      <c r="M230" s="51">
        <v>0</v>
      </c>
      <c r="N230" s="51">
        <v>0</v>
      </c>
      <c r="O230" s="51">
        <v>0</v>
      </c>
      <c r="P230" s="51">
        <v>0</v>
      </c>
      <c r="Q230" s="51"/>
    </row>
    <row r="231" spans="1:17">
      <c r="D231" s="155">
        <v>8</v>
      </c>
      <c r="E231" s="135" t="s">
        <v>55</v>
      </c>
      <c r="F231" s="51">
        <v>0</v>
      </c>
      <c r="G231" s="51">
        <v>0</v>
      </c>
      <c r="H231" s="51">
        <v>0</v>
      </c>
      <c r="I231" s="51">
        <v>0</v>
      </c>
      <c r="J231" s="51">
        <v>0</v>
      </c>
      <c r="K231" s="51">
        <v>0</v>
      </c>
      <c r="L231" s="51">
        <v>0</v>
      </c>
      <c r="M231" s="51">
        <v>0</v>
      </c>
      <c r="N231" s="51">
        <v>0</v>
      </c>
      <c r="O231" s="51">
        <v>0</v>
      </c>
      <c r="P231" s="51">
        <v>0</v>
      </c>
      <c r="Q231" s="51"/>
    </row>
    <row r="232" spans="1:17">
      <c r="D232" s="155">
        <v>9</v>
      </c>
      <c r="E232" s="135" t="s">
        <v>56</v>
      </c>
      <c r="F232" s="51">
        <v>0</v>
      </c>
      <c r="G232" s="51">
        <v>0</v>
      </c>
      <c r="H232" s="51">
        <v>0</v>
      </c>
      <c r="I232" s="51">
        <v>0</v>
      </c>
      <c r="J232" s="51">
        <v>0</v>
      </c>
      <c r="K232" s="51">
        <v>0</v>
      </c>
      <c r="L232" s="51">
        <v>0</v>
      </c>
      <c r="M232" s="51">
        <v>0</v>
      </c>
      <c r="N232" s="51">
        <v>0</v>
      </c>
      <c r="O232" s="51">
        <v>0</v>
      </c>
      <c r="P232" s="51">
        <v>0</v>
      </c>
      <c r="Q232" s="51"/>
    </row>
    <row r="233" spans="1:17">
      <c r="D233" s="155">
        <v>10</v>
      </c>
      <c r="E233" s="135" t="s">
        <v>57</v>
      </c>
      <c r="F233" s="51">
        <v>0</v>
      </c>
      <c r="G233" s="51">
        <v>0</v>
      </c>
      <c r="H233" s="51">
        <v>0</v>
      </c>
      <c r="I233" s="51">
        <v>0</v>
      </c>
      <c r="J233" s="51">
        <v>0</v>
      </c>
      <c r="K233" s="51">
        <v>0</v>
      </c>
      <c r="L233" s="51">
        <v>0</v>
      </c>
      <c r="M233" s="51">
        <v>0</v>
      </c>
      <c r="N233" s="51">
        <v>0</v>
      </c>
      <c r="O233" s="51">
        <v>0</v>
      </c>
      <c r="P233" s="51">
        <v>0</v>
      </c>
      <c r="Q233" s="51"/>
    </row>
    <row r="234" spans="1:17">
      <c r="D234" s="155">
        <v>11</v>
      </c>
      <c r="E234" s="135" t="s">
        <v>58</v>
      </c>
      <c r="F234" s="51">
        <v>1287.7</v>
      </c>
      <c r="G234" s="51">
        <v>0</v>
      </c>
      <c r="H234" s="51">
        <v>0</v>
      </c>
      <c r="I234" s="51">
        <v>0</v>
      </c>
      <c r="J234" s="51">
        <v>0</v>
      </c>
      <c r="K234" s="51">
        <v>0</v>
      </c>
      <c r="L234" s="51">
        <v>0</v>
      </c>
      <c r="M234" s="51">
        <v>0</v>
      </c>
      <c r="N234" s="51">
        <v>0</v>
      </c>
      <c r="O234" s="51">
        <v>0</v>
      </c>
      <c r="P234" s="51">
        <v>0</v>
      </c>
      <c r="Q234" s="51"/>
    </row>
    <row r="235" spans="1:17">
      <c r="D235" s="155">
        <v>12</v>
      </c>
      <c r="E235" s="135" t="s">
        <v>59</v>
      </c>
      <c r="F235" s="51">
        <v>0</v>
      </c>
      <c r="G235" s="51">
        <v>0</v>
      </c>
      <c r="H235" s="51">
        <v>0</v>
      </c>
      <c r="I235" s="51">
        <v>0</v>
      </c>
      <c r="J235" s="51">
        <v>0</v>
      </c>
      <c r="K235" s="51">
        <v>0</v>
      </c>
      <c r="L235" s="51">
        <v>0</v>
      </c>
      <c r="M235" s="51">
        <v>0</v>
      </c>
      <c r="N235" s="51">
        <v>0</v>
      </c>
      <c r="O235" s="51">
        <v>0</v>
      </c>
      <c r="P235" s="51">
        <v>0</v>
      </c>
      <c r="Q235" s="51"/>
    </row>
    <row r="236" spans="1:17">
      <c r="D236" s="155">
        <v>13</v>
      </c>
      <c r="E236" s="135" t="s">
        <v>60</v>
      </c>
      <c r="F236" s="51">
        <v>0</v>
      </c>
      <c r="G236" s="51">
        <v>0</v>
      </c>
      <c r="H236" s="51">
        <v>0</v>
      </c>
      <c r="I236" s="51">
        <v>0</v>
      </c>
      <c r="J236" s="51">
        <v>0</v>
      </c>
      <c r="K236" s="51">
        <v>0</v>
      </c>
      <c r="L236" s="51">
        <v>0</v>
      </c>
      <c r="M236" s="51">
        <v>0</v>
      </c>
      <c r="N236" s="51">
        <v>0</v>
      </c>
      <c r="O236" s="51">
        <v>0</v>
      </c>
      <c r="P236" s="51">
        <v>0</v>
      </c>
      <c r="Q236" s="51"/>
    </row>
    <row r="237" spans="1:17">
      <c r="D237" s="155">
        <v>14</v>
      </c>
      <c r="E237" s="135" t="s">
        <v>61</v>
      </c>
      <c r="F237" s="51">
        <v>0</v>
      </c>
      <c r="G237" s="51">
        <v>0</v>
      </c>
      <c r="H237" s="51">
        <v>20622.5</v>
      </c>
      <c r="I237" s="51">
        <v>0</v>
      </c>
      <c r="J237" s="51">
        <v>0</v>
      </c>
      <c r="K237" s="51">
        <v>0</v>
      </c>
      <c r="L237" s="51">
        <v>0</v>
      </c>
      <c r="M237" s="51">
        <v>0</v>
      </c>
      <c r="N237" s="51">
        <v>0</v>
      </c>
      <c r="O237" s="51">
        <v>0</v>
      </c>
      <c r="P237" s="51">
        <v>0</v>
      </c>
      <c r="Q237" s="51"/>
    </row>
    <row r="238" spans="1:17">
      <c r="D238" s="155">
        <v>15</v>
      </c>
      <c r="E238" s="135" t="s">
        <v>62</v>
      </c>
      <c r="F238" s="51">
        <v>0</v>
      </c>
      <c r="G238" s="51">
        <v>0</v>
      </c>
      <c r="H238" s="51">
        <v>0</v>
      </c>
      <c r="I238" s="51">
        <v>0</v>
      </c>
      <c r="J238" s="51">
        <v>0</v>
      </c>
      <c r="K238" s="51">
        <v>0</v>
      </c>
      <c r="L238" s="51">
        <v>0</v>
      </c>
      <c r="M238" s="51">
        <v>0</v>
      </c>
      <c r="N238" s="51">
        <v>0</v>
      </c>
      <c r="O238" s="51">
        <v>0</v>
      </c>
      <c r="P238" s="51">
        <v>0</v>
      </c>
      <c r="Q238" s="51"/>
    </row>
    <row r="239" spans="1:17" ht="15.75">
      <c r="A239" s="114"/>
      <c r="B239" s="114"/>
      <c r="D239" s="155">
        <v>16</v>
      </c>
      <c r="E239" s="135" t="s">
        <v>63</v>
      </c>
      <c r="F239" s="51">
        <v>0</v>
      </c>
      <c r="G239" s="51">
        <v>0</v>
      </c>
      <c r="H239" s="51">
        <v>0</v>
      </c>
      <c r="I239" s="51">
        <v>0</v>
      </c>
      <c r="J239" s="51">
        <v>0</v>
      </c>
      <c r="K239" s="51">
        <v>0</v>
      </c>
      <c r="L239" s="51">
        <v>0</v>
      </c>
      <c r="M239" s="51">
        <v>0</v>
      </c>
      <c r="N239" s="51">
        <v>0</v>
      </c>
      <c r="O239" s="51">
        <v>0</v>
      </c>
      <c r="P239" s="51">
        <v>0</v>
      </c>
      <c r="Q239" s="51"/>
    </row>
    <row r="240" spans="1:17">
      <c r="D240" s="155">
        <v>17</v>
      </c>
      <c r="E240" s="135" t="s">
        <v>64</v>
      </c>
      <c r="F240" s="51">
        <v>0</v>
      </c>
      <c r="G240" s="51">
        <v>0</v>
      </c>
      <c r="H240" s="51">
        <v>0</v>
      </c>
      <c r="I240" s="51">
        <v>0</v>
      </c>
      <c r="J240" s="51">
        <v>0</v>
      </c>
      <c r="K240" s="51">
        <v>0</v>
      </c>
      <c r="L240" s="51">
        <v>0</v>
      </c>
      <c r="M240" s="51">
        <v>0</v>
      </c>
      <c r="N240" s="51">
        <v>0</v>
      </c>
      <c r="O240" s="51">
        <v>0</v>
      </c>
      <c r="P240" s="51">
        <v>0</v>
      </c>
      <c r="Q240" s="51"/>
    </row>
    <row r="241" spans="2:22">
      <c r="D241" s="155">
        <v>18</v>
      </c>
      <c r="E241" s="135" t="s">
        <v>65</v>
      </c>
      <c r="F241" s="51">
        <v>0</v>
      </c>
      <c r="G241" s="51">
        <v>0</v>
      </c>
      <c r="H241" s="51">
        <v>0</v>
      </c>
      <c r="I241" s="51">
        <v>0</v>
      </c>
      <c r="J241" s="51">
        <v>0</v>
      </c>
      <c r="K241" s="51">
        <v>0</v>
      </c>
      <c r="L241" s="51">
        <v>0</v>
      </c>
      <c r="M241" s="51">
        <v>0</v>
      </c>
      <c r="N241" s="51">
        <v>0</v>
      </c>
      <c r="O241" s="51">
        <v>0</v>
      </c>
      <c r="P241" s="51">
        <v>0</v>
      </c>
      <c r="Q241" s="51"/>
    </row>
    <row r="242" spans="2:22">
      <c r="D242" s="155">
        <v>19</v>
      </c>
      <c r="E242" s="135" t="s">
        <v>66</v>
      </c>
      <c r="F242" s="51">
        <v>0</v>
      </c>
      <c r="G242" s="51">
        <v>0</v>
      </c>
      <c r="H242" s="51">
        <v>0</v>
      </c>
      <c r="I242" s="51">
        <v>0</v>
      </c>
      <c r="J242" s="51">
        <v>0</v>
      </c>
      <c r="K242" s="51">
        <v>0</v>
      </c>
      <c r="L242" s="51">
        <v>0</v>
      </c>
      <c r="M242" s="51">
        <v>0</v>
      </c>
      <c r="N242" s="51">
        <v>0</v>
      </c>
      <c r="O242" s="51">
        <v>0</v>
      </c>
      <c r="P242" s="51">
        <v>0</v>
      </c>
      <c r="Q242" s="51"/>
    </row>
    <row r="243" spans="2:22">
      <c r="D243" s="155">
        <v>20</v>
      </c>
      <c r="E243" s="135" t="s">
        <v>67</v>
      </c>
      <c r="F243" s="51">
        <v>690.6</v>
      </c>
      <c r="G243" s="51">
        <v>660.1</v>
      </c>
      <c r="H243" s="51">
        <v>7.4</v>
      </c>
      <c r="I243" s="51">
        <v>0</v>
      </c>
      <c r="J243" s="51">
        <v>0</v>
      </c>
      <c r="K243" s="51">
        <v>0</v>
      </c>
      <c r="L243" s="51">
        <v>0</v>
      </c>
      <c r="M243" s="51">
        <v>0</v>
      </c>
      <c r="N243" s="51">
        <v>0</v>
      </c>
      <c r="O243" s="51">
        <v>0</v>
      </c>
      <c r="P243" s="51">
        <v>0</v>
      </c>
      <c r="Q243" s="51"/>
    </row>
    <row r="244" spans="2:22">
      <c r="D244" s="155">
        <v>21</v>
      </c>
      <c r="E244" s="135" t="s">
        <v>68</v>
      </c>
      <c r="F244" s="51">
        <v>0</v>
      </c>
      <c r="G244" s="51">
        <v>0</v>
      </c>
      <c r="H244" s="51">
        <v>0</v>
      </c>
      <c r="I244" s="51">
        <v>0</v>
      </c>
      <c r="J244" s="51">
        <v>0</v>
      </c>
      <c r="K244" s="51">
        <v>0</v>
      </c>
      <c r="L244" s="51">
        <v>0</v>
      </c>
      <c r="M244" s="51">
        <v>0</v>
      </c>
      <c r="N244" s="51">
        <v>0</v>
      </c>
      <c r="O244" s="51">
        <v>0</v>
      </c>
      <c r="P244" s="51">
        <v>0</v>
      </c>
      <c r="Q244" s="51"/>
    </row>
    <row r="245" spans="2:22">
      <c r="D245" s="155">
        <v>22</v>
      </c>
      <c r="E245" s="135" t="s">
        <v>69</v>
      </c>
      <c r="F245" s="51">
        <v>0</v>
      </c>
      <c r="G245" s="51">
        <v>0</v>
      </c>
      <c r="H245" s="51">
        <v>0</v>
      </c>
      <c r="I245" s="51">
        <v>0</v>
      </c>
      <c r="J245" s="51">
        <v>0</v>
      </c>
      <c r="K245" s="51">
        <v>0</v>
      </c>
      <c r="L245" s="51">
        <v>0</v>
      </c>
      <c r="M245" s="51">
        <v>0</v>
      </c>
      <c r="N245" s="51">
        <v>0</v>
      </c>
      <c r="O245" s="51">
        <v>0</v>
      </c>
      <c r="P245" s="51">
        <v>0</v>
      </c>
      <c r="Q245" s="51"/>
    </row>
    <row r="246" spans="2:22">
      <c r="D246" s="155">
        <v>23</v>
      </c>
      <c r="E246" s="135" t="s">
        <v>70</v>
      </c>
      <c r="F246" s="51">
        <v>0</v>
      </c>
      <c r="G246" s="51">
        <v>0</v>
      </c>
      <c r="H246" s="51">
        <v>0</v>
      </c>
      <c r="I246" s="51">
        <v>0</v>
      </c>
      <c r="J246" s="51">
        <v>0</v>
      </c>
      <c r="K246" s="51">
        <v>0</v>
      </c>
      <c r="L246" s="51">
        <v>0</v>
      </c>
      <c r="M246" s="51">
        <v>0</v>
      </c>
      <c r="N246" s="51">
        <v>0</v>
      </c>
      <c r="O246" s="51">
        <v>0</v>
      </c>
      <c r="P246" s="51">
        <v>0</v>
      </c>
      <c r="Q246" s="51"/>
    </row>
    <row r="247" spans="2:22">
      <c r="D247" s="155">
        <v>24</v>
      </c>
      <c r="E247" s="135" t="s">
        <v>71</v>
      </c>
      <c r="F247" s="51">
        <v>29097.8</v>
      </c>
      <c r="G247" s="51">
        <v>0</v>
      </c>
      <c r="H247" s="51">
        <v>0</v>
      </c>
      <c r="I247" s="51">
        <v>0</v>
      </c>
      <c r="J247" s="51">
        <v>0</v>
      </c>
      <c r="K247" s="51">
        <v>0</v>
      </c>
      <c r="L247" s="51">
        <v>0</v>
      </c>
      <c r="M247" s="51">
        <v>0</v>
      </c>
      <c r="N247" s="51">
        <v>0</v>
      </c>
      <c r="O247" s="51">
        <v>0</v>
      </c>
      <c r="P247" s="51">
        <v>0</v>
      </c>
      <c r="Q247" s="51"/>
    </row>
    <row r="248" spans="2:22">
      <c r="D248" s="155">
        <v>25</v>
      </c>
      <c r="E248" s="135" t="s">
        <v>72</v>
      </c>
      <c r="F248" s="51">
        <v>0</v>
      </c>
      <c r="G248" s="51">
        <v>0</v>
      </c>
      <c r="H248" s="51">
        <v>0</v>
      </c>
      <c r="I248" s="51">
        <v>0</v>
      </c>
      <c r="J248" s="51">
        <v>0</v>
      </c>
      <c r="K248" s="51">
        <v>0</v>
      </c>
      <c r="L248" s="51">
        <v>0</v>
      </c>
      <c r="M248" s="51">
        <v>0</v>
      </c>
      <c r="N248" s="51">
        <v>0</v>
      </c>
      <c r="O248" s="51">
        <v>0</v>
      </c>
      <c r="P248" s="51">
        <v>0</v>
      </c>
      <c r="Q248" s="51"/>
    </row>
    <row r="249" spans="2:22">
      <c r="D249" s="155">
        <v>26</v>
      </c>
      <c r="E249" s="135" t="s">
        <v>73</v>
      </c>
      <c r="F249" s="51">
        <v>0</v>
      </c>
      <c r="G249" s="51">
        <v>0</v>
      </c>
      <c r="H249" s="51">
        <v>0</v>
      </c>
      <c r="I249" s="51">
        <v>0</v>
      </c>
      <c r="J249" s="51">
        <v>0</v>
      </c>
      <c r="K249" s="51">
        <v>0</v>
      </c>
      <c r="L249" s="51">
        <v>0</v>
      </c>
      <c r="M249" s="51">
        <v>0</v>
      </c>
      <c r="N249" s="51">
        <v>0</v>
      </c>
      <c r="O249" s="51">
        <v>0</v>
      </c>
      <c r="P249" s="51">
        <v>0</v>
      </c>
      <c r="Q249" s="51"/>
    </row>
    <row r="250" spans="2:22" ht="15.75">
      <c r="D250" s="155"/>
      <c r="E250" s="359" t="s">
        <v>74</v>
      </c>
      <c r="F250" s="247">
        <v>36043.800000000003</v>
      </c>
      <c r="G250" s="247">
        <v>660.1</v>
      </c>
      <c r="H250" s="247">
        <v>23133.800000000003</v>
      </c>
      <c r="I250" s="247">
        <v>0</v>
      </c>
      <c r="J250" s="247">
        <v>0</v>
      </c>
      <c r="K250" s="247">
        <v>0</v>
      </c>
      <c r="L250" s="247">
        <v>0</v>
      </c>
      <c r="M250" s="247">
        <v>0</v>
      </c>
      <c r="N250" s="247">
        <v>0</v>
      </c>
      <c r="O250" s="247">
        <v>0</v>
      </c>
      <c r="P250" s="247">
        <v>0</v>
      </c>
      <c r="Q250" s="247"/>
    </row>
    <row r="252" spans="2:22">
      <c r="I252" s="51"/>
      <c r="J252" s="51"/>
      <c r="K252" s="51"/>
      <c r="L252" s="51"/>
      <c r="M252" s="51"/>
      <c r="N252" s="51"/>
      <c r="O252" s="51"/>
      <c r="P252" s="51"/>
      <c r="Q252" s="51"/>
      <c r="R252" s="51"/>
      <c r="S252" s="51"/>
      <c r="T252" s="51"/>
      <c r="U252" s="51"/>
      <c r="V252" s="51"/>
    </row>
    <row r="254" spans="2:22" ht="15.75">
      <c r="F254" s="312">
        <v>2010</v>
      </c>
      <c r="G254" s="312">
        <v>2011</v>
      </c>
      <c r="H254" s="312">
        <v>2012</v>
      </c>
      <c r="I254" s="312">
        <v>2013</v>
      </c>
      <c r="J254" s="312">
        <v>2014</v>
      </c>
      <c r="K254" s="312">
        <v>2015</v>
      </c>
      <c r="L254" s="312">
        <v>2016</v>
      </c>
      <c r="M254" s="312">
        <v>2017</v>
      </c>
      <c r="N254" s="312">
        <v>2018</v>
      </c>
      <c r="O254" s="312">
        <v>2019</v>
      </c>
      <c r="P254" s="312">
        <v>2020</v>
      </c>
    </row>
    <row r="255" spans="2:22">
      <c r="E255" s="2" t="s">
        <v>253</v>
      </c>
      <c r="F255" s="69">
        <v>1658820.4999999998</v>
      </c>
      <c r="G255" s="69">
        <v>1653168.6</v>
      </c>
      <c r="H255" s="69">
        <v>1745641.3999999997</v>
      </c>
      <c r="I255" s="69">
        <v>1924555.4</v>
      </c>
      <c r="J255" s="69">
        <v>1778607.8280085688</v>
      </c>
      <c r="K255" s="69">
        <v>1771934.8071338162</v>
      </c>
      <c r="L255" s="69">
        <v>1744621.8429439319</v>
      </c>
      <c r="M255" s="69">
        <v>1751511.4125558406</v>
      </c>
      <c r="N255" s="69">
        <v>1745105.9882197583</v>
      </c>
      <c r="O255" s="69">
        <v>1766199.4197775696</v>
      </c>
      <c r="P255" s="69">
        <v>1727483.757100231</v>
      </c>
    </row>
    <row r="256" spans="2:22">
      <c r="B256" s="52">
        <v>0</v>
      </c>
      <c r="E256" s="2" t="s">
        <v>98</v>
      </c>
      <c r="F256" s="69">
        <v>0</v>
      </c>
      <c r="G256" s="69">
        <v>0</v>
      </c>
      <c r="H256" s="69">
        <v>0</v>
      </c>
      <c r="I256" s="69">
        <v>0</v>
      </c>
      <c r="J256" s="69">
        <v>0</v>
      </c>
      <c r="K256" s="69">
        <v>0</v>
      </c>
      <c r="L256" s="69">
        <v>0</v>
      </c>
      <c r="M256" s="69">
        <v>0</v>
      </c>
      <c r="N256" s="69">
        <v>0</v>
      </c>
      <c r="O256" s="69">
        <v>0</v>
      </c>
      <c r="P256" s="69">
        <v>0</v>
      </c>
    </row>
    <row r="260" spans="5:16" ht="15.75">
      <c r="E260" s="54" t="s">
        <v>295</v>
      </c>
    </row>
    <row r="261" spans="5:16" ht="15.75">
      <c r="E261" s="358" t="s">
        <v>102</v>
      </c>
      <c r="F261" s="312">
        <v>2010</v>
      </c>
      <c r="G261" s="312">
        <v>2011</v>
      </c>
      <c r="H261" s="312">
        <v>2012</v>
      </c>
      <c r="I261" s="312">
        <v>2013</v>
      </c>
      <c r="J261" s="312">
        <v>2014</v>
      </c>
      <c r="K261" s="312">
        <v>2015</v>
      </c>
      <c r="L261" s="312">
        <v>2016</v>
      </c>
      <c r="M261" s="312">
        <v>2017</v>
      </c>
      <c r="N261" s="312">
        <v>2018</v>
      </c>
      <c r="O261" s="312">
        <v>2019</v>
      </c>
      <c r="P261" s="312">
        <v>2020</v>
      </c>
    </row>
    <row r="262" spans="5:16">
      <c r="E262" s="135" t="s">
        <v>48</v>
      </c>
      <c r="F262" s="51">
        <v>22821.199999999997</v>
      </c>
      <c r="G262" s="51">
        <v>29202.799999999999</v>
      </c>
      <c r="H262" s="51">
        <v>19943.099999999999</v>
      </c>
      <c r="I262" s="51">
        <v>20970.7</v>
      </c>
      <c r="J262" s="51">
        <v>19510.22294047747</v>
      </c>
      <c r="K262" s="51">
        <v>17359.091293891302</v>
      </c>
      <c r="L262" s="51">
        <v>17375.479736712492</v>
      </c>
      <c r="M262" s="51">
        <v>17593.128482843953</v>
      </c>
      <c r="N262" s="51">
        <v>17805.655113043133</v>
      </c>
      <c r="O262" s="51">
        <v>18193.271187589897</v>
      </c>
      <c r="P262" s="51">
        <v>18733.607308339291</v>
      </c>
    </row>
    <row r="263" spans="5:16">
      <c r="E263" s="135" t="s">
        <v>49</v>
      </c>
      <c r="F263" s="51">
        <v>10184.1</v>
      </c>
      <c r="G263" s="51">
        <v>10247.300000000001</v>
      </c>
      <c r="H263" s="51">
        <v>11030.099999999999</v>
      </c>
      <c r="I263" s="51">
        <v>11270</v>
      </c>
      <c r="J263" s="51">
        <v>10650.07430586665</v>
      </c>
      <c r="K263" s="51">
        <v>10096.713108970091</v>
      </c>
      <c r="L263" s="51">
        <v>9840.866120178458</v>
      </c>
      <c r="M263" s="51">
        <v>9872.9091548454708</v>
      </c>
      <c r="N263" s="51">
        <v>9899.7482676489799</v>
      </c>
      <c r="O263" s="51">
        <v>10007.781655643159</v>
      </c>
      <c r="P263" s="51">
        <v>10176.698987158788</v>
      </c>
    </row>
    <row r="264" spans="5:16">
      <c r="E264" s="135" t="s">
        <v>50</v>
      </c>
      <c r="F264" s="51">
        <v>9813.6</v>
      </c>
      <c r="G264" s="51">
        <v>18121</v>
      </c>
      <c r="H264" s="51">
        <v>14679.1</v>
      </c>
      <c r="I264" s="51">
        <v>14055.7</v>
      </c>
      <c r="J264" s="51">
        <v>10789.621369619781</v>
      </c>
      <c r="K264" s="51">
        <v>10376.767953944129</v>
      </c>
      <c r="L264" s="51">
        <v>10055.79599859167</v>
      </c>
      <c r="M264" s="51">
        <v>9818.0665032370598</v>
      </c>
      <c r="N264" s="51">
        <v>9488.5917515513993</v>
      </c>
      <c r="O264" s="51">
        <v>8731.9421970022813</v>
      </c>
      <c r="P264" s="51">
        <v>7964.9093561858299</v>
      </c>
    </row>
    <row r="265" spans="5:16">
      <c r="E265" s="135" t="s">
        <v>51</v>
      </c>
      <c r="F265" s="51">
        <v>96364.7</v>
      </c>
      <c r="G265" s="51">
        <v>131128.1</v>
      </c>
      <c r="H265" s="51">
        <v>106314.6</v>
      </c>
      <c r="I265" s="51">
        <v>110813.4</v>
      </c>
      <c r="J265" s="51">
        <v>104309.97302162275</v>
      </c>
      <c r="K265" s="51">
        <v>111967.42648026692</v>
      </c>
      <c r="L265" s="51">
        <v>107700.3589154323</v>
      </c>
      <c r="M265" s="51">
        <v>104133.40693121172</v>
      </c>
      <c r="N265" s="51">
        <v>100163.28667326295</v>
      </c>
      <c r="O265" s="51">
        <v>96745.083227823096</v>
      </c>
      <c r="P265" s="51">
        <v>95606.29609035686</v>
      </c>
    </row>
    <row r="266" spans="5:16">
      <c r="E266" s="135" t="s">
        <v>52</v>
      </c>
      <c r="F266" s="51">
        <v>62678.5</v>
      </c>
      <c r="G266" s="51">
        <v>67083.600000000006</v>
      </c>
      <c r="H266" s="51">
        <v>38218.9</v>
      </c>
      <c r="I266" s="51">
        <v>36052.899999999994</v>
      </c>
      <c r="J266" s="51">
        <v>62018.340563593731</v>
      </c>
      <c r="K266" s="51">
        <v>61526.935787231414</v>
      </c>
      <c r="L266" s="51">
        <v>63790.288788184153</v>
      </c>
      <c r="M266" s="51">
        <v>66584.63366492145</v>
      </c>
      <c r="N266" s="51">
        <v>48764.803881458574</v>
      </c>
      <c r="O266" s="51">
        <v>51752.50513964003</v>
      </c>
      <c r="P266" s="51">
        <v>50033.00435440243</v>
      </c>
    </row>
    <row r="267" spans="5:16">
      <c r="E267" s="135" t="s">
        <v>53</v>
      </c>
      <c r="F267" s="51">
        <v>1999.4</v>
      </c>
      <c r="G267" s="51">
        <v>1596.2000000000003</v>
      </c>
      <c r="H267" s="51">
        <v>1596.6000000000001</v>
      </c>
      <c r="I267" s="51">
        <v>1097.7999999999997</v>
      </c>
      <c r="J267" s="51">
        <v>2462.63951138839</v>
      </c>
      <c r="K267" s="51">
        <v>2481.0226023764103</v>
      </c>
      <c r="L267" s="51">
        <v>2601.3309645503396</v>
      </c>
      <c r="M267" s="51">
        <v>2748.15490518663</v>
      </c>
      <c r="N267" s="51">
        <v>2896.9443820357701</v>
      </c>
      <c r="O267" s="51">
        <v>3075.0998816965302</v>
      </c>
      <c r="P267" s="51">
        <v>3282.5536216708001</v>
      </c>
    </row>
    <row r="268" spans="5:16">
      <c r="E268" s="135" t="s">
        <v>54</v>
      </c>
      <c r="F268" s="51">
        <v>89318.6</v>
      </c>
      <c r="G268" s="51">
        <v>89624.4</v>
      </c>
      <c r="H268" s="51">
        <v>93188.9</v>
      </c>
      <c r="I268" s="51">
        <v>109169.9</v>
      </c>
      <c r="J268" s="51">
        <v>133339.61451659753</v>
      </c>
      <c r="K268" s="51">
        <v>132647.86684879399</v>
      </c>
      <c r="L268" s="51">
        <v>138045.2245215638</v>
      </c>
      <c r="M268" s="51">
        <v>141718.1216900312</v>
      </c>
      <c r="N268" s="51">
        <v>147556.19226283117</v>
      </c>
      <c r="O268" s="51">
        <v>155223.22591203131</v>
      </c>
      <c r="P268" s="51">
        <v>158816.06750755786</v>
      </c>
    </row>
    <row r="269" spans="5:16">
      <c r="E269" s="135" t="s">
        <v>55</v>
      </c>
      <c r="F269" s="51">
        <v>9010.9</v>
      </c>
      <c r="G269" s="51">
        <v>8444.1</v>
      </c>
      <c r="H269" s="51">
        <v>7826.5000000000009</v>
      </c>
      <c r="I269" s="51">
        <v>8331.2999999999993</v>
      </c>
      <c r="J269" s="51">
        <v>7430.8207511476403</v>
      </c>
      <c r="K269" s="51">
        <v>7450.9201677866413</v>
      </c>
      <c r="L269" s="51">
        <v>7723.1902704596796</v>
      </c>
      <c r="M269" s="51">
        <v>7723.8941632418009</v>
      </c>
      <c r="N269" s="51">
        <v>7717.8136719761087</v>
      </c>
      <c r="O269" s="51">
        <v>7773.8318605965615</v>
      </c>
      <c r="P269" s="51">
        <v>7876.0242024617601</v>
      </c>
    </row>
    <row r="270" spans="5:16">
      <c r="E270" s="135" t="s">
        <v>56</v>
      </c>
      <c r="F270" s="51">
        <v>9655.1</v>
      </c>
      <c r="G270" s="51">
        <v>10345</v>
      </c>
      <c r="H270" s="51">
        <v>9743.8000000000011</v>
      </c>
      <c r="I270" s="51">
        <v>8069.7999999999993</v>
      </c>
      <c r="J270" s="51">
        <v>7332.2841871026403</v>
      </c>
      <c r="K270" s="51">
        <v>6363.4398893187899</v>
      </c>
      <c r="L270" s="51">
        <v>6454.8616859124395</v>
      </c>
      <c r="M270" s="51">
        <v>6606.1255389947701</v>
      </c>
      <c r="N270" s="51">
        <v>6754.975390451179</v>
      </c>
      <c r="O270" s="51">
        <v>6963.8011406609094</v>
      </c>
      <c r="P270" s="51">
        <v>7225.3482186741403</v>
      </c>
    </row>
    <row r="271" spans="5:16">
      <c r="E271" s="135" t="s">
        <v>57</v>
      </c>
      <c r="F271" s="51">
        <v>15884.5</v>
      </c>
      <c r="G271" s="51">
        <v>17620.900000000001</v>
      </c>
      <c r="H271" s="51">
        <v>17702.499999999996</v>
      </c>
      <c r="I271" s="51">
        <v>18979.7</v>
      </c>
      <c r="J271" s="51">
        <v>15418.070223533128</v>
      </c>
      <c r="K271" s="51">
        <v>14928.363277769491</v>
      </c>
      <c r="L271" s="51">
        <v>14812.293540984409</v>
      </c>
      <c r="M271" s="51">
        <v>14182.452129235762</v>
      </c>
      <c r="N271" s="51">
        <v>13478.7249540752</v>
      </c>
      <c r="O271" s="51">
        <v>13069.521003461779</v>
      </c>
      <c r="P271" s="51">
        <v>12704.5260406258</v>
      </c>
    </row>
    <row r="272" spans="5:16">
      <c r="E272" s="135" t="s">
        <v>58</v>
      </c>
      <c r="F272" s="51">
        <v>61092.19999999999</v>
      </c>
      <c r="G272" s="51">
        <v>75539.400000000009</v>
      </c>
      <c r="H272" s="51">
        <v>56826.799999999996</v>
      </c>
      <c r="I272" s="51">
        <v>65866</v>
      </c>
      <c r="J272" s="51">
        <v>77822.407218614986</v>
      </c>
      <c r="K272" s="51">
        <v>91508.341320529129</v>
      </c>
      <c r="L272" s="51">
        <v>95195.506450076471</v>
      </c>
      <c r="M272" s="51">
        <v>99567.487332313118</v>
      </c>
      <c r="N272" s="51">
        <v>104062.08313594315</v>
      </c>
      <c r="O272" s="51">
        <v>104221.36724914332</v>
      </c>
      <c r="P272" s="51">
        <v>102580.88549728198</v>
      </c>
    </row>
    <row r="273" spans="5:16">
      <c r="E273" s="135" t="s">
        <v>59</v>
      </c>
      <c r="F273" s="51">
        <v>20397</v>
      </c>
      <c r="G273" s="51">
        <v>20064.899999999998</v>
      </c>
      <c r="H273" s="51">
        <v>20663.599999999999</v>
      </c>
      <c r="I273" s="51">
        <v>23852.2</v>
      </c>
      <c r="J273" s="51">
        <v>21567.378104638799</v>
      </c>
      <c r="K273" s="51">
        <v>21203.307992862468</v>
      </c>
      <c r="L273" s="51">
        <v>21724.779986864341</v>
      </c>
      <c r="M273" s="51">
        <v>20847.110206567311</v>
      </c>
      <c r="N273" s="51">
        <v>19416.534301334348</v>
      </c>
      <c r="O273" s="51">
        <v>18074.075889182219</v>
      </c>
      <c r="P273" s="51">
        <v>16738.797064978149</v>
      </c>
    </row>
    <row r="274" spans="5:16">
      <c r="E274" s="135" t="s">
        <v>60</v>
      </c>
      <c r="F274" s="51">
        <v>26979.9</v>
      </c>
      <c r="G274" s="51">
        <v>43310.200000000004</v>
      </c>
      <c r="H274" s="51">
        <v>30341.400000000005</v>
      </c>
      <c r="I274" s="51">
        <v>38000</v>
      </c>
      <c r="J274" s="51">
        <v>29382.692133918346</v>
      </c>
      <c r="K274" s="51">
        <v>28066.881243946751</v>
      </c>
      <c r="L274" s="51">
        <v>28448.354728760849</v>
      </c>
      <c r="M274" s="51">
        <v>29429.443432307402</v>
      </c>
      <c r="N274" s="51">
        <v>30450.513311865489</v>
      </c>
      <c r="O274" s="51">
        <v>31785.127888512412</v>
      </c>
      <c r="P274" s="51">
        <v>33359.078810927385</v>
      </c>
    </row>
    <row r="275" spans="5:16">
      <c r="E275" s="135" t="s">
        <v>61</v>
      </c>
      <c r="F275" s="51">
        <v>205729.29999999996</v>
      </c>
      <c r="G275" s="51">
        <v>119908.2</v>
      </c>
      <c r="H275" s="51">
        <v>325961.40000000002</v>
      </c>
      <c r="I275" s="51">
        <v>412313.5</v>
      </c>
      <c r="J275" s="51">
        <v>254919.24201146435</v>
      </c>
      <c r="K275" s="51">
        <v>260630.7283720437</v>
      </c>
      <c r="L275" s="51">
        <v>263099.96675752418</v>
      </c>
      <c r="M275" s="51">
        <v>264518.47710399824</v>
      </c>
      <c r="N275" s="51">
        <v>264962.12331295287</v>
      </c>
      <c r="O275" s="51">
        <v>268562.53280870005</v>
      </c>
      <c r="P275" s="51">
        <v>220167.76843764109</v>
      </c>
    </row>
    <row r="276" spans="5:16">
      <c r="E276" s="135" t="s">
        <v>62</v>
      </c>
      <c r="F276" s="51">
        <v>208155.3</v>
      </c>
      <c r="G276" s="51">
        <v>262360.70000000007</v>
      </c>
      <c r="H276" s="51">
        <v>206736.89999999997</v>
      </c>
      <c r="I276" s="51">
        <v>205289.7</v>
      </c>
      <c r="J276" s="51">
        <v>204302.84691931127</v>
      </c>
      <c r="K276" s="51">
        <v>179332.07684762863</v>
      </c>
      <c r="L276" s="51">
        <v>177606.36470007466</v>
      </c>
      <c r="M276" s="51">
        <v>170041.66108381323</v>
      </c>
      <c r="N276" s="51">
        <v>172859.47359533582</v>
      </c>
      <c r="O276" s="51">
        <v>177328.61395893362</v>
      </c>
      <c r="P276" s="51">
        <v>182866.60895018413</v>
      </c>
    </row>
    <row r="277" spans="5:16">
      <c r="E277" s="135" t="s">
        <v>63</v>
      </c>
      <c r="F277" s="51">
        <v>19670.300000000003</v>
      </c>
      <c r="G277" s="51">
        <v>17675.600000000002</v>
      </c>
      <c r="H277" s="51">
        <v>18119.7</v>
      </c>
      <c r="I277" s="51">
        <v>19624.7</v>
      </c>
      <c r="J277" s="51">
        <v>21319.512079984801</v>
      </c>
      <c r="K277" s="51">
        <v>20856.313102834229</v>
      </c>
      <c r="L277" s="51">
        <v>21218.367179204713</v>
      </c>
      <c r="M277" s="51">
        <v>21739.588172340977</v>
      </c>
      <c r="N277" s="51">
        <v>22261.317069358662</v>
      </c>
      <c r="O277" s="51">
        <v>22990.664122241629</v>
      </c>
      <c r="P277" s="51">
        <v>23876.694563533827</v>
      </c>
    </row>
    <row r="278" spans="5:16">
      <c r="E278" s="135" t="s">
        <v>64</v>
      </c>
      <c r="F278" s="51">
        <v>446574.80000000005</v>
      </c>
      <c r="G278" s="51">
        <v>406034</v>
      </c>
      <c r="H278" s="51">
        <v>454568.00000000006</v>
      </c>
      <c r="I278" s="51">
        <v>492648.50000000017</v>
      </c>
      <c r="J278" s="51">
        <v>488373.60830697161</v>
      </c>
      <c r="K278" s="51">
        <v>485858.85684777901</v>
      </c>
      <c r="L278" s="51">
        <v>449633.21242150659</v>
      </c>
      <c r="M278" s="51">
        <v>452553.52642247244</v>
      </c>
      <c r="N278" s="51">
        <v>453542.92615714483</v>
      </c>
      <c r="O278" s="51">
        <v>454883.16856427951</v>
      </c>
      <c r="P278" s="51">
        <v>455123.12048774672</v>
      </c>
    </row>
    <row r="279" spans="5:16">
      <c r="E279" s="135" t="s">
        <v>65</v>
      </c>
      <c r="F279" s="51">
        <v>50.899999999999991</v>
      </c>
      <c r="G279" s="51">
        <v>17.700000000000003</v>
      </c>
      <c r="H279" s="51">
        <v>105.30000000000001</v>
      </c>
      <c r="I279" s="51">
        <v>74</v>
      </c>
      <c r="J279" s="51">
        <v>40.29874148599</v>
      </c>
      <c r="K279" s="51">
        <v>15.481502292809999</v>
      </c>
      <c r="L279" s="51">
        <v>3.8094430124400005</v>
      </c>
      <c r="M279" s="51">
        <v>0.36241064989999994</v>
      </c>
      <c r="N279" s="51">
        <v>0</v>
      </c>
      <c r="O279" s="51">
        <v>0</v>
      </c>
      <c r="P279" s="51">
        <v>0</v>
      </c>
    </row>
    <row r="280" spans="5:16">
      <c r="E280" s="135" t="s">
        <v>66</v>
      </c>
      <c r="F280" s="51">
        <v>587.20000000000005</v>
      </c>
      <c r="G280" s="51">
        <v>308.60000000000002</v>
      </c>
      <c r="H280" s="51">
        <v>837.2</v>
      </c>
      <c r="I280" s="51">
        <v>1050.5</v>
      </c>
      <c r="J280" s="51">
        <v>1020.1451847657798</v>
      </c>
      <c r="K280" s="51">
        <v>979.34362046934996</v>
      </c>
      <c r="L280" s="51">
        <v>970.60947091164996</v>
      </c>
      <c r="M280" s="51">
        <v>960.36696374451014</v>
      </c>
      <c r="N280" s="51">
        <v>952.29916369681996</v>
      </c>
      <c r="O280" s="51">
        <v>956.06419438371995</v>
      </c>
      <c r="P280" s="51">
        <v>959.76485734031996</v>
      </c>
    </row>
    <row r="281" spans="5:16">
      <c r="E281" s="135" t="s">
        <v>67</v>
      </c>
      <c r="F281" s="51">
        <v>12819.300000000001</v>
      </c>
      <c r="G281" s="51">
        <v>16469.5</v>
      </c>
      <c r="H281" s="51">
        <v>12136.099999999999</v>
      </c>
      <c r="I281" s="51">
        <v>12615.2</v>
      </c>
      <c r="J281" s="51">
        <v>9692.9918864925494</v>
      </c>
      <c r="K281" s="51">
        <v>8330.2147330604203</v>
      </c>
      <c r="L281" s="51">
        <v>8450.1893167582202</v>
      </c>
      <c r="M281" s="51">
        <v>8636.2771188813404</v>
      </c>
      <c r="N281" s="51">
        <v>8822.5362985495085</v>
      </c>
      <c r="O281" s="51">
        <v>9091.1768486928013</v>
      </c>
      <c r="P281" s="51">
        <v>9422.4284902736108</v>
      </c>
    </row>
    <row r="282" spans="5:16">
      <c r="E282" s="135" t="s">
        <v>68</v>
      </c>
      <c r="F282" s="51">
        <v>9798.8000000000011</v>
      </c>
      <c r="G282" s="51">
        <v>6380.4</v>
      </c>
      <c r="H282" s="51">
        <v>6542.1000000000013</v>
      </c>
      <c r="I282" s="51">
        <v>5880</v>
      </c>
      <c r="J282" s="51">
        <v>3793.5413515799496</v>
      </c>
      <c r="K282" s="51">
        <v>3680.3600962267205</v>
      </c>
      <c r="L282" s="51">
        <v>3612.7665885134802</v>
      </c>
      <c r="M282" s="51">
        <v>3577.0875350072201</v>
      </c>
      <c r="N282" s="51">
        <v>3529.5860847048898</v>
      </c>
      <c r="O282" s="51">
        <v>3506.8278450181097</v>
      </c>
      <c r="P282" s="51">
        <v>3501.9535616403605</v>
      </c>
    </row>
    <row r="283" spans="5:16">
      <c r="E283" s="135" t="s">
        <v>69</v>
      </c>
      <c r="F283" s="51">
        <v>61799.200000000004</v>
      </c>
      <c r="G283" s="51">
        <v>65283.3</v>
      </c>
      <c r="H283" s="51">
        <v>63542.8</v>
      </c>
      <c r="I283" s="51">
        <v>72641.5</v>
      </c>
      <c r="J283" s="51">
        <v>61137.707714889708</v>
      </c>
      <c r="K283" s="51">
        <v>60678.390175698005</v>
      </c>
      <c r="L283" s="51">
        <v>62501.367022135404</v>
      </c>
      <c r="M283" s="51">
        <v>64024.686907926836</v>
      </c>
      <c r="N283" s="51">
        <v>64342.115985556935</v>
      </c>
      <c r="O283" s="51">
        <v>65135.010764331775</v>
      </c>
      <c r="P283" s="51">
        <v>66252.770152424186</v>
      </c>
    </row>
    <row r="284" spans="5:16">
      <c r="E284" s="135" t="s">
        <v>70</v>
      </c>
      <c r="F284" s="51">
        <v>16547.5</v>
      </c>
      <c r="G284" s="51">
        <v>16775.400000000001</v>
      </c>
      <c r="H284" s="51">
        <v>16506.400000000001</v>
      </c>
      <c r="I284" s="51">
        <v>16646.8</v>
      </c>
      <c r="J284" s="51">
        <v>14192.144765376181</v>
      </c>
      <c r="K284" s="51">
        <v>13427.55033800347</v>
      </c>
      <c r="L284" s="51">
        <v>13097.796792097921</v>
      </c>
      <c r="M284" s="51">
        <v>13231.212796280459</v>
      </c>
      <c r="N284" s="51">
        <v>13450.96131678993</v>
      </c>
      <c r="O284" s="51">
        <v>13893.766654468689</v>
      </c>
      <c r="P284" s="51">
        <v>14438.35595631525</v>
      </c>
    </row>
    <row r="285" spans="5:16">
      <c r="E285" s="135" t="s">
        <v>71</v>
      </c>
      <c r="F285" s="51">
        <v>45609.399999999994</v>
      </c>
      <c r="G285" s="51">
        <v>35275.800000000003</v>
      </c>
      <c r="H285" s="51">
        <v>15535.7</v>
      </c>
      <c r="I285" s="51">
        <v>23718.2</v>
      </c>
      <c r="J285" s="51">
        <v>24365.35559871306</v>
      </c>
      <c r="K285" s="51">
        <v>30965.972955308192</v>
      </c>
      <c r="L285" s="51">
        <v>29996.396534090978</v>
      </c>
      <c r="M285" s="51">
        <v>29043.254698815195</v>
      </c>
      <c r="N285" s="51">
        <v>28088.712687017669</v>
      </c>
      <c r="O285" s="51">
        <v>27373.44147364578</v>
      </c>
      <c r="P285" s="51">
        <v>26685.837463944867</v>
      </c>
    </row>
    <row r="286" spans="5:16">
      <c r="E286" s="135" t="s">
        <v>72</v>
      </c>
      <c r="F286" s="51">
        <v>120257.1</v>
      </c>
      <c r="G286" s="51">
        <v>111866.70000000001</v>
      </c>
      <c r="H286" s="51">
        <v>117325.59999999999</v>
      </c>
      <c r="I286" s="51">
        <v>119504.29999999999</v>
      </c>
      <c r="J286" s="51">
        <v>119456.46698834549</v>
      </c>
      <c r="K286" s="51">
        <v>115953.15135162279</v>
      </c>
      <c r="L286" s="51">
        <v>117039.78827180355</v>
      </c>
      <c r="M286" s="51">
        <v>120045.73972066508</v>
      </c>
      <c r="N286" s="51">
        <v>123037.69986265739</v>
      </c>
      <c r="O286" s="51">
        <v>127159.21678228478</v>
      </c>
      <c r="P286" s="51">
        <v>130347.67542596512</v>
      </c>
    </row>
    <row r="287" spans="5:16">
      <c r="E287" s="135" t="s">
        <v>73</v>
      </c>
      <c r="F287" s="51">
        <v>75021.7</v>
      </c>
      <c r="G287" s="51">
        <v>72484.799999999988</v>
      </c>
      <c r="H287" s="51">
        <v>79648.3</v>
      </c>
      <c r="I287" s="51">
        <v>76019.100000000006</v>
      </c>
      <c r="J287" s="51">
        <v>73959.827611066372</v>
      </c>
      <c r="K287" s="51">
        <v>75249.289223161322</v>
      </c>
      <c r="L287" s="51">
        <v>73622.876738026607</v>
      </c>
      <c r="M287" s="51">
        <v>72314.237486307364</v>
      </c>
      <c r="N287" s="51">
        <v>70800.369588515663</v>
      </c>
      <c r="O287" s="51">
        <v>69702.301527605508</v>
      </c>
      <c r="P287" s="51">
        <v>68742.981692600122</v>
      </c>
    </row>
    <row r="288" spans="5:16" ht="15.75">
      <c r="E288" s="359" t="s">
        <v>74</v>
      </c>
      <c r="F288" s="247">
        <v>1658820.5</v>
      </c>
      <c r="G288" s="247">
        <v>1653168.6</v>
      </c>
      <c r="H288" s="247">
        <v>1745641.4000000001</v>
      </c>
      <c r="I288" s="247">
        <v>1924555.4000000001</v>
      </c>
      <c r="J288" s="247">
        <v>1778607.8280085688</v>
      </c>
      <c r="K288" s="247">
        <v>1771934.8071338164</v>
      </c>
      <c r="L288" s="247">
        <v>1744621.8429439315</v>
      </c>
      <c r="M288" s="247">
        <v>1751511.4125558403</v>
      </c>
      <c r="N288" s="247">
        <v>1745105.9882197585</v>
      </c>
      <c r="O288" s="247">
        <v>1766199.4197775694</v>
      </c>
      <c r="P288" s="247">
        <v>1727483.757100231</v>
      </c>
    </row>
  </sheetData>
  <pageMargins left="0.7" right="0.7" top="0.75" bottom="0.75" header="0.3" footer="0.3"/>
</worksheet>
</file>

<file path=xl/worksheets/sheet22.xml><?xml version="1.0" encoding="utf-8"?>
<worksheet xmlns="http://schemas.openxmlformats.org/spreadsheetml/2006/main" xmlns:r="http://schemas.openxmlformats.org/officeDocument/2006/relationships">
  <dimension ref="A1:AB380"/>
  <sheetViews>
    <sheetView workbookViewId="0">
      <selection sqref="A1:XFD1048576"/>
    </sheetView>
  </sheetViews>
  <sheetFormatPr defaultColWidth="8.75" defaultRowHeight="15"/>
  <cols>
    <col min="1" max="1" width="8.75" style="52" bestFit="1" customWidth="1"/>
    <col min="2" max="2" width="7.625" style="52" customWidth="1"/>
    <col min="3" max="4" width="8.75" style="2"/>
    <col min="5" max="5" width="17.375" style="2" bestFit="1" customWidth="1"/>
    <col min="6" max="6" width="11.25" style="2" customWidth="1"/>
    <col min="7" max="7" width="14.5" style="2" customWidth="1"/>
    <col min="8" max="26" width="11.25" style="2" customWidth="1"/>
    <col min="27" max="16384" width="8.75" style="2"/>
  </cols>
  <sheetData>
    <row r="1" spans="1:26" ht="15.75">
      <c r="A1" s="48" t="s">
        <v>35</v>
      </c>
      <c r="B1" s="49">
        <v>0</v>
      </c>
      <c r="I1" s="54"/>
    </row>
    <row r="2" spans="1:26" ht="15.75">
      <c r="E2" s="356" t="s">
        <v>294</v>
      </c>
      <c r="F2" s="357">
        <v>2000</v>
      </c>
      <c r="G2" s="51"/>
      <c r="I2" s="54"/>
    </row>
    <row r="3" spans="1:26">
      <c r="F3" s="51"/>
    </row>
    <row r="4" spans="1:26">
      <c r="D4" s="155"/>
      <c r="E4" s="155"/>
      <c r="F4" s="155"/>
      <c r="G4" s="155"/>
    </row>
    <row r="5" spans="1:26" ht="15.75">
      <c r="D5" s="155"/>
      <c r="E5" s="54" t="s">
        <v>237</v>
      </c>
      <c r="F5" s="155"/>
      <c r="G5" s="155"/>
    </row>
    <row r="6" spans="1:26" ht="15.75">
      <c r="D6" s="155"/>
      <c r="E6" s="358" t="s">
        <v>47</v>
      </c>
      <c r="F6" s="312">
        <v>2000</v>
      </c>
      <c r="G6" s="312">
        <v>2001</v>
      </c>
      <c r="H6" s="312">
        <v>2002</v>
      </c>
      <c r="I6" s="312">
        <v>2003</v>
      </c>
      <c r="J6" s="312">
        <v>2004</v>
      </c>
      <c r="K6" s="312">
        <v>2005</v>
      </c>
      <c r="L6" s="312">
        <v>2006</v>
      </c>
      <c r="M6" s="312">
        <v>2007</v>
      </c>
      <c r="N6" s="312">
        <v>2008</v>
      </c>
      <c r="O6" s="312">
        <v>2009</v>
      </c>
      <c r="P6" s="312">
        <v>2010</v>
      </c>
      <c r="Q6" s="312">
        <v>2011</v>
      </c>
      <c r="R6" s="312">
        <v>2012</v>
      </c>
      <c r="S6" s="312">
        <v>2013</v>
      </c>
      <c r="T6" s="312">
        <v>2014</v>
      </c>
      <c r="U6" s="312">
        <v>2015</v>
      </c>
      <c r="V6" s="312">
        <v>2016</v>
      </c>
      <c r="W6" s="312">
        <v>2017</v>
      </c>
      <c r="X6" s="312">
        <v>2018</v>
      </c>
      <c r="Y6" s="312">
        <v>2019</v>
      </c>
      <c r="Z6" s="312">
        <v>2020</v>
      </c>
    </row>
    <row r="7" spans="1:26">
      <c r="D7" s="155">
        <v>1</v>
      </c>
      <c r="E7" s="135" t="s">
        <v>48</v>
      </c>
      <c r="F7" s="51">
        <v>0</v>
      </c>
      <c r="G7" s="51">
        <v>0</v>
      </c>
      <c r="H7" s="51">
        <v>0</v>
      </c>
      <c r="I7" s="51">
        <v>0</v>
      </c>
      <c r="J7" s="51">
        <v>0</v>
      </c>
      <c r="K7" s="51">
        <v>0</v>
      </c>
      <c r="L7" s="51">
        <v>0</v>
      </c>
      <c r="M7" s="51">
        <v>0</v>
      </c>
      <c r="N7" s="51">
        <v>0</v>
      </c>
      <c r="O7" s="51">
        <v>0</v>
      </c>
      <c r="P7" s="51">
        <v>0</v>
      </c>
      <c r="Q7" s="51">
        <v>0</v>
      </c>
      <c r="R7" s="51">
        <v>0</v>
      </c>
      <c r="S7" s="51">
        <v>0</v>
      </c>
      <c r="T7" s="51">
        <v>0</v>
      </c>
      <c r="U7" s="51">
        <v>0</v>
      </c>
      <c r="V7" s="51">
        <v>0</v>
      </c>
      <c r="W7" s="51">
        <v>0</v>
      </c>
      <c r="X7" s="51">
        <v>0</v>
      </c>
      <c r="Y7" s="51">
        <v>0</v>
      </c>
      <c r="Z7" s="51">
        <v>0</v>
      </c>
    </row>
    <row r="8" spans="1:26">
      <c r="D8" s="155">
        <v>2</v>
      </c>
      <c r="E8" s="135" t="s">
        <v>49</v>
      </c>
      <c r="F8" s="51">
        <v>0</v>
      </c>
      <c r="G8" s="51">
        <v>0</v>
      </c>
      <c r="H8" s="51">
        <v>0</v>
      </c>
      <c r="I8" s="51">
        <v>0</v>
      </c>
      <c r="J8" s="51">
        <v>0</v>
      </c>
      <c r="K8" s="51">
        <v>0</v>
      </c>
      <c r="L8" s="51">
        <v>0</v>
      </c>
      <c r="M8" s="51">
        <v>0</v>
      </c>
      <c r="N8" s="51">
        <v>0</v>
      </c>
      <c r="O8" s="51">
        <v>0</v>
      </c>
      <c r="P8" s="51">
        <v>0</v>
      </c>
      <c r="Q8" s="51">
        <v>0</v>
      </c>
      <c r="R8" s="51">
        <v>0</v>
      </c>
      <c r="S8" s="51">
        <v>0</v>
      </c>
      <c r="T8" s="51">
        <v>0</v>
      </c>
      <c r="U8" s="51">
        <v>0</v>
      </c>
      <c r="V8" s="51">
        <v>0</v>
      </c>
      <c r="W8" s="51">
        <v>0</v>
      </c>
      <c r="X8" s="51">
        <v>0</v>
      </c>
      <c r="Y8" s="51">
        <v>0</v>
      </c>
      <c r="Z8" s="51">
        <v>0</v>
      </c>
    </row>
    <row r="9" spans="1:26">
      <c r="D9" s="155">
        <v>3</v>
      </c>
      <c r="E9" s="135" t="s">
        <v>50</v>
      </c>
      <c r="F9" s="51">
        <v>0</v>
      </c>
      <c r="G9" s="51">
        <v>0</v>
      </c>
      <c r="H9" s="51">
        <v>0</v>
      </c>
      <c r="I9" s="51">
        <v>0</v>
      </c>
      <c r="J9" s="51">
        <v>0</v>
      </c>
      <c r="K9" s="51">
        <v>0</v>
      </c>
      <c r="L9" s="51">
        <v>0</v>
      </c>
      <c r="M9" s="51">
        <v>0</v>
      </c>
      <c r="N9" s="51">
        <v>0</v>
      </c>
      <c r="O9" s="51">
        <v>0</v>
      </c>
      <c r="P9" s="51">
        <v>0</v>
      </c>
      <c r="Q9" s="51">
        <v>0</v>
      </c>
      <c r="R9" s="51">
        <v>0</v>
      </c>
      <c r="S9" s="51">
        <v>0</v>
      </c>
      <c r="T9" s="51">
        <v>0</v>
      </c>
      <c r="U9" s="51">
        <v>0</v>
      </c>
      <c r="V9" s="51">
        <v>0</v>
      </c>
      <c r="W9" s="51">
        <v>0</v>
      </c>
      <c r="X9" s="51">
        <v>0</v>
      </c>
      <c r="Y9" s="51">
        <v>0</v>
      </c>
      <c r="Z9" s="51">
        <v>0</v>
      </c>
    </row>
    <row r="10" spans="1:26">
      <c r="D10" s="155">
        <v>4</v>
      </c>
      <c r="E10" s="135" t="s">
        <v>51</v>
      </c>
      <c r="F10" s="51">
        <v>0</v>
      </c>
      <c r="G10" s="51">
        <v>0</v>
      </c>
      <c r="H10" s="51">
        <v>0</v>
      </c>
      <c r="I10" s="51">
        <v>0</v>
      </c>
      <c r="J10" s="51">
        <v>0</v>
      </c>
      <c r="K10" s="51">
        <v>0</v>
      </c>
      <c r="L10" s="51">
        <v>0</v>
      </c>
      <c r="M10" s="51">
        <v>0</v>
      </c>
      <c r="N10" s="51">
        <v>0</v>
      </c>
      <c r="O10" s="51">
        <v>0</v>
      </c>
      <c r="P10" s="51">
        <v>0</v>
      </c>
      <c r="Q10" s="51">
        <v>0</v>
      </c>
      <c r="R10" s="51">
        <v>0</v>
      </c>
      <c r="S10" s="51">
        <v>0</v>
      </c>
      <c r="T10" s="51">
        <v>0</v>
      </c>
      <c r="U10" s="51">
        <v>0</v>
      </c>
      <c r="V10" s="51">
        <v>0</v>
      </c>
      <c r="W10" s="51">
        <v>0</v>
      </c>
      <c r="X10" s="51">
        <v>0</v>
      </c>
      <c r="Y10" s="51">
        <v>0</v>
      </c>
      <c r="Z10" s="51">
        <v>0</v>
      </c>
    </row>
    <row r="11" spans="1:26">
      <c r="D11" s="155">
        <v>5</v>
      </c>
      <c r="E11" s="135" t="s">
        <v>52</v>
      </c>
      <c r="F11" s="51">
        <v>0</v>
      </c>
      <c r="G11" s="51">
        <v>0</v>
      </c>
      <c r="H11" s="51">
        <v>0</v>
      </c>
      <c r="I11" s="51">
        <v>0</v>
      </c>
      <c r="J11" s="51">
        <v>0</v>
      </c>
      <c r="K11" s="51">
        <v>0</v>
      </c>
      <c r="L11" s="51">
        <v>0</v>
      </c>
      <c r="M11" s="51">
        <v>0</v>
      </c>
      <c r="N11" s="51">
        <v>0</v>
      </c>
      <c r="O11" s="51">
        <v>0</v>
      </c>
      <c r="P11" s="51">
        <v>0</v>
      </c>
      <c r="Q11" s="51">
        <v>0</v>
      </c>
      <c r="R11" s="51">
        <v>0</v>
      </c>
      <c r="S11" s="51">
        <v>0</v>
      </c>
      <c r="T11" s="51">
        <v>0</v>
      </c>
      <c r="U11" s="51">
        <v>0</v>
      </c>
      <c r="V11" s="51">
        <v>0</v>
      </c>
      <c r="W11" s="51">
        <v>0</v>
      </c>
      <c r="X11" s="51">
        <v>0</v>
      </c>
      <c r="Y11" s="51">
        <v>0</v>
      </c>
      <c r="Z11" s="51">
        <v>0</v>
      </c>
    </row>
    <row r="12" spans="1:26">
      <c r="D12" s="155">
        <v>6</v>
      </c>
      <c r="E12" s="135" t="s">
        <v>53</v>
      </c>
      <c r="F12" s="51">
        <v>0</v>
      </c>
      <c r="G12" s="51">
        <v>0</v>
      </c>
      <c r="H12" s="51">
        <v>0</v>
      </c>
      <c r="I12" s="51">
        <v>0</v>
      </c>
      <c r="J12" s="51">
        <v>0</v>
      </c>
      <c r="K12" s="51">
        <v>0</v>
      </c>
      <c r="L12" s="51">
        <v>0</v>
      </c>
      <c r="M12" s="51">
        <v>0</v>
      </c>
      <c r="N12" s="51">
        <v>0</v>
      </c>
      <c r="O12" s="51">
        <v>0</v>
      </c>
      <c r="P12" s="51">
        <v>0</v>
      </c>
      <c r="Q12" s="51">
        <v>0</v>
      </c>
      <c r="R12" s="51">
        <v>0</v>
      </c>
      <c r="S12" s="51">
        <v>0</v>
      </c>
      <c r="T12" s="51">
        <v>0</v>
      </c>
      <c r="U12" s="51">
        <v>0</v>
      </c>
      <c r="V12" s="51">
        <v>0</v>
      </c>
      <c r="W12" s="51">
        <v>0</v>
      </c>
      <c r="X12" s="51">
        <v>0</v>
      </c>
      <c r="Y12" s="51">
        <v>0</v>
      </c>
      <c r="Z12" s="51">
        <v>0</v>
      </c>
    </row>
    <row r="13" spans="1:26">
      <c r="D13" s="155">
        <v>7</v>
      </c>
      <c r="E13" s="135" t="s">
        <v>54</v>
      </c>
      <c r="F13" s="51">
        <v>0</v>
      </c>
      <c r="G13" s="51">
        <v>0</v>
      </c>
      <c r="H13" s="51">
        <v>2475.7999999999997</v>
      </c>
      <c r="I13" s="51">
        <v>3585.7</v>
      </c>
      <c r="J13" s="51">
        <v>2001.9000000000003</v>
      </c>
      <c r="K13" s="51">
        <v>3432.6000000000004</v>
      </c>
      <c r="L13" s="51">
        <v>530.80000000000007</v>
      </c>
      <c r="M13" s="51">
        <v>1506.3999999999996</v>
      </c>
      <c r="N13" s="51">
        <v>4067.2</v>
      </c>
      <c r="O13" s="51">
        <v>2124.3000000000002</v>
      </c>
      <c r="P13" s="51">
        <v>369.19999999999993</v>
      </c>
      <c r="Q13" s="51">
        <v>428.3</v>
      </c>
      <c r="R13" s="51">
        <v>498</v>
      </c>
      <c r="S13" s="51">
        <v>323.39999999999998</v>
      </c>
      <c r="T13" s="51">
        <v>0</v>
      </c>
      <c r="U13" s="51">
        <v>0</v>
      </c>
      <c r="V13" s="51">
        <v>0</v>
      </c>
      <c r="W13" s="51">
        <v>0</v>
      </c>
      <c r="X13" s="51">
        <v>0</v>
      </c>
      <c r="Y13" s="51">
        <v>0</v>
      </c>
      <c r="Z13" s="51">
        <v>0</v>
      </c>
    </row>
    <row r="14" spans="1:26">
      <c r="D14" s="155">
        <v>8</v>
      </c>
      <c r="E14" s="135" t="s">
        <v>55</v>
      </c>
      <c r="F14" s="51">
        <v>0</v>
      </c>
      <c r="G14" s="51">
        <v>0</v>
      </c>
      <c r="H14" s="51">
        <v>0</v>
      </c>
      <c r="I14" s="51">
        <v>0</v>
      </c>
      <c r="J14" s="51">
        <v>0</v>
      </c>
      <c r="K14" s="51">
        <v>0</v>
      </c>
      <c r="L14" s="51">
        <v>0</v>
      </c>
      <c r="M14" s="51">
        <v>0</v>
      </c>
      <c r="N14" s="51">
        <v>0</v>
      </c>
      <c r="O14" s="51">
        <v>0</v>
      </c>
      <c r="P14" s="51">
        <v>0</v>
      </c>
      <c r="Q14" s="51">
        <v>0</v>
      </c>
      <c r="R14" s="51">
        <v>0</v>
      </c>
      <c r="S14" s="51">
        <v>0</v>
      </c>
      <c r="T14" s="51">
        <v>0</v>
      </c>
      <c r="U14" s="51">
        <v>0</v>
      </c>
      <c r="V14" s="51">
        <v>0</v>
      </c>
      <c r="W14" s="51">
        <v>0</v>
      </c>
      <c r="X14" s="51">
        <v>0</v>
      </c>
      <c r="Y14" s="51">
        <v>0</v>
      </c>
      <c r="Z14" s="51">
        <v>0</v>
      </c>
    </row>
    <row r="15" spans="1:26">
      <c r="D15" s="155">
        <v>9</v>
      </c>
      <c r="E15" s="135" t="s">
        <v>56</v>
      </c>
      <c r="F15" s="51">
        <v>0</v>
      </c>
      <c r="G15" s="51">
        <v>0</v>
      </c>
      <c r="H15" s="51">
        <v>0</v>
      </c>
      <c r="I15" s="51">
        <v>0</v>
      </c>
      <c r="J15" s="51">
        <v>0</v>
      </c>
      <c r="K15" s="51">
        <v>0</v>
      </c>
      <c r="L15" s="51">
        <v>0</v>
      </c>
      <c r="M15" s="51">
        <v>0</v>
      </c>
      <c r="N15" s="51">
        <v>0</v>
      </c>
      <c r="O15" s="51">
        <v>0</v>
      </c>
      <c r="P15" s="51">
        <v>0</v>
      </c>
      <c r="Q15" s="51">
        <v>0</v>
      </c>
      <c r="R15" s="51">
        <v>0</v>
      </c>
      <c r="S15" s="51">
        <v>0</v>
      </c>
      <c r="T15" s="51">
        <v>0</v>
      </c>
      <c r="U15" s="51">
        <v>0</v>
      </c>
      <c r="V15" s="51">
        <v>0</v>
      </c>
      <c r="W15" s="51">
        <v>0</v>
      </c>
      <c r="X15" s="51">
        <v>0</v>
      </c>
      <c r="Y15" s="51">
        <v>0</v>
      </c>
      <c r="Z15" s="51">
        <v>0</v>
      </c>
    </row>
    <row r="16" spans="1:26">
      <c r="D16" s="155">
        <v>10</v>
      </c>
      <c r="E16" s="135" t="s">
        <v>57</v>
      </c>
      <c r="F16" s="51">
        <v>0</v>
      </c>
      <c r="G16" s="51">
        <v>0</v>
      </c>
      <c r="H16" s="51">
        <v>0</v>
      </c>
      <c r="I16" s="51">
        <v>0</v>
      </c>
      <c r="J16" s="51">
        <v>0</v>
      </c>
      <c r="K16" s="51">
        <v>0</v>
      </c>
      <c r="L16" s="51">
        <v>0</v>
      </c>
      <c r="M16" s="51">
        <v>0</v>
      </c>
      <c r="N16" s="51">
        <v>0</v>
      </c>
      <c r="O16" s="51">
        <v>0</v>
      </c>
      <c r="P16" s="51">
        <v>0</v>
      </c>
      <c r="Q16" s="51">
        <v>0</v>
      </c>
      <c r="R16" s="51">
        <v>0</v>
      </c>
      <c r="S16" s="51">
        <v>0</v>
      </c>
      <c r="T16" s="51">
        <v>0</v>
      </c>
      <c r="U16" s="51">
        <v>0</v>
      </c>
      <c r="V16" s="51">
        <v>0</v>
      </c>
      <c r="W16" s="51">
        <v>0</v>
      </c>
      <c r="X16" s="51">
        <v>0</v>
      </c>
      <c r="Y16" s="51">
        <v>0</v>
      </c>
      <c r="Z16" s="51">
        <v>0</v>
      </c>
    </row>
    <row r="17" spans="4:28">
      <c r="D17" s="155">
        <v>11</v>
      </c>
      <c r="E17" s="135" t="s">
        <v>58</v>
      </c>
      <c r="F17" s="51">
        <v>98.199999999999989</v>
      </c>
      <c r="G17" s="51">
        <v>56</v>
      </c>
      <c r="H17" s="51">
        <v>45.099999999999994</v>
      </c>
      <c r="I17" s="51">
        <v>46.3</v>
      </c>
      <c r="J17" s="51">
        <v>43.4</v>
      </c>
      <c r="K17" s="51">
        <v>43.500000000000007</v>
      </c>
      <c r="L17" s="51">
        <v>97.899999999999991</v>
      </c>
      <c r="M17" s="51">
        <v>91.5</v>
      </c>
      <c r="N17" s="51">
        <v>57.400000000000006</v>
      </c>
      <c r="O17" s="51">
        <v>4</v>
      </c>
      <c r="P17" s="51">
        <v>0</v>
      </c>
      <c r="Q17" s="51">
        <v>0</v>
      </c>
      <c r="R17" s="51">
        <v>0</v>
      </c>
      <c r="S17" s="51">
        <v>0</v>
      </c>
      <c r="T17" s="51">
        <v>0</v>
      </c>
      <c r="U17" s="51">
        <v>0</v>
      </c>
      <c r="V17" s="51">
        <v>0</v>
      </c>
      <c r="W17" s="51">
        <v>0</v>
      </c>
      <c r="X17" s="51">
        <v>0</v>
      </c>
      <c r="Y17" s="51">
        <v>0</v>
      </c>
      <c r="Z17" s="51">
        <v>0</v>
      </c>
    </row>
    <row r="18" spans="4:28">
      <c r="D18" s="155">
        <v>12</v>
      </c>
      <c r="E18" s="135" t="s">
        <v>59</v>
      </c>
      <c r="F18" s="51">
        <v>0</v>
      </c>
      <c r="G18" s="51">
        <v>0</v>
      </c>
      <c r="H18" s="51">
        <v>0</v>
      </c>
      <c r="I18" s="51">
        <v>0</v>
      </c>
      <c r="J18" s="51">
        <v>0</v>
      </c>
      <c r="K18" s="51">
        <v>0</v>
      </c>
      <c r="L18" s="51">
        <v>0</v>
      </c>
      <c r="M18" s="51">
        <v>0</v>
      </c>
      <c r="N18" s="51">
        <v>0</v>
      </c>
      <c r="O18" s="51">
        <v>0</v>
      </c>
      <c r="P18" s="51">
        <v>0</v>
      </c>
      <c r="Q18" s="51">
        <v>0</v>
      </c>
      <c r="R18" s="51">
        <v>0</v>
      </c>
      <c r="S18" s="51">
        <v>0</v>
      </c>
      <c r="T18" s="51">
        <v>0</v>
      </c>
      <c r="U18" s="51">
        <v>0</v>
      </c>
      <c r="V18" s="51">
        <v>0</v>
      </c>
      <c r="W18" s="51">
        <v>0</v>
      </c>
      <c r="X18" s="51">
        <v>0</v>
      </c>
      <c r="Y18" s="51">
        <v>0</v>
      </c>
      <c r="Z18" s="51">
        <v>0</v>
      </c>
    </row>
    <row r="19" spans="4:28">
      <c r="D19" s="155">
        <v>13</v>
      </c>
      <c r="E19" s="135" t="s">
        <v>60</v>
      </c>
      <c r="F19" s="51">
        <v>0</v>
      </c>
      <c r="G19" s="51">
        <v>0</v>
      </c>
      <c r="H19" s="51">
        <v>0</v>
      </c>
      <c r="I19" s="51">
        <v>0</v>
      </c>
      <c r="J19" s="51">
        <v>0</v>
      </c>
      <c r="K19" s="51">
        <v>0</v>
      </c>
      <c r="L19" s="51">
        <v>0</v>
      </c>
      <c r="M19" s="51">
        <v>0</v>
      </c>
      <c r="N19" s="51">
        <v>0</v>
      </c>
      <c r="O19" s="51">
        <v>0</v>
      </c>
      <c r="P19" s="51">
        <v>0</v>
      </c>
      <c r="Q19" s="51">
        <v>0</v>
      </c>
      <c r="R19" s="51">
        <v>0</v>
      </c>
      <c r="S19" s="51">
        <v>0</v>
      </c>
      <c r="T19" s="51">
        <v>0</v>
      </c>
      <c r="U19" s="51">
        <v>0</v>
      </c>
      <c r="V19" s="51">
        <v>0</v>
      </c>
      <c r="W19" s="51">
        <v>0</v>
      </c>
      <c r="X19" s="51">
        <v>0</v>
      </c>
      <c r="Y19" s="51">
        <v>0</v>
      </c>
      <c r="Z19" s="51">
        <v>0</v>
      </c>
    </row>
    <row r="20" spans="4:28">
      <c r="D20" s="155">
        <v>14</v>
      </c>
      <c r="E20" s="135" t="s">
        <v>61</v>
      </c>
      <c r="F20" s="51">
        <v>0</v>
      </c>
      <c r="G20" s="51">
        <v>0</v>
      </c>
      <c r="H20" s="51">
        <v>0</v>
      </c>
      <c r="I20" s="51">
        <v>0</v>
      </c>
      <c r="J20" s="51">
        <v>0</v>
      </c>
      <c r="K20" s="51">
        <v>0</v>
      </c>
      <c r="L20" s="51">
        <v>0</v>
      </c>
      <c r="M20" s="51">
        <v>0</v>
      </c>
      <c r="N20" s="51">
        <v>0</v>
      </c>
      <c r="O20" s="51">
        <v>0</v>
      </c>
      <c r="P20" s="51">
        <v>0</v>
      </c>
      <c r="Q20" s="51">
        <v>0</v>
      </c>
      <c r="R20" s="51">
        <v>0</v>
      </c>
      <c r="S20" s="51">
        <v>0</v>
      </c>
      <c r="T20" s="51">
        <v>0</v>
      </c>
      <c r="U20" s="51">
        <v>0</v>
      </c>
      <c r="V20" s="51">
        <v>0</v>
      </c>
      <c r="W20" s="51">
        <v>0</v>
      </c>
      <c r="X20" s="51">
        <v>0</v>
      </c>
      <c r="Y20" s="51">
        <v>0</v>
      </c>
      <c r="Z20" s="51">
        <v>0</v>
      </c>
    </row>
    <row r="21" spans="4:28">
      <c r="D21" s="155">
        <v>15</v>
      </c>
      <c r="E21" s="135" t="s">
        <v>62</v>
      </c>
      <c r="F21" s="51">
        <v>5993.4999999999991</v>
      </c>
      <c r="G21" s="51">
        <v>6516.4999999999982</v>
      </c>
      <c r="H21" s="51">
        <v>6489.9</v>
      </c>
      <c r="I21" s="51">
        <v>5157.6000000000004</v>
      </c>
      <c r="J21" s="51">
        <v>1539</v>
      </c>
      <c r="K21" s="51">
        <v>1329.2999999999997</v>
      </c>
      <c r="L21" s="51">
        <v>1694.7999999999997</v>
      </c>
      <c r="M21" s="51">
        <v>2570.3999999999996</v>
      </c>
      <c r="N21" s="51">
        <v>5465.7999999999993</v>
      </c>
      <c r="O21" s="51">
        <v>2520.8000000000002</v>
      </c>
      <c r="P21" s="51">
        <v>0</v>
      </c>
      <c r="Q21" s="51">
        <v>0</v>
      </c>
      <c r="R21" s="51">
        <v>0</v>
      </c>
      <c r="S21" s="51">
        <v>0</v>
      </c>
      <c r="T21" s="51">
        <v>0</v>
      </c>
      <c r="U21" s="51">
        <v>0</v>
      </c>
      <c r="V21" s="51">
        <v>0</v>
      </c>
      <c r="W21" s="51">
        <v>0</v>
      </c>
      <c r="X21" s="51">
        <v>0</v>
      </c>
      <c r="Y21" s="51">
        <v>0</v>
      </c>
      <c r="Z21" s="51">
        <v>0</v>
      </c>
    </row>
    <row r="22" spans="4:28" ht="15.75">
      <c r="D22" s="155">
        <v>16</v>
      </c>
      <c r="E22" s="135" t="s">
        <v>63</v>
      </c>
      <c r="F22" s="51">
        <v>0</v>
      </c>
      <c r="G22" s="51">
        <v>0</v>
      </c>
      <c r="H22" s="51">
        <v>0</v>
      </c>
      <c r="I22" s="51">
        <v>0</v>
      </c>
      <c r="J22" s="51">
        <v>0</v>
      </c>
      <c r="K22" s="51">
        <v>0</v>
      </c>
      <c r="L22" s="51">
        <v>0</v>
      </c>
      <c r="M22" s="51">
        <v>0</v>
      </c>
      <c r="N22" s="51">
        <v>0</v>
      </c>
      <c r="O22" s="51">
        <v>0</v>
      </c>
      <c r="P22" s="51">
        <v>0</v>
      </c>
      <c r="Q22" s="51">
        <v>0</v>
      </c>
      <c r="R22" s="51">
        <v>0</v>
      </c>
      <c r="S22" s="51">
        <v>0</v>
      </c>
      <c r="T22" s="51">
        <v>0</v>
      </c>
      <c r="U22" s="51">
        <v>0</v>
      </c>
      <c r="V22" s="51">
        <v>0</v>
      </c>
      <c r="W22" s="51">
        <v>0</v>
      </c>
      <c r="X22" s="51">
        <v>0</v>
      </c>
      <c r="Y22" s="51">
        <v>0</v>
      </c>
      <c r="Z22" s="51">
        <v>0</v>
      </c>
      <c r="AB22" s="54"/>
    </row>
    <row r="23" spans="4:28">
      <c r="D23" s="155">
        <v>17</v>
      </c>
      <c r="E23" s="135" t="s">
        <v>64</v>
      </c>
      <c r="F23" s="51">
        <v>9383.2000000000007</v>
      </c>
      <c r="G23" s="51">
        <v>9021.0000000000018</v>
      </c>
      <c r="H23" s="51">
        <v>11726.099999999999</v>
      </c>
      <c r="I23" s="51">
        <v>10336</v>
      </c>
      <c r="J23" s="51">
        <v>11521.300000000001</v>
      </c>
      <c r="K23" s="51">
        <v>8438.6</v>
      </c>
      <c r="L23" s="51">
        <v>9204.9</v>
      </c>
      <c r="M23" s="51">
        <v>11389.7</v>
      </c>
      <c r="N23" s="51">
        <v>8650.5000000000018</v>
      </c>
      <c r="O23" s="51">
        <v>5419.2999999999993</v>
      </c>
      <c r="P23" s="51">
        <v>2027.6999999999998</v>
      </c>
      <c r="Q23" s="51">
        <v>902</v>
      </c>
      <c r="R23" s="51">
        <v>1394.5</v>
      </c>
      <c r="S23" s="51">
        <v>1500.9</v>
      </c>
      <c r="T23" s="51">
        <v>0</v>
      </c>
      <c r="U23" s="51">
        <v>0</v>
      </c>
      <c r="V23" s="51">
        <v>0</v>
      </c>
      <c r="W23" s="51">
        <v>0</v>
      </c>
      <c r="X23" s="51">
        <v>0</v>
      </c>
      <c r="Y23" s="51">
        <v>0</v>
      </c>
      <c r="Z23" s="51">
        <v>0</v>
      </c>
    </row>
    <row r="24" spans="4:28" ht="15.75">
      <c r="D24" s="155">
        <v>18</v>
      </c>
      <c r="E24" s="135" t="s">
        <v>65</v>
      </c>
      <c r="F24" s="51">
        <v>0</v>
      </c>
      <c r="G24" s="51">
        <v>0</v>
      </c>
      <c r="H24" s="51">
        <v>0</v>
      </c>
      <c r="I24" s="51">
        <v>0</v>
      </c>
      <c r="J24" s="51">
        <v>0</v>
      </c>
      <c r="K24" s="51">
        <v>0</v>
      </c>
      <c r="L24" s="51">
        <v>0</v>
      </c>
      <c r="M24" s="51">
        <v>0</v>
      </c>
      <c r="N24" s="51">
        <v>0</v>
      </c>
      <c r="O24" s="51">
        <v>0</v>
      </c>
      <c r="P24" s="51">
        <v>0</v>
      </c>
      <c r="Q24" s="51">
        <v>0</v>
      </c>
      <c r="R24" s="51">
        <v>0</v>
      </c>
      <c r="S24" s="51">
        <v>0</v>
      </c>
      <c r="T24" s="51">
        <v>0</v>
      </c>
      <c r="U24" s="51">
        <v>0</v>
      </c>
      <c r="V24" s="51">
        <v>0</v>
      </c>
      <c r="W24" s="51">
        <v>0</v>
      </c>
      <c r="X24" s="51">
        <v>0</v>
      </c>
      <c r="Y24" s="51">
        <v>0</v>
      </c>
      <c r="Z24" s="51">
        <v>0</v>
      </c>
      <c r="AB24" s="54"/>
    </row>
    <row r="25" spans="4:28">
      <c r="D25" s="155">
        <v>19</v>
      </c>
      <c r="E25" s="135" t="s">
        <v>66</v>
      </c>
      <c r="F25" s="51">
        <v>0</v>
      </c>
      <c r="G25" s="51">
        <v>0</v>
      </c>
      <c r="H25" s="51">
        <v>0</v>
      </c>
      <c r="I25" s="51">
        <v>0</v>
      </c>
      <c r="J25" s="51">
        <v>0</v>
      </c>
      <c r="K25" s="51">
        <v>0</v>
      </c>
      <c r="L25" s="51">
        <v>0</v>
      </c>
      <c r="M25" s="51">
        <v>0</v>
      </c>
      <c r="N25" s="51">
        <v>0</v>
      </c>
      <c r="O25" s="51">
        <v>0</v>
      </c>
      <c r="P25" s="51">
        <v>0</v>
      </c>
      <c r="Q25" s="51">
        <v>0</v>
      </c>
      <c r="R25" s="51">
        <v>0</v>
      </c>
      <c r="S25" s="51">
        <v>0</v>
      </c>
      <c r="T25" s="51">
        <v>0</v>
      </c>
      <c r="U25" s="51">
        <v>0</v>
      </c>
      <c r="V25" s="51">
        <v>0</v>
      </c>
      <c r="W25" s="51">
        <v>0</v>
      </c>
      <c r="X25" s="51">
        <v>0</v>
      </c>
      <c r="Y25" s="51">
        <v>0</v>
      </c>
      <c r="Z25" s="51">
        <v>0</v>
      </c>
    </row>
    <row r="26" spans="4:28">
      <c r="D26" s="155">
        <v>20</v>
      </c>
      <c r="E26" s="135" t="s">
        <v>67</v>
      </c>
      <c r="F26" s="51">
        <v>0</v>
      </c>
      <c r="G26" s="51">
        <v>0</v>
      </c>
      <c r="H26" s="51">
        <v>0</v>
      </c>
      <c r="I26" s="51">
        <v>0</v>
      </c>
      <c r="J26" s="51">
        <v>0</v>
      </c>
      <c r="K26" s="51">
        <v>0</v>
      </c>
      <c r="L26" s="51">
        <v>0</v>
      </c>
      <c r="M26" s="51">
        <v>0</v>
      </c>
      <c r="N26" s="51">
        <v>0</v>
      </c>
      <c r="O26" s="51">
        <v>0</v>
      </c>
      <c r="P26" s="51">
        <v>0</v>
      </c>
      <c r="Q26" s="51">
        <v>0</v>
      </c>
      <c r="R26" s="51">
        <v>0</v>
      </c>
      <c r="S26" s="51">
        <v>0</v>
      </c>
      <c r="T26" s="51">
        <v>0</v>
      </c>
      <c r="U26" s="51">
        <v>0</v>
      </c>
      <c r="V26" s="51">
        <v>0</v>
      </c>
      <c r="W26" s="51">
        <v>0</v>
      </c>
      <c r="X26" s="51">
        <v>0</v>
      </c>
      <c r="Y26" s="51">
        <v>0</v>
      </c>
      <c r="Z26" s="51">
        <v>0</v>
      </c>
    </row>
    <row r="27" spans="4:28">
      <c r="D27" s="155">
        <v>21</v>
      </c>
      <c r="E27" s="135" t="s">
        <v>68</v>
      </c>
      <c r="F27" s="51">
        <v>0</v>
      </c>
      <c r="G27" s="51">
        <v>0</v>
      </c>
      <c r="H27" s="51">
        <v>0</v>
      </c>
      <c r="I27" s="51">
        <v>0</v>
      </c>
      <c r="J27" s="51">
        <v>0</v>
      </c>
      <c r="K27" s="51">
        <v>0</v>
      </c>
      <c r="L27" s="51">
        <v>0</v>
      </c>
      <c r="M27" s="51">
        <v>0</v>
      </c>
      <c r="N27" s="51">
        <v>0</v>
      </c>
      <c r="O27" s="51">
        <v>0</v>
      </c>
      <c r="P27" s="51">
        <v>0</v>
      </c>
      <c r="Q27" s="51">
        <v>0</v>
      </c>
      <c r="R27" s="51">
        <v>0</v>
      </c>
      <c r="S27" s="51">
        <v>0</v>
      </c>
      <c r="T27" s="51">
        <v>0</v>
      </c>
      <c r="U27" s="51">
        <v>0</v>
      </c>
      <c r="V27" s="51">
        <v>0</v>
      </c>
      <c r="W27" s="51">
        <v>0</v>
      </c>
      <c r="X27" s="51">
        <v>0</v>
      </c>
      <c r="Y27" s="51">
        <v>0</v>
      </c>
      <c r="Z27" s="51">
        <v>0</v>
      </c>
    </row>
    <row r="28" spans="4:28">
      <c r="D28" s="155">
        <v>22</v>
      </c>
      <c r="E28" s="135" t="s">
        <v>69</v>
      </c>
      <c r="F28" s="51">
        <v>92.699999999999989</v>
      </c>
      <c r="G28" s="51">
        <v>84.300000000000011</v>
      </c>
      <c r="H28" s="51">
        <v>89</v>
      </c>
      <c r="I28" s="51">
        <v>76.5</v>
      </c>
      <c r="J28" s="51">
        <v>77.200000000000017</v>
      </c>
      <c r="K28" s="51">
        <v>71.2</v>
      </c>
      <c r="L28" s="51">
        <v>68.09999999999998</v>
      </c>
      <c r="M28" s="51">
        <v>67.100000000000009</v>
      </c>
      <c r="N28" s="51">
        <v>63.2</v>
      </c>
      <c r="O28" s="51">
        <v>47.1</v>
      </c>
      <c r="P28" s="51">
        <v>0</v>
      </c>
      <c r="Q28" s="51">
        <v>0</v>
      </c>
      <c r="R28" s="51">
        <v>0</v>
      </c>
      <c r="S28" s="51">
        <v>0</v>
      </c>
      <c r="T28" s="51">
        <v>0</v>
      </c>
      <c r="U28" s="51">
        <v>0</v>
      </c>
      <c r="V28" s="51">
        <v>0</v>
      </c>
      <c r="W28" s="51">
        <v>0</v>
      </c>
      <c r="X28" s="51">
        <v>0</v>
      </c>
      <c r="Y28" s="51">
        <v>0</v>
      </c>
      <c r="Z28" s="51">
        <v>0</v>
      </c>
    </row>
    <row r="29" spans="4:28">
      <c r="D29" s="155">
        <v>23</v>
      </c>
      <c r="E29" s="135" t="s">
        <v>70</v>
      </c>
      <c r="F29" s="51">
        <v>0</v>
      </c>
      <c r="G29" s="51">
        <v>0</v>
      </c>
      <c r="H29" s="51">
        <v>0</v>
      </c>
      <c r="I29" s="51">
        <v>0</v>
      </c>
      <c r="J29" s="51">
        <v>0</v>
      </c>
      <c r="K29" s="51">
        <v>0</v>
      </c>
      <c r="L29" s="51">
        <v>0</v>
      </c>
      <c r="M29" s="51">
        <v>0</v>
      </c>
      <c r="N29" s="51">
        <v>0</v>
      </c>
      <c r="O29" s="51">
        <v>0</v>
      </c>
      <c r="P29" s="51">
        <v>0</v>
      </c>
      <c r="Q29" s="51">
        <v>0</v>
      </c>
      <c r="R29" s="51">
        <v>0</v>
      </c>
      <c r="S29" s="51">
        <v>0</v>
      </c>
      <c r="T29" s="51">
        <v>0</v>
      </c>
      <c r="U29" s="51">
        <v>0</v>
      </c>
      <c r="V29" s="51">
        <v>0</v>
      </c>
      <c r="W29" s="51">
        <v>0</v>
      </c>
      <c r="X29" s="51">
        <v>0</v>
      </c>
      <c r="Y29" s="51">
        <v>0</v>
      </c>
      <c r="Z29" s="51">
        <v>0</v>
      </c>
    </row>
    <row r="30" spans="4:28">
      <c r="D30" s="155">
        <v>24</v>
      </c>
      <c r="E30" s="135" t="s">
        <v>71</v>
      </c>
      <c r="F30" s="51">
        <v>0</v>
      </c>
      <c r="G30" s="51">
        <v>0</v>
      </c>
      <c r="H30" s="51">
        <v>0</v>
      </c>
      <c r="I30" s="51">
        <v>0</v>
      </c>
      <c r="J30" s="51">
        <v>0</v>
      </c>
      <c r="K30" s="51">
        <v>0</v>
      </c>
      <c r="L30" s="51">
        <v>0</v>
      </c>
      <c r="M30" s="51">
        <v>0</v>
      </c>
      <c r="N30" s="51">
        <v>0</v>
      </c>
      <c r="O30" s="51">
        <v>0</v>
      </c>
      <c r="P30" s="51">
        <v>0</v>
      </c>
      <c r="Q30" s="51">
        <v>0</v>
      </c>
      <c r="R30" s="51">
        <v>0</v>
      </c>
      <c r="S30" s="51">
        <v>0</v>
      </c>
      <c r="T30" s="51">
        <v>0</v>
      </c>
      <c r="U30" s="51">
        <v>0</v>
      </c>
      <c r="V30" s="51">
        <v>0</v>
      </c>
      <c r="W30" s="51">
        <v>0</v>
      </c>
      <c r="X30" s="51">
        <v>0</v>
      </c>
      <c r="Y30" s="51">
        <v>0</v>
      </c>
      <c r="Z30" s="51">
        <v>0</v>
      </c>
    </row>
    <row r="31" spans="4:28">
      <c r="D31" s="155">
        <v>25</v>
      </c>
      <c r="E31" s="135" t="s">
        <v>72</v>
      </c>
      <c r="F31" s="51">
        <v>0</v>
      </c>
      <c r="G31" s="51">
        <v>0</v>
      </c>
      <c r="H31" s="51">
        <v>0</v>
      </c>
      <c r="I31" s="51">
        <v>0</v>
      </c>
      <c r="J31" s="51">
        <v>0</v>
      </c>
      <c r="K31" s="51">
        <v>0</v>
      </c>
      <c r="L31" s="51">
        <v>0</v>
      </c>
      <c r="M31" s="51">
        <v>0</v>
      </c>
      <c r="N31" s="51">
        <v>0</v>
      </c>
      <c r="O31" s="51">
        <v>0</v>
      </c>
      <c r="P31" s="51">
        <v>0</v>
      </c>
      <c r="Q31" s="51">
        <v>0</v>
      </c>
      <c r="R31" s="51">
        <v>0</v>
      </c>
      <c r="S31" s="51">
        <v>0</v>
      </c>
      <c r="T31" s="51">
        <v>0</v>
      </c>
      <c r="U31" s="51">
        <v>0</v>
      </c>
      <c r="V31" s="51">
        <v>0</v>
      </c>
      <c r="W31" s="51">
        <v>0</v>
      </c>
      <c r="X31" s="51">
        <v>0</v>
      </c>
      <c r="Y31" s="51">
        <v>0</v>
      </c>
      <c r="Z31" s="51">
        <v>0</v>
      </c>
    </row>
    <row r="32" spans="4:28">
      <c r="D32" s="155">
        <v>26</v>
      </c>
      <c r="E32" s="135" t="s">
        <v>73</v>
      </c>
      <c r="F32" s="51">
        <v>8795.9</v>
      </c>
      <c r="G32" s="51">
        <v>6643.8999999999987</v>
      </c>
      <c r="H32" s="51">
        <v>12550.199999999997</v>
      </c>
      <c r="I32" s="51">
        <v>12420.9</v>
      </c>
      <c r="J32" s="51">
        <v>13552.7</v>
      </c>
      <c r="K32" s="51">
        <v>7518.5000000000009</v>
      </c>
      <c r="L32" s="51">
        <v>6879.4999999999991</v>
      </c>
      <c r="M32" s="51">
        <v>7339.5999999999995</v>
      </c>
      <c r="N32" s="51">
        <v>7753.4</v>
      </c>
      <c r="O32" s="51">
        <v>7904.3</v>
      </c>
      <c r="P32" s="51">
        <v>4538.8999999999996</v>
      </c>
      <c r="Q32" s="51">
        <v>3929.3</v>
      </c>
      <c r="R32" s="51">
        <v>4401</v>
      </c>
      <c r="S32" s="51">
        <v>2945.6000000000004</v>
      </c>
      <c r="T32" s="51">
        <v>0</v>
      </c>
      <c r="U32" s="51">
        <v>0</v>
      </c>
      <c r="V32" s="51">
        <v>0</v>
      </c>
      <c r="W32" s="51">
        <v>0</v>
      </c>
      <c r="X32" s="51">
        <v>0</v>
      </c>
      <c r="Y32" s="51">
        <v>0</v>
      </c>
      <c r="Z32" s="51">
        <v>0</v>
      </c>
    </row>
    <row r="33" spans="4:26" ht="15.75">
      <c r="D33" s="155"/>
      <c r="E33" s="359" t="s">
        <v>74</v>
      </c>
      <c r="F33" s="247">
        <v>24363.5</v>
      </c>
      <c r="G33" s="247">
        <v>22321.699999999997</v>
      </c>
      <c r="H33" s="247">
        <v>33376.099999999991</v>
      </c>
      <c r="I33" s="247">
        <v>31623</v>
      </c>
      <c r="J33" s="247">
        <v>28735.500000000004</v>
      </c>
      <c r="K33" s="247">
        <v>20833.7</v>
      </c>
      <c r="L33" s="247">
        <v>18476</v>
      </c>
      <c r="M33" s="247">
        <v>22964.7</v>
      </c>
      <c r="N33" s="247">
        <v>26057.5</v>
      </c>
      <c r="O33" s="247">
        <v>18019.8</v>
      </c>
      <c r="P33" s="247">
        <v>6935.7999999999993</v>
      </c>
      <c r="Q33" s="247">
        <v>5259.6</v>
      </c>
      <c r="R33" s="247">
        <v>6293.5</v>
      </c>
      <c r="S33" s="247">
        <v>4769.9000000000005</v>
      </c>
      <c r="T33" s="247">
        <v>0</v>
      </c>
      <c r="U33" s="247">
        <v>0</v>
      </c>
      <c r="V33" s="247">
        <v>0</v>
      </c>
      <c r="W33" s="247">
        <v>0</v>
      </c>
      <c r="X33" s="247">
        <v>0</v>
      </c>
      <c r="Y33" s="247">
        <v>0</v>
      </c>
      <c r="Z33" s="247">
        <v>0</v>
      </c>
    </row>
    <row r="34" spans="4:26">
      <c r="D34" s="155"/>
      <c r="E34" s="155"/>
      <c r="F34" s="155"/>
      <c r="G34" s="155"/>
    </row>
    <row r="36" spans="4:26" ht="15.75">
      <c r="D36" s="155"/>
      <c r="E36" s="54" t="s">
        <v>236</v>
      </c>
      <c r="F36" s="155"/>
      <c r="G36" s="155"/>
    </row>
    <row r="37" spans="4:26" ht="15.75">
      <c r="D37" s="155"/>
      <c r="E37" s="358" t="s">
        <v>47</v>
      </c>
      <c r="F37" s="312">
        <v>2000</v>
      </c>
      <c r="G37" s="312">
        <v>2001</v>
      </c>
      <c r="H37" s="312">
        <v>2002</v>
      </c>
      <c r="I37" s="312">
        <v>2003</v>
      </c>
      <c r="J37" s="312">
        <v>2004</v>
      </c>
      <c r="K37" s="312">
        <v>2005</v>
      </c>
      <c r="L37" s="312">
        <v>2006</v>
      </c>
      <c r="M37" s="312">
        <v>2007</v>
      </c>
      <c r="N37" s="312">
        <v>2008</v>
      </c>
      <c r="O37" s="312">
        <v>2009</v>
      </c>
      <c r="P37" s="312">
        <v>2010</v>
      </c>
      <c r="Q37" s="312">
        <v>2011</v>
      </c>
      <c r="R37" s="312">
        <v>2012</v>
      </c>
      <c r="S37" s="312">
        <v>2013</v>
      </c>
      <c r="T37" s="312">
        <v>2014</v>
      </c>
      <c r="U37" s="312">
        <v>2015</v>
      </c>
      <c r="V37" s="312">
        <v>2016</v>
      </c>
      <c r="W37" s="312">
        <v>2017</v>
      </c>
      <c r="X37" s="312">
        <v>2018</v>
      </c>
      <c r="Y37" s="312">
        <v>2019</v>
      </c>
      <c r="Z37" s="312">
        <v>2020</v>
      </c>
    </row>
    <row r="38" spans="4:26">
      <c r="D38" s="155">
        <v>1</v>
      </c>
      <c r="E38" s="135" t="s">
        <v>48</v>
      </c>
      <c r="F38" s="51">
        <v>0</v>
      </c>
      <c r="G38" s="51">
        <v>0</v>
      </c>
      <c r="H38" s="51">
        <v>0</v>
      </c>
      <c r="I38" s="51">
        <v>0</v>
      </c>
      <c r="J38" s="51">
        <v>0</v>
      </c>
      <c r="K38" s="51">
        <v>0</v>
      </c>
      <c r="L38" s="51">
        <v>0</v>
      </c>
      <c r="M38" s="51">
        <v>0</v>
      </c>
      <c r="N38" s="51">
        <v>0</v>
      </c>
      <c r="O38" s="51">
        <v>0</v>
      </c>
      <c r="P38" s="51">
        <v>0</v>
      </c>
      <c r="Q38" s="51">
        <v>0</v>
      </c>
      <c r="R38" s="51">
        <v>0</v>
      </c>
      <c r="S38" s="51">
        <v>0</v>
      </c>
      <c r="T38" s="51">
        <v>0</v>
      </c>
      <c r="U38" s="51">
        <v>0</v>
      </c>
      <c r="V38" s="51">
        <v>0</v>
      </c>
      <c r="W38" s="51">
        <v>0</v>
      </c>
      <c r="X38" s="51">
        <v>0</v>
      </c>
      <c r="Y38" s="51">
        <v>0</v>
      </c>
      <c r="Z38" s="51">
        <v>0</v>
      </c>
    </row>
    <row r="39" spans="4:26">
      <c r="D39" s="155">
        <v>2</v>
      </c>
      <c r="E39" s="135" t="s">
        <v>49</v>
      </c>
      <c r="F39" s="51">
        <v>0</v>
      </c>
      <c r="G39" s="51">
        <v>0</v>
      </c>
      <c r="H39" s="51">
        <v>0</v>
      </c>
      <c r="I39" s="51">
        <v>0</v>
      </c>
      <c r="J39" s="51">
        <v>0</v>
      </c>
      <c r="K39" s="51">
        <v>0</v>
      </c>
      <c r="L39" s="51">
        <v>0</v>
      </c>
      <c r="M39" s="51">
        <v>0</v>
      </c>
      <c r="N39" s="51">
        <v>0</v>
      </c>
      <c r="O39" s="51">
        <v>0</v>
      </c>
      <c r="P39" s="51">
        <v>0</v>
      </c>
      <c r="Q39" s="51">
        <v>0</v>
      </c>
      <c r="R39" s="51">
        <v>0</v>
      </c>
      <c r="S39" s="51">
        <v>0</v>
      </c>
      <c r="T39" s="51">
        <v>0</v>
      </c>
      <c r="U39" s="51">
        <v>0</v>
      </c>
      <c r="V39" s="51">
        <v>0</v>
      </c>
      <c r="W39" s="51">
        <v>0</v>
      </c>
      <c r="X39" s="51">
        <v>0</v>
      </c>
      <c r="Y39" s="51">
        <v>0</v>
      </c>
      <c r="Z39" s="51">
        <v>0</v>
      </c>
    </row>
    <row r="40" spans="4:26">
      <c r="D40" s="155">
        <v>3</v>
      </c>
      <c r="E40" s="135" t="s">
        <v>50</v>
      </c>
      <c r="F40" s="51">
        <v>0</v>
      </c>
      <c r="G40" s="51">
        <v>0</v>
      </c>
      <c r="H40" s="51">
        <v>0</v>
      </c>
      <c r="I40" s="51">
        <v>0</v>
      </c>
      <c r="J40" s="51">
        <v>0</v>
      </c>
      <c r="K40" s="51">
        <v>0</v>
      </c>
      <c r="L40" s="51">
        <v>0</v>
      </c>
      <c r="M40" s="51">
        <v>0</v>
      </c>
      <c r="N40" s="51">
        <v>0</v>
      </c>
      <c r="O40" s="51">
        <v>0</v>
      </c>
      <c r="P40" s="51">
        <v>0</v>
      </c>
      <c r="Q40" s="51">
        <v>0</v>
      </c>
      <c r="R40" s="51">
        <v>0</v>
      </c>
      <c r="S40" s="51">
        <v>0</v>
      </c>
      <c r="T40" s="51">
        <v>0</v>
      </c>
      <c r="U40" s="51">
        <v>0</v>
      </c>
      <c r="V40" s="51">
        <v>0</v>
      </c>
      <c r="W40" s="51">
        <v>0</v>
      </c>
      <c r="X40" s="51">
        <v>0</v>
      </c>
      <c r="Y40" s="51">
        <v>0</v>
      </c>
      <c r="Z40" s="51">
        <v>0</v>
      </c>
    </row>
    <row r="41" spans="4:26">
      <c r="D41" s="155">
        <v>4</v>
      </c>
      <c r="E41" s="135" t="s">
        <v>51</v>
      </c>
      <c r="F41" s="51">
        <v>7331.7</v>
      </c>
      <c r="G41" s="51">
        <v>5955.2</v>
      </c>
      <c r="H41" s="51">
        <v>7773.0999999999995</v>
      </c>
      <c r="I41" s="51">
        <v>6836.5</v>
      </c>
      <c r="J41" s="51">
        <v>6357.5999999999995</v>
      </c>
      <c r="K41" s="51">
        <v>6354.5999999999995</v>
      </c>
      <c r="L41" s="51">
        <v>5947.8000000000011</v>
      </c>
      <c r="M41" s="51">
        <v>7647.6000000000013</v>
      </c>
      <c r="N41" s="51">
        <v>6051.5999999999995</v>
      </c>
      <c r="O41" s="51">
        <v>3630.8</v>
      </c>
      <c r="P41" s="51">
        <v>0</v>
      </c>
      <c r="Q41" s="51">
        <v>0</v>
      </c>
      <c r="R41" s="51">
        <v>0</v>
      </c>
      <c r="S41" s="51">
        <v>0</v>
      </c>
      <c r="T41" s="51">
        <v>0</v>
      </c>
      <c r="U41" s="51">
        <v>0</v>
      </c>
      <c r="V41" s="51">
        <v>0</v>
      </c>
      <c r="W41" s="51">
        <v>0</v>
      </c>
      <c r="X41" s="51">
        <v>0</v>
      </c>
      <c r="Y41" s="51">
        <v>0</v>
      </c>
      <c r="Z41" s="51">
        <v>0</v>
      </c>
    </row>
    <row r="42" spans="4:26">
      <c r="D42" s="155">
        <v>5</v>
      </c>
      <c r="E42" s="135" t="s">
        <v>52</v>
      </c>
      <c r="F42" s="51">
        <v>0</v>
      </c>
      <c r="G42" s="51">
        <v>0</v>
      </c>
      <c r="H42" s="51">
        <v>0</v>
      </c>
      <c r="I42" s="51">
        <v>0</v>
      </c>
      <c r="J42" s="51">
        <v>0</v>
      </c>
      <c r="K42" s="51">
        <v>0</v>
      </c>
      <c r="L42" s="51">
        <v>0</v>
      </c>
      <c r="M42" s="51">
        <v>0</v>
      </c>
      <c r="N42" s="51">
        <v>0</v>
      </c>
      <c r="O42" s="51">
        <v>0</v>
      </c>
      <c r="P42" s="51">
        <v>0</v>
      </c>
      <c r="Q42" s="51">
        <v>0</v>
      </c>
      <c r="R42" s="51">
        <v>0</v>
      </c>
      <c r="S42" s="51">
        <v>0</v>
      </c>
      <c r="T42" s="51">
        <v>0</v>
      </c>
      <c r="U42" s="51">
        <v>0</v>
      </c>
      <c r="V42" s="51">
        <v>0</v>
      </c>
      <c r="W42" s="51">
        <v>0</v>
      </c>
      <c r="X42" s="51">
        <v>0</v>
      </c>
      <c r="Y42" s="51">
        <v>0</v>
      </c>
      <c r="Z42" s="51">
        <v>0</v>
      </c>
    </row>
    <row r="43" spans="4:26">
      <c r="D43" s="155">
        <v>6</v>
      </c>
      <c r="E43" s="135" t="s">
        <v>53</v>
      </c>
      <c r="F43" s="51">
        <v>0</v>
      </c>
      <c r="G43" s="51">
        <v>0</v>
      </c>
      <c r="H43" s="51">
        <v>0</v>
      </c>
      <c r="I43" s="51">
        <v>0</v>
      </c>
      <c r="J43" s="51">
        <v>0</v>
      </c>
      <c r="K43" s="51">
        <v>0</v>
      </c>
      <c r="L43" s="51">
        <v>0</v>
      </c>
      <c r="M43" s="51">
        <v>0</v>
      </c>
      <c r="N43" s="51">
        <v>0</v>
      </c>
      <c r="O43" s="51">
        <v>0</v>
      </c>
      <c r="P43" s="51">
        <v>0</v>
      </c>
      <c r="Q43" s="51">
        <v>0</v>
      </c>
      <c r="R43" s="51">
        <v>0</v>
      </c>
      <c r="S43" s="51">
        <v>0</v>
      </c>
      <c r="T43" s="51">
        <v>0</v>
      </c>
      <c r="U43" s="51">
        <v>0</v>
      </c>
      <c r="V43" s="51">
        <v>0</v>
      </c>
      <c r="W43" s="51">
        <v>0</v>
      </c>
      <c r="X43" s="51">
        <v>0</v>
      </c>
      <c r="Y43" s="51">
        <v>0</v>
      </c>
      <c r="Z43" s="51">
        <v>0</v>
      </c>
    </row>
    <row r="44" spans="4:26">
      <c r="D44" s="155">
        <v>7</v>
      </c>
      <c r="E44" s="135" t="s">
        <v>54</v>
      </c>
      <c r="F44" s="51">
        <v>5941.1000000000013</v>
      </c>
      <c r="G44" s="51">
        <v>5474.6</v>
      </c>
      <c r="H44" s="51">
        <v>4933.6999999999989</v>
      </c>
      <c r="I44" s="51">
        <v>3528.2999999999997</v>
      </c>
      <c r="J44" s="51">
        <v>3819.3999999999996</v>
      </c>
      <c r="K44" s="51">
        <v>3444.4999999999995</v>
      </c>
      <c r="L44" s="51">
        <v>3053.1</v>
      </c>
      <c r="M44" s="51">
        <v>3595.7999999999997</v>
      </c>
      <c r="N44" s="51">
        <v>3922</v>
      </c>
      <c r="O44" s="51">
        <v>2461.4</v>
      </c>
      <c r="P44" s="51">
        <v>346.39999999999992</v>
      </c>
      <c r="Q44" s="51">
        <v>592.99999999999989</v>
      </c>
      <c r="R44" s="51">
        <v>800.7</v>
      </c>
      <c r="S44" s="51">
        <v>931.8</v>
      </c>
      <c r="T44" s="51">
        <v>0</v>
      </c>
      <c r="U44" s="51">
        <v>0</v>
      </c>
      <c r="V44" s="51">
        <v>0</v>
      </c>
      <c r="W44" s="51">
        <v>0</v>
      </c>
      <c r="X44" s="51">
        <v>0</v>
      </c>
      <c r="Y44" s="51">
        <v>0</v>
      </c>
      <c r="Z44" s="51">
        <v>0</v>
      </c>
    </row>
    <row r="45" spans="4:26">
      <c r="D45" s="155">
        <v>8</v>
      </c>
      <c r="E45" s="135" t="s">
        <v>55</v>
      </c>
      <c r="F45" s="51">
        <v>0</v>
      </c>
      <c r="G45" s="51">
        <v>0</v>
      </c>
      <c r="H45" s="51">
        <v>0</v>
      </c>
      <c r="I45" s="51">
        <v>0</v>
      </c>
      <c r="J45" s="51">
        <v>0</v>
      </c>
      <c r="K45" s="51">
        <v>0</v>
      </c>
      <c r="L45" s="51">
        <v>0</v>
      </c>
      <c r="M45" s="51">
        <v>0</v>
      </c>
      <c r="N45" s="51">
        <v>0</v>
      </c>
      <c r="O45" s="51">
        <v>0</v>
      </c>
      <c r="P45" s="51">
        <v>0</v>
      </c>
      <c r="Q45" s="51">
        <v>0</v>
      </c>
      <c r="R45" s="51">
        <v>0</v>
      </c>
      <c r="S45" s="51">
        <v>0</v>
      </c>
      <c r="T45" s="51">
        <v>0</v>
      </c>
      <c r="U45" s="51">
        <v>0</v>
      </c>
      <c r="V45" s="51">
        <v>0</v>
      </c>
      <c r="W45" s="51">
        <v>0</v>
      </c>
      <c r="X45" s="51">
        <v>0</v>
      </c>
      <c r="Y45" s="51">
        <v>0</v>
      </c>
      <c r="Z45" s="51">
        <v>0</v>
      </c>
    </row>
    <row r="46" spans="4:26">
      <c r="D46" s="155">
        <v>9</v>
      </c>
      <c r="E46" s="135" t="s">
        <v>56</v>
      </c>
      <c r="F46" s="51">
        <v>9.4000000000000021</v>
      </c>
      <c r="G46" s="51">
        <v>8</v>
      </c>
      <c r="H46" s="51">
        <v>9.5999999999999979</v>
      </c>
      <c r="I46" s="51">
        <v>10.699999999999998</v>
      </c>
      <c r="J46" s="51">
        <v>6.5</v>
      </c>
      <c r="K46" s="51">
        <v>7.1</v>
      </c>
      <c r="L46" s="51">
        <v>0</v>
      </c>
      <c r="M46" s="51">
        <v>0</v>
      </c>
      <c r="N46" s="51">
        <v>0</v>
      </c>
      <c r="O46" s="51">
        <v>0</v>
      </c>
      <c r="P46" s="51">
        <v>0</v>
      </c>
      <c r="Q46" s="51">
        <v>0</v>
      </c>
      <c r="R46" s="51">
        <v>0</v>
      </c>
      <c r="S46" s="51">
        <v>0</v>
      </c>
      <c r="T46" s="51">
        <v>0</v>
      </c>
      <c r="U46" s="51">
        <v>0</v>
      </c>
      <c r="V46" s="51">
        <v>0</v>
      </c>
      <c r="W46" s="51">
        <v>0</v>
      </c>
      <c r="X46" s="51">
        <v>0</v>
      </c>
      <c r="Y46" s="51">
        <v>0</v>
      </c>
      <c r="Z46" s="51">
        <v>0</v>
      </c>
    </row>
    <row r="47" spans="4:26">
      <c r="D47" s="155">
        <v>10</v>
      </c>
      <c r="E47" s="135" t="s">
        <v>57</v>
      </c>
      <c r="F47" s="51">
        <v>0</v>
      </c>
      <c r="G47" s="51">
        <v>0</v>
      </c>
      <c r="H47" s="51">
        <v>0</v>
      </c>
      <c r="I47" s="51">
        <v>0</v>
      </c>
      <c r="J47" s="51">
        <v>0</v>
      </c>
      <c r="K47" s="51">
        <v>0</v>
      </c>
      <c r="L47" s="51">
        <v>0</v>
      </c>
      <c r="M47" s="51">
        <v>0</v>
      </c>
      <c r="N47" s="51">
        <v>0</v>
      </c>
      <c r="O47" s="51">
        <v>0</v>
      </c>
      <c r="P47" s="51">
        <v>0</v>
      </c>
      <c r="Q47" s="51">
        <v>0</v>
      </c>
      <c r="R47" s="51">
        <v>0</v>
      </c>
      <c r="S47" s="51">
        <v>0</v>
      </c>
      <c r="T47" s="51">
        <v>0</v>
      </c>
      <c r="U47" s="51">
        <v>0</v>
      </c>
      <c r="V47" s="51">
        <v>0</v>
      </c>
      <c r="W47" s="51">
        <v>0</v>
      </c>
      <c r="X47" s="51">
        <v>0</v>
      </c>
      <c r="Y47" s="51">
        <v>0</v>
      </c>
      <c r="Z47" s="51">
        <v>0</v>
      </c>
    </row>
    <row r="48" spans="4:26">
      <c r="D48" s="155">
        <v>11</v>
      </c>
      <c r="E48" s="135" t="s">
        <v>58</v>
      </c>
      <c r="F48" s="51">
        <v>0</v>
      </c>
      <c r="G48" s="51">
        <v>0</v>
      </c>
      <c r="H48" s="51">
        <v>0</v>
      </c>
      <c r="I48" s="51">
        <v>0</v>
      </c>
      <c r="J48" s="51">
        <v>0</v>
      </c>
      <c r="K48" s="51">
        <v>0</v>
      </c>
      <c r="L48" s="51">
        <v>0</v>
      </c>
      <c r="M48" s="51">
        <v>0</v>
      </c>
      <c r="N48" s="51">
        <v>0</v>
      </c>
      <c r="O48" s="51">
        <v>0</v>
      </c>
      <c r="P48" s="51">
        <v>0</v>
      </c>
      <c r="Q48" s="51">
        <v>0</v>
      </c>
      <c r="R48" s="51">
        <v>0</v>
      </c>
      <c r="S48" s="51">
        <v>0</v>
      </c>
      <c r="T48" s="51">
        <v>0</v>
      </c>
      <c r="U48" s="51">
        <v>0</v>
      </c>
      <c r="V48" s="51">
        <v>0</v>
      </c>
      <c r="W48" s="51">
        <v>0</v>
      </c>
      <c r="X48" s="51">
        <v>0</v>
      </c>
      <c r="Y48" s="51">
        <v>0</v>
      </c>
      <c r="Z48" s="51">
        <v>0</v>
      </c>
    </row>
    <row r="49" spans="4:26">
      <c r="D49" s="155">
        <v>12</v>
      </c>
      <c r="E49" s="135" t="s">
        <v>59</v>
      </c>
      <c r="F49" s="51">
        <v>62.6</v>
      </c>
      <c r="G49" s="51">
        <v>106.5</v>
      </c>
      <c r="H49" s="51">
        <v>115.70000000000002</v>
      </c>
      <c r="I49" s="51">
        <v>181.9</v>
      </c>
      <c r="J49" s="51">
        <v>156.79999999999998</v>
      </c>
      <c r="K49" s="51">
        <v>160.49999999999997</v>
      </c>
      <c r="L49" s="51">
        <v>112.39999999999998</v>
      </c>
      <c r="M49" s="51">
        <v>167.20000000000002</v>
      </c>
      <c r="N49" s="51">
        <v>235</v>
      </c>
      <c r="O49" s="51">
        <v>107.69999999999999</v>
      </c>
      <c r="P49" s="51">
        <v>0</v>
      </c>
      <c r="Q49" s="51">
        <v>0</v>
      </c>
      <c r="R49" s="51">
        <v>0</v>
      </c>
      <c r="S49" s="51">
        <v>0</v>
      </c>
      <c r="T49" s="51">
        <v>0</v>
      </c>
      <c r="U49" s="51">
        <v>0</v>
      </c>
      <c r="V49" s="51">
        <v>0</v>
      </c>
      <c r="W49" s="51">
        <v>0</v>
      </c>
      <c r="X49" s="51">
        <v>0</v>
      </c>
      <c r="Y49" s="51">
        <v>0</v>
      </c>
      <c r="Z49" s="51">
        <v>0</v>
      </c>
    </row>
    <row r="50" spans="4:26">
      <c r="D50" s="155">
        <v>13</v>
      </c>
      <c r="E50" s="135" t="s">
        <v>60</v>
      </c>
      <c r="F50" s="51">
        <v>0</v>
      </c>
      <c r="G50" s="51">
        <v>0</v>
      </c>
      <c r="H50" s="51">
        <v>0</v>
      </c>
      <c r="I50" s="51">
        <v>0</v>
      </c>
      <c r="J50" s="51">
        <v>0</v>
      </c>
      <c r="K50" s="51">
        <v>0</v>
      </c>
      <c r="L50" s="51">
        <v>0</v>
      </c>
      <c r="M50" s="51">
        <v>0</v>
      </c>
      <c r="N50" s="51">
        <v>0</v>
      </c>
      <c r="O50" s="51">
        <v>0</v>
      </c>
      <c r="P50" s="51">
        <v>0</v>
      </c>
      <c r="Q50" s="51">
        <v>0</v>
      </c>
      <c r="R50" s="51">
        <v>0</v>
      </c>
      <c r="S50" s="51">
        <v>0</v>
      </c>
      <c r="T50" s="51">
        <v>0</v>
      </c>
      <c r="U50" s="51">
        <v>0</v>
      </c>
      <c r="V50" s="51">
        <v>0</v>
      </c>
      <c r="W50" s="51">
        <v>0</v>
      </c>
      <c r="X50" s="51">
        <v>0</v>
      </c>
      <c r="Y50" s="51">
        <v>0</v>
      </c>
      <c r="Z50" s="51">
        <v>0</v>
      </c>
    </row>
    <row r="51" spans="4:26">
      <c r="D51" s="155">
        <v>14</v>
      </c>
      <c r="E51" s="135" t="s">
        <v>61</v>
      </c>
      <c r="F51" s="51">
        <v>0</v>
      </c>
      <c r="G51" s="51">
        <v>0</v>
      </c>
      <c r="H51" s="51">
        <v>0</v>
      </c>
      <c r="I51" s="51">
        <v>0</v>
      </c>
      <c r="J51" s="51">
        <v>0</v>
      </c>
      <c r="K51" s="51">
        <v>0</v>
      </c>
      <c r="L51" s="51">
        <v>0</v>
      </c>
      <c r="M51" s="51">
        <v>0</v>
      </c>
      <c r="N51" s="51">
        <v>0</v>
      </c>
      <c r="O51" s="51">
        <v>0</v>
      </c>
      <c r="P51" s="51">
        <v>0</v>
      </c>
      <c r="Q51" s="51">
        <v>0</v>
      </c>
      <c r="R51" s="51">
        <v>0</v>
      </c>
      <c r="S51" s="51">
        <v>0</v>
      </c>
      <c r="T51" s="51">
        <v>0</v>
      </c>
      <c r="U51" s="51">
        <v>0</v>
      </c>
      <c r="V51" s="51">
        <v>0</v>
      </c>
      <c r="W51" s="51">
        <v>0</v>
      </c>
      <c r="X51" s="51">
        <v>0</v>
      </c>
      <c r="Y51" s="51">
        <v>0</v>
      </c>
      <c r="Z51" s="51">
        <v>0</v>
      </c>
    </row>
    <row r="52" spans="4:26">
      <c r="D52" s="155">
        <v>15</v>
      </c>
      <c r="E52" s="135" t="s">
        <v>62</v>
      </c>
      <c r="F52" s="51">
        <v>1668.0000000000002</v>
      </c>
      <c r="G52" s="51">
        <v>994</v>
      </c>
      <c r="H52" s="51">
        <v>1238.8000000000002</v>
      </c>
      <c r="I52" s="51">
        <v>1210.6999999999998</v>
      </c>
      <c r="J52" s="51">
        <v>971.2</v>
      </c>
      <c r="K52" s="51">
        <v>782.49999999999989</v>
      </c>
      <c r="L52" s="51">
        <v>624.99999999999989</v>
      </c>
      <c r="M52" s="51">
        <v>725.20000000000016</v>
      </c>
      <c r="N52" s="51">
        <v>592.6</v>
      </c>
      <c r="O52" s="51">
        <v>329.00000000000006</v>
      </c>
      <c r="P52" s="51">
        <v>0</v>
      </c>
      <c r="Q52" s="51">
        <v>0</v>
      </c>
      <c r="R52" s="51">
        <v>0</v>
      </c>
      <c r="S52" s="51">
        <v>0</v>
      </c>
      <c r="T52" s="51">
        <v>0</v>
      </c>
      <c r="U52" s="51">
        <v>0</v>
      </c>
      <c r="V52" s="51">
        <v>0</v>
      </c>
      <c r="W52" s="51">
        <v>0</v>
      </c>
      <c r="X52" s="51">
        <v>0</v>
      </c>
      <c r="Y52" s="51">
        <v>0</v>
      </c>
      <c r="Z52" s="51">
        <v>0</v>
      </c>
    </row>
    <row r="53" spans="4:26">
      <c r="D53" s="155">
        <v>16</v>
      </c>
      <c r="E53" s="135" t="s">
        <v>63</v>
      </c>
      <c r="F53" s="51">
        <v>0</v>
      </c>
      <c r="G53" s="51">
        <v>0</v>
      </c>
      <c r="H53" s="51">
        <v>0</v>
      </c>
      <c r="I53" s="51">
        <v>0</v>
      </c>
      <c r="J53" s="51">
        <v>0</v>
      </c>
      <c r="K53" s="51">
        <v>0</v>
      </c>
      <c r="L53" s="51">
        <v>0</v>
      </c>
      <c r="M53" s="51">
        <v>0</v>
      </c>
      <c r="N53" s="51">
        <v>0</v>
      </c>
      <c r="O53" s="51">
        <v>0</v>
      </c>
      <c r="P53" s="51">
        <v>0</v>
      </c>
      <c r="Q53" s="51">
        <v>0</v>
      </c>
      <c r="R53" s="51">
        <v>0</v>
      </c>
      <c r="S53" s="51">
        <v>0</v>
      </c>
      <c r="T53" s="51">
        <v>0</v>
      </c>
      <c r="U53" s="51">
        <v>0</v>
      </c>
      <c r="V53" s="51">
        <v>0</v>
      </c>
      <c r="W53" s="51">
        <v>0</v>
      </c>
      <c r="X53" s="51">
        <v>0</v>
      </c>
      <c r="Y53" s="51">
        <v>0</v>
      </c>
      <c r="Z53" s="51">
        <v>0</v>
      </c>
    </row>
    <row r="54" spans="4:26">
      <c r="D54" s="155">
        <v>17</v>
      </c>
      <c r="E54" s="135" t="s">
        <v>64</v>
      </c>
      <c r="F54" s="51">
        <v>78311.700000000012</v>
      </c>
      <c r="G54" s="51">
        <v>75659.200000000012</v>
      </c>
      <c r="H54" s="51">
        <v>82479.400000000009</v>
      </c>
      <c r="I54" s="51">
        <v>77967.199999999997</v>
      </c>
      <c r="J54" s="51">
        <v>81933.5</v>
      </c>
      <c r="K54" s="51">
        <v>68704</v>
      </c>
      <c r="L54" s="51">
        <v>75769.7</v>
      </c>
      <c r="M54" s="51">
        <v>84148.099999999991</v>
      </c>
      <c r="N54" s="51">
        <v>71888.499999999985</v>
      </c>
      <c r="O54" s="51">
        <v>46383.700000000004</v>
      </c>
      <c r="P54" s="51">
        <v>21117.9</v>
      </c>
      <c r="Q54" s="51">
        <v>15980.499999999998</v>
      </c>
      <c r="R54" s="51">
        <v>16669.099999999999</v>
      </c>
      <c r="S54" s="51">
        <v>14885.6</v>
      </c>
      <c r="T54" s="51">
        <v>0</v>
      </c>
      <c r="U54" s="51">
        <v>0</v>
      </c>
      <c r="V54" s="51">
        <v>0</v>
      </c>
      <c r="W54" s="51">
        <v>0</v>
      </c>
      <c r="X54" s="51">
        <v>0</v>
      </c>
      <c r="Y54" s="51">
        <v>0</v>
      </c>
      <c r="Z54" s="51">
        <v>0</v>
      </c>
    </row>
    <row r="55" spans="4:26">
      <c r="D55" s="155">
        <v>18</v>
      </c>
      <c r="E55" s="135" t="s">
        <v>65</v>
      </c>
      <c r="F55" s="51">
        <v>0</v>
      </c>
      <c r="G55" s="51">
        <v>0</v>
      </c>
      <c r="H55" s="51">
        <v>0</v>
      </c>
      <c r="I55" s="51">
        <v>0</v>
      </c>
      <c r="J55" s="51">
        <v>0</v>
      </c>
      <c r="K55" s="51">
        <v>0</v>
      </c>
      <c r="L55" s="51">
        <v>0</v>
      </c>
      <c r="M55" s="51">
        <v>0</v>
      </c>
      <c r="N55" s="51">
        <v>0</v>
      </c>
      <c r="O55" s="51">
        <v>0</v>
      </c>
      <c r="P55" s="51">
        <v>0</v>
      </c>
      <c r="Q55" s="51">
        <v>0</v>
      </c>
      <c r="R55" s="51">
        <v>0</v>
      </c>
      <c r="S55" s="51">
        <v>0</v>
      </c>
      <c r="T55" s="51">
        <v>0</v>
      </c>
      <c r="U55" s="51">
        <v>0</v>
      </c>
      <c r="V55" s="51">
        <v>0</v>
      </c>
      <c r="W55" s="51">
        <v>0</v>
      </c>
      <c r="X55" s="51">
        <v>0</v>
      </c>
      <c r="Y55" s="51">
        <v>0</v>
      </c>
      <c r="Z55" s="51">
        <v>0</v>
      </c>
    </row>
    <row r="56" spans="4:26">
      <c r="D56" s="155">
        <v>19</v>
      </c>
      <c r="E56" s="135" t="s">
        <v>66</v>
      </c>
      <c r="F56" s="51">
        <v>0</v>
      </c>
      <c r="G56" s="51">
        <v>0</v>
      </c>
      <c r="H56" s="51">
        <v>0</v>
      </c>
      <c r="I56" s="51">
        <v>0</v>
      </c>
      <c r="J56" s="51">
        <v>0</v>
      </c>
      <c r="K56" s="51">
        <v>0</v>
      </c>
      <c r="L56" s="51">
        <v>0</v>
      </c>
      <c r="M56" s="51">
        <v>0</v>
      </c>
      <c r="N56" s="51">
        <v>0</v>
      </c>
      <c r="O56" s="51">
        <v>0</v>
      </c>
      <c r="P56" s="51">
        <v>0</v>
      </c>
      <c r="Q56" s="51">
        <v>0</v>
      </c>
      <c r="R56" s="51">
        <v>0</v>
      </c>
      <c r="S56" s="51">
        <v>0</v>
      </c>
      <c r="T56" s="51">
        <v>0</v>
      </c>
      <c r="U56" s="51">
        <v>0</v>
      </c>
      <c r="V56" s="51">
        <v>0</v>
      </c>
      <c r="W56" s="51">
        <v>0</v>
      </c>
      <c r="X56" s="51">
        <v>0</v>
      </c>
      <c r="Y56" s="51">
        <v>0</v>
      </c>
      <c r="Z56" s="51">
        <v>0</v>
      </c>
    </row>
    <row r="57" spans="4:26">
      <c r="D57" s="155">
        <v>20</v>
      </c>
      <c r="E57" s="135" t="s">
        <v>67</v>
      </c>
      <c r="F57" s="51">
        <v>0</v>
      </c>
      <c r="G57" s="51">
        <v>0</v>
      </c>
      <c r="H57" s="51">
        <v>0</v>
      </c>
      <c r="I57" s="51">
        <v>0</v>
      </c>
      <c r="J57" s="51">
        <v>0</v>
      </c>
      <c r="K57" s="51">
        <v>0</v>
      </c>
      <c r="L57" s="51">
        <v>0</v>
      </c>
      <c r="M57" s="51">
        <v>0</v>
      </c>
      <c r="N57" s="51">
        <v>0</v>
      </c>
      <c r="O57" s="51">
        <v>0</v>
      </c>
      <c r="P57" s="51">
        <v>0</v>
      </c>
      <c r="Q57" s="51">
        <v>0</v>
      </c>
      <c r="R57" s="51">
        <v>0</v>
      </c>
      <c r="S57" s="51">
        <v>0</v>
      </c>
      <c r="T57" s="51">
        <v>0</v>
      </c>
      <c r="U57" s="51">
        <v>0</v>
      </c>
      <c r="V57" s="51">
        <v>0</v>
      </c>
      <c r="W57" s="51">
        <v>0</v>
      </c>
      <c r="X57" s="51">
        <v>0</v>
      </c>
      <c r="Y57" s="51">
        <v>0</v>
      </c>
      <c r="Z57" s="51">
        <v>0</v>
      </c>
    </row>
    <row r="58" spans="4:26">
      <c r="D58" s="155">
        <v>21</v>
      </c>
      <c r="E58" s="135" t="s">
        <v>68</v>
      </c>
      <c r="F58" s="51">
        <v>0</v>
      </c>
      <c r="G58" s="51">
        <v>0</v>
      </c>
      <c r="H58" s="51">
        <v>0</v>
      </c>
      <c r="I58" s="51">
        <v>0</v>
      </c>
      <c r="J58" s="51">
        <v>0</v>
      </c>
      <c r="K58" s="51">
        <v>0</v>
      </c>
      <c r="L58" s="51">
        <v>0</v>
      </c>
      <c r="M58" s="51">
        <v>0</v>
      </c>
      <c r="N58" s="51">
        <v>0</v>
      </c>
      <c r="O58" s="51">
        <v>0</v>
      </c>
      <c r="P58" s="51">
        <v>0</v>
      </c>
      <c r="Q58" s="51">
        <v>0</v>
      </c>
      <c r="R58" s="51">
        <v>0</v>
      </c>
      <c r="S58" s="51">
        <v>0</v>
      </c>
      <c r="T58" s="51">
        <v>0</v>
      </c>
      <c r="U58" s="51">
        <v>0</v>
      </c>
      <c r="V58" s="51">
        <v>0</v>
      </c>
      <c r="W58" s="51">
        <v>0</v>
      </c>
      <c r="X58" s="51">
        <v>0</v>
      </c>
      <c r="Y58" s="51">
        <v>0</v>
      </c>
      <c r="Z58" s="51">
        <v>0</v>
      </c>
    </row>
    <row r="59" spans="4:26">
      <c r="D59" s="155">
        <v>22</v>
      </c>
      <c r="E59" s="135" t="s">
        <v>69</v>
      </c>
      <c r="F59" s="51">
        <v>0</v>
      </c>
      <c r="G59" s="51">
        <v>0</v>
      </c>
      <c r="H59" s="51">
        <v>0</v>
      </c>
      <c r="I59" s="51">
        <v>0</v>
      </c>
      <c r="J59" s="51">
        <v>0</v>
      </c>
      <c r="K59" s="51">
        <v>0</v>
      </c>
      <c r="L59" s="51">
        <v>0</v>
      </c>
      <c r="M59" s="51">
        <v>0</v>
      </c>
      <c r="N59" s="51">
        <v>0</v>
      </c>
      <c r="O59" s="51">
        <v>0</v>
      </c>
      <c r="P59" s="51">
        <v>0</v>
      </c>
      <c r="Q59" s="51">
        <v>0</v>
      </c>
      <c r="R59" s="51">
        <v>0</v>
      </c>
      <c r="S59" s="51">
        <v>0</v>
      </c>
      <c r="T59" s="51">
        <v>0</v>
      </c>
      <c r="U59" s="51">
        <v>0</v>
      </c>
      <c r="V59" s="51">
        <v>0</v>
      </c>
      <c r="W59" s="51">
        <v>0</v>
      </c>
      <c r="X59" s="51">
        <v>0</v>
      </c>
      <c r="Y59" s="51">
        <v>0</v>
      </c>
      <c r="Z59" s="51">
        <v>0</v>
      </c>
    </row>
    <row r="60" spans="4:26">
      <c r="D60" s="155">
        <v>23</v>
      </c>
      <c r="E60" s="135" t="s">
        <v>70</v>
      </c>
      <c r="F60" s="51">
        <v>0</v>
      </c>
      <c r="G60" s="51">
        <v>0</v>
      </c>
      <c r="H60" s="51">
        <v>0</v>
      </c>
      <c r="I60" s="51">
        <v>0</v>
      </c>
      <c r="J60" s="51">
        <v>0</v>
      </c>
      <c r="K60" s="51">
        <v>0</v>
      </c>
      <c r="L60" s="51">
        <v>0</v>
      </c>
      <c r="M60" s="51">
        <v>0</v>
      </c>
      <c r="N60" s="51">
        <v>0</v>
      </c>
      <c r="O60" s="51">
        <v>0</v>
      </c>
      <c r="P60" s="51">
        <v>0</v>
      </c>
      <c r="Q60" s="51">
        <v>0</v>
      </c>
      <c r="R60" s="51">
        <v>0</v>
      </c>
      <c r="S60" s="51">
        <v>0</v>
      </c>
      <c r="T60" s="51">
        <v>0</v>
      </c>
      <c r="U60" s="51">
        <v>0</v>
      </c>
      <c r="V60" s="51">
        <v>0</v>
      </c>
      <c r="W60" s="51">
        <v>0</v>
      </c>
      <c r="X60" s="51">
        <v>0</v>
      </c>
      <c r="Y60" s="51">
        <v>0</v>
      </c>
      <c r="Z60" s="51">
        <v>0</v>
      </c>
    </row>
    <row r="61" spans="4:26">
      <c r="D61" s="155">
        <v>24</v>
      </c>
      <c r="E61" s="135" t="s">
        <v>71</v>
      </c>
      <c r="F61" s="51">
        <v>0</v>
      </c>
      <c r="G61" s="51">
        <v>0</v>
      </c>
      <c r="H61" s="51">
        <v>0</v>
      </c>
      <c r="I61" s="51">
        <v>0</v>
      </c>
      <c r="J61" s="51">
        <v>0</v>
      </c>
      <c r="K61" s="51">
        <v>0</v>
      </c>
      <c r="L61" s="51">
        <v>0</v>
      </c>
      <c r="M61" s="51">
        <v>0</v>
      </c>
      <c r="N61" s="51">
        <v>0</v>
      </c>
      <c r="O61" s="51">
        <v>0</v>
      </c>
      <c r="P61" s="51">
        <v>0</v>
      </c>
      <c r="Q61" s="51">
        <v>0</v>
      </c>
      <c r="R61" s="51">
        <v>0</v>
      </c>
      <c r="S61" s="51">
        <v>0</v>
      </c>
      <c r="T61" s="51">
        <v>0</v>
      </c>
      <c r="U61" s="51">
        <v>0</v>
      </c>
      <c r="V61" s="51">
        <v>0</v>
      </c>
      <c r="W61" s="51">
        <v>0</v>
      </c>
      <c r="X61" s="51">
        <v>0</v>
      </c>
      <c r="Y61" s="51">
        <v>0</v>
      </c>
      <c r="Z61" s="51">
        <v>0</v>
      </c>
    </row>
    <row r="62" spans="4:26">
      <c r="D62" s="155">
        <v>25</v>
      </c>
      <c r="E62" s="135" t="s">
        <v>72</v>
      </c>
      <c r="F62" s="51">
        <v>0</v>
      </c>
      <c r="G62" s="51">
        <v>0</v>
      </c>
      <c r="H62" s="51">
        <v>0</v>
      </c>
      <c r="I62" s="51">
        <v>0</v>
      </c>
      <c r="J62" s="51">
        <v>0</v>
      </c>
      <c r="K62" s="51">
        <v>0</v>
      </c>
      <c r="L62" s="51">
        <v>0</v>
      </c>
      <c r="M62" s="51">
        <v>0</v>
      </c>
      <c r="N62" s="51">
        <v>0</v>
      </c>
      <c r="O62" s="51">
        <v>0</v>
      </c>
      <c r="P62" s="51">
        <v>0</v>
      </c>
      <c r="Q62" s="51">
        <v>0</v>
      </c>
      <c r="R62" s="51">
        <v>0</v>
      </c>
      <c r="S62" s="51">
        <v>0</v>
      </c>
      <c r="T62" s="51">
        <v>0</v>
      </c>
      <c r="U62" s="51">
        <v>0</v>
      </c>
      <c r="V62" s="51">
        <v>0</v>
      </c>
      <c r="W62" s="51">
        <v>0</v>
      </c>
      <c r="X62" s="51">
        <v>0</v>
      </c>
      <c r="Y62" s="51">
        <v>0</v>
      </c>
      <c r="Z62" s="51">
        <v>0</v>
      </c>
    </row>
    <row r="63" spans="4:26">
      <c r="D63" s="155">
        <v>26</v>
      </c>
      <c r="E63" s="135" t="s">
        <v>73</v>
      </c>
      <c r="F63" s="51">
        <v>19579.100000000002</v>
      </c>
      <c r="G63" s="51">
        <v>15567.899999999998</v>
      </c>
      <c r="H63" s="51">
        <v>15343.5</v>
      </c>
      <c r="I63" s="51">
        <v>17557.8</v>
      </c>
      <c r="J63" s="51">
        <v>17416.400000000001</v>
      </c>
      <c r="K63" s="51">
        <v>13846.800000000003</v>
      </c>
      <c r="L63" s="51">
        <v>13363.699999999999</v>
      </c>
      <c r="M63" s="51">
        <v>17891.099999999999</v>
      </c>
      <c r="N63" s="51">
        <v>15641.800000000001</v>
      </c>
      <c r="O63" s="51">
        <v>12046.799999999997</v>
      </c>
      <c r="P63" s="51">
        <v>6768.5999999999985</v>
      </c>
      <c r="Q63" s="51">
        <v>5093.4000000000005</v>
      </c>
      <c r="R63" s="51">
        <v>4989.7</v>
      </c>
      <c r="S63" s="51">
        <v>5292.5</v>
      </c>
      <c r="T63" s="51">
        <v>0</v>
      </c>
      <c r="U63" s="51">
        <v>0</v>
      </c>
      <c r="V63" s="51">
        <v>0</v>
      </c>
      <c r="W63" s="51">
        <v>0</v>
      </c>
      <c r="X63" s="51">
        <v>0</v>
      </c>
      <c r="Y63" s="51">
        <v>0</v>
      </c>
      <c r="Z63" s="51">
        <v>0</v>
      </c>
    </row>
    <row r="64" spans="4:26" ht="15.75">
      <c r="D64" s="155"/>
      <c r="E64" s="359" t="s">
        <v>74</v>
      </c>
      <c r="F64" s="247">
        <v>112903.60000000002</v>
      </c>
      <c r="G64" s="247">
        <v>103765.40000000001</v>
      </c>
      <c r="H64" s="247">
        <v>111893.80000000002</v>
      </c>
      <c r="I64" s="247">
        <v>107293.09999999999</v>
      </c>
      <c r="J64" s="247">
        <v>110661.4</v>
      </c>
      <c r="K64" s="247">
        <v>93300</v>
      </c>
      <c r="L64" s="247">
        <v>98871.7</v>
      </c>
      <c r="M64" s="247">
        <v>114175</v>
      </c>
      <c r="N64" s="247">
        <v>98331.499999999985</v>
      </c>
      <c r="O64" s="247">
        <v>64959.4</v>
      </c>
      <c r="P64" s="247">
        <v>28232.9</v>
      </c>
      <c r="Q64" s="247">
        <v>21666.899999999998</v>
      </c>
      <c r="R64" s="247">
        <v>22459.5</v>
      </c>
      <c r="S64" s="247">
        <v>21109.9</v>
      </c>
      <c r="T64" s="247">
        <v>0</v>
      </c>
      <c r="U64" s="247">
        <v>0</v>
      </c>
      <c r="V64" s="247">
        <v>0</v>
      </c>
      <c r="W64" s="247">
        <v>0</v>
      </c>
      <c r="X64" s="247">
        <v>0</v>
      </c>
      <c r="Y64" s="247">
        <v>0</v>
      </c>
      <c r="Z64" s="247">
        <v>0</v>
      </c>
    </row>
    <row r="67" spans="4:26" ht="15.75">
      <c r="D67" s="155"/>
      <c r="E67" s="54" t="s">
        <v>235</v>
      </c>
      <c r="F67" s="155"/>
      <c r="G67" s="155"/>
    </row>
    <row r="68" spans="4:26" ht="15.75">
      <c r="D68" s="155"/>
      <c r="E68" s="358" t="s">
        <v>47</v>
      </c>
      <c r="F68" s="312">
        <v>2000</v>
      </c>
      <c r="G68" s="312">
        <v>2001</v>
      </c>
      <c r="H68" s="312">
        <v>2002</v>
      </c>
      <c r="I68" s="312">
        <v>2003</v>
      </c>
      <c r="J68" s="312">
        <v>2004</v>
      </c>
      <c r="K68" s="312">
        <v>2005</v>
      </c>
      <c r="L68" s="312">
        <v>2006</v>
      </c>
      <c r="M68" s="312">
        <v>2007</v>
      </c>
      <c r="N68" s="312">
        <v>2008</v>
      </c>
      <c r="O68" s="312">
        <v>2009</v>
      </c>
      <c r="P68" s="312">
        <v>2010</v>
      </c>
      <c r="Q68" s="312">
        <v>2011</v>
      </c>
      <c r="R68" s="312">
        <v>2012</v>
      </c>
      <c r="S68" s="312">
        <v>2013</v>
      </c>
      <c r="T68" s="312">
        <v>2014</v>
      </c>
      <c r="U68" s="312">
        <v>2015</v>
      </c>
      <c r="V68" s="312">
        <v>2016</v>
      </c>
      <c r="W68" s="312">
        <v>2017</v>
      </c>
      <c r="X68" s="312">
        <v>2018</v>
      </c>
      <c r="Y68" s="312">
        <v>2019</v>
      </c>
      <c r="Z68" s="312">
        <v>2020</v>
      </c>
    </row>
    <row r="69" spans="4:26">
      <c r="D69" s="155">
        <v>1</v>
      </c>
      <c r="E69" s="135" t="s">
        <v>48</v>
      </c>
      <c r="F69" s="51">
        <v>0</v>
      </c>
      <c r="G69" s="51">
        <v>0</v>
      </c>
      <c r="H69" s="51">
        <v>0</v>
      </c>
      <c r="I69" s="51">
        <v>0</v>
      </c>
      <c r="J69" s="51">
        <v>0</v>
      </c>
      <c r="K69" s="51">
        <v>0</v>
      </c>
      <c r="L69" s="51">
        <v>0</v>
      </c>
      <c r="M69" s="51">
        <v>0</v>
      </c>
      <c r="N69" s="51">
        <v>0</v>
      </c>
      <c r="O69" s="51">
        <v>0</v>
      </c>
      <c r="P69" s="51">
        <v>0</v>
      </c>
      <c r="Q69" s="51">
        <v>0</v>
      </c>
      <c r="R69" s="51">
        <v>0</v>
      </c>
      <c r="S69" s="51">
        <v>0</v>
      </c>
      <c r="T69" s="51">
        <v>0</v>
      </c>
      <c r="U69" s="51">
        <v>0</v>
      </c>
      <c r="V69" s="51">
        <v>0</v>
      </c>
      <c r="W69" s="51">
        <v>0</v>
      </c>
      <c r="X69" s="51">
        <v>0</v>
      </c>
      <c r="Y69" s="51">
        <v>0</v>
      </c>
      <c r="Z69" s="51">
        <v>0</v>
      </c>
    </row>
    <row r="70" spans="4:26">
      <c r="D70" s="155">
        <v>2</v>
      </c>
      <c r="E70" s="135" t="s">
        <v>49</v>
      </c>
      <c r="F70" s="51">
        <v>0</v>
      </c>
      <c r="G70" s="51">
        <v>0</v>
      </c>
      <c r="H70" s="51">
        <v>0</v>
      </c>
      <c r="I70" s="51">
        <v>0</v>
      </c>
      <c r="J70" s="51">
        <v>0</v>
      </c>
      <c r="K70" s="51">
        <v>0</v>
      </c>
      <c r="L70" s="51">
        <v>0</v>
      </c>
      <c r="M70" s="51">
        <v>0</v>
      </c>
      <c r="N70" s="51">
        <v>0</v>
      </c>
      <c r="O70" s="51">
        <v>0</v>
      </c>
      <c r="P70" s="51">
        <v>0</v>
      </c>
      <c r="Q70" s="51">
        <v>0</v>
      </c>
      <c r="R70" s="51">
        <v>0</v>
      </c>
      <c r="S70" s="51">
        <v>0</v>
      </c>
      <c r="T70" s="51">
        <v>0</v>
      </c>
      <c r="U70" s="51">
        <v>0</v>
      </c>
      <c r="V70" s="51">
        <v>0</v>
      </c>
      <c r="W70" s="51">
        <v>0</v>
      </c>
      <c r="X70" s="51">
        <v>0</v>
      </c>
      <c r="Y70" s="51">
        <v>0</v>
      </c>
      <c r="Z70" s="51">
        <v>0</v>
      </c>
    </row>
    <row r="71" spans="4:26">
      <c r="D71" s="155">
        <v>3</v>
      </c>
      <c r="E71" s="135" t="s">
        <v>50</v>
      </c>
      <c r="F71" s="51">
        <v>0</v>
      </c>
      <c r="G71" s="51">
        <v>0</v>
      </c>
      <c r="H71" s="51">
        <v>0</v>
      </c>
      <c r="I71" s="51">
        <v>0</v>
      </c>
      <c r="J71" s="51">
        <v>0</v>
      </c>
      <c r="K71" s="51">
        <v>0</v>
      </c>
      <c r="L71" s="51">
        <v>0</v>
      </c>
      <c r="M71" s="51">
        <v>4000</v>
      </c>
      <c r="N71" s="51">
        <v>0</v>
      </c>
      <c r="O71" s="51">
        <v>0</v>
      </c>
      <c r="P71" s="51">
        <v>0</v>
      </c>
      <c r="Q71" s="51">
        <v>0</v>
      </c>
      <c r="R71" s="51">
        <v>8361.4000000000015</v>
      </c>
      <c r="S71" s="51">
        <v>0</v>
      </c>
      <c r="T71" s="51">
        <v>0</v>
      </c>
      <c r="U71" s="51">
        <v>0</v>
      </c>
      <c r="V71" s="51">
        <v>0</v>
      </c>
      <c r="W71" s="51">
        <v>0</v>
      </c>
      <c r="X71" s="51">
        <v>0</v>
      </c>
      <c r="Y71" s="51">
        <v>0</v>
      </c>
      <c r="Z71" s="51">
        <v>0</v>
      </c>
    </row>
    <row r="72" spans="4:26">
      <c r="D72" s="155">
        <v>4</v>
      </c>
      <c r="E72" s="135" t="s">
        <v>51</v>
      </c>
      <c r="F72" s="51">
        <v>0</v>
      </c>
      <c r="G72" s="51">
        <v>0</v>
      </c>
      <c r="H72" s="51">
        <v>0</v>
      </c>
      <c r="I72" s="51">
        <v>0</v>
      </c>
      <c r="J72" s="51">
        <v>0</v>
      </c>
      <c r="K72" s="51">
        <v>0</v>
      </c>
      <c r="L72" s="51">
        <v>0</v>
      </c>
      <c r="M72" s="51">
        <v>0</v>
      </c>
      <c r="N72" s="51">
        <v>0</v>
      </c>
      <c r="O72" s="51">
        <v>0</v>
      </c>
      <c r="P72" s="51">
        <v>0</v>
      </c>
      <c r="Q72" s="51">
        <v>0</v>
      </c>
      <c r="R72" s="51">
        <v>0</v>
      </c>
      <c r="S72" s="51">
        <v>0</v>
      </c>
      <c r="T72" s="51">
        <v>0</v>
      </c>
      <c r="U72" s="51">
        <v>0</v>
      </c>
      <c r="V72" s="51">
        <v>0</v>
      </c>
      <c r="W72" s="51">
        <v>0</v>
      </c>
      <c r="X72" s="51">
        <v>0</v>
      </c>
      <c r="Y72" s="51">
        <v>0</v>
      </c>
      <c r="Z72" s="51">
        <v>0</v>
      </c>
    </row>
    <row r="73" spans="4:26">
      <c r="D73" s="155">
        <v>5</v>
      </c>
      <c r="E73" s="135" t="s">
        <v>52</v>
      </c>
      <c r="F73" s="51">
        <v>30037.100000000002</v>
      </c>
      <c r="G73" s="51">
        <v>38450.6</v>
      </c>
      <c r="H73" s="51">
        <v>41268.100000000006</v>
      </c>
      <c r="I73" s="51">
        <v>17296.900000000001</v>
      </c>
      <c r="J73" s="51">
        <v>14325.900000000001</v>
      </c>
      <c r="K73" s="51">
        <v>35219.9</v>
      </c>
      <c r="L73" s="51">
        <v>21270.400000000001</v>
      </c>
      <c r="M73" s="51">
        <v>55292.1</v>
      </c>
      <c r="N73" s="51">
        <v>0</v>
      </c>
      <c r="O73" s="51">
        <v>0</v>
      </c>
      <c r="P73" s="51">
        <v>-0.1</v>
      </c>
      <c r="Q73" s="51">
        <v>0</v>
      </c>
      <c r="R73" s="51">
        <v>19273.7</v>
      </c>
      <c r="S73" s="51">
        <v>0</v>
      </c>
      <c r="T73" s="51">
        <v>0</v>
      </c>
      <c r="U73" s="51">
        <v>0</v>
      </c>
      <c r="V73" s="51">
        <v>0</v>
      </c>
      <c r="W73" s="51">
        <v>0</v>
      </c>
      <c r="X73" s="51">
        <v>0</v>
      </c>
      <c r="Y73" s="51">
        <v>0</v>
      </c>
      <c r="Z73" s="51">
        <v>0</v>
      </c>
    </row>
    <row r="74" spans="4:26">
      <c r="D74" s="155">
        <v>6</v>
      </c>
      <c r="E74" s="135" t="s">
        <v>53</v>
      </c>
      <c r="F74" s="51">
        <v>0</v>
      </c>
      <c r="G74" s="51">
        <v>0</v>
      </c>
      <c r="H74" s="51">
        <v>0</v>
      </c>
      <c r="I74" s="51">
        <v>0</v>
      </c>
      <c r="J74" s="51">
        <v>0</v>
      </c>
      <c r="K74" s="51">
        <v>0</v>
      </c>
      <c r="L74" s="51">
        <v>0</v>
      </c>
      <c r="M74" s="51">
        <v>0</v>
      </c>
      <c r="N74" s="51">
        <v>0</v>
      </c>
      <c r="O74" s="51">
        <v>0</v>
      </c>
      <c r="P74" s="51">
        <v>0</v>
      </c>
      <c r="Q74" s="51">
        <v>0</v>
      </c>
      <c r="R74" s="51">
        <v>0</v>
      </c>
      <c r="S74" s="51">
        <v>0</v>
      </c>
      <c r="T74" s="51">
        <v>0</v>
      </c>
      <c r="U74" s="51">
        <v>0</v>
      </c>
      <c r="V74" s="51">
        <v>0</v>
      </c>
      <c r="W74" s="51">
        <v>0</v>
      </c>
      <c r="X74" s="51">
        <v>0</v>
      </c>
      <c r="Y74" s="51">
        <v>0</v>
      </c>
      <c r="Z74" s="51">
        <v>0</v>
      </c>
    </row>
    <row r="75" spans="4:26">
      <c r="D75" s="155">
        <v>7</v>
      </c>
      <c r="E75" s="135" t="s">
        <v>54</v>
      </c>
      <c r="F75" s="51">
        <v>16397.400000000001</v>
      </c>
      <c r="G75" s="51">
        <v>21043</v>
      </c>
      <c r="H75" s="51">
        <v>1671.4</v>
      </c>
      <c r="I75" s="51">
        <v>5989.9000000000005</v>
      </c>
      <c r="J75" s="51">
        <v>3241.7</v>
      </c>
      <c r="K75" s="51">
        <v>9245.6</v>
      </c>
      <c r="L75" s="51">
        <v>20653.5</v>
      </c>
      <c r="M75" s="51">
        <v>16313.4</v>
      </c>
      <c r="N75" s="51">
        <v>0</v>
      </c>
      <c r="O75" s="51">
        <v>0</v>
      </c>
      <c r="P75" s="51">
        <v>0</v>
      </c>
      <c r="Q75" s="51">
        <v>0</v>
      </c>
      <c r="R75" s="51">
        <v>4980.5</v>
      </c>
      <c r="S75" s="51">
        <v>0</v>
      </c>
      <c r="T75" s="51">
        <v>0</v>
      </c>
      <c r="U75" s="51">
        <v>0</v>
      </c>
      <c r="V75" s="51">
        <v>0</v>
      </c>
      <c r="W75" s="51">
        <v>0</v>
      </c>
      <c r="X75" s="51">
        <v>0</v>
      </c>
      <c r="Y75" s="51">
        <v>0</v>
      </c>
      <c r="Z75" s="51">
        <v>0</v>
      </c>
    </row>
    <row r="76" spans="4:26">
      <c r="D76" s="155">
        <v>8</v>
      </c>
      <c r="E76" s="135" t="s">
        <v>55</v>
      </c>
      <c r="F76" s="51">
        <v>0</v>
      </c>
      <c r="G76" s="51">
        <v>0</v>
      </c>
      <c r="H76" s="51">
        <v>0</v>
      </c>
      <c r="I76" s="51">
        <v>0</v>
      </c>
      <c r="J76" s="51">
        <v>0</v>
      </c>
      <c r="K76" s="51">
        <v>0</v>
      </c>
      <c r="L76" s="51">
        <v>0</v>
      </c>
      <c r="M76" s="51">
        <v>0</v>
      </c>
      <c r="N76" s="51">
        <v>0</v>
      </c>
      <c r="O76" s="51">
        <v>0</v>
      </c>
      <c r="P76" s="51">
        <v>0</v>
      </c>
      <c r="Q76" s="51">
        <v>0</v>
      </c>
      <c r="R76" s="51">
        <v>0</v>
      </c>
      <c r="S76" s="51">
        <v>0</v>
      </c>
      <c r="T76" s="51">
        <v>0</v>
      </c>
      <c r="U76" s="51">
        <v>0</v>
      </c>
      <c r="V76" s="51">
        <v>0</v>
      </c>
      <c r="W76" s="51">
        <v>0</v>
      </c>
      <c r="X76" s="51">
        <v>0</v>
      </c>
      <c r="Y76" s="51">
        <v>0</v>
      </c>
      <c r="Z76" s="51">
        <v>0</v>
      </c>
    </row>
    <row r="77" spans="4:26">
      <c r="D77" s="155">
        <v>9</v>
      </c>
      <c r="E77" s="135" t="s">
        <v>56</v>
      </c>
      <c r="F77" s="51">
        <v>0</v>
      </c>
      <c r="G77" s="51">
        <v>0</v>
      </c>
      <c r="H77" s="51">
        <v>0</v>
      </c>
      <c r="I77" s="51">
        <v>0</v>
      </c>
      <c r="J77" s="51">
        <v>0</v>
      </c>
      <c r="K77" s="51">
        <v>0</v>
      </c>
      <c r="L77" s="51">
        <v>0</v>
      </c>
      <c r="M77" s="51">
        <v>0</v>
      </c>
      <c r="N77" s="51">
        <v>0</v>
      </c>
      <c r="O77" s="51">
        <v>0</v>
      </c>
      <c r="P77" s="51">
        <v>0</v>
      </c>
      <c r="Q77" s="51">
        <v>0</v>
      </c>
      <c r="R77" s="51">
        <v>0</v>
      </c>
      <c r="S77" s="51">
        <v>0</v>
      </c>
      <c r="T77" s="51">
        <v>0</v>
      </c>
      <c r="U77" s="51">
        <v>0</v>
      </c>
      <c r="V77" s="51">
        <v>0</v>
      </c>
      <c r="W77" s="51">
        <v>0</v>
      </c>
      <c r="X77" s="51">
        <v>0</v>
      </c>
      <c r="Y77" s="51">
        <v>0</v>
      </c>
      <c r="Z77" s="51">
        <v>0</v>
      </c>
    </row>
    <row r="78" spans="4:26">
      <c r="D78" s="155">
        <v>10</v>
      </c>
      <c r="E78" s="135" t="s">
        <v>57</v>
      </c>
      <c r="F78" s="51">
        <v>0</v>
      </c>
      <c r="G78" s="51">
        <v>0</v>
      </c>
      <c r="H78" s="51">
        <v>0</v>
      </c>
      <c r="I78" s="51">
        <v>0</v>
      </c>
      <c r="J78" s="51">
        <v>0</v>
      </c>
      <c r="K78" s="51">
        <v>0</v>
      </c>
      <c r="L78" s="51">
        <v>0</v>
      </c>
      <c r="M78" s="51">
        <v>0</v>
      </c>
      <c r="N78" s="51">
        <v>0</v>
      </c>
      <c r="O78" s="51">
        <v>0</v>
      </c>
      <c r="P78" s="51">
        <v>0</v>
      </c>
      <c r="Q78" s="51">
        <v>0</v>
      </c>
      <c r="R78" s="51">
        <v>0</v>
      </c>
      <c r="S78" s="51">
        <v>0</v>
      </c>
      <c r="T78" s="51">
        <v>0</v>
      </c>
      <c r="U78" s="51">
        <v>0</v>
      </c>
      <c r="V78" s="51">
        <v>0</v>
      </c>
      <c r="W78" s="51">
        <v>0</v>
      </c>
      <c r="X78" s="51">
        <v>0</v>
      </c>
      <c r="Y78" s="51">
        <v>0</v>
      </c>
      <c r="Z78" s="51">
        <v>0</v>
      </c>
    </row>
    <row r="79" spans="4:26">
      <c r="D79" s="155">
        <v>11</v>
      </c>
      <c r="E79" s="135" t="s">
        <v>58</v>
      </c>
      <c r="F79" s="51">
        <v>3884.3</v>
      </c>
      <c r="G79" s="51">
        <v>10231.099999999999</v>
      </c>
      <c r="H79" s="51">
        <v>7617.0999999999995</v>
      </c>
      <c r="I79" s="51">
        <v>8874.2999999999993</v>
      </c>
      <c r="J79" s="51">
        <v>7290.4999999999991</v>
      </c>
      <c r="K79" s="51">
        <v>9319.1999999999989</v>
      </c>
      <c r="L79" s="51">
        <v>31703.600000000002</v>
      </c>
      <c r="M79" s="51">
        <v>31546.999999999996</v>
      </c>
      <c r="N79" s="51">
        <v>0</v>
      </c>
      <c r="O79" s="51">
        <v>0</v>
      </c>
      <c r="P79" s="51">
        <v>0</v>
      </c>
      <c r="Q79" s="51">
        <v>0</v>
      </c>
      <c r="R79" s="51">
        <v>34566.200000000004</v>
      </c>
      <c r="S79" s="51">
        <v>0</v>
      </c>
      <c r="T79" s="51">
        <v>0</v>
      </c>
      <c r="U79" s="51">
        <v>0</v>
      </c>
      <c r="V79" s="51">
        <v>0</v>
      </c>
      <c r="W79" s="51">
        <v>0</v>
      </c>
      <c r="X79" s="51">
        <v>0</v>
      </c>
      <c r="Y79" s="51">
        <v>0</v>
      </c>
      <c r="Z79" s="51">
        <v>0</v>
      </c>
    </row>
    <row r="80" spans="4:26">
      <c r="D80" s="155">
        <v>12</v>
      </c>
      <c r="E80" s="135" t="s">
        <v>59</v>
      </c>
      <c r="F80" s="51">
        <v>0</v>
      </c>
      <c r="G80" s="51">
        <v>0</v>
      </c>
      <c r="H80" s="51">
        <v>0</v>
      </c>
      <c r="I80" s="51">
        <v>0</v>
      </c>
      <c r="J80" s="51">
        <v>0</v>
      </c>
      <c r="K80" s="51">
        <v>0</v>
      </c>
      <c r="L80" s="51">
        <v>0</v>
      </c>
      <c r="M80" s="51">
        <v>0</v>
      </c>
      <c r="N80" s="51">
        <v>0</v>
      </c>
      <c r="O80" s="51">
        <v>0</v>
      </c>
      <c r="P80" s="51">
        <v>0</v>
      </c>
      <c r="Q80" s="51">
        <v>0</v>
      </c>
      <c r="R80" s="51">
        <v>0</v>
      </c>
      <c r="S80" s="51">
        <v>0</v>
      </c>
      <c r="T80" s="51">
        <v>0</v>
      </c>
      <c r="U80" s="51">
        <v>0</v>
      </c>
      <c r="V80" s="51">
        <v>0</v>
      </c>
      <c r="W80" s="51">
        <v>0</v>
      </c>
      <c r="X80" s="51">
        <v>0</v>
      </c>
      <c r="Y80" s="51">
        <v>0</v>
      </c>
      <c r="Z80" s="51">
        <v>0</v>
      </c>
    </row>
    <row r="81" spans="4:26">
      <c r="D81" s="155">
        <v>13</v>
      </c>
      <c r="E81" s="135" t="s">
        <v>60</v>
      </c>
      <c r="F81" s="51">
        <v>0</v>
      </c>
      <c r="G81" s="51">
        <v>0</v>
      </c>
      <c r="H81" s="51">
        <v>0</v>
      </c>
      <c r="I81" s="51">
        <v>0</v>
      </c>
      <c r="J81" s="51">
        <v>0</v>
      </c>
      <c r="K81" s="51">
        <v>0</v>
      </c>
      <c r="L81" s="51">
        <v>0</v>
      </c>
      <c r="M81" s="51">
        <v>0</v>
      </c>
      <c r="N81" s="51">
        <v>0</v>
      </c>
      <c r="O81" s="51">
        <v>0</v>
      </c>
      <c r="P81" s="51">
        <v>0</v>
      </c>
      <c r="Q81" s="51">
        <v>0</v>
      </c>
      <c r="R81" s="51">
        <v>0</v>
      </c>
      <c r="S81" s="51">
        <v>0</v>
      </c>
      <c r="T81" s="51">
        <v>0</v>
      </c>
      <c r="U81" s="51">
        <v>0</v>
      </c>
      <c r="V81" s="51">
        <v>0</v>
      </c>
      <c r="W81" s="51">
        <v>0</v>
      </c>
      <c r="X81" s="51">
        <v>0</v>
      </c>
      <c r="Y81" s="51">
        <v>0</v>
      </c>
      <c r="Z81" s="51">
        <v>0</v>
      </c>
    </row>
    <row r="82" spans="4:26">
      <c r="D82" s="155">
        <v>14</v>
      </c>
      <c r="E82" s="135" t="s">
        <v>61</v>
      </c>
      <c r="F82" s="51">
        <v>0</v>
      </c>
      <c r="G82" s="51">
        <v>9157.7000000000007</v>
      </c>
      <c r="H82" s="51">
        <v>0</v>
      </c>
      <c r="I82" s="51">
        <v>1312</v>
      </c>
      <c r="J82" s="51">
        <v>0</v>
      </c>
      <c r="K82" s="51">
        <v>21255.5</v>
      </c>
      <c r="L82" s="51">
        <v>23798.600000000002</v>
      </c>
      <c r="M82" s="51">
        <v>2530.5</v>
      </c>
      <c r="N82" s="51">
        <v>0</v>
      </c>
      <c r="O82" s="51">
        <v>0</v>
      </c>
      <c r="P82" s="51">
        <v>0</v>
      </c>
      <c r="Q82" s="51">
        <v>0</v>
      </c>
      <c r="R82" s="51">
        <v>0</v>
      </c>
      <c r="S82" s="51">
        <v>0</v>
      </c>
      <c r="T82" s="51">
        <v>0</v>
      </c>
      <c r="U82" s="51">
        <v>0</v>
      </c>
      <c r="V82" s="51">
        <v>0</v>
      </c>
      <c r="W82" s="51">
        <v>0</v>
      </c>
      <c r="X82" s="51">
        <v>0</v>
      </c>
      <c r="Y82" s="51">
        <v>0</v>
      </c>
      <c r="Z82" s="51">
        <v>0</v>
      </c>
    </row>
    <row r="83" spans="4:26">
      <c r="D83" s="155">
        <v>15</v>
      </c>
      <c r="E83" s="135" t="s">
        <v>62</v>
      </c>
      <c r="F83" s="51">
        <v>24709.599999999999</v>
      </c>
      <c r="G83" s="51">
        <v>62924.80000000001</v>
      </c>
      <c r="H83" s="51">
        <v>23063.899999999998</v>
      </c>
      <c r="I83" s="51">
        <v>41825.500000000007</v>
      </c>
      <c r="J83" s="51">
        <v>15486</v>
      </c>
      <c r="K83" s="51">
        <v>2675.6000000000004</v>
      </c>
      <c r="L83" s="51">
        <v>8358.6</v>
      </c>
      <c r="M83" s="51">
        <v>42172.700000000004</v>
      </c>
      <c r="N83" s="51">
        <v>0</v>
      </c>
      <c r="O83" s="51">
        <v>0</v>
      </c>
      <c r="P83" s="51">
        <v>0</v>
      </c>
      <c r="Q83" s="51">
        <v>0</v>
      </c>
      <c r="R83" s="51">
        <v>50513.5</v>
      </c>
      <c r="S83" s="51">
        <v>0</v>
      </c>
      <c r="T83" s="51">
        <v>0</v>
      </c>
      <c r="U83" s="51">
        <v>0</v>
      </c>
      <c r="V83" s="51">
        <v>0</v>
      </c>
      <c r="W83" s="51">
        <v>0</v>
      </c>
      <c r="X83" s="51">
        <v>0</v>
      </c>
      <c r="Y83" s="51">
        <v>0</v>
      </c>
      <c r="Z83" s="51">
        <v>0</v>
      </c>
    </row>
    <row r="84" spans="4:26">
      <c r="D84" s="155">
        <v>16</v>
      </c>
      <c r="E84" s="135" t="s">
        <v>63</v>
      </c>
      <c r="F84" s="51">
        <v>0</v>
      </c>
      <c r="G84" s="51">
        <v>0</v>
      </c>
      <c r="H84" s="51">
        <v>0</v>
      </c>
      <c r="I84" s="51">
        <v>0</v>
      </c>
      <c r="J84" s="51">
        <v>0</v>
      </c>
      <c r="K84" s="51">
        <v>0</v>
      </c>
      <c r="L84" s="51">
        <v>0</v>
      </c>
      <c r="M84" s="51">
        <v>0</v>
      </c>
      <c r="N84" s="51">
        <v>0</v>
      </c>
      <c r="O84" s="51">
        <v>0</v>
      </c>
      <c r="P84" s="51">
        <v>0</v>
      </c>
      <c r="Q84" s="51">
        <v>0</v>
      </c>
      <c r="R84" s="51">
        <v>0</v>
      </c>
      <c r="S84" s="51">
        <v>0</v>
      </c>
      <c r="T84" s="51">
        <v>0</v>
      </c>
      <c r="U84" s="51">
        <v>0</v>
      </c>
      <c r="V84" s="51">
        <v>0</v>
      </c>
      <c r="W84" s="51">
        <v>0</v>
      </c>
      <c r="X84" s="51">
        <v>0</v>
      </c>
      <c r="Y84" s="51">
        <v>0</v>
      </c>
      <c r="Z84" s="51">
        <v>0</v>
      </c>
    </row>
    <row r="85" spans="4:26">
      <c r="D85" s="155">
        <v>17</v>
      </c>
      <c r="E85" s="135" t="s">
        <v>64</v>
      </c>
      <c r="F85" s="51">
        <v>1335.9</v>
      </c>
      <c r="G85" s="51">
        <v>4747.8</v>
      </c>
      <c r="H85" s="51">
        <v>1875</v>
      </c>
      <c r="I85" s="51">
        <v>2813</v>
      </c>
      <c r="J85" s="51">
        <v>2426.9</v>
      </c>
      <c r="K85" s="51">
        <v>0</v>
      </c>
      <c r="L85" s="51">
        <v>0</v>
      </c>
      <c r="M85" s="51">
        <v>2679.6</v>
      </c>
      <c r="N85" s="51">
        <v>0</v>
      </c>
      <c r="O85" s="51">
        <v>0</v>
      </c>
      <c r="P85" s="51">
        <v>0</v>
      </c>
      <c r="Q85" s="51">
        <v>0</v>
      </c>
      <c r="R85" s="51">
        <v>23236.5</v>
      </c>
      <c r="S85" s="51">
        <v>0</v>
      </c>
      <c r="T85" s="51">
        <v>0</v>
      </c>
      <c r="U85" s="51">
        <v>0</v>
      </c>
      <c r="V85" s="51">
        <v>0</v>
      </c>
      <c r="W85" s="51">
        <v>0</v>
      </c>
      <c r="X85" s="51">
        <v>0</v>
      </c>
      <c r="Y85" s="51">
        <v>0</v>
      </c>
      <c r="Z85" s="51">
        <v>0</v>
      </c>
    </row>
    <row r="86" spans="4:26">
      <c r="D86" s="155">
        <v>18</v>
      </c>
      <c r="E86" s="135" t="s">
        <v>65</v>
      </c>
      <c r="F86" s="51">
        <v>0</v>
      </c>
      <c r="G86" s="51">
        <v>0</v>
      </c>
      <c r="H86" s="51">
        <v>0</v>
      </c>
      <c r="I86" s="51">
        <v>0</v>
      </c>
      <c r="J86" s="51">
        <v>0</v>
      </c>
      <c r="K86" s="51">
        <v>0</v>
      </c>
      <c r="L86" s="51">
        <v>0</v>
      </c>
      <c r="M86" s="51">
        <v>0</v>
      </c>
      <c r="N86" s="51">
        <v>0</v>
      </c>
      <c r="O86" s="51">
        <v>0</v>
      </c>
      <c r="P86" s="51">
        <v>0</v>
      </c>
      <c r="Q86" s="51">
        <v>0</v>
      </c>
      <c r="R86" s="51">
        <v>0</v>
      </c>
      <c r="S86" s="51">
        <v>0</v>
      </c>
      <c r="T86" s="51">
        <v>0</v>
      </c>
      <c r="U86" s="51">
        <v>0</v>
      </c>
      <c r="V86" s="51">
        <v>0</v>
      </c>
      <c r="W86" s="51">
        <v>0</v>
      </c>
      <c r="X86" s="51">
        <v>0</v>
      </c>
      <c r="Y86" s="51">
        <v>0</v>
      </c>
      <c r="Z86" s="51">
        <v>0</v>
      </c>
    </row>
    <row r="87" spans="4:26">
      <c r="D87" s="155">
        <v>19</v>
      </c>
      <c r="E87" s="135" t="s">
        <v>66</v>
      </c>
      <c r="F87" s="51">
        <v>0</v>
      </c>
      <c r="G87" s="51">
        <v>0</v>
      </c>
      <c r="H87" s="51">
        <v>0</v>
      </c>
      <c r="I87" s="51">
        <v>0</v>
      </c>
      <c r="J87" s="51">
        <v>0</v>
      </c>
      <c r="K87" s="51">
        <v>0</v>
      </c>
      <c r="L87" s="51">
        <v>0</v>
      </c>
      <c r="M87" s="51">
        <v>0</v>
      </c>
      <c r="N87" s="51">
        <v>0</v>
      </c>
      <c r="O87" s="51">
        <v>0</v>
      </c>
      <c r="P87" s="51">
        <v>0</v>
      </c>
      <c r="Q87" s="51">
        <v>0</v>
      </c>
      <c r="R87" s="51">
        <v>0</v>
      </c>
      <c r="S87" s="51">
        <v>0</v>
      </c>
      <c r="T87" s="51">
        <v>0</v>
      </c>
      <c r="U87" s="51">
        <v>0</v>
      </c>
      <c r="V87" s="51">
        <v>0</v>
      </c>
      <c r="W87" s="51">
        <v>0</v>
      </c>
      <c r="X87" s="51">
        <v>0</v>
      </c>
      <c r="Y87" s="51">
        <v>0</v>
      </c>
      <c r="Z87" s="51">
        <v>0</v>
      </c>
    </row>
    <row r="88" spans="4:26">
      <c r="D88" s="155">
        <v>20</v>
      </c>
      <c r="E88" s="135" t="s">
        <v>67</v>
      </c>
      <c r="F88" s="51">
        <v>0</v>
      </c>
      <c r="G88" s="51">
        <v>0</v>
      </c>
      <c r="H88" s="51">
        <v>0</v>
      </c>
      <c r="I88" s="51">
        <v>0</v>
      </c>
      <c r="J88" s="51">
        <v>0</v>
      </c>
      <c r="K88" s="51">
        <v>0</v>
      </c>
      <c r="L88" s="51">
        <v>0</v>
      </c>
      <c r="M88" s="51">
        <v>0</v>
      </c>
      <c r="N88" s="51">
        <v>0</v>
      </c>
      <c r="O88" s="51">
        <v>0</v>
      </c>
      <c r="P88" s="51">
        <v>0</v>
      </c>
      <c r="Q88" s="51">
        <v>0</v>
      </c>
      <c r="R88" s="51">
        <v>0</v>
      </c>
      <c r="S88" s="51">
        <v>0</v>
      </c>
      <c r="T88" s="51">
        <v>0</v>
      </c>
      <c r="U88" s="51">
        <v>0</v>
      </c>
      <c r="V88" s="51">
        <v>0</v>
      </c>
      <c r="W88" s="51">
        <v>0</v>
      </c>
      <c r="X88" s="51">
        <v>0</v>
      </c>
      <c r="Y88" s="51">
        <v>0</v>
      </c>
      <c r="Z88" s="51">
        <v>0</v>
      </c>
    </row>
    <row r="89" spans="4:26">
      <c r="D89" s="155">
        <v>21</v>
      </c>
      <c r="E89" s="135" t="s">
        <v>68</v>
      </c>
      <c r="F89" s="51">
        <v>0</v>
      </c>
      <c r="G89" s="51">
        <v>0</v>
      </c>
      <c r="H89" s="51">
        <v>0</v>
      </c>
      <c r="I89" s="51">
        <v>0</v>
      </c>
      <c r="J89" s="51">
        <v>0</v>
      </c>
      <c r="K89" s="51">
        <v>0</v>
      </c>
      <c r="L89" s="51">
        <v>0</v>
      </c>
      <c r="M89" s="51">
        <v>0</v>
      </c>
      <c r="N89" s="51">
        <v>0</v>
      </c>
      <c r="O89" s="51">
        <v>0</v>
      </c>
      <c r="P89" s="51">
        <v>0</v>
      </c>
      <c r="Q89" s="51">
        <v>0</v>
      </c>
      <c r="R89" s="51">
        <v>0</v>
      </c>
      <c r="S89" s="51">
        <v>0</v>
      </c>
      <c r="T89" s="51">
        <v>0</v>
      </c>
      <c r="U89" s="51">
        <v>0</v>
      </c>
      <c r="V89" s="51">
        <v>0</v>
      </c>
      <c r="W89" s="51">
        <v>0</v>
      </c>
      <c r="X89" s="51">
        <v>0</v>
      </c>
      <c r="Y89" s="51">
        <v>0</v>
      </c>
      <c r="Z89" s="51">
        <v>0</v>
      </c>
    </row>
    <row r="90" spans="4:26">
      <c r="D90" s="155">
        <v>22</v>
      </c>
      <c r="E90" s="135" t="s">
        <v>69</v>
      </c>
      <c r="F90" s="51">
        <v>5465</v>
      </c>
      <c r="G90" s="51">
        <v>5583.6</v>
      </c>
      <c r="H90" s="51">
        <v>2932.6</v>
      </c>
      <c r="I90" s="51">
        <v>4802.5</v>
      </c>
      <c r="J90" s="51">
        <v>1920.2</v>
      </c>
      <c r="K90" s="51">
        <v>3116.2</v>
      </c>
      <c r="L90" s="51">
        <v>755.59999999999991</v>
      </c>
      <c r="M90" s="51">
        <v>166.7</v>
      </c>
      <c r="N90" s="51">
        <v>0</v>
      </c>
      <c r="O90" s="51">
        <v>0</v>
      </c>
      <c r="P90" s="51">
        <v>0</v>
      </c>
      <c r="Q90" s="51">
        <v>0</v>
      </c>
      <c r="R90" s="51">
        <v>592.80000000000007</v>
      </c>
      <c r="S90" s="51">
        <v>0</v>
      </c>
      <c r="T90" s="51">
        <v>0</v>
      </c>
      <c r="U90" s="51">
        <v>0</v>
      </c>
      <c r="V90" s="51">
        <v>0</v>
      </c>
      <c r="W90" s="51">
        <v>0</v>
      </c>
      <c r="X90" s="51">
        <v>0</v>
      </c>
      <c r="Y90" s="51">
        <v>0</v>
      </c>
      <c r="Z90" s="51">
        <v>0</v>
      </c>
    </row>
    <row r="91" spans="4:26">
      <c r="D91" s="155">
        <v>23</v>
      </c>
      <c r="E91" s="135" t="s">
        <v>70</v>
      </c>
      <c r="F91" s="51">
        <v>0</v>
      </c>
      <c r="G91" s="51">
        <v>0</v>
      </c>
      <c r="H91" s="51">
        <v>0</v>
      </c>
      <c r="I91" s="51">
        <v>0</v>
      </c>
      <c r="J91" s="51">
        <v>0</v>
      </c>
      <c r="K91" s="51">
        <v>0</v>
      </c>
      <c r="L91" s="51">
        <v>0</v>
      </c>
      <c r="M91" s="51">
        <v>0</v>
      </c>
      <c r="N91" s="51">
        <v>0</v>
      </c>
      <c r="O91" s="51">
        <v>0</v>
      </c>
      <c r="P91" s="51">
        <v>0</v>
      </c>
      <c r="Q91" s="51">
        <v>0</v>
      </c>
      <c r="R91" s="51">
        <v>0</v>
      </c>
      <c r="S91" s="51">
        <v>0</v>
      </c>
      <c r="T91" s="51">
        <v>0</v>
      </c>
      <c r="U91" s="51">
        <v>0</v>
      </c>
      <c r="V91" s="51">
        <v>0</v>
      </c>
      <c r="W91" s="51">
        <v>0</v>
      </c>
      <c r="X91" s="51">
        <v>0</v>
      </c>
      <c r="Y91" s="51">
        <v>0</v>
      </c>
      <c r="Z91" s="51">
        <v>0</v>
      </c>
    </row>
    <row r="92" spans="4:26">
      <c r="D92" s="155">
        <v>24</v>
      </c>
      <c r="E92" s="135" t="s">
        <v>71</v>
      </c>
      <c r="F92" s="51">
        <v>13645.600000000002</v>
      </c>
      <c r="G92" s="51">
        <v>10412.800000000001</v>
      </c>
      <c r="H92" s="51">
        <v>19169.800000000003</v>
      </c>
      <c r="I92" s="51">
        <v>37180.200000000004</v>
      </c>
      <c r="J92" s="51">
        <v>45615.6</v>
      </c>
      <c r="K92" s="51">
        <v>5744.2000000000007</v>
      </c>
      <c r="L92" s="51">
        <v>62679.799999999996</v>
      </c>
      <c r="M92" s="51">
        <v>2886</v>
      </c>
      <c r="N92" s="51">
        <v>0</v>
      </c>
      <c r="O92" s="51">
        <v>0</v>
      </c>
      <c r="P92" s="51">
        <v>0</v>
      </c>
      <c r="Q92" s="51">
        <v>0</v>
      </c>
      <c r="R92" s="51">
        <v>28655.8</v>
      </c>
      <c r="S92" s="51">
        <v>0</v>
      </c>
      <c r="T92" s="51">
        <v>0</v>
      </c>
      <c r="U92" s="51">
        <v>0</v>
      </c>
      <c r="V92" s="51">
        <v>0</v>
      </c>
      <c r="W92" s="51">
        <v>0</v>
      </c>
      <c r="X92" s="51">
        <v>0</v>
      </c>
      <c r="Y92" s="51">
        <v>0</v>
      </c>
      <c r="Z92" s="51">
        <v>0</v>
      </c>
    </row>
    <row r="93" spans="4:26">
      <c r="D93" s="155">
        <v>25</v>
      </c>
      <c r="E93" s="135" t="s">
        <v>72</v>
      </c>
      <c r="F93" s="51">
        <v>0</v>
      </c>
      <c r="G93" s="51">
        <v>0</v>
      </c>
      <c r="H93" s="51">
        <v>0</v>
      </c>
      <c r="I93" s="51">
        <v>0</v>
      </c>
      <c r="J93" s="51">
        <v>0</v>
      </c>
      <c r="K93" s="51">
        <v>0</v>
      </c>
      <c r="L93" s="51">
        <v>0</v>
      </c>
      <c r="M93" s="51">
        <v>0</v>
      </c>
      <c r="N93" s="51">
        <v>0</v>
      </c>
      <c r="O93" s="51">
        <v>0</v>
      </c>
      <c r="P93" s="51">
        <v>0</v>
      </c>
      <c r="Q93" s="51">
        <v>0</v>
      </c>
      <c r="R93" s="51">
        <v>0</v>
      </c>
      <c r="S93" s="51">
        <v>0</v>
      </c>
      <c r="T93" s="51">
        <v>0</v>
      </c>
      <c r="U93" s="51">
        <v>0</v>
      </c>
      <c r="V93" s="51">
        <v>0</v>
      </c>
      <c r="W93" s="51">
        <v>0</v>
      </c>
      <c r="X93" s="51">
        <v>0</v>
      </c>
      <c r="Y93" s="51">
        <v>0</v>
      </c>
      <c r="Z93" s="51">
        <v>0</v>
      </c>
    </row>
    <row r="94" spans="4:26">
      <c r="D94" s="155">
        <v>26</v>
      </c>
      <c r="E94" s="135" t="s">
        <v>73</v>
      </c>
      <c r="F94" s="51">
        <v>430.7</v>
      </c>
      <c r="G94" s="51">
        <v>0</v>
      </c>
      <c r="H94" s="51">
        <v>0</v>
      </c>
      <c r="I94" s="51">
        <v>0</v>
      </c>
      <c r="J94" s="51">
        <v>0</v>
      </c>
      <c r="K94" s="51">
        <v>3500</v>
      </c>
      <c r="L94" s="51">
        <v>2500</v>
      </c>
      <c r="M94" s="51">
        <v>0</v>
      </c>
      <c r="N94" s="51">
        <v>0</v>
      </c>
      <c r="O94" s="51">
        <v>0</v>
      </c>
      <c r="P94" s="51">
        <v>0</v>
      </c>
      <c r="Q94" s="51">
        <v>0</v>
      </c>
      <c r="R94" s="51">
        <v>0</v>
      </c>
      <c r="S94" s="51">
        <v>0</v>
      </c>
      <c r="T94" s="51">
        <v>0</v>
      </c>
      <c r="U94" s="51">
        <v>0</v>
      </c>
      <c r="V94" s="51">
        <v>0</v>
      </c>
      <c r="W94" s="51">
        <v>0</v>
      </c>
      <c r="X94" s="51">
        <v>0</v>
      </c>
      <c r="Y94" s="51">
        <v>0</v>
      </c>
      <c r="Z94" s="51">
        <v>0</v>
      </c>
    </row>
    <row r="95" spans="4:26" ht="15.75">
      <c r="D95" s="155"/>
      <c r="E95" s="359" t="s">
        <v>74</v>
      </c>
      <c r="F95" s="247">
        <v>95905.599999999991</v>
      </c>
      <c r="G95" s="247">
        <v>162551.4</v>
      </c>
      <c r="H95" s="247">
        <v>97597.900000000009</v>
      </c>
      <c r="I95" s="247">
        <v>120094.30000000002</v>
      </c>
      <c r="J95" s="247">
        <v>90306.8</v>
      </c>
      <c r="K95" s="247">
        <v>90076.2</v>
      </c>
      <c r="L95" s="247">
        <v>171720.1</v>
      </c>
      <c r="M95" s="247">
        <v>157588.00000000003</v>
      </c>
      <c r="N95" s="247">
        <v>0</v>
      </c>
      <c r="O95" s="247">
        <v>0</v>
      </c>
      <c r="P95" s="247">
        <v>-0.1</v>
      </c>
      <c r="Q95" s="247">
        <v>0</v>
      </c>
      <c r="R95" s="247">
        <v>170180.39999999997</v>
      </c>
      <c r="S95" s="247">
        <v>0</v>
      </c>
      <c r="T95" s="247">
        <v>0</v>
      </c>
      <c r="U95" s="247">
        <v>0</v>
      </c>
      <c r="V95" s="247">
        <v>0</v>
      </c>
      <c r="W95" s="247">
        <v>0</v>
      </c>
      <c r="X95" s="247">
        <v>0</v>
      </c>
      <c r="Y95" s="247">
        <v>0</v>
      </c>
      <c r="Z95" s="247">
        <v>0</v>
      </c>
    </row>
    <row r="98" spans="4:26" ht="15.75">
      <c r="D98" s="155"/>
      <c r="E98" s="54" t="s">
        <v>234</v>
      </c>
      <c r="F98" s="155"/>
      <c r="G98" s="155"/>
    </row>
    <row r="99" spans="4:26" ht="15.75">
      <c r="D99" s="155"/>
      <c r="E99" s="358" t="s">
        <v>47</v>
      </c>
      <c r="F99" s="312">
        <v>2000</v>
      </c>
      <c r="G99" s="312">
        <v>2001</v>
      </c>
      <c r="H99" s="312">
        <v>2002</v>
      </c>
      <c r="I99" s="312">
        <v>2003</v>
      </c>
      <c r="J99" s="312">
        <v>2004</v>
      </c>
      <c r="K99" s="312">
        <v>2005</v>
      </c>
      <c r="L99" s="312">
        <v>2006</v>
      </c>
      <c r="M99" s="312">
        <v>2007</v>
      </c>
      <c r="N99" s="312">
        <v>2008</v>
      </c>
      <c r="O99" s="312">
        <v>2009</v>
      </c>
      <c r="P99" s="312">
        <v>2010</v>
      </c>
      <c r="Q99" s="312">
        <v>2011</v>
      </c>
      <c r="R99" s="312">
        <v>2012</v>
      </c>
      <c r="S99" s="312">
        <v>2013</v>
      </c>
      <c r="T99" s="312">
        <v>2014</v>
      </c>
      <c r="U99" s="312">
        <v>2015</v>
      </c>
      <c r="V99" s="312">
        <v>2016</v>
      </c>
      <c r="W99" s="312">
        <v>2017</v>
      </c>
      <c r="X99" s="312">
        <v>2018</v>
      </c>
      <c r="Y99" s="312">
        <v>2019</v>
      </c>
      <c r="Z99" s="312">
        <v>2020</v>
      </c>
    </row>
    <row r="100" spans="4:26">
      <c r="D100" s="155">
        <v>1</v>
      </c>
      <c r="E100" s="135" t="s">
        <v>48</v>
      </c>
      <c r="F100" s="51">
        <v>7329.6</v>
      </c>
      <c r="G100" s="51">
        <v>0</v>
      </c>
      <c r="H100" s="51">
        <v>0</v>
      </c>
      <c r="I100" s="51">
        <v>5560.2000000000007</v>
      </c>
      <c r="J100" s="51">
        <v>6165.9</v>
      </c>
      <c r="K100" s="51">
        <v>3665.5</v>
      </c>
      <c r="L100" s="51">
        <v>5149.2</v>
      </c>
      <c r="M100" s="51">
        <v>955</v>
      </c>
      <c r="N100" s="51">
        <v>0</v>
      </c>
      <c r="O100" s="51">
        <v>0</v>
      </c>
      <c r="P100" s="51">
        <v>0</v>
      </c>
      <c r="Q100" s="51">
        <v>0</v>
      </c>
      <c r="R100" s="51">
        <v>8709.1</v>
      </c>
      <c r="S100" s="51">
        <v>0</v>
      </c>
      <c r="T100" s="51">
        <v>0</v>
      </c>
      <c r="U100" s="51">
        <v>0</v>
      </c>
      <c r="V100" s="51">
        <v>0</v>
      </c>
      <c r="W100" s="51">
        <v>0</v>
      </c>
      <c r="X100" s="51">
        <v>0</v>
      </c>
      <c r="Y100" s="51">
        <v>0</v>
      </c>
      <c r="Z100" s="51">
        <v>0</v>
      </c>
    </row>
    <row r="101" spans="4:26">
      <c r="D101" s="155">
        <v>2</v>
      </c>
      <c r="E101" s="135" t="s">
        <v>49</v>
      </c>
      <c r="F101" s="51">
        <v>0</v>
      </c>
      <c r="G101" s="51">
        <v>0</v>
      </c>
      <c r="H101" s="51">
        <v>0</v>
      </c>
      <c r="I101" s="51">
        <v>0</v>
      </c>
      <c r="J101" s="51">
        <v>0</v>
      </c>
      <c r="K101" s="51">
        <v>0</v>
      </c>
      <c r="L101" s="51">
        <v>0</v>
      </c>
      <c r="M101" s="51">
        <v>0</v>
      </c>
      <c r="N101" s="51">
        <v>0</v>
      </c>
      <c r="O101" s="51">
        <v>0</v>
      </c>
      <c r="P101" s="51">
        <v>0</v>
      </c>
      <c r="Q101" s="51">
        <v>0</v>
      </c>
      <c r="R101" s="51">
        <v>0</v>
      </c>
      <c r="S101" s="51">
        <v>0</v>
      </c>
      <c r="T101" s="51">
        <v>0</v>
      </c>
      <c r="U101" s="51">
        <v>0</v>
      </c>
      <c r="V101" s="51">
        <v>0</v>
      </c>
      <c r="W101" s="51">
        <v>0</v>
      </c>
      <c r="X101" s="51">
        <v>0</v>
      </c>
      <c r="Y101" s="51">
        <v>0</v>
      </c>
      <c r="Z101" s="51">
        <v>0</v>
      </c>
    </row>
    <row r="102" spans="4:26">
      <c r="D102" s="155">
        <v>3</v>
      </c>
      <c r="E102" s="135" t="s">
        <v>50</v>
      </c>
      <c r="F102" s="51">
        <v>0</v>
      </c>
      <c r="G102" s="51">
        <v>0</v>
      </c>
      <c r="H102" s="51">
        <v>0</v>
      </c>
      <c r="I102" s="51">
        <v>0</v>
      </c>
      <c r="J102" s="51">
        <v>0</v>
      </c>
      <c r="K102" s="51">
        <v>0</v>
      </c>
      <c r="L102" s="51">
        <v>0</v>
      </c>
      <c r="M102" s="51">
        <v>0</v>
      </c>
      <c r="N102" s="51">
        <v>0</v>
      </c>
      <c r="O102" s="51">
        <v>0</v>
      </c>
      <c r="P102" s="51">
        <v>0</v>
      </c>
      <c r="Q102" s="51">
        <v>0</v>
      </c>
      <c r="R102" s="51">
        <v>0</v>
      </c>
      <c r="S102" s="51">
        <v>0</v>
      </c>
      <c r="T102" s="51">
        <v>0</v>
      </c>
      <c r="U102" s="51">
        <v>0</v>
      </c>
      <c r="V102" s="51">
        <v>0</v>
      </c>
      <c r="W102" s="51">
        <v>0</v>
      </c>
      <c r="X102" s="51">
        <v>0</v>
      </c>
      <c r="Y102" s="51">
        <v>0</v>
      </c>
      <c r="Z102" s="51">
        <v>0</v>
      </c>
    </row>
    <row r="103" spans="4:26">
      <c r="D103" s="155">
        <v>4</v>
      </c>
      <c r="E103" s="135" t="s">
        <v>51</v>
      </c>
      <c r="F103" s="51">
        <v>0</v>
      </c>
      <c r="G103" s="51">
        <v>0</v>
      </c>
      <c r="H103" s="51">
        <v>0</v>
      </c>
      <c r="I103" s="51">
        <v>0</v>
      </c>
      <c r="J103" s="51">
        <v>0</v>
      </c>
      <c r="K103" s="51">
        <v>0</v>
      </c>
      <c r="L103" s="51">
        <v>0</v>
      </c>
      <c r="M103" s="51">
        <v>0</v>
      </c>
      <c r="N103" s="51">
        <v>0</v>
      </c>
      <c r="O103" s="51">
        <v>0</v>
      </c>
      <c r="P103" s="51">
        <v>0</v>
      </c>
      <c r="Q103" s="51">
        <v>0</v>
      </c>
      <c r="R103" s="51">
        <v>0</v>
      </c>
      <c r="S103" s="51">
        <v>0</v>
      </c>
      <c r="T103" s="51">
        <v>0</v>
      </c>
      <c r="U103" s="51">
        <v>0</v>
      </c>
      <c r="V103" s="51">
        <v>0</v>
      </c>
      <c r="W103" s="51">
        <v>0</v>
      </c>
      <c r="X103" s="51">
        <v>0</v>
      </c>
      <c r="Y103" s="51">
        <v>0</v>
      </c>
      <c r="Z103" s="51">
        <v>0</v>
      </c>
    </row>
    <row r="104" spans="4:26">
      <c r="D104" s="155">
        <v>5</v>
      </c>
      <c r="E104" s="135" t="s">
        <v>52</v>
      </c>
      <c r="F104" s="51">
        <v>5991.7</v>
      </c>
      <c r="G104" s="51">
        <v>8476.4</v>
      </c>
      <c r="H104" s="51">
        <v>4150.8</v>
      </c>
      <c r="I104" s="51">
        <v>0</v>
      </c>
      <c r="J104" s="51">
        <v>0</v>
      </c>
      <c r="K104" s="51">
        <v>0</v>
      </c>
      <c r="L104" s="51">
        <v>1067.7</v>
      </c>
      <c r="M104" s="51">
        <v>385.1</v>
      </c>
      <c r="N104" s="51">
        <v>0</v>
      </c>
      <c r="O104" s="51">
        <v>0</v>
      </c>
      <c r="P104" s="51">
        <v>0</v>
      </c>
      <c r="Q104" s="51">
        <v>0</v>
      </c>
      <c r="R104" s="51">
        <v>0</v>
      </c>
      <c r="S104" s="51">
        <v>0</v>
      </c>
      <c r="T104" s="51">
        <v>0</v>
      </c>
      <c r="U104" s="51">
        <v>0</v>
      </c>
      <c r="V104" s="51">
        <v>0</v>
      </c>
      <c r="W104" s="51">
        <v>0</v>
      </c>
      <c r="X104" s="51">
        <v>0</v>
      </c>
      <c r="Y104" s="51">
        <v>0</v>
      </c>
      <c r="Z104" s="51">
        <v>0</v>
      </c>
    </row>
    <row r="105" spans="4:26">
      <c r="D105" s="155">
        <v>6</v>
      </c>
      <c r="E105" s="135" t="s">
        <v>53</v>
      </c>
      <c r="F105" s="51">
        <v>0</v>
      </c>
      <c r="G105" s="51">
        <v>0</v>
      </c>
      <c r="H105" s="51">
        <v>0</v>
      </c>
      <c r="I105" s="51">
        <v>0</v>
      </c>
      <c r="J105" s="51">
        <v>0</v>
      </c>
      <c r="K105" s="51">
        <v>0</v>
      </c>
      <c r="L105" s="51">
        <v>0</v>
      </c>
      <c r="M105" s="51">
        <v>0</v>
      </c>
      <c r="N105" s="51">
        <v>0</v>
      </c>
      <c r="O105" s="51">
        <v>0</v>
      </c>
      <c r="P105" s="51">
        <v>0</v>
      </c>
      <c r="Q105" s="51">
        <v>0</v>
      </c>
      <c r="R105" s="51">
        <v>0</v>
      </c>
      <c r="S105" s="51">
        <v>0</v>
      </c>
      <c r="T105" s="51">
        <v>0</v>
      </c>
      <c r="U105" s="51">
        <v>0</v>
      </c>
      <c r="V105" s="51">
        <v>0</v>
      </c>
      <c r="W105" s="51">
        <v>0</v>
      </c>
      <c r="X105" s="51">
        <v>0</v>
      </c>
      <c r="Y105" s="51">
        <v>0</v>
      </c>
      <c r="Z105" s="51">
        <v>0</v>
      </c>
    </row>
    <row r="106" spans="4:26">
      <c r="D106" s="155">
        <v>7</v>
      </c>
      <c r="E106" s="135" t="s">
        <v>54</v>
      </c>
      <c r="F106" s="51">
        <v>0</v>
      </c>
      <c r="G106" s="51">
        <v>0</v>
      </c>
      <c r="H106" s="51">
        <v>0</v>
      </c>
      <c r="I106" s="51">
        <v>0</v>
      </c>
      <c r="J106" s="51">
        <v>0</v>
      </c>
      <c r="K106" s="51">
        <v>491</v>
      </c>
      <c r="L106" s="51">
        <v>0</v>
      </c>
      <c r="M106" s="51">
        <v>0</v>
      </c>
      <c r="N106" s="51">
        <v>0</v>
      </c>
      <c r="O106" s="51">
        <v>0</v>
      </c>
      <c r="P106" s="51">
        <v>0</v>
      </c>
      <c r="Q106" s="51">
        <v>0</v>
      </c>
      <c r="R106" s="51">
        <v>0</v>
      </c>
      <c r="S106" s="51">
        <v>0</v>
      </c>
      <c r="T106" s="51">
        <v>0</v>
      </c>
      <c r="U106" s="51">
        <v>0</v>
      </c>
      <c r="V106" s="51">
        <v>0</v>
      </c>
      <c r="W106" s="51">
        <v>0</v>
      </c>
      <c r="X106" s="51">
        <v>0</v>
      </c>
      <c r="Y106" s="51">
        <v>0</v>
      </c>
      <c r="Z106" s="51">
        <v>0</v>
      </c>
    </row>
    <row r="107" spans="4:26">
      <c r="D107" s="155">
        <v>8</v>
      </c>
      <c r="E107" s="135" t="s">
        <v>55</v>
      </c>
      <c r="F107" s="51">
        <v>519.79999999999995</v>
      </c>
      <c r="G107" s="51">
        <v>503.09999999999997</v>
      </c>
      <c r="H107" s="51">
        <v>654.9</v>
      </c>
      <c r="I107" s="51">
        <v>934.59999999999991</v>
      </c>
      <c r="J107" s="51">
        <v>873.1</v>
      </c>
      <c r="K107" s="51">
        <v>1302.5</v>
      </c>
      <c r="L107" s="51">
        <v>1009.6999999999999</v>
      </c>
      <c r="M107" s="51">
        <v>680.4</v>
      </c>
      <c r="N107" s="51">
        <v>0</v>
      </c>
      <c r="O107" s="51">
        <v>0</v>
      </c>
      <c r="P107" s="51">
        <v>0</v>
      </c>
      <c r="Q107" s="51">
        <v>0</v>
      </c>
      <c r="R107" s="51">
        <v>0</v>
      </c>
      <c r="S107" s="51">
        <v>0</v>
      </c>
      <c r="T107" s="51">
        <v>0</v>
      </c>
      <c r="U107" s="51">
        <v>0</v>
      </c>
      <c r="V107" s="51">
        <v>0</v>
      </c>
      <c r="W107" s="51">
        <v>0</v>
      </c>
      <c r="X107" s="51">
        <v>0</v>
      </c>
      <c r="Y107" s="51">
        <v>0</v>
      </c>
      <c r="Z107" s="51">
        <v>0</v>
      </c>
    </row>
    <row r="108" spans="4:26">
      <c r="D108" s="155">
        <v>9</v>
      </c>
      <c r="E108" s="135" t="s">
        <v>56</v>
      </c>
      <c r="F108" s="51">
        <v>0</v>
      </c>
      <c r="G108" s="51">
        <v>0</v>
      </c>
      <c r="H108" s="51">
        <v>0</v>
      </c>
      <c r="I108" s="51">
        <v>1758.9</v>
      </c>
      <c r="J108" s="51">
        <v>3437.6</v>
      </c>
      <c r="K108" s="51">
        <v>6817.2999999999993</v>
      </c>
      <c r="L108" s="51">
        <v>6216.5999999999995</v>
      </c>
      <c r="M108" s="51">
        <v>8236.4</v>
      </c>
      <c r="N108" s="51">
        <v>0</v>
      </c>
      <c r="O108" s="51">
        <v>0</v>
      </c>
      <c r="P108" s="51">
        <v>0</v>
      </c>
      <c r="Q108" s="51">
        <v>0</v>
      </c>
      <c r="R108" s="51">
        <v>699.2</v>
      </c>
      <c r="S108" s="51">
        <v>0</v>
      </c>
      <c r="T108" s="51">
        <v>0</v>
      </c>
      <c r="U108" s="51">
        <v>0</v>
      </c>
      <c r="V108" s="51">
        <v>0</v>
      </c>
      <c r="W108" s="51">
        <v>0</v>
      </c>
      <c r="X108" s="51">
        <v>0</v>
      </c>
      <c r="Y108" s="51">
        <v>0</v>
      </c>
      <c r="Z108" s="51">
        <v>0</v>
      </c>
    </row>
    <row r="109" spans="4:26">
      <c r="D109" s="155">
        <v>10</v>
      </c>
      <c r="E109" s="135" t="s">
        <v>57</v>
      </c>
      <c r="F109" s="51">
        <v>0</v>
      </c>
      <c r="G109" s="51">
        <v>0</v>
      </c>
      <c r="H109" s="51">
        <v>0</v>
      </c>
      <c r="I109" s="51">
        <v>0</v>
      </c>
      <c r="J109" s="51">
        <v>0</v>
      </c>
      <c r="K109" s="51">
        <v>0</v>
      </c>
      <c r="L109" s="51">
        <v>0</v>
      </c>
      <c r="M109" s="51">
        <v>0</v>
      </c>
      <c r="N109" s="51">
        <v>0</v>
      </c>
      <c r="O109" s="51">
        <v>0</v>
      </c>
      <c r="P109" s="51">
        <v>0</v>
      </c>
      <c r="Q109" s="51">
        <v>0</v>
      </c>
      <c r="R109" s="51">
        <v>0</v>
      </c>
      <c r="S109" s="51">
        <v>0</v>
      </c>
      <c r="T109" s="51">
        <v>0</v>
      </c>
      <c r="U109" s="51">
        <v>0</v>
      </c>
      <c r="V109" s="51">
        <v>0</v>
      </c>
      <c r="W109" s="51">
        <v>0</v>
      </c>
      <c r="X109" s="51">
        <v>0</v>
      </c>
      <c r="Y109" s="51">
        <v>0</v>
      </c>
      <c r="Z109" s="51">
        <v>0</v>
      </c>
    </row>
    <row r="110" spans="4:26">
      <c r="D110" s="155">
        <v>11</v>
      </c>
      <c r="E110" s="135" t="s">
        <v>58</v>
      </c>
      <c r="F110" s="51">
        <v>0</v>
      </c>
      <c r="G110" s="51">
        <v>0</v>
      </c>
      <c r="H110" s="51">
        <v>0</v>
      </c>
      <c r="I110" s="51">
        <v>0</v>
      </c>
      <c r="J110" s="51">
        <v>0</v>
      </c>
      <c r="K110" s="51">
        <v>0</v>
      </c>
      <c r="L110" s="51">
        <v>0</v>
      </c>
      <c r="M110" s="51">
        <v>0</v>
      </c>
      <c r="N110" s="51">
        <v>0</v>
      </c>
      <c r="O110" s="51">
        <v>0</v>
      </c>
      <c r="P110" s="51">
        <v>0</v>
      </c>
      <c r="Q110" s="51">
        <v>0</v>
      </c>
      <c r="R110" s="51">
        <v>0</v>
      </c>
      <c r="S110" s="51">
        <v>0</v>
      </c>
      <c r="T110" s="51">
        <v>0</v>
      </c>
      <c r="U110" s="51">
        <v>0</v>
      </c>
      <c r="V110" s="51">
        <v>0</v>
      </c>
      <c r="W110" s="51">
        <v>0</v>
      </c>
      <c r="X110" s="51">
        <v>0</v>
      </c>
      <c r="Y110" s="51">
        <v>0</v>
      </c>
      <c r="Z110" s="51">
        <v>0</v>
      </c>
    </row>
    <row r="111" spans="4:26">
      <c r="D111" s="155">
        <v>12</v>
      </c>
      <c r="E111" s="135" t="s">
        <v>59</v>
      </c>
      <c r="F111" s="51">
        <v>0</v>
      </c>
      <c r="G111" s="51">
        <v>0</v>
      </c>
      <c r="H111" s="51">
        <v>0</v>
      </c>
      <c r="I111" s="51">
        <v>0</v>
      </c>
      <c r="J111" s="51">
        <v>0</v>
      </c>
      <c r="K111" s="51">
        <v>0</v>
      </c>
      <c r="L111" s="51">
        <v>0</v>
      </c>
      <c r="M111" s="51">
        <v>0</v>
      </c>
      <c r="N111" s="51">
        <v>0</v>
      </c>
      <c r="O111" s="51">
        <v>0</v>
      </c>
      <c r="P111" s="51">
        <v>0</v>
      </c>
      <c r="Q111" s="51">
        <v>0</v>
      </c>
      <c r="R111" s="51">
        <v>0</v>
      </c>
      <c r="S111" s="51">
        <v>0</v>
      </c>
      <c r="T111" s="51">
        <v>0</v>
      </c>
      <c r="U111" s="51">
        <v>0</v>
      </c>
      <c r="V111" s="51">
        <v>0</v>
      </c>
      <c r="W111" s="51">
        <v>0</v>
      </c>
      <c r="X111" s="51">
        <v>0</v>
      </c>
      <c r="Y111" s="51">
        <v>0</v>
      </c>
      <c r="Z111" s="51">
        <v>0</v>
      </c>
    </row>
    <row r="112" spans="4:26">
      <c r="D112" s="155">
        <v>13</v>
      </c>
      <c r="E112" s="135" t="s">
        <v>60</v>
      </c>
      <c r="F112" s="51">
        <v>8400</v>
      </c>
      <c r="G112" s="51">
        <v>7000</v>
      </c>
      <c r="H112" s="51">
        <v>8000</v>
      </c>
      <c r="I112" s="51">
        <v>5722.3</v>
      </c>
      <c r="J112" s="51">
        <v>0</v>
      </c>
      <c r="K112" s="51">
        <v>4049</v>
      </c>
      <c r="L112" s="51">
        <v>12928</v>
      </c>
      <c r="M112" s="51">
        <v>6078.5</v>
      </c>
      <c r="N112" s="51">
        <v>0</v>
      </c>
      <c r="O112" s="51">
        <v>0</v>
      </c>
      <c r="P112" s="51">
        <v>0</v>
      </c>
      <c r="Q112" s="51">
        <v>0</v>
      </c>
      <c r="R112" s="51">
        <v>12390.5</v>
      </c>
      <c r="S112" s="51">
        <v>0</v>
      </c>
      <c r="T112" s="51">
        <v>0</v>
      </c>
      <c r="U112" s="51">
        <v>0</v>
      </c>
      <c r="V112" s="51">
        <v>0</v>
      </c>
      <c r="W112" s="51">
        <v>0</v>
      </c>
      <c r="X112" s="51">
        <v>0</v>
      </c>
      <c r="Y112" s="51">
        <v>0</v>
      </c>
      <c r="Z112" s="51">
        <v>0</v>
      </c>
    </row>
    <row r="113" spans="4:26">
      <c r="D113" s="155">
        <v>14</v>
      </c>
      <c r="E113" s="135" t="s">
        <v>61</v>
      </c>
      <c r="F113" s="51">
        <v>0</v>
      </c>
      <c r="G113" s="51">
        <v>1764.3</v>
      </c>
      <c r="H113" s="51">
        <v>0</v>
      </c>
      <c r="I113" s="51">
        <v>294.5</v>
      </c>
      <c r="J113" s="51">
        <v>8455.6</v>
      </c>
      <c r="K113" s="51">
        <v>12328.900000000001</v>
      </c>
      <c r="L113" s="51">
        <v>14576.6</v>
      </c>
      <c r="M113" s="51">
        <v>3103.4999999999995</v>
      </c>
      <c r="N113" s="51">
        <v>0</v>
      </c>
      <c r="O113" s="51">
        <v>0</v>
      </c>
      <c r="P113" s="51">
        <v>0</v>
      </c>
      <c r="Q113" s="51">
        <v>0</v>
      </c>
      <c r="R113" s="51">
        <v>0</v>
      </c>
      <c r="S113" s="51">
        <v>0</v>
      </c>
      <c r="T113" s="51">
        <v>0</v>
      </c>
      <c r="U113" s="51">
        <v>0</v>
      </c>
      <c r="V113" s="51">
        <v>0</v>
      </c>
      <c r="W113" s="51">
        <v>0</v>
      </c>
      <c r="X113" s="51">
        <v>0</v>
      </c>
      <c r="Y113" s="51">
        <v>0</v>
      </c>
      <c r="Z113" s="51">
        <v>0</v>
      </c>
    </row>
    <row r="114" spans="4:26">
      <c r="D114" s="155">
        <v>15</v>
      </c>
      <c r="E114" s="135" t="s">
        <v>62</v>
      </c>
      <c r="F114" s="51">
        <v>17399.599999999999</v>
      </c>
      <c r="G114" s="51">
        <v>11191</v>
      </c>
      <c r="H114" s="51">
        <v>10134.699999999999</v>
      </c>
      <c r="I114" s="51">
        <v>13928.400000000001</v>
      </c>
      <c r="J114" s="51">
        <v>29975.600000000002</v>
      </c>
      <c r="K114" s="51">
        <v>28772.1</v>
      </c>
      <c r="L114" s="51">
        <v>52128</v>
      </c>
      <c r="M114" s="51">
        <v>24635.800000000003</v>
      </c>
      <c r="N114" s="51">
        <v>0</v>
      </c>
      <c r="O114" s="51">
        <v>0</v>
      </c>
      <c r="P114" s="51">
        <v>0</v>
      </c>
      <c r="Q114" s="51">
        <v>0</v>
      </c>
      <c r="R114" s="51">
        <v>27800.3</v>
      </c>
      <c r="S114" s="51">
        <v>0</v>
      </c>
      <c r="T114" s="51">
        <v>0</v>
      </c>
      <c r="U114" s="51">
        <v>0</v>
      </c>
      <c r="V114" s="51">
        <v>0</v>
      </c>
      <c r="W114" s="51">
        <v>0</v>
      </c>
      <c r="X114" s="51">
        <v>0</v>
      </c>
      <c r="Y114" s="51">
        <v>0</v>
      </c>
      <c r="Z114" s="51">
        <v>0</v>
      </c>
    </row>
    <row r="115" spans="4:26">
      <c r="D115" s="155">
        <v>16</v>
      </c>
      <c r="E115" s="135" t="s">
        <v>63</v>
      </c>
      <c r="F115" s="51">
        <v>0</v>
      </c>
      <c r="G115" s="51">
        <v>0</v>
      </c>
      <c r="H115" s="51">
        <v>0</v>
      </c>
      <c r="I115" s="51">
        <v>0</v>
      </c>
      <c r="J115" s="51">
        <v>0</v>
      </c>
      <c r="K115" s="51">
        <v>0</v>
      </c>
      <c r="L115" s="51">
        <v>0</v>
      </c>
      <c r="M115" s="51">
        <v>0</v>
      </c>
      <c r="N115" s="51">
        <v>0</v>
      </c>
      <c r="O115" s="51">
        <v>0</v>
      </c>
      <c r="P115" s="51">
        <v>0</v>
      </c>
      <c r="Q115" s="51">
        <v>0</v>
      </c>
      <c r="R115" s="51">
        <v>0</v>
      </c>
      <c r="S115" s="51">
        <v>0</v>
      </c>
      <c r="T115" s="51">
        <v>0</v>
      </c>
      <c r="U115" s="51">
        <v>0</v>
      </c>
      <c r="V115" s="51">
        <v>0</v>
      </c>
      <c r="W115" s="51">
        <v>0</v>
      </c>
      <c r="X115" s="51">
        <v>0</v>
      </c>
      <c r="Y115" s="51">
        <v>0</v>
      </c>
      <c r="Z115" s="51">
        <v>0</v>
      </c>
    </row>
    <row r="116" spans="4:26">
      <c r="D116" s="155">
        <v>17</v>
      </c>
      <c r="E116" s="135" t="s">
        <v>64</v>
      </c>
      <c r="F116" s="51">
        <v>969.3</v>
      </c>
      <c r="G116" s="51">
        <v>0</v>
      </c>
      <c r="H116" s="51">
        <v>0</v>
      </c>
      <c r="I116" s="51">
        <v>0</v>
      </c>
      <c r="J116" s="51">
        <v>0</v>
      </c>
      <c r="K116" s="51">
        <v>0</v>
      </c>
      <c r="L116" s="51">
        <v>0</v>
      </c>
      <c r="M116" s="51">
        <v>0</v>
      </c>
      <c r="N116" s="51">
        <v>0</v>
      </c>
      <c r="O116" s="51">
        <v>0</v>
      </c>
      <c r="P116" s="51">
        <v>0</v>
      </c>
      <c r="Q116" s="51">
        <v>0</v>
      </c>
      <c r="R116" s="51">
        <v>0</v>
      </c>
      <c r="S116" s="51">
        <v>0</v>
      </c>
      <c r="T116" s="51">
        <v>0</v>
      </c>
      <c r="U116" s="51">
        <v>0</v>
      </c>
      <c r="V116" s="51">
        <v>0</v>
      </c>
      <c r="W116" s="51">
        <v>0</v>
      </c>
      <c r="X116" s="51">
        <v>0</v>
      </c>
      <c r="Y116" s="51">
        <v>0</v>
      </c>
      <c r="Z116" s="51">
        <v>0</v>
      </c>
    </row>
    <row r="117" spans="4:26">
      <c r="D117" s="155">
        <v>18</v>
      </c>
      <c r="E117" s="135" t="s">
        <v>65</v>
      </c>
      <c r="F117" s="51">
        <v>0</v>
      </c>
      <c r="G117" s="51">
        <v>0</v>
      </c>
      <c r="H117" s="51">
        <v>0</v>
      </c>
      <c r="I117" s="51">
        <v>379.7</v>
      </c>
      <c r="J117" s="51">
        <v>292.39999999999998</v>
      </c>
      <c r="K117" s="51">
        <v>0</v>
      </c>
      <c r="L117" s="51">
        <v>493</v>
      </c>
      <c r="M117" s="51">
        <v>744.9</v>
      </c>
      <c r="N117" s="51">
        <v>0</v>
      </c>
      <c r="O117" s="51">
        <v>0</v>
      </c>
      <c r="P117" s="51">
        <v>0</v>
      </c>
      <c r="Q117" s="51">
        <v>0</v>
      </c>
      <c r="R117" s="51">
        <v>0</v>
      </c>
      <c r="S117" s="51">
        <v>0</v>
      </c>
      <c r="T117" s="51">
        <v>0</v>
      </c>
      <c r="U117" s="51">
        <v>0</v>
      </c>
      <c r="V117" s="51">
        <v>0</v>
      </c>
      <c r="W117" s="51">
        <v>0</v>
      </c>
      <c r="X117" s="51">
        <v>0</v>
      </c>
      <c r="Y117" s="51">
        <v>0</v>
      </c>
      <c r="Z117" s="51">
        <v>0</v>
      </c>
    </row>
    <row r="118" spans="4:26">
      <c r="D118" s="155">
        <v>19</v>
      </c>
      <c r="E118" s="135" t="s">
        <v>66</v>
      </c>
      <c r="F118" s="51">
        <v>0</v>
      </c>
      <c r="G118" s="51">
        <v>0</v>
      </c>
      <c r="H118" s="51">
        <v>0</v>
      </c>
      <c r="I118" s="51">
        <v>0</v>
      </c>
      <c r="J118" s="51">
        <v>0</v>
      </c>
      <c r="K118" s="51">
        <v>0</v>
      </c>
      <c r="L118" s="51">
        <v>0</v>
      </c>
      <c r="M118" s="51">
        <v>0</v>
      </c>
      <c r="N118" s="51">
        <v>0</v>
      </c>
      <c r="O118" s="51">
        <v>0</v>
      </c>
      <c r="P118" s="51">
        <v>0</v>
      </c>
      <c r="Q118" s="51">
        <v>0</v>
      </c>
      <c r="R118" s="51">
        <v>0</v>
      </c>
      <c r="S118" s="51">
        <v>0</v>
      </c>
      <c r="T118" s="51">
        <v>0</v>
      </c>
      <c r="U118" s="51">
        <v>0</v>
      </c>
      <c r="V118" s="51">
        <v>0</v>
      </c>
      <c r="W118" s="51">
        <v>0</v>
      </c>
      <c r="X118" s="51">
        <v>0</v>
      </c>
      <c r="Y118" s="51">
        <v>0</v>
      </c>
      <c r="Z118" s="51">
        <v>0</v>
      </c>
    </row>
    <row r="119" spans="4:26">
      <c r="D119" s="155">
        <v>20</v>
      </c>
      <c r="E119" s="135" t="s">
        <v>67</v>
      </c>
      <c r="F119" s="51">
        <v>0</v>
      </c>
      <c r="G119" s="51">
        <v>0</v>
      </c>
      <c r="H119" s="51">
        <v>9263.4</v>
      </c>
      <c r="I119" s="51">
        <v>0</v>
      </c>
      <c r="J119" s="51">
        <v>5595.3</v>
      </c>
      <c r="K119" s="51">
        <v>4098.6999999999989</v>
      </c>
      <c r="L119" s="51">
        <v>7483.9</v>
      </c>
      <c r="M119" s="51">
        <v>4729.3999999999996</v>
      </c>
      <c r="N119" s="51">
        <v>0</v>
      </c>
      <c r="O119" s="51">
        <v>0</v>
      </c>
      <c r="P119" s="51">
        <v>0</v>
      </c>
      <c r="Q119" s="51">
        <v>0</v>
      </c>
      <c r="R119" s="51">
        <v>3680.7</v>
      </c>
      <c r="S119" s="51">
        <v>0</v>
      </c>
      <c r="T119" s="51">
        <v>0</v>
      </c>
      <c r="U119" s="51">
        <v>0</v>
      </c>
      <c r="V119" s="51">
        <v>0</v>
      </c>
      <c r="W119" s="51">
        <v>0</v>
      </c>
      <c r="X119" s="51">
        <v>0</v>
      </c>
      <c r="Y119" s="51">
        <v>0</v>
      </c>
      <c r="Z119" s="51">
        <v>0</v>
      </c>
    </row>
    <row r="120" spans="4:26">
      <c r="D120" s="155">
        <v>21</v>
      </c>
      <c r="E120" s="135" t="s">
        <v>68</v>
      </c>
      <c r="F120" s="51">
        <v>0</v>
      </c>
      <c r="G120" s="51">
        <v>0</v>
      </c>
      <c r="H120" s="51">
        <v>0</v>
      </c>
      <c r="I120" s="51">
        <v>0</v>
      </c>
      <c r="J120" s="51">
        <v>0</v>
      </c>
      <c r="K120" s="51">
        <v>0</v>
      </c>
      <c r="L120" s="51">
        <v>0</v>
      </c>
      <c r="M120" s="51">
        <v>0</v>
      </c>
      <c r="N120" s="51">
        <v>0</v>
      </c>
      <c r="O120" s="51">
        <v>0</v>
      </c>
      <c r="P120" s="51">
        <v>0</v>
      </c>
      <c r="Q120" s="51">
        <v>0</v>
      </c>
      <c r="R120" s="51">
        <v>0</v>
      </c>
      <c r="S120" s="51">
        <v>0</v>
      </c>
      <c r="T120" s="51">
        <v>0</v>
      </c>
      <c r="U120" s="51">
        <v>0</v>
      </c>
      <c r="V120" s="51">
        <v>0</v>
      </c>
      <c r="W120" s="51">
        <v>0</v>
      </c>
      <c r="X120" s="51">
        <v>0</v>
      </c>
      <c r="Y120" s="51">
        <v>0</v>
      </c>
      <c r="Z120" s="51">
        <v>0</v>
      </c>
    </row>
    <row r="121" spans="4:26">
      <c r="D121" s="155">
        <v>22</v>
      </c>
      <c r="E121" s="135" t="s">
        <v>69</v>
      </c>
      <c r="F121" s="51">
        <v>0</v>
      </c>
      <c r="G121" s="51">
        <v>0</v>
      </c>
      <c r="H121" s="51">
        <v>0</v>
      </c>
      <c r="I121" s="51">
        <v>0</v>
      </c>
      <c r="J121" s="51">
        <v>0</v>
      </c>
      <c r="K121" s="51">
        <v>0</v>
      </c>
      <c r="L121" s="51">
        <v>0</v>
      </c>
      <c r="M121" s="51">
        <v>0</v>
      </c>
      <c r="N121" s="51">
        <v>0</v>
      </c>
      <c r="O121" s="51">
        <v>0</v>
      </c>
      <c r="P121" s="51">
        <v>0</v>
      </c>
      <c r="Q121" s="51">
        <v>0</v>
      </c>
      <c r="R121" s="51">
        <v>0</v>
      </c>
      <c r="S121" s="51">
        <v>0</v>
      </c>
      <c r="T121" s="51">
        <v>0</v>
      </c>
      <c r="U121" s="51">
        <v>0</v>
      </c>
      <c r="V121" s="51">
        <v>0</v>
      </c>
      <c r="W121" s="51">
        <v>0</v>
      </c>
      <c r="X121" s="51">
        <v>0</v>
      </c>
      <c r="Y121" s="51">
        <v>0</v>
      </c>
      <c r="Z121" s="51">
        <v>0</v>
      </c>
    </row>
    <row r="122" spans="4:26">
      <c r="D122" s="155">
        <v>23</v>
      </c>
      <c r="E122" s="135" t="s">
        <v>70</v>
      </c>
      <c r="F122" s="51">
        <v>0</v>
      </c>
      <c r="G122" s="51">
        <v>0</v>
      </c>
      <c r="H122" s="51">
        <v>0</v>
      </c>
      <c r="I122" s="51">
        <v>0</v>
      </c>
      <c r="J122" s="51">
        <v>0</v>
      </c>
      <c r="K122" s="51">
        <v>0</v>
      </c>
      <c r="L122" s="51">
        <v>0</v>
      </c>
      <c r="M122" s="51">
        <v>0</v>
      </c>
      <c r="N122" s="51">
        <v>0</v>
      </c>
      <c r="O122" s="51">
        <v>0</v>
      </c>
      <c r="P122" s="51">
        <v>0</v>
      </c>
      <c r="Q122" s="51">
        <v>0</v>
      </c>
      <c r="R122" s="51">
        <v>0</v>
      </c>
      <c r="S122" s="51">
        <v>0</v>
      </c>
      <c r="T122" s="51">
        <v>0</v>
      </c>
      <c r="U122" s="51">
        <v>0</v>
      </c>
      <c r="V122" s="51">
        <v>0</v>
      </c>
      <c r="W122" s="51">
        <v>0</v>
      </c>
      <c r="X122" s="51">
        <v>0</v>
      </c>
      <c r="Y122" s="51">
        <v>0</v>
      </c>
      <c r="Z122" s="51">
        <v>0</v>
      </c>
    </row>
    <row r="123" spans="4:26">
      <c r="D123" s="155">
        <v>24</v>
      </c>
      <c r="E123" s="135" t="s">
        <v>71</v>
      </c>
      <c r="F123" s="51">
        <v>0</v>
      </c>
      <c r="G123" s="51">
        <v>0</v>
      </c>
      <c r="H123" s="51">
        <v>0</v>
      </c>
      <c r="I123" s="51">
        <v>0</v>
      </c>
      <c r="J123" s="51">
        <v>0</v>
      </c>
      <c r="K123" s="51">
        <v>0</v>
      </c>
      <c r="L123" s="51">
        <v>0</v>
      </c>
      <c r="M123" s="51">
        <v>0</v>
      </c>
      <c r="N123" s="51">
        <v>0</v>
      </c>
      <c r="O123" s="51">
        <v>0</v>
      </c>
      <c r="P123" s="51">
        <v>0</v>
      </c>
      <c r="Q123" s="51">
        <v>0</v>
      </c>
      <c r="R123" s="51">
        <v>0</v>
      </c>
      <c r="S123" s="51">
        <v>0</v>
      </c>
      <c r="T123" s="51">
        <v>0</v>
      </c>
      <c r="U123" s="51">
        <v>0</v>
      </c>
      <c r="V123" s="51">
        <v>0</v>
      </c>
      <c r="W123" s="51">
        <v>0</v>
      </c>
      <c r="X123" s="51">
        <v>0</v>
      </c>
      <c r="Y123" s="51">
        <v>0</v>
      </c>
      <c r="Z123" s="51">
        <v>0</v>
      </c>
    </row>
    <row r="124" spans="4:26">
      <c r="D124" s="155">
        <v>25</v>
      </c>
      <c r="E124" s="135" t="s">
        <v>72</v>
      </c>
      <c r="F124" s="51">
        <v>2044.5000000000002</v>
      </c>
      <c r="G124" s="51">
        <v>1454.8999999999999</v>
      </c>
      <c r="H124" s="51">
        <v>5725.6</v>
      </c>
      <c r="I124" s="51">
        <v>1864.2</v>
      </c>
      <c r="J124" s="51">
        <v>0</v>
      </c>
      <c r="K124" s="51">
        <v>0</v>
      </c>
      <c r="L124" s="51">
        <v>562.70000000000005</v>
      </c>
      <c r="M124" s="51">
        <v>2329.3000000000002</v>
      </c>
      <c r="N124" s="51">
        <v>0</v>
      </c>
      <c r="O124" s="51">
        <v>0</v>
      </c>
      <c r="P124" s="51">
        <v>0</v>
      </c>
      <c r="Q124" s="51">
        <v>0</v>
      </c>
      <c r="R124" s="51">
        <v>0</v>
      </c>
      <c r="S124" s="51">
        <v>0</v>
      </c>
      <c r="T124" s="51">
        <v>0</v>
      </c>
      <c r="U124" s="51">
        <v>0</v>
      </c>
      <c r="V124" s="51">
        <v>0</v>
      </c>
      <c r="W124" s="51">
        <v>0</v>
      </c>
      <c r="X124" s="51">
        <v>0</v>
      </c>
      <c r="Y124" s="51">
        <v>0</v>
      </c>
      <c r="Z124" s="51">
        <v>0</v>
      </c>
    </row>
    <row r="125" spans="4:26">
      <c r="D125" s="155">
        <v>26</v>
      </c>
      <c r="E125" s="135" t="s">
        <v>73</v>
      </c>
      <c r="F125" s="51">
        <v>0</v>
      </c>
      <c r="G125" s="51">
        <v>0</v>
      </c>
      <c r="H125" s="51">
        <v>0</v>
      </c>
      <c r="I125" s="51">
        <v>0</v>
      </c>
      <c r="J125" s="51">
        <v>0</v>
      </c>
      <c r="K125" s="51">
        <v>0</v>
      </c>
      <c r="L125" s="51">
        <v>0</v>
      </c>
      <c r="M125" s="51">
        <v>0</v>
      </c>
      <c r="N125" s="51">
        <v>0</v>
      </c>
      <c r="O125" s="51">
        <v>0</v>
      </c>
      <c r="P125" s="51">
        <v>0</v>
      </c>
      <c r="Q125" s="51">
        <v>0</v>
      </c>
      <c r="R125" s="51">
        <v>0</v>
      </c>
      <c r="S125" s="51">
        <v>0</v>
      </c>
      <c r="T125" s="51">
        <v>0</v>
      </c>
      <c r="U125" s="51">
        <v>0</v>
      </c>
      <c r="V125" s="51">
        <v>0</v>
      </c>
      <c r="W125" s="51">
        <v>0</v>
      </c>
      <c r="X125" s="51">
        <v>0</v>
      </c>
      <c r="Y125" s="51">
        <v>0</v>
      </c>
      <c r="Z125" s="51">
        <v>0</v>
      </c>
    </row>
    <row r="126" spans="4:26" ht="15.75">
      <c r="D126" s="155"/>
      <c r="E126" s="359" t="s">
        <v>74</v>
      </c>
      <c r="F126" s="247">
        <v>42654.5</v>
      </c>
      <c r="G126" s="247">
        <v>30389.7</v>
      </c>
      <c r="H126" s="247">
        <v>37929.4</v>
      </c>
      <c r="I126" s="247">
        <v>30442.800000000003</v>
      </c>
      <c r="J126" s="247">
        <v>54795.500000000007</v>
      </c>
      <c r="K126" s="247">
        <v>61525</v>
      </c>
      <c r="L126" s="247">
        <v>101615.39999999998</v>
      </c>
      <c r="M126" s="247">
        <v>51878.3</v>
      </c>
      <c r="N126" s="247">
        <v>0</v>
      </c>
      <c r="O126" s="247">
        <v>0</v>
      </c>
      <c r="P126" s="247">
        <v>0</v>
      </c>
      <c r="Q126" s="247">
        <v>0</v>
      </c>
      <c r="R126" s="247">
        <v>53279.8</v>
      </c>
      <c r="S126" s="247">
        <v>0</v>
      </c>
      <c r="T126" s="247">
        <v>0</v>
      </c>
      <c r="U126" s="247">
        <v>0</v>
      </c>
      <c r="V126" s="247">
        <v>0</v>
      </c>
      <c r="W126" s="247">
        <v>0</v>
      </c>
      <c r="X126" s="247">
        <v>0</v>
      </c>
      <c r="Y126" s="247">
        <v>0</v>
      </c>
      <c r="Z126" s="247">
        <v>0</v>
      </c>
    </row>
    <row r="129" spans="4:26" ht="15.75">
      <c r="D129" s="155"/>
      <c r="E129" s="54" t="s">
        <v>233</v>
      </c>
      <c r="F129" s="155"/>
      <c r="G129" s="155"/>
    </row>
    <row r="130" spans="4:26" ht="15.75">
      <c r="D130" s="155"/>
      <c r="E130" s="358" t="s">
        <v>47</v>
      </c>
      <c r="F130" s="312">
        <v>2000</v>
      </c>
      <c r="G130" s="312">
        <v>2001</v>
      </c>
      <c r="H130" s="312">
        <v>2002</v>
      </c>
      <c r="I130" s="312">
        <v>2003</v>
      </c>
      <c r="J130" s="312">
        <v>2004</v>
      </c>
      <c r="K130" s="312">
        <v>2005</v>
      </c>
      <c r="L130" s="312">
        <v>2006</v>
      </c>
      <c r="M130" s="312">
        <v>2007</v>
      </c>
      <c r="N130" s="312">
        <v>2008</v>
      </c>
      <c r="O130" s="312">
        <v>2009</v>
      </c>
      <c r="P130" s="312">
        <v>2010</v>
      </c>
      <c r="Q130" s="312">
        <v>2011</v>
      </c>
      <c r="R130" s="312">
        <v>2012</v>
      </c>
      <c r="S130" s="312">
        <v>2013</v>
      </c>
      <c r="T130" s="312">
        <v>2014</v>
      </c>
      <c r="U130" s="312">
        <v>2015</v>
      </c>
      <c r="V130" s="312">
        <v>2016</v>
      </c>
      <c r="W130" s="312">
        <v>2017</v>
      </c>
      <c r="X130" s="312">
        <v>2018</v>
      </c>
      <c r="Y130" s="312">
        <v>2019</v>
      </c>
      <c r="Z130" s="312">
        <v>2020</v>
      </c>
    </row>
    <row r="131" spans="4:26">
      <c r="D131" s="155">
        <v>1</v>
      </c>
      <c r="E131" s="135" t="s">
        <v>48</v>
      </c>
      <c r="F131" s="51">
        <v>11650.7</v>
      </c>
      <c r="G131" s="51">
        <v>10968.199999999997</v>
      </c>
      <c r="H131" s="51">
        <v>9668.2000000000007</v>
      </c>
      <c r="I131" s="51">
        <v>7691.9</v>
      </c>
      <c r="J131" s="51">
        <v>7099.9000000000005</v>
      </c>
      <c r="K131" s="51">
        <v>9748.4</v>
      </c>
      <c r="L131" s="51">
        <v>8312.9000000000015</v>
      </c>
      <c r="M131" s="51">
        <v>8612.1</v>
      </c>
      <c r="N131" s="51">
        <v>7872.1</v>
      </c>
      <c r="O131" s="51">
        <v>11882.5</v>
      </c>
      <c r="P131" s="51">
        <v>8169.7</v>
      </c>
      <c r="Q131" s="51">
        <v>9600.1</v>
      </c>
      <c r="R131" s="51">
        <v>8320.6999999999989</v>
      </c>
      <c r="S131" s="51">
        <v>12302.099999999999</v>
      </c>
      <c r="T131" s="51">
        <v>10759.969867228909</v>
      </c>
      <c r="U131" s="51">
        <v>9287.1694319958315</v>
      </c>
      <c r="V131" s="51">
        <v>8609.7585184917589</v>
      </c>
      <c r="W131" s="51">
        <v>8697.4650565170305</v>
      </c>
      <c r="X131" s="51">
        <v>8790.1619387331593</v>
      </c>
      <c r="Y131" s="51">
        <v>8911.89589834055</v>
      </c>
      <c r="Z131" s="51">
        <v>9150.4515910873688</v>
      </c>
    </row>
    <row r="132" spans="4:26">
      <c r="D132" s="155">
        <v>2</v>
      </c>
      <c r="E132" s="135" t="s">
        <v>49</v>
      </c>
      <c r="F132" s="51">
        <v>0</v>
      </c>
      <c r="G132" s="51">
        <v>0</v>
      </c>
      <c r="H132" s="51">
        <v>0</v>
      </c>
      <c r="I132" s="51">
        <v>0</v>
      </c>
      <c r="J132" s="51">
        <v>0</v>
      </c>
      <c r="K132" s="51">
        <v>0</v>
      </c>
      <c r="L132" s="51">
        <v>0</v>
      </c>
      <c r="M132" s="51">
        <v>0</v>
      </c>
      <c r="N132" s="51">
        <v>0</v>
      </c>
      <c r="O132" s="51">
        <v>0</v>
      </c>
      <c r="P132" s="51">
        <v>0</v>
      </c>
      <c r="Q132" s="51">
        <v>0</v>
      </c>
      <c r="R132" s="51">
        <v>0</v>
      </c>
      <c r="S132" s="51">
        <v>0</v>
      </c>
      <c r="T132" s="51">
        <v>0</v>
      </c>
      <c r="U132" s="51">
        <v>0</v>
      </c>
      <c r="V132" s="51">
        <v>0</v>
      </c>
      <c r="W132" s="51">
        <v>0</v>
      </c>
      <c r="X132" s="51">
        <v>0</v>
      </c>
      <c r="Y132" s="51">
        <v>0</v>
      </c>
      <c r="Z132" s="51">
        <v>0</v>
      </c>
    </row>
    <row r="133" spans="4:26">
      <c r="D133" s="155">
        <v>3</v>
      </c>
      <c r="E133" s="135" t="s">
        <v>50</v>
      </c>
      <c r="F133" s="51">
        <v>0</v>
      </c>
      <c r="G133" s="51">
        <v>0</v>
      </c>
      <c r="H133" s="51">
        <v>0</v>
      </c>
      <c r="I133" s="51">
        <v>0</v>
      </c>
      <c r="J133" s="51">
        <v>0</v>
      </c>
      <c r="K133" s="51">
        <v>0</v>
      </c>
      <c r="L133" s="51">
        <v>0</v>
      </c>
      <c r="M133" s="51">
        <v>0</v>
      </c>
      <c r="N133" s="51">
        <v>0</v>
      </c>
      <c r="O133" s="51">
        <v>2000</v>
      </c>
      <c r="P133" s="51">
        <v>33.6</v>
      </c>
      <c r="Q133" s="51">
        <v>2477.1</v>
      </c>
      <c r="R133" s="51">
        <v>1719.4999999999998</v>
      </c>
      <c r="S133" s="51">
        <v>6702.5</v>
      </c>
      <c r="T133" s="51">
        <v>6302.0625156626502</v>
      </c>
      <c r="U133" s="51">
        <v>277.50663604946999</v>
      </c>
      <c r="V133" s="51">
        <v>272.57640155755001</v>
      </c>
      <c r="W133" s="51">
        <v>274.78884863509001</v>
      </c>
      <c r="X133" s="51">
        <v>272.93216871252002</v>
      </c>
      <c r="Y133" s="51">
        <v>255.9833633497</v>
      </c>
      <c r="Z133" s="51">
        <v>241.01618183863999</v>
      </c>
    </row>
    <row r="134" spans="4:26">
      <c r="D134" s="155">
        <v>4</v>
      </c>
      <c r="E134" s="135" t="s">
        <v>51</v>
      </c>
      <c r="F134" s="51">
        <v>0</v>
      </c>
      <c r="G134" s="51">
        <v>0</v>
      </c>
      <c r="H134" s="51">
        <v>0</v>
      </c>
      <c r="I134" s="51">
        <v>0</v>
      </c>
      <c r="J134" s="51">
        <v>0</v>
      </c>
      <c r="K134" s="51">
        <v>0</v>
      </c>
      <c r="L134" s="51">
        <v>0</v>
      </c>
      <c r="M134" s="51">
        <v>0</v>
      </c>
      <c r="N134" s="51">
        <v>0</v>
      </c>
      <c r="O134" s="51">
        <v>0</v>
      </c>
      <c r="P134" s="51">
        <v>0</v>
      </c>
      <c r="Q134" s="51">
        <v>0</v>
      </c>
      <c r="R134" s="51">
        <v>0</v>
      </c>
      <c r="S134" s="51">
        <v>0</v>
      </c>
      <c r="T134" s="51">
        <v>0</v>
      </c>
      <c r="U134" s="51">
        <v>0</v>
      </c>
      <c r="V134" s="51">
        <v>0</v>
      </c>
      <c r="W134" s="51">
        <v>0</v>
      </c>
      <c r="X134" s="51">
        <v>0</v>
      </c>
      <c r="Y134" s="51">
        <v>0</v>
      </c>
      <c r="Z134" s="51">
        <v>0</v>
      </c>
    </row>
    <row r="135" spans="4:26">
      <c r="D135" s="155">
        <v>5</v>
      </c>
      <c r="E135" s="135" t="s">
        <v>52</v>
      </c>
      <c r="F135" s="51">
        <v>0</v>
      </c>
      <c r="G135" s="51">
        <v>0</v>
      </c>
      <c r="H135" s="51">
        <v>0</v>
      </c>
      <c r="I135" s="51">
        <v>0</v>
      </c>
      <c r="J135" s="51">
        <v>0</v>
      </c>
      <c r="K135" s="51">
        <v>0</v>
      </c>
      <c r="L135" s="51">
        <v>0</v>
      </c>
      <c r="M135" s="51">
        <v>0</v>
      </c>
      <c r="N135" s="51">
        <v>1509.9</v>
      </c>
      <c r="O135" s="51">
        <v>0</v>
      </c>
      <c r="P135" s="51">
        <v>20295.2</v>
      </c>
      <c r="Q135" s="51">
        <v>18028.400000000001</v>
      </c>
      <c r="R135" s="51">
        <v>0</v>
      </c>
      <c r="S135" s="51">
        <v>0</v>
      </c>
      <c r="T135" s="51">
        <v>3962.13105180722</v>
      </c>
      <c r="U135" s="51">
        <v>26317.060432885813</v>
      </c>
      <c r="V135" s="51">
        <v>26076.495415162619</v>
      </c>
      <c r="W135" s="51">
        <v>26714.352017248701</v>
      </c>
      <c r="X135" s="51">
        <v>27407.182577240914</v>
      </c>
      <c r="Y135" s="51">
        <v>7487.5317455750801</v>
      </c>
      <c r="Z135" s="51">
        <v>7521.9656103474008</v>
      </c>
    </row>
    <row r="136" spans="4:26">
      <c r="D136" s="155">
        <v>6</v>
      </c>
      <c r="E136" s="135" t="s">
        <v>53</v>
      </c>
      <c r="F136" s="51">
        <v>0</v>
      </c>
      <c r="G136" s="51">
        <v>0</v>
      </c>
      <c r="H136" s="51">
        <v>0</v>
      </c>
      <c r="I136" s="51">
        <v>0</v>
      </c>
      <c r="J136" s="51">
        <v>0</v>
      </c>
      <c r="K136" s="51">
        <v>0</v>
      </c>
      <c r="L136" s="51">
        <v>0</v>
      </c>
      <c r="M136" s="51">
        <v>0</v>
      </c>
      <c r="N136" s="51">
        <v>0</v>
      </c>
      <c r="O136" s="51">
        <v>0</v>
      </c>
      <c r="P136" s="51">
        <v>0</v>
      </c>
      <c r="Q136" s="51">
        <v>0</v>
      </c>
      <c r="R136" s="51">
        <v>0</v>
      </c>
      <c r="S136" s="51">
        <v>0</v>
      </c>
      <c r="T136" s="51">
        <v>0</v>
      </c>
      <c r="U136" s="51">
        <v>0</v>
      </c>
      <c r="V136" s="51">
        <v>0</v>
      </c>
      <c r="W136" s="51">
        <v>0</v>
      </c>
      <c r="X136" s="51">
        <v>0</v>
      </c>
      <c r="Y136" s="51">
        <v>0</v>
      </c>
      <c r="Z136" s="51">
        <v>0</v>
      </c>
    </row>
    <row r="137" spans="4:26">
      <c r="D137" s="155">
        <v>7</v>
      </c>
      <c r="E137" s="135" t="s">
        <v>54</v>
      </c>
      <c r="F137" s="51">
        <v>0</v>
      </c>
      <c r="G137" s="51">
        <v>0</v>
      </c>
      <c r="H137" s="51">
        <v>8947.7999999999993</v>
      </c>
      <c r="I137" s="51">
        <v>10491.700000000003</v>
      </c>
      <c r="J137" s="51">
        <v>17193.7</v>
      </c>
      <c r="K137" s="51">
        <v>13284.300000000001</v>
      </c>
      <c r="L137" s="51">
        <v>7134.0000000000009</v>
      </c>
      <c r="M137" s="51">
        <v>15200.6</v>
      </c>
      <c r="N137" s="51">
        <v>26177.600000000002</v>
      </c>
      <c r="O137" s="51">
        <v>28219.399999999998</v>
      </c>
      <c r="P137" s="51">
        <v>28916.499999999996</v>
      </c>
      <c r="Q137" s="51">
        <v>27751.699999999997</v>
      </c>
      <c r="R137" s="51">
        <v>25786.899999999998</v>
      </c>
      <c r="S137" s="51">
        <v>33412.1</v>
      </c>
      <c r="T137" s="51">
        <v>40397.070199277106</v>
      </c>
      <c r="U137" s="51">
        <v>43957.702354217283</v>
      </c>
      <c r="V137" s="51">
        <v>44332.337792404185</v>
      </c>
      <c r="W137" s="51">
        <v>46033.221331052991</v>
      </c>
      <c r="X137" s="51">
        <v>47310.60469336962</v>
      </c>
      <c r="Y137" s="51">
        <v>49197.672615486146</v>
      </c>
      <c r="Z137" s="51">
        <v>51366.522968814716</v>
      </c>
    </row>
    <row r="138" spans="4:26">
      <c r="D138" s="155">
        <v>8</v>
      </c>
      <c r="E138" s="135" t="s">
        <v>55</v>
      </c>
      <c r="F138" s="51">
        <v>0</v>
      </c>
      <c r="G138" s="51">
        <v>0</v>
      </c>
      <c r="H138" s="51">
        <v>0</v>
      </c>
      <c r="I138" s="51">
        <v>0</v>
      </c>
      <c r="J138" s="51">
        <v>0</v>
      </c>
      <c r="K138" s="51">
        <v>0</v>
      </c>
      <c r="L138" s="51">
        <v>0</v>
      </c>
      <c r="M138" s="51">
        <v>0</v>
      </c>
      <c r="N138" s="51">
        <v>0</v>
      </c>
      <c r="O138" s="51">
        <v>0</v>
      </c>
      <c r="P138" s="51">
        <v>0</v>
      </c>
      <c r="Q138" s="51">
        <v>0</v>
      </c>
      <c r="R138" s="51">
        <v>0</v>
      </c>
      <c r="S138" s="51">
        <v>0</v>
      </c>
      <c r="T138" s="51">
        <v>0</v>
      </c>
      <c r="U138" s="51">
        <v>0</v>
      </c>
      <c r="V138" s="51">
        <v>0</v>
      </c>
      <c r="W138" s="51">
        <v>0</v>
      </c>
      <c r="X138" s="51">
        <v>0</v>
      </c>
      <c r="Y138" s="51">
        <v>0</v>
      </c>
      <c r="Z138" s="51">
        <v>0</v>
      </c>
    </row>
    <row r="139" spans="4:26">
      <c r="D139" s="155">
        <v>9</v>
      </c>
      <c r="E139" s="135" t="s">
        <v>56</v>
      </c>
      <c r="F139" s="51">
        <v>0</v>
      </c>
      <c r="G139" s="51">
        <v>0</v>
      </c>
      <c r="H139" s="51">
        <v>0</v>
      </c>
      <c r="I139" s="51">
        <v>0</v>
      </c>
      <c r="J139" s="51">
        <v>0</v>
      </c>
      <c r="K139" s="51">
        <v>0</v>
      </c>
      <c r="L139" s="51">
        <v>0</v>
      </c>
      <c r="M139" s="51">
        <v>0</v>
      </c>
      <c r="N139" s="51">
        <v>0</v>
      </c>
      <c r="O139" s="51">
        <v>0</v>
      </c>
      <c r="P139" s="51">
        <v>0</v>
      </c>
      <c r="Q139" s="51">
        <v>0</v>
      </c>
      <c r="R139" s="51">
        <v>0</v>
      </c>
      <c r="S139" s="51">
        <v>0</v>
      </c>
      <c r="T139" s="51">
        <v>0</v>
      </c>
      <c r="U139" s="51">
        <v>0</v>
      </c>
      <c r="V139" s="51">
        <v>0</v>
      </c>
      <c r="W139" s="51">
        <v>0</v>
      </c>
      <c r="X139" s="51">
        <v>0</v>
      </c>
      <c r="Y139" s="51">
        <v>0</v>
      </c>
      <c r="Z139" s="51">
        <v>0</v>
      </c>
    </row>
    <row r="140" spans="4:26">
      <c r="D140" s="155">
        <v>10</v>
      </c>
      <c r="E140" s="135" t="s">
        <v>57</v>
      </c>
      <c r="F140" s="51">
        <v>0</v>
      </c>
      <c r="G140" s="51">
        <v>0</v>
      </c>
      <c r="H140" s="51">
        <v>0</v>
      </c>
      <c r="I140" s="51">
        <v>0</v>
      </c>
      <c r="J140" s="51">
        <v>0</v>
      </c>
      <c r="K140" s="51">
        <v>0</v>
      </c>
      <c r="L140" s="51">
        <v>0</v>
      </c>
      <c r="M140" s="51">
        <v>0</v>
      </c>
      <c r="N140" s="51">
        <v>0</v>
      </c>
      <c r="O140" s="51">
        <v>0</v>
      </c>
      <c r="P140" s="51">
        <v>0</v>
      </c>
      <c r="Q140" s="51">
        <v>0</v>
      </c>
      <c r="R140" s="51">
        <v>0</v>
      </c>
      <c r="S140" s="51">
        <v>0</v>
      </c>
      <c r="T140" s="51">
        <v>0</v>
      </c>
      <c r="U140" s="51">
        <v>0</v>
      </c>
      <c r="V140" s="51">
        <v>0</v>
      </c>
      <c r="W140" s="51">
        <v>0</v>
      </c>
      <c r="X140" s="51">
        <v>0</v>
      </c>
      <c r="Y140" s="51">
        <v>0</v>
      </c>
      <c r="Z140" s="51">
        <v>0</v>
      </c>
    </row>
    <row r="141" spans="4:26">
      <c r="D141" s="155">
        <v>11</v>
      </c>
      <c r="E141" s="135" t="s">
        <v>58</v>
      </c>
      <c r="F141" s="51">
        <v>52073.2</v>
      </c>
      <c r="G141" s="51">
        <v>59949.4</v>
      </c>
      <c r="H141" s="51">
        <v>64566.000000000007</v>
      </c>
      <c r="I141" s="51">
        <v>62261.700000000004</v>
      </c>
      <c r="J141" s="51">
        <v>61019.299999999996</v>
      </c>
      <c r="K141" s="51">
        <v>55824.4</v>
      </c>
      <c r="L141" s="51">
        <v>51397.8</v>
      </c>
      <c r="M141" s="51">
        <v>48971.199999999997</v>
      </c>
      <c r="N141" s="51">
        <v>73762.2</v>
      </c>
      <c r="O141" s="51">
        <v>69188.799999999988</v>
      </c>
      <c r="P141" s="51">
        <v>70932.100000000006</v>
      </c>
      <c r="Q141" s="51">
        <v>60949.1</v>
      </c>
      <c r="R141" s="51">
        <v>47631</v>
      </c>
      <c r="S141" s="51">
        <v>56383.7</v>
      </c>
      <c r="T141" s="51">
        <v>69277.212196024106</v>
      </c>
      <c r="U141" s="51">
        <v>78882.722525162433</v>
      </c>
      <c r="V141" s="51">
        <v>92019.525994195486</v>
      </c>
      <c r="W141" s="51">
        <v>96170.186971365765</v>
      </c>
      <c r="X141" s="51">
        <v>100459.13903148938</v>
      </c>
      <c r="Y141" s="51">
        <v>103901.85303946846</v>
      </c>
      <c r="Z141" s="51">
        <v>103823.87043164778</v>
      </c>
    </row>
    <row r="142" spans="4:26">
      <c r="D142" s="155">
        <v>12</v>
      </c>
      <c r="E142" s="135" t="s">
        <v>59</v>
      </c>
      <c r="F142" s="51">
        <v>0</v>
      </c>
      <c r="G142" s="51">
        <v>0</v>
      </c>
      <c r="H142" s="51">
        <v>0</v>
      </c>
      <c r="I142" s="51">
        <v>0</v>
      </c>
      <c r="J142" s="51">
        <v>0</v>
      </c>
      <c r="K142" s="51">
        <v>0</v>
      </c>
      <c r="L142" s="51">
        <v>0</v>
      </c>
      <c r="M142" s="51">
        <v>0</v>
      </c>
      <c r="N142" s="51">
        <v>0</v>
      </c>
      <c r="O142" s="51">
        <v>0</v>
      </c>
      <c r="P142" s="51">
        <v>0</v>
      </c>
      <c r="Q142" s="51">
        <v>0</v>
      </c>
      <c r="R142" s="51">
        <v>0</v>
      </c>
      <c r="S142" s="51">
        <v>0</v>
      </c>
      <c r="T142" s="51">
        <v>0</v>
      </c>
      <c r="U142" s="51">
        <v>0</v>
      </c>
      <c r="V142" s="51">
        <v>0</v>
      </c>
      <c r="W142" s="51">
        <v>0</v>
      </c>
      <c r="X142" s="51">
        <v>0</v>
      </c>
      <c r="Y142" s="51">
        <v>0</v>
      </c>
      <c r="Z142" s="51">
        <v>0</v>
      </c>
    </row>
    <row r="143" spans="4:26">
      <c r="D143" s="155">
        <v>13</v>
      </c>
      <c r="E143" s="135" t="s">
        <v>60</v>
      </c>
      <c r="F143" s="51">
        <v>0</v>
      </c>
      <c r="G143" s="51">
        <v>0</v>
      </c>
      <c r="H143" s="51">
        <v>0</v>
      </c>
      <c r="I143" s="51">
        <v>0</v>
      </c>
      <c r="J143" s="51">
        <v>0</v>
      </c>
      <c r="K143" s="51">
        <v>0</v>
      </c>
      <c r="L143" s="51">
        <v>0</v>
      </c>
      <c r="M143" s="51">
        <v>0</v>
      </c>
      <c r="N143" s="51">
        <v>0</v>
      </c>
      <c r="O143" s="51">
        <v>0</v>
      </c>
      <c r="P143" s="51">
        <v>5990.4</v>
      </c>
      <c r="Q143" s="51">
        <v>0</v>
      </c>
      <c r="R143" s="51">
        <v>0</v>
      </c>
      <c r="S143" s="51">
        <v>0</v>
      </c>
      <c r="T143" s="51">
        <v>611.88501783132995</v>
      </c>
      <c r="U143" s="51">
        <v>1142.6608386304902</v>
      </c>
      <c r="V143" s="51">
        <v>1129.59679865568</v>
      </c>
      <c r="W143" s="51">
        <v>1164.1004400080301</v>
      </c>
      <c r="X143" s="51">
        <v>1201.7268298906799</v>
      </c>
      <c r="Y143" s="51">
        <v>1245.0270753500699</v>
      </c>
      <c r="Z143" s="51">
        <v>1306.1954425809599</v>
      </c>
    </row>
    <row r="144" spans="4:26">
      <c r="D144" s="155">
        <v>14</v>
      </c>
      <c r="E144" s="135" t="s">
        <v>61</v>
      </c>
      <c r="F144" s="51">
        <v>135944.20000000001</v>
      </c>
      <c r="G144" s="51">
        <v>255222</v>
      </c>
      <c r="H144" s="51">
        <v>253723.8</v>
      </c>
      <c r="I144" s="51">
        <v>290925.60000000003</v>
      </c>
      <c r="J144" s="51">
        <v>237540.19999999998</v>
      </c>
      <c r="K144" s="51">
        <v>210448.4</v>
      </c>
      <c r="L144" s="51">
        <v>87599.2</v>
      </c>
      <c r="M144" s="51">
        <v>130421.1</v>
      </c>
      <c r="N144" s="51">
        <v>340390.50000000006</v>
      </c>
      <c r="O144" s="51">
        <v>315320.7</v>
      </c>
      <c r="P144" s="51">
        <v>225242.3</v>
      </c>
      <c r="Q144" s="51">
        <v>109088.4</v>
      </c>
      <c r="R144" s="51">
        <v>99511.099999999991</v>
      </c>
      <c r="S144" s="51">
        <v>279054.5</v>
      </c>
      <c r="T144" s="51">
        <v>280994.6356281928</v>
      </c>
      <c r="U144" s="51">
        <v>215121.94918595153</v>
      </c>
      <c r="V144" s="51">
        <v>221905.64094718045</v>
      </c>
      <c r="W144" s="51">
        <v>224806.02169079985</v>
      </c>
      <c r="X144" s="51">
        <v>225040.52477667714</v>
      </c>
      <c r="Y144" s="51">
        <v>225284.89554481881</v>
      </c>
      <c r="Z144" s="51">
        <v>214938.09626133789</v>
      </c>
    </row>
    <row r="145" spans="4:26">
      <c r="D145" s="155">
        <v>15</v>
      </c>
      <c r="E145" s="135" t="s">
        <v>62</v>
      </c>
      <c r="F145" s="51">
        <v>13804.7</v>
      </c>
      <c r="G145" s="51">
        <v>17519.8</v>
      </c>
      <c r="H145" s="51">
        <v>16939.8</v>
      </c>
      <c r="I145" s="51">
        <v>16870.2</v>
      </c>
      <c r="J145" s="51">
        <v>13078.5</v>
      </c>
      <c r="K145" s="51">
        <v>3689.3</v>
      </c>
      <c r="L145" s="51">
        <v>3144.1000000000004</v>
      </c>
      <c r="M145" s="51">
        <v>16717.5</v>
      </c>
      <c r="N145" s="51">
        <v>17262.3</v>
      </c>
      <c r="O145" s="51">
        <v>22640.6</v>
      </c>
      <c r="P145" s="51">
        <v>42005.299999999996</v>
      </c>
      <c r="Q145" s="51">
        <v>9432.6999999999953</v>
      </c>
      <c r="R145" s="51">
        <v>2698.8</v>
      </c>
      <c r="S145" s="51">
        <v>32779.800000000003</v>
      </c>
      <c r="T145" s="51">
        <v>19707.015756626501</v>
      </c>
      <c r="U145" s="51">
        <v>36673.111046353639</v>
      </c>
      <c r="V145" s="51">
        <v>35623.365766879491</v>
      </c>
      <c r="W145" s="51">
        <v>36681.752656869656</v>
      </c>
      <c r="X145" s="51">
        <v>36544.236102907016</v>
      </c>
      <c r="Y145" s="51">
        <v>37194.086694800171</v>
      </c>
      <c r="Z145" s="51">
        <v>38265.710373507558</v>
      </c>
    </row>
    <row r="146" spans="4:26">
      <c r="D146" s="155">
        <v>16</v>
      </c>
      <c r="E146" s="135" t="s">
        <v>63</v>
      </c>
      <c r="F146" s="51">
        <v>0</v>
      </c>
      <c r="G146" s="51">
        <v>0</v>
      </c>
      <c r="H146" s="51">
        <v>0</v>
      </c>
      <c r="I146" s="51">
        <v>0</v>
      </c>
      <c r="J146" s="51">
        <v>0</v>
      </c>
      <c r="K146" s="51">
        <v>0</v>
      </c>
      <c r="L146" s="51">
        <v>0</v>
      </c>
      <c r="M146" s="51">
        <v>0</v>
      </c>
      <c r="N146" s="51">
        <v>0</v>
      </c>
      <c r="O146" s="51">
        <v>0</v>
      </c>
      <c r="P146" s="51">
        <v>0</v>
      </c>
      <c r="Q146" s="51">
        <v>0</v>
      </c>
      <c r="R146" s="51">
        <v>0</v>
      </c>
      <c r="S146" s="51">
        <v>0</v>
      </c>
      <c r="T146" s="51">
        <v>0</v>
      </c>
      <c r="U146" s="51">
        <v>0</v>
      </c>
      <c r="V146" s="51">
        <v>0</v>
      </c>
      <c r="W146" s="51">
        <v>0</v>
      </c>
      <c r="X146" s="51">
        <v>0</v>
      </c>
      <c r="Y146" s="51">
        <v>0</v>
      </c>
      <c r="Z146" s="51">
        <v>0</v>
      </c>
    </row>
    <row r="147" spans="4:26">
      <c r="D147" s="155">
        <v>17</v>
      </c>
      <c r="E147" s="135" t="s">
        <v>64</v>
      </c>
      <c r="F147" s="51">
        <v>306507.5</v>
      </c>
      <c r="G147" s="51">
        <v>290878.39999999997</v>
      </c>
      <c r="H147" s="51">
        <v>334136.90000000002</v>
      </c>
      <c r="I147" s="51">
        <v>357318.8</v>
      </c>
      <c r="J147" s="51">
        <v>300562</v>
      </c>
      <c r="K147" s="51">
        <v>308807.59999999998</v>
      </c>
      <c r="L147" s="51">
        <v>277866.90000000002</v>
      </c>
      <c r="M147" s="51">
        <v>317612.59999999998</v>
      </c>
      <c r="N147" s="51">
        <v>325243.10000000003</v>
      </c>
      <c r="O147" s="51">
        <v>323613.80000000005</v>
      </c>
      <c r="P147" s="51">
        <v>211325.59999999998</v>
      </c>
      <c r="Q147" s="51">
        <v>167791.1</v>
      </c>
      <c r="R147" s="51">
        <v>132655.4</v>
      </c>
      <c r="S147" s="51">
        <v>180084.89273086394</v>
      </c>
      <c r="T147" s="51">
        <v>182467.44346865086</v>
      </c>
      <c r="U147" s="51">
        <v>175541.97881940284</v>
      </c>
      <c r="V147" s="51">
        <v>169942.92362135393</v>
      </c>
      <c r="W147" s="51">
        <v>162101.96350404137</v>
      </c>
      <c r="X147" s="51">
        <v>149785.25184919059</v>
      </c>
      <c r="Y147" s="51">
        <v>119950.71782189976</v>
      </c>
      <c r="Z147" s="51">
        <v>89050.868588283556</v>
      </c>
    </row>
    <row r="148" spans="4:26">
      <c r="D148" s="155">
        <v>18</v>
      </c>
      <c r="E148" s="135" t="s">
        <v>65</v>
      </c>
      <c r="F148" s="51">
        <v>0</v>
      </c>
      <c r="G148" s="51">
        <v>0</v>
      </c>
      <c r="H148" s="51">
        <v>0</v>
      </c>
      <c r="I148" s="51">
        <v>0</v>
      </c>
      <c r="J148" s="51">
        <v>0</v>
      </c>
      <c r="K148" s="51">
        <v>0</v>
      </c>
      <c r="L148" s="51">
        <v>0</v>
      </c>
      <c r="M148" s="51">
        <v>0</v>
      </c>
      <c r="N148" s="51">
        <v>0</v>
      </c>
      <c r="O148" s="51">
        <v>0</v>
      </c>
      <c r="P148" s="51">
        <v>0</v>
      </c>
      <c r="Q148" s="51">
        <v>0</v>
      </c>
      <c r="R148" s="51">
        <v>0</v>
      </c>
      <c r="S148" s="51">
        <v>0</v>
      </c>
      <c r="T148" s="51">
        <v>0</v>
      </c>
      <c r="U148" s="51">
        <v>0</v>
      </c>
      <c r="V148" s="51">
        <v>0</v>
      </c>
      <c r="W148" s="51">
        <v>0</v>
      </c>
      <c r="X148" s="51">
        <v>0</v>
      </c>
      <c r="Y148" s="51">
        <v>0</v>
      </c>
      <c r="Z148" s="51">
        <v>0</v>
      </c>
    </row>
    <row r="149" spans="4:26">
      <c r="D149" s="155">
        <v>19</v>
      </c>
      <c r="E149" s="135" t="s">
        <v>66</v>
      </c>
      <c r="F149" s="51">
        <v>0</v>
      </c>
      <c r="G149" s="51">
        <v>0</v>
      </c>
      <c r="H149" s="51">
        <v>0</v>
      </c>
      <c r="I149" s="51">
        <v>0</v>
      </c>
      <c r="J149" s="51">
        <v>0</v>
      </c>
      <c r="K149" s="51">
        <v>0</v>
      </c>
      <c r="L149" s="51">
        <v>0</v>
      </c>
      <c r="M149" s="51">
        <v>0</v>
      </c>
      <c r="N149" s="51">
        <v>0</v>
      </c>
      <c r="O149" s="51">
        <v>0</v>
      </c>
      <c r="P149" s="51">
        <v>0</v>
      </c>
      <c r="Q149" s="51">
        <v>0</v>
      </c>
      <c r="R149" s="51">
        <v>0</v>
      </c>
      <c r="S149" s="51">
        <v>0</v>
      </c>
      <c r="T149" s="51">
        <v>0</v>
      </c>
      <c r="U149" s="51">
        <v>0</v>
      </c>
      <c r="V149" s="51">
        <v>0</v>
      </c>
      <c r="W149" s="51">
        <v>0</v>
      </c>
      <c r="X149" s="51">
        <v>0</v>
      </c>
      <c r="Y149" s="51">
        <v>0</v>
      </c>
      <c r="Z149" s="51">
        <v>0</v>
      </c>
    </row>
    <row r="150" spans="4:26">
      <c r="D150" s="155">
        <v>20</v>
      </c>
      <c r="E150" s="135" t="s">
        <v>67</v>
      </c>
      <c r="F150" s="51">
        <v>0</v>
      </c>
      <c r="G150" s="51">
        <v>0</v>
      </c>
      <c r="H150" s="51">
        <v>0</v>
      </c>
      <c r="I150" s="51">
        <v>0</v>
      </c>
      <c r="J150" s="51">
        <v>0</v>
      </c>
      <c r="K150" s="51">
        <v>0</v>
      </c>
      <c r="L150" s="51">
        <v>0</v>
      </c>
      <c r="M150" s="51">
        <v>0</v>
      </c>
      <c r="N150" s="51">
        <v>0</v>
      </c>
      <c r="O150" s="51">
        <v>0</v>
      </c>
      <c r="P150" s="51">
        <v>0</v>
      </c>
      <c r="Q150" s="51">
        <v>0</v>
      </c>
      <c r="R150" s="51">
        <v>0</v>
      </c>
      <c r="S150" s="51">
        <v>0</v>
      </c>
      <c r="T150" s="51">
        <v>0</v>
      </c>
      <c r="U150" s="51">
        <v>0</v>
      </c>
      <c r="V150" s="51">
        <v>0</v>
      </c>
      <c r="W150" s="51">
        <v>0</v>
      </c>
      <c r="X150" s="51">
        <v>0</v>
      </c>
      <c r="Y150" s="51">
        <v>0</v>
      </c>
      <c r="Z150" s="51">
        <v>0</v>
      </c>
    </row>
    <row r="151" spans="4:26">
      <c r="D151" s="155">
        <v>21</v>
      </c>
      <c r="E151" s="135" t="s">
        <v>68</v>
      </c>
      <c r="F151" s="51">
        <v>0</v>
      </c>
      <c r="G151" s="51">
        <v>0</v>
      </c>
      <c r="H151" s="51">
        <v>0</v>
      </c>
      <c r="I151" s="51">
        <v>0</v>
      </c>
      <c r="J151" s="51">
        <v>0</v>
      </c>
      <c r="K151" s="51">
        <v>0</v>
      </c>
      <c r="L151" s="51">
        <v>0</v>
      </c>
      <c r="M151" s="51">
        <v>0</v>
      </c>
      <c r="N151" s="51">
        <v>0</v>
      </c>
      <c r="O151" s="51">
        <v>0</v>
      </c>
      <c r="P151" s="51">
        <v>0</v>
      </c>
      <c r="Q151" s="51">
        <v>0</v>
      </c>
      <c r="R151" s="51">
        <v>0</v>
      </c>
      <c r="S151" s="51">
        <v>0</v>
      </c>
      <c r="T151" s="51">
        <v>0</v>
      </c>
      <c r="U151" s="51">
        <v>0</v>
      </c>
      <c r="V151" s="51">
        <v>0</v>
      </c>
      <c r="W151" s="51">
        <v>0</v>
      </c>
      <c r="X151" s="51">
        <v>0</v>
      </c>
      <c r="Y151" s="51">
        <v>0</v>
      </c>
      <c r="Z151" s="51">
        <v>0</v>
      </c>
    </row>
    <row r="152" spans="4:26">
      <c r="D152" s="155">
        <v>22</v>
      </c>
      <c r="E152" s="135" t="s">
        <v>69</v>
      </c>
      <c r="F152" s="51">
        <v>22907.200000000001</v>
      </c>
      <c r="G152" s="51">
        <v>20847.600000000002</v>
      </c>
      <c r="H152" s="51">
        <v>21431.5</v>
      </c>
      <c r="I152" s="51">
        <v>19308.900000000001</v>
      </c>
      <c r="J152" s="51">
        <v>22502.1</v>
      </c>
      <c r="K152" s="51">
        <v>20685.099999999999</v>
      </c>
      <c r="L152" s="51">
        <v>21919.5</v>
      </c>
      <c r="M152" s="51">
        <v>22137.399999999994</v>
      </c>
      <c r="N152" s="51">
        <v>21630.1</v>
      </c>
      <c r="O152" s="51">
        <v>20660.400000000001</v>
      </c>
      <c r="P152" s="51">
        <v>19563.899999999998</v>
      </c>
      <c r="Q152" s="51">
        <v>31567.399999999998</v>
      </c>
      <c r="R152" s="51">
        <v>24954.799999999999</v>
      </c>
      <c r="S152" s="51">
        <v>29434.500000000004</v>
      </c>
      <c r="T152" s="51">
        <v>26960.285952289174</v>
      </c>
      <c r="U152" s="51">
        <v>26710.104424572772</v>
      </c>
      <c r="V152" s="51">
        <v>26658.296902636892</v>
      </c>
      <c r="W152" s="51">
        <v>27426.991846734218</v>
      </c>
      <c r="X152" s="51">
        <v>27953.120980660824</v>
      </c>
      <c r="Y152" s="51">
        <v>28143.469003849317</v>
      </c>
      <c r="Z152" s="51">
        <v>28590.172540576852</v>
      </c>
    </row>
    <row r="153" spans="4:26">
      <c r="D153" s="155">
        <v>23</v>
      </c>
      <c r="E153" s="135" t="s">
        <v>70</v>
      </c>
      <c r="F153" s="51">
        <v>0</v>
      </c>
      <c r="G153" s="51">
        <v>0</v>
      </c>
      <c r="H153" s="51">
        <v>0</v>
      </c>
      <c r="I153" s="51">
        <v>0</v>
      </c>
      <c r="J153" s="51">
        <v>0</v>
      </c>
      <c r="K153" s="51">
        <v>0</v>
      </c>
      <c r="L153" s="51">
        <v>0</v>
      </c>
      <c r="M153" s="51">
        <v>0</v>
      </c>
      <c r="N153" s="51">
        <v>0</v>
      </c>
      <c r="O153" s="51">
        <v>0</v>
      </c>
      <c r="P153" s="51">
        <v>0</v>
      </c>
      <c r="Q153" s="51">
        <v>0</v>
      </c>
      <c r="R153" s="51">
        <v>0</v>
      </c>
      <c r="S153" s="51">
        <v>0</v>
      </c>
      <c r="T153" s="51">
        <v>0</v>
      </c>
      <c r="U153" s="51">
        <v>0</v>
      </c>
      <c r="V153" s="51">
        <v>0</v>
      </c>
      <c r="W153" s="51">
        <v>0</v>
      </c>
      <c r="X153" s="51">
        <v>0</v>
      </c>
      <c r="Y153" s="51">
        <v>0</v>
      </c>
      <c r="Z153" s="51">
        <v>0</v>
      </c>
    </row>
    <row r="154" spans="4:26">
      <c r="D154" s="155">
        <v>24</v>
      </c>
      <c r="E154" s="135" t="s">
        <v>71</v>
      </c>
      <c r="F154" s="51">
        <v>0</v>
      </c>
      <c r="G154" s="51">
        <v>0</v>
      </c>
      <c r="H154" s="51">
        <v>0</v>
      </c>
      <c r="I154" s="51">
        <v>0</v>
      </c>
      <c r="J154" s="51">
        <v>0</v>
      </c>
      <c r="K154" s="51">
        <v>0</v>
      </c>
      <c r="L154" s="51">
        <v>0</v>
      </c>
      <c r="M154" s="51">
        <v>0</v>
      </c>
      <c r="N154" s="51">
        <v>13075.3</v>
      </c>
      <c r="O154" s="51">
        <v>0</v>
      </c>
      <c r="P154" s="51">
        <v>16076.4</v>
      </c>
      <c r="Q154" s="51">
        <v>28154.9</v>
      </c>
      <c r="R154" s="51">
        <v>0</v>
      </c>
      <c r="S154" s="51">
        <v>12034.699999999999</v>
      </c>
      <c r="T154" s="51">
        <v>20000</v>
      </c>
      <c r="U154" s="51">
        <v>24365.35559871306</v>
      </c>
      <c r="V154" s="51">
        <v>30965.972955308192</v>
      </c>
      <c r="W154" s="51">
        <v>29996.396534090978</v>
      </c>
      <c r="X154" s="51">
        <v>29043.254698815195</v>
      </c>
      <c r="Y154" s="51">
        <v>28088.712687017669</v>
      </c>
      <c r="Z154" s="51">
        <v>27373.44147364578</v>
      </c>
    </row>
    <row r="155" spans="4:26">
      <c r="D155" s="155">
        <v>25</v>
      </c>
      <c r="E155" s="135" t="s">
        <v>72</v>
      </c>
      <c r="F155" s="51">
        <v>0</v>
      </c>
      <c r="G155" s="51">
        <v>0</v>
      </c>
      <c r="H155" s="51">
        <v>0</v>
      </c>
      <c r="I155" s="51">
        <v>0</v>
      </c>
      <c r="J155" s="51">
        <v>0</v>
      </c>
      <c r="K155" s="51">
        <v>0</v>
      </c>
      <c r="L155" s="51">
        <v>0</v>
      </c>
      <c r="M155" s="51">
        <v>0</v>
      </c>
      <c r="N155" s="51">
        <v>0</v>
      </c>
      <c r="O155" s="51">
        <v>0</v>
      </c>
      <c r="P155" s="51">
        <v>0</v>
      </c>
      <c r="Q155" s="51">
        <v>0</v>
      </c>
      <c r="R155" s="51">
        <v>0</v>
      </c>
      <c r="S155" s="51">
        <v>0</v>
      </c>
      <c r="T155" s="51">
        <v>0</v>
      </c>
      <c r="U155" s="51">
        <v>0</v>
      </c>
      <c r="V155" s="51">
        <v>0</v>
      </c>
      <c r="W155" s="51">
        <v>0</v>
      </c>
      <c r="X155" s="51">
        <v>0</v>
      </c>
      <c r="Y155" s="51">
        <v>0</v>
      </c>
      <c r="Z155" s="51">
        <v>0</v>
      </c>
    </row>
    <row r="156" spans="4:26">
      <c r="D156" s="155">
        <v>26</v>
      </c>
      <c r="E156" s="135" t="s">
        <v>73</v>
      </c>
      <c r="F156" s="51">
        <v>19905.599999999999</v>
      </c>
      <c r="G156" s="51">
        <v>20286.499999999996</v>
      </c>
      <c r="H156" s="51">
        <v>20729.100000000002</v>
      </c>
      <c r="I156" s="51">
        <v>18288.899999999998</v>
      </c>
      <c r="J156" s="51">
        <v>20320.8</v>
      </c>
      <c r="K156" s="51">
        <v>14101.900000000001</v>
      </c>
      <c r="L156" s="51">
        <v>18584.5</v>
      </c>
      <c r="M156" s="51">
        <v>22934.300000000003</v>
      </c>
      <c r="N156" s="51">
        <v>21788.699999999997</v>
      </c>
      <c r="O156" s="51">
        <v>15736.200000000003</v>
      </c>
      <c r="P156" s="51">
        <v>17762.199999999997</v>
      </c>
      <c r="Q156" s="51">
        <v>18188.499999999996</v>
      </c>
      <c r="R156" s="51">
        <v>19027.100000000002</v>
      </c>
      <c r="S156" s="51">
        <v>18888.599999999999</v>
      </c>
      <c r="T156" s="51">
        <v>19150.840194698791</v>
      </c>
      <c r="U156" s="51">
        <v>19908.20351080595</v>
      </c>
      <c r="V156" s="51">
        <v>20168.917458155811</v>
      </c>
      <c r="W156" s="51">
        <v>19814.462658151602</v>
      </c>
      <c r="X156" s="51">
        <v>19429.137466007131</v>
      </c>
      <c r="Y156" s="51">
        <v>19023.121908531932</v>
      </c>
      <c r="Z156" s="51">
        <v>18760.454839145856</v>
      </c>
    </row>
    <row r="157" spans="4:26" ht="15.75">
      <c r="D157" s="155"/>
      <c r="E157" s="359" t="s">
        <v>74</v>
      </c>
      <c r="F157" s="247">
        <v>562793.1</v>
      </c>
      <c r="G157" s="247">
        <v>675671.89999999991</v>
      </c>
      <c r="H157" s="247">
        <v>730143.1</v>
      </c>
      <c r="I157" s="247">
        <v>783157.70000000007</v>
      </c>
      <c r="J157" s="247">
        <v>679316.5</v>
      </c>
      <c r="K157" s="247">
        <v>636589.39999999991</v>
      </c>
      <c r="L157" s="247">
        <v>475958.9</v>
      </c>
      <c r="M157" s="247">
        <v>582606.80000000005</v>
      </c>
      <c r="N157" s="247">
        <v>848711.8</v>
      </c>
      <c r="O157" s="247">
        <v>809262.4</v>
      </c>
      <c r="P157" s="247">
        <v>666313.19999999995</v>
      </c>
      <c r="Q157" s="247">
        <v>483029.4</v>
      </c>
      <c r="R157" s="247">
        <v>362305.3</v>
      </c>
      <c r="S157" s="247">
        <v>661077.39273086388</v>
      </c>
      <c r="T157" s="247">
        <v>680590.55184828944</v>
      </c>
      <c r="U157" s="247">
        <v>658185.52480474114</v>
      </c>
      <c r="V157" s="247">
        <v>677705.40857198194</v>
      </c>
      <c r="W157" s="247">
        <v>679881.70355551527</v>
      </c>
      <c r="X157" s="247">
        <v>673237.27311369404</v>
      </c>
      <c r="Y157" s="247">
        <v>628684.96739848773</v>
      </c>
      <c r="Z157" s="247">
        <v>590388.76630281436</v>
      </c>
    </row>
    <row r="160" spans="4:26" ht="15.75">
      <c r="D160" s="155"/>
      <c r="E160" s="54" t="s">
        <v>232</v>
      </c>
      <c r="F160" s="155"/>
      <c r="G160" s="155"/>
    </row>
    <row r="161" spans="4:26" ht="15.75">
      <c r="D161" s="155"/>
      <c r="E161" s="358" t="s">
        <v>47</v>
      </c>
      <c r="F161" s="312">
        <v>2000</v>
      </c>
      <c r="G161" s="312">
        <v>2001</v>
      </c>
      <c r="H161" s="312">
        <v>2002</v>
      </c>
      <c r="I161" s="312">
        <v>2003</v>
      </c>
      <c r="J161" s="312">
        <v>2004</v>
      </c>
      <c r="K161" s="312">
        <v>2005</v>
      </c>
      <c r="L161" s="312">
        <v>2006</v>
      </c>
      <c r="M161" s="312">
        <v>2007</v>
      </c>
      <c r="N161" s="312">
        <v>2008</v>
      </c>
      <c r="O161" s="312">
        <v>2009</v>
      </c>
      <c r="P161" s="312">
        <v>2010</v>
      </c>
      <c r="Q161" s="312">
        <v>2011</v>
      </c>
      <c r="R161" s="312">
        <v>2012</v>
      </c>
      <c r="S161" s="312">
        <v>2013</v>
      </c>
      <c r="T161" s="312">
        <v>2014</v>
      </c>
      <c r="U161" s="312">
        <v>2015</v>
      </c>
      <c r="V161" s="312">
        <v>2016</v>
      </c>
      <c r="W161" s="312">
        <v>2017</v>
      </c>
      <c r="X161" s="312">
        <v>2018</v>
      </c>
      <c r="Y161" s="312">
        <v>2019</v>
      </c>
      <c r="Z161" s="312">
        <v>2020</v>
      </c>
    </row>
    <row r="162" spans="4:26">
      <c r="D162" s="155">
        <v>1</v>
      </c>
      <c r="E162" s="135" t="s">
        <v>48</v>
      </c>
      <c r="F162" s="51">
        <v>7813.8</v>
      </c>
      <c r="G162" s="51">
        <v>4741.8999999999996</v>
      </c>
      <c r="H162" s="51">
        <v>6585.4</v>
      </c>
      <c r="I162" s="51">
        <v>10556.300000000001</v>
      </c>
      <c r="J162" s="51">
        <v>12878.8</v>
      </c>
      <c r="K162" s="51">
        <v>14531.699999999999</v>
      </c>
      <c r="L162" s="51">
        <v>18269.7</v>
      </c>
      <c r="M162" s="51">
        <v>14423.100000000002</v>
      </c>
      <c r="N162" s="51">
        <v>7334.8</v>
      </c>
      <c r="O162" s="51">
        <v>9412.5</v>
      </c>
      <c r="P162" s="51">
        <v>16153.8</v>
      </c>
      <c r="Q162" s="51">
        <v>12724.400000000001</v>
      </c>
      <c r="R162" s="51">
        <v>12945.800000000001</v>
      </c>
      <c r="S162" s="51">
        <v>9013.6999999999989</v>
      </c>
      <c r="T162" s="51">
        <v>7345.1417197590299</v>
      </c>
      <c r="U162" s="51">
        <v>9321.6451689472196</v>
      </c>
      <c r="V162" s="51">
        <v>8688.9545974580906</v>
      </c>
      <c r="W162" s="51">
        <v>8765.5353895405806</v>
      </c>
      <c r="X162" s="51">
        <v>8863.0007774421101</v>
      </c>
      <c r="Y162" s="51">
        <v>8985.3163097452616</v>
      </c>
      <c r="Z162" s="51">
        <v>9219.2949834008396</v>
      </c>
    </row>
    <row r="163" spans="4:26">
      <c r="D163" s="155">
        <v>2</v>
      </c>
      <c r="E163" s="135" t="s">
        <v>49</v>
      </c>
      <c r="F163" s="51">
        <v>13854.800000000001</v>
      </c>
      <c r="G163" s="51">
        <v>13724.5</v>
      </c>
      <c r="H163" s="51">
        <v>13535.599999999999</v>
      </c>
      <c r="I163" s="51">
        <v>13700.099999999999</v>
      </c>
      <c r="J163" s="51">
        <v>11830.7</v>
      </c>
      <c r="K163" s="51">
        <v>12062.400000000001</v>
      </c>
      <c r="L163" s="51">
        <v>12116.4</v>
      </c>
      <c r="M163" s="51">
        <v>12648.7</v>
      </c>
      <c r="N163" s="51">
        <v>12198.300000000001</v>
      </c>
      <c r="O163" s="51">
        <v>12130.500000000002</v>
      </c>
      <c r="P163" s="51">
        <v>10528.5</v>
      </c>
      <c r="Q163" s="51">
        <v>10257.799999999999</v>
      </c>
      <c r="R163" s="51">
        <v>10424.5</v>
      </c>
      <c r="S163" s="51">
        <v>10978.1</v>
      </c>
      <c r="T163" s="51">
        <v>11291.702445301211</v>
      </c>
      <c r="U163" s="51">
        <v>10393.55621644691</v>
      </c>
      <c r="V163" s="51">
        <v>9986.5325589931108</v>
      </c>
      <c r="W163" s="51">
        <v>9858.4247341759983</v>
      </c>
      <c r="X163" s="51">
        <v>9875.0792449894398</v>
      </c>
      <c r="Y163" s="51">
        <v>9911.45463974023</v>
      </c>
      <c r="Z163" s="51">
        <v>10055.347115975061</v>
      </c>
    </row>
    <row r="164" spans="4:26">
      <c r="D164" s="155">
        <v>3</v>
      </c>
      <c r="E164" s="135" t="s">
        <v>50</v>
      </c>
      <c r="F164" s="51">
        <v>7494.9000000000005</v>
      </c>
      <c r="G164" s="51">
        <v>12611.6</v>
      </c>
      <c r="H164" s="51">
        <v>12497.6</v>
      </c>
      <c r="I164" s="51">
        <v>12314.9</v>
      </c>
      <c r="J164" s="51">
        <v>13751.1</v>
      </c>
      <c r="K164" s="51">
        <v>13771.499999999998</v>
      </c>
      <c r="L164" s="51">
        <v>13997.400000000001</v>
      </c>
      <c r="M164" s="51">
        <v>12983.699999999999</v>
      </c>
      <c r="N164" s="51">
        <v>13880.800000000001</v>
      </c>
      <c r="O164" s="51">
        <v>13361.5</v>
      </c>
      <c r="P164" s="51">
        <v>8795.6999999999989</v>
      </c>
      <c r="Q164" s="51">
        <v>7391.2000000000007</v>
      </c>
      <c r="R164" s="51">
        <v>8547</v>
      </c>
      <c r="S164" s="51">
        <v>7544.4</v>
      </c>
      <c r="T164" s="51">
        <v>7882.2918198795214</v>
      </c>
      <c r="U164" s="51">
        <v>10296.900627263891</v>
      </c>
      <c r="V164" s="51">
        <v>10060.981696874438</v>
      </c>
      <c r="W164" s="51">
        <v>9800.3976107359504</v>
      </c>
      <c r="X164" s="51">
        <v>9528.8619094871301</v>
      </c>
      <c r="Y164" s="51">
        <v>9084.0646562490801</v>
      </c>
      <c r="Z164" s="51">
        <v>8359.7497492929015</v>
      </c>
    </row>
    <row r="165" spans="4:26">
      <c r="D165" s="155">
        <v>4</v>
      </c>
      <c r="E165" s="135" t="s">
        <v>51</v>
      </c>
      <c r="F165" s="51">
        <v>107029.9</v>
      </c>
      <c r="G165" s="51">
        <v>108736.40000000001</v>
      </c>
      <c r="H165" s="51">
        <v>111117.8</v>
      </c>
      <c r="I165" s="51">
        <v>114513.09999999999</v>
      </c>
      <c r="J165" s="51">
        <v>108796.29999999999</v>
      </c>
      <c r="K165" s="51">
        <v>104976.8</v>
      </c>
      <c r="L165" s="51">
        <v>113273.39999999998</v>
      </c>
      <c r="M165" s="51">
        <v>118581.5</v>
      </c>
      <c r="N165" s="51">
        <v>125029.59999999999</v>
      </c>
      <c r="O165" s="51">
        <v>119693.80000000002</v>
      </c>
      <c r="P165" s="51">
        <v>103203.00000000001</v>
      </c>
      <c r="Q165" s="51">
        <v>96873.299999999988</v>
      </c>
      <c r="R165" s="51">
        <v>135326.39999999999</v>
      </c>
      <c r="S165" s="51">
        <v>109545.50000000001</v>
      </c>
      <c r="T165" s="51">
        <v>108214.18738313252</v>
      </c>
      <c r="U165" s="51">
        <v>106018.4891803481</v>
      </c>
      <c r="V165" s="51">
        <v>110531.71620855431</v>
      </c>
      <c r="W165" s="51">
        <v>106896.92685085477</v>
      </c>
      <c r="X165" s="51">
        <v>103093.74642586225</v>
      </c>
      <c r="Y165" s="51">
        <v>99150.058221741434</v>
      </c>
      <c r="Z165" s="51">
        <v>96475.907624831045</v>
      </c>
    </row>
    <row r="166" spans="4:26">
      <c r="D166" s="155">
        <v>5</v>
      </c>
      <c r="E166" s="135" t="s">
        <v>52</v>
      </c>
      <c r="F166" s="51">
        <v>66026.3</v>
      </c>
      <c r="G166" s="51">
        <v>66140.600000000006</v>
      </c>
      <c r="H166" s="51">
        <v>65681.899999999994</v>
      </c>
      <c r="I166" s="51">
        <v>67091.5</v>
      </c>
      <c r="J166" s="51">
        <v>62725.4</v>
      </c>
      <c r="K166" s="51">
        <v>63933.599999999999</v>
      </c>
      <c r="L166" s="51">
        <v>59642.299999999996</v>
      </c>
      <c r="M166" s="51">
        <v>67296.400000000009</v>
      </c>
      <c r="N166" s="51">
        <v>59723.8</v>
      </c>
      <c r="O166" s="51">
        <v>53472.80000000001</v>
      </c>
      <c r="P166" s="51">
        <v>45190.400000000001</v>
      </c>
      <c r="Q166" s="51">
        <v>37826.6</v>
      </c>
      <c r="R166" s="51">
        <v>39007.9</v>
      </c>
      <c r="S166" s="51">
        <v>37984.699999999997</v>
      </c>
      <c r="T166" s="51">
        <v>36148.722451807218</v>
      </c>
      <c r="U166" s="51">
        <v>35264.393063277355</v>
      </c>
      <c r="V166" s="51">
        <v>35950.198617923568</v>
      </c>
      <c r="W166" s="51">
        <v>37940.523464372738</v>
      </c>
      <c r="X166" s="51">
        <v>39981.470894804239</v>
      </c>
      <c r="Y166" s="51">
        <v>42165.046194864277</v>
      </c>
      <c r="Z166" s="51">
        <v>43655.071157446553</v>
      </c>
    </row>
    <row r="167" spans="4:26">
      <c r="D167" s="155">
        <v>6</v>
      </c>
      <c r="E167" s="135" t="s">
        <v>53</v>
      </c>
      <c r="F167" s="51">
        <v>3382.2</v>
      </c>
      <c r="G167" s="51">
        <v>4073.3</v>
      </c>
      <c r="H167" s="51">
        <v>3404.4</v>
      </c>
      <c r="I167" s="51">
        <v>2780.1000000000004</v>
      </c>
      <c r="J167" s="51">
        <v>3272.5</v>
      </c>
      <c r="K167" s="51">
        <v>2994.2999999999997</v>
      </c>
      <c r="L167" s="51">
        <v>2892.8</v>
      </c>
      <c r="M167" s="51">
        <v>3648</v>
      </c>
      <c r="N167" s="51">
        <v>2535.1</v>
      </c>
      <c r="O167" s="51">
        <v>2545.6999999999998</v>
      </c>
      <c r="P167" s="51">
        <v>2759.7</v>
      </c>
      <c r="Q167" s="51">
        <v>1931.6999999999998</v>
      </c>
      <c r="R167" s="51">
        <v>1606.1</v>
      </c>
      <c r="S167" s="51">
        <v>1634.4</v>
      </c>
      <c r="T167" s="51">
        <v>1310.5738913253099</v>
      </c>
      <c r="U167" s="51">
        <v>2445.6971160976595</v>
      </c>
      <c r="V167" s="51">
        <v>2509.4209104049396</v>
      </c>
      <c r="W167" s="51">
        <v>2649.7588338300302</v>
      </c>
      <c r="X167" s="51">
        <v>2793.2439054259198</v>
      </c>
      <c r="Y167" s="51">
        <v>2946.6947876025802</v>
      </c>
      <c r="Z167" s="51">
        <v>3139.5521323721096</v>
      </c>
    </row>
    <row r="168" spans="4:26">
      <c r="D168" s="155">
        <v>7</v>
      </c>
      <c r="E168" s="135" t="s">
        <v>54</v>
      </c>
      <c r="F168" s="51">
        <v>57045</v>
      </c>
      <c r="G168" s="51">
        <v>59199.8</v>
      </c>
      <c r="H168" s="51">
        <v>66137</v>
      </c>
      <c r="I168" s="51">
        <v>73879.8</v>
      </c>
      <c r="J168" s="51">
        <v>74883.199999999997</v>
      </c>
      <c r="K168" s="51">
        <v>77901.099999999991</v>
      </c>
      <c r="L168" s="51">
        <v>85531.299999999988</v>
      </c>
      <c r="M168" s="51">
        <v>96548.2</v>
      </c>
      <c r="N168" s="51">
        <v>83969.3</v>
      </c>
      <c r="O168" s="51">
        <v>76977</v>
      </c>
      <c r="P168" s="51">
        <v>63476.2</v>
      </c>
      <c r="Q168" s="51">
        <v>60241.9</v>
      </c>
      <c r="R168" s="51">
        <v>59449.89999999998</v>
      </c>
      <c r="S168" s="51">
        <v>65407.200000000004</v>
      </c>
      <c r="T168" s="51">
        <v>70590.859396626503</v>
      </c>
      <c r="U168" s="51">
        <v>88307.992916602976</v>
      </c>
      <c r="V168" s="51">
        <v>89095.074800289047</v>
      </c>
      <c r="W168" s="51">
        <v>92885.757677640664</v>
      </c>
      <c r="X168" s="51">
        <v>95597.000518253481</v>
      </c>
      <c r="Y168" s="51">
        <v>99757.209703860208</v>
      </c>
      <c r="Z168" s="51">
        <v>104577.47209918156</v>
      </c>
    </row>
    <row r="169" spans="4:26">
      <c r="D169" s="155">
        <v>8</v>
      </c>
      <c r="E169" s="135" t="s">
        <v>55</v>
      </c>
      <c r="F169" s="51">
        <v>10734</v>
      </c>
      <c r="G169" s="51">
        <v>11270.5</v>
      </c>
      <c r="H169" s="51">
        <v>11865.5</v>
      </c>
      <c r="I169" s="51">
        <v>12169.7</v>
      </c>
      <c r="J169" s="51">
        <v>12730.4</v>
      </c>
      <c r="K169" s="51">
        <v>11103</v>
      </c>
      <c r="L169" s="51">
        <v>10113.5</v>
      </c>
      <c r="M169" s="51">
        <v>11248.6</v>
      </c>
      <c r="N169" s="51">
        <v>12460.1</v>
      </c>
      <c r="O169" s="51">
        <v>10941.8</v>
      </c>
      <c r="P169" s="51">
        <v>10250.499999999998</v>
      </c>
      <c r="Q169" s="51">
        <v>8918.5</v>
      </c>
      <c r="R169" s="51">
        <v>8074.8</v>
      </c>
      <c r="S169" s="51">
        <v>7907.8000000000011</v>
      </c>
      <c r="T169" s="51">
        <v>8329.0775126506014</v>
      </c>
      <c r="U169" s="51">
        <v>7386.0379452666202</v>
      </c>
      <c r="V169" s="51">
        <v>7517.4174546451795</v>
      </c>
      <c r="W169" s="51">
        <v>7730.4195306122692</v>
      </c>
      <c r="X169" s="51">
        <v>7718.4845640460408</v>
      </c>
      <c r="Y169" s="51">
        <v>7719.3877063338305</v>
      </c>
      <c r="Z169" s="51">
        <v>7802.6165810434595</v>
      </c>
    </row>
    <row r="170" spans="4:26">
      <c r="D170" s="155">
        <v>9</v>
      </c>
      <c r="E170" s="135" t="s">
        <v>56</v>
      </c>
      <c r="F170" s="51">
        <v>6976</v>
      </c>
      <c r="G170" s="51">
        <v>7294.5999999999995</v>
      </c>
      <c r="H170" s="51">
        <v>8856.2000000000007</v>
      </c>
      <c r="I170" s="51">
        <v>11491.5</v>
      </c>
      <c r="J170" s="51">
        <v>8364.3999999999978</v>
      </c>
      <c r="K170" s="51">
        <v>10850.099999999999</v>
      </c>
      <c r="L170" s="51">
        <v>11099.900000000001</v>
      </c>
      <c r="M170" s="51">
        <v>11116.199999999999</v>
      </c>
      <c r="N170" s="51">
        <v>8919.2999999999993</v>
      </c>
      <c r="O170" s="51">
        <v>9407</v>
      </c>
      <c r="P170" s="51">
        <v>9896.2000000000007</v>
      </c>
      <c r="Q170" s="51">
        <v>10061.600000000002</v>
      </c>
      <c r="R170" s="51">
        <v>10049.9</v>
      </c>
      <c r="S170" s="51">
        <v>10007</v>
      </c>
      <c r="T170" s="51">
        <v>6973.1973855421693</v>
      </c>
      <c r="U170" s="51">
        <v>7036.9043210028394</v>
      </c>
      <c r="V170" s="51">
        <v>6367.154904039141</v>
      </c>
      <c r="W170" s="51">
        <v>6496.7376280039198</v>
      </c>
      <c r="X170" s="51">
        <v>6639.8598655556598</v>
      </c>
      <c r="Y170" s="51">
        <v>6795.56584384912</v>
      </c>
      <c r="Z170" s="51">
        <v>7027.5894349557993</v>
      </c>
    </row>
    <row r="171" spans="4:26">
      <c r="D171" s="155">
        <v>10</v>
      </c>
      <c r="E171" s="135" t="s">
        <v>57</v>
      </c>
      <c r="F171" s="51">
        <v>27978.400000000001</v>
      </c>
      <c r="G171" s="51">
        <v>29054.699999999997</v>
      </c>
      <c r="H171" s="51">
        <v>27308.500000000004</v>
      </c>
      <c r="I171" s="51">
        <v>22245.5</v>
      </c>
      <c r="J171" s="51">
        <v>23326.000000000004</v>
      </c>
      <c r="K171" s="51">
        <v>23261.100000000002</v>
      </c>
      <c r="L171" s="51">
        <v>22218.199999999997</v>
      </c>
      <c r="M171" s="51">
        <v>23365.999999999996</v>
      </c>
      <c r="N171" s="51">
        <v>22218.300000000003</v>
      </c>
      <c r="O171" s="51">
        <v>20754.000000000004</v>
      </c>
      <c r="P171" s="51">
        <v>17659.400000000001</v>
      </c>
      <c r="Q171" s="51">
        <v>16194.199999999999</v>
      </c>
      <c r="R171" s="51">
        <v>17981.400000000005</v>
      </c>
      <c r="S171" s="51">
        <v>18205.099999999999</v>
      </c>
      <c r="T171" s="51">
        <v>17904.263680000004</v>
      </c>
      <c r="U171" s="51">
        <v>15157.313386494481</v>
      </c>
      <c r="V171" s="51">
        <v>14846.974007919211</v>
      </c>
      <c r="W171" s="51">
        <v>14655.949368376891</v>
      </c>
      <c r="X171" s="51">
        <v>13987.6786295453</v>
      </c>
      <c r="Y171" s="51">
        <v>13346.252433030062</v>
      </c>
      <c r="Z171" s="51">
        <v>12972.224242784672</v>
      </c>
    </row>
    <row r="172" spans="4:26">
      <c r="D172" s="155">
        <v>11</v>
      </c>
      <c r="E172" s="135" t="s">
        <v>58</v>
      </c>
      <c r="F172" s="51">
        <v>0</v>
      </c>
      <c r="G172" s="51">
        <v>0</v>
      </c>
      <c r="H172" s="51">
        <v>0</v>
      </c>
      <c r="I172" s="51">
        <v>0</v>
      </c>
      <c r="J172" s="51">
        <v>0</v>
      </c>
      <c r="K172" s="51">
        <v>0</v>
      </c>
      <c r="L172" s="51">
        <v>0</v>
      </c>
      <c r="M172" s="51">
        <v>0</v>
      </c>
      <c r="N172" s="51">
        <v>0</v>
      </c>
      <c r="O172" s="51">
        <v>0</v>
      </c>
      <c r="P172" s="51">
        <v>0</v>
      </c>
      <c r="Q172" s="51">
        <v>0</v>
      </c>
      <c r="R172" s="51">
        <v>0</v>
      </c>
      <c r="S172" s="51">
        <v>0</v>
      </c>
      <c r="T172" s="51">
        <v>0</v>
      </c>
      <c r="U172" s="51">
        <v>0</v>
      </c>
      <c r="V172" s="51">
        <v>0</v>
      </c>
      <c r="W172" s="51">
        <v>0</v>
      </c>
      <c r="X172" s="51">
        <v>0</v>
      </c>
      <c r="Y172" s="51">
        <v>0</v>
      </c>
      <c r="Z172" s="51">
        <v>0</v>
      </c>
    </row>
    <row r="173" spans="4:26">
      <c r="D173" s="155">
        <v>12</v>
      </c>
      <c r="E173" s="135" t="s">
        <v>59</v>
      </c>
      <c r="F173" s="51">
        <v>21061.200000000001</v>
      </c>
      <c r="G173" s="51">
        <v>22001.700000000008</v>
      </c>
      <c r="H173" s="51">
        <v>22369</v>
      </c>
      <c r="I173" s="51">
        <v>22528.3</v>
      </c>
      <c r="J173" s="51">
        <v>22673.199999999997</v>
      </c>
      <c r="K173" s="51">
        <v>21997.099999999995</v>
      </c>
      <c r="L173" s="51">
        <v>22622.800000000003</v>
      </c>
      <c r="M173" s="51">
        <v>24492.800000000003</v>
      </c>
      <c r="N173" s="51">
        <v>26990.600000000002</v>
      </c>
      <c r="O173" s="51">
        <v>24474.2</v>
      </c>
      <c r="P173" s="51">
        <v>20011.599999999999</v>
      </c>
      <c r="Q173" s="51">
        <v>18735.100000000002</v>
      </c>
      <c r="R173" s="51">
        <v>21661.600000000002</v>
      </c>
      <c r="S173" s="51">
        <v>22530.799999999999</v>
      </c>
      <c r="T173" s="51">
        <v>22537.842859759039</v>
      </c>
      <c r="U173" s="51">
        <v>21285.963487297391</v>
      </c>
      <c r="V173" s="51">
        <v>21270.683700401012</v>
      </c>
      <c r="W173" s="51">
        <v>21505.788568105312</v>
      </c>
      <c r="X173" s="51">
        <v>20451.64942653025</v>
      </c>
      <c r="Y173" s="51">
        <v>19022.858632041152</v>
      </c>
      <c r="Z173" s="51">
        <v>17716.650096639751</v>
      </c>
    </row>
    <row r="174" spans="4:26">
      <c r="D174" s="155">
        <v>13</v>
      </c>
      <c r="E174" s="135" t="s">
        <v>60</v>
      </c>
      <c r="F174" s="51">
        <v>37010.199999999997</v>
      </c>
      <c r="G174" s="51">
        <v>36703.499999999993</v>
      </c>
      <c r="H174" s="51">
        <v>37281.1</v>
      </c>
      <c r="I174" s="51">
        <v>34901.9</v>
      </c>
      <c r="J174" s="51">
        <v>42050</v>
      </c>
      <c r="K174" s="51">
        <v>40368.199999999997</v>
      </c>
      <c r="L174" s="51">
        <v>35995.4</v>
      </c>
      <c r="M174" s="51">
        <v>36627.5</v>
      </c>
      <c r="N174" s="51">
        <v>32977.5</v>
      </c>
      <c r="O174" s="51">
        <v>34998.6</v>
      </c>
      <c r="P174" s="51">
        <v>27418.500000000004</v>
      </c>
      <c r="Q174" s="51">
        <v>28108.700000000004</v>
      </c>
      <c r="R174" s="51">
        <v>27769.1</v>
      </c>
      <c r="S174" s="51">
        <v>30867.399999999998</v>
      </c>
      <c r="T174" s="51">
        <v>38243.17961975903</v>
      </c>
      <c r="U174" s="51">
        <v>27682.472054850237</v>
      </c>
      <c r="V174" s="51">
        <v>26932.132301809233</v>
      </c>
      <c r="W174" s="51">
        <v>27536.731032659958</v>
      </c>
      <c r="X174" s="51">
        <v>28451.526072986202</v>
      </c>
      <c r="Y174" s="51">
        <v>29461.259313496776</v>
      </c>
      <c r="Z174" s="51">
        <v>30842.638862860542</v>
      </c>
    </row>
    <row r="175" spans="4:26">
      <c r="D175" s="155">
        <v>14</v>
      </c>
      <c r="E175" s="135" t="s">
        <v>61</v>
      </c>
      <c r="F175" s="51">
        <v>61838.100000000006</v>
      </c>
      <c r="G175" s="51">
        <v>75667.8</v>
      </c>
      <c r="H175" s="51">
        <v>89650.9</v>
      </c>
      <c r="I175" s="51">
        <v>81356.600000000006</v>
      </c>
      <c r="J175" s="51">
        <v>75729.5</v>
      </c>
      <c r="K175" s="51">
        <v>83144.299999999988</v>
      </c>
      <c r="L175" s="51">
        <v>64787.999999999993</v>
      </c>
      <c r="M175" s="51">
        <v>81427.8</v>
      </c>
      <c r="N175" s="51">
        <v>102701.7</v>
      </c>
      <c r="O175" s="51">
        <v>110423.99999999999</v>
      </c>
      <c r="P175" s="51">
        <v>80492.599999999991</v>
      </c>
      <c r="Q175" s="51">
        <v>77921.100000000006</v>
      </c>
      <c r="R175" s="51">
        <v>60713.700000000004</v>
      </c>
      <c r="S175" s="51">
        <v>86976</v>
      </c>
      <c r="T175" s="51">
        <v>75659.697499999995</v>
      </c>
      <c r="U175" s="51">
        <v>38815.553284989575</v>
      </c>
      <c r="V175" s="51">
        <v>38441.279986597227</v>
      </c>
      <c r="W175" s="51">
        <v>38984.226732661169</v>
      </c>
      <c r="X175" s="51">
        <v>39546.846316162701</v>
      </c>
      <c r="Y175" s="51">
        <v>40245.758299586952</v>
      </c>
      <c r="Z175" s="51">
        <v>41439.542274675296</v>
      </c>
    </row>
    <row r="176" spans="4:26">
      <c r="D176" s="155">
        <v>15</v>
      </c>
      <c r="E176" s="135" t="s">
        <v>62</v>
      </c>
      <c r="F176" s="51">
        <v>206196.10000000003</v>
      </c>
      <c r="G176" s="51">
        <v>207510.9</v>
      </c>
      <c r="H176" s="51">
        <v>215606.60000000003</v>
      </c>
      <c r="I176" s="51">
        <v>211313.9</v>
      </c>
      <c r="J176" s="51">
        <v>231884</v>
      </c>
      <c r="K176" s="51">
        <v>227605.3</v>
      </c>
      <c r="L176" s="51">
        <v>218031.4</v>
      </c>
      <c r="M176" s="51">
        <v>226231.50000000003</v>
      </c>
      <c r="N176" s="51">
        <v>210357.3</v>
      </c>
      <c r="O176" s="51">
        <v>213094.6</v>
      </c>
      <c r="P176" s="51">
        <v>184605.3</v>
      </c>
      <c r="Q176" s="51">
        <v>187322.1</v>
      </c>
      <c r="R176" s="51">
        <v>185141.3</v>
      </c>
      <c r="S176" s="51">
        <v>186297.40000000002</v>
      </c>
      <c r="T176" s="51">
        <v>170084.88070843369</v>
      </c>
      <c r="U176" s="51">
        <v>159908.63772742398</v>
      </c>
      <c r="V176" s="51">
        <v>142333.36394637264</v>
      </c>
      <c r="W176" s="51">
        <v>139092.82375373706</v>
      </c>
      <c r="X176" s="51">
        <v>133967.28165948889</v>
      </c>
      <c r="Y176" s="51">
        <v>136267.34295265353</v>
      </c>
      <c r="Z176" s="51">
        <v>140119.22077411303</v>
      </c>
    </row>
    <row r="177" spans="4:26">
      <c r="D177" s="155">
        <v>16</v>
      </c>
      <c r="E177" s="135" t="s">
        <v>63</v>
      </c>
      <c r="F177" s="51">
        <v>19562.900000000001</v>
      </c>
      <c r="G177" s="51">
        <v>25026.1</v>
      </c>
      <c r="H177" s="51">
        <v>19390.600000000002</v>
      </c>
      <c r="I177" s="51">
        <v>26413</v>
      </c>
      <c r="J177" s="51">
        <v>23597.599999999995</v>
      </c>
      <c r="K177" s="51">
        <v>22782.1</v>
      </c>
      <c r="L177" s="51">
        <v>21159.100000000002</v>
      </c>
      <c r="M177" s="51">
        <v>24913.500000000004</v>
      </c>
      <c r="N177" s="51">
        <v>25723.3</v>
      </c>
      <c r="O177" s="51">
        <v>23728.600000000002</v>
      </c>
      <c r="P177" s="51">
        <v>19491.100000000002</v>
      </c>
      <c r="Q177" s="51">
        <v>19225.900000000001</v>
      </c>
      <c r="R177" s="51">
        <v>17806.499999999996</v>
      </c>
      <c r="S177" s="51">
        <v>18178.400000000001</v>
      </c>
      <c r="T177" s="51">
        <v>20525.755442409638</v>
      </c>
      <c r="U177" s="51">
        <v>21041.51347793738</v>
      </c>
      <c r="V177" s="51">
        <v>20875.761467650867</v>
      </c>
      <c r="W177" s="51">
        <v>21357.480358079851</v>
      </c>
      <c r="X177" s="51">
        <v>21852.29284478286</v>
      </c>
      <c r="Y177" s="51">
        <v>22395.040257019973</v>
      </c>
      <c r="Z177" s="51">
        <v>23197.26666656047</v>
      </c>
    </row>
    <row r="178" spans="4:26">
      <c r="D178" s="155">
        <v>17</v>
      </c>
      <c r="E178" s="135" t="s">
        <v>64</v>
      </c>
      <c r="F178" s="51">
        <v>167117.1</v>
      </c>
      <c r="G178" s="51">
        <v>185052.1</v>
      </c>
      <c r="H178" s="51">
        <v>197968.1</v>
      </c>
      <c r="I178" s="51">
        <v>200827.59999999998</v>
      </c>
      <c r="J178" s="51">
        <v>188677.1</v>
      </c>
      <c r="K178" s="51">
        <v>178550.6</v>
      </c>
      <c r="L178" s="51">
        <v>176359.80000000002</v>
      </c>
      <c r="M178" s="51">
        <v>177683.5</v>
      </c>
      <c r="N178" s="51">
        <v>178282.1</v>
      </c>
      <c r="O178" s="51">
        <v>113849.19999999998</v>
      </c>
      <c r="P178" s="51">
        <v>102882.40000000001</v>
      </c>
      <c r="Q178" s="51">
        <v>89854.000000000015</v>
      </c>
      <c r="R178" s="51">
        <v>93063.2</v>
      </c>
      <c r="S178" s="51">
        <v>101530.514</v>
      </c>
      <c r="T178" s="51">
        <v>134930.20359434097</v>
      </c>
      <c r="U178" s="51">
        <v>128635.95582632197</v>
      </c>
      <c r="V178" s="51">
        <v>125338.41142634921</v>
      </c>
      <c r="W178" s="51">
        <v>100206.06742213244</v>
      </c>
      <c r="X178" s="51">
        <v>97262.085719410868</v>
      </c>
      <c r="Y178" s="51">
        <v>97940.921551694628</v>
      </c>
      <c r="Z178" s="51">
        <v>99612.847352532131</v>
      </c>
    </row>
    <row r="179" spans="4:26">
      <c r="D179" s="155">
        <v>18</v>
      </c>
      <c r="E179" s="135" t="s">
        <v>65</v>
      </c>
      <c r="F179" s="51">
        <v>0.3</v>
      </c>
      <c r="G179" s="51">
        <v>0</v>
      </c>
      <c r="H179" s="51">
        <v>0.4</v>
      </c>
      <c r="I179" s="51">
        <v>2.9000000000000004</v>
      </c>
      <c r="J179" s="51">
        <v>216</v>
      </c>
      <c r="K179" s="51">
        <v>500</v>
      </c>
      <c r="L179" s="51">
        <v>308.90000000000003</v>
      </c>
      <c r="M179" s="51">
        <v>18.399999999999999</v>
      </c>
      <c r="N179" s="51">
        <v>138.69999999999999</v>
      </c>
      <c r="O179" s="51">
        <v>0.30000000000000004</v>
      </c>
      <c r="P179" s="51">
        <v>0.2</v>
      </c>
      <c r="Q179" s="51">
        <v>50.899999999999991</v>
      </c>
      <c r="R179" s="51">
        <v>17.700000000000003</v>
      </c>
      <c r="S179" s="51">
        <v>105.30000000000001</v>
      </c>
      <c r="T179" s="51">
        <v>74</v>
      </c>
      <c r="U179" s="51">
        <v>40.29874148599</v>
      </c>
      <c r="V179" s="51">
        <v>15.481502292809999</v>
      </c>
      <c r="W179" s="51">
        <v>3.8094430124400005</v>
      </c>
      <c r="X179" s="51">
        <v>0.36241064989999994</v>
      </c>
      <c r="Y179" s="51">
        <v>0</v>
      </c>
      <c r="Z179" s="51">
        <v>0</v>
      </c>
    </row>
    <row r="180" spans="4:26">
      <c r="D180" s="155">
        <v>19</v>
      </c>
      <c r="E180" s="135" t="s">
        <v>66</v>
      </c>
      <c r="F180" s="51">
        <v>663.3</v>
      </c>
      <c r="G180" s="51">
        <v>676.00000000000011</v>
      </c>
      <c r="H180" s="51">
        <v>468.2000000000001</v>
      </c>
      <c r="I180" s="51">
        <v>488.40000000000003</v>
      </c>
      <c r="J180" s="51">
        <v>1189</v>
      </c>
      <c r="K180" s="51">
        <v>1727.1</v>
      </c>
      <c r="L180" s="51">
        <v>1013.4</v>
      </c>
      <c r="M180" s="51">
        <v>1849.7</v>
      </c>
      <c r="N180" s="51">
        <v>909.19999999999993</v>
      </c>
      <c r="O180" s="51">
        <v>1055.8000000000002</v>
      </c>
      <c r="P180" s="51">
        <v>511.90000000000003</v>
      </c>
      <c r="Q180" s="51">
        <v>584</v>
      </c>
      <c r="R180" s="51">
        <v>327.50000000000006</v>
      </c>
      <c r="S180" s="51">
        <v>839.3</v>
      </c>
      <c r="T180" s="51">
        <v>1057.1085127710901</v>
      </c>
      <c r="U180" s="51">
        <v>1017.82648563286</v>
      </c>
      <c r="V180" s="51">
        <v>978.64172476468002</v>
      </c>
      <c r="W180" s="51">
        <v>970.45919108212001</v>
      </c>
      <c r="X180" s="51">
        <v>960.08976667846002</v>
      </c>
      <c r="Y180" s="51">
        <v>952.14730638820993</v>
      </c>
      <c r="Z180" s="51">
        <v>956.14869004966999</v>
      </c>
    </row>
    <row r="181" spans="4:26">
      <c r="D181" s="155">
        <v>20</v>
      </c>
      <c r="E181" s="135" t="s">
        <v>67</v>
      </c>
      <c r="F181" s="51">
        <v>12397.5</v>
      </c>
      <c r="G181" s="51">
        <v>4817.7</v>
      </c>
      <c r="H181" s="51">
        <v>12772.1</v>
      </c>
      <c r="I181" s="51">
        <v>11496.699999999999</v>
      </c>
      <c r="J181" s="51">
        <v>13017.599999999999</v>
      </c>
      <c r="K181" s="51">
        <v>15190.4</v>
      </c>
      <c r="L181" s="51">
        <v>15183.6</v>
      </c>
      <c r="M181" s="51">
        <v>15725.900000000001</v>
      </c>
      <c r="N181" s="51">
        <v>8637.8000000000011</v>
      </c>
      <c r="O181" s="51">
        <v>12019.300000000001</v>
      </c>
      <c r="P181" s="51">
        <v>14427.8</v>
      </c>
      <c r="Q181" s="51">
        <v>12768.4</v>
      </c>
      <c r="R181" s="51">
        <v>12792</v>
      </c>
      <c r="S181" s="51">
        <v>12818.800000000001</v>
      </c>
      <c r="T181" s="51">
        <v>10624.040069397601</v>
      </c>
      <c r="U181" s="51">
        <v>9226.2260459298814</v>
      </c>
      <c r="V181" s="51">
        <v>8332.9714142152498</v>
      </c>
      <c r="W181" s="51">
        <v>8508.6626552442704</v>
      </c>
      <c r="X181" s="51">
        <v>8682.7109237342611</v>
      </c>
      <c r="Y181" s="51">
        <v>8878.9486105969299</v>
      </c>
      <c r="Z181" s="51">
        <v>9181.1112615837592</v>
      </c>
    </row>
    <row r="182" spans="4:26">
      <c r="D182" s="155">
        <v>21</v>
      </c>
      <c r="E182" s="135" t="s">
        <v>68</v>
      </c>
      <c r="F182" s="51">
        <v>11770.7</v>
      </c>
      <c r="G182" s="51">
        <v>12177.7</v>
      </c>
      <c r="H182" s="51">
        <v>12034.000000000002</v>
      </c>
      <c r="I182" s="51">
        <v>12949.400000000001</v>
      </c>
      <c r="J182" s="51">
        <v>14173.5</v>
      </c>
      <c r="K182" s="51">
        <v>13637.499999999996</v>
      </c>
      <c r="L182" s="51">
        <v>12886.3</v>
      </c>
      <c r="M182" s="51">
        <v>13413.800000000003</v>
      </c>
      <c r="N182" s="51">
        <v>12634.900000000001</v>
      </c>
      <c r="O182" s="51">
        <v>12226.899999999998</v>
      </c>
      <c r="P182" s="51">
        <v>10968</v>
      </c>
      <c r="Q182" s="51">
        <v>8642.8000000000011</v>
      </c>
      <c r="R182" s="51">
        <v>6373.3000000000011</v>
      </c>
      <c r="S182" s="51">
        <v>6145.0000000000009</v>
      </c>
      <c r="T182" s="51">
        <v>5698.6758680722796</v>
      </c>
      <c r="U182" s="51">
        <v>3726.8938849629003</v>
      </c>
      <c r="V182" s="51">
        <v>3647.6729704567306</v>
      </c>
      <c r="W182" s="51">
        <v>3605.4978026194804</v>
      </c>
      <c r="X182" s="51">
        <v>3561.4183885993898</v>
      </c>
      <c r="Y182" s="51">
        <v>3516.3187153654703</v>
      </c>
      <c r="Z182" s="51">
        <v>3505.2048606134008</v>
      </c>
    </row>
    <row r="183" spans="4:26">
      <c r="D183" s="155">
        <v>22</v>
      </c>
      <c r="E183" s="135" t="s">
        <v>69</v>
      </c>
      <c r="F183" s="51">
        <v>46586.400000000001</v>
      </c>
      <c r="G183" s="51">
        <v>49936.800000000003</v>
      </c>
      <c r="H183" s="51">
        <v>52608.7</v>
      </c>
      <c r="I183" s="51">
        <v>65840.100000000006</v>
      </c>
      <c r="J183" s="51">
        <v>60718.700000000004</v>
      </c>
      <c r="K183" s="51">
        <v>56209.7</v>
      </c>
      <c r="L183" s="51">
        <v>41860.299999999996</v>
      </c>
      <c r="M183" s="51">
        <v>42579.6</v>
      </c>
      <c r="N183" s="51">
        <v>49825.30000000001</v>
      </c>
      <c r="O183" s="51">
        <v>48579.599999999991</v>
      </c>
      <c r="P183" s="51">
        <v>38602.5</v>
      </c>
      <c r="Q183" s="51">
        <v>34893.600000000006</v>
      </c>
      <c r="R183" s="51">
        <v>35842.100000000006</v>
      </c>
      <c r="S183" s="51">
        <v>36809.9</v>
      </c>
      <c r="T183" s="51">
        <v>42024.927918554225</v>
      </c>
      <c r="U183" s="51">
        <v>33967.197074952273</v>
      </c>
      <c r="V183" s="51">
        <v>34232.514646313233</v>
      </c>
      <c r="W183" s="51">
        <v>35413.940944665475</v>
      </c>
      <c r="X183" s="51">
        <v>36091.340803661755</v>
      </c>
      <c r="Y183" s="51">
        <v>36242.400398482918</v>
      </c>
      <c r="Z183" s="51">
        <v>36735.509057514282</v>
      </c>
    </row>
    <row r="184" spans="4:26">
      <c r="D184" s="155">
        <v>23</v>
      </c>
      <c r="E184" s="135" t="s">
        <v>70</v>
      </c>
      <c r="F184" s="51">
        <v>21054.9</v>
      </c>
      <c r="G184" s="51">
        <v>20770.100000000002</v>
      </c>
      <c r="H184" s="51">
        <v>23173.200000000001</v>
      </c>
      <c r="I184" s="51">
        <v>20887.3</v>
      </c>
      <c r="J184" s="51">
        <v>20241.7</v>
      </c>
      <c r="K184" s="51">
        <v>20242.5</v>
      </c>
      <c r="L184" s="51">
        <v>21345.300000000003</v>
      </c>
      <c r="M184" s="51">
        <v>21531.699999999997</v>
      </c>
      <c r="N184" s="51">
        <v>19288.5</v>
      </c>
      <c r="O184" s="51">
        <v>19236.800000000003</v>
      </c>
      <c r="P184" s="51">
        <v>16994.400000000001</v>
      </c>
      <c r="Q184" s="51">
        <v>17126.400000000001</v>
      </c>
      <c r="R184" s="51">
        <v>16529.499999999996</v>
      </c>
      <c r="S184" s="51">
        <v>16685.2</v>
      </c>
      <c r="T184" s="51">
        <v>16003.38888433735</v>
      </c>
      <c r="U184" s="51">
        <v>13853.962596100049</v>
      </c>
      <c r="V184" s="51">
        <v>13288.84336271237</v>
      </c>
      <c r="W184" s="51">
        <v>13145.60129104137</v>
      </c>
      <c r="X184" s="51">
        <v>13284.846987631661</v>
      </c>
      <c r="Y184" s="51">
        <v>13547.47560475675</v>
      </c>
      <c r="Z184" s="51">
        <v>14042.648948865699</v>
      </c>
    </row>
    <row r="185" spans="4:26">
      <c r="D185" s="155">
        <v>24</v>
      </c>
      <c r="E185" s="135" t="s">
        <v>71</v>
      </c>
      <c r="F185" s="51">
        <v>10657.399999999998</v>
      </c>
      <c r="G185" s="51">
        <v>9347.6</v>
      </c>
      <c r="H185" s="51">
        <v>15663.3</v>
      </c>
      <c r="I185" s="51">
        <v>21047.599999999999</v>
      </c>
      <c r="J185" s="51">
        <v>27793.100000000002</v>
      </c>
      <c r="K185" s="51">
        <v>14642.1</v>
      </c>
      <c r="L185" s="51">
        <v>11449.8</v>
      </c>
      <c r="M185" s="51">
        <v>13185.4</v>
      </c>
      <c r="N185" s="51">
        <v>10643.199999999999</v>
      </c>
      <c r="O185" s="51">
        <v>9868.9000000000015</v>
      </c>
      <c r="P185" s="51">
        <v>6497.3</v>
      </c>
      <c r="Q185" s="51">
        <v>3466.8</v>
      </c>
      <c r="R185" s="51">
        <v>4121.1000000000004</v>
      </c>
      <c r="S185" s="51">
        <v>3542.8</v>
      </c>
      <c r="T185" s="51">
        <v>2665.8</v>
      </c>
      <c r="U185" s="51">
        <v>0</v>
      </c>
      <c r="V185" s="51">
        <v>0</v>
      </c>
      <c r="W185" s="51">
        <v>0</v>
      </c>
      <c r="X185" s="51">
        <v>0</v>
      </c>
      <c r="Y185" s="51">
        <v>0</v>
      </c>
      <c r="Z185" s="51">
        <v>0</v>
      </c>
    </row>
    <row r="186" spans="4:26">
      <c r="D186" s="155">
        <v>25</v>
      </c>
      <c r="E186" s="135" t="s">
        <v>72</v>
      </c>
      <c r="F186" s="51">
        <v>145851.70000000001</v>
      </c>
      <c r="G186" s="51">
        <v>148285.6</v>
      </c>
      <c r="H186" s="51">
        <v>138571.99999999997</v>
      </c>
      <c r="I186" s="51">
        <v>142547.6</v>
      </c>
      <c r="J186" s="51">
        <v>147232.09999999998</v>
      </c>
      <c r="K186" s="51">
        <v>141707.70000000001</v>
      </c>
      <c r="L186" s="51">
        <v>145032.20000000001</v>
      </c>
      <c r="M186" s="51">
        <v>145677.70000000001</v>
      </c>
      <c r="N186" s="51">
        <v>136673.49999999997</v>
      </c>
      <c r="O186" s="51">
        <v>127826.90000000002</v>
      </c>
      <c r="P186" s="51">
        <v>119438.90000000001</v>
      </c>
      <c r="Q186" s="51">
        <v>119002.3</v>
      </c>
      <c r="R186" s="51">
        <v>112383.7</v>
      </c>
      <c r="S186" s="51">
        <v>118961.4</v>
      </c>
      <c r="T186" s="51">
        <v>120025.64068674699</v>
      </c>
      <c r="U186" s="51">
        <v>117359.44297027698</v>
      </c>
      <c r="V186" s="51">
        <v>115848.83252210292</v>
      </c>
      <c r="W186" s="51">
        <v>118013.76033119229</v>
      </c>
      <c r="X186" s="51">
        <v>120848.10191082401</v>
      </c>
      <c r="Y186" s="51">
        <v>123990.5202171053</v>
      </c>
      <c r="Z186" s="51">
        <v>128071.16222783133</v>
      </c>
    </row>
    <row r="187" spans="4:26">
      <c r="D187" s="155">
        <v>26</v>
      </c>
      <c r="E187" s="135" t="s">
        <v>73</v>
      </c>
      <c r="F187" s="51">
        <v>34733.9</v>
      </c>
      <c r="G187" s="51">
        <v>39342</v>
      </c>
      <c r="H187" s="51">
        <v>45048.7</v>
      </c>
      <c r="I187" s="51">
        <v>46187.299999999996</v>
      </c>
      <c r="J187" s="51">
        <v>50397.599999999999</v>
      </c>
      <c r="K187" s="51">
        <v>54449.5</v>
      </c>
      <c r="L187" s="51">
        <v>56045.600000000006</v>
      </c>
      <c r="M187" s="51">
        <v>67292.399999999994</v>
      </c>
      <c r="N187" s="51">
        <v>64858.8</v>
      </c>
      <c r="O187" s="51">
        <v>63727.8</v>
      </c>
      <c r="P187" s="51">
        <v>51365.30000000001</v>
      </c>
      <c r="Q187" s="51">
        <v>48166.7</v>
      </c>
      <c r="R187" s="51">
        <v>47214.899999999994</v>
      </c>
      <c r="S187" s="51">
        <v>51137.200000000012</v>
      </c>
      <c r="T187" s="51">
        <v>56744.790338313243</v>
      </c>
      <c r="U187" s="51">
        <v>53799.155821118751</v>
      </c>
      <c r="V187" s="51">
        <v>54536.056309728629</v>
      </c>
      <c r="W187" s="51">
        <v>53589.357951368365</v>
      </c>
      <c r="X187" s="51">
        <v>52544.698549767374</v>
      </c>
      <c r="Y187" s="51">
        <v>51448.508192278547</v>
      </c>
      <c r="Z187" s="51">
        <v>50744.082481776677</v>
      </c>
    </row>
    <row r="188" spans="4:26" ht="15.75">
      <c r="D188" s="155"/>
      <c r="E188" s="359" t="s">
        <v>74</v>
      </c>
      <c r="F188" s="247">
        <v>1104837.0000000002</v>
      </c>
      <c r="G188" s="247">
        <v>1154163.5</v>
      </c>
      <c r="H188" s="247">
        <v>1209596.7999999998</v>
      </c>
      <c r="I188" s="247">
        <v>1239531.1000000003</v>
      </c>
      <c r="J188" s="247">
        <v>1252149.5</v>
      </c>
      <c r="K188" s="247">
        <v>1228139.6999999997</v>
      </c>
      <c r="L188" s="247">
        <v>1193236.8000000003</v>
      </c>
      <c r="M188" s="247">
        <v>1264511.5999999999</v>
      </c>
      <c r="N188" s="247">
        <v>1228911.8</v>
      </c>
      <c r="O188" s="247">
        <v>1143808.1000000003</v>
      </c>
      <c r="P188" s="247">
        <v>981621.20000000007</v>
      </c>
      <c r="Q188" s="247">
        <v>928290.00000000012</v>
      </c>
      <c r="R188" s="247">
        <v>945170.89999999979</v>
      </c>
      <c r="S188" s="247">
        <v>971653.31400000025</v>
      </c>
      <c r="T188" s="247">
        <v>992889.94968891947</v>
      </c>
      <c r="U188" s="247">
        <v>921990.02942102822</v>
      </c>
      <c r="V188" s="247">
        <v>901627.07303886814</v>
      </c>
      <c r="W188" s="247">
        <v>879614.63856574544</v>
      </c>
      <c r="X188" s="247">
        <v>875583.67851632007</v>
      </c>
      <c r="Y188" s="247">
        <v>883770.55054848315</v>
      </c>
      <c r="Z188" s="247">
        <v>899448.85867690004</v>
      </c>
    </row>
    <row r="191" spans="4:26" ht="15.75">
      <c r="D191" s="155"/>
      <c r="E191" s="54" t="s">
        <v>186</v>
      </c>
      <c r="F191" s="155"/>
      <c r="G191" s="155"/>
    </row>
    <row r="192" spans="4:26" ht="15.75">
      <c r="D192" s="155"/>
      <c r="E192" s="358" t="s">
        <v>47</v>
      </c>
      <c r="F192" s="312">
        <v>2000</v>
      </c>
      <c r="G192" s="312">
        <v>2001</v>
      </c>
      <c r="H192" s="312">
        <v>2002</v>
      </c>
      <c r="I192" s="312">
        <v>2003</v>
      </c>
      <c r="J192" s="312">
        <v>2004</v>
      </c>
      <c r="K192" s="312">
        <v>2005</v>
      </c>
      <c r="L192" s="312">
        <v>2006</v>
      </c>
      <c r="M192" s="312">
        <v>2007</v>
      </c>
      <c r="N192" s="312">
        <v>2008</v>
      </c>
      <c r="O192" s="312">
        <v>2009</v>
      </c>
      <c r="P192" s="312">
        <v>2010</v>
      </c>
      <c r="Q192" s="312">
        <v>2011</v>
      </c>
      <c r="R192" s="312">
        <v>2012</v>
      </c>
      <c r="S192" s="312">
        <v>2013</v>
      </c>
      <c r="T192" s="312">
        <v>2014</v>
      </c>
      <c r="U192" s="312">
        <v>2015</v>
      </c>
      <c r="V192" s="312">
        <v>2016</v>
      </c>
      <c r="W192" s="312">
        <v>2017</v>
      </c>
      <c r="X192" s="312">
        <v>2018</v>
      </c>
      <c r="Y192" s="312">
        <v>2019</v>
      </c>
      <c r="Z192" s="312">
        <v>2020</v>
      </c>
    </row>
    <row r="193" spans="4:26">
      <c r="D193" s="155">
        <v>1</v>
      </c>
      <c r="E193" s="135" t="s">
        <v>48</v>
      </c>
      <c r="F193" s="51">
        <v>0</v>
      </c>
      <c r="G193" s="51">
        <v>0</v>
      </c>
      <c r="H193" s="51">
        <v>0</v>
      </c>
      <c r="I193" s="51">
        <v>0</v>
      </c>
      <c r="J193" s="51">
        <v>0</v>
      </c>
      <c r="K193" s="51">
        <v>0</v>
      </c>
      <c r="L193" s="51">
        <v>0</v>
      </c>
      <c r="M193" s="51">
        <v>0</v>
      </c>
      <c r="N193" s="51">
        <v>0</v>
      </c>
      <c r="O193" s="51">
        <v>0</v>
      </c>
      <c r="P193" s="51">
        <v>0</v>
      </c>
      <c r="Q193" s="51">
        <v>0</v>
      </c>
      <c r="R193" s="51">
        <v>0</v>
      </c>
      <c r="S193" s="51">
        <v>0</v>
      </c>
      <c r="T193" s="51">
        <v>0</v>
      </c>
      <c r="U193" s="51">
        <v>0</v>
      </c>
      <c r="V193" s="51">
        <v>0</v>
      </c>
      <c r="W193" s="51">
        <v>0</v>
      </c>
      <c r="X193" s="51">
        <v>0</v>
      </c>
      <c r="Y193" s="51">
        <v>0</v>
      </c>
      <c r="Z193" s="51">
        <v>0</v>
      </c>
    </row>
    <row r="194" spans="4:26">
      <c r="D194" s="155">
        <v>2</v>
      </c>
      <c r="E194" s="135" t="s">
        <v>49</v>
      </c>
      <c r="F194" s="51">
        <v>0</v>
      </c>
      <c r="G194" s="51">
        <v>0</v>
      </c>
      <c r="H194" s="51">
        <v>0</v>
      </c>
      <c r="I194" s="51">
        <v>0</v>
      </c>
      <c r="J194" s="51">
        <v>0</v>
      </c>
      <c r="K194" s="51">
        <v>0</v>
      </c>
      <c r="L194" s="51">
        <v>0</v>
      </c>
      <c r="M194" s="51">
        <v>0</v>
      </c>
      <c r="N194" s="51">
        <v>0</v>
      </c>
      <c r="O194" s="51">
        <v>0</v>
      </c>
      <c r="P194" s="51">
        <v>0</v>
      </c>
      <c r="Q194" s="51">
        <v>0</v>
      </c>
      <c r="R194" s="51">
        <v>0</v>
      </c>
      <c r="S194" s="51">
        <v>0</v>
      </c>
      <c r="T194" s="51">
        <v>0</v>
      </c>
      <c r="U194" s="51">
        <v>0</v>
      </c>
      <c r="V194" s="51">
        <v>0</v>
      </c>
      <c r="W194" s="51">
        <v>0</v>
      </c>
      <c r="X194" s="51">
        <v>0</v>
      </c>
      <c r="Y194" s="51">
        <v>0</v>
      </c>
      <c r="Z194" s="51">
        <v>0</v>
      </c>
    </row>
    <row r="195" spans="4:26">
      <c r="D195" s="155">
        <v>3</v>
      </c>
      <c r="E195" s="135" t="s">
        <v>50</v>
      </c>
      <c r="F195" s="51">
        <v>0</v>
      </c>
      <c r="G195" s="51">
        <v>0</v>
      </c>
      <c r="H195" s="51">
        <v>0</v>
      </c>
      <c r="I195" s="51">
        <v>0</v>
      </c>
      <c r="J195" s="51">
        <v>0</v>
      </c>
      <c r="K195" s="51">
        <v>0</v>
      </c>
      <c r="L195" s="51">
        <v>0</v>
      </c>
      <c r="M195" s="51">
        <v>0</v>
      </c>
      <c r="N195" s="51">
        <v>0</v>
      </c>
      <c r="O195" s="51">
        <v>0</v>
      </c>
      <c r="P195" s="51">
        <v>0</v>
      </c>
      <c r="Q195" s="51">
        <v>0</v>
      </c>
      <c r="R195" s="51">
        <v>0</v>
      </c>
      <c r="S195" s="51">
        <v>0</v>
      </c>
      <c r="T195" s="51">
        <v>0</v>
      </c>
      <c r="U195" s="51">
        <v>0</v>
      </c>
      <c r="V195" s="51">
        <v>0</v>
      </c>
      <c r="W195" s="51">
        <v>0</v>
      </c>
      <c r="X195" s="51">
        <v>0</v>
      </c>
      <c r="Y195" s="51">
        <v>0</v>
      </c>
      <c r="Z195" s="51">
        <v>0</v>
      </c>
    </row>
    <row r="196" spans="4:26">
      <c r="D196" s="155">
        <v>4</v>
      </c>
      <c r="E196" s="135" t="s">
        <v>51</v>
      </c>
      <c r="F196" s="51">
        <v>0</v>
      </c>
      <c r="G196" s="51">
        <v>0</v>
      </c>
      <c r="H196" s="51">
        <v>0</v>
      </c>
      <c r="I196" s="51">
        <v>0</v>
      </c>
      <c r="J196" s="51">
        <v>0</v>
      </c>
      <c r="K196" s="51">
        <v>0</v>
      </c>
      <c r="L196" s="51">
        <v>0</v>
      </c>
      <c r="M196" s="51">
        <v>0</v>
      </c>
      <c r="N196" s="51">
        <v>0</v>
      </c>
      <c r="O196" s="51">
        <v>0</v>
      </c>
      <c r="P196" s="51">
        <v>0</v>
      </c>
      <c r="Q196" s="51">
        <v>0</v>
      </c>
      <c r="R196" s="51">
        <v>0</v>
      </c>
      <c r="S196" s="51">
        <v>0</v>
      </c>
      <c r="T196" s="51">
        <v>0</v>
      </c>
      <c r="U196" s="51">
        <v>0</v>
      </c>
      <c r="V196" s="51">
        <v>0</v>
      </c>
      <c r="W196" s="51">
        <v>0</v>
      </c>
      <c r="X196" s="51">
        <v>0</v>
      </c>
      <c r="Y196" s="51">
        <v>0</v>
      </c>
      <c r="Z196" s="51">
        <v>0</v>
      </c>
    </row>
    <row r="197" spans="4:26">
      <c r="D197" s="155">
        <v>5</v>
      </c>
      <c r="E197" s="135" t="s">
        <v>52</v>
      </c>
      <c r="F197" s="51">
        <v>0</v>
      </c>
      <c r="G197" s="51">
        <v>0</v>
      </c>
      <c r="H197" s="51">
        <v>0</v>
      </c>
      <c r="I197" s="51">
        <v>0</v>
      </c>
      <c r="J197" s="51">
        <v>0</v>
      </c>
      <c r="K197" s="51">
        <v>0</v>
      </c>
      <c r="L197" s="51">
        <v>0</v>
      </c>
      <c r="M197" s="51">
        <v>0</v>
      </c>
      <c r="N197" s="51">
        <v>0</v>
      </c>
      <c r="O197" s="51">
        <v>0</v>
      </c>
      <c r="P197" s="51">
        <v>0</v>
      </c>
      <c r="Q197" s="51">
        <v>0</v>
      </c>
      <c r="R197" s="51">
        <v>0</v>
      </c>
      <c r="S197" s="51">
        <v>0</v>
      </c>
      <c r="T197" s="51">
        <v>0</v>
      </c>
      <c r="U197" s="51">
        <v>0</v>
      </c>
      <c r="V197" s="51">
        <v>0</v>
      </c>
      <c r="W197" s="51">
        <v>0</v>
      </c>
      <c r="X197" s="51">
        <v>0</v>
      </c>
      <c r="Y197" s="51">
        <v>0</v>
      </c>
      <c r="Z197" s="51">
        <v>0</v>
      </c>
    </row>
    <row r="198" spans="4:26">
      <c r="D198" s="155">
        <v>6</v>
      </c>
      <c r="E198" s="135" t="s">
        <v>53</v>
      </c>
      <c r="F198" s="51">
        <v>0</v>
      </c>
      <c r="G198" s="51">
        <v>0</v>
      </c>
      <c r="H198" s="51">
        <v>0</v>
      </c>
      <c r="I198" s="51">
        <v>0</v>
      </c>
      <c r="J198" s="51">
        <v>0</v>
      </c>
      <c r="K198" s="51">
        <v>0</v>
      </c>
      <c r="L198" s="51">
        <v>0</v>
      </c>
      <c r="M198" s="51">
        <v>0</v>
      </c>
      <c r="N198" s="51">
        <v>0</v>
      </c>
      <c r="O198" s="51">
        <v>0</v>
      </c>
      <c r="P198" s="51">
        <v>0</v>
      </c>
      <c r="Q198" s="51">
        <v>0</v>
      </c>
      <c r="R198" s="51">
        <v>0</v>
      </c>
      <c r="S198" s="51">
        <v>0</v>
      </c>
      <c r="T198" s="51">
        <v>0</v>
      </c>
      <c r="U198" s="51">
        <v>0</v>
      </c>
      <c r="V198" s="51">
        <v>0</v>
      </c>
      <c r="W198" s="51">
        <v>0</v>
      </c>
      <c r="X198" s="51">
        <v>0</v>
      </c>
      <c r="Y198" s="51">
        <v>0</v>
      </c>
      <c r="Z198" s="51">
        <v>0</v>
      </c>
    </row>
    <row r="199" spans="4:26">
      <c r="D199" s="155">
        <v>7</v>
      </c>
      <c r="E199" s="135" t="s">
        <v>54</v>
      </c>
      <c r="F199" s="51">
        <v>0</v>
      </c>
      <c r="G199" s="51">
        <v>0</v>
      </c>
      <c r="H199" s="51">
        <v>0</v>
      </c>
      <c r="I199" s="51">
        <v>0</v>
      </c>
      <c r="J199" s="51">
        <v>0</v>
      </c>
      <c r="K199" s="51">
        <v>0</v>
      </c>
      <c r="L199" s="51">
        <v>0</v>
      </c>
      <c r="M199" s="51">
        <v>0</v>
      </c>
      <c r="N199" s="51">
        <v>0</v>
      </c>
      <c r="O199" s="51">
        <v>0</v>
      </c>
      <c r="P199" s="51">
        <v>0</v>
      </c>
      <c r="Q199" s="51">
        <v>0</v>
      </c>
      <c r="R199" s="51">
        <v>0</v>
      </c>
      <c r="S199" s="51">
        <v>0</v>
      </c>
      <c r="T199" s="51">
        <v>0</v>
      </c>
      <c r="U199" s="51">
        <v>0</v>
      </c>
      <c r="V199" s="51">
        <v>0</v>
      </c>
      <c r="W199" s="51">
        <v>0</v>
      </c>
      <c r="X199" s="51">
        <v>0</v>
      </c>
      <c r="Y199" s="51">
        <v>0</v>
      </c>
      <c r="Z199" s="51">
        <v>0</v>
      </c>
    </row>
    <row r="200" spans="4:26">
      <c r="D200" s="155">
        <v>8</v>
      </c>
      <c r="E200" s="135" t="s">
        <v>55</v>
      </c>
      <c r="F200" s="51">
        <v>0</v>
      </c>
      <c r="G200" s="51">
        <v>0</v>
      </c>
      <c r="H200" s="51">
        <v>0</v>
      </c>
      <c r="I200" s="51">
        <v>0</v>
      </c>
      <c r="J200" s="51">
        <v>0</v>
      </c>
      <c r="K200" s="51">
        <v>0</v>
      </c>
      <c r="L200" s="51">
        <v>0</v>
      </c>
      <c r="M200" s="51">
        <v>0</v>
      </c>
      <c r="N200" s="51">
        <v>0</v>
      </c>
      <c r="O200" s="51">
        <v>0</v>
      </c>
      <c r="P200" s="51">
        <v>0</v>
      </c>
      <c r="Q200" s="51">
        <v>0</v>
      </c>
      <c r="R200" s="51">
        <v>0</v>
      </c>
      <c r="S200" s="51">
        <v>0</v>
      </c>
      <c r="T200" s="51">
        <v>0</v>
      </c>
      <c r="U200" s="51">
        <v>0</v>
      </c>
      <c r="V200" s="51">
        <v>0</v>
      </c>
      <c r="W200" s="51">
        <v>0</v>
      </c>
      <c r="X200" s="51">
        <v>0</v>
      </c>
      <c r="Y200" s="51">
        <v>0</v>
      </c>
      <c r="Z200" s="51">
        <v>0</v>
      </c>
    </row>
    <row r="201" spans="4:26">
      <c r="D201" s="155">
        <v>9</v>
      </c>
      <c r="E201" s="135" t="s">
        <v>56</v>
      </c>
      <c r="F201" s="51">
        <v>0</v>
      </c>
      <c r="G201" s="51">
        <v>0</v>
      </c>
      <c r="H201" s="51">
        <v>0</v>
      </c>
      <c r="I201" s="51">
        <v>0</v>
      </c>
      <c r="J201" s="51">
        <v>0</v>
      </c>
      <c r="K201" s="51">
        <v>0</v>
      </c>
      <c r="L201" s="51">
        <v>0</v>
      </c>
      <c r="M201" s="51">
        <v>0</v>
      </c>
      <c r="N201" s="51">
        <v>0</v>
      </c>
      <c r="O201" s="51">
        <v>0</v>
      </c>
      <c r="P201" s="51">
        <v>0</v>
      </c>
      <c r="Q201" s="51">
        <v>0</v>
      </c>
      <c r="R201" s="51">
        <v>0</v>
      </c>
      <c r="S201" s="51">
        <v>0</v>
      </c>
      <c r="T201" s="51">
        <v>0</v>
      </c>
      <c r="U201" s="51">
        <v>0</v>
      </c>
      <c r="V201" s="51">
        <v>0</v>
      </c>
      <c r="W201" s="51">
        <v>0</v>
      </c>
      <c r="X201" s="51">
        <v>0</v>
      </c>
      <c r="Y201" s="51">
        <v>0</v>
      </c>
      <c r="Z201" s="51">
        <v>0</v>
      </c>
    </row>
    <row r="202" spans="4:26">
      <c r="D202" s="155">
        <v>10</v>
      </c>
      <c r="E202" s="135" t="s">
        <v>57</v>
      </c>
      <c r="F202" s="51">
        <v>0</v>
      </c>
      <c r="G202" s="51">
        <v>0</v>
      </c>
      <c r="H202" s="51">
        <v>0</v>
      </c>
      <c r="I202" s="51">
        <v>0</v>
      </c>
      <c r="J202" s="51">
        <v>0</v>
      </c>
      <c r="K202" s="51">
        <v>0</v>
      </c>
      <c r="L202" s="51">
        <v>0</v>
      </c>
      <c r="M202" s="51">
        <v>0</v>
      </c>
      <c r="N202" s="51">
        <v>0</v>
      </c>
      <c r="O202" s="51">
        <v>0</v>
      </c>
      <c r="P202" s="51">
        <v>0</v>
      </c>
      <c r="Q202" s="51">
        <v>0</v>
      </c>
      <c r="R202" s="51">
        <v>0</v>
      </c>
      <c r="S202" s="51">
        <v>0</v>
      </c>
      <c r="T202" s="51">
        <v>0</v>
      </c>
      <c r="U202" s="51">
        <v>0</v>
      </c>
      <c r="V202" s="51">
        <v>0</v>
      </c>
      <c r="W202" s="51">
        <v>0</v>
      </c>
      <c r="X202" s="51">
        <v>0</v>
      </c>
      <c r="Y202" s="51">
        <v>0</v>
      </c>
      <c r="Z202" s="51">
        <v>0</v>
      </c>
    </row>
    <row r="203" spans="4:26">
      <c r="D203" s="155">
        <v>11</v>
      </c>
      <c r="E203" s="135" t="s">
        <v>58</v>
      </c>
      <c r="F203" s="51">
        <v>657.5</v>
      </c>
      <c r="G203" s="51">
        <v>1689.3</v>
      </c>
      <c r="H203" s="51">
        <v>0</v>
      </c>
      <c r="I203" s="51">
        <v>60.1</v>
      </c>
      <c r="J203" s="51">
        <v>6481.1</v>
      </c>
      <c r="K203" s="51">
        <v>30000</v>
      </c>
      <c r="L203" s="51">
        <v>0</v>
      </c>
      <c r="M203" s="51">
        <v>1660.4</v>
      </c>
      <c r="N203" s="51">
        <v>0</v>
      </c>
      <c r="O203" s="51">
        <v>0</v>
      </c>
      <c r="P203" s="51">
        <v>0</v>
      </c>
      <c r="Q203" s="51">
        <v>0</v>
      </c>
      <c r="R203" s="51">
        <v>0</v>
      </c>
      <c r="S203" s="51">
        <v>0</v>
      </c>
      <c r="T203" s="51">
        <v>0</v>
      </c>
      <c r="U203" s="51">
        <v>0</v>
      </c>
      <c r="V203" s="51">
        <v>0</v>
      </c>
      <c r="W203" s="51">
        <v>0</v>
      </c>
      <c r="X203" s="51">
        <v>0</v>
      </c>
      <c r="Y203" s="51">
        <v>0</v>
      </c>
      <c r="Z203" s="51">
        <v>0</v>
      </c>
    </row>
    <row r="204" spans="4:26">
      <c r="D204" s="155">
        <v>12</v>
      </c>
      <c r="E204" s="135" t="s">
        <v>59</v>
      </c>
      <c r="F204" s="51">
        <v>0</v>
      </c>
      <c r="G204" s="51">
        <v>0</v>
      </c>
      <c r="H204" s="51">
        <v>0</v>
      </c>
      <c r="I204" s="51">
        <v>0</v>
      </c>
      <c r="J204" s="51">
        <v>0</v>
      </c>
      <c r="K204" s="51">
        <v>0</v>
      </c>
      <c r="L204" s="51">
        <v>0</v>
      </c>
      <c r="M204" s="51">
        <v>0</v>
      </c>
      <c r="N204" s="51">
        <v>0</v>
      </c>
      <c r="O204" s="51">
        <v>0</v>
      </c>
      <c r="P204" s="51">
        <v>0</v>
      </c>
      <c r="Q204" s="51">
        <v>0</v>
      </c>
      <c r="R204" s="51">
        <v>0</v>
      </c>
      <c r="S204" s="51">
        <v>0</v>
      </c>
      <c r="T204" s="51">
        <v>0</v>
      </c>
      <c r="U204" s="51">
        <v>0</v>
      </c>
      <c r="V204" s="51">
        <v>0</v>
      </c>
      <c r="W204" s="51">
        <v>0</v>
      </c>
      <c r="X204" s="51">
        <v>0</v>
      </c>
      <c r="Y204" s="51">
        <v>0</v>
      </c>
      <c r="Z204" s="51">
        <v>0</v>
      </c>
    </row>
    <row r="205" spans="4:26">
      <c r="D205" s="155">
        <v>13</v>
      </c>
      <c r="E205" s="135" t="s">
        <v>60</v>
      </c>
      <c r="F205" s="51">
        <v>0</v>
      </c>
      <c r="G205" s="51">
        <v>0</v>
      </c>
      <c r="H205" s="51">
        <v>0</v>
      </c>
      <c r="I205" s="51">
        <v>0</v>
      </c>
      <c r="J205" s="51">
        <v>0</v>
      </c>
      <c r="K205" s="51">
        <v>0</v>
      </c>
      <c r="L205" s="51">
        <v>0</v>
      </c>
      <c r="M205" s="51">
        <v>0</v>
      </c>
      <c r="N205" s="51">
        <v>0</v>
      </c>
      <c r="O205" s="51">
        <v>0</v>
      </c>
      <c r="P205" s="51">
        <v>0</v>
      </c>
      <c r="Q205" s="51">
        <v>0</v>
      </c>
      <c r="R205" s="51">
        <v>0</v>
      </c>
      <c r="S205" s="51">
        <v>0</v>
      </c>
      <c r="T205" s="51">
        <v>0</v>
      </c>
      <c r="U205" s="51">
        <v>0</v>
      </c>
      <c r="V205" s="51">
        <v>0</v>
      </c>
      <c r="W205" s="51">
        <v>0</v>
      </c>
      <c r="X205" s="51">
        <v>0</v>
      </c>
      <c r="Y205" s="51">
        <v>0</v>
      </c>
      <c r="Z205" s="51">
        <v>0</v>
      </c>
    </row>
    <row r="206" spans="4:26">
      <c r="D206" s="155">
        <v>14</v>
      </c>
      <c r="E206" s="135" t="s">
        <v>61</v>
      </c>
      <c r="F206" s="51">
        <v>16112.800000000001</v>
      </c>
      <c r="G206" s="51">
        <v>0</v>
      </c>
      <c r="H206" s="51">
        <v>0</v>
      </c>
      <c r="I206" s="51">
        <v>0</v>
      </c>
      <c r="J206" s="51">
        <v>0</v>
      </c>
      <c r="K206" s="51">
        <v>0</v>
      </c>
      <c r="L206" s="51">
        <v>0</v>
      </c>
      <c r="M206" s="51">
        <v>0</v>
      </c>
      <c r="N206" s="51">
        <v>0</v>
      </c>
      <c r="O206" s="51">
        <v>0</v>
      </c>
      <c r="P206" s="51">
        <v>0</v>
      </c>
      <c r="Q206" s="51">
        <v>0</v>
      </c>
      <c r="R206" s="51">
        <v>0</v>
      </c>
      <c r="S206" s="51">
        <v>0</v>
      </c>
      <c r="T206" s="51">
        <v>0</v>
      </c>
      <c r="U206" s="51">
        <v>0</v>
      </c>
      <c r="V206" s="51">
        <v>0</v>
      </c>
      <c r="W206" s="51">
        <v>0</v>
      </c>
      <c r="X206" s="51">
        <v>0</v>
      </c>
      <c r="Y206" s="51">
        <v>0</v>
      </c>
      <c r="Z206" s="51">
        <v>0</v>
      </c>
    </row>
    <row r="207" spans="4:26">
      <c r="D207" s="155">
        <v>15</v>
      </c>
      <c r="E207" s="135" t="s">
        <v>62</v>
      </c>
      <c r="F207" s="51">
        <v>0</v>
      </c>
      <c r="G207" s="51">
        <v>0</v>
      </c>
      <c r="H207" s="51">
        <v>10000</v>
      </c>
      <c r="I207" s="51">
        <v>1886.7999999999997</v>
      </c>
      <c r="J207" s="51">
        <v>0</v>
      </c>
      <c r="K207" s="51">
        <v>0</v>
      </c>
      <c r="L207" s="51">
        <v>0</v>
      </c>
      <c r="M207" s="51">
        <v>0</v>
      </c>
      <c r="N207" s="51">
        <v>0</v>
      </c>
      <c r="O207" s="51">
        <v>0</v>
      </c>
      <c r="P207" s="51">
        <v>0</v>
      </c>
      <c r="Q207" s="51">
        <v>0</v>
      </c>
      <c r="R207" s="51">
        <v>0</v>
      </c>
      <c r="S207" s="51">
        <v>0</v>
      </c>
      <c r="T207" s="51">
        <v>0</v>
      </c>
      <c r="U207" s="51">
        <v>0</v>
      </c>
      <c r="V207" s="51">
        <v>0</v>
      </c>
      <c r="W207" s="51">
        <v>0</v>
      </c>
      <c r="X207" s="51">
        <v>0</v>
      </c>
      <c r="Y207" s="51">
        <v>0</v>
      </c>
      <c r="Z207" s="51">
        <v>0</v>
      </c>
    </row>
    <row r="208" spans="4:26">
      <c r="D208" s="155">
        <v>16</v>
      </c>
      <c r="E208" s="135" t="s">
        <v>63</v>
      </c>
      <c r="F208" s="51">
        <v>0</v>
      </c>
      <c r="G208" s="51">
        <v>0</v>
      </c>
      <c r="H208" s="51">
        <v>0</v>
      </c>
      <c r="I208" s="51">
        <v>0</v>
      </c>
      <c r="J208" s="51">
        <v>0</v>
      </c>
      <c r="K208" s="51">
        <v>0</v>
      </c>
      <c r="L208" s="51">
        <v>0</v>
      </c>
      <c r="M208" s="51">
        <v>0</v>
      </c>
      <c r="N208" s="51">
        <v>0</v>
      </c>
      <c r="O208" s="51">
        <v>0</v>
      </c>
      <c r="P208" s="51">
        <v>0</v>
      </c>
      <c r="Q208" s="51">
        <v>0</v>
      </c>
      <c r="R208" s="51">
        <v>0</v>
      </c>
      <c r="S208" s="51">
        <v>0</v>
      </c>
      <c r="T208" s="51">
        <v>0</v>
      </c>
      <c r="U208" s="51">
        <v>0</v>
      </c>
      <c r="V208" s="51">
        <v>0</v>
      </c>
      <c r="W208" s="51">
        <v>0</v>
      </c>
      <c r="X208" s="51">
        <v>0</v>
      </c>
      <c r="Y208" s="51">
        <v>0</v>
      </c>
      <c r="Z208" s="51">
        <v>0</v>
      </c>
    </row>
    <row r="209" spans="4:26">
      <c r="D209" s="155">
        <v>17</v>
      </c>
      <c r="E209" s="135" t="s">
        <v>64</v>
      </c>
      <c r="F209" s="51">
        <v>0</v>
      </c>
      <c r="G209" s="51">
        <v>6617.3</v>
      </c>
      <c r="H209" s="51">
        <v>23891.3</v>
      </c>
      <c r="I209" s="51">
        <v>0</v>
      </c>
      <c r="J209" s="51">
        <v>11792.6</v>
      </c>
      <c r="K209" s="51">
        <v>0</v>
      </c>
      <c r="L209" s="51">
        <v>0</v>
      </c>
      <c r="M209" s="51">
        <v>0</v>
      </c>
      <c r="N209" s="51">
        <v>0</v>
      </c>
      <c r="O209" s="51">
        <v>0</v>
      </c>
      <c r="P209" s="51">
        <v>0</v>
      </c>
      <c r="Q209" s="51">
        <v>0</v>
      </c>
      <c r="R209" s="51">
        <v>0</v>
      </c>
      <c r="S209" s="51">
        <v>0</v>
      </c>
      <c r="T209" s="51">
        <v>0</v>
      </c>
      <c r="U209" s="51">
        <v>0</v>
      </c>
      <c r="V209" s="51">
        <v>0</v>
      </c>
      <c r="W209" s="51">
        <v>0</v>
      </c>
      <c r="X209" s="51">
        <v>0</v>
      </c>
      <c r="Y209" s="51">
        <v>0</v>
      </c>
      <c r="Z209" s="51">
        <v>0</v>
      </c>
    </row>
    <row r="210" spans="4:26">
      <c r="D210" s="155">
        <v>18</v>
      </c>
      <c r="E210" s="135" t="s">
        <v>65</v>
      </c>
      <c r="F210" s="51">
        <v>0</v>
      </c>
      <c r="G210" s="51">
        <v>0</v>
      </c>
      <c r="H210" s="51">
        <v>0</v>
      </c>
      <c r="I210" s="51">
        <v>0</v>
      </c>
      <c r="J210" s="51">
        <v>0</v>
      </c>
      <c r="K210" s="51">
        <v>0</v>
      </c>
      <c r="L210" s="51">
        <v>0</v>
      </c>
      <c r="M210" s="51">
        <v>0</v>
      </c>
      <c r="N210" s="51">
        <v>0</v>
      </c>
      <c r="O210" s="51">
        <v>0</v>
      </c>
      <c r="P210" s="51">
        <v>0</v>
      </c>
      <c r="Q210" s="51">
        <v>0</v>
      </c>
      <c r="R210" s="51">
        <v>0</v>
      </c>
      <c r="S210" s="51">
        <v>0</v>
      </c>
      <c r="T210" s="51">
        <v>0</v>
      </c>
      <c r="U210" s="51">
        <v>0</v>
      </c>
      <c r="V210" s="51">
        <v>0</v>
      </c>
      <c r="W210" s="51">
        <v>0</v>
      </c>
      <c r="X210" s="51">
        <v>0</v>
      </c>
      <c r="Y210" s="51">
        <v>0</v>
      </c>
      <c r="Z210" s="51">
        <v>0</v>
      </c>
    </row>
    <row r="211" spans="4:26">
      <c r="D211" s="155">
        <v>19</v>
      </c>
      <c r="E211" s="135" t="s">
        <v>66</v>
      </c>
      <c r="F211" s="51">
        <v>0</v>
      </c>
      <c r="G211" s="51">
        <v>0</v>
      </c>
      <c r="H211" s="51">
        <v>0</v>
      </c>
      <c r="I211" s="51">
        <v>0</v>
      </c>
      <c r="J211" s="51">
        <v>0</v>
      </c>
      <c r="K211" s="51">
        <v>0</v>
      </c>
      <c r="L211" s="51">
        <v>0</v>
      </c>
      <c r="M211" s="51">
        <v>0</v>
      </c>
      <c r="N211" s="51">
        <v>0</v>
      </c>
      <c r="O211" s="51">
        <v>0</v>
      </c>
      <c r="P211" s="51">
        <v>0</v>
      </c>
      <c r="Q211" s="51">
        <v>0</v>
      </c>
      <c r="R211" s="51">
        <v>0</v>
      </c>
      <c r="S211" s="51">
        <v>0</v>
      </c>
      <c r="T211" s="51">
        <v>0</v>
      </c>
      <c r="U211" s="51">
        <v>0</v>
      </c>
      <c r="V211" s="51">
        <v>0</v>
      </c>
      <c r="W211" s="51">
        <v>0</v>
      </c>
      <c r="X211" s="51">
        <v>0</v>
      </c>
      <c r="Y211" s="51">
        <v>0</v>
      </c>
      <c r="Z211" s="51">
        <v>0</v>
      </c>
    </row>
    <row r="212" spans="4:26">
      <c r="D212" s="155">
        <v>20</v>
      </c>
      <c r="E212" s="135" t="s">
        <v>67</v>
      </c>
      <c r="F212" s="51">
        <v>0</v>
      </c>
      <c r="G212" s="51">
        <v>0</v>
      </c>
      <c r="H212" s="51">
        <v>0</v>
      </c>
      <c r="I212" s="51">
        <v>0</v>
      </c>
      <c r="J212" s="51">
        <v>0</v>
      </c>
      <c r="K212" s="51">
        <v>0</v>
      </c>
      <c r="L212" s="51">
        <v>0</v>
      </c>
      <c r="M212" s="51">
        <v>0</v>
      </c>
      <c r="N212" s="51">
        <v>0</v>
      </c>
      <c r="O212" s="51">
        <v>0</v>
      </c>
      <c r="P212" s="51">
        <v>0</v>
      </c>
      <c r="Q212" s="51">
        <v>0</v>
      </c>
      <c r="R212" s="51">
        <v>0</v>
      </c>
      <c r="S212" s="51">
        <v>0</v>
      </c>
      <c r="T212" s="51">
        <v>0</v>
      </c>
      <c r="U212" s="51">
        <v>0</v>
      </c>
      <c r="V212" s="51">
        <v>0</v>
      </c>
      <c r="W212" s="51">
        <v>0</v>
      </c>
      <c r="X212" s="51">
        <v>0</v>
      </c>
      <c r="Y212" s="51">
        <v>0</v>
      </c>
      <c r="Z212" s="51">
        <v>0</v>
      </c>
    </row>
    <row r="213" spans="4:26">
      <c r="D213" s="155">
        <v>21</v>
      </c>
      <c r="E213" s="135" t="s">
        <v>68</v>
      </c>
      <c r="F213" s="51">
        <v>0</v>
      </c>
      <c r="G213" s="51">
        <v>0</v>
      </c>
      <c r="H213" s="51">
        <v>0</v>
      </c>
      <c r="I213" s="51">
        <v>0</v>
      </c>
      <c r="J213" s="51">
        <v>0</v>
      </c>
      <c r="K213" s="51">
        <v>0</v>
      </c>
      <c r="L213" s="51">
        <v>0</v>
      </c>
      <c r="M213" s="51">
        <v>0</v>
      </c>
      <c r="N213" s="51">
        <v>0</v>
      </c>
      <c r="O213" s="51">
        <v>0</v>
      </c>
      <c r="P213" s="51">
        <v>0</v>
      </c>
      <c r="Q213" s="51">
        <v>0</v>
      </c>
      <c r="R213" s="51">
        <v>0</v>
      </c>
      <c r="S213" s="51">
        <v>0</v>
      </c>
      <c r="T213" s="51">
        <v>0</v>
      </c>
      <c r="U213" s="51">
        <v>0</v>
      </c>
      <c r="V213" s="51">
        <v>0</v>
      </c>
      <c r="W213" s="51">
        <v>0</v>
      </c>
      <c r="X213" s="51">
        <v>0</v>
      </c>
      <c r="Y213" s="51">
        <v>0</v>
      </c>
      <c r="Z213" s="51">
        <v>0</v>
      </c>
    </row>
    <row r="214" spans="4:26">
      <c r="D214" s="155">
        <v>22</v>
      </c>
      <c r="E214" s="135" t="s">
        <v>69</v>
      </c>
      <c r="F214" s="51">
        <v>0</v>
      </c>
      <c r="G214" s="51">
        <v>0</v>
      </c>
      <c r="H214" s="51">
        <v>0</v>
      </c>
      <c r="I214" s="51">
        <v>0</v>
      </c>
      <c r="J214" s="51">
        <v>0</v>
      </c>
      <c r="K214" s="51">
        <v>1700</v>
      </c>
      <c r="L214" s="51">
        <v>0</v>
      </c>
      <c r="M214" s="51">
        <v>0</v>
      </c>
      <c r="N214" s="51">
        <v>1886.7</v>
      </c>
      <c r="O214" s="51">
        <v>0</v>
      </c>
      <c r="P214" s="51">
        <v>13388.1</v>
      </c>
      <c r="Q214" s="51">
        <v>0</v>
      </c>
      <c r="R214" s="51">
        <v>0</v>
      </c>
      <c r="S214" s="51">
        <v>0</v>
      </c>
      <c r="T214" s="51">
        <v>0</v>
      </c>
      <c r="U214" s="51">
        <v>0</v>
      </c>
      <c r="V214" s="51">
        <v>0</v>
      </c>
      <c r="W214" s="51">
        <v>0</v>
      </c>
      <c r="X214" s="51">
        <v>0</v>
      </c>
      <c r="Y214" s="51">
        <v>0</v>
      </c>
      <c r="Z214" s="51">
        <v>0</v>
      </c>
    </row>
    <row r="215" spans="4:26">
      <c r="D215" s="155">
        <v>23</v>
      </c>
      <c r="E215" s="135" t="s">
        <v>70</v>
      </c>
      <c r="F215" s="51">
        <v>0</v>
      </c>
      <c r="G215" s="51">
        <v>0</v>
      </c>
      <c r="H215" s="51">
        <v>0</v>
      </c>
      <c r="I215" s="51">
        <v>0</v>
      </c>
      <c r="J215" s="51">
        <v>0</v>
      </c>
      <c r="K215" s="51">
        <v>0</v>
      </c>
      <c r="L215" s="51">
        <v>0</v>
      </c>
      <c r="M215" s="51">
        <v>0</v>
      </c>
      <c r="N215" s="51">
        <v>0</v>
      </c>
      <c r="O215" s="51">
        <v>0</v>
      </c>
      <c r="P215" s="51">
        <v>0</v>
      </c>
      <c r="Q215" s="51">
        <v>0</v>
      </c>
      <c r="R215" s="51">
        <v>0</v>
      </c>
      <c r="S215" s="51">
        <v>0</v>
      </c>
      <c r="T215" s="51">
        <v>0</v>
      </c>
      <c r="U215" s="51">
        <v>0</v>
      </c>
      <c r="V215" s="51">
        <v>0</v>
      </c>
      <c r="W215" s="51">
        <v>0</v>
      </c>
      <c r="X215" s="51">
        <v>0</v>
      </c>
      <c r="Y215" s="51">
        <v>0</v>
      </c>
      <c r="Z215" s="51">
        <v>0</v>
      </c>
    </row>
    <row r="216" spans="4:26">
      <c r="D216" s="155">
        <v>24</v>
      </c>
      <c r="E216" s="135" t="s">
        <v>71</v>
      </c>
      <c r="F216" s="51">
        <v>13794.1</v>
      </c>
      <c r="G216" s="51">
        <v>6600.2</v>
      </c>
      <c r="H216" s="51">
        <v>0</v>
      </c>
      <c r="I216" s="51">
        <v>0</v>
      </c>
      <c r="J216" s="51">
        <v>0</v>
      </c>
      <c r="K216" s="51">
        <v>33312.300000000003</v>
      </c>
      <c r="L216" s="51">
        <v>0</v>
      </c>
      <c r="M216" s="51">
        <v>0</v>
      </c>
      <c r="N216" s="51">
        <v>24000</v>
      </c>
      <c r="O216" s="51">
        <v>24316.1</v>
      </c>
      <c r="P216" s="51">
        <v>0</v>
      </c>
      <c r="Q216" s="51">
        <v>0</v>
      </c>
      <c r="R216" s="51">
        <v>0</v>
      </c>
      <c r="S216" s="51">
        <v>0</v>
      </c>
      <c r="T216" s="51">
        <v>0</v>
      </c>
      <c r="U216" s="51">
        <v>0</v>
      </c>
      <c r="V216" s="51">
        <v>0</v>
      </c>
      <c r="W216" s="51">
        <v>0</v>
      </c>
      <c r="X216" s="51">
        <v>0</v>
      </c>
      <c r="Y216" s="51">
        <v>0</v>
      </c>
      <c r="Z216" s="51">
        <v>0</v>
      </c>
    </row>
    <row r="217" spans="4:26">
      <c r="D217" s="155">
        <v>25</v>
      </c>
      <c r="E217" s="135" t="s">
        <v>72</v>
      </c>
      <c r="F217" s="51">
        <v>0</v>
      </c>
      <c r="G217" s="51">
        <v>0</v>
      </c>
      <c r="H217" s="51">
        <v>0</v>
      </c>
      <c r="I217" s="51">
        <v>0</v>
      </c>
      <c r="J217" s="51">
        <v>0</v>
      </c>
      <c r="K217" s="51">
        <v>0</v>
      </c>
      <c r="L217" s="51">
        <v>0</v>
      </c>
      <c r="M217" s="51">
        <v>0</v>
      </c>
      <c r="N217" s="51">
        <v>0</v>
      </c>
      <c r="O217" s="51">
        <v>0</v>
      </c>
      <c r="P217" s="51">
        <v>0</v>
      </c>
      <c r="Q217" s="51">
        <v>0</v>
      </c>
      <c r="R217" s="51">
        <v>0</v>
      </c>
      <c r="S217" s="51">
        <v>0</v>
      </c>
      <c r="T217" s="51">
        <v>0</v>
      </c>
      <c r="U217" s="51">
        <v>0</v>
      </c>
      <c r="V217" s="51">
        <v>0</v>
      </c>
      <c r="W217" s="51">
        <v>0</v>
      </c>
      <c r="X217" s="51">
        <v>0</v>
      </c>
      <c r="Y217" s="51">
        <v>0</v>
      </c>
      <c r="Z217" s="51">
        <v>0</v>
      </c>
    </row>
    <row r="218" spans="4:26">
      <c r="D218" s="155">
        <v>26</v>
      </c>
      <c r="E218" s="135" t="s">
        <v>73</v>
      </c>
      <c r="F218" s="51">
        <v>0</v>
      </c>
      <c r="G218" s="51">
        <v>0</v>
      </c>
      <c r="H218" s="51">
        <v>0</v>
      </c>
      <c r="I218" s="51">
        <v>0</v>
      </c>
      <c r="J218" s="51">
        <v>0</v>
      </c>
      <c r="K218" s="51">
        <v>0</v>
      </c>
      <c r="L218" s="51">
        <v>0</v>
      </c>
      <c r="M218" s="51">
        <v>0</v>
      </c>
      <c r="N218" s="51">
        <v>0</v>
      </c>
      <c r="O218" s="51">
        <v>0</v>
      </c>
      <c r="P218" s="51">
        <v>0</v>
      </c>
      <c r="Q218" s="51">
        <v>0</v>
      </c>
      <c r="R218" s="51">
        <v>0</v>
      </c>
      <c r="S218" s="51">
        <v>0</v>
      </c>
      <c r="T218" s="51">
        <v>0</v>
      </c>
      <c r="U218" s="51">
        <v>0</v>
      </c>
      <c r="V218" s="51">
        <v>0</v>
      </c>
      <c r="W218" s="51">
        <v>0</v>
      </c>
      <c r="X218" s="51">
        <v>0</v>
      </c>
      <c r="Y218" s="51">
        <v>0</v>
      </c>
      <c r="Z218" s="51">
        <v>0</v>
      </c>
    </row>
    <row r="219" spans="4:26" ht="15.75">
      <c r="D219" s="155"/>
      <c r="E219" s="359" t="s">
        <v>74</v>
      </c>
      <c r="F219" s="247">
        <v>30564.400000000001</v>
      </c>
      <c r="G219" s="247">
        <v>14906.8</v>
      </c>
      <c r="H219" s="247">
        <v>33891.300000000003</v>
      </c>
      <c r="I219" s="247">
        <v>1946.8999999999996</v>
      </c>
      <c r="J219" s="247">
        <v>18273.7</v>
      </c>
      <c r="K219" s="247">
        <v>65012.3</v>
      </c>
      <c r="L219" s="247">
        <v>0</v>
      </c>
      <c r="M219" s="247">
        <v>1660.4</v>
      </c>
      <c r="N219" s="247">
        <v>25886.7</v>
      </c>
      <c r="O219" s="247">
        <v>24316.1</v>
      </c>
      <c r="P219" s="247">
        <v>13388.1</v>
      </c>
      <c r="Q219" s="247">
        <v>0</v>
      </c>
      <c r="R219" s="247">
        <v>0</v>
      </c>
      <c r="S219" s="247">
        <v>0</v>
      </c>
      <c r="T219" s="247">
        <v>0</v>
      </c>
      <c r="U219" s="247">
        <v>0</v>
      </c>
      <c r="V219" s="247">
        <v>0</v>
      </c>
      <c r="W219" s="247">
        <v>0</v>
      </c>
      <c r="X219" s="247">
        <v>0</v>
      </c>
      <c r="Y219" s="247">
        <v>0</v>
      </c>
      <c r="Z219" s="247">
        <v>0</v>
      </c>
    </row>
    <row r="222" spans="4:26" ht="15.75">
      <c r="D222" s="155"/>
      <c r="E222" s="54" t="s">
        <v>88</v>
      </c>
      <c r="F222" s="155"/>
      <c r="G222" s="155"/>
    </row>
    <row r="223" spans="4:26" ht="15.75">
      <c r="D223" s="155"/>
      <c r="E223" s="358" t="s">
        <v>47</v>
      </c>
      <c r="F223" s="312">
        <v>2000</v>
      </c>
      <c r="G223" s="312">
        <v>2001</v>
      </c>
      <c r="H223" s="312">
        <v>2002</v>
      </c>
      <c r="I223" s="312">
        <v>2003</v>
      </c>
      <c r="J223" s="312">
        <v>2004</v>
      </c>
      <c r="K223" s="312">
        <v>2005</v>
      </c>
      <c r="L223" s="312">
        <v>2006</v>
      </c>
      <c r="M223" s="312">
        <v>2007</v>
      </c>
      <c r="N223" s="312">
        <v>2008</v>
      </c>
      <c r="O223" s="312">
        <v>2009</v>
      </c>
      <c r="P223" s="312">
        <v>2010</v>
      </c>
      <c r="Q223" s="312">
        <v>2011</v>
      </c>
      <c r="R223" s="312">
        <v>2012</v>
      </c>
      <c r="S223" s="312">
        <v>2013</v>
      </c>
      <c r="T223" s="312">
        <v>2014</v>
      </c>
      <c r="U223" s="312">
        <v>2015</v>
      </c>
      <c r="V223" s="312">
        <v>2016</v>
      </c>
      <c r="W223" s="312">
        <v>2017</v>
      </c>
      <c r="X223" s="312">
        <v>2018</v>
      </c>
      <c r="Y223" s="312">
        <v>2019</v>
      </c>
      <c r="Z223" s="312">
        <v>2020</v>
      </c>
    </row>
    <row r="224" spans="4:26">
      <c r="D224" s="155">
        <v>1</v>
      </c>
      <c r="E224" s="135" t="s">
        <v>48</v>
      </c>
      <c r="F224" s="51">
        <v>0</v>
      </c>
      <c r="G224" s="51">
        <v>0</v>
      </c>
      <c r="H224" s="51">
        <v>0</v>
      </c>
      <c r="I224" s="51">
        <v>0</v>
      </c>
      <c r="J224" s="51">
        <v>0</v>
      </c>
      <c r="K224" s="51">
        <v>0</v>
      </c>
      <c r="L224" s="51">
        <v>0</v>
      </c>
      <c r="M224" s="51">
        <v>0</v>
      </c>
      <c r="N224" s="51">
        <v>0</v>
      </c>
      <c r="O224" s="51">
        <v>0</v>
      </c>
      <c r="P224" s="51">
        <v>0</v>
      </c>
      <c r="Q224" s="51">
        <v>0</v>
      </c>
      <c r="R224" s="51">
        <v>0</v>
      </c>
      <c r="S224" s="51">
        <v>0</v>
      </c>
      <c r="T224" s="51">
        <v>0</v>
      </c>
      <c r="U224" s="51">
        <v>0</v>
      </c>
      <c r="V224" s="51">
        <v>0</v>
      </c>
      <c r="W224" s="51">
        <v>0</v>
      </c>
      <c r="X224" s="51">
        <v>0</v>
      </c>
      <c r="Y224" s="51">
        <v>0</v>
      </c>
      <c r="Z224" s="51">
        <v>0</v>
      </c>
    </row>
    <row r="225" spans="4:26">
      <c r="D225" s="155">
        <v>2</v>
      </c>
      <c r="E225" s="135" t="s">
        <v>49</v>
      </c>
      <c r="F225" s="51">
        <v>0</v>
      </c>
      <c r="G225" s="51">
        <v>0</v>
      </c>
      <c r="H225" s="51">
        <v>0</v>
      </c>
      <c r="I225" s="51">
        <v>0</v>
      </c>
      <c r="J225" s="51">
        <v>0</v>
      </c>
      <c r="K225" s="51">
        <v>0</v>
      </c>
      <c r="L225" s="51">
        <v>0</v>
      </c>
      <c r="M225" s="51">
        <v>0</v>
      </c>
      <c r="N225" s="51">
        <v>0</v>
      </c>
      <c r="O225" s="51">
        <v>0</v>
      </c>
      <c r="P225" s="51">
        <v>0</v>
      </c>
      <c r="Q225" s="51">
        <v>0</v>
      </c>
      <c r="R225" s="51">
        <v>0</v>
      </c>
      <c r="S225" s="51">
        <v>0</v>
      </c>
      <c r="T225" s="51">
        <v>0</v>
      </c>
      <c r="U225" s="51">
        <v>0</v>
      </c>
      <c r="V225" s="51">
        <v>0</v>
      </c>
      <c r="W225" s="51">
        <v>0</v>
      </c>
      <c r="X225" s="51">
        <v>0</v>
      </c>
      <c r="Y225" s="51">
        <v>0</v>
      </c>
      <c r="Z225" s="51">
        <v>0</v>
      </c>
    </row>
    <row r="226" spans="4:26">
      <c r="D226" s="155">
        <v>3</v>
      </c>
      <c r="E226" s="135" t="s">
        <v>50</v>
      </c>
      <c r="F226" s="51">
        <v>0</v>
      </c>
      <c r="G226" s="51">
        <v>0</v>
      </c>
      <c r="H226" s="51">
        <v>0</v>
      </c>
      <c r="I226" s="51">
        <v>0</v>
      </c>
      <c r="J226" s="51">
        <v>0</v>
      </c>
      <c r="K226" s="51">
        <v>0</v>
      </c>
      <c r="L226" s="51">
        <v>0</v>
      </c>
      <c r="M226" s="51">
        <v>0</v>
      </c>
      <c r="N226" s="51">
        <v>0</v>
      </c>
      <c r="O226" s="51">
        <v>0</v>
      </c>
      <c r="P226" s="51">
        <v>0</v>
      </c>
      <c r="Q226" s="51">
        <v>0</v>
      </c>
      <c r="R226" s="51">
        <v>0</v>
      </c>
      <c r="S226" s="51">
        <v>0</v>
      </c>
      <c r="T226" s="51">
        <v>0</v>
      </c>
      <c r="U226" s="51">
        <v>0</v>
      </c>
      <c r="V226" s="51">
        <v>0</v>
      </c>
      <c r="W226" s="51">
        <v>0</v>
      </c>
      <c r="X226" s="51">
        <v>0</v>
      </c>
      <c r="Y226" s="51">
        <v>0</v>
      </c>
      <c r="Z226" s="51">
        <v>0</v>
      </c>
    </row>
    <row r="227" spans="4:26">
      <c r="D227" s="155">
        <v>4</v>
      </c>
      <c r="E227" s="135" t="s">
        <v>51</v>
      </c>
      <c r="F227" s="51">
        <v>0</v>
      </c>
      <c r="G227" s="51">
        <v>408</v>
      </c>
      <c r="H227" s="51">
        <v>408</v>
      </c>
      <c r="I227" s="51">
        <v>408.1</v>
      </c>
      <c r="J227" s="51">
        <v>0</v>
      </c>
      <c r="K227" s="51">
        <v>0</v>
      </c>
      <c r="L227" s="51">
        <v>0</v>
      </c>
      <c r="M227" s="51">
        <v>0</v>
      </c>
      <c r="N227" s="51">
        <v>0</v>
      </c>
      <c r="O227" s="51">
        <v>0</v>
      </c>
      <c r="P227" s="51">
        <v>0</v>
      </c>
      <c r="Q227" s="51">
        <v>0</v>
      </c>
      <c r="R227" s="51">
        <v>0</v>
      </c>
      <c r="S227" s="51">
        <v>0</v>
      </c>
      <c r="T227" s="51">
        <v>0</v>
      </c>
      <c r="U227" s="51">
        <v>0</v>
      </c>
      <c r="V227" s="51">
        <v>0</v>
      </c>
      <c r="W227" s="51">
        <v>0</v>
      </c>
      <c r="X227" s="51">
        <v>0</v>
      </c>
      <c r="Y227" s="51">
        <v>0</v>
      </c>
      <c r="Z227" s="51">
        <v>0</v>
      </c>
    </row>
    <row r="228" spans="4:26">
      <c r="D228" s="155">
        <v>5</v>
      </c>
      <c r="E228" s="135" t="s">
        <v>52</v>
      </c>
      <c r="F228" s="51">
        <v>0</v>
      </c>
      <c r="G228" s="51">
        <v>0</v>
      </c>
      <c r="H228" s="51">
        <v>0</v>
      </c>
      <c r="I228" s="51">
        <v>0</v>
      </c>
      <c r="J228" s="51">
        <v>0</v>
      </c>
      <c r="K228" s="51">
        <v>0</v>
      </c>
      <c r="L228" s="51">
        <v>0</v>
      </c>
      <c r="M228" s="51">
        <v>0</v>
      </c>
      <c r="N228" s="51">
        <v>0</v>
      </c>
      <c r="O228" s="51">
        <v>0</v>
      </c>
      <c r="P228" s="51">
        <v>0</v>
      </c>
      <c r="Q228" s="51">
        <v>0</v>
      </c>
      <c r="R228" s="51">
        <v>0</v>
      </c>
      <c r="S228" s="51">
        <v>0</v>
      </c>
      <c r="T228" s="51">
        <v>0</v>
      </c>
      <c r="U228" s="51">
        <v>0</v>
      </c>
      <c r="V228" s="51">
        <v>0</v>
      </c>
      <c r="W228" s="51">
        <v>0</v>
      </c>
      <c r="X228" s="51">
        <v>0</v>
      </c>
      <c r="Y228" s="51">
        <v>0</v>
      </c>
      <c r="Z228" s="51">
        <v>0</v>
      </c>
    </row>
    <row r="229" spans="4:26">
      <c r="D229" s="155">
        <v>6</v>
      </c>
      <c r="E229" s="135" t="s">
        <v>53</v>
      </c>
      <c r="F229" s="51">
        <v>0</v>
      </c>
      <c r="G229" s="51">
        <v>0</v>
      </c>
      <c r="H229" s="51">
        <v>0</v>
      </c>
      <c r="I229" s="51">
        <v>0</v>
      </c>
      <c r="J229" s="51">
        <v>0</v>
      </c>
      <c r="K229" s="51">
        <v>0</v>
      </c>
      <c r="L229" s="51">
        <v>0</v>
      </c>
      <c r="M229" s="51">
        <v>0</v>
      </c>
      <c r="N229" s="51">
        <v>0</v>
      </c>
      <c r="O229" s="51">
        <v>0</v>
      </c>
      <c r="P229" s="51">
        <v>0</v>
      </c>
      <c r="Q229" s="51">
        <v>0</v>
      </c>
      <c r="R229" s="51">
        <v>0</v>
      </c>
      <c r="S229" s="51">
        <v>0</v>
      </c>
      <c r="T229" s="51">
        <v>0</v>
      </c>
      <c r="U229" s="51">
        <v>0</v>
      </c>
      <c r="V229" s="51">
        <v>0</v>
      </c>
      <c r="W229" s="51">
        <v>0</v>
      </c>
      <c r="X229" s="51">
        <v>0</v>
      </c>
      <c r="Y229" s="51">
        <v>0</v>
      </c>
      <c r="Z229" s="51">
        <v>0</v>
      </c>
    </row>
    <row r="230" spans="4:26">
      <c r="D230" s="155">
        <v>7</v>
      </c>
      <c r="E230" s="135" t="s">
        <v>54</v>
      </c>
      <c r="F230" s="51">
        <v>0</v>
      </c>
      <c r="G230" s="51">
        <v>0</v>
      </c>
      <c r="H230" s="51">
        <v>0</v>
      </c>
      <c r="I230" s="51">
        <v>0</v>
      </c>
      <c r="J230" s="51">
        <v>0</v>
      </c>
      <c r="K230" s="51">
        <v>0</v>
      </c>
      <c r="L230" s="51">
        <v>0</v>
      </c>
      <c r="M230" s="51">
        <v>0</v>
      </c>
      <c r="N230" s="51">
        <v>0</v>
      </c>
      <c r="O230" s="51">
        <v>0</v>
      </c>
      <c r="P230" s="51">
        <v>0</v>
      </c>
      <c r="Q230" s="51">
        <v>0</v>
      </c>
      <c r="R230" s="51">
        <v>0</v>
      </c>
      <c r="S230" s="51">
        <v>0</v>
      </c>
      <c r="T230" s="51">
        <v>0</v>
      </c>
      <c r="U230" s="51">
        <v>0</v>
      </c>
      <c r="V230" s="51">
        <v>0</v>
      </c>
      <c r="W230" s="51">
        <v>0</v>
      </c>
      <c r="X230" s="51">
        <v>0</v>
      </c>
      <c r="Y230" s="51">
        <v>0</v>
      </c>
      <c r="Z230" s="51">
        <v>0</v>
      </c>
    </row>
    <row r="231" spans="4:26">
      <c r="D231" s="155">
        <v>8</v>
      </c>
      <c r="E231" s="135" t="s">
        <v>55</v>
      </c>
      <c r="F231" s="51">
        <v>48.6</v>
      </c>
      <c r="G231" s="51">
        <v>0</v>
      </c>
      <c r="H231" s="51">
        <v>0</v>
      </c>
      <c r="I231" s="51">
        <v>0</v>
      </c>
      <c r="J231" s="51">
        <v>0</v>
      </c>
      <c r="K231" s="51">
        <v>0</v>
      </c>
      <c r="L231" s="51">
        <v>0</v>
      </c>
      <c r="M231" s="51">
        <v>0</v>
      </c>
      <c r="N231" s="51">
        <v>0</v>
      </c>
      <c r="O231" s="51">
        <v>0</v>
      </c>
      <c r="P231" s="51">
        <v>0</v>
      </c>
      <c r="Q231" s="51">
        <v>0</v>
      </c>
      <c r="R231" s="51">
        <v>0</v>
      </c>
      <c r="S231" s="51">
        <v>0</v>
      </c>
      <c r="T231" s="51">
        <v>0</v>
      </c>
      <c r="U231" s="51">
        <v>0</v>
      </c>
      <c r="V231" s="51">
        <v>0</v>
      </c>
      <c r="W231" s="51">
        <v>0</v>
      </c>
      <c r="X231" s="51">
        <v>0</v>
      </c>
      <c r="Y231" s="51">
        <v>0</v>
      </c>
      <c r="Z231" s="51">
        <v>0</v>
      </c>
    </row>
    <row r="232" spans="4:26">
      <c r="D232" s="155">
        <v>9</v>
      </c>
      <c r="E232" s="135" t="s">
        <v>56</v>
      </c>
      <c r="F232" s="51">
        <v>0</v>
      </c>
      <c r="G232" s="51">
        <v>0</v>
      </c>
      <c r="H232" s="51">
        <v>0</v>
      </c>
      <c r="I232" s="51">
        <v>0</v>
      </c>
      <c r="J232" s="51">
        <v>0</v>
      </c>
      <c r="K232" s="51">
        <v>0</v>
      </c>
      <c r="L232" s="51">
        <v>0</v>
      </c>
      <c r="M232" s="51">
        <v>0</v>
      </c>
      <c r="N232" s="51">
        <v>0</v>
      </c>
      <c r="O232" s="51">
        <v>0</v>
      </c>
      <c r="P232" s="51">
        <v>0</v>
      </c>
      <c r="Q232" s="51">
        <v>0</v>
      </c>
      <c r="R232" s="51">
        <v>0</v>
      </c>
      <c r="S232" s="51">
        <v>0</v>
      </c>
      <c r="T232" s="51">
        <v>0</v>
      </c>
      <c r="U232" s="51">
        <v>0</v>
      </c>
      <c r="V232" s="51">
        <v>0</v>
      </c>
      <c r="W232" s="51">
        <v>0</v>
      </c>
      <c r="X232" s="51">
        <v>0</v>
      </c>
      <c r="Y232" s="51">
        <v>0</v>
      </c>
      <c r="Z232" s="51">
        <v>0</v>
      </c>
    </row>
    <row r="233" spans="4:26">
      <c r="D233" s="155">
        <v>10</v>
      </c>
      <c r="E233" s="135" t="s">
        <v>57</v>
      </c>
      <c r="F233" s="51">
        <v>0</v>
      </c>
      <c r="G233" s="51">
        <v>0</v>
      </c>
      <c r="H233" s="51">
        <v>0</v>
      </c>
      <c r="I233" s="51">
        <v>0</v>
      </c>
      <c r="J233" s="51">
        <v>0</v>
      </c>
      <c r="K233" s="51">
        <v>0</v>
      </c>
      <c r="L233" s="51">
        <v>0</v>
      </c>
      <c r="M233" s="51">
        <v>0</v>
      </c>
      <c r="N233" s="51">
        <v>0</v>
      </c>
      <c r="O233" s="51">
        <v>0</v>
      </c>
      <c r="P233" s="51">
        <v>0</v>
      </c>
      <c r="Q233" s="51">
        <v>0</v>
      </c>
      <c r="R233" s="51">
        <v>0</v>
      </c>
      <c r="S233" s="51">
        <v>0</v>
      </c>
      <c r="T233" s="51">
        <v>0</v>
      </c>
      <c r="U233" s="51">
        <v>0</v>
      </c>
      <c r="V233" s="51">
        <v>0</v>
      </c>
      <c r="W233" s="51">
        <v>0</v>
      </c>
      <c r="X233" s="51">
        <v>0</v>
      </c>
      <c r="Y233" s="51">
        <v>0</v>
      </c>
      <c r="Z233" s="51">
        <v>0</v>
      </c>
    </row>
    <row r="234" spans="4:26">
      <c r="D234" s="155">
        <v>11</v>
      </c>
      <c r="E234" s="135" t="s">
        <v>58</v>
      </c>
      <c r="F234" s="51">
        <v>0</v>
      </c>
      <c r="G234" s="51">
        <v>0</v>
      </c>
      <c r="H234" s="51">
        <v>0</v>
      </c>
      <c r="I234" s="51">
        <v>0</v>
      </c>
      <c r="J234" s="51">
        <v>0</v>
      </c>
      <c r="K234" s="51">
        <v>0</v>
      </c>
      <c r="L234" s="51">
        <v>0</v>
      </c>
      <c r="M234" s="51">
        <v>0</v>
      </c>
      <c r="N234" s="51">
        <v>0</v>
      </c>
      <c r="O234" s="51">
        <v>0</v>
      </c>
      <c r="P234" s="51">
        <v>0</v>
      </c>
      <c r="Q234" s="51">
        <v>0</v>
      </c>
      <c r="R234" s="51">
        <v>0</v>
      </c>
      <c r="S234" s="51">
        <v>0</v>
      </c>
      <c r="T234" s="51">
        <v>0</v>
      </c>
      <c r="U234" s="51">
        <v>0</v>
      </c>
      <c r="V234" s="51">
        <v>0</v>
      </c>
      <c r="W234" s="51">
        <v>0</v>
      </c>
      <c r="X234" s="51">
        <v>0</v>
      </c>
      <c r="Y234" s="51">
        <v>0</v>
      </c>
      <c r="Z234" s="51">
        <v>0</v>
      </c>
    </row>
    <row r="235" spans="4:26">
      <c r="D235" s="155">
        <v>12</v>
      </c>
      <c r="E235" s="135" t="s">
        <v>59</v>
      </c>
      <c r="F235" s="51">
        <v>0</v>
      </c>
      <c r="G235" s="51">
        <v>0</v>
      </c>
      <c r="H235" s="51">
        <v>0</v>
      </c>
      <c r="I235" s="51">
        <v>0</v>
      </c>
      <c r="J235" s="51">
        <v>0</v>
      </c>
      <c r="K235" s="51">
        <v>0</v>
      </c>
      <c r="L235" s="51">
        <v>0</v>
      </c>
      <c r="M235" s="51">
        <v>0</v>
      </c>
      <c r="N235" s="51">
        <v>0</v>
      </c>
      <c r="O235" s="51">
        <v>0</v>
      </c>
      <c r="P235" s="51">
        <v>0</v>
      </c>
      <c r="Q235" s="51">
        <v>0</v>
      </c>
      <c r="R235" s="51">
        <v>0</v>
      </c>
      <c r="S235" s="51">
        <v>0</v>
      </c>
      <c r="T235" s="51">
        <v>0</v>
      </c>
      <c r="U235" s="51">
        <v>0</v>
      </c>
      <c r="V235" s="51">
        <v>0</v>
      </c>
      <c r="W235" s="51">
        <v>0</v>
      </c>
      <c r="X235" s="51">
        <v>0</v>
      </c>
      <c r="Y235" s="51">
        <v>0</v>
      </c>
      <c r="Z235" s="51">
        <v>0</v>
      </c>
    </row>
    <row r="236" spans="4:26">
      <c r="D236" s="155">
        <v>13</v>
      </c>
      <c r="E236" s="135" t="s">
        <v>60</v>
      </c>
      <c r="F236" s="51">
        <v>0</v>
      </c>
      <c r="G236" s="51">
        <v>0</v>
      </c>
      <c r="H236" s="51">
        <v>0</v>
      </c>
      <c r="I236" s="51">
        <v>0</v>
      </c>
      <c r="J236" s="51">
        <v>0</v>
      </c>
      <c r="K236" s="51">
        <v>0</v>
      </c>
      <c r="L236" s="51">
        <v>0</v>
      </c>
      <c r="M236" s="51">
        <v>0</v>
      </c>
      <c r="N236" s="51">
        <v>0</v>
      </c>
      <c r="O236" s="51">
        <v>0</v>
      </c>
      <c r="P236" s="51">
        <v>0</v>
      </c>
      <c r="Q236" s="51">
        <v>0</v>
      </c>
      <c r="R236" s="51">
        <v>0</v>
      </c>
      <c r="S236" s="51">
        <v>0</v>
      </c>
      <c r="T236" s="51">
        <v>0</v>
      </c>
      <c r="U236" s="51">
        <v>0</v>
      </c>
      <c r="V236" s="51">
        <v>0</v>
      </c>
      <c r="W236" s="51">
        <v>0</v>
      </c>
      <c r="X236" s="51">
        <v>0</v>
      </c>
      <c r="Y236" s="51">
        <v>0</v>
      </c>
      <c r="Z236" s="51">
        <v>0</v>
      </c>
    </row>
    <row r="237" spans="4:26">
      <c r="D237" s="155">
        <v>14</v>
      </c>
      <c r="E237" s="135" t="s">
        <v>61</v>
      </c>
      <c r="F237" s="51">
        <v>0</v>
      </c>
      <c r="G237" s="51">
        <v>12502.2</v>
      </c>
      <c r="H237" s="51">
        <v>12502.2</v>
      </c>
      <c r="I237" s="51">
        <v>0</v>
      </c>
      <c r="J237" s="51">
        <v>0</v>
      </c>
      <c r="K237" s="51">
        <v>0</v>
      </c>
      <c r="L237" s="51">
        <v>13181.4</v>
      </c>
      <c r="M237" s="51">
        <v>6818.6</v>
      </c>
      <c r="N237" s="51">
        <v>0</v>
      </c>
      <c r="O237" s="51">
        <v>0</v>
      </c>
      <c r="P237" s="51">
        <v>0</v>
      </c>
      <c r="Q237" s="51">
        <v>0</v>
      </c>
      <c r="R237" s="51">
        <v>0</v>
      </c>
      <c r="S237" s="51">
        <v>0</v>
      </c>
      <c r="T237" s="51">
        <v>0</v>
      </c>
      <c r="U237" s="51">
        <v>0</v>
      </c>
      <c r="V237" s="51">
        <v>0</v>
      </c>
      <c r="W237" s="51">
        <v>0</v>
      </c>
      <c r="X237" s="51">
        <v>0</v>
      </c>
      <c r="Y237" s="51">
        <v>0</v>
      </c>
      <c r="Z237" s="51">
        <v>0</v>
      </c>
    </row>
    <row r="238" spans="4:26">
      <c r="D238" s="155">
        <v>15</v>
      </c>
      <c r="E238" s="135" t="s">
        <v>62</v>
      </c>
      <c r="F238" s="51">
        <v>0</v>
      </c>
      <c r="G238" s="51">
        <v>0</v>
      </c>
      <c r="H238" s="51">
        <v>0</v>
      </c>
      <c r="I238" s="51">
        <v>32405.5</v>
      </c>
      <c r="J238" s="51">
        <v>49646.6</v>
      </c>
      <c r="K238" s="51">
        <v>0</v>
      </c>
      <c r="L238" s="51">
        <v>3026</v>
      </c>
      <c r="M238" s="51">
        <v>12974</v>
      </c>
      <c r="N238" s="51">
        <v>0</v>
      </c>
      <c r="O238" s="51">
        <v>0</v>
      </c>
      <c r="P238" s="51">
        <v>0</v>
      </c>
      <c r="Q238" s="51">
        <v>0</v>
      </c>
      <c r="R238" s="51">
        <v>0</v>
      </c>
      <c r="S238" s="51">
        <v>0</v>
      </c>
      <c r="T238" s="51">
        <v>0</v>
      </c>
      <c r="U238" s="51">
        <v>0</v>
      </c>
      <c r="V238" s="51">
        <v>0</v>
      </c>
      <c r="W238" s="51">
        <v>0</v>
      </c>
      <c r="X238" s="51">
        <v>0</v>
      </c>
      <c r="Y238" s="51">
        <v>0</v>
      </c>
      <c r="Z238" s="51">
        <v>0</v>
      </c>
    </row>
    <row r="239" spans="4:26">
      <c r="D239" s="155">
        <v>16</v>
      </c>
      <c r="E239" s="135" t="s">
        <v>63</v>
      </c>
      <c r="F239" s="51">
        <v>368.6</v>
      </c>
      <c r="G239" s="51">
        <v>0</v>
      </c>
      <c r="H239" s="51">
        <v>0</v>
      </c>
      <c r="I239" s="51">
        <v>0</v>
      </c>
      <c r="J239" s="51">
        <v>0</v>
      </c>
      <c r="K239" s="51">
        <v>0</v>
      </c>
      <c r="L239" s="51">
        <v>0</v>
      </c>
      <c r="M239" s="51">
        <v>0</v>
      </c>
      <c r="N239" s="51">
        <v>0</v>
      </c>
      <c r="O239" s="51">
        <v>0</v>
      </c>
      <c r="P239" s="51">
        <v>0</v>
      </c>
      <c r="Q239" s="51">
        <v>0</v>
      </c>
      <c r="R239" s="51">
        <v>0</v>
      </c>
      <c r="S239" s="51">
        <v>0</v>
      </c>
      <c r="T239" s="51">
        <v>0</v>
      </c>
      <c r="U239" s="51">
        <v>0</v>
      </c>
      <c r="V239" s="51">
        <v>0</v>
      </c>
      <c r="W239" s="51">
        <v>0</v>
      </c>
      <c r="X239" s="51">
        <v>0</v>
      </c>
      <c r="Y239" s="51">
        <v>0</v>
      </c>
      <c r="Z239" s="51">
        <v>0</v>
      </c>
    </row>
    <row r="240" spans="4:26">
      <c r="D240" s="155">
        <v>17</v>
      </c>
      <c r="E240" s="135" t="s">
        <v>64</v>
      </c>
      <c r="F240" s="51">
        <v>0</v>
      </c>
      <c r="G240" s="51">
        <v>0</v>
      </c>
      <c r="H240" s="51">
        <v>0</v>
      </c>
      <c r="I240" s="51">
        <v>0</v>
      </c>
      <c r="J240" s="51">
        <v>0</v>
      </c>
      <c r="K240" s="51">
        <v>0</v>
      </c>
      <c r="L240" s="51">
        <v>0</v>
      </c>
      <c r="M240" s="51">
        <v>0</v>
      </c>
      <c r="N240" s="51">
        <v>0</v>
      </c>
      <c r="O240" s="51">
        <v>0</v>
      </c>
      <c r="P240" s="51">
        <v>0</v>
      </c>
      <c r="Q240" s="51">
        <v>0</v>
      </c>
      <c r="R240" s="51">
        <v>0</v>
      </c>
      <c r="S240" s="51">
        <v>0</v>
      </c>
      <c r="T240" s="51">
        <v>0</v>
      </c>
      <c r="U240" s="51">
        <v>0</v>
      </c>
      <c r="V240" s="51">
        <v>0</v>
      </c>
      <c r="W240" s="51">
        <v>0</v>
      </c>
      <c r="X240" s="51">
        <v>0</v>
      </c>
      <c r="Y240" s="51">
        <v>0</v>
      </c>
      <c r="Z240" s="51">
        <v>0</v>
      </c>
    </row>
    <row r="241" spans="4:26">
      <c r="D241" s="155">
        <v>18</v>
      </c>
      <c r="E241" s="135" t="s">
        <v>65</v>
      </c>
      <c r="F241" s="51">
        <v>0</v>
      </c>
      <c r="G241" s="51">
        <v>0</v>
      </c>
      <c r="H241" s="51">
        <v>0</v>
      </c>
      <c r="I241" s="51">
        <v>0</v>
      </c>
      <c r="J241" s="51">
        <v>0</v>
      </c>
      <c r="K241" s="51">
        <v>0</v>
      </c>
      <c r="L241" s="51">
        <v>0</v>
      </c>
      <c r="M241" s="51">
        <v>0</v>
      </c>
      <c r="N241" s="51">
        <v>0</v>
      </c>
      <c r="O241" s="51">
        <v>0</v>
      </c>
      <c r="P241" s="51">
        <v>0</v>
      </c>
      <c r="Q241" s="51">
        <v>0</v>
      </c>
      <c r="R241" s="51">
        <v>0</v>
      </c>
      <c r="S241" s="51">
        <v>0</v>
      </c>
      <c r="T241" s="51">
        <v>0</v>
      </c>
      <c r="U241" s="51">
        <v>0</v>
      </c>
      <c r="V241" s="51">
        <v>0</v>
      </c>
      <c r="W241" s="51">
        <v>0</v>
      </c>
      <c r="X241" s="51">
        <v>0</v>
      </c>
      <c r="Y241" s="51">
        <v>0</v>
      </c>
      <c r="Z241" s="51">
        <v>0</v>
      </c>
    </row>
    <row r="242" spans="4:26">
      <c r="D242" s="155">
        <v>19</v>
      </c>
      <c r="E242" s="135" t="s">
        <v>66</v>
      </c>
      <c r="F242" s="51">
        <v>0</v>
      </c>
      <c r="G242" s="51">
        <v>0</v>
      </c>
      <c r="H242" s="51">
        <v>0</v>
      </c>
      <c r="I242" s="51">
        <v>0</v>
      </c>
      <c r="J242" s="51">
        <v>0</v>
      </c>
      <c r="K242" s="51">
        <v>0</v>
      </c>
      <c r="L242" s="51">
        <v>0</v>
      </c>
      <c r="M242" s="51">
        <v>0</v>
      </c>
      <c r="N242" s="51">
        <v>0</v>
      </c>
      <c r="O242" s="51">
        <v>0</v>
      </c>
      <c r="P242" s="51">
        <v>0</v>
      </c>
      <c r="Q242" s="51">
        <v>0</v>
      </c>
      <c r="R242" s="51">
        <v>0</v>
      </c>
      <c r="S242" s="51">
        <v>0</v>
      </c>
      <c r="T242" s="51">
        <v>0</v>
      </c>
      <c r="U242" s="51">
        <v>0</v>
      </c>
      <c r="V242" s="51">
        <v>0</v>
      </c>
      <c r="W242" s="51">
        <v>0</v>
      </c>
      <c r="X242" s="51">
        <v>0</v>
      </c>
      <c r="Y242" s="51">
        <v>0</v>
      </c>
      <c r="Z242" s="51">
        <v>0</v>
      </c>
    </row>
    <row r="243" spans="4:26">
      <c r="D243" s="155">
        <v>20</v>
      </c>
      <c r="E243" s="135" t="s">
        <v>67</v>
      </c>
      <c r="F243" s="51">
        <v>0</v>
      </c>
      <c r="G243" s="51">
        <v>0</v>
      </c>
      <c r="H243" s="51">
        <v>0</v>
      </c>
      <c r="I243" s="51">
        <v>0</v>
      </c>
      <c r="J243" s="51">
        <v>0</v>
      </c>
      <c r="K243" s="51">
        <v>0</v>
      </c>
      <c r="L243" s="51">
        <v>0</v>
      </c>
      <c r="M243" s="51">
        <v>0</v>
      </c>
      <c r="N243" s="51">
        <v>0</v>
      </c>
      <c r="O243" s="51">
        <v>0</v>
      </c>
      <c r="P243" s="51">
        <v>0</v>
      </c>
      <c r="Q243" s="51">
        <v>0</v>
      </c>
      <c r="R243" s="51">
        <v>0</v>
      </c>
      <c r="S243" s="51">
        <v>0</v>
      </c>
      <c r="T243" s="51">
        <v>0</v>
      </c>
      <c r="U243" s="51">
        <v>0</v>
      </c>
      <c r="V243" s="51">
        <v>0</v>
      </c>
      <c r="W243" s="51">
        <v>0</v>
      </c>
      <c r="X243" s="51">
        <v>0</v>
      </c>
      <c r="Y243" s="51">
        <v>0</v>
      </c>
      <c r="Z243" s="51">
        <v>0</v>
      </c>
    </row>
    <row r="244" spans="4:26">
      <c r="D244" s="155">
        <v>21</v>
      </c>
      <c r="E244" s="135" t="s">
        <v>68</v>
      </c>
      <c r="F244" s="51">
        <v>0</v>
      </c>
      <c r="G244" s="51">
        <v>0</v>
      </c>
      <c r="H244" s="51">
        <v>0</v>
      </c>
      <c r="I244" s="51">
        <v>0</v>
      </c>
      <c r="J244" s="51">
        <v>0</v>
      </c>
      <c r="K244" s="51">
        <v>0</v>
      </c>
      <c r="L244" s="51">
        <v>0</v>
      </c>
      <c r="M244" s="51">
        <v>0</v>
      </c>
      <c r="N244" s="51">
        <v>0</v>
      </c>
      <c r="O244" s="51">
        <v>0</v>
      </c>
      <c r="P244" s="51">
        <v>0</v>
      </c>
      <c r="Q244" s="51">
        <v>0</v>
      </c>
      <c r="R244" s="51">
        <v>0</v>
      </c>
      <c r="S244" s="51">
        <v>0</v>
      </c>
      <c r="T244" s="51">
        <v>0</v>
      </c>
      <c r="U244" s="51">
        <v>0</v>
      </c>
      <c r="V244" s="51">
        <v>0</v>
      </c>
      <c r="W244" s="51">
        <v>0</v>
      </c>
      <c r="X244" s="51">
        <v>0</v>
      </c>
      <c r="Y244" s="51">
        <v>0</v>
      </c>
      <c r="Z244" s="51">
        <v>0</v>
      </c>
    </row>
    <row r="245" spans="4:26">
      <c r="D245" s="155">
        <v>22</v>
      </c>
      <c r="E245" s="135" t="s">
        <v>69</v>
      </c>
      <c r="F245" s="51">
        <v>0</v>
      </c>
      <c r="G245" s="51">
        <v>0</v>
      </c>
      <c r="H245" s="51">
        <v>0</v>
      </c>
      <c r="I245" s="51">
        <v>0</v>
      </c>
      <c r="J245" s="51">
        <v>0</v>
      </c>
      <c r="K245" s="51">
        <v>0</v>
      </c>
      <c r="L245" s="51">
        <v>0</v>
      </c>
      <c r="M245" s="51">
        <v>0</v>
      </c>
      <c r="N245" s="51">
        <v>0</v>
      </c>
      <c r="O245" s="51">
        <v>0</v>
      </c>
      <c r="P245" s="51">
        <v>0</v>
      </c>
      <c r="Q245" s="51">
        <v>0</v>
      </c>
      <c r="R245" s="51">
        <v>0</v>
      </c>
      <c r="S245" s="51">
        <v>0</v>
      </c>
      <c r="T245" s="51">
        <v>0</v>
      </c>
      <c r="U245" s="51">
        <v>0</v>
      </c>
      <c r="V245" s="51">
        <v>0</v>
      </c>
      <c r="W245" s="51">
        <v>0</v>
      </c>
      <c r="X245" s="51">
        <v>0</v>
      </c>
      <c r="Y245" s="51">
        <v>0</v>
      </c>
      <c r="Z245" s="51">
        <v>0</v>
      </c>
    </row>
    <row r="246" spans="4:26">
      <c r="D246" s="155">
        <v>23</v>
      </c>
      <c r="E246" s="135" t="s">
        <v>70</v>
      </c>
      <c r="F246" s="51">
        <v>0</v>
      </c>
      <c r="G246" s="51">
        <v>0</v>
      </c>
      <c r="H246" s="51">
        <v>0</v>
      </c>
      <c r="I246" s="51">
        <v>0</v>
      </c>
      <c r="J246" s="51">
        <v>0</v>
      </c>
      <c r="K246" s="51">
        <v>0</v>
      </c>
      <c r="L246" s="51">
        <v>0</v>
      </c>
      <c r="M246" s="51">
        <v>0</v>
      </c>
      <c r="N246" s="51">
        <v>0</v>
      </c>
      <c r="O246" s="51">
        <v>0</v>
      </c>
      <c r="P246" s="51">
        <v>0</v>
      </c>
      <c r="Q246" s="51">
        <v>0</v>
      </c>
      <c r="R246" s="51">
        <v>0</v>
      </c>
      <c r="S246" s="51">
        <v>0</v>
      </c>
      <c r="T246" s="51">
        <v>0</v>
      </c>
      <c r="U246" s="51">
        <v>0</v>
      </c>
      <c r="V246" s="51">
        <v>0</v>
      </c>
      <c r="W246" s="51">
        <v>0</v>
      </c>
      <c r="X246" s="51">
        <v>0</v>
      </c>
      <c r="Y246" s="51">
        <v>0</v>
      </c>
      <c r="Z246" s="51">
        <v>0</v>
      </c>
    </row>
    <row r="247" spans="4:26">
      <c r="D247" s="155">
        <v>24</v>
      </c>
      <c r="E247" s="135" t="s">
        <v>71</v>
      </c>
      <c r="F247" s="51">
        <v>0</v>
      </c>
      <c r="G247" s="51">
        <v>0</v>
      </c>
      <c r="H247" s="51">
        <v>0</v>
      </c>
      <c r="I247" s="51">
        <v>0</v>
      </c>
      <c r="J247" s="51">
        <v>0</v>
      </c>
      <c r="K247" s="51">
        <v>0</v>
      </c>
      <c r="L247" s="51">
        <v>0</v>
      </c>
      <c r="M247" s="51">
        <v>0</v>
      </c>
      <c r="N247" s="51">
        <v>0</v>
      </c>
      <c r="O247" s="51">
        <v>0</v>
      </c>
      <c r="P247" s="51">
        <v>0</v>
      </c>
      <c r="Q247" s="51">
        <v>0</v>
      </c>
      <c r="R247" s="51">
        <v>0</v>
      </c>
      <c r="S247" s="51">
        <v>0</v>
      </c>
      <c r="T247" s="51">
        <v>0</v>
      </c>
      <c r="U247" s="51">
        <v>0</v>
      </c>
      <c r="V247" s="51">
        <v>0</v>
      </c>
      <c r="W247" s="51">
        <v>0</v>
      </c>
      <c r="X247" s="51">
        <v>0</v>
      </c>
      <c r="Y247" s="51">
        <v>0</v>
      </c>
      <c r="Z247" s="51">
        <v>0</v>
      </c>
    </row>
    <row r="248" spans="4:26">
      <c r="D248" s="155">
        <v>25</v>
      </c>
      <c r="E248" s="135" t="s">
        <v>72</v>
      </c>
      <c r="F248" s="51">
        <v>0</v>
      </c>
      <c r="G248" s="51">
        <v>0</v>
      </c>
      <c r="H248" s="51">
        <v>0</v>
      </c>
      <c r="I248" s="51">
        <v>0</v>
      </c>
      <c r="J248" s="51">
        <v>0</v>
      </c>
      <c r="K248" s="51">
        <v>0</v>
      </c>
      <c r="L248" s="51">
        <v>0</v>
      </c>
      <c r="M248" s="51">
        <v>0</v>
      </c>
      <c r="N248" s="51">
        <v>0</v>
      </c>
      <c r="O248" s="51">
        <v>0</v>
      </c>
      <c r="P248" s="51">
        <v>0</v>
      </c>
      <c r="Q248" s="51">
        <v>0</v>
      </c>
      <c r="R248" s="51">
        <v>0</v>
      </c>
      <c r="S248" s="51">
        <v>0</v>
      </c>
      <c r="T248" s="51">
        <v>0</v>
      </c>
      <c r="U248" s="51">
        <v>0</v>
      </c>
      <c r="V248" s="51">
        <v>0</v>
      </c>
      <c r="W248" s="51">
        <v>0</v>
      </c>
      <c r="X248" s="51">
        <v>0</v>
      </c>
      <c r="Y248" s="51">
        <v>0</v>
      </c>
      <c r="Z248" s="51">
        <v>0</v>
      </c>
    </row>
    <row r="249" spans="4:26">
      <c r="D249" s="155">
        <v>26</v>
      </c>
      <c r="E249" s="135" t="s">
        <v>73</v>
      </c>
      <c r="F249" s="51">
        <v>0</v>
      </c>
      <c r="G249" s="51">
        <v>0</v>
      </c>
      <c r="H249" s="51">
        <v>0</v>
      </c>
      <c r="I249" s="51">
        <v>0</v>
      </c>
      <c r="J249" s="51">
        <v>0</v>
      </c>
      <c r="K249" s="51">
        <v>0</v>
      </c>
      <c r="L249" s="51">
        <v>0</v>
      </c>
      <c r="M249" s="51">
        <v>0</v>
      </c>
      <c r="N249" s="51">
        <v>0</v>
      </c>
      <c r="O249" s="51">
        <v>0</v>
      </c>
      <c r="P249" s="51">
        <v>0</v>
      </c>
      <c r="Q249" s="51">
        <v>0</v>
      </c>
      <c r="R249" s="51">
        <v>0</v>
      </c>
      <c r="S249" s="51">
        <v>0</v>
      </c>
      <c r="T249" s="51">
        <v>0</v>
      </c>
      <c r="U249" s="51">
        <v>0</v>
      </c>
      <c r="V249" s="51">
        <v>0</v>
      </c>
      <c r="W249" s="51">
        <v>0</v>
      </c>
      <c r="X249" s="51">
        <v>0</v>
      </c>
      <c r="Y249" s="51">
        <v>0</v>
      </c>
      <c r="Z249" s="51">
        <v>0</v>
      </c>
    </row>
    <row r="250" spans="4:26" ht="15.75">
      <c r="D250" s="155"/>
      <c r="E250" s="359" t="s">
        <v>74</v>
      </c>
      <c r="F250" s="247">
        <v>417.20000000000005</v>
      </c>
      <c r="G250" s="247">
        <v>12910.2</v>
      </c>
      <c r="H250" s="247">
        <v>12910.2</v>
      </c>
      <c r="I250" s="247">
        <v>32813.599999999999</v>
      </c>
      <c r="J250" s="247">
        <v>49646.6</v>
      </c>
      <c r="K250" s="247">
        <v>0</v>
      </c>
      <c r="L250" s="247">
        <v>16207.4</v>
      </c>
      <c r="M250" s="247">
        <v>19792.599999999999</v>
      </c>
      <c r="N250" s="247">
        <v>0</v>
      </c>
      <c r="O250" s="247">
        <v>0</v>
      </c>
      <c r="P250" s="247">
        <v>0</v>
      </c>
      <c r="Q250" s="247">
        <v>0</v>
      </c>
      <c r="R250" s="247">
        <v>0</v>
      </c>
      <c r="S250" s="247">
        <v>0</v>
      </c>
      <c r="T250" s="247">
        <v>0</v>
      </c>
      <c r="U250" s="247">
        <v>0</v>
      </c>
      <c r="V250" s="247">
        <v>0</v>
      </c>
      <c r="W250" s="247">
        <v>0</v>
      </c>
      <c r="X250" s="247">
        <v>0</v>
      </c>
      <c r="Y250" s="247">
        <v>0</v>
      </c>
      <c r="Z250" s="247">
        <v>0</v>
      </c>
    </row>
    <row r="253" spans="4:26" ht="15.75">
      <c r="E253" s="54" t="s">
        <v>89</v>
      </c>
    </row>
    <row r="254" spans="4:26" ht="15.75">
      <c r="D254" s="155"/>
      <c r="E254" s="358" t="s">
        <v>47</v>
      </c>
      <c r="F254" s="312">
        <v>2000</v>
      </c>
      <c r="G254" s="312">
        <v>2001</v>
      </c>
      <c r="H254" s="312">
        <v>2002</v>
      </c>
      <c r="I254" s="312">
        <v>2003</v>
      </c>
      <c r="J254" s="312">
        <v>2004</v>
      </c>
      <c r="K254" s="312">
        <v>2005</v>
      </c>
      <c r="L254" s="312">
        <v>2006</v>
      </c>
      <c r="M254" s="312">
        <v>2007</v>
      </c>
      <c r="N254" s="312">
        <v>2008</v>
      </c>
      <c r="O254" s="312">
        <v>2009</v>
      </c>
      <c r="P254" s="312">
        <v>2010</v>
      </c>
      <c r="Q254" s="312">
        <v>2011</v>
      </c>
      <c r="R254" s="312">
        <v>2012</v>
      </c>
      <c r="S254" s="312">
        <v>2013</v>
      </c>
      <c r="T254" s="312">
        <v>2014</v>
      </c>
      <c r="U254" s="312">
        <v>2015</v>
      </c>
      <c r="V254" s="312">
        <v>2016</v>
      </c>
      <c r="W254" s="312">
        <v>2017</v>
      </c>
      <c r="X254" s="312">
        <v>2018</v>
      </c>
      <c r="Y254" s="312">
        <v>2019</v>
      </c>
      <c r="Z254" s="312">
        <v>2020</v>
      </c>
    </row>
    <row r="255" spans="4:26">
      <c r="D255" s="155"/>
      <c r="E255" s="135" t="s">
        <v>48</v>
      </c>
      <c r="F255" s="51"/>
      <c r="G255" s="51"/>
      <c r="H255" s="51"/>
      <c r="I255" s="51"/>
      <c r="J255" s="51"/>
      <c r="K255" s="51"/>
      <c r="L255" s="51"/>
      <c r="M255" s="51"/>
      <c r="N255" s="51"/>
      <c r="O255" s="51"/>
      <c r="P255" s="51"/>
      <c r="Q255" s="51"/>
      <c r="R255" s="51"/>
      <c r="S255" s="51"/>
      <c r="T255" s="51"/>
      <c r="U255" s="51"/>
      <c r="V255" s="51"/>
      <c r="W255" s="51"/>
      <c r="X255" s="51"/>
      <c r="Y255" s="51"/>
      <c r="Z255" s="51"/>
    </row>
    <row r="256" spans="4:26">
      <c r="D256" s="155"/>
      <c r="E256" s="135" t="s">
        <v>49</v>
      </c>
      <c r="F256" s="51"/>
      <c r="G256" s="51"/>
      <c r="H256" s="51"/>
      <c r="I256" s="51"/>
      <c r="J256" s="51"/>
      <c r="K256" s="51"/>
      <c r="L256" s="51"/>
      <c r="M256" s="51"/>
      <c r="N256" s="51"/>
      <c r="O256" s="51"/>
      <c r="P256" s="51"/>
      <c r="Q256" s="51"/>
      <c r="R256" s="51"/>
      <c r="S256" s="51"/>
      <c r="T256" s="51"/>
      <c r="U256" s="51"/>
      <c r="V256" s="51"/>
      <c r="W256" s="51"/>
      <c r="X256" s="51"/>
      <c r="Y256" s="51"/>
      <c r="Z256" s="51"/>
    </row>
    <row r="257" spans="4:26">
      <c r="D257" s="155"/>
      <c r="E257" s="135" t="s">
        <v>50</v>
      </c>
      <c r="F257" s="51"/>
      <c r="G257" s="51"/>
      <c r="H257" s="51"/>
      <c r="I257" s="51"/>
      <c r="J257" s="51"/>
      <c r="K257" s="51"/>
      <c r="L257" s="51"/>
      <c r="M257" s="51"/>
      <c r="N257" s="51"/>
      <c r="O257" s="51"/>
      <c r="P257" s="51"/>
      <c r="Q257" s="51"/>
      <c r="R257" s="51"/>
      <c r="S257" s="51"/>
      <c r="T257" s="51"/>
      <c r="U257" s="51"/>
      <c r="V257" s="51"/>
      <c r="W257" s="51"/>
      <c r="X257" s="51"/>
      <c r="Y257" s="51"/>
      <c r="Z257" s="51"/>
    </row>
    <row r="258" spans="4:26">
      <c r="D258" s="155"/>
      <c r="E258" s="135" t="s">
        <v>51</v>
      </c>
      <c r="F258" s="51"/>
      <c r="G258" s="51"/>
      <c r="H258" s="51"/>
      <c r="I258" s="51"/>
      <c r="J258" s="51"/>
      <c r="K258" s="51"/>
      <c r="L258" s="51"/>
      <c r="M258" s="51"/>
      <c r="N258" s="51"/>
      <c r="O258" s="51"/>
      <c r="P258" s="51"/>
      <c r="Q258" s="51"/>
      <c r="R258" s="51"/>
      <c r="S258" s="51"/>
      <c r="T258" s="51"/>
      <c r="U258" s="51"/>
      <c r="V258" s="51"/>
      <c r="W258" s="51"/>
      <c r="X258" s="51"/>
      <c r="Y258" s="51"/>
      <c r="Z258" s="51"/>
    </row>
    <row r="259" spans="4:26">
      <c r="D259" s="155"/>
      <c r="E259" s="135" t="s">
        <v>52</v>
      </c>
      <c r="F259" s="51"/>
      <c r="G259" s="51"/>
      <c r="H259" s="51"/>
      <c r="I259" s="51"/>
      <c r="J259" s="51"/>
      <c r="K259" s="51"/>
      <c r="L259" s="51"/>
      <c r="M259" s="51"/>
      <c r="N259" s="51"/>
      <c r="O259" s="51"/>
      <c r="P259" s="51"/>
      <c r="Q259" s="51"/>
      <c r="R259" s="51"/>
      <c r="S259" s="51"/>
      <c r="T259" s="51"/>
      <c r="U259" s="51"/>
      <c r="V259" s="51"/>
      <c r="W259" s="51"/>
      <c r="X259" s="51"/>
      <c r="Y259" s="51"/>
      <c r="Z259" s="51"/>
    </row>
    <row r="260" spans="4:26">
      <c r="D260" s="155"/>
      <c r="E260" s="135" t="s">
        <v>53</v>
      </c>
      <c r="F260" s="51"/>
      <c r="G260" s="51"/>
      <c r="H260" s="51"/>
      <c r="I260" s="51"/>
      <c r="J260" s="51"/>
      <c r="K260" s="51"/>
      <c r="L260" s="51"/>
      <c r="M260" s="51"/>
      <c r="N260" s="51"/>
      <c r="O260" s="51"/>
      <c r="P260" s="51"/>
      <c r="Q260" s="51"/>
      <c r="R260" s="51"/>
      <c r="S260" s="51"/>
      <c r="T260" s="51"/>
      <c r="U260" s="51"/>
      <c r="V260" s="51"/>
      <c r="W260" s="51"/>
      <c r="X260" s="51"/>
      <c r="Y260" s="51"/>
      <c r="Z260" s="51"/>
    </row>
    <row r="261" spans="4:26">
      <c r="D261" s="155"/>
      <c r="E261" s="135" t="s">
        <v>54</v>
      </c>
      <c r="F261" s="51"/>
      <c r="G261" s="51"/>
      <c r="H261" s="51"/>
      <c r="I261" s="51"/>
      <c r="J261" s="51"/>
      <c r="K261" s="51"/>
      <c r="L261" s="51"/>
      <c r="M261" s="51"/>
      <c r="N261" s="51"/>
      <c r="O261" s="51"/>
      <c r="P261" s="51"/>
      <c r="Q261" s="51"/>
      <c r="R261" s="51"/>
      <c r="S261" s="51"/>
      <c r="T261" s="51"/>
      <c r="U261" s="51"/>
      <c r="V261" s="51"/>
      <c r="W261" s="51"/>
      <c r="X261" s="51"/>
      <c r="Y261" s="51"/>
      <c r="Z261" s="51"/>
    </row>
    <row r="262" spans="4:26">
      <c r="D262" s="155"/>
      <c r="E262" s="135" t="s">
        <v>55</v>
      </c>
      <c r="F262" s="51"/>
      <c r="G262" s="51"/>
      <c r="H262" s="51"/>
      <c r="I262" s="51"/>
      <c r="J262" s="51"/>
      <c r="K262" s="51"/>
      <c r="L262" s="51"/>
      <c r="M262" s="51"/>
      <c r="N262" s="51"/>
      <c r="O262" s="51"/>
      <c r="P262" s="51"/>
      <c r="Q262" s="51"/>
      <c r="R262" s="51"/>
      <c r="S262" s="51"/>
      <c r="T262" s="51"/>
      <c r="U262" s="51"/>
      <c r="V262" s="51"/>
      <c r="W262" s="51"/>
      <c r="X262" s="51"/>
      <c r="Y262" s="51"/>
      <c r="Z262" s="51"/>
    </row>
    <row r="263" spans="4:26">
      <c r="D263" s="155"/>
      <c r="E263" s="135" t="s">
        <v>56</v>
      </c>
      <c r="F263" s="51"/>
      <c r="G263" s="51"/>
      <c r="H263" s="51"/>
      <c r="I263" s="51"/>
      <c r="J263" s="51"/>
      <c r="K263" s="51"/>
      <c r="L263" s="51"/>
      <c r="M263" s="51"/>
      <c r="N263" s="51"/>
      <c r="O263" s="51"/>
      <c r="P263" s="51"/>
      <c r="Q263" s="51"/>
      <c r="R263" s="51"/>
      <c r="S263" s="51"/>
      <c r="T263" s="51"/>
      <c r="U263" s="51"/>
      <c r="V263" s="51"/>
      <c r="W263" s="51"/>
      <c r="X263" s="51"/>
      <c r="Y263" s="51"/>
      <c r="Z263" s="51"/>
    </row>
    <row r="264" spans="4:26">
      <c r="D264" s="155"/>
      <c r="E264" s="135" t="s">
        <v>57</v>
      </c>
      <c r="F264" s="51"/>
      <c r="G264" s="51"/>
      <c r="H264" s="51"/>
      <c r="I264" s="51"/>
      <c r="J264" s="51"/>
      <c r="K264" s="51"/>
      <c r="L264" s="51"/>
      <c r="M264" s="51"/>
      <c r="N264" s="51"/>
      <c r="O264" s="51"/>
      <c r="P264" s="51"/>
      <c r="Q264" s="51"/>
      <c r="R264" s="51"/>
      <c r="S264" s="51"/>
      <c r="T264" s="51"/>
      <c r="U264" s="51"/>
      <c r="V264" s="51"/>
      <c r="W264" s="51"/>
      <c r="X264" s="51"/>
      <c r="Y264" s="51"/>
      <c r="Z264" s="51"/>
    </row>
    <row r="265" spans="4:26">
      <c r="D265" s="155"/>
      <c r="E265" s="135" t="s">
        <v>58</v>
      </c>
      <c r="F265" s="51"/>
      <c r="G265" s="51"/>
      <c r="H265" s="51"/>
      <c r="I265" s="51"/>
      <c r="J265" s="51"/>
      <c r="K265" s="51"/>
      <c r="L265" s="51"/>
      <c r="M265" s="51"/>
      <c r="N265" s="51"/>
      <c r="O265" s="51"/>
      <c r="P265" s="51"/>
      <c r="Q265" s="51"/>
      <c r="R265" s="51"/>
      <c r="S265" s="51"/>
      <c r="T265" s="51"/>
      <c r="U265" s="51"/>
      <c r="V265" s="51"/>
      <c r="W265" s="51"/>
      <c r="X265" s="51"/>
      <c r="Y265" s="51"/>
      <c r="Z265" s="51"/>
    </row>
    <row r="266" spans="4:26">
      <c r="D266" s="155"/>
      <c r="E266" s="135" t="s">
        <v>59</v>
      </c>
      <c r="F266" s="51"/>
      <c r="G266" s="51"/>
      <c r="H266" s="51"/>
      <c r="I266" s="51"/>
      <c r="J266" s="51"/>
      <c r="K266" s="51"/>
      <c r="L266" s="51"/>
      <c r="M266" s="51"/>
      <c r="N266" s="51"/>
      <c r="O266" s="51"/>
      <c r="P266" s="51"/>
      <c r="Q266" s="51"/>
      <c r="R266" s="51"/>
      <c r="S266" s="51"/>
      <c r="T266" s="51"/>
      <c r="U266" s="51"/>
      <c r="V266" s="51"/>
      <c r="W266" s="51"/>
      <c r="X266" s="51"/>
      <c r="Y266" s="51"/>
      <c r="Z266" s="51"/>
    </row>
    <row r="267" spans="4:26">
      <c r="D267" s="155"/>
      <c r="E267" s="135" t="s">
        <v>60</v>
      </c>
      <c r="F267" s="51"/>
      <c r="G267" s="51"/>
      <c r="H267" s="51"/>
      <c r="I267" s="51"/>
      <c r="J267" s="51"/>
      <c r="K267" s="51"/>
      <c r="L267" s="51"/>
      <c r="M267" s="51"/>
      <c r="N267" s="51"/>
      <c r="O267" s="51"/>
      <c r="P267" s="51"/>
      <c r="Q267" s="51"/>
      <c r="R267" s="51"/>
      <c r="S267" s="51"/>
      <c r="T267" s="51"/>
      <c r="U267" s="51"/>
      <c r="V267" s="51"/>
      <c r="W267" s="51"/>
      <c r="X267" s="51"/>
      <c r="Y267" s="51"/>
      <c r="Z267" s="51"/>
    </row>
    <row r="268" spans="4:26">
      <c r="D268" s="155"/>
      <c r="E268" s="135" t="s">
        <v>61</v>
      </c>
      <c r="F268" s="51"/>
      <c r="G268" s="51"/>
      <c r="H268" s="51"/>
      <c r="I268" s="51"/>
      <c r="J268" s="51"/>
      <c r="K268" s="51"/>
      <c r="L268" s="51"/>
      <c r="M268" s="51"/>
      <c r="N268" s="51"/>
      <c r="O268" s="51"/>
      <c r="P268" s="51"/>
      <c r="Q268" s="51"/>
      <c r="R268" s="51"/>
      <c r="S268" s="51"/>
      <c r="T268" s="51"/>
      <c r="U268" s="51"/>
      <c r="V268" s="51"/>
      <c r="W268" s="51"/>
      <c r="X268" s="51"/>
      <c r="Y268" s="51"/>
      <c r="Z268" s="51"/>
    </row>
    <row r="269" spans="4:26">
      <c r="D269" s="155"/>
      <c r="E269" s="135" t="s">
        <v>62</v>
      </c>
      <c r="F269" s="51"/>
      <c r="G269" s="51"/>
      <c r="H269" s="51"/>
      <c r="I269" s="51"/>
      <c r="J269" s="51"/>
      <c r="K269" s="51"/>
      <c r="L269" s="51"/>
      <c r="M269" s="51"/>
      <c r="N269" s="51"/>
      <c r="O269" s="51"/>
      <c r="P269" s="51"/>
      <c r="Q269" s="51"/>
      <c r="R269" s="51"/>
      <c r="S269" s="51"/>
      <c r="T269" s="51"/>
      <c r="U269" s="51"/>
      <c r="V269" s="51"/>
      <c r="W269" s="51"/>
      <c r="X269" s="51"/>
      <c r="Y269" s="51"/>
      <c r="Z269" s="51"/>
    </row>
    <row r="270" spans="4:26">
      <c r="D270" s="155"/>
      <c r="E270" s="135" t="s">
        <v>63</v>
      </c>
      <c r="F270" s="51"/>
      <c r="G270" s="51"/>
      <c r="H270" s="51"/>
      <c r="I270" s="51"/>
      <c r="J270" s="51"/>
      <c r="K270" s="51"/>
      <c r="L270" s="51"/>
      <c r="M270" s="51"/>
      <c r="N270" s="51"/>
      <c r="O270" s="51"/>
      <c r="P270" s="51"/>
      <c r="Q270" s="51"/>
      <c r="R270" s="51"/>
      <c r="S270" s="51"/>
      <c r="T270" s="51"/>
      <c r="U270" s="51"/>
      <c r="V270" s="51"/>
      <c r="W270" s="51"/>
      <c r="X270" s="51"/>
      <c r="Y270" s="51"/>
      <c r="Z270" s="51"/>
    </row>
    <row r="271" spans="4:26">
      <c r="D271" s="155"/>
      <c r="E271" s="135" t="s">
        <v>64</v>
      </c>
      <c r="F271" s="51">
        <v>0</v>
      </c>
      <c r="G271" s="51">
        <v>0</v>
      </c>
      <c r="H271" s="51">
        <v>0</v>
      </c>
      <c r="I271" s="51">
        <v>0</v>
      </c>
      <c r="J271" s="51">
        <v>16666.600000000002</v>
      </c>
      <c r="K271" s="51">
        <v>23333.4</v>
      </c>
      <c r="L271" s="51">
        <v>33333.300000000003</v>
      </c>
      <c r="M271" s="51">
        <v>51187.000000000007</v>
      </c>
      <c r="N271" s="51">
        <v>73125.000000000015</v>
      </c>
      <c r="O271" s="51">
        <v>102568.70000000001</v>
      </c>
      <c r="P271" s="51">
        <v>143601.29999999999</v>
      </c>
      <c r="Q271" s="51">
        <v>154840.40000000002</v>
      </c>
      <c r="R271" s="51">
        <v>152150.20000000001</v>
      </c>
      <c r="S271" s="51">
        <v>170519.69326913613</v>
      </c>
      <c r="T271" s="51">
        <v>182343.84773086387</v>
      </c>
      <c r="U271" s="51">
        <v>180961.63000000003</v>
      </c>
      <c r="V271" s="51">
        <v>180063.91305755154</v>
      </c>
      <c r="W271" s="51">
        <v>188453.3423962713</v>
      </c>
      <c r="X271" s="51">
        <v>205699.14241749863</v>
      </c>
      <c r="Y271" s="51">
        <v>235702.35843713279</v>
      </c>
      <c r="Z271" s="51">
        <v>266372.22264375701</v>
      </c>
    </row>
    <row r="272" spans="4:26">
      <c r="D272" s="155"/>
      <c r="E272" s="135" t="s">
        <v>65</v>
      </c>
      <c r="F272" s="51"/>
      <c r="G272" s="51"/>
      <c r="H272" s="51"/>
      <c r="I272" s="51"/>
      <c r="J272" s="51"/>
      <c r="K272" s="51"/>
      <c r="L272" s="51"/>
      <c r="M272" s="51"/>
      <c r="N272" s="51"/>
      <c r="O272" s="51"/>
      <c r="P272" s="51"/>
      <c r="Q272" s="51"/>
      <c r="R272" s="51"/>
      <c r="S272" s="51"/>
      <c r="T272" s="51"/>
      <c r="U272" s="51"/>
      <c r="V272" s="51"/>
      <c r="W272" s="51"/>
      <c r="X272" s="51"/>
      <c r="Y272" s="51"/>
      <c r="Z272" s="51"/>
    </row>
    <row r="273" spans="4:27">
      <c r="D273" s="155"/>
      <c r="E273" s="135" t="s">
        <v>66</v>
      </c>
      <c r="F273" s="51"/>
      <c r="G273" s="51"/>
      <c r="H273" s="51"/>
      <c r="I273" s="51"/>
      <c r="J273" s="51"/>
      <c r="K273" s="51"/>
      <c r="L273" s="51"/>
      <c r="M273" s="51"/>
      <c r="N273" s="51"/>
      <c r="O273" s="51"/>
      <c r="P273" s="51"/>
      <c r="Q273" s="51"/>
      <c r="R273" s="51"/>
      <c r="S273" s="51"/>
      <c r="T273" s="51"/>
      <c r="U273" s="51"/>
      <c r="V273" s="51"/>
      <c r="W273" s="51"/>
      <c r="X273" s="51"/>
      <c r="Y273" s="51"/>
      <c r="Z273" s="51"/>
    </row>
    <row r="274" spans="4:27">
      <c r="D274" s="155"/>
      <c r="E274" s="135" t="s">
        <v>67</v>
      </c>
      <c r="F274" s="51"/>
      <c r="G274" s="51"/>
      <c r="H274" s="51"/>
      <c r="I274" s="51"/>
      <c r="J274" s="51"/>
      <c r="K274" s="51"/>
      <c r="L274" s="51"/>
      <c r="M274" s="51"/>
      <c r="N274" s="51"/>
      <c r="O274" s="51"/>
      <c r="P274" s="51"/>
      <c r="Q274" s="51"/>
      <c r="R274" s="51"/>
      <c r="S274" s="51"/>
      <c r="T274" s="51"/>
      <c r="U274" s="51"/>
      <c r="V274" s="51"/>
      <c r="W274" s="51"/>
      <c r="X274" s="51"/>
      <c r="Y274" s="51"/>
      <c r="Z274" s="51"/>
    </row>
    <row r="275" spans="4:27">
      <c r="D275" s="155"/>
      <c r="E275" s="135" t="s">
        <v>68</v>
      </c>
      <c r="F275" s="51"/>
      <c r="G275" s="51"/>
      <c r="H275" s="51"/>
      <c r="I275" s="51"/>
      <c r="J275" s="51"/>
      <c r="K275" s="51"/>
      <c r="L275" s="51"/>
      <c r="M275" s="51"/>
      <c r="N275" s="51"/>
      <c r="O275" s="51"/>
      <c r="P275" s="51"/>
      <c r="Q275" s="51"/>
      <c r="R275" s="51"/>
      <c r="S275" s="51"/>
      <c r="T275" s="51"/>
      <c r="U275" s="51"/>
      <c r="V275" s="51"/>
      <c r="W275" s="51"/>
      <c r="X275" s="51"/>
      <c r="Y275" s="51"/>
      <c r="Z275" s="51"/>
    </row>
    <row r="276" spans="4:27">
      <c r="D276" s="155"/>
      <c r="E276" s="135" t="s">
        <v>69</v>
      </c>
      <c r="F276" s="51"/>
      <c r="G276" s="51"/>
      <c r="H276" s="51"/>
      <c r="I276" s="51"/>
      <c r="J276" s="51"/>
      <c r="K276" s="51"/>
      <c r="L276" s="51"/>
      <c r="M276" s="51"/>
      <c r="N276" s="51"/>
      <c r="O276" s="51"/>
      <c r="P276" s="51"/>
      <c r="Q276" s="51"/>
      <c r="R276" s="51"/>
      <c r="S276" s="51"/>
      <c r="T276" s="51"/>
      <c r="U276" s="51"/>
      <c r="V276" s="51"/>
      <c r="W276" s="51"/>
      <c r="X276" s="51"/>
      <c r="Y276" s="51"/>
      <c r="Z276" s="51"/>
    </row>
    <row r="277" spans="4:27">
      <c r="D277" s="155"/>
      <c r="E277" s="135" t="s">
        <v>70</v>
      </c>
      <c r="F277" s="51"/>
      <c r="G277" s="51"/>
      <c r="H277" s="51"/>
      <c r="I277" s="51"/>
      <c r="J277" s="51"/>
      <c r="K277" s="51"/>
      <c r="L277" s="51"/>
      <c r="M277" s="51"/>
      <c r="N277" s="51"/>
      <c r="O277" s="51"/>
      <c r="P277" s="51"/>
      <c r="Q277" s="51"/>
      <c r="R277" s="51"/>
      <c r="S277" s="51"/>
      <c r="T277" s="51"/>
      <c r="U277" s="51"/>
      <c r="V277" s="51"/>
      <c r="W277" s="51"/>
      <c r="X277" s="51"/>
      <c r="Y277" s="51"/>
      <c r="Z277" s="51"/>
    </row>
    <row r="278" spans="4:27">
      <c r="D278" s="155"/>
      <c r="E278" s="135" t="s">
        <v>71</v>
      </c>
      <c r="F278" s="51"/>
      <c r="G278" s="51"/>
      <c r="H278" s="51"/>
      <c r="I278" s="51"/>
      <c r="J278" s="51"/>
      <c r="K278" s="51"/>
      <c r="L278" s="51"/>
      <c r="M278" s="51"/>
      <c r="N278" s="51"/>
      <c r="O278" s="51"/>
      <c r="P278" s="51"/>
      <c r="Q278" s="51"/>
      <c r="R278" s="51"/>
      <c r="S278" s="51"/>
      <c r="T278" s="51"/>
      <c r="U278" s="51"/>
      <c r="V278" s="51"/>
      <c r="W278" s="51"/>
      <c r="X278" s="51"/>
      <c r="Y278" s="51"/>
      <c r="Z278" s="51"/>
    </row>
    <row r="279" spans="4:27">
      <c r="D279" s="155"/>
      <c r="E279" s="135" t="s">
        <v>72</v>
      </c>
      <c r="F279" s="51"/>
      <c r="G279" s="51"/>
      <c r="H279" s="51"/>
      <c r="I279" s="51"/>
      <c r="J279" s="51"/>
      <c r="K279" s="51"/>
      <c r="L279" s="51"/>
      <c r="M279" s="51"/>
      <c r="N279" s="51"/>
      <c r="O279" s="51"/>
      <c r="P279" s="51"/>
      <c r="Q279" s="51"/>
      <c r="R279" s="51"/>
      <c r="S279" s="51"/>
      <c r="T279" s="51"/>
      <c r="U279" s="51"/>
      <c r="V279" s="51"/>
      <c r="W279" s="51"/>
      <c r="X279" s="51"/>
      <c r="Y279" s="51"/>
      <c r="Z279" s="51"/>
    </row>
    <row r="280" spans="4:27">
      <c r="D280" s="155"/>
      <c r="E280" s="135" t="s">
        <v>73</v>
      </c>
      <c r="F280" s="51"/>
      <c r="G280" s="51"/>
      <c r="H280" s="51"/>
      <c r="I280" s="51"/>
      <c r="J280" s="51"/>
      <c r="K280" s="51"/>
      <c r="L280" s="51"/>
      <c r="M280" s="51"/>
      <c r="N280" s="51"/>
      <c r="O280" s="51"/>
      <c r="P280" s="51"/>
      <c r="Q280" s="51"/>
      <c r="R280" s="51"/>
      <c r="S280" s="51"/>
      <c r="T280" s="51"/>
      <c r="U280" s="51"/>
      <c r="V280" s="51"/>
      <c r="W280" s="51"/>
      <c r="X280" s="51"/>
      <c r="Y280" s="51"/>
      <c r="Z280" s="51"/>
    </row>
    <row r="281" spans="4:27" ht="15.75">
      <c r="D281" s="155"/>
      <c r="E281" s="359" t="s">
        <v>74</v>
      </c>
      <c r="F281" s="247">
        <v>0</v>
      </c>
      <c r="G281" s="247">
        <v>0</v>
      </c>
      <c r="H281" s="247">
        <v>0</v>
      </c>
      <c r="I281" s="247">
        <v>0</v>
      </c>
      <c r="J281" s="247">
        <v>16666.600000000002</v>
      </c>
      <c r="K281" s="247">
        <v>23333.4</v>
      </c>
      <c r="L281" s="247">
        <v>33333.300000000003</v>
      </c>
      <c r="M281" s="247">
        <v>51187.000000000007</v>
      </c>
      <c r="N281" s="247">
        <v>73125.000000000015</v>
      </c>
      <c r="O281" s="247">
        <v>102568.70000000001</v>
      </c>
      <c r="P281" s="247">
        <v>143601.29999999999</v>
      </c>
      <c r="Q281" s="247">
        <v>154840.40000000002</v>
      </c>
      <c r="R281" s="247">
        <v>152150.20000000001</v>
      </c>
      <c r="S281" s="247">
        <v>170519.69326913613</v>
      </c>
      <c r="T281" s="247">
        <v>182343.84773086387</v>
      </c>
      <c r="U281" s="247">
        <v>180961.63000000003</v>
      </c>
      <c r="V281" s="247">
        <v>180063.91305755154</v>
      </c>
      <c r="W281" s="247">
        <v>188453.3423962713</v>
      </c>
      <c r="X281" s="247">
        <v>205699.14241749863</v>
      </c>
      <c r="Y281" s="247">
        <v>235702.35843713279</v>
      </c>
      <c r="Z281" s="247">
        <v>266372.22264375701</v>
      </c>
    </row>
    <row r="284" spans="4:27" ht="15.75">
      <c r="E284" s="54" t="s">
        <v>240</v>
      </c>
    </row>
    <row r="285" spans="4:27" ht="15.75">
      <c r="D285" s="155"/>
      <c r="E285" s="358" t="s">
        <v>47</v>
      </c>
      <c r="F285" s="312">
        <v>2000</v>
      </c>
      <c r="G285" s="312">
        <v>2001</v>
      </c>
      <c r="H285" s="312">
        <v>2002</v>
      </c>
      <c r="I285" s="312">
        <v>2003</v>
      </c>
      <c r="J285" s="312">
        <v>2004</v>
      </c>
      <c r="K285" s="312">
        <v>2005</v>
      </c>
      <c r="L285" s="312">
        <v>2006</v>
      </c>
      <c r="M285" s="312">
        <v>2007</v>
      </c>
      <c r="N285" s="312">
        <v>2008</v>
      </c>
      <c r="O285" s="312">
        <v>2009</v>
      </c>
      <c r="P285" s="312">
        <v>2010</v>
      </c>
      <c r="Q285" s="312">
        <v>2011</v>
      </c>
      <c r="R285" s="312">
        <v>2012</v>
      </c>
      <c r="S285" s="312">
        <v>2013</v>
      </c>
      <c r="T285" s="312">
        <v>2014</v>
      </c>
      <c r="U285" s="312">
        <v>2015</v>
      </c>
      <c r="V285" s="312">
        <v>2016</v>
      </c>
      <c r="W285" s="312">
        <v>2017</v>
      </c>
      <c r="X285" s="312">
        <v>2018</v>
      </c>
      <c r="Y285" s="312">
        <v>2019</v>
      </c>
      <c r="Z285" s="312">
        <v>2020</v>
      </c>
    </row>
    <row r="286" spans="4:27">
      <c r="D286" s="155">
        <v>1</v>
      </c>
      <c r="E286" s="135" t="s">
        <v>48</v>
      </c>
      <c r="F286" s="51">
        <v>0</v>
      </c>
      <c r="G286" s="51">
        <v>0</v>
      </c>
      <c r="H286" s="51">
        <v>0</v>
      </c>
      <c r="I286" s="51">
        <v>0</v>
      </c>
      <c r="J286" s="51">
        <v>0</v>
      </c>
      <c r="K286" s="51">
        <v>4418.6000000000004</v>
      </c>
      <c r="L286" s="51">
        <v>1425</v>
      </c>
      <c r="M286" s="51">
        <v>0</v>
      </c>
      <c r="N286" s="51">
        <v>0</v>
      </c>
      <c r="O286" s="51">
        <v>933.5</v>
      </c>
      <c r="P286" s="51">
        <v>581</v>
      </c>
      <c r="Q286" s="51">
        <v>0</v>
      </c>
      <c r="R286" s="51">
        <v>0</v>
      </c>
      <c r="S286" s="51">
        <v>0</v>
      </c>
      <c r="T286" s="51">
        <v>0</v>
      </c>
      <c r="U286" s="51">
        <v>0</v>
      </c>
      <c r="V286" s="51">
        <v>0</v>
      </c>
      <c r="W286" s="51">
        <v>0</v>
      </c>
      <c r="X286" s="51">
        <v>0</v>
      </c>
      <c r="Y286" s="51">
        <v>0</v>
      </c>
      <c r="Z286" s="51">
        <v>0</v>
      </c>
    </row>
    <row r="287" spans="4:27">
      <c r="D287" s="155">
        <v>2</v>
      </c>
      <c r="E287" s="135" t="s">
        <v>49</v>
      </c>
      <c r="F287" s="51">
        <v>0</v>
      </c>
      <c r="G287" s="51">
        <v>0</v>
      </c>
      <c r="H287" s="51">
        <v>0</v>
      </c>
      <c r="I287" s="51">
        <v>0</v>
      </c>
      <c r="J287" s="51">
        <v>0</v>
      </c>
      <c r="K287" s="51">
        <v>0</v>
      </c>
      <c r="L287" s="51">
        <v>0</v>
      </c>
      <c r="M287" s="51">
        <v>0</v>
      </c>
      <c r="N287" s="51">
        <v>0</v>
      </c>
      <c r="O287" s="51">
        <v>0</v>
      </c>
      <c r="P287" s="51">
        <v>0</v>
      </c>
      <c r="Q287" s="51">
        <v>0</v>
      </c>
      <c r="R287" s="51">
        <v>0</v>
      </c>
      <c r="S287" s="51">
        <v>0</v>
      </c>
      <c r="T287" s="51">
        <v>0</v>
      </c>
      <c r="U287" s="51">
        <v>0</v>
      </c>
      <c r="V287" s="51">
        <v>0</v>
      </c>
      <c r="W287" s="51">
        <v>0</v>
      </c>
      <c r="X287" s="51">
        <v>0</v>
      </c>
      <c r="Y287" s="51">
        <v>0</v>
      </c>
      <c r="Z287" s="51">
        <v>0</v>
      </c>
      <c r="AA287" s="51"/>
    </row>
    <row r="288" spans="4:27">
      <c r="D288" s="155">
        <v>3</v>
      </c>
      <c r="E288" s="135" t="s">
        <v>50</v>
      </c>
      <c r="F288" s="51">
        <v>0</v>
      </c>
      <c r="G288" s="51">
        <v>0</v>
      </c>
      <c r="H288" s="51">
        <v>0</v>
      </c>
      <c r="I288" s="51">
        <v>0</v>
      </c>
      <c r="J288" s="51">
        <v>0</v>
      </c>
      <c r="K288" s="51">
        <v>0</v>
      </c>
      <c r="L288" s="51">
        <v>0</v>
      </c>
      <c r="M288" s="51">
        <v>0</v>
      </c>
      <c r="N288" s="51">
        <v>0</v>
      </c>
      <c r="O288" s="51">
        <v>0</v>
      </c>
      <c r="P288" s="51">
        <v>0</v>
      </c>
      <c r="Q288" s="51">
        <v>0</v>
      </c>
      <c r="R288" s="51">
        <v>0</v>
      </c>
      <c r="S288" s="51">
        <v>0</v>
      </c>
      <c r="T288" s="51">
        <v>0</v>
      </c>
      <c r="U288" s="51">
        <v>0</v>
      </c>
      <c r="V288" s="51">
        <v>0</v>
      </c>
      <c r="W288" s="51">
        <v>0</v>
      </c>
      <c r="X288" s="51">
        <v>0</v>
      </c>
      <c r="Y288" s="51">
        <v>0</v>
      </c>
      <c r="Z288" s="51">
        <v>0</v>
      </c>
      <c r="AA288" s="51"/>
    </row>
    <row r="289" spans="1:27">
      <c r="D289" s="155">
        <v>4</v>
      </c>
      <c r="E289" s="135" t="s">
        <v>51</v>
      </c>
      <c r="F289" s="51">
        <v>0</v>
      </c>
      <c r="G289" s="51">
        <v>0</v>
      </c>
      <c r="H289" s="51">
        <v>0</v>
      </c>
      <c r="I289" s="51">
        <v>4166.7</v>
      </c>
      <c r="J289" s="51">
        <v>11958.2</v>
      </c>
      <c r="K289" s="51">
        <v>4378</v>
      </c>
      <c r="L289" s="51">
        <v>6613</v>
      </c>
      <c r="M289" s="51">
        <v>18949.3</v>
      </c>
      <c r="N289" s="51">
        <v>16328.7</v>
      </c>
      <c r="O289" s="51">
        <v>1011.2</v>
      </c>
      <c r="P289" s="51">
        <v>0</v>
      </c>
      <c r="Q289" s="51">
        <v>0</v>
      </c>
      <c r="R289" s="51">
        <v>0</v>
      </c>
      <c r="S289" s="51">
        <v>0</v>
      </c>
      <c r="T289" s="51">
        <v>0</v>
      </c>
      <c r="U289" s="51">
        <v>0</v>
      </c>
      <c r="V289" s="51">
        <v>0</v>
      </c>
      <c r="W289" s="51">
        <v>0</v>
      </c>
      <c r="X289" s="51">
        <v>0</v>
      </c>
      <c r="Y289" s="51">
        <v>0</v>
      </c>
      <c r="Z289" s="51">
        <v>0</v>
      </c>
      <c r="AA289" s="51"/>
    </row>
    <row r="290" spans="1:27">
      <c r="D290" s="155">
        <v>5</v>
      </c>
      <c r="E290" s="135" t="s">
        <v>52</v>
      </c>
      <c r="F290" s="51">
        <v>0</v>
      </c>
      <c r="G290" s="51">
        <v>0</v>
      </c>
      <c r="H290" s="51">
        <v>0</v>
      </c>
      <c r="I290" s="51">
        <v>0</v>
      </c>
      <c r="J290" s="51">
        <v>0</v>
      </c>
      <c r="K290" s="51">
        <v>0</v>
      </c>
      <c r="L290" s="51">
        <v>0</v>
      </c>
      <c r="M290" s="51">
        <v>0</v>
      </c>
      <c r="N290" s="51">
        <v>0</v>
      </c>
      <c r="O290" s="51">
        <v>0</v>
      </c>
      <c r="P290" s="51">
        <v>0</v>
      </c>
      <c r="Q290" s="51">
        <v>0</v>
      </c>
      <c r="R290" s="51">
        <v>0</v>
      </c>
      <c r="S290" s="51">
        <v>0</v>
      </c>
      <c r="T290" s="51">
        <v>0</v>
      </c>
      <c r="U290" s="51">
        <v>0</v>
      </c>
      <c r="V290" s="51">
        <v>0</v>
      </c>
      <c r="W290" s="51">
        <v>0</v>
      </c>
      <c r="X290" s="51">
        <v>0</v>
      </c>
      <c r="Y290" s="51">
        <v>0</v>
      </c>
      <c r="Z290" s="51">
        <v>0</v>
      </c>
      <c r="AA290" s="51"/>
    </row>
    <row r="291" spans="1:27">
      <c r="D291" s="155">
        <v>6</v>
      </c>
      <c r="E291" s="135" t="s">
        <v>53</v>
      </c>
      <c r="F291" s="51">
        <v>0</v>
      </c>
      <c r="G291" s="51">
        <v>0</v>
      </c>
      <c r="H291" s="51">
        <v>0</v>
      </c>
      <c r="I291" s="51">
        <v>0</v>
      </c>
      <c r="J291" s="51">
        <v>0</v>
      </c>
      <c r="K291" s="51">
        <v>0</v>
      </c>
      <c r="L291" s="51">
        <v>0</v>
      </c>
      <c r="M291" s="51">
        <v>0</v>
      </c>
      <c r="N291" s="51">
        <v>0</v>
      </c>
      <c r="O291" s="51">
        <v>0</v>
      </c>
      <c r="P291" s="51">
        <v>0</v>
      </c>
      <c r="Q291" s="51">
        <v>0</v>
      </c>
      <c r="R291" s="51">
        <v>0</v>
      </c>
      <c r="S291" s="51">
        <v>0</v>
      </c>
      <c r="T291" s="51">
        <v>0</v>
      </c>
      <c r="U291" s="51">
        <v>0</v>
      </c>
      <c r="V291" s="51">
        <v>0</v>
      </c>
      <c r="W291" s="51">
        <v>0</v>
      </c>
      <c r="X291" s="51">
        <v>0</v>
      </c>
      <c r="Y291" s="51">
        <v>0</v>
      </c>
      <c r="Z291" s="51">
        <v>0</v>
      </c>
      <c r="AA291" s="51"/>
    </row>
    <row r="292" spans="1:27">
      <c r="D292" s="155">
        <v>7</v>
      </c>
      <c r="E292" s="135" t="s">
        <v>54</v>
      </c>
      <c r="F292" s="51">
        <v>0</v>
      </c>
      <c r="G292" s="51">
        <v>0</v>
      </c>
      <c r="H292" s="51">
        <v>0</v>
      </c>
      <c r="I292" s="51">
        <v>9003.7000000000007</v>
      </c>
      <c r="J292" s="51">
        <v>24595.3</v>
      </c>
      <c r="K292" s="51">
        <v>14001.5</v>
      </c>
      <c r="L292" s="51">
        <v>28429</v>
      </c>
      <c r="M292" s="51">
        <v>40238.400000000001</v>
      </c>
      <c r="N292" s="51">
        <v>29113.1</v>
      </c>
      <c r="O292" s="51">
        <v>17031.099999999999</v>
      </c>
      <c r="P292" s="51">
        <v>4386.7</v>
      </c>
      <c r="Q292" s="51">
        <v>0</v>
      </c>
      <c r="R292" s="51">
        <v>2503.9</v>
      </c>
      <c r="S292" s="51">
        <v>0</v>
      </c>
      <c r="T292" s="51">
        <v>0</v>
      </c>
      <c r="U292" s="51">
        <v>0</v>
      </c>
      <c r="V292" s="51">
        <v>0</v>
      </c>
      <c r="W292" s="51">
        <v>0</v>
      </c>
      <c r="X292" s="51">
        <v>0</v>
      </c>
      <c r="Y292" s="51">
        <v>0</v>
      </c>
      <c r="Z292" s="51">
        <v>0</v>
      </c>
      <c r="AA292" s="51"/>
    </row>
    <row r="293" spans="1:27">
      <c r="D293" s="155">
        <v>8</v>
      </c>
      <c r="E293" s="135" t="s">
        <v>55</v>
      </c>
      <c r="F293" s="51">
        <v>0</v>
      </c>
      <c r="G293" s="51">
        <v>0</v>
      </c>
      <c r="H293" s="51">
        <v>0</v>
      </c>
      <c r="I293" s="51">
        <v>1116</v>
      </c>
      <c r="J293" s="51">
        <v>2205</v>
      </c>
      <c r="K293" s="51">
        <v>0</v>
      </c>
      <c r="L293" s="51">
        <v>0</v>
      </c>
      <c r="M293" s="51">
        <v>573.6</v>
      </c>
      <c r="N293" s="51">
        <v>0</v>
      </c>
      <c r="O293" s="51">
        <v>0</v>
      </c>
      <c r="P293" s="51">
        <v>0</v>
      </c>
      <c r="Q293" s="51">
        <v>0</v>
      </c>
      <c r="R293" s="51">
        <v>0</v>
      </c>
      <c r="S293" s="51">
        <v>0</v>
      </c>
      <c r="T293" s="51">
        <v>0</v>
      </c>
      <c r="U293" s="51">
        <v>0</v>
      </c>
      <c r="V293" s="51">
        <v>0</v>
      </c>
      <c r="W293" s="51">
        <v>0</v>
      </c>
      <c r="X293" s="51">
        <v>0</v>
      </c>
      <c r="Y293" s="51">
        <v>0</v>
      </c>
      <c r="Z293" s="51">
        <v>0</v>
      </c>
      <c r="AA293" s="51"/>
    </row>
    <row r="294" spans="1:27">
      <c r="D294" s="155">
        <v>9</v>
      </c>
      <c r="E294" s="135" t="s">
        <v>56</v>
      </c>
      <c r="F294" s="51">
        <v>0</v>
      </c>
      <c r="G294" s="51">
        <v>0</v>
      </c>
      <c r="H294" s="51">
        <v>0</v>
      </c>
      <c r="I294" s="51">
        <v>0</v>
      </c>
      <c r="J294" s="51">
        <v>0</v>
      </c>
      <c r="K294" s="51">
        <v>0</v>
      </c>
      <c r="L294" s="51">
        <v>0</v>
      </c>
      <c r="M294" s="51">
        <v>0</v>
      </c>
      <c r="N294" s="51">
        <v>0</v>
      </c>
      <c r="O294" s="51">
        <v>0</v>
      </c>
      <c r="P294" s="51">
        <v>0</v>
      </c>
      <c r="Q294" s="51">
        <v>0</v>
      </c>
      <c r="R294" s="51">
        <v>0</v>
      </c>
      <c r="S294" s="51">
        <v>0</v>
      </c>
      <c r="T294" s="51">
        <v>0</v>
      </c>
      <c r="U294" s="51">
        <v>0</v>
      </c>
      <c r="V294" s="51">
        <v>0</v>
      </c>
      <c r="W294" s="51">
        <v>0</v>
      </c>
      <c r="X294" s="51">
        <v>0</v>
      </c>
      <c r="Y294" s="51">
        <v>0</v>
      </c>
      <c r="Z294" s="51">
        <v>0</v>
      </c>
      <c r="AA294" s="51"/>
    </row>
    <row r="295" spans="1:27">
      <c r="D295" s="155">
        <v>10</v>
      </c>
      <c r="E295" s="135" t="s">
        <v>57</v>
      </c>
      <c r="F295" s="51">
        <v>0</v>
      </c>
      <c r="G295" s="51">
        <v>0</v>
      </c>
      <c r="H295" s="51">
        <v>0</v>
      </c>
      <c r="I295" s="51">
        <v>0</v>
      </c>
      <c r="J295" s="51">
        <v>0</v>
      </c>
      <c r="K295" s="51">
        <v>0</v>
      </c>
      <c r="L295" s="51">
        <v>0</v>
      </c>
      <c r="M295" s="51">
        <v>0</v>
      </c>
      <c r="N295" s="51">
        <v>0</v>
      </c>
      <c r="O295" s="51">
        <v>0</v>
      </c>
      <c r="P295" s="51">
        <v>0</v>
      </c>
      <c r="Q295" s="51">
        <v>0</v>
      </c>
      <c r="R295" s="51">
        <v>0</v>
      </c>
      <c r="S295" s="51">
        <v>0</v>
      </c>
      <c r="T295" s="51">
        <v>0</v>
      </c>
      <c r="U295" s="51">
        <v>0</v>
      </c>
      <c r="V295" s="51">
        <v>0</v>
      </c>
      <c r="W295" s="51">
        <v>0</v>
      </c>
      <c r="X295" s="51">
        <v>0</v>
      </c>
      <c r="Y295" s="51">
        <v>0</v>
      </c>
      <c r="Z295" s="51">
        <v>0</v>
      </c>
      <c r="AA295" s="51"/>
    </row>
    <row r="296" spans="1:27">
      <c r="D296" s="155">
        <v>11</v>
      </c>
      <c r="E296" s="135" t="s">
        <v>58</v>
      </c>
      <c r="F296" s="51">
        <v>0</v>
      </c>
      <c r="G296" s="51">
        <v>0</v>
      </c>
      <c r="H296" s="51">
        <v>0</v>
      </c>
      <c r="I296" s="51">
        <v>2769.3</v>
      </c>
      <c r="J296" s="51">
        <v>570.20000000000005</v>
      </c>
      <c r="K296" s="51">
        <v>0</v>
      </c>
      <c r="L296" s="51">
        <v>0</v>
      </c>
      <c r="M296" s="51">
        <v>8909.7999999999993</v>
      </c>
      <c r="N296" s="51">
        <v>20890.5</v>
      </c>
      <c r="O296" s="51">
        <v>8344.7999999999993</v>
      </c>
      <c r="P296" s="51">
        <v>1287.7</v>
      </c>
      <c r="Q296" s="51">
        <v>0</v>
      </c>
      <c r="R296" s="51">
        <v>0</v>
      </c>
      <c r="S296" s="51">
        <v>0</v>
      </c>
      <c r="T296" s="51">
        <v>0</v>
      </c>
      <c r="U296" s="51">
        <v>0</v>
      </c>
      <c r="V296" s="51">
        <v>0</v>
      </c>
      <c r="W296" s="51">
        <v>0</v>
      </c>
      <c r="X296" s="51">
        <v>0</v>
      </c>
      <c r="Y296" s="51">
        <v>0</v>
      </c>
      <c r="Z296" s="51">
        <v>0</v>
      </c>
      <c r="AA296" s="51"/>
    </row>
    <row r="297" spans="1:27">
      <c r="D297" s="155">
        <v>12</v>
      </c>
      <c r="E297" s="135" t="s">
        <v>59</v>
      </c>
      <c r="F297" s="51">
        <v>0</v>
      </c>
      <c r="G297" s="51">
        <v>0</v>
      </c>
      <c r="H297" s="51">
        <v>0</v>
      </c>
      <c r="I297" s="51">
        <v>937.1</v>
      </c>
      <c r="J297" s="51">
        <v>5355.9</v>
      </c>
      <c r="K297" s="51">
        <v>233.4</v>
      </c>
      <c r="L297" s="51">
        <v>2634</v>
      </c>
      <c r="M297" s="51">
        <v>5661.6</v>
      </c>
      <c r="N297" s="51">
        <v>6044.5</v>
      </c>
      <c r="O297" s="51">
        <v>0</v>
      </c>
      <c r="P297" s="51">
        <v>0</v>
      </c>
      <c r="Q297" s="51">
        <v>0</v>
      </c>
      <c r="R297" s="51">
        <v>0</v>
      </c>
      <c r="S297" s="51">
        <v>0</v>
      </c>
      <c r="T297" s="51">
        <v>0</v>
      </c>
      <c r="U297" s="51">
        <v>0</v>
      </c>
      <c r="V297" s="51">
        <v>0</v>
      </c>
      <c r="W297" s="51">
        <v>0</v>
      </c>
      <c r="X297" s="51">
        <v>0</v>
      </c>
      <c r="Y297" s="51">
        <v>0</v>
      </c>
      <c r="Z297" s="51">
        <v>0</v>
      </c>
      <c r="AA297" s="51"/>
    </row>
    <row r="298" spans="1:27">
      <c r="D298" s="155">
        <v>13</v>
      </c>
      <c r="E298" s="135" t="s">
        <v>60</v>
      </c>
      <c r="F298" s="51">
        <v>0</v>
      </c>
      <c r="G298" s="51">
        <v>0</v>
      </c>
      <c r="H298" s="51">
        <v>0</v>
      </c>
      <c r="I298" s="51">
        <v>543.6</v>
      </c>
      <c r="J298" s="51">
        <v>3456.4</v>
      </c>
      <c r="K298" s="51">
        <v>0</v>
      </c>
      <c r="L298" s="51">
        <v>0</v>
      </c>
      <c r="M298" s="51">
        <v>0</v>
      </c>
      <c r="N298" s="51">
        <v>0</v>
      </c>
      <c r="O298" s="51">
        <v>0</v>
      </c>
      <c r="P298" s="51">
        <v>0</v>
      </c>
      <c r="Q298" s="51">
        <v>0</v>
      </c>
      <c r="R298" s="51">
        <v>0</v>
      </c>
      <c r="S298" s="51">
        <v>0</v>
      </c>
      <c r="T298" s="51">
        <v>0</v>
      </c>
      <c r="U298" s="51">
        <v>0</v>
      </c>
      <c r="V298" s="51">
        <v>0</v>
      </c>
      <c r="W298" s="51">
        <v>0</v>
      </c>
      <c r="X298" s="51">
        <v>0</v>
      </c>
      <c r="Y298" s="51">
        <v>0</v>
      </c>
      <c r="Z298" s="51">
        <v>0</v>
      </c>
      <c r="AA298" s="51"/>
    </row>
    <row r="299" spans="1:27">
      <c r="D299" s="155">
        <v>14</v>
      </c>
      <c r="E299" s="135" t="s">
        <v>61</v>
      </c>
      <c r="F299" s="51">
        <v>0</v>
      </c>
      <c r="G299" s="51">
        <v>0</v>
      </c>
      <c r="H299" s="51">
        <v>0</v>
      </c>
      <c r="I299" s="51">
        <v>5635.1</v>
      </c>
      <c r="J299" s="51">
        <v>58852.7</v>
      </c>
      <c r="K299" s="51">
        <v>0</v>
      </c>
      <c r="L299" s="51">
        <v>0</v>
      </c>
      <c r="M299" s="51">
        <v>133368.5</v>
      </c>
      <c r="N299" s="51">
        <v>124356.9</v>
      </c>
      <c r="O299" s="51">
        <v>44723.199999999997</v>
      </c>
      <c r="P299" s="51">
        <v>0</v>
      </c>
      <c r="Q299" s="51">
        <v>0</v>
      </c>
      <c r="R299" s="51">
        <v>20622.5</v>
      </c>
      <c r="S299" s="51">
        <v>0</v>
      </c>
      <c r="T299" s="51">
        <v>0</v>
      </c>
      <c r="U299" s="51">
        <v>0</v>
      </c>
      <c r="V299" s="51">
        <v>0</v>
      </c>
      <c r="W299" s="51">
        <v>0</v>
      </c>
      <c r="X299" s="51">
        <v>0</v>
      </c>
      <c r="Y299" s="51">
        <v>0</v>
      </c>
      <c r="Z299" s="51">
        <v>0</v>
      </c>
      <c r="AA299" s="51"/>
    </row>
    <row r="300" spans="1:27">
      <c r="D300" s="155">
        <v>15</v>
      </c>
      <c r="E300" s="135" t="s">
        <v>62</v>
      </c>
      <c r="F300" s="51">
        <v>0</v>
      </c>
      <c r="G300" s="51">
        <v>0</v>
      </c>
      <c r="H300" s="51">
        <v>0</v>
      </c>
      <c r="I300" s="51">
        <v>10702.7</v>
      </c>
      <c r="J300" s="51">
        <v>31519</v>
      </c>
      <c r="K300" s="51">
        <v>0</v>
      </c>
      <c r="L300" s="51">
        <v>0</v>
      </c>
      <c r="M300" s="51">
        <v>26803.599999999999</v>
      </c>
      <c r="N300" s="51">
        <v>15289.7</v>
      </c>
      <c r="O300" s="51">
        <v>0</v>
      </c>
      <c r="P300" s="51">
        <v>0</v>
      </c>
      <c r="Q300" s="51">
        <v>0</v>
      </c>
      <c r="R300" s="51">
        <v>0</v>
      </c>
      <c r="S300" s="51">
        <v>0</v>
      </c>
      <c r="T300" s="51">
        <v>0</v>
      </c>
      <c r="U300" s="51">
        <v>0</v>
      </c>
      <c r="V300" s="51">
        <v>0</v>
      </c>
      <c r="W300" s="51">
        <v>0</v>
      </c>
      <c r="X300" s="51">
        <v>0</v>
      </c>
      <c r="Y300" s="51">
        <v>0</v>
      </c>
      <c r="Z300" s="51">
        <v>0</v>
      </c>
      <c r="AA300" s="51"/>
    </row>
    <row r="301" spans="1:27" ht="15.75">
      <c r="A301" s="114"/>
      <c r="B301" s="114"/>
      <c r="D301" s="155">
        <v>16</v>
      </c>
      <c r="E301" s="135" t="s">
        <v>63</v>
      </c>
      <c r="F301" s="51">
        <v>0</v>
      </c>
      <c r="G301" s="51">
        <v>0</v>
      </c>
      <c r="H301" s="51">
        <v>0</v>
      </c>
      <c r="I301" s="51">
        <v>1583.8</v>
      </c>
      <c r="J301" s="51">
        <v>3071.4</v>
      </c>
      <c r="K301" s="51">
        <v>0</v>
      </c>
      <c r="L301" s="51">
        <v>2945</v>
      </c>
      <c r="M301" s="51">
        <v>3943.6</v>
      </c>
      <c r="N301" s="51">
        <v>3227.4</v>
      </c>
      <c r="O301" s="51">
        <v>0</v>
      </c>
      <c r="P301" s="51">
        <v>0</v>
      </c>
      <c r="Q301" s="51">
        <v>0</v>
      </c>
      <c r="R301" s="51">
        <v>0</v>
      </c>
      <c r="S301" s="51">
        <v>0</v>
      </c>
      <c r="T301" s="51">
        <v>0</v>
      </c>
      <c r="U301" s="51">
        <v>0</v>
      </c>
      <c r="V301" s="51">
        <v>0</v>
      </c>
      <c r="W301" s="51">
        <v>0</v>
      </c>
      <c r="X301" s="51">
        <v>0</v>
      </c>
      <c r="Y301" s="51">
        <v>0</v>
      </c>
      <c r="Z301" s="51">
        <v>0</v>
      </c>
      <c r="AA301" s="51"/>
    </row>
    <row r="302" spans="1:27">
      <c r="D302" s="155">
        <v>17</v>
      </c>
      <c r="E302" s="135" t="s">
        <v>64</v>
      </c>
      <c r="F302" s="51">
        <v>0</v>
      </c>
      <c r="G302" s="51">
        <v>0</v>
      </c>
      <c r="H302" s="51">
        <v>0</v>
      </c>
      <c r="I302" s="51">
        <v>17517.2</v>
      </c>
      <c r="J302" s="51">
        <v>36983.699999999997</v>
      </c>
      <c r="K302" s="51">
        <v>0</v>
      </c>
      <c r="L302" s="51">
        <v>0</v>
      </c>
      <c r="M302" s="51">
        <v>9167.2999999999993</v>
      </c>
      <c r="N302" s="51">
        <v>0</v>
      </c>
      <c r="O302" s="51">
        <v>0</v>
      </c>
      <c r="P302" s="51">
        <v>0</v>
      </c>
      <c r="Q302" s="51">
        <v>0</v>
      </c>
      <c r="R302" s="51">
        <v>0</v>
      </c>
      <c r="S302" s="51">
        <v>0</v>
      </c>
      <c r="T302" s="51">
        <v>0</v>
      </c>
      <c r="U302" s="51">
        <v>0</v>
      </c>
      <c r="V302" s="51">
        <v>0</v>
      </c>
      <c r="W302" s="51">
        <v>0</v>
      </c>
      <c r="X302" s="51">
        <v>0</v>
      </c>
      <c r="Y302" s="51">
        <v>0</v>
      </c>
      <c r="Z302" s="51">
        <v>0</v>
      </c>
      <c r="AA302" s="51"/>
    </row>
    <row r="303" spans="1:27">
      <c r="D303" s="155">
        <v>18</v>
      </c>
      <c r="E303" s="135" t="s">
        <v>65</v>
      </c>
      <c r="F303" s="51">
        <v>0</v>
      </c>
      <c r="G303" s="51">
        <v>0</v>
      </c>
      <c r="H303" s="51">
        <v>0</v>
      </c>
      <c r="I303" s="51">
        <v>0</v>
      </c>
      <c r="J303" s="51">
        <v>0</v>
      </c>
      <c r="K303" s="51">
        <v>0</v>
      </c>
      <c r="L303" s="51">
        <v>0</v>
      </c>
      <c r="M303" s="51">
        <v>0</v>
      </c>
      <c r="N303" s="51">
        <v>0</v>
      </c>
      <c r="O303" s="51">
        <v>0</v>
      </c>
      <c r="P303" s="51">
        <v>0</v>
      </c>
      <c r="Q303" s="51">
        <v>0</v>
      </c>
      <c r="R303" s="51">
        <v>0</v>
      </c>
      <c r="S303" s="51">
        <v>0</v>
      </c>
      <c r="T303" s="51">
        <v>0</v>
      </c>
      <c r="U303" s="51">
        <v>0</v>
      </c>
      <c r="V303" s="51">
        <v>0</v>
      </c>
      <c r="W303" s="51">
        <v>0</v>
      </c>
      <c r="X303" s="51">
        <v>0</v>
      </c>
      <c r="Y303" s="51">
        <v>0</v>
      </c>
      <c r="Z303" s="51">
        <v>0</v>
      </c>
      <c r="AA303" s="51"/>
    </row>
    <row r="304" spans="1:27">
      <c r="D304" s="155">
        <v>19</v>
      </c>
      <c r="E304" s="135" t="s">
        <v>66</v>
      </c>
      <c r="F304" s="51">
        <v>0</v>
      </c>
      <c r="G304" s="51">
        <v>0</v>
      </c>
      <c r="H304" s="51">
        <v>0</v>
      </c>
      <c r="I304" s="51">
        <v>0</v>
      </c>
      <c r="J304" s="51">
        <v>652.29999999999995</v>
      </c>
      <c r="K304" s="51">
        <v>0</v>
      </c>
      <c r="L304" s="51">
        <v>625</v>
      </c>
      <c r="M304" s="51">
        <v>0</v>
      </c>
      <c r="N304" s="51">
        <v>0</v>
      </c>
      <c r="O304" s="51">
        <v>0</v>
      </c>
      <c r="P304" s="51">
        <v>0</v>
      </c>
      <c r="Q304" s="51">
        <v>0</v>
      </c>
      <c r="R304" s="51">
        <v>0</v>
      </c>
      <c r="S304" s="51">
        <v>0</v>
      </c>
      <c r="T304" s="51">
        <v>0</v>
      </c>
      <c r="U304" s="51">
        <v>0</v>
      </c>
      <c r="V304" s="51">
        <v>0</v>
      </c>
      <c r="W304" s="51">
        <v>0</v>
      </c>
      <c r="X304" s="51">
        <v>0</v>
      </c>
      <c r="Y304" s="51">
        <v>0</v>
      </c>
      <c r="Z304" s="51">
        <v>0</v>
      </c>
      <c r="AA304" s="51"/>
    </row>
    <row r="305" spans="4:27">
      <c r="D305" s="155">
        <v>20</v>
      </c>
      <c r="E305" s="135" t="s">
        <v>67</v>
      </c>
      <c r="F305" s="51">
        <v>0</v>
      </c>
      <c r="G305" s="51">
        <v>0</v>
      </c>
      <c r="H305" s="51">
        <v>0</v>
      </c>
      <c r="I305" s="51">
        <v>0</v>
      </c>
      <c r="J305" s="51">
        <v>1311.2</v>
      </c>
      <c r="K305" s="51">
        <v>3140</v>
      </c>
      <c r="L305" s="51">
        <v>4543</v>
      </c>
      <c r="M305" s="51">
        <v>0</v>
      </c>
      <c r="N305" s="51">
        <v>0</v>
      </c>
      <c r="O305" s="51">
        <v>1889.7</v>
      </c>
      <c r="P305" s="51">
        <v>690.6</v>
      </c>
      <c r="Q305" s="51">
        <v>660.1</v>
      </c>
      <c r="R305" s="51">
        <v>7.4</v>
      </c>
      <c r="S305" s="51">
        <v>0</v>
      </c>
      <c r="T305" s="51">
        <v>0</v>
      </c>
      <c r="U305" s="51">
        <v>0</v>
      </c>
      <c r="V305" s="51">
        <v>0</v>
      </c>
      <c r="W305" s="51">
        <v>0</v>
      </c>
      <c r="X305" s="51">
        <v>0</v>
      </c>
      <c r="Y305" s="51">
        <v>0</v>
      </c>
      <c r="Z305" s="51">
        <v>0</v>
      </c>
      <c r="AA305" s="51"/>
    </row>
    <row r="306" spans="4:27">
      <c r="D306" s="155">
        <v>21</v>
      </c>
      <c r="E306" s="135" t="s">
        <v>68</v>
      </c>
      <c r="F306" s="51">
        <v>0</v>
      </c>
      <c r="G306" s="51">
        <v>0</v>
      </c>
      <c r="H306" s="51">
        <v>0</v>
      </c>
      <c r="I306" s="51">
        <v>2726</v>
      </c>
      <c r="J306" s="51">
        <v>3291.8</v>
      </c>
      <c r="K306" s="51">
        <v>1547.4</v>
      </c>
      <c r="L306" s="51">
        <v>2059</v>
      </c>
      <c r="M306" s="51">
        <v>1923.5</v>
      </c>
      <c r="N306" s="51">
        <v>927.9</v>
      </c>
      <c r="O306" s="51">
        <v>321.60000000000002</v>
      </c>
      <c r="P306" s="51">
        <v>0</v>
      </c>
      <c r="Q306" s="51">
        <v>0</v>
      </c>
      <c r="R306" s="51">
        <v>0</v>
      </c>
      <c r="S306" s="51">
        <v>0</v>
      </c>
      <c r="T306" s="51">
        <v>0</v>
      </c>
      <c r="U306" s="51">
        <v>0</v>
      </c>
      <c r="V306" s="51">
        <v>0</v>
      </c>
      <c r="W306" s="51">
        <v>0</v>
      </c>
      <c r="X306" s="51">
        <v>0</v>
      </c>
      <c r="Y306" s="51">
        <v>0</v>
      </c>
      <c r="Z306" s="51">
        <v>0</v>
      </c>
      <c r="AA306" s="51"/>
    </row>
    <row r="307" spans="4:27">
      <c r="D307" s="155">
        <v>22</v>
      </c>
      <c r="E307" s="135" t="s">
        <v>69</v>
      </c>
      <c r="F307" s="51">
        <v>0</v>
      </c>
      <c r="G307" s="51">
        <v>0</v>
      </c>
      <c r="H307" s="51">
        <v>0</v>
      </c>
      <c r="I307" s="51">
        <v>11245.2</v>
      </c>
      <c r="J307" s="51">
        <v>11113.6</v>
      </c>
      <c r="K307" s="51">
        <v>0</v>
      </c>
      <c r="L307" s="51">
        <v>0</v>
      </c>
      <c r="M307" s="51">
        <v>1925.4</v>
      </c>
      <c r="N307" s="51">
        <v>0</v>
      </c>
      <c r="O307" s="51">
        <v>0</v>
      </c>
      <c r="P307" s="51">
        <v>0</v>
      </c>
      <c r="Q307" s="51">
        <v>0</v>
      </c>
      <c r="R307" s="51">
        <v>0</v>
      </c>
      <c r="S307" s="51">
        <v>0</v>
      </c>
      <c r="T307" s="51">
        <v>0</v>
      </c>
      <c r="U307" s="51">
        <v>0</v>
      </c>
      <c r="V307" s="51">
        <v>0</v>
      </c>
      <c r="W307" s="51">
        <v>0</v>
      </c>
      <c r="X307" s="51">
        <v>0</v>
      </c>
      <c r="Y307" s="51">
        <v>0</v>
      </c>
      <c r="Z307" s="51">
        <v>0</v>
      </c>
      <c r="AA307" s="51"/>
    </row>
    <row r="308" spans="4:27">
      <c r="D308" s="155">
        <v>23</v>
      </c>
      <c r="E308" s="135" t="s">
        <v>70</v>
      </c>
      <c r="F308" s="51">
        <v>0</v>
      </c>
      <c r="G308" s="51">
        <v>0</v>
      </c>
      <c r="H308" s="51">
        <v>0</v>
      </c>
      <c r="I308" s="51">
        <v>0</v>
      </c>
      <c r="J308" s="51">
        <v>0</v>
      </c>
      <c r="K308" s="51">
        <v>0</v>
      </c>
      <c r="L308" s="51">
        <v>306</v>
      </c>
      <c r="M308" s="51">
        <v>0</v>
      </c>
      <c r="N308" s="51">
        <v>0</v>
      </c>
      <c r="O308" s="51">
        <v>0</v>
      </c>
      <c r="P308" s="51">
        <v>0</v>
      </c>
      <c r="Q308" s="51">
        <v>0</v>
      </c>
      <c r="R308" s="51">
        <v>0</v>
      </c>
      <c r="S308" s="51">
        <v>0</v>
      </c>
      <c r="T308" s="51">
        <v>0</v>
      </c>
      <c r="U308" s="51">
        <v>0</v>
      </c>
      <c r="V308" s="51">
        <v>0</v>
      </c>
      <c r="W308" s="51">
        <v>0</v>
      </c>
      <c r="X308" s="51">
        <v>0</v>
      </c>
      <c r="Y308" s="51">
        <v>0</v>
      </c>
      <c r="Z308" s="51">
        <v>0</v>
      </c>
      <c r="AA308" s="51"/>
    </row>
    <row r="309" spans="4:27">
      <c r="D309" s="155">
        <v>24</v>
      </c>
      <c r="E309" s="135" t="s">
        <v>71</v>
      </c>
      <c r="F309" s="51">
        <v>0</v>
      </c>
      <c r="G309" s="51">
        <v>0</v>
      </c>
      <c r="H309" s="51">
        <v>0</v>
      </c>
      <c r="I309" s="51">
        <v>12136.3</v>
      </c>
      <c r="J309" s="51">
        <v>1310</v>
      </c>
      <c r="K309" s="51">
        <v>0</v>
      </c>
      <c r="L309" s="51">
        <v>0</v>
      </c>
      <c r="M309" s="51">
        <v>6731.8</v>
      </c>
      <c r="N309" s="51">
        <v>0</v>
      </c>
      <c r="O309" s="51">
        <v>0</v>
      </c>
      <c r="P309" s="51">
        <v>29097.8</v>
      </c>
      <c r="Q309" s="51">
        <v>0</v>
      </c>
      <c r="R309" s="51">
        <v>0</v>
      </c>
      <c r="S309" s="51">
        <v>0</v>
      </c>
      <c r="T309" s="51">
        <v>0</v>
      </c>
      <c r="U309" s="51">
        <v>0</v>
      </c>
      <c r="V309" s="51">
        <v>0</v>
      </c>
      <c r="W309" s="51">
        <v>0</v>
      </c>
      <c r="X309" s="51">
        <v>0</v>
      </c>
      <c r="Y309" s="51">
        <v>0</v>
      </c>
      <c r="Z309" s="51">
        <v>0</v>
      </c>
      <c r="AA309" s="51"/>
    </row>
    <row r="310" spans="4:27">
      <c r="D310" s="155">
        <v>25</v>
      </c>
      <c r="E310" s="135" t="s">
        <v>72</v>
      </c>
      <c r="F310" s="51">
        <v>0</v>
      </c>
      <c r="G310" s="51">
        <v>0</v>
      </c>
      <c r="H310" s="51">
        <v>0</v>
      </c>
      <c r="I310" s="51">
        <v>0</v>
      </c>
      <c r="J310" s="51">
        <v>0</v>
      </c>
      <c r="K310" s="51">
        <v>0</v>
      </c>
      <c r="L310" s="51">
        <v>0</v>
      </c>
      <c r="M310" s="51">
        <v>0</v>
      </c>
      <c r="N310" s="51">
        <v>0</v>
      </c>
      <c r="O310" s="51">
        <v>0</v>
      </c>
      <c r="P310" s="51">
        <v>0</v>
      </c>
      <c r="Q310" s="51">
        <v>0</v>
      </c>
      <c r="R310" s="51">
        <v>0</v>
      </c>
      <c r="S310" s="51">
        <v>0</v>
      </c>
      <c r="T310" s="51">
        <v>0</v>
      </c>
      <c r="U310" s="51">
        <v>0</v>
      </c>
      <c r="V310" s="51">
        <v>0</v>
      </c>
      <c r="W310" s="51">
        <v>0</v>
      </c>
      <c r="X310" s="51">
        <v>0</v>
      </c>
      <c r="Y310" s="51">
        <v>0</v>
      </c>
      <c r="Z310" s="51">
        <v>0</v>
      </c>
      <c r="AA310" s="51"/>
    </row>
    <row r="311" spans="4:27">
      <c r="D311" s="155">
        <v>26</v>
      </c>
      <c r="E311" s="135" t="s">
        <v>73</v>
      </c>
      <c r="F311" s="51">
        <v>0</v>
      </c>
      <c r="G311" s="51">
        <v>0</v>
      </c>
      <c r="H311" s="51">
        <v>0</v>
      </c>
      <c r="I311" s="51">
        <v>9290.2999999999993</v>
      </c>
      <c r="J311" s="51">
        <v>16247.3</v>
      </c>
      <c r="K311" s="51">
        <v>12046.5</v>
      </c>
      <c r="L311" s="51">
        <v>22775</v>
      </c>
      <c r="M311" s="51">
        <v>33528.400000000001</v>
      </c>
      <c r="N311" s="51">
        <v>20481.400000000001</v>
      </c>
      <c r="O311" s="51">
        <v>10959.4</v>
      </c>
      <c r="P311" s="51">
        <v>0</v>
      </c>
      <c r="Q311" s="51">
        <v>0</v>
      </c>
      <c r="R311" s="51">
        <v>0</v>
      </c>
      <c r="S311" s="51">
        <v>0</v>
      </c>
      <c r="T311" s="51">
        <v>0</v>
      </c>
      <c r="U311" s="51">
        <v>0</v>
      </c>
      <c r="V311" s="51">
        <v>0</v>
      </c>
      <c r="W311" s="51">
        <v>0</v>
      </c>
      <c r="X311" s="51">
        <v>0</v>
      </c>
      <c r="Y311" s="51">
        <v>0</v>
      </c>
      <c r="Z311" s="51">
        <v>0</v>
      </c>
      <c r="AA311" s="51"/>
    </row>
    <row r="312" spans="4:27" ht="15.75">
      <c r="D312" s="155"/>
      <c r="E312" s="359" t="s">
        <v>74</v>
      </c>
      <c r="F312" s="247">
        <v>0</v>
      </c>
      <c r="G312" s="247">
        <v>0</v>
      </c>
      <c r="H312" s="247">
        <v>0</v>
      </c>
      <c r="I312" s="247">
        <v>89373</v>
      </c>
      <c r="J312" s="247">
        <v>212493.99999999997</v>
      </c>
      <c r="K312" s="247">
        <v>39765.4</v>
      </c>
      <c r="L312" s="247">
        <v>72354</v>
      </c>
      <c r="M312" s="247">
        <v>291724.79999999999</v>
      </c>
      <c r="N312" s="247">
        <v>236660.1</v>
      </c>
      <c r="O312" s="247">
        <v>85214.499999999985</v>
      </c>
      <c r="P312" s="247">
        <v>36043.800000000003</v>
      </c>
      <c r="Q312" s="247">
        <v>660.1</v>
      </c>
      <c r="R312" s="247">
        <v>23133.800000000003</v>
      </c>
      <c r="S312" s="247">
        <v>0</v>
      </c>
      <c r="T312" s="247">
        <v>0</v>
      </c>
      <c r="U312" s="247">
        <v>0</v>
      </c>
      <c r="V312" s="247">
        <v>0</v>
      </c>
      <c r="W312" s="247">
        <v>0</v>
      </c>
      <c r="X312" s="247">
        <v>0</v>
      </c>
      <c r="Y312" s="247">
        <v>0</v>
      </c>
      <c r="Z312" s="247">
        <v>0</v>
      </c>
      <c r="AA312" s="247"/>
    </row>
    <row r="316" spans="4:27" ht="15.75">
      <c r="E316" s="54" t="s">
        <v>202</v>
      </c>
    </row>
    <row r="317" spans="4:27" ht="15.75">
      <c r="E317" s="358" t="s">
        <v>47</v>
      </c>
      <c r="F317" s="312">
        <v>2000</v>
      </c>
      <c r="G317" s="312">
        <v>2001</v>
      </c>
      <c r="H317" s="312">
        <v>2002</v>
      </c>
      <c r="I317" s="312">
        <v>2003</v>
      </c>
      <c r="J317" s="312">
        <v>2004</v>
      </c>
      <c r="K317" s="312">
        <v>2005</v>
      </c>
      <c r="L317" s="312">
        <v>2006</v>
      </c>
      <c r="M317" s="312">
        <v>2007</v>
      </c>
      <c r="N317" s="312">
        <v>2008</v>
      </c>
      <c r="O317" s="312">
        <v>2009</v>
      </c>
      <c r="P317" s="312">
        <v>2010</v>
      </c>
      <c r="Q317" s="312">
        <v>2011</v>
      </c>
      <c r="R317" s="312">
        <v>2012</v>
      </c>
      <c r="S317" s="312">
        <v>2013</v>
      </c>
      <c r="T317" s="312">
        <v>2014</v>
      </c>
      <c r="U317" s="312">
        <v>2015</v>
      </c>
      <c r="V317" s="312">
        <v>2016</v>
      </c>
      <c r="W317" s="312">
        <v>2017</v>
      </c>
      <c r="X317" s="312">
        <v>2018</v>
      </c>
      <c r="Y317" s="312">
        <v>2019</v>
      </c>
      <c r="Z317" s="312">
        <v>2020</v>
      </c>
    </row>
    <row r="318" spans="4:27">
      <c r="E318" s="135" t="s">
        <v>48</v>
      </c>
      <c r="F318" s="69">
        <v>19464.5</v>
      </c>
      <c r="G318" s="69">
        <v>15710.099999999997</v>
      </c>
      <c r="H318" s="69">
        <v>16253.6</v>
      </c>
      <c r="I318" s="69">
        <v>18248.2</v>
      </c>
      <c r="J318" s="69">
        <v>19978.7</v>
      </c>
      <c r="K318" s="69">
        <v>24280.1</v>
      </c>
      <c r="L318" s="69">
        <v>26582.600000000002</v>
      </c>
      <c r="M318" s="69">
        <v>23035.200000000004</v>
      </c>
      <c r="N318" s="69">
        <v>15206.900000000001</v>
      </c>
      <c r="O318" s="69">
        <v>21295</v>
      </c>
      <c r="P318" s="69">
        <v>24323.5</v>
      </c>
      <c r="Q318" s="69">
        <v>22324.5</v>
      </c>
      <c r="R318" s="69">
        <v>21266.5</v>
      </c>
      <c r="S318" s="69">
        <v>21315.799999999996</v>
      </c>
      <c r="T318" s="69">
        <v>18105.11158698794</v>
      </c>
      <c r="U318" s="69">
        <v>18608.814600943049</v>
      </c>
      <c r="V318" s="69">
        <v>17298.713115949849</v>
      </c>
      <c r="W318" s="69">
        <v>17463.000446057609</v>
      </c>
      <c r="X318" s="69">
        <v>17653.162716175269</v>
      </c>
      <c r="Y318" s="69">
        <v>17897.21220808581</v>
      </c>
      <c r="Z318" s="69">
        <v>18369.746574488207</v>
      </c>
    </row>
    <row r="319" spans="4:27">
      <c r="E319" s="135" t="s">
        <v>49</v>
      </c>
      <c r="F319" s="69">
        <v>13854.800000000001</v>
      </c>
      <c r="G319" s="69">
        <v>13724.5</v>
      </c>
      <c r="H319" s="69">
        <v>13535.599999999999</v>
      </c>
      <c r="I319" s="69">
        <v>13700.099999999999</v>
      </c>
      <c r="J319" s="69">
        <v>11830.7</v>
      </c>
      <c r="K319" s="69">
        <v>12062.400000000001</v>
      </c>
      <c r="L319" s="69">
        <v>12116.4</v>
      </c>
      <c r="M319" s="69">
        <v>12648.7</v>
      </c>
      <c r="N319" s="69">
        <v>12198.300000000001</v>
      </c>
      <c r="O319" s="69">
        <v>12130.500000000002</v>
      </c>
      <c r="P319" s="69">
        <v>10528.5</v>
      </c>
      <c r="Q319" s="69">
        <v>10257.799999999999</v>
      </c>
      <c r="R319" s="69">
        <v>10424.5</v>
      </c>
      <c r="S319" s="69">
        <v>10978.1</v>
      </c>
      <c r="T319" s="69">
        <v>11291.702445301211</v>
      </c>
      <c r="U319" s="69">
        <v>10393.55621644691</v>
      </c>
      <c r="V319" s="69">
        <v>9986.5325589931108</v>
      </c>
      <c r="W319" s="69">
        <v>9858.4247341759983</v>
      </c>
      <c r="X319" s="69">
        <v>9875.0792449894398</v>
      </c>
      <c r="Y319" s="69">
        <v>9911.45463974023</v>
      </c>
      <c r="Z319" s="69">
        <v>10055.347115975061</v>
      </c>
    </row>
    <row r="320" spans="4:27">
      <c r="E320" s="135" t="s">
        <v>50</v>
      </c>
      <c r="F320" s="69">
        <v>7494.9000000000005</v>
      </c>
      <c r="G320" s="69">
        <v>12611.6</v>
      </c>
      <c r="H320" s="69">
        <v>12497.6</v>
      </c>
      <c r="I320" s="69">
        <v>12314.9</v>
      </c>
      <c r="J320" s="69">
        <v>13751.1</v>
      </c>
      <c r="K320" s="69">
        <v>13771.499999999998</v>
      </c>
      <c r="L320" s="69">
        <v>13997.400000000001</v>
      </c>
      <c r="M320" s="69">
        <v>12983.699999999999</v>
      </c>
      <c r="N320" s="69">
        <v>13880.800000000001</v>
      </c>
      <c r="O320" s="69">
        <v>15361.5</v>
      </c>
      <c r="P320" s="69">
        <v>8829.2999999999993</v>
      </c>
      <c r="Q320" s="69">
        <v>9868.3000000000011</v>
      </c>
      <c r="R320" s="69">
        <v>10266.5</v>
      </c>
      <c r="S320" s="69">
        <v>14246.9</v>
      </c>
      <c r="T320" s="69">
        <v>14184.354335542172</v>
      </c>
      <c r="U320" s="69">
        <v>10574.40726331336</v>
      </c>
      <c r="V320" s="69">
        <v>10333.558098431988</v>
      </c>
      <c r="W320" s="69">
        <v>10075.18645937104</v>
      </c>
      <c r="X320" s="69">
        <v>9801.7940781996494</v>
      </c>
      <c r="Y320" s="69">
        <v>9340.0480195987802</v>
      </c>
      <c r="Z320" s="69">
        <v>8600.7659311315419</v>
      </c>
    </row>
    <row r="321" spans="5:26">
      <c r="E321" s="135" t="s">
        <v>51</v>
      </c>
      <c r="F321" s="69">
        <v>107029.9</v>
      </c>
      <c r="G321" s="69">
        <v>108736.40000000001</v>
      </c>
      <c r="H321" s="69">
        <v>111117.8</v>
      </c>
      <c r="I321" s="69">
        <v>114513.09999999999</v>
      </c>
      <c r="J321" s="69">
        <v>108796.29999999999</v>
      </c>
      <c r="K321" s="69">
        <v>104976.8</v>
      </c>
      <c r="L321" s="69">
        <v>113273.39999999998</v>
      </c>
      <c r="M321" s="69">
        <v>118581.5</v>
      </c>
      <c r="N321" s="69">
        <v>125029.59999999999</v>
      </c>
      <c r="O321" s="69">
        <v>119693.80000000002</v>
      </c>
      <c r="P321" s="69">
        <v>103203.00000000001</v>
      </c>
      <c r="Q321" s="69">
        <v>96873.299999999988</v>
      </c>
      <c r="R321" s="69">
        <v>135326.39999999999</v>
      </c>
      <c r="S321" s="69">
        <v>109545.50000000001</v>
      </c>
      <c r="T321" s="69">
        <v>108214.18738313252</v>
      </c>
      <c r="U321" s="69">
        <v>106018.4891803481</v>
      </c>
      <c r="V321" s="69">
        <v>110531.71620855431</v>
      </c>
      <c r="W321" s="69">
        <v>106896.92685085477</v>
      </c>
      <c r="X321" s="69">
        <v>103093.74642586225</v>
      </c>
      <c r="Y321" s="69">
        <v>99150.058221741434</v>
      </c>
      <c r="Z321" s="69">
        <v>96475.907624831045</v>
      </c>
    </row>
    <row r="322" spans="5:26">
      <c r="E322" s="135" t="s">
        <v>52</v>
      </c>
      <c r="F322" s="69">
        <v>66026.3</v>
      </c>
      <c r="G322" s="69">
        <v>66140.600000000006</v>
      </c>
      <c r="H322" s="69">
        <v>65681.899999999994</v>
      </c>
      <c r="I322" s="69">
        <v>67091.5</v>
      </c>
      <c r="J322" s="69">
        <v>62725.4</v>
      </c>
      <c r="K322" s="69">
        <v>63933.599999999999</v>
      </c>
      <c r="L322" s="69">
        <v>59642.299999999996</v>
      </c>
      <c r="M322" s="69">
        <v>67296.400000000009</v>
      </c>
      <c r="N322" s="69">
        <v>61233.700000000004</v>
      </c>
      <c r="O322" s="69">
        <v>53472.80000000001</v>
      </c>
      <c r="P322" s="69">
        <v>65485.600000000006</v>
      </c>
      <c r="Q322" s="69">
        <v>55855</v>
      </c>
      <c r="R322" s="69">
        <v>39007.9</v>
      </c>
      <c r="S322" s="69">
        <v>37984.699999999997</v>
      </c>
      <c r="T322" s="69">
        <v>40110.853503614439</v>
      </c>
      <c r="U322" s="69">
        <v>61581.453496163173</v>
      </c>
      <c r="V322" s="69">
        <v>62026.694033086183</v>
      </c>
      <c r="W322" s="69">
        <v>64654.875481621435</v>
      </c>
      <c r="X322" s="69">
        <v>67388.653472045145</v>
      </c>
      <c r="Y322" s="69">
        <v>49652.577940439354</v>
      </c>
      <c r="Z322" s="69">
        <v>51177.03676779395</v>
      </c>
    </row>
    <row r="323" spans="5:26">
      <c r="E323" s="135" t="s">
        <v>53</v>
      </c>
      <c r="F323" s="69">
        <v>3382.2</v>
      </c>
      <c r="G323" s="69">
        <v>4073.3</v>
      </c>
      <c r="H323" s="69">
        <v>3404.4</v>
      </c>
      <c r="I323" s="69">
        <v>2780.1000000000004</v>
      </c>
      <c r="J323" s="69">
        <v>3272.5</v>
      </c>
      <c r="K323" s="69">
        <v>2994.2999999999997</v>
      </c>
      <c r="L323" s="69">
        <v>2892.8</v>
      </c>
      <c r="M323" s="69">
        <v>3648</v>
      </c>
      <c r="N323" s="69">
        <v>2535.1</v>
      </c>
      <c r="O323" s="69">
        <v>2545.6999999999998</v>
      </c>
      <c r="P323" s="69">
        <v>2759.7</v>
      </c>
      <c r="Q323" s="69">
        <v>1931.6999999999998</v>
      </c>
      <c r="R323" s="69">
        <v>1606.1</v>
      </c>
      <c r="S323" s="69">
        <v>1634.4</v>
      </c>
      <c r="T323" s="69">
        <v>1310.5738913253099</v>
      </c>
      <c r="U323" s="69">
        <v>2445.6971160976595</v>
      </c>
      <c r="V323" s="69">
        <v>2509.4209104049396</v>
      </c>
      <c r="W323" s="69">
        <v>2649.7588338300302</v>
      </c>
      <c r="X323" s="69">
        <v>2793.2439054259198</v>
      </c>
      <c r="Y323" s="69">
        <v>2946.6947876025802</v>
      </c>
      <c r="Z323" s="69">
        <v>3139.5521323721096</v>
      </c>
    </row>
    <row r="324" spans="5:26">
      <c r="E324" s="135" t="s">
        <v>54</v>
      </c>
      <c r="F324" s="69">
        <v>57045</v>
      </c>
      <c r="G324" s="69">
        <v>59199.8</v>
      </c>
      <c r="H324" s="69">
        <v>75084.800000000003</v>
      </c>
      <c r="I324" s="69">
        <v>84371.5</v>
      </c>
      <c r="J324" s="69">
        <v>92076.9</v>
      </c>
      <c r="K324" s="69">
        <v>91185.4</v>
      </c>
      <c r="L324" s="69">
        <v>92665.299999999988</v>
      </c>
      <c r="M324" s="69">
        <v>111748.8</v>
      </c>
      <c r="N324" s="69">
        <v>110146.90000000001</v>
      </c>
      <c r="O324" s="69">
        <v>105196.4</v>
      </c>
      <c r="P324" s="69">
        <v>92392.7</v>
      </c>
      <c r="Q324" s="69">
        <v>87993.600000000006</v>
      </c>
      <c r="R324" s="69">
        <v>85236.799999999974</v>
      </c>
      <c r="S324" s="69">
        <v>98819.3</v>
      </c>
      <c r="T324" s="69">
        <v>110987.92959590361</v>
      </c>
      <c r="U324" s="69">
        <v>132265.69527082026</v>
      </c>
      <c r="V324" s="69">
        <v>133427.41259269323</v>
      </c>
      <c r="W324" s="69">
        <v>138918.97900869366</v>
      </c>
      <c r="X324" s="69">
        <v>142907.6052116231</v>
      </c>
      <c r="Y324" s="69">
        <v>148954.88231934636</v>
      </c>
      <c r="Z324" s="69">
        <v>155943.99506799626</v>
      </c>
    </row>
    <row r="325" spans="5:26">
      <c r="E325" s="135" t="s">
        <v>55</v>
      </c>
      <c r="F325" s="69">
        <v>10734</v>
      </c>
      <c r="G325" s="69">
        <v>11270.5</v>
      </c>
      <c r="H325" s="69">
        <v>11865.5</v>
      </c>
      <c r="I325" s="69">
        <v>12169.7</v>
      </c>
      <c r="J325" s="69">
        <v>12730.4</v>
      </c>
      <c r="K325" s="69">
        <v>11103</v>
      </c>
      <c r="L325" s="69">
        <v>10113.5</v>
      </c>
      <c r="M325" s="69">
        <v>11248.6</v>
      </c>
      <c r="N325" s="69">
        <v>12460.1</v>
      </c>
      <c r="O325" s="69">
        <v>10941.8</v>
      </c>
      <c r="P325" s="69">
        <v>10250.499999999998</v>
      </c>
      <c r="Q325" s="69">
        <v>8918.5</v>
      </c>
      <c r="R325" s="69">
        <v>8074.8</v>
      </c>
      <c r="S325" s="69">
        <v>7907.8000000000011</v>
      </c>
      <c r="T325" s="69">
        <v>8329.0775126506014</v>
      </c>
      <c r="U325" s="69">
        <v>7386.0379452666202</v>
      </c>
      <c r="V325" s="69">
        <v>7517.4174546451795</v>
      </c>
      <c r="W325" s="69">
        <v>7730.4195306122692</v>
      </c>
      <c r="X325" s="69">
        <v>7718.4845640460408</v>
      </c>
      <c r="Y325" s="69">
        <v>7719.3877063338305</v>
      </c>
      <c r="Z325" s="69">
        <v>7802.6165810434595</v>
      </c>
    </row>
    <row r="326" spans="5:26">
      <c r="E326" s="135" t="s">
        <v>56</v>
      </c>
      <c r="F326" s="69">
        <v>6976</v>
      </c>
      <c r="G326" s="69">
        <v>7294.5999999999995</v>
      </c>
      <c r="H326" s="69">
        <v>8856.2000000000007</v>
      </c>
      <c r="I326" s="69">
        <v>11491.5</v>
      </c>
      <c r="J326" s="69">
        <v>8364.3999999999978</v>
      </c>
      <c r="K326" s="69">
        <v>10850.099999999999</v>
      </c>
      <c r="L326" s="69">
        <v>11099.900000000001</v>
      </c>
      <c r="M326" s="69">
        <v>11116.199999999999</v>
      </c>
      <c r="N326" s="69">
        <v>8919.2999999999993</v>
      </c>
      <c r="O326" s="69">
        <v>9407</v>
      </c>
      <c r="P326" s="69">
        <v>9896.2000000000007</v>
      </c>
      <c r="Q326" s="69">
        <v>10061.600000000002</v>
      </c>
      <c r="R326" s="69">
        <v>10049.9</v>
      </c>
      <c r="S326" s="69">
        <v>10007</v>
      </c>
      <c r="T326" s="69">
        <v>6973.1973855421693</v>
      </c>
      <c r="U326" s="69">
        <v>7036.9043210028394</v>
      </c>
      <c r="V326" s="69">
        <v>6367.154904039141</v>
      </c>
      <c r="W326" s="69">
        <v>6496.7376280039198</v>
      </c>
      <c r="X326" s="69">
        <v>6639.8598655556598</v>
      </c>
      <c r="Y326" s="69">
        <v>6795.56584384912</v>
      </c>
      <c r="Z326" s="69">
        <v>7027.5894349557993</v>
      </c>
    </row>
    <row r="327" spans="5:26">
      <c r="E327" s="135" t="s">
        <v>57</v>
      </c>
      <c r="F327" s="69">
        <v>27978.400000000001</v>
      </c>
      <c r="G327" s="69">
        <v>29054.699999999997</v>
      </c>
      <c r="H327" s="69">
        <v>27308.500000000004</v>
      </c>
      <c r="I327" s="69">
        <v>22245.5</v>
      </c>
      <c r="J327" s="69">
        <v>23326.000000000004</v>
      </c>
      <c r="K327" s="69">
        <v>23261.100000000002</v>
      </c>
      <c r="L327" s="69">
        <v>22218.199999999997</v>
      </c>
      <c r="M327" s="69">
        <v>23365.999999999996</v>
      </c>
      <c r="N327" s="69">
        <v>22218.300000000003</v>
      </c>
      <c r="O327" s="69">
        <v>20754.000000000004</v>
      </c>
      <c r="P327" s="69">
        <v>17659.400000000001</v>
      </c>
      <c r="Q327" s="69">
        <v>16194.199999999999</v>
      </c>
      <c r="R327" s="69">
        <v>17981.400000000005</v>
      </c>
      <c r="S327" s="69">
        <v>18205.099999999999</v>
      </c>
      <c r="T327" s="69">
        <v>17904.263680000004</v>
      </c>
      <c r="U327" s="69">
        <v>15157.313386494481</v>
      </c>
      <c r="V327" s="69">
        <v>14846.974007919211</v>
      </c>
      <c r="W327" s="69">
        <v>14655.949368376891</v>
      </c>
      <c r="X327" s="69">
        <v>13987.6786295453</v>
      </c>
      <c r="Y327" s="69">
        <v>13346.252433030062</v>
      </c>
      <c r="Z327" s="69">
        <v>12972.224242784672</v>
      </c>
    </row>
    <row r="328" spans="5:26">
      <c r="E328" s="135" t="s">
        <v>58</v>
      </c>
      <c r="F328" s="69">
        <v>52073.2</v>
      </c>
      <c r="G328" s="69">
        <v>59949.4</v>
      </c>
      <c r="H328" s="69">
        <v>64566.000000000007</v>
      </c>
      <c r="I328" s="69">
        <v>62261.700000000004</v>
      </c>
      <c r="J328" s="69">
        <v>61019.299999999996</v>
      </c>
      <c r="K328" s="69">
        <v>55824.4</v>
      </c>
      <c r="L328" s="69">
        <v>51397.8</v>
      </c>
      <c r="M328" s="69">
        <v>48971.199999999997</v>
      </c>
      <c r="N328" s="69">
        <v>73762.2</v>
      </c>
      <c r="O328" s="69">
        <v>69188.799999999988</v>
      </c>
      <c r="P328" s="69">
        <v>70932.100000000006</v>
      </c>
      <c r="Q328" s="69">
        <v>60949.1</v>
      </c>
      <c r="R328" s="69">
        <v>47631</v>
      </c>
      <c r="S328" s="69">
        <v>56383.7</v>
      </c>
      <c r="T328" s="69">
        <v>69277.212196024106</v>
      </c>
      <c r="U328" s="69">
        <v>78882.722525162433</v>
      </c>
      <c r="V328" s="69">
        <v>92019.525994195486</v>
      </c>
      <c r="W328" s="69">
        <v>96170.186971365765</v>
      </c>
      <c r="X328" s="69">
        <v>100459.13903148938</v>
      </c>
      <c r="Y328" s="69">
        <v>103901.85303946846</v>
      </c>
      <c r="Z328" s="69">
        <v>103823.87043164778</v>
      </c>
    </row>
    <row r="329" spans="5:26">
      <c r="E329" s="135" t="s">
        <v>59</v>
      </c>
      <c r="F329" s="69">
        <v>21061.200000000001</v>
      </c>
      <c r="G329" s="69">
        <v>22001.700000000008</v>
      </c>
      <c r="H329" s="69">
        <v>22369</v>
      </c>
      <c r="I329" s="69">
        <v>22528.3</v>
      </c>
      <c r="J329" s="69">
        <v>22673.199999999997</v>
      </c>
      <c r="K329" s="69">
        <v>21997.099999999995</v>
      </c>
      <c r="L329" s="69">
        <v>22622.800000000003</v>
      </c>
      <c r="M329" s="69">
        <v>24492.800000000003</v>
      </c>
      <c r="N329" s="69">
        <v>26990.600000000002</v>
      </c>
      <c r="O329" s="69">
        <v>24474.2</v>
      </c>
      <c r="P329" s="69">
        <v>20011.599999999999</v>
      </c>
      <c r="Q329" s="69">
        <v>18735.100000000002</v>
      </c>
      <c r="R329" s="69">
        <v>21661.600000000002</v>
      </c>
      <c r="S329" s="69">
        <v>22530.799999999999</v>
      </c>
      <c r="T329" s="69">
        <v>22537.842859759039</v>
      </c>
      <c r="U329" s="69">
        <v>21285.963487297391</v>
      </c>
      <c r="V329" s="69">
        <v>21270.683700401012</v>
      </c>
      <c r="W329" s="69">
        <v>21505.788568105312</v>
      </c>
      <c r="X329" s="69">
        <v>20451.64942653025</v>
      </c>
      <c r="Y329" s="69">
        <v>19022.858632041152</v>
      </c>
      <c r="Z329" s="69">
        <v>17716.650096639751</v>
      </c>
    </row>
    <row r="330" spans="5:26">
      <c r="E330" s="135" t="s">
        <v>60</v>
      </c>
      <c r="F330" s="69">
        <v>37010.199999999997</v>
      </c>
      <c r="G330" s="69">
        <v>36703.499999999993</v>
      </c>
      <c r="H330" s="69">
        <v>37281.1</v>
      </c>
      <c r="I330" s="69">
        <v>34901.9</v>
      </c>
      <c r="J330" s="69">
        <v>42050</v>
      </c>
      <c r="K330" s="69">
        <v>40368.199999999997</v>
      </c>
      <c r="L330" s="69">
        <v>35995.4</v>
      </c>
      <c r="M330" s="69">
        <v>36627.5</v>
      </c>
      <c r="N330" s="69">
        <v>32977.5</v>
      </c>
      <c r="O330" s="69">
        <v>34998.6</v>
      </c>
      <c r="P330" s="69">
        <v>33408.9</v>
      </c>
      <c r="Q330" s="69">
        <v>28108.700000000004</v>
      </c>
      <c r="R330" s="69">
        <v>27769.1</v>
      </c>
      <c r="S330" s="69">
        <v>30867.399999999998</v>
      </c>
      <c r="T330" s="69">
        <v>38855.06463759036</v>
      </c>
      <c r="U330" s="69">
        <v>28825.132893480728</v>
      </c>
      <c r="V330" s="69">
        <v>28061.729100464912</v>
      </c>
      <c r="W330" s="69">
        <v>28700.831472667989</v>
      </c>
      <c r="X330" s="69">
        <v>29653.25290287688</v>
      </c>
      <c r="Y330" s="69">
        <v>30706.286388846846</v>
      </c>
      <c r="Z330" s="69">
        <v>32148.834305441502</v>
      </c>
    </row>
    <row r="331" spans="5:26">
      <c r="E331" s="135" t="s">
        <v>61</v>
      </c>
      <c r="F331" s="69">
        <v>197782.30000000002</v>
      </c>
      <c r="G331" s="69">
        <v>330889.8</v>
      </c>
      <c r="H331" s="69">
        <v>343374.69999999995</v>
      </c>
      <c r="I331" s="69">
        <v>372282.20000000007</v>
      </c>
      <c r="J331" s="69">
        <v>313269.69999999995</v>
      </c>
      <c r="K331" s="69">
        <v>293592.69999999995</v>
      </c>
      <c r="L331" s="69">
        <v>152387.19999999998</v>
      </c>
      <c r="M331" s="69">
        <v>211848.90000000002</v>
      </c>
      <c r="N331" s="69">
        <v>443092.20000000007</v>
      </c>
      <c r="O331" s="69">
        <v>425744.7</v>
      </c>
      <c r="P331" s="69">
        <v>305734.89999999997</v>
      </c>
      <c r="Q331" s="69">
        <v>187009.5</v>
      </c>
      <c r="R331" s="69">
        <v>160224.79999999999</v>
      </c>
      <c r="S331" s="69">
        <v>366030.5</v>
      </c>
      <c r="T331" s="69">
        <v>356654.33312819281</v>
      </c>
      <c r="U331" s="69">
        <v>253937.50247094111</v>
      </c>
      <c r="V331" s="69">
        <v>260346.92093377767</v>
      </c>
      <c r="W331" s="69">
        <v>263790.24842346105</v>
      </c>
      <c r="X331" s="69">
        <v>264587.37109283987</v>
      </c>
      <c r="Y331" s="69">
        <v>265530.65384440578</v>
      </c>
      <c r="Z331" s="69">
        <v>256377.6385360132</v>
      </c>
    </row>
    <row r="332" spans="5:26">
      <c r="E332" s="135" t="s">
        <v>62</v>
      </c>
      <c r="F332" s="69">
        <v>220000.80000000005</v>
      </c>
      <c r="G332" s="69">
        <v>225030.69999999998</v>
      </c>
      <c r="H332" s="69">
        <v>232546.40000000002</v>
      </c>
      <c r="I332" s="69">
        <v>228184.1</v>
      </c>
      <c r="J332" s="69">
        <v>244962.5</v>
      </c>
      <c r="K332" s="69">
        <v>231294.59999999998</v>
      </c>
      <c r="L332" s="69">
        <v>221175.5</v>
      </c>
      <c r="M332" s="69">
        <v>242949.00000000003</v>
      </c>
      <c r="N332" s="69">
        <v>227619.59999999998</v>
      </c>
      <c r="O332" s="69">
        <v>235735.2</v>
      </c>
      <c r="P332" s="69">
        <v>226610.59999999998</v>
      </c>
      <c r="Q332" s="69">
        <v>196754.8</v>
      </c>
      <c r="R332" s="69">
        <v>187840.09999999998</v>
      </c>
      <c r="S332" s="69">
        <v>219077.2</v>
      </c>
      <c r="T332" s="69">
        <v>189791.89646506018</v>
      </c>
      <c r="U332" s="69">
        <v>196581.74877377762</v>
      </c>
      <c r="V332" s="69">
        <v>177956.72971325213</v>
      </c>
      <c r="W332" s="69">
        <v>175774.57641060671</v>
      </c>
      <c r="X332" s="69">
        <v>170511.5177623959</v>
      </c>
      <c r="Y332" s="69">
        <v>173461.42964745371</v>
      </c>
      <c r="Z332" s="69">
        <v>178384.93114762058</v>
      </c>
    </row>
    <row r="333" spans="5:26">
      <c r="E333" s="135" t="s">
        <v>63</v>
      </c>
      <c r="F333" s="69">
        <v>19562.900000000001</v>
      </c>
      <c r="G333" s="69">
        <v>25026.1</v>
      </c>
      <c r="H333" s="69">
        <v>19390.600000000002</v>
      </c>
      <c r="I333" s="69">
        <v>26413</v>
      </c>
      <c r="J333" s="69">
        <v>23597.599999999995</v>
      </c>
      <c r="K333" s="69">
        <v>22782.1</v>
      </c>
      <c r="L333" s="69">
        <v>21159.100000000002</v>
      </c>
      <c r="M333" s="69">
        <v>24913.500000000004</v>
      </c>
      <c r="N333" s="69">
        <v>25723.3</v>
      </c>
      <c r="O333" s="69">
        <v>23728.600000000002</v>
      </c>
      <c r="P333" s="69">
        <v>19491.100000000002</v>
      </c>
      <c r="Q333" s="69">
        <v>19225.900000000001</v>
      </c>
      <c r="R333" s="69">
        <v>17806.499999999996</v>
      </c>
      <c r="S333" s="69">
        <v>18178.400000000001</v>
      </c>
      <c r="T333" s="69">
        <v>20525.755442409638</v>
      </c>
      <c r="U333" s="69">
        <v>21041.51347793738</v>
      </c>
      <c r="V333" s="69">
        <v>20875.761467650867</v>
      </c>
      <c r="W333" s="69">
        <v>21357.480358079851</v>
      </c>
      <c r="X333" s="69">
        <v>21852.29284478286</v>
      </c>
      <c r="Y333" s="69">
        <v>22395.040257019973</v>
      </c>
      <c r="Z333" s="69">
        <v>23197.26666656047</v>
      </c>
    </row>
    <row r="334" spans="5:26">
      <c r="E334" s="135" t="s">
        <v>64</v>
      </c>
      <c r="F334" s="69">
        <v>473624.6</v>
      </c>
      <c r="G334" s="69">
        <v>475930.5</v>
      </c>
      <c r="H334" s="69">
        <v>532105</v>
      </c>
      <c r="I334" s="69">
        <v>558146.39999999991</v>
      </c>
      <c r="J334" s="69">
        <v>489239.1</v>
      </c>
      <c r="K334" s="69">
        <v>487358.19999999995</v>
      </c>
      <c r="L334" s="69">
        <v>454226.70000000007</v>
      </c>
      <c r="M334" s="69">
        <v>495296.1</v>
      </c>
      <c r="N334" s="69">
        <v>503525.20000000007</v>
      </c>
      <c r="O334" s="69">
        <v>437463</v>
      </c>
      <c r="P334" s="69">
        <v>314208</v>
      </c>
      <c r="Q334" s="69">
        <v>257645.10000000003</v>
      </c>
      <c r="R334" s="69">
        <v>225718.59999999998</v>
      </c>
      <c r="S334" s="69">
        <v>281615.40673086396</v>
      </c>
      <c r="T334" s="69">
        <v>317397.64706299186</v>
      </c>
      <c r="U334" s="69">
        <v>304177.93464572483</v>
      </c>
      <c r="V334" s="69">
        <v>295281.33504770312</v>
      </c>
      <c r="W334" s="69">
        <v>262308.03092617379</v>
      </c>
      <c r="X334" s="69">
        <v>247047.33756860148</v>
      </c>
      <c r="Y334" s="69">
        <v>217891.63937359437</v>
      </c>
      <c r="Z334" s="69">
        <v>188663.71594081569</v>
      </c>
    </row>
    <row r="335" spans="5:26">
      <c r="E335" s="135" t="s">
        <v>65</v>
      </c>
      <c r="F335" s="69">
        <v>0.3</v>
      </c>
      <c r="G335" s="69">
        <v>0</v>
      </c>
      <c r="H335" s="69">
        <v>0.4</v>
      </c>
      <c r="I335" s="69">
        <v>2.9000000000000004</v>
      </c>
      <c r="J335" s="69">
        <v>216</v>
      </c>
      <c r="K335" s="69">
        <v>500</v>
      </c>
      <c r="L335" s="69">
        <v>308.90000000000003</v>
      </c>
      <c r="M335" s="69">
        <v>18.399999999999999</v>
      </c>
      <c r="N335" s="69">
        <v>138.69999999999999</v>
      </c>
      <c r="O335" s="69">
        <v>0.30000000000000004</v>
      </c>
      <c r="P335" s="69">
        <v>0.2</v>
      </c>
      <c r="Q335" s="69">
        <v>50.899999999999991</v>
      </c>
      <c r="R335" s="69">
        <v>17.700000000000003</v>
      </c>
      <c r="S335" s="69">
        <v>105.30000000000001</v>
      </c>
      <c r="T335" s="69">
        <v>74</v>
      </c>
      <c r="U335" s="69">
        <v>40.29874148599</v>
      </c>
      <c r="V335" s="69">
        <v>15.481502292809999</v>
      </c>
      <c r="W335" s="69">
        <v>3.8094430124400005</v>
      </c>
      <c r="X335" s="69">
        <v>0.36241064989999994</v>
      </c>
      <c r="Y335" s="69">
        <v>0</v>
      </c>
      <c r="Z335" s="69">
        <v>0</v>
      </c>
    </row>
    <row r="336" spans="5:26">
      <c r="E336" s="135" t="s">
        <v>66</v>
      </c>
      <c r="F336" s="69">
        <v>663.3</v>
      </c>
      <c r="G336" s="69">
        <v>676.00000000000011</v>
      </c>
      <c r="H336" s="69">
        <v>468.2000000000001</v>
      </c>
      <c r="I336" s="69">
        <v>488.40000000000003</v>
      </c>
      <c r="J336" s="69">
        <v>1189</v>
      </c>
      <c r="K336" s="69">
        <v>1727.1</v>
      </c>
      <c r="L336" s="69">
        <v>1013.4</v>
      </c>
      <c r="M336" s="69">
        <v>1849.7</v>
      </c>
      <c r="N336" s="69">
        <v>909.19999999999993</v>
      </c>
      <c r="O336" s="69">
        <v>1055.8000000000002</v>
      </c>
      <c r="P336" s="69">
        <v>511.90000000000003</v>
      </c>
      <c r="Q336" s="69">
        <v>584</v>
      </c>
      <c r="R336" s="69">
        <v>327.50000000000006</v>
      </c>
      <c r="S336" s="69">
        <v>839.3</v>
      </c>
      <c r="T336" s="69">
        <v>1057.1085127710901</v>
      </c>
      <c r="U336" s="69">
        <v>1017.82648563286</v>
      </c>
      <c r="V336" s="69">
        <v>978.64172476468002</v>
      </c>
      <c r="W336" s="69">
        <v>970.45919108212001</v>
      </c>
      <c r="X336" s="69">
        <v>960.08976667846002</v>
      </c>
      <c r="Y336" s="69">
        <v>952.14730638820993</v>
      </c>
      <c r="Z336" s="69">
        <v>956.14869004966999</v>
      </c>
    </row>
    <row r="337" spans="5:26">
      <c r="E337" s="135" t="s">
        <v>67</v>
      </c>
      <c r="F337" s="69">
        <v>12397.5</v>
      </c>
      <c r="G337" s="69">
        <v>4817.7</v>
      </c>
      <c r="H337" s="69">
        <v>12772.1</v>
      </c>
      <c r="I337" s="69">
        <v>11496.699999999999</v>
      </c>
      <c r="J337" s="69">
        <v>13017.599999999999</v>
      </c>
      <c r="K337" s="69">
        <v>15190.4</v>
      </c>
      <c r="L337" s="69">
        <v>15183.6</v>
      </c>
      <c r="M337" s="69">
        <v>15725.900000000001</v>
      </c>
      <c r="N337" s="69">
        <v>8637.8000000000011</v>
      </c>
      <c r="O337" s="69">
        <v>12019.300000000001</v>
      </c>
      <c r="P337" s="69">
        <v>14427.8</v>
      </c>
      <c r="Q337" s="69">
        <v>12768.4</v>
      </c>
      <c r="R337" s="69">
        <v>12792</v>
      </c>
      <c r="S337" s="69">
        <v>12818.800000000001</v>
      </c>
      <c r="T337" s="69">
        <v>10624.040069397601</v>
      </c>
      <c r="U337" s="69">
        <v>9226.2260459298814</v>
      </c>
      <c r="V337" s="69">
        <v>8332.9714142152498</v>
      </c>
      <c r="W337" s="69">
        <v>8508.6626552442704</v>
      </c>
      <c r="X337" s="69">
        <v>8682.7109237342611</v>
      </c>
      <c r="Y337" s="69">
        <v>8878.9486105969299</v>
      </c>
      <c r="Z337" s="69">
        <v>9181.1112615837592</v>
      </c>
    </row>
    <row r="338" spans="5:26">
      <c r="E338" s="135" t="s">
        <v>68</v>
      </c>
      <c r="F338" s="69">
        <v>11770.7</v>
      </c>
      <c r="G338" s="69">
        <v>12177.7</v>
      </c>
      <c r="H338" s="69">
        <v>12034.000000000002</v>
      </c>
      <c r="I338" s="69">
        <v>12949.400000000001</v>
      </c>
      <c r="J338" s="69">
        <v>14173.5</v>
      </c>
      <c r="K338" s="69">
        <v>13637.499999999996</v>
      </c>
      <c r="L338" s="69">
        <v>12886.3</v>
      </c>
      <c r="M338" s="69">
        <v>13413.800000000003</v>
      </c>
      <c r="N338" s="69">
        <v>12634.900000000001</v>
      </c>
      <c r="O338" s="69">
        <v>12226.899999999998</v>
      </c>
      <c r="P338" s="69">
        <v>10968</v>
      </c>
      <c r="Q338" s="69">
        <v>8642.8000000000011</v>
      </c>
      <c r="R338" s="69">
        <v>6373.3000000000011</v>
      </c>
      <c r="S338" s="69">
        <v>6145.0000000000009</v>
      </c>
      <c r="T338" s="69">
        <v>5698.6758680722796</v>
      </c>
      <c r="U338" s="69">
        <v>3726.8938849629003</v>
      </c>
      <c r="V338" s="69">
        <v>3647.6729704567306</v>
      </c>
      <c r="W338" s="69">
        <v>3605.4978026194804</v>
      </c>
      <c r="X338" s="69">
        <v>3561.4183885993898</v>
      </c>
      <c r="Y338" s="69">
        <v>3516.3187153654703</v>
      </c>
      <c r="Z338" s="69">
        <v>3505.2048606134008</v>
      </c>
    </row>
    <row r="339" spans="5:26">
      <c r="E339" s="135" t="s">
        <v>69</v>
      </c>
      <c r="F339" s="69">
        <v>69493.600000000006</v>
      </c>
      <c r="G339" s="69">
        <v>70784.400000000009</v>
      </c>
      <c r="H339" s="69">
        <v>74040.2</v>
      </c>
      <c r="I339" s="69">
        <v>85149</v>
      </c>
      <c r="J339" s="69">
        <v>83220.800000000003</v>
      </c>
      <c r="K339" s="69">
        <v>76894.799999999988</v>
      </c>
      <c r="L339" s="69">
        <v>63779.799999999996</v>
      </c>
      <c r="M339" s="69">
        <v>64716.999999999993</v>
      </c>
      <c r="N339" s="69">
        <v>71455.400000000009</v>
      </c>
      <c r="O339" s="69">
        <v>69240</v>
      </c>
      <c r="P339" s="69">
        <v>58166.399999999994</v>
      </c>
      <c r="Q339" s="69">
        <v>66461</v>
      </c>
      <c r="R339" s="69">
        <v>60796.900000000009</v>
      </c>
      <c r="S339" s="69">
        <v>66244.400000000009</v>
      </c>
      <c r="T339" s="69">
        <v>68985.213870843407</v>
      </c>
      <c r="U339" s="69">
        <v>60677.301499525041</v>
      </c>
      <c r="V339" s="69">
        <v>60890.811548950122</v>
      </c>
      <c r="W339" s="69">
        <v>62840.932791399697</v>
      </c>
      <c r="X339" s="69">
        <v>64044.461784322579</v>
      </c>
      <c r="Y339" s="69">
        <v>64385.869402332231</v>
      </c>
      <c r="Z339" s="69">
        <v>65325.681598091134</v>
      </c>
    </row>
    <row r="340" spans="5:26">
      <c r="E340" s="135" t="s">
        <v>70</v>
      </c>
      <c r="F340" s="69">
        <v>21054.9</v>
      </c>
      <c r="G340" s="69">
        <v>20770.100000000002</v>
      </c>
      <c r="H340" s="69">
        <v>23173.200000000001</v>
      </c>
      <c r="I340" s="69">
        <v>20887.3</v>
      </c>
      <c r="J340" s="69">
        <v>20241.7</v>
      </c>
      <c r="K340" s="69">
        <v>20242.5</v>
      </c>
      <c r="L340" s="69">
        <v>21345.300000000003</v>
      </c>
      <c r="M340" s="69">
        <v>21531.699999999997</v>
      </c>
      <c r="N340" s="69">
        <v>19288.5</v>
      </c>
      <c r="O340" s="69">
        <v>19236.800000000003</v>
      </c>
      <c r="P340" s="69">
        <v>16994.400000000001</v>
      </c>
      <c r="Q340" s="69">
        <v>17126.400000000001</v>
      </c>
      <c r="R340" s="69">
        <v>16529.499999999996</v>
      </c>
      <c r="S340" s="69">
        <v>16685.2</v>
      </c>
      <c r="T340" s="69">
        <v>16003.38888433735</v>
      </c>
      <c r="U340" s="69">
        <v>13853.962596100049</v>
      </c>
      <c r="V340" s="69">
        <v>13288.84336271237</v>
      </c>
      <c r="W340" s="69">
        <v>13145.60129104137</v>
      </c>
      <c r="X340" s="69">
        <v>13284.846987631661</v>
      </c>
      <c r="Y340" s="69">
        <v>13547.47560475675</v>
      </c>
      <c r="Z340" s="69">
        <v>14042.648948865699</v>
      </c>
    </row>
    <row r="341" spans="5:26">
      <c r="E341" s="135" t="s">
        <v>71</v>
      </c>
      <c r="F341" s="69">
        <v>10657.399999999998</v>
      </c>
      <c r="G341" s="69">
        <v>9347.6</v>
      </c>
      <c r="H341" s="69">
        <v>15663.3</v>
      </c>
      <c r="I341" s="69">
        <v>21047.599999999999</v>
      </c>
      <c r="J341" s="69">
        <v>27793.100000000002</v>
      </c>
      <c r="K341" s="69">
        <v>14642.1</v>
      </c>
      <c r="L341" s="69">
        <v>11449.8</v>
      </c>
      <c r="M341" s="69">
        <v>13185.4</v>
      </c>
      <c r="N341" s="69">
        <v>23718.5</v>
      </c>
      <c r="O341" s="69">
        <v>9868.9000000000015</v>
      </c>
      <c r="P341" s="69">
        <v>22573.7</v>
      </c>
      <c r="Q341" s="69">
        <v>31621.7</v>
      </c>
      <c r="R341" s="69">
        <v>4121.1000000000004</v>
      </c>
      <c r="S341" s="69">
        <v>15577.5</v>
      </c>
      <c r="T341" s="69">
        <v>22665.8</v>
      </c>
      <c r="U341" s="69">
        <v>24365.35559871306</v>
      </c>
      <c r="V341" s="69">
        <v>30965.972955308192</v>
      </c>
      <c r="W341" s="69">
        <v>29996.396534090978</v>
      </c>
      <c r="X341" s="69">
        <v>29043.254698815195</v>
      </c>
      <c r="Y341" s="69">
        <v>28088.712687017669</v>
      </c>
      <c r="Z341" s="69">
        <v>27373.44147364578</v>
      </c>
    </row>
    <row r="342" spans="5:26">
      <c r="E342" s="135" t="s">
        <v>72</v>
      </c>
      <c r="F342" s="69">
        <v>145851.70000000001</v>
      </c>
      <c r="G342" s="69">
        <v>148285.6</v>
      </c>
      <c r="H342" s="69">
        <v>138571.99999999997</v>
      </c>
      <c r="I342" s="69">
        <v>142547.6</v>
      </c>
      <c r="J342" s="69">
        <v>147232.09999999998</v>
      </c>
      <c r="K342" s="69">
        <v>141707.70000000001</v>
      </c>
      <c r="L342" s="69">
        <v>145032.20000000001</v>
      </c>
      <c r="M342" s="69">
        <v>145677.70000000001</v>
      </c>
      <c r="N342" s="69">
        <v>136673.49999999997</v>
      </c>
      <c r="O342" s="69">
        <v>127826.90000000002</v>
      </c>
      <c r="P342" s="69">
        <v>119438.90000000001</v>
      </c>
      <c r="Q342" s="69">
        <v>119002.3</v>
      </c>
      <c r="R342" s="69">
        <v>112383.7</v>
      </c>
      <c r="S342" s="69">
        <v>118961.4</v>
      </c>
      <c r="T342" s="69">
        <v>120025.64068674699</v>
      </c>
      <c r="U342" s="69">
        <v>117359.44297027698</v>
      </c>
      <c r="V342" s="69">
        <v>115848.83252210292</v>
      </c>
      <c r="W342" s="69">
        <v>118013.76033119229</v>
      </c>
      <c r="X342" s="69">
        <v>120848.10191082401</v>
      </c>
      <c r="Y342" s="69">
        <v>123990.5202171053</v>
      </c>
      <c r="Z342" s="69">
        <v>128071.16222783133</v>
      </c>
    </row>
    <row r="343" spans="5:26">
      <c r="E343" s="135" t="s">
        <v>73</v>
      </c>
      <c r="F343" s="69">
        <v>54639.5</v>
      </c>
      <c r="G343" s="69">
        <v>59628.5</v>
      </c>
      <c r="H343" s="69">
        <v>65777.8</v>
      </c>
      <c r="I343" s="69">
        <v>64476.2</v>
      </c>
      <c r="J343" s="69">
        <v>70718.399999999994</v>
      </c>
      <c r="K343" s="69">
        <v>68551.399999999994</v>
      </c>
      <c r="L343" s="69">
        <v>74630.100000000006</v>
      </c>
      <c r="M343" s="69">
        <v>90226.7</v>
      </c>
      <c r="N343" s="69">
        <v>86647.5</v>
      </c>
      <c r="O343" s="69">
        <v>79464</v>
      </c>
      <c r="P343" s="69">
        <v>69127.5</v>
      </c>
      <c r="Q343" s="69">
        <v>66355.199999999997</v>
      </c>
      <c r="R343" s="69">
        <v>66242</v>
      </c>
      <c r="S343" s="69">
        <v>70025.800000000017</v>
      </c>
      <c r="T343" s="69">
        <v>75895.630533012038</v>
      </c>
      <c r="U343" s="69">
        <v>73707.359331924701</v>
      </c>
      <c r="V343" s="69">
        <v>74704.973767884439</v>
      </c>
      <c r="W343" s="69">
        <v>73403.820609519971</v>
      </c>
      <c r="X343" s="69">
        <v>71973.836015774505</v>
      </c>
      <c r="Y343" s="69">
        <v>70471.630100810478</v>
      </c>
      <c r="Z343" s="69">
        <v>69504.537320922536</v>
      </c>
    </row>
    <row r="344" spans="5:26" ht="15.75">
      <c r="E344" s="359" t="s">
        <v>74</v>
      </c>
      <c r="F344" s="247">
        <v>1667630.1</v>
      </c>
      <c r="G344" s="247">
        <v>1829835.4</v>
      </c>
      <c r="H344" s="247">
        <v>1939739.9</v>
      </c>
      <c r="I344" s="247">
        <v>2022688.8</v>
      </c>
      <c r="J344" s="247">
        <v>1931466</v>
      </c>
      <c r="K344" s="247">
        <v>1864729.0999999999</v>
      </c>
      <c r="L344" s="247">
        <v>1669195.7000000002</v>
      </c>
      <c r="M344" s="247">
        <v>1847118.3999999997</v>
      </c>
      <c r="N344" s="247">
        <v>2077623.5999999999</v>
      </c>
      <c r="O344" s="247">
        <v>1953070.5</v>
      </c>
      <c r="P344" s="247">
        <v>1647934.3999999997</v>
      </c>
      <c r="Q344" s="247">
        <v>1411319.3999999997</v>
      </c>
      <c r="R344" s="247">
        <v>1307476.2</v>
      </c>
      <c r="S344" s="247">
        <v>1632730.7067308638</v>
      </c>
      <c r="T344" s="247">
        <v>1673480.5015372087</v>
      </c>
      <c r="U344" s="247">
        <v>1580175.5542257696</v>
      </c>
      <c r="V344" s="247">
        <v>1579332.48161085</v>
      </c>
      <c r="W344" s="247">
        <v>1559496.3421212607</v>
      </c>
      <c r="X344" s="247">
        <v>1548820.951630014</v>
      </c>
      <c r="Y344" s="247">
        <v>1512455.5179469704</v>
      </c>
      <c r="Z344" s="247">
        <v>1489837.6249797146</v>
      </c>
    </row>
    <row r="350" spans="5:26" ht="15.75">
      <c r="E350" s="54" t="s">
        <v>295</v>
      </c>
    </row>
    <row r="351" spans="5:26" ht="15.75">
      <c r="E351" s="358" t="s">
        <v>47</v>
      </c>
      <c r="F351" s="312">
        <v>2000</v>
      </c>
      <c r="G351" s="312">
        <v>2001</v>
      </c>
      <c r="H351" s="312">
        <v>2002</v>
      </c>
      <c r="I351" s="312">
        <v>2003</v>
      </c>
      <c r="J351" s="312">
        <v>2004</v>
      </c>
      <c r="K351" s="312">
        <v>2005</v>
      </c>
      <c r="L351" s="312">
        <v>2006</v>
      </c>
      <c r="M351" s="312">
        <v>2007</v>
      </c>
      <c r="N351" s="312">
        <v>2008</v>
      </c>
      <c r="O351" s="312">
        <v>2009</v>
      </c>
      <c r="P351" s="312">
        <v>2010</v>
      </c>
      <c r="Q351" s="312">
        <v>2011</v>
      </c>
      <c r="R351" s="312">
        <v>2012</v>
      </c>
      <c r="S351" s="312">
        <v>2013</v>
      </c>
      <c r="T351" s="312">
        <v>2014</v>
      </c>
      <c r="U351" s="312">
        <v>2015</v>
      </c>
      <c r="V351" s="312">
        <v>2016</v>
      </c>
      <c r="W351" s="312">
        <v>2017</v>
      </c>
      <c r="X351" s="312">
        <v>2018</v>
      </c>
      <c r="Y351" s="312">
        <v>2019</v>
      </c>
      <c r="Z351" s="312">
        <v>2020</v>
      </c>
    </row>
    <row r="352" spans="5:26">
      <c r="E352" s="135" t="s">
        <v>48</v>
      </c>
      <c r="F352" s="69">
        <v>26794.100000000002</v>
      </c>
      <c r="G352" s="69">
        <v>15710.099999999997</v>
      </c>
      <c r="H352" s="69">
        <v>16253.6</v>
      </c>
      <c r="I352" s="69">
        <v>23808.400000000001</v>
      </c>
      <c r="J352" s="69">
        <v>26144.6</v>
      </c>
      <c r="K352" s="69">
        <v>27945.599999999999</v>
      </c>
      <c r="L352" s="69">
        <v>31731.800000000003</v>
      </c>
      <c r="M352" s="69">
        <v>23990.200000000004</v>
      </c>
      <c r="N352" s="69">
        <v>15206.900000000001</v>
      </c>
      <c r="O352" s="69">
        <v>21295</v>
      </c>
      <c r="P352" s="69">
        <v>24323.5</v>
      </c>
      <c r="Q352" s="69">
        <v>22324.5</v>
      </c>
      <c r="R352" s="69">
        <v>29975.599999999999</v>
      </c>
      <c r="S352" s="69">
        <v>21315.799999999996</v>
      </c>
      <c r="T352" s="69">
        <v>18105.11158698794</v>
      </c>
      <c r="U352" s="69">
        <v>18608.814600943049</v>
      </c>
      <c r="V352" s="69">
        <v>17298.713115949849</v>
      </c>
      <c r="W352" s="69">
        <v>17463.000446057609</v>
      </c>
      <c r="X352" s="69">
        <v>17653.162716175269</v>
      </c>
      <c r="Y352" s="69">
        <v>17897.21220808581</v>
      </c>
      <c r="Z352" s="69">
        <v>18369.746574488207</v>
      </c>
    </row>
    <row r="353" spans="5:26">
      <c r="E353" s="135" t="s">
        <v>49</v>
      </c>
      <c r="F353" s="69">
        <v>13854.800000000001</v>
      </c>
      <c r="G353" s="69">
        <v>13724.5</v>
      </c>
      <c r="H353" s="69">
        <v>13535.599999999999</v>
      </c>
      <c r="I353" s="69">
        <v>13700.099999999999</v>
      </c>
      <c r="J353" s="69">
        <v>11830.7</v>
      </c>
      <c r="K353" s="69">
        <v>12062.400000000001</v>
      </c>
      <c r="L353" s="69">
        <v>12116.4</v>
      </c>
      <c r="M353" s="69">
        <v>12648.7</v>
      </c>
      <c r="N353" s="69">
        <v>12198.300000000001</v>
      </c>
      <c r="O353" s="69">
        <v>12130.500000000002</v>
      </c>
      <c r="P353" s="69">
        <v>10528.5</v>
      </c>
      <c r="Q353" s="69">
        <v>10257.799999999999</v>
      </c>
      <c r="R353" s="69">
        <v>10424.5</v>
      </c>
      <c r="S353" s="69">
        <v>10978.1</v>
      </c>
      <c r="T353" s="69">
        <v>11291.702445301211</v>
      </c>
      <c r="U353" s="69">
        <v>10393.55621644691</v>
      </c>
      <c r="V353" s="69">
        <v>9986.5325589931108</v>
      </c>
      <c r="W353" s="69">
        <v>9858.4247341759983</v>
      </c>
      <c r="X353" s="69">
        <v>9875.0792449894398</v>
      </c>
      <c r="Y353" s="69">
        <v>9911.45463974023</v>
      </c>
      <c r="Z353" s="69">
        <v>10055.347115975061</v>
      </c>
    </row>
    <row r="354" spans="5:26">
      <c r="E354" s="135" t="s">
        <v>50</v>
      </c>
      <c r="F354" s="69">
        <v>7494.9000000000005</v>
      </c>
      <c r="G354" s="69">
        <v>12611.6</v>
      </c>
      <c r="H354" s="69">
        <v>12497.6</v>
      </c>
      <c r="I354" s="69">
        <v>12314.9</v>
      </c>
      <c r="J354" s="69">
        <v>13751.1</v>
      </c>
      <c r="K354" s="69">
        <v>13771.499999999998</v>
      </c>
      <c r="L354" s="69">
        <v>13997.400000000001</v>
      </c>
      <c r="M354" s="69">
        <v>16983.699999999997</v>
      </c>
      <c r="N354" s="69">
        <v>13880.800000000001</v>
      </c>
      <c r="O354" s="69">
        <v>15361.5</v>
      </c>
      <c r="P354" s="69">
        <v>8829.2999999999993</v>
      </c>
      <c r="Q354" s="69">
        <v>9868.3000000000011</v>
      </c>
      <c r="R354" s="69">
        <v>18627.900000000001</v>
      </c>
      <c r="S354" s="69">
        <v>14246.9</v>
      </c>
      <c r="T354" s="69">
        <v>14184.354335542172</v>
      </c>
      <c r="U354" s="69">
        <v>10574.40726331336</v>
      </c>
      <c r="V354" s="69">
        <v>10333.558098431988</v>
      </c>
      <c r="W354" s="69">
        <v>10075.18645937104</v>
      </c>
      <c r="X354" s="69">
        <v>9801.7940781996494</v>
      </c>
      <c r="Y354" s="69">
        <v>9340.0480195987802</v>
      </c>
      <c r="Z354" s="69">
        <v>8600.7659311315419</v>
      </c>
    </row>
    <row r="355" spans="5:26">
      <c r="E355" s="135" t="s">
        <v>51</v>
      </c>
      <c r="F355" s="69">
        <v>114361.59999999999</v>
      </c>
      <c r="G355" s="69">
        <v>115099.6</v>
      </c>
      <c r="H355" s="69">
        <v>119298.90000000001</v>
      </c>
      <c r="I355" s="69">
        <v>121757.7</v>
      </c>
      <c r="J355" s="69">
        <v>115153.9</v>
      </c>
      <c r="K355" s="69">
        <v>111331.40000000001</v>
      </c>
      <c r="L355" s="69">
        <v>119221.19999999998</v>
      </c>
      <c r="M355" s="69">
        <v>126229.1</v>
      </c>
      <c r="N355" s="69">
        <v>131081.19999999998</v>
      </c>
      <c r="O355" s="69">
        <v>123324.60000000002</v>
      </c>
      <c r="P355" s="69">
        <v>103203.00000000001</v>
      </c>
      <c r="Q355" s="69">
        <v>96873.299999999988</v>
      </c>
      <c r="R355" s="69">
        <v>135326.39999999999</v>
      </c>
      <c r="S355" s="69">
        <v>109545.50000000001</v>
      </c>
      <c r="T355" s="69">
        <v>108214.18738313252</v>
      </c>
      <c r="U355" s="69">
        <v>106018.4891803481</v>
      </c>
      <c r="V355" s="69">
        <v>110531.71620855431</v>
      </c>
      <c r="W355" s="69">
        <v>106896.92685085477</v>
      </c>
      <c r="X355" s="69">
        <v>103093.74642586225</v>
      </c>
      <c r="Y355" s="69">
        <v>99150.058221741434</v>
      </c>
      <c r="Z355" s="69">
        <v>96475.907624831045</v>
      </c>
    </row>
    <row r="356" spans="5:26">
      <c r="E356" s="135" t="s">
        <v>52</v>
      </c>
      <c r="F356" s="69">
        <v>102055.1</v>
      </c>
      <c r="G356" s="69">
        <v>113067.6</v>
      </c>
      <c r="H356" s="69">
        <v>111100.8</v>
      </c>
      <c r="I356" s="69">
        <v>84388.4</v>
      </c>
      <c r="J356" s="69">
        <v>77051.3</v>
      </c>
      <c r="K356" s="69">
        <v>99153.5</v>
      </c>
      <c r="L356" s="69">
        <v>81980.399999999994</v>
      </c>
      <c r="M356" s="69">
        <v>122973.6</v>
      </c>
      <c r="N356" s="69">
        <v>61233.700000000004</v>
      </c>
      <c r="O356" s="69">
        <v>53472.80000000001</v>
      </c>
      <c r="P356" s="69">
        <v>65485.5</v>
      </c>
      <c r="Q356" s="69">
        <v>55855</v>
      </c>
      <c r="R356" s="69">
        <v>58281.600000000006</v>
      </c>
      <c r="S356" s="69">
        <v>37984.699999999997</v>
      </c>
      <c r="T356" s="69">
        <v>40110.853503614439</v>
      </c>
      <c r="U356" s="69">
        <v>61581.453496163173</v>
      </c>
      <c r="V356" s="69">
        <v>62026.694033086183</v>
      </c>
      <c r="W356" s="69">
        <v>64654.875481621435</v>
      </c>
      <c r="X356" s="69">
        <v>67388.653472045145</v>
      </c>
      <c r="Y356" s="69">
        <v>49652.577940439354</v>
      </c>
      <c r="Z356" s="69">
        <v>51177.03676779395</v>
      </c>
    </row>
    <row r="357" spans="5:26">
      <c r="E357" s="135" t="s">
        <v>53</v>
      </c>
      <c r="F357" s="69">
        <v>3382.2</v>
      </c>
      <c r="G357" s="69">
        <v>4073.3</v>
      </c>
      <c r="H357" s="69">
        <v>3404.4</v>
      </c>
      <c r="I357" s="69">
        <v>2780.1000000000004</v>
      </c>
      <c r="J357" s="69">
        <v>3272.5</v>
      </c>
      <c r="K357" s="69">
        <v>2994.2999999999997</v>
      </c>
      <c r="L357" s="69">
        <v>2892.8</v>
      </c>
      <c r="M357" s="69">
        <v>3648</v>
      </c>
      <c r="N357" s="69">
        <v>2535.1</v>
      </c>
      <c r="O357" s="69">
        <v>2545.6999999999998</v>
      </c>
      <c r="P357" s="69">
        <v>2759.7</v>
      </c>
      <c r="Q357" s="69">
        <v>1931.6999999999998</v>
      </c>
      <c r="R357" s="69">
        <v>1606.1</v>
      </c>
      <c r="S357" s="69">
        <v>1634.4</v>
      </c>
      <c r="T357" s="69">
        <v>1310.5738913253099</v>
      </c>
      <c r="U357" s="69">
        <v>2445.6971160976595</v>
      </c>
      <c r="V357" s="69">
        <v>2509.4209104049396</v>
      </c>
      <c r="W357" s="69">
        <v>2649.7588338300302</v>
      </c>
      <c r="X357" s="69">
        <v>2793.2439054259198</v>
      </c>
      <c r="Y357" s="69">
        <v>2946.6947876025802</v>
      </c>
      <c r="Z357" s="69">
        <v>3139.5521323721096</v>
      </c>
    </row>
    <row r="358" spans="5:26">
      <c r="E358" s="135" t="s">
        <v>54</v>
      </c>
      <c r="F358" s="69">
        <v>79383.5</v>
      </c>
      <c r="G358" s="69">
        <v>85717.4</v>
      </c>
      <c r="H358" s="69">
        <v>84165.7</v>
      </c>
      <c r="I358" s="69">
        <v>97475.400000000009</v>
      </c>
      <c r="J358" s="69">
        <v>101139.9</v>
      </c>
      <c r="K358" s="69">
        <v>107799.09999999999</v>
      </c>
      <c r="L358" s="69">
        <v>116902.69999999998</v>
      </c>
      <c r="M358" s="69">
        <v>133164.4</v>
      </c>
      <c r="N358" s="69">
        <v>118136.1</v>
      </c>
      <c r="O358" s="69">
        <v>109782.1</v>
      </c>
      <c r="P358" s="69">
        <v>93108.299999999988</v>
      </c>
      <c r="Q358" s="69">
        <v>89014.9</v>
      </c>
      <c r="R358" s="69">
        <v>91515.999999999971</v>
      </c>
      <c r="S358" s="69">
        <v>100074.5</v>
      </c>
      <c r="T358" s="69">
        <v>110987.92959590361</v>
      </c>
      <c r="U358" s="69">
        <v>132265.69527082026</v>
      </c>
      <c r="V358" s="69">
        <v>133427.41259269323</v>
      </c>
      <c r="W358" s="69">
        <v>138918.97900869366</v>
      </c>
      <c r="X358" s="69">
        <v>142907.6052116231</v>
      </c>
      <c r="Y358" s="69">
        <v>148954.88231934636</v>
      </c>
      <c r="Z358" s="69">
        <v>155943.99506799626</v>
      </c>
    </row>
    <row r="359" spans="5:26">
      <c r="E359" s="135" t="s">
        <v>55</v>
      </c>
      <c r="F359" s="69">
        <v>11302.4</v>
      </c>
      <c r="G359" s="69">
        <v>11773.6</v>
      </c>
      <c r="H359" s="69">
        <v>12520.4</v>
      </c>
      <c r="I359" s="69">
        <v>13104.300000000001</v>
      </c>
      <c r="J359" s="69">
        <v>13603.5</v>
      </c>
      <c r="K359" s="69">
        <v>12405.5</v>
      </c>
      <c r="L359" s="69">
        <v>11123.2</v>
      </c>
      <c r="M359" s="69">
        <v>11929</v>
      </c>
      <c r="N359" s="69">
        <v>12460.1</v>
      </c>
      <c r="O359" s="69">
        <v>10941.8</v>
      </c>
      <c r="P359" s="69">
        <v>10250.499999999998</v>
      </c>
      <c r="Q359" s="69">
        <v>8918.5</v>
      </c>
      <c r="R359" s="69">
        <v>8074.8</v>
      </c>
      <c r="S359" s="69">
        <v>7907.8000000000011</v>
      </c>
      <c r="T359" s="69">
        <v>8329.0775126506014</v>
      </c>
      <c r="U359" s="69">
        <v>7386.0379452666202</v>
      </c>
      <c r="V359" s="69">
        <v>7517.4174546451795</v>
      </c>
      <c r="W359" s="69">
        <v>7730.4195306122692</v>
      </c>
      <c r="X359" s="69">
        <v>7718.4845640460408</v>
      </c>
      <c r="Y359" s="69">
        <v>7719.3877063338305</v>
      </c>
      <c r="Z359" s="69">
        <v>7802.6165810434595</v>
      </c>
    </row>
    <row r="360" spans="5:26">
      <c r="E360" s="135" t="s">
        <v>56</v>
      </c>
      <c r="F360" s="69">
        <v>6985.4</v>
      </c>
      <c r="G360" s="69">
        <v>7302.5999999999995</v>
      </c>
      <c r="H360" s="69">
        <v>8865.8000000000011</v>
      </c>
      <c r="I360" s="69">
        <v>13261.1</v>
      </c>
      <c r="J360" s="69">
        <v>11808.499999999998</v>
      </c>
      <c r="K360" s="69">
        <v>17674.5</v>
      </c>
      <c r="L360" s="69">
        <v>17316.5</v>
      </c>
      <c r="M360" s="69">
        <v>19352.599999999999</v>
      </c>
      <c r="N360" s="69">
        <v>8919.2999999999993</v>
      </c>
      <c r="O360" s="69">
        <v>9407</v>
      </c>
      <c r="P360" s="69">
        <v>9896.2000000000007</v>
      </c>
      <c r="Q360" s="69">
        <v>10061.600000000002</v>
      </c>
      <c r="R360" s="69">
        <v>10749.1</v>
      </c>
      <c r="S360" s="69">
        <v>10007</v>
      </c>
      <c r="T360" s="69">
        <v>6973.1973855421693</v>
      </c>
      <c r="U360" s="69">
        <v>7036.9043210028394</v>
      </c>
      <c r="V360" s="69">
        <v>6367.154904039141</v>
      </c>
      <c r="W360" s="69">
        <v>6496.7376280039198</v>
      </c>
      <c r="X360" s="69">
        <v>6639.8598655556598</v>
      </c>
      <c r="Y360" s="69">
        <v>6795.56584384912</v>
      </c>
      <c r="Z360" s="69">
        <v>7027.5894349557993</v>
      </c>
    </row>
    <row r="361" spans="5:26">
      <c r="E361" s="135" t="s">
        <v>57</v>
      </c>
      <c r="F361" s="69">
        <v>27978.400000000001</v>
      </c>
      <c r="G361" s="69">
        <v>29054.699999999997</v>
      </c>
      <c r="H361" s="69">
        <v>27308.500000000004</v>
      </c>
      <c r="I361" s="69">
        <v>22245.5</v>
      </c>
      <c r="J361" s="69">
        <v>23326.000000000004</v>
      </c>
      <c r="K361" s="69">
        <v>23261.100000000002</v>
      </c>
      <c r="L361" s="69">
        <v>22218.199999999997</v>
      </c>
      <c r="M361" s="69">
        <v>23365.999999999996</v>
      </c>
      <c r="N361" s="69">
        <v>22218.300000000003</v>
      </c>
      <c r="O361" s="69">
        <v>20754.000000000004</v>
      </c>
      <c r="P361" s="69">
        <v>17659.400000000001</v>
      </c>
      <c r="Q361" s="69">
        <v>16194.199999999999</v>
      </c>
      <c r="R361" s="69">
        <v>17981.400000000005</v>
      </c>
      <c r="S361" s="69">
        <v>18205.099999999999</v>
      </c>
      <c r="T361" s="69">
        <v>17904.263680000004</v>
      </c>
      <c r="U361" s="69">
        <v>15157.313386494481</v>
      </c>
      <c r="V361" s="69">
        <v>14846.974007919211</v>
      </c>
      <c r="W361" s="69">
        <v>14655.949368376891</v>
      </c>
      <c r="X361" s="69">
        <v>13987.6786295453</v>
      </c>
      <c r="Y361" s="69">
        <v>13346.252433030062</v>
      </c>
      <c r="Z361" s="69">
        <v>12972.224242784672</v>
      </c>
    </row>
    <row r="362" spans="5:26">
      <c r="E362" s="135" t="s">
        <v>58</v>
      </c>
      <c r="F362" s="69">
        <v>56713.2</v>
      </c>
      <c r="G362" s="69">
        <v>71925.8</v>
      </c>
      <c r="H362" s="69">
        <v>72228.200000000012</v>
      </c>
      <c r="I362" s="69">
        <v>71242.400000000009</v>
      </c>
      <c r="J362" s="69">
        <v>74834.3</v>
      </c>
      <c r="K362" s="69">
        <v>95187.1</v>
      </c>
      <c r="L362" s="69">
        <v>83199.3</v>
      </c>
      <c r="M362" s="69">
        <v>82270.099999999991</v>
      </c>
      <c r="N362" s="69">
        <v>73819.599999999991</v>
      </c>
      <c r="O362" s="69">
        <v>69192.799999999988</v>
      </c>
      <c r="P362" s="69">
        <v>70932.100000000006</v>
      </c>
      <c r="Q362" s="69">
        <v>60949.1</v>
      </c>
      <c r="R362" s="69">
        <v>82197.200000000012</v>
      </c>
      <c r="S362" s="69">
        <v>56383.7</v>
      </c>
      <c r="T362" s="69">
        <v>69277.212196024106</v>
      </c>
      <c r="U362" s="69">
        <v>78882.722525162433</v>
      </c>
      <c r="V362" s="69">
        <v>92019.525994195486</v>
      </c>
      <c r="W362" s="69">
        <v>96170.186971365765</v>
      </c>
      <c r="X362" s="69">
        <v>100459.13903148938</v>
      </c>
      <c r="Y362" s="69">
        <v>103901.85303946846</v>
      </c>
      <c r="Z362" s="69">
        <v>103823.87043164778</v>
      </c>
    </row>
    <row r="363" spans="5:26">
      <c r="E363" s="135" t="s">
        <v>59</v>
      </c>
      <c r="F363" s="69">
        <v>21123.8</v>
      </c>
      <c r="G363" s="69">
        <v>22108.200000000008</v>
      </c>
      <c r="H363" s="69">
        <v>22484.7</v>
      </c>
      <c r="I363" s="69">
        <v>22710.2</v>
      </c>
      <c r="J363" s="69">
        <v>22829.999999999996</v>
      </c>
      <c r="K363" s="69">
        <v>22157.599999999995</v>
      </c>
      <c r="L363" s="69">
        <v>22735.200000000004</v>
      </c>
      <c r="M363" s="69">
        <v>24660.000000000004</v>
      </c>
      <c r="N363" s="69">
        <v>27225.600000000002</v>
      </c>
      <c r="O363" s="69">
        <v>24581.9</v>
      </c>
      <c r="P363" s="69">
        <v>20011.599999999999</v>
      </c>
      <c r="Q363" s="69">
        <v>18735.100000000002</v>
      </c>
      <c r="R363" s="69">
        <v>21661.600000000002</v>
      </c>
      <c r="S363" s="69">
        <v>22530.799999999999</v>
      </c>
      <c r="T363" s="69">
        <v>22537.842859759039</v>
      </c>
      <c r="U363" s="69">
        <v>21285.963487297391</v>
      </c>
      <c r="V363" s="69">
        <v>21270.683700401012</v>
      </c>
      <c r="W363" s="69">
        <v>21505.788568105312</v>
      </c>
      <c r="X363" s="69">
        <v>20451.64942653025</v>
      </c>
      <c r="Y363" s="69">
        <v>19022.858632041152</v>
      </c>
      <c r="Z363" s="69">
        <v>17716.650096639751</v>
      </c>
    </row>
    <row r="364" spans="5:26">
      <c r="E364" s="135" t="s">
        <v>60</v>
      </c>
      <c r="F364" s="69">
        <v>45410.2</v>
      </c>
      <c r="G364" s="69">
        <v>43703.499999999993</v>
      </c>
      <c r="H364" s="69">
        <v>45281.1</v>
      </c>
      <c r="I364" s="69">
        <v>40624.200000000004</v>
      </c>
      <c r="J364" s="69">
        <v>42050</v>
      </c>
      <c r="K364" s="69">
        <v>44417.2</v>
      </c>
      <c r="L364" s="69">
        <v>48923.4</v>
      </c>
      <c r="M364" s="69">
        <v>42706</v>
      </c>
      <c r="N364" s="69">
        <v>32977.5</v>
      </c>
      <c r="O364" s="69">
        <v>34998.6</v>
      </c>
      <c r="P364" s="69">
        <v>33408.9</v>
      </c>
      <c r="Q364" s="69">
        <v>28108.700000000004</v>
      </c>
      <c r="R364" s="69">
        <v>40159.599999999999</v>
      </c>
      <c r="S364" s="69">
        <v>30867.399999999998</v>
      </c>
      <c r="T364" s="69">
        <v>38855.06463759036</v>
      </c>
      <c r="U364" s="69">
        <v>28825.132893480728</v>
      </c>
      <c r="V364" s="69">
        <v>28061.729100464912</v>
      </c>
      <c r="W364" s="69">
        <v>28700.831472667989</v>
      </c>
      <c r="X364" s="69">
        <v>29653.25290287688</v>
      </c>
      <c r="Y364" s="69">
        <v>30706.286388846846</v>
      </c>
      <c r="Z364" s="69">
        <v>32148.834305441502</v>
      </c>
    </row>
    <row r="365" spans="5:26">
      <c r="E365" s="135" t="s">
        <v>61</v>
      </c>
      <c r="F365" s="69">
        <v>213895.1</v>
      </c>
      <c r="G365" s="69">
        <v>354314</v>
      </c>
      <c r="H365" s="69">
        <v>355876.89999999997</v>
      </c>
      <c r="I365" s="69">
        <v>373888.70000000007</v>
      </c>
      <c r="J365" s="69">
        <v>321725.3</v>
      </c>
      <c r="K365" s="69">
        <v>327177.09999999998</v>
      </c>
      <c r="L365" s="69">
        <v>203943.8</v>
      </c>
      <c r="M365" s="69">
        <v>224301.50000000003</v>
      </c>
      <c r="N365" s="69">
        <v>443092.20000000007</v>
      </c>
      <c r="O365" s="69">
        <v>425744.7</v>
      </c>
      <c r="P365" s="69">
        <v>305734.89999999997</v>
      </c>
      <c r="Q365" s="69">
        <v>187009.5</v>
      </c>
      <c r="R365" s="69">
        <v>160224.79999999999</v>
      </c>
      <c r="S365" s="69">
        <v>366030.5</v>
      </c>
      <c r="T365" s="69">
        <v>356654.33312819281</v>
      </c>
      <c r="U365" s="69">
        <v>253937.50247094111</v>
      </c>
      <c r="V365" s="69">
        <v>260346.92093377767</v>
      </c>
      <c r="W365" s="69">
        <v>263790.24842346105</v>
      </c>
      <c r="X365" s="69">
        <v>264587.37109283987</v>
      </c>
      <c r="Y365" s="69">
        <v>265530.65384440578</v>
      </c>
      <c r="Z365" s="69">
        <v>256377.6385360132</v>
      </c>
    </row>
    <row r="366" spans="5:26">
      <c r="E366" s="135" t="s">
        <v>62</v>
      </c>
      <c r="F366" s="69">
        <v>269771.5</v>
      </c>
      <c r="G366" s="69">
        <v>306657</v>
      </c>
      <c r="H366" s="69">
        <v>283473.7</v>
      </c>
      <c r="I366" s="69">
        <v>324598.59999999998</v>
      </c>
      <c r="J366" s="69">
        <v>342580.89999999997</v>
      </c>
      <c r="K366" s="69">
        <v>264854.09999999998</v>
      </c>
      <c r="L366" s="69">
        <v>287007.90000000002</v>
      </c>
      <c r="M366" s="69">
        <v>326027.10000000003</v>
      </c>
      <c r="N366" s="69">
        <v>233678</v>
      </c>
      <c r="O366" s="69">
        <v>238585</v>
      </c>
      <c r="P366" s="69">
        <v>226610.59999999998</v>
      </c>
      <c r="Q366" s="69">
        <v>196754.8</v>
      </c>
      <c r="R366" s="69">
        <v>266153.90000000002</v>
      </c>
      <c r="S366" s="69">
        <v>219077.2</v>
      </c>
      <c r="T366" s="69">
        <v>189791.89646506018</v>
      </c>
      <c r="U366" s="69">
        <v>196581.74877377762</v>
      </c>
      <c r="V366" s="69">
        <v>177956.72971325213</v>
      </c>
      <c r="W366" s="69">
        <v>175774.57641060671</v>
      </c>
      <c r="X366" s="69">
        <v>170511.5177623959</v>
      </c>
      <c r="Y366" s="69">
        <v>173461.42964745371</v>
      </c>
      <c r="Z366" s="69">
        <v>178384.93114762058</v>
      </c>
    </row>
    <row r="367" spans="5:26">
      <c r="E367" s="135" t="s">
        <v>63</v>
      </c>
      <c r="F367" s="69">
        <v>19931.5</v>
      </c>
      <c r="G367" s="69">
        <v>25026.1</v>
      </c>
      <c r="H367" s="69">
        <v>19390.600000000002</v>
      </c>
      <c r="I367" s="69">
        <v>26413</v>
      </c>
      <c r="J367" s="69">
        <v>23597.599999999995</v>
      </c>
      <c r="K367" s="69">
        <v>22782.1</v>
      </c>
      <c r="L367" s="69">
        <v>21159.100000000002</v>
      </c>
      <c r="M367" s="69">
        <v>24913.500000000004</v>
      </c>
      <c r="N367" s="69">
        <v>25723.3</v>
      </c>
      <c r="O367" s="69">
        <v>23728.600000000002</v>
      </c>
      <c r="P367" s="69">
        <v>19491.100000000002</v>
      </c>
      <c r="Q367" s="69">
        <v>19225.900000000001</v>
      </c>
      <c r="R367" s="69">
        <v>17806.499999999996</v>
      </c>
      <c r="S367" s="69">
        <v>18178.400000000001</v>
      </c>
      <c r="T367" s="69">
        <v>20525.755442409638</v>
      </c>
      <c r="U367" s="69">
        <v>21041.51347793738</v>
      </c>
      <c r="V367" s="69">
        <v>20875.761467650867</v>
      </c>
      <c r="W367" s="69">
        <v>21357.480358079851</v>
      </c>
      <c r="X367" s="69">
        <v>21852.29284478286</v>
      </c>
      <c r="Y367" s="69">
        <v>22395.040257019973</v>
      </c>
      <c r="Z367" s="69">
        <v>23197.26666656047</v>
      </c>
    </row>
    <row r="368" spans="5:26">
      <c r="E368" s="135" t="s">
        <v>64</v>
      </c>
      <c r="F368" s="69">
        <v>563624.69999999995</v>
      </c>
      <c r="G368" s="69">
        <v>571975.80000000005</v>
      </c>
      <c r="H368" s="69">
        <v>652076.80000000005</v>
      </c>
      <c r="I368" s="69">
        <v>649262.6</v>
      </c>
      <c r="J368" s="69">
        <v>613580</v>
      </c>
      <c r="K368" s="69">
        <v>587834.19999999995</v>
      </c>
      <c r="L368" s="69">
        <v>572534.60000000009</v>
      </c>
      <c r="M368" s="69">
        <v>644700.5</v>
      </c>
      <c r="N368" s="69">
        <v>657189.20000000007</v>
      </c>
      <c r="O368" s="69">
        <v>591834.69999999995</v>
      </c>
      <c r="P368" s="69">
        <v>480954.89999999997</v>
      </c>
      <c r="Q368" s="69">
        <v>429368.00000000006</v>
      </c>
      <c r="R368" s="69">
        <v>419168.9</v>
      </c>
      <c r="S368" s="69">
        <v>468521.60000000009</v>
      </c>
      <c r="T368" s="69">
        <v>499741.4947938557</v>
      </c>
      <c r="U368" s="69">
        <v>485139.56464572484</v>
      </c>
      <c r="V368" s="69">
        <v>475345.24810525466</v>
      </c>
      <c r="W368" s="69">
        <v>450761.37332244508</v>
      </c>
      <c r="X368" s="69">
        <v>452746.47998610011</v>
      </c>
      <c r="Y368" s="69">
        <v>453593.99781072716</v>
      </c>
      <c r="Z368" s="69">
        <v>455035.93858457269</v>
      </c>
    </row>
    <row r="369" spans="2:26">
      <c r="E369" s="135" t="s">
        <v>65</v>
      </c>
      <c r="F369" s="69">
        <v>0.3</v>
      </c>
      <c r="G369" s="69">
        <v>0</v>
      </c>
      <c r="H369" s="69">
        <v>0.4</v>
      </c>
      <c r="I369" s="69">
        <v>382.59999999999997</v>
      </c>
      <c r="J369" s="69">
        <v>508.4</v>
      </c>
      <c r="K369" s="69">
        <v>500</v>
      </c>
      <c r="L369" s="69">
        <v>801.90000000000009</v>
      </c>
      <c r="M369" s="69">
        <v>763.3</v>
      </c>
      <c r="N369" s="69">
        <v>138.69999999999999</v>
      </c>
      <c r="O369" s="69">
        <v>0.30000000000000004</v>
      </c>
      <c r="P369" s="69">
        <v>0.2</v>
      </c>
      <c r="Q369" s="69">
        <v>50.899999999999991</v>
      </c>
      <c r="R369" s="69">
        <v>17.700000000000003</v>
      </c>
      <c r="S369" s="69">
        <v>105.30000000000001</v>
      </c>
      <c r="T369" s="69">
        <v>74</v>
      </c>
      <c r="U369" s="69">
        <v>40.29874148599</v>
      </c>
      <c r="V369" s="69">
        <v>15.481502292809999</v>
      </c>
      <c r="W369" s="69">
        <v>3.8094430124400005</v>
      </c>
      <c r="X369" s="69">
        <v>0.36241064989999994</v>
      </c>
      <c r="Y369" s="69">
        <v>0</v>
      </c>
      <c r="Z369" s="69">
        <v>0</v>
      </c>
    </row>
    <row r="370" spans="2:26">
      <c r="E370" s="135" t="s">
        <v>66</v>
      </c>
      <c r="F370" s="69">
        <v>663.3</v>
      </c>
      <c r="G370" s="69">
        <v>676.00000000000011</v>
      </c>
      <c r="H370" s="69">
        <v>468.2000000000001</v>
      </c>
      <c r="I370" s="69">
        <v>488.40000000000003</v>
      </c>
      <c r="J370" s="69">
        <v>1189</v>
      </c>
      <c r="K370" s="69">
        <v>1727.1</v>
      </c>
      <c r="L370" s="69">
        <v>1013.4</v>
      </c>
      <c r="M370" s="69">
        <v>1849.7</v>
      </c>
      <c r="N370" s="69">
        <v>909.19999999999993</v>
      </c>
      <c r="O370" s="69">
        <v>1055.8000000000002</v>
      </c>
      <c r="P370" s="69">
        <v>511.90000000000003</v>
      </c>
      <c r="Q370" s="69">
        <v>584</v>
      </c>
      <c r="R370" s="69">
        <v>327.50000000000006</v>
      </c>
      <c r="S370" s="69">
        <v>839.3</v>
      </c>
      <c r="T370" s="69">
        <v>1057.1085127710901</v>
      </c>
      <c r="U370" s="69">
        <v>1017.82648563286</v>
      </c>
      <c r="V370" s="69">
        <v>978.64172476468002</v>
      </c>
      <c r="W370" s="69">
        <v>970.45919108212001</v>
      </c>
      <c r="X370" s="69">
        <v>960.08976667846002</v>
      </c>
      <c r="Y370" s="69">
        <v>952.14730638820993</v>
      </c>
      <c r="Z370" s="69">
        <v>956.14869004966999</v>
      </c>
    </row>
    <row r="371" spans="2:26">
      <c r="E371" s="135" t="s">
        <v>67</v>
      </c>
      <c r="F371" s="69">
        <v>12397.5</v>
      </c>
      <c r="G371" s="69">
        <v>4817.7</v>
      </c>
      <c r="H371" s="69">
        <v>22035.5</v>
      </c>
      <c r="I371" s="69">
        <v>11496.699999999999</v>
      </c>
      <c r="J371" s="69">
        <v>18612.899999999998</v>
      </c>
      <c r="K371" s="69">
        <v>19289.099999999999</v>
      </c>
      <c r="L371" s="69">
        <v>22667.5</v>
      </c>
      <c r="M371" s="69">
        <v>20455.300000000003</v>
      </c>
      <c r="N371" s="69">
        <v>8637.8000000000011</v>
      </c>
      <c r="O371" s="69">
        <v>12019.300000000001</v>
      </c>
      <c r="P371" s="69">
        <v>14427.8</v>
      </c>
      <c r="Q371" s="69">
        <v>12768.4</v>
      </c>
      <c r="R371" s="69">
        <v>16472.7</v>
      </c>
      <c r="S371" s="69">
        <v>12818.800000000001</v>
      </c>
      <c r="T371" s="69">
        <v>10624.040069397601</v>
      </c>
      <c r="U371" s="69">
        <v>9226.2260459298814</v>
      </c>
      <c r="V371" s="69">
        <v>8332.9714142152498</v>
      </c>
      <c r="W371" s="69">
        <v>8508.6626552442704</v>
      </c>
      <c r="X371" s="69">
        <v>8682.7109237342611</v>
      </c>
      <c r="Y371" s="69">
        <v>8878.9486105969299</v>
      </c>
      <c r="Z371" s="69">
        <v>9181.1112615837592</v>
      </c>
    </row>
    <row r="372" spans="2:26">
      <c r="E372" s="135" t="s">
        <v>68</v>
      </c>
      <c r="F372" s="69">
        <v>11770.7</v>
      </c>
      <c r="G372" s="69">
        <v>12177.7</v>
      </c>
      <c r="H372" s="69">
        <v>12034.000000000002</v>
      </c>
      <c r="I372" s="69">
        <v>12949.400000000001</v>
      </c>
      <c r="J372" s="69">
        <v>14173.5</v>
      </c>
      <c r="K372" s="69">
        <v>13637.499999999996</v>
      </c>
      <c r="L372" s="69">
        <v>12886.3</v>
      </c>
      <c r="M372" s="69">
        <v>13413.800000000003</v>
      </c>
      <c r="N372" s="69">
        <v>12634.900000000001</v>
      </c>
      <c r="O372" s="69">
        <v>12226.899999999998</v>
      </c>
      <c r="P372" s="69">
        <v>10968</v>
      </c>
      <c r="Q372" s="69">
        <v>8642.8000000000011</v>
      </c>
      <c r="R372" s="69">
        <v>6373.3000000000011</v>
      </c>
      <c r="S372" s="69">
        <v>6145.0000000000009</v>
      </c>
      <c r="T372" s="69">
        <v>5698.6758680722796</v>
      </c>
      <c r="U372" s="69">
        <v>3726.8938849629003</v>
      </c>
      <c r="V372" s="69">
        <v>3647.6729704567306</v>
      </c>
      <c r="W372" s="69">
        <v>3605.4978026194804</v>
      </c>
      <c r="X372" s="69">
        <v>3561.4183885993898</v>
      </c>
      <c r="Y372" s="69">
        <v>3516.3187153654703</v>
      </c>
      <c r="Z372" s="69">
        <v>3505.2048606134008</v>
      </c>
    </row>
    <row r="373" spans="2:26">
      <c r="E373" s="135" t="s">
        <v>69</v>
      </c>
      <c r="F373" s="69">
        <v>75051.3</v>
      </c>
      <c r="G373" s="69">
        <v>76452.3</v>
      </c>
      <c r="H373" s="69">
        <v>77061.799999999988</v>
      </c>
      <c r="I373" s="69">
        <v>90028</v>
      </c>
      <c r="J373" s="69">
        <v>85218.200000000012</v>
      </c>
      <c r="K373" s="69">
        <v>81782.2</v>
      </c>
      <c r="L373" s="69">
        <v>64603.5</v>
      </c>
      <c r="M373" s="69">
        <v>64950.799999999988</v>
      </c>
      <c r="N373" s="69">
        <v>73405.3</v>
      </c>
      <c r="O373" s="69">
        <v>69287.099999999991</v>
      </c>
      <c r="P373" s="69">
        <v>71554.5</v>
      </c>
      <c r="Q373" s="69">
        <v>66461</v>
      </c>
      <c r="R373" s="69">
        <v>61389.700000000004</v>
      </c>
      <c r="S373" s="69">
        <v>66244.400000000009</v>
      </c>
      <c r="T373" s="69">
        <v>68985.213870843407</v>
      </c>
      <c r="U373" s="69">
        <v>60677.301499525041</v>
      </c>
      <c r="V373" s="69">
        <v>60890.811548950122</v>
      </c>
      <c r="W373" s="69">
        <v>62840.932791399697</v>
      </c>
      <c r="X373" s="69">
        <v>64044.461784322579</v>
      </c>
      <c r="Y373" s="69">
        <v>64385.869402332231</v>
      </c>
      <c r="Z373" s="69">
        <v>65325.681598091134</v>
      </c>
    </row>
    <row r="374" spans="2:26">
      <c r="E374" s="135" t="s">
        <v>70</v>
      </c>
      <c r="F374" s="69">
        <v>21054.9</v>
      </c>
      <c r="G374" s="69">
        <v>20770.100000000002</v>
      </c>
      <c r="H374" s="69">
        <v>23173.200000000001</v>
      </c>
      <c r="I374" s="69">
        <v>20887.3</v>
      </c>
      <c r="J374" s="69">
        <v>20241.7</v>
      </c>
      <c r="K374" s="69">
        <v>20242.5</v>
      </c>
      <c r="L374" s="69">
        <v>21345.300000000003</v>
      </c>
      <c r="M374" s="69">
        <v>21531.699999999997</v>
      </c>
      <c r="N374" s="69">
        <v>19288.5</v>
      </c>
      <c r="O374" s="69">
        <v>19236.800000000003</v>
      </c>
      <c r="P374" s="69">
        <v>16994.400000000001</v>
      </c>
      <c r="Q374" s="69">
        <v>17126.400000000001</v>
      </c>
      <c r="R374" s="69">
        <v>16529.499999999996</v>
      </c>
      <c r="S374" s="69">
        <v>16685.2</v>
      </c>
      <c r="T374" s="69">
        <v>16003.38888433735</v>
      </c>
      <c r="U374" s="69">
        <v>13853.962596100049</v>
      </c>
      <c r="V374" s="69">
        <v>13288.84336271237</v>
      </c>
      <c r="W374" s="69">
        <v>13145.60129104137</v>
      </c>
      <c r="X374" s="69">
        <v>13284.846987631661</v>
      </c>
      <c r="Y374" s="69">
        <v>13547.47560475675</v>
      </c>
      <c r="Z374" s="69">
        <v>14042.648948865699</v>
      </c>
    </row>
    <row r="375" spans="2:26">
      <c r="E375" s="135" t="s">
        <v>71</v>
      </c>
      <c r="F375" s="69">
        <v>38097.1</v>
      </c>
      <c r="G375" s="69">
        <v>26360.600000000002</v>
      </c>
      <c r="H375" s="69">
        <v>34833.100000000006</v>
      </c>
      <c r="I375" s="69">
        <v>58227.8</v>
      </c>
      <c r="J375" s="69">
        <v>73408.7</v>
      </c>
      <c r="K375" s="69">
        <v>53698.600000000006</v>
      </c>
      <c r="L375" s="69">
        <v>74129.599999999991</v>
      </c>
      <c r="M375" s="69">
        <v>16071.4</v>
      </c>
      <c r="N375" s="69">
        <v>47718.5</v>
      </c>
      <c r="O375" s="69">
        <v>34185</v>
      </c>
      <c r="P375" s="69">
        <v>22573.7</v>
      </c>
      <c r="Q375" s="69">
        <v>31621.7</v>
      </c>
      <c r="R375" s="69">
        <v>32776.9</v>
      </c>
      <c r="S375" s="69">
        <v>15577.5</v>
      </c>
      <c r="T375" s="69">
        <v>22665.8</v>
      </c>
      <c r="U375" s="69">
        <v>24365.35559871306</v>
      </c>
      <c r="V375" s="69">
        <v>30965.972955308192</v>
      </c>
      <c r="W375" s="69">
        <v>29996.396534090978</v>
      </c>
      <c r="X375" s="69">
        <v>29043.254698815195</v>
      </c>
      <c r="Y375" s="69">
        <v>28088.712687017669</v>
      </c>
      <c r="Z375" s="69">
        <v>27373.44147364578</v>
      </c>
    </row>
    <row r="376" spans="2:26">
      <c r="E376" s="135" t="s">
        <v>72</v>
      </c>
      <c r="F376" s="69">
        <v>147896.20000000001</v>
      </c>
      <c r="G376" s="69">
        <v>149740.5</v>
      </c>
      <c r="H376" s="69">
        <v>144297.59999999998</v>
      </c>
      <c r="I376" s="69">
        <v>144411.80000000002</v>
      </c>
      <c r="J376" s="69">
        <v>147232.09999999998</v>
      </c>
      <c r="K376" s="69">
        <v>141707.70000000001</v>
      </c>
      <c r="L376" s="69">
        <v>145594.90000000002</v>
      </c>
      <c r="M376" s="69">
        <v>148007</v>
      </c>
      <c r="N376" s="69">
        <v>136673.49999999997</v>
      </c>
      <c r="O376" s="69">
        <v>127826.90000000002</v>
      </c>
      <c r="P376" s="69">
        <v>119438.90000000001</v>
      </c>
      <c r="Q376" s="69">
        <v>119002.3</v>
      </c>
      <c r="R376" s="69">
        <v>112383.7</v>
      </c>
      <c r="S376" s="69">
        <v>118961.4</v>
      </c>
      <c r="T376" s="69">
        <v>120025.64068674699</v>
      </c>
      <c r="U376" s="69">
        <v>117359.44297027698</v>
      </c>
      <c r="V376" s="69">
        <v>115848.83252210292</v>
      </c>
      <c r="W376" s="69">
        <v>118013.76033119229</v>
      </c>
      <c r="X376" s="69">
        <v>120848.10191082401</v>
      </c>
      <c r="Y376" s="69">
        <v>123990.5202171053</v>
      </c>
      <c r="Z376" s="69">
        <v>128071.16222783133</v>
      </c>
    </row>
    <row r="377" spans="2:26">
      <c r="E377" s="135" t="s">
        <v>73</v>
      </c>
      <c r="F377" s="69">
        <v>83445.200000000012</v>
      </c>
      <c r="G377" s="69">
        <v>81840.299999999988</v>
      </c>
      <c r="H377" s="69">
        <v>93671.5</v>
      </c>
      <c r="I377" s="69">
        <v>94454.9</v>
      </c>
      <c r="J377" s="69">
        <v>101687.5</v>
      </c>
      <c r="K377" s="69">
        <v>93416.700000000012</v>
      </c>
      <c r="L377" s="69">
        <v>97373.3</v>
      </c>
      <c r="M377" s="69">
        <v>115457.4</v>
      </c>
      <c r="N377" s="69">
        <v>110042.7</v>
      </c>
      <c r="O377" s="69">
        <v>99415.1</v>
      </c>
      <c r="P377" s="69">
        <v>80435</v>
      </c>
      <c r="Q377" s="69">
        <v>75377.899999999994</v>
      </c>
      <c r="R377" s="69">
        <v>75632.7</v>
      </c>
      <c r="S377" s="69">
        <v>78263.900000000009</v>
      </c>
      <c r="T377" s="69">
        <v>75895.630533012038</v>
      </c>
      <c r="U377" s="69">
        <v>73707.359331924701</v>
      </c>
      <c r="V377" s="69">
        <v>74704.973767884439</v>
      </c>
      <c r="W377" s="69">
        <v>73403.820609519971</v>
      </c>
      <c r="X377" s="69">
        <v>71973.836015774505</v>
      </c>
      <c r="Y377" s="69">
        <v>70471.630100810478</v>
      </c>
      <c r="Z377" s="69">
        <v>69504.537320922536</v>
      </c>
    </row>
    <row r="378" spans="2:26" ht="15.75">
      <c r="E378" s="359" t="s">
        <v>74</v>
      </c>
      <c r="F378" s="247">
        <v>1974438.9</v>
      </c>
      <c r="G378" s="247">
        <v>2176680.6</v>
      </c>
      <c r="H378" s="247">
        <v>2267338.6</v>
      </c>
      <c r="I378" s="247">
        <v>2346902.4999999995</v>
      </c>
      <c r="J378" s="247">
        <v>2300552.0999999996</v>
      </c>
      <c r="K378" s="247">
        <v>2218809.7000000007</v>
      </c>
      <c r="L378" s="247">
        <v>2109419.6</v>
      </c>
      <c r="M378" s="247">
        <v>2266364.4</v>
      </c>
      <c r="N378" s="247">
        <v>2301024.3000000003</v>
      </c>
      <c r="O378" s="247">
        <v>2162934.5000000005</v>
      </c>
      <c r="P378" s="247">
        <v>1840092.3999999997</v>
      </c>
      <c r="Q378" s="247">
        <v>1593086.2999999998</v>
      </c>
      <c r="R378" s="247">
        <v>1711839.5999999996</v>
      </c>
      <c r="S378" s="247">
        <v>1829130.1999999997</v>
      </c>
      <c r="T378" s="247">
        <v>1855824.3492680725</v>
      </c>
      <c r="U378" s="247">
        <v>1761137.1842257697</v>
      </c>
      <c r="V378" s="247">
        <v>1759396.3946684015</v>
      </c>
      <c r="W378" s="247">
        <v>1747949.6845175321</v>
      </c>
      <c r="X378" s="247">
        <v>1754520.0940475129</v>
      </c>
      <c r="Y378" s="247">
        <v>1748157.8763841032</v>
      </c>
      <c r="Z378" s="247">
        <v>1756209.8476234716</v>
      </c>
    </row>
    <row r="380" spans="2:26">
      <c r="B380" s="52">
        <v>0</v>
      </c>
      <c r="E380" s="2" t="s">
        <v>98</v>
      </c>
      <c r="F380" s="69">
        <v>0</v>
      </c>
      <c r="G380" s="69">
        <v>0</v>
      </c>
      <c r="H380" s="69">
        <v>0</v>
      </c>
      <c r="I380" s="69">
        <v>0</v>
      </c>
      <c r="J380" s="69">
        <v>0</v>
      </c>
      <c r="K380" s="69">
        <v>0</v>
      </c>
      <c r="L380" s="69">
        <v>0</v>
      </c>
      <c r="M380" s="69">
        <v>0</v>
      </c>
      <c r="N380" s="69">
        <v>0</v>
      </c>
      <c r="O380" s="69">
        <v>0</v>
      </c>
      <c r="P380" s="69">
        <v>0</v>
      </c>
      <c r="Q380" s="69">
        <v>0</v>
      </c>
      <c r="R380" s="69">
        <v>0</v>
      </c>
      <c r="S380" s="69">
        <v>0</v>
      </c>
      <c r="T380" s="69">
        <v>0</v>
      </c>
      <c r="U380" s="69">
        <v>0</v>
      </c>
      <c r="V380" s="69">
        <v>0</v>
      </c>
      <c r="W380" s="69">
        <v>0</v>
      </c>
      <c r="X380" s="69">
        <v>0</v>
      </c>
      <c r="Y380" s="69">
        <v>0</v>
      </c>
      <c r="Z380" s="69">
        <v>0</v>
      </c>
    </row>
  </sheetData>
  <pageMargins left="0.7" right="0.7" top="0.75" bottom="0.75" header="0.3" footer="0.3"/>
</worksheet>
</file>

<file path=xl/worksheets/sheet23.xml><?xml version="1.0" encoding="utf-8"?>
<worksheet xmlns="http://schemas.openxmlformats.org/spreadsheetml/2006/main" xmlns:r="http://schemas.openxmlformats.org/officeDocument/2006/relationships">
  <dimension ref="A1:AB380"/>
  <sheetViews>
    <sheetView workbookViewId="0">
      <selection sqref="A1:XFD1048576"/>
    </sheetView>
  </sheetViews>
  <sheetFormatPr defaultColWidth="8.75" defaultRowHeight="15"/>
  <cols>
    <col min="1" max="1" width="8.75" style="52" bestFit="1" customWidth="1"/>
    <col min="2" max="2" width="7.625" style="52" customWidth="1"/>
    <col min="3" max="4" width="8.75" style="2"/>
    <col min="5" max="5" width="17.375" style="2" bestFit="1" customWidth="1"/>
    <col min="6" max="6" width="11.25" style="2" customWidth="1"/>
    <col min="7" max="7" width="14.5" style="2" customWidth="1"/>
    <col min="8" max="16" width="11.25" style="2" customWidth="1"/>
    <col min="17" max="18" width="15.25" style="2" customWidth="1"/>
    <col min="19" max="26" width="11.25" style="2" customWidth="1"/>
    <col min="27" max="16384" width="8.75" style="2"/>
  </cols>
  <sheetData>
    <row r="1" spans="1:26" ht="15.75">
      <c r="A1" s="48" t="s">
        <v>35</v>
      </c>
      <c r="B1" s="49">
        <v>0</v>
      </c>
      <c r="I1" s="54"/>
    </row>
    <row r="2" spans="1:26" ht="15.75">
      <c r="E2" s="356" t="s">
        <v>294</v>
      </c>
      <c r="F2" s="357">
        <v>2000</v>
      </c>
      <c r="G2" s="51"/>
      <c r="I2" s="54"/>
    </row>
    <row r="3" spans="1:26">
      <c r="F3" s="51"/>
    </row>
    <row r="4" spans="1:26">
      <c r="D4" s="155"/>
      <c r="E4" s="155"/>
      <c r="F4" s="155"/>
      <c r="G4" s="155"/>
    </row>
    <row r="5" spans="1:26" ht="15.75">
      <c r="D5" s="155"/>
      <c r="E5" s="54" t="s">
        <v>237</v>
      </c>
      <c r="F5" s="155"/>
      <c r="G5" s="155"/>
    </row>
    <row r="6" spans="1:26" ht="15.75">
      <c r="D6" s="155"/>
      <c r="E6" s="358" t="s">
        <v>47</v>
      </c>
      <c r="F6" s="312">
        <v>2000</v>
      </c>
      <c r="G6" s="312">
        <v>2001</v>
      </c>
      <c r="H6" s="312">
        <v>2002</v>
      </c>
      <c r="I6" s="312">
        <v>2003</v>
      </c>
      <c r="J6" s="312">
        <v>2004</v>
      </c>
      <c r="K6" s="312">
        <v>2005</v>
      </c>
      <c r="L6" s="312">
        <v>2006</v>
      </c>
      <c r="M6" s="312">
        <v>2007</v>
      </c>
      <c r="N6" s="312">
        <v>2008</v>
      </c>
      <c r="O6" s="312">
        <v>2009</v>
      </c>
      <c r="P6" s="312">
        <v>2010</v>
      </c>
      <c r="Q6" s="312">
        <v>2011</v>
      </c>
      <c r="R6" s="312">
        <v>2012</v>
      </c>
      <c r="S6" s="312">
        <v>2013</v>
      </c>
      <c r="T6" s="312">
        <v>2014</v>
      </c>
      <c r="U6" s="312">
        <v>2015</v>
      </c>
      <c r="V6" s="312">
        <v>2016</v>
      </c>
      <c r="W6" s="312">
        <v>2017</v>
      </c>
      <c r="X6" s="312">
        <v>2018</v>
      </c>
      <c r="Y6" s="312">
        <v>2019</v>
      </c>
      <c r="Z6" s="312">
        <v>2020</v>
      </c>
    </row>
    <row r="7" spans="1:26">
      <c r="D7" s="155">
        <v>1</v>
      </c>
      <c r="E7" s="135" t="s">
        <v>48</v>
      </c>
      <c r="F7" s="51">
        <v>0</v>
      </c>
      <c r="G7" s="51">
        <v>0</v>
      </c>
      <c r="H7" s="51">
        <v>0</v>
      </c>
      <c r="I7" s="51">
        <v>0</v>
      </c>
      <c r="J7" s="51">
        <v>0</v>
      </c>
      <c r="K7" s="51">
        <v>0</v>
      </c>
      <c r="L7" s="51">
        <v>0</v>
      </c>
      <c r="M7" s="51">
        <v>0</v>
      </c>
      <c r="N7" s="51">
        <v>0</v>
      </c>
      <c r="O7" s="51">
        <v>0</v>
      </c>
      <c r="P7" s="51">
        <v>0</v>
      </c>
      <c r="Q7" s="51">
        <v>0</v>
      </c>
      <c r="R7" s="51">
        <v>0</v>
      </c>
      <c r="S7" s="51">
        <v>0</v>
      </c>
      <c r="T7" s="51">
        <v>0</v>
      </c>
      <c r="U7" s="51">
        <v>0</v>
      </c>
      <c r="V7" s="51">
        <v>0</v>
      </c>
      <c r="W7" s="51">
        <v>0</v>
      </c>
      <c r="X7" s="51">
        <v>0</v>
      </c>
      <c r="Y7" s="51">
        <v>0</v>
      </c>
      <c r="Z7" s="51">
        <v>0</v>
      </c>
    </row>
    <row r="8" spans="1:26">
      <c r="D8" s="155">
        <v>2</v>
      </c>
      <c r="E8" s="135" t="s">
        <v>49</v>
      </c>
      <c r="F8" s="51">
        <v>0</v>
      </c>
      <c r="G8" s="51">
        <v>0</v>
      </c>
      <c r="H8" s="51">
        <v>0</v>
      </c>
      <c r="I8" s="51">
        <v>0</v>
      </c>
      <c r="J8" s="51">
        <v>0</v>
      </c>
      <c r="K8" s="51">
        <v>0</v>
      </c>
      <c r="L8" s="51">
        <v>0</v>
      </c>
      <c r="M8" s="51">
        <v>0</v>
      </c>
      <c r="N8" s="51">
        <v>0</v>
      </c>
      <c r="O8" s="51">
        <v>0</v>
      </c>
      <c r="P8" s="51">
        <v>0</v>
      </c>
      <c r="Q8" s="51">
        <v>0</v>
      </c>
      <c r="R8" s="51">
        <v>0</v>
      </c>
      <c r="S8" s="51">
        <v>0</v>
      </c>
      <c r="T8" s="51">
        <v>0</v>
      </c>
      <c r="U8" s="51">
        <v>0</v>
      </c>
      <c r="V8" s="51">
        <v>0</v>
      </c>
      <c r="W8" s="51">
        <v>0</v>
      </c>
      <c r="X8" s="51">
        <v>0</v>
      </c>
      <c r="Y8" s="51">
        <v>0</v>
      </c>
      <c r="Z8" s="51">
        <v>0</v>
      </c>
    </row>
    <row r="9" spans="1:26">
      <c r="D9" s="155">
        <v>3</v>
      </c>
      <c r="E9" s="135" t="s">
        <v>50</v>
      </c>
      <c r="F9" s="51">
        <v>0</v>
      </c>
      <c r="G9" s="51">
        <v>0</v>
      </c>
      <c r="H9" s="51">
        <v>0</v>
      </c>
      <c r="I9" s="51">
        <v>0</v>
      </c>
      <c r="J9" s="51">
        <v>0</v>
      </c>
      <c r="K9" s="51">
        <v>0</v>
      </c>
      <c r="L9" s="51">
        <v>0</v>
      </c>
      <c r="M9" s="51">
        <v>0</v>
      </c>
      <c r="N9" s="51">
        <v>0</v>
      </c>
      <c r="O9" s="51">
        <v>0</v>
      </c>
      <c r="P9" s="51">
        <v>0</v>
      </c>
      <c r="Q9" s="51">
        <v>0</v>
      </c>
      <c r="R9" s="51">
        <v>0</v>
      </c>
      <c r="S9" s="51">
        <v>0</v>
      </c>
      <c r="T9" s="51">
        <v>0</v>
      </c>
      <c r="U9" s="51">
        <v>0</v>
      </c>
      <c r="V9" s="51">
        <v>0</v>
      </c>
      <c r="W9" s="51">
        <v>0</v>
      </c>
      <c r="X9" s="51">
        <v>0</v>
      </c>
      <c r="Y9" s="51">
        <v>0</v>
      </c>
      <c r="Z9" s="51">
        <v>0</v>
      </c>
    </row>
    <row r="10" spans="1:26">
      <c r="D10" s="155">
        <v>4</v>
      </c>
      <c r="E10" s="135" t="s">
        <v>51</v>
      </c>
      <c r="F10" s="51">
        <v>0</v>
      </c>
      <c r="G10" s="51">
        <v>0</v>
      </c>
      <c r="H10" s="51">
        <v>0</v>
      </c>
      <c r="I10" s="51">
        <v>0</v>
      </c>
      <c r="J10" s="51">
        <v>0</v>
      </c>
      <c r="K10" s="51">
        <v>0</v>
      </c>
      <c r="L10" s="51">
        <v>0</v>
      </c>
      <c r="M10" s="51">
        <v>0</v>
      </c>
      <c r="N10" s="51">
        <v>0</v>
      </c>
      <c r="O10" s="51">
        <v>0</v>
      </c>
      <c r="P10" s="51">
        <v>0</v>
      </c>
      <c r="Q10" s="51">
        <v>0</v>
      </c>
      <c r="R10" s="51">
        <v>0</v>
      </c>
      <c r="S10" s="51">
        <v>0</v>
      </c>
      <c r="T10" s="51">
        <v>0</v>
      </c>
      <c r="U10" s="51">
        <v>0</v>
      </c>
      <c r="V10" s="51">
        <v>0</v>
      </c>
      <c r="W10" s="51">
        <v>0</v>
      </c>
      <c r="X10" s="51">
        <v>0</v>
      </c>
      <c r="Y10" s="51">
        <v>0</v>
      </c>
      <c r="Z10" s="51">
        <v>0</v>
      </c>
    </row>
    <row r="11" spans="1:26">
      <c r="D11" s="155">
        <v>5</v>
      </c>
      <c r="E11" s="135" t="s">
        <v>52</v>
      </c>
      <c r="F11" s="51">
        <v>0</v>
      </c>
      <c r="G11" s="51">
        <v>0</v>
      </c>
      <c r="H11" s="51">
        <v>0</v>
      </c>
      <c r="I11" s="51">
        <v>0</v>
      </c>
      <c r="J11" s="51">
        <v>0</v>
      </c>
      <c r="K11" s="51">
        <v>0</v>
      </c>
      <c r="L11" s="51">
        <v>0</v>
      </c>
      <c r="M11" s="51">
        <v>0</v>
      </c>
      <c r="N11" s="51">
        <v>0</v>
      </c>
      <c r="O11" s="51">
        <v>0</v>
      </c>
      <c r="P11" s="51">
        <v>0</v>
      </c>
      <c r="Q11" s="51">
        <v>0</v>
      </c>
      <c r="R11" s="51">
        <v>0</v>
      </c>
      <c r="S11" s="51">
        <v>0</v>
      </c>
      <c r="T11" s="51">
        <v>0</v>
      </c>
      <c r="U11" s="51">
        <v>0</v>
      </c>
      <c r="V11" s="51">
        <v>0</v>
      </c>
      <c r="W11" s="51">
        <v>0</v>
      </c>
      <c r="X11" s="51">
        <v>0</v>
      </c>
      <c r="Y11" s="51">
        <v>0</v>
      </c>
      <c r="Z11" s="51">
        <v>0</v>
      </c>
    </row>
    <row r="12" spans="1:26">
      <c r="D12" s="155">
        <v>6</v>
      </c>
      <c r="E12" s="135" t="s">
        <v>53</v>
      </c>
      <c r="F12" s="51">
        <v>0</v>
      </c>
      <c r="G12" s="51">
        <v>0</v>
      </c>
      <c r="H12" s="51">
        <v>0</v>
      </c>
      <c r="I12" s="51">
        <v>0</v>
      </c>
      <c r="J12" s="51">
        <v>0</v>
      </c>
      <c r="K12" s="51">
        <v>0</v>
      </c>
      <c r="L12" s="51">
        <v>0</v>
      </c>
      <c r="M12" s="51">
        <v>0</v>
      </c>
      <c r="N12" s="51">
        <v>0</v>
      </c>
      <c r="O12" s="51">
        <v>0</v>
      </c>
      <c r="P12" s="51">
        <v>0</v>
      </c>
      <c r="Q12" s="51">
        <v>0</v>
      </c>
      <c r="R12" s="51">
        <v>0</v>
      </c>
      <c r="S12" s="51">
        <v>0</v>
      </c>
      <c r="T12" s="51">
        <v>0</v>
      </c>
      <c r="U12" s="51">
        <v>0</v>
      </c>
      <c r="V12" s="51">
        <v>0</v>
      </c>
      <c r="W12" s="51">
        <v>0</v>
      </c>
      <c r="X12" s="51">
        <v>0</v>
      </c>
      <c r="Y12" s="51">
        <v>0</v>
      </c>
      <c r="Z12" s="51">
        <v>0</v>
      </c>
    </row>
    <row r="13" spans="1:26">
      <c r="D13" s="155">
        <v>7</v>
      </c>
      <c r="E13" s="135" t="s">
        <v>54</v>
      </c>
      <c r="F13" s="51">
        <v>0</v>
      </c>
      <c r="G13" s="51">
        <v>370.8</v>
      </c>
      <c r="H13" s="51">
        <v>2732.2</v>
      </c>
      <c r="I13" s="51">
        <v>3020.7999999999997</v>
      </c>
      <c r="J13" s="51">
        <v>2607.7000000000003</v>
      </c>
      <c r="K13" s="51">
        <v>2872.1000000000004</v>
      </c>
      <c r="L13" s="51">
        <v>616</v>
      </c>
      <c r="M13" s="51">
        <v>2349.8000000000002</v>
      </c>
      <c r="N13" s="51">
        <v>3252.8</v>
      </c>
      <c r="O13" s="51">
        <v>2030.1000000000001</v>
      </c>
      <c r="P13" s="51">
        <v>330.5</v>
      </c>
      <c r="Q13" s="51">
        <v>474.1</v>
      </c>
      <c r="R13" s="51">
        <v>474.59999999999991</v>
      </c>
      <c r="S13" s="51">
        <v>212.1</v>
      </c>
      <c r="T13" s="51">
        <v>0</v>
      </c>
      <c r="U13" s="51">
        <v>0</v>
      </c>
      <c r="V13" s="51">
        <v>0</v>
      </c>
      <c r="W13" s="51">
        <v>0</v>
      </c>
      <c r="X13" s="51">
        <v>0</v>
      </c>
      <c r="Y13" s="51">
        <v>0</v>
      </c>
      <c r="Z13" s="51">
        <v>0</v>
      </c>
    </row>
    <row r="14" spans="1:26">
      <c r="D14" s="155">
        <v>8</v>
      </c>
      <c r="E14" s="135" t="s">
        <v>55</v>
      </c>
      <c r="F14" s="51">
        <v>0</v>
      </c>
      <c r="G14" s="51">
        <v>0</v>
      </c>
      <c r="H14" s="51">
        <v>0</v>
      </c>
      <c r="I14" s="51">
        <v>0</v>
      </c>
      <c r="J14" s="51">
        <v>0</v>
      </c>
      <c r="K14" s="51">
        <v>0</v>
      </c>
      <c r="L14" s="51">
        <v>0</v>
      </c>
      <c r="M14" s="51">
        <v>0</v>
      </c>
      <c r="N14" s="51">
        <v>0</v>
      </c>
      <c r="O14" s="51">
        <v>0</v>
      </c>
      <c r="P14" s="51">
        <v>0</v>
      </c>
      <c r="Q14" s="51">
        <v>0</v>
      </c>
      <c r="R14" s="51">
        <v>0</v>
      </c>
      <c r="S14" s="51">
        <v>0</v>
      </c>
      <c r="T14" s="51">
        <v>0</v>
      </c>
      <c r="U14" s="51">
        <v>0</v>
      </c>
      <c r="V14" s="51">
        <v>0</v>
      </c>
      <c r="W14" s="51">
        <v>0</v>
      </c>
      <c r="X14" s="51">
        <v>0</v>
      </c>
      <c r="Y14" s="51">
        <v>0</v>
      </c>
      <c r="Z14" s="51">
        <v>0</v>
      </c>
    </row>
    <row r="15" spans="1:26">
      <c r="D15" s="155">
        <v>9</v>
      </c>
      <c r="E15" s="135" t="s">
        <v>56</v>
      </c>
      <c r="F15" s="51">
        <v>0</v>
      </c>
      <c r="G15" s="51">
        <v>0</v>
      </c>
      <c r="H15" s="51">
        <v>0</v>
      </c>
      <c r="I15" s="51">
        <v>0</v>
      </c>
      <c r="J15" s="51">
        <v>0</v>
      </c>
      <c r="K15" s="51">
        <v>0</v>
      </c>
      <c r="L15" s="51">
        <v>0</v>
      </c>
      <c r="M15" s="51">
        <v>0</v>
      </c>
      <c r="N15" s="51">
        <v>0</v>
      </c>
      <c r="O15" s="51">
        <v>0</v>
      </c>
      <c r="P15" s="51">
        <v>0</v>
      </c>
      <c r="Q15" s="51">
        <v>0</v>
      </c>
      <c r="R15" s="51">
        <v>0</v>
      </c>
      <c r="S15" s="51">
        <v>0</v>
      </c>
      <c r="T15" s="51">
        <v>0</v>
      </c>
      <c r="U15" s="51">
        <v>0</v>
      </c>
      <c r="V15" s="51">
        <v>0</v>
      </c>
      <c r="W15" s="51">
        <v>0</v>
      </c>
      <c r="X15" s="51">
        <v>0</v>
      </c>
      <c r="Y15" s="51">
        <v>0</v>
      </c>
      <c r="Z15" s="51">
        <v>0</v>
      </c>
    </row>
    <row r="16" spans="1:26">
      <c r="D16" s="155">
        <v>10</v>
      </c>
      <c r="E16" s="135" t="s">
        <v>57</v>
      </c>
      <c r="F16" s="51">
        <v>0</v>
      </c>
      <c r="G16" s="51">
        <v>0</v>
      </c>
      <c r="H16" s="51">
        <v>0</v>
      </c>
      <c r="I16" s="51">
        <v>0</v>
      </c>
      <c r="J16" s="51">
        <v>0</v>
      </c>
      <c r="K16" s="51">
        <v>0</v>
      </c>
      <c r="L16" s="51">
        <v>0</v>
      </c>
      <c r="M16" s="51">
        <v>0</v>
      </c>
      <c r="N16" s="51">
        <v>0</v>
      </c>
      <c r="O16" s="51">
        <v>0</v>
      </c>
      <c r="P16" s="51">
        <v>0</v>
      </c>
      <c r="Q16" s="51">
        <v>0</v>
      </c>
      <c r="R16" s="51">
        <v>0</v>
      </c>
      <c r="S16" s="51">
        <v>0</v>
      </c>
      <c r="T16" s="51">
        <v>0</v>
      </c>
      <c r="U16" s="51">
        <v>0</v>
      </c>
      <c r="V16" s="51">
        <v>0</v>
      </c>
      <c r="W16" s="51">
        <v>0</v>
      </c>
      <c r="X16" s="51">
        <v>0</v>
      </c>
      <c r="Y16" s="51">
        <v>0</v>
      </c>
      <c r="Z16" s="51">
        <v>0</v>
      </c>
    </row>
    <row r="17" spans="4:28">
      <c r="D17" s="155">
        <v>11</v>
      </c>
      <c r="E17" s="135" t="s">
        <v>58</v>
      </c>
      <c r="F17" s="51">
        <v>104.09999999999998</v>
      </c>
      <c r="G17" s="51">
        <v>45.1</v>
      </c>
      <c r="H17" s="51">
        <v>44</v>
      </c>
      <c r="I17" s="51">
        <v>43.300000000000004</v>
      </c>
      <c r="J17" s="51">
        <v>49.300000000000004</v>
      </c>
      <c r="K17" s="51">
        <v>56.400000000000006</v>
      </c>
      <c r="L17" s="51">
        <v>90.399999999999991</v>
      </c>
      <c r="M17" s="51">
        <v>89.699999999999989</v>
      </c>
      <c r="N17" s="51">
        <v>43.2</v>
      </c>
      <c r="O17" s="51">
        <v>3</v>
      </c>
      <c r="P17" s="51">
        <v>0</v>
      </c>
      <c r="Q17" s="51">
        <v>0</v>
      </c>
      <c r="R17" s="51">
        <v>0</v>
      </c>
      <c r="S17" s="51">
        <v>0</v>
      </c>
      <c r="T17" s="51">
        <v>0</v>
      </c>
      <c r="U17" s="51">
        <v>0</v>
      </c>
      <c r="V17" s="51">
        <v>0</v>
      </c>
      <c r="W17" s="51">
        <v>0</v>
      </c>
      <c r="X17" s="51">
        <v>0</v>
      </c>
      <c r="Y17" s="51">
        <v>0</v>
      </c>
      <c r="Z17" s="51">
        <v>0</v>
      </c>
    </row>
    <row r="18" spans="4:28">
      <c r="D18" s="155">
        <v>12</v>
      </c>
      <c r="E18" s="135" t="s">
        <v>59</v>
      </c>
      <c r="F18" s="51">
        <v>0</v>
      </c>
      <c r="G18" s="51">
        <v>0</v>
      </c>
      <c r="H18" s="51">
        <v>0</v>
      </c>
      <c r="I18" s="51">
        <v>0</v>
      </c>
      <c r="J18" s="51">
        <v>0</v>
      </c>
      <c r="K18" s="51">
        <v>0</v>
      </c>
      <c r="L18" s="51">
        <v>0</v>
      </c>
      <c r="M18" s="51">
        <v>0</v>
      </c>
      <c r="N18" s="51">
        <v>0</v>
      </c>
      <c r="O18" s="51">
        <v>0</v>
      </c>
      <c r="P18" s="51">
        <v>0</v>
      </c>
      <c r="Q18" s="51">
        <v>0</v>
      </c>
      <c r="R18" s="51">
        <v>0</v>
      </c>
      <c r="S18" s="51">
        <v>0</v>
      </c>
      <c r="T18" s="51">
        <v>0</v>
      </c>
      <c r="U18" s="51">
        <v>0</v>
      </c>
      <c r="V18" s="51">
        <v>0</v>
      </c>
      <c r="W18" s="51">
        <v>0</v>
      </c>
      <c r="X18" s="51">
        <v>0</v>
      </c>
      <c r="Y18" s="51">
        <v>0</v>
      </c>
      <c r="Z18" s="51">
        <v>0</v>
      </c>
    </row>
    <row r="19" spans="4:28">
      <c r="D19" s="155">
        <v>13</v>
      </c>
      <c r="E19" s="135" t="s">
        <v>60</v>
      </c>
      <c r="F19" s="51">
        <v>0</v>
      </c>
      <c r="G19" s="51">
        <v>0</v>
      </c>
      <c r="H19" s="51">
        <v>0</v>
      </c>
      <c r="I19" s="51">
        <v>0</v>
      </c>
      <c r="J19" s="51">
        <v>0</v>
      </c>
      <c r="K19" s="51">
        <v>0</v>
      </c>
      <c r="L19" s="51">
        <v>0</v>
      </c>
      <c r="M19" s="51">
        <v>0</v>
      </c>
      <c r="N19" s="51">
        <v>0</v>
      </c>
      <c r="O19" s="51">
        <v>0</v>
      </c>
      <c r="P19" s="51">
        <v>0</v>
      </c>
      <c r="Q19" s="51">
        <v>0</v>
      </c>
      <c r="R19" s="51">
        <v>0</v>
      </c>
      <c r="S19" s="51">
        <v>0</v>
      </c>
      <c r="T19" s="51">
        <v>0</v>
      </c>
      <c r="U19" s="51">
        <v>0</v>
      </c>
      <c r="V19" s="51">
        <v>0</v>
      </c>
      <c r="W19" s="51">
        <v>0</v>
      </c>
      <c r="X19" s="51">
        <v>0</v>
      </c>
      <c r="Y19" s="51">
        <v>0</v>
      </c>
      <c r="Z19" s="51">
        <v>0</v>
      </c>
    </row>
    <row r="20" spans="4:28">
      <c r="D20" s="155">
        <v>14</v>
      </c>
      <c r="E20" s="135" t="s">
        <v>61</v>
      </c>
      <c r="F20" s="51">
        <v>0</v>
      </c>
      <c r="G20" s="51">
        <v>0</v>
      </c>
      <c r="H20" s="51">
        <v>0</v>
      </c>
      <c r="I20" s="51">
        <v>0</v>
      </c>
      <c r="J20" s="51">
        <v>0</v>
      </c>
      <c r="K20" s="51">
        <v>0</v>
      </c>
      <c r="L20" s="51">
        <v>0</v>
      </c>
      <c r="M20" s="51">
        <v>0</v>
      </c>
      <c r="N20" s="51">
        <v>0</v>
      </c>
      <c r="O20" s="51">
        <v>0</v>
      </c>
      <c r="P20" s="51">
        <v>0</v>
      </c>
      <c r="Q20" s="51">
        <v>0</v>
      </c>
      <c r="R20" s="51">
        <v>0</v>
      </c>
      <c r="S20" s="51">
        <v>0</v>
      </c>
      <c r="T20" s="51">
        <v>0</v>
      </c>
      <c r="U20" s="51">
        <v>0</v>
      </c>
      <c r="V20" s="51">
        <v>0</v>
      </c>
      <c r="W20" s="51">
        <v>0</v>
      </c>
      <c r="X20" s="51">
        <v>0</v>
      </c>
      <c r="Y20" s="51">
        <v>0</v>
      </c>
      <c r="Z20" s="51">
        <v>0</v>
      </c>
    </row>
    <row r="21" spans="4:28">
      <c r="D21" s="155">
        <v>15</v>
      </c>
      <c r="E21" s="135" t="s">
        <v>62</v>
      </c>
      <c r="F21" s="51">
        <v>5929.0999999999995</v>
      </c>
      <c r="G21" s="51">
        <v>6552.199999999998</v>
      </c>
      <c r="H21" s="51">
        <v>6436.7</v>
      </c>
      <c r="I21" s="51">
        <v>5170.6000000000004</v>
      </c>
      <c r="J21" s="51">
        <v>1596.2</v>
      </c>
      <c r="K21" s="51">
        <v>1440.8</v>
      </c>
      <c r="L21" s="51">
        <v>1650.1999999999998</v>
      </c>
      <c r="M21" s="51">
        <v>2636.7</v>
      </c>
      <c r="N21" s="51">
        <v>5448.2</v>
      </c>
      <c r="O21" s="51">
        <v>2335</v>
      </c>
      <c r="P21" s="51">
        <v>0</v>
      </c>
      <c r="Q21" s="51">
        <v>0</v>
      </c>
      <c r="R21" s="51">
        <v>0</v>
      </c>
      <c r="S21" s="51">
        <v>0</v>
      </c>
      <c r="T21" s="51">
        <v>0</v>
      </c>
      <c r="U21" s="51">
        <v>0</v>
      </c>
      <c r="V21" s="51">
        <v>0</v>
      </c>
      <c r="W21" s="51">
        <v>0</v>
      </c>
      <c r="X21" s="51">
        <v>0</v>
      </c>
      <c r="Y21" s="51">
        <v>0</v>
      </c>
      <c r="Z21" s="51">
        <v>0</v>
      </c>
    </row>
    <row r="22" spans="4:28" ht="15.75">
      <c r="D22" s="155">
        <v>16</v>
      </c>
      <c r="E22" s="135" t="s">
        <v>63</v>
      </c>
      <c r="F22" s="51">
        <v>0</v>
      </c>
      <c r="G22" s="51">
        <v>0</v>
      </c>
      <c r="H22" s="51">
        <v>0</v>
      </c>
      <c r="I22" s="51">
        <v>0</v>
      </c>
      <c r="J22" s="51">
        <v>0</v>
      </c>
      <c r="K22" s="51">
        <v>0</v>
      </c>
      <c r="L22" s="51">
        <v>0</v>
      </c>
      <c r="M22" s="51">
        <v>0</v>
      </c>
      <c r="N22" s="51">
        <v>0</v>
      </c>
      <c r="O22" s="51">
        <v>0</v>
      </c>
      <c r="P22" s="51">
        <v>0</v>
      </c>
      <c r="Q22" s="51">
        <v>0</v>
      </c>
      <c r="R22" s="51">
        <v>0</v>
      </c>
      <c r="S22" s="51">
        <v>0</v>
      </c>
      <c r="T22" s="51">
        <v>0</v>
      </c>
      <c r="U22" s="51">
        <v>0</v>
      </c>
      <c r="V22" s="51">
        <v>0</v>
      </c>
      <c r="W22" s="51">
        <v>0</v>
      </c>
      <c r="X22" s="51">
        <v>0</v>
      </c>
      <c r="Y22" s="51">
        <v>0</v>
      </c>
      <c r="Z22" s="51">
        <v>0</v>
      </c>
      <c r="AB22" s="54"/>
    </row>
    <row r="23" spans="4:28">
      <c r="D23" s="155">
        <v>17</v>
      </c>
      <c r="E23" s="135" t="s">
        <v>64</v>
      </c>
      <c r="F23" s="51">
        <v>10164.5</v>
      </c>
      <c r="G23" s="51">
        <v>8964.2000000000007</v>
      </c>
      <c r="H23" s="51">
        <v>11979.699999999999</v>
      </c>
      <c r="I23" s="51">
        <v>9899.1999999999989</v>
      </c>
      <c r="J23" s="51">
        <v>12556.6</v>
      </c>
      <c r="K23" s="51">
        <v>7156.0000000000009</v>
      </c>
      <c r="L23" s="51">
        <v>8967.5999999999985</v>
      </c>
      <c r="M23" s="51">
        <v>12125.500000000002</v>
      </c>
      <c r="N23" s="51">
        <v>7877.2000000000025</v>
      </c>
      <c r="O23" s="51">
        <v>4554.0999999999995</v>
      </c>
      <c r="P23" s="51">
        <v>1846.8</v>
      </c>
      <c r="Q23" s="51">
        <v>981.2</v>
      </c>
      <c r="R23" s="51">
        <v>1427.8999999999999</v>
      </c>
      <c r="S23" s="51">
        <v>1184.8</v>
      </c>
      <c r="T23" s="51">
        <v>0</v>
      </c>
      <c r="U23" s="51">
        <v>0</v>
      </c>
      <c r="V23" s="51">
        <v>0</v>
      </c>
      <c r="W23" s="51">
        <v>0</v>
      </c>
      <c r="X23" s="51">
        <v>0</v>
      </c>
      <c r="Y23" s="51">
        <v>0</v>
      </c>
      <c r="Z23" s="51">
        <v>0</v>
      </c>
    </row>
    <row r="24" spans="4:28" ht="15.75">
      <c r="D24" s="155">
        <v>18</v>
      </c>
      <c r="E24" s="135" t="s">
        <v>65</v>
      </c>
      <c r="F24" s="51">
        <v>0</v>
      </c>
      <c r="G24" s="51">
        <v>0</v>
      </c>
      <c r="H24" s="51">
        <v>0</v>
      </c>
      <c r="I24" s="51">
        <v>0</v>
      </c>
      <c r="J24" s="51">
        <v>0</v>
      </c>
      <c r="K24" s="51">
        <v>0</v>
      </c>
      <c r="L24" s="51">
        <v>0</v>
      </c>
      <c r="M24" s="51">
        <v>0</v>
      </c>
      <c r="N24" s="51">
        <v>0</v>
      </c>
      <c r="O24" s="51">
        <v>0</v>
      </c>
      <c r="P24" s="51">
        <v>0</v>
      </c>
      <c r="Q24" s="51">
        <v>0</v>
      </c>
      <c r="R24" s="51">
        <v>0</v>
      </c>
      <c r="S24" s="51">
        <v>0</v>
      </c>
      <c r="T24" s="51">
        <v>0</v>
      </c>
      <c r="U24" s="51">
        <v>0</v>
      </c>
      <c r="V24" s="51">
        <v>0</v>
      </c>
      <c r="W24" s="51">
        <v>0</v>
      </c>
      <c r="X24" s="51">
        <v>0</v>
      </c>
      <c r="Y24" s="51">
        <v>0</v>
      </c>
      <c r="Z24" s="51">
        <v>0</v>
      </c>
      <c r="AB24" s="54"/>
    </row>
    <row r="25" spans="4:28">
      <c r="D25" s="155">
        <v>19</v>
      </c>
      <c r="E25" s="135" t="s">
        <v>66</v>
      </c>
      <c r="F25" s="51">
        <v>0</v>
      </c>
      <c r="G25" s="51">
        <v>0</v>
      </c>
      <c r="H25" s="51">
        <v>0</v>
      </c>
      <c r="I25" s="51">
        <v>0</v>
      </c>
      <c r="J25" s="51">
        <v>0</v>
      </c>
      <c r="K25" s="51">
        <v>0</v>
      </c>
      <c r="L25" s="51">
        <v>0</v>
      </c>
      <c r="M25" s="51">
        <v>0</v>
      </c>
      <c r="N25" s="51">
        <v>0</v>
      </c>
      <c r="O25" s="51">
        <v>0</v>
      </c>
      <c r="P25" s="51">
        <v>0</v>
      </c>
      <c r="Q25" s="51">
        <v>0</v>
      </c>
      <c r="R25" s="51">
        <v>0</v>
      </c>
      <c r="S25" s="51">
        <v>0</v>
      </c>
      <c r="T25" s="51">
        <v>0</v>
      </c>
      <c r="U25" s="51">
        <v>0</v>
      </c>
      <c r="V25" s="51">
        <v>0</v>
      </c>
      <c r="W25" s="51">
        <v>0</v>
      </c>
      <c r="X25" s="51">
        <v>0</v>
      </c>
      <c r="Y25" s="51">
        <v>0</v>
      </c>
      <c r="Z25" s="51">
        <v>0</v>
      </c>
    </row>
    <row r="26" spans="4:28">
      <c r="D26" s="155">
        <v>20</v>
      </c>
      <c r="E26" s="135" t="s">
        <v>67</v>
      </c>
      <c r="F26" s="51">
        <v>0</v>
      </c>
      <c r="G26" s="51">
        <v>0</v>
      </c>
      <c r="H26" s="51">
        <v>0</v>
      </c>
      <c r="I26" s="51">
        <v>0</v>
      </c>
      <c r="J26" s="51">
        <v>0</v>
      </c>
      <c r="K26" s="51">
        <v>0</v>
      </c>
      <c r="L26" s="51">
        <v>0</v>
      </c>
      <c r="M26" s="51">
        <v>0</v>
      </c>
      <c r="N26" s="51">
        <v>0</v>
      </c>
      <c r="O26" s="51">
        <v>0</v>
      </c>
      <c r="P26" s="51">
        <v>0</v>
      </c>
      <c r="Q26" s="51">
        <v>0</v>
      </c>
      <c r="R26" s="51">
        <v>0</v>
      </c>
      <c r="S26" s="51">
        <v>0</v>
      </c>
      <c r="T26" s="51">
        <v>0</v>
      </c>
      <c r="U26" s="51">
        <v>0</v>
      </c>
      <c r="V26" s="51">
        <v>0</v>
      </c>
      <c r="W26" s="51">
        <v>0</v>
      </c>
      <c r="X26" s="51">
        <v>0</v>
      </c>
      <c r="Y26" s="51">
        <v>0</v>
      </c>
      <c r="Z26" s="51">
        <v>0</v>
      </c>
    </row>
    <row r="27" spans="4:28">
      <c r="D27" s="155">
        <v>21</v>
      </c>
      <c r="E27" s="135" t="s">
        <v>68</v>
      </c>
      <c r="F27" s="51">
        <v>0</v>
      </c>
      <c r="G27" s="51">
        <v>0</v>
      </c>
      <c r="H27" s="51">
        <v>0</v>
      </c>
      <c r="I27" s="51">
        <v>0</v>
      </c>
      <c r="J27" s="51">
        <v>0</v>
      </c>
      <c r="K27" s="51">
        <v>0</v>
      </c>
      <c r="L27" s="51">
        <v>0</v>
      </c>
      <c r="M27" s="51">
        <v>0</v>
      </c>
      <c r="N27" s="51">
        <v>0</v>
      </c>
      <c r="O27" s="51">
        <v>0</v>
      </c>
      <c r="P27" s="51">
        <v>0</v>
      </c>
      <c r="Q27" s="51">
        <v>0</v>
      </c>
      <c r="R27" s="51">
        <v>0</v>
      </c>
      <c r="S27" s="51">
        <v>0</v>
      </c>
      <c r="T27" s="51">
        <v>0</v>
      </c>
      <c r="U27" s="51">
        <v>0</v>
      </c>
      <c r="V27" s="51">
        <v>0</v>
      </c>
      <c r="W27" s="51">
        <v>0</v>
      </c>
      <c r="X27" s="51">
        <v>0</v>
      </c>
      <c r="Y27" s="51">
        <v>0</v>
      </c>
      <c r="Z27" s="51">
        <v>0</v>
      </c>
    </row>
    <row r="28" spans="4:28">
      <c r="D28" s="155">
        <v>22</v>
      </c>
      <c r="E28" s="135" t="s">
        <v>69</v>
      </c>
      <c r="F28" s="51">
        <v>95.199999999999989</v>
      </c>
      <c r="G28" s="51">
        <v>87.2</v>
      </c>
      <c r="H28" s="51">
        <v>82.199999999999989</v>
      </c>
      <c r="I28" s="51">
        <v>72.3</v>
      </c>
      <c r="J28" s="51">
        <v>82.800000000000011</v>
      </c>
      <c r="K28" s="51">
        <v>69.800000000000011</v>
      </c>
      <c r="L28" s="51">
        <v>67.7</v>
      </c>
      <c r="M28" s="51">
        <v>64.2</v>
      </c>
      <c r="N28" s="51">
        <v>64.8</v>
      </c>
      <c r="O28" s="51">
        <v>32.4</v>
      </c>
      <c r="P28" s="51">
        <v>0</v>
      </c>
      <c r="Q28" s="51">
        <v>0</v>
      </c>
      <c r="R28" s="51">
        <v>0</v>
      </c>
      <c r="S28" s="51">
        <v>0</v>
      </c>
      <c r="T28" s="51">
        <v>0</v>
      </c>
      <c r="U28" s="51">
        <v>0</v>
      </c>
      <c r="V28" s="51">
        <v>0</v>
      </c>
      <c r="W28" s="51">
        <v>0</v>
      </c>
      <c r="X28" s="51">
        <v>0</v>
      </c>
      <c r="Y28" s="51">
        <v>0</v>
      </c>
      <c r="Z28" s="51">
        <v>0</v>
      </c>
    </row>
    <row r="29" spans="4:28">
      <c r="D29" s="155">
        <v>23</v>
      </c>
      <c r="E29" s="135" t="s">
        <v>70</v>
      </c>
      <c r="F29" s="51">
        <v>0</v>
      </c>
      <c r="G29" s="51">
        <v>0</v>
      </c>
      <c r="H29" s="51">
        <v>0</v>
      </c>
      <c r="I29" s="51">
        <v>0</v>
      </c>
      <c r="J29" s="51">
        <v>0</v>
      </c>
      <c r="K29" s="51">
        <v>0</v>
      </c>
      <c r="L29" s="51">
        <v>0</v>
      </c>
      <c r="M29" s="51">
        <v>0</v>
      </c>
      <c r="N29" s="51">
        <v>0</v>
      </c>
      <c r="O29" s="51">
        <v>0</v>
      </c>
      <c r="P29" s="51">
        <v>0</v>
      </c>
      <c r="Q29" s="51">
        <v>0</v>
      </c>
      <c r="R29" s="51">
        <v>0</v>
      </c>
      <c r="S29" s="51">
        <v>0</v>
      </c>
      <c r="T29" s="51">
        <v>0</v>
      </c>
      <c r="U29" s="51">
        <v>0</v>
      </c>
      <c r="V29" s="51">
        <v>0</v>
      </c>
      <c r="W29" s="51">
        <v>0</v>
      </c>
      <c r="X29" s="51">
        <v>0</v>
      </c>
      <c r="Y29" s="51">
        <v>0</v>
      </c>
      <c r="Z29" s="51">
        <v>0</v>
      </c>
    </row>
    <row r="30" spans="4:28">
      <c r="D30" s="155">
        <v>24</v>
      </c>
      <c r="E30" s="135" t="s">
        <v>71</v>
      </c>
      <c r="F30" s="51">
        <v>0</v>
      </c>
      <c r="G30" s="51">
        <v>0</v>
      </c>
      <c r="H30" s="51">
        <v>0</v>
      </c>
      <c r="I30" s="51">
        <v>0</v>
      </c>
      <c r="J30" s="51">
        <v>0</v>
      </c>
      <c r="K30" s="51">
        <v>0</v>
      </c>
      <c r="L30" s="51">
        <v>0</v>
      </c>
      <c r="M30" s="51">
        <v>0</v>
      </c>
      <c r="N30" s="51">
        <v>0</v>
      </c>
      <c r="O30" s="51">
        <v>0</v>
      </c>
      <c r="P30" s="51">
        <v>0</v>
      </c>
      <c r="Q30" s="51">
        <v>0</v>
      </c>
      <c r="R30" s="51">
        <v>0</v>
      </c>
      <c r="S30" s="51">
        <v>0</v>
      </c>
      <c r="T30" s="51">
        <v>0</v>
      </c>
      <c r="U30" s="51">
        <v>0</v>
      </c>
      <c r="V30" s="51">
        <v>0</v>
      </c>
      <c r="W30" s="51">
        <v>0</v>
      </c>
      <c r="X30" s="51">
        <v>0</v>
      </c>
      <c r="Y30" s="51">
        <v>0</v>
      </c>
      <c r="Z30" s="51">
        <v>0</v>
      </c>
    </row>
    <row r="31" spans="4:28">
      <c r="D31" s="155">
        <v>25</v>
      </c>
      <c r="E31" s="135" t="s">
        <v>72</v>
      </c>
      <c r="F31" s="51">
        <v>0</v>
      </c>
      <c r="G31" s="51">
        <v>0</v>
      </c>
      <c r="H31" s="51">
        <v>0</v>
      </c>
      <c r="I31" s="51">
        <v>0</v>
      </c>
      <c r="J31" s="51">
        <v>0</v>
      </c>
      <c r="K31" s="51">
        <v>0</v>
      </c>
      <c r="L31" s="51">
        <v>0</v>
      </c>
      <c r="M31" s="51">
        <v>0</v>
      </c>
      <c r="N31" s="51">
        <v>0</v>
      </c>
      <c r="O31" s="51">
        <v>0</v>
      </c>
      <c r="P31" s="51">
        <v>0</v>
      </c>
      <c r="Q31" s="51">
        <v>0</v>
      </c>
      <c r="R31" s="51">
        <v>0</v>
      </c>
      <c r="S31" s="51">
        <v>0</v>
      </c>
      <c r="T31" s="51">
        <v>0</v>
      </c>
      <c r="U31" s="51">
        <v>0</v>
      </c>
      <c r="V31" s="51">
        <v>0</v>
      </c>
      <c r="W31" s="51">
        <v>0</v>
      </c>
      <c r="X31" s="51">
        <v>0</v>
      </c>
      <c r="Y31" s="51">
        <v>0</v>
      </c>
      <c r="Z31" s="51">
        <v>0</v>
      </c>
    </row>
    <row r="32" spans="4:28">
      <c r="D32" s="155">
        <v>26</v>
      </c>
      <c r="E32" s="135" t="s">
        <v>73</v>
      </c>
      <c r="F32" s="51">
        <v>8842.5999999999985</v>
      </c>
      <c r="G32" s="51">
        <v>7311.4</v>
      </c>
      <c r="H32" s="51">
        <v>12528.899999999998</v>
      </c>
      <c r="I32" s="51">
        <v>12316.900000000003</v>
      </c>
      <c r="J32" s="51">
        <v>13017.600000000002</v>
      </c>
      <c r="K32" s="51">
        <v>7080.4000000000005</v>
      </c>
      <c r="L32" s="51">
        <v>7641.7</v>
      </c>
      <c r="M32" s="51">
        <v>7192.4000000000005</v>
      </c>
      <c r="N32" s="51">
        <v>7435</v>
      </c>
      <c r="O32" s="51">
        <v>7398.7000000000007</v>
      </c>
      <c r="P32" s="51">
        <v>4195</v>
      </c>
      <c r="Q32" s="51">
        <v>4193.3999999999996</v>
      </c>
      <c r="R32" s="51">
        <v>4234.4000000000005</v>
      </c>
      <c r="S32" s="51">
        <v>2085.8999999999996</v>
      </c>
      <c r="T32" s="51">
        <v>0</v>
      </c>
      <c r="U32" s="51">
        <v>0</v>
      </c>
      <c r="V32" s="51">
        <v>0</v>
      </c>
      <c r="W32" s="51">
        <v>0</v>
      </c>
      <c r="X32" s="51">
        <v>0</v>
      </c>
      <c r="Y32" s="51">
        <v>0</v>
      </c>
      <c r="Z32" s="51">
        <v>0</v>
      </c>
    </row>
    <row r="33" spans="4:26" ht="15.75">
      <c r="D33" s="155"/>
      <c r="E33" s="359" t="s">
        <v>74</v>
      </c>
      <c r="F33" s="247">
        <v>25135.5</v>
      </c>
      <c r="G33" s="247">
        <v>23330.9</v>
      </c>
      <c r="H33" s="247">
        <v>33803.699999999997</v>
      </c>
      <c r="I33" s="247">
        <v>30523.100000000006</v>
      </c>
      <c r="J33" s="247">
        <v>29910.200000000004</v>
      </c>
      <c r="K33" s="247">
        <v>18675.5</v>
      </c>
      <c r="L33" s="247">
        <v>19033.599999999999</v>
      </c>
      <c r="M33" s="247">
        <v>24458.300000000003</v>
      </c>
      <c r="N33" s="247">
        <v>24121.200000000001</v>
      </c>
      <c r="O33" s="247">
        <v>16353.300000000001</v>
      </c>
      <c r="P33" s="247">
        <v>6372.3</v>
      </c>
      <c r="Q33" s="247">
        <v>5648.7</v>
      </c>
      <c r="R33" s="247">
        <v>6136.9000000000005</v>
      </c>
      <c r="S33" s="247">
        <v>3482.7999999999993</v>
      </c>
      <c r="T33" s="247">
        <v>0</v>
      </c>
      <c r="U33" s="247">
        <v>0</v>
      </c>
      <c r="V33" s="247">
        <v>0</v>
      </c>
      <c r="W33" s="247">
        <v>0</v>
      </c>
      <c r="X33" s="247">
        <v>0</v>
      </c>
      <c r="Y33" s="247">
        <v>0</v>
      </c>
      <c r="Z33" s="247">
        <v>0</v>
      </c>
    </row>
    <row r="34" spans="4:26">
      <c r="D34" s="155"/>
      <c r="E34" s="155"/>
      <c r="F34" s="155"/>
      <c r="G34" s="155"/>
    </row>
    <row r="36" spans="4:26" ht="15.75">
      <c r="D36" s="155"/>
      <c r="E36" s="54" t="s">
        <v>236</v>
      </c>
      <c r="F36" s="155"/>
      <c r="G36" s="155"/>
    </row>
    <row r="37" spans="4:26" ht="15.75">
      <c r="D37" s="155"/>
      <c r="E37" s="358" t="s">
        <v>47</v>
      </c>
      <c r="F37" s="312">
        <v>2000</v>
      </c>
      <c r="G37" s="312">
        <v>2001</v>
      </c>
      <c r="H37" s="312">
        <v>2002</v>
      </c>
      <c r="I37" s="312">
        <v>2003</v>
      </c>
      <c r="J37" s="312">
        <v>2004</v>
      </c>
      <c r="K37" s="312">
        <v>2005</v>
      </c>
      <c r="L37" s="312">
        <v>2006</v>
      </c>
      <c r="M37" s="312">
        <v>2007</v>
      </c>
      <c r="N37" s="312">
        <v>2008</v>
      </c>
      <c r="O37" s="312">
        <v>2009</v>
      </c>
      <c r="P37" s="312">
        <v>2010</v>
      </c>
      <c r="Q37" s="312">
        <v>2011</v>
      </c>
      <c r="R37" s="312">
        <v>2012</v>
      </c>
      <c r="S37" s="312">
        <v>2013</v>
      </c>
      <c r="T37" s="312">
        <v>2014</v>
      </c>
      <c r="U37" s="312">
        <v>2015</v>
      </c>
      <c r="V37" s="312">
        <v>2016</v>
      </c>
      <c r="W37" s="312">
        <v>2017</v>
      </c>
      <c r="X37" s="312">
        <v>2018</v>
      </c>
      <c r="Y37" s="312">
        <v>2019</v>
      </c>
      <c r="Z37" s="312">
        <v>2020</v>
      </c>
    </row>
    <row r="38" spans="4:26">
      <c r="D38" s="155">
        <v>1</v>
      </c>
      <c r="E38" s="135" t="s">
        <v>48</v>
      </c>
      <c r="F38" s="51">
        <v>0</v>
      </c>
      <c r="G38" s="51">
        <v>0</v>
      </c>
      <c r="H38" s="51">
        <v>0</v>
      </c>
      <c r="I38" s="51">
        <v>0</v>
      </c>
      <c r="J38" s="51">
        <v>0</v>
      </c>
      <c r="K38" s="51">
        <v>0</v>
      </c>
      <c r="L38" s="51">
        <v>0</v>
      </c>
      <c r="M38" s="51">
        <v>0</v>
      </c>
      <c r="N38" s="51">
        <v>0</v>
      </c>
      <c r="O38" s="51">
        <v>0</v>
      </c>
      <c r="P38" s="51">
        <v>0</v>
      </c>
      <c r="Q38" s="51">
        <v>0</v>
      </c>
      <c r="R38" s="51">
        <v>0</v>
      </c>
      <c r="S38" s="51">
        <v>0</v>
      </c>
      <c r="T38" s="51">
        <v>0</v>
      </c>
      <c r="U38" s="51">
        <v>0</v>
      </c>
      <c r="V38" s="51">
        <v>0</v>
      </c>
      <c r="W38" s="51">
        <v>0</v>
      </c>
      <c r="X38" s="51">
        <v>0</v>
      </c>
      <c r="Y38" s="51">
        <v>0</v>
      </c>
      <c r="Z38" s="51">
        <v>0</v>
      </c>
    </row>
    <row r="39" spans="4:26">
      <c r="D39" s="155">
        <v>2</v>
      </c>
      <c r="E39" s="135" t="s">
        <v>49</v>
      </c>
      <c r="F39" s="51">
        <v>0</v>
      </c>
      <c r="G39" s="51">
        <v>0</v>
      </c>
      <c r="H39" s="51">
        <v>0</v>
      </c>
      <c r="I39" s="51">
        <v>0</v>
      </c>
      <c r="J39" s="51">
        <v>0</v>
      </c>
      <c r="K39" s="51">
        <v>0</v>
      </c>
      <c r="L39" s="51">
        <v>0</v>
      </c>
      <c r="M39" s="51">
        <v>0</v>
      </c>
      <c r="N39" s="51">
        <v>0</v>
      </c>
      <c r="O39" s="51">
        <v>0</v>
      </c>
      <c r="P39" s="51">
        <v>0</v>
      </c>
      <c r="Q39" s="51">
        <v>0</v>
      </c>
      <c r="R39" s="51">
        <v>0</v>
      </c>
      <c r="S39" s="51">
        <v>0</v>
      </c>
      <c r="T39" s="51">
        <v>0</v>
      </c>
      <c r="U39" s="51">
        <v>0</v>
      </c>
      <c r="V39" s="51">
        <v>0</v>
      </c>
      <c r="W39" s="51">
        <v>0</v>
      </c>
      <c r="X39" s="51">
        <v>0</v>
      </c>
      <c r="Y39" s="51">
        <v>0</v>
      </c>
      <c r="Z39" s="51">
        <v>0</v>
      </c>
    </row>
    <row r="40" spans="4:26">
      <c r="D40" s="155">
        <v>3</v>
      </c>
      <c r="E40" s="135" t="s">
        <v>50</v>
      </c>
      <c r="F40" s="51">
        <v>0</v>
      </c>
      <c r="G40" s="51">
        <v>0</v>
      </c>
      <c r="H40" s="51">
        <v>0</v>
      </c>
      <c r="I40" s="51">
        <v>0</v>
      </c>
      <c r="J40" s="51">
        <v>0</v>
      </c>
      <c r="K40" s="51">
        <v>0</v>
      </c>
      <c r="L40" s="51">
        <v>0</v>
      </c>
      <c r="M40" s="51">
        <v>0</v>
      </c>
      <c r="N40" s="51">
        <v>0</v>
      </c>
      <c r="O40" s="51">
        <v>0</v>
      </c>
      <c r="P40" s="51">
        <v>0</v>
      </c>
      <c r="Q40" s="51">
        <v>0</v>
      </c>
      <c r="R40" s="51">
        <v>0</v>
      </c>
      <c r="S40" s="51">
        <v>0</v>
      </c>
      <c r="T40" s="51">
        <v>0</v>
      </c>
      <c r="U40" s="51">
        <v>0</v>
      </c>
      <c r="V40" s="51">
        <v>0</v>
      </c>
      <c r="W40" s="51">
        <v>0</v>
      </c>
      <c r="X40" s="51">
        <v>0</v>
      </c>
      <c r="Y40" s="51">
        <v>0</v>
      </c>
      <c r="Z40" s="51">
        <v>0</v>
      </c>
    </row>
    <row r="41" spans="4:26">
      <c r="D41" s="155">
        <v>4</v>
      </c>
      <c r="E41" s="135" t="s">
        <v>51</v>
      </c>
      <c r="F41" s="51">
        <v>7164</v>
      </c>
      <c r="G41" s="51">
        <v>6128.6</v>
      </c>
      <c r="H41" s="51">
        <v>7164</v>
      </c>
      <c r="I41" s="51">
        <v>7163.9999999999991</v>
      </c>
      <c r="J41" s="51">
        <v>7156.2999999999993</v>
      </c>
      <c r="K41" s="51">
        <v>5515.7000000000007</v>
      </c>
      <c r="L41" s="51">
        <v>5776.7</v>
      </c>
      <c r="M41" s="51">
        <v>7164</v>
      </c>
      <c r="N41" s="51">
        <v>7136.3</v>
      </c>
      <c r="O41" s="51">
        <v>2031</v>
      </c>
      <c r="P41" s="51">
        <v>0</v>
      </c>
      <c r="Q41" s="51">
        <v>0</v>
      </c>
      <c r="R41" s="51">
        <v>0</v>
      </c>
      <c r="S41" s="51">
        <v>0</v>
      </c>
      <c r="T41" s="51">
        <v>0</v>
      </c>
      <c r="U41" s="51">
        <v>0</v>
      </c>
      <c r="V41" s="51">
        <v>0</v>
      </c>
      <c r="W41" s="51">
        <v>0</v>
      </c>
      <c r="X41" s="51">
        <v>0</v>
      </c>
      <c r="Y41" s="51">
        <v>0</v>
      </c>
      <c r="Z41" s="51">
        <v>0</v>
      </c>
    </row>
    <row r="42" spans="4:26">
      <c r="D42" s="155">
        <v>5</v>
      </c>
      <c r="E42" s="135" t="s">
        <v>52</v>
      </c>
      <c r="F42" s="51">
        <v>0</v>
      </c>
      <c r="G42" s="51">
        <v>0</v>
      </c>
      <c r="H42" s="51">
        <v>0</v>
      </c>
      <c r="I42" s="51">
        <v>0</v>
      </c>
      <c r="J42" s="51">
        <v>0</v>
      </c>
      <c r="K42" s="51">
        <v>0</v>
      </c>
      <c r="L42" s="51">
        <v>0</v>
      </c>
      <c r="M42" s="51">
        <v>0</v>
      </c>
      <c r="N42" s="51">
        <v>0</v>
      </c>
      <c r="O42" s="51">
        <v>0</v>
      </c>
      <c r="P42" s="51">
        <v>0</v>
      </c>
      <c r="Q42" s="51">
        <v>0</v>
      </c>
      <c r="R42" s="51">
        <v>0</v>
      </c>
      <c r="S42" s="51">
        <v>0</v>
      </c>
      <c r="T42" s="51">
        <v>0</v>
      </c>
      <c r="U42" s="51">
        <v>0</v>
      </c>
      <c r="V42" s="51">
        <v>0</v>
      </c>
      <c r="W42" s="51">
        <v>0</v>
      </c>
      <c r="X42" s="51">
        <v>0</v>
      </c>
      <c r="Y42" s="51">
        <v>0</v>
      </c>
      <c r="Z42" s="51">
        <v>0</v>
      </c>
    </row>
    <row r="43" spans="4:26">
      <c r="D43" s="155">
        <v>6</v>
      </c>
      <c r="E43" s="135" t="s">
        <v>53</v>
      </c>
      <c r="F43" s="51">
        <v>0</v>
      </c>
      <c r="G43" s="51">
        <v>0</v>
      </c>
      <c r="H43" s="51">
        <v>0</v>
      </c>
      <c r="I43" s="51">
        <v>0</v>
      </c>
      <c r="J43" s="51">
        <v>0</v>
      </c>
      <c r="K43" s="51">
        <v>0</v>
      </c>
      <c r="L43" s="51">
        <v>0</v>
      </c>
      <c r="M43" s="51">
        <v>0</v>
      </c>
      <c r="N43" s="51">
        <v>0</v>
      </c>
      <c r="O43" s="51">
        <v>0</v>
      </c>
      <c r="P43" s="51">
        <v>0</v>
      </c>
      <c r="Q43" s="51">
        <v>0</v>
      </c>
      <c r="R43" s="51">
        <v>0</v>
      </c>
      <c r="S43" s="51">
        <v>0</v>
      </c>
      <c r="T43" s="51">
        <v>0</v>
      </c>
      <c r="U43" s="51">
        <v>0</v>
      </c>
      <c r="V43" s="51">
        <v>0</v>
      </c>
      <c r="W43" s="51">
        <v>0</v>
      </c>
      <c r="X43" s="51">
        <v>0</v>
      </c>
      <c r="Y43" s="51">
        <v>0</v>
      </c>
      <c r="Z43" s="51">
        <v>0</v>
      </c>
    </row>
    <row r="44" spans="4:26">
      <c r="D44" s="155">
        <v>7</v>
      </c>
      <c r="E44" s="135" t="s">
        <v>54</v>
      </c>
      <c r="F44" s="51">
        <v>6290.1</v>
      </c>
      <c r="G44" s="51">
        <v>5461.7</v>
      </c>
      <c r="H44" s="51">
        <v>4028.8000000000006</v>
      </c>
      <c r="I44" s="51">
        <v>3740.2</v>
      </c>
      <c r="J44" s="51">
        <v>4153.2999999999993</v>
      </c>
      <c r="K44" s="51">
        <v>2983.6</v>
      </c>
      <c r="L44" s="51">
        <v>3168.8</v>
      </c>
      <c r="M44" s="51">
        <v>3942.8999999999996</v>
      </c>
      <c r="N44" s="51">
        <v>3570.7000000000003</v>
      </c>
      <c r="O44" s="51">
        <v>1882.9</v>
      </c>
      <c r="P44" s="51">
        <v>355.49999999999994</v>
      </c>
      <c r="Q44" s="51">
        <v>737.9</v>
      </c>
      <c r="R44" s="51">
        <v>850.5</v>
      </c>
      <c r="S44" s="51">
        <v>685.5</v>
      </c>
      <c r="T44" s="51">
        <v>0</v>
      </c>
      <c r="U44" s="51">
        <v>0</v>
      </c>
      <c r="V44" s="51">
        <v>0</v>
      </c>
      <c r="W44" s="51">
        <v>0</v>
      </c>
      <c r="X44" s="51">
        <v>0</v>
      </c>
      <c r="Y44" s="51">
        <v>0</v>
      </c>
      <c r="Z44" s="51">
        <v>0</v>
      </c>
    </row>
    <row r="45" spans="4:26">
      <c r="D45" s="155">
        <v>8</v>
      </c>
      <c r="E45" s="135" t="s">
        <v>55</v>
      </c>
      <c r="F45" s="51">
        <v>0</v>
      </c>
      <c r="G45" s="51">
        <v>0</v>
      </c>
      <c r="H45" s="51">
        <v>0</v>
      </c>
      <c r="I45" s="51">
        <v>0</v>
      </c>
      <c r="J45" s="51">
        <v>0</v>
      </c>
      <c r="K45" s="51">
        <v>0</v>
      </c>
      <c r="L45" s="51">
        <v>0</v>
      </c>
      <c r="M45" s="51">
        <v>0</v>
      </c>
      <c r="N45" s="51">
        <v>0</v>
      </c>
      <c r="O45" s="51">
        <v>0</v>
      </c>
      <c r="P45" s="51">
        <v>0</v>
      </c>
      <c r="Q45" s="51">
        <v>0</v>
      </c>
      <c r="R45" s="51">
        <v>0</v>
      </c>
      <c r="S45" s="51">
        <v>0</v>
      </c>
      <c r="T45" s="51">
        <v>0</v>
      </c>
      <c r="U45" s="51">
        <v>0</v>
      </c>
      <c r="V45" s="51">
        <v>0</v>
      </c>
      <c r="W45" s="51">
        <v>0</v>
      </c>
      <c r="X45" s="51">
        <v>0</v>
      </c>
      <c r="Y45" s="51">
        <v>0</v>
      </c>
      <c r="Z45" s="51">
        <v>0</v>
      </c>
    </row>
    <row r="46" spans="4:26">
      <c r="D46" s="155">
        <v>9</v>
      </c>
      <c r="E46" s="135" t="s">
        <v>56</v>
      </c>
      <c r="F46" s="51">
        <v>9.5</v>
      </c>
      <c r="G46" s="51">
        <v>8.6000000000000014</v>
      </c>
      <c r="H46" s="51">
        <v>9.2999999999999989</v>
      </c>
      <c r="I46" s="51">
        <v>9.7999999999999989</v>
      </c>
      <c r="J46" s="51">
        <v>8.1</v>
      </c>
      <c r="K46" s="51">
        <v>4.6000000000000005</v>
      </c>
      <c r="L46" s="51">
        <v>0</v>
      </c>
      <c r="M46" s="51">
        <v>0</v>
      </c>
      <c r="N46" s="51">
        <v>0</v>
      </c>
      <c r="O46" s="51">
        <v>0</v>
      </c>
      <c r="P46" s="51">
        <v>0</v>
      </c>
      <c r="Q46" s="51">
        <v>0</v>
      </c>
      <c r="R46" s="51">
        <v>0</v>
      </c>
      <c r="S46" s="51">
        <v>0</v>
      </c>
      <c r="T46" s="51">
        <v>0</v>
      </c>
      <c r="U46" s="51">
        <v>0</v>
      </c>
      <c r="V46" s="51">
        <v>0</v>
      </c>
      <c r="W46" s="51">
        <v>0</v>
      </c>
      <c r="X46" s="51">
        <v>0</v>
      </c>
      <c r="Y46" s="51">
        <v>0</v>
      </c>
      <c r="Z46" s="51">
        <v>0</v>
      </c>
    </row>
    <row r="47" spans="4:26">
      <c r="D47" s="155">
        <v>10</v>
      </c>
      <c r="E47" s="135" t="s">
        <v>57</v>
      </c>
      <c r="F47" s="51">
        <v>0</v>
      </c>
      <c r="G47" s="51">
        <v>0</v>
      </c>
      <c r="H47" s="51">
        <v>0</v>
      </c>
      <c r="I47" s="51">
        <v>0</v>
      </c>
      <c r="J47" s="51">
        <v>0</v>
      </c>
      <c r="K47" s="51">
        <v>0</v>
      </c>
      <c r="L47" s="51">
        <v>0</v>
      </c>
      <c r="M47" s="51">
        <v>0</v>
      </c>
      <c r="N47" s="51">
        <v>0</v>
      </c>
      <c r="O47" s="51">
        <v>0</v>
      </c>
      <c r="P47" s="51">
        <v>0</v>
      </c>
      <c r="Q47" s="51">
        <v>0</v>
      </c>
      <c r="R47" s="51">
        <v>0</v>
      </c>
      <c r="S47" s="51">
        <v>0</v>
      </c>
      <c r="T47" s="51">
        <v>0</v>
      </c>
      <c r="U47" s="51">
        <v>0</v>
      </c>
      <c r="V47" s="51">
        <v>0</v>
      </c>
      <c r="W47" s="51">
        <v>0</v>
      </c>
      <c r="X47" s="51">
        <v>0</v>
      </c>
      <c r="Y47" s="51">
        <v>0</v>
      </c>
      <c r="Z47" s="51">
        <v>0</v>
      </c>
    </row>
    <row r="48" spans="4:26">
      <c r="D48" s="155">
        <v>11</v>
      </c>
      <c r="E48" s="135" t="s">
        <v>58</v>
      </c>
      <c r="F48" s="51">
        <v>0</v>
      </c>
      <c r="G48" s="51">
        <v>0</v>
      </c>
      <c r="H48" s="51">
        <v>0</v>
      </c>
      <c r="I48" s="51">
        <v>0</v>
      </c>
      <c r="J48" s="51">
        <v>0</v>
      </c>
      <c r="K48" s="51">
        <v>0</v>
      </c>
      <c r="L48" s="51">
        <v>0</v>
      </c>
      <c r="M48" s="51">
        <v>0</v>
      </c>
      <c r="N48" s="51">
        <v>0</v>
      </c>
      <c r="O48" s="51">
        <v>0</v>
      </c>
      <c r="P48" s="51">
        <v>0</v>
      </c>
      <c r="Q48" s="51">
        <v>0</v>
      </c>
      <c r="R48" s="51">
        <v>0</v>
      </c>
      <c r="S48" s="51">
        <v>0</v>
      </c>
      <c r="T48" s="51">
        <v>0</v>
      </c>
      <c r="U48" s="51">
        <v>0</v>
      </c>
      <c r="V48" s="51">
        <v>0</v>
      </c>
      <c r="W48" s="51">
        <v>0</v>
      </c>
      <c r="X48" s="51">
        <v>0</v>
      </c>
      <c r="Y48" s="51">
        <v>0</v>
      </c>
      <c r="Z48" s="51">
        <v>0</v>
      </c>
    </row>
    <row r="49" spans="4:26">
      <c r="D49" s="155">
        <v>12</v>
      </c>
      <c r="E49" s="135" t="s">
        <v>59</v>
      </c>
      <c r="F49" s="51">
        <v>72.400000000000006</v>
      </c>
      <c r="G49" s="51">
        <v>96.600000000000009</v>
      </c>
      <c r="H49" s="51">
        <v>148.30000000000001</v>
      </c>
      <c r="I49" s="51">
        <v>152</v>
      </c>
      <c r="J49" s="51">
        <v>179.1</v>
      </c>
      <c r="K49" s="51">
        <v>142</v>
      </c>
      <c r="L49" s="51">
        <v>110.6</v>
      </c>
      <c r="M49" s="51">
        <v>206.90000000000003</v>
      </c>
      <c r="N49" s="51">
        <v>208.10000000000002</v>
      </c>
      <c r="O49" s="51">
        <v>77.999999999999986</v>
      </c>
      <c r="P49" s="51">
        <v>0</v>
      </c>
      <c r="Q49" s="51">
        <v>0</v>
      </c>
      <c r="R49" s="51">
        <v>0</v>
      </c>
      <c r="S49" s="51">
        <v>0</v>
      </c>
      <c r="T49" s="51">
        <v>0</v>
      </c>
      <c r="U49" s="51">
        <v>0</v>
      </c>
      <c r="V49" s="51">
        <v>0</v>
      </c>
      <c r="W49" s="51">
        <v>0</v>
      </c>
      <c r="X49" s="51">
        <v>0</v>
      </c>
      <c r="Y49" s="51">
        <v>0</v>
      </c>
      <c r="Z49" s="51">
        <v>0</v>
      </c>
    </row>
    <row r="50" spans="4:26">
      <c r="D50" s="155">
        <v>13</v>
      </c>
      <c r="E50" s="135" t="s">
        <v>60</v>
      </c>
      <c r="F50" s="51">
        <v>0</v>
      </c>
      <c r="G50" s="51">
        <v>0</v>
      </c>
      <c r="H50" s="51">
        <v>0</v>
      </c>
      <c r="I50" s="51">
        <v>0</v>
      </c>
      <c r="J50" s="51">
        <v>0</v>
      </c>
      <c r="K50" s="51">
        <v>0</v>
      </c>
      <c r="L50" s="51">
        <v>0</v>
      </c>
      <c r="M50" s="51">
        <v>0</v>
      </c>
      <c r="N50" s="51">
        <v>0</v>
      </c>
      <c r="O50" s="51">
        <v>0</v>
      </c>
      <c r="P50" s="51">
        <v>0</v>
      </c>
      <c r="Q50" s="51">
        <v>0</v>
      </c>
      <c r="R50" s="51">
        <v>0</v>
      </c>
      <c r="S50" s="51">
        <v>0</v>
      </c>
      <c r="T50" s="51">
        <v>0</v>
      </c>
      <c r="U50" s="51">
        <v>0</v>
      </c>
      <c r="V50" s="51">
        <v>0</v>
      </c>
      <c r="W50" s="51">
        <v>0</v>
      </c>
      <c r="X50" s="51">
        <v>0</v>
      </c>
      <c r="Y50" s="51">
        <v>0</v>
      </c>
      <c r="Z50" s="51">
        <v>0</v>
      </c>
    </row>
    <row r="51" spans="4:26">
      <c r="D51" s="155">
        <v>14</v>
      </c>
      <c r="E51" s="135" t="s">
        <v>61</v>
      </c>
      <c r="F51" s="51">
        <v>0</v>
      </c>
      <c r="G51" s="51">
        <v>0</v>
      </c>
      <c r="H51" s="51">
        <v>0</v>
      </c>
      <c r="I51" s="51">
        <v>0</v>
      </c>
      <c r="J51" s="51">
        <v>0</v>
      </c>
      <c r="K51" s="51">
        <v>0</v>
      </c>
      <c r="L51" s="51">
        <v>0</v>
      </c>
      <c r="M51" s="51">
        <v>0</v>
      </c>
      <c r="N51" s="51">
        <v>0</v>
      </c>
      <c r="O51" s="51">
        <v>0</v>
      </c>
      <c r="P51" s="51">
        <v>0</v>
      </c>
      <c r="Q51" s="51">
        <v>0</v>
      </c>
      <c r="R51" s="51">
        <v>0</v>
      </c>
      <c r="S51" s="51">
        <v>0</v>
      </c>
      <c r="T51" s="51">
        <v>0</v>
      </c>
      <c r="U51" s="51">
        <v>0</v>
      </c>
      <c r="V51" s="51">
        <v>0</v>
      </c>
      <c r="W51" s="51">
        <v>0</v>
      </c>
      <c r="X51" s="51">
        <v>0</v>
      </c>
      <c r="Y51" s="51">
        <v>0</v>
      </c>
      <c r="Z51" s="51">
        <v>0</v>
      </c>
    </row>
    <row r="52" spans="4:26">
      <c r="D52" s="155">
        <v>15</v>
      </c>
      <c r="E52" s="135" t="s">
        <v>62</v>
      </c>
      <c r="F52" s="51">
        <v>1755</v>
      </c>
      <c r="G52" s="51">
        <v>952.8</v>
      </c>
      <c r="H52" s="51">
        <v>1220.3</v>
      </c>
      <c r="I52" s="51">
        <v>1117.7</v>
      </c>
      <c r="J52" s="51">
        <v>1037.3</v>
      </c>
      <c r="K52" s="51">
        <v>725.80000000000007</v>
      </c>
      <c r="L52" s="51">
        <v>636.40000000000009</v>
      </c>
      <c r="M52" s="51">
        <v>714.9</v>
      </c>
      <c r="N52" s="51">
        <v>596.1</v>
      </c>
      <c r="O52" s="51">
        <v>231.6</v>
      </c>
      <c r="P52" s="51">
        <v>0</v>
      </c>
      <c r="Q52" s="51">
        <v>0</v>
      </c>
      <c r="R52" s="51">
        <v>0</v>
      </c>
      <c r="S52" s="51">
        <v>0</v>
      </c>
      <c r="T52" s="51">
        <v>0</v>
      </c>
      <c r="U52" s="51">
        <v>0</v>
      </c>
      <c r="V52" s="51">
        <v>0</v>
      </c>
      <c r="W52" s="51">
        <v>0</v>
      </c>
      <c r="X52" s="51">
        <v>0</v>
      </c>
      <c r="Y52" s="51">
        <v>0</v>
      </c>
      <c r="Z52" s="51">
        <v>0</v>
      </c>
    </row>
    <row r="53" spans="4:26">
      <c r="D53" s="155">
        <v>16</v>
      </c>
      <c r="E53" s="135" t="s">
        <v>63</v>
      </c>
      <c r="F53" s="51">
        <v>0</v>
      </c>
      <c r="G53" s="51">
        <v>0</v>
      </c>
      <c r="H53" s="51">
        <v>0</v>
      </c>
      <c r="I53" s="51">
        <v>0</v>
      </c>
      <c r="J53" s="51">
        <v>0</v>
      </c>
      <c r="K53" s="51">
        <v>0</v>
      </c>
      <c r="L53" s="51">
        <v>0</v>
      </c>
      <c r="M53" s="51">
        <v>0</v>
      </c>
      <c r="N53" s="51">
        <v>0</v>
      </c>
      <c r="O53" s="51">
        <v>0</v>
      </c>
      <c r="P53" s="51">
        <v>0</v>
      </c>
      <c r="Q53" s="51">
        <v>0</v>
      </c>
      <c r="R53" s="51">
        <v>0</v>
      </c>
      <c r="S53" s="51">
        <v>0</v>
      </c>
      <c r="T53" s="51">
        <v>0</v>
      </c>
      <c r="U53" s="51">
        <v>0</v>
      </c>
      <c r="V53" s="51">
        <v>0</v>
      </c>
      <c r="W53" s="51">
        <v>0</v>
      </c>
      <c r="X53" s="51">
        <v>0</v>
      </c>
      <c r="Y53" s="51">
        <v>0</v>
      </c>
      <c r="Z53" s="51">
        <v>0</v>
      </c>
    </row>
    <row r="54" spans="4:26">
      <c r="D54" s="155">
        <v>17</v>
      </c>
      <c r="E54" s="135" t="s">
        <v>64</v>
      </c>
      <c r="F54" s="51">
        <v>81676.400000000009</v>
      </c>
      <c r="G54" s="51">
        <v>74636.5</v>
      </c>
      <c r="H54" s="51">
        <v>84148.799999999988</v>
      </c>
      <c r="I54" s="51">
        <v>73488.2</v>
      </c>
      <c r="J54" s="51">
        <v>87894.000000000015</v>
      </c>
      <c r="K54" s="51">
        <v>64672.800000000003</v>
      </c>
      <c r="L54" s="51">
        <v>76443.399999999994</v>
      </c>
      <c r="M54" s="51">
        <v>86136.299999999988</v>
      </c>
      <c r="N54" s="51">
        <v>64331.799999999996</v>
      </c>
      <c r="O54" s="51">
        <v>40849.800000000003</v>
      </c>
      <c r="P54" s="51">
        <v>20191.199999999997</v>
      </c>
      <c r="Q54" s="51">
        <v>15538.099999999997</v>
      </c>
      <c r="R54" s="51">
        <v>17029.600000000002</v>
      </c>
      <c r="S54" s="51">
        <v>11431.7</v>
      </c>
      <c r="T54" s="51">
        <v>0</v>
      </c>
      <c r="U54" s="51">
        <v>0</v>
      </c>
      <c r="V54" s="51">
        <v>0</v>
      </c>
      <c r="W54" s="51">
        <v>0</v>
      </c>
      <c r="X54" s="51">
        <v>0</v>
      </c>
      <c r="Y54" s="51">
        <v>0</v>
      </c>
      <c r="Z54" s="51">
        <v>0</v>
      </c>
    </row>
    <row r="55" spans="4:26">
      <c r="D55" s="155">
        <v>18</v>
      </c>
      <c r="E55" s="135" t="s">
        <v>65</v>
      </c>
      <c r="F55" s="51">
        <v>0</v>
      </c>
      <c r="G55" s="51">
        <v>0</v>
      </c>
      <c r="H55" s="51">
        <v>0</v>
      </c>
      <c r="I55" s="51">
        <v>0</v>
      </c>
      <c r="J55" s="51">
        <v>0</v>
      </c>
      <c r="K55" s="51">
        <v>0</v>
      </c>
      <c r="L55" s="51">
        <v>0</v>
      </c>
      <c r="M55" s="51">
        <v>0</v>
      </c>
      <c r="N55" s="51">
        <v>0</v>
      </c>
      <c r="O55" s="51">
        <v>0</v>
      </c>
      <c r="P55" s="51">
        <v>0</v>
      </c>
      <c r="Q55" s="51">
        <v>0</v>
      </c>
      <c r="R55" s="51">
        <v>0</v>
      </c>
      <c r="S55" s="51">
        <v>0</v>
      </c>
      <c r="T55" s="51">
        <v>0</v>
      </c>
      <c r="U55" s="51">
        <v>0</v>
      </c>
      <c r="V55" s="51">
        <v>0</v>
      </c>
      <c r="W55" s="51">
        <v>0</v>
      </c>
      <c r="X55" s="51">
        <v>0</v>
      </c>
      <c r="Y55" s="51">
        <v>0</v>
      </c>
      <c r="Z55" s="51">
        <v>0</v>
      </c>
    </row>
    <row r="56" spans="4:26">
      <c r="D56" s="155">
        <v>19</v>
      </c>
      <c r="E56" s="135" t="s">
        <v>66</v>
      </c>
      <c r="F56" s="51">
        <v>0</v>
      </c>
      <c r="G56" s="51">
        <v>0</v>
      </c>
      <c r="H56" s="51">
        <v>0</v>
      </c>
      <c r="I56" s="51">
        <v>0</v>
      </c>
      <c r="J56" s="51">
        <v>0</v>
      </c>
      <c r="K56" s="51">
        <v>0</v>
      </c>
      <c r="L56" s="51">
        <v>0</v>
      </c>
      <c r="M56" s="51">
        <v>0</v>
      </c>
      <c r="N56" s="51">
        <v>0</v>
      </c>
      <c r="O56" s="51">
        <v>0</v>
      </c>
      <c r="P56" s="51">
        <v>0</v>
      </c>
      <c r="Q56" s="51">
        <v>0</v>
      </c>
      <c r="R56" s="51">
        <v>0</v>
      </c>
      <c r="S56" s="51">
        <v>0</v>
      </c>
      <c r="T56" s="51">
        <v>0</v>
      </c>
      <c r="U56" s="51">
        <v>0</v>
      </c>
      <c r="V56" s="51">
        <v>0</v>
      </c>
      <c r="W56" s="51">
        <v>0</v>
      </c>
      <c r="X56" s="51">
        <v>0</v>
      </c>
      <c r="Y56" s="51">
        <v>0</v>
      </c>
      <c r="Z56" s="51">
        <v>0</v>
      </c>
    </row>
    <row r="57" spans="4:26">
      <c r="D57" s="155">
        <v>20</v>
      </c>
      <c r="E57" s="135" t="s">
        <v>67</v>
      </c>
      <c r="F57" s="51">
        <v>0</v>
      </c>
      <c r="G57" s="51">
        <v>0</v>
      </c>
      <c r="H57" s="51">
        <v>0</v>
      </c>
      <c r="I57" s="51">
        <v>0</v>
      </c>
      <c r="J57" s="51">
        <v>0</v>
      </c>
      <c r="K57" s="51">
        <v>0</v>
      </c>
      <c r="L57" s="51">
        <v>0</v>
      </c>
      <c r="M57" s="51">
        <v>0</v>
      </c>
      <c r="N57" s="51">
        <v>0</v>
      </c>
      <c r="O57" s="51">
        <v>0</v>
      </c>
      <c r="P57" s="51">
        <v>0</v>
      </c>
      <c r="Q57" s="51">
        <v>0</v>
      </c>
      <c r="R57" s="51">
        <v>0</v>
      </c>
      <c r="S57" s="51">
        <v>0</v>
      </c>
      <c r="T57" s="51">
        <v>0</v>
      </c>
      <c r="U57" s="51">
        <v>0</v>
      </c>
      <c r="V57" s="51">
        <v>0</v>
      </c>
      <c r="W57" s="51">
        <v>0</v>
      </c>
      <c r="X57" s="51">
        <v>0</v>
      </c>
      <c r="Y57" s="51">
        <v>0</v>
      </c>
      <c r="Z57" s="51">
        <v>0</v>
      </c>
    </row>
    <row r="58" spans="4:26">
      <c r="D58" s="155">
        <v>21</v>
      </c>
      <c r="E58" s="135" t="s">
        <v>68</v>
      </c>
      <c r="F58" s="51">
        <v>0</v>
      </c>
      <c r="G58" s="51">
        <v>0</v>
      </c>
      <c r="H58" s="51">
        <v>0</v>
      </c>
      <c r="I58" s="51">
        <v>0</v>
      </c>
      <c r="J58" s="51">
        <v>0</v>
      </c>
      <c r="K58" s="51">
        <v>0</v>
      </c>
      <c r="L58" s="51">
        <v>0</v>
      </c>
      <c r="M58" s="51">
        <v>0</v>
      </c>
      <c r="N58" s="51">
        <v>0</v>
      </c>
      <c r="O58" s="51">
        <v>0</v>
      </c>
      <c r="P58" s="51">
        <v>0</v>
      </c>
      <c r="Q58" s="51">
        <v>0</v>
      </c>
      <c r="R58" s="51">
        <v>0</v>
      </c>
      <c r="S58" s="51">
        <v>0</v>
      </c>
      <c r="T58" s="51">
        <v>0</v>
      </c>
      <c r="U58" s="51">
        <v>0</v>
      </c>
      <c r="V58" s="51">
        <v>0</v>
      </c>
      <c r="W58" s="51">
        <v>0</v>
      </c>
      <c r="X58" s="51">
        <v>0</v>
      </c>
      <c r="Y58" s="51">
        <v>0</v>
      </c>
      <c r="Z58" s="51">
        <v>0</v>
      </c>
    </row>
    <row r="59" spans="4:26">
      <c r="D59" s="155">
        <v>22</v>
      </c>
      <c r="E59" s="135" t="s">
        <v>69</v>
      </c>
      <c r="F59" s="51">
        <v>0</v>
      </c>
      <c r="G59" s="51">
        <v>0</v>
      </c>
      <c r="H59" s="51">
        <v>0</v>
      </c>
      <c r="I59" s="51">
        <v>0</v>
      </c>
      <c r="J59" s="51">
        <v>0</v>
      </c>
      <c r="K59" s="51">
        <v>0</v>
      </c>
      <c r="L59" s="51">
        <v>0</v>
      </c>
      <c r="M59" s="51">
        <v>0</v>
      </c>
      <c r="N59" s="51">
        <v>0</v>
      </c>
      <c r="O59" s="51">
        <v>0</v>
      </c>
      <c r="P59" s="51">
        <v>0</v>
      </c>
      <c r="Q59" s="51">
        <v>0</v>
      </c>
      <c r="R59" s="51">
        <v>0</v>
      </c>
      <c r="S59" s="51">
        <v>0</v>
      </c>
      <c r="T59" s="51">
        <v>0</v>
      </c>
      <c r="U59" s="51">
        <v>0</v>
      </c>
      <c r="V59" s="51">
        <v>0</v>
      </c>
      <c r="W59" s="51">
        <v>0</v>
      </c>
      <c r="X59" s="51">
        <v>0</v>
      </c>
      <c r="Y59" s="51">
        <v>0</v>
      </c>
      <c r="Z59" s="51">
        <v>0</v>
      </c>
    </row>
    <row r="60" spans="4:26">
      <c r="D60" s="155">
        <v>23</v>
      </c>
      <c r="E60" s="135" t="s">
        <v>70</v>
      </c>
      <c r="F60" s="51">
        <v>0</v>
      </c>
      <c r="G60" s="51">
        <v>0</v>
      </c>
      <c r="H60" s="51">
        <v>0</v>
      </c>
      <c r="I60" s="51">
        <v>0</v>
      </c>
      <c r="J60" s="51">
        <v>0</v>
      </c>
      <c r="K60" s="51">
        <v>0</v>
      </c>
      <c r="L60" s="51">
        <v>0</v>
      </c>
      <c r="M60" s="51">
        <v>0</v>
      </c>
      <c r="N60" s="51">
        <v>0</v>
      </c>
      <c r="O60" s="51">
        <v>0</v>
      </c>
      <c r="P60" s="51">
        <v>0</v>
      </c>
      <c r="Q60" s="51">
        <v>0</v>
      </c>
      <c r="R60" s="51">
        <v>0</v>
      </c>
      <c r="S60" s="51">
        <v>0</v>
      </c>
      <c r="T60" s="51">
        <v>0</v>
      </c>
      <c r="U60" s="51">
        <v>0</v>
      </c>
      <c r="V60" s="51">
        <v>0</v>
      </c>
      <c r="W60" s="51">
        <v>0</v>
      </c>
      <c r="X60" s="51">
        <v>0</v>
      </c>
      <c r="Y60" s="51">
        <v>0</v>
      </c>
      <c r="Z60" s="51">
        <v>0</v>
      </c>
    </row>
    <row r="61" spans="4:26">
      <c r="D61" s="155">
        <v>24</v>
      </c>
      <c r="E61" s="135" t="s">
        <v>71</v>
      </c>
      <c r="F61" s="51">
        <v>0</v>
      </c>
      <c r="G61" s="51">
        <v>0</v>
      </c>
      <c r="H61" s="51">
        <v>0</v>
      </c>
      <c r="I61" s="51">
        <v>0</v>
      </c>
      <c r="J61" s="51">
        <v>0</v>
      </c>
      <c r="K61" s="51">
        <v>0</v>
      </c>
      <c r="L61" s="51">
        <v>0</v>
      </c>
      <c r="M61" s="51">
        <v>0</v>
      </c>
      <c r="N61" s="51">
        <v>0</v>
      </c>
      <c r="O61" s="51">
        <v>0</v>
      </c>
      <c r="P61" s="51">
        <v>0</v>
      </c>
      <c r="Q61" s="51">
        <v>0</v>
      </c>
      <c r="R61" s="51">
        <v>0</v>
      </c>
      <c r="S61" s="51">
        <v>0</v>
      </c>
      <c r="T61" s="51">
        <v>0</v>
      </c>
      <c r="U61" s="51">
        <v>0</v>
      </c>
      <c r="V61" s="51">
        <v>0</v>
      </c>
      <c r="W61" s="51">
        <v>0</v>
      </c>
      <c r="X61" s="51">
        <v>0</v>
      </c>
      <c r="Y61" s="51">
        <v>0</v>
      </c>
      <c r="Z61" s="51">
        <v>0</v>
      </c>
    </row>
    <row r="62" spans="4:26">
      <c r="D62" s="155">
        <v>25</v>
      </c>
      <c r="E62" s="135" t="s">
        <v>72</v>
      </c>
      <c r="F62" s="51">
        <v>0</v>
      </c>
      <c r="G62" s="51">
        <v>0</v>
      </c>
      <c r="H62" s="51">
        <v>0</v>
      </c>
      <c r="I62" s="51">
        <v>0</v>
      </c>
      <c r="J62" s="51">
        <v>0</v>
      </c>
      <c r="K62" s="51">
        <v>0</v>
      </c>
      <c r="L62" s="51">
        <v>0</v>
      </c>
      <c r="M62" s="51">
        <v>0</v>
      </c>
      <c r="N62" s="51">
        <v>0</v>
      </c>
      <c r="O62" s="51">
        <v>0</v>
      </c>
      <c r="P62" s="51">
        <v>0</v>
      </c>
      <c r="Q62" s="51">
        <v>0</v>
      </c>
      <c r="R62" s="51">
        <v>0</v>
      </c>
      <c r="S62" s="51">
        <v>0</v>
      </c>
      <c r="T62" s="51">
        <v>0</v>
      </c>
      <c r="U62" s="51">
        <v>0</v>
      </c>
      <c r="V62" s="51">
        <v>0</v>
      </c>
      <c r="W62" s="51">
        <v>0</v>
      </c>
      <c r="X62" s="51">
        <v>0</v>
      </c>
      <c r="Y62" s="51">
        <v>0</v>
      </c>
      <c r="Z62" s="51">
        <v>0</v>
      </c>
    </row>
    <row r="63" spans="4:26">
      <c r="D63" s="155">
        <v>26</v>
      </c>
      <c r="E63" s="135" t="s">
        <v>73</v>
      </c>
      <c r="F63" s="51">
        <v>20344</v>
      </c>
      <c r="G63" s="51">
        <v>14235.999999999998</v>
      </c>
      <c r="H63" s="51">
        <v>16739.099999999999</v>
      </c>
      <c r="I63" s="51">
        <v>16152.300000000001</v>
      </c>
      <c r="J63" s="51">
        <v>19329.400000000001</v>
      </c>
      <c r="K63" s="51">
        <v>11406.500000000002</v>
      </c>
      <c r="L63" s="51">
        <v>14588.099999999999</v>
      </c>
      <c r="M63" s="51">
        <v>18918.400000000001</v>
      </c>
      <c r="N63" s="51">
        <v>13787.3</v>
      </c>
      <c r="O63" s="51">
        <v>10741.8</v>
      </c>
      <c r="P63" s="51">
        <v>6632.2999999999993</v>
      </c>
      <c r="Q63" s="51">
        <v>5015.5999999999995</v>
      </c>
      <c r="R63" s="51">
        <v>5184.2</v>
      </c>
      <c r="S63" s="51">
        <v>3853.5000000000005</v>
      </c>
      <c r="T63" s="51">
        <v>0</v>
      </c>
      <c r="U63" s="51">
        <v>0</v>
      </c>
      <c r="V63" s="51">
        <v>0</v>
      </c>
      <c r="W63" s="51">
        <v>0</v>
      </c>
      <c r="X63" s="51">
        <v>0</v>
      </c>
      <c r="Y63" s="51">
        <v>0</v>
      </c>
      <c r="Z63" s="51">
        <v>0</v>
      </c>
    </row>
    <row r="64" spans="4:26" ht="15.75">
      <c r="D64" s="155"/>
      <c r="E64" s="359" t="s">
        <v>74</v>
      </c>
      <c r="F64" s="247">
        <v>117311.40000000001</v>
      </c>
      <c r="G64" s="247">
        <v>101520.8</v>
      </c>
      <c r="H64" s="247">
        <v>113458.59999999998</v>
      </c>
      <c r="I64" s="247">
        <v>101824.2</v>
      </c>
      <c r="J64" s="247">
        <v>119757.5</v>
      </c>
      <c r="K64" s="247">
        <v>85451</v>
      </c>
      <c r="L64" s="247">
        <v>100724</v>
      </c>
      <c r="M64" s="247">
        <v>117083.4</v>
      </c>
      <c r="N64" s="247">
        <v>89630.3</v>
      </c>
      <c r="O64" s="247">
        <v>55815.100000000006</v>
      </c>
      <c r="P64" s="247">
        <v>27178.999999999996</v>
      </c>
      <c r="Q64" s="247">
        <v>21291.599999999995</v>
      </c>
      <c r="R64" s="247">
        <v>23064.300000000003</v>
      </c>
      <c r="S64" s="247">
        <v>15970.7</v>
      </c>
      <c r="T64" s="247">
        <v>0</v>
      </c>
      <c r="U64" s="247">
        <v>0</v>
      </c>
      <c r="V64" s="247">
        <v>0</v>
      </c>
      <c r="W64" s="247">
        <v>0</v>
      </c>
      <c r="X64" s="247">
        <v>0</v>
      </c>
      <c r="Y64" s="247">
        <v>0</v>
      </c>
      <c r="Z64" s="247">
        <v>0</v>
      </c>
    </row>
    <row r="67" spans="4:26" ht="15.75">
      <c r="D67" s="155"/>
      <c r="E67" s="54" t="s">
        <v>235</v>
      </c>
      <c r="F67" s="155"/>
      <c r="G67" s="155"/>
    </row>
    <row r="68" spans="4:26" ht="15.75">
      <c r="D68" s="155"/>
      <c r="E68" s="358" t="s">
        <v>47</v>
      </c>
      <c r="F68" s="312">
        <v>2000</v>
      </c>
      <c r="G68" s="312">
        <v>2001</v>
      </c>
      <c r="H68" s="312">
        <v>2002</v>
      </c>
      <c r="I68" s="312">
        <v>2003</v>
      </c>
      <c r="J68" s="312">
        <v>2004</v>
      </c>
      <c r="K68" s="312">
        <v>2005</v>
      </c>
      <c r="L68" s="312">
        <v>2006</v>
      </c>
      <c r="M68" s="312">
        <v>2007</v>
      </c>
      <c r="N68" s="312">
        <v>2008</v>
      </c>
      <c r="O68" s="312">
        <v>2009</v>
      </c>
      <c r="P68" s="312">
        <v>2010</v>
      </c>
      <c r="Q68" s="312">
        <v>2011</v>
      </c>
      <c r="R68" s="312">
        <v>2012</v>
      </c>
      <c r="S68" s="312">
        <v>2013</v>
      </c>
      <c r="T68" s="312">
        <v>2014</v>
      </c>
      <c r="U68" s="312">
        <v>2015</v>
      </c>
      <c r="V68" s="312">
        <v>2016</v>
      </c>
      <c r="W68" s="312">
        <v>2017</v>
      </c>
      <c r="X68" s="312">
        <v>2018</v>
      </c>
      <c r="Y68" s="312">
        <v>2019</v>
      </c>
      <c r="Z68" s="312">
        <v>2020</v>
      </c>
    </row>
    <row r="69" spans="4:26">
      <c r="D69" s="155">
        <v>1</v>
      </c>
      <c r="E69" s="135" t="s">
        <v>48</v>
      </c>
      <c r="F69" s="51">
        <v>0</v>
      </c>
      <c r="G69" s="51">
        <v>0</v>
      </c>
      <c r="H69" s="51">
        <v>0</v>
      </c>
      <c r="I69" s="51">
        <v>0</v>
      </c>
      <c r="J69" s="51">
        <v>0</v>
      </c>
      <c r="K69" s="51">
        <v>0</v>
      </c>
      <c r="L69" s="51">
        <v>0</v>
      </c>
      <c r="M69" s="51">
        <v>0</v>
      </c>
      <c r="N69" s="51">
        <v>0</v>
      </c>
      <c r="O69" s="51">
        <v>0</v>
      </c>
      <c r="P69" s="51">
        <v>0</v>
      </c>
      <c r="Q69" s="51">
        <v>0</v>
      </c>
      <c r="R69" s="51">
        <v>0</v>
      </c>
      <c r="S69" s="51">
        <v>0</v>
      </c>
      <c r="T69" s="51">
        <v>0</v>
      </c>
      <c r="U69" s="51">
        <v>0</v>
      </c>
      <c r="V69" s="51">
        <v>0</v>
      </c>
      <c r="W69" s="51">
        <v>0</v>
      </c>
      <c r="X69" s="51">
        <v>0</v>
      </c>
      <c r="Y69" s="51">
        <v>0</v>
      </c>
      <c r="Z69" s="51">
        <v>0</v>
      </c>
    </row>
    <row r="70" spans="4:26">
      <c r="D70" s="155">
        <v>2</v>
      </c>
      <c r="E70" s="135" t="s">
        <v>49</v>
      </c>
      <c r="F70" s="51">
        <v>0</v>
      </c>
      <c r="G70" s="51">
        <v>0</v>
      </c>
      <c r="H70" s="51">
        <v>0</v>
      </c>
      <c r="I70" s="51">
        <v>0</v>
      </c>
      <c r="J70" s="51">
        <v>0</v>
      </c>
      <c r="K70" s="51">
        <v>0</v>
      </c>
      <c r="L70" s="51">
        <v>0</v>
      </c>
      <c r="M70" s="51">
        <v>0</v>
      </c>
      <c r="N70" s="51">
        <v>0</v>
      </c>
      <c r="O70" s="51">
        <v>0</v>
      </c>
      <c r="P70" s="51">
        <v>0</v>
      </c>
      <c r="Q70" s="51">
        <v>0</v>
      </c>
      <c r="R70" s="51">
        <v>0</v>
      </c>
      <c r="S70" s="51">
        <v>0</v>
      </c>
      <c r="T70" s="51">
        <v>0</v>
      </c>
      <c r="U70" s="51">
        <v>0</v>
      </c>
      <c r="V70" s="51">
        <v>0</v>
      </c>
      <c r="W70" s="51">
        <v>0</v>
      </c>
      <c r="X70" s="51">
        <v>0</v>
      </c>
      <c r="Y70" s="51">
        <v>0</v>
      </c>
      <c r="Z70" s="51">
        <v>0</v>
      </c>
    </row>
    <row r="71" spans="4:26">
      <c r="D71" s="155">
        <v>3</v>
      </c>
      <c r="E71" s="135" t="s">
        <v>50</v>
      </c>
      <c r="F71" s="51">
        <v>0</v>
      </c>
      <c r="G71" s="51">
        <v>0</v>
      </c>
      <c r="H71" s="51">
        <v>0</v>
      </c>
      <c r="I71" s="51">
        <v>0</v>
      </c>
      <c r="J71" s="51">
        <v>0</v>
      </c>
      <c r="K71" s="51">
        <v>0</v>
      </c>
      <c r="L71" s="51">
        <v>1800.3999999999999</v>
      </c>
      <c r="M71" s="51">
        <v>2199.6</v>
      </c>
      <c r="N71" s="51">
        <v>0</v>
      </c>
      <c r="O71" s="51">
        <v>0</v>
      </c>
      <c r="P71" s="51">
        <v>0</v>
      </c>
      <c r="Q71" s="51">
        <v>3376.7</v>
      </c>
      <c r="R71" s="51">
        <v>4984.7000000000007</v>
      </c>
      <c r="S71" s="51">
        <v>0</v>
      </c>
      <c r="T71" s="51">
        <v>0</v>
      </c>
      <c r="U71" s="51">
        <v>0</v>
      </c>
      <c r="V71" s="51">
        <v>0</v>
      </c>
      <c r="W71" s="51">
        <v>0</v>
      </c>
      <c r="X71" s="51">
        <v>0</v>
      </c>
      <c r="Y71" s="51">
        <v>0</v>
      </c>
      <c r="Z71" s="51">
        <v>0</v>
      </c>
    </row>
    <row r="72" spans="4:26">
      <c r="D72" s="155">
        <v>4</v>
      </c>
      <c r="E72" s="135" t="s">
        <v>51</v>
      </c>
      <c r="F72" s="51">
        <v>0</v>
      </c>
      <c r="G72" s="51">
        <v>0</v>
      </c>
      <c r="H72" s="51">
        <v>0</v>
      </c>
      <c r="I72" s="51">
        <v>0</v>
      </c>
      <c r="J72" s="51">
        <v>0</v>
      </c>
      <c r="K72" s="51">
        <v>0</v>
      </c>
      <c r="L72" s="51">
        <v>0</v>
      </c>
      <c r="M72" s="51">
        <v>0</v>
      </c>
      <c r="N72" s="51">
        <v>0</v>
      </c>
      <c r="O72" s="51">
        <v>0</v>
      </c>
      <c r="P72" s="51">
        <v>0</v>
      </c>
      <c r="Q72" s="51">
        <v>0</v>
      </c>
      <c r="R72" s="51">
        <v>0</v>
      </c>
      <c r="S72" s="51">
        <v>0</v>
      </c>
      <c r="T72" s="51">
        <v>0</v>
      </c>
      <c r="U72" s="51">
        <v>0</v>
      </c>
      <c r="V72" s="51">
        <v>0</v>
      </c>
      <c r="W72" s="51">
        <v>0</v>
      </c>
      <c r="X72" s="51">
        <v>0</v>
      </c>
      <c r="Y72" s="51">
        <v>0</v>
      </c>
      <c r="Z72" s="51">
        <v>0</v>
      </c>
    </row>
    <row r="73" spans="4:26">
      <c r="D73" s="155">
        <v>5</v>
      </c>
      <c r="E73" s="135" t="s">
        <v>52</v>
      </c>
      <c r="F73" s="51">
        <v>45037.100000000006</v>
      </c>
      <c r="G73" s="51">
        <v>23450.600000000002</v>
      </c>
      <c r="H73" s="51">
        <v>41268.100000000006</v>
      </c>
      <c r="I73" s="51">
        <v>17296.900000000001</v>
      </c>
      <c r="J73" s="51">
        <v>21788.2</v>
      </c>
      <c r="K73" s="51">
        <v>27757.599999999999</v>
      </c>
      <c r="L73" s="51">
        <v>25418.300000000003</v>
      </c>
      <c r="M73" s="51">
        <v>51144.19999999999</v>
      </c>
      <c r="N73" s="51">
        <v>0</v>
      </c>
      <c r="O73" s="51">
        <v>-0.1</v>
      </c>
      <c r="P73" s="51">
        <v>0</v>
      </c>
      <c r="Q73" s="51">
        <v>6191.8</v>
      </c>
      <c r="R73" s="51">
        <v>13081.900000000001</v>
      </c>
      <c r="S73" s="51">
        <v>0</v>
      </c>
      <c r="T73" s="51">
        <v>0</v>
      </c>
      <c r="U73" s="51">
        <v>0</v>
      </c>
      <c r="V73" s="51">
        <v>0</v>
      </c>
      <c r="W73" s="51">
        <v>0</v>
      </c>
      <c r="X73" s="51">
        <v>0</v>
      </c>
      <c r="Y73" s="51">
        <v>0</v>
      </c>
      <c r="Z73" s="51">
        <v>0</v>
      </c>
    </row>
    <row r="74" spans="4:26">
      <c r="D74" s="155">
        <v>6</v>
      </c>
      <c r="E74" s="135" t="s">
        <v>53</v>
      </c>
      <c r="F74" s="51">
        <v>0</v>
      </c>
      <c r="G74" s="51">
        <v>0</v>
      </c>
      <c r="H74" s="51">
        <v>0</v>
      </c>
      <c r="I74" s="51">
        <v>0</v>
      </c>
      <c r="J74" s="51">
        <v>0</v>
      </c>
      <c r="K74" s="51">
        <v>0</v>
      </c>
      <c r="L74" s="51">
        <v>0</v>
      </c>
      <c r="M74" s="51">
        <v>0</v>
      </c>
      <c r="N74" s="51">
        <v>0</v>
      </c>
      <c r="O74" s="51">
        <v>0</v>
      </c>
      <c r="P74" s="51">
        <v>0</v>
      </c>
      <c r="Q74" s="51">
        <v>0</v>
      </c>
      <c r="R74" s="51">
        <v>0</v>
      </c>
      <c r="S74" s="51">
        <v>0</v>
      </c>
      <c r="T74" s="51">
        <v>0</v>
      </c>
      <c r="U74" s="51">
        <v>0</v>
      </c>
      <c r="V74" s="51">
        <v>0</v>
      </c>
      <c r="W74" s="51">
        <v>0</v>
      </c>
      <c r="X74" s="51">
        <v>0</v>
      </c>
      <c r="Y74" s="51">
        <v>0</v>
      </c>
      <c r="Z74" s="51">
        <v>0</v>
      </c>
    </row>
    <row r="75" spans="4:26">
      <c r="D75" s="155">
        <v>7</v>
      </c>
      <c r="E75" s="135" t="s">
        <v>54</v>
      </c>
      <c r="F75" s="51">
        <v>18380.900000000001</v>
      </c>
      <c r="G75" s="51">
        <v>17393.7</v>
      </c>
      <c r="H75" s="51">
        <v>3021.8</v>
      </c>
      <c r="I75" s="51">
        <v>4639.8</v>
      </c>
      <c r="J75" s="51">
        <v>4574.7999999999993</v>
      </c>
      <c r="K75" s="51">
        <v>11170.9</v>
      </c>
      <c r="L75" s="51">
        <v>17951.100000000002</v>
      </c>
      <c r="M75" s="51">
        <v>15757.099999999999</v>
      </c>
      <c r="N75" s="51">
        <v>0</v>
      </c>
      <c r="O75" s="51">
        <v>0</v>
      </c>
      <c r="P75" s="51">
        <v>0</v>
      </c>
      <c r="Q75" s="51">
        <v>0</v>
      </c>
      <c r="R75" s="51">
        <v>4980.5</v>
      </c>
      <c r="S75" s="51">
        <v>0</v>
      </c>
      <c r="T75" s="51">
        <v>0</v>
      </c>
      <c r="U75" s="51">
        <v>0</v>
      </c>
      <c r="V75" s="51">
        <v>0</v>
      </c>
      <c r="W75" s="51">
        <v>0</v>
      </c>
      <c r="X75" s="51">
        <v>0</v>
      </c>
      <c r="Y75" s="51">
        <v>0</v>
      </c>
      <c r="Z75" s="51">
        <v>0</v>
      </c>
    </row>
    <row r="76" spans="4:26">
      <c r="D76" s="155">
        <v>8</v>
      </c>
      <c r="E76" s="135" t="s">
        <v>55</v>
      </c>
      <c r="F76" s="51">
        <v>0</v>
      </c>
      <c r="G76" s="51">
        <v>0</v>
      </c>
      <c r="H76" s="51">
        <v>0</v>
      </c>
      <c r="I76" s="51">
        <v>0</v>
      </c>
      <c r="J76" s="51">
        <v>0</v>
      </c>
      <c r="K76" s="51">
        <v>0</v>
      </c>
      <c r="L76" s="51">
        <v>0</v>
      </c>
      <c r="M76" s="51">
        <v>0</v>
      </c>
      <c r="N76" s="51">
        <v>0</v>
      </c>
      <c r="O76" s="51">
        <v>0</v>
      </c>
      <c r="P76" s="51">
        <v>0</v>
      </c>
      <c r="Q76" s="51">
        <v>0</v>
      </c>
      <c r="R76" s="51">
        <v>0</v>
      </c>
      <c r="S76" s="51">
        <v>0</v>
      </c>
      <c r="T76" s="51">
        <v>0</v>
      </c>
      <c r="U76" s="51">
        <v>0</v>
      </c>
      <c r="V76" s="51">
        <v>0</v>
      </c>
      <c r="W76" s="51">
        <v>0</v>
      </c>
      <c r="X76" s="51">
        <v>0</v>
      </c>
      <c r="Y76" s="51">
        <v>0</v>
      </c>
      <c r="Z76" s="51">
        <v>0</v>
      </c>
    </row>
    <row r="77" spans="4:26">
      <c r="D77" s="155">
        <v>9</v>
      </c>
      <c r="E77" s="135" t="s">
        <v>56</v>
      </c>
      <c r="F77" s="51">
        <v>0</v>
      </c>
      <c r="G77" s="51">
        <v>0</v>
      </c>
      <c r="H77" s="51">
        <v>0</v>
      </c>
      <c r="I77" s="51">
        <v>0</v>
      </c>
      <c r="J77" s="51">
        <v>0</v>
      </c>
      <c r="K77" s="51">
        <v>0</v>
      </c>
      <c r="L77" s="51">
        <v>0</v>
      </c>
      <c r="M77" s="51">
        <v>0</v>
      </c>
      <c r="N77" s="51">
        <v>0</v>
      </c>
      <c r="O77" s="51">
        <v>0</v>
      </c>
      <c r="P77" s="51">
        <v>0</v>
      </c>
      <c r="Q77" s="51">
        <v>0</v>
      </c>
      <c r="R77" s="51">
        <v>0</v>
      </c>
      <c r="S77" s="51">
        <v>0</v>
      </c>
      <c r="T77" s="51">
        <v>0</v>
      </c>
      <c r="U77" s="51">
        <v>0</v>
      </c>
      <c r="V77" s="51">
        <v>0</v>
      </c>
      <c r="W77" s="51">
        <v>0</v>
      </c>
      <c r="X77" s="51">
        <v>0</v>
      </c>
      <c r="Y77" s="51">
        <v>0</v>
      </c>
      <c r="Z77" s="51">
        <v>0</v>
      </c>
    </row>
    <row r="78" spans="4:26">
      <c r="D78" s="155">
        <v>10</v>
      </c>
      <c r="E78" s="135" t="s">
        <v>57</v>
      </c>
      <c r="F78" s="51">
        <v>0</v>
      </c>
      <c r="G78" s="51">
        <v>0</v>
      </c>
      <c r="H78" s="51">
        <v>0</v>
      </c>
      <c r="I78" s="51">
        <v>0</v>
      </c>
      <c r="J78" s="51">
        <v>0</v>
      </c>
      <c r="K78" s="51">
        <v>0</v>
      </c>
      <c r="L78" s="51">
        <v>0</v>
      </c>
      <c r="M78" s="51">
        <v>0</v>
      </c>
      <c r="N78" s="51">
        <v>0</v>
      </c>
      <c r="O78" s="51">
        <v>0</v>
      </c>
      <c r="P78" s="51">
        <v>0</v>
      </c>
      <c r="Q78" s="51">
        <v>0</v>
      </c>
      <c r="R78" s="51">
        <v>0</v>
      </c>
      <c r="S78" s="51">
        <v>0</v>
      </c>
      <c r="T78" s="51">
        <v>0</v>
      </c>
      <c r="U78" s="51">
        <v>0</v>
      </c>
      <c r="V78" s="51">
        <v>0</v>
      </c>
      <c r="W78" s="51">
        <v>0</v>
      </c>
      <c r="X78" s="51">
        <v>0</v>
      </c>
      <c r="Y78" s="51">
        <v>0</v>
      </c>
      <c r="Z78" s="51">
        <v>0</v>
      </c>
    </row>
    <row r="79" spans="4:26">
      <c r="D79" s="155">
        <v>11</v>
      </c>
      <c r="E79" s="135" t="s">
        <v>58</v>
      </c>
      <c r="F79" s="51">
        <v>4526.8</v>
      </c>
      <c r="G79" s="51">
        <v>9588.5999999999985</v>
      </c>
      <c r="H79" s="51">
        <v>7617.0999999999995</v>
      </c>
      <c r="I79" s="51">
        <v>9566.6999999999989</v>
      </c>
      <c r="J79" s="51">
        <v>7581.9999999999991</v>
      </c>
      <c r="K79" s="51">
        <v>12259.399999999998</v>
      </c>
      <c r="L79" s="51">
        <v>34567.4</v>
      </c>
      <c r="M79" s="51">
        <v>24759.099999999995</v>
      </c>
      <c r="N79" s="51">
        <v>0</v>
      </c>
      <c r="O79" s="51">
        <v>0</v>
      </c>
      <c r="P79" s="51">
        <v>0</v>
      </c>
      <c r="Q79" s="51">
        <v>9650.6</v>
      </c>
      <c r="R79" s="51">
        <v>24915.599999999999</v>
      </c>
      <c r="S79" s="51">
        <v>0</v>
      </c>
      <c r="T79" s="51">
        <v>0</v>
      </c>
      <c r="U79" s="51">
        <v>0</v>
      </c>
      <c r="V79" s="51">
        <v>0</v>
      </c>
      <c r="W79" s="51">
        <v>0</v>
      </c>
      <c r="X79" s="51">
        <v>0</v>
      </c>
      <c r="Y79" s="51">
        <v>0</v>
      </c>
      <c r="Z79" s="51">
        <v>0</v>
      </c>
    </row>
    <row r="80" spans="4:26">
      <c r="D80" s="155">
        <v>12</v>
      </c>
      <c r="E80" s="135" t="s">
        <v>59</v>
      </c>
      <c r="F80" s="51">
        <v>0</v>
      </c>
      <c r="G80" s="51">
        <v>0</v>
      </c>
      <c r="H80" s="51">
        <v>0</v>
      </c>
      <c r="I80" s="51">
        <v>0</v>
      </c>
      <c r="J80" s="51">
        <v>0</v>
      </c>
      <c r="K80" s="51">
        <v>0</v>
      </c>
      <c r="L80" s="51">
        <v>0</v>
      </c>
      <c r="M80" s="51">
        <v>0</v>
      </c>
      <c r="N80" s="51">
        <v>0</v>
      </c>
      <c r="O80" s="51">
        <v>0</v>
      </c>
      <c r="P80" s="51">
        <v>0</v>
      </c>
      <c r="Q80" s="51">
        <v>0</v>
      </c>
      <c r="R80" s="51">
        <v>0</v>
      </c>
      <c r="S80" s="51">
        <v>0</v>
      </c>
      <c r="T80" s="51">
        <v>0</v>
      </c>
      <c r="U80" s="51">
        <v>0</v>
      </c>
      <c r="V80" s="51">
        <v>0</v>
      </c>
      <c r="W80" s="51">
        <v>0</v>
      </c>
      <c r="X80" s="51">
        <v>0</v>
      </c>
      <c r="Y80" s="51">
        <v>0</v>
      </c>
      <c r="Z80" s="51">
        <v>0</v>
      </c>
    </row>
    <row r="81" spans="4:26">
      <c r="D81" s="155">
        <v>13</v>
      </c>
      <c r="E81" s="135" t="s">
        <v>60</v>
      </c>
      <c r="F81" s="51">
        <v>0</v>
      </c>
      <c r="G81" s="51">
        <v>0</v>
      </c>
      <c r="H81" s="51">
        <v>0</v>
      </c>
      <c r="I81" s="51">
        <v>0</v>
      </c>
      <c r="J81" s="51">
        <v>0</v>
      </c>
      <c r="K81" s="51">
        <v>0</v>
      </c>
      <c r="L81" s="51">
        <v>0</v>
      </c>
      <c r="M81" s="51">
        <v>0</v>
      </c>
      <c r="N81" s="51">
        <v>0</v>
      </c>
      <c r="O81" s="51">
        <v>0</v>
      </c>
      <c r="P81" s="51">
        <v>0</v>
      </c>
      <c r="Q81" s="51">
        <v>0</v>
      </c>
      <c r="R81" s="51">
        <v>0</v>
      </c>
      <c r="S81" s="51">
        <v>0</v>
      </c>
      <c r="T81" s="51">
        <v>0</v>
      </c>
      <c r="U81" s="51">
        <v>0</v>
      </c>
      <c r="V81" s="51">
        <v>0</v>
      </c>
      <c r="W81" s="51">
        <v>0</v>
      </c>
      <c r="X81" s="51">
        <v>0</v>
      </c>
      <c r="Y81" s="51">
        <v>0</v>
      </c>
      <c r="Z81" s="51">
        <v>0</v>
      </c>
    </row>
    <row r="82" spans="4:26">
      <c r="D82" s="155">
        <v>14</v>
      </c>
      <c r="E82" s="135" t="s">
        <v>61</v>
      </c>
      <c r="F82" s="51">
        <v>0</v>
      </c>
      <c r="G82" s="51">
        <v>9157.7000000000007</v>
      </c>
      <c r="H82" s="51">
        <v>0</v>
      </c>
      <c r="I82" s="51">
        <v>1312</v>
      </c>
      <c r="J82" s="51">
        <v>0</v>
      </c>
      <c r="K82" s="51">
        <v>21255.5</v>
      </c>
      <c r="L82" s="51">
        <v>25277.100000000002</v>
      </c>
      <c r="M82" s="51">
        <v>1052</v>
      </c>
      <c r="N82" s="51">
        <v>0</v>
      </c>
      <c r="O82" s="51">
        <v>0</v>
      </c>
      <c r="P82" s="51">
        <v>0</v>
      </c>
      <c r="Q82" s="51">
        <v>0</v>
      </c>
      <c r="R82" s="51">
        <v>0</v>
      </c>
      <c r="S82" s="51">
        <v>0</v>
      </c>
      <c r="T82" s="51">
        <v>0</v>
      </c>
      <c r="U82" s="51">
        <v>0</v>
      </c>
      <c r="V82" s="51">
        <v>0</v>
      </c>
      <c r="W82" s="51">
        <v>0</v>
      </c>
      <c r="X82" s="51">
        <v>0</v>
      </c>
      <c r="Y82" s="51">
        <v>0</v>
      </c>
      <c r="Z82" s="51">
        <v>0</v>
      </c>
    </row>
    <row r="83" spans="4:26">
      <c r="D83" s="155">
        <v>15</v>
      </c>
      <c r="E83" s="135" t="s">
        <v>62</v>
      </c>
      <c r="F83" s="51">
        <v>30969.399999999998</v>
      </c>
      <c r="G83" s="51">
        <v>56665.000000000007</v>
      </c>
      <c r="H83" s="51">
        <v>29488.799999999999</v>
      </c>
      <c r="I83" s="51">
        <v>35754.600000000006</v>
      </c>
      <c r="J83" s="51">
        <v>15132</v>
      </c>
      <c r="K83" s="51">
        <v>3797.2000000000003</v>
      </c>
      <c r="L83" s="51">
        <v>7237</v>
      </c>
      <c r="M83" s="51">
        <v>42172.700000000004</v>
      </c>
      <c r="N83" s="51">
        <v>0</v>
      </c>
      <c r="O83" s="51">
        <v>0</v>
      </c>
      <c r="P83" s="51">
        <v>0</v>
      </c>
      <c r="Q83" s="51">
        <v>9284.2999999999993</v>
      </c>
      <c r="R83" s="51">
        <v>41229.199999999997</v>
      </c>
      <c r="S83" s="51">
        <v>0</v>
      </c>
      <c r="T83" s="51">
        <v>0</v>
      </c>
      <c r="U83" s="51">
        <v>0</v>
      </c>
      <c r="V83" s="51">
        <v>0</v>
      </c>
      <c r="W83" s="51">
        <v>0</v>
      </c>
      <c r="X83" s="51">
        <v>0</v>
      </c>
      <c r="Y83" s="51">
        <v>0</v>
      </c>
      <c r="Z83" s="51">
        <v>0</v>
      </c>
    </row>
    <row r="84" spans="4:26">
      <c r="D84" s="155">
        <v>16</v>
      </c>
      <c r="E84" s="135" t="s">
        <v>63</v>
      </c>
      <c r="F84" s="51">
        <v>0</v>
      </c>
      <c r="G84" s="51">
        <v>0</v>
      </c>
      <c r="H84" s="51">
        <v>0</v>
      </c>
      <c r="I84" s="51">
        <v>0</v>
      </c>
      <c r="J84" s="51">
        <v>0</v>
      </c>
      <c r="K84" s="51">
        <v>0</v>
      </c>
      <c r="L84" s="51">
        <v>0</v>
      </c>
      <c r="M84" s="51">
        <v>0</v>
      </c>
      <c r="N84" s="51">
        <v>0</v>
      </c>
      <c r="O84" s="51">
        <v>0</v>
      </c>
      <c r="P84" s="51">
        <v>0</v>
      </c>
      <c r="Q84" s="51">
        <v>0</v>
      </c>
      <c r="R84" s="51">
        <v>0</v>
      </c>
      <c r="S84" s="51">
        <v>0</v>
      </c>
      <c r="T84" s="51">
        <v>0</v>
      </c>
      <c r="U84" s="51">
        <v>0</v>
      </c>
      <c r="V84" s="51">
        <v>0</v>
      </c>
      <c r="W84" s="51">
        <v>0</v>
      </c>
      <c r="X84" s="51">
        <v>0</v>
      </c>
      <c r="Y84" s="51">
        <v>0</v>
      </c>
      <c r="Z84" s="51">
        <v>0</v>
      </c>
    </row>
    <row r="85" spans="4:26">
      <c r="D85" s="155">
        <v>17</v>
      </c>
      <c r="E85" s="135" t="s">
        <v>64</v>
      </c>
      <c r="F85" s="51">
        <v>0</v>
      </c>
      <c r="G85" s="51">
        <v>4747.8</v>
      </c>
      <c r="H85" s="51">
        <v>1875</v>
      </c>
      <c r="I85" s="51">
        <v>2813</v>
      </c>
      <c r="J85" s="51">
        <v>2426.9</v>
      </c>
      <c r="K85" s="51">
        <v>0</v>
      </c>
      <c r="L85" s="51">
        <v>0</v>
      </c>
      <c r="M85" s="51">
        <v>2679.6</v>
      </c>
      <c r="N85" s="51">
        <v>0</v>
      </c>
      <c r="O85" s="51">
        <v>0</v>
      </c>
      <c r="P85" s="51">
        <v>0</v>
      </c>
      <c r="Q85" s="51">
        <v>0</v>
      </c>
      <c r="R85" s="51">
        <v>23236.5</v>
      </c>
      <c r="S85" s="51">
        <v>0</v>
      </c>
      <c r="T85" s="51">
        <v>0</v>
      </c>
      <c r="U85" s="51">
        <v>0</v>
      </c>
      <c r="V85" s="51">
        <v>0</v>
      </c>
      <c r="W85" s="51">
        <v>0</v>
      </c>
      <c r="X85" s="51">
        <v>0</v>
      </c>
      <c r="Y85" s="51">
        <v>0</v>
      </c>
      <c r="Z85" s="51">
        <v>0</v>
      </c>
    </row>
    <row r="86" spans="4:26">
      <c r="D86" s="155">
        <v>18</v>
      </c>
      <c r="E86" s="135" t="s">
        <v>65</v>
      </c>
      <c r="F86" s="51">
        <v>0</v>
      </c>
      <c r="G86" s="51">
        <v>0</v>
      </c>
      <c r="H86" s="51">
        <v>0</v>
      </c>
      <c r="I86" s="51">
        <v>0</v>
      </c>
      <c r="J86" s="51">
        <v>0</v>
      </c>
      <c r="K86" s="51">
        <v>0</v>
      </c>
      <c r="L86" s="51">
        <v>0</v>
      </c>
      <c r="M86" s="51">
        <v>0</v>
      </c>
      <c r="N86" s="51">
        <v>0</v>
      </c>
      <c r="O86" s="51">
        <v>0</v>
      </c>
      <c r="P86" s="51">
        <v>0</v>
      </c>
      <c r="Q86" s="51">
        <v>0</v>
      </c>
      <c r="R86" s="51">
        <v>0</v>
      </c>
      <c r="S86" s="51">
        <v>0</v>
      </c>
      <c r="T86" s="51">
        <v>0</v>
      </c>
      <c r="U86" s="51">
        <v>0</v>
      </c>
      <c r="V86" s="51">
        <v>0</v>
      </c>
      <c r="W86" s="51">
        <v>0</v>
      </c>
      <c r="X86" s="51">
        <v>0</v>
      </c>
      <c r="Y86" s="51">
        <v>0</v>
      </c>
      <c r="Z86" s="51">
        <v>0</v>
      </c>
    </row>
    <row r="87" spans="4:26">
      <c r="D87" s="155">
        <v>19</v>
      </c>
      <c r="E87" s="135" t="s">
        <v>66</v>
      </c>
      <c r="F87" s="51">
        <v>0</v>
      </c>
      <c r="G87" s="51">
        <v>0</v>
      </c>
      <c r="H87" s="51">
        <v>0</v>
      </c>
      <c r="I87" s="51">
        <v>0</v>
      </c>
      <c r="J87" s="51">
        <v>0</v>
      </c>
      <c r="K87" s="51">
        <v>0</v>
      </c>
      <c r="L87" s="51">
        <v>0</v>
      </c>
      <c r="M87" s="51">
        <v>0</v>
      </c>
      <c r="N87" s="51">
        <v>0</v>
      </c>
      <c r="O87" s="51">
        <v>0</v>
      </c>
      <c r="P87" s="51">
        <v>0</v>
      </c>
      <c r="Q87" s="51">
        <v>0</v>
      </c>
      <c r="R87" s="51">
        <v>0</v>
      </c>
      <c r="S87" s="51">
        <v>0</v>
      </c>
      <c r="T87" s="51">
        <v>0</v>
      </c>
      <c r="U87" s="51">
        <v>0</v>
      </c>
      <c r="V87" s="51">
        <v>0</v>
      </c>
      <c r="W87" s="51">
        <v>0</v>
      </c>
      <c r="X87" s="51">
        <v>0</v>
      </c>
      <c r="Y87" s="51">
        <v>0</v>
      </c>
      <c r="Z87" s="51">
        <v>0</v>
      </c>
    </row>
    <row r="88" spans="4:26">
      <c r="D88" s="155">
        <v>20</v>
      </c>
      <c r="E88" s="135" t="s">
        <v>67</v>
      </c>
      <c r="F88" s="51">
        <v>0</v>
      </c>
      <c r="G88" s="51">
        <v>0</v>
      </c>
      <c r="H88" s="51">
        <v>0</v>
      </c>
      <c r="I88" s="51">
        <v>0</v>
      </c>
      <c r="J88" s="51">
        <v>0</v>
      </c>
      <c r="K88" s="51">
        <v>0</v>
      </c>
      <c r="L88" s="51">
        <v>0</v>
      </c>
      <c r="M88" s="51">
        <v>0</v>
      </c>
      <c r="N88" s="51">
        <v>0</v>
      </c>
      <c r="O88" s="51">
        <v>0</v>
      </c>
      <c r="P88" s="51">
        <v>0</v>
      </c>
      <c r="Q88" s="51">
        <v>0</v>
      </c>
      <c r="R88" s="51">
        <v>0</v>
      </c>
      <c r="S88" s="51">
        <v>0</v>
      </c>
      <c r="T88" s="51">
        <v>0</v>
      </c>
      <c r="U88" s="51">
        <v>0</v>
      </c>
      <c r="V88" s="51">
        <v>0</v>
      </c>
      <c r="W88" s="51">
        <v>0</v>
      </c>
      <c r="X88" s="51">
        <v>0</v>
      </c>
      <c r="Y88" s="51">
        <v>0</v>
      </c>
      <c r="Z88" s="51">
        <v>0</v>
      </c>
    </row>
    <row r="89" spans="4:26">
      <c r="D89" s="155">
        <v>21</v>
      </c>
      <c r="E89" s="135" t="s">
        <v>68</v>
      </c>
      <c r="F89" s="51">
        <v>0</v>
      </c>
      <c r="G89" s="51">
        <v>0</v>
      </c>
      <c r="H89" s="51">
        <v>0</v>
      </c>
      <c r="I89" s="51">
        <v>0</v>
      </c>
      <c r="J89" s="51">
        <v>0</v>
      </c>
      <c r="K89" s="51">
        <v>0</v>
      </c>
      <c r="L89" s="51">
        <v>0</v>
      </c>
      <c r="M89" s="51">
        <v>0</v>
      </c>
      <c r="N89" s="51">
        <v>0</v>
      </c>
      <c r="O89" s="51">
        <v>0</v>
      </c>
      <c r="P89" s="51">
        <v>0</v>
      </c>
      <c r="Q89" s="51">
        <v>0</v>
      </c>
      <c r="R89" s="51">
        <v>0</v>
      </c>
      <c r="S89" s="51">
        <v>0</v>
      </c>
      <c r="T89" s="51">
        <v>0</v>
      </c>
      <c r="U89" s="51">
        <v>0</v>
      </c>
      <c r="V89" s="51">
        <v>0</v>
      </c>
      <c r="W89" s="51">
        <v>0</v>
      </c>
      <c r="X89" s="51">
        <v>0</v>
      </c>
      <c r="Y89" s="51">
        <v>0</v>
      </c>
      <c r="Z89" s="51">
        <v>0</v>
      </c>
    </row>
    <row r="90" spans="4:26">
      <c r="D90" s="155">
        <v>22</v>
      </c>
      <c r="E90" s="135" t="s">
        <v>69</v>
      </c>
      <c r="F90" s="51">
        <v>4418.6000000000004</v>
      </c>
      <c r="G90" s="51">
        <v>5583.6</v>
      </c>
      <c r="H90" s="51">
        <v>4944.1000000000004</v>
      </c>
      <c r="I90" s="51">
        <v>2791</v>
      </c>
      <c r="J90" s="51">
        <v>1920.4</v>
      </c>
      <c r="K90" s="51">
        <v>3514.5</v>
      </c>
      <c r="L90" s="51">
        <v>357.1</v>
      </c>
      <c r="M90" s="51">
        <v>166.7</v>
      </c>
      <c r="N90" s="51">
        <v>0</v>
      </c>
      <c r="O90" s="51">
        <v>0</v>
      </c>
      <c r="P90" s="51">
        <v>0</v>
      </c>
      <c r="Q90" s="51">
        <v>423.3</v>
      </c>
      <c r="R90" s="51">
        <v>169.5</v>
      </c>
      <c r="S90" s="51">
        <v>0</v>
      </c>
      <c r="T90" s="51">
        <v>0</v>
      </c>
      <c r="U90" s="51">
        <v>0</v>
      </c>
      <c r="V90" s="51">
        <v>0</v>
      </c>
      <c r="W90" s="51">
        <v>0</v>
      </c>
      <c r="X90" s="51">
        <v>0</v>
      </c>
      <c r="Y90" s="51">
        <v>0</v>
      </c>
      <c r="Z90" s="51">
        <v>0</v>
      </c>
    </row>
    <row r="91" spans="4:26">
      <c r="D91" s="155">
        <v>23</v>
      </c>
      <c r="E91" s="135" t="s">
        <v>70</v>
      </c>
      <c r="F91" s="51">
        <v>0</v>
      </c>
      <c r="G91" s="51">
        <v>0</v>
      </c>
      <c r="H91" s="51">
        <v>0</v>
      </c>
      <c r="I91" s="51">
        <v>0</v>
      </c>
      <c r="J91" s="51">
        <v>0</v>
      </c>
      <c r="K91" s="51">
        <v>0</v>
      </c>
      <c r="L91" s="51">
        <v>0</v>
      </c>
      <c r="M91" s="51">
        <v>0</v>
      </c>
      <c r="N91" s="51">
        <v>0</v>
      </c>
      <c r="O91" s="51">
        <v>0</v>
      </c>
      <c r="P91" s="51">
        <v>0</v>
      </c>
      <c r="Q91" s="51">
        <v>0</v>
      </c>
      <c r="R91" s="51">
        <v>0</v>
      </c>
      <c r="S91" s="51">
        <v>0</v>
      </c>
      <c r="T91" s="51">
        <v>0</v>
      </c>
      <c r="U91" s="51">
        <v>0</v>
      </c>
      <c r="V91" s="51">
        <v>0</v>
      </c>
      <c r="W91" s="51">
        <v>0</v>
      </c>
      <c r="X91" s="51">
        <v>0</v>
      </c>
      <c r="Y91" s="51">
        <v>0</v>
      </c>
      <c r="Z91" s="51">
        <v>0</v>
      </c>
    </row>
    <row r="92" spans="4:26">
      <c r="D92" s="155">
        <v>24</v>
      </c>
      <c r="E92" s="135" t="s">
        <v>71</v>
      </c>
      <c r="F92" s="51">
        <v>13645.600000000002</v>
      </c>
      <c r="G92" s="51">
        <v>10412.800000000001</v>
      </c>
      <c r="H92" s="51">
        <v>26160.500000000004</v>
      </c>
      <c r="I92" s="51">
        <v>41638.899999999994</v>
      </c>
      <c r="J92" s="51">
        <v>34166.199999999997</v>
      </c>
      <c r="K92" s="51">
        <v>5744.2000000000007</v>
      </c>
      <c r="L92" s="51">
        <v>64584.2</v>
      </c>
      <c r="M92" s="51">
        <v>981.6</v>
      </c>
      <c r="N92" s="51">
        <v>0</v>
      </c>
      <c r="O92" s="51">
        <v>0</v>
      </c>
      <c r="P92" s="51">
        <v>0</v>
      </c>
      <c r="Q92" s="51">
        <v>7229.5</v>
      </c>
      <c r="R92" s="51">
        <v>21426.3</v>
      </c>
      <c r="S92" s="51">
        <v>0</v>
      </c>
      <c r="T92" s="51">
        <v>0</v>
      </c>
      <c r="U92" s="51">
        <v>0</v>
      </c>
      <c r="V92" s="51">
        <v>0</v>
      </c>
      <c r="W92" s="51">
        <v>0</v>
      </c>
      <c r="X92" s="51">
        <v>0</v>
      </c>
      <c r="Y92" s="51">
        <v>0</v>
      </c>
      <c r="Z92" s="51">
        <v>0</v>
      </c>
    </row>
    <row r="93" spans="4:26">
      <c r="D93" s="155">
        <v>25</v>
      </c>
      <c r="E93" s="135" t="s">
        <v>72</v>
      </c>
      <c r="F93" s="51">
        <v>0</v>
      </c>
      <c r="G93" s="51">
        <v>0</v>
      </c>
      <c r="H93" s="51">
        <v>0</v>
      </c>
      <c r="I93" s="51">
        <v>0</v>
      </c>
      <c r="J93" s="51">
        <v>0</v>
      </c>
      <c r="K93" s="51">
        <v>0</v>
      </c>
      <c r="L93" s="51">
        <v>0</v>
      </c>
      <c r="M93" s="51">
        <v>0</v>
      </c>
      <c r="N93" s="51">
        <v>0</v>
      </c>
      <c r="O93" s="51">
        <v>0</v>
      </c>
      <c r="P93" s="51">
        <v>0</v>
      </c>
      <c r="Q93" s="51">
        <v>0</v>
      </c>
      <c r="R93" s="51">
        <v>0</v>
      </c>
      <c r="S93" s="51">
        <v>0</v>
      </c>
      <c r="T93" s="51">
        <v>0</v>
      </c>
      <c r="U93" s="51">
        <v>0</v>
      </c>
      <c r="V93" s="51">
        <v>0</v>
      </c>
      <c r="W93" s="51">
        <v>0</v>
      </c>
      <c r="X93" s="51">
        <v>0</v>
      </c>
      <c r="Y93" s="51">
        <v>0</v>
      </c>
      <c r="Z93" s="51">
        <v>0</v>
      </c>
    </row>
    <row r="94" spans="4:26">
      <c r="D94" s="155">
        <v>26</v>
      </c>
      <c r="E94" s="135" t="s">
        <v>73</v>
      </c>
      <c r="F94" s="51">
        <v>0</v>
      </c>
      <c r="G94" s="51">
        <v>0</v>
      </c>
      <c r="H94" s="51">
        <v>0</v>
      </c>
      <c r="I94" s="51">
        <v>0</v>
      </c>
      <c r="J94" s="51">
        <v>1239</v>
      </c>
      <c r="K94" s="51">
        <v>2261</v>
      </c>
      <c r="L94" s="51">
        <v>2500</v>
      </c>
      <c r="M94" s="51">
        <v>0</v>
      </c>
      <c r="N94" s="51">
        <v>0</v>
      </c>
      <c r="O94" s="51">
        <v>0</v>
      </c>
      <c r="P94" s="51">
        <v>0</v>
      </c>
      <c r="Q94" s="51">
        <v>0</v>
      </c>
      <c r="R94" s="51">
        <v>0</v>
      </c>
      <c r="S94" s="51">
        <v>0</v>
      </c>
      <c r="T94" s="51">
        <v>0</v>
      </c>
      <c r="U94" s="51">
        <v>0</v>
      </c>
      <c r="V94" s="51">
        <v>0</v>
      </c>
      <c r="W94" s="51">
        <v>0</v>
      </c>
      <c r="X94" s="51">
        <v>0</v>
      </c>
      <c r="Y94" s="51">
        <v>0</v>
      </c>
      <c r="Z94" s="51">
        <v>0</v>
      </c>
    </row>
    <row r="95" spans="4:26" ht="15.75">
      <c r="D95" s="155"/>
      <c r="E95" s="359" t="s">
        <v>74</v>
      </c>
      <c r="F95" s="247">
        <v>116978.40000000001</v>
      </c>
      <c r="G95" s="247">
        <v>136999.80000000002</v>
      </c>
      <c r="H95" s="247">
        <v>114375.40000000001</v>
      </c>
      <c r="I95" s="247">
        <v>115812.9</v>
      </c>
      <c r="J95" s="247">
        <v>88829.5</v>
      </c>
      <c r="K95" s="247">
        <v>87760.299999999988</v>
      </c>
      <c r="L95" s="247">
        <v>179692.60000000003</v>
      </c>
      <c r="M95" s="247">
        <v>140912.6</v>
      </c>
      <c r="N95" s="247">
        <v>0</v>
      </c>
      <c r="O95" s="247">
        <v>-0.1</v>
      </c>
      <c r="P95" s="247">
        <v>0</v>
      </c>
      <c r="Q95" s="247">
        <v>36156.199999999997</v>
      </c>
      <c r="R95" s="247">
        <v>134024.19999999998</v>
      </c>
      <c r="S95" s="247">
        <v>0</v>
      </c>
      <c r="T95" s="247">
        <v>0</v>
      </c>
      <c r="U95" s="247">
        <v>0</v>
      </c>
      <c r="V95" s="247">
        <v>0</v>
      </c>
      <c r="W95" s="247">
        <v>0</v>
      </c>
      <c r="X95" s="247">
        <v>0</v>
      </c>
      <c r="Y95" s="247">
        <v>0</v>
      </c>
      <c r="Z95" s="247">
        <v>0</v>
      </c>
    </row>
    <row r="98" spans="4:26" ht="15.75">
      <c r="D98" s="155"/>
      <c r="E98" s="54" t="s">
        <v>234</v>
      </c>
      <c r="F98" s="155"/>
      <c r="G98" s="155"/>
    </row>
    <row r="99" spans="4:26" ht="15.75">
      <c r="D99" s="155"/>
      <c r="E99" s="358" t="s">
        <v>47</v>
      </c>
      <c r="F99" s="312">
        <v>2000</v>
      </c>
      <c r="G99" s="312">
        <v>2001</v>
      </c>
      <c r="H99" s="312">
        <v>2002</v>
      </c>
      <c r="I99" s="312">
        <v>2003</v>
      </c>
      <c r="J99" s="312">
        <v>2004</v>
      </c>
      <c r="K99" s="312">
        <v>2005</v>
      </c>
      <c r="L99" s="312">
        <v>2006</v>
      </c>
      <c r="M99" s="312">
        <v>2007</v>
      </c>
      <c r="N99" s="312">
        <v>2008</v>
      </c>
      <c r="O99" s="312">
        <v>2009</v>
      </c>
      <c r="P99" s="312">
        <v>2010</v>
      </c>
      <c r="Q99" s="312">
        <v>2011</v>
      </c>
      <c r="R99" s="312">
        <v>2012</v>
      </c>
      <c r="S99" s="312">
        <v>2013</v>
      </c>
      <c r="T99" s="312">
        <v>2014</v>
      </c>
      <c r="U99" s="312">
        <v>2015</v>
      </c>
      <c r="V99" s="312">
        <v>2016</v>
      </c>
      <c r="W99" s="312">
        <v>2017</v>
      </c>
      <c r="X99" s="312">
        <v>2018</v>
      </c>
      <c r="Y99" s="312">
        <v>2019</v>
      </c>
      <c r="Z99" s="312">
        <v>2020</v>
      </c>
    </row>
    <row r="100" spans="4:26">
      <c r="D100" s="155">
        <v>1</v>
      </c>
      <c r="E100" s="135" t="s">
        <v>48</v>
      </c>
      <c r="F100" s="51">
        <v>7329.6</v>
      </c>
      <c r="G100" s="51">
        <v>0</v>
      </c>
      <c r="H100" s="51">
        <v>0</v>
      </c>
      <c r="I100" s="51">
        <v>5560.2000000000007</v>
      </c>
      <c r="J100" s="51">
        <v>6165.9</v>
      </c>
      <c r="K100" s="51">
        <v>3665.5</v>
      </c>
      <c r="L100" s="51">
        <v>5149.2</v>
      </c>
      <c r="M100" s="51">
        <v>955</v>
      </c>
      <c r="N100" s="51">
        <v>0</v>
      </c>
      <c r="O100" s="51">
        <v>0</v>
      </c>
      <c r="P100" s="51">
        <v>0</v>
      </c>
      <c r="Q100" s="51">
        <v>1764.3</v>
      </c>
      <c r="R100" s="51">
        <v>6944.7999999999993</v>
      </c>
      <c r="S100" s="51">
        <v>0</v>
      </c>
      <c r="T100" s="51">
        <v>0</v>
      </c>
      <c r="U100" s="51">
        <v>0</v>
      </c>
      <c r="V100" s="51">
        <v>0</v>
      </c>
      <c r="W100" s="51">
        <v>0</v>
      </c>
      <c r="X100" s="51">
        <v>0</v>
      </c>
      <c r="Y100" s="51">
        <v>0</v>
      </c>
      <c r="Z100" s="51">
        <v>0</v>
      </c>
    </row>
    <row r="101" spans="4:26">
      <c r="D101" s="155">
        <v>2</v>
      </c>
      <c r="E101" s="135" t="s">
        <v>49</v>
      </c>
      <c r="F101" s="51">
        <v>0</v>
      </c>
      <c r="G101" s="51">
        <v>0</v>
      </c>
      <c r="H101" s="51">
        <v>0</v>
      </c>
      <c r="I101" s="51">
        <v>0</v>
      </c>
      <c r="J101" s="51">
        <v>0</v>
      </c>
      <c r="K101" s="51">
        <v>0</v>
      </c>
      <c r="L101" s="51">
        <v>0</v>
      </c>
      <c r="M101" s="51">
        <v>0</v>
      </c>
      <c r="N101" s="51">
        <v>0</v>
      </c>
      <c r="O101" s="51">
        <v>0</v>
      </c>
      <c r="P101" s="51">
        <v>0</v>
      </c>
      <c r="Q101" s="51">
        <v>0</v>
      </c>
      <c r="R101" s="51">
        <v>0</v>
      </c>
      <c r="S101" s="51">
        <v>0</v>
      </c>
      <c r="T101" s="51">
        <v>0</v>
      </c>
      <c r="U101" s="51">
        <v>0</v>
      </c>
      <c r="V101" s="51">
        <v>0</v>
      </c>
      <c r="W101" s="51">
        <v>0</v>
      </c>
      <c r="X101" s="51">
        <v>0</v>
      </c>
      <c r="Y101" s="51">
        <v>0</v>
      </c>
      <c r="Z101" s="51">
        <v>0</v>
      </c>
    </row>
    <row r="102" spans="4:26">
      <c r="D102" s="155">
        <v>3</v>
      </c>
      <c r="E102" s="135" t="s">
        <v>50</v>
      </c>
      <c r="F102" s="51">
        <v>0</v>
      </c>
      <c r="G102" s="51">
        <v>0</v>
      </c>
      <c r="H102" s="51">
        <v>0</v>
      </c>
      <c r="I102" s="51">
        <v>0</v>
      </c>
      <c r="J102" s="51">
        <v>0</v>
      </c>
      <c r="K102" s="51">
        <v>0</v>
      </c>
      <c r="L102" s="51">
        <v>0</v>
      </c>
      <c r="M102" s="51">
        <v>0</v>
      </c>
      <c r="N102" s="51">
        <v>0</v>
      </c>
      <c r="O102" s="51">
        <v>0</v>
      </c>
      <c r="P102" s="51">
        <v>0</v>
      </c>
      <c r="Q102" s="51">
        <v>0</v>
      </c>
      <c r="R102" s="51">
        <v>0</v>
      </c>
      <c r="S102" s="51">
        <v>0</v>
      </c>
      <c r="T102" s="51">
        <v>0</v>
      </c>
      <c r="U102" s="51">
        <v>0</v>
      </c>
      <c r="V102" s="51">
        <v>0</v>
      </c>
      <c r="W102" s="51">
        <v>0</v>
      </c>
      <c r="X102" s="51">
        <v>0</v>
      </c>
      <c r="Y102" s="51">
        <v>0</v>
      </c>
      <c r="Z102" s="51">
        <v>0</v>
      </c>
    </row>
    <row r="103" spans="4:26">
      <c r="D103" s="155">
        <v>4</v>
      </c>
      <c r="E103" s="135" t="s">
        <v>51</v>
      </c>
      <c r="F103" s="51">
        <v>0</v>
      </c>
      <c r="G103" s="51">
        <v>0</v>
      </c>
      <c r="H103" s="51">
        <v>0</v>
      </c>
      <c r="I103" s="51">
        <v>0</v>
      </c>
      <c r="J103" s="51">
        <v>0</v>
      </c>
      <c r="K103" s="51">
        <v>0</v>
      </c>
      <c r="L103" s="51">
        <v>0</v>
      </c>
      <c r="M103" s="51">
        <v>0</v>
      </c>
      <c r="N103" s="51">
        <v>0</v>
      </c>
      <c r="O103" s="51">
        <v>0</v>
      </c>
      <c r="P103" s="51">
        <v>0</v>
      </c>
      <c r="Q103" s="51">
        <v>0</v>
      </c>
      <c r="R103" s="51">
        <v>0</v>
      </c>
      <c r="S103" s="51">
        <v>0</v>
      </c>
      <c r="T103" s="51">
        <v>0</v>
      </c>
      <c r="U103" s="51">
        <v>0</v>
      </c>
      <c r="V103" s="51">
        <v>0</v>
      </c>
      <c r="W103" s="51">
        <v>0</v>
      </c>
      <c r="X103" s="51">
        <v>0</v>
      </c>
      <c r="Y103" s="51">
        <v>0</v>
      </c>
      <c r="Z103" s="51">
        <v>0</v>
      </c>
    </row>
    <row r="104" spans="4:26">
      <c r="D104" s="155">
        <v>5</v>
      </c>
      <c r="E104" s="135" t="s">
        <v>52</v>
      </c>
      <c r="F104" s="51">
        <v>5991.7</v>
      </c>
      <c r="G104" s="51">
        <v>8476.4</v>
      </c>
      <c r="H104" s="51">
        <v>4150.8</v>
      </c>
      <c r="I104" s="51">
        <v>0</v>
      </c>
      <c r="J104" s="51">
        <v>0</v>
      </c>
      <c r="K104" s="51">
        <v>0</v>
      </c>
      <c r="L104" s="51">
        <v>1452.8</v>
      </c>
      <c r="M104" s="51">
        <v>0</v>
      </c>
      <c r="N104" s="51">
        <v>0</v>
      </c>
      <c r="O104" s="51">
        <v>0</v>
      </c>
      <c r="P104" s="51">
        <v>0</v>
      </c>
      <c r="Q104" s="51">
        <v>0</v>
      </c>
      <c r="R104" s="51">
        <v>0</v>
      </c>
      <c r="S104" s="51">
        <v>0</v>
      </c>
      <c r="T104" s="51">
        <v>0</v>
      </c>
      <c r="U104" s="51">
        <v>0</v>
      </c>
      <c r="V104" s="51">
        <v>0</v>
      </c>
      <c r="W104" s="51">
        <v>0</v>
      </c>
      <c r="X104" s="51">
        <v>0</v>
      </c>
      <c r="Y104" s="51">
        <v>0</v>
      </c>
      <c r="Z104" s="51">
        <v>0</v>
      </c>
    </row>
    <row r="105" spans="4:26">
      <c r="D105" s="155">
        <v>6</v>
      </c>
      <c r="E105" s="135" t="s">
        <v>53</v>
      </c>
      <c r="F105" s="51">
        <v>0</v>
      </c>
      <c r="G105" s="51">
        <v>0</v>
      </c>
      <c r="H105" s="51">
        <v>0</v>
      </c>
      <c r="I105" s="51">
        <v>0</v>
      </c>
      <c r="J105" s="51">
        <v>0</v>
      </c>
      <c r="K105" s="51">
        <v>0</v>
      </c>
      <c r="L105" s="51">
        <v>0</v>
      </c>
      <c r="M105" s="51">
        <v>0</v>
      </c>
      <c r="N105" s="51">
        <v>0</v>
      </c>
      <c r="O105" s="51">
        <v>0</v>
      </c>
      <c r="P105" s="51">
        <v>0</v>
      </c>
      <c r="Q105" s="51">
        <v>0</v>
      </c>
      <c r="R105" s="51">
        <v>0</v>
      </c>
      <c r="S105" s="51">
        <v>0</v>
      </c>
      <c r="T105" s="51">
        <v>0</v>
      </c>
      <c r="U105" s="51">
        <v>0</v>
      </c>
      <c r="V105" s="51">
        <v>0</v>
      </c>
      <c r="W105" s="51">
        <v>0</v>
      </c>
      <c r="X105" s="51">
        <v>0</v>
      </c>
      <c r="Y105" s="51">
        <v>0</v>
      </c>
      <c r="Z105" s="51">
        <v>0</v>
      </c>
    </row>
    <row r="106" spans="4:26">
      <c r="D106" s="155">
        <v>7</v>
      </c>
      <c r="E106" s="135" t="s">
        <v>54</v>
      </c>
      <c r="F106" s="51">
        <v>0</v>
      </c>
      <c r="G106" s="51">
        <v>0</v>
      </c>
      <c r="H106" s="51">
        <v>0</v>
      </c>
      <c r="I106" s="51">
        <v>0</v>
      </c>
      <c r="J106" s="51">
        <v>0</v>
      </c>
      <c r="K106" s="51">
        <v>491</v>
      </c>
      <c r="L106" s="51">
        <v>0</v>
      </c>
      <c r="M106" s="51">
        <v>0</v>
      </c>
      <c r="N106" s="51">
        <v>0</v>
      </c>
      <c r="O106" s="51">
        <v>0</v>
      </c>
      <c r="P106" s="51">
        <v>0</v>
      </c>
      <c r="Q106" s="51">
        <v>0</v>
      </c>
      <c r="R106" s="51">
        <v>0</v>
      </c>
      <c r="S106" s="51">
        <v>0</v>
      </c>
      <c r="T106" s="51">
        <v>0</v>
      </c>
      <c r="U106" s="51">
        <v>0</v>
      </c>
      <c r="V106" s="51">
        <v>0</v>
      </c>
      <c r="W106" s="51">
        <v>0</v>
      </c>
      <c r="X106" s="51">
        <v>0</v>
      </c>
      <c r="Y106" s="51">
        <v>0</v>
      </c>
      <c r="Z106" s="51">
        <v>0</v>
      </c>
    </row>
    <row r="107" spans="4:26">
      <c r="D107" s="155">
        <v>8</v>
      </c>
      <c r="E107" s="135" t="s">
        <v>55</v>
      </c>
      <c r="F107" s="51">
        <v>519.79999999999995</v>
      </c>
      <c r="G107" s="51">
        <v>503.09999999999997</v>
      </c>
      <c r="H107" s="51">
        <v>862.09999999999991</v>
      </c>
      <c r="I107" s="51">
        <v>727.4</v>
      </c>
      <c r="J107" s="51">
        <v>1063.3</v>
      </c>
      <c r="K107" s="51">
        <v>1457.3</v>
      </c>
      <c r="L107" s="51">
        <v>752.19999999999993</v>
      </c>
      <c r="M107" s="51">
        <v>592.9</v>
      </c>
      <c r="N107" s="51">
        <v>0</v>
      </c>
      <c r="O107" s="51">
        <v>0</v>
      </c>
      <c r="P107" s="51">
        <v>0</v>
      </c>
      <c r="Q107" s="51">
        <v>0</v>
      </c>
      <c r="R107" s="51">
        <v>0</v>
      </c>
      <c r="S107" s="51">
        <v>0</v>
      </c>
      <c r="T107" s="51">
        <v>0</v>
      </c>
      <c r="U107" s="51">
        <v>0</v>
      </c>
      <c r="V107" s="51">
        <v>0</v>
      </c>
      <c r="W107" s="51">
        <v>0</v>
      </c>
      <c r="X107" s="51">
        <v>0</v>
      </c>
      <c r="Y107" s="51">
        <v>0</v>
      </c>
      <c r="Z107" s="51">
        <v>0</v>
      </c>
    </row>
    <row r="108" spans="4:26">
      <c r="D108" s="155">
        <v>9</v>
      </c>
      <c r="E108" s="135" t="s">
        <v>56</v>
      </c>
      <c r="F108" s="51">
        <v>0</v>
      </c>
      <c r="G108" s="51">
        <v>0</v>
      </c>
      <c r="H108" s="51">
        <v>0</v>
      </c>
      <c r="I108" s="51">
        <v>1758.9</v>
      </c>
      <c r="J108" s="51">
        <v>4518</v>
      </c>
      <c r="K108" s="51">
        <v>6848.4</v>
      </c>
      <c r="L108" s="51">
        <v>6345.0999999999995</v>
      </c>
      <c r="M108" s="51">
        <v>6996.4</v>
      </c>
      <c r="N108" s="51">
        <v>0</v>
      </c>
      <c r="O108" s="51">
        <v>0</v>
      </c>
      <c r="P108" s="51">
        <v>0</v>
      </c>
      <c r="Q108" s="51">
        <v>0</v>
      </c>
      <c r="R108" s="51">
        <v>699.2</v>
      </c>
      <c r="S108" s="51">
        <v>0</v>
      </c>
      <c r="T108" s="51">
        <v>0</v>
      </c>
      <c r="U108" s="51">
        <v>0</v>
      </c>
      <c r="V108" s="51">
        <v>0</v>
      </c>
      <c r="W108" s="51">
        <v>0</v>
      </c>
      <c r="X108" s="51">
        <v>0</v>
      </c>
      <c r="Y108" s="51">
        <v>0</v>
      </c>
      <c r="Z108" s="51">
        <v>0</v>
      </c>
    </row>
    <row r="109" spans="4:26">
      <c r="D109" s="155">
        <v>10</v>
      </c>
      <c r="E109" s="135" t="s">
        <v>57</v>
      </c>
      <c r="F109" s="51">
        <v>0</v>
      </c>
      <c r="G109" s="51">
        <v>0</v>
      </c>
      <c r="H109" s="51">
        <v>0</v>
      </c>
      <c r="I109" s="51">
        <v>0</v>
      </c>
      <c r="J109" s="51">
        <v>0</v>
      </c>
      <c r="K109" s="51">
        <v>0</v>
      </c>
      <c r="L109" s="51">
        <v>0</v>
      </c>
      <c r="M109" s="51">
        <v>0</v>
      </c>
      <c r="N109" s="51">
        <v>0</v>
      </c>
      <c r="O109" s="51">
        <v>0</v>
      </c>
      <c r="P109" s="51">
        <v>0</v>
      </c>
      <c r="Q109" s="51">
        <v>0</v>
      </c>
      <c r="R109" s="51">
        <v>0</v>
      </c>
      <c r="S109" s="51">
        <v>0</v>
      </c>
      <c r="T109" s="51">
        <v>0</v>
      </c>
      <c r="U109" s="51">
        <v>0</v>
      </c>
      <c r="V109" s="51">
        <v>0</v>
      </c>
      <c r="W109" s="51">
        <v>0</v>
      </c>
      <c r="X109" s="51">
        <v>0</v>
      </c>
      <c r="Y109" s="51">
        <v>0</v>
      </c>
      <c r="Z109" s="51">
        <v>0</v>
      </c>
    </row>
    <row r="110" spans="4:26">
      <c r="D110" s="155">
        <v>11</v>
      </c>
      <c r="E110" s="135" t="s">
        <v>58</v>
      </c>
      <c r="F110" s="51">
        <v>0</v>
      </c>
      <c r="G110" s="51">
        <v>0</v>
      </c>
      <c r="H110" s="51">
        <v>0</v>
      </c>
      <c r="I110" s="51">
        <v>0</v>
      </c>
      <c r="J110" s="51">
        <v>0</v>
      </c>
      <c r="K110" s="51">
        <v>0</v>
      </c>
      <c r="L110" s="51">
        <v>0</v>
      </c>
      <c r="M110" s="51">
        <v>0</v>
      </c>
      <c r="N110" s="51">
        <v>0</v>
      </c>
      <c r="O110" s="51">
        <v>0</v>
      </c>
      <c r="P110" s="51">
        <v>0</v>
      </c>
      <c r="Q110" s="51">
        <v>0</v>
      </c>
      <c r="R110" s="51">
        <v>0</v>
      </c>
      <c r="S110" s="51">
        <v>0</v>
      </c>
      <c r="T110" s="51">
        <v>0</v>
      </c>
      <c r="U110" s="51">
        <v>0</v>
      </c>
      <c r="V110" s="51">
        <v>0</v>
      </c>
      <c r="W110" s="51">
        <v>0</v>
      </c>
      <c r="X110" s="51">
        <v>0</v>
      </c>
      <c r="Y110" s="51">
        <v>0</v>
      </c>
      <c r="Z110" s="51">
        <v>0</v>
      </c>
    </row>
    <row r="111" spans="4:26">
      <c r="D111" s="155">
        <v>12</v>
      </c>
      <c r="E111" s="135" t="s">
        <v>59</v>
      </c>
      <c r="F111" s="51">
        <v>0</v>
      </c>
      <c r="G111" s="51">
        <v>0</v>
      </c>
      <c r="H111" s="51">
        <v>0</v>
      </c>
      <c r="I111" s="51">
        <v>0</v>
      </c>
      <c r="J111" s="51">
        <v>0</v>
      </c>
      <c r="K111" s="51">
        <v>0</v>
      </c>
      <c r="L111" s="51">
        <v>0</v>
      </c>
      <c r="M111" s="51">
        <v>0</v>
      </c>
      <c r="N111" s="51">
        <v>0</v>
      </c>
      <c r="O111" s="51">
        <v>0</v>
      </c>
      <c r="P111" s="51">
        <v>0</v>
      </c>
      <c r="Q111" s="51">
        <v>0</v>
      </c>
      <c r="R111" s="51">
        <v>0</v>
      </c>
      <c r="S111" s="51">
        <v>0</v>
      </c>
      <c r="T111" s="51">
        <v>0</v>
      </c>
      <c r="U111" s="51">
        <v>0</v>
      </c>
      <c r="V111" s="51">
        <v>0</v>
      </c>
      <c r="W111" s="51">
        <v>0</v>
      </c>
      <c r="X111" s="51">
        <v>0</v>
      </c>
      <c r="Y111" s="51">
        <v>0</v>
      </c>
      <c r="Z111" s="51">
        <v>0</v>
      </c>
    </row>
    <row r="112" spans="4:26">
      <c r="D112" s="155">
        <v>13</v>
      </c>
      <c r="E112" s="135" t="s">
        <v>60</v>
      </c>
      <c r="F112" s="51">
        <v>8400</v>
      </c>
      <c r="G112" s="51">
        <v>7000</v>
      </c>
      <c r="H112" s="51">
        <v>8000</v>
      </c>
      <c r="I112" s="51">
        <v>5722.3</v>
      </c>
      <c r="J112" s="51">
        <v>0</v>
      </c>
      <c r="K112" s="51">
        <v>8245</v>
      </c>
      <c r="L112" s="51">
        <v>8732</v>
      </c>
      <c r="M112" s="51">
        <v>6078.5</v>
      </c>
      <c r="N112" s="51">
        <v>0</v>
      </c>
      <c r="O112" s="51">
        <v>0</v>
      </c>
      <c r="P112" s="51">
        <v>0</v>
      </c>
      <c r="Q112" s="51">
        <v>4175.6000000000004</v>
      </c>
      <c r="R112" s="51">
        <v>8214.9</v>
      </c>
      <c r="S112" s="51">
        <v>0</v>
      </c>
      <c r="T112" s="51">
        <v>0</v>
      </c>
      <c r="U112" s="51">
        <v>0</v>
      </c>
      <c r="V112" s="51">
        <v>0</v>
      </c>
      <c r="W112" s="51">
        <v>0</v>
      </c>
      <c r="X112" s="51">
        <v>0</v>
      </c>
      <c r="Y112" s="51">
        <v>0</v>
      </c>
      <c r="Z112" s="51">
        <v>0</v>
      </c>
    </row>
    <row r="113" spans="4:26">
      <c r="D113" s="155">
        <v>14</v>
      </c>
      <c r="E113" s="135" t="s">
        <v>61</v>
      </c>
      <c r="F113" s="51">
        <v>0</v>
      </c>
      <c r="G113" s="51">
        <v>1764.3</v>
      </c>
      <c r="H113" s="51">
        <v>0</v>
      </c>
      <c r="I113" s="51">
        <v>294.5</v>
      </c>
      <c r="J113" s="51">
        <v>9266</v>
      </c>
      <c r="K113" s="51">
        <v>18040.099999999999</v>
      </c>
      <c r="L113" s="51">
        <v>9425</v>
      </c>
      <c r="M113" s="51">
        <v>1733.5</v>
      </c>
      <c r="N113" s="51">
        <v>0</v>
      </c>
      <c r="O113" s="51">
        <v>0</v>
      </c>
      <c r="P113" s="51">
        <v>0</v>
      </c>
      <c r="Q113" s="51">
        <v>0</v>
      </c>
      <c r="R113" s="51">
        <v>0</v>
      </c>
      <c r="S113" s="51">
        <v>0</v>
      </c>
      <c r="T113" s="51">
        <v>0</v>
      </c>
      <c r="U113" s="51">
        <v>0</v>
      </c>
      <c r="V113" s="51">
        <v>0</v>
      </c>
      <c r="W113" s="51">
        <v>0</v>
      </c>
      <c r="X113" s="51">
        <v>0</v>
      </c>
      <c r="Y113" s="51">
        <v>0</v>
      </c>
      <c r="Z113" s="51">
        <v>0</v>
      </c>
    </row>
    <row r="114" spans="4:26">
      <c r="D114" s="155">
        <v>15</v>
      </c>
      <c r="E114" s="135" t="s">
        <v>62</v>
      </c>
      <c r="F114" s="51">
        <v>17399.599999999999</v>
      </c>
      <c r="G114" s="51">
        <v>11191</v>
      </c>
      <c r="H114" s="51">
        <v>10134.699999999999</v>
      </c>
      <c r="I114" s="51">
        <v>13928.400000000001</v>
      </c>
      <c r="J114" s="51">
        <v>31009.600000000002</v>
      </c>
      <c r="K114" s="51">
        <v>39616.800000000003</v>
      </c>
      <c r="L114" s="51">
        <v>40249.299999999996</v>
      </c>
      <c r="M114" s="51">
        <v>24635.800000000003</v>
      </c>
      <c r="N114" s="51">
        <v>0</v>
      </c>
      <c r="O114" s="51">
        <v>0</v>
      </c>
      <c r="P114" s="51">
        <v>0</v>
      </c>
      <c r="Q114" s="51">
        <v>7386.9</v>
      </c>
      <c r="R114" s="51">
        <v>20413.400000000001</v>
      </c>
      <c r="S114" s="51">
        <v>0</v>
      </c>
      <c r="T114" s="51">
        <v>0</v>
      </c>
      <c r="U114" s="51">
        <v>0</v>
      </c>
      <c r="V114" s="51">
        <v>0</v>
      </c>
      <c r="W114" s="51">
        <v>0</v>
      </c>
      <c r="X114" s="51">
        <v>0</v>
      </c>
      <c r="Y114" s="51">
        <v>0</v>
      </c>
      <c r="Z114" s="51">
        <v>0</v>
      </c>
    </row>
    <row r="115" spans="4:26">
      <c r="D115" s="155">
        <v>16</v>
      </c>
      <c r="E115" s="135" t="s">
        <v>63</v>
      </c>
      <c r="F115" s="51">
        <v>0</v>
      </c>
      <c r="G115" s="51">
        <v>0</v>
      </c>
      <c r="H115" s="51">
        <v>0</v>
      </c>
      <c r="I115" s="51">
        <v>0</v>
      </c>
      <c r="J115" s="51">
        <v>0</v>
      </c>
      <c r="K115" s="51">
        <v>0</v>
      </c>
      <c r="L115" s="51">
        <v>0</v>
      </c>
      <c r="M115" s="51">
        <v>0</v>
      </c>
      <c r="N115" s="51">
        <v>0</v>
      </c>
      <c r="O115" s="51">
        <v>0</v>
      </c>
      <c r="P115" s="51">
        <v>0</v>
      </c>
      <c r="Q115" s="51">
        <v>0</v>
      </c>
      <c r="R115" s="51">
        <v>0</v>
      </c>
      <c r="S115" s="51">
        <v>0</v>
      </c>
      <c r="T115" s="51">
        <v>0</v>
      </c>
      <c r="U115" s="51">
        <v>0</v>
      </c>
      <c r="V115" s="51">
        <v>0</v>
      </c>
      <c r="W115" s="51">
        <v>0</v>
      </c>
      <c r="X115" s="51">
        <v>0</v>
      </c>
      <c r="Y115" s="51">
        <v>0</v>
      </c>
      <c r="Z115" s="51">
        <v>0</v>
      </c>
    </row>
    <row r="116" spans="4:26">
      <c r="D116" s="155">
        <v>17</v>
      </c>
      <c r="E116" s="135" t="s">
        <v>64</v>
      </c>
      <c r="F116" s="51">
        <v>969.3</v>
      </c>
      <c r="G116" s="51">
        <v>0</v>
      </c>
      <c r="H116" s="51">
        <v>0</v>
      </c>
      <c r="I116" s="51">
        <v>0</v>
      </c>
      <c r="J116" s="51">
        <v>0</v>
      </c>
      <c r="K116" s="51">
        <v>0</v>
      </c>
      <c r="L116" s="51">
        <v>0</v>
      </c>
      <c r="M116" s="51">
        <v>0</v>
      </c>
      <c r="N116" s="51">
        <v>0</v>
      </c>
      <c r="O116" s="51">
        <v>0</v>
      </c>
      <c r="P116" s="51">
        <v>0</v>
      </c>
      <c r="Q116" s="51">
        <v>0</v>
      </c>
      <c r="R116" s="51">
        <v>0</v>
      </c>
      <c r="S116" s="51">
        <v>0</v>
      </c>
      <c r="T116" s="51">
        <v>0</v>
      </c>
      <c r="U116" s="51">
        <v>0</v>
      </c>
      <c r="V116" s="51">
        <v>0</v>
      </c>
      <c r="W116" s="51">
        <v>0</v>
      </c>
      <c r="X116" s="51">
        <v>0</v>
      </c>
      <c r="Y116" s="51">
        <v>0</v>
      </c>
      <c r="Z116" s="51">
        <v>0</v>
      </c>
    </row>
    <row r="117" spans="4:26">
      <c r="D117" s="155">
        <v>18</v>
      </c>
      <c r="E117" s="135" t="s">
        <v>65</v>
      </c>
      <c r="F117" s="51">
        <v>0</v>
      </c>
      <c r="G117" s="51">
        <v>0</v>
      </c>
      <c r="H117" s="51">
        <v>0</v>
      </c>
      <c r="I117" s="51">
        <v>379.7</v>
      </c>
      <c r="J117" s="51">
        <v>292.39999999999998</v>
      </c>
      <c r="K117" s="51">
        <v>0</v>
      </c>
      <c r="L117" s="51">
        <v>493</v>
      </c>
      <c r="M117" s="51">
        <v>744.9</v>
      </c>
      <c r="N117" s="51">
        <v>0</v>
      </c>
      <c r="O117" s="51">
        <v>0</v>
      </c>
      <c r="P117" s="51">
        <v>0</v>
      </c>
      <c r="Q117" s="51">
        <v>0</v>
      </c>
      <c r="R117" s="51">
        <v>0</v>
      </c>
      <c r="S117" s="51">
        <v>0</v>
      </c>
      <c r="T117" s="51">
        <v>0</v>
      </c>
      <c r="U117" s="51">
        <v>0</v>
      </c>
      <c r="V117" s="51">
        <v>0</v>
      </c>
      <c r="W117" s="51">
        <v>0</v>
      </c>
      <c r="X117" s="51">
        <v>0</v>
      </c>
      <c r="Y117" s="51">
        <v>0</v>
      </c>
      <c r="Z117" s="51">
        <v>0</v>
      </c>
    </row>
    <row r="118" spans="4:26">
      <c r="D118" s="155">
        <v>19</v>
      </c>
      <c r="E118" s="135" t="s">
        <v>66</v>
      </c>
      <c r="F118" s="51">
        <v>0</v>
      </c>
      <c r="G118" s="51">
        <v>0</v>
      </c>
      <c r="H118" s="51">
        <v>0</v>
      </c>
      <c r="I118" s="51">
        <v>0</v>
      </c>
      <c r="J118" s="51">
        <v>0</v>
      </c>
      <c r="K118" s="51">
        <v>0</v>
      </c>
      <c r="L118" s="51">
        <v>0</v>
      </c>
      <c r="M118" s="51">
        <v>0</v>
      </c>
      <c r="N118" s="51">
        <v>0</v>
      </c>
      <c r="O118" s="51">
        <v>0</v>
      </c>
      <c r="P118" s="51">
        <v>0</v>
      </c>
      <c r="Q118" s="51">
        <v>0</v>
      </c>
      <c r="R118" s="51">
        <v>0</v>
      </c>
      <c r="S118" s="51">
        <v>0</v>
      </c>
      <c r="T118" s="51">
        <v>0</v>
      </c>
      <c r="U118" s="51">
        <v>0</v>
      </c>
      <c r="V118" s="51">
        <v>0</v>
      </c>
      <c r="W118" s="51">
        <v>0</v>
      </c>
      <c r="X118" s="51">
        <v>0</v>
      </c>
      <c r="Y118" s="51">
        <v>0</v>
      </c>
      <c r="Z118" s="51">
        <v>0</v>
      </c>
    </row>
    <row r="119" spans="4:26">
      <c r="D119" s="155">
        <v>20</v>
      </c>
      <c r="E119" s="135" t="s">
        <v>67</v>
      </c>
      <c r="F119" s="51">
        <v>0</v>
      </c>
      <c r="G119" s="51">
        <v>0</v>
      </c>
      <c r="H119" s="51">
        <v>9263.4</v>
      </c>
      <c r="I119" s="51">
        <v>0</v>
      </c>
      <c r="J119" s="51">
        <v>7791.9</v>
      </c>
      <c r="K119" s="51">
        <v>4013</v>
      </c>
      <c r="L119" s="51">
        <v>6019.4000000000005</v>
      </c>
      <c r="M119" s="51">
        <v>4083</v>
      </c>
      <c r="N119" s="51">
        <v>0</v>
      </c>
      <c r="O119" s="51">
        <v>0</v>
      </c>
      <c r="P119" s="51">
        <v>0</v>
      </c>
      <c r="Q119" s="51">
        <v>888</v>
      </c>
      <c r="R119" s="51">
        <v>2792.7</v>
      </c>
      <c r="S119" s="51">
        <v>0</v>
      </c>
      <c r="T119" s="51">
        <v>0</v>
      </c>
      <c r="U119" s="51">
        <v>0</v>
      </c>
      <c r="V119" s="51">
        <v>0</v>
      </c>
      <c r="W119" s="51">
        <v>0</v>
      </c>
      <c r="X119" s="51">
        <v>0</v>
      </c>
      <c r="Y119" s="51">
        <v>0</v>
      </c>
      <c r="Z119" s="51">
        <v>0</v>
      </c>
    </row>
    <row r="120" spans="4:26">
      <c r="D120" s="155">
        <v>21</v>
      </c>
      <c r="E120" s="135" t="s">
        <v>68</v>
      </c>
      <c r="F120" s="51">
        <v>0</v>
      </c>
      <c r="G120" s="51">
        <v>0</v>
      </c>
      <c r="H120" s="51">
        <v>0</v>
      </c>
      <c r="I120" s="51">
        <v>0</v>
      </c>
      <c r="J120" s="51">
        <v>0</v>
      </c>
      <c r="K120" s="51">
        <v>0</v>
      </c>
      <c r="L120" s="51">
        <v>0</v>
      </c>
      <c r="M120" s="51">
        <v>0</v>
      </c>
      <c r="N120" s="51">
        <v>0</v>
      </c>
      <c r="O120" s="51">
        <v>0</v>
      </c>
      <c r="P120" s="51">
        <v>0</v>
      </c>
      <c r="Q120" s="51">
        <v>0</v>
      </c>
      <c r="R120" s="51">
        <v>0</v>
      </c>
      <c r="S120" s="51">
        <v>0</v>
      </c>
      <c r="T120" s="51">
        <v>0</v>
      </c>
      <c r="U120" s="51">
        <v>0</v>
      </c>
      <c r="V120" s="51">
        <v>0</v>
      </c>
      <c r="W120" s="51">
        <v>0</v>
      </c>
      <c r="X120" s="51">
        <v>0</v>
      </c>
      <c r="Y120" s="51">
        <v>0</v>
      </c>
      <c r="Z120" s="51">
        <v>0</v>
      </c>
    </row>
    <row r="121" spans="4:26">
      <c r="D121" s="155">
        <v>22</v>
      </c>
      <c r="E121" s="135" t="s">
        <v>69</v>
      </c>
      <c r="F121" s="51">
        <v>0</v>
      </c>
      <c r="G121" s="51">
        <v>0</v>
      </c>
      <c r="H121" s="51">
        <v>0</v>
      </c>
      <c r="I121" s="51">
        <v>0</v>
      </c>
      <c r="J121" s="51">
        <v>0</v>
      </c>
      <c r="K121" s="51">
        <v>0</v>
      </c>
      <c r="L121" s="51">
        <v>0</v>
      </c>
      <c r="M121" s="51">
        <v>0</v>
      </c>
      <c r="N121" s="51">
        <v>0</v>
      </c>
      <c r="O121" s="51">
        <v>0</v>
      </c>
      <c r="P121" s="51">
        <v>0</v>
      </c>
      <c r="Q121" s="51">
        <v>0</v>
      </c>
      <c r="R121" s="51">
        <v>0</v>
      </c>
      <c r="S121" s="51">
        <v>0</v>
      </c>
      <c r="T121" s="51">
        <v>0</v>
      </c>
      <c r="U121" s="51">
        <v>0</v>
      </c>
      <c r="V121" s="51">
        <v>0</v>
      </c>
      <c r="W121" s="51">
        <v>0</v>
      </c>
      <c r="X121" s="51">
        <v>0</v>
      </c>
      <c r="Y121" s="51">
        <v>0</v>
      </c>
      <c r="Z121" s="51">
        <v>0</v>
      </c>
    </row>
    <row r="122" spans="4:26">
      <c r="D122" s="155">
        <v>23</v>
      </c>
      <c r="E122" s="135" t="s">
        <v>70</v>
      </c>
      <c r="F122" s="51">
        <v>0</v>
      </c>
      <c r="G122" s="51">
        <v>0</v>
      </c>
      <c r="H122" s="51">
        <v>0</v>
      </c>
      <c r="I122" s="51">
        <v>0</v>
      </c>
      <c r="J122" s="51">
        <v>0</v>
      </c>
      <c r="K122" s="51">
        <v>0</v>
      </c>
      <c r="L122" s="51">
        <v>0</v>
      </c>
      <c r="M122" s="51">
        <v>0</v>
      </c>
      <c r="N122" s="51">
        <v>0</v>
      </c>
      <c r="O122" s="51">
        <v>0</v>
      </c>
      <c r="P122" s="51">
        <v>0</v>
      </c>
      <c r="Q122" s="51">
        <v>0</v>
      </c>
      <c r="R122" s="51">
        <v>0</v>
      </c>
      <c r="S122" s="51">
        <v>0</v>
      </c>
      <c r="T122" s="51">
        <v>0</v>
      </c>
      <c r="U122" s="51">
        <v>0</v>
      </c>
      <c r="V122" s="51">
        <v>0</v>
      </c>
      <c r="W122" s="51">
        <v>0</v>
      </c>
      <c r="X122" s="51">
        <v>0</v>
      </c>
      <c r="Y122" s="51">
        <v>0</v>
      </c>
      <c r="Z122" s="51">
        <v>0</v>
      </c>
    </row>
    <row r="123" spans="4:26">
      <c r="D123" s="155">
        <v>24</v>
      </c>
      <c r="E123" s="135" t="s">
        <v>71</v>
      </c>
      <c r="F123" s="51">
        <v>0</v>
      </c>
      <c r="G123" s="51">
        <v>0</v>
      </c>
      <c r="H123" s="51">
        <v>0</v>
      </c>
      <c r="I123" s="51">
        <v>0</v>
      </c>
      <c r="J123" s="51">
        <v>0</v>
      </c>
      <c r="K123" s="51">
        <v>0</v>
      </c>
      <c r="L123" s="51">
        <v>0</v>
      </c>
      <c r="M123" s="51">
        <v>0</v>
      </c>
      <c r="N123" s="51">
        <v>0</v>
      </c>
      <c r="O123" s="51">
        <v>0</v>
      </c>
      <c r="P123" s="51">
        <v>0</v>
      </c>
      <c r="Q123" s="51">
        <v>0</v>
      </c>
      <c r="R123" s="51">
        <v>0</v>
      </c>
      <c r="S123" s="51">
        <v>0</v>
      </c>
      <c r="T123" s="51">
        <v>0</v>
      </c>
      <c r="U123" s="51">
        <v>0</v>
      </c>
      <c r="V123" s="51">
        <v>0</v>
      </c>
      <c r="W123" s="51">
        <v>0</v>
      </c>
      <c r="X123" s="51">
        <v>0</v>
      </c>
      <c r="Y123" s="51">
        <v>0</v>
      </c>
      <c r="Z123" s="51">
        <v>0</v>
      </c>
    </row>
    <row r="124" spans="4:26">
      <c r="D124" s="155">
        <v>25</v>
      </c>
      <c r="E124" s="135" t="s">
        <v>72</v>
      </c>
      <c r="F124" s="51">
        <v>2044.5000000000002</v>
      </c>
      <c r="G124" s="51">
        <v>1454.8999999999999</v>
      </c>
      <c r="H124" s="51">
        <v>5725.6</v>
      </c>
      <c r="I124" s="51">
        <v>1864.2</v>
      </c>
      <c r="J124" s="51">
        <v>0</v>
      </c>
      <c r="K124" s="51">
        <v>0</v>
      </c>
      <c r="L124" s="51">
        <v>910.5</v>
      </c>
      <c r="M124" s="51">
        <v>1981.5000000000002</v>
      </c>
      <c r="N124" s="51">
        <v>0</v>
      </c>
      <c r="O124" s="51">
        <v>0</v>
      </c>
      <c r="P124" s="51">
        <v>0</v>
      </c>
      <c r="Q124" s="51">
        <v>0</v>
      </c>
      <c r="R124" s="51">
        <v>0</v>
      </c>
      <c r="S124" s="51">
        <v>0</v>
      </c>
      <c r="T124" s="51">
        <v>0</v>
      </c>
      <c r="U124" s="51">
        <v>0</v>
      </c>
      <c r="V124" s="51">
        <v>0</v>
      </c>
      <c r="W124" s="51">
        <v>0</v>
      </c>
      <c r="X124" s="51">
        <v>0</v>
      </c>
      <c r="Y124" s="51">
        <v>0</v>
      </c>
      <c r="Z124" s="51">
        <v>0</v>
      </c>
    </row>
    <row r="125" spans="4:26">
      <c r="D125" s="155">
        <v>26</v>
      </c>
      <c r="E125" s="135" t="s">
        <v>73</v>
      </c>
      <c r="F125" s="51">
        <v>0</v>
      </c>
      <c r="G125" s="51">
        <v>0</v>
      </c>
      <c r="H125" s="51">
        <v>0</v>
      </c>
      <c r="I125" s="51">
        <v>0</v>
      </c>
      <c r="J125" s="51">
        <v>0</v>
      </c>
      <c r="K125" s="51">
        <v>0</v>
      </c>
      <c r="L125" s="51">
        <v>0</v>
      </c>
      <c r="M125" s="51">
        <v>0</v>
      </c>
      <c r="N125" s="51">
        <v>0</v>
      </c>
      <c r="O125" s="51">
        <v>0</v>
      </c>
      <c r="P125" s="51">
        <v>0</v>
      </c>
      <c r="Q125" s="51">
        <v>0</v>
      </c>
      <c r="R125" s="51">
        <v>0</v>
      </c>
      <c r="S125" s="51">
        <v>0</v>
      </c>
      <c r="T125" s="51">
        <v>0</v>
      </c>
      <c r="U125" s="51">
        <v>0</v>
      </c>
      <c r="V125" s="51">
        <v>0</v>
      </c>
      <c r="W125" s="51">
        <v>0</v>
      </c>
      <c r="X125" s="51">
        <v>0</v>
      </c>
      <c r="Y125" s="51">
        <v>0</v>
      </c>
      <c r="Z125" s="51">
        <v>0</v>
      </c>
    </row>
    <row r="126" spans="4:26" ht="15.75">
      <c r="D126" s="155"/>
      <c r="E126" s="359" t="s">
        <v>74</v>
      </c>
      <c r="F126" s="247">
        <v>42654.5</v>
      </c>
      <c r="G126" s="247">
        <v>30389.7</v>
      </c>
      <c r="H126" s="247">
        <v>38136.6</v>
      </c>
      <c r="I126" s="247">
        <v>30235.600000000002</v>
      </c>
      <c r="J126" s="247">
        <v>60107.100000000006</v>
      </c>
      <c r="K126" s="247">
        <v>82377.100000000006</v>
      </c>
      <c r="L126" s="247">
        <v>79528.499999999985</v>
      </c>
      <c r="M126" s="247">
        <v>47801.500000000007</v>
      </c>
      <c r="N126" s="247">
        <v>0</v>
      </c>
      <c r="O126" s="247">
        <v>0</v>
      </c>
      <c r="P126" s="247">
        <v>0</v>
      </c>
      <c r="Q126" s="247">
        <v>14214.8</v>
      </c>
      <c r="R126" s="247">
        <v>39065</v>
      </c>
      <c r="S126" s="247">
        <v>0</v>
      </c>
      <c r="T126" s="247">
        <v>0</v>
      </c>
      <c r="U126" s="247">
        <v>0</v>
      </c>
      <c r="V126" s="247">
        <v>0</v>
      </c>
      <c r="W126" s="247">
        <v>0</v>
      </c>
      <c r="X126" s="247">
        <v>0</v>
      </c>
      <c r="Y126" s="247">
        <v>0</v>
      </c>
      <c r="Z126" s="247">
        <v>0</v>
      </c>
    </row>
    <row r="129" spans="4:26" ht="15.75">
      <c r="D129" s="155"/>
      <c r="E129" s="54" t="s">
        <v>233</v>
      </c>
      <c r="F129" s="155"/>
      <c r="G129" s="155"/>
    </row>
    <row r="130" spans="4:26" ht="15.75">
      <c r="D130" s="155"/>
      <c r="E130" s="358" t="s">
        <v>47</v>
      </c>
      <c r="F130" s="312">
        <v>2000</v>
      </c>
      <c r="G130" s="312">
        <v>2001</v>
      </c>
      <c r="H130" s="312">
        <v>2002</v>
      </c>
      <c r="I130" s="312">
        <v>2003</v>
      </c>
      <c r="J130" s="312">
        <v>2004</v>
      </c>
      <c r="K130" s="312">
        <v>2005</v>
      </c>
      <c r="L130" s="312">
        <v>2006</v>
      </c>
      <c r="M130" s="312">
        <v>2007</v>
      </c>
      <c r="N130" s="312">
        <v>2008</v>
      </c>
      <c r="O130" s="312">
        <v>2009</v>
      </c>
      <c r="P130" s="312">
        <v>2010</v>
      </c>
      <c r="Q130" s="312">
        <v>2011</v>
      </c>
      <c r="R130" s="312">
        <v>2012</v>
      </c>
      <c r="S130" s="312">
        <v>2013</v>
      </c>
      <c r="T130" s="312">
        <v>2014</v>
      </c>
      <c r="U130" s="312">
        <v>2015</v>
      </c>
      <c r="V130" s="312">
        <v>2016</v>
      </c>
      <c r="W130" s="312">
        <v>2017</v>
      </c>
      <c r="X130" s="312">
        <v>2018</v>
      </c>
      <c r="Y130" s="312">
        <v>2019</v>
      </c>
      <c r="Z130" s="312">
        <v>2020</v>
      </c>
    </row>
    <row r="131" spans="4:26">
      <c r="D131" s="155">
        <v>1</v>
      </c>
      <c r="E131" s="135" t="s">
        <v>48</v>
      </c>
      <c r="F131" s="51">
        <v>11182.199999999999</v>
      </c>
      <c r="G131" s="51">
        <v>11081.699999999997</v>
      </c>
      <c r="H131" s="51">
        <v>11074.9</v>
      </c>
      <c r="I131" s="51">
        <v>6331.9000000000005</v>
      </c>
      <c r="J131" s="51">
        <v>8462.4</v>
      </c>
      <c r="K131" s="51">
        <v>9607</v>
      </c>
      <c r="L131" s="51">
        <v>8042.7</v>
      </c>
      <c r="M131" s="51">
        <v>8909.1</v>
      </c>
      <c r="N131" s="51">
        <v>7579.6</v>
      </c>
      <c r="O131" s="51">
        <v>11674</v>
      </c>
      <c r="P131" s="51">
        <v>9458.2000000000007</v>
      </c>
      <c r="Q131" s="51">
        <v>8195.7000000000007</v>
      </c>
      <c r="R131" s="51">
        <v>8416.7999999999993</v>
      </c>
      <c r="S131" s="51">
        <v>12975.699999999999</v>
      </c>
      <c r="T131" s="51">
        <v>10412.96682385542</v>
      </c>
      <c r="U131" s="51">
        <v>9082.3407002711901</v>
      </c>
      <c r="V131" s="51">
        <v>8596.0386702618398</v>
      </c>
      <c r="W131" s="51">
        <v>8717.3525537905316</v>
      </c>
      <c r="X131" s="51">
        <v>8803.8036317750393</v>
      </c>
      <c r="Y131" s="51">
        <v>8932.7005912144396</v>
      </c>
      <c r="Z131" s="51">
        <v>9190.5524289581008</v>
      </c>
    </row>
    <row r="132" spans="4:26">
      <c r="D132" s="155">
        <v>2</v>
      </c>
      <c r="E132" s="135" t="s">
        <v>49</v>
      </c>
      <c r="F132" s="51">
        <v>0</v>
      </c>
      <c r="G132" s="51">
        <v>0</v>
      </c>
      <c r="H132" s="51">
        <v>0</v>
      </c>
      <c r="I132" s="51">
        <v>0</v>
      </c>
      <c r="J132" s="51">
        <v>0</v>
      </c>
      <c r="K132" s="51">
        <v>0</v>
      </c>
      <c r="L132" s="51">
        <v>0</v>
      </c>
      <c r="M132" s="51">
        <v>0</v>
      </c>
      <c r="N132" s="51">
        <v>0</v>
      </c>
      <c r="O132" s="51">
        <v>0</v>
      </c>
      <c r="P132" s="51">
        <v>0</v>
      </c>
      <c r="Q132" s="51">
        <v>0</v>
      </c>
      <c r="R132" s="51">
        <v>0</v>
      </c>
      <c r="S132" s="51">
        <v>0</v>
      </c>
      <c r="T132" s="51">
        <v>0</v>
      </c>
      <c r="U132" s="51">
        <v>0</v>
      </c>
      <c r="V132" s="51">
        <v>0</v>
      </c>
      <c r="W132" s="51">
        <v>0</v>
      </c>
      <c r="X132" s="51">
        <v>0</v>
      </c>
      <c r="Y132" s="51">
        <v>0</v>
      </c>
      <c r="Z132" s="51">
        <v>0</v>
      </c>
    </row>
    <row r="133" spans="4:26">
      <c r="D133" s="155">
        <v>3</v>
      </c>
      <c r="E133" s="135" t="s">
        <v>50</v>
      </c>
      <c r="F133" s="51">
        <v>0</v>
      </c>
      <c r="G133" s="51">
        <v>0</v>
      </c>
      <c r="H133" s="51">
        <v>0</v>
      </c>
      <c r="I133" s="51">
        <v>0</v>
      </c>
      <c r="J133" s="51">
        <v>0</v>
      </c>
      <c r="K133" s="51">
        <v>0</v>
      </c>
      <c r="L133" s="51">
        <v>0</v>
      </c>
      <c r="M133" s="51">
        <v>0</v>
      </c>
      <c r="N133" s="51">
        <v>0</v>
      </c>
      <c r="O133" s="51">
        <v>2000</v>
      </c>
      <c r="P133" s="51">
        <v>33.6</v>
      </c>
      <c r="Q133" s="51">
        <v>2825.5</v>
      </c>
      <c r="R133" s="51">
        <v>1371.1</v>
      </c>
      <c r="S133" s="51">
        <v>6702.5</v>
      </c>
      <c r="T133" s="51">
        <v>6302.0625156626502</v>
      </c>
      <c r="U133" s="51">
        <v>277.50663604946999</v>
      </c>
      <c r="V133" s="51">
        <v>272.57640155755001</v>
      </c>
      <c r="W133" s="51">
        <v>274.78884863509001</v>
      </c>
      <c r="X133" s="51">
        <v>272.93216871252002</v>
      </c>
      <c r="Y133" s="51">
        <v>255.9833633497</v>
      </c>
      <c r="Z133" s="51">
        <v>241.01618183863999</v>
      </c>
    </row>
    <row r="134" spans="4:26">
      <c r="D134" s="155">
        <v>4</v>
      </c>
      <c r="E134" s="135" t="s">
        <v>51</v>
      </c>
      <c r="F134" s="51">
        <v>0</v>
      </c>
      <c r="G134" s="51">
        <v>0</v>
      </c>
      <c r="H134" s="51">
        <v>0</v>
      </c>
      <c r="I134" s="51">
        <v>0</v>
      </c>
      <c r="J134" s="51">
        <v>0</v>
      </c>
      <c r="K134" s="51">
        <v>0</v>
      </c>
      <c r="L134" s="51">
        <v>0</v>
      </c>
      <c r="M134" s="51">
        <v>0</v>
      </c>
      <c r="N134" s="51">
        <v>0</v>
      </c>
      <c r="O134" s="51">
        <v>0</v>
      </c>
      <c r="P134" s="51">
        <v>0</v>
      </c>
      <c r="Q134" s="51">
        <v>0</v>
      </c>
      <c r="R134" s="51">
        <v>0</v>
      </c>
      <c r="S134" s="51">
        <v>0</v>
      </c>
      <c r="T134" s="51">
        <v>0</v>
      </c>
      <c r="U134" s="51">
        <v>0</v>
      </c>
      <c r="V134" s="51">
        <v>0</v>
      </c>
      <c r="W134" s="51">
        <v>0</v>
      </c>
      <c r="X134" s="51">
        <v>0</v>
      </c>
      <c r="Y134" s="51">
        <v>0</v>
      </c>
      <c r="Z134" s="51">
        <v>0</v>
      </c>
    </row>
    <row r="135" spans="4:26">
      <c r="D135" s="155">
        <v>5</v>
      </c>
      <c r="E135" s="135" t="s">
        <v>52</v>
      </c>
      <c r="F135" s="51">
        <v>0</v>
      </c>
      <c r="G135" s="51">
        <v>0</v>
      </c>
      <c r="H135" s="51">
        <v>0</v>
      </c>
      <c r="I135" s="51">
        <v>0</v>
      </c>
      <c r="J135" s="51">
        <v>0</v>
      </c>
      <c r="K135" s="51">
        <v>0</v>
      </c>
      <c r="L135" s="51">
        <v>0</v>
      </c>
      <c r="M135" s="51">
        <v>0</v>
      </c>
      <c r="N135" s="51">
        <v>1509.9</v>
      </c>
      <c r="O135" s="51">
        <v>0</v>
      </c>
      <c r="P135" s="51">
        <v>20295.2</v>
      </c>
      <c r="Q135" s="51">
        <v>18028.400000000001</v>
      </c>
      <c r="R135" s="51">
        <v>0</v>
      </c>
      <c r="S135" s="51">
        <v>0</v>
      </c>
      <c r="T135" s="51">
        <v>10708.381051807221</v>
      </c>
      <c r="U135" s="51">
        <v>25915.594372610161</v>
      </c>
      <c r="V135" s="51">
        <v>26057.298418062561</v>
      </c>
      <c r="W135" s="51">
        <v>26846.276580372811</v>
      </c>
      <c r="X135" s="51">
        <v>20949.67107149251</v>
      </c>
      <c r="Y135" s="51">
        <v>7487.5317455750801</v>
      </c>
      <c r="Z135" s="51">
        <v>7521.9656103474008</v>
      </c>
    </row>
    <row r="136" spans="4:26">
      <c r="D136" s="155">
        <v>6</v>
      </c>
      <c r="E136" s="135" t="s">
        <v>53</v>
      </c>
      <c r="F136" s="51">
        <v>0</v>
      </c>
      <c r="G136" s="51">
        <v>0</v>
      </c>
      <c r="H136" s="51">
        <v>0</v>
      </c>
      <c r="I136" s="51">
        <v>0</v>
      </c>
      <c r="J136" s="51">
        <v>0</v>
      </c>
      <c r="K136" s="51">
        <v>0</v>
      </c>
      <c r="L136" s="51">
        <v>0</v>
      </c>
      <c r="M136" s="51">
        <v>0</v>
      </c>
      <c r="N136" s="51">
        <v>0</v>
      </c>
      <c r="O136" s="51">
        <v>0</v>
      </c>
      <c r="P136" s="51">
        <v>0</v>
      </c>
      <c r="Q136" s="51">
        <v>0</v>
      </c>
      <c r="R136" s="51">
        <v>0</v>
      </c>
      <c r="S136" s="51">
        <v>0</v>
      </c>
      <c r="T136" s="51">
        <v>0</v>
      </c>
      <c r="U136" s="51">
        <v>0</v>
      </c>
      <c r="V136" s="51">
        <v>0</v>
      </c>
      <c r="W136" s="51">
        <v>0</v>
      </c>
      <c r="X136" s="51">
        <v>0</v>
      </c>
      <c r="Y136" s="51">
        <v>0</v>
      </c>
      <c r="Z136" s="51">
        <v>0</v>
      </c>
    </row>
    <row r="137" spans="4:26">
      <c r="D137" s="155">
        <v>7</v>
      </c>
      <c r="E137" s="135" t="s">
        <v>54</v>
      </c>
      <c r="F137" s="51">
        <v>0</v>
      </c>
      <c r="G137" s="51">
        <v>1288.0999999999999</v>
      </c>
      <c r="H137" s="51">
        <v>9768.7999999999993</v>
      </c>
      <c r="I137" s="51">
        <v>10160.400000000001</v>
      </c>
      <c r="J137" s="51">
        <v>18035.900000000001</v>
      </c>
      <c r="K137" s="51">
        <v>11668.9</v>
      </c>
      <c r="L137" s="51">
        <v>9456</v>
      </c>
      <c r="M137" s="51">
        <v>17283.600000000002</v>
      </c>
      <c r="N137" s="51">
        <v>26090.200000000004</v>
      </c>
      <c r="O137" s="51">
        <v>28837.5</v>
      </c>
      <c r="P137" s="51">
        <v>28573.7</v>
      </c>
      <c r="Q137" s="51">
        <v>27652.499999999996</v>
      </c>
      <c r="R137" s="51">
        <v>25027.8</v>
      </c>
      <c r="S137" s="51">
        <v>38764.699999999997</v>
      </c>
      <c r="T137" s="51">
        <v>37943.041557108445</v>
      </c>
      <c r="U137" s="51">
        <v>43674.709793396389</v>
      </c>
      <c r="V137" s="51">
        <v>44537.758867788129</v>
      </c>
      <c r="W137" s="51">
        <v>46263.467712067104</v>
      </c>
      <c r="X137" s="51">
        <v>47624.050037750145</v>
      </c>
      <c r="Y137" s="51">
        <v>49566.246772662613</v>
      </c>
      <c r="Z137" s="51">
        <v>51556.455601095273</v>
      </c>
    </row>
    <row r="138" spans="4:26">
      <c r="D138" s="155">
        <v>8</v>
      </c>
      <c r="E138" s="135" t="s">
        <v>55</v>
      </c>
      <c r="F138" s="51">
        <v>0</v>
      </c>
      <c r="G138" s="51">
        <v>0</v>
      </c>
      <c r="H138" s="51">
        <v>0</v>
      </c>
      <c r="I138" s="51">
        <v>0</v>
      </c>
      <c r="J138" s="51">
        <v>0</v>
      </c>
      <c r="K138" s="51">
        <v>0</v>
      </c>
      <c r="L138" s="51">
        <v>0</v>
      </c>
      <c r="M138" s="51">
        <v>0</v>
      </c>
      <c r="N138" s="51">
        <v>0</v>
      </c>
      <c r="O138" s="51">
        <v>0</v>
      </c>
      <c r="P138" s="51">
        <v>0</v>
      </c>
      <c r="Q138" s="51">
        <v>0</v>
      </c>
      <c r="R138" s="51">
        <v>0</v>
      </c>
      <c r="S138" s="51">
        <v>0</v>
      </c>
      <c r="T138" s="51">
        <v>0</v>
      </c>
      <c r="U138" s="51">
        <v>0</v>
      </c>
      <c r="V138" s="51">
        <v>0</v>
      </c>
      <c r="W138" s="51">
        <v>0</v>
      </c>
      <c r="X138" s="51">
        <v>0</v>
      </c>
      <c r="Y138" s="51">
        <v>0</v>
      </c>
      <c r="Z138" s="51">
        <v>0</v>
      </c>
    </row>
    <row r="139" spans="4:26">
      <c r="D139" s="155">
        <v>9</v>
      </c>
      <c r="E139" s="135" t="s">
        <v>56</v>
      </c>
      <c r="F139" s="51">
        <v>0</v>
      </c>
      <c r="G139" s="51">
        <v>0</v>
      </c>
      <c r="H139" s="51">
        <v>0</v>
      </c>
      <c r="I139" s="51">
        <v>0</v>
      </c>
      <c r="J139" s="51">
        <v>0</v>
      </c>
      <c r="K139" s="51">
        <v>0</v>
      </c>
      <c r="L139" s="51">
        <v>0</v>
      </c>
      <c r="M139" s="51">
        <v>0</v>
      </c>
      <c r="N139" s="51">
        <v>0</v>
      </c>
      <c r="O139" s="51">
        <v>0</v>
      </c>
      <c r="P139" s="51">
        <v>0</v>
      </c>
      <c r="Q139" s="51">
        <v>0</v>
      </c>
      <c r="R139" s="51">
        <v>0</v>
      </c>
      <c r="S139" s="51">
        <v>0</v>
      </c>
      <c r="T139" s="51">
        <v>0</v>
      </c>
      <c r="U139" s="51">
        <v>0</v>
      </c>
      <c r="V139" s="51">
        <v>0</v>
      </c>
      <c r="W139" s="51">
        <v>0</v>
      </c>
      <c r="X139" s="51">
        <v>0</v>
      </c>
      <c r="Y139" s="51">
        <v>0</v>
      </c>
      <c r="Z139" s="51">
        <v>0</v>
      </c>
    </row>
    <row r="140" spans="4:26">
      <c r="D140" s="155">
        <v>10</v>
      </c>
      <c r="E140" s="135" t="s">
        <v>57</v>
      </c>
      <c r="F140" s="51">
        <v>0</v>
      </c>
      <c r="G140" s="51">
        <v>0</v>
      </c>
      <c r="H140" s="51">
        <v>0</v>
      </c>
      <c r="I140" s="51">
        <v>0</v>
      </c>
      <c r="J140" s="51">
        <v>0</v>
      </c>
      <c r="K140" s="51">
        <v>0</v>
      </c>
      <c r="L140" s="51">
        <v>0</v>
      </c>
      <c r="M140" s="51">
        <v>0</v>
      </c>
      <c r="N140" s="51">
        <v>0</v>
      </c>
      <c r="O140" s="51">
        <v>0</v>
      </c>
      <c r="P140" s="51">
        <v>0</v>
      </c>
      <c r="Q140" s="51">
        <v>0</v>
      </c>
      <c r="R140" s="51">
        <v>0</v>
      </c>
      <c r="S140" s="51">
        <v>0</v>
      </c>
      <c r="T140" s="51">
        <v>0</v>
      </c>
      <c r="U140" s="51">
        <v>0</v>
      </c>
      <c r="V140" s="51">
        <v>0</v>
      </c>
      <c r="W140" s="51">
        <v>0</v>
      </c>
      <c r="X140" s="51">
        <v>0</v>
      </c>
      <c r="Y140" s="51">
        <v>0</v>
      </c>
      <c r="Z140" s="51">
        <v>0</v>
      </c>
    </row>
    <row r="141" spans="4:26">
      <c r="D141" s="155">
        <v>11</v>
      </c>
      <c r="E141" s="135" t="s">
        <v>58</v>
      </c>
      <c r="F141" s="51">
        <v>57218.1</v>
      </c>
      <c r="G141" s="51">
        <v>58200.2</v>
      </c>
      <c r="H141" s="51">
        <v>66385.500000000015</v>
      </c>
      <c r="I141" s="51">
        <v>57424.500000000007</v>
      </c>
      <c r="J141" s="51">
        <v>64024.69999999999</v>
      </c>
      <c r="K141" s="51">
        <v>54841.4</v>
      </c>
      <c r="L141" s="51">
        <v>50607.8</v>
      </c>
      <c r="M141" s="51">
        <v>52869.099999999991</v>
      </c>
      <c r="N141" s="51">
        <v>70780</v>
      </c>
      <c r="O141" s="51">
        <v>81615.899999999994</v>
      </c>
      <c r="P141" s="51">
        <v>65539.600000000006</v>
      </c>
      <c r="Q141" s="51">
        <v>51134.400000000001</v>
      </c>
      <c r="R141" s="51">
        <v>51551.8</v>
      </c>
      <c r="S141" s="51">
        <v>59050.9</v>
      </c>
      <c r="T141" s="51">
        <v>70430.363955421693</v>
      </c>
      <c r="U141" s="51">
        <v>81552.658217579941</v>
      </c>
      <c r="V141" s="51">
        <v>92478.724234095047</v>
      </c>
      <c r="W141" s="51">
        <v>97091.078263838877</v>
      </c>
      <c r="X141" s="51">
        <v>101295.59419078202</v>
      </c>
      <c r="Y141" s="51">
        <v>103789.74353894519</v>
      </c>
      <c r="Z141" s="51">
        <v>103520.09231652372</v>
      </c>
    </row>
    <row r="142" spans="4:26">
      <c r="D142" s="155">
        <v>12</v>
      </c>
      <c r="E142" s="135" t="s">
        <v>59</v>
      </c>
      <c r="F142" s="51">
        <v>0</v>
      </c>
      <c r="G142" s="51">
        <v>0</v>
      </c>
      <c r="H142" s="51">
        <v>0</v>
      </c>
      <c r="I142" s="51">
        <v>0</v>
      </c>
      <c r="J142" s="51">
        <v>0</v>
      </c>
      <c r="K142" s="51">
        <v>0</v>
      </c>
      <c r="L142" s="51">
        <v>0</v>
      </c>
      <c r="M142" s="51">
        <v>0</v>
      </c>
      <c r="N142" s="51">
        <v>0</v>
      </c>
      <c r="O142" s="51">
        <v>0</v>
      </c>
      <c r="P142" s="51">
        <v>0</v>
      </c>
      <c r="Q142" s="51">
        <v>0</v>
      </c>
      <c r="R142" s="51">
        <v>0</v>
      </c>
      <c r="S142" s="51">
        <v>0</v>
      </c>
      <c r="T142" s="51">
        <v>0</v>
      </c>
      <c r="U142" s="51">
        <v>0</v>
      </c>
      <c r="V142" s="51">
        <v>0</v>
      </c>
      <c r="W142" s="51">
        <v>0</v>
      </c>
      <c r="X142" s="51">
        <v>0</v>
      </c>
      <c r="Y142" s="51">
        <v>0</v>
      </c>
      <c r="Z142" s="51">
        <v>0</v>
      </c>
    </row>
    <row r="143" spans="4:26">
      <c r="D143" s="155">
        <v>13</v>
      </c>
      <c r="E143" s="135" t="s">
        <v>60</v>
      </c>
      <c r="F143" s="51">
        <v>0</v>
      </c>
      <c r="G143" s="51">
        <v>0</v>
      </c>
      <c r="H143" s="51">
        <v>0</v>
      </c>
      <c r="I143" s="51">
        <v>0</v>
      </c>
      <c r="J143" s="51">
        <v>0</v>
      </c>
      <c r="K143" s="51">
        <v>0</v>
      </c>
      <c r="L143" s="51">
        <v>0</v>
      </c>
      <c r="M143" s="51">
        <v>0</v>
      </c>
      <c r="N143" s="51">
        <v>0</v>
      </c>
      <c r="O143" s="51">
        <v>0</v>
      </c>
      <c r="P143" s="51">
        <v>5990.4</v>
      </c>
      <c r="Q143" s="51">
        <v>0</v>
      </c>
      <c r="R143" s="51">
        <v>0</v>
      </c>
      <c r="S143" s="51">
        <v>0</v>
      </c>
      <c r="T143" s="51">
        <v>611.88501783132995</v>
      </c>
      <c r="U143" s="51">
        <v>1142.6608386304902</v>
      </c>
      <c r="V143" s="51">
        <v>1129.59679865568</v>
      </c>
      <c r="W143" s="51">
        <v>1164.1004400080301</v>
      </c>
      <c r="X143" s="51">
        <v>1201.7268298906799</v>
      </c>
      <c r="Y143" s="51">
        <v>1245.0270753500699</v>
      </c>
      <c r="Z143" s="51">
        <v>1306.1954425809599</v>
      </c>
    </row>
    <row r="144" spans="4:26">
      <c r="D144" s="155">
        <v>14</v>
      </c>
      <c r="E144" s="135" t="s">
        <v>61</v>
      </c>
      <c r="F144" s="51">
        <v>158051.20000000001</v>
      </c>
      <c r="G144" s="51">
        <v>252020.9</v>
      </c>
      <c r="H144" s="51">
        <v>274160.60000000003</v>
      </c>
      <c r="I144" s="51">
        <v>285458.00000000006</v>
      </c>
      <c r="J144" s="51">
        <v>274346.7</v>
      </c>
      <c r="K144" s="51">
        <v>145186.9</v>
      </c>
      <c r="L144" s="51">
        <v>85335.299999999988</v>
      </c>
      <c r="M144" s="51">
        <v>201840.4</v>
      </c>
      <c r="N144" s="51">
        <v>308354.3</v>
      </c>
      <c r="O144" s="51">
        <v>334106.00000000006</v>
      </c>
      <c r="P144" s="51">
        <v>181745.5</v>
      </c>
      <c r="Q144" s="51">
        <v>92077.6</v>
      </c>
      <c r="R144" s="51">
        <v>147482.20000000001</v>
      </c>
      <c r="S144" s="51">
        <v>297926.8</v>
      </c>
      <c r="T144" s="51">
        <v>251393.72244843384</v>
      </c>
      <c r="U144" s="51">
        <v>215077.15603495514</v>
      </c>
      <c r="V144" s="51">
        <v>221790.26332110615</v>
      </c>
      <c r="W144" s="51">
        <v>225059.80887224778</v>
      </c>
      <c r="X144" s="51">
        <v>224929.94739636505</v>
      </c>
      <c r="Y144" s="51">
        <v>225453.60966545428</v>
      </c>
      <c r="Z144" s="51">
        <v>206588.09034333314</v>
      </c>
    </row>
    <row r="145" spans="4:26">
      <c r="D145" s="155">
        <v>15</v>
      </c>
      <c r="E145" s="135" t="s">
        <v>62</v>
      </c>
      <c r="F145" s="51">
        <v>14001.3</v>
      </c>
      <c r="G145" s="51">
        <v>17787.5</v>
      </c>
      <c r="H145" s="51">
        <v>16941.999999999996</v>
      </c>
      <c r="I145" s="51">
        <v>16823.599999999999</v>
      </c>
      <c r="J145" s="51">
        <v>13153.5</v>
      </c>
      <c r="K145" s="51">
        <v>3285.1</v>
      </c>
      <c r="L145" s="51">
        <v>3110.0000000000005</v>
      </c>
      <c r="M145" s="51">
        <v>17118.2</v>
      </c>
      <c r="N145" s="51">
        <v>17117.099999999999</v>
      </c>
      <c r="O145" s="51">
        <v>40712.799999999996</v>
      </c>
      <c r="P145" s="51">
        <v>28426.899999999998</v>
      </c>
      <c r="Q145" s="51">
        <v>4720.5</v>
      </c>
      <c r="R145" s="51">
        <v>2848.0000000000005</v>
      </c>
      <c r="S145" s="51">
        <v>32872.1</v>
      </c>
      <c r="T145" s="51">
        <v>27474.6305445783</v>
      </c>
      <c r="U145" s="51">
        <v>35857.604279086379</v>
      </c>
      <c r="V145" s="51">
        <v>35675.13842351878</v>
      </c>
      <c r="W145" s="51">
        <v>36579.991822759133</v>
      </c>
      <c r="X145" s="51">
        <v>36655.531360910965</v>
      </c>
      <c r="Y145" s="51">
        <v>37335.536312415294</v>
      </c>
      <c r="Z145" s="51">
        <v>38510.626388126693</v>
      </c>
    </row>
    <row r="146" spans="4:26">
      <c r="D146" s="155">
        <v>16</v>
      </c>
      <c r="E146" s="135" t="s">
        <v>63</v>
      </c>
      <c r="F146" s="51">
        <v>0</v>
      </c>
      <c r="G146" s="51">
        <v>0</v>
      </c>
      <c r="H146" s="51">
        <v>0</v>
      </c>
      <c r="I146" s="51">
        <v>0</v>
      </c>
      <c r="J146" s="51">
        <v>0</v>
      </c>
      <c r="K146" s="51">
        <v>0</v>
      </c>
      <c r="L146" s="51">
        <v>0</v>
      </c>
      <c r="M146" s="51">
        <v>0</v>
      </c>
      <c r="N146" s="51">
        <v>0</v>
      </c>
      <c r="O146" s="51">
        <v>0</v>
      </c>
      <c r="P146" s="51">
        <v>0</v>
      </c>
      <c r="Q146" s="51">
        <v>0</v>
      </c>
      <c r="R146" s="51">
        <v>0</v>
      </c>
      <c r="S146" s="51">
        <v>0</v>
      </c>
      <c r="T146" s="51">
        <v>0</v>
      </c>
      <c r="U146" s="51">
        <v>0</v>
      </c>
      <c r="V146" s="51">
        <v>0</v>
      </c>
      <c r="W146" s="51">
        <v>0</v>
      </c>
      <c r="X146" s="51">
        <v>0</v>
      </c>
      <c r="Y146" s="51">
        <v>0</v>
      </c>
      <c r="Z146" s="51">
        <v>0</v>
      </c>
    </row>
    <row r="147" spans="4:26">
      <c r="D147" s="155">
        <v>17</v>
      </c>
      <c r="E147" s="135" t="s">
        <v>64</v>
      </c>
      <c r="F147" s="51">
        <v>318762.40000000002</v>
      </c>
      <c r="G147" s="51">
        <v>296570</v>
      </c>
      <c r="H147" s="51">
        <v>342201.69999999995</v>
      </c>
      <c r="I147" s="51">
        <v>331753.8</v>
      </c>
      <c r="J147" s="51">
        <v>329958.59999999998</v>
      </c>
      <c r="K147" s="51">
        <v>285066.09999999998</v>
      </c>
      <c r="L147" s="51">
        <v>280848.3</v>
      </c>
      <c r="M147" s="51">
        <v>328400.09999999998</v>
      </c>
      <c r="N147" s="51">
        <v>321799.3</v>
      </c>
      <c r="O147" s="51">
        <v>312565.89999999997</v>
      </c>
      <c r="P147" s="51">
        <v>213744.8</v>
      </c>
      <c r="Q147" s="51">
        <v>143230</v>
      </c>
      <c r="R147" s="51">
        <v>146877.6</v>
      </c>
      <c r="S147" s="51">
        <v>175401.88023863573</v>
      </c>
      <c r="T147" s="51">
        <v>182346.01132325741</v>
      </c>
      <c r="U147" s="51">
        <v>174181.81806045581</v>
      </c>
      <c r="V147" s="51">
        <v>165593.71739786427</v>
      </c>
      <c r="W147" s="51">
        <v>162439.99653421305</v>
      </c>
      <c r="X147" s="51">
        <v>144148.15861431419</v>
      </c>
      <c r="Y147" s="51">
        <v>114165.70607519496</v>
      </c>
      <c r="Z147" s="51">
        <v>82664.61827462248</v>
      </c>
    </row>
    <row r="148" spans="4:26">
      <c r="D148" s="155">
        <v>18</v>
      </c>
      <c r="E148" s="135" t="s">
        <v>65</v>
      </c>
      <c r="F148" s="51">
        <v>0</v>
      </c>
      <c r="G148" s="51">
        <v>0</v>
      </c>
      <c r="H148" s="51">
        <v>0</v>
      </c>
      <c r="I148" s="51">
        <v>0</v>
      </c>
      <c r="J148" s="51">
        <v>0</v>
      </c>
      <c r="K148" s="51">
        <v>0</v>
      </c>
      <c r="L148" s="51">
        <v>0</v>
      </c>
      <c r="M148" s="51">
        <v>0</v>
      </c>
      <c r="N148" s="51">
        <v>0</v>
      </c>
      <c r="O148" s="51">
        <v>0</v>
      </c>
      <c r="P148" s="51">
        <v>0</v>
      </c>
      <c r="Q148" s="51">
        <v>0</v>
      </c>
      <c r="R148" s="51">
        <v>0</v>
      </c>
      <c r="S148" s="51">
        <v>0</v>
      </c>
      <c r="T148" s="51">
        <v>0</v>
      </c>
      <c r="U148" s="51">
        <v>0</v>
      </c>
      <c r="V148" s="51">
        <v>0</v>
      </c>
      <c r="W148" s="51">
        <v>0</v>
      </c>
      <c r="X148" s="51">
        <v>0</v>
      </c>
      <c r="Y148" s="51">
        <v>0</v>
      </c>
      <c r="Z148" s="51">
        <v>0</v>
      </c>
    </row>
    <row r="149" spans="4:26">
      <c r="D149" s="155">
        <v>19</v>
      </c>
      <c r="E149" s="135" t="s">
        <v>66</v>
      </c>
      <c r="F149" s="51">
        <v>0</v>
      </c>
      <c r="G149" s="51">
        <v>0</v>
      </c>
      <c r="H149" s="51">
        <v>0</v>
      </c>
      <c r="I149" s="51">
        <v>0</v>
      </c>
      <c r="J149" s="51">
        <v>0</v>
      </c>
      <c r="K149" s="51">
        <v>0</v>
      </c>
      <c r="L149" s="51">
        <v>0</v>
      </c>
      <c r="M149" s="51">
        <v>0</v>
      </c>
      <c r="N149" s="51">
        <v>0</v>
      </c>
      <c r="O149" s="51">
        <v>0</v>
      </c>
      <c r="P149" s="51">
        <v>0</v>
      </c>
      <c r="Q149" s="51">
        <v>0</v>
      </c>
      <c r="R149" s="51">
        <v>0</v>
      </c>
      <c r="S149" s="51">
        <v>0</v>
      </c>
      <c r="T149" s="51">
        <v>0</v>
      </c>
      <c r="U149" s="51">
        <v>0</v>
      </c>
      <c r="V149" s="51">
        <v>0</v>
      </c>
      <c r="W149" s="51">
        <v>0</v>
      </c>
      <c r="X149" s="51">
        <v>0</v>
      </c>
      <c r="Y149" s="51">
        <v>0</v>
      </c>
      <c r="Z149" s="51">
        <v>0</v>
      </c>
    </row>
    <row r="150" spans="4:26">
      <c r="D150" s="155">
        <v>20</v>
      </c>
      <c r="E150" s="135" t="s">
        <v>67</v>
      </c>
      <c r="F150" s="51">
        <v>0</v>
      </c>
      <c r="G150" s="51">
        <v>0</v>
      </c>
      <c r="H150" s="51">
        <v>0</v>
      </c>
      <c r="I150" s="51">
        <v>0</v>
      </c>
      <c r="J150" s="51">
        <v>0</v>
      </c>
      <c r="K150" s="51">
        <v>0</v>
      </c>
      <c r="L150" s="51">
        <v>0</v>
      </c>
      <c r="M150" s="51">
        <v>0</v>
      </c>
      <c r="N150" s="51">
        <v>0</v>
      </c>
      <c r="O150" s="51">
        <v>0</v>
      </c>
      <c r="P150" s="51">
        <v>0</v>
      </c>
      <c r="Q150" s="51">
        <v>0</v>
      </c>
      <c r="R150" s="51">
        <v>0</v>
      </c>
      <c r="S150" s="51">
        <v>0</v>
      </c>
      <c r="T150" s="51">
        <v>0</v>
      </c>
      <c r="U150" s="51">
        <v>0</v>
      </c>
      <c r="V150" s="51">
        <v>0</v>
      </c>
      <c r="W150" s="51">
        <v>0</v>
      </c>
      <c r="X150" s="51">
        <v>0</v>
      </c>
      <c r="Y150" s="51">
        <v>0</v>
      </c>
      <c r="Z150" s="51">
        <v>0</v>
      </c>
    </row>
    <row r="151" spans="4:26">
      <c r="D151" s="155">
        <v>21</v>
      </c>
      <c r="E151" s="135" t="s">
        <v>68</v>
      </c>
      <c r="F151" s="51">
        <v>0</v>
      </c>
      <c r="G151" s="51">
        <v>0</v>
      </c>
      <c r="H151" s="51">
        <v>0</v>
      </c>
      <c r="I151" s="51">
        <v>0</v>
      </c>
      <c r="J151" s="51">
        <v>0</v>
      </c>
      <c r="K151" s="51">
        <v>0</v>
      </c>
      <c r="L151" s="51">
        <v>0</v>
      </c>
      <c r="M151" s="51">
        <v>0</v>
      </c>
      <c r="N151" s="51">
        <v>0</v>
      </c>
      <c r="O151" s="51">
        <v>0</v>
      </c>
      <c r="P151" s="51">
        <v>0</v>
      </c>
      <c r="Q151" s="51">
        <v>0</v>
      </c>
      <c r="R151" s="51">
        <v>0</v>
      </c>
      <c r="S151" s="51">
        <v>0</v>
      </c>
      <c r="T151" s="51">
        <v>0</v>
      </c>
      <c r="U151" s="51">
        <v>0</v>
      </c>
      <c r="V151" s="51">
        <v>0</v>
      </c>
      <c r="W151" s="51">
        <v>0</v>
      </c>
      <c r="X151" s="51">
        <v>0</v>
      </c>
      <c r="Y151" s="51">
        <v>0</v>
      </c>
      <c r="Z151" s="51">
        <v>0</v>
      </c>
    </row>
    <row r="152" spans="4:26">
      <c r="D152" s="155">
        <v>22</v>
      </c>
      <c r="E152" s="135" t="s">
        <v>69</v>
      </c>
      <c r="F152" s="51">
        <v>22455.8</v>
      </c>
      <c r="G152" s="51">
        <v>21475.8</v>
      </c>
      <c r="H152" s="51">
        <v>21102.499999999996</v>
      </c>
      <c r="I152" s="51">
        <v>19246.600000000002</v>
      </c>
      <c r="J152" s="51">
        <v>22225.399999999998</v>
      </c>
      <c r="K152" s="51">
        <v>21055.5</v>
      </c>
      <c r="L152" s="51">
        <v>22120</v>
      </c>
      <c r="M152" s="51">
        <v>21984.799999999999</v>
      </c>
      <c r="N152" s="51">
        <v>21815.599999999999</v>
      </c>
      <c r="O152" s="51">
        <v>20092.8</v>
      </c>
      <c r="P152" s="51">
        <v>21211.399999999998</v>
      </c>
      <c r="Q152" s="51">
        <v>28122.1</v>
      </c>
      <c r="R152" s="51">
        <v>26885.699999999997</v>
      </c>
      <c r="S152" s="51">
        <v>30031.000000000004</v>
      </c>
      <c r="T152" s="51">
        <v>30356.780893012063</v>
      </c>
      <c r="U152" s="51">
        <v>26323.288058212478</v>
      </c>
      <c r="V152" s="51">
        <v>26706.939157260182</v>
      </c>
      <c r="W152" s="51">
        <v>27608.020661813316</v>
      </c>
      <c r="X152" s="51">
        <v>28021.289574987022</v>
      </c>
      <c r="Y152" s="51">
        <v>28234.957798173542</v>
      </c>
      <c r="Z152" s="51">
        <v>28780.080069502666</v>
      </c>
    </row>
    <row r="153" spans="4:26">
      <c r="D153" s="155">
        <v>23</v>
      </c>
      <c r="E153" s="135" t="s">
        <v>70</v>
      </c>
      <c r="F153" s="51">
        <v>0</v>
      </c>
      <c r="G153" s="51">
        <v>0</v>
      </c>
      <c r="H153" s="51">
        <v>0</v>
      </c>
      <c r="I153" s="51">
        <v>0</v>
      </c>
      <c r="J153" s="51">
        <v>0</v>
      </c>
      <c r="K153" s="51">
        <v>0</v>
      </c>
      <c r="L153" s="51">
        <v>0</v>
      </c>
      <c r="M153" s="51">
        <v>0</v>
      </c>
      <c r="N153" s="51">
        <v>0</v>
      </c>
      <c r="O153" s="51">
        <v>0</v>
      </c>
      <c r="P153" s="51">
        <v>0</v>
      </c>
      <c r="Q153" s="51">
        <v>0</v>
      </c>
      <c r="R153" s="51">
        <v>0</v>
      </c>
      <c r="S153" s="51">
        <v>0</v>
      </c>
      <c r="T153" s="51">
        <v>0</v>
      </c>
      <c r="U153" s="51">
        <v>0</v>
      </c>
      <c r="V153" s="51">
        <v>0</v>
      </c>
      <c r="W153" s="51">
        <v>0</v>
      </c>
      <c r="X153" s="51">
        <v>0</v>
      </c>
      <c r="Y153" s="51">
        <v>0</v>
      </c>
      <c r="Z153" s="51">
        <v>0</v>
      </c>
    </row>
    <row r="154" spans="4:26">
      <c r="D154" s="155">
        <v>24</v>
      </c>
      <c r="E154" s="135" t="s">
        <v>71</v>
      </c>
      <c r="F154" s="51">
        <v>0</v>
      </c>
      <c r="G154" s="51">
        <v>0</v>
      </c>
      <c r="H154" s="51">
        <v>0</v>
      </c>
      <c r="I154" s="51">
        <v>0</v>
      </c>
      <c r="J154" s="51">
        <v>0</v>
      </c>
      <c r="K154" s="51">
        <v>0</v>
      </c>
      <c r="L154" s="51">
        <v>0</v>
      </c>
      <c r="M154" s="51">
        <v>0</v>
      </c>
      <c r="N154" s="51">
        <v>13075.3</v>
      </c>
      <c r="O154" s="51">
        <v>0</v>
      </c>
      <c r="P154" s="51">
        <v>16076.4</v>
      </c>
      <c r="Q154" s="51">
        <v>28154.9</v>
      </c>
      <c r="R154" s="51">
        <v>0</v>
      </c>
      <c r="S154" s="51">
        <v>12034.699999999999</v>
      </c>
      <c r="T154" s="51">
        <v>26433.395</v>
      </c>
      <c r="U154" s="51">
        <v>25762.079972446732</v>
      </c>
      <c r="V154" s="51">
        <v>30587.444226343461</v>
      </c>
      <c r="W154" s="51">
        <v>29789.566657683419</v>
      </c>
      <c r="X154" s="51">
        <v>28785.915433481052</v>
      </c>
      <c r="Y154" s="51">
        <v>27846.49042395479</v>
      </c>
      <c r="Z154" s="51">
        <v>27201.875725223999</v>
      </c>
    </row>
    <row r="155" spans="4:26">
      <c r="D155" s="155">
        <v>25</v>
      </c>
      <c r="E155" s="135" t="s">
        <v>72</v>
      </c>
      <c r="F155" s="51">
        <v>0</v>
      </c>
      <c r="G155" s="51">
        <v>0</v>
      </c>
      <c r="H155" s="51">
        <v>0</v>
      </c>
      <c r="I155" s="51">
        <v>0</v>
      </c>
      <c r="J155" s="51">
        <v>0</v>
      </c>
      <c r="K155" s="51">
        <v>0</v>
      </c>
      <c r="L155" s="51">
        <v>0</v>
      </c>
      <c r="M155" s="51">
        <v>0</v>
      </c>
      <c r="N155" s="51">
        <v>0</v>
      </c>
      <c r="O155" s="51">
        <v>0</v>
      </c>
      <c r="P155" s="51">
        <v>0</v>
      </c>
      <c r="Q155" s="51">
        <v>0</v>
      </c>
      <c r="R155" s="51">
        <v>0</v>
      </c>
      <c r="S155" s="51">
        <v>0</v>
      </c>
      <c r="T155" s="51">
        <v>0</v>
      </c>
      <c r="U155" s="51">
        <v>0</v>
      </c>
      <c r="V155" s="51">
        <v>0</v>
      </c>
      <c r="W155" s="51">
        <v>0</v>
      </c>
      <c r="X155" s="51">
        <v>0</v>
      </c>
      <c r="Y155" s="51">
        <v>0</v>
      </c>
      <c r="Z155" s="51">
        <v>0</v>
      </c>
    </row>
    <row r="156" spans="4:26">
      <c r="D156" s="155">
        <v>26</v>
      </c>
      <c r="E156" s="135" t="s">
        <v>73</v>
      </c>
      <c r="F156" s="51">
        <v>21095.699999999997</v>
      </c>
      <c r="G156" s="51">
        <v>20526.599999999999</v>
      </c>
      <c r="H156" s="51">
        <v>19765.2</v>
      </c>
      <c r="I156" s="51">
        <v>19144.8</v>
      </c>
      <c r="J156" s="51">
        <v>19864.699999999997</v>
      </c>
      <c r="K156" s="51">
        <v>14233.099999999999</v>
      </c>
      <c r="L156" s="51">
        <v>18649.3</v>
      </c>
      <c r="M156" s="51">
        <v>23877.5</v>
      </c>
      <c r="N156" s="51">
        <v>19495.700000000004</v>
      </c>
      <c r="O156" s="51">
        <v>16487.400000000001</v>
      </c>
      <c r="P156" s="51">
        <v>18138.2</v>
      </c>
      <c r="Q156" s="51">
        <v>18225.7</v>
      </c>
      <c r="R156" s="51">
        <v>19580.199999999997</v>
      </c>
      <c r="S156" s="51">
        <v>18416.5</v>
      </c>
      <c r="T156" s="51">
        <v>19550.129438072279</v>
      </c>
      <c r="U156" s="51">
        <v>19835.485594978891</v>
      </c>
      <c r="V156" s="51">
        <v>20012.139404315691</v>
      </c>
      <c r="W156" s="51">
        <v>19751.368374908165</v>
      </c>
      <c r="X156" s="51">
        <v>19331.092335087033</v>
      </c>
      <c r="Y156" s="51">
        <v>18928.435754385158</v>
      </c>
      <c r="Z156" s="51">
        <v>18703.493224070618</v>
      </c>
    </row>
    <row r="157" spans="4:26" ht="15.75">
      <c r="D157" s="155"/>
      <c r="E157" s="359" t="s">
        <v>74</v>
      </c>
      <c r="F157" s="247">
        <v>602766.69999999995</v>
      </c>
      <c r="G157" s="247">
        <v>678950.8</v>
      </c>
      <c r="H157" s="247">
        <v>761401.2</v>
      </c>
      <c r="I157" s="247">
        <v>746343.6</v>
      </c>
      <c r="J157" s="247">
        <v>750071.9</v>
      </c>
      <c r="K157" s="247">
        <v>544944</v>
      </c>
      <c r="L157" s="247">
        <v>478169.39999999997</v>
      </c>
      <c r="M157" s="247">
        <v>672282.8</v>
      </c>
      <c r="N157" s="247">
        <v>807616.99999999988</v>
      </c>
      <c r="O157" s="247">
        <v>848092.3</v>
      </c>
      <c r="P157" s="247">
        <v>609233.9</v>
      </c>
      <c r="Q157" s="247">
        <v>422367.3</v>
      </c>
      <c r="R157" s="247">
        <v>430041.20000000007</v>
      </c>
      <c r="S157" s="247">
        <v>684176.78023863561</v>
      </c>
      <c r="T157" s="247">
        <v>673963.37056904077</v>
      </c>
      <c r="U157" s="247">
        <v>658682.90255867317</v>
      </c>
      <c r="V157" s="247">
        <v>673437.63532082934</v>
      </c>
      <c r="W157" s="247">
        <v>681585.81732233742</v>
      </c>
      <c r="X157" s="247">
        <v>662019.71264554828</v>
      </c>
      <c r="Y157" s="247">
        <v>623241.9691166752</v>
      </c>
      <c r="Z157" s="247">
        <v>575785.06160622369</v>
      </c>
    </row>
    <row r="160" spans="4:26" ht="15.75">
      <c r="D160" s="155"/>
      <c r="E160" s="54" t="s">
        <v>232</v>
      </c>
      <c r="F160" s="155"/>
      <c r="G160" s="155"/>
    </row>
    <row r="161" spans="4:26" ht="15.75">
      <c r="D161" s="155"/>
      <c r="E161" s="358" t="s">
        <v>47</v>
      </c>
      <c r="F161" s="312">
        <v>2000</v>
      </c>
      <c r="G161" s="312">
        <v>2001</v>
      </c>
      <c r="H161" s="312">
        <v>2002</v>
      </c>
      <c r="I161" s="312">
        <v>2003</v>
      </c>
      <c r="J161" s="312">
        <v>2004</v>
      </c>
      <c r="K161" s="312">
        <v>2005</v>
      </c>
      <c r="L161" s="312">
        <v>2006</v>
      </c>
      <c r="M161" s="312">
        <v>2007</v>
      </c>
      <c r="N161" s="312">
        <v>2008</v>
      </c>
      <c r="O161" s="312">
        <v>2009</v>
      </c>
      <c r="P161" s="312">
        <v>2010</v>
      </c>
      <c r="Q161" s="312">
        <v>2011</v>
      </c>
      <c r="R161" s="312">
        <v>2012</v>
      </c>
      <c r="S161" s="312">
        <v>2013</v>
      </c>
      <c r="T161" s="312">
        <v>2014</v>
      </c>
      <c r="U161" s="312">
        <v>2015</v>
      </c>
      <c r="V161" s="312">
        <v>2016</v>
      </c>
      <c r="W161" s="312">
        <v>2017</v>
      </c>
      <c r="X161" s="312">
        <v>2018</v>
      </c>
      <c r="Y161" s="312">
        <v>2019</v>
      </c>
      <c r="Z161" s="312">
        <v>2020</v>
      </c>
    </row>
    <row r="162" spans="4:26">
      <c r="D162" s="155">
        <v>1</v>
      </c>
      <c r="E162" s="135" t="s">
        <v>48</v>
      </c>
      <c r="F162" s="51">
        <v>8641.9</v>
      </c>
      <c r="G162" s="51">
        <v>5479.5999999999995</v>
      </c>
      <c r="H162" s="51">
        <v>6171.2000000000007</v>
      </c>
      <c r="I162" s="51">
        <v>12058.5</v>
      </c>
      <c r="J162" s="51">
        <v>10449.699999999997</v>
      </c>
      <c r="K162" s="51">
        <v>14801.399999999998</v>
      </c>
      <c r="L162" s="51">
        <v>18079.5</v>
      </c>
      <c r="M162" s="51">
        <v>14832.000000000002</v>
      </c>
      <c r="N162" s="51">
        <v>7692.3</v>
      </c>
      <c r="O162" s="51">
        <v>10943.200000000003</v>
      </c>
      <c r="P162" s="51">
        <v>15242.499999999998</v>
      </c>
      <c r="Q162" s="51">
        <v>12751.6</v>
      </c>
      <c r="R162" s="51">
        <v>12911</v>
      </c>
      <c r="S162" s="51">
        <v>8129.1</v>
      </c>
      <c r="T162" s="51">
        <v>8229.9382631325207</v>
      </c>
      <c r="U162" s="51">
        <v>9022.49806866164</v>
      </c>
      <c r="V162" s="51">
        <v>8668.9171116045109</v>
      </c>
      <c r="W162" s="51">
        <v>8794.5805683649305</v>
      </c>
      <c r="X162" s="51">
        <v>8882.9241196514813</v>
      </c>
      <c r="Y162" s="51">
        <v>9015.7010291796796</v>
      </c>
      <c r="Z162" s="51">
        <v>9277.8612268523611</v>
      </c>
    </row>
    <row r="163" spans="4:26">
      <c r="D163" s="155">
        <v>2</v>
      </c>
      <c r="E163" s="135" t="s">
        <v>49</v>
      </c>
      <c r="F163" s="51">
        <v>14093.300000000001</v>
      </c>
      <c r="G163" s="51">
        <v>13598.1</v>
      </c>
      <c r="H163" s="51">
        <v>13597.499999999998</v>
      </c>
      <c r="I163" s="51">
        <v>13178.1</v>
      </c>
      <c r="J163" s="51">
        <v>12188.3</v>
      </c>
      <c r="K163" s="51">
        <v>11917.800000000001</v>
      </c>
      <c r="L163" s="51">
        <v>12045.7</v>
      </c>
      <c r="M163" s="51">
        <v>12775.5</v>
      </c>
      <c r="N163" s="51">
        <v>12179.299999999997</v>
      </c>
      <c r="O163" s="51">
        <v>11800.5</v>
      </c>
      <c r="P163" s="51">
        <v>10473.300000000001</v>
      </c>
      <c r="Q163" s="51">
        <v>10248.999999999998</v>
      </c>
      <c r="R163" s="51">
        <v>10495.2</v>
      </c>
      <c r="S163" s="51">
        <v>11114.199999999999</v>
      </c>
      <c r="T163" s="51">
        <v>11208.98245253013</v>
      </c>
      <c r="U163" s="51">
        <v>10234.060586428541</v>
      </c>
      <c r="V163" s="51">
        <v>9918.0254362630803</v>
      </c>
      <c r="W163" s="51">
        <v>9869.3421794451497</v>
      </c>
      <c r="X163" s="51">
        <v>9876.4285451323412</v>
      </c>
      <c r="Y163" s="51">
        <v>9918.7333279455997</v>
      </c>
      <c r="Z163" s="51">
        <v>10084.921962255539</v>
      </c>
    </row>
    <row r="164" spans="4:26">
      <c r="D164" s="155">
        <v>3</v>
      </c>
      <c r="E164" s="135" t="s">
        <v>50</v>
      </c>
      <c r="F164" s="51">
        <v>8154.4</v>
      </c>
      <c r="G164" s="51">
        <v>13477.7</v>
      </c>
      <c r="H164" s="51">
        <v>11939</v>
      </c>
      <c r="I164" s="51">
        <v>12097.7</v>
      </c>
      <c r="J164" s="51">
        <v>14547.199999999999</v>
      </c>
      <c r="K164" s="51">
        <v>13764.8</v>
      </c>
      <c r="L164" s="51">
        <v>13031.7</v>
      </c>
      <c r="M164" s="51">
        <v>13401.399999999996</v>
      </c>
      <c r="N164" s="51">
        <v>14596.6</v>
      </c>
      <c r="O164" s="51">
        <v>12069.9</v>
      </c>
      <c r="P164" s="51">
        <v>8800.6999999999989</v>
      </c>
      <c r="Q164" s="51">
        <v>6939.7000000000016</v>
      </c>
      <c r="R164" s="51">
        <v>8705.5</v>
      </c>
      <c r="S164" s="51">
        <v>7627.5</v>
      </c>
      <c r="T164" s="51">
        <v>8619.6779897590404</v>
      </c>
      <c r="U164" s="51">
        <v>10172.217429234879</v>
      </c>
      <c r="V164" s="51">
        <v>9914.3859181954485</v>
      </c>
      <c r="W164" s="51">
        <v>9701.0792672324715</v>
      </c>
      <c r="X164" s="51">
        <v>9403.2127529023492</v>
      </c>
      <c r="Y164" s="51">
        <v>8885.4835154314806</v>
      </c>
      <c r="Z164" s="51">
        <v>8168.3087943813307</v>
      </c>
    </row>
    <row r="165" spans="4:26">
      <c r="D165" s="155">
        <v>4</v>
      </c>
      <c r="E165" s="135" t="s">
        <v>51</v>
      </c>
      <c r="F165" s="51">
        <v>111058.40000000001</v>
      </c>
      <c r="G165" s="51">
        <v>107895.80000000002</v>
      </c>
      <c r="H165" s="51">
        <v>114311.2</v>
      </c>
      <c r="I165" s="51">
        <v>109183.79999999997</v>
      </c>
      <c r="J165" s="51">
        <v>114330.9</v>
      </c>
      <c r="K165" s="51">
        <v>108024.1</v>
      </c>
      <c r="L165" s="51">
        <v>106904.9</v>
      </c>
      <c r="M165" s="51">
        <v>123249.00000000001</v>
      </c>
      <c r="N165" s="51">
        <v>124227.90000000001</v>
      </c>
      <c r="O165" s="51">
        <v>116914.90000000001</v>
      </c>
      <c r="P165" s="51">
        <v>102175.20000000001</v>
      </c>
      <c r="Q165" s="51">
        <v>130281</v>
      </c>
      <c r="R165" s="51">
        <v>102683.99999999999</v>
      </c>
      <c r="S165" s="51">
        <v>110338</v>
      </c>
      <c r="T165" s="51">
        <v>107694.33753734943</v>
      </c>
      <c r="U165" s="51">
        <v>106628.3345548767</v>
      </c>
      <c r="V165" s="51">
        <v>109389.74661299508</v>
      </c>
      <c r="W165" s="51">
        <v>106240.96853346736</v>
      </c>
      <c r="X165" s="51">
        <v>102253.48678131634</v>
      </c>
      <c r="Y165" s="51">
        <v>98327.794762246267</v>
      </c>
      <c r="Z165" s="51">
        <v>96236.132845003231</v>
      </c>
    </row>
    <row r="166" spans="4:26">
      <c r="D166" s="155">
        <v>5</v>
      </c>
      <c r="E166" s="135" t="s">
        <v>52</v>
      </c>
      <c r="F166" s="51">
        <v>68588.2</v>
      </c>
      <c r="G166" s="51">
        <v>65755.899999999994</v>
      </c>
      <c r="H166" s="51">
        <v>66271.3</v>
      </c>
      <c r="I166" s="51">
        <v>64708.299999999996</v>
      </c>
      <c r="J166" s="51">
        <v>65906.899999999994</v>
      </c>
      <c r="K166" s="51">
        <v>61032.599999999991</v>
      </c>
      <c r="L166" s="51">
        <v>60390.7</v>
      </c>
      <c r="M166" s="51">
        <v>68092.7</v>
      </c>
      <c r="N166" s="51">
        <v>57543.7</v>
      </c>
      <c r="O166" s="51">
        <v>52762.100000000006</v>
      </c>
      <c r="P166" s="51">
        <v>43142.400000000001</v>
      </c>
      <c r="Q166" s="51">
        <v>38398.400000000001</v>
      </c>
      <c r="R166" s="51">
        <v>38402.300000000003</v>
      </c>
      <c r="S166" s="51">
        <v>37500.800000000003</v>
      </c>
      <c r="T166" s="51">
        <v>36468.101187951797</v>
      </c>
      <c r="U166" s="51">
        <v>35066.596684116004</v>
      </c>
      <c r="V166" s="51">
        <v>36176.45931286121</v>
      </c>
      <c r="W166" s="51">
        <v>38331.956697768124</v>
      </c>
      <c r="X166" s="51">
        <v>40345.483058309968</v>
      </c>
      <c r="Y166" s="51">
        <v>42566.97728294268</v>
      </c>
      <c r="Z166" s="51">
        <v>43394.533437842147</v>
      </c>
    </row>
    <row r="167" spans="4:26">
      <c r="D167" s="155">
        <v>6</v>
      </c>
      <c r="E167" s="135" t="s">
        <v>53</v>
      </c>
      <c r="F167" s="51">
        <v>3686.0000000000005</v>
      </c>
      <c r="G167" s="51">
        <v>3892.6</v>
      </c>
      <c r="H167" s="51">
        <v>3334.1</v>
      </c>
      <c r="I167" s="51">
        <v>2892.2000000000003</v>
      </c>
      <c r="J167" s="51">
        <v>3204.9</v>
      </c>
      <c r="K167" s="51">
        <v>2978.8</v>
      </c>
      <c r="L167" s="51">
        <v>2808.1000000000004</v>
      </c>
      <c r="M167" s="51">
        <v>3694.7</v>
      </c>
      <c r="N167" s="51">
        <v>2237.2999999999997</v>
      </c>
      <c r="O167" s="51">
        <v>2733.1000000000004</v>
      </c>
      <c r="P167" s="51">
        <v>2602.8999999999996</v>
      </c>
      <c r="Q167" s="51">
        <v>1828.4999999999998</v>
      </c>
      <c r="R167" s="51">
        <v>1612.1</v>
      </c>
      <c r="S167" s="51">
        <v>1682.8000000000002</v>
      </c>
      <c r="T167" s="51">
        <v>1465.3602291566399</v>
      </c>
      <c r="U167" s="51">
        <v>2435.9341370345101</v>
      </c>
      <c r="V167" s="51">
        <v>2525.7853076435804</v>
      </c>
      <c r="W167" s="51">
        <v>2677.6651756274805</v>
      </c>
      <c r="X167" s="51">
        <v>2819.2262389603002</v>
      </c>
      <c r="Y167" s="51">
        <v>2975.3632349854602</v>
      </c>
      <c r="Z167" s="51">
        <v>3176.6924518559299</v>
      </c>
    </row>
    <row r="168" spans="4:26">
      <c r="D168" s="155">
        <v>7</v>
      </c>
      <c r="E168" s="135" t="s">
        <v>54</v>
      </c>
      <c r="F168" s="51">
        <v>59641.5</v>
      </c>
      <c r="G168" s="51">
        <v>58503.1</v>
      </c>
      <c r="H168" s="51">
        <v>69738.600000000006</v>
      </c>
      <c r="I168" s="51">
        <v>71432.2</v>
      </c>
      <c r="J168" s="51">
        <v>78969.899999999994</v>
      </c>
      <c r="K168" s="51">
        <v>76797.400000000009</v>
      </c>
      <c r="L168" s="51">
        <v>87922.5</v>
      </c>
      <c r="M168" s="51">
        <v>96311.700000000012</v>
      </c>
      <c r="N168" s="51">
        <v>82111.299999999988</v>
      </c>
      <c r="O168" s="51">
        <v>73405.899999999994</v>
      </c>
      <c r="P168" s="51">
        <v>63180.2</v>
      </c>
      <c r="Q168" s="51">
        <v>59349</v>
      </c>
      <c r="R168" s="51">
        <v>62517.499999999985</v>
      </c>
      <c r="S168" s="51">
        <v>65007.3</v>
      </c>
      <c r="T168" s="51">
        <v>75682.784475180742</v>
      </c>
      <c r="U168" s="51">
        <v>87554.056191692274</v>
      </c>
      <c r="V168" s="51">
        <v>89642.348878283767</v>
      </c>
      <c r="W168" s="51">
        <v>93499.170277324345</v>
      </c>
      <c r="X168" s="51">
        <v>96432.068251819539</v>
      </c>
      <c r="Y168" s="51">
        <v>100739.14927196152</v>
      </c>
      <c r="Z168" s="51">
        <v>105083.48252687574</v>
      </c>
    </row>
    <row r="169" spans="4:26">
      <c r="D169" s="155">
        <v>8</v>
      </c>
      <c r="E169" s="135" t="s">
        <v>55</v>
      </c>
      <c r="F169" s="51">
        <v>11381.199999999999</v>
      </c>
      <c r="G169" s="51">
        <v>11220.900000000001</v>
      </c>
      <c r="H169" s="51">
        <v>12115.300000000001</v>
      </c>
      <c r="I169" s="51">
        <v>11786.3</v>
      </c>
      <c r="J169" s="51">
        <v>13767.8</v>
      </c>
      <c r="K169" s="51">
        <v>10194.1</v>
      </c>
      <c r="L169" s="51">
        <v>9766.0999999999985</v>
      </c>
      <c r="M169" s="51">
        <v>11927.9</v>
      </c>
      <c r="N169" s="51">
        <v>12268.599999999999</v>
      </c>
      <c r="O169" s="51">
        <v>11268.1</v>
      </c>
      <c r="P169" s="51">
        <v>9878.6999999999989</v>
      </c>
      <c r="Q169" s="51">
        <v>8715</v>
      </c>
      <c r="R169" s="51">
        <v>7842.9</v>
      </c>
      <c r="S169" s="51">
        <v>8099.9</v>
      </c>
      <c r="T169" s="51">
        <v>8189.2867879518108</v>
      </c>
      <c r="U169" s="51">
        <v>7342.2012327094999</v>
      </c>
      <c r="V169" s="51">
        <v>7544.0358571719607</v>
      </c>
      <c r="W169" s="51">
        <v>7734.4953719199502</v>
      </c>
      <c r="X169" s="51">
        <v>7714.4551234398004</v>
      </c>
      <c r="Y169" s="51">
        <v>7719.8001179050307</v>
      </c>
      <c r="Z169" s="51">
        <v>7820.3967434963497</v>
      </c>
    </row>
    <row r="170" spans="4:26">
      <c r="D170" s="155">
        <v>9</v>
      </c>
      <c r="E170" s="135" t="s">
        <v>56</v>
      </c>
      <c r="F170" s="51">
        <v>7442.7</v>
      </c>
      <c r="G170" s="51">
        <v>7696.4</v>
      </c>
      <c r="H170" s="51">
        <v>8578.6999999999989</v>
      </c>
      <c r="I170" s="51">
        <v>10775.4</v>
      </c>
      <c r="J170" s="51">
        <v>9448.5999999999985</v>
      </c>
      <c r="K170" s="51">
        <v>10633.499999999998</v>
      </c>
      <c r="L170" s="51">
        <v>11449.6</v>
      </c>
      <c r="M170" s="51">
        <v>10443</v>
      </c>
      <c r="N170" s="51">
        <v>9224.8000000000011</v>
      </c>
      <c r="O170" s="51">
        <v>9473.9999999999982</v>
      </c>
      <c r="P170" s="51">
        <v>10559.2</v>
      </c>
      <c r="Q170" s="51">
        <v>9882.2000000000007</v>
      </c>
      <c r="R170" s="51">
        <v>9370.0999999999985</v>
      </c>
      <c r="S170" s="51">
        <v>9205</v>
      </c>
      <c r="T170" s="51">
        <v>7612.4250674698797</v>
      </c>
      <c r="U170" s="51">
        <v>6741.927299485782</v>
      </c>
      <c r="V170" s="51">
        <v>6370.8648521529603</v>
      </c>
      <c r="W170" s="51">
        <v>6538.5564589027999</v>
      </c>
      <c r="X170" s="51">
        <v>6673.548184611429</v>
      </c>
      <c r="Y170" s="51">
        <v>6836.1009392279802</v>
      </c>
      <c r="Z170" s="51">
        <v>7091.2907335825903</v>
      </c>
    </row>
    <row r="171" spans="4:26">
      <c r="D171" s="155">
        <v>10</v>
      </c>
      <c r="E171" s="135" t="s">
        <v>57</v>
      </c>
      <c r="F171" s="51">
        <v>28851.399999999998</v>
      </c>
      <c r="G171" s="51">
        <v>29134.899999999998</v>
      </c>
      <c r="H171" s="51">
        <v>26165</v>
      </c>
      <c r="I171" s="51">
        <v>21948.1</v>
      </c>
      <c r="J171" s="51">
        <v>23795.699999999997</v>
      </c>
      <c r="K171" s="51">
        <v>22678.2</v>
      </c>
      <c r="L171" s="51">
        <v>22317.3</v>
      </c>
      <c r="M171" s="51">
        <v>23828.799999999996</v>
      </c>
      <c r="N171" s="51">
        <v>21880.600000000002</v>
      </c>
      <c r="O171" s="51">
        <v>20895.199999999997</v>
      </c>
      <c r="P171" s="51">
        <v>16550.3</v>
      </c>
      <c r="Q171" s="51">
        <v>17009.7</v>
      </c>
      <c r="R171" s="51">
        <v>17310.800000000003</v>
      </c>
      <c r="S171" s="51">
        <v>18763.8</v>
      </c>
      <c r="T171" s="51">
        <v>17343.70359710843</v>
      </c>
      <c r="U171" s="51">
        <v>14964.198959658919</v>
      </c>
      <c r="V171" s="51">
        <v>14786.697765975949</v>
      </c>
      <c r="W171" s="51">
        <v>14540.162125269229</v>
      </c>
      <c r="X171" s="51">
        <v>13843.430934326081</v>
      </c>
      <c r="Y171" s="51">
        <v>13248.14434403948</v>
      </c>
      <c r="Z171" s="51">
        <v>12900.167040432842</v>
      </c>
    </row>
    <row r="172" spans="4:26">
      <c r="D172" s="155">
        <v>11</v>
      </c>
      <c r="E172" s="135" t="s">
        <v>58</v>
      </c>
      <c r="F172" s="51">
        <v>0</v>
      </c>
      <c r="G172" s="51">
        <v>0</v>
      </c>
      <c r="H172" s="51">
        <v>0</v>
      </c>
      <c r="I172" s="51">
        <v>0</v>
      </c>
      <c r="J172" s="51">
        <v>0</v>
      </c>
      <c r="K172" s="51">
        <v>0</v>
      </c>
      <c r="L172" s="51">
        <v>0</v>
      </c>
      <c r="M172" s="51">
        <v>0</v>
      </c>
      <c r="N172" s="51">
        <v>0</v>
      </c>
      <c r="O172" s="51">
        <v>0</v>
      </c>
      <c r="P172" s="51">
        <v>0</v>
      </c>
      <c r="Q172" s="51">
        <v>0</v>
      </c>
      <c r="R172" s="51">
        <v>0</v>
      </c>
      <c r="S172" s="51">
        <v>0</v>
      </c>
      <c r="T172" s="51">
        <v>0</v>
      </c>
      <c r="U172" s="51">
        <v>0</v>
      </c>
      <c r="V172" s="51">
        <v>0</v>
      </c>
      <c r="W172" s="51">
        <v>0</v>
      </c>
      <c r="X172" s="51">
        <v>0</v>
      </c>
      <c r="Y172" s="51">
        <v>0</v>
      </c>
      <c r="Z172" s="51">
        <v>0</v>
      </c>
    </row>
    <row r="173" spans="4:26">
      <c r="D173" s="155">
        <v>12</v>
      </c>
      <c r="E173" s="135" t="s">
        <v>59</v>
      </c>
      <c r="F173" s="51">
        <v>22825.7</v>
      </c>
      <c r="G173" s="51">
        <v>21612</v>
      </c>
      <c r="H173" s="51">
        <v>22805.699999999997</v>
      </c>
      <c r="I173" s="51">
        <v>21003.199999999997</v>
      </c>
      <c r="J173" s="51">
        <v>24702.6</v>
      </c>
      <c r="K173" s="51">
        <v>21591.999999999996</v>
      </c>
      <c r="L173" s="51">
        <v>22578.800000000003</v>
      </c>
      <c r="M173" s="51">
        <v>25165.700000000004</v>
      </c>
      <c r="N173" s="51">
        <v>26856.400000000001</v>
      </c>
      <c r="O173" s="51">
        <v>23675.800000000003</v>
      </c>
      <c r="P173" s="51">
        <v>20199.900000000001</v>
      </c>
      <c r="Q173" s="51">
        <v>18722.899999999998</v>
      </c>
      <c r="R173" s="51">
        <v>21619.499999999996</v>
      </c>
      <c r="S173" s="51">
        <v>22852.999999999996</v>
      </c>
      <c r="T173" s="51">
        <v>22464.559388313246</v>
      </c>
      <c r="U173" s="51">
        <v>21083.559362100063</v>
      </c>
      <c r="V173" s="51">
        <v>21319.142878793111</v>
      </c>
      <c r="W173" s="51">
        <v>21348.281587983271</v>
      </c>
      <c r="X173" s="51">
        <v>20167.218951704748</v>
      </c>
      <c r="Y173" s="51">
        <v>18739.712076942007</v>
      </c>
      <c r="Z173" s="51">
        <v>17459.575835373649</v>
      </c>
    </row>
    <row r="174" spans="4:26">
      <c r="D174" s="155">
        <v>13</v>
      </c>
      <c r="E174" s="135" t="s">
        <v>60</v>
      </c>
      <c r="F174" s="51">
        <v>37242.899999999994</v>
      </c>
      <c r="G174" s="51">
        <v>37048.299999999996</v>
      </c>
      <c r="H174" s="51">
        <v>37036.999999999993</v>
      </c>
      <c r="I174" s="51">
        <v>35066.299999999996</v>
      </c>
      <c r="J174" s="51">
        <v>43057.900000000009</v>
      </c>
      <c r="K174" s="51">
        <v>39320.199999999997</v>
      </c>
      <c r="L174" s="51">
        <v>35520.700000000004</v>
      </c>
      <c r="M174" s="51">
        <v>37566.399999999994</v>
      </c>
      <c r="N174" s="51">
        <v>35330.1</v>
      </c>
      <c r="O174" s="51">
        <v>32514.000000000004</v>
      </c>
      <c r="P174" s="51">
        <v>26508.899999999998</v>
      </c>
      <c r="Q174" s="51">
        <v>29454.500000000004</v>
      </c>
      <c r="R174" s="51">
        <v>27122.899999999994</v>
      </c>
      <c r="S174" s="51">
        <v>30762.3</v>
      </c>
      <c r="T174" s="51">
        <v>38845.034435180722</v>
      </c>
      <c r="U174" s="51">
        <v>27300.406716035024</v>
      </c>
      <c r="V174" s="51">
        <v>26928.601815177048</v>
      </c>
      <c r="W174" s="51">
        <v>27709.739756590589</v>
      </c>
      <c r="X174" s="51">
        <v>28604.890657413249</v>
      </c>
      <c r="Y174" s="51">
        <v>29636.52683706969</v>
      </c>
      <c r="Z174" s="51">
        <v>31091.867295168842</v>
      </c>
    </row>
    <row r="175" spans="4:26">
      <c r="D175" s="155">
        <v>14</v>
      </c>
      <c r="E175" s="135" t="s">
        <v>61</v>
      </c>
      <c r="F175" s="51">
        <v>68228.100000000006</v>
      </c>
      <c r="G175" s="51">
        <v>74483.400000000009</v>
      </c>
      <c r="H175" s="51">
        <v>92053.799999999988</v>
      </c>
      <c r="I175" s="51">
        <v>77431.299999999988</v>
      </c>
      <c r="J175" s="51">
        <v>84366.8</v>
      </c>
      <c r="K175" s="51">
        <v>66722.600000000006</v>
      </c>
      <c r="L175" s="51">
        <v>67581.2</v>
      </c>
      <c r="M175" s="51">
        <v>89080.5</v>
      </c>
      <c r="N175" s="51">
        <v>114411.59999999999</v>
      </c>
      <c r="O175" s="51">
        <v>98339.199999999983</v>
      </c>
      <c r="P175" s="51">
        <v>79465.400000000023</v>
      </c>
      <c r="Q175" s="51">
        <v>74847.900000000023</v>
      </c>
      <c r="R175" s="51">
        <v>62797.8</v>
      </c>
      <c r="S175" s="51">
        <v>90980.2</v>
      </c>
      <c r="T175" s="51">
        <v>67569.627500000031</v>
      </c>
      <c r="U175" s="51">
        <v>38483.251134199592</v>
      </c>
      <c r="V175" s="51">
        <v>38402.030017644516</v>
      </c>
      <c r="W175" s="51">
        <v>39094.576571330224</v>
      </c>
      <c r="X175" s="51">
        <v>39633.24323981686</v>
      </c>
      <c r="Y175" s="51">
        <v>40359.003690869395</v>
      </c>
      <c r="Z175" s="51">
        <v>41638.289702460301</v>
      </c>
    </row>
    <row r="176" spans="4:26">
      <c r="D176" s="155">
        <v>15</v>
      </c>
      <c r="E176" s="135" t="s">
        <v>62</v>
      </c>
      <c r="F176" s="51">
        <v>212277.40000000002</v>
      </c>
      <c r="G176" s="51">
        <v>207288.6</v>
      </c>
      <c r="H176" s="51">
        <v>216234.30000000002</v>
      </c>
      <c r="I176" s="51">
        <v>204562.90000000002</v>
      </c>
      <c r="J176" s="51">
        <v>245796.99999999997</v>
      </c>
      <c r="K176" s="51">
        <v>218072.9</v>
      </c>
      <c r="L176" s="51">
        <v>215051</v>
      </c>
      <c r="M176" s="51">
        <v>234741.7</v>
      </c>
      <c r="N176" s="51">
        <v>206546.09999999995</v>
      </c>
      <c r="O176" s="51">
        <v>207869.30000000002</v>
      </c>
      <c r="P176" s="51">
        <v>189215.5</v>
      </c>
      <c r="Q176" s="51">
        <v>185157.3</v>
      </c>
      <c r="R176" s="51">
        <v>186948.09999999998</v>
      </c>
      <c r="S176" s="51">
        <v>182291.90000000002</v>
      </c>
      <c r="T176" s="51">
        <v>169830.79065301202</v>
      </c>
      <c r="U176" s="51">
        <v>154242.46707936877</v>
      </c>
      <c r="V176" s="51">
        <v>141427.78450303443</v>
      </c>
      <c r="W176" s="51">
        <v>137796.83668177694</v>
      </c>
      <c r="X176" s="51">
        <v>134344.55290697695</v>
      </c>
      <c r="Y176" s="51">
        <v>136750.08526279245</v>
      </c>
      <c r="Z176" s="51">
        <v>140964.60307045243</v>
      </c>
    </row>
    <row r="177" spans="4:26">
      <c r="D177" s="155">
        <v>16</v>
      </c>
      <c r="E177" s="135" t="s">
        <v>63</v>
      </c>
      <c r="F177" s="51">
        <v>21134.7</v>
      </c>
      <c r="G177" s="51">
        <v>23532.800000000003</v>
      </c>
      <c r="H177" s="51">
        <v>22942.400000000001</v>
      </c>
      <c r="I177" s="51">
        <v>24580.6</v>
      </c>
      <c r="J177" s="51">
        <v>24718.599999999995</v>
      </c>
      <c r="K177" s="51">
        <v>21982</v>
      </c>
      <c r="L177" s="51">
        <v>21593.500000000004</v>
      </c>
      <c r="M177" s="51">
        <v>25309.200000000004</v>
      </c>
      <c r="N177" s="51">
        <v>25516.999999999996</v>
      </c>
      <c r="O177" s="51">
        <v>22661.800000000003</v>
      </c>
      <c r="P177" s="51">
        <v>19721.400000000001</v>
      </c>
      <c r="Q177" s="51">
        <v>18965</v>
      </c>
      <c r="R177" s="51">
        <v>17963.2</v>
      </c>
      <c r="S177" s="51">
        <v>18253.900000000001</v>
      </c>
      <c r="T177" s="51">
        <v>21024.084090240969</v>
      </c>
      <c r="U177" s="51">
        <v>20808.253894175235</v>
      </c>
      <c r="V177" s="51">
        <v>20892.079957918719</v>
      </c>
      <c r="W177" s="51">
        <v>21474.205701161627</v>
      </c>
      <c r="X177" s="51">
        <v>21946.859669177746</v>
      </c>
      <c r="Y177" s="51">
        <v>22507.243033809118</v>
      </c>
      <c r="Z177" s="51">
        <v>23370.6201407761</v>
      </c>
    </row>
    <row r="178" spans="4:26">
      <c r="D178" s="155">
        <v>17</v>
      </c>
      <c r="E178" s="135" t="s">
        <v>64</v>
      </c>
      <c r="F178" s="51">
        <v>178077.40000000002</v>
      </c>
      <c r="G178" s="51">
        <v>181653.9</v>
      </c>
      <c r="H178" s="51">
        <v>205518.5</v>
      </c>
      <c r="I178" s="51">
        <v>196366.8</v>
      </c>
      <c r="J178" s="51">
        <v>192858</v>
      </c>
      <c r="K178" s="51">
        <v>173230.7</v>
      </c>
      <c r="L178" s="51">
        <v>175398</v>
      </c>
      <c r="M178" s="51">
        <v>180016.40000000002</v>
      </c>
      <c r="N178" s="51">
        <v>164745.69999999998</v>
      </c>
      <c r="O178" s="51">
        <v>114103</v>
      </c>
      <c r="P178" s="51">
        <v>94781.7</v>
      </c>
      <c r="Q178" s="51">
        <v>90830.900000000009</v>
      </c>
      <c r="R178" s="51">
        <v>91442.3</v>
      </c>
      <c r="S178" s="51">
        <v>112173.72899999999</v>
      </c>
      <c r="T178" s="51">
        <v>134595.73364617955</v>
      </c>
      <c r="U178" s="51">
        <v>127437.99374315485</v>
      </c>
      <c r="V178" s="51">
        <v>123303.15904370981</v>
      </c>
      <c r="W178" s="51">
        <v>96721.163906905887</v>
      </c>
      <c r="X178" s="51">
        <v>97349.364057539307</v>
      </c>
      <c r="Y178" s="51">
        <v>98083.15941248514</v>
      </c>
      <c r="Z178" s="51">
        <v>99983.539314545051</v>
      </c>
    </row>
    <row r="179" spans="4:26">
      <c r="D179" s="155">
        <v>18</v>
      </c>
      <c r="E179" s="135" t="s">
        <v>65</v>
      </c>
      <c r="F179" s="51">
        <v>0.3</v>
      </c>
      <c r="G179" s="51">
        <v>0</v>
      </c>
      <c r="H179" s="51">
        <v>0.4</v>
      </c>
      <c r="I179" s="51">
        <v>2.9000000000000004</v>
      </c>
      <c r="J179" s="51">
        <v>216</v>
      </c>
      <c r="K179" s="51">
        <v>500</v>
      </c>
      <c r="L179" s="51">
        <v>308.90000000000003</v>
      </c>
      <c r="M179" s="51">
        <v>157.1</v>
      </c>
      <c r="N179" s="51">
        <v>0.2</v>
      </c>
      <c r="O179" s="51">
        <v>0.1</v>
      </c>
      <c r="P179" s="51">
        <v>0.4</v>
      </c>
      <c r="Q179" s="51">
        <v>59.400000000000006</v>
      </c>
      <c r="R179" s="51">
        <v>17.399999999999999</v>
      </c>
      <c r="S179" s="51">
        <v>118.2</v>
      </c>
      <c r="T179" s="51">
        <v>56.972307951810002</v>
      </c>
      <c r="U179" s="51">
        <v>37.584087474190007</v>
      </c>
      <c r="V179" s="51">
        <v>14.299047978400001</v>
      </c>
      <c r="W179" s="51">
        <v>3.4701157886700003</v>
      </c>
      <c r="X179" s="51">
        <v>0.32653824806999998</v>
      </c>
      <c r="Y179" s="51">
        <v>0</v>
      </c>
      <c r="Z179" s="51">
        <v>0</v>
      </c>
    </row>
    <row r="180" spans="4:26">
      <c r="D180" s="155">
        <v>19</v>
      </c>
      <c r="E180" s="135" t="s">
        <v>66</v>
      </c>
      <c r="F180" s="51">
        <v>757.2</v>
      </c>
      <c r="G180" s="51">
        <v>541.6</v>
      </c>
      <c r="H180" s="51">
        <v>554.9</v>
      </c>
      <c r="I180" s="51">
        <v>442.20000000000005</v>
      </c>
      <c r="J180" s="51">
        <v>1601.7000000000003</v>
      </c>
      <c r="K180" s="51">
        <v>1422.3</v>
      </c>
      <c r="L180" s="51">
        <v>1208.5999999999999</v>
      </c>
      <c r="M180" s="51">
        <v>1572.9000000000003</v>
      </c>
      <c r="N180" s="51">
        <v>895.09999999999991</v>
      </c>
      <c r="O180" s="51">
        <v>1009.7</v>
      </c>
      <c r="P180" s="51">
        <v>583.79999999999995</v>
      </c>
      <c r="Q180" s="51">
        <v>423.49999999999994</v>
      </c>
      <c r="R180" s="51">
        <v>486.40000000000009</v>
      </c>
      <c r="S180" s="51">
        <v>814.1</v>
      </c>
      <c r="T180" s="51">
        <v>1099.03803614458</v>
      </c>
      <c r="U180" s="51">
        <v>1002.97546971902</v>
      </c>
      <c r="V180" s="51">
        <v>974.14615906938002</v>
      </c>
      <c r="W180" s="51">
        <v>969.49666510861994</v>
      </c>
      <c r="X180" s="51">
        <v>958.31434960056015</v>
      </c>
      <c r="Y180" s="51">
        <v>951.17467683279983</v>
      </c>
      <c r="Z180" s="51">
        <v>956.68987560582002</v>
      </c>
    </row>
    <row r="181" spans="4:26">
      <c r="D181" s="155">
        <v>20</v>
      </c>
      <c r="E181" s="135" t="s">
        <v>67</v>
      </c>
      <c r="F181" s="51">
        <v>12775.7</v>
      </c>
      <c r="G181" s="51">
        <v>7134.6999999999989</v>
      </c>
      <c r="H181" s="51">
        <v>12508</v>
      </c>
      <c r="I181" s="51">
        <v>12140.500000000002</v>
      </c>
      <c r="J181" s="51">
        <v>12185.5</v>
      </c>
      <c r="K181" s="51">
        <v>15164.8</v>
      </c>
      <c r="L181" s="51">
        <v>15987.9</v>
      </c>
      <c r="M181" s="51">
        <v>14344.400000000001</v>
      </c>
      <c r="N181" s="51">
        <v>8520.8000000000011</v>
      </c>
      <c r="O181" s="51">
        <v>12752.500000000002</v>
      </c>
      <c r="P181" s="51">
        <v>14846.099999999999</v>
      </c>
      <c r="Q181" s="51">
        <v>12278.199999999999</v>
      </c>
      <c r="R181" s="51">
        <v>12645.200000000003</v>
      </c>
      <c r="S181" s="51">
        <v>12453.699999999999</v>
      </c>
      <c r="T181" s="51">
        <v>10654.09346216869</v>
      </c>
      <c r="U181" s="51">
        <v>8940.8944937418019</v>
      </c>
      <c r="V181" s="51">
        <v>8334.6565591946801</v>
      </c>
      <c r="W181" s="51">
        <v>8544.4071056344801</v>
      </c>
      <c r="X181" s="51">
        <v>8711.0956692775799</v>
      </c>
      <c r="Y181" s="51">
        <v>8913.4331661496817</v>
      </c>
      <c r="Z181" s="51">
        <v>9236.0877045778998</v>
      </c>
    </row>
    <row r="182" spans="4:26">
      <c r="D182" s="155">
        <v>21</v>
      </c>
      <c r="E182" s="135" t="s">
        <v>68</v>
      </c>
      <c r="F182" s="51">
        <v>11834.9</v>
      </c>
      <c r="G182" s="51">
        <v>12090.400000000001</v>
      </c>
      <c r="H182" s="51">
        <v>12343.699999999999</v>
      </c>
      <c r="I182" s="51">
        <v>13026.600000000002</v>
      </c>
      <c r="J182" s="51">
        <v>14443.5</v>
      </c>
      <c r="K182" s="51">
        <v>13195.799999999997</v>
      </c>
      <c r="L182" s="51">
        <v>12894.4</v>
      </c>
      <c r="M182" s="51">
        <v>13472.5</v>
      </c>
      <c r="N182" s="51">
        <v>12563.599999999999</v>
      </c>
      <c r="O182" s="51">
        <v>12075.900000000001</v>
      </c>
      <c r="P182" s="51">
        <v>10637.699999999999</v>
      </c>
      <c r="Q182" s="51">
        <v>8181.6</v>
      </c>
      <c r="R182" s="51">
        <v>6210.1</v>
      </c>
      <c r="S182" s="51">
        <v>6330.5</v>
      </c>
      <c r="T182" s="51">
        <v>5071.5730567469791</v>
      </c>
      <c r="U182" s="51">
        <v>3684.1762616974702</v>
      </c>
      <c r="V182" s="51">
        <v>3626.7221917527704</v>
      </c>
      <c r="W182" s="51">
        <v>3600.8388819856204</v>
      </c>
      <c r="X182" s="51">
        <v>3551.3752657754303</v>
      </c>
      <c r="Y182" s="51">
        <v>3507.8150090142503</v>
      </c>
      <c r="Z182" s="51">
        <v>3504.1646104750898</v>
      </c>
    </row>
    <row r="183" spans="4:26">
      <c r="D183" s="155">
        <v>22</v>
      </c>
      <c r="E183" s="135" t="s">
        <v>69</v>
      </c>
      <c r="F183" s="51">
        <v>50504.700000000004</v>
      </c>
      <c r="G183" s="51">
        <v>48667.600000000006</v>
      </c>
      <c r="H183" s="51">
        <v>57112.099999999991</v>
      </c>
      <c r="I183" s="51">
        <v>61289.399999999994</v>
      </c>
      <c r="J183" s="51">
        <v>65424.1</v>
      </c>
      <c r="K183" s="51">
        <v>50270.7</v>
      </c>
      <c r="L183" s="51">
        <v>40902.9</v>
      </c>
      <c r="M183" s="51">
        <v>46238.3</v>
      </c>
      <c r="N183" s="51">
        <v>49061.499999999993</v>
      </c>
      <c r="O183" s="51">
        <v>47881.899999999994</v>
      </c>
      <c r="P183" s="51">
        <v>37196.200000000004</v>
      </c>
      <c r="Q183" s="51">
        <v>33948.899999999994</v>
      </c>
      <c r="R183" s="51">
        <v>35142.200000000004</v>
      </c>
      <c r="S183" s="51">
        <v>38555.000000000007</v>
      </c>
      <c r="T183" s="51">
        <v>40762.469841686754</v>
      </c>
      <c r="U183" s="51">
        <v>33704.203282985938</v>
      </c>
      <c r="V183" s="51">
        <v>34353.854238573156</v>
      </c>
      <c r="W183" s="51">
        <v>35607.90811170308</v>
      </c>
      <c r="X183" s="51">
        <v>36102.636632335285</v>
      </c>
      <c r="Y183" s="51">
        <v>36267.393277825548</v>
      </c>
      <c r="Z183" s="51">
        <v>36844.424280450738</v>
      </c>
    </row>
    <row r="184" spans="4:26">
      <c r="D184" s="155">
        <v>23</v>
      </c>
      <c r="E184" s="135" t="s">
        <v>70</v>
      </c>
      <c r="F184" s="51">
        <v>21013.300000000003</v>
      </c>
      <c r="G184" s="51">
        <v>20953.400000000001</v>
      </c>
      <c r="H184" s="51">
        <v>22816.999999999996</v>
      </c>
      <c r="I184" s="51">
        <v>20980.5</v>
      </c>
      <c r="J184" s="51">
        <v>20517.099999999999</v>
      </c>
      <c r="K184" s="51">
        <v>20045.5</v>
      </c>
      <c r="L184" s="51">
        <v>21337.8</v>
      </c>
      <c r="M184" s="51">
        <v>21100.3</v>
      </c>
      <c r="N184" s="51">
        <v>19306.2</v>
      </c>
      <c r="O184" s="51">
        <v>19352.100000000002</v>
      </c>
      <c r="P184" s="51">
        <v>16471.2</v>
      </c>
      <c r="Q184" s="51">
        <v>17377.5</v>
      </c>
      <c r="R184" s="51">
        <v>16086.499999999998</v>
      </c>
      <c r="S184" s="51">
        <v>16855.2</v>
      </c>
      <c r="T184" s="51">
        <v>15708.50955662651</v>
      </c>
      <c r="U184" s="51">
        <v>13629.019536155829</v>
      </c>
      <c r="V184" s="51">
        <v>13196.581929992921</v>
      </c>
      <c r="W184" s="51">
        <v>13177.398621735811</v>
      </c>
      <c r="X184" s="51">
        <v>13320.521958745601</v>
      </c>
      <c r="Y184" s="51">
        <v>13611.672423027991</v>
      </c>
      <c r="Z184" s="51">
        <v>14141.678530895009</v>
      </c>
    </row>
    <row r="185" spans="4:26">
      <c r="D185" s="155">
        <v>24</v>
      </c>
      <c r="E185" s="135" t="s">
        <v>71</v>
      </c>
      <c r="F185" s="51">
        <v>11151.1</v>
      </c>
      <c r="G185" s="51">
        <v>9070.2000000000007</v>
      </c>
      <c r="H185" s="51">
        <v>18346.100000000002</v>
      </c>
      <c r="I185" s="51">
        <v>20686.5</v>
      </c>
      <c r="J185" s="51">
        <v>27674.500000000004</v>
      </c>
      <c r="K185" s="51">
        <v>12895.3</v>
      </c>
      <c r="L185" s="51">
        <v>10981.300000000001</v>
      </c>
      <c r="M185" s="51">
        <v>14290.099999999999</v>
      </c>
      <c r="N185" s="51">
        <v>9607</v>
      </c>
      <c r="O185" s="51">
        <v>8532.9000000000015</v>
      </c>
      <c r="P185" s="51">
        <v>6556.8</v>
      </c>
      <c r="Q185" s="51">
        <v>3429.3</v>
      </c>
      <c r="R185" s="51">
        <v>3974.8000000000006</v>
      </c>
      <c r="S185" s="51">
        <v>3528.4999999999995</v>
      </c>
      <c r="T185" s="51">
        <v>2085.4</v>
      </c>
      <c r="U185" s="51">
        <v>0</v>
      </c>
      <c r="V185" s="51">
        <v>0</v>
      </c>
      <c r="W185" s="51">
        <v>0</v>
      </c>
      <c r="X185" s="51">
        <v>0</v>
      </c>
      <c r="Y185" s="51">
        <v>0</v>
      </c>
      <c r="Z185" s="51">
        <v>0</v>
      </c>
    </row>
    <row r="186" spans="4:26">
      <c r="D186" s="155">
        <v>25</v>
      </c>
      <c r="E186" s="135" t="s">
        <v>72</v>
      </c>
      <c r="F186" s="51">
        <v>147739.49999999997</v>
      </c>
      <c r="G186" s="51">
        <v>146421.4</v>
      </c>
      <c r="H186" s="51">
        <v>138813.1</v>
      </c>
      <c r="I186" s="51">
        <v>141898.4</v>
      </c>
      <c r="J186" s="51">
        <v>150463.80000000002</v>
      </c>
      <c r="K186" s="51">
        <v>140701.20000000001</v>
      </c>
      <c r="L186" s="51">
        <v>142574.6</v>
      </c>
      <c r="M186" s="51">
        <v>147210.40000000002</v>
      </c>
      <c r="N186" s="51">
        <v>135337.5</v>
      </c>
      <c r="O186" s="51">
        <v>124060.59999999999</v>
      </c>
      <c r="P186" s="51">
        <v>121315.1</v>
      </c>
      <c r="Q186" s="51">
        <v>116245.30000000003</v>
      </c>
      <c r="R186" s="51">
        <v>113365.7</v>
      </c>
      <c r="S186" s="51">
        <v>119869.8</v>
      </c>
      <c r="T186" s="51">
        <v>120589.69303277109</v>
      </c>
      <c r="U186" s="51">
        <v>116036.49589298369</v>
      </c>
      <c r="V186" s="51">
        <v>115783.02102474733</v>
      </c>
      <c r="W186" s="51">
        <v>118628.2089394253</v>
      </c>
      <c r="X186" s="51">
        <v>121354.28720257824</v>
      </c>
      <c r="Y186" s="51">
        <v>124591.62487410549</v>
      </c>
      <c r="Z186" s="51">
        <v>128646.48017910014</v>
      </c>
    </row>
    <row r="187" spans="4:26">
      <c r="D187" s="155">
        <v>26</v>
      </c>
      <c r="E187" s="135" t="s">
        <v>73</v>
      </c>
      <c r="F187" s="51">
        <v>37050.799999999996</v>
      </c>
      <c r="G187" s="51">
        <v>39956.599999999991</v>
      </c>
      <c r="H187" s="51">
        <v>46167.100000000006</v>
      </c>
      <c r="I187" s="51">
        <v>45373.000000000007</v>
      </c>
      <c r="J187" s="51">
        <v>55074.2</v>
      </c>
      <c r="K187" s="51">
        <v>51766.69999999999</v>
      </c>
      <c r="L187" s="51">
        <v>57188.200000000019</v>
      </c>
      <c r="M187" s="51">
        <v>67549.099999999991</v>
      </c>
      <c r="N187" s="51">
        <v>65530.9</v>
      </c>
      <c r="O187" s="51">
        <v>61500.299999999996</v>
      </c>
      <c r="P187" s="51">
        <v>50918.900000000016</v>
      </c>
      <c r="Q187" s="51">
        <v>47352.399999999994</v>
      </c>
      <c r="R187" s="51">
        <v>47773.100000000006</v>
      </c>
      <c r="S187" s="51">
        <v>52300.9</v>
      </c>
      <c r="T187" s="51">
        <v>57019.099431325296</v>
      </c>
      <c r="U187" s="51">
        <v>53610.701343636945</v>
      </c>
      <c r="V187" s="51">
        <v>54129.753050332198</v>
      </c>
      <c r="W187" s="51">
        <v>53425.84391159573</v>
      </c>
      <c r="X187" s="51">
        <v>52290.606505089941</v>
      </c>
      <c r="Y187" s="51">
        <v>51203.121212996484</v>
      </c>
      <c r="Z187" s="51">
        <v>50596.461757455399</v>
      </c>
    </row>
    <row r="188" spans="4:26" ht="15.75">
      <c r="D188" s="155"/>
      <c r="E188" s="359" t="s">
        <v>74</v>
      </c>
      <c r="F188" s="247">
        <v>1154152.7</v>
      </c>
      <c r="G188" s="247">
        <v>1147109.9000000001</v>
      </c>
      <c r="H188" s="247">
        <v>1237476.0000000002</v>
      </c>
      <c r="I188" s="247">
        <v>1204911.7</v>
      </c>
      <c r="J188" s="247">
        <v>1309711.2</v>
      </c>
      <c r="K188" s="247">
        <v>1179705.4000000001</v>
      </c>
      <c r="L188" s="247">
        <v>1185823.9000000001</v>
      </c>
      <c r="M188" s="247">
        <v>1296371.7000000002</v>
      </c>
      <c r="N188" s="247">
        <v>1218192.0999999996</v>
      </c>
      <c r="O188" s="247">
        <v>1108596</v>
      </c>
      <c r="P188" s="247">
        <v>971024.4</v>
      </c>
      <c r="Q188" s="247">
        <v>952678.70000000007</v>
      </c>
      <c r="R188" s="247">
        <v>915446.59999999986</v>
      </c>
      <c r="S188" s="247">
        <v>985609.32899999991</v>
      </c>
      <c r="T188" s="247">
        <v>989891.2760259388</v>
      </c>
      <c r="U188" s="247">
        <v>910164.00744132721</v>
      </c>
      <c r="V188" s="247">
        <v>897623.09947106591</v>
      </c>
      <c r="W188" s="247">
        <v>876030.35321404773</v>
      </c>
      <c r="X188" s="247">
        <v>876579.55759474915</v>
      </c>
      <c r="Y188" s="247">
        <v>885355.21277978527</v>
      </c>
      <c r="Z188" s="247">
        <v>901668.27005991468</v>
      </c>
    </row>
    <row r="191" spans="4:26" ht="15.75">
      <c r="D191" s="155"/>
      <c r="E191" s="54" t="s">
        <v>186</v>
      </c>
      <c r="F191" s="155"/>
      <c r="G191" s="155"/>
    </row>
    <row r="192" spans="4:26" ht="15.75">
      <c r="D192" s="155"/>
      <c r="E192" s="358" t="s">
        <v>47</v>
      </c>
      <c r="F192" s="312">
        <v>2000</v>
      </c>
      <c r="G192" s="312">
        <v>2001</v>
      </c>
      <c r="H192" s="312">
        <v>2002</v>
      </c>
      <c r="I192" s="312">
        <v>2003</v>
      </c>
      <c r="J192" s="312">
        <v>2004</v>
      </c>
      <c r="K192" s="312">
        <v>2005</v>
      </c>
      <c r="L192" s="312">
        <v>2006</v>
      </c>
      <c r="M192" s="312">
        <v>2007</v>
      </c>
      <c r="N192" s="312">
        <v>2008</v>
      </c>
      <c r="O192" s="312">
        <v>2009</v>
      </c>
      <c r="P192" s="312">
        <v>2010</v>
      </c>
      <c r="Q192" s="312">
        <v>2011</v>
      </c>
      <c r="R192" s="312">
        <v>2012</v>
      </c>
      <c r="S192" s="312">
        <v>2013</v>
      </c>
      <c r="T192" s="312">
        <v>2014</v>
      </c>
      <c r="U192" s="312">
        <v>2015</v>
      </c>
      <c r="V192" s="312">
        <v>2016</v>
      </c>
      <c r="W192" s="312">
        <v>2017</v>
      </c>
      <c r="X192" s="312">
        <v>2018</v>
      </c>
      <c r="Y192" s="312">
        <v>2019</v>
      </c>
      <c r="Z192" s="312">
        <v>2020</v>
      </c>
    </row>
    <row r="193" spans="4:26">
      <c r="D193" s="155">
        <v>1</v>
      </c>
      <c r="E193" s="135" t="s">
        <v>48</v>
      </c>
      <c r="F193" s="51">
        <v>0</v>
      </c>
      <c r="G193" s="51">
        <v>0</v>
      </c>
      <c r="H193" s="51">
        <v>0</v>
      </c>
      <c r="I193" s="51">
        <v>0</v>
      </c>
      <c r="J193" s="51">
        <v>0</v>
      </c>
      <c r="K193" s="51">
        <v>0</v>
      </c>
      <c r="L193" s="51">
        <v>0</v>
      </c>
      <c r="M193" s="51">
        <v>0</v>
      </c>
      <c r="N193" s="51">
        <v>0</v>
      </c>
      <c r="O193" s="51">
        <v>0</v>
      </c>
      <c r="P193" s="51">
        <v>0</v>
      </c>
      <c r="Q193" s="51">
        <v>0</v>
      </c>
      <c r="R193" s="51">
        <v>0</v>
      </c>
      <c r="S193" s="51">
        <v>0</v>
      </c>
      <c r="T193" s="51">
        <v>0</v>
      </c>
      <c r="U193" s="51">
        <v>0</v>
      </c>
      <c r="V193" s="51">
        <v>0</v>
      </c>
      <c r="W193" s="51">
        <v>0</v>
      </c>
      <c r="X193" s="51">
        <v>0</v>
      </c>
      <c r="Y193" s="51">
        <v>0</v>
      </c>
      <c r="Z193" s="51">
        <v>0</v>
      </c>
    </row>
    <row r="194" spans="4:26">
      <c r="D194" s="155">
        <v>2</v>
      </c>
      <c r="E194" s="135" t="s">
        <v>49</v>
      </c>
      <c r="F194" s="51">
        <v>0</v>
      </c>
      <c r="G194" s="51">
        <v>0</v>
      </c>
      <c r="H194" s="51">
        <v>0</v>
      </c>
      <c r="I194" s="51">
        <v>0</v>
      </c>
      <c r="J194" s="51">
        <v>0</v>
      </c>
      <c r="K194" s="51">
        <v>0</v>
      </c>
      <c r="L194" s="51">
        <v>0</v>
      </c>
      <c r="M194" s="51">
        <v>0</v>
      </c>
      <c r="N194" s="51">
        <v>0</v>
      </c>
      <c r="O194" s="51">
        <v>0</v>
      </c>
      <c r="P194" s="51">
        <v>0</v>
      </c>
      <c r="Q194" s="51">
        <v>0</v>
      </c>
      <c r="R194" s="51">
        <v>0</v>
      </c>
      <c r="S194" s="51">
        <v>0</v>
      </c>
      <c r="T194" s="51">
        <v>0</v>
      </c>
      <c r="U194" s="51">
        <v>0</v>
      </c>
      <c r="V194" s="51">
        <v>0</v>
      </c>
      <c r="W194" s="51">
        <v>0</v>
      </c>
      <c r="X194" s="51">
        <v>0</v>
      </c>
      <c r="Y194" s="51">
        <v>0</v>
      </c>
      <c r="Z194" s="51">
        <v>0</v>
      </c>
    </row>
    <row r="195" spans="4:26">
      <c r="D195" s="155">
        <v>3</v>
      </c>
      <c r="E195" s="135" t="s">
        <v>50</v>
      </c>
      <c r="F195" s="51">
        <v>0</v>
      </c>
      <c r="G195" s="51">
        <v>0</v>
      </c>
      <c r="H195" s="51">
        <v>0</v>
      </c>
      <c r="I195" s="51">
        <v>0</v>
      </c>
      <c r="J195" s="51">
        <v>0</v>
      </c>
      <c r="K195" s="51">
        <v>0</v>
      </c>
      <c r="L195" s="51">
        <v>0</v>
      </c>
      <c r="M195" s="51">
        <v>0</v>
      </c>
      <c r="N195" s="51">
        <v>0</v>
      </c>
      <c r="O195" s="51">
        <v>0</v>
      </c>
      <c r="P195" s="51">
        <v>0</v>
      </c>
      <c r="Q195" s="51">
        <v>0</v>
      </c>
      <c r="R195" s="51">
        <v>0</v>
      </c>
      <c r="S195" s="51">
        <v>0</v>
      </c>
      <c r="T195" s="51">
        <v>0</v>
      </c>
      <c r="U195" s="51">
        <v>0</v>
      </c>
      <c r="V195" s="51">
        <v>0</v>
      </c>
      <c r="W195" s="51">
        <v>0</v>
      </c>
      <c r="X195" s="51">
        <v>0</v>
      </c>
      <c r="Y195" s="51">
        <v>0</v>
      </c>
      <c r="Z195" s="51">
        <v>0</v>
      </c>
    </row>
    <row r="196" spans="4:26">
      <c r="D196" s="155">
        <v>4</v>
      </c>
      <c r="E196" s="135" t="s">
        <v>51</v>
      </c>
      <c r="F196" s="51">
        <v>0</v>
      </c>
      <c r="G196" s="51">
        <v>0</v>
      </c>
      <c r="H196" s="51">
        <v>0</v>
      </c>
      <c r="I196" s="51">
        <v>0</v>
      </c>
      <c r="J196" s="51">
        <v>0</v>
      </c>
      <c r="K196" s="51">
        <v>0</v>
      </c>
      <c r="L196" s="51">
        <v>0</v>
      </c>
      <c r="M196" s="51">
        <v>0</v>
      </c>
      <c r="N196" s="51">
        <v>0</v>
      </c>
      <c r="O196" s="51">
        <v>0</v>
      </c>
      <c r="P196" s="51">
        <v>0</v>
      </c>
      <c r="Q196" s="51">
        <v>0</v>
      </c>
      <c r="R196" s="51">
        <v>0</v>
      </c>
      <c r="S196" s="51">
        <v>0</v>
      </c>
      <c r="T196" s="51">
        <v>0</v>
      </c>
      <c r="U196" s="51">
        <v>0</v>
      </c>
      <c r="V196" s="51">
        <v>0</v>
      </c>
      <c r="W196" s="51">
        <v>0</v>
      </c>
      <c r="X196" s="51">
        <v>0</v>
      </c>
      <c r="Y196" s="51">
        <v>0</v>
      </c>
      <c r="Z196" s="51">
        <v>0</v>
      </c>
    </row>
    <row r="197" spans="4:26">
      <c r="D197" s="155">
        <v>5</v>
      </c>
      <c r="E197" s="135" t="s">
        <v>52</v>
      </c>
      <c r="F197" s="51">
        <v>0</v>
      </c>
      <c r="G197" s="51">
        <v>0</v>
      </c>
      <c r="H197" s="51">
        <v>0</v>
      </c>
      <c r="I197" s="51">
        <v>0</v>
      </c>
      <c r="J197" s="51">
        <v>0</v>
      </c>
      <c r="K197" s="51">
        <v>0</v>
      </c>
      <c r="L197" s="51">
        <v>0</v>
      </c>
      <c r="M197" s="51">
        <v>0</v>
      </c>
      <c r="N197" s="51">
        <v>0</v>
      </c>
      <c r="O197" s="51">
        <v>0</v>
      </c>
      <c r="P197" s="51">
        <v>0</v>
      </c>
      <c r="Q197" s="51">
        <v>0</v>
      </c>
      <c r="R197" s="51">
        <v>0</v>
      </c>
      <c r="S197" s="51">
        <v>0</v>
      </c>
      <c r="T197" s="51">
        <v>0</v>
      </c>
      <c r="U197" s="51">
        <v>0</v>
      </c>
      <c r="V197" s="51">
        <v>0</v>
      </c>
      <c r="W197" s="51">
        <v>0</v>
      </c>
      <c r="X197" s="51">
        <v>0</v>
      </c>
      <c r="Y197" s="51">
        <v>0</v>
      </c>
      <c r="Z197" s="51">
        <v>0</v>
      </c>
    </row>
    <row r="198" spans="4:26">
      <c r="D198" s="155">
        <v>6</v>
      </c>
      <c r="E198" s="135" t="s">
        <v>53</v>
      </c>
      <c r="F198" s="51">
        <v>0</v>
      </c>
      <c r="G198" s="51">
        <v>0</v>
      </c>
      <c r="H198" s="51">
        <v>0</v>
      </c>
      <c r="I198" s="51">
        <v>0</v>
      </c>
      <c r="J198" s="51">
        <v>0</v>
      </c>
      <c r="K198" s="51">
        <v>0</v>
      </c>
      <c r="L198" s="51">
        <v>0</v>
      </c>
      <c r="M198" s="51">
        <v>0</v>
      </c>
      <c r="N198" s="51">
        <v>0</v>
      </c>
      <c r="O198" s="51">
        <v>0</v>
      </c>
      <c r="P198" s="51">
        <v>0</v>
      </c>
      <c r="Q198" s="51">
        <v>0</v>
      </c>
      <c r="R198" s="51">
        <v>0</v>
      </c>
      <c r="S198" s="51">
        <v>0</v>
      </c>
      <c r="T198" s="51">
        <v>0</v>
      </c>
      <c r="U198" s="51">
        <v>0</v>
      </c>
      <c r="V198" s="51">
        <v>0</v>
      </c>
      <c r="W198" s="51">
        <v>0</v>
      </c>
      <c r="X198" s="51">
        <v>0</v>
      </c>
      <c r="Y198" s="51">
        <v>0</v>
      </c>
      <c r="Z198" s="51">
        <v>0</v>
      </c>
    </row>
    <row r="199" spans="4:26">
      <c r="D199" s="155">
        <v>7</v>
      </c>
      <c r="E199" s="135" t="s">
        <v>54</v>
      </c>
      <c r="F199" s="51">
        <v>0</v>
      </c>
      <c r="G199" s="51">
        <v>0</v>
      </c>
      <c r="H199" s="51">
        <v>0</v>
      </c>
      <c r="I199" s="51">
        <v>0</v>
      </c>
      <c r="J199" s="51">
        <v>0</v>
      </c>
      <c r="K199" s="51">
        <v>0</v>
      </c>
      <c r="L199" s="51">
        <v>0</v>
      </c>
      <c r="M199" s="51">
        <v>0</v>
      </c>
      <c r="N199" s="51">
        <v>0</v>
      </c>
      <c r="O199" s="51">
        <v>0</v>
      </c>
      <c r="P199" s="51">
        <v>0</v>
      </c>
      <c r="Q199" s="51">
        <v>0</v>
      </c>
      <c r="R199" s="51">
        <v>0</v>
      </c>
      <c r="S199" s="51">
        <v>0</v>
      </c>
      <c r="T199" s="51">
        <v>0</v>
      </c>
      <c r="U199" s="51">
        <v>0</v>
      </c>
      <c r="V199" s="51">
        <v>0</v>
      </c>
      <c r="W199" s="51">
        <v>0</v>
      </c>
      <c r="X199" s="51">
        <v>0</v>
      </c>
      <c r="Y199" s="51">
        <v>0</v>
      </c>
      <c r="Z199" s="51">
        <v>0</v>
      </c>
    </row>
    <row r="200" spans="4:26">
      <c r="D200" s="155">
        <v>8</v>
      </c>
      <c r="E200" s="135" t="s">
        <v>55</v>
      </c>
      <c r="F200" s="51">
        <v>0</v>
      </c>
      <c r="G200" s="51">
        <v>0</v>
      </c>
      <c r="H200" s="51">
        <v>0</v>
      </c>
      <c r="I200" s="51">
        <v>0</v>
      </c>
      <c r="J200" s="51">
        <v>0</v>
      </c>
      <c r="K200" s="51">
        <v>0</v>
      </c>
      <c r="L200" s="51">
        <v>0</v>
      </c>
      <c r="M200" s="51">
        <v>0</v>
      </c>
      <c r="N200" s="51">
        <v>0</v>
      </c>
      <c r="O200" s="51">
        <v>0</v>
      </c>
      <c r="P200" s="51">
        <v>0</v>
      </c>
      <c r="Q200" s="51">
        <v>0</v>
      </c>
      <c r="R200" s="51">
        <v>0</v>
      </c>
      <c r="S200" s="51">
        <v>0</v>
      </c>
      <c r="T200" s="51">
        <v>0</v>
      </c>
      <c r="U200" s="51">
        <v>0</v>
      </c>
      <c r="V200" s="51">
        <v>0</v>
      </c>
      <c r="W200" s="51">
        <v>0</v>
      </c>
      <c r="X200" s="51">
        <v>0</v>
      </c>
      <c r="Y200" s="51">
        <v>0</v>
      </c>
      <c r="Z200" s="51">
        <v>0</v>
      </c>
    </row>
    <row r="201" spans="4:26">
      <c r="D201" s="155">
        <v>9</v>
      </c>
      <c r="E201" s="135" t="s">
        <v>56</v>
      </c>
      <c r="F201" s="51">
        <v>0</v>
      </c>
      <c r="G201" s="51">
        <v>0</v>
      </c>
      <c r="H201" s="51">
        <v>0</v>
      </c>
      <c r="I201" s="51">
        <v>0</v>
      </c>
      <c r="J201" s="51">
        <v>0</v>
      </c>
      <c r="K201" s="51">
        <v>0</v>
      </c>
      <c r="L201" s="51">
        <v>0</v>
      </c>
      <c r="M201" s="51">
        <v>0</v>
      </c>
      <c r="N201" s="51">
        <v>0</v>
      </c>
      <c r="O201" s="51">
        <v>0</v>
      </c>
      <c r="P201" s="51">
        <v>0</v>
      </c>
      <c r="Q201" s="51">
        <v>0</v>
      </c>
      <c r="R201" s="51">
        <v>0</v>
      </c>
      <c r="S201" s="51">
        <v>0</v>
      </c>
      <c r="T201" s="51">
        <v>0</v>
      </c>
      <c r="U201" s="51">
        <v>0</v>
      </c>
      <c r="V201" s="51">
        <v>0</v>
      </c>
      <c r="W201" s="51">
        <v>0</v>
      </c>
      <c r="X201" s="51">
        <v>0</v>
      </c>
      <c r="Y201" s="51">
        <v>0</v>
      </c>
      <c r="Z201" s="51">
        <v>0</v>
      </c>
    </row>
    <row r="202" spans="4:26">
      <c r="D202" s="155">
        <v>10</v>
      </c>
      <c r="E202" s="135" t="s">
        <v>57</v>
      </c>
      <c r="F202" s="51">
        <v>0</v>
      </c>
      <c r="G202" s="51">
        <v>0</v>
      </c>
      <c r="H202" s="51">
        <v>0</v>
      </c>
      <c r="I202" s="51">
        <v>0</v>
      </c>
      <c r="J202" s="51">
        <v>0</v>
      </c>
      <c r="K202" s="51">
        <v>0</v>
      </c>
      <c r="L202" s="51">
        <v>0</v>
      </c>
      <c r="M202" s="51">
        <v>0</v>
      </c>
      <c r="N202" s="51">
        <v>0</v>
      </c>
      <c r="O202" s="51">
        <v>0</v>
      </c>
      <c r="P202" s="51">
        <v>0</v>
      </c>
      <c r="Q202" s="51">
        <v>0</v>
      </c>
      <c r="R202" s="51">
        <v>0</v>
      </c>
      <c r="S202" s="51">
        <v>0</v>
      </c>
      <c r="T202" s="51">
        <v>0</v>
      </c>
      <c r="U202" s="51">
        <v>0</v>
      </c>
      <c r="V202" s="51">
        <v>0</v>
      </c>
      <c r="W202" s="51">
        <v>0</v>
      </c>
      <c r="X202" s="51">
        <v>0</v>
      </c>
      <c r="Y202" s="51">
        <v>0</v>
      </c>
      <c r="Z202" s="51">
        <v>0</v>
      </c>
    </row>
    <row r="203" spans="4:26">
      <c r="D203" s="155">
        <v>11</v>
      </c>
      <c r="E203" s="135" t="s">
        <v>58</v>
      </c>
      <c r="F203" s="51">
        <v>657.5</v>
      </c>
      <c r="G203" s="51">
        <v>1689.3</v>
      </c>
      <c r="H203" s="51">
        <v>0</v>
      </c>
      <c r="I203" s="51">
        <v>6541.2000000000007</v>
      </c>
      <c r="J203" s="51">
        <v>0</v>
      </c>
      <c r="K203" s="51">
        <v>30000</v>
      </c>
      <c r="L203" s="51">
        <v>1660.4</v>
      </c>
      <c r="M203" s="51">
        <v>0</v>
      </c>
      <c r="N203" s="51">
        <v>0</v>
      </c>
      <c r="O203" s="51">
        <v>0</v>
      </c>
      <c r="P203" s="51">
        <v>0</v>
      </c>
      <c r="Q203" s="51">
        <v>0</v>
      </c>
      <c r="R203" s="51">
        <v>0</v>
      </c>
      <c r="S203" s="51">
        <v>0</v>
      </c>
      <c r="T203" s="51">
        <v>0</v>
      </c>
      <c r="U203" s="51">
        <v>0</v>
      </c>
      <c r="V203" s="51">
        <v>0</v>
      </c>
      <c r="W203" s="51">
        <v>0</v>
      </c>
      <c r="X203" s="51">
        <v>0</v>
      </c>
      <c r="Y203" s="51">
        <v>0</v>
      </c>
      <c r="Z203" s="51">
        <v>0</v>
      </c>
    </row>
    <row r="204" spans="4:26">
      <c r="D204" s="155">
        <v>12</v>
      </c>
      <c r="E204" s="135" t="s">
        <v>59</v>
      </c>
      <c r="F204" s="51">
        <v>0</v>
      </c>
      <c r="G204" s="51">
        <v>0</v>
      </c>
      <c r="H204" s="51">
        <v>0</v>
      </c>
      <c r="I204" s="51">
        <v>0</v>
      </c>
      <c r="J204" s="51">
        <v>0</v>
      </c>
      <c r="K204" s="51">
        <v>0</v>
      </c>
      <c r="L204" s="51">
        <v>0</v>
      </c>
      <c r="M204" s="51">
        <v>0</v>
      </c>
      <c r="N204" s="51">
        <v>0</v>
      </c>
      <c r="O204" s="51">
        <v>0</v>
      </c>
      <c r="P204" s="51">
        <v>0</v>
      </c>
      <c r="Q204" s="51">
        <v>0</v>
      </c>
      <c r="R204" s="51">
        <v>0</v>
      </c>
      <c r="S204" s="51">
        <v>0</v>
      </c>
      <c r="T204" s="51">
        <v>0</v>
      </c>
      <c r="U204" s="51">
        <v>0</v>
      </c>
      <c r="V204" s="51">
        <v>0</v>
      </c>
      <c r="W204" s="51">
        <v>0</v>
      </c>
      <c r="X204" s="51">
        <v>0</v>
      </c>
      <c r="Y204" s="51">
        <v>0</v>
      </c>
      <c r="Z204" s="51">
        <v>0</v>
      </c>
    </row>
    <row r="205" spans="4:26">
      <c r="D205" s="155">
        <v>13</v>
      </c>
      <c r="E205" s="135" t="s">
        <v>60</v>
      </c>
      <c r="F205" s="51">
        <v>0</v>
      </c>
      <c r="G205" s="51">
        <v>0</v>
      </c>
      <c r="H205" s="51">
        <v>0</v>
      </c>
      <c r="I205" s="51">
        <v>0</v>
      </c>
      <c r="J205" s="51">
        <v>0</v>
      </c>
      <c r="K205" s="51">
        <v>0</v>
      </c>
      <c r="L205" s="51">
        <v>0</v>
      </c>
      <c r="M205" s="51">
        <v>0</v>
      </c>
      <c r="N205" s="51">
        <v>0</v>
      </c>
      <c r="O205" s="51">
        <v>0</v>
      </c>
      <c r="P205" s="51">
        <v>0</v>
      </c>
      <c r="Q205" s="51">
        <v>0</v>
      </c>
      <c r="R205" s="51">
        <v>0</v>
      </c>
      <c r="S205" s="51">
        <v>0</v>
      </c>
      <c r="T205" s="51">
        <v>0</v>
      </c>
      <c r="U205" s="51">
        <v>0</v>
      </c>
      <c r="V205" s="51">
        <v>0</v>
      </c>
      <c r="W205" s="51">
        <v>0</v>
      </c>
      <c r="X205" s="51">
        <v>0</v>
      </c>
      <c r="Y205" s="51">
        <v>0</v>
      </c>
      <c r="Z205" s="51">
        <v>0</v>
      </c>
    </row>
    <row r="206" spans="4:26">
      <c r="D206" s="155">
        <v>14</v>
      </c>
      <c r="E206" s="135" t="s">
        <v>61</v>
      </c>
      <c r="F206" s="51">
        <v>16112.800000000001</v>
      </c>
      <c r="G206" s="51">
        <v>0</v>
      </c>
      <c r="H206" s="51">
        <v>0</v>
      </c>
      <c r="I206" s="51">
        <v>0</v>
      </c>
      <c r="J206" s="51">
        <v>0</v>
      </c>
      <c r="K206" s="51">
        <v>0</v>
      </c>
      <c r="L206" s="51">
        <v>0</v>
      </c>
      <c r="M206" s="51">
        <v>0</v>
      </c>
      <c r="N206" s="51">
        <v>0</v>
      </c>
      <c r="O206" s="51">
        <v>0</v>
      </c>
      <c r="P206" s="51">
        <v>0</v>
      </c>
      <c r="Q206" s="51">
        <v>0</v>
      </c>
      <c r="R206" s="51">
        <v>0</v>
      </c>
      <c r="S206" s="51">
        <v>0</v>
      </c>
      <c r="T206" s="51">
        <v>0</v>
      </c>
      <c r="U206" s="51">
        <v>0</v>
      </c>
      <c r="V206" s="51">
        <v>0</v>
      </c>
      <c r="W206" s="51">
        <v>0</v>
      </c>
      <c r="X206" s="51">
        <v>0</v>
      </c>
      <c r="Y206" s="51">
        <v>0</v>
      </c>
      <c r="Z206" s="51">
        <v>0</v>
      </c>
    </row>
    <row r="207" spans="4:26">
      <c r="D207" s="155">
        <v>15</v>
      </c>
      <c r="E207" s="135" t="s">
        <v>62</v>
      </c>
      <c r="F207" s="51">
        <v>0</v>
      </c>
      <c r="G207" s="51">
        <v>0</v>
      </c>
      <c r="H207" s="51">
        <v>10000</v>
      </c>
      <c r="I207" s="51">
        <v>1886.7999999999997</v>
      </c>
      <c r="J207" s="51">
        <v>0</v>
      </c>
      <c r="K207" s="51">
        <v>0</v>
      </c>
      <c r="L207" s="51">
        <v>0</v>
      </c>
      <c r="M207" s="51">
        <v>0</v>
      </c>
      <c r="N207" s="51">
        <v>0</v>
      </c>
      <c r="O207" s="51">
        <v>0</v>
      </c>
      <c r="P207" s="51">
        <v>0</v>
      </c>
      <c r="Q207" s="51">
        <v>0</v>
      </c>
      <c r="R207" s="51">
        <v>0</v>
      </c>
      <c r="S207" s="51">
        <v>0</v>
      </c>
      <c r="T207" s="51">
        <v>0</v>
      </c>
      <c r="U207" s="51">
        <v>0</v>
      </c>
      <c r="V207" s="51">
        <v>0</v>
      </c>
      <c r="W207" s="51">
        <v>0</v>
      </c>
      <c r="X207" s="51">
        <v>0</v>
      </c>
      <c r="Y207" s="51">
        <v>0</v>
      </c>
      <c r="Z207" s="51">
        <v>0</v>
      </c>
    </row>
    <row r="208" spans="4:26">
      <c r="D208" s="155">
        <v>16</v>
      </c>
      <c r="E208" s="135" t="s">
        <v>63</v>
      </c>
      <c r="F208" s="51">
        <v>0</v>
      </c>
      <c r="G208" s="51">
        <v>0</v>
      </c>
      <c r="H208" s="51">
        <v>0</v>
      </c>
      <c r="I208" s="51">
        <v>0</v>
      </c>
      <c r="J208" s="51">
        <v>0</v>
      </c>
      <c r="K208" s="51">
        <v>0</v>
      </c>
      <c r="L208" s="51">
        <v>0</v>
      </c>
      <c r="M208" s="51">
        <v>0</v>
      </c>
      <c r="N208" s="51">
        <v>0</v>
      </c>
      <c r="O208" s="51">
        <v>0</v>
      </c>
      <c r="P208" s="51">
        <v>0</v>
      </c>
      <c r="Q208" s="51">
        <v>0</v>
      </c>
      <c r="R208" s="51">
        <v>0</v>
      </c>
      <c r="S208" s="51">
        <v>0</v>
      </c>
      <c r="T208" s="51">
        <v>0</v>
      </c>
      <c r="U208" s="51">
        <v>0</v>
      </c>
      <c r="V208" s="51">
        <v>0</v>
      </c>
      <c r="W208" s="51">
        <v>0</v>
      </c>
      <c r="X208" s="51">
        <v>0</v>
      </c>
      <c r="Y208" s="51">
        <v>0</v>
      </c>
      <c r="Z208" s="51">
        <v>0</v>
      </c>
    </row>
    <row r="209" spans="4:26">
      <c r="D209" s="155">
        <v>17</v>
      </c>
      <c r="E209" s="135" t="s">
        <v>64</v>
      </c>
      <c r="F209" s="51">
        <v>0</v>
      </c>
      <c r="G209" s="51">
        <v>20770.599999999999</v>
      </c>
      <c r="H209" s="51">
        <v>9738</v>
      </c>
      <c r="I209" s="51">
        <v>0</v>
      </c>
      <c r="J209" s="51">
        <v>11792.6</v>
      </c>
      <c r="K209" s="51">
        <v>0</v>
      </c>
      <c r="L209" s="51">
        <v>0</v>
      </c>
      <c r="M209" s="51">
        <v>0</v>
      </c>
      <c r="N209" s="51">
        <v>0</v>
      </c>
      <c r="O209" s="51">
        <v>0</v>
      </c>
      <c r="P209" s="51">
        <v>0</v>
      </c>
      <c r="Q209" s="51">
        <v>0</v>
      </c>
      <c r="R209" s="51">
        <v>0</v>
      </c>
      <c r="S209" s="51">
        <v>0</v>
      </c>
      <c r="T209" s="51">
        <v>0</v>
      </c>
      <c r="U209" s="51">
        <v>0</v>
      </c>
      <c r="V209" s="51">
        <v>0</v>
      </c>
      <c r="W209" s="51">
        <v>0</v>
      </c>
      <c r="X209" s="51">
        <v>0</v>
      </c>
      <c r="Y209" s="51">
        <v>0</v>
      </c>
      <c r="Z209" s="51">
        <v>0</v>
      </c>
    </row>
    <row r="210" spans="4:26">
      <c r="D210" s="155">
        <v>18</v>
      </c>
      <c r="E210" s="135" t="s">
        <v>65</v>
      </c>
      <c r="F210" s="51">
        <v>0</v>
      </c>
      <c r="G210" s="51">
        <v>0</v>
      </c>
      <c r="H210" s="51">
        <v>0</v>
      </c>
      <c r="I210" s="51">
        <v>0</v>
      </c>
      <c r="J210" s="51">
        <v>0</v>
      </c>
      <c r="K210" s="51">
        <v>0</v>
      </c>
      <c r="L210" s="51">
        <v>0</v>
      </c>
      <c r="M210" s="51">
        <v>0</v>
      </c>
      <c r="N210" s="51">
        <v>0</v>
      </c>
      <c r="O210" s="51">
        <v>0</v>
      </c>
      <c r="P210" s="51">
        <v>0</v>
      </c>
      <c r="Q210" s="51">
        <v>0</v>
      </c>
      <c r="R210" s="51">
        <v>0</v>
      </c>
      <c r="S210" s="51">
        <v>0</v>
      </c>
      <c r="T210" s="51">
        <v>0</v>
      </c>
      <c r="U210" s="51">
        <v>0</v>
      </c>
      <c r="V210" s="51">
        <v>0</v>
      </c>
      <c r="W210" s="51">
        <v>0</v>
      </c>
      <c r="X210" s="51">
        <v>0</v>
      </c>
      <c r="Y210" s="51">
        <v>0</v>
      </c>
      <c r="Z210" s="51">
        <v>0</v>
      </c>
    </row>
    <row r="211" spans="4:26">
      <c r="D211" s="155">
        <v>19</v>
      </c>
      <c r="E211" s="135" t="s">
        <v>66</v>
      </c>
      <c r="F211" s="51">
        <v>0</v>
      </c>
      <c r="G211" s="51">
        <v>0</v>
      </c>
      <c r="H211" s="51">
        <v>0</v>
      </c>
      <c r="I211" s="51">
        <v>0</v>
      </c>
      <c r="J211" s="51">
        <v>0</v>
      </c>
      <c r="K211" s="51">
        <v>0</v>
      </c>
      <c r="L211" s="51">
        <v>0</v>
      </c>
      <c r="M211" s="51">
        <v>0</v>
      </c>
      <c r="N211" s="51">
        <v>0</v>
      </c>
      <c r="O211" s="51">
        <v>0</v>
      </c>
      <c r="P211" s="51">
        <v>0</v>
      </c>
      <c r="Q211" s="51">
        <v>0</v>
      </c>
      <c r="R211" s="51">
        <v>0</v>
      </c>
      <c r="S211" s="51">
        <v>0</v>
      </c>
      <c r="T211" s="51">
        <v>0</v>
      </c>
      <c r="U211" s="51">
        <v>0</v>
      </c>
      <c r="V211" s="51">
        <v>0</v>
      </c>
      <c r="W211" s="51">
        <v>0</v>
      </c>
      <c r="X211" s="51">
        <v>0</v>
      </c>
      <c r="Y211" s="51">
        <v>0</v>
      </c>
      <c r="Z211" s="51">
        <v>0</v>
      </c>
    </row>
    <row r="212" spans="4:26">
      <c r="D212" s="155">
        <v>20</v>
      </c>
      <c r="E212" s="135" t="s">
        <v>67</v>
      </c>
      <c r="F212" s="51">
        <v>0</v>
      </c>
      <c r="G212" s="51">
        <v>0</v>
      </c>
      <c r="H212" s="51">
        <v>0</v>
      </c>
      <c r="I212" s="51">
        <v>0</v>
      </c>
      <c r="J212" s="51">
        <v>0</v>
      </c>
      <c r="K212" s="51">
        <v>0</v>
      </c>
      <c r="L212" s="51">
        <v>0</v>
      </c>
      <c r="M212" s="51">
        <v>0</v>
      </c>
      <c r="N212" s="51">
        <v>0</v>
      </c>
      <c r="O212" s="51">
        <v>0</v>
      </c>
      <c r="P212" s="51">
        <v>0</v>
      </c>
      <c r="Q212" s="51">
        <v>0</v>
      </c>
      <c r="R212" s="51">
        <v>0</v>
      </c>
      <c r="S212" s="51">
        <v>0</v>
      </c>
      <c r="T212" s="51">
        <v>0</v>
      </c>
      <c r="U212" s="51">
        <v>0</v>
      </c>
      <c r="V212" s="51">
        <v>0</v>
      </c>
      <c r="W212" s="51">
        <v>0</v>
      </c>
      <c r="X212" s="51">
        <v>0</v>
      </c>
      <c r="Y212" s="51">
        <v>0</v>
      </c>
      <c r="Z212" s="51">
        <v>0</v>
      </c>
    </row>
    <row r="213" spans="4:26">
      <c r="D213" s="155">
        <v>21</v>
      </c>
      <c r="E213" s="135" t="s">
        <v>68</v>
      </c>
      <c r="F213" s="51">
        <v>0</v>
      </c>
      <c r="G213" s="51">
        <v>0</v>
      </c>
      <c r="H213" s="51">
        <v>0</v>
      </c>
      <c r="I213" s="51">
        <v>0</v>
      </c>
      <c r="J213" s="51">
        <v>0</v>
      </c>
      <c r="K213" s="51">
        <v>0</v>
      </c>
      <c r="L213" s="51">
        <v>0</v>
      </c>
      <c r="M213" s="51">
        <v>0</v>
      </c>
      <c r="N213" s="51">
        <v>0</v>
      </c>
      <c r="O213" s="51">
        <v>0</v>
      </c>
      <c r="P213" s="51">
        <v>0</v>
      </c>
      <c r="Q213" s="51">
        <v>0</v>
      </c>
      <c r="R213" s="51">
        <v>0</v>
      </c>
      <c r="S213" s="51">
        <v>0</v>
      </c>
      <c r="T213" s="51">
        <v>0</v>
      </c>
      <c r="U213" s="51">
        <v>0</v>
      </c>
      <c r="V213" s="51">
        <v>0</v>
      </c>
      <c r="W213" s="51">
        <v>0</v>
      </c>
      <c r="X213" s="51">
        <v>0</v>
      </c>
      <c r="Y213" s="51">
        <v>0</v>
      </c>
      <c r="Z213" s="51">
        <v>0</v>
      </c>
    </row>
    <row r="214" spans="4:26">
      <c r="D214" s="155">
        <v>22</v>
      </c>
      <c r="E214" s="135" t="s">
        <v>69</v>
      </c>
      <c r="F214" s="51">
        <v>0</v>
      </c>
      <c r="G214" s="51">
        <v>0</v>
      </c>
      <c r="H214" s="51">
        <v>0</v>
      </c>
      <c r="I214" s="51">
        <v>0</v>
      </c>
      <c r="J214" s="51">
        <v>0</v>
      </c>
      <c r="K214" s="51">
        <v>1700</v>
      </c>
      <c r="L214" s="51">
        <v>0</v>
      </c>
      <c r="M214" s="51">
        <v>0</v>
      </c>
      <c r="N214" s="51">
        <v>1886.7</v>
      </c>
      <c r="O214" s="51">
        <v>13388.1</v>
      </c>
      <c r="P214" s="51">
        <v>0</v>
      </c>
      <c r="Q214" s="51">
        <v>0</v>
      </c>
      <c r="R214" s="51">
        <v>0</v>
      </c>
      <c r="S214" s="51">
        <v>0</v>
      </c>
      <c r="T214" s="51">
        <v>0</v>
      </c>
      <c r="U214" s="51">
        <v>0</v>
      </c>
      <c r="V214" s="51">
        <v>0</v>
      </c>
      <c r="W214" s="51">
        <v>0</v>
      </c>
      <c r="X214" s="51">
        <v>0</v>
      </c>
      <c r="Y214" s="51">
        <v>0</v>
      </c>
      <c r="Z214" s="51">
        <v>0</v>
      </c>
    </row>
    <row r="215" spans="4:26">
      <c r="D215" s="155">
        <v>23</v>
      </c>
      <c r="E215" s="135" t="s">
        <v>70</v>
      </c>
      <c r="F215" s="51">
        <v>0</v>
      </c>
      <c r="G215" s="51">
        <v>0</v>
      </c>
      <c r="H215" s="51">
        <v>0</v>
      </c>
      <c r="I215" s="51">
        <v>0</v>
      </c>
      <c r="J215" s="51">
        <v>0</v>
      </c>
      <c r="K215" s="51">
        <v>0</v>
      </c>
      <c r="L215" s="51">
        <v>0</v>
      </c>
      <c r="M215" s="51">
        <v>0</v>
      </c>
      <c r="N215" s="51">
        <v>0</v>
      </c>
      <c r="O215" s="51">
        <v>0</v>
      </c>
      <c r="P215" s="51">
        <v>0</v>
      </c>
      <c r="Q215" s="51">
        <v>0</v>
      </c>
      <c r="R215" s="51">
        <v>0</v>
      </c>
      <c r="S215" s="51">
        <v>0</v>
      </c>
      <c r="T215" s="51">
        <v>0</v>
      </c>
      <c r="U215" s="51">
        <v>0</v>
      </c>
      <c r="V215" s="51">
        <v>0</v>
      </c>
      <c r="W215" s="51">
        <v>0</v>
      </c>
      <c r="X215" s="51">
        <v>0</v>
      </c>
      <c r="Y215" s="51">
        <v>0</v>
      </c>
      <c r="Z215" s="51">
        <v>0</v>
      </c>
    </row>
    <row r="216" spans="4:26">
      <c r="D216" s="155">
        <v>24</v>
      </c>
      <c r="E216" s="135" t="s">
        <v>71</v>
      </c>
      <c r="F216" s="51">
        <v>0</v>
      </c>
      <c r="G216" s="51">
        <v>6600.2</v>
      </c>
      <c r="H216" s="51">
        <v>0</v>
      </c>
      <c r="I216" s="51">
        <v>0</v>
      </c>
      <c r="J216" s="51">
        <v>0</v>
      </c>
      <c r="K216" s="51">
        <v>33312.300000000003</v>
      </c>
      <c r="L216" s="51">
        <v>0</v>
      </c>
      <c r="M216" s="51">
        <v>0</v>
      </c>
      <c r="N216" s="51">
        <v>48316.1</v>
      </c>
      <c r="O216" s="51">
        <v>0</v>
      </c>
      <c r="P216" s="51">
        <v>0</v>
      </c>
      <c r="Q216" s="51">
        <v>0</v>
      </c>
      <c r="R216" s="51">
        <v>0</v>
      </c>
      <c r="S216" s="51">
        <v>0</v>
      </c>
      <c r="T216" s="51">
        <v>0</v>
      </c>
      <c r="U216" s="51">
        <v>0</v>
      </c>
      <c r="V216" s="51">
        <v>0</v>
      </c>
      <c r="W216" s="51">
        <v>0</v>
      </c>
      <c r="X216" s="51">
        <v>0</v>
      </c>
      <c r="Y216" s="51">
        <v>0</v>
      </c>
      <c r="Z216" s="51">
        <v>0</v>
      </c>
    </row>
    <row r="217" spans="4:26">
      <c r="D217" s="155">
        <v>25</v>
      </c>
      <c r="E217" s="135" t="s">
        <v>72</v>
      </c>
      <c r="F217" s="51">
        <v>0</v>
      </c>
      <c r="G217" s="51">
        <v>0</v>
      </c>
      <c r="H217" s="51">
        <v>0</v>
      </c>
      <c r="I217" s="51">
        <v>0</v>
      </c>
      <c r="J217" s="51">
        <v>0</v>
      </c>
      <c r="K217" s="51">
        <v>0</v>
      </c>
      <c r="L217" s="51">
        <v>0</v>
      </c>
      <c r="M217" s="51">
        <v>0</v>
      </c>
      <c r="N217" s="51">
        <v>0</v>
      </c>
      <c r="O217" s="51">
        <v>0</v>
      </c>
      <c r="P217" s="51">
        <v>0</v>
      </c>
      <c r="Q217" s="51">
        <v>0</v>
      </c>
      <c r="R217" s="51">
        <v>0</v>
      </c>
      <c r="S217" s="51">
        <v>0</v>
      </c>
      <c r="T217" s="51">
        <v>0</v>
      </c>
      <c r="U217" s="51">
        <v>0</v>
      </c>
      <c r="V217" s="51">
        <v>0</v>
      </c>
      <c r="W217" s="51">
        <v>0</v>
      </c>
      <c r="X217" s="51">
        <v>0</v>
      </c>
      <c r="Y217" s="51">
        <v>0</v>
      </c>
      <c r="Z217" s="51">
        <v>0</v>
      </c>
    </row>
    <row r="218" spans="4:26">
      <c r="D218" s="155">
        <v>26</v>
      </c>
      <c r="E218" s="135" t="s">
        <v>73</v>
      </c>
      <c r="F218" s="51">
        <v>0</v>
      </c>
      <c r="G218" s="51">
        <v>0</v>
      </c>
      <c r="H218" s="51">
        <v>0</v>
      </c>
      <c r="I218" s="51">
        <v>0</v>
      </c>
      <c r="J218" s="51">
        <v>0</v>
      </c>
      <c r="K218" s="51">
        <v>0</v>
      </c>
      <c r="L218" s="51">
        <v>0</v>
      </c>
      <c r="M218" s="51">
        <v>0</v>
      </c>
      <c r="N218" s="51">
        <v>0</v>
      </c>
      <c r="O218" s="51">
        <v>0</v>
      </c>
      <c r="P218" s="51">
        <v>0</v>
      </c>
      <c r="Q218" s="51">
        <v>0</v>
      </c>
      <c r="R218" s="51">
        <v>0</v>
      </c>
      <c r="S218" s="51">
        <v>0</v>
      </c>
      <c r="T218" s="51">
        <v>0</v>
      </c>
      <c r="U218" s="51">
        <v>0</v>
      </c>
      <c r="V218" s="51">
        <v>0</v>
      </c>
      <c r="W218" s="51">
        <v>0</v>
      </c>
      <c r="X218" s="51">
        <v>0</v>
      </c>
      <c r="Y218" s="51">
        <v>0</v>
      </c>
      <c r="Z218" s="51">
        <v>0</v>
      </c>
    </row>
    <row r="219" spans="4:26" ht="15.75">
      <c r="D219" s="155"/>
      <c r="E219" s="359" t="s">
        <v>74</v>
      </c>
      <c r="F219" s="247">
        <v>16770.300000000003</v>
      </c>
      <c r="G219" s="247">
        <v>29060.1</v>
      </c>
      <c r="H219" s="247">
        <v>19738</v>
      </c>
      <c r="I219" s="247">
        <v>8428</v>
      </c>
      <c r="J219" s="247">
        <v>11792.6</v>
      </c>
      <c r="K219" s="247">
        <v>65012.3</v>
      </c>
      <c r="L219" s="247">
        <v>1660.4</v>
      </c>
      <c r="M219" s="247">
        <v>0</v>
      </c>
      <c r="N219" s="247">
        <v>50202.799999999996</v>
      </c>
      <c r="O219" s="247">
        <v>13388.1</v>
      </c>
      <c r="P219" s="247">
        <v>0</v>
      </c>
      <c r="Q219" s="247">
        <v>0</v>
      </c>
      <c r="R219" s="247">
        <v>0</v>
      </c>
      <c r="S219" s="247">
        <v>0</v>
      </c>
      <c r="T219" s="247">
        <v>0</v>
      </c>
      <c r="U219" s="247">
        <v>0</v>
      </c>
      <c r="V219" s="247">
        <v>0</v>
      </c>
      <c r="W219" s="247">
        <v>0</v>
      </c>
      <c r="X219" s="247">
        <v>0</v>
      </c>
      <c r="Y219" s="247">
        <v>0</v>
      </c>
      <c r="Z219" s="247">
        <v>0</v>
      </c>
    </row>
    <row r="222" spans="4:26" ht="15.75">
      <c r="D222" s="155"/>
      <c r="E222" s="54" t="s">
        <v>88</v>
      </c>
      <c r="F222" s="155"/>
      <c r="G222" s="155"/>
    </row>
    <row r="223" spans="4:26" ht="15.75">
      <c r="D223" s="155"/>
      <c r="E223" s="358" t="s">
        <v>47</v>
      </c>
      <c r="F223" s="312">
        <v>2000</v>
      </c>
      <c r="G223" s="312">
        <v>2001</v>
      </c>
      <c r="H223" s="312">
        <v>2002</v>
      </c>
      <c r="I223" s="312">
        <v>2003</v>
      </c>
      <c r="J223" s="312">
        <v>2004</v>
      </c>
      <c r="K223" s="312">
        <v>2005</v>
      </c>
      <c r="L223" s="312">
        <v>2006</v>
      </c>
      <c r="M223" s="312">
        <v>2007</v>
      </c>
      <c r="N223" s="312">
        <v>2008</v>
      </c>
      <c r="O223" s="312">
        <v>2009</v>
      </c>
      <c r="P223" s="312">
        <v>2010</v>
      </c>
      <c r="Q223" s="312">
        <v>2011</v>
      </c>
      <c r="R223" s="312">
        <v>2012</v>
      </c>
      <c r="S223" s="312">
        <v>2013</v>
      </c>
      <c r="T223" s="312">
        <v>2014</v>
      </c>
      <c r="U223" s="312">
        <v>2015</v>
      </c>
      <c r="V223" s="312">
        <v>2016</v>
      </c>
      <c r="W223" s="312">
        <v>2017</v>
      </c>
      <c r="X223" s="312">
        <v>2018</v>
      </c>
      <c r="Y223" s="312">
        <v>2019</v>
      </c>
      <c r="Z223" s="312">
        <v>2020</v>
      </c>
    </row>
    <row r="224" spans="4:26">
      <c r="D224" s="155">
        <v>1</v>
      </c>
      <c r="E224" s="135" t="s">
        <v>48</v>
      </c>
      <c r="F224" s="51">
        <v>0</v>
      </c>
      <c r="G224" s="51">
        <v>0</v>
      </c>
      <c r="H224" s="51">
        <v>0</v>
      </c>
      <c r="I224" s="51">
        <v>0</v>
      </c>
      <c r="J224" s="51">
        <v>0</v>
      </c>
      <c r="K224" s="51">
        <v>0</v>
      </c>
      <c r="L224" s="51">
        <v>0</v>
      </c>
      <c r="M224" s="51">
        <v>0</v>
      </c>
      <c r="N224" s="51">
        <v>0</v>
      </c>
      <c r="O224" s="51">
        <v>0</v>
      </c>
      <c r="P224" s="51">
        <v>0</v>
      </c>
      <c r="Q224" s="51">
        <v>0</v>
      </c>
      <c r="R224" s="51">
        <v>0</v>
      </c>
      <c r="S224" s="51">
        <v>0</v>
      </c>
      <c r="T224" s="51">
        <v>0</v>
      </c>
      <c r="U224" s="51">
        <v>0</v>
      </c>
      <c r="V224" s="51">
        <v>0</v>
      </c>
      <c r="W224" s="51">
        <v>0</v>
      </c>
      <c r="X224" s="51">
        <v>0</v>
      </c>
      <c r="Y224" s="51">
        <v>0</v>
      </c>
      <c r="Z224" s="51">
        <v>0</v>
      </c>
    </row>
    <row r="225" spans="4:26">
      <c r="D225" s="155">
        <v>2</v>
      </c>
      <c r="E225" s="135" t="s">
        <v>49</v>
      </c>
      <c r="F225" s="51">
        <v>0</v>
      </c>
      <c r="G225" s="51">
        <v>0</v>
      </c>
      <c r="H225" s="51">
        <v>0</v>
      </c>
      <c r="I225" s="51">
        <v>0</v>
      </c>
      <c r="J225" s="51">
        <v>0</v>
      </c>
      <c r="K225" s="51">
        <v>0</v>
      </c>
      <c r="L225" s="51">
        <v>0</v>
      </c>
      <c r="M225" s="51">
        <v>0</v>
      </c>
      <c r="N225" s="51">
        <v>0</v>
      </c>
      <c r="O225" s="51">
        <v>0</v>
      </c>
      <c r="P225" s="51">
        <v>0</v>
      </c>
      <c r="Q225" s="51">
        <v>0</v>
      </c>
      <c r="R225" s="51">
        <v>0</v>
      </c>
      <c r="S225" s="51">
        <v>0</v>
      </c>
      <c r="T225" s="51">
        <v>0</v>
      </c>
      <c r="U225" s="51">
        <v>0</v>
      </c>
      <c r="V225" s="51">
        <v>0</v>
      </c>
      <c r="W225" s="51">
        <v>0</v>
      </c>
      <c r="X225" s="51">
        <v>0</v>
      </c>
      <c r="Y225" s="51">
        <v>0</v>
      </c>
      <c r="Z225" s="51">
        <v>0</v>
      </c>
    </row>
    <row r="226" spans="4:26">
      <c r="D226" s="155">
        <v>3</v>
      </c>
      <c r="E226" s="135" t="s">
        <v>50</v>
      </c>
      <c r="F226" s="51">
        <v>0</v>
      </c>
      <c r="G226" s="51">
        <v>0</v>
      </c>
      <c r="H226" s="51">
        <v>0</v>
      </c>
      <c r="I226" s="51">
        <v>0</v>
      </c>
      <c r="J226" s="51">
        <v>0</v>
      </c>
      <c r="K226" s="51">
        <v>0</v>
      </c>
      <c r="L226" s="51">
        <v>0</v>
      </c>
      <c r="M226" s="51">
        <v>0</v>
      </c>
      <c r="N226" s="51">
        <v>0</v>
      </c>
      <c r="O226" s="51">
        <v>0</v>
      </c>
      <c r="P226" s="51">
        <v>0</v>
      </c>
      <c r="Q226" s="51">
        <v>0</v>
      </c>
      <c r="R226" s="51">
        <v>0</v>
      </c>
      <c r="S226" s="51">
        <v>0</v>
      </c>
      <c r="T226" s="51">
        <v>0</v>
      </c>
      <c r="U226" s="51">
        <v>0</v>
      </c>
      <c r="V226" s="51">
        <v>0</v>
      </c>
      <c r="W226" s="51">
        <v>0</v>
      </c>
      <c r="X226" s="51">
        <v>0</v>
      </c>
      <c r="Y226" s="51">
        <v>0</v>
      </c>
      <c r="Z226" s="51">
        <v>0</v>
      </c>
    </row>
    <row r="227" spans="4:26">
      <c r="D227" s="155">
        <v>4</v>
      </c>
      <c r="E227" s="135" t="s">
        <v>51</v>
      </c>
      <c r="F227" s="51">
        <v>0</v>
      </c>
      <c r="G227" s="51">
        <v>408</v>
      </c>
      <c r="H227" s="51">
        <v>408</v>
      </c>
      <c r="I227" s="51">
        <v>408.1</v>
      </c>
      <c r="J227" s="51">
        <v>0</v>
      </c>
      <c r="K227" s="51">
        <v>0</v>
      </c>
      <c r="L227" s="51">
        <v>0</v>
      </c>
      <c r="M227" s="51">
        <v>0</v>
      </c>
      <c r="N227" s="51">
        <v>0</v>
      </c>
      <c r="O227" s="51">
        <v>0</v>
      </c>
      <c r="P227" s="51">
        <v>0</v>
      </c>
      <c r="Q227" s="51">
        <v>0</v>
      </c>
      <c r="R227" s="51">
        <v>0</v>
      </c>
      <c r="S227" s="51">
        <v>0</v>
      </c>
      <c r="T227" s="51">
        <v>0</v>
      </c>
      <c r="U227" s="51">
        <v>0</v>
      </c>
      <c r="V227" s="51">
        <v>0</v>
      </c>
      <c r="W227" s="51">
        <v>0</v>
      </c>
      <c r="X227" s="51">
        <v>0</v>
      </c>
      <c r="Y227" s="51">
        <v>0</v>
      </c>
      <c r="Z227" s="51">
        <v>0</v>
      </c>
    </row>
    <row r="228" spans="4:26">
      <c r="D228" s="155">
        <v>5</v>
      </c>
      <c r="E228" s="135" t="s">
        <v>52</v>
      </c>
      <c r="F228" s="51">
        <v>0</v>
      </c>
      <c r="G228" s="51">
        <v>0</v>
      </c>
      <c r="H228" s="51">
        <v>0</v>
      </c>
      <c r="I228" s="51">
        <v>0</v>
      </c>
      <c r="J228" s="51">
        <v>0</v>
      </c>
      <c r="K228" s="51">
        <v>0</v>
      </c>
      <c r="L228" s="51">
        <v>0</v>
      </c>
      <c r="M228" s="51">
        <v>0</v>
      </c>
      <c r="N228" s="51">
        <v>0</v>
      </c>
      <c r="O228" s="51">
        <v>0</v>
      </c>
      <c r="P228" s="51">
        <v>0</v>
      </c>
      <c r="Q228" s="51">
        <v>0</v>
      </c>
      <c r="R228" s="51">
        <v>0</v>
      </c>
      <c r="S228" s="51">
        <v>0</v>
      </c>
      <c r="T228" s="51">
        <v>0</v>
      </c>
      <c r="U228" s="51">
        <v>0</v>
      </c>
      <c r="V228" s="51">
        <v>0</v>
      </c>
      <c r="W228" s="51">
        <v>0</v>
      </c>
      <c r="X228" s="51">
        <v>0</v>
      </c>
      <c r="Y228" s="51">
        <v>0</v>
      </c>
      <c r="Z228" s="51">
        <v>0</v>
      </c>
    </row>
    <row r="229" spans="4:26">
      <c r="D229" s="155">
        <v>6</v>
      </c>
      <c r="E229" s="135" t="s">
        <v>53</v>
      </c>
      <c r="F229" s="51">
        <v>0</v>
      </c>
      <c r="G229" s="51">
        <v>0</v>
      </c>
      <c r="H229" s="51">
        <v>0</v>
      </c>
      <c r="I229" s="51">
        <v>0</v>
      </c>
      <c r="J229" s="51">
        <v>0</v>
      </c>
      <c r="K229" s="51">
        <v>0</v>
      </c>
      <c r="L229" s="51">
        <v>0</v>
      </c>
      <c r="M229" s="51">
        <v>0</v>
      </c>
      <c r="N229" s="51">
        <v>0</v>
      </c>
      <c r="O229" s="51">
        <v>0</v>
      </c>
      <c r="P229" s="51">
        <v>0</v>
      </c>
      <c r="Q229" s="51">
        <v>0</v>
      </c>
      <c r="R229" s="51">
        <v>0</v>
      </c>
      <c r="S229" s="51">
        <v>0</v>
      </c>
      <c r="T229" s="51">
        <v>0</v>
      </c>
      <c r="U229" s="51">
        <v>0</v>
      </c>
      <c r="V229" s="51">
        <v>0</v>
      </c>
      <c r="W229" s="51">
        <v>0</v>
      </c>
      <c r="X229" s="51">
        <v>0</v>
      </c>
      <c r="Y229" s="51">
        <v>0</v>
      </c>
      <c r="Z229" s="51">
        <v>0</v>
      </c>
    </row>
    <row r="230" spans="4:26">
      <c r="D230" s="155">
        <v>7</v>
      </c>
      <c r="E230" s="135" t="s">
        <v>54</v>
      </c>
      <c r="F230" s="51">
        <v>0</v>
      </c>
      <c r="G230" s="51">
        <v>0</v>
      </c>
      <c r="H230" s="51">
        <v>0</v>
      </c>
      <c r="I230" s="51">
        <v>0</v>
      </c>
      <c r="J230" s="51">
        <v>0</v>
      </c>
      <c r="K230" s="51">
        <v>0</v>
      </c>
      <c r="L230" s="51">
        <v>0</v>
      </c>
      <c r="M230" s="51">
        <v>0</v>
      </c>
      <c r="N230" s="51">
        <v>0</v>
      </c>
      <c r="O230" s="51">
        <v>0</v>
      </c>
      <c r="P230" s="51">
        <v>0</v>
      </c>
      <c r="Q230" s="51">
        <v>0</v>
      </c>
      <c r="R230" s="51">
        <v>0</v>
      </c>
      <c r="S230" s="51">
        <v>0</v>
      </c>
      <c r="T230" s="51">
        <v>0</v>
      </c>
      <c r="U230" s="51">
        <v>0</v>
      </c>
      <c r="V230" s="51">
        <v>0</v>
      </c>
      <c r="W230" s="51">
        <v>0</v>
      </c>
      <c r="X230" s="51">
        <v>0</v>
      </c>
      <c r="Y230" s="51">
        <v>0</v>
      </c>
      <c r="Z230" s="51">
        <v>0</v>
      </c>
    </row>
    <row r="231" spans="4:26">
      <c r="D231" s="155">
        <v>8</v>
      </c>
      <c r="E231" s="135" t="s">
        <v>55</v>
      </c>
      <c r="F231" s="51">
        <v>48.6</v>
      </c>
      <c r="G231" s="51">
        <v>0</v>
      </c>
      <c r="H231" s="51">
        <v>0</v>
      </c>
      <c r="I231" s="51">
        <v>0</v>
      </c>
      <c r="J231" s="51">
        <v>0</v>
      </c>
      <c r="K231" s="51">
        <v>0</v>
      </c>
      <c r="L231" s="51">
        <v>0</v>
      </c>
      <c r="M231" s="51">
        <v>0</v>
      </c>
      <c r="N231" s="51">
        <v>0</v>
      </c>
      <c r="O231" s="51">
        <v>0</v>
      </c>
      <c r="P231" s="51">
        <v>0</v>
      </c>
      <c r="Q231" s="51">
        <v>0</v>
      </c>
      <c r="R231" s="51">
        <v>0</v>
      </c>
      <c r="S231" s="51">
        <v>0</v>
      </c>
      <c r="T231" s="51">
        <v>0</v>
      </c>
      <c r="U231" s="51">
        <v>0</v>
      </c>
      <c r="V231" s="51">
        <v>0</v>
      </c>
      <c r="W231" s="51">
        <v>0</v>
      </c>
      <c r="X231" s="51">
        <v>0</v>
      </c>
      <c r="Y231" s="51">
        <v>0</v>
      </c>
      <c r="Z231" s="51">
        <v>0</v>
      </c>
    </row>
    <row r="232" spans="4:26">
      <c r="D232" s="155">
        <v>9</v>
      </c>
      <c r="E232" s="135" t="s">
        <v>56</v>
      </c>
      <c r="F232" s="51">
        <v>0</v>
      </c>
      <c r="G232" s="51">
        <v>0</v>
      </c>
      <c r="H232" s="51">
        <v>0</v>
      </c>
      <c r="I232" s="51">
        <v>0</v>
      </c>
      <c r="J232" s="51">
        <v>0</v>
      </c>
      <c r="K232" s="51">
        <v>0</v>
      </c>
      <c r="L232" s="51">
        <v>0</v>
      </c>
      <c r="M232" s="51">
        <v>0</v>
      </c>
      <c r="N232" s="51">
        <v>0</v>
      </c>
      <c r="O232" s="51">
        <v>0</v>
      </c>
      <c r="P232" s="51">
        <v>0</v>
      </c>
      <c r="Q232" s="51">
        <v>0</v>
      </c>
      <c r="R232" s="51">
        <v>0</v>
      </c>
      <c r="S232" s="51">
        <v>0</v>
      </c>
      <c r="T232" s="51">
        <v>0</v>
      </c>
      <c r="U232" s="51">
        <v>0</v>
      </c>
      <c r="V232" s="51">
        <v>0</v>
      </c>
      <c r="W232" s="51">
        <v>0</v>
      </c>
      <c r="X232" s="51">
        <v>0</v>
      </c>
      <c r="Y232" s="51">
        <v>0</v>
      </c>
      <c r="Z232" s="51">
        <v>0</v>
      </c>
    </row>
    <row r="233" spans="4:26">
      <c r="D233" s="155">
        <v>10</v>
      </c>
      <c r="E233" s="135" t="s">
        <v>57</v>
      </c>
      <c r="F233" s="51">
        <v>0</v>
      </c>
      <c r="G233" s="51">
        <v>0</v>
      </c>
      <c r="H233" s="51">
        <v>0</v>
      </c>
      <c r="I233" s="51">
        <v>0</v>
      </c>
      <c r="J233" s="51">
        <v>0</v>
      </c>
      <c r="K233" s="51">
        <v>0</v>
      </c>
      <c r="L233" s="51">
        <v>0</v>
      </c>
      <c r="M233" s="51">
        <v>0</v>
      </c>
      <c r="N233" s="51">
        <v>0</v>
      </c>
      <c r="O233" s="51">
        <v>0</v>
      </c>
      <c r="P233" s="51">
        <v>0</v>
      </c>
      <c r="Q233" s="51">
        <v>0</v>
      </c>
      <c r="R233" s="51">
        <v>0</v>
      </c>
      <c r="S233" s="51">
        <v>0</v>
      </c>
      <c r="T233" s="51">
        <v>0</v>
      </c>
      <c r="U233" s="51">
        <v>0</v>
      </c>
      <c r="V233" s="51">
        <v>0</v>
      </c>
      <c r="W233" s="51">
        <v>0</v>
      </c>
      <c r="X233" s="51">
        <v>0</v>
      </c>
      <c r="Y233" s="51">
        <v>0</v>
      </c>
      <c r="Z233" s="51">
        <v>0</v>
      </c>
    </row>
    <row r="234" spans="4:26">
      <c r="D234" s="155">
        <v>11</v>
      </c>
      <c r="E234" s="135" t="s">
        <v>58</v>
      </c>
      <c r="F234" s="51">
        <v>0</v>
      </c>
      <c r="G234" s="51">
        <v>0</v>
      </c>
      <c r="H234" s="51">
        <v>0</v>
      </c>
      <c r="I234" s="51">
        <v>0</v>
      </c>
      <c r="J234" s="51">
        <v>0</v>
      </c>
      <c r="K234" s="51">
        <v>0</v>
      </c>
      <c r="L234" s="51">
        <v>0</v>
      </c>
      <c r="M234" s="51">
        <v>0</v>
      </c>
      <c r="N234" s="51">
        <v>0</v>
      </c>
      <c r="O234" s="51">
        <v>0</v>
      </c>
      <c r="P234" s="51">
        <v>0</v>
      </c>
      <c r="Q234" s="51">
        <v>0</v>
      </c>
      <c r="R234" s="51">
        <v>0</v>
      </c>
      <c r="S234" s="51">
        <v>0</v>
      </c>
      <c r="T234" s="51">
        <v>0</v>
      </c>
      <c r="U234" s="51">
        <v>0</v>
      </c>
      <c r="V234" s="51">
        <v>0</v>
      </c>
      <c r="W234" s="51">
        <v>0</v>
      </c>
      <c r="X234" s="51">
        <v>0</v>
      </c>
      <c r="Y234" s="51">
        <v>0</v>
      </c>
      <c r="Z234" s="51">
        <v>0</v>
      </c>
    </row>
    <row r="235" spans="4:26">
      <c r="D235" s="155">
        <v>12</v>
      </c>
      <c r="E235" s="135" t="s">
        <v>59</v>
      </c>
      <c r="F235" s="51">
        <v>0</v>
      </c>
      <c r="G235" s="51">
        <v>0</v>
      </c>
      <c r="H235" s="51">
        <v>0</v>
      </c>
      <c r="I235" s="51">
        <v>0</v>
      </c>
      <c r="J235" s="51">
        <v>0</v>
      </c>
      <c r="K235" s="51">
        <v>0</v>
      </c>
      <c r="L235" s="51">
        <v>0</v>
      </c>
      <c r="M235" s="51">
        <v>0</v>
      </c>
      <c r="N235" s="51">
        <v>0</v>
      </c>
      <c r="O235" s="51">
        <v>0</v>
      </c>
      <c r="P235" s="51">
        <v>0</v>
      </c>
      <c r="Q235" s="51">
        <v>0</v>
      </c>
      <c r="R235" s="51">
        <v>0</v>
      </c>
      <c r="S235" s="51">
        <v>0</v>
      </c>
      <c r="T235" s="51">
        <v>0</v>
      </c>
      <c r="U235" s="51">
        <v>0</v>
      </c>
      <c r="V235" s="51">
        <v>0</v>
      </c>
      <c r="W235" s="51">
        <v>0</v>
      </c>
      <c r="X235" s="51">
        <v>0</v>
      </c>
      <c r="Y235" s="51">
        <v>0</v>
      </c>
      <c r="Z235" s="51">
        <v>0</v>
      </c>
    </row>
    <row r="236" spans="4:26">
      <c r="D236" s="155">
        <v>13</v>
      </c>
      <c r="E236" s="135" t="s">
        <v>60</v>
      </c>
      <c r="F236" s="51">
        <v>0</v>
      </c>
      <c r="G236" s="51">
        <v>0</v>
      </c>
      <c r="H236" s="51">
        <v>0</v>
      </c>
      <c r="I236" s="51">
        <v>0</v>
      </c>
      <c r="J236" s="51">
        <v>0</v>
      </c>
      <c r="K236" s="51">
        <v>0</v>
      </c>
      <c r="L236" s="51">
        <v>0</v>
      </c>
      <c r="M236" s="51">
        <v>0</v>
      </c>
      <c r="N236" s="51">
        <v>0</v>
      </c>
      <c r="O236" s="51">
        <v>0</v>
      </c>
      <c r="P236" s="51">
        <v>0</v>
      </c>
      <c r="Q236" s="51">
        <v>0</v>
      </c>
      <c r="R236" s="51">
        <v>0</v>
      </c>
      <c r="S236" s="51">
        <v>0</v>
      </c>
      <c r="T236" s="51">
        <v>0</v>
      </c>
      <c r="U236" s="51">
        <v>0</v>
      </c>
      <c r="V236" s="51">
        <v>0</v>
      </c>
      <c r="W236" s="51">
        <v>0</v>
      </c>
      <c r="X236" s="51">
        <v>0</v>
      </c>
      <c r="Y236" s="51">
        <v>0</v>
      </c>
      <c r="Z236" s="51">
        <v>0</v>
      </c>
    </row>
    <row r="237" spans="4:26">
      <c r="D237" s="155">
        <v>14</v>
      </c>
      <c r="E237" s="135" t="s">
        <v>61</v>
      </c>
      <c r="F237" s="51">
        <v>0</v>
      </c>
      <c r="G237" s="51">
        <v>17503</v>
      </c>
      <c r="H237" s="51">
        <v>7501.4</v>
      </c>
      <c r="I237" s="51">
        <v>0</v>
      </c>
      <c r="J237" s="51">
        <v>0</v>
      </c>
      <c r="K237" s="51">
        <v>0</v>
      </c>
      <c r="L237" s="51">
        <v>20000</v>
      </c>
      <c r="M237" s="51">
        <v>0</v>
      </c>
      <c r="N237" s="51">
        <v>0</v>
      </c>
      <c r="O237" s="51">
        <v>0</v>
      </c>
      <c r="P237" s="51">
        <v>0</v>
      </c>
      <c r="Q237" s="51">
        <v>0</v>
      </c>
      <c r="R237" s="51">
        <v>0</v>
      </c>
      <c r="S237" s="51">
        <v>0</v>
      </c>
      <c r="T237" s="51">
        <v>0</v>
      </c>
      <c r="U237" s="51">
        <v>0</v>
      </c>
      <c r="V237" s="51">
        <v>0</v>
      </c>
      <c r="W237" s="51">
        <v>0</v>
      </c>
      <c r="X237" s="51">
        <v>0</v>
      </c>
      <c r="Y237" s="51">
        <v>0</v>
      </c>
      <c r="Z237" s="51">
        <v>0</v>
      </c>
    </row>
    <row r="238" spans="4:26">
      <c r="D238" s="155">
        <v>15</v>
      </c>
      <c r="E238" s="135" t="s">
        <v>62</v>
      </c>
      <c r="F238" s="51">
        <v>0</v>
      </c>
      <c r="G238" s="51">
        <v>0</v>
      </c>
      <c r="H238" s="51">
        <v>0</v>
      </c>
      <c r="I238" s="51">
        <v>32405.5</v>
      </c>
      <c r="J238" s="51">
        <v>49646.6</v>
      </c>
      <c r="K238" s="51">
        <v>0</v>
      </c>
      <c r="L238" s="51">
        <v>16000</v>
      </c>
      <c r="M238" s="51">
        <v>0</v>
      </c>
      <c r="N238" s="51">
        <v>0</v>
      </c>
      <c r="O238" s="51">
        <v>0</v>
      </c>
      <c r="P238" s="51">
        <v>0</v>
      </c>
      <c r="Q238" s="51">
        <v>0</v>
      </c>
      <c r="R238" s="51">
        <v>0</v>
      </c>
      <c r="S238" s="51">
        <v>0</v>
      </c>
      <c r="T238" s="51">
        <v>0</v>
      </c>
      <c r="U238" s="51">
        <v>0</v>
      </c>
      <c r="V238" s="51">
        <v>0</v>
      </c>
      <c r="W238" s="51">
        <v>0</v>
      </c>
      <c r="X238" s="51">
        <v>0</v>
      </c>
      <c r="Y238" s="51">
        <v>0</v>
      </c>
      <c r="Z238" s="51">
        <v>0</v>
      </c>
    </row>
    <row r="239" spans="4:26">
      <c r="D239" s="155">
        <v>16</v>
      </c>
      <c r="E239" s="135" t="s">
        <v>63</v>
      </c>
      <c r="F239" s="51">
        <v>368.6</v>
      </c>
      <c r="G239" s="51">
        <v>0</v>
      </c>
      <c r="H239" s="51">
        <v>0</v>
      </c>
      <c r="I239" s="51">
        <v>0</v>
      </c>
      <c r="J239" s="51">
        <v>0</v>
      </c>
      <c r="K239" s="51">
        <v>0</v>
      </c>
      <c r="L239" s="51">
        <v>0</v>
      </c>
      <c r="M239" s="51">
        <v>0</v>
      </c>
      <c r="N239" s="51">
        <v>0</v>
      </c>
      <c r="O239" s="51">
        <v>0</v>
      </c>
      <c r="P239" s="51">
        <v>0</v>
      </c>
      <c r="Q239" s="51">
        <v>0</v>
      </c>
      <c r="R239" s="51">
        <v>0</v>
      </c>
      <c r="S239" s="51">
        <v>0</v>
      </c>
      <c r="T239" s="51">
        <v>0</v>
      </c>
      <c r="U239" s="51">
        <v>0</v>
      </c>
      <c r="V239" s="51">
        <v>0</v>
      </c>
      <c r="W239" s="51">
        <v>0</v>
      </c>
      <c r="X239" s="51">
        <v>0</v>
      </c>
      <c r="Y239" s="51">
        <v>0</v>
      </c>
      <c r="Z239" s="51">
        <v>0</v>
      </c>
    </row>
    <row r="240" spans="4:26">
      <c r="D240" s="155">
        <v>17</v>
      </c>
      <c r="E240" s="135" t="s">
        <v>64</v>
      </c>
      <c r="F240" s="51">
        <v>0</v>
      </c>
      <c r="G240" s="51">
        <v>0</v>
      </c>
      <c r="H240" s="51">
        <v>0</v>
      </c>
      <c r="I240" s="51">
        <v>0</v>
      </c>
      <c r="J240" s="51">
        <v>0</v>
      </c>
      <c r="K240" s="51">
        <v>0</v>
      </c>
      <c r="L240" s="51">
        <v>0</v>
      </c>
      <c r="M240" s="51">
        <v>0</v>
      </c>
      <c r="N240" s="51">
        <v>0</v>
      </c>
      <c r="O240" s="51">
        <v>0</v>
      </c>
      <c r="P240" s="51">
        <v>0</v>
      </c>
      <c r="Q240" s="51">
        <v>0</v>
      </c>
      <c r="R240" s="51">
        <v>0</v>
      </c>
      <c r="S240" s="51">
        <v>0</v>
      </c>
      <c r="T240" s="51">
        <v>0</v>
      </c>
      <c r="U240" s="51">
        <v>0</v>
      </c>
      <c r="V240" s="51">
        <v>0</v>
      </c>
      <c r="W240" s="51">
        <v>0</v>
      </c>
      <c r="X240" s="51">
        <v>0</v>
      </c>
      <c r="Y240" s="51">
        <v>0</v>
      </c>
      <c r="Z240" s="51">
        <v>0</v>
      </c>
    </row>
    <row r="241" spans="4:26">
      <c r="D241" s="155">
        <v>18</v>
      </c>
      <c r="E241" s="135" t="s">
        <v>65</v>
      </c>
      <c r="F241" s="51">
        <v>0</v>
      </c>
      <c r="G241" s="51">
        <v>0</v>
      </c>
      <c r="H241" s="51">
        <v>0</v>
      </c>
      <c r="I241" s="51">
        <v>0</v>
      </c>
      <c r="J241" s="51">
        <v>0</v>
      </c>
      <c r="K241" s="51">
        <v>0</v>
      </c>
      <c r="L241" s="51">
        <v>0</v>
      </c>
      <c r="M241" s="51">
        <v>0</v>
      </c>
      <c r="N241" s="51">
        <v>0</v>
      </c>
      <c r="O241" s="51">
        <v>0</v>
      </c>
      <c r="P241" s="51">
        <v>0</v>
      </c>
      <c r="Q241" s="51">
        <v>0</v>
      </c>
      <c r="R241" s="51">
        <v>0</v>
      </c>
      <c r="S241" s="51">
        <v>0</v>
      </c>
      <c r="T241" s="51">
        <v>0</v>
      </c>
      <c r="U241" s="51">
        <v>0</v>
      </c>
      <c r="V241" s="51">
        <v>0</v>
      </c>
      <c r="W241" s="51">
        <v>0</v>
      </c>
      <c r="X241" s="51">
        <v>0</v>
      </c>
      <c r="Y241" s="51">
        <v>0</v>
      </c>
      <c r="Z241" s="51">
        <v>0</v>
      </c>
    </row>
    <row r="242" spans="4:26">
      <c r="D242" s="155">
        <v>19</v>
      </c>
      <c r="E242" s="135" t="s">
        <v>66</v>
      </c>
      <c r="F242" s="51">
        <v>0</v>
      </c>
      <c r="G242" s="51">
        <v>0</v>
      </c>
      <c r="H242" s="51">
        <v>0</v>
      </c>
      <c r="I242" s="51">
        <v>0</v>
      </c>
      <c r="J242" s="51">
        <v>0</v>
      </c>
      <c r="K242" s="51">
        <v>0</v>
      </c>
      <c r="L242" s="51">
        <v>0</v>
      </c>
      <c r="M242" s="51">
        <v>0</v>
      </c>
      <c r="N242" s="51">
        <v>0</v>
      </c>
      <c r="O242" s="51">
        <v>0</v>
      </c>
      <c r="P242" s="51">
        <v>0</v>
      </c>
      <c r="Q242" s="51">
        <v>0</v>
      </c>
      <c r="R242" s="51">
        <v>0</v>
      </c>
      <c r="S242" s="51">
        <v>0</v>
      </c>
      <c r="T242" s="51">
        <v>0</v>
      </c>
      <c r="U242" s="51">
        <v>0</v>
      </c>
      <c r="V242" s="51">
        <v>0</v>
      </c>
      <c r="W242" s="51">
        <v>0</v>
      </c>
      <c r="X242" s="51">
        <v>0</v>
      </c>
      <c r="Y242" s="51">
        <v>0</v>
      </c>
      <c r="Z242" s="51">
        <v>0</v>
      </c>
    </row>
    <row r="243" spans="4:26">
      <c r="D243" s="155">
        <v>20</v>
      </c>
      <c r="E243" s="135" t="s">
        <v>67</v>
      </c>
      <c r="F243" s="51">
        <v>0</v>
      </c>
      <c r="G243" s="51">
        <v>0</v>
      </c>
      <c r="H243" s="51">
        <v>0</v>
      </c>
      <c r="I243" s="51">
        <v>0</v>
      </c>
      <c r="J243" s="51">
        <v>0</v>
      </c>
      <c r="K243" s="51">
        <v>0</v>
      </c>
      <c r="L243" s="51">
        <v>0</v>
      </c>
      <c r="M243" s="51">
        <v>0</v>
      </c>
      <c r="N243" s="51">
        <v>0</v>
      </c>
      <c r="O243" s="51">
        <v>0</v>
      </c>
      <c r="P243" s="51">
        <v>0</v>
      </c>
      <c r="Q243" s="51">
        <v>0</v>
      </c>
      <c r="R243" s="51">
        <v>0</v>
      </c>
      <c r="S243" s="51">
        <v>0</v>
      </c>
      <c r="T243" s="51">
        <v>0</v>
      </c>
      <c r="U243" s="51">
        <v>0</v>
      </c>
      <c r="V243" s="51">
        <v>0</v>
      </c>
      <c r="W243" s="51">
        <v>0</v>
      </c>
      <c r="X243" s="51">
        <v>0</v>
      </c>
      <c r="Y243" s="51">
        <v>0</v>
      </c>
      <c r="Z243" s="51">
        <v>0</v>
      </c>
    </row>
    <row r="244" spans="4:26">
      <c r="D244" s="155">
        <v>21</v>
      </c>
      <c r="E244" s="135" t="s">
        <v>68</v>
      </c>
      <c r="F244" s="51">
        <v>0</v>
      </c>
      <c r="G244" s="51">
        <v>0</v>
      </c>
      <c r="H244" s="51">
        <v>0</v>
      </c>
      <c r="I244" s="51">
        <v>0</v>
      </c>
      <c r="J244" s="51">
        <v>0</v>
      </c>
      <c r="K244" s="51">
        <v>0</v>
      </c>
      <c r="L244" s="51">
        <v>0</v>
      </c>
      <c r="M244" s="51">
        <v>0</v>
      </c>
      <c r="N244" s="51">
        <v>0</v>
      </c>
      <c r="O244" s="51">
        <v>0</v>
      </c>
      <c r="P244" s="51">
        <v>0</v>
      </c>
      <c r="Q244" s="51">
        <v>0</v>
      </c>
      <c r="R244" s="51">
        <v>0</v>
      </c>
      <c r="S244" s="51">
        <v>0</v>
      </c>
      <c r="T244" s="51">
        <v>0</v>
      </c>
      <c r="U244" s="51">
        <v>0</v>
      </c>
      <c r="V244" s="51">
        <v>0</v>
      </c>
      <c r="W244" s="51">
        <v>0</v>
      </c>
      <c r="X244" s="51">
        <v>0</v>
      </c>
      <c r="Y244" s="51">
        <v>0</v>
      </c>
      <c r="Z244" s="51">
        <v>0</v>
      </c>
    </row>
    <row r="245" spans="4:26">
      <c r="D245" s="155">
        <v>22</v>
      </c>
      <c r="E245" s="135" t="s">
        <v>69</v>
      </c>
      <c r="F245" s="51">
        <v>0</v>
      </c>
      <c r="G245" s="51">
        <v>0</v>
      </c>
      <c r="H245" s="51">
        <v>0</v>
      </c>
      <c r="I245" s="51">
        <v>0</v>
      </c>
      <c r="J245" s="51">
        <v>0</v>
      </c>
      <c r="K245" s="51">
        <v>0</v>
      </c>
      <c r="L245" s="51">
        <v>0</v>
      </c>
      <c r="M245" s="51">
        <v>0</v>
      </c>
      <c r="N245" s="51">
        <v>0</v>
      </c>
      <c r="O245" s="51">
        <v>0</v>
      </c>
      <c r="P245" s="51">
        <v>0</v>
      </c>
      <c r="Q245" s="51">
        <v>0</v>
      </c>
      <c r="R245" s="51">
        <v>0</v>
      </c>
      <c r="S245" s="51">
        <v>0</v>
      </c>
      <c r="T245" s="51">
        <v>0</v>
      </c>
      <c r="U245" s="51">
        <v>0</v>
      </c>
      <c r="V245" s="51">
        <v>0</v>
      </c>
      <c r="W245" s="51">
        <v>0</v>
      </c>
      <c r="X245" s="51">
        <v>0</v>
      </c>
      <c r="Y245" s="51">
        <v>0</v>
      </c>
      <c r="Z245" s="51">
        <v>0</v>
      </c>
    </row>
    <row r="246" spans="4:26">
      <c r="D246" s="155">
        <v>23</v>
      </c>
      <c r="E246" s="135" t="s">
        <v>70</v>
      </c>
      <c r="F246" s="51">
        <v>0</v>
      </c>
      <c r="G246" s="51">
        <v>0</v>
      </c>
      <c r="H246" s="51">
        <v>0</v>
      </c>
      <c r="I246" s="51">
        <v>0</v>
      </c>
      <c r="J246" s="51">
        <v>0</v>
      </c>
      <c r="K246" s="51">
        <v>0</v>
      </c>
      <c r="L246" s="51">
        <v>0</v>
      </c>
      <c r="M246" s="51">
        <v>0</v>
      </c>
      <c r="N246" s="51">
        <v>0</v>
      </c>
      <c r="O246" s="51">
        <v>0</v>
      </c>
      <c r="P246" s="51">
        <v>0</v>
      </c>
      <c r="Q246" s="51">
        <v>0</v>
      </c>
      <c r="R246" s="51">
        <v>0</v>
      </c>
      <c r="S246" s="51">
        <v>0</v>
      </c>
      <c r="T246" s="51">
        <v>0</v>
      </c>
      <c r="U246" s="51">
        <v>0</v>
      </c>
      <c r="V246" s="51">
        <v>0</v>
      </c>
      <c r="W246" s="51">
        <v>0</v>
      </c>
      <c r="X246" s="51">
        <v>0</v>
      </c>
      <c r="Y246" s="51">
        <v>0</v>
      </c>
      <c r="Z246" s="51">
        <v>0</v>
      </c>
    </row>
    <row r="247" spans="4:26">
      <c r="D247" s="155">
        <v>24</v>
      </c>
      <c r="E247" s="135" t="s">
        <v>71</v>
      </c>
      <c r="F247" s="51">
        <v>0</v>
      </c>
      <c r="G247" s="51">
        <v>0</v>
      </c>
      <c r="H247" s="51">
        <v>0</v>
      </c>
      <c r="I247" s="51">
        <v>0</v>
      </c>
      <c r="J247" s="51">
        <v>0</v>
      </c>
      <c r="K247" s="51">
        <v>0</v>
      </c>
      <c r="L247" s="51">
        <v>0</v>
      </c>
      <c r="M247" s="51">
        <v>0</v>
      </c>
      <c r="N247" s="51">
        <v>0</v>
      </c>
      <c r="O247" s="51">
        <v>0</v>
      </c>
      <c r="P247" s="51">
        <v>0</v>
      </c>
      <c r="Q247" s="51">
        <v>0</v>
      </c>
      <c r="R247" s="51">
        <v>0</v>
      </c>
      <c r="S247" s="51">
        <v>0</v>
      </c>
      <c r="T247" s="51">
        <v>0</v>
      </c>
      <c r="U247" s="51">
        <v>0</v>
      </c>
      <c r="V247" s="51">
        <v>0</v>
      </c>
      <c r="W247" s="51">
        <v>0</v>
      </c>
      <c r="X247" s="51">
        <v>0</v>
      </c>
      <c r="Y247" s="51">
        <v>0</v>
      </c>
      <c r="Z247" s="51">
        <v>0</v>
      </c>
    </row>
    <row r="248" spans="4:26">
      <c r="D248" s="155">
        <v>25</v>
      </c>
      <c r="E248" s="135" t="s">
        <v>72</v>
      </c>
      <c r="F248" s="51">
        <v>0</v>
      </c>
      <c r="G248" s="51">
        <v>0</v>
      </c>
      <c r="H248" s="51">
        <v>0</v>
      </c>
      <c r="I248" s="51">
        <v>0</v>
      </c>
      <c r="J248" s="51">
        <v>0</v>
      </c>
      <c r="K248" s="51">
        <v>0</v>
      </c>
      <c r="L248" s="51">
        <v>0</v>
      </c>
      <c r="M248" s="51">
        <v>0</v>
      </c>
      <c r="N248" s="51">
        <v>0</v>
      </c>
      <c r="O248" s="51">
        <v>0</v>
      </c>
      <c r="P248" s="51">
        <v>0</v>
      </c>
      <c r="Q248" s="51">
        <v>0</v>
      </c>
      <c r="R248" s="51">
        <v>0</v>
      </c>
      <c r="S248" s="51">
        <v>0</v>
      </c>
      <c r="T248" s="51">
        <v>0</v>
      </c>
      <c r="U248" s="51">
        <v>0</v>
      </c>
      <c r="V248" s="51">
        <v>0</v>
      </c>
      <c r="W248" s="51">
        <v>0</v>
      </c>
      <c r="X248" s="51">
        <v>0</v>
      </c>
      <c r="Y248" s="51">
        <v>0</v>
      </c>
      <c r="Z248" s="51">
        <v>0</v>
      </c>
    </row>
    <row r="249" spans="4:26">
      <c r="D249" s="155">
        <v>26</v>
      </c>
      <c r="E249" s="135" t="s">
        <v>73</v>
      </c>
      <c r="F249" s="51">
        <v>0</v>
      </c>
      <c r="G249" s="51">
        <v>0</v>
      </c>
      <c r="H249" s="51">
        <v>0</v>
      </c>
      <c r="I249" s="51">
        <v>0</v>
      </c>
      <c r="J249" s="51">
        <v>0</v>
      </c>
      <c r="K249" s="51">
        <v>0</v>
      </c>
      <c r="L249" s="51">
        <v>0</v>
      </c>
      <c r="M249" s="51">
        <v>0</v>
      </c>
      <c r="N249" s="51">
        <v>0</v>
      </c>
      <c r="O249" s="51">
        <v>0</v>
      </c>
      <c r="P249" s="51">
        <v>0</v>
      </c>
      <c r="Q249" s="51">
        <v>0</v>
      </c>
      <c r="R249" s="51">
        <v>0</v>
      </c>
      <c r="S249" s="51">
        <v>0</v>
      </c>
      <c r="T249" s="51">
        <v>0</v>
      </c>
      <c r="U249" s="51">
        <v>0</v>
      </c>
      <c r="V249" s="51">
        <v>0</v>
      </c>
      <c r="W249" s="51">
        <v>0</v>
      </c>
      <c r="X249" s="51">
        <v>0</v>
      </c>
      <c r="Y249" s="51">
        <v>0</v>
      </c>
      <c r="Z249" s="51">
        <v>0</v>
      </c>
    </row>
    <row r="250" spans="4:26" ht="15.75">
      <c r="D250" s="155"/>
      <c r="E250" s="359" t="s">
        <v>74</v>
      </c>
      <c r="F250" s="247">
        <v>417.20000000000005</v>
      </c>
      <c r="G250" s="247">
        <v>17911</v>
      </c>
      <c r="H250" s="247">
        <v>7909.4</v>
      </c>
      <c r="I250" s="247">
        <v>32813.599999999999</v>
      </c>
      <c r="J250" s="247">
        <v>49646.6</v>
      </c>
      <c r="K250" s="247">
        <v>0</v>
      </c>
      <c r="L250" s="247">
        <v>36000</v>
      </c>
      <c r="M250" s="247">
        <v>0</v>
      </c>
      <c r="N250" s="247">
        <v>0</v>
      </c>
      <c r="O250" s="247">
        <v>0</v>
      </c>
      <c r="P250" s="247">
        <v>0</v>
      </c>
      <c r="Q250" s="247">
        <v>0</v>
      </c>
      <c r="R250" s="247">
        <v>0</v>
      </c>
      <c r="S250" s="247">
        <v>0</v>
      </c>
      <c r="T250" s="247">
        <v>0</v>
      </c>
      <c r="U250" s="247">
        <v>0</v>
      </c>
      <c r="V250" s="247">
        <v>0</v>
      </c>
      <c r="W250" s="247">
        <v>0</v>
      </c>
      <c r="X250" s="247">
        <v>0</v>
      </c>
      <c r="Y250" s="247">
        <v>0</v>
      </c>
      <c r="Z250" s="247">
        <v>0</v>
      </c>
    </row>
    <row r="253" spans="4:26" ht="15.75">
      <c r="E253" s="54" t="s">
        <v>89</v>
      </c>
    </row>
    <row r="254" spans="4:26" ht="15.75">
      <c r="D254" s="155"/>
      <c r="E254" s="358" t="s">
        <v>47</v>
      </c>
      <c r="F254" s="312">
        <v>2000</v>
      </c>
      <c r="G254" s="312">
        <v>2001</v>
      </c>
      <c r="H254" s="312">
        <v>2002</v>
      </c>
      <c r="I254" s="312">
        <v>2003</v>
      </c>
      <c r="J254" s="312">
        <v>2004</v>
      </c>
      <c r="K254" s="312">
        <v>2005</v>
      </c>
      <c r="L254" s="312">
        <v>2006</v>
      </c>
      <c r="M254" s="312">
        <v>2007</v>
      </c>
      <c r="N254" s="312">
        <v>2008</v>
      </c>
      <c r="O254" s="312">
        <v>2009</v>
      </c>
      <c r="P254" s="312">
        <v>2010</v>
      </c>
      <c r="Q254" s="312">
        <v>2011</v>
      </c>
      <c r="R254" s="312">
        <v>2012</v>
      </c>
      <c r="S254" s="312">
        <v>2013</v>
      </c>
      <c r="T254" s="312">
        <v>2014</v>
      </c>
      <c r="U254" s="312">
        <v>2015</v>
      </c>
      <c r="V254" s="312">
        <v>2016</v>
      </c>
      <c r="W254" s="312">
        <v>2017</v>
      </c>
      <c r="X254" s="312">
        <v>2018</v>
      </c>
      <c r="Y254" s="312">
        <v>2019</v>
      </c>
      <c r="Z254" s="312">
        <v>2020</v>
      </c>
    </row>
    <row r="255" spans="4:26">
      <c r="D255" s="155"/>
      <c r="E255" s="135" t="s">
        <v>48</v>
      </c>
      <c r="F255" s="51"/>
      <c r="G255" s="51"/>
      <c r="H255" s="51"/>
      <c r="I255" s="51"/>
      <c r="J255" s="51"/>
      <c r="K255" s="51"/>
      <c r="L255" s="51"/>
      <c r="M255" s="51"/>
      <c r="N255" s="51"/>
      <c r="O255" s="51"/>
      <c r="P255" s="51"/>
      <c r="Q255" s="51"/>
      <c r="R255" s="51"/>
      <c r="S255" s="51"/>
      <c r="T255" s="51"/>
      <c r="U255" s="51"/>
      <c r="V255" s="51"/>
      <c r="W255" s="51"/>
      <c r="X255" s="51"/>
      <c r="Y255" s="51"/>
      <c r="Z255" s="51"/>
    </row>
    <row r="256" spans="4:26">
      <c r="D256" s="155"/>
      <c r="E256" s="135" t="s">
        <v>49</v>
      </c>
      <c r="F256" s="51"/>
      <c r="G256" s="51"/>
      <c r="H256" s="51"/>
      <c r="I256" s="51"/>
      <c r="J256" s="51"/>
      <c r="K256" s="51"/>
      <c r="L256" s="51"/>
      <c r="M256" s="51"/>
      <c r="N256" s="51"/>
      <c r="O256" s="51"/>
      <c r="P256" s="51"/>
      <c r="Q256" s="51"/>
      <c r="R256" s="51"/>
      <c r="S256" s="51"/>
      <c r="T256" s="51"/>
      <c r="U256" s="51"/>
      <c r="V256" s="51"/>
      <c r="W256" s="51"/>
      <c r="X256" s="51"/>
      <c r="Y256" s="51"/>
      <c r="Z256" s="51"/>
    </row>
    <row r="257" spans="4:26">
      <c r="D257" s="155"/>
      <c r="E257" s="135" t="s">
        <v>50</v>
      </c>
      <c r="F257" s="51"/>
      <c r="G257" s="51"/>
      <c r="H257" s="51"/>
      <c r="I257" s="51"/>
      <c r="J257" s="51"/>
      <c r="K257" s="51"/>
      <c r="L257" s="51"/>
      <c r="M257" s="51"/>
      <c r="N257" s="51"/>
      <c r="O257" s="51"/>
      <c r="P257" s="51"/>
      <c r="Q257" s="51"/>
      <c r="R257" s="51"/>
      <c r="S257" s="51"/>
      <c r="T257" s="51"/>
      <c r="U257" s="51"/>
      <c r="V257" s="51"/>
      <c r="W257" s="51"/>
      <c r="X257" s="51"/>
      <c r="Y257" s="51"/>
      <c r="Z257" s="51"/>
    </row>
    <row r="258" spans="4:26">
      <c r="D258" s="155"/>
      <c r="E258" s="135" t="s">
        <v>51</v>
      </c>
      <c r="F258" s="51"/>
      <c r="G258" s="51"/>
      <c r="H258" s="51"/>
      <c r="I258" s="51"/>
      <c r="J258" s="51"/>
      <c r="K258" s="51"/>
      <c r="L258" s="51"/>
      <c r="M258" s="51"/>
      <c r="N258" s="51"/>
      <c r="O258" s="51"/>
      <c r="P258" s="51"/>
      <c r="Q258" s="51"/>
      <c r="R258" s="51"/>
      <c r="S258" s="51"/>
      <c r="T258" s="51"/>
      <c r="U258" s="51"/>
      <c r="V258" s="51"/>
      <c r="W258" s="51"/>
      <c r="X258" s="51"/>
      <c r="Y258" s="51"/>
      <c r="Z258" s="51"/>
    </row>
    <row r="259" spans="4:26">
      <c r="D259" s="155"/>
      <c r="E259" s="135" t="s">
        <v>52</v>
      </c>
      <c r="F259" s="51"/>
      <c r="G259" s="51"/>
      <c r="H259" s="51"/>
      <c r="I259" s="51"/>
      <c r="J259" s="51"/>
      <c r="K259" s="51"/>
      <c r="L259" s="51"/>
      <c r="M259" s="51"/>
      <c r="N259" s="51"/>
      <c r="O259" s="51"/>
      <c r="P259" s="51"/>
      <c r="Q259" s="51"/>
      <c r="R259" s="51"/>
      <c r="S259" s="51"/>
      <c r="T259" s="51"/>
      <c r="U259" s="51"/>
      <c r="V259" s="51"/>
      <c r="W259" s="51"/>
      <c r="X259" s="51"/>
      <c r="Y259" s="51"/>
      <c r="Z259" s="51"/>
    </row>
    <row r="260" spans="4:26">
      <c r="D260" s="155"/>
      <c r="E260" s="135" t="s">
        <v>53</v>
      </c>
      <c r="F260" s="51"/>
      <c r="G260" s="51"/>
      <c r="H260" s="51"/>
      <c r="I260" s="51"/>
      <c r="J260" s="51"/>
      <c r="K260" s="51"/>
      <c r="L260" s="51"/>
      <c r="M260" s="51"/>
      <c r="N260" s="51"/>
      <c r="O260" s="51"/>
      <c r="P260" s="51"/>
      <c r="Q260" s="51"/>
      <c r="R260" s="51"/>
      <c r="S260" s="51"/>
      <c r="T260" s="51"/>
      <c r="U260" s="51"/>
      <c r="V260" s="51"/>
      <c r="W260" s="51"/>
      <c r="X260" s="51"/>
      <c r="Y260" s="51"/>
      <c r="Z260" s="51"/>
    </row>
    <row r="261" spans="4:26">
      <c r="D261" s="155"/>
      <c r="E261" s="135" t="s">
        <v>54</v>
      </c>
      <c r="F261" s="51"/>
      <c r="G261" s="51"/>
      <c r="H261" s="51"/>
      <c r="I261" s="51"/>
      <c r="J261" s="51"/>
      <c r="K261" s="51"/>
      <c r="L261" s="51"/>
      <c r="M261" s="51"/>
      <c r="N261" s="51"/>
      <c r="O261" s="51"/>
      <c r="P261" s="51"/>
      <c r="Q261" s="51"/>
      <c r="R261" s="51"/>
      <c r="S261" s="51"/>
      <c r="T261" s="51"/>
      <c r="U261" s="51"/>
      <c r="V261" s="51"/>
      <c r="W261" s="51"/>
      <c r="X261" s="51"/>
      <c r="Y261" s="51"/>
      <c r="Z261" s="51"/>
    </row>
    <row r="262" spans="4:26">
      <c r="D262" s="155"/>
      <c r="E262" s="135" t="s">
        <v>55</v>
      </c>
      <c r="F262" s="51"/>
      <c r="G262" s="51"/>
      <c r="H262" s="51"/>
      <c r="I262" s="51"/>
      <c r="J262" s="51"/>
      <c r="K262" s="51"/>
      <c r="L262" s="51"/>
      <c r="M262" s="51"/>
      <c r="N262" s="51"/>
      <c r="O262" s="51"/>
      <c r="P262" s="51"/>
      <c r="Q262" s="51"/>
      <c r="R262" s="51"/>
      <c r="S262" s="51"/>
      <c r="T262" s="51"/>
      <c r="U262" s="51"/>
      <c r="V262" s="51"/>
      <c r="W262" s="51"/>
      <c r="X262" s="51"/>
      <c r="Y262" s="51"/>
      <c r="Z262" s="51"/>
    </row>
    <row r="263" spans="4:26">
      <c r="D263" s="155"/>
      <c r="E263" s="135" t="s">
        <v>56</v>
      </c>
      <c r="F263" s="51"/>
      <c r="G263" s="51"/>
      <c r="H263" s="51"/>
      <c r="I263" s="51"/>
      <c r="J263" s="51"/>
      <c r="K263" s="51"/>
      <c r="L263" s="51"/>
      <c r="M263" s="51"/>
      <c r="N263" s="51"/>
      <c r="O263" s="51"/>
      <c r="P263" s="51"/>
      <c r="Q263" s="51"/>
      <c r="R263" s="51"/>
      <c r="S263" s="51"/>
      <c r="T263" s="51"/>
      <c r="U263" s="51"/>
      <c r="V263" s="51"/>
      <c r="W263" s="51"/>
      <c r="X263" s="51"/>
      <c r="Y263" s="51"/>
      <c r="Z263" s="51"/>
    </row>
    <row r="264" spans="4:26">
      <c r="D264" s="155"/>
      <c r="E264" s="135" t="s">
        <v>57</v>
      </c>
      <c r="F264" s="51"/>
      <c r="G264" s="51"/>
      <c r="H264" s="51"/>
      <c r="I264" s="51"/>
      <c r="J264" s="51"/>
      <c r="K264" s="51"/>
      <c r="L264" s="51"/>
      <c r="M264" s="51"/>
      <c r="N264" s="51"/>
      <c r="O264" s="51"/>
      <c r="P264" s="51"/>
      <c r="Q264" s="51"/>
      <c r="R264" s="51"/>
      <c r="S264" s="51"/>
      <c r="T264" s="51"/>
      <c r="U264" s="51"/>
      <c r="V264" s="51"/>
      <c r="W264" s="51"/>
      <c r="X264" s="51"/>
      <c r="Y264" s="51"/>
      <c r="Z264" s="51"/>
    </row>
    <row r="265" spans="4:26">
      <c r="D265" s="155"/>
      <c r="E265" s="135" t="s">
        <v>58</v>
      </c>
      <c r="F265" s="51"/>
      <c r="G265" s="51"/>
      <c r="H265" s="51"/>
      <c r="I265" s="51"/>
      <c r="J265" s="51"/>
      <c r="K265" s="51"/>
      <c r="L265" s="51"/>
      <c r="M265" s="51"/>
      <c r="N265" s="51"/>
      <c r="O265" s="51"/>
      <c r="P265" s="51"/>
      <c r="Q265" s="51"/>
      <c r="R265" s="51"/>
      <c r="S265" s="51"/>
      <c r="T265" s="51"/>
      <c r="U265" s="51"/>
      <c r="V265" s="51"/>
      <c r="W265" s="51"/>
      <c r="X265" s="51"/>
      <c r="Y265" s="51"/>
      <c r="Z265" s="51"/>
    </row>
    <row r="266" spans="4:26">
      <c r="D266" s="155"/>
      <c r="E266" s="135" t="s">
        <v>59</v>
      </c>
      <c r="F266" s="51"/>
      <c r="G266" s="51"/>
      <c r="H266" s="51"/>
      <c r="I266" s="51"/>
      <c r="J266" s="51"/>
      <c r="K266" s="51"/>
      <c r="L266" s="51"/>
      <c r="M266" s="51"/>
      <c r="N266" s="51"/>
      <c r="O266" s="51"/>
      <c r="P266" s="51"/>
      <c r="Q266" s="51"/>
      <c r="R266" s="51"/>
      <c r="S266" s="51"/>
      <c r="T266" s="51"/>
      <c r="U266" s="51"/>
      <c r="V266" s="51"/>
      <c r="W266" s="51"/>
      <c r="X266" s="51"/>
      <c r="Y266" s="51"/>
      <c r="Z266" s="51"/>
    </row>
    <row r="267" spans="4:26">
      <c r="D267" s="155"/>
      <c r="E267" s="135" t="s">
        <v>60</v>
      </c>
      <c r="F267" s="51"/>
      <c r="G267" s="51"/>
      <c r="H267" s="51"/>
      <c r="I267" s="51"/>
      <c r="J267" s="51"/>
      <c r="K267" s="51"/>
      <c r="L267" s="51"/>
      <c r="M267" s="51"/>
      <c r="N267" s="51"/>
      <c r="O267" s="51"/>
      <c r="P267" s="51"/>
      <c r="Q267" s="51"/>
      <c r="R267" s="51"/>
      <c r="S267" s="51"/>
      <c r="T267" s="51"/>
      <c r="U267" s="51"/>
      <c r="V267" s="51"/>
      <c r="W267" s="51"/>
      <c r="X267" s="51"/>
      <c r="Y267" s="51"/>
      <c r="Z267" s="51"/>
    </row>
    <row r="268" spans="4:26">
      <c r="D268" s="155"/>
      <c r="E268" s="135" t="s">
        <v>61</v>
      </c>
      <c r="F268" s="51"/>
      <c r="G268" s="51"/>
      <c r="H268" s="51"/>
      <c r="I268" s="51"/>
      <c r="J268" s="51"/>
      <c r="K268" s="51"/>
      <c r="L268" s="51"/>
      <c r="M268" s="51"/>
      <c r="N268" s="51"/>
      <c r="O268" s="51"/>
      <c r="P268" s="51"/>
      <c r="Q268" s="51"/>
      <c r="R268" s="51"/>
      <c r="S268" s="51"/>
      <c r="T268" s="51"/>
      <c r="U268" s="51"/>
      <c r="V268" s="51"/>
      <c r="W268" s="51"/>
      <c r="X268" s="51"/>
      <c r="Y268" s="51"/>
      <c r="Z268" s="51"/>
    </row>
    <row r="269" spans="4:26">
      <c r="D269" s="155"/>
      <c r="E269" s="135" t="s">
        <v>62</v>
      </c>
      <c r="F269" s="51"/>
      <c r="G269" s="51"/>
      <c r="H269" s="51"/>
      <c r="I269" s="51"/>
      <c r="J269" s="51"/>
      <c r="K269" s="51"/>
      <c r="L269" s="51"/>
      <c r="M269" s="51"/>
      <c r="N269" s="51"/>
      <c r="O269" s="51"/>
      <c r="P269" s="51"/>
      <c r="Q269" s="51"/>
      <c r="R269" s="51"/>
      <c r="S269" s="51"/>
      <c r="T269" s="51"/>
      <c r="U269" s="51"/>
      <c r="V269" s="51"/>
      <c r="W269" s="51"/>
      <c r="X269" s="51"/>
      <c r="Y269" s="51"/>
      <c r="Z269" s="51"/>
    </row>
    <row r="270" spans="4:26">
      <c r="D270" s="155"/>
      <c r="E270" s="135" t="s">
        <v>63</v>
      </c>
      <c r="F270" s="51"/>
      <c r="G270" s="51"/>
      <c r="H270" s="51"/>
      <c r="I270" s="51"/>
      <c r="J270" s="51"/>
      <c r="K270" s="51"/>
      <c r="L270" s="51"/>
      <c r="M270" s="51"/>
      <c r="N270" s="51"/>
      <c r="O270" s="51"/>
      <c r="P270" s="51"/>
      <c r="Q270" s="51"/>
      <c r="R270" s="51"/>
      <c r="S270" s="51"/>
      <c r="T270" s="51"/>
      <c r="U270" s="51"/>
      <c r="V270" s="51"/>
      <c r="W270" s="51"/>
      <c r="X270" s="51"/>
      <c r="Y270" s="51"/>
      <c r="Z270" s="51"/>
    </row>
    <row r="271" spans="4:26">
      <c r="D271" s="155"/>
      <c r="E271" s="135" t="s">
        <v>64</v>
      </c>
      <c r="F271" s="51">
        <v>0</v>
      </c>
      <c r="G271" s="51">
        <v>0</v>
      </c>
      <c r="H271" s="51">
        <v>0</v>
      </c>
      <c r="I271" s="51">
        <v>0</v>
      </c>
      <c r="J271" s="51">
        <v>20000.000000000004</v>
      </c>
      <c r="K271" s="51">
        <v>25000</v>
      </c>
      <c r="L271" s="51">
        <v>35000</v>
      </c>
      <c r="M271" s="51">
        <v>56437.000000000007</v>
      </c>
      <c r="N271" s="51">
        <v>73124.900000000009</v>
      </c>
      <c r="O271" s="51">
        <v>114244.1</v>
      </c>
      <c r="P271" s="51">
        <v>144626</v>
      </c>
      <c r="Q271" s="51">
        <v>156507</v>
      </c>
      <c r="R271" s="51">
        <v>156603.9</v>
      </c>
      <c r="S271" s="51">
        <v>175162.39076136437</v>
      </c>
      <c r="T271" s="51">
        <v>181560.97223863564</v>
      </c>
      <c r="U271" s="51">
        <v>181153.09</v>
      </c>
      <c r="V271" s="51">
        <v>178939.26520810439</v>
      </c>
      <c r="W271" s="51">
        <v>192383.82946361488</v>
      </c>
      <c r="X271" s="51">
        <v>211400.72975970226</v>
      </c>
      <c r="Y271" s="51">
        <v>241402.81810354028</v>
      </c>
      <c r="Z271" s="51">
        <v>272546.66833386233</v>
      </c>
    </row>
    <row r="272" spans="4:26">
      <c r="D272" s="155"/>
      <c r="E272" s="135" t="s">
        <v>65</v>
      </c>
      <c r="F272" s="51"/>
      <c r="G272" s="51"/>
      <c r="H272" s="51"/>
      <c r="I272" s="51"/>
      <c r="J272" s="51"/>
      <c r="K272" s="51"/>
      <c r="L272" s="51"/>
      <c r="M272" s="51"/>
      <c r="N272" s="51"/>
      <c r="O272" s="51"/>
      <c r="P272" s="51"/>
      <c r="Q272" s="51"/>
      <c r="R272" s="51"/>
      <c r="S272" s="51"/>
      <c r="T272" s="51"/>
      <c r="U272" s="51"/>
      <c r="V272" s="51"/>
      <c r="W272" s="51"/>
      <c r="X272" s="51"/>
      <c r="Y272" s="51"/>
      <c r="Z272" s="51"/>
    </row>
    <row r="273" spans="4:27">
      <c r="D273" s="155"/>
      <c r="E273" s="135" t="s">
        <v>66</v>
      </c>
      <c r="F273" s="51"/>
      <c r="G273" s="51"/>
      <c r="H273" s="51"/>
      <c r="I273" s="51"/>
      <c r="J273" s="51"/>
      <c r="K273" s="51"/>
      <c r="L273" s="51"/>
      <c r="M273" s="51"/>
      <c r="N273" s="51"/>
      <c r="O273" s="51"/>
      <c r="P273" s="51"/>
      <c r="Q273" s="51"/>
      <c r="R273" s="51"/>
      <c r="S273" s="51"/>
      <c r="T273" s="51"/>
      <c r="U273" s="51"/>
      <c r="V273" s="51"/>
      <c r="W273" s="51"/>
      <c r="X273" s="51"/>
      <c r="Y273" s="51"/>
      <c r="Z273" s="51"/>
    </row>
    <row r="274" spans="4:27">
      <c r="D274" s="155"/>
      <c r="E274" s="135" t="s">
        <v>67</v>
      </c>
      <c r="F274" s="51"/>
      <c r="G274" s="51"/>
      <c r="H274" s="51"/>
      <c r="I274" s="51"/>
      <c r="J274" s="51"/>
      <c r="K274" s="51"/>
      <c r="L274" s="51"/>
      <c r="M274" s="51"/>
      <c r="N274" s="51"/>
      <c r="O274" s="51"/>
      <c r="P274" s="51"/>
      <c r="Q274" s="51"/>
      <c r="R274" s="51"/>
      <c r="S274" s="51"/>
      <c r="T274" s="51"/>
      <c r="U274" s="51"/>
      <c r="V274" s="51"/>
      <c r="W274" s="51"/>
      <c r="X274" s="51"/>
      <c r="Y274" s="51"/>
      <c r="Z274" s="51"/>
    </row>
    <row r="275" spans="4:27">
      <c r="D275" s="155"/>
      <c r="E275" s="135" t="s">
        <v>68</v>
      </c>
      <c r="F275" s="51"/>
      <c r="G275" s="51"/>
      <c r="H275" s="51"/>
      <c r="I275" s="51"/>
      <c r="J275" s="51"/>
      <c r="K275" s="51"/>
      <c r="L275" s="51"/>
      <c r="M275" s="51"/>
      <c r="N275" s="51"/>
      <c r="O275" s="51"/>
      <c r="P275" s="51"/>
      <c r="Q275" s="51"/>
      <c r="R275" s="51"/>
      <c r="S275" s="51"/>
      <c r="T275" s="51"/>
      <c r="U275" s="51"/>
      <c r="V275" s="51"/>
      <c r="W275" s="51"/>
      <c r="X275" s="51"/>
      <c r="Y275" s="51"/>
      <c r="Z275" s="51"/>
    </row>
    <row r="276" spans="4:27">
      <c r="D276" s="155"/>
      <c r="E276" s="135" t="s">
        <v>69</v>
      </c>
      <c r="F276" s="51"/>
      <c r="G276" s="51"/>
      <c r="H276" s="51"/>
      <c r="I276" s="51"/>
      <c r="J276" s="51"/>
      <c r="K276" s="51"/>
      <c r="L276" s="51"/>
      <c r="M276" s="51"/>
      <c r="N276" s="51"/>
      <c r="O276" s="51"/>
      <c r="P276" s="51"/>
      <c r="Q276" s="51"/>
      <c r="R276" s="51"/>
      <c r="S276" s="51"/>
      <c r="T276" s="51"/>
      <c r="U276" s="51"/>
      <c r="V276" s="51"/>
      <c r="W276" s="51"/>
      <c r="X276" s="51"/>
      <c r="Y276" s="51"/>
      <c r="Z276" s="51"/>
    </row>
    <row r="277" spans="4:27">
      <c r="D277" s="155"/>
      <c r="E277" s="135" t="s">
        <v>70</v>
      </c>
      <c r="F277" s="51"/>
      <c r="G277" s="51"/>
      <c r="H277" s="51"/>
      <c r="I277" s="51"/>
      <c r="J277" s="51"/>
      <c r="K277" s="51"/>
      <c r="L277" s="51"/>
      <c r="M277" s="51"/>
      <c r="N277" s="51"/>
      <c r="O277" s="51"/>
      <c r="P277" s="51"/>
      <c r="Q277" s="51"/>
      <c r="R277" s="51"/>
      <c r="S277" s="51"/>
      <c r="T277" s="51"/>
      <c r="U277" s="51"/>
      <c r="V277" s="51"/>
      <c r="W277" s="51"/>
      <c r="X277" s="51"/>
      <c r="Y277" s="51"/>
      <c r="Z277" s="51"/>
    </row>
    <row r="278" spans="4:27">
      <c r="D278" s="155"/>
      <c r="E278" s="135" t="s">
        <v>71</v>
      </c>
      <c r="F278" s="51"/>
      <c r="G278" s="51"/>
      <c r="H278" s="51"/>
      <c r="I278" s="51"/>
      <c r="J278" s="51"/>
      <c r="K278" s="51"/>
      <c r="L278" s="51"/>
      <c r="M278" s="51"/>
      <c r="N278" s="51"/>
      <c r="O278" s="51"/>
      <c r="P278" s="51"/>
      <c r="Q278" s="51"/>
      <c r="R278" s="51"/>
      <c r="S278" s="51"/>
      <c r="T278" s="51"/>
      <c r="U278" s="51"/>
      <c r="V278" s="51"/>
      <c r="W278" s="51"/>
      <c r="X278" s="51"/>
      <c r="Y278" s="51"/>
      <c r="Z278" s="51"/>
    </row>
    <row r="279" spans="4:27">
      <c r="D279" s="155"/>
      <c r="E279" s="135" t="s">
        <v>72</v>
      </c>
      <c r="F279" s="51"/>
      <c r="G279" s="51"/>
      <c r="H279" s="51"/>
      <c r="I279" s="51"/>
      <c r="J279" s="51"/>
      <c r="K279" s="51"/>
      <c r="L279" s="51"/>
      <c r="M279" s="51"/>
      <c r="N279" s="51"/>
      <c r="O279" s="51"/>
      <c r="P279" s="51"/>
      <c r="Q279" s="51"/>
      <c r="R279" s="51"/>
      <c r="S279" s="51"/>
      <c r="T279" s="51"/>
      <c r="U279" s="51"/>
      <c r="V279" s="51"/>
      <c r="W279" s="51"/>
      <c r="X279" s="51"/>
      <c r="Y279" s="51"/>
      <c r="Z279" s="51"/>
    </row>
    <row r="280" spans="4:27">
      <c r="D280" s="155"/>
      <c r="E280" s="135" t="s">
        <v>73</v>
      </c>
      <c r="F280" s="51"/>
      <c r="G280" s="51"/>
      <c r="H280" s="51"/>
      <c r="I280" s="51"/>
      <c r="J280" s="51"/>
      <c r="K280" s="51"/>
      <c r="L280" s="51"/>
      <c r="M280" s="51"/>
      <c r="N280" s="51"/>
      <c r="O280" s="51"/>
      <c r="P280" s="51"/>
      <c r="Q280" s="51"/>
      <c r="R280" s="51"/>
      <c r="S280" s="51"/>
      <c r="T280" s="51"/>
      <c r="U280" s="51"/>
      <c r="V280" s="51"/>
      <c r="W280" s="51"/>
      <c r="X280" s="51"/>
      <c r="Y280" s="51"/>
      <c r="Z280" s="51"/>
    </row>
    <row r="281" spans="4:27" ht="15.75">
      <c r="D281" s="155"/>
      <c r="E281" s="359" t="s">
        <v>74</v>
      </c>
      <c r="F281" s="247">
        <v>0</v>
      </c>
      <c r="G281" s="247">
        <v>0</v>
      </c>
      <c r="H281" s="247">
        <v>0</v>
      </c>
      <c r="I281" s="247">
        <v>0</v>
      </c>
      <c r="J281" s="247">
        <v>20000.000000000004</v>
      </c>
      <c r="K281" s="247">
        <v>25000</v>
      </c>
      <c r="L281" s="247">
        <v>35000</v>
      </c>
      <c r="M281" s="247">
        <v>56437.000000000007</v>
      </c>
      <c r="N281" s="247">
        <v>73124.900000000009</v>
      </c>
      <c r="O281" s="247">
        <v>114244.1</v>
      </c>
      <c r="P281" s="247">
        <v>144626</v>
      </c>
      <c r="Q281" s="247">
        <v>156507</v>
      </c>
      <c r="R281" s="247">
        <v>156603.9</v>
      </c>
      <c r="S281" s="247">
        <v>175162.39076136437</v>
      </c>
      <c r="T281" s="247">
        <v>181560.97223863564</v>
      </c>
      <c r="U281" s="247">
        <v>181153.09</v>
      </c>
      <c r="V281" s="247">
        <v>178939.26520810439</v>
      </c>
      <c r="W281" s="247">
        <v>192383.82946361488</v>
      </c>
      <c r="X281" s="247">
        <v>211400.72975970226</v>
      </c>
      <c r="Y281" s="247">
        <v>241402.81810354028</v>
      </c>
      <c r="Z281" s="247">
        <v>272546.66833386233</v>
      </c>
    </row>
    <row r="284" spans="4:27" ht="15.75">
      <c r="E284" s="54" t="s">
        <v>240</v>
      </c>
    </row>
    <row r="285" spans="4:27" ht="15.75">
      <c r="D285" s="155"/>
      <c r="E285" s="358" t="s">
        <v>47</v>
      </c>
      <c r="F285" s="312">
        <v>2000</v>
      </c>
      <c r="G285" s="312">
        <v>2001</v>
      </c>
      <c r="H285" s="312">
        <v>2002</v>
      </c>
      <c r="I285" s="312">
        <v>2003</v>
      </c>
      <c r="J285" s="312">
        <v>2004</v>
      </c>
      <c r="K285" s="312">
        <v>2005</v>
      </c>
      <c r="L285" s="312">
        <v>2006</v>
      </c>
      <c r="M285" s="312">
        <v>2007</v>
      </c>
      <c r="N285" s="312">
        <v>2008</v>
      </c>
      <c r="O285" s="312">
        <v>2009</v>
      </c>
      <c r="P285" s="312">
        <v>2010</v>
      </c>
      <c r="Q285" s="312">
        <v>2011</v>
      </c>
      <c r="R285" s="312">
        <v>2012</v>
      </c>
      <c r="S285" s="312">
        <v>2013</v>
      </c>
      <c r="T285" s="312">
        <v>2014</v>
      </c>
      <c r="U285" s="312">
        <v>2015</v>
      </c>
      <c r="V285" s="312">
        <v>2016</v>
      </c>
      <c r="W285" s="312">
        <v>2017</v>
      </c>
      <c r="X285" s="312">
        <v>2018</v>
      </c>
      <c r="Y285" s="312">
        <v>2019</v>
      </c>
      <c r="Z285" s="312">
        <v>2020</v>
      </c>
    </row>
    <row r="286" spans="4:27">
      <c r="D286" s="155">
        <v>1</v>
      </c>
      <c r="E286" s="135" t="s">
        <v>48</v>
      </c>
      <c r="F286" s="51">
        <v>0</v>
      </c>
      <c r="G286" s="51">
        <v>0</v>
      </c>
      <c r="H286" s="51">
        <v>0</v>
      </c>
      <c r="I286" s="51">
        <v>0</v>
      </c>
      <c r="J286" s="51">
        <v>0</v>
      </c>
      <c r="K286" s="51">
        <v>4418.6000000000004</v>
      </c>
      <c r="L286" s="51">
        <v>1425</v>
      </c>
      <c r="M286" s="51">
        <v>0</v>
      </c>
      <c r="N286" s="51">
        <v>0</v>
      </c>
      <c r="O286" s="51">
        <v>933.5</v>
      </c>
      <c r="P286" s="51">
        <v>581</v>
      </c>
      <c r="Q286" s="51">
        <v>0</v>
      </c>
      <c r="R286" s="51">
        <v>0</v>
      </c>
      <c r="S286" s="51">
        <v>0</v>
      </c>
      <c r="T286" s="51">
        <v>0</v>
      </c>
      <c r="U286" s="51">
        <v>0</v>
      </c>
      <c r="V286" s="51">
        <v>0</v>
      </c>
      <c r="W286" s="51">
        <v>0</v>
      </c>
      <c r="X286" s="51">
        <v>0</v>
      </c>
      <c r="Y286" s="51">
        <v>0</v>
      </c>
      <c r="Z286" s="51">
        <v>0</v>
      </c>
    </row>
    <row r="287" spans="4:27">
      <c r="D287" s="155">
        <v>2</v>
      </c>
      <c r="E287" s="135" t="s">
        <v>49</v>
      </c>
      <c r="F287" s="51">
        <v>0</v>
      </c>
      <c r="G287" s="51">
        <v>0</v>
      </c>
      <c r="H287" s="51">
        <v>0</v>
      </c>
      <c r="I287" s="51">
        <v>0</v>
      </c>
      <c r="J287" s="51">
        <v>0</v>
      </c>
      <c r="K287" s="51">
        <v>0</v>
      </c>
      <c r="L287" s="51">
        <v>0</v>
      </c>
      <c r="M287" s="51">
        <v>0</v>
      </c>
      <c r="N287" s="51">
        <v>0</v>
      </c>
      <c r="O287" s="51">
        <v>0</v>
      </c>
      <c r="P287" s="51">
        <v>0</v>
      </c>
      <c r="Q287" s="51">
        <v>0</v>
      </c>
      <c r="R287" s="51">
        <v>0</v>
      </c>
      <c r="S287" s="51">
        <v>0</v>
      </c>
      <c r="T287" s="51">
        <v>0</v>
      </c>
      <c r="U287" s="51">
        <v>0</v>
      </c>
      <c r="V287" s="51">
        <v>0</v>
      </c>
      <c r="W287" s="51">
        <v>0</v>
      </c>
      <c r="X287" s="51">
        <v>0</v>
      </c>
      <c r="Y287" s="51">
        <v>0</v>
      </c>
      <c r="Z287" s="51">
        <v>0</v>
      </c>
      <c r="AA287" s="51"/>
    </row>
    <row r="288" spans="4:27">
      <c r="D288" s="155">
        <v>3</v>
      </c>
      <c r="E288" s="135" t="s">
        <v>50</v>
      </c>
      <c r="F288" s="51">
        <v>0</v>
      </c>
      <c r="G288" s="51">
        <v>0</v>
      </c>
      <c r="H288" s="51">
        <v>0</v>
      </c>
      <c r="I288" s="51">
        <v>0</v>
      </c>
      <c r="J288" s="51">
        <v>0</v>
      </c>
      <c r="K288" s="51">
        <v>0</v>
      </c>
      <c r="L288" s="51">
        <v>0</v>
      </c>
      <c r="M288" s="51">
        <v>0</v>
      </c>
      <c r="N288" s="51">
        <v>0</v>
      </c>
      <c r="O288" s="51">
        <v>0</v>
      </c>
      <c r="P288" s="51">
        <v>0</v>
      </c>
      <c r="Q288" s="51">
        <v>0</v>
      </c>
      <c r="R288" s="51">
        <v>0</v>
      </c>
      <c r="S288" s="51">
        <v>0</v>
      </c>
      <c r="T288" s="51">
        <v>0</v>
      </c>
      <c r="U288" s="51">
        <v>0</v>
      </c>
      <c r="V288" s="51">
        <v>0</v>
      </c>
      <c r="W288" s="51">
        <v>0</v>
      </c>
      <c r="X288" s="51">
        <v>0</v>
      </c>
      <c r="Y288" s="51">
        <v>0</v>
      </c>
      <c r="Z288" s="51">
        <v>0</v>
      </c>
      <c r="AA288" s="51"/>
    </row>
    <row r="289" spans="1:27">
      <c r="D289" s="155">
        <v>4</v>
      </c>
      <c r="E289" s="135" t="s">
        <v>51</v>
      </c>
      <c r="F289" s="51">
        <v>0</v>
      </c>
      <c r="G289" s="51">
        <v>0</v>
      </c>
      <c r="H289" s="51">
        <v>0</v>
      </c>
      <c r="I289" s="51">
        <v>4166.7</v>
      </c>
      <c r="J289" s="51">
        <v>11958.2</v>
      </c>
      <c r="K289" s="51">
        <v>4378</v>
      </c>
      <c r="L289" s="51">
        <v>6613</v>
      </c>
      <c r="M289" s="51">
        <v>18949.3</v>
      </c>
      <c r="N289" s="51">
        <v>16328.7</v>
      </c>
      <c r="O289" s="51">
        <v>1011.2</v>
      </c>
      <c r="P289" s="51">
        <v>0</v>
      </c>
      <c r="Q289" s="51">
        <v>0</v>
      </c>
      <c r="R289" s="51">
        <v>0</v>
      </c>
      <c r="S289" s="51">
        <v>0</v>
      </c>
      <c r="T289" s="51">
        <v>0</v>
      </c>
      <c r="U289" s="51">
        <v>0</v>
      </c>
      <c r="V289" s="51">
        <v>0</v>
      </c>
      <c r="W289" s="51">
        <v>0</v>
      </c>
      <c r="X289" s="51">
        <v>0</v>
      </c>
      <c r="Y289" s="51">
        <v>0</v>
      </c>
      <c r="Z289" s="51">
        <v>0</v>
      </c>
      <c r="AA289" s="51"/>
    </row>
    <row r="290" spans="1:27">
      <c r="D290" s="155">
        <v>5</v>
      </c>
      <c r="E290" s="135" t="s">
        <v>52</v>
      </c>
      <c r="F290" s="51">
        <v>0</v>
      </c>
      <c r="G290" s="51">
        <v>0</v>
      </c>
      <c r="H290" s="51">
        <v>0</v>
      </c>
      <c r="I290" s="51">
        <v>0</v>
      </c>
      <c r="J290" s="51">
        <v>0</v>
      </c>
      <c r="K290" s="51">
        <v>0</v>
      </c>
      <c r="L290" s="51">
        <v>0</v>
      </c>
      <c r="M290" s="51">
        <v>0</v>
      </c>
      <c r="N290" s="51">
        <v>0</v>
      </c>
      <c r="O290" s="51">
        <v>0</v>
      </c>
      <c r="P290" s="51">
        <v>0</v>
      </c>
      <c r="Q290" s="51">
        <v>0</v>
      </c>
      <c r="R290" s="51">
        <v>0</v>
      </c>
      <c r="S290" s="51">
        <v>0</v>
      </c>
      <c r="T290" s="51">
        <v>0</v>
      </c>
      <c r="U290" s="51">
        <v>0</v>
      </c>
      <c r="V290" s="51">
        <v>0</v>
      </c>
      <c r="W290" s="51">
        <v>0</v>
      </c>
      <c r="X290" s="51">
        <v>0</v>
      </c>
      <c r="Y290" s="51">
        <v>0</v>
      </c>
      <c r="Z290" s="51">
        <v>0</v>
      </c>
      <c r="AA290" s="51"/>
    </row>
    <row r="291" spans="1:27">
      <c r="D291" s="155">
        <v>6</v>
      </c>
      <c r="E291" s="135" t="s">
        <v>53</v>
      </c>
      <c r="F291" s="51">
        <v>0</v>
      </c>
      <c r="G291" s="51">
        <v>0</v>
      </c>
      <c r="H291" s="51">
        <v>0</v>
      </c>
      <c r="I291" s="51">
        <v>0</v>
      </c>
      <c r="J291" s="51">
        <v>0</v>
      </c>
      <c r="K291" s="51">
        <v>0</v>
      </c>
      <c r="L291" s="51">
        <v>0</v>
      </c>
      <c r="M291" s="51">
        <v>0</v>
      </c>
      <c r="N291" s="51">
        <v>0</v>
      </c>
      <c r="O291" s="51">
        <v>0</v>
      </c>
      <c r="P291" s="51">
        <v>0</v>
      </c>
      <c r="Q291" s="51">
        <v>0</v>
      </c>
      <c r="R291" s="51">
        <v>0</v>
      </c>
      <c r="S291" s="51">
        <v>0</v>
      </c>
      <c r="T291" s="51">
        <v>0</v>
      </c>
      <c r="U291" s="51">
        <v>0</v>
      </c>
      <c r="V291" s="51">
        <v>0</v>
      </c>
      <c r="W291" s="51">
        <v>0</v>
      </c>
      <c r="X291" s="51">
        <v>0</v>
      </c>
      <c r="Y291" s="51">
        <v>0</v>
      </c>
      <c r="Z291" s="51">
        <v>0</v>
      </c>
      <c r="AA291" s="51"/>
    </row>
    <row r="292" spans="1:27">
      <c r="D292" s="155">
        <v>7</v>
      </c>
      <c r="E292" s="135" t="s">
        <v>54</v>
      </c>
      <c r="F292" s="51">
        <v>0</v>
      </c>
      <c r="G292" s="51">
        <v>0</v>
      </c>
      <c r="H292" s="51">
        <v>0</v>
      </c>
      <c r="I292" s="51">
        <v>9003.7000000000007</v>
      </c>
      <c r="J292" s="51">
        <v>24595.3</v>
      </c>
      <c r="K292" s="51">
        <v>14001.5</v>
      </c>
      <c r="L292" s="51">
        <v>28429</v>
      </c>
      <c r="M292" s="51">
        <v>40238.400000000001</v>
      </c>
      <c r="N292" s="51">
        <v>29113.1</v>
      </c>
      <c r="O292" s="51">
        <v>17031.099999999999</v>
      </c>
      <c r="P292" s="51">
        <v>4386.7</v>
      </c>
      <c r="Q292" s="51">
        <v>0</v>
      </c>
      <c r="R292" s="51">
        <v>2503.9</v>
      </c>
      <c r="S292" s="51">
        <v>0</v>
      </c>
      <c r="T292" s="51">
        <v>0</v>
      </c>
      <c r="U292" s="51">
        <v>0</v>
      </c>
      <c r="V292" s="51">
        <v>0</v>
      </c>
      <c r="W292" s="51">
        <v>0</v>
      </c>
      <c r="X292" s="51">
        <v>0</v>
      </c>
      <c r="Y292" s="51">
        <v>0</v>
      </c>
      <c r="Z292" s="51">
        <v>0</v>
      </c>
      <c r="AA292" s="51"/>
    </row>
    <row r="293" spans="1:27">
      <c r="D293" s="155">
        <v>8</v>
      </c>
      <c r="E293" s="135" t="s">
        <v>55</v>
      </c>
      <c r="F293" s="51">
        <v>0</v>
      </c>
      <c r="G293" s="51">
        <v>0</v>
      </c>
      <c r="H293" s="51">
        <v>0</v>
      </c>
      <c r="I293" s="51">
        <v>1116</v>
      </c>
      <c r="J293" s="51">
        <v>2205</v>
      </c>
      <c r="K293" s="51">
        <v>0</v>
      </c>
      <c r="L293" s="51">
        <v>0</v>
      </c>
      <c r="M293" s="51">
        <v>573.6</v>
      </c>
      <c r="N293" s="51">
        <v>0</v>
      </c>
      <c r="O293" s="51">
        <v>0</v>
      </c>
      <c r="P293" s="51">
        <v>0</v>
      </c>
      <c r="Q293" s="51">
        <v>0</v>
      </c>
      <c r="R293" s="51">
        <v>0</v>
      </c>
      <c r="S293" s="51">
        <v>0</v>
      </c>
      <c r="T293" s="51">
        <v>0</v>
      </c>
      <c r="U293" s="51">
        <v>0</v>
      </c>
      <c r="V293" s="51">
        <v>0</v>
      </c>
      <c r="W293" s="51">
        <v>0</v>
      </c>
      <c r="X293" s="51">
        <v>0</v>
      </c>
      <c r="Y293" s="51">
        <v>0</v>
      </c>
      <c r="Z293" s="51">
        <v>0</v>
      </c>
      <c r="AA293" s="51"/>
    </row>
    <row r="294" spans="1:27">
      <c r="D294" s="155">
        <v>9</v>
      </c>
      <c r="E294" s="135" t="s">
        <v>56</v>
      </c>
      <c r="F294" s="51">
        <v>0</v>
      </c>
      <c r="G294" s="51">
        <v>0</v>
      </c>
      <c r="H294" s="51">
        <v>0</v>
      </c>
      <c r="I294" s="51">
        <v>0</v>
      </c>
      <c r="J294" s="51">
        <v>0</v>
      </c>
      <c r="K294" s="51">
        <v>0</v>
      </c>
      <c r="L294" s="51">
        <v>0</v>
      </c>
      <c r="M294" s="51">
        <v>0</v>
      </c>
      <c r="N294" s="51">
        <v>0</v>
      </c>
      <c r="O294" s="51">
        <v>0</v>
      </c>
      <c r="P294" s="51">
        <v>0</v>
      </c>
      <c r="Q294" s="51">
        <v>0</v>
      </c>
      <c r="R294" s="51">
        <v>0</v>
      </c>
      <c r="S294" s="51">
        <v>0</v>
      </c>
      <c r="T294" s="51">
        <v>0</v>
      </c>
      <c r="U294" s="51">
        <v>0</v>
      </c>
      <c r="V294" s="51">
        <v>0</v>
      </c>
      <c r="W294" s="51">
        <v>0</v>
      </c>
      <c r="X294" s="51">
        <v>0</v>
      </c>
      <c r="Y294" s="51">
        <v>0</v>
      </c>
      <c r="Z294" s="51">
        <v>0</v>
      </c>
      <c r="AA294" s="51"/>
    </row>
    <row r="295" spans="1:27">
      <c r="D295" s="155">
        <v>10</v>
      </c>
      <c r="E295" s="135" t="s">
        <v>57</v>
      </c>
      <c r="F295" s="51">
        <v>0</v>
      </c>
      <c r="G295" s="51">
        <v>0</v>
      </c>
      <c r="H295" s="51">
        <v>0</v>
      </c>
      <c r="I295" s="51">
        <v>0</v>
      </c>
      <c r="J295" s="51">
        <v>0</v>
      </c>
      <c r="K295" s="51">
        <v>0</v>
      </c>
      <c r="L295" s="51">
        <v>0</v>
      </c>
      <c r="M295" s="51">
        <v>0</v>
      </c>
      <c r="N295" s="51">
        <v>0</v>
      </c>
      <c r="O295" s="51">
        <v>0</v>
      </c>
      <c r="P295" s="51">
        <v>0</v>
      </c>
      <c r="Q295" s="51">
        <v>0</v>
      </c>
      <c r="R295" s="51">
        <v>0</v>
      </c>
      <c r="S295" s="51">
        <v>0</v>
      </c>
      <c r="T295" s="51">
        <v>0</v>
      </c>
      <c r="U295" s="51">
        <v>0</v>
      </c>
      <c r="V295" s="51">
        <v>0</v>
      </c>
      <c r="W295" s="51">
        <v>0</v>
      </c>
      <c r="X295" s="51">
        <v>0</v>
      </c>
      <c r="Y295" s="51">
        <v>0</v>
      </c>
      <c r="Z295" s="51">
        <v>0</v>
      </c>
      <c r="AA295" s="51"/>
    </row>
    <row r="296" spans="1:27">
      <c r="D296" s="155">
        <v>11</v>
      </c>
      <c r="E296" s="135" t="s">
        <v>58</v>
      </c>
      <c r="F296" s="51">
        <v>0</v>
      </c>
      <c r="G296" s="51">
        <v>0</v>
      </c>
      <c r="H296" s="51">
        <v>0</v>
      </c>
      <c r="I296" s="51">
        <v>2769.3</v>
      </c>
      <c r="J296" s="51">
        <v>570.20000000000005</v>
      </c>
      <c r="K296" s="51">
        <v>0</v>
      </c>
      <c r="L296" s="51">
        <v>0</v>
      </c>
      <c r="M296" s="51">
        <v>8909.7999999999993</v>
      </c>
      <c r="N296" s="51">
        <v>20890.5</v>
      </c>
      <c r="O296" s="51">
        <v>8344.7999999999993</v>
      </c>
      <c r="P296" s="51">
        <v>1287.7</v>
      </c>
      <c r="Q296" s="51">
        <v>0</v>
      </c>
      <c r="R296" s="51">
        <v>0</v>
      </c>
      <c r="S296" s="51">
        <v>0</v>
      </c>
      <c r="T296" s="51">
        <v>0</v>
      </c>
      <c r="U296" s="51">
        <v>0</v>
      </c>
      <c r="V296" s="51">
        <v>0</v>
      </c>
      <c r="W296" s="51">
        <v>0</v>
      </c>
      <c r="X296" s="51">
        <v>0</v>
      </c>
      <c r="Y296" s="51">
        <v>0</v>
      </c>
      <c r="Z296" s="51">
        <v>0</v>
      </c>
      <c r="AA296" s="51"/>
    </row>
    <row r="297" spans="1:27">
      <c r="D297" s="155">
        <v>12</v>
      </c>
      <c r="E297" s="135" t="s">
        <v>59</v>
      </c>
      <c r="F297" s="51">
        <v>0</v>
      </c>
      <c r="G297" s="51">
        <v>0</v>
      </c>
      <c r="H297" s="51">
        <v>0</v>
      </c>
      <c r="I297" s="51">
        <v>937.1</v>
      </c>
      <c r="J297" s="51">
        <v>5355.9</v>
      </c>
      <c r="K297" s="51">
        <v>233.4</v>
      </c>
      <c r="L297" s="51">
        <v>2634</v>
      </c>
      <c r="M297" s="51">
        <v>5661.6</v>
      </c>
      <c r="N297" s="51">
        <v>6044.5</v>
      </c>
      <c r="O297" s="51">
        <v>0</v>
      </c>
      <c r="P297" s="51">
        <v>0</v>
      </c>
      <c r="Q297" s="51">
        <v>0</v>
      </c>
      <c r="R297" s="51">
        <v>0</v>
      </c>
      <c r="S297" s="51">
        <v>0</v>
      </c>
      <c r="T297" s="51">
        <v>0</v>
      </c>
      <c r="U297" s="51">
        <v>0</v>
      </c>
      <c r="V297" s="51">
        <v>0</v>
      </c>
      <c r="W297" s="51">
        <v>0</v>
      </c>
      <c r="X297" s="51">
        <v>0</v>
      </c>
      <c r="Y297" s="51">
        <v>0</v>
      </c>
      <c r="Z297" s="51">
        <v>0</v>
      </c>
      <c r="AA297" s="51"/>
    </row>
    <row r="298" spans="1:27">
      <c r="D298" s="155">
        <v>13</v>
      </c>
      <c r="E298" s="135" t="s">
        <v>60</v>
      </c>
      <c r="F298" s="51">
        <v>0</v>
      </c>
      <c r="G298" s="51">
        <v>0</v>
      </c>
      <c r="H298" s="51">
        <v>0</v>
      </c>
      <c r="I298" s="51">
        <v>543.6</v>
      </c>
      <c r="J298" s="51">
        <v>3456.4</v>
      </c>
      <c r="K298" s="51">
        <v>0</v>
      </c>
      <c r="L298" s="51">
        <v>0</v>
      </c>
      <c r="M298" s="51">
        <v>0</v>
      </c>
      <c r="N298" s="51">
        <v>0</v>
      </c>
      <c r="O298" s="51">
        <v>0</v>
      </c>
      <c r="P298" s="51">
        <v>0</v>
      </c>
      <c r="Q298" s="51">
        <v>0</v>
      </c>
      <c r="R298" s="51">
        <v>0</v>
      </c>
      <c r="S298" s="51">
        <v>0</v>
      </c>
      <c r="T298" s="51">
        <v>0</v>
      </c>
      <c r="U298" s="51">
        <v>0</v>
      </c>
      <c r="V298" s="51">
        <v>0</v>
      </c>
      <c r="W298" s="51">
        <v>0</v>
      </c>
      <c r="X298" s="51">
        <v>0</v>
      </c>
      <c r="Y298" s="51">
        <v>0</v>
      </c>
      <c r="Z298" s="51">
        <v>0</v>
      </c>
      <c r="AA298" s="51"/>
    </row>
    <row r="299" spans="1:27">
      <c r="D299" s="155">
        <v>14</v>
      </c>
      <c r="E299" s="135" t="s">
        <v>61</v>
      </c>
      <c r="F299" s="51">
        <v>0</v>
      </c>
      <c r="G299" s="51">
        <v>0</v>
      </c>
      <c r="H299" s="51">
        <v>0</v>
      </c>
      <c r="I299" s="51">
        <v>5635.1</v>
      </c>
      <c r="J299" s="51">
        <v>58852.7</v>
      </c>
      <c r="K299" s="51">
        <v>0</v>
      </c>
      <c r="L299" s="51">
        <v>0</v>
      </c>
      <c r="M299" s="51">
        <v>133368.5</v>
      </c>
      <c r="N299" s="51">
        <v>124356.9</v>
      </c>
      <c r="O299" s="51">
        <v>44723.199999999997</v>
      </c>
      <c r="P299" s="51">
        <v>0</v>
      </c>
      <c r="Q299" s="51">
        <v>0</v>
      </c>
      <c r="R299" s="51">
        <v>20622.5</v>
      </c>
      <c r="S299" s="51">
        <v>0</v>
      </c>
      <c r="T299" s="51">
        <v>0</v>
      </c>
      <c r="U299" s="51">
        <v>0</v>
      </c>
      <c r="V299" s="51">
        <v>0</v>
      </c>
      <c r="W299" s="51">
        <v>0</v>
      </c>
      <c r="X299" s="51">
        <v>0</v>
      </c>
      <c r="Y299" s="51">
        <v>0</v>
      </c>
      <c r="Z299" s="51">
        <v>0</v>
      </c>
      <c r="AA299" s="51"/>
    </row>
    <row r="300" spans="1:27">
      <c r="D300" s="155">
        <v>15</v>
      </c>
      <c r="E300" s="135" t="s">
        <v>62</v>
      </c>
      <c r="F300" s="51">
        <v>0</v>
      </c>
      <c r="G300" s="51">
        <v>0</v>
      </c>
      <c r="H300" s="51">
        <v>0</v>
      </c>
      <c r="I300" s="51">
        <v>10702.7</v>
      </c>
      <c r="J300" s="51">
        <v>31519</v>
      </c>
      <c r="K300" s="51">
        <v>0</v>
      </c>
      <c r="L300" s="51">
        <v>0</v>
      </c>
      <c r="M300" s="51">
        <v>26803.599999999999</v>
      </c>
      <c r="N300" s="51">
        <v>15289.7</v>
      </c>
      <c r="O300" s="51">
        <v>0</v>
      </c>
      <c r="P300" s="51">
        <v>0</v>
      </c>
      <c r="Q300" s="51">
        <v>0</v>
      </c>
      <c r="R300" s="51">
        <v>0</v>
      </c>
      <c r="S300" s="51">
        <v>0</v>
      </c>
      <c r="T300" s="51">
        <v>0</v>
      </c>
      <c r="U300" s="51">
        <v>0</v>
      </c>
      <c r="V300" s="51">
        <v>0</v>
      </c>
      <c r="W300" s="51">
        <v>0</v>
      </c>
      <c r="X300" s="51">
        <v>0</v>
      </c>
      <c r="Y300" s="51">
        <v>0</v>
      </c>
      <c r="Z300" s="51">
        <v>0</v>
      </c>
      <c r="AA300" s="51"/>
    </row>
    <row r="301" spans="1:27" ht="15.75">
      <c r="A301" s="114"/>
      <c r="B301" s="114"/>
      <c r="D301" s="155">
        <v>16</v>
      </c>
      <c r="E301" s="135" t="s">
        <v>63</v>
      </c>
      <c r="F301" s="51">
        <v>0</v>
      </c>
      <c r="G301" s="51">
        <v>0</v>
      </c>
      <c r="H301" s="51">
        <v>0</v>
      </c>
      <c r="I301" s="51">
        <v>1583.8</v>
      </c>
      <c r="J301" s="51">
        <v>3071.4</v>
      </c>
      <c r="K301" s="51">
        <v>0</v>
      </c>
      <c r="L301" s="51">
        <v>2945</v>
      </c>
      <c r="M301" s="51">
        <v>3943.6</v>
      </c>
      <c r="N301" s="51">
        <v>3227.4</v>
      </c>
      <c r="O301" s="51">
        <v>0</v>
      </c>
      <c r="P301" s="51">
        <v>0</v>
      </c>
      <c r="Q301" s="51">
        <v>0</v>
      </c>
      <c r="R301" s="51">
        <v>0</v>
      </c>
      <c r="S301" s="51">
        <v>0</v>
      </c>
      <c r="T301" s="51">
        <v>0</v>
      </c>
      <c r="U301" s="51">
        <v>0</v>
      </c>
      <c r="V301" s="51">
        <v>0</v>
      </c>
      <c r="W301" s="51">
        <v>0</v>
      </c>
      <c r="X301" s="51">
        <v>0</v>
      </c>
      <c r="Y301" s="51">
        <v>0</v>
      </c>
      <c r="Z301" s="51">
        <v>0</v>
      </c>
      <c r="AA301" s="51"/>
    </row>
    <row r="302" spans="1:27">
      <c r="D302" s="155">
        <v>17</v>
      </c>
      <c r="E302" s="135" t="s">
        <v>64</v>
      </c>
      <c r="F302" s="51">
        <v>0</v>
      </c>
      <c r="G302" s="51">
        <v>0</v>
      </c>
      <c r="H302" s="51">
        <v>0</v>
      </c>
      <c r="I302" s="51">
        <v>17517.2</v>
      </c>
      <c r="J302" s="51">
        <v>36983.699999999997</v>
      </c>
      <c r="K302" s="51">
        <v>0</v>
      </c>
      <c r="L302" s="51">
        <v>0</v>
      </c>
      <c r="M302" s="51">
        <v>9167.2999999999993</v>
      </c>
      <c r="N302" s="51">
        <v>0</v>
      </c>
      <c r="O302" s="51">
        <v>0</v>
      </c>
      <c r="P302" s="51">
        <v>0</v>
      </c>
      <c r="Q302" s="51">
        <v>0</v>
      </c>
      <c r="R302" s="51">
        <v>0</v>
      </c>
      <c r="S302" s="51">
        <v>0</v>
      </c>
      <c r="T302" s="51">
        <v>0</v>
      </c>
      <c r="U302" s="51">
        <v>0</v>
      </c>
      <c r="V302" s="51">
        <v>0</v>
      </c>
      <c r="W302" s="51">
        <v>0</v>
      </c>
      <c r="X302" s="51">
        <v>0</v>
      </c>
      <c r="Y302" s="51">
        <v>0</v>
      </c>
      <c r="Z302" s="51">
        <v>0</v>
      </c>
      <c r="AA302" s="51"/>
    </row>
    <row r="303" spans="1:27">
      <c r="D303" s="155">
        <v>18</v>
      </c>
      <c r="E303" s="135" t="s">
        <v>65</v>
      </c>
      <c r="F303" s="51">
        <v>0</v>
      </c>
      <c r="G303" s="51">
        <v>0</v>
      </c>
      <c r="H303" s="51">
        <v>0</v>
      </c>
      <c r="I303" s="51">
        <v>0</v>
      </c>
      <c r="J303" s="51">
        <v>0</v>
      </c>
      <c r="K303" s="51">
        <v>0</v>
      </c>
      <c r="L303" s="51">
        <v>0</v>
      </c>
      <c r="M303" s="51">
        <v>0</v>
      </c>
      <c r="N303" s="51">
        <v>0</v>
      </c>
      <c r="O303" s="51">
        <v>0</v>
      </c>
      <c r="P303" s="51">
        <v>0</v>
      </c>
      <c r="Q303" s="51">
        <v>0</v>
      </c>
      <c r="R303" s="51">
        <v>0</v>
      </c>
      <c r="S303" s="51">
        <v>0</v>
      </c>
      <c r="T303" s="51">
        <v>0</v>
      </c>
      <c r="U303" s="51">
        <v>0</v>
      </c>
      <c r="V303" s="51">
        <v>0</v>
      </c>
      <c r="W303" s="51">
        <v>0</v>
      </c>
      <c r="X303" s="51">
        <v>0</v>
      </c>
      <c r="Y303" s="51">
        <v>0</v>
      </c>
      <c r="Z303" s="51">
        <v>0</v>
      </c>
      <c r="AA303" s="51"/>
    </row>
    <row r="304" spans="1:27">
      <c r="D304" s="155">
        <v>19</v>
      </c>
      <c r="E304" s="135" t="s">
        <v>66</v>
      </c>
      <c r="F304" s="51">
        <v>0</v>
      </c>
      <c r="G304" s="51">
        <v>0</v>
      </c>
      <c r="H304" s="51">
        <v>0</v>
      </c>
      <c r="I304" s="51">
        <v>0</v>
      </c>
      <c r="J304" s="51">
        <v>652.29999999999995</v>
      </c>
      <c r="K304" s="51">
        <v>0</v>
      </c>
      <c r="L304" s="51">
        <v>625</v>
      </c>
      <c r="M304" s="51">
        <v>0</v>
      </c>
      <c r="N304" s="51">
        <v>0</v>
      </c>
      <c r="O304" s="51">
        <v>0</v>
      </c>
      <c r="P304" s="51">
        <v>0</v>
      </c>
      <c r="Q304" s="51">
        <v>0</v>
      </c>
      <c r="R304" s="51">
        <v>0</v>
      </c>
      <c r="S304" s="51">
        <v>0</v>
      </c>
      <c r="T304" s="51">
        <v>0</v>
      </c>
      <c r="U304" s="51">
        <v>0</v>
      </c>
      <c r="V304" s="51">
        <v>0</v>
      </c>
      <c r="W304" s="51">
        <v>0</v>
      </c>
      <c r="X304" s="51">
        <v>0</v>
      </c>
      <c r="Y304" s="51">
        <v>0</v>
      </c>
      <c r="Z304" s="51">
        <v>0</v>
      </c>
      <c r="AA304" s="51"/>
    </row>
    <row r="305" spans="4:27">
      <c r="D305" s="155">
        <v>20</v>
      </c>
      <c r="E305" s="135" t="s">
        <v>67</v>
      </c>
      <c r="F305" s="51">
        <v>0</v>
      </c>
      <c r="G305" s="51">
        <v>0</v>
      </c>
      <c r="H305" s="51">
        <v>0</v>
      </c>
      <c r="I305" s="51">
        <v>0</v>
      </c>
      <c r="J305" s="51">
        <v>1311.2</v>
      </c>
      <c r="K305" s="51">
        <v>3140</v>
      </c>
      <c r="L305" s="51">
        <v>4543</v>
      </c>
      <c r="M305" s="51">
        <v>0</v>
      </c>
      <c r="N305" s="51">
        <v>0</v>
      </c>
      <c r="O305" s="51">
        <v>1889.7</v>
      </c>
      <c r="P305" s="51">
        <v>690.6</v>
      </c>
      <c r="Q305" s="51">
        <v>660.1</v>
      </c>
      <c r="R305" s="51">
        <v>7.4</v>
      </c>
      <c r="S305" s="51">
        <v>0</v>
      </c>
      <c r="T305" s="51">
        <v>0</v>
      </c>
      <c r="U305" s="51">
        <v>0</v>
      </c>
      <c r="V305" s="51">
        <v>0</v>
      </c>
      <c r="W305" s="51">
        <v>0</v>
      </c>
      <c r="X305" s="51">
        <v>0</v>
      </c>
      <c r="Y305" s="51">
        <v>0</v>
      </c>
      <c r="Z305" s="51">
        <v>0</v>
      </c>
      <c r="AA305" s="51"/>
    </row>
    <row r="306" spans="4:27">
      <c r="D306" s="155">
        <v>21</v>
      </c>
      <c r="E306" s="135" t="s">
        <v>68</v>
      </c>
      <c r="F306" s="51">
        <v>0</v>
      </c>
      <c r="G306" s="51">
        <v>0</v>
      </c>
      <c r="H306" s="51">
        <v>0</v>
      </c>
      <c r="I306" s="51">
        <v>2726</v>
      </c>
      <c r="J306" s="51">
        <v>3291.8</v>
      </c>
      <c r="K306" s="51">
        <v>1547.4</v>
      </c>
      <c r="L306" s="51">
        <v>2059</v>
      </c>
      <c r="M306" s="51">
        <v>1923.5</v>
      </c>
      <c r="N306" s="51">
        <v>927.9</v>
      </c>
      <c r="O306" s="51">
        <v>321.60000000000002</v>
      </c>
      <c r="P306" s="51">
        <v>0</v>
      </c>
      <c r="Q306" s="51">
        <v>0</v>
      </c>
      <c r="R306" s="51">
        <v>0</v>
      </c>
      <c r="S306" s="51">
        <v>0</v>
      </c>
      <c r="T306" s="51">
        <v>0</v>
      </c>
      <c r="U306" s="51">
        <v>0</v>
      </c>
      <c r="V306" s="51">
        <v>0</v>
      </c>
      <c r="W306" s="51">
        <v>0</v>
      </c>
      <c r="X306" s="51">
        <v>0</v>
      </c>
      <c r="Y306" s="51">
        <v>0</v>
      </c>
      <c r="Z306" s="51">
        <v>0</v>
      </c>
      <c r="AA306" s="51"/>
    </row>
    <row r="307" spans="4:27">
      <c r="D307" s="155">
        <v>22</v>
      </c>
      <c r="E307" s="135" t="s">
        <v>69</v>
      </c>
      <c r="F307" s="51">
        <v>0</v>
      </c>
      <c r="G307" s="51">
        <v>0</v>
      </c>
      <c r="H307" s="51">
        <v>0</v>
      </c>
      <c r="I307" s="51">
        <v>11245.2</v>
      </c>
      <c r="J307" s="51">
        <v>11113.6</v>
      </c>
      <c r="K307" s="51">
        <v>0</v>
      </c>
      <c r="L307" s="51">
        <v>0</v>
      </c>
      <c r="M307" s="51">
        <v>1925.4</v>
      </c>
      <c r="N307" s="51">
        <v>0</v>
      </c>
      <c r="O307" s="51">
        <v>0</v>
      </c>
      <c r="P307" s="51">
        <v>0</v>
      </c>
      <c r="Q307" s="51">
        <v>0</v>
      </c>
      <c r="R307" s="51">
        <v>0</v>
      </c>
      <c r="S307" s="51">
        <v>0</v>
      </c>
      <c r="T307" s="51">
        <v>0</v>
      </c>
      <c r="U307" s="51">
        <v>0</v>
      </c>
      <c r="V307" s="51">
        <v>0</v>
      </c>
      <c r="W307" s="51">
        <v>0</v>
      </c>
      <c r="X307" s="51">
        <v>0</v>
      </c>
      <c r="Y307" s="51">
        <v>0</v>
      </c>
      <c r="Z307" s="51">
        <v>0</v>
      </c>
      <c r="AA307" s="51"/>
    </row>
    <row r="308" spans="4:27">
      <c r="D308" s="155">
        <v>23</v>
      </c>
      <c r="E308" s="135" t="s">
        <v>70</v>
      </c>
      <c r="F308" s="51">
        <v>0</v>
      </c>
      <c r="G308" s="51">
        <v>0</v>
      </c>
      <c r="H308" s="51">
        <v>0</v>
      </c>
      <c r="I308" s="51">
        <v>0</v>
      </c>
      <c r="J308" s="51">
        <v>0</v>
      </c>
      <c r="K308" s="51">
        <v>0</v>
      </c>
      <c r="L308" s="51">
        <v>306</v>
      </c>
      <c r="M308" s="51">
        <v>0</v>
      </c>
      <c r="N308" s="51">
        <v>0</v>
      </c>
      <c r="O308" s="51">
        <v>0</v>
      </c>
      <c r="P308" s="51">
        <v>0</v>
      </c>
      <c r="Q308" s="51">
        <v>0</v>
      </c>
      <c r="R308" s="51">
        <v>0</v>
      </c>
      <c r="S308" s="51">
        <v>0</v>
      </c>
      <c r="T308" s="51">
        <v>0</v>
      </c>
      <c r="U308" s="51">
        <v>0</v>
      </c>
      <c r="V308" s="51">
        <v>0</v>
      </c>
      <c r="W308" s="51">
        <v>0</v>
      </c>
      <c r="X308" s="51">
        <v>0</v>
      </c>
      <c r="Y308" s="51">
        <v>0</v>
      </c>
      <c r="Z308" s="51">
        <v>0</v>
      </c>
      <c r="AA308" s="51"/>
    </row>
    <row r="309" spans="4:27">
      <c r="D309" s="155">
        <v>24</v>
      </c>
      <c r="E309" s="135" t="s">
        <v>71</v>
      </c>
      <c r="F309" s="51">
        <v>0</v>
      </c>
      <c r="G309" s="51">
        <v>0</v>
      </c>
      <c r="H309" s="51">
        <v>0</v>
      </c>
      <c r="I309" s="51">
        <v>12136.3</v>
      </c>
      <c r="J309" s="51">
        <v>1310</v>
      </c>
      <c r="K309" s="51">
        <v>0</v>
      </c>
      <c r="L309" s="51">
        <v>0</v>
      </c>
      <c r="M309" s="51">
        <v>6731.8</v>
      </c>
      <c r="N309" s="51">
        <v>0</v>
      </c>
      <c r="O309" s="51">
        <v>0</v>
      </c>
      <c r="P309" s="51">
        <v>29097.8</v>
      </c>
      <c r="Q309" s="51">
        <v>0</v>
      </c>
      <c r="R309" s="51">
        <v>0</v>
      </c>
      <c r="S309" s="51">
        <v>0</v>
      </c>
      <c r="T309" s="51">
        <v>0</v>
      </c>
      <c r="U309" s="51">
        <v>0</v>
      </c>
      <c r="V309" s="51">
        <v>0</v>
      </c>
      <c r="W309" s="51">
        <v>0</v>
      </c>
      <c r="X309" s="51">
        <v>0</v>
      </c>
      <c r="Y309" s="51">
        <v>0</v>
      </c>
      <c r="Z309" s="51">
        <v>0</v>
      </c>
      <c r="AA309" s="51"/>
    </row>
    <row r="310" spans="4:27">
      <c r="D310" s="155">
        <v>25</v>
      </c>
      <c r="E310" s="135" t="s">
        <v>72</v>
      </c>
      <c r="F310" s="51">
        <v>0</v>
      </c>
      <c r="G310" s="51">
        <v>0</v>
      </c>
      <c r="H310" s="51">
        <v>0</v>
      </c>
      <c r="I310" s="51">
        <v>0</v>
      </c>
      <c r="J310" s="51">
        <v>0</v>
      </c>
      <c r="K310" s="51">
        <v>0</v>
      </c>
      <c r="L310" s="51">
        <v>0</v>
      </c>
      <c r="M310" s="51">
        <v>0</v>
      </c>
      <c r="N310" s="51">
        <v>0</v>
      </c>
      <c r="O310" s="51">
        <v>0</v>
      </c>
      <c r="P310" s="51">
        <v>0</v>
      </c>
      <c r="Q310" s="51">
        <v>0</v>
      </c>
      <c r="R310" s="51">
        <v>0</v>
      </c>
      <c r="S310" s="51">
        <v>0</v>
      </c>
      <c r="T310" s="51">
        <v>0</v>
      </c>
      <c r="U310" s="51">
        <v>0</v>
      </c>
      <c r="V310" s="51">
        <v>0</v>
      </c>
      <c r="W310" s="51">
        <v>0</v>
      </c>
      <c r="X310" s="51">
        <v>0</v>
      </c>
      <c r="Y310" s="51">
        <v>0</v>
      </c>
      <c r="Z310" s="51">
        <v>0</v>
      </c>
      <c r="AA310" s="51"/>
    </row>
    <row r="311" spans="4:27">
      <c r="D311" s="155">
        <v>26</v>
      </c>
      <c r="E311" s="135" t="s">
        <v>73</v>
      </c>
      <c r="F311" s="51">
        <v>0</v>
      </c>
      <c r="G311" s="51">
        <v>0</v>
      </c>
      <c r="H311" s="51">
        <v>0</v>
      </c>
      <c r="I311" s="51">
        <v>9290.2999999999993</v>
      </c>
      <c r="J311" s="51">
        <v>16247.3</v>
      </c>
      <c r="K311" s="51">
        <v>12046.5</v>
      </c>
      <c r="L311" s="51">
        <v>22775</v>
      </c>
      <c r="M311" s="51">
        <v>33528.400000000001</v>
      </c>
      <c r="N311" s="51">
        <v>20481.400000000001</v>
      </c>
      <c r="O311" s="51">
        <v>10959.4</v>
      </c>
      <c r="P311" s="51">
        <v>0</v>
      </c>
      <c r="Q311" s="51">
        <v>0</v>
      </c>
      <c r="R311" s="51">
        <v>0</v>
      </c>
      <c r="S311" s="51">
        <v>0</v>
      </c>
      <c r="T311" s="51">
        <v>0</v>
      </c>
      <c r="U311" s="51">
        <v>0</v>
      </c>
      <c r="V311" s="51">
        <v>0</v>
      </c>
      <c r="W311" s="51">
        <v>0</v>
      </c>
      <c r="X311" s="51">
        <v>0</v>
      </c>
      <c r="Y311" s="51">
        <v>0</v>
      </c>
      <c r="Z311" s="51">
        <v>0</v>
      </c>
      <c r="AA311" s="51"/>
    </row>
    <row r="312" spans="4:27" ht="15.75">
      <c r="D312" s="155"/>
      <c r="E312" s="359" t="s">
        <v>74</v>
      </c>
      <c r="F312" s="247">
        <v>0</v>
      </c>
      <c r="G312" s="247">
        <v>0</v>
      </c>
      <c r="H312" s="247">
        <v>0</v>
      </c>
      <c r="I312" s="247">
        <v>89373</v>
      </c>
      <c r="J312" s="247">
        <v>212493.99999999997</v>
      </c>
      <c r="K312" s="247">
        <v>39765.4</v>
      </c>
      <c r="L312" s="247">
        <v>72354</v>
      </c>
      <c r="M312" s="247">
        <v>291724.79999999999</v>
      </c>
      <c r="N312" s="247">
        <v>236660.1</v>
      </c>
      <c r="O312" s="247">
        <v>85214.499999999985</v>
      </c>
      <c r="P312" s="247">
        <v>36043.800000000003</v>
      </c>
      <c r="Q312" s="247">
        <v>660.1</v>
      </c>
      <c r="R312" s="247">
        <v>23133.800000000003</v>
      </c>
      <c r="S312" s="247">
        <v>0</v>
      </c>
      <c r="T312" s="247">
        <v>0</v>
      </c>
      <c r="U312" s="247">
        <v>0</v>
      </c>
      <c r="V312" s="247">
        <v>0</v>
      </c>
      <c r="W312" s="247">
        <v>0</v>
      </c>
      <c r="X312" s="247">
        <v>0</v>
      </c>
      <c r="Y312" s="247">
        <v>0</v>
      </c>
      <c r="Z312" s="247">
        <v>0</v>
      </c>
      <c r="AA312" s="247"/>
    </row>
    <row r="316" spans="4:27" ht="15.75">
      <c r="E316" s="54" t="s">
        <v>202</v>
      </c>
    </row>
    <row r="317" spans="4:27" ht="15.75">
      <c r="E317" s="358" t="s">
        <v>47</v>
      </c>
      <c r="F317" s="312">
        <v>2000</v>
      </c>
      <c r="G317" s="312">
        <v>2001</v>
      </c>
      <c r="H317" s="312">
        <v>2002</v>
      </c>
      <c r="I317" s="312">
        <v>2003</v>
      </c>
      <c r="J317" s="312">
        <v>2004</v>
      </c>
      <c r="K317" s="312">
        <v>2005</v>
      </c>
      <c r="L317" s="312">
        <v>2006</v>
      </c>
      <c r="M317" s="312">
        <v>2007</v>
      </c>
      <c r="N317" s="312">
        <v>2008</v>
      </c>
      <c r="O317" s="312">
        <v>2009</v>
      </c>
      <c r="P317" s="312">
        <v>2010</v>
      </c>
      <c r="Q317" s="312">
        <v>2011</v>
      </c>
      <c r="R317" s="312">
        <v>2012</v>
      </c>
      <c r="S317" s="312">
        <v>2013</v>
      </c>
      <c r="T317" s="312">
        <v>2014</v>
      </c>
      <c r="U317" s="312">
        <v>2015</v>
      </c>
      <c r="V317" s="312">
        <v>2016</v>
      </c>
      <c r="W317" s="312">
        <v>2017</v>
      </c>
      <c r="X317" s="312">
        <v>2018</v>
      </c>
      <c r="Y317" s="312">
        <v>2019</v>
      </c>
      <c r="Z317" s="312">
        <v>2020</v>
      </c>
    </row>
    <row r="318" spans="4:27">
      <c r="E318" s="135" t="s">
        <v>48</v>
      </c>
      <c r="F318" s="69">
        <v>19824.099999999999</v>
      </c>
      <c r="G318" s="69">
        <v>16561.299999999996</v>
      </c>
      <c r="H318" s="69">
        <v>17246.099999999999</v>
      </c>
      <c r="I318" s="69">
        <v>18390.400000000001</v>
      </c>
      <c r="J318" s="69">
        <v>18912.099999999999</v>
      </c>
      <c r="K318" s="69">
        <v>24408.399999999998</v>
      </c>
      <c r="L318" s="69">
        <v>26122.2</v>
      </c>
      <c r="M318" s="69">
        <v>23741.100000000002</v>
      </c>
      <c r="N318" s="69">
        <v>15271.900000000001</v>
      </c>
      <c r="O318" s="69">
        <v>22617.200000000004</v>
      </c>
      <c r="P318" s="69">
        <v>24700.699999999997</v>
      </c>
      <c r="Q318" s="69">
        <v>20947.300000000003</v>
      </c>
      <c r="R318" s="69">
        <v>21327.8</v>
      </c>
      <c r="S318" s="69">
        <v>21104.799999999999</v>
      </c>
      <c r="T318" s="69">
        <v>18642.905086987943</v>
      </c>
      <c r="U318" s="69">
        <v>18104.83876893283</v>
      </c>
      <c r="V318" s="69">
        <v>17264.955781866352</v>
      </c>
      <c r="W318" s="69">
        <v>17511.93312215546</v>
      </c>
      <c r="X318" s="69">
        <v>17686.727751426522</v>
      </c>
      <c r="Y318" s="69">
        <v>17948.401620394121</v>
      </c>
      <c r="Z318" s="69">
        <v>18468.413655810462</v>
      </c>
    </row>
    <row r="319" spans="4:27">
      <c r="E319" s="135" t="s">
        <v>49</v>
      </c>
      <c r="F319" s="69">
        <v>14093.300000000001</v>
      </c>
      <c r="G319" s="69">
        <v>13598.1</v>
      </c>
      <c r="H319" s="69">
        <v>13597.499999999998</v>
      </c>
      <c r="I319" s="69">
        <v>13178.1</v>
      </c>
      <c r="J319" s="69">
        <v>12188.3</v>
      </c>
      <c r="K319" s="69">
        <v>11917.800000000001</v>
      </c>
      <c r="L319" s="69">
        <v>12045.7</v>
      </c>
      <c r="M319" s="69">
        <v>12775.5</v>
      </c>
      <c r="N319" s="69">
        <v>12179.299999999997</v>
      </c>
      <c r="O319" s="69">
        <v>11800.5</v>
      </c>
      <c r="P319" s="69">
        <v>10473.300000000001</v>
      </c>
      <c r="Q319" s="69">
        <v>10248.999999999998</v>
      </c>
      <c r="R319" s="69">
        <v>10495.2</v>
      </c>
      <c r="S319" s="69">
        <v>11114.199999999999</v>
      </c>
      <c r="T319" s="69">
        <v>11208.98245253013</v>
      </c>
      <c r="U319" s="69">
        <v>10234.060586428541</v>
      </c>
      <c r="V319" s="69">
        <v>9918.0254362630803</v>
      </c>
      <c r="W319" s="69">
        <v>9869.3421794451497</v>
      </c>
      <c r="X319" s="69">
        <v>9876.4285451323412</v>
      </c>
      <c r="Y319" s="69">
        <v>9918.7333279455997</v>
      </c>
      <c r="Z319" s="69">
        <v>10084.921962255539</v>
      </c>
    </row>
    <row r="320" spans="4:27">
      <c r="E320" s="135" t="s">
        <v>50</v>
      </c>
      <c r="F320" s="69">
        <v>8154.4</v>
      </c>
      <c r="G320" s="69">
        <v>13477.7</v>
      </c>
      <c r="H320" s="69">
        <v>11939</v>
      </c>
      <c r="I320" s="69">
        <v>12097.7</v>
      </c>
      <c r="J320" s="69">
        <v>14547.199999999999</v>
      </c>
      <c r="K320" s="69">
        <v>13764.8</v>
      </c>
      <c r="L320" s="69">
        <v>13031.7</v>
      </c>
      <c r="M320" s="69">
        <v>13401.399999999996</v>
      </c>
      <c r="N320" s="69">
        <v>14596.6</v>
      </c>
      <c r="O320" s="69">
        <v>14069.9</v>
      </c>
      <c r="P320" s="69">
        <v>8834.2999999999993</v>
      </c>
      <c r="Q320" s="69">
        <v>9765.2000000000007</v>
      </c>
      <c r="R320" s="69">
        <v>10076.6</v>
      </c>
      <c r="S320" s="69">
        <v>14330</v>
      </c>
      <c r="T320" s="69">
        <v>14921.740505421691</v>
      </c>
      <c r="U320" s="69">
        <v>10449.724065284348</v>
      </c>
      <c r="V320" s="69">
        <v>10186.962319752998</v>
      </c>
      <c r="W320" s="69">
        <v>9975.8681158675608</v>
      </c>
      <c r="X320" s="69">
        <v>9676.1449216148685</v>
      </c>
      <c r="Y320" s="69">
        <v>9141.4668787811806</v>
      </c>
      <c r="Z320" s="69">
        <v>8409.3249762199703</v>
      </c>
    </row>
    <row r="321" spans="5:26">
      <c r="E321" s="135" t="s">
        <v>51</v>
      </c>
      <c r="F321" s="69">
        <v>111058.40000000001</v>
      </c>
      <c r="G321" s="69">
        <v>107895.80000000002</v>
      </c>
      <c r="H321" s="69">
        <v>114311.2</v>
      </c>
      <c r="I321" s="69">
        <v>109183.79999999997</v>
      </c>
      <c r="J321" s="69">
        <v>114330.9</v>
      </c>
      <c r="K321" s="69">
        <v>108024.1</v>
      </c>
      <c r="L321" s="69">
        <v>106904.9</v>
      </c>
      <c r="M321" s="69">
        <v>123249.00000000001</v>
      </c>
      <c r="N321" s="69">
        <v>124227.90000000001</v>
      </c>
      <c r="O321" s="69">
        <v>116914.90000000001</v>
      </c>
      <c r="P321" s="69">
        <v>102175.20000000001</v>
      </c>
      <c r="Q321" s="69">
        <v>130281</v>
      </c>
      <c r="R321" s="69">
        <v>102683.99999999999</v>
      </c>
      <c r="S321" s="69">
        <v>110338</v>
      </c>
      <c r="T321" s="69">
        <v>107694.33753734943</v>
      </c>
      <c r="U321" s="69">
        <v>106628.3345548767</v>
      </c>
      <c r="V321" s="69">
        <v>109389.74661299508</v>
      </c>
      <c r="W321" s="69">
        <v>106240.96853346736</v>
      </c>
      <c r="X321" s="69">
        <v>102253.48678131634</v>
      </c>
      <c r="Y321" s="69">
        <v>98327.794762246267</v>
      </c>
      <c r="Z321" s="69">
        <v>96236.132845003231</v>
      </c>
    </row>
    <row r="322" spans="5:26">
      <c r="E322" s="135" t="s">
        <v>52</v>
      </c>
      <c r="F322" s="69">
        <v>68588.2</v>
      </c>
      <c r="G322" s="69">
        <v>65755.899999999994</v>
      </c>
      <c r="H322" s="69">
        <v>66271.3</v>
      </c>
      <c r="I322" s="69">
        <v>64708.299999999996</v>
      </c>
      <c r="J322" s="69">
        <v>65906.899999999994</v>
      </c>
      <c r="K322" s="69">
        <v>61032.599999999991</v>
      </c>
      <c r="L322" s="69">
        <v>60390.7</v>
      </c>
      <c r="M322" s="69">
        <v>68092.7</v>
      </c>
      <c r="N322" s="69">
        <v>59053.599999999999</v>
      </c>
      <c r="O322" s="69">
        <v>52762.100000000006</v>
      </c>
      <c r="P322" s="69">
        <v>63437.600000000006</v>
      </c>
      <c r="Q322" s="69">
        <v>56426.8</v>
      </c>
      <c r="R322" s="69">
        <v>38402.300000000003</v>
      </c>
      <c r="S322" s="69">
        <v>37500.800000000003</v>
      </c>
      <c r="T322" s="69">
        <v>47176.482239759018</v>
      </c>
      <c r="U322" s="69">
        <v>60982.191056726166</v>
      </c>
      <c r="V322" s="69">
        <v>62233.757730923768</v>
      </c>
      <c r="W322" s="69">
        <v>65178.233278140935</v>
      </c>
      <c r="X322" s="69">
        <v>61295.154129802482</v>
      </c>
      <c r="Y322" s="69">
        <v>50054.509028517758</v>
      </c>
      <c r="Z322" s="69">
        <v>50916.499048189551</v>
      </c>
    </row>
    <row r="323" spans="5:26">
      <c r="E323" s="135" t="s">
        <v>53</v>
      </c>
      <c r="F323" s="69">
        <v>3686.0000000000005</v>
      </c>
      <c r="G323" s="69">
        <v>3892.6</v>
      </c>
      <c r="H323" s="69">
        <v>3334.1</v>
      </c>
      <c r="I323" s="69">
        <v>2892.2000000000003</v>
      </c>
      <c r="J323" s="69">
        <v>3204.9</v>
      </c>
      <c r="K323" s="69">
        <v>2978.8</v>
      </c>
      <c r="L323" s="69">
        <v>2808.1000000000004</v>
      </c>
      <c r="M323" s="69">
        <v>3694.7</v>
      </c>
      <c r="N323" s="69">
        <v>2237.2999999999997</v>
      </c>
      <c r="O323" s="69">
        <v>2733.1000000000004</v>
      </c>
      <c r="P323" s="69">
        <v>2602.8999999999996</v>
      </c>
      <c r="Q323" s="69">
        <v>1828.4999999999998</v>
      </c>
      <c r="R323" s="69">
        <v>1612.1</v>
      </c>
      <c r="S323" s="69">
        <v>1682.8000000000002</v>
      </c>
      <c r="T323" s="69">
        <v>1465.3602291566399</v>
      </c>
      <c r="U323" s="69">
        <v>2435.9341370345101</v>
      </c>
      <c r="V323" s="69">
        <v>2525.7853076435804</v>
      </c>
      <c r="W323" s="69">
        <v>2677.6651756274805</v>
      </c>
      <c r="X323" s="69">
        <v>2819.2262389603002</v>
      </c>
      <c r="Y323" s="69">
        <v>2975.3632349854602</v>
      </c>
      <c r="Z323" s="69">
        <v>3176.6924518559299</v>
      </c>
    </row>
    <row r="324" spans="5:26">
      <c r="E324" s="135" t="s">
        <v>54</v>
      </c>
      <c r="F324" s="69">
        <v>59641.5</v>
      </c>
      <c r="G324" s="69">
        <v>59791.199999999997</v>
      </c>
      <c r="H324" s="69">
        <v>79507.400000000009</v>
      </c>
      <c r="I324" s="69">
        <v>81592.600000000006</v>
      </c>
      <c r="J324" s="69">
        <v>97005.799999999988</v>
      </c>
      <c r="K324" s="69">
        <v>88466.3</v>
      </c>
      <c r="L324" s="69">
        <v>97378.5</v>
      </c>
      <c r="M324" s="69">
        <v>113595.30000000002</v>
      </c>
      <c r="N324" s="69">
        <v>108201.5</v>
      </c>
      <c r="O324" s="69">
        <v>102243.4</v>
      </c>
      <c r="P324" s="69">
        <v>91753.9</v>
      </c>
      <c r="Q324" s="69">
        <v>87001.5</v>
      </c>
      <c r="R324" s="69">
        <v>87545.299999999988</v>
      </c>
      <c r="S324" s="69">
        <v>103772</v>
      </c>
      <c r="T324" s="69">
        <v>113625.82603228919</v>
      </c>
      <c r="U324" s="69">
        <v>131228.76598508866</v>
      </c>
      <c r="V324" s="69">
        <v>134180.10774607188</v>
      </c>
      <c r="W324" s="69">
        <v>139762.63798939146</v>
      </c>
      <c r="X324" s="69">
        <v>144056.11828956968</v>
      </c>
      <c r="Y324" s="69">
        <v>150305.39604462413</v>
      </c>
      <c r="Z324" s="69">
        <v>156639.93812797102</v>
      </c>
    </row>
    <row r="325" spans="5:26">
      <c r="E325" s="135" t="s">
        <v>55</v>
      </c>
      <c r="F325" s="69">
        <v>11381.199999999999</v>
      </c>
      <c r="G325" s="69">
        <v>11220.900000000001</v>
      </c>
      <c r="H325" s="69">
        <v>12115.300000000001</v>
      </c>
      <c r="I325" s="69">
        <v>11786.3</v>
      </c>
      <c r="J325" s="69">
        <v>13767.8</v>
      </c>
      <c r="K325" s="69">
        <v>10194.1</v>
      </c>
      <c r="L325" s="69">
        <v>9766.0999999999985</v>
      </c>
      <c r="M325" s="69">
        <v>11927.9</v>
      </c>
      <c r="N325" s="69">
        <v>12268.599999999999</v>
      </c>
      <c r="O325" s="69">
        <v>11268.1</v>
      </c>
      <c r="P325" s="69">
        <v>9878.6999999999989</v>
      </c>
      <c r="Q325" s="69">
        <v>8715</v>
      </c>
      <c r="R325" s="69">
        <v>7842.9</v>
      </c>
      <c r="S325" s="69">
        <v>8099.9</v>
      </c>
      <c r="T325" s="69">
        <v>8189.2867879518108</v>
      </c>
      <c r="U325" s="69">
        <v>7342.2012327094999</v>
      </c>
      <c r="V325" s="69">
        <v>7544.0358571719607</v>
      </c>
      <c r="W325" s="69">
        <v>7734.4953719199502</v>
      </c>
      <c r="X325" s="69">
        <v>7714.4551234398004</v>
      </c>
      <c r="Y325" s="69">
        <v>7719.8001179050307</v>
      </c>
      <c r="Z325" s="69">
        <v>7820.3967434963497</v>
      </c>
    </row>
    <row r="326" spans="5:26">
      <c r="E326" s="135" t="s">
        <v>56</v>
      </c>
      <c r="F326" s="69">
        <v>7442.7</v>
      </c>
      <c r="G326" s="69">
        <v>7696.4</v>
      </c>
      <c r="H326" s="69">
        <v>8578.6999999999989</v>
      </c>
      <c r="I326" s="69">
        <v>10775.4</v>
      </c>
      <c r="J326" s="69">
        <v>9448.5999999999985</v>
      </c>
      <c r="K326" s="69">
        <v>10633.499999999998</v>
      </c>
      <c r="L326" s="69">
        <v>11449.6</v>
      </c>
      <c r="M326" s="69">
        <v>10443</v>
      </c>
      <c r="N326" s="69">
        <v>9224.8000000000011</v>
      </c>
      <c r="O326" s="69">
        <v>9473.9999999999982</v>
      </c>
      <c r="P326" s="69">
        <v>10559.2</v>
      </c>
      <c r="Q326" s="69">
        <v>9882.2000000000007</v>
      </c>
      <c r="R326" s="69">
        <v>9370.0999999999985</v>
      </c>
      <c r="S326" s="69">
        <v>9205</v>
      </c>
      <c r="T326" s="69">
        <v>7612.4250674698797</v>
      </c>
      <c r="U326" s="69">
        <v>6741.927299485782</v>
      </c>
      <c r="V326" s="69">
        <v>6370.8648521529603</v>
      </c>
      <c r="W326" s="69">
        <v>6538.5564589027999</v>
      </c>
      <c r="X326" s="69">
        <v>6673.548184611429</v>
      </c>
      <c r="Y326" s="69">
        <v>6836.1009392279802</v>
      </c>
      <c r="Z326" s="69">
        <v>7091.2907335825903</v>
      </c>
    </row>
    <row r="327" spans="5:26">
      <c r="E327" s="135" t="s">
        <v>57</v>
      </c>
      <c r="F327" s="69">
        <v>28851.399999999998</v>
      </c>
      <c r="G327" s="69">
        <v>29134.899999999998</v>
      </c>
      <c r="H327" s="69">
        <v>26165</v>
      </c>
      <c r="I327" s="69">
        <v>21948.1</v>
      </c>
      <c r="J327" s="69">
        <v>23795.699999999997</v>
      </c>
      <c r="K327" s="69">
        <v>22678.2</v>
      </c>
      <c r="L327" s="69">
        <v>22317.3</v>
      </c>
      <c r="M327" s="69">
        <v>23828.799999999996</v>
      </c>
      <c r="N327" s="69">
        <v>21880.600000000002</v>
      </c>
      <c r="O327" s="69">
        <v>20895.199999999997</v>
      </c>
      <c r="P327" s="69">
        <v>16550.3</v>
      </c>
      <c r="Q327" s="69">
        <v>17009.7</v>
      </c>
      <c r="R327" s="69">
        <v>17310.800000000003</v>
      </c>
      <c r="S327" s="69">
        <v>18763.8</v>
      </c>
      <c r="T327" s="69">
        <v>17343.70359710843</v>
      </c>
      <c r="U327" s="69">
        <v>14964.198959658919</v>
      </c>
      <c r="V327" s="69">
        <v>14786.697765975949</v>
      </c>
      <c r="W327" s="69">
        <v>14540.162125269229</v>
      </c>
      <c r="X327" s="69">
        <v>13843.430934326081</v>
      </c>
      <c r="Y327" s="69">
        <v>13248.14434403948</v>
      </c>
      <c r="Z327" s="69">
        <v>12900.167040432842</v>
      </c>
    </row>
    <row r="328" spans="5:26">
      <c r="E328" s="135" t="s">
        <v>58</v>
      </c>
      <c r="F328" s="69">
        <v>57218.1</v>
      </c>
      <c r="G328" s="69">
        <v>58200.2</v>
      </c>
      <c r="H328" s="69">
        <v>66385.500000000015</v>
      </c>
      <c r="I328" s="69">
        <v>57424.500000000007</v>
      </c>
      <c r="J328" s="69">
        <v>64024.69999999999</v>
      </c>
      <c r="K328" s="69">
        <v>54841.4</v>
      </c>
      <c r="L328" s="69">
        <v>50607.8</v>
      </c>
      <c r="M328" s="69">
        <v>52869.099999999991</v>
      </c>
      <c r="N328" s="69">
        <v>70780</v>
      </c>
      <c r="O328" s="69">
        <v>81615.899999999994</v>
      </c>
      <c r="P328" s="69">
        <v>65539.600000000006</v>
      </c>
      <c r="Q328" s="69">
        <v>51134.400000000001</v>
      </c>
      <c r="R328" s="69">
        <v>51551.8</v>
      </c>
      <c r="S328" s="69">
        <v>59050.9</v>
      </c>
      <c r="T328" s="69">
        <v>70430.363955421693</v>
      </c>
      <c r="U328" s="69">
        <v>81552.658217579941</v>
      </c>
      <c r="V328" s="69">
        <v>92478.724234095047</v>
      </c>
      <c r="W328" s="69">
        <v>97091.078263838877</v>
      </c>
      <c r="X328" s="69">
        <v>101295.59419078202</v>
      </c>
      <c r="Y328" s="69">
        <v>103789.74353894519</v>
      </c>
      <c r="Z328" s="69">
        <v>103520.09231652372</v>
      </c>
    </row>
    <row r="329" spans="5:26">
      <c r="E329" s="135" t="s">
        <v>59</v>
      </c>
      <c r="F329" s="69">
        <v>22825.7</v>
      </c>
      <c r="G329" s="69">
        <v>21612</v>
      </c>
      <c r="H329" s="69">
        <v>22805.699999999997</v>
      </c>
      <c r="I329" s="69">
        <v>21003.199999999997</v>
      </c>
      <c r="J329" s="69">
        <v>24702.6</v>
      </c>
      <c r="K329" s="69">
        <v>21591.999999999996</v>
      </c>
      <c r="L329" s="69">
        <v>22578.800000000003</v>
      </c>
      <c r="M329" s="69">
        <v>25165.700000000004</v>
      </c>
      <c r="N329" s="69">
        <v>26856.400000000001</v>
      </c>
      <c r="O329" s="69">
        <v>23675.800000000003</v>
      </c>
      <c r="P329" s="69">
        <v>20199.900000000001</v>
      </c>
      <c r="Q329" s="69">
        <v>18722.899999999998</v>
      </c>
      <c r="R329" s="69">
        <v>21619.499999999996</v>
      </c>
      <c r="S329" s="69">
        <v>22852.999999999996</v>
      </c>
      <c r="T329" s="69">
        <v>22464.559388313246</v>
      </c>
      <c r="U329" s="69">
        <v>21083.559362100063</v>
      </c>
      <c r="V329" s="69">
        <v>21319.142878793111</v>
      </c>
      <c r="W329" s="69">
        <v>21348.281587983271</v>
      </c>
      <c r="X329" s="69">
        <v>20167.218951704748</v>
      </c>
      <c r="Y329" s="69">
        <v>18739.712076942007</v>
      </c>
      <c r="Z329" s="69">
        <v>17459.575835373649</v>
      </c>
    </row>
    <row r="330" spans="5:26">
      <c r="E330" s="135" t="s">
        <v>60</v>
      </c>
      <c r="F330" s="69">
        <v>37242.899999999994</v>
      </c>
      <c r="G330" s="69">
        <v>37048.299999999996</v>
      </c>
      <c r="H330" s="69">
        <v>37036.999999999993</v>
      </c>
      <c r="I330" s="69">
        <v>35066.299999999996</v>
      </c>
      <c r="J330" s="69">
        <v>43057.900000000009</v>
      </c>
      <c r="K330" s="69">
        <v>39320.199999999997</v>
      </c>
      <c r="L330" s="69">
        <v>35520.700000000004</v>
      </c>
      <c r="M330" s="69">
        <v>37566.399999999994</v>
      </c>
      <c r="N330" s="69">
        <v>35330.1</v>
      </c>
      <c r="O330" s="69">
        <v>32514.000000000004</v>
      </c>
      <c r="P330" s="69">
        <v>32499.299999999996</v>
      </c>
      <c r="Q330" s="69">
        <v>29454.500000000004</v>
      </c>
      <c r="R330" s="69">
        <v>27122.899999999994</v>
      </c>
      <c r="S330" s="69">
        <v>30762.3</v>
      </c>
      <c r="T330" s="69">
        <v>39456.919453012051</v>
      </c>
      <c r="U330" s="69">
        <v>28443.067554665515</v>
      </c>
      <c r="V330" s="69">
        <v>28058.198613832727</v>
      </c>
      <c r="W330" s="69">
        <v>28873.84019659862</v>
      </c>
      <c r="X330" s="69">
        <v>29806.617487303927</v>
      </c>
      <c r="Y330" s="69">
        <v>30881.55391241976</v>
      </c>
      <c r="Z330" s="69">
        <v>32398.062737749802</v>
      </c>
    </row>
    <row r="331" spans="5:26">
      <c r="E331" s="135" t="s">
        <v>61</v>
      </c>
      <c r="F331" s="69">
        <v>226279.30000000002</v>
      </c>
      <c r="G331" s="69">
        <v>326504.3</v>
      </c>
      <c r="H331" s="69">
        <v>366214.40000000002</v>
      </c>
      <c r="I331" s="69">
        <v>362889.30000000005</v>
      </c>
      <c r="J331" s="69">
        <v>358713.5</v>
      </c>
      <c r="K331" s="69">
        <v>211909.5</v>
      </c>
      <c r="L331" s="69">
        <v>152916.5</v>
      </c>
      <c r="M331" s="69">
        <v>290920.90000000002</v>
      </c>
      <c r="N331" s="69">
        <v>422765.89999999997</v>
      </c>
      <c r="O331" s="69">
        <v>432445.20000000007</v>
      </c>
      <c r="P331" s="69">
        <v>261210.90000000002</v>
      </c>
      <c r="Q331" s="69">
        <v>166925.50000000003</v>
      </c>
      <c r="R331" s="69">
        <v>210280</v>
      </c>
      <c r="S331" s="69">
        <v>388907</v>
      </c>
      <c r="T331" s="69">
        <v>318963.34994843387</v>
      </c>
      <c r="U331" s="69">
        <v>253560.40716915473</v>
      </c>
      <c r="V331" s="69">
        <v>260192.29333875066</v>
      </c>
      <c r="W331" s="69">
        <v>264154.38544357801</v>
      </c>
      <c r="X331" s="69">
        <v>264563.19063618191</v>
      </c>
      <c r="Y331" s="69">
        <v>265812.61335632368</v>
      </c>
      <c r="Z331" s="69">
        <v>248226.38004579343</v>
      </c>
    </row>
    <row r="332" spans="5:26">
      <c r="E332" s="135" t="s">
        <v>62</v>
      </c>
      <c r="F332" s="69">
        <v>226278.7</v>
      </c>
      <c r="G332" s="69">
        <v>225076.1</v>
      </c>
      <c r="H332" s="69">
        <v>233176.30000000002</v>
      </c>
      <c r="I332" s="69">
        <v>221386.50000000003</v>
      </c>
      <c r="J332" s="69">
        <v>258950.49999999997</v>
      </c>
      <c r="K332" s="69">
        <v>221358</v>
      </c>
      <c r="L332" s="69">
        <v>218161</v>
      </c>
      <c r="M332" s="69">
        <v>251859.90000000002</v>
      </c>
      <c r="N332" s="69">
        <v>223663.19999999995</v>
      </c>
      <c r="O332" s="69">
        <v>248582.1</v>
      </c>
      <c r="P332" s="69">
        <v>217642.4</v>
      </c>
      <c r="Q332" s="69">
        <v>189877.8</v>
      </c>
      <c r="R332" s="69">
        <v>189796.09999999998</v>
      </c>
      <c r="S332" s="69">
        <v>215164.00000000003</v>
      </c>
      <c r="T332" s="69">
        <v>197305.42119759033</v>
      </c>
      <c r="U332" s="69">
        <v>190100.07135845514</v>
      </c>
      <c r="V332" s="69">
        <v>177102.9229265532</v>
      </c>
      <c r="W332" s="69">
        <v>174376.82850453607</v>
      </c>
      <c r="X332" s="69">
        <v>171000.08426788793</v>
      </c>
      <c r="Y332" s="69">
        <v>174085.62157520774</v>
      </c>
      <c r="Z332" s="69">
        <v>179475.22945857912</v>
      </c>
    </row>
    <row r="333" spans="5:26">
      <c r="E333" s="135" t="s">
        <v>63</v>
      </c>
      <c r="F333" s="69">
        <v>21134.7</v>
      </c>
      <c r="G333" s="69">
        <v>23532.800000000003</v>
      </c>
      <c r="H333" s="69">
        <v>22942.400000000001</v>
      </c>
      <c r="I333" s="69">
        <v>24580.6</v>
      </c>
      <c r="J333" s="69">
        <v>24718.599999999995</v>
      </c>
      <c r="K333" s="69">
        <v>21982</v>
      </c>
      <c r="L333" s="69">
        <v>21593.500000000004</v>
      </c>
      <c r="M333" s="69">
        <v>25309.200000000004</v>
      </c>
      <c r="N333" s="69">
        <v>25516.999999999996</v>
      </c>
      <c r="O333" s="69">
        <v>22661.800000000003</v>
      </c>
      <c r="P333" s="69">
        <v>19721.400000000001</v>
      </c>
      <c r="Q333" s="69">
        <v>18965</v>
      </c>
      <c r="R333" s="69">
        <v>17963.2</v>
      </c>
      <c r="S333" s="69">
        <v>18253.900000000001</v>
      </c>
      <c r="T333" s="69">
        <v>21024.084090240969</v>
      </c>
      <c r="U333" s="69">
        <v>20808.253894175235</v>
      </c>
      <c r="V333" s="69">
        <v>20892.079957918719</v>
      </c>
      <c r="W333" s="69">
        <v>21474.205701161627</v>
      </c>
      <c r="X333" s="69">
        <v>21946.859669177746</v>
      </c>
      <c r="Y333" s="69">
        <v>22507.243033809118</v>
      </c>
      <c r="Z333" s="69">
        <v>23370.6201407761</v>
      </c>
    </row>
    <row r="334" spans="5:26">
      <c r="E334" s="135" t="s">
        <v>64</v>
      </c>
      <c r="F334" s="69">
        <v>496839.80000000005</v>
      </c>
      <c r="G334" s="69">
        <v>478223.9</v>
      </c>
      <c r="H334" s="69">
        <v>547720.19999999995</v>
      </c>
      <c r="I334" s="69">
        <v>528120.6</v>
      </c>
      <c r="J334" s="69">
        <v>522816.6</v>
      </c>
      <c r="K334" s="69">
        <v>458296.8</v>
      </c>
      <c r="L334" s="69">
        <v>456246.3</v>
      </c>
      <c r="M334" s="69">
        <v>508416.5</v>
      </c>
      <c r="N334" s="69">
        <v>486545</v>
      </c>
      <c r="O334" s="69">
        <v>426668.89999999997</v>
      </c>
      <c r="P334" s="69">
        <v>308526.5</v>
      </c>
      <c r="Q334" s="69">
        <v>234060.90000000002</v>
      </c>
      <c r="R334" s="69">
        <v>238319.90000000002</v>
      </c>
      <c r="S334" s="69">
        <v>287575.60923863575</v>
      </c>
      <c r="T334" s="69">
        <v>316941.74496943696</v>
      </c>
      <c r="U334" s="69">
        <v>301619.81180361065</v>
      </c>
      <c r="V334" s="69">
        <v>288896.87644157407</v>
      </c>
      <c r="W334" s="69">
        <v>259161.16044111893</v>
      </c>
      <c r="X334" s="69">
        <v>241497.52267185348</v>
      </c>
      <c r="Y334" s="69">
        <v>212248.8654876801</v>
      </c>
      <c r="Z334" s="69">
        <v>182648.15758916753</v>
      </c>
    </row>
    <row r="335" spans="5:26">
      <c r="E335" s="135" t="s">
        <v>65</v>
      </c>
      <c r="F335" s="69">
        <v>0.3</v>
      </c>
      <c r="G335" s="69">
        <v>0</v>
      </c>
      <c r="H335" s="69">
        <v>0.4</v>
      </c>
      <c r="I335" s="69">
        <v>2.9000000000000004</v>
      </c>
      <c r="J335" s="69">
        <v>216</v>
      </c>
      <c r="K335" s="69">
        <v>500</v>
      </c>
      <c r="L335" s="69">
        <v>308.90000000000003</v>
      </c>
      <c r="M335" s="69">
        <v>157.1</v>
      </c>
      <c r="N335" s="69">
        <v>0.2</v>
      </c>
      <c r="O335" s="69">
        <v>0.1</v>
      </c>
      <c r="P335" s="69">
        <v>0.4</v>
      </c>
      <c r="Q335" s="69">
        <v>59.400000000000006</v>
      </c>
      <c r="R335" s="69">
        <v>17.399999999999999</v>
      </c>
      <c r="S335" s="69">
        <v>118.2</v>
      </c>
      <c r="T335" s="69">
        <v>56.972307951810002</v>
      </c>
      <c r="U335" s="69">
        <v>37.584087474190007</v>
      </c>
      <c r="V335" s="69">
        <v>14.299047978400001</v>
      </c>
      <c r="W335" s="69">
        <v>3.4701157886700003</v>
      </c>
      <c r="X335" s="69">
        <v>0.32653824806999998</v>
      </c>
      <c r="Y335" s="69">
        <v>0</v>
      </c>
      <c r="Z335" s="69">
        <v>0</v>
      </c>
    </row>
    <row r="336" spans="5:26">
      <c r="E336" s="135" t="s">
        <v>66</v>
      </c>
      <c r="F336" s="69">
        <v>757.2</v>
      </c>
      <c r="G336" s="69">
        <v>541.6</v>
      </c>
      <c r="H336" s="69">
        <v>554.9</v>
      </c>
      <c r="I336" s="69">
        <v>442.20000000000005</v>
      </c>
      <c r="J336" s="69">
        <v>1601.7000000000003</v>
      </c>
      <c r="K336" s="69">
        <v>1422.3</v>
      </c>
      <c r="L336" s="69">
        <v>1208.5999999999999</v>
      </c>
      <c r="M336" s="69">
        <v>1572.9000000000003</v>
      </c>
      <c r="N336" s="69">
        <v>895.09999999999991</v>
      </c>
      <c r="O336" s="69">
        <v>1009.7</v>
      </c>
      <c r="P336" s="69">
        <v>583.79999999999995</v>
      </c>
      <c r="Q336" s="69">
        <v>423.49999999999994</v>
      </c>
      <c r="R336" s="69">
        <v>486.40000000000009</v>
      </c>
      <c r="S336" s="69">
        <v>814.1</v>
      </c>
      <c r="T336" s="69">
        <v>1099.03803614458</v>
      </c>
      <c r="U336" s="69">
        <v>1002.97546971902</v>
      </c>
      <c r="V336" s="69">
        <v>974.14615906938002</v>
      </c>
      <c r="W336" s="69">
        <v>969.49666510861994</v>
      </c>
      <c r="X336" s="69">
        <v>958.31434960056015</v>
      </c>
      <c r="Y336" s="69">
        <v>951.17467683279983</v>
      </c>
      <c r="Z336" s="69">
        <v>956.68987560582002</v>
      </c>
    </row>
    <row r="337" spans="5:26">
      <c r="E337" s="135" t="s">
        <v>67</v>
      </c>
      <c r="F337" s="69">
        <v>12775.7</v>
      </c>
      <c r="G337" s="69">
        <v>7134.6999999999989</v>
      </c>
      <c r="H337" s="69">
        <v>12508</v>
      </c>
      <c r="I337" s="69">
        <v>12140.500000000002</v>
      </c>
      <c r="J337" s="69">
        <v>12185.5</v>
      </c>
      <c r="K337" s="69">
        <v>15164.8</v>
      </c>
      <c r="L337" s="69">
        <v>15987.9</v>
      </c>
      <c r="M337" s="69">
        <v>14344.400000000001</v>
      </c>
      <c r="N337" s="69">
        <v>8520.8000000000011</v>
      </c>
      <c r="O337" s="69">
        <v>12752.500000000002</v>
      </c>
      <c r="P337" s="69">
        <v>14846.099999999999</v>
      </c>
      <c r="Q337" s="69">
        <v>12278.199999999999</v>
      </c>
      <c r="R337" s="69">
        <v>12645.200000000003</v>
      </c>
      <c r="S337" s="69">
        <v>12453.699999999999</v>
      </c>
      <c r="T337" s="69">
        <v>10654.09346216869</v>
      </c>
      <c r="U337" s="69">
        <v>8940.8944937418019</v>
      </c>
      <c r="V337" s="69">
        <v>8334.6565591946801</v>
      </c>
      <c r="W337" s="69">
        <v>8544.4071056344801</v>
      </c>
      <c r="X337" s="69">
        <v>8711.0956692775799</v>
      </c>
      <c r="Y337" s="69">
        <v>8913.4331661496817</v>
      </c>
      <c r="Z337" s="69">
        <v>9236.0877045778998</v>
      </c>
    </row>
    <row r="338" spans="5:26">
      <c r="E338" s="135" t="s">
        <v>68</v>
      </c>
      <c r="F338" s="69">
        <v>11834.9</v>
      </c>
      <c r="G338" s="69">
        <v>12090.400000000001</v>
      </c>
      <c r="H338" s="69">
        <v>12343.699999999999</v>
      </c>
      <c r="I338" s="69">
        <v>13026.600000000002</v>
      </c>
      <c r="J338" s="69">
        <v>14443.5</v>
      </c>
      <c r="K338" s="69">
        <v>13195.799999999997</v>
      </c>
      <c r="L338" s="69">
        <v>12894.4</v>
      </c>
      <c r="M338" s="69">
        <v>13472.5</v>
      </c>
      <c r="N338" s="69">
        <v>12563.599999999999</v>
      </c>
      <c r="O338" s="69">
        <v>12075.900000000001</v>
      </c>
      <c r="P338" s="69">
        <v>10637.699999999999</v>
      </c>
      <c r="Q338" s="69">
        <v>8181.6</v>
      </c>
      <c r="R338" s="69">
        <v>6210.1</v>
      </c>
      <c r="S338" s="69">
        <v>6330.5</v>
      </c>
      <c r="T338" s="69">
        <v>5071.5730567469791</v>
      </c>
      <c r="U338" s="69">
        <v>3684.1762616974702</v>
      </c>
      <c r="V338" s="69">
        <v>3626.7221917527704</v>
      </c>
      <c r="W338" s="69">
        <v>3600.8388819856204</v>
      </c>
      <c r="X338" s="69">
        <v>3551.3752657754303</v>
      </c>
      <c r="Y338" s="69">
        <v>3507.8150090142503</v>
      </c>
      <c r="Z338" s="69">
        <v>3504.1646104750898</v>
      </c>
    </row>
    <row r="339" spans="5:26">
      <c r="E339" s="135" t="s">
        <v>69</v>
      </c>
      <c r="F339" s="69">
        <v>72960.5</v>
      </c>
      <c r="G339" s="69">
        <v>70143.400000000009</v>
      </c>
      <c r="H339" s="69">
        <v>78214.599999999991</v>
      </c>
      <c r="I339" s="69">
        <v>80536</v>
      </c>
      <c r="J339" s="69">
        <v>87649.5</v>
      </c>
      <c r="K339" s="69">
        <v>71326.2</v>
      </c>
      <c r="L339" s="69">
        <v>63022.9</v>
      </c>
      <c r="M339" s="69">
        <v>68223.100000000006</v>
      </c>
      <c r="N339" s="69">
        <v>70877.099999999991</v>
      </c>
      <c r="O339" s="69">
        <v>67974.7</v>
      </c>
      <c r="P339" s="69">
        <v>58407.600000000006</v>
      </c>
      <c r="Q339" s="69">
        <v>62070.999999999993</v>
      </c>
      <c r="R339" s="69">
        <v>62027.9</v>
      </c>
      <c r="S339" s="69">
        <v>68586.000000000015</v>
      </c>
      <c r="T339" s="69">
        <v>71119.250734698813</v>
      </c>
      <c r="U339" s="69">
        <v>60027.491341198416</v>
      </c>
      <c r="V339" s="69">
        <v>61060.793395833338</v>
      </c>
      <c r="W339" s="69">
        <v>63215.928773516396</v>
      </c>
      <c r="X339" s="69">
        <v>64123.926207322307</v>
      </c>
      <c r="Y339" s="69">
        <v>64502.35107599909</v>
      </c>
      <c r="Z339" s="69">
        <v>65624.504349953408</v>
      </c>
    </row>
    <row r="340" spans="5:26">
      <c r="E340" s="135" t="s">
        <v>70</v>
      </c>
      <c r="F340" s="69">
        <v>21013.300000000003</v>
      </c>
      <c r="G340" s="69">
        <v>20953.400000000001</v>
      </c>
      <c r="H340" s="69">
        <v>22816.999999999996</v>
      </c>
      <c r="I340" s="69">
        <v>20980.5</v>
      </c>
      <c r="J340" s="69">
        <v>20517.099999999999</v>
      </c>
      <c r="K340" s="69">
        <v>20045.5</v>
      </c>
      <c r="L340" s="69">
        <v>21337.8</v>
      </c>
      <c r="M340" s="69">
        <v>21100.3</v>
      </c>
      <c r="N340" s="69">
        <v>19306.2</v>
      </c>
      <c r="O340" s="69">
        <v>19352.100000000002</v>
      </c>
      <c r="P340" s="69">
        <v>16471.2</v>
      </c>
      <c r="Q340" s="69">
        <v>17377.5</v>
      </c>
      <c r="R340" s="69">
        <v>16086.499999999998</v>
      </c>
      <c r="S340" s="69">
        <v>16855.2</v>
      </c>
      <c r="T340" s="69">
        <v>15708.50955662651</v>
      </c>
      <c r="U340" s="69">
        <v>13629.019536155829</v>
      </c>
      <c r="V340" s="69">
        <v>13196.581929992921</v>
      </c>
      <c r="W340" s="69">
        <v>13177.398621735811</v>
      </c>
      <c r="X340" s="69">
        <v>13320.521958745601</v>
      </c>
      <c r="Y340" s="69">
        <v>13611.672423027991</v>
      </c>
      <c r="Z340" s="69">
        <v>14141.678530895009</v>
      </c>
    </row>
    <row r="341" spans="5:26">
      <c r="E341" s="135" t="s">
        <v>71</v>
      </c>
      <c r="F341" s="69">
        <v>11151.1</v>
      </c>
      <c r="G341" s="69">
        <v>9070.2000000000007</v>
      </c>
      <c r="H341" s="69">
        <v>18346.100000000002</v>
      </c>
      <c r="I341" s="69">
        <v>20686.5</v>
      </c>
      <c r="J341" s="69">
        <v>27674.500000000004</v>
      </c>
      <c r="K341" s="69">
        <v>12895.3</v>
      </c>
      <c r="L341" s="69">
        <v>10981.300000000001</v>
      </c>
      <c r="M341" s="69">
        <v>14290.099999999999</v>
      </c>
      <c r="N341" s="69">
        <v>22682.3</v>
      </c>
      <c r="O341" s="69">
        <v>8532.9000000000015</v>
      </c>
      <c r="P341" s="69">
        <v>22633.200000000001</v>
      </c>
      <c r="Q341" s="69">
        <v>31584.2</v>
      </c>
      <c r="R341" s="69">
        <v>3974.8000000000006</v>
      </c>
      <c r="S341" s="69">
        <v>15563.199999999999</v>
      </c>
      <c r="T341" s="69">
        <v>28518.795000000002</v>
      </c>
      <c r="U341" s="69">
        <v>25762.079972446732</v>
      </c>
      <c r="V341" s="69">
        <v>30587.444226343461</v>
      </c>
      <c r="W341" s="69">
        <v>29789.566657683419</v>
      </c>
      <c r="X341" s="69">
        <v>28785.915433481052</v>
      </c>
      <c r="Y341" s="69">
        <v>27846.49042395479</v>
      </c>
      <c r="Z341" s="69">
        <v>27201.875725223999</v>
      </c>
    </row>
    <row r="342" spans="5:26">
      <c r="E342" s="135" t="s">
        <v>72</v>
      </c>
      <c r="F342" s="69">
        <v>147739.49999999997</v>
      </c>
      <c r="G342" s="69">
        <v>146421.4</v>
      </c>
      <c r="H342" s="69">
        <v>138813.1</v>
      </c>
      <c r="I342" s="69">
        <v>141898.4</v>
      </c>
      <c r="J342" s="69">
        <v>150463.80000000002</v>
      </c>
      <c r="K342" s="69">
        <v>140701.20000000001</v>
      </c>
      <c r="L342" s="69">
        <v>142574.6</v>
      </c>
      <c r="M342" s="69">
        <v>147210.40000000002</v>
      </c>
      <c r="N342" s="69">
        <v>135337.5</v>
      </c>
      <c r="O342" s="69">
        <v>124060.59999999999</v>
      </c>
      <c r="P342" s="69">
        <v>121315.1</v>
      </c>
      <c r="Q342" s="69">
        <v>116245.30000000003</v>
      </c>
      <c r="R342" s="69">
        <v>113365.7</v>
      </c>
      <c r="S342" s="69">
        <v>119869.8</v>
      </c>
      <c r="T342" s="69">
        <v>120589.69303277109</v>
      </c>
      <c r="U342" s="69">
        <v>116036.49589298369</v>
      </c>
      <c r="V342" s="69">
        <v>115783.02102474733</v>
      </c>
      <c r="W342" s="69">
        <v>118628.2089394253</v>
      </c>
      <c r="X342" s="69">
        <v>121354.28720257824</v>
      </c>
      <c r="Y342" s="69">
        <v>124591.62487410549</v>
      </c>
      <c r="Z342" s="69">
        <v>128646.48017910014</v>
      </c>
    </row>
    <row r="343" spans="5:26">
      <c r="E343" s="135" t="s">
        <v>73</v>
      </c>
      <c r="F343" s="69">
        <v>58146.499999999993</v>
      </c>
      <c r="G343" s="69">
        <v>60483.19999999999</v>
      </c>
      <c r="H343" s="69">
        <v>65932.3</v>
      </c>
      <c r="I343" s="69">
        <v>64517.8</v>
      </c>
      <c r="J343" s="69">
        <v>74938.899999999994</v>
      </c>
      <c r="K343" s="69">
        <v>65999.799999999988</v>
      </c>
      <c r="L343" s="69">
        <v>75837.500000000015</v>
      </c>
      <c r="M343" s="69">
        <v>91426.599999999991</v>
      </c>
      <c r="N343" s="69">
        <v>85026.6</v>
      </c>
      <c r="O343" s="69">
        <v>77987.7</v>
      </c>
      <c r="P343" s="69">
        <v>69057.10000000002</v>
      </c>
      <c r="Q343" s="69">
        <v>65578.099999999991</v>
      </c>
      <c r="R343" s="69">
        <v>67353.3</v>
      </c>
      <c r="S343" s="69">
        <v>70717.399999999994</v>
      </c>
      <c r="T343" s="69">
        <v>76569.228869397572</v>
      </c>
      <c r="U343" s="69">
        <v>73446.186938615836</v>
      </c>
      <c r="V343" s="69">
        <v>74141.892454647896</v>
      </c>
      <c r="W343" s="69">
        <v>73177.212286503898</v>
      </c>
      <c r="X343" s="69">
        <v>71621.698840176978</v>
      </c>
      <c r="Y343" s="69">
        <v>70131.55696738165</v>
      </c>
      <c r="Z343" s="69">
        <v>69299.954981526011</v>
      </c>
    </row>
    <row r="344" spans="5:26" ht="15.75">
      <c r="E344" s="359" t="s">
        <v>74</v>
      </c>
      <c r="F344" s="247">
        <v>1756919.4000000001</v>
      </c>
      <c r="G344" s="247">
        <v>1826060.6999999997</v>
      </c>
      <c r="H344" s="247">
        <v>1998877.2</v>
      </c>
      <c r="I344" s="247">
        <v>1951255.2999999998</v>
      </c>
      <c r="J344" s="247">
        <v>2059783.1</v>
      </c>
      <c r="K344" s="247">
        <v>1724649.4000000001</v>
      </c>
      <c r="L344" s="247">
        <v>1663993.2999999998</v>
      </c>
      <c r="M344" s="247">
        <v>1968654.5000000005</v>
      </c>
      <c r="N344" s="247">
        <v>2025809.1</v>
      </c>
      <c r="O344" s="247">
        <v>1956688.3</v>
      </c>
      <c r="P344" s="247">
        <v>1580258.3000000003</v>
      </c>
      <c r="Q344" s="247">
        <v>1375046.0000000002</v>
      </c>
      <c r="R344" s="247">
        <v>1345487.7999999998</v>
      </c>
      <c r="S344" s="247">
        <v>1669786.1092386355</v>
      </c>
      <c r="T344" s="247">
        <v>1663854.6465949793</v>
      </c>
      <c r="U344" s="247">
        <v>1568846.91</v>
      </c>
      <c r="V344" s="247">
        <v>1571060.7347918951</v>
      </c>
      <c r="W344" s="247">
        <v>1557616.1705363849</v>
      </c>
      <c r="X344" s="247">
        <v>1538599.2702402975</v>
      </c>
      <c r="Y344" s="247">
        <v>1508597.18189646</v>
      </c>
      <c r="Z344" s="247">
        <v>1477453.331666138</v>
      </c>
    </row>
    <row r="350" spans="5:26" ht="15.75">
      <c r="E350" s="54" t="s">
        <v>295</v>
      </c>
    </row>
    <row r="351" spans="5:26" ht="15.75">
      <c r="E351" s="358" t="s">
        <v>47</v>
      </c>
      <c r="F351" s="312">
        <v>2000</v>
      </c>
      <c r="G351" s="312">
        <v>2001</v>
      </c>
      <c r="H351" s="312">
        <v>2002</v>
      </c>
      <c r="I351" s="312">
        <v>2003</v>
      </c>
      <c r="J351" s="312">
        <v>2004</v>
      </c>
      <c r="K351" s="312">
        <v>2005</v>
      </c>
      <c r="L351" s="312">
        <v>2006</v>
      </c>
      <c r="M351" s="312">
        <v>2007</v>
      </c>
      <c r="N351" s="312">
        <v>2008</v>
      </c>
      <c r="O351" s="312">
        <v>2009</v>
      </c>
      <c r="P351" s="312">
        <v>2010</v>
      </c>
      <c r="Q351" s="312">
        <v>2011</v>
      </c>
      <c r="R351" s="312">
        <v>2012</v>
      </c>
      <c r="S351" s="312">
        <v>2013</v>
      </c>
      <c r="T351" s="312">
        <v>2014</v>
      </c>
      <c r="U351" s="312">
        <v>2015</v>
      </c>
      <c r="V351" s="312">
        <v>2016</v>
      </c>
      <c r="W351" s="312">
        <v>2017</v>
      </c>
      <c r="X351" s="312">
        <v>2018</v>
      </c>
      <c r="Y351" s="312">
        <v>2019</v>
      </c>
      <c r="Z351" s="312">
        <v>2020</v>
      </c>
    </row>
    <row r="352" spans="5:26">
      <c r="E352" s="135" t="s">
        <v>48</v>
      </c>
      <c r="F352" s="69">
        <v>27153.699999999997</v>
      </c>
      <c r="G352" s="69">
        <v>16561.299999999996</v>
      </c>
      <c r="H352" s="69">
        <v>17246.099999999999</v>
      </c>
      <c r="I352" s="69">
        <v>23950.600000000002</v>
      </c>
      <c r="J352" s="69">
        <v>25077.999999999996</v>
      </c>
      <c r="K352" s="69">
        <v>28073.899999999998</v>
      </c>
      <c r="L352" s="69">
        <v>31271.4</v>
      </c>
      <c r="M352" s="69">
        <v>24696.100000000002</v>
      </c>
      <c r="N352" s="69">
        <v>15271.900000000001</v>
      </c>
      <c r="O352" s="69">
        <v>22617.200000000004</v>
      </c>
      <c r="P352" s="69">
        <v>24700.699999999997</v>
      </c>
      <c r="Q352" s="69">
        <v>22711.599999999999</v>
      </c>
      <c r="R352" s="69">
        <v>28272.6</v>
      </c>
      <c r="S352" s="69">
        <v>21104.799999999999</v>
      </c>
      <c r="T352" s="69">
        <v>18642.905086987943</v>
      </c>
      <c r="U352" s="69">
        <v>18104.83876893283</v>
      </c>
      <c r="V352" s="69">
        <v>17264.955781866352</v>
      </c>
      <c r="W352" s="69">
        <v>17511.93312215546</v>
      </c>
      <c r="X352" s="69">
        <v>17686.727751426522</v>
      </c>
      <c r="Y352" s="69">
        <v>17948.401620394121</v>
      </c>
      <c r="Z352" s="69">
        <v>18468.413655810462</v>
      </c>
    </row>
    <row r="353" spans="5:26">
      <c r="E353" s="135" t="s">
        <v>49</v>
      </c>
      <c r="F353" s="69">
        <v>14093.300000000001</v>
      </c>
      <c r="G353" s="69">
        <v>13598.1</v>
      </c>
      <c r="H353" s="69">
        <v>13597.499999999998</v>
      </c>
      <c r="I353" s="69">
        <v>13178.1</v>
      </c>
      <c r="J353" s="69">
        <v>12188.3</v>
      </c>
      <c r="K353" s="69">
        <v>11917.800000000001</v>
      </c>
      <c r="L353" s="69">
        <v>12045.7</v>
      </c>
      <c r="M353" s="69">
        <v>12775.5</v>
      </c>
      <c r="N353" s="69">
        <v>12179.299999999997</v>
      </c>
      <c r="O353" s="69">
        <v>11800.5</v>
      </c>
      <c r="P353" s="69">
        <v>10473.300000000001</v>
      </c>
      <c r="Q353" s="69">
        <v>10248.999999999998</v>
      </c>
      <c r="R353" s="69">
        <v>10495.2</v>
      </c>
      <c r="S353" s="69">
        <v>11114.199999999999</v>
      </c>
      <c r="T353" s="69">
        <v>11208.98245253013</v>
      </c>
      <c r="U353" s="69">
        <v>10234.060586428541</v>
      </c>
      <c r="V353" s="69">
        <v>9918.0254362630803</v>
      </c>
      <c r="W353" s="69">
        <v>9869.3421794451497</v>
      </c>
      <c r="X353" s="69">
        <v>9876.4285451323412</v>
      </c>
      <c r="Y353" s="69">
        <v>9918.7333279455997</v>
      </c>
      <c r="Z353" s="69">
        <v>10084.921962255539</v>
      </c>
    </row>
    <row r="354" spans="5:26">
      <c r="E354" s="135" t="s">
        <v>50</v>
      </c>
      <c r="F354" s="69">
        <v>8154.4</v>
      </c>
      <c r="G354" s="69">
        <v>13477.7</v>
      </c>
      <c r="H354" s="69">
        <v>11939</v>
      </c>
      <c r="I354" s="69">
        <v>12097.7</v>
      </c>
      <c r="J354" s="69">
        <v>14547.199999999999</v>
      </c>
      <c r="K354" s="69">
        <v>13764.8</v>
      </c>
      <c r="L354" s="69">
        <v>14832.1</v>
      </c>
      <c r="M354" s="69">
        <v>15600.999999999996</v>
      </c>
      <c r="N354" s="69">
        <v>14596.6</v>
      </c>
      <c r="O354" s="69">
        <v>14069.9</v>
      </c>
      <c r="P354" s="69">
        <v>8834.2999999999993</v>
      </c>
      <c r="Q354" s="69">
        <v>13141.900000000001</v>
      </c>
      <c r="R354" s="69">
        <v>15061.300000000001</v>
      </c>
      <c r="S354" s="69">
        <v>14330</v>
      </c>
      <c r="T354" s="69">
        <v>14921.740505421691</v>
      </c>
      <c r="U354" s="69">
        <v>10449.724065284348</v>
      </c>
      <c r="V354" s="69">
        <v>10186.962319752998</v>
      </c>
      <c r="W354" s="69">
        <v>9975.8681158675608</v>
      </c>
      <c r="X354" s="69">
        <v>9676.1449216148685</v>
      </c>
      <c r="Y354" s="69">
        <v>9141.4668787811806</v>
      </c>
      <c r="Z354" s="69">
        <v>8409.3249762199703</v>
      </c>
    </row>
    <row r="355" spans="5:26">
      <c r="E355" s="135" t="s">
        <v>51</v>
      </c>
      <c r="F355" s="69">
        <v>118222.40000000001</v>
      </c>
      <c r="G355" s="69">
        <v>114432.40000000002</v>
      </c>
      <c r="H355" s="69">
        <v>121883.2</v>
      </c>
      <c r="I355" s="69">
        <v>116755.89999999998</v>
      </c>
      <c r="J355" s="69">
        <v>121487.2</v>
      </c>
      <c r="K355" s="69">
        <v>113539.8</v>
      </c>
      <c r="L355" s="69">
        <v>112681.59999999999</v>
      </c>
      <c r="M355" s="69">
        <v>130413.00000000001</v>
      </c>
      <c r="N355" s="69">
        <v>131364.20000000001</v>
      </c>
      <c r="O355" s="69">
        <v>118945.90000000001</v>
      </c>
      <c r="P355" s="69">
        <v>102175.20000000001</v>
      </c>
      <c r="Q355" s="69">
        <v>130281</v>
      </c>
      <c r="R355" s="69">
        <v>102683.99999999999</v>
      </c>
      <c r="S355" s="69">
        <v>110338</v>
      </c>
      <c r="T355" s="69">
        <v>107694.33753734943</v>
      </c>
      <c r="U355" s="69">
        <v>106628.3345548767</v>
      </c>
      <c r="V355" s="69">
        <v>109389.74661299508</v>
      </c>
      <c r="W355" s="69">
        <v>106240.96853346736</v>
      </c>
      <c r="X355" s="69">
        <v>102253.48678131634</v>
      </c>
      <c r="Y355" s="69">
        <v>98327.794762246267</v>
      </c>
      <c r="Z355" s="69">
        <v>96236.132845003231</v>
      </c>
    </row>
    <row r="356" spans="5:26">
      <c r="E356" s="135" t="s">
        <v>52</v>
      </c>
      <c r="F356" s="69">
        <v>119617</v>
      </c>
      <c r="G356" s="69">
        <v>97682.9</v>
      </c>
      <c r="H356" s="69">
        <v>111690.20000000001</v>
      </c>
      <c r="I356" s="69">
        <v>82005.2</v>
      </c>
      <c r="J356" s="69">
        <v>87695.099999999991</v>
      </c>
      <c r="K356" s="69">
        <v>88790.199999999983</v>
      </c>
      <c r="L356" s="69">
        <v>87261.8</v>
      </c>
      <c r="M356" s="69">
        <v>119236.9</v>
      </c>
      <c r="N356" s="69">
        <v>59053.599999999999</v>
      </c>
      <c r="O356" s="69">
        <v>52762.000000000007</v>
      </c>
      <c r="P356" s="69">
        <v>63437.600000000006</v>
      </c>
      <c r="Q356" s="69">
        <v>62618.600000000006</v>
      </c>
      <c r="R356" s="69">
        <v>51484.200000000004</v>
      </c>
      <c r="S356" s="69">
        <v>37500.800000000003</v>
      </c>
      <c r="T356" s="69">
        <v>47176.482239759018</v>
      </c>
      <c r="U356" s="69">
        <v>60982.191056726166</v>
      </c>
      <c r="V356" s="69">
        <v>62233.757730923768</v>
      </c>
      <c r="W356" s="69">
        <v>65178.233278140935</v>
      </c>
      <c r="X356" s="69">
        <v>61295.154129802482</v>
      </c>
      <c r="Y356" s="69">
        <v>50054.509028517758</v>
      </c>
      <c r="Z356" s="69">
        <v>50916.499048189551</v>
      </c>
    </row>
    <row r="357" spans="5:26">
      <c r="E357" s="135" t="s">
        <v>53</v>
      </c>
      <c r="F357" s="69">
        <v>3686.0000000000005</v>
      </c>
      <c r="G357" s="69">
        <v>3892.6</v>
      </c>
      <c r="H357" s="69">
        <v>3334.1</v>
      </c>
      <c r="I357" s="69">
        <v>2892.2000000000003</v>
      </c>
      <c r="J357" s="69">
        <v>3204.9</v>
      </c>
      <c r="K357" s="69">
        <v>2978.8</v>
      </c>
      <c r="L357" s="69">
        <v>2808.1000000000004</v>
      </c>
      <c r="M357" s="69">
        <v>3694.7</v>
      </c>
      <c r="N357" s="69">
        <v>2237.2999999999997</v>
      </c>
      <c r="O357" s="69">
        <v>2733.1000000000004</v>
      </c>
      <c r="P357" s="69">
        <v>2602.8999999999996</v>
      </c>
      <c r="Q357" s="69">
        <v>1828.4999999999998</v>
      </c>
      <c r="R357" s="69">
        <v>1612.1</v>
      </c>
      <c r="S357" s="69">
        <v>1682.8000000000002</v>
      </c>
      <c r="T357" s="69">
        <v>1465.3602291566399</v>
      </c>
      <c r="U357" s="69">
        <v>2435.9341370345101</v>
      </c>
      <c r="V357" s="69">
        <v>2525.7853076435804</v>
      </c>
      <c r="W357" s="69">
        <v>2677.6651756274805</v>
      </c>
      <c r="X357" s="69">
        <v>2819.2262389603002</v>
      </c>
      <c r="Y357" s="69">
        <v>2975.3632349854602</v>
      </c>
      <c r="Z357" s="69">
        <v>3176.6924518559299</v>
      </c>
    </row>
    <row r="358" spans="5:26">
      <c r="E358" s="135" t="s">
        <v>54</v>
      </c>
      <c r="F358" s="69">
        <v>84312.5</v>
      </c>
      <c r="G358" s="69">
        <v>83017.399999999994</v>
      </c>
      <c r="H358" s="69">
        <v>89290.200000000012</v>
      </c>
      <c r="I358" s="69">
        <v>92993.4</v>
      </c>
      <c r="J358" s="69">
        <v>108341.59999999999</v>
      </c>
      <c r="K358" s="69">
        <v>105983.90000000001</v>
      </c>
      <c r="L358" s="69">
        <v>119114.4</v>
      </c>
      <c r="M358" s="69">
        <v>135645.1</v>
      </c>
      <c r="N358" s="69">
        <v>115025</v>
      </c>
      <c r="O358" s="69">
        <v>106156.4</v>
      </c>
      <c r="P358" s="69">
        <v>92439.9</v>
      </c>
      <c r="Q358" s="69">
        <v>88213.5</v>
      </c>
      <c r="R358" s="69">
        <v>93850.9</v>
      </c>
      <c r="S358" s="69">
        <v>104669.6</v>
      </c>
      <c r="T358" s="69">
        <v>113625.82603228919</v>
      </c>
      <c r="U358" s="69">
        <v>131228.76598508866</v>
      </c>
      <c r="V358" s="69">
        <v>134180.10774607188</v>
      </c>
      <c r="W358" s="69">
        <v>139762.63798939146</v>
      </c>
      <c r="X358" s="69">
        <v>144056.11828956968</v>
      </c>
      <c r="Y358" s="69">
        <v>150305.39604462413</v>
      </c>
      <c r="Z358" s="69">
        <v>156639.93812797102</v>
      </c>
    </row>
    <row r="359" spans="5:26">
      <c r="E359" s="135" t="s">
        <v>55</v>
      </c>
      <c r="F359" s="69">
        <v>11949.599999999999</v>
      </c>
      <c r="G359" s="69">
        <v>11724.000000000002</v>
      </c>
      <c r="H359" s="69">
        <v>12977.400000000001</v>
      </c>
      <c r="I359" s="69">
        <v>12513.699999999999</v>
      </c>
      <c r="J359" s="69">
        <v>14831.099999999999</v>
      </c>
      <c r="K359" s="69">
        <v>11651.4</v>
      </c>
      <c r="L359" s="69">
        <v>10518.3</v>
      </c>
      <c r="M359" s="69">
        <v>12520.8</v>
      </c>
      <c r="N359" s="69">
        <v>12268.599999999999</v>
      </c>
      <c r="O359" s="69">
        <v>11268.1</v>
      </c>
      <c r="P359" s="69">
        <v>9878.6999999999989</v>
      </c>
      <c r="Q359" s="69">
        <v>8715</v>
      </c>
      <c r="R359" s="69">
        <v>7842.9</v>
      </c>
      <c r="S359" s="69">
        <v>8099.9</v>
      </c>
      <c r="T359" s="69">
        <v>8189.2867879518108</v>
      </c>
      <c r="U359" s="69">
        <v>7342.2012327094999</v>
      </c>
      <c r="V359" s="69">
        <v>7544.0358571719607</v>
      </c>
      <c r="W359" s="69">
        <v>7734.4953719199502</v>
      </c>
      <c r="X359" s="69">
        <v>7714.4551234398004</v>
      </c>
      <c r="Y359" s="69">
        <v>7719.8001179050307</v>
      </c>
      <c r="Z359" s="69">
        <v>7820.3967434963497</v>
      </c>
    </row>
    <row r="360" spans="5:26">
      <c r="E360" s="135" t="s">
        <v>56</v>
      </c>
      <c r="F360" s="69">
        <v>7452.2</v>
      </c>
      <c r="G360" s="69">
        <v>7705</v>
      </c>
      <c r="H360" s="69">
        <v>8587.9999999999982</v>
      </c>
      <c r="I360" s="69">
        <v>12544.1</v>
      </c>
      <c r="J360" s="69">
        <v>13974.699999999999</v>
      </c>
      <c r="K360" s="69">
        <v>17486.5</v>
      </c>
      <c r="L360" s="69">
        <v>17794.7</v>
      </c>
      <c r="M360" s="69">
        <v>17439.400000000001</v>
      </c>
      <c r="N360" s="69">
        <v>9224.8000000000011</v>
      </c>
      <c r="O360" s="69">
        <v>9473.9999999999982</v>
      </c>
      <c r="P360" s="69">
        <v>10559.2</v>
      </c>
      <c r="Q360" s="69">
        <v>9882.2000000000007</v>
      </c>
      <c r="R360" s="69">
        <v>10069.299999999999</v>
      </c>
      <c r="S360" s="69">
        <v>9205</v>
      </c>
      <c r="T360" s="69">
        <v>7612.4250674698797</v>
      </c>
      <c r="U360" s="69">
        <v>6741.927299485782</v>
      </c>
      <c r="V360" s="69">
        <v>6370.8648521529603</v>
      </c>
      <c r="W360" s="69">
        <v>6538.5564589027999</v>
      </c>
      <c r="X360" s="69">
        <v>6673.548184611429</v>
      </c>
      <c r="Y360" s="69">
        <v>6836.1009392279802</v>
      </c>
      <c r="Z360" s="69">
        <v>7091.2907335825903</v>
      </c>
    </row>
    <row r="361" spans="5:26">
      <c r="E361" s="135" t="s">
        <v>57</v>
      </c>
      <c r="F361" s="69">
        <v>28851.399999999998</v>
      </c>
      <c r="G361" s="69">
        <v>29134.899999999998</v>
      </c>
      <c r="H361" s="69">
        <v>26165</v>
      </c>
      <c r="I361" s="69">
        <v>21948.1</v>
      </c>
      <c r="J361" s="69">
        <v>23795.699999999997</v>
      </c>
      <c r="K361" s="69">
        <v>22678.2</v>
      </c>
      <c r="L361" s="69">
        <v>22317.3</v>
      </c>
      <c r="M361" s="69">
        <v>23828.799999999996</v>
      </c>
      <c r="N361" s="69">
        <v>21880.600000000002</v>
      </c>
      <c r="O361" s="69">
        <v>20895.199999999997</v>
      </c>
      <c r="P361" s="69">
        <v>16550.3</v>
      </c>
      <c r="Q361" s="69">
        <v>17009.7</v>
      </c>
      <c r="R361" s="69">
        <v>17310.800000000003</v>
      </c>
      <c r="S361" s="69">
        <v>18763.8</v>
      </c>
      <c r="T361" s="69">
        <v>17343.70359710843</v>
      </c>
      <c r="U361" s="69">
        <v>14964.198959658919</v>
      </c>
      <c r="V361" s="69">
        <v>14786.697765975949</v>
      </c>
      <c r="W361" s="69">
        <v>14540.162125269229</v>
      </c>
      <c r="X361" s="69">
        <v>13843.430934326081</v>
      </c>
      <c r="Y361" s="69">
        <v>13248.14434403948</v>
      </c>
      <c r="Z361" s="69">
        <v>12900.167040432842</v>
      </c>
    </row>
    <row r="362" spans="5:26">
      <c r="E362" s="135" t="s">
        <v>58</v>
      </c>
      <c r="F362" s="69">
        <v>62506.5</v>
      </c>
      <c r="G362" s="69">
        <v>69523.199999999997</v>
      </c>
      <c r="H362" s="69">
        <v>74046.60000000002</v>
      </c>
      <c r="I362" s="69">
        <v>73575.7</v>
      </c>
      <c r="J362" s="69">
        <v>71655.999999999985</v>
      </c>
      <c r="K362" s="69">
        <v>97157.2</v>
      </c>
      <c r="L362" s="69">
        <v>86926</v>
      </c>
      <c r="M362" s="69">
        <v>77717.899999999994</v>
      </c>
      <c r="N362" s="69">
        <v>70823.199999999997</v>
      </c>
      <c r="O362" s="69">
        <v>81618.899999999994</v>
      </c>
      <c r="P362" s="69">
        <v>65539.600000000006</v>
      </c>
      <c r="Q362" s="69">
        <v>60785</v>
      </c>
      <c r="R362" s="69">
        <v>76467.399999999994</v>
      </c>
      <c r="S362" s="69">
        <v>59050.9</v>
      </c>
      <c r="T362" s="69">
        <v>70430.363955421693</v>
      </c>
      <c r="U362" s="69">
        <v>81552.658217579941</v>
      </c>
      <c r="V362" s="69">
        <v>92478.724234095047</v>
      </c>
      <c r="W362" s="69">
        <v>97091.078263838877</v>
      </c>
      <c r="X362" s="69">
        <v>101295.59419078202</v>
      </c>
      <c r="Y362" s="69">
        <v>103789.74353894519</v>
      </c>
      <c r="Z362" s="69">
        <v>103520.09231652372</v>
      </c>
    </row>
    <row r="363" spans="5:26">
      <c r="E363" s="135" t="s">
        <v>59</v>
      </c>
      <c r="F363" s="69">
        <v>22898.100000000002</v>
      </c>
      <c r="G363" s="69">
        <v>21708.6</v>
      </c>
      <c r="H363" s="69">
        <v>22953.999999999996</v>
      </c>
      <c r="I363" s="69">
        <v>21155.199999999997</v>
      </c>
      <c r="J363" s="69">
        <v>24881.699999999997</v>
      </c>
      <c r="K363" s="69">
        <v>21733.999999999996</v>
      </c>
      <c r="L363" s="69">
        <v>22689.4</v>
      </c>
      <c r="M363" s="69">
        <v>25372.600000000006</v>
      </c>
      <c r="N363" s="69">
        <v>27064.5</v>
      </c>
      <c r="O363" s="69">
        <v>23753.800000000003</v>
      </c>
      <c r="P363" s="69">
        <v>20199.900000000001</v>
      </c>
      <c r="Q363" s="69">
        <v>18722.899999999998</v>
      </c>
      <c r="R363" s="69">
        <v>21619.499999999996</v>
      </c>
      <c r="S363" s="69">
        <v>22852.999999999996</v>
      </c>
      <c r="T363" s="69">
        <v>22464.559388313246</v>
      </c>
      <c r="U363" s="69">
        <v>21083.559362100063</v>
      </c>
      <c r="V363" s="69">
        <v>21319.142878793111</v>
      </c>
      <c r="W363" s="69">
        <v>21348.281587983271</v>
      </c>
      <c r="X363" s="69">
        <v>20167.218951704748</v>
      </c>
      <c r="Y363" s="69">
        <v>18739.712076942007</v>
      </c>
      <c r="Z363" s="69">
        <v>17459.575835373649</v>
      </c>
    </row>
    <row r="364" spans="5:26">
      <c r="E364" s="135" t="s">
        <v>60</v>
      </c>
      <c r="F364" s="69">
        <v>45642.899999999994</v>
      </c>
      <c r="G364" s="69">
        <v>44048.299999999996</v>
      </c>
      <c r="H364" s="69">
        <v>45036.999999999993</v>
      </c>
      <c r="I364" s="69">
        <v>40788.6</v>
      </c>
      <c r="J364" s="69">
        <v>43057.900000000009</v>
      </c>
      <c r="K364" s="69">
        <v>47565.2</v>
      </c>
      <c r="L364" s="69">
        <v>44252.700000000004</v>
      </c>
      <c r="M364" s="69">
        <v>43644.899999999994</v>
      </c>
      <c r="N364" s="69">
        <v>35330.1</v>
      </c>
      <c r="O364" s="69">
        <v>32514.000000000004</v>
      </c>
      <c r="P364" s="69">
        <v>32499.299999999996</v>
      </c>
      <c r="Q364" s="69">
        <v>33630.100000000006</v>
      </c>
      <c r="R364" s="69">
        <v>35337.799999999996</v>
      </c>
      <c r="S364" s="69">
        <v>30762.3</v>
      </c>
      <c r="T364" s="69">
        <v>39456.919453012051</v>
      </c>
      <c r="U364" s="69">
        <v>28443.067554665515</v>
      </c>
      <c r="V364" s="69">
        <v>28058.198613832727</v>
      </c>
      <c r="W364" s="69">
        <v>28873.84019659862</v>
      </c>
      <c r="X364" s="69">
        <v>29806.617487303927</v>
      </c>
      <c r="Y364" s="69">
        <v>30881.55391241976</v>
      </c>
      <c r="Z364" s="69">
        <v>32398.062737749802</v>
      </c>
    </row>
    <row r="365" spans="5:26">
      <c r="E365" s="135" t="s">
        <v>61</v>
      </c>
      <c r="F365" s="69">
        <v>242392.1</v>
      </c>
      <c r="G365" s="69">
        <v>354929.30000000005</v>
      </c>
      <c r="H365" s="69">
        <v>373715.80000000005</v>
      </c>
      <c r="I365" s="69">
        <v>364495.80000000005</v>
      </c>
      <c r="J365" s="69">
        <v>367979.5</v>
      </c>
      <c r="K365" s="69">
        <v>251205.1</v>
      </c>
      <c r="L365" s="69">
        <v>207618.59999999998</v>
      </c>
      <c r="M365" s="69">
        <v>293706.40000000002</v>
      </c>
      <c r="N365" s="69">
        <v>422765.89999999997</v>
      </c>
      <c r="O365" s="69">
        <v>432445.20000000007</v>
      </c>
      <c r="P365" s="69">
        <v>261210.90000000002</v>
      </c>
      <c r="Q365" s="69">
        <v>166925.50000000003</v>
      </c>
      <c r="R365" s="69">
        <v>210280</v>
      </c>
      <c r="S365" s="69">
        <v>388907</v>
      </c>
      <c r="T365" s="69">
        <v>318963.34994843387</v>
      </c>
      <c r="U365" s="69">
        <v>253560.40716915473</v>
      </c>
      <c r="V365" s="69">
        <v>260192.29333875066</v>
      </c>
      <c r="W365" s="69">
        <v>264154.38544357801</v>
      </c>
      <c r="X365" s="69">
        <v>264563.19063618191</v>
      </c>
      <c r="Y365" s="69">
        <v>265812.61335632368</v>
      </c>
      <c r="Z365" s="69">
        <v>248226.38004579343</v>
      </c>
    </row>
    <row r="366" spans="5:26">
      <c r="E366" s="135" t="s">
        <v>62</v>
      </c>
      <c r="F366" s="69">
        <v>282331.80000000005</v>
      </c>
      <c r="G366" s="69">
        <v>300437.09999999998</v>
      </c>
      <c r="H366" s="69">
        <v>290456.80000000005</v>
      </c>
      <c r="I366" s="69">
        <v>311650.10000000003</v>
      </c>
      <c r="J366" s="69">
        <v>357372.19999999995</v>
      </c>
      <c r="K366" s="69">
        <v>266938.59999999998</v>
      </c>
      <c r="L366" s="69">
        <v>283933.90000000002</v>
      </c>
      <c r="M366" s="69">
        <v>322020</v>
      </c>
      <c r="N366" s="69">
        <v>229707.49999999994</v>
      </c>
      <c r="O366" s="69">
        <v>251148.7</v>
      </c>
      <c r="P366" s="69">
        <v>217642.4</v>
      </c>
      <c r="Q366" s="69">
        <v>206549</v>
      </c>
      <c r="R366" s="69">
        <v>251438.69999999998</v>
      </c>
      <c r="S366" s="69">
        <v>215164.00000000003</v>
      </c>
      <c r="T366" s="69">
        <v>197305.42119759033</v>
      </c>
      <c r="U366" s="69">
        <v>190100.07135845514</v>
      </c>
      <c r="V366" s="69">
        <v>177102.9229265532</v>
      </c>
      <c r="W366" s="69">
        <v>174376.82850453607</v>
      </c>
      <c r="X366" s="69">
        <v>171000.08426788793</v>
      </c>
      <c r="Y366" s="69">
        <v>174085.62157520774</v>
      </c>
      <c r="Z366" s="69">
        <v>179475.22945857912</v>
      </c>
    </row>
    <row r="367" spans="5:26">
      <c r="E367" s="135" t="s">
        <v>63</v>
      </c>
      <c r="F367" s="69">
        <v>21503.3</v>
      </c>
      <c r="G367" s="69">
        <v>23532.800000000003</v>
      </c>
      <c r="H367" s="69">
        <v>22942.400000000001</v>
      </c>
      <c r="I367" s="69">
        <v>24580.6</v>
      </c>
      <c r="J367" s="69">
        <v>24718.599999999995</v>
      </c>
      <c r="K367" s="69">
        <v>21982</v>
      </c>
      <c r="L367" s="69">
        <v>21593.500000000004</v>
      </c>
      <c r="M367" s="69">
        <v>25309.200000000004</v>
      </c>
      <c r="N367" s="69">
        <v>25516.999999999996</v>
      </c>
      <c r="O367" s="69">
        <v>22661.800000000003</v>
      </c>
      <c r="P367" s="69">
        <v>19721.400000000001</v>
      </c>
      <c r="Q367" s="69">
        <v>18965</v>
      </c>
      <c r="R367" s="69">
        <v>17963.2</v>
      </c>
      <c r="S367" s="69">
        <v>18253.900000000001</v>
      </c>
      <c r="T367" s="69">
        <v>21024.084090240969</v>
      </c>
      <c r="U367" s="69">
        <v>20808.253894175235</v>
      </c>
      <c r="V367" s="69">
        <v>20892.079957918719</v>
      </c>
      <c r="W367" s="69">
        <v>21474.205701161627</v>
      </c>
      <c r="X367" s="69">
        <v>21946.859669177746</v>
      </c>
      <c r="Y367" s="69">
        <v>22507.243033809118</v>
      </c>
      <c r="Z367" s="69">
        <v>23370.6201407761</v>
      </c>
    </row>
    <row r="368" spans="5:26">
      <c r="E368" s="135" t="s">
        <v>64</v>
      </c>
      <c r="F368" s="69">
        <v>589650</v>
      </c>
      <c r="G368" s="69">
        <v>587343</v>
      </c>
      <c r="H368" s="69">
        <v>655461.69999999995</v>
      </c>
      <c r="I368" s="69">
        <v>614321</v>
      </c>
      <c r="J368" s="69">
        <v>657486.69999999995</v>
      </c>
      <c r="K368" s="69">
        <v>555125.6</v>
      </c>
      <c r="L368" s="69">
        <v>576657.30000000005</v>
      </c>
      <c r="M368" s="69">
        <v>665794.9</v>
      </c>
      <c r="N368" s="69">
        <v>631878.9</v>
      </c>
      <c r="O368" s="69">
        <v>586316.9</v>
      </c>
      <c r="P368" s="69">
        <v>475190.5</v>
      </c>
      <c r="Q368" s="69">
        <v>407087.2</v>
      </c>
      <c r="R368" s="69">
        <v>436617.80000000005</v>
      </c>
      <c r="S368" s="69">
        <v>475354.50000000012</v>
      </c>
      <c r="T368" s="69">
        <v>498502.7172080726</v>
      </c>
      <c r="U368" s="69">
        <v>482772.90180361061</v>
      </c>
      <c r="V368" s="69">
        <v>467836.14164967847</v>
      </c>
      <c r="W368" s="69">
        <v>451544.98990473384</v>
      </c>
      <c r="X368" s="69">
        <v>452898.25243155577</v>
      </c>
      <c r="Y368" s="69">
        <v>453651.68359122041</v>
      </c>
      <c r="Z368" s="69">
        <v>455194.82592302986</v>
      </c>
    </row>
    <row r="369" spans="2:26">
      <c r="E369" s="135" t="s">
        <v>65</v>
      </c>
      <c r="F369" s="69">
        <v>0.3</v>
      </c>
      <c r="G369" s="69">
        <v>0</v>
      </c>
      <c r="H369" s="69">
        <v>0.4</v>
      </c>
      <c r="I369" s="69">
        <v>382.59999999999997</v>
      </c>
      <c r="J369" s="69">
        <v>508.4</v>
      </c>
      <c r="K369" s="69">
        <v>500</v>
      </c>
      <c r="L369" s="69">
        <v>801.90000000000009</v>
      </c>
      <c r="M369" s="69">
        <v>902</v>
      </c>
      <c r="N369" s="69">
        <v>0.2</v>
      </c>
      <c r="O369" s="69">
        <v>0.1</v>
      </c>
      <c r="P369" s="69">
        <v>0.4</v>
      </c>
      <c r="Q369" s="69">
        <v>59.400000000000006</v>
      </c>
      <c r="R369" s="69">
        <v>17.399999999999999</v>
      </c>
      <c r="S369" s="69">
        <v>118.2</v>
      </c>
      <c r="T369" s="69">
        <v>56.972307951810002</v>
      </c>
      <c r="U369" s="69">
        <v>37.584087474190007</v>
      </c>
      <c r="V369" s="69">
        <v>14.299047978400001</v>
      </c>
      <c r="W369" s="69">
        <v>3.4701157886700003</v>
      </c>
      <c r="X369" s="69">
        <v>0.32653824806999998</v>
      </c>
      <c r="Y369" s="69">
        <v>0</v>
      </c>
      <c r="Z369" s="69">
        <v>0</v>
      </c>
    </row>
    <row r="370" spans="2:26">
      <c r="E370" s="135" t="s">
        <v>66</v>
      </c>
      <c r="F370" s="69">
        <v>757.2</v>
      </c>
      <c r="G370" s="69">
        <v>541.6</v>
      </c>
      <c r="H370" s="69">
        <v>554.9</v>
      </c>
      <c r="I370" s="69">
        <v>442.20000000000005</v>
      </c>
      <c r="J370" s="69">
        <v>1601.7000000000003</v>
      </c>
      <c r="K370" s="69">
        <v>1422.3</v>
      </c>
      <c r="L370" s="69">
        <v>1208.5999999999999</v>
      </c>
      <c r="M370" s="69">
        <v>1572.9000000000003</v>
      </c>
      <c r="N370" s="69">
        <v>895.09999999999991</v>
      </c>
      <c r="O370" s="69">
        <v>1009.7</v>
      </c>
      <c r="P370" s="69">
        <v>583.79999999999995</v>
      </c>
      <c r="Q370" s="69">
        <v>423.49999999999994</v>
      </c>
      <c r="R370" s="69">
        <v>486.40000000000009</v>
      </c>
      <c r="S370" s="69">
        <v>814.1</v>
      </c>
      <c r="T370" s="69">
        <v>1099.03803614458</v>
      </c>
      <c r="U370" s="69">
        <v>1002.97546971902</v>
      </c>
      <c r="V370" s="69">
        <v>974.14615906938002</v>
      </c>
      <c r="W370" s="69">
        <v>969.49666510861994</v>
      </c>
      <c r="X370" s="69">
        <v>958.31434960056015</v>
      </c>
      <c r="Y370" s="69">
        <v>951.17467683279983</v>
      </c>
      <c r="Z370" s="69">
        <v>956.68987560582002</v>
      </c>
    </row>
    <row r="371" spans="2:26">
      <c r="E371" s="135" t="s">
        <v>67</v>
      </c>
      <c r="F371" s="69">
        <v>12775.7</v>
      </c>
      <c r="G371" s="69">
        <v>7134.6999999999989</v>
      </c>
      <c r="H371" s="69">
        <v>21771.4</v>
      </c>
      <c r="I371" s="69">
        <v>12140.500000000002</v>
      </c>
      <c r="J371" s="69">
        <v>19977.400000000001</v>
      </c>
      <c r="K371" s="69">
        <v>19177.8</v>
      </c>
      <c r="L371" s="69">
        <v>22007.3</v>
      </c>
      <c r="M371" s="69">
        <v>18427.400000000001</v>
      </c>
      <c r="N371" s="69">
        <v>8520.8000000000011</v>
      </c>
      <c r="O371" s="69">
        <v>12752.500000000002</v>
      </c>
      <c r="P371" s="69">
        <v>14846.099999999999</v>
      </c>
      <c r="Q371" s="69">
        <v>13166.199999999999</v>
      </c>
      <c r="R371" s="69">
        <v>15437.900000000001</v>
      </c>
      <c r="S371" s="69">
        <v>12453.699999999999</v>
      </c>
      <c r="T371" s="69">
        <v>10654.09346216869</v>
      </c>
      <c r="U371" s="69">
        <v>8940.8944937418019</v>
      </c>
      <c r="V371" s="69">
        <v>8334.6565591946801</v>
      </c>
      <c r="W371" s="69">
        <v>8544.4071056344801</v>
      </c>
      <c r="X371" s="69">
        <v>8711.0956692775799</v>
      </c>
      <c r="Y371" s="69">
        <v>8913.4331661496817</v>
      </c>
      <c r="Z371" s="69">
        <v>9236.0877045778998</v>
      </c>
    </row>
    <row r="372" spans="2:26">
      <c r="E372" s="135" t="s">
        <v>68</v>
      </c>
      <c r="F372" s="69">
        <v>11834.9</v>
      </c>
      <c r="G372" s="69">
        <v>12090.400000000001</v>
      </c>
      <c r="H372" s="69">
        <v>12343.699999999999</v>
      </c>
      <c r="I372" s="69">
        <v>13026.600000000002</v>
      </c>
      <c r="J372" s="69">
        <v>14443.5</v>
      </c>
      <c r="K372" s="69">
        <v>13195.799999999997</v>
      </c>
      <c r="L372" s="69">
        <v>12894.4</v>
      </c>
      <c r="M372" s="69">
        <v>13472.5</v>
      </c>
      <c r="N372" s="69">
        <v>12563.599999999999</v>
      </c>
      <c r="O372" s="69">
        <v>12075.900000000001</v>
      </c>
      <c r="P372" s="69">
        <v>10637.699999999999</v>
      </c>
      <c r="Q372" s="69">
        <v>8181.6</v>
      </c>
      <c r="R372" s="69">
        <v>6210.1</v>
      </c>
      <c r="S372" s="69">
        <v>6330.5</v>
      </c>
      <c r="T372" s="69">
        <v>5071.5730567469791</v>
      </c>
      <c r="U372" s="69">
        <v>3684.1762616974702</v>
      </c>
      <c r="V372" s="69">
        <v>3626.7221917527704</v>
      </c>
      <c r="W372" s="69">
        <v>3600.8388819856204</v>
      </c>
      <c r="X372" s="69">
        <v>3551.3752657754303</v>
      </c>
      <c r="Y372" s="69">
        <v>3507.8150090142503</v>
      </c>
      <c r="Z372" s="69">
        <v>3504.1646104750898</v>
      </c>
    </row>
    <row r="373" spans="2:26">
      <c r="E373" s="135" t="s">
        <v>69</v>
      </c>
      <c r="F373" s="69">
        <v>77474.3</v>
      </c>
      <c r="G373" s="69">
        <v>75814.200000000012</v>
      </c>
      <c r="H373" s="69">
        <v>83240.899999999994</v>
      </c>
      <c r="I373" s="69">
        <v>83399.299999999988</v>
      </c>
      <c r="J373" s="69">
        <v>89652.7</v>
      </c>
      <c r="K373" s="69">
        <v>76610.5</v>
      </c>
      <c r="L373" s="69">
        <v>63447.7</v>
      </c>
      <c r="M373" s="69">
        <v>68454</v>
      </c>
      <c r="N373" s="69">
        <v>72828.599999999991</v>
      </c>
      <c r="O373" s="69">
        <v>81395.199999999997</v>
      </c>
      <c r="P373" s="69">
        <v>58407.600000000006</v>
      </c>
      <c r="Q373" s="69">
        <v>62494.299999999988</v>
      </c>
      <c r="R373" s="69">
        <v>62197.4</v>
      </c>
      <c r="S373" s="69">
        <v>68586.000000000015</v>
      </c>
      <c r="T373" s="69">
        <v>71119.250734698813</v>
      </c>
      <c r="U373" s="69">
        <v>60027.491341198416</v>
      </c>
      <c r="V373" s="69">
        <v>61060.793395833338</v>
      </c>
      <c r="W373" s="69">
        <v>63215.928773516396</v>
      </c>
      <c r="X373" s="69">
        <v>64123.926207322307</v>
      </c>
      <c r="Y373" s="69">
        <v>64502.35107599909</v>
      </c>
      <c r="Z373" s="69">
        <v>65624.504349953408</v>
      </c>
    </row>
    <row r="374" spans="2:26">
      <c r="E374" s="135" t="s">
        <v>70</v>
      </c>
      <c r="F374" s="69">
        <v>21013.300000000003</v>
      </c>
      <c r="G374" s="69">
        <v>20953.400000000001</v>
      </c>
      <c r="H374" s="69">
        <v>22816.999999999996</v>
      </c>
      <c r="I374" s="69">
        <v>20980.5</v>
      </c>
      <c r="J374" s="69">
        <v>20517.099999999999</v>
      </c>
      <c r="K374" s="69">
        <v>20045.5</v>
      </c>
      <c r="L374" s="69">
        <v>21337.8</v>
      </c>
      <c r="M374" s="69">
        <v>21100.3</v>
      </c>
      <c r="N374" s="69">
        <v>19306.2</v>
      </c>
      <c r="O374" s="69">
        <v>19352.100000000002</v>
      </c>
      <c r="P374" s="69">
        <v>16471.2</v>
      </c>
      <c r="Q374" s="69">
        <v>17377.5</v>
      </c>
      <c r="R374" s="69">
        <v>16086.499999999998</v>
      </c>
      <c r="S374" s="69">
        <v>16855.2</v>
      </c>
      <c r="T374" s="69">
        <v>15708.50955662651</v>
      </c>
      <c r="U374" s="69">
        <v>13629.019536155829</v>
      </c>
      <c r="V374" s="69">
        <v>13196.581929992921</v>
      </c>
      <c r="W374" s="69">
        <v>13177.398621735811</v>
      </c>
      <c r="X374" s="69">
        <v>13320.521958745601</v>
      </c>
      <c r="Y374" s="69">
        <v>13611.672423027991</v>
      </c>
      <c r="Z374" s="69">
        <v>14141.678530895009</v>
      </c>
    </row>
    <row r="375" spans="2:26">
      <c r="E375" s="135" t="s">
        <v>71</v>
      </c>
      <c r="F375" s="69">
        <v>24796.700000000004</v>
      </c>
      <c r="G375" s="69">
        <v>26083.200000000001</v>
      </c>
      <c r="H375" s="69">
        <v>44506.600000000006</v>
      </c>
      <c r="I375" s="69">
        <v>62325.399999999994</v>
      </c>
      <c r="J375" s="69">
        <v>61840.7</v>
      </c>
      <c r="K375" s="69">
        <v>51951.8</v>
      </c>
      <c r="L375" s="69">
        <v>75565.5</v>
      </c>
      <c r="M375" s="69">
        <v>15271.699999999999</v>
      </c>
      <c r="N375" s="69">
        <v>70998.399999999994</v>
      </c>
      <c r="O375" s="69">
        <v>8532.9000000000015</v>
      </c>
      <c r="P375" s="69">
        <v>22633.200000000001</v>
      </c>
      <c r="Q375" s="69">
        <v>38813.700000000004</v>
      </c>
      <c r="R375" s="69">
        <v>25401.1</v>
      </c>
      <c r="S375" s="69">
        <v>15563.199999999999</v>
      </c>
      <c r="T375" s="69">
        <v>28518.795000000002</v>
      </c>
      <c r="U375" s="69">
        <v>25762.079972446732</v>
      </c>
      <c r="V375" s="69">
        <v>30587.444226343461</v>
      </c>
      <c r="W375" s="69">
        <v>29789.566657683419</v>
      </c>
      <c r="X375" s="69">
        <v>28785.915433481052</v>
      </c>
      <c r="Y375" s="69">
        <v>27846.49042395479</v>
      </c>
      <c r="Z375" s="69">
        <v>27201.875725223999</v>
      </c>
    </row>
    <row r="376" spans="2:26">
      <c r="E376" s="135" t="s">
        <v>72</v>
      </c>
      <c r="F376" s="69">
        <v>149783.99999999997</v>
      </c>
      <c r="G376" s="69">
        <v>147876.29999999999</v>
      </c>
      <c r="H376" s="69">
        <v>144538.70000000001</v>
      </c>
      <c r="I376" s="69">
        <v>143762.6</v>
      </c>
      <c r="J376" s="69">
        <v>150463.80000000002</v>
      </c>
      <c r="K376" s="69">
        <v>140701.20000000001</v>
      </c>
      <c r="L376" s="69">
        <v>143485.1</v>
      </c>
      <c r="M376" s="69">
        <v>149191.90000000002</v>
      </c>
      <c r="N376" s="69">
        <v>135337.5</v>
      </c>
      <c r="O376" s="69">
        <v>124060.59999999999</v>
      </c>
      <c r="P376" s="69">
        <v>121315.1</v>
      </c>
      <c r="Q376" s="69">
        <v>116245.30000000003</v>
      </c>
      <c r="R376" s="69">
        <v>113365.7</v>
      </c>
      <c r="S376" s="69">
        <v>119869.8</v>
      </c>
      <c r="T376" s="69">
        <v>120589.69303277109</v>
      </c>
      <c r="U376" s="69">
        <v>116036.49589298369</v>
      </c>
      <c r="V376" s="69">
        <v>115783.02102474733</v>
      </c>
      <c r="W376" s="69">
        <v>118628.2089394253</v>
      </c>
      <c r="X376" s="69">
        <v>121354.28720257824</v>
      </c>
      <c r="Y376" s="69">
        <v>124591.62487410549</v>
      </c>
      <c r="Z376" s="69">
        <v>128646.48017910014</v>
      </c>
    </row>
    <row r="377" spans="2:26">
      <c r="E377" s="135" t="s">
        <v>73</v>
      </c>
      <c r="F377" s="69">
        <v>87333.099999999991</v>
      </c>
      <c r="G377" s="69">
        <v>82030.599999999991</v>
      </c>
      <c r="H377" s="69">
        <v>95200.3</v>
      </c>
      <c r="I377" s="69">
        <v>92987</v>
      </c>
      <c r="J377" s="69">
        <v>108524.9</v>
      </c>
      <c r="K377" s="69">
        <v>86747.699999999983</v>
      </c>
      <c r="L377" s="69">
        <v>100567.30000000002</v>
      </c>
      <c r="M377" s="69">
        <v>117537.4</v>
      </c>
      <c r="N377" s="69">
        <v>106248.9</v>
      </c>
      <c r="O377" s="69">
        <v>96128.2</v>
      </c>
      <c r="P377" s="69">
        <v>79884.400000000023</v>
      </c>
      <c r="Q377" s="69">
        <v>74787.099999999991</v>
      </c>
      <c r="R377" s="69">
        <v>76771.899999999994</v>
      </c>
      <c r="S377" s="69">
        <v>76656.800000000003</v>
      </c>
      <c r="T377" s="69">
        <v>76569.228869397572</v>
      </c>
      <c r="U377" s="69">
        <v>73446.186938615836</v>
      </c>
      <c r="V377" s="69">
        <v>74141.892454647896</v>
      </c>
      <c r="W377" s="69">
        <v>73177.212286503898</v>
      </c>
      <c r="X377" s="69">
        <v>71621.698840176978</v>
      </c>
      <c r="Y377" s="69">
        <v>70131.55696738165</v>
      </c>
      <c r="Z377" s="69">
        <v>69299.954981526011</v>
      </c>
    </row>
    <row r="378" spans="2:26" ht="15.75">
      <c r="E378" s="359" t="s">
        <v>74</v>
      </c>
      <c r="F378" s="247">
        <v>2076186.7</v>
      </c>
      <c r="G378" s="247">
        <v>2165273</v>
      </c>
      <c r="H378" s="247">
        <v>2326298.8999999994</v>
      </c>
      <c r="I378" s="247">
        <v>2270892.7000000002</v>
      </c>
      <c r="J378" s="247">
        <v>2439826.6</v>
      </c>
      <c r="K378" s="247">
        <v>2088925.6</v>
      </c>
      <c r="L378" s="247">
        <v>2115632.4</v>
      </c>
      <c r="M378" s="247">
        <v>2355347.2999999998</v>
      </c>
      <c r="N378" s="247">
        <v>2262888.3000000003</v>
      </c>
      <c r="O378" s="247">
        <v>2156488.8000000003</v>
      </c>
      <c r="P378" s="247">
        <v>1758435.6</v>
      </c>
      <c r="Q378" s="247">
        <v>1608864.3</v>
      </c>
      <c r="R378" s="247">
        <v>1704382.0999999996</v>
      </c>
      <c r="S378" s="247">
        <v>1864402</v>
      </c>
      <c r="T378" s="247">
        <v>1845415.618833615</v>
      </c>
      <c r="U378" s="247">
        <v>1750000</v>
      </c>
      <c r="V378" s="247">
        <v>1749999.9999999998</v>
      </c>
      <c r="W378" s="247">
        <v>1750000</v>
      </c>
      <c r="X378" s="247">
        <v>1749999.9999999998</v>
      </c>
      <c r="Y378" s="247">
        <v>1750000.0000000007</v>
      </c>
      <c r="Z378" s="247">
        <v>1750000.0000000005</v>
      </c>
    </row>
    <row r="380" spans="2:26">
      <c r="B380" s="52">
        <v>0</v>
      </c>
      <c r="E380" s="2" t="s">
        <v>98</v>
      </c>
      <c r="F380" s="69">
        <v>0</v>
      </c>
      <c r="G380" s="69">
        <v>0</v>
      </c>
      <c r="H380" s="69">
        <v>0</v>
      </c>
      <c r="I380" s="69">
        <v>0</v>
      </c>
      <c r="J380" s="69">
        <v>0</v>
      </c>
      <c r="K380" s="69">
        <v>0</v>
      </c>
      <c r="L380" s="69">
        <v>0</v>
      </c>
      <c r="M380" s="69">
        <v>0</v>
      </c>
      <c r="N380" s="69">
        <v>0</v>
      </c>
      <c r="O380" s="69">
        <v>0</v>
      </c>
      <c r="P380" s="69">
        <v>0</v>
      </c>
      <c r="Q380" s="69">
        <v>0</v>
      </c>
      <c r="R380" s="69">
        <v>0</v>
      </c>
      <c r="S380" s="69">
        <v>0</v>
      </c>
      <c r="T380" s="69">
        <v>0</v>
      </c>
      <c r="U380" s="69">
        <v>0</v>
      </c>
      <c r="V380" s="69">
        <v>0</v>
      </c>
      <c r="W380" s="69">
        <v>0</v>
      </c>
      <c r="X380" s="69">
        <v>0</v>
      </c>
      <c r="Y380" s="69">
        <v>0</v>
      </c>
      <c r="Z380" s="69">
        <v>0</v>
      </c>
    </row>
  </sheetData>
  <pageMargins left="0.7" right="0.7" top="0.75" bottom="0.75" header="0.3" footer="0.3"/>
</worksheet>
</file>

<file path=xl/worksheets/sheet3.xml><?xml version="1.0" encoding="utf-8"?>
<worksheet xmlns="http://schemas.openxmlformats.org/spreadsheetml/2006/main" xmlns:r="http://schemas.openxmlformats.org/officeDocument/2006/relationships">
  <sheetPr codeName="Sheet2"/>
  <dimension ref="A1:AL4221"/>
  <sheetViews>
    <sheetView workbookViewId="0">
      <selection sqref="A1:XFD1048576"/>
    </sheetView>
  </sheetViews>
  <sheetFormatPr defaultColWidth="8.75" defaultRowHeight="15"/>
  <cols>
    <col min="1" max="1" width="8.75" style="52" bestFit="1" customWidth="1"/>
    <col min="2" max="2" width="14.5" style="52" customWidth="1"/>
    <col min="3" max="3" width="4.75" style="53" customWidth="1"/>
    <col min="4" max="4" width="31" style="2" bestFit="1" customWidth="1"/>
    <col min="5" max="5" width="10.25" style="2" customWidth="1"/>
    <col min="6" max="6" width="22.25" style="2" bestFit="1" customWidth="1"/>
    <col min="7" max="7" width="13.25" style="51" bestFit="1" customWidth="1"/>
    <col min="8" max="8" width="17.75" style="51" bestFit="1" customWidth="1"/>
    <col min="9" max="9" width="12.75" style="51" bestFit="1" customWidth="1"/>
    <col min="10" max="10" width="14.625" style="51" bestFit="1" customWidth="1"/>
    <col min="11" max="11" width="18.625" style="51" bestFit="1" customWidth="1"/>
    <col min="12" max="12" width="13.25" style="51" bestFit="1" customWidth="1"/>
    <col min="13" max="13" width="12.5" style="51" bestFit="1" customWidth="1"/>
    <col min="14" max="14" width="11.875" style="51" bestFit="1" customWidth="1"/>
    <col min="15" max="16" width="13.375" style="51" bestFit="1" customWidth="1"/>
    <col min="17" max="17" width="19.625" style="51" bestFit="1" customWidth="1"/>
    <col min="18" max="18" width="18.25" style="51" bestFit="1" customWidth="1"/>
    <col min="19" max="19" width="16.75" style="51" bestFit="1" customWidth="1"/>
    <col min="20" max="20" width="17.375" style="51" bestFit="1" customWidth="1"/>
    <col min="21" max="21" width="12.75" style="51" bestFit="1" customWidth="1"/>
    <col min="22" max="22" width="14.25" style="51" bestFit="1" customWidth="1"/>
    <col min="23" max="23" width="15" style="51" bestFit="1" customWidth="1"/>
    <col min="24" max="24" width="19.375" style="51" bestFit="1" customWidth="1"/>
    <col min="25" max="25" width="16.25" style="51" bestFit="1" customWidth="1"/>
    <col min="26" max="26" width="15" style="51" bestFit="1" customWidth="1"/>
    <col min="27" max="27" width="18.625" style="51" bestFit="1" customWidth="1"/>
    <col min="28" max="28" width="19.25" style="51" bestFit="1" customWidth="1"/>
    <col min="29" max="29" width="13.375" style="51" bestFit="1" customWidth="1"/>
    <col min="30" max="30" width="24.625" style="51" bestFit="1" customWidth="1"/>
    <col min="31" max="31" width="16.25" style="51" bestFit="1" customWidth="1"/>
    <col min="32" max="32" width="12.625" style="51" bestFit="1" customWidth="1"/>
    <col min="33" max="33" width="9.625" style="51" bestFit="1" customWidth="1"/>
    <col min="34" max="16384" width="8.75" style="2"/>
  </cols>
  <sheetData>
    <row r="1" spans="1:33" ht="15.75">
      <c r="A1" s="48" t="s">
        <v>35</v>
      </c>
      <c r="B1" s="49">
        <v>0</v>
      </c>
      <c r="C1" s="50"/>
    </row>
    <row r="2" spans="1:33" ht="15.75">
      <c r="D2" s="54" t="s">
        <v>18</v>
      </c>
      <c r="G2" s="2"/>
      <c r="H2" s="2"/>
      <c r="I2" s="2"/>
      <c r="J2" s="2"/>
    </row>
    <row r="3" spans="1:33">
      <c r="D3" s="55" t="s">
        <v>36</v>
      </c>
      <c r="E3" s="56" t="s">
        <v>37</v>
      </c>
      <c r="F3" s="56"/>
      <c r="G3" s="56"/>
      <c r="H3" s="56"/>
      <c r="I3" s="56"/>
      <c r="J3" s="56"/>
    </row>
    <row r="4" spans="1:33">
      <c r="D4" s="57" t="s">
        <v>38</v>
      </c>
      <c r="E4" s="56" t="s">
        <v>39</v>
      </c>
      <c r="F4" s="56"/>
      <c r="G4" s="56"/>
      <c r="H4" s="56"/>
      <c r="I4" s="56"/>
      <c r="J4" s="56"/>
    </row>
    <row r="5" spans="1:33">
      <c r="D5" s="57" t="s">
        <v>40</v>
      </c>
      <c r="E5" s="58">
        <v>41505</v>
      </c>
      <c r="F5" s="56"/>
      <c r="G5" s="56"/>
      <c r="H5" s="56"/>
      <c r="I5" s="56"/>
      <c r="J5" s="56"/>
    </row>
    <row r="6" spans="1:33">
      <c r="D6" s="59" t="s">
        <v>41</v>
      </c>
      <c r="E6" s="56" t="s">
        <v>42</v>
      </c>
      <c r="F6" s="56"/>
      <c r="G6" s="56"/>
      <c r="H6" s="56"/>
      <c r="I6" s="56"/>
      <c r="J6" s="56"/>
    </row>
    <row r="9" spans="1:33" ht="15.75">
      <c r="D9" s="54" t="s">
        <v>43</v>
      </c>
      <c r="E9" s="2" t="s">
        <v>44</v>
      </c>
    </row>
    <row r="10" spans="1:33" ht="15.75">
      <c r="D10" s="60" t="s">
        <v>45</v>
      </c>
      <c r="E10" s="60" t="s">
        <v>46</v>
      </c>
      <c r="F10" s="60" t="s">
        <v>47</v>
      </c>
      <c r="G10" s="61" t="s">
        <v>48</v>
      </c>
      <c r="H10" s="61" t="s">
        <v>49</v>
      </c>
      <c r="I10" s="61" t="s">
        <v>50</v>
      </c>
      <c r="J10" s="61" t="s">
        <v>51</v>
      </c>
      <c r="K10" s="61" t="s">
        <v>52</v>
      </c>
      <c r="L10" s="61" t="s">
        <v>53</v>
      </c>
      <c r="M10" s="61" t="s">
        <v>54</v>
      </c>
      <c r="N10" s="61" t="s">
        <v>55</v>
      </c>
      <c r="O10" s="61" t="s">
        <v>56</v>
      </c>
      <c r="P10" s="61" t="s">
        <v>57</v>
      </c>
      <c r="Q10" s="61" t="s">
        <v>58</v>
      </c>
      <c r="R10" s="61" t="s">
        <v>59</v>
      </c>
      <c r="S10" s="61" t="s">
        <v>60</v>
      </c>
      <c r="T10" s="61" t="s">
        <v>61</v>
      </c>
      <c r="U10" s="61" t="s">
        <v>62</v>
      </c>
      <c r="V10" s="61" t="s">
        <v>63</v>
      </c>
      <c r="W10" s="61" t="s">
        <v>64</v>
      </c>
      <c r="X10" s="61" t="s">
        <v>65</v>
      </c>
      <c r="Y10" s="61" t="s">
        <v>66</v>
      </c>
      <c r="Z10" s="61" t="s">
        <v>67</v>
      </c>
      <c r="AA10" s="61" t="s">
        <v>68</v>
      </c>
      <c r="AB10" s="61" t="s">
        <v>69</v>
      </c>
      <c r="AC10" s="61" t="s">
        <v>70</v>
      </c>
      <c r="AD10" s="61" t="s">
        <v>71</v>
      </c>
      <c r="AE10" s="61" t="s">
        <v>72</v>
      </c>
      <c r="AF10" s="61" t="s">
        <v>73</v>
      </c>
      <c r="AG10" s="61" t="s">
        <v>74</v>
      </c>
    </row>
    <row r="11" spans="1:33">
      <c r="D11" s="62">
        <v>1989</v>
      </c>
      <c r="E11" s="62">
        <v>1</v>
      </c>
      <c r="F11" s="62">
        <v>1989</v>
      </c>
      <c r="G11" s="63">
        <v>3.5</v>
      </c>
      <c r="H11" s="63"/>
      <c r="I11" s="63"/>
      <c r="J11" s="63"/>
      <c r="K11" s="63"/>
      <c r="L11" s="63"/>
      <c r="M11" s="63">
        <v>6.2</v>
      </c>
      <c r="N11" s="63"/>
      <c r="O11" s="63"/>
      <c r="P11" s="63"/>
      <c r="Q11" s="63">
        <v>7.5</v>
      </c>
      <c r="R11" s="63"/>
      <c r="S11" s="63"/>
      <c r="T11" s="63"/>
      <c r="U11" s="63">
        <v>637.6</v>
      </c>
      <c r="V11" s="63"/>
      <c r="W11" s="63">
        <v>1732.4</v>
      </c>
      <c r="X11" s="63"/>
      <c r="Y11" s="63"/>
      <c r="Z11" s="63"/>
      <c r="AA11" s="63"/>
      <c r="AB11" s="63">
        <v>4.3</v>
      </c>
      <c r="AC11" s="63"/>
      <c r="AD11" s="63"/>
      <c r="AE11" s="63"/>
      <c r="AF11" s="63">
        <v>430.4</v>
      </c>
      <c r="AG11" s="43">
        <v>2821.9000000000005</v>
      </c>
    </row>
    <row r="12" spans="1:33">
      <c r="D12" s="62">
        <v>1989</v>
      </c>
      <c r="E12" s="62">
        <v>2</v>
      </c>
      <c r="F12" s="62">
        <v>1989</v>
      </c>
      <c r="G12" s="63">
        <v>0.8</v>
      </c>
      <c r="H12" s="63"/>
      <c r="I12" s="63"/>
      <c r="J12" s="63"/>
      <c r="K12" s="63"/>
      <c r="L12" s="63"/>
      <c r="M12" s="63">
        <v>11.8</v>
      </c>
      <c r="N12" s="63"/>
      <c r="O12" s="63"/>
      <c r="P12" s="63"/>
      <c r="Q12" s="63">
        <v>5.3</v>
      </c>
      <c r="R12" s="63"/>
      <c r="S12" s="63"/>
      <c r="T12" s="63"/>
      <c r="U12" s="63">
        <v>305</v>
      </c>
      <c r="V12" s="63"/>
      <c r="W12" s="63">
        <v>1632.3</v>
      </c>
      <c r="X12" s="63"/>
      <c r="Y12" s="63"/>
      <c r="Z12" s="63"/>
      <c r="AA12" s="63"/>
      <c r="AB12" s="63">
        <v>3.1</v>
      </c>
      <c r="AC12" s="63"/>
      <c r="AD12" s="63"/>
      <c r="AE12" s="63"/>
      <c r="AF12" s="63">
        <v>1255.5999999999999</v>
      </c>
      <c r="AG12" s="43">
        <v>3213.8999999999996</v>
      </c>
    </row>
    <row r="13" spans="1:33">
      <c r="D13" s="62">
        <v>1989</v>
      </c>
      <c r="E13" s="62">
        <v>3</v>
      </c>
      <c r="F13" s="62">
        <v>1989</v>
      </c>
      <c r="G13" s="63">
        <v>0</v>
      </c>
      <c r="H13" s="63"/>
      <c r="I13" s="63"/>
      <c r="J13" s="63"/>
      <c r="K13" s="63"/>
      <c r="L13" s="63"/>
      <c r="M13" s="63">
        <v>112.3</v>
      </c>
      <c r="N13" s="63"/>
      <c r="O13" s="63"/>
      <c r="P13" s="63"/>
      <c r="Q13" s="63">
        <v>9.6</v>
      </c>
      <c r="R13" s="63"/>
      <c r="S13" s="63"/>
      <c r="T13" s="63"/>
      <c r="U13" s="63">
        <v>242</v>
      </c>
      <c r="V13" s="63"/>
      <c r="W13" s="63">
        <v>3536.5</v>
      </c>
      <c r="X13" s="63"/>
      <c r="Y13" s="63"/>
      <c r="Z13" s="63"/>
      <c r="AA13" s="63"/>
      <c r="AB13" s="63">
        <v>6.9</v>
      </c>
      <c r="AC13" s="63"/>
      <c r="AD13" s="63"/>
      <c r="AE13" s="63"/>
      <c r="AF13" s="63">
        <v>2682.5</v>
      </c>
      <c r="AG13" s="43">
        <v>6589.8</v>
      </c>
    </row>
    <row r="14" spans="1:33">
      <c r="D14" s="62">
        <v>1989</v>
      </c>
      <c r="E14" s="62">
        <v>4</v>
      </c>
      <c r="F14" s="62">
        <v>1989</v>
      </c>
      <c r="G14" s="63">
        <v>0</v>
      </c>
      <c r="H14" s="63"/>
      <c r="I14" s="63"/>
      <c r="J14" s="63"/>
      <c r="K14" s="63"/>
      <c r="L14" s="63"/>
      <c r="M14" s="63">
        <v>206.3</v>
      </c>
      <c r="N14" s="63"/>
      <c r="O14" s="63"/>
      <c r="P14" s="63"/>
      <c r="Q14" s="63">
        <v>20.100000000000001</v>
      </c>
      <c r="R14" s="63"/>
      <c r="S14" s="63"/>
      <c r="T14" s="63"/>
      <c r="U14" s="63">
        <v>439.7</v>
      </c>
      <c r="V14" s="63"/>
      <c r="W14" s="63">
        <v>5441.2</v>
      </c>
      <c r="X14" s="63"/>
      <c r="Y14" s="63"/>
      <c r="Z14" s="63"/>
      <c r="AA14" s="63"/>
      <c r="AB14" s="63">
        <v>12.3</v>
      </c>
      <c r="AC14" s="63"/>
      <c r="AD14" s="63"/>
      <c r="AE14" s="63"/>
      <c r="AF14" s="63">
        <v>2229.6999999999998</v>
      </c>
      <c r="AG14" s="43">
        <v>8349.2999999999993</v>
      </c>
    </row>
    <row r="15" spans="1:33">
      <c r="D15" s="62">
        <v>1989</v>
      </c>
      <c r="E15" s="62">
        <v>5</v>
      </c>
      <c r="F15" s="62">
        <v>1990</v>
      </c>
      <c r="G15" s="63">
        <v>0</v>
      </c>
      <c r="H15" s="63"/>
      <c r="I15" s="63"/>
      <c r="J15" s="63"/>
      <c r="K15" s="63"/>
      <c r="L15" s="63"/>
      <c r="M15" s="63">
        <v>282</v>
      </c>
      <c r="N15" s="63"/>
      <c r="O15" s="63"/>
      <c r="P15" s="63"/>
      <c r="Q15" s="63">
        <v>22.8</v>
      </c>
      <c r="R15" s="63"/>
      <c r="S15" s="63"/>
      <c r="T15" s="63"/>
      <c r="U15" s="63">
        <v>453.2</v>
      </c>
      <c r="V15" s="63"/>
      <c r="W15" s="63">
        <v>6285.8</v>
      </c>
      <c r="X15" s="63"/>
      <c r="Y15" s="63"/>
      <c r="Z15" s="63"/>
      <c r="AA15" s="63"/>
      <c r="AB15" s="63">
        <v>10.8</v>
      </c>
      <c r="AC15" s="63"/>
      <c r="AD15" s="63"/>
      <c r="AE15" s="63"/>
      <c r="AF15" s="63">
        <v>2277.6</v>
      </c>
      <c r="AG15" s="43">
        <v>9332.2000000000007</v>
      </c>
    </row>
    <row r="16" spans="1:33">
      <c r="D16" s="62">
        <v>1989</v>
      </c>
      <c r="E16" s="62">
        <v>6</v>
      </c>
      <c r="F16" s="62">
        <v>1990</v>
      </c>
      <c r="G16" s="63">
        <v>0</v>
      </c>
      <c r="H16" s="63"/>
      <c r="I16" s="63"/>
      <c r="J16" s="63"/>
      <c r="K16" s="63"/>
      <c r="L16" s="63"/>
      <c r="M16" s="63">
        <v>546.6</v>
      </c>
      <c r="N16" s="63"/>
      <c r="O16" s="63"/>
      <c r="P16" s="63"/>
      <c r="Q16" s="63">
        <v>18.8</v>
      </c>
      <c r="R16" s="63"/>
      <c r="S16" s="63"/>
      <c r="T16" s="63"/>
      <c r="U16" s="63">
        <v>506</v>
      </c>
      <c r="V16" s="63"/>
      <c r="W16" s="63">
        <v>7460.3</v>
      </c>
      <c r="X16" s="63"/>
      <c r="Y16" s="63"/>
      <c r="Z16" s="63"/>
      <c r="AA16" s="63"/>
      <c r="AB16" s="63">
        <v>14.1</v>
      </c>
      <c r="AC16" s="63"/>
      <c r="AD16" s="63"/>
      <c r="AE16" s="63"/>
      <c r="AF16" s="63">
        <v>2501.3000000000002</v>
      </c>
      <c r="AG16" s="43">
        <v>11047.100000000002</v>
      </c>
    </row>
    <row r="17" spans="4:33">
      <c r="D17" s="62">
        <v>1989</v>
      </c>
      <c r="E17" s="62">
        <v>7</v>
      </c>
      <c r="F17" s="62">
        <v>1990</v>
      </c>
      <c r="G17" s="63">
        <v>2.2999999999999998</v>
      </c>
      <c r="H17" s="63"/>
      <c r="I17" s="63"/>
      <c r="J17" s="63"/>
      <c r="K17" s="63"/>
      <c r="L17" s="63"/>
      <c r="M17" s="63">
        <v>896</v>
      </c>
      <c r="N17" s="63"/>
      <c r="O17" s="63"/>
      <c r="P17" s="63"/>
      <c r="Q17" s="63">
        <v>18.7</v>
      </c>
      <c r="R17" s="63"/>
      <c r="S17" s="63"/>
      <c r="T17" s="63"/>
      <c r="U17" s="63">
        <v>624</v>
      </c>
      <c r="V17" s="63"/>
      <c r="W17" s="63">
        <v>10002</v>
      </c>
      <c r="X17" s="63"/>
      <c r="Y17" s="63"/>
      <c r="Z17" s="63"/>
      <c r="AA17" s="63"/>
      <c r="AB17" s="63">
        <v>17.600000000000001</v>
      </c>
      <c r="AC17" s="63"/>
      <c r="AD17" s="63"/>
      <c r="AE17" s="63"/>
      <c r="AF17" s="63">
        <v>2999.9</v>
      </c>
      <c r="AG17" s="43">
        <v>14560.5</v>
      </c>
    </row>
    <row r="18" spans="4:33">
      <c r="D18" s="62">
        <v>1989</v>
      </c>
      <c r="E18" s="62">
        <v>8</v>
      </c>
      <c r="F18" s="62">
        <v>1990</v>
      </c>
      <c r="G18" s="63">
        <v>4.2</v>
      </c>
      <c r="H18" s="63"/>
      <c r="I18" s="63"/>
      <c r="J18" s="63"/>
      <c r="K18" s="63"/>
      <c r="L18" s="63"/>
      <c r="M18" s="63">
        <v>662</v>
      </c>
      <c r="N18" s="63"/>
      <c r="O18" s="63"/>
      <c r="P18" s="63"/>
      <c r="Q18" s="63">
        <v>25.9</v>
      </c>
      <c r="R18" s="63"/>
      <c r="S18" s="63"/>
      <c r="T18" s="63"/>
      <c r="U18" s="63">
        <v>642.6</v>
      </c>
      <c r="V18" s="63"/>
      <c r="W18" s="63">
        <v>9026.7999999999993</v>
      </c>
      <c r="X18" s="63"/>
      <c r="Y18" s="63"/>
      <c r="Z18" s="63"/>
      <c r="AA18" s="63"/>
      <c r="AB18" s="63">
        <v>16.600000000000001</v>
      </c>
      <c r="AC18" s="63"/>
      <c r="AD18" s="63"/>
      <c r="AE18" s="63"/>
      <c r="AF18" s="63">
        <v>2973.5</v>
      </c>
      <c r="AG18" s="43">
        <v>13351.6</v>
      </c>
    </row>
    <row r="19" spans="4:33">
      <c r="D19" s="62">
        <v>1989</v>
      </c>
      <c r="E19" s="62">
        <v>9</v>
      </c>
      <c r="F19" s="62">
        <v>1990</v>
      </c>
      <c r="G19" s="63">
        <v>4.3</v>
      </c>
      <c r="H19" s="63"/>
      <c r="I19" s="63"/>
      <c r="J19" s="63"/>
      <c r="K19" s="63"/>
      <c r="L19" s="63"/>
      <c r="M19" s="63">
        <v>496.7</v>
      </c>
      <c r="N19" s="63"/>
      <c r="O19" s="63"/>
      <c r="P19" s="63"/>
      <c r="Q19" s="63">
        <v>24.5</v>
      </c>
      <c r="R19" s="63"/>
      <c r="S19" s="63"/>
      <c r="T19" s="63"/>
      <c r="U19" s="63">
        <v>574.29999999999995</v>
      </c>
      <c r="V19" s="63"/>
      <c r="W19" s="63">
        <v>8963.5</v>
      </c>
      <c r="X19" s="63"/>
      <c r="Y19" s="63"/>
      <c r="Z19" s="63"/>
      <c r="AA19" s="63"/>
      <c r="AB19" s="63">
        <v>12.5</v>
      </c>
      <c r="AC19" s="63"/>
      <c r="AD19" s="63"/>
      <c r="AE19" s="63"/>
      <c r="AF19" s="63">
        <v>2688.1</v>
      </c>
      <c r="AG19" s="43">
        <v>12763.9</v>
      </c>
    </row>
    <row r="20" spans="4:33">
      <c r="D20" s="62">
        <v>1989</v>
      </c>
      <c r="E20" s="62">
        <v>10</v>
      </c>
      <c r="F20" s="62">
        <v>1990</v>
      </c>
      <c r="G20" s="63">
        <v>16.2</v>
      </c>
      <c r="H20" s="63"/>
      <c r="I20" s="63"/>
      <c r="J20" s="63"/>
      <c r="K20" s="63"/>
      <c r="L20" s="63"/>
      <c r="M20" s="63">
        <v>371.7</v>
      </c>
      <c r="N20" s="63"/>
      <c r="O20" s="63"/>
      <c r="P20" s="63"/>
      <c r="Q20" s="63">
        <v>14.4</v>
      </c>
      <c r="R20" s="63"/>
      <c r="S20" s="63"/>
      <c r="T20" s="63"/>
      <c r="U20" s="63">
        <v>886.6</v>
      </c>
      <c r="V20" s="63"/>
      <c r="W20" s="63">
        <v>7014.9</v>
      </c>
      <c r="X20" s="63"/>
      <c r="Y20" s="63"/>
      <c r="Z20" s="63"/>
      <c r="AA20" s="63"/>
      <c r="AB20" s="63">
        <v>9.5</v>
      </c>
      <c r="AC20" s="63"/>
      <c r="AD20" s="63"/>
      <c r="AE20" s="63"/>
      <c r="AF20" s="63">
        <v>3303</v>
      </c>
      <c r="AG20" s="43">
        <v>11616.3</v>
      </c>
    </row>
    <row r="21" spans="4:33">
      <c r="D21" s="62">
        <v>1989</v>
      </c>
      <c r="E21" s="62">
        <v>11</v>
      </c>
      <c r="F21" s="62">
        <v>1990</v>
      </c>
      <c r="G21" s="63">
        <v>3.7</v>
      </c>
      <c r="H21" s="63"/>
      <c r="I21" s="63"/>
      <c r="J21" s="63"/>
      <c r="K21" s="63"/>
      <c r="L21" s="63"/>
      <c r="M21" s="63">
        <v>92.2</v>
      </c>
      <c r="N21" s="63"/>
      <c r="O21" s="63"/>
      <c r="P21" s="63"/>
      <c r="Q21" s="63"/>
      <c r="R21" s="63"/>
      <c r="S21" s="63"/>
      <c r="T21" s="63"/>
      <c r="U21" s="63">
        <v>928.2</v>
      </c>
      <c r="V21" s="63"/>
      <c r="W21" s="63">
        <v>6439.7</v>
      </c>
      <c r="X21" s="63"/>
      <c r="Y21" s="63"/>
      <c r="Z21" s="63"/>
      <c r="AA21" s="63"/>
      <c r="AB21" s="63">
        <v>13.9</v>
      </c>
      <c r="AC21" s="63"/>
      <c r="AD21" s="63"/>
      <c r="AE21" s="63"/>
      <c r="AF21" s="63">
        <v>3428.2</v>
      </c>
      <c r="AG21" s="43">
        <v>10905.9</v>
      </c>
    </row>
    <row r="22" spans="4:33">
      <c r="D22" s="62">
        <v>1989</v>
      </c>
      <c r="E22" s="62">
        <v>12</v>
      </c>
      <c r="F22" s="62">
        <v>1990</v>
      </c>
      <c r="G22" s="63">
        <v>3.8</v>
      </c>
      <c r="H22" s="63"/>
      <c r="I22" s="63"/>
      <c r="J22" s="63"/>
      <c r="K22" s="63"/>
      <c r="L22" s="63"/>
      <c r="M22" s="63">
        <v>109.9</v>
      </c>
      <c r="N22" s="63"/>
      <c r="O22" s="63"/>
      <c r="P22" s="63"/>
      <c r="Q22" s="63">
        <v>4.8</v>
      </c>
      <c r="R22" s="63"/>
      <c r="S22" s="63"/>
      <c r="T22" s="63"/>
      <c r="U22" s="63">
        <v>1545.8</v>
      </c>
      <c r="V22" s="63"/>
      <c r="W22" s="63">
        <v>6307.6</v>
      </c>
      <c r="X22" s="63"/>
      <c r="Y22" s="63"/>
      <c r="Z22" s="63"/>
      <c r="AA22" s="63"/>
      <c r="AB22" s="63">
        <v>2.9</v>
      </c>
      <c r="AC22" s="63"/>
      <c r="AD22" s="63"/>
      <c r="AE22" s="63"/>
      <c r="AF22" s="63">
        <v>2295.4</v>
      </c>
      <c r="AG22" s="43">
        <v>10270.200000000001</v>
      </c>
    </row>
    <row r="23" spans="4:33">
      <c r="D23" s="62">
        <v>1990</v>
      </c>
      <c r="E23" s="62">
        <v>1</v>
      </c>
      <c r="F23" s="62">
        <v>1990</v>
      </c>
      <c r="G23" s="63">
        <v>4.5</v>
      </c>
      <c r="H23" s="63"/>
      <c r="I23" s="63"/>
      <c r="J23" s="63"/>
      <c r="K23" s="63"/>
      <c r="L23" s="63"/>
      <c r="M23" s="63">
        <v>8.1999999999999993</v>
      </c>
      <c r="N23" s="63"/>
      <c r="O23" s="63"/>
      <c r="P23" s="63"/>
      <c r="Q23" s="63">
        <v>3.6</v>
      </c>
      <c r="R23" s="63"/>
      <c r="S23" s="63"/>
      <c r="T23" s="63"/>
      <c r="U23" s="63">
        <v>224.5</v>
      </c>
      <c r="V23" s="63"/>
      <c r="W23" s="63">
        <v>3031.2</v>
      </c>
      <c r="X23" s="63"/>
      <c r="Y23" s="63"/>
      <c r="Z23" s="63"/>
      <c r="AA23" s="63"/>
      <c r="AB23" s="63">
        <v>0</v>
      </c>
      <c r="AC23" s="63"/>
      <c r="AD23" s="63"/>
      <c r="AE23" s="63"/>
      <c r="AF23" s="63">
        <v>395.1</v>
      </c>
      <c r="AG23" s="43">
        <v>3667.1</v>
      </c>
    </row>
    <row r="24" spans="4:33">
      <c r="D24" s="62">
        <v>1990</v>
      </c>
      <c r="E24" s="62">
        <v>2</v>
      </c>
      <c r="F24" s="62">
        <v>1990</v>
      </c>
      <c r="G24" s="63">
        <v>0.1</v>
      </c>
      <c r="H24" s="63"/>
      <c r="I24" s="63"/>
      <c r="J24" s="63"/>
      <c r="K24" s="63"/>
      <c r="L24" s="63"/>
      <c r="M24" s="63">
        <v>6</v>
      </c>
      <c r="N24" s="63"/>
      <c r="O24" s="63"/>
      <c r="P24" s="63"/>
      <c r="Q24" s="63">
        <v>1.9</v>
      </c>
      <c r="R24" s="63"/>
      <c r="S24" s="63"/>
      <c r="T24" s="63"/>
      <c r="U24" s="63">
        <v>546.1</v>
      </c>
      <c r="V24" s="63"/>
      <c r="W24" s="63">
        <v>1852.6</v>
      </c>
      <c r="X24" s="63"/>
      <c r="Y24" s="63"/>
      <c r="Z24" s="63"/>
      <c r="AA24" s="63"/>
      <c r="AB24" s="63">
        <v>2.6</v>
      </c>
      <c r="AC24" s="63"/>
      <c r="AD24" s="63"/>
      <c r="AE24" s="63"/>
      <c r="AF24" s="63">
        <v>616.4</v>
      </c>
      <c r="AG24" s="43">
        <v>3025.7</v>
      </c>
    </row>
    <row r="25" spans="4:33">
      <c r="D25" s="62">
        <v>1990</v>
      </c>
      <c r="E25" s="62">
        <v>3</v>
      </c>
      <c r="F25" s="62">
        <v>1990</v>
      </c>
      <c r="G25" s="63">
        <v>0.8</v>
      </c>
      <c r="H25" s="63"/>
      <c r="I25" s="63"/>
      <c r="J25" s="63"/>
      <c r="K25" s="63"/>
      <c r="L25" s="63"/>
      <c r="M25" s="63"/>
      <c r="N25" s="63"/>
      <c r="O25" s="63"/>
      <c r="P25" s="63"/>
      <c r="Q25" s="63"/>
      <c r="R25" s="63"/>
      <c r="S25" s="63"/>
      <c r="T25" s="63"/>
      <c r="U25" s="63">
        <v>534.9</v>
      </c>
      <c r="V25" s="63"/>
      <c r="W25" s="63">
        <v>3632.7</v>
      </c>
      <c r="X25" s="63"/>
      <c r="Y25" s="63"/>
      <c r="Z25" s="63"/>
      <c r="AA25" s="63"/>
      <c r="AB25" s="63">
        <v>6.4</v>
      </c>
      <c r="AC25" s="63"/>
      <c r="AD25" s="63"/>
      <c r="AE25" s="63"/>
      <c r="AF25" s="63">
        <v>1334.6</v>
      </c>
      <c r="AG25" s="43">
        <v>5509.4</v>
      </c>
    </row>
    <row r="26" spans="4:33">
      <c r="D26" s="62">
        <v>1990</v>
      </c>
      <c r="E26" s="62">
        <v>4</v>
      </c>
      <c r="F26" s="62">
        <v>1990</v>
      </c>
      <c r="G26" s="63">
        <v>3.8</v>
      </c>
      <c r="H26" s="63"/>
      <c r="I26" s="63"/>
      <c r="J26" s="63"/>
      <c r="K26" s="63"/>
      <c r="L26" s="63"/>
      <c r="M26" s="63">
        <v>49.9</v>
      </c>
      <c r="N26" s="63"/>
      <c r="O26" s="63"/>
      <c r="P26" s="63"/>
      <c r="Q26" s="63"/>
      <c r="R26" s="63"/>
      <c r="S26" s="63"/>
      <c r="T26" s="63"/>
      <c r="U26" s="63">
        <v>923.9</v>
      </c>
      <c r="V26" s="63"/>
      <c r="W26" s="63">
        <v>3862.5</v>
      </c>
      <c r="X26" s="63"/>
      <c r="Y26" s="63"/>
      <c r="Z26" s="63"/>
      <c r="AA26" s="63"/>
      <c r="AB26" s="63">
        <v>5.6</v>
      </c>
      <c r="AC26" s="63"/>
      <c r="AD26" s="63"/>
      <c r="AE26" s="63"/>
      <c r="AF26" s="63">
        <v>2186.1999999999998</v>
      </c>
      <c r="AG26" s="43">
        <v>7031.9000000000005</v>
      </c>
    </row>
    <row r="27" spans="4:33">
      <c r="D27" s="62">
        <v>1990</v>
      </c>
      <c r="E27" s="62">
        <v>5</v>
      </c>
      <c r="F27" s="62">
        <v>1991</v>
      </c>
      <c r="G27" s="63">
        <v>0.2</v>
      </c>
      <c r="H27" s="63"/>
      <c r="I27" s="63"/>
      <c r="J27" s="63"/>
      <c r="K27" s="63"/>
      <c r="L27" s="63"/>
      <c r="M27" s="63">
        <v>201.5</v>
      </c>
      <c r="N27" s="63"/>
      <c r="O27" s="63"/>
      <c r="P27" s="63"/>
      <c r="Q27" s="63">
        <v>11.4</v>
      </c>
      <c r="R27" s="63"/>
      <c r="S27" s="63"/>
      <c r="T27" s="63"/>
      <c r="U27" s="63">
        <v>423.9</v>
      </c>
      <c r="V27" s="63"/>
      <c r="W27" s="63">
        <v>7290.4</v>
      </c>
      <c r="X27" s="63"/>
      <c r="Y27" s="63"/>
      <c r="Z27" s="63"/>
      <c r="AA27" s="63"/>
      <c r="AB27" s="63">
        <v>11.9</v>
      </c>
      <c r="AC27" s="63"/>
      <c r="AD27" s="63"/>
      <c r="AE27" s="63"/>
      <c r="AF27" s="63">
        <v>4457.8999999999996</v>
      </c>
      <c r="AG27" s="43">
        <v>12397.199999999999</v>
      </c>
    </row>
    <row r="28" spans="4:33">
      <c r="D28" s="62">
        <v>1990</v>
      </c>
      <c r="E28" s="62">
        <v>6</v>
      </c>
      <c r="F28" s="62">
        <v>1991</v>
      </c>
      <c r="G28" s="63">
        <v>6.6</v>
      </c>
      <c r="H28" s="63"/>
      <c r="I28" s="63"/>
      <c r="J28" s="63"/>
      <c r="K28" s="63"/>
      <c r="L28" s="63"/>
      <c r="M28" s="63">
        <v>668.5</v>
      </c>
      <c r="N28" s="63"/>
      <c r="O28" s="63"/>
      <c r="P28" s="63"/>
      <c r="Q28" s="63">
        <v>12.6</v>
      </c>
      <c r="R28" s="63"/>
      <c r="S28" s="63"/>
      <c r="T28" s="63"/>
      <c r="U28" s="63">
        <v>562.1</v>
      </c>
      <c r="V28" s="63"/>
      <c r="W28" s="63">
        <v>7289.1</v>
      </c>
      <c r="X28" s="63"/>
      <c r="Y28" s="63"/>
      <c r="Z28" s="63"/>
      <c r="AA28" s="63"/>
      <c r="AB28" s="63">
        <v>15.9</v>
      </c>
      <c r="AC28" s="63"/>
      <c r="AD28" s="63"/>
      <c r="AE28" s="63"/>
      <c r="AF28" s="63">
        <v>2757.1</v>
      </c>
      <c r="AG28" s="43">
        <v>11311.900000000001</v>
      </c>
    </row>
    <row r="29" spans="4:33">
      <c r="D29" s="62">
        <v>1990</v>
      </c>
      <c r="E29" s="62">
        <v>7</v>
      </c>
      <c r="F29" s="62">
        <v>1991</v>
      </c>
      <c r="G29" s="63">
        <v>6.4</v>
      </c>
      <c r="H29" s="63"/>
      <c r="I29" s="63"/>
      <c r="J29" s="63"/>
      <c r="K29" s="63"/>
      <c r="L29" s="63"/>
      <c r="M29" s="63">
        <v>1093.5</v>
      </c>
      <c r="N29" s="63"/>
      <c r="O29" s="63"/>
      <c r="P29" s="63"/>
      <c r="Q29" s="63"/>
      <c r="R29" s="63"/>
      <c r="S29" s="63"/>
      <c r="T29" s="63"/>
      <c r="U29" s="63">
        <v>751.2</v>
      </c>
      <c r="V29" s="63"/>
      <c r="W29" s="63">
        <v>9651.7000000000007</v>
      </c>
      <c r="X29" s="63"/>
      <c r="Y29" s="63"/>
      <c r="Z29" s="63"/>
      <c r="AA29" s="63"/>
      <c r="AB29" s="63">
        <v>16.5</v>
      </c>
      <c r="AC29" s="63"/>
      <c r="AD29" s="63"/>
      <c r="AE29" s="63"/>
      <c r="AF29" s="63">
        <v>3385</v>
      </c>
      <c r="AG29" s="43">
        <v>14904.300000000001</v>
      </c>
    </row>
    <row r="30" spans="4:33">
      <c r="D30" s="62">
        <v>1990</v>
      </c>
      <c r="E30" s="62">
        <v>8</v>
      </c>
      <c r="F30" s="62">
        <v>1991</v>
      </c>
      <c r="G30" s="63">
        <v>6.7</v>
      </c>
      <c r="H30" s="63"/>
      <c r="I30" s="63"/>
      <c r="J30" s="63"/>
      <c r="K30" s="63"/>
      <c r="L30" s="63"/>
      <c r="M30" s="63">
        <v>849.5</v>
      </c>
      <c r="N30" s="63"/>
      <c r="O30" s="63"/>
      <c r="P30" s="63"/>
      <c r="Q30" s="63"/>
      <c r="R30" s="63"/>
      <c r="S30" s="63"/>
      <c r="T30" s="63"/>
      <c r="U30" s="63">
        <v>671.2</v>
      </c>
      <c r="V30" s="63"/>
      <c r="W30" s="63">
        <v>8879.5</v>
      </c>
      <c r="X30" s="63"/>
      <c r="Y30" s="63"/>
      <c r="Z30" s="63"/>
      <c r="AA30" s="63"/>
      <c r="AB30" s="63">
        <v>17.5</v>
      </c>
      <c r="AC30" s="63"/>
      <c r="AD30" s="63"/>
      <c r="AE30" s="63"/>
      <c r="AF30" s="63">
        <v>4024.6</v>
      </c>
      <c r="AG30" s="43">
        <v>14449</v>
      </c>
    </row>
    <row r="31" spans="4:33">
      <c r="D31" s="62">
        <v>1990</v>
      </c>
      <c r="E31" s="62">
        <v>9</v>
      </c>
      <c r="F31" s="62">
        <v>1991</v>
      </c>
      <c r="G31" s="63">
        <v>3.7</v>
      </c>
      <c r="H31" s="63"/>
      <c r="I31" s="63"/>
      <c r="J31" s="63"/>
      <c r="K31" s="63"/>
      <c r="L31" s="63"/>
      <c r="M31" s="63">
        <v>747.8</v>
      </c>
      <c r="N31" s="63"/>
      <c r="O31" s="63"/>
      <c r="P31" s="63"/>
      <c r="Q31" s="63"/>
      <c r="R31" s="63"/>
      <c r="S31" s="63"/>
      <c r="T31" s="63"/>
      <c r="U31" s="63">
        <v>600.6</v>
      </c>
      <c r="V31" s="63"/>
      <c r="W31" s="63">
        <v>9241.7999999999993</v>
      </c>
      <c r="X31" s="63"/>
      <c r="Y31" s="63"/>
      <c r="Z31" s="63"/>
      <c r="AA31" s="63"/>
      <c r="AB31" s="63">
        <v>12.7</v>
      </c>
      <c r="AC31" s="63"/>
      <c r="AD31" s="63"/>
      <c r="AE31" s="63"/>
      <c r="AF31" s="63">
        <v>4454.1000000000004</v>
      </c>
      <c r="AG31" s="43">
        <v>15060.7</v>
      </c>
    </row>
    <row r="32" spans="4:33">
      <c r="D32" s="62">
        <v>1990</v>
      </c>
      <c r="E32" s="62">
        <v>10</v>
      </c>
      <c r="F32" s="62">
        <v>1991</v>
      </c>
      <c r="G32" s="63">
        <v>7.6</v>
      </c>
      <c r="H32" s="63"/>
      <c r="I32" s="63"/>
      <c r="J32" s="63"/>
      <c r="K32" s="63"/>
      <c r="L32" s="63"/>
      <c r="M32" s="63">
        <v>350.5</v>
      </c>
      <c r="N32" s="63"/>
      <c r="O32" s="63"/>
      <c r="P32" s="63"/>
      <c r="Q32" s="63"/>
      <c r="R32" s="63"/>
      <c r="S32" s="63"/>
      <c r="T32" s="63"/>
      <c r="U32" s="63">
        <v>456.8</v>
      </c>
      <c r="V32" s="63"/>
      <c r="W32" s="63">
        <v>8119.2</v>
      </c>
      <c r="X32" s="63"/>
      <c r="Y32" s="63"/>
      <c r="Z32" s="63"/>
      <c r="AA32" s="63"/>
      <c r="AB32" s="63">
        <v>11.5</v>
      </c>
      <c r="AC32" s="63"/>
      <c r="AD32" s="63"/>
      <c r="AE32" s="63"/>
      <c r="AF32" s="63">
        <v>2616.6999999999998</v>
      </c>
      <c r="AG32" s="43">
        <v>11562.3</v>
      </c>
    </row>
    <row r="33" spans="4:34">
      <c r="D33" s="62">
        <v>1990</v>
      </c>
      <c r="E33" s="62">
        <v>11</v>
      </c>
      <c r="F33" s="62">
        <v>1991</v>
      </c>
      <c r="G33" s="63">
        <v>3.5</v>
      </c>
      <c r="H33" s="63"/>
      <c r="I33" s="63"/>
      <c r="J33" s="63"/>
      <c r="K33" s="63"/>
      <c r="L33" s="63"/>
      <c r="M33" s="63">
        <v>66.900000000000006</v>
      </c>
      <c r="N33" s="63"/>
      <c r="O33" s="63"/>
      <c r="P33" s="63"/>
      <c r="Q33" s="63"/>
      <c r="R33" s="63"/>
      <c r="S33" s="63"/>
      <c r="T33" s="63"/>
      <c r="U33" s="63">
        <v>317.8</v>
      </c>
      <c r="V33" s="63"/>
      <c r="W33" s="63">
        <v>6007.6</v>
      </c>
      <c r="X33" s="63"/>
      <c r="Y33" s="63"/>
      <c r="Z33" s="63"/>
      <c r="AA33" s="63"/>
      <c r="AB33" s="63">
        <v>9.1</v>
      </c>
      <c r="AC33" s="63"/>
      <c r="AD33" s="63"/>
      <c r="AE33" s="63"/>
      <c r="AF33" s="63">
        <v>1798.6</v>
      </c>
      <c r="AG33" s="43">
        <v>8203.5</v>
      </c>
    </row>
    <row r="34" spans="4:34">
      <c r="D34" s="62">
        <v>1990</v>
      </c>
      <c r="E34" s="62">
        <v>12</v>
      </c>
      <c r="F34" s="62">
        <v>1991</v>
      </c>
      <c r="G34" s="63">
        <v>2.8</v>
      </c>
      <c r="H34" s="63"/>
      <c r="I34" s="63"/>
      <c r="J34" s="63"/>
      <c r="K34" s="63"/>
      <c r="L34" s="63"/>
      <c r="M34" s="63"/>
      <c r="N34" s="63"/>
      <c r="O34" s="63"/>
      <c r="P34" s="63"/>
      <c r="Q34" s="63">
        <v>6.2</v>
      </c>
      <c r="R34" s="63"/>
      <c r="S34" s="63"/>
      <c r="T34" s="63"/>
      <c r="U34" s="63">
        <v>213.6</v>
      </c>
      <c r="V34" s="63"/>
      <c r="W34" s="63">
        <v>5699.2</v>
      </c>
      <c r="X34" s="63"/>
      <c r="Y34" s="63"/>
      <c r="Z34" s="63"/>
      <c r="AA34" s="63"/>
      <c r="AB34" s="63">
        <v>7.5</v>
      </c>
      <c r="AC34" s="63"/>
      <c r="AD34" s="63"/>
      <c r="AE34" s="63"/>
      <c r="AF34" s="63">
        <v>1690.4</v>
      </c>
      <c r="AG34" s="43">
        <v>7619.7000000000007</v>
      </c>
    </row>
    <row r="35" spans="4:34">
      <c r="D35" s="62">
        <v>1991</v>
      </c>
      <c r="E35" s="62">
        <v>1</v>
      </c>
      <c r="F35" s="62">
        <v>1991</v>
      </c>
      <c r="G35" s="63"/>
      <c r="H35" s="63"/>
      <c r="I35" s="63"/>
      <c r="J35" s="63"/>
      <c r="K35" s="63"/>
      <c r="L35" s="63"/>
      <c r="M35" s="63">
        <v>11</v>
      </c>
      <c r="N35" s="63"/>
      <c r="O35" s="63"/>
      <c r="P35" s="63"/>
      <c r="Q35" s="63">
        <v>2.9</v>
      </c>
      <c r="R35" s="63"/>
      <c r="S35" s="63"/>
      <c r="T35" s="63"/>
      <c r="U35" s="63">
        <v>128</v>
      </c>
      <c r="V35" s="63"/>
      <c r="W35" s="63">
        <v>3298.4</v>
      </c>
      <c r="X35" s="63"/>
      <c r="Y35" s="63"/>
      <c r="Z35" s="63"/>
      <c r="AA35" s="63"/>
      <c r="AB35" s="63">
        <v>2.6</v>
      </c>
      <c r="AC35" s="63"/>
      <c r="AD35" s="63"/>
      <c r="AE35" s="63"/>
      <c r="AF35" s="63">
        <v>717.5</v>
      </c>
      <c r="AG35" s="43">
        <v>4160.3999999999996</v>
      </c>
    </row>
    <row r="36" spans="4:34">
      <c r="D36" s="62">
        <v>1991</v>
      </c>
      <c r="E36" s="62">
        <v>2</v>
      </c>
      <c r="F36" s="62">
        <v>1991</v>
      </c>
      <c r="G36" s="63">
        <v>1.8</v>
      </c>
      <c r="H36" s="63"/>
      <c r="I36" s="63"/>
      <c r="J36" s="63"/>
      <c r="K36" s="63"/>
      <c r="L36" s="63"/>
      <c r="M36" s="63"/>
      <c r="N36" s="63"/>
      <c r="O36" s="63"/>
      <c r="P36" s="63"/>
      <c r="Q36" s="63">
        <v>1.7</v>
      </c>
      <c r="R36" s="63"/>
      <c r="S36" s="63"/>
      <c r="T36" s="63"/>
      <c r="U36" s="63">
        <v>136.5</v>
      </c>
      <c r="V36" s="63"/>
      <c r="W36" s="63">
        <v>3938.1</v>
      </c>
      <c r="X36" s="63"/>
      <c r="Y36" s="63"/>
      <c r="Z36" s="63"/>
      <c r="AA36" s="63"/>
      <c r="AB36" s="63">
        <v>3.8</v>
      </c>
      <c r="AC36" s="63"/>
      <c r="AD36" s="63"/>
      <c r="AE36" s="63"/>
      <c r="AF36" s="63">
        <v>651.5</v>
      </c>
      <c r="AG36" s="43">
        <v>4733.3999999999996</v>
      </c>
    </row>
    <row r="37" spans="4:34">
      <c r="D37" s="62">
        <v>1991</v>
      </c>
      <c r="E37" s="62">
        <v>3</v>
      </c>
      <c r="F37" s="62">
        <v>1991</v>
      </c>
      <c r="G37" s="63">
        <v>1.9</v>
      </c>
      <c r="H37" s="63"/>
      <c r="I37" s="63"/>
      <c r="J37" s="63"/>
      <c r="K37" s="63"/>
      <c r="L37" s="63"/>
      <c r="M37" s="63"/>
      <c r="N37" s="63"/>
      <c r="O37" s="63"/>
      <c r="P37" s="63"/>
      <c r="Q37" s="63">
        <v>7.8</v>
      </c>
      <c r="R37" s="63"/>
      <c r="S37" s="63"/>
      <c r="T37" s="63"/>
      <c r="U37" s="63">
        <v>1345.8</v>
      </c>
      <c r="V37" s="63"/>
      <c r="W37" s="63">
        <v>865.2</v>
      </c>
      <c r="X37" s="63"/>
      <c r="Y37" s="63"/>
      <c r="Z37" s="63"/>
      <c r="AA37" s="63"/>
      <c r="AB37" s="63">
        <v>0.8</v>
      </c>
      <c r="AC37" s="63"/>
      <c r="AD37" s="63"/>
      <c r="AE37" s="63"/>
      <c r="AF37" s="63">
        <v>9.5</v>
      </c>
      <c r="AG37" s="43">
        <v>2231</v>
      </c>
    </row>
    <row r="38" spans="4:34">
      <c r="D38" s="62">
        <v>1991</v>
      </c>
      <c r="E38" s="62">
        <v>4</v>
      </c>
      <c r="F38" s="62">
        <v>1991</v>
      </c>
      <c r="G38" s="63">
        <v>2.5</v>
      </c>
      <c r="H38" s="63">
        <v>0</v>
      </c>
      <c r="I38" s="63"/>
      <c r="J38" s="63"/>
      <c r="K38" s="63"/>
      <c r="L38" s="63"/>
      <c r="M38" s="63"/>
      <c r="N38" s="63"/>
      <c r="O38" s="63"/>
      <c r="P38" s="63"/>
      <c r="Q38" s="63">
        <v>2.7</v>
      </c>
      <c r="R38" s="63"/>
      <c r="S38" s="63"/>
      <c r="T38" s="63"/>
      <c r="U38" s="63">
        <v>57.9</v>
      </c>
      <c r="V38" s="63"/>
      <c r="W38" s="63">
        <v>1696.6</v>
      </c>
      <c r="X38" s="63"/>
      <c r="Y38" s="63"/>
      <c r="Z38" s="63"/>
      <c r="AA38" s="63"/>
      <c r="AB38" s="63">
        <v>7.3</v>
      </c>
      <c r="AC38" s="63"/>
      <c r="AD38" s="63"/>
      <c r="AE38" s="63"/>
      <c r="AF38" s="63">
        <v>509.4</v>
      </c>
      <c r="AG38" s="43">
        <v>2276.3999999999996</v>
      </c>
    </row>
    <row r="39" spans="4:34">
      <c r="D39" s="62">
        <v>1991</v>
      </c>
      <c r="E39" s="62">
        <v>5</v>
      </c>
      <c r="F39" s="62">
        <v>1992</v>
      </c>
      <c r="G39" s="63">
        <v>5.2</v>
      </c>
      <c r="H39" s="63"/>
      <c r="I39" s="63">
        <v>0</v>
      </c>
      <c r="J39" s="63"/>
      <c r="K39" s="63"/>
      <c r="L39" s="63"/>
      <c r="M39" s="63">
        <v>59.8</v>
      </c>
      <c r="N39" s="63"/>
      <c r="O39" s="63"/>
      <c r="P39" s="63"/>
      <c r="Q39" s="63">
        <v>4.9000000000000004</v>
      </c>
      <c r="R39" s="63"/>
      <c r="S39" s="63"/>
      <c r="T39" s="63"/>
      <c r="U39" s="63">
        <v>128.30000000000001</v>
      </c>
      <c r="V39" s="63"/>
      <c r="W39" s="63">
        <v>4001.6</v>
      </c>
      <c r="X39" s="63"/>
      <c r="Y39" s="63"/>
      <c r="Z39" s="63"/>
      <c r="AA39" s="63"/>
      <c r="AB39" s="63">
        <v>9.6999999999999993</v>
      </c>
      <c r="AC39" s="63"/>
      <c r="AD39" s="63"/>
      <c r="AE39" s="63"/>
      <c r="AF39" s="63">
        <v>1227.9000000000001</v>
      </c>
      <c r="AG39" s="43">
        <v>5437.4</v>
      </c>
    </row>
    <row r="40" spans="4:34">
      <c r="D40" s="62">
        <v>1991</v>
      </c>
      <c r="E40" s="62">
        <v>6</v>
      </c>
      <c r="F40" s="62">
        <v>1992</v>
      </c>
      <c r="G40" s="63">
        <v>8</v>
      </c>
      <c r="H40" s="63"/>
      <c r="I40" s="63"/>
      <c r="J40" s="63">
        <v>0</v>
      </c>
      <c r="K40" s="63"/>
      <c r="L40" s="63"/>
      <c r="M40" s="63">
        <v>40</v>
      </c>
      <c r="N40" s="63"/>
      <c r="O40" s="63"/>
      <c r="P40" s="63"/>
      <c r="Q40" s="63"/>
      <c r="R40" s="63"/>
      <c r="S40" s="63"/>
      <c r="T40" s="63"/>
      <c r="U40" s="63">
        <v>116.7</v>
      </c>
      <c r="V40" s="63"/>
      <c r="W40" s="63">
        <v>4605.6000000000004</v>
      </c>
      <c r="X40" s="63"/>
      <c r="Y40" s="63"/>
      <c r="Z40" s="63"/>
      <c r="AA40" s="63"/>
      <c r="AB40" s="63">
        <v>10</v>
      </c>
      <c r="AC40" s="63"/>
      <c r="AD40" s="63"/>
      <c r="AE40" s="63"/>
      <c r="AF40" s="63">
        <v>959</v>
      </c>
      <c r="AG40" s="43">
        <v>5739.3</v>
      </c>
    </row>
    <row r="41" spans="4:34">
      <c r="D41" s="62">
        <v>1991</v>
      </c>
      <c r="E41" s="62">
        <v>7</v>
      </c>
      <c r="F41" s="62">
        <v>1992</v>
      </c>
      <c r="G41" s="63">
        <v>11.2</v>
      </c>
      <c r="H41" s="63"/>
      <c r="I41" s="63"/>
      <c r="J41" s="63"/>
      <c r="K41" s="63">
        <v>0</v>
      </c>
      <c r="L41" s="63"/>
      <c r="M41" s="63">
        <v>40.1</v>
      </c>
      <c r="N41" s="63"/>
      <c r="O41" s="63"/>
      <c r="P41" s="63"/>
      <c r="Q41" s="63">
        <v>18</v>
      </c>
      <c r="R41" s="63"/>
      <c r="S41" s="63"/>
      <c r="T41" s="63"/>
      <c r="U41" s="63">
        <v>132.5</v>
      </c>
      <c r="V41" s="63"/>
      <c r="W41" s="63">
        <v>6071.1</v>
      </c>
      <c r="X41" s="63"/>
      <c r="Y41" s="63"/>
      <c r="Z41" s="63"/>
      <c r="AA41" s="63"/>
      <c r="AB41" s="63">
        <v>11.9</v>
      </c>
      <c r="AC41" s="63"/>
      <c r="AD41" s="63"/>
      <c r="AE41" s="63"/>
      <c r="AF41" s="63">
        <v>1053.5</v>
      </c>
      <c r="AG41" s="43">
        <v>7338.3</v>
      </c>
    </row>
    <row r="42" spans="4:34">
      <c r="D42" s="62">
        <v>1991</v>
      </c>
      <c r="E42" s="62">
        <v>8</v>
      </c>
      <c r="F42" s="62">
        <v>1992</v>
      </c>
      <c r="G42" s="63">
        <v>11.7</v>
      </c>
      <c r="H42" s="63"/>
      <c r="I42" s="63"/>
      <c r="J42" s="63"/>
      <c r="K42" s="63"/>
      <c r="L42" s="63">
        <v>0</v>
      </c>
      <c r="M42" s="63">
        <v>111.3</v>
      </c>
      <c r="N42" s="63"/>
      <c r="O42" s="63"/>
      <c r="P42" s="63"/>
      <c r="Q42" s="63">
        <v>30.8</v>
      </c>
      <c r="R42" s="63"/>
      <c r="S42" s="63"/>
      <c r="T42" s="63"/>
      <c r="U42" s="63">
        <v>132.80000000000001</v>
      </c>
      <c r="V42" s="63"/>
      <c r="W42" s="63">
        <v>6085.2</v>
      </c>
      <c r="X42" s="63"/>
      <c r="Y42" s="63"/>
      <c r="Z42" s="63"/>
      <c r="AA42" s="63"/>
      <c r="AB42" s="63">
        <v>10.9</v>
      </c>
      <c r="AC42" s="63"/>
      <c r="AD42" s="63"/>
      <c r="AE42" s="63"/>
      <c r="AF42" s="63">
        <v>990.8</v>
      </c>
      <c r="AG42" s="43">
        <v>7373.5</v>
      </c>
    </row>
    <row r="43" spans="4:34">
      <c r="D43" s="62">
        <v>1991</v>
      </c>
      <c r="E43" s="62">
        <v>9</v>
      </c>
      <c r="F43" s="62">
        <v>1992</v>
      </c>
      <c r="G43" s="63">
        <v>0</v>
      </c>
      <c r="H43" s="63"/>
      <c r="I43" s="63"/>
      <c r="J43" s="63"/>
      <c r="K43" s="63"/>
      <c r="L43" s="63"/>
      <c r="M43" s="63">
        <v>147</v>
      </c>
      <c r="N43" s="63"/>
      <c r="O43" s="63"/>
      <c r="P43" s="63"/>
      <c r="Q43" s="63">
        <v>17.8</v>
      </c>
      <c r="R43" s="63"/>
      <c r="S43" s="63"/>
      <c r="T43" s="63"/>
      <c r="U43" s="63">
        <v>110.4</v>
      </c>
      <c r="V43" s="63"/>
      <c r="W43" s="63">
        <v>2149.5</v>
      </c>
      <c r="X43" s="63"/>
      <c r="Y43" s="63"/>
      <c r="Z43" s="63"/>
      <c r="AA43" s="63"/>
      <c r="AB43" s="63">
        <v>12.7</v>
      </c>
      <c r="AC43" s="63"/>
      <c r="AD43" s="63"/>
      <c r="AE43" s="63"/>
      <c r="AF43" s="63">
        <v>1412.2</v>
      </c>
      <c r="AG43" s="43">
        <v>3849.5999999999995</v>
      </c>
    </row>
    <row r="44" spans="4:34">
      <c r="D44" s="62">
        <v>1991</v>
      </c>
      <c r="E44" s="62">
        <v>10</v>
      </c>
      <c r="F44" s="62">
        <v>1992</v>
      </c>
      <c r="G44" s="63">
        <v>19.399999999999999</v>
      </c>
      <c r="H44" s="63"/>
      <c r="I44" s="63"/>
      <c r="J44" s="63"/>
      <c r="K44" s="63"/>
      <c r="L44" s="63"/>
      <c r="M44" s="63">
        <v>71.099999999999994</v>
      </c>
      <c r="N44" s="63">
        <v>0</v>
      </c>
      <c r="O44" s="63"/>
      <c r="P44" s="63"/>
      <c r="Q44" s="63">
        <v>18.100000000000001</v>
      </c>
      <c r="R44" s="63"/>
      <c r="S44" s="63"/>
      <c r="T44" s="63"/>
      <c r="U44" s="63">
        <v>121.3</v>
      </c>
      <c r="V44" s="63"/>
      <c r="W44" s="63">
        <v>1633.2</v>
      </c>
      <c r="X44" s="63"/>
      <c r="Y44" s="63"/>
      <c r="Z44" s="63"/>
      <c r="AA44" s="63"/>
      <c r="AB44" s="63">
        <v>9.8000000000000007</v>
      </c>
      <c r="AC44" s="63"/>
      <c r="AD44" s="63"/>
      <c r="AE44" s="63"/>
      <c r="AF44" s="63">
        <v>1944.3</v>
      </c>
      <c r="AG44" s="43">
        <v>3817.2</v>
      </c>
    </row>
    <row r="45" spans="4:34">
      <c r="D45" s="62">
        <v>1991</v>
      </c>
      <c r="E45" s="62">
        <v>11</v>
      </c>
      <c r="F45" s="62">
        <v>1992</v>
      </c>
      <c r="G45" s="63">
        <v>5.2</v>
      </c>
      <c r="H45" s="63"/>
      <c r="I45" s="63"/>
      <c r="J45" s="63"/>
      <c r="K45" s="63"/>
      <c r="L45" s="63"/>
      <c r="M45" s="63">
        <v>24.1</v>
      </c>
      <c r="N45" s="63"/>
      <c r="O45" s="63">
        <v>0</v>
      </c>
      <c r="P45" s="63"/>
      <c r="Q45" s="63">
        <v>7.7</v>
      </c>
      <c r="R45" s="63"/>
      <c r="S45" s="63"/>
      <c r="T45" s="63"/>
      <c r="U45" s="63">
        <v>170.7</v>
      </c>
      <c r="V45" s="63"/>
      <c r="W45" s="63">
        <v>653.29999999999995</v>
      </c>
      <c r="X45" s="63"/>
      <c r="Y45" s="63"/>
      <c r="Z45" s="63"/>
      <c r="AA45" s="63"/>
      <c r="AB45" s="63">
        <v>6.4</v>
      </c>
      <c r="AC45" s="63"/>
      <c r="AD45" s="63"/>
      <c r="AE45" s="63"/>
      <c r="AF45" s="63">
        <v>1339.8</v>
      </c>
      <c r="AG45" s="43">
        <v>2207.1999999999998</v>
      </c>
    </row>
    <row r="46" spans="4:34">
      <c r="D46" s="62">
        <v>1991</v>
      </c>
      <c r="E46" s="62">
        <v>12</v>
      </c>
      <c r="F46" s="62">
        <v>1992</v>
      </c>
      <c r="G46" s="63">
        <v>1</v>
      </c>
      <c r="H46" s="63"/>
      <c r="I46" s="63"/>
      <c r="J46" s="63"/>
      <c r="K46" s="63"/>
      <c r="L46" s="63"/>
      <c r="M46" s="63"/>
      <c r="N46" s="63"/>
      <c r="O46" s="63"/>
      <c r="P46" s="63">
        <v>0</v>
      </c>
      <c r="Q46" s="63">
        <v>7.6</v>
      </c>
      <c r="R46" s="63"/>
      <c r="S46" s="63"/>
      <c r="T46" s="63"/>
      <c r="U46" s="63">
        <v>131.19999999999999</v>
      </c>
      <c r="V46" s="63"/>
      <c r="W46" s="63">
        <v>712.4</v>
      </c>
      <c r="X46" s="63"/>
      <c r="Y46" s="63"/>
      <c r="Z46" s="63"/>
      <c r="AA46" s="63"/>
      <c r="AB46" s="63">
        <v>3.6</v>
      </c>
      <c r="AC46" s="63"/>
      <c r="AD46" s="63"/>
      <c r="AE46" s="63"/>
      <c r="AF46" s="63">
        <v>911.6</v>
      </c>
      <c r="AG46" s="43">
        <v>1767.4</v>
      </c>
    </row>
    <row r="47" spans="4:34">
      <c r="D47" s="62">
        <v>1992</v>
      </c>
      <c r="E47" s="62">
        <v>1</v>
      </c>
      <c r="F47" s="62">
        <v>1992</v>
      </c>
      <c r="G47" s="63">
        <v>0.5</v>
      </c>
      <c r="H47" s="63"/>
      <c r="I47" s="63"/>
      <c r="J47" s="63"/>
      <c r="K47" s="63"/>
      <c r="L47" s="63"/>
      <c r="M47" s="63"/>
      <c r="N47" s="63"/>
      <c r="O47" s="63"/>
      <c r="P47" s="63"/>
      <c r="Q47" s="63">
        <v>4.4000000000000004</v>
      </c>
      <c r="R47" s="63"/>
      <c r="S47" s="63"/>
      <c r="T47" s="63"/>
      <c r="U47" s="63">
        <v>130.5</v>
      </c>
      <c r="V47" s="63"/>
      <c r="W47" s="63">
        <v>350.6</v>
      </c>
      <c r="X47" s="63"/>
      <c r="Y47" s="63"/>
      <c r="Z47" s="63"/>
      <c r="AA47" s="63"/>
      <c r="AB47" s="63">
        <v>2.6</v>
      </c>
      <c r="AC47" s="63"/>
      <c r="AD47" s="63"/>
      <c r="AE47" s="63"/>
      <c r="AF47" s="63">
        <v>168.1</v>
      </c>
      <c r="AG47" s="43">
        <v>656.7</v>
      </c>
      <c r="AH47" s="43"/>
    </row>
    <row r="48" spans="4:34">
      <c r="D48" s="62">
        <v>1992</v>
      </c>
      <c r="E48" s="62">
        <v>2</v>
      </c>
      <c r="F48" s="62">
        <v>1992</v>
      </c>
      <c r="G48" s="63">
        <v>1.1000000000000001</v>
      </c>
      <c r="H48" s="63"/>
      <c r="I48" s="63"/>
      <c r="J48" s="63"/>
      <c r="K48" s="63"/>
      <c r="L48" s="63"/>
      <c r="M48" s="63"/>
      <c r="N48" s="63"/>
      <c r="O48" s="63"/>
      <c r="P48" s="63"/>
      <c r="Q48" s="63">
        <v>5.9</v>
      </c>
      <c r="R48" s="63">
        <v>0</v>
      </c>
      <c r="S48" s="63"/>
      <c r="T48" s="63"/>
      <c r="U48" s="63">
        <v>139.19999999999999</v>
      </c>
      <c r="V48" s="63"/>
      <c r="W48" s="63">
        <v>316.3</v>
      </c>
      <c r="X48" s="63"/>
      <c r="Y48" s="63"/>
      <c r="Z48" s="63"/>
      <c r="AA48" s="63"/>
      <c r="AB48" s="63">
        <v>2.2999999999999998</v>
      </c>
      <c r="AC48" s="63"/>
      <c r="AD48" s="63"/>
      <c r="AE48" s="63"/>
      <c r="AF48" s="63">
        <v>231.9</v>
      </c>
      <c r="AG48" s="43">
        <v>696.7</v>
      </c>
      <c r="AH48" s="43"/>
    </row>
    <row r="49" spans="4:34">
      <c r="D49" s="62">
        <v>1992</v>
      </c>
      <c r="E49" s="62">
        <v>3</v>
      </c>
      <c r="F49" s="62">
        <v>1992</v>
      </c>
      <c r="G49" s="63">
        <v>0.9</v>
      </c>
      <c r="H49" s="63"/>
      <c r="I49" s="63"/>
      <c r="J49" s="63"/>
      <c r="K49" s="63"/>
      <c r="L49" s="63"/>
      <c r="M49" s="63"/>
      <c r="N49" s="63"/>
      <c r="O49" s="63"/>
      <c r="P49" s="63"/>
      <c r="Q49" s="63">
        <v>3</v>
      </c>
      <c r="R49" s="63"/>
      <c r="S49" s="63">
        <v>0</v>
      </c>
      <c r="T49" s="63"/>
      <c r="U49" s="63">
        <v>127.7</v>
      </c>
      <c r="V49" s="63"/>
      <c r="W49" s="63">
        <v>280.3</v>
      </c>
      <c r="X49" s="63"/>
      <c r="Y49" s="63"/>
      <c r="Z49" s="63"/>
      <c r="AA49" s="63"/>
      <c r="AB49" s="63">
        <v>2.2999999999999998</v>
      </c>
      <c r="AC49" s="63"/>
      <c r="AD49" s="63"/>
      <c r="AE49" s="63"/>
      <c r="AF49" s="63">
        <v>35.9</v>
      </c>
      <c r="AG49" s="43">
        <v>450.09999999999997</v>
      </c>
      <c r="AH49" s="43"/>
    </row>
    <row r="50" spans="4:34">
      <c r="D50" s="62">
        <v>1992</v>
      </c>
      <c r="E50" s="62">
        <v>4</v>
      </c>
      <c r="F50" s="62">
        <v>1992</v>
      </c>
      <c r="G50" s="63"/>
      <c r="H50" s="63"/>
      <c r="I50" s="63"/>
      <c r="J50" s="63"/>
      <c r="K50" s="63"/>
      <c r="L50" s="63"/>
      <c r="M50" s="63">
        <v>3.6</v>
      </c>
      <c r="N50" s="63"/>
      <c r="O50" s="63"/>
      <c r="P50" s="63"/>
      <c r="Q50" s="63">
        <v>2.9</v>
      </c>
      <c r="R50" s="63"/>
      <c r="S50" s="63"/>
      <c r="T50" s="63">
        <v>0</v>
      </c>
      <c r="U50" s="63">
        <v>0</v>
      </c>
      <c r="V50" s="63"/>
      <c r="W50" s="63">
        <v>551</v>
      </c>
      <c r="X50" s="63"/>
      <c r="Y50" s="63"/>
      <c r="Z50" s="63"/>
      <c r="AA50" s="63"/>
      <c r="AB50" s="63">
        <v>8.6</v>
      </c>
      <c r="AC50" s="63"/>
      <c r="AD50" s="63"/>
      <c r="AE50" s="63"/>
      <c r="AF50" s="63">
        <v>318.7</v>
      </c>
      <c r="AG50" s="43">
        <v>884.8</v>
      </c>
      <c r="AH50" s="43"/>
    </row>
    <row r="51" spans="4:34">
      <c r="D51" s="62">
        <v>1992</v>
      </c>
      <c r="E51" s="62">
        <v>5</v>
      </c>
      <c r="F51" s="62">
        <v>1993</v>
      </c>
      <c r="G51" s="63">
        <v>6.1</v>
      </c>
      <c r="H51" s="63"/>
      <c r="I51" s="63"/>
      <c r="J51" s="63"/>
      <c r="K51" s="63"/>
      <c r="L51" s="63"/>
      <c r="M51" s="63"/>
      <c r="N51" s="63"/>
      <c r="O51" s="63"/>
      <c r="P51" s="63"/>
      <c r="Q51" s="63">
        <v>17.5</v>
      </c>
      <c r="R51" s="63"/>
      <c r="S51" s="63"/>
      <c r="T51" s="63"/>
      <c r="U51" s="63">
        <v>123.3</v>
      </c>
      <c r="V51" s="63"/>
      <c r="W51" s="63">
        <v>864.9</v>
      </c>
      <c r="X51" s="63"/>
      <c r="Y51" s="63"/>
      <c r="Z51" s="63"/>
      <c r="AA51" s="63"/>
      <c r="AB51" s="63">
        <v>10.1</v>
      </c>
      <c r="AC51" s="63"/>
      <c r="AD51" s="63"/>
      <c r="AE51" s="63"/>
      <c r="AF51" s="63">
        <v>1167.5999999999999</v>
      </c>
      <c r="AG51" s="43">
        <v>2189.5</v>
      </c>
      <c r="AH51" s="43"/>
    </row>
    <row r="52" spans="4:34">
      <c r="D52" s="62">
        <v>1992</v>
      </c>
      <c r="E52" s="62">
        <v>6</v>
      </c>
      <c r="F52" s="62">
        <v>1993</v>
      </c>
      <c r="G52" s="63">
        <v>7.4</v>
      </c>
      <c r="H52" s="63"/>
      <c r="I52" s="63"/>
      <c r="J52" s="63"/>
      <c r="K52" s="63"/>
      <c r="L52" s="63"/>
      <c r="M52" s="63"/>
      <c r="N52" s="63"/>
      <c r="O52" s="63"/>
      <c r="P52" s="63"/>
      <c r="Q52" s="63">
        <v>18.3</v>
      </c>
      <c r="R52" s="63"/>
      <c r="S52" s="63"/>
      <c r="T52" s="63"/>
      <c r="U52" s="63">
        <v>122.9</v>
      </c>
      <c r="V52" s="63">
        <v>0</v>
      </c>
      <c r="W52" s="63">
        <v>927.2</v>
      </c>
      <c r="X52" s="63"/>
      <c r="Y52" s="63"/>
      <c r="Z52" s="63"/>
      <c r="AA52" s="63"/>
      <c r="AB52" s="63">
        <v>21.1</v>
      </c>
      <c r="AC52" s="63"/>
      <c r="AD52" s="63"/>
      <c r="AE52" s="63"/>
      <c r="AF52" s="63">
        <v>1655.4</v>
      </c>
      <c r="AG52" s="43">
        <v>2752.3</v>
      </c>
      <c r="AH52" s="43"/>
    </row>
    <row r="53" spans="4:34">
      <c r="D53" s="62">
        <v>1992</v>
      </c>
      <c r="E53" s="62">
        <v>7</v>
      </c>
      <c r="F53" s="62">
        <v>1993</v>
      </c>
      <c r="G53" s="63">
        <v>7</v>
      </c>
      <c r="H53" s="63"/>
      <c r="I53" s="63"/>
      <c r="J53" s="63"/>
      <c r="K53" s="63"/>
      <c r="L53" s="63"/>
      <c r="M53" s="63"/>
      <c r="N53" s="63"/>
      <c r="O53" s="63"/>
      <c r="P53" s="63"/>
      <c r="Q53" s="63">
        <v>17.2</v>
      </c>
      <c r="R53" s="63"/>
      <c r="S53" s="63"/>
      <c r="T53" s="63"/>
      <c r="U53" s="63">
        <v>123.5</v>
      </c>
      <c r="V53" s="63"/>
      <c r="W53" s="63">
        <v>891.7</v>
      </c>
      <c r="X53" s="63"/>
      <c r="Y53" s="63"/>
      <c r="Z53" s="63"/>
      <c r="AA53" s="63"/>
      <c r="AB53" s="63">
        <v>12.3</v>
      </c>
      <c r="AC53" s="63"/>
      <c r="AD53" s="63"/>
      <c r="AE53" s="63"/>
      <c r="AF53" s="63">
        <v>1922.2</v>
      </c>
      <c r="AG53" s="43">
        <v>2973.9</v>
      </c>
      <c r="AH53" s="43"/>
    </row>
    <row r="54" spans="4:34">
      <c r="D54" s="62">
        <v>1992</v>
      </c>
      <c r="E54" s="62">
        <v>8</v>
      </c>
      <c r="F54" s="62">
        <v>1993</v>
      </c>
      <c r="G54" s="63">
        <v>8.1</v>
      </c>
      <c r="H54" s="63"/>
      <c r="I54" s="63"/>
      <c r="J54" s="63"/>
      <c r="K54" s="63"/>
      <c r="L54" s="63"/>
      <c r="M54" s="63"/>
      <c r="N54" s="63"/>
      <c r="O54" s="63"/>
      <c r="P54" s="63"/>
      <c r="Q54" s="63">
        <v>12.5</v>
      </c>
      <c r="R54" s="63"/>
      <c r="S54" s="63"/>
      <c r="T54" s="63"/>
      <c r="U54" s="63">
        <v>110.2</v>
      </c>
      <c r="V54" s="63"/>
      <c r="W54" s="63">
        <v>942.7</v>
      </c>
      <c r="X54" s="63">
        <v>0</v>
      </c>
      <c r="Y54" s="63"/>
      <c r="Z54" s="63"/>
      <c r="AA54" s="63"/>
      <c r="AB54" s="63">
        <v>15.6</v>
      </c>
      <c r="AC54" s="63"/>
      <c r="AD54" s="63"/>
      <c r="AE54" s="63"/>
      <c r="AF54" s="63">
        <v>2062.3000000000002</v>
      </c>
      <c r="AG54" s="43">
        <v>3151.4</v>
      </c>
      <c r="AH54" s="43"/>
    </row>
    <row r="55" spans="4:34">
      <c r="D55" s="62">
        <v>1992</v>
      </c>
      <c r="E55" s="62">
        <v>9</v>
      </c>
      <c r="F55" s="62">
        <v>1993</v>
      </c>
      <c r="G55" s="63">
        <v>2.8</v>
      </c>
      <c r="H55" s="63"/>
      <c r="I55" s="63"/>
      <c r="J55" s="63"/>
      <c r="K55" s="63"/>
      <c r="L55" s="63"/>
      <c r="M55" s="63"/>
      <c r="N55" s="63"/>
      <c r="O55" s="63"/>
      <c r="P55" s="63"/>
      <c r="Q55" s="63">
        <v>15</v>
      </c>
      <c r="R55" s="63"/>
      <c r="S55" s="63"/>
      <c r="T55" s="63"/>
      <c r="U55" s="63">
        <v>114.5</v>
      </c>
      <c r="V55" s="63"/>
      <c r="W55" s="63">
        <v>947.6</v>
      </c>
      <c r="X55" s="63"/>
      <c r="Y55" s="63">
        <v>0</v>
      </c>
      <c r="Z55" s="63"/>
      <c r="AA55" s="63"/>
      <c r="AB55" s="63">
        <v>12.8</v>
      </c>
      <c r="AC55" s="63"/>
      <c r="AD55" s="63"/>
      <c r="AE55" s="63"/>
      <c r="AF55" s="63">
        <v>1727.7</v>
      </c>
      <c r="AG55" s="43">
        <v>2820.4</v>
      </c>
      <c r="AH55" s="43"/>
    </row>
    <row r="56" spans="4:34">
      <c r="D56" s="62">
        <v>1992</v>
      </c>
      <c r="E56" s="62">
        <v>10</v>
      </c>
      <c r="F56" s="62">
        <v>1993</v>
      </c>
      <c r="G56" s="63">
        <v>7.6</v>
      </c>
      <c r="H56" s="63"/>
      <c r="I56" s="63"/>
      <c r="J56" s="63"/>
      <c r="K56" s="63"/>
      <c r="L56" s="63"/>
      <c r="M56" s="63"/>
      <c r="N56" s="63"/>
      <c r="O56" s="63"/>
      <c r="P56" s="63"/>
      <c r="Q56" s="63">
        <v>22</v>
      </c>
      <c r="R56" s="63"/>
      <c r="S56" s="63"/>
      <c r="T56" s="63"/>
      <c r="U56" s="63">
        <v>128.9</v>
      </c>
      <c r="V56" s="63"/>
      <c r="W56" s="63">
        <v>1029</v>
      </c>
      <c r="X56" s="63"/>
      <c r="Y56" s="63"/>
      <c r="Z56" s="63">
        <v>0</v>
      </c>
      <c r="AA56" s="63"/>
      <c r="AB56" s="63">
        <v>7.9</v>
      </c>
      <c r="AC56" s="63"/>
      <c r="AD56" s="63"/>
      <c r="AE56" s="63"/>
      <c r="AF56" s="63">
        <v>1059.8</v>
      </c>
      <c r="AG56" s="43">
        <v>2255.1999999999998</v>
      </c>
      <c r="AH56" s="43"/>
    </row>
    <row r="57" spans="4:34">
      <c r="D57" s="62">
        <v>1992</v>
      </c>
      <c r="E57" s="62">
        <v>11</v>
      </c>
      <c r="F57" s="62">
        <v>1993</v>
      </c>
      <c r="G57" s="63">
        <v>4.9000000000000004</v>
      </c>
      <c r="H57" s="63"/>
      <c r="I57" s="63"/>
      <c r="J57" s="63"/>
      <c r="K57" s="63"/>
      <c r="L57" s="63"/>
      <c r="M57" s="63"/>
      <c r="N57" s="63"/>
      <c r="O57" s="63"/>
      <c r="P57" s="63"/>
      <c r="Q57" s="63">
        <v>7.2</v>
      </c>
      <c r="R57" s="63"/>
      <c r="S57" s="63"/>
      <c r="T57" s="63"/>
      <c r="U57" s="63">
        <v>109.8</v>
      </c>
      <c r="V57" s="63"/>
      <c r="W57" s="63">
        <v>997.2</v>
      </c>
      <c r="X57" s="63"/>
      <c r="Y57" s="63"/>
      <c r="Z57" s="63"/>
      <c r="AA57" s="63">
        <v>0</v>
      </c>
      <c r="AB57" s="63">
        <v>5.0999999999999996</v>
      </c>
      <c r="AC57" s="63"/>
      <c r="AD57" s="63"/>
      <c r="AE57" s="63"/>
      <c r="AF57" s="63">
        <v>771.9</v>
      </c>
      <c r="AG57" s="43">
        <v>1896.1</v>
      </c>
      <c r="AH57" s="43"/>
    </row>
    <row r="58" spans="4:34">
      <c r="D58" s="62">
        <v>1992</v>
      </c>
      <c r="E58" s="62">
        <v>12</v>
      </c>
      <c r="F58" s="62">
        <v>1993</v>
      </c>
      <c r="G58" s="63">
        <v>4.8</v>
      </c>
      <c r="H58" s="63"/>
      <c r="I58" s="63"/>
      <c r="J58" s="63"/>
      <c r="K58" s="63"/>
      <c r="L58" s="63"/>
      <c r="M58" s="63">
        <v>4.5</v>
      </c>
      <c r="N58" s="63"/>
      <c r="O58" s="63"/>
      <c r="P58" s="63"/>
      <c r="Q58" s="63">
        <v>5.9</v>
      </c>
      <c r="R58" s="63"/>
      <c r="S58" s="63"/>
      <c r="T58" s="63"/>
      <c r="U58" s="63">
        <v>168.8</v>
      </c>
      <c r="V58" s="63"/>
      <c r="W58" s="63">
        <v>692.2</v>
      </c>
      <c r="X58" s="63"/>
      <c r="Y58" s="63"/>
      <c r="Z58" s="63"/>
      <c r="AA58" s="63"/>
      <c r="AB58" s="63">
        <v>2.2000000000000002</v>
      </c>
      <c r="AC58" s="63"/>
      <c r="AD58" s="63"/>
      <c r="AE58" s="63"/>
      <c r="AF58" s="63">
        <v>191.2</v>
      </c>
      <c r="AG58" s="43">
        <v>1069.6000000000001</v>
      </c>
      <c r="AH58" s="43"/>
    </row>
    <row r="59" spans="4:34">
      <c r="D59" s="62">
        <v>1993</v>
      </c>
      <c r="E59" s="62">
        <v>1</v>
      </c>
      <c r="F59" s="62">
        <v>1993</v>
      </c>
      <c r="G59" s="63">
        <v>0.9</v>
      </c>
      <c r="H59" s="63"/>
      <c r="I59" s="63"/>
      <c r="J59" s="63"/>
      <c r="K59" s="63"/>
      <c r="L59" s="63"/>
      <c r="M59" s="63"/>
      <c r="N59" s="63"/>
      <c r="O59" s="63"/>
      <c r="P59" s="63"/>
      <c r="Q59" s="63">
        <v>4.4000000000000004</v>
      </c>
      <c r="R59" s="63"/>
      <c r="S59" s="63"/>
      <c r="T59" s="63"/>
      <c r="U59" s="63">
        <v>206.6</v>
      </c>
      <c r="V59" s="63"/>
      <c r="W59" s="63">
        <v>149.80000000000001</v>
      </c>
      <c r="X59" s="63"/>
      <c r="Y59" s="63"/>
      <c r="Z59" s="63"/>
      <c r="AA59" s="63"/>
      <c r="AB59" s="63">
        <v>0.9</v>
      </c>
      <c r="AC59" s="63">
        <v>0</v>
      </c>
      <c r="AD59" s="63"/>
      <c r="AE59" s="63"/>
      <c r="AF59" s="63">
        <v>11.5</v>
      </c>
      <c r="AG59" s="43">
        <v>374.1</v>
      </c>
    </row>
    <row r="60" spans="4:34">
      <c r="D60" s="62">
        <v>1993</v>
      </c>
      <c r="E60" s="62">
        <v>2</v>
      </c>
      <c r="F60" s="62">
        <v>1993</v>
      </c>
      <c r="G60" s="63">
        <v>0.7</v>
      </c>
      <c r="H60" s="63"/>
      <c r="I60" s="63"/>
      <c r="J60" s="63"/>
      <c r="K60" s="63"/>
      <c r="L60" s="63"/>
      <c r="M60" s="63">
        <v>0.1</v>
      </c>
      <c r="N60" s="63"/>
      <c r="O60" s="63"/>
      <c r="P60" s="63"/>
      <c r="Q60" s="63">
        <v>3.2</v>
      </c>
      <c r="R60" s="63"/>
      <c r="S60" s="63"/>
      <c r="T60" s="63"/>
      <c r="U60" s="63">
        <v>256.7</v>
      </c>
      <c r="V60" s="63"/>
      <c r="W60" s="63">
        <v>79.599999999999994</v>
      </c>
      <c r="X60" s="63"/>
      <c r="Y60" s="63"/>
      <c r="Z60" s="63"/>
      <c r="AA60" s="63"/>
      <c r="AB60" s="63">
        <v>1.5</v>
      </c>
      <c r="AC60" s="63"/>
      <c r="AD60" s="63">
        <v>0</v>
      </c>
      <c r="AE60" s="63"/>
      <c r="AF60" s="63">
        <v>12.6</v>
      </c>
      <c r="AG60" s="43">
        <v>354.4</v>
      </c>
    </row>
    <row r="61" spans="4:34">
      <c r="D61" s="62">
        <v>1993</v>
      </c>
      <c r="E61" s="62">
        <v>3</v>
      </c>
      <c r="F61" s="62">
        <v>1993</v>
      </c>
      <c r="G61" s="63">
        <v>0.8</v>
      </c>
      <c r="H61" s="63"/>
      <c r="I61" s="63"/>
      <c r="J61" s="63"/>
      <c r="K61" s="63"/>
      <c r="L61" s="63"/>
      <c r="M61" s="63">
        <v>0.4</v>
      </c>
      <c r="N61" s="63"/>
      <c r="O61" s="63"/>
      <c r="P61" s="63"/>
      <c r="Q61" s="63">
        <v>2.6</v>
      </c>
      <c r="R61" s="63"/>
      <c r="S61" s="63"/>
      <c r="T61" s="63"/>
      <c r="U61" s="63">
        <v>200.9</v>
      </c>
      <c r="V61" s="63"/>
      <c r="W61" s="63">
        <v>140.69999999999999</v>
      </c>
      <c r="X61" s="63"/>
      <c r="Y61" s="63"/>
      <c r="Z61" s="63"/>
      <c r="AA61" s="63"/>
      <c r="AB61" s="63">
        <v>6.9</v>
      </c>
      <c r="AC61" s="63"/>
      <c r="AD61" s="63"/>
      <c r="AE61" s="63">
        <v>0</v>
      </c>
      <c r="AF61" s="63">
        <v>13.3</v>
      </c>
      <c r="AG61" s="43">
        <v>365.59999999999997</v>
      </c>
    </row>
    <row r="62" spans="4:34">
      <c r="D62" s="62">
        <v>1993</v>
      </c>
      <c r="E62" s="62">
        <v>4</v>
      </c>
      <c r="F62" s="62">
        <v>1993</v>
      </c>
      <c r="G62" s="63">
        <v>3.9</v>
      </c>
      <c r="H62" s="63"/>
      <c r="I62" s="63"/>
      <c r="J62" s="63"/>
      <c r="K62" s="63"/>
      <c r="L62" s="63"/>
      <c r="M62" s="63"/>
      <c r="N62" s="63"/>
      <c r="O62" s="63"/>
      <c r="P62" s="63"/>
      <c r="Q62" s="63">
        <v>4.4000000000000004</v>
      </c>
      <c r="R62" s="63"/>
      <c r="S62" s="63"/>
      <c r="T62" s="63"/>
      <c r="U62" s="63">
        <v>226.8</v>
      </c>
      <c r="V62" s="63"/>
      <c r="W62" s="63">
        <v>292.7</v>
      </c>
      <c r="X62" s="63"/>
      <c r="Y62" s="63"/>
      <c r="Z62" s="63"/>
      <c r="AA62" s="63"/>
      <c r="AB62" s="63">
        <v>10</v>
      </c>
      <c r="AC62" s="63"/>
      <c r="AD62" s="63"/>
      <c r="AE62" s="63"/>
      <c r="AF62" s="63">
        <v>244.8</v>
      </c>
      <c r="AG62" s="43">
        <v>782.59999999999991</v>
      </c>
    </row>
    <row r="63" spans="4:34">
      <c r="D63" s="62">
        <v>1993</v>
      </c>
      <c r="E63" s="62">
        <v>5</v>
      </c>
      <c r="F63" s="62">
        <v>1994</v>
      </c>
      <c r="G63" s="63"/>
      <c r="H63" s="63"/>
      <c r="I63" s="63"/>
      <c r="J63" s="63"/>
      <c r="K63" s="63"/>
      <c r="L63" s="63"/>
      <c r="M63" s="63"/>
      <c r="N63" s="63"/>
      <c r="O63" s="63"/>
      <c r="P63" s="63"/>
      <c r="Q63" s="63"/>
      <c r="R63" s="63"/>
      <c r="S63" s="63"/>
      <c r="T63" s="63"/>
      <c r="U63" s="63">
        <v>163.6</v>
      </c>
      <c r="V63" s="63"/>
      <c r="W63" s="63">
        <v>425.6</v>
      </c>
      <c r="X63" s="63"/>
      <c r="Y63" s="63"/>
      <c r="Z63" s="63"/>
      <c r="AA63" s="63"/>
      <c r="AB63" s="63">
        <v>10.8</v>
      </c>
      <c r="AC63" s="63"/>
      <c r="AD63" s="63"/>
      <c r="AE63" s="63"/>
      <c r="AF63" s="63">
        <v>805.8</v>
      </c>
      <c r="AG63" s="43">
        <v>1405.8</v>
      </c>
    </row>
    <row r="64" spans="4:34">
      <c r="D64" s="62">
        <v>1993</v>
      </c>
      <c r="E64" s="62">
        <v>6</v>
      </c>
      <c r="F64" s="62">
        <v>1994</v>
      </c>
      <c r="G64" s="63">
        <v>9.9</v>
      </c>
      <c r="H64" s="63"/>
      <c r="I64" s="63"/>
      <c r="J64" s="63"/>
      <c r="K64" s="63"/>
      <c r="L64" s="63"/>
      <c r="M64" s="63"/>
      <c r="N64" s="63"/>
      <c r="O64" s="63"/>
      <c r="P64" s="63"/>
      <c r="Q64" s="63"/>
      <c r="R64" s="63"/>
      <c r="S64" s="63"/>
      <c r="T64" s="63"/>
      <c r="U64" s="63">
        <v>154.4</v>
      </c>
      <c r="V64" s="63"/>
      <c r="W64" s="63">
        <v>557.20000000000005</v>
      </c>
      <c r="X64" s="63"/>
      <c r="Y64" s="63"/>
      <c r="Z64" s="63"/>
      <c r="AA64" s="63"/>
      <c r="AB64" s="63">
        <v>11</v>
      </c>
      <c r="AC64" s="63"/>
      <c r="AD64" s="63"/>
      <c r="AE64" s="63"/>
      <c r="AF64" s="63">
        <v>854.2</v>
      </c>
      <c r="AG64" s="43">
        <v>1586.7</v>
      </c>
    </row>
    <row r="65" spans="4:33">
      <c r="D65" s="62">
        <v>1993</v>
      </c>
      <c r="E65" s="62">
        <v>7</v>
      </c>
      <c r="F65" s="62">
        <v>1994</v>
      </c>
      <c r="G65" s="63"/>
      <c r="H65" s="63"/>
      <c r="I65" s="63"/>
      <c r="J65" s="63"/>
      <c r="K65" s="63"/>
      <c r="L65" s="63"/>
      <c r="M65" s="63"/>
      <c r="N65" s="63"/>
      <c r="O65" s="63"/>
      <c r="P65" s="63"/>
      <c r="Q65" s="63"/>
      <c r="R65" s="63"/>
      <c r="S65" s="63"/>
      <c r="T65" s="63"/>
      <c r="U65" s="63">
        <v>135.19999999999999</v>
      </c>
      <c r="V65" s="63"/>
      <c r="W65" s="63"/>
      <c r="X65" s="63"/>
      <c r="Y65" s="63"/>
      <c r="Z65" s="63"/>
      <c r="AA65" s="63"/>
      <c r="AB65" s="63">
        <v>11.7</v>
      </c>
      <c r="AC65" s="63"/>
      <c r="AD65" s="63"/>
      <c r="AE65" s="63"/>
      <c r="AF65" s="63">
        <v>910.1</v>
      </c>
      <c r="AG65" s="43">
        <v>1057</v>
      </c>
    </row>
    <row r="66" spans="4:33">
      <c r="D66" s="62">
        <v>1993</v>
      </c>
      <c r="E66" s="62">
        <v>8</v>
      </c>
      <c r="F66" s="62">
        <v>1994</v>
      </c>
      <c r="G66" s="63">
        <v>1.7</v>
      </c>
      <c r="H66" s="63"/>
      <c r="I66" s="63"/>
      <c r="J66" s="63"/>
      <c r="K66" s="63"/>
      <c r="L66" s="63"/>
      <c r="M66" s="63"/>
      <c r="N66" s="63"/>
      <c r="O66" s="63"/>
      <c r="P66" s="63"/>
      <c r="Q66" s="63"/>
      <c r="R66" s="63"/>
      <c r="S66" s="63"/>
      <c r="T66" s="63"/>
      <c r="U66" s="63">
        <v>89.7</v>
      </c>
      <c r="V66" s="63"/>
      <c r="W66" s="63"/>
      <c r="X66" s="63"/>
      <c r="Y66" s="63"/>
      <c r="Z66" s="63"/>
      <c r="AA66" s="63"/>
      <c r="AB66" s="63">
        <v>14</v>
      </c>
      <c r="AC66" s="63"/>
      <c r="AD66" s="63"/>
      <c r="AE66" s="63"/>
      <c r="AF66" s="63">
        <v>899.9</v>
      </c>
      <c r="AG66" s="43">
        <v>1005.3</v>
      </c>
    </row>
    <row r="67" spans="4:33">
      <c r="D67" s="62">
        <v>1993</v>
      </c>
      <c r="E67" s="62">
        <v>9</v>
      </c>
      <c r="F67" s="62">
        <v>1994</v>
      </c>
      <c r="G67" s="63"/>
      <c r="H67" s="63"/>
      <c r="I67" s="63"/>
      <c r="J67" s="63"/>
      <c r="K67" s="63"/>
      <c r="L67" s="63"/>
      <c r="M67" s="63"/>
      <c r="N67" s="63"/>
      <c r="O67" s="63"/>
      <c r="P67" s="63"/>
      <c r="Q67" s="63"/>
      <c r="R67" s="63"/>
      <c r="S67" s="63"/>
      <c r="T67" s="63"/>
      <c r="U67" s="63">
        <v>87.8</v>
      </c>
      <c r="V67" s="63"/>
      <c r="W67" s="63"/>
      <c r="X67" s="63"/>
      <c r="Y67" s="63"/>
      <c r="Z67" s="63"/>
      <c r="AA67" s="63"/>
      <c r="AB67" s="63">
        <v>0</v>
      </c>
      <c r="AC67" s="63"/>
      <c r="AD67" s="63"/>
      <c r="AE67" s="63"/>
      <c r="AF67" s="63">
        <v>873.2</v>
      </c>
      <c r="AG67" s="43">
        <v>961</v>
      </c>
    </row>
    <row r="68" spans="4:33">
      <c r="D68" s="62">
        <v>1993</v>
      </c>
      <c r="E68" s="62">
        <v>10</v>
      </c>
      <c r="F68" s="62">
        <v>1994</v>
      </c>
      <c r="G68" s="63"/>
      <c r="H68" s="63"/>
      <c r="I68" s="63"/>
      <c r="J68" s="63"/>
      <c r="K68" s="63"/>
      <c r="L68" s="63"/>
      <c r="M68" s="63"/>
      <c r="N68" s="63"/>
      <c r="O68" s="63"/>
      <c r="P68" s="63"/>
      <c r="Q68" s="63"/>
      <c r="R68" s="63"/>
      <c r="S68" s="63"/>
      <c r="T68" s="63"/>
      <c r="U68" s="63">
        <v>87.7</v>
      </c>
      <c r="V68" s="63"/>
      <c r="W68" s="63"/>
      <c r="X68" s="63"/>
      <c r="Y68" s="63"/>
      <c r="Z68" s="63"/>
      <c r="AA68" s="63"/>
      <c r="AB68" s="63">
        <v>20</v>
      </c>
      <c r="AC68" s="63"/>
      <c r="AD68" s="63"/>
      <c r="AE68" s="63"/>
      <c r="AF68" s="63">
        <v>745.3</v>
      </c>
      <c r="AG68" s="43">
        <v>853</v>
      </c>
    </row>
    <row r="69" spans="4:33">
      <c r="D69" s="62">
        <v>1993</v>
      </c>
      <c r="E69" s="62">
        <v>11</v>
      </c>
      <c r="F69" s="62">
        <v>1994</v>
      </c>
      <c r="G69" s="63"/>
      <c r="H69" s="63"/>
      <c r="I69" s="63"/>
      <c r="J69" s="63"/>
      <c r="K69" s="63"/>
      <c r="L69" s="63"/>
      <c r="M69" s="63"/>
      <c r="N69" s="63"/>
      <c r="O69" s="63"/>
      <c r="P69" s="63"/>
      <c r="Q69" s="63"/>
      <c r="R69" s="63"/>
      <c r="S69" s="63"/>
      <c r="T69" s="63"/>
      <c r="U69" s="63">
        <v>96.5</v>
      </c>
      <c r="V69" s="63"/>
      <c r="W69" s="63"/>
      <c r="X69" s="63"/>
      <c r="Y69" s="63"/>
      <c r="Z69" s="63"/>
      <c r="AA69" s="63"/>
      <c r="AB69" s="63">
        <v>0</v>
      </c>
      <c r="AC69" s="63"/>
      <c r="AD69" s="63"/>
      <c r="AE69" s="63"/>
      <c r="AF69" s="63">
        <v>580.20000000000005</v>
      </c>
      <c r="AG69" s="43">
        <v>676.7</v>
      </c>
    </row>
    <row r="70" spans="4:33">
      <c r="D70" s="62">
        <v>1993</v>
      </c>
      <c r="E70" s="62">
        <v>12</v>
      </c>
      <c r="F70" s="62">
        <v>1994</v>
      </c>
      <c r="G70" s="63"/>
      <c r="H70" s="63"/>
      <c r="I70" s="63"/>
      <c r="J70" s="63"/>
      <c r="K70" s="63"/>
      <c r="L70" s="63"/>
      <c r="M70" s="63"/>
      <c r="N70" s="63"/>
      <c r="O70" s="63"/>
      <c r="P70" s="63"/>
      <c r="Q70" s="63"/>
      <c r="R70" s="63"/>
      <c r="S70" s="63"/>
      <c r="T70" s="63"/>
      <c r="U70" s="63">
        <v>127.4</v>
      </c>
      <c r="V70" s="63"/>
      <c r="W70" s="63"/>
      <c r="X70" s="63"/>
      <c r="Y70" s="63"/>
      <c r="Z70" s="63"/>
      <c r="AA70" s="63"/>
      <c r="AB70" s="63">
        <v>9.9</v>
      </c>
      <c r="AC70" s="63"/>
      <c r="AD70" s="63"/>
      <c r="AE70" s="63"/>
      <c r="AF70" s="63">
        <v>556.20000000000005</v>
      </c>
      <c r="AG70" s="43">
        <v>693.5</v>
      </c>
    </row>
    <row r="71" spans="4:33">
      <c r="D71" s="62">
        <v>1994</v>
      </c>
      <c r="E71" s="62">
        <v>1</v>
      </c>
      <c r="F71" s="62">
        <v>1994</v>
      </c>
      <c r="G71" s="63"/>
      <c r="H71" s="63"/>
      <c r="I71" s="63"/>
      <c r="J71" s="63"/>
      <c r="K71" s="63"/>
      <c r="L71" s="63"/>
      <c r="M71" s="63"/>
      <c r="N71" s="63"/>
      <c r="O71" s="63"/>
      <c r="P71" s="63"/>
      <c r="Q71" s="63"/>
      <c r="R71" s="63"/>
      <c r="S71" s="63"/>
      <c r="T71" s="63"/>
      <c r="U71" s="63">
        <v>105.9</v>
      </c>
      <c r="V71" s="63"/>
      <c r="W71" s="63"/>
      <c r="X71" s="63"/>
      <c r="Y71" s="63"/>
      <c r="Z71" s="63"/>
      <c r="AA71" s="63"/>
      <c r="AB71" s="63">
        <v>0</v>
      </c>
      <c r="AC71" s="63"/>
      <c r="AD71" s="63"/>
      <c r="AE71" s="63"/>
      <c r="AF71" s="63">
        <v>676.4</v>
      </c>
      <c r="AG71" s="43">
        <v>782.3</v>
      </c>
    </row>
    <row r="72" spans="4:33">
      <c r="D72" s="62">
        <v>1994</v>
      </c>
      <c r="E72" s="62">
        <v>2</v>
      </c>
      <c r="F72" s="62">
        <v>1994</v>
      </c>
      <c r="G72" s="63"/>
      <c r="H72" s="63"/>
      <c r="I72" s="63"/>
      <c r="J72" s="63"/>
      <c r="K72" s="63"/>
      <c r="L72" s="63"/>
      <c r="M72" s="63"/>
      <c r="N72" s="63"/>
      <c r="O72" s="63"/>
      <c r="P72" s="63"/>
      <c r="Q72" s="63"/>
      <c r="R72" s="63"/>
      <c r="S72" s="63"/>
      <c r="T72" s="63"/>
      <c r="U72" s="63">
        <v>89.9</v>
      </c>
      <c r="V72" s="63"/>
      <c r="W72" s="63"/>
      <c r="X72" s="63"/>
      <c r="Y72" s="63"/>
      <c r="Z72" s="63"/>
      <c r="AA72" s="63"/>
      <c r="AB72" s="63">
        <v>7.1</v>
      </c>
      <c r="AC72" s="63"/>
      <c r="AD72" s="63"/>
      <c r="AE72" s="63"/>
      <c r="AF72" s="63">
        <v>130.80000000000001</v>
      </c>
      <c r="AG72" s="43">
        <v>227.8</v>
      </c>
    </row>
    <row r="73" spans="4:33">
      <c r="D73" s="62">
        <v>1994</v>
      </c>
      <c r="E73" s="62">
        <v>3</v>
      </c>
      <c r="F73" s="62">
        <v>1994</v>
      </c>
      <c r="G73" s="63"/>
      <c r="H73" s="63"/>
      <c r="I73" s="63"/>
      <c r="J73" s="63"/>
      <c r="K73" s="63"/>
      <c r="L73" s="63"/>
      <c r="M73" s="63"/>
      <c r="N73" s="63"/>
      <c r="O73" s="63"/>
      <c r="P73" s="63"/>
      <c r="Q73" s="63"/>
      <c r="R73" s="63"/>
      <c r="S73" s="63"/>
      <c r="T73" s="63"/>
      <c r="U73" s="63">
        <v>130.5</v>
      </c>
      <c r="V73" s="63"/>
      <c r="W73" s="63"/>
      <c r="X73" s="63"/>
      <c r="Y73" s="63"/>
      <c r="Z73" s="63"/>
      <c r="AA73" s="63"/>
      <c r="AB73" s="63">
        <v>0</v>
      </c>
      <c r="AC73" s="63"/>
      <c r="AD73" s="63"/>
      <c r="AE73" s="63"/>
      <c r="AF73" s="63">
        <v>76.7</v>
      </c>
      <c r="AG73" s="43">
        <v>207.2</v>
      </c>
    </row>
    <row r="74" spans="4:33">
      <c r="D74" s="62">
        <v>1994</v>
      </c>
      <c r="E74" s="62">
        <v>4</v>
      </c>
      <c r="F74" s="62">
        <v>1994</v>
      </c>
      <c r="G74" s="63"/>
      <c r="H74" s="63"/>
      <c r="I74" s="63"/>
      <c r="J74" s="63"/>
      <c r="K74" s="63"/>
      <c r="L74" s="63"/>
      <c r="M74" s="63"/>
      <c r="N74" s="63"/>
      <c r="O74" s="63"/>
      <c r="P74" s="63"/>
      <c r="Q74" s="63"/>
      <c r="R74" s="63"/>
      <c r="S74" s="63"/>
      <c r="T74" s="63"/>
      <c r="U74" s="63">
        <v>118.4</v>
      </c>
      <c r="V74" s="63"/>
      <c r="W74" s="63"/>
      <c r="X74" s="63"/>
      <c r="Y74" s="63"/>
      <c r="Z74" s="63"/>
      <c r="AA74" s="63"/>
      <c r="AB74" s="63">
        <v>9.5</v>
      </c>
      <c r="AC74" s="63"/>
      <c r="AD74" s="63"/>
      <c r="AE74" s="63"/>
      <c r="AF74" s="63">
        <v>530.20000000000005</v>
      </c>
      <c r="AG74" s="43">
        <v>658.1</v>
      </c>
    </row>
    <row r="75" spans="4:33">
      <c r="D75" s="62">
        <v>1994</v>
      </c>
      <c r="E75" s="62">
        <v>5</v>
      </c>
      <c r="F75" s="62">
        <v>1995</v>
      </c>
      <c r="G75" s="63"/>
      <c r="H75" s="63"/>
      <c r="I75" s="63"/>
      <c r="J75" s="63"/>
      <c r="K75" s="63"/>
      <c r="L75" s="63"/>
      <c r="M75" s="63"/>
      <c r="N75" s="63"/>
      <c r="O75" s="63"/>
      <c r="P75" s="63"/>
      <c r="Q75" s="63"/>
      <c r="R75" s="63"/>
      <c r="S75" s="63"/>
      <c r="T75" s="63"/>
      <c r="U75" s="63">
        <v>119.3</v>
      </c>
      <c r="V75" s="63"/>
      <c r="W75" s="63">
        <v>618.4</v>
      </c>
      <c r="X75" s="63"/>
      <c r="Y75" s="63"/>
      <c r="Z75" s="63"/>
      <c r="AA75" s="63"/>
      <c r="AB75" s="63">
        <v>0</v>
      </c>
      <c r="AC75" s="63"/>
      <c r="AD75" s="63"/>
      <c r="AE75" s="63"/>
      <c r="AF75" s="63">
        <v>706</v>
      </c>
      <c r="AG75" s="43">
        <v>1443.6999999999998</v>
      </c>
    </row>
    <row r="76" spans="4:33">
      <c r="D76" s="62">
        <v>1994</v>
      </c>
      <c r="E76" s="62">
        <v>6</v>
      </c>
      <c r="F76" s="62">
        <v>1995</v>
      </c>
      <c r="G76" s="63"/>
      <c r="H76" s="63"/>
      <c r="I76" s="63"/>
      <c r="J76" s="63"/>
      <c r="K76" s="63"/>
      <c r="L76" s="63"/>
      <c r="M76" s="63"/>
      <c r="N76" s="63"/>
      <c r="O76" s="63"/>
      <c r="P76" s="63"/>
      <c r="Q76" s="63"/>
      <c r="R76" s="63"/>
      <c r="S76" s="63"/>
      <c r="T76" s="63"/>
      <c r="U76" s="63">
        <v>232.7</v>
      </c>
      <c r="V76" s="63"/>
      <c r="W76" s="63">
        <v>959.2</v>
      </c>
      <c r="X76" s="63"/>
      <c r="Y76" s="63"/>
      <c r="Z76" s="63"/>
      <c r="AA76" s="63"/>
      <c r="AB76" s="63">
        <v>20.8</v>
      </c>
      <c r="AC76" s="63"/>
      <c r="AD76" s="63"/>
      <c r="AE76" s="63"/>
      <c r="AF76" s="63">
        <v>1163.3</v>
      </c>
      <c r="AG76" s="43">
        <v>2376</v>
      </c>
    </row>
    <row r="77" spans="4:33">
      <c r="D77" s="62">
        <v>1994</v>
      </c>
      <c r="E77" s="62">
        <v>7</v>
      </c>
      <c r="F77" s="62">
        <v>1995</v>
      </c>
      <c r="G77" s="63"/>
      <c r="H77" s="63"/>
      <c r="I77" s="63"/>
      <c r="J77" s="63"/>
      <c r="K77" s="63"/>
      <c r="L77" s="63"/>
      <c r="M77" s="63"/>
      <c r="N77" s="63"/>
      <c r="O77" s="63"/>
      <c r="P77" s="63"/>
      <c r="Q77" s="63"/>
      <c r="R77" s="63"/>
      <c r="S77" s="63"/>
      <c r="T77" s="63"/>
      <c r="U77" s="63">
        <v>206.9</v>
      </c>
      <c r="V77" s="63"/>
      <c r="W77" s="63">
        <v>776</v>
      </c>
      <c r="X77" s="63"/>
      <c r="Y77" s="63"/>
      <c r="Z77" s="63"/>
      <c r="AA77" s="63"/>
      <c r="AB77" s="63">
        <v>0</v>
      </c>
      <c r="AC77" s="63"/>
      <c r="AD77" s="63"/>
      <c r="AE77" s="63"/>
      <c r="AF77" s="63">
        <v>1363.7</v>
      </c>
      <c r="AG77" s="43">
        <v>2346.6</v>
      </c>
    </row>
    <row r="78" spans="4:33">
      <c r="D78" s="62">
        <v>1994</v>
      </c>
      <c r="E78" s="62">
        <v>8</v>
      </c>
      <c r="F78" s="62">
        <v>1995</v>
      </c>
      <c r="G78" s="63"/>
      <c r="H78" s="63"/>
      <c r="I78" s="63"/>
      <c r="J78" s="63"/>
      <c r="K78" s="63"/>
      <c r="L78" s="63"/>
      <c r="M78" s="63"/>
      <c r="N78" s="63"/>
      <c r="O78" s="63"/>
      <c r="P78" s="63"/>
      <c r="Q78" s="63"/>
      <c r="R78" s="63"/>
      <c r="S78" s="63"/>
      <c r="T78" s="63"/>
      <c r="U78" s="63">
        <v>311.2</v>
      </c>
      <c r="V78" s="63"/>
      <c r="W78" s="63">
        <v>686.8</v>
      </c>
      <c r="X78" s="63"/>
      <c r="Y78" s="63"/>
      <c r="Z78" s="63"/>
      <c r="AA78" s="63"/>
      <c r="AB78" s="63">
        <v>46.1</v>
      </c>
      <c r="AC78" s="63"/>
      <c r="AD78" s="63"/>
      <c r="AE78" s="63"/>
      <c r="AF78" s="63">
        <v>1400.5</v>
      </c>
      <c r="AG78" s="43">
        <v>2444.6</v>
      </c>
    </row>
    <row r="79" spans="4:33">
      <c r="D79" s="62">
        <v>1994</v>
      </c>
      <c r="E79" s="62">
        <v>9</v>
      </c>
      <c r="F79" s="62">
        <v>1995</v>
      </c>
      <c r="G79" s="63"/>
      <c r="H79" s="63"/>
      <c r="I79" s="63"/>
      <c r="J79" s="63"/>
      <c r="K79" s="63"/>
      <c r="L79" s="63"/>
      <c r="M79" s="63"/>
      <c r="N79" s="63"/>
      <c r="O79" s="63"/>
      <c r="P79" s="63"/>
      <c r="Q79" s="63"/>
      <c r="R79" s="63"/>
      <c r="S79" s="63"/>
      <c r="T79" s="63"/>
      <c r="U79" s="63">
        <v>267.10000000000002</v>
      </c>
      <c r="V79" s="63"/>
      <c r="W79" s="63">
        <v>1069</v>
      </c>
      <c r="X79" s="63"/>
      <c r="Y79" s="63"/>
      <c r="Z79" s="63"/>
      <c r="AA79" s="63"/>
      <c r="AB79" s="63"/>
      <c r="AC79" s="63"/>
      <c r="AD79" s="63"/>
      <c r="AE79" s="63"/>
      <c r="AF79" s="63">
        <v>1261.4000000000001</v>
      </c>
      <c r="AG79" s="43">
        <v>2597.5</v>
      </c>
    </row>
    <row r="80" spans="4:33">
      <c r="D80" s="62">
        <v>1994</v>
      </c>
      <c r="E80" s="62">
        <v>10</v>
      </c>
      <c r="F80" s="62">
        <v>1995</v>
      </c>
      <c r="G80" s="63"/>
      <c r="H80" s="63"/>
      <c r="I80" s="63"/>
      <c r="J80" s="63"/>
      <c r="K80" s="63"/>
      <c r="L80" s="63"/>
      <c r="M80" s="63"/>
      <c r="N80" s="63"/>
      <c r="O80" s="63"/>
      <c r="P80" s="63"/>
      <c r="Q80" s="63"/>
      <c r="R80" s="63"/>
      <c r="S80" s="63"/>
      <c r="T80" s="63"/>
      <c r="U80" s="63">
        <v>222.3</v>
      </c>
      <c r="V80" s="63"/>
      <c r="W80" s="63">
        <v>629.20000000000005</v>
      </c>
      <c r="X80" s="63"/>
      <c r="Y80" s="63"/>
      <c r="Z80" s="63"/>
      <c r="AA80" s="63"/>
      <c r="AB80" s="63"/>
      <c r="AC80" s="63"/>
      <c r="AD80" s="63"/>
      <c r="AE80" s="63"/>
      <c r="AF80" s="63">
        <v>1011.7</v>
      </c>
      <c r="AG80" s="43">
        <v>1863.2</v>
      </c>
    </row>
    <row r="81" spans="4:33">
      <c r="D81" s="62">
        <v>1994</v>
      </c>
      <c r="E81" s="62">
        <v>11</v>
      </c>
      <c r="F81" s="62">
        <v>1995</v>
      </c>
      <c r="G81" s="63"/>
      <c r="H81" s="63"/>
      <c r="I81" s="63"/>
      <c r="J81" s="63"/>
      <c r="K81" s="63"/>
      <c r="L81" s="63"/>
      <c r="M81" s="63"/>
      <c r="N81" s="63"/>
      <c r="O81" s="63"/>
      <c r="P81" s="63"/>
      <c r="Q81" s="63"/>
      <c r="R81" s="63"/>
      <c r="S81" s="63"/>
      <c r="T81" s="63"/>
      <c r="U81" s="63">
        <v>188.7</v>
      </c>
      <c r="V81" s="63"/>
      <c r="W81" s="63">
        <v>815.5</v>
      </c>
      <c r="X81" s="63"/>
      <c r="Y81" s="63"/>
      <c r="Z81" s="63"/>
      <c r="AA81" s="63"/>
      <c r="AB81" s="63"/>
      <c r="AC81" s="63"/>
      <c r="AD81" s="63"/>
      <c r="AE81" s="63"/>
      <c r="AF81" s="63">
        <v>687.5</v>
      </c>
      <c r="AG81" s="43">
        <v>1691.7</v>
      </c>
    </row>
    <row r="82" spans="4:33">
      <c r="D82" s="62">
        <v>1994</v>
      </c>
      <c r="E82" s="62">
        <v>12</v>
      </c>
      <c r="F82" s="62">
        <v>1995</v>
      </c>
      <c r="G82" s="63"/>
      <c r="H82" s="63"/>
      <c r="I82" s="63"/>
      <c r="J82" s="63"/>
      <c r="K82" s="63"/>
      <c r="L82" s="63"/>
      <c r="M82" s="63"/>
      <c r="N82" s="63"/>
      <c r="O82" s="63"/>
      <c r="P82" s="63"/>
      <c r="Q82" s="63"/>
      <c r="R82" s="63"/>
      <c r="S82" s="63"/>
      <c r="T82" s="63"/>
      <c r="U82" s="63">
        <v>241.1</v>
      </c>
      <c r="V82" s="63"/>
      <c r="W82" s="63">
        <v>464.7</v>
      </c>
      <c r="X82" s="63"/>
      <c r="Y82" s="63"/>
      <c r="Z82" s="63"/>
      <c r="AA82" s="63"/>
      <c r="AB82" s="63">
        <v>11.5</v>
      </c>
      <c r="AC82" s="63"/>
      <c r="AD82" s="63"/>
      <c r="AE82" s="63"/>
      <c r="AF82" s="63">
        <v>631.6</v>
      </c>
      <c r="AG82" s="43">
        <v>1348.9</v>
      </c>
    </row>
    <row r="83" spans="4:33">
      <c r="D83" s="62">
        <v>1995</v>
      </c>
      <c r="E83" s="62">
        <v>1</v>
      </c>
      <c r="F83" s="62">
        <v>1995</v>
      </c>
      <c r="G83" s="63"/>
      <c r="H83" s="63"/>
      <c r="I83" s="63"/>
      <c r="J83" s="63"/>
      <c r="K83" s="63"/>
      <c r="L83" s="63"/>
      <c r="M83" s="63"/>
      <c r="N83" s="63"/>
      <c r="O83" s="63"/>
      <c r="P83" s="63"/>
      <c r="Q83" s="63"/>
      <c r="R83" s="63"/>
      <c r="S83" s="63"/>
      <c r="T83" s="63"/>
      <c r="U83" s="63">
        <v>126.8</v>
      </c>
      <c r="V83" s="63"/>
      <c r="W83" s="63">
        <v>143.80000000000001</v>
      </c>
      <c r="X83" s="63"/>
      <c r="Y83" s="63"/>
      <c r="Z83" s="63"/>
      <c r="AA83" s="63"/>
      <c r="AB83" s="63"/>
      <c r="AC83" s="63"/>
      <c r="AD83" s="63"/>
      <c r="AE83" s="63"/>
      <c r="AF83" s="63">
        <v>9.6999999999999993</v>
      </c>
      <c r="AG83" s="43">
        <v>280.3</v>
      </c>
    </row>
    <row r="84" spans="4:33">
      <c r="D84" s="62">
        <v>1995</v>
      </c>
      <c r="E84" s="62">
        <v>2</v>
      </c>
      <c r="F84" s="62">
        <v>1995</v>
      </c>
      <c r="G84" s="63"/>
      <c r="H84" s="63"/>
      <c r="I84" s="63"/>
      <c r="J84" s="63"/>
      <c r="K84" s="63"/>
      <c r="L84" s="63"/>
      <c r="M84" s="63"/>
      <c r="N84" s="63"/>
      <c r="O84" s="63"/>
      <c r="P84" s="63"/>
      <c r="Q84" s="63"/>
      <c r="R84" s="63"/>
      <c r="S84" s="63"/>
      <c r="T84" s="63"/>
      <c r="U84" s="63">
        <v>121.9</v>
      </c>
      <c r="V84" s="63"/>
      <c r="W84" s="63">
        <v>67.8</v>
      </c>
      <c r="X84" s="63"/>
      <c r="Y84" s="63"/>
      <c r="Z84" s="63"/>
      <c r="AA84" s="63"/>
      <c r="AB84" s="63">
        <v>7.6</v>
      </c>
      <c r="AC84" s="63"/>
      <c r="AD84" s="63"/>
      <c r="AE84" s="63"/>
      <c r="AF84" s="63">
        <v>36</v>
      </c>
      <c r="AG84" s="43">
        <v>233.29999999999998</v>
      </c>
    </row>
    <row r="85" spans="4:33">
      <c r="D85" s="62">
        <v>1995</v>
      </c>
      <c r="E85" s="62">
        <v>3</v>
      </c>
      <c r="F85" s="62">
        <v>1995</v>
      </c>
      <c r="G85" s="63"/>
      <c r="H85" s="63"/>
      <c r="I85" s="63"/>
      <c r="J85" s="63"/>
      <c r="K85" s="63"/>
      <c r="L85" s="63"/>
      <c r="M85" s="63"/>
      <c r="N85" s="63"/>
      <c r="O85" s="63"/>
      <c r="P85" s="63"/>
      <c r="Q85" s="63">
        <v>0.4</v>
      </c>
      <c r="R85" s="63"/>
      <c r="S85" s="63"/>
      <c r="T85" s="63"/>
      <c r="U85" s="63">
        <v>152.9</v>
      </c>
      <c r="V85" s="63"/>
      <c r="W85" s="63">
        <v>74.599999999999994</v>
      </c>
      <c r="X85" s="63"/>
      <c r="Y85" s="63"/>
      <c r="Z85" s="63"/>
      <c r="AA85" s="63"/>
      <c r="AB85" s="63"/>
      <c r="AC85" s="63"/>
      <c r="AD85" s="63"/>
      <c r="AE85" s="63"/>
      <c r="AF85" s="63">
        <v>20.399999999999999</v>
      </c>
      <c r="AG85" s="43">
        <v>248.3</v>
      </c>
    </row>
    <row r="86" spans="4:33">
      <c r="D86" s="62">
        <v>1995</v>
      </c>
      <c r="E86" s="62">
        <v>4</v>
      </c>
      <c r="F86" s="62">
        <v>1995</v>
      </c>
      <c r="G86" s="63"/>
      <c r="H86" s="63"/>
      <c r="I86" s="63"/>
      <c r="J86" s="63"/>
      <c r="K86" s="63"/>
      <c r="L86" s="63"/>
      <c r="M86" s="63"/>
      <c r="N86" s="63"/>
      <c r="O86" s="63"/>
      <c r="P86" s="63"/>
      <c r="Q86" s="63">
        <v>0.8</v>
      </c>
      <c r="R86" s="63"/>
      <c r="S86" s="63"/>
      <c r="T86" s="63"/>
      <c r="U86" s="63">
        <v>192.6</v>
      </c>
      <c r="V86" s="63"/>
      <c r="W86" s="63">
        <v>290.10000000000002</v>
      </c>
      <c r="X86" s="63"/>
      <c r="Y86" s="63"/>
      <c r="Z86" s="63"/>
      <c r="AA86" s="63"/>
      <c r="AB86" s="63">
        <v>10.8</v>
      </c>
      <c r="AC86" s="63"/>
      <c r="AD86" s="63"/>
      <c r="AE86" s="63"/>
      <c r="AF86" s="63">
        <v>323.10000000000002</v>
      </c>
      <c r="AG86" s="43">
        <v>817.40000000000009</v>
      </c>
    </row>
    <row r="87" spans="4:33">
      <c r="D87" s="62">
        <v>1995</v>
      </c>
      <c r="E87" s="62">
        <v>5</v>
      </c>
      <c r="F87" s="62">
        <v>1996</v>
      </c>
      <c r="G87" s="63"/>
      <c r="H87" s="63"/>
      <c r="I87" s="63"/>
      <c r="J87" s="63"/>
      <c r="K87" s="63"/>
      <c r="L87" s="63"/>
      <c r="M87" s="63"/>
      <c r="N87" s="63"/>
      <c r="O87" s="63"/>
      <c r="P87" s="63"/>
      <c r="Q87" s="63">
        <v>4.4000000000000004</v>
      </c>
      <c r="R87" s="63"/>
      <c r="S87" s="63"/>
      <c r="T87" s="63"/>
      <c r="U87" s="63">
        <v>192.7</v>
      </c>
      <c r="V87" s="63"/>
      <c r="W87" s="63">
        <v>284</v>
      </c>
      <c r="X87" s="63"/>
      <c r="Y87" s="63"/>
      <c r="Z87" s="63"/>
      <c r="AA87" s="63"/>
      <c r="AB87" s="63"/>
      <c r="AC87" s="63"/>
      <c r="AD87" s="63"/>
      <c r="AE87" s="63"/>
      <c r="AF87" s="63">
        <v>789.3</v>
      </c>
      <c r="AG87" s="43">
        <v>1270.4000000000001</v>
      </c>
    </row>
    <row r="88" spans="4:33">
      <c r="D88" s="62">
        <v>1995</v>
      </c>
      <c r="E88" s="62">
        <v>6</v>
      </c>
      <c r="F88" s="62">
        <v>1996</v>
      </c>
      <c r="G88" s="63"/>
      <c r="H88" s="63"/>
      <c r="I88" s="63"/>
      <c r="J88" s="63"/>
      <c r="K88" s="63"/>
      <c r="L88" s="63"/>
      <c r="M88" s="63"/>
      <c r="N88" s="63"/>
      <c r="O88" s="63"/>
      <c r="P88" s="63"/>
      <c r="Q88" s="63">
        <v>2.9</v>
      </c>
      <c r="R88" s="63"/>
      <c r="S88" s="63"/>
      <c r="T88" s="63"/>
      <c r="U88" s="63">
        <v>250.1</v>
      </c>
      <c r="V88" s="63"/>
      <c r="W88" s="63">
        <v>540.6</v>
      </c>
      <c r="X88" s="63"/>
      <c r="Y88" s="63"/>
      <c r="Z88" s="63"/>
      <c r="AA88" s="63"/>
      <c r="AB88" s="63">
        <v>18.399999999999999</v>
      </c>
      <c r="AC88" s="63"/>
      <c r="AD88" s="63"/>
      <c r="AE88" s="63"/>
      <c r="AF88" s="63">
        <v>959.3</v>
      </c>
      <c r="AG88" s="43">
        <v>1771.3</v>
      </c>
    </row>
    <row r="89" spans="4:33">
      <c r="D89" s="62">
        <v>1995</v>
      </c>
      <c r="E89" s="62">
        <v>7</v>
      </c>
      <c r="F89" s="62">
        <v>1996</v>
      </c>
      <c r="G89" s="63"/>
      <c r="H89" s="63"/>
      <c r="I89" s="63"/>
      <c r="J89" s="63"/>
      <c r="K89" s="63"/>
      <c r="L89" s="63"/>
      <c r="M89" s="63"/>
      <c r="N89" s="63"/>
      <c r="O89" s="63"/>
      <c r="P89" s="63"/>
      <c r="Q89" s="63">
        <v>12.6</v>
      </c>
      <c r="R89" s="63"/>
      <c r="S89" s="63"/>
      <c r="T89" s="63"/>
      <c r="U89" s="63">
        <v>222</v>
      </c>
      <c r="V89" s="63"/>
      <c r="W89" s="63">
        <v>821.2</v>
      </c>
      <c r="X89" s="63"/>
      <c r="Y89" s="63"/>
      <c r="Z89" s="63"/>
      <c r="AA89" s="63"/>
      <c r="AB89" s="63"/>
      <c r="AC89" s="63"/>
      <c r="AD89" s="63"/>
      <c r="AE89" s="63"/>
      <c r="AF89" s="63">
        <v>1266</v>
      </c>
      <c r="AG89" s="43">
        <v>2321.8000000000002</v>
      </c>
    </row>
    <row r="90" spans="4:33">
      <c r="D90" s="62">
        <v>1995</v>
      </c>
      <c r="E90" s="62">
        <v>8</v>
      </c>
      <c r="F90" s="62">
        <v>1996</v>
      </c>
      <c r="G90" s="63"/>
      <c r="H90" s="63"/>
      <c r="I90" s="63"/>
      <c r="J90" s="63"/>
      <c r="K90" s="63"/>
      <c r="L90" s="63"/>
      <c r="M90" s="63"/>
      <c r="N90" s="63"/>
      <c r="O90" s="63"/>
      <c r="P90" s="63"/>
      <c r="Q90" s="63">
        <v>15.9</v>
      </c>
      <c r="R90" s="63"/>
      <c r="S90" s="63"/>
      <c r="T90" s="63"/>
      <c r="U90" s="63">
        <v>265.8</v>
      </c>
      <c r="V90" s="63"/>
      <c r="W90" s="63">
        <v>1072.9000000000001</v>
      </c>
      <c r="X90" s="63"/>
      <c r="Y90" s="63"/>
      <c r="Z90" s="63"/>
      <c r="AA90" s="63"/>
      <c r="AB90" s="63">
        <v>22.8</v>
      </c>
      <c r="AC90" s="63"/>
      <c r="AD90" s="63"/>
      <c r="AE90" s="63"/>
      <c r="AF90" s="63">
        <v>1504.7</v>
      </c>
      <c r="AG90" s="43">
        <v>2882.1000000000004</v>
      </c>
    </row>
    <row r="91" spans="4:33">
      <c r="D91" s="62">
        <v>1995</v>
      </c>
      <c r="E91" s="62">
        <v>9</v>
      </c>
      <c r="F91" s="62">
        <v>1996</v>
      </c>
      <c r="G91" s="63"/>
      <c r="H91" s="63"/>
      <c r="I91" s="63"/>
      <c r="J91" s="63"/>
      <c r="K91" s="63"/>
      <c r="L91" s="63"/>
      <c r="M91" s="63"/>
      <c r="N91" s="63"/>
      <c r="O91" s="63"/>
      <c r="P91" s="63"/>
      <c r="Q91" s="63">
        <v>11.4</v>
      </c>
      <c r="R91" s="63"/>
      <c r="S91" s="63"/>
      <c r="T91" s="63"/>
      <c r="U91" s="63">
        <v>249.8</v>
      </c>
      <c r="V91" s="63"/>
      <c r="W91" s="63">
        <v>1009.1</v>
      </c>
      <c r="X91" s="63"/>
      <c r="Y91" s="63"/>
      <c r="Z91" s="63"/>
      <c r="AA91" s="63"/>
      <c r="AB91" s="63"/>
      <c r="AC91" s="63"/>
      <c r="AD91" s="63"/>
      <c r="AE91" s="63"/>
      <c r="AF91" s="63">
        <v>1469.7</v>
      </c>
      <c r="AG91" s="43">
        <v>2740</v>
      </c>
    </row>
    <row r="92" spans="4:33">
      <c r="D92" s="62">
        <v>1995</v>
      </c>
      <c r="E92" s="62">
        <v>10</v>
      </c>
      <c r="F92" s="62">
        <v>1996</v>
      </c>
      <c r="G92" s="63"/>
      <c r="H92" s="63"/>
      <c r="I92" s="63"/>
      <c r="J92" s="63"/>
      <c r="K92" s="63"/>
      <c r="L92" s="63"/>
      <c r="M92" s="63"/>
      <c r="N92" s="63"/>
      <c r="O92" s="63"/>
      <c r="P92" s="63"/>
      <c r="Q92" s="63">
        <v>10.6</v>
      </c>
      <c r="R92" s="63"/>
      <c r="S92" s="63"/>
      <c r="T92" s="63"/>
      <c r="U92" s="63">
        <v>184.2</v>
      </c>
      <c r="V92" s="63"/>
      <c r="W92" s="63">
        <v>650.4</v>
      </c>
      <c r="X92" s="63"/>
      <c r="Y92" s="63"/>
      <c r="Z92" s="63"/>
      <c r="AA92" s="63"/>
      <c r="AB92" s="63">
        <v>19.7</v>
      </c>
      <c r="AC92" s="63"/>
      <c r="AD92" s="63"/>
      <c r="AE92" s="63"/>
      <c r="AF92" s="63">
        <v>1150.9000000000001</v>
      </c>
      <c r="AG92" s="43">
        <v>2015.8000000000002</v>
      </c>
    </row>
    <row r="93" spans="4:33">
      <c r="D93" s="62">
        <v>1995</v>
      </c>
      <c r="E93" s="62">
        <v>11</v>
      </c>
      <c r="F93" s="62">
        <v>1996</v>
      </c>
      <c r="G93" s="63"/>
      <c r="H93" s="63"/>
      <c r="I93" s="63"/>
      <c r="J93" s="63"/>
      <c r="K93" s="63"/>
      <c r="L93" s="63"/>
      <c r="M93" s="63"/>
      <c r="N93" s="63"/>
      <c r="O93" s="63"/>
      <c r="P93" s="63"/>
      <c r="Q93" s="63"/>
      <c r="R93" s="63"/>
      <c r="S93" s="63"/>
      <c r="T93" s="63"/>
      <c r="U93" s="63">
        <v>141.19999999999999</v>
      </c>
      <c r="V93" s="63"/>
      <c r="W93" s="63">
        <v>404.2</v>
      </c>
      <c r="X93" s="63"/>
      <c r="Y93" s="63"/>
      <c r="Z93" s="63"/>
      <c r="AA93" s="63"/>
      <c r="AB93" s="63"/>
      <c r="AC93" s="63"/>
      <c r="AD93" s="63"/>
      <c r="AE93" s="63"/>
      <c r="AF93" s="63">
        <v>894.4</v>
      </c>
      <c r="AG93" s="43">
        <v>1439.8</v>
      </c>
    </row>
    <row r="94" spans="4:33">
      <c r="D94" s="62">
        <v>1995</v>
      </c>
      <c r="E94" s="62">
        <v>12</v>
      </c>
      <c r="F94" s="62">
        <v>1996</v>
      </c>
      <c r="G94" s="63"/>
      <c r="H94" s="63"/>
      <c r="I94" s="63"/>
      <c r="J94" s="63"/>
      <c r="K94" s="63"/>
      <c r="L94" s="63"/>
      <c r="M94" s="63"/>
      <c r="N94" s="63"/>
      <c r="O94" s="63"/>
      <c r="P94" s="63"/>
      <c r="Q94" s="63">
        <v>4.7</v>
      </c>
      <c r="R94" s="63"/>
      <c r="S94" s="63"/>
      <c r="T94" s="63"/>
      <c r="U94" s="63">
        <v>132</v>
      </c>
      <c r="V94" s="63"/>
      <c r="W94" s="63">
        <v>436.5</v>
      </c>
      <c r="X94" s="63"/>
      <c r="Y94" s="63"/>
      <c r="Z94" s="63"/>
      <c r="AA94" s="63"/>
      <c r="AB94" s="63">
        <v>10.199999999999999</v>
      </c>
      <c r="AC94" s="63"/>
      <c r="AD94" s="63"/>
      <c r="AE94" s="63"/>
      <c r="AF94" s="63">
        <v>643.4</v>
      </c>
      <c r="AG94" s="43">
        <v>1226.8000000000002</v>
      </c>
    </row>
    <row r="95" spans="4:33">
      <c r="D95" s="62">
        <v>1996</v>
      </c>
      <c r="E95" s="62">
        <v>1</v>
      </c>
      <c r="F95" s="62">
        <v>1996</v>
      </c>
      <c r="G95" s="63"/>
      <c r="H95" s="63"/>
      <c r="I95" s="63"/>
      <c r="J95" s="63"/>
      <c r="K95" s="63"/>
      <c r="L95" s="63"/>
      <c r="M95" s="63"/>
      <c r="N95" s="63"/>
      <c r="O95" s="63"/>
      <c r="P95" s="63"/>
      <c r="Q95" s="63">
        <v>0.9</v>
      </c>
      <c r="R95" s="63"/>
      <c r="S95" s="63"/>
      <c r="T95" s="63"/>
      <c r="U95" s="63">
        <v>66.8</v>
      </c>
      <c r="V95" s="63"/>
      <c r="W95" s="63">
        <v>278.5</v>
      </c>
      <c r="X95" s="63"/>
      <c r="Y95" s="63"/>
      <c r="Z95" s="63"/>
      <c r="AA95" s="63"/>
      <c r="AB95" s="63"/>
      <c r="AC95" s="63"/>
      <c r="AD95" s="63"/>
      <c r="AE95" s="63"/>
      <c r="AF95" s="63">
        <v>558.4</v>
      </c>
      <c r="AG95" s="43">
        <v>904.59999999999991</v>
      </c>
    </row>
    <row r="96" spans="4:33">
      <c r="D96" s="62">
        <v>1996</v>
      </c>
      <c r="E96" s="62">
        <v>2</v>
      </c>
      <c r="F96" s="62">
        <v>1996</v>
      </c>
      <c r="G96" s="63"/>
      <c r="H96" s="63"/>
      <c r="I96" s="63"/>
      <c r="J96" s="63"/>
      <c r="K96" s="63"/>
      <c r="L96" s="63"/>
      <c r="M96" s="63"/>
      <c r="N96" s="63"/>
      <c r="O96" s="63"/>
      <c r="P96" s="63"/>
      <c r="Q96" s="63">
        <v>1.1000000000000001</v>
      </c>
      <c r="R96" s="63"/>
      <c r="S96" s="63"/>
      <c r="T96" s="63"/>
      <c r="U96" s="63">
        <v>28.2</v>
      </c>
      <c r="V96" s="63"/>
      <c r="W96" s="63">
        <v>138.19999999999999</v>
      </c>
      <c r="X96" s="63"/>
      <c r="Y96" s="63"/>
      <c r="Z96" s="63"/>
      <c r="AA96" s="63"/>
      <c r="AB96" s="63"/>
      <c r="AC96" s="63"/>
      <c r="AD96" s="63"/>
      <c r="AE96" s="63"/>
      <c r="AF96" s="63">
        <v>140.5</v>
      </c>
      <c r="AG96" s="43">
        <v>308</v>
      </c>
    </row>
    <row r="97" spans="4:33">
      <c r="D97" s="62">
        <v>1996</v>
      </c>
      <c r="E97" s="62">
        <v>3</v>
      </c>
      <c r="F97" s="62">
        <v>1996</v>
      </c>
      <c r="G97" s="63"/>
      <c r="H97" s="63"/>
      <c r="I97" s="63"/>
      <c r="J97" s="63"/>
      <c r="K97" s="63"/>
      <c r="L97" s="63"/>
      <c r="M97" s="63"/>
      <c r="N97" s="63"/>
      <c r="O97" s="63"/>
      <c r="P97" s="63"/>
      <c r="Q97" s="63">
        <v>1.2</v>
      </c>
      <c r="R97" s="63"/>
      <c r="S97" s="63"/>
      <c r="T97" s="63"/>
      <c r="U97" s="63">
        <v>42.5</v>
      </c>
      <c r="V97" s="63"/>
      <c r="W97" s="63">
        <v>98.3</v>
      </c>
      <c r="X97" s="63"/>
      <c r="Y97" s="63"/>
      <c r="Z97" s="63"/>
      <c r="AA97" s="63"/>
      <c r="AB97" s="63"/>
      <c r="AC97" s="63"/>
      <c r="AD97" s="63"/>
      <c r="AE97" s="63"/>
      <c r="AF97" s="63">
        <v>137.5</v>
      </c>
      <c r="AG97" s="43">
        <v>279.5</v>
      </c>
    </row>
    <row r="98" spans="4:33">
      <c r="D98" s="62">
        <v>1996</v>
      </c>
      <c r="E98" s="62">
        <v>4</v>
      </c>
      <c r="F98" s="62">
        <v>1996</v>
      </c>
      <c r="G98" s="63"/>
      <c r="H98" s="63"/>
      <c r="I98" s="63"/>
      <c r="J98" s="63"/>
      <c r="K98" s="63"/>
      <c r="L98" s="63"/>
      <c r="M98" s="63"/>
      <c r="N98" s="63"/>
      <c r="O98" s="63"/>
      <c r="P98" s="63"/>
      <c r="Q98" s="63">
        <v>1.5</v>
      </c>
      <c r="R98" s="63"/>
      <c r="S98" s="63"/>
      <c r="T98" s="63"/>
      <c r="U98" s="63">
        <v>59.9</v>
      </c>
      <c r="V98" s="63"/>
      <c r="W98" s="63">
        <v>327.7</v>
      </c>
      <c r="X98" s="63"/>
      <c r="Y98" s="63"/>
      <c r="Z98" s="63"/>
      <c r="AA98" s="63"/>
      <c r="AB98" s="63"/>
      <c r="AC98" s="63"/>
      <c r="AD98" s="63"/>
      <c r="AE98" s="63"/>
      <c r="AF98" s="63">
        <v>861.5</v>
      </c>
      <c r="AG98" s="43">
        <v>1250.5999999999999</v>
      </c>
    </row>
    <row r="99" spans="4:33">
      <c r="D99" s="62">
        <v>1996</v>
      </c>
      <c r="E99" s="62">
        <v>5</v>
      </c>
      <c r="F99" s="62">
        <v>1997</v>
      </c>
      <c r="G99" s="63"/>
      <c r="H99" s="63"/>
      <c r="I99" s="63"/>
      <c r="J99" s="63"/>
      <c r="K99" s="63"/>
      <c r="L99" s="63"/>
      <c r="M99" s="63"/>
      <c r="N99" s="63"/>
      <c r="O99" s="63"/>
      <c r="P99" s="63"/>
      <c r="Q99" s="63">
        <v>5.8</v>
      </c>
      <c r="R99" s="63"/>
      <c r="S99" s="63"/>
      <c r="T99" s="63"/>
      <c r="U99" s="63">
        <v>100.8</v>
      </c>
      <c r="V99" s="63"/>
      <c r="W99" s="63">
        <v>698.3</v>
      </c>
      <c r="X99" s="63"/>
      <c r="Y99" s="63"/>
      <c r="Z99" s="63"/>
      <c r="AA99" s="63"/>
      <c r="AB99" s="63"/>
      <c r="AC99" s="63"/>
      <c r="AD99" s="63"/>
      <c r="AE99" s="63"/>
      <c r="AF99" s="63">
        <v>1224.7</v>
      </c>
      <c r="AG99" s="43">
        <v>2029.6</v>
      </c>
    </row>
    <row r="100" spans="4:33">
      <c r="D100" s="62">
        <v>1996</v>
      </c>
      <c r="E100" s="62">
        <v>6</v>
      </c>
      <c r="F100" s="62">
        <v>1997</v>
      </c>
      <c r="G100" s="63"/>
      <c r="H100" s="63"/>
      <c r="I100" s="63"/>
      <c r="J100" s="63"/>
      <c r="K100" s="63"/>
      <c r="L100" s="63"/>
      <c r="M100" s="63"/>
      <c r="N100" s="63"/>
      <c r="O100" s="63"/>
      <c r="P100" s="63"/>
      <c r="Q100" s="63">
        <v>11.7</v>
      </c>
      <c r="R100" s="63"/>
      <c r="S100" s="63"/>
      <c r="T100" s="63"/>
      <c r="U100" s="63">
        <v>72.099999999999994</v>
      </c>
      <c r="V100" s="63"/>
      <c r="W100" s="63">
        <v>762.3</v>
      </c>
      <c r="X100" s="63"/>
      <c r="Y100" s="63"/>
      <c r="Z100" s="63"/>
      <c r="AA100" s="63"/>
      <c r="AB100" s="63"/>
      <c r="AC100" s="63"/>
      <c r="AD100" s="63"/>
      <c r="AE100" s="63"/>
      <c r="AF100" s="63">
        <v>1248.8</v>
      </c>
      <c r="AG100" s="43">
        <v>2094.8999999999996</v>
      </c>
    </row>
    <row r="101" spans="4:33">
      <c r="D101" s="62">
        <v>1996</v>
      </c>
      <c r="E101" s="62">
        <v>7</v>
      </c>
      <c r="F101" s="62">
        <v>1997</v>
      </c>
      <c r="G101" s="63"/>
      <c r="H101" s="63"/>
      <c r="I101" s="63"/>
      <c r="J101" s="63"/>
      <c r="K101" s="63"/>
      <c r="L101" s="63"/>
      <c r="M101" s="63"/>
      <c r="N101" s="63"/>
      <c r="O101" s="63"/>
      <c r="P101" s="63"/>
      <c r="Q101" s="63">
        <v>32.700000000000003</v>
      </c>
      <c r="R101" s="63"/>
      <c r="S101" s="63"/>
      <c r="T101" s="63"/>
      <c r="U101" s="63">
        <v>129.19999999999999</v>
      </c>
      <c r="V101" s="63"/>
      <c r="W101" s="63">
        <v>972.1</v>
      </c>
      <c r="X101" s="63"/>
      <c r="Y101" s="63"/>
      <c r="Z101" s="63"/>
      <c r="AA101" s="63"/>
      <c r="AB101" s="63"/>
      <c r="AC101" s="63"/>
      <c r="AD101" s="63"/>
      <c r="AE101" s="63"/>
      <c r="AF101" s="63">
        <v>1405.6</v>
      </c>
      <c r="AG101" s="43">
        <v>2539.6</v>
      </c>
    </row>
    <row r="102" spans="4:33">
      <c r="D102" s="62">
        <v>1996</v>
      </c>
      <c r="E102" s="62">
        <v>8</v>
      </c>
      <c r="F102" s="62">
        <v>1997</v>
      </c>
      <c r="G102" s="63"/>
      <c r="H102" s="63"/>
      <c r="I102" s="63"/>
      <c r="J102" s="63"/>
      <c r="K102" s="63"/>
      <c r="L102" s="63"/>
      <c r="M102" s="63"/>
      <c r="N102" s="63"/>
      <c r="O102" s="63"/>
      <c r="P102" s="63"/>
      <c r="Q102" s="63">
        <v>4.0999999999999996</v>
      </c>
      <c r="R102" s="63"/>
      <c r="S102" s="63"/>
      <c r="T102" s="63"/>
      <c r="U102" s="63">
        <v>252</v>
      </c>
      <c r="V102" s="63"/>
      <c r="W102" s="63">
        <v>831.5</v>
      </c>
      <c r="X102" s="63"/>
      <c r="Y102" s="63"/>
      <c r="Z102" s="63"/>
      <c r="AA102" s="63"/>
      <c r="AB102" s="63">
        <v>28.5</v>
      </c>
      <c r="AC102" s="63"/>
      <c r="AD102" s="63"/>
      <c r="AE102" s="63"/>
      <c r="AF102" s="63">
        <v>1452</v>
      </c>
      <c r="AG102" s="43">
        <v>2568.1</v>
      </c>
    </row>
    <row r="103" spans="4:33">
      <c r="D103" s="62">
        <v>1996</v>
      </c>
      <c r="E103" s="62">
        <v>9</v>
      </c>
      <c r="F103" s="62">
        <v>1997</v>
      </c>
      <c r="G103" s="63"/>
      <c r="H103" s="63"/>
      <c r="I103" s="63"/>
      <c r="J103" s="63"/>
      <c r="K103" s="63"/>
      <c r="L103" s="63"/>
      <c r="M103" s="63"/>
      <c r="N103" s="63"/>
      <c r="O103" s="63"/>
      <c r="P103" s="63"/>
      <c r="Q103" s="63">
        <v>24.6</v>
      </c>
      <c r="R103" s="63"/>
      <c r="S103" s="63"/>
      <c r="T103" s="63"/>
      <c r="U103" s="63">
        <v>106.6</v>
      </c>
      <c r="V103" s="63"/>
      <c r="W103" s="63">
        <v>896.9</v>
      </c>
      <c r="X103" s="63"/>
      <c r="Y103" s="63"/>
      <c r="Z103" s="63"/>
      <c r="AA103" s="63"/>
      <c r="AB103" s="63"/>
      <c r="AC103" s="63"/>
      <c r="AD103" s="63"/>
      <c r="AE103" s="63"/>
      <c r="AF103" s="63">
        <v>1289.5</v>
      </c>
      <c r="AG103" s="43">
        <v>2317.6</v>
      </c>
    </row>
    <row r="104" spans="4:33">
      <c r="D104" s="62">
        <v>1996</v>
      </c>
      <c r="E104" s="62">
        <v>10</v>
      </c>
      <c r="F104" s="62">
        <v>1997</v>
      </c>
      <c r="G104" s="63"/>
      <c r="H104" s="63"/>
      <c r="I104" s="63"/>
      <c r="J104" s="63"/>
      <c r="K104" s="63"/>
      <c r="L104" s="63"/>
      <c r="M104" s="63"/>
      <c r="N104" s="63"/>
      <c r="O104" s="63"/>
      <c r="P104" s="63"/>
      <c r="Q104" s="63">
        <v>14.1</v>
      </c>
      <c r="R104" s="63"/>
      <c r="S104" s="63"/>
      <c r="T104" s="63"/>
      <c r="U104" s="63">
        <v>79.2</v>
      </c>
      <c r="V104" s="63"/>
      <c r="W104" s="63">
        <v>741.3</v>
      </c>
      <c r="X104" s="63"/>
      <c r="Y104" s="63"/>
      <c r="Z104" s="63"/>
      <c r="AA104" s="63"/>
      <c r="AB104" s="63">
        <v>19.7</v>
      </c>
      <c r="AC104" s="63"/>
      <c r="AD104" s="63"/>
      <c r="AE104" s="63"/>
      <c r="AF104" s="63">
        <v>1111.9000000000001</v>
      </c>
      <c r="AG104" s="43">
        <v>1966.2</v>
      </c>
    </row>
    <row r="105" spans="4:33">
      <c r="D105" s="62">
        <v>1996</v>
      </c>
      <c r="E105" s="62">
        <v>11</v>
      </c>
      <c r="F105" s="62">
        <v>1997</v>
      </c>
      <c r="G105" s="63"/>
      <c r="H105" s="63"/>
      <c r="I105" s="63"/>
      <c r="J105" s="63"/>
      <c r="K105" s="63"/>
      <c r="L105" s="63"/>
      <c r="M105" s="63"/>
      <c r="N105" s="63"/>
      <c r="O105" s="63"/>
      <c r="P105" s="63"/>
      <c r="Q105" s="63">
        <v>9</v>
      </c>
      <c r="R105" s="63"/>
      <c r="S105" s="63"/>
      <c r="T105" s="63"/>
      <c r="U105" s="63">
        <v>44.7</v>
      </c>
      <c r="V105" s="63"/>
      <c r="W105" s="63">
        <v>406.4</v>
      </c>
      <c r="X105" s="63"/>
      <c r="Y105" s="63"/>
      <c r="Z105" s="63"/>
      <c r="AA105" s="63"/>
      <c r="AB105" s="63">
        <v>5.8</v>
      </c>
      <c r="AC105" s="63"/>
      <c r="AD105" s="63"/>
      <c r="AE105" s="63"/>
      <c r="AF105" s="63">
        <v>459.3</v>
      </c>
      <c r="AG105" s="43">
        <v>925.2</v>
      </c>
    </row>
    <row r="106" spans="4:33">
      <c r="D106" s="62">
        <v>1996</v>
      </c>
      <c r="E106" s="62">
        <v>12</v>
      </c>
      <c r="F106" s="62">
        <v>1997</v>
      </c>
      <c r="G106" s="63"/>
      <c r="H106" s="63"/>
      <c r="I106" s="63"/>
      <c r="J106" s="63"/>
      <c r="K106" s="63"/>
      <c r="L106" s="63"/>
      <c r="M106" s="63"/>
      <c r="N106" s="63"/>
      <c r="O106" s="63"/>
      <c r="P106" s="63"/>
      <c r="Q106" s="63">
        <v>3.6</v>
      </c>
      <c r="R106" s="63"/>
      <c r="S106" s="63"/>
      <c r="T106" s="63"/>
      <c r="U106" s="63">
        <v>27.6</v>
      </c>
      <c r="V106" s="63"/>
      <c r="W106" s="63">
        <v>240.4</v>
      </c>
      <c r="X106" s="63"/>
      <c r="Y106" s="63"/>
      <c r="Z106" s="63"/>
      <c r="AA106" s="63"/>
      <c r="AB106" s="63">
        <v>1.7</v>
      </c>
      <c r="AC106" s="63"/>
      <c r="AD106" s="63"/>
      <c r="AE106" s="63"/>
      <c r="AF106" s="63">
        <v>29.9</v>
      </c>
      <c r="AG106" s="43">
        <v>303.2</v>
      </c>
    </row>
    <row r="107" spans="4:33">
      <c r="D107" s="62">
        <v>1997</v>
      </c>
      <c r="E107" s="62">
        <v>1</v>
      </c>
      <c r="F107" s="62">
        <v>1997</v>
      </c>
      <c r="G107" s="63"/>
      <c r="H107" s="63"/>
      <c r="I107" s="63"/>
      <c r="J107" s="63"/>
      <c r="K107" s="63"/>
      <c r="L107" s="63"/>
      <c r="M107" s="63"/>
      <c r="N107" s="63"/>
      <c r="O107" s="63"/>
      <c r="P107" s="63"/>
      <c r="Q107" s="63">
        <v>2.2000000000000002</v>
      </c>
      <c r="R107" s="63"/>
      <c r="S107" s="63"/>
      <c r="T107" s="63"/>
      <c r="U107" s="63">
        <v>4.5</v>
      </c>
      <c r="V107" s="63"/>
      <c r="W107" s="63">
        <v>109.9</v>
      </c>
      <c r="X107" s="63"/>
      <c r="Y107" s="63"/>
      <c r="Z107" s="63"/>
      <c r="AA107" s="63"/>
      <c r="AB107" s="63">
        <v>1.1000000000000001</v>
      </c>
      <c r="AC107" s="63"/>
      <c r="AD107" s="63"/>
      <c r="AE107" s="63"/>
      <c r="AF107" s="63">
        <v>57.5</v>
      </c>
      <c r="AG107" s="43">
        <v>175.2</v>
      </c>
    </row>
    <row r="108" spans="4:33">
      <c r="D108" s="62">
        <v>1997</v>
      </c>
      <c r="E108" s="62">
        <v>2</v>
      </c>
      <c r="F108" s="62">
        <v>1997</v>
      </c>
      <c r="G108" s="63"/>
      <c r="H108" s="63"/>
      <c r="I108" s="63"/>
      <c r="J108" s="63"/>
      <c r="K108" s="63"/>
      <c r="L108" s="63"/>
      <c r="M108" s="63"/>
      <c r="N108" s="63"/>
      <c r="O108" s="63"/>
      <c r="P108" s="63"/>
      <c r="Q108" s="63">
        <v>1.9</v>
      </c>
      <c r="R108" s="63"/>
      <c r="S108" s="63"/>
      <c r="T108" s="63"/>
      <c r="U108" s="63">
        <v>24.2</v>
      </c>
      <c r="V108" s="63"/>
      <c r="W108" s="63">
        <v>186.5</v>
      </c>
      <c r="X108" s="63"/>
      <c r="Y108" s="63"/>
      <c r="Z108" s="63"/>
      <c r="AA108" s="63"/>
      <c r="AB108" s="63">
        <v>4</v>
      </c>
      <c r="AC108" s="63"/>
      <c r="AD108" s="63"/>
      <c r="AE108" s="63"/>
      <c r="AF108" s="63">
        <v>129.69999999999999</v>
      </c>
      <c r="AG108" s="43">
        <v>346.29999999999995</v>
      </c>
    </row>
    <row r="109" spans="4:33">
      <c r="D109" s="62">
        <v>1997</v>
      </c>
      <c r="E109" s="62">
        <v>3</v>
      </c>
      <c r="F109" s="62">
        <v>1997</v>
      </c>
      <c r="G109" s="63"/>
      <c r="H109" s="63"/>
      <c r="I109" s="63"/>
      <c r="J109" s="63"/>
      <c r="K109" s="63"/>
      <c r="L109" s="63"/>
      <c r="M109" s="63"/>
      <c r="N109" s="63"/>
      <c r="O109" s="63"/>
      <c r="P109" s="63"/>
      <c r="Q109" s="63">
        <v>7.2</v>
      </c>
      <c r="R109" s="63"/>
      <c r="S109" s="63"/>
      <c r="T109" s="63"/>
      <c r="U109" s="63">
        <v>1185.5</v>
      </c>
      <c r="V109" s="63"/>
      <c r="W109" s="63">
        <v>461.8</v>
      </c>
      <c r="X109" s="63"/>
      <c r="Y109" s="63"/>
      <c r="Z109" s="63"/>
      <c r="AA109" s="63"/>
      <c r="AB109" s="63">
        <v>8.9</v>
      </c>
      <c r="AC109" s="63"/>
      <c r="AD109" s="63"/>
      <c r="AE109" s="63"/>
      <c r="AF109" s="63">
        <v>826.4</v>
      </c>
      <c r="AG109" s="43">
        <v>2489.8000000000002</v>
      </c>
    </row>
    <row r="110" spans="4:33">
      <c r="D110" s="62">
        <v>1997</v>
      </c>
      <c r="E110" s="62">
        <v>4</v>
      </c>
      <c r="F110" s="62">
        <v>1997</v>
      </c>
      <c r="G110" s="63"/>
      <c r="H110" s="63"/>
      <c r="I110" s="63"/>
      <c r="J110" s="63"/>
      <c r="K110" s="63"/>
      <c r="L110" s="63"/>
      <c r="M110" s="63"/>
      <c r="N110" s="63"/>
      <c r="O110" s="63"/>
      <c r="P110" s="63"/>
      <c r="Q110" s="63">
        <v>17.2</v>
      </c>
      <c r="R110" s="63"/>
      <c r="S110" s="63"/>
      <c r="T110" s="63"/>
      <c r="U110" s="63">
        <v>1867</v>
      </c>
      <c r="V110" s="63"/>
      <c r="W110" s="63">
        <v>563</v>
      </c>
      <c r="X110" s="63"/>
      <c r="Y110" s="63"/>
      <c r="Z110" s="63"/>
      <c r="AA110" s="63"/>
      <c r="AB110" s="63">
        <v>10.6</v>
      </c>
      <c r="AC110" s="63"/>
      <c r="AD110" s="63"/>
      <c r="AE110" s="63"/>
      <c r="AF110" s="63">
        <v>888.5</v>
      </c>
      <c r="AG110" s="43">
        <v>3346.2999999999997</v>
      </c>
    </row>
    <row r="111" spans="4:33">
      <c r="D111" s="62">
        <v>1997</v>
      </c>
      <c r="E111" s="62">
        <v>5</v>
      </c>
      <c r="F111" s="62">
        <v>1998</v>
      </c>
      <c r="G111" s="63"/>
      <c r="H111" s="63"/>
      <c r="I111" s="63"/>
      <c r="J111" s="63"/>
      <c r="K111" s="63"/>
      <c r="L111" s="63"/>
      <c r="M111" s="63"/>
      <c r="N111" s="63"/>
      <c r="O111" s="63"/>
      <c r="P111" s="63"/>
      <c r="Q111" s="63">
        <v>2.2000000000000002</v>
      </c>
      <c r="R111" s="63"/>
      <c r="S111" s="63"/>
      <c r="T111" s="63"/>
      <c r="U111" s="63">
        <v>1795</v>
      </c>
      <c r="V111" s="63"/>
      <c r="W111" s="63">
        <v>945.5</v>
      </c>
      <c r="X111" s="63"/>
      <c r="Y111" s="63"/>
      <c r="Z111" s="63"/>
      <c r="AA111" s="63"/>
      <c r="AB111" s="63">
        <v>12.8</v>
      </c>
      <c r="AC111" s="63"/>
      <c r="AD111" s="63"/>
      <c r="AE111" s="63"/>
      <c r="AF111" s="63">
        <v>1141.5</v>
      </c>
      <c r="AG111" s="43">
        <v>3897</v>
      </c>
    </row>
    <row r="112" spans="4:33">
      <c r="D112" s="62">
        <v>1997</v>
      </c>
      <c r="E112" s="62">
        <v>6</v>
      </c>
      <c r="F112" s="62">
        <v>1998</v>
      </c>
      <c r="G112" s="63"/>
      <c r="H112" s="63"/>
      <c r="I112" s="63"/>
      <c r="J112" s="63"/>
      <c r="K112" s="63"/>
      <c r="L112" s="63"/>
      <c r="M112" s="63"/>
      <c r="N112" s="63"/>
      <c r="O112" s="63"/>
      <c r="P112" s="63"/>
      <c r="Q112" s="63"/>
      <c r="R112" s="63"/>
      <c r="S112" s="63"/>
      <c r="T112" s="63"/>
      <c r="U112" s="63">
        <v>837.9</v>
      </c>
      <c r="V112" s="63"/>
      <c r="W112" s="63">
        <v>1001.3</v>
      </c>
      <c r="X112" s="63"/>
      <c r="Y112" s="63"/>
      <c r="Z112" s="63"/>
      <c r="AA112" s="63"/>
      <c r="AB112" s="63">
        <v>12.3</v>
      </c>
      <c r="AC112" s="63"/>
      <c r="AD112" s="63"/>
      <c r="AE112" s="63"/>
      <c r="AF112" s="63">
        <v>1187.3</v>
      </c>
      <c r="AG112" s="43">
        <v>3038.7999999999997</v>
      </c>
    </row>
    <row r="113" spans="4:33">
      <c r="D113" s="62">
        <v>1997</v>
      </c>
      <c r="E113" s="62">
        <v>7</v>
      </c>
      <c r="F113" s="62">
        <v>1998</v>
      </c>
      <c r="G113" s="63"/>
      <c r="H113" s="63"/>
      <c r="I113" s="63"/>
      <c r="J113" s="63"/>
      <c r="K113" s="63"/>
      <c r="L113" s="63"/>
      <c r="M113" s="63"/>
      <c r="N113" s="63"/>
      <c r="O113" s="63"/>
      <c r="P113" s="63"/>
      <c r="Q113" s="63">
        <v>29.6</v>
      </c>
      <c r="R113" s="63"/>
      <c r="S113" s="63"/>
      <c r="T113" s="63"/>
      <c r="U113" s="63">
        <v>199.1</v>
      </c>
      <c r="V113" s="63"/>
      <c r="W113" s="63">
        <v>856.3</v>
      </c>
      <c r="X113" s="63"/>
      <c r="Y113" s="63"/>
      <c r="Z113" s="63"/>
      <c r="AA113" s="63"/>
      <c r="AB113" s="63">
        <v>13.3</v>
      </c>
      <c r="AC113" s="63"/>
      <c r="AD113" s="63"/>
      <c r="AE113" s="63"/>
      <c r="AF113" s="63">
        <v>1350.5</v>
      </c>
      <c r="AG113" s="43">
        <v>2448.8000000000002</v>
      </c>
    </row>
    <row r="114" spans="4:33">
      <c r="D114" s="62">
        <v>1997</v>
      </c>
      <c r="E114" s="62">
        <v>8</v>
      </c>
      <c r="F114" s="62">
        <v>1998</v>
      </c>
      <c r="G114" s="63"/>
      <c r="H114" s="63"/>
      <c r="I114" s="63"/>
      <c r="J114" s="63"/>
      <c r="K114" s="63"/>
      <c r="L114" s="63"/>
      <c r="M114" s="63"/>
      <c r="N114" s="63"/>
      <c r="O114" s="63"/>
      <c r="P114" s="63"/>
      <c r="Q114" s="63"/>
      <c r="R114" s="63"/>
      <c r="S114" s="63"/>
      <c r="T114" s="63"/>
      <c r="U114" s="63">
        <v>179.3</v>
      </c>
      <c r="V114" s="63"/>
      <c r="W114" s="63">
        <v>1111.9000000000001</v>
      </c>
      <c r="X114" s="63"/>
      <c r="Y114" s="63"/>
      <c r="Z114" s="63"/>
      <c r="AA114" s="63"/>
      <c r="AB114" s="63">
        <v>13.1</v>
      </c>
      <c r="AC114" s="63"/>
      <c r="AD114" s="63"/>
      <c r="AE114" s="63"/>
      <c r="AF114" s="63">
        <v>1414.3</v>
      </c>
      <c r="AG114" s="43">
        <v>2718.6</v>
      </c>
    </row>
    <row r="115" spans="4:33">
      <c r="D115" s="62">
        <v>1997</v>
      </c>
      <c r="E115" s="62">
        <v>9</v>
      </c>
      <c r="F115" s="62">
        <v>1998</v>
      </c>
      <c r="G115" s="63"/>
      <c r="H115" s="63"/>
      <c r="I115" s="63"/>
      <c r="J115" s="63"/>
      <c r="K115" s="63"/>
      <c r="L115" s="63"/>
      <c r="M115" s="63"/>
      <c r="N115" s="63"/>
      <c r="O115" s="63"/>
      <c r="P115" s="63"/>
      <c r="Q115" s="63">
        <v>25.1</v>
      </c>
      <c r="R115" s="63"/>
      <c r="S115" s="63"/>
      <c r="T115" s="63"/>
      <c r="U115" s="63">
        <v>136.5</v>
      </c>
      <c r="V115" s="63"/>
      <c r="W115" s="63">
        <v>995.8</v>
      </c>
      <c r="X115" s="63"/>
      <c r="Y115" s="63"/>
      <c r="Z115" s="63"/>
      <c r="AA115" s="63"/>
      <c r="AB115" s="63">
        <v>12.5</v>
      </c>
      <c r="AC115" s="63"/>
      <c r="AD115" s="63"/>
      <c r="AE115" s="63"/>
      <c r="AF115" s="63">
        <v>1161.2</v>
      </c>
      <c r="AG115" s="43">
        <v>2331.1</v>
      </c>
    </row>
    <row r="116" spans="4:33">
      <c r="D116" s="62">
        <v>1997</v>
      </c>
      <c r="E116" s="62">
        <v>10</v>
      </c>
      <c r="F116" s="62">
        <v>1998</v>
      </c>
      <c r="G116" s="63"/>
      <c r="H116" s="63"/>
      <c r="I116" s="63"/>
      <c r="J116" s="63"/>
      <c r="K116" s="63"/>
      <c r="L116" s="63"/>
      <c r="M116" s="63"/>
      <c r="N116" s="63"/>
      <c r="O116" s="63"/>
      <c r="P116" s="63"/>
      <c r="Q116" s="63">
        <v>5.0999999999999996</v>
      </c>
      <c r="R116" s="63"/>
      <c r="S116" s="63"/>
      <c r="T116" s="63"/>
      <c r="U116" s="63">
        <v>116.6</v>
      </c>
      <c r="V116" s="63"/>
      <c r="W116" s="63">
        <v>692.2</v>
      </c>
      <c r="X116" s="63"/>
      <c r="Y116" s="63"/>
      <c r="Z116" s="63"/>
      <c r="AA116" s="63"/>
      <c r="AB116" s="63">
        <v>8.3000000000000007</v>
      </c>
      <c r="AC116" s="63"/>
      <c r="AD116" s="63"/>
      <c r="AE116" s="63"/>
      <c r="AF116" s="63">
        <v>1090.5999999999999</v>
      </c>
      <c r="AG116" s="43">
        <v>1912.8</v>
      </c>
    </row>
    <row r="117" spans="4:33">
      <c r="D117" s="62">
        <v>1997</v>
      </c>
      <c r="E117" s="62">
        <v>11</v>
      </c>
      <c r="F117" s="62">
        <v>1998</v>
      </c>
      <c r="G117" s="63"/>
      <c r="H117" s="63"/>
      <c r="I117" s="63"/>
      <c r="J117" s="63"/>
      <c r="K117" s="63"/>
      <c r="L117" s="63"/>
      <c r="M117" s="63"/>
      <c r="N117" s="63"/>
      <c r="O117" s="63"/>
      <c r="P117" s="63"/>
      <c r="Q117" s="63"/>
      <c r="R117" s="63"/>
      <c r="S117" s="63"/>
      <c r="T117" s="63"/>
      <c r="U117" s="63">
        <v>101.8</v>
      </c>
      <c r="V117" s="63"/>
      <c r="W117" s="63">
        <v>450.5</v>
      </c>
      <c r="X117" s="63"/>
      <c r="Y117" s="63"/>
      <c r="Z117" s="63"/>
      <c r="AA117" s="63"/>
      <c r="AB117" s="63">
        <v>4.2</v>
      </c>
      <c r="AC117" s="63"/>
      <c r="AD117" s="63"/>
      <c r="AE117" s="63"/>
      <c r="AF117" s="63">
        <v>494.9</v>
      </c>
      <c r="AG117" s="43">
        <v>1051.4000000000001</v>
      </c>
    </row>
    <row r="118" spans="4:33">
      <c r="D118" s="62">
        <v>1997</v>
      </c>
      <c r="E118" s="62">
        <v>12</v>
      </c>
      <c r="F118" s="62">
        <v>1998</v>
      </c>
      <c r="G118" s="63"/>
      <c r="H118" s="63"/>
      <c r="I118" s="63"/>
      <c r="J118" s="63"/>
      <c r="K118" s="63"/>
      <c r="L118" s="63"/>
      <c r="M118" s="63"/>
      <c r="N118" s="63"/>
      <c r="O118" s="63"/>
      <c r="P118" s="63"/>
      <c r="Q118" s="63">
        <v>0.8</v>
      </c>
      <c r="R118" s="63"/>
      <c r="S118" s="63"/>
      <c r="T118" s="63"/>
      <c r="U118" s="63">
        <v>89.4</v>
      </c>
      <c r="V118" s="63"/>
      <c r="W118" s="63">
        <v>145.5</v>
      </c>
      <c r="X118" s="63"/>
      <c r="Y118" s="63"/>
      <c r="Z118" s="63"/>
      <c r="AA118" s="63"/>
      <c r="AB118" s="63">
        <v>2.5</v>
      </c>
      <c r="AC118" s="63"/>
      <c r="AD118" s="63"/>
      <c r="AE118" s="63"/>
      <c r="AF118" s="63">
        <v>63.5</v>
      </c>
      <c r="AG118" s="43">
        <v>301.7</v>
      </c>
    </row>
    <row r="119" spans="4:33">
      <c r="D119" s="62">
        <v>1998</v>
      </c>
      <c r="E119" s="62">
        <v>1</v>
      </c>
      <c r="F119" s="62">
        <v>1998</v>
      </c>
      <c r="G119" s="63"/>
      <c r="H119" s="63"/>
      <c r="I119" s="63"/>
      <c r="J119" s="63"/>
      <c r="K119" s="63"/>
      <c r="L119" s="63"/>
      <c r="M119" s="63"/>
      <c r="N119" s="63"/>
      <c r="O119" s="63"/>
      <c r="P119" s="63"/>
      <c r="Q119" s="63"/>
      <c r="R119" s="63"/>
      <c r="S119" s="63"/>
      <c r="T119" s="63"/>
      <c r="U119" s="63">
        <v>65.5</v>
      </c>
      <c r="V119" s="63"/>
      <c r="W119" s="63">
        <v>221.5</v>
      </c>
      <c r="X119" s="63"/>
      <c r="Y119" s="63"/>
      <c r="Z119" s="63"/>
      <c r="AA119" s="63"/>
      <c r="AB119" s="63">
        <v>1.3</v>
      </c>
      <c r="AC119" s="63"/>
      <c r="AD119" s="63"/>
      <c r="AE119" s="63"/>
      <c r="AF119" s="63">
        <v>158.69999999999999</v>
      </c>
      <c r="AG119" s="43">
        <v>447</v>
      </c>
    </row>
    <row r="120" spans="4:33">
      <c r="D120" s="62">
        <v>1998</v>
      </c>
      <c r="E120" s="62">
        <v>2</v>
      </c>
      <c r="F120" s="62">
        <v>1998</v>
      </c>
      <c r="G120" s="63"/>
      <c r="H120" s="63"/>
      <c r="I120" s="63"/>
      <c r="J120" s="63"/>
      <c r="K120" s="63"/>
      <c r="L120" s="63"/>
      <c r="M120" s="63"/>
      <c r="N120" s="63"/>
      <c r="O120" s="63"/>
      <c r="P120" s="63"/>
      <c r="Q120" s="63">
        <v>0.4</v>
      </c>
      <c r="R120" s="63"/>
      <c r="S120" s="63"/>
      <c r="T120" s="63"/>
      <c r="U120" s="63">
        <v>12.3</v>
      </c>
      <c r="V120" s="63"/>
      <c r="W120" s="63">
        <v>124.6</v>
      </c>
      <c r="X120" s="63"/>
      <c r="Y120" s="63"/>
      <c r="Z120" s="63"/>
      <c r="AA120" s="63"/>
      <c r="AB120" s="63">
        <v>1.7</v>
      </c>
      <c r="AC120" s="63"/>
      <c r="AD120" s="63"/>
      <c r="AE120" s="63"/>
      <c r="AF120" s="63">
        <v>6.8</v>
      </c>
      <c r="AG120" s="43">
        <v>145.79999999999998</v>
      </c>
    </row>
    <row r="121" spans="4:33">
      <c r="D121" s="62">
        <v>1998</v>
      </c>
      <c r="E121" s="62">
        <v>3</v>
      </c>
      <c r="F121" s="62">
        <v>1998</v>
      </c>
      <c r="G121" s="63"/>
      <c r="H121" s="63"/>
      <c r="I121" s="63"/>
      <c r="J121" s="63"/>
      <c r="K121" s="63"/>
      <c r="L121" s="63"/>
      <c r="M121" s="63"/>
      <c r="N121" s="63"/>
      <c r="O121" s="63"/>
      <c r="P121" s="63"/>
      <c r="Q121" s="63">
        <v>0.2</v>
      </c>
      <c r="R121" s="63"/>
      <c r="S121" s="63"/>
      <c r="T121" s="63"/>
      <c r="U121" s="63">
        <v>19.5</v>
      </c>
      <c r="V121" s="63"/>
      <c r="W121" s="63">
        <v>87.5</v>
      </c>
      <c r="X121" s="63"/>
      <c r="Y121" s="63"/>
      <c r="Z121" s="63"/>
      <c r="AA121" s="63"/>
      <c r="AB121" s="63">
        <v>3.1</v>
      </c>
      <c r="AC121" s="63"/>
      <c r="AD121" s="63"/>
      <c r="AE121" s="63"/>
      <c r="AF121" s="63">
        <v>33.799999999999997</v>
      </c>
      <c r="AG121" s="43">
        <v>144.1</v>
      </c>
    </row>
    <row r="122" spans="4:33">
      <c r="D122" s="62">
        <v>1998</v>
      </c>
      <c r="E122" s="62">
        <v>4</v>
      </c>
      <c r="F122" s="62">
        <v>1998</v>
      </c>
      <c r="G122" s="63"/>
      <c r="H122" s="63"/>
      <c r="I122" s="63"/>
      <c r="J122" s="63"/>
      <c r="K122" s="63"/>
      <c r="L122" s="63"/>
      <c r="M122" s="63"/>
      <c r="N122" s="63"/>
      <c r="O122" s="63"/>
      <c r="P122" s="63"/>
      <c r="Q122" s="63">
        <v>0.7</v>
      </c>
      <c r="R122" s="63"/>
      <c r="S122" s="63"/>
      <c r="T122" s="63"/>
      <c r="U122" s="63">
        <v>11.3</v>
      </c>
      <c r="V122" s="63"/>
      <c r="W122" s="63">
        <v>106.3</v>
      </c>
      <c r="X122" s="63"/>
      <c r="Y122" s="63"/>
      <c r="Z122" s="63"/>
      <c r="AA122" s="63"/>
      <c r="AB122" s="63"/>
      <c r="AC122" s="63"/>
      <c r="AD122" s="63"/>
      <c r="AE122" s="63"/>
      <c r="AF122" s="63">
        <v>165.4</v>
      </c>
      <c r="AG122" s="43">
        <v>283.7</v>
      </c>
    </row>
    <row r="123" spans="4:33">
      <c r="D123" s="62">
        <v>1998</v>
      </c>
      <c r="E123" s="62">
        <v>5</v>
      </c>
      <c r="F123" s="62">
        <v>1999</v>
      </c>
      <c r="G123" s="63"/>
      <c r="H123" s="63"/>
      <c r="I123" s="63"/>
      <c r="J123" s="63"/>
      <c r="K123" s="63"/>
      <c r="L123" s="63"/>
      <c r="M123" s="63"/>
      <c r="N123" s="63"/>
      <c r="O123" s="63"/>
      <c r="P123" s="63"/>
      <c r="Q123" s="63">
        <v>2.5</v>
      </c>
      <c r="R123" s="63"/>
      <c r="S123" s="63"/>
      <c r="T123" s="63"/>
      <c r="U123" s="63">
        <v>0</v>
      </c>
      <c r="V123" s="63"/>
      <c r="W123" s="63">
        <v>211.5</v>
      </c>
      <c r="X123" s="63"/>
      <c r="Y123" s="63"/>
      <c r="Z123" s="63"/>
      <c r="AA123" s="63"/>
      <c r="AB123" s="63">
        <v>9.5</v>
      </c>
      <c r="AC123" s="63"/>
      <c r="AD123" s="63"/>
      <c r="AE123" s="63"/>
      <c r="AF123" s="63">
        <v>301.10000000000002</v>
      </c>
      <c r="AG123" s="43">
        <v>524.6</v>
      </c>
    </row>
    <row r="124" spans="4:33">
      <c r="D124" s="62">
        <v>1998</v>
      </c>
      <c r="E124" s="62">
        <v>6</v>
      </c>
      <c r="F124" s="62">
        <v>1999</v>
      </c>
      <c r="G124" s="63"/>
      <c r="H124" s="63"/>
      <c r="I124" s="63"/>
      <c r="J124" s="63"/>
      <c r="K124" s="63"/>
      <c r="L124" s="63"/>
      <c r="M124" s="63"/>
      <c r="N124" s="63"/>
      <c r="O124" s="63"/>
      <c r="P124" s="63"/>
      <c r="Q124" s="63">
        <v>19.399999999999999</v>
      </c>
      <c r="R124" s="63"/>
      <c r="S124" s="63"/>
      <c r="T124" s="63"/>
      <c r="U124" s="63">
        <v>0</v>
      </c>
      <c r="V124" s="63"/>
      <c r="W124" s="63">
        <v>395.3</v>
      </c>
      <c r="X124" s="63"/>
      <c r="Y124" s="63"/>
      <c r="Z124" s="63"/>
      <c r="AA124" s="63"/>
      <c r="AB124" s="63">
        <v>5.8</v>
      </c>
      <c r="AC124" s="63"/>
      <c r="AD124" s="63"/>
      <c r="AE124" s="63"/>
      <c r="AF124" s="63">
        <v>830.8</v>
      </c>
      <c r="AG124" s="43">
        <v>1251.3</v>
      </c>
    </row>
    <row r="125" spans="4:33">
      <c r="D125" s="62">
        <v>1998</v>
      </c>
      <c r="E125" s="62">
        <v>7</v>
      </c>
      <c r="F125" s="62">
        <v>1999</v>
      </c>
      <c r="G125" s="63"/>
      <c r="H125" s="63"/>
      <c r="I125" s="63"/>
      <c r="J125" s="63"/>
      <c r="K125" s="63"/>
      <c r="L125" s="63"/>
      <c r="M125" s="63"/>
      <c r="N125" s="63"/>
      <c r="O125" s="63"/>
      <c r="P125" s="63"/>
      <c r="Q125" s="63">
        <v>10</v>
      </c>
      <c r="R125" s="63"/>
      <c r="S125" s="63"/>
      <c r="T125" s="63"/>
      <c r="U125" s="63">
        <v>0</v>
      </c>
      <c r="V125" s="63"/>
      <c r="W125" s="63">
        <v>333.8</v>
      </c>
      <c r="X125" s="63"/>
      <c r="Y125" s="63"/>
      <c r="Z125" s="63"/>
      <c r="AA125" s="63"/>
      <c r="AB125" s="63">
        <v>11.1</v>
      </c>
      <c r="AC125" s="63"/>
      <c r="AD125" s="63"/>
      <c r="AE125" s="63"/>
      <c r="AF125" s="63">
        <v>1269.0999999999999</v>
      </c>
      <c r="AG125" s="43">
        <v>1624</v>
      </c>
    </row>
    <row r="126" spans="4:33">
      <c r="D126" s="62">
        <v>1998</v>
      </c>
      <c r="E126" s="62">
        <v>8</v>
      </c>
      <c r="F126" s="62">
        <v>1999</v>
      </c>
      <c r="G126" s="63"/>
      <c r="H126" s="63"/>
      <c r="I126" s="63"/>
      <c r="J126" s="63"/>
      <c r="K126" s="63"/>
      <c r="L126" s="63"/>
      <c r="M126" s="63"/>
      <c r="N126" s="63"/>
      <c r="O126" s="63"/>
      <c r="P126" s="63"/>
      <c r="Q126" s="63">
        <v>19.399999999999999</v>
      </c>
      <c r="R126" s="63"/>
      <c r="S126" s="63"/>
      <c r="T126" s="63"/>
      <c r="U126" s="63">
        <v>23.3</v>
      </c>
      <c r="V126" s="63"/>
      <c r="W126" s="63">
        <v>419.8</v>
      </c>
      <c r="X126" s="63"/>
      <c r="Y126" s="63"/>
      <c r="Z126" s="63"/>
      <c r="AA126" s="63"/>
      <c r="AB126" s="63">
        <v>12.9</v>
      </c>
      <c r="AC126" s="63"/>
      <c r="AD126" s="63"/>
      <c r="AE126" s="63"/>
      <c r="AF126" s="63">
        <v>1279.5</v>
      </c>
      <c r="AG126" s="43">
        <v>1754.9</v>
      </c>
    </row>
    <row r="127" spans="4:33">
      <c r="D127" s="62">
        <v>1998</v>
      </c>
      <c r="E127" s="62">
        <v>9</v>
      </c>
      <c r="F127" s="62">
        <v>1999</v>
      </c>
      <c r="G127" s="63"/>
      <c r="H127" s="63"/>
      <c r="I127" s="63"/>
      <c r="J127" s="63"/>
      <c r="K127" s="63"/>
      <c r="L127" s="63"/>
      <c r="M127" s="63"/>
      <c r="N127" s="63"/>
      <c r="O127" s="63"/>
      <c r="P127" s="63"/>
      <c r="Q127" s="63">
        <v>7</v>
      </c>
      <c r="R127" s="63"/>
      <c r="S127" s="63"/>
      <c r="T127" s="63"/>
      <c r="U127" s="63">
        <v>73.900000000000006</v>
      </c>
      <c r="V127" s="63"/>
      <c r="W127" s="63">
        <v>360.1</v>
      </c>
      <c r="X127" s="63"/>
      <c r="Y127" s="63"/>
      <c r="Z127" s="63"/>
      <c r="AA127" s="63"/>
      <c r="AB127" s="63">
        <v>7.8</v>
      </c>
      <c r="AC127" s="63"/>
      <c r="AD127" s="63"/>
      <c r="AE127" s="63"/>
      <c r="AF127" s="63">
        <v>1079</v>
      </c>
      <c r="AG127" s="43">
        <v>1527.8</v>
      </c>
    </row>
    <row r="128" spans="4:33">
      <c r="D128" s="62">
        <v>1998</v>
      </c>
      <c r="E128" s="62">
        <v>10</v>
      </c>
      <c r="F128" s="62">
        <v>1999</v>
      </c>
      <c r="G128" s="63"/>
      <c r="H128" s="63"/>
      <c r="I128" s="63"/>
      <c r="J128" s="63"/>
      <c r="K128" s="63"/>
      <c r="L128" s="63"/>
      <c r="M128" s="63"/>
      <c r="N128" s="63"/>
      <c r="O128" s="63"/>
      <c r="P128" s="63"/>
      <c r="Q128" s="63">
        <v>8.3000000000000007</v>
      </c>
      <c r="R128" s="63"/>
      <c r="S128" s="63"/>
      <c r="T128" s="63"/>
      <c r="U128" s="63">
        <v>26.5</v>
      </c>
      <c r="V128" s="63"/>
      <c r="W128" s="63">
        <v>450.3</v>
      </c>
      <c r="X128" s="63"/>
      <c r="Y128" s="63"/>
      <c r="Z128" s="63"/>
      <c r="AA128" s="63"/>
      <c r="AB128" s="63">
        <v>7.5</v>
      </c>
      <c r="AC128" s="63"/>
      <c r="AD128" s="63"/>
      <c r="AE128" s="63"/>
      <c r="AF128" s="63">
        <v>850.3</v>
      </c>
      <c r="AG128" s="43">
        <v>1342.9</v>
      </c>
    </row>
    <row r="129" spans="4:33">
      <c r="D129" s="62">
        <v>1998</v>
      </c>
      <c r="E129" s="62">
        <v>11</v>
      </c>
      <c r="F129" s="62">
        <v>1999</v>
      </c>
      <c r="G129" s="63"/>
      <c r="H129" s="63"/>
      <c r="I129" s="63"/>
      <c r="J129" s="63"/>
      <c r="K129" s="63"/>
      <c r="L129" s="63"/>
      <c r="M129" s="63"/>
      <c r="N129" s="63"/>
      <c r="O129" s="63"/>
      <c r="P129" s="63"/>
      <c r="Q129" s="63">
        <v>8</v>
      </c>
      <c r="R129" s="63"/>
      <c r="S129" s="63"/>
      <c r="T129" s="63"/>
      <c r="U129" s="63">
        <v>37.1</v>
      </c>
      <c r="V129" s="63"/>
      <c r="W129" s="63">
        <v>505.4</v>
      </c>
      <c r="X129" s="63"/>
      <c r="Y129" s="63"/>
      <c r="Z129" s="63"/>
      <c r="AA129" s="63"/>
      <c r="AB129" s="63">
        <v>4.3</v>
      </c>
      <c r="AC129" s="63"/>
      <c r="AD129" s="63"/>
      <c r="AE129" s="63"/>
      <c r="AF129" s="63">
        <v>561.5</v>
      </c>
      <c r="AG129" s="43">
        <v>1116.3</v>
      </c>
    </row>
    <row r="130" spans="4:33">
      <c r="D130" s="62">
        <v>1998</v>
      </c>
      <c r="E130" s="62">
        <v>12</v>
      </c>
      <c r="F130" s="62">
        <v>1999</v>
      </c>
      <c r="G130" s="63"/>
      <c r="H130" s="63"/>
      <c r="I130" s="63"/>
      <c r="J130" s="63"/>
      <c r="K130" s="63"/>
      <c r="L130" s="63"/>
      <c r="M130" s="63"/>
      <c r="N130" s="63"/>
      <c r="O130" s="63"/>
      <c r="P130" s="63"/>
      <c r="Q130" s="63">
        <v>1.9</v>
      </c>
      <c r="R130" s="63"/>
      <c r="S130" s="63"/>
      <c r="T130" s="63"/>
      <c r="U130" s="63">
        <v>0.1</v>
      </c>
      <c r="V130" s="63"/>
      <c r="W130" s="63">
        <v>232.4</v>
      </c>
      <c r="X130" s="63"/>
      <c r="Y130" s="63"/>
      <c r="Z130" s="63"/>
      <c r="AA130" s="63"/>
      <c r="AB130" s="63">
        <v>3.8</v>
      </c>
      <c r="AC130" s="63"/>
      <c r="AD130" s="63"/>
      <c r="AE130" s="63"/>
      <c r="AF130" s="63">
        <v>526.20000000000005</v>
      </c>
      <c r="AG130" s="43">
        <v>764.40000000000009</v>
      </c>
    </row>
    <row r="131" spans="4:33">
      <c r="D131" s="62">
        <v>1999</v>
      </c>
      <c r="E131" s="62">
        <v>1</v>
      </c>
      <c r="F131" s="62">
        <v>1999</v>
      </c>
      <c r="G131" s="63"/>
      <c r="H131" s="63"/>
      <c r="I131" s="63"/>
      <c r="J131" s="63"/>
      <c r="K131" s="63"/>
      <c r="L131" s="63"/>
      <c r="M131" s="63"/>
      <c r="N131" s="63"/>
      <c r="O131" s="63"/>
      <c r="P131" s="63"/>
      <c r="Q131" s="63">
        <v>2.9</v>
      </c>
      <c r="R131" s="63"/>
      <c r="S131" s="63"/>
      <c r="T131" s="63"/>
      <c r="U131" s="63">
        <v>5</v>
      </c>
      <c r="V131" s="63"/>
      <c r="W131" s="63">
        <v>477.3</v>
      </c>
      <c r="X131" s="63"/>
      <c r="Y131" s="63"/>
      <c r="Z131" s="63"/>
      <c r="AA131" s="63"/>
      <c r="AB131" s="63">
        <v>3.4</v>
      </c>
      <c r="AC131" s="63"/>
      <c r="AD131" s="63"/>
      <c r="AE131" s="63"/>
      <c r="AF131" s="63">
        <v>421.1</v>
      </c>
      <c r="AG131" s="43">
        <v>909.7</v>
      </c>
    </row>
    <row r="132" spans="4:33">
      <c r="D132" s="62">
        <v>1999</v>
      </c>
      <c r="E132" s="62">
        <v>2</v>
      </c>
      <c r="F132" s="62">
        <v>1999</v>
      </c>
      <c r="G132" s="63"/>
      <c r="H132" s="63"/>
      <c r="I132" s="63"/>
      <c r="J132" s="63"/>
      <c r="K132" s="63"/>
      <c r="L132" s="63"/>
      <c r="M132" s="63"/>
      <c r="N132" s="63"/>
      <c r="O132" s="63"/>
      <c r="P132" s="63"/>
      <c r="Q132" s="63">
        <v>1.2</v>
      </c>
      <c r="R132" s="63"/>
      <c r="S132" s="63"/>
      <c r="T132" s="63"/>
      <c r="U132" s="63">
        <v>0</v>
      </c>
      <c r="V132" s="63"/>
      <c r="W132" s="63">
        <v>170</v>
      </c>
      <c r="X132" s="63"/>
      <c r="Y132" s="63"/>
      <c r="Z132" s="63"/>
      <c r="AA132" s="63"/>
      <c r="AB132" s="63">
        <v>3.3</v>
      </c>
      <c r="AC132" s="63"/>
      <c r="AD132" s="63"/>
      <c r="AE132" s="63"/>
      <c r="AF132" s="63">
        <v>105.7</v>
      </c>
      <c r="AG132" s="43">
        <v>280.2</v>
      </c>
    </row>
    <row r="133" spans="4:33">
      <c r="D133" s="62">
        <v>1999</v>
      </c>
      <c r="E133" s="62">
        <v>3</v>
      </c>
      <c r="F133" s="62">
        <v>1999</v>
      </c>
      <c r="G133" s="63"/>
      <c r="H133" s="63"/>
      <c r="I133" s="63"/>
      <c r="J133" s="63"/>
      <c r="K133" s="63"/>
      <c r="L133" s="63"/>
      <c r="M133" s="63"/>
      <c r="N133" s="63"/>
      <c r="O133" s="63"/>
      <c r="P133" s="63"/>
      <c r="Q133" s="63">
        <v>0.8</v>
      </c>
      <c r="R133" s="63"/>
      <c r="S133" s="63"/>
      <c r="T133" s="63"/>
      <c r="U133" s="63">
        <v>0</v>
      </c>
      <c r="V133" s="63"/>
      <c r="W133" s="63">
        <v>416.5</v>
      </c>
      <c r="X133" s="63"/>
      <c r="Y133" s="63"/>
      <c r="Z133" s="63"/>
      <c r="AA133" s="63"/>
      <c r="AB133" s="63">
        <v>3.1</v>
      </c>
      <c r="AC133" s="63"/>
      <c r="AD133" s="63"/>
      <c r="AE133" s="63"/>
      <c r="AF133" s="63">
        <v>502.3</v>
      </c>
      <c r="AG133" s="43">
        <v>922.7</v>
      </c>
    </row>
    <row r="134" spans="4:33">
      <c r="D134" s="62">
        <v>1999</v>
      </c>
      <c r="E134" s="62">
        <v>4</v>
      </c>
      <c r="F134" s="62">
        <v>1999</v>
      </c>
      <c r="G134" s="63"/>
      <c r="H134" s="63"/>
      <c r="I134" s="63"/>
      <c r="J134" s="63"/>
      <c r="K134" s="63"/>
      <c r="L134" s="63"/>
      <c r="M134" s="63"/>
      <c r="N134" s="63"/>
      <c r="O134" s="63"/>
      <c r="P134" s="63"/>
      <c r="Q134" s="63">
        <v>2.1</v>
      </c>
      <c r="R134" s="63"/>
      <c r="S134" s="63"/>
      <c r="T134" s="63"/>
      <c r="U134" s="63">
        <v>0</v>
      </c>
      <c r="V134" s="63"/>
      <c r="W134" s="63">
        <v>370.1</v>
      </c>
      <c r="X134" s="63"/>
      <c r="Y134" s="63"/>
      <c r="Z134" s="63"/>
      <c r="AA134" s="63"/>
      <c r="AB134" s="63">
        <v>6.2</v>
      </c>
      <c r="AC134" s="63"/>
      <c r="AD134" s="63"/>
      <c r="AE134" s="63"/>
      <c r="AF134" s="63">
        <v>428.6</v>
      </c>
      <c r="AG134" s="43">
        <v>807</v>
      </c>
    </row>
    <row r="135" spans="4:33">
      <c r="D135" s="62">
        <v>1999</v>
      </c>
      <c r="E135" s="62">
        <v>5</v>
      </c>
      <c r="F135" s="62">
        <v>2000</v>
      </c>
      <c r="G135" s="63"/>
      <c r="H135" s="63"/>
      <c r="I135" s="63"/>
      <c r="J135" s="63"/>
      <c r="K135" s="63"/>
      <c r="L135" s="63"/>
      <c r="M135" s="63"/>
      <c r="N135" s="63"/>
      <c r="O135" s="63"/>
      <c r="P135" s="63"/>
      <c r="Q135" s="63">
        <v>2.8</v>
      </c>
      <c r="R135" s="63"/>
      <c r="S135" s="63"/>
      <c r="T135" s="63"/>
      <c r="U135" s="63">
        <v>56.4</v>
      </c>
      <c r="V135" s="63"/>
      <c r="W135" s="63">
        <v>548.5</v>
      </c>
      <c r="X135" s="63"/>
      <c r="Y135" s="63"/>
      <c r="Z135" s="63"/>
      <c r="AA135" s="63"/>
      <c r="AB135" s="63">
        <v>7.5</v>
      </c>
      <c r="AC135" s="63"/>
      <c r="AD135" s="63"/>
      <c r="AE135" s="63"/>
      <c r="AF135" s="63">
        <v>760.5</v>
      </c>
      <c r="AG135" s="43">
        <v>1375.7</v>
      </c>
    </row>
    <row r="136" spans="4:33">
      <c r="D136" s="62">
        <v>1999</v>
      </c>
      <c r="E136" s="62">
        <v>6</v>
      </c>
      <c r="F136" s="62">
        <v>2000</v>
      </c>
      <c r="G136" s="63"/>
      <c r="H136" s="63"/>
      <c r="I136" s="63"/>
      <c r="J136" s="63"/>
      <c r="K136" s="63"/>
      <c r="L136" s="63"/>
      <c r="M136" s="63"/>
      <c r="N136" s="63"/>
      <c r="O136" s="63"/>
      <c r="P136" s="63"/>
      <c r="Q136" s="63">
        <v>12</v>
      </c>
      <c r="R136" s="63"/>
      <c r="S136" s="63"/>
      <c r="T136" s="63"/>
      <c r="U136" s="63">
        <v>25.5</v>
      </c>
      <c r="V136" s="63"/>
      <c r="W136" s="63">
        <v>681.9</v>
      </c>
      <c r="X136" s="63"/>
      <c r="Y136" s="63"/>
      <c r="Z136" s="63"/>
      <c r="AA136" s="63"/>
      <c r="AB136" s="63">
        <v>10.3</v>
      </c>
      <c r="AC136" s="63"/>
      <c r="AD136" s="63"/>
      <c r="AE136" s="63"/>
      <c r="AF136" s="63">
        <v>938.9</v>
      </c>
      <c r="AG136" s="43">
        <v>1668.6</v>
      </c>
    </row>
    <row r="137" spans="4:33">
      <c r="D137" s="62">
        <v>1999</v>
      </c>
      <c r="E137" s="62">
        <v>7</v>
      </c>
      <c r="F137" s="62">
        <v>2000</v>
      </c>
      <c r="G137" s="63"/>
      <c r="H137" s="63"/>
      <c r="I137" s="63"/>
      <c r="J137" s="63"/>
      <c r="K137" s="63"/>
      <c r="L137" s="63"/>
      <c r="M137" s="63"/>
      <c r="N137" s="63"/>
      <c r="O137" s="63"/>
      <c r="P137" s="63"/>
      <c r="Q137" s="63">
        <v>16</v>
      </c>
      <c r="R137" s="63"/>
      <c r="S137" s="63"/>
      <c r="T137" s="63"/>
      <c r="U137" s="63">
        <v>23</v>
      </c>
      <c r="V137" s="63"/>
      <c r="W137" s="63">
        <v>837</v>
      </c>
      <c r="X137" s="63"/>
      <c r="Y137" s="63"/>
      <c r="Z137" s="63"/>
      <c r="AA137" s="63"/>
      <c r="AB137" s="63">
        <v>14.8</v>
      </c>
      <c r="AC137" s="63"/>
      <c r="AD137" s="63"/>
      <c r="AE137" s="63"/>
      <c r="AF137" s="63">
        <v>1197.0999999999999</v>
      </c>
      <c r="AG137" s="43">
        <v>2087.8999999999996</v>
      </c>
    </row>
    <row r="138" spans="4:33">
      <c r="D138" s="62">
        <v>1999</v>
      </c>
      <c r="E138" s="62">
        <v>8</v>
      </c>
      <c r="F138" s="62">
        <v>2000</v>
      </c>
      <c r="G138" s="63"/>
      <c r="H138" s="63"/>
      <c r="I138" s="63"/>
      <c r="J138" s="63"/>
      <c r="K138" s="63"/>
      <c r="L138" s="63"/>
      <c r="M138" s="63"/>
      <c r="N138" s="63"/>
      <c r="O138" s="63"/>
      <c r="P138" s="63"/>
      <c r="Q138" s="63">
        <v>20.3</v>
      </c>
      <c r="R138" s="63"/>
      <c r="S138" s="63"/>
      <c r="T138" s="63"/>
      <c r="U138" s="63">
        <v>647.4</v>
      </c>
      <c r="V138" s="63"/>
      <c r="W138" s="63">
        <v>873.8</v>
      </c>
      <c r="X138" s="63"/>
      <c r="Y138" s="63"/>
      <c r="Z138" s="63"/>
      <c r="AA138" s="63"/>
      <c r="AB138" s="63">
        <v>14.8</v>
      </c>
      <c r="AC138" s="63"/>
      <c r="AD138" s="63"/>
      <c r="AE138" s="63"/>
      <c r="AF138" s="63">
        <v>1055.2</v>
      </c>
      <c r="AG138" s="43">
        <v>2611.5</v>
      </c>
    </row>
    <row r="139" spans="4:33">
      <c r="D139" s="62">
        <v>1999</v>
      </c>
      <c r="E139" s="62">
        <v>9</v>
      </c>
      <c r="F139" s="62">
        <v>2000</v>
      </c>
      <c r="G139" s="63"/>
      <c r="H139" s="63"/>
      <c r="I139" s="63"/>
      <c r="J139" s="63"/>
      <c r="K139" s="63"/>
      <c r="L139" s="63"/>
      <c r="M139" s="63"/>
      <c r="N139" s="63"/>
      <c r="O139" s="63"/>
      <c r="P139" s="63"/>
      <c r="Q139" s="63">
        <v>13</v>
      </c>
      <c r="R139" s="63"/>
      <c r="S139" s="63"/>
      <c r="T139" s="63"/>
      <c r="U139" s="63">
        <v>2310</v>
      </c>
      <c r="V139" s="63"/>
      <c r="W139" s="63">
        <v>891.8</v>
      </c>
      <c r="X139" s="63"/>
      <c r="Y139" s="63"/>
      <c r="Z139" s="63"/>
      <c r="AA139" s="63"/>
      <c r="AB139" s="63">
        <v>11</v>
      </c>
      <c r="AC139" s="63"/>
      <c r="AD139" s="63"/>
      <c r="AE139" s="63"/>
      <c r="AF139" s="63">
        <v>1059</v>
      </c>
      <c r="AG139" s="43">
        <v>4284.8</v>
      </c>
    </row>
    <row r="140" spans="4:33">
      <c r="D140" s="62">
        <v>1999</v>
      </c>
      <c r="E140" s="62">
        <v>10</v>
      </c>
      <c r="F140" s="62">
        <v>2000</v>
      </c>
      <c r="G140" s="63"/>
      <c r="H140" s="63"/>
      <c r="I140" s="63"/>
      <c r="J140" s="63"/>
      <c r="K140" s="63"/>
      <c r="L140" s="63"/>
      <c r="M140" s="63"/>
      <c r="N140" s="63"/>
      <c r="O140" s="63"/>
      <c r="P140" s="63"/>
      <c r="Q140" s="63">
        <v>16.899999999999999</v>
      </c>
      <c r="R140" s="63"/>
      <c r="S140" s="63"/>
      <c r="T140" s="63"/>
      <c r="U140" s="63">
        <v>1168.0999999999999</v>
      </c>
      <c r="V140" s="63"/>
      <c r="W140" s="63">
        <v>1325.2</v>
      </c>
      <c r="X140" s="63"/>
      <c r="Y140" s="63"/>
      <c r="Z140" s="63"/>
      <c r="AA140" s="63"/>
      <c r="AB140" s="63">
        <v>6.7</v>
      </c>
      <c r="AC140" s="63"/>
      <c r="AD140" s="63"/>
      <c r="AE140" s="63"/>
      <c r="AF140" s="63">
        <v>1081.7</v>
      </c>
      <c r="AG140" s="43">
        <v>3598.5999999999995</v>
      </c>
    </row>
    <row r="141" spans="4:33">
      <c r="D141" s="62">
        <v>1999</v>
      </c>
      <c r="E141" s="62">
        <v>11</v>
      </c>
      <c r="F141" s="62">
        <v>2000</v>
      </c>
      <c r="G141" s="63"/>
      <c r="H141" s="63"/>
      <c r="I141" s="63"/>
      <c r="J141" s="63"/>
      <c r="K141" s="63"/>
      <c r="L141" s="63"/>
      <c r="M141" s="63"/>
      <c r="N141" s="63"/>
      <c r="O141" s="63"/>
      <c r="P141" s="63"/>
      <c r="Q141" s="63">
        <v>6.5</v>
      </c>
      <c r="R141" s="63"/>
      <c r="S141" s="63"/>
      <c r="T141" s="63"/>
      <c r="U141" s="63">
        <v>31</v>
      </c>
      <c r="V141" s="63"/>
      <c r="W141" s="63">
        <v>946.2</v>
      </c>
      <c r="X141" s="63"/>
      <c r="Y141" s="63"/>
      <c r="Z141" s="63"/>
      <c r="AA141" s="63"/>
      <c r="AB141" s="63">
        <v>7.1</v>
      </c>
      <c r="AC141" s="63"/>
      <c r="AD141" s="63"/>
      <c r="AE141" s="63"/>
      <c r="AF141" s="63">
        <v>696.3</v>
      </c>
      <c r="AG141" s="43">
        <v>1687.1</v>
      </c>
    </row>
    <row r="142" spans="4:33">
      <c r="D142" s="62">
        <v>1999</v>
      </c>
      <c r="E142" s="62">
        <v>12</v>
      </c>
      <c r="F142" s="62">
        <v>2000</v>
      </c>
      <c r="G142" s="63"/>
      <c r="H142" s="63"/>
      <c r="I142" s="63"/>
      <c r="J142" s="63"/>
      <c r="K142" s="63"/>
      <c r="L142" s="63"/>
      <c r="M142" s="63"/>
      <c r="N142" s="63"/>
      <c r="O142" s="63"/>
      <c r="P142" s="63"/>
      <c r="Q142" s="63">
        <v>7</v>
      </c>
      <c r="R142" s="63"/>
      <c r="S142" s="63"/>
      <c r="T142" s="63"/>
      <c r="U142" s="63">
        <v>405.5</v>
      </c>
      <c r="V142" s="63"/>
      <c r="W142" s="63">
        <v>942.2</v>
      </c>
      <c r="X142" s="63"/>
      <c r="Y142" s="63"/>
      <c r="Z142" s="63"/>
      <c r="AA142" s="63"/>
      <c r="AB142" s="63">
        <v>5.8</v>
      </c>
      <c r="AC142" s="63"/>
      <c r="AD142" s="63"/>
      <c r="AE142" s="63"/>
      <c r="AF142" s="63">
        <v>729.4</v>
      </c>
      <c r="AG142" s="43">
        <v>2089.9</v>
      </c>
    </row>
    <row r="143" spans="4:33">
      <c r="D143" s="62">
        <v>2000</v>
      </c>
      <c r="E143" s="62">
        <v>1</v>
      </c>
      <c r="F143" s="62">
        <v>2000</v>
      </c>
      <c r="G143" s="63"/>
      <c r="H143" s="63"/>
      <c r="I143" s="63"/>
      <c r="J143" s="63"/>
      <c r="K143" s="63"/>
      <c r="L143" s="63"/>
      <c r="M143" s="63"/>
      <c r="N143" s="63"/>
      <c r="O143" s="63"/>
      <c r="P143" s="63"/>
      <c r="Q143" s="63">
        <v>1.5</v>
      </c>
      <c r="R143" s="63"/>
      <c r="S143" s="63"/>
      <c r="T143" s="63"/>
      <c r="U143" s="63">
        <v>560.70000000000005</v>
      </c>
      <c r="V143" s="63"/>
      <c r="W143" s="63">
        <v>742.8</v>
      </c>
      <c r="X143" s="63"/>
      <c r="Y143" s="63"/>
      <c r="Z143" s="63"/>
      <c r="AA143" s="63"/>
      <c r="AB143" s="63">
        <v>3.8</v>
      </c>
      <c r="AC143" s="63"/>
      <c r="AD143" s="63"/>
      <c r="AE143" s="63"/>
      <c r="AF143" s="63">
        <v>478.7</v>
      </c>
      <c r="AG143" s="43">
        <v>1787.5</v>
      </c>
    </row>
    <row r="144" spans="4:33">
      <c r="D144" s="62">
        <v>2000</v>
      </c>
      <c r="E144" s="62">
        <v>2</v>
      </c>
      <c r="F144" s="62">
        <v>2000</v>
      </c>
      <c r="G144" s="63"/>
      <c r="H144" s="63"/>
      <c r="I144" s="63"/>
      <c r="J144" s="63"/>
      <c r="K144" s="63"/>
      <c r="L144" s="63"/>
      <c r="M144" s="63"/>
      <c r="N144" s="63"/>
      <c r="O144" s="63"/>
      <c r="P144" s="63"/>
      <c r="Q144" s="63">
        <v>1.1000000000000001</v>
      </c>
      <c r="R144" s="63"/>
      <c r="S144" s="63"/>
      <c r="T144" s="63"/>
      <c r="U144" s="63">
        <v>102.2</v>
      </c>
      <c r="V144" s="63"/>
      <c r="W144" s="63">
        <v>470.2</v>
      </c>
      <c r="X144" s="63"/>
      <c r="Y144" s="63"/>
      <c r="Z144" s="63"/>
      <c r="AA144" s="63"/>
      <c r="AB144" s="63">
        <v>3.1</v>
      </c>
      <c r="AC144" s="63"/>
      <c r="AD144" s="63"/>
      <c r="AE144" s="63"/>
      <c r="AF144" s="63">
        <v>190.8</v>
      </c>
      <c r="AG144" s="43">
        <v>767.40000000000009</v>
      </c>
    </row>
    <row r="145" spans="4:33">
      <c r="D145" s="62">
        <v>2000</v>
      </c>
      <c r="E145" s="62">
        <v>3</v>
      </c>
      <c r="F145" s="62">
        <v>2000</v>
      </c>
      <c r="G145" s="63"/>
      <c r="H145" s="63"/>
      <c r="I145" s="63"/>
      <c r="J145" s="63"/>
      <c r="K145" s="63"/>
      <c r="L145" s="63"/>
      <c r="M145" s="63"/>
      <c r="N145" s="63"/>
      <c r="O145" s="63"/>
      <c r="P145" s="63"/>
      <c r="Q145" s="63">
        <v>0.3</v>
      </c>
      <c r="R145" s="63"/>
      <c r="S145" s="63"/>
      <c r="T145" s="63"/>
      <c r="U145" s="63">
        <v>382.5</v>
      </c>
      <c r="V145" s="63"/>
      <c r="W145" s="63">
        <v>309.89999999999998</v>
      </c>
      <c r="X145" s="63"/>
      <c r="Y145" s="63"/>
      <c r="Z145" s="63"/>
      <c r="AA145" s="63"/>
      <c r="AB145" s="63">
        <v>3.5</v>
      </c>
      <c r="AC145" s="63"/>
      <c r="AD145" s="63"/>
      <c r="AE145" s="63"/>
      <c r="AF145" s="63">
        <v>168.4</v>
      </c>
      <c r="AG145" s="43">
        <v>864.6</v>
      </c>
    </row>
    <row r="146" spans="4:33">
      <c r="D146" s="62">
        <v>2000</v>
      </c>
      <c r="E146" s="62">
        <v>4</v>
      </c>
      <c r="F146" s="62">
        <v>2000</v>
      </c>
      <c r="G146" s="63"/>
      <c r="H146" s="63"/>
      <c r="I146" s="63"/>
      <c r="J146" s="63"/>
      <c r="K146" s="63"/>
      <c r="L146" s="63"/>
      <c r="M146" s="63"/>
      <c r="N146" s="63"/>
      <c r="O146" s="63"/>
      <c r="P146" s="63"/>
      <c r="Q146" s="63">
        <v>0.8</v>
      </c>
      <c r="R146" s="63"/>
      <c r="S146" s="63"/>
      <c r="T146" s="63"/>
      <c r="U146" s="63">
        <v>281.2</v>
      </c>
      <c r="V146" s="63"/>
      <c r="W146" s="63">
        <v>813.7</v>
      </c>
      <c r="X146" s="63"/>
      <c r="Y146" s="63"/>
      <c r="Z146" s="63"/>
      <c r="AA146" s="63"/>
      <c r="AB146" s="63">
        <v>4.3</v>
      </c>
      <c r="AC146" s="63"/>
      <c r="AD146" s="63"/>
      <c r="AE146" s="63"/>
      <c r="AF146" s="63">
        <v>439.9</v>
      </c>
      <c r="AG146" s="43">
        <v>1539.9</v>
      </c>
    </row>
    <row r="147" spans="4:33">
      <c r="D147" s="62">
        <v>2000</v>
      </c>
      <c r="E147" s="62">
        <v>5</v>
      </c>
      <c r="F147" s="62">
        <v>2001</v>
      </c>
      <c r="G147" s="63"/>
      <c r="H147" s="63"/>
      <c r="I147" s="63"/>
      <c r="J147" s="63"/>
      <c r="K147" s="63"/>
      <c r="L147" s="63"/>
      <c r="M147" s="63"/>
      <c r="N147" s="63"/>
      <c r="O147" s="63"/>
      <c r="P147" s="63"/>
      <c r="Q147" s="63">
        <v>0.7</v>
      </c>
      <c r="R147" s="63"/>
      <c r="S147" s="63"/>
      <c r="T147" s="63"/>
      <c r="U147" s="63">
        <v>0</v>
      </c>
      <c r="V147" s="63"/>
      <c r="W147" s="63">
        <v>896.2</v>
      </c>
      <c r="X147" s="63"/>
      <c r="Y147" s="63"/>
      <c r="Z147" s="63"/>
      <c r="AA147" s="63"/>
      <c r="AB147" s="63">
        <v>10.1</v>
      </c>
      <c r="AC147" s="63"/>
      <c r="AD147" s="63"/>
      <c r="AE147" s="63"/>
      <c r="AF147" s="63">
        <v>818.8</v>
      </c>
      <c r="AG147" s="43">
        <v>1725.8000000000002</v>
      </c>
    </row>
    <row r="148" spans="4:33">
      <c r="D148" s="62">
        <v>2000</v>
      </c>
      <c r="E148" s="62">
        <v>6</v>
      </c>
      <c r="F148" s="62">
        <v>2001</v>
      </c>
      <c r="G148" s="63"/>
      <c r="H148" s="63"/>
      <c r="I148" s="63"/>
      <c r="J148" s="63"/>
      <c r="K148" s="63"/>
      <c r="L148" s="63"/>
      <c r="M148" s="63"/>
      <c r="N148" s="63"/>
      <c r="O148" s="63"/>
      <c r="P148" s="63"/>
      <c r="Q148" s="63">
        <v>20</v>
      </c>
      <c r="R148" s="63"/>
      <c r="S148" s="63"/>
      <c r="T148" s="63"/>
      <c r="U148" s="63">
        <v>17.5</v>
      </c>
      <c r="V148" s="63"/>
      <c r="W148" s="63">
        <v>1115.5</v>
      </c>
      <c r="X148" s="63"/>
      <c r="Y148" s="63"/>
      <c r="Z148" s="63"/>
      <c r="AA148" s="63"/>
      <c r="AB148" s="63">
        <v>10.199999999999999</v>
      </c>
      <c r="AC148" s="63"/>
      <c r="AD148" s="63"/>
      <c r="AE148" s="63"/>
      <c r="AF148" s="63">
        <v>927.3</v>
      </c>
      <c r="AG148" s="43">
        <v>2090.5</v>
      </c>
    </row>
    <row r="149" spans="4:33">
      <c r="D149" s="62">
        <v>2000</v>
      </c>
      <c r="E149" s="62">
        <v>7</v>
      </c>
      <c r="F149" s="62">
        <v>2001</v>
      </c>
      <c r="G149" s="63"/>
      <c r="H149" s="63"/>
      <c r="I149" s="63"/>
      <c r="J149" s="63"/>
      <c r="K149" s="63"/>
      <c r="L149" s="63"/>
      <c r="M149" s="63"/>
      <c r="N149" s="63"/>
      <c r="O149" s="63"/>
      <c r="P149" s="63"/>
      <c r="Q149" s="63">
        <v>10.9</v>
      </c>
      <c r="R149" s="63"/>
      <c r="S149" s="63"/>
      <c r="T149" s="63"/>
      <c r="U149" s="63">
        <v>101</v>
      </c>
      <c r="V149" s="63"/>
      <c r="W149" s="63">
        <v>1271.4000000000001</v>
      </c>
      <c r="X149" s="63"/>
      <c r="Y149" s="63"/>
      <c r="Z149" s="63"/>
      <c r="AA149" s="63"/>
      <c r="AB149" s="63">
        <v>12</v>
      </c>
      <c r="AC149" s="63"/>
      <c r="AD149" s="63"/>
      <c r="AE149" s="63"/>
      <c r="AF149" s="63">
        <v>989.8</v>
      </c>
      <c r="AG149" s="43">
        <v>2385.1000000000004</v>
      </c>
    </row>
    <row r="150" spans="4:33">
      <c r="D150" s="62">
        <v>2000</v>
      </c>
      <c r="E150" s="62">
        <v>8</v>
      </c>
      <c r="F150" s="62">
        <v>2001</v>
      </c>
      <c r="G150" s="63"/>
      <c r="H150" s="63"/>
      <c r="I150" s="63"/>
      <c r="J150" s="63"/>
      <c r="K150" s="63"/>
      <c r="L150" s="63"/>
      <c r="M150" s="63"/>
      <c r="N150" s="63"/>
      <c r="O150" s="63"/>
      <c r="P150" s="63"/>
      <c r="Q150" s="63">
        <v>9</v>
      </c>
      <c r="R150" s="63"/>
      <c r="S150" s="63"/>
      <c r="T150" s="63"/>
      <c r="U150" s="63">
        <v>3302.1</v>
      </c>
      <c r="V150" s="63"/>
      <c r="W150" s="63">
        <v>953.1</v>
      </c>
      <c r="X150" s="63"/>
      <c r="Y150" s="63"/>
      <c r="Z150" s="63"/>
      <c r="AA150" s="63"/>
      <c r="AB150" s="63">
        <v>11.7</v>
      </c>
      <c r="AC150" s="63"/>
      <c r="AD150" s="63"/>
      <c r="AE150" s="63"/>
      <c r="AF150" s="63">
        <v>1030.9000000000001</v>
      </c>
      <c r="AG150" s="43">
        <v>5306.7999999999993</v>
      </c>
    </row>
    <row r="151" spans="4:33">
      <c r="D151" s="62">
        <v>2000</v>
      </c>
      <c r="E151" s="62">
        <v>9</v>
      </c>
      <c r="F151" s="62">
        <v>2001</v>
      </c>
      <c r="G151" s="63"/>
      <c r="H151" s="63"/>
      <c r="I151" s="63"/>
      <c r="J151" s="63"/>
      <c r="K151" s="63"/>
      <c r="L151" s="63"/>
      <c r="M151" s="63"/>
      <c r="N151" s="63"/>
      <c r="O151" s="63"/>
      <c r="P151" s="63"/>
      <c r="Q151" s="63">
        <v>6.1</v>
      </c>
      <c r="R151" s="63"/>
      <c r="S151" s="63"/>
      <c r="T151" s="63"/>
      <c r="U151" s="63">
        <v>2904.8</v>
      </c>
      <c r="V151" s="63"/>
      <c r="W151" s="63">
        <v>807.8</v>
      </c>
      <c r="X151" s="63"/>
      <c r="Y151" s="63"/>
      <c r="Z151" s="63"/>
      <c r="AA151" s="63"/>
      <c r="AB151" s="63">
        <v>10.3</v>
      </c>
      <c r="AC151" s="63"/>
      <c r="AD151" s="63"/>
      <c r="AE151" s="63"/>
      <c r="AF151" s="63">
        <v>951.1</v>
      </c>
      <c r="AG151" s="43">
        <v>4680.1000000000004</v>
      </c>
    </row>
    <row r="152" spans="4:33">
      <c r="D152" s="62">
        <v>2000</v>
      </c>
      <c r="E152" s="62">
        <v>10</v>
      </c>
      <c r="F152" s="62">
        <v>2001</v>
      </c>
      <c r="G152" s="63"/>
      <c r="H152" s="63"/>
      <c r="I152" s="63"/>
      <c r="J152" s="63"/>
      <c r="K152" s="63"/>
      <c r="L152" s="63"/>
      <c r="M152" s="63"/>
      <c r="N152" s="63"/>
      <c r="O152" s="63"/>
      <c r="P152" s="63"/>
      <c r="Q152" s="63">
        <v>5.0999999999999996</v>
      </c>
      <c r="R152" s="63"/>
      <c r="S152" s="63"/>
      <c r="T152" s="63"/>
      <c r="U152" s="63">
        <v>64.3</v>
      </c>
      <c r="V152" s="63"/>
      <c r="W152" s="63">
        <v>913.7</v>
      </c>
      <c r="X152" s="63"/>
      <c r="Y152" s="63"/>
      <c r="Z152" s="63"/>
      <c r="AA152" s="63"/>
      <c r="AB152" s="63">
        <v>8.1</v>
      </c>
      <c r="AC152" s="63"/>
      <c r="AD152" s="63"/>
      <c r="AE152" s="63"/>
      <c r="AF152" s="63">
        <v>431.6</v>
      </c>
      <c r="AG152" s="43">
        <v>1422.8000000000002</v>
      </c>
    </row>
    <row r="153" spans="4:33">
      <c r="D153" s="62">
        <v>2000</v>
      </c>
      <c r="E153" s="62">
        <v>11</v>
      </c>
      <c r="F153" s="62">
        <v>2001</v>
      </c>
      <c r="G153" s="63"/>
      <c r="H153" s="63"/>
      <c r="I153" s="63"/>
      <c r="J153" s="63"/>
      <c r="K153" s="63"/>
      <c r="L153" s="63"/>
      <c r="M153" s="63"/>
      <c r="N153" s="63"/>
      <c r="O153" s="63"/>
      <c r="P153" s="63"/>
      <c r="Q153" s="63">
        <v>0.9</v>
      </c>
      <c r="R153" s="63"/>
      <c r="S153" s="63"/>
      <c r="T153" s="63"/>
      <c r="U153" s="63">
        <v>29.9</v>
      </c>
      <c r="V153" s="63"/>
      <c r="W153" s="63">
        <v>667.6</v>
      </c>
      <c r="X153" s="63"/>
      <c r="Y153" s="63"/>
      <c r="Z153" s="63"/>
      <c r="AA153" s="63"/>
      <c r="AB153" s="63">
        <v>7.9</v>
      </c>
      <c r="AC153" s="63"/>
      <c r="AD153" s="63"/>
      <c r="AE153" s="63"/>
      <c r="AF153" s="63">
        <v>398.9</v>
      </c>
      <c r="AG153" s="43">
        <v>1105.1999999999998</v>
      </c>
    </row>
    <row r="154" spans="4:33">
      <c r="D154" s="62">
        <v>2000</v>
      </c>
      <c r="E154" s="62">
        <v>12</v>
      </c>
      <c r="F154" s="62">
        <v>2001</v>
      </c>
      <c r="G154" s="63"/>
      <c r="H154" s="63"/>
      <c r="I154" s="63"/>
      <c r="J154" s="63"/>
      <c r="K154" s="63"/>
      <c r="L154" s="63"/>
      <c r="M154" s="63"/>
      <c r="N154" s="63"/>
      <c r="O154" s="63"/>
      <c r="P154" s="63"/>
      <c r="Q154" s="63">
        <v>1</v>
      </c>
      <c r="R154" s="63"/>
      <c r="S154" s="63"/>
      <c r="T154" s="63"/>
      <c r="U154" s="63">
        <v>62.4</v>
      </c>
      <c r="V154" s="63"/>
      <c r="W154" s="63">
        <v>680.9</v>
      </c>
      <c r="X154" s="63"/>
      <c r="Y154" s="63"/>
      <c r="Z154" s="63"/>
      <c r="AA154" s="63"/>
      <c r="AB154" s="63">
        <v>4.9000000000000004</v>
      </c>
      <c r="AC154" s="63"/>
      <c r="AD154" s="63"/>
      <c r="AE154" s="63"/>
      <c r="AF154" s="63">
        <v>449.9</v>
      </c>
      <c r="AG154" s="43">
        <v>1199.0999999999999</v>
      </c>
    </row>
    <row r="155" spans="4:33">
      <c r="D155" s="62">
        <v>2001</v>
      </c>
      <c r="E155" s="62">
        <v>1</v>
      </c>
      <c r="F155" s="62">
        <v>2001</v>
      </c>
      <c r="G155" s="63"/>
      <c r="H155" s="63"/>
      <c r="I155" s="63"/>
      <c r="J155" s="63"/>
      <c r="K155" s="63"/>
      <c r="L155" s="63"/>
      <c r="M155" s="63"/>
      <c r="N155" s="63"/>
      <c r="O155" s="63"/>
      <c r="P155" s="63"/>
      <c r="Q155" s="63">
        <v>0.7</v>
      </c>
      <c r="R155" s="63"/>
      <c r="S155" s="63"/>
      <c r="T155" s="63"/>
      <c r="U155" s="63">
        <v>22.9</v>
      </c>
      <c r="V155" s="63"/>
      <c r="W155" s="63">
        <v>631.70000000000005</v>
      </c>
      <c r="X155" s="63"/>
      <c r="Y155" s="63"/>
      <c r="Z155" s="63"/>
      <c r="AA155" s="63"/>
      <c r="AB155" s="63">
        <v>3.4</v>
      </c>
      <c r="AC155" s="63"/>
      <c r="AD155" s="63"/>
      <c r="AE155" s="63"/>
      <c r="AF155" s="63">
        <v>142.5</v>
      </c>
      <c r="AG155" s="43">
        <v>801.2</v>
      </c>
    </row>
    <row r="156" spans="4:33">
      <c r="D156" s="62">
        <v>2001</v>
      </c>
      <c r="E156" s="62">
        <v>2</v>
      </c>
      <c r="F156" s="62">
        <v>2001</v>
      </c>
      <c r="G156" s="63"/>
      <c r="H156" s="63"/>
      <c r="I156" s="63"/>
      <c r="J156" s="63"/>
      <c r="K156" s="63"/>
      <c r="L156" s="63"/>
      <c r="M156" s="63"/>
      <c r="N156" s="63"/>
      <c r="O156" s="63"/>
      <c r="P156" s="63"/>
      <c r="Q156" s="63">
        <v>0.3</v>
      </c>
      <c r="R156" s="63"/>
      <c r="S156" s="63"/>
      <c r="T156" s="63"/>
      <c r="U156" s="63">
        <v>7.9</v>
      </c>
      <c r="V156" s="63"/>
      <c r="W156" s="63">
        <v>231.8</v>
      </c>
      <c r="X156" s="63"/>
      <c r="Y156" s="63"/>
      <c r="Z156" s="63"/>
      <c r="AA156" s="63"/>
      <c r="AB156" s="63">
        <v>2</v>
      </c>
      <c r="AC156" s="63"/>
      <c r="AD156" s="63"/>
      <c r="AE156" s="63"/>
      <c r="AF156" s="63">
        <v>37.700000000000003</v>
      </c>
      <c r="AG156" s="43">
        <v>279.7</v>
      </c>
    </row>
    <row r="157" spans="4:33">
      <c r="D157" s="62">
        <v>2001</v>
      </c>
      <c r="E157" s="62">
        <v>3</v>
      </c>
      <c r="F157" s="62">
        <v>2001</v>
      </c>
      <c r="G157" s="63"/>
      <c r="H157" s="63"/>
      <c r="I157" s="63"/>
      <c r="J157" s="63"/>
      <c r="K157" s="63"/>
      <c r="L157" s="63"/>
      <c r="M157" s="63"/>
      <c r="N157" s="63"/>
      <c r="O157" s="63"/>
      <c r="P157" s="63"/>
      <c r="Q157" s="63">
        <v>0.5</v>
      </c>
      <c r="R157" s="63"/>
      <c r="S157" s="63"/>
      <c r="T157" s="63"/>
      <c r="U157" s="63">
        <v>1.5</v>
      </c>
      <c r="V157" s="63"/>
      <c r="W157" s="63">
        <v>215.6</v>
      </c>
      <c r="X157" s="63"/>
      <c r="Y157" s="63"/>
      <c r="Z157" s="63"/>
      <c r="AA157" s="63"/>
      <c r="AB157" s="63">
        <v>3.7</v>
      </c>
      <c r="AC157" s="63"/>
      <c r="AD157" s="63"/>
      <c r="AE157" s="63"/>
      <c r="AF157" s="63">
        <v>117.7</v>
      </c>
      <c r="AG157" s="43">
        <v>339</v>
      </c>
    </row>
    <row r="158" spans="4:33">
      <c r="D158" s="62">
        <v>2001</v>
      </c>
      <c r="E158" s="62">
        <v>4</v>
      </c>
      <c r="F158" s="62">
        <v>2001</v>
      </c>
      <c r="G158" s="63"/>
      <c r="H158" s="63"/>
      <c r="I158" s="63"/>
      <c r="J158" s="63"/>
      <c r="K158" s="63"/>
      <c r="L158" s="63"/>
      <c r="M158" s="63"/>
      <c r="N158" s="63"/>
      <c r="O158" s="63"/>
      <c r="P158" s="63"/>
      <c r="Q158" s="63">
        <v>0.8</v>
      </c>
      <c r="R158" s="63"/>
      <c r="S158" s="63"/>
      <c r="T158" s="63"/>
      <c r="U158" s="63">
        <v>2.2000000000000002</v>
      </c>
      <c r="V158" s="63"/>
      <c r="W158" s="63">
        <v>635.70000000000005</v>
      </c>
      <c r="X158" s="63"/>
      <c r="Y158" s="63"/>
      <c r="Z158" s="63"/>
      <c r="AA158" s="63"/>
      <c r="AB158" s="63"/>
      <c r="AC158" s="63"/>
      <c r="AD158" s="63"/>
      <c r="AE158" s="63"/>
      <c r="AF158" s="63">
        <v>347.7</v>
      </c>
      <c r="AG158" s="43">
        <v>986.40000000000009</v>
      </c>
    </row>
    <row r="159" spans="4:33">
      <c r="D159" s="62">
        <v>2001</v>
      </c>
      <c r="E159" s="62">
        <v>5</v>
      </c>
      <c r="F159" s="62">
        <v>2002</v>
      </c>
      <c r="G159" s="63"/>
      <c r="H159" s="63"/>
      <c r="I159" s="63"/>
      <c r="J159" s="63"/>
      <c r="K159" s="63"/>
      <c r="L159" s="63"/>
      <c r="M159" s="63">
        <v>126.9</v>
      </c>
      <c r="N159" s="63"/>
      <c r="O159" s="63"/>
      <c r="P159" s="63"/>
      <c r="Q159" s="63">
        <v>6.7</v>
      </c>
      <c r="R159" s="63"/>
      <c r="S159" s="63"/>
      <c r="T159" s="63"/>
      <c r="U159" s="63">
        <v>19.7</v>
      </c>
      <c r="V159" s="63"/>
      <c r="W159" s="63">
        <v>942.8</v>
      </c>
      <c r="X159" s="63"/>
      <c r="Y159" s="63"/>
      <c r="Z159" s="63"/>
      <c r="AA159" s="63"/>
      <c r="AB159" s="63">
        <v>10.7</v>
      </c>
      <c r="AC159" s="63"/>
      <c r="AD159" s="63"/>
      <c r="AE159" s="63"/>
      <c r="AF159" s="63">
        <v>1223.5</v>
      </c>
      <c r="AG159" s="43">
        <v>2330.3000000000002</v>
      </c>
    </row>
    <row r="160" spans="4:33">
      <c r="D160" s="62">
        <v>2001</v>
      </c>
      <c r="E160" s="62">
        <v>6</v>
      </c>
      <c r="F160" s="62">
        <v>2002</v>
      </c>
      <c r="G160" s="63"/>
      <c r="H160" s="63"/>
      <c r="I160" s="63"/>
      <c r="J160" s="63"/>
      <c r="K160" s="63"/>
      <c r="L160" s="63"/>
      <c r="M160" s="63">
        <v>243.9</v>
      </c>
      <c r="N160" s="63"/>
      <c r="O160" s="63"/>
      <c r="P160" s="63"/>
      <c r="Q160" s="63">
        <v>3.1</v>
      </c>
      <c r="R160" s="63"/>
      <c r="S160" s="63"/>
      <c r="T160" s="63"/>
      <c r="U160" s="63">
        <v>33.5</v>
      </c>
      <c r="V160" s="63"/>
      <c r="W160" s="63">
        <v>1012.1</v>
      </c>
      <c r="X160" s="63"/>
      <c r="Y160" s="63"/>
      <c r="Z160" s="63"/>
      <c r="AA160" s="63"/>
      <c r="AB160" s="63">
        <v>12.5</v>
      </c>
      <c r="AC160" s="63"/>
      <c r="AD160" s="63"/>
      <c r="AE160" s="63"/>
      <c r="AF160" s="63">
        <v>1190.0999999999999</v>
      </c>
      <c r="AG160" s="43">
        <v>2495.1999999999998</v>
      </c>
    </row>
    <row r="161" spans="4:33">
      <c r="D161" s="62">
        <v>2001</v>
      </c>
      <c r="E161" s="62">
        <v>7</v>
      </c>
      <c r="F161" s="62">
        <v>2002</v>
      </c>
      <c r="G161" s="63"/>
      <c r="H161" s="63"/>
      <c r="I161" s="63"/>
      <c r="J161" s="63"/>
      <c r="K161" s="63"/>
      <c r="L161" s="63"/>
      <c r="M161" s="63">
        <v>748.7</v>
      </c>
      <c r="N161" s="63"/>
      <c r="O161" s="63"/>
      <c r="P161" s="63"/>
      <c r="Q161" s="63">
        <v>3.6</v>
      </c>
      <c r="R161" s="63"/>
      <c r="S161" s="63"/>
      <c r="T161" s="63"/>
      <c r="U161" s="63">
        <v>48.2</v>
      </c>
      <c r="V161" s="63"/>
      <c r="W161" s="63">
        <v>1297</v>
      </c>
      <c r="X161" s="63"/>
      <c r="Y161" s="63"/>
      <c r="Z161" s="63"/>
      <c r="AA161" s="63"/>
      <c r="AB161" s="63">
        <v>8.5</v>
      </c>
      <c r="AC161" s="63"/>
      <c r="AD161" s="63"/>
      <c r="AE161" s="63"/>
      <c r="AF161" s="63">
        <v>1355.3</v>
      </c>
      <c r="AG161" s="43">
        <v>3461.3</v>
      </c>
    </row>
    <row r="162" spans="4:33">
      <c r="D162" s="62">
        <v>2001</v>
      </c>
      <c r="E162" s="62">
        <v>8</v>
      </c>
      <c r="F162" s="62">
        <v>2002</v>
      </c>
      <c r="G162" s="63"/>
      <c r="H162" s="63"/>
      <c r="I162" s="63"/>
      <c r="J162" s="63"/>
      <c r="K162" s="63"/>
      <c r="L162" s="63"/>
      <c r="M162" s="63">
        <v>666.9</v>
      </c>
      <c r="N162" s="63"/>
      <c r="O162" s="63"/>
      <c r="P162" s="63"/>
      <c r="Q162" s="63">
        <v>6.5</v>
      </c>
      <c r="R162" s="63"/>
      <c r="S162" s="63"/>
      <c r="T162" s="63"/>
      <c r="U162" s="63">
        <v>59.7</v>
      </c>
      <c r="V162" s="63"/>
      <c r="W162" s="63">
        <v>1103</v>
      </c>
      <c r="X162" s="63"/>
      <c r="Y162" s="63"/>
      <c r="Z162" s="63"/>
      <c r="AA162" s="63"/>
      <c r="AB162" s="63">
        <v>10.7</v>
      </c>
      <c r="AC162" s="63"/>
      <c r="AD162" s="63"/>
      <c r="AE162" s="63"/>
      <c r="AF162" s="63">
        <v>1383.7</v>
      </c>
      <c r="AG162" s="43">
        <v>3230.5</v>
      </c>
    </row>
    <row r="163" spans="4:33">
      <c r="D163" s="62">
        <v>2001</v>
      </c>
      <c r="E163" s="62">
        <v>9</v>
      </c>
      <c r="F163" s="62">
        <v>2002</v>
      </c>
      <c r="G163" s="63"/>
      <c r="H163" s="63"/>
      <c r="I163" s="63"/>
      <c r="J163" s="63"/>
      <c r="K163" s="63"/>
      <c r="L163" s="63"/>
      <c r="M163" s="63">
        <v>223.6</v>
      </c>
      <c r="N163" s="63"/>
      <c r="O163" s="63"/>
      <c r="P163" s="63"/>
      <c r="Q163" s="63">
        <v>6.4</v>
      </c>
      <c r="R163" s="63"/>
      <c r="S163" s="63"/>
      <c r="T163" s="63"/>
      <c r="U163" s="63">
        <v>217.3</v>
      </c>
      <c r="V163" s="63"/>
      <c r="W163" s="63">
        <v>877.9</v>
      </c>
      <c r="X163" s="63"/>
      <c r="Y163" s="63"/>
      <c r="Z163" s="63"/>
      <c r="AA163" s="63"/>
      <c r="AB163" s="63">
        <v>9.6999999999999993</v>
      </c>
      <c r="AC163" s="63"/>
      <c r="AD163" s="63"/>
      <c r="AE163" s="63"/>
      <c r="AF163" s="63">
        <v>1252.5999999999999</v>
      </c>
      <c r="AG163" s="43">
        <v>2587.5</v>
      </c>
    </row>
    <row r="164" spans="4:33">
      <c r="D164" s="62">
        <v>2001</v>
      </c>
      <c r="E164" s="62">
        <v>10</v>
      </c>
      <c r="F164" s="62">
        <v>2002</v>
      </c>
      <c r="G164" s="63"/>
      <c r="H164" s="63"/>
      <c r="I164" s="63"/>
      <c r="J164" s="63"/>
      <c r="K164" s="63"/>
      <c r="L164" s="63"/>
      <c r="M164" s="63">
        <v>0</v>
      </c>
      <c r="N164" s="63"/>
      <c r="O164" s="63"/>
      <c r="P164" s="63"/>
      <c r="Q164" s="63">
        <v>7.8</v>
      </c>
      <c r="R164" s="63"/>
      <c r="S164" s="63"/>
      <c r="T164" s="63"/>
      <c r="U164" s="63">
        <v>2073.3000000000002</v>
      </c>
      <c r="V164" s="63"/>
      <c r="W164" s="63">
        <v>1024.0999999999999</v>
      </c>
      <c r="X164" s="63"/>
      <c r="Y164" s="63"/>
      <c r="Z164" s="63"/>
      <c r="AA164" s="63"/>
      <c r="AB164" s="63">
        <v>9.1</v>
      </c>
      <c r="AC164" s="63"/>
      <c r="AD164" s="63"/>
      <c r="AE164" s="63"/>
      <c r="AF164" s="63">
        <v>1078.8</v>
      </c>
      <c r="AG164" s="43">
        <v>4193.1000000000004</v>
      </c>
    </row>
    <row r="165" spans="4:33">
      <c r="D165" s="62">
        <v>2001</v>
      </c>
      <c r="E165" s="62">
        <v>11</v>
      </c>
      <c r="F165" s="62">
        <v>2002</v>
      </c>
      <c r="G165" s="63"/>
      <c r="H165" s="63"/>
      <c r="I165" s="63"/>
      <c r="J165" s="63"/>
      <c r="K165" s="63"/>
      <c r="L165" s="63"/>
      <c r="M165" s="63">
        <v>0</v>
      </c>
      <c r="N165" s="63"/>
      <c r="O165" s="63"/>
      <c r="P165" s="63"/>
      <c r="Q165" s="63">
        <v>2.1</v>
      </c>
      <c r="R165" s="63"/>
      <c r="S165" s="63"/>
      <c r="T165" s="63"/>
      <c r="U165" s="63">
        <v>657.3</v>
      </c>
      <c r="V165" s="63"/>
      <c r="W165" s="63">
        <v>893.5</v>
      </c>
      <c r="X165" s="63"/>
      <c r="Y165" s="63"/>
      <c r="Z165" s="63"/>
      <c r="AA165" s="63"/>
      <c r="AB165" s="63">
        <v>4.8</v>
      </c>
      <c r="AC165" s="63"/>
      <c r="AD165" s="63"/>
      <c r="AE165" s="63"/>
      <c r="AF165" s="63">
        <v>782.7</v>
      </c>
      <c r="AG165" s="43">
        <v>2340.4</v>
      </c>
    </row>
    <row r="166" spans="4:33">
      <c r="D166" s="62">
        <v>2001</v>
      </c>
      <c r="E166" s="62">
        <v>12</v>
      </c>
      <c r="F166" s="62">
        <v>2002</v>
      </c>
      <c r="G166" s="63"/>
      <c r="H166" s="63"/>
      <c r="I166" s="63"/>
      <c r="J166" s="63"/>
      <c r="K166" s="63"/>
      <c r="L166" s="63"/>
      <c r="M166" s="63">
        <v>0</v>
      </c>
      <c r="N166" s="63"/>
      <c r="O166" s="63"/>
      <c r="P166" s="63"/>
      <c r="Q166" s="63">
        <v>0.5</v>
      </c>
      <c r="R166" s="63"/>
      <c r="S166" s="63"/>
      <c r="T166" s="63"/>
      <c r="U166" s="63">
        <v>588.70000000000005</v>
      </c>
      <c r="V166" s="63"/>
      <c r="W166" s="63">
        <v>387.1</v>
      </c>
      <c r="X166" s="63"/>
      <c r="Y166" s="63"/>
      <c r="Z166" s="63"/>
      <c r="AA166" s="63"/>
      <c r="AB166" s="63"/>
      <c r="AC166" s="63"/>
      <c r="AD166" s="63"/>
      <c r="AE166" s="63"/>
      <c r="AF166" s="63">
        <v>552.9</v>
      </c>
      <c r="AG166" s="43">
        <v>1529.2</v>
      </c>
    </row>
    <row r="167" spans="4:33">
      <c r="D167" s="62">
        <v>2002</v>
      </c>
      <c r="E167" s="62">
        <v>1</v>
      </c>
      <c r="F167" s="62">
        <v>2002</v>
      </c>
      <c r="G167" s="63"/>
      <c r="H167" s="63"/>
      <c r="I167" s="63"/>
      <c r="J167" s="63"/>
      <c r="K167" s="63"/>
      <c r="L167" s="63"/>
      <c r="M167" s="63">
        <v>19.3</v>
      </c>
      <c r="N167" s="63"/>
      <c r="O167" s="63"/>
      <c r="P167" s="63"/>
      <c r="Q167" s="63">
        <v>0.6</v>
      </c>
      <c r="R167" s="63"/>
      <c r="S167" s="63"/>
      <c r="T167" s="63"/>
      <c r="U167" s="63">
        <v>1210.5</v>
      </c>
      <c r="V167" s="63"/>
      <c r="W167" s="63">
        <v>805</v>
      </c>
      <c r="X167" s="63"/>
      <c r="Y167" s="63"/>
      <c r="Z167" s="63"/>
      <c r="AA167" s="63"/>
      <c r="AB167" s="63">
        <v>3.8</v>
      </c>
      <c r="AC167" s="63"/>
      <c r="AD167" s="63"/>
      <c r="AE167" s="63"/>
      <c r="AF167" s="63">
        <v>841.3</v>
      </c>
      <c r="AG167" s="43">
        <v>2880.5</v>
      </c>
    </row>
    <row r="168" spans="4:33">
      <c r="D168" s="62">
        <v>2002</v>
      </c>
      <c r="E168" s="62">
        <v>2</v>
      </c>
      <c r="F168" s="62">
        <v>2002</v>
      </c>
      <c r="G168" s="63"/>
      <c r="H168" s="63"/>
      <c r="I168" s="63"/>
      <c r="J168" s="63"/>
      <c r="K168" s="63"/>
      <c r="L168" s="63"/>
      <c r="M168" s="63">
        <v>113.4</v>
      </c>
      <c r="N168" s="63"/>
      <c r="O168" s="63"/>
      <c r="P168" s="63"/>
      <c r="Q168" s="63">
        <v>0.4</v>
      </c>
      <c r="R168" s="63"/>
      <c r="S168" s="63"/>
      <c r="T168" s="63"/>
      <c r="U168" s="63">
        <v>1512</v>
      </c>
      <c r="V168" s="63"/>
      <c r="W168" s="63">
        <v>1255</v>
      </c>
      <c r="X168" s="63"/>
      <c r="Y168" s="63"/>
      <c r="Z168" s="63"/>
      <c r="AA168" s="63"/>
      <c r="AB168" s="63">
        <v>4.5</v>
      </c>
      <c r="AC168" s="63"/>
      <c r="AD168" s="63"/>
      <c r="AE168" s="63"/>
      <c r="AF168" s="63">
        <v>1001.9</v>
      </c>
      <c r="AG168" s="43">
        <v>3887.2000000000003</v>
      </c>
    </row>
    <row r="169" spans="4:33">
      <c r="D169" s="62">
        <v>2002</v>
      </c>
      <c r="E169" s="62">
        <v>3</v>
      </c>
      <c r="F169" s="62">
        <v>2002</v>
      </c>
      <c r="G169" s="63"/>
      <c r="H169" s="63"/>
      <c r="I169" s="63"/>
      <c r="J169" s="63"/>
      <c r="K169" s="63"/>
      <c r="L169" s="63"/>
      <c r="M169" s="63">
        <v>115.2</v>
      </c>
      <c r="N169" s="63"/>
      <c r="O169" s="63"/>
      <c r="P169" s="63"/>
      <c r="Q169" s="63">
        <v>4</v>
      </c>
      <c r="R169" s="63"/>
      <c r="S169" s="63"/>
      <c r="T169" s="63"/>
      <c r="U169" s="63">
        <v>1.7</v>
      </c>
      <c r="V169" s="63"/>
      <c r="W169" s="63">
        <v>880.8</v>
      </c>
      <c r="X169" s="63"/>
      <c r="Y169" s="63"/>
      <c r="Z169" s="63"/>
      <c r="AA169" s="63"/>
      <c r="AB169" s="63">
        <v>4.8</v>
      </c>
      <c r="AC169" s="63"/>
      <c r="AD169" s="63"/>
      <c r="AE169" s="63"/>
      <c r="AF169" s="63">
        <v>1014</v>
      </c>
      <c r="AG169" s="43">
        <v>2020.5</v>
      </c>
    </row>
    <row r="170" spans="4:33">
      <c r="D170" s="62">
        <v>2002</v>
      </c>
      <c r="E170" s="62">
        <v>4</v>
      </c>
      <c r="F170" s="62">
        <v>2002</v>
      </c>
      <c r="G170" s="63"/>
      <c r="H170" s="63"/>
      <c r="I170" s="63"/>
      <c r="J170" s="63"/>
      <c r="K170" s="63"/>
      <c r="L170" s="63"/>
      <c r="M170" s="63">
        <v>217.9</v>
      </c>
      <c r="N170" s="63"/>
      <c r="O170" s="63"/>
      <c r="P170" s="63"/>
      <c r="Q170" s="63">
        <v>3.4</v>
      </c>
      <c r="R170" s="63"/>
      <c r="S170" s="63"/>
      <c r="T170" s="63"/>
      <c r="U170" s="63">
        <v>68</v>
      </c>
      <c r="V170" s="63"/>
      <c r="W170" s="63">
        <v>1247.8</v>
      </c>
      <c r="X170" s="63"/>
      <c r="Y170" s="63"/>
      <c r="Z170" s="63"/>
      <c r="AA170" s="63"/>
      <c r="AB170" s="63">
        <v>9.9</v>
      </c>
      <c r="AC170" s="63"/>
      <c r="AD170" s="63"/>
      <c r="AE170" s="63"/>
      <c r="AF170" s="63">
        <v>873.4</v>
      </c>
      <c r="AG170" s="43">
        <v>2420.4</v>
      </c>
    </row>
    <row r="171" spans="4:33">
      <c r="D171" s="62">
        <v>2002</v>
      </c>
      <c r="E171" s="62">
        <v>5</v>
      </c>
      <c r="F171" s="62">
        <v>2003</v>
      </c>
      <c r="G171" s="63"/>
      <c r="H171" s="63"/>
      <c r="I171" s="63"/>
      <c r="J171" s="63"/>
      <c r="K171" s="63"/>
      <c r="L171" s="63"/>
      <c r="M171" s="63">
        <v>307.7</v>
      </c>
      <c r="N171" s="63"/>
      <c r="O171" s="63"/>
      <c r="P171" s="63"/>
      <c r="Q171" s="63">
        <v>2.9</v>
      </c>
      <c r="R171" s="63"/>
      <c r="S171" s="63"/>
      <c r="T171" s="63"/>
      <c r="U171" s="63">
        <v>0</v>
      </c>
      <c r="V171" s="63"/>
      <c r="W171" s="63">
        <v>1103.9000000000001</v>
      </c>
      <c r="X171" s="63"/>
      <c r="Y171" s="63"/>
      <c r="Z171" s="63"/>
      <c r="AA171" s="63"/>
      <c r="AB171" s="63">
        <v>9.1</v>
      </c>
      <c r="AC171" s="63"/>
      <c r="AD171" s="63"/>
      <c r="AE171" s="63"/>
      <c r="AF171" s="63">
        <v>1194.9000000000001</v>
      </c>
      <c r="AG171" s="43">
        <v>2618.5</v>
      </c>
    </row>
    <row r="172" spans="4:33">
      <c r="D172" s="62">
        <v>2002</v>
      </c>
      <c r="E172" s="62">
        <v>6</v>
      </c>
      <c r="F172" s="62">
        <v>2003</v>
      </c>
      <c r="G172" s="63"/>
      <c r="H172" s="63"/>
      <c r="I172" s="63"/>
      <c r="J172" s="63"/>
      <c r="K172" s="63"/>
      <c r="L172" s="63"/>
      <c r="M172" s="63">
        <v>319.5</v>
      </c>
      <c r="N172" s="63"/>
      <c r="O172" s="63"/>
      <c r="P172" s="63"/>
      <c r="Q172" s="63">
        <v>5.8</v>
      </c>
      <c r="R172" s="63"/>
      <c r="S172" s="63"/>
      <c r="T172" s="63"/>
      <c r="U172" s="63">
        <v>0</v>
      </c>
      <c r="V172" s="63"/>
      <c r="W172" s="63">
        <v>1104.5999999999999</v>
      </c>
      <c r="X172" s="63"/>
      <c r="Y172" s="63"/>
      <c r="Z172" s="63"/>
      <c r="AA172" s="63"/>
      <c r="AB172" s="63">
        <v>7.3</v>
      </c>
      <c r="AC172" s="63"/>
      <c r="AD172" s="63"/>
      <c r="AE172" s="63"/>
      <c r="AF172" s="63">
        <v>1197.4000000000001</v>
      </c>
      <c r="AG172" s="43">
        <v>2634.6</v>
      </c>
    </row>
    <row r="173" spans="4:33">
      <c r="D173" s="62">
        <v>2002</v>
      </c>
      <c r="E173" s="62">
        <v>7</v>
      </c>
      <c r="F173" s="62">
        <v>2003</v>
      </c>
      <c r="G173" s="63"/>
      <c r="H173" s="63"/>
      <c r="I173" s="63"/>
      <c r="J173" s="63"/>
      <c r="K173" s="63"/>
      <c r="L173" s="63"/>
      <c r="M173" s="63">
        <v>800.4</v>
      </c>
      <c r="N173" s="63"/>
      <c r="O173" s="63"/>
      <c r="P173" s="63"/>
      <c r="Q173" s="63">
        <v>8.6</v>
      </c>
      <c r="R173" s="63"/>
      <c r="S173" s="63"/>
      <c r="T173" s="63"/>
      <c r="U173" s="63">
        <v>1174.0999999999999</v>
      </c>
      <c r="V173" s="63"/>
      <c r="W173" s="63">
        <v>1172.0999999999999</v>
      </c>
      <c r="X173" s="63"/>
      <c r="Y173" s="63"/>
      <c r="Z173" s="63"/>
      <c r="AA173" s="63"/>
      <c r="AB173" s="63">
        <v>10.6</v>
      </c>
      <c r="AC173" s="63"/>
      <c r="AD173" s="63"/>
      <c r="AE173" s="63"/>
      <c r="AF173" s="63">
        <v>1440.8</v>
      </c>
      <c r="AG173" s="43">
        <v>4606.5999999999995</v>
      </c>
    </row>
    <row r="174" spans="4:33">
      <c r="D174" s="62">
        <v>2002</v>
      </c>
      <c r="E174" s="62">
        <v>8</v>
      </c>
      <c r="F174" s="62">
        <v>2003</v>
      </c>
      <c r="G174" s="63"/>
      <c r="H174" s="63"/>
      <c r="I174" s="63"/>
      <c r="J174" s="63"/>
      <c r="K174" s="63"/>
      <c r="L174" s="63"/>
      <c r="M174" s="63">
        <v>759.8</v>
      </c>
      <c r="N174" s="63"/>
      <c r="O174" s="63"/>
      <c r="P174" s="63"/>
      <c r="Q174" s="63">
        <v>11.2</v>
      </c>
      <c r="R174" s="63"/>
      <c r="S174" s="63"/>
      <c r="T174" s="63"/>
      <c r="U174" s="63">
        <v>1531.9</v>
      </c>
      <c r="V174" s="63"/>
      <c r="W174" s="63">
        <v>941</v>
      </c>
      <c r="X174" s="63"/>
      <c r="Y174" s="63"/>
      <c r="Z174" s="63"/>
      <c r="AA174" s="63"/>
      <c r="AB174" s="63">
        <v>9.6</v>
      </c>
      <c r="AC174" s="63"/>
      <c r="AD174" s="63"/>
      <c r="AE174" s="63"/>
      <c r="AF174" s="63">
        <v>1485.5</v>
      </c>
      <c r="AG174" s="43">
        <v>4739</v>
      </c>
    </row>
    <row r="175" spans="4:33">
      <c r="D175" s="62">
        <v>2002</v>
      </c>
      <c r="E175" s="62">
        <v>9</v>
      </c>
      <c r="F175" s="62">
        <v>2003</v>
      </c>
      <c r="G175" s="63"/>
      <c r="H175" s="63"/>
      <c r="I175" s="63"/>
      <c r="J175" s="63"/>
      <c r="K175" s="63"/>
      <c r="L175" s="63"/>
      <c r="M175" s="63">
        <v>581.29999999999995</v>
      </c>
      <c r="N175" s="63"/>
      <c r="O175" s="63"/>
      <c r="P175" s="63"/>
      <c r="Q175" s="63">
        <v>5.4</v>
      </c>
      <c r="R175" s="63"/>
      <c r="S175" s="63"/>
      <c r="T175" s="63"/>
      <c r="U175" s="63">
        <v>1234.4000000000001</v>
      </c>
      <c r="V175" s="63"/>
      <c r="W175" s="63">
        <v>1067.5</v>
      </c>
      <c r="X175" s="63"/>
      <c r="Y175" s="63"/>
      <c r="Z175" s="63"/>
      <c r="AA175" s="63"/>
      <c r="AB175" s="63">
        <v>10.199999999999999</v>
      </c>
      <c r="AC175" s="63"/>
      <c r="AD175" s="63"/>
      <c r="AE175" s="63"/>
      <c r="AF175" s="63">
        <v>1326.4</v>
      </c>
      <c r="AG175" s="43">
        <v>4225.2</v>
      </c>
    </row>
    <row r="176" spans="4:33">
      <c r="D176" s="62">
        <v>2002</v>
      </c>
      <c r="E176" s="62">
        <v>10</v>
      </c>
      <c r="F176" s="62">
        <v>2003</v>
      </c>
      <c r="G176" s="63"/>
      <c r="H176" s="63"/>
      <c r="I176" s="63"/>
      <c r="J176" s="63"/>
      <c r="K176" s="63"/>
      <c r="L176" s="63"/>
      <c r="M176" s="63">
        <v>508.1</v>
      </c>
      <c r="N176" s="63"/>
      <c r="O176" s="63"/>
      <c r="P176" s="63"/>
      <c r="Q176" s="63">
        <v>5.3</v>
      </c>
      <c r="R176" s="63"/>
      <c r="S176" s="63"/>
      <c r="T176" s="63"/>
      <c r="U176" s="63">
        <v>1159.4000000000001</v>
      </c>
      <c r="V176" s="63"/>
      <c r="W176" s="63">
        <v>982.8</v>
      </c>
      <c r="X176" s="63"/>
      <c r="Y176" s="63"/>
      <c r="Z176" s="63"/>
      <c r="AA176" s="63"/>
      <c r="AB176" s="63">
        <v>6.4</v>
      </c>
      <c r="AC176" s="63"/>
      <c r="AD176" s="63"/>
      <c r="AE176" s="63"/>
      <c r="AF176" s="63">
        <v>1174.2</v>
      </c>
      <c r="AG176" s="43">
        <v>3836.2000000000007</v>
      </c>
    </row>
    <row r="177" spans="4:33">
      <c r="D177" s="62">
        <v>2002</v>
      </c>
      <c r="E177" s="62">
        <v>11</v>
      </c>
      <c r="F177" s="62">
        <v>2003</v>
      </c>
      <c r="G177" s="63"/>
      <c r="H177" s="63"/>
      <c r="I177" s="63"/>
      <c r="J177" s="63"/>
      <c r="K177" s="63"/>
      <c r="L177" s="63"/>
      <c r="M177" s="63">
        <v>85.8</v>
      </c>
      <c r="N177" s="63"/>
      <c r="O177" s="63"/>
      <c r="P177" s="63"/>
      <c r="Q177" s="63">
        <v>1.3</v>
      </c>
      <c r="R177" s="63"/>
      <c r="S177" s="63"/>
      <c r="T177" s="63"/>
      <c r="U177" s="63">
        <v>32</v>
      </c>
      <c r="V177" s="63"/>
      <c r="W177" s="63">
        <v>985.2</v>
      </c>
      <c r="X177" s="63"/>
      <c r="Y177" s="63"/>
      <c r="Z177" s="63"/>
      <c r="AA177" s="63"/>
      <c r="AB177" s="63">
        <v>4.4000000000000004</v>
      </c>
      <c r="AC177" s="63"/>
      <c r="AD177" s="63"/>
      <c r="AE177" s="63"/>
      <c r="AF177" s="63">
        <v>822.6</v>
      </c>
      <c r="AG177" s="43">
        <v>1931.3000000000002</v>
      </c>
    </row>
    <row r="178" spans="4:33">
      <c r="D178" s="62">
        <v>2002</v>
      </c>
      <c r="E178" s="62">
        <v>12</v>
      </c>
      <c r="F178" s="62">
        <v>2003</v>
      </c>
      <c r="G178" s="63"/>
      <c r="H178" s="63"/>
      <c r="I178" s="63"/>
      <c r="J178" s="63"/>
      <c r="K178" s="63"/>
      <c r="L178" s="63"/>
      <c r="M178" s="63">
        <v>90.4</v>
      </c>
      <c r="N178" s="63"/>
      <c r="O178" s="63"/>
      <c r="P178" s="63"/>
      <c r="Q178" s="63">
        <v>1.7</v>
      </c>
      <c r="R178" s="63"/>
      <c r="S178" s="63"/>
      <c r="T178" s="63"/>
      <c r="U178" s="63">
        <v>19.5</v>
      </c>
      <c r="V178" s="63"/>
      <c r="W178" s="63">
        <v>613</v>
      </c>
      <c r="X178" s="63"/>
      <c r="Y178" s="63"/>
      <c r="Z178" s="63"/>
      <c r="AA178" s="63"/>
      <c r="AB178" s="63">
        <v>2.6</v>
      </c>
      <c r="AC178" s="63"/>
      <c r="AD178" s="63"/>
      <c r="AE178" s="63"/>
      <c r="AF178" s="63">
        <v>686.5</v>
      </c>
      <c r="AG178" s="43">
        <v>1413.7</v>
      </c>
    </row>
    <row r="179" spans="4:33">
      <c r="D179" s="62">
        <v>2003</v>
      </c>
      <c r="E179" s="62">
        <v>1</v>
      </c>
      <c r="F179" s="62">
        <v>2003</v>
      </c>
      <c r="G179" s="63"/>
      <c r="H179" s="63"/>
      <c r="I179" s="63"/>
      <c r="J179" s="63"/>
      <c r="K179" s="63"/>
      <c r="L179" s="63"/>
      <c r="M179" s="63">
        <v>68.2</v>
      </c>
      <c r="N179" s="63"/>
      <c r="O179" s="63"/>
      <c r="P179" s="63"/>
      <c r="Q179" s="63">
        <v>0.5</v>
      </c>
      <c r="R179" s="63"/>
      <c r="S179" s="63"/>
      <c r="T179" s="63"/>
      <c r="U179" s="63">
        <v>2</v>
      </c>
      <c r="V179" s="63"/>
      <c r="W179" s="63">
        <v>806</v>
      </c>
      <c r="X179" s="63"/>
      <c r="Y179" s="63"/>
      <c r="Z179" s="63"/>
      <c r="AA179" s="63"/>
      <c r="AB179" s="63">
        <v>4.3</v>
      </c>
      <c r="AC179" s="63"/>
      <c r="AD179" s="63"/>
      <c r="AE179" s="63"/>
      <c r="AF179" s="63">
        <v>943.3</v>
      </c>
      <c r="AG179" s="43">
        <v>1824.3</v>
      </c>
    </row>
    <row r="180" spans="4:33">
      <c r="D180" s="62">
        <v>2003</v>
      </c>
      <c r="E180" s="62">
        <v>2</v>
      </c>
      <c r="F180" s="62">
        <v>2003</v>
      </c>
      <c r="G180" s="63"/>
      <c r="H180" s="63"/>
      <c r="I180" s="63"/>
      <c r="J180" s="63"/>
      <c r="K180" s="63"/>
      <c r="L180" s="63"/>
      <c r="M180" s="63">
        <v>25.5</v>
      </c>
      <c r="N180" s="63"/>
      <c r="O180" s="63"/>
      <c r="P180" s="63"/>
      <c r="Q180" s="63">
        <v>0.4</v>
      </c>
      <c r="R180" s="63"/>
      <c r="S180" s="63"/>
      <c r="T180" s="63"/>
      <c r="U180" s="63">
        <v>0.5</v>
      </c>
      <c r="V180" s="63"/>
      <c r="W180" s="63">
        <v>676.9</v>
      </c>
      <c r="X180" s="63"/>
      <c r="Y180" s="63"/>
      <c r="Z180" s="63"/>
      <c r="AA180" s="63"/>
      <c r="AB180" s="63">
        <v>2.7</v>
      </c>
      <c r="AC180" s="63"/>
      <c r="AD180" s="63"/>
      <c r="AE180" s="63"/>
      <c r="AF180" s="63">
        <v>770.7</v>
      </c>
      <c r="AG180" s="43">
        <v>1476.7</v>
      </c>
    </row>
    <row r="181" spans="4:33">
      <c r="D181" s="62">
        <v>2003</v>
      </c>
      <c r="E181" s="62">
        <v>3</v>
      </c>
      <c r="F181" s="62">
        <v>2003</v>
      </c>
      <c r="G181" s="63"/>
      <c r="H181" s="63"/>
      <c r="I181" s="63"/>
      <c r="J181" s="63"/>
      <c r="K181" s="63"/>
      <c r="L181" s="63"/>
      <c r="M181" s="63">
        <v>13</v>
      </c>
      <c r="N181" s="63"/>
      <c r="O181" s="63"/>
      <c r="P181" s="63"/>
      <c r="Q181" s="63">
        <v>2.5</v>
      </c>
      <c r="R181" s="63"/>
      <c r="S181" s="63"/>
      <c r="T181" s="63"/>
      <c r="U181" s="63">
        <v>0.6</v>
      </c>
      <c r="V181" s="63"/>
      <c r="W181" s="63">
        <v>375.9</v>
      </c>
      <c r="X181" s="63"/>
      <c r="Y181" s="63"/>
      <c r="Z181" s="63"/>
      <c r="AA181" s="63"/>
      <c r="AB181" s="63">
        <v>4.0999999999999996</v>
      </c>
      <c r="AC181" s="63"/>
      <c r="AD181" s="63"/>
      <c r="AE181" s="63"/>
      <c r="AF181" s="63">
        <v>550.5</v>
      </c>
      <c r="AG181" s="43">
        <v>946.6</v>
      </c>
    </row>
    <row r="182" spans="4:33">
      <c r="D182" s="62">
        <v>2003</v>
      </c>
      <c r="E182" s="62">
        <v>4</v>
      </c>
      <c r="F182" s="62">
        <v>2003</v>
      </c>
      <c r="G182" s="63"/>
      <c r="H182" s="63"/>
      <c r="I182" s="63"/>
      <c r="J182" s="63"/>
      <c r="K182" s="63"/>
      <c r="L182" s="63"/>
      <c r="M182" s="63">
        <v>26</v>
      </c>
      <c r="N182" s="63"/>
      <c r="O182" s="63"/>
      <c r="P182" s="63"/>
      <c r="Q182" s="63">
        <v>0.7</v>
      </c>
      <c r="R182" s="63"/>
      <c r="S182" s="63"/>
      <c r="T182" s="63"/>
      <c r="U182" s="63">
        <v>3.2</v>
      </c>
      <c r="V182" s="63"/>
      <c r="W182" s="63">
        <v>507.1</v>
      </c>
      <c r="X182" s="63"/>
      <c r="Y182" s="63"/>
      <c r="Z182" s="63"/>
      <c r="AA182" s="63"/>
      <c r="AB182" s="63">
        <v>5.2</v>
      </c>
      <c r="AC182" s="63"/>
      <c r="AD182" s="63"/>
      <c r="AE182" s="63"/>
      <c r="AF182" s="63">
        <v>828.1</v>
      </c>
      <c r="AG182" s="43">
        <v>1370.3000000000002</v>
      </c>
    </row>
    <row r="183" spans="4:33">
      <c r="D183" s="62">
        <v>2003</v>
      </c>
      <c r="E183" s="62">
        <v>5</v>
      </c>
      <c r="F183" s="62">
        <v>2004</v>
      </c>
      <c r="G183" s="63"/>
      <c r="H183" s="63"/>
      <c r="I183" s="63"/>
      <c r="J183" s="63"/>
      <c r="K183" s="63"/>
      <c r="L183" s="63"/>
      <c r="M183" s="63">
        <v>25.1</v>
      </c>
      <c r="N183" s="63"/>
      <c r="O183" s="63"/>
      <c r="P183" s="63"/>
      <c r="Q183" s="63"/>
      <c r="R183" s="63"/>
      <c r="S183" s="63"/>
      <c r="T183" s="63"/>
      <c r="U183" s="63">
        <v>11.1</v>
      </c>
      <c r="V183" s="63"/>
      <c r="W183" s="63">
        <v>734.9</v>
      </c>
      <c r="X183" s="63"/>
      <c r="Y183" s="63"/>
      <c r="Z183" s="63"/>
      <c r="AA183" s="63"/>
      <c r="AB183" s="63">
        <v>5.7</v>
      </c>
      <c r="AC183" s="63"/>
      <c r="AD183" s="63"/>
      <c r="AE183" s="63"/>
      <c r="AF183" s="63">
        <v>1100.5999999999999</v>
      </c>
      <c r="AG183" s="43">
        <v>1877.4</v>
      </c>
    </row>
    <row r="184" spans="4:33">
      <c r="D184" s="62">
        <v>2003</v>
      </c>
      <c r="E184" s="62">
        <v>6</v>
      </c>
      <c r="F184" s="62">
        <v>2004</v>
      </c>
      <c r="G184" s="63"/>
      <c r="H184" s="63"/>
      <c r="I184" s="63"/>
      <c r="J184" s="63"/>
      <c r="K184" s="63"/>
      <c r="L184" s="63"/>
      <c r="M184" s="63">
        <v>37.200000000000003</v>
      </c>
      <c r="N184" s="63"/>
      <c r="O184" s="63"/>
      <c r="P184" s="63"/>
      <c r="Q184" s="63">
        <v>5.7</v>
      </c>
      <c r="R184" s="63"/>
      <c r="S184" s="63"/>
      <c r="T184" s="63"/>
      <c r="U184" s="63">
        <v>1.9</v>
      </c>
      <c r="V184" s="63"/>
      <c r="W184" s="63">
        <v>1036.8</v>
      </c>
      <c r="X184" s="63"/>
      <c r="Y184" s="63"/>
      <c r="Z184" s="63"/>
      <c r="AA184" s="63"/>
      <c r="AB184" s="63">
        <v>6.5</v>
      </c>
      <c r="AC184" s="63"/>
      <c r="AD184" s="63"/>
      <c r="AE184" s="63"/>
      <c r="AF184" s="63">
        <v>1187.7</v>
      </c>
      <c r="AG184" s="43">
        <v>2275.8000000000002</v>
      </c>
    </row>
    <row r="185" spans="4:33">
      <c r="D185" s="62">
        <v>2003</v>
      </c>
      <c r="E185" s="62">
        <v>7</v>
      </c>
      <c r="F185" s="62">
        <v>2004</v>
      </c>
      <c r="G185" s="63"/>
      <c r="H185" s="63"/>
      <c r="I185" s="63"/>
      <c r="J185" s="63"/>
      <c r="K185" s="63"/>
      <c r="L185" s="63"/>
      <c r="M185" s="63">
        <v>535.9</v>
      </c>
      <c r="N185" s="63"/>
      <c r="O185" s="63"/>
      <c r="P185" s="63"/>
      <c r="Q185" s="63">
        <v>10.8</v>
      </c>
      <c r="R185" s="63"/>
      <c r="S185" s="63"/>
      <c r="T185" s="63"/>
      <c r="U185" s="63">
        <v>6.1</v>
      </c>
      <c r="V185" s="63"/>
      <c r="W185" s="63">
        <v>1316.4</v>
      </c>
      <c r="X185" s="63"/>
      <c r="Y185" s="63"/>
      <c r="Z185" s="63"/>
      <c r="AA185" s="63"/>
      <c r="AB185" s="63">
        <v>9.3000000000000007</v>
      </c>
      <c r="AC185" s="63"/>
      <c r="AD185" s="63"/>
      <c r="AE185" s="63"/>
      <c r="AF185" s="63">
        <v>1599.3</v>
      </c>
      <c r="AG185" s="43">
        <v>3477.8</v>
      </c>
    </row>
    <row r="186" spans="4:33">
      <c r="D186" s="62">
        <v>2003</v>
      </c>
      <c r="E186" s="62">
        <v>8</v>
      </c>
      <c r="F186" s="62">
        <v>2004</v>
      </c>
      <c r="G186" s="63"/>
      <c r="H186" s="63"/>
      <c r="I186" s="63"/>
      <c r="J186" s="63"/>
      <c r="K186" s="63"/>
      <c r="L186" s="63"/>
      <c r="M186" s="63">
        <v>686.7</v>
      </c>
      <c r="N186" s="63"/>
      <c r="O186" s="63"/>
      <c r="P186" s="63"/>
      <c r="Q186" s="63">
        <v>5.3</v>
      </c>
      <c r="R186" s="63"/>
      <c r="S186" s="63"/>
      <c r="T186" s="63"/>
      <c r="U186" s="63">
        <v>18.3</v>
      </c>
      <c r="V186" s="63"/>
      <c r="W186" s="63">
        <v>1440.9</v>
      </c>
      <c r="X186" s="63"/>
      <c r="Y186" s="63"/>
      <c r="Z186" s="63"/>
      <c r="AA186" s="63"/>
      <c r="AB186" s="63">
        <v>9.3000000000000007</v>
      </c>
      <c r="AC186" s="63"/>
      <c r="AD186" s="63"/>
      <c r="AE186" s="63"/>
      <c r="AF186" s="63">
        <v>1431.1</v>
      </c>
      <c r="AG186" s="43">
        <v>3591.6</v>
      </c>
    </row>
    <row r="187" spans="4:33">
      <c r="D187" s="62">
        <v>2003</v>
      </c>
      <c r="E187" s="62">
        <v>9</v>
      </c>
      <c r="F187" s="62">
        <v>2004</v>
      </c>
      <c r="G187" s="63"/>
      <c r="H187" s="63"/>
      <c r="I187" s="63"/>
      <c r="J187" s="63"/>
      <c r="K187" s="63"/>
      <c r="L187" s="63"/>
      <c r="M187" s="63">
        <v>209.7</v>
      </c>
      <c r="N187" s="63"/>
      <c r="O187" s="63"/>
      <c r="P187" s="63"/>
      <c r="Q187" s="63">
        <v>12.7</v>
      </c>
      <c r="R187" s="63"/>
      <c r="S187" s="63"/>
      <c r="T187" s="63"/>
      <c r="U187" s="63">
        <v>39.799999999999997</v>
      </c>
      <c r="V187" s="63"/>
      <c r="W187" s="63">
        <v>1295.4000000000001</v>
      </c>
      <c r="X187" s="63"/>
      <c r="Y187" s="63"/>
      <c r="Z187" s="63"/>
      <c r="AA187" s="63"/>
      <c r="AB187" s="63">
        <v>11.3</v>
      </c>
      <c r="AC187" s="63"/>
      <c r="AD187" s="63"/>
      <c r="AE187" s="63"/>
      <c r="AF187" s="63">
        <v>1444.9</v>
      </c>
      <c r="AG187" s="43">
        <v>3013.8</v>
      </c>
    </row>
    <row r="188" spans="4:33">
      <c r="D188" s="62">
        <v>2003</v>
      </c>
      <c r="E188" s="62">
        <v>10</v>
      </c>
      <c r="F188" s="62">
        <v>2004</v>
      </c>
      <c r="G188" s="63"/>
      <c r="H188" s="63"/>
      <c r="I188" s="63"/>
      <c r="J188" s="63"/>
      <c r="K188" s="63"/>
      <c r="L188" s="63"/>
      <c r="M188" s="63"/>
      <c r="N188" s="63"/>
      <c r="O188" s="63"/>
      <c r="P188" s="63"/>
      <c r="Q188" s="63">
        <v>3.4</v>
      </c>
      <c r="R188" s="63"/>
      <c r="S188" s="63"/>
      <c r="T188" s="63"/>
      <c r="U188" s="63">
        <v>40.5</v>
      </c>
      <c r="V188" s="63"/>
      <c r="W188" s="63">
        <v>1355.7</v>
      </c>
      <c r="X188" s="63"/>
      <c r="Y188" s="63"/>
      <c r="Z188" s="63"/>
      <c r="AA188" s="63"/>
      <c r="AB188" s="63">
        <v>8.5</v>
      </c>
      <c r="AC188" s="63"/>
      <c r="AD188" s="63"/>
      <c r="AE188" s="63"/>
      <c r="AF188" s="63">
        <v>1420.1</v>
      </c>
      <c r="AG188" s="43">
        <v>2828.2</v>
      </c>
    </row>
    <row r="189" spans="4:33">
      <c r="D189" s="62">
        <v>2003</v>
      </c>
      <c r="E189" s="62">
        <v>11</v>
      </c>
      <c r="F189" s="62">
        <v>2004</v>
      </c>
      <c r="G189" s="63"/>
      <c r="H189" s="63"/>
      <c r="I189" s="63"/>
      <c r="J189" s="63"/>
      <c r="K189" s="63"/>
      <c r="L189" s="63"/>
      <c r="M189" s="63">
        <v>92.9</v>
      </c>
      <c r="N189" s="63"/>
      <c r="O189" s="63"/>
      <c r="P189" s="63"/>
      <c r="Q189" s="63">
        <v>0.7</v>
      </c>
      <c r="R189" s="63"/>
      <c r="S189" s="63"/>
      <c r="T189" s="63"/>
      <c r="U189" s="63">
        <v>28.5</v>
      </c>
      <c r="V189" s="63"/>
      <c r="W189" s="63">
        <v>939.3</v>
      </c>
      <c r="X189" s="63"/>
      <c r="Y189" s="63"/>
      <c r="Z189" s="63"/>
      <c r="AA189" s="63"/>
      <c r="AB189" s="63">
        <v>3.7</v>
      </c>
      <c r="AC189" s="63"/>
      <c r="AD189" s="63"/>
      <c r="AE189" s="63"/>
      <c r="AF189" s="63">
        <v>892.8</v>
      </c>
      <c r="AG189" s="43">
        <v>1957.8999999999999</v>
      </c>
    </row>
    <row r="190" spans="4:33">
      <c r="D190" s="62">
        <v>2003</v>
      </c>
      <c r="E190" s="62">
        <v>12</v>
      </c>
      <c r="F190" s="62">
        <v>2004</v>
      </c>
      <c r="G190" s="63"/>
      <c r="H190" s="63"/>
      <c r="I190" s="63"/>
      <c r="J190" s="63"/>
      <c r="K190" s="63"/>
      <c r="L190" s="63"/>
      <c r="M190" s="63">
        <v>154.9</v>
      </c>
      <c r="N190" s="63"/>
      <c r="O190" s="63"/>
      <c r="P190" s="63"/>
      <c r="Q190" s="63">
        <v>2.8</v>
      </c>
      <c r="R190" s="63"/>
      <c r="S190" s="63"/>
      <c r="T190" s="63"/>
      <c r="U190" s="63">
        <v>32.6</v>
      </c>
      <c r="V190" s="63"/>
      <c r="W190" s="63">
        <v>632.70000000000005</v>
      </c>
      <c r="X190" s="63"/>
      <c r="Y190" s="63"/>
      <c r="Z190" s="63"/>
      <c r="AA190" s="63"/>
      <c r="AB190" s="63">
        <v>4.5999999999999996</v>
      </c>
      <c r="AC190" s="63"/>
      <c r="AD190" s="63"/>
      <c r="AE190" s="63"/>
      <c r="AF190" s="63">
        <v>998.3</v>
      </c>
      <c r="AG190" s="43">
        <v>1825.9</v>
      </c>
    </row>
    <row r="191" spans="4:33">
      <c r="D191" s="62">
        <v>2004</v>
      </c>
      <c r="E191" s="62">
        <v>1</v>
      </c>
      <c r="F191" s="62">
        <v>2004</v>
      </c>
      <c r="G191" s="63"/>
      <c r="H191" s="63"/>
      <c r="I191" s="63"/>
      <c r="J191" s="63"/>
      <c r="K191" s="63"/>
      <c r="L191" s="63"/>
      <c r="M191" s="63">
        <v>155</v>
      </c>
      <c r="N191" s="63"/>
      <c r="O191" s="63"/>
      <c r="P191" s="63"/>
      <c r="Q191" s="63">
        <v>0.4</v>
      </c>
      <c r="R191" s="63"/>
      <c r="S191" s="63"/>
      <c r="T191" s="63"/>
      <c r="U191" s="63">
        <v>26.1</v>
      </c>
      <c r="V191" s="63"/>
      <c r="W191" s="63">
        <v>622</v>
      </c>
      <c r="X191" s="63"/>
      <c r="Y191" s="63"/>
      <c r="Z191" s="63"/>
      <c r="AA191" s="63"/>
      <c r="AB191" s="63">
        <v>3.8</v>
      </c>
      <c r="AC191" s="63"/>
      <c r="AD191" s="63"/>
      <c r="AE191" s="63"/>
      <c r="AF191" s="63">
        <v>1167.0999999999999</v>
      </c>
      <c r="AG191" s="43">
        <v>1974.3999999999999</v>
      </c>
    </row>
    <row r="192" spans="4:33">
      <c r="D192" s="62">
        <v>2004</v>
      </c>
      <c r="E192" s="62">
        <v>2</v>
      </c>
      <c r="F192" s="62">
        <v>2004</v>
      </c>
      <c r="G192" s="63"/>
      <c r="H192" s="63"/>
      <c r="I192" s="63"/>
      <c r="J192" s="63"/>
      <c r="K192" s="63"/>
      <c r="L192" s="63"/>
      <c r="M192" s="63">
        <v>50.6</v>
      </c>
      <c r="N192" s="63"/>
      <c r="O192" s="63"/>
      <c r="P192" s="63"/>
      <c r="Q192" s="63">
        <v>0.1</v>
      </c>
      <c r="R192" s="63"/>
      <c r="S192" s="63"/>
      <c r="T192" s="63"/>
      <c r="U192" s="63">
        <v>11.6</v>
      </c>
      <c r="V192" s="63"/>
      <c r="W192" s="63">
        <v>494.7</v>
      </c>
      <c r="X192" s="63"/>
      <c r="Y192" s="63"/>
      <c r="Z192" s="63"/>
      <c r="AA192" s="63"/>
      <c r="AB192" s="63">
        <v>2.4</v>
      </c>
      <c r="AC192" s="63"/>
      <c r="AD192" s="63"/>
      <c r="AE192" s="63"/>
      <c r="AF192" s="63">
        <v>837.7</v>
      </c>
      <c r="AG192" s="43">
        <v>1397.1</v>
      </c>
    </row>
    <row r="193" spans="4:33">
      <c r="D193" s="62">
        <v>2004</v>
      </c>
      <c r="E193" s="62">
        <v>3</v>
      </c>
      <c r="F193" s="62">
        <v>2004</v>
      </c>
      <c r="G193" s="63"/>
      <c r="H193" s="63"/>
      <c r="I193" s="63"/>
      <c r="J193" s="63"/>
      <c r="K193" s="63"/>
      <c r="L193" s="63"/>
      <c r="M193" s="63">
        <v>7</v>
      </c>
      <c r="N193" s="63"/>
      <c r="O193" s="63"/>
      <c r="P193" s="63"/>
      <c r="Q193" s="63">
        <v>1.4</v>
      </c>
      <c r="R193" s="63"/>
      <c r="S193" s="63"/>
      <c r="T193" s="63"/>
      <c r="U193" s="63">
        <v>565.29999999999995</v>
      </c>
      <c r="V193" s="63"/>
      <c r="W193" s="63">
        <v>650.79999999999995</v>
      </c>
      <c r="X193" s="63"/>
      <c r="Y193" s="63"/>
      <c r="Z193" s="63"/>
      <c r="AA193" s="63"/>
      <c r="AB193" s="63">
        <v>5.9</v>
      </c>
      <c r="AC193" s="63"/>
      <c r="AD193" s="63"/>
      <c r="AE193" s="63"/>
      <c r="AF193" s="63">
        <v>911.1</v>
      </c>
      <c r="AG193" s="43">
        <v>2141.5</v>
      </c>
    </row>
    <row r="194" spans="4:33">
      <c r="D194" s="62">
        <v>2004</v>
      </c>
      <c r="E194" s="62">
        <v>4</v>
      </c>
      <c r="F194" s="62">
        <v>2004</v>
      </c>
      <c r="G194" s="63"/>
      <c r="H194" s="63"/>
      <c r="I194" s="63"/>
      <c r="J194" s="63"/>
      <c r="K194" s="63"/>
      <c r="L194" s="63"/>
      <c r="M194" s="63">
        <v>46.9</v>
      </c>
      <c r="N194" s="63"/>
      <c r="O194" s="63"/>
      <c r="P194" s="63"/>
      <c r="Q194" s="63">
        <v>0.1</v>
      </c>
      <c r="R194" s="63"/>
      <c r="S194" s="63"/>
      <c r="T194" s="63"/>
      <c r="U194" s="63">
        <v>757.2</v>
      </c>
      <c r="V194" s="63"/>
      <c r="W194" s="63">
        <v>1001.7</v>
      </c>
      <c r="X194" s="63"/>
      <c r="Y194" s="63"/>
      <c r="Z194" s="63"/>
      <c r="AA194" s="63"/>
      <c r="AB194" s="63">
        <v>6.2</v>
      </c>
      <c r="AC194" s="63"/>
      <c r="AD194" s="63"/>
      <c r="AE194" s="63"/>
      <c r="AF194" s="63">
        <v>562</v>
      </c>
      <c r="AG194" s="43">
        <v>2374.1000000000004</v>
      </c>
    </row>
    <row r="195" spans="4:33">
      <c r="D195" s="62">
        <v>2004</v>
      </c>
      <c r="E195" s="62">
        <v>5</v>
      </c>
      <c r="F195" s="62">
        <v>2005</v>
      </c>
      <c r="G195" s="63"/>
      <c r="H195" s="63"/>
      <c r="I195" s="63"/>
      <c r="J195" s="63"/>
      <c r="K195" s="63"/>
      <c r="L195" s="63"/>
      <c r="M195" s="63">
        <v>214.6</v>
      </c>
      <c r="N195" s="63"/>
      <c r="O195" s="63"/>
      <c r="P195" s="63"/>
      <c r="Q195" s="63">
        <v>5.6</v>
      </c>
      <c r="R195" s="63"/>
      <c r="S195" s="63"/>
      <c r="T195" s="63"/>
      <c r="U195" s="63">
        <v>45.8</v>
      </c>
      <c r="V195" s="63"/>
      <c r="W195" s="63">
        <v>1789.8</v>
      </c>
      <c r="X195" s="63"/>
      <c r="Y195" s="63"/>
      <c r="Z195" s="63"/>
      <c r="AA195" s="63"/>
      <c r="AB195" s="63">
        <v>8.4</v>
      </c>
      <c r="AC195" s="63"/>
      <c r="AD195" s="63"/>
      <c r="AE195" s="63"/>
      <c r="AF195" s="63">
        <v>956.5</v>
      </c>
      <c r="AG195" s="43">
        <v>3020.7000000000003</v>
      </c>
    </row>
    <row r="196" spans="4:33">
      <c r="D196" s="62">
        <v>2004</v>
      </c>
      <c r="E196" s="62">
        <v>6</v>
      </c>
      <c r="F196" s="62">
        <v>2005</v>
      </c>
      <c r="G196" s="63"/>
      <c r="H196" s="63"/>
      <c r="I196" s="63"/>
      <c r="J196" s="63"/>
      <c r="K196" s="63"/>
      <c r="L196" s="63"/>
      <c r="M196" s="63">
        <v>453.5</v>
      </c>
      <c r="N196" s="63"/>
      <c r="O196" s="63"/>
      <c r="P196" s="63"/>
      <c r="Q196" s="63">
        <v>6</v>
      </c>
      <c r="R196" s="63"/>
      <c r="S196" s="63"/>
      <c r="T196" s="63"/>
      <c r="U196" s="63">
        <v>24.4</v>
      </c>
      <c r="V196" s="63"/>
      <c r="W196" s="63">
        <v>1017.2</v>
      </c>
      <c r="X196" s="63"/>
      <c r="Y196" s="63"/>
      <c r="Z196" s="63"/>
      <c r="AA196" s="63"/>
      <c r="AB196" s="63">
        <v>9.4</v>
      </c>
      <c r="AC196" s="63"/>
      <c r="AD196" s="63"/>
      <c r="AE196" s="63"/>
      <c r="AF196" s="63">
        <v>796.7</v>
      </c>
      <c r="AG196" s="43">
        <v>2307.1999999999998</v>
      </c>
    </row>
    <row r="197" spans="4:33">
      <c r="D197" s="62">
        <v>2004</v>
      </c>
      <c r="E197" s="62">
        <v>7</v>
      </c>
      <c r="F197" s="62">
        <v>2005</v>
      </c>
      <c r="G197" s="63"/>
      <c r="H197" s="63"/>
      <c r="I197" s="63"/>
      <c r="J197" s="63"/>
      <c r="K197" s="63"/>
      <c r="L197" s="63"/>
      <c r="M197" s="63">
        <v>625.1</v>
      </c>
      <c r="N197" s="63"/>
      <c r="O197" s="63"/>
      <c r="P197" s="63"/>
      <c r="Q197" s="63">
        <v>6.6</v>
      </c>
      <c r="R197" s="63"/>
      <c r="S197" s="63"/>
      <c r="T197" s="63"/>
      <c r="U197" s="63">
        <v>36.1</v>
      </c>
      <c r="V197" s="63"/>
      <c r="W197" s="63">
        <v>1263.7</v>
      </c>
      <c r="X197" s="63"/>
      <c r="Y197" s="63"/>
      <c r="Z197" s="63"/>
      <c r="AA197" s="63"/>
      <c r="AB197" s="63">
        <v>9.8000000000000007</v>
      </c>
      <c r="AC197" s="63"/>
      <c r="AD197" s="63"/>
      <c r="AE197" s="63"/>
      <c r="AF197" s="63">
        <v>1027.4000000000001</v>
      </c>
      <c r="AG197" s="43">
        <v>2968.7</v>
      </c>
    </row>
    <row r="198" spans="4:33">
      <c r="D198" s="62">
        <v>2004</v>
      </c>
      <c r="E198" s="62">
        <v>8</v>
      </c>
      <c r="F198" s="62">
        <v>2005</v>
      </c>
      <c r="G198" s="63"/>
      <c r="H198" s="63"/>
      <c r="I198" s="63"/>
      <c r="J198" s="63"/>
      <c r="K198" s="63"/>
      <c r="L198" s="63"/>
      <c r="M198" s="63">
        <v>800.9</v>
      </c>
      <c r="N198" s="63"/>
      <c r="O198" s="63"/>
      <c r="P198" s="63"/>
      <c r="Q198" s="63">
        <v>9.3000000000000007</v>
      </c>
      <c r="R198" s="63"/>
      <c r="S198" s="63"/>
      <c r="T198" s="63"/>
      <c r="U198" s="63">
        <v>57.5</v>
      </c>
      <c r="V198" s="63"/>
      <c r="W198" s="63">
        <v>1062.9000000000001</v>
      </c>
      <c r="X198" s="63"/>
      <c r="Y198" s="63"/>
      <c r="Z198" s="63"/>
      <c r="AA198" s="63"/>
      <c r="AB198" s="63">
        <v>10.6</v>
      </c>
      <c r="AC198" s="63"/>
      <c r="AD198" s="63"/>
      <c r="AE198" s="63"/>
      <c r="AF198" s="63">
        <v>964</v>
      </c>
      <c r="AG198" s="43">
        <v>2905.2</v>
      </c>
    </row>
    <row r="199" spans="4:33">
      <c r="D199" s="62">
        <v>2004</v>
      </c>
      <c r="E199" s="62">
        <v>9</v>
      </c>
      <c r="F199" s="62">
        <v>2005</v>
      </c>
      <c r="G199" s="63"/>
      <c r="H199" s="63"/>
      <c r="I199" s="63"/>
      <c r="J199" s="63"/>
      <c r="K199" s="63"/>
      <c r="L199" s="63"/>
      <c r="M199" s="63">
        <v>812.4</v>
      </c>
      <c r="N199" s="63"/>
      <c r="O199" s="63"/>
      <c r="P199" s="63"/>
      <c r="Q199" s="63">
        <v>6.6</v>
      </c>
      <c r="R199" s="63"/>
      <c r="S199" s="63"/>
      <c r="T199" s="63"/>
      <c r="U199" s="63">
        <v>67.3</v>
      </c>
      <c r="V199" s="63"/>
      <c r="W199" s="63">
        <v>956.3</v>
      </c>
      <c r="X199" s="63"/>
      <c r="Y199" s="63"/>
      <c r="Z199" s="63"/>
      <c r="AA199" s="63"/>
      <c r="AB199" s="63">
        <v>9.8000000000000007</v>
      </c>
      <c r="AC199" s="63"/>
      <c r="AD199" s="63"/>
      <c r="AE199" s="63"/>
      <c r="AF199" s="63">
        <v>1186.7</v>
      </c>
      <c r="AG199" s="43">
        <v>3039.1</v>
      </c>
    </row>
    <row r="200" spans="4:33">
      <c r="D200" s="62">
        <v>2004</v>
      </c>
      <c r="E200" s="62">
        <v>10</v>
      </c>
      <c r="F200" s="62">
        <v>2005</v>
      </c>
      <c r="G200" s="63"/>
      <c r="H200" s="63"/>
      <c r="I200" s="63"/>
      <c r="J200" s="63"/>
      <c r="K200" s="63"/>
      <c r="L200" s="63"/>
      <c r="M200" s="63">
        <v>384.6</v>
      </c>
      <c r="N200" s="63"/>
      <c r="O200" s="63"/>
      <c r="P200" s="63"/>
      <c r="Q200" s="63">
        <v>1.9</v>
      </c>
      <c r="R200" s="63"/>
      <c r="S200" s="63"/>
      <c r="T200" s="63"/>
      <c r="U200" s="63">
        <v>478.8</v>
      </c>
      <c r="V200" s="63"/>
      <c r="W200" s="63">
        <v>834.5</v>
      </c>
      <c r="X200" s="63"/>
      <c r="Y200" s="63"/>
      <c r="Z200" s="63"/>
      <c r="AA200" s="63"/>
      <c r="AB200" s="63">
        <v>4.5</v>
      </c>
      <c r="AC200" s="63"/>
      <c r="AD200" s="63"/>
      <c r="AE200" s="63"/>
      <c r="AF200" s="63">
        <v>868.3</v>
      </c>
      <c r="AG200" s="43">
        <v>2572.6</v>
      </c>
    </row>
    <row r="201" spans="4:33">
      <c r="D201" s="62">
        <v>2004</v>
      </c>
      <c r="E201" s="62">
        <v>11</v>
      </c>
      <c r="F201" s="62">
        <v>2005</v>
      </c>
      <c r="G201" s="63"/>
      <c r="H201" s="63"/>
      <c r="I201" s="63"/>
      <c r="J201" s="63"/>
      <c r="K201" s="63"/>
      <c r="L201" s="63"/>
      <c r="M201" s="63">
        <v>51.4</v>
      </c>
      <c r="N201" s="63"/>
      <c r="O201" s="63"/>
      <c r="P201" s="63"/>
      <c r="Q201" s="63">
        <v>2.1</v>
      </c>
      <c r="R201" s="63"/>
      <c r="S201" s="63"/>
      <c r="T201" s="63"/>
      <c r="U201" s="63">
        <v>222.1</v>
      </c>
      <c r="V201" s="63"/>
      <c r="W201" s="63">
        <v>312.3</v>
      </c>
      <c r="X201" s="63"/>
      <c r="Y201" s="63"/>
      <c r="Z201" s="63"/>
      <c r="AA201" s="63"/>
      <c r="AB201" s="63">
        <v>3</v>
      </c>
      <c r="AC201" s="63"/>
      <c r="AD201" s="63"/>
      <c r="AE201" s="63"/>
      <c r="AF201" s="63">
        <v>501.3</v>
      </c>
      <c r="AG201" s="43">
        <v>1092.2</v>
      </c>
    </row>
    <row r="202" spans="4:33">
      <c r="D202" s="62">
        <v>2004</v>
      </c>
      <c r="E202" s="62">
        <v>12</v>
      </c>
      <c r="F202" s="62">
        <v>2005</v>
      </c>
      <c r="G202" s="63"/>
      <c r="H202" s="63"/>
      <c r="I202" s="63"/>
      <c r="J202" s="63"/>
      <c r="K202" s="63"/>
      <c r="L202" s="63"/>
      <c r="M202" s="63">
        <v>49.8</v>
      </c>
      <c r="N202" s="63"/>
      <c r="O202" s="63"/>
      <c r="P202" s="63"/>
      <c r="Q202" s="63">
        <v>1.1000000000000001</v>
      </c>
      <c r="R202" s="63"/>
      <c r="S202" s="63"/>
      <c r="T202" s="63"/>
      <c r="U202" s="63">
        <v>308.10000000000002</v>
      </c>
      <c r="V202" s="63"/>
      <c r="W202" s="63">
        <v>357.8</v>
      </c>
      <c r="X202" s="63"/>
      <c r="Y202" s="63"/>
      <c r="Z202" s="63"/>
      <c r="AA202" s="63"/>
      <c r="AB202" s="63">
        <v>3.1</v>
      </c>
      <c r="AC202" s="63"/>
      <c r="AD202" s="63"/>
      <c r="AE202" s="63"/>
      <c r="AF202" s="63">
        <v>715.5</v>
      </c>
      <c r="AG202" s="43">
        <v>1435.4</v>
      </c>
    </row>
    <row r="203" spans="4:33">
      <c r="D203" s="62">
        <v>2005</v>
      </c>
      <c r="E203" s="62">
        <v>1</v>
      </c>
      <c r="F203" s="62">
        <v>2005</v>
      </c>
      <c r="G203" s="63"/>
      <c r="H203" s="63"/>
      <c r="I203" s="63"/>
      <c r="J203" s="63"/>
      <c r="K203" s="63"/>
      <c r="L203" s="63"/>
      <c r="M203" s="63"/>
      <c r="N203" s="63"/>
      <c r="O203" s="63"/>
      <c r="P203" s="63"/>
      <c r="Q203" s="63">
        <v>0.6</v>
      </c>
      <c r="R203" s="63"/>
      <c r="S203" s="63"/>
      <c r="T203" s="63"/>
      <c r="U203" s="63">
        <v>1</v>
      </c>
      <c r="V203" s="63"/>
      <c r="W203" s="63">
        <v>105.7</v>
      </c>
      <c r="X203" s="63"/>
      <c r="Y203" s="63"/>
      <c r="Z203" s="63"/>
      <c r="AA203" s="63"/>
      <c r="AB203" s="63">
        <v>1.4</v>
      </c>
      <c r="AC203" s="63"/>
      <c r="AD203" s="63"/>
      <c r="AE203" s="63"/>
      <c r="AF203" s="63">
        <v>31.6</v>
      </c>
      <c r="AG203" s="43">
        <v>140.30000000000001</v>
      </c>
    </row>
    <row r="204" spans="4:33">
      <c r="D204" s="62">
        <v>2005</v>
      </c>
      <c r="E204" s="62">
        <v>2</v>
      </c>
      <c r="F204" s="62">
        <v>2005</v>
      </c>
      <c r="G204" s="63"/>
      <c r="H204" s="63"/>
      <c r="I204" s="63"/>
      <c r="J204" s="63"/>
      <c r="K204" s="63"/>
      <c r="L204" s="63"/>
      <c r="M204" s="63">
        <v>0</v>
      </c>
      <c r="N204" s="63"/>
      <c r="O204" s="63"/>
      <c r="P204" s="63"/>
      <c r="Q204" s="63">
        <v>0.2</v>
      </c>
      <c r="R204" s="63"/>
      <c r="S204" s="63"/>
      <c r="T204" s="63"/>
      <c r="U204" s="63">
        <v>1.3</v>
      </c>
      <c r="V204" s="63"/>
      <c r="W204" s="63">
        <v>116.6</v>
      </c>
      <c r="X204" s="63"/>
      <c r="Y204" s="63"/>
      <c r="Z204" s="63"/>
      <c r="AA204" s="63"/>
      <c r="AB204" s="63">
        <v>1.6</v>
      </c>
      <c r="AC204" s="63"/>
      <c r="AD204" s="63"/>
      <c r="AE204" s="63"/>
      <c r="AF204" s="63">
        <v>65</v>
      </c>
      <c r="AG204" s="43">
        <v>184.7</v>
      </c>
    </row>
    <row r="205" spans="4:33">
      <c r="D205" s="62">
        <v>2005</v>
      </c>
      <c r="E205" s="62">
        <v>3</v>
      </c>
      <c r="F205" s="62">
        <v>2005</v>
      </c>
      <c r="G205" s="63"/>
      <c r="H205" s="63"/>
      <c r="I205" s="63"/>
      <c r="J205" s="63"/>
      <c r="K205" s="63"/>
      <c r="L205" s="63"/>
      <c r="M205" s="63">
        <v>0</v>
      </c>
      <c r="N205" s="63"/>
      <c r="O205" s="63"/>
      <c r="P205" s="63"/>
      <c r="Q205" s="63">
        <v>0.3</v>
      </c>
      <c r="R205" s="63"/>
      <c r="S205" s="63"/>
      <c r="T205" s="63"/>
      <c r="U205" s="63">
        <v>14.3</v>
      </c>
      <c r="V205" s="63"/>
      <c r="W205" s="63">
        <v>160.19999999999999</v>
      </c>
      <c r="X205" s="63"/>
      <c r="Y205" s="63"/>
      <c r="Z205" s="63"/>
      <c r="AA205" s="63"/>
      <c r="AB205" s="63">
        <v>3.2</v>
      </c>
      <c r="AC205" s="63"/>
      <c r="AD205" s="63"/>
      <c r="AE205" s="63"/>
      <c r="AF205" s="63">
        <v>64.599999999999994</v>
      </c>
      <c r="AG205" s="43">
        <v>242.59999999999997</v>
      </c>
    </row>
    <row r="206" spans="4:33">
      <c r="D206" s="62">
        <v>2005</v>
      </c>
      <c r="E206" s="62">
        <v>4</v>
      </c>
      <c r="F206" s="62">
        <v>2005</v>
      </c>
      <c r="G206" s="63"/>
      <c r="H206" s="63"/>
      <c r="I206" s="63"/>
      <c r="J206" s="63"/>
      <c r="K206" s="63"/>
      <c r="L206" s="63"/>
      <c r="M206" s="63">
        <v>40.299999999999997</v>
      </c>
      <c r="N206" s="63"/>
      <c r="O206" s="63"/>
      <c r="P206" s="63"/>
      <c r="Q206" s="63">
        <v>3.2</v>
      </c>
      <c r="R206" s="63"/>
      <c r="S206" s="63"/>
      <c r="T206" s="63"/>
      <c r="U206" s="63">
        <v>72.599999999999994</v>
      </c>
      <c r="V206" s="63"/>
      <c r="W206" s="63">
        <v>461.6</v>
      </c>
      <c r="X206" s="63"/>
      <c r="Y206" s="63"/>
      <c r="Z206" s="63"/>
      <c r="AA206" s="63"/>
      <c r="AB206" s="63">
        <v>6.4</v>
      </c>
      <c r="AC206" s="63"/>
      <c r="AD206" s="63"/>
      <c r="AE206" s="63"/>
      <c r="AF206" s="63">
        <v>340.9</v>
      </c>
      <c r="AG206" s="43">
        <v>925</v>
      </c>
    </row>
    <row r="207" spans="4:33">
      <c r="D207" s="62">
        <v>2005</v>
      </c>
      <c r="E207" s="62">
        <v>5</v>
      </c>
      <c r="F207" s="62">
        <v>2006</v>
      </c>
      <c r="G207" s="63"/>
      <c r="H207" s="63"/>
      <c r="I207" s="63"/>
      <c r="J207" s="63"/>
      <c r="K207" s="63"/>
      <c r="L207" s="63"/>
      <c r="M207" s="63">
        <v>50.6</v>
      </c>
      <c r="N207" s="63"/>
      <c r="O207" s="63"/>
      <c r="P207" s="63"/>
      <c r="Q207" s="63">
        <v>7</v>
      </c>
      <c r="R207" s="63"/>
      <c r="S207" s="63"/>
      <c r="T207" s="63"/>
      <c r="U207" s="63">
        <v>77.5</v>
      </c>
      <c r="V207" s="63"/>
      <c r="W207" s="63">
        <v>684.4</v>
      </c>
      <c r="X207" s="63"/>
      <c r="Y207" s="63"/>
      <c r="Z207" s="63"/>
      <c r="AA207" s="63"/>
      <c r="AB207" s="63">
        <v>8</v>
      </c>
      <c r="AC207" s="63"/>
      <c r="AD207" s="63"/>
      <c r="AE207" s="63"/>
      <c r="AF207" s="63">
        <v>593.4</v>
      </c>
      <c r="AG207" s="43">
        <v>1420.9</v>
      </c>
    </row>
    <row r="208" spans="4:33">
      <c r="D208" s="62">
        <v>2005</v>
      </c>
      <c r="E208" s="62">
        <v>6</v>
      </c>
      <c r="F208" s="62">
        <v>2006</v>
      </c>
      <c r="G208" s="63"/>
      <c r="H208" s="63"/>
      <c r="I208" s="63"/>
      <c r="J208" s="63"/>
      <c r="K208" s="63"/>
      <c r="L208" s="63"/>
      <c r="M208" s="63">
        <v>57</v>
      </c>
      <c r="N208" s="63"/>
      <c r="O208" s="63"/>
      <c r="P208" s="63"/>
      <c r="Q208" s="63">
        <v>17.5</v>
      </c>
      <c r="R208" s="63"/>
      <c r="S208" s="63"/>
      <c r="T208" s="63"/>
      <c r="U208" s="63">
        <v>104.2</v>
      </c>
      <c r="V208" s="63"/>
      <c r="W208" s="63">
        <v>840</v>
      </c>
      <c r="X208" s="63"/>
      <c r="Y208" s="63"/>
      <c r="Z208" s="63"/>
      <c r="AA208" s="63"/>
      <c r="AB208" s="63">
        <v>8.4</v>
      </c>
      <c r="AC208" s="63"/>
      <c r="AD208" s="63"/>
      <c r="AE208" s="63"/>
      <c r="AF208" s="63">
        <v>721.7</v>
      </c>
      <c r="AG208" s="43">
        <v>1748.8000000000002</v>
      </c>
    </row>
    <row r="209" spans="4:33">
      <c r="D209" s="62">
        <v>2005</v>
      </c>
      <c r="E209" s="62">
        <v>7</v>
      </c>
      <c r="F209" s="62">
        <v>2006</v>
      </c>
      <c r="G209" s="63"/>
      <c r="H209" s="63"/>
      <c r="I209" s="63"/>
      <c r="J209" s="63"/>
      <c r="K209" s="63"/>
      <c r="L209" s="63"/>
      <c r="M209" s="63">
        <v>49.5</v>
      </c>
      <c r="N209" s="63"/>
      <c r="O209" s="63"/>
      <c r="P209" s="63"/>
      <c r="Q209" s="63">
        <v>25.4</v>
      </c>
      <c r="R209" s="63"/>
      <c r="S209" s="63"/>
      <c r="T209" s="63"/>
      <c r="U209" s="63">
        <v>81.099999999999994</v>
      </c>
      <c r="V209" s="63"/>
      <c r="W209" s="63">
        <v>986.7</v>
      </c>
      <c r="X209" s="63"/>
      <c r="Y209" s="63"/>
      <c r="Z209" s="63"/>
      <c r="AA209" s="63"/>
      <c r="AB209" s="63">
        <v>9.6999999999999993</v>
      </c>
      <c r="AC209" s="63"/>
      <c r="AD209" s="63"/>
      <c r="AE209" s="63"/>
      <c r="AF209" s="63">
        <v>788</v>
      </c>
      <c r="AG209" s="43">
        <v>1940.4</v>
      </c>
    </row>
    <row r="210" spans="4:33">
      <c r="D210" s="62">
        <v>2005</v>
      </c>
      <c r="E210" s="62">
        <v>8</v>
      </c>
      <c r="F210" s="62">
        <v>2006</v>
      </c>
      <c r="G210" s="63"/>
      <c r="H210" s="63"/>
      <c r="I210" s="63"/>
      <c r="J210" s="63"/>
      <c r="K210" s="63"/>
      <c r="L210" s="63"/>
      <c r="M210" s="63">
        <v>44.9</v>
      </c>
      <c r="N210" s="63"/>
      <c r="O210" s="63"/>
      <c r="P210" s="63"/>
      <c r="Q210" s="63">
        <v>11.8</v>
      </c>
      <c r="R210" s="63"/>
      <c r="S210" s="63"/>
      <c r="T210" s="63"/>
      <c r="U210" s="63">
        <v>113.9</v>
      </c>
      <c r="V210" s="63"/>
      <c r="W210" s="63">
        <v>1149.7</v>
      </c>
      <c r="X210" s="63"/>
      <c r="Y210" s="63"/>
      <c r="Z210" s="63"/>
      <c r="AA210" s="63"/>
      <c r="AB210" s="63">
        <v>10.6</v>
      </c>
      <c r="AC210" s="63"/>
      <c r="AD210" s="63"/>
      <c r="AE210" s="63"/>
      <c r="AF210" s="63">
        <v>762.5</v>
      </c>
      <c r="AG210" s="43">
        <v>2093.4</v>
      </c>
    </row>
    <row r="211" spans="4:33">
      <c r="D211" s="62">
        <v>2005</v>
      </c>
      <c r="E211" s="62">
        <v>9</v>
      </c>
      <c r="F211" s="62">
        <v>2006</v>
      </c>
      <c r="G211" s="63"/>
      <c r="H211" s="63"/>
      <c r="I211" s="63"/>
      <c r="J211" s="63"/>
      <c r="K211" s="63"/>
      <c r="L211" s="63"/>
      <c r="M211" s="63">
        <v>39</v>
      </c>
      <c r="N211" s="63"/>
      <c r="O211" s="63"/>
      <c r="P211" s="63"/>
      <c r="Q211" s="63">
        <v>11.4</v>
      </c>
      <c r="R211" s="63"/>
      <c r="S211" s="63"/>
      <c r="T211" s="63"/>
      <c r="U211" s="63">
        <v>112.4</v>
      </c>
      <c r="V211" s="63"/>
      <c r="W211" s="63">
        <v>782.7</v>
      </c>
      <c r="X211" s="63"/>
      <c r="Y211" s="63"/>
      <c r="Z211" s="63"/>
      <c r="AA211" s="63"/>
      <c r="AB211" s="63">
        <v>7.2</v>
      </c>
      <c r="AC211" s="63"/>
      <c r="AD211" s="63"/>
      <c r="AE211" s="63"/>
      <c r="AF211" s="63">
        <v>619.29999999999995</v>
      </c>
      <c r="AG211" s="43">
        <v>1572</v>
      </c>
    </row>
    <row r="212" spans="4:33">
      <c r="D212" s="62">
        <v>2005</v>
      </c>
      <c r="E212" s="62">
        <v>10</v>
      </c>
      <c r="F212" s="62">
        <v>2006</v>
      </c>
      <c r="G212" s="63"/>
      <c r="H212" s="63"/>
      <c r="I212" s="63"/>
      <c r="J212" s="63"/>
      <c r="K212" s="63"/>
      <c r="L212" s="63"/>
      <c r="M212" s="63">
        <v>38.9</v>
      </c>
      <c r="N212" s="63"/>
      <c r="O212" s="63"/>
      <c r="P212" s="63"/>
      <c r="Q212" s="63">
        <v>9.6</v>
      </c>
      <c r="R212" s="63"/>
      <c r="S212" s="63"/>
      <c r="T212" s="63"/>
      <c r="U212" s="63">
        <v>126.3</v>
      </c>
      <c r="V212" s="63"/>
      <c r="W212" s="63">
        <v>578</v>
      </c>
      <c r="X212" s="63"/>
      <c r="Y212" s="63"/>
      <c r="Z212" s="63"/>
      <c r="AA212" s="63"/>
      <c r="AB212" s="63">
        <v>6.3</v>
      </c>
      <c r="AC212" s="63"/>
      <c r="AD212" s="63"/>
      <c r="AE212" s="63"/>
      <c r="AF212" s="63">
        <v>441.4</v>
      </c>
      <c r="AG212" s="43">
        <v>1200.5</v>
      </c>
    </row>
    <row r="213" spans="4:33">
      <c r="D213" s="62">
        <v>2005</v>
      </c>
      <c r="E213" s="62">
        <v>11</v>
      </c>
      <c r="F213" s="62">
        <v>2006</v>
      </c>
      <c r="G213" s="63"/>
      <c r="H213" s="63"/>
      <c r="I213" s="63"/>
      <c r="J213" s="63"/>
      <c r="K213" s="63"/>
      <c r="L213" s="63"/>
      <c r="M213" s="63">
        <v>26.5</v>
      </c>
      <c r="N213" s="63"/>
      <c r="O213" s="63"/>
      <c r="P213" s="63"/>
      <c r="Q213" s="63">
        <v>4.2</v>
      </c>
      <c r="R213" s="63"/>
      <c r="S213" s="63"/>
      <c r="T213" s="63"/>
      <c r="U213" s="63">
        <v>106.8</v>
      </c>
      <c r="V213" s="63"/>
      <c r="W213" s="63">
        <v>1324.2</v>
      </c>
      <c r="X213" s="63"/>
      <c r="Y213" s="63"/>
      <c r="Z213" s="63"/>
      <c r="AA213" s="63"/>
      <c r="AB213" s="63">
        <v>4.9000000000000004</v>
      </c>
      <c r="AC213" s="63"/>
      <c r="AD213" s="63"/>
      <c r="AE213" s="63"/>
      <c r="AF213" s="63">
        <v>518.29999999999995</v>
      </c>
      <c r="AG213" s="43">
        <v>1984.9</v>
      </c>
    </row>
    <row r="214" spans="4:33">
      <c r="D214" s="62">
        <v>2005</v>
      </c>
      <c r="E214" s="62">
        <v>12</v>
      </c>
      <c r="F214" s="62">
        <v>2006</v>
      </c>
      <c r="G214" s="63"/>
      <c r="H214" s="63"/>
      <c r="I214" s="63"/>
      <c r="J214" s="63"/>
      <c r="K214" s="63"/>
      <c r="L214" s="63"/>
      <c r="M214" s="63">
        <v>22.8</v>
      </c>
      <c r="N214" s="63"/>
      <c r="O214" s="63"/>
      <c r="P214" s="63"/>
      <c r="Q214" s="63">
        <v>1.1000000000000001</v>
      </c>
      <c r="R214" s="63"/>
      <c r="S214" s="63"/>
      <c r="T214" s="63"/>
      <c r="U214" s="63">
        <v>87.9</v>
      </c>
      <c r="V214" s="63"/>
      <c r="W214" s="63">
        <v>989.4</v>
      </c>
      <c r="X214" s="63"/>
      <c r="Y214" s="63"/>
      <c r="Z214" s="63"/>
      <c r="AA214" s="63"/>
      <c r="AB214" s="63">
        <v>3.5</v>
      </c>
      <c r="AC214" s="63"/>
      <c r="AD214" s="63"/>
      <c r="AE214" s="63"/>
      <c r="AF214" s="63">
        <v>409.4</v>
      </c>
      <c r="AG214" s="43">
        <v>1514.1</v>
      </c>
    </row>
    <row r="215" spans="4:33">
      <c r="D215" s="62">
        <v>2006</v>
      </c>
      <c r="E215" s="62">
        <v>1</v>
      </c>
      <c r="F215" s="62">
        <v>2006</v>
      </c>
      <c r="G215" s="63"/>
      <c r="H215" s="63"/>
      <c r="I215" s="63"/>
      <c r="J215" s="63"/>
      <c r="K215" s="63"/>
      <c r="L215" s="63"/>
      <c r="M215" s="63">
        <v>20.100000000000001</v>
      </c>
      <c r="N215" s="63"/>
      <c r="O215" s="63"/>
      <c r="P215" s="63"/>
      <c r="Q215" s="63">
        <v>3.9</v>
      </c>
      <c r="R215" s="63"/>
      <c r="S215" s="63"/>
      <c r="T215" s="63"/>
      <c r="U215" s="63">
        <v>44.2</v>
      </c>
      <c r="V215" s="63"/>
      <c r="W215" s="63">
        <v>696.4</v>
      </c>
      <c r="X215" s="63"/>
      <c r="Y215" s="63"/>
      <c r="Z215" s="63"/>
      <c r="AA215" s="63"/>
      <c r="AB215" s="63">
        <v>2.8</v>
      </c>
      <c r="AC215" s="63"/>
      <c r="AD215" s="63"/>
      <c r="AE215" s="63"/>
      <c r="AF215" s="63">
        <v>290.10000000000002</v>
      </c>
      <c r="AG215" s="43">
        <v>1057.5</v>
      </c>
    </row>
    <row r="216" spans="4:33">
      <c r="D216" s="62">
        <v>2006</v>
      </c>
      <c r="E216" s="62">
        <v>2</v>
      </c>
      <c r="F216" s="62">
        <v>2006</v>
      </c>
      <c r="G216" s="63"/>
      <c r="H216" s="63"/>
      <c r="I216" s="63"/>
      <c r="J216" s="63"/>
      <c r="K216" s="63"/>
      <c r="L216" s="63"/>
      <c r="M216" s="63">
        <v>65.3</v>
      </c>
      <c r="N216" s="63"/>
      <c r="O216" s="63"/>
      <c r="P216" s="63"/>
      <c r="Q216" s="63">
        <v>5.8</v>
      </c>
      <c r="R216" s="63"/>
      <c r="S216" s="63"/>
      <c r="T216" s="63"/>
      <c r="U216" s="63">
        <v>67.7</v>
      </c>
      <c r="V216" s="63"/>
      <c r="W216" s="63">
        <v>750.9</v>
      </c>
      <c r="X216" s="63"/>
      <c r="Y216" s="63"/>
      <c r="Z216" s="63"/>
      <c r="AA216" s="63"/>
      <c r="AB216" s="63">
        <v>3.5</v>
      </c>
      <c r="AC216" s="63"/>
      <c r="AD216" s="63"/>
      <c r="AE216" s="63"/>
      <c r="AF216" s="63">
        <v>544.9</v>
      </c>
      <c r="AG216" s="43">
        <v>1438.1</v>
      </c>
    </row>
    <row r="217" spans="4:33">
      <c r="D217" s="62">
        <v>2006</v>
      </c>
      <c r="E217" s="62">
        <v>3</v>
      </c>
      <c r="F217" s="62">
        <v>2006</v>
      </c>
      <c r="G217" s="63"/>
      <c r="H217" s="63"/>
      <c r="I217" s="63"/>
      <c r="J217" s="63"/>
      <c r="K217" s="63"/>
      <c r="L217" s="63"/>
      <c r="M217" s="63">
        <v>85.3</v>
      </c>
      <c r="N217" s="63"/>
      <c r="O217" s="63"/>
      <c r="P217" s="63"/>
      <c r="Q217" s="63">
        <v>0.1</v>
      </c>
      <c r="R217" s="63"/>
      <c r="S217" s="63"/>
      <c r="T217" s="63"/>
      <c r="U217" s="63">
        <v>546.70000000000005</v>
      </c>
      <c r="V217" s="63"/>
      <c r="W217" s="63">
        <v>154</v>
      </c>
      <c r="X217" s="63"/>
      <c r="Y217" s="63"/>
      <c r="Z217" s="63"/>
      <c r="AA217" s="63"/>
      <c r="AB217" s="63">
        <v>1.1000000000000001</v>
      </c>
      <c r="AC217" s="63"/>
      <c r="AD217" s="63"/>
      <c r="AE217" s="63"/>
      <c r="AF217" s="63">
        <v>768.3</v>
      </c>
      <c r="AG217" s="43">
        <v>1555.5</v>
      </c>
    </row>
    <row r="218" spans="4:33">
      <c r="D218" s="62">
        <v>2006</v>
      </c>
      <c r="E218" s="62">
        <v>4</v>
      </c>
      <c r="F218" s="62">
        <v>2006</v>
      </c>
      <c r="G218" s="63"/>
      <c r="H218" s="63"/>
      <c r="I218" s="63"/>
      <c r="J218" s="63"/>
      <c r="K218" s="63"/>
      <c r="L218" s="63"/>
      <c r="M218" s="63">
        <v>30.9</v>
      </c>
      <c r="N218" s="63"/>
      <c r="O218" s="63"/>
      <c r="P218" s="63"/>
      <c r="Q218" s="63">
        <v>0.1</v>
      </c>
      <c r="R218" s="63"/>
      <c r="S218" s="63"/>
      <c r="T218" s="63"/>
      <c r="U218" s="63">
        <v>226.1</v>
      </c>
      <c r="V218" s="63"/>
      <c r="W218" s="63">
        <v>268.5</v>
      </c>
      <c r="X218" s="63"/>
      <c r="Y218" s="63"/>
      <c r="Z218" s="63"/>
      <c r="AA218" s="63"/>
      <c r="AB218" s="63">
        <v>2.1</v>
      </c>
      <c r="AC218" s="63"/>
      <c r="AD218" s="63"/>
      <c r="AE218" s="63"/>
      <c r="AF218" s="63">
        <v>422.2</v>
      </c>
      <c r="AG218" s="43">
        <v>949.90000000000009</v>
      </c>
    </row>
    <row r="219" spans="4:33">
      <c r="D219" s="62">
        <v>2006</v>
      </c>
      <c r="E219" s="62">
        <v>5</v>
      </c>
      <c r="F219" s="62">
        <v>2007</v>
      </c>
      <c r="G219" s="63"/>
      <c r="H219" s="63"/>
      <c r="I219" s="63"/>
      <c r="J219" s="63"/>
      <c r="K219" s="63"/>
      <c r="L219" s="63"/>
      <c r="M219" s="63">
        <v>73.900000000000006</v>
      </c>
      <c r="N219" s="63"/>
      <c r="O219" s="63"/>
      <c r="P219" s="63"/>
      <c r="Q219" s="63">
        <v>1.6</v>
      </c>
      <c r="R219" s="63"/>
      <c r="S219" s="63"/>
      <c r="T219" s="63"/>
      <c r="U219" s="63">
        <v>39.6</v>
      </c>
      <c r="V219" s="63"/>
      <c r="W219" s="63">
        <v>667.2</v>
      </c>
      <c r="X219" s="63"/>
      <c r="Y219" s="63"/>
      <c r="Z219" s="63"/>
      <c r="AA219" s="63"/>
      <c r="AB219" s="63">
        <v>6.2</v>
      </c>
      <c r="AC219" s="63"/>
      <c r="AD219" s="63"/>
      <c r="AE219" s="63"/>
      <c r="AF219" s="63">
        <v>977.5</v>
      </c>
      <c r="AG219" s="43">
        <v>1766</v>
      </c>
    </row>
    <row r="220" spans="4:33">
      <c r="D220" s="62">
        <v>2006</v>
      </c>
      <c r="E220" s="62">
        <v>6</v>
      </c>
      <c r="F220" s="62">
        <v>2007</v>
      </c>
      <c r="G220" s="63"/>
      <c r="H220" s="63"/>
      <c r="I220" s="63"/>
      <c r="J220" s="63"/>
      <c r="K220" s="63"/>
      <c r="L220" s="63"/>
      <c r="M220" s="63">
        <v>118.9</v>
      </c>
      <c r="N220" s="63"/>
      <c r="O220" s="63"/>
      <c r="P220" s="63"/>
      <c r="Q220" s="63">
        <v>15.4</v>
      </c>
      <c r="R220" s="63"/>
      <c r="S220" s="63"/>
      <c r="T220" s="63"/>
      <c r="U220" s="63">
        <v>97.5</v>
      </c>
      <c r="V220" s="63"/>
      <c r="W220" s="63">
        <v>619.9</v>
      </c>
      <c r="X220" s="63"/>
      <c r="Y220" s="63"/>
      <c r="Z220" s="63"/>
      <c r="AA220" s="63"/>
      <c r="AB220" s="63">
        <v>9.8000000000000007</v>
      </c>
      <c r="AC220" s="63"/>
      <c r="AD220" s="63"/>
      <c r="AE220" s="63"/>
      <c r="AF220" s="63">
        <v>1099.8</v>
      </c>
      <c r="AG220" s="43">
        <v>1961.3</v>
      </c>
    </row>
    <row r="221" spans="4:33">
      <c r="D221" s="62">
        <v>2006</v>
      </c>
      <c r="E221" s="62">
        <v>7</v>
      </c>
      <c r="F221" s="62">
        <v>2007</v>
      </c>
      <c r="G221" s="63"/>
      <c r="H221" s="63"/>
      <c r="I221" s="63"/>
      <c r="J221" s="63"/>
      <c r="K221" s="63"/>
      <c r="L221" s="63"/>
      <c r="M221" s="63">
        <v>38.5</v>
      </c>
      <c r="N221" s="63"/>
      <c r="O221" s="63"/>
      <c r="P221" s="63"/>
      <c r="Q221" s="63">
        <v>14.9</v>
      </c>
      <c r="R221" s="63"/>
      <c r="S221" s="63"/>
      <c r="T221" s="63"/>
      <c r="U221" s="63">
        <v>134.1</v>
      </c>
      <c r="V221" s="63"/>
      <c r="W221" s="63">
        <v>1074.4000000000001</v>
      </c>
      <c r="X221" s="63"/>
      <c r="Y221" s="63"/>
      <c r="Z221" s="63"/>
      <c r="AA221" s="63"/>
      <c r="AB221" s="63">
        <v>8.9</v>
      </c>
      <c r="AC221" s="63"/>
      <c r="AD221" s="63"/>
      <c r="AE221" s="63"/>
      <c r="AF221" s="63">
        <v>565</v>
      </c>
      <c r="AG221" s="43">
        <v>1835.8000000000002</v>
      </c>
    </row>
    <row r="222" spans="4:33">
      <c r="D222" s="62">
        <v>2006</v>
      </c>
      <c r="E222" s="62">
        <v>8</v>
      </c>
      <c r="F222" s="62">
        <v>2007</v>
      </c>
      <c r="G222" s="63"/>
      <c r="H222" s="63"/>
      <c r="I222" s="63"/>
      <c r="J222" s="63"/>
      <c r="K222" s="63"/>
      <c r="L222" s="63"/>
      <c r="M222" s="63">
        <v>19</v>
      </c>
      <c r="N222" s="63"/>
      <c r="O222" s="63"/>
      <c r="P222" s="63"/>
      <c r="Q222" s="63">
        <v>15.4</v>
      </c>
      <c r="R222" s="63"/>
      <c r="S222" s="63"/>
      <c r="T222" s="63"/>
      <c r="U222" s="63">
        <v>115.1</v>
      </c>
      <c r="V222" s="63"/>
      <c r="W222" s="63">
        <v>1007.5</v>
      </c>
      <c r="X222" s="63"/>
      <c r="Y222" s="63"/>
      <c r="Z222" s="63"/>
      <c r="AA222" s="63"/>
      <c r="AB222" s="63">
        <v>10.4</v>
      </c>
      <c r="AC222" s="63"/>
      <c r="AD222" s="63"/>
      <c r="AE222" s="63"/>
      <c r="AF222" s="63">
        <v>479.8</v>
      </c>
      <c r="AG222" s="43">
        <v>1647.2</v>
      </c>
    </row>
    <row r="223" spans="4:33">
      <c r="D223" s="62">
        <v>2006</v>
      </c>
      <c r="E223" s="62">
        <v>9</v>
      </c>
      <c r="F223" s="62">
        <v>2007</v>
      </c>
      <c r="G223" s="63"/>
      <c r="H223" s="63"/>
      <c r="I223" s="63"/>
      <c r="J223" s="63"/>
      <c r="K223" s="63"/>
      <c r="L223" s="63"/>
      <c r="M223" s="63">
        <v>85.2</v>
      </c>
      <c r="N223" s="63"/>
      <c r="O223" s="63"/>
      <c r="P223" s="63"/>
      <c r="Q223" s="63">
        <v>11.3</v>
      </c>
      <c r="R223" s="63"/>
      <c r="S223" s="63"/>
      <c r="T223" s="63"/>
      <c r="U223" s="63">
        <v>118.6</v>
      </c>
      <c r="V223" s="63"/>
      <c r="W223" s="63">
        <v>1058.9000000000001</v>
      </c>
      <c r="X223" s="63"/>
      <c r="Y223" s="63"/>
      <c r="Z223" s="63"/>
      <c r="AA223" s="63"/>
      <c r="AB223" s="63">
        <v>6.6</v>
      </c>
      <c r="AC223" s="63"/>
      <c r="AD223" s="63"/>
      <c r="AE223" s="63"/>
      <c r="AF223" s="63">
        <v>436.7</v>
      </c>
      <c r="AG223" s="43">
        <v>1717.3</v>
      </c>
    </row>
    <row r="224" spans="4:33">
      <c r="D224" s="62">
        <v>2006</v>
      </c>
      <c r="E224" s="62">
        <v>10</v>
      </c>
      <c r="F224" s="62">
        <v>2007</v>
      </c>
      <c r="G224" s="63"/>
      <c r="H224" s="63"/>
      <c r="I224" s="63"/>
      <c r="J224" s="63"/>
      <c r="K224" s="63"/>
      <c r="L224" s="63"/>
      <c r="M224" s="63">
        <v>245.6</v>
      </c>
      <c r="N224" s="63"/>
      <c r="O224" s="63"/>
      <c r="P224" s="63"/>
      <c r="Q224" s="63">
        <v>3.3</v>
      </c>
      <c r="R224" s="63"/>
      <c r="S224" s="63"/>
      <c r="T224" s="63"/>
      <c r="U224" s="63">
        <v>101.5</v>
      </c>
      <c r="V224" s="63"/>
      <c r="W224" s="63">
        <v>1203.3</v>
      </c>
      <c r="X224" s="63"/>
      <c r="Y224" s="63"/>
      <c r="Z224" s="63"/>
      <c r="AA224" s="63"/>
      <c r="AB224" s="63">
        <v>6.1</v>
      </c>
      <c r="AC224" s="63"/>
      <c r="AD224" s="63"/>
      <c r="AE224" s="63"/>
      <c r="AF224" s="63">
        <v>412.4</v>
      </c>
      <c r="AG224" s="43">
        <v>1972.1999999999998</v>
      </c>
    </row>
    <row r="225" spans="4:33">
      <c r="D225" s="62">
        <v>2006</v>
      </c>
      <c r="E225" s="62">
        <v>11</v>
      </c>
      <c r="F225" s="62">
        <v>2007</v>
      </c>
      <c r="G225" s="63"/>
      <c r="H225" s="63"/>
      <c r="I225" s="63"/>
      <c r="J225" s="63"/>
      <c r="K225" s="63"/>
      <c r="L225" s="63"/>
      <c r="M225" s="63">
        <v>211.6</v>
      </c>
      <c r="N225" s="63"/>
      <c r="O225" s="63"/>
      <c r="P225" s="63"/>
      <c r="Q225" s="63">
        <v>7</v>
      </c>
      <c r="R225" s="63"/>
      <c r="S225" s="63"/>
      <c r="T225" s="63"/>
      <c r="U225" s="63">
        <v>112.4</v>
      </c>
      <c r="V225" s="63"/>
      <c r="W225" s="63">
        <v>1133.5</v>
      </c>
      <c r="X225" s="63"/>
      <c r="Y225" s="63"/>
      <c r="Z225" s="63"/>
      <c r="AA225" s="63"/>
      <c r="AB225" s="63">
        <v>4.5</v>
      </c>
      <c r="AC225" s="63"/>
      <c r="AD225" s="63"/>
      <c r="AE225" s="63"/>
      <c r="AF225" s="63">
        <v>425.8</v>
      </c>
      <c r="AG225" s="43">
        <v>1894.8</v>
      </c>
    </row>
    <row r="226" spans="4:33">
      <c r="D226" s="62">
        <v>2006</v>
      </c>
      <c r="E226" s="62">
        <v>12</v>
      </c>
      <c r="F226" s="62">
        <v>2007</v>
      </c>
      <c r="G226" s="63"/>
      <c r="H226" s="63"/>
      <c r="I226" s="63"/>
      <c r="J226" s="63"/>
      <c r="K226" s="63"/>
      <c r="L226" s="63"/>
      <c r="M226" s="63">
        <v>128.9</v>
      </c>
      <c r="N226" s="63"/>
      <c r="O226" s="63"/>
      <c r="P226" s="63"/>
      <c r="Q226" s="63">
        <v>2.2999999999999998</v>
      </c>
      <c r="R226" s="63"/>
      <c r="S226" s="63"/>
      <c r="T226" s="63"/>
      <c r="U226" s="63">
        <v>616.9</v>
      </c>
      <c r="V226" s="63"/>
      <c r="W226" s="63">
        <v>1030.5999999999999</v>
      </c>
      <c r="X226" s="63"/>
      <c r="Y226" s="63"/>
      <c r="Z226" s="63"/>
      <c r="AA226" s="63"/>
      <c r="AB226" s="63">
        <v>2.2999999999999998</v>
      </c>
      <c r="AC226" s="63"/>
      <c r="AD226" s="63"/>
      <c r="AE226" s="63"/>
      <c r="AF226" s="63">
        <v>470.5</v>
      </c>
      <c r="AG226" s="43">
        <v>2251.5</v>
      </c>
    </row>
    <row r="227" spans="4:33">
      <c r="D227" s="62">
        <v>2007</v>
      </c>
      <c r="E227" s="62">
        <v>1</v>
      </c>
      <c r="F227" s="62">
        <v>2007</v>
      </c>
      <c r="G227" s="63"/>
      <c r="H227" s="63"/>
      <c r="I227" s="63"/>
      <c r="J227" s="63"/>
      <c r="K227" s="63"/>
      <c r="L227" s="63"/>
      <c r="M227" s="63">
        <v>181.5</v>
      </c>
      <c r="N227" s="63"/>
      <c r="O227" s="63"/>
      <c r="P227" s="63"/>
      <c r="Q227" s="63">
        <v>9.9</v>
      </c>
      <c r="R227" s="63"/>
      <c r="S227" s="63"/>
      <c r="T227" s="63"/>
      <c r="U227" s="63">
        <v>504.3</v>
      </c>
      <c r="V227" s="63"/>
      <c r="W227" s="63">
        <v>1116.5999999999999</v>
      </c>
      <c r="X227" s="63"/>
      <c r="Y227" s="63"/>
      <c r="Z227" s="63"/>
      <c r="AA227" s="63"/>
      <c r="AB227" s="63">
        <v>3.1</v>
      </c>
      <c r="AC227" s="63"/>
      <c r="AD227" s="63"/>
      <c r="AE227" s="63"/>
      <c r="AF227" s="63">
        <v>768.7</v>
      </c>
      <c r="AG227" s="43">
        <v>2584.1</v>
      </c>
    </row>
    <row r="228" spans="4:33">
      <c r="D228" s="62">
        <v>2007</v>
      </c>
      <c r="E228" s="62">
        <v>2</v>
      </c>
      <c r="F228" s="62">
        <v>2007</v>
      </c>
      <c r="G228" s="63"/>
      <c r="H228" s="63"/>
      <c r="I228" s="63"/>
      <c r="J228" s="63"/>
      <c r="K228" s="63"/>
      <c r="L228" s="63"/>
      <c r="M228" s="63">
        <v>78.099999999999994</v>
      </c>
      <c r="N228" s="63"/>
      <c r="O228" s="63"/>
      <c r="P228" s="63"/>
      <c r="Q228" s="63">
        <v>0.9</v>
      </c>
      <c r="R228" s="63"/>
      <c r="S228" s="63"/>
      <c r="T228" s="63"/>
      <c r="U228" s="63">
        <v>583.1</v>
      </c>
      <c r="V228" s="63"/>
      <c r="W228" s="63">
        <v>308</v>
      </c>
      <c r="X228" s="63"/>
      <c r="Y228" s="63"/>
      <c r="Z228" s="63"/>
      <c r="AA228" s="63"/>
      <c r="AB228" s="63">
        <v>1.2</v>
      </c>
      <c r="AC228" s="63"/>
      <c r="AD228" s="63"/>
      <c r="AE228" s="63"/>
      <c r="AF228" s="63">
        <v>523.70000000000005</v>
      </c>
      <c r="AG228" s="43">
        <v>1495</v>
      </c>
    </row>
    <row r="229" spans="4:33">
      <c r="D229" s="62">
        <v>2007</v>
      </c>
      <c r="E229" s="62">
        <v>3</v>
      </c>
      <c r="F229" s="62">
        <v>2007</v>
      </c>
      <c r="G229" s="63"/>
      <c r="H229" s="63"/>
      <c r="I229" s="63"/>
      <c r="J229" s="63"/>
      <c r="K229" s="63"/>
      <c r="L229" s="63"/>
      <c r="M229" s="63">
        <v>64.599999999999994</v>
      </c>
      <c r="N229" s="63"/>
      <c r="O229" s="63"/>
      <c r="P229" s="63"/>
      <c r="Q229" s="63">
        <v>1.8</v>
      </c>
      <c r="R229" s="63"/>
      <c r="S229" s="63"/>
      <c r="T229" s="63"/>
      <c r="U229" s="63">
        <v>83.2</v>
      </c>
      <c r="V229" s="63"/>
      <c r="W229" s="63">
        <v>893.6</v>
      </c>
      <c r="X229" s="63"/>
      <c r="Y229" s="63"/>
      <c r="Z229" s="63"/>
      <c r="AA229" s="63"/>
      <c r="AB229" s="63">
        <v>3.7</v>
      </c>
      <c r="AC229" s="63"/>
      <c r="AD229" s="63"/>
      <c r="AE229" s="63"/>
      <c r="AF229" s="63">
        <v>407.7</v>
      </c>
      <c r="AG229" s="43">
        <v>1454.6000000000001</v>
      </c>
    </row>
    <row r="230" spans="4:33">
      <c r="D230" s="62">
        <v>2007</v>
      </c>
      <c r="E230" s="62">
        <v>4</v>
      </c>
      <c r="F230" s="62">
        <v>2007</v>
      </c>
      <c r="G230" s="63"/>
      <c r="H230" s="63"/>
      <c r="I230" s="63"/>
      <c r="J230" s="63"/>
      <c r="K230" s="63"/>
      <c r="L230" s="63"/>
      <c r="M230" s="63">
        <v>260.60000000000002</v>
      </c>
      <c r="N230" s="63"/>
      <c r="O230" s="63"/>
      <c r="P230" s="63"/>
      <c r="Q230" s="63">
        <v>7.7</v>
      </c>
      <c r="R230" s="63"/>
      <c r="S230" s="63"/>
      <c r="T230" s="63"/>
      <c r="U230" s="63">
        <v>64.099999999999994</v>
      </c>
      <c r="V230" s="63"/>
      <c r="W230" s="63">
        <v>1276.2</v>
      </c>
      <c r="X230" s="63"/>
      <c r="Y230" s="63"/>
      <c r="Z230" s="63"/>
      <c r="AA230" s="63"/>
      <c r="AB230" s="63">
        <v>4.3</v>
      </c>
      <c r="AC230" s="63"/>
      <c r="AD230" s="63"/>
      <c r="AE230" s="63"/>
      <c r="AF230" s="63">
        <v>772</v>
      </c>
      <c r="AG230" s="43">
        <v>2384.8999999999996</v>
      </c>
    </row>
    <row r="231" spans="4:33">
      <c r="D231" s="62">
        <v>2007</v>
      </c>
      <c r="E231" s="62">
        <v>5</v>
      </c>
      <c r="F231" s="62">
        <v>2008</v>
      </c>
      <c r="G231" s="63"/>
      <c r="H231" s="63"/>
      <c r="I231" s="63"/>
      <c r="J231" s="63"/>
      <c r="K231" s="63"/>
      <c r="L231" s="63"/>
      <c r="M231" s="63">
        <v>451</v>
      </c>
      <c r="N231" s="63"/>
      <c r="O231" s="63"/>
      <c r="P231" s="63"/>
      <c r="Q231" s="63">
        <v>2.6</v>
      </c>
      <c r="R231" s="63"/>
      <c r="S231" s="63"/>
      <c r="T231" s="63"/>
      <c r="U231" s="63">
        <v>100.5</v>
      </c>
      <c r="V231" s="63"/>
      <c r="W231" s="63">
        <v>1369.8</v>
      </c>
      <c r="X231" s="63"/>
      <c r="Y231" s="63"/>
      <c r="Z231" s="63"/>
      <c r="AA231" s="63"/>
      <c r="AB231" s="63">
        <v>8.6999999999999993</v>
      </c>
      <c r="AC231" s="63"/>
      <c r="AD231" s="63"/>
      <c r="AE231" s="63"/>
      <c r="AF231" s="63">
        <v>1004</v>
      </c>
      <c r="AG231" s="43">
        <v>2936.6000000000004</v>
      </c>
    </row>
    <row r="232" spans="4:33">
      <c r="D232" s="62">
        <v>2007</v>
      </c>
      <c r="E232" s="62">
        <v>6</v>
      </c>
      <c r="F232" s="62">
        <v>2008</v>
      </c>
      <c r="G232" s="63"/>
      <c r="H232" s="63"/>
      <c r="I232" s="63"/>
      <c r="J232" s="63"/>
      <c r="K232" s="63"/>
      <c r="L232" s="63"/>
      <c r="M232" s="63">
        <v>585.20000000000005</v>
      </c>
      <c r="N232" s="63"/>
      <c r="O232" s="63"/>
      <c r="P232" s="63"/>
      <c r="Q232" s="63">
        <v>12.6</v>
      </c>
      <c r="R232" s="63"/>
      <c r="S232" s="63"/>
      <c r="T232" s="63"/>
      <c r="U232" s="63">
        <v>102.9</v>
      </c>
      <c r="V232" s="63"/>
      <c r="W232" s="63">
        <v>653.1</v>
      </c>
      <c r="X232" s="63"/>
      <c r="Y232" s="63"/>
      <c r="Z232" s="63"/>
      <c r="AA232" s="63"/>
      <c r="AB232" s="63">
        <v>4.4000000000000004</v>
      </c>
      <c r="AC232" s="63"/>
      <c r="AD232" s="63"/>
      <c r="AE232" s="63"/>
      <c r="AF232" s="63">
        <v>926.1</v>
      </c>
      <c r="AG232" s="43">
        <v>2284.3000000000002</v>
      </c>
    </row>
    <row r="233" spans="4:33">
      <c r="D233" s="62">
        <v>2007</v>
      </c>
      <c r="E233" s="62">
        <v>7</v>
      </c>
      <c r="F233" s="62">
        <v>2008</v>
      </c>
      <c r="G233" s="63"/>
      <c r="H233" s="63"/>
      <c r="I233" s="63"/>
      <c r="J233" s="63"/>
      <c r="K233" s="63"/>
      <c r="L233" s="63"/>
      <c r="M233" s="63">
        <v>788.1</v>
      </c>
      <c r="N233" s="63"/>
      <c r="O233" s="63"/>
      <c r="P233" s="63"/>
      <c r="Q233" s="63">
        <v>13.7</v>
      </c>
      <c r="R233" s="63"/>
      <c r="S233" s="63"/>
      <c r="T233" s="63"/>
      <c r="U233" s="63">
        <v>688.7</v>
      </c>
      <c r="V233" s="63"/>
      <c r="W233" s="63">
        <v>1008.7</v>
      </c>
      <c r="X233" s="63"/>
      <c r="Y233" s="63"/>
      <c r="Z233" s="63"/>
      <c r="AA233" s="63"/>
      <c r="AB233" s="63">
        <v>8.9</v>
      </c>
      <c r="AC233" s="63"/>
      <c r="AD233" s="63"/>
      <c r="AE233" s="63"/>
      <c r="AF233" s="63">
        <v>890.9</v>
      </c>
      <c r="AG233" s="43">
        <v>3399</v>
      </c>
    </row>
    <row r="234" spans="4:33">
      <c r="D234" s="62">
        <v>2007</v>
      </c>
      <c r="E234" s="62">
        <v>8</v>
      </c>
      <c r="F234" s="62">
        <v>2008</v>
      </c>
      <c r="G234" s="63"/>
      <c r="H234" s="63"/>
      <c r="I234" s="63"/>
      <c r="J234" s="63"/>
      <c r="K234" s="63"/>
      <c r="L234" s="63"/>
      <c r="M234" s="63">
        <v>402.2</v>
      </c>
      <c r="N234" s="63"/>
      <c r="O234" s="63"/>
      <c r="P234" s="63"/>
      <c r="Q234" s="63">
        <v>14</v>
      </c>
      <c r="R234" s="63"/>
      <c r="S234" s="63"/>
      <c r="T234" s="63"/>
      <c r="U234" s="63">
        <v>775.6</v>
      </c>
      <c r="V234" s="63"/>
      <c r="W234" s="63">
        <v>1297.0999999999999</v>
      </c>
      <c r="X234" s="63"/>
      <c r="Y234" s="63"/>
      <c r="Z234" s="63"/>
      <c r="AA234" s="63"/>
      <c r="AB234" s="63">
        <v>10.199999999999999</v>
      </c>
      <c r="AC234" s="63"/>
      <c r="AD234" s="63"/>
      <c r="AE234" s="63"/>
      <c r="AF234" s="63">
        <v>838.3</v>
      </c>
      <c r="AG234" s="43">
        <v>3337.3999999999996</v>
      </c>
    </row>
    <row r="235" spans="4:33">
      <c r="D235" s="62">
        <v>2007</v>
      </c>
      <c r="E235" s="62">
        <v>9</v>
      </c>
      <c r="F235" s="62">
        <v>2008</v>
      </c>
      <c r="G235" s="63"/>
      <c r="H235" s="63"/>
      <c r="I235" s="63"/>
      <c r="J235" s="63"/>
      <c r="K235" s="63"/>
      <c r="L235" s="63"/>
      <c r="M235" s="63">
        <v>671.7</v>
      </c>
      <c r="N235" s="63"/>
      <c r="O235" s="63"/>
      <c r="P235" s="63"/>
      <c r="Q235" s="63">
        <v>8.1</v>
      </c>
      <c r="R235" s="63"/>
      <c r="S235" s="63"/>
      <c r="T235" s="63"/>
      <c r="U235" s="63">
        <v>767</v>
      </c>
      <c r="V235" s="63"/>
      <c r="W235" s="63">
        <v>1026.9000000000001</v>
      </c>
      <c r="X235" s="63"/>
      <c r="Y235" s="63"/>
      <c r="Z235" s="63"/>
      <c r="AA235" s="63"/>
      <c r="AB235" s="63">
        <v>4.0999999999999996</v>
      </c>
      <c r="AC235" s="63"/>
      <c r="AD235" s="63"/>
      <c r="AE235" s="63"/>
      <c r="AF235" s="63">
        <v>933.4</v>
      </c>
      <c r="AG235" s="43">
        <v>3411.2000000000003</v>
      </c>
    </row>
    <row r="236" spans="4:33">
      <c r="D236" s="62">
        <v>2007</v>
      </c>
      <c r="E236" s="62">
        <v>10</v>
      </c>
      <c r="F236" s="62">
        <v>2008</v>
      </c>
      <c r="G236" s="63"/>
      <c r="H236" s="63"/>
      <c r="I236" s="63"/>
      <c r="J236" s="63"/>
      <c r="K236" s="63"/>
      <c r="L236" s="63"/>
      <c r="M236" s="63">
        <v>551.9</v>
      </c>
      <c r="N236" s="63"/>
      <c r="O236" s="63"/>
      <c r="P236" s="63"/>
      <c r="Q236" s="63">
        <v>3.2</v>
      </c>
      <c r="R236" s="63"/>
      <c r="S236" s="63"/>
      <c r="T236" s="63"/>
      <c r="U236" s="63">
        <v>702.7</v>
      </c>
      <c r="V236" s="63"/>
      <c r="W236" s="63">
        <v>926.5</v>
      </c>
      <c r="X236" s="63"/>
      <c r="Y236" s="63"/>
      <c r="Z236" s="63"/>
      <c r="AA236" s="63"/>
      <c r="AB236" s="63">
        <v>6.2</v>
      </c>
      <c r="AC236" s="63"/>
      <c r="AD236" s="63"/>
      <c r="AE236" s="63"/>
      <c r="AF236" s="63">
        <v>838.2</v>
      </c>
      <c r="AG236" s="43">
        <v>3028.7</v>
      </c>
    </row>
    <row r="237" spans="4:33">
      <c r="D237" s="62">
        <v>2007</v>
      </c>
      <c r="E237" s="62">
        <v>11</v>
      </c>
      <c r="F237" s="62">
        <v>2008</v>
      </c>
      <c r="G237" s="63"/>
      <c r="H237" s="63"/>
      <c r="I237" s="63"/>
      <c r="J237" s="63"/>
      <c r="K237" s="63"/>
      <c r="L237" s="63"/>
      <c r="M237" s="63">
        <v>413.3</v>
      </c>
      <c r="N237" s="63"/>
      <c r="O237" s="63"/>
      <c r="P237" s="63"/>
      <c r="Q237" s="63">
        <v>2.4</v>
      </c>
      <c r="R237" s="63"/>
      <c r="S237" s="63"/>
      <c r="T237" s="63"/>
      <c r="U237" s="63">
        <v>868.1</v>
      </c>
      <c r="V237" s="63"/>
      <c r="W237" s="63">
        <v>775.1</v>
      </c>
      <c r="X237" s="63"/>
      <c r="Y237" s="63"/>
      <c r="Z237" s="63"/>
      <c r="AA237" s="63"/>
      <c r="AB237" s="63">
        <v>3.8</v>
      </c>
      <c r="AC237" s="63"/>
      <c r="AD237" s="63"/>
      <c r="AE237" s="63"/>
      <c r="AF237" s="63">
        <v>684.7</v>
      </c>
      <c r="AG237" s="43">
        <v>2747.4000000000005</v>
      </c>
    </row>
    <row r="238" spans="4:33">
      <c r="D238" s="62">
        <v>2007</v>
      </c>
      <c r="E238" s="62">
        <v>12</v>
      </c>
      <c r="F238" s="62">
        <v>2008</v>
      </c>
      <c r="G238" s="63"/>
      <c r="H238" s="63"/>
      <c r="I238" s="63"/>
      <c r="J238" s="63"/>
      <c r="K238" s="63"/>
      <c r="L238" s="63"/>
      <c r="M238" s="63">
        <v>158.4</v>
      </c>
      <c r="N238" s="63"/>
      <c r="O238" s="63"/>
      <c r="P238" s="63"/>
      <c r="Q238" s="63">
        <v>0.3</v>
      </c>
      <c r="R238" s="63"/>
      <c r="S238" s="63"/>
      <c r="T238" s="63"/>
      <c r="U238" s="63">
        <v>431.5</v>
      </c>
      <c r="V238" s="63"/>
      <c r="W238" s="63">
        <v>350</v>
      </c>
      <c r="X238" s="63"/>
      <c r="Y238" s="63"/>
      <c r="Z238" s="63"/>
      <c r="AA238" s="63"/>
      <c r="AB238" s="63">
        <v>1.7</v>
      </c>
      <c r="AC238" s="63"/>
      <c r="AD238" s="63"/>
      <c r="AE238" s="63"/>
      <c r="AF238" s="63">
        <v>645.20000000000005</v>
      </c>
      <c r="AG238" s="43">
        <v>1587.1000000000001</v>
      </c>
    </row>
    <row r="239" spans="4:33">
      <c r="D239" s="62">
        <v>2008</v>
      </c>
      <c r="E239" s="62">
        <v>1</v>
      </c>
      <c r="F239" s="62">
        <v>2008</v>
      </c>
      <c r="G239" s="63"/>
      <c r="H239" s="63"/>
      <c r="I239" s="63"/>
      <c r="J239" s="63"/>
      <c r="K239" s="63"/>
      <c r="L239" s="63"/>
      <c r="M239" s="63">
        <v>10.199999999999999</v>
      </c>
      <c r="N239" s="63"/>
      <c r="O239" s="63"/>
      <c r="P239" s="63"/>
      <c r="Q239" s="63">
        <v>0.2</v>
      </c>
      <c r="R239" s="63"/>
      <c r="S239" s="63"/>
      <c r="T239" s="63"/>
      <c r="U239" s="63">
        <v>166.7</v>
      </c>
      <c r="V239" s="63"/>
      <c r="W239" s="63">
        <v>104.6</v>
      </c>
      <c r="X239" s="63"/>
      <c r="Y239" s="63"/>
      <c r="Z239" s="63"/>
      <c r="AA239" s="63"/>
      <c r="AB239" s="63">
        <v>1.1000000000000001</v>
      </c>
      <c r="AC239" s="63"/>
      <c r="AD239" s="63"/>
      <c r="AE239" s="63"/>
      <c r="AF239" s="63">
        <v>242.3</v>
      </c>
      <c r="AG239" s="43">
        <v>525.1</v>
      </c>
    </row>
    <row r="240" spans="4:33">
      <c r="D240" s="62">
        <v>2008</v>
      </c>
      <c r="E240" s="62">
        <v>2</v>
      </c>
      <c r="F240" s="62">
        <v>2008</v>
      </c>
      <c r="G240" s="63"/>
      <c r="H240" s="63"/>
      <c r="I240" s="63"/>
      <c r="J240" s="63"/>
      <c r="K240" s="63"/>
      <c r="L240" s="63"/>
      <c r="M240" s="63">
        <v>0.7</v>
      </c>
      <c r="N240" s="63"/>
      <c r="O240" s="63"/>
      <c r="P240" s="63"/>
      <c r="Q240" s="63">
        <v>0.1</v>
      </c>
      <c r="R240" s="63"/>
      <c r="S240" s="63"/>
      <c r="T240" s="63"/>
      <c r="U240" s="63">
        <v>149.69999999999999</v>
      </c>
      <c r="V240" s="63"/>
      <c r="W240" s="63">
        <v>45.8</v>
      </c>
      <c r="X240" s="63"/>
      <c r="Y240" s="63"/>
      <c r="Z240" s="63"/>
      <c r="AA240" s="63"/>
      <c r="AB240" s="63">
        <v>1.8</v>
      </c>
      <c r="AC240" s="63"/>
      <c r="AD240" s="63"/>
      <c r="AE240" s="63"/>
      <c r="AF240" s="63">
        <v>124.4</v>
      </c>
      <c r="AG240" s="43">
        <v>322.5</v>
      </c>
    </row>
    <row r="241" spans="4:33">
      <c r="D241" s="62">
        <v>2008</v>
      </c>
      <c r="E241" s="62">
        <v>3</v>
      </c>
      <c r="F241" s="62">
        <v>2008</v>
      </c>
      <c r="G241" s="63"/>
      <c r="H241" s="63"/>
      <c r="I241" s="63"/>
      <c r="J241" s="63"/>
      <c r="K241" s="63"/>
      <c r="L241" s="63"/>
      <c r="M241" s="63">
        <v>6.7</v>
      </c>
      <c r="N241" s="63"/>
      <c r="O241" s="63"/>
      <c r="P241" s="63"/>
      <c r="Q241" s="63">
        <v>0.1</v>
      </c>
      <c r="R241" s="63"/>
      <c r="S241" s="63"/>
      <c r="T241" s="63"/>
      <c r="U241" s="63">
        <v>246.7</v>
      </c>
      <c r="V241" s="63"/>
      <c r="W241" s="63">
        <v>358.3</v>
      </c>
      <c r="X241" s="63"/>
      <c r="Y241" s="63"/>
      <c r="Z241" s="63"/>
      <c r="AA241" s="63"/>
      <c r="AB241" s="63">
        <v>4.9000000000000004</v>
      </c>
      <c r="AC241" s="63"/>
      <c r="AD241" s="63"/>
      <c r="AE241" s="63"/>
      <c r="AF241" s="63">
        <v>228.3</v>
      </c>
      <c r="AG241" s="43">
        <v>845</v>
      </c>
    </row>
    <row r="242" spans="4:33">
      <c r="D242" s="62">
        <v>2008</v>
      </c>
      <c r="E242" s="62">
        <v>4</v>
      </c>
      <c r="F242" s="62">
        <v>2008</v>
      </c>
      <c r="G242" s="63"/>
      <c r="H242" s="63"/>
      <c r="I242" s="63"/>
      <c r="J242" s="63"/>
      <c r="K242" s="63"/>
      <c r="L242" s="63"/>
      <c r="M242" s="63">
        <v>27.8</v>
      </c>
      <c r="N242" s="63"/>
      <c r="O242" s="63"/>
      <c r="P242" s="63"/>
      <c r="Q242" s="63">
        <v>0.1</v>
      </c>
      <c r="R242" s="63"/>
      <c r="S242" s="63"/>
      <c r="T242" s="63"/>
      <c r="U242" s="63">
        <v>465.7</v>
      </c>
      <c r="V242" s="63"/>
      <c r="W242" s="63">
        <v>734.6</v>
      </c>
      <c r="X242" s="63"/>
      <c r="Y242" s="63"/>
      <c r="Z242" s="63"/>
      <c r="AA242" s="63"/>
      <c r="AB242" s="63">
        <v>7.4</v>
      </c>
      <c r="AC242" s="63"/>
      <c r="AD242" s="63"/>
      <c r="AE242" s="63"/>
      <c r="AF242" s="63">
        <v>397.6</v>
      </c>
      <c r="AG242" s="43">
        <v>1633.2000000000003</v>
      </c>
    </row>
    <row r="243" spans="4:33">
      <c r="D243" s="62">
        <v>2008</v>
      </c>
      <c r="E243" s="62">
        <v>5</v>
      </c>
      <c r="F243" s="62">
        <v>2009</v>
      </c>
      <c r="G243" s="63"/>
      <c r="H243" s="63"/>
      <c r="I243" s="63"/>
      <c r="J243" s="63"/>
      <c r="K243" s="63"/>
      <c r="L243" s="63"/>
      <c r="M243" s="63">
        <v>125.3</v>
      </c>
      <c r="N243" s="63"/>
      <c r="O243" s="63"/>
      <c r="P243" s="63"/>
      <c r="Q243" s="63">
        <v>0.9</v>
      </c>
      <c r="R243" s="63"/>
      <c r="S243" s="63"/>
      <c r="T243" s="63"/>
      <c r="U243" s="63">
        <v>96.1</v>
      </c>
      <c r="V243" s="63"/>
      <c r="W243" s="63">
        <v>573.5</v>
      </c>
      <c r="X243" s="63"/>
      <c r="Y243" s="63"/>
      <c r="Z243" s="63"/>
      <c r="AA243" s="63"/>
      <c r="AB243" s="63">
        <v>5.9</v>
      </c>
      <c r="AC243" s="63"/>
      <c r="AD243" s="63"/>
      <c r="AE243" s="63"/>
      <c r="AF243" s="63">
        <v>888.2</v>
      </c>
      <c r="AG243" s="43">
        <v>1689.9</v>
      </c>
    </row>
    <row r="244" spans="4:33">
      <c r="D244" s="62">
        <v>2008</v>
      </c>
      <c r="E244" s="62">
        <v>6</v>
      </c>
      <c r="F244" s="62">
        <v>2009</v>
      </c>
      <c r="G244" s="63"/>
      <c r="H244" s="63"/>
      <c r="I244" s="63"/>
      <c r="J244" s="63"/>
      <c r="K244" s="63"/>
      <c r="L244" s="63"/>
      <c r="M244" s="63">
        <v>96.5</v>
      </c>
      <c r="N244" s="63"/>
      <c r="O244" s="63"/>
      <c r="P244" s="63"/>
      <c r="Q244" s="63">
        <v>0.1</v>
      </c>
      <c r="R244" s="63"/>
      <c r="S244" s="63"/>
      <c r="T244" s="63"/>
      <c r="U244" s="63">
        <v>89.7</v>
      </c>
      <c r="V244" s="63"/>
      <c r="W244" s="63">
        <v>676.1</v>
      </c>
      <c r="X244" s="63"/>
      <c r="Y244" s="63"/>
      <c r="Z244" s="63"/>
      <c r="AA244" s="63"/>
      <c r="AB244" s="63">
        <v>8.8000000000000007</v>
      </c>
      <c r="AC244" s="63"/>
      <c r="AD244" s="63"/>
      <c r="AE244" s="63"/>
      <c r="AF244" s="63">
        <v>723.5</v>
      </c>
      <c r="AG244" s="43">
        <v>1594.7</v>
      </c>
    </row>
    <row r="245" spans="4:33">
      <c r="D245" s="62">
        <v>2008</v>
      </c>
      <c r="E245" s="62">
        <v>7</v>
      </c>
      <c r="F245" s="62">
        <v>2009</v>
      </c>
      <c r="G245" s="63"/>
      <c r="H245" s="63"/>
      <c r="I245" s="63"/>
      <c r="J245" s="63"/>
      <c r="K245" s="63"/>
      <c r="L245" s="63"/>
      <c r="M245" s="63">
        <v>138.30000000000001</v>
      </c>
      <c r="N245" s="63"/>
      <c r="O245" s="63"/>
      <c r="P245" s="63"/>
      <c r="Q245" s="63">
        <v>1.5</v>
      </c>
      <c r="R245" s="63"/>
      <c r="S245" s="63"/>
      <c r="T245" s="63"/>
      <c r="U245" s="63">
        <v>118.7</v>
      </c>
      <c r="V245" s="63"/>
      <c r="W245" s="63">
        <v>612.9</v>
      </c>
      <c r="X245" s="63"/>
      <c r="Y245" s="63"/>
      <c r="Z245" s="63"/>
      <c r="AA245" s="63"/>
      <c r="AB245" s="63">
        <v>8.6</v>
      </c>
      <c r="AC245" s="63"/>
      <c r="AD245" s="63"/>
      <c r="AE245" s="63"/>
      <c r="AF245" s="63">
        <v>645.5</v>
      </c>
      <c r="AG245" s="43">
        <v>1525.5</v>
      </c>
    </row>
    <row r="246" spans="4:33">
      <c r="D246" s="62">
        <v>2008</v>
      </c>
      <c r="E246" s="62">
        <v>8</v>
      </c>
      <c r="F246" s="62">
        <v>2009</v>
      </c>
      <c r="G246" s="63"/>
      <c r="H246" s="63"/>
      <c r="I246" s="63"/>
      <c r="J246" s="63"/>
      <c r="K246" s="63"/>
      <c r="L246" s="63"/>
      <c r="M246" s="63">
        <v>325.10000000000002</v>
      </c>
      <c r="N246" s="63"/>
      <c r="O246" s="63"/>
      <c r="P246" s="63"/>
      <c r="Q246" s="63">
        <v>1.5</v>
      </c>
      <c r="R246" s="63"/>
      <c r="S246" s="63"/>
      <c r="T246" s="63"/>
      <c r="U246" s="63">
        <v>143.80000000000001</v>
      </c>
      <c r="V246" s="63"/>
      <c r="W246" s="63">
        <v>575</v>
      </c>
      <c r="X246" s="63"/>
      <c r="Y246" s="63"/>
      <c r="Z246" s="63"/>
      <c r="AA246" s="63"/>
      <c r="AB246" s="63">
        <v>7.4</v>
      </c>
      <c r="AC246" s="63"/>
      <c r="AD246" s="63"/>
      <c r="AE246" s="63"/>
      <c r="AF246" s="63">
        <v>768.5</v>
      </c>
      <c r="AG246" s="43">
        <v>1821.3000000000002</v>
      </c>
    </row>
    <row r="247" spans="4:33">
      <c r="D247" s="62">
        <v>2008</v>
      </c>
      <c r="E247" s="62">
        <v>9</v>
      </c>
      <c r="F247" s="62">
        <v>2009</v>
      </c>
      <c r="G247" s="63"/>
      <c r="H247" s="63"/>
      <c r="I247" s="63"/>
      <c r="J247" s="63"/>
      <c r="K247" s="63"/>
      <c r="L247" s="63"/>
      <c r="M247" s="63">
        <v>702.8</v>
      </c>
      <c r="N247" s="63"/>
      <c r="O247" s="63"/>
      <c r="P247" s="63"/>
      <c r="Q247" s="63"/>
      <c r="R247" s="63"/>
      <c r="S247" s="63"/>
      <c r="T247" s="63"/>
      <c r="U247" s="63">
        <v>153.4</v>
      </c>
      <c r="V247" s="63"/>
      <c r="W247" s="63">
        <v>699.1</v>
      </c>
      <c r="X247" s="63"/>
      <c r="Y247" s="63"/>
      <c r="Z247" s="63"/>
      <c r="AA247" s="63"/>
      <c r="AB247" s="63">
        <v>7.6</v>
      </c>
      <c r="AC247" s="63"/>
      <c r="AD247" s="63"/>
      <c r="AE247" s="63"/>
      <c r="AF247" s="63">
        <v>755.8</v>
      </c>
      <c r="AG247" s="43">
        <v>2318.6999999999998</v>
      </c>
    </row>
    <row r="248" spans="4:33">
      <c r="D248" s="62">
        <v>2008</v>
      </c>
      <c r="E248" s="62">
        <v>10</v>
      </c>
      <c r="F248" s="62">
        <v>2009</v>
      </c>
      <c r="G248" s="63"/>
      <c r="H248" s="63"/>
      <c r="I248" s="63"/>
      <c r="J248" s="63"/>
      <c r="K248" s="63"/>
      <c r="L248" s="63"/>
      <c r="M248" s="63">
        <v>378.8</v>
      </c>
      <c r="N248" s="63"/>
      <c r="O248" s="63"/>
      <c r="P248" s="63"/>
      <c r="Q248" s="63"/>
      <c r="R248" s="63"/>
      <c r="S248" s="63"/>
      <c r="T248" s="63"/>
      <c r="U248" s="63">
        <v>798</v>
      </c>
      <c r="V248" s="63"/>
      <c r="W248" s="63">
        <v>705.2</v>
      </c>
      <c r="X248" s="63"/>
      <c r="Y248" s="63"/>
      <c r="Z248" s="63"/>
      <c r="AA248" s="63"/>
      <c r="AB248" s="63">
        <v>4.8</v>
      </c>
      <c r="AC248" s="63"/>
      <c r="AD248" s="63"/>
      <c r="AE248" s="63"/>
      <c r="AF248" s="63">
        <v>973.5</v>
      </c>
      <c r="AG248" s="43">
        <v>2860.3</v>
      </c>
    </row>
    <row r="249" spans="4:33">
      <c r="D249" s="62">
        <v>2008</v>
      </c>
      <c r="E249" s="62">
        <v>11</v>
      </c>
      <c r="F249" s="62">
        <v>2009</v>
      </c>
      <c r="G249" s="63"/>
      <c r="H249" s="63"/>
      <c r="I249" s="63"/>
      <c r="J249" s="63"/>
      <c r="K249" s="63"/>
      <c r="L249" s="63"/>
      <c r="M249" s="63">
        <v>174.1</v>
      </c>
      <c r="N249" s="63"/>
      <c r="O249" s="63"/>
      <c r="P249" s="63"/>
      <c r="Q249" s="63"/>
      <c r="R249" s="63"/>
      <c r="S249" s="63"/>
      <c r="T249" s="63"/>
      <c r="U249" s="63">
        <v>804.2</v>
      </c>
      <c r="V249" s="63"/>
      <c r="W249" s="63">
        <v>720.8</v>
      </c>
      <c r="X249" s="63"/>
      <c r="Y249" s="63"/>
      <c r="Z249" s="63"/>
      <c r="AA249" s="63"/>
      <c r="AB249" s="63">
        <v>2.9</v>
      </c>
      <c r="AC249" s="63"/>
      <c r="AD249" s="63"/>
      <c r="AE249" s="63"/>
      <c r="AF249" s="63">
        <v>745.6</v>
      </c>
      <c r="AG249" s="43">
        <v>2447.6</v>
      </c>
    </row>
    <row r="250" spans="4:33">
      <c r="D250" s="62">
        <v>2008</v>
      </c>
      <c r="E250" s="62">
        <v>12</v>
      </c>
      <c r="F250" s="62">
        <v>2009</v>
      </c>
      <c r="G250" s="63"/>
      <c r="H250" s="63"/>
      <c r="I250" s="63"/>
      <c r="J250" s="63"/>
      <c r="K250" s="63"/>
      <c r="L250" s="63"/>
      <c r="M250" s="63">
        <v>25.9</v>
      </c>
      <c r="N250" s="63"/>
      <c r="O250" s="63"/>
      <c r="P250" s="63"/>
      <c r="Q250" s="63"/>
      <c r="R250" s="63"/>
      <c r="S250" s="63"/>
      <c r="T250" s="63"/>
      <c r="U250" s="63">
        <v>316.89999999999998</v>
      </c>
      <c r="V250" s="63"/>
      <c r="W250" s="63">
        <v>350.7</v>
      </c>
      <c r="X250" s="63"/>
      <c r="Y250" s="63"/>
      <c r="Z250" s="63"/>
      <c r="AA250" s="63"/>
      <c r="AB250" s="63">
        <v>1.1000000000000001</v>
      </c>
      <c r="AC250" s="63"/>
      <c r="AD250" s="63"/>
      <c r="AE250" s="63"/>
      <c r="AF250" s="63">
        <v>675.2</v>
      </c>
      <c r="AG250" s="43">
        <v>1369.8000000000002</v>
      </c>
    </row>
    <row r="251" spans="4:33">
      <c r="D251" s="62">
        <v>2009</v>
      </c>
      <c r="E251" s="62">
        <v>1</v>
      </c>
      <c r="F251" s="62">
        <v>2009</v>
      </c>
      <c r="G251" s="63"/>
      <c r="H251" s="63"/>
      <c r="I251" s="63"/>
      <c r="J251" s="63"/>
      <c r="K251" s="63"/>
      <c r="L251" s="63"/>
      <c r="M251" s="63">
        <v>48.8</v>
      </c>
      <c r="N251" s="63"/>
      <c r="O251" s="63"/>
      <c r="P251" s="63"/>
      <c r="Q251" s="63"/>
      <c r="R251" s="63"/>
      <c r="S251" s="63"/>
      <c r="T251" s="63"/>
      <c r="U251" s="63"/>
      <c r="V251" s="63"/>
      <c r="W251" s="63">
        <v>118.2</v>
      </c>
      <c r="X251" s="63"/>
      <c r="Y251" s="63"/>
      <c r="Z251" s="63"/>
      <c r="AA251" s="63"/>
      <c r="AB251" s="63"/>
      <c r="AC251" s="63"/>
      <c r="AD251" s="63"/>
      <c r="AE251" s="63"/>
      <c r="AF251" s="63">
        <v>466.2</v>
      </c>
      <c r="AG251" s="43">
        <v>633.20000000000005</v>
      </c>
    </row>
    <row r="252" spans="4:33">
      <c r="D252" s="62">
        <v>2009</v>
      </c>
      <c r="E252" s="62">
        <v>2</v>
      </c>
      <c r="F252" s="62">
        <v>2009</v>
      </c>
      <c r="G252" s="63"/>
      <c r="H252" s="63"/>
      <c r="I252" s="63"/>
      <c r="J252" s="63"/>
      <c r="K252" s="63"/>
      <c r="L252" s="63"/>
      <c r="M252" s="63">
        <v>17.899999999999999</v>
      </c>
      <c r="N252" s="63"/>
      <c r="O252" s="63"/>
      <c r="P252" s="63"/>
      <c r="Q252" s="63"/>
      <c r="R252" s="63"/>
      <c r="S252" s="63"/>
      <c r="T252" s="63"/>
      <c r="U252" s="63"/>
      <c r="V252" s="63"/>
      <c r="W252" s="63">
        <v>73.400000000000006</v>
      </c>
      <c r="X252" s="63"/>
      <c r="Y252" s="63"/>
      <c r="Z252" s="63"/>
      <c r="AA252" s="63"/>
      <c r="AB252" s="63"/>
      <c r="AC252" s="63"/>
      <c r="AD252" s="63"/>
      <c r="AE252" s="63"/>
      <c r="AF252" s="63">
        <v>191</v>
      </c>
      <c r="AG252" s="43">
        <v>282.3</v>
      </c>
    </row>
    <row r="253" spans="4:33">
      <c r="D253" s="62">
        <v>2009</v>
      </c>
      <c r="E253" s="62">
        <v>3</v>
      </c>
      <c r="F253" s="62">
        <v>2009</v>
      </c>
      <c r="G253" s="63"/>
      <c r="H253" s="63"/>
      <c r="I253" s="63"/>
      <c r="J253" s="63"/>
      <c r="K253" s="63"/>
      <c r="L253" s="63"/>
      <c r="M253" s="63">
        <v>33.5</v>
      </c>
      <c r="N253" s="63"/>
      <c r="O253" s="63"/>
      <c r="P253" s="63"/>
      <c r="Q253" s="63"/>
      <c r="R253" s="63"/>
      <c r="S253" s="63"/>
      <c r="T253" s="63"/>
      <c r="U253" s="63"/>
      <c r="V253" s="63"/>
      <c r="W253" s="63">
        <v>100.9</v>
      </c>
      <c r="X253" s="63"/>
      <c r="Y253" s="63"/>
      <c r="Z253" s="63"/>
      <c r="AA253" s="63"/>
      <c r="AB253" s="63"/>
      <c r="AC253" s="63"/>
      <c r="AD253" s="63"/>
      <c r="AE253" s="63"/>
      <c r="AF253" s="63">
        <v>497.3</v>
      </c>
      <c r="AG253" s="43">
        <v>631.70000000000005</v>
      </c>
    </row>
    <row r="254" spans="4:33">
      <c r="D254" s="62">
        <v>2009</v>
      </c>
      <c r="E254" s="62">
        <v>4</v>
      </c>
      <c r="F254" s="62">
        <v>2009</v>
      </c>
      <c r="G254" s="63"/>
      <c r="H254" s="63"/>
      <c r="I254" s="63"/>
      <c r="J254" s="63"/>
      <c r="K254" s="63"/>
      <c r="L254" s="63"/>
      <c r="M254" s="63">
        <v>57.3</v>
      </c>
      <c r="N254" s="63"/>
      <c r="O254" s="63"/>
      <c r="P254" s="63"/>
      <c r="Q254" s="63"/>
      <c r="R254" s="63"/>
      <c r="S254" s="63"/>
      <c r="T254" s="63"/>
      <c r="U254" s="63"/>
      <c r="V254" s="63"/>
      <c r="W254" s="63">
        <v>213.5</v>
      </c>
      <c r="X254" s="63"/>
      <c r="Y254" s="63"/>
      <c r="Z254" s="63"/>
      <c r="AA254" s="63"/>
      <c r="AB254" s="63"/>
      <c r="AC254" s="63"/>
      <c r="AD254" s="63"/>
      <c r="AE254" s="63"/>
      <c r="AF254" s="63">
        <v>574</v>
      </c>
      <c r="AG254" s="43">
        <v>844.8</v>
      </c>
    </row>
    <row r="255" spans="4:33">
      <c r="D255" s="62">
        <v>2009</v>
      </c>
      <c r="E255" s="62">
        <v>5</v>
      </c>
      <c r="F255" s="62">
        <v>2010</v>
      </c>
      <c r="G255" s="63"/>
      <c r="H255" s="63"/>
      <c r="I255" s="63"/>
      <c r="J255" s="63"/>
      <c r="K255" s="63"/>
      <c r="L255" s="63"/>
      <c r="M255" s="63">
        <v>53.4</v>
      </c>
      <c r="N255" s="63"/>
      <c r="O255" s="63"/>
      <c r="P255" s="63"/>
      <c r="Q255" s="63"/>
      <c r="R255" s="63"/>
      <c r="S255" s="63"/>
      <c r="T255" s="63"/>
      <c r="U255" s="63"/>
      <c r="V255" s="63"/>
      <c r="W255" s="63">
        <v>210.4</v>
      </c>
      <c r="X255" s="63"/>
      <c r="Y255" s="63"/>
      <c r="Z255" s="63"/>
      <c r="AA255" s="63"/>
      <c r="AB255" s="63"/>
      <c r="AC255" s="63"/>
      <c r="AD255" s="63"/>
      <c r="AE255" s="63"/>
      <c r="AF255" s="63">
        <v>503.6</v>
      </c>
      <c r="AG255" s="43">
        <v>767.40000000000009</v>
      </c>
    </row>
    <row r="256" spans="4:33">
      <c r="D256" s="62">
        <v>2009</v>
      </c>
      <c r="E256" s="62">
        <v>6</v>
      </c>
      <c r="F256" s="62">
        <v>2010</v>
      </c>
      <c r="G256" s="63"/>
      <c r="H256" s="63"/>
      <c r="I256" s="63"/>
      <c r="J256" s="63"/>
      <c r="K256" s="63"/>
      <c r="L256" s="63"/>
      <c r="M256" s="63">
        <v>74.2</v>
      </c>
      <c r="N256" s="63"/>
      <c r="O256" s="63"/>
      <c r="P256" s="63"/>
      <c r="Q256" s="63"/>
      <c r="R256" s="63"/>
      <c r="S256" s="63"/>
      <c r="T256" s="63"/>
      <c r="U256" s="63"/>
      <c r="V256" s="63"/>
      <c r="W256" s="63">
        <v>174</v>
      </c>
      <c r="X256" s="63"/>
      <c r="Y256" s="63"/>
      <c r="Z256" s="63"/>
      <c r="AA256" s="63"/>
      <c r="AB256" s="63"/>
      <c r="AC256" s="63"/>
      <c r="AD256" s="63"/>
      <c r="AE256" s="63"/>
      <c r="AF256" s="63">
        <v>602.5</v>
      </c>
      <c r="AG256" s="43">
        <v>850.7</v>
      </c>
    </row>
    <row r="257" spans="4:33">
      <c r="D257" s="62">
        <v>2009</v>
      </c>
      <c r="E257" s="62">
        <v>7</v>
      </c>
      <c r="F257" s="62">
        <v>2010</v>
      </c>
      <c r="G257" s="63"/>
      <c r="H257" s="63"/>
      <c r="I257" s="63"/>
      <c r="J257" s="63"/>
      <c r="K257" s="63"/>
      <c r="L257" s="63"/>
      <c r="M257" s="63">
        <v>0</v>
      </c>
      <c r="N257" s="63"/>
      <c r="O257" s="63"/>
      <c r="P257" s="63"/>
      <c r="Q257" s="63"/>
      <c r="R257" s="63"/>
      <c r="S257" s="63"/>
      <c r="T257" s="63"/>
      <c r="U257" s="63"/>
      <c r="V257" s="63"/>
      <c r="W257" s="63">
        <v>256.39999999999998</v>
      </c>
      <c r="X257" s="63"/>
      <c r="Y257" s="63"/>
      <c r="Z257" s="63"/>
      <c r="AA257" s="63"/>
      <c r="AB257" s="63"/>
      <c r="AC257" s="63"/>
      <c r="AD257" s="63"/>
      <c r="AE257" s="63"/>
      <c r="AF257" s="63">
        <v>661.7</v>
      </c>
      <c r="AG257" s="43">
        <v>918.1</v>
      </c>
    </row>
    <row r="258" spans="4:33">
      <c r="D258" s="62">
        <v>2009</v>
      </c>
      <c r="E258" s="62">
        <v>8</v>
      </c>
      <c r="F258" s="62">
        <v>2010</v>
      </c>
      <c r="G258" s="63"/>
      <c r="H258" s="63"/>
      <c r="I258" s="63"/>
      <c r="J258" s="63"/>
      <c r="K258" s="63"/>
      <c r="L258" s="63"/>
      <c r="M258" s="63">
        <v>0</v>
      </c>
      <c r="N258" s="63"/>
      <c r="O258" s="63"/>
      <c r="P258" s="63"/>
      <c r="Q258" s="63"/>
      <c r="R258" s="63"/>
      <c r="S258" s="63"/>
      <c r="T258" s="63"/>
      <c r="U258" s="63"/>
      <c r="V258" s="63"/>
      <c r="W258" s="63">
        <v>341.8</v>
      </c>
      <c r="X258" s="63"/>
      <c r="Y258" s="63"/>
      <c r="Z258" s="63"/>
      <c r="AA258" s="63"/>
      <c r="AB258" s="63"/>
      <c r="AC258" s="63"/>
      <c r="AD258" s="63"/>
      <c r="AE258" s="63"/>
      <c r="AF258" s="63">
        <v>464.8</v>
      </c>
      <c r="AG258" s="43">
        <v>806.6</v>
      </c>
    </row>
    <row r="259" spans="4:33">
      <c r="D259" s="62">
        <v>2009</v>
      </c>
      <c r="E259" s="62">
        <v>9</v>
      </c>
      <c r="F259" s="62">
        <v>2010</v>
      </c>
      <c r="G259" s="63"/>
      <c r="H259" s="63"/>
      <c r="I259" s="63"/>
      <c r="J259" s="63"/>
      <c r="K259" s="63"/>
      <c r="L259" s="63"/>
      <c r="M259" s="63">
        <v>41.3</v>
      </c>
      <c r="N259" s="63"/>
      <c r="O259" s="63"/>
      <c r="P259" s="63"/>
      <c r="Q259" s="63"/>
      <c r="R259" s="63"/>
      <c r="S259" s="63"/>
      <c r="T259" s="63"/>
      <c r="U259" s="63"/>
      <c r="V259" s="63"/>
      <c r="W259" s="63">
        <v>328.1</v>
      </c>
      <c r="X259" s="63"/>
      <c r="Y259" s="63"/>
      <c r="Z259" s="63"/>
      <c r="AA259" s="63"/>
      <c r="AB259" s="63"/>
      <c r="AC259" s="63"/>
      <c r="AD259" s="63"/>
      <c r="AE259" s="63"/>
      <c r="AF259" s="63">
        <v>389.9</v>
      </c>
      <c r="AG259" s="43">
        <v>759.3</v>
      </c>
    </row>
    <row r="260" spans="4:33">
      <c r="D260" s="62">
        <v>2009</v>
      </c>
      <c r="E260" s="62">
        <v>10</v>
      </c>
      <c r="F260" s="62">
        <v>2010</v>
      </c>
      <c r="G260" s="63"/>
      <c r="H260" s="63"/>
      <c r="I260" s="63"/>
      <c r="J260" s="63"/>
      <c r="K260" s="63"/>
      <c r="L260" s="63"/>
      <c r="M260" s="63">
        <v>53.4</v>
      </c>
      <c r="N260" s="63"/>
      <c r="O260" s="63"/>
      <c r="P260" s="63"/>
      <c r="Q260" s="63"/>
      <c r="R260" s="63"/>
      <c r="S260" s="63"/>
      <c r="T260" s="63"/>
      <c r="U260" s="63"/>
      <c r="V260" s="63"/>
      <c r="W260" s="63">
        <v>231.9</v>
      </c>
      <c r="X260" s="63"/>
      <c r="Y260" s="63"/>
      <c r="Z260" s="63"/>
      <c r="AA260" s="63"/>
      <c r="AB260" s="63"/>
      <c r="AC260" s="63"/>
      <c r="AD260" s="63"/>
      <c r="AE260" s="63"/>
      <c r="AF260" s="63">
        <v>395.6</v>
      </c>
      <c r="AG260" s="43">
        <v>680.90000000000009</v>
      </c>
    </row>
    <row r="261" spans="4:33">
      <c r="D261" s="62">
        <v>2009</v>
      </c>
      <c r="E261" s="62">
        <v>11</v>
      </c>
      <c r="F261" s="62">
        <v>2010</v>
      </c>
      <c r="G261" s="63"/>
      <c r="H261" s="63"/>
      <c r="I261" s="63"/>
      <c r="J261" s="63"/>
      <c r="K261" s="63"/>
      <c r="L261" s="63"/>
      <c r="M261" s="63">
        <v>45.4</v>
      </c>
      <c r="N261" s="63"/>
      <c r="O261" s="63"/>
      <c r="P261" s="63"/>
      <c r="Q261" s="63"/>
      <c r="R261" s="63"/>
      <c r="S261" s="63"/>
      <c r="T261" s="63"/>
      <c r="U261" s="63"/>
      <c r="V261" s="63"/>
      <c r="W261" s="63">
        <v>180</v>
      </c>
      <c r="X261" s="63"/>
      <c r="Y261" s="63"/>
      <c r="Z261" s="63"/>
      <c r="AA261" s="63"/>
      <c r="AB261" s="63"/>
      <c r="AC261" s="63"/>
      <c r="AD261" s="63"/>
      <c r="AE261" s="63"/>
      <c r="AF261" s="63">
        <v>340.7</v>
      </c>
      <c r="AG261" s="43">
        <v>566.1</v>
      </c>
    </row>
    <row r="262" spans="4:33">
      <c r="D262" s="62">
        <v>2009</v>
      </c>
      <c r="E262" s="62">
        <v>12</v>
      </c>
      <c r="F262" s="62">
        <v>2010</v>
      </c>
      <c r="G262" s="63"/>
      <c r="H262" s="63"/>
      <c r="I262" s="63"/>
      <c r="J262" s="63"/>
      <c r="K262" s="63"/>
      <c r="L262" s="63"/>
      <c r="M262" s="63">
        <v>45.9</v>
      </c>
      <c r="N262" s="63"/>
      <c r="O262" s="63"/>
      <c r="P262" s="63"/>
      <c r="Q262" s="63"/>
      <c r="R262" s="63"/>
      <c r="S262" s="63"/>
      <c r="T262" s="63"/>
      <c r="U262" s="63"/>
      <c r="V262" s="63"/>
      <c r="W262" s="63">
        <v>64.3</v>
      </c>
      <c r="X262" s="63"/>
      <c r="Y262" s="63"/>
      <c r="Z262" s="63"/>
      <c r="AA262" s="63"/>
      <c r="AB262" s="63"/>
      <c r="AC262" s="63"/>
      <c r="AD262" s="63"/>
      <c r="AE262" s="63"/>
      <c r="AF262" s="63">
        <v>266.8</v>
      </c>
      <c r="AG262" s="43">
        <v>377</v>
      </c>
    </row>
    <row r="263" spans="4:33">
      <c r="D263" s="62">
        <v>2010</v>
      </c>
      <c r="E263" s="62">
        <v>1</v>
      </c>
      <c r="F263" s="62">
        <v>2010</v>
      </c>
      <c r="G263" s="63"/>
      <c r="H263" s="63"/>
      <c r="I263" s="63"/>
      <c r="J263" s="63"/>
      <c r="K263" s="63"/>
      <c r="L263" s="63"/>
      <c r="M263" s="63">
        <v>17</v>
      </c>
      <c r="N263" s="63"/>
      <c r="O263" s="63"/>
      <c r="P263" s="63"/>
      <c r="Q263" s="63"/>
      <c r="R263" s="63"/>
      <c r="S263" s="63"/>
      <c r="T263" s="63"/>
      <c r="U263" s="63"/>
      <c r="V263" s="63"/>
      <c r="W263" s="63">
        <v>71.900000000000006</v>
      </c>
      <c r="X263" s="63"/>
      <c r="Y263" s="63"/>
      <c r="Z263" s="63"/>
      <c r="AA263" s="63"/>
      <c r="AB263" s="63"/>
      <c r="AC263" s="63"/>
      <c r="AD263" s="63"/>
      <c r="AE263" s="63"/>
      <c r="AF263" s="63">
        <v>366.5</v>
      </c>
      <c r="AG263" s="43">
        <v>455.4</v>
      </c>
    </row>
    <row r="264" spans="4:33">
      <c r="D264" s="62">
        <v>2010</v>
      </c>
      <c r="E264" s="62">
        <v>2</v>
      </c>
      <c r="F264" s="62">
        <v>2010</v>
      </c>
      <c r="G264" s="63"/>
      <c r="H264" s="63"/>
      <c r="I264" s="63"/>
      <c r="J264" s="63"/>
      <c r="K264" s="63"/>
      <c r="L264" s="63"/>
      <c r="M264" s="63">
        <v>6.7</v>
      </c>
      <c r="N264" s="63"/>
      <c r="O264" s="63"/>
      <c r="P264" s="63"/>
      <c r="Q264" s="63"/>
      <c r="R264" s="63"/>
      <c r="S264" s="63"/>
      <c r="T264" s="63"/>
      <c r="U264" s="63"/>
      <c r="V264" s="63"/>
      <c r="W264" s="63">
        <v>21.8</v>
      </c>
      <c r="X264" s="63"/>
      <c r="Y264" s="63"/>
      <c r="Z264" s="63"/>
      <c r="AA264" s="63"/>
      <c r="AB264" s="63"/>
      <c r="AC264" s="63"/>
      <c r="AD264" s="63"/>
      <c r="AE264" s="63"/>
      <c r="AF264" s="63">
        <v>97.5</v>
      </c>
      <c r="AG264" s="43">
        <v>126</v>
      </c>
    </row>
    <row r="265" spans="4:33">
      <c r="D265" s="62">
        <v>2010</v>
      </c>
      <c r="E265" s="62">
        <v>3</v>
      </c>
      <c r="F265" s="62">
        <v>2010</v>
      </c>
      <c r="G265" s="63"/>
      <c r="H265" s="63"/>
      <c r="I265" s="63"/>
      <c r="J265" s="63"/>
      <c r="K265" s="63"/>
      <c r="L265" s="63"/>
      <c r="M265" s="63">
        <v>6</v>
      </c>
      <c r="N265" s="63"/>
      <c r="O265" s="63"/>
      <c r="P265" s="63"/>
      <c r="Q265" s="63"/>
      <c r="R265" s="63"/>
      <c r="S265" s="63"/>
      <c r="T265" s="63"/>
      <c r="U265" s="63"/>
      <c r="V265" s="63"/>
      <c r="W265" s="63">
        <v>30.3</v>
      </c>
      <c r="X265" s="63"/>
      <c r="Y265" s="63"/>
      <c r="Z265" s="63"/>
      <c r="AA265" s="63"/>
      <c r="AB265" s="63"/>
      <c r="AC265" s="63"/>
      <c r="AD265" s="63"/>
      <c r="AE265" s="63"/>
      <c r="AF265" s="63">
        <v>193.8</v>
      </c>
      <c r="AG265" s="43">
        <v>230.10000000000002</v>
      </c>
    </row>
    <row r="266" spans="4:33">
      <c r="D266" s="62">
        <v>2010</v>
      </c>
      <c r="E266" s="62">
        <v>4</v>
      </c>
      <c r="F266" s="62">
        <v>2010</v>
      </c>
      <c r="G266" s="63"/>
      <c r="H266" s="63"/>
      <c r="I266" s="63"/>
      <c r="J266" s="63"/>
      <c r="K266" s="63"/>
      <c r="L266" s="63"/>
      <c r="M266" s="63">
        <v>25.9</v>
      </c>
      <c r="N266" s="63"/>
      <c r="O266" s="63"/>
      <c r="P266" s="63"/>
      <c r="Q266" s="63"/>
      <c r="R266" s="63"/>
      <c r="S266" s="63"/>
      <c r="T266" s="63"/>
      <c r="U266" s="63"/>
      <c r="V266" s="63"/>
      <c r="W266" s="63">
        <v>116.8</v>
      </c>
      <c r="X266" s="63"/>
      <c r="Y266" s="63"/>
      <c r="Z266" s="63"/>
      <c r="AA266" s="63"/>
      <c r="AB266" s="63"/>
      <c r="AC266" s="63"/>
      <c r="AD266" s="63"/>
      <c r="AE266" s="63"/>
      <c r="AF266" s="63">
        <v>255.5</v>
      </c>
      <c r="AG266" s="43">
        <v>398.2</v>
      </c>
    </row>
    <row r="267" spans="4:33">
      <c r="D267" s="62">
        <v>2010</v>
      </c>
      <c r="E267" s="62">
        <v>5</v>
      </c>
      <c r="F267" s="62">
        <v>2011</v>
      </c>
      <c r="G267" s="63"/>
      <c r="H267" s="63"/>
      <c r="I267" s="63"/>
      <c r="J267" s="63"/>
      <c r="K267" s="63"/>
      <c r="L267" s="63"/>
      <c r="M267" s="63">
        <v>11.4</v>
      </c>
      <c r="N267" s="63"/>
      <c r="O267" s="63"/>
      <c r="P267" s="63"/>
      <c r="Q267" s="63"/>
      <c r="R267" s="63"/>
      <c r="S267" s="63"/>
      <c r="T267" s="63"/>
      <c r="U267" s="63"/>
      <c r="V267" s="63"/>
      <c r="W267" s="63">
        <v>107.4</v>
      </c>
      <c r="X267" s="63"/>
      <c r="Y267" s="63"/>
      <c r="Z267" s="63"/>
      <c r="AA267" s="63"/>
      <c r="AB267" s="63"/>
      <c r="AC267" s="63"/>
      <c r="AD267" s="63"/>
      <c r="AE267" s="63"/>
      <c r="AF267" s="63">
        <v>147</v>
      </c>
      <c r="AG267" s="43">
        <v>265.8</v>
      </c>
    </row>
    <row r="268" spans="4:33">
      <c r="D268" s="62">
        <v>2010</v>
      </c>
      <c r="E268" s="62">
        <v>6</v>
      </c>
      <c r="F268" s="62">
        <v>2011</v>
      </c>
      <c r="G268" s="63"/>
      <c r="H268" s="63"/>
      <c r="I268" s="63"/>
      <c r="J268" s="63"/>
      <c r="K268" s="63"/>
      <c r="L268" s="63"/>
      <c r="M268" s="63">
        <v>77.5</v>
      </c>
      <c r="N268" s="63"/>
      <c r="O268" s="63"/>
      <c r="P268" s="63"/>
      <c r="Q268" s="63"/>
      <c r="R268" s="63"/>
      <c r="S268" s="63"/>
      <c r="T268" s="63"/>
      <c r="U268" s="63"/>
      <c r="V268" s="63"/>
      <c r="W268" s="63">
        <v>96.1</v>
      </c>
      <c r="X268" s="63"/>
      <c r="Y268" s="63"/>
      <c r="Z268" s="63"/>
      <c r="AA268" s="63"/>
      <c r="AB268" s="63"/>
      <c r="AC268" s="63"/>
      <c r="AD268" s="63"/>
      <c r="AE268" s="63"/>
      <c r="AF268" s="63">
        <v>615.20000000000005</v>
      </c>
      <c r="AG268" s="43">
        <v>788.80000000000007</v>
      </c>
    </row>
    <row r="269" spans="4:33">
      <c r="D269" s="62">
        <v>2010</v>
      </c>
      <c r="E269" s="62">
        <v>7</v>
      </c>
      <c r="F269" s="62">
        <v>2011</v>
      </c>
      <c r="G269" s="63"/>
      <c r="H269" s="63"/>
      <c r="I269" s="63"/>
      <c r="J269" s="63"/>
      <c r="K269" s="63"/>
      <c r="L269" s="63"/>
      <c r="M269" s="63">
        <v>72</v>
      </c>
      <c r="N269" s="63"/>
      <c r="O269" s="63"/>
      <c r="P269" s="63"/>
      <c r="Q269" s="63"/>
      <c r="R269" s="63"/>
      <c r="S269" s="63"/>
      <c r="T269" s="63"/>
      <c r="U269" s="63"/>
      <c r="V269" s="63"/>
      <c r="W269" s="63">
        <v>122.4</v>
      </c>
      <c r="X269" s="63"/>
      <c r="Y269" s="63"/>
      <c r="Z269" s="63"/>
      <c r="AA269" s="63"/>
      <c r="AB269" s="63"/>
      <c r="AC269" s="63"/>
      <c r="AD269" s="63"/>
      <c r="AE269" s="63"/>
      <c r="AF269" s="63">
        <v>531.20000000000005</v>
      </c>
      <c r="AG269" s="43">
        <v>725.6</v>
      </c>
    </row>
    <row r="270" spans="4:33">
      <c r="D270" s="62">
        <v>2010</v>
      </c>
      <c r="E270" s="62">
        <v>8</v>
      </c>
      <c r="F270" s="62">
        <v>2011</v>
      </c>
      <c r="G270" s="63"/>
      <c r="H270" s="63"/>
      <c r="I270" s="63"/>
      <c r="J270" s="63"/>
      <c r="K270" s="63"/>
      <c r="L270" s="63"/>
      <c r="M270" s="63">
        <v>65.099999999999994</v>
      </c>
      <c r="N270" s="63"/>
      <c r="O270" s="63"/>
      <c r="P270" s="63"/>
      <c r="Q270" s="63"/>
      <c r="R270" s="63"/>
      <c r="S270" s="63"/>
      <c r="T270" s="63"/>
      <c r="U270" s="63"/>
      <c r="V270" s="63"/>
      <c r="W270" s="63">
        <v>133.6</v>
      </c>
      <c r="X270" s="63"/>
      <c r="Y270" s="63"/>
      <c r="Z270" s="63"/>
      <c r="AA270" s="63"/>
      <c r="AB270" s="63"/>
      <c r="AC270" s="63"/>
      <c r="AD270" s="63"/>
      <c r="AE270" s="63"/>
      <c r="AF270" s="63">
        <v>442.8</v>
      </c>
      <c r="AG270" s="43">
        <v>641.5</v>
      </c>
    </row>
    <row r="271" spans="4:33">
      <c r="D271" s="62">
        <v>2010</v>
      </c>
      <c r="E271" s="62">
        <v>9</v>
      </c>
      <c r="F271" s="62">
        <v>2011</v>
      </c>
      <c r="G271" s="63"/>
      <c r="H271" s="63"/>
      <c r="I271" s="63"/>
      <c r="J271" s="63"/>
      <c r="K271" s="63"/>
      <c r="L271" s="63"/>
      <c r="M271" s="63">
        <v>61.7</v>
      </c>
      <c r="N271" s="63"/>
      <c r="O271" s="63"/>
      <c r="P271" s="63"/>
      <c r="Q271" s="63"/>
      <c r="R271" s="63"/>
      <c r="S271" s="63"/>
      <c r="T271" s="63"/>
      <c r="U271" s="63"/>
      <c r="V271" s="63"/>
      <c r="W271" s="63">
        <v>113.9</v>
      </c>
      <c r="X271" s="63"/>
      <c r="Y271" s="63"/>
      <c r="Z271" s="63"/>
      <c r="AA271" s="63"/>
      <c r="AB271" s="63"/>
      <c r="AC271" s="63"/>
      <c r="AD271" s="63"/>
      <c r="AE271" s="63"/>
      <c r="AF271" s="63">
        <v>459.1</v>
      </c>
      <c r="AG271" s="43">
        <v>634.70000000000005</v>
      </c>
    </row>
    <row r="272" spans="4:33">
      <c r="D272" s="62">
        <v>2010</v>
      </c>
      <c r="E272" s="62">
        <v>10</v>
      </c>
      <c r="F272" s="62">
        <v>2011</v>
      </c>
      <c r="G272" s="63"/>
      <c r="H272" s="63"/>
      <c r="I272" s="63"/>
      <c r="J272" s="63"/>
      <c r="K272" s="63"/>
      <c r="L272" s="63"/>
      <c r="M272" s="63">
        <v>33</v>
      </c>
      <c r="N272" s="63"/>
      <c r="O272" s="63"/>
      <c r="P272" s="63"/>
      <c r="Q272" s="63"/>
      <c r="R272" s="63"/>
      <c r="S272" s="63"/>
      <c r="T272" s="63"/>
      <c r="U272" s="63"/>
      <c r="V272" s="63"/>
      <c r="W272" s="63">
        <v>107.7</v>
      </c>
      <c r="X272" s="63"/>
      <c r="Y272" s="63"/>
      <c r="Z272" s="63"/>
      <c r="AA272" s="63"/>
      <c r="AB272" s="63"/>
      <c r="AC272" s="63"/>
      <c r="AD272" s="63"/>
      <c r="AE272" s="63"/>
      <c r="AF272" s="63">
        <v>254.6</v>
      </c>
      <c r="AG272" s="43">
        <v>395.29999999999995</v>
      </c>
    </row>
    <row r="273" spans="4:33">
      <c r="D273" s="62">
        <v>2010</v>
      </c>
      <c r="E273" s="62">
        <v>11</v>
      </c>
      <c r="F273" s="62">
        <v>2011</v>
      </c>
      <c r="G273" s="63"/>
      <c r="H273" s="63"/>
      <c r="I273" s="63"/>
      <c r="J273" s="63"/>
      <c r="K273" s="63"/>
      <c r="L273" s="63"/>
      <c r="M273" s="63">
        <v>0</v>
      </c>
      <c r="N273" s="63"/>
      <c r="O273" s="63"/>
      <c r="P273" s="63"/>
      <c r="Q273" s="63"/>
      <c r="R273" s="63"/>
      <c r="S273" s="63"/>
      <c r="T273" s="63"/>
      <c r="U273" s="63"/>
      <c r="V273" s="63"/>
      <c r="W273" s="63">
        <v>61.4</v>
      </c>
      <c r="X273" s="63"/>
      <c r="Y273" s="63"/>
      <c r="Z273" s="63"/>
      <c r="AA273" s="63"/>
      <c r="AB273" s="63"/>
      <c r="AC273" s="63"/>
      <c r="AD273" s="63"/>
      <c r="AE273" s="63"/>
      <c r="AF273" s="63">
        <v>203.8</v>
      </c>
      <c r="AG273" s="43">
        <v>265.2</v>
      </c>
    </row>
    <row r="274" spans="4:33">
      <c r="D274" s="62">
        <v>2010</v>
      </c>
      <c r="E274" s="62">
        <v>12</v>
      </c>
      <c r="F274" s="62">
        <v>2011</v>
      </c>
      <c r="G274" s="63"/>
      <c r="H274" s="63"/>
      <c r="I274" s="63"/>
      <c r="J274" s="63"/>
      <c r="K274" s="63"/>
      <c r="L274" s="63"/>
      <c r="M274" s="63">
        <v>0</v>
      </c>
      <c r="N274" s="63"/>
      <c r="O274" s="63"/>
      <c r="P274" s="63"/>
      <c r="Q274" s="63"/>
      <c r="R274" s="63"/>
      <c r="S274" s="63"/>
      <c r="T274" s="63"/>
      <c r="U274" s="63"/>
      <c r="V274" s="63"/>
      <c r="W274" s="63">
        <v>38.6</v>
      </c>
      <c r="X274" s="63"/>
      <c r="Y274" s="63"/>
      <c r="Z274" s="63"/>
      <c r="AA274" s="63"/>
      <c r="AB274" s="63"/>
      <c r="AC274" s="63"/>
      <c r="AD274" s="63"/>
      <c r="AE274" s="63"/>
      <c r="AF274" s="63">
        <v>316.60000000000002</v>
      </c>
      <c r="AG274" s="43">
        <v>355.20000000000005</v>
      </c>
    </row>
    <row r="275" spans="4:33">
      <c r="D275" s="62">
        <v>2011</v>
      </c>
      <c r="E275" s="62">
        <v>1</v>
      </c>
      <c r="F275" s="62">
        <v>2011</v>
      </c>
      <c r="G275" s="63"/>
      <c r="H275" s="63"/>
      <c r="I275" s="63"/>
      <c r="J275" s="63"/>
      <c r="K275" s="63"/>
      <c r="L275" s="63"/>
      <c r="M275" s="63">
        <v>22.4</v>
      </c>
      <c r="N275" s="63"/>
      <c r="O275" s="63"/>
      <c r="P275" s="63"/>
      <c r="Q275" s="63"/>
      <c r="R275" s="63"/>
      <c r="S275" s="63"/>
      <c r="T275" s="63"/>
      <c r="U275" s="63"/>
      <c r="V275" s="63"/>
      <c r="W275" s="63">
        <v>15.4</v>
      </c>
      <c r="X275" s="63"/>
      <c r="Y275" s="63"/>
      <c r="Z275" s="63"/>
      <c r="AA275" s="63"/>
      <c r="AB275" s="63"/>
      <c r="AC275" s="63"/>
      <c r="AD275" s="63"/>
      <c r="AE275" s="63"/>
      <c r="AF275" s="63">
        <v>178.7</v>
      </c>
      <c r="AG275" s="43">
        <v>216.5</v>
      </c>
    </row>
    <row r="276" spans="4:33">
      <c r="D276" s="62">
        <v>2011</v>
      </c>
      <c r="E276" s="62">
        <v>2</v>
      </c>
      <c r="F276" s="62">
        <v>2011</v>
      </c>
      <c r="G276" s="63"/>
      <c r="H276" s="63"/>
      <c r="I276" s="63"/>
      <c r="J276" s="63"/>
      <c r="K276" s="63"/>
      <c r="L276" s="63"/>
      <c r="M276" s="63">
        <v>38.1</v>
      </c>
      <c r="N276" s="63"/>
      <c r="O276" s="63"/>
      <c r="P276" s="63"/>
      <c r="Q276" s="63"/>
      <c r="R276" s="63"/>
      <c r="S276" s="63"/>
      <c r="T276" s="63"/>
      <c r="U276" s="63"/>
      <c r="V276" s="63"/>
      <c r="W276" s="63">
        <v>59.1</v>
      </c>
      <c r="X276" s="63"/>
      <c r="Y276" s="63"/>
      <c r="Z276" s="63"/>
      <c r="AA276" s="63"/>
      <c r="AB276" s="63"/>
      <c r="AC276" s="63"/>
      <c r="AD276" s="63"/>
      <c r="AE276" s="63"/>
      <c r="AF276" s="63">
        <v>272.60000000000002</v>
      </c>
      <c r="AG276" s="43">
        <v>369.8</v>
      </c>
    </row>
    <row r="277" spans="4:33">
      <c r="D277" s="62">
        <v>2011</v>
      </c>
      <c r="E277" s="62">
        <v>3</v>
      </c>
      <c r="F277" s="62">
        <v>2011</v>
      </c>
      <c r="G277" s="63"/>
      <c r="H277" s="63"/>
      <c r="I277" s="63"/>
      <c r="J277" s="63"/>
      <c r="K277" s="63"/>
      <c r="L277" s="63"/>
      <c r="M277" s="63">
        <v>14.6</v>
      </c>
      <c r="N277" s="63"/>
      <c r="O277" s="63"/>
      <c r="P277" s="63"/>
      <c r="Q277" s="63"/>
      <c r="R277" s="63"/>
      <c r="S277" s="63"/>
      <c r="T277" s="63"/>
      <c r="U277" s="63"/>
      <c r="V277" s="63"/>
      <c r="W277" s="63">
        <v>9.9</v>
      </c>
      <c r="X277" s="63"/>
      <c r="Y277" s="63"/>
      <c r="Z277" s="63"/>
      <c r="AA277" s="63"/>
      <c r="AB277" s="63"/>
      <c r="AC277" s="63"/>
      <c r="AD277" s="63"/>
      <c r="AE277" s="63"/>
      <c r="AF277" s="63">
        <v>153.9</v>
      </c>
      <c r="AG277" s="43">
        <v>178.4</v>
      </c>
    </row>
    <row r="278" spans="4:33">
      <c r="D278" s="62">
        <v>2011</v>
      </c>
      <c r="E278" s="62">
        <v>4</v>
      </c>
      <c r="F278" s="62">
        <v>2011</v>
      </c>
      <c r="G278" s="63"/>
      <c r="H278" s="63"/>
      <c r="I278" s="63"/>
      <c r="J278" s="63"/>
      <c r="K278" s="63"/>
      <c r="L278" s="63"/>
      <c r="M278" s="63">
        <v>32.5</v>
      </c>
      <c r="N278" s="63"/>
      <c r="O278" s="63"/>
      <c r="P278" s="63"/>
      <c r="Q278" s="63"/>
      <c r="R278" s="63"/>
      <c r="S278" s="63"/>
      <c r="T278" s="63"/>
      <c r="U278" s="63"/>
      <c r="V278" s="63"/>
      <c r="W278" s="63">
        <v>36.5</v>
      </c>
      <c r="X278" s="63"/>
      <c r="Y278" s="63"/>
      <c r="Z278" s="63"/>
      <c r="AA278" s="63"/>
      <c r="AB278" s="63"/>
      <c r="AC278" s="63"/>
      <c r="AD278" s="63"/>
      <c r="AE278" s="63"/>
      <c r="AF278" s="63">
        <v>353.8</v>
      </c>
      <c r="AG278" s="43">
        <v>422.8</v>
      </c>
    </row>
    <row r="279" spans="4:33">
      <c r="D279" s="62">
        <v>2011</v>
      </c>
      <c r="E279" s="62">
        <v>5</v>
      </c>
      <c r="F279" s="62">
        <v>2012</v>
      </c>
      <c r="G279" s="63"/>
      <c r="H279" s="63"/>
      <c r="I279" s="63"/>
      <c r="J279" s="63"/>
      <c r="K279" s="63"/>
      <c r="L279" s="63"/>
      <c r="M279" s="63">
        <v>67.8</v>
      </c>
      <c r="N279" s="63"/>
      <c r="O279" s="63"/>
      <c r="P279" s="63"/>
      <c r="Q279" s="63"/>
      <c r="R279" s="63"/>
      <c r="S279" s="63"/>
      <c r="T279" s="63"/>
      <c r="U279" s="63"/>
      <c r="V279" s="63"/>
      <c r="W279" s="63">
        <v>131.4</v>
      </c>
      <c r="X279" s="63"/>
      <c r="Y279" s="63"/>
      <c r="Z279" s="63"/>
      <c r="AA279" s="63"/>
      <c r="AB279" s="63"/>
      <c r="AC279" s="63"/>
      <c r="AD279" s="63"/>
      <c r="AE279" s="63"/>
      <c r="AF279" s="63">
        <v>488.2</v>
      </c>
      <c r="AG279" s="43">
        <v>687.4</v>
      </c>
    </row>
    <row r="280" spans="4:33">
      <c r="D280" s="62">
        <v>2011</v>
      </c>
      <c r="E280" s="62">
        <v>6</v>
      </c>
      <c r="F280" s="62">
        <v>2012</v>
      </c>
      <c r="G280" s="63"/>
      <c r="H280" s="63"/>
      <c r="I280" s="63"/>
      <c r="J280" s="63"/>
      <c r="K280" s="63"/>
      <c r="L280" s="63"/>
      <c r="M280" s="63">
        <v>66.900000000000006</v>
      </c>
      <c r="N280" s="63"/>
      <c r="O280" s="63"/>
      <c r="P280" s="63"/>
      <c r="Q280" s="63"/>
      <c r="R280" s="63"/>
      <c r="S280" s="63"/>
      <c r="T280" s="63"/>
      <c r="U280" s="63"/>
      <c r="V280" s="63"/>
      <c r="W280" s="63">
        <v>151.30000000000001</v>
      </c>
      <c r="X280" s="63"/>
      <c r="Y280" s="63"/>
      <c r="Z280" s="63"/>
      <c r="AA280" s="63"/>
      <c r="AB280" s="63"/>
      <c r="AC280" s="63"/>
      <c r="AD280" s="63"/>
      <c r="AE280" s="63"/>
      <c r="AF280" s="63">
        <v>538.1</v>
      </c>
      <c r="AG280" s="43">
        <v>756.30000000000007</v>
      </c>
    </row>
    <row r="281" spans="4:33">
      <c r="D281" s="62">
        <v>2011</v>
      </c>
      <c r="E281" s="62">
        <v>7</v>
      </c>
      <c r="F281" s="62">
        <v>2012</v>
      </c>
      <c r="G281" s="63"/>
      <c r="H281" s="63"/>
      <c r="I281" s="63"/>
      <c r="J281" s="63"/>
      <c r="K281" s="63"/>
      <c r="L281" s="63"/>
      <c r="M281" s="63">
        <v>22.5</v>
      </c>
      <c r="N281" s="63"/>
      <c r="O281" s="63"/>
      <c r="P281" s="63"/>
      <c r="Q281" s="63"/>
      <c r="R281" s="63"/>
      <c r="S281" s="63"/>
      <c r="T281" s="63"/>
      <c r="U281" s="63"/>
      <c r="V281" s="63"/>
      <c r="W281" s="63">
        <v>165.4</v>
      </c>
      <c r="X281" s="63"/>
      <c r="Y281" s="63"/>
      <c r="Z281" s="63"/>
      <c r="AA281" s="63"/>
      <c r="AB281" s="63"/>
      <c r="AC281" s="63"/>
      <c r="AD281" s="63"/>
      <c r="AE281" s="63"/>
      <c r="AF281" s="63">
        <v>258.89999999999998</v>
      </c>
      <c r="AG281" s="43">
        <v>446.79999999999995</v>
      </c>
    </row>
    <row r="282" spans="4:33">
      <c r="D282" s="62">
        <v>2011</v>
      </c>
      <c r="E282" s="62">
        <v>8</v>
      </c>
      <c r="F282" s="62">
        <v>2012</v>
      </c>
      <c r="G282" s="63"/>
      <c r="H282" s="63"/>
      <c r="I282" s="63"/>
      <c r="J282" s="63"/>
      <c r="K282" s="63"/>
      <c r="L282" s="63"/>
      <c r="M282" s="63">
        <v>12.9</v>
      </c>
      <c r="N282" s="63"/>
      <c r="O282" s="63"/>
      <c r="P282" s="63"/>
      <c r="Q282" s="63"/>
      <c r="R282" s="63"/>
      <c r="S282" s="63"/>
      <c r="T282" s="63"/>
      <c r="U282" s="63"/>
      <c r="V282" s="63"/>
      <c r="W282" s="63">
        <v>207.3</v>
      </c>
      <c r="X282" s="63"/>
      <c r="Y282" s="63"/>
      <c r="Z282" s="63"/>
      <c r="AA282" s="63"/>
      <c r="AB282" s="63"/>
      <c r="AC282" s="63"/>
      <c r="AD282" s="63"/>
      <c r="AE282" s="63"/>
      <c r="AF282" s="63">
        <v>215.7</v>
      </c>
      <c r="AG282" s="43">
        <v>435.9</v>
      </c>
    </row>
    <row r="283" spans="4:33">
      <c r="D283" s="62">
        <v>2011</v>
      </c>
      <c r="E283" s="62">
        <v>9</v>
      </c>
      <c r="F283" s="62">
        <v>2012</v>
      </c>
      <c r="G283" s="63"/>
      <c r="H283" s="63"/>
      <c r="I283" s="63"/>
      <c r="J283" s="63"/>
      <c r="K283" s="63"/>
      <c r="L283" s="63"/>
      <c r="M283" s="63">
        <v>16</v>
      </c>
      <c r="N283" s="63"/>
      <c r="O283" s="63"/>
      <c r="P283" s="63"/>
      <c r="Q283" s="63"/>
      <c r="R283" s="63"/>
      <c r="S283" s="63"/>
      <c r="T283" s="63"/>
      <c r="U283" s="63"/>
      <c r="V283" s="63"/>
      <c r="W283" s="63">
        <v>175.4</v>
      </c>
      <c r="X283" s="63"/>
      <c r="Y283" s="63"/>
      <c r="Z283" s="63"/>
      <c r="AA283" s="63"/>
      <c r="AB283" s="63"/>
      <c r="AC283" s="63"/>
      <c r="AD283" s="63"/>
      <c r="AE283" s="63"/>
      <c r="AF283" s="63">
        <v>231.6</v>
      </c>
      <c r="AG283" s="43">
        <v>423</v>
      </c>
    </row>
    <row r="284" spans="4:33">
      <c r="D284" s="62">
        <v>2011</v>
      </c>
      <c r="E284" s="62">
        <v>10</v>
      </c>
      <c r="F284" s="62">
        <v>2012</v>
      </c>
      <c r="G284" s="63"/>
      <c r="H284" s="63"/>
      <c r="I284" s="63"/>
      <c r="J284" s="63"/>
      <c r="K284" s="63"/>
      <c r="L284" s="63"/>
      <c r="M284" s="63">
        <v>51.2</v>
      </c>
      <c r="N284" s="63"/>
      <c r="O284" s="63"/>
      <c r="P284" s="63"/>
      <c r="Q284" s="63"/>
      <c r="R284" s="63"/>
      <c r="S284" s="63"/>
      <c r="T284" s="63"/>
      <c r="U284" s="63"/>
      <c r="V284" s="63"/>
      <c r="W284" s="63">
        <v>158.19999999999999</v>
      </c>
      <c r="X284" s="63"/>
      <c r="Y284" s="63"/>
      <c r="Z284" s="63"/>
      <c r="AA284" s="63"/>
      <c r="AB284" s="63"/>
      <c r="AC284" s="63"/>
      <c r="AD284" s="63"/>
      <c r="AE284" s="63"/>
      <c r="AF284" s="63">
        <v>412.2</v>
      </c>
      <c r="AG284" s="43">
        <v>621.59999999999991</v>
      </c>
    </row>
    <row r="285" spans="4:33">
      <c r="D285" s="62">
        <v>2011</v>
      </c>
      <c r="E285" s="62">
        <v>11</v>
      </c>
      <c r="F285" s="62">
        <v>2012</v>
      </c>
      <c r="G285" s="63"/>
      <c r="H285" s="63"/>
      <c r="I285" s="63"/>
      <c r="J285" s="63"/>
      <c r="K285" s="63"/>
      <c r="L285" s="63"/>
      <c r="M285" s="63">
        <v>51.3</v>
      </c>
      <c r="N285" s="63"/>
      <c r="O285" s="63"/>
      <c r="P285" s="63"/>
      <c r="Q285" s="63"/>
      <c r="R285" s="63"/>
      <c r="S285" s="63"/>
      <c r="T285" s="63"/>
      <c r="U285" s="63"/>
      <c r="V285" s="63"/>
      <c r="W285" s="63">
        <v>86.8</v>
      </c>
      <c r="X285" s="63"/>
      <c r="Y285" s="63"/>
      <c r="Z285" s="63"/>
      <c r="AA285" s="63"/>
      <c r="AB285" s="63"/>
      <c r="AC285" s="63"/>
      <c r="AD285" s="63"/>
      <c r="AE285" s="63"/>
      <c r="AF285" s="63">
        <v>343</v>
      </c>
      <c r="AG285" s="43">
        <v>481.1</v>
      </c>
    </row>
    <row r="286" spans="4:33">
      <c r="D286" s="62">
        <v>2011</v>
      </c>
      <c r="E286" s="62">
        <v>12</v>
      </c>
      <c r="F286" s="62">
        <v>2012</v>
      </c>
      <c r="G286" s="63"/>
      <c r="H286" s="63"/>
      <c r="I286" s="63"/>
      <c r="J286" s="63"/>
      <c r="K286" s="63"/>
      <c r="L286" s="63"/>
      <c r="M286" s="63">
        <v>35.700000000000003</v>
      </c>
      <c r="N286" s="63"/>
      <c r="O286" s="63"/>
      <c r="P286" s="63"/>
      <c r="Q286" s="63"/>
      <c r="R286" s="63"/>
      <c r="S286" s="63"/>
      <c r="T286" s="63"/>
      <c r="U286" s="63"/>
      <c r="V286" s="63"/>
      <c r="W286" s="63">
        <v>28.4</v>
      </c>
      <c r="X286" s="63"/>
      <c r="Y286" s="63"/>
      <c r="Z286" s="63"/>
      <c r="AA286" s="63"/>
      <c r="AB286" s="63"/>
      <c r="AC286" s="63"/>
      <c r="AD286" s="63"/>
      <c r="AE286" s="63"/>
      <c r="AF286" s="63">
        <v>326.10000000000002</v>
      </c>
      <c r="AG286" s="43">
        <v>390.20000000000005</v>
      </c>
    </row>
    <row r="287" spans="4:33">
      <c r="D287" s="62">
        <v>2012</v>
      </c>
      <c r="E287" s="62">
        <v>1</v>
      </c>
      <c r="F287" s="62">
        <v>2012</v>
      </c>
      <c r="G287" s="63"/>
      <c r="H287" s="63"/>
      <c r="I287" s="63"/>
      <c r="J287" s="63"/>
      <c r="K287" s="63"/>
      <c r="L287" s="63"/>
      <c r="M287" s="63">
        <v>46.5</v>
      </c>
      <c r="N287" s="63"/>
      <c r="O287" s="63"/>
      <c r="P287" s="63"/>
      <c r="Q287" s="63"/>
      <c r="R287" s="63"/>
      <c r="S287" s="63"/>
      <c r="T287" s="63"/>
      <c r="U287" s="63"/>
      <c r="V287" s="63"/>
      <c r="W287" s="63">
        <v>64.599999999999994</v>
      </c>
      <c r="X287" s="63"/>
      <c r="Y287" s="63"/>
      <c r="Z287" s="63"/>
      <c r="AA287" s="63"/>
      <c r="AB287" s="63"/>
      <c r="AC287" s="63"/>
      <c r="AD287" s="63"/>
      <c r="AE287" s="63"/>
      <c r="AF287" s="63">
        <v>473.5</v>
      </c>
      <c r="AG287" s="43">
        <v>584.6</v>
      </c>
    </row>
    <row r="288" spans="4:33">
      <c r="D288" s="62">
        <v>2012</v>
      </c>
      <c r="E288" s="62">
        <v>2</v>
      </c>
      <c r="F288" s="62">
        <v>2012</v>
      </c>
      <c r="G288" s="63"/>
      <c r="H288" s="63"/>
      <c r="I288" s="63"/>
      <c r="J288" s="63"/>
      <c r="K288" s="63"/>
      <c r="L288" s="63"/>
      <c r="M288" s="63">
        <v>48.2</v>
      </c>
      <c r="N288" s="63"/>
      <c r="O288" s="63"/>
      <c r="P288" s="63"/>
      <c r="Q288" s="63"/>
      <c r="R288" s="63"/>
      <c r="S288" s="63"/>
      <c r="T288" s="63"/>
      <c r="U288" s="63"/>
      <c r="V288" s="63"/>
      <c r="W288" s="63">
        <v>49.7</v>
      </c>
      <c r="X288" s="63"/>
      <c r="Y288" s="63"/>
      <c r="Z288" s="63"/>
      <c r="AA288" s="63"/>
      <c r="AB288" s="63"/>
      <c r="AC288" s="63"/>
      <c r="AD288" s="63"/>
      <c r="AE288" s="63"/>
      <c r="AF288" s="63">
        <v>373.5</v>
      </c>
      <c r="AG288" s="43">
        <v>471.4</v>
      </c>
    </row>
    <row r="289" spans="4:33">
      <c r="D289" s="62">
        <v>2012</v>
      </c>
      <c r="E289" s="62">
        <v>3</v>
      </c>
      <c r="F289" s="62">
        <v>2012</v>
      </c>
      <c r="G289" s="63"/>
      <c r="H289" s="63"/>
      <c r="I289" s="63"/>
      <c r="J289" s="63"/>
      <c r="K289" s="63"/>
      <c r="L289" s="63"/>
      <c r="M289" s="63">
        <v>48.3</v>
      </c>
      <c r="N289" s="63"/>
      <c r="O289" s="63"/>
      <c r="P289" s="63"/>
      <c r="Q289" s="63"/>
      <c r="R289" s="63"/>
      <c r="S289" s="63"/>
      <c r="T289" s="63"/>
      <c r="U289" s="63"/>
      <c r="V289" s="63"/>
      <c r="W289" s="63">
        <v>80.2</v>
      </c>
      <c r="X289" s="63"/>
      <c r="Y289" s="63"/>
      <c r="Z289" s="63"/>
      <c r="AA289" s="63"/>
      <c r="AB289" s="63"/>
      <c r="AC289" s="63"/>
      <c r="AD289" s="63"/>
      <c r="AE289" s="63"/>
      <c r="AF289" s="63">
        <v>418.4</v>
      </c>
      <c r="AG289" s="43">
        <v>546.9</v>
      </c>
    </row>
    <row r="290" spans="4:33">
      <c r="D290" s="62">
        <v>2012</v>
      </c>
      <c r="E290" s="62">
        <v>4</v>
      </c>
      <c r="F290" s="62">
        <v>2012</v>
      </c>
      <c r="G290" s="63"/>
      <c r="H290" s="63"/>
      <c r="I290" s="63"/>
      <c r="J290" s="63"/>
      <c r="K290" s="63"/>
      <c r="L290" s="63"/>
      <c r="M290" s="63">
        <v>30.7</v>
      </c>
      <c r="N290" s="63"/>
      <c r="O290" s="63"/>
      <c r="P290" s="63"/>
      <c r="Q290" s="63"/>
      <c r="R290" s="63"/>
      <c r="S290" s="63"/>
      <c r="T290" s="63"/>
      <c r="U290" s="63"/>
      <c r="V290" s="63"/>
      <c r="W290" s="63">
        <v>95.8</v>
      </c>
      <c r="X290" s="63"/>
      <c r="Y290" s="63"/>
      <c r="Z290" s="63"/>
      <c r="AA290" s="63"/>
      <c r="AB290" s="63"/>
      <c r="AC290" s="63"/>
      <c r="AD290" s="63"/>
      <c r="AE290" s="63"/>
      <c r="AF290" s="63">
        <v>321.8</v>
      </c>
      <c r="AG290" s="43">
        <v>448.3</v>
      </c>
    </row>
    <row r="291" spans="4:33">
      <c r="D291" s="62">
        <v>2012</v>
      </c>
      <c r="E291" s="62">
        <v>5</v>
      </c>
      <c r="F291" s="62">
        <v>2013</v>
      </c>
      <c r="G291" s="63"/>
      <c r="H291" s="63"/>
      <c r="I291" s="63"/>
      <c r="J291" s="63"/>
      <c r="K291" s="63"/>
      <c r="L291" s="63"/>
      <c r="M291" s="63">
        <v>41.7</v>
      </c>
      <c r="N291" s="63"/>
      <c r="O291" s="63"/>
      <c r="P291" s="63"/>
      <c r="Q291" s="63"/>
      <c r="R291" s="63"/>
      <c r="S291" s="63"/>
      <c r="T291" s="63"/>
      <c r="U291" s="63"/>
      <c r="V291" s="63"/>
      <c r="W291" s="63">
        <v>138.1</v>
      </c>
      <c r="X291" s="63"/>
      <c r="Y291" s="63"/>
      <c r="Z291" s="63"/>
      <c r="AA291" s="63"/>
      <c r="AB291" s="63"/>
      <c r="AC291" s="63"/>
      <c r="AD291" s="63"/>
      <c r="AE291" s="63"/>
      <c r="AF291" s="63">
        <v>424.1</v>
      </c>
      <c r="AG291" s="43">
        <v>603.90000000000009</v>
      </c>
    </row>
    <row r="292" spans="4:33">
      <c r="D292" s="62">
        <v>2012</v>
      </c>
      <c r="E292" s="62">
        <v>6</v>
      </c>
      <c r="F292" s="62">
        <v>2013</v>
      </c>
      <c r="G292" s="63"/>
      <c r="H292" s="63"/>
      <c r="I292" s="63"/>
      <c r="J292" s="63"/>
      <c r="K292" s="63"/>
      <c r="L292" s="63"/>
      <c r="M292" s="63">
        <v>69.599999999999994</v>
      </c>
      <c r="N292" s="63"/>
      <c r="O292" s="63"/>
      <c r="P292" s="63"/>
      <c r="Q292" s="63"/>
      <c r="R292" s="63"/>
      <c r="S292" s="63"/>
      <c r="T292" s="63"/>
      <c r="U292" s="63"/>
      <c r="V292" s="63"/>
      <c r="W292" s="63">
        <v>178</v>
      </c>
      <c r="X292" s="63"/>
      <c r="Y292" s="63"/>
      <c r="Z292" s="63"/>
      <c r="AA292" s="63"/>
      <c r="AB292" s="63"/>
      <c r="AC292" s="63"/>
      <c r="AD292" s="63"/>
      <c r="AE292" s="63"/>
      <c r="AF292" s="63">
        <v>435.6</v>
      </c>
      <c r="AG292" s="43">
        <v>683.2</v>
      </c>
    </row>
    <row r="293" spans="4:33">
      <c r="D293" s="62">
        <v>2012</v>
      </c>
      <c r="E293" s="62">
        <v>7</v>
      </c>
      <c r="F293" s="62">
        <v>2013</v>
      </c>
      <c r="G293" s="63"/>
      <c r="H293" s="63"/>
      <c r="I293" s="63"/>
      <c r="J293" s="63"/>
      <c r="K293" s="63"/>
      <c r="L293" s="63"/>
      <c r="M293" s="63">
        <v>61.4</v>
      </c>
      <c r="N293" s="63"/>
      <c r="O293" s="63"/>
      <c r="P293" s="63"/>
      <c r="Q293" s="63"/>
      <c r="R293" s="63"/>
      <c r="S293" s="63"/>
      <c r="T293" s="63"/>
      <c r="U293" s="63"/>
      <c r="V293" s="63"/>
      <c r="W293" s="63">
        <v>225.7</v>
      </c>
      <c r="X293" s="63"/>
      <c r="Y293" s="63"/>
      <c r="Z293" s="63"/>
      <c r="AA293" s="63"/>
      <c r="AB293" s="63"/>
      <c r="AC293" s="63"/>
      <c r="AD293" s="63"/>
      <c r="AE293" s="63"/>
      <c r="AF293" s="63">
        <v>499.9</v>
      </c>
      <c r="AG293" s="43">
        <v>787</v>
      </c>
    </row>
    <row r="294" spans="4:33">
      <c r="D294" s="62">
        <v>2012</v>
      </c>
      <c r="E294" s="62">
        <v>8</v>
      </c>
      <c r="F294" s="62">
        <v>2013</v>
      </c>
      <c r="G294" s="63"/>
      <c r="H294" s="63"/>
      <c r="I294" s="63"/>
      <c r="J294" s="63"/>
      <c r="K294" s="63"/>
      <c r="L294" s="63"/>
      <c r="M294" s="63">
        <v>58.4</v>
      </c>
      <c r="N294" s="63"/>
      <c r="O294" s="63"/>
      <c r="P294" s="63"/>
      <c r="Q294" s="63"/>
      <c r="R294" s="63"/>
      <c r="S294" s="63"/>
      <c r="T294" s="63"/>
      <c r="U294" s="63"/>
      <c r="V294" s="63"/>
      <c r="W294" s="63">
        <v>279</v>
      </c>
      <c r="X294" s="63"/>
      <c r="Y294" s="63"/>
      <c r="Z294" s="63"/>
      <c r="AA294" s="63"/>
      <c r="AB294" s="63"/>
      <c r="AC294" s="63"/>
      <c r="AD294" s="63"/>
      <c r="AE294" s="63"/>
      <c r="AF294" s="63">
        <v>361.2</v>
      </c>
      <c r="AG294" s="43">
        <v>698.59999999999991</v>
      </c>
    </row>
    <row r="295" spans="4:33">
      <c r="D295" s="62">
        <v>2012</v>
      </c>
      <c r="E295" s="62">
        <v>9</v>
      </c>
      <c r="F295" s="62">
        <v>2013</v>
      </c>
      <c r="G295" s="63"/>
      <c r="H295" s="63"/>
      <c r="I295" s="63"/>
      <c r="J295" s="63"/>
      <c r="K295" s="63"/>
      <c r="L295" s="63"/>
      <c r="M295" s="63">
        <v>56.9</v>
      </c>
      <c r="N295" s="63"/>
      <c r="O295" s="63"/>
      <c r="P295" s="63"/>
      <c r="Q295" s="63"/>
      <c r="R295" s="63"/>
      <c r="S295" s="63"/>
      <c r="T295" s="63"/>
      <c r="U295" s="63"/>
      <c r="V295" s="63"/>
      <c r="W295" s="63">
        <v>300.60000000000002</v>
      </c>
      <c r="X295" s="63"/>
      <c r="Y295" s="63"/>
      <c r="Z295" s="63"/>
      <c r="AA295" s="63"/>
      <c r="AB295" s="63"/>
      <c r="AC295" s="63"/>
      <c r="AD295" s="63"/>
      <c r="AE295" s="63"/>
      <c r="AF295" s="63">
        <v>445.6</v>
      </c>
      <c r="AG295" s="43">
        <v>803.1</v>
      </c>
    </row>
    <row r="296" spans="4:33">
      <c r="D296" s="62">
        <v>2012</v>
      </c>
      <c r="E296" s="62">
        <v>10</v>
      </c>
      <c r="F296" s="62">
        <v>2013</v>
      </c>
      <c r="G296" s="63"/>
      <c r="H296" s="63"/>
      <c r="I296" s="63"/>
      <c r="J296" s="63"/>
      <c r="K296" s="63"/>
      <c r="L296" s="63"/>
      <c r="M296" s="63">
        <v>35.4</v>
      </c>
      <c r="N296" s="63"/>
      <c r="O296" s="63"/>
      <c r="P296" s="63"/>
      <c r="Q296" s="63"/>
      <c r="R296" s="63"/>
      <c r="S296" s="63"/>
      <c r="T296" s="63"/>
      <c r="U296" s="63"/>
      <c r="V296" s="63"/>
      <c r="W296" s="63">
        <v>191.4</v>
      </c>
      <c r="X296" s="63"/>
      <c r="Y296" s="63"/>
      <c r="Z296" s="63"/>
      <c r="AA296" s="63"/>
      <c r="AB296" s="63"/>
      <c r="AC296" s="63"/>
      <c r="AD296" s="63"/>
      <c r="AE296" s="63"/>
      <c r="AF296" s="63">
        <v>418</v>
      </c>
      <c r="AG296" s="43">
        <v>644.79999999999995</v>
      </c>
    </row>
    <row r="297" spans="4:33">
      <c r="D297" s="62">
        <v>2012</v>
      </c>
      <c r="E297" s="62">
        <v>11</v>
      </c>
      <c r="F297" s="62">
        <v>2013</v>
      </c>
      <c r="G297" s="63"/>
      <c r="H297" s="63"/>
      <c r="I297" s="63"/>
      <c r="J297" s="63"/>
      <c r="K297" s="63"/>
      <c r="L297" s="63"/>
      <c r="M297" s="63"/>
      <c r="N297" s="63"/>
      <c r="O297" s="63"/>
      <c r="P297" s="63"/>
      <c r="Q297" s="63"/>
      <c r="R297" s="63"/>
      <c r="S297" s="63"/>
      <c r="T297" s="63"/>
      <c r="U297" s="63"/>
      <c r="V297" s="63"/>
      <c r="W297" s="63">
        <v>128.80000000000001</v>
      </c>
      <c r="X297" s="63"/>
      <c r="Y297" s="63"/>
      <c r="Z297" s="63"/>
      <c r="AA297" s="63"/>
      <c r="AB297" s="63"/>
      <c r="AC297" s="63"/>
      <c r="AD297" s="63"/>
      <c r="AE297" s="63"/>
      <c r="AF297" s="63">
        <v>116.3</v>
      </c>
      <c r="AG297" s="43">
        <v>245.10000000000002</v>
      </c>
    </row>
    <row r="298" spans="4:33">
      <c r="D298" s="62">
        <v>2012</v>
      </c>
      <c r="E298" s="62">
        <v>12</v>
      </c>
      <c r="F298" s="62">
        <v>2013</v>
      </c>
      <c r="G298" s="63"/>
      <c r="H298" s="63"/>
      <c r="I298" s="63"/>
      <c r="J298" s="63"/>
      <c r="K298" s="63"/>
      <c r="L298" s="63"/>
      <c r="M298" s="63">
        <v>0</v>
      </c>
      <c r="N298" s="63"/>
      <c r="O298" s="63"/>
      <c r="P298" s="63"/>
      <c r="Q298" s="63"/>
      <c r="R298" s="63"/>
      <c r="S298" s="63"/>
      <c r="T298" s="63"/>
      <c r="U298" s="63"/>
      <c r="V298" s="63"/>
      <c r="W298" s="63">
        <v>59.3</v>
      </c>
      <c r="X298" s="63"/>
      <c r="Y298" s="63"/>
      <c r="Z298" s="63"/>
      <c r="AA298" s="63"/>
      <c r="AB298" s="63"/>
      <c r="AC298" s="63"/>
      <c r="AD298" s="63"/>
      <c r="AE298" s="63"/>
      <c r="AF298" s="63">
        <v>244.9</v>
      </c>
      <c r="AG298" s="43">
        <v>304.2</v>
      </c>
    </row>
    <row r="299" spans="4:33">
      <c r="D299" s="62">
        <v>2013</v>
      </c>
      <c r="E299" s="62">
        <v>1</v>
      </c>
      <c r="F299" s="62">
        <v>2013</v>
      </c>
      <c r="G299" s="63"/>
      <c r="H299" s="63"/>
      <c r="I299" s="63"/>
      <c r="J299" s="63"/>
      <c r="K299" s="63"/>
      <c r="L299" s="63"/>
      <c r="M299" s="63"/>
      <c r="N299" s="63"/>
      <c r="O299" s="63"/>
      <c r="P299" s="63"/>
      <c r="Q299" s="63"/>
      <c r="R299" s="63"/>
      <c r="S299" s="63"/>
      <c r="T299" s="63"/>
      <c r="U299" s="63"/>
      <c r="V299" s="63"/>
      <c r="W299" s="63"/>
      <c r="X299" s="63"/>
      <c r="Y299" s="63"/>
      <c r="Z299" s="63"/>
      <c r="AA299" s="63"/>
      <c r="AB299" s="63"/>
      <c r="AC299" s="63"/>
      <c r="AD299" s="63"/>
      <c r="AE299" s="63"/>
      <c r="AF299" s="63">
        <v>0</v>
      </c>
      <c r="AG299" s="43">
        <v>0</v>
      </c>
    </row>
    <row r="300" spans="4:33">
      <c r="D300" s="62">
        <v>2013</v>
      </c>
      <c r="E300" s="62">
        <v>2</v>
      </c>
      <c r="F300" s="62">
        <v>2013</v>
      </c>
      <c r="G300" s="63"/>
      <c r="H300" s="63"/>
      <c r="I300" s="63"/>
      <c r="J300" s="63"/>
      <c r="K300" s="63"/>
      <c r="L300" s="63"/>
      <c r="M300" s="63"/>
      <c r="N300" s="63"/>
      <c r="O300" s="63"/>
      <c r="P300" s="63"/>
      <c r="Q300" s="63"/>
      <c r="R300" s="63"/>
      <c r="S300" s="63"/>
      <c r="T300" s="63"/>
      <c r="U300" s="63"/>
      <c r="V300" s="63"/>
      <c r="W300" s="63"/>
      <c r="X300" s="63"/>
      <c r="Y300" s="63"/>
      <c r="Z300" s="63"/>
      <c r="AA300" s="63"/>
      <c r="AB300" s="63"/>
      <c r="AC300" s="63"/>
      <c r="AD300" s="63"/>
      <c r="AE300" s="63"/>
      <c r="AF300" s="63">
        <v>0</v>
      </c>
      <c r="AG300" s="43">
        <v>0</v>
      </c>
    </row>
    <row r="301" spans="4:33">
      <c r="D301" s="62">
        <v>2013</v>
      </c>
      <c r="E301" s="62">
        <v>3</v>
      </c>
      <c r="F301" s="62">
        <v>2013</v>
      </c>
      <c r="G301" s="63"/>
      <c r="H301" s="63"/>
      <c r="I301" s="63"/>
      <c r="J301" s="63"/>
      <c r="K301" s="63"/>
      <c r="L301" s="63"/>
      <c r="M301" s="63"/>
      <c r="N301" s="63"/>
      <c r="O301" s="63"/>
      <c r="P301" s="63"/>
      <c r="Q301" s="63"/>
      <c r="R301" s="63"/>
      <c r="S301" s="63"/>
      <c r="T301" s="63"/>
      <c r="U301" s="63"/>
      <c r="V301" s="63"/>
      <c r="W301" s="63"/>
      <c r="X301" s="63"/>
      <c r="Y301" s="63"/>
      <c r="Z301" s="63"/>
      <c r="AA301" s="63"/>
      <c r="AB301" s="63"/>
      <c r="AC301" s="63"/>
      <c r="AD301" s="63"/>
      <c r="AE301" s="63"/>
      <c r="AF301" s="63">
        <v>0</v>
      </c>
      <c r="AG301" s="43">
        <v>0</v>
      </c>
    </row>
    <row r="302" spans="4:33">
      <c r="D302" s="62">
        <v>2013</v>
      </c>
      <c r="E302" s="62">
        <v>4</v>
      </c>
      <c r="F302" s="62">
        <v>2013</v>
      </c>
      <c r="G302" s="63"/>
      <c r="H302" s="63"/>
      <c r="I302" s="63"/>
      <c r="J302" s="63"/>
      <c r="K302" s="63"/>
      <c r="L302" s="63"/>
      <c r="M302" s="63"/>
      <c r="N302" s="63"/>
      <c r="O302" s="63"/>
      <c r="P302" s="63"/>
      <c r="Q302" s="63"/>
      <c r="R302" s="63"/>
      <c r="S302" s="63"/>
      <c r="T302" s="63"/>
      <c r="U302" s="63"/>
      <c r="V302" s="63"/>
      <c r="W302" s="63"/>
      <c r="X302" s="63"/>
      <c r="Y302" s="63"/>
      <c r="Z302" s="63"/>
      <c r="AA302" s="63"/>
      <c r="AB302" s="63"/>
      <c r="AC302" s="63"/>
      <c r="AD302" s="63"/>
      <c r="AE302" s="63"/>
      <c r="AF302" s="63"/>
      <c r="AG302" s="43">
        <v>0</v>
      </c>
    </row>
    <row r="303" spans="4:33">
      <c r="D303" s="62">
        <v>2013</v>
      </c>
      <c r="E303" s="62">
        <v>5</v>
      </c>
      <c r="F303" s="62">
        <v>2014</v>
      </c>
      <c r="G303" s="63"/>
      <c r="H303" s="63"/>
      <c r="I303" s="63"/>
      <c r="J303" s="63"/>
      <c r="K303" s="63"/>
      <c r="L303" s="63"/>
      <c r="M303" s="63"/>
      <c r="N303" s="63"/>
      <c r="O303" s="63"/>
      <c r="P303" s="63"/>
      <c r="Q303" s="63"/>
      <c r="R303" s="63"/>
      <c r="S303" s="63"/>
      <c r="T303" s="63"/>
      <c r="U303" s="63"/>
      <c r="V303" s="63"/>
      <c r="W303" s="63"/>
      <c r="X303" s="63"/>
      <c r="Y303" s="63"/>
      <c r="Z303" s="63"/>
      <c r="AA303" s="63"/>
      <c r="AB303" s="63"/>
      <c r="AC303" s="63"/>
      <c r="AD303" s="63"/>
      <c r="AE303" s="63"/>
      <c r="AF303" s="63"/>
      <c r="AG303" s="43">
        <v>0</v>
      </c>
    </row>
    <row r="304" spans="4:33">
      <c r="D304" s="62">
        <v>2013</v>
      </c>
      <c r="E304" s="62">
        <v>6</v>
      </c>
      <c r="F304" s="62">
        <v>2014</v>
      </c>
      <c r="G304" s="63"/>
      <c r="H304" s="63"/>
      <c r="I304" s="63"/>
      <c r="J304" s="63"/>
      <c r="K304" s="63"/>
      <c r="L304" s="63"/>
      <c r="M304" s="63"/>
      <c r="N304" s="63"/>
      <c r="O304" s="63"/>
      <c r="P304" s="63"/>
      <c r="Q304" s="63"/>
      <c r="R304" s="63"/>
      <c r="S304" s="63"/>
      <c r="T304" s="63"/>
      <c r="U304" s="63"/>
      <c r="V304" s="63"/>
      <c r="W304" s="63"/>
      <c r="X304" s="63"/>
      <c r="Y304" s="63"/>
      <c r="Z304" s="63"/>
      <c r="AA304" s="63"/>
      <c r="AB304" s="63"/>
      <c r="AC304" s="63"/>
      <c r="AD304" s="63"/>
      <c r="AE304" s="63"/>
      <c r="AF304" s="63"/>
      <c r="AG304" s="43">
        <v>0</v>
      </c>
    </row>
    <row r="305" spans="4:33">
      <c r="D305" s="62">
        <v>2013</v>
      </c>
      <c r="E305" s="62">
        <v>7</v>
      </c>
      <c r="F305" s="62">
        <v>2014</v>
      </c>
      <c r="G305" s="63"/>
      <c r="H305" s="63"/>
      <c r="I305" s="63"/>
      <c r="J305" s="63"/>
      <c r="K305" s="63"/>
      <c r="L305" s="63"/>
      <c r="M305" s="63"/>
      <c r="N305" s="63"/>
      <c r="O305" s="63"/>
      <c r="P305" s="63"/>
      <c r="Q305" s="63"/>
      <c r="R305" s="63"/>
      <c r="S305" s="63"/>
      <c r="T305" s="63"/>
      <c r="U305" s="63"/>
      <c r="V305" s="63"/>
      <c r="W305" s="63"/>
      <c r="X305" s="63"/>
      <c r="Y305" s="63"/>
      <c r="Z305" s="63"/>
      <c r="AA305" s="63"/>
      <c r="AB305" s="63"/>
      <c r="AC305" s="63"/>
      <c r="AD305" s="63"/>
      <c r="AE305" s="63"/>
      <c r="AF305" s="63"/>
      <c r="AG305" s="43">
        <v>0</v>
      </c>
    </row>
    <row r="306" spans="4:33">
      <c r="D306" s="62">
        <v>2013</v>
      </c>
      <c r="E306" s="62">
        <v>8</v>
      </c>
      <c r="F306" s="62">
        <v>2014</v>
      </c>
      <c r="G306" s="63" t="s">
        <v>75</v>
      </c>
      <c r="H306" s="63" t="s">
        <v>75</v>
      </c>
      <c r="I306" s="63" t="s">
        <v>75</v>
      </c>
      <c r="J306" s="63" t="s">
        <v>75</v>
      </c>
      <c r="K306" s="63" t="s">
        <v>75</v>
      </c>
      <c r="L306" s="63" t="s">
        <v>75</v>
      </c>
      <c r="M306" s="63" t="s">
        <v>75</v>
      </c>
      <c r="N306" s="63" t="s">
        <v>75</v>
      </c>
      <c r="O306" s="63" t="s">
        <v>75</v>
      </c>
      <c r="P306" s="63" t="s">
        <v>75</v>
      </c>
      <c r="Q306" s="63" t="s">
        <v>75</v>
      </c>
      <c r="R306" s="63" t="s">
        <v>75</v>
      </c>
      <c r="S306" s="63" t="s">
        <v>75</v>
      </c>
      <c r="T306" s="63" t="s">
        <v>75</v>
      </c>
      <c r="U306" s="63" t="s">
        <v>75</v>
      </c>
      <c r="V306" s="63" t="s">
        <v>75</v>
      </c>
      <c r="W306" s="63" t="s">
        <v>75</v>
      </c>
      <c r="X306" s="63" t="s">
        <v>75</v>
      </c>
      <c r="Y306" s="63" t="s">
        <v>75</v>
      </c>
      <c r="Z306" s="63" t="s">
        <v>75</v>
      </c>
      <c r="AA306" s="63" t="s">
        <v>75</v>
      </c>
      <c r="AB306" s="63" t="s">
        <v>75</v>
      </c>
      <c r="AC306" s="63" t="s">
        <v>75</v>
      </c>
      <c r="AD306" s="63" t="s">
        <v>75</v>
      </c>
      <c r="AE306" s="63" t="s">
        <v>75</v>
      </c>
      <c r="AF306" s="63" t="s">
        <v>75</v>
      </c>
      <c r="AG306" s="43">
        <v>0</v>
      </c>
    </row>
    <row r="307" spans="4:33">
      <c r="D307" s="62">
        <v>2013</v>
      </c>
      <c r="E307" s="62">
        <v>9</v>
      </c>
      <c r="F307" s="62">
        <v>2014</v>
      </c>
      <c r="G307" s="63" t="s">
        <v>75</v>
      </c>
      <c r="H307" s="63" t="s">
        <v>75</v>
      </c>
      <c r="I307" s="63" t="s">
        <v>75</v>
      </c>
      <c r="J307" s="63" t="s">
        <v>75</v>
      </c>
      <c r="K307" s="63" t="s">
        <v>75</v>
      </c>
      <c r="L307" s="63" t="s">
        <v>75</v>
      </c>
      <c r="M307" s="63" t="s">
        <v>75</v>
      </c>
      <c r="N307" s="63" t="s">
        <v>75</v>
      </c>
      <c r="O307" s="63" t="s">
        <v>75</v>
      </c>
      <c r="P307" s="63" t="s">
        <v>75</v>
      </c>
      <c r="Q307" s="63" t="s">
        <v>75</v>
      </c>
      <c r="R307" s="63" t="s">
        <v>75</v>
      </c>
      <c r="S307" s="63" t="s">
        <v>75</v>
      </c>
      <c r="T307" s="63" t="s">
        <v>75</v>
      </c>
      <c r="U307" s="63" t="s">
        <v>75</v>
      </c>
      <c r="V307" s="63" t="s">
        <v>75</v>
      </c>
      <c r="W307" s="63" t="s">
        <v>75</v>
      </c>
      <c r="X307" s="63" t="s">
        <v>75</v>
      </c>
      <c r="Y307" s="63" t="s">
        <v>75</v>
      </c>
      <c r="Z307" s="63" t="s">
        <v>75</v>
      </c>
      <c r="AA307" s="63" t="s">
        <v>75</v>
      </c>
      <c r="AB307" s="63" t="s">
        <v>75</v>
      </c>
      <c r="AC307" s="63" t="s">
        <v>75</v>
      </c>
      <c r="AD307" s="63" t="s">
        <v>75</v>
      </c>
      <c r="AE307" s="63" t="s">
        <v>75</v>
      </c>
      <c r="AF307" s="63" t="s">
        <v>75</v>
      </c>
      <c r="AG307" s="43">
        <v>0</v>
      </c>
    </row>
    <row r="308" spans="4:33">
      <c r="D308" s="62">
        <v>2013</v>
      </c>
      <c r="E308" s="62">
        <v>10</v>
      </c>
      <c r="F308" s="62">
        <v>2014</v>
      </c>
      <c r="G308" s="63" t="s">
        <v>75</v>
      </c>
      <c r="H308" s="63" t="s">
        <v>75</v>
      </c>
      <c r="I308" s="63" t="s">
        <v>75</v>
      </c>
      <c r="J308" s="63" t="s">
        <v>75</v>
      </c>
      <c r="K308" s="63" t="s">
        <v>75</v>
      </c>
      <c r="L308" s="63" t="s">
        <v>75</v>
      </c>
      <c r="M308" s="63" t="s">
        <v>75</v>
      </c>
      <c r="N308" s="63" t="s">
        <v>75</v>
      </c>
      <c r="O308" s="63" t="s">
        <v>75</v>
      </c>
      <c r="P308" s="63" t="s">
        <v>75</v>
      </c>
      <c r="Q308" s="63" t="s">
        <v>75</v>
      </c>
      <c r="R308" s="63" t="s">
        <v>75</v>
      </c>
      <c r="S308" s="63" t="s">
        <v>75</v>
      </c>
      <c r="T308" s="63" t="s">
        <v>75</v>
      </c>
      <c r="U308" s="63" t="s">
        <v>75</v>
      </c>
      <c r="V308" s="63" t="s">
        <v>75</v>
      </c>
      <c r="W308" s="63" t="s">
        <v>75</v>
      </c>
      <c r="X308" s="63" t="s">
        <v>75</v>
      </c>
      <c r="Y308" s="63" t="s">
        <v>75</v>
      </c>
      <c r="Z308" s="63" t="s">
        <v>75</v>
      </c>
      <c r="AA308" s="63" t="s">
        <v>75</v>
      </c>
      <c r="AB308" s="63" t="s">
        <v>75</v>
      </c>
      <c r="AC308" s="63" t="s">
        <v>75</v>
      </c>
      <c r="AD308" s="63" t="s">
        <v>75</v>
      </c>
      <c r="AE308" s="63" t="s">
        <v>75</v>
      </c>
      <c r="AF308" s="63" t="s">
        <v>75</v>
      </c>
      <c r="AG308" s="43">
        <v>0</v>
      </c>
    </row>
    <row r="309" spans="4:33">
      <c r="D309" s="62">
        <v>2013</v>
      </c>
      <c r="E309" s="62">
        <v>11</v>
      </c>
      <c r="F309" s="62">
        <v>2014</v>
      </c>
      <c r="G309" s="63" t="s">
        <v>75</v>
      </c>
      <c r="H309" s="63" t="s">
        <v>75</v>
      </c>
      <c r="I309" s="63" t="s">
        <v>75</v>
      </c>
      <c r="J309" s="63" t="s">
        <v>75</v>
      </c>
      <c r="K309" s="63" t="s">
        <v>75</v>
      </c>
      <c r="L309" s="63" t="s">
        <v>75</v>
      </c>
      <c r="M309" s="63" t="s">
        <v>75</v>
      </c>
      <c r="N309" s="63" t="s">
        <v>75</v>
      </c>
      <c r="O309" s="63" t="s">
        <v>75</v>
      </c>
      <c r="P309" s="63" t="s">
        <v>75</v>
      </c>
      <c r="Q309" s="63" t="s">
        <v>75</v>
      </c>
      <c r="R309" s="63" t="s">
        <v>75</v>
      </c>
      <c r="S309" s="63" t="s">
        <v>75</v>
      </c>
      <c r="T309" s="63" t="s">
        <v>75</v>
      </c>
      <c r="U309" s="63" t="s">
        <v>75</v>
      </c>
      <c r="V309" s="63" t="s">
        <v>75</v>
      </c>
      <c r="W309" s="63" t="s">
        <v>75</v>
      </c>
      <c r="X309" s="63" t="s">
        <v>75</v>
      </c>
      <c r="Y309" s="63" t="s">
        <v>75</v>
      </c>
      <c r="Z309" s="63" t="s">
        <v>75</v>
      </c>
      <c r="AA309" s="63" t="s">
        <v>75</v>
      </c>
      <c r="AB309" s="63" t="s">
        <v>75</v>
      </c>
      <c r="AC309" s="63" t="s">
        <v>75</v>
      </c>
      <c r="AD309" s="63" t="s">
        <v>75</v>
      </c>
      <c r="AE309" s="63" t="s">
        <v>75</v>
      </c>
      <c r="AF309" s="63" t="s">
        <v>75</v>
      </c>
      <c r="AG309" s="43">
        <v>0</v>
      </c>
    </row>
    <row r="310" spans="4:33">
      <c r="D310" s="62">
        <v>2013</v>
      </c>
      <c r="E310" s="62">
        <v>12</v>
      </c>
      <c r="F310" s="62">
        <v>2014</v>
      </c>
      <c r="G310" s="63" t="s">
        <v>75</v>
      </c>
      <c r="H310" s="63" t="s">
        <v>75</v>
      </c>
      <c r="I310" s="63" t="s">
        <v>75</v>
      </c>
      <c r="J310" s="63" t="s">
        <v>75</v>
      </c>
      <c r="K310" s="63" t="s">
        <v>75</v>
      </c>
      <c r="L310" s="63" t="s">
        <v>75</v>
      </c>
      <c r="M310" s="63" t="s">
        <v>75</v>
      </c>
      <c r="N310" s="63" t="s">
        <v>75</v>
      </c>
      <c r="O310" s="63" t="s">
        <v>75</v>
      </c>
      <c r="P310" s="63" t="s">
        <v>75</v>
      </c>
      <c r="Q310" s="63" t="s">
        <v>75</v>
      </c>
      <c r="R310" s="63" t="s">
        <v>75</v>
      </c>
      <c r="S310" s="63" t="s">
        <v>75</v>
      </c>
      <c r="T310" s="63" t="s">
        <v>75</v>
      </c>
      <c r="U310" s="63" t="s">
        <v>75</v>
      </c>
      <c r="V310" s="63" t="s">
        <v>75</v>
      </c>
      <c r="W310" s="63" t="s">
        <v>75</v>
      </c>
      <c r="X310" s="63" t="s">
        <v>75</v>
      </c>
      <c r="Y310" s="63" t="s">
        <v>75</v>
      </c>
      <c r="Z310" s="63" t="s">
        <v>75</v>
      </c>
      <c r="AA310" s="63" t="s">
        <v>75</v>
      </c>
      <c r="AB310" s="63" t="s">
        <v>75</v>
      </c>
      <c r="AC310" s="63" t="s">
        <v>75</v>
      </c>
      <c r="AD310" s="63" t="s">
        <v>75</v>
      </c>
      <c r="AE310" s="63" t="s">
        <v>75</v>
      </c>
      <c r="AF310" s="63" t="s">
        <v>75</v>
      </c>
      <c r="AG310" s="43">
        <v>0</v>
      </c>
    </row>
    <row r="311" spans="4:33">
      <c r="D311" s="62">
        <v>2014</v>
      </c>
      <c r="E311" s="62">
        <v>1</v>
      </c>
      <c r="F311" s="62">
        <v>2014</v>
      </c>
      <c r="G311" s="63" t="s">
        <v>75</v>
      </c>
      <c r="H311" s="63" t="s">
        <v>75</v>
      </c>
      <c r="I311" s="63" t="s">
        <v>75</v>
      </c>
      <c r="J311" s="63" t="s">
        <v>75</v>
      </c>
      <c r="K311" s="63" t="s">
        <v>75</v>
      </c>
      <c r="L311" s="63" t="s">
        <v>75</v>
      </c>
      <c r="M311" s="63" t="s">
        <v>75</v>
      </c>
      <c r="N311" s="63" t="s">
        <v>75</v>
      </c>
      <c r="O311" s="63" t="s">
        <v>75</v>
      </c>
      <c r="P311" s="63" t="s">
        <v>75</v>
      </c>
      <c r="Q311" s="63" t="s">
        <v>75</v>
      </c>
      <c r="R311" s="63" t="s">
        <v>75</v>
      </c>
      <c r="S311" s="63" t="s">
        <v>75</v>
      </c>
      <c r="T311" s="63" t="s">
        <v>75</v>
      </c>
      <c r="U311" s="63" t="s">
        <v>75</v>
      </c>
      <c r="V311" s="63" t="s">
        <v>75</v>
      </c>
      <c r="W311" s="63" t="s">
        <v>75</v>
      </c>
      <c r="X311" s="63" t="s">
        <v>75</v>
      </c>
      <c r="Y311" s="63" t="s">
        <v>75</v>
      </c>
      <c r="Z311" s="63" t="s">
        <v>75</v>
      </c>
      <c r="AA311" s="63" t="s">
        <v>75</v>
      </c>
      <c r="AB311" s="63" t="s">
        <v>75</v>
      </c>
      <c r="AC311" s="63" t="s">
        <v>75</v>
      </c>
      <c r="AD311" s="63" t="s">
        <v>75</v>
      </c>
      <c r="AE311" s="63" t="s">
        <v>75</v>
      </c>
      <c r="AF311" s="63" t="s">
        <v>75</v>
      </c>
      <c r="AG311" s="43">
        <v>0</v>
      </c>
    </row>
    <row r="312" spans="4:33">
      <c r="D312" s="62">
        <v>2014</v>
      </c>
      <c r="E312" s="62">
        <v>2</v>
      </c>
      <c r="F312" s="62">
        <v>2014</v>
      </c>
      <c r="G312" s="63" t="s">
        <v>75</v>
      </c>
      <c r="H312" s="63" t="s">
        <v>75</v>
      </c>
      <c r="I312" s="63" t="s">
        <v>75</v>
      </c>
      <c r="J312" s="63" t="s">
        <v>75</v>
      </c>
      <c r="K312" s="63" t="s">
        <v>75</v>
      </c>
      <c r="L312" s="63" t="s">
        <v>75</v>
      </c>
      <c r="M312" s="63" t="s">
        <v>75</v>
      </c>
      <c r="N312" s="63" t="s">
        <v>75</v>
      </c>
      <c r="O312" s="63" t="s">
        <v>75</v>
      </c>
      <c r="P312" s="63" t="s">
        <v>75</v>
      </c>
      <c r="Q312" s="63" t="s">
        <v>75</v>
      </c>
      <c r="R312" s="63" t="s">
        <v>75</v>
      </c>
      <c r="S312" s="63" t="s">
        <v>75</v>
      </c>
      <c r="T312" s="63" t="s">
        <v>75</v>
      </c>
      <c r="U312" s="63" t="s">
        <v>75</v>
      </c>
      <c r="V312" s="63" t="s">
        <v>75</v>
      </c>
      <c r="W312" s="63" t="s">
        <v>75</v>
      </c>
      <c r="X312" s="63" t="s">
        <v>75</v>
      </c>
      <c r="Y312" s="63" t="s">
        <v>75</v>
      </c>
      <c r="Z312" s="63" t="s">
        <v>75</v>
      </c>
      <c r="AA312" s="63" t="s">
        <v>75</v>
      </c>
      <c r="AB312" s="63" t="s">
        <v>75</v>
      </c>
      <c r="AC312" s="63" t="s">
        <v>75</v>
      </c>
      <c r="AD312" s="63" t="s">
        <v>75</v>
      </c>
      <c r="AE312" s="63" t="s">
        <v>75</v>
      </c>
      <c r="AF312" s="63" t="s">
        <v>75</v>
      </c>
      <c r="AG312" s="43">
        <v>0</v>
      </c>
    </row>
    <row r="313" spans="4:33">
      <c r="D313" s="62">
        <v>2014</v>
      </c>
      <c r="E313" s="62">
        <v>3</v>
      </c>
      <c r="F313" s="62">
        <v>2014</v>
      </c>
      <c r="G313" s="63" t="s">
        <v>75</v>
      </c>
      <c r="H313" s="63" t="s">
        <v>75</v>
      </c>
      <c r="I313" s="63" t="s">
        <v>75</v>
      </c>
      <c r="J313" s="63" t="s">
        <v>75</v>
      </c>
      <c r="K313" s="63" t="s">
        <v>75</v>
      </c>
      <c r="L313" s="63" t="s">
        <v>75</v>
      </c>
      <c r="M313" s="63" t="s">
        <v>75</v>
      </c>
      <c r="N313" s="63" t="s">
        <v>75</v>
      </c>
      <c r="O313" s="63" t="s">
        <v>75</v>
      </c>
      <c r="P313" s="63" t="s">
        <v>75</v>
      </c>
      <c r="Q313" s="63" t="s">
        <v>75</v>
      </c>
      <c r="R313" s="63" t="s">
        <v>75</v>
      </c>
      <c r="S313" s="63" t="s">
        <v>75</v>
      </c>
      <c r="T313" s="63" t="s">
        <v>75</v>
      </c>
      <c r="U313" s="63" t="s">
        <v>75</v>
      </c>
      <c r="V313" s="63" t="s">
        <v>75</v>
      </c>
      <c r="W313" s="63" t="s">
        <v>75</v>
      </c>
      <c r="X313" s="63" t="s">
        <v>75</v>
      </c>
      <c r="Y313" s="63" t="s">
        <v>75</v>
      </c>
      <c r="Z313" s="63" t="s">
        <v>75</v>
      </c>
      <c r="AA313" s="63" t="s">
        <v>75</v>
      </c>
      <c r="AB313" s="63" t="s">
        <v>75</v>
      </c>
      <c r="AC313" s="63" t="s">
        <v>75</v>
      </c>
      <c r="AD313" s="63" t="s">
        <v>75</v>
      </c>
      <c r="AE313" s="63" t="s">
        <v>75</v>
      </c>
      <c r="AF313" s="63" t="s">
        <v>75</v>
      </c>
      <c r="AG313" s="43">
        <v>0</v>
      </c>
    </row>
    <row r="314" spans="4:33">
      <c r="D314" s="62">
        <v>2014</v>
      </c>
      <c r="E314" s="62">
        <v>4</v>
      </c>
      <c r="F314" s="62">
        <v>2014</v>
      </c>
      <c r="G314" s="63" t="s">
        <v>75</v>
      </c>
      <c r="H314" s="63" t="s">
        <v>75</v>
      </c>
      <c r="I314" s="63" t="s">
        <v>75</v>
      </c>
      <c r="J314" s="63" t="s">
        <v>75</v>
      </c>
      <c r="K314" s="63" t="s">
        <v>75</v>
      </c>
      <c r="L314" s="63" t="s">
        <v>75</v>
      </c>
      <c r="M314" s="63" t="s">
        <v>75</v>
      </c>
      <c r="N314" s="63" t="s">
        <v>75</v>
      </c>
      <c r="O314" s="63" t="s">
        <v>75</v>
      </c>
      <c r="P314" s="63" t="s">
        <v>75</v>
      </c>
      <c r="Q314" s="63" t="s">
        <v>75</v>
      </c>
      <c r="R314" s="63" t="s">
        <v>75</v>
      </c>
      <c r="S314" s="63" t="s">
        <v>75</v>
      </c>
      <c r="T314" s="63" t="s">
        <v>75</v>
      </c>
      <c r="U314" s="63" t="s">
        <v>75</v>
      </c>
      <c r="V314" s="63" t="s">
        <v>75</v>
      </c>
      <c r="W314" s="63" t="s">
        <v>75</v>
      </c>
      <c r="X314" s="63" t="s">
        <v>75</v>
      </c>
      <c r="Y314" s="63" t="s">
        <v>75</v>
      </c>
      <c r="Z314" s="63" t="s">
        <v>75</v>
      </c>
      <c r="AA314" s="63" t="s">
        <v>75</v>
      </c>
      <c r="AB314" s="63" t="s">
        <v>75</v>
      </c>
      <c r="AC314" s="63" t="s">
        <v>75</v>
      </c>
      <c r="AD314" s="63" t="s">
        <v>75</v>
      </c>
      <c r="AE314" s="63" t="s">
        <v>75</v>
      </c>
      <c r="AF314" s="63" t="s">
        <v>75</v>
      </c>
      <c r="AG314" s="43">
        <v>0</v>
      </c>
    </row>
    <row r="315" spans="4:33">
      <c r="D315" s="62">
        <v>2014</v>
      </c>
      <c r="E315" s="62">
        <v>5</v>
      </c>
      <c r="F315" s="62">
        <v>2015</v>
      </c>
      <c r="G315" s="63" t="s">
        <v>75</v>
      </c>
      <c r="H315" s="63" t="s">
        <v>75</v>
      </c>
      <c r="I315" s="63" t="s">
        <v>75</v>
      </c>
      <c r="J315" s="63" t="s">
        <v>75</v>
      </c>
      <c r="K315" s="63" t="s">
        <v>75</v>
      </c>
      <c r="L315" s="63" t="s">
        <v>75</v>
      </c>
      <c r="M315" s="63" t="s">
        <v>75</v>
      </c>
      <c r="N315" s="63" t="s">
        <v>75</v>
      </c>
      <c r="O315" s="63" t="s">
        <v>75</v>
      </c>
      <c r="P315" s="63" t="s">
        <v>75</v>
      </c>
      <c r="Q315" s="63" t="s">
        <v>75</v>
      </c>
      <c r="R315" s="63" t="s">
        <v>75</v>
      </c>
      <c r="S315" s="63" t="s">
        <v>75</v>
      </c>
      <c r="T315" s="63" t="s">
        <v>75</v>
      </c>
      <c r="U315" s="63" t="s">
        <v>75</v>
      </c>
      <c r="V315" s="63" t="s">
        <v>75</v>
      </c>
      <c r="W315" s="63" t="s">
        <v>75</v>
      </c>
      <c r="X315" s="63" t="s">
        <v>75</v>
      </c>
      <c r="Y315" s="63" t="s">
        <v>75</v>
      </c>
      <c r="Z315" s="63" t="s">
        <v>75</v>
      </c>
      <c r="AA315" s="63" t="s">
        <v>75</v>
      </c>
      <c r="AB315" s="63" t="s">
        <v>75</v>
      </c>
      <c r="AC315" s="63" t="s">
        <v>75</v>
      </c>
      <c r="AD315" s="63" t="s">
        <v>75</v>
      </c>
      <c r="AE315" s="63" t="s">
        <v>75</v>
      </c>
      <c r="AF315" s="63" t="s">
        <v>75</v>
      </c>
      <c r="AG315" s="43">
        <v>0</v>
      </c>
    </row>
    <row r="316" spans="4:33">
      <c r="D316" s="62">
        <v>2014</v>
      </c>
      <c r="E316" s="62">
        <v>6</v>
      </c>
      <c r="F316" s="62">
        <v>2015</v>
      </c>
      <c r="G316" s="63" t="s">
        <v>75</v>
      </c>
      <c r="H316" s="63" t="s">
        <v>75</v>
      </c>
      <c r="I316" s="63" t="s">
        <v>75</v>
      </c>
      <c r="J316" s="63" t="s">
        <v>75</v>
      </c>
      <c r="K316" s="63" t="s">
        <v>75</v>
      </c>
      <c r="L316" s="63" t="s">
        <v>75</v>
      </c>
      <c r="M316" s="63" t="s">
        <v>75</v>
      </c>
      <c r="N316" s="63" t="s">
        <v>75</v>
      </c>
      <c r="O316" s="63" t="s">
        <v>75</v>
      </c>
      <c r="P316" s="63" t="s">
        <v>75</v>
      </c>
      <c r="Q316" s="63" t="s">
        <v>75</v>
      </c>
      <c r="R316" s="63" t="s">
        <v>75</v>
      </c>
      <c r="S316" s="63" t="s">
        <v>75</v>
      </c>
      <c r="T316" s="63" t="s">
        <v>75</v>
      </c>
      <c r="U316" s="63" t="s">
        <v>75</v>
      </c>
      <c r="V316" s="63" t="s">
        <v>75</v>
      </c>
      <c r="W316" s="63" t="s">
        <v>75</v>
      </c>
      <c r="X316" s="63" t="s">
        <v>75</v>
      </c>
      <c r="Y316" s="63" t="s">
        <v>75</v>
      </c>
      <c r="Z316" s="63" t="s">
        <v>75</v>
      </c>
      <c r="AA316" s="63" t="s">
        <v>75</v>
      </c>
      <c r="AB316" s="63" t="s">
        <v>75</v>
      </c>
      <c r="AC316" s="63" t="s">
        <v>75</v>
      </c>
      <c r="AD316" s="63" t="s">
        <v>75</v>
      </c>
      <c r="AE316" s="63" t="s">
        <v>75</v>
      </c>
      <c r="AF316" s="63" t="s">
        <v>75</v>
      </c>
      <c r="AG316" s="43">
        <v>0</v>
      </c>
    </row>
    <row r="317" spans="4:33">
      <c r="D317" s="62">
        <v>2014</v>
      </c>
      <c r="E317" s="62">
        <v>7</v>
      </c>
      <c r="F317" s="62">
        <v>2015</v>
      </c>
      <c r="G317" s="63" t="s">
        <v>75</v>
      </c>
      <c r="H317" s="63" t="s">
        <v>75</v>
      </c>
      <c r="I317" s="63" t="s">
        <v>75</v>
      </c>
      <c r="J317" s="63" t="s">
        <v>75</v>
      </c>
      <c r="K317" s="63" t="s">
        <v>75</v>
      </c>
      <c r="L317" s="63" t="s">
        <v>75</v>
      </c>
      <c r="M317" s="63" t="s">
        <v>75</v>
      </c>
      <c r="N317" s="63" t="s">
        <v>75</v>
      </c>
      <c r="O317" s="63" t="s">
        <v>75</v>
      </c>
      <c r="P317" s="63" t="s">
        <v>75</v>
      </c>
      <c r="Q317" s="63" t="s">
        <v>75</v>
      </c>
      <c r="R317" s="63" t="s">
        <v>75</v>
      </c>
      <c r="S317" s="63" t="s">
        <v>75</v>
      </c>
      <c r="T317" s="63" t="s">
        <v>75</v>
      </c>
      <c r="U317" s="63" t="s">
        <v>75</v>
      </c>
      <c r="V317" s="63" t="s">
        <v>75</v>
      </c>
      <c r="W317" s="63" t="s">
        <v>75</v>
      </c>
      <c r="X317" s="63" t="s">
        <v>75</v>
      </c>
      <c r="Y317" s="63" t="s">
        <v>75</v>
      </c>
      <c r="Z317" s="63" t="s">
        <v>75</v>
      </c>
      <c r="AA317" s="63" t="s">
        <v>75</v>
      </c>
      <c r="AB317" s="63" t="s">
        <v>75</v>
      </c>
      <c r="AC317" s="63" t="s">
        <v>75</v>
      </c>
      <c r="AD317" s="63" t="s">
        <v>75</v>
      </c>
      <c r="AE317" s="63" t="s">
        <v>75</v>
      </c>
      <c r="AF317" s="63" t="s">
        <v>75</v>
      </c>
      <c r="AG317" s="43">
        <v>0</v>
      </c>
    </row>
    <row r="318" spans="4:33">
      <c r="D318" s="62">
        <v>2014</v>
      </c>
      <c r="E318" s="62">
        <v>8</v>
      </c>
      <c r="F318" s="62">
        <v>2015</v>
      </c>
      <c r="G318" s="63" t="s">
        <v>75</v>
      </c>
      <c r="H318" s="63" t="s">
        <v>75</v>
      </c>
      <c r="I318" s="63" t="s">
        <v>75</v>
      </c>
      <c r="J318" s="63" t="s">
        <v>75</v>
      </c>
      <c r="K318" s="63" t="s">
        <v>75</v>
      </c>
      <c r="L318" s="63" t="s">
        <v>75</v>
      </c>
      <c r="M318" s="63" t="s">
        <v>75</v>
      </c>
      <c r="N318" s="63" t="s">
        <v>75</v>
      </c>
      <c r="O318" s="63" t="s">
        <v>75</v>
      </c>
      <c r="P318" s="63" t="s">
        <v>75</v>
      </c>
      <c r="Q318" s="63" t="s">
        <v>75</v>
      </c>
      <c r="R318" s="63" t="s">
        <v>75</v>
      </c>
      <c r="S318" s="63" t="s">
        <v>75</v>
      </c>
      <c r="T318" s="63" t="s">
        <v>75</v>
      </c>
      <c r="U318" s="63" t="s">
        <v>75</v>
      </c>
      <c r="V318" s="63" t="s">
        <v>75</v>
      </c>
      <c r="W318" s="63" t="s">
        <v>75</v>
      </c>
      <c r="X318" s="63" t="s">
        <v>75</v>
      </c>
      <c r="Y318" s="63" t="s">
        <v>75</v>
      </c>
      <c r="Z318" s="63" t="s">
        <v>75</v>
      </c>
      <c r="AA318" s="63" t="s">
        <v>75</v>
      </c>
      <c r="AB318" s="63" t="s">
        <v>75</v>
      </c>
      <c r="AC318" s="63" t="s">
        <v>75</v>
      </c>
      <c r="AD318" s="63" t="s">
        <v>75</v>
      </c>
      <c r="AE318" s="63" t="s">
        <v>75</v>
      </c>
      <c r="AF318" s="63" t="s">
        <v>75</v>
      </c>
      <c r="AG318" s="43">
        <v>0</v>
      </c>
    </row>
    <row r="319" spans="4:33">
      <c r="D319" s="62">
        <v>2014</v>
      </c>
      <c r="E319" s="62">
        <v>9</v>
      </c>
      <c r="F319" s="62">
        <v>2015</v>
      </c>
      <c r="G319" s="63" t="s">
        <v>75</v>
      </c>
      <c r="H319" s="63" t="s">
        <v>75</v>
      </c>
      <c r="I319" s="63" t="s">
        <v>75</v>
      </c>
      <c r="J319" s="63" t="s">
        <v>75</v>
      </c>
      <c r="K319" s="63" t="s">
        <v>75</v>
      </c>
      <c r="L319" s="63" t="s">
        <v>75</v>
      </c>
      <c r="M319" s="63" t="s">
        <v>75</v>
      </c>
      <c r="N319" s="63" t="s">
        <v>75</v>
      </c>
      <c r="O319" s="63" t="s">
        <v>75</v>
      </c>
      <c r="P319" s="63" t="s">
        <v>75</v>
      </c>
      <c r="Q319" s="63" t="s">
        <v>75</v>
      </c>
      <c r="R319" s="63" t="s">
        <v>75</v>
      </c>
      <c r="S319" s="63" t="s">
        <v>75</v>
      </c>
      <c r="T319" s="63" t="s">
        <v>75</v>
      </c>
      <c r="U319" s="63" t="s">
        <v>75</v>
      </c>
      <c r="V319" s="63" t="s">
        <v>75</v>
      </c>
      <c r="W319" s="63" t="s">
        <v>75</v>
      </c>
      <c r="X319" s="63" t="s">
        <v>75</v>
      </c>
      <c r="Y319" s="63" t="s">
        <v>75</v>
      </c>
      <c r="Z319" s="63" t="s">
        <v>75</v>
      </c>
      <c r="AA319" s="63" t="s">
        <v>75</v>
      </c>
      <c r="AB319" s="63" t="s">
        <v>75</v>
      </c>
      <c r="AC319" s="63" t="s">
        <v>75</v>
      </c>
      <c r="AD319" s="63" t="s">
        <v>75</v>
      </c>
      <c r="AE319" s="63" t="s">
        <v>75</v>
      </c>
      <c r="AF319" s="63" t="s">
        <v>75</v>
      </c>
      <c r="AG319" s="43">
        <v>0</v>
      </c>
    </row>
    <row r="320" spans="4:33">
      <c r="D320" s="62">
        <v>2014</v>
      </c>
      <c r="E320" s="62">
        <v>10</v>
      </c>
      <c r="F320" s="62">
        <v>2015</v>
      </c>
      <c r="G320" s="63" t="s">
        <v>75</v>
      </c>
      <c r="H320" s="63" t="s">
        <v>75</v>
      </c>
      <c r="I320" s="63" t="s">
        <v>75</v>
      </c>
      <c r="J320" s="63" t="s">
        <v>75</v>
      </c>
      <c r="K320" s="63" t="s">
        <v>75</v>
      </c>
      <c r="L320" s="63" t="s">
        <v>75</v>
      </c>
      <c r="M320" s="63" t="s">
        <v>75</v>
      </c>
      <c r="N320" s="63" t="s">
        <v>75</v>
      </c>
      <c r="O320" s="63" t="s">
        <v>75</v>
      </c>
      <c r="P320" s="63" t="s">
        <v>75</v>
      </c>
      <c r="Q320" s="63" t="s">
        <v>75</v>
      </c>
      <c r="R320" s="63" t="s">
        <v>75</v>
      </c>
      <c r="S320" s="63" t="s">
        <v>75</v>
      </c>
      <c r="T320" s="63" t="s">
        <v>75</v>
      </c>
      <c r="U320" s="63" t="s">
        <v>75</v>
      </c>
      <c r="V320" s="63" t="s">
        <v>75</v>
      </c>
      <c r="W320" s="63" t="s">
        <v>75</v>
      </c>
      <c r="X320" s="63" t="s">
        <v>75</v>
      </c>
      <c r="Y320" s="63" t="s">
        <v>75</v>
      </c>
      <c r="Z320" s="63" t="s">
        <v>75</v>
      </c>
      <c r="AA320" s="63" t="s">
        <v>75</v>
      </c>
      <c r="AB320" s="63" t="s">
        <v>75</v>
      </c>
      <c r="AC320" s="63" t="s">
        <v>75</v>
      </c>
      <c r="AD320" s="63" t="s">
        <v>75</v>
      </c>
      <c r="AE320" s="63" t="s">
        <v>75</v>
      </c>
      <c r="AF320" s="63" t="s">
        <v>75</v>
      </c>
      <c r="AG320" s="43">
        <v>0</v>
      </c>
    </row>
    <row r="321" spans="4:33">
      <c r="D321" s="62">
        <v>2014</v>
      </c>
      <c r="E321" s="62">
        <v>11</v>
      </c>
      <c r="F321" s="62">
        <v>2015</v>
      </c>
      <c r="G321" s="63" t="s">
        <v>75</v>
      </c>
      <c r="H321" s="63" t="s">
        <v>75</v>
      </c>
      <c r="I321" s="63" t="s">
        <v>75</v>
      </c>
      <c r="J321" s="63" t="s">
        <v>75</v>
      </c>
      <c r="K321" s="63" t="s">
        <v>75</v>
      </c>
      <c r="L321" s="63" t="s">
        <v>75</v>
      </c>
      <c r="M321" s="63" t="s">
        <v>75</v>
      </c>
      <c r="N321" s="63" t="s">
        <v>75</v>
      </c>
      <c r="O321" s="63" t="s">
        <v>75</v>
      </c>
      <c r="P321" s="63" t="s">
        <v>75</v>
      </c>
      <c r="Q321" s="63" t="s">
        <v>75</v>
      </c>
      <c r="R321" s="63" t="s">
        <v>75</v>
      </c>
      <c r="S321" s="63" t="s">
        <v>75</v>
      </c>
      <c r="T321" s="63" t="s">
        <v>75</v>
      </c>
      <c r="U321" s="63" t="s">
        <v>75</v>
      </c>
      <c r="V321" s="63" t="s">
        <v>75</v>
      </c>
      <c r="W321" s="63" t="s">
        <v>75</v>
      </c>
      <c r="X321" s="63" t="s">
        <v>75</v>
      </c>
      <c r="Y321" s="63" t="s">
        <v>75</v>
      </c>
      <c r="Z321" s="63" t="s">
        <v>75</v>
      </c>
      <c r="AA321" s="63" t="s">
        <v>75</v>
      </c>
      <c r="AB321" s="63" t="s">
        <v>75</v>
      </c>
      <c r="AC321" s="63" t="s">
        <v>75</v>
      </c>
      <c r="AD321" s="63" t="s">
        <v>75</v>
      </c>
      <c r="AE321" s="63" t="s">
        <v>75</v>
      </c>
      <c r="AF321" s="63" t="s">
        <v>75</v>
      </c>
      <c r="AG321" s="43">
        <v>0</v>
      </c>
    </row>
    <row r="322" spans="4:33">
      <c r="D322" s="62">
        <v>2014</v>
      </c>
      <c r="E322" s="62">
        <v>12</v>
      </c>
      <c r="F322" s="62">
        <v>2015</v>
      </c>
      <c r="G322" s="63" t="s">
        <v>75</v>
      </c>
      <c r="H322" s="63" t="s">
        <v>75</v>
      </c>
      <c r="I322" s="63" t="s">
        <v>75</v>
      </c>
      <c r="J322" s="63" t="s">
        <v>75</v>
      </c>
      <c r="K322" s="63" t="s">
        <v>75</v>
      </c>
      <c r="L322" s="63" t="s">
        <v>75</v>
      </c>
      <c r="M322" s="63" t="s">
        <v>75</v>
      </c>
      <c r="N322" s="63" t="s">
        <v>75</v>
      </c>
      <c r="O322" s="63" t="s">
        <v>75</v>
      </c>
      <c r="P322" s="63" t="s">
        <v>75</v>
      </c>
      <c r="Q322" s="63" t="s">
        <v>75</v>
      </c>
      <c r="R322" s="63" t="s">
        <v>75</v>
      </c>
      <c r="S322" s="63" t="s">
        <v>75</v>
      </c>
      <c r="T322" s="63" t="s">
        <v>75</v>
      </c>
      <c r="U322" s="63" t="s">
        <v>75</v>
      </c>
      <c r="V322" s="63" t="s">
        <v>75</v>
      </c>
      <c r="W322" s="63" t="s">
        <v>75</v>
      </c>
      <c r="X322" s="63" t="s">
        <v>75</v>
      </c>
      <c r="Y322" s="63" t="s">
        <v>75</v>
      </c>
      <c r="Z322" s="63" t="s">
        <v>75</v>
      </c>
      <c r="AA322" s="63" t="s">
        <v>75</v>
      </c>
      <c r="AB322" s="63" t="s">
        <v>75</v>
      </c>
      <c r="AC322" s="63" t="s">
        <v>75</v>
      </c>
      <c r="AD322" s="63" t="s">
        <v>75</v>
      </c>
      <c r="AE322" s="63" t="s">
        <v>75</v>
      </c>
      <c r="AF322" s="63" t="s">
        <v>75</v>
      </c>
      <c r="AG322" s="43">
        <v>0</v>
      </c>
    </row>
    <row r="323" spans="4:33">
      <c r="D323" s="62">
        <v>2015</v>
      </c>
      <c r="E323" s="62">
        <v>1</v>
      </c>
      <c r="F323" s="62">
        <v>2015</v>
      </c>
      <c r="G323" s="63" t="s">
        <v>75</v>
      </c>
      <c r="H323" s="63" t="s">
        <v>75</v>
      </c>
      <c r="I323" s="63" t="s">
        <v>75</v>
      </c>
      <c r="J323" s="63" t="s">
        <v>75</v>
      </c>
      <c r="K323" s="63" t="s">
        <v>75</v>
      </c>
      <c r="L323" s="63" t="s">
        <v>75</v>
      </c>
      <c r="M323" s="63" t="s">
        <v>75</v>
      </c>
      <c r="N323" s="63" t="s">
        <v>75</v>
      </c>
      <c r="O323" s="63" t="s">
        <v>75</v>
      </c>
      <c r="P323" s="63" t="s">
        <v>75</v>
      </c>
      <c r="Q323" s="63" t="s">
        <v>75</v>
      </c>
      <c r="R323" s="63" t="s">
        <v>75</v>
      </c>
      <c r="S323" s="63" t="s">
        <v>75</v>
      </c>
      <c r="T323" s="63" t="s">
        <v>75</v>
      </c>
      <c r="U323" s="63" t="s">
        <v>75</v>
      </c>
      <c r="V323" s="63" t="s">
        <v>75</v>
      </c>
      <c r="W323" s="63" t="s">
        <v>75</v>
      </c>
      <c r="X323" s="63" t="s">
        <v>75</v>
      </c>
      <c r="Y323" s="63" t="s">
        <v>75</v>
      </c>
      <c r="Z323" s="63" t="s">
        <v>75</v>
      </c>
      <c r="AA323" s="63" t="s">
        <v>75</v>
      </c>
      <c r="AB323" s="63" t="s">
        <v>75</v>
      </c>
      <c r="AC323" s="63" t="s">
        <v>75</v>
      </c>
      <c r="AD323" s="63" t="s">
        <v>75</v>
      </c>
      <c r="AE323" s="63" t="s">
        <v>75</v>
      </c>
      <c r="AF323" s="63" t="s">
        <v>75</v>
      </c>
      <c r="AG323" s="43">
        <v>0</v>
      </c>
    </row>
    <row r="324" spans="4:33">
      <c r="D324" s="62">
        <v>2015</v>
      </c>
      <c r="E324" s="62">
        <v>2</v>
      </c>
      <c r="F324" s="62">
        <v>2015</v>
      </c>
      <c r="G324" s="63" t="s">
        <v>75</v>
      </c>
      <c r="H324" s="63" t="s">
        <v>75</v>
      </c>
      <c r="I324" s="63" t="s">
        <v>75</v>
      </c>
      <c r="J324" s="63" t="s">
        <v>75</v>
      </c>
      <c r="K324" s="63" t="s">
        <v>75</v>
      </c>
      <c r="L324" s="63" t="s">
        <v>75</v>
      </c>
      <c r="M324" s="63" t="s">
        <v>75</v>
      </c>
      <c r="N324" s="63" t="s">
        <v>75</v>
      </c>
      <c r="O324" s="63" t="s">
        <v>75</v>
      </c>
      <c r="P324" s="63" t="s">
        <v>75</v>
      </c>
      <c r="Q324" s="63" t="s">
        <v>75</v>
      </c>
      <c r="R324" s="63" t="s">
        <v>75</v>
      </c>
      <c r="S324" s="63" t="s">
        <v>75</v>
      </c>
      <c r="T324" s="63" t="s">
        <v>75</v>
      </c>
      <c r="U324" s="63" t="s">
        <v>75</v>
      </c>
      <c r="V324" s="63" t="s">
        <v>75</v>
      </c>
      <c r="W324" s="63" t="s">
        <v>75</v>
      </c>
      <c r="X324" s="63" t="s">
        <v>75</v>
      </c>
      <c r="Y324" s="63" t="s">
        <v>75</v>
      </c>
      <c r="Z324" s="63" t="s">
        <v>75</v>
      </c>
      <c r="AA324" s="63" t="s">
        <v>75</v>
      </c>
      <c r="AB324" s="63" t="s">
        <v>75</v>
      </c>
      <c r="AC324" s="63" t="s">
        <v>75</v>
      </c>
      <c r="AD324" s="63" t="s">
        <v>75</v>
      </c>
      <c r="AE324" s="63" t="s">
        <v>75</v>
      </c>
      <c r="AF324" s="63" t="s">
        <v>75</v>
      </c>
      <c r="AG324" s="43">
        <v>0</v>
      </c>
    </row>
    <row r="325" spans="4:33">
      <c r="D325" s="62">
        <v>2015</v>
      </c>
      <c r="E325" s="62">
        <v>3</v>
      </c>
      <c r="F325" s="62">
        <v>2015</v>
      </c>
      <c r="G325" s="63" t="s">
        <v>75</v>
      </c>
      <c r="H325" s="63" t="s">
        <v>75</v>
      </c>
      <c r="I325" s="63" t="s">
        <v>75</v>
      </c>
      <c r="J325" s="63" t="s">
        <v>75</v>
      </c>
      <c r="K325" s="63" t="s">
        <v>75</v>
      </c>
      <c r="L325" s="63" t="s">
        <v>75</v>
      </c>
      <c r="M325" s="63" t="s">
        <v>75</v>
      </c>
      <c r="N325" s="63" t="s">
        <v>75</v>
      </c>
      <c r="O325" s="63" t="s">
        <v>75</v>
      </c>
      <c r="P325" s="63" t="s">
        <v>75</v>
      </c>
      <c r="Q325" s="63" t="s">
        <v>75</v>
      </c>
      <c r="R325" s="63" t="s">
        <v>75</v>
      </c>
      <c r="S325" s="63" t="s">
        <v>75</v>
      </c>
      <c r="T325" s="63" t="s">
        <v>75</v>
      </c>
      <c r="U325" s="63" t="s">
        <v>75</v>
      </c>
      <c r="V325" s="63" t="s">
        <v>75</v>
      </c>
      <c r="W325" s="63" t="s">
        <v>75</v>
      </c>
      <c r="X325" s="63" t="s">
        <v>75</v>
      </c>
      <c r="Y325" s="63" t="s">
        <v>75</v>
      </c>
      <c r="Z325" s="63" t="s">
        <v>75</v>
      </c>
      <c r="AA325" s="63" t="s">
        <v>75</v>
      </c>
      <c r="AB325" s="63" t="s">
        <v>75</v>
      </c>
      <c r="AC325" s="63" t="s">
        <v>75</v>
      </c>
      <c r="AD325" s="63" t="s">
        <v>75</v>
      </c>
      <c r="AE325" s="63" t="s">
        <v>75</v>
      </c>
      <c r="AF325" s="63" t="s">
        <v>75</v>
      </c>
      <c r="AG325" s="43">
        <v>0</v>
      </c>
    </row>
    <row r="326" spans="4:33">
      <c r="D326" s="62">
        <v>2015</v>
      </c>
      <c r="E326" s="62">
        <v>4</v>
      </c>
      <c r="F326" s="62">
        <v>2015</v>
      </c>
      <c r="G326" s="63" t="s">
        <v>75</v>
      </c>
      <c r="H326" s="63" t="s">
        <v>75</v>
      </c>
      <c r="I326" s="63" t="s">
        <v>75</v>
      </c>
      <c r="J326" s="63" t="s">
        <v>75</v>
      </c>
      <c r="K326" s="63" t="s">
        <v>75</v>
      </c>
      <c r="L326" s="63" t="s">
        <v>75</v>
      </c>
      <c r="M326" s="63" t="s">
        <v>75</v>
      </c>
      <c r="N326" s="63" t="s">
        <v>75</v>
      </c>
      <c r="O326" s="63" t="s">
        <v>75</v>
      </c>
      <c r="P326" s="63" t="s">
        <v>75</v>
      </c>
      <c r="Q326" s="63" t="s">
        <v>75</v>
      </c>
      <c r="R326" s="63" t="s">
        <v>75</v>
      </c>
      <c r="S326" s="63" t="s">
        <v>75</v>
      </c>
      <c r="T326" s="63" t="s">
        <v>75</v>
      </c>
      <c r="U326" s="63" t="s">
        <v>75</v>
      </c>
      <c r="V326" s="63" t="s">
        <v>75</v>
      </c>
      <c r="W326" s="63" t="s">
        <v>75</v>
      </c>
      <c r="X326" s="63" t="s">
        <v>75</v>
      </c>
      <c r="Y326" s="63" t="s">
        <v>75</v>
      </c>
      <c r="Z326" s="63" t="s">
        <v>75</v>
      </c>
      <c r="AA326" s="63" t="s">
        <v>75</v>
      </c>
      <c r="AB326" s="63" t="s">
        <v>75</v>
      </c>
      <c r="AC326" s="63" t="s">
        <v>75</v>
      </c>
      <c r="AD326" s="63" t="s">
        <v>75</v>
      </c>
      <c r="AE326" s="63" t="s">
        <v>75</v>
      </c>
      <c r="AF326" s="63" t="s">
        <v>75</v>
      </c>
      <c r="AG326" s="43">
        <v>0</v>
      </c>
    </row>
    <row r="327" spans="4:33">
      <c r="D327" s="62">
        <v>2015</v>
      </c>
      <c r="E327" s="62">
        <v>5</v>
      </c>
      <c r="F327" s="62">
        <v>2016</v>
      </c>
      <c r="G327" s="63" t="s">
        <v>75</v>
      </c>
      <c r="H327" s="63" t="s">
        <v>75</v>
      </c>
      <c r="I327" s="63" t="s">
        <v>75</v>
      </c>
      <c r="J327" s="63" t="s">
        <v>75</v>
      </c>
      <c r="K327" s="63" t="s">
        <v>75</v>
      </c>
      <c r="L327" s="63" t="s">
        <v>75</v>
      </c>
      <c r="M327" s="63" t="s">
        <v>75</v>
      </c>
      <c r="N327" s="63" t="s">
        <v>75</v>
      </c>
      <c r="O327" s="63" t="s">
        <v>75</v>
      </c>
      <c r="P327" s="63" t="s">
        <v>75</v>
      </c>
      <c r="Q327" s="63" t="s">
        <v>75</v>
      </c>
      <c r="R327" s="63" t="s">
        <v>75</v>
      </c>
      <c r="S327" s="63" t="s">
        <v>75</v>
      </c>
      <c r="T327" s="63" t="s">
        <v>75</v>
      </c>
      <c r="U327" s="63" t="s">
        <v>75</v>
      </c>
      <c r="V327" s="63" t="s">
        <v>75</v>
      </c>
      <c r="W327" s="63" t="s">
        <v>75</v>
      </c>
      <c r="X327" s="63" t="s">
        <v>75</v>
      </c>
      <c r="Y327" s="63" t="s">
        <v>75</v>
      </c>
      <c r="Z327" s="63" t="s">
        <v>75</v>
      </c>
      <c r="AA327" s="63" t="s">
        <v>75</v>
      </c>
      <c r="AB327" s="63" t="s">
        <v>75</v>
      </c>
      <c r="AC327" s="63" t="s">
        <v>75</v>
      </c>
      <c r="AD327" s="63" t="s">
        <v>75</v>
      </c>
      <c r="AE327" s="63" t="s">
        <v>75</v>
      </c>
      <c r="AF327" s="63" t="s">
        <v>75</v>
      </c>
      <c r="AG327" s="43">
        <v>0</v>
      </c>
    </row>
    <row r="328" spans="4:33">
      <c r="D328" s="62">
        <v>2015</v>
      </c>
      <c r="E328" s="62">
        <v>6</v>
      </c>
      <c r="F328" s="62">
        <v>2016</v>
      </c>
      <c r="G328" s="63" t="s">
        <v>75</v>
      </c>
      <c r="H328" s="63" t="s">
        <v>75</v>
      </c>
      <c r="I328" s="63" t="s">
        <v>75</v>
      </c>
      <c r="J328" s="63" t="s">
        <v>75</v>
      </c>
      <c r="K328" s="63" t="s">
        <v>75</v>
      </c>
      <c r="L328" s="63" t="s">
        <v>75</v>
      </c>
      <c r="M328" s="63" t="s">
        <v>75</v>
      </c>
      <c r="N328" s="63" t="s">
        <v>75</v>
      </c>
      <c r="O328" s="63" t="s">
        <v>75</v>
      </c>
      <c r="P328" s="63" t="s">
        <v>75</v>
      </c>
      <c r="Q328" s="63" t="s">
        <v>75</v>
      </c>
      <c r="R328" s="63" t="s">
        <v>75</v>
      </c>
      <c r="S328" s="63" t="s">
        <v>75</v>
      </c>
      <c r="T328" s="63" t="s">
        <v>75</v>
      </c>
      <c r="U328" s="63" t="s">
        <v>75</v>
      </c>
      <c r="V328" s="63" t="s">
        <v>75</v>
      </c>
      <c r="W328" s="63" t="s">
        <v>75</v>
      </c>
      <c r="X328" s="63" t="s">
        <v>75</v>
      </c>
      <c r="Y328" s="63" t="s">
        <v>75</v>
      </c>
      <c r="Z328" s="63" t="s">
        <v>75</v>
      </c>
      <c r="AA328" s="63" t="s">
        <v>75</v>
      </c>
      <c r="AB328" s="63" t="s">
        <v>75</v>
      </c>
      <c r="AC328" s="63" t="s">
        <v>75</v>
      </c>
      <c r="AD328" s="63" t="s">
        <v>75</v>
      </c>
      <c r="AE328" s="63" t="s">
        <v>75</v>
      </c>
      <c r="AF328" s="63" t="s">
        <v>75</v>
      </c>
      <c r="AG328" s="43">
        <v>0</v>
      </c>
    </row>
    <row r="329" spans="4:33">
      <c r="D329" s="62">
        <v>2015</v>
      </c>
      <c r="E329" s="62">
        <v>7</v>
      </c>
      <c r="F329" s="62">
        <v>2016</v>
      </c>
      <c r="G329" s="63" t="s">
        <v>75</v>
      </c>
      <c r="H329" s="63" t="s">
        <v>75</v>
      </c>
      <c r="I329" s="63" t="s">
        <v>75</v>
      </c>
      <c r="J329" s="63" t="s">
        <v>75</v>
      </c>
      <c r="K329" s="63" t="s">
        <v>75</v>
      </c>
      <c r="L329" s="63" t="s">
        <v>75</v>
      </c>
      <c r="M329" s="63" t="s">
        <v>75</v>
      </c>
      <c r="N329" s="63" t="s">
        <v>75</v>
      </c>
      <c r="O329" s="63" t="s">
        <v>75</v>
      </c>
      <c r="P329" s="63" t="s">
        <v>75</v>
      </c>
      <c r="Q329" s="63" t="s">
        <v>75</v>
      </c>
      <c r="R329" s="63" t="s">
        <v>75</v>
      </c>
      <c r="S329" s="63" t="s">
        <v>75</v>
      </c>
      <c r="T329" s="63" t="s">
        <v>75</v>
      </c>
      <c r="U329" s="63" t="s">
        <v>75</v>
      </c>
      <c r="V329" s="63" t="s">
        <v>75</v>
      </c>
      <c r="W329" s="63" t="s">
        <v>75</v>
      </c>
      <c r="X329" s="63" t="s">
        <v>75</v>
      </c>
      <c r="Y329" s="63" t="s">
        <v>75</v>
      </c>
      <c r="Z329" s="63" t="s">
        <v>75</v>
      </c>
      <c r="AA329" s="63" t="s">
        <v>75</v>
      </c>
      <c r="AB329" s="63" t="s">
        <v>75</v>
      </c>
      <c r="AC329" s="63" t="s">
        <v>75</v>
      </c>
      <c r="AD329" s="63" t="s">
        <v>75</v>
      </c>
      <c r="AE329" s="63" t="s">
        <v>75</v>
      </c>
      <c r="AF329" s="63" t="s">
        <v>75</v>
      </c>
      <c r="AG329" s="43">
        <v>0</v>
      </c>
    </row>
    <row r="330" spans="4:33">
      <c r="D330" s="62">
        <v>2015</v>
      </c>
      <c r="E330" s="62">
        <v>8</v>
      </c>
      <c r="F330" s="62">
        <v>2016</v>
      </c>
      <c r="G330" s="63" t="s">
        <v>75</v>
      </c>
      <c r="H330" s="63" t="s">
        <v>75</v>
      </c>
      <c r="I330" s="63" t="s">
        <v>75</v>
      </c>
      <c r="J330" s="63" t="s">
        <v>75</v>
      </c>
      <c r="K330" s="63" t="s">
        <v>75</v>
      </c>
      <c r="L330" s="63" t="s">
        <v>75</v>
      </c>
      <c r="M330" s="63" t="s">
        <v>75</v>
      </c>
      <c r="N330" s="63" t="s">
        <v>75</v>
      </c>
      <c r="O330" s="63" t="s">
        <v>75</v>
      </c>
      <c r="P330" s="63" t="s">
        <v>75</v>
      </c>
      <c r="Q330" s="63" t="s">
        <v>75</v>
      </c>
      <c r="R330" s="63" t="s">
        <v>75</v>
      </c>
      <c r="S330" s="63" t="s">
        <v>75</v>
      </c>
      <c r="T330" s="63" t="s">
        <v>75</v>
      </c>
      <c r="U330" s="63" t="s">
        <v>75</v>
      </c>
      <c r="V330" s="63" t="s">
        <v>75</v>
      </c>
      <c r="W330" s="63" t="s">
        <v>75</v>
      </c>
      <c r="X330" s="63" t="s">
        <v>75</v>
      </c>
      <c r="Y330" s="63" t="s">
        <v>75</v>
      </c>
      <c r="Z330" s="63" t="s">
        <v>75</v>
      </c>
      <c r="AA330" s="63" t="s">
        <v>75</v>
      </c>
      <c r="AB330" s="63" t="s">
        <v>75</v>
      </c>
      <c r="AC330" s="63" t="s">
        <v>75</v>
      </c>
      <c r="AD330" s="63" t="s">
        <v>75</v>
      </c>
      <c r="AE330" s="63" t="s">
        <v>75</v>
      </c>
      <c r="AF330" s="63" t="s">
        <v>75</v>
      </c>
      <c r="AG330" s="43">
        <v>0</v>
      </c>
    </row>
    <row r="331" spans="4:33">
      <c r="D331" s="62">
        <v>2015</v>
      </c>
      <c r="E331" s="62">
        <v>9</v>
      </c>
      <c r="F331" s="62">
        <v>2016</v>
      </c>
      <c r="G331" s="63" t="s">
        <v>75</v>
      </c>
      <c r="H331" s="63" t="s">
        <v>75</v>
      </c>
      <c r="I331" s="63" t="s">
        <v>75</v>
      </c>
      <c r="J331" s="63" t="s">
        <v>75</v>
      </c>
      <c r="K331" s="63" t="s">
        <v>75</v>
      </c>
      <c r="L331" s="63" t="s">
        <v>75</v>
      </c>
      <c r="M331" s="63" t="s">
        <v>75</v>
      </c>
      <c r="N331" s="63" t="s">
        <v>75</v>
      </c>
      <c r="O331" s="63" t="s">
        <v>75</v>
      </c>
      <c r="P331" s="63" t="s">
        <v>75</v>
      </c>
      <c r="Q331" s="63" t="s">
        <v>75</v>
      </c>
      <c r="R331" s="63" t="s">
        <v>75</v>
      </c>
      <c r="S331" s="63" t="s">
        <v>75</v>
      </c>
      <c r="T331" s="63" t="s">
        <v>75</v>
      </c>
      <c r="U331" s="63" t="s">
        <v>75</v>
      </c>
      <c r="V331" s="63" t="s">
        <v>75</v>
      </c>
      <c r="W331" s="63" t="s">
        <v>75</v>
      </c>
      <c r="X331" s="63" t="s">
        <v>75</v>
      </c>
      <c r="Y331" s="63" t="s">
        <v>75</v>
      </c>
      <c r="Z331" s="63" t="s">
        <v>75</v>
      </c>
      <c r="AA331" s="63" t="s">
        <v>75</v>
      </c>
      <c r="AB331" s="63" t="s">
        <v>75</v>
      </c>
      <c r="AC331" s="63" t="s">
        <v>75</v>
      </c>
      <c r="AD331" s="63" t="s">
        <v>75</v>
      </c>
      <c r="AE331" s="63" t="s">
        <v>75</v>
      </c>
      <c r="AF331" s="63" t="s">
        <v>75</v>
      </c>
      <c r="AG331" s="43">
        <v>0</v>
      </c>
    </row>
    <row r="332" spans="4:33">
      <c r="D332" s="62">
        <v>2015</v>
      </c>
      <c r="E332" s="62">
        <v>10</v>
      </c>
      <c r="F332" s="62">
        <v>2016</v>
      </c>
      <c r="G332" s="63" t="s">
        <v>75</v>
      </c>
      <c r="H332" s="63" t="s">
        <v>75</v>
      </c>
      <c r="I332" s="63" t="s">
        <v>75</v>
      </c>
      <c r="J332" s="63" t="s">
        <v>75</v>
      </c>
      <c r="K332" s="63" t="s">
        <v>75</v>
      </c>
      <c r="L332" s="63" t="s">
        <v>75</v>
      </c>
      <c r="M332" s="63" t="s">
        <v>75</v>
      </c>
      <c r="N332" s="63" t="s">
        <v>75</v>
      </c>
      <c r="O332" s="63" t="s">
        <v>75</v>
      </c>
      <c r="P332" s="63" t="s">
        <v>75</v>
      </c>
      <c r="Q332" s="63" t="s">
        <v>75</v>
      </c>
      <c r="R332" s="63" t="s">
        <v>75</v>
      </c>
      <c r="S332" s="63" t="s">
        <v>75</v>
      </c>
      <c r="T332" s="63" t="s">
        <v>75</v>
      </c>
      <c r="U332" s="63" t="s">
        <v>75</v>
      </c>
      <c r="V332" s="63" t="s">
        <v>75</v>
      </c>
      <c r="W332" s="63" t="s">
        <v>75</v>
      </c>
      <c r="X332" s="63" t="s">
        <v>75</v>
      </c>
      <c r="Y332" s="63" t="s">
        <v>75</v>
      </c>
      <c r="Z332" s="63" t="s">
        <v>75</v>
      </c>
      <c r="AA332" s="63" t="s">
        <v>75</v>
      </c>
      <c r="AB332" s="63" t="s">
        <v>75</v>
      </c>
      <c r="AC332" s="63" t="s">
        <v>75</v>
      </c>
      <c r="AD332" s="63" t="s">
        <v>75</v>
      </c>
      <c r="AE332" s="63" t="s">
        <v>75</v>
      </c>
      <c r="AF332" s="63" t="s">
        <v>75</v>
      </c>
      <c r="AG332" s="43">
        <v>0</v>
      </c>
    </row>
    <row r="333" spans="4:33">
      <c r="D333" s="62">
        <v>2015</v>
      </c>
      <c r="E333" s="62">
        <v>11</v>
      </c>
      <c r="F333" s="62">
        <v>2016</v>
      </c>
      <c r="G333" s="63" t="s">
        <v>75</v>
      </c>
      <c r="H333" s="63" t="s">
        <v>75</v>
      </c>
      <c r="I333" s="63" t="s">
        <v>75</v>
      </c>
      <c r="J333" s="63" t="s">
        <v>75</v>
      </c>
      <c r="K333" s="63" t="s">
        <v>75</v>
      </c>
      <c r="L333" s="63" t="s">
        <v>75</v>
      </c>
      <c r="M333" s="63" t="s">
        <v>75</v>
      </c>
      <c r="N333" s="63" t="s">
        <v>75</v>
      </c>
      <c r="O333" s="63" t="s">
        <v>75</v>
      </c>
      <c r="P333" s="63" t="s">
        <v>75</v>
      </c>
      <c r="Q333" s="63" t="s">
        <v>75</v>
      </c>
      <c r="R333" s="63" t="s">
        <v>75</v>
      </c>
      <c r="S333" s="63" t="s">
        <v>75</v>
      </c>
      <c r="T333" s="63" t="s">
        <v>75</v>
      </c>
      <c r="U333" s="63" t="s">
        <v>75</v>
      </c>
      <c r="V333" s="63" t="s">
        <v>75</v>
      </c>
      <c r="W333" s="63" t="s">
        <v>75</v>
      </c>
      <c r="X333" s="63" t="s">
        <v>75</v>
      </c>
      <c r="Y333" s="63" t="s">
        <v>75</v>
      </c>
      <c r="Z333" s="63" t="s">
        <v>75</v>
      </c>
      <c r="AA333" s="63" t="s">
        <v>75</v>
      </c>
      <c r="AB333" s="63" t="s">
        <v>75</v>
      </c>
      <c r="AC333" s="63" t="s">
        <v>75</v>
      </c>
      <c r="AD333" s="63" t="s">
        <v>75</v>
      </c>
      <c r="AE333" s="63" t="s">
        <v>75</v>
      </c>
      <c r="AF333" s="63" t="s">
        <v>75</v>
      </c>
      <c r="AG333" s="43">
        <v>0</v>
      </c>
    </row>
    <row r="334" spans="4:33">
      <c r="D334" s="62">
        <v>2015</v>
      </c>
      <c r="E334" s="62">
        <v>12</v>
      </c>
      <c r="F334" s="62">
        <v>2016</v>
      </c>
      <c r="G334" s="63" t="s">
        <v>75</v>
      </c>
      <c r="H334" s="63" t="s">
        <v>75</v>
      </c>
      <c r="I334" s="63" t="s">
        <v>75</v>
      </c>
      <c r="J334" s="63" t="s">
        <v>75</v>
      </c>
      <c r="K334" s="63" t="s">
        <v>75</v>
      </c>
      <c r="L334" s="63" t="s">
        <v>75</v>
      </c>
      <c r="M334" s="63" t="s">
        <v>75</v>
      </c>
      <c r="N334" s="63" t="s">
        <v>75</v>
      </c>
      <c r="O334" s="63" t="s">
        <v>75</v>
      </c>
      <c r="P334" s="63" t="s">
        <v>75</v>
      </c>
      <c r="Q334" s="63" t="s">
        <v>75</v>
      </c>
      <c r="R334" s="63" t="s">
        <v>75</v>
      </c>
      <c r="S334" s="63" t="s">
        <v>75</v>
      </c>
      <c r="T334" s="63" t="s">
        <v>75</v>
      </c>
      <c r="U334" s="63" t="s">
        <v>75</v>
      </c>
      <c r="V334" s="63" t="s">
        <v>75</v>
      </c>
      <c r="W334" s="63" t="s">
        <v>75</v>
      </c>
      <c r="X334" s="63" t="s">
        <v>75</v>
      </c>
      <c r="Y334" s="63" t="s">
        <v>75</v>
      </c>
      <c r="Z334" s="63" t="s">
        <v>75</v>
      </c>
      <c r="AA334" s="63" t="s">
        <v>75</v>
      </c>
      <c r="AB334" s="63" t="s">
        <v>75</v>
      </c>
      <c r="AC334" s="63" t="s">
        <v>75</v>
      </c>
      <c r="AD334" s="63" t="s">
        <v>75</v>
      </c>
      <c r="AE334" s="63" t="s">
        <v>75</v>
      </c>
      <c r="AF334" s="63" t="s">
        <v>75</v>
      </c>
      <c r="AG334" s="43">
        <v>0</v>
      </c>
    </row>
    <row r="338" spans="4:33" ht="15.75">
      <c r="D338" s="54" t="s">
        <v>76</v>
      </c>
      <c r="E338" s="64"/>
    </row>
    <row r="339" spans="4:33" ht="15.75">
      <c r="D339" s="60" t="s">
        <v>45</v>
      </c>
      <c r="E339" s="60" t="s">
        <v>46</v>
      </c>
      <c r="F339" s="60" t="s">
        <v>47</v>
      </c>
      <c r="G339" s="61" t="s">
        <v>48</v>
      </c>
      <c r="H339" s="61" t="s">
        <v>49</v>
      </c>
      <c r="I339" s="61" t="s">
        <v>50</v>
      </c>
      <c r="J339" s="61" t="s">
        <v>51</v>
      </c>
      <c r="K339" s="61" t="s">
        <v>52</v>
      </c>
      <c r="L339" s="61" t="s">
        <v>53</v>
      </c>
      <c r="M339" s="61" t="s">
        <v>54</v>
      </c>
      <c r="N339" s="61" t="s">
        <v>55</v>
      </c>
      <c r="O339" s="61" t="s">
        <v>56</v>
      </c>
      <c r="P339" s="61" t="s">
        <v>57</v>
      </c>
      <c r="Q339" s="61" t="s">
        <v>58</v>
      </c>
      <c r="R339" s="61" t="s">
        <v>59</v>
      </c>
      <c r="S339" s="61" t="s">
        <v>60</v>
      </c>
      <c r="T339" s="61" t="s">
        <v>61</v>
      </c>
      <c r="U339" s="61" t="s">
        <v>62</v>
      </c>
      <c r="V339" s="61" t="s">
        <v>63</v>
      </c>
      <c r="W339" s="61" t="s">
        <v>64</v>
      </c>
      <c r="X339" s="61" t="s">
        <v>65</v>
      </c>
      <c r="Y339" s="61" t="s">
        <v>66</v>
      </c>
      <c r="Z339" s="61" t="s">
        <v>67</v>
      </c>
      <c r="AA339" s="61" t="s">
        <v>68</v>
      </c>
      <c r="AB339" s="61" t="s">
        <v>69</v>
      </c>
      <c r="AC339" s="61" t="s">
        <v>70</v>
      </c>
      <c r="AD339" s="61" t="s">
        <v>71</v>
      </c>
      <c r="AE339" s="61" t="s">
        <v>72</v>
      </c>
      <c r="AF339" s="61" t="s">
        <v>73</v>
      </c>
      <c r="AG339" s="61" t="s">
        <v>74</v>
      </c>
    </row>
    <row r="340" spans="4:33">
      <c r="D340" s="62">
        <v>1989</v>
      </c>
      <c r="E340" s="62">
        <v>1</v>
      </c>
      <c r="F340" s="62">
        <v>1989</v>
      </c>
      <c r="G340" s="63">
        <v>0.5</v>
      </c>
      <c r="H340" s="63"/>
      <c r="I340" s="63"/>
      <c r="J340" s="63">
        <v>378</v>
      </c>
      <c r="K340" s="63"/>
      <c r="L340" s="63"/>
      <c r="M340" s="63">
        <v>128.5</v>
      </c>
      <c r="N340" s="63"/>
      <c r="O340" s="63">
        <v>3.6</v>
      </c>
      <c r="P340" s="63"/>
      <c r="Q340" s="63"/>
      <c r="R340" s="63"/>
      <c r="S340" s="63"/>
      <c r="T340" s="63"/>
      <c r="U340" s="63">
        <v>165.1</v>
      </c>
      <c r="V340" s="63"/>
      <c r="W340" s="63">
        <v>1365.5</v>
      </c>
      <c r="X340" s="63"/>
      <c r="Y340" s="63"/>
      <c r="Z340" s="63">
        <v>0.3</v>
      </c>
      <c r="AA340" s="63"/>
      <c r="AB340" s="63"/>
      <c r="AC340" s="63"/>
      <c r="AD340" s="63"/>
      <c r="AE340" s="63"/>
      <c r="AF340" s="63">
        <v>603.1</v>
      </c>
      <c r="AG340" s="43">
        <v>2644.6</v>
      </c>
    </row>
    <row r="341" spans="4:33">
      <c r="D341" s="62">
        <v>1989</v>
      </c>
      <c r="E341" s="62">
        <v>2</v>
      </c>
      <c r="F341" s="62">
        <v>1989</v>
      </c>
      <c r="G341" s="63">
        <v>0.4</v>
      </c>
      <c r="H341" s="63">
        <v>0</v>
      </c>
      <c r="I341" s="63"/>
      <c r="J341" s="63">
        <v>358.6</v>
      </c>
      <c r="K341" s="63"/>
      <c r="L341" s="63"/>
      <c r="M341" s="63">
        <v>92.8</v>
      </c>
      <c r="N341" s="63"/>
      <c r="O341" s="63">
        <v>0.6</v>
      </c>
      <c r="P341" s="63"/>
      <c r="Q341" s="63"/>
      <c r="R341" s="63"/>
      <c r="S341" s="63"/>
      <c r="T341" s="63"/>
      <c r="U341" s="63">
        <v>139.69999999999999</v>
      </c>
      <c r="V341" s="63"/>
      <c r="W341" s="63">
        <v>1411.3</v>
      </c>
      <c r="X341" s="63"/>
      <c r="Y341" s="63"/>
      <c r="Z341" s="63">
        <v>0.6</v>
      </c>
      <c r="AA341" s="63"/>
      <c r="AB341" s="63"/>
      <c r="AC341" s="63"/>
      <c r="AD341" s="63"/>
      <c r="AE341" s="63">
        <v>26.2</v>
      </c>
      <c r="AF341" s="63">
        <v>512.6</v>
      </c>
      <c r="AG341" s="43">
        <v>2542.8000000000002</v>
      </c>
    </row>
    <row r="342" spans="4:33">
      <c r="D342" s="62">
        <v>1989</v>
      </c>
      <c r="E342" s="62">
        <v>3</v>
      </c>
      <c r="F342" s="62">
        <v>1989</v>
      </c>
      <c r="G342" s="63">
        <v>0.8</v>
      </c>
      <c r="H342" s="63"/>
      <c r="I342" s="63">
        <v>0</v>
      </c>
      <c r="J342" s="63">
        <v>464.2</v>
      </c>
      <c r="K342" s="63"/>
      <c r="L342" s="63"/>
      <c r="M342" s="63">
        <v>207.9</v>
      </c>
      <c r="N342" s="63"/>
      <c r="O342" s="63">
        <v>3.9</v>
      </c>
      <c r="P342" s="63"/>
      <c r="Q342" s="63"/>
      <c r="R342" s="63"/>
      <c r="S342" s="63"/>
      <c r="T342" s="63"/>
      <c r="U342" s="63">
        <v>248.3</v>
      </c>
      <c r="V342" s="63"/>
      <c r="W342" s="63">
        <v>2464</v>
      </c>
      <c r="X342" s="63"/>
      <c r="Y342" s="63"/>
      <c r="Z342" s="63">
        <v>0.5</v>
      </c>
      <c r="AA342" s="63"/>
      <c r="AB342" s="63"/>
      <c r="AC342" s="63"/>
      <c r="AD342" s="63"/>
      <c r="AE342" s="63"/>
      <c r="AF342" s="63">
        <v>1407.7</v>
      </c>
      <c r="AG342" s="43">
        <v>4797.3</v>
      </c>
    </row>
    <row r="343" spans="4:33">
      <c r="D343" s="62">
        <v>1989</v>
      </c>
      <c r="E343" s="62">
        <v>4</v>
      </c>
      <c r="F343" s="62">
        <v>1989</v>
      </c>
      <c r="G343" s="63">
        <v>1.2</v>
      </c>
      <c r="H343" s="63"/>
      <c r="I343" s="63"/>
      <c r="J343" s="63">
        <v>882.1</v>
      </c>
      <c r="K343" s="63"/>
      <c r="L343" s="63"/>
      <c r="M343" s="63">
        <v>495.2</v>
      </c>
      <c r="N343" s="63"/>
      <c r="O343" s="63">
        <v>8.9</v>
      </c>
      <c r="P343" s="63"/>
      <c r="Q343" s="63"/>
      <c r="R343" s="63"/>
      <c r="S343" s="63"/>
      <c r="T343" s="63"/>
      <c r="U343" s="63">
        <v>392.8</v>
      </c>
      <c r="V343" s="63"/>
      <c r="W343" s="63">
        <v>4094.6</v>
      </c>
      <c r="X343" s="63"/>
      <c r="Y343" s="63"/>
      <c r="Z343" s="63">
        <v>1.5</v>
      </c>
      <c r="AA343" s="63"/>
      <c r="AB343" s="63"/>
      <c r="AC343" s="63"/>
      <c r="AD343" s="63"/>
      <c r="AE343" s="63">
        <v>77.3</v>
      </c>
      <c r="AF343" s="63">
        <v>1533</v>
      </c>
      <c r="AG343" s="43">
        <v>7486.6</v>
      </c>
    </row>
    <row r="344" spans="4:33">
      <c r="D344" s="62">
        <v>1989</v>
      </c>
      <c r="E344" s="62">
        <v>5</v>
      </c>
      <c r="F344" s="62">
        <v>1990</v>
      </c>
      <c r="G344" s="63">
        <v>9.4</v>
      </c>
      <c r="H344" s="63"/>
      <c r="I344" s="63"/>
      <c r="J344" s="63">
        <v>932.9</v>
      </c>
      <c r="K344" s="63">
        <v>0</v>
      </c>
      <c r="L344" s="63"/>
      <c r="M344" s="63">
        <v>896.2</v>
      </c>
      <c r="N344" s="63"/>
      <c r="O344" s="63">
        <v>14.1</v>
      </c>
      <c r="P344" s="63"/>
      <c r="Q344" s="63"/>
      <c r="R344" s="63"/>
      <c r="S344" s="63"/>
      <c r="T344" s="63"/>
      <c r="U344" s="63">
        <v>505.8</v>
      </c>
      <c r="V344" s="63"/>
      <c r="W344" s="63">
        <v>4070.5</v>
      </c>
      <c r="X344" s="63"/>
      <c r="Y344" s="63"/>
      <c r="Z344" s="63">
        <v>0.7</v>
      </c>
      <c r="AA344" s="63"/>
      <c r="AB344" s="63"/>
      <c r="AC344" s="63"/>
      <c r="AD344" s="63"/>
      <c r="AE344" s="63"/>
      <c r="AF344" s="63">
        <v>1464.9</v>
      </c>
      <c r="AG344" s="43">
        <v>7894.5</v>
      </c>
    </row>
    <row r="345" spans="4:33">
      <c r="D345" s="62">
        <v>1989</v>
      </c>
      <c r="E345" s="62">
        <v>6</v>
      </c>
      <c r="F345" s="62">
        <v>1990</v>
      </c>
      <c r="G345" s="63">
        <v>12.3</v>
      </c>
      <c r="H345" s="63"/>
      <c r="I345" s="63"/>
      <c r="J345" s="63">
        <v>1097.7</v>
      </c>
      <c r="K345" s="63"/>
      <c r="L345" s="63">
        <v>0</v>
      </c>
      <c r="M345" s="63">
        <v>879.7</v>
      </c>
      <c r="N345" s="63"/>
      <c r="O345" s="63">
        <v>8.9</v>
      </c>
      <c r="P345" s="63"/>
      <c r="Q345" s="63"/>
      <c r="R345" s="63"/>
      <c r="S345" s="63"/>
      <c r="T345" s="63"/>
      <c r="U345" s="63">
        <v>572.6</v>
      </c>
      <c r="V345" s="63"/>
      <c r="W345" s="63">
        <v>4908.5</v>
      </c>
      <c r="X345" s="63"/>
      <c r="Y345" s="63"/>
      <c r="Z345" s="63"/>
      <c r="AA345" s="63"/>
      <c r="AB345" s="63"/>
      <c r="AC345" s="63"/>
      <c r="AD345" s="63"/>
      <c r="AE345" s="63">
        <v>162.19999999999999</v>
      </c>
      <c r="AF345" s="63">
        <v>1752.8</v>
      </c>
      <c r="AG345" s="43">
        <v>9394.7000000000007</v>
      </c>
    </row>
    <row r="346" spans="4:33">
      <c r="D346" s="62">
        <v>1989</v>
      </c>
      <c r="E346" s="62">
        <v>7</v>
      </c>
      <c r="F346" s="62">
        <v>1990</v>
      </c>
      <c r="G346" s="63">
        <v>7.6</v>
      </c>
      <c r="H346" s="63"/>
      <c r="I346" s="63"/>
      <c r="J346" s="63">
        <v>1201.5</v>
      </c>
      <c r="K346" s="63"/>
      <c r="L346" s="63"/>
      <c r="M346" s="63">
        <v>814.3</v>
      </c>
      <c r="N346" s="63"/>
      <c r="O346" s="63">
        <v>16.7</v>
      </c>
      <c r="P346" s="63"/>
      <c r="Q346" s="63"/>
      <c r="R346" s="63"/>
      <c r="S346" s="63"/>
      <c r="T346" s="63"/>
      <c r="U346" s="63">
        <v>648.79999999999995</v>
      </c>
      <c r="V346" s="63"/>
      <c r="W346" s="63">
        <v>5477.4</v>
      </c>
      <c r="X346" s="63"/>
      <c r="Y346" s="63"/>
      <c r="Z346" s="63"/>
      <c r="AA346" s="63"/>
      <c r="AB346" s="63"/>
      <c r="AC346" s="63"/>
      <c r="AD346" s="63"/>
      <c r="AE346" s="63"/>
      <c r="AF346" s="63">
        <v>2563.9</v>
      </c>
      <c r="AG346" s="43">
        <v>10730.199999999999</v>
      </c>
    </row>
    <row r="347" spans="4:33">
      <c r="D347" s="62">
        <v>1989</v>
      </c>
      <c r="E347" s="62">
        <v>8</v>
      </c>
      <c r="F347" s="62">
        <v>1990</v>
      </c>
      <c r="G347" s="63">
        <v>7.6</v>
      </c>
      <c r="H347" s="63"/>
      <c r="I347" s="63"/>
      <c r="J347" s="63">
        <v>1096.8</v>
      </c>
      <c r="K347" s="63"/>
      <c r="L347" s="63"/>
      <c r="M347" s="63">
        <v>1001.5</v>
      </c>
      <c r="N347" s="63">
        <v>0</v>
      </c>
      <c r="O347" s="63">
        <v>10.6</v>
      </c>
      <c r="P347" s="63"/>
      <c r="Q347" s="63"/>
      <c r="R347" s="63"/>
      <c r="S347" s="63"/>
      <c r="T347" s="63"/>
      <c r="U347" s="63">
        <v>551.5</v>
      </c>
      <c r="V347" s="63"/>
      <c r="W347" s="63">
        <v>5350.8</v>
      </c>
      <c r="X347" s="63"/>
      <c r="Y347" s="63"/>
      <c r="Z347" s="63"/>
      <c r="AA347" s="63"/>
      <c r="AB347" s="63"/>
      <c r="AC347" s="63"/>
      <c r="AD347" s="63"/>
      <c r="AE347" s="63">
        <v>118</v>
      </c>
      <c r="AF347" s="63">
        <v>3137.7</v>
      </c>
      <c r="AG347" s="43">
        <v>11274.5</v>
      </c>
    </row>
    <row r="348" spans="4:33">
      <c r="D348" s="62">
        <v>1989</v>
      </c>
      <c r="E348" s="62">
        <v>9</v>
      </c>
      <c r="F348" s="62">
        <v>1990</v>
      </c>
      <c r="G348" s="63">
        <v>5.3</v>
      </c>
      <c r="H348" s="63"/>
      <c r="I348" s="63"/>
      <c r="J348" s="63">
        <v>1040.9000000000001</v>
      </c>
      <c r="K348" s="63"/>
      <c r="L348" s="63"/>
      <c r="M348" s="63">
        <v>942.7</v>
      </c>
      <c r="N348" s="63"/>
      <c r="O348" s="63">
        <v>11.1</v>
      </c>
      <c r="P348" s="63"/>
      <c r="Q348" s="63"/>
      <c r="R348" s="63"/>
      <c r="S348" s="63"/>
      <c r="T348" s="63"/>
      <c r="U348" s="63">
        <v>588.4</v>
      </c>
      <c r="V348" s="63"/>
      <c r="W348" s="63">
        <v>5032</v>
      </c>
      <c r="X348" s="63"/>
      <c r="Y348" s="63"/>
      <c r="Z348" s="63"/>
      <c r="AA348" s="63"/>
      <c r="AB348" s="63"/>
      <c r="AC348" s="63"/>
      <c r="AD348" s="63"/>
      <c r="AE348" s="63"/>
      <c r="AF348" s="63">
        <v>1737.5</v>
      </c>
      <c r="AG348" s="43">
        <v>9357.9</v>
      </c>
    </row>
    <row r="349" spans="4:33">
      <c r="D349" s="62">
        <v>1989</v>
      </c>
      <c r="E349" s="62">
        <v>10</v>
      </c>
      <c r="F349" s="62">
        <v>1990</v>
      </c>
      <c r="G349" s="63">
        <v>12.2</v>
      </c>
      <c r="H349" s="63"/>
      <c r="I349" s="63"/>
      <c r="J349" s="63">
        <v>967.5</v>
      </c>
      <c r="K349" s="63"/>
      <c r="L349" s="63"/>
      <c r="M349" s="63">
        <v>632.70000000000005</v>
      </c>
      <c r="N349" s="63"/>
      <c r="O349" s="63">
        <v>4.2</v>
      </c>
      <c r="P349" s="63">
        <v>0</v>
      </c>
      <c r="Q349" s="63"/>
      <c r="R349" s="63"/>
      <c r="S349" s="63"/>
      <c r="T349" s="63"/>
      <c r="U349" s="63">
        <v>496.4</v>
      </c>
      <c r="V349" s="63"/>
      <c r="W349" s="63">
        <v>4185.2</v>
      </c>
      <c r="X349" s="63"/>
      <c r="Y349" s="63"/>
      <c r="Z349" s="63"/>
      <c r="AA349" s="63"/>
      <c r="AB349" s="63"/>
      <c r="AC349" s="63"/>
      <c r="AD349" s="63"/>
      <c r="AE349" s="63">
        <v>89.2</v>
      </c>
      <c r="AF349" s="63">
        <v>1221.7</v>
      </c>
      <c r="AG349" s="43">
        <v>7609.0999999999995</v>
      </c>
    </row>
    <row r="350" spans="4:33">
      <c r="D350" s="62">
        <v>1989</v>
      </c>
      <c r="E350" s="62">
        <v>11</v>
      </c>
      <c r="F350" s="62">
        <v>1990</v>
      </c>
      <c r="G350" s="63">
        <v>8.1999999999999993</v>
      </c>
      <c r="H350" s="63"/>
      <c r="I350" s="63"/>
      <c r="J350" s="63">
        <v>957.4</v>
      </c>
      <c r="K350" s="63"/>
      <c r="L350" s="63"/>
      <c r="M350" s="63">
        <v>182.6</v>
      </c>
      <c r="N350" s="63"/>
      <c r="O350" s="63">
        <v>4.5999999999999996</v>
      </c>
      <c r="P350" s="63"/>
      <c r="Q350" s="63">
        <v>0</v>
      </c>
      <c r="R350" s="63"/>
      <c r="S350" s="63"/>
      <c r="T350" s="63"/>
      <c r="U350" s="63">
        <v>563.20000000000005</v>
      </c>
      <c r="V350" s="63"/>
      <c r="W350" s="63">
        <v>4073</v>
      </c>
      <c r="X350" s="63"/>
      <c r="Y350" s="63"/>
      <c r="Z350" s="63"/>
      <c r="AA350" s="63"/>
      <c r="AB350" s="63"/>
      <c r="AC350" s="63"/>
      <c r="AD350" s="63"/>
      <c r="AE350" s="63"/>
      <c r="AF350" s="63">
        <v>1009</v>
      </c>
      <c r="AG350" s="43">
        <v>6798</v>
      </c>
    </row>
    <row r="351" spans="4:33">
      <c r="D351" s="62">
        <v>1989</v>
      </c>
      <c r="E351" s="62">
        <v>12</v>
      </c>
      <c r="F351" s="62">
        <v>1990</v>
      </c>
      <c r="G351" s="63">
        <v>6</v>
      </c>
      <c r="H351" s="63"/>
      <c r="I351" s="63"/>
      <c r="J351" s="63">
        <v>1036.7</v>
      </c>
      <c r="K351" s="63"/>
      <c r="L351" s="63"/>
      <c r="M351" s="63">
        <v>140.30000000000001</v>
      </c>
      <c r="N351" s="63"/>
      <c r="O351" s="63">
        <v>2.2999999999999998</v>
      </c>
      <c r="P351" s="63"/>
      <c r="Q351" s="63"/>
      <c r="R351" s="63">
        <v>0</v>
      </c>
      <c r="S351" s="63"/>
      <c r="T351" s="63"/>
      <c r="U351" s="63">
        <v>335.2</v>
      </c>
      <c r="V351" s="63"/>
      <c r="W351" s="63">
        <v>3643.3</v>
      </c>
      <c r="X351" s="63"/>
      <c r="Y351" s="63"/>
      <c r="Z351" s="63"/>
      <c r="AA351" s="63"/>
      <c r="AB351" s="63"/>
      <c r="AC351" s="63"/>
      <c r="AD351" s="63"/>
      <c r="AE351" s="63">
        <v>71.099999999999994</v>
      </c>
      <c r="AF351" s="63">
        <v>1356.4</v>
      </c>
      <c r="AG351" s="43">
        <v>6591.3000000000011</v>
      </c>
    </row>
    <row r="352" spans="4:33">
      <c r="D352" s="62">
        <v>1990</v>
      </c>
      <c r="E352" s="62">
        <v>1</v>
      </c>
      <c r="F352" s="62">
        <v>1990</v>
      </c>
      <c r="G352" s="63">
        <v>6.2</v>
      </c>
      <c r="H352" s="63"/>
      <c r="I352" s="63"/>
      <c r="J352" s="63">
        <v>487.4</v>
      </c>
      <c r="K352" s="63"/>
      <c r="L352" s="63"/>
      <c r="M352" s="63">
        <v>67</v>
      </c>
      <c r="N352" s="63"/>
      <c r="O352" s="63">
        <v>2</v>
      </c>
      <c r="P352" s="63"/>
      <c r="Q352" s="63"/>
      <c r="R352" s="63"/>
      <c r="S352" s="63">
        <v>0</v>
      </c>
      <c r="T352" s="63"/>
      <c r="U352" s="63">
        <v>222.7</v>
      </c>
      <c r="V352" s="63"/>
      <c r="W352" s="63">
        <v>1550.1</v>
      </c>
      <c r="X352" s="63"/>
      <c r="Y352" s="63"/>
      <c r="Z352" s="63"/>
      <c r="AA352" s="63"/>
      <c r="AB352" s="63"/>
      <c r="AC352" s="63"/>
      <c r="AD352" s="63"/>
      <c r="AE352" s="63"/>
      <c r="AF352" s="63">
        <v>185.8</v>
      </c>
      <c r="AG352" s="43">
        <v>2521.1999999999998</v>
      </c>
    </row>
    <row r="353" spans="4:33">
      <c r="D353" s="62">
        <v>1990</v>
      </c>
      <c r="E353" s="62">
        <v>2</v>
      </c>
      <c r="F353" s="62">
        <v>1990</v>
      </c>
      <c r="G353" s="63">
        <v>3.6</v>
      </c>
      <c r="H353" s="63">
        <v>0</v>
      </c>
      <c r="I353" s="63"/>
      <c r="J353" s="63">
        <v>483.2</v>
      </c>
      <c r="K353" s="63"/>
      <c r="L353" s="63"/>
      <c r="M353" s="63">
        <v>84.5</v>
      </c>
      <c r="N353" s="63"/>
      <c r="O353" s="63">
        <v>0.7</v>
      </c>
      <c r="P353" s="63"/>
      <c r="Q353" s="63"/>
      <c r="R353" s="63"/>
      <c r="S353" s="63"/>
      <c r="T353" s="63">
        <v>0</v>
      </c>
      <c r="U353" s="63">
        <v>203.4</v>
      </c>
      <c r="V353" s="63"/>
      <c r="W353" s="63">
        <v>891.6</v>
      </c>
      <c r="X353" s="63"/>
      <c r="Y353" s="63"/>
      <c r="Z353" s="63"/>
      <c r="AA353" s="63"/>
      <c r="AB353" s="63"/>
      <c r="AC353" s="63"/>
      <c r="AD353" s="63"/>
      <c r="AE353" s="63">
        <v>33.200000000000003</v>
      </c>
      <c r="AF353" s="63">
        <v>126.1</v>
      </c>
      <c r="AG353" s="43">
        <v>1826.3</v>
      </c>
    </row>
    <row r="354" spans="4:33">
      <c r="D354" s="62">
        <v>1990</v>
      </c>
      <c r="E354" s="62">
        <v>3</v>
      </c>
      <c r="F354" s="62">
        <v>1990</v>
      </c>
      <c r="G354" s="63">
        <v>0.4</v>
      </c>
      <c r="H354" s="63"/>
      <c r="I354" s="63">
        <v>0</v>
      </c>
      <c r="J354" s="63">
        <v>544</v>
      </c>
      <c r="K354" s="63"/>
      <c r="L354" s="63"/>
      <c r="M354" s="63">
        <v>296</v>
      </c>
      <c r="N354" s="63"/>
      <c r="O354" s="63">
        <v>3.5</v>
      </c>
      <c r="P354" s="63"/>
      <c r="Q354" s="63"/>
      <c r="R354" s="63"/>
      <c r="S354" s="63"/>
      <c r="T354" s="63"/>
      <c r="U354" s="63">
        <v>275.3</v>
      </c>
      <c r="V354" s="63"/>
      <c r="W354" s="63">
        <v>2469.1999999999998</v>
      </c>
      <c r="X354" s="63"/>
      <c r="Y354" s="63"/>
      <c r="Z354" s="63"/>
      <c r="AA354" s="63"/>
      <c r="AB354" s="63"/>
      <c r="AC354" s="63"/>
      <c r="AD354" s="63"/>
      <c r="AE354" s="63"/>
      <c r="AF354" s="63">
        <v>422.1</v>
      </c>
      <c r="AG354" s="43">
        <v>4010.4999999999995</v>
      </c>
    </row>
    <row r="355" spans="4:33">
      <c r="D355" s="62">
        <v>1990</v>
      </c>
      <c r="E355" s="62">
        <v>4</v>
      </c>
      <c r="F355" s="62">
        <v>1990</v>
      </c>
      <c r="G355" s="63">
        <v>1.7</v>
      </c>
      <c r="H355" s="63"/>
      <c r="I355" s="63"/>
      <c r="J355" s="63">
        <v>778.6</v>
      </c>
      <c r="K355" s="63"/>
      <c r="L355" s="63"/>
      <c r="M355" s="63">
        <v>329</v>
      </c>
      <c r="N355" s="63"/>
      <c r="O355" s="63">
        <v>3.6</v>
      </c>
      <c r="P355" s="63"/>
      <c r="Q355" s="63"/>
      <c r="R355" s="63"/>
      <c r="S355" s="63"/>
      <c r="T355" s="63"/>
      <c r="U355" s="63">
        <v>299.39999999999998</v>
      </c>
      <c r="V355" s="63">
        <v>0</v>
      </c>
      <c r="W355" s="63">
        <v>2530.3000000000002</v>
      </c>
      <c r="X355" s="63"/>
      <c r="Y355" s="63"/>
      <c r="Z355" s="63"/>
      <c r="AA355" s="63"/>
      <c r="AB355" s="63"/>
      <c r="AC355" s="63"/>
      <c r="AD355" s="63"/>
      <c r="AE355" s="63">
        <v>51.6</v>
      </c>
      <c r="AF355" s="63">
        <v>547.1</v>
      </c>
      <c r="AG355" s="43">
        <v>4541.3</v>
      </c>
    </row>
    <row r="356" spans="4:33">
      <c r="D356" s="62">
        <v>1990</v>
      </c>
      <c r="E356" s="62">
        <v>5</v>
      </c>
      <c r="F356" s="62">
        <v>1991</v>
      </c>
      <c r="G356" s="63">
        <v>12.6</v>
      </c>
      <c r="H356" s="63"/>
      <c r="I356" s="63"/>
      <c r="J356" s="63">
        <v>980</v>
      </c>
      <c r="K356" s="63">
        <v>0</v>
      </c>
      <c r="L356" s="63"/>
      <c r="M356" s="63">
        <v>755.7</v>
      </c>
      <c r="N356" s="63"/>
      <c r="O356" s="63">
        <v>9.8000000000000007</v>
      </c>
      <c r="P356" s="63"/>
      <c r="Q356" s="63"/>
      <c r="R356" s="63"/>
      <c r="S356" s="63"/>
      <c r="T356" s="63"/>
      <c r="U356" s="63">
        <v>449</v>
      </c>
      <c r="V356" s="63"/>
      <c r="W356" s="63">
        <v>4383.1000000000004</v>
      </c>
      <c r="X356" s="63"/>
      <c r="Y356" s="63"/>
      <c r="Z356" s="63"/>
      <c r="AA356" s="63"/>
      <c r="AB356" s="63"/>
      <c r="AC356" s="63"/>
      <c r="AD356" s="63"/>
      <c r="AE356" s="63"/>
      <c r="AF356" s="63">
        <v>1563.6</v>
      </c>
      <c r="AG356" s="43">
        <v>8153.8000000000011</v>
      </c>
    </row>
    <row r="357" spans="4:33">
      <c r="D357" s="62">
        <v>1990</v>
      </c>
      <c r="E357" s="62">
        <v>6</v>
      </c>
      <c r="F357" s="62">
        <v>1991</v>
      </c>
      <c r="G357" s="63">
        <v>9.3000000000000007</v>
      </c>
      <c r="H357" s="63"/>
      <c r="I357" s="63"/>
      <c r="J357" s="63">
        <v>1127.7</v>
      </c>
      <c r="K357" s="63"/>
      <c r="L357" s="63">
        <v>0</v>
      </c>
      <c r="M357" s="63">
        <v>808.7</v>
      </c>
      <c r="N357" s="63"/>
      <c r="O357" s="63">
        <v>8.3000000000000007</v>
      </c>
      <c r="P357" s="63"/>
      <c r="Q357" s="63"/>
      <c r="R357" s="63"/>
      <c r="S357" s="63"/>
      <c r="T357" s="63"/>
      <c r="U357" s="63">
        <v>606.9</v>
      </c>
      <c r="V357" s="63"/>
      <c r="W357" s="63">
        <v>4016.3</v>
      </c>
      <c r="X357" s="63">
        <v>0</v>
      </c>
      <c r="Y357" s="63"/>
      <c r="Z357" s="63"/>
      <c r="AA357" s="63"/>
      <c r="AB357" s="63"/>
      <c r="AC357" s="63"/>
      <c r="AD357" s="63"/>
      <c r="AE357" s="63">
        <v>109.8</v>
      </c>
      <c r="AF357" s="63">
        <v>2154.6999999999998</v>
      </c>
      <c r="AG357" s="43">
        <v>8841.7000000000007</v>
      </c>
    </row>
    <row r="358" spans="4:33">
      <c r="D358" s="62">
        <v>1990</v>
      </c>
      <c r="E358" s="62">
        <v>7</v>
      </c>
      <c r="F358" s="62">
        <v>1991</v>
      </c>
      <c r="G358" s="63">
        <v>8.6999999999999993</v>
      </c>
      <c r="H358" s="63"/>
      <c r="I358" s="63"/>
      <c r="J358" s="63">
        <v>1147.2</v>
      </c>
      <c r="K358" s="63"/>
      <c r="L358" s="63"/>
      <c r="M358" s="63">
        <v>957.8</v>
      </c>
      <c r="N358" s="63"/>
      <c r="O358" s="63">
        <v>15.6</v>
      </c>
      <c r="P358" s="63"/>
      <c r="Q358" s="63"/>
      <c r="R358" s="63"/>
      <c r="S358" s="63"/>
      <c r="T358" s="63"/>
      <c r="U358" s="63">
        <v>603.79999999999995</v>
      </c>
      <c r="V358" s="63"/>
      <c r="W358" s="63">
        <v>7077.7</v>
      </c>
      <c r="X358" s="63"/>
      <c r="Y358" s="63">
        <v>0</v>
      </c>
      <c r="Z358" s="63"/>
      <c r="AA358" s="63"/>
      <c r="AB358" s="63"/>
      <c r="AC358" s="63"/>
      <c r="AD358" s="63"/>
      <c r="AE358" s="63"/>
      <c r="AF358" s="63">
        <v>1810.8</v>
      </c>
      <c r="AG358" s="43">
        <v>11621.599999999999</v>
      </c>
    </row>
    <row r="359" spans="4:33">
      <c r="D359" s="62">
        <v>1990</v>
      </c>
      <c r="E359" s="62">
        <v>8</v>
      </c>
      <c r="F359" s="62">
        <v>1991</v>
      </c>
      <c r="G359" s="63">
        <v>9.4</v>
      </c>
      <c r="H359" s="63"/>
      <c r="I359" s="63"/>
      <c r="J359" s="63">
        <v>1227.7</v>
      </c>
      <c r="K359" s="63"/>
      <c r="L359" s="63"/>
      <c r="M359" s="63">
        <v>1438.1</v>
      </c>
      <c r="N359" s="63">
        <v>0</v>
      </c>
      <c r="O359" s="63">
        <v>7.8</v>
      </c>
      <c r="P359" s="63"/>
      <c r="Q359" s="63"/>
      <c r="R359" s="63"/>
      <c r="S359" s="63"/>
      <c r="T359" s="63"/>
      <c r="U359" s="63">
        <v>555.20000000000005</v>
      </c>
      <c r="V359" s="63"/>
      <c r="W359" s="63">
        <v>6748.8</v>
      </c>
      <c r="X359" s="63"/>
      <c r="Y359" s="63"/>
      <c r="Z359" s="63">
        <v>0</v>
      </c>
      <c r="AA359" s="63"/>
      <c r="AB359" s="63"/>
      <c r="AC359" s="63">
        <v>32.200000000000003</v>
      </c>
      <c r="AD359" s="63"/>
      <c r="AE359" s="63">
        <v>114.9</v>
      </c>
      <c r="AF359" s="63">
        <v>2183.3000000000002</v>
      </c>
      <c r="AG359" s="43">
        <v>12317.400000000001</v>
      </c>
    </row>
    <row r="360" spans="4:33">
      <c r="D360" s="62">
        <v>1990</v>
      </c>
      <c r="E360" s="62">
        <v>9</v>
      </c>
      <c r="F360" s="62">
        <v>1991</v>
      </c>
      <c r="G360" s="63">
        <v>12</v>
      </c>
      <c r="H360" s="63"/>
      <c r="I360" s="63"/>
      <c r="J360" s="63">
        <v>1113.5</v>
      </c>
      <c r="K360" s="63"/>
      <c r="L360" s="63"/>
      <c r="M360" s="63">
        <v>1240.3</v>
      </c>
      <c r="N360" s="63"/>
      <c r="O360" s="63">
        <v>12.6</v>
      </c>
      <c r="P360" s="63"/>
      <c r="Q360" s="63"/>
      <c r="R360" s="63"/>
      <c r="S360" s="63"/>
      <c r="T360" s="63"/>
      <c r="U360" s="63">
        <v>503.7</v>
      </c>
      <c r="V360" s="63"/>
      <c r="W360" s="63">
        <v>6907.2</v>
      </c>
      <c r="X360" s="63"/>
      <c r="Y360" s="63"/>
      <c r="Z360" s="63"/>
      <c r="AA360" s="63">
        <v>0</v>
      </c>
      <c r="AB360" s="63"/>
      <c r="AC360" s="63">
        <v>26.1</v>
      </c>
      <c r="AD360" s="63"/>
      <c r="AE360" s="63"/>
      <c r="AF360" s="63">
        <v>2875.9</v>
      </c>
      <c r="AG360" s="43">
        <v>12691.3</v>
      </c>
    </row>
    <row r="361" spans="4:33">
      <c r="D361" s="62">
        <v>1990</v>
      </c>
      <c r="E361" s="62">
        <v>10</v>
      </c>
      <c r="F361" s="62">
        <v>1991</v>
      </c>
      <c r="G361" s="63">
        <v>16.5</v>
      </c>
      <c r="H361" s="63"/>
      <c r="I361" s="63"/>
      <c r="J361" s="63">
        <v>1127.5999999999999</v>
      </c>
      <c r="K361" s="63"/>
      <c r="L361" s="63"/>
      <c r="M361" s="63">
        <v>758.6</v>
      </c>
      <c r="N361" s="63"/>
      <c r="O361" s="63">
        <v>6.2</v>
      </c>
      <c r="P361" s="63">
        <v>0</v>
      </c>
      <c r="Q361" s="63"/>
      <c r="R361" s="63"/>
      <c r="S361" s="63"/>
      <c r="T361" s="63"/>
      <c r="U361" s="63">
        <v>681.9</v>
      </c>
      <c r="V361" s="63"/>
      <c r="W361" s="63">
        <v>5948.3</v>
      </c>
      <c r="X361" s="63"/>
      <c r="Y361" s="63"/>
      <c r="Z361" s="63"/>
      <c r="AA361" s="63"/>
      <c r="AB361" s="63">
        <v>0</v>
      </c>
      <c r="AC361" s="63">
        <v>30.2</v>
      </c>
      <c r="AD361" s="63"/>
      <c r="AE361" s="63"/>
      <c r="AF361" s="63">
        <v>2691.8</v>
      </c>
      <c r="AG361" s="43">
        <v>11261.100000000002</v>
      </c>
    </row>
    <row r="362" spans="4:33">
      <c r="D362" s="62">
        <v>1990</v>
      </c>
      <c r="E362" s="62">
        <v>11</v>
      </c>
      <c r="F362" s="62">
        <v>1991</v>
      </c>
      <c r="G362" s="63">
        <v>6.2</v>
      </c>
      <c r="H362" s="63"/>
      <c r="I362" s="63"/>
      <c r="J362" s="63">
        <v>984.4</v>
      </c>
      <c r="K362" s="63"/>
      <c r="L362" s="63"/>
      <c r="M362" s="63">
        <v>491.3</v>
      </c>
      <c r="N362" s="63"/>
      <c r="O362" s="63">
        <v>6</v>
      </c>
      <c r="P362" s="63"/>
      <c r="Q362" s="63">
        <v>0</v>
      </c>
      <c r="R362" s="63"/>
      <c r="S362" s="63"/>
      <c r="T362" s="63"/>
      <c r="U362" s="63">
        <v>475</v>
      </c>
      <c r="V362" s="63"/>
      <c r="W362" s="63">
        <v>4149.3999999999996</v>
      </c>
      <c r="X362" s="63"/>
      <c r="Y362" s="63"/>
      <c r="Z362" s="63"/>
      <c r="AA362" s="63"/>
      <c r="AB362" s="63"/>
      <c r="AC362" s="63">
        <v>0</v>
      </c>
      <c r="AD362" s="63"/>
      <c r="AE362" s="63"/>
      <c r="AF362" s="63">
        <v>1205</v>
      </c>
      <c r="AG362" s="43">
        <v>7317.2999999999993</v>
      </c>
    </row>
    <row r="363" spans="4:33">
      <c r="D363" s="62">
        <v>1990</v>
      </c>
      <c r="E363" s="62">
        <v>12</v>
      </c>
      <c r="F363" s="62">
        <v>1991</v>
      </c>
      <c r="G363" s="63">
        <v>3</v>
      </c>
      <c r="H363" s="63"/>
      <c r="I363" s="63"/>
      <c r="J363" s="63">
        <v>941.2</v>
      </c>
      <c r="K363" s="63"/>
      <c r="L363" s="63"/>
      <c r="M363" s="63">
        <v>349.2</v>
      </c>
      <c r="N363" s="63"/>
      <c r="O363" s="63">
        <v>5.0999999999999996</v>
      </c>
      <c r="P363" s="63"/>
      <c r="Q363" s="63"/>
      <c r="R363" s="63">
        <v>0</v>
      </c>
      <c r="S363" s="63"/>
      <c r="T363" s="63"/>
      <c r="U363" s="63">
        <v>241.7</v>
      </c>
      <c r="V363" s="63"/>
      <c r="W363" s="63">
        <v>3093.3</v>
      </c>
      <c r="X363" s="63"/>
      <c r="Y363" s="63"/>
      <c r="Z363" s="63"/>
      <c r="AA363" s="63"/>
      <c r="AB363" s="63"/>
      <c r="AC363" s="63"/>
      <c r="AD363" s="63">
        <v>0</v>
      </c>
      <c r="AE363" s="63">
        <v>69.7</v>
      </c>
      <c r="AF363" s="63">
        <v>1103.7</v>
      </c>
      <c r="AG363" s="43">
        <v>5806.9</v>
      </c>
    </row>
    <row r="364" spans="4:33">
      <c r="D364" s="62">
        <v>1991</v>
      </c>
      <c r="E364" s="62">
        <v>1</v>
      </c>
      <c r="F364" s="62">
        <v>1991</v>
      </c>
      <c r="G364" s="63"/>
      <c r="H364" s="63"/>
      <c r="I364" s="63"/>
      <c r="J364" s="63">
        <v>570.9</v>
      </c>
      <c r="K364" s="63"/>
      <c r="L364" s="63"/>
      <c r="M364" s="63">
        <v>251.1</v>
      </c>
      <c r="N364" s="63"/>
      <c r="O364" s="63">
        <v>2.4</v>
      </c>
      <c r="P364" s="63"/>
      <c r="Q364" s="63"/>
      <c r="R364" s="63"/>
      <c r="S364" s="63"/>
      <c r="T364" s="63"/>
      <c r="U364" s="63">
        <v>215.1</v>
      </c>
      <c r="V364" s="63"/>
      <c r="W364" s="63">
        <v>2611.5</v>
      </c>
      <c r="X364" s="63"/>
      <c r="Y364" s="63"/>
      <c r="Z364" s="63"/>
      <c r="AA364" s="63"/>
      <c r="AB364" s="63"/>
      <c r="AC364" s="63"/>
      <c r="AD364" s="63"/>
      <c r="AE364" s="63">
        <v>0</v>
      </c>
      <c r="AF364" s="63">
        <v>1055.9000000000001</v>
      </c>
      <c r="AG364" s="43">
        <v>4706.8999999999996</v>
      </c>
    </row>
    <row r="365" spans="4:33">
      <c r="D365" s="62">
        <v>1991</v>
      </c>
      <c r="E365" s="62">
        <v>2</v>
      </c>
      <c r="F365" s="62">
        <v>1991</v>
      </c>
      <c r="G365" s="63">
        <v>0.7</v>
      </c>
      <c r="H365" s="63"/>
      <c r="I365" s="63"/>
      <c r="J365" s="63">
        <v>628.5</v>
      </c>
      <c r="K365" s="63"/>
      <c r="L365" s="63"/>
      <c r="M365" s="63">
        <v>208.8</v>
      </c>
      <c r="N365" s="63"/>
      <c r="O365" s="63">
        <v>2.2999999999999998</v>
      </c>
      <c r="P365" s="63"/>
      <c r="Q365" s="63"/>
      <c r="R365" s="63"/>
      <c r="S365" s="63"/>
      <c r="T365" s="63"/>
      <c r="U365" s="63">
        <v>197.5</v>
      </c>
      <c r="V365" s="63"/>
      <c r="W365" s="63">
        <v>2799.7</v>
      </c>
      <c r="X365" s="63"/>
      <c r="Y365" s="63"/>
      <c r="Z365" s="63"/>
      <c r="AA365" s="63"/>
      <c r="AB365" s="63"/>
      <c r="AC365" s="63"/>
      <c r="AD365" s="63"/>
      <c r="AE365" s="63"/>
      <c r="AF365" s="63">
        <v>83.1</v>
      </c>
      <c r="AG365" s="43">
        <v>3920.6</v>
      </c>
    </row>
    <row r="366" spans="4:33">
      <c r="D366" s="62">
        <v>1991</v>
      </c>
      <c r="E366" s="62">
        <v>3</v>
      </c>
      <c r="F366" s="62">
        <v>1991</v>
      </c>
      <c r="G366" s="63"/>
      <c r="H366" s="63"/>
      <c r="I366" s="63"/>
      <c r="J366" s="63">
        <v>83.5</v>
      </c>
      <c r="K366" s="63"/>
      <c r="L366" s="63"/>
      <c r="M366" s="63">
        <v>78.3</v>
      </c>
      <c r="N366" s="63"/>
      <c r="O366" s="63">
        <v>0.5</v>
      </c>
      <c r="P366" s="63"/>
      <c r="Q366" s="63"/>
      <c r="R366" s="63"/>
      <c r="S366" s="63"/>
      <c r="T366" s="63"/>
      <c r="U366" s="63">
        <v>69.8</v>
      </c>
      <c r="V366" s="63"/>
      <c r="W366" s="63">
        <v>482</v>
      </c>
      <c r="X366" s="63"/>
      <c r="Y366" s="63"/>
      <c r="Z366" s="63"/>
      <c r="AA366" s="63"/>
      <c r="AB366" s="63"/>
      <c r="AC366" s="63"/>
      <c r="AD366" s="63"/>
      <c r="AE366" s="63"/>
      <c r="AF366" s="63">
        <v>1.5</v>
      </c>
      <c r="AG366" s="43">
        <v>715.6</v>
      </c>
    </row>
    <row r="367" spans="4:33">
      <c r="D367" s="62">
        <v>1991</v>
      </c>
      <c r="E367" s="62">
        <v>4</v>
      </c>
      <c r="F367" s="62">
        <v>1991</v>
      </c>
      <c r="G367" s="63"/>
      <c r="H367" s="63"/>
      <c r="I367" s="63"/>
      <c r="J367" s="63">
        <v>336.3</v>
      </c>
      <c r="K367" s="63"/>
      <c r="L367" s="63"/>
      <c r="M367" s="63">
        <v>100.1</v>
      </c>
      <c r="N367" s="63"/>
      <c r="O367" s="63">
        <v>2.5</v>
      </c>
      <c r="P367" s="63"/>
      <c r="Q367" s="63"/>
      <c r="R367" s="63"/>
      <c r="S367" s="63"/>
      <c r="T367" s="63"/>
      <c r="U367" s="63">
        <v>125.7</v>
      </c>
      <c r="V367" s="63"/>
      <c r="W367" s="63">
        <v>882.6</v>
      </c>
      <c r="X367" s="63"/>
      <c r="Y367" s="63"/>
      <c r="Z367" s="63"/>
      <c r="AA367" s="63"/>
      <c r="AB367" s="63"/>
      <c r="AC367" s="63"/>
      <c r="AD367" s="63"/>
      <c r="AE367" s="63">
        <v>21.1</v>
      </c>
      <c r="AF367" s="63">
        <v>127.6</v>
      </c>
      <c r="AG367" s="43">
        <v>1595.8999999999999</v>
      </c>
    </row>
    <row r="368" spans="4:33">
      <c r="D368" s="62">
        <v>1991</v>
      </c>
      <c r="E368" s="62">
        <v>5</v>
      </c>
      <c r="F368" s="62">
        <v>1992</v>
      </c>
      <c r="G368" s="63">
        <v>0.9</v>
      </c>
      <c r="H368" s="63"/>
      <c r="I368" s="63"/>
      <c r="J368" s="63">
        <v>719.5</v>
      </c>
      <c r="K368" s="63"/>
      <c r="L368" s="63"/>
      <c r="M368" s="63">
        <v>341.4</v>
      </c>
      <c r="N368" s="63"/>
      <c r="O368" s="63">
        <v>7.5</v>
      </c>
      <c r="P368" s="63"/>
      <c r="Q368" s="63"/>
      <c r="R368" s="63"/>
      <c r="S368" s="63"/>
      <c r="T368" s="63"/>
      <c r="U368" s="63">
        <v>385</v>
      </c>
      <c r="V368" s="63"/>
      <c r="W368" s="63">
        <v>1954.5</v>
      </c>
      <c r="X368" s="63"/>
      <c r="Y368" s="63"/>
      <c r="Z368" s="63"/>
      <c r="AA368" s="63"/>
      <c r="AB368" s="63"/>
      <c r="AC368" s="63"/>
      <c r="AD368" s="63"/>
      <c r="AE368" s="63"/>
      <c r="AF368" s="63">
        <v>1034.4000000000001</v>
      </c>
      <c r="AG368" s="43">
        <v>4443.2000000000007</v>
      </c>
    </row>
    <row r="369" spans="4:33">
      <c r="D369" s="62">
        <v>1991</v>
      </c>
      <c r="E369" s="62">
        <v>6</v>
      </c>
      <c r="F369" s="62">
        <v>1992</v>
      </c>
      <c r="G369" s="63">
        <v>1.5</v>
      </c>
      <c r="H369" s="63"/>
      <c r="I369" s="63"/>
      <c r="J369" s="63">
        <v>523.1</v>
      </c>
      <c r="K369" s="63"/>
      <c r="L369" s="63"/>
      <c r="M369" s="63">
        <v>469.4</v>
      </c>
      <c r="N369" s="63"/>
      <c r="O369" s="63">
        <v>6</v>
      </c>
      <c r="P369" s="63"/>
      <c r="Q369" s="63"/>
      <c r="R369" s="63">
        <v>152.80000000000001</v>
      </c>
      <c r="S369" s="63"/>
      <c r="T369" s="63"/>
      <c r="U369" s="63">
        <v>302.60000000000002</v>
      </c>
      <c r="V369" s="63"/>
      <c r="W369" s="63">
        <v>3335</v>
      </c>
      <c r="X369" s="63"/>
      <c r="Y369" s="63"/>
      <c r="Z369" s="63"/>
      <c r="AA369" s="63"/>
      <c r="AB369" s="63"/>
      <c r="AC369" s="63"/>
      <c r="AD369" s="63"/>
      <c r="AE369" s="63"/>
      <c r="AF369" s="63">
        <v>1540.8</v>
      </c>
      <c r="AG369" s="43">
        <v>6331.2</v>
      </c>
    </row>
    <row r="370" spans="4:33">
      <c r="D370" s="62">
        <v>1991</v>
      </c>
      <c r="E370" s="62">
        <v>7</v>
      </c>
      <c r="F370" s="62">
        <v>1992</v>
      </c>
      <c r="G370" s="63">
        <v>1.2</v>
      </c>
      <c r="H370" s="63"/>
      <c r="I370" s="63"/>
      <c r="J370" s="63">
        <v>561.1</v>
      </c>
      <c r="K370" s="63"/>
      <c r="L370" s="63"/>
      <c r="M370" s="63">
        <v>585.70000000000005</v>
      </c>
      <c r="N370" s="63"/>
      <c r="O370" s="63">
        <v>8.6999999999999993</v>
      </c>
      <c r="P370" s="63"/>
      <c r="Q370" s="63"/>
      <c r="R370" s="63"/>
      <c r="S370" s="63"/>
      <c r="T370" s="63"/>
      <c r="U370" s="63">
        <v>302.10000000000002</v>
      </c>
      <c r="V370" s="63"/>
      <c r="W370" s="63">
        <v>12593.4</v>
      </c>
      <c r="X370" s="63"/>
      <c r="Y370" s="63"/>
      <c r="Z370" s="63"/>
      <c r="AA370" s="63"/>
      <c r="AB370" s="63"/>
      <c r="AC370" s="63"/>
      <c r="AD370" s="63"/>
      <c r="AE370" s="63"/>
      <c r="AF370" s="63">
        <v>2240.6999999999998</v>
      </c>
      <c r="AG370" s="43">
        <v>16292.900000000001</v>
      </c>
    </row>
    <row r="371" spans="4:33">
      <c r="D371" s="62">
        <v>1991</v>
      </c>
      <c r="E371" s="62">
        <v>8</v>
      </c>
      <c r="F371" s="62">
        <v>1992</v>
      </c>
      <c r="G371" s="63">
        <v>3.2</v>
      </c>
      <c r="H371" s="63"/>
      <c r="I371" s="63"/>
      <c r="J371" s="63">
        <v>523.6</v>
      </c>
      <c r="K371" s="63"/>
      <c r="L371" s="63"/>
      <c r="M371" s="63">
        <v>696</v>
      </c>
      <c r="N371" s="63"/>
      <c r="O371" s="63">
        <v>5.7</v>
      </c>
      <c r="P371" s="63"/>
      <c r="Q371" s="63"/>
      <c r="R371" s="63"/>
      <c r="S371" s="63"/>
      <c r="T371" s="63"/>
      <c r="U371" s="63">
        <v>259.39999999999998</v>
      </c>
      <c r="V371" s="63"/>
      <c r="W371" s="63">
        <v>13187.4</v>
      </c>
      <c r="X371" s="63"/>
      <c r="Y371" s="63"/>
      <c r="Z371" s="63"/>
      <c r="AA371" s="63"/>
      <c r="AB371" s="63"/>
      <c r="AC371" s="63"/>
      <c r="AD371" s="63"/>
      <c r="AE371" s="63"/>
      <c r="AF371" s="63">
        <v>2470.1999999999998</v>
      </c>
      <c r="AG371" s="43">
        <v>17145.5</v>
      </c>
    </row>
    <row r="372" spans="4:33">
      <c r="D372" s="62">
        <v>1991</v>
      </c>
      <c r="E372" s="62">
        <v>9</v>
      </c>
      <c r="F372" s="62">
        <v>1992</v>
      </c>
      <c r="G372" s="63">
        <v>0.4</v>
      </c>
      <c r="H372" s="63"/>
      <c r="I372" s="63"/>
      <c r="J372" s="63">
        <v>520.1</v>
      </c>
      <c r="K372" s="63"/>
      <c r="L372" s="63"/>
      <c r="M372" s="63">
        <v>716.3</v>
      </c>
      <c r="N372" s="63"/>
      <c r="O372" s="63">
        <v>8.9</v>
      </c>
      <c r="P372" s="63"/>
      <c r="Q372" s="63"/>
      <c r="R372" s="63"/>
      <c r="S372" s="63"/>
      <c r="T372" s="63"/>
      <c r="U372" s="63">
        <v>267</v>
      </c>
      <c r="V372" s="63"/>
      <c r="W372" s="63">
        <v>12254.8</v>
      </c>
      <c r="X372" s="63"/>
      <c r="Y372" s="63"/>
      <c r="Z372" s="63"/>
      <c r="AA372" s="63"/>
      <c r="AB372" s="63"/>
      <c r="AC372" s="63"/>
      <c r="AD372" s="63"/>
      <c r="AE372" s="63"/>
      <c r="AF372" s="63">
        <v>1825.8</v>
      </c>
      <c r="AG372" s="43">
        <v>15593.3</v>
      </c>
    </row>
    <row r="373" spans="4:33">
      <c r="D373" s="62">
        <v>1991</v>
      </c>
      <c r="E373" s="62">
        <v>10</v>
      </c>
      <c r="F373" s="62">
        <v>1992</v>
      </c>
      <c r="G373" s="63">
        <v>8.6</v>
      </c>
      <c r="H373" s="63"/>
      <c r="I373" s="63"/>
      <c r="J373" s="63">
        <v>599</v>
      </c>
      <c r="K373" s="63"/>
      <c r="L373" s="63"/>
      <c r="M373" s="63">
        <v>571.9</v>
      </c>
      <c r="N373" s="63"/>
      <c r="O373" s="63">
        <v>4.8</v>
      </c>
      <c r="P373" s="63"/>
      <c r="Q373" s="63"/>
      <c r="R373" s="63"/>
      <c r="S373" s="63"/>
      <c r="T373" s="63"/>
      <c r="U373" s="63">
        <v>295.5</v>
      </c>
      <c r="V373" s="63"/>
      <c r="W373" s="63">
        <v>10082.799999999999</v>
      </c>
      <c r="X373" s="63"/>
      <c r="Y373" s="63"/>
      <c r="Z373" s="63"/>
      <c r="AA373" s="63"/>
      <c r="AB373" s="63"/>
      <c r="AC373" s="63"/>
      <c r="AD373" s="63"/>
      <c r="AE373" s="63"/>
      <c r="AF373" s="63">
        <v>1872.2</v>
      </c>
      <c r="AG373" s="43">
        <v>13434.8</v>
      </c>
    </row>
    <row r="374" spans="4:33">
      <c r="D374" s="62">
        <v>1991</v>
      </c>
      <c r="E374" s="62">
        <v>11</v>
      </c>
      <c r="F374" s="62">
        <v>1992</v>
      </c>
      <c r="G374" s="63"/>
      <c r="H374" s="63"/>
      <c r="I374" s="63"/>
      <c r="J374" s="63">
        <v>562.79999999999995</v>
      </c>
      <c r="K374" s="63"/>
      <c r="L374" s="63"/>
      <c r="M374" s="63">
        <v>165.2</v>
      </c>
      <c r="N374" s="63"/>
      <c r="O374" s="63">
        <v>6.2</v>
      </c>
      <c r="P374" s="63"/>
      <c r="Q374" s="63"/>
      <c r="R374" s="63"/>
      <c r="S374" s="63"/>
      <c r="T374" s="63"/>
      <c r="U374" s="63">
        <v>156.6</v>
      </c>
      <c r="V374" s="63"/>
      <c r="W374" s="63">
        <v>8187.9</v>
      </c>
      <c r="X374" s="63"/>
      <c r="Y374" s="63"/>
      <c r="Z374" s="63"/>
      <c r="AA374" s="63"/>
      <c r="AB374" s="63"/>
      <c r="AC374" s="63"/>
      <c r="AD374" s="63"/>
      <c r="AE374" s="63"/>
      <c r="AF374" s="63">
        <v>977.3</v>
      </c>
      <c r="AG374" s="43">
        <v>10055.999999999998</v>
      </c>
    </row>
    <row r="375" spans="4:33">
      <c r="D375" s="62">
        <v>1991</v>
      </c>
      <c r="E375" s="62">
        <v>12</v>
      </c>
      <c r="F375" s="62">
        <v>1992</v>
      </c>
      <c r="G375" s="63">
        <v>1.4</v>
      </c>
      <c r="H375" s="63"/>
      <c r="I375" s="63"/>
      <c r="J375" s="63">
        <v>490.1</v>
      </c>
      <c r="K375" s="63"/>
      <c r="L375" s="63"/>
      <c r="M375" s="63">
        <v>94.2</v>
      </c>
      <c r="N375" s="63"/>
      <c r="O375" s="63">
        <v>1.4</v>
      </c>
      <c r="P375" s="63"/>
      <c r="Q375" s="63"/>
      <c r="R375" s="63"/>
      <c r="S375" s="63"/>
      <c r="T375" s="63"/>
      <c r="U375" s="63">
        <v>90.8</v>
      </c>
      <c r="V375" s="63"/>
      <c r="W375" s="63">
        <v>4684.2</v>
      </c>
      <c r="X375" s="63"/>
      <c r="Y375" s="63"/>
      <c r="Z375" s="63"/>
      <c r="AA375" s="63"/>
      <c r="AB375" s="63"/>
      <c r="AC375" s="63"/>
      <c r="AD375" s="63"/>
      <c r="AE375" s="63"/>
      <c r="AF375" s="63">
        <v>159.80000000000001</v>
      </c>
      <c r="AG375" s="43">
        <v>5521.9</v>
      </c>
    </row>
    <row r="376" spans="4:33">
      <c r="D376" s="62">
        <v>1992</v>
      </c>
      <c r="E376" s="62">
        <v>1</v>
      </c>
      <c r="F376" s="62">
        <v>1992</v>
      </c>
      <c r="G376" s="63">
        <v>2.2999999999999998</v>
      </c>
      <c r="H376" s="63"/>
      <c r="I376" s="63"/>
      <c r="J376" s="63">
        <v>135.19999999999999</v>
      </c>
      <c r="K376" s="63"/>
      <c r="L376" s="63"/>
      <c r="M376" s="63">
        <v>60.9</v>
      </c>
      <c r="N376" s="63"/>
      <c r="O376" s="63">
        <v>0.8</v>
      </c>
      <c r="P376" s="63"/>
      <c r="Q376" s="63"/>
      <c r="R376" s="63"/>
      <c r="S376" s="63"/>
      <c r="T376" s="63"/>
      <c r="U376" s="63">
        <v>34.5</v>
      </c>
      <c r="V376" s="63"/>
      <c r="W376" s="63">
        <v>2880.4</v>
      </c>
      <c r="X376" s="63"/>
      <c r="Y376" s="63"/>
      <c r="Z376" s="63"/>
      <c r="AA376" s="63"/>
      <c r="AB376" s="63"/>
      <c r="AC376" s="63"/>
      <c r="AD376" s="63"/>
      <c r="AE376" s="63"/>
      <c r="AF376" s="63">
        <v>24.7</v>
      </c>
      <c r="AG376" s="43">
        <v>3138.7999999999997</v>
      </c>
    </row>
    <row r="377" spans="4:33">
      <c r="D377" s="62">
        <v>1992</v>
      </c>
      <c r="E377" s="62">
        <v>2</v>
      </c>
      <c r="F377" s="62">
        <v>1992</v>
      </c>
      <c r="G377" s="63">
        <v>0.1</v>
      </c>
      <c r="H377" s="63"/>
      <c r="I377" s="63"/>
      <c r="J377" s="63">
        <v>155.19999999999999</v>
      </c>
      <c r="K377" s="63"/>
      <c r="L377" s="63"/>
      <c r="M377" s="63">
        <v>44.4</v>
      </c>
      <c r="N377" s="63"/>
      <c r="O377" s="63">
        <v>0.3</v>
      </c>
      <c r="P377" s="63"/>
      <c r="Q377" s="63"/>
      <c r="R377" s="63"/>
      <c r="S377" s="63"/>
      <c r="T377" s="63"/>
      <c r="U377" s="63">
        <v>28.4</v>
      </c>
      <c r="V377" s="63"/>
      <c r="W377" s="63">
        <v>2150.9</v>
      </c>
      <c r="X377" s="63"/>
      <c r="Y377" s="63"/>
      <c r="Z377" s="63"/>
      <c r="AA377" s="63"/>
      <c r="AB377" s="63"/>
      <c r="AC377" s="63"/>
      <c r="AD377" s="63"/>
      <c r="AE377" s="63"/>
      <c r="AF377" s="63">
        <v>33.5</v>
      </c>
      <c r="AG377" s="43">
        <v>2412.8000000000002</v>
      </c>
    </row>
    <row r="378" spans="4:33">
      <c r="D378" s="62">
        <v>1992</v>
      </c>
      <c r="E378" s="62">
        <v>3</v>
      </c>
      <c r="F378" s="62">
        <v>1992</v>
      </c>
      <c r="G378" s="63">
        <v>0.1</v>
      </c>
      <c r="H378" s="63"/>
      <c r="I378" s="63"/>
      <c r="J378" s="63">
        <v>96.6</v>
      </c>
      <c r="K378" s="63"/>
      <c r="L378" s="63"/>
      <c r="M378" s="63">
        <v>39</v>
      </c>
      <c r="N378" s="63"/>
      <c r="O378" s="63">
        <v>0.5</v>
      </c>
      <c r="P378" s="63"/>
      <c r="Q378" s="63"/>
      <c r="R378" s="63"/>
      <c r="S378" s="63"/>
      <c r="T378" s="63"/>
      <c r="U378" s="63">
        <v>24.8</v>
      </c>
      <c r="V378" s="63"/>
      <c r="W378" s="63">
        <v>1022.2</v>
      </c>
      <c r="X378" s="63"/>
      <c r="Y378" s="63"/>
      <c r="Z378" s="63"/>
      <c r="AA378" s="63"/>
      <c r="AB378" s="63"/>
      <c r="AC378" s="63"/>
      <c r="AD378" s="63"/>
      <c r="AE378" s="63"/>
      <c r="AF378" s="63">
        <v>138.9</v>
      </c>
      <c r="AG378" s="43">
        <v>1322.1000000000001</v>
      </c>
    </row>
    <row r="379" spans="4:33">
      <c r="D379" s="62">
        <v>1992</v>
      </c>
      <c r="E379" s="62">
        <v>4</v>
      </c>
      <c r="F379" s="62">
        <v>1992</v>
      </c>
      <c r="G379" s="63">
        <v>2.5</v>
      </c>
      <c r="H379" s="63"/>
      <c r="I379" s="63"/>
      <c r="J379" s="63">
        <v>201.2</v>
      </c>
      <c r="K379" s="63"/>
      <c r="L379" s="63"/>
      <c r="M379" s="63">
        <v>88.9</v>
      </c>
      <c r="N379" s="63"/>
      <c r="O379" s="63">
        <v>2.2000000000000002</v>
      </c>
      <c r="P379" s="63"/>
      <c r="Q379" s="63"/>
      <c r="R379" s="63"/>
      <c r="S379" s="63"/>
      <c r="T379" s="63"/>
      <c r="U379" s="63">
        <v>108.4</v>
      </c>
      <c r="V379" s="63"/>
      <c r="W379" s="63">
        <v>5096.1000000000004</v>
      </c>
      <c r="X379" s="63"/>
      <c r="Y379" s="63"/>
      <c r="Z379" s="63"/>
      <c r="AA379" s="63"/>
      <c r="AB379" s="63"/>
      <c r="AC379" s="63"/>
      <c r="AD379" s="63"/>
      <c r="AE379" s="63"/>
      <c r="AF379" s="63">
        <v>278.8</v>
      </c>
      <c r="AG379" s="43">
        <v>5778.1</v>
      </c>
    </row>
    <row r="380" spans="4:33">
      <c r="D380" s="62">
        <v>1992</v>
      </c>
      <c r="E380" s="62">
        <v>5</v>
      </c>
      <c r="F380" s="62">
        <v>1993</v>
      </c>
      <c r="G380" s="63">
        <v>1.4</v>
      </c>
      <c r="H380" s="63"/>
      <c r="I380" s="63"/>
      <c r="J380" s="63">
        <v>569</v>
      </c>
      <c r="K380" s="63"/>
      <c r="L380" s="63"/>
      <c r="M380" s="63">
        <v>459</v>
      </c>
      <c r="N380" s="63"/>
      <c r="O380" s="63">
        <v>8</v>
      </c>
      <c r="P380" s="63"/>
      <c r="Q380" s="63"/>
      <c r="R380" s="63"/>
      <c r="S380" s="63"/>
      <c r="T380" s="63"/>
      <c r="U380" s="63">
        <v>204.9</v>
      </c>
      <c r="V380" s="63"/>
      <c r="W380" s="63">
        <v>7507.3</v>
      </c>
      <c r="X380" s="63"/>
      <c r="Y380" s="63"/>
      <c r="Z380" s="63"/>
      <c r="AA380" s="63"/>
      <c r="AB380" s="63"/>
      <c r="AC380" s="63"/>
      <c r="AD380" s="63"/>
      <c r="AE380" s="63"/>
      <c r="AF380" s="63">
        <v>975.1</v>
      </c>
      <c r="AG380" s="43">
        <v>9724.7000000000007</v>
      </c>
    </row>
    <row r="381" spans="4:33">
      <c r="D381" s="62">
        <v>1992</v>
      </c>
      <c r="E381" s="62">
        <v>6</v>
      </c>
      <c r="F381" s="62">
        <v>1993</v>
      </c>
      <c r="G381" s="63">
        <v>2.7</v>
      </c>
      <c r="H381" s="63"/>
      <c r="I381" s="63"/>
      <c r="J381" s="63">
        <v>663.4</v>
      </c>
      <c r="K381" s="63"/>
      <c r="L381" s="63"/>
      <c r="M381" s="63">
        <v>535.4</v>
      </c>
      <c r="N381" s="63"/>
      <c r="O381" s="63"/>
      <c r="P381" s="63"/>
      <c r="Q381" s="63"/>
      <c r="R381" s="63">
        <v>186.9</v>
      </c>
      <c r="S381" s="63"/>
      <c r="T381" s="63"/>
      <c r="U381" s="63">
        <v>210.6</v>
      </c>
      <c r="V381" s="63"/>
      <c r="W381" s="63">
        <v>8900.2999999999993</v>
      </c>
      <c r="X381" s="63"/>
      <c r="Y381" s="63"/>
      <c r="Z381" s="63"/>
      <c r="AA381" s="63"/>
      <c r="AB381" s="63"/>
      <c r="AC381" s="63"/>
      <c r="AD381" s="63"/>
      <c r="AE381" s="63"/>
      <c r="AF381" s="63">
        <v>1672</v>
      </c>
      <c r="AG381" s="43">
        <v>12171.3</v>
      </c>
    </row>
    <row r="382" spans="4:33">
      <c r="D382" s="62">
        <v>1992</v>
      </c>
      <c r="E382" s="62">
        <v>7</v>
      </c>
      <c r="F382" s="62">
        <v>1993</v>
      </c>
      <c r="G382" s="63">
        <v>4.5999999999999996</v>
      </c>
      <c r="H382" s="63"/>
      <c r="I382" s="63"/>
      <c r="J382" s="63">
        <v>672.5</v>
      </c>
      <c r="K382" s="63"/>
      <c r="L382" s="63"/>
      <c r="M382" s="63">
        <v>605.29999999999995</v>
      </c>
      <c r="N382" s="63"/>
      <c r="O382" s="63">
        <v>10.199999999999999</v>
      </c>
      <c r="P382" s="63"/>
      <c r="Q382" s="63"/>
      <c r="R382" s="63"/>
      <c r="S382" s="63"/>
      <c r="T382" s="63"/>
      <c r="U382" s="63">
        <v>191.9</v>
      </c>
      <c r="V382" s="63"/>
      <c r="W382" s="63">
        <v>10708.5</v>
      </c>
      <c r="X382" s="63"/>
      <c r="Y382" s="63"/>
      <c r="Z382" s="63"/>
      <c r="AA382" s="63"/>
      <c r="AB382" s="63"/>
      <c r="AC382" s="63"/>
      <c r="AD382" s="63"/>
      <c r="AE382" s="63"/>
      <c r="AF382" s="63">
        <v>2188.1999999999998</v>
      </c>
      <c r="AG382" s="43">
        <v>14381.2</v>
      </c>
    </row>
    <row r="383" spans="4:33">
      <c r="D383" s="62">
        <v>1992</v>
      </c>
      <c r="E383" s="62">
        <v>8</v>
      </c>
      <c r="F383" s="62">
        <v>1993</v>
      </c>
      <c r="G383" s="63">
        <v>5.9</v>
      </c>
      <c r="H383" s="63"/>
      <c r="I383" s="63"/>
      <c r="J383" s="63">
        <v>504.3</v>
      </c>
      <c r="K383" s="63"/>
      <c r="L383" s="63"/>
      <c r="M383" s="63">
        <v>658</v>
      </c>
      <c r="N383" s="63"/>
      <c r="O383" s="63">
        <v>4.2</v>
      </c>
      <c r="P383" s="63"/>
      <c r="Q383" s="63"/>
      <c r="R383" s="63"/>
      <c r="S383" s="63"/>
      <c r="T383" s="63"/>
      <c r="U383" s="63">
        <v>159.69999999999999</v>
      </c>
      <c r="V383" s="63"/>
      <c r="W383" s="63">
        <v>11133.2</v>
      </c>
      <c r="X383" s="63"/>
      <c r="Y383" s="63"/>
      <c r="Z383" s="63"/>
      <c r="AA383" s="63"/>
      <c r="AB383" s="63"/>
      <c r="AC383" s="63"/>
      <c r="AD383" s="63"/>
      <c r="AE383" s="63"/>
      <c r="AF383" s="63">
        <v>2708.9</v>
      </c>
      <c r="AG383" s="43">
        <v>15174.2</v>
      </c>
    </row>
    <row r="384" spans="4:33">
      <c r="D384" s="62">
        <v>1992</v>
      </c>
      <c r="E384" s="62">
        <v>9</v>
      </c>
      <c r="F384" s="62">
        <v>1993</v>
      </c>
      <c r="G384" s="63">
        <v>6.7</v>
      </c>
      <c r="H384" s="63"/>
      <c r="I384" s="63"/>
      <c r="J384" s="63">
        <v>384.5</v>
      </c>
      <c r="K384" s="63"/>
      <c r="L384" s="63"/>
      <c r="M384" s="63">
        <v>630.5</v>
      </c>
      <c r="N384" s="63"/>
      <c r="O384" s="63">
        <v>6.9</v>
      </c>
      <c r="P384" s="63"/>
      <c r="Q384" s="63"/>
      <c r="R384" s="63"/>
      <c r="S384" s="63"/>
      <c r="T384" s="63"/>
      <c r="U384" s="63">
        <v>204.4</v>
      </c>
      <c r="V384" s="63"/>
      <c r="W384" s="63">
        <v>11275.3</v>
      </c>
      <c r="X384" s="63"/>
      <c r="Y384" s="63"/>
      <c r="Z384" s="63"/>
      <c r="AA384" s="63"/>
      <c r="AB384" s="63"/>
      <c r="AC384" s="63"/>
      <c r="AD384" s="63"/>
      <c r="AE384" s="63"/>
      <c r="AF384" s="63">
        <v>2828.9</v>
      </c>
      <c r="AG384" s="43">
        <v>15337.199999999999</v>
      </c>
    </row>
    <row r="385" spans="4:33">
      <c r="D385" s="62">
        <v>1992</v>
      </c>
      <c r="E385" s="62">
        <v>10</v>
      </c>
      <c r="F385" s="62">
        <v>1993</v>
      </c>
      <c r="G385" s="63">
        <v>0.5</v>
      </c>
      <c r="H385" s="63"/>
      <c r="I385" s="63"/>
      <c r="J385" s="63">
        <v>360.7</v>
      </c>
      <c r="K385" s="63"/>
      <c r="L385" s="63"/>
      <c r="M385" s="63">
        <v>310.3</v>
      </c>
      <c r="N385" s="63"/>
      <c r="O385" s="63">
        <v>2</v>
      </c>
      <c r="P385" s="63"/>
      <c r="Q385" s="63"/>
      <c r="R385" s="63"/>
      <c r="S385" s="63"/>
      <c r="T385" s="63"/>
      <c r="U385" s="63">
        <v>333.1</v>
      </c>
      <c r="V385" s="63"/>
      <c r="W385" s="63">
        <v>10521.8</v>
      </c>
      <c r="X385" s="63"/>
      <c r="Y385" s="63"/>
      <c r="Z385" s="63"/>
      <c r="AA385" s="63"/>
      <c r="AB385" s="63"/>
      <c r="AC385" s="63"/>
      <c r="AD385" s="63"/>
      <c r="AE385" s="63"/>
      <c r="AF385" s="63">
        <v>2030.7</v>
      </c>
      <c r="AG385" s="43">
        <v>13559.1</v>
      </c>
    </row>
    <row r="386" spans="4:33">
      <c r="D386" s="62">
        <v>1992</v>
      </c>
      <c r="E386" s="62">
        <v>11</v>
      </c>
      <c r="F386" s="62">
        <v>1993</v>
      </c>
      <c r="G386" s="63">
        <v>0.4</v>
      </c>
      <c r="H386" s="63"/>
      <c r="I386" s="63"/>
      <c r="J386" s="63">
        <v>274</v>
      </c>
      <c r="K386" s="63"/>
      <c r="L386" s="63"/>
      <c r="M386" s="63">
        <v>110.8</v>
      </c>
      <c r="N386" s="63"/>
      <c r="O386" s="63">
        <v>3.5</v>
      </c>
      <c r="P386" s="63"/>
      <c r="Q386" s="63"/>
      <c r="R386" s="63"/>
      <c r="S386" s="63"/>
      <c r="T386" s="63"/>
      <c r="U386" s="63">
        <v>208.8</v>
      </c>
      <c r="V386" s="63"/>
      <c r="W386" s="63">
        <v>7015.2</v>
      </c>
      <c r="X386" s="63"/>
      <c r="Y386" s="63"/>
      <c r="Z386" s="63"/>
      <c r="AA386" s="63"/>
      <c r="AB386" s="63"/>
      <c r="AC386" s="63"/>
      <c r="AD386" s="63"/>
      <c r="AE386" s="63"/>
      <c r="AF386" s="63">
        <v>1207.2</v>
      </c>
      <c r="AG386" s="43">
        <v>8819.9</v>
      </c>
    </row>
    <row r="387" spans="4:33">
      <c r="D387" s="62">
        <v>1992</v>
      </c>
      <c r="E387" s="62">
        <v>12</v>
      </c>
      <c r="F387" s="62">
        <v>1993</v>
      </c>
      <c r="G387" s="63">
        <v>0.1</v>
      </c>
      <c r="H387" s="63"/>
      <c r="I387" s="63"/>
      <c r="J387" s="63">
        <v>123.8</v>
      </c>
      <c r="K387" s="63"/>
      <c r="L387" s="63"/>
      <c r="M387" s="63">
        <v>49.4</v>
      </c>
      <c r="N387" s="63"/>
      <c r="O387" s="63">
        <v>0.2</v>
      </c>
      <c r="P387" s="63"/>
      <c r="Q387" s="63"/>
      <c r="R387" s="63"/>
      <c r="S387" s="63"/>
      <c r="T387" s="63"/>
      <c r="U387" s="63">
        <v>103.3</v>
      </c>
      <c r="V387" s="63"/>
      <c r="W387" s="63">
        <v>3762.4</v>
      </c>
      <c r="X387" s="63"/>
      <c r="Y387" s="63"/>
      <c r="Z387" s="63"/>
      <c r="AA387" s="63"/>
      <c r="AB387" s="63"/>
      <c r="AC387" s="63"/>
      <c r="AD387" s="63"/>
      <c r="AE387" s="63"/>
      <c r="AF387" s="63">
        <v>231.5</v>
      </c>
      <c r="AG387" s="43">
        <v>4270.7</v>
      </c>
    </row>
    <row r="388" spans="4:33">
      <c r="D388" s="62">
        <v>1993</v>
      </c>
      <c r="E388" s="62">
        <v>1</v>
      </c>
      <c r="F388" s="62">
        <v>1993</v>
      </c>
      <c r="G388" s="63">
        <v>0.1</v>
      </c>
      <c r="H388" s="63"/>
      <c r="I388" s="63"/>
      <c r="J388" s="63">
        <v>20.9</v>
      </c>
      <c r="K388" s="63"/>
      <c r="L388" s="63"/>
      <c r="M388" s="63">
        <v>36.9</v>
      </c>
      <c r="N388" s="63"/>
      <c r="O388" s="63">
        <v>0.5</v>
      </c>
      <c r="P388" s="63"/>
      <c r="Q388" s="63"/>
      <c r="R388" s="63"/>
      <c r="S388" s="63"/>
      <c r="T388" s="63"/>
      <c r="U388" s="63">
        <v>26.8</v>
      </c>
      <c r="V388" s="63"/>
      <c r="W388" s="63">
        <v>499.6</v>
      </c>
      <c r="X388" s="63"/>
      <c r="Y388" s="63"/>
      <c r="Z388" s="63"/>
      <c r="AA388" s="63"/>
      <c r="AB388" s="63"/>
      <c r="AC388" s="63"/>
      <c r="AD388" s="63"/>
      <c r="AE388" s="63"/>
      <c r="AF388" s="63">
        <v>2.5</v>
      </c>
      <c r="AG388" s="43">
        <v>587.30000000000007</v>
      </c>
    </row>
    <row r="389" spans="4:33">
      <c r="D389" s="62">
        <v>1993</v>
      </c>
      <c r="E389" s="62">
        <v>2</v>
      </c>
      <c r="F389" s="62">
        <v>1993</v>
      </c>
      <c r="G389" s="63">
        <v>0.4</v>
      </c>
      <c r="H389" s="63"/>
      <c r="I389" s="63"/>
      <c r="J389" s="63">
        <v>34.700000000000003</v>
      </c>
      <c r="K389" s="63"/>
      <c r="L389" s="63"/>
      <c r="M389" s="63">
        <v>63.8</v>
      </c>
      <c r="N389" s="63"/>
      <c r="O389" s="63">
        <v>0.2</v>
      </c>
      <c r="P389" s="63"/>
      <c r="Q389" s="63"/>
      <c r="R389" s="63"/>
      <c r="S389" s="63"/>
      <c r="T389" s="63"/>
      <c r="U389" s="63">
        <v>17</v>
      </c>
      <c r="V389" s="63"/>
      <c r="W389" s="63">
        <v>166.5</v>
      </c>
      <c r="X389" s="63"/>
      <c r="Y389" s="63"/>
      <c r="Z389" s="63"/>
      <c r="AA389" s="63"/>
      <c r="AB389" s="63"/>
      <c r="AC389" s="63"/>
      <c r="AD389" s="63"/>
      <c r="AE389" s="63"/>
      <c r="AF389" s="63">
        <v>1.1000000000000001</v>
      </c>
      <c r="AG389" s="43">
        <v>283.70000000000005</v>
      </c>
    </row>
    <row r="390" spans="4:33">
      <c r="D390" s="62">
        <v>1993</v>
      </c>
      <c r="E390" s="62">
        <v>3</v>
      </c>
      <c r="F390" s="62">
        <v>1993</v>
      </c>
      <c r="G390" s="63">
        <v>1.2</v>
      </c>
      <c r="H390" s="63"/>
      <c r="I390" s="63"/>
      <c r="J390" s="63">
        <v>70.400000000000006</v>
      </c>
      <c r="K390" s="63"/>
      <c r="L390" s="63"/>
      <c r="M390" s="63">
        <v>55.3</v>
      </c>
      <c r="N390" s="63"/>
      <c r="O390" s="63">
        <v>1.2</v>
      </c>
      <c r="P390" s="63"/>
      <c r="Q390" s="63"/>
      <c r="R390" s="63"/>
      <c r="S390" s="63"/>
      <c r="T390" s="63"/>
      <c r="U390" s="63">
        <v>90.6</v>
      </c>
      <c r="V390" s="63"/>
      <c r="W390" s="63">
        <v>1484.3</v>
      </c>
      <c r="X390" s="63"/>
      <c r="Y390" s="63"/>
      <c r="Z390" s="63"/>
      <c r="AA390" s="63"/>
      <c r="AB390" s="63"/>
      <c r="AC390" s="63"/>
      <c r="AD390" s="63"/>
      <c r="AE390" s="63"/>
      <c r="AF390" s="63">
        <v>34</v>
      </c>
      <c r="AG390" s="43">
        <v>1737</v>
      </c>
    </row>
    <row r="391" spans="4:33">
      <c r="D391" s="62">
        <v>1993</v>
      </c>
      <c r="E391" s="62">
        <v>4</v>
      </c>
      <c r="F391" s="62">
        <v>1993</v>
      </c>
      <c r="G391" s="63">
        <v>0.7</v>
      </c>
      <c r="H391" s="63"/>
      <c r="I391" s="63"/>
      <c r="J391" s="63">
        <v>194.8</v>
      </c>
      <c r="K391" s="63"/>
      <c r="L391" s="63"/>
      <c r="M391" s="63">
        <v>98.8</v>
      </c>
      <c r="N391" s="63"/>
      <c r="O391" s="63">
        <v>2.2000000000000002</v>
      </c>
      <c r="P391" s="63"/>
      <c r="Q391" s="63"/>
      <c r="R391" s="63"/>
      <c r="S391" s="63"/>
      <c r="T391" s="63"/>
      <c r="U391" s="63">
        <v>226</v>
      </c>
      <c r="V391" s="63"/>
      <c r="W391" s="63">
        <v>3463.5</v>
      </c>
      <c r="X391" s="63"/>
      <c r="Y391" s="63"/>
      <c r="Z391" s="63"/>
      <c r="AA391" s="63"/>
      <c r="AB391" s="63"/>
      <c r="AC391" s="63"/>
      <c r="AD391" s="63"/>
      <c r="AE391" s="63"/>
      <c r="AF391" s="63">
        <v>784.5</v>
      </c>
      <c r="AG391" s="43">
        <v>4770.5</v>
      </c>
    </row>
    <row r="392" spans="4:33">
      <c r="D392" s="62">
        <v>1993</v>
      </c>
      <c r="E392" s="62">
        <v>5</v>
      </c>
      <c r="F392" s="62">
        <v>1994</v>
      </c>
      <c r="G392" s="63">
        <v>20.5</v>
      </c>
      <c r="H392" s="63"/>
      <c r="I392" s="63"/>
      <c r="J392" s="63">
        <v>403</v>
      </c>
      <c r="K392" s="63"/>
      <c r="L392" s="63"/>
      <c r="M392" s="63">
        <v>407.9</v>
      </c>
      <c r="N392" s="63"/>
      <c r="O392" s="63">
        <v>2.7</v>
      </c>
      <c r="P392" s="63"/>
      <c r="Q392" s="63"/>
      <c r="R392" s="63"/>
      <c r="S392" s="63"/>
      <c r="T392" s="63"/>
      <c r="U392" s="63">
        <v>236.6</v>
      </c>
      <c r="V392" s="63"/>
      <c r="W392" s="63">
        <v>7627.3</v>
      </c>
      <c r="X392" s="63"/>
      <c r="Y392" s="63"/>
      <c r="Z392" s="63"/>
      <c r="AA392" s="63"/>
      <c r="AB392" s="63"/>
      <c r="AC392" s="63"/>
      <c r="AD392" s="63"/>
      <c r="AE392" s="63"/>
      <c r="AF392" s="63">
        <v>1103.3</v>
      </c>
      <c r="AG392" s="43">
        <v>9801.2999999999993</v>
      </c>
    </row>
    <row r="393" spans="4:33">
      <c r="D393" s="62">
        <v>1993</v>
      </c>
      <c r="E393" s="62">
        <v>6</v>
      </c>
      <c r="F393" s="62">
        <v>1994</v>
      </c>
      <c r="G393" s="63">
        <v>40.299999999999997</v>
      </c>
      <c r="H393" s="63"/>
      <c r="I393" s="63"/>
      <c r="J393" s="63">
        <v>403.4</v>
      </c>
      <c r="K393" s="63"/>
      <c r="L393" s="63"/>
      <c r="M393" s="63">
        <v>416.5</v>
      </c>
      <c r="N393" s="63"/>
      <c r="O393" s="63">
        <v>1.6</v>
      </c>
      <c r="P393" s="63"/>
      <c r="Q393" s="63"/>
      <c r="R393" s="63">
        <v>147.80000000000001</v>
      </c>
      <c r="S393" s="63"/>
      <c r="T393" s="63"/>
      <c r="U393" s="63">
        <v>216.9</v>
      </c>
      <c r="V393" s="63"/>
      <c r="W393" s="63">
        <v>7830</v>
      </c>
      <c r="X393" s="63"/>
      <c r="Y393" s="63"/>
      <c r="Z393" s="63"/>
      <c r="AA393" s="63"/>
      <c r="AB393" s="63"/>
      <c r="AC393" s="63"/>
      <c r="AD393" s="63"/>
      <c r="AE393" s="63"/>
      <c r="AF393" s="63">
        <v>1325.9</v>
      </c>
      <c r="AG393" s="43">
        <v>10382.4</v>
      </c>
    </row>
    <row r="394" spans="4:33">
      <c r="D394" s="62">
        <v>1993</v>
      </c>
      <c r="E394" s="62">
        <v>7</v>
      </c>
      <c r="F394" s="62">
        <v>1994</v>
      </c>
      <c r="G394" s="63">
        <v>16.5</v>
      </c>
      <c r="H394" s="63"/>
      <c r="I394" s="63"/>
      <c r="J394" s="63">
        <v>402.5</v>
      </c>
      <c r="K394" s="63"/>
      <c r="L394" s="63"/>
      <c r="M394" s="63">
        <v>388</v>
      </c>
      <c r="N394" s="63"/>
      <c r="O394" s="63">
        <v>4.7</v>
      </c>
      <c r="P394" s="63"/>
      <c r="Q394" s="63"/>
      <c r="R394" s="63"/>
      <c r="S394" s="63"/>
      <c r="T394" s="63"/>
      <c r="U394" s="63">
        <v>215.5</v>
      </c>
      <c r="V394" s="63"/>
      <c r="W394" s="63"/>
      <c r="X394" s="63"/>
      <c r="Y394" s="63"/>
      <c r="Z394" s="63"/>
      <c r="AA394" s="63"/>
      <c r="AB394" s="63"/>
      <c r="AC394" s="63"/>
      <c r="AD394" s="63"/>
      <c r="AE394" s="63"/>
      <c r="AF394" s="63">
        <v>1929.3</v>
      </c>
      <c r="AG394" s="43">
        <v>2956.5</v>
      </c>
    </row>
    <row r="395" spans="4:33">
      <c r="D395" s="62">
        <v>1993</v>
      </c>
      <c r="E395" s="62">
        <v>8</v>
      </c>
      <c r="F395" s="62">
        <v>1994</v>
      </c>
      <c r="G395" s="63">
        <v>10.6</v>
      </c>
      <c r="H395" s="63"/>
      <c r="I395" s="63"/>
      <c r="J395" s="63">
        <v>414.4</v>
      </c>
      <c r="K395" s="63"/>
      <c r="L395" s="63"/>
      <c r="M395" s="63">
        <v>434.2</v>
      </c>
      <c r="N395" s="63"/>
      <c r="O395" s="63">
        <v>2.9</v>
      </c>
      <c r="P395" s="63"/>
      <c r="Q395" s="63"/>
      <c r="R395" s="63"/>
      <c r="S395" s="63"/>
      <c r="T395" s="63"/>
      <c r="U395" s="63">
        <v>40.200000000000003</v>
      </c>
      <c r="V395" s="63"/>
      <c r="W395" s="63"/>
      <c r="X395" s="63"/>
      <c r="Y395" s="63"/>
      <c r="Z395" s="63"/>
      <c r="AA395" s="63"/>
      <c r="AB395" s="63"/>
      <c r="AC395" s="63"/>
      <c r="AD395" s="63"/>
      <c r="AE395" s="63"/>
      <c r="AF395" s="63">
        <v>855.5</v>
      </c>
      <c r="AG395" s="43">
        <v>1757.8000000000002</v>
      </c>
    </row>
    <row r="396" spans="4:33">
      <c r="D396" s="62">
        <v>1993</v>
      </c>
      <c r="E396" s="62">
        <v>9</v>
      </c>
      <c r="F396" s="62">
        <v>1994</v>
      </c>
      <c r="G396" s="63">
        <v>12.7</v>
      </c>
      <c r="H396" s="63"/>
      <c r="I396" s="63"/>
      <c r="J396" s="63">
        <v>304.3</v>
      </c>
      <c r="K396" s="63"/>
      <c r="L396" s="63"/>
      <c r="M396" s="63">
        <v>360.8</v>
      </c>
      <c r="N396" s="63"/>
      <c r="O396" s="63">
        <v>3.7</v>
      </c>
      <c r="P396" s="63"/>
      <c r="Q396" s="63"/>
      <c r="R396" s="63"/>
      <c r="S396" s="63"/>
      <c r="T396" s="63"/>
      <c r="U396" s="63">
        <v>33</v>
      </c>
      <c r="V396" s="63"/>
      <c r="W396" s="63"/>
      <c r="X396" s="63"/>
      <c r="Y396" s="63"/>
      <c r="Z396" s="63"/>
      <c r="AA396" s="63"/>
      <c r="AB396" s="63"/>
      <c r="AC396" s="63"/>
      <c r="AD396" s="63"/>
      <c r="AE396" s="63"/>
      <c r="AF396" s="63">
        <v>1003.9</v>
      </c>
      <c r="AG396" s="43">
        <v>1718.4</v>
      </c>
    </row>
    <row r="397" spans="4:33">
      <c r="D397" s="62">
        <v>1993</v>
      </c>
      <c r="E397" s="62">
        <v>10</v>
      </c>
      <c r="F397" s="62">
        <v>1994</v>
      </c>
      <c r="G397" s="63">
        <v>13.4</v>
      </c>
      <c r="H397" s="63"/>
      <c r="I397" s="63"/>
      <c r="J397" s="63">
        <v>328.9</v>
      </c>
      <c r="K397" s="63"/>
      <c r="L397" s="63"/>
      <c r="M397" s="63">
        <v>294.5</v>
      </c>
      <c r="N397" s="63"/>
      <c r="O397" s="63">
        <v>1.5</v>
      </c>
      <c r="P397" s="63"/>
      <c r="Q397" s="63"/>
      <c r="R397" s="63"/>
      <c r="S397" s="63"/>
      <c r="T397" s="63"/>
      <c r="U397" s="63">
        <v>30.5</v>
      </c>
      <c r="V397" s="63"/>
      <c r="W397" s="63"/>
      <c r="X397" s="63"/>
      <c r="Y397" s="63"/>
      <c r="Z397" s="63"/>
      <c r="AA397" s="63"/>
      <c r="AB397" s="63"/>
      <c r="AC397" s="63"/>
      <c r="AD397" s="63"/>
      <c r="AE397" s="63"/>
      <c r="AF397" s="63">
        <v>886.1</v>
      </c>
      <c r="AG397" s="43">
        <v>1554.9</v>
      </c>
    </row>
    <row r="398" spans="4:33">
      <c r="D398" s="62">
        <v>1993</v>
      </c>
      <c r="E398" s="62">
        <v>11</v>
      </c>
      <c r="F398" s="62">
        <v>1994</v>
      </c>
      <c r="G398" s="63">
        <v>7.5</v>
      </c>
      <c r="H398" s="63"/>
      <c r="I398" s="63"/>
      <c r="J398" s="63">
        <v>292.39999999999998</v>
      </c>
      <c r="K398" s="63"/>
      <c r="L398" s="63"/>
      <c r="M398" s="63">
        <v>141.9</v>
      </c>
      <c r="N398" s="63"/>
      <c r="O398" s="63">
        <v>2</v>
      </c>
      <c r="P398" s="63"/>
      <c r="Q398" s="63"/>
      <c r="R398" s="63"/>
      <c r="S398" s="63"/>
      <c r="T398" s="63"/>
      <c r="U398" s="63">
        <v>24.9</v>
      </c>
      <c r="V398" s="63"/>
      <c r="W398" s="63"/>
      <c r="X398" s="63"/>
      <c r="Y398" s="63"/>
      <c r="Z398" s="63"/>
      <c r="AA398" s="63"/>
      <c r="AB398" s="63"/>
      <c r="AC398" s="63"/>
      <c r="AD398" s="63"/>
      <c r="AE398" s="63"/>
      <c r="AF398" s="63">
        <v>952.3</v>
      </c>
      <c r="AG398" s="43">
        <v>1421</v>
      </c>
    </row>
    <row r="399" spans="4:33">
      <c r="D399" s="62">
        <v>1993</v>
      </c>
      <c r="E399" s="62">
        <v>12</v>
      </c>
      <c r="F399" s="62">
        <v>1994</v>
      </c>
      <c r="G399" s="63">
        <v>5</v>
      </c>
      <c r="H399" s="63"/>
      <c r="I399" s="63"/>
      <c r="J399" s="63">
        <v>130.1</v>
      </c>
      <c r="K399" s="63"/>
      <c r="L399" s="63"/>
      <c r="M399" s="63">
        <v>67.400000000000006</v>
      </c>
      <c r="N399" s="63"/>
      <c r="O399" s="63">
        <v>0.4</v>
      </c>
      <c r="P399" s="63"/>
      <c r="Q399" s="63"/>
      <c r="R399" s="63"/>
      <c r="S399" s="63"/>
      <c r="T399" s="63"/>
      <c r="U399" s="63">
        <v>22.7</v>
      </c>
      <c r="V399" s="63"/>
      <c r="W399" s="63"/>
      <c r="X399" s="63"/>
      <c r="Y399" s="63"/>
      <c r="Z399" s="63"/>
      <c r="AA399" s="63"/>
      <c r="AB399" s="63"/>
      <c r="AC399" s="63"/>
      <c r="AD399" s="63"/>
      <c r="AE399" s="63"/>
      <c r="AF399" s="63">
        <v>555.70000000000005</v>
      </c>
      <c r="AG399" s="43">
        <v>781.30000000000007</v>
      </c>
    </row>
    <row r="400" spans="4:33">
      <c r="D400" s="62">
        <v>1994</v>
      </c>
      <c r="E400" s="62">
        <v>1</v>
      </c>
      <c r="F400" s="62">
        <v>1994</v>
      </c>
      <c r="G400" s="63">
        <v>1.4</v>
      </c>
      <c r="H400" s="63"/>
      <c r="I400" s="63"/>
      <c r="J400" s="63">
        <v>198.5</v>
      </c>
      <c r="K400" s="63"/>
      <c r="L400" s="63"/>
      <c r="M400" s="63">
        <v>76.3</v>
      </c>
      <c r="N400" s="63"/>
      <c r="O400" s="63">
        <v>1.1000000000000001</v>
      </c>
      <c r="P400" s="63"/>
      <c r="Q400" s="63"/>
      <c r="R400" s="63"/>
      <c r="S400" s="63"/>
      <c r="T400" s="63"/>
      <c r="U400" s="63">
        <v>18.899999999999999</v>
      </c>
      <c r="V400" s="63"/>
      <c r="W400" s="63"/>
      <c r="X400" s="63"/>
      <c r="Y400" s="63"/>
      <c r="Z400" s="63"/>
      <c r="AA400" s="63"/>
      <c r="AB400" s="63"/>
      <c r="AC400" s="63"/>
      <c r="AD400" s="63"/>
      <c r="AE400" s="63"/>
      <c r="AF400" s="63">
        <v>763.6</v>
      </c>
      <c r="AG400" s="43">
        <v>1059.8</v>
      </c>
    </row>
    <row r="401" spans="4:33">
      <c r="D401" s="62">
        <v>1994</v>
      </c>
      <c r="E401" s="62">
        <v>2</v>
      </c>
      <c r="F401" s="62">
        <v>1994</v>
      </c>
      <c r="G401" s="63">
        <v>0.3</v>
      </c>
      <c r="H401" s="63"/>
      <c r="I401" s="63"/>
      <c r="J401" s="63">
        <v>70.599999999999994</v>
      </c>
      <c r="K401" s="63"/>
      <c r="L401" s="63"/>
      <c r="M401" s="63">
        <v>33.9</v>
      </c>
      <c r="N401" s="63"/>
      <c r="O401" s="63">
        <v>0.1</v>
      </c>
      <c r="P401" s="63"/>
      <c r="Q401" s="63"/>
      <c r="R401" s="63"/>
      <c r="S401" s="63"/>
      <c r="T401" s="63"/>
      <c r="U401" s="63">
        <v>13.3</v>
      </c>
      <c r="V401" s="63"/>
      <c r="W401" s="63"/>
      <c r="X401" s="63"/>
      <c r="Y401" s="63"/>
      <c r="Z401" s="63"/>
      <c r="AA401" s="63"/>
      <c r="AB401" s="63"/>
      <c r="AC401" s="63"/>
      <c r="AD401" s="63"/>
      <c r="AE401" s="63"/>
      <c r="AF401" s="63">
        <v>6.1</v>
      </c>
      <c r="AG401" s="43">
        <v>124.29999999999997</v>
      </c>
    </row>
    <row r="402" spans="4:33">
      <c r="D402" s="62">
        <v>1994</v>
      </c>
      <c r="E402" s="62">
        <v>3</v>
      </c>
      <c r="F402" s="62">
        <v>1994</v>
      </c>
      <c r="G402" s="63">
        <v>0.7</v>
      </c>
      <c r="H402" s="63"/>
      <c r="I402" s="63"/>
      <c r="J402" s="63">
        <v>56.6</v>
      </c>
      <c r="K402" s="63"/>
      <c r="L402" s="63"/>
      <c r="M402" s="63">
        <v>58.1</v>
      </c>
      <c r="N402" s="63"/>
      <c r="O402" s="63">
        <v>0.4</v>
      </c>
      <c r="P402" s="63"/>
      <c r="Q402" s="63"/>
      <c r="R402" s="63"/>
      <c r="S402" s="63"/>
      <c r="T402" s="63"/>
      <c r="U402" s="63">
        <v>5.3</v>
      </c>
      <c r="V402" s="63"/>
      <c r="W402" s="63"/>
      <c r="X402" s="63"/>
      <c r="Y402" s="63"/>
      <c r="Z402" s="63"/>
      <c r="AA402" s="63"/>
      <c r="AB402" s="63"/>
      <c r="AC402" s="63"/>
      <c r="AD402" s="63"/>
      <c r="AE402" s="63"/>
      <c r="AF402" s="63">
        <v>248.8</v>
      </c>
      <c r="AG402" s="43">
        <v>369.90000000000003</v>
      </c>
    </row>
    <row r="403" spans="4:33">
      <c r="D403" s="62">
        <v>1994</v>
      </c>
      <c r="E403" s="62">
        <v>4</v>
      </c>
      <c r="F403" s="62">
        <v>1994</v>
      </c>
      <c r="G403" s="63">
        <v>12.2</v>
      </c>
      <c r="H403" s="63"/>
      <c r="I403" s="63"/>
      <c r="J403" s="63">
        <v>147.1</v>
      </c>
      <c r="K403" s="63"/>
      <c r="L403" s="63"/>
      <c r="M403" s="63">
        <v>96</v>
      </c>
      <c r="N403" s="63"/>
      <c r="O403" s="63">
        <v>0.8</v>
      </c>
      <c r="P403" s="63"/>
      <c r="Q403" s="63"/>
      <c r="R403" s="63"/>
      <c r="S403" s="63"/>
      <c r="T403" s="63"/>
      <c r="U403" s="63">
        <v>11.6</v>
      </c>
      <c r="V403" s="63"/>
      <c r="W403" s="63"/>
      <c r="X403" s="63"/>
      <c r="Y403" s="63"/>
      <c r="Z403" s="63"/>
      <c r="AA403" s="63"/>
      <c r="AB403" s="63"/>
      <c r="AC403" s="63"/>
      <c r="AD403" s="63"/>
      <c r="AE403" s="63"/>
      <c r="AF403" s="63">
        <v>512.4</v>
      </c>
      <c r="AG403" s="43">
        <v>780.09999999999991</v>
      </c>
    </row>
    <row r="404" spans="4:33">
      <c r="D404" s="62">
        <v>1994</v>
      </c>
      <c r="E404" s="62">
        <v>5</v>
      </c>
      <c r="F404" s="62">
        <v>1995</v>
      </c>
      <c r="G404" s="63">
        <v>19.100000000000001</v>
      </c>
      <c r="H404" s="63"/>
      <c r="I404" s="63"/>
      <c r="J404" s="63">
        <v>315.2</v>
      </c>
      <c r="K404" s="63"/>
      <c r="L404" s="63"/>
      <c r="M404" s="63">
        <v>129.80000000000001</v>
      </c>
      <c r="N404" s="63"/>
      <c r="O404" s="63"/>
      <c r="P404" s="63"/>
      <c r="Q404" s="63"/>
      <c r="R404" s="63"/>
      <c r="S404" s="63"/>
      <c r="T404" s="63"/>
      <c r="U404" s="63">
        <v>56.9</v>
      </c>
      <c r="V404" s="63"/>
      <c r="W404" s="63">
        <v>2546.6999999999998</v>
      </c>
      <c r="X404" s="63"/>
      <c r="Y404" s="63"/>
      <c r="Z404" s="63"/>
      <c r="AA404" s="63"/>
      <c r="AB404" s="63"/>
      <c r="AC404" s="63"/>
      <c r="AD404" s="63"/>
      <c r="AE404" s="63"/>
      <c r="AF404" s="63">
        <v>390</v>
      </c>
      <c r="AG404" s="43">
        <v>3457.7</v>
      </c>
    </row>
    <row r="405" spans="4:33">
      <c r="D405" s="62">
        <v>1994</v>
      </c>
      <c r="E405" s="62">
        <v>6</v>
      </c>
      <c r="F405" s="62">
        <v>1995</v>
      </c>
      <c r="G405" s="63">
        <v>28.1</v>
      </c>
      <c r="H405" s="63"/>
      <c r="I405" s="63"/>
      <c r="J405" s="63">
        <v>512.79999999999995</v>
      </c>
      <c r="K405" s="63"/>
      <c r="L405" s="63"/>
      <c r="M405" s="63">
        <v>596.1</v>
      </c>
      <c r="N405" s="63"/>
      <c r="O405" s="63"/>
      <c r="P405" s="63"/>
      <c r="Q405" s="63"/>
      <c r="R405" s="63">
        <v>163.30000000000001</v>
      </c>
      <c r="S405" s="63"/>
      <c r="T405" s="63"/>
      <c r="U405" s="63">
        <v>155.69999999999999</v>
      </c>
      <c r="V405" s="63"/>
      <c r="W405" s="63">
        <v>5637.6</v>
      </c>
      <c r="X405" s="63"/>
      <c r="Y405" s="63"/>
      <c r="Z405" s="63"/>
      <c r="AA405" s="63"/>
      <c r="AB405" s="63"/>
      <c r="AC405" s="63"/>
      <c r="AD405" s="63"/>
      <c r="AE405" s="63"/>
      <c r="AF405" s="63">
        <v>1810.5</v>
      </c>
      <c r="AG405" s="43">
        <v>8904.1</v>
      </c>
    </row>
    <row r="406" spans="4:33">
      <c r="D406" s="62">
        <v>1994</v>
      </c>
      <c r="E406" s="62">
        <v>7</v>
      </c>
      <c r="F406" s="62">
        <v>1995</v>
      </c>
      <c r="G406" s="63">
        <v>12.5</v>
      </c>
      <c r="H406" s="63"/>
      <c r="I406" s="63"/>
      <c r="J406" s="63">
        <v>579.4</v>
      </c>
      <c r="K406" s="63"/>
      <c r="L406" s="63"/>
      <c r="M406" s="63">
        <v>849.5</v>
      </c>
      <c r="N406" s="63"/>
      <c r="O406" s="63">
        <v>5.7</v>
      </c>
      <c r="P406" s="63"/>
      <c r="Q406" s="63"/>
      <c r="R406" s="63"/>
      <c r="S406" s="63"/>
      <c r="T406" s="63"/>
      <c r="U406" s="63">
        <v>149.69999999999999</v>
      </c>
      <c r="V406" s="63"/>
      <c r="W406" s="63">
        <v>7022.7</v>
      </c>
      <c r="X406" s="63"/>
      <c r="Y406" s="63"/>
      <c r="Z406" s="63"/>
      <c r="AA406" s="63"/>
      <c r="AB406" s="63"/>
      <c r="AC406" s="63"/>
      <c r="AD406" s="63"/>
      <c r="AE406" s="63"/>
      <c r="AF406" s="63">
        <v>2146.6</v>
      </c>
      <c r="AG406" s="43">
        <v>10766.1</v>
      </c>
    </row>
    <row r="407" spans="4:33">
      <c r="D407" s="62">
        <v>1994</v>
      </c>
      <c r="E407" s="62">
        <v>8</v>
      </c>
      <c r="F407" s="62">
        <v>1995</v>
      </c>
      <c r="G407" s="63">
        <v>10.6</v>
      </c>
      <c r="H407" s="63"/>
      <c r="I407" s="63"/>
      <c r="J407" s="63">
        <v>547.6</v>
      </c>
      <c r="K407" s="63"/>
      <c r="L407" s="63"/>
      <c r="M407" s="63">
        <v>867.1</v>
      </c>
      <c r="N407" s="63"/>
      <c r="O407" s="63">
        <v>1.2</v>
      </c>
      <c r="P407" s="63"/>
      <c r="Q407" s="63"/>
      <c r="R407" s="63"/>
      <c r="S407" s="63"/>
      <c r="T407" s="63"/>
      <c r="U407" s="63">
        <v>186.8</v>
      </c>
      <c r="V407" s="63"/>
      <c r="W407" s="63">
        <v>7958.6</v>
      </c>
      <c r="X407" s="63"/>
      <c r="Y407" s="63"/>
      <c r="Z407" s="63"/>
      <c r="AA407" s="63"/>
      <c r="AB407" s="63"/>
      <c r="AC407" s="63"/>
      <c r="AD407" s="63"/>
      <c r="AE407" s="63"/>
      <c r="AF407" s="63">
        <v>2697.5</v>
      </c>
      <c r="AG407" s="43">
        <v>12269.400000000001</v>
      </c>
    </row>
    <row r="408" spans="4:33">
      <c r="D408" s="62">
        <v>1994</v>
      </c>
      <c r="E408" s="62">
        <v>9</v>
      </c>
      <c r="F408" s="62">
        <v>1995</v>
      </c>
      <c r="G408" s="63">
        <v>5.8</v>
      </c>
      <c r="H408" s="63"/>
      <c r="I408" s="63"/>
      <c r="J408" s="63">
        <v>512</v>
      </c>
      <c r="K408" s="63"/>
      <c r="L408" s="63"/>
      <c r="M408" s="63">
        <v>563.9</v>
      </c>
      <c r="N408" s="63"/>
      <c r="O408" s="63">
        <v>7.1</v>
      </c>
      <c r="P408" s="63"/>
      <c r="Q408" s="63"/>
      <c r="R408" s="63"/>
      <c r="S408" s="63"/>
      <c r="T408" s="63"/>
      <c r="U408" s="63">
        <v>179.7</v>
      </c>
      <c r="V408" s="63"/>
      <c r="W408" s="63">
        <v>7215.7</v>
      </c>
      <c r="X408" s="63"/>
      <c r="Y408" s="63"/>
      <c r="Z408" s="63"/>
      <c r="AA408" s="63"/>
      <c r="AB408" s="63"/>
      <c r="AC408" s="63"/>
      <c r="AD408" s="63"/>
      <c r="AE408" s="63"/>
      <c r="AF408" s="63">
        <v>2049.8000000000002</v>
      </c>
      <c r="AG408" s="43">
        <v>10534</v>
      </c>
    </row>
    <row r="409" spans="4:33">
      <c r="D409" s="62">
        <v>1994</v>
      </c>
      <c r="E409" s="62">
        <v>10</v>
      </c>
      <c r="F409" s="62">
        <v>1995</v>
      </c>
      <c r="G409" s="63">
        <v>27.5</v>
      </c>
      <c r="H409" s="63"/>
      <c r="I409" s="63"/>
      <c r="J409" s="63">
        <v>474.5</v>
      </c>
      <c r="K409" s="63"/>
      <c r="L409" s="63"/>
      <c r="M409" s="63">
        <v>344.8</v>
      </c>
      <c r="N409" s="63"/>
      <c r="O409" s="63">
        <v>1.5</v>
      </c>
      <c r="P409" s="63"/>
      <c r="Q409" s="63"/>
      <c r="R409" s="63"/>
      <c r="S409" s="63"/>
      <c r="T409" s="63"/>
      <c r="U409" s="63">
        <v>398</v>
      </c>
      <c r="V409" s="63"/>
      <c r="W409" s="63">
        <v>6043.6</v>
      </c>
      <c r="X409" s="63"/>
      <c r="Y409" s="63"/>
      <c r="Z409" s="63"/>
      <c r="AA409" s="63"/>
      <c r="AB409" s="63"/>
      <c r="AC409" s="63"/>
      <c r="AD409" s="63"/>
      <c r="AE409" s="63"/>
      <c r="AF409" s="63">
        <v>1259.8</v>
      </c>
      <c r="AG409" s="43">
        <v>8549.7000000000007</v>
      </c>
    </row>
    <row r="410" spans="4:33">
      <c r="D410" s="62">
        <v>1994</v>
      </c>
      <c r="E410" s="62">
        <v>11</v>
      </c>
      <c r="F410" s="62">
        <v>1995</v>
      </c>
      <c r="G410" s="63">
        <v>16.7</v>
      </c>
      <c r="H410" s="63"/>
      <c r="I410" s="63"/>
      <c r="J410" s="63">
        <v>325.3</v>
      </c>
      <c r="K410" s="63"/>
      <c r="L410" s="63"/>
      <c r="M410" s="63">
        <v>46.8</v>
      </c>
      <c r="N410" s="63"/>
      <c r="O410" s="63">
        <v>2.2000000000000002</v>
      </c>
      <c r="P410" s="63"/>
      <c r="Q410" s="63"/>
      <c r="R410" s="63"/>
      <c r="S410" s="63"/>
      <c r="T410" s="63"/>
      <c r="U410" s="63">
        <v>257.3</v>
      </c>
      <c r="V410" s="63"/>
      <c r="W410" s="63">
        <v>3513.2</v>
      </c>
      <c r="X410" s="63"/>
      <c r="Y410" s="63"/>
      <c r="Z410" s="63"/>
      <c r="AA410" s="63"/>
      <c r="AB410" s="63"/>
      <c r="AC410" s="63"/>
      <c r="AD410" s="63"/>
      <c r="AE410" s="63"/>
      <c r="AF410" s="63">
        <v>384.6</v>
      </c>
      <c r="AG410" s="43">
        <v>4546.1000000000004</v>
      </c>
    </row>
    <row r="411" spans="4:33">
      <c r="D411" s="62">
        <v>1994</v>
      </c>
      <c r="E411" s="62">
        <v>12</v>
      </c>
      <c r="F411" s="62">
        <v>1995</v>
      </c>
      <c r="G411" s="63">
        <v>7.3</v>
      </c>
      <c r="H411" s="63"/>
      <c r="I411" s="63"/>
      <c r="J411" s="63">
        <v>264.10000000000002</v>
      </c>
      <c r="K411" s="63"/>
      <c r="L411" s="63"/>
      <c r="M411" s="63">
        <v>90.5</v>
      </c>
      <c r="N411" s="63"/>
      <c r="O411" s="63">
        <v>0.2</v>
      </c>
      <c r="P411" s="63"/>
      <c r="Q411" s="63"/>
      <c r="R411" s="63"/>
      <c r="S411" s="63"/>
      <c r="T411" s="63"/>
      <c r="U411" s="63">
        <v>110.4</v>
      </c>
      <c r="V411" s="63"/>
      <c r="W411" s="63">
        <v>3133.1</v>
      </c>
      <c r="X411" s="63"/>
      <c r="Y411" s="63"/>
      <c r="Z411" s="63"/>
      <c r="AA411" s="63"/>
      <c r="AB411" s="63"/>
      <c r="AC411" s="63"/>
      <c r="AD411" s="63"/>
      <c r="AE411" s="63"/>
      <c r="AF411" s="63">
        <v>486.8</v>
      </c>
      <c r="AG411" s="43">
        <v>4092.4</v>
      </c>
    </row>
    <row r="412" spans="4:33">
      <c r="D412" s="62">
        <v>1995</v>
      </c>
      <c r="E412" s="62">
        <v>1</v>
      </c>
      <c r="F412" s="62">
        <v>1995</v>
      </c>
      <c r="G412" s="63">
        <v>0.7</v>
      </c>
      <c r="H412" s="63"/>
      <c r="I412" s="63"/>
      <c r="J412" s="63">
        <v>42.7</v>
      </c>
      <c r="K412" s="63"/>
      <c r="L412" s="63"/>
      <c r="M412" s="63">
        <v>46.9</v>
      </c>
      <c r="N412" s="63"/>
      <c r="O412" s="63">
        <v>0.3</v>
      </c>
      <c r="P412" s="63"/>
      <c r="Q412" s="63"/>
      <c r="R412" s="63">
        <v>0.1</v>
      </c>
      <c r="S412" s="63"/>
      <c r="T412" s="63"/>
      <c r="U412" s="63">
        <v>14.5</v>
      </c>
      <c r="V412" s="63"/>
      <c r="W412" s="63">
        <v>492.3</v>
      </c>
      <c r="X412" s="63"/>
      <c r="Y412" s="63"/>
      <c r="Z412" s="63"/>
      <c r="AA412" s="63"/>
      <c r="AB412" s="63"/>
      <c r="AC412" s="63"/>
      <c r="AD412" s="63"/>
      <c r="AE412" s="63"/>
      <c r="AF412" s="63">
        <v>4.5999999999999996</v>
      </c>
      <c r="AG412" s="43">
        <v>602.1</v>
      </c>
    </row>
    <row r="413" spans="4:33">
      <c r="D413" s="62">
        <v>1995</v>
      </c>
      <c r="E413" s="62">
        <v>2</v>
      </c>
      <c r="F413" s="62">
        <v>1995</v>
      </c>
      <c r="G413" s="63">
        <v>0.8</v>
      </c>
      <c r="H413" s="63"/>
      <c r="I413" s="63"/>
      <c r="J413" s="63">
        <v>69.5</v>
      </c>
      <c r="K413" s="63"/>
      <c r="L413" s="63"/>
      <c r="M413" s="63">
        <v>51.3</v>
      </c>
      <c r="N413" s="63"/>
      <c r="O413" s="63">
        <v>0.1</v>
      </c>
      <c r="P413" s="63"/>
      <c r="Q413" s="63"/>
      <c r="R413" s="63"/>
      <c r="S413" s="63"/>
      <c r="T413" s="63"/>
      <c r="U413" s="63">
        <v>3.9</v>
      </c>
      <c r="V413" s="63"/>
      <c r="W413" s="63">
        <v>752</v>
      </c>
      <c r="X413" s="63"/>
      <c r="Y413" s="63"/>
      <c r="Z413" s="63"/>
      <c r="AA413" s="63"/>
      <c r="AB413" s="63"/>
      <c r="AC413" s="63"/>
      <c r="AD413" s="63"/>
      <c r="AE413" s="63"/>
      <c r="AF413" s="63">
        <v>1</v>
      </c>
      <c r="AG413" s="43">
        <v>878.6</v>
      </c>
    </row>
    <row r="414" spans="4:33">
      <c r="D414" s="62">
        <v>1995</v>
      </c>
      <c r="E414" s="62">
        <v>3</v>
      </c>
      <c r="F414" s="62">
        <v>1995</v>
      </c>
      <c r="G414" s="63">
        <v>0.9</v>
      </c>
      <c r="H414" s="63"/>
      <c r="I414" s="63"/>
      <c r="J414" s="63">
        <v>43.3</v>
      </c>
      <c r="K414" s="63"/>
      <c r="L414" s="63"/>
      <c r="M414" s="63">
        <v>34.799999999999997</v>
      </c>
      <c r="N414" s="63"/>
      <c r="O414" s="63">
        <v>0.2</v>
      </c>
      <c r="P414" s="63"/>
      <c r="Q414" s="63"/>
      <c r="R414" s="63">
        <v>0.1</v>
      </c>
      <c r="S414" s="63"/>
      <c r="T414" s="63"/>
      <c r="U414" s="63">
        <v>32.6</v>
      </c>
      <c r="V414" s="63"/>
      <c r="W414" s="63">
        <v>570.29999999999995</v>
      </c>
      <c r="X414" s="63"/>
      <c r="Y414" s="63"/>
      <c r="Z414" s="63"/>
      <c r="AA414" s="63"/>
      <c r="AB414" s="63"/>
      <c r="AC414" s="63"/>
      <c r="AD414" s="63"/>
      <c r="AE414" s="63"/>
      <c r="AF414" s="63">
        <v>0.8</v>
      </c>
      <c r="AG414" s="43">
        <v>682.99999999999989</v>
      </c>
    </row>
    <row r="415" spans="4:33">
      <c r="D415" s="62">
        <v>1995</v>
      </c>
      <c r="E415" s="62">
        <v>4</v>
      </c>
      <c r="F415" s="62">
        <v>1995</v>
      </c>
      <c r="G415" s="63">
        <v>5.4</v>
      </c>
      <c r="H415" s="63"/>
      <c r="I415" s="63"/>
      <c r="J415" s="63">
        <v>248.8</v>
      </c>
      <c r="K415" s="63"/>
      <c r="L415" s="63"/>
      <c r="M415" s="63">
        <v>90.9</v>
      </c>
      <c r="N415" s="63"/>
      <c r="O415" s="63">
        <v>0.7</v>
      </c>
      <c r="P415" s="63"/>
      <c r="Q415" s="63"/>
      <c r="R415" s="63"/>
      <c r="S415" s="63"/>
      <c r="T415" s="63"/>
      <c r="U415" s="63">
        <v>146</v>
      </c>
      <c r="V415" s="63"/>
      <c r="W415" s="63">
        <v>2227.9</v>
      </c>
      <c r="X415" s="63"/>
      <c r="Y415" s="63"/>
      <c r="Z415" s="63"/>
      <c r="AA415" s="63"/>
      <c r="AB415" s="63"/>
      <c r="AC415" s="63"/>
      <c r="AD415" s="63"/>
      <c r="AE415" s="63"/>
      <c r="AF415" s="63">
        <v>306.5</v>
      </c>
      <c r="AG415" s="43">
        <v>3026.2000000000003</v>
      </c>
    </row>
    <row r="416" spans="4:33">
      <c r="D416" s="62">
        <v>1995</v>
      </c>
      <c r="E416" s="62">
        <v>5</v>
      </c>
      <c r="F416" s="62">
        <v>1996</v>
      </c>
      <c r="G416" s="63">
        <v>7.1</v>
      </c>
      <c r="H416" s="63"/>
      <c r="I416" s="63"/>
      <c r="J416" s="63">
        <v>348.5</v>
      </c>
      <c r="K416" s="63"/>
      <c r="L416" s="63"/>
      <c r="M416" s="63">
        <v>121.6</v>
      </c>
      <c r="N416" s="63"/>
      <c r="O416" s="63">
        <v>1.9</v>
      </c>
      <c r="P416" s="63"/>
      <c r="Q416" s="63"/>
      <c r="R416" s="63">
        <v>0.3</v>
      </c>
      <c r="S416" s="63"/>
      <c r="T416" s="63"/>
      <c r="U416" s="63">
        <v>64.8</v>
      </c>
      <c r="V416" s="63"/>
      <c r="W416" s="63">
        <v>3554.9</v>
      </c>
      <c r="X416" s="63"/>
      <c r="Y416" s="63"/>
      <c r="Z416" s="63"/>
      <c r="AA416" s="63"/>
      <c r="AB416" s="63"/>
      <c r="AC416" s="63"/>
      <c r="AD416" s="63"/>
      <c r="AE416" s="63"/>
      <c r="AF416" s="63">
        <v>544.4</v>
      </c>
      <c r="AG416" s="43">
        <v>4643.5</v>
      </c>
    </row>
    <row r="417" spans="4:33">
      <c r="D417" s="62">
        <v>1995</v>
      </c>
      <c r="E417" s="62">
        <v>6</v>
      </c>
      <c r="F417" s="62">
        <v>1996</v>
      </c>
      <c r="G417" s="63">
        <v>6.1</v>
      </c>
      <c r="H417" s="63"/>
      <c r="I417" s="63"/>
      <c r="J417" s="63">
        <v>472.6</v>
      </c>
      <c r="K417" s="63"/>
      <c r="L417" s="63"/>
      <c r="M417" s="63">
        <v>610.20000000000005</v>
      </c>
      <c r="N417" s="63"/>
      <c r="O417" s="63">
        <v>0.8</v>
      </c>
      <c r="P417" s="63"/>
      <c r="Q417" s="63"/>
      <c r="R417" s="63"/>
      <c r="S417" s="63"/>
      <c r="T417" s="63"/>
      <c r="U417" s="63">
        <v>143.1</v>
      </c>
      <c r="V417" s="63"/>
      <c r="W417" s="63">
        <v>4692.8</v>
      </c>
      <c r="X417" s="63"/>
      <c r="Y417" s="63"/>
      <c r="Z417" s="63"/>
      <c r="AA417" s="63"/>
      <c r="AB417" s="63"/>
      <c r="AC417" s="63"/>
      <c r="AD417" s="63"/>
      <c r="AE417" s="63"/>
      <c r="AF417" s="63">
        <v>1278.5</v>
      </c>
      <c r="AG417" s="43">
        <v>7204.1</v>
      </c>
    </row>
    <row r="418" spans="4:33">
      <c r="D418" s="62">
        <v>1995</v>
      </c>
      <c r="E418" s="62">
        <v>7</v>
      </c>
      <c r="F418" s="62">
        <v>1996</v>
      </c>
      <c r="G418" s="63">
        <v>6.9</v>
      </c>
      <c r="H418" s="63"/>
      <c r="I418" s="63"/>
      <c r="J418" s="63">
        <v>561</v>
      </c>
      <c r="K418" s="63"/>
      <c r="L418" s="63"/>
      <c r="M418" s="63">
        <v>632.29999999999995</v>
      </c>
      <c r="N418" s="63"/>
      <c r="O418" s="63">
        <v>3.6</v>
      </c>
      <c r="P418" s="63"/>
      <c r="Q418" s="63"/>
      <c r="R418" s="63">
        <v>0.6</v>
      </c>
      <c r="S418" s="63"/>
      <c r="T418" s="63"/>
      <c r="U418" s="63">
        <v>132.5</v>
      </c>
      <c r="V418" s="63"/>
      <c r="W418" s="63">
        <v>6974.5</v>
      </c>
      <c r="X418" s="63"/>
      <c r="Y418" s="63"/>
      <c r="Z418" s="63"/>
      <c r="AA418" s="63"/>
      <c r="AB418" s="63"/>
      <c r="AC418" s="63"/>
      <c r="AD418" s="63"/>
      <c r="AE418" s="63"/>
      <c r="AF418" s="63">
        <v>2154.3000000000002</v>
      </c>
      <c r="AG418" s="43">
        <v>10465.700000000001</v>
      </c>
    </row>
    <row r="419" spans="4:33">
      <c r="D419" s="62">
        <v>1995</v>
      </c>
      <c r="E419" s="62">
        <v>8</v>
      </c>
      <c r="F419" s="62">
        <v>1996</v>
      </c>
      <c r="G419" s="63">
        <v>9.1</v>
      </c>
      <c r="H419" s="63"/>
      <c r="I419" s="63"/>
      <c r="J419" s="63">
        <v>543.79999999999995</v>
      </c>
      <c r="K419" s="63"/>
      <c r="L419" s="63"/>
      <c r="M419" s="63">
        <v>707.9</v>
      </c>
      <c r="N419" s="63"/>
      <c r="O419" s="63">
        <v>2.2000000000000002</v>
      </c>
      <c r="P419" s="63"/>
      <c r="Q419" s="63"/>
      <c r="R419" s="63"/>
      <c r="S419" s="63"/>
      <c r="T419" s="63"/>
      <c r="U419" s="63">
        <v>127.3</v>
      </c>
      <c r="V419" s="63"/>
      <c r="W419" s="63">
        <v>8320.5</v>
      </c>
      <c r="X419" s="63"/>
      <c r="Y419" s="63"/>
      <c r="Z419" s="63"/>
      <c r="AA419" s="63"/>
      <c r="AB419" s="63"/>
      <c r="AC419" s="63"/>
      <c r="AD419" s="63"/>
      <c r="AE419" s="63"/>
      <c r="AF419" s="63">
        <v>2622.7</v>
      </c>
      <c r="AG419" s="43">
        <v>12333.5</v>
      </c>
    </row>
    <row r="420" spans="4:33">
      <c r="D420" s="62">
        <v>1995</v>
      </c>
      <c r="E420" s="62">
        <v>9</v>
      </c>
      <c r="F420" s="62">
        <v>1996</v>
      </c>
      <c r="G420" s="63"/>
      <c r="H420" s="63"/>
      <c r="I420" s="63"/>
      <c r="J420" s="63">
        <v>546.70000000000005</v>
      </c>
      <c r="K420" s="63"/>
      <c r="L420" s="63"/>
      <c r="M420" s="63">
        <v>589.79999999999995</v>
      </c>
      <c r="N420" s="63"/>
      <c r="O420" s="63">
        <v>3.8</v>
      </c>
      <c r="P420" s="63"/>
      <c r="Q420" s="63"/>
      <c r="R420" s="63"/>
      <c r="S420" s="63"/>
      <c r="T420" s="63"/>
      <c r="U420" s="63">
        <v>180.1</v>
      </c>
      <c r="V420" s="63"/>
      <c r="W420" s="63">
        <v>8305.5</v>
      </c>
      <c r="X420" s="63"/>
      <c r="Y420" s="63"/>
      <c r="Z420" s="63"/>
      <c r="AA420" s="63"/>
      <c r="AB420" s="63"/>
      <c r="AC420" s="63"/>
      <c r="AD420" s="63"/>
      <c r="AE420" s="63"/>
      <c r="AF420" s="63">
        <v>2553.1</v>
      </c>
      <c r="AG420" s="43">
        <v>12179</v>
      </c>
    </row>
    <row r="421" spans="4:33">
      <c r="D421" s="62">
        <v>1995</v>
      </c>
      <c r="E421" s="62">
        <v>10</v>
      </c>
      <c r="F421" s="62">
        <v>1996</v>
      </c>
      <c r="G421" s="63"/>
      <c r="H421" s="63"/>
      <c r="I421" s="63"/>
      <c r="J421" s="63">
        <v>704</v>
      </c>
      <c r="K421" s="63"/>
      <c r="L421" s="63"/>
      <c r="M421" s="63">
        <v>404.2</v>
      </c>
      <c r="N421" s="63"/>
      <c r="O421" s="63">
        <v>0.6</v>
      </c>
      <c r="P421" s="63"/>
      <c r="Q421" s="63"/>
      <c r="R421" s="63"/>
      <c r="S421" s="63"/>
      <c r="T421" s="63"/>
      <c r="U421" s="63">
        <v>225.7</v>
      </c>
      <c r="V421" s="63"/>
      <c r="W421" s="63">
        <v>6717.9</v>
      </c>
      <c r="X421" s="63"/>
      <c r="Y421" s="63"/>
      <c r="Z421" s="63"/>
      <c r="AA421" s="63"/>
      <c r="AB421" s="63"/>
      <c r="AC421" s="63"/>
      <c r="AD421" s="63"/>
      <c r="AE421" s="63"/>
      <c r="AF421" s="63">
        <v>1332.7</v>
      </c>
      <c r="AG421" s="43">
        <v>9385.1</v>
      </c>
    </row>
    <row r="422" spans="4:33">
      <c r="D422" s="62">
        <v>1995</v>
      </c>
      <c r="E422" s="62">
        <v>11</v>
      </c>
      <c r="F422" s="62">
        <v>1996</v>
      </c>
      <c r="G422" s="63"/>
      <c r="H422" s="63"/>
      <c r="I422" s="63"/>
      <c r="J422" s="63">
        <v>624.4</v>
      </c>
      <c r="K422" s="63"/>
      <c r="L422" s="63"/>
      <c r="M422" s="63">
        <v>116.7</v>
      </c>
      <c r="N422" s="63"/>
      <c r="O422" s="63">
        <v>1.1000000000000001</v>
      </c>
      <c r="P422" s="63"/>
      <c r="Q422" s="63"/>
      <c r="R422" s="63"/>
      <c r="S422" s="63"/>
      <c r="T422" s="63"/>
      <c r="U422" s="63">
        <v>232.5</v>
      </c>
      <c r="V422" s="63"/>
      <c r="W422" s="63">
        <v>5011.3999999999996</v>
      </c>
      <c r="X422" s="63"/>
      <c r="Y422" s="63"/>
      <c r="Z422" s="63"/>
      <c r="AA422" s="63"/>
      <c r="AB422" s="63"/>
      <c r="AC422" s="63"/>
      <c r="AD422" s="63"/>
      <c r="AE422" s="63"/>
      <c r="AF422" s="63">
        <v>736.6</v>
      </c>
      <c r="AG422" s="43">
        <v>6722.7</v>
      </c>
    </row>
    <row r="423" spans="4:33">
      <c r="D423" s="62">
        <v>1995</v>
      </c>
      <c r="E423" s="62">
        <v>12</v>
      </c>
      <c r="F423" s="62">
        <v>1996</v>
      </c>
      <c r="G423" s="63"/>
      <c r="H423" s="63"/>
      <c r="I423" s="63"/>
      <c r="J423" s="63">
        <v>325</v>
      </c>
      <c r="K423" s="63"/>
      <c r="L423" s="63"/>
      <c r="M423" s="63">
        <v>73.8</v>
      </c>
      <c r="N423" s="63"/>
      <c r="O423" s="63"/>
      <c r="P423" s="63"/>
      <c r="Q423" s="63"/>
      <c r="R423" s="63"/>
      <c r="S423" s="63"/>
      <c r="T423" s="63"/>
      <c r="U423" s="63">
        <v>140.30000000000001</v>
      </c>
      <c r="V423" s="63"/>
      <c r="W423" s="63">
        <v>3284.9</v>
      </c>
      <c r="X423" s="63"/>
      <c r="Y423" s="63"/>
      <c r="Z423" s="63"/>
      <c r="AA423" s="63"/>
      <c r="AB423" s="63"/>
      <c r="AC423" s="63"/>
      <c r="AD423" s="63"/>
      <c r="AE423" s="63"/>
      <c r="AF423" s="63">
        <v>356.4</v>
      </c>
      <c r="AG423" s="43">
        <v>4180.3999999999996</v>
      </c>
    </row>
    <row r="424" spans="4:33">
      <c r="D424" s="62">
        <v>1996</v>
      </c>
      <c r="E424" s="62">
        <v>1</v>
      </c>
      <c r="F424" s="62">
        <v>1996</v>
      </c>
      <c r="G424" s="63"/>
      <c r="H424" s="63"/>
      <c r="I424" s="63"/>
      <c r="J424" s="63">
        <v>208.3</v>
      </c>
      <c r="K424" s="63"/>
      <c r="L424" s="63"/>
      <c r="M424" s="63">
        <v>55.3</v>
      </c>
      <c r="N424" s="63"/>
      <c r="O424" s="63">
        <v>0.4</v>
      </c>
      <c r="P424" s="63"/>
      <c r="Q424" s="63"/>
      <c r="R424" s="63">
        <v>3.6</v>
      </c>
      <c r="S424" s="63"/>
      <c r="T424" s="63"/>
      <c r="U424" s="63">
        <v>101.7</v>
      </c>
      <c r="V424" s="63"/>
      <c r="W424" s="63">
        <v>3201.8</v>
      </c>
      <c r="X424" s="63"/>
      <c r="Y424" s="63"/>
      <c r="Z424" s="63"/>
      <c r="AA424" s="63"/>
      <c r="AB424" s="63"/>
      <c r="AC424" s="63"/>
      <c r="AD424" s="63"/>
      <c r="AE424" s="63"/>
      <c r="AF424" s="63">
        <v>406.8</v>
      </c>
      <c r="AG424" s="43">
        <v>3977.9000000000005</v>
      </c>
    </row>
    <row r="425" spans="4:33">
      <c r="D425" s="62">
        <v>1996</v>
      </c>
      <c r="E425" s="62">
        <v>2</v>
      </c>
      <c r="F425" s="62">
        <v>1996</v>
      </c>
      <c r="G425" s="63"/>
      <c r="H425" s="63"/>
      <c r="I425" s="63"/>
      <c r="J425" s="63">
        <v>35.6</v>
      </c>
      <c r="K425" s="63"/>
      <c r="L425" s="63"/>
      <c r="M425" s="63">
        <v>35.200000000000003</v>
      </c>
      <c r="N425" s="63"/>
      <c r="O425" s="63"/>
      <c r="P425" s="63"/>
      <c r="Q425" s="63"/>
      <c r="R425" s="63"/>
      <c r="S425" s="63"/>
      <c r="T425" s="63"/>
      <c r="U425" s="63">
        <v>41.9</v>
      </c>
      <c r="V425" s="63"/>
      <c r="W425" s="63">
        <v>884.4</v>
      </c>
      <c r="X425" s="63"/>
      <c r="Y425" s="63"/>
      <c r="Z425" s="63"/>
      <c r="AA425" s="63"/>
      <c r="AB425" s="63"/>
      <c r="AC425" s="63"/>
      <c r="AD425" s="63"/>
      <c r="AE425" s="63"/>
      <c r="AF425" s="63">
        <v>9.6</v>
      </c>
      <c r="AG425" s="43">
        <v>1006.7</v>
      </c>
    </row>
    <row r="426" spans="4:33">
      <c r="D426" s="62">
        <v>1996</v>
      </c>
      <c r="E426" s="62">
        <v>3</v>
      </c>
      <c r="F426" s="62">
        <v>1996</v>
      </c>
      <c r="G426" s="63"/>
      <c r="H426" s="63"/>
      <c r="I426" s="63"/>
      <c r="J426" s="63">
        <v>48.8</v>
      </c>
      <c r="K426" s="63"/>
      <c r="L426" s="63"/>
      <c r="M426" s="63">
        <v>49</v>
      </c>
      <c r="N426" s="63"/>
      <c r="O426" s="63">
        <v>0.2</v>
      </c>
      <c r="P426" s="63"/>
      <c r="Q426" s="63"/>
      <c r="R426" s="63">
        <v>2.2000000000000002</v>
      </c>
      <c r="S426" s="63"/>
      <c r="T426" s="63"/>
      <c r="U426" s="63">
        <v>32.6</v>
      </c>
      <c r="V426" s="63"/>
      <c r="W426" s="63">
        <v>1435.9</v>
      </c>
      <c r="X426" s="63"/>
      <c r="Y426" s="63"/>
      <c r="Z426" s="63"/>
      <c r="AA426" s="63"/>
      <c r="AB426" s="63"/>
      <c r="AC426" s="63"/>
      <c r="AD426" s="63"/>
      <c r="AE426" s="63"/>
      <c r="AF426" s="63">
        <v>42.9</v>
      </c>
      <c r="AG426" s="43">
        <v>1611.6000000000001</v>
      </c>
    </row>
    <row r="427" spans="4:33">
      <c r="D427" s="62">
        <v>1996</v>
      </c>
      <c r="E427" s="62">
        <v>4</v>
      </c>
      <c r="F427" s="62">
        <v>1996</v>
      </c>
      <c r="G427" s="63"/>
      <c r="H427" s="63"/>
      <c r="I427" s="63"/>
      <c r="J427" s="63">
        <v>312.60000000000002</v>
      </c>
      <c r="K427" s="63"/>
      <c r="L427" s="63"/>
      <c r="M427" s="63">
        <v>147.6</v>
      </c>
      <c r="N427" s="63"/>
      <c r="O427" s="63">
        <v>0.5</v>
      </c>
      <c r="P427" s="63"/>
      <c r="Q427" s="63"/>
      <c r="R427" s="63"/>
      <c r="S427" s="63"/>
      <c r="T427" s="63"/>
      <c r="U427" s="63">
        <v>177.5</v>
      </c>
      <c r="V427" s="63"/>
      <c r="W427" s="63">
        <v>4998.6000000000004</v>
      </c>
      <c r="X427" s="63"/>
      <c r="Y427" s="63"/>
      <c r="Z427" s="63"/>
      <c r="AA427" s="63"/>
      <c r="AB427" s="63"/>
      <c r="AC427" s="63"/>
      <c r="AD427" s="63"/>
      <c r="AE427" s="63"/>
      <c r="AF427" s="63">
        <v>1343.9</v>
      </c>
      <c r="AG427" s="43">
        <v>6980.7000000000007</v>
      </c>
    </row>
    <row r="428" spans="4:33">
      <c r="D428" s="62">
        <v>1996</v>
      </c>
      <c r="E428" s="62">
        <v>5</v>
      </c>
      <c r="F428" s="62">
        <v>1997</v>
      </c>
      <c r="G428" s="63"/>
      <c r="H428" s="63"/>
      <c r="I428" s="63"/>
      <c r="J428" s="63">
        <v>488.4</v>
      </c>
      <c r="K428" s="63"/>
      <c r="L428" s="63"/>
      <c r="M428" s="63">
        <v>492.9</v>
      </c>
      <c r="N428" s="63"/>
      <c r="O428" s="63">
        <v>1.5</v>
      </c>
      <c r="P428" s="63"/>
      <c r="Q428" s="63"/>
      <c r="R428" s="63"/>
      <c r="S428" s="63"/>
      <c r="T428" s="63"/>
      <c r="U428" s="63">
        <v>140.19999999999999</v>
      </c>
      <c r="V428" s="63"/>
      <c r="W428" s="63">
        <v>6620.6</v>
      </c>
      <c r="X428" s="63"/>
      <c r="Y428" s="63"/>
      <c r="Z428" s="63"/>
      <c r="AA428" s="63"/>
      <c r="AB428" s="63"/>
      <c r="AC428" s="63"/>
      <c r="AD428" s="63"/>
      <c r="AE428" s="63"/>
      <c r="AF428" s="63">
        <v>2142</v>
      </c>
      <c r="AG428" s="43">
        <v>9885.6</v>
      </c>
    </row>
    <row r="429" spans="4:33">
      <c r="D429" s="62">
        <v>1996</v>
      </c>
      <c r="E429" s="62">
        <v>6</v>
      </c>
      <c r="F429" s="62">
        <v>1997</v>
      </c>
      <c r="G429" s="63"/>
      <c r="H429" s="63"/>
      <c r="I429" s="63"/>
      <c r="J429" s="63">
        <v>685.2</v>
      </c>
      <c r="K429" s="63"/>
      <c r="L429" s="63"/>
      <c r="M429" s="63">
        <v>583.70000000000005</v>
      </c>
      <c r="N429" s="63"/>
      <c r="O429" s="63">
        <v>0.5</v>
      </c>
      <c r="P429" s="63"/>
      <c r="Q429" s="63"/>
      <c r="R429" s="63"/>
      <c r="S429" s="63"/>
      <c r="T429" s="63"/>
      <c r="U429" s="63">
        <v>124.4</v>
      </c>
      <c r="V429" s="63"/>
      <c r="W429" s="63">
        <v>7011.3</v>
      </c>
      <c r="X429" s="63"/>
      <c r="Y429" s="63"/>
      <c r="Z429" s="63"/>
      <c r="AA429" s="63"/>
      <c r="AB429" s="63"/>
      <c r="AC429" s="63"/>
      <c r="AD429" s="63"/>
      <c r="AE429" s="63"/>
      <c r="AF429" s="63">
        <v>2362.5</v>
      </c>
      <c r="AG429" s="43">
        <v>10767.6</v>
      </c>
    </row>
    <row r="430" spans="4:33">
      <c r="D430" s="62">
        <v>1996</v>
      </c>
      <c r="E430" s="62">
        <v>7</v>
      </c>
      <c r="F430" s="62">
        <v>1997</v>
      </c>
      <c r="G430" s="63"/>
      <c r="H430" s="63"/>
      <c r="I430" s="63"/>
      <c r="J430" s="63">
        <v>625.5</v>
      </c>
      <c r="K430" s="63"/>
      <c r="L430" s="63"/>
      <c r="M430" s="63">
        <v>585.4</v>
      </c>
      <c r="N430" s="63"/>
      <c r="O430" s="63">
        <v>2</v>
      </c>
      <c r="P430" s="63"/>
      <c r="Q430" s="63"/>
      <c r="R430" s="63">
        <v>5.4</v>
      </c>
      <c r="S430" s="63"/>
      <c r="T430" s="63"/>
      <c r="U430" s="63">
        <v>142.30000000000001</v>
      </c>
      <c r="V430" s="63"/>
      <c r="W430" s="63">
        <v>8413</v>
      </c>
      <c r="X430" s="63"/>
      <c r="Y430" s="63"/>
      <c r="Z430" s="63"/>
      <c r="AA430" s="63"/>
      <c r="AB430" s="63"/>
      <c r="AC430" s="63"/>
      <c r="AD430" s="63"/>
      <c r="AE430" s="63"/>
      <c r="AF430" s="63">
        <v>3039.6</v>
      </c>
      <c r="AG430" s="43">
        <v>12813.2</v>
      </c>
    </row>
    <row r="431" spans="4:33">
      <c r="D431" s="62">
        <v>1996</v>
      </c>
      <c r="E431" s="62">
        <v>8</v>
      </c>
      <c r="F431" s="62">
        <v>1997</v>
      </c>
      <c r="G431" s="63"/>
      <c r="H431" s="63"/>
      <c r="I431" s="63"/>
      <c r="J431" s="63">
        <v>546</v>
      </c>
      <c r="K431" s="63"/>
      <c r="L431" s="63"/>
      <c r="M431" s="63">
        <v>538.29999999999995</v>
      </c>
      <c r="N431" s="63"/>
      <c r="O431" s="63">
        <v>0.3</v>
      </c>
      <c r="P431" s="63"/>
      <c r="Q431" s="63"/>
      <c r="R431" s="63"/>
      <c r="S431" s="63"/>
      <c r="T431" s="63"/>
      <c r="U431" s="63">
        <v>100.2</v>
      </c>
      <c r="V431" s="63"/>
      <c r="W431" s="63">
        <v>8845.1</v>
      </c>
      <c r="X431" s="63"/>
      <c r="Y431" s="63"/>
      <c r="Z431" s="63"/>
      <c r="AA431" s="63"/>
      <c r="AB431" s="63"/>
      <c r="AC431" s="63"/>
      <c r="AD431" s="63"/>
      <c r="AE431" s="63"/>
      <c r="AF431" s="63">
        <v>3066.5</v>
      </c>
      <c r="AG431" s="43">
        <v>13096.4</v>
      </c>
    </row>
    <row r="432" spans="4:33">
      <c r="D432" s="62">
        <v>1996</v>
      </c>
      <c r="E432" s="62">
        <v>9</v>
      </c>
      <c r="F432" s="62">
        <v>1997</v>
      </c>
      <c r="G432" s="63"/>
      <c r="H432" s="63"/>
      <c r="I432" s="63"/>
      <c r="J432" s="63">
        <v>596.70000000000005</v>
      </c>
      <c r="K432" s="63"/>
      <c r="L432" s="63"/>
      <c r="M432" s="63">
        <v>413.8</v>
      </c>
      <c r="N432" s="63"/>
      <c r="O432" s="63">
        <v>2</v>
      </c>
      <c r="P432" s="63"/>
      <c r="Q432" s="63"/>
      <c r="R432" s="63"/>
      <c r="S432" s="63"/>
      <c r="T432" s="63"/>
      <c r="U432" s="63">
        <v>102.9</v>
      </c>
      <c r="V432" s="63"/>
      <c r="W432" s="63">
        <v>7725.2</v>
      </c>
      <c r="X432" s="63"/>
      <c r="Y432" s="63"/>
      <c r="Z432" s="63"/>
      <c r="AA432" s="63"/>
      <c r="AB432" s="63"/>
      <c r="AC432" s="63"/>
      <c r="AD432" s="63"/>
      <c r="AE432" s="63"/>
      <c r="AF432" s="63">
        <v>2279.3000000000002</v>
      </c>
      <c r="AG432" s="43">
        <v>11119.900000000001</v>
      </c>
    </row>
    <row r="433" spans="4:33">
      <c r="D433" s="62">
        <v>1996</v>
      </c>
      <c r="E433" s="62">
        <v>10</v>
      </c>
      <c r="F433" s="62">
        <v>1997</v>
      </c>
      <c r="G433" s="63"/>
      <c r="H433" s="63"/>
      <c r="I433" s="63"/>
      <c r="J433" s="63">
        <v>476.4</v>
      </c>
      <c r="K433" s="63"/>
      <c r="L433" s="63"/>
      <c r="M433" s="63">
        <v>324.7</v>
      </c>
      <c r="N433" s="63"/>
      <c r="O433" s="63">
        <v>0.1</v>
      </c>
      <c r="P433" s="63"/>
      <c r="Q433" s="63"/>
      <c r="R433" s="63"/>
      <c r="S433" s="63"/>
      <c r="T433" s="63"/>
      <c r="U433" s="63">
        <v>242.8</v>
      </c>
      <c r="V433" s="63"/>
      <c r="W433" s="63">
        <v>6907.3</v>
      </c>
      <c r="X433" s="63"/>
      <c r="Y433" s="63"/>
      <c r="Z433" s="63"/>
      <c r="AA433" s="63"/>
      <c r="AB433" s="63"/>
      <c r="AC433" s="63"/>
      <c r="AD433" s="63"/>
      <c r="AE433" s="63"/>
      <c r="AF433" s="63">
        <v>1750.2</v>
      </c>
      <c r="AG433" s="43">
        <v>9701.5</v>
      </c>
    </row>
    <row r="434" spans="4:33">
      <c r="D434" s="62">
        <v>1996</v>
      </c>
      <c r="E434" s="62">
        <v>11</v>
      </c>
      <c r="F434" s="62">
        <v>1997</v>
      </c>
      <c r="G434" s="63"/>
      <c r="H434" s="63"/>
      <c r="I434" s="63"/>
      <c r="J434" s="63">
        <v>265.8</v>
      </c>
      <c r="K434" s="63"/>
      <c r="L434" s="63"/>
      <c r="M434" s="63">
        <v>92</v>
      </c>
      <c r="N434" s="63"/>
      <c r="O434" s="63">
        <v>0.5</v>
      </c>
      <c r="P434" s="63"/>
      <c r="Q434" s="63"/>
      <c r="R434" s="63"/>
      <c r="S434" s="63"/>
      <c r="T434" s="63"/>
      <c r="U434" s="63">
        <v>192.9</v>
      </c>
      <c r="V434" s="63"/>
      <c r="W434" s="63">
        <v>3052.9</v>
      </c>
      <c r="X434" s="63"/>
      <c r="Y434" s="63"/>
      <c r="Z434" s="63"/>
      <c r="AA434" s="63"/>
      <c r="AB434" s="63"/>
      <c r="AC434" s="63"/>
      <c r="AD434" s="63"/>
      <c r="AE434" s="63"/>
      <c r="AF434" s="63">
        <v>370.9</v>
      </c>
      <c r="AG434" s="43">
        <v>3975.0000000000005</v>
      </c>
    </row>
    <row r="435" spans="4:33">
      <c r="D435" s="62">
        <v>1996</v>
      </c>
      <c r="E435" s="62">
        <v>12</v>
      </c>
      <c r="F435" s="62">
        <v>1997</v>
      </c>
      <c r="G435" s="63"/>
      <c r="H435" s="63"/>
      <c r="I435" s="63"/>
      <c r="J435" s="63">
        <v>72.2</v>
      </c>
      <c r="K435" s="63"/>
      <c r="L435" s="63"/>
      <c r="M435" s="63">
        <v>72.8</v>
      </c>
      <c r="N435" s="63"/>
      <c r="O435" s="63"/>
      <c r="P435" s="63"/>
      <c r="Q435" s="63"/>
      <c r="R435" s="63"/>
      <c r="S435" s="63"/>
      <c r="T435" s="63"/>
      <c r="U435" s="63">
        <v>59.9</v>
      </c>
      <c r="V435" s="63"/>
      <c r="W435" s="63">
        <v>965.5</v>
      </c>
      <c r="X435" s="63"/>
      <c r="Y435" s="63"/>
      <c r="Z435" s="63"/>
      <c r="AA435" s="63"/>
      <c r="AB435" s="63"/>
      <c r="AC435" s="63"/>
      <c r="AD435" s="63"/>
      <c r="AE435" s="63"/>
      <c r="AF435" s="63">
        <v>55.9</v>
      </c>
      <c r="AG435" s="43">
        <v>1226.3000000000002</v>
      </c>
    </row>
    <row r="436" spans="4:33">
      <c r="D436" s="62">
        <v>1997</v>
      </c>
      <c r="E436" s="62">
        <v>1</v>
      </c>
      <c r="F436" s="62">
        <v>1997</v>
      </c>
      <c r="G436" s="63"/>
      <c r="H436" s="63"/>
      <c r="I436" s="63"/>
      <c r="J436" s="63">
        <v>25.2</v>
      </c>
      <c r="K436" s="63"/>
      <c r="L436" s="63"/>
      <c r="M436" s="63">
        <v>30.3</v>
      </c>
      <c r="N436" s="63"/>
      <c r="O436" s="63"/>
      <c r="P436" s="63"/>
      <c r="Q436" s="63"/>
      <c r="R436" s="63"/>
      <c r="S436" s="63"/>
      <c r="T436" s="63"/>
      <c r="U436" s="63">
        <v>10.199999999999999</v>
      </c>
      <c r="V436" s="63"/>
      <c r="W436" s="63">
        <v>374.9</v>
      </c>
      <c r="X436" s="63"/>
      <c r="Y436" s="63"/>
      <c r="Z436" s="63"/>
      <c r="AA436" s="63"/>
      <c r="AB436" s="63"/>
      <c r="AC436" s="63"/>
      <c r="AD436" s="63"/>
      <c r="AE436" s="63"/>
      <c r="AF436" s="63">
        <v>34.799999999999997</v>
      </c>
      <c r="AG436" s="43">
        <v>475.4</v>
      </c>
    </row>
    <row r="437" spans="4:33">
      <c r="D437" s="62">
        <v>1997</v>
      </c>
      <c r="E437" s="62">
        <v>2</v>
      </c>
      <c r="F437" s="62">
        <v>1997</v>
      </c>
      <c r="G437" s="63"/>
      <c r="H437" s="63"/>
      <c r="I437" s="63"/>
      <c r="J437" s="63">
        <v>128.19999999999999</v>
      </c>
      <c r="K437" s="63"/>
      <c r="L437" s="63"/>
      <c r="M437" s="63">
        <v>70.599999999999994</v>
      </c>
      <c r="N437" s="63"/>
      <c r="O437" s="63">
        <v>0.1</v>
      </c>
      <c r="P437" s="63"/>
      <c r="Q437" s="63"/>
      <c r="R437" s="63"/>
      <c r="S437" s="63"/>
      <c r="T437" s="63"/>
      <c r="U437" s="63">
        <v>30.5</v>
      </c>
      <c r="V437" s="63"/>
      <c r="W437" s="63">
        <v>1451.8</v>
      </c>
      <c r="X437" s="63"/>
      <c r="Y437" s="63"/>
      <c r="Z437" s="63"/>
      <c r="AA437" s="63"/>
      <c r="AB437" s="63"/>
      <c r="AC437" s="63"/>
      <c r="AD437" s="63"/>
      <c r="AE437" s="63"/>
      <c r="AF437" s="63">
        <v>91.6</v>
      </c>
      <c r="AG437" s="43">
        <v>1772.7999999999997</v>
      </c>
    </row>
    <row r="438" spans="4:33">
      <c r="D438" s="62">
        <v>1997</v>
      </c>
      <c r="E438" s="62">
        <v>3</v>
      </c>
      <c r="F438" s="62">
        <v>1997</v>
      </c>
      <c r="G438" s="63"/>
      <c r="H438" s="63"/>
      <c r="I438" s="63"/>
      <c r="J438" s="63">
        <v>442</v>
      </c>
      <c r="K438" s="63"/>
      <c r="L438" s="63"/>
      <c r="M438" s="63">
        <v>138.9</v>
      </c>
      <c r="N438" s="63"/>
      <c r="O438" s="63"/>
      <c r="P438" s="63"/>
      <c r="Q438" s="63"/>
      <c r="R438" s="63">
        <v>9.1</v>
      </c>
      <c r="S438" s="63"/>
      <c r="T438" s="63"/>
      <c r="U438" s="63">
        <v>89.5</v>
      </c>
      <c r="V438" s="63"/>
      <c r="W438" s="63">
        <v>5305.9</v>
      </c>
      <c r="X438" s="63"/>
      <c r="Y438" s="63"/>
      <c r="Z438" s="63"/>
      <c r="AA438" s="63"/>
      <c r="AB438" s="63"/>
      <c r="AC438" s="63"/>
      <c r="AD438" s="63"/>
      <c r="AE438" s="63"/>
      <c r="AF438" s="63">
        <v>995.6</v>
      </c>
      <c r="AG438" s="43">
        <v>6981</v>
      </c>
    </row>
    <row r="439" spans="4:33">
      <c r="D439" s="62">
        <v>1997</v>
      </c>
      <c r="E439" s="62">
        <v>4</v>
      </c>
      <c r="F439" s="62">
        <v>1997</v>
      </c>
      <c r="G439" s="63"/>
      <c r="H439" s="63"/>
      <c r="I439" s="63"/>
      <c r="J439" s="63">
        <v>577.4</v>
      </c>
      <c r="K439" s="63"/>
      <c r="L439" s="63"/>
      <c r="M439" s="63">
        <v>236.1</v>
      </c>
      <c r="N439" s="63"/>
      <c r="O439" s="63">
        <v>0.3</v>
      </c>
      <c r="P439" s="63"/>
      <c r="Q439" s="63"/>
      <c r="R439" s="63"/>
      <c r="S439" s="63"/>
      <c r="T439" s="63"/>
      <c r="U439" s="63">
        <v>130.9</v>
      </c>
      <c r="V439" s="63"/>
      <c r="W439" s="63">
        <v>5403.4</v>
      </c>
      <c r="X439" s="63"/>
      <c r="Y439" s="63"/>
      <c r="Z439" s="63"/>
      <c r="AA439" s="63"/>
      <c r="AB439" s="63"/>
      <c r="AC439" s="63"/>
      <c r="AD439" s="63"/>
      <c r="AE439" s="63"/>
      <c r="AF439" s="63">
        <v>1223.9000000000001</v>
      </c>
      <c r="AG439" s="43">
        <v>7572</v>
      </c>
    </row>
    <row r="440" spans="4:33">
      <c r="D440" s="62">
        <v>1997</v>
      </c>
      <c r="E440" s="62">
        <v>5</v>
      </c>
      <c r="F440" s="62">
        <v>1998</v>
      </c>
      <c r="G440" s="63"/>
      <c r="H440" s="63"/>
      <c r="I440" s="63"/>
      <c r="J440" s="63">
        <v>539.70000000000005</v>
      </c>
      <c r="K440" s="63"/>
      <c r="L440" s="63"/>
      <c r="M440" s="63">
        <v>549.20000000000005</v>
      </c>
      <c r="N440" s="63"/>
      <c r="O440" s="63">
        <v>1.8</v>
      </c>
      <c r="P440" s="63"/>
      <c r="Q440" s="63"/>
      <c r="R440" s="63"/>
      <c r="S440" s="63"/>
      <c r="T440" s="63"/>
      <c r="U440" s="63">
        <v>114.7</v>
      </c>
      <c r="V440" s="63"/>
      <c r="W440" s="63">
        <v>7259.4</v>
      </c>
      <c r="X440" s="63"/>
      <c r="Y440" s="63"/>
      <c r="Z440" s="63"/>
      <c r="AA440" s="63"/>
      <c r="AB440" s="63"/>
      <c r="AC440" s="63"/>
      <c r="AD440" s="63"/>
      <c r="AE440" s="63"/>
      <c r="AF440" s="63">
        <v>2049.8000000000002</v>
      </c>
      <c r="AG440" s="43">
        <v>10514.599999999999</v>
      </c>
    </row>
    <row r="441" spans="4:33">
      <c r="D441" s="62">
        <v>1997</v>
      </c>
      <c r="E441" s="62">
        <v>6</v>
      </c>
      <c r="F441" s="62">
        <v>1998</v>
      </c>
      <c r="G441" s="63"/>
      <c r="H441" s="63"/>
      <c r="I441" s="63"/>
      <c r="J441" s="63">
        <v>533.1</v>
      </c>
      <c r="K441" s="63"/>
      <c r="L441" s="63"/>
      <c r="M441" s="63">
        <v>523.9</v>
      </c>
      <c r="N441" s="63"/>
      <c r="O441" s="63">
        <v>0.5</v>
      </c>
      <c r="P441" s="63"/>
      <c r="Q441" s="63"/>
      <c r="R441" s="63">
        <v>25.5</v>
      </c>
      <c r="S441" s="63"/>
      <c r="T441" s="63"/>
      <c r="U441" s="63">
        <v>86.8</v>
      </c>
      <c r="V441" s="63"/>
      <c r="W441" s="63">
        <v>6978.3</v>
      </c>
      <c r="X441" s="63"/>
      <c r="Y441" s="63"/>
      <c r="Z441" s="63"/>
      <c r="AA441" s="63"/>
      <c r="AB441" s="63"/>
      <c r="AC441" s="63"/>
      <c r="AD441" s="63"/>
      <c r="AE441" s="63"/>
      <c r="AF441" s="63">
        <v>1898.9</v>
      </c>
      <c r="AG441" s="43">
        <v>10047</v>
      </c>
    </row>
    <row r="442" spans="4:33">
      <c r="D442" s="62">
        <v>1997</v>
      </c>
      <c r="E442" s="62">
        <v>7</v>
      </c>
      <c r="F442" s="62">
        <v>1998</v>
      </c>
      <c r="G442" s="63"/>
      <c r="H442" s="63"/>
      <c r="I442" s="63"/>
      <c r="J442" s="63">
        <v>531.9</v>
      </c>
      <c r="K442" s="63"/>
      <c r="L442" s="63"/>
      <c r="M442" s="63">
        <v>795.9</v>
      </c>
      <c r="N442" s="63"/>
      <c r="O442" s="63">
        <v>1.9</v>
      </c>
      <c r="P442" s="63"/>
      <c r="Q442" s="63"/>
      <c r="R442" s="63"/>
      <c r="S442" s="63"/>
      <c r="T442" s="63"/>
      <c r="U442" s="63">
        <v>97.2</v>
      </c>
      <c r="V442" s="63"/>
      <c r="W442" s="63">
        <v>8176.5</v>
      </c>
      <c r="X442" s="63"/>
      <c r="Y442" s="63"/>
      <c r="Z442" s="63"/>
      <c r="AA442" s="63"/>
      <c r="AB442" s="63"/>
      <c r="AC442" s="63"/>
      <c r="AD442" s="63"/>
      <c r="AE442" s="63"/>
      <c r="AF442" s="63">
        <v>2614.1999999999998</v>
      </c>
      <c r="AG442" s="43">
        <v>12217.599999999999</v>
      </c>
    </row>
    <row r="443" spans="4:33">
      <c r="D443" s="62">
        <v>1997</v>
      </c>
      <c r="E443" s="62">
        <v>8</v>
      </c>
      <c r="F443" s="62">
        <v>1998</v>
      </c>
      <c r="G443" s="63"/>
      <c r="H443" s="63"/>
      <c r="I443" s="63"/>
      <c r="J443" s="63">
        <v>590.1</v>
      </c>
      <c r="K443" s="63"/>
      <c r="L443" s="63"/>
      <c r="M443" s="63">
        <v>954.1</v>
      </c>
      <c r="N443" s="63"/>
      <c r="O443" s="63">
        <v>0.6</v>
      </c>
      <c r="P443" s="63"/>
      <c r="Q443" s="63"/>
      <c r="R443" s="63"/>
      <c r="S443" s="63"/>
      <c r="T443" s="63"/>
      <c r="U443" s="63">
        <v>93.6</v>
      </c>
      <c r="V443" s="63"/>
      <c r="W443" s="63">
        <v>8865.2000000000007</v>
      </c>
      <c r="X443" s="63"/>
      <c r="Y443" s="63"/>
      <c r="Z443" s="63"/>
      <c r="AA443" s="63"/>
      <c r="AB443" s="63"/>
      <c r="AC443" s="63"/>
      <c r="AD443" s="63"/>
      <c r="AE443" s="63"/>
      <c r="AF443" s="63">
        <v>3707.6</v>
      </c>
      <c r="AG443" s="43">
        <v>14211.2</v>
      </c>
    </row>
    <row r="444" spans="4:33">
      <c r="D444" s="62">
        <v>1997</v>
      </c>
      <c r="E444" s="62">
        <v>9</v>
      </c>
      <c r="F444" s="62">
        <v>1998</v>
      </c>
      <c r="G444" s="63"/>
      <c r="H444" s="63"/>
      <c r="I444" s="63"/>
      <c r="J444" s="63">
        <v>691.1</v>
      </c>
      <c r="K444" s="63"/>
      <c r="L444" s="63"/>
      <c r="M444" s="63">
        <v>459.2</v>
      </c>
      <c r="N444" s="63"/>
      <c r="O444" s="63">
        <v>0.3</v>
      </c>
      <c r="P444" s="63"/>
      <c r="Q444" s="63"/>
      <c r="R444" s="63"/>
      <c r="S444" s="63"/>
      <c r="T444" s="63"/>
      <c r="U444" s="63">
        <v>105.5</v>
      </c>
      <c r="V444" s="63"/>
      <c r="W444" s="63">
        <v>7372.9</v>
      </c>
      <c r="X444" s="63"/>
      <c r="Y444" s="63"/>
      <c r="Z444" s="63"/>
      <c r="AA444" s="63"/>
      <c r="AB444" s="63"/>
      <c r="AC444" s="63"/>
      <c r="AD444" s="63"/>
      <c r="AE444" s="63"/>
      <c r="AF444" s="63">
        <v>2576.8000000000002</v>
      </c>
      <c r="AG444" s="43">
        <v>11205.8</v>
      </c>
    </row>
    <row r="445" spans="4:33">
      <c r="D445" s="62">
        <v>1997</v>
      </c>
      <c r="E445" s="62">
        <v>10</v>
      </c>
      <c r="F445" s="62">
        <v>1998</v>
      </c>
      <c r="G445" s="63"/>
      <c r="H445" s="63"/>
      <c r="I445" s="63"/>
      <c r="J445" s="63">
        <v>822.5</v>
      </c>
      <c r="K445" s="63"/>
      <c r="L445" s="63"/>
      <c r="M445" s="63">
        <v>217.9</v>
      </c>
      <c r="N445" s="63"/>
      <c r="O445" s="63">
        <v>0.5</v>
      </c>
      <c r="P445" s="63"/>
      <c r="Q445" s="63"/>
      <c r="R445" s="63"/>
      <c r="S445" s="63"/>
      <c r="T445" s="63"/>
      <c r="U445" s="63">
        <v>181.7</v>
      </c>
      <c r="V445" s="63"/>
      <c r="W445" s="63">
        <v>6826.5</v>
      </c>
      <c r="X445" s="63"/>
      <c r="Y445" s="63"/>
      <c r="Z445" s="63"/>
      <c r="AA445" s="63"/>
      <c r="AB445" s="63"/>
      <c r="AC445" s="63"/>
      <c r="AD445" s="63"/>
      <c r="AE445" s="63"/>
      <c r="AF445" s="63">
        <v>1532.9</v>
      </c>
      <c r="AG445" s="43">
        <v>9582</v>
      </c>
    </row>
    <row r="446" spans="4:33">
      <c r="D446" s="62">
        <v>1997</v>
      </c>
      <c r="E446" s="62">
        <v>11</v>
      </c>
      <c r="F446" s="62">
        <v>1998</v>
      </c>
      <c r="G446" s="63"/>
      <c r="H446" s="63"/>
      <c r="I446" s="63"/>
      <c r="J446" s="63">
        <v>403.5</v>
      </c>
      <c r="K446" s="63"/>
      <c r="L446" s="63"/>
      <c r="M446" s="63">
        <v>133.6</v>
      </c>
      <c r="N446" s="63"/>
      <c r="O446" s="63">
        <v>0.5</v>
      </c>
      <c r="P446" s="63"/>
      <c r="Q446" s="63"/>
      <c r="R446" s="63">
        <v>33.299999999999997</v>
      </c>
      <c r="S446" s="63"/>
      <c r="T446" s="63"/>
      <c r="U446" s="63">
        <v>233.3</v>
      </c>
      <c r="V446" s="63"/>
      <c r="W446" s="63">
        <v>3930.1</v>
      </c>
      <c r="X446" s="63"/>
      <c r="Y446" s="63"/>
      <c r="Z446" s="63"/>
      <c r="AA446" s="63"/>
      <c r="AB446" s="63"/>
      <c r="AC446" s="63"/>
      <c r="AD446" s="63"/>
      <c r="AE446" s="63"/>
      <c r="AF446" s="63">
        <v>552.5</v>
      </c>
      <c r="AG446" s="43">
        <v>5286.8</v>
      </c>
    </row>
    <row r="447" spans="4:33">
      <c r="D447" s="62">
        <v>1997</v>
      </c>
      <c r="E447" s="62">
        <v>12</v>
      </c>
      <c r="F447" s="62">
        <v>1998</v>
      </c>
      <c r="G447" s="63"/>
      <c r="H447" s="63"/>
      <c r="I447" s="63"/>
      <c r="J447" s="63">
        <v>98.4</v>
      </c>
      <c r="K447" s="63"/>
      <c r="L447" s="63"/>
      <c r="M447" s="63">
        <v>57.3</v>
      </c>
      <c r="N447" s="63"/>
      <c r="O447" s="63"/>
      <c r="P447" s="63"/>
      <c r="Q447" s="63"/>
      <c r="R447" s="63"/>
      <c r="S447" s="63"/>
      <c r="T447" s="63"/>
      <c r="U447" s="63">
        <v>44.7</v>
      </c>
      <c r="V447" s="63"/>
      <c r="W447" s="63">
        <v>1476.2</v>
      </c>
      <c r="X447" s="63"/>
      <c r="Y447" s="63"/>
      <c r="Z447" s="63"/>
      <c r="AA447" s="63"/>
      <c r="AB447" s="63"/>
      <c r="AC447" s="63"/>
      <c r="AD447" s="63"/>
      <c r="AE447" s="63"/>
      <c r="AF447" s="63">
        <v>73</v>
      </c>
      <c r="AG447" s="43">
        <v>1749.6</v>
      </c>
    </row>
    <row r="448" spans="4:33">
      <c r="D448" s="62">
        <v>1998</v>
      </c>
      <c r="E448" s="62">
        <v>1</v>
      </c>
      <c r="F448" s="62">
        <v>1998</v>
      </c>
      <c r="G448" s="63"/>
      <c r="H448" s="63"/>
      <c r="I448" s="63"/>
      <c r="J448" s="63">
        <v>116.2</v>
      </c>
      <c r="K448" s="63"/>
      <c r="L448" s="63"/>
      <c r="M448" s="63">
        <v>66.400000000000006</v>
      </c>
      <c r="N448" s="63"/>
      <c r="O448" s="63"/>
      <c r="P448" s="63"/>
      <c r="Q448" s="63"/>
      <c r="R448" s="63"/>
      <c r="S448" s="63"/>
      <c r="T448" s="63"/>
      <c r="U448" s="63">
        <v>56.7</v>
      </c>
      <c r="V448" s="63"/>
      <c r="W448" s="63">
        <v>1085.3</v>
      </c>
      <c r="X448" s="63"/>
      <c r="Y448" s="63"/>
      <c r="Z448" s="63"/>
      <c r="AA448" s="63"/>
      <c r="AB448" s="63"/>
      <c r="AC448" s="63"/>
      <c r="AD448" s="63"/>
      <c r="AE448" s="63"/>
      <c r="AF448" s="63">
        <v>78.5</v>
      </c>
      <c r="AG448" s="43">
        <v>1403.1</v>
      </c>
    </row>
    <row r="449" spans="4:33">
      <c r="D449" s="62">
        <v>1998</v>
      </c>
      <c r="E449" s="62">
        <v>2</v>
      </c>
      <c r="F449" s="62">
        <v>1998</v>
      </c>
      <c r="G449" s="63"/>
      <c r="H449" s="63"/>
      <c r="I449" s="63"/>
      <c r="J449" s="63">
        <v>34.5</v>
      </c>
      <c r="K449" s="63"/>
      <c r="L449" s="63"/>
      <c r="M449" s="63">
        <v>17.7</v>
      </c>
      <c r="N449" s="63"/>
      <c r="O449" s="63"/>
      <c r="P449" s="63"/>
      <c r="Q449" s="63"/>
      <c r="R449" s="63">
        <v>8.3000000000000007</v>
      </c>
      <c r="S449" s="63"/>
      <c r="T449" s="63"/>
      <c r="U449" s="63">
        <v>19.899999999999999</v>
      </c>
      <c r="V449" s="63"/>
      <c r="W449" s="63">
        <v>268</v>
      </c>
      <c r="X449" s="63"/>
      <c r="Y449" s="63"/>
      <c r="Z449" s="63"/>
      <c r="AA449" s="63"/>
      <c r="AB449" s="63"/>
      <c r="AC449" s="63"/>
      <c r="AD449" s="63"/>
      <c r="AE449" s="63"/>
      <c r="AF449" s="63"/>
      <c r="AG449" s="43">
        <v>348.4</v>
      </c>
    </row>
    <row r="450" spans="4:33">
      <c r="D450" s="62">
        <v>1998</v>
      </c>
      <c r="E450" s="62">
        <v>3</v>
      </c>
      <c r="F450" s="62">
        <v>1998</v>
      </c>
      <c r="G450" s="63"/>
      <c r="H450" s="63"/>
      <c r="I450" s="63"/>
      <c r="J450" s="63">
        <v>100.4</v>
      </c>
      <c r="K450" s="63"/>
      <c r="L450" s="63"/>
      <c r="M450" s="63">
        <v>56.6</v>
      </c>
      <c r="N450" s="63"/>
      <c r="O450" s="63"/>
      <c r="P450" s="63"/>
      <c r="Q450" s="63"/>
      <c r="R450" s="63"/>
      <c r="S450" s="63"/>
      <c r="T450" s="63"/>
      <c r="U450" s="63">
        <v>18.7</v>
      </c>
      <c r="V450" s="63"/>
      <c r="W450" s="63">
        <v>961.6</v>
      </c>
      <c r="X450" s="63"/>
      <c r="Y450" s="63"/>
      <c r="Z450" s="63"/>
      <c r="AA450" s="63"/>
      <c r="AB450" s="63"/>
      <c r="AC450" s="63"/>
      <c r="AD450" s="63"/>
      <c r="AE450" s="63"/>
      <c r="AF450" s="63">
        <v>22.7</v>
      </c>
      <c r="AG450" s="43">
        <v>1160</v>
      </c>
    </row>
    <row r="451" spans="4:33">
      <c r="D451" s="62">
        <v>1998</v>
      </c>
      <c r="E451" s="62">
        <v>4</v>
      </c>
      <c r="F451" s="62">
        <v>1998</v>
      </c>
      <c r="G451" s="63"/>
      <c r="H451" s="63"/>
      <c r="I451" s="63"/>
      <c r="J451" s="63">
        <v>130.4</v>
      </c>
      <c r="K451" s="63"/>
      <c r="L451" s="63"/>
      <c r="M451" s="63">
        <v>105.9</v>
      </c>
      <c r="N451" s="63"/>
      <c r="O451" s="63">
        <v>0.1</v>
      </c>
      <c r="P451" s="63"/>
      <c r="Q451" s="63"/>
      <c r="R451" s="63"/>
      <c r="S451" s="63"/>
      <c r="T451" s="63"/>
      <c r="U451" s="63">
        <v>30.8</v>
      </c>
      <c r="V451" s="63"/>
      <c r="W451" s="63">
        <v>1417.1</v>
      </c>
      <c r="X451" s="63"/>
      <c r="Y451" s="63"/>
      <c r="Z451" s="63"/>
      <c r="AA451" s="63"/>
      <c r="AB451" s="63"/>
      <c r="AC451" s="63"/>
      <c r="AD451" s="63"/>
      <c r="AE451" s="63"/>
      <c r="AF451" s="63">
        <v>232.5</v>
      </c>
      <c r="AG451" s="43">
        <v>1916.8</v>
      </c>
    </row>
    <row r="452" spans="4:33">
      <c r="D452" s="62">
        <v>1998</v>
      </c>
      <c r="E452" s="62">
        <v>5</v>
      </c>
      <c r="F452" s="62">
        <v>1999</v>
      </c>
      <c r="G452" s="63"/>
      <c r="H452" s="63"/>
      <c r="I452" s="63"/>
      <c r="J452" s="63">
        <v>189.5</v>
      </c>
      <c r="K452" s="63"/>
      <c r="L452" s="63"/>
      <c r="M452" s="63">
        <v>103.9</v>
      </c>
      <c r="N452" s="63"/>
      <c r="O452" s="63">
        <v>0.4</v>
      </c>
      <c r="P452" s="63"/>
      <c r="Q452" s="63"/>
      <c r="R452" s="63"/>
      <c r="S452" s="63"/>
      <c r="T452" s="63"/>
      <c r="U452" s="63">
        <v>44.4</v>
      </c>
      <c r="V452" s="63"/>
      <c r="W452" s="63">
        <v>2633.3</v>
      </c>
      <c r="X452" s="63"/>
      <c r="Y452" s="63"/>
      <c r="Z452" s="63"/>
      <c r="AA452" s="63"/>
      <c r="AB452" s="63"/>
      <c r="AC452" s="63"/>
      <c r="AD452" s="63"/>
      <c r="AE452" s="63"/>
      <c r="AF452" s="63">
        <v>265.7</v>
      </c>
      <c r="AG452" s="43">
        <v>3237.2</v>
      </c>
    </row>
    <row r="453" spans="4:33">
      <c r="D453" s="62">
        <v>1998</v>
      </c>
      <c r="E453" s="62">
        <v>6</v>
      </c>
      <c r="F453" s="62">
        <v>1999</v>
      </c>
      <c r="G453" s="63"/>
      <c r="H453" s="63"/>
      <c r="I453" s="63"/>
      <c r="J453" s="63">
        <v>396.3</v>
      </c>
      <c r="K453" s="63"/>
      <c r="L453" s="63"/>
      <c r="M453" s="63">
        <v>309.39999999999998</v>
      </c>
      <c r="N453" s="63"/>
      <c r="O453" s="63">
        <v>1.1000000000000001</v>
      </c>
      <c r="P453" s="63"/>
      <c r="Q453" s="63"/>
      <c r="R453" s="63">
        <v>10.5</v>
      </c>
      <c r="S453" s="63"/>
      <c r="T453" s="63"/>
      <c r="U453" s="63">
        <v>54.8</v>
      </c>
      <c r="V453" s="63"/>
      <c r="W453" s="63">
        <v>5341.1</v>
      </c>
      <c r="X453" s="63"/>
      <c r="Y453" s="63"/>
      <c r="Z453" s="63"/>
      <c r="AA453" s="63"/>
      <c r="AB453" s="63"/>
      <c r="AC453" s="63"/>
      <c r="AD453" s="63"/>
      <c r="AE453" s="63"/>
      <c r="AF453" s="63">
        <v>1360.1</v>
      </c>
      <c r="AG453" s="43">
        <v>7473.3000000000011</v>
      </c>
    </row>
    <row r="454" spans="4:33">
      <c r="D454" s="62">
        <v>1998</v>
      </c>
      <c r="E454" s="62">
        <v>7</v>
      </c>
      <c r="F454" s="62">
        <v>1999</v>
      </c>
      <c r="G454" s="63"/>
      <c r="H454" s="63"/>
      <c r="I454" s="63"/>
      <c r="J454" s="63">
        <v>560</v>
      </c>
      <c r="K454" s="63"/>
      <c r="L454" s="63"/>
      <c r="M454" s="63">
        <v>536.5</v>
      </c>
      <c r="N454" s="63"/>
      <c r="O454" s="63">
        <v>1.3</v>
      </c>
      <c r="P454" s="63"/>
      <c r="Q454" s="63"/>
      <c r="R454" s="63"/>
      <c r="S454" s="63"/>
      <c r="T454" s="63"/>
      <c r="U454" s="63">
        <v>91.5</v>
      </c>
      <c r="V454" s="63"/>
      <c r="W454" s="63">
        <v>8897.4</v>
      </c>
      <c r="X454" s="63"/>
      <c r="Y454" s="63"/>
      <c r="Z454" s="63"/>
      <c r="AA454" s="63"/>
      <c r="AB454" s="63"/>
      <c r="AC454" s="63"/>
      <c r="AD454" s="63"/>
      <c r="AE454" s="63"/>
      <c r="AF454" s="63">
        <v>2430.3000000000002</v>
      </c>
      <c r="AG454" s="43">
        <v>12517</v>
      </c>
    </row>
    <row r="455" spans="4:33">
      <c r="D455" s="62">
        <v>1998</v>
      </c>
      <c r="E455" s="62">
        <v>8</v>
      </c>
      <c r="F455" s="62">
        <v>1999</v>
      </c>
      <c r="G455" s="63"/>
      <c r="H455" s="63"/>
      <c r="I455" s="63"/>
      <c r="J455" s="63">
        <v>709.4</v>
      </c>
      <c r="K455" s="63"/>
      <c r="L455" s="63"/>
      <c r="M455" s="63">
        <v>691.4</v>
      </c>
      <c r="N455" s="63"/>
      <c r="O455" s="63">
        <v>0.4</v>
      </c>
      <c r="P455" s="63"/>
      <c r="Q455" s="63"/>
      <c r="R455" s="63"/>
      <c r="S455" s="63"/>
      <c r="T455" s="63"/>
      <c r="U455" s="63">
        <v>116.2</v>
      </c>
      <c r="V455" s="63"/>
      <c r="W455" s="63">
        <v>9304.7999999999993</v>
      </c>
      <c r="X455" s="63"/>
      <c r="Y455" s="63"/>
      <c r="Z455" s="63"/>
      <c r="AA455" s="63"/>
      <c r="AB455" s="63"/>
      <c r="AC455" s="63"/>
      <c r="AD455" s="63"/>
      <c r="AE455" s="63"/>
      <c r="AF455" s="63">
        <v>2676.1</v>
      </c>
      <c r="AG455" s="43">
        <v>13498.3</v>
      </c>
    </row>
    <row r="456" spans="4:33">
      <c r="D456" s="62">
        <v>1998</v>
      </c>
      <c r="E456" s="62">
        <v>9</v>
      </c>
      <c r="F456" s="62">
        <v>1999</v>
      </c>
      <c r="G456" s="63"/>
      <c r="H456" s="63"/>
      <c r="I456" s="63"/>
      <c r="J456" s="63">
        <v>590.4</v>
      </c>
      <c r="K456" s="63"/>
      <c r="L456" s="63"/>
      <c r="M456" s="63">
        <v>378.6</v>
      </c>
      <c r="N456" s="63"/>
      <c r="O456" s="63">
        <v>1.1000000000000001</v>
      </c>
      <c r="P456" s="63"/>
      <c r="Q456" s="63"/>
      <c r="R456" s="63"/>
      <c r="S456" s="63"/>
      <c r="T456" s="63"/>
      <c r="U456" s="63">
        <v>106.3</v>
      </c>
      <c r="V456" s="63"/>
      <c r="W456" s="63">
        <v>8168.4</v>
      </c>
      <c r="X456" s="63"/>
      <c r="Y456" s="63"/>
      <c r="Z456" s="63"/>
      <c r="AA456" s="63"/>
      <c r="AB456" s="63"/>
      <c r="AC456" s="63"/>
      <c r="AD456" s="63"/>
      <c r="AE456" s="63"/>
      <c r="AF456" s="63">
        <v>1819.3</v>
      </c>
      <c r="AG456" s="43">
        <v>11064.099999999999</v>
      </c>
    </row>
    <row r="457" spans="4:33">
      <c r="D457" s="62">
        <v>1998</v>
      </c>
      <c r="E457" s="62">
        <v>10</v>
      </c>
      <c r="F457" s="62">
        <v>1999</v>
      </c>
      <c r="G457" s="63"/>
      <c r="H457" s="63"/>
      <c r="I457" s="63"/>
      <c r="J457" s="63">
        <v>632.79999999999995</v>
      </c>
      <c r="K457" s="63"/>
      <c r="L457" s="63"/>
      <c r="M457" s="63">
        <v>209.4</v>
      </c>
      <c r="N457" s="63"/>
      <c r="O457" s="63">
        <v>0.8</v>
      </c>
      <c r="P457" s="63"/>
      <c r="Q457" s="63"/>
      <c r="R457" s="63">
        <v>15.4</v>
      </c>
      <c r="S457" s="63"/>
      <c r="T457" s="63"/>
      <c r="U457" s="63">
        <v>172.5</v>
      </c>
      <c r="V457" s="63"/>
      <c r="W457" s="63">
        <v>7167.3</v>
      </c>
      <c r="X457" s="63"/>
      <c r="Y457" s="63"/>
      <c r="Z457" s="63"/>
      <c r="AA457" s="63"/>
      <c r="AB457" s="63"/>
      <c r="AC457" s="63"/>
      <c r="AD457" s="63"/>
      <c r="AE457" s="63"/>
      <c r="AF457" s="63">
        <v>1271.9000000000001</v>
      </c>
      <c r="AG457" s="43">
        <v>9470.1</v>
      </c>
    </row>
    <row r="458" spans="4:33">
      <c r="D458" s="62">
        <v>1998</v>
      </c>
      <c r="E458" s="62">
        <v>11</v>
      </c>
      <c r="F458" s="62">
        <v>1999</v>
      </c>
      <c r="G458" s="63"/>
      <c r="H458" s="63"/>
      <c r="I458" s="63"/>
      <c r="J458" s="63">
        <v>545.20000000000005</v>
      </c>
      <c r="K458" s="63"/>
      <c r="L458" s="63"/>
      <c r="M458" s="63">
        <v>93.5</v>
      </c>
      <c r="N458" s="63"/>
      <c r="O458" s="63">
        <v>0.4</v>
      </c>
      <c r="P458" s="63"/>
      <c r="Q458" s="63"/>
      <c r="R458" s="63"/>
      <c r="S458" s="63"/>
      <c r="T458" s="63"/>
      <c r="U458" s="63">
        <v>149.80000000000001</v>
      </c>
      <c r="V458" s="63"/>
      <c r="W458" s="63">
        <v>4140.5</v>
      </c>
      <c r="X458" s="63"/>
      <c r="Y458" s="63"/>
      <c r="Z458" s="63"/>
      <c r="AA458" s="63"/>
      <c r="AB458" s="63"/>
      <c r="AC458" s="63"/>
      <c r="AD458" s="63"/>
      <c r="AE458" s="63"/>
      <c r="AF458" s="63">
        <v>573.79999999999995</v>
      </c>
      <c r="AG458" s="43">
        <v>5503.2</v>
      </c>
    </row>
    <row r="459" spans="4:33">
      <c r="D459" s="62">
        <v>1998</v>
      </c>
      <c r="E459" s="62">
        <v>12</v>
      </c>
      <c r="F459" s="62">
        <v>1999</v>
      </c>
      <c r="G459" s="63"/>
      <c r="H459" s="63"/>
      <c r="I459" s="63"/>
      <c r="J459" s="63">
        <v>503.3</v>
      </c>
      <c r="K459" s="63"/>
      <c r="L459" s="63"/>
      <c r="M459" s="63">
        <v>83.6</v>
      </c>
      <c r="N459" s="63"/>
      <c r="O459" s="63"/>
      <c r="P459" s="63"/>
      <c r="Q459" s="63"/>
      <c r="R459" s="63"/>
      <c r="S459" s="63"/>
      <c r="T459" s="63"/>
      <c r="U459" s="63">
        <v>51.9</v>
      </c>
      <c r="V459" s="63"/>
      <c r="W459" s="63">
        <v>2445.5</v>
      </c>
      <c r="X459" s="63"/>
      <c r="Y459" s="63"/>
      <c r="Z459" s="63"/>
      <c r="AA459" s="63"/>
      <c r="AB459" s="63"/>
      <c r="AC459" s="63"/>
      <c r="AD459" s="63"/>
      <c r="AE459" s="63"/>
      <c r="AF459" s="63">
        <v>468.9</v>
      </c>
      <c r="AG459" s="43">
        <v>3553.2000000000003</v>
      </c>
    </row>
    <row r="460" spans="4:33">
      <c r="D460" s="62">
        <v>1999</v>
      </c>
      <c r="E460" s="62">
        <v>1</v>
      </c>
      <c r="F460" s="62">
        <v>1999</v>
      </c>
      <c r="G460" s="63"/>
      <c r="H460" s="63"/>
      <c r="I460" s="63"/>
      <c r="J460" s="63">
        <v>600.6</v>
      </c>
      <c r="K460" s="63"/>
      <c r="L460" s="63"/>
      <c r="M460" s="63">
        <v>85.7</v>
      </c>
      <c r="N460" s="63"/>
      <c r="O460" s="63">
        <v>0.2</v>
      </c>
      <c r="P460" s="63"/>
      <c r="Q460" s="63"/>
      <c r="R460" s="63"/>
      <c r="S460" s="63"/>
      <c r="T460" s="63"/>
      <c r="U460" s="63">
        <v>106.8</v>
      </c>
      <c r="V460" s="63"/>
      <c r="W460" s="63">
        <v>3954.7</v>
      </c>
      <c r="X460" s="63"/>
      <c r="Y460" s="63"/>
      <c r="Z460" s="63"/>
      <c r="AA460" s="63"/>
      <c r="AB460" s="63"/>
      <c r="AC460" s="63"/>
      <c r="AD460" s="63"/>
      <c r="AE460" s="63"/>
      <c r="AF460" s="63">
        <v>420.9</v>
      </c>
      <c r="AG460" s="43">
        <v>5168.8999999999996</v>
      </c>
    </row>
    <row r="461" spans="4:33">
      <c r="D461" s="62">
        <v>1999</v>
      </c>
      <c r="E461" s="62">
        <v>2</v>
      </c>
      <c r="F461" s="62">
        <v>1999</v>
      </c>
      <c r="G461" s="63"/>
      <c r="H461" s="63"/>
      <c r="I461" s="63"/>
      <c r="J461" s="63">
        <v>240.7</v>
      </c>
      <c r="K461" s="63"/>
      <c r="L461" s="63"/>
      <c r="M461" s="63">
        <v>43.4</v>
      </c>
      <c r="N461" s="63"/>
      <c r="O461" s="63"/>
      <c r="P461" s="63"/>
      <c r="Q461" s="63"/>
      <c r="R461" s="63">
        <v>14.3</v>
      </c>
      <c r="S461" s="63"/>
      <c r="T461" s="63"/>
      <c r="U461" s="63">
        <v>40.700000000000003</v>
      </c>
      <c r="V461" s="63"/>
      <c r="W461" s="63">
        <v>1916</v>
      </c>
      <c r="X461" s="63"/>
      <c r="Y461" s="63"/>
      <c r="Z461" s="63"/>
      <c r="AA461" s="63"/>
      <c r="AB461" s="63"/>
      <c r="AC461" s="63"/>
      <c r="AD461" s="63"/>
      <c r="AE461" s="63"/>
      <c r="AF461" s="63">
        <v>177.5</v>
      </c>
      <c r="AG461" s="43">
        <v>2432.6</v>
      </c>
    </row>
    <row r="462" spans="4:33">
      <c r="D462" s="62">
        <v>1999</v>
      </c>
      <c r="E462" s="62">
        <v>3</v>
      </c>
      <c r="F462" s="62">
        <v>1999</v>
      </c>
      <c r="G462" s="63"/>
      <c r="H462" s="63"/>
      <c r="I462" s="63"/>
      <c r="J462" s="63">
        <v>382</v>
      </c>
      <c r="K462" s="63"/>
      <c r="L462" s="63"/>
      <c r="M462" s="63">
        <v>110.7</v>
      </c>
      <c r="N462" s="63"/>
      <c r="O462" s="63">
        <v>0.1</v>
      </c>
      <c r="P462" s="63"/>
      <c r="Q462" s="63"/>
      <c r="R462" s="63"/>
      <c r="S462" s="63"/>
      <c r="T462" s="63"/>
      <c r="U462" s="63">
        <v>75</v>
      </c>
      <c r="V462" s="63"/>
      <c r="W462" s="63">
        <v>3655</v>
      </c>
      <c r="X462" s="63"/>
      <c r="Y462" s="63"/>
      <c r="Z462" s="63"/>
      <c r="AA462" s="63"/>
      <c r="AB462" s="63"/>
      <c r="AC462" s="63"/>
      <c r="AD462" s="63"/>
      <c r="AE462" s="63"/>
      <c r="AF462" s="63">
        <v>570.5</v>
      </c>
      <c r="AG462" s="43">
        <v>4793.3</v>
      </c>
    </row>
    <row r="463" spans="4:33">
      <c r="D463" s="62">
        <v>1999</v>
      </c>
      <c r="E463" s="62">
        <v>4</v>
      </c>
      <c r="F463" s="62">
        <v>1999</v>
      </c>
      <c r="G463" s="63"/>
      <c r="H463" s="63"/>
      <c r="I463" s="63"/>
      <c r="J463" s="63">
        <v>309.8</v>
      </c>
      <c r="K463" s="63"/>
      <c r="L463" s="63"/>
      <c r="M463" s="63">
        <v>178.2</v>
      </c>
      <c r="N463" s="63"/>
      <c r="O463" s="63">
        <v>0.2</v>
      </c>
      <c r="P463" s="63"/>
      <c r="Q463" s="63"/>
      <c r="R463" s="63"/>
      <c r="S463" s="63"/>
      <c r="T463" s="63"/>
      <c r="U463" s="63">
        <v>79.8</v>
      </c>
      <c r="V463" s="63"/>
      <c r="W463" s="63">
        <v>3484.8</v>
      </c>
      <c r="X463" s="63"/>
      <c r="Y463" s="63"/>
      <c r="Z463" s="63"/>
      <c r="AA463" s="63"/>
      <c r="AB463" s="63"/>
      <c r="AC463" s="63"/>
      <c r="AD463" s="63"/>
      <c r="AE463" s="63"/>
      <c r="AF463" s="63">
        <v>637.29999999999995</v>
      </c>
      <c r="AG463" s="43">
        <v>4690.1000000000004</v>
      </c>
    </row>
    <row r="464" spans="4:33">
      <c r="D464" s="62">
        <v>1999</v>
      </c>
      <c r="E464" s="62">
        <v>5</v>
      </c>
      <c r="F464" s="62">
        <v>2000</v>
      </c>
      <c r="G464" s="63"/>
      <c r="H464" s="63"/>
      <c r="I464" s="63"/>
      <c r="J464" s="63">
        <v>696.2</v>
      </c>
      <c r="K464" s="63"/>
      <c r="L464" s="63"/>
      <c r="M464" s="63">
        <v>411.8</v>
      </c>
      <c r="N464" s="63"/>
      <c r="O464" s="63">
        <v>0.6</v>
      </c>
      <c r="P464" s="63"/>
      <c r="Q464" s="63"/>
      <c r="R464" s="63"/>
      <c r="S464" s="63"/>
      <c r="T464" s="63"/>
      <c r="U464" s="63">
        <v>79.8</v>
      </c>
      <c r="V464" s="63"/>
      <c r="W464" s="63">
        <v>6496</v>
      </c>
      <c r="X464" s="63"/>
      <c r="Y464" s="63"/>
      <c r="Z464" s="63"/>
      <c r="AA464" s="63"/>
      <c r="AB464" s="63"/>
      <c r="AC464" s="63"/>
      <c r="AD464" s="63"/>
      <c r="AE464" s="63"/>
      <c r="AF464" s="63">
        <v>1472.4</v>
      </c>
      <c r="AG464" s="43">
        <v>9156.7999999999993</v>
      </c>
    </row>
    <row r="465" spans="4:33">
      <c r="D465" s="62">
        <v>1999</v>
      </c>
      <c r="E465" s="62">
        <v>6</v>
      </c>
      <c r="F465" s="62">
        <v>2000</v>
      </c>
      <c r="G465" s="63"/>
      <c r="H465" s="63"/>
      <c r="I465" s="63"/>
      <c r="J465" s="63">
        <v>789.7</v>
      </c>
      <c r="K465" s="63"/>
      <c r="L465" s="63"/>
      <c r="M465" s="63">
        <v>581.6</v>
      </c>
      <c r="N465" s="63"/>
      <c r="O465" s="63">
        <v>0.8</v>
      </c>
      <c r="P465" s="63"/>
      <c r="Q465" s="63"/>
      <c r="R465" s="63">
        <v>12.3</v>
      </c>
      <c r="S465" s="63"/>
      <c r="T465" s="63"/>
      <c r="U465" s="63">
        <v>69.3</v>
      </c>
      <c r="V465" s="63"/>
      <c r="W465" s="63">
        <v>6933.5</v>
      </c>
      <c r="X465" s="63"/>
      <c r="Y465" s="63"/>
      <c r="Z465" s="63"/>
      <c r="AA465" s="63"/>
      <c r="AB465" s="63"/>
      <c r="AC465" s="63"/>
      <c r="AD465" s="63"/>
      <c r="AE465" s="63"/>
      <c r="AF465" s="63">
        <v>1998.2</v>
      </c>
      <c r="AG465" s="43">
        <v>10385.400000000001</v>
      </c>
    </row>
    <row r="466" spans="4:33">
      <c r="D466" s="62">
        <v>1999</v>
      </c>
      <c r="E466" s="62">
        <v>7</v>
      </c>
      <c r="F466" s="62">
        <v>2000</v>
      </c>
      <c r="G466" s="63"/>
      <c r="H466" s="63"/>
      <c r="I466" s="63"/>
      <c r="J466" s="63">
        <v>923.9</v>
      </c>
      <c r="K466" s="63"/>
      <c r="L466" s="63"/>
      <c r="M466" s="63">
        <v>812</v>
      </c>
      <c r="N466" s="63"/>
      <c r="O466" s="63">
        <v>1.8</v>
      </c>
      <c r="P466" s="63"/>
      <c r="Q466" s="63"/>
      <c r="R466" s="63"/>
      <c r="S466" s="63"/>
      <c r="T466" s="63"/>
      <c r="U466" s="63">
        <v>115.3</v>
      </c>
      <c r="V466" s="63"/>
      <c r="W466" s="63">
        <v>8923.6</v>
      </c>
      <c r="X466" s="63"/>
      <c r="Y466" s="63"/>
      <c r="Z466" s="63"/>
      <c r="AA466" s="63"/>
      <c r="AB466" s="63"/>
      <c r="AC466" s="63"/>
      <c r="AD466" s="63"/>
      <c r="AE466" s="63"/>
      <c r="AF466" s="63">
        <v>2704.6</v>
      </c>
      <c r="AG466" s="43">
        <v>13481.2</v>
      </c>
    </row>
    <row r="467" spans="4:33">
      <c r="D467" s="62">
        <v>1999</v>
      </c>
      <c r="E467" s="62">
        <v>8</v>
      </c>
      <c r="F467" s="62">
        <v>2000</v>
      </c>
      <c r="G467" s="63"/>
      <c r="H467" s="63"/>
      <c r="I467" s="63"/>
      <c r="J467" s="63">
        <v>877.5</v>
      </c>
      <c r="K467" s="63"/>
      <c r="L467" s="63"/>
      <c r="M467" s="63">
        <v>993.7</v>
      </c>
      <c r="N467" s="63"/>
      <c r="O467" s="63">
        <v>1.1000000000000001</v>
      </c>
      <c r="P467" s="63"/>
      <c r="Q467" s="63"/>
      <c r="R467" s="63"/>
      <c r="S467" s="63"/>
      <c r="T467" s="63"/>
      <c r="U467" s="63">
        <v>97.6</v>
      </c>
      <c r="V467" s="63"/>
      <c r="W467" s="63">
        <v>9049.7000000000007</v>
      </c>
      <c r="X467" s="63"/>
      <c r="Y467" s="63"/>
      <c r="Z467" s="63"/>
      <c r="AA467" s="63"/>
      <c r="AB467" s="63"/>
      <c r="AC467" s="63"/>
      <c r="AD467" s="63"/>
      <c r="AE467" s="63"/>
      <c r="AF467" s="63">
        <v>3148.3</v>
      </c>
      <c r="AG467" s="43">
        <v>14167.900000000001</v>
      </c>
    </row>
    <row r="468" spans="4:33">
      <c r="D468" s="62">
        <v>1999</v>
      </c>
      <c r="E468" s="62">
        <v>9</v>
      </c>
      <c r="F468" s="62">
        <v>2000</v>
      </c>
      <c r="G468" s="63"/>
      <c r="H468" s="63"/>
      <c r="I468" s="63"/>
      <c r="J468" s="63">
        <v>743.6</v>
      </c>
      <c r="K468" s="63"/>
      <c r="L468" s="63"/>
      <c r="M468" s="63">
        <v>791.6</v>
      </c>
      <c r="N468" s="63"/>
      <c r="O468" s="63">
        <v>2.2000000000000002</v>
      </c>
      <c r="P468" s="63"/>
      <c r="Q468" s="63"/>
      <c r="R468" s="63">
        <v>2.6</v>
      </c>
      <c r="S468" s="63"/>
      <c r="T468" s="63"/>
      <c r="U468" s="63">
        <v>83.2</v>
      </c>
      <c r="V468" s="63"/>
      <c r="W468" s="63">
        <v>8155</v>
      </c>
      <c r="X468" s="63"/>
      <c r="Y468" s="63"/>
      <c r="Z468" s="63"/>
      <c r="AA468" s="63"/>
      <c r="AB468" s="63"/>
      <c r="AC468" s="63"/>
      <c r="AD468" s="63"/>
      <c r="AE468" s="63"/>
      <c r="AF468" s="63">
        <v>2531.8000000000002</v>
      </c>
      <c r="AG468" s="43">
        <v>12310</v>
      </c>
    </row>
    <row r="469" spans="4:33">
      <c r="D469" s="62">
        <v>1999</v>
      </c>
      <c r="E469" s="62">
        <v>10</v>
      </c>
      <c r="F469" s="62">
        <v>2000</v>
      </c>
      <c r="G469" s="63"/>
      <c r="H469" s="63"/>
      <c r="I469" s="63"/>
      <c r="J469" s="63">
        <v>960.9</v>
      </c>
      <c r="K469" s="63"/>
      <c r="L469" s="63"/>
      <c r="M469" s="63">
        <v>822</v>
      </c>
      <c r="N469" s="63"/>
      <c r="O469" s="63">
        <v>0.9</v>
      </c>
      <c r="P469" s="63"/>
      <c r="Q469" s="63"/>
      <c r="R469" s="63">
        <v>7.6</v>
      </c>
      <c r="S469" s="63"/>
      <c r="T469" s="63"/>
      <c r="U469" s="63">
        <v>224.2</v>
      </c>
      <c r="V469" s="63"/>
      <c r="W469" s="63">
        <v>9460</v>
      </c>
      <c r="X469" s="63"/>
      <c r="Y469" s="63"/>
      <c r="Z469" s="63"/>
      <c r="AA469" s="63"/>
      <c r="AB469" s="63"/>
      <c r="AC469" s="63"/>
      <c r="AD469" s="63"/>
      <c r="AE469" s="63"/>
      <c r="AF469" s="63">
        <v>2430.6</v>
      </c>
      <c r="AG469" s="43">
        <v>13906.2</v>
      </c>
    </row>
    <row r="470" spans="4:33">
      <c r="D470" s="62">
        <v>1999</v>
      </c>
      <c r="E470" s="62">
        <v>11</v>
      </c>
      <c r="F470" s="62">
        <v>2000</v>
      </c>
      <c r="G470" s="63"/>
      <c r="H470" s="63"/>
      <c r="I470" s="63"/>
      <c r="J470" s="63">
        <v>553.20000000000005</v>
      </c>
      <c r="K470" s="63"/>
      <c r="L470" s="63"/>
      <c r="M470" s="63">
        <v>552.29999999999995</v>
      </c>
      <c r="N470" s="63"/>
      <c r="O470" s="63">
        <v>0.9</v>
      </c>
      <c r="P470" s="63"/>
      <c r="Q470" s="63"/>
      <c r="R470" s="63">
        <v>6.1</v>
      </c>
      <c r="S470" s="63"/>
      <c r="T470" s="63"/>
      <c r="U470" s="63">
        <v>300</v>
      </c>
      <c r="V470" s="63"/>
      <c r="W470" s="63">
        <v>7040.5</v>
      </c>
      <c r="X470" s="63"/>
      <c r="Y470" s="63"/>
      <c r="Z470" s="63"/>
      <c r="AA470" s="63"/>
      <c r="AB470" s="63"/>
      <c r="AC470" s="63"/>
      <c r="AD470" s="63"/>
      <c r="AE470" s="63"/>
      <c r="AF470" s="63">
        <v>1719.9</v>
      </c>
      <c r="AG470" s="43">
        <v>10172.9</v>
      </c>
    </row>
    <row r="471" spans="4:33">
      <c r="D471" s="62">
        <v>1999</v>
      </c>
      <c r="E471" s="62">
        <v>12</v>
      </c>
      <c r="F471" s="62">
        <v>2000</v>
      </c>
      <c r="G471" s="63"/>
      <c r="H471" s="63"/>
      <c r="I471" s="63"/>
      <c r="J471" s="63">
        <v>600</v>
      </c>
      <c r="K471" s="63"/>
      <c r="L471" s="63"/>
      <c r="M471" s="63">
        <v>313</v>
      </c>
      <c r="N471" s="63"/>
      <c r="O471" s="63">
        <v>0.3</v>
      </c>
      <c r="P471" s="63"/>
      <c r="Q471" s="63"/>
      <c r="R471" s="63">
        <v>3.9</v>
      </c>
      <c r="S471" s="63"/>
      <c r="T471" s="63"/>
      <c r="U471" s="63">
        <v>161.5</v>
      </c>
      <c r="V471" s="63"/>
      <c r="W471" s="63">
        <v>6483.5</v>
      </c>
      <c r="X471" s="63"/>
      <c r="Y471" s="63"/>
      <c r="Z471" s="63"/>
      <c r="AA471" s="63"/>
      <c r="AB471" s="63"/>
      <c r="AC471" s="63"/>
      <c r="AD471" s="63"/>
      <c r="AE471" s="63"/>
      <c r="AF471" s="63">
        <v>1612.7</v>
      </c>
      <c r="AG471" s="43">
        <v>9174.9</v>
      </c>
    </row>
    <row r="472" spans="4:33">
      <c r="D472" s="62">
        <v>2000</v>
      </c>
      <c r="E472" s="62">
        <v>1</v>
      </c>
      <c r="F472" s="62">
        <v>2000</v>
      </c>
      <c r="G472" s="63"/>
      <c r="H472" s="63"/>
      <c r="I472" s="63"/>
      <c r="J472" s="63">
        <v>456.7</v>
      </c>
      <c r="K472" s="63"/>
      <c r="L472" s="63"/>
      <c r="M472" s="63">
        <v>265.10000000000002</v>
      </c>
      <c r="N472" s="63"/>
      <c r="O472" s="63">
        <v>0.3</v>
      </c>
      <c r="P472" s="63"/>
      <c r="Q472" s="63"/>
      <c r="R472" s="63">
        <v>7.2</v>
      </c>
      <c r="S472" s="63"/>
      <c r="T472" s="63"/>
      <c r="U472" s="63">
        <v>129.30000000000001</v>
      </c>
      <c r="V472" s="63"/>
      <c r="W472" s="63">
        <v>5043.5</v>
      </c>
      <c r="X472" s="63"/>
      <c r="Y472" s="63"/>
      <c r="Z472" s="63"/>
      <c r="AA472" s="63"/>
      <c r="AB472" s="63"/>
      <c r="AC472" s="63"/>
      <c r="AD472" s="63"/>
      <c r="AE472" s="63"/>
      <c r="AF472" s="63">
        <v>1032.2</v>
      </c>
      <c r="AG472" s="43">
        <v>6934.3</v>
      </c>
    </row>
    <row r="473" spans="4:33">
      <c r="D473" s="62">
        <v>2000</v>
      </c>
      <c r="E473" s="62">
        <v>2</v>
      </c>
      <c r="F473" s="62">
        <v>2000</v>
      </c>
      <c r="G473" s="63"/>
      <c r="H473" s="63"/>
      <c r="I473" s="63"/>
      <c r="J473" s="63">
        <v>116.6</v>
      </c>
      <c r="K473" s="63"/>
      <c r="L473" s="63"/>
      <c r="M473" s="63">
        <v>98.9</v>
      </c>
      <c r="N473" s="63"/>
      <c r="O473" s="63"/>
      <c r="P473" s="63"/>
      <c r="Q473" s="63"/>
      <c r="R473" s="63">
        <v>4.8</v>
      </c>
      <c r="S473" s="63"/>
      <c r="T473" s="63"/>
      <c r="U473" s="63">
        <v>88.7</v>
      </c>
      <c r="V473" s="63"/>
      <c r="W473" s="63">
        <v>2405.5</v>
      </c>
      <c r="X473" s="63"/>
      <c r="Y473" s="63"/>
      <c r="Z473" s="63"/>
      <c r="AA473" s="63"/>
      <c r="AB473" s="63"/>
      <c r="AC473" s="63"/>
      <c r="AD473" s="63"/>
      <c r="AE473" s="63"/>
      <c r="AF473" s="63">
        <v>114.2</v>
      </c>
      <c r="AG473" s="43">
        <v>2828.7</v>
      </c>
    </row>
    <row r="474" spans="4:33">
      <c r="D474" s="62">
        <v>2000</v>
      </c>
      <c r="E474" s="62">
        <v>3</v>
      </c>
      <c r="F474" s="62">
        <v>2000</v>
      </c>
      <c r="G474" s="63"/>
      <c r="H474" s="63"/>
      <c r="I474" s="63"/>
      <c r="J474" s="63">
        <v>182.2</v>
      </c>
      <c r="K474" s="63"/>
      <c r="L474" s="63"/>
      <c r="M474" s="63">
        <v>100</v>
      </c>
      <c r="N474" s="63"/>
      <c r="O474" s="63">
        <v>0.1</v>
      </c>
      <c r="P474" s="63"/>
      <c r="Q474" s="63"/>
      <c r="R474" s="63">
        <v>8</v>
      </c>
      <c r="S474" s="63"/>
      <c r="T474" s="63"/>
      <c r="U474" s="63">
        <v>72.7</v>
      </c>
      <c r="V474" s="63"/>
      <c r="W474" s="63">
        <v>2693.1</v>
      </c>
      <c r="X474" s="63"/>
      <c r="Y474" s="63"/>
      <c r="Z474" s="63"/>
      <c r="AA474" s="63"/>
      <c r="AB474" s="63"/>
      <c r="AC474" s="63"/>
      <c r="AD474" s="63"/>
      <c r="AE474" s="63"/>
      <c r="AF474" s="63">
        <v>45.8</v>
      </c>
      <c r="AG474" s="43">
        <v>3101.9</v>
      </c>
    </row>
    <row r="475" spans="4:33">
      <c r="D475" s="62">
        <v>2000</v>
      </c>
      <c r="E475" s="62">
        <v>4</v>
      </c>
      <c r="F475" s="62">
        <v>2000</v>
      </c>
      <c r="G475" s="63"/>
      <c r="H475" s="63"/>
      <c r="I475" s="63"/>
      <c r="J475" s="63">
        <v>431.2</v>
      </c>
      <c r="K475" s="63"/>
      <c r="L475" s="63"/>
      <c r="M475" s="63">
        <v>199.1</v>
      </c>
      <c r="N475" s="63"/>
      <c r="O475" s="63">
        <v>0.4</v>
      </c>
      <c r="P475" s="63"/>
      <c r="Q475" s="63"/>
      <c r="R475" s="63">
        <v>10.1</v>
      </c>
      <c r="S475" s="63"/>
      <c r="T475" s="63"/>
      <c r="U475" s="63">
        <v>246.4</v>
      </c>
      <c r="V475" s="63"/>
      <c r="W475" s="63">
        <v>5627.8</v>
      </c>
      <c r="X475" s="63"/>
      <c r="Y475" s="63"/>
      <c r="Z475" s="63"/>
      <c r="AA475" s="63"/>
      <c r="AB475" s="63"/>
      <c r="AC475" s="63"/>
      <c r="AD475" s="63"/>
      <c r="AE475" s="63"/>
      <c r="AF475" s="63">
        <v>768.4</v>
      </c>
      <c r="AG475" s="43">
        <v>7283.4</v>
      </c>
    </row>
    <row r="476" spans="4:33">
      <c r="D476" s="62">
        <v>2000</v>
      </c>
      <c r="E476" s="62">
        <v>5</v>
      </c>
      <c r="F476" s="62">
        <v>2001</v>
      </c>
      <c r="G476" s="63"/>
      <c r="H476" s="63"/>
      <c r="I476" s="63"/>
      <c r="J476" s="63">
        <v>574.79999999999995</v>
      </c>
      <c r="K476" s="63"/>
      <c r="L476" s="63"/>
      <c r="M476" s="63">
        <v>517.4</v>
      </c>
      <c r="N476" s="63"/>
      <c r="O476" s="63">
        <v>0.8</v>
      </c>
      <c r="P476" s="63"/>
      <c r="Q476" s="63"/>
      <c r="R476" s="63">
        <v>6.2</v>
      </c>
      <c r="S476" s="63"/>
      <c r="T476" s="63"/>
      <c r="U476" s="63">
        <v>113.8</v>
      </c>
      <c r="V476" s="63"/>
      <c r="W476" s="63">
        <v>7832.6</v>
      </c>
      <c r="X476" s="63"/>
      <c r="Y476" s="63"/>
      <c r="Z476" s="63"/>
      <c r="AA476" s="63"/>
      <c r="AB476" s="63"/>
      <c r="AC476" s="63"/>
      <c r="AD476" s="63"/>
      <c r="AE476" s="63"/>
      <c r="AF476" s="63">
        <v>1671.4</v>
      </c>
      <c r="AG476" s="43">
        <v>10717</v>
      </c>
    </row>
    <row r="477" spans="4:33">
      <c r="D477" s="62">
        <v>2000</v>
      </c>
      <c r="E477" s="62">
        <v>6</v>
      </c>
      <c r="F477" s="62">
        <v>2001</v>
      </c>
      <c r="G477" s="63"/>
      <c r="H477" s="63"/>
      <c r="I477" s="63"/>
      <c r="J477" s="63">
        <v>743.4</v>
      </c>
      <c r="K477" s="63"/>
      <c r="L477" s="63"/>
      <c r="M477" s="63">
        <v>825</v>
      </c>
      <c r="N477" s="63"/>
      <c r="O477" s="63">
        <v>0.7</v>
      </c>
      <c r="P477" s="63"/>
      <c r="Q477" s="63"/>
      <c r="R477" s="63">
        <v>15.9</v>
      </c>
      <c r="S477" s="63"/>
      <c r="T477" s="63"/>
      <c r="U477" s="63">
        <v>122.3</v>
      </c>
      <c r="V477" s="63"/>
      <c r="W477" s="63">
        <v>8961.6</v>
      </c>
      <c r="X477" s="63"/>
      <c r="Y477" s="63"/>
      <c r="Z477" s="63"/>
      <c r="AA477" s="63"/>
      <c r="AB477" s="63"/>
      <c r="AC477" s="63"/>
      <c r="AD477" s="63"/>
      <c r="AE477" s="63"/>
      <c r="AF477" s="63">
        <v>2564.1</v>
      </c>
      <c r="AG477" s="43">
        <v>13233.000000000002</v>
      </c>
    </row>
    <row r="478" spans="4:33">
      <c r="D478" s="62">
        <v>2000</v>
      </c>
      <c r="E478" s="62">
        <v>7</v>
      </c>
      <c r="F478" s="62">
        <v>2001</v>
      </c>
      <c r="G478" s="63"/>
      <c r="H478" s="63"/>
      <c r="I478" s="63"/>
      <c r="J478" s="63">
        <v>641.5</v>
      </c>
      <c r="K478" s="63"/>
      <c r="L478" s="63"/>
      <c r="M478" s="63">
        <v>959.4</v>
      </c>
      <c r="N478" s="63"/>
      <c r="O478" s="63">
        <v>2.1</v>
      </c>
      <c r="P478" s="63"/>
      <c r="Q478" s="63"/>
      <c r="R478" s="63">
        <v>8.3000000000000007</v>
      </c>
      <c r="S478" s="63"/>
      <c r="T478" s="63"/>
      <c r="U478" s="63">
        <v>109.5</v>
      </c>
      <c r="V478" s="63"/>
      <c r="W478" s="63">
        <v>9894.6</v>
      </c>
      <c r="X478" s="63"/>
      <c r="Y478" s="63"/>
      <c r="Z478" s="63"/>
      <c r="AA478" s="63"/>
      <c r="AB478" s="63"/>
      <c r="AC478" s="63"/>
      <c r="AD478" s="63"/>
      <c r="AE478" s="63"/>
      <c r="AF478" s="63">
        <v>2802.1</v>
      </c>
      <c r="AG478" s="43">
        <v>14417.5</v>
      </c>
    </row>
    <row r="479" spans="4:33">
      <c r="D479" s="62">
        <v>2000</v>
      </c>
      <c r="E479" s="62">
        <v>8</v>
      </c>
      <c r="F479" s="62">
        <v>2001</v>
      </c>
      <c r="G479" s="63"/>
      <c r="H479" s="63"/>
      <c r="I479" s="63"/>
      <c r="J479" s="63">
        <v>664.2</v>
      </c>
      <c r="K479" s="63"/>
      <c r="L479" s="63"/>
      <c r="M479" s="63">
        <v>1123.3</v>
      </c>
      <c r="N479" s="63"/>
      <c r="O479" s="63">
        <v>1.3</v>
      </c>
      <c r="P479" s="63"/>
      <c r="Q479" s="63"/>
      <c r="R479" s="63">
        <v>7.2</v>
      </c>
      <c r="S479" s="63"/>
      <c r="T479" s="63"/>
      <c r="U479" s="63">
        <v>88.5</v>
      </c>
      <c r="V479" s="63"/>
      <c r="W479" s="63">
        <v>10809.3</v>
      </c>
      <c r="X479" s="63"/>
      <c r="Y479" s="63"/>
      <c r="Z479" s="63"/>
      <c r="AA479" s="63"/>
      <c r="AB479" s="63"/>
      <c r="AC479" s="63"/>
      <c r="AD479" s="63"/>
      <c r="AE479" s="63"/>
      <c r="AF479" s="63">
        <v>3083.1</v>
      </c>
      <c r="AG479" s="43">
        <v>15776.9</v>
      </c>
    </row>
    <row r="480" spans="4:33">
      <c r="D480" s="62">
        <v>2000</v>
      </c>
      <c r="E480" s="62">
        <v>9</v>
      </c>
      <c r="F480" s="62">
        <v>2001</v>
      </c>
      <c r="G480" s="63"/>
      <c r="H480" s="63"/>
      <c r="I480" s="63"/>
      <c r="J480" s="63">
        <v>658.3</v>
      </c>
      <c r="K480" s="63"/>
      <c r="L480" s="63"/>
      <c r="M480" s="63">
        <v>783.8</v>
      </c>
      <c r="N480" s="63"/>
      <c r="O480" s="63">
        <v>1.5</v>
      </c>
      <c r="P480" s="63"/>
      <c r="Q480" s="63"/>
      <c r="R480" s="63">
        <v>17.2</v>
      </c>
      <c r="S480" s="63"/>
      <c r="T480" s="63"/>
      <c r="U480" s="63">
        <v>82.7</v>
      </c>
      <c r="V480" s="63"/>
      <c r="W480" s="63">
        <v>9475.2000000000007</v>
      </c>
      <c r="X480" s="63"/>
      <c r="Y480" s="63"/>
      <c r="Z480" s="63"/>
      <c r="AA480" s="63"/>
      <c r="AB480" s="63"/>
      <c r="AC480" s="63"/>
      <c r="AD480" s="63"/>
      <c r="AE480" s="63"/>
      <c r="AF480" s="63">
        <v>2576.3000000000002</v>
      </c>
      <c r="AG480" s="43">
        <v>13595</v>
      </c>
    </row>
    <row r="481" spans="4:33">
      <c r="D481" s="62">
        <v>2000</v>
      </c>
      <c r="E481" s="62">
        <v>10</v>
      </c>
      <c r="F481" s="62">
        <v>2001</v>
      </c>
      <c r="G481" s="63"/>
      <c r="H481" s="63"/>
      <c r="I481" s="63"/>
      <c r="J481" s="63">
        <v>574.9</v>
      </c>
      <c r="K481" s="63"/>
      <c r="L481" s="63"/>
      <c r="M481" s="63">
        <v>559.29999999999995</v>
      </c>
      <c r="N481" s="63"/>
      <c r="O481" s="63">
        <v>0.4</v>
      </c>
      <c r="P481" s="63"/>
      <c r="Q481" s="63"/>
      <c r="R481" s="63">
        <v>22.7</v>
      </c>
      <c r="S481" s="63"/>
      <c r="T481" s="63"/>
      <c r="U481" s="63">
        <v>91.8</v>
      </c>
      <c r="V481" s="63"/>
      <c r="W481" s="63">
        <v>6732.8</v>
      </c>
      <c r="X481" s="63"/>
      <c r="Y481" s="63"/>
      <c r="Z481" s="63"/>
      <c r="AA481" s="63"/>
      <c r="AB481" s="63"/>
      <c r="AC481" s="63"/>
      <c r="AD481" s="63"/>
      <c r="AE481" s="63"/>
      <c r="AF481" s="63">
        <v>1081.4000000000001</v>
      </c>
      <c r="AG481" s="43">
        <v>9063.2999999999993</v>
      </c>
    </row>
    <row r="482" spans="4:33">
      <c r="D482" s="62">
        <v>2000</v>
      </c>
      <c r="E482" s="62">
        <v>11</v>
      </c>
      <c r="F482" s="62">
        <v>2001</v>
      </c>
      <c r="G482" s="63"/>
      <c r="H482" s="63"/>
      <c r="I482" s="63"/>
      <c r="J482" s="63">
        <v>575</v>
      </c>
      <c r="K482" s="63"/>
      <c r="L482" s="63"/>
      <c r="M482" s="63">
        <v>200.2</v>
      </c>
      <c r="N482" s="63"/>
      <c r="O482" s="63">
        <v>0.4</v>
      </c>
      <c r="P482" s="63"/>
      <c r="Q482" s="63"/>
      <c r="R482" s="63">
        <v>7.5</v>
      </c>
      <c r="S482" s="63"/>
      <c r="T482" s="63"/>
      <c r="U482" s="63">
        <v>102.4</v>
      </c>
      <c r="V482" s="63"/>
      <c r="W482" s="63">
        <v>5234.8</v>
      </c>
      <c r="X482" s="63"/>
      <c r="Y482" s="63"/>
      <c r="Z482" s="63"/>
      <c r="AA482" s="63"/>
      <c r="AB482" s="63"/>
      <c r="AC482" s="63"/>
      <c r="AD482" s="63"/>
      <c r="AE482" s="63"/>
      <c r="AF482" s="63">
        <v>483.8</v>
      </c>
      <c r="AG482" s="43">
        <v>6604.1</v>
      </c>
    </row>
    <row r="483" spans="4:33">
      <c r="D483" s="62">
        <v>2000</v>
      </c>
      <c r="E483" s="62">
        <v>12</v>
      </c>
      <c r="F483" s="62">
        <v>2001</v>
      </c>
      <c r="G483" s="63"/>
      <c r="H483" s="63"/>
      <c r="I483" s="63"/>
      <c r="J483" s="63">
        <v>498.8</v>
      </c>
      <c r="K483" s="63"/>
      <c r="L483" s="63"/>
      <c r="M483" s="63">
        <v>158</v>
      </c>
      <c r="N483" s="63"/>
      <c r="O483" s="63">
        <v>0.1</v>
      </c>
      <c r="P483" s="63"/>
      <c r="Q483" s="63"/>
      <c r="R483" s="63">
        <v>7.2</v>
      </c>
      <c r="S483" s="63"/>
      <c r="T483" s="63"/>
      <c r="U483" s="63">
        <v>45.5</v>
      </c>
      <c r="V483" s="63"/>
      <c r="W483" s="63">
        <v>6530.9</v>
      </c>
      <c r="X483" s="63"/>
      <c r="Y483" s="63"/>
      <c r="Z483" s="63"/>
      <c r="AA483" s="63"/>
      <c r="AB483" s="63"/>
      <c r="AC483" s="63"/>
      <c r="AD483" s="63"/>
      <c r="AE483" s="63"/>
      <c r="AF483" s="63">
        <v>665.9</v>
      </c>
      <c r="AG483" s="43">
        <v>7906.4</v>
      </c>
    </row>
    <row r="484" spans="4:33">
      <c r="D484" s="62">
        <v>2001</v>
      </c>
      <c r="E484" s="62">
        <v>1</v>
      </c>
      <c r="F484" s="62">
        <v>2001</v>
      </c>
      <c r="G484" s="63"/>
      <c r="H484" s="63"/>
      <c r="I484" s="63"/>
      <c r="J484" s="63">
        <v>385.7</v>
      </c>
      <c r="K484" s="63"/>
      <c r="L484" s="63"/>
      <c r="M484" s="63">
        <v>84.2</v>
      </c>
      <c r="N484" s="63"/>
      <c r="O484" s="63">
        <v>0.2</v>
      </c>
      <c r="P484" s="63"/>
      <c r="Q484" s="63"/>
      <c r="R484" s="63">
        <v>4.4000000000000004</v>
      </c>
      <c r="S484" s="63"/>
      <c r="T484" s="63"/>
      <c r="U484" s="63">
        <v>55.8</v>
      </c>
      <c r="V484" s="63"/>
      <c r="W484" s="63">
        <v>3017.2</v>
      </c>
      <c r="X484" s="63"/>
      <c r="Y484" s="63"/>
      <c r="Z484" s="63"/>
      <c r="AA484" s="63"/>
      <c r="AB484" s="63"/>
      <c r="AC484" s="63"/>
      <c r="AD484" s="63"/>
      <c r="AE484" s="63"/>
      <c r="AF484" s="63">
        <v>186.4</v>
      </c>
      <c r="AG484" s="43">
        <v>3733.9</v>
      </c>
    </row>
    <row r="485" spans="4:33">
      <c r="D485" s="62">
        <v>2001</v>
      </c>
      <c r="E485" s="62">
        <v>2</v>
      </c>
      <c r="F485" s="62">
        <v>2001</v>
      </c>
      <c r="G485" s="63"/>
      <c r="H485" s="63"/>
      <c r="I485" s="63"/>
      <c r="J485" s="63">
        <v>180.9</v>
      </c>
      <c r="K485" s="63"/>
      <c r="L485" s="63"/>
      <c r="M485" s="63">
        <v>52.4</v>
      </c>
      <c r="N485" s="63"/>
      <c r="O485" s="63"/>
      <c r="P485" s="63"/>
      <c r="Q485" s="63"/>
      <c r="R485" s="63">
        <v>3.8</v>
      </c>
      <c r="S485" s="63"/>
      <c r="T485" s="63"/>
      <c r="U485" s="63">
        <v>56.6</v>
      </c>
      <c r="V485" s="63"/>
      <c r="W485" s="63">
        <v>1654.3</v>
      </c>
      <c r="X485" s="63"/>
      <c r="Y485" s="63"/>
      <c r="Z485" s="63"/>
      <c r="AA485" s="63"/>
      <c r="AB485" s="63"/>
      <c r="AC485" s="63"/>
      <c r="AD485" s="63"/>
      <c r="AE485" s="63"/>
      <c r="AF485" s="63">
        <v>44</v>
      </c>
      <c r="AG485" s="43">
        <v>1992</v>
      </c>
    </row>
    <row r="486" spans="4:33">
      <c r="D486" s="62">
        <v>2001</v>
      </c>
      <c r="E486" s="62">
        <v>3</v>
      </c>
      <c r="F486" s="62">
        <v>2001</v>
      </c>
      <c r="G486" s="63"/>
      <c r="H486" s="63"/>
      <c r="I486" s="63"/>
      <c r="J486" s="63">
        <v>151</v>
      </c>
      <c r="K486" s="63"/>
      <c r="L486" s="63"/>
      <c r="M486" s="63">
        <v>72.3</v>
      </c>
      <c r="N486" s="63"/>
      <c r="O486" s="63">
        <v>0.1</v>
      </c>
      <c r="P486" s="63"/>
      <c r="Q486" s="63"/>
      <c r="R486" s="63">
        <v>2</v>
      </c>
      <c r="S486" s="63"/>
      <c r="T486" s="63"/>
      <c r="U486" s="63">
        <v>37.9</v>
      </c>
      <c r="V486" s="63"/>
      <c r="W486" s="63">
        <v>1850.2</v>
      </c>
      <c r="X486" s="63"/>
      <c r="Y486" s="63"/>
      <c r="Z486" s="63"/>
      <c r="AA486" s="63"/>
      <c r="AB486" s="63"/>
      <c r="AC486" s="63"/>
      <c r="AD486" s="63"/>
      <c r="AE486" s="63"/>
      <c r="AF486" s="63">
        <v>50.4</v>
      </c>
      <c r="AG486" s="43">
        <v>2163.9</v>
      </c>
    </row>
    <row r="487" spans="4:33">
      <c r="D487" s="62">
        <v>2001</v>
      </c>
      <c r="E487" s="62">
        <v>4</v>
      </c>
      <c r="F487" s="62">
        <v>2001</v>
      </c>
      <c r="G487" s="63"/>
      <c r="H487" s="63"/>
      <c r="I487" s="63"/>
      <c r="J487" s="63">
        <v>306.7</v>
      </c>
      <c r="K487" s="63"/>
      <c r="L487" s="63"/>
      <c r="M487" s="63">
        <v>139.30000000000001</v>
      </c>
      <c r="N487" s="63"/>
      <c r="O487" s="63">
        <v>0.4</v>
      </c>
      <c r="P487" s="63"/>
      <c r="Q487" s="63"/>
      <c r="R487" s="63">
        <v>4.0999999999999996</v>
      </c>
      <c r="S487" s="63"/>
      <c r="T487" s="63"/>
      <c r="U487" s="63">
        <v>87.2</v>
      </c>
      <c r="V487" s="63"/>
      <c r="W487" s="63">
        <v>3665.7</v>
      </c>
      <c r="X487" s="63"/>
      <c r="Y487" s="63"/>
      <c r="Z487" s="63"/>
      <c r="AA487" s="63"/>
      <c r="AB487" s="63"/>
      <c r="AC487" s="63"/>
      <c r="AD487" s="63"/>
      <c r="AE487" s="63"/>
      <c r="AF487" s="63">
        <v>359</v>
      </c>
      <c r="AG487" s="43">
        <v>4562.3999999999996</v>
      </c>
    </row>
    <row r="488" spans="4:33">
      <c r="D488" s="62">
        <v>2001</v>
      </c>
      <c r="E488" s="62">
        <v>5</v>
      </c>
      <c r="F488" s="62">
        <v>2002</v>
      </c>
      <c r="G488" s="63"/>
      <c r="H488" s="63"/>
      <c r="I488" s="63"/>
      <c r="J488" s="63">
        <v>671</v>
      </c>
      <c r="K488" s="63"/>
      <c r="L488" s="63"/>
      <c r="M488" s="63">
        <v>619</v>
      </c>
      <c r="N488" s="63"/>
      <c r="O488" s="63">
        <v>0.9</v>
      </c>
      <c r="P488" s="63"/>
      <c r="Q488" s="63"/>
      <c r="R488" s="63">
        <v>5.3</v>
      </c>
      <c r="S488" s="63"/>
      <c r="T488" s="63"/>
      <c r="U488" s="63">
        <v>96.8</v>
      </c>
      <c r="V488" s="63"/>
      <c r="W488" s="63">
        <v>7252.2</v>
      </c>
      <c r="X488" s="63"/>
      <c r="Y488" s="63"/>
      <c r="Z488" s="63"/>
      <c r="AA488" s="63"/>
      <c r="AB488" s="63"/>
      <c r="AC488" s="63"/>
      <c r="AD488" s="63"/>
      <c r="AE488" s="63"/>
      <c r="AF488" s="63">
        <v>1260.5999999999999</v>
      </c>
      <c r="AG488" s="43">
        <v>9905.8000000000011</v>
      </c>
    </row>
    <row r="489" spans="4:33">
      <c r="D489" s="62">
        <v>2001</v>
      </c>
      <c r="E489" s="62">
        <v>6</v>
      </c>
      <c r="F489" s="62">
        <v>2002</v>
      </c>
      <c r="G489" s="63"/>
      <c r="H489" s="63"/>
      <c r="I489" s="63"/>
      <c r="J489" s="63">
        <v>820.6</v>
      </c>
      <c r="K489" s="63"/>
      <c r="L489" s="63"/>
      <c r="M489" s="63">
        <v>710.5</v>
      </c>
      <c r="N489" s="63"/>
      <c r="O489" s="63">
        <v>1.2</v>
      </c>
      <c r="P489" s="63"/>
      <c r="Q489" s="63"/>
      <c r="R489" s="63">
        <v>6.9</v>
      </c>
      <c r="S489" s="63"/>
      <c r="T489" s="63"/>
      <c r="U489" s="63">
        <v>98.1</v>
      </c>
      <c r="V489" s="63"/>
      <c r="W489" s="63">
        <v>8519.2999999999993</v>
      </c>
      <c r="X489" s="63"/>
      <c r="Y489" s="63"/>
      <c r="Z489" s="63"/>
      <c r="AA489" s="63"/>
      <c r="AB489" s="63"/>
      <c r="AC489" s="63"/>
      <c r="AD489" s="63"/>
      <c r="AE489" s="63"/>
      <c r="AF489" s="63">
        <v>1643</v>
      </c>
      <c r="AG489" s="43">
        <v>11799.599999999999</v>
      </c>
    </row>
    <row r="490" spans="4:33">
      <c r="D490" s="62">
        <v>2001</v>
      </c>
      <c r="E490" s="62">
        <v>7</v>
      </c>
      <c r="F490" s="62">
        <v>2002</v>
      </c>
      <c r="G490" s="63"/>
      <c r="H490" s="63"/>
      <c r="I490" s="63"/>
      <c r="J490" s="63">
        <v>884.2</v>
      </c>
      <c r="K490" s="63"/>
      <c r="L490" s="63"/>
      <c r="M490" s="63">
        <v>923.2</v>
      </c>
      <c r="N490" s="63"/>
      <c r="O490" s="63">
        <v>2.2999999999999998</v>
      </c>
      <c r="P490" s="63"/>
      <c r="Q490" s="63"/>
      <c r="R490" s="63">
        <v>9.4</v>
      </c>
      <c r="S490" s="63"/>
      <c r="T490" s="63"/>
      <c r="U490" s="63">
        <v>114.8</v>
      </c>
      <c r="V490" s="63"/>
      <c r="W490" s="63">
        <v>9556.4</v>
      </c>
      <c r="X490" s="63"/>
      <c r="Y490" s="63"/>
      <c r="Z490" s="63"/>
      <c r="AA490" s="63"/>
      <c r="AB490" s="63"/>
      <c r="AC490" s="63"/>
      <c r="AD490" s="63"/>
      <c r="AE490" s="63"/>
      <c r="AF490" s="63">
        <v>2555</v>
      </c>
      <c r="AG490" s="43">
        <v>14045.3</v>
      </c>
    </row>
    <row r="491" spans="4:33">
      <c r="D491" s="62">
        <v>2001</v>
      </c>
      <c r="E491" s="62">
        <v>8</v>
      </c>
      <c r="F491" s="62">
        <v>2002</v>
      </c>
      <c r="G491" s="63"/>
      <c r="H491" s="63"/>
      <c r="I491" s="63"/>
      <c r="J491" s="63">
        <v>844.4</v>
      </c>
      <c r="K491" s="63"/>
      <c r="L491" s="63"/>
      <c r="M491" s="63">
        <v>651.20000000000005</v>
      </c>
      <c r="N491" s="63"/>
      <c r="O491" s="63">
        <v>1.5</v>
      </c>
      <c r="P491" s="63"/>
      <c r="Q491" s="63"/>
      <c r="R491" s="63">
        <v>7.1</v>
      </c>
      <c r="S491" s="63"/>
      <c r="T491" s="63"/>
      <c r="U491" s="63">
        <v>119.8</v>
      </c>
      <c r="V491" s="63"/>
      <c r="W491" s="63">
        <v>9802.7999999999993</v>
      </c>
      <c r="X491" s="63"/>
      <c r="Y491" s="63"/>
      <c r="Z491" s="63"/>
      <c r="AA491" s="63"/>
      <c r="AB491" s="63"/>
      <c r="AC491" s="63"/>
      <c r="AD491" s="63"/>
      <c r="AE491" s="63"/>
      <c r="AF491" s="63">
        <v>2484.3000000000002</v>
      </c>
      <c r="AG491" s="43">
        <v>13911.099999999999</v>
      </c>
    </row>
    <row r="492" spans="4:33">
      <c r="D492" s="62">
        <v>2001</v>
      </c>
      <c r="E492" s="62">
        <v>9</v>
      </c>
      <c r="F492" s="62">
        <v>2002</v>
      </c>
      <c r="G492" s="63"/>
      <c r="H492" s="63"/>
      <c r="I492" s="63"/>
      <c r="J492" s="63">
        <v>783.3</v>
      </c>
      <c r="K492" s="63"/>
      <c r="L492" s="63"/>
      <c r="M492" s="63">
        <v>429.2</v>
      </c>
      <c r="N492" s="63"/>
      <c r="O492" s="63">
        <v>1.8</v>
      </c>
      <c r="P492" s="63"/>
      <c r="Q492" s="63"/>
      <c r="R492" s="63">
        <v>16.5</v>
      </c>
      <c r="S492" s="63"/>
      <c r="T492" s="63"/>
      <c r="U492" s="63">
        <v>134.1</v>
      </c>
      <c r="V492" s="63"/>
      <c r="W492" s="63">
        <v>8769.1</v>
      </c>
      <c r="X492" s="63"/>
      <c r="Y492" s="63"/>
      <c r="Z492" s="63"/>
      <c r="AA492" s="63"/>
      <c r="AB492" s="63"/>
      <c r="AC492" s="63"/>
      <c r="AD492" s="63"/>
      <c r="AE492" s="63"/>
      <c r="AF492" s="63">
        <v>1944</v>
      </c>
      <c r="AG492" s="43">
        <v>12078</v>
      </c>
    </row>
    <row r="493" spans="4:33">
      <c r="D493" s="62">
        <v>2001</v>
      </c>
      <c r="E493" s="62">
        <v>10</v>
      </c>
      <c r="F493" s="62">
        <v>2002</v>
      </c>
      <c r="G493" s="63"/>
      <c r="H493" s="63"/>
      <c r="I493" s="63"/>
      <c r="J493" s="63">
        <v>846.5</v>
      </c>
      <c r="K493" s="63"/>
      <c r="L493" s="63"/>
      <c r="M493" s="63">
        <v>543.20000000000005</v>
      </c>
      <c r="N493" s="63"/>
      <c r="O493" s="63">
        <v>0.5</v>
      </c>
      <c r="P493" s="63"/>
      <c r="Q493" s="63"/>
      <c r="R493" s="63">
        <v>21.4</v>
      </c>
      <c r="S493" s="63"/>
      <c r="T493" s="63"/>
      <c r="U493" s="63">
        <v>161.80000000000001</v>
      </c>
      <c r="V493" s="63"/>
      <c r="W493" s="63">
        <v>8587.9</v>
      </c>
      <c r="X493" s="63"/>
      <c r="Y493" s="63"/>
      <c r="Z493" s="63"/>
      <c r="AA493" s="63"/>
      <c r="AB493" s="63"/>
      <c r="AC493" s="63"/>
      <c r="AD493" s="63"/>
      <c r="AE493" s="63"/>
      <c r="AF493" s="63">
        <v>1539.8</v>
      </c>
      <c r="AG493" s="43">
        <v>11701.099999999999</v>
      </c>
    </row>
    <row r="494" spans="4:33">
      <c r="D494" s="62">
        <v>2001</v>
      </c>
      <c r="E494" s="62">
        <v>11</v>
      </c>
      <c r="F494" s="62">
        <v>2002</v>
      </c>
      <c r="G494" s="63"/>
      <c r="H494" s="63"/>
      <c r="I494" s="63"/>
      <c r="J494" s="63">
        <v>309.3</v>
      </c>
      <c r="K494" s="63"/>
      <c r="L494" s="63"/>
      <c r="M494" s="63">
        <v>180.4</v>
      </c>
      <c r="N494" s="63"/>
      <c r="O494" s="63">
        <v>0.4</v>
      </c>
      <c r="P494" s="63"/>
      <c r="Q494" s="63"/>
      <c r="R494" s="63">
        <v>3.7</v>
      </c>
      <c r="S494" s="63"/>
      <c r="T494" s="63"/>
      <c r="U494" s="63">
        <v>137.5</v>
      </c>
      <c r="V494" s="63"/>
      <c r="W494" s="63">
        <v>5013.3999999999996</v>
      </c>
      <c r="X494" s="63"/>
      <c r="Y494" s="63"/>
      <c r="Z494" s="63"/>
      <c r="AA494" s="63"/>
      <c r="AB494" s="63"/>
      <c r="AC494" s="63"/>
      <c r="AD494" s="63"/>
      <c r="AE494" s="63"/>
      <c r="AF494" s="63">
        <v>523.9</v>
      </c>
      <c r="AG494" s="43">
        <v>6168.5999999999995</v>
      </c>
    </row>
    <row r="495" spans="4:33">
      <c r="D495" s="62">
        <v>2001</v>
      </c>
      <c r="E495" s="62">
        <v>12</v>
      </c>
      <c r="F495" s="62">
        <v>2002</v>
      </c>
      <c r="G495" s="63"/>
      <c r="H495" s="63"/>
      <c r="I495" s="63"/>
      <c r="J495" s="63">
        <v>180.4</v>
      </c>
      <c r="K495" s="63"/>
      <c r="L495" s="63"/>
      <c r="M495" s="63">
        <v>78.400000000000006</v>
      </c>
      <c r="N495" s="63"/>
      <c r="O495" s="63">
        <v>0.1</v>
      </c>
      <c r="P495" s="63"/>
      <c r="Q495" s="63"/>
      <c r="R495" s="63">
        <v>3.9</v>
      </c>
      <c r="S495" s="63"/>
      <c r="T495" s="63"/>
      <c r="U495" s="63">
        <v>52.6</v>
      </c>
      <c r="V495" s="63"/>
      <c r="W495" s="63">
        <v>2523.4</v>
      </c>
      <c r="X495" s="63"/>
      <c r="Y495" s="63"/>
      <c r="Z495" s="63"/>
      <c r="AA495" s="63"/>
      <c r="AB495" s="63"/>
      <c r="AC495" s="63"/>
      <c r="AD495" s="63"/>
      <c r="AE495" s="63"/>
      <c r="AF495" s="63">
        <v>77.5</v>
      </c>
      <c r="AG495" s="43">
        <v>2916.3</v>
      </c>
    </row>
    <row r="496" spans="4:33">
      <c r="D496" s="62">
        <v>2002</v>
      </c>
      <c r="E496" s="62">
        <v>1</v>
      </c>
      <c r="F496" s="62">
        <v>2002</v>
      </c>
      <c r="G496" s="63"/>
      <c r="H496" s="63"/>
      <c r="I496" s="63"/>
      <c r="J496" s="63">
        <v>262.5</v>
      </c>
      <c r="K496" s="63"/>
      <c r="L496" s="63"/>
      <c r="M496" s="63">
        <v>72.8</v>
      </c>
      <c r="N496" s="63"/>
      <c r="O496" s="63">
        <v>0.1</v>
      </c>
      <c r="P496" s="63"/>
      <c r="Q496" s="63"/>
      <c r="R496" s="63">
        <v>3.2</v>
      </c>
      <c r="S496" s="63"/>
      <c r="T496" s="63"/>
      <c r="U496" s="63">
        <v>45.7</v>
      </c>
      <c r="V496" s="63"/>
      <c r="W496" s="63">
        <v>4856.6000000000004</v>
      </c>
      <c r="X496" s="63"/>
      <c r="Y496" s="63"/>
      <c r="Z496" s="63"/>
      <c r="AA496" s="63"/>
      <c r="AB496" s="63"/>
      <c r="AC496" s="63"/>
      <c r="AD496" s="63"/>
      <c r="AE496" s="63"/>
      <c r="AF496" s="63">
        <v>357.8</v>
      </c>
      <c r="AG496" s="43">
        <v>5598.7000000000007</v>
      </c>
    </row>
    <row r="497" spans="4:33">
      <c r="D497" s="62">
        <v>2002</v>
      </c>
      <c r="E497" s="62">
        <v>2</v>
      </c>
      <c r="F497" s="62">
        <v>2002</v>
      </c>
      <c r="G497" s="63"/>
      <c r="H497" s="63"/>
      <c r="I497" s="63"/>
      <c r="J497" s="63">
        <v>517.1</v>
      </c>
      <c r="K497" s="63"/>
      <c r="L497" s="63"/>
      <c r="M497" s="63">
        <v>142.4</v>
      </c>
      <c r="N497" s="63"/>
      <c r="O497" s="63">
        <v>0.1</v>
      </c>
      <c r="P497" s="63"/>
      <c r="Q497" s="63"/>
      <c r="R497" s="63">
        <v>2.2000000000000002</v>
      </c>
      <c r="S497" s="63"/>
      <c r="T497" s="63"/>
      <c r="U497" s="63">
        <v>83.6</v>
      </c>
      <c r="V497" s="63"/>
      <c r="W497" s="63">
        <v>5496.5</v>
      </c>
      <c r="X497" s="63"/>
      <c r="Y497" s="63"/>
      <c r="Z497" s="63"/>
      <c r="AA497" s="63"/>
      <c r="AB497" s="63"/>
      <c r="AC497" s="63"/>
      <c r="AD497" s="63"/>
      <c r="AE497" s="63"/>
      <c r="AF497" s="63">
        <v>534.70000000000005</v>
      </c>
      <c r="AG497" s="43">
        <v>6776.5999999999995</v>
      </c>
    </row>
    <row r="498" spans="4:33">
      <c r="D498" s="62">
        <v>2002</v>
      </c>
      <c r="E498" s="62">
        <v>3</v>
      </c>
      <c r="F498" s="62">
        <v>2002</v>
      </c>
      <c r="G498" s="63"/>
      <c r="H498" s="63"/>
      <c r="I498" s="63"/>
      <c r="J498" s="63">
        <v>823.9</v>
      </c>
      <c r="K498" s="63"/>
      <c r="L498" s="63"/>
      <c r="M498" s="63">
        <v>233.5</v>
      </c>
      <c r="N498" s="63"/>
      <c r="O498" s="63">
        <v>0.5</v>
      </c>
      <c r="P498" s="63"/>
      <c r="Q498" s="63"/>
      <c r="R498" s="63">
        <v>16.600000000000001</v>
      </c>
      <c r="S498" s="63"/>
      <c r="T498" s="63"/>
      <c r="U498" s="63">
        <v>99</v>
      </c>
      <c r="V498" s="63"/>
      <c r="W498" s="63">
        <v>5624.2</v>
      </c>
      <c r="X498" s="63"/>
      <c r="Y498" s="63"/>
      <c r="Z498" s="63"/>
      <c r="AA498" s="63"/>
      <c r="AB498" s="63"/>
      <c r="AC498" s="63"/>
      <c r="AD498" s="63"/>
      <c r="AE498" s="63"/>
      <c r="AF498" s="63">
        <v>1164</v>
      </c>
      <c r="AG498" s="43">
        <v>7961.7</v>
      </c>
    </row>
    <row r="499" spans="4:33">
      <c r="D499" s="62">
        <v>2002</v>
      </c>
      <c r="E499" s="62">
        <v>4</v>
      </c>
      <c r="F499" s="62">
        <v>2002</v>
      </c>
      <c r="G499" s="63"/>
      <c r="H499" s="63"/>
      <c r="I499" s="63"/>
      <c r="J499" s="63">
        <v>829.9</v>
      </c>
      <c r="K499" s="63"/>
      <c r="L499" s="63"/>
      <c r="M499" s="63">
        <v>349.9</v>
      </c>
      <c r="N499" s="63"/>
      <c r="O499" s="63">
        <v>0.2</v>
      </c>
      <c r="P499" s="63"/>
      <c r="Q499" s="63"/>
      <c r="R499" s="63">
        <v>19.5</v>
      </c>
      <c r="S499" s="63"/>
      <c r="T499" s="63"/>
      <c r="U499" s="63">
        <v>95</v>
      </c>
      <c r="V499" s="63"/>
      <c r="W499" s="63">
        <v>6477.6</v>
      </c>
      <c r="X499" s="63"/>
      <c r="Y499" s="63"/>
      <c r="Z499" s="63"/>
      <c r="AA499" s="63"/>
      <c r="AB499" s="63"/>
      <c r="AC499" s="63"/>
      <c r="AD499" s="63"/>
      <c r="AE499" s="63"/>
      <c r="AF499" s="63">
        <v>1258.9000000000001</v>
      </c>
      <c r="AG499" s="43">
        <v>9031</v>
      </c>
    </row>
    <row r="500" spans="4:33">
      <c r="D500" s="62">
        <v>2002</v>
      </c>
      <c r="E500" s="62">
        <v>5</v>
      </c>
      <c r="F500" s="62">
        <v>2003</v>
      </c>
      <c r="G500" s="63"/>
      <c r="H500" s="63"/>
      <c r="I500" s="63"/>
      <c r="J500" s="63">
        <v>882.5</v>
      </c>
      <c r="K500" s="63"/>
      <c r="L500" s="63"/>
      <c r="M500" s="63">
        <v>217.7</v>
      </c>
      <c r="N500" s="63"/>
      <c r="O500" s="63">
        <v>1.1000000000000001</v>
      </c>
      <c r="P500" s="63"/>
      <c r="Q500" s="63"/>
      <c r="R500" s="63">
        <v>20.7</v>
      </c>
      <c r="S500" s="63"/>
      <c r="T500" s="63"/>
      <c r="U500" s="63">
        <v>143.1</v>
      </c>
      <c r="V500" s="63"/>
      <c r="W500" s="63">
        <v>8113</v>
      </c>
      <c r="X500" s="63"/>
      <c r="Y500" s="63"/>
      <c r="Z500" s="63"/>
      <c r="AA500" s="63"/>
      <c r="AB500" s="63"/>
      <c r="AC500" s="63"/>
      <c r="AD500" s="63"/>
      <c r="AE500" s="63"/>
      <c r="AF500" s="63">
        <v>1986.2</v>
      </c>
      <c r="AG500" s="43">
        <v>11364.300000000001</v>
      </c>
    </row>
    <row r="501" spans="4:33">
      <c r="D501" s="62">
        <v>2002</v>
      </c>
      <c r="E501" s="62">
        <v>6</v>
      </c>
      <c r="F501" s="62">
        <v>2003</v>
      </c>
      <c r="G501" s="63"/>
      <c r="H501" s="63"/>
      <c r="I501" s="63"/>
      <c r="J501" s="63"/>
      <c r="K501" s="63"/>
      <c r="L501" s="63"/>
      <c r="M501" s="63">
        <v>206.9</v>
      </c>
      <c r="N501" s="63"/>
      <c r="O501" s="63">
        <v>0.7</v>
      </c>
      <c r="P501" s="63"/>
      <c r="Q501" s="63"/>
      <c r="R501" s="63">
        <v>24.1</v>
      </c>
      <c r="S501" s="63"/>
      <c r="T501" s="63"/>
      <c r="U501" s="63">
        <v>33.299999999999997</v>
      </c>
      <c r="V501" s="63"/>
      <c r="W501" s="63">
        <v>9327.9</v>
      </c>
      <c r="X501" s="63"/>
      <c r="Y501" s="63"/>
      <c r="Z501" s="63"/>
      <c r="AA501" s="63"/>
      <c r="AB501" s="63"/>
      <c r="AC501" s="63"/>
      <c r="AD501" s="63"/>
      <c r="AE501" s="63"/>
      <c r="AF501" s="63">
        <v>2313</v>
      </c>
      <c r="AG501" s="43">
        <v>11905.9</v>
      </c>
    </row>
    <row r="502" spans="4:33">
      <c r="D502" s="62">
        <v>2002</v>
      </c>
      <c r="E502" s="62">
        <v>7</v>
      </c>
      <c r="F502" s="62">
        <v>2003</v>
      </c>
      <c r="G502" s="63"/>
      <c r="H502" s="63"/>
      <c r="I502" s="63"/>
      <c r="J502" s="63">
        <v>1012.4</v>
      </c>
      <c r="K502" s="63"/>
      <c r="L502" s="63"/>
      <c r="M502" s="63">
        <v>834.9</v>
      </c>
      <c r="N502" s="63"/>
      <c r="O502" s="63">
        <v>2.2999999999999998</v>
      </c>
      <c r="P502" s="63"/>
      <c r="Q502" s="63"/>
      <c r="R502" s="63">
        <v>26.5</v>
      </c>
      <c r="S502" s="63"/>
      <c r="T502" s="63"/>
      <c r="U502" s="63">
        <v>156.5</v>
      </c>
      <c r="V502" s="63"/>
      <c r="W502" s="63">
        <v>10425.5</v>
      </c>
      <c r="X502" s="63"/>
      <c r="Y502" s="63"/>
      <c r="Z502" s="63"/>
      <c r="AA502" s="63"/>
      <c r="AB502" s="63"/>
      <c r="AC502" s="63"/>
      <c r="AD502" s="63"/>
      <c r="AE502" s="63"/>
      <c r="AF502" s="63">
        <v>3044</v>
      </c>
      <c r="AG502" s="43">
        <v>15502.1</v>
      </c>
    </row>
    <row r="503" spans="4:33">
      <c r="D503" s="62">
        <v>2002</v>
      </c>
      <c r="E503" s="62">
        <v>8</v>
      </c>
      <c r="F503" s="62">
        <v>2003</v>
      </c>
      <c r="G503" s="63"/>
      <c r="H503" s="63"/>
      <c r="I503" s="63"/>
      <c r="J503" s="63">
        <v>971.7</v>
      </c>
      <c r="K503" s="63"/>
      <c r="L503" s="63"/>
      <c r="M503" s="63">
        <v>717</v>
      </c>
      <c r="N503" s="63"/>
      <c r="O503" s="63">
        <v>0.7</v>
      </c>
      <c r="P503" s="63"/>
      <c r="Q503" s="63"/>
      <c r="R503" s="63">
        <v>24.8</v>
      </c>
      <c r="S503" s="63"/>
      <c r="T503" s="63"/>
      <c r="U503" s="63">
        <v>70.5</v>
      </c>
      <c r="V503" s="63"/>
      <c r="W503" s="63">
        <v>10360.200000000001</v>
      </c>
      <c r="X503" s="63"/>
      <c r="Y503" s="63"/>
      <c r="Z503" s="63"/>
      <c r="AA503" s="63"/>
      <c r="AB503" s="63"/>
      <c r="AC503" s="63"/>
      <c r="AD503" s="63"/>
      <c r="AE503" s="63"/>
      <c r="AF503" s="63">
        <v>3128</v>
      </c>
      <c r="AG503" s="43">
        <v>15272.900000000001</v>
      </c>
    </row>
    <row r="504" spans="4:33">
      <c r="D504" s="62">
        <v>2002</v>
      </c>
      <c r="E504" s="62">
        <v>9</v>
      </c>
      <c r="F504" s="62">
        <v>2003</v>
      </c>
      <c r="G504" s="63"/>
      <c r="H504" s="63"/>
      <c r="I504" s="63"/>
      <c r="J504" s="63">
        <v>1023.9</v>
      </c>
      <c r="K504" s="63"/>
      <c r="L504" s="63"/>
      <c r="M504" s="63">
        <v>525</v>
      </c>
      <c r="N504" s="63"/>
      <c r="O504" s="63">
        <v>2</v>
      </c>
      <c r="P504" s="63"/>
      <c r="Q504" s="63"/>
      <c r="R504" s="63">
        <v>18.3</v>
      </c>
      <c r="S504" s="63"/>
      <c r="T504" s="63"/>
      <c r="U504" s="63">
        <v>73.599999999999994</v>
      </c>
      <c r="V504" s="63"/>
      <c r="W504" s="63">
        <v>9843.5</v>
      </c>
      <c r="X504" s="63"/>
      <c r="Y504" s="63"/>
      <c r="Z504" s="63"/>
      <c r="AA504" s="63"/>
      <c r="AB504" s="63"/>
      <c r="AC504" s="63"/>
      <c r="AD504" s="63"/>
      <c r="AE504" s="63"/>
      <c r="AF504" s="63">
        <v>2713.8</v>
      </c>
      <c r="AG504" s="43">
        <v>14200.099999999999</v>
      </c>
    </row>
    <row r="505" spans="4:33">
      <c r="D505" s="62">
        <v>2002</v>
      </c>
      <c r="E505" s="62">
        <v>10</v>
      </c>
      <c r="F505" s="62">
        <v>2003</v>
      </c>
      <c r="G505" s="63"/>
      <c r="H505" s="63"/>
      <c r="I505" s="63"/>
      <c r="J505" s="63">
        <v>827.9</v>
      </c>
      <c r="K505" s="63"/>
      <c r="L505" s="63"/>
      <c r="M505" s="63">
        <v>314</v>
      </c>
      <c r="N505" s="63"/>
      <c r="O505" s="63">
        <v>0.7</v>
      </c>
      <c r="P505" s="63"/>
      <c r="Q505" s="63"/>
      <c r="R505" s="63">
        <v>24.7</v>
      </c>
      <c r="S505" s="63"/>
      <c r="T505" s="63"/>
      <c r="U505" s="63">
        <v>143.30000000000001</v>
      </c>
      <c r="V505" s="63"/>
      <c r="W505" s="63">
        <v>7996.2</v>
      </c>
      <c r="X505" s="63"/>
      <c r="Y505" s="63"/>
      <c r="Z505" s="63"/>
      <c r="AA505" s="63"/>
      <c r="AB505" s="63"/>
      <c r="AC505" s="63"/>
      <c r="AD505" s="63"/>
      <c r="AE505" s="63"/>
      <c r="AF505" s="63">
        <v>1561.1</v>
      </c>
      <c r="AG505" s="43">
        <v>10867.9</v>
      </c>
    </row>
    <row r="506" spans="4:33">
      <c r="D506" s="62">
        <v>2002</v>
      </c>
      <c r="E506" s="62">
        <v>11</v>
      </c>
      <c r="F506" s="62">
        <v>2003</v>
      </c>
      <c r="G506" s="63"/>
      <c r="H506" s="63"/>
      <c r="I506" s="63"/>
      <c r="J506" s="63">
        <v>484.8</v>
      </c>
      <c r="K506" s="63"/>
      <c r="L506" s="63"/>
      <c r="M506" s="63">
        <v>174.2</v>
      </c>
      <c r="N506" s="63"/>
      <c r="O506" s="63">
        <v>0.7</v>
      </c>
      <c r="P506" s="63"/>
      <c r="Q506" s="63"/>
      <c r="R506" s="63">
        <v>5.3</v>
      </c>
      <c r="S506" s="63"/>
      <c r="T506" s="63"/>
      <c r="U506" s="63">
        <v>162.80000000000001</v>
      </c>
      <c r="V506" s="63"/>
      <c r="W506" s="63">
        <v>5092.8</v>
      </c>
      <c r="X506" s="63"/>
      <c r="Y506" s="63"/>
      <c r="Z506" s="63"/>
      <c r="AA506" s="63"/>
      <c r="AB506" s="63"/>
      <c r="AC506" s="63"/>
      <c r="AD506" s="63"/>
      <c r="AE506" s="63"/>
      <c r="AF506" s="63">
        <v>895.1</v>
      </c>
      <c r="AG506" s="43">
        <v>6815.7000000000007</v>
      </c>
    </row>
    <row r="507" spans="4:33">
      <c r="D507" s="62">
        <v>2002</v>
      </c>
      <c r="E507" s="62">
        <v>12</v>
      </c>
      <c r="F507" s="62">
        <v>2003</v>
      </c>
      <c r="G507" s="63"/>
      <c r="H507" s="63"/>
      <c r="I507" s="63"/>
      <c r="J507" s="63">
        <v>218.9</v>
      </c>
      <c r="K507" s="63"/>
      <c r="L507" s="63"/>
      <c r="M507" s="63">
        <v>103.5</v>
      </c>
      <c r="N507" s="63"/>
      <c r="O507" s="63">
        <v>0.9</v>
      </c>
      <c r="P507" s="63"/>
      <c r="Q507" s="63"/>
      <c r="R507" s="63">
        <v>6.4</v>
      </c>
      <c r="S507" s="63"/>
      <c r="T507" s="63"/>
      <c r="U507" s="63">
        <v>81</v>
      </c>
      <c r="V507" s="63"/>
      <c r="W507" s="63">
        <v>3092.6</v>
      </c>
      <c r="X507" s="63"/>
      <c r="Y507" s="63"/>
      <c r="Z507" s="63"/>
      <c r="AA507" s="63"/>
      <c r="AB507" s="63"/>
      <c r="AC507" s="63"/>
      <c r="AD507" s="63"/>
      <c r="AE507" s="63"/>
      <c r="AF507" s="63">
        <v>403.4</v>
      </c>
      <c r="AG507" s="43">
        <v>3906.7</v>
      </c>
    </row>
    <row r="508" spans="4:33">
      <c r="D508" s="62">
        <v>2003</v>
      </c>
      <c r="E508" s="62">
        <v>1</v>
      </c>
      <c r="F508" s="62">
        <v>2003</v>
      </c>
      <c r="G508" s="63"/>
      <c r="H508" s="63"/>
      <c r="I508" s="63"/>
      <c r="J508" s="63">
        <v>407.4</v>
      </c>
      <c r="K508" s="63"/>
      <c r="L508" s="63"/>
      <c r="M508" s="63">
        <v>90</v>
      </c>
      <c r="N508" s="63"/>
      <c r="O508" s="63">
        <v>1.2</v>
      </c>
      <c r="P508" s="63"/>
      <c r="Q508" s="63"/>
      <c r="R508" s="63">
        <v>7.8</v>
      </c>
      <c r="S508" s="63"/>
      <c r="T508" s="63"/>
      <c r="U508" s="63">
        <v>99.6</v>
      </c>
      <c r="V508" s="63"/>
      <c r="W508" s="63">
        <v>5090.3999999999996</v>
      </c>
      <c r="X508" s="63"/>
      <c r="Y508" s="63"/>
      <c r="Z508" s="63"/>
      <c r="AA508" s="63"/>
      <c r="AB508" s="63"/>
      <c r="AC508" s="63"/>
      <c r="AD508" s="63"/>
      <c r="AE508" s="63"/>
      <c r="AF508" s="63">
        <v>469.4</v>
      </c>
      <c r="AG508" s="43">
        <v>6165.7999999999993</v>
      </c>
    </row>
    <row r="509" spans="4:33">
      <c r="D509" s="62">
        <v>2003</v>
      </c>
      <c r="E509" s="62">
        <v>2</v>
      </c>
      <c r="F509" s="62">
        <v>2003</v>
      </c>
      <c r="G509" s="63"/>
      <c r="H509" s="63"/>
      <c r="I509" s="63"/>
      <c r="J509" s="63">
        <v>330.3</v>
      </c>
      <c r="K509" s="63"/>
      <c r="L509" s="63"/>
      <c r="M509" s="63">
        <v>84.3</v>
      </c>
      <c r="N509" s="63"/>
      <c r="O509" s="63">
        <v>0.1</v>
      </c>
      <c r="P509" s="63"/>
      <c r="Q509" s="63"/>
      <c r="R509" s="63">
        <v>5.2</v>
      </c>
      <c r="S509" s="63"/>
      <c r="T509" s="63"/>
      <c r="U509" s="63">
        <v>90.4</v>
      </c>
      <c r="V509" s="63"/>
      <c r="W509" s="63">
        <v>2761.5</v>
      </c>
      <c r="X509" s="63"/>
      <c r="Y509" s="63"/>
      <c r="Z509" s="63"/>
      <c r="AA509" s="63"/>
      <c r="AB509" s="63"/>
      <c r="AC509" s="63"/>
      <c r="AD509" s="63"/>
      <c r="AE509" s="63"/>
      <c r="AF509" s="63">
        <v>320.7</v>
      </c>
      <c r="AG509" s="43">
        <v>3592.5</v>
      </c>
    </row>
    <row r="510" spans="4:33">
      <c r="D510" s="62">
        <v>2003</v>
      </c>
      <c r="E510" s="62">
        <v>3</v>
      </c>
      <c r="F510" s="62">
        <v>2003</v>
      </c>
      <c r="G510" s="63"/>
      <c r="H510" s="63"/>
      <c r="I510" s="63"/>
      <c r="J510" s="63">
        <v>234.8</v>
      </c>
      <c r="K510" s="63"/>
      <c r="L510" s="63"/>
      <c r="M510" s="63">
        <v>74.099999999999994</v>
      </c>
      <c r="N510" s="63"/>
      <c r="O510" s="63">
        <v>0.2</v>
      </c>
      <c r="P510" s="63"/>
      <c r="Q510" s="63"/>
      <c r="R510" s="63">
        <v>7</v>
      </c>
      <c r="S510" s="63"/>
      <c r="T510" s="63"/>
      <c r="U510" s="63">
        <v>64.5</v>
      </c>
      <c r="V510" s="63"/>
      <c r="W510" s="63">
        <v>1506.9</v>
      </c>
      <c r="X510" s="63"/>
      <c r="Y510" s="63"/>
      <c r="Z510" s="63"/>
      <c r="AA510" s="63"/>
      <c r="AB510" s="63"/>
      <c r="AC510" s="63"/>
      <c r="AD510" s="63"/>
      <c r="AE510" s="63"/>
      <c r="AF510" s="63">
        <v>124.5</v>
      </c>
      <c r="AG510" s="43">
        <v>2012</v>
      </c>
    </row>
    <row r="511" spans="4:33">
      <c r="D511" s="62">
        <v>2003</v>
      </c>
      <c r="E511" s="62">
        <v>4</v>
      </c>
      <c r="F511" s="62">
        <v>2003</v>
      </c>
      <c r="G511" s="63"/>
      <c r="H511" s="63"/>
      <c r="I511" s="63"/>
      <c r="J511" s="63">
        <v>441.9</v>
      </c>
      <c r="K511" s="63"/>
      <c r="L511" s="63"/>
      <c r="M511" s="63">
        <v>186.7</v>
      </c>
      <c r="N511" s="63"/>
      <c r="O511" s="63">
        <v>0.1</v>
      </c>
      <c r="P511" s="63"/>
      <c r="Q511" s="63"/>
      <c r="R511" s="63">
        <v>11.1</v>
      </c>
      <c r="S511" s="63"/>
      <c r="T511" s="63"/>
      <c r="U511" s="63">
        <v>92.1</v>
      </c>
      <c r="V511" s="63"/>
      <c r="W511" s="63">
        <v>4356.7</v>
      </c>
      <c r="X511" s="63"/>
      <c r="Y511" s="63"/>
      <c r="Z511" s="63"/>
      <c r="AA511" s="63"/>
      <c r="AB511" s="63"/>
      <c r="AC511" s="63"/>
      <c r="AD511" s="63"/>
      <c r="AE511" s="63"/>
      <c r="AF511" s="63">
        <v>598.6</v>
      </c>
      <c r="AG511" s="43">
        <v>5687.2</v>
      </c>
    </row>
    <row r="512" spans="4:33">
      <c r="D512" s="62">
        <v>2003</v>
      </c>
      <c r="E512" s="62">
        <v>5</v>
      </c>
      <c r="F512" s="62">
        <v>2004</v>
      </c>
      <c r="G512" s="63"/>
      <c r="H512" s="63"/>
      <c r="I512" s="63"/>
      <c r="J512" s="63">
        <v>534.4</v>
      </c>
      <c r="K512" s="63"/>
      <c r="L512" s="63"/>
      <c r="M512" s="63">
        <v>281.60000000000002</v>
      </c>
      <c r="N512" s="63"/>
      <c r="O512" s="63">
        <v>0.5</v>
      </c>
      <c r="P512" s="63"/>
      <c r="Q512" s="63"/>
      <c r="R512" s="63">
        <v>6</v>
      </c>
      <c r="S512" s="63"/>
      <c r="T512" s="63"/>
      <c r="U512" s="63">
        <v>41.4</v>
      </c>
      <c r="V512" s="63"/>
      <c r="W512" s="63">
        <v>5983.5</v>
      </c>
      <c r="X512" s="63"/>
      <c r="Y512" s="63"/>
      <c r="Z512" s="63"/>
      <c r="AA512" s="63"/>
      <c r="AB512" s="63"/>
      <c r="AC512" s="63"/>
      <c r="AD512" s="63"/>
      <c r="AE512" s="63"/>
      <c r="AF512" s="63">
        <v>1196.0999999999999</v>
      </c>
      <c r="AG512" s="43">
        <v>8043.5</v>
      </c>
    </row>
    <row r="513" spans="4:33">
      <c r="D513" s="62">
        <v>2003</v>
      </c>
      <c r="E513" s="62">
        <v>6</v>
      </c>
      <c r="F513" s="62">
        <v>2004</v>
      </c>
      <c r="G513" s="63"/>
      <c r="H513" s="63"/>
      <c r="I513" s="63"/>
      <c r="J513" s="63">
        <v>675.6</v>
      </c>
      <c r="K513" s="63"/>
      <c r="L513" s="63"/>
      <c r="M513" s="63">
        <v>354.9</v>
      </c>
      <c r="N513" s="63"/>
      <c r="O513" s="63">
        <v>0.4</v>
      </c>
      <c r="P513" s="63"/>
      <c r="Q513" s="63"/>
      <c r="R513" s="63">
        <v>8.9</v>
      </c>
      <c r="S513" s="63"/>
      <c r="T513" s="63"/>
      <c r="U513" s="63">
        <v>42</v>
      </c>
      <c r="V513" s="63"/>
      <c r="W513" s="63">
        <v>6978.4</v>
      </c>
      <c r="X513" s="63"/>
      <c r="Y513" s="63"/>
      <c r="Z513" s="63"/>
      <c r="AA513" s="63"/>
      <c r="AB513" s="63"/>
      <c r="AC513" s="63"/>
      <c r="AD513" s="63"/>
      <c r="AE513" s="63"/>
      <c r="AF513" s="63">
        <v>1697.6</v>
      </c>
      <c r="AG513" s="43">
        <v>9757.7999999999993</v>
      </c>
    </row>
    <row r="514" spans="4:33">
      <c r="D514" s="62">
        <v>2003</v>
      </c>
      <c r="E514" s="62">
        <v>7</v>
      </c>
      <c r="F514" s="62">
        <v>2004</v>
      </c>
      <c r="G514" s="63"/>
      <c r="H514" s="63"/>
      <c r="I514" s="63"/>
      <c r="J514" s="63">
        <v>798</v>
      </c>
      <c r="K514" s="63"/>
      <c r="L514" s="63"/>
      <c r="M514" s="63">
        <v>752.4</v>
      </c>
      <c r="N514" s="63"/>
      <c r="O514" s="63">
        <v>1.4</v>
      </c>
      <c r="P514" s="63"/>
      <c r="Q514" s="63"/>
      <c r="R514" s="63">
        <v>16.399999999999999</v>
      </c>
      <c r="S514" s="63"/>
      <c r="T514" s="63"/>
      <c r="U514" s="63">
        <v>58.5</v>
      </c>
      <c r="V514" s="63"/>
      <c r="W514" s="63">
        <v>10037.299999999999</v>
      </c>
      <c r="X514" s="63"/>
      <c r="Y514" s="63"/>
      <c r="Z514" s="63"/>
      <c r="AA514" s="63"/>
      <c r="AB514" s="63"/>
      <c r="AC514" s="63"/>
      <c r="AD514" s="63"/>
      <c r="AE514" s="63"/>
      <c r="AF514" s="63">
        <v>2706.5</v>
      </c>
      <c r="AG514" s="43">
        <v>14370.5</v>
      </c>
    </row>
    <row r="515" spans="4:33">
      <c r="D515" s="62">
        <v>2003</v>
      </c>
      <c r="E515" s="62">
        <v>8</v>
      </c>
      <c r="F515" s="62">
        <v>2004</v>
      </c>
      <c r="G515" s="63"/>
      <c r="H515" s="63"/>
      <c r="I515" s="63"/>
      <c r="J515" s="63">
        <v>796.7</v>
      </c>
      <c r="K515" s="63"/>
      <c r="L515" s="63"/>
      <c r="M515" s="63">
        <v>828.8</v>
      </c>
      <c r="N515" s="63"/>
      <c r="O515" s="63">
        <v>0.6</v>
      </c>
      <c r="P515" s="63"/>
      <c r="Q515" s="63"/>
      <c r="R515" s="63">
        <v>21.3</v>
      </c>
      <c r="S515" s="63"/>
      <c r="T515" s="63"/>
      <c r="U515" s="63">
        <v>90.4</v>
      </c>
      <c r="V515" s="63"/>
      <c r="W515" s="63">
        <v>10866.5</v>
      </c>
      <c r="X515" s="63"/>
      <c r="Y515" s="63"/>
      <c r="Z515" s="63"/>
      <c r="AA515" s="63"/>
      <c r="AB515" s="63"/>
      <c r="AC515" s="63"/>
      <c r="AD515" s="63"/>
      <c r="AE515" s="63"/>
      <c r="AF515" s="63">
        <v>2576.6</v>
      </c>
      <c r="AG515" s="43">
        <v>15180.9</v>
      </c>
    </row>
    <row r="516" spans="4:33">
      <c r="D516" s="62">
        <v>2003</v>
      </c>
      <c r="E516" s="62">
        <v>9</v>
      </c>
      <c r="F516" s="62">
        <v>2004</v>
      </c>
      <c r="G516" s="63"/>
      <c r="H516" s="63"/>
      <c r="I516" s="63"/>
      <c r="J516" s="63">
        <v>603.4</v>
      </c>
      <c r="K516" s="63"/>
      <c r="L516" s="63"/>
      <c r="M516" s="63">
        <v>434.5</v>
      </c>
      <c r="N516" s="63"/>
      <c r="O516" s="63">
        <v>1.5</v>
      </c>
      <c r="P516" s="63"/>
      <c r="Q516" s="63"/>
      <c r="R516" s="63">
        <v>19</v>
      </c>
      <c r="S516" s="63"/>
      <c r="T516" s="63"/>
      <c r="U516" s="63">
        <v>90.2</v>
      </c>
      <c r="V516" s="63"/>
      <c r="W516" s="63">
        <v>9832.7000000000007</v>
      </c>
      <c r="X516" s="63"/>
      <c r="Y516" s="63"/>
      <c r="Z516" s="63"/>
      <c r="AA516" s="63"/>
      <c r="AB516" s="63"/>
      <c r="AC516" s="63"/>
      <c r="AD516" s="63"/>
      <c r="AE516" s="63"/>
      <c r="AF516" s="63">
        <v>2431.4</v>
      </c>
      <c r="AG516" s="43">
        <v>13412.7</v>
      </c>
    </row>
    <row r="517" spans="4:33">
      <c r="D517" s="62">
        <v>2003</v>
      </c>
      <c r="E517" s="62">
        <v>10</v>
      </c>
      <c r="F517" s="62">
        <v>2004</v>
      </c>
      <c r="G517" s="63"/>
      <c r="H517" s="63"/>
      <c r="I517" s="63"/>
      <c r="J517" s="63">
        <v>675.4</v>
      </c>
      <c r="K517" s="63"/>
      <c r="L517" s="63"/>
      <c r="M517" s="63">
        <v>306.5</v>
      </c>
      <c r="N517" s="63"/>
      <c r="O517" s="63">
        <v>0.4</v>
      </c>
      <c r="P517" s="63"/>
      <c r="Q517" s="63"/>
      <c r="R517" s="63">
        <v>37.1</v>
      </c>
      <c r="S517" s="63"/>
      <c r="T517" s="63"/>
      <c r="U517" s="63">
        <v>133.4</v>
      </c>
      <c r="V517" s="63"/>
      <c r="W517" s="63">
        <v>9719.4</v>
      </c>
      <c r="X517" s="63"/>
      <c r="Y517" s="63"/>
      <c r="Z517" s="63"/>
      <c r="AA517" s="63"/>
      <c r="AB517" s="63"/>
      <c r="AC517" s="63"/>
      <c r="AD517" s="63"/>
      <c r="AE517" s="63"/>
      <c r="AF517" s="63">
        <v>2030.1</v>
      </c>
      <c r="AG517" s="43">
        <v>12902.3</v>
      </c>
    </row>
    <row r="518" spans="4:33">
      <c r="D518" s="62">
        <v>2003</v>
      </c>
      <c r="E518" s="62">
        <v>11</v>
      </c>
      <c r="F518" s="62">
        <v>2004</v>
      </c>
      <c r="G518" s="63"/>
      <c r="H518" s="63"/>
      <c r="I518" s="63"/>
      <c r="J518" s="63">
        <v>458.5</v>
      </c>
      <c r="K518" s="63"/>
      <c r="L518" s="63"/>
      <c r="M518" s="63">
        <v>102.2</v>
      </c>
      <c r="N518" s="63"/>
      <c r="O518" s="63">
        <v>0.5</v>
      </c>
      <c r="P518" s="63"/>
      <c r="Q518" s="63"/>
      <c r="R518" s="63">
        <v>6</v>
      </c>
      <c r="S518" s="63"/>
      <c r="T518" s="63"/>
      <c r="U518" s="63">
        <v>125.9</v>
      </c>
      <c r="V518" s="63"/>
      <c r="W518" s="63">
        <v>4973.6000000000004</v>
      </c>
      <c r="X518" s="63"/>
      <c r="Y518" s="63"/>
      <c r="Z518" s="63"/>
      <c r="AA518" s="63"/>
      <c r="AB518" s="63"/>
      <c r="AC518" s="63"/>
      <c r="AD518" s="63"/>
      <c r="AE518" s="63"/>
      <c r="AF518" s="63">
        <v>553.6</v>
      </c>
      <c r="AG518" s="43">
        <v>6220.3000000000011</v>
      </c>
    </row>
    <row r="519" spans="4:33">
      <c r="D519" s="62">
        <v>2003</v>
      </c>
      <c r="E519" s="62">
        <v>12</v>
      </c>
      <c r="F519" s="62">
        <v>2004</v>
      </c>
      <c r="G519" s="63"/>
      <c r="H519" s="63"/>
      <c r="I519" s="63"/>
      <c r="J519" s="63">
        <v>355.7</v>
      </c>
      <c r="K519" s="63"/>
      <c r="L519" s="63"/>
      <c r="M519" s="63">
        <v>69.8</v>
      </c>
      <c r="N519" s="63"/>
      <c r="O519" s="63">
        <v>0.2</v>
      </c>
      <c r="P519" s="63"/>
      <c r="Q519" s="63"/>
      <c r="R519" s="63">
        <v>8.6</v>
      </c>
      <c r="S519" s="63"/>
      <c r="T519" s="63"/>
      <c r="U519" s="63">
        <v>66.400000000000006</v>
      </c>
      <c r="V519" s="63"/>
      <c r="W519" s="63">
        <v>4957.3</v>
      </c>
      <c r="X519" s="63"/>
      <c r="Y519" s="63"/>
      <c r="Z519" s="63"/>
      <c r="AA519" s="63"/>
      <c r="AB519" s="63"/>
      <c r="AC519" s="63"/>
      <c r="AD519" s="63"/>
      <c r="AE519" s="63"/>
      <c r="AF519" s="63">
        <v>541.5</v>
      </c>
      <c r="AG519" s="43">
        <v>5999.5</v>
      </c>
    </row>
    <row r="520" spans="4:33">
      <c r="D520" s="62">
        <v>2004</v>
      </c>
      <c r="E520" s="62">
        <v>1</v>
      </c>
      <c r="F520" s="62">
        <v>2004</v>
      </c>
      <c r="G520" s="63"/>
      <c r="H520" s="63"/>
      <c r="I520" s="63"/>
      <c r="J520" s="63">
        <v>161</v>
      </c>
      <c r="K520" s="63"/>
      <c r="L520" s="63"/>
      <c r="M520" s="63">
        <v>111.3</v>
      </c>
      <c r="N520" s="63"/>
      <c r="O520" s="63">
        <v>0.1</v>
      </c>
      <c r="P520" s="63"/>
      <c r="Q520" s="63"/>
      <c r="R520" s="63">
        <v>3.8</v>
      </c>
      <c r="S520" s="63"/>
      <c r="T520" s="63"/>
      <c r="U520" s="63">
        <v>54.5</v>
      </c>
      <c r="V520" s="63"/>
      <c r="W520" s="63">
        <v>4925.5</v>
      </c>
      <c r="X520" s="63"/>
      <c r="Y520" s="63"/>
      <c r="Z520" s="63"/>
      <c r="AA520" s="63"/>
      <c r="AB520" s="63"/>
      <c r="AC520" s="63"/>
      <c r="AD520" s="63"/>
      <c r="AE520" s="63"/>
      <c r="AF520" s="63">
        <v>981.8</v>
      </c>
      <c r="AG520" s="43">
        <v>6238</v>
      </c>
    </row>
    <row r="521" spans="4:33">
      <c r="D521" s="62">
        <v>2004</v>
      </c>
      <c r="E521" s="62">
        <v>2</v>
      </c>
      <c r="F521" s="62">
        <v>2004</v>
      </c>
      <c r="G521" s="63"/>
      <c r="H521" s="63"/>
      <c r="I521" s="63"/>
      <c r="J521" s="63">
        <v>268.7</v>
      </c>
      <c r="K521" s="63"/>
      <c r="L521" s="63"/>
      <c r="M521" s="63">
        <v>70.2</v>
      </c>
      <c r="N521" s="63"/>
      <c r="O521" s="63">
        <v>0.1</v>
      </c>
      <c r="P521" s="63"/>
      <c r="Q521" s="63"/>
      <c r="R521" s="63">
        <v>5.3</v>
      </c>
      <c r="S521" s="63"/>
      <c r="T521" s="63"/>
      <c r="U521" s="63">
        <v>71.599999999999994</v>
      </c>
      <c r="V521" s="63"/>
      <c r="W521" s="63">
        <v>2636</v>
      </c>
      <c r="X521" s="63"/>
      <c r="Y521" s="63"/>
      <c r="Z521" s="63"/>
      <c r="AA521" s="63"/>
      <c r="AB521" s="63"/>
      <c r="AC521" s="63"/>
      <c r="AD521" s="63"/>
      <c r="AE521" s="63"/>
      <c r="AF521" s="63">
        <v>346.7</v>
      </c>
      <c r="AG521" s="43">
        <v>3398.6</v>
      </c>
    </row>
    <row r="522" spans="4:33">
      <c r="D522" s="62">
        <v>2004</v>
      </c>
      <c r="E522" s="62">
        <v>3</v>
      </c>
      <c r="F522" s="62">
        <v>2004</v>
      </c>
      <c r="G522" s="63"/>
      <c r="H522" s="63"/>
      <c r="I522" s="63"/>
      <c r="J522" s="63">
        <v>357.3</v>
      </c>
      <c r="K522" s="63"/>
      <c r="L522" s="63"/>
      <c r="M522" s="63">
        <v>152.19999999999999</v>
      </c>
      <c r="N522" s="63"/>
      <c r="O522" s="63">
        <v>0.5</v>
      </c>
      <c r="P522" s="63"/>
      <c r="Q522" s="63"/>
      <c r="R522" s="63">
        <v>10.6</v>
      </c>
      <c r="S522" s="63"/>
      <c r="T522" s="63"/>
      <c r="U522" s="63">
        <v>63.6</v>
      </c>
      <c r="V522" s="63"/>
      <c r="W522" s="63">
        <v>4993.2</v>
      </c>
      <c r="X522" s="63"/>
      <c r="Y522" s="63"/>
      <c r="Z522" s="63"/>
      <c r="AA522" s="63"/>
      <c r="AB522" s="63"/>
      <c r="AC522" s="63"/>
      <c r="AD522" s="63"/>
      <c r="AE522" s="63"/>
      <c r="AF522" s="63">
        <v>995.5</v>
      </c>
      <c r="AG522" s="43">
        <v>6572.9</v>
      </c>
    </row>
    <row r="523" spans="4:33">
      <c r="D523" s="62">
        <v>2004</v>
      </c>
      <c r="E523" s="62">
        <v>4</v>
      </c>
      <c r="F523" s="62">
        <v>2004</v>
      </c>
      <c r="G523" s="63"/>
      <c r="H523" s="63"/>
      <c r="I523" s="63"/>
      <c r="J523" s="63">
        <v>672.9</v>
      </c>
      <c r="K523" s="63"/>
      <c r="L523" s="63"/>
      <c r="M523" s="63">
        <v>355</v>
      </c>
      <c r="N523" s="63"/>
      <c r="O523" s="63">
        <v>0.3</v>
      </c>
      <c r="P523" s="63"/>
      <c r="Q523" s="63"/>
      <c r="R523" s="63">
        <v>13.8</v>
      </c>
      <c r="S523" s="63"/>
      <c r="T523" s="63"/>
      <c r="U523" s="63">
        <v>133.30000000000001</v>
      </c>
      <c r="V523" s="63"/>
      <c r="W523" s="63">
        <v>6030.1</v>
      </c>
      <c r="X523" s="63"/>
      <c r="Y523" s="63"/>
      <c r="Z523" s="63"/>
      <c r="AA523" s="63"/>
      <c r="AB523" s="63"/>
      <c r="AC523" s="63"/>
      <c r="AD523" s="63"/>
      <c r="AE523" s="63"/>
      <c r="AF523" s="63">
        <v>1359</v>
      </c>
      <c r="AG523" s="43">
        <v>8564.4000000000015</v>
      </c>
    </row>
    <row r="524" spans="4:33">
      <c r="D524" s="62">
        <v>2004</v>
      </c>
      <c r="E524" s="62">
        <v>5</v>
      </c>
      <c r="F524" s="62">
        <v>2005</v>
      </c>
      <c r="G524" s="63"/>
      <c r="H524" s="63"/>
      <c r="I524" s="63"/>
      <c r="J524" s="63">
        <v>1119.2</v>
      </c>
      <c r="K524" s="63"/>
      <c r="L524" s="63"/>
      <c r="M524" s="63">
        <v>505.5</v>
      </c>
      <c r="N524" s="63"/>
      <c r="O524" s="63">
        <v>1.7</v>
      </c>
      <c r="P524" s="63"/>
      <c r="Q524" s="63"/>
      <c r="R524" s="63">
        <v>19</v>
      </c>
      <c r="S524" s="63"/>
      <c r="T524" s="63"/>
      <c r="U524" s="63">
        <v>77.8</v>
      </c>
      <c r="V524" s="63"/>
      <c r="W524" s="63">
        <v>9999.6</v>
      </c>
      <c r="X524" s="63"/>
      <c r="Y524" s="63"/>
      <c r="Z524" s="63"/>
      <c r="AA524" s="63"/>
      <c r="AB524" s="63"/>
      <c r="AC524" s="63"/>
      <c r="AD524" s="63"/>
      <c r="AE524" s="63"/>
      <c r="AF524" s="63">
        <v>2393.8000000000002</v>
      </c>
      <c r="AG524" s="43">
        <v>14116.600000000002</v>
      </c>
    </row>
    <row r="525" spans="4:33">
      <c r="D525" s="62">
        <v>2004</v>
      </c>
      <c r="E525" s="62">
        <v>6</v>
      </c>
      <c r="F525" s="62">
        <v>2005</v>
      </c>
      <c r="G525" s="63"/>
      <c r="H525" s="63"/>
      <c r="I525" s="63"/>
      <c r="J525" s="63">
        <v>889.5</v>
      </c>
      <c r="K525" s="63"/>
      <c r="L525" s="63"/>
      <c r="M525" s="63">
        <v>464.9</v>
      </c>
      <c r="N525" s="63"/>
      <c r="O525" s="63">
        <v>0.8</v>
      </c>
      <c r="P525" s="63"/>
      <c r="Q525" s="63"/>
      <c r="R525" s="63">
        <v>18.2</v>
      </c>
      <c r="S525" s="63"/>
      <c r="T525" s="63"/>
      <c r="U525" s="63">
        <v>71.7</v>
      </c>
      <c r="V525" s="63"/>
      <c r="W525" s="63">
        <v>8922.7999999999993</v>
      </c>
      <c r="X525" s="63"/>
      <c r="Y525" s="63"/>
      <c r="Z525" s="63"/>
      <c r="AA525" s="63"/>
      <c r="AB525" s="63"/>
      <c r="AC525" s="63"/>
      <c r="AD525" s="63"/>
      <c r="AE525" s="63"/>
      <c r="AF525" s="63">
        <v>2412.9</v>
      </c>
      <c r="AG525" s="43">
        <v>12780.8</v>
      </c>
    </row>
    <row r="526" spans="4:33">
      <c r="D526" s="62">
        <v>2004</v>
      </c>
      <c r="E526" s="62">
        <v>7</v>
      </c>
      <c r="F526" s="62">
        <v>2005</v>
      </c>
      <c r="G526" s="63"/>
      <c r="H526" s="63"/>
      <c r="I526" s="63"/>
      <c r="J526" s="63">
        <v>795.5</v>
      </c>
      <c r="K526" s="63"/>
      <c r="L526" s="63"/>
      <c r="M526" s="63">
        <v>696.8</v>
      </c>
      <c r="N526" s="63"/>
      <c r="O526" s="63">
        <v>1.7</v>
      </c>
      <c r="P526" s="63"/>
      <c r="Q526" s="63"/>
      <c r="R526" s="63">
        <v>21.4</v>
      </c>
      <c r="S526" s="63"/>
      <c r="T526" s="63"/>
      <c r="U526" s="63">
        <v>66.599999999999994</v>
      </c>
      <c r="V526" s="63"/>
      <c r="W526" s="63">
        <v>10580</v>
      </c>
      <c r="X526" s="63"/>
      <c r="Y526" s="63"/>
      <c r="Z526" s="63"/>
      <c r="AA526" s="63"/>
      <c r="AB526" s="63"/>
      <c r="AC526" s="63"/>
      <c r="AD526" s="63"/>
      <c r="AE526" s="63"/>
      <c r="AF526" s="63">
        <v>2614.3000000000002</v>
      </c>
      <c r="AG526" s="43">
        <v>14776.3</v>
      </c>
    </row>
    <row r="527" spans="4:33">
      <c r="D527" s="62">
        <v>2004</v>
      </c>
      <c r="E527" s="62">
        <v>8</v>
      </c>
      <c r="F527" s="62">
        <v>2005</v>
      </c>
      <c r="G527" s="63"/>
      <c r="H527" s="63"/>
      <c r="I527" s="63"/>
      <c r="J527" s="63">
        <v>810.9</v>
      </c>
      <c r="K527" s="63"/>
      <c r="L527" s="63"/>
      <c r="M527" s="63">
        <v>618.70000000000005</v>
      </c>
      <c r="N527" s="63"/>
      <c r="O527" s="63">
        <v>0.5</v>
      </c>
      <c r="P527" s="63"/>
      <c r="Q527" s="63"/>
      <c r="R527" s="63">
        <v>28.2</v>
      </c>
      <c r="S527" s="63"/>
      <c r="T527" s="63"/>
      <c r="U527" s="63">
        <v>71.599999999999994</v>
      </c>
      <c r="V527" s="63"/>
      <c r="W527" s="63">
        <v>10566.9</v>
      </c>
      <c r="X527" s="63"/>
      <c r="Y527" s="63"/>
      <c r="Z527" s="63"/>
      <c r="AA527" s="63"/>
      <c r="AB527" s="63"/>
      <c r="AC527" s="63"/>
      <c r="AD527" s="63"/>
      <c r="AE527" s="63"/>
      <c r="AF527" s="63">
        <v>2207.9</v>
      </c>
      <c r="AG527" s="43">
        <v>14304.699999999999</v>
      </c>
    </row>
    <row r="528" spans="4:33">
      <c r="D528" s="62">
        <v>2004</v>
      </c>
      <c r="E528" s="62">
        <v>9</v>
      </c>
      <c r="F528" s="62">
        <v>2005</v>
      </c>
      <c r="G528" s="63"/>
      <c r="H528" s="63"/>
      <c r="I528" s="63"/>
      <c r="J528" s="63">
        <v>755</v>
      </c>
      <c r="K528" s="63"/>
      <c r="L528" s="63"/>
      <c r="M528" s="63">
        <v>503.9</v>
      </c>
      <c r="N528" s="63"/>
      <c r="O528" s="63">
        <v>1.4</v>
      </c>
      <c r="P528" s="63"/>
      <c r="Q528" s="63"/>
      <c r="R528" s="63">
        <v>19.5</v>
      </c>
      <c r="S528" s="63"/>
      <c r="T528" s="63"/>
      <c r="U528" s="63">
        <v>68.7</v>
      </c>
      <c r="V528" s="63"/>
      <c r="W528" s="63">
        <v>10641.9</v>
      </c>
      <c r="X528" s="63"/>
      <c r="Y528" s="63"/>
      <c r="Z528" s="63"/>
      <c r="AA528" s="63"/>
      <c r="AB528" s="63"/>
      <c r="AC528" s="63"/>
      <c r="AD528" s="63"/>
      <c r="AE528" s="63"/>
      <c r="AF528" s="63">
        <v>2313.1</v>
      </c>
      <c r="AG528" s="43">
        <v>14303.5</v>
      </c>
    </row>
    <row r="529" spans="4:33">
      <c r="D529" s="62">
        <v>2004</v>
      </c>
      <c r="E529" s="62">
        <v>10</v>
      </c>
      <c r="F529" s="62">
        <v>2005</v>
      </c>
      <c r="G529" s="63"/>
      <c r="H529" s="63"/>
      <c r="I529" s="63"/>
      <c r="J529" s="63">
        <v>502.8</v>
      </c>
      <c r="K529" s="63"/>
      <c r="L529" s="63"/>
      <c r="M529" s="63">
        <v>244.5</v>
      </c>
      <c r="N529" s="63"/>
      <c r="O529" s="63">
        <v>0.1</v>
      </c>
      <c r="P529" s="63"/>
      <c r="Q529" s="63"/>
      <c r="R529" s="63">
        <v>25.9</v>
      </c>
      <c r="S529" s="63"/>
      <c r="T529" s="63"/>
      <c r="U529" s="63">
        <v>98.1</v>
      </c>
      <c r="V529" s="63"/>
      <c r="W529" s="63">
        <v>5478.5</v>
      </c>
      <c r="X529" s="63"/>
      <c r="Y529" s="63"/>
      <c r="Z529" s="63"/>
      <c r="AA529" s="63"/>
      <c r="AB529" s="63"/>
      <c r="AC529" s="63"/>
      <c r="AD529" s="63"/>
      <c r="AE529" s="63"/>
      <c r="AF529" s="63">
        <v>1038.4000000000001</v>
      </c>
      <c r="AG529" s="43">
        <v>7388.2999999999993</v>
      </c>
    </row>
    <row r="530" spans="4:33">
      <c r="D530" s="62">
        <v>2004</v>
      </c>
      <c r="E530" s="62">
        <v>11</v>
      </c>
      <c r="F530" s="62">
        <v>2005</v>
      </c>
      <c r="G530" s="63"/>
      <c r="H530" s="63"/>
      <c r="I530" s="63"/>
      <c r="J530" s="63">
        <v>331.7</v>
      </c>
      <c r="K530" s="63"/>
      <c r="L530" s="63"/>
      <c r="M530" s="63">
        <v>61.9</v>
      </c>
      <c r="N530" s="63"/>
      <c r="O530" s="63">
        <v>0.9</v>
      </c>
      <c r="P530" s="63"/>
      <c r="Q530" s="63"/>
      <c r="R530" s="63">
        <v>6.2</v>
      </c>
      <c r="S530" s="63"/>
      <c r="T530" s="63"/>
      <c r="U530" s="63">
        <v>46.2</v>
      </c>
      <c r="V530" s="63"/>
      <c r="W530" s="63">
        <v>1738.1</v>
      </c>
      <c r="X530" s="63"/>
      <c r="Y530" s="63"/>
      <c r="Z530" s="63"/>
      <c r="AA530" s="63"/>
      <c r="AB530" s="63"/>
      <c r="AC530" s="63"/>
      <c r="AD530" s="63"/>
      <c r="AE530" s="63"/>
      <c r="AF530" s="63">
        <v>154.80000000000001</v>
      </c>
      <c r="AG530" s="43">
        <v>2339.8000000000002</v>
      </c>
    </row>
    <row r="531" spans="4:33">
      <c r="D531" s="62">
        <v>2004</v>
      </c>
      <c r="E531" s="62">
        <v>12</v>
      </c>
      <c r="F531" s="62">
        <v>2005</v>
      </c>
      <c r="G531" s="63"/>
      <c r="H531" s="63"/>
      <c r="I531" s="63"/>
      <c r="J531" s="63">
        <v>381.8</v>
      </c>
      <c r="K531" s="63"/>
      <c r="L531" s="63"/>
      <c r="M531" s="63">
        <v>82.1</v>
      </c>
      <c r="N531" s="63"/>
      <c r="O531" s="63">
        <v>0</v>
      </c>
      <c r="P531" s="63"/>
      <c r="Q531" s="63"/>
      <c r="R531" s="63">
        <v>8.5</v>
      </c>
      <c r="S531" s="63"/>
      <c r="T531" s="63"/>
      <c r="U531" s="63">
        <v>39.1</v>
      </c>
      <c r="V531" s="63"/>
      <c r="W531" s="63">
        <v>2565.4</v>
      </c>
      <c r="X531" s="63"/>
      <c r="Y531" s="63"/>
      <c r="Z531" s="63"/>
      <c r="AA531" s="63"/>
      <c r="AB531" s="63"/>
      <c r="AC531" s="63"/>
      <c r="AD531" s="63"/>
      <c r="AE531" s="63"/>
      <c r="AF531" s="63">
        <v>192.6</v>
      </c>
      <c r="AG531" s="43">
        <v>3269.5</v>
      </c>
    </row>
    <row r="532" spans="4:33">
      <c r="D532" s="62">
        <v>2005</v>
      </c>
      <c r="E532" s="62">
        <v>1</v>
      </c>
      <c r="F532" s="62">
        <v>2005</v>
      </c>
      <c r="G532" s="63"/>
      <c r="H532" s="63"/>
      <c r="I532" s="63"/>
      <c r="J532" s="63">
        <v>140.9</v>
      </c>
      <c r="K532" s="63"/>
      <c r="L532" s="63"/>
      <c r="M532" s="63">
        <v>42.6</v>
      </c>
      <c r="N532" s="63"/>
      <c r="O532" s="63">
        <v>0</v>
      </c>
      <c r="P532" s="63"/>
      <c r="Q532" s="63"/>
      <c r="R532" s="63">
        <v>2.7</v>
      </c>
      <c r="S532" s="63"/>
      <c r="T532" s="63"/>
      <c r="U532" s="63">
        <v>31.8</v>
      </c>
      <c r="V532" s="63"/>
      <c r="W532" s="63">
        <v>884.2</v>
      </c>
      <c r="X532" s="63"/>
      <c r="Y532" s="63"/>
      <c r="Z532" s="63"/>
      <c r="AA532" s="63"/>
      <c r="AB532" s="63"/>
      <c r="AC532" s="63"/>
      <c r="AD532" s="63"/>
      <c r="AE532" s="63"/>
      <c r="AF532" s="63">
        <v>0.2</v>
      </c>
      <c r="AG532" s="43">
        <v>1102.4000000000001</v>
      </c>
    </row>
    <row r="533" spans="4:33">
      <c r="D533" s="62">
        <v>2005</v>
      </c>
      <c r="E533" s="62">
        <v>2</v>
      </c>
      <c r="F533" s="62">
        <v>2005</v>
      </c>
      <c r="G533" s="63"/>
      <c r="H533" s="63"/>
      <c r="I533" s="63"/>
      <c r="J533" s="63">
        <v>144.5</v>
      </c>
      <c r="K533" s="63"/>
      <c r="L533" s="63"/>
      <c r="M533" s="63">
        <v>32</v>
      </c>
      <c r="N533" s="63"/>
      <c r="O533" s="63">
        <v>0</v>
      </c>
      <c r="P533" s="63"/>
      <c r="Q533" s="63"/>
      <c r="R533" s="63">
        <v>2.5</v>
      </c>
      <c r="S533" s="63"/>
      <c r="T533" s="63"/>
      <c r="U533" s="63">
        <v>38.200000000000003</v>
      </c>
      <c r="V533" s="63"/>
      <c r="W533" s="63">
        <v>911.8</v>
      </c>
      <c r="X533" s="63"/>
      <c r="Y533" s="63"/>
      <c r="Z533" s="63"/>
      <c r="AA533" s="63"/>
      <c r="AB533" s="63"/>
      <c r="AC533" s="63"/>
      <c r="AD533" s="63"/>
      <c r="AE533" s="63"/>
      <c r="AF533" s="63">
        <v>0.7</v>
      </c>
      <c r="AG533" s="43">
        <v>1129.7</v>
      </c>
    </row>
    <row r="534" spans="4:33">
      <c r="D534" s="62">
        <v>2005</v>
      </c>
      <c r="E534" s="62">
        <v>3</v>
      </c>
      <c r="F534" s="62">
        <v>2005</v>
      </c>
      <c r="G534" s="63"/>
      <c r="H534" s="63"/>
      <c r="I534" s="63"/>
      <c r="J534" s="63">
        <v>97.4</v>
      </c>
      <c r="K534" s="63"/>
      <c r="L534" s="63"/>
      <c r="M534" s="63">
        <v>56.2</v>
      </c>
      <c r="N534" s="63"/>
      <c r="O534" s="63">
        <v>0</v>
      </c>
      <c r="P534" s="63"/>
      <c r="Q534" s="63"/>
      <c r="R534" s="63">
        <v>1.9</v>
      </c>
      <c r="S534" s="63"/>
      <c r="T534" s="63"/>
      <c r="U534" s="63">
        <v>49.9</v>
      </c>
      <c r="V534" s="63"/>
      <c r="W534" s="63">
        <v>1074.7</v>
      </c>
      <c r="X534" s="63"/>
      <c r="Y534" s="63"/>
      <c r="Z534" s="63"/>
      <c r="AA534" s="63"/>
      <c r="AB534" s="63"/>
      <c r="AC534" s="63"/>
      <c r="AD534" s="63"/>
      <c r="AE534" s="63"/>
      <c r="AF534" s="63">
        <v>5.4</v>
      </c>
      <c r="AG534" s="43">
        <v>1285.5000000000002</v>
      </c>
    </row>
    <row r="535" spans="4:33">
      <c r="D535" s="62">
        <v>2005</v>
      </c>
      <c r="E535" s="62">
        <v>4</v>
      </c>
      <c r="F535" s="62">
        <v>2005</v>
      </c>
      <c r="G535" s="63"/>
      <c r="H535" s="63"/>
      <c r="I535" s="63"/>
      <c r="J535" s="63">
        <v>385.4</v>
      </c>
      <c r="K535" s="63"/>
      <c r="L535" s="63"/>
      <c r="M535" s="63">
        <v>135.4</v>
      </c>
      <c r="N535" s="63"/>
      <c r="O535" s="63">
        <v>0</v>
      </c>
      <c r="P535" s="63"/>
      <c r="Q535" s="63"/>
      <c r="R535" s="63">
        <v>6.5</v>
      </c>
      <c r="S535" s="63"/>
      <c r="T535" s="63"/>
      <c r="U535" s="63">
        <v>122.8</v>
      </c>
      <c r="V535" s="63"/>
      <c r="W535" s="63">
        <v>5340.1</v>
      </c>
      <c r="X535" s="63"/>
      <c r="Y535" s="63"/>
      <c r="Z535" s="63"/>
      <c r="AA535" s="63"/>
      <c r="AB535" s="63"/>
      <c r="AC535" s="63"/>
      <c r="AD535" s="63"/>
      <c r="AE535" s="63"/>
      <c r="AF535" s="63">
        <v>512.70000000000005</v>
      </c>
      <c r="AG535" s="43">
        <v>6502.9000000000005</v>
      </c>
    </row>
    <row r="536" spans="4:33">
      <c r="D536" s="62">
        <v>2005</v>
      </c>
      <c r="E536" s="62">
        <v>5</v>
      </c>
      <c r="F536" s="62">
        <v>2006</v>
      </c>
      <c r="G536" s="63"/>
      <c r="H536" s="63"/>
      <c r="I536" s="63"/>
      <c r="J536" s="63">
        <v>509.7</v>
      </c>
      <c r="K536" s="63"/>
      <c r="L536" s="63"/>
      <c r="M536" s="63">
        <v>175.4</v>
      </c>
      <c r="N536" s="63"/>
      <c r="O536" s="63">
        <v>0</v>
      </c>
      <c r="P536" s="63"/>
      <c r="Q536" s="63"/>
      <c r="R536" s="63">
        <v>8.1</v>
      </c>
      <c r="S536" s="63"/>
      <c r="T536" s="63"/>
      <c r="U536" s="63">
        <v>29.7</v>
      </c>
      <c r="V536" s="63"/>
      <c r="W536" s="63">
        <v>6683</v>
      </c>
      <c r="X536" s="63"/>
      <c r="Y536" s="63"/>
      <c r="Z536" s="63"/>
      <c r="AA536" s="63"/>
      <c r="AB536" s="63"/>
      <c r="AC536" s="63"/>
      <c r="AD536" s="63"/>
      <c r="AE536" s="63"/>
      <c r="AF536" s="63">
        <v>904.1</v>
      </c>
      <c r="AG536" s="43">
        <v>8310</v>
      </c>
    </row>
    <row r="537" spans="4:33">
      <c r="D537" s="62">
        <v>2005</v>
      </c>
      <c r="E537" s="62">
        <v>6</v>
      </c>
      <c r="F537" s="62">
        <v>2006</v>
      </c>
      <c r="G537" s="63"/>
      <c r="H537" s="63"/>
      <c r="I537" s="63"/>
      <c r="J537" s="63">
        <v>660.1</v>
      </c>
      <c r="K537" s="63"/>
      <c r="L537" s="63"/>
      <c r="M537" s="63">
        <v>334.1</v>
      </c>
      <c r="N537" s="63"/>
      <c r="O537" s="63">
        <v>0</v>
      </c>
      <c r="P537" s="63"/>
      <c r="Q537" s="63"/>
      <c r="R537" s="63">
        <v>10.6</v>
      </c>
      <c r="S537" s="63"/>
      <c r="T537" s="63"/>
      <c r="U537" s="63">
        <v>63.1</v>
      </c>
      <c r="V537" s="63"/>
      <c r="W537" s="63">
        <v>8208.2000000000007</v>
      </c>
      <c r="X537" s="63"/>
      <c r="Y537" s="63"/>
      <c r="Z537" s="63"/>
      <c r="AA537" s="63"/>
      <c r="AB537" s="63"/>
      <c r="AC537" s="63"/>
      <c r="AD537" s="63"/>
      <c r="AE537" s="63"/>
      <c r="AF537" s="63">
        <v>1462.3</v>
      </c>
      <c r="AG537" s="43">
        <v>10738.4</v>
      </c>
    </row>
    <row r="538" spans="4:33">
      <c r="D538" s="62">
        <v>2005</v>
      </c>
      <c r="E538" s="62">
        <v>7</v>
      </c>
      <c r="F538" s="62">
        <v>2006</v>
      </c>
      <c r="G538" s="63"/>
      <c r="H538" s="63"/>
      <c r="I538" s="63"/>
      <c r="J538" s="63">
        <v>706</v>
      </c>
      <c r="K538" s="63"/>
      <c r="L538" s="63"/>
      <c r="M538" s="63">
        <v>468.5</v>
      </c>
      <c r="N538" s="63"/>
      <c r="O538" s="63">
        <v>0</v>
      </c>
      <c r="P538" s="63"/>
      <c r="Q538" s="63"/>
      <c r="R538" s="63">
        <v>14.5</v>
      </c>
      <c r="S538" s="63"/>
      <c r="T538" s="63"/>
      <c r="U538" s="63">
        <v>60.7</v>
      </c>
      <c r="V538" s="63"/>
      <c r="W538" s="63">
        <v>10112.4</v>
      </c>
      <c r="X538" s="63"/>
      <c r="Y538" s="63"/>
      <c r="Z538" s="63"/>
      <c r="AA538" s="63"/>
      <c r="AB538" s="63"/>
      <c r="AC538" s="63"/>
      <c r="AD538" s="63"/>
      <c r="AE538" s="63"/>
      <c r="AF538" s="63">
        <v>2284.1</v>
      </c>
      <c r="AG538" s="43">
        <v>13646.2</v>
      </c>
    </row>
    <row r="539" spans="4:33">
      <c r="D539" s="62">
        <v>2005</v>
      </c>
      <c r="E539" s="62">
        <v>8</v>
      </c>
      <c r="F539" s="62">
        <v>2006</v>
      </c>
      <c r="G539" s="63"/>
      <c r="H539" s="63"/>
      <c r="I539" s="63"/>
      <c r="J539" s="63">
        <v>706.2</v>
      </c>
      <c r="K539" s="63"/>
      <c r="L539" s="63"/>
      <c r="M539" s="63">
        <v>629.20000000000005</v>
      </c>
      <c r="N539" s="63"/>
      <c r="O539" s="63">
        <v>0</v>
      </c>
      <c r="P539" s="63"/>
      <c r="Q539" s="63"/>
      <c r="R539" s="63">
        <v>14.9</v>
      </c>
      <c r="S539" s="63"/>
      <c r="T539" s="63"/>
      <c r="U539" s="63">
        <v>35.299999999999997</v>
      </c>
      <c r="V539" s="63"/>
      <c r="W539" s="63">
        <v>10424.5</v>
      </c>
      <c r="X539" s="63"/>
      <c r="Y539" s="63"/>
      <c r="Z539" s="63"/>
      <c r="AA539" s="63"/>
      <c r="AB539" s="63"/>
      <c r="AC539" s="63"/>
      <c r="AD539" s="63"/>
      <c r="AE539" s="63"/>
      <c r="AF539" s="63">
        <v>2528.6</v>
      </c>
      <c r="AG539" s="43">
        <v>14338.7</v>
      </c>
    </row>
    <row r="540" spans="4:33">
      <c r="D540" s="62">
        <v>2005</v>
      </c>
      <c r="E540" s="62">
        <v>9</v>
      </c>
      <c r="F540" s="62">
        <v>2006</v>
      </c>
      <c r="G540" s="63"/>
      <c r="H540" s="63"/>
      <c r="I540" s="63"/>
      <c r="J540" s="63">
        <v>651.4</v>
      </c>
      <c r="K540" s="63"/>
      <c r="L540" s="63"/>
      <c r="M540" s="63">
        <v>426.4</v>
      </c>
      <c r="N540" s="63"/>
      <c r="O540" s="63">
        <v>0</v>
      </c>
      <c r="P540" s="63"/>
      <c r="Q540" s="63"/>
      <c r="R540" s="63">
        <v>18.7</v>
      </c>
      <c r="S540" s="63"/>
      <c r="T540" s="63"/>
      <c r="U540" s="63">
        <v>46.2</v>
      </c>
      <c r="V540" s="63"/>
      <c r="W540" s="63">
        <v>8905.6</v>
      </c>
      <c r="X540" s="63"/>
      <c r="Y540" s="63"/>
      <c r="Z540" s="63"/>
      <c r="AA540" s="63"/>
      <c r="AB540" s="63"/>
      <c r="AC540" s="63"/>
      <c r="AD540" s="63"/>
      <c r="AE540" s="63"/>
      <c r="AF540" s="63">
        <v>2046.4</v>
      </c>
      <c r="AG540" s="43">
        <v>12094.7</v>
      </c>
    </row>
    <row r="541" spans="4:33">
      <c r="D541" s="62">
        <v>2005</v>
      </c>
      <c r="E541" s="62">
        <v>10</v>
      </c>
      <c r="F541" s="62">
        <v>2006</v>
      </c>
      <c r="G541" s="63"/>
      <c r="H541" s="63"/>
      <c r="I541" s="63"/>
      <c r="J541" s="63">
        <v>617</v>
      </c>
      <c r="K541" s="63"/>
      <c r="L541" s="63"/>
      <c r="M541" s="63">
        <v>266.39999999999998</v>
      </c>
      <c r="N541" s="63"/>
      <c r="O541" s="63">
        <v>0</v>
      </c>
      <c r="P541" s="63"/>
      <c r="Q541" s="63"/>
      <c r="R541" s="63">
        <v>17.899999999999999</v>
      </c>
      <c r="S541" s="63"/>
      <c r="T541" s="63"/>
      <c r="U541" s="63">
        <v>77.7</v>
      </c>
      <c r="V541" s="63"/>
      <c r="W541" s="63">
        <v>6647.7</v>
      </c>
      <c r="X541" s="63"/>
      <c r="Y541" s="63"/>
      <c r="Z541" s="63"/>
      <c r="AA541" s="63"/>
      <c r="AB541" s="63"/>
      <c r="AC541" s="63"/>
      <c r="AD541" s="63"/>
      <c r="AE541" s="63"/>
      <c r="AF541" s="63">
        <v>1138.4000000000001</v>
      </c>
      <c r="AG541" s="43">
        <v>8765.1</v>
      </c>
    </row>
    <row r="542" spans="4:33">
      <c r="D542" s="62">
        <v>2005</v>
      </c>
      <c r="E542" s="62">
        <v>11</v>
      </c>
      <c r="F542" s="62">
        <v>2006</v>
      </c>
      <c r="G542" s="63"/>
      <c r="H542" s="63"/>
      <c r="I542" s="63"/>
      <c r="J542" s="63">
        <v>457.7</v>
      </c>
      <c r="K542" s="63"/>
      <c r="L542" s="63"/>
      <c r="M542" s="63">
        <v>247.3</v>
      </c>
      <c r="N542" s="63"/>
      <c r="O542" s="63">
        <v>0</v>
      </c>
      <c r="P542" s="63"/>
      <c r="Q542" s="63"/>
      <c r="R542" s="63">
        <v>6.6</v>
      </c>
      <c r="S542" s="63"/>
      <c r="T542" s="63"/>
      <c r="U542" s="63">
        <v>70.599999999999994</v>
      </c>
      <c r="V542" s="63"/>
      <c r="W542" s="63">
        <v>6503.4</v>
      </c>
      <c r="X542" s="63"/>
      <c r="Y542" s="63"/>
      <c r="Z542" s="63"/>
      <c r="AA542" s="63"/>
      <c r="AB542" s="63"/>
      <c r="AC542" s="63"/>
      <c r="AD542" s="63"/>
      <c r="AE542" s="63"/>
      <c r="AF542" s="63">
        <v>928.4</v>
      </c>
      <c r="AG542" s="43">
        <v>8214</v>
      </c>
    </row>
    <row r="543" spans="4:33">
      <c r="D543" s="62">
        <v>2005</v>
      </c>
      <c r="E543" s="62">
        <v>12</v>
      </c>
      <c r="F543" s="62">
        <v>2006</v>
      </c>
      <c r="G543" s="63"/>
      <c r="H543" s="63"/>
      <c r="I543" s="63"/>
      <c r="J543" s="63">
        <v>454.8</v>
      </c>
      <c r="K543" s="63"/>
      <c r="L543" s="63"/>
      <c r="M543" s="63">
        <v>173.2</v>
      </c>
      <c r="N543" s="63"/>
      <c r="O543" s="63">
        <v>0</v>
      </c>
      <c r="P543" s="63"/>
      <c r="Q543" s="63"/>
      <c r="R543" s="63">
        <v>5</v>
      </c>
      <c r="S543" s="63"/>
      <c r="T543" s="63"/>
      <c r="U543" s="63">
        <v>45</v>
      </c>
      <c r="V543" s="63"/>
      <c r="W543" s="63">
        <v>6287.6</v>
      </c>
      <c r="X543" s="63"/>
      <c r="Y543" s="63"/>
      <c r="Z543" s="63"/>
      <c r="AA543" s="63"/>
      <c r="AB543" s="63"/>
      <c r="AC543" s="63"/>
      <c r="AD543" s="63"/>
      <c r="AE543" s="63"/>
      <c r="AF543" s="63">
        <v>827.1</v>
      </c>
      <c r="AG543" s="43">
        <v>7792.7000000000007</v>
      </c>
    </row>
    <row r="544" spans="4:33">
      <c r="D544" s="62">
        <v>2006</v>
      </c>
      <c r="E544" s="62">
        <v>1</v>
      </c>
      <c r="F544" s="62">
        <v>2006</v>
      </c>
      <c r="G544" s="63"/>
      <c r="H544" s="63"/>
      <c r="I544" s="63"/>
      <c r="J544" s="63">
        <v>372</v>
      </c>
      <c r="K544" s="63"/>
      <c r="L544" s="63"/>
      <c r="M544" s="63">
        <v>114.7</v>
      </c>
      <c r="N544" s="63"/>
      <c r="O544" s="63">
        <v>0</v>
      </c>
      <c r="P544" s="63"/>
      <c r="Q544" s="63"/>
      <c r="R544" s="63">
        <v>5.0999999999999996</v>
      </c>
      <c r="S544" s="63"/>
      <c r="T544" s="63"/>
      <c r="U544" s="63">
        <v>45.6</v>
      </c>
      <c r="V544" s="63"/>
      <c r="W544" s="63">
        <v>4555.7</v>
      </c>
      <c r="X544" s="63"/>
      <c r="Y544" s="63"/>
      <c r="Z544" s="63"/>
      <c r="AA544" s="63"/>
      <c r="AB544" s="63"/>
      <c r="AC544" s="63"/>
      <c r="AD544" s="63"/>
      <c r="AE544" s="63"/>
      <c r="AF544" s="63">
        <v>541.79999999999995</v>
      </c>
      <c r="AG544" s="43">
        <v>5634.9</v>
      </c>
    </row>
    <row r="545" spans="4:33">
      <c r="D545" s="62">
        <v>2006</v>
      </c>
      <c r="E545" s="62">
        <v>2</v>
      </c>
      <c r="F545" s="62">
        <v>2006</v>
      </c>
      <c r="G545" s="63"/>
      <c r="H545" s="63"/>
      <c r="I545" s="63"/>
      <c r="J545" s="63">
        <v>530.6</v>
      </c>
      <c r="K545" s="63"/>
      <c r="L545" s="63"/>
      <c r="M545" s="63">
        <v>123.6</v>
      </c>
      <c r="N545" s="63"/>
      <c r="O545" s="63">
        <v>0</v>
      </c>
      <c r="P545" s="63"/>
      <c r="Q545" s="63"/>
      <c r="R545" s="63">
        <v>4.5999999999999996</v>
      </c>
      <c r="S545" s="63"/>
      <c r="T545" s="63"/>
      <c r="U545" s="63">
        <v>76.3</v>
      </c>
      <c r="V545" s="63"/>
      <c r="W545" s="63">
        <v>4388.2</v>
      </c>
      <c r="X545" s="63"/>
      <c r="Y545" s="63"/>
      <c r="Z545" s="63"/>
      <c r="AA545" s="63"/>
      <c r="AB545" s="63"/>
      <c r="AC545" s="63"/>
      <c r="AD545" s="63"/>
      <c r="AE545" s="63"/>
      <c r="AF545" s="63">
        <v>643.20000000000005</v>
      </c>
      <c r="AG545" s="43">
        <v>5766.5</v>
      </c>
    </row>
    <row r="546" spans="4:33">
      <c r="D546" s="62">
        <v>2006</v>
      </c>
      <c r="E546" s="62">
        <v>3</v>
      </c>
      <c r="F546" s="62">
        <v>2006</v>
      </c>
      <c r="G546" s="63"/>
      <c r="H546" s="63"/>
      <c r="I546" s="63"/>
      <c r="J546" s="63">
        <v>145</v>
      </c>
      <c r="K546" s="63"/>
      <c r="L546" s="63"/>
      <c r="M546" s="63">
        <v>45.5</v>
      </c>
      <c r="N546" s="63"/>
      <c r="O546" s="63"/>
      <c r="P546" s="63"/>
      <c r="Q546" s="63"/>
      <c r="R546" s="63">
        <v>2.7</v>
      </c>
      <c r="S546" s="63"/>
      <c r="T546" s="63"/>
      <c r="U546" s="63">
        <v>40.9</v>
      </c>
      <c r="V546" s="63"/>
      <c r="W546" s="63">
        <v>1204.8</v>
      </c>
      <c r="X546" s="63"/>
      <c r="Y546" s="63"/>
      <c r="Z546" s="63"/>
      <c r="AA546" s="63"/>
      <c r="AB546" s="63"/>
      <c r="AC546" s="63"/>
      <c r="AD546" s="63"/>
      <c r="AE546" s="63"/>
      <c r="AF546" s="63"/>
      <c r="AG546" s="43">
        <v>1438.8999999999999</v>
      </c>
    </row>
    <row r="547" spans="4:33">
      <c r="D547" s="62">
        <v>2006</v>
      </c>
      <c r="E547" s="62">
        <v>4</v>
      </c>
      <c r="F547" s="62">
        <v>2006</v>
      </c>
      <c r="G547" s="63"/>
      <c r="H547" s="63"/>
      <c r="I547" s="63"/>
      <c r="J547" s="63">
        <v>137.30000000000001</v>
      </c>
      <c r="K547" s="63"/>
      <c r="L547" s="63"/>
      <c r="M547" s="63">
        <v>48.8</v>
      </c>
      <c r="N547" s="63"/>
      <c r="O547" s="63">
        <v>0</v>
      </c>
      <c r="P547" s="63"/>
      <c r="Q547" s="63"/>
      <c r="R547" s="63">
        <v>3.7</v>
      </c>
      <c r="S547" s="63"/>
      <c r="T547" s="63"/>
      <c r="U547" s="63">
        <v>33.9</v>
      </c>
      <c r="V547" s="63"/>
      <c r="W547" s="63">
        <v>1848.6</v>
      </c>
      <c r="X547" s="63"/>
      <c r="Y547" s="63"/>
      <c r="Z547" s="63"/>
      <c r="AA547" s="63"/>
      <c r="AB547" s="63"/>
      <c r="AC547" s="63"/>
      <c r="AD547" s="63"/>
      <c r="AE547" s="63"/>
      <c r="AF547" s="63">
        <v>59.3</v>
      </c>
      <c r="AG547" s="43">
        <v>2131.6</v>
      </c>
    </row>
    <row r="548" spans="4:33">
      <c r="D548" s="62">
        <v>2006</v>
      </c>
      <c r="E548" s="62">
        <v>5</v>
      </c>
      <c r="F548" s="62">
        <v>2007</v>
      </c>
      <c r="G548" s="63"/>
      <c r="H548" s="63"/>
      <c r="I548" s="63"/>
      <c r="J548" s="63">
        <v>409.5</v>
      </c>
      <c r="K548" s="63"/>
      <c r="L548" s="63"/>
      <c r="M548" s="63">
        <v>169.3</v>
      </c>
      <c r="N548" s="63"/>
      <c r="O548" s="63">
        <v>0</v>
      </c>
      <c r="P548" s="63"/>
      <c r="Q548" s="63"/>
      <c r="R548" s="63">
        <v>8.1999999999999993</v>
      </c>
      <c r="S548" s="63"/>
      <c r="T548" s="63"/>
      <c r="U548" s="63">
        <v>43.1</v>
      </c>
      <c r="V548" s="63"/>
      <c r="W548" s="63">
        <v>6607.5</v>
      </c>
      <c r="X548" s="63"/>
      <c r="Y548" s="63"/>
      <c r="Z548" s="63"/>
      <c r="AA548" s="63"/>
      <c r="AB548" s="63"/>
      <c r="AC548" s="63"/>
      <c r="AD548" s="63"/>
      <c r="AE548" s="63"/>
      <c r="AF548" s="63">
        <v>1105.8</v>
      </c>
      <c r="AG548" s="43">
        <v>8343.4</v>
      </c>
    </row>
    <row r="549" spans="4:33">
      <c r="D549" s="62">
        <v>2006</v>
      </c>
      <c r="E549" s="62">
        <v>6</v>
      </c>
      <c r="F549" s="62">
        <v>2007</v>
      </c>
      <c r="G549" s="63"/>
      <c r="H549" s="63"/>
      <c r="I549" s="63"/>
      <c r="J549" s="63">
        <v>589.20000000000005</v>
      </c>
      <c r="K549" s="63"/>
      <c r="L549" s="63"/>
      <c r="M549" s="63">
        <v>455.9</v>
      </c>
      <c r="N549" s="63"/>
      <c r="O549" s="63">
        <v>0</v>
      </c>
      <c r="P549" s="63"/>
      <c r="Q549" s="63"/>
      <c r="R549" s="63">
        <v>8.6999999999999993</v>
      </c>
      <c r="S549" s="63"/>
      <c r="T549" s="63"/>
      <c r="U549" s="63">
        <v>61.1</v>
      </c>
      <c r="V549" s="63"/>
      <c r="W549" s="63">
        <v>8957.4</v>
      </c>
      <c r="X549" s="63"/>
      <c r="Y549" s="63"/>
      <c r="Z549" s="63"/>
      <c r="AA549" s="63"/>
      <c r="AB549" s="63"/>
      <c r="AC549" s="63"/>
      <c r="AD549" s="63"/>
      <c r="AE549" s="63"/>
      <c r="AF549" s="63">
        <v>2485</v>
      </c>
      <c r="AG549" s="43">
        <v>12557.3</v>
      </c>
    </row>
    <row r="550" spans="4:33">
      <c r="D550" s="62">
        <v>2006</v>
      </c>
      <c r="E550" s="62">
        <v>7</v>
      </c>
      <c r="F550" s="62">
        <v>2007</v>
      </c>
      <c r="G550" s="63"/>
      <c r="H550" s="63"/>
      <c r="I550" s="63"/>
      <c r="J550" s="63">
        <v>1002.1</v>
      </c>
      <c r="K550" s="63"/>
      <c r="L550" s="63"/>
      <c r="M550" s="63">
        <v>534.1</v>
      </c>
      <c r="N550" s="63"/>
      <c r="O550" s="63">
        <v>0</v>
      </c>
      <c r="P550" s="63"/>
      <c r="Q550" s="63"/>
      <c r="R550" s="63">
        <v>23.7</v>
      </c>
      <c r="S550" s="63"/>
      <c r="T550" s="63"/>
      <c r="U550" s="63">
        <v>62.6</v>
      </c>
      <c r="V550" s="63"/>
      <c r="W550" s="63">
        <v>11023.4</v>
      </c>
      <c r="X550" s="63"/>
      <c r="Y550" s="63"/>
      <c r="Z550" s="63"/>
      <c r="AA550" s="63"/>
      <c r="AB550" s="63"/>
      <c r="AC550" s="63"/>
      <c r="AD550" s="63"/>
      <c r="AE550" s="63"/>
      <c r="AF550" s="63">
        <v>2522.6</v>
      </c>
      <c r="AG550" s="43">
        <v>15168.5</v>
      </c>
    </row>
    <row r="551" spans="4:33">
      <c r="D551" s="62">
        <v>2006</v>
      </c>
      <c r="E551" s="62">
        <v>8</v>
      </c>
      <c r="F551" s="62">
        <v>2007</v>
      </c>
      <c r="G551" s="63"/>
      <c r="H551" s="63"/>
      <c r="I551" s="63"/>
      <c r="J551" s="63">
        <v>966.4</v>
      </c>
      <c r="K551" s="63"/>
      <c r="L551" s="63"/>
      <c r="M551" s="63">
        <v>531.4</v>
      </c>
      <c r="N551" s="63"/>
      <c r="O551" s="63">
        <v>0</v>
      </c>
      <c r="P551" s="63"/>
      <c r="Q551" s="63"/>
      <c r="R551" s="63">
        <v>40.200000000000003</v>
      </c>
      <c r="S551" s="63"/>
      <c r="T551" s="63"/>
      <c r="U551" s="63">
        <v>53.8</v>
      </c>
      <c r="V551" s="63"/>
      <c r="W551" s="63">
        <v>10028.4</v>
      </c>
      <c r="X551" s="63"/>
      <c r="Y551" s="63"/>
      <c r="Z551" s="63"/>
      <c r="AA551" s="63"/>
      <c r="AB551" s="63"/>
      <c r="AC551" s="63"/>
      <c r="AD551" s="63"/>
      <c r="AE551" s="63"/>
      <c r="AF551" s="63">
        <v>2373.9</v>
      </c>
      <c r="AG551" s="43">
        <v>13994.099999999999</v>
      </c>
    </row>
    <row r="552" spans="4:33">
      <c r="D552" s="62">
        <v>2006</v>
      </c>
      <c r="E552" s="62">
        <v>9</v>
      </c>
      <c r="F552" s="62">
        <v>2007</v>
      </c>
      <c r="G552" s="63"/>
      <c r="H552" s="63"/>
      <c r="I552" s="63"/>
      <c r="J552" s="63">
        <v>851</v>
      </c>
      <c r="K552" s="63"/>
      <c r="L552" s="63"/>
      <c r="M552" s="63">
        <v>480.6</v>
      </c>
      <c r="N552" s="63"/>
      <c r="O552" s="63">
        <v>0</v>
      </c>
      <c r="P552" s="63"/>
      <c r="Q552" s="63"/>
      <c r="R552" s="63">
        <v>16.600000000000001</v>
      </c>
      <c r="S552" s="63"/>
      <c r="T552" s="63"/>
      <c r="U552" s="63">
        <v>47.3</v>
      </c>
      <c r="V552" s="63"/>
      <c r="W552" s="63">
        <v>9616.7000000000007</v>
      </c>
      <c r="X552" s="63"/>
      <c r="Y552" s="63"/>
      <c r="Z552" s="63"/>
      <c r="AA552" s="63"/>
      <c r="AB552" s="63"/>
      <c r="AC552" s="63"/>
      <c r="AD552" s="63"/>
      <c r="AE552" s="63"/>
      <c r="AF552" s="63">
        <v>2233</v>
      </c>
      <c r="AG552" s="43">
        <v>13245.2</v>
      </c>
    </row>
    <row r="553" spans="4:33">
      <c r="D553" s="62">
        <v>2006</v>
      </c>
      <c r="E553" s="62">
        <v>10</v>
      </c>
      <c r="F553" s="62">
        <v>2007</v>
      </c>
      <c r="G553" s="63"/>
      <c r="H553" s="63"/>
      <c r="I553" s="63"/>
      <c r="J553" s="63">
        <v>796.5</v>
      </c>
      <c r="K553" s="63"/>
      <c r="L553" s="63"/>
      <c r="M553" s="63">
        <v>288.8</v>
      </c>
      <c r="N553" s="63"/>
      <c r="O553" s="63">
        <v>0</v>
      </c>
      <c r="P553" s="63"/>
      <c r="Q553" s="63"/>
      <c r="R553" s="63">
        <v>19.7</v>
      </c>
      <c r="S553" s="63"/>
      <c r="T553" s="63"/>
      <c r="U553" s="63">
        <v>110.5</v>
      </c>
      <c r="V553" s="63"/>
      <c r="W553" s="63">
        <v>7386.4</v>
      </c>
      <c r="X553" s="63"/>
      <c r="Y553" s="63"/>
      <c r="Z553" s="63"/>
      <c r="AA553" s="63"/>
      <c r="AB553" s="63"/>
      <c r="AC553" s="63"/>
      <c r="AD553" s="63"/>
      <c r="AE553" s="63"/>
      <c r="AF553" s="63">
        <v>1398.4</v>
      </c>
      <c r="AG553" s="43">
        <v>10000.299999999999</v>
      </c>
    </row>
    <row r="554" spans="4:33">
      <c r="D554" s="62">
        <v>2006</v>
      </c>
      <c r="E554" s="62">
        <v>11</v>
      </c>
      <c r="F554" s="62">
        <v>2007</v>
      </c>
      <c r="G554" s="63"/>
      <c r="H554" s="63"/>
      <c r="I554" s="63"/>
      <c r="J554" s="63">
        <v>699.2</v>
      </c>
      <c r="K554" s="63"/>
      <c r="L554" s="63"/>
      <c r="M554" s="63">
        <v>224.7</v>
      </c>
      <c r="N554" s="63"/>
      <c r="O554" s="63">
        <v>0</v>
      </c>
      <c r="P554" s="63"/>
      <c r="Q554" s="63"/>
      <c r="R554" s="63">
        <v>9.6999999999999993</v>
      </c>
      <c r="S554" s="63"/>
      <c r="T554" s="63"/>
      <c r="U554" s="63">
        <v>72.8</v>
      </c>
      <c r="V554" s="63"/>
      <c r="W554" s="63">
        <v>7080.1</v>
      </c>
      <c r="X554" s="63"/>
      <c r="Y554" s="63"/>
      <c r="Z554" s="63"/>
      <c r="AA554" s="63"/>
      <c r="AB554" s="63"/>
      <c r="AC554" s="63"/>
      <c r="AD554" s="63"/>
      <c r="AE554" s="63"/>
      <c r="AF554" s="63">
        <v>1095.5999999999999</v>
      </c>
      <c r="AG554" s="43">
        <v>9182.1</v>
      </c>
    </row>
    <row r="555" spans="4:33">
      <c r="D555" s="62">
        <v>2006</v>
      </c>
      <c r="E555" s="62">
        <v>12</v>
      </c>
      <c r="F555" s="62">
        <v>2007</v>
      </c>
      <c r="G555" s="63"/>
      <c r="H555" s="63"/>
      <c r="I555" s="63"/>
      <c r="J555" s="63">
        <v>483.6</v>
      </c>
      <c r="K555" s="63"/>
      <c r="L555" s="63"/>
      <c r="M555" s="63">
        <v>111.5</v>
      </c>
      <c r="N555" s="63"/>
      <c r="O555" s="63">
        <v>0</v>
      </c>
      <c r="P555" s="63"/>
      <c r="Q555" s="63"/>
      <c r="R555" s="63">
        <v>9.1999999999999993</v>
      </c>
      <c r="S555" s="63"/>
      <c r="T555" s="63"/>
      <c r="U555" s="63">
        <v>30.7</v>
      </c>
      <c r="V555" s="63"/>
      <c r="W555" s="63">
        <v>3641.7</v>
      </c>
      <c r="X555" s="63"/>
      <c r="Y555" s="63"/>
      <c r="Z555" s="63"/>
      <c r="AA555" s="63"/>
      <c r="AB555" s="63"/>
      <c r="AC555" s="63"/>
      <c r="AD555" s="63"/>
      <c r="AE555" s="63"/>
      <c r="AF555" s="63">
        <v>538.20000000000005</v>
      </c>
      <c r="AG555" s="43">
        <v>4814.8999999999996</v>
      </c>
    </row>
    <row r="556" spans="4:33">
      <c r="D556" s="62">
        <v>2007</v>
      </c>
      <c r="E556" s="62">
        <v>1</v>
      </c>
      <c r="F556" s="62">
        <v>2007</v>
      </c>
      <c r="G556" s="63"/>
      <c r="H556" s="63"/>
      <c r="I556" s="63"/>
      <c r="J556" s="63">
        <v>550.6</v>
      </c>
      <c r="K556" s="63"/>
      <c r="L556" s="63"/>
      <c r="M556" s="63">
        <v>175.6</v>
      </c>
      <c r="N556" s="63"/>
      <c r="O556" s="63">
        <v>0</v>
      </c>
      <c r="P556" s="63"/>
      <c r="Q556" s="63"/>
      <c r="R556" s="63">
        <v>7.8</v>
      </c>
      <c r="S556" s="63"/>
      <c r="T556" s="63"/>
      <c r="U556" s="63">
        <v>54.9</v>
      </c>
      <c r="V556" s="63"/>
      <c r="W556" s="63">
        <v>6023.1</v>
      </c>
      <c r="X556" s="63"/>
      <c r="Y556" s="63"/>
      <c r="Z556" s="63"/>
      <c r="AA556" s="63"/>
      <c r="AB556" s="63"/>
      <c r="AC556" s="63"/>
      <c r="AD556" s="63"/>
      <c r="AE556" s="63"/>
      <c r="AF556" s="63">
        <v>953.5</v>
      </c>
      <c r="AG556" s="43">
        <v>7765.5</v>
      </c>
    </row>
    <row r="557" spans="4:33">
      <c r="D557" s="62">
        <v>2007</v>
      </c>
      <c r="E557" s="62">
        <v>2</v>
      </c>
      <c r="F557" s="62">
        <v>2007</v>
      </c>
      <c r="G557" s="63"/>
      <c r="H557" s="63"/>
      <c r="I557" s="63"/>
      <c r="J557" s="63">
        <v>296.60000000000002</v>
      </c>
      <c r="K557" s="63"/>
      <c r="L557" s="63"/>
      <c r="M557" s="63">
        <v>100.7</v>
      </c>
      <c r="N557" s="63"/>
      <c r="O557" s="63">
        <v>0</v>
      </c>
      <c r="P557" s="63"/>
      <c r="Q557" s="63"/>
      <c r="R557" s="63">
        <v>4.5</v>
      </c>
      <c r="S557" s="63"/>
      <c r="T557" s="63"/>
      <c r="U557" s="63">
        <v>55.2</v>
      </c>
      <c r="V557" s="63"/>
      <c r="W557" s="63">
        <v>2337.9</v>
      </c>
      <c r="X557" s="63"/>
      <c r="Y557" s="63"/>
      <c r="Z557" s="63"/>
      <c r="AA557" s="63"/>
      <c r="AB557" s="63"/>
      <c r="AC557" s="63"/>
      <c r="AD557" s="63"/>
      <c r="AE557" s="63"/>
      <c r="AF557" s="63">
        <v>491.5</v>
      </c>
      <c r="AG557" s="43">
        <v>3286.4</v>
      </c>
    </row>
    <row r="558" spans="4:33">
      <c r="D558" s="62">
        <v>2007</v>
      </c>
      <c r="E558" s="62">
        <v>3</v>
      </c>
      <c r="F558" s="62">
        <v>2007</v>
      </c>
      <c r="G558" s="63"/>
      <c r="H558" s="63"/>
      <c r="I558" s="63"/>
      <c r="J558" s="63">
        <v>444.9</v>
      </c>
      <c r="K558" s="63"/>
      <c r="L558" s="63"/>
      <c r="M558" s="63">
        <v>237.7</v>
      </c>
      <c r="N558" s="63"/>
      <c r="O558" s="63">
        <v>0</v>
      </c>
      <c r="P558" s="63"/>
      <c r="Q558" s="63"/>
      <c r="R558" s="63">
        <v>12</v>
      </c>
      <c r="S558" s="63"/>
      <c r="T558" s="63"/>
      <c r="U558" s="63">
        <v>58.1</v>
      </c>
      <c r="V558" s="63"/>
      <c r="W558" s="63">
        <v>5357.8</v>
      </c>
      <c r="X558" s="63"/>
      <c r="Y558" s="63"/>
      <c r="Z558" s="63"/>
      <c r="AA558" s="63"/>
      <c r="AB558" s="63"/>
      <c r="AC558" s="63"/>
      <c r="AD558" s="63"/>
      <c r="AE558" s="63"/>
      <c r="AF558" s="63">
        <v>1317.6</v>
      </c>
      <c r="AG558" s="43">
        <v>7428.1</v>
      </c>
    </row>
    <row r="559" spans="4:33">
      <c r="D559" s="62">
        <v>2007</v>
      </c>
      <c r="E559" s="62">
        <v>4</v>
      </c>
      <c r="F559" s="62">
        <v>2007</v>
      </c>
      <c r="G559" s="63"/>
      <c r="H559" s="63"/>
      <c r="I559" s="63"/>
      <c r="J559" s="63">
        <v>558</v>
      </c>
      <c r="K559" s="63"/>
      <c r="L559" s="63"/>
      <c r="M559" s="63">
        <v>285.5</v>
      </c>
      <c r="N559" s="63"/>
      <c r="O559" s="63">
        <v>0</v>
      </c>
      <c r="P559" s="63"/>
      <c r="Q559" s="63"/>
      <c r="R559" s="63">
        <v>6.9</v>
      </c>
      <c r="S559" s="63"/>
      <c r="T559" s="63"/>
      <c r="U559" s="63">
        <v>75.099999999999994</v>
      </c>
      <c r="V559" s="63"/>
      <c r="W559" s="63">
        <v>6087.7</v>
      </c>
      <c r="X559" s="63"/>
      <c r="Y559" s="63"/>
      <c r="Z559" s="63"/>
      <c r="AA559" s="63"/>
      <c r="AB559" s="63"/>
      <c r="AC559" s="63"/>
      <c r="AD559" s="63"/>
      <c r="AE559" s="63"/>
      <c r="AF559" s="63">
        <v>1376</v>
      </c>
      <c r="AG559" s="43">
        <v>8389.2000000000007</v>
      </c>
    </row>
    <row r="560" spans="4:33">
      <c r="D560" s="62">
        <v>2007</v>
      </c>
      <c r="E560" s="62">
        <v>5</v>
      </c>
      <c r="F560" s="62">
        <v>2008</v>
      </c>
      <c r="G560" s="63"/>
      <c r="H560" s="63"/>
      <c r="I560" s="63"/>
      <c r="J560" s="63">
        <v>347.7</v>
      </c>
      <c r="K560" s="63"/>
      <c r="L560" s="63"/>
      <c r="M560" s="63">
        <v>453.5</v>
      </c>
      <c r="N560" s="63"/>
      <c r="O560" s="63">
        <v>0</v>
      </c>
      <c r="P560" s="63"/>
      <c r="Q560" s="63"/>
      <c r="R560" s="63">
        <v>27.8</v>
      </c>
      <c r="S560" s="63"/>
      <c r="T560" s="63"/>
      <c r="U560" s="63">
        <v>39.4</v>
      </c>
      <c r="V560" s="63"/>
      <c r="W560" s="63">
        <v>8524.4</v>
      </c>
      <c r="X560" s="63"/>
      <c r="Y560" s="63"/>
      <c r="Z560" s="63"/>
      <c r="AA560" s="63"/>
      <c r="AB560" s="63"/>
      <c r="AC560" s="63"/>
      <c r="AD560" s="63"/>
      <c r="AE560" s="63"/>
      <c r="AF560" s="63">
        <v>2144.6999999999998</v>
      </c>
      <c r="AG560" s="43">
        <v>11537.5</v>
      </c>
    </row>
    <row r="561" spans="4:33">
      <c r="D561" s="62">
        <v>2007</v>
      </c>
      <c r="E561" s="62">
        <v>6</v>
      </c>
      <c r="F561" s="62">
        <v>2008</v>
      </c>
      <c r="G561" s="63"/>
      <c r="H561" s="63"/>
      <c r="I561" s="63"/>
      <c r="J561" s="63">
        <v>167.4</v>
      </c>
      <c r="K561" s="63"/>
      <c r="L561" s="63"/>
      <c r="M561" s="63">
        <v>518.79999999999995</v>
      </c>
      <c r="N561" s="63"/>
      <c r="O561" s="63">
        <v>0</v>
      </c>
      <c r="P561" s="63"/>
      <c r="Q561" s="63"/>
      <c r="R561" s="63">
        <v>28.8</v>
      </c>
      <c r="S561" s="63"/>
      <c r="T561" s="63"/>
      <c r="U561" s="63">
        <v>54.5</v>
      </c>
      <c r="V561" s="63"/>
      <c r="W561" s="63">
        <v>9028.7000000000007</v>
      </c>
      <c r="X561" s="63"/>
      <c r="Y561" s="63"/>
      <c r="Z561" s="63"/>
      <c r="AA561" s="63"/>
      <c r="AB561" s="63"/>
      <c r="AC561" s="63"/>
      <c r="AD561" s="63"/>
      <c r="AE561" s="63"/>
      <c r="AF561" s="63">
        <v>2473.4</v>
      </c>
      <c r="AG561" s="43">
        <v>12271.6</v>
      </c>
    </row>
    <row r="562" spans="4:33">
      <c r="D562" s="62">
        <v>2007</v>
      </c>
      <c r="E562" s="62">
        <v>7</v>
      </c>
      <c r="F562" s="62">
        <v>2008</v>
      </c>
      <c r="G562" s="63"/>
      <c r="H562" s="63"/>
      <c r="I562" s="63"/>
      <c r="J562" s="63">
        <v>882</v>
      </c>
      <c r="K562" s="63"/>
      <c r="L562" s="63"/>
      <c r="M562" s="63">
        <v>728</v>
      </c>
      <c r="N562" s="63"/>
      <c r="O562" s="63">
        <v>0</v>
      </c>
      <c r="P562" s="63"/>
      <c r="Q562" s="63"/>
      <c r="R562" s="63">
        <v>40.700000000000003</v>
      </c>
      <c r="S562" s="63"/>
      <c r="T562" s="63"/>
      <c r="U562" s="63">
        <v>59.5</v>
      </c>
      <c r="V562" s="63"/>
      <c r="W562" s="63">
        <v>9880.2999999999993</v>
      </c>
      <c r="X562" s="63"/>
      <c r="Y562" s="63"/>
      <c r="Z562" s="63"/>
      <c r="AA562" s="63"/>
      <c r="AB562" s="63"/>
      <c r="AC562" s="63"/>
      <c r="AD562" s="63"/>
      <c r="AE562" s="63"/>
      <c r="AF562" s="63">
        <v>2318.1</v>
      </c>
      <c r="AG562" s="43">
        <v>13908.6</v>
      </c>
    </row>
    <row r="563" spans="4:33">
      <c r="D563" s="62">
        <v>2007</v>
      </c>
      <c r="E563" s="62">
        <v>8</v>
      </c>
      <c r="F563" s="62">
        <v>2008</v>
      </c>
      <c r="G563" s="63"/>
      <c r="H563" s="63"/>
      <c r="I563" s="63"/>
      <c r="J563" s="63">
        <v>808.5</v>
      </c>
      <c r="K563" s="63"/>
      <c r="L563" s="63"/>
      <c r="M563" s="63">
        <v>735.2</v>
      </c>
      <c r="N563" s="63"/>
      <c r="O563" s="63">
        <v>0</v>
      </c>
      <c r="P563" s="63"/>
      <c r="Q563" s="63"/>
      <c r="R563" s="63">
        <v>41.1</v>
      </c>
      <c r="S563" s="63"/>
      <c r="T563" s="63"/>
      <c r="U563" s="63">
        <v>53</v>
      </c>
      <c r="V563" s="63"/>
      <c r="W563" s="63">
        <v>10547.9</v>
      </c>
      <c r="X563" s="63"/>
      <c r="Y563" s="63"/>
      <c r="Z563" s="63"/>
      <c r="AA563" s="63"/>
      <c r="AB563" s="63"/>
      <c r="AC563" s="63"/>
      <c r="AD563" s="63"/>
      <c r="AE563" s="63"/>
      <c r="AF563" s="63">
        <v>2310.6999999999998</v>
      </c>
      <c r="AG563" s="43">
        <v>14496.399999999998</v>
      </c>
    </row>
    <row r="564" spans="4:33">
      <c r="D564" s="62">
        <v>2007</v>
      </c>
      <c r="E564" s="62">
        <v>9</v>
      </c>
      <c r="F564" s="62">
        <v>2008</v>
      </c>
      <c r="G564" s="63"/>
      <c r="H564" s="63"/>
      <c r="I564" s="63"/>
      <c r="J564" s="63">
        <v>845.1</v>
      </c>
      <c r="K564" s="63"/>
      <c r="L564" s="63"/>
      <c r="M564" s="63">
        <v>499.7</v>
      </c>
      <c r="N564" s="63"/>
      <c r="O564" s="63">
        <v>0</v>
      </c>
      <c r="P564" s="63"/>
      <c r="Q564" s="63"/>
      <c r="R564" s="63">
        <v>29.3</v>
      </c>
      <c r="S564" s="63"/>
      <c r="T564" s="63"/>
      <c r="U564" s="63">
        <v>55.2</v>
      </c>
      <c r="V564" s="63"/>
      <c r="W564" s="63">
        <v>8856.9</v>
      </c>
      <c r="X564" s="63"/>
      <c r="Y564" s="63"/>
      <c r="Z564" s="63"/>
      <c r="AA564" s="63"/>
      <c r="AB564" s="63"/>
      <c r="AC564" s="63"/>
      <c r="AD564" s="63"/>
      <c r="AE564" s="63"/>
      <c r="AF564" s="63">
        <v>2046.2</v>
      </c>
      <c r="AG564" s="43">
        <v>12332.4</v>
      </c>
    </row>
    <row r="565" spans="4:33">
      <c r="D565" s="62">
        <v>2007</v>
      </c>
      <c r="E565" s="62">
        <v>10</v>
      </c>
      <c r="F565" s="62">
        <v>2008</v>
      </c>
      <c r="G565" s="63"/>
      <c r="H565" s="63"/>
      <c r="I565" s="63"/>
      <c r="J565" s="63">
        <v>806.7</v>
      </c>
      <c r="K565" s="63"/>
      <c r="L565" s="63"/>
      <c r="M565" s="63">
        <v>370.5</v>
      </c>
      <c r="N565" s="63"/>
      <c r="O565" s="63">
        <v>0</v>
      </c>
      <c r="P565" s="63"/>
      <c r="Q565" s="63"/>
      <c r="R565" s="63">
        <v>25.7</v>
      </c>
      <c r="S565" s="63"/>
      <c r="T565" s="63"/>
      <c r="U565" s="63">
        <v>62</v>
      </c>
      <c r="V565" s="63"/>
      <c r="W565" s="63">
        <v>8438.7999999999993</v>
      </c>
      <c r="X565" s="63"/>
      <c r="Y565" s="63"/>
      <c r="Z565" s="63"/>
      <c r="AA565" s="63"/>
      <c r="AB565" s="63"/>
      <c r="AC565" s="63"/>
      <c r="AD565" s="63"/>
      <c r="AE565" s="63"/>
      <c r="AF565" s="63">
        <v>1618.4</v>
      </c>
      <c r="AG565" s="43">
        <v>11322.099999999999</v>
      </c>
    </row>
    <row r="566" spans="4:33">
      <c r="D566" s="62">
        <v>2007</v>
      </c>
      <c r="E566" s="62">
        <v>11</v>
      </c>
      <c r="F566" s="62">
        <v>2008</v>
      </c>
      <c r="G566" s="63"/>
      <c r="H566" s="63"/>
      <c r="I566" s="63"/>
      <c r="J566" s="63">
        <v>750.2</v>
      </c>
      <c r="K566" s="63"/>
      <c r="L566" s="63"/>
      <c r="M566" s="63">
        <v>223</v>
      </c>
      <c r="N566" s="63"/>
      <c r="O566" s="63">
        <v>0</v>
      </c>
      <c r="P566" s="63"/>
      <c r="Q566" s="63"/>
      <c r="R566" s="63">
        <v>12.3</v>
      </c>
      <c r="S566" s="63"/>
      <c r="T566" s="63"/>
      <c r="U566" s="63">
        <v>85.3</v>
      </c>
      <c r="V566" s="63"/>
      <c r="W566" s="63">
        <v>6273.8</v>
      </c>
      <c r="X566" s="63"/>
      <c r="Y566" s="63"/>
      <c r="Z566" s="63"/>
      <c r="AA566" s="63"/>
      <c r="AB566" s="63"/>
      <c r="AC566" s="63"/>
      <c r="AD566" s="63"/>
      <c r="AE566" s="63"/>
      <c r="AF566" s="63">
        <v>968.9</v>
      </c>
      <c r="AG566" s="43">
        <v>8313.5</v>
      </c>
    </row>
    <row r="567" spans="4:33">
      <c r="D567" s="62">
        <v>2007</v>
      </c>
      <c r="E567" s="62">
        <v>12</v>
      </c>
      <c r="F567" s="62">
        <v>2008</v>
      </c>
      <c r="G567" s="63"/>
      <c r="H567" s="63"/>
      <c r="I567" s="63"/>
      <c r="J567" s="63">
        <v>369.4</v>
      </c>
      <c r="K567" s="63"/>
      <c r="L567" s="63"/>
      <c r="M567" s="63">
        <v>36.200000000000003</v>
      </c>
      <c r="N567" s="63"/>
      <c r="O567" s="63"/>
      <c r="P567" s="63"/>
      <c r="Q567" s="63"/>
      <c r="R567" s="63">
        <v>8.9</v>
      </c>
      <c r="S567" s="63"/>
      <c r="T567" s="63"/>
      <c r="U567" s="63">
        <v>30.6</v>
      </c>
      <c r="V567" s="63"/>
      <c r="W567" s="63">
        <v>1628.5</v>
      </c>
      <c r="X567" s="63"/>
      <c r="Y567" s="63"/>
      <c r="Z567" s="63"/>
      <c r="AA567" s="63"/>
      <c r="AB567" s="63"/>
      <c r="AC567" s="63"/>
      <c r="AD567" s="63"/>
      <c r="AE567" s="63"/>
      <c r="AF567" s="63">
        <v>135</v>
      </c>
      <c r="AG567" s="43">
        <v>2208.6</v>
      </c>
    </row>
    <row r="568" spans="4:33">
      <c r="D568" s="62">
        <v>2008</v>
      </c>
      <c r="E568" s="62">
        <v>1</v>
      </c>
      <c r="F568" s="62">
        <v>2008</v>
      </c>
      <c r="G568" s="63"/>
      <c r="H568" s="63"/>
      <c r="I568" s="63"/>
      <c r="J568" s="63">
        <v>84.5</v>
      </c>
      <c r="K568" s="63"/>
      <c r="L568" s="63"/>
      <c r="M568" s="63">
        <v>34</v>
      </c>
      <c r="N568" s="63"/>
      <c r="O568" s="63"/>
      <c r="P568" s="63"/>
      <c r="Q568" s="63"/>
      <c r="R568" s="63">
        <v>3</v>
      </c>
      <c r="S568" s="63"/>
      <c r="T568" s="63"/>
      <c r="U568" s="63">
        <v>15</v>
      </c>
      <c r="V568" s="63"/>
      <c r="W568" s="63">
        <v>793.7</v>
      </c>
      <c r="X568" s="63"/>
      <c r="Y568" s="63"/>
      <c r="Z568" s="63"/>
      <c r="AA568" s="63"/>
      <c r="AB568" s="63"/>
      <c r="AC568" s="63"/>
      <c r="AD568" s="63"/>
      <c r="AE568" s="63"/>
      <c r="AF568" s="63">
        <v>53.7</v>
      </c>
      <c r="AG568" s="43">
        <v>983.90000000000009</v>
      </c>
    </row>
    <row r="569" spans="4:33">
      <c r="D569" s="62">
        <v>2008</v>
      </c>
      <c r="E569" s="62">
        <v>2</v>
      </c>
      <c r="F569" s="62">
        <v>2008</v>
      </c>
      <c r="G569" s="63"/>
      <c r="H569" s="63"/>
      <c r="I569" s="63"/>
      <c r="J569" s="63">
        <v>51.3</v>
      </c>
      <c r="K569" s="63"/>
      <c r="L569" s="63"/>
      <c r="M569" s="63">
        <v>36.299999999999997</v>
      </c>
      <c r="N569" s="63"/>
      <c r="O569" s="63"/>
      <c r="P569" s="63"/>
      <c r="Q569" s="63"/>
      <c r="R569" s="63">
        <v>2.5</v>
      </c>
      <c r="S569" s="63"/>
      <c r="T569" s="63"/>
      <c r="U569" s="63">
        <v>19</v>
      </c>
      <c r="V569" s="63"/>
      <c r="W569" s="63">
        <v>431.2</v>
      </c>
      <c r="X569" s="63"/>
      <c r="Y569" s="63"/>
      <c r="Z569" s="63"/>
      <c r="AA569" s="63"/>
      <c r="AB569" s="63"/>
      <c r="AC569" s="63"/>
      <c r="AD569" s="63"/>
      <c r="AE569" s="63"/>
      <c r="AF569" s="63">
        <v>20.5</v>
      </c>
      <c r="AG569" s="43">
        <v>560.79999999999995</v>
      </c>
    </row>
    <row r="570" spans="4:33">
      <c r="D570" s="62">
        <v>2008</v>
      </c>
      <c r="E570" s="62">
        <v>3</v>
      </c>
      <c r="F570" s="62">
        <v>2008</v>
      </c>
      <c r="G570" s="63"/>
      <c r="H570" s="63"/>
      <c r="I570" s="63"/>
      <c r="J570" s="63">
        <v>338.2</v>
      </c>
      <c r="K570" s="63"/>
      <c r="L570" s="63"/>
      <c r="M570" s="63">
        <v>63</v>
      </c>
      <c r="N570" s="63"/>
      <c r="O570" s="63"/>
      <c r="P570" s="63"/>
      <c r="Q570" s="63"/>
      <c r="R570" s="63">
        <v>5.2</v>
      </c>
      <c r="S570" s="63"/>
      <c r="T570" s="63"/>
      <c r="U570" s="63">
        <v>46.2</v>
      </c>
      <c r="V570" s="63"/>
      <c r="W570" s="63">
        <v>2533.9</v>
      </c>
      <c r="X570" s="63"/>
      <c r="Y570" s="63"/>
      <c r="Z570" s="63"/>
      <c r="AA570" s="63"/>
      <c r="AB570" s="63"/>
      <c r="AC570" s="63"/>
      <c r="AD570" s="63"/>
      <c r="AE570" s="63"/>
      <c r="AF570" s="63">
        <v>238.4</v>
      </c>
      <c r="AG570" s="43">
        <v>3224.9</v>
      </c>
    </row>
    <row r="571" spans="4:33">
      <c r="D571" s="62">
        <v>2008</v>
      </c>
      <c r="E571" s="62">
        <v>4</v>
      </c>
      <c r="F571" s="62">
        <v>2008</v>
      </c>
      <c r="G571" s="63"/>
      <c r="H571" s="63"/>
      <c r="I571" s="63"/>
      <c r="J571" s="63">
        <v>600.6</v>
      </c>
      <c r="K571" s="63"/>
      <c r="L571" s="63"/>
      <c r="M571" s="63">
        <v>223.8</v>
      </c>
      <c r="N571" s="63"/>
      <c r="O571" s="63"/>
      <c r="P571" s="63"/>
      <c r="Q571" s="63"/>
      <c r="R571" s="63">
        <v>9.6999999999999993</v>
      </c>
      <c r="S571" s="63"/>
      <c r="T571" s="63"/>
      <c r="U571" s="63">
        <v>72.900000000000006</v>
      </c>
      <c r="V571" s="63"/>
      <c r="W571" s="63">
        <v>4950.3999999999996</v>
      </c>
      <c r="X571" s="63"/>
      <c r="Y571" s="63"/>
      <c r="Z571" s="63"/>
      <c r="AA571" s="63"/>
      <c r="AB571" s="63"/>
      <c r="AC571" s="63"/>
      <c r="AD571" s="63"/>
      <c r="AE571" s="63"/>
      <c r="AF571" s="63">
        <v>1313.8</v>
      </c>
      <c r="AG571" s="43">
        <v>7171.2</v>
      </c>
    </row>
    <row r="572" spans="4:33">
      <c r="D572" s="62">
        <v>2008</v>
      </c>
      <c r="E572" s="62">
        <v>5</v>
      </c>
      <c r="F572" s="62">
        <v>2009</v>
      </c>
      <c r="G572" s="63"/>
      <c r="H572" s="63"/>
      <c r="I572" s="63"/>
      <c r="J572" s="63">
        <v>766.5</v>
      </c>
      <c r="K572" s="63"/>
      <c r="L572" s="63"/>
      <c r="M572" s="63">
        <v>257.89999999999998</v>
      </c>
      <c r="N572" s="63"/>
      <c r="O572" s="63"/>
      <c r="P572" s="63"/>
      <c r="Q572" s="63"/>
      <c r="R572" s="63">
        <v>9.9</v>
      </c>
      <c r="S572" s="63"/>
      <c r="T572" s="63"/>
      <c r="U572" s="63">
        <v>48.3</v>
      </c>
      <c r="V572" s="63"/>
      <c r="W572" s="63">
        <v>4544.8999999999996</v>
      </c>
      <c r="X572" s="63"/>
      <c r="Y572" s="63"/>
      <c r="Z572" s="63"/>
      <c r="AA572" s="63"/>
      <c r="AB572" s="63"/>
      <c r="AC572" s="63"/>
      <c r="AD572" s="63"/>
      <c r="AE572" s="63"/>
      <c r="AF572" s="63">
        <v>1173</v>
      </c>
      <c r="AG572" s="43">
        <v>6800.5</v>
      </c>
    </row>
    <row r="573" spans="4:33">
      <c r="D573" s="62">
        <v>2008</v>
      </c>
      <c r="E573" s="62">
        <v>6</v>
      </c>
      <c r="F573" s="62">
        <v>2009</v>
      </c>
      <c r="G573" s="63"/>
      <c r="H573" s="63"/>
      <c r="I573" s="63"/>
      <c r="J573" s="63">
        <v>833.3</v>
      </c>
      <c r="K573" s="63"/>
      <c r="L573" s="63"/>
      <c r="M573" s="63">
        <v>363.1</v>
      </c>
      <c r="N573" s="63"/>
      <c r="O573" s="63"/>
      <c r="P573" s="63"/>
      <c r="Q573" s="63"/>
      <c r="R573" s="63">
        <v>19.8</v>
      </c>
      <c r="S573" s="63"/>
      <c r="T573" s="63"/>
      <c r="U573" s="63">
        <v>49.1</v>
      </c>
      <c r="V573" s="63"/>
      <c r="W573" s="63">
        <v>5451.5</v>
      </c>
      <c r="X573" s="63"/>
      <c r="Y573" s="63"/>
      <c r="Z573" s="63"/>
      <c r="AA573" s="63"/>
      <c r="AB573" s="63"/>
      <c r="AC573" s="63"/>
      <c r="AD573" s="63"/>
      <c r="AE573" s="63"/>
      <c r="AF573" s="63">
        <v>1590.6</v>
      </c>
      <c r="AG573" s="43">
        <v>8307.4</v>
      </c>
    </row>
    <row r="574" spans="4:33">
      <c r="D574" s="62">
        <v>2008</v>
      </c>
      <c r="E574" s="62">
        <v>7</v>
      </c>
      <c r="F574" s="62">
        <v>2009</v>
      </c>
      <c r="G574" s="63"/>
      <c r="H574" s="63"/>
      <c r="I574" s="63"/>
      <c r="J574" s="63"/>
      <c r="K574" s="63"/>
      <c r="L574" s="63"/>
      <c r="M574" s="63">
        <v>495.9</v>
      </c>
      <c r="N574" s="63"/>
      <c r="O574" s="63"/>
      <c r="P574" s="63"/>
      <c r="Q574" s="63"/>
      <c r="R574" s="63">
        <v>19.2</v>
      </c>
      <c r="S574" s="63"/>
      <c r="T574" s="63"/>
      <c r="U574" s="63">
        <v>51.7</v>
      </c>
      <c r="V574" s="63"/>
      <c r="W574" s="63">
        <v>6592.6</v>
      </c>
      <c r="X574" s="63"/>
      <c r="Y574" s="63"/>
      <c r="Z574" s="63"/>
      <c r="AA574" s="63"/>
      <c r="AB574" s="63"/>
      <c r="AC574" s="63"/>
      <c r="AD574" s="63"/>
      <c r="AE574" s="63"/>
      <c r="AF574" s="63">
        <v>2069.1</v>
      </c>
      <c r="AG574" s="43">
        <v>9228.5</v>
      </c>
    </row>
    <row r="575" spans="4:33">
      <c r="D575" s="62">
        <v>2008</v>
      </c>
      <c r="E575" s="62">
        <v>8</v>
      </c>
      <c r="F575" s="62">
        <v>2009</v>
      </c>
      <c r="G575" s="63"/>
      <c r="H575" s="63"/>
      <c r="I575" s="63"/>
      <c r="J575" s="63">
        <v>258</v>
      </c>
      <c r="K575" s="63"/>
      <c r="L575" s="63"/>
      <c r="M575" s="63">
        <v>565.29999999999995</v>
      </c>
      <c r="N575" s="63"/>
      <c r="O575" s="63"/>
      <c r="P575" s="63"/>
      <c r="Q575" s="63"/>
      <c r="R575" s="63">
        <v>20.6</v>
      </c>
      <c r="S575" s="63"/>
      <c r="T575" s="63"/>
      <c r="U575" s="63">
        <v>53.9</v>
      </c>
      <c r="V575" s="63"/>
      <c r="W575" s="63">
        <v>6357.2</v>
      </c>
      <c r="X575" s="63"/>
      <c r="Y575" s="63"/>
      <c r="Z575" s="63"/>
      <c r="AA575" s="63"/>
      <c r="AB575" s="63"/>
      <c r="AC575" s="63"/>
      <c r="AD575" s="63"/>
      <c r="AE575" s="63"/>
      <c r="AF575" s="63">
        <v>1794.5</v>
      </c>
      <c r="AG575" s="43">
        <v>9049.5</v>
      </c>
    </row>
    <row r="576" spans="4:33">
      <c r="D576" s="62">
        <v>2008</v>
      </c>
      <c r="E576" s="62">
        <v>9</v>
      </c>
      <c r="F576" s="62">
        <v>2009</v>
      </c>
      <c r="G576" s="63"/>
      <c r="H576" s="63"/>
      <c r="I576" s="63"/>
      <c r="J576" s="63">
        <v>633.6</v>
      </c>
      <c r="K576" s="63"/>
      <c r="L576" s="63"/>
      <c r="M576" s="63">
        <v>406.4</v>
      </c>
      <c r="N576" s="63"/>
      <c r="O576" s="63"/>
      <c r="P576" s="63"/>
      <c r="Q576" s="63"/>
      <c r="R576" s="63">
        <v>16.100000000000001</v>
      </c>
      <c r="S576" s="63"/>
      <c r="T576" s="63"/>
      <c r="U576" s="63">
        <v>53.1</v>
      </c>
      <c r="V576" s="63"/>
      <c r="W576" s="63">
        <v>6142.8</v>
      </c>
      <c r="X576" s="63"/>
      <c r="Y576" s="63"/>
      <c r="Z576" s="63"/>
      <c r="AA576" s="63"/>
      <c r="AB576" s="63"/>
      <c r="AC576" s="63"/>
      <c r="AD576" s="63"/>
      <c r="AE576" s="63"/>
      <c r="AF576" s="63">
        <v>1826.6</v>
      </c>
      <c r="AG576" s="43">
        <v>9078.6</v>
      </c>
    </row>
    <row r="577" spans="4:33">
      <c r="D577" s="62">
        <v>2008</v>
      </c>
      <c r="E577" s="62">
        <v>10</v>
      </c>
      <c r="F577" s="62">
        <v>2009</v>
      </c>
      <c r="G577" s="63"/>
      <c r="H577" s="63"/>
      <c r="I577" s="63"/>
      <c r="J577" s="63">
        <v>598.4</v>
      </c>
      <c r="K577" s="63"/>
      <c r="L577" s="63"/>
      <c r="M577" s="63">
        <v>203.4</v>
      </c>
      <c r="N577" s="63"/>
      <c r="O577" s="63"/>
      <c r="P577" s="63"/>
      <c r="Q577" s="63"/>
      <c r="R577" s="63">
        <v>14.7</v>
      </c>
      <c r="S577" s="63"/>
      <c r="T577" s="63"/>
      <c r="U577" s="63">
        <v>36.6</v>
      </c>
      <c r="V577" s="63"/>
      <c r="W577" s="63">
        <v>6543.8</v>
      </c>
      <c r="X577" s="63"/>
      <c r="Y577" s="63"/>
      <c r="Z577" s="63"/>
      <c r="AA577" s="63"/>
      <c r="AB577" s="63"/>
      <c r="AC577" s="63"/>
      <c r="AD577" s="63"/>
      <c r="AE577" s="63"/>
      <c r="AF577" s="63">
        <v>1516.3</v>
      </c>
      <c r="AG577" s="43">
        <v>8913.2000000000007</v>
      </c>
    </row>
    <row r="578" spans="4:33">
      <c r="D578" s="62">
        <v>2008</v>
      </c>
      <c r="E578" s="62">
        <v>11</v>
      </c>
      <c r="F578" s="62">
        <v>2009</v>
      </c>
      <c r="G578" s="63"/>
      <c r="H578" s="63"/>
      <c r="I578" s="63"/>
      <c r="J578" s="63">
        <v>368.8</v>
      </c>
      <c r="K578" s="63"/>
      <c r="L578" s="63"/>
      <c r="M578" s="63">
        <v>43.4</v>
      </c>
      <c r="N578" s="63"/>
      <c r="O578" s="63"/>
      <c r="P578" s="63"/>
      <c r="Q578" s="63"/>
      <c r="R578" s="63">
        <v>5.8</v>
      </c>
      <c r="S578" s="63"/>
      <c r="T578" s="63"/>
      <c r="U578" s="63">
        <v>30.3</v>
      </c>
      <c r="V578" s="63"/>
      <c r="W578" s="63">
        <v>4604.3</v>
      </c>
      <c r="X578" s="63"/>
      <c r="Y578" s="63"/>
      <c r="Z578" s="63"/>
      <c r="AA578" s="63"/>
      <c r="AB578" s="63"/>
      <c r="AC578" s="63"/>
      <c r="AD578" s="63"/>
      <c r="AE578" s="63"/>
      <c r="AF578" s="63">
        <v>958.9</v>
      </c>
      <c r="AG578" s="43">
        <v>6011.5</v>
      </c>
    </row>
    <row r="579" spans="4:33">
      <c r="D579" s="62">
        <v>2008</v>
      </c>
      <c r="E579" s="62">
        <v>12</v>
      </c>
      <c r="F579" s="62">
        <v>2009</v>
      </c>
      <c r="G579" s="63"/>
      <c r="H579" s="63"/>
      <c r="I579" s="63"/>
      <c r="J579" s="63">
        <v>172.2</v>
      </c>
      <c r="K579" s="63"/>
      <c r="L579" s="63"/>
      <c r="M579" s="63">
        <v>28</v>
      </c>
      <c r="N579" s="63"/>
      <c r="O579" s="63"/>
      <c r="P579" s="63"/>
      <c r="Q579" s="63"/>
      <c r="R579" s="63">
        <v>1.6</v>
      </c>
      <c r="S579" s="63"/>
      <c r="T579" s="63"/>
      <c r="U579" s="63">
        <v>6</v>
      </c>
      <c r="V579" s="63"/>
      <c r="W579" s="63">
        <v>1503.4</v>
      </c>
      <c r="X579" s="63"/>
      <c r="Y579" s="63"/>
      <c r="Z579" s="63"/>
      <c r="AA579" s="63"/>
      <c r="AB579" s="63"/>
      <c r="AC579" s="63"/>
      <c r="AD579" s="63"/>
      <c r="AE579" s="63"/>
      <c r="AF579" s="63">
        <v>116</v>
      </c>
      <c r="AG579" s="43">
        <v>1827.2</v>
      </c>
    </row>
    <row r="580" spans="4:33">
      <c r="D580" s="62">
        <v>2009</v>
      </c>
      <c r="E580" s="62">
        <v>1</v>
      </c>
      <c r="F580" s="62">
        <v>2009</v>
      </c>
      <c r="G580" s="63"/>
      <c r="H580" s="63"/>
      <c r="I580" s="63"/>
      <c r="J580" s="63"/>
      <c r="K580" s="63"/>
      <c r="L580" s="63"/>
      <c r="M580" s="63">
        <v>14.9</v>
      </c>
      <c r="N580" s="63"/>
      <c r="O580" s="63"/>
      <c r="P580" s="63"/>
      <c r="Q580" s="63"/>
      <c r="R580" s="63"/>
      <c r="S580" s="63"/>
      <c r="T580" s="63"/>
      <c r="U580" s="63"/>
      <c r="V580" s="63"/>
      <c r="W580" s="63">
        <v>980.7</v>
      </c>
      <c r="X580" s="63"/>
      <c r="Y580" s="63"/>
      <c r="Z580" s="63"/>
      <c r="AA580" s="63"/>
      <c r="AB580" s="63"/>
      <c r="AC580" s="63"/>
      <c r="AD580" s="63"/>
      <c r="AE580" s="63"/>
      <c r="AF580" s="63">
        <v>149.30000000000001</v>
      </c>
      <c r="AG580" s="43">
        <v>1144.9000000000001</v>
      </c>
    </row>
    <row r="581" spans="4:33">
      <c r="D581" s="62">
        <v>2009</v>
      </c>
      <c r="E581" s="62">
        <v>2</v>
      </c>
      <c r="F581" s="62">
        <v>2009</v>
      </c>
      <c r="G581" s="63"/>
      <c r="H581" s="63"/>
      <c r="I581" s="63"/>
      <c r="J581" s="63"/>
      <c r="K581" s="63"/>
      <c r="L581" s="63"/>
      <c r="M581" s="63">
        <v>9.6</v>
      </c>
      <c r="N581" s="63"/>
      <c r="O581" s="63"/>
      <c r="P581" s="63"/>
      <c r="Q581" s="63"/>
      <c r="R581" s="63"/>
      <c r="S581" s="63"/>
      <c r="T581" s="63"/>
      <c r="U581" s="63"/>
      <c r="V581" s="63"/>
      <c r="W581" s="63">
        <v>519</v>
      </c>
      <c r="X581" s="63"/>
      <c r="Y581" s="63"/>
      <c r="Z581" s="63"/>
      <c r="AA581" s="63"/>
      <c r="AB581" s="63"/>
      <c r="AC581" s="63"/>
      <c r="AD581" s="63"/>
      <c r="AE581" s="63"/>
      <c r="AF581" s="63">
        <v>93.4</v>
      </c>
      <c r="AG581" s="43">
        <v>622</v>
      </c>
    </row>
    <row r="582" spans="4:33">
      <c r="D582" s="62">
        <v>2009</v>
      </c>
      <c r="E582" s="62">
        <v>3</v>
      </c>
      <c r="F582" s="62">
        <v>2009</v>
      </c>
      <c r="G582" s="63"/>
      <c r="H582" s="63"/>
      <c r="I582" s="63"/>
      <c r="J582" s="63"/>
      <c r="K582" s="63"/>
      <c r="L582" s="63"/>
      <c r="M582" s="63">
        <v>21.2</v>
      </c>
      <c r="N582" s="63"/>
      <c r="O582" s="63"/>
      <c r="P582" s="63"/>
      <c r="Q582" s="63"/>
      <c r="R582" s="63"/>
      <c r="S582" s="63"/>
      <c r="T582" s="63"/>
      <c r="U582" s="63"/>
      <c r="V582" s="63"/>
      <c r="W582" s="63">
        <v>1244.5999999999999</v>
      </c>
      <c r="X582" s="63"/>
      <c r="Y582" s="63"/>
      <c r="Z582" s="63"/>
      <c r="AA582" s="63"/>
      <c r="AB582" s="63"/>
      <c r="AC582" s="63"/>
      <c r="AD582" s="63"/>
      <c r="AE582" s="63"/>
      <c r="AF582" s="63">
        <v>260</v>
      </c>
      <c r="AG582" s="43">
        <v>1525.8</v>
      </c>
    </row>
    <row r="583" spans="4:33">
      <c r="D583" s="62">
        <v>2009</v>
      </c>
      <c r="E583" s="62">
        <v>4</v>
      </c>
      <c r="F583" s="62">
        <v>2009</v>
      </c>
      <c r="G583" s="63"/>
      <c r="H583" s="63"/>
      <c r="I583" s="63"/>
      <c r="J583" s="63"/>
      <c r="K583" s="63"/>
      <c r="L583" s="63"/>
      <c r="M583" s="63">
        <v>52.3</v>
      </c>
      <c r="N583" s="63"/>
      <c r="O583" s="63"/>
      <c r="P583" s="63"/>
      <c r="Q583" s="63"/>
      <c r="R583" s="63"/>
      <c r="S583" s="63"/>
      <c r="T583" s="63"/>
      <c r="U583" s="63"/>
      <c r="V583" s="63"/>
      <c r="W583" s="63">
        <v>1898.9</v>
      </c>
      <c r="X583" s="63"/>
      <c r="Y583" s="63"/>
      <c r="Z583" s="63"/>
      <c r="AA583" s="63"/>
      <c r="AB583" s="63"/>
      <c r="AC583" s="63"/>
      <c r="AD583" s="63"/>
      <c r="AE583" s="63"/>
      <c r="AF583" s="63">
        <v>499.1</v>
      </c>
      <c r="AG583" s="43">
        <v>2450.3000000000002</v>
      </c>
    </row>
    <row r="584" spans="4:33">
      <c r="D584" s="62">
        <v>2009</v>
      </c>
      <c r="E584" s="62">
        <v>5</v>
      </c>
      <c r="F584" s="62">
        <v>2010</v>
      </c>
      <c r="G584" s="63"/>
      <c r="H584" s="63"/>
      <c r="I584" s="63"/>
      <c r="J584" s="63"/>
      <c r="K584" s="63"/>
      <c r="L584" s="63"/>
      <c r="M584" s="63">
        <v>42.5</v>
      </c>
      <c r="N584" s="63"/>
      <c r="O584" s="63"/>
      <c r="P584" s="63"/>
      <c r="Q584" s="63"/>
      <c r="R584" s="63"/>
      <c r="S584" s="63"/>
      <c r="T584" s="63"/>
      <c r="U584" s="63"/>
      <c r="V584" s="63"/>
      <c r="W584" s="63">
        <v>2414.6999999999998</v>
      </c>
      <c r="X584" s="63"/>
      <c r="Y584" s="63"/>
      <c r="Z584" s="63"/>
      <c r="AA584" s="63"/>
      <c r="AB584" s="63"/>
      <c r="AC584" s="63"/>
      <c r="AD584" s="63"/>
      <c r="AE584" s="63"/>
      <c r="AF584" s="63">
        <v>789.2</v>
      </c>
      <c r="AG584" s="43">
        <v>3246.3999999999996</v>
      </c>
    </row>
    <row r="585" spans="4:33">
      <c r="D585" s="62">
        <v>2009</v>
      </c>
      <c r="E585" s="62">
        <v>6</v>
      </c>
      <c r="F585" s="62">
        <v>2010</v>
      </c>
      <c r="G585" s="63"/>
      <c r="H585" s="63"/>
      <c r="I585" s="63"/>
      <c r="J585" s="63"/>
      <c r="K585" s="63"/>
      <c r="L585" s="63"/>
      <c r="M585" s="63"/>
      <c r="N585" s="63"/>
      <c r="O585" s="63"/>
      <c r="P585" s="63"/>
      <c r="Q585" s="63"/>
      <c r="R585" s="63"/>
      <c r="S585" s="63"/>
      <c r="T585" s="63"/>
      <c r="U585" s="63"/>
      <c r="V585" s="63"/>
      <c r="W585" s="63">
        <v>2047.8</v>
      </c>
      <c r="X585" s="63"/>
      <c r="Y585" s="63"/>
      <c r="Z585" s="63"/>
      <c r="AA585" s="63"/>
      <c r="AB585" s="63"/>
      <c r="AC585" s="63"/>
      <c r="AD585" s="63"/>
      <c r="AE585" s="63"/>
      <c r="AF585" s="63">
        <v>669.4</v>
      </c>
      <c r="AG585" s="43">
        <v>2717.2</v>
      </c>
    </row>
    <row r="586" spans="4:33">
      <c r="D586" s="62">
        <v>2009</v>
      </c>
      <c r="E586" s="62">
        <v>7</v>
      </c>
      <c r="F586" s="62">
        <v>2010</v>
      </c>
      <c r="G586" s="63"/>
      <c r="H586" s="63"/>
      <c r="I586" s="63"/>
      <c r="J586" s="63"/>
      <c r="K586" s="63"/>
      <c r="L586" s="63"/>
      <c r="M586" s="63">
        <v>0</v>
      </c>
      <c r="N586" s="63"/>
      <c r="O586" s="63"/>
      <c r="P586" s="63"/>
      <c r="Q586" s="63"/>
      <c r="R586" s="63"/>
      <c r="S586" s="63"/>
      <c r="T586" s="63"/>
      <c r="U586" s="63"/>
      <c r="V586" s="63"/>
      <c r="W586" s="63">
        <v>3054</v>
      </c>
      <c r="X586" s="63"/>
      <c r="Y586" s="63"/>
      <c r="Z586" s="63"/>
      <c r="AA586" s="63"/>
      <c r="AB586" s="63"/>
      <c r="AC586" s="63"/>
      <c r="AD586" s="63"/>
      <c r="AE586" s="63"/>
      <c r="AF586" s="63">
        <v>1193.5</v>
      </c>
      <c r="AG586" s="43">
        <v>4247.5</v>
      </c>
    </row>
    <row r="587" spans="4:33">
      <c r="D587" s="62">
        <v>2009</v>
      </c>
      <c r="E587" s="62">
        <v>8</v>
      </c>
      <c r="F587" s="62">
        <v>2010</v>
      </c>
      <c r="G587" s="63"/>
      <c r="H587" s="63"/>
      <c r="I587" s="63"/>
      <c r="J587" s="63"/>
      <c r="K587" s="63"/>
      <c r="L587" s="63"/>
      <c r="M587" s="63">
        <v>0</v>
      </c>
      <c r="N587" s="63"/>
      <c r="O587" s="63"/>
      <c r="P587" s="63"/>
      <c r="Q587" s="63"/>
      <c r="R587" s="63"/>
      <c r="S587" s="63"/>
      <c r="T587" s="63"/>
      <c r="U587" s="63"/>
      <c r="V587" s="63"/>
      <c r="W587" s="63">
        <v>3187.5</v>
      </c>
      <c r="X587" s="63"/>
      <c r="Y587" s="63"/>
      <c r="Z587" s="63"/>
      <c r="AA587" s="63"/>
      <c r="AB587" s="63"/>
      <c r="AC587" s="63"/>
      <c r="AD587" s="63"/>
      <c r="AE587" s="63"/>
      <c r="AF587" s="63">
        <v>1188.3</v>
      </c>
      <c r="AG587" s="43">
        <v>4375.8</v>
      </c>
    </row>
    <row r="588" spans="4:33">
      <c r="D588" s="62">
        <v>2009</v>
      </c>
      <c r="E588" s="62">
        <v>9</v>
      </c>
      <c r="F588" s="62">
        <v>2010</v>
      </c>
      <c r="G588" s="63"/>
      <c r="H588" s="63"/>
      <c r="I588" s="63"/>
      <c r="J588" s="63"/>
      <c r="K588" s="63"/>
      <c r="L588" s="63"/>
      <c r="M588" s="63">
        <v>59.5</v>
      </c>
      <c r="N588" s="63"/>
      <c r="O588" s="63"/>
      <c r="P588" s="63"/>
      <c r="Q588" s="63"/>
      <c r="R588" s="63"/>
      <c r="S588" s="63"/>
      <c r="T588" s="63"/>
      <c r="U588" s="63"/>
      <c r="V588" s="63"/>
      <c r="W588" s="63">
        <v>3356.1</v>
      </c>
      <c r="X588" s="63"/>
      <c r="Y588" s="63"/>
      <c r="Z588" s="63"/>
      <c r="AA588" s="63"/>
      <c r="AB588" s="63"/>
      <c r="AC588" s="63"/>
      <c r="AD588" s="63"/>
      <c r="AE588" s="63"/>
      <c r="AF588" s="63">
        <v>1342.1</v>
      </c>
      <c r="AG588" s="43">
        <v>4757.7</v>
      </c>
    </row>
    <row r="589" spans="4:33">
      <c r="D589" s="62">
        <v>2009</v>
      </c>
      <c r="E589" s="62">
        <v>10</v>
      </c>
      <c r="F589" s="62">
        <v>2010</v>
      </c>
      <c r="G589" s="63"/>
      <c r="H589" s="63"/>
      <c r="I589" s="63"/>
      <c r="J589" s="63"/>
      <c r="K589" s="63"/>
      <c r="L589" s="63"/>
      <c r="M589" s="63">
        <v>134.19999999999999</v>
      </c>
      <c r="N589" s="63"/>
      <c r="O589" s="63"/>
      <c r="P589" s="63"/>
      <c r="Q589" s="63"/>
      <c r="R589" s="63"/>
      <c r="S589" s="63"/>
      <c r="T589" s="63"/>
      <c r="U589" s="63"/>
      <c r="V589" s="63"/>
      <c r="W589" s="63">
        <v>2638.7</v>
      </c>
      <c r="X589" s="63"/>
      <c r="Y589" s="63"/>
      <c r="Z589" s="63"/>
      <c r="AA589" s="63"/>
      <c r="AB589" s="63"/>
      <c r="AC589" s="63"/>
      <c r="AD589" s="63"/>
      <c r="AE589" s="63"/>
      <c r="AF589" s="63">
        <v>770.9</v>
      </c>
      <c r="AG589" s="43">
        <v>3543.7999999999997</v>
      </c>
    </row>
    <row r="590" spans="4:33">
      <c r="D590" s="62">
        <v>2009</v>
      </c>
      <c r="E590" s="62">
        <v>11</v>
      </c>
      <c r="F590" s="62">
        <v>2010</v>
      </c>
      <c r="G590" s="63"/>
      <c r="H590" s="63"/>
      <c r="I590" s="63"/>
      <c r="J590" s="63"/>
      <c r="K590" s="63"/>
      <c r="L590" s="63"/>
      <c r="M590" s="63">
        <v>90</v>
      </c>
      <c r="N590" s="63"/>
      <c r="O590" s="63"/>
      <c r="P590" s="63"/>
      <c r="Q590" s="63"/>
      <c r="R590" s="63"/>
      <c r="S590" s="63"/>
      <c r="T590" s="63"/>
      <c r="U590" s="63"/>
      <c r="V590" s="63"/>
      <c r="W590" s="63">
        <v>2129.9</v>
      </c>
      <c r="X590" s="63"/>
      <c r="Y590" s="63"/>
      <c r="Z590" s="63"/>
      <c r="AA590" s="63"/>
      <c r="AB590" s="63"/>
      <c r="AC590" s="63"/>
      <c r="AD590" s="63"/>
      <c r="AE590" s="63"/>
      <c r="AF590" s="63">
        <v>559.29999999999995</v>
      </c>
      <c r="AG590" s="43">
        <v>2779.2</v>
      </c>
    </row>
    <row r="591" spans="4:33">
      <c r="D591" s="62">
        <v>2009</v>
      </c>
      <c r="E591" s="62">
        <v>12</v>
      </c>
      <c r="F591" s="62">
        <v>2010</v>
      </c>
      <c r="G591" s="63"/>
      <c r="H591" s="63"/>
      <c r="I591" s="63"/>
      <c r="J591" s="63"/>
      <c r="K591" s="63"/>
      <c r="L591" s="63"/>
      <c r="M591" s="63">
        <v>4.9000000000000004</v>
      </c>
      <c r="N591" s="63"/>
      <c r="O591" s="63"/>
      <c r="P591" s="63"/>
      <c r="Q591" s="63"/>
      <c r="R591" s="63"/>
      <c r="S591" s="63"/>
      <c r="T591" s="63"/>
      <c r="U591" s="63"/>
      <c r="V591" s="63"/>
      <c r="W591" s="63">
        <v>649.4</v>
      </c>
      <c r="X591" s="63"/>
      <c r="Y591" s="63"/>
      <c r="Z591" s="63"/>
      <c r="AA591" s="63"/>
      <c r="AB591" s="63"/>
      <c r="AC591" s="63"/>
      <c r="AD591" s="63"/>
      <c r="AE591" s="63"/>
      <c r="AF591" s="63">
        <v>43.9</v>
      </c>
      <c r="AG591" s="43">
        <v>698.19999999999993</v>
      </c>
    </row>
    <row r="592" spans="4:33">
      <c r="D592" s="62">
        <v>2010</v>
      </c>
      <c r="E592" s="62">
        <v>1</v>
      </c>
      <c r="F592" s="62">
        <v>2010</v>
      </c>
      <c r="G592" s="63"/>
      <c r="H592" s="63"/>
      <c r="I592" s="63"/>
      <c r="J592" s="63"/>
      <c r="K592" s="63"/>
      <c r="L592" s="63"/>
      <c r="M592" s="63">
        <v>2.5</v>
      </c>
      <c r="N592" s="63"/>
      <c r="O592" s="63"/>
      <c r="P592" s="63"/>
      <c r="Q592" s="63"/>
      <c r="R592" s="63"/>
      <c r="S592" s="63"/>
      <c r="T592" s="63"/>
      <c r="U592" s="63"/>
      <c r="V592" s="63"/>
      <c r="W592" s="63">
        <v>458.6</v>
      </c>
      <c r="X592" s="63"/>
      <c r="Y592" s="63"/>
      <c r="Z592" s="63"/>
      <c r="AA592" s="63"/>
      <c r="AB592" s="63"/>
      <c r="AC592" s="63"/>
      <c r="AD592" s="63"/>
      <c r="AE592" s="63"/>
      <c r="AF592" s="63">
        <v>64.8</v>
      </c>
      <c r="AG592" s="43">
        <v>525.9</v>
      </c>
    </row>
    <row r="593" spans="4:33">
      <c r="D593" s="62">
        <v>2010</v>
      </c>
      <c r="E593" s="62">
        <v>2</v>
      </c>
      <c r="F593" s="62">
        <v>2010</v>
      </c>
      <c r="G593" s="63"/>
      <c r="H593" s="63"/>
      <c r="I593" s="63"/>
      <c r="J593" s="63"/>
      <c r="K593" s="63"/>
      <c r="L593" s="63"/>
      <c r="M593" s="63"/>
      <c r="N593" s="63"/>
      <c r="O593" s="63"/>
      <c r="P593" s="63"/>
      <c r="Q593" s="63"/>
      <c r="R593" s="63"/>
      <c r="S593" s="63"/>
      <c r="T593" s="63"/>
      <c r="U593" s="63"/>
      <c r="V593" s="63"/>
      <c r="W593" s="63">
        <v>113.8</v>
      </c>
      <c r="X593" s="63"/>
      <c r="Y593" s="63"/>
      <c r="Z593" s="63"/>
      <c r="AA593" s="63"/>
      <c r="AB593" s="63"/>
      <c r="AC593" s="63"/>
      <c r="AD593" s="63"/>
      <c r="AE593" s="63"/>
      <c r="AF593" s="63">
        <v>7.9</v>
      </c>
      <c r="AG593" s="43">
        <v>121.7</v>
      </c>
    </row>
    <row r="594" spans="4:33">
      <c r="D594" s="62">
        <v>2010</v>
      </c>
      <c r="E594" s="62">
        <v>3</v>
      </c>
      <c r="F594" s="62">
        <v>2010</v>
      </c>
      <c r="G594" s="63"/>
      <c r="H594" s="63"/>
      <c r="I594" s="63"/>
      <c r="J594" s="63"/>
      <c r="K594" s="63"/>
      <c r="L594" s="63"/>
      <c r="M594" s="63">
        <v>3.9</v>
      </c>
      <c r="N594" s="63"/>
      <c r="O594" s="63"/>
      <c r="P594" s="63"/>
      <c r="Q594" s="63"/>
      <c r="R594" s="63"/>
      <c r="S594" s="63"/>
      <c r="T594" s="63"/>
      <c r="U594" s="63"/>
      <c r="V594" s="63"/>
      <c r="W594" s="63">
        <v>392.4</v>
      </c>
      <c r="X594" s="63"/>
      <c r="Y594" s="63"/>
      <c r="Z594" s="63"/>
      <c r="AA594" s="63"/>
      <c r="AB594" s="63"/>
      <c r="AC594" s="63"/>
      <c r="AD594" s="63"/>
      <c r="AE594" s="63"/>
      <c r="AF594" s="63">
        <v>49.4</v>
      </c>
      <c r="AG594" s="43">
        <v>445.69999999999993</v>
      </c>
    </row>
    <row r="595" spans="4:33">
      <c r="D595" s="62">
        <v>2010</v>
      </c>
      <c r="E595" s="62">
        <v>4</v>
      </c>
      <c r="F595" s="62">
        <v>2010</v>
      </c>
      <c r="G595" s="63"/>
      <c r="H595" s="63"/>
      <c r="I595" s="63"/>
      <c r="J595" s="63"/>
      <c r="K595" s="63"/>
      <c r="L595" s="63"/>
      <c r="M595" s="63">
        <v>8.9</v>
      </c>
      <c r="N595" s="63"/>
      <c r="O595" s="63"/>
      <c r="P595" s="63"/>
      <c r="Q595" s="63"/>
      <c r="R595" s="63"/>
      <c r="S595" s="63"/>
      <c r="T595" s="63"/>
      <c r="U595" s="63"/>
      <c r="V595" s="63"/>
      <c r="W595" s="63">
        <v>675</v>
      </c>
      <c r="X595" s="63"/>
      <c r="Y595" s="63"/>
      <c r="Z595" s="63"/>
      <c r="AA595" s="63"/>
      <c r="AB595" s="63"/>
      <c r="AC595" s="63"/>
      <c r="AD595" s="63"/>
      <c r="AE595" s="63"/>
      <c r="AF595" s="63">
        <v>89.9</v>
      </c>
      <c r="AG595" s="43">
        <v>773.8</v>
      </c>
    </row>
    <row r="596" spans="4:33">
      <c r="D596" s="62">
        <v>2010</v>
      </c>
      <c r="E596" s="62">
        <v>5</v>
      </c>
      <c r="F596" s="62">
        <v>2011</v>
      </c>
      <c r="G596" s="63"/>
      <c r="H596" s="63"/>
      <c r="I596" s="63"/>
      <c r="J596" s="63"/>
      <c r="K596" s="63"/>
      <c r="L596" s="63"/>
      <c r="M596" s="63">
        <v>51.6</v>
      </c>
      <c r="N596" s="63"/>
      <c r="O596" s="63"/>
      <c r="P596" s="63"/>
      <c r="Q596" s="63"/>
      <c r="R596" s="63"/>
      <c r="S596" s="63"/>
      <c r="T596" s="63"/>
      <c r="U596" s="63"/>
      <c r="V596" s="63"/>
      <c r="W596" s="63">
        <v>1475.3</v>
      </c>
      <c r="X596" s="63"/>
      <c r="Y596" s="63"/>
      <c r="Z596" s="63"/>
      <c r="AA596" s="63"/>
      <c r="AB596" s="63"/>
      <c r="AC596" s="63"/>
      <c r="AD596" s="63"/>
      <c r="AE596" s="63"/>
      <c r="AF596" s="63">
        <v>447.1</v>
      </c>
      <c r="AG596" s="43">
        <v>1974</v>
      </c>
    </row>
    <row r="597" spans="4:33">
      <c r="D597" s="62">
        <v>2010</v>
      </c>
      <c r="E597" s="62">
        <v>6</v>
      </c>
      <c r="F597" s="62">
        <v>2011</v>
      </c>
      <c r="G597" s="63"/>
      <c r="H597" s="63"/>
      <c r="I597" s="63"/>
      <c r="J597" s="63"/>
      <c r="K597" s="63"/>
      <c r="L597" s="63"/>
      <c r="M597" s="63">
        <v>0</v>
      </c>
      <c r="N597" s="63"/>
      <c r="O597" s="63"/>
      <c r="P597" s="63"/>
      <c r="Q597" s="63"/>
      <c r="R597" s="63"/>
      <c r="S597" s="63"/>
      <c r="T597" s="63"/>
      <c r="U597" s="63"/>
      <c r="V597" s="63"/>
      <c r="W597" s="63">
        <v>2060.5</v>
      </c>
      <c r="X597" s="63"/>
      <c r="Y597" s="63"/>
      <c r="Z597" s="63"/>
      <c r="AA597" s="63"/>
      <c r="AB597" s="63"/>
      <c r="AC597" s="63"/>
      <c r="AD597" s="63"/>
      <c r="AE597" s="63"/>
      <c r="AF597" s="63">
        <v>875.2</v>
      </c>
      <c r="AG597" s="43">
        <v>2935.7</v>
      </c>
    </row>
    <row r="598" spans="4:33">
      <c r="D598" s="62">
        <v>2010</v>
      </c>
      <c r="E598" s="62">
        <v>7</v>
      </c>
      <c r="F598" s="62">
        <v>2011</v>
      </c>
      <c r="G598" s="63"/>
      <c r="H598" s="63"/>
      <c r="I598" s="63"/>
      <c r="J598" s="63"/>
      <c r="K598" s="63"/>
      <c r="L598" s="63"/>
      <c r="M598" s="63">
        <v>81.3</v>
      </c>
      <c r="N598" s="63"/>
      <c r="O598" s="63"/>
      <c r="P598" s="63"/>
      <c r="Q598" s="63"/>
      <c r="R598" s="63"/>
      <c r="S598" s="63"/>
      <c r="T598" s="63"/>
      <c r="U598" s="63"/>
      <c r="V598" s="63"/>
      <c r="W598" s="63">
        <v>2355.8000000000002</v>
      </c>
      <c r="X598" s="63"/>
      <c r="Y598" s="63"/>
      <c r="Z598" s="63"/>
      <c r="AA598" s="63"/>
      <c r="AB598" s="63"/>
      <c r="AC598" s="63"/>
      <c r="AD598" s="63"/>
      <c r="AE598" s="63"/>
      <c r="AF598" s="63">
        <v>871.3</v>
      </c>
      <c r="AG598" s="43">
        <v>3308.4000000000005</v>
      </c>
    </row>
    <row r="599" spans="4:33">
      <c r="D599" s="62">
        <v>2010</v>
      </c>
      <c r="E599" s="62">
        <v>8</v>
      </c>
      <c r="F599" s="62">
        <v>2011</v>
      </c>
      <c r="G599" s="63"/>
      <c r="H599" s="63"/>
      <c r="I599" s="63"/>
      <c r="J599" s="63"/>
      <c r="K599" s="63"/>
      <c r="L599" s="63"/>
      <c r="M599" s="63">
        <v>199.7</v>
      </c>
      <c r="N599" s="63"/>
      <c r="O599" s="63"/>
      <c r="P599" s="63"/>
      <c r="Q599" s="63"/>
      <c r="R599" s="63"/>
      <c r="S599" s="63"/>
      <c r="T599" s="63"/>
      <c r="U599" s="63"/>
      <c r="V599" s="63"/>
      <c r="W599" s="63">
        <v>2614.1</v>
      </c>
      <c r="X599" s="63"/>
      <c r="Y599" s="63"/>
      <c r="Z599" s="63"/>
      <c r="AA599" s="63"/>
      <c r="AB599" s="63"/>
      <c r="AC599" s="63"/>
      <c r="AD599" s="63"/>
      <c r="AE599" s="63"/>
      <c r="AF599" s="63">
        <v>981.3</v>
      </c>
      <c r="AG599" s="43">
        <v>3795.0999999999995</v>
      </c>
    </row>
    <row r="600" spans="4:33">
      <c r="D600" s="62">
        <v>2010</v>
      </c>
      <c r="E600" s="62">
        <v>9</v>
      </c>
      <c r="F600" s="62">
        <v>2011</v>
      </c>
      <c r="G600" s="63"/>
      <c r="H600" s="63"/>
      <c r="I600" s="63"/>
      <c r="J600" s="63"/>
      <c r="K600" s="63"/>
      <c r="L600" s="63"/>
      <c r="M600" s="63">
        <v>165.9</v>
      </c>
      <c r="N600" s="63"/>
      <c r="O600" s="63"/>
      <c r="P600" s="63"/>
      <c r="Q600" s="63"/>
      <c r="R600" s="63"/>
      <c r="S600" s="63"/>
      <c r="T600" s="63"/>
      <c r="U600" s="63"/>
      <c r="V600" s="63"/>
      <c r="W600" s="63">
        <v>2610.3000000000002</v>
      </c>
      <c r="X600" s="63"/>
      <c r="Y600" s="63"/>
      <c r="Z600" s="63"/>
      <c r="AA600" s="63"/>
      <c r="AB600" s="63"/>
      <c r="AC600" s="63"/>
      <c r="AD600" s="63"/>
      <c r="AE600" s="63"/>
      <c r="AF600" s="63">
        <v>910.9</v>
      </c>
      <c r="AG600" s="43">
        <v>3687.1000000000004</v>
      </c>
    </row>
    <row r="601" spans="4:33">
      <c r="D601" s="62">
        <v>2010</v>
      </c>
      <c r="E601" s="62">
        <v>10</v>
      </c>
      <c r="F601" s="62">
        <v>2011</v>
      </c>
      <c r="G601" s="63"/>
      <c r="H601" s="63"/>
      <c r="I601" s="63"/>
      <c r="J601" s="63"/>
      <c r="K601" s="63"/>
      <c r="L601" s="63"/>
      <c r="M601" s="63">
        <v>48.8</v>
      </c>
      <c r="N601" s="63"/>
      <c r="O601" s="63"/>
      <c r="P601" s="63"/>
      <c r="Q601" s="63"/>
      <c r="R601" s="63"/>
      <c r="S601" s="63"/>
      <c r="T601" s="63"/>
      <c r="U601" s="63"/>
      <c r="V601" s="63"/>
      <c r="W601" s="63">
        <v>1305.0999999999999</v>
      </c>
      <c r="X601" s="63"/>
      <c r="Y601" s="63"/>
      <c r="Z601" s="63"/>
      <c r="AA601" s="63"/>
      <c r="AB601" s="63"/>
      <c r="AC601" s="63"/>
      <c r="AD601" s="63"/>
      <c r="AE601" s="63"/>
      <c r="AF601" s="63">
        <v>299.60000000000002</v>
      </c>
      <c r="AG601" s="43">
        <v>1653.5</v>
      </c>
    </row>
    <row r="602" spans="4:33">
      <c r="D602" s="62">
        <v>2010</v>
      </c>
      <c r="E602" s="62">
        <v>11</v>
      </c>
      <c r="F602" s="62">
        <v>2011</v>
      </c>
      <c r="G602" s="63"/>
      <c r="H602" s="63"/>
      <c r="I602" s="63"/>
      <c r="J602" s="63"/>
      <c r="K602" s="63"/>
      <c r="L602" s="63"/>
      <c r="M602" s="63">
        <v>5</v>
      </c>
      <c r="N602" s="63"/>
      <c r="O602" s="63"/>
      <c r="P602" s="63"/>
      <c r="Q602" s="63"/>
      <c r="R602" s="63"/>
      <c r="S602" s="63"/>
      <c r="T602" s="63"/>
      <c r="U602" s="63"/>
      <c r="V602" s="63"/>
      <c r="W602" s="63">
        <v>906.4</v>
      </c>
      <c r="X602" s="63"/>
      <c r="Y602" s="63"/>
      <c r="Z602" s="63"/>
      <c r="AA602" s="63"/>
      <c r="AB602" s="63"/>
      <c r="AC602" s="63"/>
      <c r="AD602" s="63"/>
      <c r="AE602" s="63"/>
      <c r="AF602" s="63">
        <v>219.8</v>
      </c>
      <c r="AG602" s="43">
        <v>1131.2</v>
      </c>
    </row>
    <row r="603" spans="4:33">
      <c r="D603" s="62">
        <v>2010</v>
      </c>
      <c r="E603" s="62">
        <v>12</v>
      </c>
      <c r="F603" s="62">
        <v>2011</v>
      </c>
      <c r="G603" s="63"/>
      <c r="H603" s="63"/>
      <c r="I603" s="63"/>
      <c r="J603" s="63"/>
      <c r="K603" s="63"/>
      <c r="L603" s="63"/>
      <c r="M603" s="63">
        <v>0</v>
      </c>
      <c r="N603" s="63"/>
      <c r="O603" s="63"/>
      <c r="P603" s="63"/>
      <c r="Q603" s="63"/>
      <c r="R603" s="63"/>
      <c r="S603" s="63"/>
      <c r="T603" s="63"/>
      <c r="U603" s="63"/>
      <c r="V603" s="63"/>
      <c r="W603" s="63">
        <v>647.79999999999995</v>
      </c>
      <c r="X603" s="63"/>
      <c r="Y603" s="63"/>
      <c r="Z603" s="63"/>
      <c r="AA603" s="63"/>
      <c r="AB603" s="63"/>
      <c r="AC603" s="63"/>
      <c r="AD603" s="63"/>
      <c r="AE603" s="63"/>
      <c r="AF603" s="63">
        <v>114</v>
      </c>
      <c r="AG603" s="43">
        <v>761.8</v>
      </c>
    </row>
    <row r="604" spans="4:33">
      <c r="D604" s="62">
        <v>2011</v>
      </c>
      <c r="E604" s="62">
        <v>1</v>
      </c>
      <c r="F604" s="62">
        <v>2011</v>
      </c>
      <c r="G604" s="63"/>
      <c r="H604" s="63"/>
      <c r="I604" s="63"/>
      <c r="J604" s="63"/>
      <c r="K604" s="63"/>
      <c r="L604" s="63"/>
      <c r="M604" s="63">
        <v>3.8</v>
      </c>
      <c r="N604" s="63"/>
      <c r="O604" s="63"/>
      <c r="P604" s="63"/>
      <c r="Q604" s="63"/>
      <c r="R604" s="63"/>
      <c r="S604" s="63"/>
      <c r="T604" s="63"/>
      <c r="U604" s="63"/>
      <c r="V604" s="63"/>
      <c r="W604" s="63">
        <v>412.8</v>
      </c>
      <c r="X604" s="63"/>
      <c r="Y604" s="63"/>
      <c r="Z604" s="63"/>
      <c r="AA604" s="63"/>
      <c r="AB604" s="63"/>
      <c r="AC604" s="63"/>
      <c r="AD604" s="63"/>
      <c r="AE604" s="63"/>
      <c r="AF604" s="63">
        <v>32.5</v>
      </c>
      <c r="AG604" s="43">
        <v>449.1</v>
      </c>
    </row>
    <row r="605" spans="4:33">
      <c r="D605" s="62">
        <v>2011</v>
      </c>
      <c r="E605" s="62">
        <v>2</v>
      </c>
      <c r="F605" s="62">
        <v>2011</v>
      </c>
      <c r="G605" s="63"/>
      <c r="H605" s="63"/>
      <c r="I605" s="63"/>
      <c r="J605" s="63"/>
      <c r="K605" s="63"/>
      <c r="L605" s="63"/>
      <c r="M605" s="63">
        <v>13.3</v>
      </c>
      <c r="N605" s="63"/>
      <c r="O605" s="63"/>
      <c r="P605" s="63"/>
      <c r="Q605" s="63"/>
      <c r="R605" s="63"/>
      <c r="S605" s="63"/>
      <c r="T605" s="63"/>
      <c r="U605" s="63"/>
      <c r="V605" s="63"/>
      <c r="W605" s="63">
        <v>505.3</v>
      </c>
      <c r="X605" s="63"/>
      <c r="Y605" s="63"/>
      <c r="Z605" s="63"/>
      <c r="AA605" s="63"/>
      <c r="AB605" s="63"/>
      <c r="AC605" s="63"/>
      <c r="AD605" s="63"/>
      <c r="AE605" s="63"/>
      <c r="AF605" s="63">
        <v>91.2</v>
      </c>
      <c r="AG605" s="43">
        <v>609.80000000000007</v>
      </c>
    </row>
    <row r="606" spans="4:33">
      <c r="D606" s="62">
        <v>2011</v>
      </c>
      <c r="E606" s="62">
        <v>3</v>
      </c>
      <c r="F606" s="62">
        <v>2011</v>
      </c>
      <c r="G606" s="63"/>
      <c r="H606" s="63"/>
      <c r="I606" s="63"/>
      <c r="J606" s="63"/>
      <c r="K606" s="63"/>
      <c r="L606" s="63"/>
      <c r="M606" s="63">
        <v>1.5</v>
      </c>
      <c r="N606" s="63"/>
      <c r="O606" s="63"/>
      <c r="P606" s="63"/>
      <c r="Q606" s="63"/>
      <c r="R606" s="63"/>
      <c r="S606" s="63"/>
      <c r="T606" s="63"/>
      <c r="U606" s="63"/>
      <c r="V606" s="63"/>
      <c r="W606" s="63">
        <v>286.5</v>
      </c>
      <c r="X606" s="63"/>
      <c r="Y606" s="63"/>
      <c r="Z606" s="63"/>
      <c r="AA606" s="63"/>
      <c r="AB606" s="63"/>
      <c r="AC606" s="63"/>
      <c r="AD606" s="63"/>
      <c r="AE606" s="63"/>
      <c r="AF606" s="63">
        <v>23.2</v>
      </c>
      <c r="AG606" s="43">
        <v>311.2</v>
      </c>
    </row>
    <row r="607" spans="4:33">
      <c r="D607" s="62">
        <v>2011</v>
      </c>
      <c r="E607" s="62">
        <v>4</v>
      </c>
      <c r="F607" s="62">
        <v>2011</v>
      </c>
      <c r="G607" s="63"/>
      <c r="H607" s="63"/>
      <c r="I607" s="63"/>
      <c r="J607" s="63"/>
      <c r="K607" s="63"/>
      <c r="L607" s="63"/>
      <c r="M607" s="63">
        <v>22.1</v>
      </c>
      <c r="N607" s="63"/>
      <c r="O607" s="63"/>
      <c r="P607" s="63"/>
      <c r="Q607" s="63"/>
      <c r="R607" s="63"/>
      <c r="S607" s="63"/>
      <c r="T607" s="63"/>
      <c r="U607" s="63"/>
      <c r="V607" s="63"/>
      <c r="W607" s="63">
        <v>800.6</v>
      </c>
      <c r="X607" s="63"/>
      <c r="Y607" s="63"/>
      <c r="Z607" s="63"/>
      <c r="AA607" s="63"/>
      <c r="AB607" s="63"/>
      <c r="AC607" s="63"/>
      <c r="AD607" s="63"/>
      <c r="AE607" s="63"/>
      <c r="AF607" s="63">
        <v>227.3</v>
      </c>
      <c r="AG607" s="43">
        <v>1050</v>
      </c>
    </row>
    <row r="608" spans="4:33">
      <c r="D608" s="62">
        <v>2011</v>
      </c>
      <c r="E608" s="62">
        <v>5</v>
      </c>
      <c r="F608" s="62">
        <v>2012</v>
      </c>
      <c r="G608" s="63"/>
      <c r="H608" s="63"/>
      <c r="I608" s="63"/>
      <c r="J608" s="63"/>
      <c r="K608" s="63"/>
      <c r="L608" s="63"/>
      <c r="M608" s="63">
        <v>84.1</v>
      </c>
      <c r="N608" s="63"/>
      <c r="O608" s="63"/>
      <c r="P608" s="63"/>
      <c r="Q608" s="63"/>
      <c r="R608" s="63"/>
      <c r="S608" s="63"/>
      <c r="T608" s="63"/>
      <c r="U608" s="63"/>
      <c r="V608" s="63"/>
      <c r="W608" s="63">
        <v>1381.4</v>
      </c>
      <c r="X608" s="63"/>
      <c r="Y608" s="63"/>
      <c r="Z608" s="63"/>
      <c r="AA608" s="63"/>
      <c r="AB608" s="63"/>
      <c r="AC608" s="63"/>
      <c r="AD608" s="63"/>
      <c r="AE608" s="63"/>
      <c r="AF608" s="63">
        <v>514.79999999999995</v>
      </c>
      <c r="AG608" s="43">
        <v>1980.3</v>
      </c>
    </row>
    <row r="609" spans="4:33">
      <c r="D609" s="62">
        <v>2011</v>
      </c>
      <c r="E609" s="62">
        <v>6</v>
      </c>
      <c r="F609" s="62">
        <v>2012</v>
      </c>
      <c r="G609" s="63"/>
      <c r="H609" s="63"/>
      <c r="I609" s="63"/>
      <c r="J609" s="63"/>
      <c r="K609" s="63"/>
      <c r="L609" s="63"/>
      <c r="M609" s="63">
        <v>112.4</v>
      </c>
      <c r="N609" s="63"/>
      <c r="O609" s="63"/>
      <c r="P609" s="63"/>
      <c r="Q609" s="63"/>
      <c r="R609" s="63"/>
      <c r="S609" s="63"/>
      <c r="T609" s="63"/>
      <c r="U609" s="63"/>
      <c r="V609" s="63"/>
      <c r="W609" s="63">
        <v>1712</v>
      </c>
      <c r="X609" s="63"/>
      <c r="Y609" s="63"/>
      <c r="Z609" s="63"/>
      <c r="AA609" s="63"/>
      <c r="AB609" s="63"/>
      <c r="AC609" s="63"/>
      <c r="AD609" s="63"/>
      <c r="AE609" s="63"/>
      <c r="AF609" s="63">
        <v>729.7</v>
      </c>
      <c r="AG609" s="43">
        <v>2554.1000000000004</v>
      </c>
    </row>
    <row r="610" spans="4:33">
      <c r="D610" s="62">
        <v>2011</v>
      </c>
      <c r="E610" s="62">
        <v>7</v>
      </c>
      <c r="F610" s="62">
        <v>2012</v>
      </c>
      <c r="G610" s="63"/>
      <c r="H610" s="63"/>
      <c r="I610" s="63"/>
      <c r="J610" s="63"/>
      <c r="K610" s="63"/>
      <c r="L610" s="63"/>
      <c r="M610" s="63">
        <v>139</v>
      </c>
      <c r="N610" s="63"/>
      <c r="O610" s="63"/>
      <c r="P610" s="63"/>
      <c r="Q610" s="63"/>
      <c r="R610" s="63"/>
      <c r="S610" s="63"/>
      <c r="T610" s="63"/>
      <c r="U610" s="63"/>
      <c r="V610" s="63"/>
      <c r="W610" s="63">
        <v>2389.4</v>
      </c>
      <c r="X610" s="63"/>
      <c r="Y610" s="63"/>
      <c r="Z610" s="63"/>
      <c r="AA610" s="63"/>
      <c r="AB610" s="63"/>
      <c r="AC610" s="63"/>
      <c r="AD610" s="63"/>
      <c r="AE610" s="63"/>
      <c r="AF610" s="63">
        <v>897.5</v>
      </c>
      <c r="AG610" s="43">
        <v>3425.9</v>
      </c>
    </row>
    <row r="611" spans="4:33">
      <c r="D611" s="62">
        <v>2011</v>
      </c>
      <c r="E611" s="62">
        <v>8</v>
      </c>
      <c r="F611" s="62">
        <v>2012</v>
      </c>
      <c r="G611" s="63"/>
      <c r="H611" s="63"/>
      <c r="I611" s="63"/>
      <c r="J611" s="63"/>
      <c r="K611" s="63"/>
      <c r="L611" s="63"/>
      <c r="M611" s="63">
        <v>181.4</v>
      </c>
      <c r="N611" s="63"/>
      <c r="O611" s="63"/>
      <c r="P611" s="63"/>
      <c r="Q611" s="63"/>
      <c r="R611" s="63"/>
      <c r="S611" s="63"/>
      <c r="T611" s="63"/>
      <c r="U611" s="63"/>
      <c r="V611" s="63"/>
      <c r="W611" s="63">
        <v>2495.1999999999998</v>
      </c>
      <c r="X611" s="63"/>
      <c r="Y611" s="63"/>
      <c r="Z611" s="63"/>
      <c r="AA611" s="63"/>
      <c r="AB611" s="63"/>
      <c r="AC611" s="63"/>
      <c r="AD611" s="63"/>
      <c r="AE611" s="63"/>
      <c r="AF611" s="63">
        <v>944.6</v>
      </c>
      <c r="AG611" s="43">
        <v>3621.2</v>
      </c>
    </row>
    <row r="612" spans="4:33">
      <c r="D612" s="62">
        <v>2011</v>
      </c>
      <c r="E612" s="62">
        <v>9</v>
      </c>
      <c r="F612" s="62">
        <v>2012</v>
      </c>
      <c r="G612" s="63"/>
      <c r="H612" s="63"/>
      <c r="I612" s="63"/>
      <c r="J612" s="63"/>
      <c r="K612" s="63"/>
      <c r="L612" s="63"/>
      <c r="M612" s="63">
        <v>145.4</v>
      </c>
      <c r="N612" s="63"/>
      <c r="O612" s="63"/>
      <c r="P612" s="63"/>
      <c r="Q612" s="63"/>
      <c r="R612" s="63"/>
      <c r="S612" s="63"/>
      <c r="T612" s="63"/>
      <c r="U612" s="63"/>
      <c r="V612" s="63"/>
      <c r="W612" s="63">
        <v>2247.8000000000002</v>
      </c>
      <c r="X612" s="63"/>
      <c r="Y612" s="63"/>
      <c r="Z612" s="63"/>
      <c r="AA612" s="63"/>
      <c r="AB612" s="63"/>
      <c r="AC612" s="63"/>
      <c r="AD612" s="63"/>
      <c r="AE612" s="63"/>
      <c r="AF612" s="63">
        <v>788.2</v>
      </c>
      <c r="AG612" s="43">
        <v>3181.4000000000005</v>
      </c>
    </row>
    <row r="613" spans="4:33">
      <c r="D613" s="62">
        <v>2011</v>
      </c>
      <c r="E613" s="62">
        <v>10</v>
      </c>
      <c r="F613" s="62">
        <v>2012</v>
      </c>
      <c r="G613" s="63"/>
      <c r="H613" s="63"/>
      <c r="I613" s="63"/>
      <c r="J613" s="63"/>
      <c r="K613" s="63"/>
      <c r="L613" s="63"/>
      <c r="M613" s="63">
        <v>73.7</v>
      </c>
      <c r="N613" s="63"/>
      <c r="O613" s="63"/>
      <c r="P613" s="63"/>
      <c r="Q613" s="63"/>
      <c r="R613" s="63"/>
      <c r="S613" s="63"/>
      <c r="T613" s="63"/>
      <c r="U613" s="63"/>
      <c r="V613" s="63"/>
      <c r="W613" s="63">
        <v>1685.5</v>
      </c>
      <c r="X613" s="63"/>
      <c r="Y613" s="63"/>
      <c r="Z613" s="63"/>
      <c r="AA613" s="63"/>
      <c r="AB613" s="63"/>
      <c r="AC613" s="63"/>
      <c r="AD613" s="63"/>
      <c r="AE613" s="63"/>
      <c r="AF613" s="63">
        <v>503.4</v>
      </c>
      <c r="AG613" s="43">
        <v>2262.6</v>
      </c>
    </row>
    <row r="614" spans="4:33">
      <c r="D614" s="62">
        <v>2011</v>
      </c>
      <c r="E614" s="62">
        <v>11</v>
      </c>
      <c r="F614" s="62">
        <v>2012</v>
      </c>
      <c r="G614" s="63"/>
      <c r="H614" s="63"/>
      <c r="I614" s="63"/>
      <c r="J614" s="63"/>
      <c r="K614" s="63"/>
      <c r="L614" s="63"/>
      <c r="M614" s="63">
        <v>18.899999999999999</v>
      </c>
      <c r="N614" s="63"/>
      <c r="O614" s="63"/>
      <c r="P614" s="63"/>
      <c r="Q614" s="63"/>
      <c r="R614" s="63"/>
      <c r="S614" s="63"/>
      <c r="T614" s="63"/>
      <c r="U614" s="63"/>
      <c r="V614" s="63"/>
      <c r="W614" s="63">
        <v>645.4</v>
      </c>
      <c r="X614" s="63"/>
      <c r="Y614" s="63"/>
      <c r="Z614" s="63"/>
      <c r="AA614" s="63"/>
      <c r="AB614" s="63"/>
      <c r="AC614" s="63"/>
      <c r="AD614" s="63"/>
      <c r="AE614" s="63"/>
      <c r="AF614" s="63">
        <v>127.4</v>
      </c>
      <c r="AG614" s="43">
        <v>791.69999999999993</v>
      </c>
    </row>
    <row r="615" spans="4:33">
      <c r="D615" s="62">
        <v>2011</v>
      </c>
      <c r="E615" s="62">
        <v>12</v>
      </c>
      <c r="F615" s="62">
        <v>2012</v>
      </c>
      <c r="G615" s="63"/>
      <c r="H615" s="63"/>
      <c r="I615" s="63"/>
      <c r="J615" s="63"/>
      <c r="K615" s="63"/>
      <c r="L615" s="63"/>
      <c r="M615" s="63">
        <v>8.4</v>
      </c>
      <c r="N615" s="63"/>
      <c r="O615" s="63"/>
      <c r="P615" s="63"/>
      <c r="Q615" s="63"/>
      <c r="R615" s="63"/>
      <c r="S615" s="63"/>
      <c r="T615" s="63"/>
      <c r="U615" s="63"/>
      <c r="V615" s="63"/>
      <c r="W615" s="63">
        <v>750.1</v>
      </c>
      <c r="X615" s="63"/>
      <c r="Y615" s="63"/>
      <c r="Z615" s="63"/>
      <c r="AA615" s="63"/>
      <c r="AB615" s="63"/>
      <c r="AC615" s="63"/>
      <c r="AD615" s="63"/>
      <c r="AE615" s="63"/>
      <c r="AF615" s="63">
        <v>101.1</v>
      </c>
      <c r="AG615" s="43">
        <v>859.6</v>
      </c>
    </row>
    <row r="616" spans="4:33">
      <c r="D616" s="62">
        <v>2012</v>
      </c>
      <c r="E616" s="62">
        <v>1</v>
      </c>
      <c r="F616" s="62">
        <v>2012</v>
      </c>
      <c r="G616" s="63"/>
      <c r="H616" s="63"/>
      <c r="I616" s="63"/>
      <c r="J616" s="63"/>
      <c r="K616" s="63"/>
      <c r="L616" s="63"/>
      <c r="M616" s="63">
        <v>9</v>
      </c>
      <c r="N616" s="63"/>
      <c r="O616" s="63"/>
      <c r="P616" s="63"/>
      <c r="Q616" s="63"/>
      <c r="R616" s="63"/>
      <c r="S616" s="63"/>
      <c r="T616" s="63"/>
      <c r="U616" s="63"/>
      <c r="V616" s="63"/>
      <c r="W616" s="63">
        <v>1032.0999999999999</v>
      </c>
      <c r="X616" s="63"/>
      <c r="Y616" s="63"/>
      <c r="Z616" s="63"/>
      <c r="AA616" s="63"/>
      <c r="AB616" s="63"/>
      <c r="AC616" s="63"/>
      <c r="AD616" s="63"/>
      <c r="AE616" s="63"/>
      <c r="AF616" s="63">
        <v>99.8</v>
      </c>
      <c r="AG616" s="43">
        <v>1140.8999999999999</v>
      </c>
    </row>
    <row r="617" spans="4:33">
      <c r="D617" s="62">
        <v>2012</v>
      </c>
      <c r="E617" s="62">
        <v>2</v>
      </c>
      <c r="F617" s="62">
        <v>2012</v>
      </c>
      <c r="G617" s="63"/>
      <c r="H617" s="63"/>
      <c r="I617" s="63"/>
      <c r="J617" s="63"/>
      <c r="K617" s="63"/>
      <c r="L617" s="63"/>
      <c r="M617" s="63">
        <v>11</v>
      </c>
      <c r="N617" s="63"/>
      <c r="O617" s="63"/>
      <c r="P617" s="63"/>
      <c r="Q617" s="63"/>
      <c r="R617" s="63"/>
      <c r="S617" s="63"/>
      <c r="T617" s="63"/>
      <c r="U617" s="63"/>
      <c r="V617" s="63"/>
      <c r="W617" s="63">
        <v>897.9</v>
      </c>
      <c r="X617" s="63"/>
      <c r="Y617" s="63"/>
      <c r="Z617" s="63"/>
      <c r="AA617" s="63"/>
      <c r="AB617" s="63"/>
      <c r="AC617" s="63"/>
      <c r="AD617" s="63"/>
      <c r="AE617" s="63"/>
      <c r="AF617" s="63">
        <v>84.2</v>
      </c>
      <c r="AG617" s="43">
        <v>993.1</v>
      </c>
    </row>
    <row r="618" spans="4:33">
      <c r="D618" s="62">
        <v>2012</v>
      </c>
      <c r="E618" s="62">
        <v>3</v>
      </c>
      <c r="F618" s="62">
        <v>2012</v>
      </c>
      <c r="G618" s="63"/>
      <c r="H618" s="63"/>
      <c r="I618" s="63"/>
      <c r="J618" s="63"/>
      <c r="K618" s="63"/>
      <c r="L618" s="63"/>
      <c r="M618" s="63">
        <v>6.2</v>
      </c>
      <c r="N618" s="63"/>
      <c r="O618" s="63"/>
      <c r="P618" s="63"/>
      <c r="Q618" s="63"/>
      <c r="R618" s="63"/>
      <c r="S618" s="63"/>
      <c r="T618" s="63"/>
      <c r="U618" s="63"/>
      <c r="V618" s="63"/>
      <c r="W618" s="63">
        <v>717.1</v>
      </c>
      <c r="X618" s="63"/>
      <c r="Y618" s="63"/>
      <c r="Z618" s="63"/>
      <c r="AA618" s="63"/>
      <c r="AB618" s="63"/>
      <c r="AC618" s="63"/>
      <c r="AD618" s="63"/>
      <c r="AE618" s="63"/>
      <c r="AF618" s="63">
        <v>76.900000000000006</v>
      </c>
      <c r="AG618" s="43">
        <v>800.2</v>
      </c>
    </row>
    <row r="619" spans="4:33">
      <c r="D619" s="62">
        <v>2012</v>
      </c>
      <c r="E619" s="62">
        <v>4</v>
      </c>
      <c r="F619" s="62">
        <v>2012</v>
      </c>
      <c r="G619" s="63"/>
      <c r="H619" s="63"/>
      <c r="I619" s="63"/>
      <c r="J619" s="63"/>
      <c r="K619" s="63"/>
      <c r="L619" s="63"/>
      <c r="M619" s="63">
        <v>11.2</v>
      </c>
      <c r="N619" s="63"/>
      <c r="O619" s="63"/>
      <c r="P619" s="63"/>
      <c r="Q619" s="63"/>
      <c r="R619" s="63"/>
      <c r="S619" s="63"/>
      <c r="T619" s="63"/>
      <c r="U619" s="63"/>
      <c r="V619" s="63"/>
      <c r="W619" s="63">
        <v>715.2</v>
      </c>
      <c r="X619" s="63"/>
      <c r="Y619" s="63"/>
      <c r="Z619" s="63"/>
      <c r="AA619" s="63"/>
      <c r="AB619" s="63"/>
      <c r="AC619" s="63"/>
      <c r="AD619" s="63"/>
      <c r="AE619" s="63"/>
      <c r="AF619" s="63">
        <v>122.1</v>
      </c>
      <c r="AG619" s="43">
        <v>848.50000000000011</v>
      </c>
    </row>
    <row r="620" spans="4:33">
      <c r="D620" s="62">
        <v>2012</v>
      </c>
      <c r="E620" s="62">
        <v>5</v>
      </c>
      <c r="F620" s="62">
        <v>2013</v>
      </c>
      <c r="G620" s="63"/>
      <c r="H620" s="63"/>
      <c r="I620" s="63"/>
      <c r="J620" s="63"/>
      <c r="K620" s="63"/>
      <c r="L620" s="63"/>
      <c r="M620" s="63">
        <v>72.099999999999994</v>
      </c>
      <c r="N620" s="63"/>
      <c r="O620" s="63"/>
      <c r="P620" s="63"/>
      <c r="Q620" s="63"/>
      <c r="R620" s="63"/>
      <c r="S620" s="63"/>
      <c r="T620" s="63"/>
      <c r="U620" s="63"/>
      <c r="V620" s="63"/>
      <c r="W620" s="63">
        <v>1373.8</v>
      </c>
      <c r="X620" s="63"/>
      <c r="Y620" s="63"/>
      <c r="Z620" s="63"/>
      <c r="AA620" s="63"/>
      <c r="AB620" s="63"/>
      <c r="AC620" s="63"/>
      <c r="AD620" s="63"/>
      <c r="AE620" s="63"/>
      <c r="AF620" s="63">
        <v>576.79999999999995</v>
      </c>
      <c r="AG620" s="43">
        <v>2022.6999999999998</v>
      </c>
    </row>
    <row r="621" spans="4:33">
      <c r="D621" s="62">
        <v>2012</v>
      </c>
      <c r="E621" s="62">
        <v>6</v>
      </c>
      <c r="F621" s="62">
        <v>2013</v>
      </c>
      <c r="G621" s="63"/>
      <c r="H621" s="63"/>
      <c r="I621" s="63"/>
      <c r="J621" s="63"/>
      <c r="K621" s="63"/>
      <c r="L621" s="63"/>
      <c r="M621" s="63">
        <v>174.2</v>
      </c>
      <c r="N621" s="63"/>
      <c r="O621" s="63"/>
      <c r="P621" s="63"/>
      <c r="Q621" s="63"/>
      <c r="R621" s="63"/>
      <c r="S621" s="63"/>
      <c r="T621" s="63"/>
      <c r="U621" s="63"/>
      <c r="V621" s="63"/>
      <c r="W621" s="63">
        <v>2080.1</v>
      </c>
      <c r="X621" s="63"/>
      <c r="Y621" s="63"/>
      <c r="Z621" s="63"/>
      <c r="AA621" s="63"/>
      <c r="AB621" s="63"/>
      <c r="AC621" s="63"/>
      <c r="AD621" s="63"/>
      <c r="AE621" s="63"/>
      <c r="AF621" s="63">
        <v>862.2</v>
      </c>
      <c r="AG621" s="43">
        <v>3116.5</v>
      </c>
    </row>
    <row r="622" spans="4:33">
      <c r="D622" s="62">
        <v>2012</v>
      </c>
      <c r="E622" s="62">
        <v>7</v>
      </c>
      <c r="F622" s="62">
        <v>2013</v>
      </c>
      <c r="G622" s="63"/>
      <c r="H622" s="63"/>
      <c r="I622" s="63"/>
      <c r="J622" s="63"/>
      <c r="K622" s="63"/>
      <c r="L622" s="63"/>
      <c r="M622" s="63">
        <v>200.6</v>
      </c>
      <c r="N622" s="63"/>
      <c r="O622" s="63"/>
      <c r="P622" s="63"/>
      <c r="Q622" s="63"/>
      <c r="R622" s="63"/>
      <c r="S622" s="63"/>
      <c r="T622" s="63"/>
      <c r="U622" s="63"/>
      <c r="V622" s="63"/>
      <c r="W622" s="63">
        <v>2306.5</v>
      </c>
      <c r="X622" s="63"/>
      <c r="Y622" s="63"/>
      <c r="Z622" s="63"/>
      <c r="AA622" s="63"/>
      <c r="AB622" s="63"/>
      <c r="AC622" s="63"/>
      <c r="AD622" s="63"/>
      <c r="AE622" s="63"/>
      <c r="AF622" s="63">
        <v>969.8</v>
      </c>
      <c r="AG622" s="43">
        <v>3476.8999999999996</v>
      </c>
    </row>
    <row r="623" spans="4:33">
      <c r="D623" s="62">
        <v>2012</v>
      </c>
      <c r="E623" s="62">
        <v>8</v>
      </c>
      <c r="F623" s="62">
        <v>2013</v>
      </c>
      <c r="G623" s="63"/>
      <c r="H623" s="63"/>
      <c r="I623" s="63"/>
      <c r="J623" s="63"/>
      <c r="K623" s="63"/>
      <c r="L623" s="63"/>
      <c r="M623" s="63">
        <v>204.5</v>
      </c>
      <c r="N623" s="63"/>
      <c r="O623" s="63"/>
      <c r="P623" s="63"/>
      <c r="Q623" s="63"/>
      <c r="R623" s="63"/>
      <c r="S623" s="63"/>
      <c r="T623" s="63"/>
      <c r="U623" s="63"/>
      <c r="V623" s="63"/>
      <c r="W623" s="63">
        <v>2724.4</v>
      </c>
      <c r="X623" s="63"/>
      <c r="Y623" s="63"/>
      <c r="Z623" s="63"/>
      <c r="AA623" s="63"/>
      <c r="AB623" s="63"/>
      <c r="AC623" s="63"/>
      <c r="AD623" s="63"/>
      <c r="AE623" s="63"/>
      <c r="AF623" s="63">
        <v>957.7</v>
      </c>
      <c r="AG623" s="43">
        <v>3886.6000000000004</v>
      </c>
    </row>
    <row r="624" spans="4:33">
      <c r="D624" s="62">
        <v>2012</v>
      </c>
      <c r="E624" s="62">
        <v>9</v>
      </c>
      <c r="F624" s="62">
        <v>2013</v>
      </c>
      <c r="G624" s="63"/>
      <c r="H624" s="63"/>
      <c r="I624" s="63"/>
      <c r="J624" s="63"/>
      <c r="K624" s="63"/>
      <c r="L624" s="63"/>
      <c r="M624" s="63">
        <v>182.9</v>
      </c>
      <c r="N624" s="63"/>
      <c r="O624" s="63"/>
      <c r="P624" s="63"/>
      <c r="Q624" s="63"/>
      <c r="R624" s="63"/>
      <c r="S624" s="63"/>
      <c r="T624" s="63"/>
      <c r="U624" s="63"/>
      <c r="V624" s="63"/>
      <c r="W624" s="63">
        <v>2441.4</v>
      </c>
      <c r="X624" s="63"/>
      <c r="Y624" s="63"/>
      <c r="Z624" s="63"/>
      <c r="AA624" s="63"/>
      <c r="AB624" s="63"/>
      <c r="AC624" s="63"/>
      <c r="AD624" s="63"/>
      <c r="AE624" s="63"/>
      <c r="AF624" s="63">
        <v>916</v>
      </c>
      <c r="AG624" s="43">
        <v>3540.3</v>
      </c>
    </row>
    <row r="625" spans="4:33">
      <c r="D625" s="62">
        <v>2012</v>
      </c>
      <c r="E625" s="62">
        <v>10</v>
      </c>
      <c r="F625" s="62">
        <v>2013</v>
      </c>
      <c r="G625" s="63"/>
      <c r="H625" s="63"/>
      <c r="I625" s="63"/>
      <c r="J625" s="63"/>
      <c r="K625" s="63"/>
      <c r="L625" s="63"/>
      <c r="M625" s="63">
        <v>97.5</v>
      </c>
      <c r="N625" s="63"/>
      <c r="O625" s="63"/>
      <c r="P625" s="63"/>
      <c r="Q625" s="63"/>
      <c r="R625" s="63"/>
      <c r="S625" s="63"/>
      <c r="T625" s="63"/>
      <c r="U625" s="63"/>
      <c r="V625" s="63"/>
      <c r="W625" s="63">
        <v>1967.2</v>
      </c>
      <c r="X625" s="63"/>
      <c r="Y625" s="63"/>
      <c r="Z625" s="63"/>
      <c r="AA625" s="63"/>
      <c r="AB625" s="63"/>
      <c r="AC625" s="63"/>
      <c r="AD625" s="63"/>
      <c r="AE625" s="63"/>
      <c r="AF625" s="63">
        <v>589.79999999999995</v>
      </c>
      <c r="AG625" s="43">
        <v>2654.5</v>
      </c>
    </row>
    <row r="626" spans="4:33">
      <c r="D626" s="62">
        <v>2012</v>
      </c>
      <c r="E626" s="62">
        <v>11</v>
      </c>
      <c r="F626" s="62">
        <v>2013</v>
      </c>
      <c r="G626" s="63"/>
      <c r="H626" s="63"/>
      <c r="I626" s="63"/>
      <c r="J626" s="63"/>
      <c r="K626" s="63"/>
      <c r="L626" s="63"/>
      <c r="M626" s="63">
        <v>0</v>
      </c>
      <c r="N626" s="63"/>
      <c r="O626" s="63"/>
      <c r="P626" s="63"/>
      <c r="Q626" s="63"/>
      <c r="R626" s="63"/>
      <c r="S626" s="63"/>
      <c r="T626" s="63"/>
      <c r="U626" s="63"/>
      <c r="V626" s="63"/>
      <c r="W626" s="63">
        <v>1416.7</v>
      </c>
      <c r="X626" s="63"/>
      <c r="Y626" s="63"/>
      <c r="Z626" s="63"/>
      <c r="AA626" s="63"/>
      <c r="AB626" s="63"/>
      <c r="AC626" s="63"/>
      <c r="AD626" s="63"/>
      <c r="AE626" s="63"/>
      <c r="AF626" s="63">
        <v>369.3</v>
      </c>
      <c r="AG626" s="43">
        <v>1786</v>
      </c>
    </row>
    <row r="627" spans="4:33">
      <c r="D627" s="62">
        <v>2012</v>
      </c>
      <c r="E627" s="62">
        <v>12</v>
      </c>
      <c r="F627" s="62">
        <v>2013</v>
      </c>
      <c r="G627" s="63"/>
      <c r="H627" s="63"/>
      <c r="I627" s="63"/>
      <c r="J627" s="63"/>
      <c r="K627" s="63"/>
      <c r="L627" s="63"/>
      <c r="M627" s="63">
        <v>0</v>
      </c>
      <c r="N627" s="63"/>
      <c r="O627" s="63"/>
      <c r="P627" s="63"/>
      <c r="Q627" s="63"/>
      <c r="R627" s="63"/>
      <c r="S627" s="63"/>
      <c r="T627" s="63"/>
      <c r="U627" s="63"/>
      <c r="V627" s="63"/>
      <c r="W627" s="63">
        <v>575.5</v>
      </c>
      <c r="X627" s="63"/>
      <c r="Y627" s="63"/>
      <c r="Z627" s="63"/>
      <c r="AA627" s="63"/>
      <c r="AB627" s="63"/>
      <c r="AC627" s="63"/>
      <c r="AD627" s="63"/>
      <c r="AE627" s="63"/>
      <c r="AF627" s="63">
        <v>50.9</v>
      </c>
      <c r="AG627" s="43">
        <v>626.4</v>
      </c>
    </row>
    <row r="628" spans="4:33">
      <c r="D628" s="62">
        <v>2013</v>
      </c>
      <c r="E628" s="62">
        <v>1</v>
      </c>
      <c r="F628" s="62">
        <v>2013</v>
      </c>
      <c r="G628" s="63"/>
      <c r="H628" s="63"/>
      <c r="I628" s="63"/>
      <c r="J628" s="63"/>
      <c r="K628" s="63"/>
      <c r="L628" s="63"/>
      <c r="M628" s="63"/>
      <c r="N628" s="63"/>
      <c r="O628" s="63"/>
      <c r="P628" s="63"/>
      <c r="Q628" s="63"/>
      <c r="R628" s="63"/>
      <c r="S628" s="63"/>
      <c r="T628" s="63"/>
      <c r="U628" s="63"/>
      <c r="V628" s="63"/>
      <c r="W628" s="63"/>
      <c r="X628" s="63"/>
      <c r="Y628" s="63"/>
      <c r="Z628" s="63"/>
      <c r="AA628" s="63"/>
      <c r="AB628" s="63"/>
      <c r="AC628" s="63"/>
      <c r="AD628" s="63"/>
      <c r="AE628" s="63"/>
      <c r="AF628" s="63"/>
      <c r="AG628" s="43">
        <v>0</v>
      </c>
    </row>
    <row r="629" spans="4:33">
      <c r="D629" s="62">
        <v>2013</v>
      </c>
      <c r="E629" s="62">
        <v>2</v>
      </c>
      <c r="F629" s="62">
        <v>2013</v>
      </c>
      <c r="G629" s="63"/>
      <c r="H629" s="63"/>
      <c r="I629" s="63"/>
      <c r="J629" s="63"/>
      <c r="K629" s="63"/>
      <c r="L629" s="63"/>
      <c r="M629" s="63"/>
      <c r="N629" s="63"/>
      <c r="O629" s="63"/>
      <c r="P629" s="63"/>
      <c r="Q629" s="63"/>
      <c r="R629" s="63"/>
      <c r="S629" s="63"/>
      <c r="T629" s="63"/>
      <c r="U629" s="63"/>
      <c r="V629" s="63"/>
      <c r="W629" s="63"/>
      <c r="X629" s="63"/>
      <c r="Y629" s="63"/>
      <c r="Z629" s="63"/>
      <c r="AA629" s="63"/>
      <c r="AB629" s="63"/>
      <c r="AC629" s="63"/>
      <c r="AD629" s="63"/>
      <c r="AE629" s="63"/>
      <c r="AF629" s="63"/>
      <c r="AG629" s="43">
        <v>0</v>
      </c>
    </row>
    <row r="630" spans="4:33">
      <c r="D630" s="62">
        <v>2013</v>
      </c>
      <c r="E630" s="62">
        <v>3</v>
      </c>
      <c r="F630" s="62">
        <v>2013</v>
      </c>
      <c r="G630" s="63"/>
      <c r="H630" s="63"/>
      <c r="I630" s="63"/>
      <c r="J630" s="63"/>
      <c r="K630" s="63"/>
      <c r="L630" s="63"/>
      <c r="M630" s="63"/>
      <c r="N630" s="63"/>
      <c r="O630" s="63"/>
      <c r="P630" s="63"/>
      <c r="Q630" s="63"/>
      <c r="R630" s="63"/>
      <c r="S630" s="63"/>
      <c r="T630" s="63"/>
      <c r="U630" s="63"/>
      <c r="V630" s="63"/>
      <c r="W630" s="63"/>
      <c r="X630" s="63"/>
      <c r="Y630" s="63"/>
      <c r="Z630" s="63"/>
      <c r="AA630" s="63"/>
      <c r="AB630" s="63"/>
      <c r="AC630" s="63"/>
      <c r="AD630" s="63"/>
      <c r="AE630" s="63"/>
      <c r="AF630" s="63"/>
      <c r="AG630" s="43">
        <v>0</v>
      </c>
    </row>
    <row r="631" spans="4:33">
      <c r="D631" s="62">
        <v>2013</v>
      </c>
      <c r="E631" s="62">
        <v>4</v>
      </c>
      <c r="F631" s="62">
        <v>2013</v>
      </c>
      <c r="G631" s="63"/>
      <c r="H631" s="63"/>
      <c r="I631" s="63"/>
      <c r="J631" s="63"/>
      <c r="K631" s="63"/>
      <c r="L631" s="63"/>
      <c r="M631" s="63"/>
      <c r="N631" s="63"/>
      <c r="O631" s="63"/>
      <c r="P631" s="63"/>
      <c r="Q631" s="63"/>
      <c r="R631" s="63"/>
      <c r="S631" s="63"/>
      <c r="T631" s="63"/>
      <c r="U631" s="63"/>
      <c r="V631" s="63"/>
      <c r="W631" s="63"/>
      <c r="X631" s="63"/>
      <c r="Y631" s="63"/>
      <c r="Z631" s="63"/>
      <c r="AA631" s="63"/>
      <c r="AB631" s="63"/>
      <c r="AC631" s="63"/>
      <c r="AD631" s="63"/>
      <c r="AE631" s="63"/>
      <c r="AF631" s="63"/>
      <c r="AG631" s="43">
        <v>0</v>
      </c>
    </row>
    <row r="632" spans="4:33">
      <c r="D632" s="62">
        <v>2013</v>
      </c>
      <c r="E632" s="62">
        <v>5</v>
      </c>
      <c r="F632" s="62">
        <v>2014</v>
      </c>
      <c r="G632" s="63"/>
      <c r="H632" s="63"/>
      <c r="I632" s="63"/>
      <c r="J632" s="63"/>
      <c r="K632" s="63"/>
      <c r="L632" s="63"/>
      <c r="M632" s="63"/>
      <c r="N632" s="63"/>
      <c r="O632" s="63"/>
      <c r="P632" s="63"/>
      <c r="Q632" s="63"/>
      <c r="R632" s="63"/>
      <c r="S632" s="63"/>
      <c r="T632" s="63"/>
      <c r="U632" s="63"/>
      <c r="V632" s="63"/>
      <c r="W632" s="63"/>
      <c r="X632" s="63"/>
      <c r="Y632" s="63"/>
      <c r="Z632" s="63"/>
      <c r="AA632" s="63"/>
      <c r="AB632" s="63"/>
      <c r="AC632" s="63"/>
      <c r="AD632" s="63"/>
      <c r="AE632" s="63"/>
      <c r="AF632" s="63"/>
      <c r="AG632" s="43">
        <v>0</v>
      </c>
    </row>
    <row r="633" spans="4:33">
      <c r="D633" s="62">
        <v>2013</v>
      </c>
      <c r="E633" s="62">
        <v>6</v>
      </c>
      <c r="F633" s="62">
        <v>2014</v>
      </c>
      <c r="G633" s="63"/>
      <c r="H633" s="63"/>
      <c r="I633" s="63"/>
      <c r="J633" s="63"/>
      <c r="K633" s="63"/>
      <c r="L633" s="63"/>
      <c r="M633" s="63"/>
      <c r="N633" s="63"/>
      <c r="O633" s="63"/>
      <c r="P633" s="63"/>
      <c r="Q633" s="63"/>
      <c r="R633" s="63"/>
      <c r="S633" s="63"/>
      <c r="T633" s="63"/>
      <c r="U633" s="63"/>
      <c r="V633" s="63"/>
      <c r="W633" s="63"/>
      <c r="X633" s="63"/>
      <c r="Y633" s="63"/>
      <c r="Z633" s="63"/>
      <c r="AA633" s="63"/>
      <c r="AB633" s="63"/>
      <c r="AC633" s="63"/>
      <c r="AD633" s="63"/>
      <c r="AE633" s="63"/>
      <c r="AF633" s="63"/>
      <c r="AG633" s="43">
        <v>0</v>
      </c>
    </row>
    <row r="634" spans="4:33">
      <c r="D634" s="62">
        <v>2013</v>
      </c>
      <c r="E634" s="62">
        <v>7</v>
      </c>
      <c r="F634" s="62">
        <v>2014</v>
      </c>
      <c r="G634" s="63"/>
      <c r="H634" s="63"/>
      <c r="I634" s="63"/>
      <c r="J634" s="63"/>
      <c r="K634" s="63"/>
      <c r="L634" s="63"/>
      <c r="M634" s="63"/>
      <c r="N634" s="63"/>
      <c r="O634" s="63"/>
      <c r="P634" s="63"/>
      <c r="Q634" s="63"/>
      <c r="R634" s="63"/>
      <c r="S634" s="63"/>
      <c r="T634" s="63"/>
      <c r="U634" s="63"/>
      <c r="V634" s="63"/>
      <c r="W634" s="63"/>
      <c r="X634" s="63"/>
      <c r="Y634" s="63"/>
      <c r="Z634" s="63"/>
      <c r="AA634" s="63"/>
      <c r="AB634" s="63"/>
      <c r="AC634" s="63"/>
      <c r="AD634" s="63"/>
      <c r="AE634" s="63"/>
      <c r="AF634" s="63"/>
      <c r="AG634" s="43">
        <v>0</v>
      </c>
    </row>
    <row r="635" spans="4:33">
      <c r="D635" s="62">
        <v>2013</v>
      </c>
      <c r="E635" s="62">
        <v>8</v>
      </c>
      <c r="F635" s="62">
        <v>2014</v>
      </c>
      <c r="G635" s="63" t="s">
        <v>75</v>
      </c>
      <c r="H635" s="63" t="s">
        <v>75</v>
      </c>
      <c r="I635" s="63" t="s">
        <v>75</v>
      </c>
      <c r="J635" s="63" t="s">
        <v>75</v>
      </c>
      <c r="K635" s="63" t="s">
        <v>75</v>
      </c>
      <c r="L635" s="63" t="s">
        <v>75</v>
      </c>
      <c r="M635" s="63" t="s">
        <v>75</v>
      </c>
      <c r="N635" s="63" t="s">
        <v>75</v>
      </c>
      <c r="O635" s="63" t="s">
        <v>75</v>
      </c>
      <c r="P635" s="63" t="s">
        <v>75</v>
      </c>
      <c r="Q635" s="63" t="s">
        <v>75</v>
      </c>
      <c r="R635" s="63" t="s">
        <v>75</v>
      </c>
      <c r="S635" s="63" t="s">
        <v>75</v>
      </c>
      <c r="T635" s="63" t="s">
        <v>75</v>
      </c>
      <c r="U635" s="63" t="s">
        <v>75</v>
      </c>
      <c r="V635" s="63" t="s">
        <v>75</v>
      </c>
      <c r="W635" s="63" t="s">
        <v>75</v>
      </c>
      <c r="X635" s="63" t="s">
        <v>75</v>
      </c>
      <c r="Y635" s="63" t="s">
        <v>75</v>
      </c>
      <c r="Z635" s="63" t="s">
        <v>75</v>
      </c>
      <c r="AA635" s="63" t="s">
        <v>75</v>
      </c>
      <c r="AB635" s="63" t="s">
        <v>75</v>
      </c>
      <c r="AC635" s="63" t="s">
        <v>75</v>
      </c>
      <c r="AD635" s="63" t="s">
        <v>75</v>
      </c>
      <c r="AE635" s="63" t="s">
        <v>75</v>
      </c>
      <c r="AF635" s="63" t="s">
        <v>75</v>
      </c>
      <c r="AG635" s="43">
        <v>0</v>
      </c>
    </row>
    <row r="636" spans="4:33">
      <c r="D636" s="62">
        <v>2013</v>
      </c>
      <c r="E636" s="62">
        <v>9</v>
      </c>
      <c r="F636" s="62">
        <v>2014</v>
      </c>
      <c r="G636" s="63" t="s">
        <v>75</v>
      </c>
      <c r="H636" s="63" t="s">
        <v>75</v>
      </c>
      <c r="I636" s="63" t="s">
        <v>75</v>
      </c>
      <c r="J636" s="63" t="s">
        <v>75</v>
      </c>
      <c r="K636" s="63" t="s">
        <v>75</v>
      </c>
      <c r="L636" s="63" t="s">
        <v>75</v>
      </c>
      <c r="M636" s="63" t="s">
        <v>75</v>
      </c>
      <c r="N636" s="63" t="s">
        <v>75</v>
      </c>
      <c r="O636" s="63" t="s">
        <v>75</v>
      </c>
      <c r="P636" s="63" t="s">
        <v>75</v>
      </c>
      <c r="Q636" s="63" t="s">
        <v>75</v>
      </c>
      <c r="R636" s="63" t="s">
        <v>75</v>
      </c>
      <c r="S636" s="63" t="s">
        <v>75</v>
      </c>
      <c r="T636" s="63" t="s">
        <v>75</v>
      </c>
      <c r="U636" s="63" t="s">
        <v>75</v>
      </c>
      <c r="V636" s="63" t="s">
        <v>75</v>
      </c>
      <c r="W636" s="63" t="s">
        <v>75</v>
      </c>
      <c r="X636" s="63" t="s">
        <v>75</v>
      </c>
      <c r="Y636" s="63" t="s">
        <v>75</v>
      </c>
      <c r="Z636" s="63" t="s">
        <v>75</v>
      </c>
      <c r="AA636" s="63" t="s">
        <v>75</v>
      </c>
      <c r="AB636" s="63" t="s">
        <v>75</v>
      </c>
      <c r="AC636" s="63" t="s">
        <v>75</v>
      </c>
      <c r="AD636" s="63" t="s">
        <v>75</v>
      </c>
      <c r="AE636" s="63" t="s">
        <v>75</v>
      </c>
      <c r="AF636" s="63" t="s">
        <v>75</v>
      </c>
      <c r="AG636" s="43">
        <v>0</v>
      </c>
    </row>
    <row r="637" spans="4:33">
      <c r="D637" s="62">
        <v>2013</v>
      </c>
      <c r="E637" s="62">
        <v>10</v>
      </c>
      <c r="F637" s="62">
        <v>2014</v>
      </c>
      <c r="G637" s="63" t="s">
        <v>75</v>
      </c>
      <c r="H637" s="63" t="s">
        <v>75</v>
      </c>
      <c r="I637" s="63" t="s">
        <v>75</v>
      </c>
      <c r="J637" s="63" t="s">
        <v>75</v>
      </c>
      <c r="K637" s="63" t="s">
        <v>75</v>
      </c>
      <c r="L637" s="63" t="s">
        <v>75</v>
      </c>
      <c r="M637" s="63" t="s">
        <v>75</v>
      </c>
      <c r="N637" s="63" t="s">
        <v>75</v>
      </c>
      <c r="O637" s="63" t="s">
        <v>75</v>
      </c>
      <c r="P637" s="63" t="s">
        <v>75</v>
      </c>
      <c r="Q637" s="63" t="s">
        <v>75</v>
      </c>
      <c r="R637" s="63" t="s">
        <v>75</v>
      </c>
      <c r="S637" s="63" t="s">
        <v>75</v>
      </c>
      <c r="T637" s="63" t="s">
        <v>75</v>
      </c>
      <c r="U637" s="63" t="s">
        <v>75</v>
      </c>
      <c r="V637" s="63" t="s">
        <v>75</v>
      </c>
      <c r="W637" s="63" t="s">
        <v>75</v>
      </c>
      <c r="X637" s="63" t="s">
        <v>75</v>
      </c>
      <c r="Y637" s="63" t="s">
        <v>75</v>
      </c>
      <c r="Z637" s="63" t="s">
        <v>75</v>
      </c>
      <c r="AA637" s="63" t="s">
        <v>75</v>
      </c>
      <c r="AB637" s="63" t="s">
        <v>75</v>
      </c>
      <c r="AC637" s="63" t="s">
        <v>75</v>
      </c>
      <c r="AD637" s="63" t="s">
        <v>75</v>
      </c>
      <c r="AE637" s="63" t="s">
        <v>75</v>
      </c>
      <c r="AF637" s="63" t="s">
        <v>75</v>
      </c>
      <c r="AG637" s="43">
        <v>0</v>
      </c>
    </row>
    <row r="638" spans="4:33">
      <c r="D638" s="62">
        <v>2013</v>
      </c>
      <c r="E638" s="62">
        <v>11</v>
      </c>
      <c r="F638" s="62">
        <v>2014</v>
      </c>
      <c r="G638" s="63" t="s">
        <v>75</v>
      </c>
      <c r="H638" s="63" t="s">
        <v>75</v>
      </c>
      <c r="I638" s="63" t="s">
        <v>75</v>
      </c>
      <c r="J638" s="63" t="s">
        <v>75</v>
      </c>
      <c r="K638" s="63" t="s">
        <v>75</v>
      </c>
      <c r="L638" s="63" t="s">
        <v>75</v>
      </c>
      <c r="M638" s="63" t="s">
        <v>75</v>
      </c>
      <c r="N638" s="63" t="s">
        <v>75</v>
      </c>
      <c r="O638" s="63" t="s">
        <v>75</v>
      </c>
      <c r="P638" s="63" t="s">
        <v>75</v>
      </c>
      <c r="Q638" s="63" t="s">
        <v>75</v>
      </c>
      <c r="R638" s="63" t="s">
        <v>75</v>
      </c>
      <c r="S638" s="63" t="s">
        <v>75</v>
      </c>
      <c r="T638" s="63" t="s">
        <v>75</v>
      </c>
      <c r="U638" s="63" t="s">
        <v>75</v>
      </c>
      <c r="V638" s="63" t="s">
        <v>75</v>
      </c>
      <c r="W638" s="63" t="s">
        <v>75</v>
      </c>
      <c r="X638" s="63" t="s">
        <v>75</v>
      </c>
      <c r="Y638" s="63" t="s">
        <v>75</v>
      </c>
      <c r="Z638" s="63" t="s">
        <v>75</v>
      </c>
      <c r="AA638" s="63" t="s">
        <v>75</v>
      </c>
      <c r="AB638" s="63" t="s">
        <v>75</v>
      </c>
      <c r="AC638" s="63" t="s">
        <v>75</v>
      </c>
      <c r="AD638" s="63" t="s">
        <v>75</v>
      </c>
      <c r="AE638" s="63" t="s">
        <v>75</v>
      </c>
      <c r="AF638" s="63" t="s">
        <v>75</v>
      </c>
      <c r="AG638" s="43">
        <v>0</v>
      </c>
    </row>
    <row r="639" spans="4:33">
      <c r="D639" s="62">
        <v>2013</v>
      </c>
      <c r="E639" s="62">
        <v>12</v>
      </c>
      <c r="F639" s="62">
        <v>2014</v>
      </c>
      <c r="G639" s="63" t="s">
        <v>75</v>
      </c>
      <c r="H639" s="63" t="s">
        <v>75</v>
      </c>
      <c r="I639" s="63" t="s">
        <v>75</v>
      </c>
      <c r="J639" s="63" t="s">
        <v>75</v>
      </c>
      <c r="K639" s="63" t="s">
        <v>75</v>
      </c>
      <c r="L639" s="63" t="s">
        <v>75</v>
      </c>
      <c r="M639" s="63" t="s">
        <v>75</v>
      </c>
      <c r="N639" s="63" t="s">
        <v>75</v>
      </c>
      <c r="O639" s="63" t="s">
        <v>75</v>
      </c>
      <c r="P639" s="63" t="s">
        <v>75</v>
      </c>
      <c r="Q639" s="63" t="s">
        <v>75</v>
      </c>
      <c r="R639" s="63" t="s">
        <v>75</v>
      </c>
      <c r="S639" s="63" t="s">
        <v>75</v>
      </c>
      <c r="T639" s="63" t="s">
        <v>75</v>
      </c>
      <c r="U639" s="63" t="s">
        <v>75</v>
      </c>
      <c r="V639" s="63" t="s">
        <v>75</v>
      </c>
      <c r="W639" s="63" t="s">
        <v>75</v>
      </c>
      <c r="X639" s="63" t="s">
        <v>75</v>
      </c>
      <c r="Y639" s="63" t="s">
        <v>75</v>
      </c>
      <c r="Z639" s="63" t="s">
        <v>75</v>
      </c>
      <c r="AA639" s="63" t="s">
        <v>75</v>
      </c>
      <c r="AB639" s="63" t="s">
        <v>75</v>
      </c>
      <c r="AC639" s="63" t="s">
        <v>75</v>
      </c>
      <c r="AD639" s="63" t="s">
        <v>75</v>
      </c>
      <c r="AE639" s="63" t="s">
        <v>75</v>
      </c>
      <c r="AF639" s="63" t="s">
        <v>75</v>
      </c>
      <c r="AG639" s="43">
        <v>0</v>
      </c>
    </row>
    <row r="640" spans="4:33">
      <c r="D640" s="62">
        <v>2014</v>
      </c>
      <c r="E640" s="62">
        <v>1</v>
      </c>
      <c r="F640" s="62">
        <v>2014</v>
      </c>
      <c r="G640" s="63" t="s">
        <v>75</v>
      </c>
      <c r="H640" s="63" t="s">
        <v>75</v>
      </c>
      <c r="I640" s="63" t="s">
        <v>75</v>
      </c>
      <c r="J640" s="63" t="s">
        <v>75</v>
      </c>
      <c r="K640" s="63" t="s">
        <v>75</v>
      </c>
      <c r="L640" s="63" t="s">
        <v>75</v>
      </c>
      <c r="M640" s="63" t="s">
        <v>75</v>
      </c>
      <c r="N640" s="63" t="s">
        <v>75</v>
      </c>
      <c r="O640" s="63" t="s">
        <v>75</v>
      </c>
      <c r="P640" s="63" t="s">
        <v>75</v>
      </c>
      <c r="Q640" s="63" t="s">
        <v>75</v>
      </c>
      <c r="R640" s="63" t="s">
        <v>75</v>
      </c>
      <c r="S640" s="63" t="s">
        <v>75</v>
      </c>
      <c r="T640" s="63" t="s">
        <v>75</v>
      </c>
      <c r="U640" s="63" t="s">
        <v>75</v>
      </c>
      <c r="V640" s="63" t="s">
        <v>75</v>
      </c>
      <c r="W640" s="63" t="s">
        <v>75</v>
      </c>
      <c r="X640" s="63" t="s">
        <v>75</v>
      </c>
      <c r="Y640" s="63" t="s">
        <v>75</v>
      </c>
      <c r="Z640" s="63" t="s">
        <v>75</v>
      </c>
      <c r="AA640" s="63" t="s">
        <v>75</v>
      </c>
      <c r="AB640" s="63" t="s">
        <v>75</v>
      </c>
      <c r="AC640" s="63" t="s">
        <v>75</v>
      </c>
      <c r="AD640" s="63" t="s">
        <v>75</v>
      </c>
      <c r="AE640" s="63" t="s">
        <v>75</v>
      </c>
      <c r="AF640" s="63" t="s">
        <v>75</v>
      </c>
      <c r="AG640" s="43">
        <v>0</v>
      </c>
    </row>
    <row r="641" spans="4:33">
      <c r="D641" s="62">
        <v>2014</v>
      </c>
      <c r="E641" s="62">
        <v>2</v>
      </c>
      <c r="F641" s="62">
        <v>2014</v>
      </c>
      <c r="G641" s="63" t="s">
        <v>75</v>
      </c>
      <c r="H641" s="63" t="s">
        <v>75</v>
      </c>
      <c r="I641" s="63" t="s">
        <v>75</v>
      </c>
      <c r="J641" s="63" t="s">
        <v>75</v>
      </c>
      <c r="K641" s="63" t="s">
        <v>75</v>
      </c>
      <c r="L641" s="63" t="s">
        <v>75</v>
      </c>
      <c r="M641" s="63" t="s">
        <v>75</v>
      </c>
      <c r="N641" s="63" t="s">
        <v>75</v>
      </c>
      <c r="O641" s="63" t="s">
        <v>75</v>
      </c>
      <c r="P641" s="63" t="s">
        <v>75</v>
      </c>
      <c r="Q641" s="63" t="s">
        <v>75</v>
      </c>
      <c r="R641" s="63" t="s">
        <v>75</v>
      </c>
      <c r="S641" s="63" t="s">
        <v>75</v>
      </c>
      <c r="T641" s="63" t="s">
        <v>75</v>
      </c>
      <c r="U641" s="63" t="s">
        <v>75</v>
      </c>
      <c r="V641" s="63" t="s">
        <v>75</v>
      </c>
      <c r="W641" s="63" t="s">
        <v>75</v>
      </c>
      <c r="X641" s="63" t="s">
        <v>75</v>
      </c>
      <c r="Y641" s="63" t="s">
        <v>75</v>
      </c>
      <c r="Z641" s="63" t="s">
        <v>75</v>
      </c>
      <c r="AA641" s="63" t="s">
        <v>75</v>
      </c>
      <c r="AB641" s="63" t="s">
        <v>75</v>
      </c>
      <c r="AC641" s="63" t="s">
        <v>75</v>
      </c>
      <c r="AD641" s="63" t="s">
        <v>75</v>
      </c>
      <c r="AE641" s="63" t="s">
        <v>75</v>
      </c>
      <c r="AF641" s="63" t="s">
        <v>75</v>
      </c>
      <c r="AG641" s="43">
        <v>0</v>
      </c>
    </row>
    <row r="642" spans="4:33">
      <c r="D642" s="62">
        <v>2014</v>
      </c>
      <c r="E642" s="62">
        <v>3</v>
      </c>
      <c r="F642" s="62">
        <v>2014</v>
      </c>
      <c r="G642" s="63" t="s">
        <v>75</v>
      </c>
      <c r="H642" s="63" t="s">
        <v>75</v>
      </c>
      <c r="I642" s="63" t="s">
        <v>75</v>
      </c>
      <c r="J642" s="63" t="s">
        <v>75</v>
      </c>
      <c r="K642" s="63" t="s">
        <v>75</v>
      </c>
      <c r="L642" s="63" t="s">
        <v>75</v>
      </c>
      <c r="M642" s="63" t="s">
        <v>75</v>
      </c>
      <c r="N642" s="63" t="s">
        <v>75</v>
      </c>
      <c r="O642" s="63" t="s">
        <v>75</v>
      </c>
      <c r="P642" s="63" t="s">
        <v>75</v>
      </c>
      <c r="Q642" s="63" t="s">
        <v>75</v>
      </c>
      <c r="R642" s="63" t="s">
        <v>75</v>
      </c>
      <c r="S642" s="63" t="s">
        <v>75</v>
      </c>
      <c r="T642" s="63" t="s">
        <v>75</v>
      </c>
      <c r="U642" s="63" t="s">
        <v>75</v>
      </c>
      <c r="V642" s="63" t="s">
        <v>75</v>
      </c>
      <c r="W642" s="63" t="s">
        <v>75</v>
      </c>
      <c r="X642" s="63" t="s">
        <v>75</v>
      </c>
      <c r="Y642" s="63" t="s">
        <v>75</v>
      </c>
      <c r="Z642" s="63" t="s">
        <v>75</v>
      </c>
      <c r="AA642" s="63" t="s">
        <v>75</v>
      </c>
      <c r="AB642" s="63" t="s">
        <v>75</v>
      </c>
      <c r="AC642" s="63" t="s">
        <v>75</v>
      </c>
      <c r="AD642" s="63" t="s">
        <v>75</v>
      </c>
      <c r="AE642" s="63" t="s">
        <v>75</v>
      </c>
      <c r="AF642" s="63" t="s">
        <v>75</v>
      </c>
      <c r="AG642" s="43">
        <v>0</v>
      </c>
    </row>
    <row r="643" spans="4:33">
      <c r="D643" s="62">
        <v>2014</v>
      </c>
      <c r="E643" s="62">
        <v>4</v>
      </c>
      <c r="F643" s="62">
        <v>2014</v>
      </c>
      <c r="G643" s="63" t="s">
        <v>75</v>
      </c>
      <c r="H643" s="63" t="s">
        <v>75</v>
      </c>
      <c r="I643" s="63" t="s">
        <v>75</v>
      </c>
      <c r="J643" s="63" t="s">
        <v>75</v>
      </c>
      <c r="K643" s="63" t="s">
        <v>75</v>
      </c>
      <c r="L643" s="63" t="s">
        <v>75</v>
      </c>
      <c r="M643" s="63" t="s">
        <v>75</v>
      </c>
      <c r="N643" s="63" t="s">
        <v>75</v>
      </c>
      <c r="O643" s="63" t="s">
        <v>75</v>
      </c>
      <c r="P643" s="63" t="s">
        <v>75</v>
      </c>
      <c r="Q643" s="63" t="s">
        <v>75</v>
      </c>
      <c r="R643" s="63" t="s">
        <v>75</v>
      </c>
      <c r="S643" s="63" t="s">
        <v>75</v>
      </c>
      <c r="T643" s="63" t="s">
        <v>75</v>
      </c>
      <c r="U643" s="63" t="s">
        <v>75</v>
      </c>
      <c r="V643" s="63" t="s">
        <v>75</v>
      </c>
      <c r="W643" s="63" t="s">
        <v>75</v>
      </c>
      <c r="X643" s="63" t="s">
        <v>75</v>
      </c>
      <c r="Y643" s="63" t="s">
        <v>75</v>
      </c>
      <c r="Z643" s="63" t="s">
        <v>75</v>
      </c>
      <c r="AA643" s="63" t="s">
        <v>75</v>
      </c>
      <c r="AB643" s="63" t="s">
        <v>75</v>
      </c>
      <c r="AC643" s="63" t="s">
        <v>75</v>
      </c>
      <c r="AD643" s="63" t="s">
        <v>75</v>
      </c>
      <c r="AE643" s="63" t="s">
        <v>75</v>
      </c>
      <c r="AF643" s="63" t="s">
        <v>75</v>
      </c>
      <c r="AG643" s="43">
        <v>0</v>
      </c>
    </row>
    <row r="644" spans="4:33">
      <c r="D644" s="62">
        <v>2014</v>
      </c>
      <c r="E644" s="62">
        <v>5</v>
      </c>
      <c r="F644" s="62">
        <v>2015</v>
      </c>
      <c r="G644" s="63" t="s">
        <v>75</v>
      </c>
      <c r="H644" s="63" t="s">
        <v>75</v>
      </c>
      <c r="I644" s="63" t="s">
        <v>75</v>
      </c>
      <c r="J644" s="63" t="s">
        <v>75</v>
      </c>
      <c r="K644" s="63" t="s">
        <v>75</v>
      </c>
      <c r="L644" s="63" t="s">
        <v>75</v>
      </c>
      <c r="M644" s="63" t="s">
        <v>75</v>
      </c>
      <c r="N644" s="63" t="s">
        <v>75</v>
      </c>
      <c r="O644" s="63" t="s">
        <v>75</v>
      </c>
      <c r="P644" s="63" t="s">
        <v>75</v>
      </c>
      <c r="Q644" s="63" t="s">
        <v>75</v>
      </c>
      <c r="R644" s="63" t="s">
        <v>75</v>
      </c>
      <c r="S644" s="63" t="s">
        <v>75</v>
      </c>
      <c r="T644" s="63" t="s">
        <v>75</v>
      </c>
      <c r="U644" s="63" t="s">
        <v>75</v>
      </c>
      <c r="V644" s="63" t="s">
        <v>75</v>
      </c>
      <c r="W644" s="63" t="s">
        <v>75</v>
      </c>
      <c r="X644" s="63" t="s">
        <v>75</v>
      </c>
      <c r="Y644" s="63" t="s">
        <v>75</v>
      </c>
      <c r="Z644" s="63" t="s">
        <v>75</v>
      </c>
      <c r="AA644" s="63" t="s">
        <v>75</v>
      </c>
      <c r="AB644" s="63" t="s">
        <v>75</v>
      </c>
      <c r="AC644" s="63" t="s">
        <v>75</v>
      </c>
      <c r="AD644" s="63" t="s">
        <v>75</v>
      </c>
      <c r="AE644" s="63" t="s">
        <v>75</v>
      </c>
      <c r="AF644" s="63" t="s">
        <v>75</v>
      </c>
      <c r="AG644" s="43">
        <v>0</v>
      </c>
    </row>
    <row r="645" spans="4:33">
      <c r="D645" s="62">
        <v>2014</v>
      </c>
      <c r="E645" s="62">
        <v>6</v>
      </c>
      <c r="F645" s="62">
        <v>2015</v>
      </c>
      <c r="G645" s="63" t="s">
        <v>75</v>
      </c>
      <c r="H645" s="63" t="s">
        <v>75</v>
      </c>
      <c r="I645" s="63" t="s">
        <v>75</v>
      </c>
      <c r="J645" s="63" t="s">
        <v>75</v>
      </c>
      <c r="K645" s="63" t="s">
        <v>75</v>
      </c>
      <c r="L645" s="63" t="s">
        <v>75</v>
      </c>
      <c r="M645" s="63" t="s">
        <v>75</v>
      </c>
      <c r="N645" s="63" t="s">
        <v>75</v>
      </c>
      <c r="O645" s="63" t="s">
        <v>75</v>
      </c>
      <c r="P645" s="63" t="s">
        <v>75</v>
      </c>
      <c r="Q645" s="63" t="s">
        <v>75</v>
      </c>
      <c r="R645" s="63" t="s">
        <v>75</v>
      </c>
      <c r="S645" s="63" t="s">
        <v>75</v>
      </c>
      <c r="T645" s="63" t="s">
        <v>75</v>
      </c>
      <c r="U645" s="63" t="s">
        <v>75</v>
      </c>
      <c r="V645" s="63" t="s">
        <v>75</v>
      </c>
      <c r="W645" s="63" t="s">
        <v>75</v>
      </c>
      <c r="X645" s="63" t="s">
        <v>75</v>
      </c>
      <c r="Y645" s="63" t="s">
        <v>75</v>
      </c>
      <c r="Z645" s="63" t="s">
        <v>75</v>
      </c>
      <c r="AA645" s="63" t="s">
        <v>75</v>
      </c>
      <c r="AB645" s="63" t="s">
        <v>75</v>
      </c>
      <c r="AC645" s="63" t="s">
        <v>75</v>
      </c>
      <c r="AD645" s="63" t="s">
        <v>75</v>
      </c>
      <c r="AE645" s="63" t="s">
        <v>75</v>
      </c>
      <c r="AF645" s="63" t="s">
        <v>75</v>
      </c>
      <c r="AG645" s="43">
        <v>0</v>
      </c>
    </row>
    <row r="646" spans="4:33">
      <c r="D646" s="62">
        <v>2014</v>
      </c>
      <c r="E646" s="62">
        <v>7</v>
      </c>
      <c r="F646" s="62">
        <v>2015</v>
      </c>
      <c r="G646" s="63" t="s">
        <v>75</v>
      </c>
      <c r="H646" s="63" t="s">
        <v>75</v>
      </c>
      <c r="I646" s="63" t="s">
        <v>75</v>
      </c>
      <c r="J646" s="63" t="s">
        <v>75</v>
      </c>
      <c r="K646" s="63" t="s">
        <v>75</v>
      </c>
      <c r="L646" s="63" t="s">
        <v>75</v>
      </c>
      <c r="M646" s="63" t="s">
        <v>75</v>
      </c>
      <c r="N646" s="63" t="s">
        <v>75</v>
      </c>
      <c r="O646" s="63" t="s">
        <v>75</v>
      </c>
      <c r="P646" s="63" t="s">
        <v>75</v>
      </c>
      <c r="Q646" s="63" t="s">
        <v>75</v>
      </c>
      <c r="R646" s="63" t="s">
        <v>75</v>
      </c>
      <c r="S646" s="63" t="s">
        <v>75</v>
      </c>
      <c r="T646" s="63" t="s">
        <v>75</v>
      </c>
      <c r="U646" s="63" t="s">
        <v>75</v>
      </c>
      <c r="V646" s="63" t="s">
        <v>75</v>
      </c>
      <c r="W646" s="63" t="s">
        <v>75</v>
      </c>
      <c r="X646" s="63" t="s">
        <v>75</v>
      </c>
      <c r="Y646" s="63" t="s">
        <v>75</v>
      </c>
      <c r="Z646" s="63" t="s">
        <v>75</v>
      </c>
      <c r="AA646" s="63" t="s">
        <v>75</v>
      </c>
      <c r="AB646" s="63" t="s">
        <v>75</v>
      </c>
      <c r="AC646" s="63" t="s">
        <v>75</v>
      </c>
      <c r="AD646" s="63" t="s">
        <v>75</v>
      </c>
      <c r="AE646" s="63" t="s">
        <v>75</v>
      </c>
      <c r="AF646" s="63" t="s">
        <v>75</v>
      </c>
      <c r="AG646" s="43">
        <v>0</v>
      </c>
    </row>
    <row r="647" spans="4:33">
      <c r="D647" s="62">
        <v>2014</v>
      </c>
      <c r="E647" s="62">
        <v>8</v>
      </c>
      <c r="F647" s="62">
        <v>2015</v>
      </c>
      <c r="G647" s="63" t="s">
        <v>75</v>
      </c>
      <c r="H647" s="63" t="s">
        <v>75</v>
      </c>
      <c r="I647" s="63" t="s">
        <v>75</v>
      </c>
      <c r="J647" s="63" t="s">
        <v>75</v>
      </c>
      <c r="K647" s="63" t="s">
        <v>75</v>
      </c>
      <c r="L647" s="63" t="s">
        <v>75</v>
      </c>
      <c r="M647" s="63" t="s">
        <v>75</v>
      </c>
      <c r="N647" s="63" t="s">
        <v>75</v>
      </c>
      <c r="O647" s="63" t="s">
        <v>75</v>
      </c>
      <c r="P647" s="63" t="s">
        <v>75</v>
      </c>
      <c r="Q647" s="63" t="s">
        <v>75</v>
      </c>
      <c r="R647" s="63" t="s">
        <v>75</v>
      </c>
      <c r="S647" s="63" t="s">
        <v>75</v>
      </c>
      <c r="T647" s="63" t="s">
        <v>75</v>
      </c>
      <c r="U647" s="63" t="s">
        <v>75</v>
      </c>
      <c r="V647" s="63" t="s">
        <v>75</v>
      </c>
      <c r="W647" s="63" t="s">
        <v>75</v>
      </c>
      <c r="X647" s="63" t="s">
        <v>75</v>
      </c>
      <c r="Y647" s="63" t="s">
        <v>75</v>
      </c>
      <c r="Z647" s="63" t="s">
        <v>75</v>
      </c>
      <c r="AA647" s="63" t="s">
        <v>75</v>
      </c>
      <c r="AB647" s="63" t="s">
        <v>75</v>
      </c>
      <c r="AC647" s="63" t="s">
        <v>75</v>
      </c>
      <c r="AD647" s="63" t="s">
        <v>75</v>
      </c>
      <c r="AE647" s="63" t="s">
        <v>75</v>
      </c>
      <c r="AF647" s="63" t="s">
        <v>75</v>
      </c>
      <c r="AG647" s="43">
        <v>0</v>
      </c>
    </row>
    <row r="648" spans="4:33">
      <c r="D648" s="62">
        <v>2014</v>
      </c>
      <c r="E648" s="62">
        <v>9</v>
      </c>
      <c r="F648" s="62">
        <v>2015</v>
      </c>
      <c r="G648" s="63" t="s">
        <v>75</v>
      </c>
      <c r="H648" s="63" t="s">
        <v>75</v>
      </c>
      <c r="I648" s="63" t="s">
        <v>75</v>
      </c>
      <c r="J648" s="63" t="s">
        <v>75</v>
      </c>
      <c r="K648" s="63" t="s">
        <v>75</v>
      </c>
      <c r="L648" s="63" t="s">
        <v>75</v>
      </c>
      <c r="M648" s="63" t="s">
        <v>75</v>
      </c>
      <c r="N648" s="63" t="s">
        <v>75</v>
      </c>
      <c r="O648" s="63" t="s">
        <v>75</v>
      </c>
      <c r="P648" s="63" t="s">
        <v>75</v>
      </c>
      <c r="Q648" s="63" t="s">
        <v>75</v>
      </c>
      <c r="R648" s="63" t="s">
        <v>75</v>
      </c>
      <c r="S648" s="63" t="s">
        <v>75</v>
      </c>
      <c r="T648" s="63" t="s">
        <v>75</v>
      </c>
      <c r="U648" s="63" t="s">
        <v>75</v>
      </c>
      <c r="V648" s="63" t="s">
        <v>75</v>
      </c>
      <c r="W648" s="63" t="s">
        <v>75</v>
      </c>
      <c r="X648" s="63" t="s">
        <v>75</v>
      </c>
      <c r="Y648" s="63" t="s">
        <v>75</v>
      </c>
      <c r="Z648" s="63" t="s">
        <v>75</v>
      </c>
      <c r="AA648" s="63" t="s">
        <v>75</v>
      </c>
      <c r="AB648" s="63" t="s">
        <v>75</v>
      </c>
      <c r="AC648" s="63" t="s">
        <v>75</v>
      </c>
      <c r="AD648" s="63" t="s">
        <v>75</v>
      </c>
      <c r="AE648" s="63" t="s">
        <v>75</v>
      </c>
      <c r="AF648" s="63" t="s">
        <v>75</v>
      </c>
      <c r="AG648" s="43">
        <v>0</v>
      </c>
    </row>
    <row r="649" spans="4:33">
      <c r="D649" s="62">
        <v>2014</v>
      </c>
      <c r="E649" s="62">
        <v>10</v>
      </c>
      <c r="F649" s="62">
        <v>2015</v>
      </c>
      <c r="G649" s="63" t="s">
        <v>75</v>
      </c>
      <c r="H649" s="63" t="s">
        <v>75</v>
      </c>
      <c r="I649" s="63" t="s">
        <v>75</v>
      </c>
      <c r="J649" s="63" t="s">
        <v>75</v>
      </c>
      <c r="K649" s="63" t="s">
        <v>75</v>
      </c>
      <c r="L649" s="63" t="s">
        <v>75</v>
      </c>
      <c r="M649" s="63" t="s">
        <v>75</v>
      </c>
      <c r="N649" s="63" t="s">
        <v>75</v>
      </c>
      <c r="O649" s="63" t="s">
        <v>75</v>
      </c>
      <c r="P649" s="63" t="s">
        <v>75</v>
      </c>
      <c r="Q649" s="63" t="s">
        <v>75</v>
      </c>
      <c r="R649" s="63" t="s">
        <v>75</v>
      </c>
      <c r="S649" s="63" t="s">
        <v>75</v>
      </c>
      <c r="T649" s="63" t="s">
        <v>75</v>
      </c>
      <c r="U649" s="63" t="s">
        <v>75</v>
      </c>
      <c r="V649" s="63" t="s">
        <v>75</v>
      </c>
      <c r="W649" s="63" t="s">
        <v>75</v>
      </c>
      <c r="X649" s="63" t="s">
        <v>75</v>
      </c>
      <c r="Y649" s="63" t="s">
        <v>75</v>
      </c>
      <c r="Z649" s="63" t="s">
        <v>75</v>
      </c>
      <c r="AA649" s="63" t="s">
        <v>75</v>
      </c>
      <c r="AB649" s="63" t="s">
        <v>75</v>
      </c>
      <c r="AC649" s="63" t="s">
        <v>75</v>
      </c>
      <c r="AD649" s="63" t="s">
        <v>75</v>
      </c>
      <c r="AE649" s="63" t="s">
        <v>75</v>
      </c>
      <c r="AF649" s="63" t="s">
        <v>75</v>
      </c>
      <c r="AG649" s="43">
        <v>0</v>
      </c>
    </row>
    <row r="650" spans="4:33">
      <c r="D650" s="62">
        <v>2014</v>
      </c>
      <c r="E650" s="62">
        <v>11</v>
      </c>
      <c r="F650" s="62">
        <v>2015</v>
      </c>
      <c r="G650" s="63" t="s">
        <v>75</v>
      </c>
      <c r="H650" s="63" t="s">
        <v>75</v>
      </c>
      <c r="I650" s="63" t="s">
        <v>75</v>
      </c>
      <c r="J650" s="63" t="s">
        <v>75</v>
      </c>
      <c r="K650" s="63" t="s">
        <v>75</v>
      </c>
      <c r="L650" s="63" t="s">
        <v>75</v>
      </c>
      <c r="M650" s="63" t="s">
        <v>75</v>
      </c>
      <c r="N650" s="63" t="s">
        <v>75</v>
      </c>
      <c r="O650" s="63" t="s">
        <v>75</v>
      </c>
      <c r="P650" s="63" t="s">
        <v>75</v>
      </c>
      <c r="Q650" s="63" t="s">
        <v>75</v>
      </c>
      <c r="R650" s="63" t="s">
        <v>75</v>
      </c>
      <c r="S650" s="63" t="s">
        <v>75</v>
      </c>
      <c r="T650" s="63" t="s">
        <v>75</v>
      </c>
      <c r="U650" s="63" t="s">
        <v>75</v>
      </c>
      <c r="V650" s="63" t="s">
        <v>75</v>
      </c>
      <c r="W650" s="63" t="s">
        <v>75</v>
      </c>
      <c r="X650" s="63" t="s">
        <v>75</v>
      </c>
      <c r="Y650" s="63" t="s">
        <v>75</v>
      </c>
      <c r="Z650" s="63" t="s">
        <v>75</v>
      </c>
      <c r="AA650" s="63" t="s">
        <v>75</v>
      </c>
      <c r="AB650" s="63" t="s">
        <v>75</v>
      </c>
      <c r="AC650" s="63" t="s">
        <v>75</v>
      </c>
      <c r="AD650" s="63" t="s">
        <v>75</v>
      </c>
      <c r="AE650" s="63" t="s">
        <v>75</v>
      </c>
      <c r="AF650" s="63" t="s">
        <v>75</v>
      </c>
      <c r="AG650" s="43">
        <v>0</v>
      </c>
    </row>
    <row r="651" spans="4:33">
      <c r="D651" s="62">
        <v>2014</v>
      </c>
      <c r="E651" s="62">
        <v>12</v>
      </c>
      <c r="F651" s="62">
        <v>2015</v>
      </c>
      <c r="G651" s="63" t="s">
        <v>75</v>
      </c>
      <c r="H651" s="63" t="s">
        <v>75</v>
      </c>
      <c r="I651" s="63" t="s">
        <v>75</v>
      </c>
      <c r="J651" s="63" t="s">
        <v>75</v>
      </c>
      <c r="K651" s="63" t="s">
        <v>75</v>
      </c>
      <c r="L651" s="63" t="s">
        <v>75</v>
      </c>
      <c r="M651" s="63" t="s">
        <v>75</v>
      </c>
      <c r="N651" s="63" t="s">
        <v>75</v>
      </c>
      <c r="O651" s="63" t="s">
        <v>75</v>
      </c>
      <c r="P651" s="63" t="s">
        <v>75</v>
      </c>
      <c r="Q651" s="63" t="s">
        <v>75</v>
      </c>
      <c r="R651" s="63" t="s">
        <v>75</v>
      </c>
      <c r="S651" s="63" t="s">
        <v>75</v>
      </c>
      <c r="T651" s="63" t="s">
        <v>75</v>
      </c>
      <c r="U651" s="63" t="s">
        <v>75</v>
      </c>
      <c r="V651" s="63" t="s">
        <v>75</v>
      </c>
      <c r="W651" s="63" t="s">
        <v>75</v>
      </c>
      <c r="X651" s="63" t="s">
        <v>75</v>
      </c>
      <c r="Y651" s="63" t="s">
        <v>75</v>
      </c>
      <c r="Z651" s="63" t="s">
        <v>75</v>
      </c>
      <c r="AA651" s="63" t="s">
        <v>75</v>
      </c>
      <c r="AB651" s="63" t="s">
        <v>75</v>
      </c>
      <c r="AC651" s="63" t="s">
        <v>75</v>
      </c>
      <c r="AD651" s="63" t="s">
        <v>75</v>
      </c>
      <c r="AE651" s="63" t="s">
        <v>75</v>
      </c>
      <c r="AF651" s="63" t="s">
        <v>75</v>
      </c>
      <c r="AG651" s="43">
        <v>0</v>
      </c>
    </row>
    <row r="652" spans="4:33">
      <c r="D652" s="62">
        <v>2015</v>
      </c>
      <c r="E652" s="62">
        <v>1</v>
      </c>
      <c r="F652" s="62">
        <v>2015</v>
      </c>
      <c r="G652" s="63" t="s">
        <v>75</v>
      </c>
      <c r="H652" s="63" t="s">
        <v>75</v>
      </c>
      <c r="I652" s="63" t="s">
        <v>75</v>
      </c>
      <c r="J652" s="63" t="s">
        <v>75</v>
      </c>
      <c r="K652" s="63" t="s">
        <v>75</v>
      </c>
      <c r="L652" s="63" t="s">
        <v>75</v>
      </c>
      <c r="M652" s="63" t="s">
        <v>75</v>
      </c>
      <c r="N652" s="63" t="s">
        <v>75</v>
      </c>
      <c r="O652" s="63" t="s">
        <v>75</v>
      </c>
      <c r="P652" s="63" t="s">
        <v>75</v>
      </c>
      <c r="Q652" s="63" t="s">
        <v>75</v>
      </c>
      <c r="R652" s="63" t="s">
        <v>75</v>
      </c>
      <c r="S652" s="63" t="s">
        <v>75</v>
      </c>
      <c r="T652" s="63" t="s">
        <v>75</v>
      </c>
      <c r="U652" s="63" t="s">
        <v>75</v>
      </c>
      <c r="V652" s="63" t="s">
        <v>75</v>
      </c>
      <c r="W652" s="63" t="s">
        <v>75</v>
      </c>
      <c r="X652" s="63" t="s">
        <v>75</v>
      </c>
      <c r="Y652" s="63" t="s">
        <v>75</v>
      </c>
      <c r="Z652" s="63" t="s">
        <v>75</v>
      </c>
      <c r="AA652" s="63" t="s">
        <v>75</v>
      </c>
      <c r="AB652" s="63" t="s">
        <v>75</v>
      </c>
      <c r="AC652" s="63" t="s">
        <v>75</v>
      </c>
      <c r="AD652" s="63" t="s">
        <v>75</v>
      </c>
      <c r="AE652" s="63" t="s">
        <v>75</v>
      </c>
      <c r="AF652" s="63" t="s">
        <v>75</v>
      </c>
      <c r="AG652" s="43">
        <v>0</v>
      </c>
    </row>
    <row r="653" spans="4:33">
      <c r="D653" s="62">
        <v>2015</v>
      </c>
      <c r="E653" s="62">
        <v>2</v>
      </c>
      <c r="F653" s="62">
        <v>2015</v>
      </c>
      <c r="G653" s="63" t="s">
        <v>75</v>
      </c>
      <c r="H653" s="63" t="s">
        <v>75</v>
      </c>
      <c r="I653" s="63" t="s">
        <v>75</v>
      </c>
      <c r="J653" s="63" t="s">
        <v>75</v>
      </c>
      <c r="K653" s="63" t="s">
        <v>75</v>
      </c>
      <c r="L653" s="63" t="s">
        <v>75</v>
      </c>
      <c r="M653" s="63" t="s">
        <v>75</v>
      </c>
      <c r="N653" s="63" t="s">
        <v>75</v>
      </c>
      <c r="O653" s="63" t="s">
        <v>75</v>
      </c>
      <c r="P653" s="63" t="s">
        <v>75</v>
      </c>
      <c r="Q653" s="63" t="s">
        <v>75</v>
      </c>
      <c r="R653" s="63" t="s">
        <v>75</v>
      </c>
      <c r="S653" s="63" t="s">
        <v>75</v>
      </c>
      <c r="T653" s="63" t="s">
        <v>75</v>
      </c>
      <c r="U653" s="63" t="s">
        <v>75</v>
      </c>
      <c r="V653" s="63" t="s">
        <v>75</v>
      </c>
      <c r="W653" s="63" t="s">
        <v>75</v>
      </c>
      <c r="X653" s="63" t="s">
        <v>75</v>
      </c>
      <c r="Y653" s="63" t="s">
        <v>75</v>
      </c>
      <c r="Z653" s="63" t="s">
        <v>75</v>
      </c>
      <c r="AA653" s="63" t="s">
        <v>75</v>
      </c>
      <c r="AB653" s="63" t="s">
        <v>75</v>
      </c>
      <c r="AC653" s="63" t="s">
        <v>75</v>
      </c>
      <c r="AD653" s="63" t="s">
        <v>75</v>
      </c>
      <c r="AE653" s="63" t="s">
        <v>75</v>
      </c>
      <c r="AF653" s="63" t="s">
        <v>75</v>
      </c>
      <c r="AG653" s="43">
        <v>0</v>
      </c>
    </row>
    <row r="654" spans="4:33">
      <c r="D654" s="62">
        <v>2015</v>
      </c>
      <c r="E654" s="62">
        <v>3</v>
      </c>
      <c r="F654" s="62">
        <v>2015</v>
      </c>
      <c r="G654" s="63" t="s">
        <v>75</v>
      </c>
      <c r="H654" s="63" t="s">
        <v>75</v>
      </c>
      <c r="I654" s="63" t="s">
        <v>75</v>
      </c>
      <c r="J654" s="63" t="s">
        <v>75</v>
      </c>
      <c r="K654" s="63" t="s">
        <v>75</v>
      </c>
      <c r="L654" s="63" t="s">
        <v>75</v>
      </c>
      <c r="M654" s="63" t="s">
        <v>75</v>
      </c>
      <c r="N654" s="63" t="s">
        <v>75</v>
      </c>
      <c r="O654" s="63" t="s">
        <v>75</v>
      </c>
      <c r="P654" s="63" t="s">
        <v>75</v>
      </c>
      <c r="Q654" s="63" t="s">
        <v>75</v>
      </c>
      <c r="R654" s="63" t="s">
        <v>75</v>
      </c>
      <c r="S654" s="63" t="s">
        <v>75</v>
      </c>
      <c r="T654" s="63" t="s">
        <v>75</v>
      </c>
      <c r="U654" s="63" t="s">
        <v>75</v>
      </c>
      <c r="V654" s="63" t="s">
        <v>75</v>
      </c>
      <c r="W654" s="63" t="s">
        <v>75</v>
      </c>
      <c r="X654" s="63" t="s">
        <v>75</v>
      </c>
      <c r="Y654" s="63" t="s">
        <v>75</v>
      </c>
      <c r="Z654" s="63" t="s">
        <v>75</v>
      </c>
      <c r="AA654" s="63" t="s">
        <v>75</v>
      </c>
      <c r="AB654" s="63" t="s">
        <v>75</v>
      </c>
      <c r="AC654" s="63" t="s">
        <v>75</v>
      </c>
      <c r="AD654" s="63" t="s">
        <v>75</v>
      </c>
      <c r="AE654" s="63" t="s">
        <v>75</v>
      </c>
      <c r="AF654" s="63" t="s">
        <v>75</v>
      </c>
      <c r="AG654" s="43">
        <v>0</v>
      </c>
    </row>
    <row r="655" spans="4:33">
      <c r="D655" s="62">
        <v>2015</v>
      </c>
      <c r="E655" s="62">
        <v>4</v>
      </c>
      <c r="F655" s="62">
        <v>2015</v>
      </c>
      <c r="G655" s="63" t="s">
        <v>75</v>
      </c>
      <c r="H655" s="63" t="s">
        <v>75</v>
      </c>
      <c r="I655" s="63" t="s">
        <v>75</v>
      </c>
      <c r="J655" s="63" t="s">
        <v>75</v>
      </c>
      <c r="K655" s="63" t="s">
        <v>75</v>
      </c>
      <c r="L655" s="63" t="s">
        <v>75</v>
      </c>
      <c r="M655" s="63" t="s">
        <v>75</v>
      </c>
      <c r="N655" s="63" t="s">
        <v>75</v>
      </c>
      <c r="O655" s="63" t="s">
        <v>75</v>
      </c>
      <c r="P655" s="63" t="s">
        <v>75</v>
      </c>
      <c r="Q655" s="63" t="s">
        <v>75</v>
      </c>
      <c r="R655" s="63" t="s">
        <v>75</v>
      </c>
      <c r="S655" s="63" t="s">
        <v>75</v>
      </c>
      <c r="T655" s="63" t="s">
        <v>75</v>
      </c>
      <c r="U655" s="63" t="s">
        <v>75</v>
      </c>
      <c r="V655" s="63" t="s">
        <v>75</v>
      </c>
      <c r="W655" s="63" t="s">
        <v>75</v>
      </c>
      <c r="X655" s="63" t="s">
        <v>75</v>
      </c>
      <c r="Y655" s="63" t="s">
        <v>75</v>
      </c>
      <c r="Z655" s="63" t="s">
        <v>75</v>
      </c>
      <c r="AA655" s="63" t="s">
        <v>75</v>
      </c>
      <c r="AB655" s="63" t="s">
        <v>75</v>
      </c>
      <c r="AC655" s="63" t="s">
        <v>75</v>
      </c>
      <c r="AD655" s="63" t="s">
        <v>75</v>
      </c>
      <c r="AE655" s="63" t="s">
        <v>75</v>
      </c>
      <c r="AF655" s="63" t="s">
        <v>75</v>
      </c>
      <c r="AG655" s="43">
        <v>0</v>
      </c>
    </row>
    <row r="656" spans="4:33">
      <c r="D656" s="62">
        <v>2015</v>
      </c>
      <c r="E656" s="62">
        <v>5</v>
      </c>
      <c r="F656" s="62">
        <v>2016</v>
      </c>
      <c r="G656" s="63" t="s">
        <v>75</v>
      </c>
      <c r="H656" s="63" t="s">
        <v>75</v>
      </c>
      <c r="I656" s="63" t="s">
        <v>75</v>
      </c>
      <c r="J656" s="63" t="s">
        <v>75</v>
      </c>
      <c r="K656" s="63" t="s">
        <v>75</v>
      </c>
      <c r="L656" s="63" t="s">
        <v>75</v>
      </c>
      <c r="M656" s="63" t="s">
        <v>75</v>
      </c>
      <c r="N656" s="63" t="s">
        <v>75</v>
      </c>
      <c r="O656" s="63" t="s">
        <v>75</v>
      </c>
      <c r="P656" s="63" t="s">
        <v>75</v>
      </c>
      <c r="Q656" s="63" t="s">
        <v>75</v>
      </c>
      <c r="R656" s="63" t="s">
        <v>75</v>
      </c>
      <c r="S656" s="63" t="s">
        <v>75</v>
      </c>
      <c r="T656" s="63" t="s">
        <v>75</v>
      </c>
      <c r="U656" s="63" t="s">
        <v>75</v>
      </c>
      <c r="V656" s="63" t="s">
        <v>75</v>
      </c>
      <c r="W656" s="63" t="s">
        <v>75</v>
      </c>
      <c r="X656" s="63" t="s">
        <v>75</v>
      </c>
      <c r="Y656" s="63" t="s">
        <v>75</v>
      </c>
      <c r="Z656" s="63" t="s">
        <v>75</v>
      </c>
      <c r="AA656" s="63" t="s">
        <v>75</v>
      </c>
      <c r="AB656" s="63" t="s">
        <v>75</v>
      </c>
      <c r="AC656" s="63" t="s">
        <v>75</v>
      </c>
      <c r="AD656" s="63" t="s">
        <v>75</v>
      </c>
      <c r="AE656" s="63" t="s">
        <v>75</v>
      </c>
      <c r="AF656" s="63" t="s">
        <v>75</v>
      </c>
      <c r="AG656" s="43">
        <v>0</v>
      </c>
    </row>
    <row r="657" spans="4:33">
      <c r="D657" s="62">
        <v>2015</v>
      </c>
      <c r="E657" s="62">
        <v>6</v>
      </c>
      <c r="F657" s="62">
        <v>2016</v>
      </c>
      <c r="G657" s="63" t="s">
        <v>75</v>
      </c>
      <c r="H657" s="63" t="s">
        <v>75</v>
      </c>
      <c r="I657" s="63" t="s">
        <v>75</v>
      </c>
      <c r="J657" s="63" t="s">
        <v>75</v>
      </c>
      <c r="K657" s="63" t="s">
        <v>75</v>
      </c>
      <c r="L657" s="63" t="s">
        <v>75</v>
      </c>
      <c r="M657" s="63" t="s">
        <v>75</v>
      </c>
      <c r="N657" s="63" t="s">
        <v>75</v>
      </c>
      <c r="O657" s="63" t="s">
        <v>75</v>
      </c>
      <c r="P657" s="63" t="s">
        <v>75</v>
      </c>
      <c r="Q657" s="63" t="s">
        <v>75</v>
      </c>
      <c r="R657" s="63" t="s">
        <v>75</v>
      </c>
      <c r="S657" s="63" t="s">
        <v>75</v>
      </c>
      <c r="T657" s="63" t="s">
        <v>75</v>
      </c>
      <c r="U657" s="63" t="s">
        <v>75</v>
      </c>
      <c r="V657" s="63" t="s">
        <v>75</v>
      </c>
      <c r="W657" s="63" t="s">
        <v>75</v>
      </c>
      <c r="X657" s="63" t="s">
        <v>75</v>
      </c>
      <c r="Y657" s="63" t="s">
        <v>75</v>
      </c>
      <c r="Z657" s="63" t="s">
        <v>75</v>
      </c>
      <c r="AA657" s="63" t="s">
        <v>75</v>
      </c>
      <c r="AB657" s="63" t="s">
        <v>75</v>
      </c>
      <c r="AC657" s="63" t="s">
        <v>75</v>
      </c>
      <c r="AD657" s="63" t="s">
        <v>75</v>
      </c>
      <c r="AE657" s="63" t="s">
        <v>75</v>
      </c>
      <c r="AF657" s="63" t="s">
        <v>75</v>
      </c>
      <c r="AG657" s="43">
        <v>0</v>
      </c>
    </row>
    <row r="658" spans="4:33">
      <c r="D658" s="62">
        <v>2015</v>
      </c>
      <c r="E658" s="62">
        <v>7</v>
      </c>
      <c r="F658" s="62">
        <v>2016</v>
      </c>
      <c r="G658" s="63" t="s">
        <v>75</v>
      </c>
      <c r="H658" s="63" t="s">
        <v>75</v>
      </c>
      <c r="I658" s="63" t="s">
        <v>75</v>
      </c>
      <c r="J658" s="63" t="s">
        <v>75</v>
      </c>
      <c r="K658" s="63" t="s">
        <v>75</v>
      </c>
      <c r="L658" s="63" t="s">
        <v>75</v>
      </c>
      <c r="M658" s="63" t="s">
        <v>75</v>
      </c>
      <c r="N658" s="63" t="s">
        <v>75</v>
      </c>
      <c r="O658" s="63" t="s">
        <v>75</v>
      </c>
      <c r="P658" s="63" t="s">
        <v>75</v>
      </c>
      <c r="Q658" s="63" t="s">
        <v>75</v>
      </c>
      <c r="R658" s="63" t="s">
        <v>75</v>
      </c>
      <c r="S658" s="63" t="s">
        <v>75</v>
      </c>
      <c r="T658" s="63" t="s">
        <v>75</v>
      </c>
      <c r="U658" s="63" t="s">
        <v>75</v>
      </c>
      <c r="V658" s="63" t="s">
        <v>75</v>
      </c>
      <c r="W658" s="63" t="s">
        <v>75</v>
      </c>
      <c r="X658" s="63" t="s">
        <v>75</v>
      </c>
      <c r="Y658" s="63" t="s">
        <v>75</v>
      </c>
      <c r="Z658" s="63" t="s">
        <v>75</v>
      </c>
      <c r="AA658" s="63" t="s">
        <v>75</v>
      </c>
      <c r="AB658" s="63" t="s">
        <v>75</v>
      </c>
      <c r="AC658" s="63" t="s">
        <v>75</v>
      </c>
      <c r="AD658" s="63" t="s">
        <v>75</v>
      </c>
      <c r="AE658" s="63" t="s">
        <v>75</v>
      </c>
      <c r="AF658" s="63" t="s">
        <v>75</v>
      </c>
      <c r="AG658" s="43">
        <v>0</v>
      </c>
    </row>
    <row r="659" spans="4:33">
      <c r="D659" s="62">
        <v>2015</v>
      </c>
      <c r="E659" s="62">
        <v>8</v>
      </c>
      <c r="F659" s="62">
        <v>2016</v>
      </c>
      <c r="G659" s="63" t="s">
        <v>75</v>
      </c>
      <c r="H659" s="63" t="s">
        <v>75</v>
      </c>
      <c r="I659" s="63" t="s">
        <v>75</v>
      </c>
      <c r="J659" s="63" t="s">
        <v>75</v>
      </c>
      <c r="K659" s="63" t="s">
        <v>75</v>
      </c>
      <c r="L659" s="63" t="s">
        <v>75</v>
      </c>
      <c r="M659" s="63" t="s">
        <v>75</v>
      </c>
      <c r="N659" s="63" t="s">
        <v>75</v>
      </c>
      <c r="O659" s="63" t="s">
        <v>75</v>
      </c>
      <c r="P659" s="63" t="s">
        <v>75</v>
      </c>
      <c r="Q659" s="63" t="s">
        <v>75</v>
      </c>
      <c r="R659" s="63" t="s">
        <v>75</v>
      </c>
      <c r="S659" s="63" t="s">
        <v>75</v>
      </c>
      <c r="T659" s="63" t="s">
        <v>75</v>
      </c>
      <c r="U659" s="63" t="s">
        <v>75</v>
      </c>
      <c r="V659" s="63" t="s">
        <v>75</v>
      </c>
      <c r="W659" s="63" t="s">
        <v>75</v>
      </c>
      <c r="X659" s="63" t="s">
        <v>75</v>
      </c>
      <c r="Y659" s="63" t="s">
        <v>75</v>
      </c>
      <c r="Z659" s="63" t="s">
        <v>75</v>
      </c>
      <c r="AA659" s="63" t="s">
        <v>75</v>
      </c>
      <c r="AB659" s="63" t="s">
        <v>75</v>
      </c>
      <c r="AC659" s="63" t="s">
        <v>75</v>
      </c>
      <c r="AD659" s="63" t="s">
        <v>75</v>
      </c>
      <c r="AE659" s="63" t="s">
        <v>75</v>
      </c>
      <c r="AF659" s="63" t="s">
        <v>75</v>
      </c>
      <c r="AG659" s="43">
        <v>0</v>
      </c>
    </row>
    <row r="660" spans="4:33">
      <c r="D660" s="62">
        <v>2015</v>
      </c>
      <c r="E660" s="62">
        <v>9</v>
      </c>
      <c r="F660" s="62">
        <v>2016</v>
      </c>
      <c r="G660" s="63" t="s">
        <v>75</v>
      </c>
      <c r="H660" s="63" t="s">
        <v>75</v>
      </c>
      <c r="I660" s="63" t="s">
        <v>75</v>
      </c>
      <c r="J660" s="63" t="s">
        <v>75</v>
      </c>
      <c r="K660" s="63" t="s">
        <v>75</v>
      </c>
      <c r="L660" s="63" t="s">
        <v>75</v>
      </c>
      <c r="M660" s="63" t="s">
        <v>75</v>
      </c>
      <c r="N660" s="63" t="s">
        <v>75</v>
      </c>
      <c r="O660" s="63" t="s">
        <v>75</v>
      </c>
      <c r="P660" s="63" t="s">
        <v>75</v>
      </c>
      <c r="Q660" s="63" t="s">
        <v>75</v>
      </c>
      <c r="R660" s="63" t="s">
        <v>75</v>
      </c>
      <c r="S660" s="63" t="s">
        <v>75</v>
      </c>
      <c r="T660" s="63" t="s">
        <v>75</v>
      </c>
      <c r="U660" s="63" t="s">
        <v>75</v>
      </c>
      <c r="V660" s="63" t="s">
        <v>75</v>
      </c>
      <c r="W660" s="63" t="s">
        <v>75</v>
      </c>
      <c r="X660" s="63" t="s">
        <v>75</v>
      </c>
      <c r="Y660" s="63" t="s">
        <v>75</v>
      </c>
      <c r="Z660" s="63" t="s">
        <v>75</v>
      </c>
      <c r="AA660" s="63" t="s">
        <v>75</v>
      </c>
      <c r="AB660" s="63" t="s">
        <v>75</v>
      </c>
      <c r="AC660" s="63" t="s">
        <v>75</v>
      </c>
      <c r="AD660" s="63" t="s">
        <v>75</v>
      </c>
      <c r="AE660" s="63" t="s">
        <v>75</v>
      </c>
      <c r="AF660" s="63" t="s">
        <v>75</v>
      </c>
      <c r="AG660" s="43">
        <v>0</v>
      </c>
    </row>
    <row r="661" spans="4:33">
      <c r="D661" s="62">
        <v>2015</v>
      </c>
      <c r="E661" s="62">
        <v>10</v>
      </c>
      <c r="F661" s="62">
        <v>2016</v>
      </c>
      <c r="G661" s="63" t="s">
        <v>75</v>
      </c>
      <c r="H661" s="63" t="s">
        <v>75</v>
      </c>
      <c r="I661" s="63" t="s">
        <v>75</v>
      </c>
      <c r="J661" s="63" t="s">
        <v>75</v>
      </c>
      <c r="K661" s="63" t="s">
        <v>75</v>
      </c>
      <c r="L661" s="63" t="s">
        <v>75</v>
      </c>
      <c r="M661" s="63" t="s">
        <v>75</v>
      </c>
      <c r="N661" s="63" t="s">
        <v>75</v>
      </c>
      <c r="O661" s="63" t="s">
        <v>75</v>
      </c>
      <c r="P661" s="63" t="s">
        <v>75</v>
      </c>
      <c r="Q661" s="63" t="s">
        <v>75</v>
      </c>
      <c r="R661" s="63" t="s">
        <v>75</v>
      </c>
      <c r="S661" s="63" t="s">
        <v>75</v>
      </c>
      <c r="T661" s="63" t="s">
        <v>75</v>
      </c>
      <c r="U661" s="63" t="s">
        <v>75</v>
      </c>
      <c r="V661" s="63" t="s">
        <v>75</v>
      </c>
      <c r="W661" s="63" t="s">
        <v>75</v>
      </c>
      <c r="X661" s="63" t="s">
        <v>75</v>
      </c>
      <c r="Y661" s="63" t="s">
        <v>75</v>
      </c>
      <c r="Z661" s="63" t="s">
        <v>75</v>
      </c>
      <c r="AA661" s="63" t="s">
        <v>75</v>
      </c>
      <c r="AB661" s="63" t="s">
        <v>75</v>
      </c>
      <c r="AC661" s="63" t="s">
        <v>75</v>
      </c>
      <c r="AD661" s="63" t="s">
        <v>75</v>
      </c>
      <c r="AE661" s="63" t="s">
        <v>75</v>
      </c>
      <c r="AF661" s="63" t="s">
        <v>75</v>
      </c>
      <c r="AG661" s="43">
        <v>0</v>
      </c>
    </row>
    <row r="662" spans="4:33">
      <c r="D662" s="62">
        <v>2015</v>
      </c>
      <c r="E662" s="62">
        <v>11</v>
      </c>
      <c r="F662" s="62">
        <v>2016</v>
      </c>
      <c r="G662" s="63" t="s">
        <v>75</v>
      </c>
      <c r="H662" s="63" t="s">
        <v>75</v>
      </c>
      <c r="I662" s="63" t="s">
        <v>75</v>
      </c>
      <c r="J662" s="63" t="s">
        <v>75</v>
      </c>
      <c r="K662" s="63" t="s">
        <v>75</v>
      </c>
      <c r="L662" s="63" t="s">
        <v>75</v>
      </c>
      <c r="M662" s="63" t="s">
        <v>75</v>
      </c>
      <c r="N662" s="63" t="s">
        <v>75</v>
      </c>
      <c r="O662" s="63" t="s">
        <v>75</v>
      </c>
      <c r="P662" s="63" t="s">
        <v>75</v>
      </c>
      <c r="Q662" s="63" t="s">
        <v>75</v>
      </c>
      <c r="R662" s="63" t="s">
        <v>75</v>
      </c>
      <c r="S662" s="63" t="s">
        <v>75</v>
      </c>
      <c r="T662" s="63" t="s">
        <v>75</v>
      </c>
      <c r="U662" s="63" t="s">
        <v>75</v>
      </c>
      <c r="V662" s="63" t="s">
        <v>75</v>
      </c>
      <c r="W662" s="63" t="s">
        <v>75</v>
      </c>
      <c r="X662" s="63" t="s">
        <v>75</v>
      </c>
      <c r="Y662" s="63" t="s">
        <v>75</v>
      </c>
      <c r="Z662" s="63" t="s">
        <v>75</v>
      </c>
      <c r="AA662" s="63" t="s">
        <v>75</v>
      </c>
      <c r="AB662" s="63" t="s">
        <v>75</v>
      </c>
      <c r="AC662" s="63" t="s">
        <v>75</v>
      </c>
      <c r="AD662" s="63" t="s">
        <v>75</v>
      </c>
      <c r="AE662" s="63" t="s">
        <v>75</v>
      </c>
      <c r="AF662" s="63" t="s">
        <v>75</v>
      </c>
      <c r="AG662" s="43">
        <v>0</v>
      </c>
    </row>
    <row r="663" spans="4:33">
      <c r="D663" s="62">
        <v>2015</v>
      </c>
      <c r="E663" s="62">
        <v>12</v>
      </c>
      <c r="F663" s="62">
        <v>2016</v>
      </c>
      <c r="G663" s="63" t="s">
        <v>75</v>
      </c>
      <c r="H663" s="63" t="s">
        <v>75</v>
      </c>
      <c r="I663" s="63" t="s">
        <v>75</v>
      </c>
      <c r="J663" s="63" t="s">
        <v>75</v>
      </c>
      <c r="K663" s="63" t="s">
        <v>75</v>
      </c>
      <c r="L663" s="63" t="s">
        <v>75</v>
      </c>
      <c r="M663" s="63" t="s">
        <v>75</v>
      </c>
      <c r="N663" s="63" t="s">
        <v>75</v>
      </c>
      <c r="O663" s="63" t="s">
        <v>75</v>
      </c>
      <c r="P663" s="63" t="s">
        <v>75</v>
      </c>
      <c r="Q663" s="63" t="s">
        <v>75</v>
      </c>
      <c r="R663" s="63" t="s">
        <v>75</v>
      </c>
      <c r="S663" s="63" t="s">
        <v>75</v>
      </c>
      <c r="T663" s="63" t="s">
        <v>75</v>
      </c>
      <c r="U663" s="63" t="s">
        <v>75</v>
      </c>
      <c r="V663" s="63" t="s">
        <v>75</v>
      </c>
      <c r="W663" s="63" t="s">
        <v>75</v>
      </c>
      <c r="X663" s="63" t="s">
        <v>75</v>
      </c>
      <c r="Y663" s="63" t="s">
        <v>75</v>
      </c>
      <c r="Z663" s="63" t="s">
        <v>75</v>
      </c>
      <c r="AA663" s="63" t="s">
        <v>75</v>
      </c>
      <c r="AB663" s="63" t="s">
        <v>75</v>
      </c>
      <c r="AC663" s="63" t="s">
        <v>75</v>
      </c>
      <c r="AD663" s="63" t="s">
        <v>75</v>
      </c>
      <c r="AE663" s="63" t="s">
        <v>75</v>
      </c>
      <c r="AF663" s="63" t="s">
        <v>75</v>
      </c>
      <c r="AG663" s="43">
        <v>0</v>
      </c>
    </row>
    <row r="669" spans="4:33">
      <c r="G669" s="65" t="s">
        <v>77</v>
      </c>
      <c r="H669" s="65"/>
      <c r="I669" s="65"/>
      <c r="J669" s="65"/>
      <c r="K669" s="65"/>
    </row>
    <row r="671" spans="4:33">
      <c r="G671" s="2"/>
      <c r="H671" s="2"/>
      <c r="I671" s="66" t="s">
        <v>36</v>
      </c>
      <c r="J671" s="2" t="s">
        <v>37</v>
      </c>
      <c r="K671" s="2"/>
    </row>
    <row r="672" spans="4:33">
      <c r="G672" s="2"/>
      <c r="H672" s="2"/>
      <c r="I672" s="67" t="s">
        <v>38</v>
      </c>
      <c r="J672" s="2" t="s">
        <v>78</v>
      </c>
      <c r="K672" s="2"/>
    </row>
    <row r="673" spans="4:33">
      <c r="G673" s="2"/>
      <c r="H673" s="2"/>
      <c r="I673" s="67" t="s">
        <v>79</v>
      </c>
      <c r="J673" s="68"/>
      <c r="K673" s="2"/>
    </row>
    <row r="674" spans="4:33">
      <c r="F674" s="69"/>
      <c r="G674" s="2"/>
      <c r="H674" s="2"/>
      <c r="I674" s="67" t="s">
        <v>40</v>
      </c>
      <c r="J674" s="64"/>
      <c r="K674" s="2"/>
    </row>
    <row r="675" spans="4:33">
      <c r="G675" s="2"/>
      <c r="H675" s="2"/>
      <c r="I675" s="70" t="s">
        <v>41</v>
      </c>
      <c r="J675" s="2" t="s">
        <v>80</v>
      </c>
      <c r="K675" s="2"/>
    </row>
    <row r="676" spans="4:33" ht="15.75">
      <c r="D676" s="54" t="s">
        <v>81</v>
      </c>
      <c r="G676" s="2"/>
      <c r="H676" s="2"/>
      <c r="I676" s="2"/>
      <c r="J676" s="2"/>
      <c r="K676" s="2"/>
    </row>
    <row r="677" spans="4:33" ht="15.75">
      <c r="D677" s="60" t="s">
        <v>45</v>
      </c>
      <c r="E677" s="60" t="s">
        <v>46</v>
      </c>
      <c r="F677" s="60" t="s">
        <v>47</v>
      </c>
      <c r="G677" s="61" t="s">
        <v>48</v>
      </c>
      <c r="H677" s="61" t="s">
        <v>49</v>
      </c>
      <c r="I677" s="61" t="s">
        <v>50</v>
      </c>
      <c r="J677" s="61" t="s">
        <v>51</v>
      </c>
      <c r="K677" s="61" t="s">
        <v>52</v>
      </c>
      <c r="L677" s="61" t="s">
        <v>53</v>
      </c>
      <c r="M677" s="61" t="s">
        <v>54</v>
      </c>
      <c r="N677" s="61" t="s">
        <v>55</v>
      </c>
      <c r="O677" s="61" t="s">
        <v>56</v>
      </c>
      <c r="P677" s="61" t="s">
        <v>57</v>
      </c>
      <c r="Q677" s="61" t="s">
        <v>58</v>
      </c>
      <c r="R677" s="61" t="s">
        <v>59</v>
      </c>
      <c r="S677" s="61" t="s">
        <v>60</v>
      </c>
      <c r="T677" s="61" t="s">
        <v>61</v>
      </c>
      <c r="U677" s="61" t="s">
        <v>62</v>
      </c>
      <c r="V677" s="61" t="s">
        <v>63</v>
      </c>
      <c r="W677" s="61" t="s">
        <v>64</v>
      </c>
      <c r="X677" s="61" t="s">
        <v>65</v>
      </c>
      <c r="Y677" s="61" t="s">
        <v>66</v>
      </c>
      <c r="Z677" s="61" t="s">
        <v>67</v>
      </c>
      <c r="AA677" s="61" t="s">
        <v>68</v>
      </c>
      <c r="AB677" s="61" t="s">
        <v>69</v>
      </c>
      <c r="AC677" s="61" t="s">
        <v>70</v>
      </c>
      <c r="AD677" s="61" t="s">
        <v>71</v>
      </c>
      <c r="AE677" s="61" t="s">
        <v>72</v>
      </c>
      <c r="AF677" s="61" t="s">
        <v>73</v>
      </c>
      <c r="AG677" s="61" t="s">
        <v>74</v>
      </c>
    </row>
    <row r="678" spans="4:33">
      <c r="D678" s="62">
        <v>1989</v>
      </c>
      <c r="E678" s="62">
        <v>1</v>
      </c>
      <c r="F678" s="62">
        <v>1989</v>
      </c>
      <c r="G678" s="71">
        <v>0</v>
      </c>
      <c r="H678" s="71">
        <v>0</v>
      </c>
      <c r="I678" s="71">
        <v>0</v>
      </c>
      <c r="J678" s="71">
        <v>0</v>
      </c>
      <c r="K678" s="71">
        <v>0</v>
      </c>
      <c r="L678" s="71">
        <v>0</v>
      </c>
      <c r="M678" s="71">
        <v>0</v>
      </c>
      <c r="N678" s="71">
        <v>0</v>
      </c>
      <c r="O678" s="71">
        <v>0</v>
      </c>
      <c r="P678" s="71">
        <v>0</v>
      </c>
      <c r="Q678" s="71">
        <v>0</v>
      </c>
      <c r="R678" s="71">
        <v>0</v>
      </c>
      <c r="S678" s="71">
        <v>0</v>
      </c>
      <c r="T678" s="71">
        <v>0</v>
      </c>
      <c r="U678" s="71">
        <v>0</v>
      </c>
      <c r="V678" s="71">
        <v>0</v>
      </c>
      <c r="W678" s="71">
        <v>0</v>
      </c>
      <c r="X678" s="71">
        <v>0</v>
      </c>
      <c r="Y678" s="71">
        <v>0</v>
      </c>
      <c r="Z678" s="71">
        <v>0</v>
      </c>
      <c r="AA678" s="71">
        <v>0</v>
      </c>
      <c r="AB678" s="71">
        <v>0</v>
      </c>
      <c r="AC678" s="71">
        <v>0</v>
      </c>
      <c r="AD678" s="71">
        <v>0</v>
      </c>
      <c r="AE678" s="71">
        <v>0</v>
      </c>
      <c r="AF678" s="71">
        <v>0</v>
      </c>
      <c r="AG678" s="71">
        <v>0</v>
      </c>
    </row>
    <row r="679" spans="4:33">
      <c r="D679" s="62">
        <v>1989</v>
      </c>
      <c r="E679" s="62">
        <v>2</v>
      </c>
      <c r="F679" s="62">
        <v>1989</v>
      </c>
      <c r="G679" s="71">
        <v>0</v>
      </c>
      <c r="H679" s="71">
        <v>0</v>
      </c>
      <c r="I679" s="71">
        <v>0</v>
      </c>
      <c r="J679" s="71">
        <v>0</v>
      </c>
      <c r="K679" s="71">
        <v>0</v>
      </c>
      <c r="L679" s="71">
        <v>0</v>
      </c>
      <c r="M679" s="71">
        <v>0</v>
      </c>
      <c r="N679" s="71">
        <v>0</v>
      </c>
      <c r="O679" s="71">
        <v>0</v>
      </c>
      <c r="P679" s="71">
        <v>0</v>
      </c>
      <c r="Q679" s="71">
        <v>0</v>
      </c>
      <c r="R679" s="71">
        <v>0</v>
      </c>
      <c r="S679" s="71">
        <v>0</v>
      </c>
      <c r="T679" s="71">
        <v>0</v>
      </c>
      <c r="U679" s="71">
        <v>0</v>
      </c>
      <c r="V679" s="71">
        <v>0</v>
      </c>
      <c r="W679" s="71">
        <v>0</v>
      </c>
      <c r="X679" s="71">
        <v>0</v>
      </c>
      <c r="Y679" s="71">
        <v>0</v>
      </c>
      <c r="Z679" s="71">
        <v>0</v>
      </c>
      <c r="AA679" s="71">
        <v>0</v>
      </c>
      <c r="AB679" s="71">
        <v>0</v>
      </c>
      <c r="AC679" s="71">
        <v>0</v>
      </c>
      <c r="AD679" s="71">
        <v>0</v>
      </c>
      <c r="AE679" s="71">
        <v>0</v>
      </c>
      <c r="AF679" s="71">
        <v>0</v>
      </c>
      <c r="AG679" s="71">
        <v>0</v>
      </c>
    </row>
    <row r="680" spans="4:33">
      <c r="D680" s="62">
        <v>1989</v>
      </c>
      <c r="E680" s="62">
        <v>3</v>
      </c>
      <c r="F680" s="62">
        <v>1989</v>
      </c>
      <c r="G680" s="71">
        <v>0</v>
      </c>
      <c r="H680" s="71">
        <v>0</v>
      </c>
      <c r="I680" s="71">
        <v>0</v>
      </c>
      <c r="J680" s="71">
        <v>0</v>
      </c>
      <c r="K680" s="71">
        <v>0</v>
      </c>
      <c r="L680" s="71">
        <v>0</v>
      </c>
      <c r="M680" s="71">
        <v>0</v>
      </c>
      <c r="N680" s="71">
        <v>0</v>
      </c>
      <c r="O680" s="71">
        <v>0</v>
      </c>
      <c r="P680" s="71">
        <v>0</v>
      </c>
      <c r="Q680" s="71">
        <v>0</v>
      </c>
      <c r="R680" s="71">
        <v>0</v>
      </c>
      <c r="S680" s="71">
        <v>0</v>
      </c>
      <c r="T680" s="71">
        <v>0</v>
      </c>
      <c r="U680" s="71">
        <v>0</v>
      </c>
      <c r="V680" s="71">
        <v>0</v>
      </c>
      <c r="W680" s="71">
        <v>0</v>
      </c>
      <c r="X680" s="71">
        <v>0</v>
      </c>
      <c r="Y680" s="71">
        <v>0</v>
      </c>
      <c r="Z680" s="71">
        <v>0</v>
      </c>
      <c r="AA680" s="71">
        <v>0</v>
      </c>
      <c r="AB680" s="71">
        <v>0</v>
      </c>
      <c r="AC680" s="71">
        <v>0</v>
      </c>
      <c r="AD680" s="71">
        <v>0</v>
      </c>
      <c r="AE680" s="71">
        <v>0</v>
      </c>
      <c r="AF680" s="71">
        <v>0</v>
      </c>
      <c r="AG680" s="71">
        <v>0</v>
      </c>
    </row>
    <row r="681" spans="4:33">
      <c r="D681" s="62">
        <v>1989</v>
      </c>
      <c r="E681" s="62">
        <v>4</v>
      </c>
      <c r="F681" s="62">
        <v>1989</v>
      </c>
      <c r="G681" s="71">
        <v>0</v>
      </c>
      <c r="H681" s="71">
        <v>0</v>
      </c>
      <c r="I681" s="71">
        <v>0</v>
      </c>
      <c r="J681" s="71">
        <v>0</v>
      </c>
      <c r="K681" s="71">
        <v>0</v>
      </c>
      <c r="L681" s="71">
        <v>0</v>
      </c>
      <c r="M681" s="71">
        <v>0</v>
      </c>
      <c r="N681" s="71">
        <v>0</v>
      </c>
      <c r="O681" s="71">
        <v>0</v>
      </c>
      <c r="P681" s="71">
        <v>0</v>
      </c>
      <c r="Q681" s="71">
        <v>0</v>
      </c>
      <c r="R681" s="71">
        <v>0</v>
      </c>
      <c r="S681" s="71">
        <v>0</v>
      </c>
      <c r="T681" s="71">
        <v>0</v>
      </c>
      <c r="U681" s="71">
        <v>0</v>
      </c>
      <c r="V681" s="71">
        <v>0</v>
      </c>
      <c r="W681" s="71">
        <v>0</v>
      </c>
      <c r="X681" s="71">
        <v>0</v>
      </c>
      <c r="Y681" s="71">
        <v>0</v>
      </c>
      <c r="Z681" s="71">
        <v>0</v>
      </c>
      <c r="AA681" s="71">
        <v>0</v>
      </c>
      <c r="AB681" s="71">
        <v>0</v>
      </c>
      <c r="AC681" s="71">
        <v>0</v>
      </c>
      <c r="AD681" s="71">
        <v>0</v>
      </c>
      <c r="AE681" s="71">
        <v>0</v>
      </c>
      <c r="AF681" s="71">
        <v>0</v>
      </c>
      <c r="AG681" s="71">
        <v>0</v>
      </c>
    </row>
    <row r="682" spans="4:33">
      <c r="D682" s="62">
        <v>1989</v>
      </c>
      <c r="E682" s="62">
        <v>5</v>
      </c>
      <c r="F682" s="62">
        <v>1990</v>
      </c>
      <c r="G682" s="71">
        <v>0</v>
      </c>
      <c r="H682" s="71">
        <v>0</v>
      </c>
      <c r="I682" s="71">
        <v>0</v>
      </c>
      <c r="J682" s="71">
        <v>0</v>
      </c>
      <c r="K682" s="71">
        <v>0</v>
      </c>
      <c r="L682" s="71">
        <v>0</v>
      </c>
      <c r="M682" s="71">
        <v>0</v>
      </c>
      <c r="N682" s="71">
        <v>0</v>
      </c>
      <c r="O682" s="71">
        <v>0</v>
      </c>
      <c r="P682" s="71">
        <v>0</v>
      </c>
      <c r="Q682" s="71">
        <v>0</v>
      </c>
      <c r="R682" s="71">
        <v>0</v>
      </c>
      <c r="S682" s="71">
        <v>0</v>
      </c>
      <c r="T682" s="71">
        <v>0</v>
      </c>
      <c r="U682" s="71">
        <v>0</v>
      </c>
      <c r="V682" s="71">
        <v>0</v>
      </c>
      <c r="W682" s="71">
        <v>0</v>
      </c>
      <c r="X682" s="71">
        <v>0</v>
      </c>
      <c r="Y682" s="71">
        <v>0</v>
      </c>
      <c r="Z682" s="71">
        <v>0</v>
      </c>
      <c r="AA682" s="71">
        <v>0</v>
      </c>
      <c r="AB682" s="71">
        <v>0</v>
      </c>
      <c r="AC682" s="71">
        <v>0</v>
      </c>
      <c r="AD682" s="71">
        <v>0</v>
      </c>
      <c r="AE682" s="71">
        <v>0</v>
      </c>
      <c r="AF682" s="71">
        <v>0</v>
      </c>
      <c r="AG682" s="71">
        <v>0</v>
      </c>
    </row>
    <row r="683" spans="4:33">
      <c r="D683" s="62">
        <v>1989</v>
      </c>
      <c r="E683" s="62">
        <v>6</v>
      </c>
      <c r="F683" s="62">
        <v>1990</v>
      </c>
      <c r="G683" s="71">
        <v>0</v>
      </c>
      <c r="H683" s="71">
        <v>0</v>
      </c>
      <c r="I683" s="71">
        <v>0</v>
      </c>
      <c r="J683" s="71">
        <v>0</v>
      </c>
      <c r="K683" s="71">
        <v>0</v>
      </c>
      <c r="L683" s="71">
        <v>0</v>
      </c>
      <c r="M683" s="71">
        <v>0</v>
      </c>
      <c r="N683" s="71">
        <v>0</v>
      </c>
      <c r="O683" s="71">
        <v>0</v>
      </c>
      <c r="P683" s="71">
        <v>0</v>
      </c>
      <c r="Q683" s="71">
        <v>0</v>
      </c>
      <c r="R683" s="71">
        <v>0</v>
      </c>
      <c r="S683" s="71">
        <v>0</v>
      </c>
      <c r="T683" s="71">
        <v>0</v>
      </c>
      <c r="U683" s="71">
        <v>0</v>
      </c>
      <c r="V683" s="71">
        <v>0</v>
      </c>
      <c r="W683" s="71">
        <v>0</v>
      </c>
      <c r="X683" s="71">
        <v>0</v>
      </c>
      <c r="Y683" s="71">
        <v>0</v>
      </c>
      <c r="Z683" s="71">
        <v>0</v>
      </c>
      <c r="AA683" s="71">
        <v>0</v>
      </c>
      <c r="AB683" s="71">
        <v>0</v>
      </c>
      <c r="AC683" s="71">
        <v>0</v>
      </c>
      <c r="AD683" s="71">
        <v>0</v>
      </c>
      <c r="AE683" s="71">
        <v>0</v>
      </c>
      <c r="AF683" s="71">
        <v>0</v>
      </c>
      <c r="AG683" s="71">
        <v>0</v>
      </c>
    </row>
    <row r="684" spans="4:33">
      <c r="D684" s="62">
        <v>1989</v>
      </c>
      <c r="E684" s="62">
        <v>7</v>
      </c>
      <c r="F684" s="62">
        <v>1990</v>
      </c>
      <c r="G684" s="71">
        <v>0</v>
      </c>
      <c r="H684" s="71">
        <v>0</v>
      </c>
      <c r="I684" s="71">
        <v>0</v>
      </c>
      <c r="J684" s="71">
        <v>0</v>
      </c>
      <c r="K684" s="71">
        <v>0</v>
      </c>
      <c r="L684" s="71">
        <v>0</v>
      </c>
      <c r="M684" s="71">
        <v>0</v>
      </c>
      <c r="N684" s="71">
        <v>0</v>
      </c>
      <c r="O684" s="71">
        <v>0</v>
      </c>
      <c r="P684" s="71">
        <v>0</v>
      </c>
      <c r="Q684" s="71">
        <v>0</v>
      </c>
      <c r="R684" s="71">
        <v>0</v>
      </c>
      <c r="S684" s="71">
        <v>0</v>
      </c>
      <c r="T684" s="71">
        <v>0</v>
      </c>
      <c r="U684" s="71">
        <v>0</v>
      </c>
      <c r="V684" s="71">
        <v>0</v>
      </c>
      <c r="W684" s="71">
        <v>0</v>
      </c>
      <c r="X684" s="71">
        <v>0</v>
      </c>
      <c r="Y684" s="71">
        <v>0</v>
      </c>
      <c r="Z684" s="71">
        <v>0</v>
      </c>
      <c r="AA684" s="71">
        <v>0</v>
      </c>
      <c r="AB684" s="71">
        <v>0</v>
      </c>
      <c r="AC684" s="71">
        <v>0</v>
      </c>
      <c r="AD684" s="71">
        <v>0</v>
      </c>
      <c r="AE684" s="71">
        <v>0</v>
      </c>
      <c r="AF684" s="71">
        <v>0</v>
      </c>
      <c r="AG684" s="71">
        <v>0</v>
      </c>
    </row>
    <row r="685" spans="4:33">
      <c r="D685" s="62">
        <v>1989</v>
      </c>
      <c r="E685" s="62">
        <v>8</v>
      </c>
      <c r="F685" s="62">
        <v>1990</v>
      </c>
      <c r="G685" s="71">
        <v>0</v>
      </c>
      <c r="H685" s="71">
        <v>0</v>
      </c>
      <c r="I685" s="71">
        <v>0</v>
      </c>
      <c r="J685" s="71">
        <v>0</v>
      </c>
      <c r="K685" s="71">
        <v>0</v>
      </c>
      <c r="L685" s="71">
        <v>0</v>
      </c>
      <c r="M685" s="71">
        <v>0</v>
      </c>
      <c r="N685" s="71">
        <v>0</v>
      </c>
      <c r="O685" s="71">
        <v>0</v>
      </c>
      <c r="P685" s="71">
        <v>0</v>
      </c>
      <c r="Q685" s="71">
        <v>0</v>
      </c>
      <c r="R685" s="71">
        <v>0</v>
      </c>
      <c r="S685" s="71">
        <v>0</v>
      </c>
      <c r="T685" s="71">
        <v>0</v>
      </c>
      <c r="U685" s="71">
        <v>0</v>
      </c>
      <c r="V685" s="71">
        <v>0</v>
      </c>
      <c r="W685" s="71">
        <v>0</v>
      </c>
      <c r="X685" s="71">
        <v>0</v>
      </c>
      <c r="Y685" s="71">
        <v>0</v>
      </c>
      <c r="Z685" s="71">
        <v>0</v>
      </c>
      <c r="AA685" s="71">
        <v>0</v>
      </c>
      <c r="AB685" s="71">
        <v>0</v>
      </c>
      <c r="AC685" s="71">
        <v>0</v>
      </c>
      <c r="AD685" s="71">
        <v>0</v>
      </c>
      <c r="AE685" s="71">
        <v>0</v>
      </c>
      <c r="AF685" s="71">
        <v>0</v>
      </c>
      <c r="AG685" s="71">
        <v>0</v>
      </c>
    </row>
    <row r="686" spans="4:33">
      <c r="D686" s="62">
        <v>1989</v>
      </c>
      <c r="E686" s="62">
        <v>9</v>
      </c>
      <c r="F686" s="62">
        <v>1990</v>
      </c>
      <c r="G686" s="71">
        <v>0</v>
      </c>
      <c r="H686" s="71">
        <v>0</v>
      </c>
      <c r="I686" s="71">
        <v>0</v>
      </c>
      <c r="J686" s="71">
        <v>0</v>
      </c>
      <c r="K686" s="71">
        <v>0</v>
      </c>
      <c r="L686" s="71">
        <v>0</v>
      </c>
      <c r="M686" s="71">
        <v>0</v>
      </c>
      <c r="N686" s="71">
        <v>0</v>
      </c>
      <c r="O686" s="71">
        <v>0</v>
      </c>
      <c r="P686" s="71">
        <v>0</v>
      </c>
      <c r="Q686" s="71">
        <v>0</v>
      </c>
      <c r="R686" s="71">
        <v>0</v>
      </c>
      <c r="S686" s="71">
        <v>0</v>
      </c>
      <c r="T686" s="71">
        <v>0</v>
      </c>
      <c r="U686" s="71">
        <v>0</v>
      </c>
      <c r="V686" s="71">
        <v>0</v>
      </c>
      <c r="W686" s="71">
        <v>0</v>
      </c>
      <c r="X686" s="71">
        <v>0</v>
      </c>
      <c r="Y686" s="71">
        <v>0</v>
      </c>
      <c r="Z686" s="71">
        <v>0</v>
      </c>
      <c r="AA686" s="71">
        <v>0</v>
      </c>
      <c r="AB686" s="71">
        <v>0</v>
      </c>
      <c r="AC686" s="71">
        <v>0</v>
      </c>
      <c r="AD686" s="71">
        <v>0</v>
      </c>
      <c r="AE686" s="71">
        <v>0</v>
      </c>
      <c r="AF686" s="71">
        <v>0</v>
      </c>
      <c r="AG686" s="71">
        <v>0</v>
      </c>
    </row>
    <row r="687" spans="4:33">
      <c r="D687" s="62">
        <v>1989</v>
      </c>
      <c r="E687" s="62">
        <v>10</v>
      </c>
      <c r="F687" s="62">
        <v>1990</v>
      </c>
      <c r="G687" s="71">
        <v>1075.8175699999999</v>
      </c>
      <c r="H687" s="71">
        <v>0</v>
      </c>
      <c r="I687" s="71">
        <v>0</v>
      </c>
      <c r="J687" s="71">
        <v>0</v>
      </c>
      <c r="K687" s="71">
        <v>4447.8477419999999</v>
      </c>
      <c r="L687" s="71">
        <v>0</v>
      </c>
      <c r="M687" s="71">
        <v>0</v>
      </c>
      <c r="N687" s="71">
        <v>0</v>
      </c>
      <c r="O687" s="71">
        <v>0</v>
      </c>
      <c r="P687" s="71">
        <v>0</v>
      </c>
      <c r="Q687" s="71">
        <v>0</v>
      </c>
      <c r="R687" s="71">
        <v>0</v>
      </c>
      <c r="S687" s="71">
        <v>0</v>
      </c>
      <c r="T687" s="71">
        <v>0</v>
      </c>
      <c r="U687" s="71">
        <v>4244.7054879999996</v>
      </c>
      <c r="V687" s="71">
        <v>0</v>
      </c>
      <c r="W687" s="71">
        <v>0</v>
      </c>
      <c r="X687" s="71">
        <v>0</v>
      </c>
      <c r="Y687" s="71">
        <v>0</v>
      </c>
      <c r="Z687" s="71">
        <v>0</v>
      </c>
      <c r="AA687" s="71">
        <v>0</v>
      </c>
      <c r="AB687" s="71">
        <v>0</v>
      </c>
      <c r="AC687" s="71">
        <v>0</v>
      </c>
      <c r="AD687" s="71">
        <v>2220.6999999999998</v>
      </c>
      <c r="AE687" s="71">
        <v>0</v>
      </c>
      <c r="AF687" s="71">
        <v>0</v>
      </c>
      <c r="AG687" s="71">
        <v>11989.070800000001</v>
      </c>
    </row>
    <row r="688" spans="4:33">
      <c r="D688" s="62">
        <v>1989</v>
      </c>
      <c r="E688" s="62">
        <v>11</v>
      </c>
      <c r="F688" s="62">
        <v>1990</v>
      </c>
      <c r="G688" s="71">
        <v>0</v>
      </c>
      <c r="H688" s="71">
        <v>0</v>
      </c>
      <c r="I688" s="71">
        <v>0</v>
      </c>
      <c r="J688" s="71">
        <v>0</v>
      </c>
      <c r="K688" s="71">
        <v>5613.241403</v>
      </c>
      <c r="L688" s="71">
        <v>0</v>
      </c>
      <c r="M688" s="71">
        <v>0</v>
      </c>
      <c r="N688" s="71">
        <v>0</v>
      </c>
      <c r="O688" s="71">
        <v>0</v>
      </c>
      <c r="P688" s="71">
        <v>0</v>
      </c>
      <c r="Q688" s="71">
        <v>0</v>
      </c>
      <c r="R688" s="71">
        <v>0</v>
      </c>
      <c r="S688" s="71">
        <v>0</v>
      </c>
      <c r="T688" s="71">
        <v>0</v>
      </c>
      <c r="U688" s="71">
        <v>1535.1252050000001</v>
      </c>
      <c r="V688" s="71">
        <v>0</v>
      </c>
      <c r="W688" s="71">
        <v>0</v>
      </c>
      <c r="X688" s="71">
        <v>0</v>
      </c>
      <c r="Y688" s="71">
        <v>0</v>
      </c>
      <c r="Z688" s="71">
        <v>0</v>
      </c>
      <c r="AA688" s="71">
        <v>0</v>
      </c>
      <c r="AB688" s="71">
        <v>0</v>
      </c>
      <c r="AC688" s="71">
        <v>0</v>
      </c>
      <c r="AD688" s="71">
        <v>137.19999999999999</v>
      </c>
      <c r="AE688" s="71">
        <v>0</v>
      </c>
      <c r="AF688" s="71">
        <v>0</v>
      </c>
      <c r="AG688" s="71">
        <v>7285.5666080000001</v>
      </c>
    </row>
    <row r="689" spans="4:33">
      <c r="D689" s="62">
        <v>1989</v>
      </c>
      <c r="E689" s="62">
        <v>12</v>
      </c>
      <c r="F689" s="62">
        <v>1990</v>
      </c>
      <c r="G689" s="71">
        <v>0</v>
      </c>
      <c r="H689" s="71">
        <v>0</v>
      </c>
      <c r="I689" s="71">
        <v>0</v>
      </c>
      <c r="J689" s="71">
        <v>0</v>
      </c>
      <c r="K689" s="71">
        <v>199.01280589999999</v>
      </c>
      <c r="L689" s="71">
        <v>0</v>
      </c>
      <c r="M689" s="71">
        <v>0</v>
      </c>
      <c r="N689" s="71">
        <v>0</v>
      </c>
      <c r="O689" s="71">
        <v>0</v>
      </c>
      <c r="P689" s="71">
        <v>0</v>
      </c>
      <c r="Q689" s="71">
        <v>0</v>
      </c>
      <c r="R689" s="71">
        <v>0</v>
      </c>
      <c r="S689" s="71">
        <v>0</v>
      </c>
      <c r="T689" s="71">
        <v>0</v>
      </c>
      <c r="U689" s="71">
        <v>73.108809809999997</v>
      </c>
      <c r="V689" s="71">
        <v>0</v>
      </c>
      <c r="W689" s="71">
        <v>0</v>
      </c>
      <c r="X689" s="71">
        <v>0</v>
      </c>
      <c r="Y689" s="71">
        <v>0</v>
      </c>
      <c r="Z689" s="71">
        <v>0</v>
      </c>
      <c r="AA689" s="71">
        <v>0</v>
      </c>
      <c r="AB689" s="71">
        <v>0</v>
      </c>
      <c r="AC689" s="71">
        <v>0</v>
      </c>
      <c r="AD689" s="71">
        <v>2357.4</v>
      </c>
      <c r="AE689" s="71">
        <v>0</v>
      </c>
      <c r="AF689" s="71">
        <v>0</v>
      </c>
      <c r="AG689" s="71">
        <v>2629.5216157100003</v>
      </c>
    </row>
    <row r="690" spans="4:33">
      <c r="D690" s="62">
        <v>1990</v>
      </c>
      <c r="E690" s="62">
        <v>1</v>
      </c>
      <c r="F690" s="62">
        <v>1990</v>
      </c>
      <c r="G690" s="71">
        <v>0</v>
      </c>
      <c r="H690" s="71">
        <v>0</v>
      </c>
      <c r="I690" s="71">
        <v>0</v>
      </c>
      <c r="J690" s="71">
        <v>0</v>
      </c>
      <c r="K690" s="71">
        <v>1947.4758062722276</v>
      </c>
      <c r="L690" s="71">
        <v>0</v>
      </c>
      <c r="M690" s="71">
        <v>0</v>
      </c>
      <c r="N690" s="71">
        <v>0</v>
      </c>
      <c r="O690" s="71">
        <v>0</v>
      </c>
      <c r="P690" s="71">
        <v>0</v>
      </c>
      <c r="Q690" s="71">
        <v>0</v>
      </c>
      <c r="R690" s="71">
        <v>0</v>
      </c>
      <c r="S690" s="71">
        <v>0</v>
      </c>
      <c r="T690" s="71">
        <v>0</v>
      </c>
      <c r="U690" s="71">
        <v>131.9953593517771</v>
      </c>
      <c r="V690" s="71">
        <v>0</v>
      </c>
      <c r="W690" s="71">
        <v>0</v>
      </c>
      <c r="X690" s="71">
        <v>0</v>
      </c>
      <c r="Y690" s="71">
        <v>0</v>
      </c>
      <c r="Z690" s="71">
        <v>0</v>
      </c>
      <c r="AA690" s="71">
        <v>0</v>
      </c>
      <c r="AB690" s="71">
        <v>0</v>
      </c>
      <c r="AC690" s="71">
        <v>0</v>
      </c>
      <c r="AD690" s="71">
        <v>1713</v>
      </c>
      <c r="AE690" s="71">
        <v>0</v>
      </c>
      <c r="AF690" s="71">
        <v>0</v>
      </c>
      <c r="AG690" s="71">
        <v>3792.4711656240047</v>
      </c>
    </row>
    <row r="691" spans="4:33">
      <c r="D691" s="62">
        <v>1990</v>
      </c>
      <c r="E691" s="62">
        <v>2</v>
      </c>
      <c r="F691" s="62">
        <v>1990</v>
      </c>
      <c r="G691" s="71">
        <v>0</v>
      </c>
      <c r="H691" s="71">
        <v>0</v>
      </c>
      <c r="I691" s="71">
        <v>0</v>
      </c>
      <c r="J691" s="71">
        <v>0</v>
      </c>
      <c r="K691" s="71">
        <v>0</v>
      </c>
      <c r="L691" s="71">
        <v>0</v>
      </c>
      <c r="M691" s="71">
        <v>0</v>
      </c>
      <c r="N691" s="71">
        <v>0</v>
      </c>
      <c r="O691" s="71">
        <v>0</v>
      </c>
      <c r="P691" s="71">
        <v>0</v>
      </c>
      <c r="Q691" s="71">
        <v>0</v>
      </c>
      <c r="R691" s="71">
        <v>0</v>
      </c>
      <c r="S691" s="71">
        <v>0</v>
      </c>
      <c r="T691" s="71">
        <v>0</v>
      </c>
      <c r="U691" s="71">
        <v>838.71385418620298</v>
      </c>
      <c r="V691" s="71">
        <v>0</v>
      </c>
      <c r="W691" s="71">
        <v>0</v>
      </c>
      <c r="X691" s="71">
        <v>0</v>
      </c>
      <c r="Y691" s="71">
        <v>0</v>
      </c>
      <c r="Z691" s="71">
        <v>0</v>
      </c>
      <c r="AA691" s="71">
        <v>0</v>
      </c>
      <c r="AB691" s="71">
        <v>0</v>
      </c>
      <c r="AC691" s="71">
        <v>0</v>
      </c>
      <c r="AD691" s="71">
        <v>13545.2</v>
      </c>
      <c r="AE691" s="71">
        <v>0</v>
      </c>
      <c r="AF691" s="71">
        <v>0</v>
      </c>
      <c r="AG691" s="71">
        <v>14383.913854186203</v>
      </c>
    </row>
    <row r="692" spans="4:33">
      <c r="D692" s="62">
        <v>1990</v>
      </c>
      <c r="E692" s="62">
        <v>3</v>
      </c>
      <c r="F692" s="62">
        <v>1990</v>
      </c>
      <c r="G692" s="71">
        <v>0</v>
      </c>
      <c r="H692" s="71">
        <v>0</v>
      </c>
      <c r="I692" s="71">
        <v>0</v>
      </c>
      <c r="J692" s="71">
        <v>0</v>
      </c>
      <c r="K692" s="71">
        <v>9260.1953075978017</v>
      </c>
      <c r="L692" s="71">
        <v>0</v>
      </c>
      <c r="M692" s="71">
        <v>0</v>
      </c>
      <c r="N692" s="71">
        <v>0</v>
      </c>
      <c r="O692" s="71">
        <v>0</v>
      </c>
      <c r="P692" s="71">
        <v>0</v>
      </c>
      <c r="Q692" s="71">
        <v>0</v>
      </c>
      <c r="R692" s="71">
        <v>0</v>
      </c>
      <c r="S692" s="71">
        <v>0</v>
      </c>
      <c r="T692" s="71">
        <v>0</v>
      </c>
      <c r="U692" s="71">
        <v>6797.7610066165344</v>
      </c>
      <c r="V692" s="71">
        <v>0</v>
      </c>
      <c r="W692" s="71">
        <v>0</v>
      </c>
      <c r="X692" s="71">
        <v>0</v>
      </c>
      <c r="Y692" s="71">
        <v>0</v>
      </c>
      <c r="Z692" s="71">
        <v>0</v>
      </c>
      <c r="AA692" s="71">
        <v>0</v>
      </c>
      <c r="AB692" s="71">
        <v>0</v>
      </c>
      <c r="AC692" s="71">
        <v>0</v>
      </c>
      <c r="AD692" s="71">
        <v>13782.7</v>
      </c>
      <c r="AE692" s="71">
        <v>0</v>
      </c>
      <c r="AF692" s="71">
        <v>0</v>
      </c>
      <c r="AG692" s="71">
        <v>29840.656314214335</v>
      </c>
    </row>
    <row r="693" spans="4:33">
      <c r="D693" s="62">
        <v>1990</v>
      </c>
      <c r="E693" s="62">
        <v>4</v>
      </c>
      <c r="F693" s="62">
        <v>1990</v>
      </c>
      <c r="G693" s="71">
        <v>149.8845296472787</v>
      </c>
      <c r="H693" s="71">
        <v>0</v>
      </c>
      <c r="I693" s="71">
        <v>377.5</v>
      </c>
      <c r="J693" s="71">
        <v>0</v>
      </c>
      <c r="K693" s="71">
        <v>10684.668812415131</v>
      </c>
      <c r="L693" s="71">
        <v>0</v>
      </c>
      <c r="M693" s="71">
        <v>0</v>
      </c>
      <c r="N693" s="71">
        <v>0</v>
      </c>
      <c r="O693" s="71">
        <v>0</v>
      </c>
      <c r="P693" s="71">
        <v>0</v>
      </c>
      <c r="Q693" s="71">
        <v>0</v>
      </c>
      <c r="R693" s="71">
        <v>0</v>
      </c>
      <c r="S693" s="71">
        <v>0</v>
      </c>
      <c r="T693" s="71">
        <v>0</v>
      </c>
      <c r="U693" s="71">
        <v>11914.099287931129</v>
      </c>
      <c r="V693" s="71">
        <v>0</v>
      </c>
      <c r="W693" s="71">
        <v>0</v>
      </c>
      <c r="X693" s="71">
        <v>0</v>
      </c>
      <c r="Y693" s="71">
        <v>0</v>
      </c>
      <c r="Z693" s="71">
        <v>0</v>
      </c>
      <c r="AA693" s="71">
        <v>0</v>
      </c>
      <c r="AB693" s="71">
        <v>0</v>
      </c>
      <c r="AC693" s="71">
        <v>0</v>
      </c>
      <c r="AD693" s="71">
        <v>9074</v>
      </c>
      <c r="AE693" s="71">
        <v>0</v>
      </c>
      <c r="AF693" s="71">
        <v>0</v>
      </c>
      <c r="AG693" s="71">
        <v>32200.152629993539</v>
      </c>
    </row>
    <row r="694" spans="4:33">
      <c r="D694" s="62">
        <v>1990</v>
      </c>
      <c r="E694" s="62">
        <v>5</v>
      </c>
      <c r="F694" s="62">
        <v>1991</v>
      </c>
      <c r="G694" s="71">
        <v>0</v>
      </c>
      <c r="H694" s="71">
        <v>0</v>
      </c>
      <c r="I694" s="71">
        <v>0</v>
      </c>
      <c r="J694" s="71">
        <v>0</v>
      </c>
      <c r="K694" s="71">
        <v>0</v>
      </c>
      <c r="L694" s="71">
        <v>0</v>
      </c>
      <c r="M694" s="71">
        <v>0</v>
      </c>
      <c r="N694" s="71">
        <v>0</v>
      </c>
      <c r="O694" s="71">
        <v>0</v>
      </c>
      <c r="P694" s="71">
        <v>0</v>
      </c>
      <c r="Q694" s="71">
        <v>0</v>
      </c>
      <c r="R694" s="71">
        <v>0</v>
      </c>
      <c r="S694" s="71">
        <v>0</v>
      </c>
      <c r="T694" s="71">
        <v>0</v>
      </c>
      <c r="U694" s="71">
        <v>0</v>
      </c>
      <c r="V694" s="71">
        <v>0</v>
      </c>
      <c r="W694" s="71">
        <v>0</v>
      </c>
      <c r="X694" s="71">
        <v>0</v>
      </c>
      <c r="Y694" s="71">
        <v>0</v>
      </c>
      <c r="Z694" s="71">
        <v>0</v>
      </c>
      <c r="AA694" s="71">
        <v>0</v>
      </c>
      <c r="AB694" s="71">
        <v>0</v>
      </c>
      <c r="AC694" s="71">
        <v>0</v>
      </c>
      <c r="AD694" s="71">
        <v>0</v>
      </c>
      <c r="AE694" s="71">
        <v>0</v>
      </c>
      <c r="AF694" s="71">
        <v>0</v>
      </c>
      <c r="AG694" s="71">
        <v>0</v>
      </c>
    </row>
    <row r="695" spans="4:33">
      <c r="D695" s="62">
        <v>1990</v>
      </c>
      <c r="E695" s="62">
        <v>6</v>
      </c>
      <c r="F695" s="62">
        <v>1991</v>
      </c>
      <c r="G695" s="71">
        <v>0</v>
      </c>
      <c r="H695" s="71">
        <v>0</v>
      </c>
      <c r="I695" s="71">
        <v>0</v>
      </c>
      <c r="J695" s="71">
        <v>0</v>
      </c>
      <c r="K695" s="71">
        <v>0</v>
      </c>
      <c r="L695" s="71">
        <v>0</v>
      </c>
      <c r="M695" s="71">
        <v>0</v>
      </c>
      <c r="N695" s="71">
        <v>0</v>
      </c>
      <c r="O695" s="71">
        <v>0</v>
      </c>
      <c r="P695" s="71">
        <v>0</v>
      </c>
      <c r="Q695" s="71">
        <v>0</v>
      </c>
      <c r="R695" s="71">
        <v>0</v>
      </c>
      <c r="S695" s="71">
        <v>0</v>
      </c>
      <c r="T695" s="71">
        <v>0</v>
      </c>
      <c r="U695" s="71">
        <v>0</v>
      </c>
      <c r="V695" s="71">
        <v>0</v>
      </c>
      <c r="W695" s="71">
        <v>0</v>
      </c>
      <c r="X695" s="71">
        <v>0</v>
      </c>
      <c r="Y695" s="71">
        <v>0</v>
      </c>
      <c r="Z695" s="71">
        <v>0</v>
      </c>
      <c r="AA695" s="71">
        <v>0</v>
      </c>
      <c r="AB695" s="71">
        <v>0</v>
      </c>
      <c r="AC695" s="71">
        <v>0</v>
      </c>
      <c r="AD695" s="71">
        <v>0</v>
      </c>
      <c r="AE695" s="71">
        <v>0</v>
      </c>
      <c r="AF695" s="71">
        <v>0</v>
      </c>
      <c r="AG695" s="71">
        <v>0</v>
      </c>
    </row>
    <row r="696" spans="4:33">
      <c r="D696" s="62">
        <v>1990</v>
      </c>
      <c r="E696" s="62">
        <v>7</v>
      </c>
      <c r="F696" s="62">
        <v>1991</v>
      </c>
      <c r="G696" s="71">
        <v>0</v>
      </c>
      <c r="H696" s="71">
        <v>0</v>
      </c>
      <c r="I696" s="71">
        <v>0</v>
      </c>
      <c r="J696" s="71">
        <v>0</v>
      </c>
      <c r="K696" s="71">
        <v>0</v>
      </c>
      <c r="L696" s="71">
        <v>0</v>
      </c>
      <c r="M696" s="71">
        <v>0</v>
      </c>
      <c r="N696" s="71">
        <v>0</v>
      </c>
      <c r="O696" s="71">
        <v>0</v>
      </c>
      <c r="P696" s="71">
        <v>0</v>
      </c>
      <c r="Q696" s="71">
        <v>0</v>
      </c>
      <c r="R696" s="71">
        <v>0</v>
      </c>
      <c r="S696" s="71">
        <v>0</v>
      </c>
      <c r="T696" s="71">
        <v>0</v>
      </c>
      <c r="U696" s="71">
        <v>0</v>
      </c>
      <c r="V696" s="71">
        <v>0</v>
      </c>
      <c r="W696" s="71">
        <v>0</v>
      </c>
      <c r="X696" s="71">
        <v>0</v>
      </c>
      <c r="Y696" s="71">
        <v>0</v>
      </c>
      <c r="Z696" s="71">
        <v>0</v>
      </c>
      <c r="AA696" s="71">
        <v>0</v>
      </c>
      <c r="AB696" s="71">
        <v>0</v>
      </c>
      <c r="AC696" s="71">
        <v>0</v>
      </c>
      <c r="AD696" s="71">
        <v>0</v>
      </c>
      <c r="AE696" s="71">
        <v>0</v>
      </c>
      <c r="AF696" s="71">
        <v>0</v>
      </c>
      <c r="AG696" s="71">
        <v>0</v>
      </c>
    </row>
    <row r="697" spans="4:33">
      <c r="D697" s="62">
        <v>1990</v>
      </c>
      <c r="E697" s="62">
        <v>8</v>
      </c>
      <c r="F697" s="62">
        <v>1991</v>
      </c>
      <c r="G697" s="71">
        <v>0</v>
      </c>
      <c r="H697" s="71">
        <v>0</v>
      </c>
      <c r="I697" s="71">
        <v>0</v>
      </c>
      <c r="J697" s="71">
        <v>0</v>
      </c>
      <c r="K697" s="71">
        <v>0</v>
      </c>
      <c r="L697" s="71">
        <v>0</v>
      </c>
      <c r="M697" s="71">
        <v>0</v>
      </c>
      <c r="N697" s="71">
        <v>0</v>
      </c>
      <c r="O697" s="71">
        <v>0</v>
      </c>
      <c r="P697" s="71">
        <v>0</v>
      </c>
      <c r="Q697" s="71">
        <v>0</v>
      </c>
      <c r="R697" s="71">
        <v>0</v>
      </c>
      <c r="S697" s="71">
        <v>0</v>
      </c>
      <c r="T697" s="71">
        <v>0</v>
      </c>
      <c r="U697" s="71">
        <v>0</v>
      </c>
      <c r="V697" s="71">
        <v>0</v>
      </c>
      <c r="W697" s="71">
        <v>0</v>
      </c>
      <c r="X697" s="71">
        <v>0</v>
      </c>
      <c r="Y697" s="71">
        <v>0</v>
      </c>
      <c r="Z697" s="71">
        <v>0</v>
      </c>
      <c r="AA697" s="71">
        <v>0</v>
      </c>
      <c r="AB697" s="71">
        <v>0</v>
      </c>
      <c r="AC697" s="71">
        <v>0</v>
      </c>
      <c r="AD697" s="71">
        <v>0</v>
      </c>
      <c r="AE697" s="71">
        <v>0</v>
      </c>
      <c r="AF697" s="71">
        <v>0</v>
      </c>
      <c r="AG697" s="71">
        <v>0</v>
      </c>
    </row>
    <row r="698" spans="4:33">
      <c r="D698" s="62">
        <v>1990</v>
      </c>
      <c r="E698" s="62">
        <v>9</v>
      </c>
      <c r="F698" s="62">
        <v>1991</v>
      </c>
      <c r="G698" s="71">
        <v>0</v>
      </c>
      <c r="H698" s="71">
        <v>0</v>
      </c>
      <c r="I698" s="71">
        <v>0</v>
      </c>
      <c r="J698" s="71">
        <v>0</v>
      </c>
      <c r="K698" s="71">
        <v>3618.776566786637</v>
      </c>
      <c r="L698" s="71">
        <v>0</v>
      </c>
      <c r="M698" s="71">
        <v>0</v>
      </c>
      <c r="N698" s="71">
        <v>0</v>
      </c>
      <c r="O698" s="71">
        <v>0</v>
      </c>
      <c r="P698" s="71">
        <v>0</v>
      </c>
      <c r="Q698" s="71">
        <v>0</v>
      </c>
      <c r="R698" s="71">
        <v>0</v>
      </c>
      <c r="S698" s="71">
        <v>0</v>
      </c>
      <c r="T698" s="71">
        <v>0</v>
      </c>
      <c r="U698" s="71">
        <v>680.55747769217464</v>
      </c>
      <c r="V698" s="71">
        <v>0</v>
      </c>
      <c r="W698" s="71">
        <v>0</v>
      </c>
      <c r="X698" s="71">
        <v>0</v>
      </c>
      <c r="Y698" s="71">
        <v>0</v>
      </c>
      <c r="Z698" s="71">
        <v>0</v>
      </c>
      <c r="AA698" s="71">
        <v>0</v>
      </c>
      <c r="AB698" s="71">
        <v>0</v>
      </c>
      <c r="AC698" s="71">
        <v>0</v>
      </c>
      <c r="AD698" s="71">
        <v>3815.0270501866653</v>
      </c>
      <c r="AE698" s="71">
        <v>0</v>
      </c>
      <c r="AF698" s="71">
        <v>0</v>
      </c>
      <c r="AG698" s="71">
        <v>8114.3610946654771</v>
      </c>
    </row>
    <row r="699" spans="4:33">
      <c r="D699" s="62">
        <v>1990</v>
      </c>
      <c r="E699" s="62">
        <v>10</v>
      </c>
      <c r="F699" s="62">
        <v>1991</v>
      </c>
      <c r="G699" s="71">
        <v>0</v>
      </c>
      <c r="H699" s="71">
        <v>0</v>
      </c>
      <c r="I699" s="71">
        <v>0</v>
      </c>
      <c r="J699" s="71">
        <v>0</v>
      </c>
      <c r="K699" s="71">
        <v>7455.3740581097491</v>
      </c>
      <c r="L699" s="71">
        <v>0</v>
      </c>
      <c r="M699" s="71">
        <v>0</v>
      </c>
      <c r="N699" s="71">
        <v>0</v>
      </c>
      <c r="O699" s="71">
        <v>0</v>
      </c>
      <c r="P699" s="71">
        <v>0</v>
      </c>
      <c r="Q699" s="71">
        <v>2400.1266794625717</v>
      </c>
      <c r="R699" s="71">
        <v>0</v>
      </c>
      <c r="S699" s="71">
        <v>0</v>
      </c>
      <c r="T699" s="71">
        <v>0</v>
      </c>
      <c r="U699" s="71">
        <v>3368.8879429501794</v>
      </c>
      <c r="V699" s="71">
        <v>0</v>
      </c>
      <c r="W699" s="71">
        <v>0</v>
      </c>
      <c r="X699" s="71">
        <v>0</v>
      </c>
      <c r="Y699" s="71">
        <v>0</v>
      </c>
      <c r="Z699" s="71">
        <v>0</v>
      </c>
      <c r="AA699" s="71">
        <v>0</v>
      </c>
      <c r="AB699" s="71">
        <v>0</v>
      </c>
      <c r="AC699" s="71">
        <v>0</v>
      </c>
      <c r="AD699" s="71">
        <v>7128.1344441382071</v>
      </c>
      <c r="AE699" s="71">
        <v>0</v>
      </c>
      <c r="AF699" s="71">
        <v>0</v>
      </c>
      <c r="AG699" s="71">
        <v>20352.523124660707</v>
      </c>
    </row>
    <row r="700" spans="4:33">
      <c r="D700" s="62">
        <v>1990</v>
      </c>
      <c r="E700" s="62">
        <v>11</v>
      </c>
      <c r="F700" s="62">
        <v>1991</v>
      </c>
      <c r="G700" s="71">
        <v>0</v>
      </c>
      <c r="H700" s="71">
        <v>0</v>
      </c>
      <c r="I700" s="71">
        <v>0</v>
      </c>
      <c r="J700" s="71">
        <v>0</v>
      </c>
      <c r="K700" s="71">
        <v>2754.1496783267644</v>
      </c>
      <c r="L700" s="71">
        <v>0</v>
      </c>
      <c r="M700" s="71">
        <v>0</v>
      </c>
      <c r="N700" s="71">
        <v>0</v>
      </c>
      <c r="O700" s="71">
        <v>0</v>
      </c>
      <c r="P700" s="71">
        <v>0</v>
      </c>
      <c r="Q700" s="71">
        <v>299.15454545454543</v>
      </c>
      <c r="R700" s="71">
        <v>0</v>
      </c>
      <c r="S700" s="71">
        <v>0</v>
      </c>
      <c r="T700" s="71">
        <v>0</v>
      </c>
      <c r="U700" s="71">
        <v>2368.049858921765</v>
      </c>
      <c r="V700" s="71">
        <v>0</v>
      </c>
      <c r="W700" s="71">
        <v>0</v>
      </c>
      <c r="X700" s="71">
        <v>0</v>
      </c>
      <c r="Y700" s="71">
        <v>0</v>
      </c>
      <c r="Z700" s="71">
        <v>0</v>
      </c>
      <c r="AA700" s="71">
        <v>0</v>
      </c>
      <c r="AB700" s="71">
        <v>0</v>
      </c>
      <c r="AC700" s="71">
        <v>0</v>
      </c>
      <c r="AD700" s="71">
        <v>0</v>
      </c>
      <c r="AE700" s="71">
        <v>0</v>
      </c>
      <c r="AF700" s="71">
        <v>0</v>
      </c>
      <c r="AG700" s="71">
        <v>5421.3540827030747</v>
      </c>
    </row>
    <row r="701" spans="4:33">
      <c r="D701" s="62">
        <v>1990</v>
      </c>
      <c r="E701" s="62">
        <v>12</v>
      </c>
      <c r="F701" s="62">
        <v>1991</v>
      </c>
      <c r="G701" s="71">
        <v>0</v>
      </c>
      <c r="H701" s="71">
        <v>0</v>
      </c>
      <c r="I701" s="71">
        <v>0</v>
      </c>
      <c r="J701" s="71">
        <v>0</v>
      </c>
      <c r="K701" s="71">
        <v>1741.134918258098</v>
      </c>
      <c r="L701" s="71">
        <v>0</v>
      </c>
      <c r="M701" s="71">
        <v>0</v>
      </c>
      <c r="N701" s="71">
        <v>0</v>
      </c>
      <c r="O701" s="71">
        <v>0</v>
      </c>
      <c r="P701" s="71">
        <v>0</v>
      </c>
      <c r="Q701" s="71">
        <v>0</v>
      </c>
      <c r="R701" s="71">
        <v>0</v>
      </c>
      <c r="S701" s="71">
        <v>0</v>
      </c>
      <c r="T701" s="71">
        <v>0</v>
      </c>
      <c r="U701" s="71">
        <v>485.74151356661446</v>
      </c>
      <c r="V701" s="71">
        <v>0</v>
      </c>
      <c r="W701" s="71">
        <v>0</v>
      </c>
      <c r="X701" s="71">
        <v>0</v>
      </c>
      <c r="Y701" s="71">
        <v>0</v>
      </c>
      <c r="Z701" s="71">
        <v>0</v>
      </c>
      <c r="AA701" s="71">
        <v>0</v>
      </c>
      <c r="AB701" s="71">
        <v>0</v>
      </c>
      <c r="AC701" s="71">
        <v>0</v>
      </c>
      <c r="AD701" s="71">
        <v>0</v>
      </c>
      <c r="AE701" s="71">
        <v>0</v>
      </c>
      <c r="AF701" s="71">
        <v>0</v>
      </c>
      <c r="AG701" s="71">
        <v>2226.8764318247122</v>
      </c>
    </row>
    <row r="702" spans="4:33">
      <c r="D702" s="62">
        <v>1991</v>
      </c>
      <c r="E702" s="62">
        <v>1</v>
      </c>
      <c r="F702" s="62">
        <v>1991</v>
      </c>
      <c r="G702" s="71">
        <v>0</v>
      </c>
      <c r="H702" s="71">
        <v>0</v>
      </c>
      <c r="I702" s="71">
        <v>341.32976206479361</v>
      </c>
      <c r="J702" s="71">
        <v>0</v>
      </c>
      <c r="K702" s="71">
        <v>4422.0596900385581</v>
      </c>
      <c r="L702" s="71">
        <v>0</v>
      </c>
      <c r="M702" s="71">
        <v>0</v>
      </c>
      <c r="N702" s="71">
        <v>0</v>
      </c>
      <c r="O702" s="71">
        <v>0</v>
      </c>
      <c r="P702" s="71">
        <v>0</v>
      </c>
      <c r="Q702" s="71">
        <v>0</v>
      </c>
      <c r="R702" s="71">
        <v>0</v>
      </c>
      <c r="S702" s="71">
        <v>0</v>
      </c>
      <c r="T702" s="71">
        <v>0</v>
      </c>
      <c r="U702" s="71">
        <v>1262.0698643793376</v>
      </c>
      <c r="V702" s="71">
        <v>0</v>
      </c>
      <c r="W702" s="71">
        <v>0</v>
      </c>
      <c r="X702" s="71">
        <v>0</v>
      </c>
      <c r="Y702" s="71">
        <v>0</v>
      </c>
      <c r="Z702" s="71">
        <v>0</v>
      </c>
      <c r="AA702" s="71">
        <v>0</v>
      </c>
      <c r="AB702" s="71">
        <v>0</v>
      </c>
      <c r="AC702" s="71">
        <v>0</v>
      </c>
      <c r="AD702" s="71">
        <v>3655.4790659216756</v>
      </c>
      <c r="AE702" s="71">
        <v>0</v>
      </c>
      <c r="AF702" s="71">
        <v>0</v>
      </c>
      <c r="AG702" s="71">
        <v>9680.9383824043653</v>
      </c>
    </row>
    <row r="703" spans="4:33">
      <c r="D703" s="62">
        <v>1991</v>
      </c>
      <c r="E703" s="62">
        <v>2</v>
      </c>
      <c r="F703" s="62">
        <v>1991</v>
      </c>
      <c r="G703" s="71">
        <v>0</v>
      </c>
      <c r="H703" s="71">
        <v>0</v>
      </c>
      <c r="I703" s="71">
        <v>0</v>
      </c>
      <c r="J703" s="71">
        <v>0</v>
      </c>
      <c r="K703" s="71">
        <v>1508.3993694883713</v>
      </c>
      <c r="L703" s="71">
        <v>0</v>
      </c>
      <c r="M703" s="71">
        <v>0</v>
      </c>
      <c r="N703" s="71">
        <v>0</v>
      </c>
      <c r="O703" s="71">
        <v>0</v>
      </c>
      <c r="P703" s="71">
        <v>0</v>
      </c>
      <c r="Q703" s="71">
        <v>0</v>
      </c>
      <c r="R703" s="71">
        <v>0</v>
      </c>
      <c r="S703" s="71">
        <v>0</v>
      </c>
      <c r="T703" s="71">
        <v>0</v>
      </c>
      <c r="U703" s="71">
        <v>338.68396892822375</v>
      </c>
      <c r="V703" s="71">
        <v>0</v>
      </c>
      <c r="W703" s="71">
        <v>0</v>
      </c>
      <c r="X703" s="71">
        <v>0</v>
      </c>
      <c r="Y703" s="71">
        <v>0</v>
      </c>
      <c r="Z703" s="71">
        <v>0</v>
      </c>
      <c r="AA703" s="71">
        <v>0</v>
      </c>
      <c r="AB703" s="71">
        <v>0</v>
      </c>
      <c r="AC703" s="71">
        <v>0</v>
      </c>
      <c r="AD703" s="71">
        <v>0</v>
      </c>
      <c r="AE703" s="71">
        <v>0</v>
      </c>
      <c r="AF703" s="71">
        <v>0</v>
      </c>
      <c r="AG703" s="71">
        <v>1847.0833384165951</v>
      </c>
    </row>
    <row r="704" spans="4:33">
      <c r="D704" s="62">
        <v>1991</v>
      </c>
      <c r="E704" s="62">
        <v>3</v>
      </c>
      <c r="F704" s="62">
        <v>1991</v>
      </c>
      <c r="G704" s="71">
        <v>0</v>
      </c>
      <c r="H704" s="71">
        <v>0</v>
      </c>
      <c r="I704" s="71">
        <v>0</v>
      </c>
      <c r="J704" s="71">
        <v>0</v>
      </c>
      <c r="K704" s="71">
        <v>3040.898075308437</v>
      </c>
      <c r="L704" s="71">
        <v>0</v>
      </c>
      <c r="M704" s="71">
        <v>0</v>
      </c>
      <c r="N704" s="71">
        <v>0</v>
      </c>
      <c r="O704" s="71">
        <v>0</v>
      </c>
      <c r="P704" s="71">
        <v>0</v>
      </c>
      <c r="Q704" s="71">
        <v>246.49284592566741</v>
      </c>
      <c r="R704" s="71">
        <v>0</v>
      </c>
      <c r="S704" s="71">
        <v>0</v>
      </c>
      <c r="T704" s="71">
        <v>0</v>
      </c>
      <c r="U704" s="71">
        <v>376.5632827295135</v>
      </c>
      <c r="V704" s="71">
        <v>0</v>
      </c>
      <c r="W704" s="71">
        <v>0</v>
      </c>
      <c r="X704" s="71">
        <v>0</v>
      </c>
      <c r="Y704" s="71">
        <v>0</v>
      </c>
      <c r="Z704" s="71">
        <v>0</v>
      </c>
      <c r="AA704" s="71">
        <v>0</v>
      </c>
      <c r="AB704" s="71">
        <v>0</v>
      </c>
      <c r="AC704" s="71">
        <v>0</v>
      </c>
      <c r="AD704" s="71">
        <v>8675.0735035453872</v>
      </c>
      <c r="AE704" s="71">
        <v>0</v>
      </c>
      <c r="AF704" s="71">
        <v>18.697530864197532</v>
      </c>
      <c r="AG704" s="71">
        <v>12357.725238373203</v>
      </c>
    </row>
    <row r="705" spans="4:33">
      <c r="D705" s="62">
        <v>1991</v>
      </c>
      <c r="E705" s="62">
        <v>4</v>
      </c>
      <c r="F705" s="62">
        <v>1991</v>
      </c>
      <c r="G705" s="71">
        <v>0</v>
      </c>
      <c r="H705" s="71">
        <v>0</v>
      </c>
      <c r="I705" s="71">
        <v>0</v>
      </c>
      <c r="J705" s="71">
        <v>0</v>
      </c>
      <c r="K705" s="71">
        <v>2013.1372178340134</v>
      </c>
      <c r="L705" s="71">
        <v>0</v>
      </c>
      <c r="M705" s="71">
        <v>0</v>
      </c>
      <c r="N705" s="71">
        <v>0</v>
      </c>
      <c r="O705" s="71">
        <v>0</v>
      </c>
      <c r="P705" s="71">
        <v>0</v>
      </c>
      <c r="Q705" s="71">
        <v>344.92592915721514</v>
      </c>
      <c r="R705" s="71">
        <v>0</v>
      </c>
      <c r="S705" s="71">
        <v>0</v>
      </c>
      <c r="T705" s="71">
        <v>0</v>
      </c>
      <c r="U705" s="71">
        <v>34.266383721882107</v>
      </c>
      <c r="V705" s="71">
        <v>0</v>
      </c>
      <c r="W705" s="71">
        <v>0</v>
      </c>
      <c r="X705" s="71">
        <v>0</v>
      </c>
      <c r="Y705" s="71">
        <v>0</v>
      </c>
      <c r="Z705" s="71">
        <v>0</v>
      </c>
      <c r="AA705" s="71">
        <v>0</v>
      </c>
      <c r="AB705" s="71">
        <v>34.050574712643694</v>
      </c>
      <c r="AC705" s="71">
        <v>0</v>
      </c>
      <c r="AD705" s="71">
        <v>4367.9742101175116</v>
      </c>
      <c r="AE705" s="71">
        <v>0</v>
      </c>
      <c r="AF705" s="71">
        <v>177.84228395061729</v>
      </c>
      <c r="AG705" s="71">
        <v>6972.1965994938828</v>
      </c>
    </row>
    <row r="706" spans="4:33">
      <c r="D706" s="62">
        <v>1991</v>
      </c>
      <c r="E706" s="62">
        <v>5</v>
      </c>
      <c r="F706" s="62">
        <v>1992</v>
      </c>
      <c r="G706" s="71">
        <v>0</v>
      </c>
      <c r="H706" s="71">
        <v>0</v>
      </c>
      <c r="I706" s="71">
        <v>0</v>
      </c>
      <c r="J706" s="71">
        <v>0</v>
      </c>
      <c r="K706" s="71">
        <v>0</v>
      </c>
      <c r="L706" s="71">
        <v>0</v>
      </c>
      <c r="M706" s="71">
        <v>0</v>
      </c>
      <c r="N706" s="71">
        <v>0</v>
      </c>
      <c r="O706" s="71">
        <v>0</v>
      </c>
      <c r="P706" s="71">
        <v>0</v>
      </c>
      <c r="Q706" s="71">
        <v>0</v>
      </c>
      <c r="R706" s="71">
        <v>0</v>
      </c>
      <c r="S706" s="71">
        <v>0</v>
      </c>
      <c r="T706" s="71">
        <v>0</v>
      </c>
      <c r="U706" s="71">
        <v>0</v>
      </c>
      <c r="V706" s="71">
        <v>0</v>
      </c>
      <c r="W706" s="71">
        <v>0</v>
      </c>
      <c r="X706" s="71">
        <v>0</v>
      </c>
      <c r="Y706" s="71">
        <v>0</v>
      </c>
      <c r="Z706" s="71">
        <v>0</v>
      </c>
      <c r="AA706" s="71">
        <v>0</v>
      </c>
      <c r="AB706" s="71">
        <v>0</v>
      </c>
      <c r="AC706" s="71">
        <v>0</v>
      </c>
      <c r="AD706" s="71">
        <v>0</v>
      </c>
      <c r="AE706" s="71">
        <v>0</v>
      </c>
      <c r="AF706" s="71">
        <v>0</v>
      </c>
      <c r="AG706" s="71">
        <v>0</v>
      </c>
    </row>
    <row r="707" spans="4:33">
      <c r="D707" s="62">
        <v>1991</v>
      </c>
      <c r="E707" s="62">
        <v>6</v>
      </c>
      <c r="F707" s="62">
        <v>1992</v>
      </c>
      <c r="G707" s="71">
        <v>0</v>
      </c>
      <c r="H707" s="71">
        <v>0</v>
      </c>
      <c r="I707" s="71">
        <v>0</v>
      </c>
      <c r="J707" s="71">
        <v>0</v>
      </c>
      <c r="K707" s="71">
        <v>0</v>
      </c>
      <c r="L707" s="71">
        <v>0</v>
      </c>
      <c r="M707" s="71">
        <v>0</v>
      </c>
      <c r="N707" s="71">
        <v>0</v>
      </c>
      <c r="O707" s="71">
        <v>0</v>
      </c>
      <c r="P707" s="71">
        <v>0</v>
      </c>
      <c r="Q707" s="71">
        <v>0</v>
      </c>
      <c r="R707" s="71">
        <v>0</v>
      </c>
      <c r="S707" s="71">
        <v>0</v>
      </c>
      <c r="T707" s="71">
        <v>0</v>
      </c>
      <c r="U707" s="71">
        <v>0</v>
      </c>
      <c r="V707" s="71">
        <v>0</v>
      </c>
      <c r="W707" s="71">
        <v>0</v>
      </c>
      <c r="X707" s="71">
        <v>0</v>
      </c>
      <c r="Y707" s="71">
        <v>0</v>
      </c>
      <c r="Z707" s="71">
        <v>0</v>
      </c>
      <c r="AA707" s="71">
        <v>0</v>
      </c>
      <c r="AB707" s="71">
        <v>0</v>
      </c>
      <c r="AC707" s="71">
        <v>0</v>
      </c>
      <c r="AD707" s="71">
        <v>0</v>
      </c>
      <c r="AE707" s="71">
        <v>0</v>
      </c>
      <c r="AF707" s="71">
        <v>0</v>
      </c>
      <c r="AG707" s="71">
        <v>0</v>
      </c>
    </row>
    <row r="708" spans="4:33">
      <c r="D708" s="62">
        <v>1991</v>
      </c>
      <c r="E708" s="62">
        <v>7</v>
      </c>
      <c r="F708" s="62">
        <v>1992</v>
      </c>
      <c r="G708" s="71">
        <v>0</v>
      </c>
      <c r="H708" s="71">
        <v>0</v>
      </c>
      <c r="I708" s="71">
        <v>0</v>
      </c>
      <c r="J708" s="71">
        <v>0</v>
      </c>
      <c r="K708" s="71">
        <v>0</v>
      </c>
      <c r="L708" s="71">
        <v>0</v>
      </c>
      <c r="M708" s="71">
        <v>0</v>
      </c>
      <c r="N708" s="71">
        <v>0</v>
      </c>
      <c r="O708" s="71">
        <v>0</v>
      </c>
      <c r="P708" s="71">
        <v>0</v>
      </c>
      <c r="Q708" s="71">
        <v>0</v>
      </c>
      <c r="R708" s="71">
        <v>0</v>
      </c>
      <c r="S708" s="71">
        <v>0</v>
      </c>
      <c r="T708" s="71">
        <v>0</v>
      </c>
      <c r="U708" s="71">
        <v>0</v>
      </c>
      <c r="V708" s="71">
        <v>0</v>
      </c>
      <c r="W708" s="71">
        <v>0</v>
      </c>
      <c r="X708" s="71">
        <v>0</v>
      </c>
      <c r="Y708" s="71">
        <v>0</v>
      </c>
      <c r="Z708" s="71">
        <v>0</v>
      </c>
      <c r="AA708" s="71">
        <v>0</v>
      </c>
      <c r="AB708" s="71">
        <v>0</v>
      </c>
      <c r="AC708" s="71">
        <v>0</v>
      </c>
      <c r="AD708" s="71">
        <v>0</v>
      </c>
      <c r="AE708" s="71">
        <v>0</v>
      </c>
      <c r="AF708" s="71">
        <v>0</v>
      </c>
      <c r="AG708" s="71">
        <v>0</v>
      </c>
    </row>
    <row r="709" spans="4:33">
      <c r="D709" s="62">
        <v>1991</v>
      </c>
      <c r="E709" s="62">
        <v>8</v>
      </c>
      <c r="F709" s="62">
        <v>1992</v>
      </c>
      <c r="G709" s="71">
        <v>0</v>
      </c>
      <c r="H709" s="71">
        <v>0</v>
      </c>
      <c r="I709" s="71">
        <v>0</v>
      </c>
      <c r="J709" s="71">
        <v>0</v>
      </c>
      <c r="K709" s="71">
        <v>635.79999999999995</v>
      </c>
      <c r="L709" s="71">
        <v>0</v>
      </c>
      <c r="M709" s="71">
        <v>0</v>
      </c>
      <c r="N709" s="71">
        <v>0</v>
      </c>
      <c r="O709" s="71">
        <v>0</v>
      </c>
      <c r="P709" s="71">
        <v>0</v>
      </c>
      <c r="Q709" s="71">
        <v>0</v>
      </c>
      <c r="R709" s="71">
        <v>0</v>
      </c>
      <c r="S709" s="71">
        <v>0</v>
      </c>
      <c r="T709" s="71">
        <v>0</v>
      </c>
      <c r="U709" s="71">
        <v>1805.1091993993521</v>
      </c>
      <c r="V709" s="71">
        <v>0</v>
      </c>
      <c r="W709" s="71">
        <v>0</v>
      </c>
      <c r="X709" s="71">
        <v>0</v>
      </c>
      <c r="Y709" s="71">
        <v>0</v>
      </c>
      <c r="Z709" s="71">
        <v>0</v>
      </c>
      <c r="AA709" s="71">
        <v>0</v>
      </c>
      <c r="AB709" s="71">
        <v>0</v>
      </c>
      <c r="AC709" s="71">
        <v>0</v>
      </c>
      <c r="AD709" s="71">
        <v>0</v>
      </c>
      <c r="AE709" s="71">
        <v>0</v>
      </c>
      <c r="AF709" s="71">
        <v>0</v>
      </c>
      <c r="AG709" s="71">
        <v>2440.909199399352</v>
      </c>
    </row>
    <row r="710" spans="4:33">
      <c r="D710" s="62">
        <v>1991</v>
      </c>
      <c r="E710" s="62">
        <v>9</v>
      </c>
      <c r="F710" s="62">
        <v>1992</v>
      </c>
      <c r="G710" s="71">
        <v>2056.1</v>
      </c>
      <c r="H710" s="71">
        <v>0</v>
      </c>
      <c r="I710" s="71">
        <v>0</v>
      </c>
      <c r="J710" s="71">
        <v>0</v>
      </c>
      <c r="K710" s="71">
        <v>11916.1</v>
      </c>
      <c r="L710" s="71">
        <v>0</v>
      </c>
      <c r="M710" s="71">
        <v>0</v>
      </c>
      <c r="N710" s="71">
        <v>0</v>
      </c>
      <c r="O710" s="71">
        <v>0</v>
      </c>
      <c r="P710" s="71">
        <v>0</v>
      </c>
      <c r="Q710" s="71">
        <v>0</v>
      </c>
      <c r="R710" s="71">
        <v>0</v>
      </c>
      <c r="S710" s="71">
        <v>0</v>
      </c>
      <c r="T710" s="71">
        <v>0</v>
      </c>
      <c r="U710" s="71">
        <v>8732.5664743539073</v>
      </c>
      <c r="V710" s="71">
        <v>0</v>
      </c>
      <c r="W710" s="71">
        <v>0</v>
      </c>
      <c r="X710" s="71">
        <v>0</v>
      </c>
      <c r="Y710" s="71">
        <v>0</v>
      </c>
      <c r="Z710" s="71">
        <v>0</v>
      </c>
      <c r="AA710" s="71">
        <v>0</v>
      </c>
      <c r="AB710" s="71">
        <v>0</v>
      </c>
      <c r="AC710" s="71">
        <v>0</v>
      </c>
      <c r="AD710" s="71">
        <v>0</v>
      </c>
      <c r="AE710" s="71">
        <v>0</v>
      </c>
      <c r="AF710" s="71">
        <v>0</v>
      </c>
      <c r="AG710" s="71">
        <v>22704.766474353906</v>
      </c>
    </row>
    <row r="711" spans="4:33">
      <c r="D711" s="62">
        <v>1991</v>
      </c>
      <c r="E711" s="62">
        <v>10</v>
      </c>
      <c r="F711" s="62">
        <v>1992</v>
      </c>
      <c r="G711" s="71">
        <v>0</v>
      </c>
      <c r="H711" s="71">
        <v>0</v>
      </c>
      <c r="I711" s="71">
        <v>0</v>
      </c>
      <c r="J711" s="71">
        <v>0</v>
      </c>
      <c r="K711" s="71">
        <v>12171.7</v>
      </c>
      <c r="L711" s="71">
        <v>0</v>
      </c>
      <c r="M711" s="71">
        <v>0</v>
      </c>
      <c r="N711" s="71">
        <v>0</v>
      </c>
      <c r="O711" s="71">
        <v>0</v>
      </c>
      <c r="P711" s="71">
        <v>0</v>
      </c>
      <c r="Q711" s="71">
        <v>1156.4000000000001</v>
      </c>
      <c r="R711" s="71">
        <v>0</v>
      </c>
      <c r="S711" s="71">
        <v>0</v>
      </c>
      <c r="T711" s="71">
        <v>0</v>
      </c>
      <c r="U711" s="71">
        <v>15198.433675808108</v>
      </c>
      <c r="V711" s="71">
        <v>0</v>
      </c>
      <c r="W711" s="71">
        <v>0</v>
      </c>
      <c r="X711" s="71">
        <v>0</v>
      </c>
      <c r="Y711" s="71">
        <v>0</v>
      </c>
      <c r="Z711" s="71">
        <v>0</v>
      </c>
      <c r="AA711" s="71">
        <v>0</v>
      </c>
      <c r="AB711" s="71">
        <v>0</v>
      </c>
      <c r="AC711" s="71">
        <v>0</v>
      </c>
      <c r="AD711" s="71">
        <v>2534.4</v>
      </c>
      <c r="AE711" s="71">
        <v>0</v>
      </c>
      <c r="AF711" s="71">
        <v>0</v>
      </c>
      <c r="AG711" s="71">
        <v>31060.933675808112</v>
      </c>
    </row>
    <row r="712" spans="4:33">
      <c r="D712" s="62">
        <v>1991</v>
      </c>
      <c r="E712" s="62">
        <v>11</v>
      </c>
      <c r="F712" s="62">
        <v>1992</v>
      </c>
      <c r="G712" s="71">
        <v>27.900000000000091</v>
      </c>
      <c r="H712" s="71">
        <v>0</v>
      </c>
      <c r="I712" s="71">
        <v>503.3</v>
      </c>
      <c r="J712" s="71">
        <v>0</v>
      </c>
      <c r="K712" s="71">
        <v>9174</v>
      </c>
      <c r="L712" s="71">
        <v>0</v>
      </c>
      <c r="M712" s="71">
        <v>385.2</v>
      </c>
      <c r="N712" s="71">
        <v>0</v>
      </c>
      <c r="O712" s="71">
        <v>0</v>
      </c>
      <c r="P712" s="71">
        <v>0</v>
      </c>
      <c r="Q712" s="71">
        <v>1403.2</v>
      </c>
      <c r="R712" s="71">
        <v>0</v>
      </c>
      <c r="S712" s="71">
        <v>0</v>
      </c>
      <c r="T712" s="71">
        <v>0</v>
      </c>
      <c r="U712" s="71">
        <v>6923.9390579309256</v>
      </c>
      <c r="V712" s="71">
        <v>0</v>
      </c>
      <c r="W712" s="71">
        <v>0</v>
      </c>
      <c r="X712" s="71">
        <v>0</v>
      </c>
      <c r="Y712" s="71">
        <v>0</v>
      </c>
      <c r="Z712" s="71">
        <v>0</v>
      </c>
      <c r="AA712" s="71">
        <v>0</v>
      </c>
      <c r="AB712" s="71">
        <v>0</v>
      </c>
      <c r="AC712" s="71">
        <v>0</v>
      </c>
      <c r="AD712" s="71">
        <v>0</v>
      </c>
      <c r="AE712" s="71">
        <v>0</v>
      </c>
      <c r="AF712" s="71">
        <v>0</v>
      </c>
      <c r="AG712" s="71">
        <v>18417.539057930928</v>
      </c>
    </row>
    <row r="713" spans="4:33">
      <c r="D713" s="62">
        <v>1991</v>
      </c>
      <c r="E713" s="62">
        <v>12</v>
      </c>
      <c r="F713" s="62">
        <v>1992</v>
      </c>
      <c r="G713" s="71">
        <v>0</v>
      </c>
      <c r="H713" s="71">
        <v>0</v>
      </c>
      <c r="I713" s="71">
        <v>0</v>
      </c>
      <c r="J713" s="71">
        <v>0</v>
      </c>
      <c r="K713" s="71">
        <v>9096.9</v>
      </c>
      <c r="L713" s="71">
        <v>0</v>
      </c>
      <c r="M713" s="71">
        <v>0</v>
      </c>
      <c r="N713" s="71">
        <v>0</v>
      </c>
      <c r="O713" s="71">
        <v>0</v>
      </c>
      <c r="P713" s="71">
        <v>0</v>
      </c>
      <c r="Q713" s="71">
        <v>4376.6000000000004</v>
      </c>
      <c r="R713" s="71">
        <v>0</v>
      </c>
      <c r="S713" s="71">
        <v>0</v>
      </c>
      <c r="T713" s="71">
        <v>0</v>
      </c>
      <c r="U713" s="71">
        <v>9027.041239231803</v>
      </c>
      <c r="V713" s="71">
        <v>0</v>
      </c>
      <c r="W713" s="71">
        <v>0</v>
      </c>
      <c r="X713" s="71">
        <v>0</v>
      </c>
      <c r="Y713" s="71">
        <v>0</v>
      </c>
      <c r="Z713" s="71">
        <v>0</v>
      </c>
      <c r="AA713" s="71">
        <v>0</v>
      </c>
      <c r="AB713" s="71">
        <v>0</v>
      </c>
      <c r="AC713" s="71">
        <v>0</v>
      </c>
      <c r="AD713" s="71">
        <v>0</v>
      </c>
      <c r="AE713" s="71">
        <v>0</v>
      </c>
      <c r="AF713" s="71">
        <v>0</v>
      </c>
      <c r="AG713" s="71">
        <v>22500.541239231803</v>
      </c>
    </row>
    <row r="714" spans="4:33">
      <c r="D714" s="62">
        <v>1992</v>
      </c>
      <c r="E714" s="62">
        <v>1</v>
      </c>
      <c r="F714" s="62">
        <v>1992</v>
      </c>
      <c r="G714" s="71">
        <v>0</v>
      </c>
      <c r="H714" s="71">
        <v>0</v>
      </c>
      <c r="I714" s="71">
        <v>0</v>
      </c>
      <c r="J714" s="71">
        <v>0</v>
      </c>
      <c r="K714" s="71">
        <v>704.2</v>
      </c>
      <c r="L714" s="71">
        <v>0</v>
      </c>
      <c r="M714" s="71">
        <v>0</v>
      </c>
      <c r="N714" s="71">
        <v>0</v>
      </c>
      <c r="O714" s="71">
        <v>0</v>
      </c>
      <c r="P714" s="71">
        <v>0</v>
      </c>
      <c r="Q714" s="71">
        <v>2395</v>
      </c>
      <c r="R714" s="71">
        <v>0</v>
      </c>
      <c r="S714" s="71">
        <v>0</v>
      </c>
      <c r="T714" s="71">
        <v>0</v>
      </c>
      <c r="U714" s="71">
        <v>0</v>
      </c>
      <c r="V714" s="71">
        <v>0</v>
      </c>
      <c r="W714" s="71">
        <v>0</v>
      </c>
      <c r="X714" s="71">
        <v>0</v>
      </c>
      <c r="Y714" s="71">
        <v>0</v>
      </c>
      <c r="Z714" s="71">
        <v>0</v>
      </c>
      <c r="AA714" s="71">
        <v>0</v>
      </c>
      <c r="AB714" s="71">
        <v>0</v>
      </c>
      <c r="AC714" s="71">
        <v>0</v>
      </c>
      <c r="AD714" s="71">
        <v>4957.5</v>
      </c>
      <c r="AE714" s="71">
        <v>0</v>
      </c>
      <c r="AF714" s="71">
        <v>0</v>
      </c>
      <c r="AG714" s="71">
        <v>8056.7</v>
      </c>
    </row>
    <row r="715" spans="4:33">
      <c r="D715" s="62">
        <v>1992</v>
      </c>
      <c r="E715" s="62">
        <v>2</v>
      </c>
      <c r="F715" s="62">
        <v>1992</v>
      </c>
      <c r="G715" s="71">
        <v>0</v>
      </c>
      <c r="H715" s="71">
        <v>0</v>
      </c>
      <c r="I715" s="71">
        <v>0</v>
      </c>
      <c r="J715" s="71">
        <v>0</v>
      </c>
      <c r="K715" s="71">
        <v>501.6</v>
      </c>
      <c r="L715" s="71">
        <v>0</v>
      </c>
      <c r="M715" s="71">
        <v>0</v>
      </c>
      <c r="N715" s="71">
        <v>0</v>
      </c>
      <c r="O715" s="71">
        <v>0</v>
      </c>
      <c r="P715" s="71">
        <v>0</v>
      </c>
      <c r="Q715" s="71">
        <v>1312.6</v>
      </c>
      <c r="R715" s="71">
        <v>0</v>
      </c>
      <c r="S715" s="71">
        <v>0</v>
      </c>
      <c r="T715" s="71">
        <v>0</v>
      </c>
      <c r="U715" s="71">
        <v>0</v>
      </c>
      <c r="V715" s="71">
        <v>0</v>
      </c>
      <c r="W715" s="71">
        <v>0</v>
      </c>
      <c r="X715" s="71">
        <v>0</v>
      </c>
      <c r="Y715" s="71">
        <v>0</v>
      </c>
      <c r="Z715" s="71">
        <v>0</v>
      </c>
      <c r="AA715" s="71">
        <v>0</v>
      </c>
      <c r="AB715" s="71">
        <v>0</v>
      </c>
      <c r="AC715" s="71">
        <v>0</v>
      </c>
      <c r="AD715" s="71">
        <v>0</v>
      </c>
      <c r="AE715" s="71">
        <v>0</v>
      </c>
      <c r="AF715" s="71">
        <v>0</v>
      </c>
      <c r="AG715" s="71">
        <v>1814.1999999999998</v>
      </c>
    </row>
    <row r="716" spans="4:33">
      <c r="D716" s="62">
        <v>1992</v>
      </c>
      <c r="E716" s="62">
        <v>3</v>
      </c>
      <c r="F716" s="62">
        <v>1992</v>
      </c>
      <c r="G716" s="71">
        <v>0</v>
      </c>
      <c r="H716" s="71">
        <v>0</v>
      </c>
      <c r="I716" s="71">
        <v>0</v>
      </c>
      <c r="J716" s="71">
        <v>0</v>
      </c>
      <c r="K716" s="71">
        <v>996.8</v>
      </c>
      <c r="L716" s="71">
        <v>0</v>
      </c>
      <c r="M716" s="71">
        <v>0</v>
      </c>
      <c r="N716" s="71">
        <v>0</v>
      </c>
      <c r="O716" s="71">
        <v>0</v>
      </c>
      <c r="P716" s="71">
        <v>0</v>
      </c>
      <c r="Q716" s="71">
        <v>1639.1</v>
      </c>
      <c r="R716" s="71">
        <v>0</v>
      </c>
      <c r="S716" s="71">
        <v>0</v>
      </c>
      <c r="T716" s="71">
        <v>0</v>
      </c>
      <c r="U716" s="71">
        <v>0</v>
      </c>
      <c r="V716" s="71">
        <v>0</v>
      </c>
      <c r="W716" s="71">
        <v>0</v>
      </c>
      <c r="X716" s="71">
        <v>0</v>
      </c>
      <c r="Y716" s="71">
        <v>0</v>
      </c>
      <c r="Z716" s="71">
        <v>0</v>
      </c>
      <c r="AA716" s="71">
        <v>0</v>
      </c>
      <c r="AB716" s="71">
        <v>0</v>
      </c>
      <c r="AC716" s="71">
        <v>0</v>
      </c>
      <c r="AD716" s="71">
        <v>0</v>
      </c>
      <c r="AE716" s="71">
        <v>0</v>
      </c>
      <c r="AF716" s="71">
        <v>0</v>
      </c>
      <c r="AG716" s="71">
        <v>2635.8999999999996</v>
      </c>
    </row>
    <row r="717" spans="4:33">
      <c r="D717" s="62">
        <v>1992</v>
      </c>
      <c r="E717" s="62">
        <v>4</v>
      </c>
      <c r="F717" s="62">
        <v>1992</v>
      </c>
      <c r="G717" s="71">
        <v>0</v>
      </c>
      <c r="H717" s="71">
        <v>0</v>
      </c>
      <c r="I717" s="71">
        <v>0</v>
      </c>
      <c r="J717" s="71">
        <v>0</v>
      </c>
      <c r="K717" s="71">
        <v>566.1</v>
      </c>
      <c r="L717" s="71">
        <v>0</v>
      </c>
      <c r="M717" s="71">
        <v>0</v>
      </c>
      <c r="N717" s="71">
        <v>0</v>
      </c>
      <c r="O717" s="71">
        <v>0</v>
      </c>
      <c r="P717" s="71">
        <v>0</v>
      </c>
      <c r="Q717" s="71">
        <v>1503.2</v>
      </c>
      <c r="R717" s="71">
        <v>0</v>
      </c>
      <c r="S717" s="71">
        <v>0</v>
      </c>
      <c r="T717" s="71">
        <v>12796.846866986034</v>
      </c>
      <c r="U717" s="71">
        <v>3761.1499091124633</v>
      </c>
      <c r="V717" s="71">
        <v>0</v>
      </c>
      <c r="W717" s="71">
        <v>0</v>
      </c>
      <c r="X717" s="71">
        <v>0</v>
      </c>
      <c r="Y717" s="71">
        <v>0</v>
      </c>
      <c r="Z717" s="71">
        <v>0</v>
      </c>
      <c r="AA717" s="71">
        <v>0</v>
      </c>
      <c r="AB717" s="71">
        <v>0</v>
      </c>
      <c r="AC717" s="71">
        <v>0</v>
      </c>
      <c r="AD717" s="71">
        <v>3305.9</v>
      </c>
      <c r="AE717" s="71">
        <v>0</v>
      </c>
      <c r="AF717" s="71">
        <v>0</v>
      </c>
      <c r="AG717" s="71">
        <v>21933.196776098499</v>
      </c>
    </row>
    <row r="718" spans="4:33">
      <c r="D718" s="62">
        <v>1992</v>
      </c>
      <c r="E718" s="62">
        <v>5</v>
      </c>
      <c r="F718" s="62">
        <v>1993</v>
      </c>
      <c r="G718" s="71">
        <v>0</v>
      </c>
      <c r="H718" s="71">
        <v>0</v>
      </c>
      <c r="I718" s="71">
        <v>0</v>
      </c>
      <c r="J718" s="71">
        <v>0</v>
      </c>
      <c r="K718" s="71">
        <v>0</v>
      </c>
      <c r="L718" s="71">
        <v>0</v>
      </c>
      <c r="M718" s="71">
        <v>0</v>
      </c>
      <c r="N718" s="71">
        <v>0</v>
      </c>
      <c r="O718" s="71">
        <v>0</v>
      </c>
      <c r="P718" s="71">
        <v>0</v>
      </c>
      <c r="Q718" s="71">
        <v>0</v>
      </c>
      <c r="R718" s="71">
        <v>0</v>
      </c>
      <c r="S718" s="71">
        <v>0</v>
      </c>
      <c r="T718" s="71">
        <v>0</v>
      </c>
      <c r="U718" s="71">
        <v>0</v>
      </c>
      <c r="V718" s="71">
        <v>0</v>
      </c>
      <c r="W718" s="71">
        <v>0</v>
      </c>
      <c r="X718" s="71">
        <v>0</v>
      </c>
      <c r="Y718" s="71">
        <v>0</v>
      </c>
      <c r="Z718" s="71">
        <v>0</v>
      </c>
      <c r="AA718" s="71">
        <v>0</v>
      </c>
      <c r="AB718" s="71">
        <v>0</v>
      </c>
      <c r="AC718" s="71">
        <v>0</v>
      </c>
      <c r="AD718" s="71">
        <v>0</v>
      </c>
      <c r="AE718" s="71">
        <v>0</v>
      </c>
      <c r="AF718" s="71">
        <v>0</v>
      </c>
      <c r="AG718" s="71">
        <v>0</v>
      </c>
    </row>
    <row r="719" spans="4:33">
      <c r="D719" s="62">
        <v>1992</v>
      </c>
      <c r="E719" s="62">
        <v>6</v>
      </c>
      <c r="F719" s="62">
        <v>1993</v>
      </c>
      <c r="G719" s="71">
        <v>0</v>
      </c>
      <c r="H719" s="71">
        <v>0</v>
      </c>
      <c r="I719" s="71">
        <v>0</v>
      </c>
      <c r="J719" s="71">
        <v>0</v>
      </c>
      <c r="K719" s="71">
        <v>0</v>
      </c>
      <c r="L719" s="71">
        <v>0</v>
      </c>
      <c r="M719" s="71">
        <v>0</v>
      </c>
      <c r="N719" s="71">
        <v>0</v>
      </c>
      <c r="O719" s="71">
        <v>0</v>
      </c>
      <c r="P719" s="71">
        <v>0</v>
      </c>
      <c r="Q719" s="71">
        <v>0</v>
      </c>
      <c r="R719" s="71">
        <v>0</v>
      </c>
      <c r="S719" s="71">
        <v>0</v>
      </c>
      <c r="T719" s="71">
        <v>0</v>
      </c>
      <c r="U719" s="71">
        <v>0</v>
      </c>
      <c r="V719" s="71">
        <v>0</v>
      </c>
      <c r="W719" s="71">
        <v>0</v>
      </c>
      <c r="X719" s="71">
        <v>0</v>
      </c>
      <c r="Y719" s="71">
        <v>0</v>
      </c>
      <c r="Z719" s="71">
        <v>0</v>
      </c>
      <c r="AA719" s="71">
        <v>0</v>
      </c>
      <c r="AB719" s="71">
        <v>0</v>
      </c>
      <c r="AC719" s="71">
        <v>0</v>
      </c>
      <c r="AD719" s="71">
        <v>0</v>
      </c>
      <c r="AE719" s="71">
        <v>0</v>
      </c>
      <c r="AF719" s="71">
        <v>0</v>
      </c>
      <c r="AG719" s="71">
        <v>0</v>
      </c>
    </row>
    <row r="720" spans="4:33">
      <c r="D720" s="62">
        <v>1992</v>
      </c>
      <c r="E720" s="62">
        <v>7</v>
      </c>
      <c r="F720" s="62">
        <v>1993</v>
      </c>
      <c r="G720" s="71">
        <v>0</v>
      </c>
      <c r="H720" s="71">
        <v>0</v>
      </c>
      <c r="I720" s="71">
        <v>0</v>
      </c>
      <c r="J720" s="71">
        <v>0</v>
      </c>
      <c r="K720" s="71">
        <v>1900.2</v>
      </c>
      <c r="L720" s="71">
        <v>0</v>
      </c>
      <c r="M720" s="71">
        <v>0</v>
      </c>
      <c r="N720" s="71">
        <v>0</v>
      </c>
      <c r="O720" s="71">
        <v>0</v>
      </c>
      <c r="P720" s="71">
        <v>0</v>
      </c>
      <c r="Q720" s="71">
        <v>0</v>
      </c>
      <c r="R720" s="71">
        <v>0</v>
      </c>
      <c r="S720" s="71">
        <v>0</v>
      </c>
      <c r="T720" s="71">
        <v>0</v>
      </c>
      <c r="U720" s="71">
        <v>3015.395765762567</v>
      </c>
      <c r="V720" s="71">
        <v>0</v>
      </c>
      <c r="W720" s="71">
        <v>0</v>
      </c>
      <c r="X720" s="71">
        <v>0</v>
      </c>
      <c r="Y720" s="71">
        <v>0</v>
      </c>
      <c r="Z720" s="71">
        <v>0</v>
      </c>
      <c r="AA720" s="71">
        <v>0</v>
      </c>
      <c r="AB720" s="71">
        <v>0</v>
      </c>
      <c r="AC720" s="71">
        <v>0</v>
      </c>
      <c r="AD720" s="71">
        <v>0</v>
      </c>
      <c r="AE720" s="71">
        <v>0</v>
      </c>
      <c r="AF720" s="71">
        <v>0</v>
      </c>
      <c r="AG720" s="71">
        <v>4915.5957657625668</v>
      </c>
    </row>
    <row r="721" spans="4:33">
      <c r="D721" s="62">
        <v>1992</v>
      </c>
      <c r="E721" s="62">
        <v>8</v>
      </c>
      <c r="F721" s="62">
        <v>1993</v>
      </c>
      <c r="G721" s="71">
        <v>0</v>
      </c>
      <c r="H721" s="71">
        <v>0</v>
      </c>
      <c r="I721" s="71">
        <v>0</v>
      </c>
      <c r="J721" s="71">
        <v>0</v>
      </c>
      <c r="K721" s="71">
        <v>2619.1999999999998</v>
      </c>
      <c r="L721" s="71">
        <v>0</v>
      </c>
      <c r="M721" s="71">
        <v>0</v>
      </c>
      <c r="N721" s="71">
        <v>0</v>
      </c>
      <c r="O721" s="71">
        <v>0</v>
      </c>
      <c r="P721" s="71">
        <v>0</v>
      </c>
      <c r="Q721" s="71">
        <v>0</v>
      </c>
      <c r="R721" s="71">
        <v>0</v>
      </c>
      <c r="S721" s="71">
        <v>0</v>
      </c>
      <c r="T721" s="71">
        <v>0</v>
      </c>
      <c r="U721" s="71">
        <v>7208.187547365058</v>
      </c>
      <c r="V721" s="71">
        <v>0</v>
      </c>
      <c r="W721" s="71">
        <v>0</v>
      </c>
      <c r="X721" s="71">
        <v>0</v>
      </c>
      <c r="Y721" s="71">
        <v>0</v>
      </c>
      <c r="Z721" s="71">
        <v>0</v>
      </c>
      <c r="AA721" s="71">
        <v>0</v>
      </c>
      <c r="AB721" s="71">
        <v>0</v>
      </c>
      <c r="AC721" s="71">
        <v>0</v>
      </c>
      <c r="AD721" s="71">
        <v>0</v>
      </c>
      <c r="AE721" s="71">
        <v>0</v>
      </c>
      <c r="AF721" s="71">
        <v>0</v>
      </c>
      <c r="AG721" s="71">
        <v>9827.3875473650587</v>
      </c>
    </row>
    <row r="722" spans="4:33">
      <c r="D722" s="62">
        <v>1992</v>
      </c>
      <c r="E722" s="62">
        <v>9</v>
      </c>
      <c r="F722" s="62">
        <v>1993</v>
      </c>
      <c r="G722" s="71">
        <v>0</v>
      </c>
      <c r="H722" s="71">
        <v>0</v>
      </c>
      <c r="I722" s="71">
        <v>0</v>
      </c>
      <c r="J722" s="71">
        <v>0</v>
      </c>
      <c r="K722" s="71">
        <v>1906.7</v>
      </c>
      <c r="L722" s="71">
        <v>0</v>
      </c>
      <c r="M722" s="71">
        <v>0</v>
      </c>
      <c r="N722" s="71">
        <v>0</v>
      </c>
      <c r="O722" s="71">
        <v>0</v>
      </c>
      <c r="P722" s="71">
        <v>0</v>
      </c>
      <c r="Q722" s="71">
        <v>0</v>
      </c>
      <c r="R722" s="71">
        <v>0</v>
      </c>
      <c r="S722" s="71">
        <v>0</v>
      </c>
      <c r="T722" s="71">
        <v>0</v>
      </c>
      <c r="U722" s="71">
        <v>2102.7495350996001</v>
      </c>
      <c r="V722" s="71">
        <v>0</v>
      </c>
      <c r="W722" s="71">
        <v>0</v>
      </c>
      <c r="X722" s="71">
        <v>0</v>
      </c>
      <c r="Y722" s="71">
        <v>0</v>
      </c>
      <c r="Z722" s="71">
        <v>0</v>
      </c>
      <c r="AA722" s="71">
        <v>0</v>
      </c>
      <c r="AB722" s="71">
        <v>0</v>
      </c>
      <c r="AC722" s="71">
        <v>0</v>
      </c>
      <c r="AD722" s="71">
        <v>0</v>
      </c>
      <c r="AE722" s="71">
        <v>0</v>
      </c>
      <c r="AF722" s="71">
        <v>0</v>
      </c>
      <c r="AG722" s="71">
        <v>4009.4495350996003</v>
      </c>
    </row>
    <row r="723" spans="4:33">
      <c r="D723" s="62">
        <v>1992</v>
      </c>
      <c r="E723" s="62">
        <v>10</v>
      </c>
      <c r="F723" s="62">
        <v>1993</v>
      </c>
      <c r="G723" s="71">
        <v>666.49900664702659</v>
      </c>
      <c r="H723" s="71">
        <v>0</v>
      </c>
      <c r="I723" s="71">
        <v>0</v>
      </c>
      <c r="J723" s="71">
        <v>0</v>
      </c>
      <c r="K723" s="71">
        <v>5830.8</v>
      </c>
      <c r="L723" s="71">
        <v>0</v>
      </c>
      <c r="M723" s="71">
        <v>0</v>
      </c>
      <c r="N723" s="71">
        <v>0</v>
      </c>
      <c r="O723" s="71">
        <v>0</v>
      </c>
      <c r="P723" s="71">
        <v>0</v>
      </c>
      <c r="Q723" s="71">
        <v>2222.0864694343895</v>
      </c>
      <c r="R723" s="71">
        <v>0</v>
      </c>
      <c r="S723" s="71">
        <v>0</v>
      </c>
      <c r="T723" s="71">
        <v>0</v>
      </c>
      <c r="U723" s="71">
        <v>43.555327121134269</v>
      </c>
      <c r="V723" s="71">
        <v>0</v>
      </c>
      <c r="W723" s="71">
        <v>252.90135357991994</v>
      </c>
      <c r="X723" s="71">
        <v>0</v>
      </c>
      <c r="Y723" s="71">
        <v>0</v>
      </c>
      <c r="Z723" s="71">
        <v>0</v>
      </c>
      <c r="AA723" s="71">
        <v>0</v>
      </c>
      <c r="AB723" s="71">
        <v>0</v>
      </c>
      <c r="AC723" s="71">
        <v>0</v>
      </c>
      <c r="AD723" s="71">
        <v>2144.9</v>
      </c>
      <c r="AE723" s="71">
        <v>0</v>
      </c>
      <c r="AF723" s="71">
        <v>0</v>
      </c>
      <c r="AG723" s="71">
        <v>11160.742156782469</v>
      </c>
    </row>
    <row r="724" spans="4:33">
      <c r="D724" s="62">
        <v>1992</v>
      </c>
      <c r="E724" s="62">
        <v>11</v>
      </c>
      <c r="F724" s="62">
        <v>1993</v>
      </c>
      <c r="G724" s="71">
        <v>114.23222993678662</v>
      </c>
      <c r="H724" s="71">
        <v>0</v>
      </c>
      <c r="I724" s="71">
        <v>0</v>
      </c>
      <c r="J724" s="71">
        <v>0</v>
      </c>
      <c r="K724" s="71">
        <v>5305.3</v>
      </c>
      <c r="L724" s="71">
        <v>0</v>
      </c>
      <c r="M724" s="71">
        <v>228.9</v>
      </c>
      <c r="N724" s="71">
        <v>0</v>
      </c>
      <c r="O724" s="71">
        <v>0</v>
      </c>
      <c r="P724" s="71">
        <v>0</v>
      </c>
      <c r="Q724" s="71">
        <v>3098.5148672423206</v>
      </c>
      <c r="R724" s="71">
        <v>0</v>
      </c>
      <c r="S724" s="71">
        <v>0</v>
      </c>
      <c r="T724" s="71">
        <v>0</v>
      </c>
      <c r="U724" s="71">
        <v>1601.1183631853664</v>
      </c>
      <c r="V724" s="71">
        <v>0</v>
      </c>
      <c r="W724" s="71">
        <v>83.800130646163609</v>
      </c>
      <c r="X724" s="71">
        <v>0</v>
      </c>
      <c r="Y724" s="71">
        <v>0</v>
      </c>
      <c r="Z724" s="71">
        <v>0</v>
      </c>
      <c r="AA724" s="71">
        <v>0</v>
      </c>
      <c r="AB724" s="71">
        <v>0</v>
      </c>
      <c r="AC724" s="71">
        <v>0</v>
      </c>
      <c r="AD724" s="71">
        <v>14984.3</v>
      </c>
      <c r="AE724" s="71">
        <v>0</v>
      </c>
      <c r="AF724" s="71">
        <v>0</v>
      </c>
      <c r="AG724" s="71">
        <v>25416.165591010635</v>
      </c>
    </row>
    <row r="725" spans="4:33">
      <c r="D725" s="62">
        <v>1992</v>
      </c>
      <c r="E725" s="62">
        <v>12</v>
      </c>
      <c r="F725" s="62">
        <v>1993</v>
      </c>
      <c r="G725" s="71">
        <v>193.35241676412676</v>
      </c>
      <c r="H725" s="71">
        <v>0</v>
      </c>
      <c r="I725" s="71">
        <v>0</v>
      </c>
      <c r="J725" s="71">
        <v>0</v>
      </c>
      <c r="K725" s="71">
        <v>5223.3999999999996</v>
      </c>
      <c r="L725" s="71">
        <v>0</v>
      </c>
      <c r="M725" s="71">
        <v>1031.2</v>
      </c>
      <c r="N725" s="71">
        <v>0</v>
      </c>
      <c r="O725" s="71">
        <v>0</v>
      </c>
      <c r="P725" s="71">
        <v>0</v>
      </c>
      <c r="Q725" s="71">
        <v>3383.3058502355866</v>
      </c>
      <c r="R725" s="71">
        <v>0</v>
      </c>
      <c r="S725" s="71">
        <v>0</v>
      </c>
      <c r="T725" s="71">
        <v>0</v>
      </c>
      <c r="U725" s="71">
        <v>5664.2081646283423</v>
      </c>
      <c r="V725" s="71">
        <v>0</v>
      </c>
      <c r="W725" s="71">
        <v>261.84836692296255</v>
      </c>
      <c r="X725" s="71">
        <v>0</v>
      </c>
      <c r="Y725" s="71">
        <v>0</v>
      </c>
      <c r="Z725" s="71">
        <v>0</v>
      </c>
      <c r="AA725" s="71">
        <v>0</v>
      </c>
      <c r="AB725" s="71">
        <v>0</v>
      </c>
      <c r="AC725" s="71">
        <v>0</v>
      </c>
      <c r="AD725" s="71">
        <v>13988.5</v>
      </c>
      <c r="AE725" s="71">
        <v>0</v>
      </c>
      <c r="AF725" s="71">
        <v>0</v>
      </c>
      <c r="AG725" s="71">
        <v>29745.814798551019</v>
      </c>
    </row>
    <row r="726" spans="4:33">
      <c r="D726" s="62">
        <v>1993</v>
      </c>
      <c r="E726" s="62">
        <v>1</v>
      </c>
      <c r="F726" s="62">
        <v>1993</v>
      </c>
      <c r="G726" s="71">
        <v>21.885982027861257</v>
      </c>
      <c r="H726" s="71">
        <v>0</v>
      </c>
      <c r="I726" s="71">
        <v>0</v>
      </c>
      <c r="J726" s="71">
        <v>0</v>
      </c>
      <c r="K726" s="71">
        <v>55.800000000000182</v>
      </c>
      <c r="L726" s="71">
        <v>0</v>
      </c>
      <c r="M726" s="71">
        <v>0</v>
      </c>
      <c r="N726" s="71">
        <v>0</v>
      </c>
      <c r="O726" s="71">
        <v>0</v>
      </c>
      <c r="P726" s="71">
        <v>0</v>
      </c>
      <c r="Q726" s="71">
        <v>1548.5682008452811</v>
      </c>
      <c r="R726" s="71">
        <v>0</v>
      </c>
      <c r="S726" s="71">
        <v>0</v>
      </c>
      <c r="T726" s="71">
        <v>0</v>
      </c>
      <c r="U726" s="71">
        <v>1329.1823872157884</v>
      </c>
      <c r="V726" s="71">
        <v>0</v>
      </c>
      <c r="W726" s="71">
        <v>104.15124756377082</v>
      </c>
      <c r="X726" s="71">
        <v>0</v>
      </c>
      <c r="Y726" s="71">
        <v>0</v>
      </c>
      <c r="Z726" s="71">
        <v>0</v>
      </c>
      <c r="AA726" s="71">
        <v>0</v>
      </c>
      <c r="AB726" s="71">
        <v>0</v>
      </c>
      <c r="AC726" s="71">
        <v>0</v>
      </c>
      <c r="AD726" s="71">
        <v>3136.1</v>
      </c>
      <c r="AE726" s="71">
        <v>0</v>
      </c>
      <c r="AF726" s="71">
        <v>110.75521243523315</v>
      </c>
      <c r="AG726" s="71">
        <v>6306.4430300879358</v>
      </c>
    </row>
    <row r="727" spans="4:33">
      <c r="D727" s="62">
        <v>1993</v>
      </c>
      <c r="E727" s="62">
        <v>2</v>
      </c>
      <c r="F727" s="62">
        <v>1993</v>
      </c>
      <c r="G727" s="71">
        <v>32.828973041791883</v>
      </c>
      <c r="H727" s="71">
        <v>0</v>
      </c>
      <c r="I727" s="71">
        <v>0</v>
      </c>
      <c r="J727" s="71">
        <v>0</v>
      </c>
      <c r="K727" s="71">
        <v>145.30000000000001</v>
      </c>
      <c r="L727" s="71">
        <v>0</v>
      </c>
      <c r="M727" s="71">
        <v>0</v>
      </c>
      <c r="N727" s="71">
        <v>0</v>
      </c>
      <c r="O727" s="71">
        <v>0</v>
      </c>
      <c r="P727" s="71">
        <v>0</v>
      </c>
      <c r="Q727" s="71">
        <v>613.87665904969901</v>
      </c>
      <c r="R727" s="71">
        <v>0</v>
      </c>
      <c r="S727" s="71">
        <v>0</v>
      </c>
      <c r="T727" s="71">
        <v>0</v>
      </c>
      <c r="U727" s="71">
        <v>304.62438042869962</v>
      </c>
      <c r="V727" s="71">
        <v>0</v>
      </c>
      <c r="W727" s="71">
        <v>41.142907626737653</v>
      </c>
      <c r="X727" s="71">
        <v>0</v>
      </c>
      <c r="Y727" s="71">
        <v>0</v>
      </c>
      <c r="Z727" s="71">
        <v>0</v>
      </c>
      <c r="AA727" s="71">
        <v>0</v>
      </c>
      <c r="AB727" s="71">
        <v>0</v>
      </c>
      <c r="AC727" s="71">
        <v>0</v>
      </c>
      <c r="AD727" s="71">
        <v>0</v>
      </c>
      <c r="AE727" s="71">
        <v>0</v>
      </c>
      <c r="AF727" s="71">
        <v>113.85463212435232</v>
      </c>
      <c r="AG727" s="71">
        <v>1251.6275522712806</v>
      </c>
    </row>
    <row r="728" spans="4:33">
      <c r="D728" s="62">
        <v>1993</v>
      </c>
      <c r="E728" s="62">
        <v>3</v>
      </c>
      <c r="F728" s="62">
        <v>1993</v>
      </c>
      <c r="G728" s="71">
        <v>0</v>
      </c>
      <c r="H728" s="71">
        <v>0</v>
      </c>
      <c r="I728" s="71">
        <v>0</v>
      </c>
      <c r="J728" s="71">
        <v>0</v>
      </c>
      <c r="K728" s="71">
        <v>0</v>
      </c>
      <c r="L728" s="71">
        <v>0</v>
      </c>
      <c r="M728" s="71">
        <v>0</v>
      </c>
      <c r="N728" s="71">
        <v>0</v>
      </c>
      <c r="O728" s="71">
        <v>0</v>
      </c>
      <c r="P728" s="71">
        <v>0</v>
      </c>
      <c r="Q728" s="71">
        <v>493.5825652329242</v>
      </c>
      <c r="R728" s="71">
        <v>0</v>
      </c>
      <c r="S728" s="71">
        <v>0</v>
      </c>
      <c r="T728" s="71">
        <v>0</v>
      </c>
      <c r="U728" s="71">
        <v>0</v>
      </c>
      <c r="V728" s="71">
        <v>0</v>
      </c>
      <c r="W728" s="71">
        <v>12.9371142190145</v>
      </c>
      <c r="X728" s="71">
        <v>0</v>
      </c>
      <c r="Y728" s="71">
        <v>0</v>
      </c>
      <c r="Z728" s="71">
        <v>0</v>
      </c>
      <c r="AA728" s="71">
        <v>0</v>
      </c>
      <c r="AB728" s="71">
        <v>0</v>
      </c>
      <c r="AC728" s="71">
        <v>0</v>
      </c>
      <c r="AD728" s="71">
        <v>0</v>
      </c>
      <c r="AE728" s="71">
        <v>0</v>
      </c>
      <c r="AF728" s="71">
        <v>137.27682901554405</v>
      </c>
      <c r="AG728" s="71">
        <v>643.79650846748279</v>
      </c>
    </row>
    <row r="729" spans="4:33">
      <c r="D729" s="62">
        <v>1993</v>
      </c>
      <c r="E729" s="62">
        <v>4</v>
      </c>
      <c r="F729" s="62">
        <v>1993</v>
      </c>
      <c r="G729" s="71">
        <v>102.34452027417134</v>
      </c>
      <c r="H729" s="71">
        <v>0</v>
      </c>
      <c r="I729" s="71">
        <v>500</v>
      </c>
      <c r="J729" s="71">
        <v>0</v>
      </c>
      <c r="K729" s="71">
        <v>0</v>
      </c>
      <c r="L729" s="71">
        <v>0</v>
      </c>
      <c r="M729" s="71">
        <v>0</v>
      </c>
      <c r="N729" s="71">
        <v>0</v>
      </c>
      <c r="O729" s="71">
        <v>0</v>
      </c>
      <c r="P729" s="71">
        <v>0</v>
      </c>
      <c r="Q729" s="71">
        <v>4077.5929998045208</v>
      </c>
      <c r="R729" s="71">
        <v>0</v>
      </c>
      <c r="S729" s="71">
        <v>0</v>
      </c>
      <c r="T729" s="71">
        <v>0</v>
      </c>
      <c r="U729" s="71">
        <v>0</v>
      </c>
      <c r="V729" s="71">
        <v>0</v>
      </c>
      <c r="W729" s="71">
        <v>30.74567689704682</v>
      </c>
      <c r="X729" s="71">
        <v>0</v>
      </c>
      <c r="Y729" s="71">
        <v>0</v>
      </c>
      <c r="Z729" s="71">
        <v>0</v>
      </c>
      <c r="AA729" s="71">
        <v>0</v>
      </c>
      <c r="AB729" s="71">
        <v>0</v>
      </c>
      <c r="AC729" s="71">
        <v>0</v>
      </c>
      <c r="AD729" s="71">
        <v>0</v>
      </c>
      <c r="AE729" s="71">
        <v>0</v>
      </c>
      <c r="AF729" s="71">
        <v>213.31069430051815</v>
      </c>
      <c r="AG729" s="71">
        <v>4923.9938912762573</v>
      </c>
    </row>
    <row r="730" spans="4:33">
      <c r="D730" s="62">
        <v>1993</v>
      </c>
      <c r="E730" s="62">
        <v>5</v>
      </c>
      <c r="F730" s="62">
        <v>1994</v>
      </c>
      <c r="G730" s="71">
        <v>0</v>
      </c>
      <c r="H730" s="71">
        <v>0</v>
      </c>
      <c r="I730" s="71">
        <v>0</v>
      </c>
      <c r="J730" s="71">
        <v>0</v>
      </c>
      <c r="K730" s="71">
        <v>0</v>
      </c>
      <c r="L730" s="71">
        <v>0</v>
      </c>
      <c r="M730" s="71">
        <v>0</v>
      </c>
      <c r="N730" s="71">
        <v>0</v>
      </c>
      <c r="O730" s="71">
        <v>0</v>
      </c>
      <c r="P730" s="71">
        <v>0</v>
      </c>
      <c r="Q730" s="71">
        <v>5478.6653866116621</v>
      </c>
      <c r="R730" s="71">
        <v>0</v>
      </c>
      <c r="S730" s="71">
        <v>0</v>
      </c>
      <c r="T730" s="71">
        <v>9489.7000000000007</v>
      </c>
      <c r="U730" s="71">
        <v>0</v>
      </c>
      <c r="V730" s="71">
        <v>0</v>
      </c>
      <c r="W730" s="71">
        <v>5.5444775224347751</v>
      </c>
      <c r="X730" s="71">
        <v>0</v>
      </c>
      <c r="Y730" s="71">
        <v>0</v>
      </c>
      <c r="Z730" s="71">
        <v>0</v>
      </c>
      <c r="AA730" s="71">
        <v>0</v>
      </c>
      <c r="AB730" s="71">
        <v>0</v>
      </c>
      <c r="AC730" s="71">
        <v>0</v>
      </c>
      <c r="AD730" s="71">
        <v>0</v>
      </c>
      <c r="AE730" s="71">
        <v>0</v>
      </c>
      <c r="AF730" s="71">
        <v>218.48947150259067</v>
      </c>
      <c r="AG730" s="71">
        <v>15192.399335636688</v>
      </c>
    </row>
    <row r="731" spans="4:33">
      <c r="D731" s="62">
        <v>1993</v>
      </c>
      <c r="E731" s="62">
        <v>6</v>
      </c>
      <c r="F731" s="62">
        <v>1994</v>
      </c>
      <c r="G731" s="71">
        <v>0</v>
      </c>
      <c r="H731" s="71">
        <v>0</v>
      </c>
      <c r="I731" s="71">
        <v>0</v>
      </c>
      <c r="J731" s="71">
        <v>0</v>
      </c>
      <c r="K731" s="71">
        <v>0</v>
      </c>
      <c r="L731" s="71">
        <v>0</v>
      </c>
      <c r="M731" s="71">
        <v>0</v>
      </c>
      <c r="N731" s="71">
        <v>0</v>
      </c>
      <c r="O731" s="71">
        <v>0</v>
      </c>
      <c r="P731" s="71">
        <v>0</v>
      </c>
      <c r="Q731" s="71">
        <v>6350.4070015436155</v>
      </c>
      <c r="R731" s="71">
        <v>0</v>
      </c>
      <c r="S731" s="71">
        <v>0</v>
      </c>
      <c r="T731" s="71">
        <v>4179.7</v>
      </c>
      <c r="U731" s="71">
        <v>1773.5869422082901</v>
      </c>
      <c r="V731" s="71">
        <v>0</v>
      </c>
      <c r="W731" s="71">
        <v>4.8447409565012709</v>
      </c>
      <c r="X731" s="71">
        <v>0</v>
      </c>
      <c r="Y731" s="71">
        <v>0</v>
      </c>
      <c r="Z731" s="71">
        <v>0</v>
      </c>
      <c r="AA731" s="71">
        <v>0</v>
      </c>
      <c r="AB731" s="71">
        <v>0</v>
      </c>
      <c r="AC731" s="71">
        <v>0</v>
      </c>
      <c r="AD731" s="71">
        <v>0</v>
      </c>
      <c r="AE731" s="71">
        <v>0</v>
      </c>
      <c r="AF731" s="71">
        <v>152.81316062176165</v>
      </c>
      <c r="AG731" s="71">
        <v>12461.351845330169</v>
      </c>
    </row>
    <row r="732" spans="4:33">
      <c r="D732" s="62">
        <v>1993</v>
      </c>
      <c r="E732" s="62">
        <v>7</v>
      </c>
      <c r="F732" s="62">
        <v>1994</v>
      </c>
      <c r="G732" s="71">
        <v>0</v>
      </c>
      <c r="H732" s="71">
        <v>0</v>
      </c>
      <c r="I732" s="71">
        <v>0</v>
      </c>
      <c r="J732" s="71">
        <v>0</v>
      </c>
      <c r="K732" s="71">
        <v>0</v>
      </c>
      <c r="L732" s="71">
        <v>0</v>
      </c>
      <c r="M732" s="71">
        <v>0</v>
      </c>
      <c r="N732" s="71">
        <v>0</v>
      </c>
      <c r="O732" s="71">
        <v>0</v>
      </c>
      <c r="P732" s="71">
        <v>0</v>
      </c>
      <c r="Q732" s="71">
        <v>3334.8</v>
      </c>
      <c r="R732" s="71">
        <v>0</v>
      </c>
      <c r="S732" s="71">
        <v>0</v>
      </c>
      <c r="T732" s="71">
        <v>3981.6809621256857</v>
      </c>
      <c r="U732" s="71">
        <v>759.63365962835746</v>
      </c>
      <c r="V732" s="71">
        <v>0</v>
      </c>
      <c r="W732" s="71">
        <v>62.190803246625009</v>
      </c>
      <c r="X732" s="71">
        <v>0</v>
      </c>
      <c r="Y732" s="71">
        <v>0</v>
      </c>
      <c r="Z732" s="71">
        <v>0</v>
      </c>
      <c r="AA732" s="71">
        <v>0</v>
      </c>
      <c r="AB732" s="71">
        <v>0</v>
      </c>
      <c r="AC732" s="71">
        <v>0</v>
      </c>
      <c r="AD732" s="71">
        <v>0</v>
      </c>
      <c r="AE732" s="71">
        <v>0</v>
      </c>
      <c r="AF732" s="71">
        <v>780.2</v>
      </c>
      <c r="AG732" s="71">
        <v>8918.5054250006688</v>
      </c>
    </row>
    <row r="733" spans="4:33">
      <c r="D733" s="62">
        <v>1993</v>
      </c>
      <c r="E733" s="62">
        <v>8</v>
      </c>
      <c r="F733" s="62">
        <v>1994</v>
      </c>
      <c r="G733" s="71">
        <v>0</v>
      </c>
      <c r="H733" s="71">
        <v>0</v>
      </c>
      <c r="I733" s="71">
        <v>0</v>
      </c>
      <c r="J733" s="71">
        <v>0</v>
      </c>
      <c r="K733" s="71">
        <v>0</v>
      </c>
      <c r="L733" s="71">
        <v>0</v>
      </c>
      <c r="M733" s="71">
        <v>0</v>
      </c>
      <c r="N733" s="71">
        <v>0</v>
      </c>
      <c r="O733" s="71">
        <v>0</v>
      </c>
      <c r="P733" s="71">
        <v>0</v>
      </c>
      <c r="Q733" s="71">
        <v>2314.1999999999998</v>
      </c>
      <c r="R733" s="71">
        <v>0</v>
      </c>
      <c r="S733" s="71">
        <v>0</v>
      </c>
      <c r="T733" s="71">
        <v>0</v>
      </c>
      <c r="U733" s="71">
        <v>10410.014476836432</v>
      </c>
      <c r="V733" s="71">
        <v>0</v>
      </c>
      <c r="W733" s="71">
        <v>44.97872715225882</v>
      </c>
      <c r="X733" s="71">
        <v>0</v>
      </c>
      <c r="Y733" s="71">
        <v>0</v>
      </c>
      <c r="Z733" s="71">
        <v>0</v>
      </c>
      <c r="AA733" s="71">
        <v>0</v>
      </c>
      <c r="AB733" s="71">
        <v>0</v>
      </c>
      <c r="AC733" s="71">
        <v>0</v>
      </c>
      <c r="AD733" s="71">
        <v>0</v>
      </c>
      <c r="AE733" s="71">
        <v>0</v>
      </c>
      <c r="AF733" s="71">
        <v>693.6</v>
      </c>
      <c r="AG733" s="71">
        <v>13462.793203988689</v>
      </c>
    </row>
    <row r="734" spans="4:33">
      <c r="D734" s="62">
        <v>1993</v>
      </c>
      <c r="E734" s="62">
        <v>9</v>
      </c>
      <c r="F734" s="62">
        <v>1994</v>
      </c>
      <c r="G734" s="71">
        <v>0</v>
      </c>
      <c r="H734" s="71">
        <v>0</v>
      </c>
      <c r="I734" s="71">
        <v>0</v>
      </c>
      <c r="J734" s="71">
        <v>0</v>
      </c>
      <c r="K734" s="71">
        <v>0</v>
      </c>
      <c r="L734" s="71">
        <v>0</v>
      </c>
      <c r="M734" s="71">
        <v>0</v>
      </c>
      <c r="N734" s="71">
        <v>0</v>
      </c>
      <c r="O734" s="71">
        <v>0</v>
      </c>
      <c r="P734" s="71">
        <v>0</v>
      </c>
      <c r="Q734" s="71">
        <v>2813.8</v>
      </c>
      <c r="R734" s="71">
        <v>0</v>
      </c>
      <c r="S734" s="71">
        <v>0</v>
      </c>
      <c r="T734" s="71">
        <v>5419.0999876392289</v>
      </c>
      <c r="U734" s="71">
        <v>6531.6064527722447</v>
      </c>
      <c r="V734" s="71">
        <v>0</v>
      </c>
      <c r="W734" s="71">
        <v>62.399575059090338</v>
      </c>
      <c r="X734" s="71">
        <v>0</v>
      </c>
      <c r="Y734" s="71">
        <v>0</v>
      </c>
      <c r="Z734" s="71">
        <v>0</v>
      </c>
      <c r="AA734" s="71">
        <v>0</v>
      </c>
      <c r="AB734" s="71">
        <v>0</v>
      </c>
      <c r="AC734" s="71">
        <v>0</v>
      </c>
      <c r="AD734" s="71">
        <v>0</v>
      </c>
      <c r="AE734" s="71">
        <v>0</v>
      </c>
      <c r="AF734" s="71">
        <v>192</v>
      </c>
      <c r="AG734" s="71">
        <v>15018.906015470566</v>
      </c>
    </row>
    <row r="735" spans="4:33">
      <c r="D735" s="62">
        <v>1993</v>
      </c>
      <c r="E735" s="62">
        <v>10</v>
      </c>
      <c r="F735" s="62">
        <v>1994</v>
      </c>
      <c r="G735" s="71">
        <v>0</v>
      </c>
      <c r="H735" s="71">
        <v>0</v>
      </c>
      <c r="I735" s="71">
        <v>0</v>
      </c>
      <c r="J735" s="71">
        <v>0</v>
      </c>
      <c r="K735" s="71">
        <v>744.7</v>
      </c>
      <c r="L735" s="71">
        <v>0</v>
      </c>
      <c r="M735" s="71">
        <v>0</v>
      </c>
      <c r="N735" s="71">
        <v>0</v>
      </c>
      <c r="O735" s="71">
        <v>0</v>
      </c>
      <c r="P735" s="71">
        <v>0</v>
      </c>
      <c r="Q735" s="71">
        <v>2665.6</v>
      </c>
      <c r="R735" s="71">
        <v>0</v>
      </c>
      <c r="S735" s="71">
        <v>0</v>
      </c>
      <c r="T735" s="71">
        <v>3069.6007636208815</v>
      </c>
      <c r="U735" s="71">
        <v>0</v>
      </c>
      <c r="V735" s="71">
        <v>0</v>
      </c>
      <c r="W735" s="71">
        <v>265.53454858788376</v>
      </c>
      <c r="X735" s="71">
        <v>0</v>
      </c>
      <c r="Y735" s="71">
        <v>0</v>
      </c>
      <c r="Z735" s="71">
        <v>0</v>
      </c>
      <c r="AA735" s="71">
        <v>0</v>
      </c>
      <c r="AB735" s="71">
        <v>0</v>
      </c>
      <c r="AC735" s="71">
        <v>0</v>
      </c>
      <c r="AD735" s="71">
        <v>0</v>
      </c>
      <c r="AE735" s="71">
        <v>0</v>
      </c>
      <c r="AF735" s="71">
        <v>0</v>
      </c>
      <c r="AG735" s="71">
        <v>6745.435312208765</v>
      </c>
    </row>
    <row r="736" spans="4:33">
      <c r="D736" s="62">
        <v>1993</v>
      </c>
      <c r="E736" s="62">
        <v>11</v>
      </c>
      <c r="F736" s="62">
        <v>1994</v>
      </c>
      <c r="G736" s="71">
        <v>0</v>
      </c>
      <c r="H736" s="71">
        <v>0</v>
      </c>
      <c r="I736" s="71">
        <v>0</v>
      </c>
      <c r="J736" s="71">
        <v>0</v>
      </c>
      <c r="K736" s="71">
        <v>1153.8</v>
      </c>
      <c r="L736" s="71">
        <v>0</v>
      </c>
      <c r="M736" s="71">
        <v>0</v>
      </c>
      <c r="N736" s="71">
        <v>0</v>
      </c>
      <c r="O736" s="71">
        <v>0</v>
      </c>
      <c r="P736" s="71">
        <v>0</v>
      </c>
      <c r="Q736" s="71">
        <v>2497.5</v>
      </c>
      <c r="R736" s="71">
        <v>0</v>
      </c>
      <c r="S736" s="71">
        <v>0</v>
      </c>
      <c r="T736" s="71">
        <v>6129.5178622277763</v>
      </c>
      <c r="U736" s="71">
        <v>0</v>
      </c>
      <c r="V736" s="71">
        <v>0</v>
      </c>
      <c r="W736" s="71">
        <v>1458.7118505635085</v>
      </c>
      <c r="X736" s="71">
        <v>0</v>
      </c>
      <c r="Y736" s="71">
        <v>0</v>
      </c>
      <c r="Z736" s="71">
        <v>0</v>
      </c>
      <c r="AA736" s="71">
        <v>0</v>
      </c>
      <c r="AB736" s="71">
        <v>0</v>
      </c>
      <c r="AC736" s="71">
        <v>0</v>
      </c>
      <c r="AD736" s="71">
        <v>0</v>
      </c>
      <c r="AE736" s="71">
        <v>0</v>
      </c>
      <c r="AF736" s="71">
        <v>0</v>
      </c>
      <c r="AG736" s="71">
        <v>11239.529712791285</v>
      </c>
    </row>
    <row r="737" spans="4:33">
      <c r="D737" s="62">
        <v>1993</v>
      </c>
      <c r="E737" s="62">
        <v>12</v>
      </c>
      <c r="F737" s="62">
        <v>1994</v>
      </c>
      <c r="G737" s="71">
        <v>0</v>
      </c>
      <c r="H737" s="71">
        <v>0</v>
      </c>
      <c r="I737" s="71">
        <v>0</v>
      </c>
      <c r="J737" s="71">
        <v>0</v>
      </c>
      <c r="K737" s="71">
        <v>1348</v>
      </c>
      <c r="L737" s="71">
        <v>0</v>
      </c>
      <c r="M737" s="71">
        <v>0</v>
      </c>
      <c r="N737" s="71">
        <v>0</v>
      </c>
      <c r="O737" s="71">
        <v>0</v>
      </c>
      <c r="P737" s="71">
        <v>0</v>
      </c>
      <c r="Q737" s="71">
        <v>2104.6</v>
      </c>
      <c r="R737" s="71">
        <v>0</v>
      </c>
      <c r="S737" s="71">
        <v>0</v>
      </c>
      <c r="T737" s="71">
        <v>1895.9002153215561</v>
      </c>
      <c r="U737" s="71">
        <v>0</v>
      </c>
      <c r="V737" s="71">
        <v>0</v>
      </c>
      <c r="W737" s="71">
        <v>1568.2706583717186</v>
      </c>
      <c r="X737" s="71">
        <v>0</v>
      </c>
      <c r="Y737" s="71">
        <v>0</v>
      </c>
      <c r="Z737" s="71">
        <v>0</v>
      </c>
      <c r="AA737" s="71">
        <v>0</v>
      </c>
      <c r="AB737" s="71">
        <v>0</v>
      </c>
      <c r="AC737" s="71">
        <v>0</v>
      </c>
      <c r="AD737" s="71">
        <v>0</v>
      </c>
      <c r="AE737" s="71">
        <v>0</v>
      </c>
      <c r="AF737" s="71">
        <v>0</v>
      </c>
      <c r="AG737" s="71">
        <v>6916.7708736932746</v>
      </c>
    </row>
    <row r="738" spans="4:33">
      <c r="D738" s="62">
        <v>1994</v>
      </c>
      <c r="E738" s="62">
        <v>1</v>
      </c>
      <c r="F738" s="62">
        <v>1994</v>
      </c>
      <c r="G738" s="71">
        <v>0</v>
      </c>
      <c r="H738" s="71">
        <v>0</v>
      </c>
      <c r="I738" s="71">
        <v>0</v>
      </c>
      <c r="J738" s="71">
        <v>0</v>
      </c>
      <c r="K738" s="71">
        <v>859.1</v>
      </c>
      <c r="L738" s="71">
        <v>0</v>
      </c>
      <c r="M738" s="71">
        <v>0</v>
      </c>
      <c r="N738" s="71">
        <v>0</v>
      </c>
      <c r="O738" s="71">
        <v>0</v>
      </c>
      <c r="P738" s="71">
        <v>0</v>
      </c>
      <c r="Q738" s="71">
        <v>989.9</v>
      </c>
      <c r="R738" s="71">
        <v>0</v>
      </c>
      <c r="S738" s="71">
        <v>0</v>
      </c>
      <c r="T738" s="71">
        <v>0</v>
      </c>
      <c r="U738" s="71">
        <v>3020.3531514836145</v>
      </c>
      <c r="V738" s="71">
        <v>0</v>
      </c>
      <c r="W738" s="71">
        <v>1894.7665761994863</v>
      </c>
      <c r="X738" s="71">
        <v>0</v>
      </c>
      <c r="Y738" s="71">
        <v>0</v>
      </c>
      <c r="Z738" s="71">
        <v>0</v>
      </c>
      <c r="AA738" s="71">
        <v>0</v>
      </c>
      <c r="AB738" s="71">
        <v>0</v>
      </c>
      <c r="AC738" s="71">
        <v>0</v>
      </c>
      <c r="AD738" s="71">
        <v>0</v>
      </c>
      <c r="AE738" s="71">
        <v>0</v>
      </c>
      <c r="AF738" s="71">
        <v>0</v>
      </c>
      <c r="AG738" s="71">
        <v>6764.1197276831008</v>
      </c>
    </row>
    <row r="739" spans="4:33">
      <c r="D739" s="62">
        <v>1994</v>
      </c>
      <c r="E739" s="62">
        <v>2</v>
      </c>
      <c r="F739" s="62">
        <v>1994</v>
      </c>
      <c r="G739" s="71">
        <v>0</v>
      </c>
      <c r="H739" s="71">
        <v>0</v>
      </c>
      <c r="I739" s="71">
        <v>0</v>
      </c>
      <c r="J739" s="71">
        <v>0</v>
      </c>
      <c r="K739" s="71">
        <v>3.0999999999999091</v>
      </c>
      <c r="L739" s="71">
        <v>0</v>
      </c>
      <c r="M739" s="71">
        <v>0</v>
      </c>
      <c r="N739" s="71">
        <v>0</v>
      </c>
      <c r="O739" s="71">
        <v>0</v>
      </c>
      <c r="P739" s="71">
        <v>0</v>
      </c>
      <c r="Q739" s="71">
        <v>733.7</v>
      </c>
      <c r="R739" s="71">
        <v>0</v>
      </c>
      <c r="S739" s="71">
        <v>0</v>
      </c>
      <c r="T739" s="71">
        <v>0</v>
      </c>
      <c r="U739" s="71">
        <v>0</v>
      </c>
      <c r="V739" s="71">
        <v>0</v>
      </c>
      <c r="W739" s="71">
        <v>998.71795709816934</v>
      </c>
      <c r="X739" s="71">
        <v>0</v>
      </c>
      <c r="Y739" s="71">
        <v>0</v>
      </c>
      <c r="Z739" s="71">
        <v>0</v>
      </c>
      <c r="AA739" s="71">
        <v>0</v>
      </c>
      <c r="AB739" s="71">
        <v>0</v>
      </c>
      <c r="AC739" s="71">
        <v>0</v>
      </c>
      <c r="AD739" s="71">
        <v>0</v>
      </c>
      <c r="AE739" s="71">
        <v>0</v>
      </c>
      <c r="AF739" s="71">
        <v>0</v>
      </c>
      <c r="AG739" s="71">
        <v>1735.5179570981693</v>
      </c>
    </row>
    <row r="740" spans="4:33">
      <c r="D740" s="62">
        <v>1994</v>
      </c>
      <c r="E740" s="62">
        <v>3</v>
      </c>
      <c r="F740" s="62">
        <v>1994</v>
      </c>
      <c r="G740" s="71">
        <v>0</v>
      </c>
      <c r="H740" s="71">
        <v>0</v>
      </c>
      <c r="I740" s="71">
        <v>0</v>
      </c>
      <c r="J740" s="71">
        <v>0</v>
      </c>
      <c r="K740" s="71">
        <v>0</v>
      </c>
      <c r="L740" s="71">
        <v>0</v>
      </c>
      <c r="M740" s="71">
        <v>0</v>
      </c>
      <c r="N740" s="71">
        <v>0</v>
      </c>
      <c r="O740" s="71">
        <v>0</v>
      </c>
      <c r="P740" s="71">
        <v>0</v>
      </c>
      <c r="Q740" s="71">
        <v>538.70000000000005</v>
      </c>
      <c r="R740" s="71">
        <v>0</v>
      </c>
      <c r="S740" s="71">
        <v>0</v>
      </c>
      <c r="T740" s="71">
        <v>0</v>
      </c>
      <c r="U740" s="71">
        <v>6180.2213871143849</v>
      </c>
      <c r="V740" s="71">
        <v>0</v>
      </c>
      <c r="W740" s="71">
        <v>1321.2704073571485</v>
      </c>
      <c r="X740" s="71">
        <v>0</v>
      </c>
      <c r="Y740" s="71">
        <v>0</v>
      </c>
      <c r="Z740" s="71">
        <v>0</v>
      </c>
      <c r="AA740" s="71">
        <v>0</v>
      </c>
      <c r="AB740" s="71">
        <v>0</v>
      </c>
      <c r="AC740" s="71">
        <v>0</v>
      </c>
      <c r="AD740" s="71">
        <v>0</v>
      </c>
      <c r="AE740" s="71">
        <v>0</v>
      </c>
      <c r="AF740" s="71">
        <v>0</v>
      </c>
      <c r="AG740" s="71">
        <v>8040.1917944715333</v>
      </c>
    </row>
    <row r="741" spans="4:33">
      <c r="D741" s="62">
        <v>1994</v>
      </c>
      <c r="E741" s="62">
        <v>4</v>
      </c>
      <c r="F741" s="62">
        <v>1994</v>
      </c>
      <c r="G741" s="71">
        <v>0</v>
      </c>
      <c r="H741" s="71">
        <v>0</v>
      </c>
      <c r="I741" s="71">
        <v>0</v>
      </c>
      <c r="J741" s="71">
        <v>0</v>
      </c>
      <c r="K741" s="71">
        <v>0</v>
      </c>
      <c r="L741" s="71">
        <v>0</v>
      </c>
      <c r="M741" s="71">
        <v>0</v>
      </c>
      <c r="N741" s="71">
        <v>0</v>
      </c>
      <c r="O741" s="71">
        <v>0</v>
      </c>
      <c r="P741" s="71">
        <v>0</v>
      </c>
      <c r="Q741" s="71">
        <v>1664</v>
      </c>
      <c r="R741" s="71">
        <v>0</v>
      </c>
      <c r="S741" s="71">
        <v>0</v>
      </c>
      <c r="T741" s="71">
        <v>184.67556153755777</v>
      </c>
      <c r="U741" s="71">
        <v>12464.336985827715</v>
      </c>
      <c r="V741" s="71">
        <v>0</v>
      </c>
      <c r="W741" s="71">
        <v>201.67357084153593</v>
      </c>
      <c r="X741" s="71">
        <v>0</v>
      </c>
      <c r="Y741" s="71">
        <v>0</v>
      </c>
      <c r="Z741" s="71">
        <v>0</v>
      </c>
      <c r="AA741" s="71">
        <v>0</v>
      </c>
      <c r="AB741" s="71">
        <v>0</v>
      </c>
      <c r="AC741" s="71">
        <v>0</v>
      </c>
      <c r="AD741" s="71">
        <v>3880.6</v>
      </c>
      <c r="AE741" s="71">
        <v>0</v>
      </c>
      <c r="AF741" s="71">
        <v>0</v>
      </c>
      <c r="AG741" s="71">
        <v>18395.286118206808</v>
      </c>
    </row>
    <row r="742" spans="4:33">
      <c r="D742" s="62">
        <v>1994</v>
      </c>
      <c r="E742" s="62">
        <v>5</v>
      </c>
      <c r="F742" s="62">
        <v>1995</v>
      </c>
      <c r="G742" s="71">
        <v>0</v>
      </c>
      <c r="H742" s="71">
        <v>0</v>
      </c>
      <c r="I742" s="71">
        <v>0</v>
      </c>
      <c r="J742" s="71">
        <v>0</v>
      </c>
      <c r="K742" s="71">
        <v>6424.2</v>
      </c>
      <c r="L742" s="71">
        <v>0</v>
      </c>
      <c r="M742" s="71">
        <v>0</v>
      </c>
      <c r="N742" s="71">
        <v>0</v>
      </c>
      <c r="O742" s="71">
        <v>0</v>
      </c>
      <c r="P742" s="71">
        <v>0</v>
      </c>
      <c r="Q742" s="71">
        <v>4447.7</v>
      </c>
      <c r="R742" s="71">
        <v>0</v>
      </c>
      <c r="S742" s="71">
        <v>0</v>
      </c>
      <c r="T742" s="71">
        <v>540.83269103111718</v>
      </c>
      <c r="U742" s="71">
        <v>16609.252215180979</v>
      </c>
      <c r="V742" s="71">
        <v>0</v>
      </c>
      <c r="W742" s="71">
        <v>2204.6999302383365</v>
      </c>
      <c r="X742" s="71">
        <v>0</v>
      </c>
      <c r="Y742" s="71">
        <v>0</v>
      </c>
      <c r="Z742" s="71">
        <v>0</v>
      </c>
      <c r="AA742" s="71">
        <v>0</v>
      </c>
      <c r="AB742" s="71">
        <v>0</v>
      </c>
      <c r="AC742" s="71">
        <v>0</v>
      </c>
      <c r="AD742" s="71">
        <v>13820.3</v>
      </c>
      <c r="AE742" s="71">
        <v>0</v>
      </c>
      <c r="AF742" s="71">
        <v>166.3</v>
      </c>
      <c r="AG742" s="71">
        <v>44213.284836450432</v>
      </c>
    </row>
    <row r="743" spans="4:33">
      <c r="D743" s="62">
        <v>1994</v>
      </c>
      <c r="E743" s="62">
        <v>6</v>
      </c>
      <c r="F743" s="62">
        <v>1995</v>
      </c>
      <c r="G743" s="71">
        <v>0</v>
      </c>
      <c r="H743" s="71">
        <v>0</v>
      </c>
      <c r="I743" s="71">
        <v>0</v>
      </c>
      <c r="J743" s="71">
        <v>0</v>
      </c>
      <c r="K743" s="71">
        <v>8706.2999999999993</v>
      </c>
      <c r="L743" s="71">
        <v>0</v>
      </c>
      <c r="M743" s="71">
        <v>0</v>
      </c>
      <c r="N743" s="71">
        <v>0</v>
      </c>
      <c r="O743" s="71">
        <v>0</v>
      </c>
      <c r="P743" s="71">
        <v>0</v>
      </c>
      <c r="Q743" s="71">
        <v>3942.4</v>
      </c>
      <c r="R743" s="71">
        <v>0</v>
      </c>
      <c r="S743" s="71">
        <v>0</v>
      </c>
      <c r="T743" s="71">
        <v>523.40209400594244</v>
      </c>
      <c r="U743" s="71">
        <v>16863.050932086975</v>
      </c>
      <c r="V743" s="71">
        <v>0</v>
      </c>
      <c r="W743" s="71">
        <v>92.068369297222915</v>
      </c>
      <c r="X743" s="71">
        <v>0</v>
      </c>
      <c r="Y743" s="71">
        <v>0</v>
      </c>
      <c r="Z743" s="71">
        <v>0</v>
      </c>
      <c r="AA743" s="71">
        <v>0</v>
      </c>
      <c r="AB743" s="71">
        <v>0</v>
      </c>
      <c r="AC743" s="71">
        <v>0</v>
      </c>
      <c r="AD743" s="71">
        <v>5339.8</v>
      </c>
      <c r="AE743" s="71">
        <v>0</v>
      </c>
      <c r="AF743" s="71">
        <v>112.2</v>
      </c>
      <c r="AG743" s="71">
        <v>35579.221395390137</v>
      </c>
    </row>
    <row r="744" spans="4:33">
      <c r="D744" s="62">
        <v>1994</v>
      </c>
      <c r="E744" s="62">
        <v>7</v>
      </c>
      <c r="F744" s="62">
        <v>1995</v>
      </c>
      <c r="G744" s="71">
        <v>0</v>
      </c>
      <c r="H744" s="71">
        <v>0</v>
      </c>
      <c r="I744" s="71">
        <v>0</v>
      </c>
      <c r="J744" s="71">
        <v>0</v>
      </c>
      <c r="K744" s="71">
        <v>671.23124463519321</v>
      </c>
      <c r="L744" s="71">
        <v>0</v>
      </c>
      <c r="M744" s="71">
        <v>0</v>
      </c>
      <c r="N744" s="71">
        <v>0</v>
      </c>
      <c r="O744" s="71">
        <v>0</v>
      </c>
      <c r="P744" s="71">
        <v>0</v>
      </c>
      <c r="Q744" s="71">
        <v>0</v>
      </c>
      <c r="R744" s="71">
        <v>0</v>
      </c>
      <c r="S744" s="71">
        <v>0</v>
      </c>
      <c r="T744" s="71">
        <v>0</v>
      </c>
      <c r="U744" s="71">
        <v>0</v>
      </c>
      <c r="V744" s="71">
        <v>0</v>
      </c>
      <c r="W744" s="71">
        <v>0</v>
      </c>
      <c r="X744" s="71">
        <v>0</v>
      </c>
      <c r="Y744" s="71">
        <v>0</v>
      </c>
      <c r="Z744" s="71">
        <v>0</v>
      </c>
      <c r="AA744" s="71">
        <v>0</v>
      </c>
      <c r="AB744" s="71">
        <v>0</v>
      </c>
      <c r="AC744" s="71">
        <v>0</v>
      </c>
      <c r="AD744" s="71">
        <v>0</v>
      </c>
      <c r="AE744" s="71">
        <v>0</v>
      </c>
      <c r="AF744" s="71">
        <v>0</v>
      </c>
      <c r="AG744" s="71">
        <v>671.23124463519321</v>
      </c>
    </row>
    <row r="745" spans="4:33">
      <c r="D745" s="62">
        <v>1994</v>
      </c>
      <c r="E745" s="62">
        <v>8</v>
      </c>
      <c r="F745" s="62">
        <v>1995</v>
      </c>
      <c r="G745" s="71">
        <v>0</v>
      </c>
      <c r="H745" s="71">
        <v>0</v>
      </c>
      <c r="I745" s="71">
        <v>0</v>
      </c>
      <c r="J745" s="71">
        <v>0</v>
      </c>
      <c r="K745" s="71">
        <v>0</v>
      </c>
      <c r="L745" s="71">
        <v>0</v>
      </c>
      <c r="M745" s="71">
        <v>0</v>
      </c>
      <c r="N745" s="71">
        <v>0</v>
      </c>
      <c r="O745" s="71">
        <v>0</v>
      </c>
      <c r="P745" s="71">
        <v>0</v>
      </c>
      <c r="Q745" s="71">
        <v>0</v>
      </c>
      <c r="R745" s="71">
        <v>0</v>
      </c>
      <c r="S745" s="71">
        <v>0</v>
      </c>
      <c r="T745" s="71">
        <v>0</v>
      </c>
      <c r="U745" s="71">
        <v>0</v>
      </c>
      <c r="V745" s="71">
        <v>0</v>
      </c>
      <c r="W745" s="71">
        <v>0</v>
      </c>
      <c r="X745" s="71">
        <v>0</v>
      </c>
      <c r="Y745" s="71">
        <v>0</v>
      </c>
      <c r="Z745" s="71">
        <v>0</v>
      </c>
      <c r="AA745" s="71">
        <v>0</v>
      </c>
      <c r="AB745" s="71">
        <v>0</v>
      </c>
      <c r="AC745" s="71">
        <v>0</v>
      </c>
      <c r="AD745" s="71">
        <v>0</v>
      </c>
      <c r="AE745" s="71">
        <v>0</v>
      </c>
      <c r="AF745" s="71">
        <v>0</v>
      </c>
      <c r="AG745" s="71">
        <v>0</v>
      </c>
    </row>
    <row r="746" spans="4:33">
      <c r="D746" s="62">
        <v>1994</v>
      </c>
      <c r="E746" s="62">
        <v>9</v>
      </c>
      <c r="F746" s="62">
        <v>1995</v>
      </c>
      <c r="G746" s="71">
        <v>0</v>
      </c>
      <c r="H746" s="71">
        <v>0</v>
      </c>
      <c r="I746" s="71">
        <v>0</v>
      </c>
      <c r="J746" s="71">
        <v>0</v>
      </c>
      <c r="K746" s="71">
        <v>51.656909871244643</v>
      </c>
      <c r="L746" s="71">
        <v>0</v>
      </c>
      <c r="M746" s="71">
        <v>0</v>
      </c>
      <c r="N746" s="71">
        <v>0</v>
      </c>
      <c r="O746" s="71">
        <v>0</v>
      </c>
      <c r="P746" s="71">
        <v>0</v>
      </c>
      <c r="Q746" s="71">
        <v>0</v>
      </c>
      <c r="R746" s="71">
        <v>0</v>
      </c>
      <c r="S746" s="71">
        <v>0</v>
      </c>
      <c r="T746" s="71">
        <v>0</v>
      </c>
      <c r="U746" s="71">
        <v>0</v>
      </c>
      <c r="V746" s="71">
        <v>0</v>
      </c>
      <c r="W746" s="71">
        <v>0</v>
      </c>
      <c r="X746" s="71">
        <v>0</v>
      </c>
      <c r="Y746" s="71">
        <v>0</v>
      </c>
      <c r="Z746" s="71">
        <v>0</v>
      </c>
      <c r="AA746" s="71">
        <v>0</v>
      </c>
      <c r="AB746" s="71">
        <v>0</v>
      </c>
      <c r="AC746" s="71">
        <v>0</v>
      </c>
      <c r="AD746" s="71">
        <v>0</v>
      </c>
      <c r="AE746" s="71">
        <v>0</v>
      </c>
      <c r="AF746" s="71">
        <v>0</v>
      </c>
      <c r="AG746" s="71">
        <v>51.656909871244643</v>
      </c>
    </row>
    <row r="747" spans="4:33">
      <c r="D747" s="62">
        <v>1994</v>
      </c>
      <c r="E747" s="62">
        <v>10</v>
      </c>
      <c r="F747" s="62">
        <v>1995</v>
      </c>
      <c r="G747" s="71">
        <v>0</v>
      </c>
      <c r="H747" s="71">
        <v>0</v>
      </c>
      <c r="I747" s="71">
        <v>0</v>
      </c>
      <c r="J747" s="71">
        <v>0</v>
      </c>
      <c r="K747" s="71">
        <v>5099.4072103004301</v>
      </c>
      <c r="L747" s="71">
        <v>0</v>
      </c>
      <c r="M747" s="71">
        <v>0</v>
      </c>
      <c r="N747" s="71">
        <v>0</v>
      </c>
      <c r="O747" s="71">
        <v>0</v>
      </c>
      <c r="P747" s="71">
        <v>0</v>
      </c>
      <c r="Q747" s="71">
        <v>153.40680595125039</v>
      </c>
      <c r="R747" s="71">
        <v>0</v>
      </c>
      <c r="S747" s="71">
        <v>0</v>
      </c>
      <c r="T747" s="71">
        <v>0</v>
      </c>
      <c r="U747" s="71">
        <v>4429.6202401179244</v>
      </c>
      <c r="V747" s="71">
        <v>0</v>
      </c>
      <c r="W747" s="71">
        <v>0</v>
      </c>
      <c r="X747" s="71">
        <v>0</v>
      </c>
      <c r="Y747" s="71">
        <v>0</v>
      </c>
      <c r="Z747" s="71">
        <v>0</v>
      </c>
      <c r="AA747" s="71">
        <v>0</v>
      </c>
      <c r="AB747" s="71">
        <v>0</v>
      </c>
      <c r="AC747" s="71">
        <v>0</v>
      </c>
      <c r="AD747" s="71">
        <v>0</v>
      </c>
      <c r="AE747" s="71">
        <v>0</v>
      </c>
      <c r="AF747" s="71">
        <v>0</v>
      </c>
      <c r="AG747" s="71">
        <v>9682.4342563696046</v>
      </c>
    </row>
    <row r="748" spans="4:33">
      <c r="D748" s="62">
        <v>1994</v>
      </c>
      <c r="E748" s="62">
        <v>11</v>
      </c>
      <c r="F748" s="62">
        <v>1995</v>
      </c>
      <c r="G748" s="71">
        <v>0</v>
      </c>
      <c r="H748" s="71">
        <v>0</v>
      </c>
      <c r="I748" s="71">
        <v>0</v>
      </c>
      <c r="J748" s="71">
        <v>0</v>
      </c>
      <c r="K748" s="71">
        <v>4062.195708154507</v>
      </c>
      <c r="L748" s="71">
        <v>0</v>
      </c>
      <c r="M748" s="71">
        <v>0</v>
      </c>
      <c r="N748" s="71">
        <v>0</v>
      </c>
      <c r="O748" s="71">
        <v>0</v>
      </c>
      <c r="P748" s="71">
        <v>0</v>
      </c>
      <c r="Q748" s="71">
        <v>119.84602722380501</v>
      </c>
      <c r="R748" s="71">
        <v>0</v>
      </c>
      <c r="S748" s="71">
        <v>0</v>
      </c>
      <c r="T748" s="71">
        <v>0</v>
      </c>
      <c r="U748" s="71">
        <v>7492.7025973351629</v>
      </c>
      <c r="V748" s="71">
        <v>0</v>
      </c>
      <c r="W748" s="71">
        <v>0</v>
      </c>
      <c r="X748" s="71">
        <v>0</v>
      </c>
      <c r="Y748" s="71">
        <v>0</v>
      </c>
      <c r="Z748" s="71">
        <v>0</v>
      </c>
      <c r="AA748" s="71">
        <v>0</v>
      </c>
      <c r="AB748" s="71">
        <v>0</v>
      </c>
      <c r="AC748" s="71">
        <v>0</v>
      </c>
      <c r="AD748" s="71">
        <v>0</v>
      </c>
      <c r="AE748" s="71">
        <v>0</v>
      </c>
      <c r="AF748" s="71">
        <v>0</v>
      </c>
      <c r="AG748" s="71">
        <v>11674.744332713475</v>
      </c>
    </row>
    <row r="749" spans="4:33">
      <c r="D749" s="62">
        <v>1994</v>
      </c>
      <c r="E749" s="62">
        <v>12</v>
      </c>
      <c r="F749" s="62">
        <v>1995</v>
      </c>
      <c r="G749" s="71">
        <v>0</v>
      </c>
      <c r="H749" s="71">
        <v>0</v>
      </c>
      <c r="I749" s="71">
        <v>0</v>
      </c>
      <c r="J749" s="71">
        <v>0</v>
      </c>
      <c r="K749" s="71">
        <v>3882.5382832618034</v>
      </c>
      <c r="L749" s="71">
        <v>0</v>
      </c>
      <c r="M749" s="71">
        <v>0</v>
      </c>
      <c r="N749" s="71">
        <v>0</v>
      </c>
      <c r="O749" s="71">
        <v>0</v>
      </c>
      <c r="P749" s="71">
        <v>0</v>
      </c>
      <c r="Q749" s="71">
        <v>267.2216207660652</v>
      </c>
      <c r="R749" s="71">
        <v>0</v>
      </c>
      <c r="S749" s="71">
        <v>0</v>
      </c>
      <c r="T749" s="71">
        <v>0</v>
      </c>
      <c r="U749" s="71">
        <v>1869.5455768282166</v>
      </c>
      <c r="V749" s="71">
        <v>0</v>
      </c>
      <c r="W749" s="71">
        <v>0</v>
      </c>
      <c r="X749" s="71">
        <v>0</v>
      </c>
      <c r="Y749" s="71">
        <v>0</v>
      </c>
      <c r="Z749" s="71">
        <v>0</v>
      </c>
      <c r="AA749" s="71">
        <v>0</v>
      </c>
      <c r="AB749" s="71">
        <v>0</v>
      </c>
      <c r="AC749" s="71">
        <v>0</v>
      </c>
      <c r="AD749" s="71">
        <v>0</v>
      </c>
      <c r="AE749" s="71">
        <v>0</v>
      </c>
      <c r="AF749" s="71">
        <v>0</v>
      </c>
      <c r="AG749" s="71">
        <v>6019.3054808560846</v>
      </c>
    </row>
    <row r="750" spans="4:33">
      <c r="D750" s="62">
        <v>1995</v>
      </c>
      <c r="E750" s="62">
        <v>1</v>
      </c>
      <c r="F750" s="62">
        <v>1995</v>
      </c>
      <c r="G750" s="71">
        <v>0</v>
      </c>
      <c r="H750" s="71">
        <v>0</v>
      </c>
      <c r="I750" s="71">
        <v>0</v>
      </c>
      <c r="J750" s="71">
        <v>0</v>
      </c>
      <c r="K750" s="71">
        <v>432.75776824034324</v>
      </c>
      <c r="L750" s="71">
        <v>0</v>
      </c>
      <c r="M750" s="71">
        <v>0</v>
      </c>
      <c r="N750" s="71">
        <v>0</v>
      </c>
      <c r="O750" s="71">
        <v>0</v>
      </c>
      <c r="P750" s="71">
        <v>0</v>
      </c>
      <c r="Q750" s="71">
        <v>302.14428616650844</v>
      </c>
      <c r="R750" s="71">
        <v>0</v>
      </c>
      <c r="S750" s="71">
        <v>0</v>
      </c>
      <c r="T750" s="71">
        <v>0</v>
      </c>
      <c r="U750" s="71">
        <v>0</v>
      </c>
      <c r="V750" s="71">
        <v>0</v>
      </c>
      <c r="W750" s="71">
        <v>0</v>
      </c>
      <c r="X750" s="71">
        <v>0</v>
      </c>
      <c r="Y750" s="71">
        <v>0</v>
      </c>
      <c r="Z750" s="71">
        <v>0</v>
      </c>
      <c r="AA750" s="71">
        <v>0</v>
      </c>
      <c r="AB750" s="71">
        <v>0</v>
      </c>
      <c r="AC750" s="71">
        <v>0</v>
      </c>
      <c r="AD750" s="71">
        <v>0</v>
      </c>
      <c r="AE750" s="71">
        <v>0</v>
      </c>
      <c r="AF750" s="71">
        <v>0</v>
      </c>
      <c r="AG750" s="71">
        <v>734.90205440685168</v>
      </c>
    </row>
    <row r="751" spans="4:33">
      <c r="D751" s="62">
        <v>1995</v>
      </c>
      <c r="E751" s="62">
        <v>2</v>
      </c>
      <c r="F751" s="62">
        <v>1995</v>
      </c>
      <c r="G751" s="71">
        <v>0</v>
      </c>
      <c r="H751" s="71">
        <v>0</v>
      </c>
      <c r="I751" s="71">
        <v>0</v>
      </c>
      <c r="J751" s="71">
        <v>0</v>
      </c>
      <c r="K751" s="71">
        <v>0</v>
      </c>
      <c r="L751" s="71">
        <v>0</v>
      </c>
      <c r="M751" s="71">
        <v>0</v>
      </c>
      <c r="N751" s="71">
        <v>0</v>
      </c>
      <c r="O751" s="71">
        <v>0</v>
      </c>
      <c r="P751" s="71">
        <v>0</v>
      </c>
      <c r="Q751" s="71">
        <v>337.94245014245013</v>
      </c>
      <c r="R751" s="71">
        <v>0</v>
      </c>
      <c r="S751" s="71">
        <v>0</v>
      </c>
      <c r="T751" s="71">
        <v>0</v>
      </c>
      <c r="U751" s="71">
        <v>0</v>
      </c>
      <c r="V751" s="71">
        <v>0</v>
      </c>
      <c r="W751" s="71">
        <v>0</v>
      </c>
      <c r="X751" s="71">
        <v>0</v>
      </c>
      <c r="Y751" s="71">
        <v>0</v>
      </c>
      <c r="Z751" s="71">
        <v>0</v>
      </c>
      <c r="AA751" s="71">
        <v>0</v>
      </c>
      <c r="AB751" s="71">
        <v>0</v>
      </c>
      <c r="AC751" s="71">
        <v>0</v>
      </c>
      <c r="AD751" s="71">
        <v>0</v>
      </c>
      <c r="AE751" s="71">
        <v>0</v>
      </c>
      <c r="AF751" s="71">
        <v>0</v>
      </c>
      <c r="AG751" s="71">
        <v>337.94245014245013</v>
      </c>
    </row>
    <row r="752" spans="4:33">
      <c r="D752" s="62">
        <v>1995</v>
      </c>
      <c r="E752" s="62">
        <v>3</v>
      </c>
      <c r="F752" s="62">
        <v>1995</v>
      </c>
      <c r="G752" s="71">
        <v>0</v>
      </c>
      <c r="H752" s="71">
        <v>0</v>
      </c>
      <c r="I752" s="71">
        <v>0</v>
      </c>
      <c r="J752" s="71">
        <v>0</v>
      </c>
      <c r="K752" s="71">
        <v>0</v>
      </c>
      <c r="L752" s="71">
        <v>0</v>
      </c>
      <c r="M752" s="71">
        <v>0</v>
      </c>
      <c r="N752" s="71">
        <v>0</v>
      </c>
      <c r="O752" s="71">
        <v>0</v>
      </c>
      <c r="P752" s="71">
        <v>0</v>
      </c>
      <c r="Q752" s="71">
        <v>355.93880974992084</v>
      </c>
      <c r="R752" s="71">
        <v>0</v>
      </c>
      <c r="S752" s="71">
        <v>0</v>
      </c>
      <c r="T752" s="71">
        <v>0</v>
      </c>
      <c r="U752" s="71">
        <v>0</v>
      </c>
      <c r="V752" s="71">
        <v>0</v>
      </c>
      <c r="W752" s="71">
        <v>0</v>
      </c>
      <c r="X752" s="71">
        <v>0</v>
      </c>
      <c r="Y752" s="71">
        <v>0</v>
      </c>
      <c r="Z752" s="71">
        <v>0</v>
      </c>
      <c r="AA752" s="71">
        <v>0</v>
      </c>
      <c r="AB752" s="71">
        <v>0</v>
      </c>
      <c r="AC752" s="71">
        <v>0</v>
      </c>
      <c r="AD752" s="71">
        <v>0</v>
      </c>
      <c r="AE752" s="71">
        <v>0</v>
      </c>
      <c r="AF752" s="71">
        <v>0</v>
      </c>
      <c r="AG752" s="71">
        <v>355.93880974992084</v>
      </c>
    </row>
    <row r="753" spans="4:33">
      <c r="D753" s="62">
        <v>1995</v>
      </c>
      <c r="E753" s="62">
        <v>4</v>
      </c>
      <c r="F753" s="62">
        <v>1995</v>
      </c>
      <c r="G753" s="71">
        <v>0</v>
      </c>
      <c r="H753" s="71">
        <v>0</v>
      </c>
      <c r="I753" s="71">
        <v>0</v>
      </c>
      <c r="J753" s="71">
        <v>0</v>
      </c>
      <c r="K753" s="71">
        <v>0</v>
      </c>
      <c r="L753" s="71">
        <v>0</v>
      </c>
      <c r="M753" s="71">
        <v>0</v>
      </c>
      <c r="N753" s="71">
        <v>0</v>
      </c>
      <c r="O753" s="71">
        <v>0</v>
      </c>
      <c r="P753" s="71">
        <v>0</v>
      </c>
      <c r="Q753" s="71">
        <v>0</v>
      </c>
      <c r="R753" s="71">
        <v>0</v>
      </c>
      <c r="S753" s="71">
        <v>0</v>
      </c>
      <c r="T753" s="71">
        <v>0</v>
      </c>
      <c r="U753" s="71">
        <v>0</v>
      </c>
      <c r="V753" s="71">
        <v>0</v>
      </c>
      <c r="W753" s="71">
        <v>0</v>
      </c>
      <c r="X753" s="71">
        <v>0</v>
      </c>
      <c r="Y753" s="71">
        <v>0</v>
      </c>
      <c r="Z753" s="71">
        <v>0</v>
      </c>
      <c r="AA753" s="71">
        <v>0</v>
      </c>
      <c r="AB753" s="71">
        <v>0</v>
      </c>
      <c r="AC753" s="71">
        <v>0</v>
      </c>
      <c r="AD753" s="71">
        <v>0</v>
      </c>
      <c r="AE753" s="71">
        <v>0</v>
      </c>
      <c r="AF753" s="71">
        <v>0</v>
      </c>
      <c r="AG753" s="71">
        <v>0</v>
      </c>
    </row>
    <row r="754" spans="4:33">
      <c r="D754" s="62">
        <v>1995</v>
      </c>
      <c r="E754" s="62">
        <v>5</v>
      </c>
      <c r="F754" s="62">
        <v>1996</v>
      </c>
      <c r="G754" s="71">
        <v>0</v>
      </c>
      <c r="H754" s="71">
        <v>0</v>
      </c>
      <c r="I754" s="71">
        <v>0</v>
      </c>
      <c r="J754" s="71">
        <v>0</v>
      </c>
      <c r="K754" s="71">
        <v>0</v>
      </c>
      <c r="L754" s="71">
        <v>0</v>
      </c>
      <c r="M754" s="71">
        <v>0</v>
      </c>
      <c r="N754" s="71">
        <v>0</v>
      </c>
      <c r="O754" s="71">
        <v>0</v>
      </c>
      <c r="P754" s="71">
        <v>0</v>
      </c>
      <c r="Q754" s="71">
        <v>0</v>
      </c>
      <c r="R754" s="71">
        <v>0</v>
      </c>
      <c r="S754" s="71">
        <v>0</v>
      </c>
      <c r="T754" s="71">
        <v>0</v>
      </c>
      <c r="U754" s="71">
        <v>0</v>
      </c>
      <c r="V754" s="71">
        <v>0</v>
      </c>
      <c r="W754" s="71">
        <v>0</v>
      </c>
      <c r="X754" s="71">
        <v>0</v>
      </c>
      <c r="Y754" s="71">
        <v>0</v>
      </c>
      <c r="Z754" s="71">
        <v>0</v>
      </c>
      <c r="AA754" s="71">
        <v>0</v>
      </c>
      <c r="AB754" s="71">
        <v>0</v>
      </c>
      <c r="AC754" s="71">
        <v>0</v>
      </c>
      <c r="AD754" s="71">
        <v>0</v>
      </c>
      <c r="AE754" s="71">
        <v>0</v>
      </c>
      <c r="AF754" s="71">
        <v>0</v>
      </c>
      <c r="AG754" s="71">
        <v>0</v>
      </c>
    </row>
    <row r="755" spans="4:33">
      <c r="D755" s="62">
        <v>1995</v>
      </c>
      <c r="E755" s="62">
        <v>6</v>
      </c>
      <c r="F755" s="62">
        <v>1996</v>
      </c>
      <c r="G755" s="71">
        <v>0</v>
      </c>
      <c r="H755" s="71">
        <v>0</v>
      </c>
      <c r="I755" s="71">
        <v>0</v>
      </c>
      <c r="J755" s="71">
        <v>0</v>
      </c>
      <c r="K755" s="71">
        <v>0</v>
      </c>
      <c r="L755" s="71">
        <v>0</v>
      </c>
      <c r="M755" s="71">
        <v>0</v>
      </c>
      <c r="N755" s="71">
        <v>0</v>
      </c>
      <c r="O755" s="71">
        <v>0</v>
      </c>
      <c r="P755" s="71">
        <v>0</v>
      </c>
      <c r="Q755" s="71">
        <v>0</v>
      </c>
      <c r="R755" s="71">
        <v>0</v>
      </c>
      <c r="S755" s="71">
        <v>0</v>
      </c>
      <c r="T755" s="71">
        <v>0</v>
      </c>
      <c r="U755" s="71">
        <v>0</v>
      </c>
      <c r="V755" s="71">
        <v>0</v>
      </c>
      <c r="W755" s="71">
        <v>0</v>
      </c>
      <c r="X755" s="71">
        <v>0</v>
      </c>
      <c r="Y755" s="71">
        <v>0</v>
      </c>
      <c r="Z755" s="71">
        <v>0</v>
      </c>
      <c r="AA755" s="71">
        <v>0</v>
      </c>
      <c r="AB755" s="71">
        <v>0</v>
      </c>
      <c r="AC755" s="71">
        <v>0</v>
      </c>
      <c r="AD755" s="71">
        <v>0</v>
      </c>
      <c r="AE755" s="71">
        <v>0</v>
      </c>
      <c r="AF755" s="71">
        <v>0</v>
      </c>
      <c r="AG755" s="71">
        <v>0</v>
      </c>
    </row>
    <row r="756" spans="4:33">
      <c r="D756" s="62">
        <v>1995</v>
      </c>
      <c r="E756" s="62">
        <v>7</v>
      </c>
      <c r="F756" s="62">
        <v>1996</v>
      </c>
      <c r="G756" s="71">
        <v>0</v>
      </c>
      <c r="H756" s="71">
        <v>0</v>
      </c>
      <c r="I756" s="71">
        <v>0</v>
      </c>
      <c r="J756" s="71">
        <v>0</v>
      </c>
      <c r="K756" s="71">
        <v>0</v>
      </c>
      <c r="L756" s="71">
        <v>0</v>
      </c>
      <c r="M756" s="71">
        <v>0</v>
      </c>
      <c r="N756" s="71">
        <v>0</v>
      </c>
      <c r="O756" s="71">
        <v>0</v>
      </c>
      <c r="P756" s="71">
        <v>0</v>
      </c>
      <c r="Q756" s="71">
        <v>0</v>
      </c>
      <c r="R756" s="71">
        <v>0</v>
      </c>
      <c r="S756" s="71">
        <v>0</v>
      </c>
      <c r="T756" s="71">
        <v>0</v>
      </c>
      <c r="U756" s="71">
        <v>0</v>
      </c>
      <c r="V756" s="71">
        <v>0</v>
      </c>
      <c r="W756" s="71">
        <v>0</v>
      </c>
      <c r="X756" s="71">
        <v>0</v>
      </c>
      <c r="Y756" s="71">
        <v>0</v>
      </c>
      <c r="Z756" s="71">
        <v>0</v>
      </c>
      <c r="AA756" s="71">
        <v>0</v>
      </c>
      <c r="AB756" s="71">
        <v>0</v>
      </c>
      <c r="AC756" s="71">
        <v>0</v>
      </c>
      <c r="AD756" s="71">
        <v>0</v>
      </c>
      <c r="AE756" s="71">
        <v>0</v>
      </c>
      <c r="AF756" s="71">
        <v>0</v>
      </c>
      <c r="AG756" s="71">
        <v>0</v>
      </c>
    </row>
    <row r="757" spans="4:33">
      <c r="D757" s="62">
        <v>1995</v>
      </c>
      <c r="E757" s="62">
        <v>8</v>
      </c>
      <c r="F757" s="62">
        <v>1996</v>
      </c>
      <c r="G757" s="71">
        <v>0</v>
      </c>
      <c r="H757" s="71">
        <v>0</v>
      </c>
      <c r="I757" s="71">
        <v>0</v>
      </c>
      <c r="J757" s="71">
        <v>0</v>
      </c>
      <c r="K757" s="71">
        <v>0</v>
      </c>
      <c r="L757" s="71">
        <v>0</v>
      </c>
      <c r="M757" s="71">
        <v>0</v>
      </c>
      <c r="N757" s="71">
        <v>0</v>
      </c>
      <c r="O757" s="71">
        <v>0</v>
      </c>
      <c r="P757" s="71">
        <v>0</v>
      </c>
      <c r="Q757" s="71">
        <v>0</v>
      </c>
      <c r="R757" s="71">
        <v>0</v>
      </c>
      <c r="S757" s="71">
        <v>0</v>
      </c>
      <c r="T757" s="71">
        <v>0</v>
      </c>
      <c r="U757" s="71">
        <v>0</v>
      </c>
      <c r="V757" s="71">
        <v>0</v>
      </c>
      <c r="W757" s="71">
        <v>0</v>
      </c>
      <c r="X757" s="71">
        <v>0</v>
      </c>
      <c r="Y757" s="71">
        <v>0</v>
      </c>
      <c r="Z757" s="71">
        <v>0</v>
      </c>
      <c r="AA757" s="71">
        <v>0</v>
      </c>
      <c r="AB757" s="71">
        <v>0</v>
      </c>
      <c r="AC757" s="71">
        <v>0</v>
      </c>
      <c r="AD757" s="71">
        <v>0</v>
      </c>
      <c r="AE757" s="71">
        <v>0</v>
      </c>
      <c r="AF757" s="71">
        <v>0</v>
      </c>
      <c r="AG757" s="71">
        <v>0</v>
      </c>
    </row>
    <row r="758" spans="4:33">
      <c r="D758" s="62">
        <v>1995</v>
      </c>
      <c r="E758" s="62">
        <v>9</v>
      </c>
      <c r="F758" s="62">
        <v>1996</v>
      </c>
      <c r="G758" s="71">
        <v>0</v>
      </c>
      <c r="H758" s="71">
        <v>0</v>
      </c>
      <c r="I758" s="71">
        <v>0</v>
      </c>
      <c r="J758" s="71">
        <v>0</v>
      </c>
      <c r="K758" s="71">
        <v>0</v>
      </c>
      <c r="L758" s="71">
        <v>0</v>
      </c>
      <c r="M758" s="71">
        <v>0</v>
      </c>
      <c r="N758" s="71">
        <v>0</v>
      </c>
      <c r="O758" s="71">
        <v>0</v>
      </c>
      <c r="P758" s="71">
        <v>0</v>
      </c>
      <c r="Q758" s="71">
        <v>0</v>
      </c>
      <c r="R758" s="71">
        <v>0</v>
      </c>
      <c r="S758" s="71">
        <v>0</v>
      </c>
      <c r="T758" s="71">
        <v>0</v>
      </c>
      <c r="U758" s="71">
        <v>0</v>
      </c>
      <c r="V758" s="71">
        <v>0</v>
      </c>
      <c r="W758" s="71">
        <v>0</v>
      </c>
      <c r="X758" s="71">
        <v>0</v>
      </c>
      <c r="Y758" s="71">
        <v>0</v>
      </c>
      <c r="Z758" s="71">
        <v>0</v>
      </c>
      <c r="AA758" s="71">
        <v>0</v>
      </c>
      <c r="AB758" s="71">
        <v>0</v>
      </c>
      <c r="AC758" s="71">
        <v>0</v>
      </c>
      <c r="AD758" s="71">
        <v>0</v>
      </c>
      <c r="AE758" s="71">
        <v>0</v>
      </c>
      <c r="AF758" s="71">
        <v>0</v>
      </c>
      <c r="AG758" s="71">
        <v>0</v>
      </c>
    </row>
    <row r="759" spans="4:33">
      <c r="D759" s="62">
        <v>1995</v>
      </c>
      <c r="E759" s="62">
        <v>10</v>
      </c>
      <c r="F759" s="62">
        <v>1996</v>
      </c>
      <c r="G759" s="71">
        <v>0</v>
      </c>
      <c r="H759" s="71">
        <v>0</v>
      </c>
      <c r="I759" s="71">
        <v>0</v>
      </c>
      <c r="J759" s="71">
        <v>0</v>
      </c>
      <c r="K759" s="71">
        <v>0</v>
      </c>
      <c r="L759" s="71">
        <v>0</v>
      </c>
      <c r="M759" s="71">
        <v>0</v>
      </c>
      <c r="N759" s="71">
        <v>0</v>
      </c>
      <c r="O759" s="71">
        <v>0</v>
      </c>
      <c r="P759" s="71">
        <v>0</v>
      </c>
      <c r="Q759" s="71">
        <v>501.63727091272</v>
      </c>
      <c r="R759" s="71">
        <v>0</v>
      </c>
      <c r="S759" s="71">
        <v>0</v>
      </c>
      <c r="T759" s="71">
        <v>0</v>
      </c>
      <c r="U759" s="71">
        <v>0</v>
      </c>
      <c r="V759" s="71">
        <v>0</v>
      </c>
      <c r="W759" s="71">
        <v>0</v>
      </c>
      <c r="X759" s="71">
        <v>0</v>
      </c>
      <c r="Y759" s="71">
        <v>0</v>
      </c>
      <c r="Z759" s="71">
        <v>0</v>
      </c>
      <c r="AA759" s="71">
        <v>0</v>
      </c>
      <c r="AB759" s="71">
        <v>0</v>
      </c>
      <c r="AC759" s="71">
        <v>0</v>
      </c>
      <c r="AD759" s="71">
        <v>0</v>
      </c>
      <c r="AE759" s="71">
        <v>0</v>
      </c>
      <c r="AF759" s="71">
        <v>0</v>
      </c>
      <c r="AG759" s="71">
        <v>501.63727091272</v>
      </c>
    </row>
    <row r="760" spans="4:33">
      <c r="D760" s="62">
        <v>1995</v>
      </c>
      <c r="E760" s="62">
        <v>11</v>
      </c>
      <c r="F760" s="62">
        <v>1996</v>
      </c>
      <c r="G760" s="71">
        <v>0</v>
      </c>
      <c r="H760" s="71">
        <v>0</v>
      </c>
      <c r="I760" s="71">
        <v>0</v>
      </c>
      <c r="J760" s="71">
        <v>0</v>
      </c>
      <c r="K760" s="71">
        <v>965.15618816357073</v>
      </c>
      <c r="L760" s="71">
        <v>0</v>
      </c>
      <c r="M760" s="71">
        <v>0</v>
      </c>
      <c r="N760" s="71">
        <v>0</v>
      </c>
      <c r="O760" s="71">
        <v>0</v>
      </c>
      <c r="P760" s="71">
        <v>0</v>
      </c>
      <c r="Q760" s="71">
        <v>540.35854200689528</v>
      </c>
      <c r="R760" s="71">
        <v>0</v>
      </c>
      <c r="S760" s="71">
        <v>0</v>
      </c>
      <c r="T760" s="71">
        <v>0</v>
      </c>
      <c r="U760" s="71">
        <v>0</v>
      </c>
      <c r="V760" s="71">
        <v>0</v>
      </c>
      <c r="W760" s="71">
        <v>0</v>
      </c>
      <c r="X760" s="71">
        <v>0</v>
      </c>
      <c r="Y760" s="71">
        <v>0</v>
      </c>
      <c r="Z760" s="71">
        <v>0</v>
      </c>
      <c r="AA760" s="71">
        <v>0</v>
      </c>
      <c r="AB760" s="71">
        <v>0</v>
      </c>
      <c r="AC760" s="71">
        <v>0</v>
      </c>
      <c r="AD760" s="71">
        <v>0</v>
      </c>
      <c r="AE760" s="71">
        <v>0</v>
      </c>
      <c r="AF760" s="71">
        <v>0</v>
      </c>
      <c r="AG760" s="71">
        <v>1505.514730170466</v>
      </c>
    </row>
    <row r="761" spans="4:33">
      <c r="D761" s="62">
        <v>1995</v>
      </c>
      <c r="E761" s="62">
        <v>12</v>
      </c>
      <c r="F761" s="62">
        <v>1996</v>
      </c>
      <c r="G761" s="71">
        <v>0</v>
      </c>
      <c r="H761" s="71">
        <v>0</v>
      </c>
      <c r="I761" s="71">
        <v>0</v>
      </c>
      <c r="J761" s="71">
        <v>0</v>
      </c>
      <c r="K761" s="71">
        <v>662.07807664488155</v>
      </c>
      <c r="L761" s="71">
        <v>0</v>
      </c>
      <c r="M761" s="71">
        <v>0</v>
      </c>
      <c r="N761" s="71">
        <v>0</v>
      </c>
      <c r="O761" s="71">
        <v>0</v>
      </c>
      <c r="P761" s="71">
        <v>0</v>
      </c>
      <c r="Q761" s="71">
        <v>1194.6839457448739</v>
      </c>
      <c r="R761" s="71">
        <v>0</v>
      </c>
      <c r="S761" s="71">
        <v>0</v>
      </c>
      <c r="T761" s="71">
        <v>0</v>
      </c>
      <c r="U761" s="71">
        <v>0</v>
      </c>
      <c r="V761" s="71">
        <v>0</v>
      </c>
      <c r="W761" s="71">
        <v>0</v>
      </c>
      <c r="X761" s="71">
        <v>0</v>
      </c>
      <c r="Y761" s="71">
        <v>0</v>
      </c>
      <c r="Z761" s="71">
        <v>0</v>
      </c>
      <c r="AA761" s="71">
        <v>0</v>
      </c>
      <c r="AB761" s="71">
        <v>0</v>
      </c>
      <c r="AC761" s="71">
        <v>0</v>
      </c>
      <c r="AD761" s="71">
        <v>0</v>
      </c>
      <c r="AE761" s="71">
        <v>0</v>
      </c>
      <c r="AF761" s="71">
        <v>0</v>
      </c>
      <c r="AG761" s="71">
        <v>1856.7620223897554</v>
      </c>
    </row>
    <row r="762" spans="4:33">
      <c r="D762" s="62">
        <v>1996</v>
      </c>
      <c r="E762" s="62">
        <v>1</v>
      </c>
      <c r="F762" s="62">
        <v>1996</v>
      </c>
      <c r="G762" s="71">
        <v>0</v>
      </c>
      <c r="H762" s="71">
        <v>0</v>
      </c>
      <c r="I762" s="71">
        <v>0</v>
      </c>
      <c r="J762" s="71">
        <v>0</v>
      </c>
      <c r="K762" s="71">
        <v>1274.1931857224049</v>
      </c>
      <c r="L762" s="71">
        <v>0</v>
      </c>
      <c r="M762" s="71">
        <v>0</v>
      </c>
      <c r="N762" s="71">
        <v>0</v>
      </c>
      <c r="O762" s="71">
        <v>0</v>
      </c>
      <c r="P762" s="71">
        <v>0</v>
      </c>
      <c r="Q762" s="71">
        <v>202.85185991653057</v>
      </c>
      <c r="R762" s="71">
        <v>0</v>
      </c>
      <c r="S762" s="71">
        <v>0</v>
      </c>
      <c r="T762" s="71">
        <v>0</v>
      </c>
      <c r="U762" s="71">
        <v>0</v>
      </c>
      <c r="V762" s="71">
        <v>0</v>
      </c>
      <c r="W762" s="71">
        <v>0</v>
      </c>
      <c r="X762" s="71">
        <v>0</v>
      </c>
      <c r="Y762" s="71">
        <v>0</v>
      </c>
      <c r="Z762" s="71">
        <v>0</v>
      </c>
      <c r="AA762" s="71">
        <v>0</v>
      </c>
      <c r="AB762" s="71">
        <v>0</v>
      </c>
      <c r="AC762" s="71">
        <v>0</v>
      </c>
      <c r="AD762" s="71">
        <v>0</v>
      </c>
      <c r="AE762" s="71">
        <v>0</v>
      </c>
      <c r="AF762" s="71">
        <v>0</v>
      </c>
      <c r="AG762" s="71">
        <v>1477.0450456389356</v>
      </c>
    </row>
    <row r="763" spans="4:33">
      <c r="D763" s="62">
        <v>1996</v>
      </c>
      <c r="E763" s="62">
        <v>2</v>
      </c>
      <c r="F763" s="62">
        <v>1996</v>
      </c>
      <c r="G763" s="71">
        <v>0</v>
      </c>
      <c r="H763" s="71">
        <v>0</v>
      </c>
      <c r="I763" s="71">
        <v>0</v>
      </c>
      <c r="J763" s="71">
        <v>0</v>
      </c>
      <c r="K763" s="71">
        <v>13.842950647102953</v>
      </c>
      <c r="L763" s="71">
        <v>0</v>
      </c>
      <c r="M763" s="71">
        <v>0</v>
      </c>
      <c r="N763" s="71">
        <v>0</v>
      </c>
      <c r="O763" s="71">
        <v>0</v>
      </c>
      <c r="P763" s="71">
        <v>0</v>
      </c>
      <c r="Q763" s="71">
        <v>574.13667211032487</v>
      </c>
      <c r="R763" s="71">
        <v>0</v>
      </c>
      <c r="S763" s="71">
        <v>0</v>
      </c>
      <c r="T763" s="71">
        <v>0</v>
      </c>
      <c r="U763" s="71">
        <v>0</v>
      </c>
      <c r="V763" s="71">
        <v>0</v>
      </c>
      <c r="W763" s="71">
        <v>0</v>
      </c>
      <c r="X763" s="71">
        <v>0</v>
      </c>
      <c r="Y763" s="71">
        <v>0</v>
      </c>
      <c r="Z763" s="71">
        <v>0</v>
      </c>
      <c r="AA763" s="71">
        <v>0</v>
      </c>
      <c r="AB763" s="71">
        <v>0</v>
      </c>
      <c r="AC763" s="71">
        <v>0</v>
      </c>
      <c r="AD763" s="71">
        <v>0</v>
      </c>
      <c r="AE763" s="71">
        <v>0</v>
      </c>
      <c r="AF763" s="71">
        <v>0</v>
      </c>
      <c r="AG763" s="71">
        <v>587.97962275742782</v>
      </c>
    </row>
    <row r="764" spans="4:33">
      <c r="D764" s="62">
        <v>1996</v>
      </c>
      <c r="E764" s="62">
        <v>3</v>
      </c>
      <c r="F764" s="62">
        <v>1996</v>
      </c>
      <c r="G764" s="71">
        <v>0</v>
      </c>
      <c r="H764" s="71">
        <v>0</v>
      </c>
      <c r="I764" s="71">
        <v>0</v>
      </c>
      <c r="J764" s="71">
        <v>0</v>
      </c>
      <c r="K764" s="71">
        <v>0</v>
      </c>
      <c r="L764" s="71">
        <v>0</v>
      </c>
      <c r="M764" s="71">
        <v>0</v>
      </c>
      <c r="N764" s="71">
        <v>0</v>
      </c>
      <c r="O764" s="71">
        <v>0</v>
      </c>
      <c r="P764" s="71">
        <v>0</v>
      </c>
      <c r="Q764" s="71">
        <v>496.87720921792777</v>
      </c>
      <c r="R764" s="71">
        <v>0</v>
      </c>
      <c r="S764" s="71">
        <v>0</v>
      </c>
      <c r="T764" s="71">
        <v>227.45483688744571</v>
      </c>
      <c r="U764" s="71">
        <v>0</v>
      </c>
      <c r="V764" s="71">
        <v>0</v>
      </c>
      <c r="W764" s="71">
        <v>0</v>
      </c>
      <c r="X764" s="71">
        <v>0</v>
      </c>
      <c r="Y764" s="71">
        <v>0</v>
      </c>
      <c r="Z764" s="71">
        <v>0</v>
      </c>
      <c r="AA764" s="71">
        <v>0</v>
      </c>
      <c r="AB764" s="71">
        <v>0</v>
      </c>
      <c r="AC764" s="71">
        <v>0</v>
      </c>
      <c r="AD764" s="71">
        <v>0</v>
      </c>
      <c r="AE764" s="71">
        <v>0</v>
      </c>
      <c r="AF764" s="71">
        <v>0</v>
      </c>
      <c r="AG764" s="71">
        <v>724.33204610537348</v>
      </c>
    </row>
    <row r="765" spans="4:33">
      <c r="D765" s="62">
        <v>1996</v>
      </c>
      <c r="E765" s="62">
        <v>4</v>
      </c>
      <c r="F765" s="62">
        <v>1996</v>
      </c>
      <c r="G765" s="71">
        <v>0</v>
      </c>
      <c r="H765" s="71">
        <v>0</v>
      </c>
      <c r="I765" s="71">
        <v>0</v>
      </c>
      <c r="J765" s="71">
        <v>0</v>
      </c>
      <c r="K765" s="71">
        <v>3612.4600678747647</v>
      </c>
      <c r="L765" s="71">
        <v>0</v>
      </c>
      <c r="M765" s="71">
        <v>0</v>
      </c>
      <c r="N765" s="71">
        <v>0</v>
      </c>
      <c r="O765" s="71">
        <v>0</v>
      </c>
      <c r="P765" s="71">
        <v>0</v>
      </c>
      <c r="Q765" s="71">
        <v>525.25450009072756</v>
      </c>
      <c r="R765" s="71">
        <v>0</v>
      </c>
      <c r="S765" s="71">
        <v>0</v>
      </c>
      <c r="T765" s="71">
        <v>0</v>
      </c>
      <c r="U765" s="71">
        <v>2561.4595791508614</v>
      </c>
      <c r="V765" s="71">
        <v>0</v>
      </c>
      <c r="W765" s="71">
        <v>0</v>
      </c>
      <c r="X765" s="71">
        <v>0</v>
      </c>
      <c r="Y765" s="71">
        <v>0</v>
      </c>
      <c r="Z765" s="71">
        <v>0</v>
      </c>
      <c r="AA765" s="71">
        <v>0</v>
      </c>
      <c r="AB765" s="71">
        <v>0</v>
      </c>
      <c r="AC765" s="71">
        <v>0</v>
      </c>
      <c r="AD765" s="71">
        <v>7693.6</v>
      </c>
      <c r="AE765" s="71">
        <v>0</v>
      </c>
      <c r="AF765" s="71">
        <v>0</v>
      </c>
      <c r="AG765" s="71">
        <v>14392.774147116354</v>
      </c>
    </row>
    <row r="766" spans="4:33">
      <c r="D766" s="62">
        <v>1996</v>
      </c>
      <c r="E766" s="62">
        <v>5</v>
      </c>
      <c r="F766" s="62">
        <v>1997</v>
      </c>
      <c r="G766" s="71">
        <v>0</v>
      </c>
      <c r="H766" s="71">
        <v>0</v>
      </c>
      <c r="I766" s="71">
        <v>0</v>
      </c>
      <c r="J766" s="71">
        <v>0</v>
      </c>
      <c r="K766" s="71">
        <v>3906.1873120689206</v>
      </c>
      <c r="L766" s="71">
        <v>0</v>
      </c>
      <c r="M766" s="71">
        <v>0</v>
      </c>
      <c r="N766" s="71">
        <v>0</v>
      </c>
      <c r="O766" s="71">
        <v>0</v>
      </c>
      <c r="P766" s="71">
        <v>0</v>
      </c>
      <c r="Q766" s="71">
        <v>0</v>
      </c>
      <c r="R766" s="71">
        <v>0</v>
      </c>
      <c r="S766" s="71">
        <v>0</v>
      </c>
      <c r="T766" s="71">
        <v>0</v>
      </c>
      <c r="U766" s="71">
        <v>4439.6074841190639</v>
      </c>
      <c r="V766" s="71">
        <v>0</v>
      </c>
      <c r="W766" s="71">
        <v>0</v>
      </c>
      <c r="X766" s="71">
        <v>0</v>
      </c>
      <c r="Y766" s="71">
        <v>0</v>
      </c>
      <c r="Z766" s="71">
        <v>0</v>
      </c>
      <c r="AA766" s="71">
        <v>0</v>
      </c>
      <c r="AB766" s="71">
        <v>0</v>
      </c>
      <c r="AC766" s="71">
        <v>0</v>
      </c>
      <c r="AD766" s="71">
        <v>7774.2</v>
      </c>
      <c r="AE766" s="71">
        <v>0</v>
      </c>
      <c r="AF766" s="71">
        <v>0</v>
      </c>
      <c r="AG766" s="71">
        <v>16119.994796187984</v>
      </c>
    </row>
    <row r="767" spans="4:33">
      <c r="D767" s="62">
        <v>1996</v>
      </c>
      <c r="E767" s="62">
        <v>6</v>
      </c>
      <c r="F767" s="62">
        <v>1997</v>
      </c>
      <c r="G767" s="71">
        <v>0</v>
      </c>
      <c r="H767" s="71">
        <v>0</v>
      </c>
      <c r="I767" s="71">
        <v>0</v>
      </c>
      <c r="J767" s="71">
        <v>0</v>
      </c>
      <c r="K767" s="71">
        <v>2119.3465765544679</v>
      </c>
      <c r="L767" s="71">
        <v>0</v>
      </c>
      <c r="M767" s="71">
        <v>0</v>
      </c>
      <c r="N767" s="71">
        <v>0</v>
      </c>
      <c r="O767" s="71">
        <v>0</v>
      </c>
      <c r="P767" s="71">
        <v>0</v>
      </c>
      <c r="Q767" s="71">
        <v>0</v>
      </c>
      <c r="R767" s="71">
        <v>0</v>
      </c>
      <c r="S767" s="71">
        <v>0</v>
      </c>
      <c r="T767" s="71">
        <v>0</v>
      </c>
      <c r="U767" s="71">
        <v>4059.5474894735562</v>
      </c>
      <c r="V767" s="71">
        <v>0</v>
      </c>
      <c r="W767" s="71">
        <v>0</v>
      </c>
      <c r="X767" s="71">
        <v>0</v>
      </c>
      <c r="Y767" s="71">
        <v>0</v>
      </c>
      <c r="Z767" s="71">
        <v>0</v>
      </c>
      <c r="AA767" s="71">
        <v>0</v>
      </c>
      <c r="AB767" s="71">
        <v>0</v>
      </c>
      <c r="AC767" s="71">
        <v>0</v>
      </c>
      <c r="AD767" s="71">
        <v>0</v>
      </c>
      <c r="AE767" s="71">
        <v>0</v>
      </c>
      <c r="AF767" s="71">
        <v>0</v>
      </c>
      <c r="AG767" s="71">
        <v>6178.8940660280241</v>
      </c>
    </row>
    <row r="768" spans="4:33">
      <c r="D768" s="62">
        <v>1996</v>
      </c>
      <c r="E768" s="62">
        <v>7</v>
      </c>
      <c r="F768" s="62">
        <v>1997</v>
      </c>
      <c r="G768" s="71">
        <v>0</v>
      </c>
      <c r="H768" s="71">
        <v>0</v>
      </c>
      <c r="I768" s="71">
        <v>0</v>
      </c>
      <c r="J768" s="71">
        <v>0</v>
      </c>
      <c r="K768" s="71">
        <v>1575.6</v>
      </c>
      <c r="L768" s="71">
        <v>0</v>
      </c>
      <c r="M768" s="71">
        <v>0</v>
      </c>
      <c r="N768" s="71">
        <v>0</v>
      </c>
      <c r="O768" s="71">
        <v>0</v>
      </c>
      <c r="P768" s="71">
        <v>0</v>
      </c>
      <c r="Q768" s="71">
        <v>0</v>
      </c>
      <c r="R768" s="71">
        <v>0</v>
      </c>
      <c r="S768" s="71">
        <v>0</v>
      </c>
      <c r="T768" s="71">
        <v>0</v>
      </c>
      <c r="U768" s="71">
        <v>5953.9</v>
      </c>
      <c r="V768" s="71">
        <v>0</v>
      </c>
      <c r="W768" s="71">
        <v>0</v>
      </c>
      <c r="X768" s="71">
        <v>0</v>
      </c>
      <c r="Y768" s="71">
        <v>0</v>
      </c>
      <c r="Z768" s="71">
        <v>0</v>
      </c>
      <c r="AA768" s="71">
        <v>0</v>
      </c>
      <c r="AB768" s="71">
        <v>0</v>
      </c>
      <c r="AC768" s="71">
        <v>0</v>
      </c>
      <c r="AD768" s="71">
        <v>0</v>
      </c>
      <c r="AE768" s="71">
        <v>0</v>
      </c>
      <c r="AF768" s="71">
        <v>0</v>
      </c>
      <c r="AG768" s="71">
        <v>7529.5</v>
      </c>
    </row>
    <row r="769" spans="4:33">
      <c r="D769" s="62">
        <v>1996</v>
      </c>
      <c r="E769" s="62">
        <v>8</v>
      </c>
      <c r="F769" s="62">
        <v>1997</v>
      </c>
      <c r="G769" s="71">
        <v>0</v>
      </c>
      <c r="H769" s="71">
        <v>0</v>
      </c>
      <c r="I769" s="71">
        <v>0</v>
      </c>
      <c r="J769" s="71">
        <v>0</v>
      </c>
      <c r="K769" s="71">
        <v>1393.6</v>
      </c>
      <c r="L769" s="71">
        <v>0</v>
      </c>
      <c r="M769" s="71">
        <v>0</v>
      </c>
      <c r="N769" s="71">
        <v>0</v>
      </c>
      <c r="O769" s="71">
        <v>0</v>
      </c>
      <c r="P769" s="71">
        <v>0</v>
      </c>
      <c r="Q769" s="71">
        <v>0</v>
      </c>
      <c r="R769" s="71">
        <v>0</v>
      </c>
      <c r="S769" s="71">
        <v>0</v>
      </c>
      <c r="T769" s="71">
        <v>0</v>
      </c>
      <c r="U769" s="71">
        <v>0</v>
      </c>
      <c r="V769" s="71">
        <v>0</v>
      </c>
      <c r="W769" s="71">
        <v>0</v>
      </c>
      <c r="X769" s="71">
        <v>0</v>
      </c>
      <c r="Y769" s="71">
        <v>0</v>
      </c>
      <c r="Z769" s="71">
        <v>0</v>
      </c>
      <c r="AA769" s="71">
        <v>0</v>
      </c>
      <c r="AB769" s="71">
        <v>0</v>
      </c>
      <c r="AC769" s="71">
        <v>0</v>
      </c>
      <c r="AD769" s="71">
        <v>0</v>
      </c>
      <c r="AE769" s="71">
        <v>0</v>
      </c>
      <c r="AF769" s="71">
        <v>0</v>
      </c>
      <c r="AG769" s="71">
        <v>1393.6</v>
      </c>
    </row>
    <row r="770" spans="4:33">
      <c r="D770" s="62">
        <v>1996</v>
      </c>
      <c r="E770" s="62">
        <v>9</v>
      </c>
      <c r="F770" s="62">
        <v>1997</v>
      </c>
      <c r="G770" s="71">
        <v>0</v>
      </c>
      <c r="H770" s="71">
        <v>0</v>
      </c>
      <c r="I770" s="71">
        <v>0</v>
      </c>
      <c r="J770" s="71">
        <v>0</v>
      </c>
      <c r="K770" s="71">
        <v>1341.9</v>
      </c>
      <c r="L770" s="71">
        <v>0</v>
      </c>
      <c r="M770" s="71">
        <v>0</v>
      </c>
      <c r="N770" s="71">
        <v>0</v>
      </c>
      <c r="O770" s="71">
        <v>0</v>
      </c>
      <c r="P770" s="71">
        <v>0</v>
      </c>
      <c r="Q770" s="71">
        <v>0</v>
      </c>
      <c r="R770" s="71">
        <v>0</v>
      </c>
      <c r="S770" s="71">
        <v>0</v>
      </c>
      <c r="T770" s="71">
        <v>0</v>
      </c>
      <c r="U770" s="71">
        <v>0</v>
      </c>
      <c r="V770" s="71">
        <v>0</v>
      </c>
      <c r="W770" s="71">
        <v>0</v>
      </c>
      <c r="X770" s="71">
        <v>0</v>
      </c>
      <c r="Y770" s="71">
        <v>0</v>
      </c>
      <c r="Z770" s="71">
        <v>0</v>
      </c>
      <c r="AA770" s="71">
        <v>0</v>
      </c>
      <c r="AB770" s="71">
        <v>0</v>
      </c>
      <c r="AC770" s="71">
        <v>0</v>
      </c>
      <c r="AD770" s="71">
        <v>0</v>
      </c>
      <c r="AE770" s="71">
        <v>0</v>
      </c>
      <c r="AF770" s="71">
        <v>0</v>
      </c>
      <c r="AG770" s="71">
        <v>1341.9</v>
      </c>
    </row>
    <row r="771" spans="4:33">
      <c r="D771" s="62">
        <v>1996</v>
      </c>
      <c r="E771" s="62">
        <v>10</v>
      </c>
      <c r="F771" s="62">
        <v>1997</v>
      </c>
      <c r="G771" s="71">
        <v>0</v>
      </c>
      <c r="H771" s="71">
        <v>0</v>
      </c>
      <c r="I771" s="71">
        <v>0</v>
      </c>
      <c r="J771" s="71">
        <v>0</v>
      </c>
      <c r="K771" s="71">
        <v>1310.3</v>
      </c>
      <c r="L771" s="71">
        <v>0</v>
      </c>
      <c r="M771" s="71">
        <v>0</v>
      </c>
      <c r="N771" s="71">
        <v>0</v>
      </c>
      <c r="O771" s="71">
        <v>0</v>
      </c>
      <c r="P771" s="71">
        <v>0</v>
      </c>
      <c r="Q771" s="71">
        <v>0</v>
      </c>
      <c r="R771" s="71">
        <v>0</v>
      </c>
      <c r="S771" s="71">
        <v>0</v>
      </c>
      <c r="T771" s="71">
        <v>0</v>
      </c>
      <c r="U771" s="71">
        <v>6312.5</v>
      </c>
      <c r="V771" s="71">
        <v>0</v>
      </c>
      <c r="W771" s="71">
        <v>0</v>
      </c>
      <c r="X771" s="71">
        <v>0</v>
      </c>
      <c r="Y771" s="71">
        <v>0</v>
      </c>
      <c r="Z771" s="71">
        <v>0</v>
      </c>
      <c r="AA771" s="71">
        <v>0</v>
      </c>
      <c r="AB771" s="71">
        <v>0</v>
      </c>
      <c r="AC771" s="71">
        <v>0</v>
      </c>
      <c r="AD771" s="71">
        <v>0</v>
      </c>
      <c r="AE771" s="71">
        <v>0</v>
      </c>
      <c r="AF771" s="71">
        <v>0</v>
      </c>
      <c r="AG771" s="71">
        <v>7622.8</v>
      </c>
    </row>
    <row r="772" spans="4:33">
      <c r="D772" s="62">
        <v>1996</v>
      </c>
      <c r="E772" s="62">
        <v>11</v>
      </c>
      <c r="F772" s="62">
        <v>1997</v>
      </c>
      <c r="G772" s="71">
        <v>0</v>
      </c>
      <c r="H772" s="71">
        <v>0</v>
      </c>
      <c r="I772" s="71">
        <v>0</v>
      </c>
      <c r="J772" s="71">
        <v>0</v>
      </c>
      <c r="K772" s="71">
        <v>818.3</v>
      </c>
      <c r="L772" s="71">
        <v>0</v>
      </c>
      <c r="M772" s="71">
        <v>0</v>
      </c>
      <c r="N772" s="71">
        <v>0</v>
      </c>
      <c r="O772" s="71">
        <v>0</v>
      </c>
      <c r="P772" s="71">
        <v>0</v>
      </c>
      <c r="Q772" s="71">
        <v>0</v>
      </c>
      <c r="R772" s="71">
        <v>0</v>
      </c>
      <c r="S772" s="71">
        <v>0</v>
      </c>
      <c r="T772" s="71">
        <v>0</v>
      </c>
      <c r="U772" s="71">
        <v>0</v>
      </c>
      <c r="V772" s="71">
        <v>0</v>
      </c>
      <c r="W772" s="71">
        <v>0</v>
      </c>
      <c r="X772" s="71">
        <v>0</v>
      </c>
      <c r="Y772" s="71">
        <v>0</v>
      </c>
      <c r="Z772" s="71">
        <v>0</v>
      </c>
      <c r="AA772" s="71">
        <v>0</v>
      </c>
      <c r="AB772" s="71">
        <v>0</v>
      </c>
      <c r="AC772" s="71">
        <v>0</v>
      </c>
      <c r="AD772" s="71">
        <v>0</v>
      </c>
      <c r="AE772" s="71">
        <v>0</v>
      </c>
      <c r="AF772" s="71">
        <v>0</v>
      </c>
      <c r="AG772" s="71">
        <v>818.3</v>
      </c>
    </row>
    <row r="773" spans="4:33">
      <c r="D773" s="62">
        <v>1996</v>
      </c>
      <c r="E773" s="62">
        <v>12</v>
      </c>
      <c r="F773" s="62">
        <v>1997</v>
      </c>
      <c r="G773" s="71">
        <v>0</v>
      </c>
      <c r="H773" s="71">
        <v>0</v>
      </c>
      <c r="I773" s="71">
        <v>0</v>
      </c>
      <c r="J773" s="71">
        <v>0</v>
      </c>
      <c r="K773" s="71">
        <v>0</v>
      </c>
      <c r="L773" s="71">
        <v>0</v>
      </c>
      <c r="M773" s="71">
        <v>0</v>
      </c>
      <c r="N773" s="71">
        <v>0</v>
      </c>
      <c r="O773" s="71">
        <v>0</v>
      </c>
      <c r="P773" s="71">
        <v>0</v>
      </c>
      <c r="Q773" s="71">
        <v>0</v>
      </c>
      <c r="R773" s="71">
        <v>0</v>
      </c>
      <c r="S773" s="71">
        <v>0</v>
      </c>
      <c r="T773" s="71">
        <v>0</v>
      </c>
      <c r="U773" s="71">
        <v>0</v>
      </c>
      <c r="V773" s="71">
        <v>0</v>
      </c>
      <c r="W773" s="71">
        <v>0</v>
      </c>
      <c r="X773" s="71">
        <v>0</v>
      </c>
      <c r="Y773" s="71">
        <v>0</v>
      </c>
      <c r="Z773" s="71">
        <v>0</v>
      </c>
      <c r="AA773" s="71">
        <v>0</v>
      </c>
      <c r="AB773" s="71">
        <v>0</v>
      </c>
      <c r="AC773" s="71">
        <v>0</v>
      </c>
      <c r="AD773" s="71">
        <v>3934.1</v>
      </c>
      <c r="AE773" s="71">
        <v>0</v>
      </c>
      <c r="AF773" s="71">
        <v>0</v>
      </c>
      <c r="AG773" s="71">
        <v>3934.1</v>
      </c>
    </row>
    <row r="774" spans="4:33">
      <c r="D774" s="62">
        <v>1997</v>
      </c>
      <c r="E774" s="62">
        <v>1</v>
      </c>
      <c r="F774" s="62">
        <v>1997</v>
      </c>
      <c r="G774" s="71">
        <v>0</v>
      </c>
      <c r="H774" s="71">
        <v>0</v>
      </c>
      <c r="I774" s="71">
        <v>0</v>
      </c>
      <c r="J774" s="71">
        <v>0</v>
      </c>
      <c r="K774" s="71">
        <v>0</v>
      </c>
      <c r="L774" s="71">
        <v>0</v>
      </c>
      <c r="M774" s="71">
        <v>0</v>
      </c>
      <c r="N774" s="71">
        <v>0</v>
      </c>
      <c r="O774" s="71">
        <v>0</v>
      </c>
      <c r="P774" s="71">
        <v>0</v>
      </c>
      <c r="Q774" s="71">
        <v>0</v>
      </c>
      <c r="R774" s="71">
        <v>0</v>
      </c>
      <c r="S774" s="71">
        <v>0</v>
      </c>
      <c r="T774" s="71">
        <v>0</v>
      </c>
      <c r="U774" s="71">
        <v>0</v>
      </c>
      <c r="V774" s="71">
        <v>0</v>
      </c>
      <c r="W774" s="71">
        <v>0</v>
      </c>
      <c r="X774" s="71">
        <v>0</v>
      </c>
      <c r="Y774" s="71">
        <v>0</v>
      </c>
      <c r="Z774" s="71">
        <v>0</v>
      </c>
      <c r="AA774" s="71">
        <v>0</v>
      </c>
      <c r="AB774" s="71">
        <v>0</v>
      </c>
      <c r="AC774" s="71">
        <v>0</v>
      </c>
      <c r="AD774" s="71">
        <v>0</v>
      </c>
      <c r="AE774" s="71">
        <v>0</v>
      </c>
      <c r="AF774" s="71">
        <v>0</v>
      </c>
      <c r="AG774" s="71">
        <v>0</v>
      </c>
    </row>
    <row r="775" spans="4:33">
      <c r="D775" s="62">
        <v>1997</v>
      </c>
      <c r="E775" s="62">
        <v>2</v>
      </c>
      <c r="F775" s="62">
        <v>1997</v>
      </c>
      <c r="G775" s="71">
        <v>0</v>
      </c>
      <c r="H775" s="71">
        <v>0</v>
      </c>
      <c r="I775" s="71">
        <v>0</v>
      </c>
      <c r="J775" s="71">
        <v>0</v>
      </c>
      <c r="K775" s="71">
        <v>0</v>
      </c>
      <c r="L775" s="71">
        <v>0</v>
      </c>
      <c r="M775" s="71">
        <v>0</v>
      </c>
      <c r="N775" s="71">
        <v>0</v>
      </c>
      <c r="O775" s="71">
        <v>0</v>
      </c>
      <c r="P775" s="71">
        <v>0</v>
      </c>
      <c r="Q775" s="71">
        <v>0</v>
      </c>
      <c r="R775" s="71">
        <v>0</v>
      </c>
      <c r="S775" s="71">
        <v>0</v>
      </c>
      <c r="T775" s="71">
        <v>0</v>
      </c>
      <c r="U775" s="71">
        <v>0</v>
      </c>
      <c r="V775" s="71">
        <v>0</v>
      </c>
      <c r="W775" s="71">
        <v>0</v>
      </c>
      <c r="X775" s="71">
        <v>0</v>
      </c>
      <c r="Y775" s="71">
        <v>0</v>
      </c>
      <c r="Z775" s="71">
        <v>0</v>
      </c>
      <c r="AA775" s="71">
        <v>0</v>
      </c>
      <c r="AB775" s="71">
        <v>0</v>
      </c>
      <c r="AC775" s="71">
        <v>0</v>
      </c>
      <c r="AD775" s="71">
        <v>0</v>
      </c>
      <c r="AE775" s="71">
        <v>0</v>
      </c>
      <c r="AF775" s="71">
        <v>0</v>
      </c>
      <c r="AG775" s="71">
        <v>0</v>
      </c>
    </row>
    <row r="776" spans="4:33">
      <c r="D776" s="62">
        <v>1997</v>
      </c>
      <c r="E776" s="62">
        <v>3</v>
      </c>
      <c r="F776" s="62">
        <v>1997</v>
      </c>
      <c r="G776" s="71">
        <v>0</v>
      </c>
      <c r="H776" s="71">
        <v>0</v>
      </c>
      <c r="I776" s="71">
        <v>0</v>
      </c>
      <c r="J776" s="71">
        <v>0</v>
      </c>
      <c r="K776" s="71">
        <v>0</v>
      </c>
      <c r="L776" s="71">
        <v>0</v>
      </c>
      <c r="M776" s="71">
        <v>0</v>
      </c>
      <c r="N776" s="71">
        <v>0</v>
      </c>
      <c r="O776" s="71">
        <v>0</v>
      </c>
      <c r="P776" s="71">
        <v>0</v>
      </c>
      <c r="Q776" s="71">
        <v>0</v>
      </c>
      <c r="R776" s="71">
        <v>0</v>
      </c>
      <c r="S776" s="71">
        <v>0</v>
      </c>
      <c r="T776" s="71">
        <v>0</v>
      </c>
      <c r="U776" s="71">
        <v>0</v>
      </c>
      <c r="V776" s="71">
        <v>0</v>
      </c>
      <c r="W776" s="71">
        <v>0</v>
      </c>
      <c r="X776" s="71">
        <v>0</v>
      </c>
      <c r="Y776" s="71">
        <v>0</v>
      </c>
      <c r="Z776" s="71">
        <v>0</v>
      </c>
      <c r="AA776" s="71">
        <v>0</v>
      </c>
      <c r="AB776" s="71">
        <v>0</v>
      </c>
      <c r="AC776" s="71">
        <v>0</v>
      </c>
      <c r="AD776" s="71">
        <v>0</v>
      </c>
      <c r="AE776" s="71">
        <v>0</v>
      </c>
      <c r="AF776" s="71">
        <v>0</v>
      </c>
      <c r="AG776" s="71">
        <v>0</v>
      </c>
    </row>
    <row r="777" spans="4:33">
      <c r="D777" s="62">
        <v>1997</v>
      </c>
      <c r="E777" s="62">
        <v>4</v>
      </c>
      <c r="F777" s="62">
        <v>1997</v>
      </c>
      <c r="G777" s="71">
        <v>0</v>
      </c>
      <c r="H777" s="71">
        <v>0</v>
      </c>
      <c r="I777" s="71">
        <v>0</v>
      </c>
      <c r="J777" s="71">
        <v>0</v>
      </c>
      <c r="K777" s="71">
        <v>7449.8</v>
      </c>
      <c r="L777" s="71">
        <v>0</v>
      </c>
      <c r="M777" s="71">
        <v>0</v>
      </c>
      <c r="N777" s="71">
        <v>0</v>
      </c>
      <c r="O777" s="71">
        <v>0</v>
      </c>
      <c r="P777" s="71">
        <v>0</v>
      </c>
      <c r="Q777" s="71">
        <v>0</v>
      </c>
      <c r="R777" s="71">
        <v>0</v>
      </c>
      <c r="S777" s="71">
        <v>0</v>
      </c>
      <c r="T777" s="71">
        <v>90.4</v>
      </c>
      <c r="U777" s="71">
        <v>3830.8</v>
      </c>
      <c r="V777" s="71">
        <v>0</v>
      </c>
      <c r="W777" s="71">
        <v>0</v>
      </c>
      <c r="X777" s="71">
        <v>0</v>
      </c>
      <c r="Y777" s="71">
        <v>0</v>
      </c>
      <c r="Z777" s="71">
        <v>0</v>
      </c>
      <c r="AA777" s="71">
        <v>0</v>
      </c>
      <c r="AB777" s="71">
        <v>0</v>
      </c>
      <c r="AC777" s="71">
        <v>0</v>
      </c>
      <c r="AD777" s="71">
        <v>0</v>
      </c>
      <c r="AE777" s="71">
        <v>0</v>
      </c>
      <c r="AF777" s="71">
        <v>0</v>
      </c>
      <c r="AG777" s="71">
        <v>11371</v>
      </c>
    </row>
    <row r="778" spans="4:33">
      <c r="D778" s="62">
        <v>1997</v>
      </c>
      <c r="E778" s="62">
        <v>5</v>
      </c>
      <c r="F778" s="62">
        <v>1998</v>
      </c>
      <c r="G778" s="71">
        <v>0</v>
      </c>
      <c r="H778" s="71">
        <v>0</v>
      </c>
      <c r="I778" s="71">
        <v>0</v>
      </c>
      <c r="J778" s="71">
        <v>0</v>
      </c>
      <c r="K778" s="71">
        <v>7498.6</v>
      </c>
      <c r="L778" s="71">
        <v>0</v>
      </c>
      <c r="M778" s="71">
        <v>732.8</v>
      </c>
      <c r="N778" s="71">
        <v>0</v>
      </c>
      <c r="O778" s="71">
        <v>0</v>
      </c>
      <c r="P778" s="71">
        <v>0</v>
      </c>
      <c r="Q778" s="71">
        <v>0</v>
      </c>
      <c r="R778" s="71">
        <v>0</v>
      </c>
      <c r="S778" s="71">
        <v>0</v>
      </c>
      <c r="T778" s="71">
        <v>0</v>
      </c>
      <c r="U778" s="71">
        <v>11320.7</v>
      </c>
      <c r="V778" s="71">
        <v>0</v>
      </c>
      <c r="W778" s="71">
        <v>0</v>
      </c>
      <c r="X778" s="71">
        <v>0</v>
      </c>
      <c r="Y778" s="71">
        <v>0</v>
      </c>
      <c r="Z778" s="71">
        <v>0</v>
      </c>
      <c r="AA778" s="71">
        <v>0</v>
      </c>
      <c r="AB778" s="71">
        <v>0</v>
      </c>
      <c r="AC778" s="71">
        <v>0</v>
      </c>
      <c r="AD778" s="71">
        <v>0</v>
      </c>
      <c r="AE778" s="71">
        <v>0</v>
      </c>
      <c r="AF778" s="71">
        <v>0</v>
      </c>
      <c r="AG778" s="71">
        <v>19552.099999999999</v>
      </c>
    </row>
    <row r="779" spans="4:33">
      <c r="D779" s="62">
        <v>1997</v>
      </c>
      <c r="E779" s="62">
        <v>6</v>
      </c>
      <c r="F779" s="62">
        <v>1998</v>
      </c>
      <c r="G779" s="63"/>
      <c r="H779" s="63"/>
      <c r="I779" s="63"/>
      <c r="J779" s="63"/>
      <c r="K779" s="63">
        <v>5051.3999999999996</v>
      </c>
      <c r="L779" s="63"/>
      <c r="M779" s="63">
        <v>411.9</v>
      </c>
      <c r="N779" s="63"/>
      <c r="O779" s="63"/>
      <c r="P779" s="63"/>
      <c r="Q779" s="63">
        <v>0</v>
      </c>
      <c r="R779" s="63"/>
      <c r="S779" s="63"/>
      <c r="T779" s="63"/>
      <c r="U779" s="63">
        <v>6324.5</v>
      </c>
      <c r="V779" s="63"/>
      <c r="W779" s="63"/>
      <c r="X779" s="63"/>
      <c r="Y779" s="63"/>
      <c r="Z779" s="63"/>
      <c r="AA779" s="63"/>
      <c r="AB779" s="63">
        <v>0</v>
      </c>
      <c r="AC779" s="63"/>
      <c r="AD779" s="63">
        <v>0</v>
      </c>
      <c r="AE779" s="63"/>
      <c r="AF779" s="63">
        <v>0</v>
      </c>
      <c r="AG779" s="43">
        <v>11787.8</v>
      </c>
    </row>
    <row r="780" spans="4:33">
      <c r="D780" s="62">
        <v>1997</v>
      </c>
      <c r="E780" s="62">
        <v>7</v>
      </c>
      <c r="F780" s="62">
        <v>1998</v>
      </c>
      <c r="G780" s="63"/>
      <c r="H780" s="63"/>
      <c r="I780" s="63"/>
      <c r="J780" s="63"/>
      <c r="K780" s="63">
        <v>0</v>
      </c>
      <c r="L780" s="63"/>
      <c r="M780" s="63">
        <v>0</v>
      </c>
      <c r="N780" s="63"/>
      <c r="O780" s="63"/>
      <c r="P780" s="63"/>
      <c r="Q780" s="63">
        <v>0</v>
      </c>
      <c r="R780" s="63"/>
      <c r="S780" s="63"/>
      <c r="T780" s="63"/>
      <c r="U780" s="63">
        <v>6302.8</v>
      </c>
      <c r="V780" s="63"/>
      <c r="W780" s="63"/>
      <c r="X780" s="63"/>
      <c r="Y780" s="63"/>
      <c r="Z780" s="63"/>
      <c r="AA780" s="63"/>
      <c r="AB780" s="63">
        <v>0</v>
      </c>
      <c r="AC780" s="63"/>
      <c r="AD780" s="63">
        <v>0</v>
      </c>
      <c r="AE780" s="63"/>
      <c r="AF780" s="63">
        <v>0</v>
      </c>
      <c r="AG780" s="43">
        <v>6302.8</v>
      </c>
    </row>
    <row r="781" spans="4:33">
      <c r="D781" s="62">
        <v>1997</v>
      </c>
      <c r="E781" s="62">
        <v>8</v>
      </c>
      <c r="F781" s="62">
        <v>1998</v>
      </c>
      <c r="G781" s="63"/>
      <c r="H781" s="63"/>
      <c r="I781" s="63"/>
      <c r="J781" s="63"/>
      <c r="K781" s="63">
        <v>0</v>
      </c>
      <c r="L781" s="63"/>
      <c r="M781" s="63">
        <v>771.5</v>
      </c>
      <c r="N781" s="63"/>
      <c r="O781" s="63"/>
      <c r="P781" s="63"/>
      <c r="Q781" s="63">
        <v>0</v>
      </c>
      <c r="R781" s="63"/>
      <c r="S781" s="63"/>
      <c r="T781" s="63"/>
      <c r="U781" s="63">
        <v>11570.8</v>
      </c>
      <c r="V781" s="63"/>
      <c r="W781" s="63"/>
      <c r="X781" s="63"/>
      <c r="Y781" s="63"/>
      <c r="Z781" s="63"/>
      <c r="AA781" s="63"/>
      <c r="AB781" s="63">
        <v>0</v>
      </c>
      <c r="AC781" s="63"/>
      <c r="AD781" s="63">
        <v>0</v>
      </c>
      <c r="AE781" s="63"/>
      <c r="AF781" s="63">
        <v>0</v>
      </c>
      <c r="AG781" s="43">
        <v>12342.3</v>
      </c>
    </row>
    <row r="782" spans="4:33">
      <c r="D782" s="62">
        <v>1997</v>
      </c>
      <c r="E782" s="62">
        <v>9</v>
      </c>
      <c r="F782" s="62">
        <v>1998</v>
      </c>
      <c r="G782" s="63"/>
      <c r="H782" s="63"/>
      <c r="I782" s="63"/>
      <c r="J782" s="63"/>
      <c r="K782" s="63">
        <v>609.79999999999995</v>
      </c>
      <c r="L782" s="63"/>
      <c r="M782" s="63">
        <v>550.1</v>
      </c>
      <c r="N782" s="63"/>
      <c r="O782" s="63"/>
      <c r="P782" s="63"/>
      <c r="Q782" s="63">
        <v>0</v>
      </c>
      <c r="R782" s="63"/>
      <c r="S782" s="63"/>
      <c r="T782" s="63"/>
      <c r="U782" s="63">
        <v>1155.8</v>
      </c>
      <c r="V782" s="63"/>
      <c r="W782" s="63"/>
      <c r="X782" s="63"/>
      <c r="Y782" s="63"/>
      <c r="Z782" s="63"/>
      <c r="AA782" s="63"/>
      <c r="AB782" s="63">
        <v>0</v>
      </c>
      <c r="AC782" s="63"/>
      <c r="AD782" s="63">
        <v>0</v>
      </c>
      <c r="AE782" s="63"/>
      <c r="AF782" s="63">
        <v>0</v>
      </c>
      <c r="AG782" s="43">
        <v>2315.6999999999998</v>
      </c>
    </row>
    <row r="783" spans="4:33">
      <c r="D783" s="62">
        <v>1997</v>
      </c>
      <c r="E783" s="62">
        <v>10</v>
      </c>
      <c r="F783" s="62">
        <v>1998</v>
      </c>
      <c r="G783" s="63"/>
      <c r="H783" s="63"/>
      <c r="I783" s="63"/>
      <c r="J783" s="63"/>
      <c r="K783" s="63">
        <v>0</v>
      </c>
      <c r="L783" s="63"/>
      <c r="M783" s="63">
        <v>0</v>
      </c>
      <c r="N783" s="63"/>
      <c r="O783" s="63"/>
      <c r="P783" s="63"/>
      <c r="Q783" s="63">
        <v>2168.1999999999998</v>
      </c>
      <c r="R783" s="63"/>
      <c r="S783" s="63"/>
      <c r="T783" s="63">
        <v>3040</v>
      </c>
      <c r="U783" s="63">
        <v>0</v>
      </c>
      <c r="V783" s="63"/>
      <c r="W783" s="63"/>
      <c r="X783" s="63"/>
      <c r="Y783" s="63"/>
      <c r="Z783" s="63"/>
      <c r="AA783" s="63"/>
      <c r="AB783" s="63">
        <v>0</v>
      </c>
      <c r="AC783" s="63"/>
      <c r="AD783" s="63">
        <v>0</v>
      </c>
      <c r="AE783" s="63"/>
      <c r="AF783" s="63">
        <v>0</v>
      </c>
      <c r="AG783" s="43">
        <v>5208.2</v>
      </c>
    </row>
    <row r="784" spans="4:33">
      <c r="D784" s="62">
        <v>1997</v>
      </c>
      <c r="E784" s="62">
        <v>11</v>
      </c>
      <c r="F784" s="62">
        <v>1998</v>
      </c>
      <c r="G784" s="63"/>
      <c r="H784" s="63"/>
      <c r="I784" s="63"/>
      <c r="J784" s="63"/>
      <c r="K784" s="63">
        <v>0</v>
      </c>
      <c r="L784" s="63"/>
      <c r="M784" s="63">
        <v>0</v>
      </c>
      <c r="N784" s="63"/>
      <c r="O784" s="63"/>
      <c r="P784" s="63"/>
      <c r="Q784" s="63">
        <v>2381.4</v>
      </c>
      <c r="R784" s="63"/>
      <c r="S784" s="63"/>
      <c r="T784" s="63">
        <v>1185</v>
      </c>
      <c r="U784" s="63">
        <v>0</v>
      </c>
      <c r="V784" s="63"/>
      <c r="W784" s="63"/>
      <c r="X784" s="63"/>
      <c r="Y784" s="63"/>
      <c r="Z784" s="63"/>
      <c r="AA784" s="63"/>
      <c r="AB784" s="63">
        <v>0</v>
      </c>
      <c r="AC784" s="63"/>
      <c r="AD784" s="63">
        <v>3353.7</v>
      </c>
      <c r="AE784" s="63"/>
      <c r="AF784" s="63">
        <v>0</v>
      </c>
      <c r="AG784" s="43">
        <v>6920.1</v>
      </c>
    </row>
    <row r="785" spans="4:33">
      <c r="D785" s="62">
        <v>1997</v>
      </c>
      <c r="E785" s="62">
        <v>12</v>
      </c>
      <c r="F785" s="62">
        <v>1998</v>
      </c>
      <c r="G785" s="63"/>
      <c r="H785" s="63"/>
      <c r="I785" s="63"/>
      <c r="J785" s="63"/>
      <c r="K785" s="63">
        <v>0</v>
      </c>
      <c r="L785" s="63"/>
      <c r="M785" s="63">
        <v>9.3000000000000007</v>
      </c>
      <c r="N785" s="63"/>
      <c r="O785" s="63"/>
      <c r="P785" s="63"/>
      <c r="Q785" s="63">
        <v>2797.3</v>
      </c>
      <c r="R785" s="63"/>
      <c r="S785" s="63"/>
      <c r="T785" s="63"/>
      <c r="U785" s="63">
        <v>0</v>
      </c>
      <c r="V785" s="63"/>
      <c r="W785" s="63"/>
      <c r="X785" s="63"/>
      <c r="Y785" s="63"/>
      <c r="Z785" s="63"/>
      <c r="AA785" s="63"/>
      <c r="AB785" s="63">
        <v>0</v>
      </c>
      <c r="AC785" s="63"/>
      <c r="AD785" s="63">
        <v>9652.9</v>
      </c>
      <c r="AE785" s="63"/>
      <c r="AF785" s="63">
        <v>0</v>
      </c>
      <c r="AG785" s="43">
        <v>12459.5</v>
      </c>
    </row>
    <row r="786" spans="4:33">
      <c r="D786" s="62">
        <v>1998</v>
      </c>
      <c r="E786" s="62">
        <v>1</v>
      </c>
      <c r="F786" s="62">
        <v>1998</v>
      </c>
      <c r="G786" s="63">
        <v>0</v>
      </c>
      <c r="H786" s="63"/>
      <c r="I786" s="63"/>
      <c r="J786" s="63"/>
      <c r="K786" s="63">
        <v>0</v>
      </c>
      <c r="L786" s="63"/>
      <c r="M786" s="63">
        <v>0</v>
      </c>
      <c r="N786" s="63"/>
      <c r="O786" s="63"/>
      <c r="P786" s="63"/>
      <c r="Q786" s="63">
        <v>954</v>
      </c>
      <c r="R786" s="63"/>
      <c r="S786" s="63"/>
      <c r="T786" s="63">
        <v>1453.3</v>
      </c>
      <c r="U786" s="63">
        <v>0</v>
      </c>
      <c r="V786" s="63"/>
      <c r="W786" s="63"/>
      <c r="X786" s="63"/>
      <c r="Y786" s="63"/>
      <c r="Z786" s="63"/>
      <c r="AA786" s="63"/>
      <c r="AB786" s="63">
        <v>0</v>
      </c>
      <c r="AC786" s="63"/>
      <c r="AD786" s="63">
        <v>8403</v>
      </c>
      <c r="AE786" s="63"/>
      <c r="AF786" s="63"/>
      <c r="AG786" s="43">
        <v>10810.3</v>
      </c>
    </row>
    <row r="787" spans="4:33">
      <c r="D787" s="62">
        <v>1998</v>
      </c>
      <c r="E787" s="62">
        <v>2</v>
      </c>
      <c r="F787" s="62">
        <v>1998</v>
      </c>
      <c r="G787" s="63"/>
      <c r="H787" s="63">
        <v>0</v>
      </c>
      <c r="I787" s="63"/>
      <c r="J787" s="63"/>
      <c r="K787" s="63">
        <v>0</v>
      </c>
      <c r="L787" s="63"/>
      <c r="M787" s="63">
        <v>0</v>
      </c>
      <c r="N787" s="63"/>
      <c r="O787" s="63"/>
      <c r="P787" s="63"/>
      <c r="Q787" s="63">
        <v>519.1</v>
      </c>
      <c r="R787" s="63"/>
      <c r="S787" s="63"/>
      <c r="T787" s="63"/>
      <c r="U787" s="63">
        <v>0</v>
      </c>
      <c r="V787" s="63"/>
      <c r="W787" s="63"/>
      <c r="X787" s="63"/>
      <c r="Y787" s="63"/>
      <c r="Z787" s="63"/>
      <c r="AA787" s="63"/>
      <c r="AB787" s="63">
        <v>0</v>
      </c>
      <c r="AC787" s="63"/>
      <c r="AD787" s="63">
        <v>0</v>
      </c>
      <c r="AE787" s="63"/>
      <c r="AF787" s="63"/>
      <c r="AG787" s="43">
        <v>519.1</v>
      </c>
    </row>
    <row r="788" spans="4:33">
      <c r="D788" s="62">
        <v>1998</v>
      </c>
      <c r="E788" s="62">
        <v>3</v>
      </c>
      <c r="F788" s="62">
        <v>1998</v>
      </c>
      <c r="G788" s="63"/>
      <c r="H788" s="63"/>
      <c r="I788" s="63">
        <v>0</v>
      </c>
      <c r="J788" s="63"/>
      <c r="K788" s="63">
        <v>191</v>
      </c>
      <c r="L788" s="63"/>
      <c r="M788" s="63">
        <v>0</v>
      </c>
      <c r="N788" s="63"/>
      <c r="O788" s="63"/>
      <c r="P788" s="63"/>
      <c r="Q788" s="63">
        <v>334.5</v>
      </c>
      <c r="R788" s="63"/>
      <c r="S788" s="63"/>
      <c r="T788" s="63"/>
      <c r="U788" s="63">
        <v>0</v>
      </c>
      <c r="V788" s="63"/>
      <c r="W788" s="63"/>
      <c r="X788" s="63"/>
      <c r="Y788" s="63"/>
      <c r="Z788" s="63"/>
      <c r="AA788" s="63"/>
      <c r="AB788" s="63">
        <v>0</v>
      </c>
      <c r="AC788" s="63"/>
      <c r="AD788" s="63">
        <v>0</v>
      </c>
      <c r="AE788" s="63"/>
      <c r="AF788" s="63"/>
      <c r="AG788" s="43">
        <v>525.5</v>
      </c>
    </row>
    <row r="789" spans="4:33">
      <c r="D789" s="62">
        <v>1998</v>
      </c>
      <c r="E789" s="62">
        <v>4</v>
      </c>
      <c r="F789" s="62">
        <v>1998</v>
      </c>
      <c r="G789" s="63"/>
      <c r="H789" s="63"/>
      <c r="I789" s="63"/>
      <c r="J789" s="63">
        <v>0</v>
      </c>
      <c r="K789" s="63">
        <v>760.7</v>
      </c>
      <c r="L789" s="63"/>
      <c r="M789" s="63">
        <v>0</v>
      </c>
      <c r="N789" s="63"/>
      <c r="O789" s="63"/>
      <c r="P789" s="63"/>
      <c r="Q789" s="63">
        <v>997.1</v>
      </c>
      <c r="R789" s="63"/>
      <c r="S789" s="63"/>
      <c r="T789" s="63"/>
      <c r="U789" s="63">
        <v>0</v>
      </c>
      <c r="V789" s="63"/>
      <c r="W789" s="63"/>
      <c r="X789" s="63"/>
      <c r="Y789" s="63"/>
      <c r="Z789" s="63"/>
      <c r="AA789" s="63"/>
      <c r="AB789" s="63">
        <v>0</v>
      </c>
      <c r="AC789" s="63"/>
      <c r="AD789" s="63">
        <v>0</v>
      </c>
      <c r="AE789" s="63"/>
      <c r="AF789" s="63"/>
      <c r="AG789" s="43">
        <v>1757.8000000000002</v>
      </c>
    </row>
    <row r="790" spans="4:33">
      <c r="D790" s="62">
        <v>1998</v>
      </c>
      <c r="E790" s="62">
        <v>5</v>
      </c>
      <c r="F790" s="62">
        <v>1999</v>
      </c>
      <c r="G790" s="63"/>
      <c r="H790" s="63"/>
      <c r="I790" s="63"/>
      <c r="J790" s="63"/>
      <c r="K790" s="63">
        <v>0</v>
      </c>
      <c r="L790" s="63"/>
      <c r="M790" s="63">
        <v>0</v>
      </c>
      <c r="N790" s="63"/>
      <c r="O790" s="63"/>
      <c r="P790" s="63"/>
      <c r="Q790" s="63">
        <v>441.2</v>
      </c>
      <c r="R790" s="63"/>
      <c r="S790" s="63"/>
      <c r="T790" s="63"/>
      <c r="U790" s="63">
        <v>0</v>
      </c>
      <c r="V790" s="63"/>
      <c r="W790" s="63"/>
      <c r="X790" s="63"/>
      <c r="Y790" s="63"/>
      <c r="Z790" s="63"/>
      <c r="AA790" s="63"/>
      <c r="AB790" s="63">
        <v>0</v>
      </c>
      <c r="AC790" s="63"/>
      <c r="AD790" s="63">
        <v>0</v>
      </c>
      <c r="AE790" s="63"/>
      <c r="AF790" s="63"/>
      <c r="AG790" s="43">
        <v>441.2</v>
      </c>
    </row>
    <row r="791" spans="4:33">
      <c r="D791" s="62">
        <v>1998</v>
      </c>
      <c r="E791" s="62">
        <v>6</v>
      </c>
      <c r="F791" s="62">
        <v>1999</v>
      </c>
      <c r="G791" s="63"/>
      <c r="H791" s="63"/>
      <c r="I791" s="63"/>
      <c r="J791" s="63"/>
      <c r="K791" s="63">
        <v>0</v>
      </c>
      <c r="L791" s="63">
        <v>0</v>
      </c>
      <c r="M791" s="63">
        <v>0</v>
      </c>
      <c r="N791" s="63"/>
      <c r="O791" s="63"/>
      <c r="P791" s="63"/>
      <c r="Q791" s="63">
        <v>908.4</v>
      </c>
      <c r="R791" s="63"/>
      <c r="S791" s="63"/>
      <c r="T791" s="63"/>
      <c r="U791" s="63">
        <v>0</v>
      </c>
      <c r="V791" s="63"/>
      <c r="W791" s="63"/>
      <c r="X791" s="63"/>
      <c r="Y791" s="63"/>
      <c r="Z791" s="63"/>
      <c r="AA791" s="63"/>
      <c r="AB791" s="63">
        <v>0</v>
      </c>
      <c r="AC791" s="63"/>
      <c r="AD791" s="63">
        <v>0</v>
      </c>
      <c r="AE791" s="63"/>
      <c r="AF791" s="63"/>
      <c r="AG791" s="43">
        <v>908.4</v>
      </c>
    </row>
    <row r="792" spans="4:33">
      <c r="D792" s="62">
        <v>1998</v>
      </c>
      <c r="E792" s="62">
        <v>7</v>
      </c>
      <c r="F792" s="62">
        <v>1999</v>
      </c>
      <c r="G792" s="63"/>
      <c r="H792" s="63"/>
      <c r="I792" s="63"/>
      <c r="J792" s="63"/>
      <c r="K792" s="63">
        <v>0</v>
      </c>
      <c r="L792" s="63"/>
      <c r="M792" s="63">
        <v>938</v>
      </c>
      <c r="N792" s="63"/>
      <c r="O792" s="63"/>
      <c r="P792" s="63"/>
      <c r="Q792" s="63">
        <v>2284</v>
      </c>
      <c r="R792" s="63"/>
      <c r="S792" s="63"/>
      <c r="T792" s="63"/>
      <c r="U792" s="63">
        <v>543.79999999999995</v>
      </c>
      <c r="V792" s="63"/>
      <c r="W792" s="63"/>
      <c r="X792" s="63"/>
      <c r="Y792" s="63"/>
      <c r="Z792" s="63"/>
      <c r="AA792" s="63"/>
      <c r="AB792" s="63">
        <v>0</v>
      </c>
      <c r="AC792" s="63"/>
      <c r="AD792" s="63">
        <v>0</v>
      </c>
      <c r="AE792" s="63"/>
      <c r="AF792" s="63"/>
      <c r="AG792" s="43">
        <v>3765.8</v>
      </c>
    </row>
    <row r="793" spans="4:33">
      <c r="D793" s="62">
        <v>1998</v>
      </c>
      <c r="E793" s="62">
        <v>8</v>
      </c>
      <c r="F793" s="62">
        <v>1999</v>
      </c>
      <c r="G793" s="63"/>
      <c r="H793" s="63"/>
      <c r="I793" s="63"/>
      <c r="J793" s="63"/>
      <c r="K793" s="63">
        <v>0</v>
      </c>
      <c r="L793" s="63"/>
      <c r="M793" s="63">
        <v>947.6</v>
      </c>
      <c r="N793" s="63">
        <v>0</v>
      </c>
      <c r="O793" s="63"/>
      <c r="P793" s="63"/>
      <c r="Q793" s="63">
        <v>2744.9</v>
      </c>
      <c r="R793" s="63"/>
      <c r="S793" s="63"/>
      <c r="T793" s="63"/>
      <c r="U793" s="63">
        <v>215.7</v>
      </c>
      <c r="V793" s="63"/>
      <c r="W793" s="63"/>
      <c r="X793" s="63"/>
      <c r="Y793" s="63"/>
      <c r="Z793" s="63"/>
      <c r="AA793" s="63"/>
      <c r="AB793" s="63">
        <v>0</v>
      </c>
      <c r="AC793" s="63"/>
      <c r="AD793" s="63">
        <v>0</v>
      </c>
      <c r="AE793" s="63"/>
      <c r="AF793" s="63"/>
      <c r="AG793" s="43">
        <v>3908.2</v>
      </c>
    </row>
    <row r="794" spans="4:33">
      <c r="D794" s="62">
        <v>1998</v>
      </c>
      <c r="E794" s="62">
        <v>9</v>
      </c>
      <c r="F794" s="62">
        <v>1999</v>
      </c>
      <c r="G794" s="63"/>
      <c r="H794" s="63"/>
      <c r="I794" s="63"/>
      <c r="J794" s="63"/>
      <c r="K794" s="63">
        <v>0</v>
      </c>
      <c r="L794" s="63"/>
      <c r="M794" s="63">
        <v>909.6</v>
      </c>
      <c r="N794" s="63"/>
      <c r="O794" s="63">
        <v>0</v>
      </c>
      <c r="P794" s="63"/>
      <c r="Q794" s="63">
        <v>754.4</v>
      </c>
      <c r="R794" s="63"/>
      <c r="S794" s="63"/>
      <c r="T794" s="63"/>
      <c r="U794" s="63">
        <v>0</v>
      </c>
      <c r="V794" s="63"/>
      <c r="W794" s="63"/>
      <c r="X794" s="63"/>
      <c r="Y794" s="63"/>
      <c r="Z794" s="63"/>
      <c r="AA794" s="63"/>
      <c r="AB794" s="63">
        <v>0</v>
      </c>
      <c r="AC794" s="63"/>
      <c r="AD794" s="63">
        <v>0</v>
      </c>
      <c r="AE794" s="63"/>
      <c r="AF794" s="63"/>
      <c r="AG794" s="43">
        <v>1664</v>
      </c>
    </row>
    <row r="795" spans="4:33">
      <c r="D795" s="62">
        <v>1998</v>
      </c>
      <c r="E795" s="62">
        <v>10</v>
      </c>
      <c r="F795" s="62">
        <v>1999</v>
      </c>
      <c r="G795" s="63"/>
      <c r="H795" s="63"/>
      <c r="I795" s="63"/>
      <c r="J795" s="63"/>
      <c r="K795" s="63">
        <v>0</v>
      </c>
      <c r="L795" s="63"/>
      <c r="M795" s="63">
        <v>619.5</v>
      </c>
      <c r="N795" s="63"/>
      <c r="O795" s="63"/>
      <c r="P795" s="63">
        <v>0</v>
      </c>
      <c r="Q795" s="63">
        <v>0</v>
      </c>
      <c r="R795" s="63"/>
      <c r="S795" s="63"/>
      <c r="T795" s="63"/>
      <c r="U795" s="63">
        <v>9612</v>
      </c>
      <c r="V795" s="63"/>
      <c r="W795" s="63"/>
      <c r="X795" s="63"/>
      <c r="Y795" s="63"/>
      <c r="Z795" s="63"/>
      <c r="AA795" s="63"/>
      <c r="AB795" s="63">
        <v>0</v>
      </c>
      <c r="AC795" s="63"/>
      <c r="AD795" s="63">
        <v>0</v>
      </c>
      <c r="AE795" s="63"/>
      <c r="AF795" s="63"/>
      <c r="AG795" s="43">
        <v>10231.5</v>
      </c>
    </row>
    <row r="796" spans="4:33">
      <c r="D796" s="62">
        <v>1998</v>
      </c>
      <c r="E796" s="62">
        <v>11</v>
      </c>
      <c r="F796" s="62">
        <v>1999</v>
      </c>
      <c r="G796" s="63"/>
      <c r="H796" s="63"/>
      <c r="I796" s="63"/>
      <c r="J796" s="63"/>
      <c r="K796" s="63">
        <v>0</v>
      </c>
      <c r="L796" s="63"/>
      <c r="M796" s="63">
        <v>597.29999999999995</v>
      </c>
      <c r="N796" s="63"/>
      <c r="O796" s="63"/>
      <c r="P796" s="63"/>
      <c r="Q796" s="63">
        <v>0</v>
      </c>
      <c r="R796" s="63"/>
      <c r="S796" s="63"/>
      <c r="T796" s="63"/>
      <c r="U796" s="63">
        <v>0</v>
      </c>
      <c r="V796" s="63"/>
      <c r="W796" s="63"/>
      <c r="X796" s="63"/>
      <c r="Y796" s="63"/>
      <c r="Z796" s="63"/>
      <c r="AA796" s="63"/>
      <c r="AB796" s="63">
        <v>0</v>
      </c>
      <c r="AC796" s="63"/>
      <c r="AD796" s="63">
        <v>0</v>
      </c>
      <c r="AE796" s="63"/>
      <c r="AF796" s="63"/>
      <c r="AG796" s="43">
        <v>597.29999999999995</v>
      </c>
    </row>
    <row r="797" spans="4:33">
      <c r="D797" s="62">
        <v>1998</v>
      </c>
      <c r="E797" s="62">
        <v>12</v>
      </c>
      <c r="F797" s="62">
        <v>1999</v>
      </c>
      <c r="G797" s="63"/>
      <c r="H797" s="63"/>
      <c r="I797" s="63"/>
      <c r="J797" s="63"/>
      <c r="K797" s="63">
        <v>0</v>
      </c>
      <c r="L797" s="63"/>
      <c r="M797" s="63">
        <v>617.20000000000005</v>
      </c>
      <c r="N797" s="63"/>
      <c r="O797" s="63"/>
      <c r="P797" s="63"/>
      <c r="Q797" s="63">
        <v>256.8</v>
      </c>
      <c r="R797" s="63">
        <v>0</v>
      </c>
      <c r="S797" s="63"/>
      <c r="T797" s="63"/>
      <c r="U797" s="63">
        <v>0</v>
      </c>
      <c r="V797" s="63"/>
      <c r="W797" s="63"/>
      <c r="X797" s="63"/>
      <c r="Y797" s="63"/>
      <c r="Z797" s="63"/>
      <c r="AA797" s="63"/>
      <c r="AB797" s="63">
        <v>0</v>
      </c>
      <c r="AC797" s="63"/>
      <c r="AD797" s="63">
        <v>0</v>
      </c>
      <c r="AE797" s="63"/>
      <c r="AF797" s="63"/>
      <c r="AG797" s="43">
        <v>874</v>
      </c>
    </row>
    <row r="798" spans="4:33">
      <c r="D798" s="62">
        <v>1999</v>
      </c>
      <c r="E798" s="62">
        <v>1</v>
      </c>
      <c r="F798" s="62">
        <v>1999</v>
      </c>
      <c r="G798" s="63"/>
      <c r="H798" s="63"/>
      <c r="I798" s="63"/>
      <c r="J798" s="63"/>
      <c r="K798" s="63">
        <v>0</v>
      </c>
      <c r="L798" s="63"/>
      <c r="M798" s="63">
        <v>429.9</v>
      </c>
      <c r="N798" s="63"/>
      <c r="O798" s="63"/>
      <c r="P798" s="63"/>
      <c r="Q798" s="63">
        <v>341.6</v>
      </c>
      <c r="R798" s="63"/>
      <c r="S798" s="63">
        <v>0</v>
      </c>
      <c r="T798" s="63"/>
      <c r="U798" s="63">
        <v>0</v>
      </c>
      <c r="V798" s="63"/>
      <c r="W798" s="63"/>
      <c r="X798" s="63"/>
      <c r="Y798" s="63"/>
      <c r="Z798" s="63"/>
      <c r="AA798" s="63"/>
      <c r="AB798" s="63">
        <v>303.7</v>
      </c>
      <c r="AC798" s="63"/>
      <c r="AD798" s="63">
        <v>0</v>
      </c>
      <c r="AE798" s="63"/>
      <c r="AF798" s="63"/>
      <c r="AG798" s="43">
        <v>1075.2</v>
      </c>
    </row>
    <row r="799" spans="4:33">
      <c r="D799" s="62">
        <v>1999</v>
      </c>
      <c r="E799" s="62">
        <v>2</v>
      </c>
      <c r="F799" s="62">
        <v>1999</v>
      </c>
      <c r="G799" s="63"/>
      <c r="H799" s="63"/>
      <c r="I799" s="63"/>
      <c r="J799" s="63"/>
      <c r="K799" s="63">
        <v>0</v>
      </c>
      <c r="L799" s="63"/>
      <c r="M799" s="63">
        <v>0</v>
      </c>
      <c r="N799" s="63"/>
      <c r="O799" s="63"/>
      <c r="P799" s="63"/>
      <c r="Q799" s="63">
        <v>372.7</v>
      </c>
      <c r="R799" s="63"/>
      <c r="S799" s="63"/>
      <c r="T799" s="63">
        <v>1597.2</v>
      </c>
      <c r="U799" s="63">
        <v>0</v>
      </c>
      <c r="V799" s="63"/>
      <c r="W799" s="63"/>
      <c r="X799" s="63"/>
      <c r="Y799" s="63"/>
      <c r="Z799" s="63"/>
      <c r="AA799" s="63"/>
      <c r="AB799" s="63">
        <v>748.8</v>
      </c>
      <c r="AC799" s="63"/>
      <c r="AD799" s="63">
        <v>0</v>
      </c>
      <c r="AE799" s="63"/>
      <c r="AF799" s="63"/>
      <c r="AG799" s="43">
        <v>2718.7</v>
      </c>
    </row>
    <row r="800" spans="4:33">
      <c r="D800" s="62">
        <v>1999</v>
      </c>
      <c r="E800" s="62">
        <v>3</v>
      </c>
      <c r="F800" s="62">
        <v>1999</v>
      </c>
      <c r="G800" s="63"/>
      <c r="H800" s="63"/>
      <c r="I800" s="63"/>
      <c r="J800" s="63"/>
      <c r="K800" s="63">
        <v>0</v>
      </c>
      <c r="L800" s="63"/>
      <c r="M800" s="63">
        <v>1069.3</v>
      </c>
      <c r="N800" s="63"/>
      <c r="O800" s="63"/>
      <c r="P800" s="63"/>
      <c r="Q800" s="63">
        <v>166</v>
      </c>
      <c r="R800" s="63"/>
      <c r="S800" s="63"/>
      <c r="T800" s="63">
        <v>1607.3</v>
      </c>
      <c r="U800" s="63">
        <v>0</v>
      </c>
      <c r="V800" s="63"/>
      <c r="W800" s="63"/>
      <c r="X800" s="63"/>
      <c r="Y800" s="63"/>
      <c r="Z800" s="63"/>
      <c r="AA800" s="63"/>
      <c r="AB800" s="63">
        <v>666.4</v>
      </c>
      <c r="AC800" s="63"/>
      <c r="AD800" s="63">
        <v>0</v>
      </c>
      <c r="AE800" s="63"/>
      <c r="AF800" s="63"/>
      <c r="AG800" s="43">
        <v>3509</v>
      </c>
    </row>
    <row r="801" spans="4:33">
      <c r="D801" s="62">
        <v>1999</v>
      </c>
      <c r="E801" s="62">
        <v>4</v>
      </c>
      <c r="F801" s="62">
        <v>1999</v>
      </c>
      <c r="G801" s="63"/>
      <c r="H801" s="63"/>
      <c r="I801" s="63"/>
      <c r="J801" s="63"/>
      <c r="K801" s="63">
        <v>0</v>
      </c>
      <c r="L801" s="63"/>
      <c r="M801" s="63">
        <v>496</v>
      </c>
      <c r="N801" s="63"/>
      <c r="O801" s="63"/>
      <c r="P801" s="63"/>
      <c r="Q801" s="63">
        <v>0</v>
      </c>
      <c r="R801" s="63"/>
      <c r="S801" s="63"/>
      <c r="T801" s="63">
        <v>1184.3</v>
      </c>
      <c r="U801" s="63">
        <v>0</v>
      </c>
      <c r="V801" s="63">
        <v>0</v>
      </c>
      <c r="W801" s="63"/>
      <c r="X801" s="63"/>
      <c r="Y801" s="63"/>
      <c r="Z801" s="63"/>
      <c r="AA801" s="63"/>
      <c r="AB801" s="63">
        <v>546.4</v>
      </c>
      <c r="AC801" s="63"/>
      <c r="AD801" s="63">
        <v>0</v>
      </c>
      <c r="AE801" s="63"/>
      <c r="AF801" s="63">
        <v>2569.3000000000002</v>
      </c>
      <c r="AG801" s="43">
        <v>4796</v>
      </c>
    </row>
    <row r="802" spans="4:33">
      <c r="D802" s="62">
        <v>1999</v>
      </c>
      <c r="E802" s="62">
        <v>5</v>
      </c>
      <c r="F802" s="62">
        <v>2000</v>
      </c>
      <c r="G802" s="63"/>
      <c r="H802" s="63"/>
      <c r="I802" s="63"/>
      <c r="J802" s="63"/>
      <c r="K802" s="63">
        <v>0</v>
      </c>
      <c r="L802" s="63"/>
      <c r="M802" s="63">
        <v>617.5</v>
      </c>
      <c r="N802" s="63"/>
      <c r="O802" s="63"/>
      <c r="P802" s="63"/>
      <c r="Q802" s="63">
        <v>0</v>
      </c>
      <c r="R802" s="63"/>
      <c r="S802" s="63"/>
      <c r="T802" s="63"/>
      <c r="U802" s="63">
        <v>0</v>
      </c>
      <c r="V802" s="63"/>
      <c r="W802" s="63">
        <v>368.8</v>
      </c>
      <c r="X802" s="63"/>
      <c r="Y802" s="63"/>
      <c r="Z802" s="63"/>
      <c r="AA802" s="63"/>
      <c r="AB802" s="63">
        <v>345.4</v>
      </c>
      <c r="AC802" s="63"/>
      <c r="AD802" s="63">
        <v>0</v>
      </c>
      <c r="AE802" s="63"/>
      <c r="AF802" s="63">
        <v>430.7</v>
      </c>
      <c r="AG802" s="43">
        <v>1762.3999999999999</v>
      </c>
    </row>
    <row r="803" spans="4:33">
      <c r="D803" s="62">
        <v>1999</v>
      </c>
      <c r="E803" s="62">
        <v>6</v>
      </c>
      <c r="F803" s="62">
        <v>2000</v>
      </c>
      <c r="G803" s="63"/>
      <c r="H803" s="63"/>
      <c r="I803" s="63"/>
      <c r="J803" s="63"/>
      <c r="K803" s="63">
        <v>0</v>
      </c>
      <c r="L803" s="63"/>
      <c r="M803" s="63">
        <v>1048.3</v>
      </c>
      <c r="N803" s="63"/>
      <c r="O803" s="63"/>
      <c r="P803" s="63"/>
      <c r="Q803" s="63">
        <v>0</v>
      </c>
      <c r="R803" s="63"/>
      <c r="S803" s="63"/>
      <c r="T803" s="63"/>
      <c r="U803" s="63">
        <v>0</v>
      </c>
      <c r="V803" s="63"/>
      <c r="W803" s="63">
        <v>967.1</v>
      </c>
      <c r="X803" s="63">
        <v>0</v>
      </c>
      <c r="Y803" s="63"/>
      <c r="Z803" s="63"/>
      <c r="AA803" s="63"/>
      <c r="AB803" s="63">
        <v>701</v>
      </c>
      <c r="AC803" s="63"/>
      <c r="AD803" s="63">
        <v>0</v>
      </c>
      <c r="AE803" s="63"/>
      <c r="AF803" s="63">
        <v>0</v>
      </c>
      <c r="AG803" s="43">
        <v>2716.4</v>
      </c>
    </row>
    <row r="804" spans="4:33">
      <c r="D804" s="62">
        <v>1999</v>
      </c>
      <c r="E804" s="62">
        <v>7</v>
      </c>
      <c r="F804" s="62">
        <v>2000</v>
      </c>
      <c r="G804" s="63"/>
      <c r="H804" s="63"/>
      <c r="I804" s="63"/>
      <c r="J804" s="63"/>
      <c r="K804" s="63">
        <v>0</v>
      </c>
      <c r="L804" s="63"/>
      <c r="M804" s="63">
        <v>609</v>
      </c>
      <c r="N804" s="63"/>
      <c r="O804" s="63"/>
      <c r="P804" s="63"/>
      <c r="Q804" s="63">
        <v>0</v>
      </c>
      <c r="R804" s="63"/>
      <c r="S804" s="63"/>
      <c r="T804" s="63"/>
      <c r="U804" s="63">
        <v>2582.9</v>
      </c>
      <c r="V804" s="63"/>
      <c r="W804" s="63"/>
      <c r="X804" s="63"/>
      <c r="Y804" s="63">
        <v>0</v>
      </c>
      <c r="Z804" s="63"/>
      <c r="AA804" s="63"/>
      <c r="AB804" s="63">
        <v>146.80000000000001</v>
      </c>
      <c r="AC804" s="63"/>
      <c r="AD804" s="63">
        <v>0</v>
      </c>
      <c r="AE804" s="63"/>
      <c r="AF804" s="63">
        <v>0</v>
      </c>
      <c r="AG804" s="43">
        <v>3338.7000000000003</v>
      </c>
    </row>
    <row r="805" spans="4:33">
      <c r="D805" s="62">
        <v>1999</v>
      </c>
      <c r="E805" s="62">
        <v>8</v>
      </c>
      <c r="F805" s="62">
        <v>2000</v>
      </c>
      <c r="G805" s="63"/>
      <c r="H805" s="63"/>
      <c r="I805" s="63"/>
      <c r="J805" s="63"/>
      <c r="K805" s="63">
        <v>0</v>
      </c>
      <c r="L805" s="63"/>
      <c r="M805" s="63">
        <v>1560.2</v>
      </c>
      <c r="N805" s="63"/>
      <c r="O805" s="63"/>
      <c r="P805" s="63"/>
      <c r="Q805" s="63">
        <v>0</v>
      </c>
      <c r="R805" s="63"/>
      <c r="S805" s="63"/>
      <c r="T805" s="63"/>
      <c r="U805" s="63">
        <v>3126.5</v>
      </c>
      <c r="V805" s="63"/>
      <c r="W805" s="63"/>
      <c r="X805" s="63"/>
      <c r="Y805" s="63"/>
      <c r="Z805" s="63">
        <v>0</v>
      </c>
      <c r="AA805" s="63"/>
      <c r="AB805" s="63">
        <v>0</v>
      </c>
      <c r="AC805" s="63"/>
      <c r="AD805" s="63">
        <v>0</v>
      </c>
      <c r="AE805" s="63"/>
      <c r="AF805" s="63">
        <v>0</v>
      </c>
      <c r="AG805" s="43">
        <v>4686.7</v>
      </c>
    </row>
    <row r="806" spans="4:33">
      <c r="D806" s="62">
        <v>1999</v>
      </c>
      <c r="E806" s="62">
        <v>9</v>
      </c>
      <c r="F806" s="62">
        <v>2000</v>
      </c>
      <c r="G806" s="63"/>
      <c r="H806" s="63"/>
      <c r="I806" s="63"/>
      <c r="J806" s="63"/>
      <c r="K806" s="63">
        <v>0</v>
      </c>
      <c r="L806" s="63"/>
      <c r="M806" s="63">
        <v>1786.1</v>
      </c>
      <c r="N806" s="63"/>
      <c r="O806" s="63"/>
      <c r="P806" s="63"/>
      <c r="Q806" s="63">
        <v>0</v>
      </c>
      <c r="R806" s="63"/>
      <c r="S806" s="63"/>
      <c r="T806" s="63"/>
      <c r="U806" s="63">
        <v>3034.5</v>
      </c>
      <c r="V806" s="63"/>
      <c r="W806" s="63"/>
      <c r="X806" s="63"/>
      <c r="Y806" s="63"/>
      <c r="Z806" s="63"/>
      <c r="AA806" s="63">
        <v>0</v>
      </c>
      <c r="AB806" s="63">
        <v>0</v>
      </c>
      <c r="AC806" s="63"/>
      <c r="AD806" s="63">
        <v>0</v>
      </c>
      <c r="AE806" s="63"/>
      <c r="AF806" s="63">
        <v>0</v>
      </c>
      <c r="AG806" s="43">
        <v>4820.6000000000004</v>
      </c>
    </row>
    <row r="807" spans="4:33">
      <c r="D807" s="62">
        <v>1999</v>
      </c>
      <c r="E807" s="62">
        <v>10</v>
      </c>
      <c r="F807" s="62">
        <v>2000</v>
      </c>
      <c r="G807" s="63"/>
      <c r="H807" s="63"/>
      <c r="I807" s="63"/>
      <c r="J807" s="63"/>
      <c r="K807" s="63">
        <v>0</v>
      </c>
      <c r="L807" s="63"/>
      <c r="M807" s="63">
        <v>211.2</v>
      </c>
      <c r="N807" s="63"/>
      <c r="O807" s="63"/>
      <c r="P807" s="63"/>
      <c r="Q807" s="63">
        <v>0</v>
      </c>
      <c r="R807" s="63"/>
      <c r="S807" s="63"/>
      <c r="T807" s="63"/>
      <c r="U807" s="63">
        <v>7127</v>
      </c>
      <c r="V807" s="63"/>
      <c r="W807" s="63"/>
      <c r="X807" s="63"/>
      <c r="Y807" s="63"/>
      <c r="Z807" s="63"/>
      <c r="AA807" s="63"/>
      <c r="AB807" s="63">
        <v>0</v>
      </c>
      <c r="AC807" s="63"/>
      <c r="AD807" s="63">
        <v>0</v>
      </c>
      <c r="AE807" s="63"/>
      <c r="AF807" s="63">
        <v>0</v>
      </c>
      <c r="AG807" s="43">
        <v>7338.2</v>
      </c>
    </row>
    <row r="808" spans="4:33">
      <c r="D808" s="62">
        <v>1999</v>
      </c>
      <c r="E808" s="62">
        <v>11</v>
      </c>
      <c r="F808" s="62">
        <v>2000</v>
      </c>
      <c r="G808" s="63"/>
      <c r="H808" s="63"/>
      <c r="I808" s="63"/>
      <c r="J808" s="63"/>
      <c r="K808" s="63">
        <v>393.4</v>
      </c>
      <c r="L808" s="63"/>
      <c r="M808" s="63">
        <v>1369.6</v>
      </c>
      <c r="N808" s="63"/>
      <c r="O808" s="63"/>
      <c r="P808" s="63"/>
      <c r="Q808" s="63">
        <v>29</v>
      </c>
      <c r="R808" s="63"/>
      <c r="S808" s="63"/>
      <c r="T808" s="63"/>
      <c r="U808" s="63">
        <v>0</v>
      </c>
      <c r="V808" s="63"/>
      <c r="W808" s="63"/>
      <c r="X808" s="63"/>
      <c r="Y808" s="63"/>
      <c r="Z808" s="63"/>
      <c r="AA808" s="63"/>
      <c r="AB808" s="63">
        <v>30.2</v>
      </c>
      <c r="AC808" s="63">
        <v>0</v>
      </c>
      <c r="AD808" s="63">
        <v>0</v>
      </c>
      <c r="AE808" s="63"/>
      <c r="AF808" s="63">
        <v>0</v>
      </c>
      <c r="AG808" s="43">
        <v>1822.2</v>
      </c>
    </row>
    <row r="809" spans="4:33">
      <c r="D809" s="62">
        <v>1999</v>
      </c>
      <c r="E809" s="62">
        <v>12</v>
      </c>
      <c r="F809" s="62">
        <v>2000</v>
      </c>
      <c r="G809" s="63"/>
      <c r="H809" s="63"/>
      <c r="I809" s="63"/>
      <c r="J809" s="63"/>
      <c r="K809" s="63">
        <v>8238.9</v>
      </c>
      <c r="L809" s="63"/>
      <c r="M809" s="63">
        <v>1852.1</v>
      </c>
      <c r="N809" s="63"/>
      <c r="O809" s="63"/>
      <c r="P809" s="63"/>
      <c r="Q809" s="63">
        <v>640.5</v>
      </c>
      <c r="R809" s="63"/>
      <c r="S809" s="63"/>
      <c r="T809" s="63"/>
      <c r="U809" s="63">
        <v>3028.6</v>
      </c>
      <c r="V809" s="63"/>
      <c r="W809" s="63"/>
      <c r="X809" s="63"/>
      <c r="Y809" s="63"/>
      <c r="Z809" s="63"/>
      <c r="AA809" s="63"/>
      <c r="AB809" s="63">
        <v>673.7</v>
      </c>
      <c r="AC809" s="63"/>
      <c r="AD809" s="63">
        <v>0</v>
      </c>
      <c r="AE809" s="63"/>
      <c r="AF809" s="63">
        <v>0</v>
      </c>
      <c r="AG809" s="43">
        <v>14433.800000000001</v>
      </c>
    </row>
    <row r="810" spans="4:33">
      <c r="D810" s="62">
        <v>2000</v>
      </c>
      <c r="E810" s="62">
        <v>1</v>
      </c>
      <c r="F810" s="62">
        <v>2000</v>
      </c>
      <c r="G810" s="63"/>
      <c r="H810" s="63"/>
      <c r="I810" s="63"/>
      <c r="J810" s="63"/>
      <c r="K810" s="63">
        <v>12061.6</v>
      </c>
      <c r="L810" s="63"/>
      <c r="M810" s="63">
        <v>1862.6</v>
      </c>
      <c r="N810" s="63"/>
      <c r="O810" s="63"/>
      <c r="P810" s="63"/>
      <c r="Q810" s="63">
        <v>1006</v>
      </c>
      <c r="R810" s="63"/>
      <c r="S810" s="63"/>
      <c r="T810" s="63"/>
      <c r="U810" s="63">
        <v>3772.5</v>
      </c>
      <c r="V810" s="63"/>
      <c r="W810" s="63"/>
      <c r="X810" s="63"/>
      <c r="Y810" s="63"/>
      <c r="Z810" s="63"/>
      <c r="AA810" s="63"/>
      <c r="AB810" s="63">
        <v>517.29999999999995</v>
      </c>
      <c r="AC810" s="63"/>
      <c r="AD810" s="63">
        <v>3466.8</v>
      </c>
      <c r="AE810" s="63">
        <v>0</v>
      </c>
      <c r="AF810" s="63">
        <v>0</v>
      </c>
      <c r="AG810" s="43">
        <v>22686.799999999999</v>
      </c>
    </row>
    <row r="811" spans="4:33">
      <c r="D811" s="62">
        <v>2000</v>
      </c>
      <c r="E811" s="62">
        <v>2</v>
      </c>
      <c r="F811" s="62">
        <v>2000</v>
      </c>
      <c r="G811" s="63"/>
      <c r="H811" s="63"/>
      <c r="I811" s="63"/>
      <c r="J811" s="63"/>
      <c r="K811" s="63">
        <v>4767.8999999999996</v>
      </c>
      <c r="L811" s="63"/>
      <c r="M811" s="63">
        <v>1830.7</v>
      </c>
      <c r="N811" s="63"/>
      <c r="O811" s="63"/>
      <c r="P811" s="63"/>
      <c r="Q811" s="63">
        <v>678</v>
      </c>
      <c r="R811" s="63"/>
      <c r="S811" s="63"/>
      <c r="T811" s="63"/>
      <c r="U811" s="63">
        <v>2037.6</v>
      </c>
      <c r="V811" s="63"/>
      <c r="W811" s="63"/>
      <c r="X811" s="63"/>
      <c r="Y811" s="63"/>
      <c r="Z811" s="63"/>
      <c r="AA811" s="63"/>
      <c r="AB811" s="63">
        <v>405.1</v>
      </c>
      <c r="AC811" s="63"/>
      <c r="AD811" s="63">
        <v>4904.6000000000004</v>
      </c>
      <c r="AE811" s="63"/>
      <c r="AF811" s="63">
        <v>0</v>
      </c>
      <c r="AG811" s="43">
        <v>14623.9</v>
      </c>
    </row>
    <row r="812" spans="4:33">
      <c r="D812" s="62">
        <v>2000</v>
      </c>
      <c r="E812" s="62">
        <v>3</v>
      </c>
      <c r="F812" s="62">
        <v>2000</v>
      </c>
      <c r="G812" s="63">
        <v>0</v>
      </c>
      <c r="H812" s="63"/>
      <c r="I812" s="63"/>
      <c r="J812" s="63"/>
      <c r="K812" s="63">
        <v>4575.3</v>
      </c>
      <c r="L812" s="63"/>
      <c r="M812" s="63">
        <v>1855.7</v>
      </c>
      <c r="N812" s="63"/>
      <c r="O812" s="63"/>
      <c r="P812" s="63"/>
      <c r="Q812" s="63">
        <v>535.9</v>
      </c>
      <c r="R812" s="63"/>
      <c r="S812" s="63"/>
      <c r="T812" s="63"/>
      <c r="U812" s="63">
        <v>0</v>
      </c>
      <c r="V812" s="63"/>
      <c r="W812" s="63"/>
      <c r="X812" s="63"/>
      <c r="Y812" s="63"/>
      <c r="Z812" s="63"/>
      <c r="AA812" s="63"/>
      <c r="AB812" s="63">
        <v>612.1</v>
      </c>
      <c r="AC812" s="63"/>
      <c r="AD812" s="63">
        <v>5274.2</v>
      </c>
      <c r="AE812" s="63"/>
      <c r="AF812" s="63">
        <v>0</v>
      </c>
      <c r="AG812" s="43">
        <v>12853.2</v>
      </c>
    </row>
    <row r="813" spans="4:33">
      <c r="D813" s="62">
        <v>2000</v>
      </c>
      <c r="E813" s="62">
        <v>4</v>
      </c>
      <c r="F813" s="62">
        <v>2000</v>
      </c>
      <c r="G813" s="63"/>
      <c r="H813" s="63">
        <v>0</v>
      </c>
      <c r="I813" s="63"/>
      <c r="J813" s="63"/>
      <c r="K813" s="63">
        <v>0</v>
      </c>
      <c r="L813" s="63"/>
      <c r="M813" s="63">
        <v>1794.4</v>
      </c>
      <c r="N813" s="63"/>
      <c r="O813" s="63"/>
      <c r="P813" s="63"/>
      <c r="Q813" s="63">
        <v>994.9</v>
      </c>
      <c r="R813" s="63"/>
      <c r="S813" s="63"/>
      <c r="T813" s="63"/>
      <c r="U813" s="63">
        <v>0</v>
      </c>
      <c r="V813" s="63"/>
      <c r="W813" s="63"/>
      <c r="X813" s="63"/>
      <c r="Y813" s="63"/>
      <c r="Z813" s="63"/>
      <c r="AA813" s="63"/>
      <c r="AB813" s="63">
        <v>2033.4</v>
      </c>
      <c r="AC813" s="63"/>
      <c r="AD813" s="63">
        <v>0</v>
      </c>
      <c r="AE813" s="63"/>
      <c r="AF813" s="63">
        <v>0</v>
      </c>
      <c r="AG813" s="43">
        <v>4822.7000000000007</v>
      </c>
    </row>
    <row r="814" spans="4:33">
      <c r="D814" s="62">
        <v>2000</v>
      </c>
      <c r="E814" s="62">
        <v>5</v>
      </c>
      <c r="F814" s="62">
        <v>2001</v>
      </c>
      <c r="G814" s="63"/>
      <c r="H814" s="63"/>
      <c r="I814" s="63">
        <v>0</v>
      </c>
      <c r="J814" s="63"/>
      <c r="K814" s="63">
        <v>8560.6</v>
      </c>
      <c r="L814" s="63"/>
      <c r="M814" s="63">
        <v>1855.1</v>
      </c>
      <c r="N814" s="63"/>
      <c r="O814" s="63"/>
      <c r="P814" s="63"/>
      <c r="Q814" s="63">
        <v>642.5</v>
      </c>
      <c r="R814" s="63"/>
      <c r="S814" s="63"/>
      <c r="T814" s="63"/>
      <c r="U814" s="63">
        <v>2172.6</v>
      </c>
      <c r="V814" s="63"/>
      <c r="W814" s="63"/>
      <c r="X814" s="63"/>
      <c r="Y814" s="63"/>
      <c r="Z814" s="63"/>
      <c r="AA814" s="63"/>
      <c r="AB814" s="63">
        <v>0</v>
      </c>
      <c r="AC814" s="63"/>
      <c r="AD814" s="63">
        <v>0</v>
      </c>
      <c r="AE814" s="63"/>
      <c r="AF814" s="63">
        <v>0</v>
      </c>
      <c r="AG814" s="43">
        <v>13230.800000000001</v>
      </c>
    </row>
    <row r="815" spans="4:33">
      <c r="D815" s="62">
        <v>2000</v>
      </c>
      <c r="E815" s="62">
        <v>6</v>
      </c>
      <c r="F815" s="62">
        <v>2001</v>
      </c>
      <c r="G815" s="63"/>
      <c r="H815" s="63"/>
      <c r="I815" s="63"/>
      <c r="J815" s="63">
        <v>0</v>
      </c>
      <c r="K815" s="63">
        <v>6439.4</v>
      </c>
      <c r="L815" s="63"/>
      <c r="M815" s="63">
        <v>1794.2</v>
      </c>
      <c r="N815" s="63"/>
      <c r="O815" s="63"/>
      <c r="P815" s="63"/>
      <c r="Q815" s="63">
        <v>0</v>
      </c>
      <c r="R815" s="63"/>
      <c r="S815" s="63"/>
      <c r="T815" s="63"/>
      <c r="U815" s="63">
        <v>4087.2</v>
      </c>
      <c r="V815" s="63"/>
      <c r="W815" s="63"/>
      <c r="X815" s="63"/>
      <c r="Y815" s="63"/>
      <c r="Z815" s="63"/>
      <c r="AA815" s="63"/>
      <c r="AB815" s="63">
        <v>0</v>
      </c>
      <c r="AC815" s="63"/>
      <c r="AD815" s="63">
        <v>0</v>
      </c>
      <c r="AE815" s="63"/>
      <c r="AF815" s="63">
        <v>0</v>
      </c>
      <c r="AG815" s="43">
        <v>12320.8</v>
      </c>
    </row>
    <row r="816" spans="4:33">
      <c r="D816" s="62">
        <v>2000</v>
      </c>
      <c r="E816" s="62">
        <v>7</v>
      </c>
      <c r="F816" s="62">
        <v>2001</v>
      </c>
      <c r="G816" s="63"/>
      <c r="H816" s="63"/>
      <c r="I816" s="63"/>
      <c r="J816" s="63"/>
      <c r="K816" s="63">
        <v>0</v>
      </c>
      <c r="L816" s="63"/>
      <c r="M816" s="63">
        <v>1722</v>
      </c>
      <c r="N816" s="63"/>
      <c r="O816" s="63"/>
      <c r="P816" s="63"/>
      <c r="Q816" s="63">
        <v>0</v>
      </c>
      <c r="R816" s="63"/>
      <c r="S816" s="63"/>
      <c r="T816" s="63"/>
      <c r="U816" s="63">
        <v>8198.7000000000007</v>
      </c>
      <c r="V816" s="63"/>
      <c r="W816" s="63"/>
      <c r="X816" s="63"/>
      <c r="Y816" s="63"/>
      <c r="Z816" s="63"/>
      <c r="AA816" s="63"/>
      <c r="AB816" s="63">
        <v>0</v>
      </c>
      <c r="AC816" s="63"/>
      <c r="AD816" s="63">
        <v>0</v>
      </c>
      <c r="AE816" s="63"/>
      <c r="AF816" s="63">
        <v>0</v>
      </c>
      <c r="AG816" s="43">
        <v>9920.7000000000007</v>
      </c>
    </row>
    <row r="817" spans="4:33">
      <c r="D817" s="62">
        <v>2000</v>
      </c>
      <c r="E817" s="62">
        <v>8</v>
      </c>
      <c r="F817" s="62">
        <v>2001</v>
      </c>
      <c r="G817" s="63"/>
      <c r="H817" s="63"/>
      <c r="I817" s="63"/>
      <c r="J817" s="63"/>
      <c r="K817" s="63">
        <v>0</v>
      </c>
      <c r="L817" s="63">
        <v>0</v>
      </c>
      <c r="M817" s="63">
        <v>1856.2</v>
      </c>
      <c r="N817" s="63"/>
      <c r="O817" s="63"/>
      <c r="P817" s="63"/>
      <c r="Q817" s="63">
        <v>0</v>
      </c>
      <c r="R817" s="63"/>
      <c r="S817" s="63"/>
      <c r="T817" s="63"/>
      <c r="U817" s="63">
        <v>10666.6</v>
      </c>
      <c r="V817" s="63"/>
      <c r="W817" s="63"/>
      <c r="X817" s="63"/>
      <c r="Y817" s="63"/>
      <c r="Z817" s="63"/>
      <c r="AA817" s="63"/>
      <c r="AB817" s="63">
        <v>0</v>
      </c>
      <c r="AC817" s="63"/>
      <c r="AD817" s="63">
        <v>0</v>
      </c>
      <c r="AE817" s="63"/>
      <c r="AF817" s="63">
        <v>0</v>
      </c>
      <c r="AG817" s="43">
        <v>12522.800000000001</v>
      </c>
    </row>
    <row r="818" spans="4:33">
      <c r="D818" s="62">
        <v>2000</v>
      </c>
      <c r="E818" s="62">
        <v>9</v>
      </c>
      <c r="F818" s="62">
        <v>2001</v>
      </c>
      <c r="G818" s="63"/>
      <c r="H818" s="63"/>
      <c r="I818" s="63"/>
      <c r="J818" s="63"/>
      <c r="K818" s="63">
        <v>0</v>
      </c>
      <c r="L818" s="63"/>
      <c r="M818" s="63">
        <v>1796</v>
      </c>
      <c r="N818" s="63"/>
      <c r="O818" s="63"/>
      <c r="P818" s="63"/>
      <c r="Q818" s="63">
        <v>7.7</v>
      </c>
      <c r="R818" s="63"/>
      <c r="S818" s="63"/>
      <c r="T818" s="63"/>
      <c r="U818" s="63">
        <v>10477.700000000001</v>
      </c>
      <c r="V818" s="63"/>
      <c r="W818" s="63"/>
      <c r="X818" s="63"/>
      <c r="Y818" s="63"/>
      <c r="Z818" s="63"/>
      <c r="AA818" s="63"/>
      <c r="AB818" s="63">
        <v>0</v>
      </c>
      <c r="AC818" s="63"/>
      <c r="AD818" s="63">
        <v>0</v>
      </c>
      <c r="AE818" s="63"/>
      <c r="AF818" s="63">
        <v>0</v>
      </c>
      <c r="AG818" s="43">
        <v>12281.400000000001</v>
      </c>
    </row>
    <row r="819" spans="4:33">
      <c r="D819" s="62">
        <v>2000</v>
      </c>
      <c r="E819" s="62">
        <v>10</v>
      </c>
      <c r="F819" s="62">
        <v>2001</v>
      </c>
      <c r="G819" s="63"/>
      <c r="H819" s="63"/>
      <c r="I819" s="63"/>
      <c r="J819" s="63"/>
      <c r="K819" s="63">
        <v>0</v>
      </c>
      <c r="L819" s="63"/>
      <c r="M819" s="63">
        <v>1852.5</v>
      </c>
      <c r="N819" s="63">
        <v>0</v>
      </c>
      <c r="O819" s="63"/>
      <c r="P819" s="63"/>
      <c r="Q819" s="63">
        <v>441.2</v>
      </c>
      <c r="R819" s="63"/>
      <c r="S819" s="63"/>
      <c r="T819" s="63"/>
      <c r="U819" s="63">
        <v>12797.9</v>
      </c>
      <c r="V819" s="63"/>
      <c r="W819" s="63"/>
      <c r="X819" s="63"/>
      <c r="Y819" s="63"/>
      <c r="Z819" s="63"/>
      <c r="AA819" s="63"/>
      <c r="AB819" s="63">
        <v>255.9</v>
      </c>
      <c r="AC819" s="63"/>
      <c r="AD819" s="63">
        <v>0</v>
      </c>
      <c r="AE819" s="63"/>
      <c r="AF819" s="63">
        <v>0</v>
      </c>
      <c r="AG819" s="43">
        <v>15347.499999999998</v>
      </c>
    </row>
    <row r="820" spans="4:33">
      <c r="D820" s="62">
        <v>2000</v>
      </c>
      <c r="E820" s="62">
        <v>11</v>
      </c>
      <c r="F820" s="62">
        <v>2001</v>
      </c>
      <c r="G820" s="63"/>
      <c r="H820" s="63"/>
      <c r="I820" s="63"/>
      <c r="J820" s="63"/>
      <c r="K820" s="63">
        <v>6826.3</v>
      </c>
      <c r="L820" s="63"/>
      <c r="M820" s="63">
        <v>1471.4</v>
      </c>
      <c r="N820" s="63"/>
      <c r="O820" s="63">
        <v>0</v>
      </c>
      <c r="P820" s="63"/>
      <c r="Q820" s="63">
        <v>2615.1999999999998</v>
      </c>
      <c r="R820" s="63"/>
      <c r="S820" s="63"/>
      <c r="T820" s="63"/>
      <c r="U820" s="63">
        <v>6424.4</v>
      </c>
      <c r="V820" s="63"/>
      <c r="W820" s="63"/>
      <c r="X820" s="63"/>
      <c r="Y820" s="63"/>
      <c r="Z820" s="63"/>
      <c r="AA820" s="63"/>
      <c r="AB820" s="63">
        <v>1266.2</v>
      </c>
      <c r="AC820" s="63"/>
      <c r="AD820" s="63">
        <v>0</v>
      </c>
      <c r="AE820" s="63"/>
      <c r="AF820" s="63">
        <v>0</v>
      </c>
      <c r="AG820" s="43">
        <v>18603.500000000004</v>
      </c>
    </row>
    <row r="821" spans="4:33">
      <c r="D821" s="62">
        <v>2000</v>
      </c>
      <c r="E821" s="62">
        <v>12</v>
      </c>
      <c r="F821" s="62">
        <v>2001</v>
      </c>
      <c r="G821" s="63"/>
      <c r="H821" s="63"/>
      <c r="I821" s="63"/>
      <c r="J821" s="63"/>
      <c r="K821" s="63">
        <v>8981.6</v>
      </c>
      <c r="L821" s="63"/>
      <c r="M821" s="63">
        <v>1515.5</v>
      </c>
      <c r="N821" s="63"/>
      <c r="O821" s="63"/>
      <c r="P821" s="63">
        <v>0</v>
      </c>
      <c r="Q821" s="63">
        <v>2609.1</v>
      </c>
      <c r="R821" s="63"/>
      <c r="S821" s="63"/>
      <c r="T821" s="63"/>
      <c r="U821" s="63">
        <v>1978.9</v>
      </c>
      <c r="V821" s="63"/>
      <c r="W821" s="63">
        <v>243.1</v>
      </c>
      <c r="X821" s="63"/>
      <c r="Y821" s="63"/>
      <c r="Z821" s="63"/>
      <c r="AA821" s="63"/>
      <c r="AB821" s="63">
        <v>3733.3</v>
      </c>
      <c r="AC821" s="63"/>
      <c r="AD821" s="63">
        <v>9478.6</v>
      </c>
      <c r="AE821" s="63"/>
      <c r="AF821" s="63">
        <v>0</v>
      </c>
      <c r="AG821" s="43">
        <v>28540.1</v>
      </c>
    </row>
    <row r="822" spans="4:33">
      <c r="D822" s="62">
        <v>2001</v>
      </c>
      <c r="E822" s="62">
        <v>1</v>
      </c>
      <c r="F822" s="62">
        <v>2001</v>
      </c>
      <c r="G822" s="63"/>
      <c r="H822" s="63"/>
      <c r="I822" s="63"/>
      <c r="J822" s="63"/>
      <c r="K822" s="63">
        <v>0</v>
      </c>
      <c r="L822" s="63"/>
      <c r="M822" s="63">
        <v>1857.7</v>
      </c>
      <c r="N822" s="63"/>
      <c r="O822" s="63"/>
      <c r="P822" s="63"/>
      <c r="Q822" s="63">
        <v>1478.2</v>
      </c>
      <c r="R822" s="63"/>
      <c r="S822" s="63"/>
      <c r="T822" s="63"/>
      <c r="U822" s="63">
        <v>529.79999999999995</v>
      </c>
      <c r="V822" s="63"/>
      <c r="W822" s="63">
        <v>1287.0999999999999</v>
      </c>
      <c r="X822" s="63"/>
      <c r="Y822" s="63"/>
      <c r="Z822" s="63"/>
      <c r="AA822" s="63"/>
      <c r="AB822" s="63">
        <v>328.2</v>
      </c>
      <c r="AC822" s="63"/>
      <c r="AD822" s="63">
        <v>934.2</v>
      </c>
      <c r="AE822" s="63"/>
      <c r="AF822" s="63">
        <v>0</v>
      </c>
      <c r="AG822" s="43">
        <v>6415.1999999999989</v>
      </c>
    </row>
    <row r="823" spans="4:33">
      <c r="D823" s="62">
        <v>2001</v>
      </c>
      <c r="E823" s="62">
        <v>2</v>
      </c>
      <c r="F823" s="62">
        <v>2001</v>
      </c>
      <c r="G823" s="63"/>
      <c r="H823" s="63"/>
      <c r="I823" s="63"/>
      <c r="J823" s="63"/>
      <c r="K823" s="63">
        <v>0</v>
      </c>
      <c r="L823" s="63"/>
      <c r="M823" s="63">
        <v>1673.8</v>
      </c>
      <c r="N823" s="63"/>
      <c r="O823" s="63"/>
      <c r="P823" s="63"/>
      <c r="Q823" s="63">
        <v>506.9</v>
      </c>
      <c r="R823" s="63">
        <v>0</v>
      </c>
      <c r="S823" s="63"/>
      <c r="T823" s="63"/>
      <c r="U823" s="63">
        <v>0</v>
      </c>
      <c r="V823" s="63"/>
      <c r="W823" s="63">
        <v>1088.8</v>
      </c>
      <c r="X823" s="63"/>
      <c r="Y823" s="63"/>
      <c r="Z823" s="63"/>
      <c r="AA823" s="63"/>
      <c r="AB823" s="63">
        <v>0</v>
      </c>
      <c r="AC823" s="63"/>
      <c r="AD823" s="63">
        <v>0</v>
      </c>
      <c r="AE823" s="63"/>
      <c r="AF823" s="63">
        <v>0</v>
      </c>
      <c r="AG823" s="43">
        <v>3269.5</v>
      </c>
    </row>
    <row r="824" spans="4:33">
      <c r="D824" s="62">
        <v>2001</v>
      </c>
      <c r="E824" s="62">
        <v>3</v>
      </c>
      <c r="F824" s="62">
        <v>2001</v>
      </c>
      <c r="G824" s="63"/>
      <c r="H824" s="63"/>
      <c r="I824" s="63"/>
      <c r="J824" s="63"/>
      <c r="K824" s="63">
        <v>0</v>
      </c>
      <c r="L824" s="63"/>
      <c r="M824" s="63">
        <v>1855.5</v>
      </c>
      <c r="N824" s="63"/>
      <c r="O824" s="63"/>
      <c r="P824" s="63"/>
      <c r="Q824" s="63">
        <v>1118.5</v>
      </c>
      <c r="R824" s="63"/>
      <c r="S824" s="63">
        <v>0</v>
      </c>
      <c r="T824" s="63">
        <v>747.7</v>
      </c>
      <c r="U824" s="63">
        <v>0</v>
      </c>
      <c r="V824" s="63"/>
      <c r="W824" s="63">
        <v>1437.8</v>
      </c>
      <c r="X824" s="63"/>
      <c r="Y824" s="63"/>
      <c r="Z824" s="63"/>
      <c r="AA824" s="63"/>
      <c r="AB824" s="63">
        <v>0</v>
      </c>
      <c r="AC824" s="63"/>
      <c r="AD824" s="63">
        <v>0</v>
      </c>
      <c r="AE824" s="63"/>
      <c r="AF824" s="63">
        <v>0</v>
      </c>
      <c r="AG824" s="43">
        <v>5159.5</v>
      </c>
    </row>
    <row r="825" spans="4:33">
      <c r="D825" s="62">
        <v>2001</v>
      </c>
      <c r="E825" s="62">
        <v>4</v>
      </c>
      <c r="F825" s="62">
        <v>2001</v>
      </c>
      <c r="G825" s="63"/>
      <c r="H825" s="63"/>
      <c r="I825" s="63"/>
      <c r="J825" s="63"/>
      <c r="K825" s="63">
        <v>7642.7</v>
      </c>
      <c r="L825" s="63"/>
      <c r="M825" s="63">
        <v>1793.1</v>
      </c>
      <c r="N825" s="63"/>
      <c r="O825" s="63"/>
      <c r="P825" s="63"/>
      <c r="Q825" s="63">
        <v>811.8</v>
      </c>
      <c r="R825" s="63"/>
      <c r="S825" s="63"/>
      <c r="T825" s="63">
        <v>8410</v>
      </c>
      <c r="U825" s="63">
        <v>5591</v>
      </c>
      <c r="V825" s="63"/>
      <c r="W825" s="63">
        <v>691</v>
      </c>
      <c r="X825" s="63"/>
      <c r="Y825" s="63"/>
      <c r="Z825" s="63"/>
      <c r="AA825" s="63"/>
      <c r="AB825" s="63">
        <v>0</v>
      </c>
      <c r="AC825" s="63"/>
      <c r="AD825" s="63">
        <v>0</v>
      </c>
      <c r="AE825" s="63"/>
      <c r="AF825" s="63">
        <v>0</v>
      </c>
      <c r="AG825" s="43">
        <v>24939.599999999999</v>
      </c>
    </row>
    <row r="826" spans="4:33">
      <c r="D826" s="62">
        <v>2001</v>
      </c>
      <c r="E826" s="62">
        <v>5</v>
      </c>
      <c r="F826" s="62">
        <v>2002</v>
      </c>
      <c r="G826" s="63"/>
      <c r="H826" s="63"/>
      <c r="I826" s="63"/>
      <c r="J826" s="63"/>
      <c r="K826" s="63">
        <v>0</v>
      </c>
      <c r="L826" s="63"/>
      <c r="M826" s="63">
        <v>0</v>
      </c>
      <c r="N826" s="63"/>
      <c r="O826" s="63"/>
      <c r="P826" s="63"/>
      <c r="Q826" s="63">
        <v>0</v>
      </c>
      <c r="R826" s="63"/>
      <c r="S826" s="63"/>
      <c r="T826" s="63"/>
      <c r="U826" s="63">
        <v>0</v>
      </c>
      <c r="V826" s="63"/>
      <c r="W826" s="63"/>
      <c r="X826" s="63"/>
      <c r="Y826" s="63"/>
      <c r="Z826" s="63"/>
      <c r="AA826" s="63"/>
      <c r="AB826" s="63">
        <v>0</v>
      </c>
      <c r="AC826" s="63"/>
      <c r="AD826" s="63">
        <v>0</v>
      </c>
      <c r="AE826" s="63"/>
      <c r="AF826" s="63">
        <v>0</v>
      </c>
      <c r="AG826" s="43">
        <v>0</v>
      </c>
    </row>
    <row r="827" spans="4:33">
      <c r="D827" s="62">
        <v>2001</v>
      </c>
      <c r="E827" s="62">
        <v>6</v>
      </c>
      <c r="F827" s="62">
        <v>2002</v>
      </c>
      <c r="G827" s="63"/>
      <c r="H827" s="63"/>
      <c r="I827" s="63"/>
      <c r="J827" s="63"/>
      <c r="K827" s="63">
        <v>0</v>
      </c>
      <c r="L827" s="63"/>
      <c r="M827" s="63">
        <v>0</v>
      </c>
      <c r="N827" s="63"/>
      <c r="O827" s="63"/>
      <c r="P827" s="63"/>
      <c r="Q827" s="63">
        <v>0</v>
      </c>
      <c r="R827" s="63"/>
      <c r="S827" s="63"/>
      <c r="T827" s="63"/>
      <c r="U827" s="63">
        <v>0</v>
      </c>
      <c r="V827" s="63">
        <v>0</v>
      </c>
      <c r="W827" s="63"/>
      <c r="X827" s="63"/>
      <c r="Y827" s="63"/>
      <c r="Z827" s="63"/>
      <c r="AA827" s="63"/>
      <c r="AB827" s="63">
        <v>0</v>
      </c>
      <c r="AC827" s="63"/>
      <c r="AD827" s="63">
        <v>0</v>
      </c>
      <c r="AE827" s="63"/>
      <c r="AF827" s="63">
        <v>0</v>
      </c>
      <c r="AG827" s="43">
        <v>0</v>
      </c>
    </row>
    <row r="828" spans="4:33">
      <c r="D828" s="62">
        <v>2001</v>
      </c>
      <c r="E828" s="62">
        <v>7</v>
      </c>
      <c r="F828" s="62">
        <v>2002</v>
      </c>
      <c r="G828" s="63"/>
      <c r="H828" s="63"/>
      <c r="I828" s="63"/>
      <c r="J828" s="63"/>
      <c r="K828" s="63">
        <v>0</v>
      </c>
      <c r="L828" s="63"/>
      <c r="M828" s="63">
        <v>0</v>
      </c>
      <c r="N828" s="63"/>
      <c r="O828" s="63"/>
      <c r="P828" s="63"/>
      <c r="Q828" s="63">
        <v>0</v>
      </c>
      <c r="R828" s="63"/>
      <c r="S828" s="63"/>
      <c r="T828" s="63"/>
      <c r="U828" s="63">
        <v>0</v>
      </c>
      <c r="V828" s="63"/>
      <c r="W828" s="63">
        <v>0</v>
      </c>
      <c r="X828" s="63"/>
      <c r="Y828" s="63"/>
      <c r="Z828" s="63"/>
      <c r="AA828" s="63"/>
      <c r="AB828" s="63">
        <v>0</v>
      </c>
      <c r="AC828" s="63"/>
      <c r="AD828" s="63">
        <v>0</v>
      </c>
      <c r="AE828" s="63"/>
      <c r="AF828" s="63">
        <v>0</v>
      </c>
      <c r="AG828" s="43">
        <v>0</v>
      </c>
    </row>
    <row r="829" spans="4:33">
      <c r="D829" s="62">
        <v>2001</v>
      </c>
      <c r="E829" s="62">
        <v>8</v>
      </c>
      <c r="F829" s="62">
        <v>2002</v>
      </c>
      <c r="G829" s="63"/>
      <c r="H829" s="63"/>
      <c r="I829" s="63"/>
      <c r="J829" s="63"/>
      <c r="K829" s="63">
        <v>0</v>
      </c>
      <c r="L829" s="63"/>
      <c r="M829" s="63">
        <v>0</v>
      </c>
      <c r="N829" s="63"/>
      <c r="O829" s="63"/>
      <c r="P829" s="63"/>
      <c r="Q829" s="63">
        <v>0</v>
      </c>
      <c r="R829" s="63"/>
      <c r="S829" s="63"/>
      <c r="T829" s="63"/>
      <c r="U829" s="63">
        <v>0</v>
      </c>
      <c r="V829" s="63"/>
      <c r="W829" s="63"/>
      <c r="X829" s="63">
        <v>0</v>
      </c>
      <c r="Y829" s="63"/>
      <c r="Z829" s="63"/>
      <c r="AA829" s="63"/>
      <c r="AB829" s="63">
        <v>0</v>
      </c>
      <c r="AC829" s="63"/>
      <c r="AD829" s="63">
        <v>0</v>
      </c>
      <c r="AE829" s="63"/>
      <c r="AF829" s="63">
        <v>0</v>
      </c>
      <c r="AG829" s="43">
        <v>0</v>
      </c>
    </row>
    <row r="830" spans="4:33">
      <c r="D830" s="62">
        <v>2001</v>
      </c>
      <c r="E830" s="62">
        <v>9</v>
      </c>
      <c r="F830" s="62">
        <v>2002</v>
      </c>
      <c r="G830" s="63"/>
      <c r="H830" s="63"/>
      <c r="I830" s="63"/>
      <c r="J830" s="63"/>
      <c r="K830" s="63">
        <v>0</v>
      </c>
      <c r="L830" s="63"/>
      <c r="M830" s="63">
        <v>0</v>
      </c>
      <c r="N830" s="63"/>
      <c r="O830" s="63"/>
      <c r="P830" s="63"/>
      <c r="Q830" s="63">
        <v>0</v>
      </c>
      <c r="R830" s="63"/>
      <c r="S830" s="63"/>
      <c r="T830" s="63"/>
      <c r="U830" s="63">
        <v>0</v>
      </c>
      <c r="V830" s="63"/>
      <c r="W830" s="63"/>
      <c r="X830" s="63"/>
      <c r="Y830" s="63">
        <v>0</v>
      </c>
      <c r="Z830" s="63"/>
      <c r="AA830" s="63"/>
      <c r="AB830" s="63">
        <v>0</v>
      </c>
      <c r="AC830" s="63"/>
      <c r="AD830" s="63">
        <v>0</v>
      </c>
      <c r="AE830" s="63"/>
      <c r="AF830" s="63">
        <v>0</v>
      </c>
      <c r="AG830" s="43">
        <v>0</v>
      </c>
    </row>
    <row r="831" spans="4:33">
      <c r="D831" s="62">
        <v>2001</v>
      </c>
      <c r="E831" s="62">
        <v>10</v>
      </c>
      <c r="F831" s="62">
        <v>2002</v>
      </c>
      <c r="G831" s="63"/>
      <c r="H831" s="63"/>
      <c r="I831" s="63"/>
      <c r="J831" s="63"/>
      <c r="K831" s="63">
        <v>4615.7</v>
      </c>
      <c r="L831" s="63"/>
      <c r="M831" s="63">
        <v>0</v>
      </c>
      <c r="N831" s="63"/>
      <c r="O831" s="63"/>
      <c r="P831" s="63"/>
      <c r="Q831" s="63">
        <v>1106.2</v>
      </c>
      <c r="R831" s="63"/>
      <c r="S831" s="63"/>
      <c r="T831" s="63">
        <v>0</v>
      </c>
      <c r="U831" s="63">
        <v>9721.6</v>
      </c>
      <c r="V831" s="63"/>
      <c r="W831" s="63"/>
      <c r="X831" s="63"/>
      <c r="Y831" s="63"/>
      <c r="Z831" s="63">
        <v>0</v>
      </c>
      <c r="AA831" s="63"/>
      <c r="AB831" s="63">
        <v>570.5</v>
      </c>
      <c r="AC831" s="63"/>
      <c r="AD831" s="63">
        <v>9272.5</v>
      </c>
      <c r="AE831" s="63"/>
      <c r="AF831" s="63">
        <v>0</v>
      </c>
      <c r="AG831" s="43">
        <v>25286.5</v>
      </c>
    </row>
    <row r="832" spans="4:33">
      <c r="D832" s="62">
        <v>2001</v>
      </c>
      <c r="E832" s="62">
        <v>11</v>
      </c>
      <c r="F832" s="62">
        <v>2002</v>
      </c>
      <c r="G832" s="63"/>
      <c r="H832" s="63"/>
      <c r="I832" s="63"/>
      <c r="J832" s="63"/>
      <c r="K832" s="63">
        <v>14026.5</v>
      </c>
      <c r="L832" s="63"/>
      <c r="M832" s="63">
        <v>0</v>
      </c>
      <c r="N832" s="63"/>
      <c r="O832" s="63"/>
      <c r="P832" s="63"/>
      <c r="Q832" s="63">
        <v>1497.1</v>
      </c>
      <c r="R832" s="63"/>
      <c r="S832" s="63"/>
      <c r="T832" s="63">
        <v>0</v>
      </c>
      <c r="U832" s="63">
        <v>11149.5</v>
      </c>
      <c r="V832" s="63"/>
      <c r="W832" s="63">
        <v>243</v>
      </c>
      <c r="X832" s="63"/>
      <c r="Y832" s="63"/>
      <c r="Z832" s="63"/>
      <c r="AA832" s="63">
        <v>0</v>
      </c>
      <c r="AB832" s="63">
        <v>622.70000000000005</v>
      </c>
      <c r="AC832" s="63"/>
      <c r="AD832" s="63">
        <v>8323.4</v>
      </c>
      <c r="AE832" s="63"/>
      <c r="AF832" s="63">
        <v>0</v>
      </c>
      <c r="AG832" s="43">
        <v>35862.199999999997</v>
      </c>
    </row>
    <row r="833" spans="4:33">
      <c r="D833" s="62">
        <v>2001</v>
      </c>
      <c r="E833" s="62">
        <v>12</v>
      </c>
      <c r="F833" s="62">
        <v>2002</v>
      </c>
      <c r="G833" s="63"/>
      <c r="H833" s="63"/>
      <c r="I833" s="63"/>
      <c r="J833" s="63"/>
      <c r="K833" s="63">
        <v>13544.2</v>
      </c>
      <c r="L833" s="63"/>
      <c r="M833" s="63">
        <v>0</v>
      </c>
      <c r="N833" s="63"/>
      <c r="O833" s="63"/>
      <c r="P833" s="63"/>
      <c r="Q833" s="63">
        <v>1661.3</v>
      </c>
      <c r="R833" s="63"/>
      <c r="S833" s="63"/>
      <c r="T833" s="63">
        <v>0</v>
      </c>
      <c r="U833" s="63">
        <v>922.3</v>
      </c>
      <c r="V833" s="63"/>
      <c r="W833" s="63">
        <v>1116.4000000000001</v>
      </c>
      <c r="X833" s="63"/>
      <c r="Y833" s="63"/>
      <c r="Z833" s="63"/>
      <c r="AA833" s="63"/>
      <c r="AB833" s="63">
        <v>126.1</v>
      </c>
      <c r="AC833" s="63"/>
      <c r="AD833" s="63">
        <v>1573.9</v>
      </c>
      <c r="AE833" s="63"/>
      <c r="AF833" s="63">
        <v>0</v>
      </c>
      <c r="AG833" s="43">
        <v>18944.2</v>
      </c>
    </row>
    <row r="834" spans="4:33">
      <c r="D834" s="62">
        <v>2002</v>
      </c>
      <c r="E834" s="62">
        <v>1</v>
      </c>
      <c r="F834" s="62">
        <v>2002</v>
      </c>
      <c r="G834" s="63"/>
      <c r="H834" s="63"/>
      <c r="I834" s="63"/>
      <c r="J834" s="63"/>
      <c r="K834" s="63">
        <v>9081.7000000000007</v>
      </c>
      <c r="L834" s="63"/>
      <c r="M834" s="63">
        <v>272</v>
      </c>
      <c r="N834" s="63"/>
      <c r="O834" s="63"/>
      <c r="P834" s="63"/>
      <c r="Q834" s="63">
        <v>1710.9</v>
      </c>
      <c r="R834" s="63"/>
      <c r="S834" s="63"/>
      <c r="T834" s="63"/>
      <c r="U834" s="63">
        <v>1270.5</v>
      </c>
      <c r="V834" s="63"/>
      <c r="W834" s="63">
        <v>515.6</v>
      </c>
      <c r="X834" s="63"/>
      <c r="Y834" s="63"/>
      <c r="Z834" s="63"/>
      <c r="AA834" s="63"/>
      <c r="AB834" s="63">
        <v>448.9</v>
      </c>
      <c r="AC834" s="63">
        <v>0</v>
      </c>
      <c r="AD834" s="63">
        <v>0</v>
      </c>
      <c r="AE834" s="63"/>
      <c r="AF834" s="63">
        <v>0</v>
      </c>
      <c r="AG834" s="43">
        <v>13299.6</v>
      </c>
    </row>
    <row r="835" spans="4:33">
      <c r="D835" s="62">
        <v>2002</v>
      </c>
      <c r="E835" s="62">
        <v>2</v>
      </c>
      <c r="F835" s="62">
        <v>2002</v>
      </c>
      <c r="G835" s="63"/>
      <c r="H835" s="63"/>
      <c r="I835" s="63"/>
      <c r="J835" s="63"/>
      <c r="K835" s="63">
        <v>0</v>
      </c>
      <c r="L835" s="63"/>
      <c r="M835" s="63">
        <v>325.2</v>
      </c>
      <c r="N835" s="63"/>
      <c r="O835" s="63"/>
      <c r="P835" s="63"/>
      <c r="Q835" s="63">
        <v>1315.4</v>
      </c>
      <c r="R835" s="63"/>
      <c r="S835" s="63"/>
      <c r="T835" s="63"/>
      <c r="U835" s="63">
        <v>0</v>
      </c>
      <c r="V835" s="63"/>
      <c r="W835" s="63"/>
      <c r="X835" s="63"/>
      <c r="Y835" s="63"/>
      <c r="Z835" s="63"/>
      <c r="AA835" s="63"/>
      <c r="AB835" s="63">
        <v>0</v>
      </c>
      <c r="AC835" s="63"/>
      <c r="AD835" s="63">
        <v>0</v>
      </c>
      <c r="AE835" s="63"/>
      <c r="AF835" s="63">
        <v>0</v>
      </c>
      <c r="AG835" s="43">
        <v>1640.6000000000001</v>
      </c>
    </row>
    <row r="836" spans="4:33">
      <c r="D836" s="62">
        <v>2002</v>
      </c>
      <c r="E836" s="62">
        <v>3</v>
      </c>
      <c r="F836" s="62">
        <v>2002</v>
      </c>
      <c r="G836" s="63"/>
      <c r="H836" s="63"/>
      <c r="I836" s="63"/>
      <c r="J836" s="63"/>
      <c r="K836" s="63">
        <v>0</v>
      </c>
      <c r="L836" s="63"/>
      <c r="M836" s="63">
        <v>507.1</v>
      </c>
      <c r="N836" s="63"/>
      <c r="O836" s="63"/>
      <c r="P836" s="63"/>
      <c r="Q836" s="63">
        <v>206.2</v>
      </c>
      <c r="R836" s="63"/>
      <c r="S836" s="63"/>
      <c r="T836" s="63"/>
      <c r="U836" s="63">
        <v>0</v>
      </c>
      <c r="V836" s="63"/>
      <c r="W836" s="63"/>
      <c r="X836" s="63"/>
      <c r="Y836" s="63"/>
      <c r="Z836" s="63"/>
      <c r="AA836" s="63"/>
      <c r="AB836" s="63">
        <v>0</v>
      </c>
      <c r="AC836" s="63"/>
      <c r="AD836" s="63">
        <v>0</v>
      </c>
      <c r="AE836" s="63">
        <v>0</v>
      </c>
      <c r="AF836" s="63">
        <v>0</v>
      </c>
      <c r="AG836" s="43">
        <v>713.3</v>
      </c>
    </row>
    <row r="837" spans="4:33">
      <c r="D837" s="62">
        <v>2002</v>
      </c>
      <c r="E837" s="62">
        <v>4</v>
      </c>
      <c r="F837" s="62">
        <v>2002</v>
      </c>
      <c r="G837" s="63"/>
      <c r="H837" s="63"/>
      <c r="I837" s="63"/>
      <c r="J837" s="63"/>
      <c r="K837" s="63">
        <v>0</v>
      </c>
      <c r="L837" s="63"/>
      <c r="M837" s="63">
        <v>567.1</v>
      </c>
      <c r="N837" s="63"/>
      <c r="O837" s="63"/>
      <c r="P837" s="63"/>
      <c r="Q837" s="63">
        <v>120</v>
      </c>
      <c r="R837" s="63"/>
      <c r="S837" s="63"/>
      <c r="T837" s="63"/>
      <c r="U837" s="63">
        <v>0</v>
      </c>
      <c r="V837" s="63"/>
      <c r="W837" s="63"/>
      <c r="X837" s="63"/>
      <c r="Y837" s="63"/>
      <c r="Z837" s="63"/>
      <c r="AA837" s="63"/>
      <c r="AB837" s="63">
        <v>1164.4000000000001</v>
      </c>
      <c r="AC837" s="63"/>
      <c r="AD837" s="63">
        <v>0</v>
      </c>
      <c r="AE837" s="63"/>
      <c r="AF837" s="63">
        <v>0</v>
      </c>
      <c r="AG837" s="43">
        <v>1851.5</v>
      </c>
    </row>
    <row r="838" spans="4:33">
      <c r="D838" s="62">
        <v>2002</v>
      </c>
      <c r="E838" s="62">
        <v>5</v>
      </c>
      <c r="F838" s="62">
        <v>2003</v>
      </c>
      <c r="G838" s="63"/>
      <c r="H838" s="63"/>
      <c r="I838" s="63"/>
      <c r="J838" s="63"/>
      <c r="K838" s="63">
        <v>0</v>
      </c>
      <c r="L838" s="63"/>
      <c r="M838" s="63">
        <v>496.6</v>
      </c>
      <c r="N838" s="63"/>
      <c r="O838" s="63"/>
      <c r="P838" s="63"/>
      <c r="Q838" s="63">
        <v>0</v>
      </c>
      <c r="R838" s="63"/>
      <c r="S838" s="63"/>
      <c r="T838" s="63"/>
      <c r="U838" s="63">
        <v>525.9</v>
      </c>
      <c r="V838" s="63"/>
      <c r="W838" s="63"/>
      <c r="X838" s="63"/>
      <c r="Y838" s="63"/>
      <c r="Z838" s="63"/>
      <c r="AA838" s="63"/>
      <c r="AB838" s="63">
        <v>2011.5</v>
      </c>
      <c r="AC838" s="63"/>
      <c r="AD838" s="63">
        <v>1896</v>
      </c>
      <c r="AE838" s="63"/>
      <c r="AF838" s="63">
        <v>0</v>
      </c>
      <c r="AG838" s="43">
        <v>4930</v>
      </c>
    </row>
    <row r="839" spans="4:33">
      <c r="D839" s="62">
        <v>2002</v>
      </c>
      <c r="E839" s="62">
        <v>6</v>
      </c>
      <c r="F839" s="62">
        <v>2003</v>
      </c>
      <c r="G839" s="63"/>
      <c r="H839" s="63"/>
      <c r="I839" s="63"/>
      <c r="J839" s="63"/>
      <c r="K839" s="63">
        <v>0</v>
      </c>
      <c r="L839" s="63"/>
      <c r="M839" s="63">
        <v>853.8</v>
      </c>
      <c r="N839" s="63"/>
      <c r="O839" s="63"/>
      <c r="P839" s="63"/>
      <c r="Q839" s="63">
        <v>0</v>
      </c>
      <c r="R839" s="63"/>
      <c r="S839" s="63"/>
      <c r="T839" s="63"/>
      <c r="U839" s="63">
        <v>5899</v>
      </c>
      <c r="V839" s="63"/>
      <c r="W839" s="63"/>
      <c r="X839" s="63"/>
      <c r="Y839" s="63"/>
      <c r="Z839" s="63"/>
      <c r="AA839" s="63"/>
      <c r="AB839" s="63">
        <v>0</v>
      </c>
      <c r="AC839" s="63"/>
      <c r="AD839" s="63">
        <v>5094.7</v>
      </c>
      <c r="AE839" s="63"/>
      <c r="AF839" s="63">
        <v>0</v>
      </c>
      <c r="AG839" s="43">
        <v>11847.5</v>
      </c>
    </row>
    <row r="840" spans="4:33">
      <c r="D840" s="62">
        <v>2002</v>
      </c>
      <c r="E840" s="62">
        <v>7</v>
      </c>
      <c r="F840" s="62">
        <v>2003</v>
      </c>
      <c r="G840" s="63"/>
      <c r="H840" s="63"/>
      <c r="I840" s="63"/>
      <c r="J840" s="63"/>
      <c r="K840" s="63">
        <v>0</v>
      </c>
      <c r="L840" s="63"/>
      <c r="M840" s="63">
        <v>695.1</v>
      </c>
      <c r="N840" s="63"/>
      <c r="O840" s="63"/>
      <c r="P840" s="63"/>
      <c r="Q840" s="63">
        <v>0</v>
      </c>
      <c r="R840" s="63"/>
      <c r="S840" s="63"/>
      <c r="T840" s="63"/>
      <c r="U840" s="63">
        <v>11318.5</v>
      </c>
      <c r="V840" s="63"/>
      <c r="W840" s="63"/>
      <c r="X840" s="63"/>
      <c r="Y840" s="63"/>
      <c r="Z840" s="63"/>
      <c r="AA840" s="63"/>
      <c r="AB840" s="63">
        <v>0</v>
      </c>
      <c r="AC840" s="63"/>
      <c r="AD840" s="63">
        <v>4158.7</v>
      </c>
      <c r="AE840" s="63"/>
      <c r="AF840" s="63">
        <v>0</v>
      </c>
      <c r="AG840" s="43">
        <v>16172.3</v>
      </c>
    </row>
    <row r="841" spans="4:33">
      <c r="D841" s="62">
        <v>2002</v>
      </c>
      <c r="E841" s="62">
        <v>8</v>
      </c>
      <c r="F841" s="62">
        <v>2003</v>
      </c>
      <c r="G841" s="63"/>
      <c r="H841" s="63"/>
      <c r="I841" s="63"/>
      <c r="J841" s="63"/>
      <c r="K841" s="63">
        <v>0</v>
      </c>
      <c r="L841" s="63"/>
      <c r="M841" s="63">
        <v>836.8</v>
      </c>
      <c r="N841" s="63"/>
      <c r="O841" s="63"/>
      <c r="P841" s="63"/>
      <c r="Q841" s="63">
        <v>0</v>
      </c>
      <c r="R841" s="63"/>
      <c r="S841" s="63"/>
      <c r="T841" s="63"/>
      <c r="U841" s="63">
        <v>12133.8</v>
      </c>
      <c r="V841" s="63"/>
      <c r="W841" s="63"/>
      <c r="X841" s="63"/>
      <c r="Y841" s="63"/>
      <c r="Z841" s="63"/>
      <c r="AA841" s="63"/>
      <c r="AB841" s="63">
        <v>0</v>
      </c>
      <c r="AC841" s="63"/>
      <c r="AD841" s="63">
        <v>3990.8</v>
      </c>
      <c r="AE841" s="63"/>
      <c r="AF841" s="63">
        <v>0</v>
      </c>
      <c r="AG841" s="43">
        <v>16961.399999999998</v>
      </c>
    </row>
    <row r="842" spans="4:33">
      <c r="D842" s="62">
        <v>2002</v>
      </c>
      <c r="E842" s="62">
        <v>9</v>
      </c>
      <c r="F842" s="62">
        <v>2003</v>
      </c>
      <c r="G842" s="63"/>
      <c r="H842" s="63"/>
      <c r="I842" s="63"/>
      <c r="J842" s="63"/>
      <c r="K842" s="63">
        <v>0</v>
      </c>
      <c r="L842" s="63"/>
      <c r="M842" s="63">
        <v>970.8</v>
      </c>
      <c r="N842" s="63"/>
      <c r="O842" s="63"/>
      <c r="P842" s="63"/>
      <c r="Q842" s="63">
        <v>1752.8</v>
      </c>
      <c r="R842" s="63"/>
      <c r="S842" s="63"/>
      <c r="T842" s="63"/>
      <c r="U842" s="63">
        <v>2812</v>
      </c>
      <c r="V842" s="63"/>
      <c r="W842" s="63"/>
      <c r="X842" s="63"/>
      <c r="Y842" s="63"/>
      <c r="Z842" s="63"/>
      <c r="AA842" s="63"/>
      <c r="AB842" s="63">
        <v>0</v>
      </c>
      <c r="AC842" s="63"/>
      <c r="AD842" s="63">
        <v>3638.7</v>
      </c>
      <c r="AE842" s="63"/>
      <c r="AF842" s="63">
        <v>0</v>
      </c>
      <c r="AG842" s="43">
        <v>9174.2999999999993</v>
      </c>
    </row>
    <row r="843" spans="4:33">
      <c r="D843" s="62">
        <v>2002</v>
      </c>
      <c r="E843" s="62">
        <v>10</v>
      </c>
      <c r="F843" s="62">
        <v>2003</v>
      </c>
      <c r="G843" s="63"/>
      <c r="H843" s="63"/>
      <c r="I843" s="63"/>
      <c r="J843" s="63"/>
      <c r="K843" s="63">
        <v>0</v>
      </c>
      <c r="L843" s="63"/>
      <c r="M843" s="63">
        <v>875.3</v>
      </c>
      <c r="N843" s="63"/>
      <c r="O843" s="63"/>
      <c r="P843" s="63"/>
      <c r="Q843" s="63">
        <v>2605.9</v>
      </c>
      <c r="R843" s="63"/>
      <c r="S843" s="63"/>
      <c r="T843" s="63"/>
      <c r="U843" s="63">
        <v>4814.8</v>
      </c>
      <c r="V843" s="63"/>
      <c r="W843" s="63">
        <v>1835.2</v>
      </c>
      <c r="X843" s="63"/>
      <c r="Y843" s="63"/>
      <c r="Z843" s="63"/>
      <c r="AA843" s="63"/>
      <c r="AB843" s="63">
        <v>2588.5</v>
      </c>
      <c r="AC843" s="63"/>
      <c r="AD843" s="63">
        <v>2597.9</v>
      </c>
      <c r="AE843" s="63"/>
      <c r="AF843" s="63">
        <v>0</v>
      </c>
      <c r="AG843" s="43">
        <v>15317.6</v>
      </c>
    </row>
    <row r="844" spans="4:33">
      <c r="D844" s="62">
        <v>2002</v>
      </c>
      <c r="E844" s="62">
        <v>11</v>
      </c>
      <c r="F844" s="62">
        <v>2003</v>
      </c>
      <c r="G844" s="63"/>
      <c r="H844" s="63"/>
      <c r="I844" s="63"/>
      <c r="J844" s="63"/>
      <c r="K844" s="63">
        <v>9660.5</v>
      </c>
      <c r="L844" s="63"/>
      <c r="M844" s="63">
        <v>565.79999999999995</v>
      </c>
      <c r="N844" s="63"/>
      <c r="O844" s="63"/>
      <c r="P844" s="63"/>
      <c r="Q844" s="63">
        <v>1429.7</v>
      </c>
      <c r="R844" s="63"/>
      <c r="S844" s="63"/>
      <c r="T844" s="63"/>
      <c r="U844" s="63">
        <v>1678</v>
      </c>
      <c r="V844" s="63"/>
      <c r="W844" s="63">
        <v>977.8</v>
      </c>
      <c r="X844" s="63"/>
      <c r="Y844" s="63"/>
      <c r="Z844" s="63"/>
      <c r="AA844" s="63"/>
      <c r="AB844" s="63">
        <v>202.5</v>
      </c>
      <c r="AC844" s="63"/>
      <c r="AD844" s="63">
        <v>6160.2</v>
      </c>
      <c r="AE844" s="63"/>
      <c r="AF844" s="63">
        <v>0</v>
      </c>
      <c r="AG844" s="43">
        <v>20674.5</v>
      </c>
    </row>
    <row r="845" spans="4:33">
      <c r="D845" s="62">
        <v>2002</v>
      </c>
      <c r="E845" s="62">
        <v>12</v>
      </c>
      <c r="F845" s="62">
        <v>2003</v>
      </c>
      <c r="G845" s="63"/>
      <c r="H845" s="63"/>
      <c r="I845" s="63"/>
      <c r="J845" s="63"/>
      <c r="K845" s="63">
        <v>7636.4</v>
      </c>
      <c r="L845" s="63"/>
      <c r="M845" s="63">
        <v>605.70000000000005</v>
      </c>
      <c r="N845" s="63"/>
      <c r="O845" s="63"/>
      <c r="P845" s="63"/>
      <c r="Q845" s="63">
        <v>1295</v>
      </c>
      <c r="R845" s="63"/>
      <c r="S845" s="63"/>
      <c r="T845" s="63">
        <v>0</v>
      </c>
      <c r="U845" s="63">
        <v>0</v>
      </c>
      <c r="V845" s="63"/>
      <c r="W845" s="63"/>
      <c r="X845" s="63"/>
      <c r="Y845" s="63"/>
      <c r="Z845" s="63"/>
      <c r="AA845" s="63"/>
      <c r="AB845" s="63">
        <v>0</v>
      </c>
      <c r="AC845" s="63"/>
      <c r="AD845" s="63">
        <v>3702</v>
      </c>
      <c r="AE845" s="63"/>
      <c r="AF845" s="63">
        <v>0</v>
      </c>
      <c r="AG845" s="43">
        <v>13239.1</v>
      </c>
    </row>
    <row r="846" spans="4:33">
      <c r="D846" s="62">
        <v>2003</v>
      </c>
      <c r="E846" s="62">
        <v>1</v>
      </c>
      <c r="F846" s="62">
        <v>2003</v>
      </c>
      <c r="G846" s="63"/>
      <c r="H846" s="63"/>
      <c r="I846" s="63"/>
      <c r="J846" s="63"/>
      <c r="K846" s="63">
        <v>0</v>
      </c>
      <c r="L846" s="63"/>
      <c r="M846" s="63">
        <v>90</v>
      </c>
      <c r="N846" s="63"/>
      <c r="O846" s="63"/>
      <c r="P846" s="63"/>
      <c r="Q846" s="63">
        <v>124.3</v>
      </c>
      <c r="R846" s="63"/>
      <c r="S846" s="63"/>
      <c r="T846" s="63"/>
      <c r="U846" s="63">
        <v>645.29999999999995</v>
      </c>
      <c r="V846" s="63"/>
      <c r="W846" s="63"/>
      <c r="X846" s="63"/>
      <c r="Y846" s="63"/>
      <c r="Z846" s="63"/>
      <c r="AA846" s="63"/>
      <c r="AB846" s="63">
        <v>0</v>
      </c>
      <c r="AC846" s="63"/>
      <c r="AD846" s="63">
        <v>1624.2</v>
      </c>
      <c r="AE846" s="63"/>
      <c r="AF846" s="63">
        <v>0</v>
      </c>
      <c r="AG846" s="43">
        <v>2483.8000000000002</v>
      </c>
    </row>
    <row r="847" spans="4:33">
      <c r="D847" s="62">
        <v>2003</v>
      </c>
      <c r="E847" s="62">
        <v>2</v>
      </c>
      <c r="F847" s="62">
        <v>2003</v>
      </c>
      <c r="G847" s="63"/>
      <c r="H847" s="63"/>
      <c r="I847" s="63"/>
      <c r="J847" s="63"/>
      <c r="K847" s="63">
        <v>0</v>
      </c>
      <c r="L847" s="63"/>
      <c r="M847" s="63"/>
      <c r="N847" s="63"/>
      <c r="O847" s="63"/>
      <c r="P847" s="63"/>
      <c r="Q847" s="63">
        <v>0</v>
      </c>
      <c r="R847" s="63"/>
      <c r="S847" s="63"/>
      <c r="T847" s="63">
        <v>1254.5999999999999</v>
      </c>
      <c r="U847" s="63">
        <v>881.8</v>
      </c>
      <c r="V847" s="63"/>
      <c r="W847" s="63"/>
      <c r="X847" s="63"/>
      <c r="Y847" s="63"/>
      <c r="Z847" s="63"/>
      <c r="AA847" s="63"/>
      <c r="AB847" s="63">
        <v>0</v>
      </c>
      <c r="AC847" s="63"/>
      <c r="AD847" s="63">
        <v>0</v>
      </c>
      <c r="AE847" s="63"/>
      <c r="AF847" s="63">
        <v>0</v>
      </c>
      <c r="AG847" s="43">
        <v>2136.3999999999996</v>
      </c>
    </row>
    <row r="848" spans="4:33">
      <c r="D848" s="62">
        <v>2003</v>
      </c>
      <c r="E848" s="62">
        <v>3</v>
      </c>
      <c r="F848" s="62">
        <v>2003</v>
      </c>
      <c r="G848" s="63"/>
      <c r="H848" s="63"/>
      <c r="I848" s="63"/>
      <c r="J848" s="63"/>
      <c r="K848" s="63">
        <v>0</v>
      </c>
      <c r="L848" s="63"/>
      <c r="M848" s="63"/>
      <c r="N848" s="63"/>
      <c r="O848" s="63"/>
      <c r="P848" s="63"/>
      <c r="Q848" s="63">
        <v>931.6</v>
      </c>
      <c r="R848" s="63"/>
      <c r="S848" s="63"/>
      <c r="T848" s="63">
        <v>57.4</v>
      </c>
      <c r="U848" s="63">
        <v>1116.4000000000001</v>
      </c>
      <c r="V848" s="63"/>
      <c r="W848" s="63"/>
      <c r="X848" s="63"/>
      <c r="Y848" s="63"/>
      <c r="Z848" s="63"/>
      <c r="AA848" s="63"/>
      <c r="AB848" s="63">
        <v>0</v>
      </c>
      <c r="AC848" s="63"/>
      <c r="AD848" s="63">
        <v>2365.9</v>
      </c>
      <c r="AE848" s="63"/>
      <c r="AF848" s="63">
        <v>0</v>
      </c>
      <c r="AG848" s="43">
        <v>4471.3</v>
      </c>
    </row>
    <row r="849" spans="4:33">
      <c r="D849" s="62">
        <v>2003</v>
      </c>
      <c r="E849" s="62">
        <v>4</v>
      </c>
      <c r="F849" s="62">
        <v>2003</v>
      </c>
      <c r="G849" s="63"/>
      <c r="H849" s="63"/>
      <c r="I849" s="63"/>
      <c r="J849" s="63"/>
      <c r="K849" s="63">
        <v>0</v>
      </c>
      <c r="L849" s="63"/>
      <c r="M849" s="63"/>
      <c r="N849" s="63"/>
      <c r="O849" s="63"/>
      <c r="P849" s="63"/>
      <c r="Q849" s="63">
        <v>735</v>
      </c>
      <c r="R849" s="63"/>
      <c r="S849" s="63"/>
      <c r="T849" s="63"/>
      <c r="U849" s="63">
        <v>0</v>
      </c>
      <c r="V849" s="63"/>
      <c r="W849" s="63"/>
      <c r="X849" s="63"/>
      <c r="Y849" s="63"/>
      <c r="Z849" s="63"/>
      <c r="AA849" s="63"/>
      <c r="AB849" s="63">
        <v>0</v>
      </c>
      <c r="AC849" s="63"/>
      <c r="AD849" s="63">
        <v>1951.1</v>
      </c>
      <c r="AE849" s="63"/>
      <c r="AF849" s="63">
        <v>0</v>
      </c>
      <c r="AG849" s="43">
        <v>2686.1</v>
      </c>
    </row>
    <row r="850" spans="4:33">
      <c r="D850" s="62">
        <v>2003</v>
      </c>
      <c r="E850" s="62">
        <v>5</v>
      </c>
      <c r="F850" s="62">
        <v>2004</v>
      </c>
      <c r="G850" s="63"/>
      <c r="H850" s="63"/>
      <c r="I850" s="63"/>
      <c r="J850" s="63"/>
      <c r="K850" s="63">
        <v>0</v>
      </c>
      <c r="L850" s="63"/>
      <c r="M850" s="63"/>
      <c r="N850" s="63"/>
      <c r="O850" s="63"/>
      <c r="P850" s="63"/>
      <c r="Q850" s="63">
        <v>692.4</v>
      </c>
      <c r="R850" s="63"/>
      <c r="S850" s="63"/>
      <c r="T850" s="63"/>
      <c r="U850" s="63">
        <v>0</v>
      </c>
      <c r="V850" s="63"/>
      <c r="W850" s="63"/>
      <c r="X850" s="63"/>
      <c r="Y850" s="63"/>
      <c r="Z850" s="63"/>
      <c r="AA850" s="63"/>
      <c r="AB850" s="63">
        <v>0</v>
      </c>
      <c r="AC850" s="63"/>
      <c r="AD850" s="63">
        <v>5341.2</v>
      </c>
      <c r="AE850" s="63"/>
      <c r="AF850" s="63">
        <v>0</v>
      </c>
      <c r="AG850" s="43">
        <v>6033.5999999999995</v>
      </c>
    </row>
    <row r="851" spans="4:33">
      <c r="D851" s="62">
        <v>2003</v>
      </c>
      <c r="E851" s="62">
        <v>6</v>
      </c>
      <c r="F851" s="62">
        <v>2004</v>
      </c>
      <c r="G851" s="63"/>
      <c r="H851" s="63"/>
      <c r="I851" s="63"/>
      <c r="J851" s="63"/>
      <c r="K851" s="63">
        <v>0</v>
      </c>
      <c r="L851" s="63"/>
      <c r="M851" s="63">
        <v>0.3</v>
      </c>
      <c r="N851" s="63"/>
      <c r="O851" s="63"/>
      <c r="P851" s="63"/>
      <c r="Q851" s="63">
        <v>0</v>
      </c>
      <c r="R851" s="63"/>
      <c r="S851" s="63"/>
      <c r="T851" s="63"/>
      <c r="U851" s="63">
        <v>354</v>
      </c>
      <c r="V851" s="63"/>
      <c r="W851" s="63"/>
      <c r="X851" s="63"/>
      <c r="Y851" s="63"/>
      <c r="Z851" s="63"/>
      <c r="AA851" s="63"/>
      <c r="AB851" s="63">
        <v>0</v>
      </c>
      <c r="AC851" s="63"/>
      <c r="AD851" s="63">
        <v>6108.2</v>
      </c>
      <c r="AE851" s="63"/>
      <c r="AF851" s="63">
        <v>0</v>
      </c>
      <c r="AG851" s="43">
        <v>6462.5</v>
      </c>
    </row>
    <row r="852" spans="4:33">
      <c r="D852" s="62">
        <v>2003</v>
      </c>
      <c r="E852" s="62">
        <v>7</v>
      </c>
      <c r="F852" s="62">
        <v>2004</v>
      </c>
      <c r="G852" s="63"/>
      <c r="H852" s="63"/>
      <c r="I852" s="63"/>
      <c r="J852" s="63"/>
      <c r="K852" s="63">
        <v>0</v>
      </c>
      <c r="L852" s="63"/>
      <c r="M852" s="63">
        <v>241.2</v>
      </c>
      <c r="N852" s="63"/>
      <c r="O852" s="63"/>
      <c r="P852" s="63"/>
      <c r="Q852" s="63">
        <v>0</v>
      </c>
      <c r="R852" s="63"/>
      <c r="S852" s="63"/>
      <c r="T852" s="63">
        <v>0</v>
      </c>
      <c r="U852" s="63">
        <v>5076.3999999999996</v>
      </c>
      <c r="V852" s="63"/>
      <c r="W852" s="63"/>
      <c r="X852" s="63"/>
      <c r="Y852" s="63"/>
      <c r="Z852" s="63"/>
      <c r="AA852" s="63"/>
      <c r="AB852" s="63">
        <v>0</v>
      </c>
      <c r="AC852" s="63"/>
      <c r="AD852" s="63">
        <v>7254</v>
      </c>
      <c r="AE852" s="63"/>
      <c r="AF852" s="63">
        <v>0</v>
      </c>
      <c r="AG852" s="43">
        <v>12571.599999999999</v>
      </c>
    </row>
    <row r="853" spans="4:33">
      <c r="D853" s="62">
        <v>2003</v>
      </c>
      <c r="E853" s="62">
        <v>8</v>
      </c>
      <c r="F853" s="62">
        <v>2004</v>
      </c>
      <c r="G853" s="63"/>
      <c r="H853" s="63"/>
      <c r="I853" s="63"/>
      <c r="J853" s="63"/>
      <c r="K853" s="63">
        <v>0</v>
      </c>
      <c r="L853" s="63"/>
      <c r="M853" s="63"/>
      <c r="N853" s="63"/>
      <c r="O853" s="63"/>
      <c r="P853" s="63"/>
      <c r="Q853" s="63"/>
      <c r="R853" s="63"/>
      <c r="S853" s="63"/>
      <c r="T853" s="63">
        <v>0</v>
      </c>
      <c r="U853" s="63">
        <v>1420.5</v>
      </c>
      <c r="V853" s="63"/>
      <c r="W853" s="63"/>
      <c r="X853" s="63"/>
      <c r="Y853" s="63"/>
      <c r="Z853" s="63"/>
      <c r="AA853" s="63"/>
      <c r="AB853" s="63">
        <v>0</v>
      </c>
      <c r="AC853" s="63"/>
      <c r="AD853" s="63">
        <v>1485.5</v>
      </c>
      <c r="AE853" s="63"/>
      <c r="AF853" s="63">
        <v>0</v>
      </c>
      <c r="AG853" s="43">
        <v>2906</v>
      </c>
    </row>
    <row r="854" spans="4:33">
      <c r="D854" s="62">
        <v>2003</v>
      </c>
      <c r="E854" s="62">
        <v>9</v>
      </c>
      <c r="F854" s="62">
        <v>2004</v>
      </c>
      <c r="G854" s="63"/>
      <c r="H854" s="63"/>
      <c r="I854" s="63"/>
      <c r="J854" s="63"/>
      <c r="K854" s="63">
        <v>0</v>
      </c>
      <c r="L854" s="63"/>
      <c r="M854" s="63"/>
      <c r="N854" s="63"/>
      <c r="O854" s="63"/>
      <c r="P854" s="63"/>
      <c r="Q854" s="63">
        <v>0</v>
      </c>
      <c r="R854" s="63"/>
      <c r="S854" s="63"/>
      <c r="T854" s="63">
        <v>0</v>
      </c>
      <c r="U854" s="63">
        <v>1050.7</v>
      </c>
      <c r="V854" s="63"/>
      <c r="W854" s="63"/>
      <c r="X854" s="63"/>
      <c r="Y854" s="63"/>
      <c r="Z854" s="63"/>
      <c r="AA854" s="63"/>
      <c r="AB854" s="63">
        <v>0</v>
      </c>
      <c r="AC854" s="63"/>
      <c r="AD854" s="63">
        <v>3460.8</v>
      </c>
      <c r="AE854" s="63"/>
      <c r="AF854" s="63">
        <v>0</v>
      </c>
      <c r="AG854" s="43">
        <v>4511.5</v>
      </c>
    </row>
    <row r="855" spans="4:33">
      <c r="D855" s="62">
        <v>2003</v>
      </c>
      <c r="E855" s="62">
        <v>10</v>
      </c>
      <c r="F855" s="62">
        <v>2004</v>
      </c>
      <c r="G855" s="63"/>
      <c r="H855" s="63"/>
      <c r="I855" s="63"/>
      <c r="J855" s="63"/>
      <c r="K855" s="63">
        <v>0</v>
      </c>
      <c r="L855" s="63"/>
      <c r="M855" s="63"/>
      <c r="N855" s="63"/>
      <c r="O855" s="63"/>
      <c r="P855" s="63"/>
      <c r="Q855" s="63">
        <v>1610.7</v>
      </c>
      <c r="R855" s="63"/>
      <c r="S855" s="63"/>
      <c r="T855" s="63">
        <v>0</v>
      </c>
      <c r="U855" s="63">
        <v>2122.1999999999998</v>
      </c>
      <c r="V855" s="63"/>
      <c r="W855" s="63"/>
      <c r="X855" s="63"/>
      <c r="Y855" s="63"/>
      <c r="Z855" s="63"/>
      <c r="AA855" s="63"/>
      <c r="AB855" s="63">
        <v>0</v>
      </c>
      <c r="AC855" s="63"/>
      <c r="AD855" s="63">
        <v>2122.6</v>
      </c>
      <c r="AE855" s="63"/>
      <c r="AF855" s="63">
        <v>0</v>
      </c>
      <c r="AG855" s="43">
        <v>5855.5</v>
      </c>
    </row>
    <row r="856" spans="4:33">
      <c r="D856" s="62">
        <v>2003</v>
      </c>
      <c r="E856" s="62">
        <v>11</v>
      </c>
      <c r="F856" s="62">
        <v>2004</v>
      </c>
      <c r="G856" s="63"/>
      <c r="H856" s="63"/>
      <c r="I856" s="63"/>
      <c r="J856" s="63"/>
      <c r="K856" s="63">
        <v>0</v>
      </c>
      <c r="L856" s="63"/>
      <c r="M856" s="63"/>
      <c r="N856" s="63"/>
      <c r="O856" s="63"/>
      <c r="P856" s="63"/>
      <c r="Q856" s="63">
        <v>1616.8</v>
      </c>
      <c r="R856" s="63"/>
      <c r="S856" s="63"/>
      <c r="T856" s="63">
        <v>0</v>
      </c>
      <c r="U856" s="63">
        <v>2485.1</v>
      </c>
      <c r="V856" s="63"/>
      <c r="W856" s="63"/>
      <c r="X856" s="63"/>
      <c r="Y856" s="63"/>
      <c r="Z856" s="63"/>
      <c r="AA856" s="63"/>
      <c r="AB856" s="63">
        <v>367.7</v>
      </c>
      <c r="AC856" s="63"/>
      <c r="AD856" s="63">
        <v>4960.7</v>
      </c>
      <c r="AE856" s="63"/>
      <c r="AF856" s="63">
        <v>0</v>
      </c>
      <c r="AG856" s="43">
        <v>9430.2999999999993</v>
      </c>
    </row>
    <row r="857" spans="4:33">
      <c r="D857" s="62">
        <v>2003</v>
      </c>
      <c r="E857" s="62">
        <v>12</v>
      </c>
      <c r="F857" s="62">
        <v>2004</v>
      </c>
      <c r="G857" s="63"/>
      <c r="H857" s="63"/>
      <c r="I857" s="63"/>
      <c r="J857" s="63"/>
      <c r="K857" s="63">
        <v>0</v>
      </c>
      <c r="L857" s="63"/>
      <c r="M857" s="63"/>
      <c r="N857" s="63"/>
      <c r="O857" s="63"/>
      <c r="P857" s="63"/>
      <c r="Q857" s="63">
        <v>1425.2</v>
      </c>
      <c r="R857" s="63"/>
      <c r="S857" s="63"/>
      <c r="T857" s="63">
        <v>0</v>
      </c>
      <c r="U857" s="63">
        <v>2725.6</v>
      </c>
      <c r="V857" s="63"/>
      <c r="W857" s="63">
        <v>2426.9</v>
      </c>
      <c r="X857" s="63"/>
      <c r="Y857" s="63"/>
      <c r="Z857" s="63"/>
      <c r="AA857" s="63"/>
      <c r="AB857" s="63">
        <v>410.5</v>
      </c>
      <c r="AC857" s="63"/>
      <c r="AD857" s="63">
        <v>4882.6000000000004</v>
      </c>
      <c r="AE857" s="63"/>
      <c r="AF857" s="63">
        <v>0</v>
      </c>
      <c r="AG857" s="43">
        <v>11870.800000000001</v>
      </c>
    </row>
    <row r="858" spans="4:33">
      <c r="D858" s="62">
        <v>2004</v>
      </c>
      <c r="E858" s="62">
        <v>1</v>
      </c>
      <c r="F858" s="62">
        <v>2004</v>
      </c>
      <c r="G858" s="63"/>
      <c r="H858" s="63"/>
      <c r="I858" s="63"/>
      <c r="J858" s="63"/>
      <c r="K858" s="63">
        <v>3268.7</v>
      </c>
      <c r="L858" s="63"/>
      <c r="M858" s="63">
        <v>306.89999999999998</v>
      </c>
      <c r="N858" s="63"/>
      <c r="O858" s="63"/>
      <c r="P858" s="63"/>
      <c r="Q858" s="63">
        <v>496.9</v>
      </c>
      <c r="R858" s="63"/>
      <c r="S858" s="63"/>
      <c r="T858" s="63">
        <v>0</v>
      </c>
      <c r="U858" s="63">
        <v>183</v>
      </c>
      <c r="V858" s="63"/>
      <c r="W858" s="63"/>
      <c r="X858" s="63"/>
      <c r="Y858" s="63"/>
      <c r="Z858" s="63"/>
      <c r="AA858" s="63"/>
      <c r="AB858" s="63">
        <v>290.2</v>
      </c>
      <c r="AC858" s="63"/>
      <c r="AD858" s="63">
        <v>4685.3999999999996</v>
      </c>
      <c r="AE858" s="63"/>
      <c r="AF858" s="63">
        <v>0</v>
      </c>
      <c r="AG858" s="43">
        <v>9231.0999999999985</v>
      </c>
    </row>
    <row r="859" spans="4:33">
      <c r="D859" s="62">
        <v>2004</v>
      </c>
      <c r="E859" s="62">
        <v>2</v>
      </c>
      <c r="F859" s="62">
        <v>2004</v>
      </c>
      <c r="G859" s="63"/>
      <c r="H859" s="63"/>
      <c r="I859" s="63"/>
      <c r="J859" s="63"/>
      <c r="K859" s="63">
        <v>4827.8</v>
      </c>
      <c r="L859" s="63"/>
      <c r="M859" s="63">
        <v>934.5</v>
      </c>
      <c r="N859" s="63"/>
      <c r="O859" s="63"/>
      <c r="P859" s="63"/>
      <c r="Q859" s="63">
        <v>362.6</v>
      </c>
      <c r="R859" s="63"/>
      <c r="S859" s="63"/>
      <c r="T859" s="63">
        <v>0</v>
      </c>
      <c r="U859" s="63">
        <v>68.5</v>
      </c>
      <c r="V859" s="63"/>
      <c r="W859" s="63"/>
      <c r="X859" s="63"/>
      <c r="Y859" s="63"/>
      <c r="Z859" s="63"/>
      <c r="AA859" s="63"/>
      <c r="AB859" s="63">
        <v>257</v>
      </c>
      <c r="AC859" s="63"/>
      <c r="AD859" s="63">
        <v>3368.2</v>
      </c>
      <c r="AE859" s="63"/>
      <c r="AF859" s="63">
        <v>0</v>
      </c>
      <c r="AG859" s="43">
        <v>9818.6</v>
      </c>
    </row>
    <row r="860" spans="4:33">
      <c r="D860" s="62">
        <v>2004</v>
      </c>
      <c r="E860" s="62">
        <v>3</v>
      </c>
      <c r="F860" s="62">
        <v>2004</v>
      </c>
      <c r="G860" s="63"/>
      <c r="H860" s="63"/>
      <c r="I860" s="63"/>
      <c r="J860" s="63"/>
      <c r="K860" s="63">
        <v>3875.7</v>
      </c>
      <c r="L860" s="63"/>
      <c r="M860" s="63">
        <v>976.8</v>
      </c>
      <c r="N860" s="63"/>
      <c r="O860" s="63"/>
      <c r="P860" s="63"/>
      <c r="Q860" s="63">
        <v>280.5</v>
      </c>
      <c r="R860" s="63"/>
      <c r="S860" s="63"/>
      <c r="T860" s="63">
        <v>0</v>
      </c>
      <c r="U860" s="63">
        <v>0</v>
      </c>
      <c r="V860" s="63"/>
      <c r="W860" s="63"/>
      <c r="X860" s="63"/>
      <c r="Y860" s="63"/>
      <c r="Z860" s="63"/>
      <c r="AA860" s="63"/>
      <c r="AB860" s="63">
        <v>302.3</v>
      </c>
      <c r="AC860" s="63"/>
      <c r="AD860" s="63">
        <v>1946.4</v>
      </c>
      <c r="AE860" s="63"/>
      <c r="AF860" s="63">
        <v>0</v>
      </c>
      <c r="AG860" s="43">
        <v>7381.7000000000007</v>
      </c>
    </row>
    <row r="861" spans="4:33">
      <c r="D861" s="62">
        <v>2004</v>
      </c>
      <c r="E861" s="62">
        <v>4</v>
      </c>
      <c r="F861" s="62">
        <v>2004</v>
      </c>
      <c r="G861" s="63"/>
      <c r="H861" s="63"/>
      <c r="I861" s="63"/>
      <c r="J861" s="63"/>
      <c r="K861" s="63">
        <v>2353.6999999999998</v>
      </c>
      <c r="L861" s="63"/>
      <c r="M861" s="63">
        <v>782</v>
      </c>
      <c r="N861" s="63"/>
      <c r="O861" s="63"/>
      <c r="P861" s="63"/>
      <c r="Q861" s="63">
        <v>805.4</v>
      </c>
      <c r="R861" s="63"/>
      <c r="S861" s="63"/>
      <c r="T861" s="63">
        <v>0</v>
      </c>
      <c r="U861" s="63">
        <v>0</v>
      </c>
      <c r="V861" s="63"/>
      <c r="W861" s="63"/>
      <c r="X861" s="63"/>
      <c r="Y861" s="63"/>
      <c r="Z861" s="63"/>
      <c r="AA861" s="63"/>
      <c r="AB861" s="63">
        <v>292.5</v>
      </c>
      <c r="AC861" s="63"/>
      <c r="AD861" s="63">
        <v>0</v>
      </c>
      <c r="AE861" s="63"/>
      <c r="AF861" s="63">
        <v>0</v>
      </c>
      <c r="AG861" s="43">
        <v>4233.6000000000004</v>
      </c>
    </row>
    <row r="862" spans="4:33">
      <c r="D862" s="62">
        <v>2004</v>
      </c>
      <c r="E862" s="62">
        <v>5</v>
      </c>
      <c r="F862" s="62">
        <v>2005</v>
      </c>
      <c r="G862" s="63"/>
      <c r="H862" s="63"/>
      <c r="I862" s="63"/>
      <c r="J862" s="63"/>
      <c r="K862" s="63">
        <v>3921.5</v>
      </c>
      <c r="L862" s="63"/>
      <c r="M862" s="63">
        <v>760.5</v>
      </c>
      <c r="N862" s="63"/>
      <c r="O862" s="63"/>
      <c r="P862" s="63"/>
      <c r="Q862" s="63">
        <v>525.5</v>
      </c>
      <c r="R862" s="63"/>
      <c r="S862" s="63"/>
      <c r="T862" s="63">
        <v>0</v>
      </c>
      <c r="U862" s="63">
        <v>0</v>
      </c>
      <c r="V862" s="63"/>
      <c r="W862" s="63"/>
      <c r="X862" s="63"/>
      <c r="Y862" s="63"/>
      <c r="Z862" s="63"/>
      <c r="AA862" s="63"/>
      <c r="AB862" s="63">
        <v>0</v>
      </c>
      <c r="AC862" s="63"/>
      <c r="AD862" s="63">
        <v>0</v>
      </c>
      <c r="AE862" s="63"/>
      <c r="AF862" s="63">
        <v>408</v>
      </c>
      <c r="AG862" s="43">
        <v>5615.5</v>
      </c>
    </row>
    <row r="863" spans="4:33">
      <c r="D863" s="62">
        <v>2004</v>
      </c>
      <c r="E863" s="62">
        <v>6</v>
      </c>
      <c r="F863" s="62">
        <v>2005</v>
      </c>
      <c r="G863" s="63"/>
      <c r="H863" s="63"/>
      <c r="I863" s="63"/>
      <c r="J863" s="63"/>
      <c r="K863" s="63">
        <v>3540.8</v>
      </c>
      <c r="L863" s="63"/>
      <c r="M863" s="63">
        <v>572.9</v>
      </c>
      <c r="N863" s="63"/>
      <c r="O863" s="63"/>
      <c r="P863" s="63"/>
      <c r="Q863" s="63">
        <v>458.4</v>
      </c>
      <c r="R863" s="63"/>
      <c r="S863" s="63"/>
      <c r="T863" s="63">
        <v>0</v>
      </c>
      <c r="U863" s="63">
        <v>0</v>
      </c>
      <c r="V863" s="63"/>
      <c r="W863" s="63"/>
      <c r="X863" s="63"/>
      <c r="Y863" s="63"/>
      <c r="Z863" s="63"/>
      <c r="AA863" s="63"/>
      <c r="AB863" s="63">
        <v>0.2</v>
      </c>
      <c r="AC863" s="63"/>
      <c r="AD863" s="63">
        <v>0</v>
      </c>
      <c r="AE863" s="63"/>
      <c r="AF863" s="63">
        <v>831</v>
      </c>
      <c r="AG863" s="43">
        <v>5403.2999999999993</v>
      </c>
    </row>
    <row r="864" spans="4:33">
      <c r="D864" s="62">
        <v>2004</v>
      </c>
      <c r="E864" s="62">
        <v>7</v>
      </c>
      <c r="F864" s="62">
        <v>2005</v>
      </c>
      <c r="G864" s="63"/>
      <c r="H864" s="63"/>
      <c r="I864" s="63"/>
      <c r="J864" s="63"/>
      <c r="K864" s="63">
        <v>4826.5</v>
      </c>
      <c r="L864" s="63"/>
      <c r="M864" s="63">
        <v>487.9</v>
      </c>
      <c r="N864" s="63"/>
      <c r="O864" s="63"/>
      <c r="P864" s="63"/>
      <c r="Q864" s="63">
        <v>572.4</v>
      </c>
      <c r="R864" s="63"/>
      <c r="S864" s="63"/>
      <c r="T864" s="63">
        <v>4961.1000000000004</v>
      </c>
      <c r="U864" s="63">
        <v>1046.5</v>
      </c>
      <c r="V864" s="63"/>
      <c r="W864" s="63"/>
      <c r="X864" s="63"/>
      <c r="Y864" s="63"/>
      <c r="Z864" s="63"/>
      <c r="AA864" s="63"/>
      <c r="AB864" s="63">
        <v>0</v>
      </c>
      <c r="AC864" s="63"/>
      <c r="AD864" s="63">
        <v>0</v>
      </c>
      <c r="AE864" s="63"/>
      <c r="AF864" s="63">
        <v>932</v>
      </c>
      <c r="AG864" s="43">
        <v>12826.4</v>
      </c>
    </row>
    <row r="865" spans="4:33">
      <c r="D865" s="62">
        <v>2004</v>
      </c>
      <c r="E865" s="62">
        <v>8</v>
      </c>
      <c r="F865" s="62">
        <v>2005</v>
      </c>
      <c r="G865" s="63"/>
      <c r="H865" s="63"/>
      <c r="I865" s="63"/>
      <c r="J865" s="63"/>
      <c r="K865" s="63">
        <v>904.7</v>
      </c>
      <c r="L865" s="63"/>
      <c r="M865" s="63">
        <v>415.4</v>
      </c>
      <c r="N865" s="63"/>
      <c r="O865" s="63"/>
      <c r="P865" s="63"/>
      <c r="Q865" s="63">
        <v>640.1</v>
      </c>
      <c r="R865" s="63"/>
      <c r="S865" s="63"/>
      <c r="T865" s="63">
        <v>4041.1</v>
      </c>
      <c r="U865" s="63">
        <v>351.4</v>
      </c>
      <c r="V865" s="63"/>
      <c r="W865" s="63"/>
      <c r="X865" s="63"/>
      <c r="Y865" s="63"/>
      <c r="Z865" s="63"/>
      <c r="AA865" s="63"/>
      <c r="AB865" s="63">
        <v>0</v>
      </c>
      <c r="AC865" s="63"/>
      <c r="AD865" s="63">
        <v>0</v>
      </c>
      <c r="AE865" s="63"/>
      <c r="AF865" s="63">
        <v>812</v>
      </c>
      <c r="AG865" s="43">
        <v>7164.6999999999989</v>
      </c>
    </row>
    <row r="866" spans="4:33">
      <c r="D866" s="62">
        <v>2004</v>
      </c>
      <c r="E866" s="62">
        <v>9</v>
      </c>
      <c r="F866" s="62">
        <v>2005</v>
      </c>
      <c r="G866" s="63"/>
      <c r="H866" s="63"/>
      <c r="I866" s="63"/>
      <c r="J866" s="63"/>
      <c r="K866" s="63">
        <v>0</v>
      </c>
      <c r="L866" s="63"/>
      <c r="M866" s="63">
        <v>394.4</v>
      </c>
      <c r="N866" s="63"/>
      <c r="O866" s="63"/>
      <c r="P866" s="63"/>
      <c r="Q866" s="63">
        <v>2352.5</v>
      </c>
      <c r="R866" s="63"/>
      <c r="S866" s="63"/>
      <c r="T866" s="63">
        <v>6600.2</v>
      </c>
      <c r="U866" s="63">
        <v>1277.7</v>
      </c>
      <c r="V866" s="63"/>
      <c r="W866" s="63"/>
      <c r="X866" s="63"/>
      <c r="Y866" s="63"/>
      <c r="Z866" s="63"/>
      <c r="AA866" s="63"/>
      <c r="AB866" s="63">
        <v>1228</v>
      </c>
      <c r="AC866" s="63"/>
      <c r="AD866" s="63">
        <v>0</v>
      </c>
      <c r="AE866" s="63"/>
      <c r="AF866" s="63">
        <v>281</v>
      </c>
      <c r="AG866" s="43">
        <v>12133.800000000001</v>
      </c>
    </row>
    <row r="867" spans="4:33">
      <c r="D867" s="62">
        <v>2004</v>
      </c>
      <c r="E867" s="62">
        <v>10</v>
      </c>
      <c r="F867" s="62">
        <v>2005</v>
      </c>
      <c r="G867" s="63"/>
      <c r="H867" s="63"/>
      <c r="I867" s="63"/>
      <c r="J867" s="63"/>
      <c r="K867" s="63">
        <v>0</v>
      </c>
      <c r="L867" s="63"/>
      <c r="M867" s="63">
        <v>360.6</v>
      </c>
      <c r="N867" s="63"/>
      <c r="O867" s="63"/>
      <c r="P867" s="63"/>
      <c r="Q867" s="63">
        <v>417.7</v>
      </c>
      <c r="R867" s="63"/>
      <c r="S867" s="63"/>
      <c r="T867" s="63">
        <v>5472</v>
      </c>
      <c r="U867" s="63">
        <v>0</v>
      </c>
      <c r="V867" s="63"/>
      <c r="W867" s="63"/>
      <c r="X867" s="63"/>
      <c r="Y867" s="63"/>
      <c r="Z867" s="63"/>
      <c r="AA867" s="63"/>
      <c r="AB867" s="63">
        <v>572</v>
      </c>
      <c r="AC867" s="63"/>
      <c r="AD867" s="63">
        <v>836.4</v>
      </c>
      <c r="AE867" s="63"/>
      <c r="AF867" s="63">
        <v>236</v>
      </c>
      <c r="AG867" s="43">
        <v>7894.7</v>
      </c>
    </row>
    <row r="868" spans="4:33">
      <c r="D868" s="62">
        <v>2004</v>
      </c>
      <c r="E868" s="62">
        <v>11</v>
      </c>
      <c r="F868" s="62">
        <v>2005</v>
      </c>
      <c r="G868" s="63"/>
      <c r="H868" s="63"/>
      <c r="I868" s="63"/>
      <c r="J868" s="63"/>
      <c r="K868" s="63">
        <v>5937.4</v>
      </c>
      <c r="L868" s="63"/>
      <c r="M868" s="63">
        <v>340.8</v>
      </c>
      <c r="N868" s="63"/>
      <c r="O868" s="63"/>
      <c r="P868" s="63"/>
      <c r="Q868" s="63">
        <v>1190.2</v>
      </c>
      <c r="R868" s="63"/>
      <c r="S868" s="63"/>
      <c r="T868" s="63">
        <v>0</v>
      </c>
      <c r="U868" s="63">
        <v>0</v>
      </c>
      <c r="V868" s="63"/>
      <c r="W868" s="63"/>
      <c r="X868" s="63"/>
      <c r="Y868" s="63"/>
      <c r="Z868" s="63"/>
      <c r="AA868" s="63"/>
      <c r="AB868" s="63">
        <v>1194</v>
      </c>
      <c r="AC868" s="63"/>
      <c r="AD868" s="63">
        <v>2406.9</v>
      </c>
      <c r="AE868" s="63"/>
      <c r="AF868" s="63">
        <v>0</v>
      </c>
      <c r="AG868" s="43">
        <v>11069.3</v>
      </c>
    </row>
    <row r="869" spans="4:33">
      <c r="D869" s="62">
        <v>2004</v>
      </c>
      <c r="E869" s="62">
        <v>12</v>
      </c>
      <c r="F869" s="62">
        <v>2005</v>
      </c>
      <c r="G869" s="63"/>
      <c r="H869" s="63"/>
      <c r="I869" s="63"/>
      <c r="J869" s="63"/>
      <c r="K869" s="63">
        <v>16089</v>
      </c>
      <c r="L869" s="63"/>
      <c r="M869" s="63">
        <v>437.2</v>
      </c>
      <c r="N869" s="63"/>
      <c r="O869" s="63"/>
      <c r="P869" s="63"/>
      <c r="Q869" s="63">
        <v>1229.2</v>
      </c>
      <c r="R869" s="63"/>
      <c r="S869" s="63"/>
      <c r="T869" s="63">
        <v>0</v>
      </c>
      <c r="U869" s="63">
        <v>0</v>
      </c>
      <c r="V869" s="63"/>
      <c r="W869" s="63"/>
      <c r="X869" s="63"/>
      <c r="Y869" s="63"/>
      <c r="Z869" s="63"/>
      <c r="AA869" s="63"/>
      <c r="AB869" s="63">
        <v>122</v>
      </c>
      <c r="AC869" s="63"/>
      <c r="AD869" s="63">
        <v>2500.9</v>
      </c>
      <c r="AE869" s="63"/>
      <c r="AF869" s="63">
        <v>0</v>
      </c>
      <c r="AG869" s="43">
        <v>20378.300000000003</v>
      </c>
    </row>
    <row r="870" spans="4:33">
      <c r="D870" s="62">
        <v>2005</v>
      </c>
      <c r="E870" s="62">
        <v>1</v>
      </c>
      <c r="F870" s="62">
        <v>2005</v>
      </c>
      <c r="G870" s="63"/>
      <c r="H870" s="63"/>
      <c r="I870" s="63"/>
      <c r="J870" s="63"/>
      <c r="K870" s="63">
        <v>0</v>
      </c>
      <c r="L870" s="63"/>
      <c r="M870" s="63">
        <v>938.4</v>
      </c>
      <c r="N870" s="63"/>
      <c r="O870" s="63"/>
      <c r="P870" s="63"/>
      <c r="Q870" s="63">
        <v>0</v>
      </c>
      <c r="R870" s="63"/>
      <c r="S870" s="63"/>
      <c r="T870" s="63">
        <v>0</v>
      </c>
      <c r="U870" s="63">
        <v>0</v>
      </c>
      <c r="V870" s="63"/>
      <c r="W870" s="63"/>
      <c r="X870" s="63"/>
      <c r="Y870" s="63"/>
      <c r="Z870" s="63"/>
      <c r="AA870" s="63"/>
      <c r="AB870" s="63">
        <v>0</v>
      </c>
      <c r="AC870" s="63"/>
      <c r="AD870" s="63">
        <v>0</v>
      </c>
      <c r="AE870" s="63"/>
      <c r="AF870" s="63">
        <v>0</v>
      </c>
      <c r="AG870" s="43">
        <v>938.4</v>
      </c>
    </row>
    <row r="871" spans="4:33">
      <c r="D871" s="62">
        <v>2005</v>
      </c>
      <c r="E871" s="62">
        <v>2</v>
      </c>
      <c r="F871" s="62">
        <v>2005</v>
      </c>
      <c r="G871" s="63"/>
      <c r="H871" s="63"/>
      <c r="I871" s="63"/>
      <c r="J871" s="63"/>
      <c r="K871" s="63">
        <v>0</v>
      </c>
      <c r="L871" s="63"/>
      <c r="M871" s="63">
        <v>1394.2</v>
      </c>
      <c r="N871" s="63"/>
      <c r="O871" s="63"/>
      <c r="P871" s="63"/>
      <c r="Q871" s="63">
        <v>16.899999999999999</v>
      </c>
      <c r="R871" s="63"/>
      <c r="S871" s="63"/>
      <c r="T871" s="63">
        <v>0</v>
      </c>
      <c r="U871" s="63">
        <v>0</v>
      </c>
      <c r="V871" s="63"/>
      <c r="W871" s="63"/>
      <c r="X871" s="63"/>
      <c r="Y871" s="63"/>
      <c r="Z871" s="63"/>
      <c r="AA871" s="63"/>
      <c r="AB871" s="63">
        <v>0</v>
      </c>
      <c r="AC871" s="63"/>
      <c r="AD871" s="63">
        <v>0</v>
      </c>
      <c r="AE871" s="63"/>
      <c r="AF871" s="63">
        <v>0</v>
      </c>
      <c r="AG871" s="43">
        <v>1411.1000000000001</v>
      </c>
    </row>
    <row r="872" spans="4:33">
      <c r="D872" s="62">
        <v>2005</v>
      </c>
      <c r="E872" s="62">
        <v>3</v>
      </c>
      <c r="F872" s="62">
        <v>2005</v>
      </c>
      <c r="G872" s="63"/>
      <c r="H872" s="63"/>
      <c r="I872" s="63"/>
      <c r="J872" s="63"/>
      <c r="K872" s="63">
        <v>0</v>
      </c>
      <c r="L872" s="63"/>
      <c r="M872" s="63">
        <v>1543.2</v>
      </c>
      <c r="N872" s="63"/>
      <c r="O872" s="63"/>
      <c r="P872" s="63"/>
      <c r="Q872" s="63">
        <v>94.9</v>
      </c>
      <c r="R872" s="63"/>
      <c r="S872" s="63"/>
      <c r="T872" s="63"/>
      <c r="U872" s="63">
        <v>0</v>
      </c>
      <c r="V872" s="63"/>
      <c r="W872" s="63"/>
      <c r="X872" s="63"/>
      <c r="Y872" s="63"/>
      <c r="Z872" s="63"/>
      <c r="AA872" s="63"/>
      <c r="AB872" s="63">
        <v>0</v>
      </c>
      <c r="AC872" s="63"/>
      <c r="AD872" s="63">
        <v>0</v>
      </c>
      <c r="AE872" s="63"/>
      <c r="AF872" s="63">
        <v>0</v>
      </c>
      <c r="AG872" s="43">
        <v>1638.1000000000001</v>
      </c>
    </row>
    <row r="873" spans="4:33">
      <c r="D873" s="62">
        <v>2005</v>
      </c>
      <c r="E873" s="62">
        <v>4</v>
      </c>
      <c r="F873" s="62">
        <v>2005</v>
      </c>
      <c r="G873" s="63"/>
      <c r="H873" s="63"/>
      <c r="I873" s="63"/>
      <c r="J873" s="63"/>
      <c r="K873" s="63">
        <v>0</v>
      </c>
      <c r="L873" s="63"/>
      <c r="M873" s="63">
        <v>1600.1</v>
      </c>
      <c r="N873" s="63"/>
      <c r="O873" s="63"/>
      <c r="P873" s="63"/>
      <c r="Q873" s="63">
        <v>1821.4</v>
      </c>
      <c r="R873" s="63"/>
      <c r="S873" s="63"/>
      <c r="T873" s="63">
        <v>181.1</v>
      </c>
      <c r="U873" s="63">
        <v>0</v>
      </c>
      <c r="V873" s="63"/>
      <c r="W873" s="63"/>
      <c r="X873" s="63"/>
      <c r="Y873" s="63"/>
      <c r="Z873" s="63"/>
      <c r="AA873" s="63"/>
      <c r="AB873" s="63">
        <v>0</v>
      </c>
      <c r="AC873" s="63"/>
      <c r="AD873" s="63">
        <v>0</v>
      </c>
      <c r="AE873" s="63"/>
      <c r="AF873" s="63">
        <v>0</v>
      </c>
      <c r="AG873" s="43">
        <v>3602.6</v>
      </c>
    </row>
    <row r="874" spans="4:33">
      <c r="D874" s="62">
        <v>2005</v>
      </c>
      <c r="E874" s="62">
        <v>5</v>
      </c>
      <c r="F874" s="62">
        <v>2006</v>
      </c>
      <c r="G874" s="63"/>
      <c r="H874" s="63"/>
      <c r="I874" s="63"/>
      <c r="J874" s="63"/>
      <c r="K874" s="63">
        <v>0</v>
      </c>
      <c r="L874" s="63"/>
      <c r="M874" s="63">
        <v>1752.6</v>
      </c>
      <c r="N874" s="63"/>
      <c r="O874" s="63"/>
      <c r="P874" s="63"/>
      <c r="Q874" s="63">
        <v>2132.8000000000002</v>
      </c>
      <c r="R874" s="63"/>
      <c r="S874" s="63"/>
      <c r="T874" s="63"/>
      <c r="U874" s="63">
        <v>1121.5999999999999</v>
      </c>
      <c r="V874" s="63"/>
      <c r="W874" s="63"/>
      <c r="X874" s="63"/>
      <c r="Y874" s="63"/>
      <c r="Z874" s="63"/>
      <c r="AA874" s="63"/>
      <c r="AB874" s="63">
        <v>398.5</v>
      </c>
      <c r="AC874" s="63"/>
      <c r="AD874" s="63">
        <v>0</v>
      </c>
      <c r="AE874" s="63"/>
      <c r="AF874" s="63">
        <v>0</v>
      </c>
      <c r="AG874" s="43">
        <v>5405.5</v>
      </c>
    </row>
    <row r="875" spans="4:33">
      <c r="D875" s="62">
        <v>2005</v>
      </c>
      <c r="E875" s="62">
        <v>6</v>
      </c>
      <c r="F875" s="62">
        <v>2006</v>
      </c>
      <c r="G875" s="63"/>
      <c r="H875" s="63"/>
      <c r="I875" s="63"/>
      <c r="J875" s="63"/>
      <c r="K875" s="63">
        <v>0</v>
      </c>
      <c r="L875" s="63"/>
      <c r="M875" s="63">
        <v>1506.1</v>
      </c>
      <c r="N875" s="63"/>
      <c r="O875" s="63"/>
      <c r="P875" s="63"/>
      <c r="Q875" s="63">
        <v>1791.3</v>
      </c>
      <c r="R875" s="63"/>
      <c r="S875" s="63"/>
      <c r="T875" s="63"/>
      <c r="U875" s="63">
        <v>0</v>
      </c>
      <c r="V875" s="63"/>
      <c r="W875" s="63"/>
      <c r="X875" s="63"/>
      <c r="Y875" s="63"/>
      <c r="Z875" s="63"/>
      <c r="AA875" s="63"/>
      <c r="AB875" s="63">
        <v>0</v>
      </c>
      <c r="AC875" s="63"/>
      <c r="AD875" s="63">
        <v>0</v>
      </c>
      <c r="AE875" s="63"/>
      <c r="AF875" s="63">
        <v>0</v>
      </c>
      <c r="AG875" s="43">
        <v>3297.3999999999996</v>
      </c>
    </row>
    <row r="876" spans="4:33">
      <c r="D876" s="62">
        <v>2005</v>
      </c>
      <c r="E876" s="62">
        <v>7</v>
      </c>
      <c r="F876" s="62">
        <v>2006</v>
      </c>
      <c r="G876" s="63"/>
      <c r="H876" s="63"/>
      <c r="I876" s="63"/>
      <c r="J876" s="63"/>
      <c r="K876" s="63">
        <v>0</v>
      </c>
      <c r="L876" s="63"/>
      <c r="M876" s="63">
        <v>1763.1</v>
      </c>
      <c r="N876" s="63"/>
      <c r="O876" s="63"/>
      <c r="P876" s="63"/>
      <c r="Q876" s="63">
        <v>1488.1</v>
      </c>
      <c r="R876" s="63"/>
      <c r="S876" s="63"/>
      <c r="T876" s="63">
        <v>846.6</v>
      </c>
      <c r="U876" s="63">
        <v>0</v>
      </c>
      <c r="V876" s="63"/>
      <c r="W876" s="63"/>
      <c r="X876" s="63"/>
      <c r="Y876" s="63"/>
      <c r="Z876" s="63"/>
      <c r="AA876" s="63"/>
      <c r="AB876" s="63">
        <v>0</v>
      </c>
      <c r="AC876" s="63"/>
      <c r="AD876" s="63">
        <v>1504</v>
      </c>
      <c r="AE876" s="63"/>
      <c r="AF876" s="63">
        <v>0</v>
      </c>
      <c r="AG876" s="43">
        <v>5601.8</v>
      </c>
    </row>
    <row r="877" spans="4:33">
      <c r="D877" s="62">
        <v>2005</v>
      </c>
      <c r="E877" s="62">
        <v>8</v>
      </c>
      <c r="F877" s="62">
        <v>2006</v>
      </c>
      <c r="G877" s="63"/>
      <c r="H877" s="63"/>
      <c r="I877" s="63"/>
      <c r="J877" s="63"/>
      <c r="K877" s="63">
        <v>2983.7</v>
      </c>
      <c r="L877" s="63"/>
      <c r="M877" s="63">
        <v>1416.7</v>
      </c>
      <c r="N877" s="63"/>
      <c r="O877" s="63"/>
      <c r="P877" s="63"/>
      <c r="Q877" s="63">
        <v>1753.6</v>
      </c>
      <c r="R877" s="63"/>
      <c r="S877" s="63"/>
      <c r="T877" s="63">
        <v>155</v>
      </c>
      <c r="U877" s="63">
        <v>465.6</v>
      </c>
      <c r="V877" s="63"/>
      <c r="W877" s="63"/>
      <c r="X877" s="63"/>
      <c r="Y877" s="63"/>
      <c r="Z877" s="63"/>
      <c r="AA877" s="63"/>
      <c r="AB877" s="63">
        <v>0</v>
      </c>
      <c r="AC877" s="63"/>
      <c r="AD877" s="63">
        <v>3510.2</v>
      </c>
      <c r="AE877" s="63"/>
      <c r="AF877" s="63">
        <v>0</v>
      </c>
      <c r="AG877" s="43">
        <v>10284.799999999999</v>
      </c>
    </row>
    <row r="878" spans="4:33">
      <c r="D878" s="62">
        <v>2005</v>
      </c>
      <c r="E878" s="62">
        <v>9</v>
      </c>
      <c r="F878" s="62">
        <v>2006</v>
      </c>
      <c r="G878" s="63"/>
      <c r="H878" s="63"/>
      <c r="I878" s="63"/>
      <c r="J878" s="63"/>
      <c r="K878" s="63">
        <v>135.30000000000001</v>
      </c>
      <c r="L878" s="63"/>
      <c r="M878" s="63">
        <v>2503.6999999999998</v>
      </c>
      <c r="N878" s="63"/>
      <c r="O878" s="63"/>
      <c r="P878" s="63"/>
      <c r="Q878" s="63">
        <v>3413.1</v>
      </c>
      <c r="R878" s="63"/>
      <c r="S878" s="63"/>
      <c r="T878" s="63">
        <v>672</v>
      </c>
      <c r="U878" s="63">
        <v>4108.7</v>
      </c>
      <c r="V878" s="63"/>
      <c r="W878" s="63"/>
      <c r="X878" s="63"/>
      <c r="Y878" s="63"/>
      <c r="Z878" s="63"/>
      <c r="AA878" s="63"/>
      <c r="AB878" s="63">
        <v>0</v>
      </c>
      <c r="AC878" s="63"/>
      <c r="AD878" s="63">
        <v>4836.3</v>
      </c>
      <c r="AE878" s="63"/>
      <c r="AF878" s="63">
        <v>0</v>
      </c>
      <c r="AG878" s="43">
        <v>15669.099999999999</v>
      </c>
    </row>
    <row r="879" spans="4:33">
      <c r="D879" s="62">
        <v>2005</v>
      </c>
      <c r="E879" s="62">
        <v>10</v>
      </c>
      <c r="F879" s="62">
        <v>2006</v>
      </c>
      <c r="G879" s="63"/>
      <c r="H879" s="63"/>
      <c r="I879" s="63"/>
      <c r="J879" s="63"/>
      <c r="K879" s="63">
        <v>0</v>
      </c>
      <c r="L879" s="63"/>
      <c r="M879" s="63">
        <v>2350.9</v>
      </c>
      <c r="N879" s="63"/>
      <c r="O879" s="63"/>
      <c r="P879" s="63"/>
      <c r="Q879" s="63">
        <v>2313.1999999999998</v>
      </c>
      <c r="R879" s="63"/>
      <c r="S879" s="63"/>
      <c r="T879" s="63">
        <v>3004</v>
      </c>
      <c r="U879" s="63">
        <v>2539.5</v>
      </c>
      <c r="V879" s="63"/>
      <c r="W879" s="63"/>
      <c r="X879" s="63"/>
      <c r="Y879" s="63"/>
      <c r="Z879" s="63"/>
      <c r="AA879" s="63"/>
      <c r="AB879" s="63">
        <v>0</v>
      </c>
      <c r="AC879" s="63"/>
      <c r="AD879" s="63">
        <v>5611.1</v>
      </c>
      <c r="AE879" s="63"/>
      <c r="AF879" s="63">
        <v>0</v>
      </c>
      <c r="AG879" s="43">
        <v>15818.7</v>
      </c>
    </row>
    <row r="880" spans="4:33">
      <c r="D880" s="62">
        <v>2005</v>
      </c>
      <c r="E880" s="62">
        <v>11</v>
      </c>
      <c r="F880" s="62">
        <v>2006</v>
      </c>
      <c r="G880" s="63"/>
      <c r="H880" s="63"/>
      <c r="I880" s="63"/>
      <c r="J880" s="63"/>
      <c r="K880" s="63">
        <v>1322.2</v>
      </c>
      <c r="L880" s="63"/>
      <c r="M880" s="63">
        <v>1970.1</v>
      </c>
      <c r="N880" s="63"/>
      <c r="O880" s="63"/>
      <c r="P880" s="63"/>
      <c r="Q880" s="63">
        <v>3566.4</v>
      </c>
      <c r="R880" s="63"/>
      <c r="S880" s="63"/>
      <c r="T880" s="63">
        <v>4532.3999999999996</v>
      </c>
      <c r="U880" s="63">
        <v>0</v>
      </c>
      <c r="V880" s="63"/>
      <c r="W880" s="63"/>
      <c r="X880" s="63"/>
      <c r="Y880" s="63"/>
      <c r="Z880" s="63"/>
      <c r="AA880" s="63"/>
      <c r="AB880" s="63">
        <v>0</v>
      </c>
      <c r="AC880" s="63"/>
      <c r="AD880" s="63">
        <v>7863.2</v>
      </c>
      <c r="AE880" s="63"/>
      <c r="AF880" s="63">
        <v>1436.4</v>
      </c>
      <c r="AG880" s="43">
        <v>20690.7</v>
      </c>
    </row>
    <row r="881" spans="4:33">
      <c r="D881" s="62">
        <v>2005</v>
      </c>
      <c r="E881" s="62">
        <v>12</v>
      </c>
      <c r="F881" s="62">
        <v>2006</v>
      </c>
      <c r="G881" s="63"/>
      <c r="H881" s="63"/>
      <c r="I881" s="63"/>
      <c r="J881" s="63"/>
      <c r="K881" s="63">
        <v>3543</v>
      </c>
      <c r="L881" s="63"/>
      <c r="M881" s="63">
        <v>1516.6</v>
      </c>
      <c r="N881" s="63"/>
      <c r="O881" s="63"/>
      <c r="P881" s="63"/>
      <c r="Q881" s="63">
        <v>3618.3</v>
      </c>
      <c r="R881" s="63"/>
      <c r="S881" s="63"/>
      <c r="T881" s="63">
        <v>5364.7</v>
      </c>
      <c r="U881" s="63">
        <v>0</v>
      </c>
      <c r="V881" s="63"/>
      <c r="W881" s="63"/>
      <c r="X881" s="63"/>
      <c r="Y881" s="63"/>
      <c r="Z881" s="63"/>
      <c r="AA881" s="63"/>
      <c r="AB881" s="63">
        <v>309.8</v>
      </c>
      <c r="AC881" s="63"/>
      <c r="AD881" s="63">
        <v>9986.7999999999993</v>
      </c>
      <c r="AE881" s="63"/>
      <c r="AF881" s="63">
        <v>1063.5999999999999</v>
      </c>
      <c r="AG881" s="43">
        <v>25402.799999999999</v>
      </c>
    </row>
    <row r="882" spans="4:33">
      <c r="D882" s="62">
        <v>2006</v>
      </c>
      <c r="E882" s="62">
        <v>1</v>
      </c>
      <c r="F882" s="62">
        <v>2006</v>
      </c>
      <c r="G882" s="63"/>
      <c r="H882" s="63"/>
      <c r="I882" s="63"/>
      <c r="J882" s="63"/>
      <c r="K882" s="63">
        <v>3459</v>
      </c>
      <c r="L882" s="63"/>
      <c r="M882" s="63">
        <v>2316.6</v>
      </c>
      <c r="N882" s="63"/>
      <c r="O882" s="63"/>
      <c r="P882" s="63"/>
      <c r="Q882" s="63">
        <v>3547.6</v>
      </c>
      <c r="R882" s="63"/>
      <c r="S882" s="63"/>
      <c r="T882" s="63">
        <v>2343.4</v>
      </c>
      <c r="U882" s="63">
        <v>0</v>
      </c>
      <c r="V882" s="63"/>
      <c r="W882" s="63"/>
      <c r="X882" s="63"/>
      <c r="Y882" s="63"/>
      <c r="Z882" s="63"/>
      <c r="AA882" s="63"/>
      <c r="AB882" s="63">
        <v>47.3</v>
      </c>
      <c r="AC882" s="63"/>
      <c r="AD882" s="63">
        <v>8243.2999999999993</v>
      </c>
      <c r="AE882" s="63"/>
      <c r="AF882" s="63">
        <v>0</v>
      </c>
      <c r="AG882" s="43">
        <v>19957.199999999997</v>
      </c>
    </row>
    <row r="883" spans="4:33">
      <c r="D883" s="62">
        <v>2006</v>
      </c>
      <c r="E883" s="62">
        <v>2</v>
      </c>
      <c r="F883" s="62">
        <v>2006</v>
      </c>
      <c r="G883" s="63"/>
      <c r="H883" s="63"/>
      <c r="I883" s="63"/>
      <c r="J883" s="63"/>
      <c r="K883" s="63">
        <v>6719.3</v>
      </c>
      <c r="L883" s="63"/>
      <c r="M883" s="63">
        <v>2775.4</v>
      </c>
      <c r="N883" s="63"/>
      <c r="O883" s="63"/>
      <c r="P883" s="63"/>
      <c r="Q883" s="63">
        <v>3467.4</v>
      </c>
      <c r="R883" s="63"/>
      <c r="S883" s="63"/>
      <c r="T883" s="63">
        <v>1846</v>
      </c>
      <c r="U883" s="63">
        <v>0</v>
      </c>
      <c r="V883" s="63"/>
      <c r="W883" s="63"/>
      <c r="X883" s="63"/>
      <c r="Y883" s="63"/>
      <c r="Z883" s="63"/>
      <c r="AA883" s="63"/>
      <c r="AB883" s="63">
        <v>0</v>
      </c>
      <c r="AC883" s="63"/>
      <c r="AD883" s="63">
        <v>8641.2999999999993</v>
      </c>
      <c r="AE883" s="63"/>
      <c r="AF883" s="63">
        <v>0</v>
      </c>
      <c r="AG883" s="43">
        <v>23449.4</v>
      </c>
    </row>
    <row r="884" spans="4:33">
      <c r="D884" s="62">
        <v>2006</v>
      </c>
      <c r="E884" s="62">
        <v>3</v>
      </c>
      <c r="F884" s="62">
        <v>2006</v>
      </c>
      <c r="G884" s="63"/>
      <c r="H884" s="63"/>
      <c r="I884" s="63"/>
      <c r="J884" s="63"/>
      <c r="K884" s="63">
        <v>3107.9</v>
      </c>
      <c r="L884" s="63"/>
      <c r="M884" s="63">
        <v>496.2</v>
      </c>
      <c r="N884" s="63"/>
      <c r="O884" s="63"/>
      <c r="P884" s="63"/>
      <c r="Q884" s="63">
        <v>2042.8</v>
      </c>
      <c r="R884" s="63"/>
      <c r="S884" s="63"/>
      <c r="T884" s="63">
        <v>3039.5</v>
      </c>
      <c r="U884" s="63">
        <v>123.2</v>
      </c>
      <c r="V884" s="63"/>
      <c r="W884" s="63"/>
      <c r="X884" s="63"/>
      <c r="Y884" s="63"/>
      <c r="Z884" s="63"/>
      <c r="AA884" s="63"/>
      <c r="AB884" s="63">
        <v>0</v>
      </c>
      <c r="AC884" s="63"/>
      <c r="AD884" s="63">
        <v>11035.2</v>
      </c>
      <c r="AE884" s="63"/>
      <c r="AF884" s="63">
        <v>0</v>
      </c>
      <c r="AG884" s="43">
        <v>19844.800000000003</v>
      </c>
    </row>
    <row r="885" spans="4:33">
      <c r="D885" s="62">
        <v>2006</v>
      </c>
      <c r="E885" s="62">
        <v>4</v>
      </c>
      <c r="F885" s="62">
        <v>2006</v>
      </c>
      <c r="G885" s="63"/>
      <c r="H885" s="63"/>
      <c r="I885" s="63"/>
      <c r="J885" s="63"/>
      <c r="K885" s="63">
        <v>0</v>
      </c>
      <c r="L885" s="63"/>
      <c r="M885" s="63">
        <v>285.5</v>
      </c>
      <c r="N885" s="63"/>
      <c r="O885" s="63"/>
      <c r="P885" s="63"/>
      <c r="Q885" s="63">
        <v>2569</v>
      </c>
      <c r="R885" s="63"/>
      <c r="S885" s="63"/>
      <c r="T885" s="63">
        <v>1995</v>
      </c>
      <c r="U885" s="63">
        <v>0</v>
      </c>
      <c r="V885" s="63"/>
      <c r="W885" s="63"/>
      <c r="X885" s="63"/>
      <c r="Y885" s="63"/>
      <c r="Z885" s="63"/>
      <c r="AA885" s="63"/>
      <c r="AB885" s="63">
        <v>0</v>
      </c>
      <c r="AC885" s="63"/>
      <c r="AD885" s="63">
        <v>1448.4</v>
      </c>
      <c r="AE885" s="63"/>
      <c r="AF885" s="63">
        <v>0</v>
      </c>
      <c r="AG885" s="43">
        <v>6297.9</v>
      </c>
    </row>
    <row r="886" spans="4:33">
      <c r="D886" s="62">
        <v>2006</v>
      </c>
      <c r="E886" s="62">
        <v>5</v>
      </c>
      <c r="F886" s="62">
        <v>2007</v>
      </c>
      <c r="G886" s="63"/>
      <c r="H886" s="63"/>
      <c r="I886" s="63">
        <v>33.299999999999997</v>
      </c>
      <c r="J886" s="63"/>
      <c r="K886" s="63">
        <v>1070.2</v>
      </c>
      <c r="L886" s="63"/>
      <c r="M886" s="63">
        <v>0</v>
      </c>
      <c r="N886" s="63"/>
      <c r="O886" s="63"/>
      <c r="P886" s="63"/>
      <c r="Q886" s="63">
        <v>3190.5</v>
      </c>
      <c r="R886" s="63"/>
      <c r="S886" s="63"/>
      <c r="T886" s="63">
        <v>1478.5</v>
      </c>
      <c r="U886" s="63">
        <v>0</v>
      </c>
      <c r="V886" s="63"/>
      <c r="W886" s="63"/>
      <c r="X886" s="63"/>
      <c r="Y886" s="63"/>
      <c r="Z886" s="63"/>
      <c r="AA886" s="63"/>
      <c r="AB886" s="63">
        <v>0</v>
      </c>
      <c r="AC886" s="63"/>
      <c r="AD886" s="63">
        <v>1904.4</v>
      </c>
      <c r="AE886" s="63"/>
      <c r="AF886" s="63">
        <v>0</v>
      </c>
      <c r="AG886" s="43">
        <v>7676.9</v>
      </c>
    </row>
    <row r="887" spans="4:33">
      <c r="D887" s="62">
        <v>2006</v>
      </c>
      <c r="E887" s="62">
        <v>6</v>
      </c>
      <c r="F887" s="62">
        <v>2007</v>
      </c>
      <c r="G887" s="63"/>
      <c r="H887" s="63"/>
      <c r="I887" s="63">
        <v>1767.1</v>
      </c>
      <c r="J887" s="63"/>
      <c r="K887" s="63">
        <v>3077.7</v>
      </c>
      <c r="L887" s="63"/>
      <c r="M887" s="63">
        <v>556.29999999999995</v>
      </c>
      <c r="N887" s="63"/>
      <c r="O887" s="63"/>
      <c r="P887" s="63"/>
      <c r="Q887" s="63">
        <v>3597.4</v>
      </c>
      <c r="R887" s="63"/>
      <c r="S887" s="63"/>
      <c r="T887" s="63">
        <v>0</v>
      </c>
      <c r="U887" s="63">
        <v>0</v>
      </c>
      <c r="V887" s="63"/>
      <c r="W887" s="63"/>
      <c r="X887" s="63"/>
      <c r="Y887" s="63"/>
      <c r="Z887" s="63"/>
      <c r="AA887" s="63"/>
      <c r="AB887" s="63">
        <v>0</v>
      </c>
      <c r="AC887" s="63"/>
      <c r="AD887" s="63">
        <v>0</v>
      </c>
      <c r="AE887" s="63"/>
      <c r="AF887" s="63">
        <v>0</v>
      </c>
      <c r="AG887" s="43">
        <v>8998.5</v>
      </c>
    </row>
    <row r="888" spans="4:33">
      <c r="D888" s="62">
        <v>2006</v>
      </c>
      <c r="E888" s="62">
        <v>7</v>
      </c>
      <c r="F888" s="62">
        <v>2007</v>
      </c>
      <c r="G888" s="63"/>
      <c r="H888" s="63"/>
      <c r="I888" s="63"/>
      <c r="J888" s="63"/>
      <c r="K888" s="63">
        <v>3945.9</v>
      </c>
      <c r="L888" s="63"/>
      <c r="M888" s="63">
        <v>3212.5</v>
      </c>
      <c r="N888" s="63"/>
      <c r="O888" s="63"/>
      <c r="P888" s="63"/>
      <c r="Q888" s="63">
        <v>956.7</v>
      </c>
      <c r="R888" s="63"/>
      <c r="S888" s="63"/>
      <c r="T888" s="63">
        <v>0</v>
      </c>
      <c r="U888" s="63">
        <v>4014.3</v>
      </c>
      <c r="V888" s="63"/>
      <c r="W888" s="63"/>
      <c r="X888" s="63"/>
      <c r="Y888" s="63"/>
      <c r="Z888" s="63"/>
      <c r="AA888" s="63"/>
      <c r="AB888" s="63">
        <v>0</v>
      </c>
      <c r="AC888" s="63"/>
      <c r="AD888" s="63">
        <v>0</v>
      </c>
      <c r="AE888" s="63"/>
      <c r="AF888" s="63">
        <v>0</v>
      </c>
      <c r="AG888" s="43">
        <v>12129.4</v>
      </c>
    </row>
    <row r="889" spans="4:33">
      <c r="D889" s="62">
        <v>2006</v>
      </c>
      <c r="E889" s="62">
        <v>8</v>
      </c>
      <c r="F889" s="62">
        <v>2007</v>
      </c>
      <c r="G889" s="63"/>
      <c r="H889" s="63"/>
      <c r="I889" s="63"/>
      <c r="J889" s="63"/>
      <c r="K889" s="63">
        <v>6983.9</v>
      </c>
      <c r="L889" s="63"/>
      <c r="M889" s="63">
        <v>2890.8</v>
      </c>
      <c r="N889" s="63"/>
      <c r="O889" s="63"/>
      <c r="P889" s="63"/>
      <c r="Q889" s="63">
        <v>4467.7</v>
      </c>
      <c r="R889" s="63"/>
      <c r="S889" s="63"/>
      <c r="T889" s="63">
        <v>0</v>
      </c>
      <c r="U889" s="63">
        <v>10753.3</v>
      </c>
      <c r="V889" s="63"/>
      <c r="W889" s="63"/>
      <c r="X889" s="63"/>
      <c r="Y889" s="63"/>
      <c r="Z889" s="63"/>
      <c r="AA889" s="63"/>
      <c r="AB889" s="63">
        <v>0</v>
      </c>
      <c r="AC889" s="63"/>
      <c r="AD889" s="63">
        <v>0</v>
      </c>
      <c r="AE889" s="63"/>
      <c r="AF889" s="63">
        <v>0</v>
      </c>
      <c r="AG889" s="43">
        <v>25095.7</v>
      </c>
    </row>
    <row r="890" spans="4:33">
      <c r="D890" s="62">
        <v>2006</v>
      </c>
      <c r="E890" s="62">
        <v>9</v>
      </c>
      <c r="F890" s="62">
        <v>2007</v>
      </c>
      <c r="G890" s="63"/>
      <c r="H890" s="63"/>
      <c r="I890" s="63"/>
      <c r="J890" s="63"/>
      <c r="K890" s="63">
        <v>0</v>
      </c>
      <c r="L890" s="63"/>
      <c r="M890" s="63">
        <v>2124.1</v>
      </c>
      <c r="N890" s="63"/>
      <c r="O890" s="63"/>
      <c r="P890" s="63"/>
      <c r="Q890" s="63">
        <v>6749.7</v>
      </c>
      <c r="R890" s="63"/>
      <c r="S890" s="63"/>
      <c r="T890" s="63">
        <v>0</v>
      </c>
      <c r="U890" s="63">
        <v>8776.2999999999993</v>
      </c>
      <c r="V890" s="63"/>
      <c r="W890" s="63"/>
      <c r="X890" s="63"/>
      <c r="Y890" s="63"/>
      <c r="Z890" s="63"/>
      <c r="AA890" s="63"/>
      <c r="AB890" s="63">
        <v>0</v>
      </c>
      <c r="AC890" s="63"/>
      <c r="AD890" s="63">
        <v>981.6</v>
      </c>
      <c r="AE890" s="63"/>
      <c r="AF890" s="63">
        <v>0</v>
      </c>
      <c r="AG890" s="43">
        <v>18631.699999999997</v>
      </c>
    </row>
    <row r="891" spans="4:33">
      <c r="D891" s="62">
        <v>2006</v>
      </c>
      <c r="E891" s="62">
        <v>10</v>
      </c>
      <c r="F891" s="62">
        <v>2007</v>
      </c>
      <c r="G891" s="63"/>
      <c r="H891" s="63"/>
      <c r="I891" s="63"/>
      <c r="J891" s="63"/>
      <c r="K891" s="63">
        <v>5426.5</v>
      </c>
      <c r="L891" s="63"/>
      <c r="M891" s="63">
        <v>2245.4</v>
      </c>
      <c r="N891" s="63"/>
      <c r="O891" s="63"/>
      <c r="P891" s="63"/>
      <c r="Q891" s="63">
        <v>3208</v>
      </c>
      <c r="R891" s="63"/>
      <c r="S891" s="63"/>
      <c r="T891" s="63">
        <v>0</v>
      </c>
      <c r="U891" s="63">
        <v>7400.1</v>
      </c>
      <c r="V891" s="63"/>
      <c r="W891" s="63"/>
      <c r="X891" s="63"/>
      <c r="Y891" s="63"/>
      <c r="Z891" s="63"/>
      <c r="AA891" s="63"/>
      <c r="AB891" s="63">
        <v>0</v>
      </c>
      <c r="AC891" s="63"/>
      <c r="AD891" s="63">
        <v>0</v>
      </c>
      <c r="AE891" s="63"/>
      <c r="AF891" s="63">
        <v>0</v>
      </c>
      <c r="AG891" s="43">
        <v>18280</v>
      </c>
    </row>
    <row r="892" spans="4:33">
      <c r="D892" s="62">
        <v>2006</v>
      </c>
      <c r="E892" s="62">
        <v>11</v>
      </c>
      <c r="F892" s="62">
        <v>2007</v>
      </c>
      <c r="G892" s="63"/>
      <c r="H892" s="63"/>
      <c r="I892" s="63"/>
      <c r="J892" s="63"/>
      <c r="K892" s="63">
        <v>6787</v>
      </c>
      <c r="L892" s="63"/>
      <c r="M892" s="63">
        <v>2448.4</v>
      </c>
      <c r="N892" s="63"/>
      <c r="O892" s="63"/>
      <c r="P892" s="63"/>
      <c r="Q892" s="63">
        <v>0</v>
      </c>
      <c r="R892" s="63"/>
      <c r="S892" s="63"/>
      <c r="T892" s="63">
        <v>0</v>
      </c>
      <c r="U892" s="63">
        <v>4037.4</v>
      </c>
      <c r="V892" s="63"/>
      <c r="W892" s="63">
        <v>1335.5</v>
      </c>
      <c r="X892" s="63"/>
      <c r="Y892" s="63"/>
      <c r="Z892" s="63"/>
      <c r="AA892" s="63"/>
      <c r="AB892" s="63">
        <v>0</v>
      </c>
      <c r="AC892" s="63"/>
      <c r="AD892" s="63">
        <v>0</v>
      </c>
      <c r="AE892" s="63"/>
      <c r="AF892" s="63">
        <v>0</v>
      </c>
      <c r="AG892" s="43">
        <v>14608.3</v>
      </c>
    </row>
    <row r="893" spans="4:33">
      <c r="D893" s="62">
        <v>2006</v>
      </c>
      <c r="E893" s="62">
        <v>12</v>
      </c>
      <c r="F893" s="62">
        <v>2007</v>
      </c>
      <c r="G893" s="63"/>
      <c r="H893" s="63"/>
      <c r="I893" s="63">
        <v>2199.6</v>
      </c>
      <c r="J893" s="63"/>
      <c r="K893" s="63">
        <v>7317.8</v>
      </c>
      <c r="L893" s="63"/>
      <c r="M893" s="63">
        <v>499.9</v>
      </c>
      <c r="N893" s="63"/>
      <c r="O893" s="63"/>
      <c r="P893" s="63"/>
      <c r="Q893" s="63">
        <v>5429</v>
      </c>
      <c r="R893" s="63"/>
      <c r="S893" s="63"/>
      <c r="T893" s="63">
        <v>0</v>
      </c>
      <c r="U893" s="63">
        <v>0</v>
      </c>
      <c r="V893" s="63"/>
      <c r="W893" s="63">
        <v>1344.1</v>
      </c>
      <c r="X893" s="63"/>
      <c r="Y893" s="63"/>
      <c r="Z893" s="63"/>
      <c r="AA893" s="63"/>
      <c r="AB893" s="63">
        <v>0</v>
      </c>
      <c r="AC893" s="63"/>
      <c r="AD893" s="63">
        <v>0</v>
      </c>
      <c r="AE893" s="63"/>
      <c r="AF893" s="63">
        <v>0</v>
      </c>
      <c r="AG893" s="43">
        <v>16790.399999999998</v>
      </c>
    </row>
    <row r="894" spans="4:33">
      <c r="D894" s="62">
        <v>2007</v>
      </c>
      <c r="E894" s="62">
        <v>1</v>
      </c>
      <c r="F894" s="62">
        <v>2007</v>
      </c>
      <c r="G894" s="63"/>
      <c r="H894" s="63"/>
      <c r="I894" s="63">
        <v>0</v>
      </c>
      <c r="J894" s="63"/>
      <c r="K894" s="63">
        <v>6004.2</v>
      </c>
      <c r="L894" s="63"/>
      <c r="M894" s="63">
        <v>453.4</v>
      </c>
      <c r="N894" s="63"/>
      <c r="O894" s="63"/>
      <c r="P894" s="63"/>
      <c r="Q894" s="63">
        <v>3201.1</v>
      </c>
      <c r="R894" s="63"/>
      <c r="S894" s="63"/>
      <c r="T894" s="63">
        <v>955</v>
      </c>
      <c r="U894" s="63">
        <v>0</v>
      </c>
      <c r="V894" s="63"/>
      <c r="W894" s="63"/>
      <c r="X894" s="63"/>
      <c r="Y894" s="63"/>
      <c r="Z894" s="63"/>
      <c r="AA894" s="63"/>
      <c r="AB894" s="63">
        <v>166.7</v>
      </c>
      <c r="AC894" s="63"/>
      <c r="AD894" s="63">
        <v>0</v>
      </c>
      <c r="AE894" s="63"/>
      <c r="AF894" s="63">
        <v>0</v>
      </c>
      <c r="AG894" s="43">
        <v>10780.4</v>
      </c>
    </row>
    <row r="895" spans="4:33">
      <c r="D895" s="62">
        <v>2007</v>
      </c>
      <c r="E895" s="62">
        <v>2</v>
      </c>
      <c r="F895" s="62">
        <v>2007</v>
      </c>
      <c r="G895" s="63"/>
      <c r="H895" s="63"/>
      <c r="I895" s="63">
        <v>0</v>
      </c>
      <c r="J895" s="63"/>
      <c r="K895" s="63">
        <v>668</v>
      </c>
      <c r="L895" s="63"/>
      <c r="M895" s="63">
        <v>273.5</v>
      </c>
      <c r="N895" s="63"/>
      <c r="O895" s="63"/>
      <c r="P895" s="63"/>
      <c r="Q895" s="63">
        <v>695.3</v>
      </c>
      <c r="R895" s="63"/>
      <c r="S895" s="63"/>
      <c r="T895" s="63">
        <v>0</v>
      </c>
      <c r="U895" s="63">
        <v>0</v>
      </c>
      <c r="V895" s="63"/>
      <c r="W895" s="63"/>
      <c r="X895" s="63"/>
      <c r="Y895" s="63"/>
      <c r="Z895" s="63"/>
      <c r="AA895" s="63"/>
      <c r="AB895" s="63">
        <v>0</v>
      </c>
      <c r="AC895" s="63"/>
      <c r="AD895" s="63">
        <v>0</v>
      </c>
      <c r="AE895" s="63"/>
      <c r="AF895" s="63">
        <v>0</v>
      </c>
      <c r="AG895" s="43">
        <v>1636.8</v>
      </c>
    </row>
    <row r="896" spans="4:33">
      <c r="D896" s="62">
        <v>2007</v>
      </c>
      <c r="E896" s="62">
        <v>3</v>
      </c>
      <c r="F896" s="62">
        <v>2007</v>
      </c>
      <c r="G896" s="63"/>
      <c r="H896" s="63"/>
      <c r="I896" s="63"/>
      <c r="J896" s="63"/>
      <c r="K896" s="63">
        <v>9176.7999999999993</v>
      </c>
      <c r="L896" s="63"/>
      <c r="M896" s="63">
        <v>857.2</v>
      </c>
      <c r="N896" s="63"/>
      <c r="O896" s="63"/>
      <c r="P896" s="63"/>
      <c r="Q896" s="63">
        <v>47.8</v>
      </c>
      <c r="R896" s="63"/>
      <c r="S896" s="63"/>
      <c r="T896" s="63">
        <v>0</v>
      </c>
      <c r="U896" s="63">
        <v>1387.9</v>
      </c>
      <c r="V896" s="63"/>
      <c r="W896" s="63"/>
      <c r="X896" s="63"/>
      <c r="Y896" s="63"/>
      <c r="Z896" s="63"/>
      <c r="AA896" s="63"/>
      <c r="AB896" s="63">
        <v>0</v>
      </c>
      <c r="AC896" s="63"/>
      <c r="AD896" s="63">
        <v>0</v>
      </c>
      <c r="AE896" s="63"/>
      <c r="AF896" s="63">
        <v>0</v>
      </c>
      <c r="AG896" s="43">
        <v>11469.699999999999</v>
      </c>
    </row>
    <row r="897" spans="4:33">
      <c r="D897" s="62">
        <v>2007</v>
      </c>
      <c r="E897" s="62">
        <v>4</v>
      </c>
      <c r="F897" s="62">
        <v>2007</v>
      </c>
      <c r="G897" s="63"/>
      <c r="H897" s="63"/>
      <c r="I897" s="63"/>
      <c r="J897" s="63"/>
      <c r="K897" s="63">
        <v>4834.1000000000004</v>
      </c>
      <c r="L897" s="63"/>
      <c r="M897" s="63">
        <v>751.9</v>
      </c>
      <c r="N897" s="63"/>
      <c r="O897" s="63"/>
      <c r="P897" s="63"/>
      <c r="Q897" s="63">
        <v>3.8</v>
      </c>
      <c r="R897" s="63"/>
      <c r="S897" s="63"/>
      <c r="T897" s="63">
        <v>97</v>
      </c>
      <c r="U897" s="63">
        <v>5803.4</v>
      </c>
      <c r="V897" s="63"/>
      <c r="W897" s="63"/>
      <c r="X897" s="63"/>
      <c r="Y897" s="63"/>
      <c r="Z897" s="63"/>
      <c r="AA897" s="63"/>
      <c r="AB897" s="63">
        <v>0</v>
      </c>
      <c r="AC897" s="63"/>
      <c r="AD897" s="63">
        <v>0</v>
      </c>
      <c r="AE897" s="63"/>
      <c r="AF897" s="63">
        <v>0</v>
      </c>
      <c r="AG897" s="43">
        <v>11490.2</v>
      </c>
    </row>
    <row r="898" spans="4:33">
      <c r="D898" s="62">
        <v>2007</v>
      </c>
      <c r="E898" s="62">
        <v>5</v>
      </c>
      <c r="F898" s="62">
        <v>2008</v>
      </c>
      <c r="G898" s="63"/>
      <c r="H898" s="63"/>
      <c r="I898" s="63"/>
      <c r="J898" s="63"/>
      <c r="K898" s="63">
        <v>0</v>
      </c>
      <c r="L898" s="63"/>
      <c r="M898" s="63"/>
      <c r="N898" s="63"/>
      <c r="O898" s="63"/>
      <c r="P898" s="63"/>
      <c r="Q898" s="63">
        <v>0</v>
      </c>
      <c r="R898" s="63"/>
      <c r="S898" s="63"/>
      <c r="T898" s="63"/>
      <c r="U898" s="63">
        <v>0</v>
      </c>
      <c r="V898" s="63"/>
      <c r="W898" s="63"/>
      <c r="X898" s="63"/>
      <c r="Y898" s="63"/>
      <c r="Z898" s="63"/>
      <c r="AA898" s="63"/>
      <c r="AB898" s="63">
        <v>0</v>
      </c>
      <c r="AC898" s="63"/>
      <c r="AD898" s="63">
        <v>0</v>
      </c>
      <c r="AE898" s="63"/>
      <c r="AF898" s="63">
        <v>0</v>
      </c>
      <c r="AG898" s="43">
        <v>0</v>
      </c>
    </row>
    <row r="899" spans="4:33">
      <c r="D899" s="62">
        <v>2007</v>
      </c>
      <c r="E899" s="62">
        <v>6</v>
      </c>
      <c r="F899" s="62">
        <v>2008</v>
      </c>
      <c r="G899" s="63"/>
      <c r="H899" s="63"/>
      <c r="I899" s="63"/>
      <c r="J899" s="63"/>
      <c r="K899" s="63">
        <v>0</v>
      </c>
      <c r="L899" s="63"/>
      <c r="M899" s="63"/>
      <c r="N899" s="63"/>
      <c r="O899" s="63"/>
      <c r="P899" s="63"/>
      <c r="Q899" s="63">
        <v>0</v>
      </c>
      <c r="R899" s="63"/>
      <c r="S899" s="63"/>
      <c r="T899" s="63"/>
      <c r="U899" s="63">
        <v>0</v>
      </c>
      <c r="V899" s="63"/>
      <c r="W899" s="63"/>
      <c r="X899" s="63"/>
      <c r="Y899" s="63"/>
      <c r="Z899" s="63"/>
      <c r="AA899" s="63"/>
      <c r="AB899" s="63">
        <v>0</v>
      </c>
      <c r="AC899" s="63"/>
      <c r="AD899" s="63">
        <v>0</v>
      </c>
      <c r="AE899" s="63"/>
      <c r="AF899" s="63">
        <v>0</v>
      </c>
      <c r="AG899" s="43">
        <v>0</v>
      </c>
    </row>
    <row r="900" spans="4:33">
      <c r="D900" s="62">
        <v>2007</v>
      </c>
      <c r="E900" s="62">
        <v>7</v>
      </c>
      <c r="F900" s="62">
        <v>2008</v>
      </c>
      <c r="G900" s="63"/>
      <c r="H900" s="63"/>
      <c r="I900" s="63"/>
      <c r="J900" s="63"/>
      <c r="K900" s="63">
        <v>0</v>
      </c>
      <c r="L900" s="63"/>
      <c r="M900" s="63"/>
      <c r="N900" s="63"/>
      <c r="O900" s="63"/>
      <c r="P900" s="63"/>
      <c r="Q900" s="63">
        <v>0</v>
      </c>
      <c r="R900" s="63"/>
      <c r="S900" s="63"/>
      <c r="T900" s="63"/>
      <c r="U900" s="63">
        <v>0</v>
      </c>
      <c r="V900" s="63"/>
      <c r="W900" s="63"/>
      <c r="X900" s="63"/>
      <c r="Y900" s="63"/>
      <c r="Z900" s="63"/>
      <c r="AA900" s="63"/>
      <c r="AB900" s="63">
        <v>0</v>
      </c>
      <c r="AC900" s="63"/>
      <c r="AD900" s="63">
        <v>0</v>
      </c>
      <c r="AE900" s="63"/>
      <c r="AF900" s="63">
        <v>0</v>
      </c>
      <c r="AG900" s="43">
        <v>0</v>
      </c>
    </row>
    <row r="901" spans="4:33">
      <c r="D901" s="62">
        <v>2007</v>
      </c>
      <c r="E901" s="62">
        <v>8</v>
      </c>
      <c r="F901" s="62">
        <v>2008</v>
      </c>
      <c r="G901" s="63"/>
      <c r="H901" s="63"/>
      <c r="I901" s="63"/>
      <c r="J901" s="63"/>
      <c r="K901" s="63">
        <v>0</v>
      </c>
      <c r="L901" s="63"/>
      <c r="M901" s="63"/>
      <c r="N901" s="63"/>
      <c r="O901" s="63"/>
      <c r="P901" s="63"/>
      <c r="Q901" s="63">
        <v>0</v>
      </c>
      <c r="R901" s="63"/>
      <c r="S901" s="63"/>
      <c r="T901" s="63"/>
      <c r="U901" s="63">
        <v>0</v>
      </c>
      <c r="V901" s="63"/>
      <c r="W901" s="63"/>
      <c r="X901" s="63"/>
      <c r="Y901" s="63"/>
      <c r="Z901" s="63"/>
      <c r="AA901" s="63"/>
      <c r="AB901" s="63">
        <v>0</v>
      </c>
      <c r="AC901" s="63"/>
      <c r="AD901" s="63">
        <v>0</v>
      </c>
      <c r="AE901" s="63"/>
      <c r="AF901" s="63">
        <v>0</v>
      </c>
      <c r="AG901" s="43">
        <v>0</v>
      </c>
    </row>
    <row r="902" spans="4:33">
      <c r="D902" s="62">
        <v>2007</v>
      </c>
      <c r="E902" s="62">
        <v>9</v>
      </c>
      <c r="F902" s="62">
        <v>2008</v>
      </c>
      <c r="G902" s="63"/>
      <c r="H902" s="63"/>
      <c r="I902" s="63"/>
      <c r="J902" s="63"/>
      <c r="K902" s="63">
        <v>0</v>
      </c>
      <c r="L902" s="63"/>
      <c r="M902" s="63"/>
      <c r="N902" s="63"/>
      <c r="O902" s="63"/>
      <c r="P902" s="63"/>
      <c r="Q902" s="63">
        <v>0</v>
      </c>
      <c r="R902" s="63"/>
      <c r="S902" s="63"/>
      <c r="T902" s="63"/>
      <c r="U902" s="63">
        <v>0</v>
      </c>
      <c r="V902" s="63"/>
      <c r="W902" s="63"/>
      <c r="X902" s="63"/>
      <c r="Y902" s="63"/>
      <c r="Z902" s="63"/>
      <c r="AA902" s="63"/>
      <c r="AB902" s="63">
        <v>0</v>
      </c>
      <c r="AC902" s="63"/>
      <c r="AD902" s="63">
        <v>0</v>
      </c>
      <c r="AE902" s="63"/>
      <c r="AF902" s="63">
        <v>0</v>
      </c>
      <c r="AG902" s="43">
        <v>0</v>
      </c>
    </row>
    <row r="903" spans="4:33">
      <c r="D903" s="62">
        <v>2007</v>
      </c>
      <c r="E903" s="62">
        <v>10</v>
      </c>
      <c r="F903" s="62">
        <v>2008</v>
      </c>
      <c r="G903" s="63"/>
      <c r="H903" s="63"/>
      <c r="I903" s="63"/>
      <c r="J903" s="63"/>
      <c r="K903" s="63">
        <v>0</v>
      </c>
      <c r="L903" s="63"/>
      <c r="M903" s="63"/>
      <c r="N903" s="63"/>
      <c r="O903" s="63"/>
      <c r="P903" s="63"/>
      <c r="Q903" s="63">
        <v>0</v>
      </c>
      <c r="R903" s="63"/>
      <c r="S903" s="63"/>
      <c r="T903" s="63"/>
      <c r="U903" s="63">
        <v>0</v>
      </c>
      <c r="V903" s="63"/>
      <c r="W903" s="63"/>
      <c r="X903" s="63"/>
      <c r="Y903" s="63"/>
      <c r="Z903" s="63"/>
      <c r="AA903" s="63"/>
      <c r="AB903" s="63">
        <v>0</v>
      </c>
      <c r="AC903" s="63"/>
      <c r="AD903" s="63">
        <v>0</v>
      </c>
      <c r="AE903" s="63"/>
      <c r="AF903" s="63">
        <v>0</v>
      </c>
      <c r="AG903" s="43">
        <v>0</v>
      </c>
    </row>
    <row r="904" spans="4:33">
      <c r="D904" s="62">
        <v>2007</v>
      </c>
      <c r="E904" s="62">
        <v>11</v>
      </c>
      <c r="F904" s="62">
        <v>2008</v>
      </c>
      <c r="G904" s="63"/>
      <c r="H904" s="63"/>
      <c r="I904" s="63"/>
      <c r="J904" s="63"/>
      <c r="K904" s="63">
        <v>0</v>
      </c>
      <c r="L904" s="63"/>
      <c r="M904" s="63"/>
      <c r="N904" s="63"/>
      <c r="O904" s="63"/>
      <c r="P904" s="63"/>
      <c r="Q904" s="63">
        <v>0</v>
      </c>
      <c r="R904" s="63"/>
      <c r="S904" s="63"/>
      <c r="T904" s="63"/>
      <c r="U904" s="63">
        <v>0</v>
      </c>
      <c r="V904" s="63"/>
      <c r="W904" s="63"/>
      <c r="X904" s="63"/>
      <c r="Y904" s="63"/>
      <c r="Z904" s="63"/>
      <c r="AA904" s="63"/>
      <c r="AB904" s="63">
        <v>0</v>
      </c>
      <c r="AC904" s="63"/>
      <c r="AD904" s="63">
        <v>0</v>
      </c>
      <c r="AE904" s="63"/>
      <c r="AF904" s="63">
        <v>0</v>
      </c>
      <c r="AG904" s="43">
        <v>0</v>
      </c>
    </row>
    <row r="905" spans="4:33">
      <c r="D905" s="62">
        <v>2007</v>
      </c>
      <c r="E905" s="62">
        <v>12</v>
      </c>
      <c r="F905" s="62">
        <v>2008</v>
      </c>
      <c r="G905" s="63"/>
      <c r="H905" s="63"/>
      <c r="I905" s="63"/>
      <c r="J905" s="63"/>
      <c r="K905" s="63">
        <v>0</v>
      </c>
      <c r="L905" s="63"/>
      <c r="M905" s="63"/>
      <c r="N905" s="63"/>
      <c r="O905" s="63"/>
      <c r="P905" s="63"/>
      <c r="Q905" s="63">
        <v>0</v>
      </c>
      <c r="R905" s="63"/>
      <c r="S905" s="63"/>
      <c r="T905" s="63"/>
      <c r="U905" s="63">
        <v>0</v>
      </c>
      <c r="V905" s="63"/>
      <c r="W905" s="63"/>
      <c r="X905" s="63"/>
      <c r="Y905" s="63"/>
      <c r="Z905" s="63"/>
      <c r="AA905" s="63"/>
      <c r="AB905" s="63">
        <v>0</v>
      </c>
      <c r="AC905" s="63"/>
      <c r="AD905" s="63">
        <v>0</v>
      </c>
      <c r="AE905" s="63"/>
      <c r="AF905" s="63">
        <v>0</v>
      </c>
      <c r="AG905" s="43">
        <v>0</v>
      </c>
    </row>
    <row r="906" spans="4:33">
      <c r="D906" s="62">
        <v>2008</v>
      </c>
      <c r="E906" s="62">
        <v>1</v>
      </c>
      <c r="F906" s="62">
        <v>2008</v>
      </c>
      <c r="G906" s="63"/>
      <c r="H906" s="63"/>
      <c r="I906" s="63"/>
      <c r="J906" s="63"/>
      <c r="K906" s="63">
        <v>0</v>
      </c>
      <c r="L906" s="63"/>
      <c r="M906" s="63"/>
      <c r="N906" s="63"/>
      <c r="O906" s="63"/>
      <c r="P906" s="63"/>
      <c r="Q906" s="63">
        <v>0</v>
      </c>
      <c r="R906" s="63"/>
      <c r="S906" s="63"/>
      <c r="T906" s="63"/>
      <c r="U906" s="63">
        <v>0</v>
      </c>
      <c r="V906" s="63"/>
      <c r="W906" s="63"/>
      <c r="X906" s="63"/>
      <c r="Y906" s="63"/>
      <c r="Z906" s="63"/>
      <c r="AA906" s="63"/>
      <c r="AB906" s="63">
        <v>0</v>
      </c>
      <c r="AC906" s="63"/>
      <c r="AD906" s="63">
        <v>0</v>
      </c>
      <c r="AE906" s="63"/>
      <c r="AF906" s="63">
        <v>0</v>
      </c>
      <c r="AG906" s="43">
        <v>0</v>
      </c>
    </row>
    <row r="907" spans="4:33">
      <c r="D907" s="62">
        <v>2008</v>
      </c>
      <c r="E907" s="62">
        <v>2</v>
      </c>
      <c r="F907" s="62">
        <v>2008</v>
      </c>
      <c r="G907" s="63"/>
      <c r="H907" s="63"/>
      <c r="I907" s="63"/>
      <c r="J907" s="63"/>
      <c r="K907" s="63">
        <v>0</v>
      </c>
      <c r="L907" s="63"/>
      <c r="M907" s="63"/>
      <c r="N907" s="63"/>
      <c r="O907" s="63"/>
      <c r="P907" s="63"/>
      <c r="Q907" s="63">
        <v>0</v>
      </c>
      <c r="R907" s="63"/>
      <c r="S907" s="63"/>
      <c r="T907" s="63"/>
      <c r="U907" s="63">
        <v>0</v>
      </c>
      <c r="V907" s="63"/>
      <c r="W907" s="63"/>
      <c r="X907" s="63"/>
      <c r="Y907" s="63"/>
      <c r="Z907" s="63"/>
      <c r="AA907" s="63"/>
      <c r="AB907" s="63">
        <v>0</v>
      </c>
      <c r="AC907" s="63"/>
      <c r="AD907" s="63">
        <v>0</v>
      </c>
      <c r="AE907" s="63"/>
      <c r="AF907" s="63">
        <v>0</v>
      </c>
      <c r="AG907" s="43">
        <v>0</v>
      </c>
    </row>
    <row r="908" spans="4:33">
      <c r="D908" s="62">
        <v>2008</v>
      </c>
      <c r="E908" s="62">
        <v>3</v>
      </c>
      <c r="F908" s="62">
        <v>2008</v>
      </c>
      <c r="G908" s="63"/>
      <c r="H908" s="63"/>
      <c r="I908" s="63"/>
      <c r="J908" s="63"/>
      <c r="K908" s="63">
        <v>0</v>
      </c>
      <c r="L908" s="63"/>
      <c r="M908" s="63"/>
      <c r="N908" s="63"/>
      <c r="O908" s="63"/>
      <c r="P908" s="63"/>
      <c r="Q908" s="63">
        <v>0</v>
      </c>
      <c r="R908" s="63"/>
      <c r="S908" s="63"/>
      <c r="T908" s="63"/>
      <c r="U908" s="63">
        <v>0</v>
      </c>
      <c r="V908" s="63"/>
      <c r="W908" s="63"/>
      <c r="X908" s="63"/>
      <c r="Y908" s="63"/>
      <c r="Z908" s="63"/>
      <c r="AA908" s="63"/>
      <c r="AB908" s="63">
        <v>0</v>
      </c>
      <c r="AC908" s="63"/>
      <c r="AD908" s="63">
        <v>0</v>
      </c>
      <c r="AE908" s="63"/>
      <c r="AF908" s="63">
        <v>0</v>
      </c>
      <c r="AG908" s="43">
        <v>0</v>
      </c>
    </row>
    <row r="909" spans="4:33">
      <c r="D909" s="62">
        <v>2008</v>
      </c>
      <c r="E909" s="62">
        <v>4</v>
      </c>
      <c r="F909" s="62">
        <v>2008</v>
      </c>
      <c r="G909" s="63"/>
      <c r="H909" s="63"/>
      <c r="I909" s="63"/>
      <c r="J909" s="63"/>
      <c r="K909" s="63">
        <v>0</v>
      </c>
      <c r="L909" s="63"/>
      <c r="M909" s="63"/>
      <c r="N909" s="63"/>
      <c r="O909" s="63"/>
      <c r="P909" s="63"/>
      <c r="Q909" s="63">
        <v>0</v>
      </c>
      <c r="R909" s="63"/>
      <c r="S909" s="63"/>
      <c r="T909" s="63"/>
      <c r="U909" s="63">
        <v>0</v>
      </c>
      <c r="V909" s="63"/>
      <c r="W909" s="63"/>
      <c r="X909" s="63"/>
      <c r="Y909" s="63"/>
      <c r="Z909" s="63"/>
      <c r="AA909" s="63"/>
      <c r="AB909" s="63">
        <v>0</v>
      </c>
      <c r="AC909" s="63"/>
      <c r="AD909" s="63">
        <v>0</v>
      </c>
      <c r="AE909" s="63"/>
      <c r="AF909" s="63">
        <v>0</v>
      </c>
      <c r="AG909" s="43">
        <v>0</v>
      </c>
    </row>
    <row r="910" spans="4:33">
      <c r="D910" s="62">
        <v>2008</v>
      </c>
      <c r="E910" s="62">
        <v>5</v>
      </c>
      <c r="F910" s="62">
        <v>2009</v>
      </c>
      <c r="G910" s="63"/>
      <c r="H910" s="63"/>
      <c r="I910" s="63"/>
      <c r="J910" s="63"/>
      <c r="K910" s="63">
        <v>0</v>
      </c>
      <c r="L910" s="63"/>
      <c r="M910" s="63"/>
      <c r="N910" s="63"/>
      <c r="O910" s="63"/>
      <c r="P910" s="63"/>
      <c r="Q910" s="63">
        <v>0</v>
      </c>
      <c r="R910" s="63"/>
      <c r="S910" s="63"/>
      <c r="T910" s="63"/>
      <c r="U910" s="63">
        <v>0</v>
      </c>
      <c r="V910" s="63"/>
      <c r="W910" s="63"/>
      <c r="X910" s="63"/>
      <c r="Y910" s="63"/>
      <c r="Z910" s="63"/>
      <c r="AA910" s="63"/>
      <c r="AB910" s="63">
        <v>0</v>
      </c>
      <c r="AC910" s="63"/>
      <c r="AD910" s="63">
        <v>0</v>
      </c>
      <c r="AE910" s="63"/>
      <c r="AF910" s="63">
        <v>0</v>
      </c>
      <c r="AG910" s="43">
        <v>0</v>
      </c>
    </row>
    <row r="911" spans="4:33">
      <c r="D911" s="62">
        <v>2008</v>
      </c>
      <c r="E911" s="62">
        <v>6</v>
      </c>
      <c r="F911" s="62">
        <v>2009</v>
      </c>
      <c r="G911" s="63"/>
      <c r="H911" s="63"/>
      <c r="I911" s="63"/>
      <c r="J911" s="63"/>
      <c r="K911" s="63">
        <v>0</v>
      </c>
      <c r="L911" s="63"/>
      <c r="M911" s="63"/>
      <c r="N911" s="63"/>
      <c r="O911" s="63"/>
      <c r="P911" s="63"/>
      <c r="Q911" s="63">
        <v>0</v>
      </c>
      <c r="R911" s="63"/>
      <c r="S911" s="63"/>
      <c r="T911" s="63"/>
      <c r="U911" s="63">
        <v>0</v>
      </c>
      <c r="V911" s="63"/>
      <c r="W911" s="63"/>
      <c r="X911" s="63"/>
      <c r="Y911" s="63"/>
      <c r="Z911" s="63"/>
      <c r="AA911" s="63"/>
      <c r="AB911" s="63">
        <v>0</v>
      </c>
      <c r="AC911" s="63"/>
      <c r="AD911" s="63">
        <v>0</v>
      </c>
      <c r="AE911" s="63"/>
      <c r="AF911" s="63">
        <v>0</v>
      </c>
      <c r="AG911" s="43">
        <v>0</v>
      </c>
    </row>
    <row r="912" spans="4:33">
      <c r="D912" s="62">
        <v>2008</v>
      </c>
      <c r="E912" s="62">
        <v>7</v>
      </c>
      <c r="F912" s="62">
        <v>2009</v>
      </c>
      <c r="G912" s="63"/>
      <c r="H912" s="63"/>
      <c r="I912" s="63"/>
      <c r="J912" s="63"/>
      <c r="K912" s="63">
        <v>0</v>
      </c>
      <c r="L912" s="63"/>
      <c r="M912" s="63"/>
      <c r="N912" s="63"/>
      <c r="O912" s="63"/>
      <c r="P912" s="63"/>
      <c r="Q912" s="63">
        <v>0</v>
      </c>
      <c r="R912" s="63"/>
      <c r="S912" s="63"/>
      <c r="T912" s="63"/>
      <c r="U912" s="63">
        <v>0</v>
      </c>
      <c r="V912" s="63"/>
      <c r="W912" s="63"/>
      <c r="X912" s="63"/>
      <c r="Y912" s="63"/>
      <c r="Z912" s="63"/>
      <c r="AA912" s="63"/>
      <c r="AB912" s="63">
        <v>0</v>
      </c>
      <c r="AC912" s="63"/>
      <c r="AD912" s="63">
        <v>0</v>
      </c>
      <c r="AE912" s="63"/>
      <c r="AF912" s="63">
        <v>0</v>
      </c>
      <c r="AG912" s="43">
        <v>0</v>
      </c>
    </row>
    <row r="913" spans="4:33">
      <c r="D913" s="62">
        <v>2008</v>
      </c>
      <c r="E913" s="62">
        <v>8</v>
      </c>
      <c r="F913" s="62">
        <v>2009</v>
      </c>
      <c r="G913" s="63"/>
      <c r="H913" s="63"/>
      <c r="I913" s="63"/>
      <c r="J913" s="63"/>
      <c r="K913" s="63">
        <v>0</v>
      </c>
      <c r="L913" s="63"/>
      <c r="M913" s="63"/>
      <c r="N913" s="63"/>
      <c r="O913" s="63"/>
      <c r="P913" s="63"/>
      <c r="Q913" s="63">
        <v>0</v>
      </c>
      <c r="R913" s="63"/>
      <c r="S913" s="63"/>
      <c r="T913" s="63"/>
      <c r="U913" s="63">
        <v>0</v>
      </c>
      <c r="V913" s="63"/>
      <c r="W913" s="63"/>
      <c r="X913" s="63"/>
      <c r="Y913" s="63"/>
      <c r="Z913" s="63"/>
      <c r="AA913" s="63"/>
      <c r="AB913" s="63">
        <v>0</v>
      </c>
      <c r="AC913" s="63"/>
      <c r="AD913" s="63">
        <v>0</v>
      </c>
      <c r="AE913" s="63"/>
      <c r="AF913" s="63">
        <v>0</v>
      </c>
      <c r="AG913" s="43">
        <v>0</v>
      </c>
    </row>
    <row r="914" spans="4:33">
      <c r="D914" s="62">
        <v>2008</v>
      </c>
      <c r="E914" s="62">
        <v>9</v>
      </c>
      <c r="F914" s="62">
        <v>2009</v>
      </c>
      <c r="G914" s="63"/>
      <c r="H914" s="63"/>
      <c r="I914" s="63"/>
      <c r="J914" s="63"/>
      <c r="K914" s="63">
        <v>0</v>
      </c>
      <c r="L914" s="63"/>
      <c r="M914" s="63"/>
      <c r="N914" s="63"/>
      <c r="O914" s="63"/>
      <c r="P914" s="63"/>
      <c r="Q914" s="63">
        <v>0</v>
      </c>
      <c r="R914" s="63"/>
      <c r="S914" s="63"/>
      <c r="T914" s="63"/>
      <c r="U914" s="63">
        <v>0</v>
      </c>
      <c r="V914" s="63"/>
      <c r="W914" s="63"/>
      <c r="X914" s="63"/>
      <c r="Y914" s="63"/>
      <c r="Z914" s="63"/>
      <c r="AA914" s="63"/>
      <c r="AB914" s="63">
        <v>0</v>
      </c>
      <c r="AC914" s="63"/>
      <c r="AD914" s="63">
        <v>0</v>
      </c>
      <c r="AE914" s="63"/>
      <c r="AF914" s="63">
        <v>0</v>
      </c>
      <c r="AG914" s="43">
        <v>0</v>
      </c>
    </row>
    <row r="915" spans="4:33">
      <c r="D915" s="62">
        <v>2008</v>
      </c>
      <c r="E915" s="62">
        <v>10</v>
      </c>
      <c r="F915" s="62">
        <v>2009</v>
      </c>
      <c r="G915" s="63"/>
      <c r="H915" s="63"/>
      <c r="I915" s="63"/>
      <c r="J915" s="63"/>
      <c r="K915" s="63">
        <v>0</v>
      </c>
      <c r="L915" s="63"/>
      <c r="M915" s="63"/>
      <c r="N915" s="63"/>
      <c r="O915" s="63"/>
      <c r="P915" s="63"/>
      <c r="Q915" s="63">
        <v>0</v>
      </c>
      <c r="R915" s="63"/>
      <c r="S915" s="63"/>
      <c r="T915" s="63"/>
      <c r="U915" s="63">
        <v>0</v>
      </c>
      <c r="V915" s="63"/>
      <c r="W915" s="63"/>
      <c r="X915" s="63"/>
      <c r="Y915" s="63"/>
      <c r="Z915" s="63"/>
      <c r="AA915" s="63"/>
      <c r="AB915" s="63">
        <v>0</v>
      </c>
      <c r="AC915" s="63"/>
      <c r="AD915" s="63">
        <v>0</v>
      </c>
      <c r="AE915" s="63"/>
      <c r="AF915" s="63">
        <v>0</v>
      </c>
      <c r="AG915" s="43">
        <v>0</v>
      </c>
    </row>
    <row r="916" spans="4:33">
      <c r="D916" s="62">
        <v>2008</v>
      </c>
      <c r="E916" s="62">
        <v>11</v>
      </c>
      <c r="F916" s="62">
        <v>2009</v>
      </c>
      <c r="G916" s="63"/>
      <c r="H916" s="63"/>
      <c r="I916" s="63"/>
      <c r="J916" s="63"/>
      <c r="K916" s="63">
        <v>0</v>
      </c>
      <c r="L916" s="63"/>
      <c r="M916" s="63"/>
      <c r="N916" s="63"/>
      <c r="O916" s="63"/>
      <c r="P916" s="63"/>
      <c r="Q916" s="63">
        <v>0</v>
      </c>
      <c r="R916" s="63"/>
      <c r="S916" s="63"/>
      <c r="T916" s="63"/>
      <c r="U916" s="63">
        <v>0</v>
      </c>
      <c r="V916" s="63"/>
      <c r="W916" s="63"/>
      <c r="X916" s="63"/>
      <c r="Y916" s="63"/>
      <c r="Z916" s="63"/>
      <c r="AA916" s="63"/>
      <c r="AB916" s="63">
        <v>0</v>
      </c>
      <c r="AC916" s="63"/>
      <c r="AD916" s="63">
        <v>0</v>
      </c>
      <c r="AE916" s="63"/>
      <c r="AF916" s="63">
        <v>0</v>
      </c>
      <c r="AG916" s="43">
        <v>0</v>
      </c>
    </row>
    <row r="917" spans="4:33">
      <c r="D917" s="62">
        <v>2008</v>
      </c>
      <c r="E917" s="62">
        <v>12</v>
      </c>
      <c r="F917" s="62">
        <v>2009</v>
      </c>
      <c r="G917" s="63"/>
      <c r="H917" s="63"/>
      <c r="I917" s="63"/>
      <c r="J917" s="63"/>
      <c r="K917" s="63">
        <v>0</v>
      </c>
      <c r="L917" s="63"/>
      <c r="M917" s="63"/>
      <c r="N917" s="63"/>
      <c r="O917" s="63"/>
      <c r="P917" s="63"/>
      <c r="Q917" s="63">
        <v>0</v>
      </c>
      <c r="R917" s="63"/>
      <c r="S917" s="63"/>
      <c r="T917" s="63"/>
      <c r="U917" s="63">
        <v>0</v>
      </c>
      <c r="V917" s="63"/>
      <c r="W917" s="63"/>
      <c r="X917" s="63"/>
      <c r="Y917" s="63"/>
      <c r="Z917" s="63"/>
      <c r="AA917" s="63"/>
      <c r="AB917" s="63">
        <v>0</v>
      </c>
      <c r="AC917" s="63"/>
      <c r="AD917" s="63">
        <v>0</v>
      </c>
      <c r="AE917" s="63"/>
      <c r="AF917" s="63">
        <v>0</v>
      </c>
      <c r="AG917" s="43">
        <v>0</v>
      </c>
    </row>
    <row r="918" spans="4:33">
      <c r="D918" s="62">
        <v>2009</v>
      </c>
      <c r="E918" s="62">
        <v>1</v>
      </c>
      <c r="F918" s="62">
        <v>2009</v>
      </c>
      <c r="G918" s="63"/>
      <c r="H918" s="63"/>
      <c r="I918" s="63"/>
      <c r="J918" s="63"/>
      <c r="K918" s="63">
        <v>0</v>
      </c>
      <c r="L918" s="63"/>
      <c r="M918" s="63"/>
      <c r="N918" s="63"/>
      <c r="O918" s="63"/>
      <c r="P918" s="63"/>
      <c r="Q918" s="63">
        <v>0</v>
      </c>
      <c r="R918" s="63"/>
      <c r="S918" s="63"/>
      <c r="T918" s="63"/>
      <c r="U918" s="63">
        <v>0</v>
      </c>
      <c r="V918" s="63"/>
      <c r="W918" s="63"/>
      <c r="X918" s="63"/>
      <c r="Y918" s="63"/>
      <c r="Z918" s="63"/>
      <c r="AA918" s="63"/>
      <c r="AB918" s="63">
        <v>0</v>
      </c>
      <c r="AC918" s="63"/>
      <c r="AD918" s="63">
        <v>0</v>
      </c>
      <c r="AE918" s="63"/>
      <c r="AF918" s="63">
        <v>0</v>
      </c>
      <c r="AG918" s="43">
        <v>0</v>
      </c>
    </row>
    <row r="919" spans="4:33">
      <c r="D919" s="62">
        <v>2009</v>
      </c>
      <c r="E919" s="62">
        <v>2</v>
      </c>
      <c r="F919" s="62">
        <v>2009</v>
      </c>
      <c r="G919" s="63"/>
      <c r="H919" s="63"/>
      <c r="I919" s="63"/>
      <c r="J919" s="63"/>
      <c r="K919" s="63">
        <v>0</v>
      </c>
      <c r="L919" s="63"/>
      <c r="M919" s="63"/>
      <c r="N919" s="63"/>
      <c r="O919" s="63"/>
      <c r="P919" s="63"/>
      <c r="Q919" s="63">
        <v>0</v>
      </c>
      <c r="R919" s="63"/>
      <c r="S919" s="63"/>
      <c r="T919" s="63"/>
      <c r="U919" s="63">
        <v>0</v>
      </c>
      <c r="V919" s="63"/>
      <c r="W919" s="63"/>
      <c r="X919" s="63"/>
      <c r="Y919" s="63"/>
      <c r="Z919" s="63"/>
      <c r="AA919" s="63"/>
      <c r="AB919" s="63">
        <v>0</v>
      </c>
      <c r="AC919" s="63"/>
      <c r="AD919" s="63">
        <v>0</v>
      </c>
      <c r="AE919" s="63"/>
      <c r="AF919" s="63">
        <v>0</v>
      </c>
      <c r="AG919" s="43">
        <v>0</v>
      </c>
    </row>
    <row r="920" spans="4:33">
      <c r="D920" s="62">
        <v>2009</v>
      </c>
      <c r="E920" s="62">
        <v>3</v>
      </c>
      <c r="F920" s="62">
        <v>2009</v>
      </c>
      <c r="G920" s="63"/>
      <c r="H920" s="63"/>
      <c r="I920" s="63"/>
      <c r="J920" s="63"/>
      <c r="K920" s="63">
        <v>0</v>
      </c>
      <c r="L920" s="63"/>
      <c r="M920" s="63"/>
      <c r="N920" s="63"/>
      <c r="O920" s="63"/>
      <c r="P920" s="63"/>
      <c r="Q920" s="63">
        <v>0</v>
      </c>
      <c r="R920" s="63"/>
      <c r="S920" s="63"/>
      <c r="T920" s="63"/>
      <c r="U920" s="63">
        <v>0</v>
      </c>
      <c r="V920" s="63"/>
      <c r="W920" s="63"/>
      <c r="X920" s="63"/>
      <c r="Y920" s="63"/>
      <c r="Z920" s="63"/>
      <c r="AA920" s="63"/>
      <c r="AB920" s="63">
        <v>0</v>
      </c>
      <c r="AC920" s="63"/>
      <c r="AD920" s="63">
        <v>0</v>
      </c>
      <c r="AE920" s="63"/>
      <c r="AF920" s="63">
        <v>0</v>
      </c>
      <c r="AG920" s="43">
        <v>0</v>
      </c>
    </row>
    <row r="921" spans="4:33">
      <c r="D921" s="62">
        <v>2009</v>
      </c>
      <c r="E921" s="62">
        <v>4</v>
      </c>
      <c r="F921" s="62">
        <v>2009</v>
      </c>
      <c r="G921" s="63"/>
      <c r="H921" s="63"/>
      <c r="I921" s="63"/>
      <c r="J921" s="63"/>
      <c r="K921" s="63">
        <v>0</v>
      </c>
      <c r="L921" s="63"/>
      <c r="M921" s="63"/>
      <c r="N921" s="63"/>
      <c r="O921" s="63"/>
      <c r="P921" s="63"/>
      <c r="Q921" s="63">
        <v>0</v>
      </c>
      <c r="R921" s="63"/>
      <c r="S921" s="63"/>
      <c r="T921" s="63"/>
      <c r="U921" s="63">
        <v>0</v>
      </c>
      <c r="V921" s="63"/>
      <c r="W921" s="63"/>
      <c r="X921" s="63"/>
      <c r="Y921" s="63"/>
      <c r="Z921" s="63"/>
      <c r="AA921" s="63"/>
      <c r="AB921" s="63">
        <v>0</v>
      </c>
      <c r="AC921" s="63"/>
      <c r="AD921" s="63">
        <v>0</v>
      </c>
      <c r="AE921" s="63"/>
      <c r="AF921" s="63">
        <v>0</v>
      </c>
      <c r="AG921" s="43">
        <v>0</v>
      </c>
    </row>
    <row r="922" spans="4:33">
      <c r="D922" s="62">
        <v>2009</v>
      </c>
      <c r="E922" s="62">
        <v>5</v>
      </c>
      <c r="F922" s="62">
        <v>2010</v>
      </c>
      <c r="G922" s="63"/>
      <c r="H922" s="63"/>
      <c r="I922" s="63"/>
      <c r="J922" s="63"/>
      <c r="K922" s="63">
        <v>0</v>
      </c>
      <c r="L922" s="63"/>
      <c r="M922" s="63"/>
      <c r="N922" s="63"/>
      <c r="O922" s="63"/>
      <c r="P922" s="63"/>
      <c r="Q922" s="63">
        <v>0</v>
      </c>
      <c r="R922" s="63"/>
      <c r="S922" s="63"/>
      <c r="T922" s="63"/>
      <c r="U922" s="63">
        <v>0</v>
      </c>
      <c r="V922" s="63"/>
      <c r="W922" s="63"/>
      <c r="X922" s="63"/>
      <c r="Y922" s="63"/>
      <c r="Z922" s="63"/>
      <c r="AA922" s="63"/>
      <c r="AB922" s="63">
        <v>0</v>
      </c>
      <c r="AC922" s="63"/>
      <c r="AD922" s="63">
        <v>0</v>
      </c>
      <c r="AE922" s="63"/>
      <c r="AF922" s="63">
        <v>0</v>
      </c>
      <c r="AG922" s="43">
        <v>0</v>
      </c>
    </row>
    <row r="923" spans="4:33">
      <c r="D923" s="62">
        <v>2009</v>
      </c>
      <c r="E923" s="62">
        <v>6</v>
      </c>
      <c r="F923" s="62">
        <v>2010</v>
      </c>
      <c r="G923" s="63"/>
      <c r="H923" s="63"/>
      <c r="I923" s="63"/>
      <c r="J923" s="63"/>
      <c r="K923" s="63">
        <v>-0.1</v>
      </c>
      <c r="L923" s="63"/>
      <c r="M923" s="63"/>
      <c r="N923" s="63"/>
      <c r="O923" s="63"/>
      <c r="P923" s="63"/>
      <c r="Q923" s="63">
        <v>0</v>
      </c>
      <c r="R923" s="63"/>
      <c r="S923" s="63"/>
      <c r="T923" s="63"/>
      <c r="U923" s="63">
        <v>0</v>
      </c>
      <c r="V923" s="63"/>
      <c r="W923" s="63"/>
      <c r="X923" s="63"/>
      <c r="Y923" s="63"/>
      <c r="Z923" s="63"/>
      <c r="AA923" s="63"/>
      <c r="AB923" s="63">
        <v>0</v>
      </c>
      <c r="AC923" s="63"/>
      <c r="AD923" s="63">
        <v>0</v>
      </c>
      <c r="AE923" s="63"/>
      <c r="AF923" s="63">
        <v>0</v>
      </c>
      <c r="AG923" s="43">
        <v>-0.1</v>
      </c>
    </row>
    <row r="924" spans="4:33">
      <c r="D924" s="62">
        <v>2009</v>
      </c>
      <c r="E924" s="62">
        <v>7</v>
      </c>
      <c r="F924" s="62">
        <v>2010</v>
      </c>
      <c r="G924" s="63"/>
      <c r="H924" s="63"/>
      <c r="I924" s="63"/>
      <c r="J924" s="63"/>
      <c r="K924" s="63">
        <v>0</v>
      </c>
      <c r="L924" s="63"/>
      <c r="M924" s="63"/>
      <c r="N924" s="63"/>
      <c r="O924" s="63"/>
      <c r="P924" s="63"/>
      <c r="Q924" s="63">
        <v>0</v>
      </c>
      <c r="R924" s="63"/>
      <c r="S924" s="63"/>
      <c r="T924" s="63"/>
      <c r="U924" s="63">
        <v>0</v>
      </c>
      <c r="V924" s="63"/>
      <c r="W924" s="63"/>
      <c r="X924" s="63"/>
      <c r="Y924" s="63"/>
      <c r="Z924" s="63"/>
      <c r="AA924" s="63"/>
      <c r="AB924" s="63">
        <v>0</v>
      </c>
      <c r="AC924" s="63"/>
      <c r="AD924" s="63">
        <v>0</v>
      </c>
      <c r="AE924" s="63"/>
      <c r="AF924" s="63">
        <v>0</v>
      </c>
      <c r="AG924" s="43">
        <v>0</v>
      </c>
    </row>
    <row r="925" spans="4:33">
      <c r="D925" s="62">
        <v>2009</v>
      </c>
      <c r="E925" s="62">
        <v>8</v>
      </c>
      <c r="F925" s="62">
        <v>2010</v>
      </c>
      <c r="G925" s="63"/>
      <c r="H925" s="63"/>
      <c r="I925" s="63"/>
      <c r="J925" s="63"/>
      <c r="K925" s="63">
        <v>0</v>
      </c>
      <c r="L925" s="63"/>
      <c r="M925" s="63"/>
      <c r="N925" s="63"/>
      <c r="O925" s="63"/>
      <c r="P925" s="63"/>
      <c r="Q925" s="63">
        <v>0</v>
      </c>
      <c r="R925" s="63"/>
      <c r="S925" s="63"/>
      <c r="T925" s="63"/>
      <c r="U925" s="63">
        <v>0</v>
      </c>
      <c r="V925" s="63"/>
      <c r="W925" s="63"/>
      <c r="X925" s="63"/>
      <c r="Y925" s="63"/>
      <c r="Z925" s="63"/>
      <c r="AA925" s="63"/>
      <c r="AB925" s="63">
        <v>0</v>
      </c>
      <c r="AC925" s="63"/>
      <c r="AD925" s="63">
        <v>0</v>
      </c>
      <c r="AE925" s="63"/>
      <c r="AF925" s="63">
        <v>0</v>
      </c>
      <c r="AG925" s="43">
        <v>0</v>
      </c>
    </row>
    <row r="926" spans="4:33">
      <c r="D926" s="62">
        <v>2009</v>
      </c>
      <c r="E926" s="62">
        <v>9</v>
      </c>
      <c r="F926" s="62">
        <v>2010</v>
      </c>
      <c r="G926" s="63"/>
      <c r="H926" s="63"/>
      <c r="I926" s="63"/>
      <c r="J926" s="63"/>
      <c r="K926" s="63">
        <v>0</v>
      </c>
      <c r="L926" s="63"/>
      <c r="M926" s="63"/>
      <c r="N926" s="63"/>
      <c r="O926" s="63"/>
      <c r="P926" s="63"/>
      <c r="Q926" s="63">
        <v>0</v>
      </c>
      <c r="R926" s="63"/>
      <c r="S926" s="63"/>
      <c r="T926" s="63"/>
      <c r="U926" s="63">
        <v>0</v>
      </c>
      <c r="V926" s="63"/>
      <c r="W926" s="63"/>
      <c r="X926" s="63"/>
      <c r="Y926" s="63"/>
      <c r="Z926" s="63"/>
      <c r="AA926" s="63"/>
      <c r="AB926" s="63">
        <v>0</v>
      </c>
      <c r="AC926" s="63"/>
      <c r="AD926" s="63">
        <v>0</v>
      </c>
      <c r="AE926" s="63"/>
      <c r="AF926" s="63">
        <v>0</v>
      </c>
      <c r="AG926" s="43">
        <v>0</v>
      </c>
    </row>
    <row r="927" spans="4:33">
      <c r="D927" s="62">
        <v>2009</v>
      </c>
      <c r="E927" s="62">
        <v>10</v>
      </c>
      <c r="F927" s="62">
        <v>2010</v>
      </c>
      <c r="G927" s="63"/>
      <c r="H927" s="63"/>
      <c r="I927" s="63"/>
      <c r="J927" s="63"/>
      <c r="K927" s="63">
        <v>0</v>
      </c>
      <c r="L927" s="63"/>
      <c r="M927" s="63"/>
      <c r="N927" s="63"/>
      <c r="O927" s="63"/>
      <c r="P927" s="63"/>
      <c r="Q927" s="63">
        <v>0</v>
      </c>
      <c r="R927" s="63"/>
      <c r="S927" s="63"/>
      <c r="T927" s="63"/>
      <c r="U927" s="63">
        <v>0</v>
      </c>
      <c r="V927" s="63"/>
      <c r="W927" s="63"/>
      <c r="X927" s="63"/>
      <c r="Y927" s="63"/>
      <c r="Z927" s="63"/>
      <c r="AA927" s="63"/>
      <c r="AB927" s="63">
        <v>0</v>
      </c>
      <c r="AC927" s="63"/>
      <c r="AD927" s="63">
        <v>0</v>
      </c>
      <c r="AE927" s="63"/>
      <c r="AF927" s="63">
        <v>0</v>
      </c>
      <c r="AG927" s="43">
        <v>0</v>
      </c>
    </row>
    <row r="928" spans="4:33">
      <c r="D928" s="62">
        <v>2009</v>
      </c>
      <c r="E928" s="62">
        <v>11</v>
      </c>
      <c r="F928" s="62">
        <v>2010</v>
      </c>
      <c r="G928" s="63"/>
      <c r="H928" s="63"/>
      <c r="I928" s="63"/>
      <c r="J928" s="63"/>
      <c r="K928" s="63">
        <v>0</v>
      </c>
      <c r="L928" s="63"/>
      <c r="M928" s="63"/>
      <c r="N928" s="63"/>
      <c r="O928" s="63"/>
      <c r="P928" s="63"/>
      <c r="Q928" s="63">
        <v>0</v>
      </c>
      <c r="R928" s="63"/>
      <c r="S928" s="63"/>
      <c r="T928" s="63"/>
      <c r="U928" s="63">
        <v>0</v>
      </c>
      <c r="V928" s="63"/>
      <c r="W928" s="63"/>
      <c r="X928" s="63"/>
      <c r="Y928" s="63"/>
      <c r="Z928" s="63"/>
      <c r="AA928" s="63"/>
      <c r="AB928" s="63">
        <v>0</v>
      </c>
      <c r="AC928" s="63"/>
      <c r="AD928" s="63">
        <v>0</v>
      </c>
      <c r="AE928" s="63"/>
      <c r="AF928" s="63">
        <v>0</v>
      </c>
      <c r="AG928" s="43">
        <v>0</v>
      </c>
    </row>
    <row r="929" spans="4:33">
      <c r="D929" s="62">
        <v>2009</v>
      </c>
      <c r="E929" s="62">
        <v>12</v>
      </c>
      <c r="F929" s="62">
        <v>2010</v>
      </c>
      <c r="G929" s="63"/>
      <c r="H929" s="63"/>
      <c r="I929" s="63"/>
      <c r="J929" s="63"/>
      <c r="K929" s="63">
        <v>0</v>
      </c>
      <c r="L929" s="63"/>
      <c r="M929" s="63"/>
      <c r="N929" s="63"/>
      <c r="O929" s="63"/>
      <c r="P929" s="63"/>
      <c r="Q929" s="63">
        <v>0</v>
      </c>
      <c r="R929" s="63"/>
      <c r="S929" s="63"/>
      <c r="T929" s="63"/>
      <c r="U929" s="63">
        <v>0</v>
      </c>
      <c r="V929" s="63"/>
      <c r="W929" s="63"/>
      <c r="X929" s="63"/>
      <c r="Y929" s="63"/>
      <c r="Z929" s="63"/>
      <c r="AA929" s="63"/>
      <c r="AB929" s="63">
        <v>0</v>
      </c>
      <c r="AC929" s="63"/>
      <c r="AD929" s="63">
        <v>0</v>
      </c>
      <c r="AE929" s="63"/>
      <c r="AF929" s="63">
        <v>0</v>
      </c>
      <c r="AG929" s="43">
        <v>0</v>
      </c>
    </row>
    <row r="930" spans="4:33">
      <c r="D930" s="62">
        <v>2010</v>
      </c>
      <c r="E930" s="62">
        <v>1</v>
      </c>
      <c r="F930" s="62">
        <v>2010</v>
      </c>
      <c r="G930" s="63"/>
      <c r="H930" s="63"/>
      <c r="I930" s="63"/>
      <c r="J930" s="63"/>
      <c r="K930" s="63">
        <v>0</v>
      </c>
      <c r="L930" s="63"/>
      <c r="M930" s="63"/>
      <c r="N930" s="63"/>
      <c r="O930" s="63"/>
      <c r="P930" s="63"/>
      <c r="Q930" s="63">
        <v>0</v>
      </c>
      <c r="R930" s="63"/>
      <c r="S930" s="63"/>
      <c r="T930" s="63"/>
      <c r="U930" s="63">
        <v>0</v>
      </c>
      <c r="V930" s="63"/>
      <c r="W930" s="63"/>
      <c r="X930" s="63"/>
      <c r="Y930" s="63"/>
      <c r="Z930" s="63"/>
      <c r="AA930" s="63"/>
      <c r="AB930" s="63">
        <v>0</v>
      </c>
      <c r="AC930" s="63"/>
      <c r="AD930" s="63">
        <v>0</v>
      </c>
      <c r="AE930" s="63"/>
      <c r="AF930" s="63">
        <v>0</v>
      </c>
      <c r="AG930" s="43">
        <v>0</v>
      </c>
    </row>
    <row r="931" spans="4:33">
      <c r="D931" s="62">
        <v>2010</v>
      </c>
      <c r="E931" s="62">
        <v>2</v>
      </c>
      <c r="F931" s="62">
        <v>2010</v>
      </c>
      <c r="G931" s="63"/>
      <c r="H931" s="63"/>
      <c r="I931" s="63"/>
      <c r="J931" s="63"/>
      <c r="K931" s="63">
        <v>0</v>
      </c>
      <c r="L931" s="63"/>
      <c r="M931" s="63"/>
      <c r="N931" s="63"/>
      <c r="O931" s="63"/>
      <c r="P931" s="63"/>
      <c r="Q931" s="63">
        <v>0</v>
      </c>
      <c r="R931" s="63"/>
      <c r="S931" s="63"/>
      <c r="T931" s="63"/>
      <c r="U931" s="63">
        <v>0</v>
      </c>
      <c r="V931" s="63"/>
      <c r="W931" s="63"/>
      <c r="X931" s="63"/>
      <c r="Y931" s="63"/>
      <c r="Z931" s="63"/>
      <c r="AA931" s="63"/>
      <c r="AB931" s="63">
        <v>0</v>
      </c>
      <c r="AC931" s="63"/>
      <c r="AD931" s="63">
        <v>0</v>
      </c>
      <c r="AE931" s="63"/>
      <c r="AF931" s="63">
        <v>0</v>
      </c>
      <c r="AG931" s="43">
        <v>0</v>
      </c>
    </row>
    <row r="932" spans="4:33">
      <c r="D932" s="62">
        <v>2010</v>
      </c>
      <c r="E932" s="62">
        <v>3</v>
      </c>
      <c r="F932" s="62">
        <v>2010</v>
      </c>
      <c r="G932" s="63"/>
      <c r="H932" s="63"/>
      <c r="I932" s="63"/>
      <c r="J932" s="63"/>
      <c r="K932" s="63">
        <v>0</v>
      </c>
      <c r="L932" s="63"/>
      <c r="M932" s="63"/>
      <c r="N932" s="63"/>
      <c r="O932" s="63"/>
      <c r="P932" s="63"/>
      <c r="Q932" s="63">
        <v>0</v>
      </c>
      <c r="R932" s="63"/>
      <c r="S932" s="63"/>
      <c r="T932" s="63"/>
      <c r="U932" s="63">
        <v>0</v>
      </c>
      <c r="V932" s="63"/>
      <c r="W932" s="63"/>
      <c r="X932" s="63"/>
      <c r="Y932" s="63"/>
      <c r="Z932" s="63"/>
      <c r="AA932" s="63"/>
      <c r="AB932" s="63">
        <v>0</v>
      </c>
      <c r="AC932" s="63"/>
      <c r="AD932" s="63">
        <v>0</v>
      </c>
      <c r="AE932" s="63"/>
      <c r="AF932" s="63">
        <v>0</v>
      </c>
      <c r="AG932" s="43">
        <v>0</v>
      </c>
    </row>
    <row r="933" spans="4:33">
      <c r="D933" s="62">
        <v>2010</v>
      </c>
      <c r="E933" s="62">
        <v>4</v>
      </c>
      <c r="F933" s="62">
        <v>2010</v>
      </c>
      <c r="G933" s="63"/>
      <c r="H933" s="63"/>
      <c r="I933" s="63"/>
      <c r="J933" s="63"/>
      <c r="K933" s="63">
        <v>0</v>
      </c>
      <c r="L933" s="63"/>
      <c r="M933" s="63"/>
      <c r="N933" s="63"/>
      <c r="O933" s="63"/>
      <c r="P933" s="63"/>
      <c r="Q933" s="63">
        <v>0</v>
      </c>
      <c r="R933" s="63"/>
      <c r="S933" s="63"/>
      <c r="T933" s="63"/>
      <c r="U933" s="63">
        <v>0</v>
      </c>
      <c r="V933" s="63"/>
      <c r="W933" s="63"/>
      <c r="X933" s="63"/>
      <c r="Y933" s="63"/>
      <c r="Z933" s="63"/>
      <c r="AA933" s="63"/>
      <c r="AB933" s="63">
        <v>0</v>
      </c>
      <c r="AC933" s="63"/>
      <c r="AD933" s="63">
        <v>0</v>
      </c>
      <c r="AE933" s="63"/>
      <c r="AF933" s="63">
        <v>0</v>
      </c>
      <c r="AG933" s="43">
        <v>0</v>
      </c>
    </row>
    <row r="934" spans="4:33">
      <c r="D934" s="62">
        <v>2010</v>
      </c>
      <c r="E934" s="62">
        <v>5</v>
      </c>
      <c r="F934" s="62">
        <v>2011</v>
      </c>
      <c r="G934" s="63"/>
      <c r="H934" s="63"/>
      <c r="I934" s="63"/>
      <c r="J934" s="63"/>
      <c r="K934" s="63">
        <v>0</v>
      </c>
      <c r="L934" s="63"/>
      <c r="M934" s="63"/>
      <c r="N934" s="63"/>
      <c r="O934" s="63"/>
      <c r="P934" s="63"/>
      <c r="Q934" s="63">
        <v>0</v>
      </c>
      <c r="R934" s="63"/>
      <c r="S934" s="63"/>
      <c r="T934" s="63"/>
      <c r="U934" s="63">
        <v>0</v>
      </c>
      <c r="V934" s="63"/>
      <c r="W934" s="63"/>
      <c r="X934" s="63"/>
      <c r="Y934" s="63"/>
      <c r="Z934" s="63"/>
      <c r="AA934" s="63"/>
      <c r="AB934" s="63">
        <v>0</v>
      </c>
      <c r="AC934" s="63"/>
      <c r="AD934" s="63">
        <v>0</v>
      </c>
      <c r="AE934" s="63"/>
      <c r="AF934" s="63">
        <v>0</v>
      </c>
      <c r="AG934" s="43">
        <v>0</v>
      </c>
    </row>
    <row r="935" spans="4:33">
      <c r="D935" s="62">
        <v>2010</v>
      </c>
      <c r="E935" s="62">
        <v>6</v>
      </c>
      <c r="F935" s="62">
        <v>2011</v>
      </c>
      <c r="G935" s="63"/>
      <c r="H935" s="63"/>
      <c r="I935" s="63"/>
      <c r="J935" s="63"/>
      <c r="K935" s="63">
        <v>0</v>
      </c>
      <c r="L935" s="63"/>
      <c r="M935" s="63"/>
      <c r="N935" s="63"/>
      <c r="O935" s="63"/>
      <c r="P935" s="63"/>
      <c r="Q935" s="63">
        <v>0</v>
      </c>
      <c r="R935" s="63"/>
      <c r="S935" s="63"/>
      <c r="T935" s="63"/>
      <c r="U935" s="63">
        <v>0</v>
      </c>
      <c r="V935" s="63"/>
      <c r="W935" s="63"/>
      <c r="X935" s="63"/>
      <c r="Y935" s="63"/>
      <c r="Z935" s="63"/>
      <c r="AA935" s="63"/>
      <c r="AB935" s="63">
        <v>0</v>
      </c>
      <c r="AC935" s="63"/>
      <c r="AD935" s="63">
        <v>0</v>
      </c>
      <c r="AE935" s="63"/>
      <c r="AF935" s="63">
        <v>0</v>
      </c>
      <c r="AG935" s="43">
        <v>0</v>
      </c>
    </row>
    <row r="936" spans="4:33">
      <c r="D936" s="62">
        <v>2010</v>
      </c>
      <c r="E936" s="62">
        <v>7</v>
      </c>
      <c r="F936" s="62">
        <v>2011</v>
      </c>
      <c r="G936" s="63"/>
      <c r="H936" s="63"/>
      <c r="I936" s="63"/>
      <c r="J936" s="63"/>
      <c r="K936" s="63">
        <v>0</v>
      </c>
      <c r="L936" s="63"/>
      <c r="M936" s="63"/>
      <c r="N936" s="63"/>
      <c r="O936" s="63"/>
      <c r="P936" s="63"/>
      <c r="Q936" s="63">
        <v>0</v>
      </c>
      <c r="R936" s="63"/>
      <c r="S936" s="63"/>
      <c r="T936" s="63"/>
      <c r="U936" s="63">
        <v>0</v>
      </c>
      <c r="V936" s="63"/>
      <c r="W936" s="63"/>
      <c r="X936" s="63"/>
      <c r="Y936" s="63"/>
      <c r="Z936" s="63"/>
      <c r="AA936" s="63"/>
      <c r="AB936" s="63">
        <v>0</v>
      </c>
      <c r="AC936" s="63"/>
      <c r="AD936" s="63">
        <v>0</v>
      </c>
      <c r="AE936" s="63"/>
      <c r="AF936" s="63">
        <v>0</v>
      </c>
      <c r="AG936" s="43">
        <v>0</v>
      </c>
    </row>
    <row r="937" spans="4:33">
      <c r="D937" s="62">
        <v>2010</v>
      </c>
      <c r="E937" s="62">
        <v>8</v>
      </c>
      <c r="F937" s="62">
        <v>2011</v>
      </c>
      <c r="G937" s="63"/>
      <c r="H937" s="63"/>
      <c r="I937" s="63"/>
      <c r="J937" s="63"/>
      <c r="K937" s="63">
        <v>0</v>
      </c>
      <c r="L937" s="63"/>
      <c r="M937" s="63"/>
      <c r="N937" s="63"/>
      <c r="O937" s="63"/>
      <c r="P937" s="63"/>
      <c r="Q937" s="63">
        <v>0</v>
      </c>
      <c r="R937" s="63"/>
      <c r="S937" s="63"/>
      <c r="T937" s="63"/>
      <c r="U937" s="63">
        <v>0</v>
      </c>
      <c r="V937" s="63"/>
      <c r="W937" s="63"/>
      <c r="X937" s="63"/>
      <c r="Y937" s="63"/>
      <c r="Z937" s="63"/>
      <c r="AA937" s="63"/>
      <c r="AB937" s="63">
        <v>0</v>
      </c>
      <c r="AC937" s="63"/>
      <c r="AD937" s="63">
        <v>0</v>
      </c>
      <c r="AE937" s="63"/>
      <c r="AF937" s="63">
        <v>0</v>
      </c>
      <c r="AG937" s="43">
        <v>0</v>
      </c>
    </row>
    <row r="938" spans="4:33">
      <c r="D938" s="62">
        <v>2010</v>
      </c>
      <c r="E938" s="62">
        <v>9</v>
      </c>
      <c r="F938" s="62">
        <v>2011</v>
      </c>
      <c r="G938" s="63"/>
      <c r="H938" s="63"/>
      <c r="I938" s="63"/>
      <c r="J938" s="63"/>
      <c r="K938" s="63">
        <v>0</v>
      </c>
      <c r="L938" s="63"/>
      <c r="M938" s="63"/>
      <c r="N938" s="63"/>
      <c r="O938" s="63"/>
      <c r="P938" s="63"/>
      <c r="Q938" s="63">
        <v>0</v>
      </c>
      <c r="R938" s="63"/>
      <c r="S938" s="63"/>
      <c r="T938" s="63"/>
      <c r="U938" s="63">
        <v>0</v>
      </c>
      <c r="V938" s="63"/>
      <c r="W938" s="63"/>
      <c r="X938" s="63"/>
      <c r="Y938" s="63"/>
      <c r="Z938" s="63"/>
      <c r="AA938" s="63"/>
      <c r="AB938" s="63">
        <v>0</v>
      </c>
      <c r="AC938" s="63"/>
      <c r="AD938" s="63">
        <v>0</v>
      </c>
      <c r="AE938" s="63"/>
      <c r="AF938" s="63">
        <v>0</v>
      </c>
      <c r="AG938" s="43">
        <v>0</v>
      </c>
    </row>
    <row r="939" spans="4:33">
      <c r="D939" s="62">
        <v>2010</v>
      </c>
      <c r="E939" s="62">
        <v>10</v>
      </c>
      <c r="F939" s="62">
        <v>2011</v>
      </c>
      <c r="G939" s="63"/>
      <c r="H939" s="63"/>
      <c r="I939" s="63"/>
      <c r="J939" s="63"/>
      <c r="K939" s="63">
        <v>0</v>
      </c>
      <c r="L939" s="63"/>
      <c r="M939" s="63"/>
      <c r="N939" s="63"/>
      <c r="O939" s="63"/>
      <c r="P939" s="63"/>
      <c r="Q939" s="63">
        <v>0</v>
      </c>
      <c r="R939" s="63"/>
      <c r="S939" s="63"/>
      <c r="T939" s="63"/>
      <c r="U939" s="63">
        <v>0</v>
      </c>
      <c r="V939" s="63"/>
      <c r="W939" s="63"/>
      <c r="X939" s="63"/>
      <c r="Y939" s="63"/>
      <c r="Z939" s="63"/>
      <c r="AA939" s="63"/>
      <c r="AB939" s="63">
        <v>0</v>
      </c>
      <c r="AC939" s="63"/>
      <c r="AD939" s="63">
        <v>0</v>
      </c>
      <c r="AE939" s="63"/>
      <c r="AF939" s="63">
        <v>0</v>
      </c>
      <c r="AG939" s="43">
        <v>0</v>
      </c>
    </row>
    <row r="940" spans="4:33">
      <c r="D940" s="62">
        <v>2010</v>
      </c>
      <c r="E940" s="62">
        <v>11</v>
      </c>
      <c r="F940" s="62">
        <v>2011</v>
      </c>
      <c r="G940" s="63"/>
      <c r="H940" s="63"/>
      <c r="I940" s="63"/>
      <c r="J940" s="63"/>
      <c r="K940" s="63">
        <v>0</v>
      </c>
      <c r="L940" s="63"/>
      <c r="M940" s="63"/>
      <c r="N940" s="63"/>
      <c r="O940" s="63"/>
      <c r="P940" s="63"/>
      <c r="Q940" s="63">
        <v>0</v>
      </c>
      <c r="R940" s="63"/>
      <c r="S940" s="63"/>
      <c r="T940" s="63"/>
      <c r="U940" s="63">
        <v>0</v>
      </c>
      <c r="V940" s="63"/>
      <c r="W940" s="63"/>
      <c r="X940" s="63"/>
      <c r="Y940" s="63"/>
      <c r="Z940" s="63"/>
      <c r="AA940" s="63"/>
      <c r="AB940" s="63">
        <v>0</v>
      </c>
      <c r="AC940" s="63"/>
      <c r="AD940" s="63">
        <v>0</v>
      </c>
      <c r="AE940" s="63"/>
      <c r="AF940" s="63">
        <v>0</v>
      </c>
      <c r="AG940" s="43">
        <v>0</v>
      </c>
    </row>
    <row r="941" spans="4:33">
      <c r="D941" s="62">
        <v>2010</v>
      </c>
      <c r="E941" s="62">
        <v>12</v>
      </c>
      <c r="F941" s="62">
        <v>2011</v>
      </c>
      <c r="G941" s="63"/>
      <c r="H941" s="63"/>
      <c r="I941" s="63"/>
      <c r="J941" s="63"/>
      <c r="K941" s="63">
        <v>0</v>
      </c>
      <c r="L941" s="63"/>
      <c r="M941" s="63"/>
      <c r="N941" s="63"/>
      <c r="O941" s="63"/>
      <c r="P941" s="63"/>
      <c r="Q941" s="63">
        <v>0</v>
      </c>
      <c r="R941" s="63"/>
      <c r="S941" s="63"/>
      <c r="T941" s="63"/>
      <c r="U941" s="63">
        <v>0</v>
      </c>
      <c r="V941" s="63"/>
      <c r="W941" s="63"/>
      <c r="X941" s="63"/>
      <c r="Y941" s="63"/>
      <c r="Z941" s="63"/>
      <c r="AA941" s="63"/>
      <c r="AB941" s="63">
        <v>0</v>
      </c>
      <c r="AC941" s="63"/>
      <c r="AD941" s="63">
        <v>0</v>
      </c>
      <c r="AE941" s="63"/>
      <c r="AF941" s="63">
        <v>0</v>
      </c>
      <c r="AG941" s="43">
        <v>0</v>
      </c>
    </row>
    <row r="942" spans="4:33">
      <c r="D942" s="62">
        <v>2011</v>
      </c>
      <c r="E942" s="62">
        <v>1</v>
      </c>
      <c r="F942" s="62">
        <v>2011</v>
      </c>
      <c r="G942" s="63"/>
      <c r="H942" s="63"/>
      <c r="I942" s="63"/>
      <c r="J942" s="63"/>
      <c r="K942" s="63">
        <v>0</v>
      </c>
      <c r="L942" s="63"/>
      <c r="M942" s="63"/>
      <c r="N942" s="63"/>
      <c r="O942" s="63"/>
      <c r="P942" s="63"/>
      <c r="Q942" s="63">
        <v>0</v>
      </c>
      <c r="R942" s="63"/>
      <c r="S942" s="63"/>
      <c r="T942" s="63"/>
      <c r="U942" s="63">
        <v>0</v>
      </c>
      <c r="V942" s="63"/>
      <c r="W942" s="63"/>
      <c r="X942" s="63"/>
      <c r="Y942" s="63"/>
      <c r="Z942" s="63"/>
      <c r="AA942" s="63"/>
      <c r="AB942" s="63">
        <v>0</v>
      </c>
      <c r="AC942" s="63"/>
      <c r="AD942" s="63">
        <v>0</v>
      </c>
      <c r="AE942" s="63"/>
      <c r="AF942" s="63">
        <v>0</v>
      </c>
      <c r="AG942" s="43">
        <v>0</v>
      </c>
    </row>
    <row r="943" spans="4:33">
      <c r="D943" s="62">
        <v>2011</v>
      </c>
      <c r="E943" s="62">
        <v>2</v>
      </c>
      <c r="F943" s="62">
        <v>2011</v>
      </c>
      <c r="G943" s="63"/>
      <c r="H943" s="63"/>
      <c r="I943" s="63"/>
      <c r="J943" s="63"/>
      <c r="K943" s="63">
        <v>0</v>
      </c>
      <c r="L943" s="63"/>
      <c r="M943" s="63"/>
      <c r="N943" s="63"/>
      <c r="O943" s="63"/>
      <c r="P943" s="63"/>
      <c r="Q943" s="63">
        <v>0</v>
      </c>
      <c r="R943" s="63"/>
      <c r="S943" s="63"/>
      <c r="T943" s="63"/>
      <c r="U943" s="63">
        <v>0</v>
      </c>
      <c r="V943" s="63"/>
      <c r="W943" s="63"/>
      <c r="X943" s="63"/>
      <c r="Y943" s="63"/>
      <c r="Z943" s="63"/>
      <c r="AA943" s="63"/>
      <c r="AB943" s="63">
        <v>0</v>
      </c>
      <c r="AC943" s="63"/>
      <c r="AD943" s="63">
        <v>0</v>
      </c>
      <c r="AE943" s="63"/>
      <c r="AF943" s="63">
        <v>0</v>
      </c>
      <c r="AG943" s="43">
        <v>0</v>
      </c>
    </row>
    <row r="944" spans="4:33">
      <c r="D944" s="62">
        <v>2011</v>
      </c>
      <c r="E944" s="62">
        <v>3</v>
      </c>
      <c r="F944" s="62">
        <v>2011</v>
      </c>
      <c r="G944" s="63"/>
      <c r="H944" s="63"/>
      <c r="I944" s="63"/>
      <c r="J944" s="63"/>
      <c r="K944" s="63">
        <v>0</v>
      </c>
      <c r="L944" s="63"/>
      <c r="M944" s="63"/>
      <c r="N944" s="63"/>
      <c r="O944" s="63"/>
      <c r="P944" s="63"/>
      <c r="Q944" s="63">
        <v>0</v>
      </c>
      <c r="R944" s="63"/>
      <c r="S944" s="63"/>
      <c r="T944" s="63"/>
      <c r="U944" s="63">
        <v>0</v>
      </c>
      <c r="V944" s="63"/>
      <c r="W944" s="63"/>
      <c r="X944" s="63"/>
      <c r="Y944" s="63"/>
      <c r="Z944" s="63"/>
      <c r="AA944" s="63"/>
      <c r="AB944" s="63">
        <v>0</v>
      </c>
      <c r="AC944" s="63"/>
      <c r="AD944" s="63">
        <v>0</v>
      </c>
      <c r="AE944" s="63"/>
      <c r="AF944" s="63">
        <v>0</v>
      </c>
      <c r="AG944" s="43">
        <v>0</v>
      </c>
    </row>
    <row r="945" spans="4:33">
      <c r="D945" s="62">
        <v>2011</v>
      </c>
      <c r="E945" s="62">
        <v>4</v>
      </c>
      <c r="F945" s="62">
        <v>2011</v>
      </c>
      <c r="G945" s="63"/>
      <c r="H945" s="63"/>
      <c r="I945" s="63"/>
      <c r="J945" s="63"/>
      <c r="K945" s="63">
        <v>0</v>
      </c>
      <c r="L945" s="63"/>
      <c r="M945" s="63"/>
      <c r="N945" s="63"/>
      <c r="O945" s="63"/>
      <c r="P945" s="63"/>
      <c r="Q945" s="63">
        <v>0</v>
      </c>
      <c r="R945" s="63"/>
      <c r="S945" s="63"/>
      <c r="T945" s="63"/>
      <c r="U945" s="63">
        <v>0</v>
      </c>
      <c r="V945" s="63"/>
      <c r="W945" s="63"/>
      <c r="X945" s="63"/>
      <c r="Y945" s="63"/>
      <c r="Z945" s="63"/>
      <c r="AA945" s="63"/>
      <c r="AB945" s="63">
        <v>0</v>
      </c>
      <c r="AC945" s="63"/>
      <c r="AD945" s="63">
        <v>0</v>
      </c>
      <c r="AE945" s="63"/>
      <c r="AF945" s="63">
        <v>0</v>
      </c>
      <c r="AG945" s="43">
        <v>0</v>
      </c>
    </row>
    <row r="946" spans="4:33">
      <c r="D946" s="62">
        <v>2011</v>
      </c>
      <c r="E946" s="62">
        <v>5</v>
      </c>
      <c r="F946" s="62">
        <v>2012</v>
      </c>
      <c r="G946" s="63"/>
      <c r="H946" s="63"/>
      <c r="I946" s="63">
        <v>1184.0999999999999</v>
      </c>
      <c r="J946" s="63"/>
      <c r="K946" s="63">
        <v>0</v>
      </c>
      <c r="L946" s="63"/>
      <c r="M946" s="63"/>
      <c r="N946" s="63"/>
      <c r="O946" s="63"/>
      <c r="P946" s="63"/>
      <c r="Q946" s="63">
        <v>3729.3</v>
      </c>
      <c r="R946" s="63"/>
      <c r="S946" s="63"/>
      <c r="T946" s="63"/>
      <c r="U946" s="63">
        <v>0</v>
      </c>
      <c r="V946" s="63"/>
      <c r="W946" s="63"/>
      <c r="X946" s="63"/>
      <c r="Y946" s="63"/>
      <c r="Z946" s="63"/>
      <c r="AA946" s="63"/>
      <c r="AB946" s="63">
        <v>254.4</v>
      </c>
      <c r="AC946" s="63"/>
      <c r="AD946" s="63">
        <v>1974.6</v>
      </c>
      <c r="AE946" s="63"/>
      <c r="AF946" s="63">
        <v>0</v>
      </c>
      <c r="AG946" s="43">
        <v>7142.4</v>
      </c>
    </row>
    <row r="947" spans="4:33">
      <c r="D947" s="62">
        <v>2011</v>
      </c>
      <c r="E947" s="62">
        <v>6</v>
      </c>
      <c r="F947" s="62">
        <v>2012</v>
      </c>
      <c r="G947" s="63"/>
      <c r="H947" s="63"/>
      <c r="I947" s="63">
        <v>2192.6</v>
      </c>
      <c r="J947" s="63"/>
      <c r="K947" s="63">
        <v>6191.8</v>
      </c>
      <c r="L947" s="63"/>
      <c r="M947" s="63"/>
      <c r="N947" s="63"/>
      <c r="O947" s="63"/>
      <c r="P947" s="63"/>
      <c r="Q947" s="63">
        <v>5921.3</v>
      </c>
      <c r="R947" s="63"/>
      <c r="S947" s="63"/>
      <c r="T947" s="63"/>
      <c r="U947" s="63">
        <v>9284.2999999999993</v>
      </c>
      <c r="V947" s="63"/>
      <c r="W947" s="63"/>
      <c r="X947" s="63"/>
      <c r="Y947" s="63"/>
      <c r="Z947" s="63"/>
      <c r="AA947" s="63"/>
      <c r="AB947" s="63">
        <v>168.9</v>
      </c>
      <c r="AC947" s="63"/>
      <c r="AD947" s="63">
        <v>5254.9</v>
      </c>
      <c r="AE947" s="63"/>
      <c r="AF947" s="63">
        <v>0</v>
      </c>
      <c r="AG947" s="43">
        <v>29013.800000000003</v>
      </c>
    </row>
    <row r="948" spans="4:33">
      <c r="D948" s="62">
        <v>2011</v>
      </c>
      <c r="E948" s="62">
        <v>7</v>
      </c>
      <c r="F948" s="62">
        <v>2012</v>
      </c>
      <c r="G948" s="63"/>
      <c r="H948" s="63"/>
      <c r="I948" s="63">
        <v>0</v>
      </c>
      <c r="J948" s="63"/>
      <c r="K948" s="63">
        <v>1604.7</v>
      </c>
      <c r="L948" s="63"/>
      <c r="M948" s="63">
        <v>1772.5</v>
      </c>
      <c r="N948" s="63"/>
      <c r="O948" s="63"/>
      <c r="P948" s="63"/>
      <c r="Q948" s="63">
        <v>8607.7000000000007</v>
      </c>
      <c r="R948" s="63"/>
      <c r="S948" s="63"/>
      <c r="T948" s="63"/>
      <c r="U948" s="63">
        <v>16725.599999999999</v>
      </c>
      <c r="V948" s="63"/>
      <c r="W948" s="63">
        <v>6689</v>
      </c>
      <c r="X948" s="63"/>
      <c r="Y948" s="63"/>
      <c r="Z948" s="63"/>
      <c r="AA948" s="63"/>
      <c r="AB948" s="63">
        <v>98.8</v>
      </c>
      <c r="AC948" s="63"/>
      <c r="AD948" s="63">
        <v>9186.2000000000007</v>
      </c>
      <c r="AE948" s="63"/>
      <c r="AF948" s="63">
        <v>0</v>
      </c>
      <c r="AG948" s="43">
        <v>44684.5</v>
      </c>
    </row>
    <row r="949" spans="4:33">
      <c r="D949" s="62">
        <v>2011</v>
      </c>
      <c r="E949" s="62">
        <v>8</v>
      </c>
      <c r="F949" s="62">
        <v>2012</v>
      </c>
      <c r="G949" s="63"/>
      <c r="H949" s="63"/>
      <c r="I949" s="63">
        <v>1712.4</v>
      </c>
      <c r="J949" s="63"/>
      <c r="K949" s="63">
        <v>11477.2</v>
      </c>
      <c r="L949" s="63"/>
      <c r="M949" s="63">
        <v>1843</v>
      </c>
      <c r="N949" s="63"/>
      <c r="O949" s="63"/>
      <c r="P949" s="63"/>
      <c r="Q949" s="63">
        <v>7458.2999999999993</v>
      </c>
      <c r="R949" s="63"/>
      <c r="S949" s="63"/>
      <c r="T949" s="63"/>
      <c r="U949" s="63">
        <v>15324.4</v>
      </c>
      <c r="V949" s="63"/>
      <c r="W949" s="63">
        <v>7115.5</v>
      </c>
      <c r="X949" s="63"/>
      <c r="Y949" s="63"/>
      <c r="Z949" s="63"/>
      <c r="AA949" s="63"/>
      <c r="AB949" s="63">
        <v>15.1</v>
      </c>
      <c r="AC949" s="63"/>
      <c r="AD949" s="63">
        <v>4845.8</v>
      </c>
      <c r="AE949" s="63"/>
      <c r="AF949" s="63">
        <v>0</v>
      </c>
      <c r="AG949" s="43">
        <v>49791.700000000004</v>
      </c>
    </row>
    <row r="950" spans="4:33">
      <c r="D950" s="62">
        <v>2011</v>
      </c>
      <c r="E950" s="62">
        <v>9</v>
      </c>
      <c r="F950" s="62">
        <v>2012</v>
      </c>
      <c r="G950" s="63"/>
      <c r="H950" s="63"/>
      <c r="I950" s="63">
        <v>3272.3</v>
      </c>
      <c r="J950" s="63"/>
      <c r="K950" s="63">
        <v>0</v>
      </c>
      <c r="L950" s="63"/>
      <c r="M950" s="63">
        <v>1365</v>
      </c>
      <c r="N950" s="63"/>
      <c r="O950" s="63"/>
      <c r="P950" s="63"/>
      <c r="Q950" s="63">
        <v>8849.6</v>
      </c>
      <c r="R950" s="63"/>
      <c r="S950" s="63"/>
      <c r="T950" s="63"/>
      <c r="U950" s="63">
        <v>9179.2000000000007</v>
      </c>
      <c r="V950" s="63"/>
      <c r="W950" s="63">
        <v>9432</v>
      </c>
      <c r="X950" s="63"/>
      <c r="Y950" s="63"/>
      <c r="Z950" s="63"/>
      <c r="AA950" s="63"/>
      <c r="AB950" s="63">
        <v>55.6</v>
      </c>
      <c r="AC950" s="63"/>
      <c r="AD950" s="63">
        <v>7394.3</v>
      </c>
      <c r="AE950" s="63"/>
      <c r="AF950" s="63">
        <v>0</v>
      </c>
      <c r="AG950" s="43">
        <v>39548</v>
      </c>
    </row>
    <row r="951" spans="4:33">
      <c r="D951" s="62">
        <v>2011</v>
      </c>
      <c r="E951" s="62">
        <v>10</v>
      </c>
      <c r="F951" s="62">
        <v>2012</v>
      </c>
      <c r="G951" s="63"/>
      <c r="H951" s="63"/>
      <c r="I951" s="63"/>
      <c r="J951" s="63"/>
      <c r="K951" s="63"/>
      <c r="L951" s="63"/>
      <c r="M951" s="63"/>
      <c r="N951" s="63"/>
      <c r="O951" s="63"/>
      <c r="P951" s="63"/>
      <c r="Q951" s="63"/>
      <c r="R951" s="63"/>
      <c r="S951" s="63"/>
      <c r="T951" s="63"/>
      <c r="U951" s="63"/>
      <c r="V951" s="63"/>
      <c r="W951" s="63"/>
      <c r="X951" s="63"/>
      <c r="Y951" s="63"/>
      <c r="Z951" s="63"/>
      <c r="AA951" s="63"/>
      <c r="AB951" s="63"/>
      <c r="AC951" s="63"/>
      <c r="AD951" s="63"/>
      <c r="AE951" s="63"/>
      <c r="AF951" s="63">
        <v>0</v>
      </c>
      <c r="AG951" s="43">
        <v>0</v>
      </c>
    </row>
    <row r="952" spans="4:33">
      <c r="D952" s="62">
        <v>2011</v>
      </c>
      <c r="E952" s="62">
        <v>11</v>
      </c>
      <c r="F952" s="62">
        <v>2012</v>
      </c>
      <c r="G952" s="63"/>
      <c r="H952" s="63"/>
      <c r="I952" s="63"/>
      <c r="J952" s="63"/>
      <c r="K952" s="63"/>
      <c r="L952" s="63"/>
      <c r="M952" s="63"/>
      <c r="N952" s="63"/>
      <c r="O952" s="63"/>
      <c r="P952" s="63"/>
      <c r="Q952" s="63"/>
      <c r="R952" s="63"/>
      <c r="S952" s="63"/>
      <c r="T952" s="63"/>
      <c r="U952" s="63"/>
      <c r="V952" s="63"/>
      <c r="W952" s="63"/>
      <c r="X952" s="63"/>
      <c r="Y952" s="63"/>
      <c r="Z952" s="63"/>
      <c r="AA952" s="63"/>
      <c r="AB952" s="63"/>
      <c r="AC952" s="63"/>
      <c r="AD952" s="63"/>
      <c r="AE952" s="63"/>
      <c r="AF952" s="63">
        <v>0</v>
      </c>
      <c r="AG952" s="43">
        <v>0</v>
      </c>
    </row>
    <row r="953" spans="4:33">
      <c r="D953" s="62">
        <v>2011</v>
      </c>
      <c r="E953" s="62">
        <v>12</v>
      </c>
      <c r="F953" s="62">
        <v>2012</v>
      </c>
      <c r="G953" s="63"/>
      <c r="H953" s="63"/>
      <c r="I953" s="63"/>
      <c r="J953" s="63"/>
      <c r="K953" s="63"/>
      <c r="L953" s="63"/>
      <c r="M953" s="63"/>
      <c r="N953" s="63"/>
      <c r="O953" s="63"/>
      <c r="P953" s="63"/>
      <c r="Q953" s="63"/>
      <c r="R953" s="63"/>
      <c r="S953" s="63"/>
      <c r="T953" s="63"/>
      <c r="U953" s="63"/>
      <c r="V953" s="63"/>
      <c r="W953" s="63"/>
      <c r="X953" s="63"/>
      <c r="Y953" s="63"/>
      <c r="Z953" s="63"/>
      <c r="AA953" s="63"/>
      <c r="AB953" s="63"/>
      <c r="AC953" s="63"/>
      <c r="AD953" s="63"/>
      <c r="AE953" s="63"/>
      <c r="AF953" s="63">
        <v>0</v>
      </c>
      <c r="AG953" s="43">
        <v>0</v>
      </c>
    </row>
    <row r="954" spans="4:33">
      <c r="D954" s="62">
        <v>2012</v>
      </c>
      <c r="E954" s="62">
        <v>1</v>
      </c>
      <c r="F954" s="62">
        <v>2012</v>
      </c>
      <c r="G954" s="63"/>
      <c r="H954" s="63"/>
      <c r="I954" s="63"/>
      <c r="J954" s="63"/>
      <c r="K954" s="63"/>
      <c r="L954" s="63"/>
      <c r="M954" s="63"/>
      <c r="N954" s="63"/>
      <c r="O954" s="63"/>
      <c r="P954" s="63"/>
      <c r="Q954" s="63"/>
      <c r="R954" s="63"/>
      <c r="S954" s="63"/>
      <c r="T954" s="63"/>
      <c r="U954" s="63"/>
      <c r="V954" s="63"/>
      <c r="W954" s="63"/>
      <c r="X954" s="63"/>
      <c r="Y954" s="63"/>
      <c r="Z954" s="63"/>
      <c r="AA954" s="63"/>
      <c r="AB954" s="63"/>
      <c r="AC954" s="63"/>
      <c r="AD954" s="63"/>
      <c r="AE954" s="63"/>
      <c r="AF954" s="63"/>
      <c r="AG954" s="43">
        <v>0</v>
      </c>
    </row>
    <row r="955" spans="4:33">
      <c r="D955" s="62">
        <v>2012</v>
      </c>
      <c r="E955" s="62">
        <v>2</v>
      </c>
      <c r="F955" s="62">
        <v>2012</v>
      </c>
      <c r="G955" s="63"/>
      <c r="H955" s="63"/>
      <c r="I955" s="63"/>
      <c r="J955" s="63"/>
      <c r="K955" s="63"/>
      <c r="L955" s="63"/>
      <c r="M955" s="63"/>
      <c r="N955" s="63"/>
      <c r="O955" s="63"/>
      <c r="P955" s="63"/>
      <c r="Q955" s="63"/>
      <c r="R955" s="63"/>
      <c r="S955" s="63"/>
      <c r="T955" s="63"/>
      <c r="U955" s="63"/>
      <c r="V955" s="63"/>
      <c r="W955" s="63"/>
      <c r="X955" s="63"/>
      <c r="Y955" s="63"/>
      <c r="Z955" s="63"/>
      <c r="AA955" s="63"/>
      <c r="AB955" s="63"/>
      <c r="AC955" s="63"/>
      <c r="AD955" s="63"/>
      <c r="AE955" s="63"/>
      <c r="AF955" s="63"/>
      <c r="AG955" s="43">
        <v>0</v>
      </c>
    </row>
    <row r="956" spans="4:33">
      <c r="D956" s="62">
        <v>2012</v>
      </c>
      <c r="E956" s="62">
        <v>3</v>
      </c>
      <c r="F956" s="62">
        <v>2012</v>
      </c>
      <c r="G956" s="63"/>
      <c r="H956" s="63"/>
      <c r="I956" s="63"/>
      <c r="J956" s="63"/>
      <c r="K956" s="63"/>
      <c r="L956" s="63"/>
      <c r="M956" s="63"/>
      <c r="N956" s="63"/>
      <c r="O956" s="63"/>
      <c r="P956" s="63"/>
      <c r="Q956" s="63"/>
      <c r="R956" s="63"/>
      <c r="S956" s="63"/>
      <c r="T956" s="63"/>
      <c r="U956" s="63"/>
      <c r="V956" s="63"/>
      <c r="W956" s="63"/>
      <c r="X956" s="63"/>
      <c r="Y956" s="63"/>
      <c r="Z956" s="63"/>
      <c r="AA956" s="63"/>
      <c r="AB956" s="63"/>
      <c r="AC956" s="63"/>
      <c r="AD956" s="63"/>
      <c r="AE956" s="63"/>
      <c r="AF956" s="63"/>
      <c r="AG956" s="43">
        <v>0</v>
      </c>
    </row>
    <row r="957" spans="4:33">
      <c r="D957" s="62">
        <v>2012</v>
      </c>
      <c r="E957" s="62">
        <v>4</v>
      </c>
      <c r="F957" s="62">
        <v>2012</v>
      </c>
      <c r="G957" s="63"/>
      <c r="H957" s="63"/>
      <c r="I957" s="63"/>
      <c r="J957" s="63"/>
      <c r="K957" s="63"/>
      <c r="L957" s="63"/>
      <c r="M957" s="63"/>
      <c r="N957" s="63"/>
      <c r="O957" s="63"/>
      <c r="P957" s="63"/>
      <c r="Q957" s="63"/>
      <c r="R957" s="63"/>
      <c r="S957" s="63"/>
      <c r="T957" s="63"/>
      <c r="U957" s="63"/>
      <c r="V957" s="63"/>
      <c r="W957" s="63"/>
      <c r="X957" s="63"/>
      <c r="Y957" s="63"/>
      <c r="Z957" s="63"/>
      <c r="AA957" s="63"/>
      <c r="AB957" s="63"/>
      <c r="AC957" s="63"/>
      <c r="AD957" s="63"/>
      <c r="AE957" s="63"/>
      <c r="AF957" s="63"/>
      <c r="AG957" s="43">
        <v>0</v>
      </c>
    </row>
    <row r="958" spans="4:33">
      <c r="D958" s="62">
        <v>2012</v>
      </c>
      <c r="E958" s="62">
        <v>5</v>
      </c>
      <c r="F958" s="62">
        <v>2013</v>
      </c>
      <c r="G958" s="63"/>
      <c r="H958" s="63"/>
      <c r="I958" s="63"/>
      <c r="J958" s="63"/>
      <c r="K958" s="63"/>
      <c r="L958" s="63"/>
      <c r="M958" s="63"/>
      <c r="N958" s="63"/>
      <c r="O958" s="63"/>
      <c r="P958" s="63"/>
      <c r="Q958" s="63"/>
      <c r="R958" s="63"/>
      <c r="S958" s="63"/>
      <c r="T958" s="63"/>
      <c r="U958" s="63"/>
      <c r="V958" s="63"/>
      <c r="W958" s="63"/>
      <c r="X958" s="63"/>
      <c r="Y958" s="63"/>
      <c r="Z958" s="63"/>
      <c r="AA958" s="63"/>
      <c r="AB958" s="63"/>
      <c r="AC958" s="63"/>
      <c r="AD958" s="63"/>
      <c r="AE958" s="63"/>
      <c r="AF958" s="63"/>
      <c r="AG958" s="43">
        <v>0</v>
      </c>
    </row>
    <row r="959" spans="4:33">
      <c r="D959" s="62">
        <v>2012</v>
      </c>
      <c r="E959" s="62">
        <v>6</v>
      </c>
      <c r="F959" s="62">
        <v>2013</v>
      </c>
      <c r="G959" s="63"/>
      <c r="H959" s="63"/>
      <c r="I959" s="63"/>
      <c r="J959" s="63"/>
      <c r="K959" s="63"/>
      <c r="L959" s="63"/>
      <c r="M959" s="63"/>
      <c r="N959" s="63"/>
      <c r="O959" s="63"/>
      <c r="P959" s="63"/>
      <c r="Q959" s="63"/>
      <c r="R959" s="63"/>
      <c r="S959" s="63"/>
      <c r="T959" s="63"/>
      <c r="U959" s="63"/>
      <c r="V959" s="63"/>
      <c r="W959" s="63"/>
      <c r="X959" s="63"/>
      <c r="Y959" s="63"/>
      <c r="Z959" s="63"/>
      <c r="AA959" s="63"/>
      <c r="AB959" s="63"/>
      <c r="AC959" s="63"/>
      <c r="AD959" s="63"/>
      <c r="AE959" s="63"/>
      <c r="AF959" s="63"/>
      <c r="AG959" s="43">
        <v>0</v>
      </c>
    </row>
    <row r="960" spans="4:33">
      <c r="D960" s="62">
        <v>2012</v>
      </c>
      <c r="E960" s="62">
        <v>7</v>
      </c>
      <c r="F960" s="62">
        <v>2013</v>
      </c>
      <c r="G960" s="63"/>
      <c r="H960" s="63"/>
      <c r="I960" s="63"/>
      <c r="J960" s="63"/>
      <c r="K960" s="63"/>
      <c r="L960" s="63"/>
      <c r="M960" s="63"/>
      <c r="N960" s="63"/>
      <c r="O960" s="63"/>
      <c r="P960" s="63"/>
      <c r="Q960" s="63"/>
      <c r="R960" s="63"/>
      <c r="S960" s="63"/>
      <c r="T960" s="63"/>
      <c r="U960" s="63"/>
      <c r="V960" s="63"/>
      <c r="W960" s="63"/>
      <c r="X960" s="63"/>
      <c r="Y960" s="63"/>
      <c r="Z960" s="63"/>
      <c r="AA960" s="63"/>
      <c r="AB960" s="63"/>
      <c r="AC960" s="63"/>
      <c r="AD960" s="63"/>
      <c r="AE960" s="63"/>
      <c r="AF960" s="63"/>
      <c r="AG960" s="43">
        <v>0</v>
      </c>
    </row>
    <row r="961" spans="4:33">
      <c r="D961" s="62">
        <v>2012</v>
      </c>
      <c r="E961" s="62">
        <v>8</v>
      </c>
      <c r="F961" s="62">
        <v>2013</v>
      </c>
      <c r="G961" s="63"/>
      <c r="H961" s="63"/>
      <c r="I961" s="63"/>
      <c r="J961" s="63"/>
      <c r="K961" s="63"/>
      <c r="L961" s="63"/>
      <c r="M961" s="63"/>
      <c r="N961" s="63"/>
      <c r="O961" s="63"/>
      <c r="P961" s="63"/>
      <c r="Q961" s="63"/>
      <c r="R961" s="63"/>
      <c r="S961" s="63"/>
      <c r="T961" s="63"/>
      <c r="U961" s="63"/>
      <c r="V961" s="63"/>
      <c r="W961" s="63"/>
      <c r="X961" s="63"/>
      <c r="Y961" s="63"/>
      <c r="Z961" s="63"/>
      <c r="AA961" s="63"/>
      <c r="AB961" s="63"/>
      <c r="AC961" s="63"/>
      <c r="AD961" s="63"/>
      <c r="AE961" s="63"/>
      <c r="AF961" s="63"/>
      <c r="AG961" s="43">
        <v>0</v>
      </c>
    </row>
    <row r="962" spans="4:33">
      <c r="D962" s="62">
        <v>2012</v>
      </c>
      <c r="E962" s="62">
        <v>9</v>
      </c>
      <c r="F962" s="62">
        <v>2013</v>
      </c>
      <c r="G962" s="63"/>
      <c r="H962" s="63"/>
      <c r="I962" s="63"/>
      <c r="J962" s="63"/>
      <c r="K962" s="63"/>
      <c r="L962" s="63"/>
      <c r="M962" s="63"/>
      <c r="N962" s="63"/>
      <c r="O962" s="63"/>
      <c r="P962" s="63"/>
      <c r="Q962" s="63"/>
      <c r="R962" s="63"/>
      <c r="S962" s="63"/>
      <c r="T962" s="63"/>
      <c r="U962" s="63"/>
      <c r="V962" s="63"/>
      <c r="W962" s="63"/>
      <c r="X962" s="63"/>
      <c r="Y962" s="63"/>
      <c r="Z962" s="63"/>
      <c r="AA962" s="63"/>
      <c r="AB962" s="63"/>
      <c r="AC962" s="63"/>
      <c r="AD962" s="63"/>
      <c r="AE962" s="63"/>
      <c r="AF962" s="63"/>
      <c r="AG962" s="43">
        <v>0</v>
      </c>
    </row>
    <row r="963" spans="4:33">
      <c r="D963" s="62">
        <v>2012</v>
      </c>
      <c r="E963" s="62">
        <v>10</v>
      </c>
      <c r="F963" s="62">
        <v>2013</v>
      </c>
      <c r="G963" s="63"/>
      <c r="H963" s="63"/>
      <c r="I963" s="63"/>
      <c r="J963" s="63"/>
      <c r="K963" s="63"/>
      <c r="L963" s="63"/>
      <c r="M963" s="63"/>
      <c r="N963" s="63"/>
      <c r="O963" s="63"/>
      <c r="P963" s="63"/>
      <c r="Q963" s="63"/>
      <c r="R963" s="63"/>
      <c r="S963" s="63"/>
      <c r="T963" s="63"/>
      <c r="U963" s="63"/>
      <c r="V963" s="63"/>
      <c r="W963" s="63"/>
      <c r="X963" s="63"/>
      <c r="Y963" s="63"/>
      <c r="Z963" s="63"/>
      <c r="AA963" s="63"/>
      <c r="AB963" s="63"/>
      <c r="AC963" s="63"/>
      <c r="AD963" s="63"/>
      <c r="AE963" s="63"/>
      <c r="AF963" s="63"/>
      <c r="AG963" s="43">
        <v>0</v>
      </c>
    </row>
    <row r="964" spans="4:33">
      <c r="D964" s="62">
        <v>2012</v>
      </c>
      <c r="E964" s="62">
        <v>11</v>
      </c>
      <c r="F964" s="62">
        <v>2013</v>
      </c>
      <c r="G964" s="63"/>
      <c r="H964" s="63"/>
      <c r="I964" s="63"/>
      <c r="J964" s="63"/>
      <c r="K964" s="63"/>
      <c r="L964" s="63"/>
      <c r="M964" s="63"/>
      <c r="N964" s="63"/>
      <c r="O964" s="63"/>
      <c r="P964" s="63"/>
      <c r="Q964" s="63"/>
      <c r="R964" s="63"/>
      <c r="S964" s="63"/>
      <c r="T964" s="63"/>
      <c r="U964" s="63"/>
      <c r="V964" s="63"/>
      <c r="W964" s="63"/>
      <c r="X964" s="63"/>
      <c r="Y964" s="63"/>
      <c r="Z964" s="63"/>
      <c r="AA964" s="63"/>
      <c r="AB964" s="63"/>
      <c r="AC964" s="63"/>
      <c r="AD964" s="63"/>
      <c r="AE964" s="63"/>
      <c r="AF964" s="63"/>
      <c r="AG964" s="43">
        <v>0</v>
      </c>
    </row>
    <row r="965" spans="4:33">
      <c r="D965" s="62">
        <v>2012</v>
      </c>
      <c r="E965" s="62">
        <v>12</v>
      </c>
      <c r="F965" s="62">
        <v>2013</v>
      </c>
      <c r="G965" s="63"/>
      <c r="H965" s="63"/>
      <c r="I965" s="63"/>
      <c r="J965" s="63"/>
      <c r="K965" s="63"/>
      <c r="L965" s="63"/>
      <c r="M965" s="63"/>
      <c r="N965" s="63"/>
      <c r="O965" s="63"/>
      <c r="P965" s="63"/>
      <c r="Q965" s="63"/>
      <c r="R965" s="63"/>
      <c r="S965" s="63"/>
      <c r="T965" s="63"/>
      <c r="U965" s="63"/>
      <c r="V965" s="63"/>
      <c r="W965" s="63"/>
      <c r="X965" s="63"/>
      <c r="Y965" s="63"/>
      <c r="Z965" s="63"/>
      <c r="AA965" s="63"/>
      <c r="AB965" s="63"/>
      <c r="AC965" s="63"/>
      <c r="AD965" s="63"/>
      <c r="AE965" s="63"/>
      <c r="AF965" s="63"/>
      <c r="AG965" s="43">
        <v>0</v>
      </c>
    </row>
    <row r="966" spans="4:33">
      <c r="D966" s="62">
        <v>2013</v>
      </c>
      <c r="E966" s="62">
        <v>1</v>
      </c>
      <c r="F966" s="62">
        <v>2013</v>
      </c>
      <c r="G966" s="63"/>
      <c r="H966" s="63"/>
      <c r="I966" s="63"/>
      <c r="J966" s="63"/>
      <c r="K966" s="63"/>
      <c r="L966" s="63"/>
      <c r="M966" s="63"/>
      <c r="N966" s="63"/>
      <c r="O966" s="63"/>
      <c r="P966" s="63"/>
      <c r="Q966" s="63"/>
      <c r="R966" s="63"/>
      <c r="S966" s="63"/>
      <c r="T966" s="63"/>
      <c r="U966" s="63"/>
      <c r="V966" s="63"/>
      <c r="W966" s="63"/>
      <c r="X966" s="63"/>
      <c r="Y966" s="63"/>
      <c r="Z966" s="63"/>
      <c r="AA966" s="63"/>
      <c r="AB966" s="63"/>
      <c r="AC966" s="63"/>
      <c r="AD966" s="63"/>
      <c r="AE966" s="63"/>
      <c r="AF966" s="63"/>
      <c r="AG966" s="43">
        <v>0</v>
      </c>
    </row>
    <row r="967" spans="4:33">
      <c r="D967" s="62">
        <v>2013</v>
      </c>
      <c r="E967" s="62">
        <v>2</v>
      </c>
      <c r="F967" s="62">
        <v>2013</v>
      </c>
      <c r="G967" s="63"/>
      <c r="H967" s="63"/>
      <c r="I967" s="63"/>
      <c r="J967" s="63"/>
      <c r="K967" s="63"/>
      <c r="L967" s="63"/>
      <c r="M967" s="63"/>
      <c r="N967" s="63"/>
      <c r="O967" s="63"/>
      <c r="P967" s="63"/>
      <c r="Q967" s="63"/>
      <c r="R967" s="63"/>
      <c r="S967" s="63"/>
      <c r="T967" s="63"/>
      <c r="U967" s="63"/>
      <c r="V967" s="63"/>
      <c r="W967" s="63"/>
      <c r="X967" s="63"/>
      <c r="Y967" s="63"/>
      <c r="Z967" s="63"/>
      <c r="AA967" s="63"/>
      <c r="AB967" s="63"/>
      <c r="AC967" s="63"/>
      <c r="AD967" s="63"/>
      <c r="AE967" s="63"/>
      <c r="AF967" s="63"/>
      <c r="AG967" s="43">
        <v>0</v>
      </c>
    </row>
    <row r="968" spans="4:33">
      <c r="D968" s="62">
        <v>2013</v>
      </c>
      <c r="E968" s="62">
        <v>3</v>
      </c>
      <c r="F968" s="62">
        <v>2013</v>
      </c>
      <c r="G968" s="63"/>
      <c r="H968" s="63"/>
      <c r="I968" s="63"/>
      <c r="J968" s="63"/>
      <c r="K968" s="63"/>
      <c r="L968" s="63"/>
      <c r="M968" s="63"/>
      <c r="N968" s="63"/>
      <c r="O968" s="63"/>
      <c r="P968" s="63"/>
      <c r="Q968" s="63"/>
      <c r="R968" s="63"/>
      <c r="S968" s="63"/>
      <c r="T968" s="63"/>
      <c r="U968" s="63"/>
      <c r="V968" s="63"/>
      <c r="W968" s="63"/>
      <c r="X968" s="63"/>
      <c r="Y968" s="63"/>
      <c r="Z968" s="63"/>
      <c r="AA968" s="63"/>
      <c r="AB968" s="63"/>
      <c r="AC968" s="63"/>
      <c r="AD968" s="63"/>
      <c r="AE968" s="63"/>
      <c r="AF968" s="63"/>
      <c r="AG968" s="43">
        <v>0</v>
      </c>
    </row>
    <row r="969" spans="4:33">
      <c r="D969" s="62">
        <v>2013</v>
      </c>
      <c r="E969" s="62">
        <v>4</v>
      </c>
      <c r="F969" s="62">
        <v>2013</v>
      </c>
      <c r="G969" s="63"/>
      <c r="H969" s="63"/>
      <c r="I969" s="63"/>
      <c r="J969" s="63"/>
      <c r="K969" s="63"/>
      <c r="L969" s="63"/>
      <c r="M969" s="63"/>
      <c r="N969" s="63"/>
      <c r="O969" s="63"/>
      <c r="P969" s="63"/>
      <c r="Q969" s="63"/>
      <c r="R969" s="63"/>
      <c r="S969" s="63"/>
      <c r="T969" s="63"/>
      <c r="U969" s="63"/>
      <c r="V969" s="63"/>
      <c r="W969" s="63"/>
      <c r="X969" s="63"/>
      <c r="Y969" s="63"/>
      <c r="Z969" s="63"/>
      <c r="AA969" s="63"/>
      <c r="AB969" s="63"/>
      <c r="AC969" s="63"/>
      <c r="AD969" s="63"/>
      <c r="AE969" s="63"/>
      <c r="AF969" s="63"/>
      <c r="AG969" s="43">
        <v>0</v>
      </c>
    </row>
    <row r="970" spans="4:33">
      <c r="D970" s="62">
        <v>2013</v>
      </c>
      <c r="E970" s="62">
        <v>5</v>
      </c>
      <c r="F970" s="62">
        <v>2014</v>
      </c>
      <c r="G970" s="63"/>
      <c r="H970" s="63"/>
      <c r="I970" s="63"/>
      <c r="J970" s="63"/>
      <c r="K970" s="63"/>
      <c r="L970" s="63"/>
      <c r="M970" s="63"/>
      <c r="N970" s="63"/>
      <c r="O970" s="63"/>
      <c r="P970" s="63"/>
      <c r="Q970" s="63"/>
      <c r="R970" s="63"/>
      <c r="S970" s="63"/>
      <c r="T970" s="63"/>
      <c r="U970" s="63"/>
      <c r="V970" s="63"/>
      <c r="W970" s="63"/>
      <c r="X970" s="63"/>
      <c r="Y970" s="63"/>
      <c r="Z970" s="63"/>
      <c r="AA970" s="63"/>
      <c r="AB970" s="63"/>
      <c r="AC970" s="63"/>
      <c r="AD970" s="63"/>
      <c r="AE970" s="63"/>
      <c r="AF970" s="63"/>
      <c r="AG970" s="43">
        <v>0</v>
      </c>
    </row>
    <row r="971" spans="4:33">
      <c r="D971" s="62">
        <v>2013</v>
      </c>
      <c r="E971" s="62">
        <v>6</v>
      </c>
      <c r="F971" s="62">
        <v>2014</v>
      </c>
      <c r="G971" s="63"/>
      <c r="H971" s="63"/>
      <c r="I971" s="63"/>
      <c r="J971" s="63"/>
      <c r="K971" s="63"/>
      <c r="L971" s="63"/>
      <c r="M971" s="63"/>
      <c r="N971" s="63"/>
      <c r="O971" s="63"/>
      <c r="P971" s="63"/>
      <c r="Q971" s="63"/>
      <c r="R971" s="63"/>
      <c r="S971" s="63"/>
      <c r="T971" s="63"/>
      <c r="U971" s="63"/>
      <c r="V971" s="63"/>
      <c r="W971" s="63"/>
      <c r="X971" s="63"/>
      <c r="Y971" s="63"/>
      <c r="Z971" s="63"/>
      <c r="AA971" s="63"/>
      <c r="AB971" s="63"/>
      <c r="AC971" s="63"/>
      <c r="AD971" s="63"/>
      <c r="AE971" s="63"/>
      <c r="AF971" s="63"/>
      <c r="AG971" s="43">
        <v>0</v>
      </c>
    </row>
    <row r="972" spans="4:33">
      <c r="D972" s="62">
        <v>2013</v>
      </c>
      <c r="E972" s="62">
        <v>7</v>
      </c>
      <c r="F972" s="62">
        <v>2014</v>
      </c>
      <c r="G972" s="63"/>
      <c r="H972" s="63"/>
      <c r="I972" s="63"/>
      <c r="J972" s="63"/>
      <c r="K972" s="63"/>
      <c r="L972" s="63"/>
      <c r="M972" s="63"/>
      <c r="N972" s="63"/>
      <c r="O972" s="63"/>
      <c r="P972" s="63"/>
      <c r="Q972" s="63"/>
      <c r="R972" s="63"/>
      <c r="S972" s="63"/>
      <c r="T972" s="63"/>
      <c r="U972" s="63"/>
      <c r="V972" s="63"/>
      <c r="W972" s="63"/>
      <c r="X972" s="63"/>
      <c r="Y972" s="63"/>
      <c r="Z972" s="63"/>
      <c r="AA972" s="63"/>
      <c r="AB972" s="63"/>
      <c r="AC972" s="63"/>
      <c r="AD972" s="63"/>
      <c r="AE972" s="63"/>
      <c r="AF972" s="63"/>
      <c r="AG972" s="43">
        <v>0</v>
      </c>
    </row>
    <row r="973" spans="4:33">
      <c r="D973" s="62">
        <v>2013</v>
      </c>
      <c r="E973" s="62">
        <v>8</v>
      </c>
      <c r="F973" s="62">
        <v>2014</v>
      </c>
      <c r="G973" s="63" t="s">
        <v>75</v>
      </c>
      <c r="H973" s="63" t="s">
        <v>75</v>
      </c>
      <c r="I973" s="63" t="s">
        <v>75</v>
      </c>
      <c r="J973" s="63" t="s">
        <v>75</v>
      </c>
      <c r="K973" s="63" t="s">
        <v>75</v>
      </c>
      <c r="L973" s="63" t="s">
        <v>75</v>
      </c>
      <c r="M973" s="63" t="s">
        <v>75</v>
      </c>
      <c r="N973" s="63" t="s">
        <v>75</v>
      </c>
      <c r="O973" s="63" t="s">
        <v>75</v>
      </c>
      <c r="P973" s="63" t="s">
        <v>75</v>
      </c>
      <c r="Q973" s="63" t="s">
        <v>75</v>
      </c>
      <c r="R973" s="63" t="s">
        <v>75</v>
      </c>
      <c r="S973" s="63" t="s">
        <v>75</v>
      </c>
      <c r="T973" s="63" t="s">
        <v>75</v>
      </c>
      <c r="U973" s="63" t="s">
        <v>75</v>
      </c>
      <c r="V973" s="63" t="s">
        <v>75</v>
      </c>
      <c r="W973" s="63" t="s">
        <v>75</v>
      </c>
      <c r="X973" s="63" t="s">
        <v>75</v>
      </c>
      <c r="Y973" s="63" t="s">
        <v>75</v>
      </c>
      <c r="Z973" s="63" t="s">
        <v>75</v>
      </c>
      <c r="AA973" s="63" t="s">
        <v>75</v>
      </c>
      <c r="AB973" s="63" t="s">
        <v>75</v>
      </c>
      <c r="AC973" s="63" t="s">
        <v>75</v>
      </c>
      <c r="AD973" s="63" t="s">
        <v>75</v>
      </c>
      <c r="AE973" s="63" t="s">
        <v>75</v>
      </c>
      <c r="AF973" s="63" t="s">
        <v>75</v>
      </c>
      <c r="AG973" s="43">
        <v>0</v>
      </c>
    </row>
    <row r="974" spans="4:33">
      <c r="D974" s="62">
        <v>2013</v>
      </c>
      <c r="E974" s="62">
        <v>9</v>
      </c>
      <c r="F974" s="62">
        <v>2014</v>
      </c>
      <c r="G974" s="63" t="s">
        <v>75</v>
      </c>
      <c r="H974" s="63" t="s">
        <v>75</v>
      </c>
      <c r="I974" s="63" t="s">
        <v>75</v>
      </c>
      <c r="J974" s="63" t="s">
        <v>75</v>
      </c>
      <c r="K974" s="63" t="s">
        <v>75</v>
      </c>
      <c r="L974" s="63" t="s">
        <v>75</v>
      </c>
      <c r="M974" s="63" t="s">
        <v>75</v>
      </c>
      <c r="N974" s="63" t="s">
        <v>75</v>
      </c>
      <c r="O974" s="63" t="s">
        <v>75</v>
      </c>
      <c r="P974" s="63" t="s">
        <v>75</v>
      </c>
      <c r="Q974" s="63" t="s">
        <v>75</v>
      </c>
      <c r="R974" s="63" t="s">
        <v>75</v>
      </c>
      <c r="S974" s="63" t="s">
        <v>75</v>
      </c>
      <c r="T974" s="63" t="s">
        <v>75</v>
      </c>
      <c r="U974" s="63" t="s">
        <v>75</v>
      </c>
      <c r="V974" s="63" t="s">
        <v>75</v>
      </c>
      <c r="W974" s="63" t="s">
        <v>75</v>
      </c>
      <c r="X974" s="63" t="s">
        <v>75</v>
      </c>
      <c r="Y974" s="63" t="s">
        <v>75</v>
      </c>
      <c r="Z974" s="63" t="s">
        <v>75</v>
      </c>
      <c r="AA974" s="63" t="s">
        <v>75</v>
      </c>
      <c r="AB974" s="63" t="s">
        <v>75</v>
      </c>
      <c r="AC974" s="63" t="s">
        <v>75</v>
      </c>
      <c r="AD974" s="63" t="s">
        <v>75</v>
      </c>
      <c r="AE974" s="63" t="s">
        <v>75</v>
      </c>
      <c r="AF974" s="63" t="s">
        <v>75</v>
      </c>
      <c r="AG974" s="43">
        <v>0</v>
      </c>
    </row>
    <row r="975" spans="4:33">
      <c r="D975" s="62">
        <v>2013</v>
      </c>
      <c r="E975" s="62">
        <v>10</v>
      </c>
      <c r="F975" s="62">
        <v>2014</v>
      </c>
      <c r="G975" s="63" t="s">
        <v>75</v>
      </c>
      <c r="H975" s="63" t="s">
        <v>75</v>
      </c>
      <c r="I975" s="63" t="s">
        <v>75</v>
      </c>
      <c r="J975" s="63" t="s">
        <v>75</v>
      </c>
      <c r="K975" s="63" t="s">
        <v>75</v>
      </c>
      <c r="L975" s="63" t="s">
        <v>75</v>
      </c>
      <c r="M975" s="63" t="s">
        <v>75</v>
      </c>
      <c r="N975" s="63" t="s">
        <v>75</v>
      </c>
      <c r="O975" s="63" t="s">
        <v>75</v>
      </c>
      <c r="P975" s="63" t="s">
        <v>75</v>
      </c>
      <c r="Q975" s="63" t="s">
        <v>75</v>
      </c>
      <c r="R975" s="63" t="s">
        <v>75</v>
      </c>
      <c r="S975" s="63" t="s">
        <v>75</v>
      </c>
      <c r="T975" s="63" t="s">
        <v>75</v>
      </c>
      <c r="U975" s="63" t="s">
        <v>75</v>
      </c>
      <c r="V975" s="63" t="s">
        <v>75</v>
      </c>
      <c r="W975" s="63" t="s">
        <v>75</v>
      </c>
      <c r="X975" s="63" t="s">
        <v>75</v>
      </c>
      <c r="Y975" s="63" t="s">
        <v>75</v>
      </c>
      <c r="Z975" s="63" t="s">
        <v>75</v>
      </c>
      <c r="AA975" s="63" t="s">
        <v>75</v>
      </c>
      <c r="AB975" s="63" t="s">
        <v>75</v>
      </c>
      <c r="AC975" s="63" t="s">
        <v>75</v>
      </c>
      <c r="AD975" s="63" t="s">
        <v>75</v>
      </c>
      <c r="AE975" s="63" t="s">
        <v>75</v>
      </c>
      <c r="AF975" s="63" t="s">
        <v>75</v>
      </c>
      <c r="AG975" s="43">
        <v>0</v>
      </c>
    </row>
    <row r="976" spans="4:33">
      <c r="D976" s="62">
        <v>2013</v>
      </c>
      <c r="E976" s="62">
        <v>11</v>
      </c>
      <c r="F976" s="62">
        <v>2014</v>
      </c>
      <c r="G976" s="63" t="s">
        <v>75</v>
      </c>
      <c r="H976" s="63" t="s">
        <v>75</v>
      </c>
      <c r="I976" s="63" t="s">
        <v>75</v>
      </c>
      <c r="J976" s="63" t="s">
        <v>75</v>
      </c>
      <c r="K976" s="63" t="s">
        <v>75</v>
      </c>
      <c r="L976" s="63" t="s">
        <v>75</v>
      </c>
      <c r="M976" s="63" t="s">
        <v>75</v>
      </c>
      <c r="N976" s="63" t="s">
        <v>75</v>
      </c>
      <c r="O976" s="63" t="s">
        <v>75</v>
      </c>
      <c r="P976" s="63" t="s">
        <v>75</v>
      </c>
      <c r="Q976" s="63" t="s">
        <v>75</v>
      </c>
      <c r="R976" s="63" t="s">
        <v>75</v>
      </c>
      <c r="S976" s="63" t="s">
        <v>75</v>
      </c>
      <c r="T976" s="63" t="s">
        <v>75</v>
      </c>
      <c r="U976" s="63" t="s">
        <v>75</v>
      </c>
      <c r="V976" s="63" t="s">
        <v>75</v>
      </c>
      <c r="W976" s="63" t="s">
        <v>75</v>
      </c>
      <c r="X976" s="63" t="s">
        <v>75</v>
      </c>
      <c r="Y976" s="63" t="s">
        <v>75</v>
      </c>
      <c r="Z976" s="63" t="s">
        <v>75</v>
      </c>
      <c r="AA976" s="63" t="s">
        <v>75</v>
      </c>
      <c r="AB976" s="63" t="s">
        <v>75</v>
      </c>
      <c r="AC976" s="63" t="s">
        <v>75</v>
      </c>
      <c r="AD976" s="63" t="s">
        <v>75</v>
      </c>
      <c r="AE976" s="63" t="s">
        <v>75</v>
      </c>
      <c r="AF976" s="63" t="s">
        <v>75</v>
      </c>
      <c r="AG976" s="43">
        <v>0</v>
      </c>
    </row>
    <row r="977" spans="4:33">
      <c r="D977" s="62">
        <v>2013</v>
      </c>
      <c r="E977" s="62">
        <v>12</v>
      </c>
      <c r="F977" s="62">
        <v>2014</v>
      </c>
      <c r="G977" s="63" t="s">
        <v>75</v>
      </c>
      <c r="H977" s="63" t="s">
        <v>75</v>
      </c>
      <c r="I977" s="63" t="s">
        <v>75</v>
      </c>
      <c r="J977" s="63" t="s">
        <v>75</v>
      </c>
      <c r="K977" s="63" t="s">
        <v>75</v>
      </c>
      <c r="L977" s="63" t="s">
        <v>75</v>
      </c>
      <c r="M977" s="63" t="s">
        <v>75</v>
      </c>
      <c r="N977" s="63" t="s">
        <v>75</v>
      </c>
      <c r="O977" s="63" t="s">
        <v>75</v>
      </c>
      <c r="P977" s="63" t="s">
        <v>75</v>
      </c>
      <c r="Q977" s="63" t="s">
        <v>75</v>
      </c>
      <c r="R977" s="63" t="s">
        <v>75</v>
      </c>
      <c r="S977" s="63" t="s">
        <v>75</v>
      </c>
      <c r="T977" s="63" t="s">
        <v>75</v>
      </c>
      <c r="U977" s="63" t="s">
        <v>75</v>
      </c>
      <c r="V977" s="63" t="s">
        <v>75</v>
      </c>
      <c r="W977" s="63" t="s">
        <v>75</v>
      </c>
      <c r="X977" s="63" t="s">
        <v>75</v>
      </c>
      <c r="Y977" s="63" t="s">
        <v>75</v>
      </c>
      <c r="Z977" s="63" t="s">
        <v>75</v>
      </c>
      <c r="AA977" s="63" t="s">
        <v>75</v>
      </c>
      <c r="AB977" s="63" t="s">
        <v>75</v>
      </c>
      <c r="AC977" s="63" t="s">
        <v>75</v>
      </c>
      <c r="AD977" s="63" t="s">
        <v>75</v>
      </c>
      <c r="AE977" s="63" t="s">
        <v>75</v>
      </c>
      <c r="AF977" s="63" t="s">
        <v>75</v>
      </c>
      <c r="AG977" s="43">
        <v>0</v>
      </c>
    </row>
    <row r="978" spans="4:33">
      <c r="D978" s="62">
        <v>2014</v>
      </c>
      <c r="E978" s="62">
        <v>1</v>
      </c>
      <c r="F978" s="62">
        <v>2014</v>
      </c>
      <c r="G978" s="63" t="s">
        <v>75</v>
      </c>
      <c r="H978" s="63" t="s">
        <v>75</v>
      </c>
      <c r="I978" s="63" t="s">
        <v>75</v>
      </c>
      <c r="J978" s="63" t="s">
        <v>75</v>
      </c>
      <c r="K978" s="63" t="s">
        <v>75</v>
      </c>
      <c r="L978" s="63" t="s">
        <v>75</v>
      </c>
      <c r="M978" s="63" t="s">
        <v>75</v>
      </c>
      <c r="N978" s="63" t="s">
        <v>75</v>
      </c>
      <c r="O978" s="63" t="s">
        <v>75</v>
      </c>
      <c r="P978" s="63" t="s">
        <v>75</v>
      </c>
      <c r="Q978" s="63" t="s">
        <v>75</v>
      </c>
      <c r="R978" s="63" t="s">
        <v>75</v>
      </c>
      <c r="S978" s="63" t="s">
        <v>75</v>
      </c>
      <c r="T978" s="63" t="s">
        <v>75</v>
      </c>
      <c r="U978" s="63" t="s">
        <v>75</v>
      </c>
      <c r="V978" s="63" t="s">
        <v>75</v>
      </c>
      <c r="W978" s="63" t="s">
        <v>75</v>
      </c>
      <c r="X978" s="63" t="s">
        <v>75</v>
      </c>
      <c r="Y978" s="63" t="s">
        <v>75</v>
      </c>
      <c r="Z978" s="63" t="s">
        <v>75</v>
      </c>
      <c r="AA978" s="63" t="s">
        <v>75</v>
      </c>
      <c r="AB978" s="63" t="s">
        <v>75</v>
      </c>
      <c r="AC978" s="63" t="s">
        <v>75</v>
      </c>
      <c r="AD978" s="63" t="s">
        <v>75</v>
      </c>
      <c r="AE978" s="63" t="s">
        <v>75</v>
      </c>
      <c r="AF978" s="63" t="s">
        <v>75</v>
      </c>
      <c r="AG978" s="43">
        <v>0</v>
      </c>
    </row>
    <row r="979" spans="4:33">
      <c r="D979" s="62">
        <v>2014</v>
      </c>
      <c r="E979" s="62">
        <v>2</v>
      </c>
      <c r="F979" s="62">
        <v>2014</v>
      </c>
      <c r="G979" s="63" t="s">
        <v>75</v>
      </c>
      <c r="H979" s="63" t="s">
        <v>75</v>
      </c>
      <c r="I979" s="63" t="s">
        <v>75</v>
      </c>
      <c r="J979" s="63" t="s">
        <v>75</v>
      </c>
      <c r="K979" s="63" t="s">
        <v>75</v>
      </c>
      <c r="L979" s="63" t="s">
        <v>75</v>
      </c>
      <c r="M979" s="63" t="s">
        <v>75</v>
      </c>
      <c r="N979" s="63" t="s">
        <v>75</v>
      </c>
      <c r="O979" s="63" t="s">
        <v>75</v>
      </c>
      <c r="P979" s="63" t="s">
        <v>75</v>
      </c>
      <c r="Q979" s="63" t="s">
        <v>75</v>
      </c>
      <c r="R979" s="63" t="s">
        <v>75</v>
      </c>
      <c r="S979" s="63" t="s">
        <v>75</v>
      </c>
      <c r="T979" s="63" t="s">
        <v>75</v>
      </c>
      <c r="U979" s="63" t="s">
        <v>75</v>
      </c>
      <c r="V979" s="63" t="s">
        <v>75</v>
      </c>
      <c r="W979" s="63" t="s">
        <v>75</v>
      </c>
      <c r="X979" s="63" t="s">
        <v>75</v>
      </c>
      <c r="Y979" s="63" t="s">
        <v>75</v>
      </c>
      <c r="Z979" s="63" t="s">
        <v>75</v>
      </c>
      <c r="AA979" s="63" t="s">
        <v>75</v>
      </c>
      <c r="AB979" s="63" t="s">
        <v>75</v>
      </c>
      <c r="AC979" s="63" t="s">
        <v>75</v>
      </c>
      <c r="AD979" s="63" t="s">
        <v>75</v>
      </c>
      <c r="AE979" s="63" t="s">
        <v>75</v>
      </c>
      <c r="AF979" s="63" t="s">
        <v>75</v>
      </c>
      <c r="AG979" s="43">
        <v>0</v>
      </c>
    </row>
    <row r="980" spans="4:33">
      <c r="D980" s="62">
        <v>2014</v>
      </c>
      <c r="E980" s="62">
        <v>3</v>
      </c>
      <c r="F980" s="62">
        <v>2014</v>
      </c>
      <c r="G980" s="63" t="s">
        <v>75</v>
      </c>
      <c r="H980" s="63" t="s">
        <v>75</v>
      </c>
      <c r="I980" s="63" t="s">
        <v>75</v>
      </c>
      <c r="J980" s="63" t="s">
        <v>75</v>
      </c>
      <c r="K980" s="63" t="s">
        <v>75</v>
      </c>
      <c r="L980" s="63" t="s">
        <v>75</v>
      </c>
      <c r="M980" s="63" t="s">
        <v>75</v>
      </c>
      <c r="N980" s="63" t="s">
        <v>75</v>
      </c>
      <c r="O980" s="63" t="s">
        <v>75</v>
      </c>
      <c r="P980" s="63" t="s">
        <v>75</v>
      </c>
      <c r="Q980" s="63" t="s">
        <v>75</v>
      </c>
      <c r="R980" s="63" t="s">
        <v>75</v>
      </c>
      <c r="S980" s="63" t="s">
        <v>75</v>
      </c>
      <c r="T980" s="63" t="s">
        <v>75</v>
      </c>
      <c r="U980" s="63" t="s">
        <v>75</v>
      </c>
      <c r="V980" s="63" t="s">
        <v>75</v>
      </c>
      <c r="W980" s="63" t="s">
        <v>75</v>
      </c>
      <c r="X980" s="63" t="s">
        <v>75</v>
      </c>
      <c r="Y980" s="63" t="s">
        <v>75</v>
      </c>
      <c r="Z980" s="63" t="s">
        <v>75</v>
      </c>
      <c r="AA980" s="63" t="s">
        <v>75</v>
      </c>
      <c r="AB980" s="63" t="s">
        <v>75</v>
      </c>
      <c r="AC980" s="63" t="s">
        <v>75</v>
      </c>
      <c r="AD980" s="63" t="s">
        <v>75</v>
      </c>
      <c r="AE980" s="63" t="s">
        <v>75</v>
      </c>
      <c r="AF980" s="63" t="s">
        <v>75</v>
      </c>
      <c r="AG980" s="43">
        <v>0</v>
      </c>
    </row>
    <row r="981" spans="4:33">
      <c r="D981" s="62">
        <v>2014</v>
      </c>
      <c r="E981" s="62">
        <v>4</v>
      </c>
      <c r="F981" s="62">
        <v>2014</v>
      </c>
      <c r="G981" s="63" t="s">
        <v>75</v>
      </c>
      <c r="H981" s="63" t="s">
        <v>75</v>
      </c>
      <c r="I981" s="63" t="s">
        <v>75</v>
      </c>
      <c r="J981" s="63" t="s">
        <v>75</v>
      </c>
      <c r="K981" s="63" t="s">
        <v>75</v>
      </c>
      <c r="L981" s="63" t="s">
        <v>75</v>
      </c>
      <c r="M981" s="63" t="s">
        <v>75</v>
      </c>
      <c r="N981" s="63" t="s">
        <v>75</v>
      </c>
      <c r="O981" s="63" t="s">
        <v>75</v>
      </c>
      <c r="P981" s="63" t="s">
        <v>75</v>
      </c>
      <c r="Q981" s="63" t="s">
        <v>75</v>
      </c>
      <c r="R981" s="63" t="s">
        <v>75</v>
      </c>
      <c r="S981" s="63" t="s">
        <v>75</v>
      </c>
      <c r="T981" s="63" t="s">
        <v>75</v>
      </c>
      <c r="U981" s="63" t="s">
        <v>75</v>
      </c>
      <c r="V981" s="63" t="s">
        <v>75</v>
      </c>
      <c r="W981" s="63" t="s">
        <v>75</v>
      </c>
      <c r="X981" s="63" t="s">
        <v>75</v>
      </c>
      <c r="Y981" s="63" t="s">
        <v>75</v>
      </c>
      <c r="Z981" s="63" t="s">
        <v>75</v>
      </c>
      <c r="AA981" s="63" t="s">
        <v>75</v>
      </c>
      <c r="AB981" s="63" t="s">
        <v>75</v>
      </c>
      <c r="AC981" s="63" t="s">
        <v>75</v>
      </c>
      <c r="AD981" s="63" t="s">
        <v>75</v>
      </c>
      <c r="AE981" s="63" t="s">
        <v>75</v>
      </c>
      <c r="AF981" s="63" t="s">
        <v>75</v>
      </c>
      <c r="AG981" s="43">
        <v>0</v>
      </c>
    </row>
    <row r="982" spans="4:33">
      <c r="D982" s="62">
        <v>2014</v>
      </c>
      <c r="E982" s="62">
        <v>5</v>
      </c>
      <c r="F982" s="62">
        <v>2015</v>
      </c>
      <c r="G982" s="63" t="s">
        <v>75</v>
      </c>
      <c r="H982" s="63" t="s">
        <v>75</v>
      </c>
      <c r="I982" s="63" t="s">
        <v>75</v>
      </c>
      <c r="J982" s="63" t="s">
        <v>75</v>
      </c>
      <c r="K982" s="63" t="s">
        <v>75</v>
      </c>
      <c r="L982" s="63" t="s">
        <v>75</v>
      </c>
      <c r="M982" s="63" t="s">
        <v>75</v>
      </c>
      <c r="N982" s="63" t="s">
        <v>75</v>
      </c>
      <c r="O982" s="63" t="s">
        <v>75</v>
      </c>
      <c r="P982" s="63" t="s">
        <v>75</v>
      </c>
      <c r="Q982" s="63" t="s">
        <v>75</v>
      </c>
      <c r="R982" s="63" t="s">
        <v>75</v>
      </c>
      <c r="S982" s="63" t="s">
        <v>75</v>
      </c>
      <c r="T982" s="63" t="s">
        <v>75</v>
      </c>
      <c r="U982" s="63" t="s">
        <v>75</v>
      </c>
      <c r="V982" s="63" t="s">
        <v>75</v>
      </c>
      <c r="W982" s="63" t="s">
        <v>75</v>
      </c>
      <c r="X982" s="63" t="s">
        <v>75</v>
      </c>
      <c r="Y982" s="63" t="s">
        <v>75</v>
      </c>
      <c r="Z982" s="63" t="s">
        <v>75</v>
      </c>
      <c r="AA982" s="63" t="s">
        <v>75</v>
      </c>
      <c r="AB982" s="63" t="s">
        <v>75</v>
      </c>
      <c r="AC982" s="63" t="s">
        <v>75</v>
      </c>
      <c r="AD982" s="63" t="s">
        <v>75</v>
      </c>
      <c r="AE982" s="63" t="s">
        <v>75</v>
      </c>
      <c r="AF982" s="63" t="s">
        <v>75</v>
      </c>
      <c r="AG982" s="43">
        <v>0</v>
      </c>
    </row>
    <row r="983" spans="4:33">
      <c r="D983" s="62">
        <v>2014</v>
      </c>
      <c r="E983" s="62">
        <v>6</v>
      </c>
      <c r="F983" s="62">
        <v>2015</v>
      </c>
      <c r="G983" s="63" t="s">
        <v>75</v>
      </c>
      <c r="H983" s="63" t="s">
        <v>75</v>
      </c>
      <c r="I983" s="63" t="s">
        <v>75</v>
      </c>
      <c r="J983" s="63" t="s">
        <v>75</v>
      </c>
      <c r="K983" s="63" t="s">
        <v>75</v>
      </c>
      <c r="L983" s="63" t="s">
        <v>75</v>
      </c>
      <c r="M983" s="63" t="s">
        <v>75</v>
      </c>
      <c r="N983" s="63" t="s">
        <v>75</v>
      </c>
      <c r="O983" s="63" t="s">
        <v>75</v>
      </c>
      <c r="P983" s="63" t="s">
        <v>75</v>
      </c>
      <c r="Q983" s="63" t="s">
        <v>75</v>
      </c>
      <c r="R983" s="63" t="s">
        <v>75</v>
      </c>
      <c r="S983" s="63" t="s">
        <v>75</v>
      </c>
      <c r="T983" s="63" t="s">
        <v>75</v>
      </c>
      <c r="U983" s="63" t="s">
        <v>75</v>
      </c>
      <c r="V983" s="63" t="s">
        <v>75</v>
      </c>
      <c r="W983" s="63" t="s">
        <v>75</v>
      </c>
      <c r="X983" s="63" t="s">
        <v>75</v>
      </c>
      <c r="Y983" s="63" t="s">
        <v>75</v>
      </c>
      <c r="Z983" s="63" t="s">
        <v>75</v>
      </c>
      <c r="AA983" s="63" t="s">
        <v>75</v>
      </c>
      <c r="AB983" s="63" t="s">
        <v>75</v>
      </c>
      <c r="AC983" s="63" t="s">
        <v>75</v>
      </c>
      <c r="AD983" s="63" t="s">
        <v>75</v>
      </c>
      <c r="AE983" s="63" t="s">
        <v>75</v>
      </c>
      <c r="AF983" s="63" t="s">
        <v>75</v>
      </c>
      <c r="AG983" s="43">
        <v>0</v>
      </c>
    </row>
    <row r="984" spans="4:33">
      <c r="D984" s="62">
        <v>2014</v>
      </c>
      <c r="E984" s="62">
        <v>7</v>
      </c>
      <c r="F984" s="62">
        <v>2015</v>
      </c>
      <c r="G984" s="63" t="s">
        <v>75</v>
      </c>
      <c r="H984" s="63" t="s">
        <v>75</v>
      </c>
      <c r="I984" s="63" t="s">
        <v>75</v>
      </c>
      <c r="J984" s="63" t="s">
        <v>75</v>
      </c>
      <c r="K984" s="63" t="s">
        <v>75</v>
      </c>
      <c r="L984" s="63" t="s">
        <v>75</v>
      </c>
      <c r="M984" s="63" t="s">
        <v>75</v>
      </c>
      <c r="N984" s="63" t="s">
        <v>75</v>
      </c>
      <c r="O984" s="63" t="s">
        <v>75</v>
      </c>
      <c r="P984" s="63" t="s">
        <v>75</v>
      </c>
      <c r="Q984" s="63" t="s">
        <v>75</v>
      </c>
      <c r="R984" s="63" t="s">
        <v>75</v>
      </c>
      <c r="S984" s="63" t="s">
        <v>75</v>
      </c>
      <c r="T984" s="63" t="s">
        <v>75</v>
      </c>
      <c r="U984" s="63" t="s">
        <v>75</v>
      </c>
      <c r="V984" s="63" t="s">
        <v>75</v>
      </c>
      <c r="W984" s="63" t="s">
        <v>75</v>
      </c>
      <c r="X984" s="63" t="s">
        <v>75</v>
      </c>
      <c r="Y984" s="63" t="s">
        <v>75</v>
      </c>
      <c r="Z984" s="63" t="s">
        <v>75</v>
      </c>
      <c r="AA984" s="63" t="s">
        <v>75</v>
      </c>
      <c r="AB984" s="63" t="s">
        <v>75</v>
      </c>
      <c r="AC984" s="63" t="s">
        <v>75</v>
      </c>
      <c r="AD984" s="63" t="s">
        <v>75</v>
      </c>
      <c r="AE984" s="63" t="s">
        <v>75</v>
      </c>
      <c r="AF984" s="63" t="s">
        <v>75</v>
      </c>
      <c r="AG984" s="43">
        <v>0</v>
      </c>
    </row>
    <row r="985" spans="4:33">
      <c r="D985" s="62">
        <v>2014</v>
      </c>
      <c r="E985" s="62">
        <v>8</v>
      </c>
      <c r="F985" s="62">
        <v>2015</v>
      </c>
      <c r="G985" s="63" t="s">
        <v>75</v>
      </c>
      <c r="H985" s="63" t="s">
        <v>75</v>
      </c>
      <c r="I985" s="63" t="s">
        <v>75</v>
      </c>
      <c r="J985" s="63" t="s">
        <v>75</v>
      </c>
      <c r="K985" s="63" t="s">
        <v>75</v>
      </c>
      <c r="L985" s="63" t="s">
        <v>75</v>
      </c>
      <c r="M985" s="63" t="s">
        <v>75</v>
      </c>
      <c r="N985" s="63" t="s">
        <v>75</v>
      </c>
      <c r="O985" s="63" t="s">
        <v>75</v>
      </c>
      <c r="P985" s="63" t="s">
        <v>75</v>
      </c>
      <c r="Q985" s="63" t="s">
        <v>75</v>
      </c>
      <c r="R985" s="63" t="s">
        <v>75</v>
      </c>
      <c r="S985" s="63" t="s">
        <v>75</v>
      </c>
      <c r="T985" s="63" t="s">
        <v>75</v>
      </c>
      <c r="U985" s="63" t="s">
        <v>75</v>
      </c>
      <c r="V985" s="63" t="s">
        <v>75</v>
      </c>
      <c r="W985" s="63" t="s">
        <v>75</v>
      </c>
      <c r="X985" s="63" t="s">
        <v>75</v>
      </c>
      <c r="Y985" s="63" t="s">
        <v>75</v>
      </c>
      <c r="Z985" s="63" t="s">
        <v>75</v>
      </c>
      <c r="AA985" s="63" t="s">
        <v>75</v>
      </c>
      <c r="AB985" s="63" t="s">
        <v>75</v>
      </c>
      <c r="AC985" s="63" t="s">
        <v>75</v>
      </c>
      <c r="AD985" s="63" t="s">
        <v>75</v>
      </c>
      <c r="AE985" s="63" t="s">
        <v>75</v>
      </c>
      <c r="AF985" s="63" t="s">
        <v>75</v>
      </c>
      <c r="AG985" s="43">
        <v>0</v>
      </c>
    </row>
    <row r="986" spans="4:33">
      <c r="D986" s="62">
        <v>2014</v>
      </c>
      <c r="E986" s="62">
        <v>9</v>
      </c>
      <c r="F986" s="62">
        <v>2015</v>
      </c>
      <c r="G986" s="63" t="s">
        <v>75</v>
      </c>
      <c r="H986" s="63" t="s">
        <v>75</v>
      </c>
      <c r="I986" s="63" t="s">
        <v>75</v>
      </c>
      <c r="J986" s="63" t="s">
        <v>75</v>
      </c>
      <c r="K986" s="63" t="s">
        <v>75</v>
      </c>
      <c r="L986" s="63" t="s">
        <v>75</v>
      </c>
      <c r="M986" s="63" t="s">
        <v>75</v>
      </c>
      <c r="N986" s="63" t="s">
        <v>75</v>
      </c>
      <c r="O986" s="63" t="s">
        <v>75</v>
      </c>
      <c r="P986" s="63" t="s">
        <v>75</v>
      </c>
      <c r="Q986" s="63" t="s">
        <v>75</v>
      </c>
      <c r="R986" s="63" t="s">
        <v>75</v>
      </c>
      <c r="S986" s="63" t="s">
        <v>75</v>
      </c>
      <c r="T986" s="63" t="s">
        <v>75</v>
      </c>
      <c r="U986" s="63" t="s">
        <v>75</v>
      </c>
      <c r="V986" s="63" t="s">
        <v>75</v>
      </c>
      <c r="W986" s="63" t="s">
        <v>75</v>
      </c>
      <c r="X986" s="63" t="s">
        <v>75</v>
      </c>
      <c r="Y986" s="63" t="s">
        <v>75</v>
      </c>
      <c r="Z986" s="63" t="s">
        <v>75</v>
      </c>
      <c r="AA986" s="63" t="s">
        <v>75</v>
      </c>
      <c r="AB986" s="63" t="s">
        <v>75</v>
      </c>
      <c r="AC986" s="63" t="s">
        <v>75</v>
      </c>
      <c r="AD986" s="63" t="s">
        <v>75</v>
      </c>
      <c r="AE986" s="63" t="s">
        <v>75</v>
      </c>
      <c r="AF986" s="63" t="s">
        <v>75</v>
      </c>
      <c r="AG986" s="43">
        <v>0</v>
      </c>
    </row>
    <row r="987" spans="4:33">
      <c r="D987" s="62">
        <v>2014</v>
      </c>
      <c r="E987" s="62">
        <v>10</v>
      </c>
      <c r="F987" s="62">
        <v>2015</v>
      </c>
      <c r="G987" s="63" t="s">
        <v>75</v>
      </c>
      <c r="H987" s="63" t="s">
        <v>75</v>
      </c>
      <c r="I987" s="63" t="s">
        <v>75</v>
      </c>
      <c r="J987" s="63" t="s">
        <v>75</v>
      </c>
      <c r="K987" s="63" t="s">
        <v>75</v>
      </c>
      <c r="L987" s="63" t="s">
        <v>75</v>
      </c>
      <c r="M987" s="63" t="s">
        <v>75</v>
      </c>
      <c r="N987" s="63" t="s">
        <v>75</v>
      </c>
      <c r="O987" s="63" t="s">
        <v>75</v>
      </c>
      <c r="P987" s="63" t="s">
        <v>75</v>
      </c>
      <c r="Q987" s="63" t="s">
        <v>75</v>
      </c>
      <c r="R987" s="63" t="s">
        <v>75</v>
      </c>
      <c r="S987" s="63" t="s">
        <v>75</v>
      </c>
      <c r="T987" s="63" t="s">
        <v>75</v>
      </c>
      <c r="U987" s="63" t="s">
        <v>75</v>
      </c>
      <c r="V987" s="63" t="s">
        <v>75</v>
      </c>
      <c r="W987" s="63" t="s">
        <v>75</v>
      </c>
      <c r="X987" s="63" t="s">
        <v>75</v>
      </c>
      <c r="Y987" s="63" t="s">
        <v>75</v>
      </c>
      <c r="Z987" s="63" t="s">
        <v>75</v>
      </c>
      <c r="AA987" s="63" t="s">
        <v>75</v>
      </c>
      <c r="AB987" s="63" t="s">
        <v>75</v>
      </c>
      <c r="AC987" s="63" t="s">
        <v>75</v>
      </c>
      <c r="AD987" s="63" t="s">
        <v>75</v>
      </c>
      <c r="AE987" s="63" t="s">
        <v>75</v>
      </c>
      <c r="AF987" s="63" t="s">
        <v>75</v>
      </c>
      <c r="AG987" s="43">
        <v>0</v>
      </c>
    </row>
    <row r="988" spans="4:33">
      <c r="D988" s="62">
        <v>2014</v>
      </c>
      <c r="E988" s="62">
        <v>11</v>
      </c>
      <c r="F988" s="62">
        <v>2015</v>
      </c>
      <c r="G988" s="63" t="s">
        <v>75</v>
      </c>
      <c r="H988" s="63" t="s">
        <v>75</v>
      </c>
      <c r="I988" s="63" t="s">
        <v>75</v>
      </c>
      <c r="J988" s="63" t="s">
        <v>75</v>
      </c>
      <c r="K988" s="63" t="s">
        <v>75</v>
      </c>
      <c r="L988" s="63" t="s">
        <v>75</v>
      </c>
      <c r="M988" s="63" t="s">
        <v>75</v>
      </c>
      <c r="N988" s="63" t="s">
        <v>75</v>
      </c>
      <c r="O988" s="63" t="s">
        <v>75</v>
      </c>
      <c r="P988" s="63" t="s">
        <v>75</v>
      </c>
      <c r="Q988" s="63" t="s">
        <v>75</v>
      </c>
      <c r="R988" s="63" t="s">
        <v>75</v>
      </c>
      <c r="S988" s="63" t="s">
        <v>75</v>
      </c>
      <c r="T988" s="63" t="s">
        <v>75</v>
      </c>
      <c r="U988" s="63" t="s">
        <v>75</v>
      </c>
      <c r="V988" s="63" t="s">
        <v>75</v>
      </c>
      <c r="W988" s="63" t="s">
        <v>75</v>
      </c>
      <c r="X988" s="63" t="s">
        <v>75</v>
      </c>
      <c r="Y988" s="63" t="s">
        <v>75</v>
      </c>
      <c r="Z988" s="63" t="s">
        <v>75</v>
      </c>
      <c r="AA988" s="63" t="s">
        <v>75</v>
      </c>
      <c r="AB988" s="63" t="s">
        <v>75</v>
      </c>
      <c r="AC988" s="63" t="s">
        <v>75</v>
      </c>
      <c r="AD988" s="63" t="s">
        <v>75</v>
      </c>
      <c r="AE988" s="63" t="s">
        <v>75</v>
      </c>
      <c r="AF988" s="63" t="s">
        <v>75</v>
      </c>
      <c r="AG988" s="43">
        <v>0</v>
      </c>
    </row>
    <row r="989" spans="4:33">
      <c r="D989" s="62">
        <v>2014</v>
      </c>
      <c r="E989" s="62">
        <v>12</v>
      </c>
      <c r="F989" s="62">
        <v>2015</v>
      </c>
      <c r="G989" s="63" t="s">
        <v>75</v>
      </c>
      <c r="H989" s="63" t="s">
        <v>75</v>
      </c>
      <c r="I989" s="63" t="s">
        <v>75</v>
      </c>
      <c r="J989" s="63" t="s">
        <v>75</v>
      </c>
      <c r="K989" s="63" t="s">
        <v>75</v>
      </c>
      <c r="L989" s="63" t="s">
        <v>75</v>
      </c>
      <c r="M989" s="63" t="s">
        <v>75</v>
      </c>
      <c r="N989" s="63" t="s">
        <v>75</v>
      </c>
      <c r="O989" s="63" t="s">
        <v>75</v>
      </c>
      <c r="P989" s="63" t="s">
        <v>75</v>
      </c>
      <c r="Q989" s="63" t="s">
        <v>75</v>
      </c>
      <c r="R989" s="63" t="s">
        <v>75</v>
      </c>
      <c r="S989" s="63" t="s">
        <v>75</v>
      </c>
      <c r="T989" s="63" t="s">
        <v>75</v>
      </c>
      <c r="U989" s="63" t="s">
        <v>75</v>
      </c>
      <c r="V989" s="63" t="s">
        <v>75</v>
      </c>
      <c r="W989" s="63" t="s">
        <v>75</v>
      </c>
      <c r="X989" s="63" t="s">
        <v>75</v>
      </c>
      <c r="Y989" s="63" t="s">
        <v>75</v>
      </c>
      <c r="Z989" s="63" t="s">
        <v>75</v>
      </c>
      <c r="AA989" s="63" t="s">
        <v>75</v>
      </c>
      <c r="AB989" s="63" t="s">
        <v>75</v>
      </c>
      <c r="AC989" s="63" t="s">
        <v>75</v>
      </c>
      <c r="AD989" s="63" t="s">
        <v>75</v>
      </c>
      <c r="AE989" s="63" t="s">
        <v>75</v>
      </c>
      <c r="AF989" s="63" t="s">
        <v>75</v>
      </c>
      <c r="AG989" s="43">
        <v>0</v>
      </c>
    </row>
    <row r="990" spans="4:33">
      <c r="D990" s="62">
        <v>2015</v>
      </c>
      <c r="E990" s="62">
        <v>1</v>
      </c>
      <c r="F990" s="62">
        <v>2015</v>
      </c>
      <c r="G990" s="63" t="s">
        <v>75</v>
      </c>
      <c r="H990" s="63" t="s">
        <v>75</v>
      </c>
      <c r="I990" s="63" t="s">
        <v>75</v>
      </c>
      <c r="J990" s="63" t="s">
        <v>75</v>
      </c>
      <c r="K990" s="63" t="s">
        <v>75</v>
      </c>
      <c r="L990" s="63" t="s">
        <v>75</v>
      </c>
      <c r="M990" s="63" t="s">
        <v>75</v>
      </c>
      <c r="N990" s="63" t="s">
        <v>75</v>
      </c>
      <c r="O990" s="63" t="s">
        <v>75</v>
      </c>
      <c r="P990" s="63" t="s">
        <v>75</v>
      </c>
      <c r="Q990" s="63" t="s">
        <v>75</v>
      </c>
      <c r="R990" s="63" t="s">
        <v>75</v>
      </c>
      <c r="S990" s="63" t="s">
        <v>75</v>
      </c>
      <c r="T990" s="63" t="s">
        <v>75</v>
      </c>
      <c r="U990" s="63" t="s">
        <v>75</v>
      </c>
      <c r="V990" s="63" t="s">
        <v>75</v>
      </c>
      <c r="W990" s="63" t="s">
        <v>75</v>
      </c>
      <c r="X990" s="63" t="s">
        <v>75</v>
      </c>
      <c r="Y990" s="63" t="s">
        <v>75</v>
      </c>
      <c r="Z990" s="63" t="s">
        <v>75</v>
      </c>
      <c r="AA990" s="63" t="s">
        <v>75</v>
      </c>
      <c r="AB990" s="63" t="s">
        <v>75</v>
      </c>
      <c r="AC990" s="63" t="s">
        <v>75</v>
      </c>
      <c r="AD990" s="63" t="s">
        <v>75</v>
      </c>
      <c r="AE990" s="63" t="s">
        <v>75</v>
      </c>
      <c r="AF990" s="63" t="s">
        <v>75</v>
      </c>
      <c r="AG990" s="43">
        <v>0</v>
      </c>
    </row>
    <row r="991" spans="4:33">
      <c r="D991" s="62">
        <v>2015</v>
      </c>
      <c r="E991" s="62">
        <v>2</v>
      </c>
      <c r="F991" s="62">
        <v>2015</v>
      </c>
      <c r="G991" s="63" t="s">
        <v>75</v>
      </c>
      <c r="H991" s="63" t="s">
        <v>75</v>
      </c>
      <c r="I991" s="63" t="s">
        <v>75</v>
      </c>
      <c r="J991" s="63" t="s">
        <v>75</v>
      </c>
      <c r="K991" s="63" t="s">
        <v>75</v>
      </c>
      <c r="L991" s="63" t="s">
        <v>75</v>
      </c>
      <c r="M991" s="63" t="s">
        <v>75</v>
      </c>
      <c r="N991" s="63" t="s">
        <v>75</v>
      </c>
      <c r="O991" s="63" t="s">
        <v>75</v>
      </c>
      <c r="P991" s="63" t="s">
        <v>75</v>
      </c>
      <c r="Q991" s="63" t="s">
        <v>75</v>
      </c>
      <c r="R991" s="63" t="s">
        <v>75</v>
      </c>
      <c r="S991" s="63" t="s">
        <v>75</v>
      </c>
      <c r="T991" s="63" t="s">
        <v>75</v>
      </c>
      <c r="U991" s="63" t="s">
        <v>75</v>
      </c>
      <c r="V991" s="63" t="s">
        <v>75</v>
      </c>
      <c r="W991" s="63" t="s">
        <v>75</v>
      </c>
      <c r="X991" s="63" t="s">
        <v>75</v>
      </c>
      <c r="Y991" s="63" t="s">
        <v>75</v>
      </c>
      <c r="Z991" s="63" t="s">
        <v>75</v>
      </c>
      <c r="AA991" s="63" t="s">
        <v>75</v>
      </c>
      <c r="AB991" s="63" t="s">
        <v>75</v>
      </c>
      <c r="AC991" s="63" t="s">
        <v>75</v>
      </c>
      <c r="AD991" s="63" t="s">
        <v>75</v>
      </c>
      <c r="AE991" s="63" t="s">
        <v>75</v>
      </c>
      <c r="AF991" s="63" t="s">
        <v>75</v>
      </c>
      <c r="AG991" s="43">
        <v>0</v>
      </c>
    </row>
    <row r="992" spans="4:33">
      <c r="D992" s="62">
        <v>2015</v>
      </c>
      <c r="E992" s="62">
        <v>3</v>
      </c>
      <c r="F992" s="62">
        <v>2015</v>
      </c>
      <c r="G992" s="63" t="s">
        <v>75</v>
      </c>
      <c r="H992" s="63" t="s">
        <v>75</v>
      </c>
      <c r="I992" s="63" t="s">
        <v>75</v>
      </c>
      <c r="J992" s="63" t="s">
        <v>75</v>
      </c>
      <c r="K992" s="63" t="s">
        <v>75</v>
      </c>
      <c r="L992" s="63" t="s">
        <v>75</v>
      </c>
      <c r="M992" s="63" t="s">
        <v>75</v>
      </c>
      <c r="N992" s="63" t="s">
        <v>75</v>
      </c>
      <c r="O992" s="63" t="s">
        <v>75</v>
      </c>
      <c r="P992" s="63" t="s">
        <v>75</v>
      </c>
      <c r="Q992" s="63" t="s">
        <v>75</v>
      </c>
      <c r="R992" s="63" t="s">
        <v>75</v>
      </c>
      <c r="S992" s="63" t="s">
        <v>75</v>
      </c>
      <c r="T992" s="63" t="s">
        <v>75</v>
      </c>
      <c r="U992" s="63" t="s">
        <v>75</v>
      </c>
      <c r="V992" s="63" t="s">
        <v>75</v>
      </c>
      <c r="W992" s="63" t="s">
        <v>75</v>
      </c>
      <c r="X992" s="63" t="s">
        <v>75</v>
      </c>
      <c r="Y992" s="63" t="s">
        <v>75</v>
      </c>
      <c r="Z992" s="63" t="s">
        <v>75</v>
      </c>
      <c r="AA992" s="63" t="s">
        <v>75</v>
      </c>
      <c r="AB992" s="63" t="s">
        <v>75</v>
      </c>
      <c r="AC992" s="63" t="s">
        <v>75</v>
      </c>
      <c r="AD992" s="63" t="s">
        <v>75</v>
      </c>
      <c r="AE992" s="63" t="s">
        <v>75</v>
      </c>
      <c r="AF992" s="63" t="s">
        <v>75</v>
      </c>
      <c r="AG992" s="43">
        <v>0</v>
      </c>
    </row>
    <row r="993" spans="4:33">
      <c r="D993" s="62">
        <v>2015</v>
      </c>
      <c r="E993" s="62">
        <v>4</v>
      </c>
      <c r="F993" s="62">
        <v>2015</v>
      </c>
      <c r="G993" s="63" t="s">
        <v>75</v>
      </c>
      <c r="H993" s="63" t="s">
        <v>75</v>
      </c>
      <c r="I993" s="63" t="s">
        <v>75</v>
      </c>
      <c r="J993" s="63" t="s">
        <v>75</v>
      </c>
      <c r="K993" s="63" t="s">
        <v>75</v>
      </c>
      <c r="L993" s="63" t="s">
        <v>75</v>
      </c>
      <c r="M993" s="63" t="s">
        <v>75</v>
      </c>
      <c r="N993" s="63" t="s">
        <v>75</v>
      </c>
      <c r="O993" s="63" t="s">
        <v>75</v>
      </c>
      <c r="P993" s="63" t="s">
        <v>75</v>
      </c>
      <c r="Q993" s="63" t="s">
        <v>75</v>
      </c>
      <c r="R993" s="63" t="s">
        <v>75</v>
      </c>
      <c r="S993" s="63" t="s">
        <v>75</v>
      </c>
      <c r="T993" s="63" t="s">
        <v>75</v>
      </c>
      <c r="U993" s="63" t="s">
        <v>75</v>
      </c>
      <c r="V993" s="63" t="s">
        <v>75</v>
      </c>
      <c r="W993" s="63" t="s">
        <v>75</v>
      </c>
      <c r="X993" s="63" t="s">
        <v>75</v>
      </c>
      <c r="Y993" s="63" t="s">
        <v>75</v>
      </c>
      <c r="Z993" s="63" t="s">
        <v>75</v>
      </c>
      <c r="AA993" s="63" t="s">
        <v>75</v>
      </c>
      <c r="AB993" s="63" t="s">
        <v>75</v>
      </c>
      <c r="AC993" s="63" t="s">
        <v>75</v>
      </c>
      <c r="AD993" s="63" t="s">
        <v>75</v>
      </c>
      <c r="AE993" s="63" t="s">
        <v>75</v>
      </c>
      <c r="AF993" s="63" t="s">
        <v>75</v>
      </c>
      <c r="AG993" s="43">
        <v>0</v>
      </c>
    </row>
    <row r="994" spans="4:33">
      <c r="D994" s="62">
        <v>2015</v>
      </c>
      <c r="E994" s="62">
        <v>5</v>
      </c>
      <c r="F994" s="62">
        <v>2016</v>
      </c>
      <c r="G994" s="63" t="s">
        <v>75</v>
      </c>
      <c r="H994" s="63" t="s">
        <v>75</v>
      </c>
      <c r="I994" s="63" t="s">
        <v>75</v>
      </c>
      <c r="J994" s="63" t="s">
        <v>75</v>
      </c>
      <c r="K994" s="63" t="s">
        <v>75</v>
      </c>
      <c r="L994" s="63" t="s">
        <v>75</v>
      </c>
      <c r="M994" s="63" t="s">
        <v>75</v>
      </c>
      <c r="N994" s="63" t="s">
        <v>75</v>
      </c>
      <c r="O994" s="63" t="s">
        <v>75</v>
      </c>
      <c r="P994" s="63" t="s">
        <v>75</v>
      </c>
      <c r="Q994" s="63" t="s">
        <v>75</v>
      </c>
      <c r="R994" s="63" t="s">
        <v>75</v>
      </c>
      <c r="S994" s="63" t="s">
        <v>75</v>
      </c>
      <c r="T994" s="63" t="s">
        <v>75</v>
      </c>
      <c r="U994" s="63" t="s">
        <v>75</v>
      </c>
      <c r="V994" s="63" t="s">
        <v>75</v>
      </c>
      <c r="W994" s="63" t="s">
        <v>75</v>
      </c>
      <c r="X994" s="63" t="s">
        <v>75</v>
      </c>
      <c r="Y994" s="63" t="s">
        <v>75</v>
      </c>
      <c r="Z994" s="63" t="s">
        <v>75</v>
      </c>
      <c r="AA994" s="63" t="s">
        <v>75</v>
      </c>
      <c r="AB994" s="63" t="s">
        <v>75</v>
      </c>
      <c r="AC994" s="63" t="s">
        <v>75</v>
      </c>
      <c r="AD994" s="63" t="s">
        <v>75</v>
      </c>
      <c r="AE994" s="63" t="s">
        <v>75</v>
      </c>
      <c r="AF994" s="63" t="s">
        <v>75</v>
      </c>
      <c r="AG994" s="43">
        <v>0</v>
      </c>
    </row>
    <row r="995" spans="4:33">
      <c r="D995" s="62">
        <v>2015</v>
      </c>
      <c r="E995" s="62">
        <v>6</v>
      </c>
      <c r="F995" s="62">
        <v>2016</v>
      </c>
      <c r="G995" s="63" t="s">
        <v>75</v>
      </c>
      <c r="H995" s="63" t="s">
        <v>75</v>
      </c>
      <c r="I995" s="63" t="s">
        <v>75</v>
      </c>
      <c r="J995" s="63" t="s">
        <v>75</v>
      </c>
      <c r="K995" s="63" t="s">
        <v>75</v>
      </c>
      <c r="L995" s="63" t="s">
        <v>75</v>
      </c>
      <c r="M995" s="63" t="s">
        <v>75</v>
      </c>
      <c r="N995" s="63" t="s">
        <v>75</v>
      </c>
      <c r="O995" s="63" t="s">
        <v>75</v>
      </c>
      <c r="P995" s="63" t="s">
        <v>75</v>
      </c>
      <c r="Q995" s="63" t="s">
        <v>75</v>
      </c>
      <c r="R995" s="63" t="s">
        <v>75</v>
      </c>
      <c r="S995" s="63" t="s">
        <v>75</v>
      </c>
      <c r="T995" s="63" t="s">
        <v>75</v>
      </c>
      <c r="U995" s="63" t="s">
        <v>75</v>
      </c>
      <c r="V995" s="63" t="s">
        <v>75</v>
      </c>
      <c r="W995" s="63" t="s">
        <v>75</v>
      </c>
      <c r="X995" s="63" t="s">
        <v>75</v>
      </c>
      <c r="Y995" s="63" t="s">
        <v>75</v>
      </c>
      <c r="Z995" s="63" t="s">
        <v>75</v>
      </c>
      <c r="AA995" s="63" t="s">
        <v>75</v>
      </c>
      <c r="AB995" s="63" t="s">
        <v>75</v>
      </c>
      <c r="AC995" s="63" t="s">
        <v>75</v>
      </c>
      <c r="AD995" s="63" t="s">
        <v>75</v>
      </c>
      <c r="AE995" s="63" t="s">
        <v>75</v>
      </c>
      <c r="AF995" s="63" t="s">
        <v>75</v>
      </c>
      <c r="AG995" s="43">
        <v>0</v>
      </c>
    </row>
    <row r="996" spans="4:33">
      <c r="D996" s="62">
        <v>2015</v>
      </c>
      <c r="E996" s="62">
        <v>7</v>
      </c>
      <c r="F996" s="62">
        <v>2016</v>
      </c>
      <c r="G996" s="63" t="s">
        <v>75</v>
      </c>
      <c r="H996" s="63" t="s">
        <v>75</v>
      </c>
      <c r="I996" s="63" t="s">
        <v>75</v>
      </c>
      <c r="J996" s="63" t="s">
        <v>75</v>
      </c>
      <c r="K996" s="63" t="s">
        <v>75</v>
      </c>
      <c r="L996" s="63" t="s">
        <v>75</v>
      </c>
      <c r="M996" s="63" t="s">
        <v>75</v>
      </c>
      <c r="N996" s="63" t="s">
        <v>75</v>
      </c>
      <c r="O996" s="63" t="s">
        <v>75</v>
      </c>
      <c r="P996" s="63" t="s">
        <v>75</v>
      </c>
      <c r="Q996" s="63" t="s">
        <v>75</v>
      </c>
      <c r="R996" s="63" t="s">
        <v>75</v>
      </c>
      <c r="S996" s="63" t="s">
        <v>75</v>
      </c>
      <c r="T996" s="63" t="s">
        <v>75</v>
      </c>
      <c r="U996" s="63" t="s">
        <v>75</v>
      </c>
      <c r="V996" s="63" t="s">
        <v>75</v>
      </c>
      <c r="W996" s="63" t="s">
        <v>75</v>
      </c>
      <c r="X996" s="63" t="s">
        <v>75</v>
      </c>
      <c r="Y996" s="63" t="s">
        <v>75</v>
      </c>
      <c r="Z996" s="63" t="s">
        <v>75</v>
      </c>
      <c r="AA996" s="63" t="s">
        <v>75</v>
      </c>
      <c r="AB996" s="63" t="s">
        <v>75</v>
      </c>
      <c r="AC996" s="63" t="s">
        <v>75</v>
      </c>
      <c r="AD996" s="63" t="s">
        <v>75</v>
      </c>
      <c r="AE996" s="63" t="s">
        <v>75</v>
      </c>
      <c r="AF996" s="63" t="s">
        <v>75</v>
      </c>
      <c r="AG996" s="43">
        <v>0</v>
      </c>
    </row>
    <row r="997" spans="4:33">
      <c r="D997" s="62">
        <v>2015</v>
      </c>
      <c r="E997" s="62">
        <v>8</v>
      </c>
      <c r="F997" s="62">
        <v>2016</v>
      </c>
      <c r="G997" s="63" t="s">
        <v>75</v>
      </c>
      <c r="H997" s="63" t="s">
        <v>75</v>
      </c>
      <c r="I997" s="63" t="s">
        <v>75</v>
      </c>
      <c r="J997" s="63" t="s">
        <v>75</v>
      </c>
      <c r="K997" s="63" t="s">
        <v>75</v>
      </c>
      <c r="L997" s="63" t="s">
        <v>75</v>
      </c>
      <c r="M997" s="63" t="s">
        <v>75</v>
      </c>
      <c r="N997" s="63" t="s">
        <v>75</v>
      </c>
      <c r="O997" s="63" t="s">
        <v>75</v>
      </c>
      <c r="P997" s="63" t="s">
        <v>75</v>
      </c>
      <c r="Q997" s="63" t="s">
        <v>75</v>
      </c>
      <c r="R997" s="63" t="s">
        <v>75</v>
      </c>
      <c r="S997" s="63" t="s">
        <v>75</v>
      </c>
      <c r="T997" s="63" t="s">
        <v>75</v>
      </c>
      <c r="U997" s="63" t="s">
        <v>75</v>
      </c>
      <c r="V997" s="63" t="s">
        <v>75</v>
      </c>
      <c r="W997" s="63" t="s">
        <v>75</v>
      </c>
      <c r="X997" s="63" t="s">
        <v>75</v>
      </c>
      <c r="Y997" s="63" t="s">
        <v>75</v>
      </c>
      <c r="Z997" s="63" t="s">
        <v>75</v>
      </c>
      <c r="AA997" s="63" t="s">
        <v>75</v>
      </c>
      <c r="AB997" s="63" t="s">
        <v>75</v>
      </c>
      <c r="AC997" s="63" t="s">
        <v>75</v>
      </c>
      <c r="AD997" s="63" t="s">
        <v>75</v>
      </c>
      <c r="AE997" s="63" t="s">
        <v>75</v>
      </c>
      <c r="AF997" s="63" t="s">
        <v>75</v>
      </c>
      <c r="AG997" s="43">
        <v>0</v>
      </c>
    </row>
    <row r="998" spans="4:33">
      <c r="D998" s="62">
        <v>2015</v>
      </c>
      <c r="E998" s="62">
        <v>9</v>
      </c>
      <c r="F998" s="62">
        <v>2016</v>
      </c>
      <c r="G998" s="63" t="s">
        <v>75</v>
      </c>
      <c r="H998" s="63" t="s">
        <v>75</v>
      </c>
      <c r="I998" s="63" t="s">
        <v>75</v>
      </c>
      <c r="J998" s="63" t="s">
        <v>75</v>
      </c>
      <c r="K998" s="63" t="s">
        <v>75</v>
      </c>
      <c r="L998" s="63" t="s">
        <v>75</v>
      </c>
      <c r="M998" s="63" t="s">
        <v>75</v>
      </c>
      <c r="N998" s="63" t="s">
        <v>75</v>
      </c>
      <c r="O998" s="63" t="s">
        <v>75</v>
      </c>
      <c r="P998" s="63" t="s">
        <v>75</v>
      </c>
      <c r="Q998" s="63" t="s">
        <v>75</v>
      </c>
      <c r="R998" s="63" t="s">
        <v>75</v>
      </c>
      <c r="S998" s="63" t="s">
        <v>75</v>
      </c>
      <c r="T998" s="63" t="s">
        <v>75</v>
      </c>
      <c r="U998" s="63" t="s">
        <v>75</v>
      </c>
      <c r="V998" s="63" t="s">
        <v>75</v>
      </c>
      <c r="W998" s="63" t="s">
        <v>75</v>
      </c>
      <c r="X998" s="63" t="s">
        <v>75</v>
      </c>
      <c r="Y998" s="63" t="s">
        <v>75</v>
      </c>
      <c r="Z998" s="63" t="s">
        <v>75</v>
      </c>
      <c r="AA998" s="63" t="s">
        <v>75</v>
      </c>
      <c r="AB998" s="63" t="s">
        <v>75</v>
      </c>
      <c r="AC998" s="63" t="s">
        <v>75</v>
      </c>
      <c r="AD998" s="63" t="s">
        <v>75</v>
      </c>
      <c r="AE998" s="63" t="s">
        <v>75</v>
      </c>
      <c r="AF998" s="63" t="s">
        <v>75</v>
      </c>
      <c r="AG998" s="43">
        <v>0</v>
      </c>
    </row>
    <row r="999" spans="4:33">
      <c r="D999" s="62">
        <v>2015</v>
      </c>
      <c r="E999" s="62">
        <v>10</v>
      </c>
      <c r="F999" s="62">
        <v>2016</v>
      </c>
      <c r="G999" s="63" t="s">
        <v>75</v>
      </c>
      <c r="H999" s="63" t="s">
        <v>75</v>
      </c>
      <c r="I999" s="63" t="s">
        <v>75</v>
      </c>
      <c r="J999" s="63" t="s">
        <v>75</v>
      </c>
      <c r="K999" s="63" t="s">
        <v>75</v>
      </c>
      <c r="L999" s="63" t="s">
        <v>75</v>
      </c>
      <c r="M999" s="63" t="s">
        <v>75</v>
      </c>
      <c r="N999" s="63" t="s">
        <v>75</v>
      </c>
      <c r="O999" s="63" t="s">
        <v>75</v>
      </c>
      <c r="P999" s="63" t="s">
        <v>75</v>
      </c>
      <c r="Q999" s="63" t="s">
        <v>75</v>
      </c>
      <c r="R999" s="63" t="s">
        <v>75</v>
      </c>
      <c r="S999" s="63" t="s">
        <v>75</v>
      </c>
      <c r="T999" s="63" t="s">
        <v>75</v>
      </c>
      <c r="U999" s="63" t="s">
        <v>75</v>
      </c>
      <c r="V999" s="63" t="s">
        <v>75</v>
      </c>
      <c r="W999" s="63" t="s">
        <v>75</v>
      </c>
      <c r="X999" s="63" t="s">
        <v>75</v>
      </c>
      <c r="Y999" s="63" t="s">
        <v>75</v>
      </c>
      <c r="Z999" s="63" t="s">
        <v>75</v>
      </c>
      <c r="AA999" s="63" t="s">
        <v>75</v>
      </c>
      <c r="AB999" s="63" t="s">
        <v>75</v>
      </c>
      <c r="AC999" s="63" t="s">
        <v>75</v>
      </c>
      <c r="AD999" s="63" t="s">
        <v>75</v>
      </c>
      <c r="AE999" s="63" t="s">
        <v>75</v>
      </c>
      <c r="AF999" s="63" t="s">
        <v>75</v>
      </c>
      <c r="AG999" s="43">
        <v>0</v>
      </c>
    </row>
    <row r="1000" spans="4:33">
      <c r="D1000" s="62">
        <v>2015</v>
      </c>
      <c r="E1000" s="62">
        <v>11</v>
      </c>
      <c r="F1000" s="62">
        <v>2016</v>
      </c>
      <c r="G1000" s="63" t="s">
        <v>75</v>
      </c>
      <c r="H1000" s="63" t="s">
        <v>75</v>
      </c>
      <c r="I1000" s="63" t="s">
        <v>75</v>
      </c>
      <c r="J1000" s="63" t="s">
        <v>75</v>
      </c>
      <c r="K1000" s="63" t="s">
        <v>75</v>
      </c>
      <c r="L1000" s="63" t="s">
        <v>75</v>
      </c>
      <c r="M1000" s="63" t="s">
        <v>75</v>
      </c>
      <c r="N1000" s="63" t="s">
        <v>75</v>
      </c>
      <c r="O1000" s="63" t="s">
        <v>75</v>
      </c>
      <c r="P1000" s="63" t="s">
        <v>75</v>
      </c>
      <c r="Q1000" s="63" t="s">
        <v>75</v>
      </c>
      <c r="R1000" s="63" t="s">
        <v>75</v>
      </c>
      <c r="S1000" s="63" t="s">
        <v>75</v>
      </c>
      <c r="T1000" s="63" t="s">
        <v>75</v>
      </c>
      <c r="U1000" s="63" t="s">
        <v>75</v>
      </c>
      <c r="V1000" s="63" t="s">
        <v>75</v>
      </c>
      <c r="W1000" s="63" t="s">
        <v>75</v>
      </c>
      <c r="X1000" s="63" t="s">
        <v>75</v>
      </c>
      <c r="Y1000" s="63" t="s">
        <v>75</v>
      </c>
      <c r="Z1000" s="63" t="s">
        <v>75</v>
      </c>
      <c r="AA1000" s="63" t="s">
        <v>75</v>
      </c>
      <c r="AB1000" s="63" t="s">
        <v>75</v>
      </c>
      <c r="AC1000" s="63" t="s">
        <v>75</v>
      </c>
      <c r="AD1000" s="63" t="s">
        <v>75</v>
      </c>
      <c r="AE1000" s="63" t="s">
        <v>75</v>
      </c>
      <c r="AF1000" s="63" t="s">
        <v>75</v>
      </c>
      <c r="AG1000" s="43">
        <v>0</v>
      </c>
    </row>
    <row r="1001" spans="4:33">
      <c r="D1001" s="62">
        <v>2015</v>
      </c>
      <c r="E1001" s="62">
        <v>12</v>
      </c>
      <c r="F1001" s="62">
        <v>2016</v>
      </c>
      <c r="G1001" s="63" t="s">
        <v>75</v>
      </c>
      <c r="H1001" s="63" t="s">
        <v>75</v>
      </c>
      <c r="I1001" s="63" t="s">
        <v>75</v>
      </c>
      <c r="J1001" s="63" t="s">
        <v>75</v>
      </c>
      <c r="K1001" s="63" t="s">
        <v>75</v>
      </c>
      <c r="L1001" s="63" t="s">
        <v>75</v>
      </c>
      <c r="M1001" s="63" t="s">
        <v>75</v>
      </c>
      <c r="N1001" s="63" t="s">
        <v>75</v>
      </c>
      <c r="O1001" s="63" t="s">
        <v>75</v>
      </c>
      <c r="P1001" s="63" t="s">
        <v>75</v>
      </c>
      <c r="Q1001" s="63" t="s">
        <v>75</v>
      </c>
      <c r="R1001" s="63" t="s">
        <v>75</v>
      </c>
      <c r="S1001" s="63" t="s">
        <v>75</v>
      </c>
      <c r="T1001" s="63" t="s">
        <v>75</v>
      </c>
      <c r="U1001" s="63" t="s">
        <v>75</v>
      </c>
      <c r="V1001" s="63" t="s">
        <v>75</v>
      </c>
      <c r="W1001" s="63" t="s">
        <v>75</v>
      </c>
      <c r="X1001" s="63" t="s">
        <v>75</v>
      </c>
      <c r="Y1001" s="63" t="s">
        <v>75</v>
      </c>
      <c r="Z1001" s="63" t="s">
        <v>75</v>
      </c>
      <c r="AA1001" s="63" t="s">
        <v>75</v>
      </c>
      <c r="AB1001" s="63" t="s">
        <v>75</v>
      </c>
      <c r="AC1001" s="63" t="s">
        <v>75</v>
      </c>
      <c r="AD1001" s="63" t="s">
        <v>75</v>
      </c>
      <c r="AE1001" s="63" t="s">
        <v>75</v>
      </c>
      <c r="AF1001" s="63" t="s">
        <v>75</v>
      </c>
      <c r="AG1001" s="43">
        <v>0</v>
      </c>
    </row>
    <row r="1008" spans="4:33">
      <c r="G1008" s="2"/>
      <c r="H1008" s="2"/>
      <c r="I1008" s="2"/>
      <c r="J1008" s="2"/>
      <c r="K1008" s="2"/>
    </row>
    <row r="1009" spans="4:33">
      <c r="G1009" s="65" t="s">
        <v>77</v>
      </c>
      <c r="H1009" s="65"/>
      <c r="I1009" s="65"/>
      <c r="J1009" s="65"/>
      <c r="K1009" s="65"/>
    </row>
    <row r="1011" spans="4:33">
      <c r="G1011" s="2"/>
      <c r="H1011" s="2"/>
      <c r="I1011" s="66" t="s">
        <v>36</v>
      </c>
      <c r="J1011" s="2" t="s">
        <v>37</v>
      </c>
      <c r="K1011" s="2"/>
    </row>
    <row r="1012" spans="4:33">
      <c r="G1012" s="2"/>
      <c r="H1012" s="2"/>
      <c r="I1012" s="67" t="s">
        <v>38</v>
      </c>
      <c r="J1012" s="2" t="s">
        <v>78</v>
      </c>
      <c r="K1012" s="2"/>
    </row>
    <row r="1013" spans="4:33">
      <c r="G1013" s="2"/>
      <c r="H1013" s="2"/>
      <c r="I1013" s="67" t="s">
        <v>79</v>
      </c>
      <c r="J1013" s="68"/>
      <c r="K1013" s="2"/>
    </row>
    <row r="1014" spans="4:33">
      <c r="G1014" s="2"/>
      <c r="H1014" s="2"/>
      <c r="I1014" s="67" t="s">
        <v>40</v>
      </c>
      <c r="J1014" s="64"/>
      <c r="K1014" s="2"/>
    </row>
    <row r="1015" spans="4:33">
      <c r="G1015" s="2"/>
      <c r="H1015" s="2"/>
      <c r="I1015" s="70" t="s">
        <v>41</v>
      </c>
      <c r="J1015" s="2"/>
      <c r="K1015" s="2"/>
    </row>
    <row r="1016" spans="4:33" ht="15.75">
      <c r="D1016" s="54" t="s">
        <v>82</v>
      </c>
    </row>
    <row r="1017" spans="4:33" ht="15.75">
      <c r="D1017" s="60" t="s">
        <v>45</v>
      </c>
      <c r="E1017" s="60" t="s">
        <v>46</v>
      </c>
      <c r="F1017" s="60" t="s">
        <v>47</v>
      </c>
      <c r="G1017" s="61" t="s">
        <v>48</v>
      </c>
      <c r="H1017" s="61" t="s">
        <v>49</v>
      </c>
      <c r="I1017" s="61" t="s">
        <v>50</v>
      </c>
      <c r="J1017" s="61" t="s">
        <v>51</v>
      </c>
      <c r="K1017" s="61" t="s">
        <v>52</v>
      </c>
      <c r="L1017" s="61" t="s">
        <v>53</v>
      </c>
      <c r="M1017" s="61" t="s">
        <v>54</v>
      </c>
      <c r="N1017" s="61" t="s">
        <v>55</v>
      </c>
      <c r="O1017" s="61" t="s">
        <v>56</v>
      </c>
      <c r="P1017" s="61" t="s">
        <v>57</v>
      </c>
      <c r="Q1017" s="61" t="s">
        <v>58</v>
      </c>
      <c r="R1017" s="61" t="s">
        <v>59</v>
      </c>
      <c r="S1017" s="61" t="s">
        <v>60</v>
      </c>
      <c r="T1017" s="61" t="s">
        <v>61</v>
      </c>
      <c r="U1017" s="61" t="s">
        <v>62</v>
      </c>
      <c r="V1017" s="61" t="s">
        <v>63</v>
      </c>
      <c r="W1017" s="61" t="s">
        <v>64</v>
      </c>
      <c r="X1017" s="61" t="s">
        <v>65</v>
      </c>
      <c r="Y1017" s="61" t="s">
        <v>66</v>
      </c>
      <c r="Z1017" s="61" t="s">
        <v>67</v>
      </c>
      <c r="AA1017" s="61" t="s">
        <v>68</v>
      </c>
      <c r="AB1017" s="61" t="s">
        <v>69</v>
      </c>
      <c r="AC1017" s="61" t="s">
        <v>70</v>
      </c>
      <c r="AD1017" s="61" t="s">
        <v>71</v>
      </c>
      <c r="AE1017" s="61" t="s">
        <v>72</v>
      </c>
      <c r="AF1017" s="61" t="s">
        <v>73</v>
      </c>
      <c r="AG1017" s="61" t="s">
        <v>74</v>
      </c>
    </row>
    <row r="1018" spans="4:33">
      <c r="D1018" s="62">
        <v>1989</v>
      </c>
      <c r="E1018" s="62">
        <v>1</v>
      </c>
      <c r="F1018" s="62">
        <v>1989</v>
      </c>
      <c r="G1018" s="71">
        <v>0</v>
      </c>
      <c r="H1018" s="71">
        <v>0</v>
      </c>
      <c r="I1018" s="71">
        <v>0</v>
      </c>
      <c r="J1018" s="71">
        <v>0</v>
      </c>
      <c r="K1018" s="71">
        <v>0</v>
      </c>
      <c r="L1018" s="71">
        <v>0</v>
      </c>
      <c r="M1018" s="71">
        <v>0</v>
      </c>
      <c r="N1018" s="71">
        <v>0</v>
      </c>
      <c r="O1018" s="71">
        <v>0</v>
      </c>
      <c r="P1018" s="71">
        <v>0</v>
      </c>
      <c r="Q1018" s="71">
        <v>0</v>
      </c>
      <c r="R1018" s="71">
        <v>0</v>
      </c>
      <c r="S1018" s="71">
        <v>0</v>
      </c>
      <c r="T1018" s="71">
        <v>0</v>
      </c>
      <c r="U1018" s="71">
        <v>0</v>
      </c>
      <c r="V1018" s="71">
        <v>0</v>
      </c>
      <c r="W1018" s="71">
        <v>0</v>
      </c>
      <c r="X1018" s="71">
        <v>0</v>
      </c>
      <c r="Y1018" s="71">
        <v>0</v>
      </c>
      <c r="Z1018" s="71">
        <v>0</v>
      </c>
      <c r="AA1018" s="71">
        <v>0</v>
      </c>
      <c r="AB1018" s="71">
        <v>0</v>
      </c>
      <c r="AC1018" s="71">
        <v>0</v>
      </c>
      <c r="AD1018" s="71">
        <v>0</v>
      </c>
      <c r="AE1018" s="71">
        <v>0</v>
      </c>
      <c r="AF1018" s="71">
        <v>0</v>
      </c>
      <c r="AG1018" s="71">
        <v>0</v>
      </c>
    </row>
    <row r="1019" spans="4:33">
      <c r="D1019" s="62">
        <v>1989</v>
      </c>
      <c r="E1019" s="62">
        <v>2</v>
      </c>
      <c r="F1019" s="62">
        <v>1989</v>
      </c>
      <c r="G1019" s="71">
        <v>0</v>
      </c>
      <c r="H1019" s="71">
        <v>0</v>
      </c>
      <c r="I1019" s="71">
        <v>0</v>
      </c>
      <c r="J1019" s="71">
        <v>0</v>
      </c>
      <c r="K1019" s="71">
        <v>0</v>
      </c>
      <c r="L1019" s="71">
        <v>0</v>
      </c>
      <c r="M1019" s="71">
        <v>0</v>
      </c>
      <c r="N1019" s="71">
        <v>0</v>
      </c>
      <c r="O1019" s="71">
        <v>0</v>
      </c>
      <c r="P1019" s="71">
        <v>0</v>
      </c>
      <c r="Q1019" s="71">
        <v>0</v>
      </c>
      <c r="R1019" s="71">
        <v>0</v>
      </c>
      <c r="S1019" s="71">
        <v>0</v>
      </c>
      <c r="T1019" s="71">
        <v>0</v>
      </c>
      <c r="U1019" s="71">
        <v>0</v>
      </c>
      <c r="V1019" s="71">
        <v>0</v>
      </c>
      <c r="W1019" s="71">
        <v>0</v>
      </c>
      <c r="X1019" s="71">
        <v>0</v>
      </c>
      <c r="Y1019" s="71">
        <v>0</v>
      </c>
      <c r="Z1019" s="71">
        <v>0</v>
      </c>
      <c r="AA1019" s="71">
        <v>0</v>
      </c>
      <c r="AB1019" s="71">
        <v>0</v>
      </c>
      <c r="AC1019" s="71">
        <v>0</v>
      </c>
      <c r="AD1019" s="71">
        <v>0</v>
      </c>
      <c r="AE1019" s="71">
        <v>0</v>
      </c>
      <c r="AF1019" s="71">
        <v>0</v>
      </c>
      <c r="AG1019" s="71">
        <v>0</v>
      </c>
    </row>
    <row r="1020" spans="4:33">
      <c r="D1020" s="62">
        <v>1989</v>
      </c>
      <c r="E1020" s="62">
        <v>3</v>
      </c>
      <c r="F1020" s="62">
        <v>1989</v>
      </c>
      <c r="G1020" s="71">
        <v>0</v>
      </c>
      <c r="H1020" s="71">
        <v>0</v>
      </c>
      <c r="I1020" s="71">
        <v>0</v>
      </c>
      <c r="J1020" s="71">
        <v>0</v>
      </c>
      <c r="K1020" s="71">
        <v>0</v>
      </c>
      <c r="L1020" s="71">
        <v>0</v>
      </c>
      <c r="M1020" s="71">
        <v>0</v>
      </c>
      <c r="N1020" s="71">
        <v>0</v>
      </c>
      <c r="O1020" s="71">
        <v>0</v>
      </c>
      <c r="P1020" s="71">
        <v>0</v>
      </c>
      <c r="Q1020" s="71">
        <v>0</v>
      </c>
      <c r="R1020" s="71">
        <v>0</v>
      </c>
      <c r="S1020" s="71">
        <v>0</v>
      </c>
      <c r="T1020" s="71">
        <v>0</v>
      </c>
      <c r="U1020" s="71">
        <v>0</v>
      </c>
      <c r="V1020" s="71">
        <v>0</v>
      </c>
      <c r="W1020" s="71">
        <v>0</v>
      </c>
      <c r="X1020" s="71">
        <v>0</v>
      </c>
      <c r="Y1020" s="71">
        <v>0</v>
      </c>
      <c r="Z1020" s="71">
        <v>0</v>
      </c>
      <c r="AA1020" s="71">
        <v>0</v>
      </c>
      <c r="AB1020" s="71">
        <v>0</v>
      </c>
      <c r="AC1020" s="71">
        <v>0</v>
      </c>
      <c r="AD1020" s="71">
        <v>0</v>
      </c>
      <c r="AE1020" s="71">
        <v>0</v>
      </c>
      <c r="AF1020" s="71">
        <v>0</v>
      </c>
      <c r="AG1020" s="71">
        <v>0</v>
      </c>
    </row>
    <row r="1021" spans="4:33">
      <c r="D1021" s="62">
        <v>1989</v>
      </c>
      <c r="E1021" s="62">
        <v>4</v>
      </c>
      <c r="F1021" s="62">
        <v>1989</v>
      </c>
      <c r="G1021" s="71">
        <v>0</v>
      </c>
      <c r="H1021" s="71">
        <v>0</v>
      </c>
      <c r="I1021" s="71">
        <v>0</v>
      </c>
      <c r="J1021" s="71">
        <v>0</v>
      </c>
      <c r="K1021" s="71">
        <v>0</v>
      </c>
      <c r="L1021" s="71">
        <v>0</v>
      </c>
      <c r="M1021" s="71">
        <v>0</v>
      </c>
      <c r="N1021" s="71">
        <v>0</v>
      </c>
      <c r="O1021" s="71">
        <v>0</v>
      </c>
      <c r="P1021" s="71">
        <v>0</v>
      </c>
      <c r="Q1021" s="71">
        <v>0</v>
      </c>
      <c r="R1021" s="71">
        <v>0</v>
      </c>
      <c r="S1021" s="71">
        <v>0</v>
      </c>
      <c r="T1021" s="71">
        <v>0</v>
      </c>
      <c r="U1021" s="71">
        <v>0</v>
      </c>
      <c r="V1021" s="71">
        <v>0</v>
      </c>
      <c r="W1021" s="71">
        <v>0</v>
      </c>
      <c r="X1021" s="71">
        <v>0</v>
      </c>
      <c r="Y1021" s="71">
        <v>0</v>
      </c>
      <c r="Z1021" s="71">
        <v>0</v>
      </c>
      <c r="AA1021" s="71">
        <v>0</v>
      </c>
      <c r="AB1021" s="71">
        <v>0</v>
      </c>
      <c r="AC1021" s="71">
        <v>0</v>
      </c>
      <c r="AD1021" s="71">
        <v>0</v>
      </c>
      <c r="AE1021" s="71">
        <v>0</v>
      </c>
      <c r="AF1021" s="71">
        <v>0</v>
      </c>
      <c r="AG1021" s="71">
        <v>0</v>
      </c>
    </row>
    <row r="1022" spans="4:33">
      <c r="D1022" s="62">
        <v>1989</v>
      </c>
      <c r="E1022" s="62">
        <v>5</v>
      </c>
      <c r="F1022" s="62">
        <v>1990</v>
      </c>
      <c r="G1022" s="71">
        <v>0</v>
      </c>
      <c r="H1022" s="71">
        <v>0</v>
      </c>
      <c r="I1022" s="71">
        <v>0</v>
      </c>
      <c r="J1022" s="71">
        <v>0</v>
      </c>
      <c r="K1022" s="71">
        <v>0</v>
      </c>
      <c r="L1022" s="71">
        <v>0</v>
      </c>
      <c r="M1022" s="71">
        <v>0</v>
      </c>
      <c r="N1022" s="71">
        <v>0</v>
      </c>
      <c r="O1022" s="71">
        <v>0</v>
      </c>
      <c r="P1022" s="71">
        <v>0</v>
      </c>
      <c r="Q1022" s="71">
        <v>0</v>
      </c>
      <c r="R1022" s="71">
        <v>0</v>
      </c>
      <c r="S1022" s="71">
        <v>0</v>
      </c>
      <c r="T1022" s="71">
        <v>0</v>
      </c>
      <c r="U1022" s="71">
        <v>0</v>
      </c>
      <c r="V1022" s="71">
        <v>0</v>
      </c>
      <c r="W1022" s="71">
        <v>0</v>
      </c>
      <c r="X1022" s="71">
        <v>0</v>
      </c>
      <c r="Y1022" s="71">
        <v>0</v>
      </c>
      <c r="Z1022" s="71">
        <v>0</v>
      </c>
      <c r="AA1022" s="71">
        <v>0</v>
      </c>
      <c r="AB1022" s="71">
        <v>0</v>
      </c>
      <c r="AC1022" s="71">
        <v>0</v>
      </c>
      <c r="AD1022" s="71">
        <v>0</v>
      </c>
      <c r="AE1022" s="71">
        <v>0</v>
      </c>
      <c r="AF1022" s="71">
        <v>0</v>
      </c>
      <c r="AG1022" s="71">
        <v>0</v>
      </c>
    </row>
    <row r="1023" spans="4:33">
      <c r="D1023" s="62">
        <v>1989</v>
      </c>
      <c r="E1023" s="62">
        <v>6</v>
      </c>
      <c r="F1023" s="62">
        <v>1990</v>
      </c>
      <c r="G1023" s="71">
        <v>0</v>
      </c>
      <c r="H1023" s="71">
        <v>0</v>
      </c>
      <c r="I1023" s="71">
        <v>0</v>
      </c>
      <c r="J1023" s="71">
        <v>0</v>
      </c>
      <c r="K1023" s="71">
        <v>0</v>
      </c>
      <c r="L1023" s="71">
        <v>0</v>
      </c>
      <c r="M1023" s="71">
        <v>0</v>
      </c>
      <c r="N1023" s="71">
        <v>0</v>
      </c>
      <c r="O1023" s="71">
        <v>0</v>
      </c>
      <c r="P1023" s="71">
        <v>0</v>
      </c>
      <c r="Q1023" s="71">
        <v>0</v>
      </c>
      <c r="R1023" s="71">
        <v>0</v>
      </c>
      <c r="S1023" s="71">
        <v>0</v>
      </c>
      <c r="T1023" s="71">
        <v>0</v>
      </c>
      <c r="U1023" s="71">
        <v>0</v>
      </c>
      <c r="V1023" s="71">
        <v>0</v>
      </c>
      <c r="W1023" s="71">
        <v>0</v>
      </c>
      <c r="X1023" s="71">
        <v>0</v>
      </c>
      <c r="Y1023" s="71">
        <v>0</v>
      </c>
      <c r="Z1023" s="71">
        <v>0</v>
      </c>
      <c r="AA1023" s="71">
        <v>0</v>
      </c>
      <c r="AB1023" s="71">
        <v>0</v>
      </c>
      <c r="AC1023" s="71">
        <v>0</v>
      </c>
      <c r="AD1023" s="71">
        <v>0</v>
      </c>
      <c r="AE1023" s="71">
        <v>0</v>
      </c>
      <c r="AF1023" s="71">
        <v>0</v>
      </c>
      <c r="AG1023" s="71">
        <v>0</v>
      </c>
    </row>
    <row r="1024" spans="4:33">
      <c r="D1024" s="62">
        <v>1989</v>
      </c>
      <c r="E1024" s="62">
        <v>7</v>
      </c>
      <c r="F1024" s="62">
        <v>1990</v>
      </c>
      <c r="G1024" s="71">
        <v>0</v>
      </c>
      <c r="H1024" s="71">
        <v>0</v>
      </c>
      <c r="I1024" s="71">
        <v>0</v>
      </c>
      <c r="J1024" s="71">
        <v>0</v>
      </c>
      <c r="K1024" s="71">
        <v>0</v>
      </c>
      <c r="L1024" s="71">
        <v>0</v>
      </c>
      <c r="M1024" s="71">
        <v>0</v>
      </c>
      <c r="N1024" s="71">
        <v>0</v>
      </c>
      <c r="O1024" s="71">
        <v>0</v>
      </c>
      <c r="P1024" s="71">
        <v>0</v>
      </c>
      <c r="Q1024" s="71">
        <v>0</v>
      </c>
      <c r="R1024" s="71">
        <v>0</v>
      </c>
      <c r="S1024" s="71">
        <v>0</v>
      </c>
      <c r="T1024" s="71">
        <v>0</v>
      </c>
      <c r="U1024" s="71">
        <v>0</v>
      </c>
      <c r="V1024" s="71">
        <v>0</v>
      </c>
      <c r="W1024" s="71">
        <v>0</v>
      </c>
      <c r="X1024" s="71">
        <v>0</v>
      </c>
      <c r="Y1024" s="71">
        <v>0</v>
      </c>
      <c r="Z1024" s="71">
        <v>0</v>
      </c>
      <c r="AA1024" s="71">
        <v>0</v>
      </c>
      <c r="AB1024" s="71">
        <v>0</v>
      </c>
      <c r="AC1024" s="71">
        <v>0</v>
      </c>
      <c r="AD1024" s="71">
        <v>0</v>
      </c>
      <c r="AE1024" s="71">
        <v>0</v>
      </c>
      <c r="AF1024" s="71">
        <v>0</v>
      </c>
      <c r="AG1024" s="71">
        <v>0</v>
      </c>
    </row>
    <row r="1025" spans="4:33">
      <c r="D1025" s="62">
        <v>1989</v>
      </c>
      <c r="E1025" s="62">
        <v>8</v>
      </c>
      <c r="F1025" s="62">
        <v>1990</v>
      </c>
      <c r="G1025" s="71">
        <v>0</v>
      </c>
      <c r="H1025" s="71">
        <v>0</v>
      </c>
      <c r="I1025" s="71">
        <v>0</v>
      </c>
      <c r="J1025" s="71">
        <v>0</v>
      </c>
      <c r="K1025" s="71">
        <v>0</v>
      </c>
      <c r="L1025" s="71">
        <v>0</v>
      </c>
      <c r="M1025" s="71">
        <v>0</v>
      </c>
      <c r="N1025" s="71">
        <v>0</v>
      </c>
      <c r="O1025" s="71">
        <v>0</v>
      </c>
      <c r="P1025" s="71">
        <v>0</v>
      </c>
      <c r="Q1025" s="71">
        <v>0</v>
      </c>
      <c r="R1025" s="71">
        <v>0</v>
      </c>
      <c r="S1025" s="71">
        <v>0</v>
      </c>
      <c r="T1025" s="71">
        <v>0</v>
      </c>
      <c r="U1025" s="71">
        <v>0</v>
      </c>
      <c r="V1025" s="71">
        <v>0</v>
      </c>
      <c r="W1025" s="71">
        <v>0</v>
      </c>
      <c r="X1025" s="71">
        <v>0</v>
      </c>
      <c r="Y1025" s="71">
        <v>0</v>
      </c>
      <c r="Z1025" s="71">
        <v>0</v>
      </c>
      <c r="AA1025" s="71">
        <v>0</v>
      </c>
      <c r="AB1025" s="71">
        <v>0</v>
      </c>
      <c r="AC1025" s="71">
        <v>0</v>
      </c>
      <c r="AD1025" s="71">
        <v>0</v>
      </c>
      <c r="AE1025" s="71">
        <v>0</v>
      </c>
      <c r="AF1025" s="71">
        <v>0</v>
      </c>
      <c r="AG1025" s="71">
        <v>0</v>
      </c>
    </row>
    <row r="1026" spans="4:33">
      <c r="D1026" s="62">
        <v>1989</v>
      </c>
      <c r="E1026" s="62">
        <v>9</v>
      </c>
      <c r="F1026" s="62">
        <v>1990</v>
      </c>
      <c r="G1026" s="71">
        <v>0</v>
      </c>
      <c r="H1026" s="71">
        <v>0</v>
      </c>
      <c r="I1026" s="71">
        <v>0</v>
      </c>
      <c r="J1026" s="71">
        <v>0</v>
      </c>
      <c r="K1026" s="71">
        <v>0</v>
      </c>
      <c r="L1026" s="71">
        <v>0</v>
      </c>
      <c r="M1026" s="71">
        <v>0</v>
      </c>
      <c r="N1026" s="71">
        <v>0</v>
      </c>
      <c r="O1026" s="71">
        <v>0</v>
      </c>
      <c r="P1026" s="71">
        <v>0</v>
      </c>
      <c r="Q1026" s="71">
        <v>0</v>
      </c>
      <c r="R1026" s="71">
        <v>0</v>
      </c>
      <c r="S1026" s="71">
        <v>0</v>
      </c>
      <c r="T1026" s="71">
        <v>0</v>
      </c>
      <c r="U1026" s="71">
        <v>0</v>
      </c>
      <c r="V1026" s="71">
        <v>0</v>
      </c>
      <c r="W1026" s="71">
        <v>0</v>
      </c>
      <c r="X1026" s="71">
        <v>0</v>
      </c>
      <c r="Y1026" s="71">
        <v>0</v>
      </c>
      <c r="Z1026" s="71">
        <v>0</v>
      </c>
      <c r="AA1026" s="71">
        <v>0</v>
      </c>
      <c r="AB1026" s="71">
        <v>0</v>
      </c>
      <c r="AC1026" s="71">
        <v>0</v>
      </c>
      <c r="AD1026" s="71">
        <v>0</v>
      </c>
      <c r="AE1026" s="71">
        <v>0</v>
      </c>
      <c r="AF1026" s="71">
        <v>0</v>
      </c>
      <c r="AG1026" s="71">
        <v>0</v>
      </c>
    </row>
    <row r="1027" spans="4:33">
      <c r="D1027" s="62">
        <v>1989</v>
      </c>
      <c r="E1027" s="62">
        <v>10</v>
      </c>
      <c r="F1027" s="62">
        <v>1990</v>
      </c>
      <c r="G1027" s="71">
        <v>1259.8761039999999</v>
      </c>
      <c r="H1027" s="71">
        <v>0</v>
      </c>
      <c r="I1027" s="71">
        <v>0</v>
      </c>
      <c r="J1027" s="71">
        <v>641.50617399999999</v>
      </c>
      <c r="K1027" s="71">
        <v>983.70251250000001</v>
      </c>
      <c r="L1027" s="71">
        <v>0</v>
      </c>
      <c r="M1027" s="71">
        <v>0</v>
      </c>
      <c r="N1027" s="71">
        <v>0</v>
      </c>
      <c r="O1027" s="71">
        <v>0</v>
      </c>
      <c r="P1027" s="71">
        <v>0</v>
      </c>
      <c r="Q1027" s="71">
        <v>0</v>
      </c>
      <c r="R1027" s="71">
        <v>0</v>
      </c>
      <c r="S1027" s="71">
        <v>314.46960239999999</v>
      </c>
      <c r="T1027" s="71">
        <v>3304.0006159999998</v>
      </c>
      <c r="U1027" s="71">
        <v>1910.1773949999999</v>
      </c>
      <c r="V1027" s="71">
        <v>0</v>
      </c>
      <c r="W1027" s="71">
        <v>0</v>
      </c>
      <c r="X1027" s="71">
        <v>146.4585635</v>
      </c>
      <c r="Y1027" s="71">
        <v>0</v>
      </c>
      <c r="Z1027" s="71">
        <v>627</v>
      </c>
      <c r="AA1027" s="71">
        <v>0</v>
      </c>
      <c r="AB1027" s="71">
        <v>0</v>
      </c>
      <c r="AC1027" s="71">
        <v>0</v>
      </c>
      <c r="AD1027" s="71">
        <v>0</v>
      </c>
      <c r="AE1027" s="71">
        <v>128.43136999999999</v>
      </c>
      <c r="AF1027" s="71">
        <v>0</v>
      </c>
      <c r="AG1027" s="71">
        <v>9315.6223374000001</v>
      </c>
    </row>
    <row r="1028" spans="4:33">
      <c r="D1028" s="62">
        <v>1989</v>
      </c>
      <c r="E1028" s="62">
        <v>11</v>
      </c>
      <c r="F1028" s="62">
        <v>1990</v>
      </c>
      <c r="G1028" s="71">
        <v>1232.0060430000001</v>
      </c>
      <c r="H1028" s="71">
        <v>0</v>
      </c>
      <c r="I1028" s="71">
        <v>0</v>
      </c>
      <c r="J1028" s="71">
        <v>240.85854520000001</v>
      </c>
      <c r="K1028" s="71">
        <v>1032.8736690000001</v>
      </c>
      <c r="L1028" s="71">
        <v>0</v>
      </c>
      <c r="M1028" s="71">
        <v>0</v>
      </c>
      <c r="N1028" s="71">
        <v>0</v>
      </c>
      <c r="O1028" s="71">
        <v>0</v>
      </c>
      <c r="P1028" s="71">
        <v>0</v>
      </c>
      <c r="Q1028" s="71">
        <v>0</v>
      </c>
      <c r="R1028" s="71">
        <v>0</v>
      </c>
      <c r="S1028" s="71">
        <v>276.67926390000002</v>
      </c>
      <c r="T1028" s="71">
        <v>3699.5748400000002</v>
      </c>
      <c r="U1028" s="71">
        <v>2202.9322350000002</v>
      </c>
      <c r="V1028" s="71">
        <v>0</v>
      </c>
      <c r="W1028" s="71">
        <v>0</v>
      </c>
      <c r="X1028" s="71">
        <v>128.7739411</v>
      </c>
      <c r="Y1028" s="71">
        <v>0</v>
      </c>
      <c r="Z1028" s="71">
        <v>892</v>
      </c>
      <c r="AA1028" s="71">
        <v>0</v>
      </c>
      <c r="AB1028" s="71">
        <v>0</v>
      </c>
      <c r="AC1028" s="71">
        <v>0</v>
      </c>
      <c r="AD1028" s="71">
        <v>0</v>
      </c>
      <c r="AE1028" s="71">
        <v>128.72432480000001</v>
      </c>
      <c r="AF1028" s="71">
        <v>0</v>
      </c>
      <c r="AG1028" s="71">
        <v>9834.4228620000013</v>
      </c>
    </row>
    <row r="1029" spans="4:33">
      <c r="D1029" s="62">
        <v>1989</v>
      </c>
      <c r="E1029" s="62">
        <v>12</v>
      </c>
      <c r="F1029" s="62">
        <v>1990</v>
      </c>
      <c r="G1029" s="71">
        <v>948.90925240000001</v>
      </c>
      <c r="H1029" s="71">
        <v>0</v>
      </c>
      <c r="I1029" s="71">
        <v>0</v>
      </c>
      <c r="J1029" s="71">
        <v>173.88812039999999</v>
      </c>
      <c r="K1029" s="71">
        <v>886.29147130000001</v>
      </c>
      <c r="L1029" s="71">
        <v>0</v>
      </c>
      <c r="M1029" s="71">
        <v>0</v>
      </c>
      <c r="N1029" s="71">
        <v>0</v>
      </c>
      <c r="O1029" s="71">
        <v>0</v>
      </c>
      <c r="P1029" s="71">
        <v>0</v>
      </c>
      <c r="Q1029" s="71">
        <v>0</v>
      </c>
      <c r="R1029" s="71">
        <v>0</v>
      </c>
      <c r="S1029" s="71">
        <v>208.7466316</v>
      </c>
      <c r="T1029" s="71">
        <v>2303.7419289999998</v>
      </c>
      <c r="U1029" s="71">
        <v>2844.5330330000002</v>
      </c>
      <c r="V1029" s="71">
        <v>0</v>
      </c>
      <c r="W1029" s="71">
        <v>0</v>
      </c>
      <c r="X1029" s="71">
        <v>49.367495400000003</v>
      </c>
      <c r="Y1029" s="71">
        <v>0</v>
      </c>
      <c r="Z1029" s="71">
        <v>786</v>
      </c>
      <c r="AA1029" s="71">
        <v>0</v>
      </c>
      <c r="AB1029" s="71">
        <v>0</v>
      </c>
      <c r="AC1029" s="71">
        <v>0</v>
      </c>
      <c r="AD1029" s="71">
        <v>0</v>
      </c>
      <c r="AE1029" s="71">
        <v>157.72684670000001</v>
      </c>
      <c r="AF1029" s="71">
        <v>0</v>
      </c>
      <c r="AG1029" s="71">
        <v>8359.2047797999985</v>
      </c>
    </row>
    <row r="1030" spans="4:33">
      <c r="D1030" s="62">
        <v>1990</v>
      </c>
      <c r="E1030" s="62">
        <v>1</v>
      </c>
      <c r="F1030" s="62">
        <v>1990</v>
      </c>
      <c r="G1030" s="71">
        <v>1365.0524097428147</v>
      </c>
      <c r="H1030" s="71">
        <v>0</v>
      </c>
      <c r="I1030" s="71">
        <v>0</v>
      </c>
      <c r="J1030" s="71">
        <v>117.58235170272118</v>
      </c>
      <c r="K1030" s="71">
        <v>401.471317943744</v>
      </c>
      <c r="L1030" s="71">
        <v>0</v>
      </c>
      <c r="M1030" s="71">
        <v>0</v>
      </c>
      <c r="N1030" s="71">
        <v>0</v>
      </c>
      <c r="O1030" s="71">
        <v>0</v>
      </c>
      <c r="P1030" s="71">
        <v>0</v>
      </c>
      <c r="Q1030" s="71">
        <v>0</v>
      </c>
      <c r="R1030" s="71">
        <v>0</v>
      </c>
      <c r="S1030" s="71">
        <v>130.91652974038777</v>
      </c>
      <c r="T1030" s="71">
        <v>769.67861962462234</v>
      </c>
      <c r="U1030" s="71">
        <v>2391.4366445390688</v>
      </c>
      <c r="V1030" s="71">
        <v>0</v>
      </c>
      <c r="W1030" s="71">
        <v>0</v>
      </c>
      <c r="X1030" s="71">
        <v>0</v>
      </c>
      <c r="Y1030" s="71">
        <v>0</v>
      </c>
      <c r="Z1030" s="71">
        <v>1121</v>
      </c>
      <c r="AA1030" s="71">
        <v>0</v>
      </c>
      <c r="AB1030" s="71">
        <v>0</v>
      </c>
      <c r="AC1030" s="71">
        <v>0</v>
      </c>
      <c r="AD1030" s="71">
        <v>0</v>
      </c>
      <c r="AE1030" s="71">
        <v>121.28327367393426</v>
      </c>
      <c r="AF1030" s="71">
        <v>0</v>
      </c>
      <c r="AG1030" s="71">
        <v>6418.4211469672937</v>
      </c>
    </row>
    <row r="1031" spans="4:33">
      <c r="D1031" s="62">
        <v>1990</v>
      </c>
      <c r="E1031" s="62">
        <v>2</v>
      </c>
      <c r="F1031" s="62">
        <v>1990</v>
      </c>
      <c r="G1031" s="71">
        <v>965.58152165134004</v>
      </c>
      <c r="H1031" s="71">
        <v>0</v>
      </c>
      <c r="I1031" s="71">
        <v>0</v>
      </c>
      <c r="J1031" s="71">
        <v>132.49479446286645</v>
      </c>
      <c r="K1031" s="71">
        <v>121.15847474943421</v>
      </c>
      <c r="L1031" s="71">
        <v>0</v>
      </c>
      <c r="M1031" s="71">
        <v>0</v>
      </c>
      <c r="N1031" s="71">
        <v>0</v>
      </c>
      <c r="O1031" s="71">
        <v>0</v>
      </c>
      <c r="P1031" s="71">
        <v>0</v>
      </c>
      <c r="Q1031" s="71">
        <v>0</v>
      </c>
      <c r="R1031" s="71">
        <v>0</v>
      </c>
      <c r="S1031" s="71">
        <v>160.1590535655603</v>
      </c>
      <c r="T1031" s="71">
        <v>1647.5886997084958</v>
      </c>
      <c r="U1031" s="71">
        <v>1264.5006383077036</v>
      </c>
      <c r="V1031" s="71">
        <v>0</v>
      </c>
      <c r="W1031" s="71">
        <v>0</v>
      </c>
      <c r="X1031" s="71">
        <v>0</v>
      </c>
      <c r="Y1031" s="71">
        <v>0</v>
      </c>
      <c r="Z1031" s="71">
        <v>817.1</v>
      </c>
      <c r="AA1031" s="71">
        <v>0</v>
      </c>
      <c r="AB1031" s="71">
        <v>0</v>
      </c>
      <c r="AC1031" s="71">
        <v>0</v>
      </c>
      <c r="AD1031" s="71">
        <v>0</v>
      </c>
      <c r="AE1031" s="71">
        <v>67.555369345916034</v>
      </c>
      <c r="AF1031" s="71">
        <v>0</v>
      </c>
      <c r="AG1031" s="71">
        <v>5176.1385517913168</v>
      </c>
    </row>
    <row r="1032" spans="4:33">
      <c r="D1032" s="62">
        <v>1990</v>
      </c>
      <c r="E1032" s="62">
        <v>3</v>
      </c>
      <c r="F1032" s="62">
        <v>1990</v>
      </c>
      <c r="G1032" s="71">
        <v>0</v>
      </c>
      <c r="H1032" s="71">
        <v>0</v>
      </c>
      <c r="I1032" s="71">
        <v>0</v>
      </c>
      <c r="J1032" s="71">
        <v>178.67817779883151</v>
      </c>
      <c r="K1032" s="71">
        <v>149.65539502101518</v>
      </c>
      <c r="L1032" s="71">
        <v>0</v>
      </c>
      <c r="M1032" s="71">
        <v>0</v>
      </c>
      <c r="N1032" s="71">
        <v>0</v>
      </c>
      <c r="O1032" s="71">
        <v>0</v>
      </c>
      <c r="P1032" s="71">
        <v>0</v>
      </c>
      <c r="Q1032" s="71">
        <v>0</v>
      </c>
      <c r="R1032" s="71">
        <v>0</v>
      </c>
      <c r="S1032" s="71">
        <v>228.09168583634568</v>
      </c>
      <c r="T1032" s="71">
        <v>2166.6879597915904</v>
      </c>
      <c r="U1032" s="71">
        <v>1693.1907825870408</v>
      </c>
      <c r="V1032" s="71">
        <v>0</v>
      </c>
      <c r="W1032" s="71">
        <v>0</v>
      </c>
      <c r="X1032" s="71">
        <v>0</v>
      </c>
      <c r="Y1032" s="71">
        <v>0</v>
      </c>
      <c r="Z1032" s="71">
        <v>0</v>
      </c>
      <c r="AA1032" s="71">
        <v>0</v>
      </c>
      <c r="AB1032" s="71">
        <v>0</v>
      </c>
      <c r="AC1032" s="71">
        <v>0</v>
      </c>
      <c r="AD1032" s="71">
        <v>0</v>
      </c>
      <c r="AE1032" s="71">
        <v>64.860185486495283</v>
      </c>
      <c r="AF1032" s="71">
        <v>0</v>
      </c>
      <c r="AG1032" s="71">
        <v>4481.1641865213187</v>
      </c>
    </row>
    <row r="1033" spans="4:33">
      <c r="D1033" s="62">
        <v>1990</v>
      </c>
      <c r="E1033" s="62">
        <v>4</v>
      </c>
      <c r="F1033" s="62">
        <v>1990</v>
      </c>
      <c r="G1033" s="71">
        <v>191.77256920006002</v>
      </c>
      <c r="H1033" s="71">
        <v>0</v>
      </c>
      <c r="I1033" s="71">
        <v>0</v>
      </c>
      <c r="J1033" s="71">
        <v>232.09183641244277</v>
      </c>
      <c r="K1033" s="71">
        <v>277.70528186226954</v>
      </c>
      <c r="L1033" s="71">
        <v>0</v>
      </c>
      <c r="M1033" s="71">
        <v>0</v>
      </c>
      <c r="N1033" s="71">
        <v>0</v>
      </c>
      <c r="O1033" s="71">
        <v>0</v>
      </c>
      <c r="P1033" s="71">
        <v>0</v>
      </c>
      <c r="Q1033" s="71">
        <v>0</v>
      </c>
      <c r="R1033" s="71">
        <v>0</v>
      </c>
      <c r="S1033" s="71">
        <v>49.937232993756162</v>
      </c>
      <c r="T1033" s="71">
        <v>2715.7273358386838</v>
      </c>
      <c r="U1033" s="71">
        <v>2020.1202605877645</v>
      </c>
      <c r="V1033" s="71">
        <v>0</v>
      </c>
      <c r="W1033" s="71">
        <v>0</v>
      </c>
      <c r="X1033" s="71">
        <v>0</v>
      </c>
      <c r="Y1033" s="71">
        <v>0</v>
      </c>
      <c r="Z1033" s="71">
        <v>0</v>
      </c>
      <c r="AA1033" s="71">
        <v>0</v>
      </c>
      <c r="AB1033" s="71">
        <v>0</v>
      </c>
      <c r="AC1033" s="71">
        <v>0</v>
      </c>
      <c r="AD1033" s="71">
        <v>0</v>
      </c>
      <c r="AE1033" s="71">
        <v>51.61863000325414</v>
      </c>
      <c r="AF1033" s="71">
        <v>0</v>
      </c>
      <c r="AG1033" s="71">
        <v>5538.9731468982309</v>
      </c>
    </row>
    <row r="1034" spans="4:33">
      <c r="D1034" s="62">
        <v>1990</v>
      </c>
      <c r="E1034" s="62">
        <v>5</v>
      </c>
      <c r="F1034" s="62">
        <v>1991</v>
      </c>
      <c r="G1034" s="71">
        <v>0</v>
      </c>
      <c r="H1034" s="71">
        <v>0</v>
      </c>
      <c r="I1034" s="71">
        <v>0</v>
      </c>
      <c r="J1034" s="71">
        <v>0</v>
      </c>
      <c r="K1034" s="71">
        <v>0</v>
      </c>
      <c r="L1034" s="71">
        <v>0</v>
      </c>
      <c r="M1034" s="71">
        <v>0</v>
      </c>
      <c r="N1034" s="71">
        <v>0</v>
      </c>
      <c r="O1034" s="71">
        <v>0</v>
      </c>
      <c r="P1034" s="71">
        <v>0</v>
      </c>
      <c r="Q1034" s="71">
        <v>0</v>
      </c>
      <c r="R1034" s="71">
        <v>0</v>
      </c>
      <c r="S1034" s="71">
        <v>0</v>
      </c>
      <c r="T1034" s="71">
        <v>0</v>
      </c>
      <c r="U1034" s="71">
        <v>0</v>
      </c>
      <c r="V1034" s="71">
        <v>0</v>
      </c>
      <c r="W1034" s="71">
        <v>0</v>
      </c>
      <c r="X1034" s="71">
        <v>0</v>
      </c>
      <c r="Y1034" s="71">
        <v>0</v>
      </c>
      <c r="Z1034" s="71">
        <v>0</v>
      </c>
      <c r="AA1034" s="71">
        <v>0</v>
      </c>
      <c r="AB1034" s="71">
        <v>0</v>
      </c>
      <c r="AC1034" s="71">
        <v>0</v>
      </c>
      <c r="AD1034" s="71">
        <v>0</v>
      </c>
      <c r="AE1034" s="71">
        <v>0</v>
      </c>
      <c r="AF1034" s="71">
        <v>0</v>
      </c>
      <c r="AG1034" s="71">
        <v>0</v>
      </c>
    </row>
    <row r="1035" spans="4:33">
      <c r="D1035" s="62">
        <v>1990</v>
      </c>
      <c r="E1035" s="62">
        <v>6</v>
      </c>
      <c r="F1035" s="62">
        <v>1991</v>
      </c>
      <c r="G1035" s="71">
        <v>0</v>
      </c>
      <c r="H1035" s="71">
        <v>0</v>
      </c>
      <c r="I1035" s="71">
        <v>0</v>
      </c>
      <c r="J1035" s="71">
        <v>0</v>
      </c>
      <c r="K1035" s="71">
        <v>0</v>
      </c>
      <c r="L1035" s="71">
        <v>0</v>
      </c>
      <c r="M1035" s="71">
        <v>0</v>
      </c>
      <c r="N1035" s="71">
        <v>0</v>
      </c>
      <c r="O1035" s="71">
        <v>0</v>
      </c>
      <c r="P1035" s="71">
        <v>0</v>
      </c>
      <c r="Q1035" s="71">
        <v>0</v>
      </c>
      <c r="R1035" s="71">
        <v>0</v>
      </c>
      <c r="S1035" s="71">
        <v>0</v>
      </c>
      <c r="T1035" s="71">
        <v>0</v>
      </c>
      <c r="U1035" s="71">
        <v>0</v>
      </c>
      <c r="V1035" s="71">
        <v>0</v>
      </c>
      <c r="W1035" s="71">
        <v>0</v>
      </c>
      <c r="X1035" s="71">
        <v>0</v>
      </c>
      <c r="Y1035" s="71">
        <v>0</v>
      </c>
      <c r="Z1035" s="71">
        <v>0</v>
      </c>
      <c r="AA1035" s="71">
        <v>0</v>
      </c>
      <c r="AB1035" s="71">
        <v>0</v>
      </c>
      <c r="AC1035" s="71">
        <v>0</v>
      </c>
      <c r="AD1035" s="71">
        <v>0</v>
      </c>
      <c r="AE1035" s="71">
        <v>0</v>
      </c>
      <c r="AF1035" s="71">
        <v>0</v>
      </c>
      <c r="AG1035" s="71">
        <v>0</v>
      </c>
    </row>
    <row r="1036" spans="4:33">
      <c r="D1036" s="62">
        <v>1990</v>
      </c>
      <c r="E1036" s="62">
        <v>7</v>
      </c>
      <c r="F1036" s="62">
        <v>1991</v>
      </c>
      <c r="G1036" s="71">
        <v>0</v>
      </c>
      <c r="H1036" s="71">
        <v>0</v>
      </c>
      <c r="I1036" s="71">
        <v>0</v>
      </c>
      <c r="J1036" s="71">
        <v>0</v>
      </c>
      <c r="K1036" s="71">
        <v>0</v>
      </c>
      <c r="L1036" s="71">
        <v>0</v>
      </c>
      <c r="M1036" s="71">
        <v>0</v>
      </c>
      <c r="N1036" s="71">
        <v>0</v>
      </c>
      <c r="O1036" s="71">
        <v>0</v>
      </c>
      <c r="P1036" s="71">
        <v>0</v>
      </c>
      <c r="Q1036" s="71">
        <v>0</v>
      </c>
      <c r="R1036" s="71">
        <v>0</v>
      </c>
      <c r="S1036" s="71">
        <v>0</v>
      </c>
      <c r="T1036" s="71">
        <v>0</v>
      </c>
      <c r="U1036" s="71">
        <v>0</v>
      </c>
      <c r="V1036" s="71">
        <v>0</v>
      </c>
      <c r="W1036" s="71">
        <v>0</v>
      </c>
      <c r="X1036" s="71">
        <v>0</v>
      </c>
      <c r="Y1036" s="71">
        <v>0</v>
      </c>
      <c r="Z1036" s="71">
        <v>0</v>
      </c>
      <c r="AA1036" s="71">
        <v>0</v>
      </c>
      <c r="AB1036" s="71">
        <v>0</v>
      </c>
      <c r="AC1036" s="71">
        <v>0</v>
      </c>
      <c r="AD1036" s="71">
        <v>0</v>
      </c>
      <c r="AE1036" s="71">
        <v>0</v>
      </c>
      <c r="AF1036" s="71">
        <v>0</v>
      </c>
      <c r="AG1036" s="71">
        <v>0</v>
      </c>
    </row>
    <row r="1037" spans="4:33">
      <c r="D1037" s="62">
        <v>1990</v>
      </c>
      <c r="E1037" s="62">
        <v>8</v>
      </c>
      <c r="F1037" s="62">
        <v>1991</v>
      </c>
      <c r="G1037" s="71">
        <v>0</v>
      </c>
      <c r="H1037" s="71">
        <v>0</v>
      </c>
      <c r="I1037" s="71">
        <v>0</v>
      </c>
      <c r="J1037" s="71">
        <v>0</v>
      </c>
      <c r="K1037" s="71">
        <v>0</v>
      </c>
      <c r="L1037" s="71">
        <v>0</v>
      </c>
      <c r="M1037" s="71">
        <v>0</v>
      </c>
      <c r="N1037" s="71">
        <v>0</v>
      </c>
      <c r="O1037" s="71">
        <v>0</v>
      </c>
      <c r="P1037" s="71">
        <v>0</v>
      </c>
      <c r="Q1037" s="71">
        <v>0</v>
      </c>
      <c r="R1037" s="71">
        <v>0</v>
      </c>
      <c r="S1037" s="71">
        <v>0</v>
      </c>
      <c r="T1037" s="71">
        <v>0</v>
      </c>
      <c r="U1037" s="71">
        <v>0</v>
      </c>
      <c r="V1037" s="71">
        <v>0</v>
      </c>
      <c r="W1037" s="71">
        <v>0</v>
      </c>
      <c r="X1037" s="71">
        <v>0</v>
      </c>
      <c r="Y1037" s="71">
        <v>0</v>
      </c>
      <c r="Z1037" s="71">
        <v>0</v>
      </c>
      <c r="AA1037" s="71">
        <v>0</v>
      </c>
      <c r="AB1037" s="71">
        <v>0</v>
      </c>
      <c r="AC1037" s="71">
        <v>0</v>
      </c>
      <c r="AD1037" s="71">
        <v>0</v>
      </c>
      <c r="AE1037" s="71">
        <v>0</v>
      </c>
      <c r="AF1037" s="71">
        <v>0</v>
      </c>
      <c r="AG1037" s="71">
        <v>0</v>
      </c>
    </row>
    <row r="1038" spans="4:33">
      <c r="D1038" s="62">
        <v>1990</v>
      </c>
      <c r="E1038" s="62">
        <v>9</v>
      </c>
      <c r="F1038" s="62">
        <v>1991</v>
      </c>
      <c r="G1038" s="71">
        <v>0</v>
      </c>
      <c r="H1038" s="71">
        <v>0</v>
      </c>
      <c r="I1038" s="71">
        <v>0</v>
      </c>
      <c r="J1038" s="71">
        <v>0</v>
      </c>
      <c r="K1038" s="71">
        <v>0</v>
      </c>
      <c r="L1038" s="71">
        <v>0</v>
      </c>
      <c r="M1038" s="71">
        <v>0</v>
      </c>
      <c r="N1038" s="71">
        <v>0</v>
      </c>
      <c r="O1038" s="71">
        <v>0</v>
      </c>
      <c r="P1038" s="71">
        <v>0</v>
      </c>
      <c r="Q1038" s="71">
        <v>0</v>
      </c>
      <c r="R1038" s="71">
        <v>0</v>
      </c>
      <c r="S1038" s="71">
        <v>0</v>
      </c>
      <c r="T1038" s="71">
        <v>0</v>
      </c>
      <c r="U1038" s="71">
        <v>0</v>
      </c>
      <c r="V1038" s="71">
        <v>0</v>
      </c>
      <c r="W1038" s="71">
        <v>0</v>
      </c>
      <c r="X1038" s="71">
        <v>0</v>
      </c>
      <c r="Y1038" s="71">
        <v>0</v>
      </c>
      <c r="Z1038" s="71">
        <v>0</v>
      </c>
      <c r="AA1038" s="71">
        <v>0</v>
      </c>
      <c r="AB1038" s="71">
        <v>0</v>
      </c>
      <c r="AC1038" s="71">
        <v>0</v>
      </c>
      <c r="AD1038" s="71">
        <v>0</v>
      </c>
      <c r="AE1038" s="71">
        <v>0</v>
      </c>
      <c r="AF1038" s="71">
        <v>0</v>
      </c>
      <c r="AG1038" s="71">
        <v>0</v>
      </c>
    </row>
    <row r="1039" spans="4:33">
      <c r="D1039" s="62">
        <v>1990</v>
      </c>
      <c r="E1039" s="62">
        <v>10</v>
      </c>
      <c r="F1039" s="62">
        <v>1991</v>
      </c>
      <c r="G1039" s="71">
        <v>0</v>
      </c>
      <c r="H1039" s="71">
        <v>0</v>
      </c>
      <c r="I1039" s="71">
        <v>0</v>
      </c>
      <c r="J1039" s="71">
        <v>927.17724170561746</v>
      </c>
      <c r="K1039" s="71">
        <v>663.32159301784577</v>
      </c>
      <c r="L1039" s="71">
        <v>0</v>
      </c>
      <c r="M1039" s="71">
        <v>0</v>
      </c>
      <c r="N1039" s="71">
        <v>0</v>
      </c>
      <c r="O1039" s="71">
        <v>0</v>
      </c>
      <c r="P1039" s="71">
        <v>0</v>
      </c>
      <c r="Q1039" s="71">
        <v>0</v>
      </c>
      <c r="R1039" s="71">
        <v>0</v>
      </c>
      <c r="S1039" s="71">
        <v>0</v>
      </c>
      <c r="T1039" s="71">
        <v>0</v>
      </c>
      <c r="U1039" s="71">
        <v>1947.2281827195072</v>
      </c>
      <c r="V1039" s="71">
        <v>0</v>
      </c>
      <c r="W1039" s="71">
        <v>0</v>
      </c>
      <c r="X1039" s="71">
        <v>-0.15775700934580072</v>
      </c>
      <c r="Y1039" s="71">
        <v>0</v>
      </c>
      <c r="Z1039" s="71">
        <v>0</v>
      </c>
      <c r="AA1039" s="71">
        <v>0</v>
      </c>
      <c r="AB1039" s="71">
        <v>0</v>
      </c>
      <c r="AC1039" s="71">
        <v>0</v>
      </c>
      <c r="AD1039" s="71">
        <v>0</v>
      </c>
      <c r="AE1039" s="71">
        <v>10.245986394557775</v>
      </c>
      <c r="AF1039" s="71">
        <v>0</v>
      </c>
      <c r="AG1039" s="71">
        <v>3547.8152468281824</v>
      </c>
    </row>
    <row r="1040" spans="4:33">
      <c r="D1040" s="62">
        <v>1990</v>
      </c>
      <c r="E1040" s="62">
        <v>11</v>
      </c>
      <c r="F1040" s="62">
        <v>1991</v>
      </c>
      <c r="G1040" s="71">
        <v>0</v>
      </c>
      <c r="H1040" s="71">
        <v>0</v>
      </c>
      <c r="I1040" s="71">
        <v>0</v>
      </c>
      <c r="J1040" s="71">
        <v>1104.6785794167408</v>
      </c>
      <c r="K1040" s="71">
        <v>610.40416918461312</v>
      </c>
      <c r="L1040" s="71">
        <v>0</v>
      </c>
      <c r="M1040" s="71">
        <v>0</v>
      </c>
      <c r="N1040" s="71">
        <v>0</v>
      </c>
      <c r="O1040" s="71">
        <v>0</v>
      </c>
      <c r="P1040" s="71">
        <v>0</v>
      </c>
      <c r="Q1040" s="71">
        <v>0</v>
      </c>
      <c r="R1040" s="71">
        <v>0</v>
      </c>
      <c r="S1040" s="71">
        <v>0</v>
      </c>
      <c r="T1040" s="71">
        <v>0</v>
      </c>
      <c r="U1040" s="71">
        <v>1582.5480528292962</v>
      </c>
      <c r="V1040" s="71">
        <v>0</v>
      </c>
      <c r="W1040" s="71">
        <v>0</v>
      </c>
      <c r="X1040" s="71">
        <v>-0.13657320872275136</v>
      </c>
      <c r="Y1040" s="71">
        <v>0</v>
      </c>
      <c r="Z1040" s="71">
        <v>0</v>
      </c>
      <c r="AA1040" s="71">
        <v>0</v>
      </c>
      <c r="AB1040" s="71">
        <v>0</v>
      </c>
      <c r="AC1040" s="71">
        <v>0</v>
      </c>
      <c r="AD1040" s="71">
        <v>0</v>
      </c>
      <c r="AE1040" s="71">
        <v>14.503745076978078</v>
      </c>
      <c r="AF1040" s="71">
        <v>0</v>
      </c>
      <c r="AG1040" s="71">
        <v>3311.9979732989059</v>
      </c>
    </row>
    <row r="1041" spans="4:33">
      <c r="D1041" s="62">
        <v>1990</v>
      </c>
      <c r="E1041" s="62">
        <v>12</v>
      </c>
      <c r="F1041" s="62">
        <v>1991</v>
      </c>
      <c r="G1041" s="71">
        <v>0</v>
      </c>
      <c r="H1041" s="71">
        <v>0</v>
      </c>
      <c r="I1041" s="71">
        <v>0</v>
      </c>
      <c r="J1041" s="71">
        <v>507.18151865339951</v>
      </c>
      <c r="K1041" s="71">
        <v>689.35898786572625</v>
      </c>
      <c r="L1041" s="71">
        <v>0</v>
      </c>
      <c r="M1041" s="71">
        <v>0</v>
      </c>
      <c r="N1041" s="71">
        <v>0</v>
      </c>
      <c r="O1041" s="71">
        <v>0</v>
      </c>
      <c r="P1041" s="71">
        <v>0</v>
      </c>
      <c r="Q1041" s="71">
        <v>0</v>
      </c>
      <c r="R1041" s="71">
        <v>0</v>
      </c>
      <c r="S1041" s="71">
        <v>0</v>
      </c>
      <c r="T1041" s="71">
        <v>0</v>
      </c>
      <c r="U1041" s="71">
        <v>1675.2705161953443</v>
      </c>
      <c r="V1041" s="71">
        <v>0</v>
      </c>
      <c r="W1041" s="71">
        <v>0</v>
      </c>
      <c r="X1041" s="71">
        <v>-0.14193146417446201</v>
      </c>
      <c r="Y1041" s="71">
        <v>0</v>
      </c>
      <c r="Z1041" s="71">
        <v>0</v>
      </c>
      <c r="AA1041" s="71">
        <v>0</v>
      </c>
      <c r="AB1041" s="71">
        <v>0</v>
      </c>
      <c r="AC1041" s="71">
        <v>0</v>
      </c>
      <c r="AD1041" s="71">
        <v>0</v>
      </c>
      <c r="AE1041" s="71">
        <v>18.431507339777966</v>
      </c>
      <c r="AF1041" s="71">
        <v>0</v>
      </c>
      <c r="AG1041" s="71">
        <v>2890.1005985900733</v>
      </c>
    </row>
    <row r="1042" spans="4:33">
      <c r="D1042" s="62">
        <v>1991</v>
      </c>
      <c r="E1042" s="62">
        <v>1</v>
      </c>
      <c r="F1042" s="62">
        <v>1991</v>
      </c>
      <c r="G1042" s="71">
        <v>0</v>
      </c>
      <c r="H1042" s="71">
        <v>0</v>
      </c>
      <c r="I1042" s="71">
        <v>0</v>
      </c>
      <c r="J1042" s="71">
        <v>259.9315444613311</v>
      </c>
      <c r="K1042" s="71">
        <v>776.90867474905212</v>
      </c>
      <c r="L1042" s="71">
        <v>0</v>
      </c>
      <c r="M1042" s="71">
        <v>0</v>
      </c>
      <c r="N1042" s="71">
        <v>0</v>
      </c>
      <c r="O1042" s="71">
        <v>0</v>
      </c>
      <c r="P1042" s="71">
        <v>0</v>
      </c>
      <c r="Q1042" s="71">
        <v>0</v>
      </c>
      <c r="R1042" s="71">
        <v>0</v>
      </c>
      <c r="S1042" s="71">
        <v>0</v>
      </c>
      <c r="T1042" s="71">
        <v>0</v>
      </c>
      <c r="U1042" s="71">
        <v>65.286775575546429</v>
      </c>
      <c r="V1042" s="71">
        <v>0</v>
      </c>
      <c r="W1042" s="71">
        <v>0</v>
      </c>
      <c r="X1042" s="71">
        <v>-4.2056074766350093E-2</v>
      </c>
      <c r="Y1042" s="71">
        <v>0</v>
      </c>
      <c r="Z1042" s="71">
        <v>0</v>
      </c>
      <c r="AA1042" s="71">
        <v>0</v>
      </c>
      <c r="AB1042" s="71">
        <v>0</v>
      </c>
      <c r="AC1042" s="71">
        <v>0</v>
      </c>
      <c r="AD1042" s="71">
        <v>0</v>
      </c>
      <c r="AE1042" s="71">
        <v>22.966945936269212</v>
      </c>
      <c r="AF1042" s="71">
        <v>0</v>
      </c>
      <c r="AG1042" s="71">
        <v>1125.0518846474324</v>
      </c>
    </row>
    <row r="1043" spans="4:33">
      <c r="D1043" s="62">
        <v>1991</v>
      </c>
      <c r="E1043" s="62">
        <v>2</v>
      </c>
      <c r="F1043" s="62">
        <v>1991</v>
      </c>
      <c r="G1043" s="71">
        <v>0</v>
      </c>
      <c r="H1043" s="71">
        <v>0</v>
      </c>
      <c r="I1043" s="71">
        <v>0</v>
      </c>
      <c r="J1043" s="71">
        <v>35.931115762911134</v>
      </c>
      <c r="K1043" s="71">
        <v>1067.8702424180844</v>
      </c>
      <c r="L1043" s="71">
        <v>0</v>
      </c>
      <c r="M1043" s="71">
        <v>0</v>
      </c>
      <c r="N1043" s="71">
        <v>0</v>
      </c>
      <c r="O1043" s="71">
        <v>0</v>
      </c>
      <c r="P1043" s="71">
        <v>0</v>
      </c>
      <c r="Q1043" s="71">
        <v>0</v>
      </c>
      <c r="R1043" s="71">
        <v>0</v>
      </c>
      <c r="S1043" s="71">
        <v>0</v>
      </c>
      <c r="T1043" s="71">
        <v>0</v>
      </c>
      <c r="U1043" s="71">
        <v>157.61407471415961</v>
      </c>
      <c r="V1043" s="71">
        <v>0</v>
      </c>
      <c r="W1043" s="71">
        <v>0</v>
      </c>
      <c r="X1043" s="71">
        <v>-2.168224299065713E-2</v>
      </c>
      <c r="Y1043" s="71">
        <v>0</v>
      </c>
      <c r="Z1043" s="71">
        <v>0</v>
      </c>
      <c r="AA1043" s="71">
        <v>0</v>
      </c>
      <c r="AB1043" s="71">
        <v>0</v>
      </c>
      <c r="AC1043" s="71">
        <v>0</v>
      </c>
      <c r="AD1043" s="71">
        <v>0</v>
      </c>
      <c r="AE1043" s="71">
        <v>27.381654135338295</v>
      </c>
      <c r="AF1043" s="71">
        <v>0</v>
      </c>
      <c r="AG1043" s="71">
        <v>1288.7754047875028</v>
      </c>
    </row>
    <row r="1044" spans="4:33">
      <c r="D1044" s="62">
        <v>1991</v>
      </c>
      <c r="E1044" s="62">
        <v>3</v>
      </c>
      <c r="F1044" s="62">
        <v>1991</v>
      </c>
      <c r="G1044" s="71">
        <v>0</v>
      </c>
      <c r="H1044" s="71">
        <v>0</v>
      </c>
      <c r="I1044" s="71">
        <v>60.96383922570238</v>
      </c>
      <c r="J1044" s="71">
        <v>0</v>
      </c>
      <c r="K1044" s="71">
        <v>140.04579364782262</v>
      </c>
      <c r="L1044" s="71">
        <v>0</v>
      </c>
      <c r="M1044" s="71">
        <v>0</v>
      </c>
      <c r="N1044" s="71">
        <v>0</v>
      </c>
      <c r="O1044" s="71">
        <v>0</v>
      </c>
      <c r="P1044" s="71">
        <v>0</v>
      </c>
      <c r="Q1044" s="71">
        <v>0</v>
      </c>
      <c r="R1044" s="71">
        <v>0</v>
      </c>
      <c r="S1044" s="71">
        <v>0</v>
      </c>
      <c r="T1044" s="71">
        <v>0</v>
      </c>
      <c r="U1044" s="71">
        <v>535.24994606099744</v>
      </c>
      <c r="V1044" s="71">
        <v>0</v>
      </c>
      <c r="W1044" s="71">
        <v>0</v>
      </c>
      <c r="X1044" s="71">
        <v>0</v>
      </c>
      <c r="Y1044" s="71">
        <v>0</v>
      </c>
      <c r="Z1044" s="71">
        <v>0</v>
      </c>
      <c r="AA1044" s="71">
        <v>0</v>
      </c>
      <c r="AB1044" s="71">
        <v>49.806896551724151</v>
      </c>
      <c r="AC1044" s="71">
        <v>0</v>
      </c>
      <c r="AD1044" s="71">
        <v>48.142907970233772</v>
      </c>
      <c r="AE1044" s="71">
        <v>2.8250912996777515</v>
      </c>
      <c r="AF1044" s="71">
        <v>97.802469135802468</v>
      </c>
      <c r="AG1044" s="71">
        <v>934.83694389196057</v>
      </c>
    </row>
    <row r="1045" spans="4:33">
      <c r="D1045" s="62">
        <v>1991</v>
      </c>
      <c r="E1045" s="62">
        <v>4</v>
      </c>
      <c r="F1045" s="62">
        <v>1991</v>
      </c>
      <c r="G1045" s="71">
        <v>0</v>
      </c>
      <c r="H1045" s="71">
        <v>0</v>
      </c>
      <c r="I1045" s="71">
        <v>101.60639870950396</v>
      </c>
      <c r="J1045" s="71">
        <v>0</v>
      </c>
      <c r="K1045" s="71">
        <v>1011.1609649662282</v>
      </c>
      <c r="L1045" s="71">
        <v>0</v>
      </c>
      <c r="M1045" s="71">
        <v>0</v>
      </c>
      <c r="N1045" s="71">
        <v>0</v>
      </c>
      <c r="O1045" s="71">
        <v>0</v>
      </c>
      <c r="P1045" s="71">
        <v>0</v>
      </c>
      <c r="Q1045" s="71">
        <v>0</v>
      </c>
      <c r="R1045" s="71">
        <v>0</v>
      </c>
      <c r="S1045" s="71">
        <v>0</v>
      </c>
      <c r="T1045" s="71">
        <v>0</v>
      </c>
      <c r="U1045" s="71">
        <v>637.68215901545375</v>
      </c>
      <c r="V1045" s="71">
        <v>0</v>
      </c>
      <c r="W1045" s="71">
        <v>0</v>
      </c>
      <c r="X1045" s="71">
        <v>0</v>
      </c>
      <c r="Y1045" s="71">
        <v>0</v>
      </c>
      <c r="Z1045" s="71">
        <v>0</v>
      </c>
      <c r="AA1045" s="71">
        <v>0</v>
      </c>
      <c r="AB1045" s="71">
        <v>44.942528735632195</v>
      </c>
      <c r="AC1045" s="71">
        <v>0</v>
      </c>
      <c r="AD1045" s="71">
        <v>99.468818120317692</v>
      </c>
      <c r="AE1045" s="71">
        <v>16.045069817400588</v>
      </c>
      <c r="AF1045" s="71">
        <v>404.65771604938271</v>
      </c>
      <c r="AG1045" s="71">
        <v>2315.5636554139192</v>
      </c>
    </row>
    <row r="1046" spans="4:33">
      <c r="D1046" s="62">
        <v>1991</v>
      </c>
      <c r="E1046" s="62">
        <v>5</v>
      </c>
      <c r="F1046" s="62">
        <v>1992</v>
      </c>
      <c r="G1046" s="71">
        <v>0</v>
      </c>
      <c r="H1046" s="71">
        <v>0</v>
      </c>
      <c r="I1046" s="71">
        <v>0</v>
      </c>
      <c r="J1046" s="71">
        <v>0</v>
      </c>
      <c r="K1046" s="71">
        <v>0</v>
      </c>
      <c r="L1046" s="71">
        <v>0</v>
      </c>
      <c r="M1046" s="71">
        <v>0</v>
      </c>
      <c r="N1046" s="71">
        <v>0</v>
      </c>
      <c r="O1046" s="71">
        <v>0</v>
      </c>
      <c r="P1046" s="71">
        <v>0</v>
      </c>
      <c r="Q1046" s="71">
        <v>0</v>
      </c>
      <c r="R1046" s="71">
        <v>0</v>
      </c>
      <c r="S1046" s="71">
        <v>0</v>
      </c>
      <c r="T1046" s="71">
        <v>0</v>
      </c>
      <c r="U1046" s="71">
        <v>0</v>
      </c>
      <c r="V1046" s="71">
        <v>0</v>
      </c>
      <c r="W1046" s="71">
        <v>0</v>
      </c>
      <c r="X1046" s="71">
        <v>0</v>
      </c>
      <c r="Y1046" s="71">
        <v>0</v>
      </c>
      <c r="Z1046" s="71">
        <v>0</v>
      </c>
      <c r="AA1046" s="71">
        <v>0</v>
      </c>
      <c r="AB1046" s="71">
        <v>0</v>
      </c>
      <c r="AC1046" s="71">
        <v>0</v>
      </c>
      <c r="AD1046" s="71">
        <v>0</v>
      </c>
      <c r="AE1046" s="71">
        <v>0</v>
      </c>
      <c r="AF1046" s="71">
        <v>0</v>
      </c>
      <c r="AG1046" s="71">
        <v>0</v>
      </c>
    </row>
    <row r="1047" spans="4:33">
      <c r="D1047" s="62">
        <v>1991</v>
      </c>
      <c r="E1047" s="62">
        <v>6</v>
      </c>
      <c r="F1047" s="62">
        <v>1992</v>
      </c>
      <c r="G1047" s="71">
        <v>0</v>
      </c>
      <c r="H1047" s="71">
        <v>0</v>
      </c>
      <c r="I1047" s="71">
        <v>0</v>
      </c>
      <c r="J1047" s="71">
        <v>0</v>
      </c>
      <c r="K1047" s="71">
        <v>0</v>
      </c>
      <c r="L1047" s="71">
        <v>0</v>
      </c>
      <c r="M1047" s="71">
        <v>0</v>
      </c>
      <c r="N1047" s="71">
        <v>0</v>
      </c>
      <c r="O1047" s="71">
        <v>0</v>
      </c>
      <c r="P1047" s="71">
        <v>0</v>
      </c>
      <c r="Q1047" s="71">
        <v>0</v>
      </c>
      <c r="R1047" s="71">
        <v>0</v>
      </c>
      <c r="S1047" s="71">
        <v>0</v>
      </c>
      <c r="T1047" s="71">
        <v>0</v>
      </c>
      <c r="U1047" s="71">
        <v>0</v>
      </c>
      <c r="V1047" s="71">
        <v>0</v>
      </c>
      <c r="W1047" s="71">
        <v>0</v>
      </c>
      <c r="X1047" s="71">
        <v>0</v>
      </c>
      <c r="Y1047" s="71">
        <v>0</v>
      </c>
      <c r="Z1047" s="71">
        <v>0</v>
      </c>
      <c r="AA1047" s="71">
        <v>0</v>
      </c>
      <c r="AB1047" s="71">
        <v>0</v>
      </c>
      <c r="AC1047" s="71">
        <v>0</v>
      </c>
      <c r="AD1047" s="71">
        <v>0</v>
      </c>
      <c r="AE1047" s="71">
        <v>0</v>
      </c>
      <c r="AF1047" s="71">
        <v>0</v>
      </c>
      <c r="AG1047" s="71">
        <v>0</v>
      </c>
    </row>
    <row r="1048" spans="4:33">
      <c r="D1048" s="62">
        <v>1991</v>
      </c>
      <c r="E1048" s="62">
        <v>7</v>
      </c>
      <c r="F1048" s="62">
        <v>1992</v>
      </c>
      <c r="G1048" s="71">
        <v>0</v>
      </c>
      <c r="H1048" s="71">
        <v>0</v>
      </c>
      <c r="I1048" s="71">
        <v>0</v>
      </c>
      <c r="J1048" s="71">
        <v>0</v>
      </c>
      <c r="K1048" s="71">
        <v>0</v>
      </c>
      <c r="L1048" s="71">
        <v>0</v>
      </c>
      <c r="M1048" s="71">
        <v>0</v>
      </c>
      <c r="N1048" s="71">
        <v>0</v>
      </c>
      <c r="O1048" s="71">
        <v>0</v>
      </c>
      <c r="P1048" s="71">
        <v>0</v>
      </c>
      <c r="Q1048" s="71">
        <v>0</v>
      </c>
      <c r="R1048" s="71">
        <v>0</v>
      </c>
      <c r="S1048" s="71">
        <v>0</v>
      </c>
      <c r="T1048" s="71">
        <v>0</v>
      </c>
      <c r="U1048" s="71">
        <v>0</v>
      </c>
      <c r="V1048" s="71">
        <v>0</v>
      </c>
      <c r="W1048" s="71">
        <v>0</v>
      </c>
      <c r="X1048" s="71">
        <v>0</v>
      </c>
      <c r="Y1048" s="71">
        <v>0</v>
      </c>
      <c r="Z1048" s="71">
        <v>0</v>
      </c>
      <c r="AA1048" s="71">
        <v>0</v>
      </c>
      <c r="AB1048" s="71">
        <v>0</v>
      </c>
      <c r="AC1048" s="71">
        <v>0</v>
      </c>
      <c r="AD1048" s="71">
        <v>0</v>
      </c>
      <c r="AE1048" s="71">
        <v>0</v>
      </c>
      <c r="AF1048" s="71">
        <v>0</v>
      </c>
      <c r="AG1048" s="71">
        <v>0</v>
      </c>
    </row>
    <row r="1049" spans="4:33">
      <c r="D1049" s="62">
        <v>1991</v>
      </c>
      <c r="E1049" s="62">
        <v>8</v>
      </c>
      <c r="F1049" s="62">
        <v>1992</v>
      </c>
      <c r="G1049" s="71">
        <v>0</v>
      </c>
      <c r="H1049" s="71">
        <v>0</v>
      </c>
      <c r="I1049" s="71">
        <v>0</v>
      </c>
      <c r="J1049" s="71">
        <v>0</v>
      </c>
      <c r="K1049" s="71">
        <v>0</v>
      </c>
      <c r="L1049" s="71">
        <v>0</v>
      </c>
      <c r="M1049" s="71">
        <v>0</v>
      </c>
      <c r="N1049" s="71">
        <v>0</v>
      </c>
      <c r="O1049" s="71">
        <v>0</v>
      </c>
      <c r="P1049" s="71">
        <v>0</v>
      </c>
      <c r="Q1049" s="71">
        <v>0</v>
      </c>
      <c r="R1049" s="71">
        <v>0</v>
      </c>
      <c r="S1049" s="71">
        <v>0</v>
      </c>
      <c r="T1049" s="71">
        <v>0</v>
      </c>
      <c r="U1049" s="71">
        <v>0</v>
      </c>
      <c r="V1049" s="71">
        <v>0</v>
      </c>
      <c r="W1049" s="71">
        <v>0</v>
      </c>
      <c r="X1049" s="71">
        <v>0</v>
      </c>
      <c r="Y1049" s="71">
        <v>0</v>
      </c>
      <c r="Z1049" s="71">
        <v>0</v>
      </c>
      <c r="AA1049" s="71">
        <v>0</v>
      </c>
      <c r="AB1049" s="71">
        <v>0</v>
      </c>
      <c r="AC1049" s="71">
        <v>0</v>
      </c>
      <c r="AD1049" s="71">
        <v>0</v>
      </c>
      <c r="AE1049" s="71">
        <v>0</v>
      </c>
      <c r="AF1049" s="71">
        <v>0</v>
      </c>
      <c r="AG1049" s="71">
        <v>0</v>
      </c>
    </row>
    <row r="1050" spans="4:33">
      <c r="D1050" s="62">
        <v>1991</v>
      </c>
      <c r="E1050" s="62">
        <v>9</v>
      </c>
      <c r="F1050" s="62">
        <v>1992</v>
      </c>
      <c r="G1050" s="71">
        <v>0</v>
      </c>
      <c r="H1050" s="71">
        <v>0</v>
      </c>
      <c r="I1050" s="71">
        <v>0</v>
      </c>
      <c r="J1050" s="71">
        <v>0</v>
      </c>
      <c r="K1050" s="71">
        <v>0</v>
      </c>
      <c r="L1050" s="71">
        <v>0</v>
      </c>
      <c r="M1050" s="71">
        <v>0</v>
      </c>
      <c r="N1050" s="71">
        <v>0</v>
      </c>
      <c r="O1050" s="71">
        <v>0</v>
      </c>
      <c r="P1050" s="71">
        <v>0</v>
      </c>
      <c r="Q1050" s="71">
        <v>0</v>
      </c>
      <c r="R1050" s="71">
        <v>0</v>
      </c>
      <c r="S1050" s="71">
        <v>0</v>
      </c>
      <c r="T1050" s="71">
        <v>0</v>
      </c>
      <c r="U1050" s="71">
        <v>0</v>
      </c>
      <c r="V1050" s="71">
        <v>0</v>
      </c>
      <c r="W1050" s="71">
        <v>0</v>
      </c>
      <c r="X1050" s="71">
        <v>0</v>
      </c>
      <c r="Y1050" s="71">
        <v>0</v>
      </c>
      <c r="Z1050" s="71">
        <v>0</v>
      </c>
      <c r="AA1050" s="71">
        <v>0</v>
      </c>
      <c r="AB1050" s="71">
        <v>0</v>
      </c>
      <c r="AC1050" s="71">
        <v>0</v>
      </c>
      <c r="AD1050" s="71">
        <v>0</v>
      </c>
      <c r="AE1050" s="71">
        <v>0</v>
      </c>
      <c r="AF1050" s="71">
        <v>0</v>
      </c>
      <c r="AG1050" s="71">
        <v>0</v>
      </c>
    </row>
    <row r="1051" spans="4:33">
      <c r="D1051" s="62">
        <v>1991</v>
      </c>
      <c r="E1051" s="62">
        <v>10</v>
      </c>
      <c r="F1051" s="62">
        <v>1992</v>
      </c>
      <c r="G1051" s="71">
        <v>3356.1</v>
      </c>
      <c r="H1051" s="71">
        <v>0</v>
      </c>
      <c r="I1051" s="71">
        <v>301.10000000000002</v>
      </c>
      <c r="J1051" s="71">
        <v>794.63766371971201</v>
      </c>
      <c r="K1051" s="71">
        <v>2106.3000000000002</v>
      </c>
      <c r="L1051" s="71">
        <v>0</v>
      </c>
      <c r="M1051" s="71">
        <v>0</v>
      </c>
      <c r="N1051" s="71">
        <v>0</v>
      </c>
      <c r="O1051" s="71">
        <v>0</v>
      </c>
      <c r="P1051" s="71">
        <v>0</v>
      </c>
      <c r="Q1051" s="71">
        <v>0</v>
      </c>
      <c r="R1051" s="71">
        <v>0</v>
      </c>
      <c r="S1051" s="71">
        <v>1484</v>
      </c>
      <c r="T1051" s="71">
        <v>5194.8942648126085</v>
      </c>
      <c r="U1051" s="71">
        <v>2958.2048288943333</v>
      </c>
      <c r="V1051" s="71">
        <v>1890.8</v>
      </c>
      <c r="W1051" s="71">
        <v>0</v>
      </c>
      <c r="X1051" s="71">
        <v>51.303376406836179</v>
      </c>
      <c r="Y1051" s="71">
        <v>0</v>
      </c>
      <c r="Z1051" s="71">
        <v>2083.5</v>
      </c>
      <c r="AA1051" s="71">
        <v>0</v>
      </c>
      <c r="AB1051" s="71">
        <v>0</v>
      </c>
      <c r="AC1051" s="71">
        <v>0</v>
      </c>
      <c r="AD1051" s="71">
        <v>0</v>
      </c>
      <c r="AE1051" s="71">
        <v>492.21206429632218</v>
      </c>
      <c r="AF1051" s="71">
        <v>0</v>
      </c>
      <c r="AG1051" s="71">
        <v>20713.052198129812</v>
      </c>
    </row>
    <row r="1052" spans="4:33">
      <c r="D1052" s="62">
        <v>1991</v>
      </c>
      <c r="E1052" s="62">
        <v>11</v>
      </c>
      <c r="F1052" s="62">
        <v>1992</v>
      </c>
      <c r="G1052" s="71">
        <v>3071.1</v>
      </c>
      <c r="H1052" s="71">
        <v>0</v>
      </c>
      <c r="I1052" s="71">
        <v>270.7</v>
      </c>
      <c r="J1052" s="71">
        <v>25.559855926653569</v>
      </c>
      <c r="K1052" s="71">
        <v>2419.9</v>
      </c>
      <c r="L1052" s="71">
        <v>0</v>
      </c>
      <c r="M1052" s="71">
        <v>0</v>
      </c>
      <c r="N1052" s="71">
        <v>0</v>
      </c>
      <c r="O1052" s="71">
        <v>0</v>
      </c>
      <c r="P1052" s="71">
        <v>225</v>
      </c>
      <c r="Q1052" s="71">
        <v>0</v>
      </c>
      <c r="R1052" s="71">
        <v>0</v>
      </c>
      <c r="S1052" s="71">
        <v>574</v>
      </c>
      <c r="T1052" s="71">
        <v>3108.4143937760045</v>
      </c>
      <c r="U1052" s="71">
        <v>6725.1597960957879</v>
      </c>
      <c r="V1052" s="71">
        <v>2007.8</v>
      </c>
      <c r="W1052" s="71">
        <v>0</v>
      </c>
      <c r="X1052" s="71">
        <v>44.517215506461014</v>
      </c>
      <c r="Y1052" s="71">
        <v>0</v>
      </c>
      <c r="Z1052" s="71">
        <v>2505.6999999999998</v>
      </c>
      <c r="AA1052" s="71">
        <v>0</v>
      </c>
      <c r="AB1052" s="71">
        <v>0</v>
      </c>
      <c r="AC1052" s="71">
        <v>0</v>
      </c>
      <c r="AD1052" s="71">
        <v>0</v>
      </c>
      <c r="AE1052" s="71">
        <v>296.47089484872311</v>
      </c>
      <c r="AF1052" s="71">
        <v>0</v>
      </c>
      <c r="AG1052" s="71">
        <v>21274.32215615363</v>
      </c>
    </row>
    <row r="1053" spans="4:33">
      <c r="D1053" s="62">
        <v>1991</v>
      </c>
      <c r="E1053" s="62">
        <v>12</v>
      </c>
      <c r="F1053" s="62">
        <v>1992</v>
      </c>
      <c r="G1053" s="71">
        <v>2193</v>
      </c>
      <c r="H1053" s="71">
        <v>0</v>
      </c>
      <c r="I1053" s="71">
        <v>229</v>
      </c>
      <c r="J1053" s="71">
        <v>69.587409954158488</v>
      </c>
      <c r="K1053" s="71">
        <v>2511.3000000000002</v>
      </c>
      <c r="L1053" s="71">
        <v>0</v>
      </c>
      <c r="M1053" s="71">
        <v>0</v>
      </c>
      <c r="N1053" s="71">
        <v>0</v>
      </c>
      <c r="O1053" s="71">
        <v>0</v>
      </c>
      <c r="P1053" s="71">
        <v>45.8</v>
      </c>
      <c r="Q1053" s="71">
        <v>0</v>
      </c>
      <c r="R1053" s="71">
        <v>0</v>
      </c>
      <c r="S1053" s="71">
        <v>168</v>
      </c>
      <c r="T1053" s="71">
        <v>3116.3472602362331</v>
      </c>
      <c r="U1053" s="71">
        <v>5996.0093179483119</v>
      </c>
      <c r="V1053" s="71">
        <v>1547.5</v>
      </c>
      <c r="W1053" s="71">
        <v>0</v>
      </c>
      <c r="X1053" s="71">
        <v>63.654189245518964</v>
      </c>
      <c r="Y1053" s="71">
        <v>0</v>
      </c>
      <c r="Z1053" s="71">
        <v>2557.6</v>
      </c>
      <c r="AA1053" s="71">
        <v>0</v>
      </c>
      <c r="AB1053" s="71">
        <v>0</v>
      </c>
      <c r="AC1053" s="71">
        <v>0</v>
      </c>
      <c r="AD1053" s="71">
        <v>0</v>
      </c>
      <c r="AE1053" s="71">
        <v>273.94966366733638</v>
      </c>
      <c r="AF1053" s="71">
        <v>0</v>
      </c>
      <c r="AG1053" s="71">
        <v>18771.747841051558</v>
      </c>
    </row>
    <row r="1054" spans="4:33">
      <c r="D1054" s="62">
        <v>1992</v>
      </c>
      <c r="E1054" s="62">
        <v>1</v>
      </c>
      <c r="F1054" s="62">
        <v>1992</v>
      </c>
      <c r="G1054" s="71">
        <v>0</v>
      </c>
      <c r="H1054" s="71">
        <v>0</v>
      </c>
      <c r="I1054" s="71">
        <v>213.8</v>
      </c>
      <c r="J1054" s="71">
        <v>97.569834643091014</v>
      </c>
      <c r="K1054" s="71">
        <v>2004.5</v>
      </c>
      <c r="L1054" s="71">
        <v>0</v>
      </c>
      <c r="M1054" s="71">
        <v>0</v>
      </c>
      <c r="N1054" s="71">
        <v>0</v>
      </c>
      <c r="O1054" s="71">
        <v>0</v>
      </c>
      <c r="P1054" s="71">
        <v>194.6</v>
      </c>
      <c r="Q1054" s="71">
        <v>0</v>
      </c>
      <c r="R1054" s="71">
        <v>0</v>
      </c>
      <c r="S1054" s="71">
        <v>0</v>
      </c>
      <c r="T1054" s="71">
        <v>490.06982458018422</v>
      </c>
      <c r="U1054" s="71">
        <v>4763.9297162728208</v>
      </c>
      <c r="V1054" s="71">
        <v>24.4</v>
      </c>
      <c r="W1054" s="71">
        <v>0</v>
      </c>
      <c r="X1054" s="71">
        <v>3.325218841183827</v>
      </c>
      <c r="Y1054" s="71">
        <v>0</v>
      </c>
      <c r="Z1054" s="71">
        <v>2318.6</v>
      </c>
      <c r="AA1054" s="71">
        <v>0</v>
      </c>
      <c r="AB1054" s="71">
        <v>0</v>
      </c>
      <c r="AC1054" s="71">
        <v>0</v>
      </c>
      <c r="AD1054" s="71">
        <v>0</v>
      </c>
      <c r="AE1054" s="71">
        <v>244.21460062316183</v>
      </c>
      <c r="AF1054" s="71">
        <v>0</v>
      </c>
      <c r="AG1054" s="71">
        <v>10355.009194960439</v>
      </c>
    </row>
    <row r="1055" spans="4:33">
      <c r="D1055" s="62">
        <v>1992</v>
      </c>
      <c r="E1055" s="62">
        <v>2</v>
      </c>
      <c r="F1055" s="62">
        <v>1992</v>
      </c>
      <c r="G1055" s="71">
        <v>0</v>
      </c>
      <c r="H1055" s="71">
        <v>0</v>
      </c>
      <c r="I1055" s="71">
        <v>199.5</v>
      </c>
      <c r="J1055" s="71">
        <v>0</v>
      </c>
      <c r="K1055" s="71">
        <v>881.7</v>
      </c>
      <c r="L1055" s="71">
        <v>0</v>
      </c>
      <c r="M1055" s="71">
        <v>0</v>
      </c>
      <c r="N1055" s="71">
        <v>0</v>
      </c>
      <c r="O1055" s="71">
        <v>0</v>
      </c>
      <c r="P1055" s="71">
        <v>158.80000000000001</v>
      </c>
      <c r="Q1055" s="71">
        <v>0</v>
      </c>
      <c r="R1055" s="71">
        <v>0</v>
      </c>
      <c r="S1055" s="71">
        <v>0</v>
      </c>
      <c r="T1055" s="71">
        <v>1898.7655852548492</v>
      </c>
      <c r="U1055" s="71">
        <v>310.57060776100531</v>
      </c>
      <c r="V1055" s="71">
        <v>582.70000000000005</v>
      </c>
      <c r="W1055" s="71">
        <v>0</v>
      </c>
      <c r="X1055" s="71">
        <v>0</v>
      </c>
      <c r="Y1055" s="71">
        <v>0</v>
      </c>
      <c r="Z1055" s="71">
        <v>0.7</v>
      </c>
      <c r="AA1055" s="71">
        <v>0</v>
      </c>
      <c r="AB1055" s="71">
        <v>0</v>
      </c>
      <c r="AC1055" s="71">
        <v>0</v>
      </c>
      <c r="AD1055" s="71">
        <v>0</v>
      </c>
      <c r="AE1055" s="71">
        <v>65.188407442998155</v>
      </c>
      <c r="AF1055" s="71">
        <v>0</v>
      </c>
      <c r="AG1055" s="71">
        <v>4097.9246004588522</v>
      </c>
    </row>
    <row r="1056" spans="4:33">
      <c r="D1056" s="62">
        <v>1992</v>
      </c>
      <c r="E1056" s="62">
        <v>3</v>
      </c>
      <c r="F1056" s="62">
        <v>1992</v>
      </c>
      <c r="G1056" s="71">
        <v>0</v>
      </c>
      <c r="H1056" s="71">
        <v>0</v>
      </c>
      <c r="I1056" s="71">
        <v>195.2</v>
      </c>
      <c r="J1056" s="71">
        <v>114.87891290111332</v>
      </c>
      <c r="K1056" s="71">
        <v>137.6</v>
      </c>
      <c r="L1056" s="71">
        <v>0</v>
      </c>
      <c r="M1056" s="71">
        <v>0</v>
      </c>
      <c r="N1056" s="71">
        <v>0</v>
      </c>
      <c r="O1056" s="71">
        <v>0</v>
      </c>
      <c r="P1056" s="71">
        <v>0</v>
      </c>
      <c r="Q1056" s="71">
        <v>0</v>
      </c>
      <c r="R1056" s="71">
        <v>0</v>
      </c>
      <c r="S1056" s="71">
        <v>0</v>
      </c>
      <c r="T1056" s="71">
        <v>597.91147777380718</v>
      </c>
      <c r="U1056" s="71">
        <v>210.82915514107324</v>
      </c>
      <c r="V1056" s="71">
        <v>959.3</v>
      </c>
      <c r="W1056" s="71">
        <v>0</v>
      </c>
      <c r="X1056" s="71">
        <v>0</v>
      </c>
      <c r="Y1056" s="71">
        <v>0</v>
      </c>
      <c r="Z1056" s="71">
        <v>0</v>
      </c>
      <c r="AA1056" s="71">
        <v>0</v>
      </c>
      <c r="AB1056" s="71">
        <v>0</v>
      </c>
      <c r="AC1056" s="71">
        <v>0</v>
      </c>
      <c r="AD1056" s="71">
        <v>0</v>
      </c>
      <c r="AE1056" s="71">
        <v>580.97738563233452</v>
      </c>
      <c r="AF1056" s="71">
        <v>0</v>
      </c>
      <c r="AG1056" s="71">
        <v>2796.6969314483281</v>
      </c>
    </row>
    <row r="1057" spans="4:33">
      <c r="D1057" s="62">
        <v>1992</v>
      </c>
      <c r="E1057" s="62">
        <v>4</v>
      </c>
      <c r="F1057" s="62">
        <v>1992</v>
      </c>
      <c r="G1057" s="71">
        <v>0</v>
      </c>
      <c r="H1057" s="71">
        <v>0</v>
      </c>
      <c r="I1057" s="71">
        <v>242.4</v>
      </c>
      <c r="J1057" s="71">
        <v>184.46632285527181</v>
      </c>
      <c r="K1057" s="71">
        <v>1249.8</v>
      </c>
      <c r="L1057" s="71">
        <v>0</v>
      </c>
      <c r="M1057" s="71">
        <v>0</v>
      </c>
      <c r="N1057" s="71">
        <v>0</v>
      </c>
      <c r="O1057" s="71">
        <v>0</v>
      </c>
      <c r="P1057" s="71">
        <v>61.3</v>
      </c>
      <c r="Q1057" s="71">
        <v>0</v>
      </c>
      <c r="R1057" s="71">
        <v>0</v>
      </c>
      <c r="S1057" s="71">
        <v>316</v>
      </c>
      <c r="T1057" s="71">
        <v>1591.6503265802819</v>
      </c>
      <c r="U1057" s="71">
        <v>361.05702205010675</v>
      </c>
      <c r="V1057" s="71">
        <v>1611.7</v>
      </c>
      <c r="W1057" s="71">
        <v>0</v>
      </c>
      <c r="X1057" s="71">
        <v>0</v>
      </c>
      <c r="Y1057" s="71">
        <v>0</v>
      </c>
      <c r="Z1057" s="71">
        <v>0</v>
      </c>
      <c r="AA1057" s="71">
        <v>0</v>
      </c>
      <c r="AB1057" s="71">
        <v>0</v>
      </c>
      <c r="AC1057" s="71">
        <v>0</v>
      </c>
      <c r="AD1057" s="71">
        <v>0</v>
      </c>
      <c r="AE1057" s="71">
        <v>1068.0869834891237</v>
      </c>
      <c r="AF1057" s="71">
        <v>0</v>
      </c>
      <c r="AG1057" s="71">
        <v>6686.4606549747841</v>
      </c>
    </row>
    <row r="1058" spans="4:33">
      <c r="D1058" s="62">
        <v>1992</v>
      </c>
      <c r="E1058" s="62">
        <v>5</v>
      </c>
      <c r="F1058" s="62">
        <v>1993</v>
      </c>
      <c r="G1058" s="71">
        <v>0</v>
      </c>
      <c r="H1058" s="71">
        <v>0</v>
      </c>
      <c r="I1058" s="71">
        <v>0</v>
      </c>
      <c r="J1058" s="71">
        <v>0</v>
      </c>
      <c r="K1058" s="71">
        <v>0</v>
      </c>
      <c r="L1058" s="71">
        <v>0</v>
      </c>
      <c r="M1058" s="71">
        <v>0</v>
      </c>
      <c r="N1058" s="71">
        <v>0</v>
      </c>
      <c r="O1058" s="71">
        <v>0</v>
      </c>
      <c r="P1058" s="71">
        <v>0</v>
      </c>
      <c r="Q1058" s="71">
        <v>0</v>
      </c>
      <c r="R1058" s="71">
        <v>0</v>
      </c>
      <c r="S1058" s="71">
        <v>0</v>
      </c>
      <c r="T1058" s="71">
        <v>0</v>
      </c>
      <c r="U1058" s="71">
        <v>0</v>
      </c>
      <c r="V1058" s="71">
        <v>0</v>
      </c>
      <c r="W1058" s="71">
        <v>0</v>
      </c>
      <c r="X1058" s="71">
        <v>0</v>
      </c>
      <c r="Y1058" s="71">
        <v>0</v>
      </c>
      <c r="Z1058" s="71">
        <v>0</v>
      </c>
      <c r="AA1058" s="71">
        <v>0</v>
      </c>
      <c r="AB1058" s="71">
        <v>0</v>
      </c>
      <c r="AC1058" s="71">
        <v>0</v>
      </c>
      <c r="AD1058" s="71">
        <v>0</v>
      </c>
      <c r="AE1058" s="71">
        <v>0</v>
      </c>
      <c r="AF1058" s="71">
        <v>0</v>
      </c>
      <c r="AG1058" s="71">
        <v>0</v>
      </c>
    </row>
    <row r="1059" spans="4:33">
      <c r="D1059" s="62">
        <v>1992</v>
      </c>
      <c r="E1059" s="62">
        <v>6</v>
      </c>
      <c r="F1059" s="62">
        <v>1993</v>
      </c>
      <c r="G1059" s="71">
        <v>0</v>
      </c>
      <c r="H1059" s="71">
        <v>0</v>
      </c>
      <c r="I1059" s="71">
        <v>0</v>
      </c>
      <c r="J1059" s="71">
        <v>0</v>
      </c>
      <c r="K1059" s="71">
        <v>0</v>
      </c>
      <c r="L1059" s="71">
        <v>0</v>
      </c>
      <c r="M1059" s="71">
        <v>0</v>
      </c>
      <c r="N1059" s="71">
        <v>0</v>
      </c>
      <c r="O1059" s="71">
        <v>0</v>
      </c>
      <c r="P1059" s="71">
        <v>0</v>
      </c>
      <c r="Q1059" s="71">
        <v>0</v>
      </c>
      <c r="R1059" s="71">
        <v>0</v>
      </c>
      <c r="S1059" s="71">
        <v>0</v>
      </c>
      <c r="T1059" s="71">
        <v>0</v>
      </c>
      <c r="U1059" s="71">
        <v>0</v>
      </c>
      <c r="V1059" s="71">
        <v>0</v>
      </c>
      <c r="W1059" s="71">
        <v>0</v>
      </c>
      <c r="X1059" s="71">
        <v>0</v>
      </c>
      <c r="Y1059" s="71">
        <v>0</v>
      </c>
      <c r="Z1059" s="71">
        <v>0</v>
      </c>
      <c r="AA1059" s="71">
        <v>0</v>
      </c>
      <c r="AB1059" s="71">
        <v>0</v>
      </c>
      <c r="AC1059" s="71">
        <v>0</v>
      </c>
      <c r="AD1059" s="71">
        <v>0</v>
      </c>
      <c r="AE1059" s="71">
        <v>0</v>
      </c>
      <c r="AF1059" s="71">
        <v>0</v>
      </c>
      <c r="AG1059" s="71">
        <v>0</v>
      </c>
    </row>
    <row r="1060" spans="4:33">
      <c r="D1060" s="62">
        <v>1992</v>
      </c>
      <c r="E1060" s="62">
        <v>7</v>
      </c>
      <c r="F1060" s="62">
        <v>1993</v>
      </c>
      <c r="G1060" s="71">
        <v>0</v>
      </c>
      <c r="H1060" s="71">
        <v>0</v>
      </c>
      <c r="I1060" s="71">
        <v>0</v>
      </c>
      <c r="J1060" s="71">
        <v>0</v>
      </c>
      <c r="K1060" s="71">
        <v>0</v>
      </c>
      <c r="L1060" s="71">
        <v>0</v>
      </c>
      <c r="M1060" s="71">
        <v>0</v>
      </c>
      <c r="N1060" s="71">
        <v>0</v>
      </c>
      <c r="O1060" s="71">
        <v>0</v>
      </c>
      <c r="P1060" s="71">
        <v>0</v>
      </c>
      <c r="Q1060" s="71">
        <v>0</v>
      </c>
      <c r="R1060" s="71">
        <v>0</v>
      </c>
      <c r="S1060" s="71">
        <v>0</v>
      </c>
      <c r="T1060" s="71">
        <v>0</v>
      </c>
      <c r="U1060" s="71">
        <v>0</v>
      </c>
      <c r="V1060" s="71">
        <v>0</v>
      </c>
      <c r="W1060" s="71">
        <v>0</v>
      </c>
      <c r="X1060" s="71">
        <v>0</v>
      </c>
      <c r="Y1060" s="71">
        <v>0</v>
      </c>
      <c r="Z1060" s="71">
        <v>0</v>
      </c>
      <c r="AA1060" s="71">
        <v>0</v>
      </c>
      <c r="AB1060" s="71">
        <v>0</v>
      </c>
      <c r="AC1060" s="71">
        <v>0</v>
      </c>
      <c r="AD1060" s="71">
        <v>0</v>
      </c>
      <c r="AE1060" s="71">
        <v>0</v>
      </c>
      <c r="AF1060" s="71">
        <v>0</v>
      </c>
      <c r="AG1060" s="71">
        <v>0</v>
      </c>
    </row>
    <row r="1061" spans="4:33">
      <c r="D1061" s="62">
        <v>1992</v>
      </c>
      <c r="E1061" s="62">
        <v>8</v>
      </c>
      <c r="F1061" s="62">
        <v>1993</v>
      </c>
      <c r="G1061" s="71">
        <v>0</v>
      </c>
      <c r="H1061" s="71">
        <v>0</v>
      </c>
      <c r="I1061" s="71">
        <v>0</v>
      </c>
      <c r="J1061" s="71">
        <v>0</v>
      </c>
      <c r="K1061" s="71">
        <v>0</v>
      </c>
      <c r="L1061" s="71">
        <v>0</v>
      </c>
      <c r="M1061" s="71">
        <v>0</v>
      </c>
      <c r="N1061" s="71">
        <v>0</v>
      </c>
      <c r="O1061" s="71">
        <v>0</v>
      </c>
      <c r="P1061" s="71">
        <v>0</v>
      </c>
      <c r="Q1061" s="71">
        <v>0</v>
      </c>
      <c r="R1061" s="71">
        <v>0</v>
      </c>
      <c r="S1061" s="71">
        <v>0</v>
      </c>
      <c r="T1061" s="71">
        <v>0</v>
      </c>
      <c r="U1061" s="71">
        <v>0</v>
      </c>
      <c r="V1061" s="71">
        <v>0</v>
      </c>
      <c r="W1061" s="71">
        <v>0</v>
      </c>
      <c r="X1061" s="71">
        <v>0</v>
      </c>
      <c r="Y1061" s="71">
        <v>0</v>
      </c>
      <c r="Z1061" s="71">
        <v>0</v>
      </c>
      <c r="AA1061" s="71">
        <v>0</v>
      </c>
      <c r="AB1061" s="71">
        <v>0</v>
      </c>
      <c r="AC1061" s="71">
        <v>0</v>
      </c>
      <c r="AD1061" s="71">
        <v>0</v>
      </c>
      <c r="AE1061" s="71">
        <v>0</v>
      </c>
      <c r="AF1061" s="71">
        <v>0</v>
      </c>
      <c r="AG1061" s="71">
        <v>0</v>
      </c>
    </row>
    <row r="1062" spans="4:33">
      <c r="D1062" s="62">
        <v>1992</v>
      </c>
      <c r="E1062" s="62">
        <v>9</v>
      </c>
      <c r="F1062" s="62">
        <v>1993</v>
      </c>
      <c r="G1062" s="71">
        <v>0</v>
      </c>
      <c r="H1062" s="71">
        <v>0</v>
      </c>
      <c r="I1062" s="71">
        <v>0</v>
      </c>
      <c r="J1062" s="71">
        <v>118.67767138792867</v>
      </c>
      <c r="K1062" s="71">
        <v>0</v>
      </c>
      <c r="L1062" s="71">
        <v>0</v>
      </c>
      <c r="M1062" s="71">
        <v>0</v>
      </c>
      <c r="N1062" s="71">
        <v>0</v>
      </c>
      <c r="O1062" s="71">
        <v>0</v>
      </c>
      <c r="P1062" s="71">
        <v>0</v>
      </c>
      <c r="Q1062" s="71">
        <v>0</v>
      </c>
      <c r="R1062" s="71">
        <v>0</v>
      </c>
      <c r="S1062" s="71">
        <v>0</v>
      </c>
      <c r="T1062" s="71">
        <v>0</v>
      </c>
      <c r="U1062" s="71">
        <v>0</v>
      </c>
      <c r="V1062" s="71">
        <v>0</v>
      </c>
      <c r="W1062" s="71">
        <v>0</v>
      </c>
      <c r="X1062" s="71">
        <v>0</v>
      </c>
      <c r="Y1062" s="71">
        <v>0</v>
      </c>
      <c r="Z1062" s="71">
        <v>0</v>
      </c>
      <c r="AA1062" s="71">
        <v>0</v>
      </c>
      <c r="AB1062" s="71">
        <v>0</v>
      </c>
      <c r="AC1062" s="71">
        <v>0</v>
      </c>
      <c r="AD1062" s="71">
        <v>0</v>
      </c>
      <c r="AE1062" s="71">
        <v>0</v>
      </c>
      <c r="AF1062" s="71">
        <v>0</v>
      </c>
      <c r="AG1062" s="71">
        <v>118.67767138792867</v>
      </c>
    </row>
    <row r="1063" spans="4:33">
      <c r="D1063" s="62">
        <v>1992</v>
      </c>
      <c r="E1063" s="62">
        <v>10</v>
      </c>
      <c r="F1063" s="62">
        <v>1993</v>
      </c>
      <c r="G1063" s="71">
        <v>0</v>
      </c>
      <c r="H1063" s="71">
        <v>0</v>
      </c>
      <c r="I1063" s="71">
        <v>0</v>
      </c>
      <c r="J1063" s="71">
        <v>681.39290892960935</v>
      </c>
      <c r="K1063" s="71">
        <v>2047.6</v>
      </c>
      <c r="L1063" s="71">
        <v>0</v>
      </c>
      <c r="M1063" s="71">
        <v>0</v>
      </c>
      <c r="N1063" s="71">
        <v>0</v>
      </c>
      <c r="O1063" s="71">
        <v>0</v>
      </c>
      <c r="P1063" s="71">
        <v>0</v>
      </c>
      <c r="Q1063" s="71">
        <v>0</v>
      </c>
      <c r="R1063" s="71">
        <v>3.9181568088032748</v>
      </c>
      <c r="S1063" s="71">
        <v>606</v>
      </c>
      <c r="T1063" s="71">
        <v>13937</v>
      </c>
      <c r="U1063" s="71">
        <v>2935.9971211514044</v>
      </c>
      <c r="V1063" s="71">
        <v>2000</v>
      </c>
      <c r="W1063" s="71">
        <v>110.65452442654941</v>
      </c>
      <c r="X1063" s="71">
        <v>0</v>
      </c>
      <c r="Y1063" s="71">
        <v>0</v>
      </c>
      <c r="Z1063" s="71">
        <v>0</v>
      </c>
      <c r="AA1063" s="71">
        <v>0</v>
      </c>
      <c r="AB1063" s="71">
        <v>0</v>
      </c>
      <c r="AC1063" s="71">
        <v>0</v>
      </c>
      <c r="AD1063" s="71">
        <v>0</v>
      </c>
      <c r="AE1063" s="71">
        <v>1655.8</v>
      </c>
      <c r="AF1063" s="71">
        <v>0</v>
      </c>
      <c r="AG1063" s="71">
        <v>23978.362711316367</v>
      </c>
    </row>
    <row r="1064" spans="4:33">
      <c r="D1064" s="62">
        <v>1992</v>
      </c>
      <c r="E1064" s="62">
        <v>11</v>
      </c>
      <c r="F1064" s="62">
        <v>1993</v>
      </c>
      <c r="G1064" s="71">
        <v>0</v>
      </c>
      <c r="H1064" s="71">
        <v>0</v>
      </c>
      <c r="I1064" s="71">
        <v>0</v>
      </c>
      <c r="J1064" s="71">
        <v>328.57173972896078</v>
      </c>
      <c r="K1064" s="71">
        <v>2279.1</v>
      </c>
      <c r="L1064" s="71">
        <v>0</v>
      </c>
      <c r="M1064" s="71">
        <v>0</v>
      </c>
      <c r="N1064" s="71">
        <v>0</v>
      </c>
      <c r="O1064" s="71">
        <v>0</v>
      </c>
      <c r="P1064" s="71">
        <v>0</v>
      </c>
      <c r="Q1064" s="71">
        <v>0</v>
      </c>
      <c r="R1064" s="71">
        <v>5.7658184319118959</v>
      </c>
      <c r="S1064" s="71">
        <v>620</v>
      </c>
      <c r="T1064" s="71">
        <v>0</v>
      </c>
      <c r="U1064" s="71">
        <v>2783.6849309370546</v>
      </c>
      <c r="V1064" s="71">
        <v>2000</v>
      </c>
      <c r="W1064" s="71">
        <v>87.776877770877206</v>
      </c>
      <c r="X1064" s="71">
        <v>0</v>
      </c>
      <c r="Y1064" s="71">
        <v>0</v>
      </c>
      <c r="Z1064" s="71">
        <v>0</v>
      </c>
      <c r="AA1064" s="71">
        <v>0</v>
      </c>
      <c r="AB1064" s="71">
        <v>0</v>
      </c>
      <c r="AC1064" s="71">
        <v>0</v>
      </c>
      <c r="AD1064" s="71">
        <v>0</v>
      </c>
      <c r="AE1064" s="71">
        <v>1635.3</v>
      </c>
      <c r="AF1064" s="71">
        <v>0</v>
      </c>
      <c r="AG1064" s="71">
        <v>9740.1993668688046</v>
      </c>
    </row>
    <row r="1065" spans="4:33">
      <c r="D1065" s="62">
        <v>1992</v>
      </c>
      <c r="E1065" s="62">
        <v>12</v>
      </c>
      <c r="F1065" s="62">
        <v>1993</v>
      </c>
      <c r="G1065" s="71">
        <v>0</v>
      </c>
      <c r="H1065" s="71">
        <v>0</v>
      </c>
      <c r="I1065" s="71">
        <v>0</v>
      </c>
      <c r="J1065" s="71">
        <v>325.27959864174494</v>
      </c>
      <c r="K1065" s="71">
        <v>2234.9</v>
      </c>
      <c r="L1065" s="71">
        <v>0</v>
      </c>
      <c r="M1065" s="71">
        <v>0</v>
      </c>
      <c r="N1065" s="71">
        <v>0</v>
      </c>
      <c r="O1065" s="71">
        <v>0</v>
      </c>
      <c r="P1065" s="71">
        <v>0</v>
      </c>
      <c r="Q1065" s="71">
        <v>0</v>
      </c>
      <c r="R1065" s="71">
        <v>0.39924346629986118</v>
      </c>
      <c r="S1065" s="71">
        <v>388</v>
      </c>
      <c r="T1065" s="71">
        <v>0</v>
      </c>
      <c r="U1065" s="71">
        <v>2848.9741033822161</v>
      </c>
      <c r="V1065" s="71">
        <v>1700</v>
      </c>
      <c r="W1065" s="71">
        <v>117.82014735173847</v>
      </c>
      <c r="X1065" s="71">
        <v>0</v>
      </c>
      <c r="Y1065" s="71">
        <v>0</v>
      </c>
      <c r="Z1065" s="71">
        <v>0</v>
      </c>
      <c r="AA1065" s="71">
        <v>0</v>
      </c>
      <c r="AB1065" s="71">
        <v>0</v>
      </c>
      <c r="AC1065" s="71">
        <v>0</v>
      </c>
      <c r="AD1065" s="71">
        <v>0</v>
      </c>
      <c r="AE1065" s="71">
        <v>1526.9</v>
      </c>
      <c r="AF1065" s="71">
        <v>0</v>
      </c>
      <c r="AG1065" s="71">
        <v>9142.2730928419987</v>
      </c>
    </row>
    <row r="1066" spans="4:33">
      <c r="D1066" s="62">
        <v>1993</v>
      </c>
      <c r="E1066" s="62">
        <v>1</v>
      </c>
      <c r="F1066" s="62">
        <v>1993</v>
      </c>
      <c r="G1066" s="71">
        <v>0</v>
      </c>
      <c r="H1066" s="71">
        <v>0</v>
      </c>
      <c r="I1066" s="71">
        <v>0</v>
      </c>
      <c r="J1066" s="71">
        <v>384.37754596347395</v>
      </c>
      <c r="K1066" s="71">
        <v>2018.5</v>
      </c>
      <c r="L1066" s="71">
        <v>0</v>
      </c>
      <c r="M1066" s="71">
        <v>0</v>
      </c>
      <c r="N1066" s="71">
        <v>0</v>
      </c>
      <c r="O1066" s="71">
        <v>0</v>
      </c>
      <c r="P1066" s="71">
        <v>0</v>
      </c>
      <c r="Q1066" s="71">
        <v>0</v>
      </c>
      <c r="R1066" s="71">
        <v>0</v>
      </c>
      <c r="S1066" s="71">
        <v>234</v>
      </c>
      <c r="T1066" s="71">
        <v>4435</v>
      </c>
      <c r="U1066" s="71">
        <v>3478.4668895212681</v>
      </c>
      <c r="V1066" s="71">
        <v>1400</v>
      </c>
      <c r="W1066" s="71">
        <v>61.697001563470785</v>
      </c>
      <c r="X1066" s="71">
        <v>0</v>
      </c>
      <c r="Y1066" s="71">
        <v>0</v>
      </c>
      <c r="Z1066" s="71">
        <v>0</v>
      </c>
      <c r="AA1066" s="71">
        <v>0</v>
      </c>
      <c r="AB1066" s="71">
        <v>0</v>
      </c>
      <c r="AC1066" s="71">
        <v>0</v>
      </c>
      <c r="AD1066" s="71">
        <v>0</v>
      </c>
      <c r="AE1066" s="71">
        <v>1230.5999999999999</v>
      </c>
      <c r="AF1066" s="71">
        <v>0</v>
      </c>
      <c r="AG1066" s="71">
        <v>13242.641437048213</v>
      </c>
    </row>
    <row r="1067" spans="4:33">
      <c r="D1067" s="62">
        <v>1993</v>
      </c>
      <c r="E1067" s="62">
        <v>2</v>
      </c>
      <c r="F1067" s="62">
        <v>1993</v>
      </c>
      <c r="G1067" s="71">
        <v>0</v>
      </c>
      <c r="H1067" s="71">
        <v>0</v>
      </c>
      <c r="I1067" s="71">
        <v>0</v>
      </c>
      <c r="J1067" s="71">
        <v>205.71866988895346</v>
      </c>
      <c r="K1067" s="71">
        <v>1951.1</v>
      </c>
      <c r="L1067" s="71">
        <v>0</v>
      </c>
      <c r="M1067" s="71">
        <v>0</v>
      </c>
      <c r="N1067" s="71">
        <v>0</v>
      </c>
      <c r="O1067" s="71">
        <v>0</v>
      </c>
      <c r="P1067" s="71">
        <v>0</v>
      </c>
      <c r="Q1067" s="71">
        <v>0</v>
      </c>
      <c r="R1067" s="71">
        <v>0</v>
      </c>
      <c r="S1067" s="71">
        <v>192</v>
      </c>
      <c r="T1067" s="71">
        <v>2275.9</v>
      </c>
      <c r="U1067" s="71">
        <v>3523.1614907924527</v>
      </c>
      <c r="V1067" s="71">
        <v>1300</v>
      </c>
      <c r="W1067" s="71">
        <v>31.108898931271668</v>
      </c>
      <c r="X1067" s="71">
        <v>21.2</v>
      </c>
      <c r="Y1067" s="71">
        <v>0</v>
      </c>
      <c r="Z1067" s="71">
        <v>0</v>
      </c>
      <c r="AA1067" s="71">
        <v>0</v>
      </c>
      <c r="AB1067" s="71">
        <v>0</v>
      </c>
      <c r="AC1067" s="71">
        <v>0</v>
      </c>
      <c r="AD1067" s="71">
        <v>0</v>
      </c>
      <c r="AE1067" s="71">
        <v>1067.0999999999999</v>
      </c>
      <c r="AF1067" s="71">
        <v>0</v>
      </c>
      <c r="AG1067" s="71">
        <v>10567.28905961268</v>
      </c>
    </row>
    <row r="1068" spans="4:33">
      <c r="D1068" s="62">
        <v>1993</v>
      </c>
      <c r="E1068" s="62">
        <v>3</v>
      </c>
      <c r="F1068" s="62">
        <v>1993</v>
      </c>
      <c r="G1068" s="71">
        <v>0</v>
      </c>
      <c r="H1068" s="71">
        <v>0</v>
      </c>
      <c r="I1068" s="71">
        <v>0</v>
      </c>
      <c r="J1068" s="71">
        <v>122.61218146777202</v>
      </c>
      <c r="K1068" s="71">
        <v>2533.3000000000002</v>
      </c>
      <c r="L1068" s="71">
        <v>0</v>
      </c>
      <c r="M1068" s="71">
        <v>0</v>
      </c>
      <c r="N1068" s="71">
        <v>0</v>
      </c>
      <c r="O1068" s="71">
        <v>0</v>
      </c>
      <c r="P1068" s="71">
        <v>0</v>
      </c>
      <c r="Q1068" s="71">
        <v>0</v>
      </c>
      <c r="R1068" s="71">
        <v>8.3748280605225887</v>
      </c>
      <c r="S1068" s="71">
        <v>376</v>
      </c>
      <c r="T1068" s="71">
        <v>0</v>
      </c>
      <c r="U1068" s="71">
        <v>3608.6946885192683</v>
      </c>
      <c r="V1068" s="71">
        <v>1500</v>
      </c>
      <c r="W1068" s="71">
        <v>3.9340151206871101</v>
      </c>
      <c r="X1068" s="71">
        <v>91.8</v>
      </c>
      <c r="Y1068" s="71">
        <v>0</v>
      </c>
      <c r="Z1068" s="71">
        <v>0</v>
      </c>
      <c r="AA1068" s="71">
        <v>0</v>
      </c>
      <c r="AB1068" s="71">
        <v>0</v>
      </c>
      <c r="AC1068" s="71">
        <v>0</v>
      </c>
      <c r="AD1068" s="71">
        <v>0</v>
      </c>
      <c r="AE1068" s="71">
        <v>1296.5999999999999</v>
      </c>
      <c r="AF1068" s="71">
        <v>0</v>
      </c>
      <c r="AG1068" s="71">
        <v>9541.315713168251</v>
      </c>
    </row>
    <row r="1069" spans="4:33">
      <c r="D1069" s="62">
        <v>1993</v>
      </c>
      <c r="E1069" s="62">
        <v>4</v>
      </c>
      <c r="F1069" s="62">
        <v>1993</v>
      </c>
      <c r="G1069" s="71">
        <v>0</v>
      </c>
      <c r="H1069" s="71">
        <v>0</v>
      </c>
      <c r="I1069" s="71">
        <v>0</v>
      </c>
      <c r="J1069" s="71">
        <v>405.1742420997889</v>
      </c>
      <c r="K1069" s="71">
        <v>2631.6</v>
      </c>
      <c r="L1069" s="71">
        <v>0</v>
      </c>
      <c r="M1069" s="71">
        <v>0</v>
      </c>
      <c r="N1069" s="71">
        <v>0</v>
      </c>
      <c r="O1069" s="71">
        <v>0</v>
      </c>
      <c r="P1069" s="71">
        <v>0</v>
      </c>
      <c r="Q1069" s="71">
        <v>0</v>
      </c>
      <c r="R1069" s="71">
        <v>8.0368638239339134</v>
      </c>
      <c r="S1069" s="71">
        <v>502</v>
      </c>
      <c r="T1069" s="71">
        <v>174</v>
      </c>
      <c r="U1069" s="71">
        <v>3380.1387667246631</v>
      </c>
      <c r="V1069" s="71">
        <v>1979.8</v>
      </c>
      <c r="W1069" s="71">
        <v>13.169469490908428</v>
      </c>
      <c r="X1069" s="71">
        <v>34.9</v>
      </c>
      <c r="Y1069" s="71">
        <v>0</v>
      </c>
      <c r="Z1069" s="71">
        <v>0</v>
      </c>
      <c r="AA1069" s="71">
        <v>0</v>
      </c>
      <c r="AB1069" s="71">
        <v>0</v>
      </c>
      <c r="AC1069" s="71">
        <v>0</v>
      </c>
      <c r="AD1069" s="71">
        <v>0</v>
      </c>
      <c r="AE1069" s="71">
        <v>1455.5</v>
      </c>
      <c r="AF1069" s="71">
        <v>0</v>
      </c>
      <c r="AG1069" s="71">
        <v>10584.319342139293</v>
      </c>
    </row>
    <row r="1070" spans="4:33">
      <c r="D1070" s="62">
        <v>1993</v>
      </c>
      <c r="E1070" s="62">
        <v>5</v>
      </c>
      <c r="F1070" s="62">
        <v>1994</v>
      </c>
      <c r="G1070" s="71">
        <v>1550.9131149239811</v>
      </c>
      <c r="H1070" s="71">
        <v>0</v>
      </c>
      <c r="I1070" s="71">
        <v>0</v>
      </c>
      <c r="J1070" s="71">
        <v>52.995441891767868</v>
      </c>
      <c r="K1070" s="71">
        <v>2252.6999999999998</v>
      </c>
      <c r="L1070" s="71">
        <v>0</v>
      </c>
      <c r="M1070" s="71">
        <v>0</v>
      </c>
      <c r="N1070" s="71">
        <v>0</v>
      </c>
      <c r="O1070" s="71">
        <v>1824</v>
      </c>
      <c r="P1070" s="71">
        <v>0</v>
      </c>
      <c r="Q1070" s="71">
        <v>0</v>
      </c>
      <c r="R1070" s="71">
        <v>0.25254470426409625</v>
      </c>
      <c r="S1070" s="71">
        <v>2032</v>
      </c>
      <c r="T1070" s="71">
        <v>4484.7</v>
      </c>
      <c r="U1070" s="71">
        <v>2879.208686595076</v>
      </c>
      <c r="V1070" s="71">
        <v>0</v>
      </c>
      <c r="W1070" s="71">
        <v>12.469732924974934</v>
      </c>
      <c r="X1070" s="71">
        <v>128.9</v>
      </c>
      <c r="Y1070" s="71">
        <v>0</v>
      </c>
      <c r="Z1070" s="71">
        <v>2243.6999999999998</v>
      </c>
      <c r="AA1070" s="71">
        <v>0</v>
      </c>
      <c r="AB1070" s="71">
        <v>0</v>
      </c>
      <c r="AC1070" s="71">
        <v>0</v>
      </c>
      <c r="AD1070" s="71">
        <v>0</v>
      </c>
      <c r="AE1070" s="71">
        <v>2173.1</v>
      </c>
      <c r="AF1070" s="71">
        <v>0</v>
      </c>
      <c r="AG1070" s="71">
        <v>19634.939521040062</v>
      </c>
    </row>
    <row r="1071" spans="4:33">
      <c r="D1071" s="62">
        <v>1993</v>
      </c>
      <c r="E1071" s="62">
        <v>6</v>
      </c>
      <c r="F1071" s="62">
        <v>1994</v>
      </c>
      <c r="G1071" s="71">
        <v>2635.8437563842544</v>
      </c>
      <c r="H1071" s="71">
        <v>0</v>
      </c>
      <c r="I1071" s="71">
        <v>0</v>
      </c>
      <c r="J1071" s="71">
        <v>0</v>
      </c>
      <c r="K1071" s="71">
        <v>2804.1</v>
      </c>
      <c r="L1071" s="71">
        <v>0</v>
      </c>
      <c r="M1071" s="71">
        <v>0</v>
      </c>
      <c r="N1071" s="71">
        <v>0</v>
      </c>
      <c r="O1071" s="71">
        <v>1608.4</v>
      </c>
      <c r="P1071" s="71">
        <v>0</v>
      </c>
      <c r="Q1071" s="71">
        <v>0</v>
      </c>
      <c r="R1071" s="71">
        <v>0.25254470426409625</v>
      </c>
      <c r="S1071" s="71">
        <v>2206</v>
      </c>
      <c r="T1071" s="71">
        <v>7836.9</v>
      </c>
      <c r="U1071" s="71">
        <v>3348.7649093617524</v>
      </c>
      <c r="V1071" s="71">
        <v>0</v>
      </c>
      <c r="W1071" s="71">
        <v>10.453316484975728</v>
      </c>
      <c r="X1071" s="71">
        <v>147.9</v>
      </c>
      <c r="Y1071" s="71">
        <v>0</v>
      </c>
      <c r="Z1071" s="71">
        <v>2370.1</v>
      </c>
      <c r="AA1071" s="71">
        <v>0</v>
      </c>
      <c r="AB1071" s="71">
        <v>418.5</v>
      </c>
      <c r="AC1071" s="71">
        <v>0</v>
      </c>
      <c r="AD1071" s="71">
        <v>0</v>
      </c>
      <c r="AE1071" s="71">
        <v>2224.1999999999998</v>
      </c>
      <c r="AF1071" s="71">
        <v>0</v>
      </c>
      <c r="AG1071" s="71">
        <v>25611.414526935245</v>
      </c>
    </row>
    <row r="1072" spans="4:33">
      <c r="D1072" s="62">
        <v>1993</v>
      </c>
      <c r="E1072" s="62">
        <v>7</v>
      </c>
      <c r="F1072" s="62">
        <v>1994</v>
      </c>
      <c r="G1072" s="71">
        <v>0</v>
      </c>
      <c r="H1072" s="71">
        <v>0</v>
      </c>
      <c r="I1072" s="71">
        <v>0</v>
      </c>
      <c r="J1072" s="71">
        <v>0</v>
      </c>
      <c r="K1072" s="71">
        <v>3216.3</v>
      </c>
      <c r="L1072" s="71">
        <v>0</v>
      </c>
      <c r="M1072" s="71">
        <v>0</v>
      </c>
      <c r="N1072" s="71">
        <v>0</v>
      </c>
      <c r="O1072" s="71">
        <v>0</v>
      </c>
      <c r="P1072" s="71">
        <v>0</v>
      </c>
      <c r="Q1072" s="71">
        <v>0</v>
      </c>
      <c r="R1072" s="71">
        <v>0</v>
      </c>
      <c r="S1072" s="71">
        <v>2610</v>
      </c>
      <c r="T1072" s="71">
        <v>2414.0973393824802</v>
      </c>
      <c r="U1072" s="71">
        <v>0</v>
      </c>
      <c r="V1072" s="71">
        <v>0</v>
      </c>
      <c r="W1072" s="71">
        <v>96.522167963150551</v>
      </c>
      <c r="X1072" s="71">
        <v>0</v>
      </c>
      <c r="Y1072" s="71">
        <v>0</v>
      </c>
      <c r="Z1072" s="71">
        <v>995.15501987339894</v>
      </c>
      <c r="AA1072" s="71">
        <v>0</v>
      </c>
      <c r="AB1072" s="71">
        <v>715.9</v>
      </c>
      <c r="AC1072" s="71">
        <v>0</v>
      </c>
      <c r="AD1072" s="71">
        <v>0</v>
      </c>
      <c r="AE1072" s="71">
        <v>2305.4</v>
      </c>
      <c r="AF1072" s="71">
        <v>0</v>
      </c>
      <c r="AG1072" s="71">
        <v>12353.374527219028</v>
      </c>
    </row>
    <row r="1073" spans="4:33">
      <c r="D1073" s="62">
        <v>1993</v>
      </c>
      <c r="E1073" s="62">
        <v>8</v>
      </c>
      <c r="F1073" s="62">
        <v>1994</v>
      </c>
      <c r="G1073" s="71">
        <v>0</v>
      </c>
      <c r="H1073" s="71">
        <v>0</v>
      </c>
      <c r="I1073" s="71">
        <v>0</v>
      </c>
      <c r="J1073" s="71">
        <v>0</v>
      </c>
      <c r="K1073" s="71">
        <v>3180.3</v>
      </c>
      <c r="L1073" s="71">
        <v>0</v>
      </c>
      <c r="M1073" s="71">
        <v>0</v>
      </c>
      <c r="N1073" s="71">
        <v>0</v>
      </c>
      <c r="O1073" s="71">
        <v>0</v>
      </c>
      <c r="P1073" s="71">
        <v>0</v>
      </c>
      <c r="Q1073" s="71">
        <v>0</v>
      </c>
      <c r="R1073" s="71">
        <v>0</v>
      </c>
      <c r="S1073" s="71">
        <v>2662</v>
      </c>
      <c r="T1073" s="71">
        <v>1683.1420252434386</v>
      </c>
      <c r="U1073" s="71">
        <v>0</v>
      </c>
      <c r="V1073" s="71">
        <v>0</v>
      </c>
      <c r="W1073" s="71">
        <v>36.395885973127427</v>
      </c>
      <c r="X1073" s="71">
        <v>296.39999999999998</v>
      </c>
      <c r="Y1073" s="71">
        <v>0</v>
      </c>
      <c r="Z1073" s="71">
        <v>441.95017665243631</v>
      </c>
      <c r="AA1073" s="71">
        <v>0</v>
      </c>
      <c r="AB1073" s="71">
        <v>548.9</v>
      </c>
      <c r="AC1073" s="71">
        <v>0</v>
      </c>
      <c r="AD1073" s="71">
        <v>0</v>
      </c>
      <c r="AE1073" s="71">
        <v>2369.3000000000002</v>
      </c>
      <c r="AF1073" s="71">
        <v>0</v>
      </c>
      <c r="AG1073" s="71">
        <v>11218.388087869003</v>
      </c>
    </row>
    <row r="1074" spans="4:33">
      <c r="D1074" s="62">
        <v>1993</v>
      </c>
      <c r="E1074" s="62">
        <v>9</v>
      </c>
      <c r="F1074" s="62">
        <v>1994</v>
      </c>
      <c r="G1074" s="71">
        <v>0</v>
      </c>
      <c r="H1074" s="71">
        <v>0</v>
      </c>
      <c r="I1074" s="71">
        <v>0</v>
      </c>
      <c r="J1074" s="71">
        <v>0</v>
      </c>
      <c r="K1074" s="71">
        <v>3102.4</v>
      </c>
      <c r="L1074" s="71">
        <v>0</v>
      </c>
      <c r="M1074" s="71">
        <v>0</v>
      </c>
      <c r="N1074" s="71">
        <v>0</v>
      </c>
      <c r="O1074" s="71">
        <v>0</v>
      </c>
      <c r="P1074" s="71">
        <v>0</v>
      </c>
      <c r="Q1074" s="71">
        <v>0</v>
      </c>
      <c r="R1074" s="71">
        <v>0</v>
      </c>
      <c r="S1074" s="71">
        <v>2517</v>
      </c>
      <c r="T1074" s="71">
        <v>1272.3125370250832</v>
      </c>
      <c r="U1074" s="71">
        <v>0</v>
      </c>
      <c r="V1074" s="71">
        <v>0</v>
      </c>
      <c r="W1074" s="71">
        <v>69.080273057981813</v>
      </c>
      <c r="X1074" s="71">
        <v>235.7</v>
      </c>
      <c r="Y1074" s="71">
        <v>0</v>
      </c>
      <c r="Z1074" s="71">
        <v>357.43520535845721</v>
      </c>
      <c r="AA1074" s="71">
        <v>0</v>
      </c>
      <c r="AB1074" s="71">
        <v>720.9</v>
      </c>
      <c r="AC1074" s="71">
        <v>0</v>
      </c>
      <c r="AD1074" s="71">
        <v>0</v>
      </c>
      <c r="AE1074" s="71">
        <v>2274.6</v>
      </c>
      <c r="AF1074" s="71">
        <v>0</v>
      </c>
      <c r="AG1074" s="71">
        <v>10549.428015441523</v>
      </c>
    </row>
    <row r="1075" spans="4:33">
      <c r="D1075" s="62">
        <v>1993</v>
      </c>
      <c r="E1075" s="62">
        <v>10</v>
      </c>
      <c r="F1075" s="62">
        <v>1994</v>
      </c>
      <c r="G1075" s="71">
        <v>0</v>
      </c>
      <c r="H1075" s="71">
        <v>0</v>
      </c>
      <c r="I1075" s="71">
        <v>0</v>
      </c>
      <c r="J1075" s="71">
        <v>140.65983183928438</v>
      </c>
      <c r="K1075" s="71">
        <v>3619.4</v>
      </c>
      <c r="L1075" s="71">
        <v>128.70763116057233</v>
      </c>
      <c r="M1075" s="71">
        <v>0</v>
      </c>
      <c r="N1075" s="71">
        <v>165.72837397658242</v>
      </c>
      <c r="O1075" s="71">
        <v>0</v>
      </c>
      <c r="P1075" s="71">
        <v>0</v>
      </c>
      <c r="Q1075" s="71">
        <v>0</v>
      </c>
      <c r="R1075" s="71">
        <v>0</v>
      </c>
      <c r="S1075" s="71">
        <v>2367</v>
      </c>
      <c r="T1075" s="71">
        <v>2574.9268758230974</v>
      </c>
      <c r="U1075" s="71">
        <v>3923.0268774383771</v>
      </c>
      <c r="V1075" s="71">
        <v>1374.8990710458279</v>
      </c>
      <c r="W1075" s="71">
        <v>40.339353541917525</v>
      </c>
      <c r="X1075" s="71">
        <v>0</v>
      </c>
      <c r="Y1075" s="71">
        <v>0</v>
      </c>
      <c r="Z1075" s="71">
        <v>1409.7518033269541</v>
      </c>
      <c r="AA1075" s="71">
        <v>0</v>
      </c>
      <c r="AB1075" s="71">
        <v>0</v>
      </c>
      <c r="AC1075" s="71">
        <v>0</v>
      </c>
      <c r="AD1075" s="71">
        <v>0</v>
      </c>
      <c r="AE1075" s="71">
        <v>2541.9</v>
      </c>
      <c r="AF1075" s="71">
        <v>0</v>
      </c>
      <c r="AG1075" s="71">
        <v>18286.339818152614</v>
      </c>
    </row>
    <row r="1076" spans="4:33">
      <c r="D1076" s="62">
        <v>1993</v>
      </c>
      <c r="E1076" s="62">
        <v>11</v>
      </c>
      <c r="F1076" s="62">
        <v>1994</v>
      </c>
      <c r="G1076" s="71">
        <v>0</v>
      </c>
      <c r="H1076" s="71">
        <v>0</v>
      </c>
      <c r="I1076" s="71">
        <v>0</v>
      </c>
      <c r="J1076" s="71">
        <v>8.4152200423610921</v>
      </c>
      <c r="K1076" s="71">
        <v>3394.3</v>
      </c>
      <c r="L1076" s="71">
        <v>161.69332273449919</v>
      </c>
      <c r="M1076" s="71">
        <v>0</v>
      </c>
      <c r="N1076" s="71">
        <v>161.77343075974997</v>
      </c>
      <c r="O1076" s="71">
        <v>0</v>
      </c>
      <c r="P1076" s="71">
        <v>0</v>
      </c>
      <c r="Q1076" s="71">
        <v>0</v>
      </c>
      <c r="R1076" s="71">
        <v>0</v>
      </c>
      <c r="S1076" s="71">
        <v>2112.8000000000002</v>
      </c>
      <c r="T1076" s="71">
        <v>2582.7545050427361</v>
      </c>
      <c r="U1076" s="71">
        <v>4206.4168921122855</v>
      </c>
      <c r="V1076" s="71">
        <v>974.92843219613246</v>
      </c>
      <c r="W1076" s="71">
        <v>800.03678223530403</v>
      </c>
      <c r="X1076" s="71">
        <v>0</v>
      </c>
      <c r="Y1076" s="71">
        <v>0</v>
      </c>
      <c r="Z1076" s="71">
        <v>1248.8752760194318</v>
      </c>
      <c r="AA1076" s="71">
        <v>0</v>
      </c>
      <c r="AB1076" s="71">
        <v>0</v>
      </c>
      <c r="AC1076" s="71">
        <v>0</v>
      </c>
      <c r="AD1076" s="71">
        <v>0</v>
      </c>
      <c r="AE1076" s="71">
        <v>2586.1999999999998</v>
      </c>
      <c r="AF1076" s="71">
        <v>0</v>
      </c>
      <c r="AG1076" s="71">
        <v>18238.193861142499</v>
      </c>
    </row>
    <row r="1077" spans="4:33">
      <c r="D1077" s="62">
        <v>1993</v>
      </c>
      <c r="E1077" s="62">
        <v>12</v>
      </c>
      <c r="F1077" s="62">
        <v>1994</v>
      </c>
      <c r="G1077" s="71">
        <v>0</v>
      </c>
      <c r="H1077" s="71">
        <v>0</v>
      </c>
      <c r="I1077" s="71">
        <v>0</v>
      </c>
      <c r="J1077" s="71">
        <v>63.342617830170468</v>
      </c>
      <c r="K1077" s="71">
        <v>3291.8</v>
      </c>
      <c r="L1077" s="71">
        <v>108.47217806041334</v>
      </c>
      <c r="M1077" s="71">
        <v>0</v>
      </c>
      <c r="N1077" s="71">
        <v>188.2119552777533</v>
      </c>
      <c r="O1077" s="71">
        <v>0</v>
      </c>
      <c r="P1077" s="71">
        <v>0</v>
      </c>
      <c r="Q1077" s="71">
        <v>0</v>
      </c>
      <c r="R1077" s="71">
        <v>0</v>
      </c>
      <c r="S1077" s="71">
        <v>1908</v>
      </c>
      <c r="T1077" s="71">
        <v>2524.4507719376952</v>
      </c>
      <c r="U1077" s="71">
        <v>4235.1733256798507</v>
      </c>
      <c r="V1077" s="71">
        <v>849.93760755560265</v>
      </c>
      <c r="W1077" s="71">
        <v>644.59456942081908</v>
      </c>
      <c r="X1077" s="71">
        <v>0</v>
      </c>
      <c r="Y1077" s="71">
        <v>0</v>
      </c>
      <c r="Z1077" s="71">
        <v>1003.3961062858825</v>
      </c>
      <c r="AA1077" s="71">
        <v>0</v>
      </c>
      <c r="AB1077" s="71">
        <v>0</v>
      </c>
      <c r="AC1077" s="71">
        <v>0</v>
      </c>
      <c r="AD1077" s="71">
        <v>0</v>
      </c>
      <c r="AE1077" s="71">
        <v>2146.6999999999998</v>
      </c>
      <c r="AF1077" s="71">
        <v>0</v>
      </c>
      <c r="AG1077" s="71">
        <v>16964.079132048188</v>
      </c>
    </row>
    <row r="1078" spans="4:33">
      <c r="D1078" s="62">
        <v>1994</v>
      </c>
      <c r="E1078" s="62">
        <v>1</v>
      </c>
      <c r="F1078" s="62">
        <v>1994</v>
      </c>
      <c r="G1078" s="71">
        <v>0</v>
      </c>
      <c r="H1078" s="71">
        <v>0</v>
      </c>
      <c r="I1078" s="71">
        <v>0</v>
      </c>
      <c r="J1078" s="71">
        <v>11.252024988767879</v>
      </c>
      <c r="K1078" s="71">
        <v>3580.2</v>
      </c>
      <c r="L1078" s="71">
        <v>120.14403815580286</v>
      </c>
      <c r="M1078" s="71">
        <v>0</v>
      </c>
      <c r="N1078" s="71">
        <v>188.15777797341315</v>
      </c>
      <c r="O1078" s="71">
        <v>0</v>
      </c>
      <c r="P1078" s="71">
        <v>0</v>
      </c>
      <c r="Q1078" s="71">
        <v>0</v>
      </c>
      <c r="R1078" s="71">
        <v>0</v>
      </c>
      <c r="S1078" s="71">
        <v>1122</v>
      </c>
      <c r="T1078" s="71">
        <v>4693.0672032156317</v>
      </c>
      <c r="U1078" s="71">
        <v>4029.7039697051509</v>
      </c>
      <c r="V1078" s="71">
        <v>1033.7741124368938</v>
      </c>
      <c r="W1078" s="71">
        <v>1082.3890601606749</v>
      </c>
      <c r="X1078" s="71">
        <v>0</v>
      </c>
      <c r="Y1078" s="71">
        <v>0</v>
      </c>
      <c r="Z1078" s="71">
        <v>279.40789783600763</v>
      </c>
      <c r="AA1078" s="71">
        <v>0</v>
      </c>
      <c r="AB1078" s="71">
        <v>0</v>
      </c>
      <c r="AC1078" s="71">
        <v>0</v>
      </c>
      <c r="AD1078" s="71">
        <v>0</v>
      </c>
      <c r="AE1078" s="71">
        <v>2234.1999999999998</v>
      </c>
      <c r="AF1078" s="71">
        <v>0</v>
      </c>
      <c r="AG1078" s="71">
        <v>18374.296084472342</v>
      </c>
    </row>
    <row r="1079" spans="4:33">
      <c r="D1079" s="62">
        <v>1994</v>
      </c>
      <c r="E1079" s="62">
        <v>2</v>
      </c>
      <c r="F1079" s="62">
        <v>1994</v>
      </c>
      <c r="G1079" s="71">
        <v>0</v>
      </c>
      <c r="H1079" s="71">
        <v>0</v>
      </c>
      <c r="I1079" s="71">
        <v>0</v>
      </c>
      <c r="J1079" s="71">
        <v>6.7778695363813277</v>
      </c>
      <c r="K1079" s="71">
        <v>3180.4</v>
      </c>
      <c r="L1079" s="71">
        <v>0</v>
      </c>
      <c r="M1079" s="71">
        <v>0</v>
      </c>
      <c r="N1079" s="71">
        <v>152.99670745664227</v>
      </c>
      <c r="O1079" s="71">
        <v>0</v>
      </c>
      <c r="P1079" s="71">
        <v>0</v>
      </c>
      <c r="Q1079" s="71">
        <v>0</v>
      </c>
      <c r="R1079" s="71">
        <v>0</v>
      </c>
      <c r="S1079" s="71">
        <v>1012.2</v>
      </c>
      <c r="T1079" s="71">
        <v>3443.2691873480653</v>
      </c>
      <c r="U1079" s="71">
        <v>3279.9031551031221</v>
      </c>
      <c r="V1079" s="71">
        <v>684.54974839125362</v>
      </c>
      <c r="W1079" s="71">
        <v>376.13721545842003</v>
      </c>
      <c r="X1079" s="71">
        <v>0</v>
      </c>
      <c r="Y1079" s="71">
        <v>0</v>
      </c>
      <c r="Z1079" s="71">
        <v>362.69547328131898</v>
      </c>
      <c r="AA1079" s="71">
        <v>0</v>
      </c>
      <c r="AB1079" s="71">
        <v>0</v>
      </c>
      <c r="AC1079" s="71">
        <v>0</v>
      </c>
      <c r="AD1079" s="71">
        <v>0</v>
      </c>
      <c r="AE1079" s="71">
        <v>1885.4</v>
      </c>
      <c r="AF1079" s="71">
        <v>0</v>
      </c>
      <c r="AG1079" s="71">
        <v>14384.329356575205</v>
      </c>
    </row>
    <row r="1080" spans="4:33">
      <c r="D1080" s="62">
        <v>1994</v>
      </c>
      <c r="E1080" s="62">
        <v>3</v>
      </c>
      <c r="F1080" s="62">
        <v>1994</v>
      </c>
      <c r="G1080" s="71">
        <v>0</v>
      </c>
      <c r="H1080" s="71">
        <v>0</v>
      </c>
      <c r="I1080" s="71">
        <v>0</v>
      </c>
      <c r="J1080" s="71">
        <v>305.82280439014949</v>
      </c>
      <c r="K1080" s="71">
        <v>3628.1</v>
      </c>
      <c r="L1080" s="71">
        <v>97.244356120826708</v>
      </c>
      <c r="M1080" s="71">
        <v>0</v>
      </c>
      <c r="N1080" s="71">
        <v>229.44088388062326</v>
      </c>
      <c r="O1080" s="71">
        <v>0</v>
      </c>
      <c r="P1080" s="71">
        <v>0</v>
      </c>
      <c r="Q1080" s="71">
        <v>0</v>
      </c>
      <c r="R1080" s="71">
        <v>0</v>
      </c>
      <c r="S1080" s="71">
        <v>1887.4</v>
      </c>
      <c r="T1080" s="71">
        <v>5528.0815676507973</v>
      </c>
      <c r="U1080" s="71">
        <v>3438.9911666140065</v>
      </c>
      <c r="V1080" s="71">
        <v>523.66155891396374</v>
      </c>
      <c r="W1080" s="71">
        <v>527.38079515554648</v>
      </c>
      <c r="X1080" s="71">
        <v>0</v>
      </c>
      <c r="Y1080" s="71">
        <v>0</v>
      </c>
      <c r="Z1080" s="71">
        <v>777.99362579125568</v>
      </c>
      <c r="AA1080" s="71">
        <v>0</v>
      </c>
      <c r="AB1080" s="71">
        <v>0</v>
      </c>
      <c r="AC1080" s="71">
        <v>0</v>
      </c>
      <c r="AD1080" s="71">
        <v>0</v>
      </c>
      <c r="AE1080" s="71">
        <v>2409.9</v>
      </c>
      <c r="AF1080" s="71">
        <v>0</v>
      </c>
      <c r="AG1080" s="71">
        <v>19354.016758517169</v>
      </c>
    </row>
    <row r="1081" spans="4:33">
      <c r="D1081" s="62">
        <v>1994</v>
      </c>
      <c r="E1081" s="62">
        <v>4</v>
      </c>
      <c r="F1081" s="62">
        <v>1994</v>
      </c>
      <c r="G1081" s="71">
        <v>2199.4</v>
      </c>
      <c r="H1081" s="71">
        <v>0</v>
      </c>
      <c r="I1081" s="71">
        <v>0</v>
      </c>
      <c r="J1081" s="71">
        <v>312.06758306411893</v>
      </c>
      <c r="K1081" s="71">
        <v>3339.5</v>
      </c>
      <c r="L1081" s="71">
        <v>73.900635930047684</v>
      </c>
      <c r="M1081" s="71">
        <v>0</v>
      </c>
      <c r="N1081" s="71">
        <v>144.49087067523547</v>
      </c>
      <c r="O1081" s="71">
        <v>0</v>
      </c>
      <c r="P1081" s="71">
        <v>0</v>
      </c>
      <c r="Q1081" s="71">
        <v>0</v>
      </c>
      <c r="R1081" s="71">
        <v>0</v>
      </c>
      <c r="S1081" s="71">
        <v>1646</v>
      </c>
      <c r="T1081" s="71">
        <v>4419.9878498212274</v>
      </c>
      <c r="U1081" s="71">
        <v>4402.1461657495829</v>
      </c>
      <c r="V1081" s="71">
        <v>688.34946946032574</v>
      </c>
      <c r="W1081" s="71">
        <v>5.8456107490300262</v>
      </c>
      <c r="X1081" s="71">
        <v>0</v>
      </c>
      <c r="Y1081" s="71">
        <v>0</v>
      </c>
      <c r="Z1081" s="71">
        <v>269.93941557485647</v>
      </c>
      <c r="AA1081" s="71">
        <v>0</v>
      </c>
      <c r="AB1081" s="71">
        <v>0</v>
      </c>
      <c r="AC1081" s="71">
        <v>0</v>
      </c>
      <c r="AD1081" s="71">
        <v>0</v>
      </c>
      <c r="AE1081" s="71">
        <v>2344.6999999999998</v>
      </c>
      <c r="AF1081" s="71">
        <v>0</v>
      </c>
      <c r="AG1081" s="71">
        <v>19846.327601024426</v>
      </c>
    </row>
    <row r="1082" spans="4:33">
      <c r="D1082" s="62">
        <v>1994</v>
      </c>
      <c r="E1082" s="62">
        <v>5</v>
      </c>
      <c r="F1082" s="62">
        <v>1995</v>
      </c>
      <c r="G1082" s="71">
        <v>3272.9</v>
      </c>
      <c r="H1082" s="71">
        <v>0</v>
      </c>
      <c r="I1082" s="71">
        <v>0</v>
      </c>
      <c r="J1082" s="71">
        <v>11.023557476305591</v>
      </c>
      <c r="K1082" s="71">
        <v>2705.4</v>
      </c>
      <c r="L1082" s="71">
        <v>67.937837837837833</v>
      </c>
      <c r="M1082" s="71">
        <v>0</v>
      </c>
      <c r="N1082" s="71">
        <v>0</v>
      </c>
      <c r="O1082" s="71">
        <v>1500</v>
      </c>
      <c r="P1082" s="71">
        <v>0</v>
      </c>
      <c r="Q1082" s="71">
        <v>0</v>
      </c>
      <c r="R1082" s="71">
        <v>0</v>
      </c>
      <c r="S1082" s="71">
        <v>0</v>
      </c>
      <c r="T1082" s="71">
        <v>0</v>
      </c>
      <c r="U1082" s="71">
        <v>4242.6730725698426</v>
      </c>
      <c r="V1082" s="71">
        <v>0</v>
      </c>
      <c r="W1082" s="71">
        <v>542.04121576422472</v>
      </c>
      <c r="X1082" s="71">
        <v>0</v>
      </c>
      <c r="Y1082" s="71">
        <v>0</v>
      </c>
      <c r="Z1082" s="71">
        <v>0</v>
      </c>
      <c r="AA1082" s="71">
        <v>0</v>
      </c>
      <c r="AB1082" s="71">
        <v>0</v>
      </c>
      <c r="AC1082" s="71">
        <v>0</v>
      </c>
      <c r="AD1082" s="71">
        <v>0</v>
      </c>
      <c r="AE1082" s="71">
        <v>2357.3000000000002</v>
      </c>
      <c r="AF1082" s="71">
        <v>0</v>
      </c>
      <c r="AG1082" s="71">
        <v>14699.275683648211</v>
      </c>
    </row>
    <row r="1083" spans="4:33">
      <c r="D1083" s="62">
        <v>1994</v>
      </c>
      <c r="E1083" s="62">
        <v>6</v>
      </c>
      <c r="F1083" s="62">
        <v>1995</v>
      </c>
      <c r="G1083" s="71">
        <v>2883.5</v>
      </c>
      <c r="H1083" s="71">
        <v>0</v>
      </c>
      <c r="I1083" s="71">
        <v>0</v>
      </c>
      <c r="J1083" s="71">
        <v>30.538490832459701</v>
      </c>
      <c r="K1083" s="71">
        <v>2574.3000000000002</v>
      </c>
      <c r="L1083" s="71">
        <v>0</v>
      </c>
      <c r="M1083" s="71">
        <v>0</v>
      </c>
      <c r="N1083" s="71">
        <v>0</v>
      </c>
      <c r="O1083" s="71">
        <v>1510</v>
      </c>
      <c r="P1083" s="71">
        <v>0</v>
      </c>
      <c r="Q1083" s="71">
        <v>0</v>
      </c>
      <c r="R1083" s="71">
        <v>0</v>
      </c>
      <c r="S1083" s="71">
        <v>0</v>
      </c>
      <c r="T1083" s="71">
        <v>0</v>
      </c>
      <c r="U1083" s="71">
        <v>4587.9961140970863</v>
      </c>
      <c r="V1083" s="71">
        <v>0</v>
      </c>
      <c r="W1083" s="71">
        <v>168.15409650682014</v>
      </c>
      <c r="X1083" s="71">
        <v>0</v>
      </c>
      <c r="Y1083" s="71">
        <v>0</v>
      </c>
      <c r="Z1083" s="71">
        <v>0</v>
      </c>
      <c r="AA1083" s="71">
        <v>0</v>
      </c>
      <c r="AB1083" s="71">
        <v>0</v>
      </c>
      <c r="AC1083" s="71">
        <v>0</v>
      </c>
      <c r="AD1083" s="71">
        <v>0</v>
      </c>
      <c r="AE1083" s="71">
        <v>2200.6999999999998</v>
      </c>
      <c r="AF1083" s="71">
        <v>0</v>
      </c>
      <c r="AG1083" s="71">
        <v>13955.188701436367</v>
      </c>
    </row>
    <row r="1084" spans="4:33">
      <c r="D1084" s="62">
        <v>1994</v>
      </c>
      <c r="E1084" s="62">
        <v>7</v>
      </c>
      <c r="F1084" s="62">
        <v>1995</v>
      </c>
      <c r="G1084" s="71">
        <v>0</v>
      </c>
      <c r="H1084" s="71">
        <v>0</v>
      </c>
      <c r="I1084" s="71">
        <v>0</v>
      </c>
      <c r="J1084" s="71">
        <v>0</v>
      </c>
      <c r="K1084" s="71">
        <v>0</v>
      </c>
      <c r="L1084" s="71">
        <v>0</v>
      </c>
      <c r="M1084" s="71">
        <v>0</v>
      </c>
      <c r="N1084" s="71">
        <v>0</v>
      </c>
      <c r="O1084" s="71">
        <v>0</v>
      </c>
      <c r="P1084" s="71">
        <v>0</v>
      </c>
      <c r="Q1084" s="71">
        <v>0</v>
      </c>
      <c r="R1084" s="71">
        <v>0</v>
      </c>
      <c r="S1084" s="71">
        <v>0</v>
      </c>
      <c r="T1084" s="71">
        <v>0</v>
      </c>
      <c r="U1084" s="71">
        <v>483.12964983283484</v>
      </c>
      <c r="V1084" s="71">
        <v>0</v>
      </c>
      <c r="W1084" s="71">
        <v>0</v>
      </c>
      <c r="X1084" s="71">
        <v>0</v>
      </c>
      <c r="Y1084" s="71">
        <v>0</v>
      </c>
      <c r="Z1084" s="71">
        <v>0</v>
      </c>
      <c r="AA1084" s="71">
        <v>0</v>
      </c>
      <c r="AB1084" s="71">
        <v>0</v>
      </c>
      <c r="AC1084" s="71">
        <v>0</v>
      </c>
      <c r="AD1084" s="71">
        <v>0</v>
      </c>
      <c r="AE1084" s="71">
        <v>0</v>
      </c>
      <c r="AF1084" s="71">
        <v>0</v>
      </c>
      <c r="AG1084" s="71">
        <v>483.12964983283484</v>
      </c>
    </row>
    <row r="1085" spans="4:33">
      <c r="D1085" s="62">
        <v>1994</v>
      </c>
      <c r="E1085" s="62">
        <v>8</v>
      </c>
      <c r="F1085" s="62">
        <v>1995</v>
      </c>
      <c r="G1085" s="71">
        <v>0</v>
      </c>
      <c r="H1085" s="71">
        <v>0</v>
      </c>
      <c r="I1085" s="71">
        <v>0</v>
      </c>
      <c r="J1085" s="71">
        <v>0</v>
      </c>
      <c r="K1085" s="71">
        <v>0</v>
      </c>
      <c r="L1085" s="71">
        <v>0</v>
      </c>
      <c r="M1085" s="71">
        <v>0</v>
      </c>
      <c r="N1085" s="71">
        <v>0</v>
      </c>
      <c r="O1085" s="71">
        <v>0</v>
      </c>
      <c r="P1085" s="71">
        <v>0</v>
      </c>
      <c r="Q1085" s="71">
        <v>0</v>
      </c>
      <c r="R1085" s="71">
        <v>0</v>
      </c>
      <c r="S1085" s="71">
        <v>0</v>
      </c>
      <c r="T1085" s="71">
        <v>0</v>
      </c>
      <c r="U1085" s="71">
        <v>0</v>
      </c>
      <c r="V1085" s="71">
        <v>0</v>
      </c>
      <c r="W1085" s="71">
        <v>0</v>
      </c>
      <c r="X1085" s="71">
        <v>0</v>
      </c>
      <c r="Y1085" s="71">
        <v>0</v>
      </c>
      <c r="Z1085" s="71">
        <v>0</v>
      </c>
      <c r="AA1085" s="71">
        <v>0</v>
      </c>
      <c r="AB1085" s="71">
        <v>0</v>
      </c>
      <c r="AC1085" s="71">
        <v>0</v>
      </c>
      <c r="AD1085" s="71">
        <v>0</v>
      </c>
      <c r="AE1085" s="71">
        <v>0</v>
      </c>
      <c r="AF1085" s="71">
        <v>0</v>
      </c>
      <c r="AG1085" s="71">
        <v>0</v>
      </c>
    </row>
    <row r="1086" spans="4:33">
      <c r="D1086" s="62">
        <v>1994</v>
      </c>
      <c r="E1086" s="62">
        <v>9</v>
      </c>
      <c r="F1086" s="62">
        <v>1995</v>
      </c>
      <c r="G1086" s="71">
        <v>0</v>
      </c>
      <c r="H1086" s="71">
        <v>0</v>
      </c>
      <c r="I1086" s="71">
        <v>0</v>
      </c>
      <c r="J1086" s="71">
        <v>0</v>
      </c>
      <c r="K1086" s="71">
        <v>0</v>
      </c>
      <c r="L1086" s="71">
        <v>0</v>
      </c>
      <c r="M1086" s="71">
        <v>0</v>
      </c>
      <c r="N1086" s="71">
        <v>0</v>
      </c>
      <c r="O1086" s="71">
        <v>0</v>
      </c>
      <c r="P1086" s="71">
        <v>0</v>
      </c>
      <c r="Q1086" s="71">
        <v>0</v>
      </c>
      <c r="R1086" s="71">
        <v>0</v>
      </c>
      <c r="S1086" s="71">
        <v>0</v>
      </c>
      <c r="T1086" s="71">
        <v>0</v>
      </c>
      <c r="U1086" s="71">
        <v>0</v>
      </c>
      <c r="V1086" s="71">
        <v>0</v>
      </c>
      <c r="W1086" s="71">
        <v>0</v>
      </c>
      <c r="X1086" s="71">
        <v>0</v>
      </c>
      <c r="Y1086" s="71">
        <v>0</v>
      </c>
      <c r="Z1086" s="71">
        <v>0</v>
      </c>
      <c r="AA1086" s="71">
        <v>0</v>
      </c>
      <c r="AB1086" s="71">
        <v>0</v>
      </c>
      <c r="AC1086" s="71">
        <v>0</v>
      </c>
      <c r="AD1086" s="71">
        <v>0</v>
      </c>
      <c r="AE1086" s="71">
        <v>0</v>
      </c>
      <c r="AF1086" s="71">
        <v>0</v>
      </c>
      <c r="AG1086" s="71">
        <v>0</v>
      </c>
    </row>
    <row r="1087" spans="4:33">
      <c r="D1087" s="62">
        <v>1994</v>
      </c>
      <c r="E1087" s="62">
        <v>10</v>
      </c>
      <c r="F1087" s="62">
        <v>1995</v>
      </c>
      <c r="G1087" s="71">
        <v>2851.5</v>
      </c>
      <c r="H1087" s="71">
        <v>0</v>
      </c>
      <c r="I1087" s="71">
        <v>0</v>
      </c>
      <c r="J1087" s="71">
        <v>603.43175886360973</v>
      </c>
      <c r="K1087" s="71">
        <v>1333.0815450643779</v>
      </c>
      <c r="L1087" s="71">
        <v>0</v>
      </c>
      <c r="M1087" s="71">
        <v>0</v>
      </c>
      <c r="N1087" s="71">
        <v>8.2102539376406298</v>
      </c>
      <c r="O1087" s="71">
        <v>0</v>
      </c>
      <c r="P1087" s="71">
        <v>0</v>
      </c>
      <c r="Q1087" s="71">
        <v>0</v>
      </c>
      <c r="R1087" s="71">
        <v>0</v>
      </c>
      <c r="S1087" s="71">
        <v>2291</v>
      </c>
      <c r="T1087" s="71">
        <v>0</v>
      </c>
      <c r="U1087" s="71">
        <v>4604.7955037024431</v>
      </c>
      <c r="V1087" s="71">
        <v>2106.1</v>
      </c>
      <c r="W1087" s="71">
        <v>0</v>
      </c>
      <c r="X1087" s="71">
        <v>0</v>
      </c>
      <c r="Y1087" s="71">
        <v>0</v>
      </c>
      <c r="Z1087" s="71">
        <v>363.1</v>
      </c>
      <c r="AA1087" s="71">
        <v>0</v>
      </c>
      <c r="AB1087" s="71">
        <v>0</v>
      </c>
      <c r="AC1087" s="71">
        <v>0</v>
      </c>
      <c r="AD1087" s="71">
        <v>0</v>
      </c>
      <c r="AE1087" s="71">
        <v>0</v>
      </c>
      <c r="AF1087" s="71">
        <v>0</v>
      </c>
      <c r="AG1087" s="71">
        <v>14161.219061568072</v>
      </c>
    </row>
    <row r="1088" spans="4:33">
      <c r="D1088" s="62">
        <v>1994</v>
      </c>
      <c r="E1088" s="62">
        <v>11</v>
      </c>
      <c r="F1088" s="62">
        <v>1995</v>
      </c>
      <c r="G1088" s="71">
        <v>1119.0999999999999</v>
      </c>
      <c r="H1088" s="71">
        <v>0</v>
      </c>
      <c r="I1088" s="71">
        <v>0</v>
      </c>
      <c r="J1088" s="71">
        <v>672.84396004157497</v>
      </c>
      <c r="K1088" s="71">
        <v>1305.3707296137338</v>
      </c>
      <c r="L1088" s="71">
        <v>0</v>
      </c>
      <c r="M1088" s="71">
        <v>0</v>
      </c>
      <c r="N1088" s="71">
        <v>8.7643201542912266</v>
      </c>
      <c r="O1088" s="71">
        <v>0</v>
      </c>
      <c r="P1088" s="71">
        <v>0</v>
      </c>
      <c r="Q1088" s="71">
        <v>0</v>
      </c>
      <c r="R1088" s="71">
        <v>0</v>
      </c>
      <c r="S1088" s="71">
        <v>1972</v>
      </c>
      <c r="T1088" s="71">
        <v>0</v>
      </c>
      <c r="U1088" s="71">
        <v>5440.1392473381929</v>
      </c>
      <c r="V1088" s="71">
        <v>1665.9</v>
      </c>
      <c r="W1088" s="71">
        <v>0</v>
      </c>
      <c r="X1088" s="71">
        <v>0</v>
      </c>
      <c r="Y1088" s="71">
        <v>0</v>
      </c>
      <c r="Z1088" s="71">
        <v>563.4</v>
      </c>
      <c r="AA1088" s="71">
        <v>0</v>
      </c>
      <c r="AB1088" s="71">
        <v>0</v>
      </c>
      <c r="AC1088" s="71">
        <v>0</v>
      </c>
      <c r="AD1088" s="71">
        <v>0</v>
      </c>
      <c r="AE1088" s="71">
        <v>0</v>
      </c>
      <c r="AF1088" s="71">
        <v>0</v>
      </c>
      <c r="AG1088" s="71">
        <v>12747.518257147793</v>
      </c>
    </row>
    <row r="1089" spans="4:33">
      <c r="D1089" s="62">
        <v>1994</v>
      </c>
      <c r="E1089" s="62">
        <v>12</v>
      </c>
      <c r="F1089" s="62">
        <v>1995</v>
      </c>
      <c r="G1089" s="71">
        <v>0</v>
      </c>
      <c r="H1089" s="71">
        <v>0</v>
      </c>
      <c r="I1089" s="71">
        <v>0</v>
      </c>
      <c r="J1089" s="71">
        <v>381.72010047349556</v>
      </c>
      <c r="K1089" s="71">
        <v>1325.675536480687</v>
      </c>
      <c r="L1089" s="71">
        <v>0</v>
      </c>
      <c r="M1089" s="71">
        <v>0</v>
      </c>
      <c r="N1089" s="71">
        <v>39.338701382192212</v>
      </c>
      <c r="O1089" s="71">
        <v>0</v>
      </c>
      <c r="P1089" s="71">
        <v>0</v>
      </c>
      <c r="Q1089" s="71">
        <v>0</v>
      </c>
      <c r="R1089" s="71">
        <v>0</v>
      </c>
      <c r="S1089" s="71">
        <v>1603</v>
      </c>
      <c r="T1089" s="71">
        <v>0</v>
      </c>
      <c r="U1089" s="71">
        <v>681.21125329210213</v>
      </c>
      <c r="V1089" s="71">
        <v>1494.2</v>
      </c>
      <c r="W1089" s="71">
        <v>0</v>
      </c>
      <c r="X1089" s="71">
        <v>0</v>
      </c>
      <c r="Y1089" s="71">
        <v>0</v>
      </c>
      <c r="Z1089" s="71">
        <v>277.8</v>
      </c>
      <c r="AA1089" s="71">
        <v>0</v>
      </c>
      <c r="AB1089" s="71">
        <v>0</v>
      </c>
      <c r="AC1089" s="71">
        <v>0</v>
      </c>
      <c r="AD1089" s="71">
        <v>0</v>
      </c>
      <c r="AE1089" s="71">
        <v>0</v>
      </c>
      <c r="AF1089" s="71">
        <v>0</v>
      </c>
      <c r="AG1089" s="71">
        <v>5802.9455916284769</v>
      </c>
    </row>
    <row r="1090" spans="4:33">
      <c r="D1090" s="62">
        <v>1995</v>
      </c>
      <c r="E1090" s="62">
        <v>1</v>
      </c>
      <c r="F1090" s="62">
        <v>1995</v>
      </c>
      <c r="G1090" s="71">
        <v>0</v>
      </c>
      <c r="H1090" s="71">
        <v>0</v>
      </c>
      <c r="I1090" s="71">
        <v>0</v>
      </c>
      <c r="J1090" s="71">
        <v>223.56056126573498</v>
      </c>
      <c r="K1090" s="71">
        <v>1115.5300429184551</v>
      </c>
      <c r="L1090" s="71">
        <v>0</v>
      </c>
      <c r="M1090" s="71">
        <v>0</v>
      </c>
      <c r="N1090" s="71">
        <v>82.606235936997791</v>
      </c>
      <c r="O1090" s="71">
        <v>0</v>
      </c>
      <c r="P1090" s="71">
        <v>0</v>
      </c>
      <c r="Q1090" s="71">
        <v>0</v>
      </c>
      <c r="R1090" s="71">
        <v>0</v>
      </c>
      <c r="S1090" s="71">
        <v>1020</v>
      </c>
      <c r="T1090" s="71">
        <v>0</v>
      </c>
      <c r="U1090" s="71">
        <v>418.52600652506902</v>
      </c>
      <c r="V1090" s="71">
        <v>1001.8</v>
      </c>
      <c r="W1090" s="71">
        <v>0</v>
      </c>
      <c r="X1090" s="71">
        <v>0</v>
      </c>
      <c r="Y1090" s="71">
        <v>0</v>
      </c>
      <c r="Z1090" s="71">
        <v>24.9</v>
      </c>
      <c r="AA1090" s="71">
        <v>0</v>
      </c>
      <c r="AB1090" s="71">
        <v>0</v>
      </c>
      <c r="AC1090" s="71">
        <v>0</v>
      </c>
      <c r="AD1090" s="71">
        <v>0</v>
      </c>
      <c r="AE1090" s="71">
        <v>0</v>
      </c>
      <c r="AF1090" s="71">
        <v>0</v>
      </c>
      <c r="AG1090" s="71">
        <v>3886.9228466462569</v>
      </c>
    </row>
    <row r="1091" spans="4:33">
      <c r="D1091" s="62">
        <v>1995</v>
      </c>
      <c r="E1091" s="62">
        <v>2</v>
      </c>
      <c r="F1091" s="62">
        <v>1995</v>
      </c>
      <c r="G1091" s="71">
        <v>0</v>
      </c>
      <c r="H1091" s="71">
        <v>0</v>
      </c>
      <c r="I1091" s="71">
        <v>0</v>
      </c>
      <c r="J1091" s="71">
        <v>38.356900334911643</v>
      </c>
      <c r="K1091" s="71">
        <v>1058.7506437768243</v>
      </c>
      <c r="L1091" s="71">
        <v>0</v>
      </c>
      <c r="M1091" s="71">
        <v>0</v>
      </c>
      <c r="N1091" s="71">
        <v>82.152909032465487</v>
      </c>
      <c r="O1091" s="71">
        <v>0</v>
      </c>
      <c r="P1091" s="71">
        <v>0</v>
      </c>
      <c r="Q1091" s="71">
        <v>0</v>
      </c>
      <c r="R1091" s="71">
        <v>0</v>
      </c>
      <c r="S1091" s="71">
        <v>621</v>
      </c>
      <c r="T1091" s="71">
        <v>0</v>
      </c>
      <c r="U1091" s="71">
        <v>419.30249262251812</v>
      </c>
      <c r="V1091" s="71">
        <v>500.2</v>
      </c>
      <c r="W1091" s="71">
        <v>0</v>
      </c>
      <c r="X1091" s="71">
        <v>0</v>
      </c>
      <c r="Y1091" s="71">
        <v>0</v>
      </c>
      <c r="Z1091" s="71">
        <v>65.900000000000006</v>
      </c>
      <c r="AA1091" s="71">
        <v>0</v>
      </c>
      <c r="AB1091" s="71">
        <v>0</v>
      </c>
      <c r="AC1091" s="71">
        <v>0</v>
      </c>
      <c r="AD1091" s="71">
        <v>0</v>
      </c>
      <c r="AE1091" s="71">
        <v>0</v>
      </c>
      <c r="AF1091" s="71">
        <v>0</v>
      </c>
      <c r="AG1091" s="71">
        <v>2785.6629457667195</v>
      </c>
    </row>
    <row r="1092" spans="4:33">
      <c r="D1092" s="62">
        <v>1995</v>
      </c>
      <c r="E1092" s="62">
        <v>3</v>
      </c>
      <c r="F1092" s="62">
        <v>1995</v>
      </c>
      <c r="G1092" s="71">
        <v>0</v>
      </c>
      <c r="H1092" s="71">
        <v>0</v>
      </c>
      <c r="I1092" s="71">
        <v>0</v>
      </c>
      <c r="J1092" s="71">
        <v>88.590651345420923</v>
      </c>
      <c r="K1092" s="71">
        <v>1307.0370815450647</v>
      </c>
      <c r="L1092" s="71">
        <v>0</v>
      </c>
      <c r="M1092" s="71">
        <v>0</v>
      </c>
      <c r="N1092" s="71">
        <v>92.327579556412786</v>
      </c>
      <c r="O1092" s="71">
        <v>0</v>
      </c>
      <c r="P1092" s="71">
        <v>0</v>
      </c>
      <c r="Q1092" s="71">
        <v>0</v>
      </c>
      <c r="R1092" s="71">
        <v>0</v>
      </c>
      <c r="S1092" s="71">
        <v>681</v>
      </c>
      <c r="T1092" s="71">
        <v>0</v>
      </c>
      <c r="U1092" s="71">
        <v>357.02830760709969</v>
      </c>
      <c r="V1092" s="71">
        <v>162.69999999999999</v>
      </c>
      <c r="W1092" s="71">
        <v>0</v>
      </c>
      <c r="X1092" s="71">
        <v>0</v>
      </c>
      <c r="Y1092" s="71">
        <v>0</v>
      </c>
      <c r="Z1092" s="71">
        <v>172.2</v>
      </c>
      <c r="AA1092" s="71">
        <v>0</v>
      </c>
      <c r="AB1092" s="71">
        <v>0</v>
      </c>
      <c r="AC1092" s="71">
        <v>0</v>
      </c>
      <c r="AD1092" s="71">
        <v>0</v>
      </c>
      <c r="AE1092" s="71">
        <v>0</v>
      </c>
      <c r="AF1092" s="71">
        <v>0</v>
      </c>
      <c r="AG1092" s="71">
        <v>2860.8836200539977</v>
      </c>
    </row>
    <row r="1093" spans="4:33">
      <c r="D1093" s="62">
        <v>1995</v>
      </c>
      <c r="E1093" s="62">
        <v>4</v>
      </c>
      <c r="F1093" s="62">
        <v>1995</v>
      </c>
      <c r="G1093" s="71">
        <v>195</v>
      </c>
      <c r="H1093" s="71">
        <v>0</v>
      </c>
      <c r="I1093" s="71">
        <v>0</v>
      </c>
      <c r="J1093" s="71">
        <v>162.29606767525109</v>
      </c>
      <c r="K1093" s="71">
        <v>1362.7672961373391</v>
      </c>
      <c r="L1093" s="71">
        <v>0</v>
      </c>
      <c r="M1093" s="71">
        <v>0</v>
      </c>
      <c r="N1093" s="71">
        <v>0</v>
      </c>
      <c r="O1093" s="71">
        <v>0</v>
      </c>
      <c r="P1093" s="71">
        <v>0</v>
      </c>
      <c r="Q1093" s="71">
        <v>0</v>
      </c>
      <c r="R1093" s="71">
        <v>0</v>
      </c>
      <c r="S1093" s="71">
        <v>1072.2</v>
      </c>
      <c r="T1093" s="71">
        <v>0</v>
      </c>
      <c r="U1093" s="71">
        <v>721.89912479843542</v>
      </c>
      <c r="V1093" s="71">
        <v>0</v>
      </c>
      <c r="W1093" s="71">
        <v>0</v>
      </c>
      <c r="X1093" s="71">
        <v>0</v>
      </c>
      <c r="Y1093" s="71">
        <v>0</v>
      </c>
      <c r="Z1093" s="71">
        <v>274.60000000000002</v>
      </c>
      <c r="AA1093" s="71">
        <v>0</v>
      </c>
      <c r="AB1093" s="71">
        <v>0</v>
      </c>
      <c r="AC1093" s="71">
        <v>0</v>
      </c>
      <c r="AD1093" s="71">
        <v>0</v>
      </c>
      <c r="AE1093" s="71">
        <v>0</v>
      </c>
      <c r="AF1093" s="71">
        <v>0</v>
      </c>
      <c r="AG1093" s="71">
        <v>3788.7624886110257</v>
      </c>
    </row>
    <row r="1094" spans="4:33">
      <c r="D1094" s="62">
        <v>1995</v>
      </c>
      <c r="E1094" s="62">
        <v>5</v>
      </c>
      <c r="F1094" s="62">
        <v>1996</v>
      </c>
      <c r="G1094" s="71">
        <v>0</v>
      </c>
      <c r="H1094" s="71">
        <v>0</v>
      </c>
      <c r="I1094" s="71">
        <v>0</v>
      </c>
      <c r="J1094" s="71">
        <v>0</v>
      </c>
      <c r="K1094" s="71">
        <v>0</v>
      </c>
      <c r="L1094" s="71">
        <v>0</v>
      </c>
      <c r="M1094" s="71">
        <v>0</v>
      </c>
      <c r="N1094" s="71">
        <v>0</v>
      </c>
      <c r="O1094" s="71">
        <v>0</v>
      </c>
      <c r="P1094" s="71">
        <v>0</v>
      </c>
      <c r="Q1094" s="71">
        <v>0</v>
      </c>
      <c r="R1094" s="71">
        <v>0</v>
      </c>
      <c r="S1094" s="71">
        <v>0</v>
      </c>
      <c r="T1094" s="71">
        <v>0</v>
      </c>
      <c r="U1094" s="71">
        <v>0</v>
      </c>
      <c r="V1094" s="71">
        <v>0</v>
      </c>
      <c r="W1094" s="71">
        <v>0</v>
      </c>
      <c r="X1094" s="71">
        <v>0</v>
      </c>
      <c r="Y1094" s="71">
        <v>0</v>
      </c>
      <c r="Z1094" s="71">
        <v>0</v>
      </c>
      <c r="AA1094" s="71">
        <v>0</v>
      </c>
      <c r="AB1094" s="71">
        <v>0</v>
      </c>
      <c r="AC1094" s="71">
        <v>0</v>
      </c>
      <c r="AD1094" s="71">
        <v>0</v>
      </c>
      <c r="AE1094" s="71">
        <v>0</v>
      </c>
      <c r="AF1094" s="71">
        <v>0</v>
      </c>
      <c r="AG1094" s="71">
        <v>0</v>
      </c>
    </row>
    <row r="1095" spans="4:33">
      <c r="D1095" s="62">
        <v>1995</v>
      </c>
      <c r="E1095" s="62">
        <v>6</v>
      </c>
      <c r="F1095" s="62">
        <v>1996</v>
      </c>
      <c r="G1095" s="71">
        <v>0</v>
      </c>
      <c r="H1095" s="71">
        <v>0</v>
      </c>
      <c r="I1095" s="71">
        <v>0</v>
      </c>
      <c r="J1095" s="71">
        <v>0</v>
      </c>
      <c r="K1095" s="71">
        <v>0</v>
      </c>
      <c r="L1095" s="71">
        <v>0</v>
      </c>
      <c r="M1095" s="71">
        <v>0</v>
      </c>
      <c r="N1095" s="71">
        <v>0</v>
      </c>
      <c r="O1095" s="71">
        <v>0</v>
      </c>
      <c r="P1095" s="71">
        <v>0</v>
      </c>
      <c r="Q1095" s="71">
        <v>0</v>
      </c>
      <c r="R1095" s="71">
        <v>0</v>
      </c>
      <c r="S1095" s="71">
        <v>0</v>
      </c>
      <c r="T1095" s="71">
        <v>0</v>
      </c>
      <c r="U1095" s="71">
        <v>0</v>
      </c>
      <c r="V1095" s="71">
        <v>0</v>
      </c>
      <c r="W1095" s="71">
        <v>0</v>
      </c>
      <c r="X1095" s="71">
        <v>0</v>
      </c>
      <c r="Y1095" s="71">
        <v>0</v>
      </c>
      <c r="Z1095" s="71">
        <v>0</v>
      </c>
      <c r="AA1095" s="71">
        <v>0</v>
      </c>
      <c r="AB1095" s="71">
        <v>0</v>
      </c>
      <c r="AC1095" s="71">
        <v>0</v>
      </c>
      <c r="AD1095" s="71">
        <v>0</v>
      </c>
      <c r="AE1095" s="71">
        <v>0</v>
      </c>
      <c r="AF1095" s="71">
        <v>0</v>
      </c>
      <c r="AG1095" s="71">
        <v>0</v>
      </c>
    </row>
    <row r="1096" spans="4:33">
      <c r="D1096" s="62">
        <v>1995</v>
      </c>
      <c r="E1096" s="62">
        <v>7</v>
      </c>
      <c r="F1096" s="62">
        <v>1996</v>
      </c>
      <c r="G1096" s="71">
        <v>0</v>
      </c>
      <c r="H1096" s="71">
        <v>0</v>
      </c>
      <c r="I1096" s="71">
        <v>0</v>
      </c>
      <c r="J1096" s="71">
        <v>0</v>
      </c>
      <c r="K1096" s="71">
        <v>0</v>
      </c>
      <c r="L1096" s="71">
        <v>0</v>
      </c>
      <c r="M1096" s="71">
        <v>0</v>
      </c>
      <c r="N1096" s="71">
        <v>0</v>
      </c>
      <c r="O1096" s="71">
        <v>0</v>
      </c>
      <c r="P1096" s="71">
        <v>0</v>
      </c>
      <c r="Q1096" s="71">
        <v>0</v>
      </c>
      <c r="R1096" s="71">
        <v>0</v>
      </c>
      <c r="S1096" s="71">
        <v>0</v>
      </c>
      <c r="T1096" s="71">
        <v>0</v>
      </c>
      <c r="U1096" s="71">
        <v>0</v>
      </c>
      <c r="V1096" s="71">
        <v>0</v>
      </c>
      <c r="W1096" s="71">
        <v>0</v>
      </c>
      <c r="X1096" s="71">
        <v>0</v>
      </c>
      <c r="Y1096" s="71">
        <v>0</v>
      </c>
      <c r="Z1096" s="71">
        <v>0</v>
      </c>
      <c r="AA1096" s="71">
        <v>0</v>
      </c>
      <c r="AB1096" s="71">
        <v>0</v>
      </c>
      <c r="AC1096" s="71">
        <v>0</v>
      </c>
      <c r="AD1096" s="71">
        <v>0</v>
      </c>
      <c r="AE1096" s="71">
        <v>0</v>
      </c>
      <c r="AF1096" s="71">
        <v>0</v>
      </c>
      <c r="AG1096" s="71">
        <v>0</v>
      </c>
    </row>
    <row r="1097" spans="4:33">
      <c r="D1097" s="62">
        <v>1995</v>
      </c>
      <c r="E1097" s="62">
        <v>8</v>
      </c>
      <c r="F1097" s="62">
        <v>1996</v>
      </c>
      <c r="G1097" s="71">
        <v>0</v>
      </c>
      <c r="H1097" s="71">
        <v>0</v>
      </c>
      <c r="I1097" s="71">
        <v>0</v>
      </c>
      <c r="J1097" s="71">
        <v>0</v>
      </c>
      <c r="K1097" s="71">
        <v>0</v>
      </c>
      <c r="L1097" s="71">
        <v>0</v>
      </c>
      <c r="M1097" s="71">
        <v>0</v>
      </c>
      <c r="N1097" s="71">
        <v>0</v>
      </c>
      <c r="O1097" s="71">
        <v>0</v>
      </c>
      <c r="P1097" s="71">
        <v>0</v>
      </c>
      <c r="Q1097" s="71">
        <v>0</v>
      </c>
      <c r="R1097" s="71">
        <v>0</v>
      </c>
      <c r="S1097" s="71">
        <v>0</v>
      </c>
      <c r="T1097" s="71">
        <v>0</v>
      </c>
      <c r="U1097" s="71">
        <v>0</v>
      </c>
      <c r="V1097" s="71">
        <v>0</v>
      </c>
      <c r="W1097" s="71">
        <v>0</v>
      </c>
      <c r="X1097" s="71">
        <v>0</v>
      </c>
      <c r="Y1097" s="71">
        <v>0</v>
      </c>
      <c r="Z1097" s="71">
        <v>0</v>
      </c>
      <c r="AA1097" s="71">
        <v>0</v>
      </c>
      <c r="AB1097" s="71">
        <v>0</v>
      </c>
      <c r="AC1097" s="71">
        <v>0</v>
      </c>
      <c r="AD1097" s="71">
        <v>0</v>
      </c>
      <c r="AE1097" s="71">
        <v>0</v>
      </c>
      <c r="AF1097" s="71">
        <v>0</v>
      </c>
      <c r="AG1097" s="71">
        <v>0</v>
      </c>
    </row>
    <row r="1098" spans="4:33">
      <c r="D1098" s="62">
        <v>1995</v>
      </c>
      <c r="E1098" s="62">
        <v>9</v>
      </c>
      <c r="F1098" s="62">
        <v>1996</v>
      </c>
      <c r="G1098" s="71">
        <v>0</v>
      </c>
      <c r="H1098" s="71">
        <v>0</v>
      </c>
      <c r="I1098" s="71">
        <v>0</v>
      </c>
      <c r="J1098" s="71">
        <v>0</v>
      </c>
      <c r="K1098" s="71">
        <v>0</v>
      </c>
      <c r="L1098" s="71">
        <v>0</v>
      </c>
      <c r="M1098" s="71">
        <v>0</v>
      </c>
      <c r="N1098" s="71">
        <v>0</v>
      </c>
      <c r="O1098" s="71">
        <v>0</v>
      </c>
      <c r="P1098" s="71">
        <v>0</v>
      </c>
      <c r="Q1098" s="71">
        <v>0</v>
      </c>
      <c r="R1098" s="71">
        <v>0</v>
      </c>
      <c r="S1098" s="71">
        <v>0</v>
      </c>
      <c r="T1098" s="71">
        <v>0</v>
      </c>
      <c r="U1098" s="71">
        <v>0</v>
      </c>
      <c r="V1098" s="71">
        <v>0</v>
      </c>
      <c r="W1098" s="71">
        <v>0</v>
      </c>
      <c r="X1098" s="71">
        <v>0</v>
      </c>
      <c r="Y1098" s="71">
        <v>0</v>
      </c>
      <c r="Z1098" s="71">
        <v>0</v>
      </c>
      <c r="AA1098" s="71">
        <v>0</v>
      </c>
      <c r="AB1098" s="71">
        <v>0</v>
      </c>
      <c r="AC1098" s="71">
        <v>0</v>
      </c>
      <c r="AD1098" s="71">
        <v>0</v>
      </c>
      <c r="AE1098" s="71">
        <v>0</v>
      </c>
      <c r="AF1098" s="71">
        <v>0</v>
      </c>
      <c r="AG1098" s="71">
        <v>0</v>
      </c>
    </row>
    <row r="1099" spans="4:33">
      <c r="D1099" s="62">
        <v>1995</v>
      </c>
      <c r="E1099" s="62">
        <v>10</v>
      </c>
      <c r="F1099" s="62">
        <v>1996</v>
      </c>
      <c r="G1099" s="71">
        <v>0</v>
      </c>
      <c r="H1099" s="71">
        <v>0</v>
      </c>
      <c r="I1099" s="71">
        <v>0</v>
      </c>
      <c r="J1099" s="71">
        <v>27.255127037149521</v>
      </c>
      <c r="K1099" s="71">
        <v>2505.75741746532</v>
      </c>
      <c r="L1099" s="71">
        <v>0</v>
      </c>
      <c r="M1099" s="71">
        <v>0</v>
      </c>
      <c r="N1099" s="71">
        <v>5.1109329221279882</v>
      </c>
      <c r="O1099" s="71">
        <v>0</v>
      </c>
      <c r="P1099" s="71">
        <v>0</v>
      </c>
      <c r="Q1099" s="71">
        <v>0</v>
      </c>
      <c r="R1099" s="71">
        <v>0</v>
      </c>
      <c r="S1099" s="71">
        <v>1760.5</v>
      </c>
      <c r="T1099" s="71">
        <v>516.80129925151812</v>
      </c>
      <c r="U1099" s="71">
        <v>215.2949379191889</v>
      </c>
      <c r="V1099" s="71">
        <v>0</v>
      </c>
      <c r="W1099" s="71">
        <v>0</v>
      </c>
      <c r="X1099" s="71">
        <v>0</v>
      </c>
      <c r="Y1099" s="71">
        <v>0</v>
      </c>
      <c r="Z1099" s="71">
        <v>0</v>
      </c>
      <c r="AA1099" s="71">
        <v>0</v>
      </c>
      <c r="AB1099" s="71">
        <v>0</v>
      </c>
      <c r="AC1099" s="71">
        <v>0</v>
      </c>
      <c r="AD1099" s="71">
        <v>0</v>
      </c>
      <c r="AE1099" s="71">
        <v>335.96359126476756</v>
      </c>
      <c r="AF1099" s="71">
        <v>0</v>
      </c>
      <c r="AG1099" s="71">
        <v>5366.6833058600714</v>
      </c>
    </row>
    <row r="1100" spans="4:33">
      <c r="D1100" s="62">
        <v>1995</v>
      </c>
      <c r="E1100" s="62">
        <v>11</v>
      </c>
      <c r="F1100" s="62">
        <v>1996</v>
      </c>
      <c r="G1100" s="71">
        <v>0</v>
      </c>
      <c r="H1100" s="71">
        <v>0</v>
      </c>
      <c r="I1100" s="71">
        <v>0</v>
      </c>
      <c r="J1100" s="71">
        <v>64.592590343152096</v>
      </c>
      <c r="K1100" s="71">
        <v>2353.3932851773402</v>
      </c>
      <c r="L1100" s="71">
        <v>0</v>
      </c>
      <c r="M1100" s="71">
        <v>0</v>
      </c>
      <c r="N1100" s="71">
        <v>12.060555127216656</v>
      </c>
      <c r="O1100" s="71">
        <v>0</v>
      </c>
      <c r="P1100" s="71">
        <v>0</v>
      </c>
      <c r="Q1100" s="71">
        <v>0</v>
      </c>
      <c r="R1100" s="71">
        <v>0</v>
      </c>
      <c r="S1100" s="71">
        <v>1551.3</v>
      </c>
      <c r="T1100" s="71">
        <v>511.82008190933487</v>
      </c>
      <c r="U1100" s="71">
        <v>744.33845046573651</v>
      </c>
      <c r="V1100" s="71">
        <v>0</v>
      </c>
      <c r="W1100" s="71">
        <v>0</v>
      </c>
      <c r="X1100" s="71">
        <v>0</v>
      </c>
      <c r="Y1100" s="71">
        <v>0</v>
      </c>
      <c r="Z1100" s="71">
        <v>0</v>
      </c>
      <c r="AA1100" s="71">
        <v>0</v>
      </c>
      <c r="AB1100" s="71">
        <v>0</v>
      </c>
      <c r="AC1100" s="71">
        <v>0</v>
      </c>
      <c r="AD1100" s="71">
        <v>0</v>
      </c>
      <c r="AE1100" s="71">
        <v>290.93654682145961</v>
      </c>
      <c r="AF1100" s="71">
        <v>0</v>
      </c>
      <c r="AG1100" s="71">
        <v>5528.4415098442405</v>
      </c>
    </row>
    <row r="1101" spans="4:33">
      <c r="D1101" s="62">
        <v>1995</v>
      </c>
      <c r="E1101" s="62">
        <v>12</v>
      </c>
      <c r="F1101" s="62">
        <v>1996</v>
      </c>
      <c r="G1101" s="71">
        <v>0</v>
      </c>
      <c r="H1101" s="71">
        <v>0</v>
      </c>
      <c r="I1101" s="71">
        <v>0</v>
      </c>
      <c r="J1101" s="71">
        <v>53.403563113675432</v>
      </c>
      <c r="K1101" s="71">
        <v>2295.9129536824157</v>
      </c>
      <c r="L1101" s="71">
        <v>0</v>
      </c>
      <c r="M1101" s="71">
        <v>0</v>
      </c>
      <c r="N1101" s="71">
        <v>38.487818041634554</v>
      </c>
      <c r="O1101" s="71">
        <v>0</v>
      </c>
      <c r="P1101" s="71">
        <v>0</v>
      </c>
      <c r="Q1101" s="71">
        <v>0</v>
      </c>
      <c r="R1101" s="71">
        <v>0</v>
      </c>
      <c r="S1101" s="71">
        <v>1525.5</v>
      </c>
      <c r="T1101" s="71">
        <v>333.11890975850872</v>
      </c>
      <c r="U1101" s="71">
        <v>1190.3479032297321</v>
      </c>
      <c r="V1101" s="71">
        <v>0</v>
      </c>
      <c r="W1101" s="71">
        <v>0</v>
      </c>
      <c r="X1101" s="71">
        <v>195.82024560238966</v>
      </c>
      <c r="Y1101" s="71">
        <v>0</v>
      </c>
      <c r="Z1101" s="71">
        <v>0</v>
      </c>
      <c r="AA1101" s="71">
        <v>0</v>
      </c>
      <c r="AB1101" s="71">
        <v>0</v>
      </c>
      <c r="AC1101" s="71">
        <v>0</v>
      </c>
      <c r="AD1101" s="71">
        <v>0</v>
      </c>
      <c r="AE1101" s="71">
        <v>289.39055387920013</v>
      </c>
      <c r="AF1101" s="71">
        <v>0</v>
      </c>
      <c r="AG1101" s="71">
        <v>5921.9819473075568</v>
      </c>
    </row>
    <row r="1102" spans="4:33">
      <c r="D1102" s="62">
        <v>1996</v>
      </c>
      <c r="E1102" s="62">
        <v>1</v>
      </c>
      <c r="F1102" s="62">
        <v>1996</v>
      </c>
      <c r="G1102" s="71">
        <v>0</v>
      </c>
      <c r="H1102" s="71">
        <v>0</v>
      </c>
      <c r="I1102" s="71">
        <v>0</v>
      </c>
      <c r="J1102" s="71">
        <v>51.655754631035506</v>
      </c>
      <c r="K1102" s="71">
        <v>2293.1626985869648</v>
      </c>
      <c r="L1102" s="71">
        <v>0</v>
      </c>
      <c r="M1102" s="71">
        <v>0</v>
      </c>
      <c r="N1102" s="71">
        <v>107.54774094063222</v>
      </c>
      <c r="O1102" s="71">
        <v>0</v>
      </c>
      <c r="P1102" s="71">
        <v>0</v>
      </c>
      <c r="Q1102" s="71">
        <v>0</v>
      </c>
      <c r="R1102" s="71">
        <v>0</v>
      </c>
      <c r="S1102" s="71">
        <v>813.7</v>
      </c>
      <c r="T1102" s="71">
        <v>0</v>
      </c>
      <c r="U1102" s="71">
        <v>1278.087467707895</v>
      </c>
      <c r="V1102" s="71">
        <v>0</v>
      </c>
      <c r="W1102" s="71">
        <v>0</v>
      </c>
      <c r="X1102" s="71">
        <v>240.29770992366412</v>
      </c>
      <c r="Y1102" s="71">
        <v>0</v>
      </c>
      <c r="Z1102" s="71">
        <v>0</v>
      </c>
      <c r="AA1102" s="71">
        <v>0</v>
      </c>
      <c r="AB1102" s="71">
        <v>0</v>
      </c>
      <c r="AC1102" s="71">
        <v>0</v>
      </c>
      <c r="AD1102" s="71">
        <v>0</v>
      </c>
      <c r="AE1102" s="71">
        <v>265.52428783306908</v>
      </c>
      <c r="AF1102" s="71">
        <v>0</v>
      </c>
      <c r="AG1102" s="71">
        <v>5049.9756596232601</v>
      </c>
    </row>
    <row r="1103" spans="4:33">
      <c r="D1103" s="62">
        <v>1996</v>
      </c>
      <c r="E1103" s="62">
        <v>2</v>
      </c>
      <c r="F1103" s="62">
        <v>1996</v>
      </c>
      <c r="G1103" s="71">
        <v>0</v>
      </c>
      <c r="H1103" s="71">
        <v>0</v>
      </c>
      <c r="I1103" s="71">
        <v>0</v>
      </c>
      <c r="J1103" s="71">
        <v>4.4343961939467604</v>
      </c>
      <c r="K1103" s="71">
        <v>2123.5636343674923</v>
      </c>
      <c r="L1103" s="71">
        <v>0</v>
      </c>
      <c r="M1103" s="71">
        <v>0</v>
      </c>
      <c r="N1103" s="71">
        <v>89.378997686969939</v>
      </c>
      <c r="O1103" s="71">
        <v>0</v>
      </c>
      <c r="P1103" s="71">
        <v>0</v>
      </c>
      <c r="Q1103" s="71">
        <v>0</v>
      </c>
      <c r="R1103" s="71">
        <v>0</v>
      </c>
      <c r="S1103" s="71">
        <v>1257.7</v>
      </c>
      <c r="T1103" s="71">
        <v>0</v>
      </c>
      <c r="U1103" s="71">
        <v>623.37078359856616</v>
      </c>
      <c r="V1103" s="71">
        <v>0</v>
      </c>
      <c r="W1103" s="71">
        <v>0</v>
      </c>
      <c r="X1103" s="71">
        <v>163.48204447394625</v>
      </c>
      <c r="Y1103" s="71">
        <v>0</v>
      </c>
      <c r="Z1103" s="71">
        <v>0</v>
      </c>
      <c r="AA1103" s="71">
        <v>0</v>
      </c>
      <c r="AB1103" s="71">
        <v>0</v>
      </c>
      <c r="AC1103" s="71">
        <v>0</v>
      </c>
      <c r="AD1103" s="71">
        <v>0</v>
      </c>
      <c r="AE1103" s="71">
        <v>224.36222574540989</v>
      </c>
      <c r="AF1103" s="71">
        <v>0</v>
      </c>
      <c r="AG1103" s="71">
        <v>4486.2920820663312</v>
      </c>
    </row>
    <row r="1104" spans="4:33">
      <c r="D1104" s="62">
        <v>1996</v>
      </c>
      <c r="E1104" s="62">
        <v>3</v>
      </c>
      <c r="F1104" s="62">
        <v>1996</v>
      </c>
      <c r="G1104" s="71">
        <v>0</v>
      </c>
      <c r="H1104" s="71">
        <v>0</v>
      </c>
      <c r="I1104" s="71">
        <v>0</v>
      </c>
      <c r="J1104" s="71">
        <v>4.1519991902014368</v>
      </c>
      <c r="K1104" s="71">
        <v>2177.2546973082585</v>
      </c>
      <c r="L1104" s="71">
        <v>0</v>
      </c>
      <c r="M1104" s="71">
        <v>0</v>
      </c>
      <c r="N1104" s="71">
        <v>95.113215111796478</v>
      </c>
      <c r="O1104" s="71">
        <v>0</v>
      </c>
      <c r="P1104" s="71">
        <v>0</v>
      </c>
      <c r="Q1104" s="71">
        <v>0</v>
      </c>
      <c r="R1104" s="71">
        <v>0</v>
      </c>
      <c r="S1104" s="71">
        <v>1489</v>
      </c>
      <c r="T1104" s="71">
        <v>2326.0417031492725</v>
      </c>
      <c r="U1104" s="71">
        <v>2439.0440646850411</v>
      </c>
      <c r="V1104" s="71">
        <v>0</v>
      </c>
      <c r="W1104" s="71">
        <v>0</v>
      </c>
      <c r="X1104" s="71">
        <v>0</v>
      </c>
      <c r="Y1104" s="71">
        <v>0</v>
      </c>
      <c r="Z1104" s="71">
        <v>0</v>
      </c>
      <c r="AA1104" s="71">
        <v>0</v>
      </c>
      <c r="AB1104" s="71">
        <v>0</v>
      </c>
      <c r="AC1104" s="71">
        <v>0</v>
      </c>
      <c r="AD1104" s="71">
        <v>0</v>
      </c>
      <c r="AE1104" s="71">
        <v>175.9533217409093</v>
      </c>
      <c r="AF1104" s="71">
        <v>0</v>
      </c>
      <c r="AG1104" s="71">
        <v>8706.5590011854783</v>
      </c>
    </row>
    <row r="1105" spans="4:33">
      <c r="D1105" s="62">
        <v>1996</v>
      </c>
      <c r="E1105" s="62">
        <v>4</v>
      </c>
      <c r="F1105" s="62">
        <v>1996</v>
      </c>
      <c r="G1105" s="71">
        <v>0</v>
      </c>
      <c r="H1105" s="71">
        <v>0</v>
      </c>
      <c r="I1105" s="71">
        <v>0</v>
      </c>
      <c r="J1105" s="71">
        <v>246.90656949083859</v>
      </c>
      <c r="K1105" s="71">
        <v>2262.8909557360957</v>
      </c>
      <c r="L1105" s="71">
        <v>0</v>
      </c>
      <c r="M1105" s="71">
        <v>0</v>
      </c>
      <c r="N1105" s="71">
        <v>56.500740169622219</v>
      </c>
      <c r="O1105" s="71">
        <v>0</v>
      </c>
      <c r="P1105" s="71">
        <v>0</v>
      </c>
      <c r="Q1105" s="71">
        <v>0</v>
      </c>
      <c r="R1105" s="71">
        <v>0</v>
      </c>
      <c r="S1105" s="71">
        <v>1709.5</v>
      </c>
      <c r="T1105" s="71">
        <v>493.76316904392036</v>
      </c>
      <c r="U1105" s="71">
        <v>3269.6018396503591</v>
      </c>
      <c r="V1105" s="71">
        <v>0</v>
      </c>
      <c r="W1105" s="71">
        <v>0</v>
      </c>
      <c r="X1105" s="71">
        <v>0</v>
      </c>
      <c r="Y1105" s="71">
        <v>0</v>
      </c>
      <c r="Z1105" s="71">
        <v>0</v>
      </c>
      <c r="AA1105" s="71">
        <v>0</v>
      </c>
      <c r="AB1105" s="71">
        <v>0</v>
      </c>
      <c r="AC1105" s="71">
        <v>0</v>
      </c>
      <c r="AD1105" s="71">
        <v>0</v>
      </c>
      <c r="AE1105" s="71">
        <v>307.16947271518433</v>
      </c>
      <c r="AF1105" s="71">
        <v>0</v>
      </c>
      <c r="AG1105" s="71">
        <v>8346.3327468060197</v>
      </c>
    </row>
    <row r="1106" spans="4:33">
      <c r="D1106" s="62">
        <v>1996</v>
      </c>
      <c r="E1106" s="62">
        <v>5</v>
      </c>
      <c r="F1106" s="62">
        <v>1997</v>
      </c>
      <c r="G1106" s="71">
        <v>0</v>
      </c>
      <c r="H1106" s="71">
        <v>0</v>
      </c>
      <c r="I1106" s="71">
        <v>0</v>
      </c>
      <c r="J1106" s="71">
        <v>0</v>
      </c>
      <c r="K1106" s="71">
        <v>0</v>
      </c>
      <c r="L1106" s="71">
        <v>0</v>
      </c>
      <c r="M1106" s="71">
        <v>0</v>
      </c>
      <c r="N1106" s="71">
        <v>0</v>
      </c>
      <c r="O1106" s="71">
        <v>0</v>
      </c>
      <c r="P1106" s="71">
        <v>0</v>
      </c>
      <c r="Q1106" s="71">
        <v>0</v>
      </c>
      <c r="R1106" s="71">
        <v>0</v>
      </c>
      <c r="S1106" s="71">
        <v>0</v>
      </c>
      <c r="T1106" s="71">
        <v>0</v>
      </c>
      <c r="U1106" s="71">
        <v>0</v>
      </c>
      <c r="V1106" s="71">
        <v>0</v>
      </c>
      <c r="W1106" s="71">
        <v>0</v>
      </c>
      <c r="X1106" s="71">
        <v>0</v>
      </c>
      <c r="Y1106" s="71">
        <v>0</v>
      </c>
      <c r="Z1106" s="71">
        <v>0</v>
      </c>
      <c r="AA1106" s="71">
        <v>0</v>
      </c>
      <c r="AB1106" s="71">
        <v>0</v>
      </c>
      <c r="AC1106" s="71">
        <v>0</v>
      </c>
      <c r="AD1106" s="71">
        <v>0</v>
      </c>
      <c r="AE1106" s="71">
        <v>0</v>
      </c>
      <c r="AF1106" s="71">
        <v>0</v>
      </c>
      <c r="AG1106" s="71">
        <v>0</v>
      </c>
    </row>
    <row r="1107" spans="4:33">
      <c r="D1107" s="62">
        <v>1996</v>
      </c>
      <c r="E1107" s="62">
        <v>6</v>
      </c>
      <c r="F1107" s="62">
        <v>1997</v>
      </c>
      <c r="G1107" s="71">
        <v>0</v>
      </c>
      <c r="H1107" s="71">
        <v>0</v>
      </c>
      <c r="I1107" s="71">
        <v>0</v>
      </c>
      <c r="J1107" s="71">
        <v>0</v>
      </c>
      <c r="K1107" s="71">
        <v>0</v>
      </c>
      <c r="L1107" s="71">
        <v>0</v>
      </c>
      <c r="M1107" s="71">
        <v>0</v>
      </c>
      <c r="N1107" s="71">
        <v>0</v>
      </c>
      <c r="O1107" s="71">
        <v>0</v>
      </c>
      <c r="P1107" s="71">
        <v>0</v>
      </c>
      <c r="Q1107" s="71">
        <v>0</v>
      </c>
      <c r="R1107" s="71">
        <v>0</v>
      </c>
      <c r="S1107" s="71">
        <v>0</v>
      </c>
      <c r="T1107" s="71">
        <v>0</v>
      </c>
      <c r="U1107" s="71">
        <v>0</v>
      </c>
      <c r="V1107" s="71">
        <v>0</v>
      </c>
      <c r="W1107" s="71">
        <v>0</v>
      </c>
      <c r="X1107" s="71">
        <v>0</v>
      </c>
      <c r="Y1107" s="71">
        <v>0</v>
      </c>
      <c r="Z1107" s="71">
        <v>0</v>
      </c>
      <c r="AA1107" s="71">
        <v>0</v>
      </c>
      <c r="AB1107" s="71">
        <v>0</v>
      </c>
      <c r="AC1107" s="71">
        <v>0</v>
      </c>
      <c r="AD1107" s="71">
        <v>0</v>
      </c>
      <c r="AE1107" s="71">
        <v>0</v>
      </c>
      <c r="AF1107" s="71">
        <v>0</v>
      </c>
      <c r="AG1107" s="71">
        <v>0</v>
      </c>
    </row>
    <row r="1108" spans="4:33">
      <c r="D1108" s="62">
        <v>1996</v>
      </c>
      <c r="E1108" s="62">
        <v>7</v>
      </c>
      <c r="F1108" s="62">
        <v>1997</v>
      </c>
      <c r="G1108" s="71">
        <v>0</v>
      </c>
      <c r="H1108" s="71">
        <v>0</v>
      </c>
      <c r="I1108" s="71">
        <v>0</v>
      </c>
      <c r="J1108" s="71">
        <v>0</v>
      </c>
      <c r="K1108" s="71">
        <v>0</v>
      </c>
      <c r="L1108" s="71">
        <v>0</v>
      </c>
      <c r="M1108" s="71">
        <v>0</v>
      </c>
      <c r="N1108" s="71">
        <v>0</v>
      </c>
      <c r="O1108" s="71">
        <v>0</v>
      </c>
      <c r="P1108" s="71">
        <v>0</v>
      </c>
      <c r="Q1108" s="71">
        <v>0</v>
      </c>
      <c r="R1108" s="71">
        <v>0</v>
      </c>
      <c r="S1108" s="71">
        <v>0</v>
      </c>
      <c r="T1108" s="71">
        <v>0</v>
      </c>
      <c r="U1108" s="71">
        <v>0</v>
      </c>
      <c r="V1108" s="71">
        <v>0</v>
      </c>
      <c r="W1108" s="71">
        <v>0</v>
      </c>
      <c r="X1108" s="71">
        <v>0</v>
      </c>
      <c r="Y1108" s="71">
        <v>0</v>
      </c>
      <c r="Z1108" s="71">
        <v>0</v>
      </c>
      <c r="AA1108" s="71">
        <v>0</v>
      </c>
      <c r="AB1108" s="71">
        <v>0</v>
      </c>
      <c r="AC1108" s="71">
        <v>0</v>
      </c>
      <c r="AD1108" s="71">
        <v>0</v>
      </c>
      <c r="AE1108" s="71">
        <v>0</v>
      </c>
      <c r="AF1108" s="71">
        <v>0</v>
      </c>
      <c r="AG1108" s="71">
        <v>0</v>
      </c>
    </row>
    <row r="1109" spans="4:33">
      <c r="D1109" s="62">
        <v>1996</v>
      </c>
      <c r="E1109" s="62">
        <v>8</v>
      </c>
      <c r="F1109" s="62">
        <v>1997</v>
      </c>
      <c r="G1109" s="71">
        <v>0</v>
      </c>
      <c r="H1109" s="71">
        <v>0</v>
      </c>
      <c r="I1109" s="71">
        <v>0</v>
      </c>
      <c r="J1109" s="71">
        <v>0</v>
      </c>
      <c r="K1109" s="71">
        <v>0</v>
      </c>
      <c r="L1109" s="71">
        <v>0</v>
      </c>
      <c r="M1109" s="71">
        <v>0</v>
      </c>
      <c r="N1109" s="71">
        <v>0</v>
      </c>
      <c r="O1109" s="71">
        <v>0</v>
      </c>
      <c r="P1109" s="71">
        <v>0</v>
      </c>
      <c r="Q1109" s="71">
        <v>0</v>
      </c>
      <c r="R1109" s="71">
        <v>0</v>
      </c>
      <c r="S1109" s="71">
        <v>0</v>
      </c>
      <c r="T1109" s="71">
        <v>0</v>
      </c>
      <c r="U1109" s="71">
        <v>0</v>
      </c>
      <c r="V1109" s="71">
        <v>0</v>
      </c>
      <c r="W1109" s="71">
        <v>0</v>
      </c>
      <c r="X1109" s="71">
        <v>0</v>
      </c>
      <c r="Y1109" s="71">
        <v>0</v>
      </c>
      <c r="Z1109" s="71">
        <v>0</v>
      </c>
      <c r="AA1109" s="71">
        <v>0</v>
      </c>
      <c r="AB1109" s="71">
        <v>0</v>
      </c>
      <c r="AC1109" s="71">
        <v>0</v>
      </c>
      <c r="AD1109" s="71">
        <v>0</v>
      </c>
      <c r="AE1109" s="71">
        <v>0</v>
      </c>
      <c r="AF1109" s="71">
        <v>0</v>
      </c>
      <c r="AG1109" s="71">
        <v>0</v>
      </c>
    </row>
    <row r="1110" spans="4:33">
      <c r="D1110" s="62">
        <v>1996</v>
      </c>
      <c r="E1110" s="62">
        <v>9</v>
      </c>
      <c r="F1110" s="62">
        <v>1997</v>
      </c>
      <c r="G1110" s="71">
        <v>0</v>
      </c>
      <c r="H1110" s="71">
        <v>0</v>
      </c>
      <c r="I1110" s="71">
        <v>0</v>
      </c>
      <c r="J1110" s="71">
        <v>0</v>
      </c>
      <c r="K1110" s="71">
        <v>0</v>
      </c>
      <c r="L1110" s="71">
        <v>0</v>
      </c>
      <c r="M1110" s="71">
        <v>0</v>
      </c>
      <c r="N1110" s="71">
        <v>0</v>
      </c>
      <c r="O1110" s="71">
        <v>0</v>
      </c>
      <c r="P1110" s="71">
        <v>0</v>
      </c>
      <c r="Q1110" s="71">
        <v>0</v>
      </c>
      <c r="R1110" s="71">
        <v>0</v>
      </c>
      <c r="S1110" s="71">
        <v>0</v>
      </c>
      <c r="T1110" s="71">
        <v>0</v>
      </c>
      <c r="U1110" s="71">
        <v>0</v>
      </c>
      <c r="V1110" s="71">
        <v>0</v>
      </c>
      <c r="W1110" s="71">
        <v>0</v>
      </c>
      <c r="X1110" s="71">
        <v>0</v>
      </c>
      <c r="Y1110" s="71">
        <v>0</v>
      </c>
      <c r="Z1110" s="71">
        <v>0</v>
      </c>
      <c r="AA1110" s="71">
        <v>0</v>
      </c>
      <c r="AB1110" s="71">
        <v>0</v>
      </c>
      <c r="AC1110" s="71">
        <v>0</v>
      </c>
      <c r="AD1110" s="71">
        <v>0</v>
      </c>
      <c r="AE1110" s="71">
        <v>0</v>
      </c>
      <c r="AF1110" s="71">
        <v>0</v>
      </c>
      <c r="AG1110" s="71">
        <v>0</v>
      </c>
    </row>
    <row r="1111" spans="4:33">
      <c r="D1111" s="62">
        <v>1996</v>
      </c>
      <c r="E1111" s="62">
        <v>10</v>
      </c>
      <c r="F1111" s="62">
        <v>1997</v>
      </c>
      <c r="G1111" s="71">
        <v>0</v>
      </c>
      <c r="H1111" s="71">
        <v>0</v>
      </c>
      <c r="I1111" s="71">
        <v>0</v>
      </c>
      <c r="J1111" s="71">
        <v>66.8</v>
      </c>
      <c r="K1111" s="71">
        <v>1733.2</v>
      </c>
      <c r="L1111" s="71">
        <v>0</v>
      </c>
      <c r="M1111" s="71">
        <v>0</v>
      </c>
      <c r="N1111" s="71">
        <v>80.599999999999994</v>
      </c>
      <c r="O1111" s="71">
        <v>0</v>
      </c>
      <c r="P1111" s="71">
        <v>0</v>
      </c>
      <c r="Q1111" s="71">
        <v>0</v>
      </c>
      <c r="R1111" s="71">
        <v>0</v>
      </c>
      <c r="S1111" s="71">
        <v>2252.9</v>
      </c>
      <c r="T1111" s="71">
        <v>0</v>
      </c>
      <c r="U1111" s="71">
        <v>1702</v>
      </c>
      <c r="V1111" s="71">
        <v>0</v>
      </c>
      <c r="W1111" s="71">
        <v>0</v>
      </c>
      <c r="X1111" s="71">
        <v>0</v>
      </c>
      <c r="Y1111" s="71">
        <v>0</v>
      </c>
      <c r="Z1111" s="71">
        <v>0</v>
      </c>
      <c r="AA1111" s="71">
        <v>0</v>
      </c>
      <c r="AB1111" s="71">
        <v>0</v>
      </c>
      <c r="AC1111" s="71">
        <v>0</v>
      </c>
      <c r="AD1111" s="71">
        <v>0</v>
      </c>
      <c r="AE1111" s="71">
        <v>149.4</v>
      </c>
      <c r="AF1111" s="71">
        <v>0</v>
      </c>
      <c r="AG1111" s="71">
        <v>5984.9</v>
      </c>
    </row>
    <row r="1112" spans="4:33">
      <c r="D1112" s="62">
        <v>1996</v>
      </c>
      <c r="E1112" s="62">
        <v>11</v>
      </c>
      <c r="F1112" s="62">
        <v>1997</v>
      </c>
      <c r="G1112" s="71">
        <v>0</v>
      </c>
      <c r="H1112" s="71">
        <v>0</v>
      </c>
      <c r="I1112" s="71">
        <v>0</v>
      </c>
      <c r="J1112" s="71">
        <v>90.7</v>
      </c>
      <c r="K1112" s="71">
        <v>1848.1</v>
      </c>
      <c r="L1112" s="71">
        <v>0</v>
      </c>
      <c r="M1112" s="71">
        <v>0</v>
      </c>
      <c r="N1112" s="71">
        <v>108</v>
      </c>
      <c r="O1112" s="71">
        <v>0</v>
      </c>
      <c r="P1112" s="71">
        <v>0</v>
      </c>
      <c r="Q1112" s="71">
        <v>0</v>
      </c>
      <c r="R1112" s="71">
        <v>0</v>
      </c>
      <c r="S1112" s="71">
        <v>2009.1</v>
      </c>
      <c r="T1112" s="71">
        <v>0</v>
      </c>
      <c r="U1112" s="71">
        <v>1484.6</v>
      </c>
      <c r="V1112" s="71">
        <v>0</v>
      </c>
      <c r="W1112" s="71">
        <v>0</v>
      </c>
      <c r="X1112" s="71">
        <v>0</v>
      </c>
      <c r="Y1112" s="71">
        <v>0</v>
      </c>
      <c r="Z1112" s="71">
        <v>0</v>
      </c>
      <c r="AA1112" s="71">
        <v>0</v>
      </c>
      <c r="AB1112" s="71">
        <v>0</v>
      </c>
      <c r="AC1112" s="71">
        <v>0</v>
      </c>
      <c r="AD1112" s="71">
        <v>0</v>
      </c>
      <c r="AE1112" s="71">
        <v>223.6</v>
      </c>
      <c r="AF1112" s="71">
        <v>239</v>
      </c>
      <c r="AG1112" s="71">
        <v>6003.1</v>
      </c>
    </row>
    <row r="1113" spans="4:33">
      <c r="D1113" s="62">
        <v>1996</v>
      </c>
      <c r="E1113" s="62">
        <v>12</v>
      </c>
      <c r="F1113" s="62">
        <v>1997</v>
      </c>
      <c r="G1113" s="71">
        <v>0</v>
      </c>
      <c r="H1113" s="71">
        <v>0</v>
      </c>
      <c r="I1113" s="71">
        <v>0</v>
      </c>
      <c r="J1113" s="71">
        <v>92.2</v>
      </c>
      <c r="K1113" s="71">
        <v>1648.9</v>
      </c>
      <c r="L1113" s="71">
        <v>0</v>
      </c>
      <c r="M1113" s="71">
        <v>0</v>
      </c>
      <c r="N1113" s="71">
        <v>37.1</v>
      </c>
      <c r="O1113" s="71">
        <v>0</v>
      </c>
      <c r="P1113" s="71">
        <v>0</v>
      </c>
      <c r="Q1113" s="71">
        <v>0</v>
      </c>
      <c r="R1113" s="71">
        <v>0</v>
      </c>
      <c r="S1113" s="71">
        <v>1966.1</v>
      </c>
      <c r="T1113" s="71">
        <v>0</v>
      </c>
      <c r="U1113" s="71">
        <v>1267.2</v>
      </c>
      <c r="V1113" s="71">
        <v>0</v>
      </c>
      <c r="W1113" s="71">
        <v>0</v>
      </c>
      <c r="X1113" s="71">
        <v>0</v>
      </c>
      <c r="Y1113" s="71">
        <v>0</v>
      </c>
      <c r="Z1113" s="71">
        <v>0</v>
      </c>
      <c r="AA1113" s="71">
        <v>0</v>
      </c>
      <c r="AB1113" s="71">
        <v>0</v>
      </c>
      <c r="AC1113" s="71">
        <v>0</v>
      </c>
      <c r="AD1113" s="71">
        <v>0</v>
      </c>
      <c r="AE1113" s="71">
        <v>97.8</v>
      </c>
      <c r="AF1113" s="71">
        <v>596.1</v>
      </c>
      <c r="AG1113" s="71">
        <v>5705.4000000000005</v>
      </c>
    </row>
    <row r="1114" spans="4:33">
      <c r="D1114" s="62">
        <v>1997</v>
      </c>
      <c r="E1114" s="62">
        <v>1</v>
      </c>
      <c r="F1114" s="62">
        <v>1997</v>
      </c>
      <c r="G1114" s="71">
        <v>0</v>
      </c>
      <c r="H1114" s="71">
        <v>0</v>
      </c>
      <c r="I1114" s="71">
        <v>0</v>
      </c>
      <c r="J1114" s="71">
        <v>92.5</v>
      </c>
      <c r="K1114" s="71">
        <v>1943.1</v>
      </c>
      <c r="L1114" s="71">
        <v>0</v>
      </c>
      <c r="M1114" s="71">
        <v>0</v>
      </c>
      <c r="N1114" s="71">
        <v>99.6</v>
      </c>
      <c r="O1114" s="71">
        <v>0</v>
      </c>
      <c r="P1114" s="71">
        <v>0</v>
      </c>
      <c r="Q1114" s="71">
        <v>0</v>
      </c>
      <c r="R1114" s="71">
        <v>0</v>
      </c>
      <c r="S1114" s="71">
        <v>1934.8</v>
      </c>
      <c r="T1114" s="71">
        <v>0</v>
      </c>
      <c r="U1114" s="71">
        <v>934.6</v>
      </c>
      <c r="V1114" s="71">
        <v>0</v>
      </c>
      <c r="W1114" s="71">
        <v>0</v>
      </c>
      <c r="X1114" s="71">
        <v>0</v>
      </c>
      <c r="Y1114" s="71">
        <v>0</v>
      </c>
      <c r="Z1114" s="71">
        <v>0</v>
      </c>
      <c r="AA1114" s="71">
        <v>0</v>
      </c>
      <c r="AB1114" s="71">
        <v>0</v>
      </c>
      <c r="AC1114" s="71">
        <v>0</v>
      </c>
      <c r="AD1114" s="71">
        <v>0</v>
      </c>
      <c r="AE1114" s="71">
        <v>237.1</v>
      </c>
      <c r="AF1114" s="71">
        <v>224.5</v>
      </c>
      <c r="AG1114" s="71">
        <v>5466.2000000000007</v>
      </c>
    </row>
    <row r="1115" spans="4:33">
      <c r="D1115" s="62">
        <v>1997</v>
      </c>
      <c r="E1115" s="62">
        <v>2</v>
      </c>
      <c r="F1115" s="62">
        <v>1997</v>
      </c>
      <c r="G1115" s="71">
        <v>0</v>
      </c>
      <c r="H1115" s="71">
        <v>0</v>
      </c>
      <c r="I1115" s="71">
        <v>0</v>
      </c>
      <c r="J1115" s="71">
        <v>77.400000000000006</v>
      </c>
      <c r="K1115" s="71">
        <v>2046.8</v>
      </c>
      <c r="L1115" s="71">
        <v>0</v>
      </c>
      <c r="M1115" s="71">
        <v>0</v>
      </c>
      <c r="N1115" s="71">
        <v>96.3</v>
      </c>
      <c r="O1115" s="71">
        <v>0</v>
      </c>
      <c r="P1115" s="71">
        <v>0</v>
      </c>
      <c r="Q1115" s="71">
        <v>0</v>
      </c>
      <c r="R1115" s="71">
        <v>0</v>
      </c>
      <c r="S1115" s="71">
        <v>1880.1</v>
      </c>
      <c r="T1115" s="71">
        <v>0</v>
      </c>
      <c r="U1115" s="71">
        <v>0</v>
      </c>
      <c r="V1115" s="71">
        <v>0</v>
      </c>
      <c r="W1115" s="71">
        <v>0</v>
      </c>
      <c r="X1115" s="71">
        <v>0</v>
      </c>
      <c r="Y1115" s="71">
        <v>0</v>
      </c>
      <c r="Z1115" s="71">
        <v>0</v>
      </c>
      <c r="AA1115" s="71">
        <v>0</v>
      </c>
      <c r="AB1115" s="71">
        <v>0</v>
      </c>
      <c r="AC1115" s="71">
        <v>0</v>
      </c>
      <c r="AD1115" s="71">
        <v>0</v>
      </c>
      <c r="AE1115" s="71">
        <v>225.4</v>
      </c>
      <c r="AF1115" s="71">
        <v>0</v>
      </c>
      <c r="AG1115" s="71">
        <v>4326</v>
      </c>
    </row>
    <row r="1116" spans="4:33">
      <c r="D1116" s="62">
        <v>1997</v>
      </c>
      <c r="E1116" s="62">
        <v>3</v>
      </c>
      <c r="F1116" s="62">
        <v>1997</v>
      </c>
      <c r="G1116" s="71">
        <v>0</v>
      </c>
      <c r="H1116" s="71">
        <v>0</v>
      </c>
      <c r="I1116" s="71">
        <v>0</v>
      </c>
      <c r="J1116" s="71">
        <v>78.7</v>
      </c>
      <c r="K1116" s="71">
        <v>2344.8000000000002</v>
      </c>
      <c r="L1116" s="71">
        <v>0</v>
      </c>
      <c r="M1116" s="71">
        <v>0</v>
      </c>
      <c r="N1116" s="71">
        <v>105.3</v>
      </c>
      <c r="O1116" s="71">
        <v>0</v>
      </c>
      <c r="P1116" s="71">
        <v>0</v>
      </c>
      <c r="Q1116" s="71">
        <v>0</v>
      </c>
      <c r="R1116" s="71">
        <v>0</v>
      </c>
      <c r="S1116" s="71">
        <v>1855.6</v>
      </c>
      <c r="T1116" s="71">
        <v>0</v>
      </c>
      <c r="U1116" s="71">
        <v>1196.8</v>
      </c>
      <c r="V1116" s="71">
        <v>392</v>
      </c>
      <c r="W1116" s="71">
        <v>0</v>
      </c>
      <c r="X1116" s="71">
        <v>0</v>
      </c>
      <c r="Y1116" s="71">
        <v>0</v>
      </c>
      <c r="Z1116" s="71">
        <v>0</v>
      </c>
      <c r="AA1116" s="71">
        <v>0</v>
      </c>
      <c r="AB1116" s="71">
        <v>0</v>
      </c>
      <c r="AC1116" s="71">
        <v>0</v>
      </c>
      <c r="AD1116" s="71">
        <v>0</v>
      </c>
      <c r="AE1116" s="71">
        <v>278.89999999999998</v>
      </c>
      <c r="AF1116" s="71">
        <v>0</v>
      </c>
      <c r="AG1116" s="71">
        <v>6252.0999999999995</v>
      </c>
    </row>
    <row r="1117" spans="4:33">
      <c r="D1117" s="62">
        <v>1997</v>
      </c>
      <c r="E1117" s="62">
        <v>4</v>
      </c>
      <c r="F1117" s="62">
        <v>1997</v>
      </c>
      <c r="G1117" s="71">
        <v>0</v>
      </c>
      <c r="H1117" s="71">
        <v>0</v>
      </c>
      <c r="I1117" s="71">
        <v>0</v>
      </c>
      <c r="J1117" s="71">
        <v>0</v>
      </c>
      <c r="K1117" s="71">
        <v>2305.1999999999998</v>
      </c>
      <c r="L1117" s="71">
        <v>0</v>
      </c>
      <c r="M1117" s="71">
        <v>0</v>
      </c>
      <c r="N1117" s="71">
        <v>98.8</v>
      </c>
      <c r="O1117" s="71">
        <v>0</v>
      </c>
      <c r="P1117" s="71">
        <v>0</v>
      </c>
      <c r="Q1117" s="71">
        <v>0</v>
      </c>
      <c r="R1117" s="71">
        <v>0</v>
      </c>
      <c r="S1117" s="71">
        <v>708.9</v>
      </c>
      <c r="T1117" s="71">
        <v>1884.6</v>
      </c>
      <c r="U1117" s="71">
        <v>1297.8</v>
      </c>
      <c r="V1117" s="71">
        <v>416.3</v>
      </c>
      <c r="W1117" s="71">
        <v>0</v>
      </c>
      <c r="X1117" s="71">
        <v>0</v>
      </c>
      <c r="Y1117" s="71">
        <v>0</v>
      </c>
      <c r="Z1117" s="71">
        <v>0</v>
      </c>
      <c r="AA1117" s="71">
        <v>0</v>
      </c>
      <c r="AB1117" s="71">
        <v>0</v>
      </c>
      <c r="AC1117" s="71">
        <v>0</v>
      </c>
      <c r="AD1117" s="71">
        <v>0</v>
      </c>
      <c r="AE1117" s="71">
        <v>266.8</v>
      </c>
      <c r="AF1117" s="71">
        <v>0</v>
      </c>
      <c r="AG1117" s="71">
        <v>6978.4000000000005</v>
      </c>
    </row>
    <row r="1118" spans="4:33">
      <c r="D1118" s="62">
        <v>1997</v>
      </c>
      <c r="E1118" s="62">
        <v>5</v>
      </c>
      <c r="F1118" s="62">
        <v>1998</v>
      </c>
      <c r="G1118" s="71">
        <v>0</v>
      </c>
      <c r="H1118" s="71">
        <v>0</v>
      </c>
      <c r="I1118" s="71">
        <v>0</v>
      </c>
      <c r="J1118" s="71">
        <v>0</v>
      </c>
      <c r="K1118" s="71">
        <v>0</v>
      </c>
      <c r="L1118" s="71">
        <v>0</v>
      </c>
      <c r="M1118" s="71">
        <v>0</v>
      </c>
      <c r="N1118" s="71">
        <v>0</v>
      </c>
      <c r="O1118" s="71">
        <v>0</v>
      </c>
      <c r="P1118" s="71">
        <v>0</v>
      </c>
      <c r="Q1118" s="71">
        <v>0</v>
      </c>
      <c r="R1118" s="71">
        <v>0</v>
      </c>
      <c r="S1118" s="71">
        <v>0</v>
      </c>
      <c r="T1118" s="71">
        <v>0</v>
      </c>
      <c r="U1118" s="71">
        <v>0</v>
      </c>
      <c r="V1118" s="71">
        <v>0</v>
      </c>
      <c r="W1118" s="71">
        <v>0</v>
      </c>
      <c r="X1118" s="71">
        <v>0</v>
      </c>
      <c r="Y1118" s="71">
        <v>0</v>
      </c>
      <c r="Z1118" s="71">
        <v>0</v>
      </c>
      <c r="AA1118" s="71">
        <v>0</v>
      </c>
      <c r="AB1118" s="71">
        <v>0</v>
      </c>
      <c r="AC1118" s="71">
        <v>0</v>
      </c>
      <c r="AD1118" s="71">
        <v>0</v>
      </c>
      <c r="AE1118" s="71">
        <v>0</v>
      </c>
      <c r="AF1118" s="71">
        <v>0</v>
      </c>
      <c r="AG1118" s="71">
        <v>0</v>
      </c>
    </row>
    <row r="1119" spans="4:33">
      <c r="D1119" s="62">
        <v>1997</v>
      </c>
      <c r="E1119" s="62">
        <v>6</v>
      </c>
      <c r="F1119" s="62">
        <v>1998</v>
      </c>
      <c r="G1119" s="63"/>
      <c r="H1119" s="63"/>
      <c r="I1119" s="63"/>
      <c r="J1119" s="63"/>
      <c r="K1119" s="63"/>
      <c r="L1119" s="63"/>
      <c r="M1119" s="63"/>
      <c r="N1119" s="63"/>
      <c r="O1119" s="63"/>
      <c r="P1119" s="63"/>
      <c r="Q1119" s="63"/>
      <c r="R1119" s="63"/>
      <c r="S1119" s="63"/>
      <c r="T1119" s="63"/>
      <c r="U1119" s="63"/>
      <c r="V1119" s="63"/>
      <c r="W1119" s="63"/>
      <c r="X1119" s="63"/>
      <c r="Y1119" s="63"/>
      <c r="Z1119" s="63"/>
      <c r="AA1119" s="63"/>
      <c r="AB1119" s="63"/>
      <c r="AC1119" s="63"/>
      <c r="AD1119" s="63"/>
      <c r="AE1119" s="63"/>
      <c r="AF1119" s="63"/>
      <c r="AG1119" s="43">
        <v>0</v>
      </c>
    </row>
    <row r="1120" spans="4:33">
      <c r="D1120" s="62">
        <v>1997</v>
      </c>
      <c r="E1120" s="62">
        <v>7</v>
      </c>
      <c r="F1120" s="62">
        <v>1998</v>
      </c>
      <c r="G1120" s="63"/>
      <c r="H1120" s="63"/>
      <c r="I1120" s="63"/>
      <c r="J1120" s="63"/>
      <c r="K1120" s="63"/>
      <c r="L1120" s="63"/>
      <c r="M1120" s="63"/>
      <c r="N1120" s="63"/>
      <c r="O1120" s="63"/>
      <c r="P1120" s="63"/>
      <c r="Q1120" s="63"/>
      <c r="R1120" s="63"/>
      <c r="S1120" s="63"/>
      <c r="T1120" s="63"/>
      <c r="U1120" s="63"/>
      <c r="V1120" s="63"/>
      <c r="W1120" s="63"/>
      <c r="X1120" s="63"/>
      <c r="Y1120" s="63"/>
      <c r="Z1120" s="63"/>
      <c r="AA1120" s="63"/>
      <c r="AB1120" s="63"/>
      <c r="AC1120" s="63"/>
      <c r="AD1120" s="63"/>
      <c r="AE1120" s="63"/>
      <c r="AF1120" s="63"/>
      <c r="AG1120" s="43">
        <v>0</v>
      </c>
    </row>
    <row r="1121" spans="4:33">
      <c r="D1121" s="62">
        <v>1997</v>
      </c>
      <c r="E1121" s="62">
        <v>8</v>
      </c>
      <c r="F1121" s="62">
        <v>1998</v>
      </c>
      <c r="G1121" s="63"/>
      <c r="H1121" s="63"/>
      <c r="I1121" s="63"/>
      <c r="J1121" s="63"/>
      <c r="K1121" s="63"/>
      <c r="L1121" s="63"/>
      <c r="M1121" s="63"/>
      <c r="N1121" s="63"/>
      <c r="O1121" s="63"/>
      <c r="P1121" s="63"/>
      <c r="Q1121" s="63"/>
      <c r="R1121" s="63"/>
      <c r="S1121" s="63"/>
      <c r="T1121" s="63"/>
      <c r="U1121" s="63"/>
      <c r="V1121" s="63"/>
      <c r="W1121" s="63"/>
      <c r="X1121" s="63"/>
      <c r="Y1121" s="63"/>
      <c r="Z1121" s="63"/>
      <c r="AA1121" s="63"/>
      <c r="AB1121" s="63"/>
      <c r="AC1121" s="63"/>
      <c r="AD1121" s="63"/>
      <c r="AE1121" s="63"/>
      <c r="AF1121" s="63"/>
      <c r="AG1121" s="43">
        <v>0</v>
      </c>
    </row>
    <row r="1122" spans="4:33">
      <c r="D1122" s="62">
        <v>1997</v>
      </c>
      <c r="E1122" s="62">
        <v>9</v>
      </c>
      <c r="F1122" s="62">
        <v>1998</v>
      </c>
      <c r="G1122" s="63"/>
      <c r="H1122" s="63"/>
      <c r="I1122" s="63"/>
      <c r="J1122" s="63"/>
      <c r="K1122" s="63"/>
      <c r="L1122" s="63"/>
      <c r="M1122" s="63"/>
      <c r="N1122" s="63"/>
      <c r="O1122" s="63"/>
      <c r="P1122" s="63"/>
      <c r="Q1122" s="63"/>
      <c r="R1122" s="63"/>
      <c r="S1122" s="63"/>
      <c r="T1122" s="63"/>
      <c r="U1122" s="63"/>
      <c r="V1122" s="63"/>
      <c r="W1122" s="63"/>
      <c r="X1122" s="63"/>
      <c r="Y1122" s="63"/>
      <c r="Z1122" s="63"/>
      <c r="AA1122" s="63"/>
      <c r="AB1122" s="63"/>
      <c r="AC1122" s="63"/>
      <c r="AD1122" s="63"/>
      <c r="AE1122" s="63"/>
      <c r="AF1122" s="63"/>
      <c r="AG1122" s="43">
        <v>0</v>
      </c>
    </row>
    <row r="1123" spans="4:33">
      <c r="D1123" s="62">
        <v>1997</v>
      </c>
      <c r="E1123" s="62">
        <v>10</v>
      </c>
      <c r="F1123" s="62">
        <v>1998</v>
      </c>
      <c r="G1123" s="63"/>
      <c r="H1123" s="63"/>
      <c r="I1123" s="63"/>
      <c r="J1123" s="63"/>
      <c r="K1123" s="63">
        <v>910.6</v>
      </c>
      <c r="L1123" s="63"/>
      <c r="M1123" s="63"/>
      <c r="N1123" s="63">
        <v>83.4</v>
      </c>
      <c r="O1123" s="63"/>
      <c r="P1123" s="63"/>
      <c r="Q1123" s="63"/>
      <c r="R1123" s="63"/>
      <c r="S1123" s="63">
        <v>1220</v>
      </c>
      <c r="T1123" s="63">
        <v>960</v>
      </c>
      <c r="U1123" s="63"/>
      <c r="V1123" s="63"/>
      <c r="W1123" s="63"/>
      <c r="X1123" s="63"/>
      <c r="Y1123" s="63"/>
      <c r="Z1123" s="63"/>
      <c r="AA1123" s="63"/>
      <c r="AB1123" s="63"/>
      <c r="AC1123" s="63"/>
      <c r="AD1123" s="63"/>
      <c r="AE1123" s="63">
        <v>257</v>
      </c>
      <c r="AF1123" s="63"/>
      <c r="AG1123" s="43">
        <v>3431</v>
      </c>
    </row>
    <row r="1124" spans="4:33">
      <c r="D1124" s="62">
        <v>1997</v>
      </c>
      <c r="E1124" s="62">
        <v>11</v>
      </c>
      <c r="F1124" s="62">
        <v>1998</v>
      </c>
      <c r="G1124" s="63"/>
      <c r="H1124" s="63"/>
      <c r="I1124" s="63"/>
      <c r="J1124" s="63"/>
      <c r="K1124" s="63">
        <v>58.6</v>
      </c>
      <c r="L1124" s="63"/>
      <c r="M1124" s="63"/>
      <c r="N1124" s="63">
        <v>211.1</v>
      </c>
      <c r="O1124" s="63"/>
      <c r="P1124" s="63"/>
      <c r="Q1124" s="63"/>
      <c r="R1124" s="63"/>
      <c r="S1124" s="63">
        <v>1343</v>
      </c>
      <c r="T1124" s="63">
        <v>315</v>
      </c>
      <c r="U1124" s="63"/>
      <c r="V1124" s="63"/>
      <c r="W1124" s="63"/>
      <c r="X1124" s="63"/>
      <c r="Y1124" s="63"/>
      <c r="Z1124" s="63"/>
      <c r="AA1124" s="63"/>
      <c r="AB1124" s="63"/>
      <c r="AC1124" s="63"/>
      <c r="AD1124" s="63"/>
      <c r="AE1124" s="63">
        <v>17.600000000000001</v>
      </c>
      <c r="AF1124" s="63"/>
      <c r="AG1124" s="43">
        <v>1945.3</v>
      </c>
    </row>
    <row r="1125" spans="4:33">
      <c r="D1125" s="62">
        <v>1997</v>
      </c>
      <c r="E1125" s="62">
        <v>12</v>
      </c>
      <c r="F1125" s="62">
        <v>1998</v>
      </c>
      <c r="G1125" s="63"/>
      <c r="H1125" s="63"/>
      <c r="I1125" s="63"/>
      <c r="J1125" s="63"/>
      <c r="K1125" s="63">
        <v>903.9</v>
      </c>
      <c r="L1125" s="63"/>
      <c r="M1125" s="63"/>
      <c r="N1125" s="63">
        <v>133</v>
      </c>
      <c r="O1125" s="63"/>
      <c r="P1125" s="63"/>
      <c r="Q1125" s="63"/>
      <c r="R1125" s="63"/>
      <c r="S1125" s="63">
        <v>1343</v>
      </c>
      <c r="T1125" s="63"/>
      <c r="U1125" s="63"/>
      <c r="V1125" s="63"/>
      <c r="W1125" s="63"/>
      <c r="X1125" s="63"/>
      <c r="Y1125" s="63"/>
      <c r="Z1125" s="63"/>
      <c r="AA1125" s="63"/>
      <c r="AB1125" s="63"/>
      <c r="AC1125" s="63"/>
      <c r="AD1125" s="63"/>
      <c r="AE1125" s="63">
        <v>206.2</v>
      </c>
      <c r="AF1125" s="63"/>
      <c r="AG1125" s="43">
        <v>2586.1</v>
      </c>
    </row>
    <row r="1126" spans="4:33">
      <c r="D1126" s="62">
        <v>1998</v>
      </c>
      <c r="E1126" s="62">
        <v>1</v>
      </c>
      <c r="F1126" s="62">
        <v>1998</v>
      </c>
      <c r="G1126" s="63"/>
      <c r="H1126" s="63"/>
      <c r="I1126" s="63"/>
      <c r="J1126" s="63"/>
      <c r="K1126" s="63">
        <v>855.3</v>
      </c>
      <c r="L1126" s="63"/>
      <c r="M1126" s="63"/>
      <c r="N1126" s="63">
        <v>1</v>
      </c>
      <c r="O1126" s="63"/>
      <c r="P1126" s="63"/>
      <c r="Q1126" s="63"/>
      <c r="R1126" s="63"/>
      <c r="S1126" s="63">
        <v>1343</v>
      </c>
      <c r="T1126" s="63">
        <v>715.8</v>
      </c>
      <c r="U1126" s="63"/>
      <c r="V1126" s="63"/>
      <c r="W1126" s="63"/>
      <c r="X1126" s="63"/>
      <c r="Y1126" s="63"/>
      <c r="Z1126" s="63"/>
      <c r="AA1126" s="63"/>
      <c r="AB1126" s="63"/>
      <c r="AC1126" s="63"/>
      <c r="AD1126" s="63"/>
      <c r="AE1126" s="63">
        <v>204.1</v>
      </c>
      <c r="AF1126" s="63"/>
      <c r="AG1126" s="43">
        <v>3119.2000000000003</v>
      </c>
    </row>
    <row r="1127" spans="4:33">
      <c r="D1127" s="62">
        <v>1998</v>
      </c>
      <c r="E1127" s="62">
        <v>2</v>
      </c>
      <c r="F1127" s="62">
        <v>1998</v>
      </c>
      <c r="G1127" s="63"/>
      <c r="H1127" s="63"/>
      <c r="I1127" s="63"/>
      <c r="J1127" s="63"/>
      <c r="K1127" s="63">
        <v>848.8</v>
      </c>
      <c r="L1127" s="63"/>
      <c r="M1127" s="63"/>
      <c r="N1127" s="63"/>
      <c r="O1127" s="63"/>
      <c r="P1127" s="63"/>
      <c r="Q1127" s="63"/>
      <c r="R1127" s="63"/>
      <c r="S1127" s="63">
        <v>1343</v>
      </c>
      <c r="T1127" s="63"/>
      <c r="U1127" s="63"/>
      <c r="V1127" s="63"/>
      <c r="W1127" s="63"/>
      <c r="X1127" s="63"/>
      <c r="Y1127" s="63"/>
      <c r="Z1127" s="63"/>
      <c r="AA1127" s="63"/>
      <c r="AB1127" s="63"/>
      <c r="AC1127" s="63"/>
      <c r="AD1127" s="63"/>
      <c r="AE1127" s="63">
        <v>172.1</v>
      </c>
      <c r="AF1127" s="63"/>
      <c r="AG1127" s="43">
        <v>2363.9</v>
      </c>
    </row>
    <row r="1128" spans="4:33">
      <c r="D1128" s="62">
        <v>1998</v>
      </c>
      <c r="E1128" s="62">
        <v>3</v>
      </c>
      <c r="F1128" s="62">
        <v>1998</v>
      </c>
      <c r="G1128" s="63"/>
      <c r="H1128" s="63"/>
      <c r="I1128" s="63"/>
      <c r="J1128" s="63"/>
      <c r="K1128" s="63">
        <v>982.4</v>
      </c>
      <c r="L1128" s="63"/>
      <c r="M1128" s="63"/>
      <c r="N1128" s="63">
        <v>99</v>
      </c>
      <c r="O1128" s="63"/>
      <c r="P1128" s="63"/>
      <c r="Q1128" s="63"/>
      <c r="R1128" s="63"/>
      <c r="S1128" s="63">
        <v>1466</v>
      </c>
      <c r="T1128" s="63"/>
      <c r="U1128" s="63"/>
      <c r="V1128" s="63"/>
      <c r="W1128" s="63"/>
      <c r="X1128" s="63"/>
      <c r="Y1128" s="63"/>
      <c r="Z1128" s="63"/>
      <c r="AA1128" s="63"/>
      <c r="AB1128" s="63"/>
      <c r="AC1128" s="63"/>
      <c r="AD1128" s="63"/>
      <c r="AE1128" s="63">
        <v>244.4</v>
      </c>
      <c r="AF1128" s="63"/>
      <c r="AG1128" s="43">
        <v>2791.8</v>
      </c>
    </row>
    <row r="1129" spans="4:33">
      <c r="D1129" s="62">
        <v>1998</v>
      </c>
      <c r="E1129" s="62">
        <v>4</v>
      </c>
      <c r="F1129" s="62">
        <v>1998</v>
      </c>
      <c r="G1129" s="63"/>
      <c r="H1129" s="63"/>
      <c r="I1129" s="63"/>
      <c r="J1129" s="63"/>
      <c r="K1129" s="63">
        <v>946</v>
      </c>
      <c r="L1129" s="63"/>
      <c r="M1129" s="63"/>
      <c r="N1129" s="63">
        <v>97.8</v>
      </c>
      <c r="O1129" s="63"/>
      <c r="P1129" s="63"/>
      <c r="Q1129" s="63"/>
      <c r="R1129" s="63"/>
      <c r="S1129" s="63">
        <v>1342</v>
      </c>
      <c r="T1129" s="63"/>
      <c r="U1129" s="63"/>
      <c r="V1129" s="63"/>
      <c r="W1129" s="63"/>
      <c r="X1129" s="63"/>
      <c r="Y1129" s="63"/>
      <c r="Z1129" s="63"/>
      <c r="AA1129" s="63"/>
      <c r="AB1129" s="63"/>
      <c r="AC1129" s="63"/>
      <c r="AD1129" s="63"/>
      <c r="AE1129" s="63">
        <v>268</v>
      </c>
      <c r="AF1129" s="63"/>
      <c r="AG1129" s="43">
        <v>2653.8</v>
      </c>
    </row>
    <row r="1130" spans="4:33">
      <c r="D1130" s="62">
        <v>1998</v>
      </c>
      <c r="E1130" s="62">
        <v>5</v>
      </c>
      <c r="F1130" s="62">
        <v>1999</v>
      </c>
      <c r="G1130" s="63"/>
      <c r="H1130" s="63"/>
      <c r="I1130" s="63"/>
      <c r="J1130" s="63"/>
      <c r="K1130" s="63"/>
      <c r="L1130" s="63"/>
      <c r="M1130" s="63"/>
      <c r="N1130" s="63"/>
      <c r="O1130" s="63"/>
      <c r="P1130" s="63"/>
      <c r="Q1130" s="63"/>
      <c r="R1130" s="63"/>
      <c r="S1130" s="63"/>
      <c r="T1130" s="63"/>
      <c r="U1130" s="63"/>
      <c r="V1130" s="63"/>
      <c r="W1130" s="63"/>
      <c r="X1130" s="63"/>
      <c r="Y1130" s="63"/>
      <c r="Z1130" s="63"/>
      <c r="AA1130" s="63"/>
      <c r="AB1130" s="63"/>
      <c r="AC1130" s="63"/>
      <c r="AD1130" s="63"/>
      <c r="AE1130" s="63"/>
      <c r="AF1130" s="63"/>
      <c r="AG1130" s="43">
        <v>0</v>
      </c>
    </row>
    <row r="1131" spans="4:33">
      <c r="D1131" s="62">
        <v>1998</v>
      </c>
      <c r="E1131" s="62">
        <v>6</v>
      </c>
      <c r="F1131" s="62">
        <v>1999</v>
      </c>
      <c r="G1131" s="63"/>
      <c r="H1131" s="63"/>
      <c r="I1131" s="63"/>
      <c r="J1131" s="63"/>
      <c r="K1131" s="63"/>
      <c r="L1131" s="63"/>
      <c r="M1131" s="63"/>
      <c r="N1131" s="63"/>
      <c r="O1131" s="63"/>
      <c r="P1131" s="63"/>
      <c r="Q1131" s="63"/>
      <c r="R1131" s="63"/>
      <c r="S1131" s="63"/>
      <c r="T1131" s="63"/>
      <c r="U1131" s="63"/>
      <c r="V1131" s="63"/>
      <c r="W1131" s="63"/>
      <c r="X1131" s="63"/>
      <c r="Y1131" s="63"/>
      <c r="Z1131" s="63"/>
      <c r="AA1131" s="63"/>
      <c r="AB1131" s="63"/>
      <c r="AC1131" s="63"/>
      <c r="AD1131" s="63"/>
      <c r="AE1131" s="63"/>
      <c r="AF1131" s="63"/>
      <c r="AG1131" s="43">
        <v>0</v>
      </c>
    </row>
    <row r="1132" spans="4:33">
      <c r="D1132" s="62">
        <v>1998</v>
      </c>
      <c r="E1132" s="62">
        <v>7</v>
      </c>
      <c r="F1132" s="62">
        <v>1999</v>
      </c>
      <c r="G1132" s="63"/>
      <c r="H1132" s="63"/>
      <c r="I1132" s="63"/>
      <c r="J1132" s="63"/>
      <c r="K1132" s="63"/>
      <c r="L1132" s="63"/>
      <c r="M1132" s="63"/>
      <c r="N1132" s="63"/>
      <c r="O1132" s="63"/>
      <c r="P1132" s="63"/>
      <c r="Q1132" s="63"/>
      <c r="R1132" s="63"/>
      <c r="S1132" s="63"/>
      <c r="T1132" s="63"/>
      <c r="U1132" s="63"/>
      <c r="V1132" s="63"/>
      <c r="W1132" s="63"/>
      <c r="X1132" s="63"/>
      <c r="Y1132" s="63"/>
      <c r="Z1132" s="63"/>
      <c r="AA1132" s="63"/>
      <c r="AB1132" s="63"/>
      <c r="AC1132" s="63"/>
      <c r="AD1132" s="63"/>
      <c r="AE1132" s="63"/>
      <c r="AF1132" s="63"/>
      <c r="AG1132" s="43">
        <v>0</v>
      </c>
    </row>
    <row r="1133" spans="4:33">
      <c r="D1133" s="62">
        <v>1998</v>
      </c>
      <c r="E1133" s="62">
        <v>8</v>
      </c>
      <c r="F1133" s="62">
        <v>1999</v>
      </c>
      <c r="G1133" s="63"/>
      <c r="H1133" s="63"/>
      <c r="I1133" s="63"/>
      <c r="J1133" s="63"/>
      <c r="K1133" s="63"/>
      <c r="L1133" s="63"/>
      <c r="M1133" s="63"/>
      <c r="N1133" s="63"/>
      <c r="O1133" s="63"/>
      <c r="P1133" s="63"/>
      <c r="Q1133" s="63"/>
      <c r="R1133" s="63"/>
      <c r="S1133" s="63"/>
      <c r="T1133" s="63"/>
      <c r="U1133" s="63"/>
      <c r="V1133" s="63"/>
      <c r="W1133" s="63"/>
      <c r="X1133" s="63"/>
      <c r="Y1133" s="63"/>
      <c r="Z1133" s="63"/>
      <c r="AA1133" s="63"/>
      <c r="AB1133" s="63"/>
      <c r="AC1133" s="63"/>
      <c r="AD1133" s="63"/>
      <c r="AE1133" s="63"/>
      <c r="AF1133" s="63"/>
      <c r="AG1133" s="43">
        <v>0</v>
      </c>
    </row>
    <row r="1134" spans="4:33">
      <c r="D1134" s="62">
        <v>1998</v>
      </c>
      <c r="E1134" s="62">
        <v>9</v>
      </c>
      <c r="F1134" s="62">
        <v>1999</v>
      </c>
      <c r="G1134" s="63"/>
      <c r="H1134" s="63"/>
      <c r="I1134" s="63"/>
      <c r="J1134" s="63"/>
      <c r="K1134" s="63"/>
      <c r="L1134" s="63"/>
      <c r="M1134" s="63"/>
      <c r="N1134" s="63"/>
      <c r="O1134" s="63"/>
      <c r="P1134" s="63"/>
      <c r="Q1134" s="63"/>
      <c r="R1134" s="63"/>
      <c r="S1134" s="63"/>
      <c r="T1134" s="63"/>
      <c r="U1134" s="63"/>
      <c r="V1134" s="63"/>
      <c r="W1134" s="63"/>
      <c r="X1134" s="63"/>
      <c r="Y1134" s="63"/>
      <c r="Z1134" s="63"/>
      <c r="AA1134" s="63"/>
      <c r="AB1134" s="63"/>
      <c r="AC1134" s="63"/>
      <c r="AD1134" s="63"/>
      <c r="AE1134" s="63"/>
      <c r="AF1134" s="63"/>
      <c r="AG1134" s="43">
        <v>0</v>
      </c>
    </row>
    <row r="1135" spans="4:33">
      <c r="D1135" s="62">
        <v>1998</v>
      </c>
      <c r="E1135" s="62">
        <v>10</v>
      </c>
      <c r="F1135" s="62">
        <v>1999</v>
      </c>
      <c r="G1135" s="63"/>
      <c r="H1135" s="63"/>
      <c r="I1135" s="63"/>
      <c r="J1135" s="63"/>
      <c r="K1135" s="63">
        <v>442.2</v>
      </c>
      <c r="L1135" s="63"/>
      <c r="M1135" s="63"/>
      <c r="N1135" s="63"/>
      <c r="O1135" s="63"/>
      <c r="P1135" s="63"/>
      <c r="Q1135" s="63"/>
      <c r="R1135" s="63"/>
      <c r="S1135" s="63">
        <v>1300</v>
      </c>
      <c r="T1135" s="63"/>
      <c r="U1135" s="63"/>
      <c r="V1135" s="63"/>
      <c r="W1135" s="63"/>
      <c r="X1135" s="63"/>
      <c r="Y1135" s="63"/>
      <c r="Z1135" s="63"/>
      <c r="AA1135" s="63"/>
      <c r="AB1135" s="63"/>
      <c r="AC1135" s="63"/>
      <c r="AD1135" s="63"/>
      <c r="AE1135" s="63">
        <v>241.8</v>
      </c>
      <c r="AF1135" s="63"/>
      <c r="AG1135" s="43">
        <v>1984</v>
      </c>
    </row>
    <row r="1136" spans="4:33">
      <c r="D1136" s="62">
        <v>1998</v>
      </c>
      <c r="E1136" s="62">
        <v>11</v>
      </c>
      <c r="F1136" s="62">
        <v>1999</v>
      </c>
      <c r="G1136" s="63"/>
      <c r="H1136" s="63"/>
      <c r="I1136" s="63"/>
      <c r="J1136" s="63"/>
      <c r="K1136" s="63">
        <v>449.2</v>
      </c>
      <c r="L1136" s="63"/>
      <c r="M1136" s="63"/>
      <c r="N1136" s="63"/>
      <c r="O1136" s="63"/>
      <c r="P1136" s="63"/>
      <c r="Q1136" s="63"/>
      <c r="R1136" s="63"/>
      <c r="S1136" s="63">
        <v>1300</v>
      </c>
      <c r="T1136" s="63"/>
      <c r="U1136" s="63"/>
      <c r="V1136" s="63"/>
      <c r="W1136" s="63"/>
      <c r="X1136" s="63"/>
      <c r="Y1136" s="63"/>
      <c r="Z1136" s="63"/>
      <c r="AA1136" s="63"/>
      <c r="AB1136" s="63"/>
      <c r="AC1136" s="63"/>
      <c r="AD1136" s="63"/>
      <c r="AE1136" s="63">
        <v>202.5</v>
      </c>
      <c r="AF1136" s="63"/>
      <c r="AG1136" s="43">
        <v>1951.7</v>
      </c>
    </row>
    <row r="1137" spans="4:33">
      <c r="D1137" s="62">
        <v>1998</v>
      </c>
      <c r="E1137" s="62">
        <v>12</v>
      </c>
      <c r="F1137" s="62">
        <v>1999</v>
      </c>
      <c r="G1137" s="63"/>
      <c r="H1137" s="63"/>
      <c r="I1137" s="63"/>
      <c r="J1137" s="63"/>
      <c r="K1137" s="63">
        <v>943.1</v>
      </c>
      <c r="L1137" s="63"/>
      <c r="M1137" s="63"/>
      <c r="N1137" s="63">
        <v>98</v>
      </c>
      <c r="O1137" s="63"/>
      <c r="P1137" s="63"/>
      <c r="Q1137" s="63"/>
      <c r="R1137" s="63"/>
      <c r="S1137" s="63">
        <v>1300</v>
      </c>
      <c r="T1137" s="63"/>
      <c r="U1137" s="63"/>
      <c r="V1137" s="63"/>
      <c r="W1137" s="63"/>
      <c r="X1137" s="63"/>
      <c r="Y1137" s="63"/>
      <c r="Z1137" s="63"/>
      <c r="AA1137" s="63"/>
      <c r="AB1137" s="63"/>
      <c r="AC1137" s="63"/>
      <c r="AD1137" s="63"/>
      <c r="AE1137" s="63">
        <v>189.3</v>
      </c>
      <c r="AF1137" s="63"/>
      <c r="AG1137" s="43">
        <v>2530.4</v>
      </c>
    </row>
    <row r="1138" spans="4:33">
      <c r="D1138" s="62">
        <v>1999</v>
      </c>
      <c r="E1138" s="62">
        <v>1</v>
      </c>
      <c r="F1138" s="62">
        <v>1999</v>
      </c>
      <c r="G1138" s="63"/>
      <c r="H1138" s="63"/>
      <c r="I1138" s="63"/>
      <c r="J1138" s="63"/>
      <c r="K1138" s="63">
        <v>529.6</v>
      </c>
      <c r="L1138" s="63"/>
      <c r="M1138" s="63"/>
      <c r="N1138" s="63">
        <v>100.4</v>
      </c>
      <c r="O1138" s="63"/>
      <c r="P1138" s="63"/>
      <c r="Q1138" s="63"/>
      <c r="R1138" s="63"/>
      <c r="S1138" s="63">
        <v>1300</v>
      </c>
      <c r="T1138" s="63"/>
      <c r="U1138" s="63"/>
      <c r="V1138" s="63"/>
      <c r="W1138" s="63"/>
      <c r="X1138" s="63"/>
      <c r="Y1138" s="63"/>
      <c r="Z1138" s="63"/>
      <c r="AA1138" s="63"/>
      <c r="AB1138" s="63"/>
      <c r="AC1138" s="63"/>
      <c r="AD1138" s="63"/>
      <c r="AE1138" s="63">
        <v>291.10000000000002</v>
      </c>
      <c r="AF1138" s="63"/>
      <c r="AG1138" s="43">
        <v>2221.1</v>
      </c>
    </row>
    <row r="1139" spans="4:33">
      <c r="D1139" s="62">
        <v>1999</v>
      </c>
      <c r="E1139" s="62">
        <v>2</v>
      </c>
      <c r="F1139" s="62">
        <v>1999</v>
      </c>
      <c r="G1139" s="63"/>
      <c r="H1139" s="63"/>
      <c r="I1139" s="63"/>
      <c r="J1139" s="63"/>
      <c r="K1139" s="63">
        <v>454.9</v>
      </c>
      <c r="L1139" s="63"/>
      <c r="M1139" s="63"/>
      <c r="N1139" s="63">
        <v>91.9</v>
      </c>
      <c r="O1139" s="63"/>
      <c r="P1139" s="63"/>
      <c r="Q1139" s="63"/>
      <c r="R1139" s="63"/>
      <c r="S1139" s="63">
        <v>1300</v>
      </c>
      <c r="T1139" s="63">
        <v>476.8</v>
      </c>
      <c r="U1139" s="63"/>
      <c r="V1139" s="63"/>
      <c r="W1139" s="63"/>
      <c r="X1139" s="63"/>
      <c r="Y1139" s="63"/>
      <c r="Z1139" s="63"/>
      <c r="AA1139" s="63"/>
      <c r="AB1139" s="63"/>
      <c r="AC1139" s="63"/>
      <c r="AD1139" s="63"/>
      <c r="AE1139" s="63">
        <v>246.3</v>
      </c>
      <c r="AF1139" s="63"/>
      <c r="AG1139" s="43">
        <v>2569.9</v>
      </c>
    </row>
    <row r="1140" spans="4:33">
      <c r="D1140" s="62">
        <v>1999</v>
      </c>
      <c r="E1140" s="62">
        <v>3</v>
      </c>
      <c r="F1140" s="62">
        <v>1999</v>
      </c>
      <c r="G1140" s="63"/>
      <c r="H1140" s="63"/>
      <c r="I1140" s="63"/>
      <c r="J1140" s="63"/>
      <c r="K1140" s="63">
        <v>540.20000000000005</v>
      </c>
      <c r="L1140" s="63"/>
      <c r="M1140" s="63"/>
      <c r="N1140" s="63">
        <v>101.3</v>
      </c>
      <c r="O1140" s="63"/>
      <c r="P1140" s="63"/>
      <c r="Q1140" s="63"/>
      <c r="R1140" s="63"/>
      <c r="S1140" s="63">
        <v>1400</v>
      </c>
      <c r="T1140" s="63">
        <v>466.7</v>
      </c>
      <c r="U1140" s="63"/>
      <c r="V1140" s="63"/>
      <c r="W1140" s="63"/>
      <c r="X1140" s="63"/>
      <c r="Y1140" s="63"/>
      <c r="Z1140" s="63"/>
      <c r="AA1140" s="63"/>
      <c r="AB1140" s="63"/>
      <c r="AC1140" s="63"/>
      <c r="AD1140" s="63"/>
      <c r="AE1140" s="63">
        <v>356.5</v>
      </c>
      <c r="AF1140" s="63"/>
      <c r="AG1140" s="43">
        <v>2864.7</v>
      </c>
    </row>
    <row r="1141" spans="4:33">
      <c r="D1141" s="62">
        <v>1999</v>
      </c>
      <c r="E1141" s="62">
        <v>4</v>
      </c>
      <c r="F1141" s="62">
        <v>1999</v>
      </c>
      <c r="G1141" s="63"/>
      <c r="H1141" s="63"/>
      <c r="I1141" s="63"/>
      <c r="J1141" s="63"/>
      <c r="K1141" s="63">
        <v>434.8</v>
      </c>
      <c r="L1141" s="63"/>
      <c r="M1141" s="63"/>
      <c r="N1141" s="63">
        <v>94.2</v>
      </c>
      <c r="O1141" s="63"/>
      <c r="P1141" s="63"/>
      <c r="Q1141" s="63"/>
      <c r="R1141" s="63"/>
      <c r="S1141" s="63">
        <v>1400</v>
      </c>
      <c r="T1141" s="63">
        <v>889.7</v>
      </c>
      <c r="U1141" s="63"/>
      <c r="V1141" s="63"/>
      <c r="W1141" s="63">
        <v>250.1</v>
      </c>
      <c r="X1141" s="63"/>
      <c r="Y1141" s="63"/>
      <c r="Z1141" s="63"/>
      <c r="AA1141" s="63"/>
      <c r="AB1141" s="63"/>
      <c r="AC1141" s="63"/>
      <c r="AD1141" s="63"/>
      <c r="AE1141" s="63">
        <v>414</v>
      </c>
      <c r="AF1141" s="63"/>
      <c r="AG1141" s="43">
        <v>3482.7999999999997</v>
      </c>
    </row>
    <row r="1142" spans="4:33">
      <c r="D1142" s="62">
        <v>1999</v>
      </c>
      <c r="E1142" s="62">
        <v>5</v>
      </c>
      <c r="F1142" s="62">
        <v>2000</v>
      </c>
      <c r="G1142" s="63"/>
      <c r="H1142" s="63"/>
      <c r="I1142" s="63"/>
      <c r="J1142" s="63"/>
      <c r="K1142" s="63"/>
      <c r="L1142" s="63"/>
      <c r="M1142" s="63"/>
      <c r="N1142" s="63"/>
      <c r="O1142" s="63"/>
      <c r="P1142" s="63"/>
      <c r="Q1142" s="63"/>
      <c r="R1142" s="63"/>
      <c r="S1142" s="63"/>
      <c r="T1142" s="63"/>
      <c r="U1142" s="63"/>
      <c r="V1142" s="63"/>
      <c r="W1142" s="63"/>
      <c r="X1142" s="63"/>
      <c r="Y1142" s="63"/>
      <c r="Z1142" s="63"/>
      <c r="AA1142" s="63"/>
      <c r="AB1142" s="63"/>
      <c r="AC1142" s="63"/>
      <c r="AD1142" s="63"/>
      <c r="AE1142" s="63"/>
      <c r="AF1142" s="63"/>
      <c r="AG1142" s="43">
        <v>0</v>
      </c>
    </row>
    <row r="1143" spans="4:33">
      <c r="D1143" s="62">
        <v>1999</v>
      </c>
      <c r="E1143" s="62">
        <v>6</v>
      </c>
      <c r="F1143" s="62">
        <v>2000</v>
      </c>
      <c r="G1143" s="63"/>
      <c r="H1143" s="63"/>
      <c r="I1143" s="63"/>
      <c r="J1143" s="63"/>
      <c r="K1143" s="63"/>
      <c r="L1143" s="63"/>
      <c r="M1143" s="63"/>
      <c r="N1143" s="63"/>
      <c r="O1143" s="63"/>
      <c r="P1143" s="63"/>
      <c r="Q1143" s="63"/>
      <c r="R1143" s="63"/>
      <c r="S1143" s="63"/>
      <c r="T1143" s="63"/>
      <c r="U1143" s="63"/>
      <c r="V1143" s="63"/>
      <c r="W1143" s="63"/>
      <c r="X1143" s="63"/>
      <c r="Y1143" s="63"/>
      <c r="Z1143" s="63"/>
      <c r="AA1143" s="63"/>
      <c r="AB1143" s="63"/>
      <c r="AC1143" s="63"/>
      <c r="AD1143" s="63"/>
      <c r="AE1143" s="63"/>
      <c r="AF1143" s="63"/>
      <c r="AG1143" s="43">
        <v>0</v>
      </c>
    </row>
    <row r="1144" spans="4:33">
      <c r="D1144" s="62">
        <v>1999</v>
      </c>
      <c r="E1144" s="62">
        <v>7</v>
      </c>
      <c r="F1144" s="62">
        <v>2000</v>
      </c>
      <c r="G1144" s="63"/>
      <c r="H1144" s="63"/>
      <c r="I1144" s="63"/>
      <c r="J1144" s="63"/>
      <c r="K1144" s="63"/>
      <c r="L1144" s="63"/>
      <c r="M1144" s="63"/>
      <c r="N1144" s="63"/>
      <c r="O1144" s="63"/>
      <c r="P1144" s="63"/>
      <c r="Q1144" s="63"/>
      <c r="R1144" s="63"/>
      <c r="S1144" s="63"/>
      <c r="T1144" s="63"/>
      <c r="U1144" s="63"/>
      <c r="V1144" s="63"/>
      <c r="W1144" s="63"/>
      <c r="X1144" s="63"/>
      <c r="Y1144" s="63"/>
      <c r="Z1144" s="63"/>
      <c r="AA1144" s="63"/>
      <c r="AB1144" s="63"/>
      <c r="AC1144" s="63"/>
      <c r="AD1144" s="63"/>
      <c r="AE1144" s="63"/>
      <c r="AF1144" s="63"/>
      <c r="AG1144" s="43">
        <v>0</v>
      </c>
    </row>
    <row r="1145" spans="4:33">
      <c r="D1145" s="62">
        <v>1999</v>
      </c>
      <c r="E1145" s="62">
        <v>8</v>
      </c>
      <c r="F1145" s="62">
        <v>2000</v>
      </c>
      <c r="G1145" s="63"/>
      <c r="H1145" s="63"/>
      <c r="I1145" s="63"/>
      <c r="J1145" s="63"/>
      <c r="K1145" s="63"/>
      <c r="L1145" s="63"/>
      <c r="M1145" s="63"/>
      <c r="N1145" s="63"/>
      <c r="O1145" s="63"/>
      <c r="P1145" s="63"/>
      <c r="Q1145" s="63"/>
      <c r="R1145" s="63"/>
      <c r="S1145" s="63"/>
      <c r="T1145" s="63"/>
      <c r="U1145" s="63"/>
      <c r="V1145" s="63"/>
      <c r="W1145" s="63"/>
      <c r="X1145" s="63"/>
      <c r="Y1145" s="63"/>
      <c r="Z1145" s="63"/>
      <c r="AA1145" s="63"/>
      <c r="AB1145" s="63"/>
      <c r="AC1145" s="63"/>
      <c r="AD1145" s="63"/>
      <c r="AE1145" s="63"/>
      <c r="AF1145" s="63"/>
      <c r="AG1145" s="43">
        <v>0</v>
      </c>
    </row>
    <row r="1146" spans="4:33">
      <c r="D1146" s="62">
        <v>1999</v>
      </c>
      <c r="E1146" s="62">
        <v>9</v>
      </c>
      <c r="F1146" s="62">
        <v>2000</v>
      </c>
      <c r="G1146" s="63"/>
      <c r="H1146" s="63"/>
      <c r="I1146" s="63"/>
      <c r="J1146" s="63"/>
      <c r="K1146" s="63"/>
      <c r="L1146" s="63"/>
      <c r="M1146" s="63"/>
      <c r="N1146" s="63"/>
      <c r="O1146" s="63"/>
      <c r="P1146" s="63"/>
      <c r="Q1146" s="63"/>
      <c r="R1146" s="63"/>
      <c r="S1146" s="63"/>
      <c r="T1146" s="63"/>
      <c r="U1146" s="63"/>
      <c r="V1146" s="63"/>
      <c r="W1146" s="63"/>
      <c r="X1146" s="63"/>
      <c r="Y1146" s="63"/>
      <c r="Z1146" s="63"/>
      <c r="AA1146" s="63"/>
      <c r="AB1146" s="63"/>
      <c r="AC1146" s="63"/>
      <c r="AD1146" s="63"/>
      <c r="AE1146" s="63"/>
      <c r="AF1146" s="63"/>
      <c r="AG1146" s="43">
        <v>0</v>
      </c>
    </row>
    <row r="1147" spans="4:33">
      <c r="D1147" s="62">
        <v>1999</v>
      </c>
      <c r="E1147" s="62">
        <v>10</v>
      </c>
      <c r="F1147" s="62">
        <v>2000</v>
      </c>
      <c r="G1147" s="63"/>
      <c r="H1147" s="63"/>
      <c r="I1147" s="63"/>
      <c r="J1147" s="63"/>
      <c r="K1147" s="63">
        <v>782.7</v>
      </c>
      <c r="L1147" s="63"/>
      <c r="M1147" s="63"/>
      <c r="N1147" s="63"/>
      <c r="O1147" s="63"/>
      <c r="P1147" s="63"/>
      <c r="Q1147" s="63"/>
      <c r="R1147" s="63"/>
      <c r="S1147" s="63">
        <v>1286</v>
      </c>
      <c r="T1147" s="63"/>
      <c r="U1147" s="63"/>
      <c r="V1147" s="63"/>
      <c r="W1147" s="63"/>
      <c r="X1147" s="63"/>
      <c r="Y1147" s="63"/>
      <c r="Z1147" s="63">
        <v>0</v>
      </c>
      <c r="AA1147" s="63"/>
      <c r="AB1147" s="63"/>
      <c r="AC1147" s="63"/>
      <c r="AD1147" s="63"/>
      <c r="AE1147" s="63">
        <v>188.6</v>
      </c>
      <c r="AF1147" s="63"/>
      <c r="AG1147" s="43">
        <v>2257.2999999999997</v>
      </c>
    </row>
    <row r="1148" spans="4:33">
      <c r="D1148" s="62">
        <v>1999</v>
      </c>
      <c r="E1148" s="62">
        <v>11</v>
      </c>
      <c r="F1148" s="62">
        <v>2000</v>
      </c>
      <c r="G1148" s="63"/>
      <c r="H1148" s="63"/>
      <c r="I1148" s="63"/>
      <c r="J1148" s="63"/>
      <c r="K1148" s="63">
        <v>779.1</v>
      </c>
      <c r="L1148" s="63"/>
      <c r="M1148" s="63"/>
      <c r="N1148" s="63">
        <v>99</v>
      </c>
      <c r="O1148" s="63"/>
      <c r="P1148" s="63"/>
      <c r="Q1148" s="63"/>
      <c r="R1148" s="63"/>
      <c r="S1148" s="63">
        <v>1314</v>
      </c>
      <c r="T1148" s="63"/>
      <c r="U1148" s="63">
        <v>717</v>
      </c>
      <c r="V1148" s="63"/>
      <c r="W1148" s="63"/>
      <c r="X1148" s="63"/>
      <c r="Y1148" s="63"/>
      <c r="Z1148" s="63"/>
      <c r="AA1148" s="63"/>
      <c r="AB1148" s="63"/>
      <c r="AC1148" s="63"/>
      <c r="AD1148" s="63"/>
      <c r="AE1148" s="63">
        <v>246.8</v>
      </c>
      <c r="AF1148" s="63"/>
      <c r="AG1148" s="43">
        <v>3155.9</v>
      </c>
    </row>
    <row r="1149" spans="4:33">
      <c r="D1149" s="62">
        <v>1999</v>
      </c>
      <c r="E1149" s="62">
        <v>12</v>
      </c>
      <c r="F1149" s="62">
        <v>2000</v>
      </c>
      <c r="G1149" s="63">
        <v>470.4</v>
      </c>
      <c r="H1149" s="63"/>
      <c r="I1149" s="63"/>
      <c r="J1149" s="63"/>
      <c r="K1149" s="63">
        <v>793.1</v>
      </c>
      <c r="L1149" s="63"/>
      <c r="M1149" s="63"/>
      <c r="N1149" s="63">
        <v>104.6</v>
      </c>
      <c r="O1149" s="63"/>
      <c r="P1149" s="63"/>
      <c r="Q1149" s="63"/>
      <c r="R1149" s="63"/>
      <c r="S1149" s="63">
        <v>1300</v>
      </c>
      <c r="T1149" s="63"/>
      <c r="U1149" s="63">
        <v>1870</v>
      </c>
      <c r="V1149" s="63"/>
      <c r="W1149" s="63"/>
      <c r="X1149" s="63"/>
      <c r="Y1149" s="63"/>
      <c r="Z1149" s="63"/>
      <c r="AA1149" s="63"/>
      <c r="AB1149" s="63"/>
      <c r="AC1149" s="63"/>
      <c r="AD1149" s="63"/>
      <c r="AE1149" s="63">
        <v>316.10000000000002</v>
      </c>
      <c r="AF1149" s="63"/>
      <c r="AG1149" s="43">
        <v>4854.2000000000007</v>
      </c>
    </row>
    <row r="1150" spans="4:33">
      <c r="D1150" s="62">
        <v>2000</v>
      </c>
      <c r="E1150" s="62">
        <v>1</v>
      </c>
      <c r="F1150" s="62">
        <v>2000</v>
      </c>
      <c r="G1150" s="63">
        <v>2166.6</v>
      </c>
      <c r="H1150" s="63"/>
      <c r="I1150" s="63"/>
      <c r="J1150" s="63"/>
      <c r="K1150" s="63">
        <v>847.1</v>
      </c>
      <c r="L1150" s="63"/>
      <c r="M1150" s="63"/>
      <c r="N1150" s="63">
        <v>99.4</v>
      </c>
      <c r="O1150" s="63"/>
      <c r="P1150" s="63"/>
      <c r="Q1150" s="63"/>
      <c r="R1150" s="63"/>
      <c r="S1150" s="63">
        <v>1300</v>
      </c>
      <c r="T1150" s="63"/>
      <c r="U1150" s="63">
        <v>3383.8</v>
      </c>
      <c r="V1150" s="63"/>
      <c r="W1150" s="63"/>
      <c r="X1150" s="63"/>
      <c r="Y1150" s="63"/>
      <c r="Z1150" s="63"/>
      <c r="AA1150" s="63"/>
      <c r="AB1150" s="63"/>
      <c r="AC1150" s="63"/>
      <c r="AD1150" s="63"/>
      <c r="AE1150" s="63">
        <v>338.4</v>
      </c>
      <c r="AF1150" s="63"/>
      <c r="AG1150" s="43">
        <v>8135.3</v>
      </c>
    </row>
    <row r="1151" spans="4:33">
      <c r="D1151" s="62">
        <v>2000</v>
      </c>
      <c r="E1151" s="62">
        <v>2</v>
      </c>
      <c r="F1151" s="62">
        <v>2000</v>
      </c>
      <c r="G1151" s="63">
        <v>1230</v>
      </c>
      <c r="H1151" s="63"/>
      <c r="I1151" s="63"/>
      <c r="J1151" s="63"/>
      <c r="K1151" s="63">
        <v>881</v>
      </c>
      <c r="L1151" s="63"/>
      <c r="M1151" s="63"/>
      <c r="N1151" s="63">
        <v>96.9</v>
      </c>
      <c r="O1151" s="63"/>
      <c r="P1151" s="63"/>
      <c r="Q1151" s="63"/>
      <c r="R1151" s="63"/>
      <c r="S1151" s="63">
        <v>1300</v>
      </c>
      <c r="T1151" s="63"/>
      <c r="U1151" s="63">
        <v>3044.4</v>
      </c>
      <c r="V1151" s="63"/>
      <c r="W1151" s="63"/>
      <c r="X1151" s="63"/>
      <c r="Y1151" s="63"/>
      <c r="Z1151" s="63"/>
      <c r="AA1151" s="63"/>
      <c r="AB1151" s="63"/>
      <c r="AC1151" s="63"/>
      <c r="AD1151" s="63"/>
      <c r="AE1151" s="63">
        <v>393.5</v>
      </c>
      <c r="AF1151" s="63"/>
      <c r="AG1151" s="43">
        <v>6945.8</v>
      </c>
    </row>
    <row r="1152" spans="4:33">
      <c r="D1152" s="62">
        <v>2000</v>
      </c>
      <c r="E1152" s="62">
        <v>3</v>
      </c>
      <c r="F1152" s="62">
        <v>2000</v>
      </c>
      <c r="G1152" s="63">
        <v>1500</v>
      </c>
      <c r="H1152" s="63"/>
      <c r="I1152" s="63"/>
      <c r="J1152" s="63"/>
      <c r="K1152" s="63">
        <v>1027.3</v>
      </c>
      <c r="L1152" s="63"/>
      <c r="M1152" s="63"/>
      <c r="N1152" s="63">
        <v>83.9</v>
      </c>
      <c r="O1152" s="63"/>
      <c r="P1152" s="63"/>
      <c r="Q1152" s="63"/>
      <c r="R1152" s="63"/>
      <c r="S1152" s="63">
        <v>1300</v>
      </c>
      <c r="T1152" s="63"/>
      <c r="U1152" s="63">
        <v>4360.8</v>
      </c>
      <c r="V1152" s="63"/>
      <c r="W1152" s="63"/>
      <c r="X1152" s="63"/>
      <c r="Y1152" s="63"/>
      <c r="Z1152" s="63"/>
      <c r="AA1152" s="63"/>
      <c r="AB1152" s="63"/>
      <c r="AC1152" s="63"/>
      <c r="AD1152" s="63"/>
      <c r="AE1152" s="63">
        <v>307.2</v>
      </c>
      <c r="AF1152" s="63"/>
      <c r="AG1152" s="43">
        <v>8579.2000000000007</v>
      </c>
    </row>
    <row r="1153" spans="4:33">
      <c r="D1153" s="62">
        <v>2000</v>
      </c>
      <c r="E1153" s="62">
        <v>4</v>
      </c>
      <c r="F1153" s="62">
        <v>2000</v>
      </c>
      <c r="G1153" s="63">
        <v>1962.6</v>
      </c>
      <c r="H1153" s="63"/>
      <c r="I1153" s="63"/>
      <c r="J1153" s="63"/>
      <c r="K1153" s="63">
        <v>881.4</v>
      </c>
      <c r="L1153" s="63"/>
      <c r="M1153" s="63"/>
      <c r="N1153" s="63">
        <v>36</v>
      </c>
      <c r="O1153" s="63"/>
      <c r="P1153" s="63"/>
      <c r="Q1153" s="63"/>
      <c r="R1153" s="63"/>
      <c r="S1153" s="63">
        <v>600</v>
      </c>
      <c r="T1153" s="63"/>
      <c r="U1153" s="63">
        <v>4023.6</v>
      </c>
      <c r="V1153" s="63"/>
      <c r="W1153" s="63">
        <v>969.3</v>
      </c>
      <c r="X1153" s="63"/>
      <c r="Y1153" s="63"/>
      <c r="Z1153" s="63"/>
      <c r="AA1153" s="63"/>
      <c r="AB1153" s="63"/>
      <c r="AC1153" s="63"/>
      <c r="AD1153" s="63"/>
      <c r="AE1153" s="63">
        <v>253.9</v>
      </c>
      <c r="AF1153" s="63"/>
      <c r="AG1153" s="43">
        <v>8726.7999999999993</v>
      </c>
    </row>
    <row r="1154" spans="4:33">
      <c r="D1154" s="62">
        <v>2000</v>
      </c>
      <c r="E1154" s="62">
        <v>5</v>
      </c>
      <c r="F1154" s="62">
        <v>2001</v>
      </c>
      <c r="G1154" s="63"/>
      <c r="H1154" s="63"/>
      <c r="I1154" s="63"/>
      <c r="J1154" s="63"/>
      <c r="K1154" s="63"/>
      <c r="L1154" s="63"/>
      <c r="M1154" s="63"/>
      <c r="N1154" s="63"/>
      <c r="O1154" s="63"/>
      <c r="P1154" s="63"/>
      <c r="Q1154" s="63"/>
      <c r="R1154" s="63"/>
      <c r="S1154" s="63"/>
      <c r="T1154" s="63"/>
      <c r="U1154" s="63"/>
      <c r="V1154" s="63"/>
      <c r="W1154" s="63"/>
      <c r="X1154" s="63"/>
      <c r="Y1154" s="63"/>
      <c r="Z1154" s="63"/>
      <c r="AA1154" s="63"/>
      <c r="AB1154" s="63"/>
      <c r="AC1154" s="63"/>
      <c r="AD1154" s="63"/>
      <c r="AE1154" s="63"/>
      <c r="AF1154" s="63"/>
      <c r="AG1154" s="43">
        <v>0</v>
      </c>
    </row>
    <row r="1155" spans="4:33">
      <c r="D1155" s="62">
        <v>2000</v>
      </c>
      <c r="E1155" s="62">
        <v>6</v>
      </c>
      <c r="F1155" s="62">
        <v>2001</v>
      </c>
      <c r="G1155" s="63"/>
      <c r="H1155" s="63"/>
      <c r="I1155" s="63"/>
      <c r="J1155" s="63"/>
      <c r="K1155" s="63"/>
      <c r="L1155" s="63"/>
      <c r="M1155" s="63"/>
      <c r="N1155" s="63"/>
      <c r="O1155" s="63"/>
      <c r="P1155" s="63"/>
      <c r="Q1155" s="63"/>
      <c r="R1155" s="63"/>
      <c r="S1155" s="63"/>
      <c r="T1155" s="63"/>
      <c r="U1155" s="63"/>
      <c r="V1155" s="63"/>
      <c r="W1155" s="63"/>
      <c r="X1155" s="63"/>
      <c r="Y1155" s="63"/>
      <c r="Z1155" s="63"/>
      <c r="AA1155" s="63"/>
      <c r="AB1155" s="63"/>
      <c r="AC1155" s="63"/>
      <c r="AD1155" s="63"/>
      <c r="AE1155" s="63"/>
      <c r="AF1155" s="63"/>
      <c r="AG1155" s="43">
        <v>0</v>
      </c>
    </row>
    <row r="1156" spans="4:33">
      <c r="D1156" s="62">
        <v>2000</v>
      </c>
      <c r="E1156" s="62">
        <v>7</v>
      </c>
      <c r="F1156" s="62">
        <v>2001</v>
      </c>
      <c r="G1156" s="63"/>
      <c r="H1156" s="63"/>
      <c r="I1156" s="63"/>
      <c r="J1156" s="63"/>
      <c r="K1156" s="63"/>
      <c r="L1156" s="63"/>
      <c r="M1156" s="63"/>
      <c r="N1156" s="63"/>
      <c r="O1156" s="63"/>
      <c r="P1156" s="63"/>
      <c r="Q1156" s="63"/>
      <c r="R1156" s="63"/>
      <c r="S1156" s="63"/>
      <c r="T1156" s="63"/>
      <c r="U1156" s="63"/>
      <c r="V1156" s="63"/>
      <c r="W1156" s="63"/>
      <c r="X1156" s="63"/>
      <c r="Y1156" s="63"/>
      <c r="Z1156" s="63"/>
      <c r="AA1156" s="63"/>
      <c r="AB1156" s="63"/>
      <c r="AC1156" s="63"/>
      <c r="AD1156" s="63"/>
      <c r="AE1156" s="63"/>
      <c r="AF1156" s="63"/>
      <c r="AG1156" s="43">
        <v>0</v>
      </c>
    </row>
    <row r="1157" spans="4:33">
      <c r="D1157" s="62">
        <v>2000</v>
      </c>
      <c r="E1157" s="62">
        <v>8</v>
      </c>
      <c r="F1157" s="62">
        <v>2001</v>
      </c>
      <c r="G1157" s="63"/>
      <c r="H1157" s="63"/>
      <c r="I1157" s="63"/>
      <c r="J1157" s="63"/>
      <c r="K1157" s="63"/>
      <c r="L1157" s="63"/>
      <c r="M1157" s="63"/>
      <c r="N1157" s="63"/>
      <c r="O1157" s="63"/>
      <c r="P1157" s="63"/>
      <c r="Q1157" s="63"/>
      <c r="R1157" s="63"/>
      <c r="S1157" s="63"/>
      <c r="T1157" s="63"/>
      <c r="U1157" s="63"/>
      <c r="V1157" s="63"/>
      <c r="W1157" s="63"/>
      <c r="X1157" s="63"/>
      <c r="Y1157" s="63"/>
      <c r="Z1157" s="63"/>
      <c r="AA1157" s="63"/>
      <c r="AB1157" s="63"/>
      <c r="AC1157" s="63"/>
      <c r="AD1157" s="63"/>
      <c r="AE1157" s="63"/>
      <c r="AF1157" s="63"/>
      <c r="AG1157" s="43">
        <v>0</v>
      </c>
    </row>
    <row r="1158" spans="4:33">
      <c r="D1158" s="62">
        <v>2000</v>
      </c>
      <c r="E1158" s="62">
        <v>9</v>
      </c>
      <c r="F1158" s="62">
        <v>2001</v>
      </c>
      <c r="G1158" s="63"/>
      <c r="H1158" s="63"/>
      <c r="I1158" s="63"/>
      <c r="J1158" s="63"/>
      <c r="K1158" s="63"/>
      <c r="L1158" s="63"/>
      <c r="M1158" s="63"/>
      <c r="N1158" s="63"/>
      <c r="O1158" s="63"/>
      <c r="P1158" s="63"/>
      <c r="Q1158" s="63"/>
      <c r="R1158" s="63"/>
      <c r="S1158" s="63"/>
      <c r="T1158" s="63"/>
      <c r="U1158" s="63"/>
      <c r="V1158" s="63"/>
      <c r="W1158" s="63"/>
      <c r="X1158" s="63"/>
      <c r="Y1158" s="63"/>
      <c r="Z1158" s="63"/>
      <c r="AA1158" s="63"/>
      <c r="AB1158" s="63"/>
      <c r="AC1158" s="63"/>
      <c r="AD1158" s="63"/>
      <c r="AE1158" s="63"/>
      <c r="AF1158" s="63"/>
      <c r="AG1158" s="43">
        <v>0</v>
      </c>
    </row>
    <row r="1159" spans="4:33">
      <c r="D1159" s="62">
        <v>2000</v>
      </c>
      <c r="E1159" s="62">
        <v>10</v>
      </c>
      <c r="F1159" s="62">
        <v>2001</v>
      </c>
      <c r="G1159" s="63"/>
      <c r="H1159" s="63"/>
      <c r="I1159" s="63"/>
      <c r="J1159" s="63"/>
      <c r="K1159" s="63">
        <v>583.6</v>
      </c>
      <c r="L1159" s="63"/>
      <c r="M1159" s="63"/>
      <c r="N1159" s="63">
        <v>67.2</v>
      </c>
      <c r="O1159" s="63"/>
      <c r="P1159" s="63"/>
      <c r="Q1159" s="63"/>
      <c r="R1159" s="63"/>
      <c r="S1159" s="63">
        <v>1190</v>
      </c>
      <c r="T1159" s="63"/>
      <c r="U1159" s="63">
        <v>1956.3</v>
      </c>
      <c r="V1159" s="63"/>
      <c r="W1159" s="63"/>
      <c r="X1159" s="63"/>
      <c r="Y1159" s="63"/>
      <c r="Z1159" s="63"/>
      <c r="AA1159" s="63"/>
      <c r="AB1159" s="63"/>
      <c r="AC1159" s="63"/>
      <c r="AD1159" s="63"/>
      <c r="AE1159" s="63">
        <v>237</v>
      </c>
      <c r="AF1159" s="63"/>
      <c r="AG1159" s="43">
        <v>4034.1000000000004</v>
      </c>
    </row>
    <row r="1160" spans="4:33">
      <c r="D1160" s="62">
        <v>2000</v>
      </c>
      <c r="E1160" s="62">
        <v>11</v>
      </c>
      <c r="F1160" s="62">
        <v>2001</v>
      </c>
      <c r="G1160" s="63"/>
      <c r="H1160" s="63"/>
      <c r="I1160" s="63"/>
      <c r="J1160" s="63"/>
      <c r="K1160" s="63">
        <v>807.4</v>
      </c>
      <c r="L1160" s="63"/>
      <c r="M1160" s="63"/>
      <c r="N1160" s="63">
        <v>105.2</v>
      </c>
      <c r="O1160" s="63"/>
      <c r="P1160" s="63"/>
      <c r="Q1160" s="63"/>
      <c r="R1160" s="63"/>
      <c r="S1160" s="63">
        <v>1973</v>
      </c>
      <c r="T1160" s="63"/>
      <c r="U1160" s="63">
        <v>2415.5</v>
      </c>
      <c r="V1160" s="63"/>
      <c r="W1160" s="63"/>
      <c r="X1160" s="63"/>
      <c r="Y1160" s="63"/>
      <c r="Z1160" s="63"/>
      <c r="AA1160" s="63"/>
      <c r="AB1160" s="63"/>
      <c r="AC1160" s="63"/>
      <c r="AD1160" s="63"/>
      <c r="AE1160" s="63">
        <v>223.1</v>
      </c>
      <c r="AF1160" s="63"/>
      <c r="AG1160" s="43">
        <v>5524.2000000000007</v>
      </c>
    </row>
    <row r="1161" spans="4:33">
      <c r="D1161" s="62">
        <v>2000</v>
      </c>
      <c r="E1161" s="62">
        <v>12</v>
      </c>
      <c r="F1161" s="62">
        <v>2001</v>
      </c>
      <c r="G1161" s="63"/>
      <c r="H1161" s="63"/>
      <c r="I1161" s="63"/>
      <c r="J1161" s="63"/>
      <c r="K1161" s="63">
        <v>1002.2</v>
      </c>
      <c r="L1161" s="63"/>
      <c r="M1161" s="63"/>
      <c r="N1161" s="63">
        <v>103.5</v>
      </c>
      <c r="O1161" s="63"/>
      <c r="P1161" s="63"/>
      <c r="Q1161" s="63"/>
      <c r="R1161" s="63"/>
      <c r="S1161" s="63">
        <v>1971</v>
      </c>
      <c r="T1161" s="63"/>
      <c r="U1161" s="63">
        <v>3374.1</v>
      </c>
      <c r="V1161" s="63"/>
      <c r="W1161" s="63"/>
      <c r="X1161" s="63"/>
      <c r="Y1161" s="63"/>
      <c r="Z1161" s="63"/>
      <c r="AA1161" s="63"/>
      <c r="AB1161" s="63"/>
      <c r="AC1161" s="63"/>
      <c r="AD1161" s="63"/>
      <c r="AE1161" s="63">
        <v>215.8</v>
      </c>
      <c r="AF1161" s="63"/>
      <c r="AG1161" s="43">
        <v>6666.5999999999995</v>
      </c>
    </row>
    <row r="1162" spans="4:33">
      <c r="D1162" s="62">
        <v>2001</v>
      </c>
      <c r="E1162" s="62">
        <v>1</v>
      </c>
      <c r="F1162" s="62">
        <v>2001</v>
      </c>
      <c r="G1162" s="63"/>
      <c r="H1162" s="63"/>
      <c r="I1162" s="63"/>
      <c r="J1162" s="63"/>
      <c r="K1162" s="63">
        <v>1214.3</v>
      </c>
      <c r="L1162" s="63"/>
      <c r="M1162" s="63"/>
      <c r="N1162" s="63">
        <v>103.2</v>
      </c>
      <c r="O1162" s="63"/>
      <c r="P1162" s="63"/>
      <c r="Q1162" s="63"/>
      <c r="R1162" s="63"/>
      <c r="S1162" s="63">
        <v>1200</v>
      </c>
      <c r="T1162" s="63"/>
      <c r="U1162" s="63">
        <v>2418.6</v>
      </c>
      <c r="V1162" s="63"/>
      <c r="W1162" s="63"/>
      <c r="X1162" s="63"/>
      <c r="Y1162" s="63"/>
      <c r="Z1162" s="63"/>
      <c r="AA1162" s="63"/>
      <c r="AB1162" s="63"/>
      <c r="AC1162" s="63"/>
      <c r="AD1162" s="63"/>
      <c r="AE1162" s="63">
        <v>200.9</v>
      </c>
      <c r="AF1162" s="63"/>
      <c r="AG1162" s="43">
        <v>5137</v>
      </c>
    </row>
    <row r="1163" spans="4:33">
      <c r="D1163" s="62">
        <v>2001</v>
      </c>
      <c r="E1163" s="62">
        <v>2</v>
      </c>
      <c r="F1163" s="62">
        <v>2001</v>
      </c>
      <c r="G1163" s="63"/>
      <c r="H1163" s="63"/>
      <c r="I1163" s="63"/>
      <c r="J1163" s="63"/>
      <c r="K1163" s="63">
        <v>1150.8</v>
      </c>
      <c r="L1163" s="63"/>
      <c r="M1163" s="63"/>
      <c r="N1163" s="63">
        <v>71.5</v>
      </c>
      <c r="O1163" s="63"/>
      <c r="P1163" s="63"/>
      <c r="Q1163" s="63"/>
      <c r="R1163" s="63"/>
      <c r="S1163" s="63"/>
      <c r="T1163" s="63"/>
      <c r="U1163" s="63">
        <v>478.6</v>
      </c>
      <c r="V1163" s="63"/>
      <c r="W1163" s="63"/>
      <c r="X1163" s="63"/>
      <c r="Y1163" s="63"/>
      <c r="Z1163" s="63"/>
      <c r="AA1163" s="63"/>
      <c r="AB1163" s="63"/>
      <c r="AC1163" s="63"/>
      <c r="AD1163" s="63"/>
      <c r="AE1163" s="63">
        <v>181.4</v>
      </c>
      <c r="AF1163" s="63"/>
      <c r="AG1163" s="43">
        <v>1882.3000000000002</v>
      </c>
    </row>
    <row r="1164" spans="4:33">
      <c r="D1164" s="62">
        <v>2001</v>
      </c>
      <c r="E1164" s="62">
        <v>3</v>
      </c>
      <c r="F1164" s="62">
        <v>2001</v>
      </c>
      <c r="G1164" s="63"/>
      <c r="H1164" s="63"/>
      <c r="I1164" s="63"/>
      <c r="J1164" s="63"/>
      <c r="K1164" s="63">
        <v>994.4</v>
      </c>
      <c r="L1164" s="63"/>
      <c r="M1164" s="63"/>
      <c r="N1164" s="63"/>
      <c r="O1164" s="63"/>
      <c r="P1164" s="63"/>
      <c r="Q1164" s="63"/>
      <c r="R1164" s="63"/>
      <c r="S1164" s="63"/>
      <c r="T1164" s="63">
        <v>174.3</v>
      </c>
      <c r="U1164" s="63">
        <v>245.5</v>
      </c>
      <c r="V1164" s="63"/>
      <c r="W1164" s="63"/>
      <c r="X1164" s="63"/>
      <c r="Y1164" s="63"/>
      <c r="Z1164" s="63"/>
      <c r="AA1164" s="63"/>
      <c r="AB1164" s="63"/>
      <c r="AC1164" s="63"/>
      <c r="AD1164" s="63"/>
      <c r="AE1164" s="63">
        <v>204.6</v>
      </c>
      <c r="AF1164" s="63"/>
      <c r="AG1164" s="43">
        <v>1618.8</v>
      </c>
    </row>
    <row r="1165" spans="4:33">
      <c r="D1165" s="62">
        <v>2001</v>
      </c>
      <c r="E1165" s="62">
        <v>4</v>
      </c>
      <c r="F1165" s="62">
        <v>2001</v>
      </c>
      <c r="G1165" s="63"/>
      <c r="H1165" s="63"/>
      <c r="I1165" s="63"/>
      <c r="J1165" s="63"/>
      <c r="K1165" s="63">
        <v>2723.7</v>
      </c>
      <c r="L1165" s="63"/>
      <c r="M1165" s="63"/>
      <c r="N1165" s="63">
        <v>52.5</v>
      </c>
      <c r="O1165" s="63"/>
      <c r="P1165" s="63"/>
      <c r="Q1165" s="63"/>
      <c r="R1165" s="63"/>
      <c r="S1165" s="63">
        <v>666</v>
      </c>
      <c r="T1165" s="63">
        <v>1590</v>
      </c>
      <c r="U1165" s="63">
        <v>302.39999999999998</v>
      </c>
      <c r="V1165" s="63"/>
      <c r="W1165" s="63"/>
      <c r="X1165" s="63"/>
      <c r="Y1165" s="63"/>
      <c r="Z1165" s="63"/>
      <c r="AA1165" s="63"/>
      <c r="AB1165" s="63"/>
      <c r="AC1165" s="63"/>
      <c r="AD1165" s="63"/>
      <c r="AE1165" s="63">
        <v>192.1</v>
      </c>
      <c r="AF1165" s="63"/>
      <c r="AG1165" s="43">
        <v>5526.7</v>
      </c>
    </row>
    <row r="1166" spans="4:33">
      <c r="D1166" s="62">
        <v>2001</v>
      </c>
      <c r="E1166" s="62">
        <v>5</v>
      </c>
      <c r="F1166" s="62">
        <v>2002</v>
      </c>
      <c r="G1166" s="63"/>
      <c r="H1166" s="63"/>
      <c r="I1166" s="63"/>
      <c r="J1166" s="63"/>
      <c r="K1166" s="63"/>
      <c r="L1166" s="63"/>
      <c r="M1166" s="63"/>
      <c r="N1166" s="63"/>
      <c r="O1166" s="63"/>
      <c r="P1166" s="63"/>
      <c r="Q1166" s="63"/>
      <c r="R1166" s="63"/>
      <c r="S1166" s="63"/>
      <c r="T1166" s="63"/>
      <c r="U1166" s="63"/>
      <c r="V1166" s="63"/>
      <c r="W1166" s="63"/>
      <c r="X1166" s="63"/>
      <c r="Y1166" s="63"/>
      <c r="Z1166" s="63"/>
      <c r="AA1166" s="63"/>
      <c r="AB1166" s="63"/>
      <c r="AC1166" s="63"/>
      <c r="AD1166" s="63"/>
      <c r="AE1166" s="63"/>
      <c r="AF1166" s="63"/>
      <c r="AG1166" s="43">
        <v>0</v>
      </c>
    </row>
    <row r="1167" spans="4:33">
      <c r="D1167" s="62">
        <v>2001</v>
      </c>
      <c r="E1167" s="62">
        <v>6</v>
      </c>
      <c r="F1167" s="62">
        <v>2002</v>
      </c>
      <c r="G1167" s="63"/>
      <c r="H1167" s="63"/>
      <c r="I1167" s="63"/>
      <c r="J1167" s="63"/>
      <c r="K1167" s="63"/>
      <c r="L1167" s="63"/>
      <c r="M1167" s="63"/>
      <c r="N1167" s="63"/>
      <c r="O1167" s="63"/>
      <c r="P1167" s="63"/>
      <c r="Q1167" s="63"/>
      <c r="R1167" s="63"/>
      <c r="S1167" s="63"/>
      <c r="T1167" s="63"/>
      <c r="U1167" s="63"/>
      <c r="V1167" s="63"/>
      <c r="W1167" s="63"/>
      <c r="X1167" s="63"/>
      <c r="Y1167" s="63"/>
      <c r="Z1167" s="63"/>
      <c r="AA1167" s="63"/>
      <c r="AB1167" s="63"/>
      <c r="AC1167" s="63"/>
      <c r="AD1167" s="63"/>
      <c r="AE1167" s="63"/>
      <c r="AF1167" s="63"/>
      <c r="AG1167" s="43">
        <v>0</v>
      </c>
    </row>
    <row r="1168" spans="4:33">
      <c r="D1168" s="62">
        <v>2001</v>
      </c>
      <c r="E1168" s="62">
        <v>7</v>
      </c>
      <c r="F1168" s="62">
        <v>2002</v>
      </c>
      <c r="G1168" s="63"/>
      <c r="H1168" s="63"/>
      <c r="I1168" s="63"/>
      <c r="J1168" s="63"/>
      <c r="K1168" s="63"/>
      <c r="L1168" s="63"/>
      <c r="M1168" s="63"/>
      <c r="N1168" s="63"/>
      <c r="O1168" s="63"/>
      <c r="P1168" s="63"/>
      <c r="Q1168" s="63"/>
      <c r="R1168" s="63"/>
      <c r="S1168" s="63"/>
      <c r="T1168" s="63"/>
      <c r="U1168" s="63"/>
      <c r="V1168" s="63"/>
      <c r="W1168" s="63"/>
      <c r="X1168" s="63"/>
      <c r="Y1168" s="63"/>
      <c r="Z1168" s="63"/>
      <c r="AA1168" s="63"/>
      <c r="AB1168" s="63"/>
      <c r="AC1168" s="63"/>
      <c r="AD1168" s="63"/>
      <c r="AE1168" s="63"/>
      <c r="AF1168" s="63"/>
      <c r="AG1168" s="43">
        <v>0</v>
      </c>
    </row>
    <row r="1169" spans="4:33">
      <c r="D1169" s="62">
        <v>2001</v>
      </c>
      <c r="E1169" s="62">
        <v>8</v>
      </c>
      <c r="F1169" s="62">
        <v>2002</v>
      </c>
      <c r="G1169" s="63"/>
      <c r="H1169" s="63"/>
      <c r="I1169" s="63"/>
      <c r="J1169" s="63"/>
      <c r="K1169" s="63"/>
      <c r="L1169" s="63"/>
      <c r="M1169" s="63"/>
      <c r="N1169" s="63"/>
      <c r="O1169" s="63"/>
      <c r="P1169" s="63"/>
      <c r="Q1169" s="63"/>
      <c r="R1169" s="63"/>
      <c r="S1169" s="63"/>
      <c r="T1169" s="63"/>
      <c r="U1169" s="63"/>
      <c r="V1169" s="63"/>
      <c r="W1169" s="63"/>
      <c r="X1169" s="63"/>
      <c r="Y1169" s="63"/>
      <c r="Z1169" s="63"/>
      <c r="AA1169" s="63"/>
      <c r="AB1169" s="63"/>
      <c r="AC1169" s="63"/>
      <c r="AD1169" s="63"/>
      <c r="AE1169" s="63"/>
      <c r="AF1169" s="63"/>
      <c r="AG1169" s="43">
        <v>0</v>
      </c>
    </row>
    <row r="1170" spans="4:33">
      <c r="D1170" s="62">
        <v>2001</v>
      </c>
      <c r="E1170" s="62">
        <v>9</v>
      </c>
      <c r="F1170" s="62">
        <v>2002</v>
      </c>
      <c r="G1170" s="63"/>
      <c r="H1170" s="63"/>
      <c r="I1170" s="63"/>
      <c r="J1170" s="63"/>
      <c r="K1170" s="63"/>
      <c r="L1170" s="63"/>
      <c r="M1170" s="63"/>
      <c r="N1170" s="63"/>
      <c r="O1170" s="63"/>
      <c r="P1170" s="63"/>
      <c r="Q1170" s="63"/>
      <c r="R1170" s="63"/>
      <c r="S1170" s="63"/>
      <c r="T1170" s="63"/>
      <c r="U1170" s="63"/>
      <c r="V1170" s="63"/>
      <c r="W1170" s="63"/>
      <c r="X1170" s="63"/>
      <c r="Y1170" s="63"/>
      <c r="Z1170" s="63"/>
      <c r="AA1170" s="63"/>
      <c r="AB1170" s="63"/>
      <c r="AC1170" s="63"/>
      <c r="AD1170" s="63"/>
      <c r="AE1170" s="63"/>
      <c r="AF1170" s="63"/>
      <c r="AG1170" s="43">
        <v>0</v>
      </c>
    </row>
    <row r="1171" spans="4:33">
      <c r="D1171" s="62">
        <v>2001</v>
      </c>
      <c r="E1171" s="62">
        <v>10</v>
      </c>
      <c r="F1171" s="62">
        <v>2002</v>
      </c>
      <c r="G1171" s="63"/>
      <c r="H1171" s="63"/>
      <c r="I1171" s="63"/>
      <c r="J1171" s="63"/>
      <c r="K1171" s="63">
        <v>628.6</v>
      </c>
      <c r="L1171" s="63"/>
      <c r="M1171" s="63"/>
      <c r="N1171" s="63">
        <v>51.3</v>
      </c>
      <c r="O1171" s="63"/>
      <c r="P1171" s="63"/>
      <c r="Q1171" s="63"/>
      <c r="R1171" s="63"/>
      <c r="S1171" s="63">
        <v>1212.4000000000001</v>
      </c>
      <c r="T1171" s="63">
        <v>0</v>
      </c>
      <c r="U1171" s="63">
        <v>2587</v>
      </c>
      <c r="V1171" s="63"/>
      <c r="W1171" s="63"/>
      <c r="X1171" s="63"/>
      <c r="Y1171" s="63"/>
      <c r="Z1171" s="63">
        <v>341.6</v>
      </c>
      <c r="AA1171" s="63"/>
      <c r="AB1171" s="63"/>
      <c r="AC1171" s="63"/>
      <c r="AD1171" s="63"/>
      <c r="AE1171" s="63">
        <v>947.6</v>
      </c>
      <c r="AF1171" s="63"/>
      <c r="AG1171" s="43">
        <v>5768.5000000000009</v>
      </c>
    </row>
    <row r="1172" spans="4:33">
      <c r="D1172" s="62">
        <v>2001</v>
      </c>
      <c r="E1172" s="62">
        <v>11</v>
      </c>
      <c r="F1172" s="62">
        <v>2002</v>
      </c>
      <c r="G1172" s="63"/>
      <c r="H1172" s="63"/>
      <c r="I1172" s="63"/>
      <c r="J1172" s="63"/>
      <c r="K1172" s="63">
        <v>580.29999999999995</v>
      </c>
      <c r="L1172" s="63"/>
      <c r="M1172" s="63"/>
      <c r="N1172" s="63">
        <v>104.8</v>
      </c>
      <c r="O1172" s="63"/>
      <c r="P1172" s="63"/>
      <c r="Q1172" s="63"/>
      <c r="R1172" s="63"/>
      <c r="S1172" s="63">
        <v>1868.4</v>
      </c>
      <c r="T1172" s="63">
        <v>0</v>
      </c>
      <c r="U1172" s="63">
        <v>2167.3000000000002</v>
      </c>
      <c r="V1172" s="63"/>
      <c r="W1172" s="63"/>
      <c r="X1172" s="63"/>
      <c r="Y1172" s="63"/>
      <c r="Z1172" s="63">
        <v>1438.2</v>
      </c>
      <c r="AA1172" s="63"/>
      <c r="AB1172" s="63"/>
      <c r="AC1172" s="63"/>
      <c r="AD1172" s="63"/>
      <c r="AE1172" s="63">
        <v>942.5</v>
      </c>
      <c r="AF1172" s="63"/>
      <c r="AG1172" s="43">
        <v>7101.5</v>
      </c>
    </row>
    <row r="1173" spans="4:33">
      <c r="D1173" s="62">
        <v>2001</v>
      </c>
      <c r="E1173" s="62">
        <v>12</v>
      </c>
      <c r="F1173" s="62">
        <v>2002</v>
      </c>
      <c r="G1173" s="63"/>
      <c r="H1173" s="63"/>
      <c r="I1173" s="63"/>
      <c r="J1173" s="63"/>
      <c r="K1173" s="63">
        <v>490.4</v>
      </c>
      <c r="L1173" s="63"/>
      <c r="M1173" s="63"/>
      <c r="N1173" s="63">
        <v>106.7</v>
      </c>
      <c r="O1173" s="63"/>
      <c r="P1173" s="63"/>
      <c r="Q1173" s="63"/>
      <c r="R1173" s="63"/>
      <c r="S1173" s="63">
        <v>1712.7</v>
      </c>
      <c r="T1173" s="63">
        <v>0</v>
      </c>
      <c r="U1173" s="63">
        <v>1591.1</v>
      </c>
      <c r="V1173" s="63"/>
      <c r="W1173" s="63"/>
      <c r="X1173" s="63"/>
      <c r="Y1173" s="63"/>
      <c r="Z1173" s="63">
        <v>1615.4</v>
      </c>
      <c r="AA1173" s="63"/>
      <c r="AB1173" s="63"/>
      <c r="AC1173" s="63"/>
      <c r="AD1173" s="63"/>
      <c r="AE1173" s="63">
        <v>954.6</v>
      </c>
      <c r="AF1173" s="63"/>
      <c r="AG1173" s="43">
        <v>6470.9000000000005</v>
      </c>
    </row>
    <row r="1174" spans="4:33">
      <c r="D1174" s="62">
        <v>2002</v>
      </c>
      <c r="E1174" s="62">
        <v>1</v>
      </c>
      <c r="F1174" s="62">
        <v>2002</v>
      </c>
      <c r="G1174" s="63"/>
      <c r="H1174" s="63"/>
      <c r="I1174" s="63"/>
      <c r="J1174" s="63"/>
      <c r="K1174" s="63">
        <v>464.4</v>
      </c>
      <c r="L1174" s="63"/>
      <c r="M1174" s="63"/>
      <c r="N1174" s="63">
        <v>104</v>
      </c>
      <c r="O1174" s="63"/>
      <c r="P1174" s="63"/>
      <c r="Q1174" s="63"/>
      <c r="R1174" s="63"/>
      <c r="S1174" s="63">
        <v>1685</v>
      </c>
      <c r="T1174" s="63"/>
      <c r="U1174" s="63">
        <v>1651.4</v>
      </c>
      <c r="V1174" s="63"/>
      <c r="W1174" s="63"/>
      <c r="X1174" s="63"/>
      <c r="Y1174" s="63"/>
      <c r="Z1174" s="63">
        <v>1603.1</v>
      </c>
      <c r="AA1174" s="63"/>
      <c r="AB1174" s="63"/>
      <c r="AC1174" s="63"/>
      <c r="AD1174" s="63"/>
      <c r="AE1174" s="63">
        <v>1151.8</v>
      </c>
      <c r="AF1174" s="63">
        <v>0</v>
      </c>
      <c r="AG1174" s="43">
        <v>6659.7</v>
      </c>
    </row>
    <row r="1175" spans="4:33">
      <c r="D1175" s="62">
        <v>2002</v>
      </c>
      <c r="E1175" s="62">
        <v>2</v>
      </c>
      <c r="F1175" s="62">
        <v>2002</v>
      </c>
      <c r="G1175" s="63"/>
      <c r="H1175" s="63"/>
      <c r="I1175" s="63"/>
      <c r="J1175" s="63"/>
      <c r="K1175" s="63">
        <v>481.8</v>
      </c>
      <c r="L1175" s="63"/>
      <c r="M1175" s="63"/>
      <c r="N1175" s="63">
        <v>92.1</v>
      </c>
      <c r="O1175" s="63"/>
      <c r="P1175" s="63"/>
      <c r="Q1175" s="63"/>
      <c r="R1175" s="63"/>
      <c r="S1175" s="63">
        <v>600</v>
      </c>
      <c r="T1175" s="63"/>
      <c r="U1175" s="63">
        <v>1728.3</v>
      </c>
      <c r="V1175" s="63"/>
      <c r="W1175" s="63"/>
      <c r="X1175" s="63"/>
      <c r="Y1175" s="63"/>
      <c r="Z1175" s="63">
        <v>1356</v>
      </c>
      <c r="AA1175" s="63"/>
      <c r="AB1175" s="63"/>
      <c r="AC1175" s="63"/>
      <c r="AD1175" s="63"/>
      <c r="AE1175" s="63">
        <v>807.1</v>
      </c>
      <c r="AF1175" s="63"/>
      <c r="AG1175" s="43">
        <v>5065.3</v>
      </c>
    </row>
    <row r="1176" spans="4:33">
      <c r="D1176" s="62">
        <v>2002</v>
      </c>
      <c r="E1176" s="62">
        <v>3</v>
      </c>
      <c r="F1176" s="62">
        <v>2002</v>
      </c>
      <c r="G1176" s="63"/>
      <c r="H1176" s="63"/>
      <c r="I1176" s="63"/>
      <c r="J1176" s="63"/>
      <c r="K1176" s="63">
        <v>641.6</v>
      </c>
      <c r="L1176" s="63"/>
      <c r="M1176" s="63"/>
      <c r="N1176" s="63">
        <v>101.7</v>
      </c>
      <c r="O1176" s="63"/>
      <c r="P1176" s="63"/>
      <c r="Q1176" s="63"/>
      <c r="R1176" s="63"/>
      <c r="S1176" s="63">
        <v>921.5</v>
      </c>
      <c r="T1176" s="63"/>
      <c r="U1176" s="63">
        <v>309.60000000000002</v>
      </c>
      <c r="V1176" s="63"/>
      <c r="W1176" s="63"/>
      <c r="X1176" s="63"/>
      <c r="Y1176" s="63"/>
      <c r="Z1176" s="63">
        <v>1681.3</v>
      </c>
      <c r="AA1176" s="63"/>
      <c r="AB1176" s="63"/>
      <c r="AC1176" s="63"/>
      <c r="AD1176" s="63"/>
      <c r="AE1176" s="63">
        <v>459.8</v>
      </c>
      <c r="AF1176" s="63"/>
      <c r="AG1176" s="43">
        <v>4115.5</v>
      </c>
    </row>
    <row r="1177" spans="4:33">
      <c r="D1177" s="62">
        <v>2002</v>
      </c>
      <c r="E1177" s="62">
        <v>4</v>
      </c>
      <c r="F1177" s="62">
        <v>2002</v>
      </c>
      <c r="G1177" s="63"/>
      <c r="H1177" s="63"/>
      <c r="I1177" s="63"/>
      <c r="J1177" s="63"/>
      <c r="K1177" s="63">
        <v>863.7</v>
      </c>
      <c r="L1177" s="63"/>
      <c r="M1177" s="63"/>
      <c r="N1177" s="63">
        <v>94.3</v>
      </c>
      <c r="O1177" s="63"/>
      <c r="P1177" s="63"/>
      <c r="Q1177" s="63"/>
      <c r="R1177" s="63"/>
      <c r="S1177" s="63"/>
      <c r="T1177" s="63"/>
      <c r="U1177" s="63">
        <v>100</v>
      </c>
      <c r="V1177" s="63"/>
      <c r="W1177" s="63"/>
      <c r="X1177" s="63"/>
      <c r="Y1177" s="63"/>
      <c r="Z1177" s="63">
        <v>1227.8</v>
      </c>
      <c r="AA1177" s="63"/>
      <c r="AB1177" s="63"/>
      <c r="AC1177" s="63"/>
      <c r="AD1177" s="63"/>
      <c r="AE1177" s="63">
        <v>462.2</v>
      </c>
      <c r="AF1177" s="63"/>
      <c r="AG1177" s="43">
        <v>2748</v>
      </c>
    </row>
    <row r="1178" spans="4:33">
      <c r="D1178" s="62">
        <v>2002</v>
      </c>
      <c r="E1178" s="62">
        <v>5</v>
      </c>
      <c r="F1178" s="62">
        <v>2003</v>
      </c>
      <c r="G1178" s="63"/>
      <c r="H1178" s="63"/>
      <c r="I1178" s="63"/>
      <c r="J1178" s="63"/>
      <c r="K1178" s="63"/>
      <c r="L1178" s="63"/>
      <c r="M1178" s="63"/>
      <c r="N1178" s="63">
        <v>103.8</v>
      </c>
      <c r="O1178" s="63"/>
      <c r="P1178" s="63"/>
      <c r="Q1178" s="63"/>
      <c r="R1178" s="63"/>
      <c r="S1178" s="63"/>
      <c r="T1178" s="63"/>
      <c r="U1178" s="63"/>
      <c r="V1178" s="63"/>
      <c r="W1178" s="63"/>
      <c r="X1178" s="63"/>
      <c r="Y1178" s="63"/>
      <c r="Z1178" s="63"/>
      <c r="AA1178" s="63"/>
      <c r="AB1178" s="63"/>
      <c r="AC1178" s="63"/>
      <c r="AD1178" s="63"/>
      <c r="AE1178" s="63"/>
      <c r="AF1178" s="63"/>
      <c r="AG1178" s="43">
        <v>103.8</v>
      </c>
    </row>
    <row r="1179" spans="4:33">
      <c r="D1179" s="62">
        <v>2002</v>
      </c>
      <c r="E1179" s="62">
        <v>6</v>
      </c>
      <c r="F1179" s="62">
        <v>2003</v>
      </c>
      <c r="G1179" s="63"/>
      <c r="H1179" s="63"/>
      <c r="I1179" s="63"/>
      <c r="J1179" s="63"/>
      <c r="K1179" s="63"/>
      <c r="L1179" s="63"/>
      <c r="M1179" s="63"/>
      <c r="N1179" s="63">
        <v>103.4</v>
      </c>
      <c r="O1179" s="63"/>
      <c r="P1179" s="63"/>
      <c r="Q1179" s="63"/>
      <c r="R1179" s="63"/>
      <c r="S1179" s="63"/>
      <c r="T1179" s="63"/>
      <c r="U1179" s="63"/>
      <c r="V1179" s="63"/>
      <c r="W1179" s="63"/>
      <c r="X1179" s="63"/>
      <c r="Y1179" s="63"/>
      <c r="Z1179" s="63"/>
      <c r="AA1179" s="63"/>
      <c r="AB1179" s="63"/>
      <c r="AC1179" s="63"/>
      <c r="AD1179" s="63"/>
      <c r="AE1179" s="63"/>
      <c r="AF1179" s="63"/>
      <c r="AG1179" s="43">
        <v>103.4</v>
      </c>
    </row>
    <row r="1180" spans="4:33">
      <c r="D1180" s="62">
        <v>2002</v>
      </c>
      <c r="E1180" s="62">
        <v>7</v>
      </c>
      <c r="F1180" s="62">
        <v>2003</v>
      </c>
      <c r="G1180" s="63"/>
      <c r="H1180" s="63"/>
      <c r="I1180" s="63"/>
      <c r="J1180" s="63"/>
      <c r="K1180" s="63"/>
      <c r="L1180" s="63"/>
      <c r="M1180" s="63"/>
      <c r="N1180" s="63">
        <v>101.1</v>
      </c>
      <c r="O1180" s="63"/>
      <c r="P1180" s="63"/>
      <c r="Q1180" s="63"/>
      <c r="R1180" s="63"/>
      <c r="S1180" s="63"/>
      <c r="T1180" s="63"/>
      <c r="U1180" s="63"/>
      <c r="V1180" s="63"/>
      <c r="W1180" s="63"/>
      <c r="X1180" s="63"/>
      <c r="Y1180" s="63"/>
      <c r="Z1180" s="63"/>
      <c r="AA1180" s="63"/>
      <c r="AB1180" s="63"/>
      <c r="AC1180" s="63"/>
      <c r="AD1180" s="63"/>
      <c r="AE1180" s="63"/>
      <c r="AF1180" s="63"/>
      <c r="AG1180" s="43">
        <v>101.1</v>
      </c>
    </row>
    <row r="1181" spans="4:33">
      <c r="D1181" s="62">
        <v>2002</v>
      </c>
      <c r="E1181" s="62">
        <v>8</v>
      </c>
      <c r="F1181" s="62">
        <v>2003</v>
      </c>
      <c r="G1181" s="63"/>
      <c r="H1181" s="63"/>
      <c r="I1181" s="63"/>
      <c r="J1181" s="63"/>
      <c r="K1181" s="63"/>
      <c r="L1181" s="63"/>
      <c r="M1181" s="63"/>
      <c r="N1181" s="63">
        <v>109</v>
      </c>
      <c r="O1181" s="63"/>
      <c r="P1181" s="63"/>
      <c r="Q1181" s="63"/>
      <c r="R1181" s="63"/>
      <c r="S1181" s="63"/>
      <c r="T1181" s="63"/>
      <c r="U1181" s="63"/>
      <c r="V1181" s="63"/>
      <c r="W1181" s="63"/>
      <c r="X1181" s="63"/>
      <c r="Y1181" s="63"/>
      <c r="Z1181" s="63"/>
      <c r="AA1181" s="63"/>
      <c r="AB1181" s="63"/>
      <c r="AC1181" s="63"/>
      <c r="AD1181" s="63"/>
      <c r="AE1181" s="63"/>
      <c r="AF1181" s="63"/>
      <c r="AG1181" s="43">
        <v>109</v>
      </c>
    </row>
    <row r="1182" spans="4:33">
      <c r="D1182" s="62">
        <v>2002</v>
      </c>
      <c r="E1182" s="62">
        <v>9</v>
      </c>
      <c r="F1182" s="62">
        <v>2003</v>
      </c>
      <c r="G1182" s="63"/>
      <c r="H1182" s="63"/>
      <c r="I1182" s="63"/>
      <c r="J1182" s="63"/>
      <c r="K1182" s="63"/>
      <c r="L1182" s="63"/>
      <c r="M1182" s="63"/>
      <c r="N1182" s="63">
        <v>106.2</v>
      </c>
      <c r="O1182" s="63"/>
      <c r="P1182" s="63"/>
      <c r="Q1182" s="63"/>
      <c r="R1182" s="63"/>
      <c r="S1182" s="63"/>
      <c r="T1182" s="63"/>
      <c r="U1182" s="63"/>
      <c r="V1182" s="63"/>
      <c r="W1182" s="63"/>
      <c r="X1182" s="63"/>
      <c r="Y1182" s="63"/>
      <c r="Z1182" s="63"/>
      <c r="AA1182" s="63"/>
      <c r="AB1182" s="63"/>
      <c r="AC1182" s="63"/>
      <c r="AD1182" s="63"/>
      <c r="AE1182" s="63"/>
      <c r="AF1182" s="63"/>
      <c r="AG1182" s="43">
        <v>106.2</v>
      </c>
    </row>
    <row r="1183" spans="4:33">
      <c r="D1183" s="62">
        <v>2002</v>
      </c>
      <c r="E1183" s="62">
        <v>10</v>
      </c>
      <c r="F1183" s="62">
        <v>2003</v>
      </c>
      <c r="G1183" s="63"/>
      <c r="H1183" s="63"/>
      <c r="I1183" s="63"/>
      <c r="J1183" s="63"/>
      <c r="K1183" s="63"/>
      <c r="L1183" s="63"/>
      <c r="M1183" s="63"/>
      <c r="N1183" s="63">
        <v>105.4</v>
      </c>
      <c r="O1183" s="63">
        <v>874.1</v>
      </c>
      <c r="P1183" s="63"/>
      <c r="Q1183" s="63"/>
      <c r="R1183" s="63"/>
      <c r="S1183" s="63">
        <v>946.1</v>
      </c>
      <c r="T1183" s="63"/>
      <c r="U1183" s="63">
        <v>3785.9</v>
      </c>
      <c r="V1183" s="63"/>
      <c r="W1183" s="63"/>
      <c r="X1183" s="63"/>
      <c r="Y1183" s="63"/>
      <c r="Z1183" s="63"/>
      <c r="AA1183" s="63"/>
      <c r="AB1183" s="63"/>
      <c r="AC1183" s="63"/>
      <c r="AD1183" s="63"/>
      <c r="AE1183" s="63">
        <v>406.6</v>
      </c>
      <c r="AF1183" s="63"/>
      <c r="AG1183" s="43">
        <v>6118.1</v>
      </c>
    </row>
    <row r="1184" spans="4:33">
      <c r="D1184" s="62">
        <v>2002</v>
      </c>
      <c r="E1184" s="62">
        <v>11</v>
      </c>
      <c r="F1184" s="62">
        <v>2003</v>
      </c>
      <c r="G1184" s="63">
        <v>2268.1</v>
      </c>
      <c r="H1184" s="63"/>
      <c r="I1184" s="63"/>
      <c r="J1184" s="63"/>
      <c r="K1184" s="63"/>
      <c r="L1184" s="63"/>
      <c r="M1184" s="63"/>
      <c r="N1184" s="63">
        <v>100.9</v>
      </c>
      <c r="O1184" s="63">
        <v>884.8</v>
      </c>
      <c r="P1184" s="63"/>
      <c r="Q1184" s="63"/>
      <c r="R1184" s="63"/>
      <c r="S1184" s="63">
        <v>1957.8</v>
      </c>
      <c r="T1184" s="63"/>
      <c r="U1184" s="63">
        <v>3741.5</v>
      </c>
      <c r="V1184" s="63"/>
      <c r="W1184" s="63"/>
      <c r="X1184" s="63">
        <v>118.3</v>
      </c>
      <c r="Y1184" s="63"/>
      <c r="Z1184" s="63"/>
      <c r="AA1184" s="63"/>
      <c r="AB1184" s="63"/>
      <c r="AC1184" s="63"/>
      <c r="AD1184" s="63"/>
      <c r="AE1184" s="63">
        <v>469.1</v>
      </c>
      <c r="AF1184" s="63"/>
      <c r="AG1184" s="43">
        <v>9540.5</v>
      </c>
    </row>
    <row r="1185" spans="4:33">
      <c r="D1185" s="62">
        <v>2002</v>
      </c>
      <c r="E1185" s="62">
        <v>12</v>
      </c>
      <c r="F1185" s="62">
        <v>2003</v>
      </c>
      <c r="G1185" s="63">
        <v>2237</v>
      </c>
      <c r="H1185" s="63"/>
      <c r="I1185" s="63"/>
      <c r="J1185" s="63"/>
      <c r="K1185" s="63"/>
      <c r="L1185" s="63"/>
      <c r="M1185" s="63"/>
      <c r="N1185" s="63">
        <v>103.3</v>
      </c>
      <c r="O1185" s="63">
        <v>0</v>
      </c>
      <c r="P1185" s="63"/>
      <c r="Q1185" s="63"/>
      <c r="R1185" s="63"/>
      <c r="S1185" s="63">
        <v>1612.8</v>
      </c>
      <c r="T1185" s="63">
        <v>0</v>
      </c>
      <c r="U1185" s="63">
        <v>3505.8</v>
      </c>
      <c r="V1185" s="63"/>
      <c r="W1185" s="63"/>
      <c r="X1185" s="63">
        <v>251</v>
      </c>
      <c r="Y1185" s="63"/>
      <c r="Z1185" s="63"/>
      <c r="AA1185" s="63"/>
      <c r="AB1185" s="63"/>
      <c r="AC1185" s="63"/>
      <c r="AD1185" s="63"/>
      <c r="AE1185" s="63">
        <v>674.7</v>
      </c>
      <c r="AF1185" s="63"/>
      <c r="AG1185" s="43">
        <v>8384.6</v>
      </c>
    </row>
    <row r="1186" spans="4:33">
      <c r="D1186" s="62">
        <v>2003</v>
      </c>
      <c r="E1186" s="62">
        <v>1</v>
      </c>
      <c r="F1186" s="62">
        <v>2003</v>
      </c>
      <c r="G1186" s="63">
        <v>840.3</v>
      </c>
      <c r="H1186" s="63"/>
      <c r="I1186" s="63"/>
      <c r="J1186" s="63"/>
      <c r="K1186" s="63"/>
      <c r="L1186" s="63"/>
      <c r="M1186" s="63"/>
      <c r="N1186" s="63">
        <v>101.5</v>
      </c>
      <c r="O1186" s="63">
        <v>0</v>
      </c>
      <c r="P1186" s="63"/>
      <c r="Q1186" s="63"/>
      <c r="R1186" s="63"/>
      <c r="S1186" s="63">
        <v>1200</v>
      </c>
      <c r="T1186" s="63"/>
      <c r="U1186" s="63">
        <v>2895.2</v>
      </c>
      <c r="V1186" s="63"/>
      <c r="W1186" s="63"/>
      <c r="X1186" s="63">
        <v>10.4</v>
      </c>
      <c r="Y1186" s="63"/>
      <c r="Z1186" s="63"/>
      <c r="AA1186" s="63"/>
      <c r="AB1186" s="63"/>
      <c r="AC1186" s="63"/>
      <c r="AD1186" s="63"/>
      <c r="AE1186" s="63">
        <v>313.8</v>
      </c>
      <c r="AF1186" s="63"/>
      <c r="AG1186" s="43">
        <v>5361.2</v>
      </c>
    </row>
    <row r="1187" spans="4:33">
      <c r="D1187" s="62">
        <v>2003</v>
      </c>
      <c r="E1187" s="62">
        <v>2</v>
      </c>
      <c r="F1187" s="62">
        <v>2003</v>
      </c>
      <c r="G1187" s="63"/>
      <c r="H1187" s="63"/>
      <c r="I1187" s="63"/>
      <c r="J1187" s="63"/>
      <c r="K1187" s="63"/>
      <c r="L1187" s="63"/>
      <c r="M1187" s="63"/>
      <c r="N1187" s="63"/>
      <c r="O1187" s="63"/>
      <c r="P1187" s="63"/>
      <c r="Q1187" s="63"/>
      <c r="R1187" s="63"/>
      <c r="S1187" s="63"/>
      <c r="T1187" s="63">
        <v>285.2</v>
      </c>
      <c r="U1187" s="63"/>
      <c r="V1187" s="63"/>
      <c r="W1187" s="63"/>
      <c r="X1187" s="63"/>
      <c r="Y1187" s="63"/>
      <c r="Z1187" s="63"/>
      <c r="AA1187" s="63"/>
      <c r="AB1187" s="63"/>
      <c r="AC1187" s="63"/>
      <c r="AD1187" s="63"/>
      <c r="AE1187" s="63"/>
      <c r="AF1187" s="63"/>
      <c r="AG1187" s="43">
        <v>285.2</v>
      </c>
    </row>
    <row r="1188" spans="4:33">
      <c r="D1188" s="62">
        <v>2003</v>
      </c>
      <c r="E1188" s="62">
        <v>3</v>
      </c>
      <c r="F1188" s="62">
        <v>2003</v>
      </c>
      <c r="G1188" s="63"/>
      <c r="H1188" s="63"/>
      <c r="I1188" s="63"/>
      <c r="J1188" s="63"/>
      <c r="K1188" s="63"/>
      <c r="L1188" s="63"/>
      <c r="M1188" s="63"/>
      <c r="N1188" s="63"/>
      <c r="O1188" s="63"/>
      <c r="P1188" s="63"/>
      <c r="Q1188" s="63"/>
      <c r="R1188" s="63"/>
      <c r="S1188" s="63"/>
      <c r="T1188" s="63">
        <v>9.3000000000000007</v>
      </c>
      <c r="U1188" s="63"/>
      <c r="V1188" s="63"/>
      <c r="W1188" s="63"/>
      <c r="X1188" s="63"/>
      <c r="Y1188" s="63"/>
      <c r="Z1188" s="63"/>
      <c r="AA1188" s="63"/>
      <c r="AB1188" s="63"/>
      <c r="AC1188" s="63"/>
      <c r="AD1188" s="63"/>
      <c r="AE1188" s="63"/>
      <c r="AF1188" s="63"/>
      <c r="AG1188" s="43">
        <v>9.3000000000000007</v>
      </c>
    </row>
    <row r="1189" spans="4:33">
      <c r="D1189" s="62">
        <v>2003</v>
      </c>
      <c r="E1189" s="62">
        <v>4</v>
      </c>
      <c r="F1189" s="62">
        <v>2003</v>
      </c>
      <c r="G1189" s="63">
        <v>214.8</v>
      </c>
      <c r="H1189" s="63"/>
      <c r="I1189" s="63"/>
      <c r="J1189" s="63"/>
      <c r="K1189" s="63"/>
      <c r="L1189" s="63"/>
      <c r="M1189" s="63"/>
      <c r="N1189" s="63"/>
      <c r="O1189" s="63"/>
      <c r="P1189" s="63"/>
      <c r="Q1189" s="63"/>
      <c r="R1189" s="63"/>
      <c r="S1189" s="63">
        <v>5.6</v>
      </c>
      <c r="T1189" s="63"/>
      <c r="U1189" s="63"/>
      <c r="V1189" s="63"/>
      <c r="W1189" s="63"/>
      <c r="X1189" s="63"/>
      <c r="Y1189" s="63"/>
      <c r="Z1189" s="63"/>
      <c r="AA1189" s="63"/>
      <c r="AB1189" s="63"/>
      <c r="AC1189" s="63"/>
      <c r="AD1189" s="63"/>
      <c r="AE1189" s="63"/>
      <c r="AF1189" s="63"/>
      <c r="AG1189" s="43">
        <v>220.4</v>
      </c>
    </row>
    <row r="1190" spans="4:33">
      <c r="D1190" s="62">
        <v>2003</v>
      </c>
      <c r="E1190" s="62">
        <v>5</v>
      </c>
      <c r="F1190" s="62">
        <v>2004</v>
      </c>
      <c r="G1190" s="63"/>
      <c r="H1190" s="63"/>
      <c r="I1190" s="63"/>
      <c r="J1190" s="63"/>
      <c r="K1190" s="63"/>
      <c r="L1190" s="63"/>
      <c r="M1190" s="63"/>
      <c r="N1190" s="63"/>
      <c r="O1190" s="63"/>
      <c r="P1190" s="63"/>
      <c r="Q1190" s="63"/>
      <c r="R1190" s="63"/>
      <c r="S1190" s="63"/>
      <c r="T1190" s="63"/>
      <c r="U1190" s="63"/>
      <c r="V1190" s="63"/>
      <c r="W1190" s="63"/>
      <c r="X1190" s="63"/>
      <c r="Y1190" s="63"/>
      <c r="Z1190" s="63"/>
      <c r="AA1190" s="63"/>
      <c r="AB1190" s="63"/>
      <c r="AC1190" s="63"/>
      <c r="AD1190" s="63"/>
      <c r="AE1190" s="63"/>
      <c r="AF1190" s="63"/>
      <c r="AG1190" s="43">
        <v>0</v>
      </c>
    </row>
    <row r="1191" spans="4:33">
      <c r="D1191" s="62">
        <v>2003</v>
      </c>
      <c r="E1191" s="62">
        <v>6</v>
      </c>
      <c r="F1191" s="62">
        <v>2004</v>
      </c>
      <c r="G1191" s="63"/>
      <c r="H1191" s="63"/>
      <c r="I1191" s="63"/>
      <c r="J1191" s="63"/>
      <c r="K1191" s="63"/>
      <c r="L1191" s="63"/>
      <c r="M1191" s="63"/>
      <c r="N1191" s="63"/>
      <c r="O1191" s="63"/>
      <c r="P1191" s="63"/>
      <c r="Q1191" s="63"/>
      <c r="R1191" s="63"/>
      <c r="S1191" s="63"/>
      <c r="T1191" s="63"/>
      <c r="U1191" s="63"/>
      <c r="V1191" s="63"/>
      <c r="W1191" s="63"/>
      <c r="X1191" s="63"/>
      <c r="Y1191" s="63"/>
      <c r="Z1191" s="63"/>
      <c r="AA1191" s="63"/>
      <c r="AB1191" s="63"/>
      <c r="AC1191" s="63"/>
      <c r="AD1191" s="63"/>
      <c r="AE1191" s="63"/>
      <c r="AF1191" s="63"/>
      <c r="AG1191" s="43">
        <v>0</v>
      </c>
    </row>
    <row r="1192" spans="4:33">
      <c r="D1192" s="62">
        <v>2003</v>
      </c>
      <c r="E1192" s="62">
        <v>7</v>
      </c>
      <c r="F1192" s="62">
        <v>2004</v>
      </c>
      <c r="G1192" s="63"/>
      <c r="H1192" s="63"/>
      <c r="I1192" s="63"/>
      <c r="J1192" s="63"/>
      <c r="K1192" s="63"/>
      <c r="L1192" s="63"/>
      <c r="M1192" s="63"/>
      <c r="N1192" s="63">
        <v>87.6</v>
      </c>
      <c r="O1192" s="63"/>
      <c r="P1192" s="63"/>
      <c r="Q1192" s="63"/>
      <c r="R1192" s="63"/>
      <c r="S1192" s="63"/>
      <c r="T1192" s="63">
        <v>922.9</v>
      </c>
      <c r="U1192" s="63">
        <v>2315.1999999999998</v>
      </c>
      <c r="V1192" s="63"/>
      <c r="W1192" s="63"/>
      <c r="X1192" s="63"/>
      <c r="Y1192" s="63"/>
      <c r="Z1192" s="63"/>
      <c r="AA1192" s="63"/>
      <c r="AB1192" s="63"/>
      <c r="AC1192" s="63"/>
      <c r="AD1192" s="63"/>
      <c r="AE1192" s="63"/>
      <c r="AF1192" s="63"/>
      <c r="AG1192" s="43">
        <v>3325.7</v>
      </c>
    </row>
    <row r="1193" spans="4:33">
      <c r="D1193" s="62">
        <v>2003</v>
      </c>
      <c r="E1193" s="62">
        <v>8</v>
      </c>
      <c r="F1193" s="62">
        <v>2004</v>
      </c>
      <c r="G1193" s="63"/>
      <c r="H1193" s="63"/>
      <c r="I1193" s="63"/>
      <c r="J1193" s="63"/>
      <c r="K1193" s="63"/>
      <c r="L1193" s="63"/>
      <c r="M1193" s="63"/>
      <c r="N1193" s="63">
        <v>60.7</v>
      </c>
      <c r="O1193" s="63"/>
      <c r="P1193" s="63"/>
      <c r="Q1193" s="63"/>
      <c r="R1193" s="63"/>
      <c r="S1193" s="63"/>
      <c r="T1193" s="63">
        <v>971.9</v>
      </c>
      <c r="U1193" s="63">
        <v>2457.5</v>
      </c>
      <c r="V1193" s="63"/>
      <c r="W1193" s="63"/>
      <c r="X1193" s="63"/>
      <c r="Y1193" s="63"/>
      <c r="Z1193" s="63"/>
      <c r="AA1193" s="63"/>
      <c r="AB1193" s="63"/>
      <c r="AC1193" s="63"/>
      <c r="AD1193" s="63"/>
      <c r="AE1193" s="63"/>
      <c r="AF1193" s="63"/>
      <c r="AG1193" s="43">
        <v>3490.1</v>
      </c>
    </row>
    <row r="1194" spans="4:33">
      <c r="D1194" s="62">
        <v>2003</v>
      </c>
      <c r="E1194" s="62">
        <v>9</v>
      </c>
      <c r="F1194" s="62">
        <v>2004</v>
      </c>
      <c r="G1194" s="63"/>
      <c r="H1194" s="63"/>
      <c r="I1194" s="63"/>
      <c r="J1194" s="63"/>
      <c r="K1194" s="63"/>
      <c r="L1194" s="63"/>
      <c r="M1194" s="63"/>
      <c r="N1194" s="63">
        <v>62.5</v>
      </c>
      <c r="O1194" s="63"/>
      <c r="P1194" s="63"/>
      <c r="Q1194" s="63"/>
      <c r="R1194" s="63"/>
      <c r="S1194" s="63"/>
      <c r="T1194" s="63">
        <v>1031.7</v>
      </c>
      <c r="U1194" s="63">
        <v>2791</v>
      </c>
      <c r="V1194" s="63"/>
      <c r="W1194" s="63"/>
      <c r="X1194" s="63"/>
      <c r="Y1194" s="63"/>
      <c r="Z1194" s="63"/>
      <c r="AA1194" s="63"/>
      <c r="AB1194" s="63"/>
      <c r="AC1194" s="63"/>
      <c r="AD1194" s="63"/>
      <c r="AE1194" s="63"/>
      <c r="AF1194" s="63"/>
      <c r="AG1194" s="43">
        <v>3885.2</v>
      </c>
    </row>
    <row r="1195" spans="4:33">
      <c r="D1195" s="62">
        <v>2003</v>
      </c>
      <c r="E1195" s="62">
        <v>10</v>
      </c>
      <c r="F1195" s="62">
        <v>2004</v>
      </c>
      <c r="G1195" s="63"/>
      <c r="H1195" s="63"/>
      <c r="I1195" s="63"/>
      <c r="J1195" s="63"/>
      <c r="K1195" s="63"/>
      <c r="L1195" s="63"/>
      <c r="M1195" s="63"/>
      <c r="N1195" s="63">
        <v>102</v>
      </c>
      <c r="O1195" s="63">
        <v>186.4</v>
      </c>
      <c r="P1195" s="63"/>
      <c r="Q1195" s="63"/>
      <c r="R1195" s="63"/>
      <c r="S1195" s="63"/>
      <c r="T1195" s="63">
        <v>1023.4</v>
      </c>
      <c r="U1195" s="63">
        <v>2882</v>
      </c>
      <c r="V1195" s="63"/>
      <c r="W1195" s="63"/>
      <c r="X1195" s="63"/>
      <c r="Y1195" s="63"/>
      <c r="Z1195" s="63">
        <v>231.2</v>
      </c>
      <c r="AA1195" s="63"/>
      <c r="AB1195" s="63"/>
      <c r="AC1195" s="63"/>
      <c r="AD1195" s="63"/>
      <c r="AE1195" s="63"/>
      <c r="AF1195" s="63"/>
      <c r="AG1195" s="43">
        <v>4425</v>
      </c>
    </row>
    <row r="1196" spans="4:33">
      <c r="D1196" s="62">
        <v>2003</v>
      </c>
      <c r="E1196" s="62">
        <v>11</v>
      </c>
      <c r="F1196" s="62">
        <v>2004</v>
      </c>
      <c r="G1196" s="63">
        <v>239.6</v>
      </c>
      <c r="H1196" s="63"/>
      <c r="I1196" s="63"/>
      <c r="J1196" s="63"/>
      <c r="K1196" s="63"/>
      <c r="L1196" s="63"/>
      <c r="M1196" s="63"/>
      <c r="N1196" s="63">
        <v>98.3</v>
      </c>
      <c r="O1196" s="63">
        <v>474.5</v>
      </c>
      <c r="P1196" s="63"/>
      <c r="Q1196" s="63"/>
      <c r="R1196" s="63"/>
      <c r="S1196" s="63"/>
      <c r="T1196" s="63">
        <v>924.7</v>
      </c>
      <c r="U1196" s="63">
        <v>5439.7</v>
      </c>
      <c r="V1196" s="63"/>
      <c r="W1196" s="63"/>
      <c r="X1196" s="63">
        <v>144.19999999999999</v>
      </c>
      <c r="Y1196" s="63"/>
      <c r="Z1196" s="63">
        <v>888.6</v>
      </c>
      <c r="AA1196" s="63"/>
      <c r="AB1196" s="63"/>
      <c r="AC1196" s="63"/>
      <c r="AD1196" s="63"/>
      <c r="AE1196" s="63"/>
      <c r="AF1196" s="63"/>
      <c r="AG1196" s="43">
        <v>8209.5999999999985</v>
      </c>
    </row>
    <row r="1197" spans="4:33">
      <c r="D1197" s="62">
        <v>2003</v>
      </c>
      <c r="E1197" s="62">
        <v>12</v>
      </c>
      <c r="F1197" s="62">
        <v>2004</v>
      </c>
      <c r="G1197" s="63">
        <v>2136.1</v>
      </c>
      <c r="H1197" s="63"/>
      <c r="I1197" s="63"/>
      <c r="J1197" s="63"/>
      <c r="K1197" s="63"/>
      <c r="L1197" s="63"/>
      <c r="M1197" s="63"/>
      <c r="N1197" s="63">
        <v>99.3</v>
      </c>
      <c r="O1197" s="63">
        <v>509.8</v>
      </c>
      <c r="P1197" s="63"/>
      <c r="Q1197" s="63"/>
      <c r="R1197" s="63"/>
      <c r="S1197" s="63"/>
      <c r="T1197" s="63">
        <v>884</v>
      </c>
      <c r="U1197" s="63">
        <v>5717.4</v>
      </c>
      <c r="V1197" s="63"/>
      <c r="W1197" s="63"/>
      <c r="X1197" s="63">
        <v>148.19999999999999</v>
      </c>
      <c r="Y1197" s="63"/>
      <c r="Z1197" s="63">
        <v>883</v>
      </c>
      <c r="AA1197" s="63"/>
      <c r="AB1197" s="63"/>
      <c r="AC1197" s="63"/>
      <c r="AD1197" s="63"/>
      <c r="AE1197" s="63"/>
      <c r="AF1197" s="63"/>
      <c r="AG1197" s="43">
        <v>10377.800000000001</v>
      </c>
    </row>
    <row r="1198" spans="4:33">
      <c r="D1198" s="62">
        <v>2004</v>
      </c>
      <c r="E1198" s="62">
        <v>1</v>
      </c>
      <c r="F1198" s="62">
        <v>2004</v>
      </c>
      <c r="G1198" s="63">
        <v>1079.2</v>
      </c>
      <c r="H1198" s="63"/>
      <c r="I1198" s="63"/>
      <c r="J1198" s="63"/>
      <c r="K1198" s="63"/>
      <c r="L1198" s="63"/>
      <c r="M1198" s="63"/>
      <c r="N1198" s="63">
        <v>98.3</v>
      </c>
      <c r="O1198" s="63">
        <v>513.5</v>
      </c>
      <c r="P1198" s="63"/>
      <c r="Q1198" s="63"/>
      <c r="R1198" s="63"/>
      <c r="S1198" s="63"/>
      <c r="T1198" s="63">
        <v>960.3</v>
      </c>
      <c r="U1198" s="63">
        <v>3870.8</v>
      </c>
      <c r="V1198" s="63"/>
      <c r="W1198" s="63"/>
      <c r="X1198" s="63"/>
      <c r="Y1198" s="63"/>
      <c r="Z1198" s="63">
        <v>966.9</v>
      </c>
      <c r="AA1198" s="63"/>
      <c r="AB1198" s="63"/>
      <c r="AC1198" s="63"/>
      <c r="AD1198" s="63"/>
      <c r="AE1198" s="63"/>
      <c r="AF1198" s="63"/>
      <c r="AG1198" s="43">
        <v>7489</v>
      </c>
    </row>
    <row r="1199" spans="4:33">
      <c r="D1199" s="62">
        <v>2004</v>
      </c>
      <c r="E1199" s="62">
        <v>2</v>
      </c>
      <c r="F1199" s="62">
        <v>2004</v>
      </c>
      <c r="G1199" s="63">
        <v>1182.9000000000001</v>
      </c>
      <c r="H1199" s="63"/>
      <c r="I1199" s="63"/>
      <c r="J1199" s="63"/>
      <c r="K1199" s="63"/>
      <c r="L1199" s="63"/>
      <c r="M1199" s="63"/>
      <c r="N1199" s="63">
        <v>90.9</v>
      </c>
      <c r="O1199" s="63">
        <v>265.39999999999998</v>
      </c>
      <c r="P1199" s="63"/>
      <c r="Q1199" s="63"/>
      <c r="R1199" s="63"/>
      <c r="S1199" s="63"/>
      <c r="T1199" s="63">
        <v>911.8</v>
      </c>
      <c r="U1199" s="63">
        <v>1107.2</v>
      </c>
      <c r="V1199" s="63"/>
      <c r="W1199" s="63"/>
      <c r="X1199" s="63"/>
      <c r="Y1199" s="63"/>
      <c r="Z1199" s="63">
        <v>885.8</v>
      </c>
      <c r="AA1199" s="63"/>
      <c r="AB1199" s="63"/>
      <c r="AC1199" s="63"/>
      <c r="AD1199" s="63"/>
      <c r="AE1199" s="63"/>
      <c r="AF1199" s="63"/>
      <c r="AG1199" s="43">
        <v>4444</v>
      </c>
    </row>
    <row r="1200" spans="4:33">
      <c r="D1200" s="62">
        <v>2004</v>
      </c>
      <c r="E1200" s="62">
        <v>3</v>
      </c>
      <c r="F1200" s="62">
        <v>2004</v>
      </c>
      <c r="G1200" s="63">
        <v>1389.5</v>
      </c>
      <c r="H1200" s="63"/>
      <c r="I1200" s="63"/>
      <c r="J1200" s="63"/>
      <c r="K1200" s="63"/>
      <c r="L1200" s="63"/>
      <c r="M1200" s="63"/>
      <c r="N1200" s="63">
        <v>94.2</v>
      </c>
      <c r="O1200" s="63">
        <v>1046.9000000000001</v>
      </c>
      <c r="P1200" s="63"/>
      <c r="Q1200" s="63"/>
      <c r="R1200" s="63"/>
      <c r="S1200" s="63"/>
      <c r="T1200" s="63">
        <v>530.6</v>
      </c>
      <c r="U1200" s="63">
        <v>2746.6</v>
      </c>
      <c r="V1200" s="63"/>
      <c r="W1200" s="63"/>
      <c r="X1200" s="63"/>
      <c r="Y1200" s="63"/>
      <c r="Z1200" s="63">
        <v>917.3</v>
      </c>
      <c r="AA1200" s="63"/>
      <c r="AB1200" s="63"/>
      <c r="AC1200" s="63"/>
      <c r="AD1200" s="63"/>
      <c r="AE1200" s="63"/>
      <c r="AF1200" s="63"/>
      <c r="AG1200" s="43">
        <v>6725.1</v>
      </c>
    </row>
    <row r="1201" spans="4:33">
      <c r="D1201" s="62">
        <v>2004</v>
      </c>
      <c r="E1201" s="62">
        <v>4</v>
      </c>
      <c r="F1201" s="62">
        <v>2004</v>
      </c>
      <c r="G1201" s="63">
        <v>138.6</v>
      </c>
      <c r="H1201" s="63"/>
      <c r="I1201" s="63"/>
      <c r="J1201" s="63"/>
      <c r="K1201" s="63"/>
      <c r="L1201" s="63"/>
      <c r="M1201" s="63"/>
      <c r="N1201" s="63">
        <v>79.3</v>
      </c>
      <c r="O1201" s="63">
        <v>441.1</v>
      </c>
      <c r="P1201" s="63"/>
      <c r="Q1201" s="63"/>
      <c r="R1201" s="63"/>
      <c r="S1201" s="63"/>
      <c r="T1201" s="63">
        <v>294.3</v>
      </c>
      <c r="U1201" s="63">
        <v>648.20000000000005</v>
      </c>
      <c r="V1201" s="63"/>
      <c r="W1201" s="63"/>
      <c r="X1201" s="63"/>
      <c r="Y1201" s="63"/>
      <c r="Z1201" s="63">
        <v>822.5</v>
      </c>
      <c r="AA1201" s="63"/>
      <c r="AB1201" s="63"/>
      <c r="AC1201" s="63"/>
      <c r="AD1201" s="63"/>
      <c r="AE1201" s="63"/>
      <c r="AF1201" s="63"/>
      <c r="AG1201" s="43">
        <v>2424</v>
      </c>
    </row>
    <row r="1202" spans="4:33">
      <c r="D1202" s="62">
        <v>2004</v>
      </c>
      <c r="E1202" s="62">
        <v>5</v>
      </c>
      <c r="F1202" s="62">
        <v>2005</v>
      </c>
      <c r="G1202" s="63"/>
      <c r="H1202" s="63"/>
      <c r="I1202" s="63"/>
      <c r="J1202" s="63"/>
      <c r="K1202" s="63"/>
      <c r="L1202" s="63"/>
      <c r="M1202" s="63"/>
      <c r="N1202" s="63">
        <v>91.3</v>
      </c>
      <c r="O1202" s="63">
        <v>550.29999999999995</v>
      </c>
      <c r="P1202" s="63"/>
      <c r="Q1202" s="63"/>
      <c r="R1202" s="63"/>
      <c r="S1202" s="63"/>
      <c r="T1202" s="63">
        <v>264.8</v>
      </c>
      <c r="U1202" s="63">
        <v>1034</v>
      </c>
      <c r="V1202" s="63"/>
      <c r="W1202" s="63"/>
      <c r="X1202" s="63"/>
      <c r="Y1202" s="63"/>
      <c r="Z1202" s="63">
        <v>1043.5</v>
      </c>
      <c r="AA1202" s="63"/>
      <c r="AB1202" s="63"/>
      <c r="AC1202" s="63"/>
      <c r="AD1202" s="63"/>
      <c r="AE1202" s="63"/>
      <c r="AF1202" s="63"/>
      <c r="AG1202" s="43">
        <v>2983.8999999999996</v>
      </c>
    </row>
    <row r="1203" spans="4:33">
      <c r="D1203" s="62">
        <v>2004</v>
      </c>
      <c r="E1203" s="62">
        <v>6</v>
      </c>
      <c r="F1203" s="62">
        <v>2005</v>
      </c>
      <c r="G1203" s="63"/>
      <c r="H1203" s="63"/>
      <c r="I1203" s="63"/>
      <c r="J1203" s="63"/>
      <c r="K1203" s="63"/>
      <c r="L1203" s="63"/>
      <c r="M1203" s="63"/>
      <c r="N1203" s="63">
        <v>98.9</v>
      </c>
      <c r="O1203" s="63">
        <v>530.1</v>
      </c>
      <c r="P1203" s="63"/>
      <c r="Q1203" s="63"/>
      <c r="R1203" s="63"/>
      <c r="S1203" s="63"/>
      <c r="T1203" s="63">
        <v>545.6</v>
      </c>
      <c r="U1203" s="63"/>
      <c r="V1203" s="63"/>
      <c r="W1203" s="63"/>
      <c r="X1203" s="63"/>
      <c r="Y1203" s="63"/>
      <c r="Z1203" s="63">
        <v>1153.0999999999999</v>
      </c>
      <c r="AA1203" s="63"/>
      <c r="AB1203" s="63"/>
      <c r="AC1203" s="63"/>
      <c r="AD1203" s="63"/>
      <c r="AE1203" s="63"/>
      <c r="AF1203" s="63"/>
      <c r="AG1203" s="43">
        <v>2327.6999999999998</v>
      </c>
    </row>
    <row r="1204" spans="4:33">
      <c r="D1204" s="62">
        <v>2004</v>
      </c>
      <c r="E1204" s="62">
        <v>7</v>
      </c>
      <c r="F1204" s="62">
        <v>2005</v>
      </c>
      <c r="G1204" s="63"/>
      <c r="H1204" s="63"/>
      <c r="I1204" s="63"/>
      <c r="J1204" s="63"/>
      <c r="K1204" s="63"/>
      <c r="L1204" s="63"/>
      <c r="M1204" s="63">
        <v>60</v>
      </c>
      <c r="N1204" s="63">
        <v>104.1</v>
      </c>
      <c r="O1204" s="63">
        <v>570.4</v>
      </c>
      <c r="P1204" s="63"/>
      <c r="Q1204" s="63"/>
      <c r="R1204" s="63"/>
      <c r="S1204" s="63"/>
      <c r="T1204" s="63"/>
      <c r="U1204" s="63">
        <v>800.5</v>
      </c>
      <c r="V1204" s="63"/>
      <c r="W1204" s="63"/>
      <c r="X1204" s="63"/>
      <c r="Y1204" s="63"/>
      <c r="Z1204" s="63">
        <v>282.10000000000002</v>
      </c>
      <c r="AA1204" s="63"/>
      <c r="AB1204" s="63"/>
      <c r="AC1204" s="63"/>
      <c r="AD1204" s="63"/>
      <c r="AE1204" s="63"/>
      <c r="AF1204" s="63"/>
      <c r="AG1204" s="43">
        <v>1817.1</v>
      </c>
    </row>
    <row r="1205" spans="4:33">
      <c r="D1205" s="62">
        <v>2004</v>
      </c>
      <c r="E1205" s="62">
        <v>8</v>
      </c>
      <c r="F1205" s="62">
        <v>2005</v>
      </c>
      <c r="G1205" s="63"/>
      <c r="H1205" s="63"/>
      <c r="I1205" s="63"/>
      <c r="J1205" s="63"/>
      <c r="K1205" s="63"/>
      <c r="L1205" s="63"/>
      <c r="M1205" s="63">
        <v>186</v>
      </c>
      <c r="N1205" s="63">
        <v>85.3</v>
      </c>
      <c r="O1205" s="63">
        <v>605.20000000000005</v>
      </c>
      <c r="P1205" s="63"/>
      <c r="Q1205" s="63"/>
      <c r="R1205" s="63"/>
      <c r="S1205" s="63"/>
      <c r="T1205" s="63">
        <v>1903.6</v>
      </c>
      <c r="U1205" s="63">
        <v>844.5</v>
      </c>
      <c r="V1205" s="63"/>
      <c r="W1205" s="63"/>
      <c r="X1205" s="63"/>
      <c r="Y1205" s="63"/>
      <c r="Z1205" s="63">
        <v>207.9</v>
      </c>
      <c r="AA1205" s="63"/>
      <c r="AB1205" s="63"/>
      <c r="AC1205" s="63"/>
      <c r="AD1205" s="63"/>
      <c r="AE1205" s="63"/>
      <c r="AF1205" s="63"/>
      <c r="AG1205" s="43">
        <v>3832.5</v>
      </c>
    </row>
    <row r="1206" spans="4:33">
      <c r="D1206" s="62">
        <v>2004</v>
      </c>
      <c r="E1206" s="62">
        <v>9</v>
      </c>
      <c r="F1206" s="62">
        <v>2005</v>
      </c>
      <c r="G1206" s="63"/>
      <c r="H1206" s="63"/>
      <c r="I1206" s="63"/>
      <c r="J1206" s="63"/>
      <c r="K1206" s="63"/>
      <c r="L1206" s="63"/>
      <c r="M1206" s="63">
        <v>142</v>
      </c>
      <c r="N1206" s="63"/>
      <c r="O1206" s="63">
        <v>613.5</v>
      </c>
      <c r="P1206" s="63"/>
      <c r="Q1206" s="63"/>
      <c r="R1206" s="63"/>
      <c r="S1206" s="63"/>
      <c r="T1206" s="63"/>
      <c r="U1206" s="63">
        <v>671.7</v>
      </c>
      <c r="V1206" s="63"/>
      <c r="W1206" s="63"/>
      <c r="X1206" s="63"/>
      <c r="Y1206" s="63"/>
      <c r="Z1206" s="63">
        <v>207.2</v>
      </c>
      <c r="AA1206" s="63"/>
      <c r="AB1206" s="63"/>
      <c r="AC1206" s="63"/>
      <c r="AD1206" s="63"/>
      <c r="AE1206" s="63"/>
      <c r="AF1206" s="63"/>
      <c r="AG1206" s="43">
        <v>1634.4</v>
      </c>
    </row>
    <row r="1207" spans="4:33">
      <c r="D1207" s="62">
        <v>2004</v>
      </c>
      <c r="E1207" s="62">
        <v>10</v>
      </c>
      <c r="F1207" s="62">
        <v>2005</v>
      </c>
      <c r="G1207" s="63">
        <v>651.6</v>
      </c>
      <c r="H1207" s="63"/>
      <c r="I1207" s="63"/>
      <c r="J1207" s="63"/>
      <c r="K1207" s="63"/>
      <c r="L1207" s="63"/>
      <c r="M1207" s="63">
        <v>58</v>
      </c>
      <c r="N1207" s="63">
        <v>21.2</v>
      </c>
      <c r="O1207" s="63">
        <v>506.6</v>
      </c>
      <c r="P1207" s="63"/>
      <c r="Q1207" s="63"/>
      <c r="R1207" s="63"/>
      <c r="S1207" s="63"/>
      <c r="T1207" s="63"/>
      <c r="U1207" s="63">
        <v>1954</v>
      </c>
      <c r="V1207" s="63"/>
      <c r="W1207" s="63"/>
      <c r="X1207" s="63"/>
      <c r="Y1207" s="63"/>
      <c r="Z1207" s="63">
        <v>444.7</v>
      </c>
      <c r="AA1207" s="63"/>
      <c r="AB1207" s="63"/>
      <c r="AC1207" s="63"/>
      <c r="AD1207" s="63"/>
      <c r="AE1207" s="63"/>
      <c r="AF1207" s="63"/>
      <c r="AG1207" s="43">
        <v>3636.1</v>
      </c>
    </row>
    <row r="1208" spans="4:33">
      <c r="D1208" s="62">
        <v>2004</v>
      </c>
      <c r="E1208" s="62">
        <v>11</v>
      </c>
      <c r="F1208" s="62">
        <v>2005</v>
      </c>
      <c r="G1208" s="63">
        <v>481</v>
      </c>
      <c r="H1208" s="63"/>
      <c r="I1208" s="63"/>
      <c r="J1208" s="63"/>
      <c r="K1208" s="63"/>
      <c r="L1208" s="63"/>
      <c r="M1208" s="63">
        <v>45</v>
      </c>
      <c r="N1208" s="63">
        <v>179.1</v>
      </c>
      <c r="O1208" s="63">
        <v>601</v>
      </c>
      <c r="P1208" s="63"/>
      <c r="Q1208" s="63"/>
      <c r="R1208" s="63"/>
      <c r="S1208" s="63">
        <v>0</v>
      </c>
      <c r="T1208" s="63">
        <v>629.4</v>
      </c>
      <c r="U1208" s="63">
        <v>4979.8999999999996</v>
      </c>
      <c r="V1208" s="63"/>
      <c r="W1208" s="63"/>
      <c r="X1208" s="63"/>
      <c r="Y1208" s="63"/>
      <c r="Z1208" s="63">
        <v>2.6</v>
      </c>
      <c r="AA1208" s="63"/>
      <c r="AB1208" s="63"/>
      <c r="AC1208" s="63"/>
      <c r="AD1208" s="63"/>
      <c r="AE1208" s="63"/>
      <c r="AF1208" s="63"/>
      <c r="AG1208" s="43">
        <v>6918</v>
      </c>
    </row>
    <row r="1209" spans="4:33">
      <c r="D1209" s="62">
        <v>2004</v>
      </c>
      <c r="E1209" s="62">
        <v>12</v>
      </c>
      <c r="F1209" s="62">
        <v>2005</v>
      </c>
      <c r="G1209" s="63">
        <v>514.29999999999995</v>
      </c>
      <c r="H1209" s="63"/>
      <c r="I1209" s="63"/>
      <c r="J1209" s="63"/>
      <c r="K1209" s="63"/>
      <c r="L1209" s="63"/>
      <c r="M1209" s="63"/>
      <c r="N1209" s="63">
        <v>184.4</v>
      </c>
      <c r="O1209" s="63">
        <v>688.8</v>
      </c>
      <c r="P1209" s="63"/>
      <c r="Q1209" s="63"/>
      <c r="R1209" s="63"/>
      <c r="S1209" s="63"/>
      <c r="T1209" s="63">
        <v>907.8</v>
      </c>
      <c r="U1209" s="63">
        <v>4962</v>
      </c>
      <c r="V1209" s="63"/>
      <c r="W1209" s="63"/>
      <c r="X1209" s="63"/>
      <c r="Y1209" s="63"/>
      <c r="Z1209" s="63">
        <v>85</v>
      </c>
      <c r="AA1209" s="63"/>
      <c r="AB1209" s="63"/>
      <c r="AC1209" s="63"/>
      <c r="AD1209" s="63"/>
      <c r="AE1209" s="63"/>
      <c r="AF1209" s="63"/>
      <c r="AG1209" s="43">
        <v>7342.3</v>
      </c>
    </row>
    <row r="1210" spans="4:33">
      <c r="D1210" s="62">
        <v>2005</v>
      </c>
      <c r="E1210" s="62">
        <v>1</v>
      </c>
      <c r="F1210" s="62">
        <v>2005</v>
      </c>
      <c r="G1210" s="63">
        <v>586.5</v>
      </c>
      <c r="H1210" s="63"/>
      <c r="I1210" s="63"/>
      <c r="J1210" s="63"/>
      <c r="K1210" s="63"/>
      <c r="L1210" s="63"/>
      <c r="M1210" s="63"/>
      <c r="N1210" s="63">
        <v>136.5</v>
      </c>
      <c r="O1210" s="63">
        <v>666.4</v>
      </c>
      <c r="P1210" s="63"/>
      <c r="Q1210" s="63"/>
      <c r="R1210" s="63"/>
      <c r="S1210" s="63">
        <v>1098.9000000000001</v>
      </c>
      <c r="T1210" s="63">
        <v>3025.4</v>
      </c>
      <c r="U1210" s="63">
        <v>3624.8</v>
      </c>
      <c r="V1210" s="63"/>
      <c r="W1210" s="63"/>
      <c r="X1210" s="63"/>
      <c r="Y1210" s="63"/>
      <c r="Z1210" s="63">
        <v>76.599999999999994</v>
      </c>
      <c r="AA1210" s="63"/>
      <c r="AB1210" s="63"/>
      <c r="AC1210" s="63"/>
      <c r="AD1210" s="63"/>
      <c r="AE1210" s="63"/>
      <c r="AF1210" s="63"/>
      <c r="AG1210" s="43">
        <v>9215.1</v>
      </c>
    </row>
    <row r="1211" spans="4:33">
      <c r="D1211" s="62">
        <v>2005</v>
      </c>
      <c r="E1211" s="62">
        <v>2</v>
      </c>
      <c r="F1211" s="62">
        <v>2005</v>
      </c>
      <c r="G1211" s="63">
        <v>416</v>
      </c>
      <c r="H1211" s="63"/>
      <c r="I1211" s="63"/>
      <c r="J1211" s="63"/>
      <c r="K1211" s="63"/>
      <c r="L1211" s="63"/>
      <c r="M1211" s="63"/>
      <c r="N1211" s="63">
        <v>108</v>
      </c>
      <c r="O1211" s="63">
        <v>447.4</v>
      </c>
      <c r="P1211" s="63"/>
      <c r="Q1211" s="63"/>
      <c r="R1211" s="63"/>
      <c r="S1211" s="63">
        <v>753.8</v>
      </c>
      <c r="T1211" s="63">
        <v>1615.1</v>
      </c>
      <c r="U1211" s="63">
        <v>3673.1</v>
      </c>
      <c r="V1211" s="63"/>
      <c r="W1211" s="63"/>
      <c r="X1211" s="63"/>
      <c r="Y1211" s="63"/>
      <c r="Z1211" s="63"/>
      <c r="AA1211" s="63"/>
      <c r="AB1211" s="63"/>
      <c r="AC1211" s="63"/>
      <c r="AD1211" s="63"/>
      <c r="AE1211" s="63"/>
      <c r="AF1211" s="63"/>
      <c r="AG1211" s="43">
        <v>7013.4</v>
      </c>
    </row>
    <row r="1212" spans="4:33">
      <c r="D1212" s="62">
        <v>2005</v>
      </c>
      <c r="E1212" s="62">
        <v>3</v>
      </c>
      <c r="F1212" s="62">
        <v>2005</v>
      </c>
      <c r="G1212" s="63">
        <v>699.3</v>
      </c>
      <c r="H1212" s="63"/>
      <c r="I1212" s="63"/>
      <c r="J1212" s="63"/>
      <c r="K1212" s="63"/>
      <c r="L1212" s="63"/>
      <c r="M1212" s="63"/>
      <c r="N1212" s="63">
        <v>143.5</v>
      </c>
      <c r="O1212" s="63">
        <v>537.6</v>
      </c>
      <c r="P1212" s="63"/>
      <c r="Q1212" s="63"/>
      <c r="R1212" s="63"/>
      <c r="S1212" s="63">
        <v>700</v>
      </c>
      <c r="T1212" s="63">
        <v>389</v>
      </c>
      <c r="U1212" s="63">
        <v>2054.9</v>
      </c>
      <c r="V1212" s="63"/>
      <c r="W1212" s="63"/>
      <c r="X1212" s="63"/>
      <c r="Y1212" s="63"/>
      <c r="Z1212" s="63"/>
      <c r="AA1212" s="63"/>
      <c r="AB1212" s="63"/>
      <c r="AC1212" s="63"/>
      <c r="AD1212" s="63"/>
      <c r="AE1212" s="63"/>
      <c r="AF1212" s="63"/>
      <c r="AG1212" s="43">
        <v>4524.3</v>
      </c>
    </row>
    <row r="1213" spans="4:33">
      <c r="D1213" s="62">
        <v>2005</v>
      </c>
      <c r="E1213" s="62">
        <v>4</v>
      </c>
      <c r="F1213" s="62">
        <v>2005</v>
      </c>
      <c r="G1213" s="63">
        <v>316.8</v>
      </c>
      <c r="H1213" s="63"/>
      <c r="I1213" s="63"/>
      <c r="J1213" s="63"/>
      <c r="K1213" s="63"/>
      <c r="L1213" s="63"/>
      <c r="M1213" s="63"/>
      <c r="N1213" s="63">
        <v>150.19999999999999</v>
      </c>
      <c r="O1213" s="63">
        <v>500</v>
      </c>
      <c r="P1213" s="63"/>
      <c r="Q1213" s="63"/>
      <c r="R1213" s="63"/>
      <c r="S1213" s="63">
        <v>1496.3</v>
      </c>
      <c r="T1213" s="63">
        <v>3048.2</v>
      </c>
      <c r="U1213" s="63">
        <v>4172.7</v>
      </c>
      <c r="V1213" s="63"/>
      <c r="W1213" s="63"/>
      <c r="X1213" s="63"/>
      <c r="Y1213" s="63"/>
      <c r="Z1213" s="63">
        <v>596</v>
      </c>
      <c r="AA1213" s="63"/>
      <c r="AB1213" s="63"/>
      <c r="AC1213" s="63"/>
      <c r="AD1213" s="63"/>
      <c r="AE1213" s="63"/>
      <c r="AF1213" s="63"/>
      <c r="AG1213" s="43">
        <v>10280.200000000001</v>
      </c>
    </row>
    <row r="1214" spans="4:33">
      <c r="D1214" s="62">
        <v>2005</v>
      </c>
      <c r="E1214" s="62">
        <v>5</v>
      </c>
      <c r="F1214" s="62">
        <v>2006</v>
      </c>
      <c r="G1214" s="63"/>
      <c r="H1214" s="63"/>
      <c r="I1214" s="63"/>
      <c r="J1214" s="63"/>
      <c r="K1214" s="63"/>
      <c r="L1214" s="63"/>
      <c r="M1214" s="63"/>
      <c r="N1214" s="63">
        <v>171.7</v>
      </c>
      <c r="O1214" s="63">
        <v>350</v>
      </c>
      <c r="P1214" s="63"/>
      <c r="Q1214" s="63"/>
      <c r="R1214" s="63"/>
      <c r="S1214" s="63">
        <v>1647</v>
      </c>
      <c r="T1214" s="63">
        <v>2696</v>
      </c>
      <c r="U1214" s="63">
        <v>5288.9</v>
      </c>
      <c r="V1214" s="63"/>
      <c r="W1214" s="63"/>
      <c r="X1214" s="63"/>
      <c r="Y1214" s="63"/>
      <c r="Z1214" s="63">
        <v>1226.7</v>
      </c>
      <c r="AA1214" s="63"/>
      <c r="AB1214" s="63"/>
      <c r="AC1214" s="63"/>
      <c r="AD1214" s="63"/>
      <c r="AE1214" s="63"/>
      <c r="AF1214" s="63"/>
      <c r="AG1214" s="43">
        <v>11380.3</v>
      </c>
    </row>
    <row r="1215" spans="4:33">
      <c r="D1215" s="62">
        <v>2005</v>
      </c>
      <c r="E1215" s="62">
        <v>6</v>
      </c>
      <c r="F1215" s="62">
        <v>2006</v>
      </c>
      <c r="G1215" s="63"/>
      <c r="H1215" s="63"/>
      <c r="I1215" s="63"/>
      <c r="J1215" s="63"/>
      <c r="K1215" s="63"/>
      <c r="L1215" s="63"/>
      <c r="M1215" s="63"/>
      <c r="N1215" s="63">
        <v>173.3</v>
      </c>
      <c r="O1215" s="63">
        <v>761.5</v>
      </c>
      <c r="P1215" s="63"/>
      <c r="Q1215" s="63"/>
      <c r="R1215" s="63"/>
      <c r="S1215" s="63">
        <v>2549</v>
      </c>
      <c r="T1215" s="63">
        <v>3825.6</v>
      </c>
      <c r="U1215" s="63">
        <v>6589.8</v>
      </c>
      <c r="V1215" s="63"/>
      <c r="W1215" s="63"/>
      <c r="X1215" s="63"/>
      <c r="Y1215" s="63"/>
      <c r="Z1215" s="63">
        <v>884.2</v>
      </c>
      <c r="AA1215" s="63"/>
      <c r="AB1215" s="63"/>
      <c r="AC1215" s="63"/>
      <c r="AD1215" s="63"/>
      <c r="AE1215" s="63"/>
      <c r="AF1215" s="63"/>
      <c r="AG1215" s="43">
        <v>14783.400000000001</v>
      </c>
    </row>
    <row r="1216" spans="4:33">
      <c r="D1216" s="62">
        <v>2005</v>
      </c>
      <c r="E1216" s="62">
        <v>7</v>
      </c>
      <c r="F1216" s="62">
        <v>2006</v>
      </c>
      <c r="G1216" s="63">
        <v>1606.8</v>
      </c>
      <c r="H1216" s="63"/>
      <c r="I1216" s="63"/>
      <c r="J1216" s="63"/>
      <c r="K1216" s="63"/>
      <c r="L1216" s="63"/>
      <c r="M1216" s="63"/>
      <c r="N1216" s="63">
        <v>88.5</v>
      </c>
      <c r="O1216" s="63">
        <v>650</v>
      </c>
      <c r="P1216" s="63"/>
      <c r="Q1216" s="63"/>
      <c r="R1216" s="63"/>
      <c r="S1216" s="63">
        <v>1208</v>
      </c>
      <c r="T1216" s="63">
        <v>1041.0999999999999</v>
      </c>
      <c r="U1216" s="63">
        <v>7344</v>
      </c>
      <c r="V1216" s="63"/>
      <c r="W1216" s="63"/>
      <c r="X1216" s="63"/>
      <c r="Y1216" s="63"/>
      <c r="Z1216" s="63">
        <v>243.1</v>
      </c>
      <c r="AA1216" s="63"/>
      <c r="AB1216" s="63"/>
      <c r="AC1216" s="63"/>
      <c r="AD1216" s="63"/>
      <c r="AE1216" s="63"/>
      <c r="AF1216" s="63"/>
      <c r="AG1216" s="43">
        <v>12181.5</v>
      </c>
    </row>
    <row r="1217" spans="4:33">
      <c r="D1217" s="62">
        <v>2005</v>
      </c>
      <c r="E1217" s="62">
        <v>8</v>
      </c>
      <c r="F1217" s="62">
        <v>2006</v>
      </c>
      <c r="G1217" s="63"/>
      <c r="H1217" s="63"/>
      <c r="I1217" s="63"/>
      <c r="J1217" s="63"/>
      <c r="K1217" s="63"/>
      <c r="L1217" s="63"/>
      <c r="M1217" s="63"/>
      <c r="N1217" s="63">
        <v>90.4</v>
      </c>
      <c r="O1217" s="63">
        <v>140.9</v>
      </c>
      <c r="P1217" s="63"/>
      <c r="Q1217" s="63"/>
      <c r="R1217" s="63"/>
      <c r="S1217" s="63">
        <v>539</v>
      </c>
      <c r="T1217" s="63">
        <v>363</v>
      </c>
      <c r="U1217" s="63">
        <v>4318.7</v>
      </c>
      <c r="V1217" s="63"/>
      <c r="W1217" s="63"/>
      <c r="X1217" s="63"/>
      <c r="Y1217" s="63"/>
      <c r="Z1217" s="63">
        <v>223.7</v>
      </c>
      <c r="AA1217" s="63"/>
      <c r="AB1217" s="63"/>
      <c r="AC1217" s="63"/>
      <c r="AD1217" s="63"/>
      <c r="AE1217" s="63"/>
      <c r="AF1217" s="63"/>
      <c r="AG1217" s="43">
        <v>5675.7</v>
      </c>
    </row>
    <row r="1218" spans="4:33">
      <c r="D1218" s="62">
        <v>2005</v>
      </c>
      <c r="E1218" s="62">
        <v>9</v>
      </c>
      <c r="F1218" s="62">
        <v>2006</v>
      </c>
      <c r="G1218" s="63">
        <v>433</v>
      </c>
      <c r="H1218" s="63"/>
      <c r="I1218" s="63"/>
      <c r="J1218" s="63"/>
      <c r="K1218" s="63">
        <v>42</v>
      </c>
      <c r="L1218" s="63"/>
      <c r="M1218" s="63"/>
      <c r="N1218" s="63">
        <v>88</v>
      </c>
      <c r="O1218" s="63">
        <v>329.6</v>
      </c>
      <c r="P1218" s="63"/>
      <c r="Q1218" s="63"/>
      <c r="R1218" s="63"/>
      <c r="S1218" s="63">
        <v>1000</v>
      </c>
      <c r="T1218" s="63">
        <v>368</v>
      </c>
      <c r="U1218" s="63">
        <v>2439.1999999999998</v>
      </c>
      <c r="V1218" s="63"/>
      <c r="W1218" s="63"/>
      <c r="X1218" s="63"/>
      <c r="Y1218" s="63"/>
      <c r="Z1218" s="63">
        <v>425.7</v>
      </c>
      <c r="AA1218" s="63"/>
      <c r="AB1218" s="63"/>
      <c r="AC1218" s="63"/>
      <c r="AD1218" s="63"/>
      <c r="AE1218" s="63"/>
      <c r="AF1218" s="63"/>
      <c r="AG1218" s="43">
        <v>5125.4999999999991</v>
      </c>
    </row>
    <row r="1219" spans="4:33">
      <c r="D1219" s="62">
        <v>2005</v>
      </c>
      <c r="E1219" s="62">
        <v>10</v>
      </c>
      <c r="F1219" s="62">
        <v>2006</v>
      </c>
      <c r="G1219" s="63">
        <v>619.1</v>
      </c>
      <c r="H1219" s="63"/>
      <c r="I1219" s="63"/>
      <c r="J1219" s="63"/>
      <c r="K1219" s="63">
        <v>110</v>
      </c>
      <c r="L1219" s="63"/>
      <c r="M1219" s="63"/>
      <c r="N1219" s="63">
        <v>81.8</v>
      </c>
      <c r="O1219" s="63">
        <v>697.9</v>
      </c>
      <c r="P1219" s="63"/>
      <c r="Q1219" s="63"/>
      <c r="R1219" s="63"/>
      <c r="S1219" s="63">
        <v>100</v>
      </c>
      <c r="T1219" s="63">
        <v>1783</v>
      </c>
      <c r="U1219" s="63">
        <v>6075.8</v>
      </c>
      <c r="V1219" s="63"/>
      <c r="W1219" s="63"/>
      <c r="X1219" s="63">
        <v>66</v>
      </c>
      <c r="Y1219" s="63"/>
      <c r="Z1219" s="63">
        <v>980.1</v>
      </c>
      <c r="AA1219" s="63"/>
      <c r="AB1219" s="63"/>
      <c r="AC1219" s="63"/>
      <c r="AD1219" s="63"/>
      <c r="AE1219" s="63"/>
      <c r="AF1219" s="63"/>
      <c r="AG1219" s="43">
        <v>10513.7</v>
      </c>
    </row>
    <row r="1220" spans="4:33">
      <c r="D1220" s="62">
        <v>2005</v>
      </c>
      <c r="E1220" s="62">
        <v>11</v>
      </c>
      <c r="F1220" s="62">
        <v>2006</v>
      </c>
      <c r="G1220" s="63">
        <v>598.6</v>
      </c>
      <c r="H1220" s="63"/>
      <c r="I1220" s="63"/>
      <c r="J1220" s="63"/>
      <c r="K1220" s="63">
        <v>163</v>
      </c>
      <c r="L1220" s="63"/>
      <c r="M1220" s="63">
        <v>0</v>
      </c>
      <c r="N1220" s="63">
        <v>79.2</v>
      </c>
      <c r="O1220" s="63">
        <v>678.8</v>
      </c>
      <c r="P1220" s="63"/>
      <c r="Q1220" s="63"/>
      <c r="R1220" s="63"/>
      <c r="S1220" s="63">
        <v>1383</v>
      </c>
      <c r="T1220" s="63">
        <v>2607.4</v>
      </c>
      <c r="U1220" s="63">
        <v>7356.4</v>
      </c>
      <c r="V1220" s="63"/>
      <c r="W1220" s="63"/>
      <c r="X1220" s="63">
        <v>139</v>
      </c>
      <c r="Y1220" s="63"/>
      <c r="Z1220" s="63">
        <v>799.3</v>
      </c>
      <c r="AA1220" s="63"/>
      <c r="AB1220" s="63"/>
      <c r="AC1220" s="63"/>
      <c r="AD1220" s="63"/>
      <c r="AE1220" s="63"/>
      <c r="AF1220" s="63"/>
      <c r="AG1220" s="43">
        <v>13804.699999999999</v>
      </c>
    </row>
    <row r="1221" spans="4:33">
      <c r="D1221" s="62">
        <v>2005</v>
      </c>
      <c r="E1221" s="62">
        <v>12</v>
      </c>
      <c r="F1221" s="62">
        <v>2006</v>
      </c>
      <c r="G1221" s="63">
        <v>831.5</v>
      </c>
      <c r="H1221" s="63"/>
      <c r="I1221" s="63"/>
      <c r="J1221" s="63"/>
      <c r="K1221" s="63">
        <v>162</v>
      </c>
      <c r="L1221" s="63"/>
      <c r="M1221" s="63"/>
      <c r="N1221" s="63">
        <v>83</v>
      </c>
      <c r="O1221" s="63">
        <v>786.3</v>
      </c>
      <c r="P1221" s="63"/>
      <c r="Q1221" s="63"/>
      <c r="R1221" s="63"/>
      <c r="S1221" s="63">
        <v>1503</v>
      </c>
      <c r="T1221" s="63">
        <v>1407.4</v>
      </c>
      <c r="U1221" s="63">
        <v>7509.9</v>
      </c>
      <c r="V1221" s="63"/>
      <c r="W1221" s="63"/>
      <c r="X1221" s="63">
        <v>83</v>
      </c>
      <c r="Y1221" s="63"/>
      <c r="Z1221" s="63">
        <v>968.8</v>
      </c>
      <c r="AA1221" s="63"/>
      <c r="AB1221" s="63"/>
      <c r="AC1221" s="63"/>
      <c r="AD1221" s="63"/>
      <c r="AE1221" s="63">
        <v>168</v>
      </c>
      <c r="AF1221" s="63"/>
      <c r="AG1221" s="43">
        <v>13502.9</v>
      </c>
    </row>
    <row r="1222" spans="4:33">
      <c r="D1222" s="62">
        <v>2006</v>
      </c>
      <c r="E1222" s="62">
        <v>1</v>
      </c>
      <c r="F1222" s="62">
        <v>2006</v>
      </c>
      <c r="G1222" s="63">
        <v>564.5</v>
      </c>
      <c r="H1222" s="63"/>
      <c r="I1222" s="63"/>
      <c r="J1222" s="63"/>
      <c r="K1222" s="63">
        <v>165.7</v>
      </c>
      <c r="L1222" s="63"/>
      <c r="M1222" s="63"/>
      <c r="N1222" s="63">
        <v>81</v>
      </c>
      <c r="O1222" s="63">
        <v>727.7</v>
      </c>
      <c r="P1222" s="63"/>
      <c r="Q1222" s="63"/>
      <c r="R1222" s="63"/>
      <c r="S1222" s="63">
        <v>1479</v>
      </c>
      <c r="T1222" s="63">
        <v>485.1</v>
      </c>
      <c r="U1222" s="63">
        <v>4000.6</v>
      </c>
      <c r="V1222" s="63"/>
      <c r="W1222" s="63"/>
      <c r="X1222" s="63">
        <v>205</v>
      </c>
      <c r="Y1222" s="63"/>
      <c r="Z1222" s="63">
        <v>1084</v>
      </c>
      <c r="AA1222" s="63"/>
      <c r="AB1222" s="63"/>
      <c r="AC1222" s="63"/>
      <c r="AD1222" s="63"/>
      <c r="AE1222" s="63">
        <v>174</v>
      </c>
      <c r="AF1222" s="63"/>
      <c r="AG1222" s="43">
        <v>8966.6</v>
      </c>
    </row>
    <row r="1223" spans="4:33">
      <c r="D1223" s="62">
        <v>2006</v>
      </c>
      <c r="E1223" s="62">
        <v>2</v>
      </c>
      <c r="F1223" s="62">
        <v>2006</v>
      </c>
      <c r="G1223" s="63"/>
      <c r="H1223" s="63"/>
      <c r="I1223" s="63"/>
      <c r="J1223" s="63"/>
      <c r="K1223" s="63">
        <v>129</v>
      </c>
      <c r="L1223" s="63"/>
      <c r="M1223" s="63"/>
      <c r="N1223" s="63">
        <v>72.8</v>
      </c>
      <c r="O1223" s="63">
        <v>489.4</v>
      </c>
      <c r="P1223" s="63"/>
      <c r="Q1223" s="63"/>
      <c r="R1223" s="63"/>
      <c r="S1223" s="63">
        <v>474</v>
      </c>
      <c r="T1223" s="63">
        <v>0</v>
      </c>
      <c r="U1223" s="63">
        <v>923</v>
      </c>
      <c r="V1223" s="63"/>
      <c r="W1223" s="63"/>
      <c r="X1223" s="63"/>
      <c r="Y1223" s="63"/>
      <c r="Z1223" s="63">
        <v>241.3</v>
      </c>
      <c r="AA1223" s="63"/>
      <c r="AB1223" s="63"/>
      <c r="AC1223" s="63"/>
      <c r="AD1223" s="63"/>
      <c r="AE1223" s="63">
        <v>63</v>
      </c>
      <c r="AF1223" s="63"/>
      <c r="AG1223" s="43">
        <v>2392.5</v>
      </c>
    </row>
    <row r="1224" spans="4:33">
      <c r="D1224" s="62">
        <v>2006</v>
      </c>
      <c r="E1224" s="62">
        <v>3</v>
      </c>
      <c r="F1224" s="62">
        <v>2006</v>
      </c>
      <c r="G1224" s="63">
        <v>338.5</v>
      </c>
      <c r="H1224" s="63"/>
      <c r="I1224" s="63"/>
      <c r="J1224" s="63"/>
      <c r="K1224" s="63">
        <v>142</v>
      </c>
      <c r="L1224" s="63"/>
      <c r="M1224" s="63"/>
      <c r="N1224" s="63"/>
      <c r="O1224" s="63">
        <v>404.5</v>
      </c>
      <c r="P1224" s="63"/>
      <c r="Q1224" s="63"/>
      <c r="R1224" s="63"/>
      <c r="S1224" s="63">
        <v>226</v>
      </c>
      <c r="T1224" s="63">
        <v>0</v>
      </c>
      <c r="U1224" s="63">
        <v>281.7</v>
      </c>
      <c r="V1224" s="63"/>
      <c r="W1224" s="63"/>
      <c r="X1224" s="63"/>
      <c r="Y1224" s="63"/>
      <c r="Z1224" s="63">
        <v>65</v>
      </c>
      <c r="AA1224" s="63"/>
      <c r="AB1224" s="63"/>
      <c r="AC1224" s="63"/>
      <c r="AD1224" s="63"/>
      <c r="AE1224" s="63">
        <v>74</v>
      </c>
      <c r="AF1224" s="63"/>
      <c r="AG1224" s="43">
        <v>1531.7</v>
      </c>
    </row>
    <row r="1225" spans="4:33">
      <c r="D1225" s="62">
        <v>2006</v>
      </c>
      <c r="E1225" s="62">
        <v>4</v>
      </c>
      <c r="F1225" s="62">
        <v>2006</v>
      </c>
      <c r="G1225" s="63">
        <v>157.19999999999999</v>
      </c>
      <c r="H1225" s="63"/>
      <c r="I1225" s="63"/>
      <c r="J1225" s="63"/>
      <c r="K1225" s="63">
        <v>154</v>
      </c>
      <c r="L1225" s="63"/>
      <c r="M1225" s="63"/>
      <c r="N1225" s="63"/>
      <c r="O1225" s="63">
        <v>200</v>
      </c>
      <c r="P1225" s="63"/>
      <c r="Q1225" s="63"/>
      <c r="R1225" s="63"/>
      <c r="S1225" s="63">
        <v>820</v>
      </c>
      <c r="T1225" s="63">
        <v>0</v>
      </c>
      <c r="U1225" s="63">
        <v>0</v>
      </c>
      <c r="V1225" s="63"/>
      <c r="W1225" s="63"/>
      <c r="X1225" s="63"/>
      <c r="Y1225" s="63"/>
      <c r="Z1225" s="63">
        <v>342</v>
      </c>
      <c r="AA1225" s="63"/>
      <c r="AB1225" s="63"/>
      <c r="AC1225" s="63"/>
      <c r="AD1225" s="63"/>
      <c r="AE1225" s="63">
        <v>83.7</v>
      </c>
      <c r="AF1225" s="63"/>
      <c r="AG1225" s="43">
        <v>1756.9</v>
      </c>
    </row>
    <row r="1226" spans="4:33">
      <c r="D1226" s="62">
        <v>2006</v>
      </c>
      <c r="E1226" s="62">
        <v>5</v>
      </c>
      <c r="F1226" s="62">
        <v>2007</v>
      </c>
      <c r="G1226" s="63"/>
      <c r="H1226" s="63"/>
      <c r="I1226" s="63"/>
      <c r="J1226" s="63"/>
      <c r="K1226" s="63">
        <v>174</v>
      </c>
      <c r="L1226" s="63"/>
      <c r="M1226" s="63"/>
      <c r="N1226" s="63"/>
      <c r="O1226" s="63">
        <v>600</v>
      </c>
      <c r="P1226" s="63"/>
      <c r="Q1226" s="63"/>
      <c r="R1226" s="63"/>
      <c r="S1226" s="63"/>
      <c r="T1226" s="63">
        <v>0</v>
      </c>
      <c r="U1226" s="63">
        <v>0</v>
      </c>
      <c r="V1226" s="63"/>
      <c r="W1226" s="63"/>
      <c r="X1226" s="63"/>
      <c r="Y1226" s="63"/>
      <c r="Z1226" s="63">
        <v>444.1</v>
      </c>
      <c r="AA1226" s="63"/>
      <c r="AB1226" s="63"/>
      <c r="AC1226" s="63"/>
      <c r="AD1226" s="63"/>
      <c r="AE1226" s="63">
        <v>182</v>
      </c>
      <c r="AF1226" s="63"/>
      <c r="AG1226" s="43">
        <v>1400.1</v>
      </c>
    </row>
    <row r="1227" spans="4:33">
      <c r="D1227" s="62">
        <v>2006</v>
      </c>
      <c r="E1227" s="62">
        <v>6</v>
      </c>
      <c r="F1227" s="62">
        <v>2007</v>
      </c>
      <c r="G1227" s="63"/>
      <c r="H1227" s="63"/>
      <c r="I1227" s="63"/>
      <c r="J1227" s="63"/>
      <c r="K1227" s="63">
        <v>211.1</v>
      </c>
      <c r="L1227" s="63"/>
      <c r="M1227" s="63"/>
      <c r="N1227" s="63">
        <v>87.5</v>
      </c>
      <c r="O1227" s="63">
        <v>640</v>
      </c>
      <c r="P1227" s="63"/>
      <c r="Q1227" s="63"/>
      <c r="R1227" s="63"/>
      <c r="S1227" s="63"/>
      <c r="T1227" s="63">
        <v>1370</v>
      </c>
      <c r="U1227" s="63">
        <v>0</v>
      </c>
      <c r="V1227" s="63"/>
      <c r="W1227" s="63"/>
      <c r="X1227" s="63"/>
      <c r="Y1227" s="63"/>
      <c r="Z1227" s="63">
        <v>202.3</v>
      </c>
      <c r="AA1227" s="63"/>
      <c r="AB1227" s="63"/>
      <c r="AC1227" s="63"/>
      <c r="AD1227" s="63"/>
      <c r="AE1227" s="63">
        <v>165.8</v>
      </c>
      <c r="AF1227" s="63"/>
      <c r="AG1227" s="43">
        <v>2676.7000000000003</v>
      </c>
    </row>
    <row r="1228" spans="4:33">
      <c r="D1228" s="62">
        <v>2006</v>
      </c>
      <c r="E1228" s="62">
        <v>7</v>
      </c>
      <c r="F1228" s="62">
        <v>2007</v>
      </c>
      <c r="G1228" s="63"/>
      <c r="H1228" s="63"/>
      <c r="I1228" s="63"/>
      <c r="J1228" s="63"/>
      <c r="K1228" s="63"/>
      <c r="L1228" s="63"/>
      <c r="M1228" s="63"/>
      <c r="N1228" s="63">
        <v>47.3</v>
      </c>
      <c r="O1228" s="63">
        <v>1384</v>
      </c>
      <c r="P1228" s="63"/>
      <c r="Q1228" s="63"/>
      <c r="R1228" s="63"/>
      <c r="S1228" s="63"/>
      <c r="T1228" s="63">
        <v>64.099999999999994</v>
      </c>
      <c r="U1228" s="63">
        <v>5161.6000000000004</v>
      </c>
      <c r="V1228" s="63"/>
      <c r="W1228" s="63"/>
      <c r="X1228" s="63"/>
      <c r="Y1228" s="63"/>
      <c r="Z1228" s="63">
        <v>507.6</v>
      </c>
      <c r="AA1228" s="63"/>
      <c r="AB1228" s="63"/>
      <c r="AC1228" s="63"/>
      <c r="AD1228" s="63"/>
      <c r="AE1228" s="63">
        <v>142.6</v>
      </c>
      <c r="AF1228" s="63"/>
      <c r="AG1228" s="43">
        <v>7307.2000000000007</v>
      </c>
    </row>
    <row r="1229" spans="4:33">
      <c r="D1229" s="62">
        <v>2006</v>
      </c>
      <c r="E1229" s="62">
        <v>8</v>
      </c>
      <c r="F1229" s="62">
        <v>2007</v>
      </c>
      <c r="G1229" s="63"/>
      <c r="H1229" s="63"/>
      <c r="I1229" s="63"/>
      <c r="J1229" s="63"/>
      <c r="K1229" s="63"/>
      <c r="L1229" s="63"/>
      <c r="M1229" s="63"/>
      <c r="N1229" s="63">
        <v>27.8</v>
      </c>
      <c r="O1229" s="63">
        <v>1248.0999999999999</v>
      </c>
      <c r="P1229" s="63"/>
      <c r="Q1229" s="63"/>
      <c r="R1229" s="63"/>
      <c r="S1229" s="63"/>
      <c r="T1229" s="63">
        <v>66.599999999999994</v>
      </c>
      <c r="U1229" s="63">
        <v>3582.6</v>
      </c>
      <c r="V1229" s="63"/>
      <c r="W1229" s="63"/>
      <c r="X1229" s="63"/>
      <c r="Y1229" s="63"/>
      <c r="Z1229" s="63">
        <v>974.2</v>
      </c>
      <c r="AA1229" s="63"/>
      <c r="AB1229" s="63"/>
      <c r="AC1229" s="63"/>
      <c r="AD1229" s="63"/>
      <c r="AE1229" s="63">
        <v>159.5</v>
      </c>
      <c r="AF1229" s="63"/>
      <c r="AG1229" s="43">
        <v>6058.7999999999993</v>
      </c>
    </row>
    <row r="1230" spans="4:33">
      <c r="D1230" s="62">
        <v>2006</v>
      </c>
      <c r="E1230" s="62">
        <v>9</v>
      </c>
      <c r="F1230" s="62">
        <v>2007</v>
      </c>
      <c r="G1230" s="63"/>
      <c r="H1230" s="63"/>
      <c r="I1230" s="63"/>
      <c r="J1230" s="63"/>
      <c r="K1230" s="63"/>
      <c r="L1230" s="63"/>
      <c r="M1230" s="63"/>
      <c r="N1230" s="63">
        <v>44.3</v>
      </c>
      <c r="O1230" s="63">
        <v>1223.9000000000001</v>
      </c>
      <c r="P1230" s="63"/>
      <c r="Q1230" s="63"/>
      <c r="R1230" s="63"/>
      <c r="S1230" s="63"/>
      <c r="T1230" s="63">
        <v>73.599999999999994</v>
      </c>
      <c r="U1230" s="63">
        <v>4478.3999999999996</v>
      </c>
      <c r="V1230" s="63"/>
      <c r="W1230" s="63"/>
      <c r="X1230" s="63"/>
      <c r="Y1230" s="63"/>
      <c r="Z1230" s="63">
        <v>607.4</v>
      </c>
      <c r="AA1230" s="63"/>
      <c r="AB1230" s="63"/>
      <c r="AC1230" s="63"/>
      <c r="AD1230" s="63"/>
      <c r="AE1230" s="63">
        <v>154.5</v>
      </c>
      <c r="AF1230" s="63"/>
      <c r="AG1230" s="43">
        <v>6582.0999999999995</v>
      </c>
    </row>
    <row r="1231" spans="4:33">
      <c r="D1231" s="62">
        <v>2006</v>
      </c>
      <c r="E1231" s="62">
        <v>10</v>
      </c>
      <c r="F1231" s="62">
        <v>2007</v>
      </c>
      <c r="G1231" s="63"/>
      <c r="H1231" s="63"/>
      <c r="I1231" s="63"/>
      <c r="J1231" s="63"/>
      <c r="K1231" s="63"/>
      <c r="L1231" s="63"/>
      <c r="M1231" s="63">
        <v>0</v>
      </c>
      <c r="N1231" s="63">
        <v>56.1</v>
      </c>
      <c r="O1231" s="63">
        <v>983.8</v>
      </c>
      <c r="P1231" s="63"/>
      <c r="Q1231" s="63"/>
      <c r="R1231" s="63"/>
      <c r="S1231" s="63">
        <v>1000</v>
      </c>
      <c r="T1231" s="63">
        <v>118.8</v>
      </c>
      <c r="U1231" s="63">
        <v>4426.3999999999996</v>
      </c>
      <c r="V1231" s="63"/>
      <c r="W1231" s="63"/>
      <c r="X1231" s="63"/>
      <c r="Y1231" s="63"/>
      <c r="Z1231" s="63">
        <v>671.5</v>
      </c>
      <c r="AA1231" s="63"/>
      <c r="AB1231" s="63"/>
      <c r="AC1231" s="63"/>
      <c r="AD1231" s="63"/>
      <c r="AE1231" s="63">
        <v>85.2</v>
      </c>
      <c r="AF1231" s="63"/>
      <c r="AG1231" s="43">
        <v>7341.7999999999993</v>
      </c>
    </row>
    <row r="1232" spans="4:33">
      <c r="D1232" s="62">
        <v>2006</v>
      </c>
      <c r="E1232" s="62">
        <v>11</v>
      </c>
      <c r="F1232" s="62">
        <v>2007</v>
      </c>
      <c r="G1232" s="63"/>
      <c r="H1232" s="63"/>
      <c r="I1232" s="63"/>
      <c r="J1232" s="63"/>
      <c r="K1232" s="63"/>
      <c r="L1232" s="63"/>
      <c r="M1232" s="63">
        <v>0</v>
      </c>
      <c r="N1232" s="63">
        <v>89.6</v>
      </c>
      <c r="O1232" s="63">
        <v>680</v>
      </c>
      <c r="P1232" s="63"/>
      <c r="Q1232" s="63"/>
      <c r="R1232" s="63"/>
      <c r="S1232" s="63">
        <v>1000</v>
      </c>
      <c r="T1232" s="63">
        <v>1028.7</v>
      </c>
      <c r="U1232" s="63">
        <v>2588</v>
      </c>
      <c r="V1232" s="63"/>
      <c r="W1232" s="63"/>
      <c r="X1232" s="63"/>
      <c r="Y1232" s="63"/>
      <c r="Z1232" s="63">
        <v>0</v>
      </c>
      <c r="AA1232" s="63"/>
      <c r="AB1232" s="63"/>
      <c r="AC1232" s="63"/>
      <c r="AD1232" s="63"/>
      <c r="AE1232" s="63">
        <v>451.2</v>
      </c>
      <c r="AF1232" s="63"/>
      <c r="AG1232" s="43">
        <v>5837.5</v>
      </c>
    </row>
    <row r="1233" spans="4:33">
      <c r="D1233" s="62">
        <v>2006</v>
      </c>
      <c r="E1233" s="62">
        <v>12</v>
      </c>
      <c r="F1233" s="62">
        <v>2007</v>
      </c>
      <c r="G1233" s="63"/>
      <c r="H1233" s="63"/>
      <c r="I1233" s="63"/>
      <c r="J1233" s="63"/>
      <c r="K1233" s="63"/>
      <c r="L1233" s="63"/>
      <c r="M1233" s="63"/>
      <c r="N1233" s="63">
        <v>70.2</v>
      </c>
      <c r="O1233" s="63">
        <v>587.9</v>
      </c>
      <c r="P1233" s="63"/>
      <c r="Q1233" s="63"/>
      <c r="R1233" s="63"/>
      <c r="S1233" s="63">
        <v>1000</v>
      </c>
      <c r="T1233" s="63">
        <v>298.10000000000002</v>
      </c>
      <c r="U1233" s="63">
        <v>1380.4</v>
      </c>
      <c r="V1233" s="63"/>
      <c r="W1233" s="63"/>
      <c r="X1233" s="63"/>
      <c r="Y1233" s="63"/>
      <c r="Z1233" s="63"/>
      <c r="AA1233" s="63"/>
      <c r="AB1233" s="63"/>
      <c r="AC1233" s="63"/>
      <c r="AD1233" s="63"/>
      <c r="AE1233" s="63">
        <v>327.39999999999998</v>
      </c>
      <c r="AF1233" s="63"/>
      <c r="AG1233" s="43">
        <v>3664</v>
      </c>
    </row>
    <row r="1234" spans="4:33">
      <c r="D1234" s="62">
        <v>2007</v>
      </c>
      <c r="E1234" s="62">
        <v>1</v>
      </c>
      <c r="F1234" s="62">
        <v>2007</v>
      </c>
      <c r="G1234" s="63"/>
      <c r="H1234" s="63"/>
      <c r="I1234" s="63"/>
      <c r="J1234" s="63"/>
      <c r="K1234" s="63"/>
      <c r="L1234" s="63"/>
      <c r="M1234" s="63"/>
      <c r="N1234" s="63">
        <v>87.2</v>
      </c>
      <c r="O1234" s="63"/>
      <c r="P1234" s="63"/>
      <c r="Q1234" s="63"/>
      <c r="R1234" s="63"/>
      <c r="S1234" s="63">
        <v>500</v>
      </c>
      <c r="T1234" s="63">
        <v>0</v>
      </c>
      <c r="U1234" s="63"/>
      <c r="V1234" s="63"/>
      <c r="W1234" s="63"/>
      <c r="X1234" s="63"/>
      <c r="Y1234" s="63"/>
      <c r="Z1234" s="63"/>
      <c r="AA1234" s="63"/>
      <c r="AB1234" s="63"/>
      <c r="AC1234" s="63"/>
      <c r="AD1234" s="63"/>
      <c r="AE1234" s="63">
        <v>57.2</v>
      </c>
      <c r="AF1234" s="63"/>
      <c r="AG1234" s="43">
        <v>644.40000000000009</v>
      </c>
    </row>
    <row r="1235" spans="4:33">
      <c r="D1235" s="62">
        <v>2007</v>
      </c>
      <c r="E1235" s="62">
        <v>2</v>
      </c>
      <c r="F1235" s="62">
        <v>2007</v>
      </c>
      <c r="G1235" s="63"/>
      <c r="H1235" s="63"/>
      <c r="I1235" s="63"/>
      <c r="J1235" s="63"/>
      <c r="K1235" s="63"/>
      <c r="L1235" s="63"/>
      <c r="M1235" s="63"/>
      <c r="N1235" s="63">
        <v>78</v>
      </c>
      <c r="O1235" s="63"/>
      <c r="P1235" s="63"/>
      <c r="Q1235" s="63"/>
      <c r="R1235" s="63"/>
      <c r="S1235" s="63">
        <v>800</v>
      </c>
      <c r="T1235" s="63">
        <v>0</v>
      </c>
      <c r="U1235" s="63"/>
      <c r="V1235" s="63"/>
      <c r="W1235" s="63"/>
      <c r="X1235" s="63">
        <v>197.6</v>
      </c>
      <c r="Y1235" s="63"/>
      <c r="Z1235" s="63"/>
      <c r="AA1235" s="63"/>
      <c r="AB1235" s="63"/>
      <c r="AC1235" s="63"/>
      <c r="AD1235" s="63"/>
      <c r="AE1235" s="63">
        <v>8.6999999999999993</v>
      </c>
      <c r="AF1235" s="63"/>
      <c r="AG1235" s="43">
        <v>1084.3</v>
      </c>
    </row>
    <row r="1236" spans="4:33">
      <c r="D1236" s="62">
        <v>2007</v>
      </c>
      <c r="E1236" s="62">
        <v>3</v>
      </c>
      <c r="F1236" s="62">
        <v>2007</v>
      </c>
      <c r="G1236" s="63"/>
      <c r="H1236" s="63"/>
      <c r="I1236" s="63"/>
      <c r="J1236" s="63"/>
      <c r="K1236" s="63"/>
      <c r="L1236" s="63"/>
      <c r="M1236" s="63"/>
      <c r="N1236" s="63">
        <v>88.3</v>
      </c>
      <c r="O1236" s="63"/>
      <c r="P1236" s="63"/>
      <c r="Q1236" s="63"/>
      <c r="R1236" s="63"/>
      <c r="S1236" s="63">
        <v>1000</v>
      </c>
      <c r="T1236" s="63">
        <v>0</v>
      </c>
      <c r="U1236" s="63"/>
      <c r="V1236" s="63"/>
      <c r="W1236" s="63"/>
      <c r="X1236" s="63">
        <v>269.2</v>
      </c>
      <c r="Y1236" s="63"/>
      <c r="Z1236" s="63"/>
      <c r="AA1236" s="63"/>
      <c r="AB1236" s="63"/>
      <c r="AC1236" s="63"/>
      <c r="AD1236" s="63"/>
      <c r="AE1236" s="63">
        <v>55</v>
      </c>
      <c r="AF1236" s="63"/>
      <c r="AG1236" s="43">
        <v>1412.5</v>
      </c>
    </row>
    <row r="1237" spans="4:33">
      <c r="D1237" s="62">
        <v>2007</v>
      </c>
      <c r="E1237" s="62">
        <v>4</v>
      </c>
      <c r="F1237" s="62">
        <v>2007</v>
      </c>
      <c r="G1237" s="63">
        <v>955</v>
      </c>
      <c r="H1237" s="63"/>
      <c r="I1237" s="63"/>
      <c r="J1237" s="63"/>
      <c r="K1237" s="63"/>
      <c r="L1237" s="63"/>
      <c r="M1237" s="63"/>
      <c r="N1237" s="63">
        <v>4.0999999999999996</v>
      </c>
      <c r="O1237" s="63">
        <v>888.7</v>
      </c>
      <c r="P1237" s="63"/>
      <c r="Q1237" s="63"/>
      <c r="R1237" s="63"/>
      <c r="S1237" s="63">
        <v>778.5</v>
      </c>
      <c r="T1237" s="63">
        <v>83.6</v>
      </c>
      <c r="U1237" s="63">
        <v>3018.4</v>
      </c>
      <c r="V1237" s="63"/>
      <c r="W1237" s="63"/>
      <c r="X1237" s="63">
        <v>278.10000000000002</v>
      </c>
      <c r="Y1237" s="63"/>
      <c r="Z1237" s="63">
        <v>1322.3</v>
      </c>
      <c r="AA1237" s="63"/>
      <c r="AB1237" s="63"/>
      <c r="AC1237" s="63"/>
      <c r="AD1237" s="63"/>
      <c r="AE1237" s="63">
        <v>540.20000000000005</v>
      </c>
      <c r="AF1237" s="63"/>
      <c r="AG1237" s="43">
        <v>7868.9000000000005</v>
      </c>
    </row>
    <row r="1238" spans="4:33">
      <c r="D1238" s="62">
        <v>2007</v>
      </c>
      <c r="E1238" s="62">
        <v>5</v>
      </c>
      <c r="F1238" s="62">
        <v>2008</v>
      </c>
      <c r="G1238" s="63"/>
      <c r="H1238" s="63"/>
      <c r="I1238" s="63"/>
      <c r="J1238" s="63"/>
      <c r="K1238" s="63"/>
      <c r="L1238" s="63"/>
      <c r="M1238" s="63"/>
      <c r="N1238" s="63"/>
      <c r="O1238" s="63"/>
      <c r="P1238" s="63"/>
      <c r="Q1238" s="63"/>
      <c r="R1238" s="63"/>
      <c r="S1238" s="63"/>
      <c r="T1238" s="63"/>
      <c r="U1238" s="63"/>
      <c r="V1238" s="63"/>
      <c r="W1238" s="63"/>
      <c r="X1238" s="63"/>
      <c r="Y1238" s="63"/>
      <c r="Z1238" s="63"/>
      <c r="AA1238" s="63"/>
      <c r="AB1238" s="63"/>
      <c r="AC1238" s="63"/>
      <c r="AD1238" s="63"/>
      <c r="AE1238" s="63"/>
      <c r="AF1238" s="63"/>
      <c r="AG1238" s="43">
        <v>0</v>
      </c>
    </row>
    <row r="1239" spans="4:33">
      <c r="D1239" s="62">
        <v>2007</v>
      </c>
      <c r="E1239" s="62">
        <v>6</v>
      </c>
      <c r="F1239" s="62">
        <v>2008</v>
      </c>
      <c r="G1239" s="63"/>
      <c r="H1239" s="63"/>
      <c r="I1239" s="63"/>
      <c r="J1239" s="63"/>
      <c r="K1239" s="63"/>
      <c r="L1239" s="63"/>
      <c r="M1239" s="63"/>
      <c r="N1239" s="63"/>
      <c r="O1239" s="63"/>
      <c r="P1239" s="63"/>
      <c r="Q1239" s="63"/>
      <c r="R1239" s="63"/>
      <c r="S1239" s="63"/>
      <c r="T1239" s="63"/>
      <c r="U1239" s="63"/>
      <c r="V1239" s="63"/>
      <c r="W1239" s="63"/>
      <c r="X1239" s="63"/>
      <c r="Y1239" s="63"/>
      <c r="Z1239" s="63"/>
      <c r="AA1239" s="63"/>
      <c r="AB1239" s="63"/>
      <c r="AC1239" s="63"/>
      <c r="AD1239" s="63"/>
      <c r="AE1239" s="63"/>
      <c r="AF1239" s="63"/>
      <c r="AG1239" s="43">
        <v>0</v>
      </c>
    </row>
    <row r="1240" spans="4:33">
      <c r="D1240" s="62">
        <v>2007</v>
      </c>
      <c r="E1240" s="62">
        <v>7</v>
      </c>
      <c r="F1240" s="62">
        <v>2008</v>
      </c>
      <c r="G1240" s="63"/>
      <c r="H1240" s="63"/>
      <c r="I1240" s="63"/>
      <c r="J1240" s="63"/>
      <c r="K1240" s="63"/>
      <c r="L1240" s="63"/>
      <c r="M1240" s="63"/>
      <c r="N1240" s="63"/>
      <c r="O1240" s="63"/>
      <c r="P1240" s="63"/>
      <c r="Q1240" s="63"/>
      <c r="R1240" s="63"/>
      <c r="S1240" s="63"/>
      <c r="T1240" s="63"/>
      <c r="U1240" s="63"/>
      <c r="V1240" s="63"/>
      <c r="W1240" s="63"/>
      <c r="X1240" s="63"/>
      <c r="Y1240" s="63"/>
      <c r="Z1240" s="63"/>
      <c r="AA1240" s="63"/>
      <c r="AB1240" s="63"/>
      <c r="AC1240" s="63"/>
      <c r="AD1240" s="63"/>
      <c r="AE1240" s="63"/>
      <c r="AF1240" s="63"/>
      <c r="AG1240" s="43">
        <v>0</v>
      </c>
    </row>
    <row r="1241" spans="4:33">
      <c r="D1241" s="62">
        <v>2007</v>
      </c>
      <c r="E1241" s="62">
        <v>8</v>
      </c>
      <c r="F1241" s="62">
        <v>2008</v>
      </c>
      <c r="G1241" s="63"/>
      <c r="H1241" s="63"/>
      <c r="I1241" s="63"/>
      <c r="J1241" s="63"/>
      <c r="K1241" s="63"/>
      <c r="L1241" s="63"/>
      <c r="M1241" s="63"/>
      <c r="N1241" s="63"/>
      <c r="O1241" s="63"/>
      <c r="P1241" s="63"/>
      <c r="Q1241" s="63"/>
      <c r="R1241" s="63"/>
      <c r="S1241" s="63"/>
      <c r="T1241" s="63"/>
      <c r="U1241" s="63"/>
      <c r="V1241" s="63"/>
      <c r="W1241" s="63"/>
      <c r="X1241" s="63"/>
      <c r="Y1241" s="63"/>
      <c r="Z1241" s="63"/>
      <c r="AA1241" s="63"/>
      <c r="AB1241" s="63"/>
      <c r="AC1241" s="63"/>
      <c r="AD1241" s="63"/>
      <c r="AE1241" s="63"/>
      <c r="AF1241" s="63"/>
      <c r="AG1241" s="43">
        <v>0</v>
      </c>
    </row>
    <row r="1242" spans="4:33">
      <c r="D1242" s="62">
        <v>2007</v>
      </c>
      <c r="E1242" s="62">
        <v>9</v>
      </c>
      <c r="F1242" s="62">
        <v>2008</v>
      </c>
      <c r="G1242" s="63"/>
      <c r="H1242" s="63"/>
      <c r="I1242" s="63"/>
      <c r="J1242" s="63"/>
      <c r="K1242" s="63"/>
      <c r="L1242" s="63"/>
      <c r="M1242" s="63"/>
      <c r="N1242" s="63"/>
      <c r="O1242" s="63"/>
      <c r="P1242" s="63"/>
      <c r="Q1242" s="63"/>
      <c r="R1242" s="63"/>
      <c r="S1242" s="63"/>
      <c r="T1242" s="63"/>
      <c r="U1242" s="63"/>
      <c r="V1242" s="63"/>
      <c r="W1242" s="63"/>
      <c r="X1242" s="63"/>
      <c r="Y1242" s="63"/>
      <c r="Z1242" s="63"/>
      <c r="AA1242" s="63"/>
      <c r="AB1242" s="63"/>
      <c r="AC1242" s="63"/>
      <c r="AD1242" s="63"/>
      <c r="AE1242" s="63"/>
      <c r="AF1242" s="63"/>
      <c r="AG1242" s="43">
        <v>0</v>
      </c>
    </row>
    <row r="1243" spans="4:33">
      <c r="D1243" s="62">
        <v>2007</v>
      </c>
      <c r="E1243" s="62">
        <v>10</v>
      </c>
      <c r="F1243" s="62">
        <v>2008</v>
      </c>
      <c r="G1243" s="63"/>
      <c r="H1243" s="63"/>
      <c r="I1243" s="63"/>
      <c r="J1243" s="63"/>
      <c r="K1243" s="63"/>
      <c r="L1243" s="63"/>
      <c r="M1243" s="63"/>
      <c r="N1243" s="63"/>
      <c r="O1243" s="63"/>
      <c r="P1243" s="63"/>
      <c r="Q1243" s="63"/>
      <c r="R1243" s="63"/>
      <c r="S1243" s="63"/>
      <c r="T1243" s="63"/>
      <c r="U1243" s="63"/>
      <c r="V1243" s="63"/>
      <c r="W1243" s="63"/>
      <c r="X1243" s="63"/>
      <c r="Y1243" s="63"/>
      <c r="Z1243" s="63"/>
      <c r="AA1243" s="63"/>
      <c r="AB1243" s="63"/>
      <c r="AC1243" s="63"/>
      <c r="AD1243" s="63"/>
      <c r="AE1243" s="63"/>
      <c r="AF1243" s="63"/>
      <c r="AG1243" s="43">
        <v>0</v>
      </c>
    </row>
    <row r="1244" spans="4:33">
      <c r="D1244" s="62">
        <v>2007</v>
      </c>
      <c r="E1244" s="62">
        <v>11</v>
      </c>
      <c r="F1244" s="62">
        <v>2008</v>
      </c>
      <c r="G1244" s="63"/>
      <c r="H1244" s="63"/>
      <c r="I1244" s="63"/>
      <c r="J1244" s="63"/>
      <c r="K1244" s="63"/>
      <c r="L1244" s="63"/>
      <c r="M1244" s="63"/>
      <c r="N1244" s="63"/>
      <c r="O1244" s="63"/>
      <c r="P1244" s="63"/>
      <c r="Q1244" s="63"/>
      <c r="R1244" s="63"/>
      <c r="S1244" s="63"/>
      <c r="T1244" s="63"/>
      <c r="U1244" s="63"/>
      <c r="V1244" s="63"/>
      <c r="W1244" s="63"/>
      <c r="X1244" s="63"/>
      <c r="Y1244" s="63"/>
      <c r="Z1244" s="63"/>
      <c r="AA1244" s="63"/>
      <c r="AB1244" s="63"/>
      <c r="AC1244" s="63"/>
      <c r="AD1244" s="63"/>
      <c r="AE1244" s="63"/>
      <c r="AF1244" s="63"/>
      <c r="AG1244" s="43">
        <v>0</v>
      </c>
    </row>
    <row r="1245" spans="4:33">
      <c r="D1245" s="62">
        <v>2007</v>
      </c>
      <c r="E1245" s="62">
        <v>12</v>
      </c>
      <c r="F1245" s="62">
        <v>2008</v>
      </c>
      <c r="G1245" s="63"/>
      <c r="H1245" s="63"/>
      <c r="I1245" s="63"/>
      <c r="J1245" s="63"/>
      <c r="K1245" s="63"/>
      <c r="L1245" s="63"/>
      <c r="M1245" s="63"/>
      <c r="N1245" s="63"/>
      <c r="O1245" s="63"/>
      <c r="P1245" s="63"/>
      <c r="Q1245" s="63"/>
      <c r="R1245" s="63"/>
      <c r="S1245" s="63"/>
      <c r="T1245" s="63"/>
      <c r="U1245" s="63"/>
      <c r="V1245" s="63"/>
      <c r="W1245" s="63"/>
      <c r="X1245" s="63"/>
      <c r="Y1245" s="63"/>
      <c r="Z1245" s="63"/>
      <c r="AA1245" s="63"/>
      <c r="AB1245" s="63"/>
      <c r="AC1245" s="63"/>
      <c r="AD1245" s="63"/>
      <c r="AE1245" s="63"/>
      <c r="AF1245" s="63"/>
      <c r="AG1245" s="43">
        <v>0</v>
      </c>
    </row>
    <row r="1246" spans="4:33">
      <c r="D1246" s="62">
        <v>2008</v>
      </c>
      <c r="E1246" s="62">
        <v>1</v>
      </c>
      <c r="F1246" s="62">
        <v>2008</v>
      </c>
      <c r="G1246" s="63"/>
      <c r="H1246" s="63"/>
      <c r="I1246" s="63"/>
      <c r="J1246" s="63"/>
      <c r="K1246" s="63"/>
      <c r="L1246" s="63"/>
      <c r="M1246" s="63"/>
      <c r="N1246" s="63"/>
      <c r="O1246" s="63"/>
      <c r="P1246" s="63"/>
      <c r="Q1246" s="63"/>
      <c r="R1246" s="63"/>
      <c r="S1246" s="63"/>
      <c r="T1246" s="63"/>
      <c r="U1246" s="63"/>
      <c r="V1246" s="63"/>
      <c r="W1246" s="63"/>
      <c r="X1246" s="63"/>
      <c r="Y1246" s="63"/>
      <c r="Z1246" s="63"/>
      <c r="AA1246" s="63"/>
      <c r="AB1246" s="63"/>
      <c r="AC1246" s="63"/>
      <c r="AD1246" s="63"/>
      <c r="AE1246" s="63"/>
      <c r="AF1246" s="63"/>
      <c r="AG1246" s="43">
        <v>0</v>
      </c>
    </row>
    <row r="1247" spans="4:33">
      <c r="D1247" s="62">
        <v>2008</v>
      </c>
      <c r="E1247" s="62">
        <v>2</v>
      </c>
      <c r="F1247" s="62">
        <v>2008</v>
      </c>
      <c r="G1247" s="63"/>
      <c r="H1247" s="63"/>
      <c r="I1247" s="63"/>
      <c r="J1247" s="63"/>
      <c r="K1247" s="63"/>
      <c r="L1247" s="63"/>
      <c r="M1247" s="63"/>
      <c r="N1247" s="63"/>
      <c r="O1247" s="63"/>
      <c r="P1247" s="63"/>
      <c r="Q1247" s="63"/>
      <c r="R1247" s="63"/>
      <c r="S1247" s="63"/>
      <c r="T1247" s="63"/>
      <c r="U1247" s="63"/>
      <c r="V1247" s="63"/>
      <c r="W1247" s="63"/>
      <c r="X1247" s="63"/>
      <c r="Y1247" s="63"/>
      <c r="Z1247" s="63"/>
      <c r="AA1247" s="63"/>
      <c r="AB1247" s="63"/>
      <c r="AC1247" s="63"/>
      <c r="AD1247" s="63"/>
      <c r="AE1247" s="63"/>
      <c r="AF1247" s="63"/>
      <c r="AG1247" s="43">
        <v>0</v>
      </c>
    </row>
    <row r="1248" spans="4:33">
      <c r="D1248" s="62">
        <v>2008</v>
      </c>
      <c r="E1248" s="62">
        <v>3</v>
      </c>
      <c r="F1248" s="62">
        <v>2008</v>
      </c>
      <c r="G1248" s="63"/>
      <c r="H1248" s="63"/>
      <c r="I1248" s="63"/>
      <c r="J1248" s="63"/>
      <c r="K1248" s="63"/>
      <c r="L1248" s="63"/>
      <c r="M1248" s="63"/>
      <c r="N1248" s="63"/>
      <c r="O1248" s="63"/>
      <c r="P1248" s="63"/>
      <c r="Q1248" s="63"/>
      <c r="R1248" s="63"/>
      <c r="S1248" s="63"/>
      <c r="T1248" s="63"/>
      <c r="U1248" s="63"/>
      <c r="V1248" s="63"/>
      <c r="W1248" s="63"/>
      <c r="X1248" s="63"/>
      <c r="Y1248" s="63"/>
      <c r="Z1248" s="63"/>
      <c r="AA1248" s="63"/>
      <c r="AB1248" s="63"/>
      <c r="AC1248" s="63"/>
      <c r="AD1248" s="63"/>
      <c r="AE1248" s="63"/>
      <c r="AF1248" s="63"/>
      <c r="AG1248" s="43">
        <v>0</v>
      </c>
    </row>
    <row r="1249" spans="4:33">
      <c r="D1249" s="62">
        <v>2008</v>
      </c>
      <c r="E1249" s="62">
        <v>4</v>
      </c>
      <c r="F1249" s="62">
        <v>2008</v>
      </c>
      <c r="G1249" s="63"/>
      <c r="H1249" s="63"/>
      <c r="I1249" s="63"/>
      <c r="J1249" s="63"/>
      <c r="K1249" s="63"/>
      <c r="L1249" s="63"/>
      <c r="M1249" s="63"/>
      <c r="N1249" s="63"/>
      <c r="O1249" s="63"/>
      <c r="P1249" s="63"/>
      <c r="Q1249" s="63"/>
      <c r="R1249" s="63"/>
      <c r="S1249" s="63"/>
      <c r="T1249" s="63"/>
      <c r="U1249" s="63"/>
      <c r="V1249" s="63"/>
      <c r="W1249" s="63"/>
      <c r="X1249" s="63"/>
      <c r="Y1249" s="63"/>
      <c r="Z1249" s="63"/>
      <c r="AA1249" s="63"/>
      <c r="AB1249" s="63"/>
      <c r="AC1249" s="63"/>
      <c r="AD1249" s="63"/>
      <c r="AE1249" s="63"/>
      <c r="AF1249" s="63"/>
      <c r="AG1249" s="43">
        <v>0</v>
      </c>
    </row>
    <row r="1250" spans="4:33">
      <c r="D1250" s="62">
        <v>2008</v>
      </c>
      <c r="E1250" s="62">
        <v>5</v>
      </c>
      <c r="F1250" s="62">
        <v>2009</v>
      </c>
      <c r="G1250" s="63"/>
      <c r="H1250" s="63"/>
      <c r="I1250" s="63"/>
      <c r="J1250" s="63"/>
      <c r="K1250" s="63"/>
      <c r="L1250" s="63"/>
      <c r="M1250" s="63"/>
      <c r="N1250" s="63"/>
      <c r="O1250" s="63"/>
      <c r="P1250" s="63"/>
      <c r="Q1250" s="63"/>
      <c r="R1250" s="63"/>
      <c r="S1250" s="63"/>
      <c r="T1250" s="63"/>
      <c r="U1250" s="63"/>
      <c r="V1250" s="63"/>
      <c r="W1250" s="63"/>
      <c r="X1250" s="63"/>
      <c r="Y1250" s="63"/>
      <c r="Z1250" s="63"/>
      <c r="AA1250" s="63"/>
      <c r="AB1250" s="63"/>
      <c r="AC1250" s="63"/>
      <c r="AD1250" s="63"/>
      <c r="AE1250" s="63"/>
      <c r="AF1250" s="63"/>
      <c r="AG1250" s="43">
        <v>0</v>
      </c>
    </row>
    <row r="1251" spans="4:33">
      <c r="D1251" s="62">
        <v>2008</v>
      </c>
      <c r="E1251" s="62">
        <v>6</v>
      </c>
      <c r="F1251" s="62">
        <v>2009</v>
      </c>
      <c r="G1251" s="63"/>
      <c r="H1251" s="63"/>
      <c r="I1251" s="63"/>
      <c r="J1251" s="63"/>
      <c r="K1251" s="63"/>
      <c r="L1251" s="63"/>
      <c r="M1251" s="63"/>
      <c r="N1251" s="63"/>
      <c r="O1251" s="63"/>
      <c r="P1251" s="63"/>
      <c r="Q1251" s="63"/>
      <c r="R1251" s="63"/>
      <c r="S1251" s="63"/>
      <c r="T1251" s="63"/>
      <c r="U1251" s="63"/>
      <c r="V1251" s="63"/>
      <c r="W1251" s="63"/>
      <c r="X1251" s="63"/>
      <c r="Y1251" s="63"/>
      <c r="Z1251" s="63"/>
      <c r="AA1251" s="63"/>
      <c r="AB1251" s="63"/>
      <c r="AC1251" s="63"/>
      <c r="AD1251" s="63"/>
      <c r="AE1251" s="63"/>
      <c r="AF1251" s="63"/>
      <c r="AG1251" s="43">
        <v>0</v>
      </c>
    </row>
    <row r="1252" spans="4:33">
      <c r="D1252" s="62">
        <v>2008</v>
      </c>
      <c r="E1252" s="62">
        <v>7</v>
      </c>
      <c r="F1252" s="62">
        <v>2009</v>
      </c>
      <c r="G1252" s="63"/>
      <c r="H1252" s="63"/>
      <c r="I1252" s="63"/>
      <c r="J1252" s="63"/>
      <c r="K1252" s="63"/>
      <c r="L1252" s="63"/>
      <c r="M1252" s="63"/>
      <c r="N1252" s="63"/>
      <c r="O1252" s="63"/>
      <c r="P1252" s="63"/>
      <c r="Q1252" s="63"/>
      <c r="R1252" s="63"/>
      <c r="S1252" s="63"/>
      <c r="T1252" s="63"/>
      <c r="U1252" s="63"/>
      <c r="V1252" s="63"/>
      <c r="W1252" s="63"/>
      <c r="X1252" s="63"/>
      <c r="Y1252" s="63"/>
      <c r="Z1252" s="63"/>
      <c r="AA1252" s="63"/>
      <c r="AB1252" s="63"/>
      <c r="AC1252" s="63"/>
      <c r="AD1252" s="63"/>
      <c r="AE1252" s="63"/>
      <c r="AF1252" s="63"/>
      <c r="AG1252" s="43">
        <v>0</v>
      </c>
    </row>
    <row r="1253" spans="4:33">
      <c r="D1253" s="62">
        <v>2008</v>
      </c>
      <c r="E1253" s="62">
        <v>8</v>
      </c>
      <c r="F1253" s="62">
        <v>2009</v>
      </c>
      <c r="G1253" s="63"/>
      <c r="H1253" s="63"/>
      <c r="I1253" s="63"/>
      <c r="J1253" s="63"/>
      <c r="K1253" s="63"/>
      <c r="L1253" s="63"/>
      <c r="M1253" s="63"/>
      <c r="N1253" s="63"/>
      <c r="O1253" s="63"/>
      <c r="P1253" s="63"/>
      <c r="Q1253" s="63"/>
      <c r="R1253" s="63"/>
      <c r="S1253" s="63"/>
      <c r="T1253" s="63"/>
      <c r="U1253" s="63"/>
      <c r="V1253" s="63"/>
      <c r="W1253" s="63"/>
      <c r="X1253" s="63"/>
      <c r="Y1253" s="63"/>
      <c r="Z1253" s="63"/>
      <c r="AA1253" s="63"/>
      <c r="AB1253" s="63"/>
      <c r="AC1253" s="63"/>
      <c r="AD1253" s="63"/>
      <c r="AE1253" s="63"/>
      <c r="AF1253" s="63"/>
      <c r="AG1253" s="43">
        <v>0</v>
      </c>
    </row>
    <row r="1254" spans="4:33">
      <c r="D1254" s="62">
        <v>2008</v>
      </c>
      <c r="E1254" s="62">
        <v>9</v>
      </c>
      <c r="F1254" s="62">
        <v>2009</v>
      </c>
      <c r="G1254" s="63"/>
      <c r="H1254" s="63"/>
      <c r="I1254" s="63"/>
      <c r="J1254" s="63"/>
      <c r="K1254" s="63"/>
      <c r="L1254" s="63"/>
      <c r="M1254" s="63"/>
      <c r="N1254" s="63"/>
      <c r="O1254" s="63"/>
      <c r="P1254" s="63"/>
      <c r="Q1254" s="63"/>
      <c r="R1254" s="63"/>
      <c r="S1254" s="63"/>
      <c r="T1254" s="63"/>
      <c r="U1254" s="63"/>
      <c r="V1254" s="63"/>
      <c r="W1254" s="63"/>
      <c r="X1254" s="63"/>
      <c r="Y1254" s="63"/>
      <c r="Z1254" s="63"/>
      <c r="AA1254" s="63"/>
      <c r="AB1254" s="63"/>
      <c r="AC1254" s="63"/>
      <c r="AD1254" s="63"/>
      <c r="AE1254" s="63"/>
      <c r="AF1254" s="63"/>
      <c r="AG1254" s="43">
        <v>0</v>
      </c>
    </row>
    <row r="1255" spans="4:33">
      <c r="D1255" s="62">
        <v>2008</v>
      </c>
      <c r="E1255" s="62">
        <v>10</v>
      </c>
      <c r="F1255" s="62">
        <v>2009</v>
      </c>
      <c r="G1255" s="63"/>
      <c r="H1255" s="63"/>
      <c r="I1255" s="63"/>
      <c r="J1255" s="63"/>
      <c r="K1255" s="63"/>
      <c r="L1255" s="63"/>
      <c r="M1255" s="63"/>
      <c r="N1255" s="63"/>
      <c r="O1255" s="63"/>
      <c r="P1255" s="63"/>
      <c r="Q1255" s="63"/>
      <c r="R1255" s="63"/>
      <c r="S1255" s="63"/>
      <c r="T1255" s="63"/>
      <c r="U1255" s="63"/>
      <c r="V1255" s="63"/>
      <c r="W1255" s="63"/>
      <c r="X1255" s="63"/>
      <c r="Y1255" s="63"/>
      <c r="Z1255" s="63"/>
      <c r="AA1255" s="63"/>
      <c r="AB1255" s="63"/>
      <c r="AC1255" s="63"/>
      <c r="AD1255" s="63"/>
      <c r="AE1255" s="63"/>
      <c r="AF1255" s="63"/>
      <c r="AG1255" s="43">
        <v>0</v>
      </c>
    </row>
    <row r="1256" spans="4:33">
      <c r="D1256" s="62">
        <v>2008</v>
      </c>
      <c r="E1256" s="62">
        <v>11</v>
      </c>
      <c r="F1256" s="62">
        <v>2009</v>
      </c>
      <c r="G1256" s="63"/>
      <c r="H1256" s="63"/>
      <c r="I1256" s="63"/>
      <c r="J1256" s="63"/>
      <c r="K1256" s="63"/>
      <c r="L1256" s="63"/>
      <c r="M1256" s="63"/>
      <c r="N1256" s="63"/>
      <c r="O1256" s="63"/>
      <c r="P1256" s="63"/>
      <c r="Q1256" s="63"/>
      <c r="R1256" s="63"/>
      <c r="S1256" s="63"/>
      <c r="T1256" s="63"/>
      <c r="U1256" s="63"/>
      <c r="V1256" s="63"/>
      <c r="W1256" s="63"/>
      <c r="X1256" s="63"/>
      <c r="Y1256" s="63"/>
      <c r="Z1256" s="63"/>
      <c r="AA1256" s="63"/>
      <c r="AB1256" s="63"/>
      <c r="AC1256" s="63"/>
      <c r="AD1256" s="63"/>
      <c r="AE1256" s="63"/>
      <c r="AF1256" s="63"/>
      <c r="AG1256" s="43">
        <v>0</v>
      </c>
    </row>
    <row r="1257" spans="4:33">
      <c r="D1257" s="62">
        <v>2008</v>
      </c>
      <c r="E1257" s="62">
        <v>12</v>
      </c>
      <c r="F1257" s="62">
        <v>2009</v>
      </c>
      <c r="G1257" s="63"/>
      <c r="H1257" s="63"/>
      <c r="I1257" s="63"/>
      <c r="J1257" s="63"/>
      <c r="K1257" s="63"/>
      <c r="L1257" s="63"/>
      <c r="M1257" s="63"/>
      <c r="N1257" s="63"/>
      <c r="O1257" s="63"/>
      <c r="P1257" s="63"/>
      <c r="Q1257" s="63"/>
      <c r="R1257" s="63"/>
      <c r="S1257" s="63"/>
      <c r="T1257" s="63"/>
      <c r="U1257" s="63"/>
      <c r="V1257" s="63"/>
      <c r="W1257" s="63"/>
      <c r="X1257" s="63"/>
      <c r="Y1257" s="63"/>
      <c r="Z1257" s="63"/>
      <c r="AA1257" s="63"/>
      <c r="AB1257" s="63"/>
      <c r="AC1257" s="63"/>
      <c r="AD1257" s="63"/>
      <c r="AE1257" s="63"/>
      <c r="AF1257" s="63"/>
      <c r="AG1257" s="43">
        <v>0</v>
      </c>
    </row>
    <row r="1258" spans="4:33">
      <c r="D1258" s="62">
        <v>2009</v>
      </c>
      <c r="E1258" s="62">
        <v>1</v>
      </c>
      <c r="F1258" s="62">
        <v>2009</v>
      </c>
      <c r="G1258" s="63"/>
      <c r="H1258" s="63"/>
      <c r="I1258" s="63"/>
      <c r="J1258" s="63"/>
      <c r="K1258" s="63"/>
      <c r="L1258" s="63"/>
      <c r="M1258" s="63"/>
      <c r="N1258" s="63"/>
      <c r="O1258" s="63"/>
      <c r="P1258" s="63"/>
      <c r="Q1258" s="63"/>
      <c r="R1258" s="63"/>
      <c r="S1258" s="63"/>
      <c r="T1258" s="63"/>
      <c r="U1258" s="63"/>
      <c r="V1258" s="63"/>
      <c r="W1258" s="63"/>
      <c r="X1258" s="63"/>
      <c r="Y1258" s="63"/>
      <c r="Z1258" s="63"/>
      <c r="AA1258" s="63"/>
      <c r="AB1258" s="63"/>
      <c r="AC1258" s="63"/>
      <c r="AD1258" s="63"/>
      <c r="AE1258" s="63"/>
      <c r="AF1258" s="63"/>
      <c r="AG1258" s="43">
        <v>0</v>
      </c>
    </row>
    <row r="1259" spans="4:33">
      <c r="D1259" s="62">
        <v>2009</v>
      </c>
      <c r="E1259" s="62">
        <v>2</v>
      </c>
      <c r="F1259" s="62">
        <v>2009</v>
      </c>
      <c r="G1259" s="63"/>
      <c r="H1259" s="63"/>
      <c r="I1259" s="63"/>
      <c r="J1259" s="63"/>
      <c r="K1259" s="63"/>
      <c r="L1259" s="63"/>
      <c r="M1259" s="63"/>
      <c r="N1259" s="63"/>
      <c r="O1259" s="63"/>
      <c r="P1259" s="63"/>
      <c r="Q1259" s="63"/>
      <c r="R1259" s="63"/>
      <c r="S1259" s="63"/>
      <c r="T1259" s="63"/>
      <c r="U1259" s="63"/>
      <c r="V1259" s="63"/>
      <c r="W1259" s="63"/>
      <c r="X1259" s="63"/>
      <c r="Y1259" s="63"/>
      <c r="Z1259" s="63"/>
      <c r="AA1259" s="63"/>
      <c r="AB1259" s="63"/>
      <c r="AC1259" s="63"/>
      <c r="AD1259" s="63"/>
      <c r="AE1259" s="63"/>
      <c r="AF1259" s="63"/>
      <c r="AG1259" s="43">
        <v>0</v>
      </c>
    </row>
    <row r="1260" spans="4:33">
      <c r="D1260" s="62">
        <v>2009</v>
      </c>
      <c r="E1260" s="62">
        <v>3</v>
      </c>
      <c r="F1260" s="62">
        <v>2009</v>
      </c>
      <c r="G1260" s="63"/>
      <c r="H1260" s="63"/>
      <c r="I1260" s="63"/>
      <c r="J1260" s="63"/>
      <c r="K1260" s="63"/>
      <c r="L1260" s="63"/>
      <c r="M1260" s="63"/>
      <c r="N1260" s="63"/>
      <c r="O1260" s="63"/>
      <c r="P1260" s="63"/>
      <c r="Q1260" s="63"/>
      <c r="R1260" s="63"/>
      <c r="S1260" s="63"/>
      <c r="T1260" s="63"/>
      <c r="U1260" s="63"/>
      <c r="V1260" s="63"/>
      <c r="W1260" s="63"/>
      <c r="X1260" s="63"/>
      <c r="Y1260" s="63"/>
      <c r="Z1260" s="63"/>
      <c r="AA1260" s="63"/>
      <c r="AB1260" s="63"/>
      <c r="AC1260" s="63"/>
      <c r="AD1260" s="63"/>
      <c r="AE1260" s="63"/>
      <c r="AF1260" s="63"/>
      <c r="AG1260" s="43">
        <v>0</v>
      </c>
    </row>
    <row r="1261" spans="4:33">
      <c r="D1261" s="62">
        <v>2009</v>
      </c>
      <c r="E1261" s="62">
        <v>4</v>
      </c>
      <c r="F1261" s="62">
        <v>2009</v>
      </c>
      <c r="G1261" s="63"/>
      <c r="H1261" s="63"/>
      <c r="I1261" s="63"/>
      <c r="J1261" s="63"/>
      <c r="K1261" s="63"/>
      <c r="L1261" s="63"/>
      <c r="M1261" s="63"/>
      <c r="N1261" s="63"/>
      <c r="O1261" s="63"/>
      <c r="P1261" s="63"/>
      <c r="Q1261" s="63"/>
      <c r="R1261" s="63"/>
      <c r="S1261" s="63"/>
      <c r="T1261" s="63"/>
      <c r="U1261" s="63"/>
      <c r="V1261" s="63"/>
      <c r="W1261" s="63"/>
      <c r="X1261" s="63"/>
      <c r="Y1261" s="63"/>
      <c r="Z1261" s="63"/>
      <c r="AA1261" s="63"/>
      <c r="AB1261" s="63"/>
      <c r="AC1261" s="63"/>
      <c r="AD1261" s="63"/>
      <c r="AE1261" s="63"/>
      <c r="AF1261" s="63"/>
      <c r="AG1261" s="43">
        <v>0</v>
      </c>
    </row>
    <row r="1262" spans="4:33">
      <c r="D1262" s="62">
        <v>2009</v>
      </c>
      <c r="E1262" s="62">
        <v>5</v>
      </c>
      <c r="F1262" s="62">
        <v>2010</v>
      </c>
      <c r="G1262" s="63"/>
      <c r="H1262" s="63"/>
      <c r="I1262" s="63"/>
      <c r="J1262" s="63"/>
      <c r="K1262" s="63"/>
      <c r="L1262" s="63"/>
      <c r="M1262" s="63"/>
      <c r="N1262" s="63"/>
      <c r="O1262" s="63"/>
      <c r="P1262" s="63"/>
      <c r="Q1262" s="63"/>
      <c r="R1262" s="63"/>
      <c r="S1262" s="63"/>
      <c r="T1262" s="63"/>
      <c r="U1262" s="63"/>
      <c r="V1262" s="63"/>
      <c r="W1262" s="63"/>
      <c r="X1262" s="63"/>
      <c r="Y1262" s="63"/>
      <c r="Z1262" s="63"/>
      <c r="AA1262" s="63"/>
      <c r="AB1262" s="63"/>
      <c r="AC1262" s="63"/>
      <c r="AD1262" s="63"/>
      <c r="AE1262" s="63"/>
      <c r="AF1262" s="63"/>
      <c r="AG1262" s="43">
        <v>0</v>
      </c>
    </row>
    <row r="1263" spans="4:33">
      <c r="D1263" s="62">
        <v>2009</v>
      </c>
      <c r="E1263" s="62">
        <v>6</v>
      </c>
      <c r="F1263" s="62">
        <v>2010</v>
      </c>
      <c r="G1263" s="63"/>
      <c r="H1263" s="63"/>
      <c r="I1263" s="63"/>
      <c r="J1263" s="63"/>
      <c r="K1263" s="63"/>
      <c r="L1263" s="63"/>
      <c r="M1263" s="63"/>
      <c r="N1263" s="63"/>
      <c r="O1263" s="63"/>
      <c r="P1263" s="63"/>
      <c r="Q1263" s="63"/>
      <c r="R1263" s="63"/>
      <c r="S1263" s="63"/>
      <c r="T1263" s="63"/>
      <c r="U1263" s="63"/>
      <c r="V1263" s="63"/>
      <c r="W1263" s="63"/>
      <c r="X1263" s="63"/>
      <c r="Y1263" s="63"/>
      <c r="Z1263" s="63"/>
      <c r="AA1263" s="63"/>
      <c r="AB1263" s="63"/>
      <c r="AC1263" s="63"/>
      <c r="AD1263" s="63"/>
      <c r="AE1263" s="63"/>
      <c r="AF1263" s="63"/>
      <c r="AG1263" s="43">
        <v>0</v>
      </c>
    </row>
    <row r="1264" spans="4:33">
      <c r="D1264" s="62">
        <v>2009</v>
      </c>
      <c r="E1264" s="62">
        <v>7</v>
      </c>
      <c r="F1264" s="62">
        <v>2010</v>
      </c>
      <c r="G1264" s="63"/>
      <c r="H1264" s="63"/>
      <c r="I1264" s="63"/>
      <c r="J1264" s="63"/>
      <c r="K1264" s="63"/>
      <c r="L1264" s="63"/>
      <c r="M1264" s="63"/>
      <c r="N1264" s="63"/>
      <c r="O1264" s="63"/>
      <c r="P1264" s="63"/>
      <c r="Q1264" s="63"/>
      <c r="R1264" s="63"/>
      <c r="S1264" s="63"/>
      <c r="T1264" s="63"/>
      <c r="U1264" s="63"/>
      <c r="V1264" s="63"/>
      <c r="W1264" s="63"/>
      <c r="X1264" s="63"/>
      <c r="Y1264" s="63"/>
      <c r="Z1264" s="63"/>
      <c r="AA1264" s="63"/>
      <c r="AB1264" s="63"/>
      <c r="AC1264" s="63"/>
      <c r="AD1264" s="63"/>
      <c r="AE1264" s="63"/>
      <c r="AF1264" s="63"/>
      <c r="AG1264" s="43">
        <v>0</v>
      </c>
    </row>
    <row r="1265" spans="4:33">
      <c r="D1265" s="62">
        <v>2009</v>
      </c>
      <c r="E1265" s="62">
        <v>8</v>
      </c>
      <c r="F1265" s="62">
        <v>2010</v>
      </c>
      <c r="G1265" s="63"/>
      <c r="H1265" s="63"/>
      <c r="I1265" s="63"/>
      <c r="J1265" s="63"/>
      <c r="K1265" s="63"/>
      <c r="L1265" s="63"/>
      <c r="M1265" s="63"/>
      <c r="N1265" s="63"/>
      <c r="O1265" s="63"/>
      <c r="P1265" s="63"/>
      <c r="Q1265" s="63"/>
      <c r="R1265" s="63"/>
      <c r="S1265" s="63"/>
      <c r="T1265" s="63"/>
      <c r="U1265" s="63"/>
      <c r="V1265" s="63"/>
      <c r="W1265" s="63"/>
      <c r="X1265" s="63"/>
      <c r="Y1265" s="63"/>
      <c r="Z1265" s="63"/>
      <c r="AA1265" s="63"/>
      <c r="AB1265" s="63"/>
      <c r="AC1265" s="63"/>
      <c r="AD1265" s="63"/>
      <c r="AE1265" s="63"/>
      <c r="AF1265" s="63"/>
      <c r="AG1265" s="43">
        <v>0</v>
      </c>
    </row>
    <row r="1266" spans="4:33">
      <c r="D1266" s="62">
        <v>2009</v>
      </c>
      <c r="E1266" s="62">
        <v>9</v>
      </c>
      <c r="F1266" s="62">
        <v>2010</v>
      </c>
      <c r="G1266" s="63"/>
      <c r="H1266" s="63"/>
      <c r="I1266" s="63"/>
      <c r="J1266" s="63"/>
      <c r="K1266" s="63"/>
      <c r="L1266" s="63"/>
      <c r="M1266" s="63"/>
      <c r="N1266" s="63"/>
      <c r="O1266" s="63"/>
      <c r="P1266" s="63"/>
      <c r="Q1266" s="63"/>
      <c r="R1266" s="63"/>
      <c r="S1266" s="63"/>
      <c r="T1266" s="63"/>
      <c r="U1266" s="63"/>
      <c r="V1266" s="63"/>
      <c r="W1266" s="63"/>
      <c r="X1266" s="63"/>
      <c r="Y1266" s="63"/>
      <c r="Z1266" s="63"/>
      <c r="AA1266" s="63"/>
      <c r="AB1266" s="63"/>
      <c r="AC1266" s="63"/>
      <c r="AD1266" s="63"/>
      <c r="AE1266" s="63"/>
      <c r="AF1266" s="63"/>
      <c r="AG1266" s="43">
        <v>0</v>
      </c>
    </row>
    <row r="1267" spans="4:33">
      <c r="D1267" s="62">
        <v>2009</v>
      </c>
      <c r="E1267" s="62">
        <v>10</v>
      </c>
      <c r="F1267" s="62">
        <v>2010</v>
      </c>
      <c r="G1267" s="63"/>
      <c r="H1267" s="63"/>
      <c r="I1267" s="63"/>
      <c r="J1267" s="63"/>
      <c r="K1267" s="63"/>
      <c r="L1267" s="63"/>
      <c r="M1267" s="63"/>
      <c r="N1267" s="63"/>
      <c r="O1267" s="63"/>
      <c r="P1267" s="63"/>
      <c r="Q1267" s="63"/>
      <c r="R1267" s="63"/>
      <c r="S1267" s="63"/>
      <c r="T1267" s="63"/>
      <c r="U1267" s="63"/>
      <c r="V1267" s="63"/>
      <c r="W1267" s="63"/>
      <c r="X1267" s="63"/>
      <c r="Y1267" s="63"/>
      <c r="Z1267" s="63"/>
      <c r="AA1267" s="63"/>
      <c r="AB1267" s="63"/>
      <c r="AC1267" s="63"/>
      <c r="AD1267" s="63"/>
      <c r="AE1267" s="63"/>
      <c r="AF1267" s="63"/>
      <c r="AG1267" s="43">
        <v>0</v>
      </c>
    </row>
    <row r="1268" spans="4:33">
      <c r="D1268" s="62">
        <v>2009</v>
      </c>
      <c r="E1268" s="62">
        <v>11</v>
      </c>
      <c r="F1268" s="62">
        <v>2010</v>
      </c>
      <c r="G1268" s="63"/>
      <c r="H1268" s="63"/>
      <c r="I1268" s="63"/>
      <c r="J1268" s="63"/>
      <c r="K1268" s="63"/>
      <c r="L1268" s="63"/>
      <c r="M1268" s="63"/>
      <c r="N1268" s="63"/>
      <c r="O1268" s="63"/>
      <c r="P1268" s="63"/>
      <c r="Q1268" s="63"/>
      <c r="R1268" s="63"/>
      <c r="S1268" s="63"/>
      <c r="T1268" s="63"/>
      <c r="U1268" s="63"/>
      <c r="V1268" s="63"/>
      <c r="W1268" s="63"/>
      <c r="X1268" s="63"/>
      <c r="Y1268" s="63"/>
      <c r="Z1268" s="63"/>
      <c r="AA1268" s="63"/>
      <c r="AB1268" s="63"/>
      <c r="AC1268" s="63"/>
      <c r="AD1268" s="63"/>
      <c r="AE1268" s="63"/>
      <c r="AF1268" s="63"/>
      <c r="AG1268" s="43">
        <v>0</v>
      </c>
    </row>
    <row r="1269" spans="4:33">
      <c r="D1269" s="62">
        <v>2009</v>
      </c>
      <c r="E1269" s="62">
        <v>12</v>
      </c>
      <c r="F1269" s="62">
        <v>2010</v>
      </c>
      <c r="G1269" s="63"/>
      <c r="H1269" s="63"/>
      <c r="I1269" s="63"/>
      <c r="J1269" s="63"/>
      <c r="K1269" s="63"/>
      <c r="L1269" s="63"/>
      <c r="M1269" s="63"/>
      <c r="N1269" s="63"/>
      <c r="O1269" s="63"/>
      <c r="P1269" s="63"/>
      <c r="Q1269" s="63"/>
      <c r="R1269" s="63"/>
      <c r="S1269" s="63"/>
      <c r="T1269" s="63"/>
      <c r="U1269" s="63"/>
      <c r="V1269" s="63"/>
      <c r="W1269" s="63"/>
      <c r="X1269" s="63"/>
      <c r="Y1269" s="63"/>
      <c r="Z1269" s="63"/>
      <c r="AA1269" s="63"/>
      <c r="AB1269" s="63"/>
      <c r="AC1269" s="63"/>
      <c r="AD1269" s="63"/>
      <c r="AE1269" s="63"/>
      <c r="AF1269" s="63"/>
      <c r="AG1269" s="43">
        <v>0</v>
      </c>
    </row>
    <row r="1270" spans="4:33">
      <c r="D1270" s="62">
        <v>2010</v>
      </c>
      <c r="E1270" s="62">
        <v>1</v>
      </c>
      <c r="F1270" s="62">
        <v>2010</v>
      </c>
      <c r="G1270" s="63"/>
      <c r="H1270" s="63"/>
      <c r="I1270" s="63"/>
      <c r="J1270" s="63"/>
      <c r="K1270" s="63"/>
      <c r="L1270" s="63"/>
      <c r="M1270" s="63"/>
      <c r="N1270" s="63"/>
      <c r="O1270" s="63"/>
      <c r="P1270" s="63"/>
      <c r="Q1270" s="63"/>
      <c r="R1270" s="63"/>
      <c r="S1270" s="63"/>
      <c r="T1270" s="63"/>
      <c r="U1270" s="63"/>
      <c r="V1270" s="63"/>
      <c r="W1270" s="63"/>
      <c r="X1270" s="63"/>
      <c r="Y1270" s="63"/>
      <c r="Z1270" s="63"/>
      <c r="AA1270" s="63"/>
      <c r="AB1270" s="63"/>
      <c r="AC1270" s="63"/>
      <c r="AD1270" s="63"/>
      <c r="AE1270" s="63"/>
      <c r="AF1270" s="63"/>
      <c r="AG1270" s="43">
        <v>0</v>
      </c>
    </row>
    <row r="1271" spans="4:33">
      <c r="D1271" s="62">
        <v>2010</v>
      </c>
      <c r="E1271" s="62">
        <v>2</v>
      </c>
      <c r="F1271" s="62">
        <v>2010</v>
      </c>
      <c r="G1271" s="63"/>
      <c r="H1271" s="63"/>
      <c r="I1271" s="63"/>
      <c r="J1271" s="63"/>
      <c r="K1271" s="63"/>
      <c r="L1271" s="63"/>
      <c r="M1271" s="63"/>
      <c r="N1271" s="63"/>
      <c r="O1271" s="63"/>
      <c r="P1271" s="63"/>
      <c r="Q1271" s="63"/>
      <c r="R1271" s="63"/>
      <c r="S1271" s="63"/>
      <c r="T1271" s="63"/>
      <c r="U1271" s="63"/>
      <c r="V1271" s="63"/>
      <c r="W1271" s="63"/>
      <c r="X1271" s="63"/>
      <c r="Y1271" s="63"/>
      <c r="Z1271" s="63"/>
      <c r="AA1271" s="63"/>
      <c r="AB1271" s="63"/>
      <c r="AC1271" s="63"/>
      <c r="AD1271" s="63"/>
      <c r="AE1271" s="63"/>
      <c r="AF1271" s="63"/>
      <c r="AG1271" s="43">
        <v>0</v>
      </c>
    </row>
    <row r="1272" spans="4:33">
      <c r="D1272" s="62">
        <v>2010</v>
      </c>
      <c r="E1272" s="62">
        <v>3</v>
      </c>
      <c r="F1272" s="62">
        <v>2010</v>
      </c>
      <c r="G1272" s="63"/>
      <c r="H1272" s="63"/>
      <c r="I1272" s="63"/>
      <c r="J1272" s="63"/>
      <c r="K1272" s="63"/>
      <c r="L1272" s="63"/>
      <c r="M1272" s="63"/>
      <c r="N1272" s="63"/>
      <c r="O1272" s="63"/>
      <c r="P1272" s="63"/>
      <c r="Q1272" s="63"/>
      <c r="R1272" s="63"/>
      <c r="S1272" s="63"/>
      <c r="T1272" s="63"/>
      <c r="U1272" s="63"/>
      <c r="V1272" s="63"/>
      <c r="W1272" s="63"/>
      <c r="X1272" s="63"/>
      <c r="Y1272" s="63"/>
      <c r="Z1272" s="63"/>
      <c r="AA1272" s="63"/>
      <c r="AB1272" s="63"/>
      <c r="AC1272" s="63"/>
      <c r="AD1272" s="63"/>
      <c r="AE1272" s="63"/>
      <c r="AF1272" s="63"/>
      <c r="AG1272" s="43">
        <v>0</v>
      </c>
    </row>
    <row r="1273" spans="4:33">
      <c r="D1273" s="62">
        <v>2010</v>
      </c>
      <c r="E1273" s="62">
        <v>4</v>
      </c>
      <c r="F1273" s="62">
        <v>2010</v>
      </c>
      <c r="G1273" s="63"/>
      <c r="H1273" s="63"/>
      <c r="I1273" s="63"/>
      <c r="J1273" s="63"/>
      <c r="K1273" s="63"/>
      <c r="L1273" s="63"/>
      <c r="M1273" s="63"/>
      <c r="N1273" s="63"/>
      <c r="O1273" s="63"/>
      <c r="P1273" s="63"/>
      <c r="Q1273" s="63"/>
      <c r="R1273" s="63"/>
      <c r="S1273" s="63"/>
      <c r="T1273" s="63"/>
      <c r="U1273" s="63"/>
      <c r="V1273" s="63"/>
      <c r="W1273" s="63"/>
      <c r="X1273" s="63"/>
      <c r="Y1273" s="63"/>
      <c r="Z1273" s="63"/>
      <c r="AA1273" s="63"/>
      <c r="AB1273" s="63"/>
      <c r="AC1273" s="63"/>
      <c r="AD1273" s="63"/>
      <c r="AE1273" s="63"/>
      <c r="AF1273" s="63"/>
      <c r="AG1273" s="43">
        <v>0</v>
      </c>
    </row>
    <row r="1274" spans="4:33">
      <c r="D1274" s="62">
        <v>2010</v>
      </c>
      <c r="E1274" s="62">
        <v>5</v>
      </c>
      <c r="F1274" s="62">
        <v>2011</v>
      </c>
      <c r="G1274" s="63"/>
      <c r="H1274" s="63"/>
      <c r="I1274" s="63"/>
      <c r="J1274" s="63"/>
      <c r="K1274" s="63"/>
      <c r="L1274" s="63"/>
      <c r="M1274" s="63"/>
      <c r="N1274" s="63"/>
      <c r="O1274" s="63"/>
      <c r="P1274" s="63"/>
      <c r="Q1274" s="63"/>
      <c r="R1274" s="63"/>
      <c r="S1274" s="63"/>
      <c r="T1274" s="63"/>
      <c r="U1274" s="63"/>
      <c r="V1274" s="63"/>
      <c r="W1274" s="63"/>
      <c r="X1274" s="63"/>
      <c r="Y1274" s="63"/>
      <c r="Z1274" s="63"/>
      <c r="AA1274" s="63"/>
      <c r="AB1274" s="63"/>
      <c r="AC1274" s="63"/>
      <c r="AD1274" s="63"/>
      <c r="AE1274" s="63"/>
      <c r="AF1274" s="63"/>
      <c r="AG1274" s="43">
        <v>0</v>
      </c>
    </row>
    <row r="1275" spans="4:33">
      <c r="D1275" s="62">
        <v>2010</v>
      </c>
      <c r="E1275" s="62">
        <v>6</v>
      </c>
      <c r="F1275" s="62">
        <v>2011</v>
      </c>
      <c r="G1275" s="63"/>
      <c r="H1275" s="63"/>
      <c r="I1275" s="63"/>
      <c r="J1275" s="63"/>
      <c r="K1275" s="63"/>
      <c r="L1275" s="63"/>
      <c r="M1275" s="63"/>
      <c r="N1275" s="63"/>
      <c r="O1275" s="63"/>
      <c r="P1275" s="63"/>
      <c r="Q1275" s="63"/>
      <c r="R1275" s="63"/>
      <c r="S1275" s="63"/>
      <c r="T1275" s="63"/>
      <c r="U1275" s="63"/>
      <c r="V1275" s="63"/>
      <c r="W1275" s="63"/>
      <c r="X1275" s="63"/>
      <c r="Y1275" s="63"/>
      <c r="Z1275" s="63"/>
      <c r="AA1275" s="63"/>
      <c r="AB1275" s="63"/>
      <c r="AC1275" s="63"/>
      <c r="AD1275" s="63"/>
      <c r="AE1275" s="63"/>
      <c r="AF1275" s="63"/>
      <c r="AG1275" s="43">
        <v>0</v>
      </c>
    </row>
    <row r="1276" spans="4:33">
      <c r="D1276" s="62">
        <v>2010</v>
      </c>
      <c r="E1276" s="62">
        <v>7</v>
      </c>
      <c r="F1276" s="62">
        <v>2011</v>
      </c>
      <c r="G1276" s="63"/>
      <c r="H1276" s="63"/>
      <c r="I1276" s="63"/>
      <c r="J1276" s="63"/>
      <c r="K1276" s="63"/>
      <c r="L1276" s="63"/>
      <c r="M1276" s="63"/>
      <c r="N1276" s="63"/>
      <c r="O1276" s="63"/>
      <c r="P1276" s="63"/>
      <c r="Q1276" s="63"/>
      <c r="R1276" s="63"/>
      <c r="S1276" s="63"/>
      <c r="T1276" s="63"/>
      <c r="U1276" s="63"/>
      <c r="V1276" s="63"/>
      <c r="W1276" s="63"/>
      <c r="X1276" s="63"/>
      <c r="Y1276" s="63"/>
      <c r="Z1276" s="63"/>
      <c r="AA1276" s="63"/>
      <c r="AB1276" s="63"/>
      <c r="AC1276" s="63"/>
      <c r="AD1276" s="63"/>
      <c r="AE1276" s="63"/>
      <c r="AF1276" s="63"/>
      <c r="AG1276" s="43">
        <v>0</v>
      </c>
    </row>
    <row r="1277" spans="4:33">
      <c r="D1277" s="62">
        <v>2010</v>
      </c>
      <c r="E1277" s="62">
        <v>8</v>
      </c>
      <c r="F1277" s="62">
        <v>2011</v>
      </c>
      <c r="G1277" s="63"/>
      <c r="H1277" s="63"/>
      <c r="I1277" s="63"/>
      <c r="J1277" s="63"/>
      <c r="K1277" s="63"/>
      <c r="L1277" s="63"/>
      <c r="M1277" s="63"/>
      <c r="N1277" s="63"/>
      <c r="O1277" s="63"/>
      <c r="P1277" s="63"/>
      <c r="Q1277" s="63"/>
      <c r="R1277" s="63"/>
      <c r="S1277" s="63"/>
      <c r="T1277" s="63"/>
      <c r="U1277" s="63"/>
      <c r="V1277" s="63"/>
      <c r="W1277" s="63"/>
      <c r="X1277" s="63"/>
      <c r="Y1277" s="63"/>
      <c r="Z1277" s="63"/>
      <c r="AA1277" s="63"/>
      <c r="AB1277" s="63"/>
      <c r="AC1277" s="63"/>
      <c r="AD1277" s="63"/>
      <c r="AE1277" s="63"/>
      <c r="AF1277" s="63"/>
      <c r="AG1277" s="43">
        <v>0</v>
      </c>
    </row>
    <row r="1278" spans="4:33">
      <c r="D1278" s="62">
        <v>2010</v>
      </c>
      <c r="E1278" s="62">
        <v>9</v>
      </c>
      <c r="F1278" s="62">
        <v>2011</v>
      </c>
      <c r="G1278" s="63"/>
      <c r="H1278" s="63"/>
      <c r="I1278" s="63"/>
      <c r="J1278" s="63"/>
      <c r="K1278" s="63"/>
      <c r="L1278" s="63"/>
      <c r="M1278" s="63"/>
      <c r="N1278" s="63"/>
      <c r="O1278" s="63"/>
      <c r="P1278" s="63"/>
      <c r="Q1278" s="63"/>
      <c r="R1278" s="63"/>
      <c r="S1278" s="63"/>
      <c r="T1278" s="63"/>
      <c r="U1278" s="63"/>
      <c r="V1278" s="63"/>
      <c r="W1278" s="63"/>
      <c r="X1278" s="63"/>
      <c r="Y1278" s="63"/>
      <c r="Z1278" s="63"/>
      <c r="AA1278" s="63"/>
      <c r="AB1278" s="63"/>
      <c r="AC1278" s="63"/>
      <c r="AD1278" s="63"/>
      <c r="AE1278" s="63"/>
      <c r="AF1278" s="63"/>
      <c r="AG1278" s="43">
        <v>0</v>
      </c>
    </row>
    <row r="1279" spans="4:33">
      <c r="D1279" s="62">
        <v>2010</v>
      </c>
      <c r="E1279" s="62">
        <v>10</v>
      </c>
      <c r="F1279" s="62">
        <v>2011</v>
      </c>
      <c r="G1279" s="63"/>
      <c r="H1279" s="63"/>
      <c r="I1279" s="63"/>
      <c r="J1279" s="63"/>
      <c r="K1279" s="63"/>
      <c r="L1279" s="63"/>
      <c r="M1279" s="63"/>
      <c r="N1279" s="63"/>
      <c r="O1279" s="63"/>
      <c r="P1279" s="63"/>
      <c r="Q1279" s="63"/>
      <c r="R1279" s="63"/>
      <c r="S1279" s="63"/>
      <c r="T1279" s="63"/>
      <c r="U1279" s="63"/>
      <c r="V1279" s="63"/>
      <c r="W1279" s="63"/>
      <c r="X1279" s="63"/>
      <c r="Y1279" s="63"/>
      <c r="Z1279" s="63"/>
      <c r="AA1279" s="63"/>
      <c r="AB1279" s="63"/>
      <c r="AC1279" s="63"/>
      <c r="AD1279" s="63"/>
      <c r="AE1279" s="63"/>
      <c r="AF1279" s="63"/>
      <c r="AG1279" s="43">
        <v>0</v>
      </c>
    </row>
    <row r="1280" spans="4:33">
      <c r="D1280" s="62">
        <v>2010</v>
      </c>
      <c r="E1280" s="62">
        <v>11</v>
      </c>
      <c r="F1280" s="62">
        <v>2011</v>
      </c>
      <c r="G1280" s="63"/>
      <c r="H1280" s="63"/>
      <c r="I1280" s="63"/>
      <c r="J1280" s="63"/>
      <c r="K1280" s="63"/>
      <c r="L1280" s="63"/>
      <c r="M1280" s="63"/>
      <c r="N1280" s="63"/>
      <c r="O1280" s="63"/>
      <c r="P1280" s="63"/>
      <c r="Q1280" s="63"/>
      <c r="R1280" s="63"/>
      <c r="S1280" s="63"/>
      <c r="T1280" s="63"/>
      <c r="U1280" s="63"/>
      <c r="V1280" s="63"/>
      <c r="W1280" s="63"/>
      <c r="X1280" s="63"/>
      <c r="Y1280" s="63"/>
      <c r="Z1280" s="63"/>
      <c r="AA1280" s="63"/>
      <c r="AB1280" s="63"/>
      <c r="AC1280" s="63"/>
      <c r="AD1280" s="63"/>
      <c r="AE1280" s="63"/>
      <c r="AF1280" s="63"/>
      <c r="AG1280" s="43">
        <v>0</v>
      </c>
    </row>
    <row r="1281" spans="4:33">
      <c r="D1281" s="62">
        <v>2010</v>
      </c>
      <c r="E1281" s="62">
        <v>12</v>
      </c>
      <c r="F1281" s="62">
        <v>2011</v>
      </c>
      <c r="G1281" s="63"/>
      <c r="H1281" s="63"/>
      <c r="I1281" s="63"/>
      <c r="J1281" s="63"/>
      <c r="K1281" s="63"/>
      <c r="L1281" s="63"/>
      <c r="M1281" s="63"/>
      <c r="N1281" s="63"/>
      <c r="O1281" s="63"/>
      <c r="P1281" s="63"/>
      <c r="Q1281" s="63"/>
      <c r="R1281" s="63"/>
      <c r="S1281" s="63"/>
      <c r="T1281" s="63"/>
      <c r="U1281" s="63"/>
      <c r="V1281" s="63"/>
      <c r="W1281" s="63"/>
      <c r="X1281" s="63"/>
      <c r="Y1281" s="63"/>
      <c r="Z1281" s="63"/>
      <c r="AA1281" s="63"/>
      <c r="AB1281" s="63"/>
      <c r="AC1281" s="63"/>
      <c r="AD1281" s="63"/>
      <c r="AE1281" s="63"/>
      <c r="AF1281" s="63"/>
      <c r="AG1281" s="43">
        <v>0</v>
      </c>
    </row>
    <row r="1282" spans="4:33">
      <c r="D1282" s="62">
        <v>2011</v>
      </c>
      <c r="E1282" s="62">
        <v>1</v>
      </c>
      <c r="F1282" s="62">
        <v>2011</v>
      </c>
      <c r="G1282" s="63"/>
      <c r="H1282" s="63"/>
      <c r="I1282" s="63"/>
      <c r="J1282" s="63"/>
      <c r="K1282" s="63"/>
      <c r="L1282" s="63"/>
      <c r="M1282" s="63"/>
      <c r="N1282" s="63"/>
      <c r="O1282" s="63"/>
      <c r="P1282" s="63"/>
      <c r="Q1282" s="63"/>
      <c r="R1282" s="63"/>
      <c r="S1282" s="63"/>
      <c r="T1282" s="63"/>
      <c r="U1282" s="63"/>
      <c r="V1282" s="63"/>
      <c r="W1282" s="63"/>
      <c r="X1282" s="63"/>
      <c r="Y1282" s="63"/>
      <c r="Z1282" s="63"/>
      <c r="AA1282" s="63"/>
      <c r="AB1282" s="63"/>
      <c r="AC1282" s="63"/>
      <c r="AD1282" s="63"/>
      <c r="AE1282" s="63"/>
      <c r="AF1282" s="63"/>
      <c r="AG1282" s="43">
        <v>0</v>
      </c>
    </row>
    <row r="1283" spans="4:33">
      <c r="D1283" s="62">
        <v>2011</v>
      </c>
      <c r="E1283" s="62">
        <v>2</v>
      </c>
      <c r="F1283" s="62">
        <v>2011</v>
      </c>
      <c r="G1283" s="63"/>
      <c r="H1283" s="63"/>
      <c r="I1283" s="63"/>
      <c r="J1283" s="63"/>
      <c r="K1283" s="63"/>
      <c r="L1283" s="63"/>
      <c r="M1283" s="63"/>
      <c r="N1283" s="63"/>
      <c r="O1283" s="63"/>
      <c r="P1283" s="63"/>
      <c r="Q1283" s="63"/>
      <c r="R1283" s="63"/>
      <c r="S1283" s="63"/>
      <c r="T1283" s="63"/>
      <c r="U1283" s="63"/>
      <c r="V1283" s="63"/>
      <c r="W1283" s="63"/>
      <c r="X1283" s="63"/>
      <c r="Y1283" s="63"/>
      <c r="Z1283" s="63"/>
      <c r="AA1283" s="63"/>
      <c r="AB1283" s="63"/>
      <c r="AC1283" s="63"/>
      <c r="AD1283" s="63"/>
      <c r="AE1283" s="63"/>
      <c r="AF1283" s="63"/>
      <c r="AG1283" s="43">
        <v>0</v>
      </c>
    </row>
    <row r="1284" spans="4:33">
      <c r="D1284" s="62">
        <v>2011</v>
      </c>
      <c r="E1284" s="62">
        <v>3</v>
      </c>
      <c r="F1284" s="62">
        <v>2011</v>
      </c>
      <c r="G1284" s="63"/>
      <c r="H1284" s="63"/>
      <c r="I1284" s="63"/>
      <c r="J1284" s="63"/>
      <c r="K1284" s="63"/>
      <c r="L1284" s="63"/>
      <c r="M1284" s="63"/>
      <c r="N1284" s="63"/>
      <c r="O1284" s="63"/>
      <c r="P1284" s="63"/>
      <c r="Q1284" s="63"/>
      <c r="R1284" s="63"/>
      <c r="S1284" s="63"/>
      <c r="T1284" s="63"/>
      <c r="U1284" s="63"/>
      <c r="V1284" s="63"/>
      <c r="W1284" s="63"/>
      <c r="X1284" s="63"/>
      <c r="Y1284" s="63"/>
      <c r="Z1284" s="63"/>
      <c r="AA1284" s="63"/>
      <c r="AB1284" s="63"/>
      <c r="AC1284" s="63"/>
      <c r="AD1284" s="63"/>
      <c r="AE1284" s="63"/>
      <c r="AF1284" s="63"/>
      <c r="AG1284" s="43">
        <v>0</v>
      </c>
    </row>
    <row r="1285" spans="4:33">
      <c r="D1285" s="62">
        <v>2011</v>
      </c>
      <c r="E1285" s="62">
        <v>4</v>
      </c>
      <c r="F1285" s="62">
        <v>2011</v>
      </c>
      <c r="G1285" s="63"/>
      <c r="H1285" s="63"/>
      <c r="I1285" s="63"/>
      <c r="J1285" s="63"/>
      <c r="K1285" s="63"/>
      <c r="L1285" s="63"/>
      <c r="M1285" s="63"/>
      <c r="N1285" s="63"/>
      <c r="O1285" s="63"/>
      <c r="P1285" s="63"/>
      <c r="Q1285" s="63"/>
      <c r="R1285" s="63"/>
      <c r="S1285" s="63"/>
      <c r="T1285" s="63"/>
      <c r="U1285" s="63"/>
      <c r="V1285" s="63"/>
      <c r="W1285" s="63"/>
      <c r="X1285" s="63"/>
      <c r="Y1285" s="63"/>
      <c r="Z1285" s="63"/>
      <c r="AA1285" s="63"/>
      <c r="AB1285" s="63"/>
      <c r="AC1285" s="63"/>
      <c r="AD1285" s="63"/>
      <c r="AE1285" s="63"/>
      <c r="AF1285" s="63"/>
      <c r="AG1285" s="43">
        <v>0</v>
      </c>
    </row>
    <row r="1286" spans="4:33">
      <c r="D1286" s="62">
        <v>2011</v>
      </c>
      <c r="E1286" s="62">
        <v>5</v>
      </c>
      <c r="F1286" s="62">
        <v>2012</v>
      </c>
      <c r="G1286" s="63">
        <v>738.2</v>
      </c>
      <c r="H1286" s="63"/>
      <c r="I1286" s="63"/>
      <c r="J1286" s="63"/>
      <c r="K1286" s="63"/>
      <c r="L1286" s="63"/>
      <c r="M1286" s="63"/>
      <c r="N1286" s="63"/>
      <c r="O1286" s="63"/>
      <c r="P1286" s="63"/>
      <c r="Q1286" s="63"/>
      <c r="R1286" s="63"/>
      <c r="S1286" s="63">
        <v>1767</v>
      </c>
      <c r="T1286" s="63"/>
      <c r="U1286" s="63">
        <v>1569.7</v>
      </c>
      <c r="V1286" s="63"/>
      <c r="W1286" s="63"/>
      <c r="X1286" s="63"/>
      <c r="Y1286" s="63"/>
      <c r="Z1286" s="63"/>
      <c r="AA1286" s="63"/>
      <c r="AB1286" s="63"/>
      <c r="AC1286" s="63"/>
      <c r="AD1286" s="63"/>
      <c r="AE1286" s="63"/>
      <c r="AF1286" s="63"/>
      <c r="AG1286" s="43">
        <v>4074.8999999999996</v>
      </c>
    </row>
    <row r="1287" spans="4:33">
      <c r="D1287" s="62">
        <v>2011</v>
      </c>
      <c r="E1287" s="62">
        <v>6</v>
      </c>
      <c r="F1287" s="62">
        <v>2012</v>
      </c>
      <c r="G1287" s="63">
        <v>1026.0999999999999</v>
      </c>
      <c r="H1287" s="63"/>
      <c r="I1287" s="63"/>
      <c r="J1287" s="63"/>
      <c r="K1287" s="63"/>
      <c r="L1287" s="63"/>
      <c r="M1287" s="63"/>
      <c r="N1287" s="63"/>
      <c r="O1287" s="63"/>
      <c r="P1287" s="63"/>
      <c r="Q1287" s="63"/>
      <c r="R1287" s="63"/>
      <c r="S1287" s="63">
        <v>2408.6</v>
      </c>
      <c r="T1287" s="63"/>
      <c r="U1287" s="63">
        <v>5817.2</v>
      </c>
      <c r="V1287" s="63"/>
      <c r="W1287" s="63"/>
      <c r="X1287" s="63"/>
      <c r="Y1287" s="63"/>
      <c r="Z1287" s="63">
        <v>888</v>
      </c>
      <c r="AA1287" s="63"/>
      <c r="AB1287" s="63"/>
      <c r="AC1287" s="63"/>
      <c r="AD1287" s="63"/>
      <c r="AE1287" s="63"/>
      <c r="AF1287" s="63"/>
      <c r="AG1287" s="43">
        <v>10139.9</v>
      </c>
    </row>
    <row r="1288" spans="4:33">
      <c r="D1288" s="62">
        <v>2011</v>
      </c>
      <c r="E1288" s="62">
        <v>7</v>
      </c>
      <c r="F1288" s="62">
        <v>2012</v>
      </c>
      <c r="G1288" s="63">
        <v>2089.3000000000002</v>
      </c>
      <c r="H1288" s="63"/>
      <c r="I1288" s="63"/>
      <c r="J1288" s="63"/>
      <c r="K1288" s="63"/>
      <c r="L1288" s="63"/>
      <c r="M1288" s="63"/>
      <c r="N1288" s="63"/>
      <c r="O1288" s="63">
        <v>278.39999999999998</v>
      </c>
      <c r="P1288" s="63"/>
      <c r="Q1288" s="63"/>
      <c r="R1288" s="63"/>
      <c r="S1288" s="63">
        <v>2736.5</v>
      </c>
      <c r="T1288" s="63"/>
      <c r="U1288" s="63">
        <v>6744.6</v>
      </c>
      <c r="V1288" s="63"/>
      <c r="W1288" s="63"/>
      <c r="X1288" s="63"/>
      <c r="Y1288" s="63"/>
      <c r="Z1288" s="63">
        <v>948</v>
      </c>
      <c r="AA1288" s="63"/>
      <c r="AB1288" s="63"/>
      <c r="AC1288" s="63"/>
      <c r="AD1288" s="63"/>
      <c r="AE1288" s="63"/>
      <c r="AF1288" s="63"/>
      <c r="AG1288" s="43">
        <v>12796.800000000001</v>
      </c>
    </row>
    <row r="1289" spans="4:33">
      <c r="D1289" s="62">
        <v>2011</v>
      </c>
      <c r="E1289" s="62">
        <v>8</v>
      </c>
      <c r="F1289" s="62">
        <v>2012</v>
      </c>
      <c r="G1289" s="63">
        <v>2355.1</v>
      </c>
      <c r="H1289" s="63"/>
      <c r="I1289" s="63"/>
      <c r="J1289" s="63"/>
      <c r="K1289" s="63"/>
      <c r="L1289" s="63"/>
      <c r="M1289" s="63"/>
      <c r="N1289" s="63"/>
      <c r="O1289" s="63">
        <v>191</v>
      </c>
      <c r="P1289" s="63"/>
      <c r="Q1289" s="63"/>
      <c r="R1289" s="63"/>
      <c r="S1289" s="63">
        <v>2607.5</v>
      </c>
      <c r="T1289" s="63"/>
      <c r="U1289" s="63">
        <v>7143.1</v>
      </c>
      <c r="V1289" s="63"/>
      <c r="W1289" s="63"/>
      <c r="X1289" s="63"/>
      <c r="Y1289" s="63"/>
      <c r="Z1289" s="63">
        <v>963.7</v>
      </c>
      <c r="AA1289" s="63"/>
      <c r="AB1289" s="63"/>
      <c r="AC1289" s="63"/>
      <c r="AD1289" s="63"/>
      <c r="AE1289" s="63"/>
      <c r="AF1289" s="63"/>
      <c r="AG1289" s="43">
        <v>13260.400000000001</v>
      </c>
    </row>
    <row r="1290" spans="4:33">
      <c r="D1290" s="62">
        <v>2011</v>
      </c>
      <c r="E1290" s="62">
        <v>9</v>
      </c>
      <c r="F1290" s="62">
        <v>2012</v>
      </c>
      <c r="G1290" s="63">
        <v>2500.4</v>
      </c>
      <c r="H1290" s="63"/>
      <c r="I1290" s="63"/>
      <c r="J1290" s="63"/>
      <c r="K1290" s="63"/>
      <c r="L1290" s="63"/>
      <c r="M1290" s="63"/>
      <c r="N1290" s="63"/>
      <c r="O1290" s="63">
        <v>229.8</v>
      </c>
      <c r="P1290" s="63"/>
      <c r="Q1290" s="63"/>
      <c r="R1290" s="63"/>
      <c r="S1290" s="63">
        <v>2870.9</v>
      </c>
      <c r="T1290" s="63"/>
      <c r="U1290" s="63">
        <v>6525.7</v>
      </c>
      <c r="V1290" s="63"/>
      <c r="W1290" s="63"/>
      <c r="X1290" s="63"/>
      <c r="Y1290" s="63"/>
      <c r="Z1290" s="63">
        <v>881</v>
      </c>
      <c r="AA1290" s="63"/>
      <c r="AB1290" s="63"/>
      <c r="AC1290" s="63"/>
      <c r="AD1290" s="63"/>
      <c r="AE1290" s="63"/>
      <c r="AF1290" s="63"/>
      <c r="AG1290" s="43">
        <v>13007.8</v>
      </c>
    </row>
    <row r="1291" spans="4:33">
      <c r="D1291" s="62">
        <v>2011</v>
      </c>
      <c r="E1291" s="62">
        <v>10</v>
      </c>
      <c r="F1291" s="62">
        <v>2012</v>
      </c>
      <c r="G1291" s="63"/>
      <c r="H1291" s="63"/>
      <c r="I1291" s="63"/>
      <c r="J1291" s="63"/>
      <c r="K1291" s="63"/>
      <c r="L1291" s="63"/>
      <c r="M1291" s="63"/>
      <c r="N1291" s="63"/>
      <c r="O1291" s="63"/>
      <c r="P1291" s="63"/>
      <c r="Q1291" s="63"/>
      <c r="R1291" s="63"/>
      <c r="S1291" s="63"/>
      <c r="T1291" s="63"/>
      <c r="U1291" s="63"/>
      <c r="V1291" s="63"/>
      <c r="W1291" s="63"/>
      <c r="X1291" s="63"/>
      <c r="Y1291" s="63"/>
      <c r="Z1291" s="63"/>
      <c r="AA1291" s="63"/>
      <c r="AB1291" s="63"/>
      <c r="AC1291" s="63"/>
      <c r="AD1291" s="63"/>
      <c r="AE1291" s="63"/>
      <c r="AF1291" s="63"/>
      <c r="AG1291" s="43">
        <v>0</v>
      </c>
    </row>
    <row r="1292" spans="4:33">
      <c r="D1292" s="62">
        <v>2011</v>
      </c>
      <c r="E1292" s="62">
        <v>11</v>
      </c>
      <c r="F1292" s="62">
        <v>2012</v>
      </c>
      <c r="G1292" s="63"/>
      <c r="H1292" s="63"/>
      <c r="I1292" s="63"/>
      <c r="J1292" s="63"/>
      <c r="K1292" s="63"/>
      <c r="L1292" s="63"/>
      <c r="M1292" s="63"/>
      <c r="N1292" s="63"/>
      <c r="O1292" s="63"/>
      <c r="P1292" s="63"/>
      <c r="Q1292" s="63"/>
      <c r="R1292" s="63"/>
      <c r="S1292" s="63"/>
      <c r="T1292" s="63"/>
      <c r="U1292" s="63"/>
      <c r="V1292" s="63"/>
      <c r="W1292" s="63"/>
      <c r="X1292" s="63"/>
      <c r="Y1292" s="63"/>
      <c r="Z1292" s="63"/>
      <c r="AA1292" s="63"/>
      <c r="AB1292" s="63"/>
      <c r="AC1292" s="63"/>
      <c r="AD1292" s="63"/>
      <c r="AE1292" s="63"/>
      <c r="AF1292" s="63"/>
      <c r="AG1292" s="43">
        <v>0</v>
      </c>
    </row>
    <row r="1293" spans="4:33">
      <c r="D1293" s="62">
        <v>2011</v>
      </c>
      <c r="E1293" s="62">
        <v>12</v>
      </c>
      <c r="F1293" s="62">
        <v>2012</v>
      </c>
      <c r="G1293" s="63"/>
      <c r="H1293" s="63"/>
      <c r="I1293" s="63"/>
      <c r="J1293" s="63"/>
      <c r="K1293" s="63"/>
      <c r="L1293" s="63"/>
      <c r="M1293" s="63"/>
      <c r="N1293" s="63"/>
      <c r="O1293" s="63"/>
      <c r="P1293" s="63"/>
      <c r="Q1293" s="63"/>
      <c r="R1293" s="63"/>
      <c r="S1293" s="63"/>
      <c r="T1293" s="63"/>
      <c r="U1293" s="63"/>
      <c r="V1293" s="63"/>
      <c r="W1293" s="63"/>
      <c r="X1293" s="63"/>
      <c r="Y1293" s="63"/>
      <c r="Z1293" s="63"/>
      <c r="AA1293" s="63"/>
      <c r="AB1293" s="63"/>
      <c r="AC1293" s="63"/>
      <c r="AD1293" s="63"/>
      <c r="AE1293" s="63"/>
      <c r="AF1293" s="63"/>
      <c r="AG1293" s="43">
        <v>0</v>
      </c>
    </row>
    <row r="1294" spans="4:33">
      <c r="D1294" s="62">
        <v>2012</v>
      </c>
      <c r="E1294" s="62">
        <v>1</v>
      </c>
      <c r="F1294" s="62">
        <v>2012</v>
      </c>
      <c r="G1294" s="63"/>
      <c r="H1294" s="63"/>
      <c r="I1294" s="63"/>
      <c r="J1294" s="63"/>
      <c r="K1294" s="63"/>
      <c r="L1294" s="63"/>
      <c r="M1294" s="63"/>
      <c r="N1294" s="63"/>
      <c r="O1294" s="63"/>
      <c r="P1294" s="63"/>
      <c r="Q1294" s="63"/>
      <c r="R1294" s="63"/>
      <c r="S1294" s="63"/>
      <c r="T1294" s="63"/>
      <c r="U1294" s="63"/>
      <c r="V1294" s="63"/>
      <c r="W1294" s="63"/>
      <c r="X1294" s="63"/>
      <c r="Y1294" s="63"/>
      <c r="Z1294" s="63"/>
      <c r="AA1294" s="63"/>
      <c r="AB1294" s="63"/>
      <c r="AC1294" s="63"/>
      <c r="AD1294" s="63"/>
      <c r="AE1294" s="63"/>
      <c r="AF1294" s="63"/>
      <c r="AG1294" s="43">
        <v>0</v>
      </c>
    </row>
    <row r="1295" spans="4:33">
      <c r="D1295" s="62">
        <v>2012</v>
      </c>
      <c r="E1295" s="62">
        <v>2</v>
      </c>
      <c r="F1295" s="62">
        <v>2012</v>
      </c>
      <c r="G1295" s="63"/>
      <c r="H1295" s="63"/>
      <c r="I1295" s="63"/>
      <c r="J1295" s="63"/>
      <c r="K1295" s="63"/>
      <c r="L1295" s="63"/>
      <c r="M1295" s="63"/>
      <c r="N1295" s="63"/>
      <c r="O1295" s="63"/>
      <c r="P1295" s="63"/>
      <c r="Q1295" s="63"/>
      <c r="R1295" s="63"/>
      <c r="S1295" s="63"/>
      <c r="T1295" s="63"/>
      <c r="U1295" s="63"/>
      <c r="V1295" s="63"/>
      <c r="W1295" s="63"/>
      <c r="X1295" s="63"/>
      <c r="Y1295" s="63"/>
      <c r="Z1295" s="63"/>
      <c r="AA1295" s="63"/>
      <c r="AB1295" s="63"/>
      <c r="AC1295" s="63"/>
      <c r="AD1295" s="63"/>
      <c r="AE1295" s="63"/>
      <c r="AF1295" s="63"/>
      <c r="AG1295" s="43">
        <v>0</v>
      </c>
    </row>
    <row r="1296" spans="4:33">
      <c r="D1296" s="62">
        <v>2012</v>
      </c>
      <c r="E1296" s="62">
        <v>3</v>
      </c>
      <c r="F1296" s="62">
        <v>2012</v>
      </c>
      <c r="G1296" s="63"/>
      <c r="H1296" s="63"/>
      <c r="I1296" s="63"/>
      <c r="J1296" s="63"/>
      <c r="K1296" s="63"/>
      <c r="L1296" s="63"/>
      <c r="M1296" s="63"/>
      <c r="N1296" s="63"/>
      <c r="O1296" s="63"/>
      <c r="P1296" s="63"/>
      <c r="Q1296" s="63"/>
      <c r="R1296" s="63"/>
      <c r="S1296" s="63"/>
      <c r="T1296" s="63"/>
      <c r="U1296" s="63"/>
      <c r="V1296" s="63"/>
      <c r="W1296" s="63"/>
      <c r="X1296" s="63"/>
      <c r="Y1296" s="63"/>
      <c r="Z1296" s="63"/>
      <c r="AA1296" s="63"/>
      <c r="AB1296" s="63"/>
      <c r="AC1296" s="63"/>
      <c r="AD1296" s="63"/>
      <c r="AE1296" s="63"/>
      <c r="AF1296" s="63"/>
      <c r="AG1296" s="43">
        <v>0</v>
      </c>
    </row>
    <row r="1297" spans="4:33">
      <c r="D1297" s="62">
        <v>2012</v>
      </c>
      <c r="E1297" s="62">
        <v>4</v>
      </c>
      <c r="F1297" s="62">
        <v>2012</v>
      </c>
      <c r="G1297" s="63"/>
      <c r="H1297" s="63"/>
      <c r="I1297" s="63"/>
      <c r="J1297" s="63"/>
      <c r="K1297" s="63"/>
      <c r="L1297" s="63"/>
      <c r="M1297" s="63"/>
      <c r="N1297" s="63"/>
      <c r="O1297" s="63"/>
      <c r="P1297" s="63"/>
      <c r="Q1297" s="63"/>
      <c r="R1297" s="63"/>
      <c r="S1297" s="63"/>
      <c r="T1297" s="63"/>
      <c r="U1297" s="63"/>
      <c r="V1297" s="63"/>
      <c r="W1297" s="63"/>
      <c r="X1297" s="63"/>
      <c r="Y1297" s="63"/>
      <c r="Z1297" s="63"/>
      <c r="AA1297" s="63"/>
      <c r="AB1297" s="63"/>
      <c r="AC1297" s="63"/>
      <c r="AD1297" s="63"/>
      <c r="AE1297" s="63"/>
      <c r="AF1297" s="63"/>
      <c r="AG1297" s="43">
        <v>0</v>
      </c>
    </row>
    <row r="1298" spans="4:33">
      <c r="D1298" s="62">
        <v>2012</v>
      </c>
      <c r="E1298" s="62">
        <v>5</v>
      </c>
      <c r="F1298" s="62">
        <v>2013</v>
      </c>
      <c r="G1298" s="63"/>
      <c r="H1298" s="63"/>
      <c r="I1298" s="63"/>
      <c r="J1298" s="63"/>
      <c r="K1298" s="63"/>
      <c r="L1298" s="63"/>
      <c r="M1298" s="63"/>
      <c r="N1298" s="63"/>
      <c r="O1298" s="63"/>
      <c r="P1298" s="63"/>
      <c r="Q1298" s="63"/>
      <c r="R1298" s="63"/>
      <c r="S1298" s="63"/>
      <c r="T1298" s="63"/>
      <c r="U1298" s="63"/>
      <c r="V1298" s="63"/>
      <c r="W1298" s="63"/>
      <c r="X1298" s="63"/>
      <c r="Y1298" s="63"/>
      <c r="Z1298" s="63"/>
      <c r="AA1298" s="63"/>
      <c r="AB1298" s="63"/>
      <c r="AC1298" s="63"/>
      <c r="AD1298" s="63"/>
      <c r="AE1298" s="63"/>
      <c r="AF1298" s="63"/>
      <c r="AG1298" s="43">
        <v>0</v>
      </c>
    </row>
    <row r="1299" spans="4:33">
      <c r="D1299" s="62">
        <v>2012</v>
      </c>
      <c r="E1299" s="62">
        <v>6</v>
      </c>
      <c r="F1299" s="62">
        <v>2013</v>
      </c>
      <c r="G1299" s="63"/>
      <c r="H1299" s="63"/>
      <c r="I1299" s="63"/>
      <c r="J1299" s="63"/>
      <c r="K1299" s="63"/>
      <c r="L1299" s="63"/>
      <c r="M1299" s="63"/>
      <c r="N1299" s="63"/>
      <c r="O1299" s="63"/>
      <c r="P1299" s="63"/>
      <c r="Q1299" s="63"/>
      <c r="R1299" s="63"/>
      <c r="S1299" s="63"/>
      <c r="T1299" s="63"/>
      <c r="U1299" s="63"/>
      <c r="V1299" s="63"/>
      <c r="W1299" s="63"/>
      <c r="X1299" s="63"/>
      <c r="Y1299" s="63"/>
      <c r="Z1299" s="63"/>
      <c r="AA1299" s="63"/>
      <c r="AB1299" s="63"/>
      <c r="AC1299" s="63"/>
      <c r="AD1299" s="63"/>
      <c r="AE1299" s="63"/>
      <c r="AF1299" s="63"/>
      <c r="AG1299" s="43">
        <v>0</v>
      </c>
    </row>
    <row r="1300" spans="4:33">
      <c r="D1300" s="62">
        <v>2012</v>
      </c>
      <c r="E1300" s="62">
        <v>7</v>
      </c>
      <c r="F1300" s="62">
        <v>2013</v>
      </c>
      <c r="G1300" s="63"/>
      <c r="H1300" s="63"/>
      <c r="I1300" s="63"/>
      <c r="J1300" s="63"/>
      <c r="K1300" s="63"/>
      <c r="L1300" s="63"/>
      <c r="M1300" s="63"/>
      <c r="N1300" s="63"/>
      <c r="O1300" s="63"/>
      <c r="P1300" s="63"/>
      <c r="Q1300" s="63"/>
      <c r="R1300" s="63"/>
      <c r="S1300" s="63"/>
      <c r="T1300" s="63"/>
      <c r="U1300" s="63"/>
      <c r="V1300" s="63"/>
      <c r="W1300" s="63"/>
      <c r="X1300" s="63"/>
      <c r="Y1300" s="63"/>
      <c r="Z1300" s="63"/>
      <c r="AA1300" s="63"/>
      <c r="AB1300" s="63"/>
      <c r="AC1300" s="63"/>
      <c r="AD1300" s="63"/>
      <c r="AE1300" s="63"/>
      <c r="AF1300" s="63"/>
      <c r="AG1300" s="43">
        <v>0</v>
      </c>
    </row>
    <row r="1301" spans="4:33">
      <c r="D1301" s="62">
        <v>2012</v>
      </c>
      <c r="E1301" s="62">
        <v>8</v>
      </c>
      <c r="F1301" s="62">
        <v>2013</v>
      </c>
      <c r="G1301" s="63"/>
      <c r="H1301" s="63"/>
      <c r="I1301" s="63"/>
      <c r="J1301" s="63"/>
      <c r="K1301" s="63"/>
      <c r="L1301" s="63"/>
      <c r="M1301" s="63"/>
      <c r="N1301" s="63"/>
      <c r="O1301" s="63"/>
      <c r="P1301" s="63"/>
      <c r="Q1301" s="63"/>
      <c r="R1301" s="63"/>
      <c r="S1301" s="63"/>
      <c r="T1301" s="63"/>
      <c r="U1301" s="63"/>
      <c r="V1301" s="63"/>
      <c r="W1301" s="63"/>
      <c r="X1301" s="63"/>
      <c r="Y1301" s="63"/>
      <c r="Z1301" s="63"/>
      <c r="AA1301" s="63"/>
      <c r="AB1301" s="63"/>
      <c r="AC1301" s="63"/>
      <c r="AD1301" s="63"/>
      <c r="AE1301" s="63"/>
      <c r="AF1301" s="63"/>
      <c r="AG1301" s="43">
        <v>0</v>
      </c>
    </row>
    <row r="1302" spans="4:33">
      <c r="D1302" s="62">
        <v>2012</v>
      </c>
      <c r="E1302" s="62">
        <v>9</v>
      </c>
      <c r="F1302" s="62">
        <v>2013</v>
      </c>
      <c r="G1302" s="63"/>
      <c r="H1302" s="63"/>
      <c r="I1302" s="63"/>
      <c r="J1302" s="63"/>
      <c r="K1302" s="63"/>
      <c r="L1302" s="63"/>
      <c r="M1302" s="63"/>
      <c r="N1302" s="63"/>
      <c r="O1302" s="63"/>
      <c r="P1302" s="63"/>
      <c r="Q1302" s="63"/>
      <c r="R1302" s="63"/>
      <c r="S1302" s="63"/>
      <c r="T1302" s="63"/>
      <c r="U1302" s="63"/>
      <c r="V1302" s="63"/>
      <c r="W1302" s="63"/>
      <c r="X1302" s="63"/>
      <c r="Y1302" s="63"/>
      <c r="Z1302" s="63"/>
      <c r="AA1302" s="63"/>
      <c r="AB1302" s="63"/>
      <c r="AC1302" s="63"/>
      <c r="AD1302" s="63"/>
      <c r="AE1302" s="63"/>
      <c r="AF1302" s="63"/>
      <c r="AG1302" s="43">
        <v>0</v>
      </c>
    </row>
    <row r="1303" spans="4:33">
      <c r="D1303" s="62">
        <v>2012</v>
      </c>
      <c r="E1303" s="62">
        <v>10</v>
      </c>
      <c r="F1303" s="62">
        <v>2013</v>
      </c>
      <c r="G1303" s="63"/>
      <c r="H1303" s="63"/>
      <c r="I1303" s="63"/>
      <c r="J1303" s="63"/>
      <c r="K1303" s="63"/>
      <c r="L1303" s="63"/>
      <c r="M1303" s="63"/>
      <c r="N1303" s="63"/>
      <c r="O1303" s="63"/>
      <c r="P1303" s="63"/>
      <c r="Q1303" s="63"/>
      <c r="R1303" s="63"/>
      <c r="S1303" s="63"/>
      <c r="T1303" s="63"/>
      <c r="U1303" s="63"/>
      <c r="V1303" s="63"/>
      <c r="W1303" s="63"/>
      <c r="X1303" s="63"/>
      <c r="Y1303" s="63"/>
      <c r="Z1303" s="63"/>
      <c r="AA1303" s="63"/>
      <c r="AB1303" s="63"/>
      <c r="AC1303" s="63"/>
      <c r="AD1303" s="63"/>
      <c r="AE1303" s="63"/>
      <c r="AF1303" s="63"/>
      <c r="AG1303" s="43">
        <v>0</v>
      </c>
    </row>
    <row r="1304" spans="4:33">
      <c r="D1304" s="62">
        <v>2012</v>
      </c>
      <c r="E1304" s="62">
        <v>11</v>
      </c>
      <c r="F1304" s="62">
        <v>2013</v>
      </c>
      <c r="G1304" s="63"/>
      <c r="H1304" s="63"/>
      <c r="I1304" s="63"/>
      <c r="J1304" s="63"/>
      <c r="K1304" s="63"/>
      <c r="L1304" s="63"/>
      <c r="M1304" s="63"/>
      <c r="N1304" s="63"/>
      <c r="O1304" s="63"/>
      <c r="P1304" s="63"/>
      <c r="Q1304" s="63"/>
      <c r="R1304" s="63"/>
      <c r="S1304" s="63"/>
      <c r="T1304" s="63"/>
      <c r="U1304" s="63"/>
      <c r="V1304" s="63"/>
      <c r="W1304" s="63"/>
      <c r="X1304" s="63"/>
      <c r="Y1304" s="63"/>
      <c r="Z1304" s="63"/>
      <c r="AA1304" s="63"/>
      <c r="AB1304" s="63"/>
      <c r="AC1304" s="63"/>
      <c r="AD1304" s="63"/>
      <c r="AE1304" s="63"/>
      <c r="AF1304" s="63"/>
      <c r="AG1304" s="43">
        <v>0</v>
      </c>
    </row>
    <row r="1305" spans="4:33">
      <c r="D1305" s="62">
        <v>2012</v>
      </c>
      <c r="E1305" s="62">
        <v>12</v>
      </c>
      <c r="F1305" s="62">
        <v>2013</v>
      </c>
      <c r="G1305" s="63"/>
      <c r="H1305" s="63"/>
      <c r="I1305" s="63"/>
      <c r="J1305" s="63"/>
      <c r="K1305" s="63"/>
      <c r="L1305" s="63"/>
      <c r="M1305" s="63"/>
      <c r="N1305" s="63"/>
      <c r="O1305" s="63"/>
      <c r="P1305" s="63"/>
      <c r="Q1305" s="63"/>
      <c r="R1305" s="63"/>
      <c r="S1305" s="63"/>
      <c r="T1305" s="63"/>
      <c r="U1305" s="63"/>
      <c r="V1305" s="63"/>
      <c r="W1305" s="63"/>
      <c r="X1305" s="63"/>
      <c r="Y1305" s="63"/>
      <c r="Z1305" s="63"/>
      <c r="AA1305" s="63"/>
      <c r="AB1305" s="63"/>
      <c r="AC1305" s="63"/>
      <c r="AD1305" s="63"/>
      <c r="AE1305" s="63"/>
      <c r="AF1305" s="63"/>
      <c r="AG1305" s="43">
        <v>0</v>
      </c>
    </row>
    <row r="1306" spans="4:33">
      <c r="D1306" s="62">
        <v>2013</v>
      </c>
      <c r="E1306" s="62">
        <v>1</v>
      </c>
      <c r="F1306" s="62">
        <v>2013</v>
      </c>
      <c r="G1306" s="63"/>
      <c r="H1306" s="63"/>
      <c r="I1306" s="63"/>
      <c r="J1306" s="63"/>
      <c r="K1306" s="63"/>
      <c r="L1306" s="63"/>
      <c r="M1306" s="63"/>
      <c r="N1306" s="63"/>
      <c r="O1306" s="63"/>
      <c r="P1306" s="63"/>
      <c r="Q1306" s="63"/>
      <c r="R1306" s="63"/>
      <c r="S1306" s="63"/>
      <c r="T1306" s="63"/>
      <c r="U1306" s="63"/>
      <c r="V1306" s="63"/>
      <c r="W1306" s="63"/>
      <c r="X1306" s="63"/>
      <c r="Y1306" s="63"/>
      <c r="Z1306" s="63"/>
      <c r="AA1306" s="63"/>
      <c r="AB1306" s="63"/>
      <c r="AC1306" s="63"/>
      <c r="AD1306" s="63"/>
      <c r="AE1306" s="63"/>
      <c r="AF1306" s="63"/>
      <c r="AG1306" s="43">
        <v>0</v>
      </c>
    </row>
    <row r="1307" spans="4:33">
      <c r="D1307" s="62">
        <v>2013</v>
      </c>
      <c r="E1307" s="62">
        <v>2</v>
      </c>
      <c r="F1307" s="62">
        <v>2013</v>
      </c>
      <c r="G1307" s="63"/>
      <c r="H1307" s="63"/>
      <c r="I1307" s="63"/>
      <c r="J1307" s="63"/>
      <c r="K1307" s="63"/>
      <c r="L1307" s="63"/>
      <c r="M1307" s="63"/>
      <c r="N1307" s="63"/>
      <c r="O1307" s="63"/>
      <c r="P1307" s="63"/>
      <c r="Q1307" s="63"/>
      <c r="R1307" s="63"/>
      <c r="S1307" s="63"/>
      <c r="T1307" s="63"/>
      <c r="U1307" s="63"/>
      <c r="V1307" s="63"/>
      <c r="W1307" s="63"/>
      <c r="X1307" s="63"/>
      <c r="Y1307" s="63"/>
      <c r="Z1307" s="63"/>
      <c r="AA1307" s="63"/>
      <c r="AB1307" s="63"/>
      <c r="AC1307" s="63"/>
      <c r="AD1307" s="63"/>
      <c r="AE1307" s="63"/>
      <c r="AF1307" s="63"/>
      <c r="AG1307" s="43">
        <v>0</v>
      </c>
    </row>
    <row r="1308" spans="4:33">
      <c r="D1308" s="62">
        <v>2013</v>
      </c>
      <c r="E1308" s="62">
        <v>3</v>
      </c>
      <c r="F1308" s="62">
        <v>2013</v>
      </c>
      <c r="G1308" s="63"/>
      <c r="H1308" s="63"/>
      <c r="I1308" s="63"/>
      <c r="J1308" s="63"/>
      <c r="K1308" s="63"/>
      <c r="L1308" s="63"/>
      <c r="M1308" s="63"/>
      <c r="N1308" s="63"/>
      <c r="O1308" s="63"/>
      <c r="P1308" s="63"/>
      <c r="Q1308" s="63"/>
      <c r="R1308" s="63"/>
      <c r="S1308" s="63"/>
      <c r="T1308" s="63"/>
      <c r="U1308" s="63"/>
      <c r="V1308" s="63"/>
      <c r="W1308" s="63"/>
      <c r="X1308" s="63"/>
      <c r="Y1308" s="63"/>
      <c r="Z1308" s="63"/>
      <c r="AA1308" s="63"/>
      <c r="AB1308" s="63"/>
      <c r="AC1308" s="63"/>
      <c r="AD1308" s="63"/>
      <c r="AE1308" s="63"/>
      <c r="AF1308" s="63"/>
      <c r="AG1308" s="43">
        <v>0</v>
      </c>
    </row>
    <row r="1309" spans="4:33">
      <c r="D1309" s="62">
        <v>2013</v>
      </c>
      <c r="E1309" s="62">
        <v>4</v>
      </c>
      <c r="F1309" s="62">
        <v>2013</v>
      </c>
      <c r="G1309" s="63"/>
      <c r="H1309" s="63"/>
      <c r="I1309" s="63"/>
      <c r="J1309" s="63"/>
      <c r="K1309" s="63"/>
      <c r="L1309" s="63"/>
      <c r="M1309" s="63"/>
      <c r="N1309" s="63"/>
      <c r="O1309" s="63"/>
      <c r="P1309" s="63"/>
      <c r="Q1309" s="63"/>
      <c r="R1309" s="63"/>
      <c r="S1309" s="63"/>
      <c r="T1309" s="63"/>
      <c r="U1309" s="63"/>
      <c r="V1309" s="63"/>
      <c r="W1309" s="63"/>
      <c r="X1309" s="63"/>
      <c r="Y1309" s="63"/>
      <c r="Z1309" s="63"/>
      <c r="AA1309" s="63"/>
      <c r="AB1309" s="63"/>
      <c r="AC1309" s="63"/>
      <c r="AD1309" s="63"/>
      <c r="AE1309" s="63"/>
      <c r="AF1309" s="63"/>
      <c r="AG1309" s="43">
        <v>0</v>
      </c>
    </row>
    <row r="1310" spans="4:33">
      <c r="D1310" s="62">
        <v>2013</v>
      </c>
      <c r="E1310" s="62">
        <v>5</v>
      </c>
      <c r="F1310" s="62">
        <v>2014</v>
      </c>
      <c r="G1310" s="63"/>
      <c r="H1310" s="63"/>
      <c r="I1310" s="63"/>
      <c r="J1310" s="63"/>
      <c r="K1310" s="63"/>
      <c r="L1310" s="63"/>
      <c r="M1310" s="63"/>
      <c r="N1310" s="63"/>
      <c r="O1310" s="63"/>
      <c r="P1310" s="63"/>
      <c r="Q1310" s="63"/>
      <c r="R1310" s="63"/>
      <c r="S1310" s="63"/>
      <c r="T1310" s="63"/>
      <c r="U1310" s="63"/>
      <c r="V1310" s="63"/>
      <c r="W1310" s="63"/>
      <c r="X1310" s="63"/>
      <c r="Y1310" s="63"/>
      <c r="Z1310" s="63"/>
      <c r="AA1310" s="63"/>
      <c r="AB1310" s="63"/>
      <c r="AC1310" s="63"/>
      <c r="AD1310" s="63"/>
      <c r="AE1310" s="63"/>
      <c r="AF1310" s="63"/>
      <c r="AG1310" s="43">
        <v>0</v>
      </c>
    </row>
    <row r="1311" spans="4:33">
      <c r="D1311" s="62">
        <v>2013</v>
      </c>
      <c r="E1311" s="62">
        <v>6</v>
      </c>
      <c r="F1311" s="62">
        <v>2014</v>
      </c>
      <c r="G1311" s="63"/>
      <c r="H1311" s="63"/>
      <c r="I1311" s="63"/>
      <c r="J1311" s="63"/>
      <c r="K1311" s="63"/>
      <c r="L1311" s="63"/>
      <c r="M1311" s="63"/>
      <c r="N1311" s="63"/>
      <c r="O1311" s="63"/>
      <c r="P1311" s="63"/>
      <c r="Q1311" s="63"/>
      <c r="R1311" s="63"/>
      <c r="S1311" s="63"/>
      <c r="T1311" s="63"/>
      <c r="U1311" s="63"/>
      <c r="V1311" s="63"/>
      <c r="W1311" s="63"/>
      <c r="X1311" s="63"/>
      <c r="Y1311" s="63"/>
      <c r="Z1311" s="63"/>
      <c r="AA1311" s="63"/>
      <c r="AB1311" s="63"/>
      <c r="AC1311" s="63"/>
      <c r="AD1311" s="63"/>
      <c r="AE1311" s="63"/>
      <c r="AF1311" s="63"/>
      <c r="AG1311" s="43">
        <v>0</v>
      </c>
    </row>
    <row r="1312" spans="4:33">
      <c r="D1312" s="62">
        <v>2013</v>
      </c>
      <c r="E1312" s="62">
        <v>7</v>
      </c>
      <c r="F1312" s="62">
        <v>2014</v>
      </c>
      <c r="G1312" s="63"/>
      <c r="H1312" s="63"/>
      <c r="I1312" s="63"/>
      <c r="J1312" s="63"/>
      <c r="K1312" s="63"/>
      <c r="L1312" s="63"/>
      <c r="M1312" s="63"/>
      <c r="N1312" s="63"/>
      <c r="O1312" s="63"/>
      <c r="P1312" s="63"/>
      <c r="Q1312" s="63"/>
      <c r="R1312" s="63"/>
      <c r="S1312" s="63"/>
      <c r="T1312" s="63"/>
      <c r="U1312" s="63"/>
      <c r="V1312" s="63"/>
      <c r="W1312" s="63"/>
      <c r="X1312" s="63"/>
      <c r="Y1312" s="63"/>
      <c r="Z1312" s="63"/>
      <c r="AA1312" s="63"/>
      <c r="AB1312" s="63"/>
      <c r="AC1312" s="63"/>
      <c r="AD1312" s="63"/>
      <c r="AE1312" s="63"/>
      <c r="AF1312" s="63"/>
      <c r="AG1312" s="43">
        <v>0</v>
      </c>
    </row>
    <row r="1313" spans="4:33">
      <c r="D1313" s="62">
        <v>2013</v>
      </c>
      <c r="E1313" s="62">
        <v>8</v>
      </c>
      <c r="F1313" s="62">
        <v>2014</v>
      </c>
      <c r="G1313" s="63" t="s">
        <v>75</v>
      </c>
      <c r="H1313" s="63" t="s">
        <v>75</v>
      </c>
      <c r="I1313" s="63" t="s">
        <v>75</v>
      </c>
      <c r="J1313" s="63" t="s">
        <v>75</v>
      </c>
      <c r="K1313" s="63" t="s">
        <v>75</v>
      </c>
      <c r="L1313" s="63" t="s">
        <v>75</v>
      </c>
      <c r="M1313" s="63" t="s">
        <v>75</v>
      </c>
      <c r="N1313" s="63" t="s">
        <v>75</v>
      </c>
      <c r="O1313" s="63" t="s">
        <v>75</v>
      </c>
      <c r="P1313" s="63" t="s">
        <v>75</v>
      </c>
      <c r="Q1313" s="63" t="s">
        <v>75</v>
      </c>
      <c r="R1313" s="63" t="s">
        <v>75</v>
      </c>
      <c r="S1313" s="63" t="s">
        <v>75</v>
      </c>
      <c r="T1313" s="63" t="s">
        <v>75</v>
      </c>
      <c r="U1313" s="63" t="s">
        <v>75</v>
      </c>
      <c r="V1313" s="63" t="s">
        <v>75</v>
      </c>
      <c r="W1313" s="63" t="s">
        <v>75</v>
      </c>
      <c r="X1313" s="63" t="s">
        <v>75</v>
      </c>
      <c r="Y1313" s="63" t="s">
        <v>75</v>
      </c>
      <c r="Z1313" s="63" t="s">
        <v>75</v>
      </c>
      <c r="AA1313" s="63" t="s">
        <v>75</v>
      </c>
      <c r="AB1313" s="63" t="s">
        <v>75</v>
      </c>
      <c r="AC1313" s="63" t="s">
        <v>75</v>
      </c>
      <c r="AD1313" s="63" t="s">
        <v>75</v>
      </c>
      <c r="AE1313" s="63" t="s">
        <v>75</v>
      </c>
      <c r="AF1313" s="63" t="s">
        <v>75</v>
      </c>
      <c r="AG1313" s="43">
        <v>0</v>
      </c>
    </row>
    <row r="1314" spans="4:33">
      <c r="D1314" s="62">
        <v>2013</v>
      </c>
      <c r="E1314" s="62">
        <v>9</v>
      </c>
      <c r="F1314" s="62">
        <v>2014</v>
      </c>
      <c r="G1314" s="63" t="s">
        <v>75</v>
      </c>
      <c r="H1314" s="63" t="s">
        <v>75</v>
      </c>
      <c r="I1314" s="63" t="s">
        <v>75</v>
      </c>
      <c r="J1314" s="63" t="s">
        <v>75</v>
      </c>
      <c r="K1314" s="63" t="s">
        <v>75</v>
      </c>
      <c r="L1314" s="63" t="s">
        <v>75</v>
      </c>
      <c r="M1314" s="63" t="s">
        <v>75</v>
      </c>
      <c r="N1314" s="63" t="s">
        <v>75</v>
      </c>
      <c r="O1314" s="63" t="s">
        <v>75</v>
      </c>
      <c r="P1314" s="63" t="s">
        <v>75</v>
      </c>
      <c r="Q1314" s="63" t="s">
        <v>75</v>
      </c>
      <c r="R1314" s="63" t="s">
        <v>75</v>
      </c>
      <c r="S1314" s="63" t="s">
        <v>75</v>
      </c>
      <c r="T1314" s="63" t="s">
        <v>75</v>
      </c>
      <c r="U1314" s="63" t="s">
        <v>75</v>
      </c>
      <c r="V1314" s="63" t="s">
        <v>75</v>
      </c>
      <c r="W1314" s="63" t="s">
        <v>75</v>
      </c>
      <c r="X1314" s="63" t="s">
        <v>75</v>
      </c>
      <c r="Y1314" s="63" t="s">
        <v>75</v>
      </c>
      <c r="Z1314" s="63" t="s">
        <v>75</v>
      </c>
      <c r="AA1314" s="63" t="s">
        <v>75</v>
      </c>
      <c r="AB1314" s="63" t="s">
        <v>75</v>
      </c>
      <c r="AC1314" s="63" t="s">
        <v>75</v>
      </c>
      <c r="AD1314" s="63" t="s">
        <v>75</v>
      </c>
      <c r="AE1314" s="63" t="s">
        <v>75</v>
      </c>
      <c r="AF1314" s="63" t="s">
        <v>75</v>
      </c>
      <c r="AG1314" s="43">
        <v>0</v>
      </c>
    </row>
    <row r="1315" spans="4:33">
      <c r="D1315" s="62">
        <v>2013</v>
      </c>
      <c r="E1315" s="62">
        <v>10</v>
      </c>
      <c r="F1315" s="62">
        <v>2014</v>
      </c>
      <c r="G1315" s="63" t="s">
        <v>75</v>
      </c>
      <c r="H1315" s="63" t="s">
        <v>75</v>
      </c>
      <c r="I1315" s="63" t="s">
        <v>75</v>
      </c>
      <c r="J1315" s="63" t="s">
        <v>75</v>
      </c>
      <c r="K1315" s="63" t="s">
        <v>75</v>
      </c>
      <c r="L1315" s="63" t="s">
        <v>75</v>
      </c>
      <c r="M1315" s="63" t="s">
        <v>75</v>
      </c>
      <c r="N1315" s="63" t="s">
        <v>75</v>
      </c>
      <c r="O1315" s="63" t="s">
        <v>75</v>
      </c>
      <c r="P1315" s="63" t="s">
        <v>75</v>
      </c>
      <c r="Q1315" s="63" t="s">
        <v>75</v>
      </c>
      <c r="R1315" s="63" t="s">
        <v>75</v>
      </c>
      <c r="S1315" s="63" t="s">
        <v>75</v>
      </c>
      <c r="T1315" s="63" t="s">
        <v>75</v>
      </c>
      <c r="U1315" s="63" t="s">
        <v>75</v>
      </c>
      <c r="V1315" s="63" t="s">
        <v>75</v>
      </c>
      <c r="W1315" s="63" t="s">
        <v>75</v>
      </c>
      <c r="X1315" s="63" t="s">
        <v>75</v>
      </c>
      <c r="Y1315" s="63" t="s">
        <v>75</v>
      </c>
      <c r="Z1315" s="63" t="s">
        <v>75</v>
      </c>
      <c r="AA1315" s="63" t="s">
        <v>75</v>
      </c>
      <c r="AB1315" s="63" t="s">
        <v>75</v>
      </c>
      <c r="AC1315" s="63" t="s">
        <v>75</v>
      </c>
      <c r="AD1315" s="63" t="s">
        <v>75</v>
      </c>
      <c r="AE1315" s="63" t="s">
        <v>75</v>
      </c>
      <c r="AF1315" s="63" t="s">
        <v>75</v>
      </c>
      <c r="AG1315" s="43">
        <v>0</v>
      </c>
    </row>
    <row r="1316" spans="4:33">
      <c r="D1316" s="62">
        <v>2013</v>
      </c>
      <c r="E1316" s="62">
        <v>11</v>
      </c>
      <c r="F1316" s="62">
        <v>2014</v>
      </c>
      <c r="G1316" s="63" t="s">
        <v>75</v>
      </c>
      <c r="H1316" s="63" t="s">
        <v>75</v>
      </c>
      <c r="I1316" s="63" t="s">
        <v>75</v>
      </c>
      <c r="J1316" s="63" t="s">
        <v>75</v>
      </c>
      <c r="K1316" s="63" t="s">
        <v>75</v>
      </c>
      <c r="L1316" s="63" t="s">
        <v>75</v>
      </c>
      <c r="M1316" s="63" t="s">
        <v>75</v>
      </c>
      <c r="N1316" s="63" t="s">
        <v>75</v>
      </c>
      <c r="O1316" s="63" t="s">
        <v>75</v>
      </c>
      <c r="P1316" s="63" t="s">
        <v>75</v>
      </c>
      <c r="Q1316" s="63" t="s">
        <v>75</v>
      </c>
      <c r="R1316" s="63" t="s">
        <v>75</v>
      </c>
      <c r="S1316" s="63" t="s">
        <v>75</v>
      </c>
      <c r="T1316" s="63" t="s">
        <v>75</v>
      </c>
      <c r="U1316" s="63" t="s">
        <v>75</v>
      </c>
      <c r="V1316" s="63" t="s">
        <v>75</v>
      </c>
      <c r="W1316" s="63" t="s">
        <v>75</v>
      </c>
      <c r="X1316" s="63" t="s">
        <v>75</v>
      </c>
      <c r="Y1316" s="63" t="s">
        <v>75</v>
      </c>
      <c r="Z1316" s="63" t="s">
        <v>75</v>
      </c>
      <c r="AA1316" s="63" t="s">
        <v>75</v>
      </c>
      <c r="AB1316" s="63" t="s">
        <v>75</v>
      </c>
      <c r="AC1316" s="63" t="s">
        <v>75</v>
      </c>
      <c r="AD1316" s="63" t="s">
        <v>75</v>
      </c>
      <c r="AE1316" s="63" t="s">
        <v>75</v>
      </c>
      <c r="AF1316" s="63" t="s">
        <v>75</v>
      </c>
      <c r="AG1316" s="43">
        <v>0</v>
      </c>
    </row>
    <row r="1317" spans="4:33">
      <c r="D1317" s="62">
        <v>2013</v>
      </c>
      <c r="E1317" s="62">
        <v>12</v>
      </c>
      <c r="F1317" s="62">
        <v>2014</v>
      </c>
      <c r="G1317" s="63" t="s">
        <v>75</v>
      </c>
      <c r="H1317" s="63" t="s">
        <v>75</v>
      </c>
      <c r="I1317" s="63" t="s">
        <v>75</v>
      </c>
      <c r="J1317" s="63" t="s">
        <v>75</v>
      </c>
      <c r="K1317" s="63" t="s">
        <v>75</v>
      </c>
      <c r="L1317" s="63" t="s">
        <v>75</v>
      </c>
      <c r="M1317" s="63" t="s">
        <v>75</v>
      </c>
      <c r="N1317" s="63" t="s">
        <v>75</v>
      </c>
      <c r="O1317" s="63" t="s">
        <v>75</v>
      </c>
      <c r="P1317" s="63" t="s">
        <v>75</v>
      </c>
      <c r="Q1317" s="63" t="s">
        <v>75</v>
      </c>
      <c r="R1317" s="63" t="s">
        <v>75</v>
      </c>
      <c r="S1317" s="63" t="s">
        <v>75</v>
      </c>
      <c r="T1317" s="63" t="s">
        <v>75</v>
      </c>
      <c r="U1317" s="63" t="s">
        <v>75</v>
      </c>
      <c r="V1317" s="63" t="s">
        <v>75</v>
      </c>
      <c r="W1317" s="63" t="s">
        <v>75</v>
      </c>
      <c r="X1317" s="63" t="s">
        <v>75</v>
      </c>
      <c r="Y1317" s="63" t="s">
        <v>75</v>
      </c>
      <c r="Z1317" s="63" t="s">
        <v>75</v>
      </c>
      <c r="AA1317" s="63" t="s">
        <v>75</v>
      </c>
      <c r="AB1317" s="63" t="s">
        <v>75</v>
      </c>
      <c r="AC1317" s="63" t="s">
        <v>75</v>
      </c>
      <c r="AD1317" s="63" t="s">
        <v>75</v>
      </c>
      <c r="AE1317" s="63" t="s">
        <v>75</v>
      </c>
      <c r="AF1317" s="63" t="s">
        <v>75</v>
      </c>
      <c r="AG1317" s="43">
        <v>0</v>
      </c>
    </row>
    <row r="1318" spans="4:33">
      <c r="D1318" s="62">
        <v>2014</v>
      </c>
      <c r="E1318" s="62">
        <v>1</v>
      </c>
      <c r="F1318" s="62">
        <v>2014</v>
      </c>
      <c r="G1318" s="63" t="s">
        <v>75</v>
      </c>
      <c r="H1318" s="63" t="s">
        <v>75</v>
      </c>
      <c r="I1318" s="63" t="s">
        <v>75</v>
      </c>
      <c r="J1318" s="63" t="s">
        <v>75</v>
      </c>
      <c r="K1318" s="63" t="s">
        <v>75</v>
      </c>
      <c r="L1318" s="63" t="s">
        <v>75</v>
      </c>
      <c r="M1318" s="63" t="s">
        <v>75</v>
      </c>
      <c r="N1318" s="63" t="s">
        <v>75</v>
      </c>
      <c r="O1318" s="63" t="s">
        <v>75</v>
      </c>
      <c r="P1318" s="63" t="s">
        <v>75</v>
      </c>
      <c r="Q1318" s="63" t="s">
        <v>75</v>
      </c>
      <c r="R1318" s="63" t="s">
        <v>75</v>
      </c>
      <c r="S1318" s="63" t="s">
        <v>75</v>
      </c>
      <c r="T1318" s="63" t="s">
        <v>75</v>
      </c>
      <c r="U1318" s="63" t="s">
        <v>75</v>
      </c>
      <c r="V1318" s="63" t="s">
        <v>75</v>
      </c>
      <c r="W1318" s="63" t="s">
        <v>75</v>
      </c>
      <c r="X1318" s="63" t="s">
        <v>75</v>
      </c>
      <c r="Y1318" s="63" t="s">
        <v>75</v>
      </c>
      <c r="Z1318" s="63" t="s">
        <v>75</v>
      </c>
      <c r="AA1318" s="63" t="s">
        <v>75</v>
      </c>
      <c r="AB1318" s="63" t="s">
        <v>75</v>
      </c>
      <c r="AC1318" s="63" t="s">
        <v>75</v>
      </c>
      <c r="AD1318" s="63" t="s">
        <v>75</v>
      </c>
      <c r="AE1318" s="63" t="s">
        <v>75</v>
      </c>
      <c r="AF1318" s="63" t="s">
        <v>75</v>
      </c>
      <c r="AG1318" s="43">
        <v>0</v>
      </c>
    </row>
    <row r="1319" spans="4:33">
      <c r="D1319" s="62">
        <v>2014</v>
      </c>
      <c r="E1319" s="62">
        <v>2</v>
      </c>
      <c r="F1319" s="62">
        <v>2014</v>
      </c>
      <c r="G1319" s="63" t="s">
        <v>75</v>
      </c>
      <c r="H1319" s="63" t="s">
        <v>75</v>
      </c>
      <c r="I1319" s="63" t="s">
        <v>75</v>
      </c>
      <c r="J1319" s="63" t="s">
        <v>75</v>
      </c>
      <c r="K1319" s="63" t="s">
        <v>75</v>
      </c>
      <c r="L1319" s="63" t="s">
        <v>75</v>
      </c>
      <c r="M1319" s="63" t="s">
        <v>75</v>
      </c>
      <c r="N1319" s="63" t="s">
        <v>75</v>
      </c>
      <c r="O1319" s="63" t="s">
        <v>75</v>
      </c>
      <c r="P1319" s="63" t="s">
        <v>75</v>
      </c>
      <c r="Q1319" s="63" t="s">
        <v>75</v>
      </c>
      <c r="R1319" s="63" t="s">
        <v>75</v>
      </c>
      <c r="S1319" s="63" t="s">
        <v>75</v>
      </c>
      <c r="T1319" s="63" t="s">
        <v>75</v>
      </c>
      <c r="U1319" s="63" t="s">
        <v>75</v>
      </c>
      <c r="V1319" s="63" t="s">
        <v>75</v>
      </c>
      <c r="W1319" s="63" t="s">
        <v>75</v>
      </c>
      <c r="X1319" s="63" t="s">
        <v>75</v>
      </c>
      <c r="Y1319" s="63" t="s">
        <v>75</v>
      </c>
      <c r="Z1319" s="63" t="s">
        <v>75</v>
      </c>
      <c r="AA1319" s="63" t="s">
        <v>75</v>
      </c>
      <c r="AB1319" s="63" t="s">
        <v>75</v>
      </c>
      <c r="AC1319" s="63" t="s">
        <v>75</v>
      </c>
      <c r="AD1319" s="63" t="s">
        <v>75</v>
      </c>
      <c r="AE1319" s="63" t="s">
        <v>75</v>
      </c>
      <c r="AF1319" s="63" t="s">
        <v>75</v>
      </c>
      <c r="AG1319" s="43">
        <v>0</v>
      </c>
    </row>
    <row r="1320" spans="4:33">
      <c r="D1320" s="62">
        <v>2014</v>
      </c>
      <c r="E1320" s="62">
        <v>3</v>
      </c>
      <c r="F1320" s="62">
        <v>2014</v>
      </c>
      <c r="G1320" s="63" t="s">
        <v>75</v>
      </c>
      <c r="H1320" s="63" t="s">
        <v>75</v>
      </c>
      <c r="I1320" s="63" t="s">
        <v>75</v>
      </c>
      <c r="J1320" s="63" t="s">
        <v>75</v>
      </c>
      <c r="K1320" s="63" t="s">
        <v>75</v>
      </c>
      <c r="L1320" s="63" t="s">
        <v>75</v>
      </c>
      <c r="M1320" s="63" t="s">
        <v>75</v>
      </c>
      <c r="N1320" s="63" t="s">
        <v>75</v>
      </c>
      <c r="O1320" s="63" t="s">
        <v>75</v>
      </c>
      <c r="P1320" s="63" t="s">
        <v>75</v>
      </c>
      <c r="Q1320" s="63" t="s">
        <v>75</v>
      </c>
      <c r="R1320" s="63" t="s">
        <v>75</v>
      </c>
      <c r="S1320" s="63" t="s">
        <v>75</v>
      </c>
      <c r="T1320" s="63" t="s">
        <v>75</v>
      </c>
      <c r="U1320" s="63" t="s">
        <v>75</v>
      </c>
      <c r="V1320" s="63" t="s">
        <v>75</v>
      </c>
      <c r="W1320" s="63" t="s">
        <v>75</v>
      </c>
      <c r="X1320" s="63" t="s">
        <v>75</v>
      </c>
      <c r="Y1320" s="63" t="s">
        <v>75</v>
      </c>
      <c r="Z1320" s="63" t="s">
        <v>75</v>
      </c>
      <c r="AA1320" s="63" t="s">
        <v>75</v>
      </c>
      <c r="AB1320" s="63" t="s">
        <v>75</v>
      </c>
      <c r="AC1320" s="63" t="s">
        <v>75</v>
      </c>
      <c r="AD1320" s="63" t="s">
        <v>75</v>
      </c>
      <c r="AE1320" s="63" t="s">
        <v>75</v>
      </c>
      <c r="AF1320" s="63" t="s">
        <v>75</v>
      </c>
      <c r="AG1320" s="43">
        <v>0</v>
      </c>
    </row>
    <row r="1321" spans="4:33">
      <c r="D1321" s="62">
        <v>2014</v>
      </c>
      <c r="E1321" s="62">
        <v>4</v>
      </c>
      <c r="F1321" s="62">
        <v>2014</v>
      </c>
      <c r="G1321" s="63" t="s">
        <v>75</v>
      </c>
      <c r="H1321" s="63" t="s">
        <v>75</v>
      </c>
      <c r="I1321" s="63" t="s">
        <v>75</v>
      </c>
      <c r="J1321" s="63" t="s">
        <v>75</v>
      </c>
      <c r="K1321" s="63" t="s">
        <v>75</v>
      </c>
      <c r="L1321" s="63" t="s">
        <v>75</v>
      </c>
      <c r="M1321" s="63" t="s">
        <v>75</v>
      </c>
      <c r="N1321" s="63" t="s">
        <v>75</v>
      </c>
      <c r="O1321" s="63" t="s">
        <v>75</v>
      </c>
      <c r="P1321" s="63" t="s">
        <v>75</v>
      </c>
      <c r="Q1321" s="63" t="s">
        <v>75</v>
      </c>
      <c r="R1321" s="63" t="s">
        <v>75</v>
      </c>
      <c r="S1321" s="63" t="s">
        <v>75</v>
      </c>
      <c r="T1321" s="63" t="s">
        <v>75</v>
      </c>
      <c r="U1321" s="63" t="s">
        <v>75</v>
      </c>
      <c r="V1321" s="63" t="s">
        <v>75</v>
      </c>
      <c r="W1321" s="63" t="s">
        <v>75</v>
      </c>
      <c r="X1321" s="63" t="s">
        <v>75</v>
      </c>
      <c r="Y1321" s="63" t="s">
        <v>75</v>
      </c>
      <c r="Z1321" s="63" t="s">
        <v>75</v>
      </c>
      <c r="AA1321" s="63" t="s">
        <v>75</v>
      </c>
      <c r="AB1321" s="63" t="s">
        <v>75</v>
      </c>
      <c r="AC1321" s="63" t="s">
        <v>75</v>
      </c>
      <c r="AD1321" s="63" t="s">
        <v>75</v>
      </c>
      <c r="AE1321" s="63" t="s">
        <v>75</v>
      </c>
      <c r="AF1321" s="63" t="s">
        <v>75</v>
      </c>
      <c r="AG1321" s="43">
        <v>0</v>
      </c>
    </row>
    <row r="1322" spans="4:33">
      <c r="D1322" s="62">
        <v>2014</v>
      </c>
      <c r="E1322" s="62">
        <v>5</v>
      </c>
      <c r="F1322" s="62">
        <v>2015</v>
      </c>
      <c r="G1322" s="63" t="s">
        <v>75</v>
      </c>
      <c r="H1322" s="63" t="s">
        <v>75</v>
      </c>
      <c r="I1322" s="63" t="s">
        <v>75</v>
      </c>
      <c r="J1322" s="63" t="s">
        <v>75</v>
      </c>
      <c r="K1322" s="63" t="s">
        <v>75</v>
      </c>
      <c r="L1322" s="63" t="s">
        <v>75</v>
      </c>
      <c r="M1322" s="63" t="s">
        <v>75</v>
      </c>
      <c r="N1322" s="63" t="s">
        <v>75</v>
      </c>
      <c r="O1322" s="63" t="s">
        <v>75</v>
      </c>
      <c r="P1322" s="63" t="s">
        <v>75</v>
      </c>
      <c r="Q1322" s="63" t="s">
        <v>75</v>
      </c>
      <c r="R1322" s="63" t="s">
        <v>75</v>
      </c>
      <c r="S1322" s="63" t="s">
        <v>75</v>
      </c>
      <c r="T1322" s="63" t="s">
        <v>75</v>
      </c>
      <c r="U1322" s="63" t="s">
        <v>75</v>
      </c>
      <c r="V1322" s="63" t="s">
        <v>75</v>
      </c>
      <c r="W1322" s="63" t="s">
        <v>75</v>
      </c>
      <c r="X1322" s="63" t="s">
        <v>75</v>
      </c>
      <c r="Y1322" s="63" t="s">
        <v>75</v>
      </c>
      <c r="Z1322" s="63" t="s">
        <v>75</v>
      </c>
      <c r="AA1322" s="63" t="s">
        <v>75</v>
      </c>
      <c r="AB1322" s="63" t="s">
        <v>75</v>
      </c>
      <c r="AC1322" s="63" t="s">
        <v>75</v>
      </c>
      <c r="AD1322" s="63" t="s">
        <v>75</v>
      </c>
      <c r="AE1322" s="63" t="s">
        <v>75</v>
      </c>
      <c r="AF1322" s="63" t="s">
        <v>75</v>
      </c>
      <c r="AG1322" s="43">
        <v>0</v>
      </c>
    </row>
    <row r="1323" spans="4:33">
      <c r="D1323" s="62">
        <v>2014</v>
      </c>
      <c r="E1323" s="62">
        <v>6</v>
      </c>
      <c r="F1323" s="62">
        <v>2015</v>
      </c>
      <c r="G1323" s="63" t="s">
        <v>75</v>
      </c>
      <c r="H1323" s="63" t="s">
        <v>75</v>
      </c>
      <c r="I1323" s="63" t="s">
        <v>75</v>
      </c>
      <c r="J1323" s="63" t="s">
        <v>75</v>
      </c>
      <c r="K1323" s="63" t="s">
        <v>75</v>
      </c>
      <c r="L1323" s="63" t="s">
        <v>75</v>
      </c>
      <c r="M1323" s="63" t="s">
        <v>75</v>
      </c>
      <c r="N1323" s="63" t="s">
        <v>75</v>
      </c>
      <c r="O1323" s="63" t="s">
        <v>75</v>
      </c>
      <c r="P1323" s="63" t="s">
        <v>75</v>
      </c>
      <c r="Q1323" s="63" t="s">
        <v>75</v>
      </c>
      <c r="R1323" s="63" t="s">
        <v>75</v>
      </c>
      <c r="S1323" s="63" t="s">
        <v>75</v>
      </c>
      <c r="T1323" s="63" t="s">
        <v>75</v>
      </c>
      <c r="U1323" s="63" t="s">
        <v>75</v>
      </c>
      <c r="V1323" s="63" t="s">
        <v>75</v>
      </c>
      <c r="W1323" s="63" t="s">
        <v>75</v>
      </c>
      <c r="X1323" s="63" t="s">
        <v>75</v>
      </c>
      <c r="Y1323" s="63" t="s">
        <v>75</v>
      </c>
      <c r="Z1323" s="63" t="s">
        <v>75</v>
      </c>
      <c r="AA1323" s="63" t="s">
        <v>75</v>
      </c>
      <c r="AB1323" s="63" t="s">
        <v>75</v>
      </c>
      <c r="AC1323" s="63" t="s">
        <v>75</v>
      </c>
      <c r="AD1323" s="63" t="s">
        <v>75</v>
      </c>
      <c r="AE1323" s="63" t="s">
        <v>75</v>
      </c>
      <c r="AF1323" s="63" t="s">
        <v>75</v>
      </c>
      <c r="AG1323" s="43">
        <v>0</v>
      </c>
    </row>
    <row r="1324" spans="4:33">
      <c r="D1324" s="62">
        <v>2014</v>
      </c>
      <c r="E1324" s="62">
        <v>7</v>
      </c>
      <c r="F1324" s="62">
        <v>2015</v>
      </c>
      <c r="G1324" s="63" t="s">
        <v>75</v>
      </c>
      <c r="H1324" s="63" t="s">
        <v>75</v>
      </c>
      <c r="I1324" s="63" t="s">
        <v>75</v>
      </c>
      <c r="J1324" s="63" t="s">
        <v>75</v>
      </c>
      <c r="K1324" s="63" t="s">
        <v>75</v>
      </c>
      <c r="L1324" s="63" t="s">
        <v>75</v>
      </c>
      <c r="M1324" s="63" t="s">
        <v>75</v>
      </c>
      <c r="N1324" s="63" t="s">
        <v>75</v>
      </c>
      <c r="O1324" s="63" t="s">
        <v>75</v>
      </c>
      <c r="P1324" s="63" t="s">
        <v>75</v>
      </c>
      <c r="Q1324" s="63" t="s">
        <v>75</v>
      </c>
      <c r="R1324" s="63" t="s">
        <v>75</v>
      </c>
      <c r="S1324" s="63" t="s">
        <v>75</v>
      </c>
      <c r="T1324" s="63" t="s">
        <v>75</v>
      </c>
      <c r="U1324" s="63" t="s">
        <v>75</v>
      </c>
      <c r="V1324" s="63" t="s">
        <v>75</v>
      </c>
      <c r="W1324" s="63" t="s">
        <v>75</v>
      </c>
      <c r="X1324" s="63" t="s">
        <v>75</v>
      </c>
      <c r="Y1324" s="63" t="s">
        <v>75</v>
      </c>
      <c r="Z1324" s="63" t="s">
        <v>75</v>
      </c>
      <c r="AA1324" s="63" t="s">
        <v>75</v>
      </c>
      <c r="AB1324" s="63" t="s">
        <v>75</v>
      </c>
      <c r="AC1324" s="63" t="s">
        <v>75</v>
      </c>
      <c r="AD1324" s="63" t="s">
        <v>75</v>
      </c>
      <c r="AE1324" s="63" t="s">
        <v>75</v>
      </c>
      <c r="AF1324" s="63" t="s">
        <v>75</v>
      </c>
      <c r="AG1324" s="43">
        <v>0</v>
      </c>
    </row>
    <row r="1325" spans="4:33">
      <c r="D1325" s="62">
        <v>2014</v>
      </c>
      <c r="E1325" s="62">
        <v>8</v>
      </c>
      <c r="F1325" s="62">
        <v>2015</v>
      </c>
      <c r="G1325" s="63" t="s">
        <v>75</v>
      </c>
      <c r="H1325" s="63" t="s">
        <v>75</v>
      </c>
      <c r="I1325" s="63" t="s">
        <v>75</v>
      </c>
      <c r="J1325" s="63" t="s">
        <v>75</v>
      </c>
      <c r="K1325" s="63" t="s">
        <v>75</v>
      </c>
      <c r="L1325" s="63" t="s">
        <v>75</v>
      </c>
      <c r="M1325" s="63" t="s">
        <v>75</v>
      </c>
      <c r="N1325" s="63" t="s">
        <v>75</v>
      </c>
      <c r="O1325" s="63" t="s">
        <v>75</v>
      </c>
      <c r="P1325" s="63" t="s">
        <v>75</v>
      </c>
      <c r="Q1325" s="63" t="s">
        <v>75</v>
      </c>
      <c r="R1325" s="63" t="s">
        <v>75</v>
      </c>
      <c r="S1325" s="63" t="s">
        <v>75</v>
      </c>
      <c r="T1325" s="63" t="s">
        <v>75</v>
      </c>
      <c r="U1325" s="63" t="s">
        <v>75</v>
      </c>
      <c r="V1325" s="63" t="s">
        <v>75</v>
      </c>
      <c r="W1325" s="63" t="s">
        <v>75</v>
      </c>
      <c r="X1325" s="63" t="s">
        <v>75</v>
      </c>
      <c r="Y1325" s="63" t="s">
        <v>75</v>
      </c>
      <c r="Z1325" s="63" t="s">
        <v>75</v>
      </c>
      <c r="AA1325" s="63" t="s">
        <v>75</v>
      </c>
      <c r="AB1325" s="63" t="s">
        <v>75</v>
      </c>
      <c r="AC1325" s="63" t="s">
        <v>75</v>
      </c>
      <c r="AD1325" s="63" t="s">
        <v>75</v>
      </c>
      <c r="AE1325" s="63" t="s">
        <v>75</v>
      </c>
      <c r="AF1325" s="63" t="s">
        <v>75</v>
      </c>
      <c r="AG1325" s="43">
        <v>0</v>
      </c>
    </row>
    <row r="1326" spans="4:33">
      <c r="D1326" s="62">
        <v>2014</v>
      </c>
      <c r="E1326" s="62">
        <v>9</v>
      </c>
      <c r="F1326" s="62">
        <v>2015</v>
      </c>
      <c r="G1326" s="63" t="s">
        <v>75</v>
      </c>
      <c r="H1326" s="63" t="s">
        <v>75</v>
      </c>
      <c r="I1326" s="63" t="s">
        <v>75</v>
      </c>
      <c r="J1326" s="63" t="s">
        <v>75</v>
      </c>
      <c r="K1326" s="63" t="s">
        <v>75</v>
      </c>
      <c r="L1326" s="63" t="s">
        <v>75</v>
      </c>
      <c r="M1326" s="63" t="s">
        <v>75</v>
      </c>
      <c r="N1326" s="63" t="s">
        <v>75</v>
      </c>
      <c r="O1326" s="63" t="s">
        <v>75</v>
      </c>
      <c r="P1326" s="63" t="s">
        <v>75</v>
      </c>
      <c r="Q1326" s="63" t="s">
        <v>75</v>
      </c>
      <c r="R1326" s="63" t="s">
        <v>75</v>
      </c>
      <c r="S1326" s="63" t="s">
        <v>75</v>
      </c>
      <c r="T1326" s="63" t="s">
        <v>75</v>
      </c>
      <c r="U1326" s="63" t="s">
        <v>75</v>
      </c>
      <c r="V1326" s="63" t="s">
        <v>75</v>
      </c>
      <c r="W1326" s="63" t="s">
        <v>75</v>
      </c>
      <c r="X1326" s="63" t="s">
        <v>75</v>
      </c>
      <c r="Y1326" s="63" t="s">
        <v>75</v>
      </c>
      <c r="Z1326" s="63" t="s">
        <v>75</v>
      </c>
      <c r="AA1326" s="63" t="s">
        <v>75</v>
      </c>
      <c r="AB1326" s="63" t="s">
        <v>75</v>
      </c>
      <c r="AC1326" s="63" t="s">
        <v>75</v>
      </c>
      <c r="AD1326" s="63" t="s">
        <v>75</v>
      </c>
      <c r="AE1326" s="63" t="s">
        <v>75</v>
      </c>
      <c r="AF1326" s="63" t="s">
        <v>75</v>
      </c>
      <c r="AG1326" s="43">
        <v>0</v>
      </c>
    </row>
    <row r="1327" spans="4:33">
      <c r="D1327" s="62">
        <v>2014</v>
      </c>
      <c r="E1327" s="62">
        <v>10</v>
      </c>
      <c r="F1327" s="62">
        <v>2015</v>
      </c>
      <c r="G1327" s="63" t="s">
        <v>75</v>
      </c>
      <c r="H1327" s="63" t="s">
        <v>75</v>
      </c>
      <c r="I1327" s="63" t="s">
        <v>75</v>
      </c>
      <c r="J1327" s="63" t="s">
        <v>75</v>
      </c>
      <c r="K1327" s="63" t="s">
        <v>75</v>
      </c>
      <c r="L1327" s="63" t="s">
        <v>75</v>
      </c>
      <c r="M1327" s="63" t="s">
        <v>75</v>
      </c>
      <c r="N1327" s="63" t="s">
        <v>75</v>
      </c>
      <c r="O1327" s="63" t="s">
        <v>75</v>
      </c>
      <c r="P1327" s="63" t="s">
        <v>75</v>
      </c>
      <c r="Q1327" s="63" t="s">
        <v>75</v>
      </c>
      <c r="R1327" s="63" t="s">
        <v>75</v>
      </c>
      <c r="S1327" s="63" t="s">
        <v>75</v>
      </c>
      <c r="T1327" s="63" t="s">
        <v>75</v>
      </c>
      <c r="U1327" s="63" t="s">
        <v>75</v>
      </c>
      <c r="V1327" s="63" t="s">
        <v>75</v>
      </c>
      <c r="W1327" s="63" t="s">
        <v>75</v>
      </c>
      <c r="X1327" s="63" t="s">
        <v>75</v>
      </c>
      <c r="Y1327" s="63" t="s">
        <v>75</v>
      </c>
      <c r="Z1327" s="63" t="s">
        <v>75</v>
      </c>
      <c r="AA1327" s="63" t="s">
        <v>75</v>
      </c>
      <c r="AB1327" s="63" t="s">
        <v>75</v>
      </c>
      <c r="AC1327" s="63" t="s">
        <v>75</v>
      </c>
      <c r="AD1327" s="63" t="s">
        <v>75</v>
      </c>
      <c r="AE1327" s="63" t="s">
        <v>75</v>
      </c>
      <c r="AF1327" s="63" t="s">
        <v>75</v>
      </c>
      <c r="AG1327" s="43">
        <v>0</v>
      </c>
    </row>
    <row r="1328" spans="4:33">
      <c r="D1328" s="62">
        <v>2014</v>
      </c>
      <c r="E1328" s="62">
        <v>11</v>
      </c>
      <c r="F1328" s="62">
        <v>2015</v>
      </c>
      <c r="G1328" s="63" t="s">
        <v>75</v>
      </c>
      <c r="H1328" s="63" t="s">
        <v>75</v>
      </c>
      <c r="I1328" s="63" t="s">
        <v>75</v>
      </c>
      <c r="J1328" s="63" t="s">
        <v>75</v>
      </c>
      <c r="K1328" s="63" t="s">
        <v>75</v>
      </c>
      <c r="L1328" s="63" t="s">
        <v>75</v>
      </c>
      <c r="M1328" s="63" t="s">
        <v>75</v>
      </c>
      <c r="N1328" s="63" t="s">
        <v>75</v>
      </c>
      <c r="O1328" s="63" t="s">
        <v>75</v>
      </c>
      <c r="P1328" s="63" t="s">
        <v>75</v>
      </c>
      <c r="Q1328" s="63" t="s">
        <v>75</v>
      </c>
      <c r="R1328" s="63" t="s">
        <v>75</v>
      </c>
      <c r="S1328" s="63" t="s">
        <v>75</v>
      </c>
      <c r="T1328" s="63" t="s">
        <v>75</v>
      </c>
      <c r="U1328" s="63" t="s">
        <v>75</v>
      </c>
      <c r="V1328" s="63" t="s">
        <v>75</v>
      </c>
      <c r="W1328" s="63" t="s">
        <v>75</v>
      </c>
      <c r="X1328" s="63" t="s">
        <v>75</v>
      </c>
      <c r="Y1328" s="63" t="s">
        <v>75</v>
      </c>
      <c r="Z1328" s="63" t="s">
        <v>75</v>
      </c>
      <c r="AA1328" s="63" t="s">
        <v>75</v>
      </c>
      <c r="AB1328" s="63" t="s">
        <v>75</v>
      </c>
      <c r="AC1328" s="63" t="s">
        <v>75</v>
      </c>
      <c r="AD1328" s="63" t="s">
        <v>75</v>
      </c>
      <c r="AE1328" s="63" t="s">
        <v>75</v>
      </c>
      <c r="AF1328" s="63" t="s">
        <v>75</v>
      </c>
      <c r="AG1328" s="43">
        <v>0</v>
      </c>
    </row>
    <row r="1329" spans="4:33">
      <c r="D1329" s="62">
        <v>2014</v>
      </c>
      <c r="E1329" s="62">
        <v>12</v>
      </c>
      <c r="F1329" s="62">
        <v>2015</v>
      </c>
      <c r="G1329" s="63" t="s">
        <v>75</v>
      </c>
      <c r="H1329" s="63" t="s">
        <v>75</v>
      </c>
      <c r="I1329" s="63" t="s">
        <v>75</v>
      </c>
      <c r="J1329" s="63" t="s">
        <v>75</v>
      </c>
      <c r="K1329" s="63" t="s">
        <v>75</v>
      </c>
      <c r="L1329" s="63" t="s">
        <v>75</v>
      </c>
      <c r="M1329" s="63" t="s">
        <v>75</v>
      </c>
      <c r="N1329" s="63" t="s">
        <v>75</v>
      </c>
      <c r="O1329" s="63" t="s">
        <v>75</v>
      </c>
      <c r="P1329" s="63" t="s">
        <v>75</v>
      </c>
      <c r="Q1329" s="63" t="s">
        <v>75</v>
      </c>
      <c r="R1329" s="63" t="s">
        <v>75</v>
      </c>
      <c r="S1329" s="63" t="s">
        <v>75</v>
      </c>
      <c r="T1329" s="63" t="s">
        <v>75</v>
      </c>
      <c r="U1329" s="63" t="s">
        <v>75</v>
      </c>
      <c r="V1329" s="63" t="s">
        <v>75</v>
      </c>
      <c r="W1329" s="63" t="s">
        <v>75</v>
      </c>
      <c r="X1329" s="63" t="s">
        <v>75</v>
      </c>
      <c r="Y1329" s="63" t="s">
        <v>75</v>
      </c>
      <c r="Z1329" s="63" t="s">
        <v>75</v>
      </c>
      <c r="AA1329" s="63" t="s">
        <v>75</v>
      </c>
      <c r="AB1329" s="63" t="s">
        <v>75</v>
      </c>
      <c r="AC1329" s="63" t="s">
        <v>75</v>
      </c>
      <c r="AD1329" s="63" t="s">
        <v>75</v>
      </c>
      <c r="AE1329" s="63" t="s">
        <v>75</v>
      </c>
      <c r="AF1329" s="63" t="s">
        <v>75</v>
      </c>
      <c r="AG1329" s="43">
        <v>0</v>
      </c>
    </row>
    <row r="1330" spans="4:33">
      <c r="D1330" s="62">
        <v>2015</v>
      </c>
      <c r="E1330" s="62">
        <v>1</v>
      </c>
      <c r="F1330" s="62">
        <v>2015</v>
      </c>
      <c r="G1330" s="63" t="s">
        <v>75</v>
      </c>
      <c r="H1330" s="63" t="s">
        <v>75</v>
      </c>
      <c r="I1330" s="63" t="s">
        <v>75</v>
      </c>
      <c r="J1330" s="63" t="s">
        <v>75</v>
      </c>
      <c r="K1330" s="63" t="s">
        <v>75</v>
      </c>
      <c r="L1330" s="63" t="s">
        <v>75</v>
      </c>
      <c r="M1330" s="63" t="s">
        <v>75</v>
      </c>
      <c r="N1330" s="63" t="s">
        <v>75</v>
      </c>
      <c r="O1330" s="63" t="s">
        <v>75</v>
      </c>
      <c r="P1330" s="63" t="s">
        <v>75</v>
      </c>
      <c r="Q1330" s="63" t="s">
        <v>75</v>
      </c>
      <c r="R1330" s="63" t="s">
        <v>75</v>
      </c>
      <c r="S1330" s="63" t="s">
        <v>75</v>
      </c>
      <c r="T1330" s="63" t="s">
        <v>75</v>
      </c>
      <c r="U1330" s="63" t="s">
        <v>75</v>
      </c>
      <c r="V1330" s="63" t="s">
        <v>75</v>
      </c>
      <c r="W1330" s="63" t="s">
        <v>75</v>
      </c>
      <c r="X1330" s="63" t="s">
        <v>75</v>
      </c>
      <c r="Y1330" s="63" t="s">
        <v>75</v>
      </c>
      <c r="Z1330" s="63" t="s">
        <v>75</v>
      </c>
      <c r="AA1330" s="63" t="s">
        <v>75</v>
      </c>
      <c r="AB1330" s="63" t="s">
        <v>75</v>
      </c>
      <c r="AC1330" s="63" t="s">
        <v>75</v>
      </c>
      <c r="AD1330" s="63" t="s">
        <v>75</v>
      </c>
      <c r="AE1330" s="63" t="s">
        <v>75</v>
      </c>
      <c r="AF1330" s="63" t="s">
        <v>75</v>
      </c>
      <c r="AG1330" s="43">
        <v>0</v>
      </c>
    </row>
    <row r="1331" spans="4:33">
      <c r="D1331" s="62">
        <v>2015</v>
      </c>
      <c r="E1331" s="62">
        <v>2</v>
      </c>
      <c r="F1331" s="62">
        <v>2015</v>
      </c>
      <c r="G1331" s="63" t="s">
        <v>75</v>
      </c>
      <c r="H1331" s="63" t="s">
        <v>75</v>
      </c>
      <c r="I1331" s="63" t="s">
        <v>75</v>
      </c>
      <c r="J1331" s="63" t="s">
        <v>75</v>
      </c>
      <c r="K1331" s="63" t="s">
        <v>75</v>
      </c>
      <c r="L1331" s="63" t="s">
        <v>75</v>
      </c>
      <c r="M1331" s="63" t="s">
        <v>75</v>
      </c>
      <c r="N1331" s="63" t="s">
        <v>75</v>
      </c>
      <c r="O1331" s="63" t="s">
        <v>75</v>
      </c>
      <c r="P1331" s="63" t="s">
        <v>75</v>
      </c>
      <c r="Q1331" s="63" t="s">
        <v>75</v>
      </c>
      <c r="R1331" s="63" t="s">
        <v>75</v>
      </c>
      <c r="S1331" s="63" t="s">
        <v>75</v>
      </c>
      <c r="T1331" s="63" t="s">
        <v>75</v>
      </c>
      <c r="U1331" s="63" t="s">
        <v>75</v>
      </c>
      <c r="V1331" s="63" t="s">
        <v>75</v>
      </c>
      <c r="W1331" s="63" t="s">
        <v>75</v>
      </c>
      <c r="X1331" s="63" t="s">
        <v>75</v>
      </c>
      <c r="Y1331" s="63" t="s">
        <v>75</v>
      </c>
      <c r="Z1331" s="63" t="s">
        <v>75</v>
      </c>
      <c r="AA1331" s="63" t="s">
        <v>75</v>
      </c>
      <c r="AB1331" s="63" t="s">
        <v>75</v>
      </c>
      <c r="AC1331" s="63" t="s">
        <v>75</v>
      </c>
      <c r="AD1331" s="63" t="s">
        <v>75</v>
      </c>
      <c r="AE1331" s="63" t="s">
        <v>75</v>
      </c>
      <c r="AF1331" s="63" t="s">
        <v>75</v>
      </c>
      <c r="AG1331" s="43">
        <v>0</v>
      </c>
    </row>
    <row r="1332" spans="4:33">
      <c r="D1332" s="62">
        <v>2015</v>
      </c>
      <c r="E1332" s="62">
        <v>3</v>
      </c>
      <c r="F1332" s="62">
        <v>2015</v>
      </c>
      <c r="G1332" s="63" t="s">
        <v>75</v>
      </c>
      <c r="H1332" s="63" t="s">
        <v>75</v>
      </c>
      <c r="I1332" s="63" t="s">
        <v>75</v>
      </c>
      <c r="J1332" s="63" t="s">
        <v>75</v>
      </c>
      <c r="K1332" s="63" t="s">
        <v>75</v>
      </c>
      <c r="L1332" s="63" t="s">
        <v>75</v>
      </c>
      <c r="M1332" s="63" t="s">
        <v>75</v>
      </c>
      <c r="N1332" s="63" t="s">
        <v>75</v>
      </c>
      <c r="O1332" s="63" t="s">
        <v>75</v>
      </c>
      <c r="P1332" s="63" t="s">
        <v>75</v>
      </c>
      <c r="Q1332" s="63" t="s">
        <v>75</v>
      </c>
      <c r="R1332" s="63" t="s">
        <v>75</v>
      </c>
      <c r="S1332" s="63" t="s">
        <v>75</v>
      </c>
      <c r="T1332" s="63" t="s">
        <v>75</v>
      </c>
      <c r="U1332" s="63" t="s">
        <v>75</v>
      </c>
      <c r="V1332" s="63" t="s">
        <v>75</v>
      </c>
      <c r="W1332" s="63" t="s">
        <v>75</v>
      </c>
      <c r="X1332" s="63" t="s">
        <v>75</v>
      </c>
      <c r="Y1332" s="63" t="s">
        <v>75</v>
      </c>
      <c r="Z1332" s="63" t="s">
        <v>75</v>
      </c>
      <c r="AA1332" s="63" t="s">
        <v>75</v>
      </c>
      <c r="AB1332" s="63" t="s">
        <v>75</v>
      </c>
      <c r="AC1332" s="63" t="s">
        <v>75</v>
      </c>
      <c r="AD1332" s="63" t="s">
        <v>75</v>
      </c>
      <c r="AE1332" s="63" t="s">
        <v>75</v>
      </c>
      <c r="AF1332" s="63" t="s">
        <v>75</v>
      </c>
      <c r="AG1332" s="43">
        <v>0</v>
      </c>
    </row>
    <row r="1333" spans="4:33">
      <c r="D1333" s="62">
        <v>2015</v>
      </c>
      <c r="E1333" s="62">
        <v>4</v>
      </c>
      <c r="F1333" s="62">
        <v>2015</v>
      </c>
      <c r="G1333" s="63" t="s">
        <v>75</v>
      </c>
      <c r="H1333" s="63" t="s">
        <v>75</v>
      </c>
      <c r="I1333" s="63" t="s">
        <v>75</v>
      </c>
      <c r="J1333" s="63" t="s">
        <v>75</v>
      </c>
      <c r="K1333" s="63" t="s">
        <v>75</v>
      </c>
      <c r="L1333" s="63" t="s">
        <v>75</v>
      </c>
      <c r="M1333" s="63" t="s">
        <v>75</v>
      </c>
      <c r="N1333" s="63" t="s">
        <v>75</v>
      </c>
      <c r="O1333" s="63" t="s">
        <v>75</v>
      </c>
      <c r="P1333" s="63" t="s">
        <v>75</v>
      </c>
      <c r="Q1333" s="63" t="s">
        <v>75</v>
      </c>
      <c r="R1333" s="63" t="s">
        <v>75</v>
      </c>
      <c r="S1333" s="63" t="s">
        <v>75</v>
      </c>
      <c r="T1333" s="63" t="s">
        <v>75</v>
      </c>
      <c r="U1333" s="63" t="s">
        <v>75</v>
      </c>
      <c r="V1333" s="63" t="s">
        <v>75</v>
      </c>
      <c r="W1333" s="63" t="s">
        <v>75</v>
      </c>
      <c r="X1333" s="63" t="s">
        <v>75</v>
      </c>
      <c r="Y1333" s="63" t="s">
        <v>75</v>
      </c>
      <c r="Z1333" s="63" t="s">
        <v>75</v>
      </c>
      <c r="AA1333" s="63" t="s">
        <v>75</v>
      </c>
      <c r="AB1333" s="63" t="s">
        <v>75</v>
      </c>
      <c r="AC1333" s="63" t="s">
        <v>75</v>
      </c>
      <c r="AD1333" s="63" t="s">
        <v>75</v>
      </c>
      <c r="AE1333" s="63" t="s">
        <v>75</v>
      </c>
      <c r="AF1333" s="63" t="s">
        <v>75</v>
      </c>
      <c r="AG1333" s="43">
        <v>0</v>
      </c>
    </row>
    <row r="1334" spans="4:33">
      <c r="D1334" s="62">
        <v>2015</v>
      </c>
      <c r="E1334" s="62">
        <v>5</v>
      </c>
      <c r="F1334" s="62">
        <v>2016</v>
      </c>
      <c r="G1334" s="63" t="s">
        <v>75</v>
      </c>
      <c r="H1334" s="63" t="s">
        <v>75</v>
      </c>
      <c r="I1334" s="63" t="s">
        <v>75</v>
      </c>
      <c r="J1334" s="63" t="s">
        <v>75</v>
      </c>
      <c r="K1334" s="63" t="s">
        <v>75</v>
      </c>
      <c r="L1334" s="63" t="s">
        <v>75</v>
      </c>
      <c r="M1334" s="63" t="s">
        <v>75</v>
      </c>
      <c r="N1334" s="63" t="s">
        <v>75</v>
      </c>
      <c r="O1334" s="63" t="s">
        <v>75</v>
      </c>
      <c r="P1334" s="63" t="s">
        <v>75</v>
      </c>
      <c r="Q1334" s="63" t="s">
        <v>75</v>
      </c>
      <c r="R1334" s="63" t="s">
        <v>75</v>
      </c>
      <c r="S1334" s="63" t="s">
        <v>75</v>
      </c>
      <c r="T1334" s="63" t="s">
        <v>75</v>
      </c>
      <c r="U1334" s="63" t="s">
        <v>75</v>
      </c>
      <c r="V1334" s="63" t="s">
        <v>75</v>
      </c>
      <c r="W1334" s="63" t="s">
        <v>75</v>
      </c>
      <c r="X1334" s="63" t="s">
        <v>75</v>
      </c>
      <c r="Y1334" s="63" t="s">
        <v>75</v>
      </c>
      <c r="Z1334" s="63" t="s">
        <v>75</v>
      </c>
      <c r="AA1334" s="63" t="s">
        <v>75</v>
      </c>
      <c r="AB1334" s="63" t="s">
        <v>75</v>
      </c>
      <c r="AC1334" s="63" t="s">
        <v>75</v>
      </c>
      <c r="AD1334" s="63" t="s">
        <v>75</v>
      </c>
      <c r="AE1334" s="63" t="s">
        <v>75</v>
      </c>
      <c r="AF1334" s="63" t="s">
        <v>75</v>
      </c>
      <c r="AG1334" s="43">
        <v>0</v>
      </c>
    </row>
    <row r="1335" spans="4:33">
      <c r="D1335" s="62">
        <v>2015</v>
      </c>
      <c r="E1335" s="62">
        <v>6</v>
      </c>
      <c r="F1335" s="62">
        <v>2016</v>
      </c>
      <c r="G1335" s="63" t="s">
        <v>75</v>
      </c>
      <c r="H1335" s="63" t="s">
        <v>75</v>
      </c>
      <c r="I1335" s="63" t="s">
        <v>75</v>
      </c>
      <c r="J1335" s="63" t="s">
        <v>75</v>
      </c>
      <c r="K1335" s="63" t="s">
        <v>75</v>
      </c>
      <c r="L1335" s="63" t="s">
        <v>75</v>
      </c>
      <c r="M1335" s="63" t="s">
        <v>75</v>
      </c>
      <c r="N1335" s="63" t="s">
        <v>75</v>
      </c>
      <c r="O1335" s="63" t="s">
        <v>75</v>
      </c>
      <c r="P1335" s="63" t="s">
        <v>75</v>
      </c>
      <c r="Q1335" s="63" t="s">
        <v>75</v>
      </c>
      <c r="R1335" s="63" t="s">
        <v>75</v>
      </c>
      <c r="S1335" s="63" t="s">
        <v>75</v>
      </c>
      <c r="T1335" s="63" t="s">
        <v>75</v>
      </c>
      <c r="U1335" s="63" t="s">
        <v>75</v>
      </c>
      <c r="V1335" s="63" t="s">
        <v>75</v>
      </c>
      <c r="W1335" s="63" t="s">
        <v>75</v>
      </c>
      <c r="X1335" s="63" t="s">
        <v>75</v>
      </c>
      <c r="Y1335" s="63" t="s">
        <v>75</v>
      </c>
      <c r="Z1335" s="63" t="s">
        <v>75</v>
      </c>
      <c r="AA1335" s="63" t="s">
        <v>75</v>
      </c>
      <c r="AB1335" s="63" t="s">
        <v>75</v>
      </c>
      <c r="AC1335" s="63" t="s">
        <v>75</v>
      </c>
      <c r="AD1335" s="63" t="s">
        <v>75</v>
      </c>
      <c r="AE1335" s="63" t="s">
        <v>75</v>
      </c>
      <c r="AF1335" s="63" t="s">
        <v>75</v>
      </c>
      <c r="AG1335" s="43">
        <v>0</v>
      </c>
    </row>
    <row r="1336" spans="4:33">
      <c r="D1336" s="62">
        <v>2015</v>
      </c>
      <c r="E1336" s="62">
        <v>7</v>
      </c>
      <c r="F1336" s="62">
        <v>2016</v>
      </c>
      <c r="G1336" s="63" t="s">
        <v>75</v>
      </c>
      <c r="H1336" s="63" t="s">
        <v>75</v>
      </c>
      <c r="I1336" s="63" t="s">
        <v>75</v>
      </c>
      <c r="J1336" s="63" t="s">
        <v>75</v>
      </c>
      <c r="K1336" s="63" t="s">
        <v>75</v>
      </c>
      <c r="L1336" s="63" t="s">
        <v>75</v>
      </c>
      <c r="M1336" s="63" t="s">
        <v>75</v>
      </c>
      <c r="N1336" s="63" t="s">
        <v>75</v>
      </c>
      <c r="O1336" s="63" t="s">
        <v>75</v>
      </c>
      <c r="P1336" s="63" t="s">
        <v>75</v>
      </c>
      <c r="Q1336" s="63" t="s">
        <v>75</v>
      </c>
      <c r="R1336" s="63" t="s">
        <v>75</v>
      </c>
      <c r="S1336" s="63" t="s">
        <v>75</v>
      </c>
      <c r="T1336" s="63" t="s">
        <v>75</v>
      </c>
      <c r="U1336" s="63" t="s">
        <v>75</v>
      </c>
      <c r="V1336" s="63" t="s">
        <v>75</v>
      </c>
      <c r="W1336" s="63" t="s">
        <v>75</v>
      </c>
      <c r="X1336" s="63" t="s">
        <v>75</v>
      </c>
      <c r="Y1336" s="63" t="s">
        <v>75</v>
      </c>
      <c r="Z1336" s="63" t="s">
        <v>75</v>
      </c>
      <c r="AA1336" s="63" t="s">
        <v>75</v>
      </c>
      <c r="AB1336" s="63" t="s">
        <v>75</v>
      </c>
      <c r="AC1336" s="63" t="s">
        <v>75</v>
      </c>
      <c r="AD1336" s="63" t="s">
        <v>75</v>
      </c>
      <c r="AE1336" s="63" t="s">
        <v>75</v>
      </c>
      <c r="AF1336" s="63" t="s">
        <v>75</v>
      </c>
      <c r="AG1336" s="43">
        <v>0</v>
      </c>
    </row>
    <row r="1337" spans="4:33">
      <c r="D1337" s="62">
        <v>2015</v>
      </c>
      <c r="E1337" s="62">
        <v>8</v>
      </c>
      <c r="F1337" s="62">
        <v>2016</v>
      </c>
      <c r="G1337" s="63" t="s">
        <v>75</v>
      </c>
      <c r="H1337" s="63" t="s">
        <v>75</v>
      </c>
      <c r="I1337" s="63" t="s">
        <v>75</v>
      </c>
      <c r="J1337" s="63" t="s">
        <v>75</v>
      </c>
      <c r="K1337" s="63" t="s">
        <v>75</v>
      </c>
      <c r="L1337" s="63" t="s">
        <v>75</v>
      </c>
      <c r="M1337" s="63" t="s">
        <v>75</v>
      </c>
      <c r="N1337" s="63" t="s">
        <v>75</v>
      </c>
      <c r="O1337" s="63" t="s">
        <v>75</v>
      </c>
      <c r="P1337" s="63" t="s">
        <v>75</v>
      </c>
      <c r="Q1337" s="63" t="s">
        <v>75</v>
      </c>
      <c r="R1337" s="63" t="s">
        <v>75</v>
      </c>
      <c r="S1337" s="63" t="s">
        <v>75</v>
      </c>
      <c r="T1337" s="63" t="s">
        <v>75</v>
      </c>
      <c r="U1337" s="63" t="s">
        <v>75</v>
      </c>
      <c r="V1337" s="63" t="s">
        <v>75</v>
      </c>
      <c r="W1337" s="63" t="s">
        <v>75</v>
      </c>
      <c r="X1337" s="63" t="s">
        <v>75</v>
      </c>
      <c r="Y1337" s="63" t="s">
        <v>75</v>
      </c>
      <c r="Z1337" s="63" t="s">
        <v>75</v>
      </c>
      <c r="AA1337" s="63" t="s">
        <v>75</v>
      </c>
      <c r="AB1337" s="63" t="s">
        <v>75</v>
      </c>
      <c r="AC1337" s="63" t="s">
        <v>75</v>
      </c>
      <c r="AD1337" s="63" t="s">
        <v>75</v>
      </c>
      <c r="AE1337" s="63" t="s">
        <v>75</v>
      </c>
      <c r="AF1337" s="63" t="s">
        <v>75</v>
      </c>
      <c r="AG1337" s="43">
        <v>0</v>
      </c>
    </row>
    <row r="1338" spans="4:33">
      <c r="D1338" s="62">
        <v>2015</v>
      </c>
      <c r="E1338" s="62">
        <v>9</v>
      </c>
      <c r="F1338" s="62">
        <v>2016</v>
      </c>
      <c r="G1338" s="63" t="s">
        <v>75</v>
      </c>
      <c r="H1338" s="63" t="s">
        <v>75</v>
      </c>
      <c r="I1338" s="63" t="s">
        <v>75</v>
      </c>
      <c r="J1338" s="63" t="s">
        <v>75</v>
      </c>
      <c r="K1338" s="63" t="s">
        <v>75</v>
      </c>
      <c r="L1338" s="63" t="s">
        <v>75</v>
      </c>
      <c r="M1338" s="63" t="s">
        <v>75</v>
      </c>
      <c r="N1338" s="63" t="s">
        <v>75</v>
      </c>
      <c r="O1338" s="63" t="s">
        <v>75</v>
      </c>
      <c r="P1338" s="63" t="s">
        <v>75</v>
      </c>
      <c r="Q1338" s="63" t="s">
        <v>75</v>
      </c>
      <c r="R1338" s="63" t="s">
        <v>75</v>
      </c>
      <c r="S1338" s="63" t="s">
        <v>75</v>
      </c>
      <c r="T1338" s="63" t="s">
        <v>75</v>
      </c>
      <c r="U1338" s="63" t="s">
        <v>75</v>
      </c>
      <c r="V1338" s="63" t="s">
        <v>75</v>
      </c>
      <c r="W1338" s="63" t="s">
        <v>75</v>
      </c>
      <c r="X1338" s="63" t="s">
        <v>75</v>
      </c>
      <c r="Y1338" s="63" t="s">
        <v>75</v>
      </c>
      <c r="Z1338" s="63" t="s">
        <v>75</v>
      </c>
      <c r="AA1338" s="63" t="s">
        <v>75</v>
      </c>
      <c r="AB1338" s="63" t="s">
        <v>75</v>
      </c>
      <c r="AC1338" s="63" t="s">
        <v>75</v>
      </c>
      <c r="AD1338" s="63" t="s">
        <v>75</v>
      </c>
      <c r="AE1338" s="63" t="s">
        <v>75</v>
      </c>
      <c r="AF1338" s="63" t="s">
        <v>75</v>
      </c>
      <c r="AG1338" s="43">
        <v>0</v>
      </c>
    </row>
    <row r="1339" spans="4:33">
      <c r="D1339" s="62">
        <v>2015</v>
      </c>
      <c r="E1339" s="62">
        <v>10</v>
      </c>
      <c r="F1339" s="62">
        <v>2016</v>
      </c>
      <c r="G1339" s="63" t="s">
        <v>75</v>
      </c>
      <c r="H1339" s="63" t="s">
        <v>75</v>
      </c>
      <c r="I1339" s="63" t="s">
        <v>75</v>
      </c>
      <c r="J1339" s="63" t="s">
        <v>75</v>
      </c>
      <c r="K1339" s="63" t="s">
        <v>75</v>
      </c>
      <c r="L1339" s="63" t="s">
        <v>75</v>
      </c>
      <c r="M1339" s="63" t="s">
        <v>75</v>
      </c>
      <c r="N1339" s="63" t="s">
        <v>75</v>
      </c>
      <c r="O1339" s="63" t="s">
        <v>75</v>
      </c>
      <c r="P1339" s="63" t="s">
        <v>75</v>
      </c>
      <c r="Q1339" s="63" t="s">
        <v>75</v>
      </c>
      <c r="R1339" s="63" t="s">
        <v>75</v>
      </c>
      <c r="S1339" s="63" t="s">
        <v>75</v>
      </c>
      <c r="T1339" s="63" t="s">
        <v>75</v>
      </c>
      <c r="U1339" s="63" t="s">
        <v>75</v>
      </c>
      <c r="V1339" s="63" t="s">
        <v>75</v>
      </c>
      <c r="W1339" s="63" t="s">
        <v>75</v>
      </c>
      <c r="X1339" s="63" t="s">
        <v>75</v>
      </c>
      <c r="Y1339" s="63" t="s">
        <v>75</v>
      </c>
      <c r="Z1339" s="63" t="s">
        <v>75</v>
      </c>
      <c r="AA1339" s="63" t="s">
        <v>75</v>
      </c>
      <c r="AB1339" s="63" t="s">
        <v>75</v>
      </c>
      <c r="AC1339" s="63" t="s">
        <v>75</v>
      </c>
      <c r="AD1339" s="63" t="s">
        <v>75</v>
      </c>
      <c r="AE1339" s="63" t="s">
        <v>75</v>
      </c>
      <c r="AF1339" s="63" t="s">
        <v>75</v>
      </c>
      <c r="AG1339" s="43">
        <v>0</v>
      </c>
    </row>
    <row r="1340" spans="4:33">
      <c r="D1340" s="62">
        <v>2015</v>
      </c>
      <c r="E1340" s="62">
        <v>11</v>
      </c>
      <c r="F1340" s="62">
        <v>2016</v>
      </c>
      <c r="G1340" s="63" t="s">
        <v>75</v>
      </c>
      <c r="H1340" s="63" t="s">
        <v>75</v>
      </c>
      <c r="I1340" s="63" t="s">
        <v>75</v>
      </c>
      <c r="J1340" s="63" t="s">
        <v>75</v>
      </c>
      <c r="K1340" s="63" t="s">
        <v>75</v>
      </c>
      <c r="L1340" s="63" t="s">
        <v>75</v>
      </c>
      <c r="M1340" s="63" t="s">
        <v>75</v>
      </c>
      <c r="N1340" s="63" t="s">
        <v>75</v>
      </c>
      <c r="O1340" s="63" t="s">
        <v>75</v>
      </c>
      <c r="P1340" s="63" t="s">
        <v>75</v>
      </c>
      <c r="Q1340" s="63" t="s">
        <v>75</v>
      </c>
      <c r="R1340" s="63" t="s">
        <v>75</v>
      </c>
      <c r="S1340" s="63" t="s">
        <v>75</v>
      </c>
      <c r="T1340" s="63" t="s">
        <v>75</v>
      </c>
      <c r="U1340" s="63" t="s">
        <v>75</v>
      </c>
      <c r="V1340" s="63" t="s">
        <v>75</v>
      </c>
      <c r="W1340" s="63" t="s">
        <v>75</v>
      </c>
      <c r="X1340" s="63" t="s">
        <v>75</v>
      </c>
      <c r="Y1340" s="63" t="s">
        <v>75</v>
      </c>
      <c r="Z1340" s="63" t="s">
        <v>75</v>
      </c>
      <c r="AA1340" s="63" t="s">
        <v>75</v>
      </c>
      <c r="AB1340" s="63" t="s">
        <v>75</v>
      </c>
      <c r="AC1340" s="63" t="s">
        <v>75</v>
      </c>
      <c r="AD1340" s="63" t="s">
        <v>75</v>
      </c>
      <c r="AE1340" s="63" t="s">
        <v>75</v>
      </c>
      <c r="AF1340" s="63" t="s">
        <v>75</v>
      </c>
      <c r="AG1340" s="43">
        <v>0</v>
      </c>
    </row>
    <row r="1341" spans="4:33">
      <c r="D1341" s="62">
        <v>2015</v>
      </c>
      <c r="E1341" s="62">
        <v>12</v>
      </c>
      <c r="F1341" s="62">
        <v>2016</v>
      </c>
      <c r="G1341" s="63" t="s">
        <v>75</v>
      </c>
      <c r="H1341" s="63" t="s">
        <v>75</v>
      </c>
      <c r="I1341" s="63" t="s">
        <v>75</v>
      </c>
      <c r="J1341" s="63" t="s">
        <v>75</v>
      </c>
      <c r="K1341" s="63" t="s">
        <v>75</v>
      </c>
      <c r="L1341" s="63" t="s">
        <v>75</v>
      </c>
      <c r="M1341" s="63" t="s">
        <v>75</v>
      </c>
      <c r="N1341" s="63" t="s">
        <v>75</v>
      </c>
      <c r="O1341" s="63" t="s">
        <v>75</v>
      </c>
      <c r="P1341" s="63" t="s">
        <v>75</v>
      </c>
      <c r="Q1341" s="63" t="s">
        <v>75</v>
      </c>
      <c r="R1341" s="63" t="s">
        <v>75</v>
      </c>
      <c r="S1341" s="63" t="s">
        <v>75</v>
      </c>
      <c r="T1341" s="63" t="s">
        <v>75</v>
      </c>
      <c r="U1341" s="63" t="s">
        <v>75</v>
      </c>
      <c r="V1341" s="63" t="s">
        <v>75</v>
      </c>
      <c r="W1341" s="63" t="s">
        <v>75</v>
      </c>
      <c r="X1341" s="63" t="s">
        <v>75</v>
      </c>
      <c r="Y1341" s="63" t="s">
        <v>75</v>
      </c>
      <c r="Z1341" s="63" t="s">
        <v>75</v>
      </c>
      <c r="AA1341" s="63" t="s">
        <v>75</v>
      </c>
      <c r="AB1341" s="63" t="s">
        <v>75</v>
      </c>
      <c r="AC1341" s="63" t="s">
        <v>75</v>
      </c>
      <c r="AD1341" s="63" t="s">
        <v>75</v>
      </c>
      <c r="AE1341" s="63" t="s">
        <v>75</v>
      </c>
      <c r="AF1341" s="63" t="s">
        <v>75</v>
      </c>
      <c r="AG1341" s="43">
        <v>0</v>
      </c>
    </row>
    <row r="1346" spans="4:33">
      <c r="G1346" s="65" t="s">
        <v>77</v>
      </c>
      <c r="H1346" s="65"/>
      <c r="I1346" s="65"/>
      <c r="J1346" s="65"/>
      <c r="K1346" s="65"/>
    </row>
    <row r="1348" spans="4:33">
      <c r="G1348" s="2"/>
      <c r="H1348" s="2"/>
      <c r="I1348" s="66" t="s">
        <v>36</v>
      </c>
      <c r="J1348" s="2" t="s">
        <v>37</v>
      </c>
      <c r="K1348" s="2"/>
    </row>
    <row r="1349" spans="4:33">
      <c r="G1349" s="2"/>
      <c r="H1349" s="2"/>
      <c r="I1349" s="67" t="s">
        <v>38</v>
      </c>
      <c r="J1349" s="2" t="s">
        <v>78</v>
      </c>
      <c r="K1349" s="2"/>
    </row>
    <row r="1350" spans="4:33">
      <c r="G1350" s="2"/>
      <c r="H1350" s="2"/>
      <c r="I1350" s="67" t="s">
        <v>79</v>
      </c>
      <c r="J1350" s="68"/>
      <c r="K1350" s="2"/>
    </row>
    <row r="1351" spans="4:33">
      <c r="F1351" s="69"/>
      <c r="G1351" s="2"/>
      <c r="H1351" s="2"/>
      <c r="I1351" s="67" t="s">
        <v>40</v>
      </c>
      <c r="J1351" s="64"/>
      <c r="K1351" s="2"/>
    </row>
    <row r="1352" spans="4:33">
      <c r="G1352" s="2"/>
      <c r="H1352" s="2"/>
      <c r="I1352" s="70" t="s">
        <v>41</v>
      </c>
      <c r="J1352" s="2"/>
      <c r="K1352" s="2"/>
    </row>
    <row r="1353" spans="4:33" ht="15.75">
      <c r="D1353" s="54" t="s">
        <v>83</v>
      </c>
      <c r="W1353" s="53"/>
    </row>
    <row r="1354" spans="4:33" ht="15.75">
      <c r="D1354" s="60" t="s">
        <v>45</v>
      </c>
      <c r="E1354" s="60" t="s">
        <v>46</v>
      </c>
      <c r="F1354" s="60" t="s">
        <v>47</v>
      </c>
      <c r="G1354" s="61" t="s">
        <v>48</v>
      </c>
      <c r="H1354" s="61" t="s">
        <v>49</v>
      </c>
      <c r="I1354" s="61" t="s">
        <v>50</v>
      </c>
      <c r="J1354" s="61" t="s">
        <v>51</v>
      </c>
      <c r="K1354" s="61" t="s">
        <v>52</v>
      </c>
      <c r="L1354" s="61" t="s">
        <v>53</v>
      </c>
      <c r="M1354" s="61" t="s">
        <v>54</v>
      </c>
      <c r="N1354" s="61" t="s">
        <v>55</v>
      </c>
      <c r="O1354" s="61" t="s">
        <v>56</v>
      </c>
      <c r="P1354" s="61" t="s">
        <v>57</v>
      </c>
      <c r="Q1354" s="61" t="s">
        <v>58</v>
      </c>
      <c r="R1354" s="61" t="s">
        <v>59</v>
      </c>
      <c r="S1354" s="61" t="s">
        <v>60</v>
      </c>
      <c r="T1354" s="61" t="s">
        <v>61</v>
      </c>
      <c r="U1354" s="61" t="s">
        <v>62</v>
      </c>
      <c r="V1354" s="61" t="s">
        <v>63</v>
      </c>
      <c r="W1354" s="61" t="s">
        <v>64</v>
      </c>
      <c r="X1354" s="61" t="s">
        <v>65</v>
      </c>
      <c r="Y1354" s="61" t="s">
        <v>66</v>
      </c>
      <c r="Z1354" s="61" t="s">
        <v>67</v>
      </c>
      <c r="AA1354" s="61" t="s">
        <v>68</v>
      </c>
      <c r="AB1354" s="61" t="s">
        <v>69</v>
      </c>
      <c r="AC1354" s="61" t="s">
        <v>70</v>
      </c>
      <c r="AD1354" s="61" t="s">
        <v>71</v>
      </c>
      <c r="AE1354" s="61" t="s">
        <v>72</v>
      </c>
      <c r="AF1354" s="61" t="s">
        <v>73</v>
      </c>
      <c r="AG1354" s="61" t="s">
        <v>74</v>
      </c>
    </row>
    <row r="1355" spans="4:33">
      <c r="D1355" s="62">
        <v>1989</v>
      </c>
      <c r="E1355" s="62">
        <v>1</v>
      </c>
      <c r="F1355" s="62">
        <v>1989</v>
      </c>
      <c r="G1355" s="72">
        <v>0</v>
      </c>
      <c r="H1355" s="72">
        <v>0</v>
      </c>
      <c r="I1355" s="72">
        <v>0</v>
      </c>
      <c r="J1355" s="72">
        <v>0</v>
      </c>
      <c r="K1355" s="72">
        <v>0</v>
      </c>
      <c r="L1355" s="72">
        <v>0</v>
      </c>
      <c r="M1355" s="72">
        <v>0</v>
      </c>
      <c r="N1355" s="72">
        <v>0</v>
      </c>
      <c r="O1355" s="72">
        <v>0</v>
      </c>
      <c r="P1355" s="72">
        <v>0</v>
      </c>
      <c r="Q1355" s="72">
        <v>0</v>
      </c>
      <c r="R1355" s="72">
        <v>0</v>
      </c>
      <c r="S1355" s="72">
        <v>0</v>
      </c>
      <c r="T1355" s="72">
        <v>0</v>
      </c>
      <c r="U1355" s="72">
        <v>0</v>
      </c>
      <c r="V1355" s="72">
        <v>0</v>
      </c>
      <c r="W1355" s="72">
        <v>0</v>
      </c>
      <c r="X1355" s="72">
        <v>0</v>
      </c>
      <c r="Y1355" s="72">
        <v>0</v>
      </c>
      <c r="Z1355" s="72">
        <v>0</v>
      </c>
      <c r="AA1355" s="72">
        <v>0</v>
      </c>
      <c r="AB1355" s="72">
        <v>0</v>
      </c>
      <c r="AC1355" s="72">
        <v>0</v>
      </c>
      <c r="AD1355" s="72">
        <v>0</v>
      </c>
      <c r="AE1355" s="72">
        <v>0</v>
      </c>
      <c r="AF1355" s="72">
        <v>0</v>
      </c>
      <c r="AG1355" s="71">
        <v>0</v>
      </c>
    </row>
    <row r="1356" spans="4:33">
      <c r="D1356" s="62">
        <v>1989</v>
      </c>
      <c r="E1356" s="62">
        <v>2</v>
      </c>
      <c r="F1356" s="62">
        <v>1989</v>
      </c>
      <c r="G1356" s="72">
        <v>0</v>
      </c>
      <c r="H1356" s="72">
        <v>0</v>
      </c>
      <c r="I1356" s="72">
        <v>0</v>
      </c>
      <c r="J1356" s="72">
        <v>0</v>
      </c>
      <c r="K1356" s="72">
        <v>0</v>
      </c>
      <c r="L1356" s="72">
        <v>0</v>
      </c>
      <c r="M1356" s="72">
        <v>0</v>
      </c>
      <c r="N1356" s="72">
        <v>0</v>
      </c>
      <c r="O1356" s="72">
        <v>0</v>
      </c>
      <c r="P1356" s="72">
        <v>0</v>
      </c>
      <c r="Q1356" s="72">
        <v>0</v>
      </c>
      <c r="R1356" s="72">
        <v>0</v>
      </c>
      <c r="S1356" s="72">
        <v>0</v>
      </c>
      <c r="T1356" s="72">
        <v>0</v>
      </c>
      <c r="U1356" s="72">
        <v>0</v>
      </c>
      <c r="V1356" s="72">
        <v>0</v>
      </c>
      <c r="W1356" s="72">
        <v>0</v>
      </c>
      <c r="X1356" s="72">
        <v>0</v>
      </c>
      <c r="Y1356" s="72">
        <v>0</v>
      </c>
      <c r="Z1356" s="72">
        <v>0</v>
      </c>
      <c r="AA1356" s="72">
        <v>0</v>
      </c>
      <c r="AB1356" s="72">
        <v>0</v>
      </c>
      <c r="AC1356" s="72">
        <v>0</v>
      </c>
      <c r="AD1356" s="72">
        <v>0</v>
      </c>
      <c r="AE1356" s="72">
        <v>0</v>
      </c>
      <c r="AF1356" s="72">
        <v>0</v>
      </c>
      <c r="AG1356" s="71">
        <v>0</v>
      </c>
    </row>
    <row r="1357" spans="4:33">
      <c r="D1357" s="62">
        <v>1989</v>
      </c>
      <c r="E1357" s="62">
        <v>3</v>
      </c>
      <c r="F1357" s="62">
        <v>1989</v>
      </c>
      <c r="G1357" s="72">
        <v>0</v>
      </c>
      <c r="H1357" s="72">
        <v>0</v>
      </c>
      <c r="I1357" s="72">
        <v>0</v>
      </c>
      <c r="J1357" s="72">
        <v>0</v>
      </c>
      <c r="K1357" s="72">
        <v>0</v>
      </c>
      <c r="L1357" s="72">
        <v>0</v>
      </c>
      <c r="M1357" s="72">
        <v>0</v>
      </c>
      <c r="N1357" s="72">
        <v>0</v>
      </c>
      <c r="O1357" s="72">
        <v>0</v>
      </c>
      <c r="P1357" s="72">
        <v>0</v>
      </c>
      <c r="Q1357" s="72">
        <v>0</v>
      </c>
      <c r="R1357" s="72">
        <v>0</v>
      </c>
      <c r="S1357" s="72">
        <v>0</v>
      </c>
      <c r="T1357" s="72">
        <v>0</v>
      </c>
      <c r="U1357" s="72">
        <v>0</v>
      </c>
      <c r="V1357" s="72">
        <v>0</v>
      </c>
      <c r="W1357" s="72">
        <v>0</v>
      </c>
      <c r="X1357" s="72">
        <v>0</v>
      </c>
      <c r="Y1357" s="72">
        <v>0</v>
      </c>
      <c r="Z1357" s="72">
        <v>0</v>
      </c>
      <c r="AA1357" s="72">
        <v>0</v>
      </c>
      <c r="AB1357" s="72">
        <v>0</v>
      </c>
      <c r="AC1357" s="72">
        <v>0</v>
      </c>
      <c r="AD1357" s="72">
        <v>0</v>
      </c>
      <c r="AE1357" s="72">
        <v>0</v>
      </c>
      <c r="AF1357" s="72">
        <v>0</v>
      </c>
      <c r="AG1357" s="71">
        <v>0</v>
      </c>
    </row>
    <row r="1358" spans="4:33">
      <c r="D1358" s="62">
        <v>1989</v>
      </c>
      <c r="E1358" s="62">
        <v>4</v>
      </c>
      <c r="F1358" s="62">
        <v>1989</v>
      </c>
      <c r="G1358" s="72">
        <v>0</v>
      </c>
      <c r="H1358" s="72">
        <v>0</v>
      </c>
      <c r="I1358" s="72">
        <v>0</v>
      </c>
      <c r="J1358" s="72">
        <v>0</v>
      </c>
      <c r="K1358" s="72">
        <v>0</v>
      </c>
      <c r="L1358" s="72">
        <v>0</v>
      </c>
      <c r="M1358" s="72">
        <v>0</v>
      </c>
      <c r="N1358" s="72">
        <v>0</v>
      </c>
      <c r="O1358" s="72">
        <v>0</v>
      </c>
      <c r="P1358" s="72">
        <v>0</v>
      </c>
      <c r="Q1358" s="72">
        <v>0</v>
      </c>
      <c r="R1358" s="72">
        <v>0</v>
      </c>
      <c r="S1358" s="72">
        <v>0</v>
      </c>
      <c r="T1358" s="72">
        <v>0</v>
      </c>
      <c r="U1358" s="72">
        <v>0</v>
      </c>
      <c r="V1358" s="72">
        <v>0</v>
      </c>
      <c r="W1358" s="72">
        <v>0</v>
      </c>
      <c r="X1358" s="72">
        <v>0</v>
      </c>
      <c r="Y1358" s="72">
        <v>0</v>
      </c>
      <c r="Z1358" s="72">
        <v>0</v>
      </c>
      <c r="AA1358" s="72">
        <v>0</v>
      </c>
      <c r="AB1358" s="72">
        <v>0</v>
      </c>
      <c r="AC1358" s="72">
        <v>0</v>
      </c>
      <c r="AD1358" s="72">
        <v>0</v>
      </c>
      <c r="AE1358" s="72">
        <v>0</v>
      </c>
      <c r="AF1358" s="72">
        <v>0</v>
      </c>
      <c r="AG1358" s="71">
        <v>0</v>
      </c>
    </row>
    <row r="1359" spans="4:33">
      <c r="D1359" s="62">
        <v>1989</v>
      </c>
      <c r="E1359" s="62">
        <v>5</v>
      </c>
      <c r="F1359" s="62">
        <v>1990</v>
      </c>
      <c r="G1359" s="72">
        <v>0</v>
      </c>
      <c r="H1359" s="72">
        <v>0</v>
      </c>
      <c r="I1359" s="72">
        <v>0</v>
      </c>
      <c r="J1359" s="72">
        <v>0</v>
      </c>
      <c r="K1359" s="72">
        <v>0</v>
      </c>
      <c r="L1359" s="72">
        <v>0</v>
      </c>
      <c r="M1359" s="72">
        <v>0</v>
      </c>
      <c r="N1359" s="72">
        <v>0</v>
      </c>
      <c r="O1359" s="72">
        <v>0</v>
      </c>
      <c r="P1359" s="72">
        <v>0</v>
      </c>
      <c r="Q1359" s="72">
        <v>0</v>
      </c>
      <c r="R1359" s="72">
        <v>0</v>
      </c>
      <c r="S1359" s="72">
        <v>0</v>
      </c>
      <c r="T1359" s="72">
        <v>0</v>
      </c>
      <c r="U1359" s="72">
        <v>0</v>
      </c>
      <c r="V1359" s="72">
        <v>0</v>
      </c>
      <c r="W1359" s="72">
        <v>0</v>
      </c>
      <c r="X1359" s="72">
        <v>0</v>
      </c>
      <c r="Y1359" s="72">
        <v>0</v>
      </c>
      <c r="Z1359" s="72">
        <v>0</v>
      </c>
      <c r="AA1359" s="72">
        <v>0</v>
      </c>
      <c r="AB1359" s="72">
        <v>0</v>
      </c>
      <c r="AC1359" s="72">
        <v>0</v>
      </c>
      <c r="AD1359" s="72">
        <v>0</v>
      </c>
      <c r="AE1359" s="72">
        <v>0</v>
      </c>
      <c r="AF1359" s="72">
        <v>0</v>
      </c>
      <c r="AG1359" s="71">
        <v>0</v>
      </c>
    </row>
    <row r="1360" spans="4:33">
      <c r="D1360" s="62">
        <v>1989</v>
      </c>
      <c r="E1360" s="62">
        <v>6</v>
      </c>
      <c r="F1360" s="62">
        <v>1990</v>
      </c>
      <c r="G1360" s="72">
        <v>0</v>
      </c>
      <c r="H1360" s="72">
        <v>0</v>
      </c>
      <c r="I1360" s="72">
        <v>0</v>
      </c>
      <c r="J1360" s="72">
        <v>0</v>
      </c>
      <c r="K1360" s="72">
        <v>0</v>
      </c>
      <c r="L1360" s="72">
        <v>0</v>
      </c>
      <c r="M1360" s="72">
        <v>0</v>
      </c>
      <c r="N1360" s="72">
        <v>0</v>
      </c>
      <c r="O1360" s="72">
        <v>0</v>
      </c>
      <c r="P1360" s="72">
        <v>0</v>
      </c>
      <c r="Q1360" s="72">
        <v>0</v>
      </c>
      <c r="R1360" s="72">
        <v>0</v>
      </c>
      <c r="S1360" s="72">
        <v>0</v>
      </c>
      <c r="T1360" s="72">
        <v>0</v>
      </c>
      <c r="U1360" s="72">
        <v>0</v>
      </c>
      <c r="V1360" s="72">
        <v>0</v>
      </c>
      <c r="W1360" s="72">
        <v>0</v>
      </c>
      <c r="X1360" s="72">
        <v>0</v>
      </c>
      <c r="Y1360" s="72">
        <v>0</v>
      </c>
      <c r="Z1360" s="72">
        <v>0</v>
      </c>
      <c r="AA1360" s="72">
        <v>0</v>
      </c>
      <c r="AB1360" s="72">
        <v>0</v>
      </c>
      <c r="AC1360" s="72">
        <v>0</v>
      </c>
      <c r="AD1360" s="72">
        <v>0</v>
      </c>
      <c r="AE1360" s="72">
        <v>0</v>
      </c>
      <c r="AF1360" s="72">
        <v>0</v>
      </c>
      <c r="AG1360" s="71">
        <v>0</v>
      </c>
    </row>
    <row r="1361" spans="4:33">
      <c r="D1361" s="62">
        <v>1989</v>
      </c>
      <c r="E1361" s="62">
        <v>7</v>
      </c>
      <c r="F1361" s="62">
        <v>1990</v>
      </c>
      <c r="G1361" s="72">
        <v>0</v>
      </c>
      <c r="H1361" s="72">
        <v>0</v>
      </c>
      <c r="I1361" s="72">
        <v>0</v>
      </c>
      <c r="J1361" s="72">
        <v>0</v>
      </c>
      <c r="K1361" s="72">
        <v>0</v>
      </c>
      <c r="L1361" s="72">
        <v>0</v>
      </c>
      <c r="M1361" s="72">
        <v>0</v>
      </c>
      <c r="N1361" s="72">
        <v>0</v>
      </c>
      <c r="O1361" s="72">
        <v>0</v>
      </c>
      <c r="P1361" s="72">
        <v>0</v>
      </c>
      <c r="Q1361" s="72">
        <v>0</v>
      </c>
      <c r="R1361" s="72">
        <v>0</v>
      </c>
      <c r="S1361" s="72">
        <v>0</v>
      </c>
      <c r="T1361" s="72">
        <v>0</v>
      </c>
      <c r="U1361" s="72">
        <v>0</v>
      </c>
      <c r="V1361" s="72">
        <v>0</v>
      </c>
      <c r="W1361" s="72">
        <v>0</v>
      </c>
      <c r="X1361" s="72">
        <v>0</v>
      </c>
      <c r="Y1361" s="72">
        <v>0</v>
      </c>
      <c r="Z1361" s="72">
        <v>0</v>
      </c>
      <c r="AA1361" s="72">
        <v>0</v>
      </c>
      <c r="AB1361" s="72">
        <v>0</v>
      </c>
      <c r="AC1361" s="72">
        <v>0</v>
      </c>
      <c r="AD1361" s="72">
        <v>0</v>
      </c>
      <c r="AE1361" s="72">
        <v>0</v>
      </c>
      <c r="AF1361" s="72">
        <v>0</v>
      </c>
      <c r="AG1361" s="71">
        <v>0</v>
      </c>
    </row>
    <row r="1362" spans="4:33">
      <c r="D1362" s="62">
        <v>1989</v>
      </c>
      <c r="E1362" s="62">
        <v>8</v>
      </c>
      <c r="F1362" s="62">
        <v>1990</v>
      </c>
      <c r="G1362" s="72">
        <v>0</v>
      </c>
      <c r="H1362" s="72">
        <v>0</v>
      </c>
      <c r="I1362" s="72">
        <v>0</v>
      </c>
      <c r="J1362" s="72">
        <v>0</v>
      </c>
      <c r="K1362" s="72">
        <v>0</v>
      </c>
      <c r="L1362" s="72">
        <v>0</v>
      </c>
      <c r="M1362" s="72">
        <v>0</v>
      </c>
      <c r="N1362" s="72">
        <v>0</v>
      </c>
      <c r="O1362" s="72">
        <v>0</v>
      </c>
      <c r="P1362" s="72">
        <v>0</v>
      </c>
      <c r="Q1362" s="72">
        <v>0</v>
      </c>
      <c r="R1362" s="72">
        <v>0</v>
      </c>
      <c r="S1362" s="72">
        <v>0</v>
      </c>
      <c r="T1362" s="72">
        <v>0</v>
      </c>
      <c r="U1362" s="72">
        <v>0</v>
      </c>
      <c r="V1362" s="72">
        <v>0</v>
      </c>
      <c r="W1362" s="72">
        <v>0</v>
      </c>
      <c r="X1362" s="72">
        <v>0</v>
      </c>
      <c r="Y1362" s="72">
        <v>0</v>
      </c>
      <c r="Z1362" s="72">
        <v>0</v>
      </c>
      <c r="AA1362" s="72">
        <v>0</v>
      </c>
      <c r="AB1362" s="72">
        <v>0</v>
      </c>
      <c r="AC1362" s="72">
        <v>0</v>
      </c>
      <c r="AD1362" s="72">
        <v>0</v>
      </c>
      <c r="AE1362" s="72">
        <v>0</v>
      </c>
      <c r="AF1362" s="72">
        <v>0</v>
      </c>
      <c r="AG1362" s="71">
        <v>0</v>
      </c>
    </row>
    <row r="1363" spans="4:33">
      <c r="D1363" s="62">
        <v>1989</v>
      </c>
      <c r="E1363" s="62">
        <v>9</v>
      </c>
      <c r="F1363" s="62">
        <v>1990</v>
      </c>
      <c r="G1363" s="72">
        <v>0</v>
      </c>
      <c r="H1363" s="72">
        <v>0</v>
      </c>
      <c r="I1363" s="72">
        <v>0</v>
      </c>
      <c r="J1363" s="72">
        <v>0</v>
      </c>
      <c r="K1363" s="72">
        <v>0</v>
      </c>
      <c r="L1363" s="72">
        <v>0</v>
      </c>
      <c r="M1363" s="72">
        <v>0</v>
      </c>
      <c r="N1363" s="72">
        <v>0</v>
      </c>
      <c r="O1363" s="72">
        <v>0</v>
      </c>
      <c r="P1363" s="72">
        <v>0</v>
      </c>
      <c r="Q1363" s="72">
        <v>0</v>
      </c>
      <c r="R1363" s="72">
        <v>0</v>
      </c>
      <c r="S1363" s="72">
        <v>0</v>
      </c>
      <c r="T1363" s="72">
        <v>0</v>
      </c>
      <c r="U1363" s="72">
        <v>0</v>
      </c>
      <c r="V1363" s="72">
        <v>0</v>
      </c>
      <c r="W1363" s="72">
        <v>0</v>
      </c>
      <c r="X1363" s="72">
        <v>0</v>
      </c>
      <c r="Y1363" s="72">
        <v>0</v>
      </c>
      <c r="Z1363" s="72">
        <v>0</v>
      </c>
      <c r="AA1363" s="72">
        <v>0</v>
      </c>
      <c r="AB1363" s="72">
        <v>0</v>
      </c>
      <c r="AC1363" s="72">
        <v>0</v>
      </c>
      <c r="AD1363" s="72">
        <v>0</v>
      </c>
      <c r="AE1363" s="72">
        <v>0</v>
      </c>
      <c r="AF1363" s="72">
        <v>0</v>
      </c>
      <c r="AG1363" s="71">
        <v>0</v>
      </c>
    </row>
    <row r="1364" spans="4:33">
      <c r="D1364" s="62">
        <v>1989</v>
      </c>
      <c r="E1364" s="62">
        <v>10</v>
      </c>
      <c r="F1364" s="62">
        <v>1990</v>
      </c>
      <c r="G1364" s="72">
        <v>221.1824297</v>
      </c>
      <c r="H1364" s="72">
        <v>0</v>
      </c>
      <c r="I1364" s="72">
        <v>0</v>
      </c>
      <c r="J1364" s="72">
        <v>0</v>
      </c>
      <c r="K1364" s="72">
        <v>328.25225790000002</v>
      </c>
      <c r="L1364" s="72">
        <v>0</v>
      </c>
      <c r="M1364" s="72">
        <v>0</v>
      </c>
      <c r="N1364" s="72">
        <v>0</v>
      </c>
      <c r="O1364" s="72">
        <v>0</v>
      </c>
      <c r="P1364" s="72">
        <v>0</v>
      </c>
      <c r="Q1364" s="72">
        <v>0</v>
      </c>
      <c r="R1364" s="72">
        <v>0</v>
      </c>
      <c r="S1364" s="72">
        <v>0</v>
      </c>
      <c r="T1364" s="72">
        <v>0</v>
      </c>
      <c r="U1364" s="72">
        <v>1067.7945119999999</v>
      </c>
      <c r="V1364" s="72">
        <v>0</v>
      </c>
      <c r="W1364" s="72">
        <v>3233.3</v>
      </c>
      <c r="X1364" s="72">
        <v>0</v>
      </c>
      <c r="Y1364" s="72">
        <v>0</v>
      </c>
      <c r="Z1364" s="72">
        <v>0</v>
      </c>
      <c r="AA1364" s="72">
        <v>0</v>
      </c>
      <c r="AB1364" s="72">
        <v>0</v>
      </c>
      <c r="AC1364" s="72">
        <v>0</v>
      </c>
      <c r="AD1364" s="72">
        <v>0</v>
      </c>
      <c r="AE1364" s="72">
        <v>0</v>
      </c>
      <c r="AF1364" s="72">
        <v>0</v>
      </c>
      <c r="AG1364" s="71">
        <v>4850.5291995999996</v>
      </c>
    </row>
    <row r="1365" spans="4:33">
      <c r="D1365" s="62">
        <v>1989</v>
      </c>
      <c r="E1365" s="62">
        <v>11</v>
      </c>
      <c r="F1365" s="62">
        <v>1990</v>
      </c>
      <c r="G1365" s="72">
        <v>0</v>
      </c>
      <c r="H1365" s="72">
        <v>0</v>
      </c>
      <c r="I1365" s="72">
        <v>0</v>
      </c>
      <c r="J1365" s="72">
        <v>0</v>
      </c>
      <c r="K1365" s="72">
        <v>414.25859680000002</v>
      </c>
      <c r="L1365" s="72">
        <v>0</v>
      </c>
      <c r="M1365" s="72">
        <v>0</v>
      </c>
      <c r="N1365" s="72">
        <v>0</v>
      </c>
      <c r="O1365" s="72">
        <v>0</v>
      </c>
      <c r="P1365" s="72">
        <v>0</v>
      </c>
      <c r="Q1365" s="72">
        <v>0</v>
      </c>
      <c r="R1365" s="72">
        <v>0</v>
      </c>
      <c r="S1365" s="72">
        <v>0</v>
      </c>
      <c r="T1365" s="72">
        <v>0</v>
      </c>
      <c r="U1365" s="72">
        <v>386.17479470000001</v>
      </c>
      <c r="V1365" s="72">
        <v>0</v>
      </c>
      <c r="W1365" s="72">
        <v>5147.8999999999996</v>
      </c>
      <c r="X1365" s="72">
        <v>0</v>
      </c>
      <c r="Y1365" s="72">
        <v>0</v>
      </c>
      <c r="Z1365" s="72">
        <v>0</v>
      </c>
      <c r="AA1365" s="72">
        <v>0</v>
      </c>
      <c r="AB1365" s="72">
        <v>0</v>
      </c>
      <c r="AC1365" s="72">
        <v>0</v>
      </c>
      <c r="AD1365" s="72">
        <v>0</v>
      </c>
      <c r="AE1365" s="72">
        <v>0</v>
      </c>
      <c r="AF1365" s="72">
        <v>0</v>
      </c>
      <c r="AG1365" s="71">
        <v>5948.3333914999994</v>
      </c>
    </row>
    <row r="1366" spans="4:33">
      <c r="D1366" s="62">
        <v>1989</v>
      </c>
      <c r="E1366" s="62">
        <v>12</v>
      </c>
      <c r="F1366" s="62">
        <v>1990</v>
      </c>
      <c r="G1366" s="72">
        <v>0</v>
      </c>
      <c r="H1366" s="72">
        <v>0</v>
      </c>
      <c r="I1366" s="72">
        <v>0</v>
      </c>
      <c r="J1366" s="72">
        <v>0</v>
      </c>
      <c r="K1366" s="72">
        <v>14.68719405</v>
      </c>
      <c r="L1366" s="72">
        <v>0</v>
      </c>
      <c r="M1366" s="72">
        <v>0</v>
      </c>
      <c r="N1366" s="72">
        <v>0</v>
      </c>
      <c r="O1366" s="72">
        <v>0</v>
      </c>
      <c r="P1366" s="72">
        <v>0</v>
      </c>
      <c r="Q1366" s="72">
        <v>0</v>
      </c>
      <c r="R1366" s="72">
        <v>0</v>
      </c>
      <c r="S1366" s="72">
        <v>0</v>
      </c>
      <c r="T1366" s="72">
        <v>0</v>
      </c>
      <c r="U1366" s="72">
        <v>18.39119019</v>
      </c>
      <c r="V1366" s="72">
        <v>0</v>
      </c>
      <c r="W1366" s="72">
        <v>3948.4</v>
      </c>
      <c r="X1366" s="72">
        <v>0</v>
      </c>
      <c r="Y1366" s="72">
        <v>0</v>
      </c>
      <c r="Z1366" s="72">
        <v>0</v>
      </c>
      <c r="AA1366" s="72">
        <v>0</v>
      </c>
      <c r="AB1366" s="72">
        <v>0</v>
      </c>
      <c r="AC1366" s="72">
        <v>0</v>
      </c>
      <c r="AD1366" s="72">
        <v>0</v>
      </c>
      <c r="AE1366" s="72">
        <v>0</v>
      </c>
      <c r="AF1366" s="72">
        <v>0</v>
      </c>
      <c r="AG1366" s="71">
        <v>3981.4783842400002</v>
      </c>
    </row>
    <row r="1367" spans="4:33">
      <c r="D1367" s="62">
        <v>1990</v>
      </c>
      <c r="E1367" s="62">
        <v>1</v>
      </c>
      <c r="F1367" s="62">
        <v>1990</v>
      </c>
      <c r="G1367" s="72">
        <v>0</v>
      </c>
      <c r="H1367" s="72">
        <v>0</v>
      </c>
      <c r="I1367" s="72">
        <v>0</v>
      </c>
      <c r="J1367" s="72">
        <v>0</v>
      </c>
      <c r="K1367" s="72">
        <v>143.72419372777239</v>
      </c>
      <c r="L1367" s="72">
        <v>0</v>
      </c>
      <c r="M1367" s="72">
        <v>0</v>
      </c>
      <c r="N1367" s="72">
        <v>0</v>
      </c>
      <c r="O1367" s="72">
        <v>0</v>
      </c>
      <c r="P1367" s="72">
        <v>0</v>
      </c>
      <c r="Q1367" s="72">
        <v>0</v>
      </c>
      <c r="R1367" s="72">
        <v>0</v>
      </c>
      <c r="S1367" s="72">
        <v>0</v>
      </c>
      <c r="T1367" s="72">
        <v>0</v>
      </c>
      <c r="U1367" s="72">
        <v>33.204640648222608</v>
      </c>
      <c r="V1367" s="72">
        <v>0</v>
      </c>
      <c r="W1367" s="72">
        <v>4313.2</v>
      </c>
      <c r="X1367" s="72">
        <v>0</v>
      </c>
      <c r="Y1367" s="72">
        <v>0</v>
      </c>
      <c r="Z1367" s="72">
        <v>0</v>
      </c>
      <c r="AA1367" s="72">
        <v>0</v>
      </c>
      <c r="AB1367" s="72">
        <v>0</v>
      </c>
      <c r="AC1367" s="72">
        <v>0</v>
      </c>
      <c r="AD1367" s="72">
        <v>0</v>
      </c>
      <c r="AE1367" s="72">
        <v>0</v>
      </c>
      <c r="AF1367" s="72">
        <v>0</v>
      </c>
      <c r="AG1367" s="71">
        <v>4490.1288343759952</v>
      </c>
    </row>
    <row r="1368" spans="4:33">
      <c r="D1368" s="62">
        <v>1990</v>
      </c>
      <c r="E1368" s="62">
        <v>2</v>
      </c>
      <c r="F1368" s="62">
        <v>1990</v>
      </c>
      <c r="G1368" s="72">
        <v>0</v>
      </c>
      <c r="H1368" s="72">
        <v>0</v>
      </c>
      <c r="I1368" s="72">
        <v>0</v>
      </c>
      <c r="J1368" s="72">
        <v>0</v>
      </c>
      <c r="K1368" s="72">
        <v>0</v>
      </c>
      <c r="L1368" s="72">
        <v>0</v>
      </c>
      <c r="M1368" s="72">
        <v>0</v>
      </c>
      <c r="N1368" s="72">
        <v>0</v>
      </c>
      <c r="O1368" s="72">
        <v>0</v>
      </c>
      <c r="P1368" s="72">
        <v>0</v>
      </c>
      <c r="Q1368" s="72">
        <v>0</v>
      </c>
      <c r="R1368" s="72">
        <v>0</v>
      </c>
      <c r="S1368" s="72">
        <v>0</v>
      </c>
      <c r="T1368" s="72">
        <v>0</v>
      </c>
      <c r="U1368" s="72">
        <v>210.98614581379741</v>
      </c>
      <c r="V1368" s="72">
        <v>0</v>
      </c>
      <c r="W1368" s="72">
        <v>4860.5</v>
      </c>
      <c r="X1368" s="72">
        <v>0</v>
      </c>
      <c r="Y1368" s="72">
        <v>0</v>
      </c>
      <c r="Z1368" s="72">
        <v>0</v>
      </c>
      <c r="AA1368" s="72">
        <v>0</v>
      </c>
      <c r="AB1368" s="72">
        <v>0</v>
      </c>
      <c r="AC1368" s="72">
        <v>0</v>
      </c>
      <c r="AD1368" s="72">
        <v>0</v>
      </c>
      <c r="AE1368" s="72">
        <v>0</v>
      </c>
      <c r="AF1368" s="72">
        <v>0</v>
      </c>
      <c r="AG1368" s="71">
        <v>5071.4861458137975</v>
      </c>
    </row>
    <row r="1369" spans="4:33">
      <c r="D1369" s="62">
        <v>1990</v>
      </c>
      <c r="E1369" s="62">
        <v>3</v>
      </c>
      <c r="F1369" s="62">
        <v>1990</v>
      </c>
      <c r="G1369" s="72">
        <v>0</v>
      </c>
      <c r="H1369" s="72">
        <v>0</v>
      </c>
      <c r="I1369" s="72">
        <v>0</v>
      </c>
      <c r="J1369" s="72">
        <v>0</v>
      </c>
      <c r="K1369" s="72">
        <v>683.40469240219841</v>
      </c>
      <c r="L1369" s="72">
        <v>0</v>
      </c>
      <c r="M1369" s="72">
        <v>0</v>
      </c>
      <c r="N1369" s="72">
        <v>0</v>
      </c>
      <c r="O1369" s="72">
        <v>0</v>
      </c>
      <c r="P1369" s="72">
        <v>0</v>
      </c>
      <c r="Q1369" s="72">
        <v>0</v>
      </c>
      <c r="R1369" s="72">
        <v>0</v>
      </c>
      <c r="S1369" s="72">
        <v>0</v>
      </c>
      <c r="T1369" s="72">
        <v>0</v>
      </c>
      <c r="U1369" s="72">
        <v>1710.0389933834667</v>
      </c>
      <c r="V1369" s="72">
        <v>0</v>
      </c>
      <c r="W1369" s="72">
        <v>4413.8</v>
      </c>
      <c r="X1369" s="72">
        <v>0</v>
      </c>
      <c r="Y1369" s="72">
        <v>0</v>
      </c>
      <c r="Z1369" s="72">
        <v>0</v>
      </c>
      <c r="AA1369" s="72">
        <v>0</v>
      </c>
      <c r="AB1369" s="72">
        <v>0</v>
      </c>
      <c r="AC1369" s="72">
        <v>0</v>
      </c>
      <c r="AD1369" s="72">
        <v>0</v>
      </c>
      <c r="AE1369" s="72">
        <v>0</v>
      </c>
      <c r="AF1369" s="72">
        <v>0</v>
      </c>
      <c r="AG1369" s="71">
        <v>6807.2436857856655</v>
      </c>
    </row>
    <row r="1370" spans="4:33">
      <c r="D1370" s="62">
        <v>1990</v>
      </c>
      <c r="E1370" s="62">
        <v>4</v>
      </c>
      <c r="F1370" s="62">
        <v>1990</v>
      </c>
      <c r="G1370" s="72">
        <v>30.81547035272127</v>
      </c>
      <c r="H1370" s="72">
        <v>0</v>
      </c>
      <c r="I1370" s="72">
        <v>0</v>
      </c>
      <c r="J1370" s="72">
        <v>0</v>
      </c>
      <c r="K1370" s="72">
        <v>788.53118758486892</v>
      </c>
      <c r="L1370" s="72">
        <v>0</v>
      </c>
      <c r="M1370" s="72">
        <v>0</v>
      </c>
      <c r="N1370" s="72">
        <v>0</v>
      </c>
      <c r="O1370" s="72">
        <v>0</v>
      </c>
      <c r="P1370" s="72">
        <v>0</v>
      </c>
      <c r="Q1370" s="72">
        <v>0</v>
      </c>
      <c r="R1370" s="72">
        <v>0</v>
      </c>
      <c r="S1370" s="72">
        <v>0</v>
      </c>
      <c r="T1370" s="72">
        <v>0</v>
      </c>
      <c r="U1370" s="72">
        <v>2997.1007120688719</v>
      </c>
      <c r="V1370" s="72">
        <v>0</v>
      </c>
      <c r="W1370" s="72">
        <v>20504.7</v>
      </c>
      <c r="X1370" s="72">
        <v>0</v>
      </c>
      <c r="Y1370" s="72">
        <v>0</v>
      </c>
      <c r="Z1370" s="72">
        <v>0</v>
      </c>
      <c r="AA1370" s="72">
        <v>0</v>
      </c>
      <c r="AB1370" s="72">
        <v>0</v>
      </c>
      <c r="AC1370" s="72">
        <v>0</v>
      </c>
      <c r="AD1370" s="72">
        <v>0</v>
      </c>
      <c r="AE1370" s="72">
        <v>0</v>
      </c>
      <c r="AF1370" s="72">
        <v>0</v>
      </c>
      <c r="AG1370" s="71">
        <v>24321.147370006463</v>
      </c>
    </row>
    <row r="1371" spans="4:33">
      <c r="D1371" s="62">
        <v>1990</v>
      </c>
      <c r="E1371" s="62">
        <v>5</v>
      </c>
      <c r="F1371" s="62">
        <v>1991</v>
      </c>
      <c r="G1371" s="72">
        <v>0</v>
      </c>
      <c r="H1371" s="72">
        <v>0</v>
      </c>
      <c r="I1371" s="72">
        <v>0</v>
      </c>
      <c r="J1371" s="72">
        <v>0</v>
      </c>
      <c r="K1371" s="72">
        <v>0</v>
      </c>
      <c r="L1371" s="72">
        <v>0</v>
      </c>
      <c r="M1371" s="72">
        <v>0</v>
      </c>
      <c r="N1371" s="72">
        <v>0</v>
      </c>
      <c r="O1371" s="72">
        <v>0</v>
      </c>
      <c r="P1371" s="72">
        <v>0</v>
      </c>
      <c r="Q1371" s="72">
        <v>0</v>
      </c>
      <c r="R1371" s="72">
        <v>0</v>
      </c>
      <c r="S1371" s="72">
        <v>0</v>
      </c>
      <c r="T1371" s="72">
        <v>0</v>
      </c>
      <c r="U1371" s="72">
        <v>0</v>
      </c>
      <c r="V1371" s="72">
        <v>0</v>
      </c>
      <c r="W1371" s="72">
        <v>0</v>
      </c>
      <c r="X1371" s="72">
        <v>0</v>
      </c>
      <c r="Y1371" s="72">
        <v>0</v>
      </c>
      <c r="Z1371" s="72">
        <v>0</v>
      </c>
      <c r="AA1371" s="72">
        <v>0</v>
      </c>
      <c r="AB1371" s="72">
        <v>0</v>
      </c>
      <c r="AC1371" s="72">
        <v>0</v>
      </c>
      <c r="AD1371" s="72">
        <v>0</v>
      </c>
      <c r="AE1371" s="72">
        <v>0</v>
      </c>
      <c r="AF1371" s="72">
        <v>0</v>
      </c>
      <c r="AG1371" s="71">
        <v>0</v>
      </c>
    </row>
    <row r="1372" spans="4:33">
      <c r="D1372" s="62">
        <v>1990</v>
      </c>
      <c r="E1372" s="62">
        <v>6</v>
      </c>
      <c r="F1372" s="62">
        <v>1991</v>
      </c>
      <c r="G1372" s="72">
        <v>0</v>
      </c>
      <c r="H1372" s="72">
        <v>0</v>
      </c>
      <c r="I1372" s="72">
        <v>0</v>
      </c>
      <c r="J1372" s="72">
        <v>0</v>
      </c>
      <c r="K1372" s="72">
        <v>0</v>
      </c>
      <c r="L1372" s="72">
        <v>0</v>
      </c>
      <c r="M1372" s="72">
        <v>0</v>
      </c>
      <c r="N1372" s="72">
        <v>0</v>
      </c>
      <c r="O1372" s="72">
        <v>0</v>
      </c>
      <c r="P1372" s="72">
        <v>0</v>
      </c>
      <c r="Q1372" s="72">
        <v>0</v>
      </c>
      <c r="R1372" s="72">
        <v>0</v>
      </c>
      <c r="S1372" s="72">
        <v>0</v>
      </c>
      <c r="T1372" s="72">
        <v>0</v>
      </c>
      <c r="U1372" s="72">
        <v>0</v>
      </c>
      <c r="V1372" s="72">
        <v>0</v>
      </c>
      <c r="W1372" s="72">
        <v>0</v>
      </c>
      <c r="X1372" s="72">
        <v>0</v>
      </c>
      <c r="Y1372" s="72">
        <v>0</v>
      </c>
      <c r="Z1372" s="72">
        <v>0</v>
      </c>
      <c r="AA1372" s="72">
        <v>0</v>
      </c>
      <c r="AB1372" s="72">
        <v>0</v>
      </c>
      <c r="AC1372" s="72">
        <v>0</v>
      </c>
      <c r="AD1372" s="72">
        <v>0</v>
      </c>
      <c r="AE1372" s="72">
        <v>0</v>
      </c>
      <c r="AF1372" s="72">
        <v>0</v>
      </c>
      <c r="AG1372" s="71">
        <v>0</v>
      </c>
    </row>
    <row r="1373" spans="4:33">
      <c r="D1373" s="62">
        <v>1990</v>
      </c>
      <c r="E1373" s="62">
        <v>7</v>
      </c>
      <c r="F1373" s="62">
        <v>1991</v>
      </c>
      <c r="G1373" s="72">
        <v>0</v>
      </c>
      <c r="H1373" s="72">
        <v>0</v>
      </c>
      <c r="I1373" s="72">
        <v>0</v>
      </c>
      <c r="J1373" s="72">
        <v>0</v>
      </c>
      <c r="K1373" s="72">
        <v>0</v>
      </c>
      <c r="L1373" s="72">
        <v>0</v>
      </c>
      <c r="M1373" s="72">
        <v>0</v>
      </c>
      <c r="N1373" s="72">
        <v>0</v>
      </c>
      <c r="O1373" s="72">
        <v>0</v>
      </c>
      <c r="P1373" s="72">
        <v>0</v>
      </c>
      <c r="Q1373" s="72">
        <v>0</v>
      </c>
      <c r="R1373" s="72">
        <v>0</v>
      </c>
      <c r="S1373" s="72">
        <v>0</v>
      </c>
      <c r="T1373" s="72">
        <v>0</v>
      </c>
      <c r="U1373" s="72">
        <v>0</v>
      </c>
      <c r="V1373" s="72">
        <v>0</v>
      </c>
      <c r="W1373" s="72">
        <v>0</v>
      </c>
      <c r="X1373" s="72">
        <v>0</v>
      </c>
      <c r="Y1373" s="72">
        <v>0</v>
      </c>
      <c r="Z1373" s="72">
        <v>0</v>
      </c>
      <c r="AA1373" s="72">
        <v>0</v>
      </c>
      <c r="AB1373" s="72">
        <v>0</v>
      </c>
      <c r="AC1373" s="72">
        <v>0</v>
      </c>
      <c r="AD1373" s="72">
        <v>0</v>
      </c>
      <c r="AE1373" s="72">
        <v>0</v>
      </c>
      <c r="AF1373" s="72">
        <v>0</v>
      </c>
      <c r="AG1373" s="71">
        <v>0</v>
      </c>
    </row>
    <row r="1374" spans="4:33">
      <c r="D1374" s="62">
        <v>1990</v>
      </c>
      <c r="E1374" s="62">
        <v>8</v>
      </c>
      <c r="F1374" s="62">
        <v>1991</v>
      </c>
      <c r="G1374" s="72">
        <v>0</v>
      </c>
      <c r="H1374" s="72">
        <v>0</v>
      </c>
      <c r="I1374" s="72">
        <v>0</v>
      </c>
      <c r="J1374" s="72">
        <v>0</v>
      </c>
      <c r="K1374" s="72">
        <v>0</v>
      </c>
      <c r="L1374" s="72">
        <v>0</v>
      </c>
      <c r="M1374" s="72">
        <v>0</v>
      </c>
      <c r="N1374" s="72">
        <v>0</v>
      </c>
      <c r="O1374" s="72">
        <v>0</v>
      </c>
      <c r="P1374" s="72">
        <v>0</v>
      </c>
      <c r="Q1374" s="72">
        <v>0</v>
      </c>
      <c r="R1374" s="72">
        <v>0</v>
      </c>
      <c r="S1374" s="72">
        <v>0</v>
      </c>
      <c r="T1374" s="72">
        <v>0</v>
      </c>
      <c r="U1374" s="72">
        <v>0</v>
      </c>
      <c r="V1374" s="72">
        <v>0</v>
      </c>
      <c r="W1374" s="72">
        <v>0</v>
      </c>
      <c r="X1374" s="72">
        <v>0</v>
      </c>
      <c r="Y1374" s="72">
        <v>0</v>
      </c>
      <c r="Z1374" s="72">
        <v>0</v>
      </c>
      <c r="AA1374" s="72">
        <v>0</v>
      </c>
      <c r="AB1374" s="72">
        <v>0</v>
      </c>
      <c r="AC1374" s="72">
        <v>0</v>
      </c>
      <c r="AD1374" s="72">
        <v>0</v>
      </c>
      <c r="AE1374" s="72">
        <v>0</v>
      </c>
      <c r="AF1374" s="72">
        <v>0</v>
      </c>
      <c r="AG1374" s="71">
        <v>0</v>
      </c>
    </row>
    <row r="1375" spans="4:33">
      <c r="D1375" s="62">
        <v>1990</v>
      </c>
      <c r="E1375" s="62">
        <v>9</v>
      </c>
      <c r="F1375" s="62">
        <v>1991</v>
      </c>
      <c r="G1375" s="72">
        <v>0</v>
      </c>
      <c r="H1375" s="72">
        <v>0</v>
      </c>
      <c r="I1375" s="72">
        <v>0</v>
      </c>
      <c r="J1375" s="72">
        <v>0</v>
      </c>
      <c r="K1375" s="72">
        <v>675.82343321336316</v>
      </c>
      <c r="L1375" s="72">
        <v>0</v>
      </c>
      <c r="M1375" s="72">
        <v>0</v>
      </c>
      <c r="N1375" s="72">
        <v>0</v>
      </c>
      <c r="O1375" s="72">
        <v>0</v>
      </c>
      <c r="P1375" s="72">
        <v>0</v>
      </c>
      <c r="Q1375" s="72">
        <v>0</v>
      </c>
      <c r="R1375" s="72">
        <v>0</v>
      </c>
      <c r="S1375" s="72">
        <v>0</v>
      </c>
      <c r="T1375" s="72">
        <v>0</v>
      </c>
      <c r="U1375" s="72">
        <v>1730.5425223078253</v>
      </c>
      <c r="V1375" s="72">
        <v>0</v>
      </c>
      <c r="W1375" s="72">
        <v>0</v>
      </c>
      <c r="X1375" s="72">
        <v>0</v>
      </c>
      <c r="Y1375" s="72">
        <v>0</v>
      </c>
      <c r="Z1375" s="72">
        <v>0</v>
      </c>
      <c r="AA1375" s="72">
        <v>0</v>
      </c>
      <c r="AB1375" s="72">
        <v>0</v>
      </c>
      <c r="AC1375" s="72">
        <v>0</v>
      </c>
      <c r="AD1375" s="72">
        <v>20.372949813334671</v>
      </c>
      <c r="AE1375" s="72">
        <v>0</v>
      </c>
      <c r="AF1375" s="72">
        <v>0</v>
      </c>
      <c r="AG1375" s="71">
        <v>2426.7389053345232</v>
      </c>
    </row>
    <row r="1376" spans="4:33">
      <c r="D1376" s="62">
        <v>1990</v>
      </c>
      <c r="E1376" s="62">
        <v>10</v>
      </c>
      <c r="F1376" s="62">
        <v>1991</v>
      </c>
      <c r="G1376" s="72">
        <v>200.8</v>
      </c>
      <c r="H1376" s="72">
        <v>0</v>
      </c>
      <c r="I1376" s="72">
        <v>0</v>
      </c>
      <c r="J1376" s="72">
        <v>0</v>
      </c>
      <c r="K1376" s="72">
        <v>1392.325941890251</v>
      </c>
      <c r="L1376" s="72">
        <v>0</v>
      </c>
      <c r="M1376" s="72">
        <v>0</v>
      </c>
      <c r="N1376" s="72">
        <v>0</v>
      </c>
      <c r="O1376" s="72">
        <v>0</v>
      </c>
      <c r="P1376" s="72">
        <v>0</v>
      </c>
      <c r="Q1376" s="72">
        <v>525.87332053742807</v>
      </c>
      <c r="R1376" s="72">
        <v>0</v>
      </c>
      <c r="S1376" s="72">
        <v>0</v>
      </c>
      <c r="T1376" s="72">
        <v>0</v>
      </c>
      <c r="U1376" s="72">
        <v>8566.5120570498184</v>
      </c>
      <c r="V1376" s="72">
        <v>0</v>
      </c>
      <c r="W1376" s="72">
        <v>5620.5</v>
      </c>
      <c r="X1376" s="72">
        <v>0</v>
      </c>
      <c r="Y1376" s="72">
        <v>0</v>
      </c>
      <c r="Z1376" s="72">
        <v>0</v>
      </c>
      <c r="AA1376" s="72">
        <v>0</v>
      </c>
      <c r="AB1376" s="72">
        <v>0</v>
      </c>
      <c r="AC1376" s="72">
        <v>0</v>
      </c>
      <c r="AD1376" s="72">
        <v>38.06555586179249</v>
      </c>
      <c r="AE1376" s="72">
        <v>0</v>
      </c>
      <c r="AF1376" s="72">
        <v>0</v>
      </c>
      <c r="AG1376" s="71">
        <v>16344.076875339289</v>
      </c>
    </row>
    <row r="1377" spans="4:33">
      <c r="D1377" s="62">
        <v>1990</v>
      </c>
      <c r="E1377" s="62">
        <v>11</v>
      </c>
      <c r="F1377" s="62">
        <v>1991</v>
      </c>
      <c r="G1377" s="72">
        <v>415.6</v>
      </c>
      <c r="H1377" s="72">
        <v>0</v>
      </c>
      <c r="I1377" s="72">
        <v>0</v>
      </c>
      <c r="J1377" s="72">
        <v>0</v>
      </c>
      <c r="K1377" s="72">
        <v>514.3503216732355</v>
      </c>
      <c r="L1377" s="72">
        <v>0</v>
      </c>
      <c r="M1377" s="72">
        <v>0</v>
      </c>
      <c r="N1377" s="72">
        <v>0</v>
      </c>
      <c r="O1377" s="72">
        <v>0</v>
      </c>
      <c r="P1377" s="72">
        <v>0</v>
      </c>
      <c r="Q1377" s="72">
        <v>65.545454545454547</v>
      </c>
      <c r="R1377" s="72">
        <v>0</v>
      </c>
      <c r="S1377" s="72">
        <v>0</v>
      </c>
      <c r="T1377" s="72">
        <v>0</v>
      </c>
      <c r="U1377" s="72">
        <v>6021.5501410782344</v>
      </c>
      <c r="V1377" s="72">
        <v>0</v>
      </c>
      <c r="W1377" s="72">
        <v>5373.1</v>
      </c>
      <c r="X1377" s="72">
        <v>0</v>
      </c>
      <c r="Y1377" s="72">
        <v>0</v>
      </c>
      <c r="Z1377" s="72">
        <v>0</v>
      </c>
      <c r="AA1377" s="72">
        <v>0</v>
      </c>
      <c r="AB1377" s="72">
        <v>0</v>
      </c>
      <c r="AC1377" s="72">
        <v>0</v>
      </c>
      <c r="AD1377" s="72">
        <v>0</v>
      </c>
      <c r="AE1377" s="72">
        <v>0</v>
      </c>
      <c r="AF1377" s="72">
        <v>0</v>
      </c>
      <c r="AG1377" s="71">
        <v>12390.145917296924</v>
      </c>
    </row>
    <row r="1378" spans="4:33">
      <c r="D1378" s="62">
        <v>1990</v>
      </c>
      <c r="E1378" s="62">
        <v>12</v>
      </c>
      <c r="F1378" s="62">
        <v>1991</v>
      </c>
      <c r="G1378" s="72">
        <v>731.6</v>
      </c>
      <c r="H1378" s="72">
        <v>0</v>
      </c>
      <c r="I1378" s="72">
        <v>0</v>
      </c>
      <c r="J1378" s="72">
        <v>0</v>
      </c>
      <c r="K1378" s="72">
        <v>325.16508174190199</v>
      </c>
      <c r="L1378" s="72">
        <v>0</v>
      </c>
      <c r="M1378" s="72">
        <v>0</v>
      </c>
      <c r="N1378" s="72">
        <v>0</v>
      </c>
      <c r="O1378" s="72">
        <v>0</v>
      </c>
      <c r="P1378" s="72">
        <v>0</v>
      </c>
      <c r="Q1378" s="72">
        <v>0</v>
      </c>
      <c r="R1378" s="72">
        <v>0</v>
      </c>
      <c r="S1378" s="72">
        <v>0</v>
      </c>
      <c r="T1378" s="72">
        <v>0</v>
      </c>
      <c r="U1378" s="72">
        <v>1235.1584864333863</v>
      </c>
      <c r="V1378" s="72">
        <v>0</v>
      </c>
      <c r="W1378" s="72">
        <v>5603.8</v>
      </c>
      <c r="X1378" s="72">
        <v>0</v>
      </c>
      <c r="Y1378" s="72">
        <v>0</v>
      </c>
      <c r="Z1378" s="72">
        <v>0</v>
      </c>
      <c r="AA1378" s="72">
        <v>0</v>
      </c>
      <c r="AB1378" s="72">
        <v>0</v>
      </c>
      <c r="AC1378" s="72">
        <v>0</v>
      </c>
      <c r="AD1378" s="72">
        <v>0</v>
      </c>
      <c r="AE1378" s="72">
        <v>0</v>
      </c>
      <c r="AF1378" s="72">
        <v>0</v>
      </c>
      <c r="AG1378" s="71">
        <v>7895.7235681752882</v>
      </c>
    </row>
    <row r="1379" spans="4:33">
      <c r="D1379" s="62">
        <v>1991</v>
      </c>
      <c r="E1379" s="62">
        <v>1</v>
      </c>
      <c r="F1379" s="62">
        <v>1991</v>
      </c>
      <c r="G1379" s="72">
        <v>0</v>
      </c>
      <c r="H1379" s="72">
        <v>0</v>
      </c>
      <c r="I1379" s="72">
        <v>162.57023793520636</v>
      </c>
      <c r="J1379" s="72">
        <v>0</v>
      </c>
      <c r="K1379" s="72">
        <v>825.84030996144179</v>
      </c>
      <c r="L1379" s="72">
        <v>0</v>
      </c>
      <c r="M1379" s="72">
        <v>0</v>
      </c>
      <c r="N1379" s="72">
        <v>0</v>
      </c>
      <c r="O1379" s="72">
        <v>0</v>
      </c>
      <c r="P1379" s="72">
        <v>0</v>
      </c>
      <c r="Q1379" s="72">
        <v>0</v>
      </c>
      <c r="R1379" s="72">
        <v>0</v>
      </c>
      <c r="S1379" s="72">
        <v>0</v>
      </c>
      <c r="T1379" s="72">
        <v>0</v>
      </c>
      <c r="U1379" s="72">
        <v>3209.2301356206626</v>
      </c>
      <c r="V1379" s="72">
        <v>0</v>
      </c>
      <c r="W1379" s="72">
        <v>14749.2</v>
      </c>
      <c r="X1379" s="72">
        <v>0</v>
      </c>
      <c r="Y1379" s="72">
        <v>0</v>
      </c>
      <c r="Z1379" s="72">
        <v>0</v>
      </c>
      <c r="AA1379" s="72">
        <v>0</v>
      </c>
      <c r="AB1379" s="72">
        <v>0</v>
      </c>
      <c r="AC1379" s="72">
        <v>0</v>
      </c>
      <c r="AD1379" s="72">
        <v>19.520934078324274</v>
      </c>
      <c r="AE1379" s="72">
        <v>0</v>
      </c>
      <c r="AF1379" s="72">
        <v>0</v>
      </c>
      <c r="AG1379" s="71">
        <v>18966.361617595638</v>
      </c>
    </row>
    <row r="1380" spans="4:33">
      <c r="D1380" s="62">
        <v>1991</v>
      </c>
      <c r="E1380" s="62">
        <v>2</v>
      </c>
      <c r="F1380" s="62">
        <v>1991</v>
      </c>
      <c r="G1380" s="72">
        <v>0</v>
      </c>
      <c r="H1380" s="72">
        <v>0</v>
      </c>
      <c r="I1380" s="72">
        <v>0</v>
      </c>
      <c r="J1380" s="72">
        <v>0</v>
      </c>
      <c r="K1380" s="72">
        <v>281.70063051162884</v>
      </c>
      <c r="L1380" s="72">
        <v>0</v>
      </c>
      <c r="M1380" s="72">
        <v>0</v>
      </c>
      <c r="N1380" s="72">
        <v>0</v>
      </c>
      <c r="O1380" s="72">
        <v>0</v>
      </c>
      <c r="P1380" s="72">
        <v>0</v>
      </c>
      <c r="Q1380" s="72">
        <v>0</v>
      </c>
      <c r="R1380" s="72">
        <v>0</v>
      </c>
      <c r="S1380" s="72">
        <v>0</v>
      </c>
      <c r="T1380" s="72">
        <v>0</v>
      </c>
      <c r="U1380" s="72">
        <v>861.21603107177634</v>
      </c>
      <c r="V1380" s="72">
        <v>0</v>
      </c>
      <c r="W1380" s="72">
        <v>7565.2</v>
      </c>
      <c r="X1380" s="72">
        <v>0</v>
      </c>
      <c r="Y1380" s="72">
        <v>0</v>
      </c>
      <c r="Z1380" s="72">
        <v>0</v>
      </c>
      <c r="AA1380" s="72">
        <v>0</v>
      </c>
      <c r="AB1380" s="72">
        <v>0</v>
      </c>
      <c r="AC1380" s="72">
        <v>0</v>
      </c>
      <c r="AD1380" s="72">
        <v>0</v>
      </c>
      <c r="AE1380" s="72">
        <v>0</v>
      </c>
      <c r="AF1380" s="72">
        <v>0</v>
      </c>
      <c r="AG1380" s="71">
        <v>8708.1166615834045</v>
      </c>
    </row>
    <row r="1381" spans="4:33">
      <c r="D1381" s="62">
        <v>1991</v>
      </c>
      <c r="E1381" s="62">
        <v>3</v>
      </c>
      <c r="F1381" s="62">
        <v>1991</v>
      </c>
      <c r="G1381" s="72">
        <v>244</v>
      </c>
      <c r="H1381" s="72">
        <v>0</v>
      </c>
      <c r="I1381" s="72">
        <v>0</v>
      </c>
      <c r="J1381" s="72">
        <v>0</v>
      </c>
      <c r="K1381" s="72">
        <v>567.90192469156261</v>
      </c>
      <c r="L1381" s="72">
        <v>0</v>
      </c>
      <c r="M1381" s="72">
        <v>0</v>
      </c>
      <c r="N1381" s="72">
        <v>0</v>
      </c>
      <c r="O1381" s="72">
        <v>0</v>
      </c>
      <c r="P1381" s="72">
        <v>0</v>
      </c>
      <c r="Q1381" s="72">
        <v>54.007154074332583</v>
      </c>
      <c r="R1381" s="72">
        <v>0</v>
      </c>
      <c r="S1381" s="72">
        <v>0</v>
      </c>
      <c r="T1381" s="72">
        <v>0</v>
      </c>
      <c r="U1381" s="72">
        <v>957.53671727048641</v>
      </c>
      <c r="V1381" s="72">
        <v>0</v>
      </c>
      <c r="W1381" s="72">
        <v>8784.7999999999993</v>
      </c>
      <c r="X1381" s="72">
        <v>0</v>
      </c>
      <c r="Y1381" s="72">
        <v>0</v>
      </c>
      <c r="Z1381" s="72">
        <v>0</v>
      </c>
      <c r="AA1381" s="72">
        <v>0</v>
      </c>
      <c r="AB1381" s="72">
        <v>0</v>
      </c>
      <c r="AC1381" s="72">
        <v>0</v>
      </c>
      <c r="AD1381" s="72">
        <v>46.326496454611508</v>
      </c>
      <c r="AE1381" s="72">
        <v>0</v>
      </c>
      <c r="AF1381" s="72">
        <v>7.3024691358024683</v>
      </c>
      <c r="AG1381" s="71">
        <v>10661.874761626794</v>
      </c>
    </row>
    <row r="1382" spans="4:33">
      <c r="D1382" s="62">
        <v>1991</v>
      </c>
      <c r="E1382" s="62">
        <v>4</v>
      </c>
      <c r="F1382" s="62">
        <v>1991</v>
      </c>
      <c r="G1382" s="72">
        <v>379.5</v>
      </c>
      <c r="H1382" s="72">
        <v>0</v>
      </c>
      <c r="I1382" s="72">
        <v>0</v>
      </c>
      <c r="J1382" s="72">
        <v>0</v>
      </c>
      <c r="K1382" s="72">
        <v>375.96278216598648</v>
      </c>
      <c r="L1382" s="72">
        <v>0</v>
      </c>
      <c r="M1382" s="72">
        <v>0</v>
      </c>
      <c r="N1382" s="72">
        <v>0</v>
      </c>
      <c r="O1382" s="72">
        <v>0</v>
      </c>
      <c r="P1382" s="72">
        <v>0</v>
      </c>
      <c r="Q1382" s="72">
        <v>75.574070842784863</v>
      </c>
      <c r="R1382" s="72">
        <v>0</v>
      </c>
      <c r="S1382" s="72">
        <v>0</v>
      </c>
      <c r="T1382" s="72">
        <v>0</v>
      </c>
      <c r="U1382" s="72">
        <v>87.13361627811787</v>
      </c>
      <c r="V1382" s="72">
        <v>0</v>
      </c>
      <c r="W1382" s="72">
        <v>7273.5</v>
      </c>
      <c r="X1382" s="72">
        <v>0</v>
      </c>
      <c r="Y1382" s="72">
        <v>0</v>
      </c>
      <c r="Z1382" s="72">
        <v>0</v>
      </c>
      <c r="AA1382" s="72">
        <v>0</v>
      </c>
      <c r="AB1382" s="72">
        <v>94.749425287356317</v>
      </c>
      <c r="AC1382" s="72">
        <v>0</v>
      </c>
      <c r="AD1382" s="72">
        <v>23.325789882488536</v>
      </c>
      <c r="AE1382" s="72">
        <v>0</v>
      </c>
      <c r="AF1382" s="72">
        <v>69.457716049382697</v>
      </c>
      <c r="AG1382" s="71">
        <v>8379.2034005061159</v>
      </c>
    </row>
    <row r="1383" spans="4:33">
      <c r="D1383" s="62">
        <v>1991</v>
      </c>
      <c r="E1383" s="62">
        <v>5</v>
      </c>
      <c r="F1383" s="62">
        <v>1992</v>
      </c>
      <c r="G1383" s="72">
        <v>0</v>
      </c>
      <c r="H1383" s="72">
        <v>0</v>
      </c>
      <c r="I1383" s="72">
        <v>0</v>
      </c>
      <c r="J1383" s="72">
        <v>0</v>
      </c>
      <c r="K1383" s="72">
        <v>0</v>
      </c>
      <c r="L1383" s="72">
        <v>0</v>
      </c>
      <c r="M1383" s="72">
        <v>0</v>
      </c>
      <c r="N1383" s="72">
        <v>0</v>
      </c>
      <c r="O1383" s="72">
        <v>0</v>
      </c>
      <c r="P1383" s="72">
        <v>0</v>
      </c>
      <c r="Q1383" s="72">
        <v>0</v>
      </c>
      <c r="R1383" s="72">
        <v>0</v>
      </c>
      <c r="S1383" s="72">
        <v>0</v>
      </c>
      <c r="T1383" s="72">
        <v>0</v>
      </c>
      <c r="U1383" s="72">
        <v>0</v>
      </c>
      <c r="V1383" s="72">
        <v>0</v>
      </c>
      <c r="W1383" s="72">
        <v>0</v>
      </c>
      <c r="X1383" s="72">
        <v>0</v>
      </c>
      <c r="Y1383" s="72">
        <v>0</v>
      </c>
      <c r="Z1383" s="72">
        <v>0</v>
      </c>
      <c r="AA1383" s="72">
        <v>0</v>
      </c>
      <c r="AB1383" s="72">
        <v>0</v>
      </c>
      <c r="AC1383" s="72">
        <v>0</v>
      </c>
      <c r="AD1383" s="72">
        <v>0</v>
      </c>
      <c r="AE1383" s="72">
        <v>0</v>
      </c>
      <c r="AF1383" s="72">
        <v>0</v>
      </c>
      <c r="AG1383" s="71">
        <v>0</v>
      </c>
    </row>
    <row r="1384" spans="4:33">
      <c r="D1384" s="62">
        <v>1991</v>
      </c>
      <c r="E1384" s="62">
        <v>6</v>
      </c>
      <c r="F1384" s="62">
        <v>1992</v>
      </c>
      <c r="G1384" s="72">
        <v>0</v>
      </c>
      <c r="H1384" s="72">
        <v>0</v>
      </c>
      <c r="I1384" s="72">
        <v>0</v>
      </c>
      <c r="J1384" s="72">
        <v>0</v>
      </c>
      <c r="K1384" s="72">
        <v>0</v>
      </c>
      <c r="L1384" s="72">
        <v>0</v>
      </c>
      <c r="M1384" s="72">
        <v>0</v>
      </c>
      <c r="N1384" s="72">
        <v>0</v>
      </c>
      <c r="O1384" s="72">
        <v>0</v>
      </c>
      <c r="P1384" s="72">
        <v>0</v>
      </c>
      <c r="Q1384" s="72">
        <v>0</v>
      </c>
      <c r="R1384" s="72">
        <v>0</v>
      </c>
      <c r="S1384" s="72">
        <v>0</v>
      </c>
      <c r="T1384" s="72">
        <v>0</v>
      </c>
      <c r="U1384" s="72">
        <v>0</v>
      </c>
      <c r="V1384" s="72">
        <v>0</v>
      </c>
      <c r="W1384" s="72">
        <v>0</v>
      </c>
      <c r="X1384" s="72">
        <v>0</v>
      </c>
      <c r="Y1384" s="72">
        <v>0</v>
      </c>
      <c r="Z1384" s="72">
        <v>0</v>
      </c>
      <c r="AA1384" s="72">
        <v>0</v>
      </c>
      <c r="AB1384" s="72">
        <v>0</v>
      </c>
      <c r="AC1384" s="72">
        <v>0</v>
      </c>
      <c r="AD1384" s="72">
        <v>0</v>
      </c>
      <c r="AE1384" s="72">
        <v>0</v>
      </c>
      <c r="AF1384" s="72">
        <v>0</v>
      </c>
      <c r="AG1384" s="71">
        <v>0</v>
      </c>
    </row>
    <row r="1385" spans="4:33">
      <c r="D1385" s="62">
        <v>1991</v>
      </c>
      <c r="E1385" s="62">
        <v>7</v>
      </c>
      <c r="F1385" s="62">
        <v>1992</v>
      </c>
      <c r="G1385" s="72">
        <v>0</v>
      </c>
      <c r="H1385" s="72">
        <v>0</v>
      </c>
      <c r="I1385" s="72">
        <v>0</v>
      </c>
      <c r="J1385" s="72">
        <v>0</v>
      </c>
      <c r="K1385" s="72">
        <v>0</v>
      </c>
      <c r="L1385" s="72">
        <v>0</v>
      </c>
      <c r="M1385" s="72">
        <v>0</v>
      </c>
      <c r="N1385" s="72">
        <v>0</v>
      </c>
      <c r="O1385" s="72">
        <v>0</v>
      </c>
      <c r="P1385" s="72">
        <v>0</v>
      </c>
      <c r="Q1385" s="72">
        <v>0</v>
      </c>
      <c r="R1385" s="72">
        <v>0</v>
      </c>
      <c r="S1385" s="72">
        <v>0</v>
      </c>
      <c r="T1385" s="72">
        <v>0</v>
      </c>
      <c r="U1385" s="72">
        <v>0</v>
      </c>
      <c r="V1385" s="72">
        <v>0</v>
      </c>
      <c r="W1385" s="72">
        <v>0</v>
      </c>
      <c r="X1385" s="72">
        <v>0</v>
      </c>
      <c r="Y1385" s="72">
        <v>0</v>
      </c>
      <c r="Z1385" s="72">
        <v>0</v>
      </c>
      <c r="AA1385" s="72">
        <v>0</v>
      </c>
      <c r="AB1385" s="72">
        <v>0</v>
      </c>
      <c r="AC1385" s="72">
        <v>0</v>
      </c>
      <c r="AD1385" s="72">
        <v>0</v>
      </c>
      <c r="AE1385" s="72">
        <v>0</v>
      </c>
      <c r="AF1385" s="72">
        <v>0</v>
      </c>
      <c r="AG1385" s="71">
        <v>0</v>
      </c>
    </row>
    <row r="1386" spans="4:33">
      <c r="D1386" s="62">
        <v>1991</v>
      </c>
      <c r="E1386" s="62">
        <v>8</v>
      </c>
      <c r="F1386" s="62">
        <v>1992</v>
      </c>
      <c r="G1386" s="72">
        <v>0</v>
      </c>
      <c r="H1386" s="72">
        <v>0</v>
      </c>
      <c r="I1386" s="72">
        <v>0</v>
      </c>
      <c r="J1386" s="72">
        <v>0</v>
      </c>
      <c r="K1386" s="72">
        <v>0</v>
      </c>
      <c r="L1386" s="72">
        <v>0</v>
      </c>
      <c r="M1386" s="72">
        <v>0</v>
      </c>
      <c r="N1386" s="72">
        <v>0</v>
      </c>
      <c r="O1386" s="72">
        <v>0</v>
      </c>
      <c r="P1386" s="72">
        <v>0</v>
      </c>
      <c r="Q1386" s="72">
        <v>0</v>
      </c>
      <c r="R1386" s="72">
        <v>0</v>
      </c>
      <c r="S1386" s="72">
        <v>0</v>
      </c>
      <c r="T1386" s="72">
        <v>0</v>
      </c>
      <c r="U1386" s="72">
        <v>247.19080060064809</v>
      </c>
      <c r="V1386" s="72">
        <v>0</v>
      </c>
      <c r="W1386" s="72">
        <v>0</v>
      </c>
      <c r="X1386" s="72">
        <v>0</v>
      </c>
      <c r="Y1386" s="72">
        <v>0</v>
      </c>
      <c r="Z1386" s="72">
        <v>0</v>
      </c>
      <c r="AA1386" s="72">
        <v>0</v>
      </c>
      <c r="AB1386" s="72">
        <v>0</v>
      </c>
      <c r="AC1386" s="72">
        <v>0</v>
      </c>
      <c r="AD1386" s="72">
        <v>0</v>
      </c>
      <c r="AE1386" s="72">
        <v>0</v>
      </c>
      <c r="AF1386" s="72">
        <v>0</v>
      </c>
      <c r="AG1386" s="71">
        <v>247.19080060064809</v>
      </c>
    </row>
    <row r="1387" spans="4:33">
      <c r="D1387" s="62">
        <v>1991</v>
      </c>
      <c r="E1387" s="62">
        <v>9</v>
      </c>
      <c r="F1387" s="62">
        <v>1992</v>
      </c>
      <c r="G1387" s="72">
        <v>0</v>
      </c>
      <c r="H1387" s="72">
        <v>0</v>
      </c>
      <c r="I1387" s="72">
        <v>0</v>
      </c>
      <c r="J1387" s="72">
        <v>0</v>
      </c>
      <c r="K1387" s="72">
        <v>0</v>
      </c>
      <c r="L1387" s="72">
        <v>0</v>
      </c>
      <c r="M1387" s="72">
        <v>0</v>
      </c>
      <c r="N1387" s="72">
        <v>0</v>
      </c>
      <c r="O1387" s="72">
        <v>0</v>
      </c>
      <c r="P1387" s="72">
        <v>0</v>
      </c>
      <c r="Q1387" s="72">
        <v>0</v>
      </c>
      <c r="R1387" s="72">
        <v>0</v>
      </c>
      <c r="S1387" s="72">
        <v>0</v>
      </c>
      <c r="T1387" s="72">
        <v>0</v>
      </c>
      <c r="U1387" s="72">
        <v>1195.8335256460919</v>
      </c>
      <c r="V1387" s="72">
        <v>0</v>
      </c>
      <c r="W1387" s="72">
        <v>937.6</v>
      </c>
      <c r="X1387" s="72">
        <v>0</v>
      </c>
      <c r="Y1387" s="72">
        <v>0</v>
      </c>
      <c r="Z1387" s="72">
        <v>0</v>
      </c>
      <c r="AA1387" s="72">
        <v>0</v>
      </c>
      <c r="AB1387" s="72">
        <v>0</v>
      </c>
      <c r="AC1387" s="72">
        <v>0</v>
      </c>
      <c r="AD1387" s="72">
        <v>0</v>
      </c>
      <c r="AE1387" s="72">
        <v>0</v>
      </c>
      <c r="AF1387" s="72">
        <v>0</v>
      </c>
      <c r="AG1387" s="71">
        <v>2133.4335256460918</v>
      </c>
    </row>
    <row r="1388" spans="4:33">
      <c r="D1388" s="62">
        <v>1991</v>
      </c>
      <c r="E1388" s="62">
        <v>10</v>
      </c>
      <c r="F1388" s="62">
        <v>1992</v>
      </c>
      <c r="G1388" s="72">
        <v>0</v>
      </c>
      <c r="H1388" s="72">
        <v>0</v>
      </c>
      <c r="I1388" s="72">
        <v>0</v>
      </c>
      <c r="J1388" s="72">
        <v>0</v>
      </c>
      <c r="K1388" s="72">
        <v>0</v>
      </c>
      <c r="L1388" s="72">
        <v>0</v>
      </c>
      <c r="M1388" s="72">
        <v>0</v>
      </c>
      <c r="N1388" s="72">
        <v>0</v>
      </c>
      <c r="O1388" s="72">
        <v>0</v>
      </c>
      <c r="P1388" s="72">
        <v>0</v>
      </c>
      <c r="Q1388" s="72">
        <v>0</v>
      </c>
      <c r="R1388" s="72">
        <v>0</v>
      </c>
      <c r="S1388" s="72">
        <v>0</v>
      </c>
      <c r="T1388" s="72">
        <v>0</v>
      </c>
      <c r="U1388" s="72">
        <v>2081.2663241918913</v>
      </c>
      <c r="V1388" s="72">
        <v>0</v>
      </c>
      <c r="W1388" s="72">
        <v>4464</v>
      </c>
      <c r="X1388" s="72">
        <v>0</v>
      </c>
      <c r="Y1388" s="72">
        <v>0</v>
      </c>
      <c r="Z1388" s="72">
        <v>0</v>
      </c>
      <c r="AA1388" s="72">
        <v>0</v>
      </c>
      <c r="AB1388" s="72">
        <v>0</v>
      </c>
      <c r="AC1388" s="72">
        <v>0</v>
      </c>
      <c r="AD1388" s="72">
        <v>0</v>
      </c>
      <c r="AE1388" s="72">
        <v>0</v>
      </c>
      <c r="AF1388" s="72">
        <v>184.9</v>
      </c>
      <c r="AG1388" s="71">
        <v>6730.1663241918905</v>
      </c>
    </row>
    <row r="1389" spans="4:33">
      <c r="D1389" s="62">
        <v>1991</v>
      </c>
      <c r="E1389" s="62">
        <v>11</v>
      </c>
      <c r="F1389" s="62">
        <v>1992</v>
      </c>
      <c r="G1389" s="72">
        <v>0</v>
      </c>
      <c r="H1389" s="72">
        <v>0</v>
      </c>
      <c r="I1389" s="72">
        <v>0</v>
      </c>
      <c r="J1389" s="72">
        <v>0</v>
      </c>
      <c r="K1389" s="72">
        <v>0</v>
      </c>
      <c r="L1389" s="72">
        <v>0</v>
      </c>
      <c r="M1389" s="72">
        <v>0</v>
      </c>
      <c r="N1389" s="72">
        <v>0</v>
      </c>
      <c r="O1389" s="72">
        <v>0</v>
      </c>
      <c r="P1389" s="72">
        <v>0</v>
      </c>
      <c r="Q1389" s="72">
        <v>0</v>
      </c>
      <c r="R1389" s="72">
        <v>0</v>
      </c>
      <c r="S1389" s="72">
        <v>0</v>
      </c>
      <c r="T1389" s="72">
        <v>0</v>
      </c>
      <c r="U1389" s="72">
        <v>948.16094206907462</v>
      </c>
      <c r="V1389" s="72">
        <v>0</v>
      </c>
      <c r="W1389" s="72">
        <v>2667.9</v>
      </c>
      <c r="X1389" s="72">
        <v>0</v>
      </c>
      <c r="Y1389" s="72">
        <v>0</v>
      </c>
      <c r="Z1389" s="72">
        <v>0</v>
      </c>
      <c r="AA1389" s="72">
        <v>0</v>
      </c>
      <c r="AB1389" s="72">
        <v>0</v>
      </c>
      <c r="AC1389" s="72">
        <v>0</v>
      </c>
      <c r="AD1389" s="72">
        <v>0</v>
      </c>
      <c r="AE1389" s="72">
        <v>0</v>
      </c>
      <c r="AF1389" s="72">
        <v>176.2</v>
      </c>
      <c r="AG1389" s="71">
        <v>3792.2609420690746</v>
      </c>
    </row>
    <row r="1390" spans="4:33">
      <c r="D1390" s="62">
        <v>1991</v>
      </c>
      <c r="E1390" s="62">
        <v>12</v>
      </c>
      <c r="F1390" s="62">
        <v>1992</v>
      </c>
      <c r="G1390" s="72">
        <v>0</v>
      </c>
      <c r="H1390" s="72">
        <v>0</v>
      </c>
      <c r="I1390" s="72">
        <v>0</v>
      </c>
      <c r="J1390" s="72">
        <v>0</v>
      </c>
      <c r="K1390" s="72">
        <v>0</v>
      </c>
      <c r="L1390" s="72">
        <v>0</v>
      </c>
      <c r="M1390" s="72">
        <v>0</v>
      </c>
      <c r="N1390" s="72">
        <v>0</v>
      </c>
      <c r="O1390" s="72">
        <v>0</v>
      </c>
      <c r="P1390" s="72">
        <v>0</v>
      </c>
      <c r="Q1390" s="72">
        <v>0</v>
      </c>
      <c r="R1390" s="72">
        <v>0</v>
      </c>
      <c r="S1390" s="72">
        <v>0</v>
      </c>
      <c r="T1390" s="72">
        <v>0</v>
      </c>
      <c r="U1390" s="72">
        <v>1236.1587607681975</v>
      </c>
      <c r="V1390" s="72">
        <v>0</v>
      </c>
      <c r="W1390" s="72">
        <v>2970.7</v>
      </c>
      <c r="X1390" s="72">
        <v>0</v>
      </c>
      <c r="Y1390" s="72">
        <v>0</v>
      </c>
      <c r="Z1390" s="72">
        <v>0</v>
      </c>
      <c r="AA1390" s="72">
        <v>0</v>
      </c>
      <c r="AB1390" s="72">
        <v>0</v>
      </c>
      <c r="AC1390" s="72">
        <v>0</v>
      </c>
      <c r="AD1390" s="72">
        <v>0</v>
      </c>
      <c r="AE1390" s="72">
        <v>0</v>
      </c>
      <c r="AF1390" s="72">
        <v>119.1</v>
      </c>
      <c r="AG1390" s="71">
        <v>4325.9587607681979</v>
      </c>
    </row>
    <row r="1391" spans="4:33">
      <c r="D1391" s="62">
        <v>1992</v>
      </c>
      <c r="E1391" s="62">
        <v>1</v>
      </c>
      <c r="F1391" s="62">
        <v>1992</v>
      </c>
      <c r="G1391" s="72">
        <v>0</v>
      </c>
      <c r="H1391" s="72">
        <v>0</v>
      </c>
      <c r="I1391" s="72">
        <v>0</v>
      </c>
      <c r="J1391" s="72">
        <v>0</v>
      </c>
      <c r="K1391" s="72">
        <v>0</v>
      </c>
      <c r="L1391" s="72">
        <v>0</v>
      </c>
      <c r="M1391" s="72">
        <v>0</v>
      </c>
      <c r="N1391" s="72">
        <v>0</v>
      </c>
      <c r="O1391" s="72">
        <v>0</v>
      </c>
      <c r="P1391" s="72">
        <v>0</v>
      </c>
      <c r="Q1391" s="72">
        <v>0</v>
      </c>
      <c r="R1391" s="72">
        <v>0</v>
      </c>
      <c r="S1391" s="72">
        <v>0</v>
      </c>
      <c r="T1391" s="72">
        <v>0</v>
      </c>
      <c r="U1391" s="72">
        <v>0</v>
      </c>
      <c r="V1391" s="72">
        <v>0</v>
      </c>
      <c r="W1391" s="72">
        <v>2171.6999999999998</v>
      </c>
      <c r="X1391" s="72">
        <v>0</v>
      </c>
      <c r="Y1391" s="72">
        <v>0</v>
      </c>
      <c r="Z1391" s="72">
        <v>0</v>
      </c>
      <c r="AA1391" s="72">
        <v>0</v>
      </c>
      <c r="AB1391" s="72">
        <v>0</v>
      </c>
      <c r="AC1391" s="72">
        <v>0</v>
      </c>
      <c r="AD1391" s="72">
        <v>0</v>
      </c>
      <c r="AE1391" s="72">
        <v>0</v>
      </c>
      <c r="AF1391" s="72">
        <v>125.2</v>
      </c>
      <c r="AG1391" s="71">
        <v>2296.8999999999996</v>
      </c>
    </row>
    <row r="1392" spans="4:33">
      <c r="D1392" s="62">
        <v>1992</v>
      </c>
      <c r="E1392" s="62">
        <v>2</v>
      </c>
      <c r="F1392" s="62">
        <v>1992</v>
      </c>
      <c r="G1392" s="72">
        <v>0</v>
      </c>
      <c r="H1392" s="72">
        <v>0</v>
      </c>
      <c r="I1392" s="72">
        <v>0</v>
      </c>
      <c r="J1392" s="72">
        <v>0</v>
      </c>
      <c r="K1392" s="72">
        <v>0</v>
      </c>
      <c r="L1392" s="72">
        <v>0</v>
      </c>
      <c r="M1392" s="72">
        <v>0</v>
      </c>
      <c r="N1392" s="72">
        <v>0</v>
      </c>
      <c r="O1392" s="72">
        <v>0</v>
      </c>
      <c r="P1392" s="72">
        <v>0</v>
      </c>
      <c r="Q1392" s="72">
        <v>0</v>
      </c>
      <c r="R1392" s="72">
        <v>0</v>
      </c>
      <c r="S1392" s="72">
        <v>0</v>
      </c>
      <c r="T1392" s="72">
        <v>0</v>
      </c>
      <c r="U1392" s="72">
        <v>0</v>
      </c>
      <c r="V1392" s="72">
        <v>0</v>
      </c>
      <c r="W1392" s="72">
        <v>1116.8</v>
      </c>
      <c r="X1392" s="72">
        <v>0</v>
      </c>
      <c r="Y1392" s="72">
        <v>0</v>
      </c>
      <c r="Z1392" s="72">
        <v>0</v>
      </c>
      <c r="AA1392" s="72">
        <v>0</v>
      </c>
      <c r="AB1392" s="72">
        <v>0</v>
      </c>
      <c r="AC1392" s="72">
        <v>0</v>
      </c>
      <c r="AD1392" s="72">
        <v>0</v>
      </c>
      <c r="AE1392" s="72">
        <v>0</v>
      </c>
      <c r="AF1392" s="72">
        <v>98.7</v>
      </c>
      <c r="AG1392" s="71">
        <v>1215.5</v>
      </c>
    </row>
    <row r="1393" spans="4:33">
      <c r="D1393" s="62">
        <v>1992</v>
      </c>
      <c r="E1393" s="62">
        <v>3</v>
      </c>
      <c r="F1393" s="62">
        <v>1992</v>
      </c>
      <c r="G1393" s="72">
        <v>0</v>
      </c>
      <c r="H1393" s="72">
        <v>0</v>
      </c>
      <c r="I1393" s="72">
        <v>0</v>
      </c>
      <c r="J1393" s="72">
        <v>0</v>
      </c>
      <c r="K1393" s="72">
        <v>0</v>
      </c>
      <c r="L1393" s="72">
        <v>0</v>
      </c>
      <c r="M1393" s="72">
        <v>0</v>
      </c>
      <c r="N1393" s="72">
        <v>0</v>
      </c>
      <c r="O1393" s="72">
        <v>0</v>
      </c>
      <c r="P1393" s="72">
        <v>0</v>
      </c>
      <c r="Q1393" s="72">
        <v>0</v>
      </c>
      <c r="R1393" s="72">
        <v>0</v>
      </c>
      <c r="S1393" s="72">
        <v>0</v>
      </c>
      <c r="T1393" s="72">
        <v>0</v>
      </c>
      <c r="U1393" s="72">
        <v>0</v>
      </c>
      <c r="V1393" s="72">
        <v>0</v>
      </c>
      <c r="W1393" s="72">
        <v>10076.799999999999</v>
      </c>
      <c r="X1393" s="72">
        <v>0</v>
      </c>
      <c r="Y1393" s="72">
        <v>0</v>
      </c>
      <c r="Z1393" s="72">
        <v>0</v>
      </c>
      <c r="AA1393" s="72">
        <v>0</v>
      </c>
      <c r="AB1393" s="72">
        <v>0</v>
      </c>
      <c r="AC1393" s="72">
        <v>0</v>
      </c>
      <c r="AD1393" s="72">
        <v>0</v>
      </c>
      <c r="AE1393" s="72">
        <v>0</v>
      </c>
      <c r="AF1393" s="72">
        <v>114.4</v>
      </c>
      <c r="AG1393" s="71">
        <v>10191.199999999999</v>
      </c>
    </row>
    <row r="1394" spans="4:33">
      <c r="D1394" s="62">
        <v>1992</v>
      </c>
      <c r="E1394" s="62">
        <v>4</v>
      </c>
      <c r="F1394" s="62">
        <v>1992</v>
      </c>
      <c r="G1394" s="72">
        <v>0</v>
      </c>
      <c r="H1394" s="72">
        <v>0</v>
      </c>
      <c r="I1394" s="72">
        <v>0</v>
      </c>
      <c r="J1394" s="72">
        <v>0</v>
      </c>
      <c r="K1394" s="72">
        <v>0</v>
      </c>
      <c r="L1394" s="72">
        <v>0</v>
      </c>
      <c r="M1394" s="72">
        <v>0</v>
      </c>
      <c r="N1394" s="72">
        <v>0</v>
      </c>
      <c r="O1394" s="72">
        <v>0</v>
      </c>
      <c r="P1394" s="72">
        <v>0</v>
      </c>
      <c r="Q1394" s="72">
        <v>0</v>
      </c>
      <c r="R1394" s="72">
        <v>0</v>
      </c>
      <c r="S1394" s="72">
        <v>0</v>
      </c>
      <c r="T1394" s="72">
        <v>15433.153133013966</v>
      </c>
      <c r="U1394" s="72">
        <v>515.0500908875365</v>
      </c>
      <c r="V1394" s="72">
        <v>0</v>
      </c>
      <c r="W1394" s="72">
        <v>9893.6</v>
      </c>
      <c r="X1394" s="72">
        <v>0</v>
      </c>
      <c r="Y1394" s="72">
        <v>0</v>
      </c>
      <c r="Z1394" s="72">
        <v>0</v>
      </c>
      <c r="AA1394" s="72">
        <v>0</v>
      </c>
      <c r="AB1394" s="72">
        <v>0</v>
      </c>
      <c r="AC1394" s="72">
        <v>0</v>
      </c>
      <c r="AD1394" s="72">
        <v>0</v>
      </c>
      <c r="AE1394" s="72">
        <v>0</v>
      </c>
      <c r="AF1394" s="72">
        <v>181.3</v>
      </c>
      <c r="AG1394" s="71">
        <v>26023.1032239015</v>
      </c>
    </row>
    <row r="1395" spans="4:33">
      <c r="D1395" s="62">
        <v>1992</v>
      </c>
      <c r="E1395" s="62">
        <v>5</v>
      </c>
      <c r="F1395" s="62">
        <v>1993</v>
      </c>
      <c r="G1395" s="72">
        <v>0</v>
      </c>
      <c r="H1395" s="72">
        <v>0</v>
      </c>
      <c r="I1395" s="72">
        <v>0</v>
      </c>
      <c r="J1395" s="72">
        <v>0</v>
      </c>
      <c r="K1395" s="72">
        <v>0</v>
      </c>
      <c r="L1395" s="72">
        <v>0</v>
      </c>
      <c r="M1395" s="72">
        <v>0</v>
      </c>
      <c r="N1395" s="72">
        <v>0</v>
      </c>
      <c r="O1395" s="72">
        <v>0</v>
      </c>
      <c r="P1395" s="72">
        <v>0</v>
      </c>
      <c r="Q1395" s="72">
        <v>0</v>
      </c>
      <c r="R1395" s="72">
        <v>0</v>
      </c>
      <c r="S1395" s="72">
        <v>0</v>
      </c>
      <c r="T1395" s="72">
        <v>0</v>
      </c>
      <c r="U1395" s="72">
        <v>0</v>
      </c>
      <c r="V1395" s="72">
        <v>0</v>
      </c>
      <c r="W1395" s="72">
        <v>0</v>
      </c>
      <c r="X1395" s="72">
        <v>0</v>
      </c>
      <c r="Y1395" s="72">
        <v>0</v>
      </c>
      <c r="Z1395" s="72">
        <v>0</v>
      </c>
      <c r="AA1395" s="72">
        <v>0</v>
      </c>
      <c r="AB1395" s="72">
        <v>0</v>
      </c>
      <c r="AC1395" s="72">
        <v>0</v>
      </c>
      <c r="AD1395" s="72">
        <v>0</v>
      </c>
      <c r="AE1395" s="72">
        <v>0</v>
      </c>
      <c r="AF1395" s="72">
        <v>0</v>
      </c>
      <c r="AG1395" s="71">
        <v>0</v>
      </c>
    </row>
    <row r="1396" spans="4:33">
      <c r="D1396" s="62">
        <v>1992</v>
      </c>
      <c r="E1396" s="62">
        <v>6</v>
      </c>
      <c r="F1396" s="62">
        <v>1993</v>
      </c>
      <c r="G1396" s="72">
        <v>0</v>
      </c>
      <c r="H1396" s="72">
        <v>0</v>
      </c>
      <c r="I1396" s="72">
        <v>0</v>
      </c>
      <c r="J1396" s="72">
        <v>0</v>
      </c>
      <c r="K1396" s="72">
        <v>0</v>
      </c>
      <c r="L1396" s="72">
        <v>0</v>
      </c>
      <c r="M1396" s="72">
        <v>0</v>
      </c>
      <c r="N1396" s="72">
        <v>0</v>
      </c>
      <c r="O1396" s="72">
        <v>0</v>
      </c>
      <c r="P1396" s="72">
        <v>0</v>
      </c>
      <c r="Q1396" s="72">
        <v>0</v>
      </c>
      <c r="R1396" s="72">
        <v>0</v>
      </c>
      <c r="S1396" s="72">
        <v>0</v>
      </c>
      <c r="T1396" s="72">
        <v>0</v>
      </c>
      <c r="U1396" s="72">
        <v>0</v>
      </c>
      <c r="V1396" s="72">
        <v>0</v>
      </c>
      <c r="W1396" s="72">
        <v>0</v>
      </c>
      <c r="X1396" s="72">
        <v>0</v>
      </c>
      <c r="Y1396" s="72">
        <v>0</v>
      </c>
      <c r="Z1396" s="72">
        <v>0</v>
      </c>
      <c r="AA1396" s="72">
        <v>0</v>
      </c>
      <c r="AB1396" s="72">
        <v>0</v>
      </c>
      <c r="AC1396" s="72">
        <v>0</v>
      </c>
      <c r="AD1396" s="72">
        <v>0</v>
      </c>
      <c r="AE1396" s="72">
        <v>0</v>
      </c>
      <c r="AF1396" s="72">
        <v>0</v>
      </c>
      <c r="AG1396" s="71">
        <v>0</v>
      </c>
    </row>
    <row r="1397" spans="4:33">
      <c r="D1397" s="62">
        <v>1992</v>
      </c>
      <c r="E1397" s="62">
        <v>7</v>
      </c>
      <c r="F1397" s="62">
        <v>1993</v>
      </c>
      <c r="G1397" s="72">
        <v>0</v>
      </c>
      <c r="H1397" s="72">
        <v>0</v>
      </c>
      <c r="I1397" s="72">
        <v>0</v>
      </c>
      <c r="J1397" s="72">
        <v>0</v>
      </c>
      <c r="K1397" s="72">
        <v>0</v>
      </c>
      <c r="L1397" s="72">
        <v>0</v>
      </c>
      <c r="M1397" s="72">
        <v>0</v>
      </c>
      <c r="N1397" s="72">
        <v>0</v>
      </c>
      <c r="O1397" s="72">
        <v>0</v>
      </c>
      <c r="P1397" s="72">
        <v>0</v>
      </c>
      <c r="Q1397" s="72">
        <v>0</v>
      </c>
      <c r="R1397" s="72">
        <v>0</v>
      </c>
      <c r="S1397" s="72">
        <v>0</v>
      </c>
      <c r="T1397" s="72">
        <v>0</v>
      </c>
      <c r="U1397" s="72">
        <v>425.40423423743317</v>
      </c>
      <c r="V1397" s="72">
        <v>0</v>
      </c>
      <c r="W1397" s="72">
        <v>0</v>
      </c>
      <c r="X1397" s="72">
        <v>0</v>
      </c>
      <c r="Y1397" s="72">
        <v>0</v>
      </c>
      <c r="Z1397" s="72">
        <v>0</v>
      </c>
      <c r="AA1397" s="72">
        <v>0</v>
      </c>
      <c r="AB1397" s="72">
        <v>0</v>
      </c>
      <c r="AC1397" s="72">
        <v>0</v>
      </c>
      <c r="AD1397" s="72">
        <v>0</v>
      </c>
      <c r="AE1397" s="72">
        <v>0</v>
      </c>
      <c r="AF1397" s="72">
        <v>0</v>
      </c>
      <c r="AG1397" s="71">
        <v>425.40423423743317</v>
      </c>
    </row>
    <row r="1398" spans="4:33">
      <c r="D1398" s="62">
        <v>1992</v>
      </c>
      <c r="E1398" s="62">
        <v>8</v>
      </c>
      <c r="F1398" s="62">
        <v>1993</v>
      </c>
      <c r="G1398" s="72">
        <v>0</v>
      </c>
      <c r="H1398" s="72">
        <v>0</v>
      </c>
      <c r="I1398" s="72">
        <v>0</v>
      </c>
      <c r="J1398" s="72">
        <v>0</v>
      </c>
      <c r="K1398" s="72">
        <v>0</v>
      </c>
      <c r="L1398" s="72">
        <v>0</v>
      </c>
      <c r="M1398" s="72">
        <v>0</v>
      </c>
      <c r="N1398" s="72">
        <v>0</v>
      </c>
      <c r="O1398" s="72">
        <v>0</v>
      </c>
      <c r="P1398" s="72">
        <v>0</v>
      </c>
      <c r="Q1398" s="72">
        <v>0</v>
      </c>
      <c r="R1398" s="72">
        <v>0</v>
      </c>
      <c r="S1398" s="72">
        <v>0</v>
      </c>
      <c r="T1398" s="72">
        <v>0</v>
      </c>
      <c r="U1398" s="72">
        <v>1016.9124526349427</v>
      </c>
      <c r="V1398" s="72">
        <v>0</v>
      </c>
      <c r="W1398" s="72">
        <v>0</v>
      </c>
      <c r="X1398" s="72">
        <v>0</v>
      </c>
      <c r="Y1398" s="72">
        <v>0</v>
      </c>
      <c r="Z1398" s="72">
        <v>0</v>
      </c>
      <c r="AA1398" s="72">
        <v>0</v>
      </c>
      <c r="AB1398" s="72">
        <v>0</v>
      </c>
      <c r="AC1398" s="72">
        <v>0</v>
      </c>
      <c r="AD1398" s="72">
        <v>0</v>
      </c>
      <c r="AE1398" s="72">
        <v>0</v>
      </c>
      <c r="AF1398" s="72">
        <v>0</v>
      </c>
      <c r="AG1398" s="71">
        <v>1016.9124526349427</v>
      </c>
    </row>
    <row r="1399" spans="4:33">
      <c r="D1399" s="62">
        <v>1992</v>
      </c>
      <c r="E1399" s="62">
        <v>9</v>
      </c>
      <c r="F1399" s="62">
        <v>1993</v>
      </c>
      <c r="G1399" s="72">
        <v>0</v>
      </c>
      <c r="H1399" s="72">
        <v>0</v>
      </c>
      <c r="I1399" s="72">
        <v>0</v>
      </c>
      <c r="J1399" s="72">
        <v>0</v>
      </c>
      <c r="K1399" s="72">
        <v>0</v>
      </c>
      <c r="L1399" s="72">
        <v>0</v>
      </c>
      <c r="M1399" s="72">
        <v>0</v>
      </c>
      <c r="N1399" s="72">
        <v>0</v>
      </c>
      <c r="O1399" s="72">
        <v>0</v>
      </c>
      <c r="P1399" s="72">
        <v>0</v>
      </c>
      <c r="Q1399" s="72">
        <v>0</v>
      </c>
      <c r="R1399" s="72">
        <v>0</v>
      </c>
      <c r="S1399" s="72">
        <v>0</v>
      </c>
      <c r="T1399" s="72">
        <v>0</v>
      </c>
      <c r="U1399" s="72">
        <v>296.65046490040021</v>
      </c>
      <c r="V1399" s="72">
        <v>0</v>
      </c>
      <c r="W1399" s="72">
        <v>0</v>
      </c>
      <c r="X1399" s="72">
        <v>0</v>
      </c>
      <c r="Y1399" s="72">
        <v>0</v>
      </c>
      <c r="Z1399" s="72">
        <v>0</v>
      </c>
      <c r="AA1399" s="72">
        <v>0</v>
      </c>
      <c r="AB1399" s="72">
        <v>0</v>
      </c>
      <c r="AC1399" s="72">
        <v>0</v>
      </c>
      <c r="AD1399" s="72">
        <v>0</v>
      </c>
      <c r="AE1399" s="72">
        <v>0</v>
      </c>
      <c r="AF1399" s="72">
        <v>0</v>
      </c>
      <c r="AG1399" s="71">
        <v>296.65046490040021</v>
      </c>
    </row>
    <row r="1400" spans="4:33">
      <c r="D1400" s="62">
        <v>1992</v>
      </c>
      <c r="E1400" s="62">
        <v>10</v>
      </c>
      <c r="F1400" s="62">
        <v>1993</v>
      </c>
      <c r="G1400" s="72">
        <v>180.1009933529734</v>
      </c>
      <c r="H1400" s="72">
        <v>0</v>
      </c>
      <c r="I1400" s="72">
        <v>0</v>
      </c>
      <c r="J1400" s="72">
        <v>0</v>
      </c>
      <c r="K1400" s="72">
        <v>0</v>
      </c>
      <c r="L1400" s="72">
        <v>0</v>
      </c>
      <c r="M1400" s="72">
        <v>0</v>
      </c>
      <c r="N1400" s="72">
        <v>0</v>
      </c>
      <c r="O1400" s="72">
        <v>0</v>
      </c>
      <c r="P1400" s="72">
        <v>0</v>
      </c>
      <c r="Q1400" s="72">
        <v>195.91353056561042</v>
      </c>
      <c r="R1400" s="72">
        <v>0</v>
      </c>
      <c r="S1400" s="72">
        <v>0</v>
      </c>
      <c r="T1400" s="72">
        <v>0</v>
      </c>
      <c r="U1400" s="72">
        <v>6.1446728788654923</v>
      </c>
      <c r="V1400" s="72">
        <v>0</v>
      </c>
      <c r="W1400" s="72">
        <v>9216.3986464200807</v>
      </c>
      <c r="X1400" s="72">
        <v>0</v>
      </c>
      <c r="Y1400" s="72">
        <v>0</v>
      </c>
      <c r="Z1400" s="72">
        <v>0</v>
      </c>
      <c r="AA1400" s="72">
        <v>0</v>
      </c>
      <c r="AB1400" s="72">
        <v>0</v>
      </c>
      <c r="AC1400" s="72">
        <v>0</v>
      </c>
      <c r="AD1400" s="72">
        <v>0</v>
      </c>
      <c r="AE1400" s="72">
        <v>0</v>
      </c>
      <c r="AF1400" s="72">
        <v>0</v>
      </c>
      <c r="AG1400" s="71">
        <v>9598.5578432175298</v>
      </c>
    </row>
    <row r="1401" spans="4:33">
      <c r="D1401" s="62">
        <v>1992</v>
      </c>
      <c r="E1401" s="62">
        <v>11</v>
      </c>
      <c r="F1401" s="62">
        <v>1993</v>
      </c>
      <c r="G1401" s="72">
        <v>30.867770063213371</v>
      </c>
      <c r="H1401" s="72">
        <v>0</v>
      </c>
      <c r="I1401" s="72">
        <v>0</v>
      </c>
      <c r="J1401" s="72">
        <v>0</v>
      </c>
      <c r="K1401" s="72">
        <v>0</v>
      </c>
      <c r="L1401" s="72">
        <v>0</v>
      </c>
      <c r="M1401" s="72">
        <v>0</v>
      </c>
      <c r="N1401" s="72">
        <v>0</v>
      </c>
      <c r="O1401" s="72">
        <v>0</v>
      </c>
      <c r="P1401" s="72">
        <v>0</v>
      </c>
      <c r="Q1401" s="72">
        <v>273.1851327576793</v>
      </c>
      <c r="R1401" s="72">
        <v>0</v>
      </c>
      <c r="S1401" s="72">
        <v>0</v>
      </c>
      <c r="T1401" s="72">
        <v>0</v>
      </c>
      <c r="U1401" s="72">
        <v>225.88163681463323</v>
      </c>
      <c r="V1401" s="72">
        <v>0</v>
      </c>
      <c r="W1401" s="72">
        <v>3053.899869353836</v>
      </c>
      <c r="X1401" s="72">
        <v>0</v>
      </c>
      <c r="Y1401" s="72">
        <v>0</v>
      </c>
      <c r="Z1401" s="72">
        <v>0</v>
      </c>
      <c r="AA1401" s="72">
        <v>0</v>
      </c>
      <c r="AB1401" s="72">
        <v>0</v>
      </c>
      <c r="AC1401" s="72">
        <v>0</v>
      </c>
      <c r="AD1401" s="72">
        <v>0</v>
      </c>
      <c r="AE1401" s="72">
        <v>0</v>
      </c>
      <c r="AF1401" s="72">
        <v>0</v>
      </c>
      <c r="AG1401" s="71">
        <v>3583.8344089893617</v>
      </c>
    </row>
    <row r="1402" spans="4:33">
      <c r="D1402" s="62">
        <v>1992</v>
      </c>
      <c r="E1402" s="62">
        <v>12</v>
      </c>
      <c r="F1402" s="62">
        <v>1993</v>
      </c>
      <c r="G1402" s="72">
        <v>52.247583235873222</v>
      </c>
      <c r="H1402" s="72">
        <v>0</v>
      </c>
      <c r="I1402" s="72">
        <v>0</v>
      </c>
      <c r="J1402" s="72">
        <v>0</v>
      </c>
      <c r="K1402" s="72">
        <v>0</v>
      </c>
      <c r="L1402" s="72">
        <v>0</v>
      </c>
      <c r="M1402" s="72">
        <v>0</v>
      </c>
      <c r="N1402" s="72">
        <v>0</v>
      </c>
      <c r="O1402" s="72">
        <v>0</v>
      </c>
      <c r="P1402" s="72">
        <v>0</v>
      </c>
      <c r="Q1402" s="72">
        <v>298.29414976441325</v>
      </c>
      <c r="R1402" s="72">
        <v>0</v>
      </c>
      <c r="S1402" s="72">
        <v>0</v>
      </c>
      <c r="T1402" s="72">
        <v>0</v>
      </c>
      <c r="U1402" s="72">
        <v>799.09183537165836</v>
      </c>
      <c r="V1402" s="72">
        <v>0</v>
      </c>
      <c r="W1402" s="72">
        <v>9542.4516330770366</v>
      </c>
      <c r="X1402" s="72">
        <v>0</v>
      </c>
      <c r="Y1402" s="72">
        <v>0</v>
      </c>
      <c r="Z1402" s="72">
        <v>0</v>
      </c>
      <c r="AA1402" s="72">
        <v>0</v>
      </c>
      <c r="AB1402" s="72">
        <v>0</v>
      </c>
      <c r="AC1402" s="72">
        <v>0</v>
      </c>
      <c r="AD1402" s="72">
        <v>0</v>
      </c>
      <c r="AE1402" s="72">
        <v>0</v>
      </c>
      <c r="AF1402" s="72">
        <v>0</v>
      </c>
      <c r="AG1402" s="71">
        <v>10692.085201448981</v>
      </c>
    </row>
    <row r="1403" spans="4:33">
      <c r="D1403" s="62">
        <v>1993</v>
      </c>
      <c r="E1403" s="62">
        <v>1</v>
      </c>
      <c r="F1403" s="62">
        <v>1993</v>
      </c>
      <c r="G1403" s="72">
        <v>5.914017972138744</v>
      </c>
      <c r="H1403" s="72">
        <v>0</v>
      </c>
      <c r="I1403" s="72">
        <v>0</v>
      </c>
      <c r="J1403" s="72">
        <v>0</v>
      </c>
      <c r="K1403" s="72">
        <v>0</v>
      </c>
      <c r="L1403" s="72">
        <v>0</v>
      </c>
      <c r="M1403" s="72">
        <v>0</v>
      </c>
      <c r="N1403" s="72">
        <v>0</v>
      </c>
      <c r="O1403" s="72">
        <v>0</v>
      </c>
      <c r="P1403" s="72">
        <v>0</v>
      </c>
      <c r="Q1403" s="72">
        <v>136.53179915471881</v>
      </c>
      <c r="R1403" s="72">
        <v>0</v>
      </c>
      <c r="S1403" s="72">
        <v>0</v>
      </c>
      <c r="T1403" s="72">
        <v>0</v>
      </c>
      <c r="U1403" s="72">
        <v>187.51761278421145</v>
      </c>
      <c r="V1403" s="72">
        <v>0</v>
      </c>
      <c r="W1403" s="72">
        <v>3795.5487524362293</v>
      </c>
      <c r="X1403" s="72">
        <v>0</v>
      </c>
      <c r="Y1403" s="72">
        <v>0</v>
      </c>
      <c r="Z1403" s="72">
        <v>0</v>
      </c>
      <c r="AA1403" s="72">
        <v>0</v>
      </c>
      <c r="AB1403" s="72">
        <v>0</v>
      </c>
      <c r="AC1403" s="72">
        <v>0</v>
      </c>
      <c r="AD1403" s="72">
        <v>0</v>
      </c>
      <c r="AE1403" s="72">
        <v>0</v>
      </c>
      <c r="AF1403" s="72">
        <v>171.54478756476686</v>
      </c>
      <c r="AG1403" s="71">
        <v>4297.0569699120651</v>
      </c>
    </row>
    <row r="1404" spans="4:33">
      <c r="D1404" s="62">
        <v>1993</v>
      </c>
      <c r="E1404" s="62">
        <v>2</v>
      </c>
      <c r="F1404" s="62">
        <v>1993</v>
      </c>
      <c r="G1404" s="72">
        <v>8.871026958208116</v>
      </c>
      <c r="H1404" s="72">
        <v>0</v>
      </c>
      <c r="I1404" s="72">
        <v>0</v>
      </c>
      <c r="J1404" s="72">
        <v>0</v>
      </c>
      <c r="K1404" s="72">
        <v>0</v>
      </c>
      <c r="L1404" s="72">
        <v>0</v>
      </c>
      <c r="M1404" s="72">
        <v>0</v>
      </c>
      <c r="N1404" s="72">
        <v>0</v>
      </c>
      <c r="O1404" s="72">
        <v>0</v>
      </c>
      <c r="P1404" s="72">
        <v>0</v>
      </c>
      <c r="Q1404" s="72">
        <v>54.123340950300971</v>
      </c>
      <c r="R1404" s="72">
        <v>0</v>
      </c>
      <c r="S1404" s="72">
        <v>0</v>
      </c>
      <c r="T1404" s="72">
        <v>0</v>
      </c>
      <c r="U1404" s="72">
        <v>42.975619571300797</v>
      </c>
      <c r="V1404" s="72">
        <v>0</v>
      </c>
      <c r="W1404" s="72">
        <v>1499.3570923732625</v>
      </c>
      <c r="X1404" s="72">
        <v>0</v>
      </c>
      <c r="Y1404" s="72">
        <v>0</v>
      </c>
      <c r="Z1404" s="72">
        <v>0</v>
      </c>
      <c r="AA1404" s="72">
        <v>0</v>
      </c>
      <c r="AB1404" s="72">
        <v>0</v>
      </c>
      <c r="AC1404" s="72">
        <v>0</v>
      </c>
      <c r="AD1404" s="72">
        <v>0</v>
      </c>
      <c r="AE1404" s="72">
        <v>0</v>
      </c>
      <c r="AF1404" s="72">
        <v>176.34536787564767</v>
      </c>
      <c r="AG1404" s="71">
        <v>1781.67244772872</v>
      </c>
    </row>
    <row r="1405" spans="4:33">
      <c r="D1405" s="62">
        <v>1993</v>
      </c>
      <c r="E1405" s="62">
        <v>3</v>
      </c>
      <c r="F1405" s="62">
        <v>1993</v>
      </c>
      <c r="G1405" s="72">
        <v>0</v>
      </c>
      <c r="H1405" s="72">
        <v>0</v>
      </c>
      <c r="I1405" s="72">
        <v>0</v>
      </c>
      <c r="J1405" s="72">
        <v>0</v>
      </c>
      <c r="K1405" s="72">
        <v>0</v>
      </c>
      <c r="L1405" s="72">
        <v>0</v>
      </c>
      <c r="M1405" s="72">
        <v>0</v>
      </c>
      <c r="N1405" s="72">
        <v>0</v>
      </c>
      <c r="O1405" s="72">
        <v>0</v>
      </c>
      <c r="P1405" s="72">
        <v>0</v>
      </c>
      <c r="Q1405" s="72">
        <v>43.517434767075827</v>
      </c>
      <c r="R1405" s="72">
        <v>0</v>
      </c>
      <c r="S1405" s="72">
        <v>0</v>
      </c>
      <c r="T1405" s="72">
        <v>0</v>
      </c>
      <c r="U1405" s="72">
        <v>0</v>
      </c>
      <c r="V1405" s="72">
        <v>0</v>
      </c>
      <c r="W1405" s="72">
        <v>471.46288578098552</v>
      </c>
      <c r="X1405" s="72">
        <v>0</v>
      </c>
      <c r="Y1405" s="72">
        <v>0</v>
      </c>
      <c r="Z1405" s="72">
        <v>0</v>
      </c>
      <c r="AA1405" s="72">
        <v>0</v>
      </c>
      <c r="AB1405" s="72">
        <v>0</v>
      </c>
      <c r="AC1405" s="72">
        <v>0</v>
      </c>
      <c r="AD1405" s="72">
        <v>0</v>
      </c>
      <c r="AE1405" s="72">
        <v>0</v>
      </c>
      <c r="AF1405" s="72">
        <v>212.62317098445592</v>
      </c>
      <c r="AG1405" s="71">
        <v>727.6034915325173</v>
      </c>
    </row>
    <row r="1406" spans="4:33">
      <c r="D1406" s="62">
        <v>1993</v>
      </c>
      <c r="E1406" s="62">
        <v>4</v>
      </c>
      <c r="F1406" s="62">
        <v>1993</v>
      </c>
      <c r="G1406" s="72">
        <v>27.655479725828659</v>
      </c>
      <c r="H1406" s="72">
        <v>0</v>
      </c>
      <c r="I1406" s="72">
        <v>0</v>
      </c>
      <c r="J1406" s="72">
        <v>0</v>
      </c>
      <c r="K1406" s="72">
        <v>0</v>
      </c>
      <c r="L1406" s="72">
        <v>0</v>
      </c>
      <c r="M1406" s="72">
        <v>0</v>
      </c>
      <c r="N1406" s="72">
        <v>0</v>
      </c>
      <c r="O1406" s="72">
        <v>0</v>
      </c>
      <c r="P1406" s="72">
        <v>0</v>
      </c>
      <c r="Q1406" s="72">
        <v>359.50700019547975</v>
      </c>
      <c r="R1406" s="72">
        <v>0</v>
      </c>
      <c r="S1406" s="72">
        <v>0</v>
      </c>
      <c r="T1406" s="72">
        <v>0</v>
      </c>
      <c r="U1406" s="72">
        <v>0</v>
      </c>
      <c r="V1406" s="72">
        <v>0</v>
      </c>
      <c r="W1406" s="72">
        <v>1120.4543231029531</v>
      </c>
      <c r="X1406" s="72">
        <v>0</v>
      </c>
      <c r="Y1406" s="72">
        <v>0</v>
      </c>
      <c r="Z1406" s="72">
        <v>0</v>
      </c>
      <c r="AA1406" s="72">
        <v>0</v>
      </c>
      <c r="AB1406" s="72">
        <v>0</v>
      </c>
      <c r="AC1406" s="72">
        <v>0</v>
      </c>
      <c r="AD1406" s="72">
        <v>0</v>
      </c>
      <c r="AE1406" s="72">
        <v>0</v>
      </c>
      <c r="AF1406" s="72">
        <v>330.38930569948189</v>
      </c>
      <c r="AG1406" s="71">
        <v>1838.0061087237434</v>
      </c>
    </row>
    <row r="1407" spans="4:33">
      <c r="D1407" s="62">
        <v>1993</v>
      </c>
      <c r="E1407" s="62">
        <v>5</v>
      </c>
      <c r="F1407" s="62">
        <v>1994</v>
      </c>
      <c r="G1407" s="72">
        <v>0</v>
      </c>
      <c r="H1407" s="72">
        <v>0</v>
      </c>
      <c r="I1407" s="72">
        <v>0</v>
      </c>
      <c r="J1407" s="72">
        <v>0</v>
      </c>
      <c r="K1407" s="72">
        <v>0</v>
      </c>
      <c r="L1407" s="72">
        <v>0</v>
      </c>
      <c r="M1407" s="72">
        <v>0</v>
      </c>
      <c r="N1407" s="72">
        <v>0</v>
      </c>
      <c r="O1407" s="72">
        <v>0</v>
      </c>
      <c r="P1407" s="72">
        <v>0</v>
      </c>
      <c r="Q1407" s="72">
        <v>483.03461338833733</v>
      </c>
      <c r="R1407" s="72">
        <v>0</v>
      </c>
      <c r="S1407" s="72">
        <v>0</v>
      </c>
      <c r="T1407" s="72">
        <v>0</v>
      </c>
      <c r="U1407" s="72">
        <v>0</v>
      </c>
      <c r="V1407" s="72">
        <v>0</v>
      </c>
      <c r="W1407" s="72">
        <v>202.05552247756521</v>
      </c>
      <c r="X1407" s="72">
        <v>0</v>
      </c>
      <c r="Y1407" s="72">
        <v>0</v>
      </c>
      <c r="Z1407" s="72">
        <v>0</v>
      </c>
      <c r="AA1407" s="72">
        <v>0</v>
      </c>
      <c r="AB1407" s="72">
        <v>0</v>
      </c>
      <c r="AC1407" s="72">
        <v>0</v>
      </c>
      <c r="AD1407" s="72">
        <v>0</v>
      </c>
      <c r="AE1407" s="72">
        <v>0</v>
      </c>
      <c r="AF1407" s="72">
        <v>338.4105284974093</v>
      </c>
      <c r="AG1407" s="71">
        <v>1023.5006643633119</v>
      </c>
    </row>
    <row r="1408" spans="4:33">
      <c r="D1408" s="62">
        <v>1993</v>
      </c>
      <c r="E1408" s="62">
        <v>6</v>
      </c>
      <c r="F1408" s="62">
        <v>1994</v>
      </c>
      <c r="G1408" s="72">
        <v>0</v>
      </c>
      <c r="H1408" s="72">
        <v>0</v>
      </c>
      <c r="I1408" s="72">
        <v>0</v>
      </c>
      <c r="J1408" s="72">
        <v>0</v>
      </c>
      <c r="K1408" s="72">
        <v>0</v>
      </c>
      <c r="L1408" s="72">
        <v>0</v>
      </c>
      <c r="M1408" s="72">
        <v>0</v>
      </c>
      <c r="N1408" s="72">
        <v>0</v>
      </c>
      <c r="O1408" s="72">
        <v>0</v>
      </c>
      <c r="P1408" s="72">
        <v>0</v>
      </c>
      <c r="Q1408" s="72">
        <v>559.89299845638448</v>
      </c>
      <c r="R1408" s="72">
        <v>0</v>
      </c>
      <c r="S1408" s="72">
        <v>0</v>
      </c>
      <c r="T1408" s="72">
        <v>0</v>
      </c>
      <c r="U1408" s="72">
        <v>250.21305779171047</v>
      </c>
      <c r="V1408" s="72">
        <v>0</v>
      </c>
      <c r="W1408" s="72">
        <v>176.55525904349872</v>
      </c>
      <c r="X1408" s="72">
        <v>0</v>
      </c>
      <c r="Y1408" s="72">
        <v>0</v>
      </c>
      <c r="Z1408" s="72">
        <v>0</v>
      </c>
      <c r="AA1408" s="72">
        <v>0</v>
      </c>
      <c r="AB1408" s="72">
        <v>0</v>
      </c>
      <c r="AC1408" s="72">
        <v>0</v>
      </c>
      <c r="AD1408" s="72">
        <v>0</v>
      </c>
      <c r="AE1408" s="72">
        <v>0</v>
      </c>
      <c r="AF1408" s="72">
        <v>236.68683937823835</v>
      </c>
      <c r="AG1408" s="71">
        <v>1223.3481546698322</v>
      </c>
    </row>
    <row r="1409" spans="4:33">
      <c r="D1409" s="62">
        <v>1993</v>
      </c>
      <c r="E1409" s="62">
        <v>7</v>
      </c>
      <c r="F1409" s="62">
        <v>1994</v>
      </c>
      <c r="G1409" s="72">
        <v>0</v>
      </c>
      <c r="H1409" s="72">
        <v>0</v>
      </c>
      <c r="I1409" s="72">
        <v>0</v>
      </c>
      <c r="J1409" s="72">
        <v>0</v>
      </c>
      <c r="K1409" s="72">
        <v>0</v>
      </c>
      <c r="L1409" s="72">
        <v>0</v>
      </c>
      <c r="M1409" s="72">
        <v>0</v>
      </c>
      <c r="N1409" s="72">
        <v>0</v>
      </c>
      <c r="O1409" s="72">
        <v>0</v>
      </c>
      <c r="P1409" s="72">
        <v>0</v>
      </c>
      <c r="Q1409" s="72">
        <v>0</v>
      </c>
      <c r="R1409" s="72">
        <v>0</v>
      </c>
      <c r="S1409" s="72">
        <v>0</v>
      </c>
      <c r="T1409" s="72">
        <v>5886.5190378743137</v>
      </c>
      <c r="U1409" s="72">
        <v>59.266340371642471</v>
      </c>
      <c r="V1409" s="72">
        <v>0</v>
      </c>
      <c r="W1409" s="72">
        <v>205.909196753375</v>
      </c>
      <c r="X1409" s="72">
        <v>0</v>
      </c>
      <c r="Y1409" s="72">
        <v>0</v>
      </c>
      <c r="Z1409" s="72">
        <v>0</v>
      </c>
      <c r="AA1409" s="72">
        <v>0</v>
      </c>
      <c r="AB1409" s="72">
        <v>0</v>
      </c>
      <c r="AC1409" s="72">
        <v>0</v>
      </c>
      <c r="AD1409" s="72">
        <v>0</v>
      </c>
      <c r="AE1409" s="72">
        <v>0</v>
      </c>
      <c r="AF1409" s="72">
        <v>0</v>
      </c>
      <c r="AG1409" s="71">
        <v>6151.6945749993311</v>
      </c>
    </row>
    <row r="1410" spans="4:33">
      <c r="D1410" s="62">
        <v>1993</v>
      </c>
      <c r="E1410" s="62">
        <v>8</v>
      </c>
      <c r="F1410" s="62">
        <v>1994</v>
      </c>
      <c r="G1410" s="72">
        <v>0</v>
      </c>
      <c r="H1410" s="72">
        <v>0</v>
      </c>
      <c r="I1410" s="72">
        <v>0</v>
      </c>
      <c r="J1410" s="72">
        <v>0</v>
      </c>
      <c r="K1410" s="72">
        <v>0</v>
      </c>
      <c r="L1410" s="72">
        <v>0</v>
      </c>
      <c r="M1410" s="72">
        <v>0</v>
      </c>
      <c r="N1410" s="72">
        <v>0</v>
      </c>
      <c r="O1410" s="72">
        <v>0</v>
      </c>
      <c r="P1410" s="72">
        <v>0</v>
      </c>
      <c r="Q1410" s="72">
        <v>0</v>
      </c>
      <c r="R1410" s="72">
        <v>0</v>
      </c>
      <c r="S1410" s="72">
        <v>0</v>
      </c>
      <c r="T1410" s="72">
        <v>0</v>
      </c>
      <c r="U1410" s="72">
        <v>812.1855231635684</v>
      </c>
      <c r="V1410" s="72">
        <v>0</v>
      </c>
      <c r="W1410" s="72">
        <v>148.92127284774119</v>
      </c>
      <c r="X1410" s="72">
        <v>0</v>
      </c>
      <c r="Y1410" s="72">
        <v>0</v>
      </c>
      <c r="Z1410" s="72">
        <v>0</v>
      </c>
      <c r="AA1410" s="72">
        <v>0</v>
      </c>
      <c r="AB1410" s="72">
        <v>0</v>
      </c>
      <c r="AC1410" s="72">
        <v>0</v>
      </c>
      <c r="AD1410" s="72">
        <v>0</v>
      </c>
      <c r="AE1410" s="72">
        <v>0</v>
      </c>
      <c r="AF1410" s="72">
        <v>0</v>
      </c>
      <c r="AG1410" s="71">
        <v>961.1067960113096</v>
      </c>
    </row>
    <row r="1411" spans="4:33">
      <c r="D1411" s="62">
        <v>1993</v>
      </c>
      <c r="E1411" s="62">
        <v>9</v>
      </c>
      <c r="F1411" s="62">
        <v>1994</v>
      </c>
      <c r="G1411" s="72">
        <v>0</v>
      </c>
      <c r="H1411" s="72">
        <v>0</v>
      </c>
      <c r="I1411" s="72">
        <v>0</v>
      </c>
      <c r="J1411" s="72">
        <v>0</v>
      </c>
      <c r="K1411" s="72">
        <v>0</v>
      </c>
      <c r="L1411" s="72">
        <v>0</v>
      </c>
      <c r="M1411" s="72">
        <v>0</v>
      </c>
      <c r="N1411" s="72">
        <v>0</v>
      </c>
      <c r="O1411" s="72">
        <v>0</v>
      </c>
      <c r="P1411" s="72">
        <v>0</v>
      </c>
      <c r="Q1411" s="72">
        <v>0</v>
      </c>
      <c r="R1411" s="72">
        <v>0</v>
      </c>
      <c r="S1411" s="72">
        <v>0</v>
      </c>
      <c r="T1411" s="72">
        <v>8011.6000123607701</v>
      </c>
      <c r="U1411" s="72">
        <v>509.59354722775549</v>
      </c>
      <c r="V1411" s="72">
        <v>0</v>
      </c>
      <c r="W1411" s="72">
        <v>206.60042494090959</v>
      </c>
      <c r="X1411" s="72">
        <v>0</v>
      </c>
      <c r="Y1411" s="72">
        <v>0</v>
      </c>
      <c r="Z1411" s="72">
        <v>0</v>
      </c>
      <c r="AA1411" s="72">
        <v>0</v>
      </c>
      <c r="AB1411" s="72">
        <v>0</v>
      </c>
      <c r="AC1411" s="72">
        <v>0</v>
      </c>
      <c r="AD1411" s="72">
        <v>0</v>
      </c>
      <c r="AE1411" s="72">
        <v>0</v>
      </c>
      <c r="AF1411" s="72">
        <v>0</v>
      </c>
      <c r="AG1411" s="71">
        <v>8727.793984529435</v>
      </c>
    </row>
    <row r="1412" spans="4:33">
      <c r="D1412" s="62">
        <v>1993</v>
      </c>
      <c r="E1412" s="62">
        <v>10</v>
      </c>
      <c r="F1412" s="62">
        <v>1994</v>
      </c>
      <c r="G1412" s="72">
        <v>0</v>
      </c>
      <c r="H1412" s="72">
        <v>0</v>
      </c>
      <c r="I1412" s="72">
        <v>0</v>
      </c>
      <c r="J1412" s="72">
        <v>0</v>
      </c>
      <c r="K1412" s="72">
        <v>0</v>
      </c>
      <c r="L1412" s="72">
        <v>0</v>
      </c>
      <c r="M1412" s="72">
        <v>0</v>
      </c>
      <c r="N1412" s="72">
        <v>0</v>
      </c>
      <c r="O1412" s="72">
        <v>0</v>
      </c>
      <c r="P1412" s="72">
        <v>0</v>
      </c>
      <c r="Q1412" s="72">
        <v>0</v>
      </c>
      <c r="R1412" s="72">
        <v>0</v>
      </c>
      <c r="S1412" s="72">
        <v>0</v>
      </c>
      <c r="T1412" s="72">
        <v>4538.0992363791192</v>
      </c>
      <c r="U1412" s="72">
        <v>0</v>
      </c>
      <c r="V1412" s="72">
        <v>0</v>
      </c>
      <c r="W1412" s="72">
        <v>879.16545141211611</v>
      </c>
      <c r="X1412" s="72">
        <v>0</v>
      </c>
      <c r="Y1412" s="72">
        <v>0</v>
      </c>
      <c r="Z1412" s="72">
        <v>0</v>
      </c>
      <c r="AA1412" s="72">
        <v>0</v>
      </c>
      <c r="AB1412" s="72">
        <v>0</v>
      </c>
      <c r="AC1412" s="72">
        <v>0</v>
      </c>
      <c r="AD1412" s="72">
        <v>0</v>
      </c>
      <c r="AE1412" s="72">
        <v>0</v>
      </c>
      <c r="AF1412" s="72">
        <v>0</v>
      </c>
      <c r="AG1412" s="71">
        <v>5417.2646877912357</v>
      </c>
    </row>
    <row r="1413" spans="4:33">
      <c r="D1413" s="62">
        <v>1993</v>
      </c>
      <c r="E1413" s="62">
        <v>11</v>
      </c>
      <c r="F1413" s="62">
        <v>1994</v>
      </c>
      <c r="G1413" s="72">
        <v>0</v>
      </c>
      <c r="H1413" s="72">
        <v>0</v>
      </c>
      <c r="I1413" s="72">
        <v>0</v>
      </c>
      <c r="J1413" s="72">
        <v>0</v>
      </c>
      <c r="K1413" s="72">
        <v>0</v>
      </c>
      <c r="L1413" s="72">
        <v>0</v>
      </c>
      <c r="M1413" s="72">
        <v>0</v>
      </c>
      <c r="N1413" s="72">
        <v>0</v>
      </c>
      <c r="O1413" s="72">
        <v>0</v>
      </c>
      <c r="P1413" s="72">
        <v>0</v>
      </c>
      <c r="Q1413" s="72">
        <v>0</v>
      </c>
      <c r="R1413" s="72">
        <v>0</v>
      </c>
      <c r="S1413" s="72">
        <v>0</v>
      </c>
      <c r="T1413" s="72">
        <v>9061.8821377722234</v>
      </c>
      <c r="U1413" s="72">
        <v>0</v>
      </c>
      <c r="V1413" s="72">
        <v>0</v>
      </c>
      <c r="W1413" s="72">
        <v>4829.6881494364907</v>
      </c>
      <c r="X1413" s="72">
        <v>0</v>
      </c>
      <c r="Y1413" s="72">
        <v>0</v>
      </c>
      <c r="Z1413" s="72">
        <v>0</v>
      </c>
      <c r="AA1413" s="72">
        <v>0</v>
      </c>
      <c r="AB1413" s="72">
        <v>0</v>
      </c>
      <c r="AC1413" s="72">
        <v>0</v>
      </c>
      <c r="AD1413" s="72">
        <v>0</v>
      </c>
      <c r="AE1413" s="72">
        <v>0</v>
      </c>
      <c r="AF1413" s="72">
        <v>0</v>
      </c>
      <c r="AG1413" s="71">
        <v>13891.570287208713</v>
      </c>
    </row>
    <row r="1414" spans="4:33">
      <c r="D1414" s="62">
        <v>1993</v>
      </c>
      <c r="E1414" s="62">
        <v>12</v>
      </c>
      <c r="F1414" s="62">
        <v>1994</v>
      </c>
      <c r="G1414" s="72">
        <v>0</v>
      </c>
      <c r="H1414" s="72">
        <v>0</v>
      </c>
      <c r="I1414" s="72">
        <v>0</v>
      </c>
      <c r="J1414" s="72">
        <v>0</v>
      </c>
      <c r="K1414" s="72">
        <v>0</v>
      </c>
      <c r="L1414" s="72">
        <v>0</v>
      </c>
      <c r="M1414" s="72">
        <v>0</v>
      </c>
      <c r="N1414" s="72">
        <v>0</v>
      </c>
      <c r="O1414" s="72">
        <v>0</v>
      </c>
      <c r="P1414" s="72">
        <v>0</v>
      </c>
      <c r="Q1414" s="72">
        <v>0</v>
      </c>
      <c r="R1414" s="72">
        <v>0</v>
      </c>
      <c r="S1414" s="72">
        <v>0</v>
      </c>
      <c r="T1414" s="72">
        <v>2802.8997846784446</v>
      </c>
      <c r="U1414" s="72">
        <v>0</v>
      </c>
      <c r="V1414" s="72">
        <v>0</v>
      </c>
      <c r="W1414" s="72">
        <v>5192.4293416282817</v>
      </c>
      <c r="X1414" s="72">
        <v>0</v>
      </c>
      <c r="Y1414" s="72">
        <v>0</v>
      </c>
      <c r="Z1414" s="72">
        <v>0</v>
      </c>
      <c r="AA1414" s="72">
        <v>0</v>
      </c>
      <c r="AB1414" s="72">
        <v>0</v>
      </c>
      <c r="AC1414" s="72">
        <v>0</v>
      </c>
      <c r="AD1414" s="72">
        <v>0</v>
      </c>
      <c r="AE1414" s="72">
        <v>0</v>
      </c>
      <c r="AF1414" s="72">
        <v>0</v>
      </c>
      <c r="AG1414" s="71">
        <v>7995.3291263067258</v>
      </c>
    </row>
    <row r="1415" spans="4:33">
      <c r="D1415" s="62">
        <v>1994</v>
      </c>
      <c r="E1415" s="62">
        <v>1</v>
      </c>
      <c r="F1415" s="62">
        <v>1994</v>
      </c>
      <c r="G1415" s="72">
        <v>0</v>
      </c>
      <c r="H1415" s="72">
        <v>0</v>
      </c>
      <c r="I1415" s="72">
        <v>0</v>
      </c>
      <c r="J1415" s="72">
        <v>0</v>
      </c>
      <c r="K1415" s="72">
        <v>0</v>
      </c>
      <c r="L1415" s="72">
        <v>0</v>
      </c>
      <c r="M1415" s="72">
        <v>0</v>
      </c>
      <c r="N1415" s="72">
        <v>0</v>
      </c>
      <c r="O1415" s="72">
        <v>0</v>
      </c>
      <c r="P1415" s="72">
        <v>0</v>
      </c>
      <c r="Q1415" s="72">
        <v>0</v>
      </c>
      <c r="R1415" s="72">
        <v>0</v>
      </c>
      <c r="S1415" s="72">
        <v>0</v>
      </c>
      <c r="T1415" s="72">
        <v>0</v>
      </c>
      <c r="U1415" s="72">
        <v>235.64684851638526</v>
      </c>
      <c r="V1415" s="72">
        <v>0</v>
      </c>
      <c r="W1415" s="72">
        <v>6273.4334238005122</v>
      </c>
      <c r="X1415" s="72">
        <v>0</v>
      </c>
      <c r="Y1415" s="72">
        <v>0</v>
      </c>
      <c r="Z1415" s="72">
        <v>0</v>
      </c>
      <c r="AA1415" s="72">
        <v>0</v>
      </c>
      <c r="AB1415" s="72">
        <v>0</v>
      </c>
      <c r="AC1415" s="72">
        <v>0</v>
      </c>
      <c r="AD1415" s="72">
        <v>0</v>
      </c>
      <c r="AE1415" s="72">
        <v>0</v>
      </c>
      <c r="AF1415" s="72">
        <v>0</v>
      </c>
      <c r="AG1415" s="71">
        <v>6509.0802723168972</v>
      </c>
    </row>
    <row r="1416" spans="4:33">
      <c r="D1416" s="62">
        <v>1994</v>
      </c>
      <c r="E1416" s="62">
        <v>2</v>
      </c>
      <c r="F1416" s="62">
        <v>1994</v>
      </c>
      <c r="G1416" s="72">
        <v>0</v>
      </c>
      <c r="H1416" s="72">
        <v>0</v>
      </c>
      <c r="I1416" s="72">
        <v>0</v>
      </c>
      <c r="J1416" s="72">
        <v>0</v>
      </c>
      <c r="K1416" s="72">
        <v>0</v>
      </c>
      <c r="L1416" s="72">
        <v>0</v>
      </c>
      <c r="M1416" s="72">
        <v>0</v>
      </c>
      <c r="N1416" s="72">
        <v>0</v>
      </c>
      <c r="O1416" s="72">
        <v>0</v>
      </c>
      <c r="P1416" s="72">
        <v>0</v>
      </c>
      <c r="Q1416" s="72">
        <v>0</v>
      </c>
      <c r="R1416" s="72">
        <v>0</v>
      </c>
      <c r="S1416" s="72">
        <v>0</v>
      </c>
      <c r="T1416" s="72">
        <v>0</v>
      </c>
      <c r="U1416" s="72">
        <v>0</v>
      </c>
      <c r="V1416" s="72">
        <v>0</v>
      </c>
      <c r="W1416" s="72">
        <v>3306.6820429018303</v>
      </c>
      <c r="X1416" s="72">
        <v>0</v>
      </c>
      <c r="Y1416" s="72">
        <v>0</v>
      </c>
      <c r="Z1416" s="72">
        <v>0</v>
      </c>
      <c r="AA1416" s="72">
        <v>0</v>
      </c>
      <c r="AB1416" s="72">
        <v>0</v>
      </c>
      <c r="AC1416" s="72">
        <v>0</v>
      </c>
      <c r="AD1416" s="72">
        <v>0</v>
      </c>
      <c r="AE1416" s="72">
        <v>0</v>
      </c>
      <c r="AF1416" s="72">
        <v>0</v>
      </c>
      <c r="AG1416" s="71">
        <v>3306.6820429018303</v>
      </c>
    </row>
    <row r="1417" spans="4:33">
      <c r="D1417" s="62">
        <v>1994</v>
      </c>
      <c r="E1417" s="62">
        <v>3</v>
      </c>
      <c r="F1417" s="62">
        <v>1994</v>
      </c>
      <c r="G1417" s="72">
        <v>0</v>
      </c>
      <c r="H1417" s="72">
        <v>0</v>
      </c>
      <c r="I1417" s="72">
        <v>0</v>
      </c>
      <c r="J1417" s="72">
        <v>0</v>
      </c>
      <c r="K1417" s="72">
        <v>0</v>
      </c>
      <c r="L1417" s="72">
        <v>0</v>
      </c>
      <c r="M1417" s="72">
        <v>0</v>
      </c>
      <c r="N1417" s="72">
        <v>0</v>
      </c>
      <c r="O1417" s="72">
        <v>0</v>
      </c>
      <c r="P1417" s="72">
        <v>0</v>
      </c>
      <c r="Q1417" s="72">
        <v>0</v>
      </c>
      <c r="R1417" s="72">
        <v>0</v>
      </c>
      <c r="S1417" s="72">
        <v>0</v>
      </c>
      <c r="T1417" s="72">
        <v>0</v>
      </c>
      <c r="U1417" s="72">
        <v>482.17861288561585</v>
      </c>
      <c r="V1417" s="72">
        <v>0</v>
      </c>
      <c r="W1417" s="72">
        <v>4374.6295926428511</v>
      </c>
      <c r="X1417" s="72">
        <v>0</v>
      </c>
      <c r="Y1417" s="72">
        <v>0</v>
      </c>
      <c r="Z1417" s="72">
        <v>0</v>
      </c>
      <c r="AA1417" s="72">
        <v>0</v>
      </c>
      <c r="AB1417" s="72">
        <v>0</v>
      </c>
      <c r="AC1417" s="72">
        <v>0</v>
      </c>
      <c r="AD1417" s="72">
        <v>0</v>
      </c>
      <c r="AE1417" s="72">
        <v>0</v>
      </c>
      <c r="AF1417" s="72">
        <v>0</v>
      </c>
      <c r="AG1417" s="71">
        <v>4856.8082055284667</v>
      </c>
    </row>
    <row r="1418" spans="4:33">
      <c r="D1418" s="62">
        <v>1994</v>
      </c>
      <c r="E1418" s="62">
        <v>4</v>
      </c>
      <c r="F1418" s="62">
        <v>1994</v>
      </c>
      <c r="G1418" s="72">
        <v>0</v>
      </c>
      <c r="H1418" s="72">
        <v>0</v>
      </c>
      <c r="I1418" s="72">
        <v>0</v>
      </c>
      <c r="J1418" s="72">
        <v>0</v>
      </c>
      <c r="K1418" s="72">
        <v>0</v>
      </c>
      <c r="L1418" s="72">
        <v>0</v>
      </c>
      <c r="M1418" s="72">
        <v>0</v>
      </c>
      <c r="N1418" s="72">
        <v>0</v>
      </c>
      <c r="O1418" s="72">
        <v>0</v>
      </c>
      <c r="P1418" s="72">
        <v>0</v>
      </c>
      <c r="Q1418" s="72">
        <v>0</v>
      </c>
      <c r="R1418" s="72">
        <v>0</v>
      </c>
      <c r="S1418" s="72">
        <v>0</v>
      </c>
      <c r="T1418" s="72">
        <v>273.02443846244296</v>
      </c>
      <c r="U1418" s="72">
        <v>972.46301417228688</v>
      </c>
      <c r="V1418" s="72">
        <v>0</v>
      </c>
      <c r="W1418" s="72">
        <v>667.72642915846404</v>
      </c>
      <c r="X1418" s="72">
        <v>0</v>
      </c>
      <c r="Y1418" s="72">
        <v>0</v>
      </c>
      <c r="Z1418" s="72">
        <v>0</v>
      </c>
      <c r="AA1418" s="72">
        <v>0</v>
      </c>
      <c r="AB1418" s="72">
        <v>0</v>
      </c>
      <c r="AC1418" s="72">
        <v>0</v>
      </c>
      <c r="AD1418" s="72">
        <v>0</v>
      </c>
      <c r="AE1418" s="72">
        <v>0</v>
      </c>
      <c r="AF1418" s="72">
        <v>0</v>
      </c>
      <c r="AG1418" s="71">
        <v>1913.2138817931939</v>
      </c>
    </row>
    <row r="1419" spans="4:33">
      <c r="D1419" s="62">
        <v>1994</v>
      </c>
      <c r="E1419" s="62">
        <v>5</v>
      </c>
      <c r="F1419" s="62">
        <v>1995</v>
      </c>
      <c r="G1419" s="72">
        <v>0</v>
      </c>
      <c r="H1419" s="72">
        <v>0</v>
      </c>
      <c r="I1419" s="72">
        <v>0</v>
      </c>
      <c r="J1419" s="72">
        <v>0</v>
      </c>
      <c r="K1419" s="72">
        <v>0</v>
      </c>
      <c r="L1419" s="72">
        <v>0</v>
      </c>
      <c r="M1419" s="72">
        <v>0</v>
      </c>
      <c r="N1419" s="72">
        <v>0</v>
      </c>
      <c r="O1419" s="72">
        <v>0</v>
      </c>
      <c r="P1419" s="72">
        <v>0</v>
      </c>
      <c r="Q1419" s="72">
        <v>0</v>
      </c>
      <c r="R1419" s="72">
        <v>0</v>
      </c>
      <c r="S1419" s="72">
        <v>0</v>
      </c>
      <c r="T1419" s="72">
        <v>799.56730896888291</v>
      </c>
      <c r="U1419" s="72">
        <v>1295.84778481902</v>
      </c>
      <c r="V1419" s="72">
        <v>0</v>
      </c>
      <c r="W1419" s="72">
        <v>7299.6000697616637</v>
      </c>
      <c r="X1419" s="72">
        <v>0</v>
      </c>
      <c r="Y1419" s="72">
        <v>0</v>
      </c>
      <c r="Z1419" s="72">
        <v>0</v>
      </c>
      <c r="AA1419" s="72">
        <v>0</v>
      </c>
      <c r="AB1419" s="72">
        <v>0</v>
      </c>
      <c r="AC1419" s="72">
        <v>0</v>
      </c>
      <c r="AD1419" s="72">
        <v>0</v>
      </c>
      <c r="AE1419" s="72">
        <v>0</v>
      </c>
      <c r="AF1419" s="72">
        <v>0</v>
      </c>
      <c r="AG1419" s="71">
        <v>9395.0151635495677</v>
      </c>
    </row>
    <row r="1420" spans="4:33">
      <c r="D1420" s="62">
        <v>1994</v>
      </c>
      <c r="E1420" s="62">
        <v>6</v>
      </c>
      <c r="F1420" s="62">
        <v>1995</v>
      </c>
      <c r="G1420" s="72">
        <v>0</v>
      </c>
      <c r="H1420" s="72">
        <v>0</v>
      </c>
      <c r="I1420" s="72">
        <v>0</v>
      </c>
      <c r="J1420" s="72">
        <v>0</v>
      </c>
      <c r="K1420" s="72">
        <v>0</v>
      </c>
      <c r="L1420" s="72">
        <v>0</v>
      </c>
      <c r="M1420" s="72">
        <v>0</v>
      </c>
      <c r="N1420" s="72">
        <v>0</v>
      </c>
      <c r="O1420" s="72">
        <v>0</v>
      </c>
      <c r="P1420" s="72">
        <v>0</v>
      </c>
      <c r="Q1420" s="72">
        <v>0</v>
      </c>
      <c r="R1420" s="72">
        <v>0</v>
      </c>
      <c r="S1420" s="72">
        <v>0</v>
      </c>
      <c r="T1420" s="72">
        <v>773.7979059940576</v>
      </c>
      <c r="U1420" s="72">
        <v>1315.6490679130259</v>
      </c>
      <c r="V1420" s="72">
        <v>0</v>
      </c>
      <c r="W1420" s="72">
        <v>304.83163070277703</v>
      </c>
      <c r="X1420" s="72">
        <v>0</v>
      </c>
      <c r="Y1420" s="72">
        <v>0</v>
      </c>
      <c r="Z1420" s="72">
        <v>0</v>
      </c>
      <c r="AA1420" s="72">
        <v>0</v>
      </c>
      <c r="AB1420" s="72">
        <v>0</v>
      </c>
      <c r="AC1420" s="72">
        <v>0</v>
      </c>
      <c r="AD1420" s="72">
        <v>0</v>
      </c>
      <c r="AE1420" s="72">
        <v>0</v>
      </c>
      <c r="AF1420" s="72">
        <v>0</v>
      </c>
      <c r="AG1420" s="71">
        <v>2394.2786046098608</v>
      </c>
    </row>
    <row r="1421" spans="4:33">
      <c r="D1421" s="62">
        <v>1994</v>
      </c>
      <c r="E1421" s="62">
        <v>7</v>
      </c>
      <c r="F1421" s="62">
        <v>1995</v>
      </c>
      <c r="G1421" s="72">
        <v>0</v>
      </c>
      <c r="H1421" s="72">
        <v>0</v>
      </c>
      <c r="I1421" s="72">
        <v>0</v>
      </c>
      <c r="J1421" s="72">
        <v>0</v>
      </c>
      <c r="K1421" s="72">
        <v>416.36875536480676</v>
      </c>
      <c r="L1421" s="72">
        <v>0</v>
      </c>
      <c r="M1421" s="72">
        <v>0</v>
      </c>
      <c r="N1421" s="72">
        <v>0</v>
      </c>
      <c r="O1421" s="72">
        <v>0</v>
      </c>
      <c r="P1421" s="72">
        <v>0</v>
      </c>
      <c r="Q1421" s="72">
        <v>0</v>
      </c>
      <c r="R1421" s="72">
        <v>0</v>
      </c>
      <c r="S1421" s="72">
        <v>0</v>
      </c>
      <c r="T1421" s="72">
        <v>0</v>
      </c>
      <c r="U1421" s="72">
        <v>0</v>
      </c>
      <c r="V1421" s="72">
        <v>0</v>
      </c>
      <c r="W1421" s="72">
        <v>0</v>
      </c>
      <c r="X1421" s="72">
        <v>0</v>
      </c>
      <c r="Y1421" s="72">
        <v>0</v>
      </c>
      <c r="Z1421" s="72">
        <v>0</v>
      </c>
      <c r="AA1421" s="72">
        <v>0</v>
      </c>
      <c r="AB1421" s="72">
        <v>0</v>
      </c>
      <c r="AC1421" s="72">
        <v>0</v>
      </c>
      <c r="AD1421" s="72">
        <v>0</v>
      </c>
      <c r="AE1421" s="72">
        <v>0</v>
      </c>
      <c r="AF1421" s="72">
        <v>0</v>
      </c>
      <c r="AG1421" s="71">
        <v>416.36875536480676</v>
      </c>
    </row>
    <row r="1422" spans="4:33">
      <c r="D1422" s="62">
        <v>1994</v>
      </c>
      <c r="E1422" s="62">
        <v>8</v>
      </c>
      <c r="F1422" s="62">
        <v>1995</v>
      </c>
      <c r="G1422" s="72">
        <v>0</v>
      </c>
      <c r="H1422" s="72">
        <v>0</v>
      </c>
      <c r="I1422" s="72">
        <v>0</v>
      </c>
      <c r="J1422" s="72">
        <v>0</v>
      </c>
      <c r="K1422" s="72">
        <v>0</v>
      </c>
      <c r="L1422" s="72">
        <v>0</v>
      </c>
      <c r="M1422" s="72">
        <v>0</v>
      </c>
      <c r="N1422" s="72">
        <v>0</v>
      </c>
      <c r="O1422" s="72">
        <v>0</v>
      </c>
      <c r="P1422" s="72">
        <v>0</v>
      </c>
      <c r="Q1422" s="72">
        <v>0</v>
      </c>
      <c r="R1422" s="72">
        <v>0</v>
      </c>
      <c r="S1422" s="72">
        <v>0</v>
      </c>
      <c r="T1422" s="72">
        <v>0</v>
      </c>
      <c r="U1422" s="72">
        <v>0</v>
      </c>
      <c r="V1422" s="72">
        <v>0</v>
      </c>
      <c r="W1422" s="72">
        <v>0</v>
      </c>
      <c r="X1422" s="72">
        <v>0</v>
      </c>
      <c r="Y1422" s="72">
        <v>0</v>
      </c>
      <c r="Z1422" s="72">
        <v>0</v>
      </c>
      <c r="AA1422" s="72">
        <v>0</v>
      </c>
      <c r="AB1422" s="72">
        <v>0</v>
      </c>
      <c r="AC1422" s="72">
        <v>0</v>
      </c>
      <c r="AD1422" s="72">
        <v>0</v>
      </c>
      <c r="AE1422" s="72">
        <v>0</v>
      </c>
      <c r="AF1422" s="72">
        <v>0</v>
      </c>
      <c r="AG1422" s="71">
        <v>0</v>
      </c>
    </row>
    <row r="1423" spans="4:33">
      <c r="D1423" s="62">
        <v>1994</v>
      </c>
      <c r="E1423" s="62">
        <v>9</v>
      </c>
      <c r="F1423" s="62">
        <v>1995</v>
      </c>
      <c r="G1423" s="72">
        <v>0</v>
      </c>
      <c r="H1423" s="72">
        <v>0</v>
      </c>
      <c r="I1423" s="72">
        <v>0</v>
      </c>
      <c r="J1423" s="72">
        <v>0</v>
      </c>
      <c r="K1423" s="72">
        <v>32.04309012875536</v>
      </c>
      <c r="L1423" s="72">
        <v>0</v>
      </c>
      <c r="M1423" s="72">
        <v>0</v>
      </c>
      <c r="N1423" s="72">
        <v>0</v>
      </c>
      <c r="O1423" s="72">
        <v>0</v>
      </c>
      <c r="P1423" s="72">
        <v>0</v>
      </c>
      <c r="Q1423" s="72">
        <v>0</v>
      </c>
      <c r="R1423" s="72">
        <v>0</v>
      </c>
      <c r="S1423" s="72">
        <v>0</v>
      </c>
      <c r="T1423" s="72">
        <v>0</v>
      </c>
      <c r="U1423" s="72">
        <v>0</v>
      </c>
      <c r="V1423" s="72">
        <v>0</v>
      </c>
      <c r="W1423" s="72">
        <v>0</v>
      </c>
      <c r="X1423" s="72">
        <v>0</v>
      </c>
      <c r="Y1423" s="72">
        <v>0</v>
      </c>
      <c r="Z1423" s="72">
        <v>0</v>
      </c>
      <c r="AA1423" s="72">
        <v>0</v>
      </c>
      <c r="AB1423" s="72">
        <v>0</v>
      </c>
      <c r="AC1423" s="72">
        <v>0</v>
      </c>
      <c r="AD1423" s="72">
        <v>0</v>
      </c>
      <c r="AE1423" s="72">
        <v>0</v>
      </c>
      <c r="AF1423" s="72">
        <v>0</v>
      </c>
      <c r="AG1423" s="71">
        <v>32.04309012875536</v>
      </c>
    </row>
    <row r="1424" spans="4:33">
      <c r="D1424" s="62">
        <v>1994</v>
      </c>
      <c r="E1424" s="62">
        <v>10</v>
      </c>
      <c r="F1424" s="62">
        <v>1995</v>
      </c>
      <c r="G1424" s="72">
        <v>0</v>
      </c>
      <c r="H1424" s="72">
        <v>0</v>
      </c>
      <c r="I1424" s="72">
        <v>0</v>
      </c>
      <c r="J1424" s="72">
        <v>0</v>
      </c>
      <c r="K1424" s="72">
        <v>3163.1927896995703</v>
      </c>
      <c r="L1424" s="72">
        <v>0</v>
      </c>
      <c r="M1424" s="72">
        <v>0</v>
      </c>
      <c r="N1424" s="72">
        <v>0</v>
      </c>
      <c r="O1424" s="72">
        <v>0</v>
      </c>
      <c r="P1424" s="72">
        <v>0</v>
      </c>
      <c r="Q1424" s="72">
        <v>4.2931940487496041</v>
      </c>
      <c r="R1424" s="72">
        <v>0</v>
      </c>
      <c r="S1424" s="72">
        <v>0</v>
      </c>
      <c r="T1424" s="72">
        <v>5531</v>
      </c>
      <c r="U1424" s="72">
        <v>1275.0797598820755</v>
      </c>
      <c r="V1424" s="72">
        <v>0</v>
      </c>
      <c r="W1424" s="72">
        <v>993.3</v>
      </c>
      <c r="X1424" s="72">
        <v>0</v>
      </c>
      <c r="Y1424" s="72">
        <v>0</v>
      </c>
      <c r="Z1424" s="72">
        <v>0</v>
      </c>
      <c r="AA1424" s="72">
        <v>0</v>
      </c>
      <c r="AB1424" s="72">
        <v>0</v>
      </c>
      <c r="AC1424" s="72">
        <v>0</v>
      </c>
      <c r="AD1424" s="72">
        <v>0</v>
      </c>
      <c r="AE1424" s="72">
        <v>0</v>
      </c>
      <c r="AF1424" s="72">
        <v>0</v>
      </c>
      <c r="AG1424" s="71">
        <v>10966.865743630395</v>
      </c>
    </row>
    <row r="1425" spans="4:33">
      <c r="D1425" s="62">
        <v>1994</v>
      </c>
      <c r="E1425" s="62">
        <v>11</v>
      </c>
      <c r="F1425" s="62">
        <v>1995</v>
      </c>
      <c r="G1425" s="72">
        <v>0</v>
      </c>
      <c r="H1425" s="72">
        <v>0</v>
      </c>
      <c r="I1425" s="72">
        <v>0</v>
      </c>
      <c r="J1425" s="72">
        <v>0</v>
      </c>
      <c r="K1425" s="72">
        <v>2519.8042918454935</v>
      </c>
      <c r="L1425" s="72">
        <v>0</v>
      </c>
      <c r="M1425" s="72">
        <v>0</v>
      </c>
      <c r="N1425" s="72">
        <v>0</v>
      </c>
      <c r="O1425" s="72">
        <v>0</v>
      </c>
      <c r="P1425" s="72">
        <v>0</v>
      </c>
      <c r="Q1425" s="72">
        <v>3.3539727761949982</v>
      </c>
      <c r="R1425" s="72">
        <v>0</v>
      </c>
      <c r="S1425" s="72">
        <v>0</v>
      </c>
      <c r="T1425" s="72">
        <v>298.7</v>
      </c>
      <c r="U1425" s="72">
        <v>2156.7974026648353</v>
      </c>
      <c r="V1425" s="72">
        <v>0</v>
      </c>
      <c r="W1425" s="72">
        <v>10184.700000000001</v>
      </c>
      <c r="X1425" s="72">
        <v>0</v>
      </c>
      <c r="Y1425" s="72">
        <v>0</v>
      </c>
      <c r="Z1425" s="72">
        <v>0</v>
      </c>
      <c r="AA1425" s="72">
        <v>0</v>
      </c>
      <c r="AB1425" s="72">
        <v>0</v>
      </c>
      <c r="AC1425" s="72">
        <v>0</v>
      </c>
      <c r="AD1425" s="72">
        <v>0</v>
      </c>
      <c r="AE1425" s="72">
        <v>0</v>
      </c>
      <c r="AF1425" s="72">
        <v>0</v>
      </c>
      <c r="AG1425" s="71">
        <v>15163.355667286523</v>
      </c>
    </row>
    <row r="1426" spans="4:33">
      <c r="D1426" s="62">
        <v>1994</v>
      </c>
      <c r="E1426" s="62">
        <v>12</v>
      </c>
      <c r="F1426" s="62">
        <v>1995</v>
      </c>
      <c r="G1426" s="72">
        <v>0</v>
      </c>
      <c r="H1426" s="72">
        <v>0</v>
      </c>
      <c r="I1426" s="72">
        <v>0</v>
      </c>
      <c r="J1426" s="72">
        <v>0</v>
      </c>
      <c r="K1426" s="72">
        <v>2408.3617167381967</v>
      </c>
      <c r="L1426" s="72">
        <v>0</v>
      </c>
      <c r="M1426" s="72">
        <v>0</v>
      </c>
      <c r="N1426" s="72">
        <v>0</v>
      </c>
      <c r="O1426" s="72">
        <v>0</v>
      </c>
      <c r="P1426" s="72">
        <v>0</v>
      </c>
      <c r="Q1426" s="72">
        <v>7.4783792339347892</v>
      </c>
      <c r="R1426" s="72">
        <v>0</v>
      </c>
      <c r="S1426" s="72">
        <v>0</v>
      </c>
      <c r="T1426" s="72">
        <v>13853.6</v>
      </c>
      <c r="U1426" s="72">
        <v>538.15442317178349</v>
      </c>
      <c r="V1426" s="72">
        <v>0</v>
      </c>
      <c r="W1426" s="72">
        <v>8359.7999999999993</v>
      </c>
      <c r="X1426" s="72">
        <v>0</v>
      </c>
      <c r="Y1426" s="72">
        <v>0</v>
      </c>
      <c r="Z1426" s="72">
        <v>0</v>
      </c>
      <c r="AA1426" s="72">
        <v>0</v>
      </c>
      <c r="AB1426" s="72">
        <v>0</v>
      </c>
      <c r="AC1426" s="72">
        <v>0</v>
      </c>
      <c r="AD1426" s="72">
        <v>0</v>
      </c>
      <c r="AE1426" s="72">
        <v>0</v>
      </c>
      <c r="AF1426" s="72">
        <v>0</v>
      </c>
      <c r="AG1426" s="71">
        <v>25167.394519143916</v>
      </c>
    </row>
    <row r="1427" spans="4:33">
      <c r="D1427" s="62">
        <v>1995</v>
      </c>
      <c r="E1427" s="62">
        <v>1</v>
      </c>
      <c r="F1427" s="62">
        <v>1995</v>
      </c>
      <c r="G1427" s="72">
        <v>0</v>
      </c>
      <c r="H1427" s="72">
        <v>0</v>
      </c>
      <c r="I1427" s="72">
        <v>0</v>
      </c>
      <c r="J1427" s="72">
        <v>0</v>
      </c>
      <c r="K1427" s="72">
        <v>268.44223175965658</v>
      </c>
      <c r="L1427" s="72">
        <v>0</v>
      </c>
      <c r="M1427" s="72">
        <v>0</v>
      </c>
      <c r="N1427" s="72">
        <v>0</v>
      </c>
      <c r="O1427" s="72">
        <v>0</v>
      </c>
      <c r="P1427" s="72">
        <v>0</v>
      </c>
      <c r="Q1427" s="72">
        <v>8.4557138334916111</v>
      </c>
      <c r="R1427" s="72">
        <v>0</v>
      </c>
      <c r="S1427" s="72">
        <v>0</v>
      </c>
      <c r="T1427" s="72">
        <v>0</v>
      </c>
      <c r="U1427" s="72">
        <v>0</v>
      </c>
      <c r="V1427" s="72">
        <v>0</v>
      </c>
      <c r="W1427" s="72">
        <v>5123</v>
      </c>
      <c r="X1427" s="72">
        <v>0</v>
      </c>
      <c r="Y1427" s="72">
        <v>0</v>
      </c>
      <c r="Z1427" s="72">
        <v>0</v>
      </c>
      <c r="AA1427" s="72">
        <v>0</v>
      </c>
      <c r="AB1427" s="72">
        <v>0</v>
      </c>
      <c r="AC1427" s="72">
        <v>0</v>
      </c>
      <c r="AD1427" s="72">
        <v>0</v>
      </c>
      <c r="AE1427" s="72">
        <v>0</v>
      </c>
      <c r="AF1427" s="72">
        <v>0</v>
      </c>
      <c r="AG1427" s="71">
        <v>5399.8979455931485</v>
      </c>
    </row>
    <row r="1428" spans="4:33">
      <c r="D1428" s="62">
        <v>1995</v>
      </c>
      <c r="E1428" s="62">
        <v>2</v>
      </c>
      <c r="F1428" s="62">
        <v>1995</v>
      </c>
      <c r="G1428" s="72">
        <v>0</v>
      </c>
      <c r="H1428" s="72">
        <v>0</v>
      </c>
      <c r="I1428" s="72">
        <v>0</v>
      </c>
      <c r="J1428" s="72">
        <v>0</v>
      </c>
      <c r="K1428" s="72">
        <v>0</v>
      </c>
      <c r="L1428" s="72">
        <v>0</v>
      </c>
      <c r="M1428" s="72">
        <v>0</v>
      </c>
      <c r="N1428" s="72">
        <v>0</v>
      </c>
      <c r="O1428" s="72">
        <v>0</v>
      </c>
      <c r="P1428" s="72">
        <v>0</v>
      </c>
      <c r="Q1428" s="72">
        <v>9.4575498575498571</v>
      </c>
      <c r="R1428" s="72">
        <v>0</v>
      </c>
      <c r="S1428" s="72">
        <v>0</v>
      </c>
      <c r="T1428" s="72">
        <v>0</v>
      </c>
      <c r="U1428" s="72">
        <v>0</v>
      </c>
      <c r="V1428" s="72">
        <v>0</v>
      </c>
      <c r="W1428" s="72">
        <v>1711</v>
      </c>
      <c r="X1428" s="72">
        <v>0</v>
      </c>
      <c r="Y1428" s="72">
        <v>0</v>
      </c>
      <c r="Z1428" s="72">
        <v>0</v>
      </c>
      <c r="AA1428" s="72">
        <v>0</v>
      </c>
      <c r="AB1428" s="72">
        <v>0</v>
      </c>
      <c r="AC1428" s="72">
        <v>0</v>
      </c>
      <c r="AD1428" s="72">
        <v>0</v>
      </c>
      <c r="AE1428" s="72">
        <v>0</v>
      </c>
      <c r="AF1428" s="72">
        <v>0</v>
      </c>
      <c r="AG1428" s="71">
        <v>1720.4575498575498</v>
      </c>
    </row>
    <row r="1429" spans="4:33">
      <c r="D1429" s="62">
        <v>1995</v>
      </c>
      <c r="E1429" s="62">
        <v>3</v>
      </c>
      <c r="F1429" s="62">
        <v>1995</v>
      </c>
      <c r="G1429" s="72">
        <v>0</v>
      </c>
      <c r="H1429" s="72">
        <v>0</v>
      </c>
      <c r="I1429" s="72">
        <v>0</v>
      </c>
      <c r="J1429" s="72">
        <v>0</v>
      </c>
      <c r="K1429" s="72">
        <v>0</v>
      </c>
      <c r="L1429" s="72">
        <v>0</v>
      </c>
      <c r="M1429" s="72">
        <v>0</v>
      </c>
      <c r="N1429" s="72">
        <v>0</v>
      </c>
      <c r="O1429" s="72">
        <v>0</v>
      </c>
      <c r="P1429" s="72">
        <v>0</v>
      </c>
      <c r="Q1429" s="72">
        <v>9.9611902500791381</v>
      </c>
      <c r="R1429" s="72">
        <v>0</v>
      </c>
      <c r="S1429" s="72">
        <v>0</v>
      </c>
      <c r="T1429" s="72">
        <v>0</v>
      </c>
      <c r="U1429" s="72">
        <v>0</v>
      </c>
      <c r="V1429" s="72">
        <v>0</v>
      </c>
      <c r="W1429" s="72">
        <v>93.3</v>
      </c>
      <c r="X1429" s="72">
        <v>0</v>
      </c>
      <c r="Y1429" s="72">
        <v>0</v>
      </c>
      <c r="Z1429" s="72">
        <v>0</v>
      </c>
      <c r="AA1429" s="72">
        <v>0</v>
      </c>
      <c r="AB1429" s="72">
        <v>0</v>
      </c>
      <c r="AC1429" s="72">
        <v>0</v>
      </c>
      <c r="AD1429" s="72">
        <v>0</v>
      </c>
      <c r="AE1429" s="72">
        <v>0</v>
      </c>
      <c r="AF1429" s="72">
        <v>0</v>
      </c>
      <c r="AG1429" s="71">
        <v>103.26119025007914</v>
      </c>
    </row>
    <row r="1430" spans="4:33">
      <c r="D1430" s="62">
        <v>1995</v>
      </c>
      <c r="E1430" s="62">
        <v>4</v>
      </c>
      <c r="F1430" s="62">
        <v>1995</v>
      </c>
      <c r="G1430" s="72">
        <v>0</v>
      </c>
      <c r="H1430" s="72">
        <v>0</v>
      </c>
      <c r="I1430" s="72">
        <v>0</v>
      </c>
      <c r="J1430" s="72">
        <v>0</v>
      </c>
      <c r="K1430" s="72">
        <v>0</v>
      </c>
      <c r="L1430" s="72">
        <v>0</v>
      </c>
      <c r="M1430" s="72">
        <v>0</v>
      </c>
      <c r="N1430" s="72">
        <v>0</v>
      </c>
      <c r="O1430" s="72">
        <v>0</v>
      </c>
      <c r="P1430" s="72">
        <v>0</v>
      </c>
      <c r="Q1430" s="72">
        <v>0</v>
      </c>
      <c r="R1430" s="72">
        <v>0</v>
      </c>
      <c r="S1430" s="72">
        <v>0</v>
      </c>
      <c r="T1430" s="72">
        <v>0</v>
      </c>
      <c r="U1430" s="72">
        <v>0</v>
      </c>
      <c r="V1430" s="72">
        <v>0</v>
      </c>
      <c r="W1430" s="72">
        <v>486.1</v>
      </c>
      <c r="X1430" s="72">
        <v>0</v>
      </c>
      <c r="Y1430" s="72">
        <v>0</v>
      </c>
      <c r="Z1430" s="72">
        <v>0</v>
      </c>
      <c r="AA1430" s="72">
        <v>0</v>
      </c>
      <c r="AB1430" s="72">
        <v>0</v>
      </c>
      <c r="AC1430" s="72">
        <v>0</v>
      </c>
      <c r="AD1430" s="72">
        <v>0</v>
      </c>
      <c r="AE1430" s="72">
        <v>0</v>
      </c>
      <c r="AF1430" s="72">
        <v>0</v>
      </c>
      <c r="AG1430" s="71">
        <v>486.1</v>
      </c>
    </row>
    <row r="1431" spans="4:33">
      <c r="D1431" s="62">
        <v>1995</v>
      </c>
      <c r="E1431" s="62">
        <v>5</v>
      </c>
      <c r="F1431" s="62">
        <v>1996</v>
      </c>
      <c r="G1431" s="72">
        <v>0</v>
      </c>
      <c r="H1431" s="72">
        <v>0</v>
      </c>
      <c r="I1431" s="72">
        <v>0</v>
      </c>
      <c r="J1431" s="72">
        <v>0</v>
      </c>
      <c r="K1431" s="72">
        <v>0</v>
      </c>
      <c r="L1431" s="72">
        <v>0</v>
      </c>
      <c r="M1431" s="72">
        <v>0</v>
      </c>
      <c r="N1431" s="72">
        <v>0</v>
      </c>
      <c r="O1431" s="72">
        <v>0</v>
      </c>
      <c r="P1431" s="72">
        <v>0</v>
      </c>
      <c r="Q1431" s="72">
        <v>0</v>
      </c>
      <c r="R1431" s="72">
        <v>0</v>
      </c>
      <c r="S1431" s="72">
        <v>0</v>
      </c>
      <c r="T1431" s="72">
        <v>0</v>
      </c>
      <c r="U1431" s="72">
        <v>0</v>
      </c>
      <c r="V1431" s="72">
        <v>0</v>
      </c>
      <c r="W1431" s="72">
        <v>0</v>
      </c>
      <c r="X1431" s="72">
        <v>0</v>
      </c>
      <c r="Y1431" s="72">
        <v>0</v>
      </c>
      <c r="Z1431" s="72">
        <v>0</v>
      </c>
      <c r="AA1431" s="72">
        <v>0</v>
      </c>
      <c r="AB1431" s="72">
        <v>0</v>
      </c>
      <c r="AC1431" s="72">
        <v>0</v>
      </c>
      <c r="AD1431" s="72">
        <v>0</v>
      </c>
      <c r="AE1431" s="72">
        <v>0</v>
      </c>
      <c r="AF1431" s="72">
        <v>0</v>
      </c>
      <c r="AG1431" s="71">
        <v>0</v>
      </c>
    </row>
    <row r="1432" spans="4:33">
      <c r="D1432" s="62">
        <v>1995</v>
      </c>
      <c r="E1432" s="62">
        <v>6</v>
      </c>
      <c r="F1432" s="62">
        <v>1996</v>
      </c>
      <c r="G1432" s="72">
        <v>0</v>
      </c>
      <c r="H1432" s="72">
        <v>0</v>
      </c>
      <c r="I1432" s="72">
        <v>0</v>
      </c>
      <c r="J1432" s="72">
        <v>0</v>
      </c>
      <c r="K1432" s="72">
        <v>0</v>
      </c>
      <c r="L1432" s="72">
        <v>0</v>
      </c>
      <c r="M1432" s="72">
        <v>0</v>
      </c>
      <c r="N1432" s="72">
        <v>0</v>
      </c>
      <c r="O1432" s="72">
        <v>0</v>
      </c>
      <c r="P1432" s="72">
        <v>0</v>
      </c>
      <c r="Q1432" s="72">
        <v>0</v>
      </c>
      <c r="R1432" s="72">
        <v>0</v>
      </c>
      <c r="S1432" s="72">
        <v>0</v>
      </c>
      <c r="T1432" s="72">
        <v>0</v>
      </c>
      <c r="U1432" s="72">
        <v>0</v>
      </c>
      <c r="V1432" s="72">
        <v>0</v>
      </c>
      <c r="W1432" s="72">
        <v>0</v>
      </c>
      <c r="X1432" s="72">
        <v>0</v>
      </c>
      <c r="Y1432" s="72">
        <v>0</v>
      </c>
      <c r="Z1432" s="72">
        <v>0</v>
      </c>
      <c r="AA1432" s="72">
        <v>0</v>
      </c>
      <c r="AB1432" s="72">
        <v>0</v>
      </c>
      <c r="AC1432" s="72">
        <v>0</v>
      </c>
      <c r="AD1432" s="72">
        <v>0</v>
      </c>
      <c r="AE1432" s="72">
        <v>0</v>
      </c>
      <c r="AF1432" s="72">
        <v>0</v>
      </c>
      <c r="AG1432" s="71">
        <v>0</v>
      </c>
    </row>
    <row r="1433" spans="4:33">
      <c r="D1433" s="62">
        <v>1995</v>
      </c>
      <c r="E1433" s="62">
        <v>7</v>
      </c>
      <c r="F1433" s="62">
        <v>1996</v>
      </c>
      <c r="G1433" s="72">
        <v>0</v>
      </c>
      <c r="H1433" s="72">
        <v>0</v>
      </c>
      <c r="I1433" s="72">
        <v>0</v>
      </c>
      <c r="J1433" s="72">
        <v>0</v>
      </c>
      <c r="K1433" s="72">
        <v>0</v>
      </c>
      <c r="L1433" s="72">
        <v>0</v>
      </c>
      <c r="M1433" s="72">
        <v>0</v>
      </c>
      <c r="N1433" s="72">
        <v>0</v>
      </c>
      <c r="O1433" s="72">
        <v>0</v>
      </c>
      <c r="P1433" s="72">
        <v>0</v>
      </c>
      <c r="Q1433" s="72">
        <v>0</v>
      </c>
      <c r="R1433" s="72">
        <v>0</v>
      </c>
      <c r="S1433" s="72">
        <v>0</v>
      </c>
      <c r="T1433" s="72">
        <v>0</v>
      </c>
      <c r="U1433" s="72">
        <v>0</v>
      </c>
      <c r="V1433" s="72">
        <v>0</v>
      </c>
      <c r="W1433" s="72">
        <v>0</v>
      </c>
      <c r="X1433" s="72">
        <v>0</v>
      </c>
      <c r="Y1433" s="72">
        <v>0</v>
      </c>
      <c r="Z1433" s="72">
        <v>0</v>
      </c>
      <c r="AA1433" s="72">
        <v>0</v>
      </c>
      <c r="AB1433" s="72">
        <v>0</v>
      </c>
      <c r="AC1433" s="72">
        <v>0</v>
      </c>
      <c r="AD1433" s="72">
        <v>0</v>
      </c>
      <c r="AE1433" s="72">
        <v>0</v>
      </c>
      <c r="AF1433" s="72">
        <v>0</v>
      </c>
      <c r="AG1433" s="71">
        <v>0</v>
      </c>
    </row>
    <row r="1434" spans="4:33">
      <c r="D1434" s="62">
        <v>1995</v>
      </c>
      <c r="E1434" s="62">
        <v>8</v>
      </c>
      <c r="F1434" s="62">
        <v>1996</v>
      </c>
      <c r="G1434" s="72">
        <v>0</v>
      </c>
      <c r="H1434" s="72">
        <v>0</v>
      </c>
      <c r="I1434" s="72">
        <v>0</v>
      </c>
      <c r="J1434" s="72">
        <v>0</v>
      </c>
      <c r="K1434" s="72">
        <v>0</v>
      </c>
      <c r="L1434" s="72">
        <v>0</v>
      </c>
      <c r="M1434" s="72">
        <v>0</v>
      </c>
      <c r="N1434" s="72">
        <v>0</v>
      </c>
      <c r="O1434" s="72">
        <v>0</v>
      </c>
      <c r="P1434" s="72">
        <v>0</v>
      </c>
      <c r="Q1434" s="72">
        <v>0</v>
      </c>
      <c r="R1434" s="72">
        <v>0</v>
      </c>
      <c r="S1434" s="72">
        <v>0</v>
      </c>
      <c r="T1434" s="72">
        <v>0</v>
      </c>
      <c r="U1434" s="72">
        <v>0</v>
      </c>
      <c r="V1434" s="72">
        <v>0</v>
      </c>
      <c r="W1434" s="72">
        <v>0</v>
      </c>
      <c r="X1434" s="72">
        <v>0</v>
      </c>
      <c r="Y1434" s="72">
        <v>0</v>
      </c>
      <c r="Z1434" s="72">
        <v>0</v>
      </c>
      <c r="AA1434" s="72">
        <v>0</v>
      </c>
      <c r="AB1434" s="72">
        <v>0</v>
      </c>
      <c r="AC1434" s="72">
        <v>0</v>
      </c>
      <c r="AD1434" s="72">
        <v>0</v>
      </c>
      <c r="AE1434" s="72">
        <v>0</v>
      </c>
      <c r="AF1434" s="72">
        <v>0</v>
      </c>
      <c r="AG1434" s="71">
        <v>0</v>
      </c>
    </row>
    <row r="1435" spans="4:33">
      <c r="D1435" s="62">
        <v>1995</v>
      </c>
      <c r="E1435" s="62">
        <v>9</v>
      </c>
      <c r="F1435" s="62">
        <v>1996</v>
      </c>
      <c r="G1435" s="72">
        <v>0</v>
      </c>
      <c r="H1435" s="72">
        <v>0</v>
      </c>
      <c r="I1435" s="72">
        <v>0</v>
      </c>
      <c r="J1435" s="72">
        <v>0</v>
      </c>
      <c r="K1435" s="72">
        <v>0</v>
      </c>
      <c r="L1435" s="72">
        <v>0</v>
      </c>
      <c r="M1435" s="72">
        <v>0</v>
      </c>
      <c r="N1435" s="72">
        <v>0</v>
      </c>
      <c r="O1435" s="72">
        <v>0</v>
      </c>
      <c r="P1435" s="72">
        <v>0</v>
      </c>
      <c r="Q1435" s="72">
        <v>0</v>
      </c>
      <c r="R1435" s="72">
        <v>0</v>
      </c>
      <c r="S1435" s="72">
        <v>0</v>
      </c>
      <c r="T1435" s="72">
        <v>0</v>
      </c>
      <c r="U1435" s="72">
        <v>0</v>
      </c>
      <c r="V1435" s="72">
        <v>0</v>
      </c>
      <c r="W1435" s="72">
        <v>0</v>
      </c>
      <c r="X1435" s="72">
        <v>0</v>
      </c>
      <c r="Y1435" s="72">
        <v>0</v>
      </c>
      <c r="Z1435" s="72">
        <v>0</v>
      </c>
      <c r="AA1435" s="72">
        <v>0</v>
      </c>
      <c r="AB1435" s="72">
        <v>0</v>
      </c>
      <c r="AC1435" s="72">
        <v>0</v>
      </c>
      <c r="AD1435" s="72">
        <v>0</v>
      </c>
      <c r="AE1435" s="72">
        <v>0</v>
      </c>
      <c r="AF1435" s="72">
        <v>0</v>
      </c>
      <c r="AG1435" s="71">
        <v>0</v>
      </c>
    </row>
    <row r="1436" spans="4:33">
      <c r="D1436" s="62">
        <v>1995</v>
      </c>
      <c r="E1436" s="62">
        <v>10</v>
      </c>
      <c r="F1436" s="62">
        <v>1996</v>
      </c>
      <c r="G1436" s="72">
        <v>0</v>
      </c>
      <c r="H1436" s="72">
        <v>0</v>
      </c>
      <c r="I1436" s="72">
        <v>0</v>
      </c>
      <c r="J1436" s="72">
        <v>0</v>
      </c>
      <c r="K1436" s="72">
        <v>0</v>
      </c>
      <c r="L1436" s="72">
        <v>0</v>
      </c>
      <c r="M1436" s="72">
        <v>0</v>
      </c>
      <c r="N1436" s="72">
        <v>0</v>
      </c>
      <c r="O1436" s="72">
        <v>0</v>
      </c>
      <c r="P1436" s="72">
        <v>0</v>
      </c>
      <c r="Q1436" s="72">
        <v>46.36272908727998</v>
      </c>
      <c r="R1436" s="72">
        <v>0</v>
      </c>
      <c r="S1436" s="72">
        <v>0</v>
      </c>
      <c r="T1436" s="72">
        <v>0</v>
      </c>
      <c r="U1436" s="72">
        <v>0</v>
      </c>
      <c r="V1436" s="72">
        <v>0</v>
      </c>
      <c r="W1436" s="72">
        <v>3162.1</v>
      </c>
      <c r="X1436" s="72">
        <v>0</v>
      </c>
      <c r="Y1436" s="72">
        <v>0</v>
      </c>
      <c r="Z1436" s="72">
        <v>0</v>
      </c>
      <c r="AA1436" s="72">
        <v>0</v>
      </c>
      <c r="AB1436" s="72">
        <v>0</v>
      </c>
      <c r="AC1436" s="72">
        <v>0</v>
      </c>
      <c r="AD1436" s="72">
        <v>0</v>
      </c>
      <c r="AE1436" s="72">
        <v>0</v>
      </c>
      <c r="AF1436" s="72">
        <v>0</v>
      </c>
      <c r="AG1436" s="71">
        <v>3208.46272908728</v>
      </c>
    </row>
    <row r="1437" spans="4:33">
      <c r="D1437" s="62">
        <v>1995</v>
      </c>
      <c r="E1437" s="62">
        <v>11</v>
      </c>
      <c r="F1437" s="62">
        <v>1996</v>
      </c>
      <c r="G1437" s="72">
        <v>0</v>
      </c>
      <c r="H1437" s="72">
        <v>0</v>
      </c>
      <c r="I1437" s="72">
        <v>0</v>
      </c>
      <c r="J1437" s="72">
        <v>0</v>
      </c>
      <c r="K1437" s="72">
        <v>87.64381183642891</v>
      </c>
      <c r="L1437" s="72">
        <v>0</v>
      </c>
      <c r="M1437" s="72">
        <v>0</v>
      </c>
      <c r="N1437" s="72">
        <v>0</v>
      </c>
      <c r="O1437" s="72">
        <v>0</v>
      </c>
      <c r="P1437" s="72">
        <v>0</v>
      </c>
      <c r="Q1437" s="72">
        <v>49.941457993104699</v>
      </c>
      <c r="R1437" s="72">
        <v>0</v>
      </c>
      <c r="S1437" s="72">
        <v>0</v>
      </c>
      <c r="T1437" s="72">
        <v>0</v>
      </c>
      <c r="U1437" s="72">
        <v>0</v>
      </c>
      <c r="V1437" s="72">
        <v>0</v>
      </c>
      <c r="W1437" s="72">
        <v>6033.4</v>
      </c>
      <c r="X1437" s="72">
        <v>0</v>
      </c>
      <c r="Y1437" s="72">
        <v>0</v>
      </c>
      <c r="Z1437" s="72">
        <v>0</v>
      </c>
      <c r="AA1437" s="72">
        <v>0</v>
      </c>
      <c r="AB1437" s="72">
        <v>0</v>
      </c>
      <c r="AC1437" s="72">
        <v>0</v>
      </c>
      <c r="AD1437" s="72">
        <v>0</v>
      </c>
      <c r="AE1437" s="72">
        <v>0</v>
      </c>
      <c r="AF1437" s="72">
        <v>0</v>
      </c>
      <c r="AG1437" s="71">
        <v>6170.9852698295335</v>
      </c>
    </row>
    <row r="1438" spans="4:33">
      <c r="D1438" s="62">
        <v>1995</v>
      </c>
      <c r="E1438" s="62">
        <v>12</v>
      </c>
      <c r="F1438" s="62">
        <v>1996</v>
      </c>
      <c r="G1438" s="72">
        <v>248.6</v>
      </c>
      <c r="H1438" s="72">
        <v>0</v>
      </c>
      <c r="I1438" s="72">
        <v>0</v>
      </c>
      <c r="J1438" s="72">
        <v>0</v>
      </c>
      <c r="K1438" s="72">
        <v>60.121923355118724</v>
      </c>
      <c r="L1438" s="72">
        <v>0</v>
      </c>
      <c r="M1438" s="72">
        <v>0</v>
      </c>
      <c r="N1438" s="72">
        <v>0</v>
      </c>
      <c r="O1438" s="72">
        <v>0</v>
      </c>
      <c r="P1438" s="72">
        <v>0</v>
      </c>
      <c r="Q1438" s="72">
        <v>110.4160542551261</v>
      </c>
      <c r="R1438" s="72">
        <v>0</v>
      </c>
      <c r="S1438" s="72">
        <v>0</v>
      </c>
      <c r="T1438" s="72">
        <v>0</v>
      </c>
      <c r="U1438" s="72">
        <v>0</v>
      </c>
      <c r="V1438" s="72">
        <v>0</v>
      </c>
      <c r="W1438" s="72">
        <v>5503</v>
      </c>
      <c r="X1438" s="72">
        <v>0</v>
      </c>
      <c r="Y1438" s="72">
        <v>0</v>
      </c>
      <c r="Z1438" s="72">
        <v>0</v>
      </c>
      <c r="AA1438" s="72">
        <v>0</v>
      </c>
      <c r="AB1438" s="72">
        <v>0</v>
      </c>
      <c r="AC1438" s="72">
        <v>0</v>
      </c>
      <c r="AD1438" s="72">
        <v>0</v>
      </c>
      <c r="AE1438" s="72">
        <v>0</v>
      </c>
      <c r="AF1438" s="72">
        <v>0</v>
      </c>
      <c r="AG1438" s="71">
        <v>5922.1379776102449</v>
      </c>
    </row>
    <row r="1439" spans="4:33">
      <c r="D1439" s="62">
        <v>1996</v>
      </c>
      <c r="E1439" s="62">
        <v>1</v>
      </c>
      <c r="F1439" s="62">
        <v>1996</v>
      </c>
      <c r="G1439" s="72">
        <v>0</v>
      </c>
      <c r="H1439" s="72">
        <v>0</v>
      </c>
      <c r="I1439" s="72">
        <v>0</v>
      </c>
      <c r="J1439" s="72">
        <v>0</v>
      </c>
      <c r="K1439" s="72">
        <v>115.70681427759553</v>
      </c>
      <c r="L1439" s="72">
        <v>0</v>
      </c>
      <c r="M1439" s="72">
        <v>0</v>
      </c>
      <c r="N1439" s="72">
        <v>0</v>
      </c>
      <c r="O1439" s="72">
        <v>0</v>
      </c>
      <c r="P1439" s="72">
        <v>0</v>
      </c>
      <c r="Q1439" s="72">
        <v>18.748140083469423</v>
      </c>
      <c r="R1439" s="72">
        <v>0</v>
      </c>
      <c r="S1439" s="72">
        <v>0</v>
      </c>
      <c r="T1439" s="72">
        <v>0</v>
      </c>
      <c r="U1439" s="72">
        <v>0</v>
      </c>
      <c r="V1439" s="72">
        <v>0</v>
      </c>
      <c r="W1439" s="72">
        <v>3886.5</v>
      </c>
      <c r="X1439" s="72">
        <v>0</v>
      </c>
      <c r="Y1439" s="72">
        <v>0</v>
      </c>
      <c r="Z1439" s="72">
        <v>0</v>
      </c>
      <c r="AA1439" s="72">
        <v>0</v>
      </c>
      <c r="AB1439" s="72">
        <v>0</v>
      </c>
      <c r="AC1439" s="72">
        <v>0</v>
      </c>
      <c r="AD1439" s="72">
        <v>0</v>
      </c>
      <c r="AE1439" s="72">
        <v>0</v>
      </c>
      <c r="AF1439" s="72">
        <v>0</v>
      </c>
      <c r="AG1439" s="71">
        <v>4020.9549543610651</v>
      </c>
    </row>
    <row r="1440" spans="4:33">
      <c r="D1440" s="62">
        <v>1996</v>
      </c>
      <c r="E1440" s="62">
        <v>2</v>
      </c>
      <c r="F1440" s="62">
        <v>1996</v>
      </c>
      <c r="G1440" s="72">
        <v>0</v>
      </c>
      <c r="H1440" s="72">
        <v>0</v>
      </c>
      <c r="I1440" s="72">
        <v>0</v>
      </c>
      <c r="J1440" s="72">
        <v>0</v>
      </c>
      <c r="K1440" s="72">
        <v>1.2570493528970985</v>
      </c>
      <c r="L1440" s="72">
        <v>0</v>
      </c>
      <c r="M1440" s="72">
        <v>0</v>
      </c>
      <c r="N1440" s="72">
        <v>0</v>
      </c>
      <c r="O1440" s="72">
        <v>0</v>
      </c>
      <c r="P1440" s="72">
        <v>0</v>
      </c>
      <c r="Q1440" s="72">
        <v>53.063327889675193</v>
      </c>
      <c r="R1440" s="72">
        <v>0</v>
      </c>
      <c r="S1440" s="72">
        <v>0</v>
      </c>
      <c r="T1440" s="72">
        <v>0</v>
      </c>
      <c r="U1440" s="72">
        <v>0</v>
      </c>
      <c r="V1440" s="72">
        <v>0</v>
      </c>
      <c r="W1440" s="72">
        <v>1612.5</v>
      </c>
      <c r="X1440" s="72">
        <v>0</v>
      </c>
      <c r="Y1440" s="72">
        <v>0</v>
      </c>
      <c r="Z1440" s="72">
        <v>0</v>
      </c>
      <c r="AA1440" s="72">
        <v>0</v>
      </c>
      <c r="AB1440" s="72">
        <v>0</v>
      </c>
      <c r="AC1440" s="72">
        <v>0</v>
      </c>
      <c r="AD1440" s="72">
        <v>0</v>
      </c>
      <c r="AE1440" s="72">
        <v>0</v>
      </c>
      <c r="AF1440" s="72">
        <v>0</v>
      </c>
      <c r="AG1440" s="71">
        <v>1666.8203772425722</v>
      </c>
    </row>
    <row r="1441" spans="4:33">
      <c r="D1441" s="62">
        <v>1996</v>
      </c>
      <c r="E1441" s="62">
        <v>3</v>
      </c>
      <c r="F1441" s="62">
        <v>1996</v>
      </c>
      <c r="G1441" s="72">
        <v>0</v>
      </c>
      <c r="H1441" s="72">
        <v>0</v>
      </c>
      <c r="I1441" s="72">
        <v>0</v>
      </c>
      <c r="J1441" s="72">
        <v>0</v>
      </c>
      <c r="K1441" s="72">
        <v>0</v>
      </c>
      <c r="L1441" s="72">
        <v>0</v>
      </c>
      <c r="M1441" s="72">
        <v>0</v>
      </c>
      <c r="N1441" s="72">
        <v>0</v>
      </c>
      <c r="O1441" s="72">
        <v>0</v>
      </c>
      <c r="P1441" s="72">
        <v>0</v>
      </c>
      <c r="Q1441" s="72">
        <v>45.922790782072212</v>
      </c>
      <c r="R1441" s="72">
        <v>0</v>
      </c>
      <c r="S1441" s="72">
        <v>0</v>
      </c>
      <c r="T1441" s="72">
        <v>137.84516311255493</v>
      </c>
      <c r="U1441" s="72">
        <v>0</v>
      </c>
      <c r="V1441" s="72">
        <v>0</v>
      </c>
      <c r="W1441" s="72">
        <v>921.5</v>
      </c>
      <c r="X1441" s="72">
        <v>0</v>
      </c>
      <c r="Y1441" s="72">
        <v>0</v>
      </c>
      <c r="Z1441" s="72">
        <v>0</v>
      </c>
      <c r="AA1441" s="72">
        <v>0</v>
      </c>
      <c r="AB1441" s="72">
        <v>0</v>
      </c>
      <c r="AC1441" s="72">
        <v>0</v>
      </c>
      <c r="AD1441" s="72">
        <v>0</v>
      </c>
      <c r="AE1441" s="72">
        <v>0</v>
      </c>
      <c r="AF1441" s="72">
        <v>0</v>
      </c>
      <c r="AG1441" s="71">
        <v>1105.2679538946272</v>
      </c>
    </row>
    <row r="1442" spans="4:33">
      <c r="D1442" s="62">
        <v>1996</v>
      </c>
      <c r="E1442" s="62">
        <v>4</v>
      </c>
      <c r="F1442" s="62">
        <v>1996</v>
      </c>
      <c r="G1442" s="72">
        <v>52.4</v>
      </c>
      <c r="H1442" s="72">
        <v>0</v>
      </c>
      <c r="I1442" s="72">
        <v>0</v>
      </c>
      <c r="J1442" s="72">
        <v>0</v>
      </c>
      <c r="K1442" s="72">
        <v>328.03993212523568</v>
      </c>
      <c r="L1442" s="72">
        <v>0</v>
      </c>
      <c r="M1442" s="72">
        <v>0</v>
      </c>
      <c r="N1442" s="72">
        <v>0</v>
      </c>
      <c r="O1442" s="72">
        <v>0</v>
      </c>
      <c r="P1442" s="72">
        <v>0</v>
      </c>
      <c r="Q1442" s="72">
        <v>48.545499909272358</v>
      </c>
      <c r="R1442" s="72">
        <v>0</v>
      </c>
      <c r="S1442" s="72">
        <v>0</v>
      </c>
      <c r="T1442" s="72">
        <v>0</v>
      </c>
      <c r="U1442" s="72">
        <v>976.84042084913881</v>
      </c>
      <c r="V1442" s="72">
        <v>0</v>
      </c>
      <c r="W1442" s="72">
        <v>472.2</v>
      </c>
      <c r="X1442" s="72">
        <v>0</v>
      </c>
      <c r="Y1442" s="72">
        <v>0</v>
      </c>
      <c r="Z1442" s="72">
        <v>0</v>
      </c>
      <c r="AA1442" s="72">
        <v>0</v>
      </c>
      <c r="AB1442" s="72">
        <v>0</v>
      </c>
      <c r="AC1442" s="72">
        <v>0</v>
      </c>
      <c r="AD1442" s="72">
        <v>0</v>
      </c>
      <c r="AE1442" s="72">
        <v>0</v>
      </c>
      <c r="AF1442" s="72">
        <v>0</v>
      </c>
      <c r="AG1442" s="71">
        <v>1878.0258528836468</v>
      </c>
    </row>
    <row r="1443" spans="4:33">
      <c r="D1443" s="62">
        <v>1996</v>
      </c>
      <c r="E1443" s="62">
        <v>5</v>
      </c>
      <c r="F1443" s="62">
        <v>1997</v>
      </c>
      <c r="G1443" s="72">
        <v>0</v>
      </c>
      <c r="H1443" s="72">
        <v>0</v>
      </c>
      <c r="I1443" s="72">
        <v>0</v>
      </c>
      <c r="J1443" s="72">
        <v>0</v>
      </c>
      <c r="K1443" s="72">
        <v>354.71268793107902</v>
      </c>
      <c r="L1443" s="72">
        <v>0</v>
      </c>
      <c r="M1443" s="72">
        <v>0</v>
      </c>
      <c r="N1443" s="72">
        <v>0</v>
      </c>
      <c r="O1443" s="72">
        <v>0</v>
      </c>
      <c r="P1443" s="72">
        <v>0</v>
      </c>
      <c r="Q1443" s="72">
        <v>0</v>
      </c>
      <c r="R1443" s="72">
        <v>0</v>
      </c>
      <c r="S1443" s="72">
        <v>0</v>
      </c>
      <c r="T1443" s="72">
        <v>0</v>
      </c>
      <c r="U1443" s="72">
        <v>1693.0925158809355</v>
      </c>
      <c r="V1443" s="72">
        <v>0</v>
      </c>
      <c r="W1443" s="72">
        <v>0</v>
      </c>
      <c r="X1443" s="72">
        <v>0</v>
      </c>
      <c r="Y1443" s="72">
        <v>0</v>
      </c>
      <c r="Z1443" s="72">
        <v>0</v>
      </c>
      <c r="AA1443" s="72">
        <v>0</v>
      </c>
      <c r="AB1443" s="72">
        <v>0</v>
      </c>
      <c r="AC1443" s="72">
        <v>0</v>
      </c>
      <c r="AD1443" s="72">
        <v>0</v>
      </c>
      <c r="AE1443" s="72">
        <v>0</v>
      </c>
      <c r="AF1443" s="72">
        <v>0</v>
      </c>
      <c r="AG1443" s="71">
        <v>2047.8052038120145</v>
      </c>
    </row>
    <row r="1444" spans="4:33">
      <c r="D1444" s="62">
        <v>1996</v>
      </c>
      <c r="E1444" s="62">
        <v>6</v>
      </c>
      <c r="F1444" s="62">
        <v>1997</v>
      </c>
      <c r="G1444" s="72">
        <v>0</v>
      </c>
      <c r="H1444" s="72">
        <v>0</v>
      </c>
      <c r="I1444" s="72">
        <v>0</v>
      </c>
      <c r="J1444" s="72">
        <v>0</v>
      </c>
      <c r="K1444" s="72">
        <v>192.45342344553231</v>
      </c>
      <c r="L1444" s="72">
        <v>0</v>
      </c>
      <c r="M1444" s="72">
        <v>0</v>
      </c>
      <c r="N1444" s="72">
        <v>0</v>
      </c>
      <c r="O1444" s="72">
        <v>0</v>
      </c>
      <c r="P1444" s="72">
        <v>0</v>
      </c>
      <c r="Q1444" s="72">
        <v>0</v>
      </c>
      <c r="R1444" s="72">
        <v>0</v>
      </c>
      <c r="S1444" s="72">
        <v>0</v>
      </c>
      <c r="T1444" s="72">
        <v>0</v>
      </c>
      <c r="U1444" s="72">
        <v>1548.1525105264438</v>
      </c>
      <c r="V1444" s="72">
        <v>0</v>
      </c>
      <c r="W1444" s="72">
        <v>0</v>
      </c>
      <c r="X1444" s="72">
        <v>0</v>
      </c>
      <c r="Y1444" s="72">
        <v>0</v>
      </c>
      <c r="Z1444" s="72">
        <v>0</v>
      </c>
      <c r="AA1444" s="72">
        <v>0</v>
      </c>
      <c r="AB1444" s="72">
        <v>0</v>
      </c>
      <c r="AC1444" s="72">
        <v>0</v>
      </c>
      <c r="AD1444" s="72">
        <v>0</v>
      </c>
      <c r="AE1444" s="72">
        <v>0</v>
      </c>
      <c r="AF1444" s="72">
        <v>0</v>
      </c>
      <c r="AG1444" s="71">
        <v>1740.6059339719761</v>
      </c>
    </row>
    <row r="1445" spans="4:33">
      <c r="D1445" s="62">
        <v>1996</v>
      </c>
      <c r="E1445" s="62">
        <v>7</v>
      </c>
      <c r="F1445" s="62">
        <v>1997</v>
      </c>
      <c r="G1445" s="72">
        <v>0</v>
      </c>
      <c r="H1445" s="72">
        <v>0</v>
      </c>
      <c r="I1445" s="72">
        <v>0</v>
      </c>
      <c r="J1445" s="72">
        <v>0</v>
      </c>
      <c r="K1445" s="72">
        <v>0</v>
      </c>
      <c r="L1445" s="72">
        <v>0</v>
      </c>
      <c r="M1445" s="72">
        <v>0</v>
      </c>
      <c r="N1445" s="72">
        <v>0</v>
      </c>
      <c r="O1445" s="72">
        <v>0</v>
      </c>
      <c r="P1445" s="72">
        <v>0</v>
      </c>
      <c r="Q1445" s="72">
        <v>0</v>
      </c>
      <c r="R1445" s="72">
        <v>0</v>
      </c>
      <c r="S1445" s="72">
        <v>0</v>
      </c>
      <c r="T1445" s="72">
        <v>0</v>
      </c>
      <c r="U1445" s="72">
        <v>0</v>
      </c>
      <c r="V1445" s="72">
        <v>0</v>
      </c>
      <c r="W1445" s="72">
        <v>0</v>
      </c>
      <c r="X1445" s="72">
        <v>0</v>
      </c>
      <c r="Y1445" s="72">
        <v>0</v>
      </c>
      <c r="Z1445" s="72">
        <v>0</v>
      </c>
      <c r="AA1445" s="72">
        <v>0</v>
      </c>
      <c r="AB1445" s="72">
        <v>0</v>
      </c>
      <c r="AC1445" s="72">
        <v>0</v>
      </c>
      <c r="AD1445" s="72">
        <v>0</v>
      </c>
      <c r="AE1445" s="72">
        <v>0</v>
      </c>
      <c r="AF1445" s="72">
        <v>0</v>
      </c>
      <c r="AG1445" s="71">
        <v>0</v>
      </c>
    </row>
    <row r="1446" spans="4:33">
      <c r="D1446" s="62">
        <v>1996</v>
      </c>
      <c r="E1446" s="62">
        <v>8</v>
      </c>
      <c r="F1446" s="62">
        <v>1997</v>
      </c>
      <c r="G1446" s="72">
        <v>0</v>
      </c>
      <c r="H1446" s="72">
        <v>0</v>
      </c>
      <c r="I1446" s="72">
        <v>0</v>
      </c>
      <c r="J1446" s="72">
        <v>0</v>
      </c>
      <c r="K1446" s="72">
        <v>0</v>
      </c>
      <c r="L1446" s="72">
        <v>0</v>
      </c>
      <c r="M1446" s="72">
        <v>0</v>
      </c>
      <c r="N1446" s="72">
        <v>0</v>
      </c>
      <c r="O1446" s="72">
        <v>0</v>
      </c>
      <c r="P1446" s="72">
        <v>0</v>
      </c>
      <c r="Q1446" s="72">
        <v>0</v>
      </c>
      <c r="R1446" s="72">
        <v>0</v>
      </c>
      <c r="S1446" s="72">
        <v>0</v>
      </c>
      <c r="T1446" s="72">
        <v>0</v>
      </c>
      <c r="U1446" s="72">
        <v>0</v>
      </c>
      <c r="V1446" s="72">
        <v>0</v>
      </c>
      <c r="W1446" s="72">
        <v>0</v>
      </c>
      <c r="X1446" s="72">
        <v>0</v>
      </c>
      <c r="Y1446" s="72">
        <v>0</v>
      </c>
      <c r="Z1446" s="72">
        <v>0</v>
      </c>
      <c r="AA1446" s="72">
        <v>0</v>
      </c>
      <c r="AB1446" s="72">
        <v>0</v>
      </c>
      <c r="AC1446" s="72">
        <v>0</v>
      </c>
      <c r="AD1446" s="72">
        <v>0</v>
      </c>
      <c r="AE1446" s="72">
        <v>0</v>
      </c>
      <c r="AF1446" s="72">
        <v>0</v>
      </c>
      <c r="AG1446" s="71">
        <v>0</v>
      </c>
    </row>
    <row r="1447" spans="4:33">
      <c r="D1447" s="62">
        <v>1996</v>
      </c>
      <c r="E1447" s="62">
        <v>9</v>
      </c>
      <c r="F1447" s="62">
        <v>1997</v>
      </c>
      <c r="G1447" s="72">
        <v>0</v>
      </c>
      <c r="H1447" s="72">
        <v>0</v>
      </c>
      <c r="I1447" s="72">
        <v>0</v>
      </c>
      <c r="J1447" s="72">
        <v>0</v>
      </c>
      <c r="K1447" s="72">
        <v>0</v>
      </c>
      <c r="L1447" s="72">
        <v>0</v>
      </c>
      <c r="M1447" s="72">
        <v>0</v>
      </c>
      <c r="N1447" s="72">
        <v>0</v>
      </c>
      <c r="O1447" s="72">
        <v>0</v>
      </c>
      <c r="P1447" s="72">
        <v>0</v>
      </c>
      <c r="Q1447" s="72">
        <v>0</v>
      </c>
      <c r="R1447" s="72">
        <v>0</v>
      </c>
      <c r="S1447" s="72">
        <v>0</v>
      </c>
      <c r="T1447" s="72">
        <v>0</v>
      </c>
      <c r="U1447" s="72">
        <v>0</v>
      </c>
      <c r="V1447" s="72">
        <v>0</v>
      </c>
      <c r="W1447" s="72">
        <v>0</v>
      </c>
      <c r="X1447" s="72">
        <v>0</v>
      </c>
      <c r="Y1447" s="72">
        <v>0</v>
      </c>
      <c r="Z1447" s="72">
        <v>0</v>
      </c>
      <c r="AA1447" s="72">
        <v>0</v>
      </c>
      <c r="AB1447" s="72">
        <v>0</v>
      </c>
      <c r="AC1447" s="72">
        <v>0</v>
      </c>
      <c r="AD1447" s="72">
        <v>0</v>
      </c>
      <c r="AE1447" s="72">
        <v>0</v>
      </c>
      <c r="AF1447" s="72">
        <v>0</v>
      </c>
      <c r="AG1447" s="71">
        <v>0</v>
      </c>
    </row>
    <row r="1448" spans="4:33">
      <c r="D1448" s="62">
        <v>1996</v>
      </c>
      <c r="E1448" s="62">
        <v>10</v>
      </c>
      <c r="F1448" s="62">
        <v>1997</v>
      </c>
      <c r="G1448" s="72">
        <v>1105.2</v>
      </c>
      <c r="H1448" s="72">
        <v>0</v>
      </c>
      <c r="I1448" s="72">
        <v>0</v>
      </c>
      <c r="J1448" s="72">
        <v>0</v>
      </c>
      <c r="K1448" s="72">
        <v>0</v>
      </c>
      <c r="L1448" s="72">
        <v>0</v>
      </c>
      <c r="M1448" s="72">
        <v>0</v>
      </c>
      <c r="N1448" s="72">
        <v>0</v>
      </c>
      <c r="O1448" s="72">
        <v>0</v>
      </c>
      <c r="P1448" s="72">
        <v>0</v>
      </c>
      <c r="Q1448" s="72">
        <v>485.2</v>
      </c>
      <c r="R1448" s="72">
        <v>0</v>
      </c>
      <c r="S1448" s="72">
        <v>0</v>
      </c>
      <c r="T1448" s="72">
        <v>0</v>
      </c>
      <c r="U1448" s="72">
        <v>0</v>
      </c>
      <c r="V1448" s="72">
        <v>0</v>
      </c>
      <c r="W1448" s="72">
        <v>8960.6</v>
      </c>
      <c r="X1448" s="72">
        <v>0</v>
      </c>
      <c r="Y1448" s="72">
        <v>0</v>
      </c>
      <c r="Z1448" s="72">
        <v>0</v>
      </c>
      <c r="AA1448" s="72">
        <v>0</v>
      </c>
      <c r="AB1448" s="72">
        <v>0</v>
      </c>
      <c r="AC1448" s="72">
        <v>0</v>
      </c>
      <c r="AD1448" s="72">
        <v>0</v>
      </c>
      <c r="AE1448" s="72">
        <v>0</v>
      </c>
      <c r="AF1448" s="72">
        <v>0</v>
      </c>
      <c r="AG1448" s="71">
        <v>10551</v>
      </c>
    </row>
    <row r="1449" spans="4:33">
      <c r="D1449" s="62">
        <v>1996</v>
      </c>
      <c r="E1449" s="62">
        <v>11</v>
      </c>
      <c r="F1449" s="62">
        <v>1997</v>
      </c>
      <c r="G1449" s="72">
        <v>0</v>
      </c>
      <c r="H1449" s="72">
        <v>0</v>
      </c>
      <c r="I1449" s="72">
        <v>0</v>
      </c>
      <c r="J1449" s="72">
        <v>0</v>
      </c>
      <c r="K1449" s="72">
        <v>0</v>
      </c>
      <c r="L1449" s="72">
        <v>0</v>
      </c>
      <c r="M1449" s="72">
        <v>0</v>
      </c>
      <c r="N1449" s="72">
        <v>0</v>
      </c>
      <c r="O1449" s="72">
        <v>0</v>
      </c>
      <c r="P1449" s="72">
        <v>0</v>
      </c>
      <c r="Q1449" s="72">
        <v>734.4</v>
      </c>
      <c r="R1449" s="72">
        <v>0</v>
      </c>
      <c r="S1449" s="72">
        <v>0</v>
      </c>
      <c r="T1449" s="72">
        <v>618.9</v>
      </c>
      <c r="U1449" s="72">
        <v>0</v>
      </c>
      <c r="V1449" s="72">
        <v>0</v>
      </c>
      <c r="W1449" s="72">
        <v>6291</v>
      </c>
      <c r="X1449" s="72">
        <v>0</v>
      </c>
      <c r="Y1449" s="72">
        <v>0</v>
      </c>
      <c r="Z1449" s="72">
        <v>0</v>
      </c>
      <c r="AA1449" s="72">
        <v>0</v>
      </c>
      <c r="AB1449" s="72">
        <v>0</v>
      </c>
      <c r="AC1449" s="72">
        <v>0</v>
      </c>
      <c r="AD1449" s="72">
        <v>0</v>
      </c>
      <c r="AE1449" s="72">
        <v>0</v>
      </c>
      <c r="AF1449" s="72">
        <v>0</v>
      </c>
      <c r="AG1449" s="71">
        <v>7644.3</v>
      </c>
    </row>
    <row r="1450" spans="4:33">
      <c r="D1450" s="62">
        <v>1996</v>
      </c>
      <c r="E1450" s="62">
        <v>12</v>
      </c>
      <c r="F1450" s="62">
        <v>1997</v>
      </c>
      <c r="G1450" s="72">
        <v>0</v>
      </c>
      <c r="H1450" s="72">
        <v>0</v>
      </c>
      <c r="I1450" s="72">
        <v>0</v>
      </c>
      <c r="J1450" s="72">
        <v>0</v>
      </c>
      <c r="K1450" s="72">
        <v>0</v>
      </c>
      <c r="L1450" s="72">
        <v>0</v>
      </c>
      <c r="M1450" s="72">
        <v>0</v>
      </c>
      <c r="N1450" s="72">
        <v>0</v>
      </c>
      <c r="O1450" s="72">
        <v>0</v>
      </c>
      <c r="P1450" s="72">
        <v>0</v>
      </c>
      <c r="Q1450" s="72">
        <v>702.2</v>
      </c>
      <c r="R1450" s="72">
        <v>0</v>
      </c>
      <c r="S1450" s="72">
        <v>0</v>
      </c>
      <c r="T1450" s="72">
        <v>1146.4000000000001</v>
      </c>
      <c r="U1450" s="72">
        <v>0</v>
      </c>
      <c r="V1450" s="72">
        <v>0</v>
      </c>
      <c r="W1450" s="72">
        <v>7175.8</v>
      </c>
      <c r="X1450" s="72">
        <v>0</v>
      </c>
      <c r="Y1450" s="72">
        <v>0</v>
      </c>
      <c r="Z1450" s="72">
        <v>0</v>
      </c>
      <c r="AA1450" s="72">
        <v>0</v>
      </c>
      <c r="AB1450" s="72">
        <v>0</v>
      </c>
      <c r="AC1450" s="72">
        <v>0</v>
      </c>
      <c r="AD1450" s="72">
        <v>0</v>
      </c>
      <c r="AE1450" s="72">
        <v>0</v>
      </c>
      <c r="AF1450" s="72">
        <v>0</v>
      </c>
      <c r="AG1450" s="71">
        <v>9024.4</v>
      </c>
    </row>
    <row r="1451" spans="4:33">
      <c r="D1451" s="62">
        <v>1997</v>
      </c>
      <c r="E1451" s="62">
        <v>1</v>
      </c>
      <c r="F1451" s="62">
        <v>1997</v>
      </c>
      <c r="G1451" s="72">
        <v>0</v>
      </c>
      <c r="H1451" s="72">
        <v>0</v>
      </c>
      <c r="I1451" s="72">
        <v>0</v>
      </c>
      <c r="J1451" s="72">
        <v>0</v>
      </c>
      <c r="K1451" s="72">
        <v>0</v>
      </c>
      <c r="L1451" s="72">
        <v>0</v>
      </c>
      <c r="M1451" s="72">
        <v>0</v>
      </c>
      <c r="N1451" s="72">
        <v>0</v>
      </c>
      <c r="O1451" s="72">
        <v>0</v>
      </c>
      <c r="P1451" s="72">
        <v>0</v>
      </c>
      <c r="Q1451" s="72">
        <v>321.39999999999998</v>
      </c>
      <c r="R1451" s="72">
        <v>0</v>
      </c>
      <c r="S1451" s="72">
        <v>0</v>
      </c>
      <c r="T1451" s="72">
        <v>0</v>
      </c>
      <c r="U1451" s="72">
        <v>0</v>
      </c>
      <c r="V1451" s="72">
        <v>0</v>
      </c>
      <c r="W1451" s="72">
        <v>1836.3</v>
      </c>
      <c r="X1451" s="72">
        <v>0</v>
      </c>
      <c r="Y1451" s="72">
        <v>0</v>
      </c>
      <c r="Z1451" s="72">
        <v>0</v>
      </c>
      <c r="AA1451" s="72">
        <v>0</v>
      </c>
      <c r="AB1451" s="72">
        <v>0</v>
      </c>
      <c r="AC1451" s="72">
        <v>0</v>
      </c>
      <c r="AD1451" s="72">
        <v>0</v>
      </c>
      <c r="AE1451" s="72">
        <v>0</v>
      </c>
      <c r="AF1451" s="72">
        <v>0</v>
      </c>
      <c r="AG1451" s="71">
        <v>2157.6999999999998</v>
      </c>
    </row>
    <row r="1452" spans="4:33">
      <c r="D1452" s="62">
        <v>1997</v>
      </c>
      <c r="E1452" s="62">
        <v>2</v>
      </c>
      <c r="F1452" s="62">
        <v>1997</v>
      </c>
      <c r="G1452" s="72">
        <v>0</v>
      </c>
      <c r="H1452" s="72">
        <v>0</v>
      </c>
      <c r="I1452" s="72">
        <v>0</v>
      </c>
      <c r="J1452" s="72">
        <v>0</v>
      </c>
      <c r="K1452" s="72">
        <v>0</v>
      </c>
      <c r="L1452" s="72">
        <v>0</v>
      </c>
      <c r="M1452" s="72">
        <v>0</v>
      </c>
      <c r="N1452" s="72">
        <v>0</v>
      </c>
      <c r="O1452" s="72">
        <v>0</v>
      </c>
      <c r="P1452" s="72">
        <v>0</v>
      </c>
      <c r="Q1452" s="72">
        <v>14.7</v>
      </c>
      <c r="R1452" s="72">
        <v>0</v>
      </c>
      <c r="S1452" s="72">
        <v>0</v>
      </c>
      <c r="T1452" s="72">
        <v>0</v>
      </c>
      <c r="U1452" s="72">
        <v>0</v>
      </c>
      <c r="V1452" s="72">
        <v>0</v>
      </c>
      <c r="W1452" s="72">
        <v>458.2</v>
      </c>
      <c r="X1452" s="72">
        <v>0</v>
      </c>
      <c r="Y1452" s="72">
        <v>0</v>
      </c>
      <c r="Z1452" s="72">
        <v>0</v>
      </c>
      <c r="AA1452" s="72">
        <v>0</v>
      </c>
      <c r="AB1452" s="72">
        <v>0</v>
      </c>
      <c r="AC1452" s="72">
        <v>0</v>
      </c>
      <c r="AD1452" s="72">
        <v>0</v>
      </c>
      <c r="AE1452" s="72">
        <v>0</v>
      </c>
      <c r="AF1452" s="72">
        <v>0</v>
      </c>
      <c r="AG1452" s="71">
        <v>472.9</v>
      </c>
    </row>
    <row r="1453" spans="4:33">
      <c r="D1453" s="62">
        <v>1997</v>
      </c>
      <c r="E1453" s="62">
        <v>3</v>
      </c>
      <c r="F1453" s="62">
        <v>1997</v>
      </c>
      <c r="G1453" s="72">
        <v>0</v>
      </c>
      <c r="H1453" s="72">
        <v>0</v>
      </c>
      <c r="I1453" s="72">
        <v>0</v>
      </c>
      <c r="J1453" s="72">
        <v>0</v>
      </c>
      <c r="K1453" s="72">
        <v>0</v>
      </c>
      <c r="L1453" s="72">
        <v>0</v>
      </c>
      <c r="M1453" s="72">
        <v>0</v>
      </c>
      <c r="N1453" s="72">
        <v>0</v>
      </c>
      <c r="O1453" s="72">
        <v>0</v>
      </c>
      <c r="P1453" s="72">
        <v>0</v>
      </c>
      <c r="Q1453" s="72">
        <v>162.6</v>
      </c>
      <c r="R1453" s="72">
        <v>0</v>
      </c>
      <c r="S1453" s="72">
        <v>0</v>
      </c>
      <c r="T1453" s="72">
        <v>0</v>
      </c>
      <c r="U1453" s="72">
        <v>3226.1</v>
      </c>
      <c r="V1453" s="72">
        <v>0</v>
      </c>
      <c r="W1453" s="72">
        <v>581</v>
      </c>
      <c r="X1453" s="72">
        <v>0</v>
      </c>
      <c r="Y1453" s="72">
        <v>0</v>
      </c>
      <c r="Z1453" s="72">
        <v>0</v>
      </c>
      <c r="AA1453" s="72">
        <v>0</v>
      </c>
      <c r="AB1453" s="72">
        <v>0</v>
      </c>
      <c r="AC1453" s="72">
        <v>0</v>
      </c>
      <c r="AD1453" s="72">
        <v>0</v>
      </c>
      <c r="AE1453" s="72">
        <v>0</v>
      </c>
      <c r="AF1453" s="72">
        <v>0</v>
      </c>
      <c r="AG1453" s="71">
        <v>3969.7</v>
      </c>
    </row>
    <row r="1454" spans="4:33">
      <c r="D1454" s="62">
        <v>1997</v>
      </c>
      <c r="E1454" s="62">
        <v>4</v>
      </c>
      <c r="F1454" s="62">
        <v>1997</v>
      </c>
      <c r="G1454" s="72">
        <v>842</v>
      </c>
      <c r="H1454" s="72">
        <v>0</v>
      </c>
      <c r="I1454" s="72">
        <v>0</v>
      </c>
      <c r="J1454" s="72">
        <v>0</v>
      </c>
      <c r="K1454" s="72">
        <v>0</v>
      </c>
      <c r="L1454" s="72">
        <v>0</v>
      </c>
      <c r="M1454" s="72">
        <v>0</v>
      </c>
      <c r="N1454" s="72">
        <v>0</v>
      </c>
      <c r="O1454" s="72">
        <v>0</v>
      </c>
      <c r="P1454" s="72">
        <v>0</v>
      </c>
      <c r="Q1454" s="72">
        <v>663.5</v>
      </c>
      <c r="R1454" s="72">
        <v>0</v>
      </c>
      <c r="S1454" s="72">
        <v>0</v>
      </c>
      <c r="T1454" s="72">
        <v>0</v>
      </c>
      <c r="U1454" s="72">
        <v>2664.6</v>
      </c>
      <c r="V1454" s="72">
        <v>0</v>
      </c>
      <c r="W1454" s="72">
        <v>3368.6</v>
      </c>
      <c r="X1454" s="72">
        <v>0</v>
      </c>
      <c r="Y1454" s="72">
        <v>0</v>
      </c>
      <c r="Z1454" s="72">
        <v>0</v>
      </c>
      <c r="AA1454" s="72">
        <v>0</v>
      </c>
      <c r="AB1454" s="72">
        <v>0</v>
      </c>
      <c r="AC1454" s="72">
        <v>0</v>
      </c>
      <c r="AD1454" s="72">
        <v>0</v>
      </c>
      <c r="AE1454" s="72">
        <v>0</v>
      </c>
      <c r="AF1454" s="72">
        <v>0</v>
      </c>
      <c r="AG1454" s="71">
        <v>7538.7000000000007</v>
      </c>
    </row>
    <row r="1455" spans="4:33">
      <c r="D1455" s="62">
        <v>1997</v>
      </c>
      <c r="E1455" s="62">
        <v>5</v>
      </c>
      <c r="F1455" s="62">
        <v>1998</v>
      </c>
      <c r="G1455" s="72">
        <v>0</v>
      </c>
      <c r="H1455" s="72">
        <v>0</v>
      </c>
      <c r="I1455" s="72">
        <v>0</v>
      </c>
      <c r="J1455" s="72">
        <v>0</v>
      </c>
      <c r="K1455" s="72">
        <v>0</v>
      </c>
      <c r="L1455" s="72">
        <v>0</v>
      </c>
      <c r="M1455" s="72">
        <v>0</v>
      </c>
      <c r="N1455" s="72">
        <v>0</v>
      </c>
      <c r="O1455" s="72">
        <v>0</v>
      </c>
      <c r="P1455" s="72">
        <v>0</v>
      </c>
      <c r="Q1455" s="72">
        <v>472.8</v>
      </c>
      <c r="R1455" s="72">
        <v>0</v>
      </c>
      <c r="S1455" s="72">
        <v>0</v>
      </c>
      <c r="T1455" s="72">
        <v>0</v>
      </c>
      <c r="U1455" s="72">
        <v>0</v>
      </c>
      <c r="V1455" s="72">
        <v>0</v>
      </c>
      <c r="W1455" s="72">
        <v>0</v>
      </c>
      <c r="X1455" s="72">
        <v>0</v>
      </c>
      <c r="Y1455" s="72">
        <v>0</v>
      </c>
      <c r="Z1455" s="72">
        <v>0</v>
      </c>
      <c r="AA1455" s="72">
        <v>0</v>
      </c>
      <c r="AB1455" s="72">
        <v>0</v>
      </c>
      <c r="AC1455" s="72">
        <v>0</v>
      </c>
      <c r="AD1455" s="72">
        <v>0</v>
      </c>
      <c r="AE1455" s="72">
        <v>0</v>
      </c>
      <c r="AF1455" s="72">
        <v>0</v>
      </c>
      <c r="AG1455" s="71">
        <v>472.8</v>
      </c>
    </row>
    <row r="1456" spans="4:33">
      <c r="D1456" s="62">
        <v>1997</v>
      </c>
      <c r="E1456" s="62">
        <v>6</v>
      </c>
      <c r="F1456" s="62">
        <v>1998</v>
      </c>
      <c r="G1456" s="73">
        <v>0</v>
      </c>
      <c r="H1456" s="73">
        <v>0</v>
      </c>
      <c r="I1456" s="73">
        <v>0</v>
      </c>
      <c r="J1456" s="73">
        <v>0</v>
      </c>
      <c r="K1456" s="73">
        <v>0</v>
      </c>
      <c r="L1456" s="73">
        <v>0</v>
      </c>
      <c r="M1456" s="73">
        <v>0</v>
      </c>
      <c r="N1456" s="73">
        <v>0</v>
      </c>
      <c r="O1456" s="73">
        <v>0</v>
      </c>
      <c r="P1456" s="73">
        <v>0</v>
      </c>
      <c r="Q1456" s="73">
        <v>0</v>
      </c>
      <c r="R1456" s="73">
        <v>0</v>
      </c>
      <c r="S1456" s="73">
        <v>0</v>
      </c>
      <c r="T1456" s="73">
        <v>0</v>
      </c>
      <c r="U1456" s="73">
        <v>0</v>
      </c>
      <c r="V1456" s="73">
        <v>0</v>
      </c>
      <c r="W1456" s="73">
        <v>0</v>
      </c>
      <c r="X1456" s="73">
        <v>0</v>
      </c>
      <c r="Y1456" s="73">
        <v>0</v>
      </c>
      <c r="Z1456" s="73">
        <v>0</v>
      </c>
      <c r="AA1456" s="73">
        <v>0</v>
      </c>
      <c r="AB1456" s="73">
        <v>0</v>
      </c>
      <c r="AC1456" s="73">
        <v>0</v>
      </c>
      <c r="AD1456" s="73">
        <v>0</v>
      </c>
      <c r="AE1456" s="73">
        <v>0</v>
      </c>
      <c r="AF1456" s="73">
        <v>0</v>
      </c>
      <c r="AG1456" s="43">
        <v>0</v>
      </c>
    </row>
    <row r="1457" spans="4:33">
      <c r="D1457" s="62">
        <v>1997</v>
      </c>
      <c r="E1457" s="62">
        <v>7</v>
      </c>
      <c r="F1457" s="62">
        <v>1998</v>
      </c>
      <c r="G1457" s="73">
        <v>0</v>
      </c>
      <c r="H1457" s="73">
        <v>0</v>
      </c>
      <c r="I1457" s="73">
        <v>0</v>
      </c>
      <c r="J1457" s="73">
        <v>0</v>
      </c>
      <c r="K1457" s="73">
        <v>0</v>
      </c>
      <c r="L1457" s="73">
        <v>0</v>
      </c>
      <c r="M1457" s="73">
        <v>0</v>
      </c>
      <c r="N1457" s="73">
        <v>0</v>
      </c>
      <c r="O1457" s="73">
        <v>0</v>
      </c>
      <c r="P1457" s="73">
        <v>0</v>
      </c>
      <c r="Q1457" s="73">
        <v>0</v>
      </c>
      <c r="R1457" s="73">
        <v>0</v>
      </c>
      <c r="S1457" s="73">
        <v>0</v>
      </c>
      <c r="T1457" s="73">
        <v>0</v>
      </c>
      <c r="U1457" s="73">
        <v>0</v>
      </c>
      <c r="V1457" s="73">
        <v>0</v>
      </c>
      <c r="W1457" s="73">
        <v>0</v>
      </c>
      <c r="X1457" s="73">
        <v>0</v>
      </c>
      <c r="Y1457" s="73">
        <v>0</v>
      </c>
      <c r="Z1457" s="73">
        <v>0</v>
      </c>
      <c r="AA1457" s="73">
        <v>0</v>
      </c>
      <c r="AB1457" s="73">
        <v>0</v>
      </c>
      <c r="AC1457" s="73">
        <v>0</v>
      </c>
      <c r="AD1457" s="73">
        <v>0</v>
      </c>
      <c r="AE1457" s="73">
        <v>0</v>
      </c>
      <c r="AF1457" s="73">
        <v>0</v>
      </c>
      <c r="AG1457" s="43">
        <v>0</v>
      </c>
    </row>
    <row r="1458" spans="4:33">
      <c r="D1458" s="62">
        <v>1997</v>
      </c>
      <c r="E1458" s="62">
        <v>8</v>
      </c>
      <c r="F1458" s="62">
        <v>1998</v>
      </c>
      <c r="G1458" s="73">
        <v>0</v>
      </c>
      <c r="H1458" s="73">
        <v>0</v>
      </c>
      <c r="I1458" s="73">
        <v>0</v>
      </c>
      <c r="J1458" s="73">
        <v>0</v>
      </c>
      <c r="K1458" s="73">
        <v>0</v>
      </c>
      <c r="L1458" s="73">
        <v>0</v>
      </c>
      <c r="M1458" s="73">
        <v>0</v>
      </c>
      <c r="N1458" s="73">
        <v>0</v>
      </c>
      <c r="O1458" s="73">
        <v>0</v>
      </c>
      <c r="P1458" s="73">
        <v>0</v>
      </c>
      <c r="Q1458" s="73">
        <v>0</v>
      </c>
      <c r="R1458" s="73">
        <v>0</v>
      </c>
      <c r="S1458" s="73">
        <v>0</v>
      </c>
      <c r="T1458" s="73">
        <v>0</v>
      </c>
      <c r="U1458" s="73">
        <v>0</v>
      </c>
      <c r="V1458" s="73">
        <v>0</v>
      </c>
      <c r="W1458" s="73">
        <v>0</v>
      </c>
      <c r="X1458" s="73">
        <v>0</v>
      </c>
      <c r="Y1458" s="73">
        <v>0</v>
      </c>
      <c r="Z1458" s="73">
        <v>0</v>
      </c>
      <c r="AA1458" s="73">
        <v>0</v>
      </c>
      <c r="AB1458" s="73">
        <v>0</v>
      </c>
      <c r="AC1458" s="73">
        <v>0</v>
      </c>
      <c r="AD1458" s="73">
        <v>0</v>
      </c>
      <c r="AE1458" s="73">
        <v>0</v>
      </c>
      <c r="AF1458" s="73">
        <v>0</v>
      </c>
      <c r="AG1458" s="43">
        <v>0</v>
      </c>
    </row>
    <row r="1459" spans="4:33">
      <c r="D1459" s="62">
        <v>1997</v>
      </c>
      <c r="E1459" s="62">
        <v>9</v>
      </c>
      <c r="F1459" s="62">
        <v>1998</v>
      </c>
      <c r="G1459" s="73">
        <v>0</v>
      </c>
      <c r="H1459" s="73">
        <v>0</v>
      </c>
      <c r="I1459" s="73">
        <v>0</v>
      </c>
      <c r="J1459" s="73">
        <v>0</v>
      </c>
      <c r="K1459" s="73">
        <v>0</v>
      </c>
      <c r="L1459" s="73">
        <v>0</v>
      </c>
      <c r="M1459" s="73">
        <v>0</v>
      </c>
      <c r="N1459" s="73">
        <v>0</v>
      </c>
      <c r="O1459" s="73">
        <v>0</v>
      </c>
      <c r="P1459" s="73">
        <v>0</v>
      </c>
      <c r="Q1459" s="73">
        <v>0</v>
      </c>
      <c r="R1459" s="73">
        <v>0</v>
      </c>
      <c r="S1459" s="73">
        <v>0</v>
      </c>
      <c r="T1459" s="73">
        <v>0</v>
      </c>
      <c r="U1459" s="73">
        <v>0</v>
      </c>
      <c r="V1459" s="73">
        <v>0</v>
      </c>
      <c r="W1459" s="73">
        <v>0</v>
      </c>
      <c r="X1459" s="73">
        <v>0</v>
      </c>
      <c r="Y1459" s="73">
        <v>0</v>
      </c>
      <c r="Z1459" s="73">
        <v>0</v>
      </c>
      <c r="AA1459" s="73">
        <v>0</v>
      </c>
      <c r="AB1459" s="73">
        <v>0</v>
      </c>
      <c r="AC1459" s="73">
        <v>0</v>
      </c>
      <c r="AD1459" s="73">
        <v>0</v>
      </c>
      <c r="AE1459" s="73">
        <v>0</v>
      </c>
      <c r="AF1459" s="73">
        <v>0</v>
      </c>
      <c r="AG1459" s="43">
        <v>0</v>
      </c>
    </row>
    <row r="1460" spans="4:33">
      <c r="D1460" s="62">
        <v>1997</v>
      </c>
      <c r="E1460" s="62">
        <v>10</v>
      </c>
      <c r="F1460" s="62">
        <v>1998</v>
      </c>
      <c r="G1460" s="73">
        <v>1053.5999999999999</v>
      </c>
      <c r="H1460" s="73">
        <v>0</v>
      </c>
      <c r="I1460" s="73">
        <v>0</v>
      </c>
      <c r="J1460" s="73">
        <v>0</v>
      </c>
      <c r="K1460" s="73">
        <v>0</v>
      </c>
      <c r="L1460" s="73">
        <v>0</v>
      </c>
      <c r="M1460" s="73">
        <v>0</v>
      </c>
      <c r="N1460" s="73">
        <v>0</v>
      </c>
      <c r="O1460" s="73">
        <v>0</v>
      </c>
      <c r="P1460" s="73">
        <v>0</v>
      </c>
      <c r="Q1460" s="73">
        <v>0</v>
      </c>
      <c r="R1460" s="73">
        <v>0</v>
      </c>
      <c r="S1460" s="73">
        <v>0</v>
      </c>
      <c r="T1460" s="73">
        <v>1539.8</v>
      </c>
      <c r="U1460" s="73">
        <v>0</v>
      </c>
      <c r="V1460" s="73">
        <v>0</v>
      </c>
      <c r="W1460" s="73">
        <v>14805.8</v>
      </c>
      <c r="X1460" s="73">
        <v>0</v>
      </c>
      <c r="Y1460" s="73">
        <v>0</v>
      </c>
      <c r="Z1460" s="73">
        <v>0</v>
      </c>
      <c r="AA1460" s="73">
        <v>0</v>
      </c>
      <c r="AB1460" s="73">
        <v>0</v>
      </c>
      <c r="AC1460" s="73">
        <v>0</v>
      </c>
      <c r="AD1460" s="73">
        <v>0</v>
      </c>
      <c r="AE1460" s="73">
        <v>0</v>
      </c>
      <c r="AF1460" s="73">
        <v>0</v>
      </c>
      <c r="AG1460" s="43">
        <v>17399.199999999997</v>
      </c>
    </row>
    <row r="1461" spans="4:33">
      <c r="D1461" s="62">
        <v>1997</v>
      </c>
      <c r="E1461" s="62">
        <v>11</v>
      </c>
      <c r="F1461" s="62">
        <v>1998</v>
      </c>
      <c r="G1461" s="73">
        <v>0</v>
      </c>
      <c r="H1461" s="73">
        <v>0</v>
      </c>
      <c r="I1461" s="73">
        <v>0</v>
      </c>
      <c r="J1461" s="73">
        <v>0</v>
      </c>
      <c r="K1461" s="73">
        <v>0</v>
      </c>
      <c r="L1461" s="73">
        <v>0</v>
      </c>
      <c r="M1461" s="73">
        <v>0</v>
      </c>
      <c r="N1461" s="73">
        <v>0</v>
      </c>
      <c r="O1461" s="73">
        <v>0</v>
      </c>
      <c r="P1461" s="73">
        <v>0</v>
      </c>
      <c r="Q1461" s="73">
        <v>0</v>
      </c>
      <c r="R1461" s="73">
        <v>0</v>
      </c>
      <c r="S1461" s="73">
        <v>0</v>
      </c>
      <c r="T1461" s="73">
        <v>8684.5</v>
      </c>
      <c r="U1461" s="73">
        <v>0</v>
      </c>
      <c r="V1461" s="73">
        <v>0</v>
      </c>
      <c r="W1461" s="73">
        <v>7427.5</v>
      </c>
      <c r="X1461" s="73">
        <v>0</v>
      </c>
      <c r="Y1461" s="73">
        <v>0</v>
      </c>
      <c r="Z1461" s="73">
        <v>0</v>
      </c>
      <c r="AA1461" s="73">
        <v>0</v>
      </c>
      <c r="AB1461" s="73">
        <v>0</v>
      </c>
      <c r="AC1461" s="73">
        <v>0</v>
      </c>
      <c r="AD1461" s="73">
        <v>0</v>
      </c>
      <c r="AE1461" s="73">
        <v>0</v>
      </c>
      <c r="AF1461" s="73">
        <v>0</v>
      </c>
      <c r="AG1461" s="43">
        <v>16112</v>
      </c>
    </row>
    <row r="1462" spans="4:33">
      <c r="D1462" s="62">
        <v>1997</v>
      </c>
      <c r="E1462" s="62">
        <v>12</v>
      </c>
      <c r="F1462" s="62">
        <v>1998</v>
      </c>
      <c r="G1462" s="73">
        <v>0</v>
      </c>
      <c r="H1462" s="73">
        <v>0</v>
      </c>
      <c r="I1462" s="73">
        <v>0</v>
      </c>
      <c r="J1462" s="73">
        <v>0</v>
      </c>
      <c r="K1462" s="73">
        <v>0</v>
      </c>
      <c r="L1462" s="73">
        <v>0</v>
      </c>
      <c r="M1462" s="73">
        <v>0</v>
      </c>
      <c r="N1462" s="73">
        <v>0</v>
      </c>
      <c r="O1462" s="73">
        <v>0</v>
      </c>
      <c r="P1462" s="73">
        <v>0</v>
      </c>
      <c r="Q1462" s="73">
        <v>0</v>
      </c>
      <c r="R1462" s="73">
        <v>0</v>
      </c>
      <c r="S1462" s="73">
        <v>0</v>
      </c>
      <c r="T1462" s="73">
        <v>2359.8000000000002</v>
      </c>
      <c r="U1462" s="73">
        <v>0</v>
      </c>
      <c r="V1462" s="73">
        <v>0</v>
      </c>
      <c r="W1462" s="73">
        <v>2552.1999999999998</v>
      </c>
      <c r="X1462" s="73">
        <v>0</v>
      </c>
      <c r="Y1462" s="73">
        <v>0</v>
      </c>
      <c r="Z1462" s="73">
        <v>0</v>
      </c>
      <c r="AA1462" s="73">
        <v>0</v>
      </c>
      <c r="AB1462" s="73">
        <v>0</v>
      </c>
      <c r="AC1462" s="73">
        <v>0</v>
      </c>
      <c r="AD1462" s="73">
        <v>0</v>
      </c>
      <c r="AE1462" s="73">
        <v>0</v>
      </c>
      <c r="AF1462" s="73">
        <v>0</v>
      </c>
      <c r="AG1462" s="43">
        <v>4912</v>
      </c>
    </row>
    <row r="1463" spans="4:33">
      <c r="D1463" s="62">
        <v>1998</v>
      </c>
      <c r="E1463" s="62">
        <v>1</v>
      </c>
      <c r="F1463" s="62">
        <v>1998</v>
      </c>
      <c r="G1463" s="73"/>
      <c r="H1463" s="73"/>
      <c r="I1463" s="73"/>
      <c r="J1463" s="73"/>
      <c r="K1463" s="73"/>
      <c r="L1463" s="73"/>
      <c r="M1463" s="73"/>
      <c r="N1463" s="73"/>
      <c r="O1463" s="73"/>
      <c r="P1463" s="73"/>
      <c r="Q1463" s="73"/>
      <c r="R1463" s="73"/>
      <c r="S1463" s="73"/>
      <c r="T1463" s="73">
        <v>1729.7</v>
      </c>
      <c r="U1463" s="73"/>
      <c r="V1463" s="73"/>
      <c r="W1463" s="73">
        <v>8583.2000000000007</v>
      </c>
      <c r="X1463" s="73"/>
      <c r="Y1463" s="73"/>
      <c r="Z1463" s="73"/>
      <c r="AA1463" s="73"/>
      <c r="AB1463" s="73"/>
      <c r="AC1463" s="73"/>
      <c r="AD1463" s="73"/>
      <c r="AE1463" s="73"/>
      <c r="AF1463" s="73"/>
      <c r="AG1463" s="43">
        <v>10312.900000000001</v>
      </c>
    </row>
    <row r="1464" spans="4:33">
      <c r="D1464" s="62">
        <v>1998</v>
      </c>
      <c r="E1464" s="62">
        <v>2</v>
      </c>
      <c r="F1464" s="62">
        <v>1998</v>
      </c>
      <c r="G1464" s="73">
        <v>77.5</v>
      </c>
      <c r="H1464" s="73"/>
      <c r="I1464" s="73"/>
      <c r="J1464" s="73"/>
      <c r="K1464" s="73"/>
      <c r="L1464" s="73"/>
      <c r="M1464" s="73"/>
      <c r="N1464" s="73"/>
      <c r="O1464" s="73"/>
      <c r="P1464" s="73"/>
      <c r="Q1464" s="73"/>
      <c r="R1464" s="73"/>
      <c r="S1464" s="73"/>
      <c r="T1464" s="73">
        <v>1517.3</v>
      </c>
      <c r="U1464" s="73"/>
      <c r="V1464" s="73"/>
      <c r="W1464" s="73">
        <v>5122.5</v>
      </c>
      <c r="X1464" s="73"/>
      <c r="Y1464" s="73"/>
      <c r="Z1464" s="73"/>
      <c r="AA1464" s="73"/>
      <c r="AB1464" s="73"/>
      <c r="AC1464" s="73"/>
      <c r="AD1464" s="73"/>
      <c r="AE1464" s="73"/>
      <c r="AF1464" s="73"/>
      <c r="AG1464" s="43">
        <v>6717.3</v>
      </c>
    </row>
    <row r="1465" spans="4:33">
      <c r="D1465" s="62">
        <v>1998</v>
      </c>
      <c r="E1465" s="62">
        <v>3</v>
      </c>
      <c r="F1465" s="62">
        <v>1998</v>
      </c>
      <c r="G1465" s="73">
        <v>244.6</v>
      </c>
      <c r="H1465" s="73"/>
      <c r="I1465" s="73"/>
      <c r="J1465" s="73"/>
      <c r="K1465" s="73"/>
      <c r="L1465" s="73"/>
      <c r="M1465" s="73"/>
      <c r="N1465" s="73"/>
      <c r="O1465" s="73"/>
      <c r="P1465" s="73"/>
      <c r="Q1465" s="73"/>
      <c r="R1465" s="73"/>
      <c r="S1465" s="73"/>
      <c r="T1465" s="73"/>
      <c r="U1465" s="73"/>
      <c r="V1465" s="73"/>
      <c r="W1465" s="73">
        <v>1145.5</v>
      </c>
      <c r="X1465" s="73"/>
      <c r="Y1465" s="73"/>
      <c r="Z1465" s="73"/>
      <c r="AA1465" s="73"/>
      <c r="AB1465" s="73"/>
      <c r="AC1465" s="73"/>
      <c r="AD1465" s="73"/>
      <c r="AE1465" s="73"/>
      <c r="AF1465" s="73"/>
      <c r="AG1465" s="43">
        <v>1390.1</v>
      </c>
    </row>
    <row r="1466" spans="4:33">
      <c r="D1466" s="62">
        <v>1998</v>
      </c>
      <c r="E1466" s="62">
        <v>4</v>
      </c>
      <c r="F1466" s="62">
        <v>1998</v>
      </c>
      <c r="G1466" s="73">
        <v>600.4</v>
      </c>
      <c r="H1466" s="73"/>
      <c r="I1466" s="73"/>
      <c r="J1466" s="73"/>
      <c r="K1466" s="73"/>
      <c r="L1466" s="73"/>
      <c r="M1466" s="73"/>
      <c r="N1466" s="73"/>
      <c r="O1466" s="73"/>
      <c r="P1466" s="73"/>
      <c r="Q1466" s="73">
        <v>393.9</v>
      </c>
      <c r="R1466" s="73"/>
      <c r="S1466" s="73"/>
      <c r="T1466" s="73"/>
      <c r="U1466" s="73"/>
      <c r="V1466" s="73"/>
      <c r="W1466" s="73">
        <v>3867.4</v>
      </c>
      <c r="X1466" s="73"/>
      <c r="Y1466" s="73"/>
      <c r="Z1466" s="73"/>
      <c r="AA1466" s="73"/>
      <c r="AB1466" s="73"/>
      <c r="AC1466" s="73"/>
      <c r="AD1466" s="73"/>
      <c r="AE1466" s="73"/>
      <c r="AF1466" s="73"/>
      <c r="AG1466" s="43">
        <v>4861.7</v>
      </c>
    </row>
    <row r="1467" spans="4:33">
      <c r="D1467" s="62">
        <v>1998</v>
      </c>
      <c r="E1467" s="62">
        <v>5</v>
      </c>
      <c r="F1467" s="62">
        <v>1999</v>
      </c>
      <c r="G1467" s="73"/>
      <c r="H1467" s="73"/>
      <c r="I1467" s="73"/>
      <c r="J1467" s="73"/>
      <c r="K1467" s="73"/>
      <c r="L1467" s="73"/>
      <c r="M1467" s="73"/>
      <c r="N1467" s="73"/>
      <c r="O1467" s="73"/>
      <c r="P1467" s="73"/>
      <c r="Q1467" s="73"/>
      <c r="R1467" s="73"/>
      <c r="S1467" s="73"/>
      <c r="T1467" s="73"/>
      <c r="U1467" s="73"/>
      <c r="V1467" s="73"/>
      <c r="W1467" s="73"/>
      <c r="X1467" s="73"/>
      <c r="Y1467" s="73"/>
      <c r="Z1467" s="73"/>
      <c r="AA1467" s="73"/>
      <c r="AB1467" s="73"/>
      <c r="AC1467" s="73"/>
      <c r="AD1467" s="73"/>
      <c r="AE1467" s="73"/>
      <c r="AF1467" s="73"/>
      <c r="AG1467" s="43">
        <v>0</v>
      </c>
    </row>
    <row r="1468" spans="4:33">
      <c r="D1468" s="62">
        <v>1998</v>
      </c>
      <c r="E1468" s="62">
        <v>6</v>
      </c>
      <c r="F1468" s="62">
        <v>1999</v>
      </c>
      <c r="G1468" s="73"/>
      <c r="H1468" s="73"/>
      <c r="I1468" s="73"/>
      <c r="J1468" s="73"/>
      <c r="K1468" s="73"/>
      <c r="L1468" s="73"/>
      <c r="M1468" s="73"/>
      <c r="N1468" s="73"/>
      <c r="O1468" s="73"/>
      <c r="P1468" s="73"/>
      <c r="Q1468" s="73"/>
      <c r="R1468" s="73"/>
      <c r="S1468" s="73"/>
      <c r="T1468" s="73"/>
      <c r="U1468" s="73"/>
      <c r="V1468" s="73"/>
      <c r="W1468" s="73"/>
      <c r="X1468" s="73"/>
      <c r="Y1468" s="73"/>
      <c r="Z1468" s="73"/>
      <c r="AA1468" s="73"/>
      <c r="AB1468" s="73"/>
      <c r="AC1468" s="73"/>
      <c r="AD1468" s="73"/>
      <c r="AE1468" s="73"/>
      <c r="AF1468" s="73"/>
      <c r="AG1468" s="43">
        <v>0</v>
      </c>
    </row>
    <row r="1469" spans="4:33">
      <c r="D1469" s="62">
        <v>1998</v>
      </c>
      <c r="E1469" s="62">
        <v>7</v>
      </c>
      <c r="F1469" s="62">
        <v>1999</v>
      </c>
      <c r="G1469" s="73"/>
      <c r="H1469" s="73"/>
      <c r="I1469" s="73"/>
      <c r="J1469" s="73"/>
      <c r="K1469" s="73"/>
      <c r="L1469" s="73"/>
      <c r="M1469" s="73"/>
      <c r="N1469" s="73"/>
      <c r="O1469" s="73"/>
      <c r="P1469" s="73"/>
      <c r="Q1469" s="73"/>
      <c r="R1469" s="73"/>
      <c r="S1469" s="73"/>
      <c r="T1469" s="73"/>
      <c r="U1469" s="73"/>
      <c r="V1469" s="73"/>
      <c r="W1469" s="73"/>
      <c r="X1469" s="73"/>
      <c r="Y1469" s="73"/>
      <c r="Z1469" s="73"/>
      <c r="AA1469" s="73"/>
      <c r="AB1469" s="73"/>
      <c r="AC1469" s="73"/>
      <c r="AD1469" s="73"/>
      <c r="AE1469" s="73"/>
      <c r="AF1469" s="73"/>
      <c r="AG1469" s="43">
        <v>0</v>
      </c>
    </row>
    <row r="1470" spans="4:33">
      <c r="D1470" s="62">
        <v>1998</v>
      </c>
      <c r="E1470" s="62">
        <v>8</v>
      </c>
      <c r="F1470" s="62">
        <v>1999</v>
      </c>
      <c r="G1470" s="73"/>
      <c r="H1470" s="73"/>
      <c r="I1470" s="73"/>
      <c r="J1470" s="73"/>
      <c r="K1470" s="73"/>
      <c r="L1470" s="73"/>
      <c r="M1470" s="73"/>
      <c r="N1470" s="73"/>
      <c r="O1470" s="73"/>
      <c r="P1470" s="73"/>
      <c r="Q1470" s="73"/>
      <c r="R1470" s="73"/>
      <c r="S1470" s="73"/>
      <c r="T1470" s="73"/>
      <c r="U1470" s="73"/>
      <c r="V1470" s="73"/>
      <c r="W1470" s="73"/>
      <c r="X1470" s="73"/>
      <c r="Y1470" s="73"/>
      <c r="Z1470" s="73"/>
      <c r="AA1470" s="73"/>
      <c r="AB1470" s="73"/>
      <c r="AC1470" s="73"/>
      <c r="AD1470" s="73"/>
      <c r="AE1470" s="73"/>
      <c r="AF1470" s="73"/>
      <c r="AG1470" s="43">
        <v>0</v>
      </c>
    </row>
    <row r="1471" spans="4:33">
      <c r="D1471" s="62">
        <v>1998</v>
      </c>
      <c r="E1471" s="62">
        <v>9</v>
      </c>
      <c r="F1471" s="62">
        <v>1999</v>
      </c>
      <c r="G1471" s="73"/>
      <c r="H1471" s="73"/>
      <c r="I1471" s="73"/>
      <c r="J1471" s="73"/>
      <c r="K1471" s="73"/>
      <c r="L1471" s="73"/>
      <c r="M1471" s="73"/>
      <c r="N1471" s="73"/>
      <c r="O1471" s="73"/>
      <c r="P1471" s="73"/>
      <c r="Q1471" s="73"/>
      <c r="R1471" s="73"/>
      <c r="S1471" s="73"/>
      <c r="T1471" s="73"/>
      <c r="U1471" s="73"/>
      <c r="V1471" s="73"/>
      <c r="W1471" s="73"/>
      <c r="X1471" s="73"/>
      <c r="Y1471" s="73"/>
      <c r="Z1471" s="73"/>
      <c r="AA1471" s="73"/>
      <c r="AB1471" s="73"/>
      <c r="AC1471" s="73"/>
      <c r="AD1471" s="73"/>
      <c r="AE1471" s="73"/>
      <c r="AF1471" s="73"/>
      <c r="AG1471" s="43">
        <v>0</v>
      </c>
    </row>
    <row r="1472" spans="4:33">
      <c r="D1472" s="62">
        <v>1998</v>
      </c>
      <c r="E1472" s="62">
        <v>10</v>
      </c>
      <c r="F1472" s="62">
        <v>1999</v>
      </c>
      <c r="G1472" s="73"/>
      <c r="H1472" s="73"/>
      <c r="I1472" s="73"/>
      <c r="J1472" s="73"/>
      <c r="K1472" s="73"/>
      <c r="L1472" s="73"/>
      <c r="M1472" s="73"/>
      <c r="N1472" s="73"/>
      <c r="O1472" s="73"/>
      <c r="P1472" s="73"/>
      <c r="Q1472" s="73"/>
      <c r="R1472" s="73"/>
      <c r="S1472" s="73"/>
      <c r="T1472" s="73"/>
      <c r="U1472" s="73"/>
      <c r="V1472" s="73"/>
      <c r="W1472" s="73">
        <v>10921.5</v>
      </c>
      <c r="X1472" s="73"/>
      <c r="Y1472" s="73"/>
      <c r="Z1472" s="73"/>
      <c r="AA1472" s="73"/>
      <c r="AB1472" s="73"/>
      <c r="AC1472" s="73"/>
      <c r="AD1472" s="73"/>
      <c r="AE1472" s="73"/>
      <c r="AF1472" s="73"/>
      <c r="AG1472" s="43">
        <v>10921.5</v>
      </c>
    </row>
    <row r="1473" spans="4:33">
      <c r="D1473" s="62">
        <v>1998</v>
      </c>
      <c r="E1473" s="62">
        <v>11</v>
      </c>
      <c r="F1473" s="62">
        <v>1999</v>
      </c>
      <c r="G1473" s="73">
        <v>70.599999999999994</v>
      </c>
      <c r="H1473" s="73"/>
      <c r="I1473" s="73"/>
      <c r="J1473" s="73"/>
      <c r="K1473" s="73"/>
      <c r="L1473" s="73"/>
      <c r="M1473" s="73"/>
      <c r="N1473" s="73"/>
      <c r="O1473" s="73"/>
      <c r="P1473" s="73"/>
      <c r="Q1473" s="73"/>
      <c r="R1473" s="73"/>
      <c r="S1473" s="73"/>
      <c r="T1473" s="73"/>
      <c r="U1473" s="73"/>
      <c r="V1473" s="73"/>
      <c r="W1473" s="73">
        <v>7261.5</v>
      </c>
      <c r="X1473" s="73"/>
      <c r="Y1473" s="73"/>
      <c r="Z1473" s="73"/>
      <c r="AA1473" s="73"/>
      <c r="AB1473" s="73"/>
      <c r="AC1473" s="73"/>
      <c r="AD1473" s="73"/>
      <c r="AE1473" s="73"/>
      <c r="AF1473" s="73"/>
      <c r="AG1473" s="43">
        <v>7332.1</v>
      </c>
    </row>
    <row r="1474" spans="4:33">
      <c r="D1474" s="62">
        <v>1998</v>
      </c>
      <c r="E1474" s="62">
        <v>12</v>
      </c>
      <c r="F1474" s="62">
        <v>1999</v>
      </c>
      <c r="G1474" s="73">
        <v>243.3</v>
      </c>
      <c r="H1474" s="73"/>
      <c r="I1474" s="73"/>
      <c r="J1474" s="73"/>
      <c r="K1474" s="73"/>
      <c r="L1474" s="73"/>
      <c r="M1474" s="73"/>
      <c r="N1474" s="73"/>
      <c r="O1474" s="73"/>
      <c r="P1474" s="73"/>
      <c r="Q1474" s="73"/>
      <c r="R1474" s="73"/>
      <c r="S1474" s="73"/>
      <c r="T1474" s="73"/>
      <c r="U1474" s="73"/>
      <c r="V1474" s="73"/>
      <c r="W1474" s="73">
        <v>2241.5</v>
      </c>
      <c r="X1474" s="73"/>
      <c r="Y1474" s="73"/>
      <c r="Z1474" s="73"/>
      <c r="AA1474" s="73"/>
      <c r="AB1474" s="73"/>
      <c r="AC1474" s="73"/>
      <c r="AD1474" s="73"/>
      <c r="AE1474" s="73"/>
      <c r="AF1474" s="73"/>
      <c r="AG1474" s="43">
        <v>2484.8000000000002</v>
      </c>
    </row>
    <row r="1475" spans="4:33">
      <c r="D1475" s="62">
        <v>1999</v>
      </c>
      <c r="E1475" s="62">
        <v>1</v>
      </c>
      <c r="F1475" s="62">
        <v>1999</v>
      </c>
      <c r="G1475" s="73">
        <v>180.9</v>
      </c>
      <c r="H1475" s="73"/>
      <c r="I1475" s="73"/>
      <c r="J1475" s="73"/>
      <c r="K1475" s="73"/>
      <c r="L1475" s="73"/>
      <c r="M1475" s="73"/>
      <c r="N1475" s="73"/>
      <c r="O1475" s="73"/>
      <c r="P1475" s="73"/>
      <c r="Q1475" s="73"/>
      <c r="R1475" s="73"/>
      <c r="S1475" s="73"/>
      <c r="T1475" s="73">
        <v>24.9</v>
      </c>
      <c r="U1475" s="73"/>
      <c r="V1475" s="73"/>
      <c r="W1475" s="73">
        <v>2276.5</v>
      </c>
      <c r="X1475" s="73"/>
      <c r="Y1475" s="73"/>
      <c r="Z1475" s="73"/>
      <c r="AA1475" s="73"/>
      <c r="AB1475" s="73"/>
      <c r="AC1475" s="73"/>
      <c r="AD1475" s="73"/>
      <c r="AE1475" s="73"/>
      <c r="AF1475" s="73"/>
      <c r="AG1475" s="43">
        <v>2482.3000000000002</v>
      </c>
    </row>
    <row r="1476" spans="4:33">
      <c r="D1476" s="62">
        <v>1999</v>
      </c>
      <c r="E1476" s="62">
        <v>2</v>
      </c>
      <c r="F1476" s="62">
        <v>1999</v>
      </c>
      <c r="G1476" s="73">
        <v>242.4</v>
      </c>
      <c r="H1476" s="73"/>
      <c r="I1476" s="73"/>
      <c r="J1476" s="73"/>
      <c r="K1476" s="73"/>
      <c r="L1476" s="73"/>
      <c r="M1476" s="73"/>
      <c r="N1476" s="73"/>
      <c r="O1476" s="73"/>
      <c r="P1476" s="73"/>
      <c r="Q1476" s="73"/>
      <c r="R1476" s="73"/>
      <c r="S1476" s="73"/>
      <c r="T1476" s="73">
        <v>3005</v>
      </c>
      <c r="U1476" s="73"/>
      <c r="V1476" s="73"/>
      <c r="W1476" s="73">
        <v>1831</v>
      </c>
      <c r="X1476" s="73"/>
      <c r="Y1476" s="73"/>
      <c r="Z1476" s="73"/>
      <c r="AA1476" s="73"/>
      <c r="AB1476" s="73"/>
      <c r="AC1476" s="73"/>
      <c r="AD1476" s="73"/>
      <c r="AE1476" s="73"/>
      <c r="AF1476" s="73"/>
      <c r="AG1476" s="43">
        <v>5078.3999999999996</v>
      </c>
    </row>
    <row r="1477" spans="4:33">
      <c r="D1477" s="62">
        <v>1999</v>
      </c>
      <c r="E1477" s="62">
        <v>3</v>
      </c>
      <c r="F1477" s="62">
        <v>1999</v>
      </c>
      <c r="G1477" s="73">
        <v>442.7</v>
      </c>
      <c r="H1477" s="73"/>
      <c r="I1477" s="73"/>
      <c r="J1477" s="73"/>
      <c r="K1477" s="73"/>
      <c r="L1477" s="73"/>
      <c r="M1477" s="73"/>
      <c r="N1477" s="73"/>
      <c r="O1477" s="73"/>
      <c r="P1477" s="73"/>
      <c r="Q1477" s="73">
        <v>8.3000000000000007</v>
      </c>
      <c r="R1477" s="73"/>
      <c r="S1477" s="73"/>
      <c r="T1477" s="73">
        <v>3681.2</v>
      </c>
      <c r="U1477" s="73"/>
      <c r="V1477" s="73"/>
      <c r="W1477" s="73">
        <v>8665</v>
      </c>
      <c r="X1477" s="73"/>
      <c r="Y1477" s="73"/>
      <c r="Z1477" s="73"/>
      <c r="AA1477" s="73"/>
      <c r="AB1477" s="73"/>
      <c r="AC1477" s="73"/>
      <c r="AD1477" s="73"/>
      <c r="AE1477" s="73"/>
      <c r="AF1477" s="73"/>
      <c r="AG1477" s="43">
        <v>12797.2</v>
      </c>
    </row>
    <row r="1478" spans="4:33">
      <c r="D1478" s="62">
        <v>1999</v>
      </c>
      <c r="E1478" s="62">
        <v>4</v>
      </c>
      <c r="F1478" s="62">
        <v>1999</v>
      </c>
      <c r="G1478" s="73">
        <v>583.1</v>
      </c>
      <c r="H1478" s="73"/>
      <c r="I1478" s="73"/>
      <c r="J1478" s="73"/>
      <c r="K1478" s="73"/>
      <c r="L1478" s="73"/>
      <c r="M1478" s="73"/>
      <c r="N1478" s="73"/>
      <c r="O1478" s="73"/>
      <c r="P1478" s="73"/>
      <c r="Q1478" s="73">
        <v>24</v>
      </c>
      <c r="R1478" s="73"/>
      <c r="S1478" s="73"/>
      <c r="T1478" s="73">
        <v>1860.3</v>
      </c>
      <c r="U1478" s="73"/>
      <c r="V1478" s="73"/>
      <c r="W1478" s="73">
        <v>2525.1999999999998</v>
      </c>
      <c r="X1478" s="73"/>
      <c r="Y1478" s="73"/>
      <c r="Z1478" s="73"/>
      <c r="AA1478" s="73"/>
      <c r="AB1478" s="73"/>
      <c r="AC1478" s="73"/>
      <c r="AD1478" s="73"/>
      <c r="AE1478" s="73"/>
      <c r="AF1478" s="73"/>
      <c r="AG1478" s="43">
        <v>4992.6000000000004</v>
      </c>
    </row>
    <row r="1479" spans="4:33">
      <c r="D1479" s="62">
        <v>1999</v>
      </c>
      <c r="E1479" s="62">
        <v>5</v>
      </c>
      <c r="F1479" s="62">
        <v>2000</v>
      </c>
      <c r="G1479" s="73"/>
      <c r="H1479" s="73"/>
      <c r="I1479" s="73"/>
      <c r="J1479" s="73"/>
      <c r="K1479" s="73"/>
      <c r="L1479" s="73"/>
      <c r="M1479" s="73"/>
      <c r="N1479" s="73"/>
      <c r="O1479" s="73"/>
      <c r="P1479" s="73"/>
      <c r="Q1479" s="73"/>
      <c r="R1479" s="73"/>
      <c r="S1479" s="73"/>
      <c r="T1479" s="73"/>
      <c r="U1479" s="73"/>
      <c r="V1479" s="73"/>
      <c r="W1479" s="73"/>
      <c r="X1479" s="73"/>
      <c r="Y1479" s="73"/>
      <c r="Z1479" s="73"/>
      <c r="AA1479" s="73"/>
      <c r="AB1479" s="73"/>
      <c r="AC1479" s="73"/>
      <c r="AD1479" s="73"/>
      <c r="AE1479" s="73"/>
      <c r="AF1479" s="73"/>
      <c r="AG1479" s="43">
        <v>0</v>
      </c>
    </row>
    <row r="1480" spans="4:33">
      <c r="D1480" s="62">
        <v>1999</v>
      </c>
      <c r="E1480" s="62">
        <v>6</v>
      </c>
      <c r="F1480" s="62">
        <v>2000</v>
      </c>
      <c r="G1480" s="73"/>
      <c r="H1480" s="73"/>
      <c r="I1480" s="73"/>
      <c r="J1480" s="73"/>
      <c r="K1480" s="73"/>
      <c r="L1480" s="73"/>
      <c r="M1480" s="73"/>
      <c r="N1480" s="73"/>
      <c r="O1480" s="73"/>
      <c r="P1480" s="73"/>
      <c r="Q1480" s="73"/>
      <c r="R1480" s="73"/>
      <c r="S1480" s="73"/>
      <c r="T1480" s="73"/>
      <c r="U1480" s="73"/>
      <c r="V1480" s="73"/>
      <c r="W1480" s="73"/>
      <c r="X1480" s="73"/>
      <c r="Y1480" s="73"/>
      <c r="Z1480" s="73"/>
      <c r="AA1480" s="73"/>
      <c r="AB1480" s="73"/>
      <c r="AC1480" s="73"/>
      <c r="AD1480" s="73"/>
      <c r="AE1480" s="73"/>
      <c r="AF1480" s="73"/>
      <c r="AG1480" s="43">
        <v>0</v>
      </c>
    </row>
    <row r="1481" spans="4:33">
      <c r="D1481" s="62">
        <v>1999</v>
      </c>
      <c r="E1481" s="62">
        <v>7</v>
      </c>
      <c r="F1481" s="62">
        <v>2000</v>
      </c>
      <c r="G1481" s="73"/>
      <c r="H1481" s="73"/>
      <c r="I1481" s="73"/>
      <c r="J1481" s="73"/>
      <c r="K1481" s="73"/>
      <c r="L1481" s="73"/>
      <c r="M1481" s="73"/>
      <c r="N1481" s="73"/>
      <c r="O1481" s="73"/>
      <c r="P1481" s="73"/>
      <c r="Q1481" s="73"/>
      <c r="R1481" s="73"/>
      <c r="S1481" s="73"/>
      <c r="T1481" s="73"/>
      <c r="U1481" s="73"/>
      <c r="V1481" s="73"/>
      <c r="W1481" s="73"/>
      <c r="X1481" s="73"/>
      <c r="Y1481" s="73"/>
      <c r="Z1481" s="73"/>
      <c r="AA1481" s="73"/>
      <c r="AB1481" s="73"/>
      <c r="AC1481" s="73"/>
      <c r="AD1481" s="73"/>
      <c r="AE1481" s="73"/>
      <c r="AF1481" s="73"/>
      <c r="AG1481" s="43">
        <v>0</v>
      </c>
    </row>
    <row r="1482" spans="4:33">
      <c r="D1482" s="62">
        <v>1999</v>
      </c>
      <c r="E1482" s="62">
        <v>8</v>
      </c>
      <c r="F1482" s="62">
        <v>2000</v>
      </c>
      <c r="G1482" s="73"/>
      <c r="H1482" s="73"/>
      <c r="I1482" s="73"/>
      <c r="J1482" s="73"/>
      <c r="K1482" s="73"/>
      <c r="L1482" s="73"/>
      <c r="M1482" s="73"/>
      <c r="N1482" s="73"/>
      <c r="O1482" s="73"/>
      <c r="P1482" s="73"/>
      <c r="Q1482" s="73"/>
      <c r="R1482" s="73"/>
      <c r="S1482" s="73"/>
      <c r="T1482" s="73"/>
      <c r="U1482" s="73"/>
      <c r="V1482" s="73"/>
      <c r="W1482" s="73"/>
      <c r="X1482" s="73"/>
      <c r="Y1482" s="73"/>
      <c r="Z1482" s="73"/>
      <c r="AA1482" s="73"/>
      <c r="AB1482" s="73"/>
      <c r="AC1482" s="73"/>
      <c r="AD1482" s="73"/>
      <c r="AE1482" s="73"/>
      <c r="AF1482" s="73"/>
      <c r="AG1482" s="43">
        <v>0</v>
      </c>
    </row>
    <row r="1483" spans="4:33">
      <c r="D1483" s="62">
        <v>1999</v>
      </c>
      <c r="E1483" s="62">
        <v>9</v>
      </c>
      <c r="F1483" s="62">
        <v>2000</v>
      </c>
      <c r="G1483" s="73"/>
      <c r="H1483" s="73"/>
      <c r="I1483" s="73"/>
      <c r="J1483" s="73"/>
      <c r="K1483" s="73"/>
      <c r="L1483" s="73"/>
      <c r="M1483" s="73"/>
      <c r="N1483" s="73"/>
      <c r="O1483" s="73"/>
      <c r="P1483" s="73"/>
      <c r="Q1483" s="73"/>
      <c r="R1483" s="73"/>
      <c r="S1483" s="73"/>
      <c r="T1483" s="73"/>
      <c r="U1483" s="73"/>
      <c r="V1483" s="73"/>
      <c r="W1483" s="73"/>
      <c r="X1483" s="73"/>
      <c r="Y1483" s="73"/>
      <c r="Z1483" s="73"/>
      <c r="AA1483" s="73"/>
      <c r="AB1483" s="73"/>
      <c r="AC1483" s="73"/>
      <c r="AD1483" s="73"/>
      <c r="AE1483" s="73"/>
      <c r="AF1483" s="73"/>
      <c r="AG1483" s="43">
        <v>0</v>
      </c>
    </row>
    <row r="1484" spans="4:33">
      <c r="D1484" s="62">
        <v>1999</v>
      </c>
      <c r="E1484" s="62">
        <v>10</v>
      </c>
      <c r="F1484" s="62">
        <v>2000</v>
      </c>
      <c r="G1484" s="73">
        <v>324.2</v>
      </c>
      <c r="H1484" s="73"/>
      <c r="I1484" s="73"/>
      <c r="J1484" s="73"/>
      <c r="K1484" s="73"/>
      <c r="L1484" s="73"/>
      <c r="M1484" s="73"/>
      <c r="N1484" s="73"/>
      <c r="O1484" s="73"/>
      <c r="P1484" s="73"/>
      <c r="Q1484" s="73"/>
      <c r="R1484" s="73"/>
      <c r="S1484" s="73"/>
      <c r="T1484" s="73">
        <v>18873.3</v>
      </c>
      <c r="U1484" s="73">
        <v>0</v>
      </c>
      <c r="V1484" s="73"/>
      <c r="W1484" s="73">
        <v>14026.9</v>
      </c>
      <c r="X1484" s="73"/>
      <c r="Y1484" s="73"/>
      <c r="Z1484" s="73"/>
      <c r="AA1484" s="73"/>
      <c r="AB1484" s="73"/>
      <c r="AC1484" s="73"/>
      <c r="AD1484" s="73"/>
      <c r="AE1484" s="73"/>
      <c r="AF1484" s="73"/>
      <c r="AG1484" s="43">
        <v>33224.400000000001</v>
      </c>
    </row>
    <row r="1485" spans="4:33">
      <c r="D1485" s="62">
        <v>1999</v>
      </c>
      <c r="E1485" s="62">
        <v>11</v>
      </c>
      <c r="F1485" s="62">
        <v>2000</v>
      </c>
      <c r="G1485" s="73">
        <v>291.89999999999998</v>
      </c>
      <c r="H1485" s="73"/>
      <c r="I1485" s="73"/>
      <c r="J1485" s="73"/>
      <c r="K1485" s="73"/>
      <c r="L1485" s="73"/>
      <c r="M1485" s="73"/>
      <c r="N1485" s="73"/>
      <c r="O1485" s="73"/>
      <c r="P1485" s="73"/>
      <c r="Q1485" s="73"/>
      <c r="R1485" s="73"/>
      <c r="S1485" s="73"/>
      <c r="T1485" s="73">
        <v>12368.1</v>
      </c>
      <c r="U1485" s="73">
        <v>0</v>
      </c>
      <c r="V1485" s="73"/>
      <c r="W1485" s="73">
        <v>8152.9</v>
      </c>
      <c r="X1485" s="73"/>
      <c r="Y1485" s="73"/>
      <c r="Z1485" s="73"/>
      <c r="AA1485" s="73"/>
      <c r="AB1485" s="73"/>
      <c r="AC1485" s="73"/>
      <c r="AD1485" s="73"/>
      <c r="AE1485" s="73"/>
      <c r="AF1485" s="73"/>
      <c r="AG1485" s="43">
        <v>20812.900000000001</v>
      </c>
    </row>
    <row r="1486" spans="4:33">
      <c r="D1486" s="62">
        <v>1999</v>
      </c>
      <c r="E1486" s="62">
        <v>12</v>
      </c>
      <c r="F1486" s="62">
        <v>2000</v>
      </c>
      <c r="G1486" s="73">
        <v>578.20000000000005</v>
      </c>
      <c r="H1486" s="73"/>
      <c r="I1486" s="73"/>
      <c r="J1486" s="73"/>
      <c r="K1486" s="73"/>
      <c r="L1486" s="73"/>
      <c r="M1486" s="73"/>
      <c r="N1486" s="73"/>
      <c r="O1486" s="73"/>
      <c r="P1486" s="73"/>
      <c r="Q1486" s="73"/>
      <c r="R1486" s="73"/>
      <c r="S1486" s="73"/>
      <c r="T1486" s="73">
        <v>5919.5</v>
      </c>
      <c r="U1486" s="73"/>
      <c r="V1486" s="73"/>
      <c r="W1486" s="73">
        <v>3407.3</v>
      </c>
      <c r="X1486" s="73"/>
      <c r="Y1486" s="73"/>
      <c r="Z1486" s="73"/>
      <c r="AA1486" s="73"/>
      <c r="AB1486" s="73"/>
      <c r="AC1486" s="73"/>
      <c r="AD1486" s="73"/>
      <c r="AE1486" s="73"/>
      <c r="AF1486" s="73"/>
      <c r="AG1486" s="43">
        <v>9905</v>
      </c>
    </row>
    <row r="1487" spans="4:33">
      <c r="D1487" s="62">
        <v>2000</v>
      </c>
      <c r="E1487" s="62">
        <v>1</v>
      </c>
      <c r="F1487" s="62">
        <v>2000</v>
      </c>
      <c r="G1487" s="73"/>
      <c r="H1487" s="73"/>
      <c r="I1487" s="73"/>
      <c r="J1487" s="73"/>
      <c r="K1487" s="73"/>
      <c r="L1487" s="73"/>
      <c r="M1487" s="73"/>
      <c r="N1487" s="73"/>
      <c r="O1487" s="73"/>
      <c r="P1487" s="73"/>
      <c r="Q1487" s="73"/>
      <c r="R1487" s="73"/>
      <c r="S1487" s="73"/>
      <c r="T1487" s="73">
        <v>5395.7</v>
      </c>
      <c r="U1487" s="73"/>
      <c r="V1487" s="73"/>
      <c r="W1487" s="73">
        <v>4105</v>
      </c>
      <c r="X1487" s="73"/>
      <c r="Y1487" s="73"/>
      <c r="Z1487" s="73"/>
      <c r="AA1487" s="73"/>
      <c r="AB1487" s="73"/>
      <c r="AC1487" s="73"/>
      <c r="AD1487" s="73"/>
      <c r="AE1487" s="73"/>
      <c r="AF1487" s="73"/>
      <c r="AG1487" s="43">
        <v>9500.7000000000007</v>
      </c>
    </row>
    <row r="1488" spans="4:33">
      <c r="D1488" s="62">
        <v>2000</v>
      </c>
      <c r="E1488" s="62">
        <v>2</v>
      </c>
      <c r="F1488" s="62">
        <v>2000</v>
      </c>
      <c r="G1488" s="73">
        <v>308.2</v>
      </c>
      <c r="H1488" s="73"/>
      <c r="I1488" s="73"/>
      <c r="J1488" s="73"/>
      <c r="K1488" s="73"/>
      <c r="L1488" s="73"/>
      <c r="M1488" s="73"/>
      <c r="N1488" s="73"/>
      <c r="O1488" s="73"/>
      <c r="P1488" s="73"/>
      <c r="Q1488" s="73"/>
      <c r="R1488" s="73"/>
      <c r="S1488" s="73"/>
      <c r="T1488" s="73">
        <v>5833.2</v>
      </c>
      <c r="U1488" s="73">
        <v>0</v>
      </c>
      <c r="V1488" s="73"/>
      <c r="W1488" s="73">
        <v>8052.5</v>
      </c>
      <c r="X1488" s="73"/>
      <c r="Y1488" s="73"/>
      <c r="Z1488" s="73"/>
      <c r="AA1488" s="73"/>
      <c r="AB1488" s="73"/>
      <c r="AC1488" s="73"/>
      <c r="AD1488" s="73"/>
      <c r="AE1488" s="73"/>
      <c r="AF1488" s="73"/>
      <c r="AG1488" s="43">
        <v>14193.9</v>
      </c>
    </row>
    <row r="1489" spans="4:33">
      <c r="D1489" s="62">
        <v>2000</v>
      </c>
      <c r="E1489" s="62">
        <v>3</v>
      </c>
      <c r="F1489" s="62">
        <v>2000</v>
      </c>
      <c r="G1489" s="73"/>
      <c r="H1489" s="73"/>
      <c r="I1489" s="73"/>
      <c r="J1489" s="73"/>
      <c r="K1489" s="73"/>
      <c r="L1489" s="73"/>
      <c r="M1489" s="73"/>
      <c r="N1489" s="73"/>
      <c r="O1489" s="73"/>
      <c r="P1489" s="73"/>
      <c r="Q1489" s="73">
        <v>147.80000000000001</v>
      </c>
      <c r="R1489" s="73"/>
      <c r="S1489" s="73"/>
      <c r="T1489" s="73">
        <v>8889.2999999999993</v>
      </c>
      <c r="U1489" s="73">
        <v>108.6</v>
      </c>
      <c r="V1489" s="73"/>
      <c r="W1489" s="73">
        <v>3889.8</v>
      </c>
      <c r="X1489" s="73"/>
      <c r="Y1489" s="73"/>
      <c r="Z1489" s="73"/>
      <c r="AA1489" s="73"/>
      <c r="AB1489" s="73"/>
      <c r="AC1489" s="73"/>
      <c r="AD1489" s="73"/>
      <c r="AE1489" s="73"/>
      <c r="AF1489" s="73"/>
      <c r="AG1489" s="43">
        <v>13035.5</v>
      </c>
    </row>
    <row r="1490" spans="4:33">
      <c r="D1490" s="62">
        <v>2000</v>
      </c>
      <c r="E1490" s="62">
        <v>4</v>
      </c>
      <c r="F1490" s="62">
        <v>2000</v>
      </c>
      <c r="G1490" s="73">
        <v>435.2</v>
      </c>
      <c r="H1490" s="73"/>
      <c r="I1490" s="73"/>
      <c r="J1490" s="73"/>
      <c r="K1490" s="73"/>
      <c r="L1490" s="73"/>
      <c r="M1490" s="73"/>
      <c r="N1490" s="73"/>
      <c r="O1490" s="73"/>
      <c r="P1490" s="73"/>
      <c r="Q1490" s="73"/>
      <c r="R1490" s="73"/>
      <c r="S1490" s="73"/>
      <c r="T1490" s="73">
        <v>14378</v>
      </c>
      <c r="U1490" s="73">
        <v>5395.6</v>
      </c>
      <c r="V1490" s="73"/>
      <c r="W1490" s="73">
        <v>5750</v>
      </c>
      <c r="X1490" s="73"/>
      <c r="Y1490" s="73"/>
      <c r="Z1490" s="73"/>
      <c r="AA1490" s="73"/>
      <c r="AB1490" s="73"/>
      <c r="AC1490" s="73"/>
      <c r="AD1490" s="73"/>
      <c r="AE1490" s="73"/>
      <c r="AF1490" s="73"/>
      <c r="AG1490" s="43">
        <v>25958.800000000003</v>
      </c>
    </row>
    <row r="1491" spans="4:33">
      <c r="D1491" s="62">
        <v>2000</v>
      </c>
      <c r="E1491" s="62">
        <v>5</v>
      </c>
      <c r="F1491" s="62">
        <v>2001</v>
      </c>
      <c r="G1491" s="73"/>
      <c r="H1491" s="73"/>
      <c r="I1491" s="73"/>
      <c r="J1491" s="73"/>
      <c r="K1491" s="73"/>
      <c r="L1491" s="73"/>
      <c r="M1491" s="73"/>
      <c r="N1491" s="73"/>
      <c r="O1491" s="73"/>
      <c r="P1491" s="73"/>
      <c r="Q1491" s="73"/>
      <c r="R1491" s="73"/>
      <c r="S1491" s="73"/>
      <c r="T1491" s="73"/>
      <c r="U1491" s="73"/>
      <c r="V1491" s="73"/>
      <c r="W1491" s="73"/>
      <c r="X1491" s="73"/>
      <c r="Y1491" s="73"/>
      <c r="Z1491" s="73"/>
      <c r="AA1491" s="73"/>
      <c r="AB1491" s="73"/>
      <c r="AC1491" s="73"/>
      <c r="AD1491" s="73"/>
      <c r="AE1491" s="73"/>
      <c r="AF1491" s="73"/>
      <c r="AG1491" s="43">
        <v>0</v>
      </c>
    </row>
    <row r="1492" spans="4:33">
      <c r="D1492" s="62">
        <v>2000</v>
      </c>
      <c r="E1492" s="62">
        <v>6</v>
      </c>
      <c r="F1492" s="62">
        <v>2001</v>
      </c>
      <c r="G1492" s="73"/>
      <c r="H1492" s="73"/>
      <c r="I1492" s="73"/>
      <c r="J1492" s="73"/>
      <c r="K1492" s="73"/>
      <c r="L1492" s="73"/>
      <c r="M1492" s="73"/>
      <c r="N1492" s="73"/>
      <c r="O1492" s="73"/>
      <c r="P1492" s="73"/>
      <c r="Q1492" s="73"/>
      <c r="R1492" s="73"/>
      <c r="S1492" s="73"/>
      <c r="T1492" s="73"/>
      <c r="U1492" s="73"/>
      <c r="V1492" s="73"/>
      <c r="W1492" s="73"/>
      <c r="X1492" s="73"/>
      <c r="Y1492" s="73"/>
      <c r="Z1492" s="73"/>
      <c r="AA1492" s="73"/>
      <c r="AB1492" s="73"/>
      <c r="AC1492" s="73"/>
      <c r="AD1492" s="73"/>
      <c r="AE1492" s="73"/>
      <c r="AF1492" s="73"/>
      <c r="AG1492" s="43">
        <v>0</v>
      </c>
    </row>
    <row r="1493" spans="4:33">
      <c r="D1493" s="62">
        <v>2000</v>
      </c>
      <c r="E1493" s="62">
        <v>7</v>
      </c>
      <c r="F1493" s="62">
        <v>2001</v>
      </c>
      <c r="G1493" s="73"/>
      <c r="H1493" s="73"/>
      <c r="I1493" s="73"/>
      <c r="J1493" s="73"/>
      <c r="K1493" s="73"/>
      <c r="L1493" s="73"/>
      <c r="M1493" s="73"/>
      <c r="N1493" s="73"/>
      <c r="O1493" s="73"/>
      <c r="P1493" s="73"/>
      <c r="Q1493" s="73"/>
      <c r="R1493" s="73"/>
      <c r="S1493" s="73"/>
      <c r="T1493" s="73"/>
      <c r="U1493" s="73"/>
      <c r="V1493" s="73"/>
      <c r="W1493" s="73"/>
      <c r="X1493" s="73"/>
      <c r="Y1493" s="73"/>
      <c r="Z1493" s="73"/>
      <c r="AA1493" s="73"/>
      <c r="AB1493" s="73"/>
      <c r="AC1493" s="73"/>
      <c r="AD1493" s="73"/>
      <c r="AE1493" s="73"/>
      <c r="AF1493" s="73"/>
      <c r="AG1493" s="43">
        <v>0</v>
      </c>
    </row>
    <row r="1494" spans="4:33">
      <c r="D1494" s="62">
        <v>2000</v>
      </c>
      <c r="E1494" s="62">
        <v>8</v>
      </c>
      <c r="F1494" s="62">
        <v>2001</v>
      </c>
      <c r="G1494" s="73"/>
      <c r="H1494" s="73"/>
      <c r="I1494" s="73"/>
      <c r="J1494" s="73"/>
      <c r="K1494" s="73"/>
      <c r="L1494" s="73"/>
      <c r="M1494" s="73"/>
      <c r="N1494" s="73"/>
      <c r="O1494" s="73"/>
      <c r="P1494" s="73"/>
      <c r="Q1494" s="73"/>
      <c r="R1494" s="73"/>
      <c r="S1494" s="73"/>
      <c r="T1494" s="73"/>
      <c r="U1494" s="73"/>
      <c r="V1494" s="73"/>
      <c r="W1494" s="73"/>
      <c r="X1494" s="73"/>
      <c r="Y1494" s="73"/>
      <c r="Z1494" s="73"/>
      <c r="AA1494" s="73"/>
      <c r="AB1494" s="73"/>
      <c r="AC1494" s="73"/>
      <c r="AD1494" s="73"/>
      <c r="AE1494" s="73"/>
      <c r="AF1494" s="73"/>
      <c r="AG1494" s="43">
        <v>0</v>
      </c>
    </row>
    <row r="1495" spans="4:33">
      <c r="D1495" s="62">
        <v>2000</v>
      </c>
      <c r="E1495" s="62">
        <v>9</v>
      </c>
      <c r="F1495" s="62">
        <v>2001</v>
      </c>
      <c r="G1495" s="73"/>
      <c r="H1495" s="73"/>
      <c r="I1495" s="73"/>
      <c r="J1495" s="73"/>
      <c r="K1495" s="73"/>
      <c r="L1495" s="73"/>
      <c r="M1495" s="73"/>
      <c r="N1495" s="73"/>
      <c r="O1495" s="73"/>
      <c r="P1495" s="73"/>
      <c r="Q1495" s="73"/>
      <c r="R1495" s="73"/>
      <c r="S1495" s="73"/>
      <c r="T1495" s="73"/>
      <c r="U1495" s="73"/>
      <c r="V1495" s="73"/>
      <c r="W1495" s="73"/>
      <c r="X1495" s="73"/>
      <c r="Y1495" s="73"/>
      <c r="Z1495" s="73"/>
      <c r="AA1495" s="73"/>
      <c r="AB1495" s="73"/>
      <c r="AC1495" s="73"/>
      <c r="AD1495" s="73"/>
      <c r="AE1495" s="73"/>
      <c r="AF1495" s="73"/>
      <c r="AG1495" s="43">
        <v>0</v>
      </c>
    </row>
    <row r="1496" spans="4:33">
      <c r="D1496" s="62">
        <v>2000</v>
      </c>
      <c r="E1496" s="62">
        <v>10</v>
      </c>
      <c r="F1496" s="62">
        <v>2001</v>
      </c>
      <c r="G1496" s="73">
        <v>284.2</v>
      </c>
      <c r="H1496" s="73"/>
      <c r="I1496" s="73"/>
      <c r="J1496" s="73"/>
      <c r="K1496" s="73"/>
      <c r="L1496" s="73"/>
      <c r="M1496" s="73"/>
      <c r="N1496" s="73"/>
      <c r="O1496" s="73"/>
      <c r="P1496" s="73"/>
      <c r="Q1496" s="73">
        <v>73.400000000000006</v>
      </c>
      <c r="R1496" s="73"/>
      <c r="S1496" s="73"/>
      <c r="T1496" s="73">
        <v>18415.599999999999</v>
      </c>
      <c r="U1496" s="73"/>
      <c r="V1496" s="73"/>
      <c r="W1496" s="73">
        <v>17602.3</v>
      </c>
      <c r="X1496" s="73"/>
      <c r="Y1496" s="73"/>
      <c r="Z1496" s="73"/>
      <c r="AA1496" s="73"/>
      <c r="AB1496" s="73"/>
      <c r="AC1496" s="73"/>
      <c r="AD1496" s="73"/>
      <c r="AE1496" s="73"/>
      <c r="AF1496" s="73"/>
      <c r="AG1496" s="43">
        <v>36375.5</v>
      </c>
    </row>
    <row r="1497" spans="4:33">
      <c r="D1497" s="62">
        <v>2000</v>
      </c>
      <c r="E1497" s="62">
        <v>11</v>
      </c>
      <c r="F1497" s="62">
        <v>2001</v>
      </c>
      <c r="G1497" s="73">
        <v>177.1</v>
      </c>
      <c r="H1497" s="73"/>
      <c r="I1497" s="73"/>
      <c r="J1497" s="73"/>
      <c r="K1497" s="73"/>
      <c r="L1497" s="73"/>
      <c r="M1497" s="73"/>
      <c r="N1497" s="73"/>
      <c r="O1497" s="73"/>
      <c r="P1497" s="73"/>
      <c r="Q1497" s="73">
        <v>45.1</v>
      </c>
      <c r="R1497" s="73"/>
      <c r="S1497" s="73"/>
      <c r="T1497" s="73">
        <v>10495.2</v>
      </c>
      <c r="U1497" s="73">
        <v>369.4</v>
      </c>
      <c r="V1497" s="73"/>
      <c r="W1497" s="73">
        <v>3316.6</v>
      </c>
      <c r="X1497" s="73"/>
      <c r="Y1497" s="73"/>
      <c r="Z1497" s="73"/>
      <c r="AA1497" s="73"/>
      <c r="AB1497" s="73"/>
      <c r="AC1497" s="73"/>
      <c r="AD1497" s="73"/>
      <c r="AE1497" s="73"/>
      <c r="AF1497" s="73"/>
      <c r="AG1497" s="43">
        <v>14403.400000000001</v>
      </c>
    </row>
    <row r="1498" spans="4:33">
      <c r="D1498" s="62">
        <v>2000</v>
      </c>
      <c r="E1498" s="62">
        <v>12</v>
      </c>
      <c r="F1498" s="62">
        <v>2001</v>
      </c>
      <c r="G1498" s="73">
        <v>524</v>
      </c>
      <c r="H1498" s="73"/>
      <c r="I1498" s="73"/>
      <c r="J1498" s="73"/>
      <c r="K1498" s="73"/>
      <c r="L1498" s="73"/>
      <c r="M1498" s="73"/>
      <c r="N1498" s="73"/>
      <c r="O1498" s="73"/>
      <c r="P1498" s="73"/>
      <c r="Q1498" s="73">
        <v>15.3</v>
      </c>
      <c r="R1498" s="73"/>
      <c r="S1498" s="73"/>
      <c r="T1498" s="73">
        <v>13147.9</v>
      </c>
      <c r="U1498" s="73"/>
      <c r="V1498" s="73"/>
      <c r="W1498" s="73">
        <v>1952.2</v>
      </c>
      <c r="X1498" s="73"/>
      <c r="Y1498" s="73"/>
      <c r="Z1498" s="73"/>
      <c r="AA1498" s="73"/>
      <c r="AB1498" s="73"/>
      <c r="AC1498" s="73"/>
      <c r="AD1498" s="73"/>
      <c r="AE1498" s="73"/>
      <c r="AF1498" s="73"/>
      <c r="AG1498" s="43">
        <v>15639.4</v>
      </c>
    </row>
    <row r="1499" spans="4:33">
      <c r="D1499" s="62">
        <v>2001</v>
      </c>
      <c r="E1499" s="62">
        <v>1</v>
      </c>
      <c r="F1499" s="62">
        <v>2001</v>
      </c>
      <c r="G1499" s="73">
        <v>637.6</v>
      </c>
      <c r="H1499" s="73"/>
      <c r="I1499" s="73"/>
      <c r="J1499" s="73"/>
      <c r="K1499" s="73"/>
      <c r="L1499" s="73"/>
      <c r="M1499" s="73"/>
      <c r="N1499" s="73"/>
      <c r="O1499" s="73"/>
      <c r="P1499" s="73"/>
      <c r="Q1499" s="73">
        <v>114.4</v>
      </c>
      <c r="R1499" s="73"/>
      <c r="S1499" s="73"/>
      <c r="T1499" s="73">
        <v>224.6</v>
      </c>
      <c r="U1499" s="73"/>
      <c r="V1499" s="73"/>
      <c r="W1499" s="73">
        <v>3467.5</v>
      </c>
      <c r="X1499" s="73"/>
      <c r="Y1499" s="73"/>
      <c r="Z1499" s="73"/>
      <c r="AA1499" s="73"/>
      <c r="AB1499" s="73"/>
      <c r="AC1499" s="73"/>
      <c r="AD1499" s="73"/>
      <c r="AE1499" s="73"/>
      <c r="AF1499" s="73"/>
      <c r="AG1499" s="43">
        <v>4444.1000000000004</v>
      </c>
    </row>
    <row r="1500" spans="4:33">
      <c r="D1500" s="62">
        <v>2001</v>
      </c>
      <c r="E1500" s="62">
        <v>2</v>
      </c>
      <c r="F1500" s="62">
        <v>2001</v>
      </c>
      <c r="G1500" s="73"/>
      <c r="H1500" s="73"/>
      <c r="I1500" s="73"/>
      <c r="J1500" s="73"/>
      <c r="K1500" s="73"/>
      <c r="L1500" s="73"/>
      <c r="M1500" s="73"/>
      <c r="N1500" s="73"/>
      <c r="O1500" s="73"/>
      <c r="P1500" s="73"/>
      <c r="Q1500" s="73">
        <v>130</v>
      </c>
      <c r="R1500" s="73"/>
      <c r="S1500" s="73"/>
      <c r="T1500" s="73">
        <v>1680.2</v>
      </c>
      <c r="U1500" s="73">
        <v>118.7</v>
      </c>
      <c r="V1500" s="73"/>
      <c r="W1500" s="73">
        <v>6785.2</v>
      </c>
      <c r="X1500" s="73"/>
      <c r="Y1500" s="73"/>
      <c r="Z1500" s="73"/>
      <c r="AA1500" s="73"/>
      <c r="AB1500" s="73"/>
      <c r="AC1500" s="73"/>
      <c r="AD1500" s="73"/>
      <c r="AE1500" s="73"/>
      <c r="AF1500" s="73"/>
      <c r="AG1500" s="43">
        <v>8714.1</v>
      </c>
    </row>
    <row r="1501" spans="4:33">
      <c r="D1501" s="62">
        <v>2001</v>
      </c>
      <c r="E1501" s="62">
        <v>3</v>
      </c>
      <c r="F1501" s="62">
        <v>2001</v>
      </c>
      <c r="G1501" s="73"/>
      <c r="H1501" s="73"/>
      <c r="I1501" s="73"/>
      <c r="J1501" s="73"/>
      <c r="K1501" s="73"/>
      <c r="L1501" s="73"/>
      <c r="M1501" s="73"/>
      <c r="N1501" s="73"/>
      <c r="O1501" s="73"/>
      <c r="P1501" s="73"/>
      <c r="Q1501" s="73">
        <v>41.7</v>
      </c>
      <c r="R1501" s="73"/>
      <c r="S1501" s="73"/>
      <c r="T1501" s="73">
        <v>1095.7</v>
      </c>
      <c r="U1501" s="73">
        <v>6072.4</v>
      </c>
      <c r="V1501" s="73"/>
      <c r="W1501" s="73">
        <v>2190.5</v>
      </c>
      <c r="X1501" s="73"/>
      <c r="Y1501" s="73"/>
      <c r="Z1501" s="73"/>
      <c r="AA1501" s="73"/>
      <c r="AB1501" s="73"/>
      <c r="AC1501" s="73"/>
      <c r="AD1501" s="73"/>
      <c r="AE1501" s="73"/>
      <c r="AF1501" s="73"/>
      <c r="AG1501" s="43">
        <v>9400.2999999999993</v>
      </c>
    </row>
    <row r="1502" spans="4:33">
      <c r="D1502" s="62">
        <v>2001</v>
      </c>
      <c r="E1502" s="62">
        <v>4</v>
      </c>
      <c r="F1502" s="62">
        <v>2001</v>
      </c>
      <c r="G1502" s="73">
        <v>329.4</v>
      </c>
      <c r="H1502" s="73"/>
      <c r="I1502" s="73"/>
      <c r="J1502" s="73"/>
      <c r="K1502" s="73"/>
      <c r="L1502" s="73"/>
      <c r="M1502" s="73"/>
      <c r="N1502" s="73"/>
      <c r="O1502" s="73"/>
      <c r="P1502" s="73"/>
      <c r="Q1502" s="73">
        <v>44.7</v>
      </c>
      <c r="R1502" s="73"/>
      <c r="S1502" s="73"/>
      <c r="T1502" s="73">
        <v>7092.2</v>
      </c>
      <c r="U1502" s="73">
        <v>2489.6</v>
      </c>
      <c r="V1502" s="73"/>
      <c r="W1502" s="73">
        <v>4199.8999999999996</v>
      </c>
      <c r="X1502" s="73"/>
      <c r="Y1502" s="73"/>
      <c r="Z1502" s="73"/>
      <c r="AA1502" s="73"/>
      <c r="AB1502" s="73"/>
      <c r="AC1502" s="73"/>
      <c r="AD1502" s="73"/>
      <c r="AE1502" s="73"/>
      <c r="AF1502" s="73"/>
      <c r="AG1502" s="43">
        <v>14155.8</v>
      </c>
    </row>
    <row r="1503" spans="4:33">
      <c r="D1503" s="62">
        <v>2001</v>
      </c>
      <c r="E1503" s="62">
        <v>5</v>
      </c>
      <c r="F1503" s="62">
        <v>2002</v>
      </c>
      <c r="G1503" s="73"/>
      <c r="H1503" s="73"/>
      <c r="I1503" s="73"/>
      <c r="J1503" s="73"/>
      <c r="K1503" s="73"/>
      <c r="L1503" s="73"/>
      <c r="M1503" s="73"/>
      <c r="N1503" s="73"/>
      <c r="O1503" s="73"/>
      <c r="P1503" s="73"/>
      <c r="Q1503" s="73"/>
      <c r="R1503" s="73"/>
      <c r="S1503" s="73"/>
      <c r="T1503" s="73"/>
      <c r="U1503" s="73"/>
      <c r="V1503" s="73"/>
      <c r="W1503" s="73"/>
      <c r="X1503" s="73"/>
      <c r="Y1503" s="73"/>
      <c r="Z1503" s="73"/>
      <c r="AA1503" s="73"/>
      <c r="AB1503" s="73"/>
      <c r="AC1503" s="73"/>
      <c r="AD1503" s="73"/>
      <c r="AE1503" s="73"/>
      <c r="AF1503" s="73"/>
      <c r="AG1503" s="43">
        <v>0</v>
      </c>
    </row>
    <row r="1504" spans="4:33">
      <c r="D1504" s="62">
        <v>2001</v>
      </c>
      <c r="E1504" s="62">
        <v>6</v>
      </c>
      <c r="F1504" s="62">
        <v>2002</v>
      </c>
      <c r="G1504" s="73"/>
      <c r="H1504" s="73"/>
      <c r="I1504" s="73"/>
      <c r="J1504" s="73"/>
      <c r="K1504" s="73"/>
      <c r="L1504" s="73"/>
      <c r="M1504" s="73"/>
      <c r="N1504" s="73"/>
      <c r="O1504" s="73"/>
      <c r="P1504" s="73"/>
      <c r="Q1504" s="73"/>
      <c r="R1504" s="73"/>
      <c r="S1504" s="73"/>
      <c r="T1504" s="73"/>
      <c r="U1504" s="73"/>
      <c r="V1504" s="73"/>
      <c r="W1504" s="73"/>
      <c r="X1504" s="73"/>
      <c r="Y1504" s="73"/>
      <c r="Z1504" s="73"/>
      <c r="AA1504" s="73"/>
      <c r="AB1504" s="73"/>
      <c r="AC1504" s="73"/>
      <c r="AD1504" s="73"/>
      <c r="AE1504" s="73"/>
      <c r="AF1504" s="73"/>
      <c r="AG1504" s="43">
        <v>0</v>
      </c>
    </row>
    <row r="1505" spans="4:33">
      <c r="D1505" s="62">
        <v>2001</v>
      </c>
      <c r="E1505" s="62">
        <v>7</v>
      </c>
      <c r="F1505" s="62">
        <v>2002</v>
      </c>
      <c r="G1505" s="73"/>
      <c r="H1505" s="73"/>
      <c r="I1505" s="73"/>
      <c r="J1505" s="73"/>
      <c r="K1505" s="73"/>
      <c r="L1505" s="73"/>
      <c r="M1505" s="73"/>
      <c r="N1505" s="73"/>
      <c r="O1505" s="73"/>
      <c r="P1505" s="73"/>
      <c r="Q1505" s="73"/>
      <c r="R1505" s="73"/>
      <c r="S1505" s="73"/>
      <c r="T1505" s="73"/>
      <c r="U1505" s="73"/>
      <c r="V1505" s="73"/>
      <c r="W1505" s="73"/>
      <c r="X1505" s="73"/>
      <c r="Y1505" s="73"/>
      <c r="Z1505" s="73"/>
      <c r="AA1505" s="73"/>
      <c r="AB1505" s="73"/>
      <c r="AC1505" s="73"/>
      <c r="AD1505" s="73"/>
      <c r="AE1505" s="73"/>
      <c r="AF1505" s="73"/>
      <c r="AG1505" s="43">
        <v>0</v>
      </c>
    </row>
    <row r="1506" spans="4:33">
      <c r="D1506" s="62">
        <v>2001</v>
      </c>
      <c r="E1506" s="62">
        <v>8</v>
      </c>
      <c r="F1506" s="62">
        <v>2002</v>
      </c>
      <c r="G1506" s="73"/>
      <c r="H1506" s="73"/>
      <c r="I1506" s="73"/>
      <c r="J1506" s="73"/>
      <c r="K1506" s="73"/>
      <c r="L1506" s="73"/>
      <c r="M1506" s="73"/>
      <c r="N1506" s="73"/>
      <c r="O1506" s="73"/>
      <c r="P1506" s="73"/>
      <c r="Q1506" s="73"/>
      <c r="R1506" s="73"/>
      <c r="S1506" s="73"/>
      <c r="T1506" s="73"/>
      <c r="U1506" s="73"/>
      <c r="V1506" s="73"/>
      <c r="W1506" s="73"/>
      <c r="X1506" s="73"/>
      <c r="Y1506" s="73"/>
      <c r="Z1506" s="73"/>
      <c r="AA1506" s="73"/>
      <c r="AB1506" s="73"/>
      <c r="AC1506" s="73"/>
      <c r="AD1506" s="73"/>
      <c r="AE1506" s="73"/>
      <c r="AF1506" s="73"/>
      <c r="AG1506" s="43">
        <v>0</v>
      </c>
    </row>
    <row r="1507" spans="4:33">
      <c r="D1507" s="62">
        <v>2001</v>
      </c>
      <c r="E1507" s="62">
        <v>9</v>
      </c>
      <c r="F1507" s="62">
        <v>2002</v>
      </c>
      <c r="G1507" s="73"/>
      <c r="H1507" s="73"/>
      <c r="I1507" s="73"/>
      <c r="J1507" s="73"/>
      <c r="K1507" s="73"/>
      <c r="L1507" s="73"/>
      <c r="M1507" s="73"/>
      <c r="N1507" s="73"/>
      <c r="O1507" s="73"/>
      <c r="P1507" s="73"/>
      <c r="Q1507" s="73"/>
      <c r="R1507" s="73"/>
      <c r="S1507" s="73"/>
      <c r="T1507" s="73"/>
      <c r="U1507" s="73"/>
      <c r="V1507" s="73"/>
      <c r="W1507" s="73"/>
      <c r="X1507" s="73"/>
      <c r="Y1507" s="73"/>
      <c r="Z1507" s="73"/>
      <c r="AA1507" s="73"/>
      <c r="AB1507" s="73"/>
      <c r="AC1507" s="73"/>
      <c r="AD1507" s="73"/>
      <c r="AE1507" s="73"/>
      <c r="AF1507" s="73"/>
      <c r="AG1507" s="43">
        <v>0</v>
      </c>
    </row>
    <row r="1508" spans="4:33">
      <c r="D1508" s="62">
        <v>2001</v>
      </c>
      <c r="E1508" s="62">
        <v>10</v>
      </c>
      <c r="F1508" s="62">
        <v>2002</v>
      </c>
      <c r="G1508" s="73"/>
      <c r="H1508" s="73"/>
      <c r="I1508" s="73"/>
      <c r="J1508" s="73"/>
      <c r="K1508" s="73"/>
      <c r="L1508" s="73"/>
      <c r="M1508" s="73"/>
      <c r="N1508" s="73"/>
      <c r="O1508" s="73"/>
      <c r="P1508" s="73"/>
      <c r="Q1508" s="73"/>
      <c r="R1508" s="73"/>
      <c r="S1508" s="73"/>
      <c r="T1508" s="73">
        <v>10136</v>
      </c>
      <c r="U1508" s="73"/>
      <c r="V1508" s="73"/>
      <c r="W1508" s="73">
        <v>11155.1</v>
      </c>
      <c r="X1508" s="73"/>
      <c r="Y1508" s="73"/>
      <c r="Z1508" s="73"/>
      <c r="AA1508" s="73"/>
      <c r="AB1508" s="73"/>
      <c r="AC1508" s="73"/>
      <c r="AD1508" s="73"/>
      <c r="AE1508" s="73"/>
      <c r="AF1508" s="73"/>
      <c r="AG1508" s="43">
        <v>21291.1</v>
      </c>
    </row>
    <row r="1509" spans="4:33">
      <c r="D1509" s="62">
        <v>2001</v>
      </c>
      <c r="E1509" s="62">
        <v>11</v>
      </c>
      <c r="F1509" s="62">
        <v>2002</v>
      </c>
      <c r="G1509" s="73">
        <v>0</v>
      </c>
      <c r="H1509" s="73"/>
      <c r="I1509" s="73"/>
      <c r="J1509" s="73"/>
      <c r="K1509" s="73"/>
      <c r="L1509" s="73"/>
      <c r="M1509" s="73"/>
      <c r="N1509" s="73"/>
      <c r="O1509" s="73"/>
      <c r="P1509" s="73"/>
      <c r="Q1509" s="73"/>
      <c r="R1509" s="73"/>
      <c r="S1509" s="73"/>
      <c r="T1509" s="73">
        <v>15943.6</v>
      </c>
      <c r="U1509" s="73"/>
      <c r="V1509" s="73"/>
      <c r="W1509" s="73">
        <v>2498.3000000000002</v>
      </c>
      <c r="X1509" s="73"/>
      <c r="Y1509" s="73"/>
      <c r="Z1509" s="73"/>
      <c r="AA1509" s="73"/>
      <c r="AB1509" s="73"/>
      <c r="AC1509" s="73"/>
      <c r="AD1509" s="73"/>
      <c r="AE1509" s="73"/>
      <c r="AF1509" s="73"/>
      <c r="AG1509" s="43">
        <v>18441.900000000001</v>
      </c>
    </row>
    <row r="1510" spans="4:33">
      <c r="D1510" s="62">
        <v>2001</v>
      </c>
      <c r="E1510" s="62">
        <v>12</v>
      </c>
      <c r="F1510" s="62">
        <v>2002</v>
      </c>
      <c r="G1510" s="73">
        <v>0</v>
      </c>
      <c r="H1510" s="73"/>
      <c r="I1510" s="73"/>
      <c r="J1510" s="73"/>
      <c r="K1510" s="73"/>
      <c r="L1510" s="73"/>
      <c r="M1510" s="73"/>
      <c r="N1510" s="73"/>
      <c r="O1510" s="73"/>
      <c r="P1510" s="73"/>
      <c r="Q1510" s="73">
        <v>317.5</v>
      </c>
      <c r="R1510" s="73"/>
      <c r="S1510" s="73"/>
      <c r="T1510" s="73">
        <v>9395</v>
      </c>
      <c r="U1510" s="73"/>
      <c r="V1510" s="73"/>
      <c r="W1510" s="73">
        <v>934</v>
      </c>
      <c r="X1510" s="73"/>
      <c r="Y1510" s="73"/>
      <c r="Z1510" s="73"/>
      <c r="AA1510" s="73"/>
      <c r="AB1510" s="73"/>
      <c r="AC1510" s="73"/>
      <c r="AD1510" s="73"/>
      <c r="AE1510" s="73"/>
      <c r="AF1510" s="73"/>
      <c r="AG1510" s="43">
        <v>10646.5</v>
      </c>
    </row>
    <row r="1511" spans="4:33">
      <c r="D1511" s="62">
        <v>2002</v>
      </c>
      <c r="E1511" s="62">
        <v>1</v>
      </c>
      <c r="F1511" s="62">
        <v>2002</v>
      </c>
      <c r="G1511" s="73">
        <v>0</v>
      </c>
      <c r="H1511" s="73"/>
      <c r="I1511" s="73"/>
      <c r="J1511" s="73"/>
      <c r="K1511" s="73"/>
      <c r="L1511" s="73"/>
      <c r="M1511" s="73"/>
      <c r="N1511" s="73"/>
      <c r="O1511" s="73"/>
      <c r="P1511" s="73"/>
      <c r="Q1511" s="73">
        <v>653.70000000000005</v>
      </c>
      <c r="R1511" s="73"/>
      <c r="S1511" s="73"/>
      <c r="T1511" s="73">
        <v>3994.5</v>
      </c>
      <c r="U1511" s="73"/>
      <c r="V1511" s="73"/>
      <c r="W1511" s="73">
        <v>2087.1999999999998</v>
      </c>
      <c r="X1511" s="73"/>
      <c r="Y1511" s="73"/>
      <c r="Z1511" s="73"/>
      <c r="AA1511" s="73"/>
      <c r="AB1511" s="73"/>
      <c r="AC1511" s="73"/>
      <c r="AD1511" s="73"/>
      <c r="AE1511" s="73"/>
      <c r="AF1511" s="73"/>
      <c r="AG1511" s="43">
        <v>6735.4</v>
      </c>
    </row>
    <row r="1512" spans="4:33">
      <c r="D1512" s="62">
        <v>2002</v>
      </c>
      <c r="E1512" s="62">
        <v>2</v>
      </c>
      <c r="F1512" s="62">
        <v>2002</v>
      </c>
      <c r="G1512" s="73"/>
      <c r="H1512" s="73"/>
      <c r="I1512" s="73"/>
      <c r="J1512" s="73"/>
      <c r="K1512" s="73"/>
      <c r="L1512" s="73"/>
      <c r="M1512" s="73"/>
      <c r="N1512" s="73"/>
      <c r="O1512" s="73"/>
      <c r="P1512" s="73"/>
      <c r="Q1512" s="73">
        <v>418</v>
      </c>
      <c r="R1512" s="73"/>
      <c r="S1512" s="73"/>
      <c r="T1512" s="73">
        <v>5059.8999999999996</v>
      </c>
      <c r="U1512" s="73"/>
      <c r="V1512" s="73"/>
      <c r="W1512" s="73">
        <v>2411</v>
      </c>
      <c r="X1512" s="73"/>
      <c r="Y1512" s="73"/>
      <c r="Z1512" s="73"/>
      <c r="AA1512" s="73"/>
      <c r="AB1512" s="73"/>
      <c r="AC1512" s="73"/>
      <c r="AD1512" s="73"/>
      <c r="AE1512" s="73"/>
      <c r="AF1512" s="73"/>
      <c r="AG1512" s="43">
        <v>7888.9</v>
      </c>
    </row>
    <row r="1513" spans="4:33">
      <c r="D1513" s="62">
        <v>2002</v>
      </c>
      <c r="E1513" s="62">
        <v>3</v>
      </c>
      <c r="F1513" s="62">
        <v>2002</v>
      </c>
      <c r="G1513" s="73"/>
      <c r="H1513" s="73"/>
      <c r="I1513" s="73"/>
      <c r="J1513" s="73"/>
      <c r="K1513" s="73"/>
      <c r="L1513" s="73"/>
      <c r="M1513" s="73"/>
      <c r="N1513" s="73"/>
      <c r="O1513" s="73"/>
      <c r="P1513" s="73"/>
      <c r="Q1513" s="73"/>
      <c r="R1513" s="73"/>
      <c r="S1513" s="73"/>
      <c r="T1513" s="73">
        <v>9937.7999999999993</v>
      </c>
      <c r="U1513" s="73">
        <v>4591.2</v>
      </c>
      <c r="V1513" s="73"/>
      <c r="W1513" s="73">
        <v>1692</v>
      </c>
      <c r="X1513" s="73"/>
      <c r="Y1513" s="73"/>
      <c r="Z1513" s="73"/>
      <c r="AA1513" s="73"/>
      <c r="AB1513" s="73"/>
      <c r="AC1513" s="73"/>
      <c r="AD1513" s="73"/>
      <c r="AE1513" s="73"/>
      <c r="AF1513" s="73"/>
      <c r="AG1513" s="43">
        <v>16221</v>
      </c>
    </row>
    <row r="1514" spans="4:33">
      <c r="D1514" s="62">
        <v>2002</v>
      </c>
      <c r="E1514" s="62">
        <v>4</v>
      </c>
      <c r="F1514" s="62">
        <v>2002</v>
      </c>
      <c r="G1514" s="73">
        <v>90</v>
      </c>
      <c r="H1514" s="73"/>
      <c r="I1514" s="73"/>
      <c r="J1514" s="73"/>
      <c r="K1514" s="73"/>
      <c r="L1514" s="73"/>
      <c r="M1514" s="73"/>
      <c r="N1514" s="73"/>
      <c r="O1514" s="73"/>
      <c r="P1514" s="73"/>
      <c r="Q1514" s="73"/>
      <c r="R1514" s="73"/>
      <c r="S1514" s="73"/>
      <c r="T1514" s="73">
        <v>12401.7</v>
      </c>
      <c r="U1514" s="73">
        <v>3641.6</v>
      </c>
      <c r="V1514" s="73"/>
      <c r="W1514" s="73">
        <v>13831.9</v>
      </c>
      <c r="X1514" s="73"/>
      <c r="Y1514" s="73"/>
      <c r="Z1514" s="73"/>
      <c r="AA1514" s="73"/>
      <c r="AB1514" s="73"/>
      <c r="AC1514" s="73"/>
      <c r="AD1514" s="73"/>
      <c r="AE1514" s="73"/>
      <c r="AF1514" s="73"/>
      <c r="AG1514" s="43">
        <v>29965.200000000001</v>
      </c>
    </row>
    <row r="1515" spans="4:33">
      <c r="D1515" s="62">
        <v>2002</v>
      </c>
      <c r="E1515" s="62">
        <v>5</v>
      </c>
      <c r="F1515" s="62">
        <v>2003</v>
      </c>
      <c r="G1515" s="73"/>
      <c r="H1515" s="73"/>
      <c r="I1515" s="73"/>
      <c r="J1515" s="73"/>
      <c r="K1515" s="73"/>
      <c r="L1515" s="73"/>
      <c r="M1515" s="73"/>
      <c r="N1515" s="73"/>
      <c r="O1515" s="73"/>
      <c r="P1515" s="73"/>
      <c r="Q1515" s="73"/>
      <c r="R1515" s="73"/>
      <c r="S1515" s="73"/>
      <c r="T1515" s="73"/>
      <c r="U1515" s="73"/>
      <c r="V1515" s="73"/>
      <c r="W1515" s="73"/>
      <c r="X1515" s="73"/>
      <c r="Y1515" s="73"/>
      <c r="Z1515" s="73"/>
      <c r="AA1515" s="73"/>
      <c r="AB1515" s="73"/>
      <c r="AC1515" s="73"/>
      <c r="AD1515" s="73"/>
      <c r="AE1515" s="73"/>
      <c r="AF1515" s="73"/>
      <c r="AG1515" s="43">
        <v>0</v>
      </c>
    </row>
    <row r="1516" spans="4:33">
      <c r="D1516" s="62">
        <v>2002</v>
      </c>
      <c r="E1516" s="62">
        <v>6</v>
      </c>
      <c r="F1516" s="62">
        <v>2003</v>
      </c>
      <c r="G1516" s="73"/>
      <c r="H1516" s="73"/>
      <c r="I1516" s="73"/>
      <c r="J1516" s="73"/>
      <c r="K1516" s="73"/>
      <c r="L1516" s="73"/>
      <c r="M1516" s="73"/>
      <c r="N1516" s="73"/>
      <c r="O1516" s="73"/>
      <c r="P1516" s="73"/>
      <c r="Q1516" s="73"/>
      <c r="R1516" s="73"/>
      <c r="S1516" s="73"/>
      <c r="T1516" s="73"/>
      <c r="U1516" s="73"/>
      <c r="V1516" s="73"/>
      <c r="W1516" s="73"/>
      <c r="X1516" s="73"/>
      <c r="Y1516" s="73"/>
      <c r="Z1516" s="73"/>
      <c r="AA1516" s="73"/>
      <c r="AB1516" s="73"/>
      <c r="AC1516" s="73"/>
      <c r="AD1516" s="73"/>
      <c r="AE1516" s="73"/>
      <c r="AF1516" s="73"/>
      <c r="AG1516" s="43">
        <v>0</v>
      </c>
    </row>
    <row r="1517" spans="4:33">
      <c r="D1517" s="62">
        <v>2002</v>
      </c>
      <c r="E1517" s="62">
        <v>7</v>
      </c>
      <c r="F1517" s="62">
        <v>2003</v>
      </c>
      <c r="G1517" s="73"/>
      <c r="H1517" s="73"/>
      <c r="I1517" s="73"/>
      <c r="J1517" s="73"/>
      <c r="K1517" s="73"/>
      <c r="L1517" s="73"/>
      <c r="M1517" s="73"/>
      <c r="N1517" s="73"/>
      <c r="O1517" s="73"/>
      <c r="P1517" s="73"/>
      <c r="Q1517" s="73"/>
      <c r="R1517" s="73"/>
      <c r="S1517" s="73"/>
      <c r="T1517" s="73"/>
      <c r="U1517" s="73"/>
      <c r="V1517" s="73"/>
      <c r="W1517" s="73"/>
      <c r="X1517" s="73"/>
      <c r="Y1517" s="73"/>
      <c r="Z1517" s="73"/>
      <c r="AA1517" s="73"/>
      <c r="AB1517" s="73"/>
      <c r="AC1517" s="73"/>
      <c r="AD1517" s="73"/>
      <c r="AE1517" s="73"/>
      <c r="AF1517" s="73"/>
      <c r="AG1517" s="43">
        <v>0</v>
      </c>
    </row>
    <row r="1518" spans="4:33">
      <c r="D1518" s="62">
        <v>2002</v>
      </c>
      <c r="E1518" s="62">
        <v>8</v>
      </c>
      <c r="F1518" s="62">
        <v>2003</v>
      </c>
      <c r="G1518" s="73"/>
      <c r="H1518" s="73"/>
      <c r="I1518" s="73"/>
      <c r="J1518" s="73"/>
      <c r="K1518" s="73"/>
      <c r="L1518" s="73"/>
      <c r="M1518" s="73"/>
      <c r="N1518" s="73"/>
      <c r="O1518" s="73"/>
      <c r="P1518" s="73"/>
      <c r="Q1518" s="73"/>
      <c r="R1518" s="73"/>
      <c r="S1518" s="73"/>
      <c r="T1518" s="73"/>
      <c r="U1518" s="73"/>
      <c r="V1518" s="73"/>
      <c r="W1518" s="73"/>
      <c r="X1518" s="73"/>
      <c r="Y1518" s="73"/>
      <c r="Z1518" s="73"/>
      <c r="AA1518" s="73"/>
      <c r="AB1518" s="73"/>
      <c r="AC1518" s="73"/>
      <c r="AD1518" s="73"/>
      <c r="AE1518" s="73"/>
      <c r="AF1518" s="73"/>
      <c r="AG1518" s="43">
        <v>0</v>
      </c>
    </row>
    <row r="1519" spans="4:33">
      <c r="D1519" s="62">
        <v>2002</v>
      </c>
      <c r="E1519" s="62">
        <v>9</v>
      </c>
      <c r="F1519" s="62">
        <v>2003</v>
      </c>
      <c r="G1519" s="73"/>
      <c r="H1519" s="73"/>
      <c r="I1519" s="73"/>
      <c r="J1519" s="73"/>
      <c r="K1519" s="73"/>
      <c r="L1519" s="73"/>
      <c r="M1519" s="73"/>
      <c r="N1519" s="73"/>
      <c r="O1519" s="73"/>
      <c r="P1519" s="73"/>
      <c r="Q1519" s="73"/>
      <c r="R1519" s="73"/>
      <c r="S1519" s="73"/>
      <c r="T1519" s="73"/>
      <c r="U1519" s="73"/>
      <c r="V1519" s="73"/>
      <c r="W1519" s="73"/>
      <c r="X1519" s="73"/>
      <c r="Y1519" s="73"/>
      <c r="Z1519" s="73"/>
      <c r="AA1519" s="73"/>
      <c r="AB1519" s="73"/>
      <c r="AC1519" s="73"/>
      <c r="AD1519" s="73"/>
      <c r="AE1519" s="73"/>
      <c r="AF1519" s="73"/>
      <c r="AG1519" s="43">
        <v>0</v>
      </c>
    </row>
    <row r="1520" spans="4:33">
      <c r="D1520" s="62">
        <v>2002</v>
      </c>
      <c r="E1520" s="62">
        <v>10</v>
      </c>
      <c r="F1520" s="62">
        <v>2003</v>
      </c>
      <c r="G1520" s="73">
        <v>0</v>
      </c>
      <c r="H1520" s="73"/>
      <c r="I1520" s="73"/>
      <c r="J1520" s="73"/>
      <c r="K1520" s="73"/>
      <c r="L1520" s="73"/>
      <c r="M1520" s="73"/>
      <c r="N1520" s="73"/>
      <c r="O1520" s="73"/>
      <c r="P1520" s="73"/>
      <c r="Q1520" s="73"/>
      <c r="R1520" s="73"/>
      <c r="S1520" s="73"/>
      <c r="T1520" s="73">
        <v>5544.3</v>
      </c>
      <c r="U1520" s="73">
        <v>205.9</v>
      </c>
      <c r="V1520" s="73"/>
      <c r="W1520" s="73">
        <v>8791.7999999999993</v>
      </c>
      <c r="X1520" s="73"/>
      <c r="Y1520" s="73"/>
      <c r="Z1520" s="73"/>
      <c r="AA1520" s="73"/>
      <c r="AB1520" s="73"/>
      <c r="AC1520" s="73"/>
      <c r="AD1520" s="73"/>
      <c r="AE1520" s="73"/>
      <c r="AF1520" s="73"/>
      <c r="AG1520" s="43">
        <v>14542</v>
      </c>
    </row>
    <row r="1521" spans="4:33">
      <c r="D1521" s="62">
        <v>2002</v>
      </c>
      <c r="E1521" s="62">
        <v>11</v>
      </c>
      <c r="F1521" s="62">
        <v>2003</v>
      </c>
      <c r="G1521" s="73">
        <v>0</v>
      </c>
      <c r="H1521" s="73"/>
      <c r="I1521" s="73"/>
      <c r="J1521" s="73"/>
      <c r="K1521" s="73"/>
      <c r="L1521" s="73"/>
      <c r="M1521" s="73"/>
      <c r="N1521" s="73"/>
      <c r="O1521" s="73"/>
      <c r="P1521" s="73"/>
      <c r="Q1521" s="73"/>
      <c r="R1521" s="73"/>
      <c r="S1521" s="73"/>
      <c r="T1521" s="73">
        <v>7532.6</v>
      </c>
      <c r="U1521" s="73"/>
      <c r="V1521" s="73"/>
      <c r="W1521" s="73">
        <v>1843.6</v>
      </c>
      <c r="X1521" s="73"/>
      <c r="Y1521" s="73"/>
      <c r="Z1521" s="73"/>
      <c r="AA1521" s="73"/>
      <c r="AB1521" s="73"/>
      <c r="AC1521" s="73"/>
      <c r="AD1521" s="73"/>
      <c r="AE1521" s="73"/>
      <c r="AF1521" s="73"/>
      <c r="AG1521" s="43">
        <v>9376.2000000000007</v>
      </c>
    </row>
    <row r="1522" spans="4:33">
      <c r="D1522" s="62">
        <v>2002</v>
      </c>
      <c r="E1522" s="62">
        <v>12</v>
      </c>
      <c r="F1522" s="62">
        <v>2003</v>
      </c>
      <c r="G1522" s="73"/>
      <c r="H1522" s="73"/>
      <c r="I1522" s="73"/>
      <c r="J1522" s="73"/>
      <c r="K1522" s="73"/>
      <c r="L1522" s="73"/>
      <c r="M1522" s="73"/>
      <c r="N1522" s="73"/>
      <c r="O1522" s="73"/>
      <c r="P1522" s="73"/>
      <c r="Q1522" s="73"/>
      <c r="R1522" s="73"/>
      <c r="S1522" s="73"/>
      <c r="T1522" s="73">
        <v>497</v>
      </c>
      <c r="U1522" s="73"/>
      <c r="V1522" s="73"/>
      <c r="W1522" s="73">
        <v>3699.1</v>
      </c>
      <c r="X1522" s="73"/>
      <c r="Y1522" s="73"/>
      <c r="Z1522" s="73"/>
      <c r="AA1522" s="73"/>
      <c r="AB1522" s="73"/>
      <c r="AC1522" s="73"/>
      <c r="AD1522" s="73"/>
      <c r="AE1522" s="73"/>
      <c r="AF1522" s="73"/>
      <c r="AG1522" s="43">
        <v>4196.1000000000004</v>
      </c>
    </row>
    <row r="1523" spans="4:33">
      <c r="D1523" s="62">
        <v>2003</v>
      </c>
      <c r="E1523" s="62">
        <v>1</v>
      </c>
      <c r="F1523" s="62">
        <v>2003</v>
      </c>
      <c r="G1523" s="73"/>
      <c r="H1523" s="73"/>
      <c r="I1523" s="73"/>
      <c r="J1523" s="73"/>
      <c r="K1523" s="73"/>
      <c r="L1523" s="73"/>
      <c r="M1523" s="73"/>
      <c r="N1523" s="73"/>
      <c r="O1523" s="73"/>
      <c r="P1523" s="73"/>
      <c r="Q1523" s="73">
        <v>0</v>
      </c>
      <c r="R1523" s="73"/>
      <c r="S1523" s="73"/>
      <c r="T1523" s="73"/>
      <c r="U1523" s="73"/>
      <c r="V1523" s="73"/>
      <c r="W1523" s="73">
        <v>6198</v>
      </c>
      <c r="X1523" s="73"/>
      <c r="Y1523" s="73"/>
      <c r="Z1523" s="73"/>
      <c r="AA1523" s="73"/>
      <c r="AB1523" s="73"/>
      <c r="AC1523" s="73"/>
      <c r="AD1523" s="73"/>
      <c r="AE1523" s="73"/>
      <c r="AF1523" s="73"/>
      <c r="AG1523" s="43">
        <v>6198</v>
      </c>
    </row>
    <row r="1524" spans="4:33">
      <c r="D1524" s="62">
        <v>2003</v>
      </c>
      <c r="E1524" s="62">
        <v>2</v>
      </c>
      <c r="F1524" s="62">
        <v>2003</v>
      </c>
      <c r="G1524" s="73"/>
      <c r="H1524" s="73"/>
      <c r="I1524" s="73"/>
      <c r="J1524" s="73"/>
      <c r="K1524" s="73"/>
      <c r="L1524" s="73"/>
      <c r="M1524" s="73"/>
      <c r="N1524" s="73"/>
      <c r="O1524" s="73"/>
      <c r="P1524" s="73"/>
      <c r="Q1524" s="73"/>
      <c r="R1524" s="73"/>
      <c r="S1524" s="73"/>
      <c r="T1524" s="73">
        <v>1774.8</v>
      </c>
      <c r="U1524" s="73"/>
      <c r="V1524" s="73"/>
      <c r="W1524" s="73">
        <v>9153.4</v>
      </c>
      <c r="X1524" s="73"/>
      <c r="Y1524" s="73"/>
      <c r="Z1524" s="73"/>
      <c r="AA1524" s="73"/>
      <c r="AB1524" s="73"/>
      <c r="AC1524" s="73"/>
      <c r="AD1524" s="73"/>
      <c r="AE1524" s="73"/>
      <c r="AF1524" s="73"/>
      <c r="AG1524" s="43">
        <v>10928.199999999999</v>
      </c>
    </row>
    <row r="1525" spans="4:33">
      <c r="D1525" s="62">
        <v>2003</v>
      </c>
      <c r="E1525" s="62">
        <v>3</v>
      </c>
      <c r="F1525" s="62">
        <v>2003</v>
      </c>
      <c r="G1525" s="73"/>
      <c r="H1525" s="73"/>
      <c r="I1525" s="73"/>
      <c r="J1525" s="73"/>
      <c r="K1525" s="73"/>
      <c r="L1525" s="73"/>
      <c r="M1525" s="73"/>
      <c r="N1525" s="73"/>
      <c r="O1525" s="73"/>
      <c r="P1525" s="73"/>
      <c r="Q1525" s="73"/>
      <c r="R1525" s="73"/>
      <c r="S1525" s="73"/>
      <c r="T1525" s="73">
        <v>624.1</v>
      </c>
      <c r="U1525" s="73"/>
      <c r="V1525" s="73"/>
      <c r="W1525" s="73">
        <v>10229.799999999999</v>
      </c>
      <c r="X1525" s="73"/>
      <c r="Y1525" s="73"/>
      <c r="Z1525" s="73"/>
      <c r="AA1525" s="73"/>
      <c r="AB1525" s="73"/>
      <c r="AC1525" s="73"/>
      <c r="AD1525" s="73"/>
      <c r="AE1525" s="73"/>
      <c r="AF1525" s="73"/>
      <c r="AG1525" s="43">
        <v>10853.9</v>
      </c>
    </row>
    <row r="1526" spans="4:33">
      <c r="D1526" s="62">
        <v>2003</v>
      </c>
      <c r="E1526" s="62">
        <v>4</v>
      </c>
      <c r="F1526" s="62">
        <v>2003</v>
      </c>
      <c r="G1526" s="73"/>
      <c r="H1526" s="73"/>
      <c r="I1526" s="73"/>
      <c r="J1526" s="73"/>
      <c r="K1526" s="73"/>
      <c r="L1526" s="73"/>
      <c r="M1526" s="73"/>
      <c r="N1526" s="73"/>
      <c r="O1526" s="73"/>
      <c r="P1526" s="73"/>
      <c r="Q1526" s="73"/>
      <c r="R1526" s="73"/>
      <c r="S1526" s="73"/>
      <c r="T1526" s="73">
        <v>15472.5</v>
      </c>
      <c r="U1526" s="73">
        <v>8020.5</v>
      </c>
      <c r="V1526" s="73"/>
      <c r="W1526" s="73">
        <v>10774.1</v>
      </c>
      <c r="X1526" s="73"/>
      <c r="Y1526" s="73"/>
      <c r="Z1526" s="73"/>
      <c r="AA1526" s="73"/>
      <c r="AB1526" s="73"/>
      <c r="AC1526" s="73"/>
      <c r="AD1526" s="73"/>
      <c r="AE1526" s="73"/>
      <c r="AF1526" s="73"/>
      <c r="AG1526" s="43">
        <v>34267.1</v>
      </c>
    </row>
    <row r="1527" spans="4:33">
      <c r="D1527" s="62">
        <v>2003</v>
      </c>
      <c r="E1527" s="62">
        <v>5</v>
      </c>
      <c r="F1527" s="62">
        <v>2004</v>
      </c>
      <c r="G1527" s="73"/>
      <c r="H1527" s="73"/>
      <c r="I1527" s="73"/>
      <c r="J1527" s="73"/>
      <c r="K1527" s="73"/>
      <c r="L1527" s="73"/>
      <c r="M1527" s="73"/>
      <c r="N1527" s="73"/>
      <c r="O1527" s="73"/>
      <c r="P1527" s="73"/>
      <c r="Q1527" s="73"/>
      <c r="R1527" s="73"/>
      <c r="S1527" s="73"/>
      <c r="T1527" s="73"/>
      <c r="U1527" s="73"/>
      <c r="V1527" s="73"/>
      <c r="W1527" s="73"/>
      <c r="X1527" s="73"/>
      <c r="Y1527" s="73"/>
      <c r="Z1527" s="73"/>
      <c r="AA1527" s="73"/>
      <c r="AB1527" s="73"/>
      <c r="AC1527" s="73"/>
      <c r="AD1527" s="73"/>
      <c r="AE1527" s="73"/>
      <c r="AF1527" s="73"/>
      <c r="AG1527" s="43">
        <v>0</v>
      </c>
    </row>
    <row r="1528" spans="4:33">
      <c r="D1528" s="62">
        <v>2003</v>
      </c>
      <c r="E1528" s="62">
        <v>6</v>
      </c>
      <c r="F1528" s="62">
        <v>2004</v>
      </c>
      <c r="G1528" s="73"/>
      <c r="H1528" s="73"/>
      <c r="I1528" s="73"/>
      <c r="J1528" s="73"/>
      <c r="K1528" s="73"/>
      <c r="L1528" s="73"/>
      <c r="M1528" s="73"/>
      <c r="N1528" s="73"/>
      <c r="O1528" s="73"/>
      <c r="P1528" s="73"/>
      <c r="Q1528" s="73"/>
      <c r="R1528" s="73"/>
      <c r="S1528" s="73"/>
      <c r="T1528" s="73"/>
      <c r="U1528" s="73"/>
      <c r="V1528" s="73"/>
      <c r="W1528" s="73"/>
      <c r="X1528" s="73"/>
      <c r="Y1528" s="73"/>
      <c r="Z1528" s="73"/>
      <c r="AA1528" s="73"/>
      <c r="AB1528" s="73"/>
      <c r="AC1528" s="73"/>
      <c r="AD1528" s="73"/>
      <c r="AE1528" s="73"/>
      <c r="AF1528" s="73"/>
      <c r="AG1528" s="43">
        <v>0</v>
      </c>
    </row>
    <row r="1529" spans="4:33">
      <c r="D1529" s="62">
        <v>2003</v>
      </c>
      <c r="E1529" s="62">
        <v>7</v>
      </c>
      <c r="F1529" s="62">
        <v>2004</v>
      </c>
      <c r="G1529" s="73"/>
      <c r="H1529" s="73"/>
      <c r="I1529" s="73"/>
      <c r="J1529" s="73"/>
      <c r="K1529" s="73"/>
      <c r="L1529" s="73"/>
      <c r="M1529" s="73"/>
      <c r="N1529" s="73"/>
      <c r="O1529" s="73"/>
      <c r="P1529" s="73"/>
      <c r="Q1529" s="73"/>
      <c r="R1529" s="73"/>
      <c r="S1529" s="73"/>
      <c r="T1529" s="73"/>
      <c r="U1529" s="73"/>
      <c r="V1529" s="73"/>
      <c r="W1529" s="73"/>
      <c r="X1529" s="73"/>
      <c r="Y1529" s="73"/>
      <c r="Z1529" s="73"/>
      <c r="AA1529" s="73"/>
      <c r="AB1529" s="73"/>
      <c r="AC1529" s="73"/>
      <c r="AD1529" s="73"/>
      <c r="AE1529" s="73"/>
      <c r="AF1529" s="73"/>
      <c r="AG1529" s="43">
        <v>0</v>
      </c>
    </row>
    <row r="1530" spans="4:33">
      <c r="D1530" s="62">
        <v>2003</v>
      </c>
      <c r="E1530" s="62">
        <v>8</v>
      </c>
      <c r="F1530" s="62">
        <v>2004</v>
      </c>
      <c r="G1530" s="73"/>
      <c r="H1530" s="73"/>
      <c r="I1530" s="73"/>
      <c r="J1530" s="73"/>
      <c r="K1530" s="73"/>
      <c r="L1530" s="73"/>
      <c r="M1530" s="73"/>
      <c r="N1530" s="73"/>
      <c r="O1530" s="73"/>
      <c r="P1530" s="73"/>
      <c r="Q1530" s="73"/>
      <c r="R1530" s="73"/>
      <c r="S1530" s="73"/>
      <c r="T1530" s="73"/>
      <c r="U1530" s="73"/>
      <c r="V1530" s="73"/>
      <c r="W1530" s="73"/>
      <c r="X1530" s="73"/>
      <c r="Y1530" s="73"/>
      <c r="Z1530" s="73"/>
      <c r="AA1530" s="73"/>
      <c r="AB1530" s="73"/>
      <c r="AC1530" s="73"/>
      <c r="AD1530" s="73"/>
      <c r="AE1530" s="73"/>
      <c r="AF1530" s="73"/>
      <c r="AG1530" s="43">
        <v>0</v>
      </c>
    </row>
    <row r="1531" spans="4:33">
      <c r="D1531" s="62">
        <v>2003</v>
      </c>
      <c r="E1531" s="62">
        <v>9</v>
      </c>
      <c r="F1531" s="62">
        <v>2004</v>
      </c>
      <c r="G1531" s="73"/>
      <c r="H1531" s="73"/>
      <c r="I1531" s="73"/>
      <c r="J1531" s="73"/>
      <c r="K1531" s="73"/>
      <c r="L1531" s="73"/>
      <c r="M1531" s="73"/>
      <c r="N1531" s="73"/>
      <c r="O1531" s="73"/>
      <c r="P1531" s="73"/>
      <c r="Q1531" s="73"/>
      <c r="R1531" s="73"/>
      <c r="S1531" s="73"/>
      <c r="T1531" s="73"/>
      <c r="U1531" s="73"/>
      <c r="V1531" s="73"/>
      <c r="W1531" s="73"/>
      <c r="X1531" s="73"/>
      <c r="Y1531" s="73"/>
      <c r="Z1531" s="73"/>
      <c r="AA1531" s="73"/>
      <c r="AB1531" s="73"/>
      <c r="AC1531" s="73"/>
      <c r="AD1531" s="73"/>
      <c r="AE1531" s="73"/>
      <c r="AF1531" s="73"/>
      <c r="AG1531" s="43">
        <v>0</v>
      </c>
    </row>
    <row r="1532" spans="4:33">
      <c r="D1532" s="62">
        <v>2003</v>
      </c>
      <c r="E1532" s="62">
        <v>10</v>
      </c>
      <c r="F1532" s="62">
        <v>2004</v>
      </c>
      <c r="G1532" s="73"/>
      <c r="H1532" s="73"/>
      <c r="I1532" s="73"/>
      <c r="J1532" s="73"/>
      <c r="K1532" s="73"/>
      <c r="L1532" s="73"/>
      <c r="M1532" s="73"/>
      <c r="N1532" s="73"/>
      <c r="O1532" s="73"/>
      <c r="P1532" s="73"/>
      <c r="Q1532" s="73"/>
      <c r="R1532" s="73"/>
      <c r="S1532" s="73"/>
      <c r="T1532" s="73"/>
      <c r="U1532" s="73"/>
      <c r="V1532" s="73"/>
      <c r="W1532" s="73"/>
      <c r="X1532" s="73"/>
      <c r="Y1532" s="73"/>
      <c r="Z1532" s="73"/>
      <c r="AA1532" s="73"/>
      <c r="AB1532" s="73"/>
      <c r="AC1532" s="73"/>
      <c r="AD1532" s="73"/>
      <c r="AE1532" s="73"/>
      <c r="AF1532" s="73"/>
      <c r="AG1532" s="43">
        <v>0</v>
      </c>
    </row>
    <row r="1533" spans="4:33">
      <c r="D1533" s="62">
        <v>2003</v>
      </c>
      <c r="E1533" s="62">
        <v>11</v>
      </c>
      <c r="F1533" s="62">
        <v>2004</v>
      </c>
      <c r="G1533" s="73"/>
      <c r="H1533" s="73"/>
      <c r="I1533" s="73"/>
      <c r="J1533" s="73"/>
      <c r="K1533" s="73"/>
      <c r="L1533" s="73"/>
      <c r="M1533" s="73"/>
      <c r="N1533" s="73"/>
      <c r="O1533" s="73"/>
      <c r="P1533" s="73"/>
      <c r="Q1533" s="73"/>
      <c r="R1533" s="73"/>
      <c r="S1533" s="73"/>
      <c r="T1533" s="73"/>
      <c r="U1533" s="73"/>
      <c r="V1533" s="73"/>
      <c r="W1533" s="73"/>
      <c r="X1533" s="73"/>
      <c r="Y1533" s="73"/>
      <c r="Z1533" s="73"/>
      <c r="AA1533" s="73"/>
      <c r="AB1533" s="73"/>
      <c r="AC1533" s="73"/>
      <c r="AD1533" s="73"/>
      <c r="AE1533" s="73"/>
      <c r="AF1533" s="73"/>
      <c r="AG1533" s="43">
        <v>0</v>
      </c>
    </row>
    <row r="1534" spans="4:33">
      <c r="D1534" s="62">
        <v>2003</v>
      </c>
      <c r="E1534" s="62">
        <v>12</v>
      </c>
      <c r="F1534" s="62">
        <v>2004</v>
      </c>
      <c r="G1534" s="73"/>
      <c r="H1534" s="73"/>
      <c r="I1534" s="73"/>
      <c r="J1534" s="73"/>
      <c r="K1534" s="73"/>
      <c r="L1534" s="73"/>
      <c r="M1534" s="73"/>
      <c r="N1534" s="73"/>
      <c r="O1534" s="73"/>
      <c r="P1534" s="73"/>
      <c r="Q1534" s="73"/>
      <c r="R1534" s="73"/>
      <c r="S1534" s="73"/>
      <c r="T1534" s="73"/>
      <c r="U1534" s="73"/>
      <c r="V1534" s="73"/>
      <c r="W1534" s="73"/>
      <c r="X1534" s="73"/>
      <c r="Y1534" s="73"/>
      <c r="Z1534" s="73"/>
      <c r="AA1534" s="73"/>
      <c r="AB1534" s="73"/>
      <c r="AC1534" s="73"/>
      <c r="AD1534" s="73"/>
      <c r="AE1534" s="73"/>
      <c r="AF1534" s="73"/>
      <c r="AG1534" s="43">
        <v>0</v>
      </c>
    </row>
    <row r="1535" spans="4:33">
      <c r="D1535" s="62">
        <v>2004</v>
      </c>
      <c r="E1535" s="62">
        <v>1</v>
      </c>
      <c r="F1535" s="62">
        <v>2004</v>
      </c>
      <c r="G1535" s="73"/>
      <c r="H1535" s="73"/>
      <c r="I1535" s="73"/>
      <c r="J1535" s="73"/>
      <c r="K1535" s="73"/>
      <c r="L1535" s="73"/>
      <c r="M1535" s="73"/>
      <c r="N1535" s="73"/>
      <c r="O1535" s="73"/>
      <c r="P1535" s="73"/>
      <c r="Q1535" s="73"/>
      <c r="R1535" s="73"/>
      <c r="S1535" s="73"/>
      <c r="T1535" s="73"/>
      <c r="U1535" s="73"/>
      <c r="V1535" s="73"/>
      <c r="W1535" s="73"/>
      <c r="X1535" s="73"/>
      <c r="Y1535" s="73"/>
      <c r="Z1535" s="73"/>
      <c r="AA1535" s="73"/>
      <c r="AB1535" s="73"/>
      <c r="AC1535" s="73"/>
      <c r="AD1535" s="73"/>
      <c r="AE1535" s="73"/>
      <c r="AF1535" s="73"/>
      <c r="AG1535" s="43">
        <v>0</v>
      </c>
    </row>
    <row r="1536" spans="4:33">
      <c r="D1536" s="62">
        <v>2004</v>
      </c>
      <c r="E1536" s="62">
        <v>2</v>
      </c>
      <c r="F1536" s="62">
        <v>2004</v>
      </c>
      <c r="G1536" s="73"/>
      <c r="H1536" s="73"/>
      <c r="I1536" s="73"/>
      <c r="J1536" s="73"/>
      <c r="K1536" s="73"/>
      <c r="L1536" s="73"/>
      <c r="M1536" s="73"/>
      <c r="N1536" s="73"/>
      <c r="O1536" s="73"/>
      <c r="P1536" s="73"/>
      <c r="Q1536" s="73"/>
      <c r="R1536" s="73"/>
      <c r="S1536" s="73"/>
      <c r="T1536" s="73"/>
      <c r="U1536" s="73"/>
      <c r="V1536" s="73"/>
      <c r="W1536" s="73"/>
      <c r="X1536" s="73"/>
      <c r="Y1536" s="73"/>
      <c r="Z1536" s="73"/>
      <c r="AA1536" s="73"/>
      <c r="AB1536" s="73"/>
      <c r="AC1536" s="73"/>
      <c r="AD1536" s="73"/>
      <c r="AE1536" s="73"/>
      <c r="AF1536" s="73"/>
      <c r="AG1536" s="43">
        <v>0</v>
      </c>
    </row>
    <row r="1537" spans="4:33">
      <c r="D1537" s="62">
        <v>2004</v>
      </c>
      <c r="E1537" s="62">
        <v>3</v>
      </c>
      <c r="F1537" s="62">
        <v>2004</v>
      </c>
      <c r="G1537" s="73"/>
      <c r="H1537" s="73"/>
      <c r="I1537" s="73"/>
      <c r="J1537" s="73"/>
      <c r="K1537" s="73"/>
      <c r="L1537" s="73"/>
      <c r="M1537" s="73"/>
      <c r="N1537" s="73"/>
      <c r="O1537" s="73"/>
      <c r="P1537" s="73"/>
      <c r="Q1537" s="73"/>
      <c r="R1537" s="73"/>
      <c r="S1537" s="73"/>
      <c r="T1537" s="73"/>
      <c r="U1537" s="73">
        <v>260.8</v>
      </c>
      <c r="V1537" s="73"/>
      <c r="W1537" s="73"/>
      <c r="X1537" s="73"/>
      <c r="Y1537" s="73"/>
      <c r="Z1537" s="73"/>
      <c r="AA1537" s="73"/>
      <c r="AB1537" s="73"/>
      <c r="AC1537" s="73"/>
      <c r="AD1537" s="73"/>
      <c r="AE1537" s="73"/>
      <c r="AF1537" s="73"/>
      <c r="AG1537" s="43">
        <v>260.8</v>
      </c>
    </row>
    <row r="1538" spans="4:33">
      <c r="D1538" s="62">
        <v>2004</v>
      </c>
      <c r="E1538" s="62">
        <v>4</v>
      </c>
      <c r="F1538" s="62">
        <v>2004</v>
      </c>
      <c r="G1538" s="73"/>
      <c r="H1538" s="73"/>
      <c r="I1538" s="73"/>
      <c r="J1538" s="73"/>
      <c r="K1538" s="73"/>
      <c r="L1538" s="73"/>
      <c r="M1538" s="73"/>
      <c r="N1538" s="73"/>
      <c r="O1538" s="73"/>
      <c r="P1538" s="73"/>
      <c r="Q1538" s="73"/>
      <c r="R1538" s="73"/>
      <c r="S1538" s="73"/>
      <c r="T1538" s="73"/>
      <c r="U1538" s="73">
        <v>2890.3</v>
      </c>
      <c r="V1538" s="73"/>
      <c r="W1538" s="73"/>
      <c r="X1538" s="73"/>
      <c r="Y1538" s="73"/>
      <c r="Z1538" s="73"/>
      <c r="AA1538" s="73"/>
      <c r="AB1538" s="73"/>
      <c r="AC1538" s="73"/>
      <c r="AD1538" s="73"/>
      <c r="AE1538" s="73"/>
      <c r="AF1538" s="73"/>
      <c r="AG1538" s="43">
        <v>2890.3</v>
      </c>
    </row>
    <row r="1539" spans="4:33">
      <c r="D1539" s="62">
        <v>2004</v>
      </c>
      <c r="E1539" s="62">
        <v>5</v>
      </c>
      <c r="F1539" s="62">
        <v>2005</v>
      </c>
      <c r="G1539" s="73"/>
      <c r="H1539" s="73"/>
      <c r="I1539" s="73"/>
      <c r="J1539" s="73"/>
      <c r="K1539" s="73"/>
      <c r="L1539" s="73"/>
      <c r="M1539" s="73"/>
      <c r="N1539" s="73"/>
      <c r="O1539" s="73"/>
      <c r="P1539" s="73"/>
      <c r="Q1539" s="73"/>
      <c r="R1539" s="73"/>
      <c r="S1539" s="73"/>
      <c r="T1539" s="73"/>
      <c r="U1539" s="73"/>
      <c r="V1539" s="73"/>
      <c r="W1539" s="73"/>
      <c r="X1539" s="73"/>
      <c r="Y1539" s="73"/>
      <c r="Z1539" s="73"/>
      <c r="AA1539" s="73"/>
      <c r="AB1539" s="73"/>
      <c r="AC1539" s="73"/>
      <c r="AD1539" s="73"/>
      <c r="AE1539" s="73"/>
      <c r="AF1539" s="73"/>
      <c r="AG1539" s="43">
        <v>0</v>
      </c>
    </row>
    <row r="1540" spans="4:33">
      <c r="D1540" s="62">
        <v>2004</v>
      </c>
      <c r="E1540" s="62">
        <v>6</v>
      </c>
      <c r="F1540" s="62">
        <v>2005</v>
      </c>
      <c r="G1540" s="73"/>
      <c r="H1540" s="73"/>
      <c r="I1540" s="73"/>
      <c r="J1540" s="73"/>
      <c r="K1540" s="73"/>
      <c r="L1540" s="73"/>
      <c r="M1540" s="73"/>
      <c r="N1540" s="73"/>
      <c r="O1540" s="73"/>
      <c r="P1540" s="73"/>
      <c r="Q1540" s="73"/>
      <c r="R1540" s="73"/>
      <c r="S1540" s="73"/>
      <c r="T1540" s="73"/>
      <c r="U1540" s="73"/>
      <c r="V1540" s="73"/>
      <c r="W1540" s="73"/>
      <c r="X1540" s="73"/>
      <c r="Y1540" s="73"/>
      <c r="Z1540" s="73"/>
      <c r="AA1540" s="73"/>
      <c r="AB1540" s="73"/>
      <c r="AC1540" s="73"/>
      <c r="AD1540" s="73"/>
      <c r="AE1540" s="73"/>
      <c r="AF1540" s="73"/>
      <c r="AG1540" s="43">
        <v>0</v>
      </c>
    </row>
    <row r="1541" spans="4:33">
      <c r="D1541" s="62">
        <v>2004</v>
      </c>
      <c r="E1541" s="62">
        <v>7</v>
      </c>
      <c r="F1541" s="62">
        <v>2005</v>
      </c>
      <c r="G1541" s="73"/>
      <c r="H1541" s="73"/>
      <c r="I1541" s="73"/>
      <c r="J1541" s="73"/>
      <c r="K1541" s="73"/>
      <c r="L1541" s="73"/>
      <c r="M1541" s="73"/>
      <c r="N1541" s="73"/>
      <c r="O1541" s="73"/>
      <c r="P1541" s="73"/>
      <c r="Q1541" s="73"/>
      <c r="R1541" s="73"/>
      <c r="S1541" s="73"/>
      <c r="T1541" s="73"/>
      <c r="U1541" s="73"/>
      <c r="V1541" s="73"/>
      <c r="W1541" s="73"/>
      <c r="X1541" s="73"/>
      <c r="Y1541" s="73"/>
      <c r="Z1541" s="73"/>
      <c r="AA1541" s="73"/>
      <c r="AB1541" s="73"/>
      <c r="AC1541" s="73"/>
      <c r="AD1541" s="73"/>
      <c r="AE1541" s="73"/>
      <c r="AF1541" s="73"/>
      <c r="AG1541" s="43">
        <v>0</v>
      </c>
    </row>
    <row r="1542" spans="4:33">
      <c r="D1542" s="62">
        <v>2004</v>
      </c>
      <c r="E1542" s="62">
        <v>8</v>
      </c>
      <c r="F1542" s="62">
        <v>2005</v>
      </c>
      <c r="G1542" s="73"/>
      <c r="H1542" s="73"/>
      <c r="I1542" s="73"/>
      <c r="J1542" s="73"/>
      <c r="K1542" s="73"/>
      <c r="L1542" s="73"/>
      <c r="M1542" s="73"/>
      <c r="N1542" s="73"/>
      <c r="O1542" s="73"/>
      <c r="P1542" s="73"/>
      <c r="Q1542" s="73"/>
      <c r="R1542" s="73"/>
      <c r="S1542" s="73"/>
      <c r="T1542" s="73"/>
      <c r="U1542" s="73"/>
      <c r="V1542" s="73"/>
      <c r="W1542" s="73"/>
      <c r="X1542" s="73"/>
      <c r="Y1542" s="73"/>
      <c r="Z1542" s="73"/>
      <c r="AA1542" s="73"/>
      <c r="AB1542" s="73"/>
      <c r="AC1542" s="73"/>
      <c r="AD1542" s="73"/>
      <c r="AE1542" s="73"/>
      <c r="AF1542" s="73"/>
      <c r="AG1542" s="43">
        <v>0</v>
      </c>
    </row>
    <row r="1543" spans="4:33">
      <c r="D1543" s="62">
        <v>2004</v>
      </c>
      <c r="E1543" s="62">
        <v>9</v>
      </c>
      <c r="F1543" s="62">
        <v>2005</v>
      </c>
      <c r="G1543" s="73"/>
      <c r="H1543" s="73"/>
      <c r="I1543" s="73"/>
      <c r="J1543" s="73"/>
      <c r="K1543" s="73"/>
      <c r="L1543" s="73"/>
      <c r="M1543" s="73"/>
      <c r="N1543" s="73"/>
      <c r="O1543" s="73"/>
      <c r="P1543" s="73"/>
      <c r="Q1543" s="73"/>
      <c r="R1543" s="73"/>
      <c r="S1543" s="73"/>
      <c r="T1543" s="73"/>
      <c r="U1543" s="73"/>
      <c r="V1543" s="73"/>
      <c r="W1543" s="73"/>
      <c r="X1543" s="73"/>
      <c r="Y1543" s="73"/>
      <c r="Z1543" s="73"/>
      <c r="AA1543" s="73"/>
      <c r="AB1543" s="73"/>
      <c r="AC1543" s="73"/>
      <c r="AD1543" s="73"/>
      <c r="AE1543" s="73"/>
      <c r="AF1543" s="73"/>
      <c r="AG1543" s="43">
        <v>0</v>
      </c>
    </row>
    <row r="1544" spans="4:33">
      <c r="D1544" s="62">
        <v>2004</v>
      </c>
      <c r="E1544" s="62">
        <v>10</v>
      </c>
      <c r="F1544" s="62">
        <v>2005</v>
      </c>
      <c r="G1544" s="73"/>
      <c r="H1544" s="73"/>
      <c r="I1544" s="73"/>
      <c r="J1544" s="73"/>
      <c r="K1544" s="73"/>
      <c r="L1544" s="73"/>
      <c r="M1544" s="73"/>
      <c r="N1544" s="73"/>
      <c r="O1544" s="73"/>
      <c r="P1544" s="73"/>
      <c r="Q1544" s="73"/>
      <c r="R1544" s="73"/>
      <c r="S1544" s="73"/>
      <c r="T1544" s="73"/>
      <c r="U1544" s="73"/>
      <c r="V1544" s="73"/>
      <c r="W1544" s="73"/>
      <c r="X1544" s="73"/>
      <c r="Y1544" s="73"/>
      <c r="Z1544" s="73"/>
      <c r="AA1544" s="73"/>
      <c r="AB1544" s="73"/>
      <c r="AC1544" s="73"/>
      <c r="AD1544" s="73"/>
      <c r="AE1544" s="73"/>
      <c r="AF1544" s="73"/>
      <c r="AG1544" s="43">
        <v>0</v>
      </c>
    </row>
    <row r="1545" spans="4:33">
      <c r="D1545" s="62">
        <v>2004</v>
      </c>
      <c r="E1545" s="62">
        <v>11</v>
      </c>
      <c r="F1545" s="62">
        <v>2005</v>
      </c>
      <c r="G1545" s="73"/>
      <c r="H1545" s="73"/>
      <c r="I1545" s="73"/>
      <c r="J1545" s="73"/>
      <c r="K1545" s="73"/>
      <c r="L1545" s="73"/>
      <c r="M1545" s="73"/>
      <c r="N1545" s="73"/>
      <c r="O1545" s="73"/>
      <c r="P1545" s="73"/>
      <c r="Q1545" s="73"/>
      <c r="R1545" s="73"/>
      <c r="S1545" s="73"/>
      <c r="T1545" s="73"/>
      <c r="U1545" s="73"/>
      <c r="V1545" s="73"/>
      <c r="W1545" s="73"/>
      <c r="X1545" s="73"/>
      <c r="Y1545" s="73"/>
      <c r="Z1545" s="73"/>
      <c r="AA1545" s="73"/>
      <c r="AB1545" s="73"/>
      <c r="AC1545" s="73"/>
      <c r="AD1545" s="73"/>
      <c r="AE1545" s="73"/>
      <c r="AF1545" s="73"/>
      <c r="AG1545" s="43">
        <v>0</v>
      </c>
    </row>
    <row r="1546" spans="4:33">
      <c r="D1546" s="62">
        <v>2004</v>
      </c>
      <c r="E1546" s="62">
        <v>12</v>
      </c>
      <c r="F1546" s="62">
        <v>2005</v>
      </c>
      <c r="G1546" s="73">
        <v>98.5</v>
      </c>
      <c r="H1546" s="73"/>
      <c r="I1546" s="73"/>
      <c r="J1546" s="73"/>
      <c r="K1546" s="73"/>
      <c r="L1546" s="73"/>
      <c r="M1546" s="73"/>
      <c r="N1546" s="73"/>
      <c r="O1546" s="73"/>
      <c r="P1546" s="73"/>
      <c r="Q1546" s="73"/>
      <c r="R1546" s="73"/>
      <c r="S1546" s="73"/>
      <c r="T1546" s="73"/>
      <c r="U1546" s="73"/>
      <c r="V1546" s="73"/>
      <c r="W1546" s="73"/>
      <c r="X1546" s="73"/>
      <c r="Y1546" s="73"/>
      <c r="Z1546" s="73"/>
      <c r="AA1546" s="73"/>
      <c r="AB1546" s="73"/>
      <c r="AC1546" s="73"/>
      <c r="AD1546" s="73"/>
      <c r="AE1546" s="73"/>
      <c r="AF1546" s="73"/>
      <c r="AG1546" s="43">
        <v>98.5</v>
      </c>
    </row>
    <row r="1547" spans="4:33">
      <c r="D1547" s="62">
        <v>2005</v>
      </c>
      <c r="E1547" s="62">
        <v>1</v>
      </c>
      <c r="F1547" s="62">
        <v>2005</v>
      </c>
      <c r="G1547" s="73"/>
      <c r="H1547" s="73"/>
      <c r="I1547" s="73"/>
      <c r="J1547" s="73"/>
      <c r="K1547" s="73"/>
      <c r="L1547" s="73"/>
      <c r="M1547" s="73"/>
      <c r="N1547" s="73"/>
      <c r="O1547" s="73"/>
      <c r="P1547" s="73"/>
      <c r="Q1547" s="73"/>
      <c r="R1547" s="73"/>
      <c r="S1547" s="73"/>
      <c r="T1547" s="73"/>
      <c r="U1547" s="73"/>
      <c r="V1547" s="73"/>
      <c r="W1547" s="73"/>
      <c r="X1547" s="73"/>
      <c r="Y1547" s="73"/>
      <c r="Z1547" s="73"/>
      <c r="AA1547" s="73"/>
      <c r="AB1547" s="73"/>
      <c r="AC1547" s="73"/>
      <c r="AD1547" s="73"/>
      <c r="AE1547" s="73"/>
      <c r="AF1547" s="73"/>
      <c r="AG1547" s="43">
        <v>0</v>
      </c>
    </row>
    <row r="1548" spans="4:33">
      <c r="D1548" s="62">
        <v>2005</v>
      </c>
      <c r="E1548" s="62">
        <v>2</v>
      </c>
      <c r="F1548" s="62">
        <v>2005</v>
      </c>
      <c r="G1548" s="73">
        <v>3.2</v>
      </c>
      <c r="H1548" s="73"/>
      <c r="I1548" s="73"/>
      <c r="J1548" s="73"/>
      <c r="K1548" s="73"/>
      <c r="L1548" s="73"/>
      <c r="M1548" s="73"/>
      <c r="N1548" s="73"/>
      <c r="O1548" s="73"/>
      <c r="P1548" s="73"/>
      <c r="Q1548" s="73"/>
      <c r="R1548" s="73"/>
      <c r="S1548" s="73"/>
      <c r="T1548" s="73"/>
      <c r="U1548" s="73"/>
      <c r="V1548" s="73"/>
      <c r="W1548" s="73"/>
      <c r="X1548" s="73"/>
      <c r="Y1548" s="73"/>
      <c r="Z1548" s="73"/>
      <c r="AA1548" s="73"/>
      <c r="AB1548" s="73"/>
      <c r="AC1548" s="73"/>
      <c r="AD1548" s="73"/>
      <c r="AE1548" s="73"/>
      <c r="AF1548" s="73"/>
      <c r="AG1548" s="43">
        <v>3.2</v>
      </c>
    </row>
    <row r="1549" spans="4:33">
      <c r="D1549" s="62">
        <v>2005</v>
      </c>
      <c r="E1549" s="62">
        <v>3</v>
      </c>
      <c r="F1549" s="62">
        <v>2005</v>
      </c>
      <c r="G1549" s="73"/>
      <c r="H1549" s="73"/>
      <c r="I1549" s="73"/>
      <c r="J1549" s="73"/>
      <c r="K1549" s="73"/>
      <c r="L1549" s="73"/>
      <c r="M1549" s="73"/>
      <c r="N1549" s="73"/>
      <c r="O1549" s="73"/>
      <c r="P1549" s="73"/>
      <c r="Q1549" s="73"/>
      <c r="R1549" s="73"/>
      <c r="S1549" s="73"/>
      <c r="T1549" s="73"/>
      <c r="U1549" s="73"/>
      <c r="V1549" s="73"/>
      <c r="W1549" s="73"/>
      <c r="X1549" s="73"/>
      <c r="Y1549" s="73"/>
      <c r="Z1549" s="73"/>
      <c r="AA1549" s="73"/>
      <c r="AB1549" s="73"/>
      <c r="AC1549" s="73"/>
      <c r="AD1549" s="73"/>
      <c r="AE1549" s="73"/>
      <c r="AF1549" s="73"/>
      <c r="AG1549" s="43">
        <v>0</v>
      </c>
    </row>
    <row r="1550" spans="4:33">
      <c r="D1550" s="62">
        <v>2005</v>
      </c>
      <c r="E1550" s="62">
        <v>4</v>
      </c>
      <c r="F1550" s="62">
        <v>2005</v>
      </c>
      <c r="G1550" s="73">
        <v>132.19999999999999</v>
      </c>
      <c r="H1550" s="73"/>
      <c r="I1550" s="73"/>
      <c r="J1550" s="73"/>
      <c r="K1550" s="73"/>
      <c r="L1550" s="73"/>
      <c r="M1550" s="73"/>
      <c r="N1550" s="73"/>
      <c r="O1550" s="73"/>
      <c r="P1550" s="73"/>
      <c r="Q1550" s="73"/>
      <c r="R1550" s="73"/>
      <c r="S1550" s="73"/>
      <c r="T1550" s="73"/>
      <c r="U1550" s="73"/>
      <c r="V1550" s="73"/>
      <c r="W1550" s="73"/>
      <c r="X1550" s="73"/>
      <c r="Y1550" s="73"/>
      <c r="Z1550" s="73"/>
      <c r="AA1550" s="73"/>
      <c r="AB1550" s="73"/>
      <c r="AC1550" s="73"/>
      <c r="AD1550" s="73"/>
      <c r="AE1550" s="73"/>
      <c r="AF1550" s="73"/>
      <c r="AG1550" s="43">
        <v>132.19999999999999</v>
      </c>
    </row>
    <row r="1551" spans="4:33">
      <c r="D1551" s="62">
        <v>2005</v>
      </c>
      <c r="E1551" s="62">
        <v>5</v>
      </c>
      <c r="F1551" s="62">
        <v>2006</v>
      </c>
      <c r="G1551" s="73"/>
      <c r="H1551" s="73"/>
      <c r="I1551" s="73"/>
      <c r="J1551" s="73"/>
      <c r="K1551" s="73"/>
      <c r="L1551" s="73"/>
      <c r="M1551" s="73"/>
      <c r="N1551" s="73"/>
      <c r="O1551" s="73"/>
      <c r="P1551" s="73"/>
      <c r="Q1551" s="73"/>
      <c r="R1551" s="73"/>
      <c r="S1551" s="73"/>
      <c r="T1551" s="73"/>
      <c r="U1551" s="73"/>
      <c r="V1551" s="73"/>
      <c r="W1551" s="73"/>
      <c r="X1551" s="73"/>
      <c r="Y1551" s="73"/>
      <c r="Z1551" s="73"/>
      <c r="AA1551" s="73"/>
      <c r="AB1551" s="73"/>
      <c r="AC1551" s="73"/>
      <c r="AD1551" s="73"/>
      <c r="AE1551" s="73"/>
      <c r="AF1551" s="73"/>
      <c r="AG1551" s="43">
        <v>0</v>
      </c>
    </row>
    <row r="1552" spans="4:33">
      <c r="D1552" s="62">
        <v>2005</v>
      </c>
      <c r="E1552" s="62">
        <v>6</v>
      </c>
      <c r="F1552" s="62">
        <v>2006</v>
      </c>
      <c r="G1552" s="73"/>
      <c r="H1552" s="73"/>
      <c r="I1552" s="73"/>
      <c r="J1552" s="73"/>
      <c r="K1552" s="73"/>
      <c r="L1552" s="73"/>
      <c r="M1552" s="73"/>
      <c r="N1552" s="73"/>
      <c r="O1552" s="73"/>
      <c r="P1552" s="73"/>
      <c r="Q1552" s="73"/>
      <c r="R1552" s="73"/>
      <c r="S1552" s="73"/>
      <c r="T1552" s="73"/>
      <c r="U1552" s="73"/>
      <c r="V1552" s="73"/>
      <c r="W1552" s="73"/>
      <c r="X1552" s="73"/>
      <c r="Y1552" s="73"/>
      <c r="Z1552" s="73"/>
      <c r="AA1552" s="73"/>
      <c r="AB1552" s="73"/>
      <c r="AC1552" s="73"/>
      <c r="AD1552" s="73"/>
      <c r="AE1552" s="73"/>
      <c r="AF1552" s="73"/>
      <c r="AG1552" s="43">
        <v>0</v>
      </c>
    </row>
    <row r="1553" spans="4:33">
      <c r="D1553" s="62">
        <v>2005</v>
      </c>
      <c r="E1553" s="62">
        <v>7</v>
      </c>
      <c r="F1553" s="62">
        <v>2006</v>
      </c>
      <c r="G1553" s="73"/>
      <c r="H1553" s="73"/>
      <c r="I1553" s="73"/>
      <c r="J1553" s="73"/>
      <c r="K1553" s="73"/>
      <c r="L1553" s="73"/>
      <c r="M1553" s="73"/>
      <c r="N1553" s="73"/>
      <c r="O1553" s="73"/>
      <c r="P1553" s="73"/>
      <c r="Q1553" s="73"/>
      <c r="R1553" s="73"/>
      <c r="S1553" s="73"/>
      <c r="T1553" s="73"/>
      <c r="U1553" s="73"/>
      <c r="V1553" s="73"/>
      <c r="W1553" s="73"/>
      <c r="X1553" s="73"/>
      <c r="Y1553" s="73"/>
      <c r="Z1553" s="73"/>
      <c r="AA1553" s="73"/>
      <c r="AB1553" s="73"/>
      <c r="AC1553" s="73"/>
      <c r="AD1553" s="73"/>
      <c r="AE1553" s="73"/>
      <c r="AF1553" s="73"/>
      <c r="AG1553" s="43">
        <v>0</v>
      </c>
    </row>
    <row r="1554" spans="4:33">
      <c r="D1554" s="62">
        <v>2005</v>
      </c>
      <c r="E1554" s="62">
        <v>8</v>
      </c>
      <c r="F1554" s="62">
        <v>2006</v>
      </c>
      <c r="G1554" s="73"/>
      <c r="H1554" s="73"/>
      <c r="I1554" s="73"/>
      <c r="J1554" s="73"/>
      <c r="K1554" s="73"/>
      <c r="L1554" s="73"/>
      <c r="M1554" s="73"/>
      <c r="N1554" s="73"/>
      <c r="O1554" s="73"/>
      <c r="P1554" s="73"/>
      <c r="Q1554" s="73"/>
      <c r="R1554" s="73"/>
      <c r="S1554" s="73"/>
      <c r="T1554" s="73"/>
      <c r="U1554" s="73"/>
      <c r="V1554" s="73"/>
      <c r="W1554" s="73"/>
      <c r="X1554" s="73"/>
      <c r="Y1554" s="73"/>
      <c r="Z1554" s="73"/>
      <c r="AA1554" s="73"/>
      <c r="AB1554" s="73"/>
      <c r="AC1554" s="73"/>
      <c r="AD1554" s="73"/>
      <c r="AE1554" s="73"/>
      <c r="AF1554" s="73"/>
      <c r="AG1554" s="43">
        <v>0</v>
      </c>
    </row>
    <row r="1555" spans="4:33">
      <c r="D1555" s="62">
        <v>2005</v>
      </c>
      <c r="E1555" s="62">
        <v>9</v>
      </c>
      <c r="F1555" s="62">
        <v>2006</v>
      </c>
      <c r="G1555" s="73"/>
      <c r="H1555" s="73"/>
      <c r="I1555" s="73"/>
      <c r="J1555" s="73"/>
      <c r="K1555" s="73"/>
      <c r="L1555" s="73"/>
      <c r="M1555" s="73"/>
      <c r="N1555" s="73"/>
      <c r="O1555" s="73"/>
      <c r="P1555" s="73"/>
      <c r="Q1555" s="73"/>
      <c r="R1555" s="73"/>
      <c r="S1555" s="73"/>
      <c r="T1555" s="73"/>
      <c r="U1555" s="73"/>
      <c r="V1555" s="73"/>
      <c r="W1555" s="73"/>
      <c r="X1555" s="73"/>
      <c r="Y1555" s="73"/>
      <c r="Z1555" s="73"/>
      <c r="AA1555" s="73"/>
      <c r="AB1555" s="73"/>
      <c r="AC1555" s="73"/>
      <c r="AD1555" s="73"/>
      <c r="AE1555" s="73"/>
      <c r="AF1555" s="73"/>
      <c r="AG1555" s="43">
        <v>0</v>
      </c>
    </row>
    <row r="1556" spans="4:33">
      <c r="D1556" s="62">
        <v>2005</v>
      </c>
      <c r="E1556" s="62">
        <v>10</v>
      </c>
      <c r="F1556" s="62">
        <v>2006</v>
      </c>
      <c r="G1556" s="73"/>
      <c r="H1556" s="73"/>
      <c r="I1556" s="73"/>
      <c r="J1556" s="73"/>
      <c r="K1556" s="73"/>
      <c r="L1556" s="73"/>
      <c r="M1556" s="73"/>
      <c r="N1556" s="73"/>
      <c r="O1556" s="73"/>
      <c r="P1556" s="73"/>
      <c r="Q1556" s="73"/>
      <c r="R1556" s="73"/>
      <c r="S1556" s="73"/>
      <c r="T1556" s="73"/>
      <c r="U1556" s="73"/>
      <c r="V1556" s="73"/>
      <c r="W1556" s="73"/>
      <c r="X1556" s="73"/>
      <c r="Y1556" s="73"/>
      <c r="Z1556" s="73"/>
      <c r="AA1556" s="73"/>
      <c r="AB1556" s="73"/>
      <c r="AC1556" s="73"/>
      <c r="AD1556" s="73"/>
      <c r="AE1556" s="73"/>
      <c r="AF1556" s="73"/>
      <c r="AG1556" s="43">
        <v>0</v>
      </c>
    </row>
    <row r="1557" spans="4:33">
      <c r="D1557" s="62">
        <v>2005</v>
      </c>
      <c r="E1557" s="62">
        <v>11</v>
      </c>
      <c r="F1557" s="62">
        <v>2006</v>
      </c>
      <c r="G1557" s="73"/>
      <c r="H1557" s="73"/>
      <c r="I1557" s="73"/>
      <c r="J1557" s="73"/>
      <c r="K1557" s="73"/>
      <c r="L1557" s="73"/>
      <c r="M1557" s="73"/>
      <c r="N1557" s="73"/>
      <c r="O1557" s="73"/>
      <c r="P1557" s="73"/>
      <c r="Q1557" s="73"/>
      <c r="R1557" s="73"/>
      <c r="S1557" s="73"/>
      <c r="T1557" s="73"/>
      <c r="U1557" s="73"/>
      <c r="V1557" s="73"/>
      <c r="W1557" s="73"/>
      <c r="X1557" s="73"/>
      <c r="Y1557" s="73"/>
      <c r="Z1557" s="73"/>
      <c r="AA1557" s="73"/>
      <c r="AB1557" s="73"/>
      <c r="AC1557" s="73"/>
      <c r="AD1557" s="73"/>
      <c r="AE1557" s="73"/>
      <c r="AF1557" s="73"/>
      <c r="AG1557" s="43">
        <v>0</v>
      </c>
    </row>
    <row r="1558" spans="4:33">
      <c r="D1558" s="62">
        <v>2005</v>
      </c>
      <c r="E1558" s="62">
        <v>12</v>
      </c>
      <c r="F1558" s="62">
        <v>2006</v>
      </c>
      <c r="G1558" s="73"/>
      <c r="H1558" s="73"/>
      <c r="I1558" s="73"/>
      <c r="J1558" s="73"/>
      <c r="K1558" s="73"/>
      <c r="L1558" s="73"/>
      <c r="M1558" s="73"/>
      <c r="N1558" s="73"/>
      <c r="O1558" s="73"/>
      <c r="P1558" s="73"/>
      <c r="Q1558" s="73"/>
      <c r="R1558" s="73"/>
      <c r="S1558" s="73"/>
      <c r="T1558" s="73"/>
      <c r="U1558" s="73"/>
      <c r="V1558" s="73"/>
      <c r="W1558" s="73"/>
      <c r="X1558" s="73"/>
      <c r="Y1558" s="73"/>
      <c r="Z1558" s="73"/>
      <c r="AA1558" s="73"/>
      <c r="AB1558" s="73"/>
      <c r="AC1558" s="73"/>
      <c r="AD1558" s="73"/>
      <c r="AE1558" s="73"/>
      <c r="AF1558" s="73"/>
      <c r="AG1558" s="43">
        <v>0</v>
      </c>
    </row>
    <row r="1559" spans="4:33">
      <c r="D1559" s="62">
        <v>2006</v>
      </c>
      <c r="E1559" s="62">
        <v>1</v>
      </c>
      <c r="F1559" s="62">
        <v>2006</v>
      </c>
      <c r="G1559" s="73"/>
      <c r="H1559" s="73"/>
      <c r="I1559" s="73"/>
      <c r="J1559" s="73"/>
      <c r="K1559" s="73"/>
      <c r="L1559" s="73"/>
      <c r="M1559" s="73"/>
      <c r="N1559" s="73"/>
      <c r="O1559" s="73"/>
      <c r="P1559" s="73"/>
      <c r="Q1559" s="73"/>
      <c r="R1559" s="73"/>
      <c r="S1559" s="73"/>
      <c r="T1559" s="73"/>
      <c r="U1559" s="73"/>
      <c r="V1559" s="73"/>
      <c r="W1559" s="73"/>
      <c r="X1559" s="73"/>
      <c r="Y1559" s="73"/>
      <c r="Z1559" s="73"/>
      <c r="AA1559" s="73"/>
      <c r="AB1559" s="73"/>
      <c r="AC1559" s="73"/>
      <c r="AD1559" s="73"/>
      <c r="AE1559" s="73"/>
      <c r="AF1559" s="73"/>
      <c r="AG1559" s="43">
        <v>0</v>
      </c>
    </row>
    <row r="1560" spans="4:33">
      <c r="D1560" s="62">
        <v>2006</v>
      </c>
      <c r="E1560" s="62">
        <v>2</v>
      </c>
      <c r="F1560" s="62">
        <v>2006</v>
      </c>
      <c r="G1560" s="73"/>
      <c r="H1560" s="73"/>
      <c r="I1560" s="73"/>
      <c r="J1560" s="73"/>
      <c r="K1560" s="73"/>
      <c r="L1560" s="73"/>
      <c r="M1560" s="73"/>
      <c r="N1560" s="73"/>
      <c r="O1560" s="73"/>
      <c r="P1560" s="73"/>
      <c r="Q1560" s="73"/>
      <c r="R1560" s="73"/>
      <c r="S1560" s="73"/>
      <c r="T1560" s="73"/>
      <c r="U1560" s="73"/>
      <c r="V1560" s="73"/>
      <c r="W1560" s="73"/>
      <c r="X1560" s="73"/>
      <c r="Y1560" s="73"/>
      <c r="Z1560" s="73"/>
      <c r="AA1560" s="73"/>
      <c r="AB1560" s="73"/>
      <c r="AC1560" s="73"/>
      <c r="AD1560" s="73"/>
      <c r="AE1560" s="73"/>
      <c r="AF1560" s="73"/>
      <c r="AG1560" s="43">
        <v>0</v>
      </c>
    </row>
    <row r="1561" spans="4:33">
      <c r="D1561" s="62">
        <v>2006</v>
      </c>
      <c r="E1561" s="62">
        <v>3</v>
      </c>
      <c r="F1561" s="62">
        <v>2006</v>
      </c>
      <c r="G1561" s="73"/>
      <c r="H1561" s="73"/>
      <c r="I1561" s="73"/>
      <c r="J1561" s="73"/>
      <c r="K1561" s="73"/>
      <c r="L1561" s="73"/>
      <c r="M1561" s="73"/>
      <c r="N1561" s="73"/>
      <c r="O1561" s="73"/>
      <c r="P1561" s="73"/>
      <c r="Q1561" s="73"/>
      <c r="R1561" s="73"/>
      <c r="S1561" s="73"/>
      <c r="T1561" s="73"/>
      <c r="U1561" s="73"/>
      <c r="V1561" s="73"/>
      <c r="W1561" s="73"/>
      <c r="X1561" s="73"/>
      <c r="Y1561" s="73"/>
      <c r="Z1561" s="73"/>
      <c r="AA1561" s="73"/>
      <c r="AB1561" s="73"/>
      <c r="AC1561" s="73"/>
      <c r="AD1561" s="73"/>
      <c r="AE1561" s="73"/>
      <c r="AF1561" s="73"/>
      <c r="AG1561" s="43">
        <v>0</v>
      </c>
    </row>
    <row r="1562" spans="4:33">
      <c r="D1562" s="62">
        <v>2006</v>
      </c>
      <c r="E1562" s="62">
        <v>4</v>
      </c>
      <c r="F1562" s="62">
        <v>2006</v>
      </c>
      <c r="G1562" s="73"/>
      <c r="H1562" s="73"/>
      <c r="I1562" s="73"/>
      <c r="J1562" s="73"/>
      <c r="K1562" s="73"/>
      <c r="L1562" s="73"/>
      <c r="M1562" s="73"/>
      <c r="N1562" s="73"/>
      <c r="O1562" s="73"/>
      <c r="P1562" s="73"/>
      <c r="Q1562" s="73"/>
      <c r="R1562" s="73"/>
      <c r="S1562" s="73"/>
      <c r="T1562" s="73"/>
      <c r="U1562" s="73"/>
      <c r="V1562" s="73"/>
      <c r="W1562" s="73"/>
      <c r="X1562" s="73"/>
      <c r="Y1562" s="73"/>
      <c r="Z1562" s="73"/>
      <c r="AA1562" s="73"/>
      <c r="AB1562" s="73"/>
      <c r="AC1562" s="73"/>
      <c r="AD1562" s="73"/>
      <c r="AE1562" s="73"/>
      <c r="AF1562" s="73"/>
      <c r="AG1562" s="43">
        <v>0</v>
      </c>
    </row>
    <row r="1563" spans="4:33">
      <c r="D1563" s="62">
        <v>2006</v>
      </c>
      <c r="E1563" s="62">
        <v>5</v>
      </c>
      <c r="F1563" s="62">
        <v>2007</v>
      </c>
      <c r="G1563" s="73"/>
      <c r="H1563" s="73"/>
      <c r="I1563" s="73"/>
      <c r="J1563" s="73"/>
      <c r="K1563" s="73"/>
      <c r="L1563" s="73"/>
      <c r="M1563" s="73"/>
      <c r="N1563" s="73"/>
      <c r="O1563" s="73"/>
      <c r="P1563" s="73"/>
      <c r="Q1563" s="73"/>
      <c r="R1563" s="73"/>
      <c r="S1563" s="73"/>
      <c r="T1563" s="73"/>
      <c r="U1563" s="73"/>
      <c r="V1563" s="73"/>
      <c r="W1563" s="73"/>
      <c r="X1563" s="73"/>
      <c r="Y1563" s="73"/>
      <c r="Z1563" s="73"/>
      <c r="AA1563" s="73"/>
      <c r="AB1563" s="73"/>
      <c r="AC1563" s="73"/>
      <c r="AD1563" s="73"/>
      <c r="AE1563" s="73"/>
      <c r="AF1563" s="73"/>
      <c r="AG1563" s="43">
        <v>0</v>
      </c>
    </row>
    <row r="1564" spans="4:33">
      <c r="D1564" s="62">
        <v>2006</v>
      </c>
      <c r="E1564" s="62">
        <v>6</v>
      </c>
      <c r="F1564" s="62">
        <v>2007</v>
      </c>
      <c r="G1564" s="73"/>
      <c r="H1564" s="73"/>
      <c r="I1564" s="73"/>
      <c r="J1564" s="73"/>
      <c r="K1564" s="73"/>
      <c r="L1564" s="73"/>
      <c r="M1564" s="73"/>
      <c r="N1564" s="73"/>
      <c r="O1564" s="73"/>
      <c r="P1564" s="73"/>
      <c r="Q1564" s="73"/>
      <c r="R1564" s="73"/>
      <c r="S1564" s="73"/>
      <c r="T1564" s="73"/>
      <c r="U1564" s="73"/>
      <c r="V1564" s="73"/>
      <c r="W1564" s="73"/>
      <c r="X1564" s="73"/>
      <c r="Y1564" s="73"/>
      <c r="Z1564" s="73"/>
      <c r="AA1564" s="73"/>
      <c r="AB1564" s="73"/>
      <c r="AC1564" s="73"/>
      <c r="AD1564" s="73"/>
      <c r="AE1564" s="73"/>
      <c r="AF1564" s="73"/>
      <c r="AG1564" s="43">
        <v>0</v>
      </c>
    </row>
    <row r="1565" spans="4:33">
      <c r="D1565" s="62">
        <v>2006</v>
      </c>
      <c r="E1565" s="62">
        <v>7</v>
      </c>
      <c r="F1565" s="62">
        <v>2007</v>
      </c>
      <c r="G1565" s="73"/>
      <c r="H1565" s="73"/>
      <c r="I1565" s="73"/>
      <c r="J1565" s="73"/>
      <c r="K1565" s="73"/>
      <c r="L1565" s="73"/>
      <c r="M1565" s="73"/>
      <c r="N1565" s="73"/>
      <c r="O1565" s="73"/>
      <c r="P1565" s="73"/>
      <c r="Q1565" s="73"/>
      <c r="R1565" s="73"/>
      <c r="S1565" s="73"/>
      <c r="T1565" s="73"/>
      <c r="U1565" s="73"/>
      <c r="V1565" s="73"/>
      <c r="W1565" s="73"/>
      <c r="X1565" s="73"/>
      <c r="Y1565" s="73"/>
      <c r="Z1565" s="73"/>
      <c r="AA1565" s="73"/>
      <c r="AB1565" s="73"/>
      <c r="AC1565" s="73"/>
      <c r="AD1565" s="73"/>
      <c r="AE1565" s="73"/>
      <c r="AF1565" s="73"/>
      <c r="AG1565" s="43">
        <v>0</v>
      </c>
    </row>
    <row r="1566" spans="4:33">
      <c r="D1566" s="62">
        <v>2006</v>
      </c>
      <c r="E1566" s="62">
        <v>8</v>
      </c>
      <c r="F1566" s="62">
        <v>2007</v>
      </c>
      <c r="G1566" s="73"/>
      <c r="H1566" s="73"/>
      <c r="I1566" s="73"/>
      <c r="J1566" s="73"/>
      <c r="K1566" s="73"/>
      <c r="L1566" s="73"/>
      <c r="M1566" s="73"/>
      <c r="N1566" s="73"/>
      <c r="O1566" s="73"/>
      <c r="P1566" s="73"/>
      <c r="Q1566" s="73"/>
      <c r="R1566" s="73"/>
      <c r="S1566" s="73"/>
      <c r="T1566" s="73"/>
      <c r="U1566" s="73"/>
      <c r="V1566" s="73"/>
      <c r="W1566" s="73"/>
      <c r="X1566" s="73"/>
      <c r="Y1566" s="73"/>
      <c r="Z1566" s="73"/>
      <c r="AA1566" s="73"/>
      <c r="AB1566" s="73"/>
      <c r="AC1566" s="73"/>
      <c r="AD1566" s="73"/>
      <c r="AE1566" s="73"/>
      <c r="AF1566" s="73"/>
      <c r="AG1566" s="43">
        <v>0</v>
      </c>
    </row>
    <row r="1567" spans="4:33">
      <c r="D1567" s="62">
        <v>2006</v>
      </c>
      <c r="E1567" s="62">
        <v>9</v>
      </c>
      <c r="F1567" s="62">
        <v>2007</v>
      </c>
      <c r="G1567" s="73"/>
      <c r="H1567" s="73"/>
      <c r="I1567" s="73"/>
      <c r="J1567" s="73"/>
      <c r="K1567" s="73"/>
      <c r="L1567" s="73"/>
      <c r="M1567" s="73"/>
      <c r="N1567" s="73"/>
      <c r="O1567" s="73"/>
      <c r="P1567" s="73"/>
      <c r="Q1567" s="73"/>
      <c r="R1567" s="73"/>
      <c r="S1567" s="73"/>
      <c r="T1567" s="73"/>
      <c r="U1567" s="73"/>
      <c r="V1567" s="73"/>
      <c r="W1567" s="73"/>
      <c r="X1567" s="73"/>
      <c r="Y1567" s="73"/>
      <c r="Z1567" s="73"/>
      <c r="AA1567" s="73"/>
      <c r="AB1567" s="73"/>
      <c r="AC1567" s="73"/>
      <c r="AD1567" s="73"/>
      <c r="AE1567" s="73"/>
      <c r="AF1567" s="73"/>
      <c r="AG1567" s="43">
        <v>0</v>
      </c>
    </row>
    <row r="1568" spans="4:33">
      <c r="D1568" s="62">
        <v>2006</v>
      </c>
      <c r="E1568" s="62">
        <v>10</v>
      </c>
      <c r="F1568" s="62">
        <v>2007</v>
      </c>
      <c r="G1568" s="73"/>
      <c r="H1568" s="73"/>
      <c r="I1568" s="73"/>
      <c r="J1568" s="73"/>
      <c r="K1568" s="73"/>
      <c r="L1568" s="73"/>
      <c r="M1568" s="73"/>
      <c r="N1568" s="73"/>
      <c r="O1568" s="73"/>
      <c r="P1568" s="73"/>
      <c r="Q1568" s="73"/>
      <c r="R1568" s="73"/>
      <c r="S1568" s="73"/>
      <c r="T1568" s="73"/>
      <c r="U1568" s="73"/>
      <c r="V1568" s="73"/>
      <c r="W1568" s="73"/>
      <c r="X1568" s="73"/>
      <c r="Y1568" s="73"/>
      <c r="Z1568" s="73"/>
      <c r="AA1568" s="73"/>
      <c r="AB1568" s="73"/>
      <c r="AC1568" s="73"/>
      <c r="AD1568" s="73"/>
      <c r="AE1568" s="73"/>
      <c r="AF1568" s="73"/>
      <c r="AG1568" s="43">
        <v>0</v>
      </c>
    </row>
    <row r="1569" spans="4:33">
      <c r="D1569" s="62">
        <v>2006</v>
      </c>
      <c r="E1569" s="62">
        <v>11</v>
      </c>
      <c r="F1569" s="62">
        <v>2007</v>
      </c>
      <c r="G1569" s="73"/>
      <c r="H1569" s="73"/>
      <c r="I1569" s="73"/>
      <c r="J1569" s="73"/>
      <c r="K1569" s="73"/>
      <c r="L1569" s="73"/>
      <c r="M1569" s="73"/>
      <c r="N1569" s="73"/>
      <c r="O1569" s="73"/>
      <c r="P1569" s="73"/>
      <c r="Q1569" s="73"/>
      <c r="R1569" s="73"/>
      <c r="S1569" s="73"/>
      <c r="T1569" s="73"/>
      <c r="U1569" s="73"/>
      <c r="V1569" s="73"/>
      <c r="W1569" s="73"/>
      <c r="X1569" s="73"/>
      <c r="Y1569" s="73"/>
      <c r="Z1569" s="73"/>
      <c r="AA1569" s="73"/>
      <c r="AB1569" s="73"/>
      <c r="AC1569" s="73"/>
      <c r="AD1569" s="73"/>
      <c r="AE1569" s="73"/>
      <c r="AF1569" s="73"/>
      <c r="AG1569" s="43">
        <v>0</v>
      </c>
    </row>
    <row r="1570" spans="4:33">
      <c r="D1570" s="62">
        <v>2006</v>
      </c>
      <c r="E1570" s="62">
        <v>12</v>
      </c>
      <c r="F1570" s="62">
        <v>2007</v>
      </c>
      <c r="G1570" s="73"/>
      <c r="H1570" s="73"/>
      <c r="I1570" s="73"/>
      <c r="J1570" s="73"/>
      <c r="K1570" s="73"/>
      <c r="L1570" s="73"/>
      <c r="M1570" s="73"/>
      <c r="N1570" s="73"/>
      <c r="O1570" s="73"/>
      <c r="P1570" s="73"/>
      <c r="Q1570" s="73"/>
      <c r="R1570" s="73"/>
      <c r="S1570" s="73"/>
      <c r="T1570" s="73"/>
      <c r="U1570" s="73"/>
      <c r="V1570" s="73"/>
      <c r="W1570" s="73"/>
      <c r="X1570" s="73"/>
      <c r="Y1570" s="73"/>
      <c r="Z1570" s="73"/>
      <c r="AA1570" s="73"/>
      <c r="AB1570" s="73"/>
      <c r="AC1570" s="73"/>
      <c r="AD1570" s="73"/>
      <c r="AE1570" s="73"/>
      <c r="AF1570" s="73"/>
      <c r="AG1570" s="43">
        <v>0</v>
      </c>
    </row>
    <row r="1571" spans="4:33">
      <c r="D1571" s="62">
        <v>2007</v>
      </c>
      <c r="E1571" s="62">
        <v>1</v>
      </c>
      <c r="F1571" s="62">
        <v>2007</v>
      </c>
      <c r="G1571" s="73"/>
      <c r="H1571" s="73"/>
      <c r="I1571" s="73"/>
      <c r="J1571" s="73"/>
      <c r="K1571" s="73"/>
      <c r="L1571" s="73"/>
      <c r="M1571" s="73"/>
      <c r="N1571" s="73"/>
      <c r="O1571" s="73"/>
      <c r="P1571" s="73"/>
      <c r="Q1571" s="73"/>
      <c r="R1571" s="73"/>
      <c r="S1571" s="73"/>
      <c r="T1571" s="73"/>
      <c r="U1571" s="73"/>
      <c r="V1571" s="73"/>
      <c r="W1571" s="73"/>
      <c r="X1571" s="73"/>
      <c r="Y1571" s="73"/>
      <c r="Z1571" s="73"/>
      <c r="AA1571" s="73"/>
      <c r="AB1571" s="73"/>
      <c r="AC1571" s="73"/>
      <c r="AD1571" s="73"/>
      <c r="AE1571" s="73"/>
      <c r="AF1571" s="73"/>
      <c r="AG1571" s="43">
        <v>0</v>
      </c>
    </row>
    <row r="1572" spans="4:33">
      <c r="D1572" s="62">
        <v>2007</v>
      </c>
      <c r="E1572" s="62">
        <v>2</v>
      </c>
      <c r="F1572" s="62">
        <v>2007</v>
      </c>
      <c r="G1572" s="73"/>
      <c r="H1572" s="73"/>
      <c r="I1572" s="73"/>
      <c r="J1572" s="73"/>
      <c r="K1572" s="73"/>
      <c r="L1572" s="73"/>
      <c r="M1572" s="73"/>
      <c r="N1572" s="73"/>
      <c r="O1572" s="73"/>
      <c r="P1572" s="73"/>
      <c r="Q1572" s="73"/>
      <c r="R1572" s="73"/>
      <c r="S1572" s="73"/>
      <c r="T1572" s="73"/>
      <c r="U1572" s="73"/>
      <c r="V1572" s="73"/>
      <c r="W1572" s="73"/>
      <c r="X1572" s="73"/>
      <c r="Y1572" s="73"/>
      <c r="Z1572" s="73"/>
      <c r="AA1572" s="73"/>
      <c r="AB1572" s="73"/>
      <c r="AC1572" s="73"/>
      <c r="AD1572" s="73"/>
      <c r="AE1572" s="73"/>
      <c r="AF1572" s="73"/>
      <c r="AG1572" s="43">
        <v>0</v>
      </c>
    </row>
    <row r="1573" spans="4:33">
      <c r="D1573" s="62">
        <v>2007</v>
      </c>
      <c r="E1573" s="62">
        <v>3</v>
      </c>
      <c r="F1573" s="62">
        <v>2007</v>
      </c>
      <c r="G1573" s="73"/>
      <c r="H1573" s="73"/>
      <c r="I1573" s="73"/>
      <c r="J1573" s="73"/>
      <c r="K1573" s="73"/>
      <c r="L1573" s="73"/>
      <c r="M1573" s="73"/>
      <c r="N1573" s="73"/>
      <c r="O1573" s="73"/>
      <c r="P1573" s="73"/>
      <c r="Q1573" s="73"/>
      <c r="R1573" s="73"/>
      <c r="S1573" s="73"/>
      <c r="T1573" s="73"/>
      <c r="U1573" s="73">
        <v>1863.4</v>
      </c>
      <c r="V1573" s="73"/>
      <c r="W1573" s="73"/>
      <c r="X1573" s="73"/>
      <c r="Y1573" s="73"/>
      <c r="Z1573" s="73"/>
      <c r="AA1573" s="73"/>
      <c r="AB1573" s="73"/>
      <c r="AC1573" s="73"/>
      <c r="AD1573" s="73"/>
      <c r="AE1573" s="73"/>
      <c r="AF1573" s="73"/>
      <c r="AG1573" s="43">
        <v>1863.4</v>
      </c>
    </row>
    <row r="1574" spans="4:33">
      <c r="D1574" s="62">
        <v>2007</v>
      </c>
      <c r="E1574" s="62">
        <v>4</v>
      </c>
      <c r="F1574" s="62">
        <v>2007</v>
      </c>
      <c r="G1574" s="73"/>
      <c r="H1574" s="73"/>
      <c r="I1574" s="73"/>
      <c r="J1574" s="73"/>
      <c r="K1574" s="73"/>
      <c r="L1574" s="73"/>
      <c r="M1574" s="73"/>
      <c r="N1574" s="73"/>
      <c r="O1574" s="73"/>
      <c r="P1574" s="73"/>
      <c r="Q1574" s="73"/>
      <c r="R1574" s="73"/>
      <c r="S1574" s="73"/>
      <c r="T1574" s="73"/>
      <c r="U1574" s="73">
        <v>4388</v>
      </c>
      <c r="V1574" s="73"/>
      <c r="W1574" s="73"/>
      <c r="X1574" s="73"/>
      <c r="Y1574" s="73"/>
      <c r="Z1574" s="73"/>
      <c r="AA1574" s="73"/>
      <c r="AB1574" s="73"/>
      <c r="AC1574" s="73"/>
      <c r="AD1574" s="73"/>
      <c r="AE1574" s="73"/>
      <c r="AF1574" s="73"/>
      <c r="AG1574" s="43">
        <v>4388</v>
      </c>
    </row>
    <row r="1575" spans="4:33">
      <c r="D1575" s="62">
        <v>2007</v>
      </c>
      <c r="E1575" s="62">
        <v>5</v>
      </c>
      <c r="F1575" s="62">
        <v>2008</v>
      </c>
      <c r="G1575" s="73"/>
      <c r="H1575" s="73"/>
      <c r="I1575" s="73"/>
      <c r="J1575" s="73"/>
      <c r="K1575" s="73"/>
      <c r="L1575" s="73"/>
      <c r="M1575" s="73"/>
      <c r="N1575" s="73"/>
      <c r="O1575" s="73"/>
      <c r="P1575" s="73"/>
      <c r="Q1575" s="73"/>
      <c r="R1575" s="73"/>
      <c r="S1575" s="73"/>
      <c r="T1575" s="73"/>
      <c r="U1575" s="73"/>
      <c r="V1575" s="73"/>
      <c r="W1575" s="73"/>
      <c r="X1575" s="73"/>
      <c r="Y1575" s="73"/>
      <c r="Z1575" s="73"/>
      <c r="AA1575" s="73"/>
      <c r="AB1575" s="73"/>
      <c r="AC1575" s="73"/>
      <c r="AD1575" s="73"/>
      <c r="AE1575" s="73"/>
      <c r="AF1575" s="73"/>
      <c r="AG1575" s="43">
        <v>0</v>
      </c>
    </row>
    <row r="1576" spans="4:33">
      <c r="D1576" s="62">
        <v>2007</v>
      </c>
      <c r="E1576" s="62">
        <v>6</v>
      </c>
      <c r="F1576" s="62">
        <v>2008</v>
      </c>
      <c r="G1576" s="73"/>
      <c r="H1576" s="73"/>
      <c r="I1576" s="73"/>
      <c r="J1576" s="73"/>
      <c r="K1576" s="73"/>
      <c r="L1576" s="73"/>
      <c r="M1576" s="73"/>
      <c r="N1576" s="73"/>
      <c r="O1576" s="73"/>
      <c r="P1576" s="73"/>
      <c r="Q1576" s="73"/>
      <c r="R1576" s="73"/>
      <c r="S1576" s="73"/>
      <c r="T1576" s="73"/>
      <c r="U1576" s="73"/>
      <c r="V1576" s="73"/>
      <c r="W1576" s="73"/>
      <c r="X1576" s="73"/>
      <c r="Y1576" s="73"/>
      <c r="Z1576" s="73"/>
      <c r="AA1576" s="73"/>
      <c r="AB1576" s="73"/>
      <c r="AC1576" s="73"/>
      <c r="AD1576" s="73"/>
      <c r="AE1576" s="73"/>
      <c r="AF1576" s="73"/>
      <c r="AG1576" s="43">
        <v>0</v>
      </c>
    </row>
    <row r="1577" spans="4:33">
      <c r="D1577" s="62">
        <v>2007</v>
      </c>
      <c r="E1577" s="62">
        <v>7</v>
      </c>
      <c r="F1577" s="62">
        <v>2008</v>
      </c>
      <c r="G1577" s="73"/>
      <c r="H1577" s="73"/>
      <c r="I1577" s="73"/>
      <c r="J1577" s="73"/>
      <c r="K1577" s="73"/>
      <c r="L1577" s="73"/>
      <c r="M1577" s="73"/>
      <c r="N1577" s="73"/>
      <c r="O1577" s="73"/>
      <c r="P1577" s="73"/>
      <c r="Q1577" s="73"/>
      <c r="R1577" s="73"/>
      <c r="S1577" s="73"/>
      <c r="T1577" s="73"/>
      <c r="U1577" s="73"/>
      <c r="V1577" s="73"/>
      <c r="W1577" s="73"/>
      <c r="X1577" s="73"/>
      <c r="Y1577" s="73"/>
      <c r="Z1577" s="73"/>
      <c r="AA1577" s="73"/>
      <c r="AB1577" s="73"/>
      <c r="AC1577" s="73"/>
      <c r="AD1577" s="73"/>
      <c r="AE1577" s="73"/>
      <c r="AF1577" s="73"/>
      <c r="AG1577" s="43">
        <v>0</v>
      </c>
    </row>
    <row r="1578" spans="4:33">
      <c r="D1578" s="62">
        <v>2007</v>
      </c>
      <c r="E1578" s="62">
        <v>8</v>
      </c>
      <c r="F1578" s="62">
        <v>2008</v>
      </c>
      <c r="G1578" s="73"/>
      <c r="H1578" s="73"/>
      <c r="I1578" s="73"/>
      <c r="J1578" s="73"/>
      <c r="K1578" s="73"/>
      <c r="L1578" s="73"/>
      <c r="M1578" s="73"/>
      <c r="N1578" s="73"/>
      <c r="O1578" s="73"/>
      <c r="P1578" s="73"/>
      <c r="Q1578" s="73"/>
      <c r="R1578" s="73"/>
      <c r="S1578" s="73"/>
      <c r="T1578" s="73"/>
      <c r="U1578" s="73"/>
      <c r="V1578" s="73"/>
      <c r="W1578" s="73"/>
      <c r="X1578" s="73"/>
      <c r="Y1578" s="73"/>
      <c r="Z1578" s="73"/>
      <c r="AA1578" s="73"/>
      <c r="AB1578" s="73"/>
      <c r="AC1578" s="73"/>
      <c r="AD1578" s="73"/>
      <c r="AE1578" s="73"/>
      <c r="AF1578" s="73"/>
      <c r="AG1578" s="43">
        <v>0</v>
      </c>
    </row>
    <row r="1579" spans="4:33">
      <c r="D1579" s="62">
        <v>2007</v>
      </c>
      <c r="E1579" s="62">
        <v>9</v>
      </c>
      <c r="F1579" s="62">
        <v>2008</v>
      </c>
      <c r="G1579" s="73"/>
      <c r="H1579" s="73"/>
      <c r="I1579" s="73"/>
      <c r="J1579" s="73"/>
      <c r="K1579" s="73"/>
      <c r="L1579" s="73"/>
      <c r="M1579" s="73"/>
      <c r="N1579" s="73"/>
      <c r="O1579" s="73"/>
      <c r="P1579" s="73"/>
      <c r="Q1579" s="73"/>
      <c r="R1579" s="73"/>
      <c r="S1579" s="73"/>
      <c r="T1579" s="73"/>
      <c r="U1579" s="73"/>
      <c r="V1579" s="73"/>
      <c r="W1579" s="73"/>
      <c r="X1579" s="73"/>
      <c r="Y1579" s="73"/>
      <c r="Z1579" s="73"/>
      <c r="AA1579" s="73"/>
      <c r="AB1579" s="73"/>
      <c r="AC1579" s="73"/>
      <c r="AD1579" s="73"/>
      <c r="AE1579" s="73"/>
      <c r="AF1579" s="73"/>
      <c r="AG1579" s="43">
        <v>0</v>
      </c>
    </row>
    <row r="1580" spans="4:33">
      <c r="D1580" s="62">
        <v>2007</v>
      </c>
      <c r="E1580" s="62">
        <v>10</v>
      </c>
      <c r="F1580" s="62">
        <v>2008</v>
      </c>
      <c r="G1580" s="73"/>
      <c r="H1580" s="73"/>
      <c r="I1580" s="73"/>
      <c r="J1580" s="73"/>
      <c r="K1580" s="73"/>
      <c r="L1580" s="73"/>
      <c r="M1580" s="73"/>
      <c r="N1580" s="73"/>
      <c r="O1580" s="73"/>
      <c r="P1580" s="73"/>
      <c r="Q1580" s="73"/>
      <c r="R1580" s="73"/>
      <c r="S1580" s="73"/>
      <c r="T1580" s="73"/>
      <c r="U1580" s="73">
        <v>592.5</v>
      </c>
      <c r="V1580" s="73"/>
      <c r="W1580" s="73"/>
      <c r="X1580" s="73"/>
      <c r="Y1580" s="73"/>
      <c r="Z1580" s="73"/>
      <c r="AA1580" s="73"/>
      <c r="AB1580" s="73"/>
      <c r="AC1580" s="73"/>
      <c r="AD1580" s="73"/>
      <c r="AE1580" s="73"/>
      <c r="AF1580" s="73"/>
      <c r="AG1580" s="43">
        <v>592.5</v>
      </c>
    </row>
    <row r="1581" spans="4:33">
      <c r="D1581" s="62">
        <v>2007</v>
      </c>
      <c r="E1581" s="62">
        <v>11</v>
      </c>
      <c r="F1581" s="62">
        <v>2008</v>
      </c>
      <c r="G1581" s="73"/>
      <c r="H1581" s="73"/>
      <c r="I1581" s="73"/>
      <c r="J1581" s="73"/>
      <c r="K1581" s="73"/>
      <c r="L1581" s="73"/>
      <c r="M1581" s="73"/>
      <c r="N1581" s="73"/>
      <c r="O1581" s="73"/>
      <c r="P1581" s="73"/>
      <c r="Q1581" s="73"/>
      <c r="R1581" s="73"/>
      <c r="S1581" s="73"/>
      <c r="T1581" s="73"/>
      <c r="U1581" s="73"/>
      <c r="V1581" s="73"/>
      <c r="W1581" s="73"/>
      <c r="X1581" s="73"/>
      <c r="Y1581" s="73"/>
      <c r="Z1581" s="73"/>
      <c r="AA1581" s="73"/>
      <c r="AB1581" s="73"/>
      <c r="AC1581" s="73"/>
      <c r="AD1581" s="73"/>
      <c r="AE1581" s="73"/>
      <c r="AF1581" s="73"/>
      <c r="AG1581" s="43">
        <v>0</v>
      </c>
    </row>
    <row r="1582" spans="4:33">
      <c r="D1582" s="62">
        <v>2007</v>
      </c>
      <c r="E1582" s="62">
        <v>12</v>
      </c>
      <c r="F1582" s="62">
        <v>2008</v>
      </c>
      <c r="G1582" s="73"/>
      <c r="H1582" s="73"/>
      <c r="I1582" s="73"/>
      <c r="J1582" s="73"/>
      <c r="K1582" s="73"/>
      <c r="L1582" s="73"/>
      <c r="M1582" s="73"/>
      <c r="N1582" s="73"/>
      <c r="O1582" s="73"/>
      <c r="P1582" s="73"/>
      <c r="Q1582" s="73"/>
      <c r="R1582" s="73"/>
      <c r="S1582" s="73"/>
      <c r="T1582" s="73"/>
      <c r="U1582" s="73"/>
      <c r="V1582" s="73"/>
      <c r="W1582" s="73"/>
      <c r="X1582" s="73"/>
      <c r="Y1582" s="73"/>
      <c r="Z1582" s="73"/>
      <c r="AA1582" s="73"/>
      <c r="AB1582" s="73"/>
      <c r="AC1582" s="73"/>
      <c r="AD1582" s="73"/>
      <c r="AE1582" s="73"/>
      <c r="AF1582" s="73"/>
      <c r="AG1582" s="43">
        <v>0</v>
      </c>
    </row>
    <row r="1583" spans="4:33">
      <c r="D1583" s="62">
        <v>2008</v>
      </c>
      <c r="E1583" s="62">
        <v>1</v>
      </c>
      <c r="F1583" s="62">
        <v>2008</v>
      </c>
      <c r="G1583" s="73"/>
      <c r="H1583" s="73"/>
      <c r="I1583" s="73"/>
      <c r="J1583" s="73"/>
      <c r="K1583" s="73"/>
      <c r="L1583" s="73"/>
      <c r="M1583" s="73"/>
      <c r="N1583" s="73"/>
      <c r="O1583" s="73"/>
      <c r="P1583" s="73"/>
      <c r="Q1583" s="73"/>
      <c r="R1583" s="73"/>
      <c r="S1583" s="73"/>
      <c r="T1583" s="73"/>
      <c r="U1583" s="73"/>
      <c r="V1583" s="73"/>
      <c r="W1583" s="73"/>
      <c r="X1583" s="73"/>
      <c r="Y1583" s="73"/>
      <c r="Z1583" s="73"/>
      <c r="AA1583" s="73"/>
      <c r="AB1583" s="73"/>
      <c r="AC1583" s="73"/>
      <c r="AD1583" s="73"/>
      <c r="AE1583" s="73"/>
      <c r="AF1583" s="73"/>
      <c r="AG1583" s="43">
        <v>0</v>
      </c>
    </row>
    <row r="1584" spans="4:33">
      <c r="D1584" s="62">
        <v>2008</v>
      </c>
      <c r="E1584" s="62">
        <v>2</v>
      </c>
      <c r="F1584" s="62">
        <v>2008</v>
      </c>
      <c r="G1584" s="73"/>
      <c r="H1584" s="73"/>
      <c r="I1584" s="73"/>
      <c r="J1584" s="73"/>
      <c r="K1584" s="73"/>
      <c r="L1584" s="73"/>
      <c r="M1584" s="73"/>
      <c r="N1584" s="73"/>
      <c r="O1584" s="73"/>
      <c r="P1584" s="73"/>
      <c r="Q1584" s="73"/>
      <c r="R1584" s="73"/>
      <c r="S1584" s="73"/>
      <c r="T1584" s="73"/>
      <c r="U1584" s="73"/>
      <c r="V1584" s="73"/>
      <c r="W1584" s="73"/>
      <c r="X1584" s="73"/>
      <c r="Y1584" s="73"/>
      <c r="Z1584" s="73"/>
      <c r="AA1584" s="73"/>
      <c r="AB1584" s="73"/>
      <c r="AC1584" s="73"/>
      <c r="AD1584" s="73"/>
      <c r="AE1584" s="73"/>
      <c r="AF1584" s="73"/>
      <c r="AG1584" s="43">
        <v>0</v>
      </c>
    </row>
    <row r="1585" spans="4:33">
      <c r="D1585" s="62">
        <v>2008</v>
      </c>
      <c r="E1585" s="62">
        <v>3</v>
      </c>
      <c r="F1585" s="62">
        <v>2008</v>
      </c>
      <c r="G1585" s="73"/>
      <c r="H1585" s="73"/>
      <c r="I1585" s="73"/>
      <c r="J1585" s="73"/>
      <c r="K1585" s="73"/>
      <c r="L1585" s="73"/>
      <c r="M1585" s="73"/>
      <c r="N1585" s="73"/>
      <c r="O1585" s="73"/>
      <c r="P1585" s="73"/>
      <c r="Q1585" s="73"/>
      <c r="R1585" s="73"/>
      <c r="S1585" s="73"/>
      <c r="T1585" s="73"/>
      <c r="U1585" s="73"/>
      <c r="V1585" s="73"/>
      <c r="W1585" s="73"/>
      <c r="X1585" s="73"/>
      <c r="Y1585" s="73"/>
      <c r="Z1585" s="73"/>
      <c r="AA1585" s="73"/>
      <c r="AB1585" s="73"/>
      <c r="AC1585" s="73"/>
      <c r="AD1585" s="73"/>
      <c r="AE1585" s="73"/>
      <c r="AF1585" s="73"/>
      <c r="AG1585" s="43">
        <v>0</v>
      </c>
    </row>
    <row r="1586" spans="4:33">
      <c r="D1586" s="62">
        <v>2008</v>
      </c>
      <c r="E1586" s="62">
        <v>4</v>
      </c>
      <c r="F1586" s="62">
        <v>2008</v>
      </c>
      <c r="G1586" s="73"/>
      <c r="H1586" s="73"/>
      <c r="I1586" s="73"/>
      <c r="J1586" s="73"/>
      <c r="K1586" s="73"/>
      <c r="L1586" s="73"/>
      <c r="M1586" s="73"/>
      <c r="N1586" s="73"/>
      <c r="O1586" s="73"/>
      <c r="P1586" s="73"/>
      <c r="Q1586" s="73"/>
      <c r="R1586" s="73"/>
      <c r="S1586" s="73"/>
      <c r="T1586" s="73"/>
      <c r="U1586" s="73"/>
      <c r="V1586" s="73"/>
      <c r="W1586" s="73"/>
      <c r="X1586" s="73"/>
      <c r="Y1586" s="73"/>
      <c r="Z1586" s="73"/>
      <c r="AA1586" s="73"/>
      <c r="AB1586" s="73"/>
      <c r="AC1586" s="73"/>
      <c r="AD1586" s="73"/>
      <c r="AE1586" s="73"/>
      <c r="AF1586" s="73"/>
      <c r="AG1586" s="43">
        <v>0</v>
      </c>
    </row>
    <row r="1587" spans="4:33">
      <c r="D1587" s="62">
        <v>2008</v>
      </c>
      <c r="E1587" s="62">
        <v>5</v>
      </c>
      <c r="F1587" s="62">
        <v>2009</v>
      </c>
      <c r="G1587" s="73"/>
      <c r="H1587" s="73"/>
      <c r="I1587" s="73"/>
      <c r="J1587" s="73"/>
      <c r="K1587" s="73"/>
      <c r="L1587" s="73"/>
      <c r="M1587" s="73"/>
      <c r="N1587" s="73"/>
      <c r="O1587" s="73"/>
      <c r="P1587" s="73"/>
      <c r="Q1587" s="73"/>
      <c r="R1587" s="73"/>
      <c r="S1587" s="73"/>
      <c r="T1587" s="73"/>
      <c r="U1587" s="73"/>
      <c r="V1587" s="73"/>
      <c r="W1587" s="73"/>
      <c r="X1587" s="73"/>
      <c r="Y1587" s="73"/>
      <c r="Z1587" s="73"/>
      <c r="AA1587" s="73"/>
      <c r="AB1587" s="73"/>
      <c r="AC1587" s="73"/>
      <c r="AD1587" s="73"/>
      <c r="AE1587" s="73"/>
      <c r="AF1587" s="73"/>
      <c r="AG1587" s="43">
        <v>0</v>
      </c>
    </row>
    <row r="1588" spans="4:33">
      <c r="D1588" s="62">
        <v>2008</v>
      </c>
      <c r="E1588" s="62">
        <v>6</v>
      </c>
      <c r="F1588" s="62">
        <v>2009</v>
      </c>
      <c r="G1588" s="73"/>
      <c r="H1588" s="73"/>
      <c r="I1588" s="73"/>
      <c r="J1588" s="73"/>
      <c r="K1588" s="73"/>
      <c r="L1588" s="73"/>
      <c r="M1588" s="73"/>
      <c r="N1588" s="73"/>
      <c r="O1588" s="73"/>
      <c r="P1588" s="73"/>
      <c r="Q1588" s="73"/>
      <c r="R1588" s="73"/>
      <c r="S1588" s="73"/>
      <c r="T1588" s="73"/>
      <c r="U1588" s="73"/>
      <c r="V1588" s="73"/>
      <c r="W1588" s="73"/>
      <c r="X1588" s="73"/>
      <c r="Y1588" s="73"/>
      <c r="Z1588" s="73"/>
      <c r="AA1588" s="73"/>
      <c r="AB1588" s="73"/>
      <c r="AC1588" s="73"/>
      <c r="AD1588" s="73"/>
      <c r="AE1588" s="73"/>
      <c r="AF1588" s="73"/>
      <c r="AG1588" s="43">
        <v>0</v>
      </c>
    </row>
    <row r="1589" spans="4:33">
      <c r="D1589" s="62">
        <v>2008</v>
      </c>
      <c r="E1589" s="62">
        <v>7</v>
      </c>
      <c r="F1589" s="62">
        <v>2009</v>
      </c>
      <c r="G1589" s="73"/>
      <c r="H1589" s="73"/>
      <c r="I1589" s="73"/>
      <c r="J1589" s="73"/>
      <c r="K1589" s="73"/>
      <c r="L1589" s="73"/>
      <c r="M1589" s="73"/>
      <c r="N1589" s="73"/>
      <c r="O1589" s="73"/>
      <c r="P1589" s="73"/>
      <c r="Q1589" s="73"/>
      <c r="R1589" s="73"/>
      <c r="S1589" s="73"/>
      <c r="T1589" s="73"/>
      <c r="U1589" s="73"/>
      <c r="V1589" s="73"/>
      <c r="W1589" s="73"/>
      <c r="X1589" s="73"/>
      <c r="Y1589" s="73"/>
      <c r="Z1589" s="73"/>
      <c r="AA1589" s="73"/>
      <c r="AB1589" s="73"/>
      <c r="AC1589" s="73"/>
      <c r="AD1589" s="73"/>
      <c r="AE1589" s="73"/>
      <c r="AF1589" s="73"/>
      <c r="AG1589" s="43">
        <v>0</v>
      </c>
    </row>
    <row r="1590" spans="4:33">
      <c r="D1590" s="62">
        <v>2008</v>
      </c>
      <c r="E1590" s="62">
        <v>8</v>
      </c>
      <c r="F1590" s="62">
        <v>2009</v>
      </c>
      <c r="G1590" s="73"/>
      <c r="H1590" s="73"/>
      <c r="I1590" s="73"/>
      <c r="J1590" s="73"/>
      <c r="K1590" s="73"/>
      <c r="L1590" s="73"/>
      <c r="M1590" s="73"/>
      <c r="N1590" s="73"/>
      <c r="O1590" s="73"/>
      <c r="P1590" s="73"/>
      <c r="Q1590" s="73"/>
      <c r="R1590" s="73"/>
      <c r="S1590" s="73"/>
      <c r="T1590" s="73"/>
      <c r="U1590" s="73"/>
      <c r="V1590" s="73"/>
      <c r="W1590" s="73"/>
      <c r="X1590" s="73"/>
      <c r="Y1590" s="73"/>
      <c r="Z1590" s="73"/>
      <c r="AA1590" s="73"/>
      <c r="AB1590" s="73"/>
      <c r="AC1590" s="73"/>
      <c r="AD1590" s="73"/>
      <c r="AE1590" s="73"/>
      <c r="AF1590" s="73"/>
      <c r="AG1590" s="43">
        <v>0</v>
      </c>
    </row>
    <row r="1591" spans="4:33">
      <c r="D1591" s="62">
        <v>2008</v>
      </c>
      <c r="E1591" s="62">
        <v>9</v>
      </c>
      <c r="F1591" s="62">
        <v>2009</v>
      </c>
      <c r="G1591" s="73"/>
      <c r="H1591" s="73"/>
      <c r="I1591" s="73"/>
      <c r="J1591" s="73"/>
      <c r="K1591" s="73"/>
      <c r="L1591" s="73"/>
      <c r="M1591" s="73"/>
      <c r="N1591" s="73"/>
      <c r="O1591" s="73"/>
      <c r="P1591" s="73"/>
      <c r="Q1591" s="73"/>
      <c r="R1591" s="73"/>
      <c r="S1591" s="73"/>
      <c r="T1591" s="73"/>
      <c r="U1591" s="73"/>
      <c r="V1591" s="73"/>
      <c r="W1591" s="73"/>
      <c r="X1591" s="73"/>
      <c r="Y1591" s="73"/>
      <c r="Z1591" s="73"/>
      <c r="AA1591" s="73"/>
      <c r="AB1591" s="73"/>
      <c r="AC1591" s="73"/>
      <c r="AD1591" s="73"/>
      <c r="AE1591" s="73"/>
      <c r="AF1591" s="73"/>
      <c r="AG1591" s="43">
        <v>0</v>
      </c>
    </row>
    <row r="1592" spans="4:33">
      <c r="D1592" s="62">
        <v>2008</v>
      </c>
      <c r="E1592" s="62">
        <v>10</v>
      </c>
      <c r="F1592" s="62">
        <v>2009</v>
      </c>
      <c r="G1592" s="73"/>
      <c r="H1592" s="73"/>
      <c r="I1592" s="73"/>
      <c r="J1592" s="73"/>
      <c r="K1592" s="73"/>
      <c r="L1592" s="73"/>
      <c r="M1592" s="73"/>
      <c r="N1592" s="73"/>
      <c r="O1592" s="73"/>
      <c r="P1592" s="73"/>
      <c r="Q1592" s="73"/>
      <c r="R1592" s="73"/>
      <c r="S1592" s="73"/>
      <c r="T1592" s="73"/>
      <c r="U1592" s="73"/>
      <c r="V1592" s="73"/>
      <c r="W1592" s="73"/>
      <c r="X1592" s="73"/>
      <c r="Y1592" s="73"/>
      <c r="Z1592" s="73"/>
      <c r="AA1592" s="73"/>
      <c r="AB1592" s="73"/>
      <c r="AC1592" s="73"/>
      <c r="AD1592" s="73"/>
      <c r="AE1592" s="73"/>
      <c r="AF1592" s="73"/>
      <c r="AG1592" s="43">
        <v>0</v>
      </c>
    </row>
    <row r="1593" spans="4:33">
      <c r="D1593" s="62">
        <v>2008</v>
      </c>
      <c r="E1593" s="62">
        <v>11</v>
      </c>
      <c r="F1593" s="62">
        <v>2009</v>
      </c>
      <c r="G1593" s="73"/>
      <c r="H1593" s="73"/>
      <c r="I1593" s="73"/>
      <c r="J1593" s="73"/>
      <c r="K1593" s="73"/>
      <c r="L1593" s="73"/>
      <c r="M1593" s="73"/>
      <c r="N1593" s="73"/>
      <c r="O1593" s="73"/>
      <c r="P1593" s="73"/>
      <c r="Q1593" s="73"/>
      <c r="R1593" s="73"/>
      <c r="S1593" s="73"/>
      <c r="T1593" s="73"/>
      <c r="U1593" s="73"/>
      <c r="V1593" s="73"/>
      <c r="W1593" s="73"/>
      <c r="X1593" s="73"/>
      <c r="Y1593" s="73"/>
      <c r="Z1593" s="73"/>
      <c r="AA1593" s="73"/>
      <c r="AB1593" s="73"/>
      <c r="AC1593" s="73"/>
      <c r="AD1593" s="73"/>
      <c r="AE1593" s="73"/>
      <c r="AF1593" s="73"/>
      <c r="AG1593" s="43">
        <v>0</v>
      </c>
    </row>
    <row r="1594" spans="4:33">
      <c r="D1594" s="62">
        <v>2008</v>
      </c>
      <c r="E1594" s="62">
        <v>12</v>
      </c>
      <c r="F1594" s="62">
        <v>2009</v>
      </c>
      <c r="G1594" s="73"/>
      <c r="H1594" s="73"/>
      <c r="I1594" s="73"/>
      <c r="J1594" s="73"/>
      <c r="K1594" s="73"/>
      <c r="L1594" s="73"/>
      <c r="M1594" s="73"/>
      <c r="N1594" s="73"/>
      <c r="O1594" s="73"/>
      <c r="P1594" s="73"/>
      <c r="Q1594" s="73"/>
      <c r="R1594" s="73"/>
      <c r="S1594" s="73"/>
      <c r="T1594" s="73"/>
      <c r="U1594" s="73"/>
      <c r="V1594" s="73"/>
      <c r="W1594" s="73"/>
      <c r="X1594" s="73"/>
      <c r="Y1594" s="73"/>
      <c r="Z1594" s="73"/>
      <c r="AA1594" s="73"/>
      <c r="AB1594" s="73"/>
      <c r="AC1594" s="73"/>
      <c r="AD1594" s="73"/>
      <c r="AE1594" s="73"/>
      <c r="AF1594" s="73"/>
      <c r="AG1594" s="43">
        <v>0</v>
      </c>
    </row>
    <row r="1595" spans="4:33">
      <c r="D1595" s="62">
        <v>2009</v>
      </c>
      <c r="E1595" s="62">
        <v>1</v>
      </c>
      <c r="F1595" s="62">
        <v>2009</v>
      </c>
      <c r="G1595" s="74"/>
      <c r="H1595" s="74"/>
      <c r="I1595" s="74"/>
      <c r="J1595" s="74"/>
      <c r="K1595" s="74"/>
      <c r="L1595" s="74"/>
      <c r="M1595" s="74"/>
      <c r="N1595" s="74"/>
      <c r="O1595" s="74"/>
      <c r="P1595" s="74"/>
      <c r="Q1595" s="74"/>
      <c r="R1595" s="74"/>
      <c r="S1595" s="74"/>
      <c r="T1595" s="74"/>
      <c r="U1595" s="74"/>
      <c r="V1595" s="74"/>
      <c r="W1595" s="74"/>
      <c r="X1595" s="74"/>
      <c r="Y1595" s="74"/>
      <c r="Z1595" s="74"/>
      <c r="AA1595" s="74"/>
      <c r="AB1595" s="74"/>
      <c r="AC1595" s="74"/>
      <c r="AD1595" s="74"/>
      <c r="AE1595" s="74"/>
      <c r="AF1595" s="74"/>
      <c r="AG1595" s="43">
        <v>0</v>
      </c>
    </row>
    <row r="1596" spans="4:33">
      <c r="D1596" s="62">
        <v>2009</v>
      </c>
      <c r="E1596" s="62">
        <v>2</v>
      </c>
      <c r="F1596" s="62">
        <v>2009</v>
      </c>
      <c r="G1596" s="74"/>
      <c r="H1596" s="74"/>
      <c r="I1596" s="74"/>
      <c r="J1596" s="74"/>
      <c r="K1596" s="74"/>
      <c r="L1596" s="74"/>
      <c r="M1596" s="74"/>
      <c r="N1596" s="74"/>
      <c r="O1596" s="74"/>
      <c r="P1596" s="74"/>
      <c r="Q1596" s="74"/>
      <c r="R1596" s="74"/>
      <c r="S1596" s="74"/>
      <c r="T1596" s="74"/>
      <c r="U1596" s="74"/>
      <c r="V1596" s="74"/>
      <c r="W1596" s="74"/>
      <c r="X1596" s="74"/>
      <c r="Y1596" s="74"/>
      <c r="Z1596" s="74"/>
      <c r="AA1596" s="74"/>
      <c r="AB1596" s="74"/>
      <c r="AC1596" s="74"/>
      <c r="AD1596" s="74"/>
      <c r="AE1596" s="74"/>
      <c r="AF1596" s="74"/>
      <c r="AG1596" s="43">
        <v>0</v>
      </c>
    </row>
    <row r="1597" spans="4:33">
      <c r="D1597" s="62">
        <v>2009</v>
      </c>
      <c r="E1597" s="62">
        <v>3</v>
      </c>
      <c r="F1597" s="62">
        <v>2009</v>
      </c>
      <c r="G1597" s="74"/>
      <c r="H1597" s="74"/>
      <c r="I1597" s="74"/>
      <c r="J1597" s="74"/>
      <c r="K1597" s="74"/>
      <c r="L1597" s="74"/>
      <c r="M1597" s="74"/>
      <c r="N1597" s="74"/>
      <c r="O1597" s="74"/>
      <c r="P1597" s="74"/>
      <c r="Q1597" s="74"/>
      <c r="R1597" s="74"/>
      <c r="S1597" s="74"/>
      <c r="T1597" s="74"/>
      <c r="U1597" s="74"/>
      <c r="V1597" s="74"/>
      <c r="W1597" s="74"/>
      <c r="X1597" s="74"/>
      <c r="Y1597" s="74"/>
      <c r="Z1597" s="74"/>
      <c r="AA1597" s="74"/>
      <c r="AB1597" s="74"/>
      <c r="AC1597" s="74"/>
      <c r="AD1597" s="74"/>
      <c r="AE1597" s="74"/>
      <c r="AF1597" s="74"/>
      <c r="AG1597" s="43">
        <v>0</v>
      </c>
    </row>
    <row r="1598" spans="4:33">
      <c r="D1598" s="62">
        <v>2009</v>
      </c>
      <c r="E1598" s="62">
        <v>4</v>
      </c>
      <c r="F1598" s="62">
        <v>2009</v>
      </c>
      <c r="G1598" s="74"/>
      <c r="H1598" s="74"/>
      <c r="I1598" s="74"/>
      <c r="J1598" s="74"/>
      <c r="K1598" s="74"/>
      <c r="L1598" s="74"/>
      <c r="M1598" s="74"/>
      <c r="N1598" s="74"/>
      <c r="O1598" s="74"/>
      <c r="P1598" s="74"/>
      <c r="Q1598" s="74"/>
      <c r="R1598" s="74"/>
      <c r="S1598" s="74"/>
      <c r="T1598" s="74"/>
      <c r="U1598" s="74"/>
      <c r="V1598" s="74"/>
      <c r="W1598" s="74"/>
      <c r="X1598" s="74"/>
      <c r="Y1598" s="74"/>
      <c r="Z1598" s="74"/>
      <c r="AA1598" s="74"/>
      <c r="AB1598" s="74"/>
      <c r="AC1598" s="74"/>
      <c r="AD1598" s="74"/>
      <c r="AE1598" s="74"/>
      <c r="AF1598" s="74"/>
      <c r="AG1598" s="43">
        <v>0</v>
      </c>
    </row>
    <row r="1599" spans="4:33">
      <c r="D1599" s="62">
        <v>2009</v>
      </c>
      <c r="E1599" s="62">
        <v>5</v>
      </c>
      <c r="F1599" s="62">
        <v>2010</v>
      </c>
      <c r="G1599" s="74"/>
      <c r="H1599" s="74"/>
      <c r="I1599" s="74"/>
      <c r="J1599" s="74"/>
      <c r="K1599" s="74"/>
      <c r="L1599" s="74"/>
      <c r="M1599" s="74"/>
      <c r="N1599" s="74"/>
      <c r="O1599" s="74"/>
      <c r="P1599" s="74"/>
      <c r="Q1599" s="74"/>
      <c r="R1599" s="74"/>
      <c r="S1599" s="74"/>
      <c r="T1599" s="74"/>
      <c r="U1599" s="74"/>
      <c r="V1599" s="74"/>
      <c r="W1599" s="74"/>
      <c r="X1599" s="74"/>
      <c r="Y1599" s="74"/>
      <c r="Z1599" s="74"/>
      <c r="AA1599" s="74"/>
      <c r="AB1599" s="74"/>
      <c r="AC1599" s="74"/>
      <c r="AD1599" s="74"/>
      <c r="AE1599" s="74"/>
      <c r="AF1599" s="74"/>
      <c r="AG1599" s="43">
        <v>0</v>
      </c>
    </row>
    <row r="1600" spans="4:33">
      <c r="D1600" s="62">
        <v>2009</v>
      </c>
      <c r="E1600" s="62">
        <v>6</v>
      </c>
      <c r="F1600" s="62">
        <v>2010</v>
      </c>
      <c r="G1600" s="74"/>
      <c r="H1600" s="74"/>
      <c r="I1600" s="74"/>
      <c r="J1600" s="74"/>
      <c r="K1600" s="74"/>
      <c r="L1600" s="74"/>
      <c r="M1600" s="74"/>
      <c r="N1600" s="74"/>
      <c r="O1600" s="74"/>
      <c r="P1600" s="74"/>
      <c r="Q1600" s="74"/>
      <c r="R1600" s="74"/>
      <c r="S1600" s="74"/>
      <c r="T1600" s="74"/>
      <c r="U1600" s="74"/>
      <c r="V1600" s="74"/>
      <c r="W1600" s="74"/>
      <c r="X1600" s="74"/>
      <c r="Y1600" s="74"/>
      <c r="Z1600" s="74"/>
      <c r="AA1600" s="74"/>
      <c r="AB1600" s="74"/>
      <c r="AC1600" s="74"/>
      <c r="AD1600" s="74"/>
      <c r="AE1600" s="74"/>
      <c r="AF1600" s="74"/>
      <c r="AG1600" s="43">
        <v>0</v>
      </c>
    </row>
    <row r="1601" spans="4:33">
      <c r="D1601" s="62">
        <v>2009</v>
      </c>
      <c r="E1601" s="62">
        <v>7</v>
      </c>
      <c r="F1601" s="62">
        <v>2010</v>
      </c>
      <c r="G1601" s="74"/>
      <c r="H1601" s="74"/>
      <c r="I1601" s="74"/>
      <c r="J1601" s="74"/>
      <c r="K1601" s="74"/>
      <c r="L1601" s="74"/>
      <c r="M1601" s="74"/>
      <c r="N1601" s="74"/>
      <c r="O1601" s="74"/>
      <c r="P1601" s="74"/>
      <c r="Q1601" s="74"/>
      <c r="R1601" s="74"/>
      <c r="S1601" s="74"/>
      <c r="T1601" s="74"/>
      <c r="U1601" s="74"/>
      <c r="V1601" s="74"/>
      <c r="W1601" s="74"/>
      <c r="X1601" s="74"/>
      <c r="Y1601" s="74"/>
      <c r="Z1601" s="74"/>
      <c r="AA1601" s="74"/>
      <c r="AB1601" s="74"/>
      <c r="AC1601" s="74"/>
      <c r="AD1601" s="74"/>
      <c r="AE1601" s="74"/>
      <c r="AF1601" s="74"/>
      <c r="AG1601" s="43">
        <v>0</v>
      </c>
    </row>
    <row r="1602" spans="4:33">
      <c r="D1602" s="62">
        <v>2009</v>
      </c>
      <c r="E1602" s="62">
        <v>8</v>
      </c>
      <c r="F1602" s="62">
        <v>2010</v>
      </c>
      <c r="G1602" s="74"/>
      <c r="H1602" s="74"/>
      <c r="I1602" s="74"/>
      <c r="J1602" s="74"/>
      <c r="K1602" s="74"/>
      <c r="L1602" s="74"/>
      <c r="M1602" s="74"/>
      <c r="N1602" s="74"/>
      <c r="O1602" s="74"/>
      <c r="P1602" s="74"/>
      <c r="Q1602" s="74"/>
      <c r="R1602" s="74"/>
      <c r="S1602" s="74"/>
      <c r="T1602" s="74"/>
      <c r="U1602" s="74"/>
      <c r="V1602" s="74"/>
      <c r="W1602" s="74"/>
      <c r="X1602" s="74"/>
      <c r="Y1602" s="74"/>
      <c r="Z1602" s="74"/>
      <c r="AA1602" s="74"/>
      <c r="AB1602" s="74"/>
      <c r="AC1602" s="74"/>
      <c r="AD1602" s="74"/>
      <c r="AE1602" s="74"/>
      <c r="AF1602" s="74"/>
      <c r="AG1602" s="43">
        <v>0</v>
      </c>
    </row>
    <row r="1603" spans="4:33">
      <c r="D1603" s="62">
        <v>2009</v>
      </c>
      <c r="E1603" s="62">
        <v>9</v>
      </c>
      <c r="F1603" s="62">
        <v>2010</v>
      </c>
      <c r="G1603" s="74"/>
      <c r="H1603" s="74"/>
      <c r="I1603" s="74"/>
      <c r="J1603" s="74"/>
      <c r="K1603" s="74"/>
      <c r="L1603" s="74"/>
      <c r="M1603" s="74"/>
      <c r="N1603" s="74"/>
      <c r="O1603" s="74"/>
      <c r="P1603" s="74"/>
      <c r="Q1603" s="74"/>
      <c r="R1603" s="74"/>
      <c r="S1603" s="74"/>
      <c r="T1603" s="74"/>
      <c r="U1603" s="74"/>
      <c r="V1603" s="74"/>
      <c r="W1603" s="74"/>
      <c r="X1603" s="74"/>
      <c r="Y1603" s="74"/>
      <c r="Z1603" s="74"/>
      <c r="AA1603" s="74"/>
      <c r="AB1603" s="74"/>
      <c r="AC1603" s="74"/>
      <c r="AD1603" s="74"/>
      <c r="AE1603" s="74"/>
      <c r="AF1603" s="74"/>
      <c r="AG1603" s="43">
        <v>0</v>
      </c>
    </row>
    <row r="1604" spans="4:33">
      <c r="D1604" s="62">
        <v>2009</v>
      </c>
      <c r="E1604" s="62">
        <v>10</v>
      </c>
      <c r="F1604" s="62">
        <v>2010</v>
      </c>
      <c r="G1604" s="74"/>
      <c r="H1604" s="74"/>
      <c r="I1604" s="74"/>
      <c r="J1604" s="74"/>
      <c r="K1604" s="74"/>
      <c r="L1604" s="74"/>
      <c r="M1604" s="74"/>
      <c r="N1604" s="74"/>
      <c r="O1604" s="74"/>
      <c r="P1604" s="74"/>
      <c r="Q1604" s="74"/>
      <c r="R1604" s="74"/>
      <c r="S1604" s="74"/>
      <c r="T1604" s="74"/>
      <c r="U1604" s="74"/>
      <c r="V1604" s="74"/>
      <c r="W1604" s="74"/>
      <c r="X1604" s="74"/>
      <c r="Y1604" s="74"/>
      <c r="Z1604" s="74"/>
      <c r="AA1604" s="74"/>
      <c r="AB1604" s="74"/>
      <c r="AC1604" s="74"/>
      <c r="AD1604" s="74"/>
      <c r="AE1604" s="74"/>
      <c r="AF1604" s="74"/>
      <c r="AG1604" s="43">
        <v>0</v>
      </c>
    </row>
    <row r="1605" spans="4:33">
      <c r="D1605" s="62">
        <v>2009</v>
      </c>
      <c r="E1605" s="62">
        <v>11</v>
      </c>
      <c r="F1605" s="62">
        <v>2010</v>
      </c>
      <c r="G1605" s="74"/>
      <c r="H1605" s="74"/>
      <c r="I1605" s="74"/>
      <c r="J1605" s="74"/>
      <c r="K1605" s="74"/>
      <c r="L1605" s="74"/>
      <c r="M1605" s="74"/>
      <c r="N1605" s="74"/>
      <c r="O1605" s="74"/>
      <c r="P1605" s="74"/>
      <c r="Q1605" s="74"/>
      <c r="R1605" s="74"/>
      <c r="S1605" s="74"/>
      <c r="T1605" s="74"/>
      <c r="U1605" s="74"/>
      <c r="V1605" s="74"/>
      <c r="W1605" s="74"/>
      <c r="X1605" s="74"/>
      <c r="Y1605" s="74"/>
      <c r="Z1605" s="74"/>
      <c r="AA1605" s="74"/>
      <c r="AB1605" s="74"/>
      <c r="AC1605" s="74"/>
      <c r="AD1605" s="74"/>
      <c r="AE1605" s="74"/>
      <c r="AF1605" s="74"/>
      <c r="AG1605" s="43">
        <v>0</v>
      </c>
    </row>
    <row r="1606" spans="4:33">
      <c r="D1606" s="62">
        <v>2009</v>
      </c>
      <c r="E1606" s="62">
        <v>12</v>
      </c>
      <c r="F1606" s="62">
        <v>2010</v>
      </c>
      <c r="G1606" s="74"/>
      <c r="H1606" s="74"/>
      <c r="I1606" s="74"/>
      <c r="J1606" s="74"/>
      <c r="K1606" s="74"/>
      <c r="L1606" s="74"/>
      <c r="M1606" s="74"/>
      <c r="N1606" s="74"/>
      <c r="O1606" s="74"/>
      <c r="P1606" s="74"/>
      <c r="Q1606" s="74"/>
      <c r="R1606" s="74"/>
      <c r="S1606" s="74"/>
      <c r="T1606" s="74"/>
      <c r="U1606" s="74"/>
      <c r="V1606" s="74"/>
      <c r="W1606" s="74"/>
      <c r="X1606" s="74"/>
      <c r="Y1606" s="74"/>
      <c r="Z1606" s="74"/>
      <c r="AA1606" s="74"/>
      <c r="AB1606" s="74"/>
      <c r="AC1606" s="74"/>
      <c r="AD1606" s="74"/>
      <c r="AE1606" s="74"/>
      <c r="AF1606" s="74"/>
      <c r="AG1606" s="43">
        <v>0</v>
      </c>
    </row>
    <row r="1607" spans="4:33">
      <c r="D1607" s="62">
        <v>2010</v>
      </c>
      <c r="E1607" s="62">
        <v>1</v>
      </c>
      <c r="F1607" s="62">
        <v>2010</v>
      </c>
      <c r="G1607" s="74"/>
      <c r="H1607" s="74"/>
      <c r="I1607" s="74"/>
      <c r="J1607" s="74"/>
      <c r="K1607" s="74"/>
      <c r="L1607" s="74"/>
      <c r="M1607" s="74"/>
      <c r="N1607" s="74"/>
      <c r="O1607" s="74"/>
      <c r="P1607" s="74"/>
      <c r="Q1607" s="74"/>
      <c r="R1607" s="74"/>
      <c r="S1607" s="74"/>
      <c r="T1607" s="74"/>
      <c r="U1607" s="74"/>
      <c r="V1607" s="74"/>
      <c r="W1607" s="74"/>
      <c r="X1607" s="74"/>
      <c r="Y1607" s="74"/>
      <c r="Z1607" s="74"/>
      <c r="AA1607" s="74"/>
      <c r="AB1607" s="74"/>
      <c r="AC1607" s="74"/>
      <c r="AD1607" s="74"/>
      <c r="AE1607" s="74"/>
      <c r="AF1607" s="74"/>
      <c r="AG1607" s="43">
        <v>0</v>
      </c>
    </row>
    <row r="1608" spans="4:33">
      <c r="D1608" s="62">
        <v>2010</v>
      </c>
      <c r="E1608" s="62">
        <v>2</v>
      </c>
      <c r="F1608" s="62">
        <v>2010</v>
      </c>
      <c r="G1608" s="74"/>
      <c r="H1608" s="74"/>
      <c r="I1608" s="74"/>
      <c r="J1608" s="74"/>
      <c r="K1608" s="74"/>
      <c r="L1608" s="74"/>
      <c r="M1608" s="74"/>
      <c r="N1608" s="74"/>
      <c r="O1608" s="74"/>
      <c r="P1608" s="74"/>
      <c r="Q1608" s="74"/>
      <c r="R1608" s="74"/>
      <c r="S1608" s="74"/>
      <c r="T1608" s="74"/>
      <c r="U1608" s="74"/>
      <c r="V1608" s="74"/>
      <c r="W1608" s="74"/>
      <c r="X1608" s="74"/>
      <c r="Y1608" s="74"/>
      <c r="Z1608" s="74"/>
      <c r="AA1608" s="74"/>
      <c r="AB1608" s="74"/>
      <c r="AC1608" s="74"/>
      <c r="AD1608" s="74"/>
      <c r="AE1608" s="74"/>
      <c r="AF1608" s="74"/>
      <c r="AG1608" s="43">
        <v>0</v>
      </c>
    </row>
    <row r="1609" spans="4:33">
      <c r="D1609" s="62">
        <v>2010</v>
      </c>
      <c r="E1609" s="62">
        <v>3</v>
      </c>
      <c r="F1609" s="62">
        <v>2010</v>
      </c>
      <c r="G1609" s="74"/>
      <c r="H1609" s="74"/>
      <c r="I1609" s="74"/>
      <c r="J1609" s="74"/>
      <c r="K1609" s="74"/>
      <c r="L1609" s="74"/>
      <c r="M1609" s="74"/>
      <c r="N1609" s="74"/>
      <c r="O1609" s="74"/>
      <c r="P1609" s="74"/>
      <c r="Q1609" s="74"/>
      <c r="R1609" s="74"/>
      <c r="S1609" s="74"/>
      <c r="T1609" s="74"/>
      <c r="U1609" s="74"/>
      <c r="V1609" s="74"/>
      <c r="W1609" s="74"/>
      <c r="X1609" s="74"/>
      <c r="Y1609" s="74"/>
      <c r="Z1609" s="74"/>
      <c r="AA1609" s="74"/>
      <c r="AB1609" s="74"/>
      <c r="AC1609" s="74"/>
      <c r="AD1609" s="74"/>
      <c r="AE1609" s="74"/>
      <c r="AF1609" s="74"/>
      <c r="AG1609" s="43">
        <v>0</v>
      </c>
    </row>
    <row r="1610" spans="4:33">
      <c r="D1610" s="62">
        <v>2010</v>
      </c>
      <c r="E1610" s="62">
        <v>4</v>
      </c>
      <c r="F1610" s="62">
        <v>2010</v>
      </c>
      <c r="G1610" s="74"/>
      <c r="H1610" s="74"/>
      <c r="I1610" s="74"/>
      <c r="J1610" s="74"/>
      <c r="K1610" s="74"/>
      <c r="L1610" s="74"/>
      <c r="M1610" s="74"/>
      <c r="N1610" s="74"/>
      <c r="O1610" s="74"/>
      <c r="P1610" s="74"/>
      <c r="Q1610" s="74"/>
      <c r="R1610" s="74"/>
      <c r="S1610" s="74"/>
      <c r="T1610" s="74"/>
      <c r="U1610" s="74"/>
      <c r="V1610" s="74"/>
      <c r="W1610" s="74"/>
      <c r="X1610" s="74"/>
      <c r="Y1610" s="74"/>
      <c r="Z1610" s="74"/>
      <c r="AA1610" s="74"/>
      <c r="AB1610" s="74"/>
      <c r="AC1610" s="74"/>
      <c r="AD1610" s="74"/>
      <c r="AE1610" s="74"/>
      <c r="AF1610" s="74"/>
      <c r="AG1610" s="43">
        <v>0</v>
      </c>
    </row>
    <row r="1611" spans="4:33">
      <c r="D1611" s="62">
        <v>2010</v>
      </c>
      <c r="E1611" s="62">
        <v>5</v>
      </c>
      <c r="F1611" s="62">
        <v>2011</v>
      </c>
      <c r="G1611" s="74"/>
      <c r="H1611" s="74"/>
      <c r="I1611" s="74"/>
      <c r="J1611" s="74"/>
      <c r="K1611" s="74"/>
      <c r="L1611" s="74"/>
      <c r="M1611" s="74"/>
      <c r="N1611" s="74"/>
      <c r="O1611" s="74"/>
      <c r="P1611" s="74"/>
      <c r="Q1611" s="74"/>
      <c r="R1611" s="74"/>
      <c r="S1611" s="74"/>
      <c r="T1611" s="74"/>
      <c r="U1611" s="74"/>
      <c r="V1611" s="74"/>
      <c r="W1611" s="74"/>
      <c r="X1611" s="74"/>
      <c r="Y1611" s="74"/>
      <c r="Z1611" s="74"/>
      <c r="AA1611" s="74"/>
      <c r="AB1611" s="74"/>
      <c r="AC1611" s="74"/>
      <c r="AD1611" s="74"/>
      <c r="AE1611" s="74"/>
      <c r="AF1611" s="74"/>
      <c r="AG1611" s="43">
        <v>0</v>
      </c>
    </row>
    <row r="1612" spans="4:33">
      <c r="D1612" s="62">
        <v>2010</v>
      </c>
      <c r="E1612" s="62">
        <v>6</v>
      </c>
      <c r="F1612" s="62">
        <v>2011</v>
      </c>
      <c r="G1612" s="74"/>
      <c r="H1612" s="74"/>
      <c r="I1612" s="74"/>
      <c r="J1612" s="74"/>
      <c r="K1612" s="74"/>
      <c r="L1612" s="74"/>
      <c r="M1612" s="74"/>
      <c r="N1612" s="74"/>
      <c r="O1612" s="74"/>
      <c r="P1612" s="74"/>
      <c r="Q1612" s="74"/>
      <c r="R1612" s="74"/>
      <c r="S1612" s="74"/>
      <c r="T1612" s="74"/>
      <c r="U1612" s="74"/>
      <c r="V1612" s="74"/>
      <c r="W1612" s="74"/>
      <c r="X1612" s="74"/>
      <c r="Y1612" s="74"/>
      <c r="Z1612" s="74"/>
      <c r="AA1612" s="74"/>
      <c r="AB1612" s="74"/>
      <c r="AC1612" s="74"/>
      <c r="AD1612" s="74"/>
      <c r="AE1612" s="74"/>
      <c r="AF1612" s="74"/>
      <c r="AG1612" s="43">
        <v>0</v>
      </c>
    </row>
    <row r="1613" spans="4:33">
      <c r="D1613" s="62">
        <v>2010</v>
      </c>
      <c r="E1613" s="62">
        <v>7</v>
      </c>
      <c r="F1613" s="62">
        <v>2011</v>
      </c>
      <c r="G1613" s="74"/>
      <c r="H1613" s="74"/>
      <c r="I1613" s="74"/>
      <c r="J1613" s="74"/>
      <c r="K1613" s="74"/>
      <c r="L1613" s="74"/>
      <c r="M1613" s="74"/>
      <c r="N1613" s="74"/>
      <c r="O1613" s="74"/>
      <c r="P1613" s="74"/>
      <c r="Q1613" s="74"/>
      <c r="R1613" s="74"/>
      <c r="S1613" s="74"/>
      <c r="T1613" s="74"/>
      <c r="U1613" s="74"/>
      <c r="V1613" s="74"/>
      <c r="W1613" s="74"/>
      <c r="X1613" s="74"/>
      <c r="Y1613" s="74"/>
      <c r="Z1613" s="74"/>
      <c r="AA1613" s="74"/>
      <c r="AB1613" s="74"/>
      <c r="AC1613" s="74"/>
      <c r="AD1613" s="74"/>
      <c r="AE1613" s="74"/>
      <c r="AF1613" s="74"/>
      <c r="AG1613" s="43">
        <v>0</v>
      </c>
    </row>
    <row r="1614" spans="4:33">
      <c r="D1614" s="62">
        <v>2010</v>
      </c>
      <c r="E1614" s="62">
        <v>8</v>
      </c>
      <c r="F1614" s="62">
        <v>2011</v>
      </c>
      <c r="G1614" s="74"/>
      <c r="H1614" s="74"/>
      <c r="I1614" s="74"/>
      <c r="J1614" s="74"/>
      <c r="K1614" s="74"/>
      <c r="L1614" s="74"/>
      <c r="M1614" s="74"/>
      <c r="N1614" s="74"/>
      <c r="O1614" s="74"/>
      <c r="P1614" s="74"/>
      <c r="Q1614" s="74"/>
      <c r="R1614" s="74"/>
      <c r="S1614" s="74"/>
      <c r="T1614" s="74"/>
      <c r="U1614" s="74"/>
      <c r="V1614" s="74"/>
      <c r="W1614" s="74"/>
      <c r="X1614" s="74"/>
      <c r="Y1614" s="74"/>
      <c r="Z1614" s="74"/>
      <c r="AA1614" s="74"/>
      <c r="AB1614" s="74"/>
      <c r="AC1614" s="74"/>
      <c r="AD1614" s="74"/>
      <c r="AE1614" s="74"/>
      <c r="AF1614" s="74"/>
      <c r="AG1614" s="43">
        <v>0</v>
      </c>
    </row>
    <row r="1615" spans="4:33">
      <c r="D1615" s="62">
        <v>2010</v>
      </c>
      <c r="E1615" s="62">
        <v>9</v>
      </c>
      <c r="F1615" s="62">
        <v>2011</v>
      </c>
      <c r="G1615" s="74"/>
      <c r="H1615" s="74"/>
      <c r="I1615" s="74"/>
      <c r="J1615" s="74"/>
      <c r="K1615" s="74"/>
      <c r="L1615" s="74"/>
      <c r="M1615" s="74"/>
      <c r="N1615" s="74"/>
      <c r="O1615" s="74"/>
      <c r="P1615" s="74"/>
      <c r="Q1615" s="74"/>
      <c r="R1615" s="74"/>
      <c r="S1615" s="74"/>
      <c r="T1615" s="74"/>
      <c r="U1615" s="74"/>
      <c r="V1615" s="74"/>
      <c r="W1615" s="74"/>
      <c r="X1615" s="74"/>
      <c r="Y1615" s="74"/>
      <c r="Z1615" s="74"/>
      <c r="AA1615" s="74"/>
      <c r="AB1615" s="74"/>
      <c r="AC1615" s="74"/>
      <c r="AD1615" s="74"/>
      <c r="AE1615" s="74"/>
      <c r="AF1615" s="74"/>
      <c r="AG1615" s="43">
        <v>0</v>
      </c>
    </row>
    <row r="1616" spans="4:33">
      <c r="D1616" s="62">
        <v>2010</v>
      </c>
      <c r="E1616" s="62">
        <v>10</v>
      </c>
      <c r="F1616" s="62">
        <v>2011</v>
      </c>
      <c r="G1616" s="74"/>
      <c r="H1616" s="74"/>
      <c r="I1616" s="74"/>
      <c r="J1616" s="74"/>
      <c r="K1616" s="74"/>
      <c r="L1616" s="74"/>
      <c r="M1616" s="74"/>
      <c r="N1616" s="74"/>
      <c r="O1616" s="74"/>
      <c r="P1616" s="74"/>
      <c r="Q1616" s="74"/>
      <c r="R1616" s="74"/>
      <c r="S1616" s="74"/>
      <c r="T1616" s="74"/>
      <c r="U1616" s="74"/>
      <c r="V1616" s="74"/>
      <c r="W1616" s="74"/>
      <c r="X1616" s="74"/>
      <c r="Y1616" s="74"/>
      <c r="Z1616" s="74"/>
      <c r="AA1616" s="74"/>
      <c r="AB1616" s="74"/>
      <c r="AC1616" s="74"/>
      <c r="AD1616" s="74"/>
      <c r="AE1616" s="74"/>
      <c r="AF1616" s="74"/>
      <c r="AG1616" s="43">
        <v>0</v>
      </c>
    </row>
    <row r="1617" spans="4:33">
      <c r="D1617" s="62">
        <v>2010</v>
      </c>
      <c r="E1617" s="62">
        <v>11</v>
      </c>
      <c r="F1617" s="62">
        <v>2011</v>
      </c>
      <c r="G1617" s="74"/>
      <c r="H1617" s="74"/>
      <c r="I1617" s="74"/>
      <c r="J1617" s="74"/>
      <c r="K1617" s="74"/>
      <c r="L1617" s="74"/>
      <c r="M1617" s="74"/>
      <c r="N1617" s="74"/>
      <c r="O1617" s="74"/>
      <c r="P1617" s="74"/>
      <c r="Q1617" s="74"/>
      <c r="R1617" s="74"/>
      <c r="S1617" s="74"/>
      <c r="T1617" s="74"/>
      <c r="U1617" s="74"/>
      <c r="V1617" s="74"/>
      <c r="W1617" s="74"/>
      <c r="X1617" s="74"/>
      <c r="Y1617" s="74"/>
      <c r="Z1617" s="74"/>
      <c r="AA1617" s="74"/>
      <c r="AB1617" s="74"/>
      <c r="AC1617" s="74"/>
      <c r="AD1617" s="74"/>
      <c r="AE1617" s="74"/>
      <c r="AF1617" s="74"/>
      <c r="AG1617" s="43">
        <v>0</v>
      </c>
    </row>
    <row r="1618" spans="4:33">
      <c r="D1618" s="62">
        <v>2010</v>
      </c>
      <c r="E1618" s="62">
        <v>12</v>
      </c>
      <c r="F1618" s="62">
        <v>2011</v>
      </c>
      <c r="G1618" s="74"/>
      <c r="H1618" s="74"/>
      <c r="I1618" s="74"/>
      <c r="J1618" s="74"/>
      <c r="K1618" s="74"/>
      <c r="L1618" s="74"/>
      <c r="M1618" s="74"/>
      <c r="N1618" s="74"/>
      <c r="O1618" s="74"/>
      <c r="P1618" s="74"/>
      <c r="Q1618" s="74"/>
      <c r="R1618" s="74"/>
      <c r="S1618" s="74"/>
      <c r="T1618" s="74"/>
      <c r="U1618" s="74"/>
      <c r="V1618" s="74"/>
      <c r="W1618" s="74"/>
      <c r="X1618" s="74"/>
      <c r="Y1618" s="74"/>
      <c r="Z1618" s="74"/>
      <c r="AA1618" s="74"/>
      <c r="AB1618" s="74"/>
      <c r="AC1618" s="74"/>
      <c r="AD1618" s="74"/>
      <c r="AE1618" s="74"/>
      <c r="AF1618" s="74"/>
      <c r="AG1618" s="43">
        <v>0</v>
      </c>
    </row>
    <row r="1619" spans="4:33">
      <c r="D1619" s="62">
        <v>2011</v>
      </c>
      <c r="E1619" s="62">
        <v>1</v>
      </c>
      <c r="F1619" s="62">
        <v>2011</v>
      </c>
      <c r="G1619" s="74"/>
      <c r="H1619" s="74"/>
      <c r="I1619" s="74"/>
      <c r="J1619" s="74"/>
      <c r="K1619" s="74"/>
      <c r="L1619" s="74"/>
      <c r="M1619" s="74"/>
      <c r="N1619" s="74"/>
      <c r="O1619" s="74"/>
      <c r="P1619" s="74"/>
      <c r="Q1619" s="74"/>
      <c r="R1619" s="74"/>
      <c r="S1619" s="74"/>
      <c r="T1619" s="74"/>
      <c r="U1619" s="74"/>
      <c r="V1619" s="74"/>
      <c r="W1619" s="74"/>
      <c r="X1619" s="74"/>
      <c r="Y1619" s="74"/>
      <c r="Z1619" s="74"/>
      <c r="AA1619" s="74"/>
      <c r="AB1619" s="74"/>
      <c r="AC1619" s="74"/>
      <c r="AD1619" s="74"/>
      <c r="AE1619" s="74"/>
      <c r="AF1619" s="74"/>
      <c r="AG1619" s="43">
        <v>0</v>
      </c>
    </row>
    <row r="1620" spans="4:33">
      <c r="D1620" s="62">
        <v>2011</v>
      </c>
      <c r="E1620" s="62">
        <v>2</v>
      </c>
      <c r="F1620" s="62">
        <v>2011</v>
      </c>
      <c r="G1620" s="74"/>
      <c r="H1620" s="74"/>
      <c r="I1620" s="74"/>
      <c r="J1620" s="74"/>
      <c r="K1620" s="74"/>
      <c r="L1620" s="74"/>
      <c r="M1620" s="74"/>
      <c r="N1620" s="74"/>
      <c r="O1620" s="74"/>
      <c r="P1620" s="74"/>
      <c r="Q1620" s="74"/>
      <c r="R1620" s="74"/>
      <c r="S1620" s="74"/>
      <c r="T1620" s="74"/>
      <c r="U1620" s="74"/>
      <c r="V1620" s="74"/>
      <c r="W1620" s="74"/>
      <c r="X1620" s="74"/>
      <c r="Y1620" s="74"/>
      <c r="Z1620" s="74"/>
      <c r="AA1620" s="74"/>
      <c r="AB1620" s="74"/>
      <c r="AC1620" s="74"/>
      <c r="AD1620" s="74"/>
      <c r="AE1620" s="74"/>
      <c r="AF1620" s="74"/>
      <c r="AG1620" s="43">
        <v>0</v>
      </c>
    </row>
    <row r="1621" spans="4:33">
      <c r="D1621" s="62">
        <v>2011</v>
      </c>
      <c r="E1621" s="62">
        <v>3</v>
      </c>
      <c r="F1621" s="62">
        <v>2011</v>
      </c>
      <c r="G1621" s="74"/>
      <c r="H1621" s="74"/>
      <c r="I1621" s="74"/>
      <c r="J1621" s="74"/>
      <c r="K1621" s="74"/>
      <c r="L1621" s="74"/>
      <c r="M1621" s="74"/>
      <c r="N1621" s="74"/>
      <c r="O1621" s="74"/>
      <c r="P1621" s="74"/>
      <c r="Q1621" s="74"/>
      <c r="R1621" s="74"/>
      <c r="S1621" s="74"/>
      <c r="T1621" s="74"/>
      <c r="U1621" s="74"/>
      <c r="V1621" s="74"/>
      <c r="W1621" s="74"/>
      <c r="X1621" s="74"/>
      <c r="Y1621" s="74"/>
      <c r="Z1621" s="74"/>
      <c r="AA1621" s="74"/>
      <c r="AB1621" s="74"/>
      <c r="AC1621" s="74"/>
      <c r="AD1621" s="74"/>
      <c r="AE1621" s="74"/>
      <c r="AF1621" s="74"/>
      <c r="AG1621" s="43">
        <v>0</v>
      </c>
    </row>
    <row r="1622" spans="4:33">
      <c r="D1622" s="62">
        <v>2011</v>
      </c>
      <c r="E1622" s="62">
        <v>4</v>
      </c>
      <c r="F1622" s="62">
        <v>2011</v>
      </c>
      <c r="G1622" s="74"/>
      <c r="H1622" s="74"/>
      <c r="I1622" s="74"/>
      <c r="J1622" s="74"/>
      <c r="K1622" s="74"/>
      <c r="L1622" s="74"/>
      <c r="M1622" s="74"/>
      <c r="N1622" s="74"/>
      <c r="O1622" s="74"/>
      <c r="P1622" s="74"/>
      <c r="Q1622" s="74"/>
      <c r="R1622" s="74"/>
      <c r="S1622" s="74"/>
      <c r="T1622" s="74"/>
      <c r="U1622" s="74"/>
      <c r="V1622" s="74"/>
      <c r="W1622" s="74"/>
      <c r="X1622" s="74"/>
      <c r="Y1622" s="74"/>
      <c r="Z1622" s="74"/>
      <c r="AA1622" s="74"/>
      <c r="AB1622" s="74"/>
      <c r="AC1622" s="74"/>
      <c r="AD1622" s="74"/>
      <c r="AE1622" s="74"/>
      <c r="AF1622" s="74"/>
      <c r="AG1622" s="43">
        <v>0</v>
      </c>
    </row>
    <row r="1623" spans="4:33">
      <c r="D1623" s="62">
        <v>2011</v>
      </c>
      <c r="E1623" s="62">
        <v>5</v>
      </c>
      <c r="F1623" s="62">
        <v>2012</v>
      </c>
      <c r="G1623" s="74"/>
      <c r="H1623" s="74"/>
      <c r="I1623" s="74"/>
      <c r="J1623" s="74"/>
      <c r="K1623" s="74"/>
      <c r="L1623" s="74"/>
      <c r="M1623" s="74"/>
      <c r="N1623" s="74"/>
      <c r="O1623" s="74"/>
      <c r="P1623" s="74"/>
      <c r="Q1623" s="74"/>
      <c r="R1623" s="74"/>
      <c r="S1623" s="74"/>
      <c r="T1623" s="74"/>
      <c r="U1623" s="74"/>
      <c r="V1623" s="74"/>
      <c r="W1623" s="74"/>
      <c r="X1623" s="74"/>
      <c r="Y1623" s="74"/>
      <c r="Z1623" s="74"/>
      <c r="AA1623" s="74"/>
      <c r="AB1623" s="74"/>
      <c r="AC1623" s="74"/>
      <c r="AD1623" s="74"/>
      <c r="AE1623" s="74"/>
      <c r="AF1623" s="74"/>
      <c r="AG1623" s="43">
        <v>0</v>
      </c>
    </row>
    <row r="1624" spans="4:33">
      <c r="D1624" s="62">
        <v>2011</v>
      </c>
      <c r="E1624" s="62">
        <v>6</v>
      </c>
      <c r="F1624" s="62">
        <v>2012</v>
      </c>
      <c r="G1624" s="74"/>
      <c r="H1624" s="74"/>
      <c r="I1624" s="74"/>
      <c r="J1624" s="74"/>
      <c r="K1624" s="74"/>
      <c r="L1624" s="74"/>
      <c r="M1624" s="74"/>
      <c r="N1624" s="74"/>
      <c r="O1624" s="74"/>
      <c r="P1624" s="74"/>
      <c r="Q1624" s="74"/>
      <c r="R1624" s="74"/>
      <c r="S1624" s="74"/>
      <c r="T1624" s="74"/>
      <c r="U1624" s="74"/>
      <c r="V1624" s="74"/>
      <c r="W1624" s="74"/>
      <c r="X1624" s="74"/>
      <c r="Y1624" s="74"/>
      <c r="Z1624" s="74"/>
      <c r="AA1624" s="74"/>
      <c r="AB1624" s="74"/>
      <c r="AC1624" s="74"/>
      <c r="AD1624" s="74"/>
      <c r="AE1624" s="74"/>
      <c r="AF1624" s="74"/>
      <c r="AG1624" s="43">
        <v>0</v>
      </c>
    </row>
    <row r="1625" spans="4:33">
      <c r="D1625" s="62">
        <v>2011</v>
      </c>
      <c r="E1625" s="62">
        <v>7</v>
      </c>
      <c r="F1625" s="62">
        <v>2012</v>
      </c>
      <c r="G1625" s="74"/>
      <c r="H1625" s="74"/>
      <c r="I1625" s="74"/>
      <c r="J1625" s="74"/>
      <c r="K1625" s="74"/>
      <c r="L1625" s="74"/>
      <c r="M1625" s="74"/>
      <c r="N1625" s="74"/>
      <c r="O1625" s="74"/>
      <c r="P1625" s="74"/>
      <c r="Q1625" s="74"/>
      <c r="R1625" s="74"/>
      <c r="S1625" s="74"/>
      <c r="T1625" s="74"/>
      <c r="U1625" s="74"/>
      <c r="V1625" s="74"/>
      <c r="W1625" s="74"/>
      <c r="X1625" s="74"/>
      <c r="Y1625" s="74"/>
      <c r="Z1625" s="74"/>
      <c r="AA1625" s="74"/>
      <c r="AB1625" s="74"/>
      <c r="AC1625" s="74"/>
      <c r="AD1625" s="74"/>
      <c r="AE1625" s="74"/>
      <c r="AF1625" s="74"/>
      <c r="AG1625" s="43">
        <v>0</v>
      </c>
    </row>
    <row r="1626" spans="4:33">
      <c r="D1626" s="62">
        <v>2011</v>
      </c>
      <c r="E1626" s="62">
        <v>8</v>
      </c>
      <c r="F1626" s="62">
        <v>2012</v>
      </c>
      <c r="G1626" s="74"/>
      <c r="H1626" s="74"/>
      <c r="I1626" s="74"/>
      <c r="J1626" s="74"/>
      <c r="K1626" s="74"/>
      <c r="L1626" s="74"/>
      <c r="M1626" s="74"/>
      <c r="N1626" s="74"/>
      <c r="O1626" s="74"/>
      <c r="P1626" s="74"/>
      <c r="Q1626" s="74"/>
      <c r="R1626" s="74"/>
      <c r="S1626" s="74"/>
      <c r="T1626" s="74"/>
      <c r="U1626" s="74"/>
      <c r="V1626" s="74"/>
      <c r="W1626" s="74"/>
      <c r="X1626" s="74"/>
      <c r="Y1626" s="74"/>
      <c r="Z1626" s="74"/>
      <c r="AA1626" s="74"/>
      <c r="AB1626" s="74"/>
      <c r="AC1626" s="74"/>
      <c r="AD1626" s="74"/>
      <c r="AE1626" s="74"/>
      <c r="AF1626" s="74"/>
      <c r="AG1626" s="43">
        <v>0</v>
      </c>
    </row>
    <row r="1627" spans="4:33">
      <c r="D1627" s="62">
        <v>2011</v>
      </c>
      <c r="E1627" s="62">
        <v>9</v>
      </c>
      <c r="F1627" s="62">
        <v>2012</v>
      </c>
      <c r="G1627" s="74"/>
      <c r="H1627" s="74"/>
      <c r="I1627" s="74"/>
      <c r="J1627" s="74"/>
      <c r="K1627" s="74"/>
      <c r="L1627" s="74"/>
      <c r="M1627" s="74"/>
      <c r="N1627" s="74"/>
      <c r="O1627" s="74"/>
      <c r="P1627" s="74"/>
      <c r="Q1627" s="74"/>
      <c r="R1627" s="74"/>
      <c r="S1627" s="74"/>
      <c r="T1627" s="74"/>
      <c r="U1627" s="74"/>
      <c r="V1627" s="74"/>
      <c r="W1627" s="74"/>
      <c r="X1627" s="74"/>
      <c r="Y1627" s="74"/>
      <c r="Z1627" s="74"/>
      <c r="AA1627" s="74"/>
      <c r="AB1627" s="74"/>
      <c r="AC1627" s="74"/>
      <c r="AD1627" s="74"/>
      <c r="AE1627" s="74"/>
      <c r="AF1627" s="74"/>
      <c r="AG1627" s="43">
        <v>0</v>
      </c>
    </row>
    <row r="1628" spans="4:33">
      <c r="D1628" s="62">
        <v>2011</v>
      </c>
      <c r="E1628" s="62">
        <v>10</v>
      </c>
      <c r="F1628" s="62">
        <v>2012</v>
      </c>
      <c r="G1628" s="74"/>
      <c r="H1628" s="74"/>
      <c r="I1628" s="74"/>
      <c r="J1628" s="74"/>
      <c r="K1628" s="74"/>
      <c r="L1628" s="74"/>
      <c r="M1628" s="74"/>
      <c r="N1628" s="74"/>
      <c r="O1628" s="74"/>
      <c r="P1628" s="74"/>
      <c r="Q1628" s="74"/>
      <c r="R1628" s="74"/>
      <c r="S1628" s="74"/>
      <c r="T1628" s="74"/>
      <c r="U1628" s="74"/>
      <c r="V1628" s="74"/>
      <c r="W1628" s="74"/>
      <c r="X1628" s="74"/>
      <c r="Y1628" s="74"/>
      <c r="Z1628" s="74"/>
      <c r="AA1628" s="74"/>
      <c r="AB1628" s="74"/>
      <c r="AC1628" s="74"/>
      <c r="AD1628" s="74"/>
      <c r="AE1628" s="74"/>
      <c r="AF1628" s="74"/>
      <c r="AG1628" s="43">
        <v>0</v>
      </c>
    </row>
    <row r="1629" spans="4:33">
      <c r="D1629" s="62">
        <v>2011</v>
      </c>
      <c r="E1629" s="62">
        <v>11</v>
      </c>
      <c r="F1629" s="62">
        <v>2012</v>
      </c>
      <c r="G1629" s="74"/>
      <c r="H1629" s="74"/>
      <c r="I1629" s="74"/>
      <c r="J1629" s="74"/>
      <c r="K1629" s="74"/>
      <c r="L1629" s="74"/>
      <c r="M1629" s="74"/>
      <c r="N1629" s="74"/>
      <c r="O1629" s="74"/>
      <c r="P1629" s="74"/>
      <c r="Q1629" s="74"/>
      <c r="R1629" s="74"/>
      <c r="S1629" s="74"/>
      <c r="T1629" s="74"/>
      <c r="U1629" s="74"/>
      <c r="V1629" s="74"/>
      <c r="W1629" s="74"/>
      <c r="X1629" s="74"/>
      <c r="Y1629" s="74"/>
      <c r="Z1629" s="74"/>
      <c r="AA1629" s="74"/>
      <c r="AB1629" s="74"/>
      <c r="AC1629" s="74"/>
      <c r="AD1629" s="74"/>
      <c r="AE1629" s="74"/>
      <c r="AF1629" s="74"/>
      <c r="AG1629" s="43">
        <v>0</v>
      </c>
    </row>
    <row r="1630" spans="4:33">
      <c r="D1630" s="62">
        <v>2011</v>
      </c>
      <c r="E1630" s="62">
        <v>12</v>
      </c>
      <c r="F1630" s="62">
        <v>2012</v>
      </c>
      <c r="G1630" s="74"/>
      <c r="H1630" s="74"/>
      <c r="I1630" s="74"/>
      <c r="J1630" s="74"/>
      <c r="K1630" s="74"/>
      <c r="L1630" s="74"/>
      <c r="M1630" s="74"/>
      <c r="N1630" s="74"/>
      <c r="O1630" s="74"/>
      <c r="P1630" s="74"/>
      <c r="Q1630" s="74"/>
      <c r="R1630" s="74"/>
      <c r="S1630" s="74"/>
      <c r="T1630" s="74"/>
      <c r="U1630" s="74"/>
      <c r="V1630" s="74"/>
      <c r="W1630" s="74"/>
      <c r="X1630" s="74"/>
      <c r="Y1630" s="74"/>
      <c r="Z1630" s="74"/>
      <c r="AA1630" s="74"/>
      <c r="AB1630" s="74"/>
      <c r="AC1630" s="74"/>
      <c r="AD1630" s="74"/>
      <c r="AE1630" s="74"/>
      <c r="AF1630" s="74"/>
      <c r="AG1630" s="43">
        <v>0</v>
      </c>
    </row>
    <row r="1631" spans="4:33">
      <c r="D1631" s="62">
        <v>2012</v>
      </c>
      <c r="E1631" s="62">
        <v>1</v>
      </c>
      <c r="F1631" s="62">
        <v>2012</v>
      </c>
      <c r="G1631" s="74"/>
      <c r="H1631" s="74"/>
      <c r="I1631" s="74"/>
      <c r="J1631" s="74"/>
      <c r="K1631" s="74"/>
      <c r="L1631" s="74"/>
      <c r="M1631" s="74"/>
      <c r="N1631" s="74"/>
      <c r="O1631" s="74"/>
      <c r="P1631" s="74"/>
      <c r="Q1631" s="74"/>
      <c r="R1631" s="74"/>
      <c r="S1631" s="74"/>
      <c r="T1631" s="74"/>
      <c r="U1631" s="74"/>
      <c r="V1631" s="74"/>
      <c r="W1631" s="74"/>
      <c r="X1631" s="74"/>
      <c r="Y1631" s="74"/>
      <c r="Z1631" s="74"/>
      <c r="AA1631" s="74"/>
      <c r="AB1631" s="74"/>
      <c r="AC1631" s="74"/>
      <c r="AD1631" s="74"/>
      <c r="AE1631" s="74"/>
      <c r="AF1631" s="74"/>
      <c r="AG1631" s="43">
        <v>0</v>
      </c>
    </row>
    <row r="1632" spans="4:33">
      <c r="D1632" s="62">
        <v>2012</v>
      </c>
      <c r="E1632" s="62">
        <v>2</v>
      </c>
      <c r="F1632" s="62">
        <v>2012</v>
      </c>
      <c r="G1632" s="74"/>
      <c r="H1632" s="74"/>
      <c r="I1632" s="74"/>
      <c r="J1632" s="74"/>
      <c r="K1632" s="74"/>
      <c r="L1632" s="74"/>
      <c r="M1632" s="74"/>
      <c r="N1632" s="74"/>
      <c r="O1632" s="74"/>
      <c r="P1632" s="74"/>
      <c r="Q1632" s="74"/>
      <c r="R1632" s="74"/>
      <c r="S1632" s="74"/>
      <c r="T1632" s="74"/>
      <c r="U1632" s="74"/>
      <c r="V1632" s="74"/>
      <c r="W1632" s="74"/>
      <c r="X1632" s="74"/>
      <c r="Y1632" s="74"/>
      <c r="Z1632" s="74"/>
      <c r="AA1632" s="74"/>
      <c r="AB1632" s="74"/>
      <c r="AC1632" s="74"/>
      <c r="AD1632" s="74"/>
      <c r="AE1632" s="74"/>
      <c r="AF1632" s="74"/>
      <c r="AG1632" s="43">
        <v>0</v>
      </c>
    </row>
    <row r="1633" spans="4:33">
      <c r="D1633" s="62">
        <v>2012</v>
      </c>
      <c r="E1633" s="62">
        <v>3</v>
      </c>
      <c r="F1633" s="62">
        <v>2012</v>
      </c>
      <c r="G1633" s="74"/>
      <c r="H1633" s="74"/>
      <c r="I1633" s="74"/>
      <c r="J1633" s="74"/>
      <c r="K1633" s="74"/>
      <c r="L1633" s="74"/>
      <c r="M1633" s="74"/>
      <c r="N1633" s="74"/>
      <c r="O1633" s="74"/>
      <c r="P1633" s="74"/>
      <c r="Q1633" s="74"/>
      <c r="R1633" s="74"/>
      <c r="S1633" s="74"/>
      <c r="T1633" s="74"/>
      <c r="U1633" s="74"/>
      <c r="V1633" s="74"/>
      <c r="W1633" s="74"/>
      <c r="X1633" s="74"/>
      <c r="Y1633" s="74"/>
      <c r="Z1633" s="74"/>
      <c r="AA1633" s="74"/>
      <c r="AB1633" s="74"/>
      <c r="AC1633" s="74"/>
      <c r="AD1633" s="74"/>
      <c r="AE1633" s="74"/>
      <c r="AF1633" s="74"/>
      <c r="AG1633" s="43">
        <v>0</v>
      </c>
    </row>
    <row r="1634" spans="4:33">
      <c r="D1634" s="62">
        <v>2012</v>
      </c>
      <c r="E1634" s="62">
        <v>4</v>
      </c>
      <c r="F1634" s="62">
        <v>2012</v>
      </c>
      <c r="G1634" s="74"/>
      <c r="H1634" s="74"/>
      <c r="I1634" s="74"/>
      <c r="J1634" s="74"/>
      <c r="K1634" s="74"/>
      <c r="L1634" s="74"/>
      <c r="M1634" s="74"/>
      <c r="N1634" s="74"/>
      <c r="O1634" s="74"/>
      <c r="P1634" s="74"/>
      <c r="Q1634" s="74"/>
      <c r="R1634" s="74"/>
      <c r="S1634" s="74"/>
      <c r="T1634" s="74"/>
      <c r="U1634" s="74"/>
      <c r="V1634" s="74"/>
      <c r="W1634" s="74"/>
      <c r="X1634" s="74"/>
      <c r="Y1634" s="74"/>
      <c r="Z1634" s="74"/>
      <c r="AA1634" s="74"/>
      <c r="AB1634" s="74"/>
      <c r="AC1634" s="74"/>
      <c r="AD1634" s="74"/>
      <c r="AE1634" s="74"/>
      <c r="AF1634" s="74"/>
      <c r="AG1634" s="43">
        <v>0</v>
      </c>
    </row>
    <row r="1635" spans="4:33">
      <c r="D1635" s="62">
        <v>2012</v>
      </c>
      <c r="E1635" s="62">
        <v>5</v>
      </c>
      <c r="F1635" s="62">
        <v>2013</v>
      </c>
      <c r="G1635" s="74"/>
      <c r="H1635" s="74"/>
      <c r="I1635" s="74"/>
      <c r="J1635" s="74"/>
      <c r="K1635" s="74"/>
      <c r="L1635" s="74"/>
      <c r="M1635" s="74"/>
      <c r="N1635" s="74"/>
      <c r="O1635" s="74"/>
      <c r="P1635" s="74"/>
      <c r="Q1635" s="74"/>
      <c r="R1635" s="74"/>
      <c r="S1635" s="74"/>
      <c r="T1635" s="74"/>
      <c r="U1635" s="74"/>
      <c r="V1635" s="74"/>
      <c r="W1635" s="74"/>
      <c r="X1635" s="74"/>
      <c r="Y1635" s="74"/>
      <c r="Z1635" s="74"/>
      <c r="AA1635" s="74"/>
      <c r="AB1635" s="74"/>
      <c r="AC1635" s="74"/>
      <c r="AD1635" s="74"/>
      <c r="AE1635" s="74"/>
      <c r="AF1635" s="74"/>
      <c r="AG1635" s="43">
        <v>0</v>
      </c>
    </row>
    <row r="1636" spans="4:33">
      <c r="D1636" s="62">
        <v>2012</v>
      </c>
      <c r="E1636" s="62">
        <v>6</v>
      </c>
      <c r="F1636" s="62">
        <v>2013</v>
      </c>
      <c r="G1636" s="74">
        <v>0</v>
      </c>
      <c r="H1636" s="74">
        <v>0</v>
      </c>
      <c r="I1636" s="74">
        <v>0</v>
      </c>
      <c r="J1636" s="74">
        <v>0</v>
      </c>
      <c r="K1636" s="74">
        <v>0</v>
      </c>
      <c r="L1636" s="74">
        <v>0</v>
      </c>
      <c r="M1636" s="74">
        <v>0</v>
      </c>
      <c r="N1636" s="74">
        <v>0</v>
      </c>
      <c r="O1636" s="74">
        <v>0</v>
      </c>
      <c r="P1636" s="74">
        <v>0</v>
      </c>
      <c r="Q1636" s="74">
        <v>0</v>
      </c>
      <c r="R1636" s="74">
        <v>0</v>
      </c>
      <c r="S1636" s="74">
        <v>0</v>
      </c>
      <c r="T1636" s="74">
        <v>0</v>
      </c>
      <c r="U1636" s="74">
        <v>0</v>
      </c>
      <c r="V1636" s="74">
        <v>0</v>
      </c>
      <c r="W1636" s="74">
        <v>0</v>
      </c>
      <c r="X1636" s="74">
        <v>0</v>
      </c>
      <c r="Y1636" s="74">
        <v>0</v>
      </c>
      <c r="Z1636" s="74">
        <v>0</v>
      </c>
      <c r="AA1636" s="74">
        <v>0</v>
      </c>
      <c r="AB1636" s="74">
        <v>0</v>
      </c>
      <c r="AC1636" s="74">
        <v>0</v>
      </c>
      <c r="AD1636" s="74">
        <v>0</v>
      </c>
      <c r="AE1636" s="74">
        <v>0</v>
      </c>
      <c r="AF1636" s="74">
        <v>0</v>
      </c>
      <c r="AG1636" s="43">
        <v>0</v>
      </c>
    </row>
    <row r="1637" spans="4:33">
      <c r="D1637" s="62">
        <v>2012</v>
      </c>
      <c r="E1637" s="62">
        <v>7</v>
      </c>
      <c r="F1637" s="62">
        <v>2013</v>
      </c>
      <c r="G1637" s="74">
        <v>0</v>
      </c>
      <c r="H1637" s="74">
        <v>0</v>
      </c>
      <c r="I1637" s="74">
        <v>0</v>
      </c>
      <c r="J1637" s="74">
        <v>0</v>
      </c>
      <c r="K1637" s="74">
        <v>0</v>
      </c>
      <c r="L1637" s="74">
        <v>0</v>
      </c>
      <c r="M1637" s="74">
        <v>0</v>
      </c>
      <c r="N1637" s="74">
        <v>0</v>
      </c>
      <c r="O1637" s="74">
        <v>0</v>
      </c>
      <c r="P1637" s="74">
        <v>0</v>
      </c>
      <c r="Q1637" s="74">
        <v>0</v>
      </c>
      <c r="R1637" s="74">
        <v>0</v>
      </c>
      <c r="S1637" s="74">
        <v>0</v>
      </c>
      <c r="T1637" s="74">
        <v>0</v>
      </c>
      <c r="U1637" s="74">
        <v>0</v>
      </c>
      <c r="V1637" s="74">
        <v>0</v>
      </c>
      <c r="W1637" s="74">
        <v>0</v>
      </c>
      <c r="X1637" s="74">
        <v>0</v>
      </c>
      <c r="Y1637" s="74">
        <v>0</v>
      </c>
      <c r="Z1637" s="74">
        <v>0</v>
      </c>
      <c r="AA1637" s="74">
        <v>0</v>
      </c>
      <c r="AB1637" s="74">
        <v>0</v>
      </c>
      <c r="AC1637" s="74">
        <v>0</v>
      </c>
      <c r="AD1637" s="74">
        <v>0</v>
      </c>
      <c r="AE1637" s="74">
        <v>0</v>
      </c>
      <c r="AF1637" s="74">
        <v>0</v>
      </c>
      <c r="AG1637" s="43">
        <v>0</v>
      </c>
    </row>
    <row r="1638" spans="4:33">
      <c r="D1638" s="62">
        <v>2012</v>
      </c>
      <c r="E1638" s="62">
        <v>8</v>
      </c>
      <c r="F1638" s="62">
        <v>2013</v>
      </c>
      <c r="G1638" s="74">
        <v>0</v>
      </c>
      <c r="H1638" s="74">
        <v>0</v>
      </c>
      <c r="I1638" s="74">
        <v>0</v>
      </c>
      <c r="J1638" s="74">
        <v>0</v>
      </c>
      <c r="K1638" s="74">
        <v>0</v>
      </c>
      <c r="L1638" s="74">
        <v>0</v>
      </c>
      <c r="M1638" s="74">
        <v>0</v>
      </c>
      <c r="N1638" s="74">
        <v>0</v>
      </c>
      <c r="O1638" s="74">
        <v>0</v>
      </c>
      <c r="P1638" s="74">
        <v>0</v>
      </c>
      <c r="Q1638" s="74">
        <v>0</v>
      </c>
      <c r="R1638" s="74">
        <v>0</v>
      </c>
      <c r="S1638" s="74">
        <v>0</v>
      </c>
      <c r="T1638" s="74">
        <v>0</v>
      </c>
      <c r="U1638" s="74">
        <v>0</v>
      </c>
      <c r="V1638" s="74">
        <v>0</v>
      </c>
      <c r="W1638" s="74">
        <v>0</v>
      </c>
      <c r="X1638" s="74">
        <v>0</v>
      </c>
      <c r="Y1638" s="74">
        <v>0</v>
      </c>
      <c r="Z1638" s="74">
        <v>0</v>
      </c>
      <c r="AA1638" s="74">
        <v>0</v>
      </c>
      <c r="AB1638" s="74">
        <v>0</v>
      </c>
      <c r="AC1638" s="74">
        <v>0</v>
      </c>
      <c r="AD1638" s="74">
        <v>0</v>
      </c>
      <c r="AE1638" s="74">
        <v>0</v>
      </c>
      <c r="AF1638" s="74">
        <v>0</v>
      </c>
      <c r="AG1638" s="43">
        <v>0</v>
      </c>
    </row>
    <row r="1639" spans="4:33">
      <c r="D1639" s="62">
        <v>2012</v>
      </c>
      <c r="E1639" s="62">
        <v>9</v>
      </c>
      <c r="F1639" s="62">
        <v>2013</v>
      </c>
      <c r="G1639" s="74">
        <v>0</v>
      </c>
      <c r="H1639" s="74">
        <v>0</v>
      </c>
      <c r="I1639" s="74">
        <v>0</v>
      </c>
      <c r="J1639" s="74">
        <v>0</v>
      </c>
      <c r="K1639" s="74">
        <v>0</v>
      </c>
      <c r="L1639" s="74">
        <v>0</v>
      </c>
      <c r="M1639" s="74">
        <v>0</v>
      </c>
      <c r="N1639" s="74">
        <v>0</v>
      </c>
      <c r="O1639" s="74">
        <v>0</v>
      </c>
      <c r="P1639" s="74">
        <v>0</v>
      </c>
      <c r="Q1639" s="74">
        <v>0</v>
      </c>
      <c r="R1639" s="74">
        <v>0</v>
      </c>
      <c r="S1639" s="74">
        <v>0</v>
      </c>
      <c r="T1639" s="74">
        <v>0</v>
      </c>
      <c r="U1639" s="74">
        <v>0</v>
      </c>
      <c r="V1639" s="74">
        <v>0</v>
      </c>
      <c r="W1639" s="74">
        <v>0</v>
      </c>
      <c r="X1639" s="74">
        <v>0</v>
      </c>
      <c r="Y1639" s="74">
        <v>0</v>
      </c>
      <c r="Z1639" s="74">
        <v>0</v>
      </c>
      <c r="AA1639" s="74">
        <v>0</v>
      </c>
      <c r="AB1639" s="74">
        <v>0</v>
      </c>
      <c r="AC1639" s="74">
        <v>0</v>
      </c>
      <c r="AD1639" s="74">
        <v>0</v>
      </c>
      <c r="AE1639" s="74">
        <v>0</v>
      </c>
      <c r="AF1639" s="74">
        <v>0</v>
      </c>
      <c r="AG1639" s="43">
        <v>0</v>
      </c>
    </row>
    <row r="1640" spans="4:33">
      <c r="D1640" s="62">
        <v>2012</v>
      </c>
      <c r="E1640" s="62">
        <v>10</v>
      </c>
      <c r="F1640" s="62">
        <v>2013</v>
      </c>
      <c r="G1640" s="74">
        <v>0</v>
      </c>
      <c r="H1640" s="74">
        <v>0</v>
      </c>
      <c r="I1640" s="74">
        <v>0</v>
      </c>
      <c r="J1640" s="74">
        <v>0</v>
      </c>
      <c r="K1640" s="74">
        <v>0</v>
      </c>
      <c r="L1640" s="74">
        <v>0</v>
      </c>
      <c r="M1640" s="74">
        <v>0</v>
      </c>
      <c r="N1640" s="74">
        <v>0</v>
      </c>
      <c r="O1640" s="74">
        <v>0</v>
      </c>
      <c r="P1640" s="74">
        <v>0</v>
      </c>
      <c r="Q1640" s="74">
        <v>0</v>
      </c>
      <c r="R1640" s="74">
        <v>0</v>
      </c>
      <c r="S1640" s="74">
        <v>0</v>
      </c>
      <c r="T1640" s="74">
        <v>0</v>
      </c>
      <c r="U1640" s="74">
        <v>0</v>
      </c>
      <c r="V1640" s="74">
        <v>0</v>
      </c>
      <c r="W1640" s="74">
        <v>0</v>
      </c>
      <c r="X1640" s="74">
        <v>0</v>
      </c>
      <c r="Y1640" s="74">
        <v>0</v>
      </c>
      <c r="Z1640" s="74">
        <v>0</v>
      </c>
      <c r="AA1640" s="74">
        <v>0</v>
      </c>
      <c r="AB1640" s="74">
        <v>0</v>
      </c>
      <c r="AC1640" s="74">
        <v>0</v>
      </c>
      <c r="AD1640" s="74">
        <v>0</v>
      </c>
      <c r="AE1640" s="74">
        <v>0</v>
      </c>
      <c r="AF1640" s="74">
        <v>0</v>
      </c>
      <c r="AG1640" s="43">
        <v>0</v>
      </c>
    </row>
    <row r="1641" spans="4:33">
      <c r="D1641" s="62">
        <v>2012</v>
      </c>
      <c r="E1641" s="62">
        <v>11</v>
      </c>
      <c r="F1641" s="62">
        <v>2013</v>
      </c>
      <c r="G1641" s="74">
        <v>0</v>
      </c>
      <c r="H1641" s="74">
        <v>0</v>
      </c>
      <c r="I1641" s="74">
        <v>0</v>
      </c>
      <c r="J1641" s="74">
        <v>0</v>
      </c>
      <c r="K1641" s="74">
        <v>0</v>
      </c>
      <c r="L1641" s="74">
        <v>0</v>
      </c>
      <c r="M1641" s="74">
        <v>0</v>
      </c>
      <c r="N1641" s="74">
        <v>0</v>
      </c>
      <c r="O1641" s="74">
        <v>0</v>
      </c>
      <c r="P1641" s="74">
        <v>0</v>
      </c>
      <c r="Q1641" s="74">
        <v>0</v>
      </c>
      <c r="R1641" s="74">
        <v>0</v>
      </c>
      <c r="S1641" s="74">
        <v>0</v>
      </c>
      <c r="T1641" s="74">
        <v>0</v>
      </c>
      <c r="U1641" s="74">
        <v>0</v>
      </c>
      <c r="V1641" s="74">
        <v>0</v>
      </c>
      <c r="W1641" s="74">
        <v>0</v>
      </c>
      <c r="X1641" s="74">
        <v>0</v>
      </c>
      <c r="Y1641" s="74">
        <v>0</v>
      </c>
      <c r="Z1641" s="74">
        <v>0</v>
      </c>
      <c r="AA1641" s="74">
        <v>0</v>
      </c>
      <c r="AB1641" s="74">
        <v>0</v>
      </c>
      <c r="AC1641" s="74">
        <v>0</v>
      </c>
      <c r="AD1641" s="74">
        <v>0</v>
      </c>
      <c r="AE1641" s="74">
        <v>0</v>
      </c>
      <c r="AF1641" s="74">
        <v>0</v>
      </c>
      <c r="AG1641" s="43">
        <v>0</v>
      </c>
    </row>
    <row r="1642" spans="4:33">
      <c r="D1642" s="62">
        <v>2012</v>
      </c>
      <c r="E1642" s="62">
        <v>12</v>
      </c>
      <c r="F1642" s="62">
        <v>2013</v>
      </c>
      <c r="G1642" s="74">
        <v>0</v>
      </c>
      <c r="H1642" s="74">
        <v>0</v>
      </c>
      <c r="I1642" s="74">
        <v>0</v>
      </c>
      <c r="J1642" s="74">
        <v>0</v>
      </c>
      <c r="K1642" s="74">
        <v>0</v>
      </c>
      <c r="L1642" s="74">
        <v>0</v>
      </c>
      <c r="M1642" s="74">
        <v>0</v>
      </c>
      <c r="N1642" s="74">
        <v>0</v>
      </c>
      <c r="O1642" s="74">
        <v>0</v>
      </c>
      <c r="P1642" s="74">
        <v>0</v>
      </c>
      <c r="Q1642" s="74">
        <v>0</v>
      </c>
      <c r="R1642" s="74">
        <v>0</v>
      </c>
      <c r="S1642" s="74">
        <v>0</v>
      </c>
      <c r="T1642" s="74">
        <v>0</v>
      </c>
      <c r="U1642" s="74">
        <v>0</v>
      </c>
      <c r="V1642" s="74">
        <v>0</v>
      </c>
      <c r="W1642" s="74">
        <v>0</v>
      </c>
      <c r="X1642" s="74">
        <v>0</v>
      </c>
      <c r="Y1642" s="74">
        <v>0</v>
      </c>
      <c r="Z1642" s="74">
        <v>0</v>
      </c>
      <c r="AA1642" s="74">
        <v>0</v>
      </c>
      <c r="AB1642" s="74">
        <v>0</v>
      </c>
      <c r="AC1642" s="74">
        <v>0</v>
      </c>
      <c r="AD1642" s="74">
        <v>0</v>
      </c>
      <c r="AE1642" s="74">
        <v>0</v>
      </c>
      <c r="AF1642" s="74">
        <v>0</v>
      </c>
      <c r="AG1642" s="43">
        <v>0</v>
      </c>
    </row>
    <row r="1643" spans="4:33">
      <c r="D1643" s="62">
        <v>2013</v>
      </c>
      <c r="E1643" s="62">
        <v>1</v>
      </c>
      <c r="F1643" s="62">
        <v>2013</v>
      </c>
      <c r="G1643" s="74">
        <v>0</v>
      </c>
      <c r="H1643" s="74">
        <v>0</v>
      </c>
      <c r="I1643" s="74">
        <v>0</v>
      </c>
      <c r="J1643" s="74">
        <v>0</v>
      </c>
      <c r="K1643" s="74">
        <v>0</v>
      </c>
      <c r="L1643" s="74">
        <v>0</v>
      </c>
      <c r="M1643" s="74">
        <v>0</v>
      </c>
      <c r="N1643" s="74">
        <v>0</v>
      </c>
      <c r="O1643" s="74">
        <v>0</v>
      </c>
      <c r="P1643" s="74">
        <v>0</v>
      </c>
      <c r="Q1643" s="74">
        <v>0</v>
      </c>
      <c r="R1643" s="74">
        <v>0</v>
      </c>
      <c r="S1643" s="74">
        <v>0</v>
      </c>
      <c r="T1643" s="74">
        <v>0</v>
      </c>
      <c r="U1643" s="74">
        <v>0</v>
      </c>
      <c r="V1643" s="74">
        <v>0</v>
      </c>
      <c r="W1643" s="74">
        <v>0</v>
      </c>
      <c r="X1643" s="74">
        <v>0</v>
      </c>
      <c r="Y1643" s="74">
        <v>0</v>
      </c>
      <c r="Z1643" s="74">
        <v>0</v>
      </c>
      <c r="AA1643" s="74">
        <v>0</v>
      </c>
      <c r="AB1643" s="74">
        <v>0</v>
      </c>
      <c r="AC1643" s="74">
        <v>0</v>
      </c>
      <c r="AD1643" s="74">
        <v>0</v>
      </c>
      <c r="AE1643" s="74">
        <v>0</v>
      </c>
      <c r="AF1643" s="74">
        <v>0</v>
      </c>
      <c r="AG1643" s="43">
        <v>0</v>
      </c>
    </row>
    <row r="1644" spans="4:33">
      <c r="D1644" s="62">
        <v>2013</v>
      </c>
      <c r="E1644" s="62">
        <v>2</v>
      </c>
      <c r="F1644" s="62">
        <v>2013</v>
      </c>
      <c r="G1644" s="74">
        <v>0</v>
      </c>
      <c r="H1644" s="74">
        <v>0</v>
      </c>
      <c r="I1644" s="74">
        <v>0</v>
      </c>
      <c r="J1644" s="74">
        <v>0</v>
      </c>
      <c r="K1644" s="74">
        <v>0</v>
      </c>
      <c r="L1644" s="74">
        <v>0</v>
      </c>
      <c r="M1644" s="74">
        <v>0</v>
      </c>
      <c r="N1644" s="74">
        <v>0</v>
      </c>
      <c r="O1644" s="74">
        <v>0</v>
      </c>
      <c r="P1644" s="74">
        <v>0</v>
      </c>
      <c r="Q1644" s="74">
        <v>0</v>
      </c>
      <c r="R1644" s="74">
        <v>0</v>
      </c>
      <c r="S1644" s="74">
        <v>0</v>
      </c>
      <c r="T1644" s="74">
        <v>0</v>
      </c>
      <c r="U1644" s="74">
        <v>0</v>
      </c>
      <c r="V1644" s="74">
        <v>0</v>
      </c>
      <c r="W1644" s="74">
        <v>0</v>
      </c>
      <c r="X1644" s="74">
        <v>0</v>
      </c>
      <c r="Y1644" s="74">
        <v>0</v>
      </c>
      <c r="Z1644" s="74">
        <v>0</v>
      </c>
      <c r="AA1644" s="74">
        <v>0</v>
      </c>
      <c r="AB1644" s="74">
        <v>0</v>
      </c>
      <c r="AC1644" s="74">
        <v>0</v>
      </c>
      <c r="AD1644" s="74">
        <v>0</v>
      </c>
      <c r="AE1644" s="74">
        <v>0</v>
      </c>
      <c r="AF1644" s="74">
        <v>0</v>
      </c>
      <c r="AG1644" s="43">
        <v>0</v>
      </c>
    </row>
    <row r="1645" spans="4:33">
      <c r="D1645" s="62">
        <v>2013</v>
      </c>
      <c r="E1645" s="62">
        <v>3</v>
      </c>
      <c r="F1645" s="62">
        <v>2013</v>
      </c>
      <c r="G1645" s="74">
        <v>0</v>
      </c>
      <c r="H1645" s="74">
        <v>0</v>
      </c>
      <c r="I1645" s="74">
        <v>0</v>
      </c>
      <c r="J1645" s="74">
        <v>0</v>
      </c>
      <c r="K1645" s="74">
        <v>0</v>
      </c>
      <c r="L1645" s="74">
        <v>0</v>
      </c>
      <c r="M1645" s="74">
        <v>0</v>
      </c>
      <c r="N1645" s="74">
        <v>0</v>
      </c>
      <c r="O1645" s="74">
        <v>0</v>
      </c>
      <c r="P1645" s="74">
        <v>0</v>
      </c>
      <c r="Q1645" s="74">
        <v>0</v>
      </c>
      <c r="R1645" s="74">
        <v>0</v>
      </c>
      <c r="S1645" s="74">
        <v>0</v>
      </c>
      <c r="T1645" s="74">
        <v>0</v>
      </c>
      <c r="U1645" s="74">
        <v>0</v>
      </c>
      <c r="V1645" s="74">
        <v>0</v>
      </c>
      <c r="W1645" s="74">
        <v>0</v>
      </c>
      <c r="X1645" s="74">
        <v>0</v>
      </c>
      <c r="Y1645" s="74">
        <v>0</v>
      </c>
      <c r="Z1645" s="74">
        <v>0</v>
      </c>
      <c r="AA1645" s="74">
        <v>0</v>
      </c>
      <c r="AB1645" s="74">
        <v>0</v>
      </c>
      <c r="AC1645" s="74">
        <v>0</v>
      </c>
      <c r="AD1645" s="74">
        <v>0</v>
      </c>
      <c r="AE1645" s="74">
        <v>0</v>
      </c>
      <c r="AF1645" s="74">
        <v>0</v>
      </c>
      <c r="AG1645" s="43">
        <v>0</v>
      </c>
    </row>
    <row r="1646" spans="4:33">
      <c r="D1646" s="62">
        <v>2013</v>
      </c>
      <c r="E1646" s="62">
        <v>4</v>
      </c>
      <c r="F1646" s="62">
        <v>2013</v>
      </c>
      <c r="G1646" s="74">
        <v>0</v>
      </c>
      <c r="H1646" s="74">
        <v>0</v>
      </c>
      <c r="I1646" s="74">
        <v>0</v>
      </c>
      <c r="J1646" s="74">
        <v>0</v>
      </c>
      <c r="K1646" s="74">
        <v>0</v>
      </c>
      <c r="L1646" s="74">
        <v>0</v>
      </c>
      <c r="M1646" s="74">
        <v>0</v>
      </c>
      <c r="N1646" s="74">
        <v>0</v>
      </c>
      <c r="O1646" s="74">
        <v>0</v>
      </c>
      <c r="P1646" s="74">
        <v>0</v>
      </c>
      <c r="Q1646" s="74">
        <v>0</v>
      </c>
      <c r="R1646" s="74">
        <v>0</v>
      </c>
      <c r="S1646" s="74">
        <v>0</v>
      </c>
      <c r="T1646" s="74">
        <v>0</v>
      </c>
      <c r="U1646" s="74">
        <v>0</v>
      </c>
      <c r="V1646" s="74">
        <v>0</v>
      </c>
      <c r="W1646" s="74">
        <v>0</v>
      </c>
      <c r="X1646" s="74">
        <v>0</v>
      </c>
      <c r="Y1646" s="74">
        <v>0</v>
      </c>
      <c r="Z1646" s="74">
        <v>0</v>
      </c>
      <c r="AA1646" s="74">
        <v>0</v>
      </c>
      <c r="AB1646" s="74">
        <v>0</v>
      </c>
      <c r="AC1646" s="74">
        <v>0</v>
      </c>
      <c r="AD1646" s="74">
        <v>0</v>
      </c>
      <c r="AE1646" s="74">
        <v>0</v>
      </c>
      <c r="AF1646" s="74">
        <v>0</v>
      </c>
      <c r="AG1646" s="43">
        <v>0</v>
      </c>
    </row>
    <row r="1647" spans="4:33">
      <c r="D1647" s="62">
        <v>2013</v>
      </c>
      <c r="E1647" s="62">
        <v>5</v>
      </c>
      <c r="F1647" s="62">
        <v>2014</v>
      </c>
      <c r="G1647" s="74">
        <v>0</v>
      </c>
      <c r="H1647" s="74">
        <v>0</v>
      </c>
      <c r="I1647" s="74">
        <v>0</v>
      </c>
      <c r="J1647" s="74">
        <v>0</v>
      </c>
      <c r="K1647" s="74">
        <v>0</v>
      </c>
      <c r="L1647" s="74">
        <v>0</v>
      </c>
      <c r="M1647" s="74">
        <v>0</v>
      </c>
      <c r="N1647" s="74">
        <v>0</v>
      </c>
      <c r="O1647" s="74">
        <v>0</v>
      </c>
      <c r="P1647" s="74">
        <v>0</v>
      </c>
      <c r="Q1647" s="74">
        <v>0</v>
      </c>
      <c r="R1647" s="74">
        <v>0</v>
      </c>
      <c r="S1647" s="74">
        <v>0</v>
      </c>
      <c r="T1647" s="74">
        <v>0</v>
      </c>
      <c r="U1647" s="74">
        <v>0</v>
      </c>
      <c r="V1647" s="74">
        <v>0</v>
      </c>
      <c r="W1647" s="74">
        <v>0</v>
      </c>
      <c r="X1647" s="74">
        <v>0</v>
      </c>
      <c r="Y1647" s="74">
        <v>0</v>
      </c>
      <c r="Z1647" s="74">
        <v>0</v>
      </c>
      <c r="AA1647" s="74">
        <v>0</v>
      </c>
      <c r="AB1647" s="74">
        <v>0</v>
      </c>
      <c r="AC1647" s="74">
        <v>0</v>
      </c>
      <c r="AD1647" s="74">
        <v>0</v>
      </c>
      <c r="AE1647" s="74">
        <v>0</v>
      </c>
      <c r="AF1647" s="74">
        <v>0</v>
      </c>
      <c r="AG1647" s="43">
        <v>0</v>
      </c>
    </row>
    <row r="1648" spans="4:33">
      <c r="D1648" s="62">
        <v>2013</v>
      </c>
      <c r="E1648" s="62">
        <v>6</v>
      </c>
      <c r="F1648" s="62">
        <v>2014</v>
      </c>
      <c r="G1648" s="74">
        <v>0</v>
      </c>
      <c r="H1648" s="74">
        <v>0</v>
      </c>
      <c r="I1648" s="74">
        <v>0</v>
      </c>
      <c r="J1648" s="74">
        <v>0</v>
      </c>
      <c r="K1648" s="74">
        <v>0</v>
      </c>
      <c r="L1648" s="74">
        <v>0</v>
      </c>
      <c r="M1648" s="74">
        <v>0</v>
      </c>
      <c r="N1648" s="74">
        <v>0</v>
      </c>
      <c r="O1648" s="74">
        <v>0</v>
      </c>
      <c r="P1648" s="74">
        <v>0</v>
      </c>
      <c r="Q1648" s="74">
        <v>0</v>
      </c>
      <c r="R1648" s="74">
        <v>0</v>
      </c>
      <c r="S1648" s="74">
        <v>0</v>
      </c>
      <c r="T1648" s="74">
        <v>0</v>
      </c>
      <c r="U1648" s="74">
        <v>0</v>
      </c>
      <c r="V1648" s="74">
        <v>0</v>
      </c>
      <c r="W1648" s="74">
        <v>0</v>
      </c>
      <c r="X1648" s="74">
        <v>0</v>
      </c>
      <c r="Y1648" s="74">
        <v>0</v>
      </c>
      <c r="Z1648" s="74">
        <v>0</v>
      </c>
      <c r="AA1648" s="74">
        <v>0</v>
      </c>
      <c r="AB1648" s="74">
        <v>0</v>
      </c>
      <c r="AC1648" s="74">
        <v>0</v>
      </c>
      <c r="AD1648" s="74">
        <v>0</v>
      </c>
      <c r="AE1648" s="74">
        <v>0</v>
      </c>
      <c r="AF1648" s="74">
        <v>0</v>
      </c>
      <c r="AG1648" s="43">
        <v>0</v>
      </c>
    </row>
    <row r="1649" spans="4:33">
      <c r="D1649" s="62">
        <v>2013</v>
      </c>
      <c r="E1649" s="62">
        <v>7</v>
      </c>
      <c r="F1649" s="62">
        <v>2014</v>
      </c>
      <c r="G1649" s="74">
        <v>0</v>
      </c>
      <c r="H1649" s="74">
        <v>0</v>
      </c>
      <c r="I1649" s="74">
        <v>0</v>
      </c>
      <c r="J1649" s="74">
        <v>0</v>
      </c>
      <c r="K1649" s="74">
        <v>0</v>
      </c>
      <c r="L1649" s="74">
        <v>0</v>
      </c>
      <c r="M1649" s="74">
        <v>0</v>
      </c>
      <c r="N1649" s="74">
        <v>0</v>
      </c>
      <c r="O1649" s="74">
        <v>0</v>
      </c>
      <c r="P1649" s="74">
        <v>0</v>
      </c>
      <c r="Q1649" s="74">
        <v>0</v>
      </c>
      <c r="R1649" s="74">
        <v>0</v>
      </c>
      <c r="S1649" s="74">
        <v>0</v>
      </c>
      <c r="T1649" s="74">
        <v>0</v>
      </c>
      <c r="U1649" s="74">
        <v>0</v>
      </c>
      <c r="V1649" s="74">
        <v>0</v>
      </c>
      <c r="W1649" s="74">
        <v>0</v>
      </c>
      <c r="X1649" s="74">
        <v>0</v>
      </c>
      <c r="Y1649" s="74">
        <v>0</v>
      </c>
      <c r="Z1649" s="74">
        <v>0</v>
      </c>
      <c r="AA1649" s="74">
        <v>0</v>
      </c>
      <c r="AB1649" s="74">
        <v>0</v>
      </c>
      <c r="AC1649" s="74">
        <v>0</v>
      </c>
      <c r="AD1649" s="74">
        <v>0</v>
      </c>
      <c r="AE1649" s="74">
        <v>0</v>
      </c>
      <c r="AF1649" s="74">
        <v>0</v>
      </c>
      <c r="AG1649" s="43">
        <v>0</v>
      </c>
    </row>
    <row r="1650" spans="4:33">
      <c r="D1650" s="62">
        <v>2013</v>
      </c>
      <c r="E1650" s="62">
        <v>8</v>
      </c>
      <c r="F1650" s="62">
        <v>2014</v>
      </c>
      <c r="G1650" s="74">
        <v>0</v>
      </c>
      <c r="H1650" s="74">
        <v>0</v>
      </c>
      <c r="I1650" s="74">
        <v>0</v>
      </c>
      <c r="J1650" s="74">
        <v>0</v>
      </c>
      <c r="K1650" s="74">
        <v>0</v>
      </c>
      <c r="L1650" s="74">
        <v>0</v>
      </c>
      <c r="M1650" s="74">
        <v>0</v>
      </c>
      <c r="N1650" s="74">
        <v>0</v>
      </c>
      <c r="O1650" s="74">
        <v>0</v>
      </c>
      <c r="P1650" s="74">
        <v>0</v>
      </c>
      <c r="Q1650" s="74">
        <v>0</v>
      </c>
      <c r="R1650" s="74">
        <v>0</v>
      </c>
      <c r="S1650" s="74">
        <v>0</v>
      </c>
      <c r="T1650" s="74">
        <v>0</v>
      </c>
      <c r="U1650" s="74">
        <v>0</v>
      </c>
      <c r="V1650" s="74">
        <v>0</v>
      </c>
      <c r="W1650" s="74">
        <v>0</v>
      </c>
      <c r="X1650" s="74">
        <v>0</v>
      </c>
      <c r="Y1650" s="74">
        <v>0</v>
      </c>
      <c r="Z1650" s="74">
        <v>0</v>
      </c>
      <c r="AA1650" s="74">
        <v>0</v>
      </c>
      <c r="AB1650" s="74">
        <v>0</v>
      </c>
      <c r="AC1650" s="74">
        <v>0</v>
      </c>
      <c r="AD1650" s="74">
        <v>0</v>
      </c>
      <c r="AE1650" s="74">
        <v>0</v>
      </c>
      <c r="AF1650" s="74">
        <v>0</v>
      </c>
      <c r="AG1650" s="43">
        <v>0</v>
      </c>
    </row>
    <row r="1651" spans="4:33">
      <c r="D1651" s="62">
        <v>2013</v>
      </c>
      <c r="E1651" s="62">
        <v>9</v>
      </c>
      <c r="F1651" s="62">
        <v>2014</v>
      </c>
      <c r="G1651" s="74">
        <v>0</v>
      </c>
      <c r="H1651" s="74">
        <v>0</v>
      </c>
      <c r="I1651" s="74">
        <v>0</v>
      </c>
      <c r="J1651" s="74">
        <v>0</v>
      </c>
      <c r="K1651" s="74">
        <v>0</v>
      </c>
      <c r="L1651" s="74">
        <v>0</v>
      </c>
      <c r="M1651" s="74">
        <v>0</v>
      </c>
      <c r="N1651" s="74">
        <v>0</v>
      </c>
      <c r="O1651" s="74">
        <v>0</v>
      </c>
      <c r="P1651" s="74">
        <v>0</v>
      </c>
      <c r="Q1651" s="74">
        <v>0</v>
      </c>
      <c r="R1651" s="74">
        <v>0</v>
      </c>
      <c r="S1651" s="74">
        <v>0</v>
      </c>
      <c r="T1651" s="74">
        <v>0</v>
      </c>
      <c r="U1651" s="74">
        <v>0</v>
      </c>
      <c r="V1651" s="74">
        <v>0</v>
      </c>
      <c r="W1651" s="74">
        <v>0</v>
      </c>
      <c r="X1651" s="74">
        <v>0</v>
      </c>
      <c r="Y1651" s="74">
        <v>0</v>
      </c>
      <c r="Z1651" s="74">
        <v>0</v>
      </c>
      <c r="AA1651" s="74">
        <v>0</v>
      </c>
      <c r="AB1651" s="74">
        <v>0</v>
      </c>
      <c r="AC1651" s="74">
        <v>0</v>
      </c>
      <c r="AD1651" s="74">
        <v>0</v>
      </c>
      <c r="AE1651" s="74">
        <v>0</v>
      </c>
      <c r="AF1651" s="74">
        <v>0</v>
      </c>
      <c r="AG1651" s="43">
        <v>0</v>
      </c>
    </row>
    <row r="1652" spans="4:33">
      <c r="D1652" s="62">
        <v>2013</v>
      </c>
      <c r="E1652" s="62">
        <v>10</v>
      </c>
      <c r="F1652" s="62">
        <v>2014</v>
      </c>
      <c r="G1652" s="74">
        <v>0</v>
      </c>
      <c r="H1652" s="74">
        <v>0</v>
      </c>
      <c r="I1652" s="74">
        <v>0</v>
      </c>
      <c r="J1652" s="74">
        <v>0</v>
      </c>
      <c r="K1652" s="74">
        <v>0</v>
      </c>
      <c r="L1652" s="74">
        <v>0</v>
      </c>
      <c r="M1652" s="74">
        <v>0</v>
      </c>
      <c r="N1652" s="74">
        <v>0</v>
      </c>
      <c r="O1652" s="74">
        <v>0</v>
      </c>
      <c r="P1652" s="74">
        <v>0</v>
      </c>
      <c r="Q1652" s="74">
        <v>0</v>
      </c>
      <c r="R1652" s="74">
        <v>0</v>
      </c>
      <c r="S1652" s="74">
        <v>0</v>
      </c>
      <c r="T1652" s="74">
        <v>0</v>
      </c>
      <c r="U1652" s="74">
        <v>0</v>
      </c>
      <c r="V1652" s="74">
        <v>0</v>
      </c>
      <c r="W1652" s="74">
        <v>0</v>
      </c>
      <c r="X1652" s="74">
        <v>0</v>
      </c>
      <c r="Y1652" s="74">
        <v>0</v>
      </c>
      <c r="Z1652" s="74">
        <v>0</v>
      </c>
      <c r="AA1652" s="74">
        <v>0</v>
      </c>
      <c r="AB1652" s="74">
        <v>0</v>
      </c>
      <c r="AC1652" s="74">
        <v>0</v>
      </c>
      <c r="AD1652" s="74">
        <v>0</v>
      </c>
      <c r="AE1652" s="74">
        <v>0</v>
      </c>
      <c r="AF1652" s="74">
        <v>0</v>
      </c>
      <c r="AG1652" s="43">
        <v>0</v>
      </c>
    </row>
    <row r="1653" spans="4:33">
      <c r="D1653" s="62">
        <v>2013</v>
      </c>
      <c r="E1653" s="62">
        <v>11</v>
      </c>
      <c r="F1653" s="62">
        <v>2014</v>
      </c>
      <c r="G1653" s="74">
        <v>0</v>
      </c>
      <c r="H1653" s="74">
        <v>0</v>
      </c>
      <c r="I1653" s="74">
        <v>0</v>
      </c>
      <c r="J1653" s="74">
        <v>0</v>
      </c>
      <c r="K1653" s="74">
        <v>0</v>
      </c>
      <c r="L1653" s="74">
        <v>0</v>
      </c>
      <c r="M1653" s="74">
        <v>0</v>
      </c>
      <c r="N1653" s="74">
        <v>0</v>
      </c>
      <c r="O1653" s="74">
        <v>0</v>
      </c>
      <c r="P1653" s="74">
        <v>0</v>
      </c>
      <c r="Q1653" s="74">
        <v>0</v>
      </c>
      <c r="R1653" s="74">
        <v>0</v>
      </c>
      <c r="S1653" s="74">
        <v>0</v>
      </c>
      <c r="T1653" s="74">
        <v>0</v>
      </c>
      <c r="U1653" s="74">
        <v>0</v>
      </c>
      <c r="V1653" s="74">
        <v>0</v>
      </c>
      <c r="W1653" s="74">
        <v>0</v>
      </c>
      <c r="X1653" s="74">
        <v>0</v>
      </c>
      <c r="Y1653" s="74">
        <v>0</v>
      </c>
      <c r="Z1653" s="74">
        <v>0</v>
      </c>
      <c r="AA1653" s="74">
        <v>0</v>
      </c>
      <c r="AB1653" s="74">
        <v>0</v>
      </c>
      <c r="AC1653" s="74">
        <v>0</v>
      </c>
      <c r="AD1653" s="74">
        <v>0</v>
      </c>
      <c r="AE1653" s="74">
        <v>0</v>
      </c>
      <c r="AF1653" s="74">
        <v>0</v>
      </c>
      <c r="AG1653" s="43">
        <v>0</v>
      </c>
    </row>
    <row r="1654" spans="4:33">
      <c r="D1654" s="62">
        <v>2013</v>
      </c>
      <c r="E1654" s="62">
        <v>12</v>
      </c>
      <c r="F1654" s="62">
        <v>2014</v>
      </c>
      <c r="G1654" s="74">
        <v>0</v>
      </c>
      <c r="H1654" s="74">
        <v>0</v>
      </c>
      <c r="I1654" s="74">
        <v>0</v>
      </c>
      <c r="J1654" s="74">
        <v>0</v>
      </c>
      <c r="K1654" s="74">
        <v>0</v>
      </c>
      <c r="L1654" s="74">
        <v>0</v>
      </c>
      <c r="M1654" s="74">
        <v>0</v>
      </c>
      <c r="N1654" s="74">
        <v>0</v>
      </c>
      <c r="O1654" s="74">
        <v>0</v>
      </c>
      <c r="P1654" s="74">
        <v>0</v>
      </c>
      <c r="Q1654" s="74">
        <v>0</v>
      </c>
      <c r="R1654" s="74">
        <v>0</v>
      </c>
      <c r="S1654" s="74">
        <v>0</v>
      </c>
      <c r="T1654" s="74">
        <v>0</v>
      </c>
      <c r="U1654" s="74">
        <v>0</v>
      </c>
      <c r="V1654" s="74">
        <v>0</v>
      </c>
      <c r="W1654" s="74">
        <v>0</v>
      </c>
      <c r="X1654" s="74">
        <v>0</v>
      </c>
      <c r="Y1654" s="74">
        <v>0</v>
      </c>
      <c r="Z1654" s="74">
        <v>0</v>
      </c>
      <c r="AA1654" s="74">
        <v>0</v>
      </c>
      <c r="AB1654" s="74">
        <v>0</v>
      </c>
      <c r="AC1654" s="74">
        <v>0</v>
      </c>
      <c r="AD1654" s="74">
        <v>0</v>
      </c>
      <c r="AE1654" s="74">
        <v>0</v>
      </c>
      <c r="AF1654" s="74">
        <v>0</v>
      </c>
      <c r="AG1654" s="43">
        <v>0</v>
      </c>
    </row>
    <row r="1655" spans="4:33">
      <c r="D1655" s="62">
        <v>2014</v>
      </c>
      <c r="E1655" s="62">
        <v>1</v>
      </c>
      <c r="F1655" s="62">
        <v>2014</v>
      </c>
      <c r="G1655" s="74">
        <v>0</v>
      </c>
      <c r="H1655" s="74">
        <v>0</v>
      </c>
      <c r="I1655" s="74">
        <v>0</v>
      </c>
      <c r="J1655" s="74">
        <v>0</v>
      </c>
      <c r="K1655" s="74">
        <v>0</v>
      </c>
      <c r="L1655" s="74">
        <v>0</v>
      </c>
      <c r="M1655" s="74">
        <v>0</v>
      </c>
      <c r="N1655" s="74">
        <v>0</v>
      </c>
      <c r="O1655" s="74">
        <v>0</v>
      </c>
      <c r="P1655" s="74">
        <v>0</v>
      </c>
      <c r="Q1655" s="74">
        <v>0</v>
      </c>
      <c r="R1655" s="74">
        <v>0</v>
      </c>
      <c r="S1655" s="74">
        <v>0</v>
      </c>
      <c r="T1655" s="74">
        <v>0</v>
      </c>
      <c r="U1655" s="74">
        <v>0</v>
      </c>
      <c r="V1655" s="74">
        <v>0</v>
      </c>
      <c r="W1655" s="74">
        <v>0</v>
      </c>
      <c r="X1655" s="74">
        <v>0</v>
      </c>
      <c r="Y1655" s="74">
        <v>0</v>
      </c>
      <c r="Z1655" s="74">
        <v>0</v>
      </c>
      <c r="AA1655" s="74">
        <v>0</v>
      </c>
      <c r="AB1655" s="74">
        <v>0</v>
      </c>
      <c r="AC1655" s="74">
        <v>0</v>
      </c>
      <c r="AD1655" s="74">
        <v>0</v>
      </c>
      <c r="AE1655" s="74">
        <v>0</v>
      </c>
      <c r="AF1655" s="74">
        <v>0</v>
      </c>
      <c r="AG1655" s="43">
        <v>0</v>
      </c>
    </row>
    <row r="1656" spans="4:33">
      <c r="D1656" s="62">
        <v>2014</v>
      </c>
      <c r="E1656" s="62">
        <v>2</v>
      </c>
      <c r="F1656" s="62">
        <v>2014</v>
      </c>
      <c r="G1656" s="74">
        <v>0</v>
      </c>
      <c r="H1656" s="74">
        <v>0</v>
      </c>
      <c r="I1656" s="74">
        <v>0</v>
      </c>
      <c r="J1656" s="74">
        <v>0</v>
      </c>
      <c r="K1656" s="74">
        <v>0</v>
      </c>
      <c r="L1656" s="74">
        <v>0</v>
      </c>
      <c r="M1656" s="74">
        <v>0</v>
      </c>
      <c r="N1656" s="74">
        <v>0</v>
      </c>
      <c r="O1656" s="74">
        <v>0</v>
      </c>
      <c r="P1656" s="74">
        <v>0</v>
      </c>
      <c r="Q1656" s="74">
        <v>0</v>
      </c>
      <c r="R1656" s="74">
        <v>0</v>
      </c>
      <c r="S1656" s="74">
        <v>0</v>
      </c>
      <c r="T1656" s="74">
        <v>0</v>
      </c>
      <c r="U1656" s="74">
        <v>0</v>
      </c>
      <c r="V1656" s="74">
        <v>0</v>
      </c>
      <c r="W1656" s="74">
        <v>0</v>
      </c>
      <c r="X1656" s="74">
        <v>0</v>
      </c>
      <c r="Y1656" s="74">
        <v>0</v>
      </c>
      <c r="Z1656" s="74">
        <v>0</v>
      </c>
      <c r="AA1656" s="74">
        <v>0</v>
      </c>
      <c r="AB1656" s="74">
        <v>0</v>
      </c>
      <c r="AC1656" s="74">
        <v>0</v>
      </c>
      <c r="AD1656" s="74">
        <v>0</v>
      </c>
      <c r="AE1656" s="74">
        <v>0</v>
      </c>
      <c r="AF1656" s="74">
        <v>0</v>
      </c>
      <c r="AG1656" s="43">
        <v>0</v>
      </c>
    </row>
    <row r="1657" spans="4:33">
      <c r="D1657" s="62">
        <v>2014</v>
      </c>
      <c r="E1657" s="62">
        <v>3</v>
      </c>
      <c r="F1657" s="62">
        <v>2014</v>
      </c>
      <c r="G1657" s="74">
        <v>0</v>
      </c>
      <c r="H1657" s="74">
        <v>0</v>
      </c>
      <c r="I1657" s="74">
        <v>0</v>
      </c>
      <c r="J1657" s="74">
        <v>0</v>
      </c>
      <c r="K1657" s="74">
        <v>0</v>
      </c>
      <c r="L1657" s="74">
        <v>0</v>
      </c>
      <c r="M1657" s="74">
        <v>0</v>
      </c>
      <c r="N1657" s="74">
        <v>0</v>
      </c>
      <c r="O1657" s="74">
        <v>0</v>
      </c>
      <c r="P1657" s="74">
        <v>0</v>
      </c>
      <c r="Q1657" s="74">
        <v>0</v>
      </c>
      <c r="R1657" s="74">
        <v>0</v>
      </c>
      <c r="S1657" s="74">
        <v>0</v>
      </c>
      <c r="T1657" s="74">
        <v>0</v>
      </c>
      <c r="U1657" s="74">
        <v>0</v>
      </c>
      <c r="V1657" s="74">
        <v>0</v>
      </c>
      <c r="W1657" s="74">
        <v>0</v>
      </c>
      <c r="X1657" s="74">
        <v>0</v>
      </c>
      <c r="Y1657" s="74">
        <v>0</v>
      </c>
      <c r="Z1657" s="74">
        <v>0</v>
      </c>
      <c r="AA1657" s="74">
        <v>0</v>
      </c>
      <c r="AB1657" s="74">
        <v>0</v>
      </c>
      <c r="AC1657" s="74">
        <v>0</v>
      </c>
      <c r="AD1657" s="74">
        <v>0</v>
      </c>
      <c r="AE1657" s="74">
        <v>0</v>
      </c>
      <c r="AF1657" s="74">
        <v>0</v>
      </c>
      <c r="AG1657" s="43">
        <v>0</v>
      </c>
    </row>
    <row r="1658" spans="4:33">
      <c r="D1658" s="62">
        <v>2014</v>
      </c>
      <c r="E1658" s="62">
        <v>4</v>
      </c>
      <c r="F1658" s="62">
        <v>2014</v>
      </c>
      <c r="G1658" s="74">
        <v>0</v>
      </c>
      <c r="H1658" s="74">
        <v>0</v>
      </c>
      <c r="I1658" s="74">
        <v>0</v>
      </c>
      <c r="J1658" s="74">
        <v>0</v>
      </c>
      <c r="K1658" s="74">
        <v>0</v>
      </c>
      <c r="L1658" s="74">
        <v>0</v>
      </c>
      <c r="M1658" s="74">
        <v>0</v>
      </c>
      <c r="N1658" s="74">
        <v>0</v>
      </c>
      <c r="O1658" s="74">
        <v>0</v>
      </c>
      <c r="P1658" s="74">
        <v>0</v>
      </c>
      <c r="Q1658" s="74">
        <v>0</v>
      </c>
      <c r="R1658" s="74">
        <v>0</v>
      </c>
      <c r="S1658" s="74">
        <v>0</v>
      </c>
      <c r="T1658" s="74">
        <v>0</v>
      </c>
      <c r="U1658" s="74">
        <v>0</v>
      </c>
      <c r="V1658" s="74">
        <v>0</v>
      </c>
      <c r="W1658" s="74">
        <v>0</v>
      </c>
      <c r="X1658" s="74">
        <v>0</v>
      </c>
      <c r="Y1658" s="74">
        <v>0</v>
      </c>
      <c r="Z1658" s="74">
        <v>0</v>
      </c>
      <c r="AA1658" s="74">
        <v>0</v>
      </c>
      <c r="AB1658" s="74">
        <v>0</v>
      </c>
      <c r="AC1658" s="74">
        <v>0</v>
      </c>
      <c r="AD1658" s="74">
        <v>0</v>
      </c>
      <c r="AE1658" s="74">
        <v>0</v>
      </c>
      <c r="AF1658" s="74">
        <v>0</v>
      </c>
      <c r="AG1658" s="43">
        <v>0</v>
      </c>
    </row>
    <row r="1659" spans="4:33">
      <c r="D1659" s="62">
        <v>2014</v>
      </c>
      <c r="E1659" s="62">
        <v>5</v>
      </c>
      <c r="F1659" s="62">
        <v>2015</v>
      </c>
      <c r="G1659" s="74">
        <v>0</v>
      </c>
      <c r="H1659" s="74">
        <v>0</v>
      </c>
      <c r="I1659" s="74">
        <v>0</v>
      </c>
      <c r="J1659" s="74">
        <v>0</v>
      </c>
      <c r="K1659" s="74">
        <v>0</v>
      </c>
      <c r="L1659" s="74">
        <v>0</v>
      </c>
      <c r="M1659" s="74">
        <v>0</v>
      </c>
      <c r="N1659" s="74">
        <v>0</v>
      </c>
      <c r="O1659" s="74">
        <v>0</v>
      </c>
      <c r="P1659" s="74">
        <v>0</v>
      </c>
      <c r="Q1659" s="74">
        <v>0</v>
      </c>
      <c r="R1659" s="74">
        <v>0</v>
      </c>
      <c r="S1659" s="74">
        <v>0</v>
      </c>
      <c r="T1659" s="74">
        <v>0</v>
      </c>
      <c r="U1659" s="74">
        <v>0</v>
      </c>
      <c r="V1659" s="74">
        <v>0</v>
      </c>
      <c r="W1659" s="74">
        <v>0</v>
      </c>
      <c r="X1659" s="74">
        <v>0</v>
      </c>
      <c r="Y1659" s="74">
        <v>0</v>
      </c>
      <c r="Z1659" s="74">
        <v>0</v>
      </c>
      <c r="AA1659" s="74">
        <v>0</v>
      </c>
      <c r="AB1659" s="74">
        <v>0</v>
      </c>
      <c r="AC1659" s="74">
        <v>0</v>
      </c>
      <c r="AD1659" s="74">
        <v>0</v>
      </c>
      <c r="AE1659" s="74">
        <v>0</v>
      </c>
      <c r="AF1659" s="74">
        <v>0</v>
      </c>
      <c r="AG1659" s="43">
        <v>0</v>
      </c>
    </row>
    <row r="1660" spans="4:33">
      <c r="D1660" s="62">
        <v>2014</v>
      </c>
      <c r="E1660" s="62">
        <v>6</v>
      </c>
      <c r="F1660" s="62">
        <v>2015</v>
      </c>
      <c r="G1660" s="74">
        <v>0</v>
      </c>
      <c r="H1660" s="74">
        <v>0</v>
      </c>
      <c r="I1660" s="74">
        <v>0</v>
      </c>
      <c r="J1660" s="74">
        <v>0</v>
      </c>
      <c r="K1660" s="74">
        <v>0</v>
      </c>
      <c r="L1660" s="74">
        <v>0</v>
      </c>
      <c r="M1660" s="74">
        <v>0</v>
      </c>
      <c r="N1660" s="74">
        <v>0</v>
      </c>
      <c r="O1660" s="74">
        <v>0</v>
      </c>
      <c r="P1660" s="74">
        <v>0</v>
      </c>
      <c r="Q1660" s="74">
        <v>0</v>
      </c>
      <c r="R1660" s="74">
        <v>0</v>
      </c>
      <c r="S1660" s="74">
        <v>0</v>
      </c>
      <c r="T1660" s="74">
        <v>0</v>
      </c>
      <c r="U1660" s="74">
        <v>0</v>
      </c>
      <c r="V1660" s="74">
        <v>0</v>
      </c>
      <c r="W1660" s="74">
        <v>0</v>
      </c>
      <c r="X1660" s="74">
        <v>0</v>
      </c>
      <c r="Y1660" s="74">
        <v>0</v>
      </c>
      <c r="Z1660" s="74">
        <v>0</v>
      </c>
      <c r="AA1660" s="74">
        <v>0</v>
      </c>
      <c r="AB1660" s="74">
        <v>0</v>
      </c>
      <c r="AC1660" s="74">
        <v>0</v>
      </c>
      <c r="AD1660" s="74">
        <v>0</v>
      </c>
      <c r="AE1660" s="74">
        <v>0</v>
      </c>
      <c r="AF1660" s="74">
        <v>0</v>
      </c>
      <c r="AG1660" s="43">
        <v>0</v>
      </c>
    </row>
    <row r="1661" spans="4:33">
      <c r="D1661" s="62">
        <v>2014</v>
      </c>
      <c r="E1661" s="62">
        <v>7</v>
      </c>
      <c r="F1661" s="62">
        <v>2015</v>
      </c>
      <c r="G1661" s="74">
        <v>0</v>
      </c>
      <c r="H1661" s="74">
        <v>0</v>
      </c>
      <c r="I1661" s="74">
        <v>0</v>
      </c>
      <c r="J1661" s="74">
        <v>0</v>
      </c>
      <c r="K1661" s="74">
        <v>0</v>
      </c>
      <c r="L1661" s="74">
        <v>0</v>
      </c>
      <c r="M1661" s="74">
        <v>0</v>
      </c>
      <c r="N1661" s="74">
        <v>0</v>
      </c>
      <c r="O1661" s="74">
        <v>0</v>
      </c>
      <c r="P1661" s="74">
        <v>0</v>
      </c>
      <c r="Q1661" s="74">
        <v>0</v>
      </c>
      <c r="R1661" s="74">
        <v>0</v>
      </c>
      <c r="S1661" s="74">
        <v>0</v>
      </c>
      <c r="T1661" s="74">
        <v>0</v>
      </c>
      <c r="U1661" s="74">
        <v>0</v>
      </c>
      <c r="V1661" s="74">
        <v>0</v>
      </c>
      <c r="W1661" s="74">
        <v>0</v>
      </c>
      <c r="X1661" s="74">
        <v>0</v>
      </c>
      <c r="Y1661" s="74">
        <v>0</v>
      </c>
      <c r="Z1661" s="74">
        <v>0</v>
      </c>
      <c r="AA1661" s="74">
        <v>0</v>
      </c>
      <c r="AB1661" s="74">
        <v>0</v>
      </c>
      <c r="AC1661" s="74">
        <v>0</v>
      </c>
      <c r="AD1661" s="74">
        <v>0</v>
      </c>
      <c r="AE1661" s="74">
        <v>0</v>
      </c>
      <c r="AF1661" s="74">
        <v>0</v>
      </c>
      <c r="AG1661" s="43">
        <v>0</v>
      </c>
    </row>
    <row r="1662" spans="4:33">
      <c r="D1662" s="62">
        <v>2014</v>
      </c>
      <c r="E1662" s="62">
        <v>8</v>
      </c>
      <c r="F1662" s="62">
        <v>2015</v>
      </c>
      <c r="G1662" s="74">
        <v>0</v>
      </c>
      <c r="H1662" s="74">
        <v>0</v>
      </c>
      <c r="I1662" s="74">
        <v>0</v>
      </c>
      <c r="J1662" s="74">
        <v>0</v>
      </c>
      <c r="K1662" s="74">
        <v>0</v>
      </c>
      <c r="L1662" s="74">
        <v>0</v>
      </c>
      <c r="M1662" s="74">
        <v>0</v>
      </c>
      <c r="N1662" s="74">
        <v>0</v>
      </c>
      <c r="O1662" s="74">
        <v>0</v>
      </c>
      <c r="P1662" s="74">
        <v>0</v>
      </c>
      <c r="Q1662" s="74">
        <v>0</v>
      </c>
      <c r="R1662" s="74">
        <v>0</v>
      </c>
      <c r="S1662" s="74">
        <v>0</v>
      </c>
      <c r="T1662" s="74">
        <v>0</v>
      </c>
      <c r="U1662" s="74">
        <v>0</v>
      </c>
      <c r="V1662" s="74">
        <v>0</v>
      </c>
      <c r="W1662" s="74">
        <v>0</v>
      </c>
      <c r="X1662" s="74">
        <v>0</v>
      </c>
      <c r="Y1662" s="74">
        <v>0</v>
      </c>
      <c r="Z1662" s="74">
        <v>0</v>
      </c>
      <c r="AA1662" s="74">
        <v>0</v>
      </c>
      <c r="AB1662" s="74">
        <v>0</v>
      </c>
      <c r="AC1662" s="74">
        <v>0</v>
      </c>
      <c r="AD1662" s="74">
        <v>0</v>
      </c>
      <c r="AE1662" s="74">
        <v>0</v>
      </c>
      <c r="AF1662" s="74">
        <v>0</v>
      </c>
      <c r="AG1662" s="43">
        <v>0</v>
      </c>
    </row>
    <row r="1663" spans="4:33">
      <c r="D1663" s="62">
        <v>2014</v>
      </c>
      <c r="E1663" s="62">
        <v>9</v>
      </c>
      <c r="F1663" s="62">
        <v>2015</v>
      </c>
      <c r="G1663" s="74">
        <v>0</v>
      </c>
      <c r="H1663" s="74">
        <v>0</v>
      </c>
      <c r="I1663" s="74">
        <v>0</v>
      </c>
      <c r="J1663" s="74">
        <v>0</v>
      </c>
      <c r="K1663" s="74">
        <v>0</v>
      </c>
      <c r="L1663" s="74">
        <v>0</v>
      </c>
      <c r="M1663" s="74">
        <v>0</v>
      </c>
      <c r="N1663" s="74">
        <v>0</v>
      </c>
      <c r="O1663" s="74">
        <v>0</v>
      </c>
      <c r="P1663" s="74">
        <v>0</v>
      </c>
      <c r="Q1663" s="74">
        <v>0</v>
      </c>
      <c r="R1663" s="74">
        <v>0</v>
      </c>
      <c r="S1663" s="74">
        <v>0</v>
      </c>
      <c r="T1663" s="74">
        <v>0</v>
      </c>
      <c r="U1663" s="74">
        <v>0</v>
      </c>
      <c r="V1663" s="74">
        <v>0</v>
      </c>
      <c r="W1663" s="74">
        <v>0</v>
      </c>
      <c r="X1663" s="74">
        <v>0</v>
      </c>
      <c r="Y1663" s="74">
        <v>0</v>
      </c>
      <c r="Z1663" s="74">
        <v>0</v>
      </c>
      <c r="AA1663" s="74">
        <v>0</v>
      </c>
      <c r="AB1663" s="74">
        <v>0</v>
      </c>
      <c r="AC1663" s="74">
        <v>0</v>
      </c>
      <c r="AD1663" s="74">
        <v>0</v>
      </c>
      <c r="AE1663" s="74">
        <v>0</v>
      </c>
      <c r="AF1663" s="74">
        <v>0</v>
      </c>
      <c r="AG1663" s="43">
        <v>0</v>
      </c>
    </row>
    <row r="1664" spans="4:33">
      <c r="D1664" s="62">
        <v>2014</v>
      </c>
      <c r="E1664" s="62">
        <v>10</v>
      </c>
      <c r="F1664" s="62">
        <v>2015</v>
      </c>
      <c r="G1664" s="74">
        <v>0</v>
      </c>
      <c r="H1664" s="74">
        <v>0</v>
      </c>
      <c r="I1664" s="74">
        <v>0</v>
      </c>
      <c r="J1664" s="74">
        <v>0</v>
      </c>
      <c r="K1664" s="74">
        <v>0</v>
      </c>
      <c r="L1664" s="74">
        <v>0</v>
      </c>
      <c r="M1664" s="74">
        <v>0</v>
      </c>
      <c r="N1664" s="74">
        <v>0</v>
      </c>
      <c r="O1664" s="74">
        <v>0</v>
      </c>
      <c r="P1664" s="74">
        <v>0</v>
      </c>
      <c r="Q1664" s="74">
        <v>0</v>
      </c>
      <c r="R1664" s="74">
        <v>0</v>
      </c>
      <c r="S1664" s="74">
        <v>0</v>
      </c>
      <c r="T1664" s="74">
        <v>0</v>
      </c>
      <c r="U1664" s="74">
        <v>0</v>
      </c>
      <c r="V1664" s="74">
        <v>0</v>
      </c>
      <c r="W1664" s="74">
        <v>0</v>
      </c>
      <c r="X1664" s="74">
        <v>0</v>
      </c>
      <c r="Y1664" s="74">
        <v>0</v>
      </c>
      <c r="Z1664" s="74">
        <v>0</v>
      </c>
      <c r="AA1664" s="74">
        <v>0</v>
      </c>
      <c r="AB1664" s="74">
        <v>0</v>
      </c>
      <c r="AC1664" s="74">
        <v>0</v>
      </c>
      <c r="AD1664" s="74">
        <v>0</v>
      </c>
      <c r="AE1664" s="74">
        <v>0</v>
      </c>
      <c r="AF1664" s="74">
        <v>0</v>
      </c>
      <c r="AG1664" s="43">
        <v>0</v>
      </c>
    </row>
    <row r="1665" spans="4:33">
      <c r="D1665" s="62">
        <v>2014</v>
      </c>
      <c r="E1665" s="62">
        <v>11</v>
      </c>
      <c r="F1665" s="62">
        <v>2015</v>
      </c>
      <c r="G1665" s="74">
        <v>0</v>
      </c>
      <c r="H1665" s="74">
        <v>0</v>
      </c>
      <c r="I1665" s="74">
        <v>0</v>
      </c>
      <c r="J1665" s="74">
        <v>0</v>
      </c>
      <c r="K1665" s="74">
        <v>0</v>
      </c>
      <c r="L1665" s="74">
        <v>0</v>
      </c>
      <c r="M1665" s="74">
        <v>0</v>
      </c>
      <c r="N1665" s="74">
        <v>0</v>
      </c>
      <c r="O1665" s="74">
        <v>0</v>
      </c>
      <c r="P1665" s="74">
        <v>0</v>
      </c>
      <c r="Q1665" s="74">
        <v>0</v>
      </c>
      <c r="R1665" s="74">
        <v>0</v>
      </c>
      <c r="S1665" s="74">
        <v>0</v>
      </c>
      <c r="T1665" s="74">
        <v>0</v>
      </c>
      <c r="U1665" s="74">
        <v>0</v>
      </c>
      <c r="V1665" s="74">
        <v>0</v>
      </c>
      <c r="W1665" s="74">
        <v>0</v>
      </c>
      <c r="X1665" s="74">
        <v>0</v>
      </c>
      <c r="Y1665" s="74">
        <v>0</v>
      </c>
      <c r="Z1665" s="74">
        <v>0</v>
      </c>
      <c r="AA1665" s="74">
        <v>0</v>
      </c>
      <c r="AB1665" s="74">
        <v>0</v>
      </c>
      <c r="AC1665" s="74">
        <v>0</v>
      </c>
      <c r="AD1665" s="74">
        <v>0</v>
      </c>
      <c r="AE1665" s="74">
        <v>0</v>
      </c>
      <c r="AF1665" s="74">
        <v>0</v>
      </c>
      <c r="AG1665" s="43">
        <v>0</v>
      </c>
    </row>
    <row r="1666" spans="4:33">
      <c r="D1666" s="62">
        <v>2014</v>
      </c>
      <c r="E1666" s="62">
        <v>12</v>
      </c>
      <c r="F1666" s="62">
        <v>2015</v>
      </c>
      <c r="G1666" s="74">
        <v>0</v>
      </c>
      <c r="H1666" s="74">
        <v>0</v>
      </c>
      <c r="I1666" s="74">
        <v>0</v>
      </c>
      <c r="J1666" s="74">
        <v>0</v>
      </c>
      <c r="K1666" s="74">
        <v>0</v>
      </c>
      <c r="L1666" s="74">
        <v>0</v>
      </c>
      <c r="M1666" s="74">
        <v>0</v>
      </c>
      <c r="N1666" s="74">
        <v>0</v>
      </c>
      <c r="O1666" s="74">
        <v>0</v>
      </c>
      <c r="P1666" s="74">
        <v>0</v>
      </c>
      <c r="Q1666" s="74">
        <v>0</v>
      </c>
      <c r="R1666" s="74">
        <v>0</v>
      </c>
      <c r="S1666" s="74">
        <v>0</v>
      </c>
      <c r="T1666" s="74">
        <v>0</v>
      </c>
      <c r="U1666" s="74">
        <v>0</v>
      </c>
      <c r="V1666" s="74">
        <v>0</v>
      </c>
      <c r="W1666" s="74">
        <v>0</v>
      </c>
      <c r="X1666" s="74">
        <v>0</v>
      </c>
      <c r="Y1666" s="74">
        <v>0</v>
      </c>
      <c r="Z1666" s="74">
        <v>0</v>
      </c>
      <c r="AA1666" s="74">
        <v>0</v>
      </c>
      <c r="AB1666" s="74">
        <v>0</v>
      </c>
      <c r="AC1666" s="74">
        <v>0</v>
      </c>
      <c r="AD1666" s="74">
        <v>0</v>
      </c>
      <c r="AE1666" s="74">
        <v>0</v>
      </c>
      <c r="AF1666" s="74">
        <v>0</v>
      </c>
      <c r="AG1666" s="43">
        <v>0</v>
      </c>
    </row>
    <row r="1667" spans="4:33">
      <c r="D1667" s="62">
        <v>2015</v>
      </c>
      <c r="E1667" s="62">
        <v>1</v>
      </c>
      <c r="F1667" s="62">
        <v>2015</v>
      </c>
      <c r="G1667" s="74">
        <v>0</v>
      </c>
      <c r="H1667" s="74">
        <v>0</v>
      </c>
      <c r="I1667" s="74">
        <v>0</v>
      </c>
      <c r="J1667" s="74">
        <v>0</v>
      </c>
      <c r="K1667" s="74">
        <v>0</v>
      </c>
      <c r="L1667" s="74">
        <v>0</v>
      </c>
      <c r="M1667" s="74">
        <v>0</v>
      </c>
      <c r="N1667" s="74">
        <v>0</v>
      </c>
      <c r="O1667" s="74">
        <v>0</v>
      </c>
      <c r="P1667" s="74">
        <v>0</v>
      </c>
      <c r="Q1667" s="74">
        <v>0</v>
      </c>
      <c r="R1667" s="74">
        <v>0</v>
      </c>
      <c r="S1667" s="74">
        <v>0</v>
      </c>
      <c r="T1667" s="74">
        <v>0</v>
      </c>
      <c r="U1667" s="74">
        <v>0</v>
      </c>
      <c r="V1667" s="74">
        <v>0</v>
      </c>
      <c r="W1667" s="74">
        <v>0</v>
      </c>
      <c r="X1667" s="74">
        <v>0</v>
      </c>
      <c r="Y1667" s="74">
        <v>0</v>
      </c>
      <c r="Z1667" s="74">
        <v>0</v>
      </c>
      <c r="AA1667" s="74">
        <v>0</v>
      </c>
      <c r="AB1667" s="74">
        <v>0</v>
      </c>
      <c r="AC1667" s="74">
        <v>0</v>
      </c>
      <c r="AD1667" s="74">
        <v>0</v>
      </c>
      <c r="AE1667" s="74">
        <v>0</v>
      </c>
      <c r="AF1667" s="74">
        <v>0</v>
      </c>
      <c r="AG1667" s="43">
        <v>0</v>
      </c>
    </row>
    <row r="1668" spans="4:33">
      <c r="D1668" s="62">
        <v>2015</v>
      </c>
      <c r="E1668" s="62">
        <v>2</v>
      </c>
      <c r="F1668" s="62">
        <v>2015</v>
      </c>
      <c r="G1668" s="74">
        <v>0</v>
      </c>
      <c r="H1668" s="74">
        <v>0</v>
      </c>
      <c r="I1668" s="74">
        <v>0</v>
      </c>
      <c r="J1668" s="74">
        <v>0</v>
      </c>
      <c r="K1668" s="74">
        <v>0</v>
      </c>
      <c r="L1668" s="74">
        <v>0</v>
      </c>
      <c r="M1668" s="74">
        <v>0</v>
      </c>
      <c r="N1668" s="74">
        <v>0</v>
      </c>
      <c r="O1668" s="74">
        <v>0</v>
      </c>
      <c r="P1668" s="74">
        <v>0</v>
      </c>
      <c r="Q1668" s="74">
        <v>0</v>
      </c>
      <c r="R1668" s="74">
        <v>0</v>
      </c>
      <c r="S1668" s="74">
        <v>0</v>
      </c>
      <c r="T1668" s="74">
        <v>0</v>
      </c>
      <c r="U1668" s="74">
        <v>0</v>
      </c>
      <c r="V1668" s="74">
        <v>0</v>
      </c>
      <c r="W1668" s="74">
        <v>0</v>
      </c>
      <c r="X1668" s="74">
        <v>0</v>
      </c>
      <c r="Y1668" s="74">
        <v>0</v>
      </c>
      <c r="Z1668" s="74">
        <v>0</v>
      </c>
      <c r="AA1668" s="74">
        <v>0</v>
      </c>
      <c r="AB1668" s="74">
        <v>0</v>
      </c>
      <c r="AC1668" s="74">
        <v>0</v>
      </c>
      <c r="AD1668" s="74">
        <v>0</v>
      </c>
      <c r="AE1668" s="74">
        <v>0</v>
      </c>
      <c r="AF1668" s="74">
        <v>0</v>
      </c>
      <c r="AG1668" s="43">
        <v>0</v>
      </c>
    </row>
    <row r="1669" spans="4:33">
      <c r="D1669" s="62">
        <v>2015</v>
      </c>
      <c r="E1669" s="62">
        <v>3</v>
      </c>
      <c r="F1669" s="62">
        <v>2015</v>
      </c>
      <c r="G1669" s="74">
        <v>0</v>
      </c>
      <c r="H1669" s="74">
        <v>0</v>
      </c>
      <c r="I1669" s="74">
        <v>0</v>
      </c>
      <c r="J1669" s="74">
        <v>0</v>
      </c>
      <c r="K1669" s="74">
        <v>0</v>
      </c>
      <c r="L1669" s="74">
        <v>0</v>
      </c>
      <c r="M1669" s="74">
        <v>0</v>
      </c>
      <c r="N1669" s="74">
        <v>0</v>
      </c>
      <c r="O1669" s="74">
        <v>0</v>
      </c>
      <c r="P1669" s="74">
        <v>0</v>
      </c>
      <c r="Q1669" s="74">
        <v>0</v>
      </c>
      <c r="R1669" s="74">
        <v>0</v>
      </c>
      <c r="S1669" s="74">
        <v>0</v>
      </c>
      <c r="T1669" s="74">
        <v>0</v>
      </c>
      <c r="U1669" s="74">
        <v>0</v>
      </c>
      <c r="V1669" s="74">
        <v>0</v>
      </c>
      <c r="W1669" s="74">
        <v>0</v>
      </c>
      <c r="X1669" s="74">
        <v>0</v>
      </c>
      <c r="Y1669" s="74">
        <v>0</v>
      </c>
      <c r="Z1669" s="74">
        <v>0</v>
      </c>
      <c r="AA1669" s="74">
        <v>0</v>
      </c>
      <c r="AB1669" s="74">
        <v>0</v>
      </c>
      <c r="AC1669" s="74">
        <v>0</v>
      </c>
      <c r="AD1669" s="74">
        <v>0</v>
      </c>
      <c r="AE1669" s="74">
        <v>0</v>
      </c>
      <c r="AF1669" s="74">
        <v>0</v>
      </c>
      <c r="AG1669" s="43">
        <v>0</v>
      </c>
    </row>
    <row r="1670" spans="4:33">
      <c r="D1670" s="62">
        <v>2015</v>
      </c>
      <c r="E1670" s="62">
        <v>4</v>
      </c>
      <c r="F1670" s="62">
        <v>2015</v>
      </c>
      <c r="G1670" s="74">
        <v>0</v>
      </c>
      <c r="H1670" s="74">
        <v>0</v>
      </c>
      <c r="I1670" s="74">
        <v>0</v>
      </c>
      <c r="J1670" s="74">
        <v>0</v>
      </c>
      <c r="K1670" s="74">
        <v>0</v>
      </c>
      <c r="L1670" s="74">
        <v>0</v>
      </c>
      <c r="M1670" s="74">
        <v>0</v>
      </c>
      <c r="N1670" s="74">
        <v>0</v>
      </c>
      <c r="O1670" s="74">
        <v>0</v>
      </c>
      <c r="P1670" s="74">
        <v>0</v>
      </c>
      <c r="Q1670" s="74">
        <v>0</v>
      </c>
      <c r="R1670" s="74">
        <v>0</v>
      </c>
      <c r="S1670" s="74">
        <v>0</v>
      </c>
      <c r="T1670" s="74">
        <v>0</v>
      </c>
      <c r="U1670" s="74">
        <v>0</v>
      </c>
      <c r="V1670" s="74">
        <v>0</v>
      </c>
      <c r="W1670" s="74">
        <v>0</v>
      </c>
      <c r="X1670" s="74">
        <v>0</v>
      </c>
      <c r="Y1670" s="74">
        <v>0</v>
      </c>
      <c r="Z1670" s="74">
        <v>0</v>
      </c>
      <c r="AA1670" s="74">
        <v>0</v>
      </c>
      <c r="AB1670" s="74">
        <v>0</v>
      </c>
      <c r="AC1670" s="74">
        <v>0</v>
      </c>
      <c r="AD1670" s="74">
        <v>0</v>
      </c>
      <c r="AE1670" s="74">
        <v>0</v>
      </c>
      <c r="AF1670" s="74">
        <v>0</v>
      </c>
      <c r="AG1670" s="43">
        <v>0</v>
      </c>
    </row>
    <row r="1671" spans="4:33">
      <c r="D1671" s="62">
        <v>2015</v>
      </c>
      <c r="E1671" s="62">
        <v>5</v>
      </c>
      <c r="F1671" s="62">
        <v>2016</v>
      </c>
      <c r="G1671" s="74">
        <v>0</v>
      </c>
      <c r="H1671" s="74">
        <v>0</v>
      </c>
      <c r="I1671" s="74">
        <v>0</v>
      </c>
      <c r="J1671" s="74">
        <v>0</v>
      </c>
      <c r="K1671" s="74">
        <v>0</v>
      </c>
      <c r="L1671" s="74">
        <v>0</v>
      </c>
      <c r="M1671" s="74">
        <v>0</v>
      </c>
      <c r="N1671" s="74">
        <v>0</v>
      </c>
      <c r="O1671" s="74">
        <v>0</v>
      </c>
      <c r="P1671" s="74">
        <v>0</v>
      </c>
      <c r="Q1671" s="74">
        <v>0</v>
      </c>
      <c r="R1671" s="74">
        <v>0</v>
      </c>
      <c r="S1671" s="74">
        <v>0</v>
      </c>
      <c r="T1671" s="74">
        <v>0</v>
      </c>
      <c r="U1671" s="74">
        <v>0</v>
      </c>
      <c r="V1671" s="74">
        <v>0</v>
      </c>
      <c r="W1671" s="74">
        <v>0</v>
      </c>
      <c r="X1671" s="74">
        <v>0</v>
      </c>
      <c r="Y1671" s="74">
        <v>0</v>
      </c>
      <c r="Z1671" s="74">
        <v>0</v>
      </c>
      <c r="AA1671" s="74">
        <v>0</v>
      </c>
      <c r="AB1671" s="74">
        <v>0</v>
      </c>
      <c r="AC1671" s="74">
        <v>0</v>
      </c>
      <c r="AD1671" s="74">
        <v>0</v>
      </c>
      <c r="AE1671" s="74">
        <v>0</v>
      </c>
      <c r="AF1671" s="74">
        <v>0</v>
      </c>
      <c r="AG1671" s="43">
        <v>0</v>
      </c>
    </row>
    <row r="1672" spans="4:33">
      <c r="D1672" s="62">
        <v>2015</v>
      </c>
      <c r="E1672" s="62">
        <v>6</v>
      </c>
      <c r="F1672" s="62">
        <v>2016</v>
      </c>
      <c r="G1672" s="74">
        <v>0</v>
      </c>
      <c r="H1672" s="74">
        <v>0</v>
      </c>
      <c r="I1672" s="74">
        <v>0</v>
      </c>
      <c r="J1672" s="74">
        <v>0</v>
      </c>
      <c r="K1672" s="74">
        <v>0</v>
      </c>
      <c r="L1672" s="74">
        <v>0</v>
      </c>
      <c r="M1672" s="74">
        <v>0</v>
      </c>
      <c r="N1672" s="74">
        <v>0</v>
      </c>
      <c r="O1672" s="74">
        <v>0</v>
      </c>
      <c r="P1672" s="74">
        <v>0</v>
      </c>
      <c r="Q1672" s="74">
        <v>0</v>
      </c>
      <c r="R1672" s="74">
        <v>0</v>
      </c>
      <c r="S1672" s="74">
        <v>0</v>
      </c>
      <c r="T1672" s="74">
        <v>0</v>
      </c>
      <c r="U1672" s="74">
        <v>0</v>
      </c>
      <c r="V1672" s="74">
        <v>0</v>
      </c>
      <c r="W1672" s="74">
        <v>0</v>
      </c>
      <c r="X1672" s="74">
        <v>0</v>
      </c>
      <c r="Y1672" s="74">
        <v>0</v>
      </c>
      <c r="Z1672" s="74">
        <v>0</v>
      </c>
      <c r="AA1672" s="74">
        <v>0</v>
      </c>
      <c r="AB1672" s="74">
        <v>0</v>
      </c>
      <c r="AC1672" s="74">
        <v>0</v>
      </c>
      <c r="AD1672" s="74">
        <v>0</v>
      </c>
      <c r="AE1672" s="74">
        <v>0</v>
      </c>
      <c r="AF1672" s="74">
        <v>0</v>
      </c>
      <c r="AG1672" s="43">
        <v>0</v>
      </c>
    </row>
    <row r="1673" spans="4:33">
      <c r="D1673" s="62">
        <v>2015</v>
      </c>
      <c r="E1673" s="62">
        <v>7</v>
      </c>
      <c r="F1673" s="62">
        <v>2016</v>
      </c>
      <c r="G1673" s="74">
        <v>0</v>
      </c>
      <c r="H1673" s="74">
        <v>0</v>
      </c>
      <c r="I1673" s="74">
        <v>0</v>
      </c>
      <c r="J1673" s="74">
        <v>0</v>
      </c>
      <c r="K1673" s="74">
        <v>0</v>
      </c>
      <c r="L1673" s="74">
        <v>0</v>
      </c>
      <c r="M1673" s="74">
        <v>0</v>
      </c>
      <c r="N1673" s="74">
        <v>0</v>
      </c>
      <c r="O1673" s="74">
        <v>0</v>
      </c>
      <c r="P1673" s="74">
        <v>0</v>
      </c>
      <c r="Q1673" s="74">
        <v>0</v>
      </c>
      <c r="R1673" s="74">
        <v>0</v>
      </c>
      <c r="S1673" s="74">
        <v>0</v>
      </c>
      <c r="T1673" s="74">
        <v>0</v>
      </c>
      <c r="U1673" s="74">
        <v>0</v>
      </c>
      <c r="V1673" s="74">
        <v>0</v>
      </c>
      <c r="W1673" s="74">
        <v>0</v>
      </c>
      <c r="X1673" s="74">
        <v>0</v>
      </c>
      <c r="Y1673" s="74">
        <v>0</v>
      </c>
      <c r="Z1673" s="74">
        <v>0</v>
      </c>
      <c r="AA1673" s="74">
        <v>0</v>
      </c>
      <c r="AB1673" s="74">
        <v>0</v>
      </c>
      <c r="AC1673" s="74">
        <v>0</v>
      </c>
      <c r="AD1673" s="74">
        <v>0</v>
      </c>
      <c r="AE1673" s="74">
        <v>0</v>
      </c>
      <c r="AF1673" s="74">
        <v>0</v>
      </c>
      <c r="AG1673" s="43">
        <v>0</v>
      </c>
    </row>
    <row r="1674" spans="4:33">
      <c r="D1674" s="62">
        <v>2015</v>
      </c>
      <c r="E1674" s="62">
        <v>8</v>
      </c>
      <c r="F1674" s="62">
        <v>2016</v>
      </c>
      <c r="G1674" s="74">
        <v>0</v>
      </c>
      <c r="H1674" s="74">
        <v>0</v>
      </c>
      <c r="I1674" s="74">
        <v>0</v>
      </c>
      <c r="J1674" s="74">
        <v>0</v>
      </c>
      <c r="K1674" s="74">
        <v>0</v>
      </c>
      <c r="L1674" s="74">
        <v>0</v>
      </c>
      <c r="M1674" s="74">
        <v>0</v>
      </c>
      <c r="N1674" s="74">
        <v>0</v>
      </c>
      <c r="O1674" s="74">
        <v>0</v>
      </c>
      <c r="P1674" s="74">
        <v>0</v>
      </c>
      <c r="Q1674" s="74">
        <v>0</v>
      </c>
      <c r="R1674" s="74">
        <v>0</v>
      </c>
      <c r="S1674" s="74">
        <v>0</v>
      </c>
      <c r="T1674" s="74">
        <v>0</v>
      </c>
      <c r="U1674" s="74">
        <v>0</v>
      </c>
      <c r="V1674" s="74">
        <v>0</v>
      </c>
      <c r="W1674" s="74">
        <v>0</v>
      </c>
      <c r="X1674" s="74">
        <v>0</v>
      </c>
      <c r="Y1674" s="74">
        <v>0</v>
      </c>
      <c r="Z1674" s="74">
        <v>0</v>
      </c>
      <c r="AA1674" s="74">
        <v>0</v>
      </c>
      <c r="AB1674" s="74">
        <v>0</v>
      </c>
      <c r="AC1674" s="74">
        <v>0</v>
      </c>
      <c r="AD1674" s="74">
        <v>0</v>
      </c>
      <c r="AE1674" s="74">
        <v>0</v>
      </c>
      <c r="AF1674" s="74">
        <v>0</v>
      </c>
      <c r="AG1674" s="43">
        <v>0</v>
      </c>
    </row>
    <row r="1675" spans="4:33">
      <c r="D1675" s="62">
        <v>2015</v>
      </c>
      <c r="E1675" s="62">
        <v>9</v>
      </c>
      <c r="F1675" s="62">
        <v>2016</v>
      </c>
      <c r="G1675" s="74">
        <v>0</v>
      </c>
      <c r="H1675" s="74">
        <v>0</v>
      </c>
      <c r="I1675" s="74">
        <v>0</v>
      </c>
      <c r="J1675" s="74">
        <v>0</v>
      </c>
      <c r="K1675" s="74">
        <v>0</v>
      </c>
      <c r="L1675" s="74">
        <v>0</v>
      </c>
      <c r="M1675" s="74">
        <v>0</v>
      </c>
      <c r="N1675" s="74">
        <v>0</v>
      </c>
      <c r="O1675" s="74">
        <v>0</v>
      </c>
      <c r="P1675" s="74">
        <v>0</v>
      </c>
      <c r="Q1675" s="74">
        <v>0</v>
      </c>
      <c r="R1675" s="74">
        <v>0</v>
      </c>
      <c r="S1675" s="74">
        <v>0</v>
      </c>
      <c r="T1675" s="74">
        <v>0</v>
      </c>
      <c r="U1675" s="74">
        <v>0</v>
      </c>
      <c r="V1675" s="74">
        <v>0</v>
      </c>
      <c r="W1675" s="74">
        <v>0</v>
      </c>
      <c r="X1675" s="74">
        <v>0</v>
      </c>
      <c r="Y1675" s="74">
        <v>0</v>
      </c>
      <c r="Z1675" s="74">
        <v>0</v>
      </c>
      <c r="AA1675" s="74">
        <v>0</v>
      </c>
      <c r="AB1675" s="74">
        <v>0</v>
      </c>
      <c r="AC1675" s="74">
        <v>0</v>
      </c>
      <c r="AD1675" s="74">
        <v>0</v>
      </c>
      <c r="AE1675" s="74">
        <v>0</v>
      </c>
      <c r="AF1675" s="74">
        <v>0</v>
      </c>
      <c r="AG1675" s="43">
        <v>0</v>
      </c>
    </row>
    <row r="1676" spans="4:33">
      <c r="D1676" s="62">
        <v>2015</v>
      </c>
      <c r="E1676" s="62">
        <v>10</v>
      </c>
      <c r="F1676" s="62">
        <v>2016</v>
      </c>
      <c r="G1676" s="74">
        <v>0</v>
      </c>
      <c r="H1676" s="74">
        <v>0</v>
      </c>
      <c r="I1676" s="74">
        <v>0</v>
      </c>
      <c r="J1676" s="74">
        <v>0</v>
      </c>
      <c r="K1676" s="74">
        <v>0</v>
      </c>
      <c r="L1676" s="74">
        <v>0</v>
      </c>
      <c r="M1676" s="74">
        <v>0</v>
      </c>
      <c r="N1676" s="74">
        <v>0</v>
      </c>
      <c r="O1676" s="74">
        <v>0</v>
      </c>
      <c r="P1676" s="74">
        <v>0</v>
      </c>
      <c r="Q1676" s="74">
        <v>0</v>
      </c>
      <c r="R1676" s="74">
        <v>0</v>
      </c>
      <c r="S1676" s="74">
        <v>0</v>
      </c>
      <c r="T1676" s="74">
        <v>0</v>
      </c>
      <c r="U1676" s="74">
        <v>0</v>
      </c>
      <c r="V1676" s="74">
        <v>0</v>
      </c>
      <c r="W1676" s="74">
        <v>0</v>
      </c>
      <c r="X1676" s="74">
        <v>0</v>
      </c>
      <c r="Y1676" s="74">
        <v>0</v>
      </c>
      <c r="Z1676" s="74">
        <v>0</v>
      </c>
      <c r="AA1676" s="74">
        <v>0</v>
      </c>
      <c r="AB1676" s="74">
        <v>0</v>
      </c>
      <c r="AC1676" s="74">
        <v>0</v>
      </c>
      <c r="AD1676" s="74">
        <v>0</v>
      </c>
      <c r="AE1676" s="74">
        <v>0</v>
      </c>
      <c r="AF1676" s="74">
        <v>0</v>
      </c>
      <c r="AG1676" s="43">
        <v>0</v>
      </c>
    </row>
    <row r="1677" spans="4:33">
      <c r="D1677" s="62">
        <v>2015</v>
      </c>
      <c r="E1677" s="62">
        <v>11</v>
      </c>
      <c r="F1677" s="62">
        <v>2016</v>
      </c>
      <c r="G1677" s="74">
        <v>0</v>
      </c>
      <c r="H1677" s="74">
        <v>0</v>
      </c>
      <c r="I1677" s="74">
        <v>0</v>
      </c>
      <c r="J1677" s="74">
        <v>0</v>
      </c>
      <c r="K1677" s="74">
        <v>0</v>
      </c>
      <c r="L1677" s="74">
        <v>0</v>
      </c>
      <c r="M1677" s="74">
        <v>0</v>
      </c>
      <c r="N1677" s="74">
        <v>0</v>
      </c>
      <c r="O1677" s="74">
        <v>0</v>
      </c>
      <c r="P1677" s="74">
        <v>0</v>
      </c>
      <c r="Q1677" s="74">
        <v>0</v>
      </c>
      <c r="R1677" s="74">
        <v>0</v>
      </c>
      <c r="S1677" s="74">
        <v>0</v>
      </c>
      <c r="T1677" s="74">
        <v>0</v>
      </c>
      <c r="U1677" s="74">
        <v>0</v>
      </c>
      <c r="V1677" s="74">
        <v>0</v>
      </c>
      <c r="W1677" s="74">
        <v>0</v>
      </c>
      <c r="X1677" s="74">
        <v>0</v>
      </c>
      <c r="Y1677" s="74">
        <v>0</v>
      </c>
      <c r="Z1677" s="74">
        <v>0</v>
      </c>
      <c r="AA1677" s="74">
        <v>0</v>
      </c>
      <c r="AB1677" s="74">
        <v>0</v>
      </c>
      <c r="AC1677" s="74">
        <v>0</v>
      </c>
      <c r="AD1677" s="74">
        <v>0</v>
      </c>
      <c r="AE1677" s="74">
        <v>0</v>
      </c>
      <c r="AF1677" s="74">
        <v>0</v>
      </c>
      <c r="AG1677" s="43">
        <v>0</v>
      </c>
    </row>
    <row r="1678" spans="4:33">
      <c r="D1678" s="62">
        <v>2015</v>
      </c>
      <c r="E1678" s="62">
        <v>12</v>
      </c>
      <c r="F1678" s="62">
        <v>2016</v>
      </c>
      <c r="G1678" s="74">
        <v>0</v>
      </c>
      <c r="H1678" s="74">
        <v>0</v>
      </c>
      <c r="I1678" s="74">
        <v>0</v>
      </c>
      <c r="J1678" s="74">
        <v>0</v>
      </c>
      <c r="K1678" s="74">
        <v>0</v>
      </c>
      <c r="L1678" s="74">
        <v>0</v>
      </c>
      <c r="M1678" s="74">
        <v>0</v>
      </c>
      <c r="N1678" s="74">
        <v>0</v>
      </c>
      <c r="O1678" s="74">
        <v>0</v>
      </c>
      <c r="P1678" s="74">
        <v>0</v>
      </c>
      <c r="Q1678" s="74">
        <v>0</v>
      </c>
      <c r="R1678" s="74">
        <v>0</v>
      </c>
      <c r="S1678" s="74">
        <v>0</v>
      </c>
      <c r="T1678" s="74">
        <v>0</v>
      </c>
      <c r="U1678" s="74">
        <v>0</v>
      </c>
      <c r="V1678" s="74">
        <v>0</v>
      </c>
      <c r="W1678" s="74">
        <v>0</v>
      </c>
      <c r="X1678" s="74">
        <v>0</v>
      </c>
      <c r="Y1678" s="74">
        <v>0</v>
      </c>
      <c r="Z1678" s="74">
        <v>0</v>
      </c>
      <c r="AA1678" s="74">
        <v>0</v>
      </c>
      <c r="AB1678" s="74">
        <v>0</v>
      </c>
      <c r="AC1678" s="74">
        <v>0</v>
      </c>
      <c r="AD1678" s="74">
        <v>0</v>
      </c>
      <c r="AE1678" s="74">
        <v>0</v>
      </c>
      <c r="AF1678" s="74">
        <v>0</v>
      </c>
      <c r="AG1678" s="43">
        <v>0</v>
      </c>
    </row>
    <row r="1682" spans="4:33">
      <c r="F1682" s="65" t="s">
        <v>77</v>
      </c>
      <c r="G1682" s="65"/>
      <c r="H1682" s="65"/>
      <c r="I1682" s="65"/>
      <c r="J1682" s="65"/>
    </row>
    <row r="1684" spans="4:33">
      <c r="I1684" s="66" t="s">
        <v>36</v>
      </c>
      <c r="J1684" s="2" t="s">
        <v>37</v>
      </c>
    </row>
    <row r="1685" spans="4:33">
      <c r="I1685" s="67" t="s">
        <v>38</v>
      </c>
      <c r="J1685" s="2" t="s">
        <v>78</v>
      </c>
    </row>
    <row r="1686" spans="4:33">
      <c r="I1686" s="67" t="s">
        <v>79</v>
      </c>
      <c r="J1686" s="68"/>
    </row>
    <row r="1687" spans="4:33">
      <c r="F1687" s="69"/>
      <c r="I1687" s="67" t="s">
        <v>40</v>
      </c>
      <c r="J1687" s="64">
        <v>37538</v>
      </c>
    </row>
    <row r="1688" spans="4:33">
      <c r="I1688" s="70" t="s">
        <v>41</v>
      </c>
      <c r="J1688" s="2"/>
    </row>
    <row r="1689" spans="4:33" ht="15.75">
      <c r="D1689" s="54" t="s">
        <v>84</v>
      </c>
      <c r="W1689" s="53"/>
    </row>
    <row r="1690" spans="4:33" ht="15.75">
      <c r="D1690" s="60" t="s">
        <v>45</v>
      </c>
      <c r="E1690" s="60" t="s">
        <v>46</v>
      </c>
      <c r="F1690" s="60" t="s">
        <v>47</v>
      </c>
      <c r="G1690" s="61" t="s">
        <v>48</v>
      </c>
      <c r="H1690" s="61" t="s">
        <v>49</v>
      </c>
      <c r="I1690" s="61" t="s">
        <v>50</v>
      </c>
      <c r="J1690" s="61" t="s">
        <v>51</v>
      </c>
      <c r="K1690" s="61" t="s">
        <v>52</v>
      </c>
      <c r="L1690" s="61" t="s">
        <v>53</v>
      </c>
      <c r="M1690" s="61" t="s">
        <v>54</v>
      </c>
      <c r="N1690" s="61" t="s">
        <v>55</v>
      </c>
      <c r="O1690" s="61" t="s">
        <v>56</v>
      </c>
      <c r="P1690" s="61" t="s">
        <v>57</v>
      </c>
      <c r="Q1690" s="61" t="s">
        <v>58</v>
      </c>
      <c r="R1690" s="61" t="s">
        <v>59</v>
      </c>
      <c r="S1690" s="61" t="s">
        <v>60</v>
      </c>
      <c r="T1690" s="61" t="s">
        <v>61</v>
      </c>
      <c r="U1690" s="61" t="s">
        <v>62</v>
      </c>
      <c r="V1690" s="61" t="s">
        <v>63</v>
      </c>
      <c r="W1690" s="61" t="s">
        <v>64</v>
      </c>
      <c r="X1690" s="61" t="s">
        <v>65</v>
      </c>
      <c r="Y1690" s="61" t="s">
        <v>66</v>
      </c>
      <c r="Z1690" s="61" t="s">
        <v>67</v>
      </c>
      <c r="AA1690" s="61" t="s">
        <v>68</v>
      </c>
      <c r="AB1690" s="61" t="s">
        <v>69</v>
      </c>
      <c r="AC1690" s="61" t="s">
        <v>70</v>
      </c>
      <c r="AD1690" s="61" t="s">
        <v>71</v>
      </c>
      <c r="AE1690" s="61" t="s">
        <v>72</v>
      </c>
      <c r="AF1690" s="61" t="s">
        <v>73</v>
      </c>
      <c r="AG1690" s="61" t="s">
        <v>74</v>
      </c>
    </row>
    <row r="1691" spans="4:33">
      <c r="D1691" s="62">
        <v>1989</v>
      </c>
      <c r="E1691" s="62">
        <v>1</v>
      </c>
      <c r="F1691" s="62">
        <v>1989</v>
      </c>
      <c r="G1691" s="71">
        <v>0</v>
      </c>
      <c r="H1691" s="71">
        <v>0</v>
      </c>
      <c r="I1691" s="71">
        <v>0</v>
      </c>
      <c r="J1691" s="71">
        <v>0</v>
      </c>
      <c r="K1691" s="71">
        <v>0</v>
      </c>
      <c r="L1691" s="71">
        <v>0</v>
      </c>
      <c r="M1691" s="71">
        <v>0</v>
      </c>
      <c r="N1691" s="71">
        <v>0</v>
      </c>
      <c r="O1691" s="71">
        <v>0</v>
      </c>
      <c r="P1691" s="71">
        <v>0</v>
      </c>
      <c r="Q1691" s="71">
        <v>0</v>
      </c>
      <c r="R1691" s="71">
        <v>0</v>
      </c>
      <c r="S1691" s="71">
        <v>0</v>
      </c>
      <c r="T1691" s="71">
        <v>0</v>
      </c>
      <c r="U1691" s="71">
        <v>0</v>
      </c>
      <c r="V1691" s="71">
        <v>0</v>
      </c>
      <c r="W1691" s="71">
        <v>0</v>
      </c>
      <c r="X1691" s="71">
        <v>0</v>
      </c>
      <c r="Y1691" s="71">
        <v>0</v>
      </c>
      <c r="Z1691" s="71">
        <v>0</v>
      </c>
      <c r="AA1691" s="71">
        <v>0</v>
      </c>
      <c r="AB1691" s="71">
        <v>0</v>
      </c>
      <c r="AC1691" s="71">
        <v>0</v>
      </c>
      <c r="AD1691" s="71">
        <v>0</v>
      </c>
      <c r="AE1691" s="71">
        <v>0</v>
      </c>
      <c r="AF1691" s="71">
        <v>0</v>
      </c>
      <c r="AG1691" s="71">
        <v>0</v>
      </c>
    </row>
    <row r="1692" spans="4:33">
      <c r="D1692" s="62">
        <v>1989</v>
      </c>
      <c r="E1692" s="62">
        <v>2</v>
      </c>
      <c r="F1692" s="62">
        <v>1989</v>
      </c>
      <c r="G1692" s="71">
        <v>0</v>
      </c>
      <c r="H1692" s="71">
        <v>0</v>
      </c>
      <c r="I1692" s="71">
        <v>0</v>
      </c>
      <c r="J1692" s="71">
        <v>0</v>
      </c>
      <c r="K1692" s="71">
        <v>0</v>
      </c>
      <c r="L1692" s="71">
        <v>0</v>
      </c>
      <c r="M1692" s="71">
        <v>0</v>
      </c>
      <c r="N1692" s="71">
        <v>0</v>
      </c>
      <c r="O1692" s="71">
        <v>0</v>
      </c>
      <c r="P1692" s="71">
        <v>0</v>
      </c>
      <c r="Q1692" s="71">
        <v>0</v>
      </c>
      <c r="R1692" s="71">
        <v>0</v>
      </c>
      <c r="S1692" s="71">
        <v>0</v>
      </c>
      <c r="T1692" s="71">
        <v>0</v>
      </c>
      <c r="U1692" s="71">
        <v>0</v>
      </c>
      <c r="V1692" s="71">
        <v>0</v>
      </c>
      <c r="W1692" s="71">
        <v>0</v>
      </c>
      <c r="X1692" s="71">
        <v>0</v>
      </c>
      <c r="Y1692" s="71">
        <v>0</v>
      </c>
      <c r="Z1692" s="71">
        <v>0</v>
      </c>
      <c r="AA1692" s="71">
        <v>0</v>
      </c>
      <c r="AB1692" s="71">
        <v>0</v>
      </c>
      <c r="AC1692" s="71">
        <v>0</v>
      </c>
      <c r="AD1692" s="71">
        <v>0</v>
      </c>
      <c r="AE1692" s="71">
        <v>0</v>
      </c>
      <c r="AF1692" s="71">
        <v>0</v>
      </c>
      <c r="AG1692" s="71">
        <v>0</v>
      </c>
    </row>
    <row r="1693" spans="4:33">
      <c r="D1693" s="62">
        <v>1989</v>
      </c>
      <c r="E1693" s="62">
        <v>3</v>
      </c>
      <c r="F1693" s="62">
        <v>1989</v>
      </c>
      <c r="G1693" s="71">
        <v>0</v>
      </c>
      <c r="H1693" s="71">
        <v>0</v>
      </c>
      <c r="I1693" s="71">
        <v>0</v>
      </c>
      <c r="J1693" s="71">
        <v>0</v>
      </c>
      <c r="K1693" s="71">
        <v>0</v>
      </c>
      <c r="L1693" s="71">
        <v>0</v>
      </c>
      <c r="M1693" s="71">
        <v>0</v>
      </c>
      <c r="N1693" s="71">
        <v>0</v>
      </c>
      <c r="O1693" s="71">
        <v>0</v>
      </c>
      <c r="P1693" s="71">
        <v>0</v>
      </c>
      <c r="Q1693" s="71">
        <v>0</v>
      </c>
      <c r="R1693" s="71">
        <v>0</v>
      </c>
      <c r="S1693" s="71">
        <v>0</v>
      </c>
      <c r="T1693" s="71">
        <v>0</v>
      </c>
      <c r="U1693" s="71">
        <v>0</v>
      </c>
      <c r="V1693" s="71">
        <v>0</v>
      </c>
      <c r="W1693" s="71">
        <v>0</v>
      </c>
      <c r="X1693" s="71">
        <v>0</v>
      </c>
      <c r="Y1693" s="71">
        <v>0</v>
      </c>
      <c r="Z1693" s="71">
        <v>0</v>
      </c>
      <c r="AA1693" s="71">
        <v>0</v>
      </c>
      <c r="AB1693" s="71">
        <v>0</v>
      </c>
      <c r="AC1693" s="71">
        <v>0</v>
      </c>
      <c r="AD1693" s="71">
        <v>0</v>
      </c>
      <c r="AE1693" s="71">
        <v>0</v>
      </c>
      <c r="AF1693" s="71">
        <v>0</v>
      </c>
      <c r="AG1693" s="71">
        <v>0</v>
      </c>
    </row>
    <row r="1694" spans="4:33">
      <c r="D1694" s="62">
        <v>1989</v>
      </c>
      <c r="E1694" s="62">
        <v>4</v>
      </c>
      <c r="F1694" s="62">
        <v>1989</v>
      </c>
      <c r="G1694" s="71">
        <v>0</v>
      </c>
      <c r="H1694" s="71">
        <v>0</v>
      </c>
      <c r="I1694" s="71">
        <v>0</v>
      </c>
      <c r="J1694" s="71">
        <v>0</v>
      </c>
      <c r="K1694" s="71">
        <v>0</v>
      </c>
      <c r="L1694" s="71">
        <v>0</v>
      </c>
      <c r="M1694" s="71">
        <v>0</v>
      </c>
      <c r="N1694" s="71">
        <v>0</v>
      </c>
      <c r="O1694" s="71">
        <v>0</v>
      </c>
      <c r="P1694" s="71">
        <v>0</v>
      </c>
      <c r="Q1694" s="71">
        <v>0</v>
      </c>
      <c r="R1694" s="71">
        <v>0</v>
      </c>
      <c r="S1694" s="71">
        <v>0</v>
      </c>
      <c r="T1694" s="71">
        <v>0</v>
      </c>
      <c r="U1694" s="71">
        <v>0</v>
      </c>
      <c r="V1694" s="71">
        <v>0</v>
      </c>
      <c r="W1694" s="71">
        <v>0</v>
      </c>
      <c r="X1694" s="71">
        <v>0</v>
      </c>
      <c r="Y1694" s="71">
        <v>0</v>
      </c>
      <c r="Z1694" s="71">
        <v>0</v>
      </c>
      <c r="AA1694" s="71">
        <v>0</v>
      </c>
      <c r="AB1694" s="71">
        <v>0</v>
      </c>
      <c r="AC1694" s="71">
        <v>0</v>
      </c>
      <c r="AD1694" s="71">
        <v>0</v>
      </c>
      <c r="AE1694" s="71">
        <v>0</v>
      </c>
      <c r="AF1694" s="71">
        <v>0</v>
      </c>
      <c r="AG1694" s="71">
        <v>0</v>
      </c>
    </row>
    <row r="1695" spans="4:33">
      <c r="D1695" s="62">
        <v>1989</v>
      </c>
      <c r="E1695" s="62">
        <v>5</v>
      </c>
      <c r="F1695" s="62">
        <v>1990</v>
      </c>
      <c r="G1695" s="71">
        <v>0</v>
      </c>
      <c r="H1695" s="71">
        <v>0</v>
      </c>
      <c r="I1695" s="71">
        <v>0</v>
      </c>
      <c r="J1695" s="71">
        <v>0</v>
      </c>
      <c r="K1695" s="71">
        <v>0</v>
      </c>
      <c r="L1695" s="71">
        <v>0</v>
      </c>
      <c r="M1695" s="71">
        <v>0</v>
      </c>
      <c r="N1695" s="71">
        <v>0</v>
      </c>
      <c r="O1695" s="71">
        <v>0</v>
      </c>
      <c r="P1695" s="71">
        <v>0</v>
      </c>
      <c r="Q1695" s="71">
        <v>0</v>
      </c>
      <c r="R1695" s="71">
        <v>0</v>
      </c>
      <c r="S1695" s="71">
        <v>0</v>
      </c>
      <c r="T1695" s="71">
        <v>0</v>
      </c>
      <c r="U1695" s="71">
        <v>0</v>
      </c>
      <c r="V1695" s="71">
        <v>0</v>
      </c>
      <c r="W1695" s="71">
        <v>0</v>
      </c>
      <c r="X1695" s="71">
        <v>0</v>
      </c>
      <c r="Y1695" s="71">
        <v>0</v>
      </c>
      <c r="Z1695" s="71">
        <v>0</v>
      </c>
      <c r="AA1695" s="71">
        <v>0</v>
      </c>
      <c r="AB1695" s="71">
        <v>0</v>
      </c>
      <c r="AC1695" s="71">
        <v>0</v>
      </c>
      <c r="AD1695" s="71">
        <v>0</v>
      </c>
      <c r="AE1695" s="71">
        <v>0</v>
      </c>
      <c r="AF1695" s="71">
        <v>0</v>
      </c>
      <c r="AG1695" s="71">
        <v>0</v>
      </c>
    </row>
    <row r="1696" spans="4:33">
      <c r="D1696" s="62">
        <v>1989</v>
      </c>
      <c r="E1696" s="62">
        <v>6</v>
      </c>
      <c r="F1696" s="62">
        <v>1990</v>
      </c>
      <c r="G1696" s="71">
        <v>0</v>
      </c>
      <c r="H1696" s="71">
        <v>0</v>
      </c>
      <c r="I1696" s="71">
        <v>0</v>
      </c>
      <c r="J1696" s="71">
        <v>0</v>
      </c>
      <c r="K1696" s="71">
        <v>0</v>
      </c>
      <c r="L1696" s="71">
        <v>0</v>
      </c>
      <c r="M1696" s="71">
        <v>0</v>
      </c>
      <c r="N1696" s="71">
        <v>0</v>
      </c>
      <c r="O1696" s="71">
        <v>0</v>
      </c>
      <c r="P1696" s="71">
        <v>0</v>
      </c>
      <c r="Q1696" s="71">
        <v>0</v>
      </c>
      <c r="R1696" s="71">
        <v>0</v>
      </c>
      <c r="S1696" s="71">
        <v>0</v>
      </c>
      <c r="T1696" s="71">
        <v>0</v>
      </c>
      <c r="U1696" s="71">
        <v>0</v>
      </c>
      <c r="V1696" s="71">
        <v>0</v>
      </c>
      <c r="W1696" s="71">
        <v>0</v>
      </c>
      <c r="X1696" s="71">
        <v>0</v>
      </c>
      <c r="Y1696" s="71">
        <v>0</v>
      </c>
      <c r="Z1696" s="71">
        <v>0</v>
      </c>
      <c r="AA1696" s="71">
        <v>0</v>
      </c>
      <c r="AB1696" s="71">
        <v>0</v>
      </c>
      <c r="AC1696" s="71">
        <v>0</v>
      </c>
      <c r="AD1696" s="71">
        <v>0</v>
      </c>
      <c r="AE1696" s="71">
        <v>0</v>
      </c>
      <c r="AF1696" s="71">
        <v>0</v>
      </c>
      <c r="AG1696" s="71">
        <v>0</v>
      </c>
    </row>
    <row r="1697" spans="4:33">
      <c r="D1697" s="62">
        <v>1989</v>
      </c>
      <c r="E1697" s="62">
        <v>7</v>
      </c>
      <c r="F1697" s="62">
        <v>1990</v>
      </c>
      <c r="G1697" s="71">
        <v>0</v>
      </c>
      <c r="H1697" s="71">
        <v>0</v>
      </c>
      <c r="I1697" s="71">
        <v>0</v>
      </c>
      <c r="J1697" s="71">
        <v>0</v>
      </c>
      <c r="K1697" s="71">
        <v>0</v>
      </c>
      <c r="L1697" s="71">
        <v>0</v>
      </c>
      <c r="M1697" s="71">
        <v>0</v>
      </c>
      <c r="N1697" s="71">
        <v>0</v>
      </c>
      <c r="O1697" s="71">
        <v>0</v>
      </c>
      <c r="P1697" s="71">
        <v>0</v>
      </c>
      <c r="Q1697" s="71">
        <v>0</v>
      </c>
      <c r="R1697" s="71">
        <v>0</v>
      </c>
      <c r="S1697" s="71">
        <v>0</v>
      </c>
      <c r="T1697" s="71">
        <v>0</v>
      </c>
      <c r="U1697" s="71">
        <v>0</v>
      </c>
      <c r="V1697" s="71">
        <v>0</v>
      </c>
      <c r="W1697" s="71">
        <v>0</v>
      </c>
      <c r="X1697" s="71">
        <v>0</v>
      </c>
      <c r="Y1697" s="71">
        <v>0</v>
      </c>
      <c r="Z1697" s="71">
        <v>0</v>
      </c>
      <c r="AA1697" s="71">
        <v>0</v>
      </c>
      <c r="AB1697" s="71">
        <v>0</v>
      </c>
      <c r="AC1697" s="71">
        <v>0</v>
      </c>
      <c r="AD1697" s="71">
        <v>0</v>
      </c>
      <c r="AE1697" s="71">
        <v>0</v>
      </c>
      <c r="AF1697" s="71">
        <v>0</v>
      </c>
      <c r="AG1697" s="71">
        <v>0</v>
      </c>
    </row>
    <row r="1698" spans="4:33">
      <c r="D1698" s="62">
        <v>1989</v>
      </c>
      <c r="E1698" s="62">
        <v>8</v>
      </c>
      <c r="F1698" s="62">
        <v>1990</v>
      </c>
      <c r="G1698" s="71">
        <v>0</v>
      </c>
      <c r="H1698" s="71">
        <v>0</v>
      </c>
      <c r="I1698" s="71">
        <v>0</v>
      </c>
      <c r="J1698" s="71">
        <v>0</v>
      </c>
      <c r="K1698" s="71">
        <v>0</v>
      </c>
      <c r="L1698" s="71">
        <v>0</v>
      </c>
      <c r="M1698" s="71">
        <v>0</v>
      </c>
      <c r="N1698" s="71">
        <v>0</v>
      </c>
      <c r="O1698" s="71">
        <v>0</v>
      </c>
      <c r="P1698" s="71">
        <v>0</v>
      </c>
      <c r="Q1698" s="71">
        <v>0</v>
      </c>
      <c r="R1698" s="71">
        <v>0</v>
      </c>
      <c r="S1698" s="71">
        <v>0</v>
      </c>
      <c r="T1698" s="71">
        <v>0</v>
      </c>
      <c r="U1698" s="71">
        <v>0</v>
      </c>
      <c r="V1698" s="71">
        <v>0</v>
      </c>
      <c r="W1698" s="71">
        <v>0</v>
      </c>
      <c r="X1698" s="71">
        <v>0</v>
      </c>
      <c r="Y1698" s="71">
        <v>0</v>
      </c>
      <c r="Z1698" s="71">
        <v>0</v>
      </c>
      <c r="AA1698" s="71">
        <v>0</v>
      </c>
      <c r="AB1698" s="71">
        <v>0</v>
      </c>
      <c r="AC1698" s="71">
        <v>0</v>
      </c>
      <c r="AD1698" s="71">
        <v>0</v>
      </c>
      <c r="AE1698" s="71">
        <v>0</v>
      </c>
      <c r="AF1698" s="71">
        <v>0</v>
      </c>
      <c r="AG1698" s="71">
        <v>0</v>
      </c>
    </row>
    <row r="1699" spans="4:33">
      <c r="D1699" s="62">
        <v>1989</v>
      </c>
      <c r="E1699" s="62">
        <v>9</v>
      </c>
      <c r="F1699" s="62">
        <v>1990</v>
      </c>
      <c r="G1699" s="71">
        <v>0</v>
      </c>
      <c r="H1699" s="71">
        <v>0</v>
      </c>
      <c r="I1699" s="71">
        <v>0</v>
      </c>
      <c r="J1699" s="71">
        <v>0</v>
      </c>
      <c r="K1699" s="71">
        <v>0</v>
      </c>
      <c r="L1699" s="71">
        <v>0</v>
      </c>
      <c r="M1699" s="71">
        <v>0</v>
      </c>
      <c r="N1699" s="71">
        <v>0</v>
      </c>
      <c r="O1699" s="71">
        <v>0</v>
      </c>
      <c r="P1699" s="71">
        <v>0</v>
      </c>
      <c r="Q1699" s="71">
        <v>0</v>
      </c>
      <c r="R1699" s="71">
        <v>0</v>
      </c>
      <c r="S1699" s="71">
        <v>0</v>
      </c>
      <c r="T1699" s="71">
        <v>0</v>
      </c>
      <c r="U1699" s="71">
        <v>0</v>
      </c>
      <c r="V1699" s="71">
        <v>0</v>
      </c>
      <c r="W1699" s="71">
        <v>0</v>
      </c>
      <c r="X1699" s="71">
        <v>0</v>
      </c>
      <c r="Y1699" s="71">
        <v>0</v>
      </c>
      <c r="Z1699" s="71">
        <v>0</v>
      </c>
      <c r="AA1699" s="71">
        <v>0</v>
      </c>
      <c r="AB1699" s="71">
        <v>0</v>
      </c>
      <c r="AC1699" s="71">
        <v>0</v>
      </c>
      <c r="AD1699" s="71">
        <v>0</v>
      </c>
      <c r="AE1699" s="71">
        <v>0</v>
      </c>
      <c r="AF1699" s="71">
        <v>0</v>
      </c>
      <c r="AG1699" s="71">
        <v>0</v>
      </c>
    </row>
    <row r="1700" spans="4:33">
      <c r="D1700" s="62">
        <v>1989</v>
      </c>
      <c r="E1700" s="62">
        <v>10</v>
      </c>
      <c r="F1700" s="62">
        <v>1990</v>
      </c>
      <c r="G1700" s="71">
        <v>259.02389549999998</v>
      </c>
      <c r="H1700" s="71">
        <v>0</v>
      </c>
      <c r="I1700" s="71">
        <v>0</v>
      </c>
      <c r="J1700" s="71">
        <v>778.09382600000004</v>
      </c>
      <c r="K1700" s="71">
        <v>72.597487490000006</v>
      </c>
      <c r="L1700" s="71">
        <v>0</v>
      </c>
      <c r="M1700" s="71">
        <v>0</v>
      </c>
      <c r="N1700" s="71">
        <v>40.200000000000003</v>
      </c>
      <c r="O1700" s="71">
        <v>0</v>
      </c>
      <c r="P1700" s="71">
        <v>0</v>
      </c>
      <c r="Q1700" s="71">
        <v>0</v>
      </c>
      <c r="R1700" s="71">
        <v>0</v>
      </c>
      <c r="S1700" s="71">
        <v>384.53039760000001</v>
      </c>
      <c r="T1700" s="71">
        <v>7929.9993839999997</v>
      </c>
      <c r="U1700" s="71">
        <v>480.52260530000001</v>
      </c>
      <c r="V1700" s="71">
        <v>0</v>
      </c>
      <c r="W1700" s="71">
        <v>162.9</v>
      </c>
      <c r="X1700" s="71">
        <v>147.5414365</v>
      </c>
      <c r="Y1700" s="71">
        <v>0</v>
      </c>
      <c r="Z1700" s="71">
        <v>0</v>
      </c>
      <c r="AA1700" s="71">
        <v>0</v>
      </c>
      <c r="AB1700" s="71">
        <v>0</v>
      </c>
      <c r="AC1700" s="71">
        <v>0</v>
      </c>
      <c r="AD1700" s="71">
        <v>0</v>
      </c>
      <c r="AE1700" s="71">
        <v>90.768630000000002</v>
      </c>
      <c r="AF1700" s="71">
        <v>0</v>
      </c>
      <c r="AG1700" s="71">
        <v>10346.17766239</v>
      </c>
    </row>
    <row r="1701" spans="4:33">
      <c r="D1701" s="62">
        <v>1989</v>
      </c>
      <c r="E1701" s="62">
        <v>11</v>
      </c>
      <c r="F1701" s="62">
        <v>1990</v>
      </c>
      <c r="G1701" s="71">
        <v>253.2939575</v>
      </c>
      <c r="H1701" s="71">
        <v>0</v>
      </c>
      <c r="I1701" s="71">
        <v>0</v>
      </c>
      <c r="J1701" s="71">
        <v>292.14145480000002</v>
      </c>
      <c r="K1701" s="71">
        <v>76.226330939999997</v>
      </c>
      <c r="L1701" s="71">
        <v>89.1</v>
      </c>
      <c r="M1701" s="71">
        <v>0</v>
      </c>
      <c r="N1701" s="71">
        <v>72.3</v>
      </c>
      <c r="O1701" s="71">
        <v>0</v>
      </c>
      <c r="P1701" s="71">
        <v>0</v>
      </c>
      <c r="Q1701" s="71">
        <v>0</v>
      </c>
      <c r="R1701" s="71">
        <v>0</v>
      </c>
      <c r="S1701" s="71">
        <v>338.32073609999998</v>
      </c>
      <c r="T1701" s="71">
        <v>8879.4251600000007</v>
      </c>
      <c r="U1701" s="71">
        <v>554.16776470000002</v>
      </c>
      <c r="V1701" s="71">
        <v>0</v>
      </c>
      <c r="W1701" s="71">
        <v>3361.6</v>
      </c>
      <c r="X1701" s="71">
        <v>129.7260589</v>
      </c>
      <c r="Y1701" s="71">
        <v>0</v>
      </c>
      <c r="Z1701" s="71">
        <v>0</v>
      </c>
      <c r="AA1701" s="71">
        <v>0</v>
      </c>
      <c r="AB1701" s="71">
        <v>0</v>
      </c>
      <c r="AC1701" s="71">
        <v>0</v>
      </c>
      <c r="AD1701" s="71">
        <v>0</v>
      </c>
      <c r="AE1701" s="71">
        <v>90.975675240000001</v>
      </c>
      <c r="AF1701" s="71">
        <v>0</v>
      </c>
      <c r="AG1701" s="71">
        <v>14137.277138180001</v>
      </c>
    </row>
    <row r="1702" spans="4:33">
      <c r="D1702" s="62">
        <v>1989</v>
      </c>
      <c r="E1702" s="62">
        <v>12</v>
      </c>
      <c r="F1702" s="62">
        <v>1990</v>
      </c>
      <c r="G1702" s="71">
        <v>195.09074759999999</v>
      </c>
      <c r="H1702" s="71">
        <v>0</v>
      </c>
      <c r="I1702" s="71">
        <v>0</v>
      </c>
      <c r="J1702" s="71">
        <v>210.91187959999999</v>
      </c>
      <c r="K1702" s="71">
        <v>65.408528680000003</v>
      </c>
      <c r="L1702" s="71">
        <v>161.30000000000001</v>
      </c>
      <c r="M1702" s="71">
        <v>0</v>
      </c>
      <c r="N1702" s="71">
        <v>0</v>
      </c>
      <c r="O1702" s="71">
        <v>0</v>
      </c>
      <c r="P1702" s="71">
        <v>0</v>
      </c>
      <c r="Q1702" s="71">
        <v>0</v>
      </c>
      <c r="R1702" s="71">
        <v>27.7</v>
      </c>
      <c r="S1702" s="71">
        <v>255.2533684</v>
      </c>
      <c r="T1702" s="71">
        <v>5529.2580710000002</v>
      </c>
      <c r="U1702" s="71">
        <v>749.76696690000006</v>
      </c>
      <c r="V1702" s="71">
        <v>0</v>
      </c>
      <c r="W1702" s="71">
        <v>2135.3000000000002</v>
      </c>
      <c r="X1702" s="71">
        <v>49.732504599999999</v>
      </c>
      <c r="Y1702" s="71">
        <v>0</v>
      </c>
      <c r="Z1702" s="71">
        <v>0</v>
      </c>
      <c r="AA1702" s="71">
        <v>0</v>
      </c>
      <c r="AB1702" s="71">
        <v>0</v>
      </c>
      <c r="AC1702" s="71">
        <v>0</v>
      </c>
      <c r="AD1702" s="71">
        <v>0</v>
      </c>
      <c r="AE1702" s="71">
        <v>111.47315330000001</v>
      </c>
      <c r="AF1702" s="71">
        <v>0</v>
      </c>
      <c r="AG1702" s="71">
        <v>9491.1952200800006</v>
      </c>
    </row>
    <row r="1703" spans="4:33">
      <c r="D1703" s="62">
        <v>1990</v>
      </c>
      <c r="E1703" s="62">
        <v>1</v>
      </c>
      <c r="F1703" s="62">
        <v>1990</v>
      </c>
      <c r="G1703" s="71">
        <v>280.64759025718541</v>
      </c>
      <c r="H1703" s="71">
        <v>0</v>
      </c>
      <c r="I1703" s="71">
        <v>0</v>
      </c>
      <c r="J1703" s="71">
        <v>142.61764829727881</v>
      </c>
      <c r="K1703" s="71">
        <v>29.628682056256071</v>
      </c>
      <c r="L1703" s="71">
        <v>0</v>
      </c>
      <c r="M1703" s="71">
        <v>0</v>
      </c>
      <c r="N1703" s="71">
        <v>8</v>
      </c>
      <c r="O1703" s="71">
        <v>0</v>
      </c>
      <c r="P1703" s="71">
        <v>0</v>
      </c>
      <c r="Q1703" s="71">
        <v>0</v>
      </c>
      <c r="R1703" s="71">
        <v>386.7</v>
      </c>
      <c r="S1703" s="71">
        <v>160.08347025961223</v>
      </c>
      <c r="T1703" s="71">
        <v>1847.3213803753777</v>
      </c>
      <c r="U1703" s="71">
        <v>606.76335546093151</v>
      </c>
      <c r="V1703" s="71">
        <v>0</v>
      </c>
      <c r="W1703" s="71">
        <v>1518.2</v>
      </c>
      <c r="X1703" s="71">
        <v>0</v>
      </c>
      <c r="Y1703" s="71">
        <v>0</v>
      </c>
      <c r="Z1703" s="71">
        <v>0</v>
      </c>
      <c r="AA1703" s="71">
        <v>0</v>
      </c>
      <c r="AB1703" s="71">
        <v>0</v>
      </c>
      <c r="AC1703" s="71">
        <v>0</v>
      </c>
      <c r="AD1703" s="71">
        <v>0</v>
      </c>
      <c r="AE1703" s="71">
        <v>85.716726326065739</v>
      </c>
      <c r="AF1703" s="71">
        <v>0</v>
      </c>
      <c r="AG1703" s="71">
        <v>5065.6788530327067</v>
      </c>
    </row>
    <row r="1704" spans="4:33">
      <c r="D1704" s="62">
        <v>1990</v>
      </c>
      <c r="E1704" s="62">
        <v>2</v>
      </c>
      <c r="F1704" s="62">
        <v>1990</v>
      </c>
      <c r="G1704" s="71">
        <v>198.51847834865984</v>
      </c>
      <c r="H1704" s="71">
        <v>0</v>
      </c>
      <c r="I1704" s="71">
        <v>0</v>
      </c>
      <c r="J1704" s="71">
        <v>160.70520553713354</v>
      </c>
      <c r="K1704" s="71">
        <v>8.9415252505657925</v>
      </c>
      <c r="L1704" s="71">
        <v>0</v>
      </c>
      <c r="M1704" s="71">
        <v>0</v>
      </c>
      <c r="N1704" s="71">
        <v>36.700000000000003</v>
      </c>
      <c r="O1704" s="71">
        <v>0</v>
      </c>
      <c r="P1704" s="71">
        <v>0</v>
      </c>
      <c r="Q1704" s="71">
        <v>0</v>
      </c>
      <c r="R1704" s="71">
        <v>343.6</v>
      </c>
      <c r="S1704" s="71">
        <v>195.8409464344397</v>
      </c>
      <c r="T1704" s="71">
        <v>3954.4113002915042</v>
      </c>
      <c r="U1704" s="71">
        <v>324.5993616922961</v>
      </c>
      <c r="V1704" s="71">
        <v>0</v>
      </c>
      <c r="W1704" s="71">
        <v>2735.5</v>
      </c>
      <c r="X1704" s="71">
        <v>0</v>
      </c>
      <c r="Y1704" s="71">
        <v>0</v>
      </c>
      <c r="Z1704" s="71">
        <v>0</v>
      </c>
      <c r="AA1704" s="71">
        <v>0</v>
      </c>
      <c r="AB1704" s="71">
        <v>0</v>
      </c>
      <c r="AC1704" s="71">
        <v>0</v>
      </c>
      <c r="AD1704" s="71">
        <v>0</v>
      </c>
      <c r="AE1704" s="71">
        <v>47.744630654083963</v>
      </c>
      <c r="AF1704" s="71">
        <v>0</v>
      </c>
      <c r="AG1704" s="71">
        <v>8006.561448208683</v>
      </c>
    </row>
    <row r="1705" spans="4:33">
      <c r="D1705" s="62">
        <v>1990</v>
      </c>
      <c r="E1705" s="62">
        <v>3</v>
      </c>
      <c r="F1705" s="62">
        <v>1990</v>
      </c>
      <c r="G1705" s="71">
        <v>0</v>
      </c>
      <c r="H1705" s="71">
        <v>0</v>
      </c>
      <c r="I1705" s="71">
        <v>0</v>
      </c>
      <c r="J1705" s="71">
        <v>216.72182220116846</v>
      </c>
      <c r="K1705" s="71">
        <v>11.044604978984802</v>
      </c>
      <c r="L1705" s="71">
        <v>0</v>
      </c>
      <c r="M1705" s="71">
        <v>0</v>
      </c>
      <c r="N1705" s="71">
        <v>101.4</v>
      </c>
      <c r="O1705" s="71">
        <v>0</v>
      </c>
      <c r="P1705" s="71">
        <v>0</v>
      </c>
      <c r="Q1705" s="71">
        <v>0</v>
      </c>
      <c r="R1705" s="71">
        <v>268.89999999999998</v>
      </c>
      <c r="S1705" s="71">
        <v>278.90831416365432</v>
      </c>
      <c r="T1705" s="71">
        <v>5200.3120402084096</v>
      </c>
      <c r="U1705" s="71">
        <v>426.30921741295919</v>
      </c>
      <c r="V1705" s="71">
        <v>0</v>
      </c>
      <c r="W1705" s="71">
        <v>2687.7</v>
      </c>
      <c r="X1705" s="71">
        <v>0</v>
      </c>
      <c r="Y1705" s="71">
        <v>0</v>
      </c>
      <c r="Z1705" s="71">
        <v>0</v>
      </c>
      <c r="AA1705" s="71">
        <v>0</v>
      </c>
      <c r="AB1705" s="71">
        <v>0</v>
      </c>
      <c r="AC1705" s="71">
        <v>0</v>
      </c>
      <c r="AD1705" s="71">
        <v>0</v>
      </c>
      <c r="AE1705" s="71">
        <v>45.839814513504727</v>
      </c>
      <c r="AF1705" s="71">
        <v>0</v>
      </c>
      <c r="AG1705" s="71">
        <v>9237.1358134786806</v>
      </c>
    </row>
    <row r="1706" spans="4:33">
      <c r="D1706" s="62">
        <v>1990</v>
      </c>
      <c r="E1706" s="62">
        <v>4</v>
      </c>
      <c r="F1706" s="62">
        <v>1990</v>
      </c>
      <c r="G1706" s="71">
        <v>39.427430799940005</v>
      </c>
      <c r="H1706" s="71">
        <v>0</v>
      </c>
      <c r="I1706" s="71">
        <v>0</v>
      </c>
      <c r="J1706" s="71">
        <v>281.50816358755725</v>
      </c>
      <c r="K1706" s="71">
        <v>20.494718137730352</v>
      </c>
      <c r="L1706" s="71">
        <v>0</v>
      </c>
      <c r="M1706" s="71">
        <v>0</v>
      </c>
      <c r="N1706" s="71">
        <v>98.3</v>
      </c>
      <c r="O1706" s="71">
        <v>0</v>
      </c>
      <c r="P1706" s="71">
        <v>0</v>
      </c>
      <c r="Q1706" s="71">
        <v>0</v>
      </c>
      <c r="R1706" s="71">
        <v>180</v>
      </c>
      <c r="S1706" s="71">
        <v>61.062767006243838</v>
      </c>
      <c r="T1706" s="71">
        <v>6518.0726641613155</v>
      </c>
      <c r="U1706" s="71">
        <v>508.17973941223573</v>
      </c>
      <c r="V1706" s="71">
        <v>0</v>
      </c>
      <c r="W1706" s="71">
        <v>1631.6</v>
      </c>
      <c r="X1706" s="71">
        <v>0</v>
      </c>
      <c r="Y1706" s="71">
        <v>0</v>
      </c>
      <c r="Z1706" s="71">
        <v>0</v>
      </c>
      <c r="AA1706" s="71">
        <v>642.9</v>
      </c>
      <c r="AB1706" s="71">
        <v>0</v>
      </c>
      <c r="AC1706" s="71">
        <v>0</v>
      </c>
      <c r="AD1706" s="71">
        <v>0</v>
      </c>
      <c r="AE1706" s="71">
        <v>36.481369996745855</v>
      </c>
      <c r="AF1706" s="71">
        <v>0</v>
      </c>
      <c r="AG1706" s="71">
        <v>10018.026853101768</v>
      </c>
    </row>
    <row r="1707" spans="4:33">
      <c r="D1707" s="62">
        <v>1990</v>
      </c>
      <c r="E1707" s="62">
        <v>5</v>
      </c>
      <c r="F1707" s="62">
        <v>1991</v>
      </c>
      <c r="G1707" s="71">
        <v>0</v>
      </c>
      <c r="H1707" s="71">
        <v>0</v>
      </c>
      <c r="I1707" s="71">
        <v>0</v>
      </c>
      <c r="J1707" s="71">
        <v>0</v>
      </c>
      <c r="K1707" s="71">
        <v>0</v>
      </c>
      <c r="L1707" s="71">
        <v>0</v>
      </c>
      <c r="M1707" s="71">
        <v>0</v>
      </c>
      <c r="N1707" s="71">
        <v>0</v>
      </c>
      <c r="O1707" s="71">
        <v>0</v>
      </c>
      <c r="P1707" s="71">
        <v>0</v>
      </c>
      <c r="Q1707" s="71">
        <v>0</v>
      </c>
      <c r="R1707" s="71">
        <v>0</v>
      </c>
      <c r="S1707" s="71">
        <v>0</v>
      </c>
      <c r="T1707" s="71">
        <v>0</v>
      </c>
      <c r="U1707" s="71">
        <v>0</v>
      </c>
      <c r="V1707" s="71">
        <v>0</v>
      </c>
      <c r="W1707" s="71">
        <v>0</v>
      </c>
      <c r="X1707" s="71">
        <v>0</v>
      </c>
      <c r="Y1707" s="71">
        <v>0</v>
      </c>
      <c r="Z1707" s="71">
        <v>0</v>
      </c>
      <c r="AA1707" s="71">
        <v>0</v>
      </c>
      <c r="AB1707" s="71">
        <v>0</v>
      </c>
      <c r="AC1707" s="71">
        <v>0</v>
      </c>
      <c r="AD1707" s="71">
        <v>0</v>
      </c>
      <c r="AE1707" s="71">
        <v>0</v>
      </c>
      <c r="AF1707" s="71">
        <v>0</v>
      </c>
      <c r="AG1707" s="71">
        <v>0</v>
      </c>
    </row>
    <row r="1708" spans="4:33">
      <c r="D1708" s="62">
        <v>1990</v>
      </c>
      <c r="E1708" s="62">
        <v>6</v>
      </c>
      <c r="F1708" s="62">
        <v>1991</v>
      </c>
      <c r="G1708" s="71">
        <v>0</v>
      </c>
      <c r="H1708" s="71">
        <v>0</v>
      </c>
      <c r="I1708" s="71">
        <v>0</v>
      </c>
      <c r="J1708" s="71">
        <v>0</v>
      </c>
      <c r="K1708" s="71">
        <v>0</v>
      </c>
      <c r="L1708" s="71">
        <v>0</v>
      </c>
      <c r="M1708" s="71">
        <v>0</v>
      </c>
      <c r="N1708" s="71">
        <v>0</v>
      </c>
      <c r="O1708" s="71">
        <v>0</v>
      </c>
      <c r="P1708" s="71">
        <v>0</v>
      </c>
      <c r="Q1708" s="71">
        <v>0</v>
      </c>
      <c r="R1708" s="71">
        <v>0</v>
      </c>
      <c r="S1708" s="71">
        <v>0</v>
      </c>
      <c r="T1708" s="71">
        <v>0</v>
      </c>
      <c r="U1708" s="71">
        <v>0</v>
      </c>
      <c r="V1708" s="71">
        <v>0</v>
      </c>
      <c r="W1708" s="71">
        <v>0</v>
      </c>
      <c r="X1708" s="71">
        <v>0</v>
      </c>
      <c r="Y1708" s="71">
        <v>0</v>
      </c>
      <c r="Z1708" s="71">
        <v>0</v>
      </c>
      <c r="AA1708" s="71">
        <v>0</v>
      </c>
      <c r="AB1708" s="71">
        <v>0</v>
      </c>
      <c r="AC1708" s="71">
        <v>0</v>
      </c>
      <c r="AD1708" s="71">
        <v>0</v>
      </c>
      <c r="AE1708" s="71">
        <v>0</v>
      </c>
      <c r="AF1708" s="71">
        <v>0</v>
      </c>
      <c r="AG1708" s="71">
        <v>0</v>
      </c>
    </row>
    <row r="1709" spans="4:33">
      <c r="D1709" s="62">
        <v>1990</v>
      </c>
      <c r="E1709" s="62">
        <v>7</v>
      </c>
      <c r="F1709" s="62">
        <v>1991</v>
      </c>
      <c r="G1709" s="71">
        <v>0</v>
      </c>
      <c r="H1709" s="71">
        <v>0</v>
      </c>
      <c r="I1709" s="71">
        <v>0</v>
      </c>
      <c r="J1709" s="71">
        <v>0</v>
      </c>
      <c r="K1709" s="71">
        <v>0</v>
      </c>
      <c r="L1709" s="71">
        <v>0</v>
      </c>
      <c r="M1709" s="71">
        <v>0</v>
      </c>
      <c r="N1709" s="71">
        <v>0</v>
      </c>
      <c r="O1709" s="71">
        <v>0</v>
      </c>
      <c r="P1709" s="71">
        <v>0</v>
      </c>
      <c r="Q1709" s="71">
        <v>0</v>
      </c>
      <c r="R1709" s="71">
        <v>0</v>
      </c>
      <c r="S1709" s="71">
        <v>0</v>
      </c>
      <c r="T1709" s="71">
        <v>0</v>
      </c>
      <c r="U1709" s="71">
        <v>0</v>
      </c>
      <c r="V1709" s="71">
        <v>0</v>
      </c>
      <c r="W1709" s="71">
        <v>0</v>
      </c>
      <c r="X1709" s="71">
        <v>0</v>
      </c>
      <c r="Y1709" s="71">
        <v>0</v>
      </c>
      <c r="Z1709" s="71">
        <v>0</v>
      </c>
      <c r="AA1709" s="71">
        <v>0</v>
      </c>
      <c r="AB1709" s="71">
        <v>0</v>
      </c>
      <c r="AC1709" s="71">
        <v>0</v>
      </c>
      <c r="AD1709" s="71">
        <v>0</v>
      </c>
      <c r="AE1709" s="71">
        <v>0</v>
      </c>
      <c r="AF1709" s="71">
        <v>0</v>
      </c>
      <c r="AG1709" s="71">
        <v>0</v>
      </c>
    </row>
    <row r="1710" spans="4:33">
      <c r="D1710" s="62">
        <v>1990</v>
      </c>
      <c r="E1710" s="62">
        <v>8</v>
      </c>
      <c r="F1710" s="62">
        <v>1991</v>
      </c>
      <c r="G1710" s="71">
        <v>0</v>
      </c>
      <c r="H1710" s="71">
        <v>0</v>
      </c>
      <c r="I1710" s="71">
        <v>0</v>
      </c>
      <c r="J1710" s="71">
        <v>0</v>
      </c>
      <c r="K1710" s="71">
        <v>0</v>
      </c>
      <c r="L1710" s="71">
        <v>0</v>
      </c>
      <c r="M1710" s="71">
        <v>0</v>
      </c>
      <c r="N1710" s="71">
        <v>0</v>
      </c>
      <c r="O1710" s="71">
        <v>0</v>
      </c>
      <c r="P1710" s="71">
        <v>0</v>
      </c>
      <c r="Q1710" s="71">
        <v>0</v>
      </c>
      <c r="R1710" s="71">
        <v>0</v>
      </c>
      <c r="S1710" s="71">
        <v>0</v>
      </c>
      <c r="T1710" s="71">
        <v>0</v>
      </c>
      <c r="U1710" s="71">
        <v>0</v>
      </c>
      <c r="V1710" s="71">
        <v>0</v>
      </c>
      <c r="W1710" s="71">
        <v>0</v>
      </c>
      <c r="X1710" s="71">
        <v>0</v>
      </c>
      <c r="Y1710" s="71">
        <v>0</v>
      </c>
      <c r="Z1710" s="71">
        <v>0</v>
      </c>
      <c r="AA1710" s="71">
        <v>0</v>
      </c>
      <c r="AB1710" s="71">
        <v>0</v>
      </c>
      <c r="AC1710" s="71">
        <v>0</v>
      </c>
      <c r="AD1710" s="71">
        <v>0</v>
      </c>
      <c r="AE1710" s="71">
        <v>0</v>
      </c>
      <c r="AF1710" s="71">
        <v>0</v>
      </c>
      <c r="AG1710" s="71">
        <v>0</v>
      </c>
    </row>
    <row r="1711" spans="4:33">
      <c r="D1711" s="62">
        <v>1990</v>
      </c>
      <c r="E1711" s="62">
        <v>9</v>
      </c>
      <c r="F1711" s="62">
        <v>1991</v>
      </c>
      <c r="G1711" s="71">
        <v>0</v>
      </c>
      <c r="H1711" s="71">
        <v>0</v>
      </c>
      <c r="I1711" s="71">
        <v>0</v>
      </c>
      <c r="J1711" s="71">
        <v>0</v>
      </c>
      <c r="K1711" s="71">
        <v>0</v>
      </c>
      <c r="L1711" s="71">
        <v>0</v>
      </c>
      <c r="M1711" s="71">
        <v>0</v>
      </c>
      <c r="N1711" s="71">
        <v>0</v>
      </c>
      <c r="O1711" s="71">
        <v>0</v>
      </c>
      <c r="P1711" s="71">
        <v>0</v>
      </c>
      <c r="Q1711" s="71">
        <v>0</v>
      </c>
      <c r="R1711" s="71">
        <v>0</v>
      </c>
      <c r="S1711" s="71">
        <v>0</v>
      </c>
      <c r="T1711" s="71">
        <v>0</v>
      </c>
      <c r="U1711" s="71">
        <v>0</v>
      </c>
      <c r="V1711" s="71">
        <v>0</v>
      </c>
      <c r="W1711" s="71">
        <v>0</v>
      </c>
      <c r="X1711" s="71">
        <v>0</v>
      </c>
      <c r="Y1711" s="71">
        <v>0</v>
      </c>
      <c r="Z1711" s="71">
        <v>0</v>
      </c>
      <c r="AA1711" s="71">
        <v>0</v>
      </c>
      <c r="AB1711" s="71">
        <v>0</v>
      </c>
      <c r="AC1711" s="71">
        <v>0</v>
      </c>
      <c r="AD1711" s="71">
        <v>0</v>
      </c>
      <c r="AE1711" s="71">
        <v>0</v>
      </c>
      <c r="AF1711" s="71">
        <v>0</v>
      </c>
      <c r="AG1711" s="71">
        <v>0</v>
      </c>
    </row>
    <row r="1712" spans="4:33">
      <c r="D1712" s="62">
        <v>1990</v>
      </c>
      <c r="E1712" s="62">
        <v>10</v>
      </c>
      <c r="F1712" s="62">
        <v>1991</v>
      </c>
      <c r="G1712" s="71">
        <v>2772</v>
      </c>
      <c r="H1712" s="71">
        <v>0</v>
      </c>
      <c r="I1712" s="71">
        <v>0</v>
      </c>
      <c r="J1712" s="71">
        <v>1353.9227582943824</v>
      </c>
      <c r="K1712" s="71">
        <v>123.87840698215417</v>
      </c>
      <c r="L1712" s="71">
        <v>0</v>
      </c>
      <c r="M1712" s="71">
        <v>0</v>
      </c>
      <c r="N1712" s="71">
        <v>100.9</v>
      </c>
      <c r="O1712" s="71">
        <v>0</v>
      </c>
      <c r="P1712" s="71">
        <v>0</v>
      </c>
      <c r="Q1712" s="71">
        <v>0</v>
      </c>
      <c r="R1712" s="71">
        <v>78.5</v>
      </c>
      <c r="S1712" s="71">
        <v>1280</v>
      </c>
      <c r="T1712" s="71">
        <v>29505.200000000001</v>
      </c>
      <c r="U1712" s="71">
        <v>5351.4718172804924</v>
      </c>
      <c r="V1712" s="71">
        <v>0</v>
      </c>
      <c r="W1712" s="71">
        <v>465.6</v>
      </c>
      <c r="X1712" s="71">
        <v>253.35775700934579</v>
      </c>
      <c r="Y1712" s="71">
        <v>0</v>
      </c>
      <c r="Z1712" s="71">
        <v>1219</v>
      </c>
      <c r="AA1712" s="71">
        <v>0</v>
      </c>
      <c r="AB1712" s="71">
        <v>0</v>
      </c>
      <c r="AC1712" s="71">
        <v>0</v>
      </c>
      <c r="AD1712" s="71">
        <v>0</v>
      </c>
      <c r="AE1712" s="71">
        <v>244.35401360544222</v>
      </c>
      <c r="AF1712" s="71">
        <v>0</v>
      </c>
      <c r="AG1712" s="71">
        <v>42748.184753171816</v>
      </c>
    </row>
    <row r="1713" spans="4:33">
      <c r="D1713" s="62">
        <v>1990</v>
      </c>
      <c r="E1713" s="62">
        <v>11</v>
      </c>
      <c r="F1713" s="62">
        <v>1991</v>
      </c>
      <c r="G1713" s="71">
        <v>2627.8</v>
      </c>
      <c r="H1713" s="71">
        <v>0</v>
      </c>
      <c r="I1713" s="71">
        <v>0</v>
      </c>
      <c r="J1713" s="71">
        <v>1613.1214205832594</v>
      </c>
      <c r="K1713" s="71">
        <v>113.99583081538681</v>
      </c>
      <c r="L1713" s="71">
        <v>0</v>
      </c>
      <c r="M1713" s="71">
        <v>0</v>
      </c>
      <c r="N1713" s="71">
        <v>68.2</v>
      </c>
      <c r="O1713" s="71">
        <v>0</v>
      </c>
      <c r="P1713" s="71">
        <v>0</v>
      </c>
      <c r="Q1713" s="71">
        <v>0</v>
      </c>
      <c r="R1713" s="71">
        <v>212</v>
      </c>
      <c r="S1713" s="71">
        <v>1313</v>
      </c>
      <c r="T1713" s="71">
        <v>38444</v>
      </c>
      <c r="U1713" s="71">
        <v>4374.1519471707034</v>
      </c>
      <c r="V1713" s="71">
        <v>0</v>
      </c>
      <c r="W1713" s="71">
        <v>2142.8000000000002</v>
      </c>
      <c r="X1713" s="71">
        <v>219.33657320872274</v>
      </c>
      <c r="Y1713" s="71">
        <v>0</v>
      </c>
      <c r="Z1713" s="71">
        <v>1445</v>
      </c>
      <c r="AA1713" s="71">
        <v>0</v>
      </c>
      <c r="AB1713" s="71">
        <v>0</v>
      </c>
      <c r="AC1713" s="71">
        <v>0</v>
      </c>
      <c r="AD1713" s="71">
        <v>0</v>
      </c>
      <c r="AE1713" s="71">
        <v>345.8962549230219</v>
      </c>
      <c r="AF1713" s="71">
        <v>0</v>
      </c>
      <c r="AG1713" s="71">
        <v>52919.302026701102</v>
      </c>
    </row>
    <row r="1714" spans="4:33">
      <c r="D1714" s="62">
        <v>1990</v>
      </c>
      <c r="E1714" s="62">
        <v>12</v>
      </c>
      <c r="F1714" s="62">
        <v>1991</v>
      </c>
      <c r="G1714" s="71">
        <v>2386.9</v>
      </c>
      <c r="H1714" s="71">
        <v>0</v>
      </c>
      <c r="I1714" s="71">
        <v>0</v>
      </c>
      <c r="J1714" s="71">
        <v>740.61848134660045</v>
      </c>
      <c r="K1714" s="71">
        <v>128.74101213427383</v>
      </c>
      <c r="L1714" s="71">
        <v>0</v>
      </c>
      <c r="M1714" s="71">
        <v>0</v>
      </c>
      <c r="N1714" s="71">
        <v>69.7</v>
      </c>
      <c r="O1714" s="71">
        <v>0</v>
      </c>
      <c r="P1714" s="71">
        <v>0</v>
      </c>
      <c r="Q1714" s="71">
        <v>0</v>
      </c>
      <c r="R1714" s="71">
        <v>505.9</v>
      </c>
      <c r="S1714" s="71">
        <v>1021</v>
      </c>
      <c r="T1714" s="71">
        <v>37094.699999999997</v>
      </c>
      <c r="U1714" s="71">
        <v>4594.9294838046553</v>
      </c>
      <c r="V1714" s="71">
        <v>0</v>
      </c>
      <c r="W1714" s="71">
        <v>776.4</v>
      </c>
      <c r="X1714" s="71">
        <v>227.94193146417447</v>
      </c>
      <c r="Y1714" s="71">
        <v>0</v>
      </c>
      <c r="Z1714" s="71">
        <v>1143.3</v>
      </c>
      <c r="AA1714" s="71">
        <v>0</v>
      </c>
      <c r="AB1714" s="71">
        <v>0</v>
      </c>
      <c r="AC1714" s="71">
        <v>0</v>
      </c>
      <c r="AD1714" s="71">
        <v>0</v>
      </c>
      <c r="AE1714" s="71">
        <v>439.56849266022203</v>
      </c>
      <c r="AF1714" s="71">
        <v>0</v>
      </c>
      <c r="AG1714" s="71">
        <v>49129.699401409918</v>
      </c>
    </row>
    <row r="1715" spans="4:33">
      <c r="D1715" s="62">
        <v>1991</v>
      </c>
      <c r="E1715" s="62">
        <v>1</v>
      </c>
      <c r="F1715" s="62">
        <v>1991</v>
      </c>
      <c r="G1715" s="71">
        <v>0</v>
      </c>
      <c r="H1715" s="71">
        <v>0</v>
      </c>
      <c r="I1715" s="71">
        <v>0</v>
      </c>
      <c r="J1715" s="71">
        <v>379.5684555386689</v>
      </c>
      <c r="K1715" s="71">
        <v>145.09132525094788</v>
      </c>
      <c r="L1715" s="71">
        <v>286.60000000000002</v>
      </c>
      <c r="M1715" s="71">
        <v>0</v>
      </c>
      <c r="N1715" s="71">
        <v>86.2</v>
      </c>
      <c r="O1715" s="71">
        <v>0</v>
      </c>
      <c r="P1715" s="71">
        <v>0</v>
      </c>
      <c r="Q1715" s="71">
        <v>0</v>
      </c>
      <c r="R1715" s="71">
        <v>739.7</v>
      </c>
      <c r="S1715" s="71">
        <v>1175.4000000000001</v>
      </c>
      <c r="T1715" s="71">
        <v>9350.7999999999993</v>
      </c>
      <c r="U1715" s="71">
        <v>166.01322442445357</v>
      </c>
      <c r="V1715" s="71">
        <v>305</v>
      </c>
      <c r="W1715" s="71">
        <v>2514.8000000000002</v>
      </c>
      <c r="X1715" s="71">
        <v>67.54205607476635</v>
      </c>
      <c r="Y1715" s="71">
        <v>0</v>
      </c>
      <c r="Z1715" s="71">
        <v>0</v>
      </c>
      <c r="AA1715" s="71">
        <v>0</v>
      </c>
      <c r="AB1715" s="71">
        <v>0</v>
      </c>
      <c r="AC1715" s="71">
        <v>0</v>
      </c>
      <c r="AD1715" s="71">
        <v>0</v>
      </c>
      <c r="AE1715" s="71">
        <v>547.73305406373083</v>
      </c>
      <c r="AF1715" s="71">
        <v>0</v>
      </c>
      <c r="AG1715" s="71">
        <v>15764.448115352567</v>
      </c>
    </row>
    <row r="1716" spans="4:33">
      <c r="D1716" s="62">
        <v>1991</v>
      </c>
      <c r="E1716" s="62">
        <v>2</v>
      </c>
      <c r="F1716" s="62">
        <v>1991</v>
      </c>
      <c r="G1716" s="71">
        <v>0</v>
      </c>
      <c r="H1716" s="71">
        <v>0</v>
      </c>
      <c r="I1716" s="71">
        <v>0</v>
      </c>
      <c r="J1716" s="71">
        <v>52.468884237088872</v>
      </c>
      <c r="K1716" s="71">
        <v>199.42975758191568</v>
      </c>
      <c r="L1716" s="71">
        <v>0</v>
      </c>
      <c r="M1716" s="71">
        <v>0</v>
      </c>
      <c r="N1716" s="71">
        <v>89.2</v>
      </c>
      <c r="O1716" s="71">
        <v>0</v>
      </c>
      <c r="P1716" s="71">
        <v>0</v>
      </c>
      <c r="Q1716" s="71">
        <v>0</v>
      </c>
      <c r="R1716" s="71">
        <v>669.9</v>
      </c>
      <c r="S1716" s="71">
        <v>1614.9</v>
      </c>
      <c r="T1716" s="71">
        <v>280.3</v>
      </c>
      <c r="U1716" s="71">
        <v>400.78592528584028</v>
      </c>
      <c r="V1716" s="71">
        <v>1312</v>
      </c>
      <c r="W1716" s="71">
        <v>4970.2</v>
      </c>
      <c r="X1716" s="71">
        <v>34.821682242990654</v>
      </c>
      <c r="Y1716" s="71">
        <v>0</v>
      </c>
      <c r="Z1716" s="71">
        <v>0</v>
      </c>
      <c r="AA1716" s="71">
        <v>0</v>
      </c>
      <c r="AB1716" s="71">
        <v>0</v>
      </c>
      <c r="AC1716" s="71">
        <v>0</v>
      </c>
      <c r="AD1716" s="71">
        <v>0</v>
      </c>
      <c r="AE1716" s="71">
        <v>653.01834586466168</v>
      </c>
      <c r="AF1716" s="71">
        <v>0</v>
      </c>
      <c r="AG1716" s="71">
        <v>10277.024595212499</v>
      </c>
    </row>
    <row r="1717" spans="4:33">
      <c r="D1717" s="62">
        <v>1991</v>
      </c>
      <c r="E1717" s="62">
        <v>3</v>
      </c>
      <c r="F1717" s="62">
        <v>1991</v>
      </c>
      <c r="G1717" s="71">
        <v>0</v>
      </c>
      <c r="H1717" s="71">
        <v>0</v>
      </c>
      <c r="I1717" s="71">
        <v>29.03616077429762</v>
      </c>
      <c r="J1717" s="71">
        <v>0</v>
      </c>
      <c r="K1717" s="71">
        <v>26.154206352177376</v>
      </c>
      <c r="L1717" s="71">
        <v>0</v>
      </c>
      <c r="M1717" s="71">
        <v>0</v>
      </c>
      <c r="N1717" s="71">
        <v>49.2</v>
      </c>
      <c r="O1717" s="71">
        <v>146.6</v>
      </c>
      <c r="P1717" s="71">
        <v>110.5</v>
      </c>
      <c r="Q1717" s="71">
        <v>0</v>
      </c>
      <c r="R1717" s="71">
        <v>0</v>
      </c>
      <c r="S1717" s="71">
        <v>218.5</v>
      </c>
      <c r="T1717" s="71">
        <v>5088.3999999999996</v>
      </c>
      <c r="U1717" s="71">
        <v>1428.4500539390028</v>
      </c>
      <c r="V1717" s="71">
        <v>890.5</v>
      </c>
      <c r="W1717" s="71">
        <v>3944.8</v>
      </c>
      <c r="X1717" s="71">
        <v>0</v>
      </c>
      <c r="Y1717" s="71">
        <v>0</v>
      </c>
      <c r="Z1717" s="71">
        <v>241.4</v>
      </c>
      <c r="AA1717" s="71">
        <v>0</v>
      </c>
      <c r="AB1717" s="71">
        <v>138.59310344827585</v>
      </c>
      <c r="AC1717" s="71">
        <v>0</v>
      </c>
      <c r="AD1717" s="71">
        <v>0.25709202976622986</v>
      </c>
      <c r="AE1717" s="71">
        <v>67.374908700322251</v>
      </c>
      <c r="AF1717" s="71">
        <v>38.197530864197532</v>
      </c>
      <c r="AG1717" s="71">
        <v>12417.963056108038</v>
      </c>
    </row>
    <row r="1718" spans="4:33">
      <c r="D1718" s="62">
        <v>1991</v>
      </c>
      <c r="E1718" s="62">
        <v>4</v>
      </c>
      <c r="F1718" s="62">
        <v>1991</v>
      </c>
      <c r="G1718" s="71">
        <v>0</v>
      </c>
      <c r="H1718" s="71">
        <v>0</v>
      </c>
      <c r="I1718" s="71">
        <v>48.393601290496036</v>
      </c>
      <c r="J1718" s="71">
        <v>0</v>
      </c>
      <c r="K1718" s="71">
        <v>188.83903503377164</v>
      </c>
      <c r="L1718" s="71">
        <v>0</v>
      </c>
      <c r="M1718" s="71">
        <v>497.1</v>
      </c>
      <c r="N1718" s="71">
        <v>137.1</v>
      </c>
      <c r="O1718" s="71">
        <v>659.1</v>
      </c>
      <c r="P1718" s="71">
        <v>196.4</v>
      </c>
      <c r="Q1718" s="71">
        <v>0</v>
      </c>
      <c r="R1718" s="71">
        <v>0</v>
      </c>
      <c r="S1718" s="71">
        <v>1563</v>
      </c>
      <c r="T1718" s="71">
        <v>5483.3</v>
      </c>
      <c r="U1718" s="71">
        <v>1921.5178409845462</v>
      </c>
      <c r="V1718" s="71">
        <v>1198.9000000000001</v>
      </c>
      <c r="W1718" s="71">
        <v>1863</v>
      </c>
      <c r="X1718" s="71">
        <v>0</v>
      </c>
      <c r="Y1718" s="71">
        <v>0</v>
      </c>
      <c r="Z1718" s="71">
        <v>736.4</v>
      </c>
      <c r="AA1718" s="71">
        <v>0</v>
      </c>
      <c r="AB1718" s="71">
        <v>125.05747126436781</v>
      </c>
      <c r="AC1718" s="71">
        <v>0</v>
      </c>
      <c r="AD1718" s="71">
        <v>0.53118187968229302</v>
      </c>
      <c r="AE1718" s="71">
        <v>382.6549301825994</v>
      </c>
      <c r="AF1718" s="71">
        <v>158.0422839506173</v>
      </c>
      <c r="AG1718" s="71">
        <v>15159.336344586081</v>
      </c>
    </row>
    <row r="1719" spans="4:33">
      <c r="D1719" s="62">
        <v>1991</v>
      </c>
      <c r="E1719" s="62">
        <v>5</v>
      </c>
      <c r="F1719" s="62">
        <v>1992</v>
      </c>
      <c r="G1719" s="71">
        <v>0</v>
      </c>
      <c r="H1719" s="71">
        <v>0</v>
      </c>
      <c r="I1719" s="71">
        <v>0</v>
      </c>
      <c r="J1719" s="71">
        <v>0</v>
      </c>
      <c r="K1719" s="71">
        <v>0</v>
      </c>
      <c r="L1719" s="71">
        <v>0</v>
      </c>
      <c r="M1719" s="71">
        <v>0</v>
      </c>
      <c r="N1719" s="71">
        <v>0</v>
      </c>
      <c r="O1719" s="71">
        <v>0</v>
      </c>
      <c r="P1719" s="71">
        <v>0</v>
      </c>
      <c r="Q1719" s="71">
        <v>0</v>
      </c>
      <c r="R1719" s="71">
        <v>0</v>
      </c>
      <c r="S1719" s="71">
        <v>0</v>
      </c>
      <c r="T1719" s="71">
        <v>0</v>
      </c>
      <c r="U1719" s="71">
        <v>0</v>
      </c>
      <c r="V1719" s="71">
        <v>0</v>
      </c>
      <c r="W1719" s="71">
        <v>0</v>
      </c>
      <c r="X1719" s="71">
        <v>0</v>
      </c>
      <c r="Y1719" s="71">
        <v>0</v>
      </c>
      <c r="Z1719" s="71">
        <v>0</v>
      </c>
      <c r="AA1719" s="71">
        <v>0</v>
      </c>
      <c r="AB1719" s="71">
        <v>0</v>
      </c>
      <c r="AC1719" s="71">
        <v>0</v>
      </c>
      <c r="AD1719" s="71">
        <v>0</v>
      </c>
      <c r="AE1719" s="71">
        <v>0</v>
      </c>
      <c r="AF1719" s="71">
        <v>0</v>
      </c>
      <c r="AG1719" s="71">
        <v>0</v>
      </c>
    </row>
    <row r="1720" spans="4:33">
      <c r="D1720" s="62">
        <v>1991</v>
      </c>
      <c r="E1720" s="62">
        <v>6</v>
      </c>
      <c r="F1720" s="62">
        <v>1992</v>
      </c>
      <c r="G1720" s="71">
        <v>0</v>
      </c>
      <c r="H1720" s="71">
        <v>0</v>
      </c>
      <c r="I1720" s="71">
        <v>0</v>
      </c>
      <c r="J1720" s="71">
        <v>0</v>
      </c>
      <c r="K1720" s="71">
        <v>0</v>
      </c>
      <c r="L1720" s="71">
        <v>0</v>
      </c>
      <c r="M1720" s="71">
        <v>0</v>
      </c>
      <c r="N1720" s="71">
        <v>0</v>
      </c>
      <c r="O1720" s="71">
        <v>0</v>
      </c>
      <c r="P1720" s="71">
        <v>0</v>
      </c>
      <c r="Q1720" s="71">
        <v>0</v>
      </c>
      <c r="R1720" s="71">
        <v>0</v>
      </c>
      <c r="S1720" s="71">
        <v>0</v>
      </c>
      <c r="T1720" s="71">
        <v>0</v>
      </c>
      <c r="U1720" s="71">
        <v>0</v>
      </c>
      <c r="V1720" s="71">
        <v>0</v>
      </c>
      <c r="W1720" s="71">
        <v>0</v>
      </c>
      <c r="X1720" s="71">
        <v>0</v>
      </c>
      <c r="Y1720" s="71">
        <v>0</v>
      </c>
      <c r="Z1720" s="71">
        <v>0</v>
      </c>
      <c r="AA1720" s="71">
        <v>0</v>
      </c>
      <c r="AB1720" s="71">
        <v>0</v>
      </c>
      <c r="AC1720" s="71">
        <v>0</v>
      </c>
      <c r="AD1720" s="71">
        <v>0</v>
      </c>
      <c r="AE1720" s="71">
        <v>0</v>
      </c>
      <c r="AF1720" s="71">
        <v>0</v>
      </c>
      <c r="AG1720" s="71">
        <v>0</v>
      </c>
    </row>
    <row r="1721" spans="4:33">
      <c r="D1721" s="62">
        <v>1991</v>
      </c>
      <c r="E1721" s="62">
        <v>7</v>
      </c>
      <c r="F1721" s="62">
        <v>1992</v>
      </c>
      <c r="G1721" s="71">
        <v>0</v>
      </c>
      <c r="H1721" s="71">
        <v>0</v>
      </c>
      <c r="I1721" s="71">
        <v>0</v>
      </c>
      <c r="J1721" s="71">
        <v>0</v>
      </c>
      <c r="K1721" s="71">
        <v>0</v>
      </c>
      <c r="L1721" s="71">
        <v>0</v>
      </c>
      <c r="M1721" s="71">
        <v>0</v>
      </c>
      <c r="N1721" s="71">
        <v>0</v>
      </c>
      <c r="O1721" s="71">
        <v>0</v>
      </c>
      <c r="P1721" s="71">
        <v>0</v>
      </c>
      <c r="Q1721" s="71">
        <v>0</v>
      </c>
      <c r="R1721" s="71">
        <v>0</v>
      </c>
      <c r="S1721" s="71">
        <v>0</v>
      </c>
      <c r="T1721" s="71">
        <v>0</v>
      </c>
      <c r="U1721" s="71">
        <v>0</v>
      </c>
      <c r="V1721" s="71">
        <v>0</v>
      </c>
      <c r="W1721" s="71">
        <v>0</v>
      </c>
      <c r="X1721" s="71">
        <v>0</v>
      </c>
      <c r="Y1721" s="71">
        <v>0</v>
      </c>
      <c r="Z1721" s="71">
        <v>0</v>
      </c>
      <c r="AA1721" s="71">
        <v>0</v>
      </c>
      <c r="AB1721" s="71">
        <v>0</v>
      </c>
      <c r="AC1721" s="71">
        <v>0</v>
      </c>
      <c r="AD1721" s="71">
        <v>0</v>
      </c>
      <c r="AE1721" s="71">
        <v>0</v>
      </c>
      <c r="AF1721" s="71">
        <v>0</v>
      </c>
      <c r="AG1721" s="71">
        <v>0</v>
      </c>
    </row>
    <row r="1722" spans="4:33">
      <c r="D1722" s="62">
        <v>1991</v>
      </c>
      <c r="E1722" s="62">
        <v>8</v>
      </c>
      <c r="F1722" s="62">
        <v>1992</v>
      </c>
      <c r="G1722" s="71">
        <v>0</v>
      </c>
      <c r="H1722" s="71">
        <v>0</v>
      </c>
      <c r="I1722" s="71">
        <v>0</v>
      </c>
      <c r="J1722" s="71">
        <v>0</v>
      </c>
      <c r="K1722" s="71">
        <v>0</v>
      </c>
      <c r="L1722" s="71">
        <v>0</v>
      </c>
      <c r="M1722" s="71">
        <v>0</v>
      </c>
      <c r="N1722" s="71">
        <v>0</v>
      </c>
      <c r="O1722" s="71">
        <v>0</v>
      </c>
      <c r="P1722" s="71">
        <v>0</v>
      </c>
      <c r="Q1722" s="71">
        <v>0</v>
      </c>
      <c r="R1722" s="71">
        <v>0</v>
      </c>
      <c r="S1722" s="71">
        <v>0</v>
      </c>
      <c r="T1722" s="71">
        <v>0</v>
      </c>
      <c r="U1722" s="71">
        <v>0</v>
      </c>
      <c r="V1722" s="71">
        <v>0</v>
      </c>
      <c r="W1722" s="71">
        <v>0</v>
      </c>
      <c r="X1722" s="71">
        <v>0</v>
      </c>
      <c r="Y1722" s="71">
        <v>0</v>
      </c>
      <c r="Z1722" s="71">
        <v>0</v>
      </c>
      <c r="AA1722" s="71">
        <v>0</v>
      </c>
      <c r="AB1722" s="71">
        <v>0</v>
      </c>
      <c r="AC1722" s="71">
        <v>0</v>
      </c>
      <c r="AD1722" s="71">
        <v>0</v>
      </c>
      <c r="AE1722" s="71">
        <v>0</v>
      </c>
      <c r="AF1722" s="71">
        <v>0</v>
      </c>
      <c r="AG1722" s="71">
        <v>0</v>
      </c>
    </row>
    <row r="1723" spans="4:33">
      <c r="D1723" s="62">
        <v>1991</v>
      </c>
      <c r="E1723" s="62">
        <v>9</v>
      </c>
      <c r="F1723" s="62">
        <v>1992</v>
      </c>
      <c r="G1723" s="71">
        <v>0</v>
      </c>
      <c r="H1723" s="71">
        <v>0</v>
      </c>
      <c r="I1723" s="71">
        <v>0</v>
      </c>
      <c r="J1723" s="71">
        <v>0</v>
      </c>
      <c r="K1723" s="71">
        <v>0</v>
      </c>
      <c r="L1723" s="71">
        <v>0</v>
      </c>
      <c r="M1723" s="71">
        <v>0</v>
      </c>
      <c r="N1723" s="71">
        <v>425.5</v>
      </c>
      <c r="O1723" s="71">
        <v>0</v>
      </c>
      <c r="P1723" s="71">
        <v>0</v>
      </c>
      <c r="Q1723" s="71">
        <v>0</v>
      </c>
      <c r="R1723" s="71">
        <v>0</v>
      </c>
      <c r="S1723" s="71">
        <v>0</v>
      </c>
      <c r="T1723" s="71">
        <v>0</v>
      </c>
      <c r="U1723" s="71">
        <v>0</v>
      </c>
      <c r="V1723" s="71">
        <v>0</v>
      </c>
      <c r="W1723" s="71">
        <v>3333.3</v>
      </c>
      <c r="X1723" s="71">
        <v>0</v>
      </c>
      <c r="Y1723" s="71">
        <v>0</v>
      </c>
      <c r="Z1723" s="71">
        <v>0</v>
      </c>
      <c r="AA1723" s="71">
        <v>0</v>
      </c>
      <c r="AB1723" s="71">
        <v>0</v>
      </c>
      <c r="AC1723" s="71">
        <v>0</v>
      </c>
      <c r="AD1723" s="71">
        <v>0</v>
      </c>
      <c r="AE1723" s="71">
        <v>0</v>
      </c>
      <c r="AF1723" s="71">
        <v>0</v>
      </c>
      <c r="AG1723" s="71">
        <v>3758.8</v>
      </c>
    </row>
    <row r="1724" spans="4:33">
      <c r="D1724" s="62">
        <v>1991</v>
      </c>
      <c r="E1724" s="62">
        <v>10</v>
      </c>
      <c r="F1724" s="62">
        <v>1992</v>
      </c>
      <c r="G1724" s="71">
        <v>0</v>
      </c>
      <c r="H1724" s="71">
        <v>0</v>
      </c>
      <c r="I1724" s="71">
        <v>0</v>
      </c>
      <c r="J1724" s="71">
        <v>1468.6623362802882</v>
      </c>
      <c r="K1724" s="71">
        <v>0</v>
      </c>
      <c r="L1724" s="71">
        <v>0</v>
      </c>
      <c r="M1724" s="71">
        <v>0</v>
      </c>
      <c r="N1724" s="71">
        <v>0</v>
      </c>
      <c r="O1724" s="71">
        <v>0</v>
      </c>
      <c r="P1724" s="71">
        <v>0</v>
      </c>
      <c r="Q1724" s="71">
        <v>0</v>
      </c>
      <c r="R1724" s="71">
        <v>0</v>
      </c>
      <c r="S1724" s="71">
        <v>0</v>
      </c>
      <c r="T1724" s="71">
        <v>6265.1057351873915</v>
      </c>
      <c r="U1724" s="71">
        <v>405.09517110566674</v>
      </c>
      <c r="V1724" s="71">
        <v>0</v>
      </c>
      <c r="W1724" s="71">
        <v>1958.1</v>
      </c>
      <c r="X1724" s="71">
        <v>99.89662359316381</v>
      </c>
      <c r="Y1724" s="71">
        <v>0</v>
      </c>
      <c r="Z1724" s="71">
        <v>0</v>
      </c>
      <c r="AA1724" s="71">
        <v>0</v>
      </c>
      <c r="AB1724" s="71">
        <v>0</v>
      </c>
      <c r="AC1724" s="71">
        <v>0</v>
      </c>
      <c r="AD1724" s="71">
        <v>0</v>
      </c>
      <c r="AE1724" s="71">
        <v>67.287935703677817</v>
      </c>
      <c r="AF1724" s="71">
        <v>0</v>
      </c>
      <c r="AG1724" s="71">
        <v>10264.147801870189</v>
      </c>
    </row>
    <row r="1725" spans="4:33">
      <c r="D1725" s="62">
        <v>1991</v>
      </c>
      <c r="E1725" s="62">
        <v>11</v>
      </c>
      <c r="F1725" s="62">
        <v>1992</v>
      </c>
      <c r="G1725" s="71">
        <v>0</v>
      </c>
      <c r="H1725" s="71">
        <v>0</v>
      </c>
      <c r="I1725" s="71">
        <v>0</v>
      </c>
      <c r="J1725" s="71">
        <v>47.240144073346428</v>
      </c>
      <c r="K1725" s="71">
        <v>0</v>
      </c>
      <c r="L1725" s="71">
        <v>0</v>
      </c>
      <c r="M1725" s="71">
        <v>0</v>
      </c>
      <c r="N1725" s="71">
        <v>0</v>
      </c>
      <c r="O1725" s="71">
        <v>0</v>
      </c>
      <c r="P1725" s="71">
        <v>0</v>
      </c>
      <c r="Q1725" s="71">
        <v>0</v>
      </c>
      <c r="R1725" s="71">
        <v>0</v>
      </c>
      <c r="S1725" s="71">
        <v>0</v>
      </c>
      <c r="T1725" s="71">
        <v>3748.7856062239953</v>
      </c>
      <c r="U1725" s="71">
        <v>960.94020390421258</v>
      </c>
      <c r="V1725" s="71">
        <v>0</v>
      </c>
      <c r="W1725" s="71">
        <v>2000.1</v>
      </c>
      <c r="X1725" s="71">
        <v>86.682784493538975</v>
      </c>
      <c r="Y1725" s="71">
        <v>0</v>
      </c>
      <c r="Z1725" s="71">
        <v>0</v>
      </c>
      <c r="AA1725" s="71">
        <v>0</v>
      </c>
      <c r="AB1725" s="71">
        <v>0</v>
      </c>
      <c r="AC1725" s="71">
        <v>0</v>
      </c>
      <c r="AD1725" s="71">
        <v>0</v>
      </c>
      <c r="AE1725" s="71">
        <v>40.529105151276895</v>
      </c>
      <c r="AF1725" s="71">
        <v>0</v>
      </c>
      <c r="AG1725" s="71">
        <v>6884.2778438463702</v>
      </c>
    </row>
    <row r="1726" spans="4:33">
      <c r="D1726" s="62">
        <v>1991</v>
      </c>
      <c r="E1726" s="62">
        <v>12</v>
      </c>
      <c r="F1726" s="62">
        <v>1992</v>
      </c>
      <c r="G1726" s="71">
        <v>0</v>
      </c>
      <c r="H1726" s="71">
        <v>0</v>
      </c>
      <c r="I1726" s="71">
        <v>0</v>
      </c>
      <c r="J1726" s="71">
        <v>128.6125900458415</v>
      </c>
      <c r="K1726" s="71">
        <v>0</v>
      </c>
      <c r="L1726" s="71">
        <v>0</v>
      </c>
      <c r="M1726" s="71">
        <v>0</v>
      </c>
      <c r="N1726" s="71">
        <v>0</v>
      </c>
      <c r="O1726" s="71">
        <v>0</v>
      </c>
      <c r="P1726" s="71">
        <v>0</v>
      </c>
      <c r="Q1726" s="71">
        <v>0</v>
      </c>
      <c r="R1726" s="71">
        <v>513.5</v>
      </c>
      <c r="S1726" s="71">
        <v>0</v>
      </c>
      <c r="T1726" s="71">
        <v>3758.3527397637667</v>
      </c>
      <c r="U1726" s="71">
        <v>896.09068205168728</v>
      </c>
      <c r="V1726" s="71">
        <v>0</v>
      </c>
      <c r="W1726" s="71">
        <v>832.9</v>
      </c>
      <c r="X1726" s="71">
        <v>123.94581075448103</v>
      </c>
      <c r="Y1726" s="71">
        <v>0</v>
      </c>
      <c r="Z1726" s="71">
        <v>0</v>
      </c>
      <c r="AA1726" s="71">
        <v>0</v>
      </c>
      <c r="AB1726" s="71">
        <v>0</v>
      </c>
      <c r="AC1726" s="71">
        <v>0</v>
      </c>
      <c r="AD1726" s="71">
        <v>0</v>
      </c>
      <c r="AE1726" s="71">
        <v>37.450336332663582</v>
      </c>
      <c r="AF1726" s="71">
        <v>0</v>
      </c>
      <c r="AG1726" s="71">
        <v>6290.8521589484399</v>
      </c>
    </row>
    <row r="1727" spans="4:33">
      <c r="D1727" s="62">
        <v>1992</v>
      </c>
      <c r="E1727" s="62">
        <v>1</v>
      </c>
      <c r="F1727" s="62">
        <v>1992</v>
      </c>
      <c r="G1727" s="71">
        <v>0</v>
      </c>
      <c r="H1727" s="71">
        <v>0</v>
      </c>
      <c r="I1727" s="71">
        <v>0</v>
      </c>
      <c r="J1727" s="71">
        <v>180.33016535690896</v>
      </c>
      <c r="K1727" s="71">
        <v>0</v>
      </c>
      <c r="L1727" s="71">
        <v>0</v>
      </c>
      <c r="M1727" s="71">
        <v>0</v>
      </c>
      <c r="N1727" s="71">
        <v>0</v>
      </c>
      <c r="O1727" s="71">
        <v>0</v>
      </c>
      <c r="P1727" s="71">
        <v>0</v>
      </c>
      <c r="Q1727" s="71">
        <v>0</v>
      </c>
      <c r="R1727" s="71">
        <v>7.6</v>
      </c>
      <c r="S1727" s="71">
        <v>0</v>
      </c>
      <c r="T1727" s="71">
        <v>591.03017541981569</v>
      </c>
      <c r="U1727" s="71">
        <v>715.3702837271793</v>
      </c>
      <c r="V1727" s="71">
        <v>0</v>
      </c>
      <c r="W1727" s="71">
        <v>579.70000000000005</v>
      </c>
      <c r="X1727" s="71">
        <v>6.4747811588161737</v>
      </c>
      <c r="Y1727" s="71">
        <v>0</v>
      </c>
      <c r="Z1727" s="71">
        <v>0</v>
      </c>
      <c r="AA1727" s="71">
        <v>0</v>
      </c>
      <c r="AB1727" s="71">
        <v>0</v>
      </c>
      <c r="AC1727" s="71">
        <v>0</v>
      </c>
      <c r="AD1727" s="71">
        <v>0</v>
      </c>
      <c r="AE1727" s="71">
        <v>33.385399376838187</v>
      </c>
      <c r="AF1727" s="71">
        <v>0</v>
      </c>
      <c r="AG1727" s="71">
        <v>2113.890805039558</v>
      </c>
    </row>
    <row r="1728" spans="4:33">
      <c r="D1728" s="62">
        <v>1992</v>
      </c>
      <c r="E1728" s="62">
        <v>2</v>
      </c>
      <c r="F1728" s="62">
        <v>1992</v>
      </c>
      <c r="G1728" s="71">
        <v>0</v>
      </c>
      <c r="H1728" s="71">
        <v>0</v>
      </c>
      <c r="I1728" s="71">
        <v>0</v>
      </c>
      <c r="J1728" s="71">
        <v>0</v>
      </c>
      <c r="K1728" s="71">
        <v>0</v>
      </c>
      <c r="L1728" s="71">
        <v>0</v>
      </c>
      <c r="M1728" s="71">
        <v>0</v>
      </c>
      <c r="N1728" s="71">
        <v>0</v>
      </c>
      <c r="O1728" s="71">
        <v>0</v>
      </c>
      <c r="P1728" s="71">
        <v>0</v>
      </c>
      <c r="Q1728" s="71">
        <v>0</v>
      </c>
      <c r="R1728" s="71">
        <v>2.7</v>
      </c>
      <c r="S1728" s="71">
        <v>0</v>
      </c>
      <c r="T1728" s="71">
        <v>2289.9344147451507</v>
      </c>
      <c r="U1728" s="71">
        <v>77.529392238994717</v>
      </c>
      <c r="V1728" s="71">
        <v>0</v>
      </c>
      <c r="W1728" s="71">
        <v>260.2</v>
      </c>
      <c r="X1728" s="71">
        <v>0</v>
      </c>
      <c r="Y1728" s="71">
        <v>0</v>
      </c>
      <c r="Z1728" s="71">
        <v>0</v>
      </c>
      <c r="AA1728" s="71">
        <v>0</v>
      </c>
      <c r="AB1728" s="71">
        <v>0</v>
      </c>
      <c r="AC1728" s="71">
        <v>0</v>
      </c>
      <c r="AD1728" s="71">
        <v>0</v>
      </c>
      <c r="AE1728" s="71">
        <v>8.9115925570018355</v>
      </c>
      <c r="AF1728" s="71">
        <v>0</v>
      </c>
      <c r="AG1728" s="71">
        <v>2639.2753995411467</v>
      </c>
    </row>
    <row r="1729" spans="4:33">
      <c r="D1729" s="62">
        <v>1992</v>
      </c>
      <c r="E1729" s="62">
        <v>3</v>
      </c>
      <c r="F1729" s="62">
        <v>1992</v>
      </c>
      <c r="G1729" s="71">
        <v>0</v>
      </c>
      <c r="H1729" s="71">
        <v>0</v>
      </c>
      <c r="I1729" s="71">
        <v>0</v>
      </c>
      <c r="J1729" s="71">
        <v>212.32108709888666</v>
      </c>
      <c r="K1729" s="71">
        <v>0</v>
      </c>
      <c r="L1729" s="71">
        <v>0</v>
      </c>
      <c r="M1729" s="71">
        <v>0</v>
      </c>
      <c r="N1729" s="71">
        <v>50.8</v>
      </c>
      <c r="O1729" s="71">
        <v>0</v>
      </c>
      <c r="P1729" s="71">
        <v>0</v>
      </c>
      <c r="Q1729" s="71">
        <v>0</v>
      </c>
      <c r="R1729" s="71">
        <v>0</v>
      </c>
      <c r="S1729" s="71">
        <v>0</v>
      </c>
      <c r="T1729" s="71">
        <v>721.08852222619282</v>
      </c>
      <c r="U1729" s="71">
        <v>154.87084485892674</v>
      </c>
      <c r="V1729" s="71">
        <v>0</v>
      </c>
      <c r="W1729" s="71">
        <v>240.6</v>
      </c>
      <c r="X1729" s="71">
        <v>0</v>
      </c>
      <c r="Y1729" s="71">
        <v>0</v>
      </c>
      <c r="Z1729" s="71">
        <v>0</v>
      </c>
      <c r="AA1729" s="71">
        <v>0</v>
      </c>
      <c r="AB1729" s="71">
        <v>0</v>
      </c>
      <c r="AC1729" s="71">
        <v>0</v>
      </c>
      <c r="AD1729" s="71">
        <v>0</v>
      </c>
      <c r="AE1729" s="71">
        <v>79.422614367665474</v>
      </c>
      <c r="AF1729" s="71">
        <v>0</v>
      </c>
      <c r="AG1729" s="71">
        <v>1459.1030685516719</v>
      </c>
    </row>
    <row r="1730" spans="4:33">
      <c r="D1730" s="62">
        <v>1992</v>
      </c>
      <c r="E1730" s="62">
        <v>4</v>
      </c>
      <c r="F1730" s="62">
        <v>1992</v>
      </c>
      <c r="G1730" s="71">
        <v>0</v>
      </c>
      <c r="H1730" s="71">
        <v>0</v>
      </c>
      <c r="I1730" s="71">
        <v>0</v>
      </c>
      <c r="J1730" s="71">
        <v>340.93367714472816</v>
      </c>
      <c r="K1730" s="71">
        <v>0</v>
      </c>
      <c r="L1730" s="71">
        <v>0</v>
      </c>
      <c r="M1730" s="71">
        <v>0</v>
      </c>
      <c r="N1730" s="71">
        <v>113.2</v>
      </c>
      <c r="O1730" s="71">
        <v>0</v>
      </c>
      <c r="P1730" s="71">
        <v>0</v>
      </c>
      <c r="Q1730" s="71">
        <v>0</v>
      </c>
      <c r="R1730" s="71">
        <v>0</v>
      </c>
      <c r="S1730" s="71">
        <v>0</v>
      </c>
      <c r="T1730" s="71">
        <v>1919.5496734197179</v>
      </c>
      <c r="U1730" s="71">
        <v>253.4429779498933</v>
      </c>
      <c r="V1730" s="71">
        <v>0</v>
      </c>
      <c r="W1730" s="71">
        <v>220</v>
      </c>
      <c r="X1730" s="71">
        <v>0</v>
      </c>
      <c r="Y1730" s="71">
        <v>0</v>
      </c>
      <c r="Z1730" s="71">
        <v>0</v>
      </c>
      <c r="AA1730" s="71">
        <v>0</v>
      </c>
      <c r="AB1730" s="71">
        <v>0</v>
      </c>
      <c r="AC1730" s="71">
        <v>0</v>
      </c>
      <c r="AD1730" s="71">
        <v>0</v>
      </c>
      <c r="AE1730" s="71">
        <v>146.01301651087621</v>
      </c>
      <c r="AF1730" s="71">
        <v>0</v>
      </c>
      <c r="AG1730" s="71">
        <v>2993.1393450252158</v>
      </c>
    </row>
    <row r="1731" spans="4:33">
      <c r="D1731" s="62">
        <v>1992</v>
      </c>
      <c r="E1731" s="62">
        <v>5</v>
      </c>
      <c r="F1731" s="62">
        <v>1993</v>
      </c>
      <c r="G1731" s="71">
        <v>0</v>
      </c>
      <c r="H1731" s="71">
        <v>0</v>
      </c>
      <c r="I1731" s="71">
        <v>0</v>
      </c>
      <c r="J1731" s="71">
        <v>0</v>
      </c>
      <c r="K1731" s="71">
        <v>0</v>
      </c>
      <c r="L1731" s="71">
        <v>0</v>
      </c>
      <c r="M1731" s="71">
        <v>0</v>
      </c>
      <c r="N1731" s="71">
        <v>0</v>
      </c>
      <c r="O1731" s="71">
        <v>0</v>
      </c>
      <c r="P1731" s="71">
        <v>0</v>
      </c>
      <c r="Q1731" s="71">
        <v>0</v>
      </c>
      <c r="R1731" s="71">
        <v>0</v>
      </c>
      <c r="S1731" s="71">
        <v>0</v>
      </c>
      <c r="T1731" s="71">
        <v>0</v>
      </c>
      <c r="U1731" s="71">
        <v>0</v>
      </c>
      <c r="V1731" s="71">
        <v>0</v>
      </c>
      <c r="W1731" s="71">
        <v>0</v>
      </c>
      <c r="X1731" s="71">
        <v>0</v>
      </c>
      <c r="Y1731" s="71">
        <v>0</v>
      </c>
      <c r="Z1731" s="71">
        <v>0</v>
      </c>
      <c r="AA1731" s="71">
        <v>0</v>
      </c>
      <c r="AB1731" s="71">
        <v>0</v>
      </c>
      <c r="AC1731" s="71">
        <v>0</v>
      </c>
      <c r="AD1731" s="71">
        <v>0</v>
      </c>
      <c r="AE1731" s="71">
        <v>0</v>
      </c>
      <c r="AF1731" s="71">
        <v>0</v>
      </c>
      <c r="AG1731" s="71">
        <v>0</v>
      </c>
    </row>
    <row r="1732" spans="4:33">
      <c r="D1732" s="62">
        <v>1992</v>
      </c>
      <c r="E1732" s="62">
        <v>6</v>
      </c>
      <c r="F1732" s="62">
        <v>1993</v>
      </c>
      <c r="G1732" s="71">
        <v>0</v>
      </c>
      <c r="H1732" s="71">
        <v>0</v>
      </c>
      <c r="I1732" s="71">
        <v>0</v>
      </c>
      <c r="J1732" s="71">
        <v>0</v>
      </c>
      <c r="K1732" s="71">
        <v>0</v>
      </c>
      <c r="L1732" s="71">
        <v>0</v>
      </c>
      <c r="M1732" s="71">
        <v>0</v>
      </c>
      <c r="N1732" s="71">
        <v>0</v>
      </c>
      <c r="O1732" s="71">
        <v>0</v>
      </c>
      <c r="P1732" s="71">
        <v>0</v>
      </c>
      <c r="Q1732" s="71">
        <v>0</v>
      </c>
      <c r="R1732" s="71">
        <v>0</v>
      </c>
      <c r="S1732" s="71">
        <v>0</v>
      </c>
      <c r="T1732" s="71">
        <v>0</v>
      </c>
      <c r="U1732" s="71">
        <v>0</v>
      </c>
      <c r="V1732" s="71">
        <v>0</v>
      </c>
      <c r="W1732" s="71">
        <v>0</v>
      </c>
      <c r="X1732" s="71">
        <v>0</v>
      </c>
      <c r="Y1732" s="71">
        <v>0</v>
      </c>
      <c r="Z1732" s="71">
        <v>0</v>
      </c>
      <c r="AA1732" s="71">
        <v>0</v>
      </c>
      <c r="AB1732" s="71">
        <v>0</v>
      </c>
      <c r="AC1732" s="71">
        <v>0</v>
      </c>
      <c r="AD1732" s="71">
        <v>0</v>
      </c>
      <c r="AE1732" s="71">
        <v>0</v>
      </c>
      <c r="AF1732" s="71">
        <v>0</v>
      </c>
      <c r="AG1732" s="71">
        <v>0</v>
      </c>
    </row>
    <row r="1733" spans="4:33">
      <c r="D1733" s="62">
        <v>1992</v>
      </c>
      <c r="E1733" s="62">
        <v>7</v>
      </c>
      <c r="F1733" s="62">
        <v>1993</v>
      </c>
      <c r="G1733" s="71">
        <v>0</v>
      </c>
      <c r="H1733" s="71">
        <v>0</v>
      </c>
      <c r="I1733" s="71">
        <v>0</v>
      </c>
      <c r="J1733" s="71">
        <v>0</v>
      </c>
      <c r="K1733" s="71">
        <v>0</v>
      </c>
      <c r="L1733" s="71">
        <v>0</v>
      </c>
      <c r="M1733" s="71">
        <v>0</v>
      </c>
      <c r="N1733" s="71">
        <v>0</v>
      </c>
      <c r="O1733" s="71">
        <v>0</v>
      </c>
      <c r="P1733" s="71">
        <v>0</v>
      </c>
      <c r="Q1733" s="71">
        <v>0</v>
      </c>
      <c r="R1733" s="71">
        <v>0</v>
      </c>
      <c r="S1733" s="71">
        <v>0</v>
      </c>
      <c r="T1733" s="71">
        <v>0</v>
      </c>
      <c r="U1733" s="71">
        <v>0</v>
      </c>
      <c r="V1733" s="71">
        <v>0</v>
      </c>
      <c r="W1733" s="71">
        <v>0</v>
      </c>
      <c r="X1733" s="71">
        <v>0</v>
      </c>
      <c r="Y1733" s="71">
        <v>0</v>
      </c>
      <c r="Z1733" s="71">
        <v>0</v>
      </c>
      <c r="AA1733" s="71">
        <v>0</v>
      </c>
      <c r="AB1733" s="71">
        <v>0</v>
      </c>
      <c r="AC1733" s="71">
        <v>0</v>
      </c>
      <c r="AD1733" s="71">
        <v>0</v>
      </c>
      <c r="AE1733" s="71">
        <v>0</v>
      </c>
      <c r="AF1733" s="71">
        <v>0</v>
      </c>
      <c r="AG1733" s="71">
        <v>0</v>
      </c>
    </row>
    <row r="1734" spans="4:33">
      <c r="D1734" s="62">
        <v>1992</v>
      </c>
      <c r="E1734" s="62">
        <v>8</v>
      </c>
      <c r="F1734" s="62">
        <v>1993</v>
      </c>
      <c r="G1734" s="71">
        <v>0</v>
      </c>
      <c r="H1734" s="71">
        <v>0</v>
      </c>
      <c r="I1734" s="71">
        <v>0</v>
      </c>
      <c r="J1734" s="71">
        <v>0</v>
      </c>
      <c r="K1734" s="71">
        <v>0</v>
      </c>
      <c r="L1734" s="71">
        <v>0</v>
      </c>
      <c r="M1734" s="71">
        <v>0</v>
      </c>
      <c r="N1734" s="71">
        <v>0</v>
      </c>
      <c r="O1734" s="71">
        <v>0</v>
      </c>
      <c r="P1734" s="71">
        <v>0</v>
      </c>
      <c r="Q1734" s="71">
        <v>0</v>
      </c>
      <c r="R1734" s="71">
        <v>0</v>
      </c>
      <c r="S1734" s="71">
        <v>0</v>
      </c>
      <c r="T1734" s="71">
        <v>0</v>
      </c>
      <c r="U1734" s="71">
        <v>0</v>
      </c>
      <c r="V1734" s="71">
        <v>0</v>
      </c>
      <c r="W1734" s="71">
        <v>0</v>
      </c>
      <c r="X1734" s="71">
        <v>0</v>
      </c>
      <c r="Y1734" s="71">
        <v>0</v>
      </c>
      <c r="Z1734" s="71">
        <v>0</v>
      </c>
      <c r="AA1734" s="71">
        <v>0</v>
      </c>
      <c r="AB1734" s="71">
        <v>0</v>
      </c>
      <c r="AC1734" s="71">
        <v>0</v>
      </c>
      <c r="AD1734" s="71">
        <v>0</v>
      </c>
      <c r="AE1734" s="71">
        <v>0</v>
      </c>
      <c r="AF1734" s="71">
        <v>0</v>
      </c>
      <c r="AG1734" s="71">
        <v>0</v>
      </c>
    </row>
    <row r="1735" spans="4:33">
      <c r="D1735" s="62">
        <v>1992</v>
      </c>
      <c r="E1735" s="62">
        <v>9</v>
      </c>
      <c r="F1735" s="62">
        <v>1993</v>
      </c>
      <c r="G1735" s="71">
        <v>0</v>
      </c>
      <c r="H1735" s="71">
        <v>0</v>
      </c>
      <c r="I1735" s="71">
        <v>0</v>
      </c>
      <c r="J1735" s="71">
        <v>29.122328612071346</v>
      </c>
      <c r="K1735" s="71">
        <v>0</v>
      </c>
      <c r="L1735" s="71">
        <v>0</v>
      </c>
      <c r="M1735" s="71">
        <v>0</v>
      </c>
      <c r="N1735" s="71">
        <v>0</v>
      </c>
      <c r="O1735" s="71">
        <v>0</v>
      </c>
      <c r="P1735" s="71">
        <v>0</v>
      </c>
      <c r="Q1735" s="71">
        <v>0</v>
      </c>
      <c r="R1735" s="71">
        <v>0</v>
      </c>
      <c r="S1735" s="71">
        <v>0</v>
      </c>
      <c r="T1735" s="71">
        <v>0</v>
      </c>
      <c r="U1735" s="71">
        <v>0</v>
      </c>
      <c r="V1735" s="71">
        <v>0</v>
      </c>
      <c r="W1735" s="71">
        <v>0</v>
      </c>
      <c r="X1735" s="71">
        <v>0</v>
      </c>
      <c r="Y1735" s="71">
        <v>0</v>
      </c>
      <c r="Z1735" s="71">
        <v>0</v>
      </c>
      <c r="AA1735" s="71">
        <v>0</v>
      </c>
      <c r="AB1735" s="71">
        <v>0</v>
      </c>
      <c r="AC1735" s="71">
        <v>0</v>
      </c>
      <c r="AD1735" s="71">
        <v>0</v>
      </c>
      <c r="AE1735" s="71">
        <v>0</v>
      </c>
      <c r="AF1735" s="71">
        <v>0</v>
      </c>
      <c r="AG1735" s="71">
        <v>29.122328612071346</v>
      </c>
    </row>
    <row r="1736" spans="4:33">
      <c r="D1736" s="62">
        <v>1992</v>
      </c>
      <c r="E1736" s="62">
        <v>10</v>
      </c>
      <c r="F1736" s="62">
        <v>1993</v>
      </c>
      <c r="G1736" s="71">
        <v>0</v>
      </c>
      <c r="H1736" s="71">
        <v>0</v>
      </c>
      <c r="I1736" s="71">
        <v>0</v>
      </c>
      <c r="J1736" s="71">
        <v>167.2070910703907</v>
      </c>
      <c r="K1736" s="71">
        <v>0</v>
      </c>
      <c r="L1736" s="71">
        <v>108.8</v>
      </c>
      <c r="M1736" s="71">
        <v>0</v>
      </c>
      <c r="N1736" s="71">
        <v>255.8</v>
      </c>
      <c r="O1736" s="71">
        <v>0</v>
      </c>
      <c r="P1736" s="71">
        <v>0</v>
      </c>
      <c r="Q1736" s="71">
        <v>0</v>
      </c>
      <c r="R1736" s="71">
        <v>207.08184319119673</v>
      </c>
      <c r="S1736" s="71">
        <v>0</v>
      </c>
      <c r="T1736" s="71">
        <v>0</v>
      </c>
      <c r="U1736" s="71">
        <v>693.2028788485959</v>
      </c>
      <c r="V1736" s="71">
        <v>0</v>
      </c>
      <c r="W1736" s="71">
        <v>4032.5454755734504</v>
      </c>
      <c r="X1736" s="71">
        <v>0</v>
      </c>
      <c r="Y1736" s="71">
        <v>0</v>
      </c>
      <c r="Z1736" s="71">
        <v>0</v>
      </c>
      <c r="AA1736" s="71">
        <v>0</v>
      </c>
      <c r="AB1736" s="71">
        <v>0</v>
      </c>
      <c r="AC1736" s="71">
        <v>0</v>
      </c>
      <c r="AD1736" s="71">
        <v>0</v>
      </c>
      <c r="AE1736" s="71">
        <v>0</v>
      </c>
      <c r="AF1736" s="71">
        <v>0</v>
      </c>
      <c r="AG1736" s="71">
        <v>5464.6372886836343</v>
      </c>
    </row>
    <row r="1737" spans="4:33">
      <c r="D1737" s="62">
        <v>1992</v>
      </c>
      <c r="E1737" s="62">
        <v>11</v>
      </c>
      <c r="F1737" s="62">
        <v>1993</v>
      </c>
      <c r="G1737" s="71">
        <v>0</v>
      </c>
      <c r="H1737" s="71">
        <v>0</v>
      </c>
      <c r="I1737" s="71">
        <v>0</v>
      </c>
      <c r="J1737" s="71">
        <v>80.628260271039196</v>
      </c>
      <c r="K1737" s="71">
        <v>0</v>
      </c>
      <c r="L1737" s="71">
        <v>212.5</v>
      </c>
      <c r="M1737" s="71">
        <v>0</v>
      </c>
      <c r="N1737" s="71">
        <v>119.5</v>
      </c>
      <c r="O1737" s="71">
        <v>0</v>
      </c>
      <c r="P1737" s="71">
        <v>0</v>
      </c>
      <c r="Q1737" s="71">
        <v>0</v>
      </c>
      <c r="R1737" s="71">
        <v>304.7341815680881</v>
      </c>
      <c r="S1737" s="71">
        <v>0</v>
      </c>
      <c r="T1737" s="71">
        <v>0</v>
      </c>
      <c r="U1737" s="71">
        <v>484.71506906294542</v>
      </c>
      <c r="V1737" s="71">
        <v>0</v>
      </c>
      <c r="W1737" s="71">
        <v>3198.8231222291233</v>
      </c>
      <c r="X1737" s="71">
        <v>0</v>
      </c>
      <c r="Y1737" s="71">
        <v>0</v>
      </c>
      <c r="Z1737" s="71">
        <v>0</v>
      </c>
      <c r="AA1737" s="71">
        <v>0</v>
      </c>
      <c r="AB1737" s="71">
        <v>0</v>
      </c>
      <c r="AC1737" s="71">
        <v>0</v>
      </c>
      <c r="AD1737" s="71">
        <v>0</v>
      </c>
      <c r="AE1737" s="71">
        <v>0</v>
      </c>
      <c r="AF1737" s="71">
        <v>0</v>
      </c>
      <c r="AG1737" s="71">
        <v>4400.9006331311957</v>
      </c>
    </row>
    <row r="1738" spans="4:33">
      <c r="D1738" s="62">
        <v>1992</v>
      </c>
      <c r="E1738" s="62">
        <v>12</v>
      </c>
      <c r="F1738" s="62">
        <v>1993</v>
      </c>
      <c r="G1738" s="71">
        <v>0</v>
      </c>
      <c r="H1738" s="71">
        <v>0</v>
      </c>
      <c r="I1738" s="71">
        <v>0</v>
      </c>
      <c r="J1738" s="71">
        <v>79.820401358255083</v>
      </c>
      <c r="K1738" s="71">
        <v>0</v>
      </c>
      <c r="L1738" s="71">
        <v>207.9</v>
      </c>
      <c r="M1738" s="71">
        <v>0</v>
      </c>
      <c r="N1738" s="71">
        <v>123.6</v>
      </c>
      <c r="O1738" s="71">
        <v>0</v>
      </c>
      <c r="P1738" s="71">
        <v>0</v>
      </c>
      <c r="Q1738" s="71">
        <v>0</v>
      </c>
      <c r="R1738" s="71">
        <v>21.100756533700139</v>
      </c>
      <c r="S1738" s="71">
        <v>0</v>
      </c>
      <c r="T1738" s="71">
        <v>0</v>
      </c>
      <c r="U1738" s="71">
        <v>715.92589661778402</v>
      </c>
      <c r="V1738" s="71">
        <v>0</v>
      </c>
      <c r="W1738" s="71">
        <v>4293.6798526482617</v>
      </c>
      <c r="X1738" s="71">
        <v>0</v>
      </c>
      <c r="Y1738" s="71">
        <v>0</v>
      </c>
      <c r="Z1738" s="71">
        <v>0</v>
      </c>
      <c r="AA1738" s="71">
        <v>0</v>
      </c>
      <c r="AB1738" s="71">
        <v>0</v>
      </c>
      <c r="AC1738" s="71">
        <v>0</v>
      </c>
      <c r="AD1738" s="71">
        <v>0</v>
      </c>
      <c r="AE1738" s="71">
        <v>0</v>
      </c>
      <c r="AF1738" s="71">
        <v>0</v>
      </c>
      <c r="AG1738" s="71">
        <v>5442.0269071580005</v>
      </c>
    </row>
    <row r="1739" spans="4:33">
      <c r="D1739" s="62">
        <v>1993</v>
      </c>
      <c r="E1739" s="62">
        <v>1</v>
      </c>
      <c r="F1739" s="62">
        <v>1993</v>
      </c>
      <c r="G1739" s="71">
        <v>0</v>
      </c>
      <c r="H1739" s="71">
        <v>0</v>
      </c>
      <c r="I1739" s="71">
        <v>0</v>
      </c>
      <c r="J1739" s="71">
        <v>94.322454036526068</v>
      </c>
      <c r="K1739" s="71">
        <v>0</v>
      </c>
      <c r="L1739" s="71">
        <v>83.2</v>
      </c>
      <c r="M1739" s="71">
        <v>0</v>
      </c>
      <c r="N1739" s="71">
        <v>138.5</v>
      </c>
      <c r="O1739" s="71">
        <v>0</v>
      </c>
      <c r="P1739" s="71">
        <v>0</v>
      </c>
      <c r="Q1739" s="71">
        <v>0</v>
      </c>
      <c r="R1739" s="71">
        <v>0</v>
      </c>
      <c r="S1739" s="71">
        <v>0</v>
      </c>
      <c r="T1739" s="71">
        <v>0</v>
      </c>
      <c r="U1739" s="71">
        <v>525.73311047873153</v>
      </c>
      <c r="V1739" s="71">
        <v>0</v>
      </c>
      <c r="W1739" s="71">
        <v>2248.4029984365293</v>
      </c>
      <c r="X1739" s="71">
        <v>0</v>
      </c>
      <c r="Y1739" s="71">
        <v>0</v>
      </c>
      <c r="Z1739" s="71">
        <v>0</v>
      </c>
      <c r="AA1739" s="71">
        <v>0</v>
      </c>
      <c r="AB1739" s="71">
        <v>0</v>
      </c>
      <c r="AC1739" s="71">
        <v>0</v>
      </c>
      <c r="AD1739" s="71">
        <v>0</v>
      </c>
      <c r="AE1739" s="71">
        <v>0</v>
      </c>
      <c r="AF1739" s="71">
        <v>0</v>
      </c>
      <c r="AG1739" s="71">
        <v>3090.1585629517867</v>
      </c>
    </row>
    <row r="1740" spans="4:33">
      <c r="D1740" s="62">
        <v>1993</v>
      </c>
      <c r="E1740" s="62">
        <v>2</v>
      </c>
      <c r="F1740" s="62">
        <v>1993</v>
      </c>
      <c r="G1740" s="71">
        <v>0</v>
      </c>
      <c r="H1740" s="71">
        <v>0</v>
      </c>
      <c r="I1740" s="71">
        <v>0</v>
      </c>
      <c r="J1740" s="71">
        <v>50.481330111046539</v>
      </c>
      <c r="K1740" s="71">
        <v>0</v>
      </c>
      <c r="L1740" s="71">
        <v>0</v>
      </c>
      <c r="M1740" s="71">
        <v>0</v>
      </c>
      <c r="N1740" s="71">
        <v>116.1</v>
      </c>
      <c r="O1740" s="71">
        <v>0</v>
      </c>
      <c r="P1740" s="71">
        <v>0</v>
      </c>
      <c r="Q1740" s="71">
        <v>0</v>
      </c>
      <c r="R1740" s="71">
        <v>0</v>
      </c>
      <c r="S1740" s="71">
        <v>0</v>
      </c>
      <c r="T1740" s="71">
        <v>0</v>
      </c>
      <c r="U1740" s="71">
        <v>538.03850920754712</v>
      </c>
      <c r="V1740" s="71">
        <v>0</v>
      </c>
      <c r="W1740" s="71">
        <v>1133.6911010687284</v>
      </c>
      <c r="X1740" s="71">
        <v>0</v>
      </c>
      <c r="Y1740" s="71">
        <v>0</v>
      </c>
      <c r="Z1740" s="71">
        <v>0</v>
      </c>
      <c r="AA1740" s="71">
        <v>0</v>
      </c>
      <c r="AB1740" s="71">
        <v>0</v>
      </c>
      <c r="AC1740" s="71">
        <v>0</v>
      </c>
      <c r="AD1740" s="71">
        <v>0</v>
      </c>
      <c r="AE1740" s="71">
        <v>0</v>
      </c>
      <c r="AF1740" s="71">
        <v>0</v>
      </c>
      <c r="AG1740" s="71">
        <v>1838.310940387322</v>
      </c>
    </row>
    <row r="1741" spans="4:33">
      <c r="D1741" s="62">
        <v>1993</v>
      </c>
      <c r="E1741" s="62">
        <v>3</v>
      </c>
      <c r="F1741" s="62">
        <v>1993</v>
      </c>
      <c r="G1741" s="71">
        <v>0</v>
      </c>
      <c r="H1741" s="71">
        <v>0</v>
      </c>
      <c r="I1741" s="71">
        <v>0</v>
      </c>
      <c r="J1741" s="71">
        <v>30.087818532227971</v>
      </c>
      <c r="K1741" s="71">
        <v>0</v>
      </c>
      <c r="L1741" s="71">
        <v>217.3</v>
      </c>
      <c r="M1741" s="71">
        <v>0</v>
      </c>
      <c r="N1741" s="71">
        <v>227.7</v>
      </c>
      <c r="O1741" s="71">
        <v>0</v>
      </c>
      <c r="P1741" s="71">
        <v>0</v>
      </c>
      <c r="Q1741" s="71">
        <v>0</v>
      </c>
      <c r="R1741" s="71">
        <v>442.62517193947741</v>
      </c>
      <c r="S1741" s="71">
        <v>0</v>
      </c>
      <c r="T1741" s="71">
        <v>0</v>
      </c>
      <c r="U1741" s="71">
        <v>571.10531148073187</v>
      </c>
      <c r="V1741" s="71">
        <v>0</v>
      </c>
      <c r="W1741" s="71">
        <v>143.36598487931292</v>
      </c>
      <c r="X1741" s="71">
        <v>0</v>
      </c>
      <c r="Y1741" s="71">
        <v>0</v>
      </c>
      <c r="Z1741" s="71">
        <v>0</v>
      </c>
      <c r="AA1741" s="71">
        <v>0</v>
      </c>
      <c r="AB1741" s="71">
        <v>0</v>
      </c>
      <c r="AC1741" s="71">
        <v>0</v>
      </c>
      <c r="AD1741" s="71">
        <v>0</v>
      </c>
      <c r="AE1741" s="71">
        <v>0</v>
      </c>
      <c r="AF1741" s="71">
        <v>0</v>
      </c>
      <c r="AG1741" s="71">
        <v>1632.1842868317501</v>
      </c>
    </row>
    <row r="1742" spans="4:33">
      <c r="D1742" s="62">
        <v>1993</v>
      </c>
      <c r="E1742" s="62">
        <v>4</v>
      </c>
      <c r="F1742" s="62">
        <v>1993</v>
      </c>
      <c r="G1742" s="71">
        <v>0</v>
      </c>
      <c r="H1742" s="71">
        <v>0</v>
      </c>
      <c r="I1742" s="71">
        <v>0</v>
      </c>
      <c r="J1742" s="71">
        <v>99.425757900211096</v>
      </c>
      <c r="K1742" s="71">
        <v>0</v>
      </c>
      <c r="L1742" s="71">
        <v>0</v>
      </c>
      <c r="M1742" s="71">
        <v>0</v>
      </c>
      <c r="N1742" s="71">
        <v>310.89999999999998</v>
      </c>
      <c r="O1742" s="71">
        <v>0</v>
      </c>
      <c r="P1742" s="71">
        <v>0</v>
      </c>
      <c r="Q1742" s="71">
        <v>0</v>
      </c>
      <c r="R1742" s="71">
        <v>424.7631361760661</v>
      </c>
      <c r="S1742" s="71">
        <v>0</v>
      </c>
      <c r="T1742" s="71">
        <v>0</v>
      </c>
      <c r="U1742" s="71">
        <v>543.86123327533687</v>
      </c>
      <c r="V1742" s="71">
        <v>0</v>
      </c>
      <c r="W1742" s="71">
        <v>479.93053050909151</v>
      </c>
      <c r="X1742" s="71">
        <v>0</v>
      </c>
      <c r="Y1742" s="71">
        <v>0</v>
      </c>
      <c r="Z1742" s="71">
        <v>0</v>
      </c>
      <c r="AA1742" s="71">
        <v>0</v>
      </c>
      <c r="AB1742" s="71">
        <v>0</v>
      </c>
      <c r="AC1742" s="71">
        <v>0</v>
      </c>
      <c r="AD1742" s="71">
        <v>0</v>
      </c>
      <c r="AE1742" s="71">
        <v>0</v>
      </c>
      <c r="AF1742" s="71">
        <v>0</v>
      </c>
      <c r="AG1742" s="71">
        <v>1858.8806578607057</v>
      </c>
    </row>
    <row r="1743" spans="4:33">
      <c r="D1743" s="62">
        <v>1993</v>
      </c>
      <c r="E1743" s="62">
        <v>5</v>
      </c>
      <c r="F1743" s="62">
        <v>1994</v>
      </c>
      <c r="G1743" s="71">
        <v>419.08688507601892</v>
      </c>
      <c r="H1743" s="71">
        <v>0</v>
      </c>
      <c r="I1743" s="71">
        <v>0</v>
      </c>
      <c r="J1743" s="71">
        <v>13.004558108232128</v>
      </c>
      <c r="K1743" s="71">
        <v>0</v>
      </c>
      <c r="L1743" s="71">
        <v>0</v>
      </c>
      <c r="M1743" s="71">
        <v>0</v>
      </c>
      <c r="N1743" s="71">
        <v>0</v>
      </c>
      <c r="O1743" s="71">
        <v>0</v>
      </c>
      <c r="P1743" s="71">
        <v>0</v>
      </c>
      <c r="Q1743" s="71">
        <v>0</v>
      </c>
      <c r="R1743" s="71">
        <v>13.347455295735903</v>
      </c>
      <c r="S1743" s="71">
        <v>0</v>
      </c>
      <c r="T1743" s="71">
        <v>0</v>
      </c>
      <c r="U1743" s="71">
        <v>406.19131340492407</v>
      </c>
      <c r="V1743" s="71">
        <v>0</v>
      </c>
      <c r="W1743" s="71">
        <v>454.43026707502509</v>
      </c>
      <c r="X1743" s="71">
        <v>0</v>
      </c>
      <c r="Y1743" s="71">
        <v>0</v>
      </c>
      <c r="Z1743" s="71">
        <v>0</v>
      </c>
      <c r="AA1743" s="71">
        <v>0</v>
      </c>
      <c r="AB1743" s="71">
        <v>0</v>
      </c>
      <c r="AC1743" s="71">
        <v>0</v>
      </c>
      <c r="AD1743" s="71">
        <v>0</v>
      </c>
      <c r="AE1743" s="71">
        <v>0</v>
      </c>
      <c r="AF1743" s="71">
        <v>0</v>
      </c>
      <c r="AG1743" s="71">
        <v>1306.0604789599361</v>
      </c>
    </row>
    <row r="1744" spans="4:33">
      <c r="D1744" s="62">
        <v>1993</v>
      </c>
      <c r="E1744" s="62">
        <v>6</v>
      </c>
      <c r="F1744" s="62">
        <v>1994</v>
      </c>
      <c r="G1744" s="71">
        <v>712.25624361574557</v>
      </c>
      <c r="H1744" s="71">
        <v>0</v>
      </c>
      <c r="I1744" s="71">
        <v>0</v>
      </c>
      <c r="J1744" s="71">
        <v>0</v>
      </c>
      <c r="K1744" s="71">
        <v>0</v>
      </c>
      <c r="L1744" s="71">
        <v>0</v>
      </c>
      <c r="M1744" s="71">
        <v>0</v>
      </c>
      <c r="N1744" s="71">
        <v>0</v>
      </c>
      <c r="O1744" s="71">
        <v>0</v>
      </c>
      <c r="P1744" s="71">
        <v>0</v>
      </c>
      <c r="Q1744" s="71">
        <v>0</v>
      </c>
      <c r="R1744" s="71">
        <v>13.347455295735903</v>
      </c>
      <c r="S1744" s="71">
        <v>0</v>
      </c>
      <c r="T1744" s="71">
        <v>0</v>
      </c>
      <c r="U1744" s="71">
        <v>472.43509063824666</v>
      </c>
      <c r="V1744" s="71">
        <v>0</v>
      </c>
      <c r="W1744" s="71">
        <v>380.94668351502423</v>
      </c>
      <c r="X1744" s="71">
        <v>0</v>
      </c>
      <c r="Y1744" s="71">
        <v>0</v>
      </c>
      <c r="Z1744" s="71">
        <v>0</v>
      </c>
      <c r="AA1744" s="71">
        <v>0</v>
      </c>
      <c r="AB1744" s="71">
        <v>0</v>
      </c>
      <c r="AC1744" s="71">
        <v>0</v>
      </c>
      <c r="AD1744" s="71">
        <v>0</v>
      </c>
      <c r="AE1744" s="71">
        <v>0</v>
      </c>
      <c r="AF1744" s="71">
        <v>0</v>
      </c>
      <c r="AG1744" s="71">
        <v>1578.9854730647523</v>
      </c>
    </row>
    <row r="1745" spans="4:33">
      <c r="D1745" s="62">
        <v>1993</v>
      </c>
      <c r="E1745" s="62">
        <v>7</v>
      </c>
      <c r="F1745" s="62">
        <v>1994</v>
      </c>
      <c r="G1745" s="71">
        <v>0</v>
      </c>
      <c r="H1745" s="71">
        <v>0</v>
      </c>
      <c r="I1745" s="71">
        <v>0</v>
      </c>
      <c r="J1745" s="71">
        <v>0</v>
      </c>
      <c r="K1745" s="71">
        <v>0</v>
      </c>
      <c r="L1745" s="71">
        <v>0</v>
      </c>
      <c r="M1745" s="71">
        <v>0</v>
      </c>
      <c r="N1745" s="71">
        <v>0</v>
      </c>
      <c r="O1745" s="71">
        <v>0</v>
      </c>
      <c r="P1745" s="71">
        <v>0</v>
      </c>
      <c r="Q1745" s="71">
        <v>0</v>
      </c>
      <c r="R1745" s="71">
        <v>0</v>
      </c>
      <c r="S1745" s="71">
        <v>0</v>
      </c>
      <c r="T1745" s="71">
        <v>3569.0026606175193</v>
      </c>
      <c r="U1745" s="71">
        <v>0</v>
      </c>
      <c r="V1745" s="71">
        <v>0</v>
      </c>
      <c r="W1745" s="71">
        <v>319.57783203684949</v>
      </c>
      <c r="X1745" s="71">
        <v>0</v>
      </c>
      <c r="Y1745" s="71">
        <v>0</v>
      </c>
      <c r="Z1745" s="71">
        <v>139.94498012660091</v>
      </c>
      <c r="AA1745" s="71">
        <v>0</v>
      </c>
      <c r="AB1745" s="71">
        <v>0</v>
      </c>
      <c r="AC1745" s="71">
        <v>0</v>
      </c>
      <c r="AD1745" s="71">
        <v>0</v>
      </c>
      <c r="AE1745" s="71">
        <v>0</v>
      </c>
      <c r="AF1745" s="71">
        <v>0</v>
      </c>
      <c r="AG1745" s="71">
        <v>4028.5254727809697</v>
      </c>
    </row>
    <row r="1746" spans="4:33">
      <c r="D1746" s="62">
        <v>1993</v>
      </c>
      <c r="E1746" s="62">
        <v>8</v>
      </c>
      <c r="F1746" s="62">
        <v>1994</v>
      </c>
      <c r="G1746" s="71">
        <v>0</v>
      </c>
      <c r="H1746" s="71">
        <v>0</v>
      </c>
      <c r="I1746" s="71">
        <v>0</v>
      </c>
      <c r="J1746" s="71">
        <v>0</v>
      </c>
      <c r="K1746" s="71">
        <v>0</v>
      </c>
      <c r="L1746" s="71">
        <v>0</v>
      </c>
      <c r="M1746" s="71">
        <v>0</v>
      </c>
      <c r="N1746" s="71">
        <v>0</v>
      </c>
      <c r="O1746" s="71">
        <v>0</v>
      </c>
      <c r="P1746" s="71">
        <v>0</v>
      </c>
      <c r="Q1746" s="71">
        <v>0</v>
      </c>
      <c r="R1746" s="71">
        <v>0</v>
      </c>
      <c r="S1746" s="71">
        <v>0</v>
      </c>
      <c r="T1746" s="71">
        <v>2488.3579747565614</v>
      </c>
      <c r="U1746" s="71">
        <v>0</v>
      </c>
      <c r="V1746" s="71">
        <v>0</v>
      </c>
      <c r="W1746" s="71">
        <v>120.50411402687257</v>
      </c>
      <c r="X1746" s="71">
        <v>0</v>
      </c>
      <c r="Y1746" s="71">
        <v>0</v>
      </c>
      <c r="Z1746" s="71">
        <v>62.149823347563682</v>
      </c>
      <c r="AA1746" s="71">
        <v>0</v>
      </c>
      <c r="AB1746" s="71">
        <v>0</v>
      </c>
      <c r="AC1746" s="71">
        <v>0</v>
      </c>
      <c r="AD1746" s="71">
        <v>0</v>
      </c>
      <c r="AE1746" s="71">
        <v>0</v>
      </c>
      <c r="AF1746" s="71">
        <v>0</v>
      </c>
      <c r="AG1746" s="71">
        <v>2671.0119121309976</v>
      </c>
    </row>
    <row r="1747" spans="4:33">
      <c r="D1747" s="62">
        <v>1993</v>
      </c>
      <c r="E1747" s="62">
        <v>9</v>
      </c>
      <c r="F1747" s="62">
        <v>1994</v>
      </c>
      <c r="G1747" s="71">
        <v>0</v>
      </c>
      <c r="H1747" s="71">
        <v>0</v>
      </c>
      <c r="I1747" s="71">
        <v>0</v>
      </c>
      <c r="J1747" s="71">
        <v>0</v>
      </c>
      <c r="K1747" s="71">
        <v>0</v>
      </c>
      <c r="L1747" s="71">
        <v>0</v>
      </c>
      <c r="M1747" s="71">
        <v>0</v>
      </c>
      <c r="N1747" s="71">
        <v>0</v>
      </c>
      <c r="O1747" s="71">
        <v>0</v>
      </c>
      <c r="P1747" s="71">
        <v>0</v>
      </c>
      <c r="Q1747" s="71">
        <v>0</v>
      </c>
      <c r="R1747" s="71">
        <v>0</v>
      </c>
      <c r="S1747" s="71">
        <v>0</v>
      </c>
      <c r="T1747" s="71">
        <v>1880.9874629749172</v>
      </c>
      <c r="U1747" s="71">
        <v>0</v>
      </c>
      <c r="V1747" s="71">
        <v>0</v>
      </c>
      <c r="W1747" s="71">
        <v>228.71972694201821</v>
      </c>
      <c r="X1747" s="71">
        <v>0</v>
      </c>
      <c r="Y1747" s="71">
        <v>0</v>
      </c>
      <c r="Z1747" s="71">
        <v>50.264794641542771</v>
      </c>
      <c r="AA1747" s="71">
        <v>0</v>
      </c>
      <c r="AB1747" s="71">
        <v>0</v>
      </c>
      <c r="AC1747" s="71">
        <v>0</v>
      </c>
      <c r="AD1747" s="71">
        <v>0</v>
      </c>
      <c r="AE1747" s="71">
        <v>0</v>
      </c>
      <c r="AF1747" s="71">
        <v>0</v>
      </c>
      <c r="AG1747" s="71">
        <v>2159.9719845584782</v>
      </c>
    </row>
    <row r="1748" spans="4:33">
      <c r="D1748" s="62">
        <v>1993</v>
      </c>
      <c r="E1748" s="62">
        <v>10</v>
      </c>
      <c r="F1748" s="62">
        <v>1994</v>
      </c>
      <c r="G1748" s="71">
        <v>0</v>
      </c>
      <c r="H1748" s="71">
        <v>0</v>
      </c>
      <c r="I1748" s="71">
        <v>0</v>
      </c>
      <c r="J1748" s="71">
        <v>598.14016816071558</v>
      </c>
      <c r="K1748" s="71">
        <v>0</v>
      </c>
      <c r="L1748" s="71">
        <v>74.192368839427672</v>
      </c>
      <c r="M1748" s="71">
        <v>0</v>
      </c>
      <c r="N1748" s="71">
        <v>140.17162602341756</v>
      </c>
      <c r="O1748" s="71">
        <v>0</v>
      </c>
      <c r="P1748" s="71">
        <v>0</v>
      </c>
      <c r="Q1748" s="71">
        <v>0</v>
      </c>
      <c r="R1748" s="71">
        <v>0</v>
      </c>
      <c r="S1748" s="71">
        <v>0</v>
      </c>
      <c r="T1748" s="71">
        <v>3806.773124176902</v>
      </c>
      <c r="U1748" s="71">
        <v>306.07312256162317</v>
      </c>
      <c r="V1748" s="71">
        <v>1375.1009289541721</v>
      </c>
      <c r="W1748" s="71">
        <v>133.56064645808246</v>
      </c>
      <c r="X1748" s="71">
        <v>0</v>
      </c>
      <c r="Y1748" s="71">
        <v>0</v>
      </c>
      <c r="Z1748" s="71">
        <v>198.24819667304581</v>
      </c>
      <c r="AA1748" s="71">
        <v>0</v>
      </c>
      <c r="AB1748" s="71">
        <v>0</v>
      </c>
      <c r="AC1748" s="71">
        <v>0</v>
      </c>
      <c r="AD1748" s="71">
        <v>0</v>
      </c>
      <c r="AE1748" s="71">
        <v>0</v>
      </c>
      <c r="AF1748" s="71">
        <v>0</v>
      </c>
      <c r="AG1748" s="71">
        <v>6632.260181847385</v>
      </c>
    </row>
    <row r="1749" spans="4:33">
      <c r="D1749" s="62">
        <v>1993</v>
      </c>
      <c r="E1749" s="62">
        <v>11</v>
      </c>
      <c r="F1749" s="62">
        <v>1994</v>
      </c>
      <c r="G1749" s="71">
        <v>0</v>
      </c>
      <c r="H1749" s="71">
        <v>0</v>
      </c>
      <c r="I1749" s="71">
        <v>0</v>
      </c>
      <c r="J1749" s="71">
        <v>35.784779957638911</v>
      </c>
      <c r="K1749" s="71">
        <v>0</v>
      </c>
      <c r="L1749" s="71">
        <v>93.206677265500801</v>
      </c>
      <c r="M1749" s="71">
        <v>0</v>
      </c>
      <c r="N1749" s="71">
        <v>136.82656924025005</v>
      </c>
      <c r="O1749" s="71">
        <v>0</v>
      </c>
      <c r="P1749" s="71">
        <v>0</v>
      </c>
      <c r="Q1749" s="71">
        <v>0</v>
      </c>
      <c r="R1749" s="71">
        <v>0</v>
      </c>
      <c r="S1749" s="71">
        <v>0</v>
      </c>
      <c r="T1749" s="71">
        <v>3818.3454949572642</v>
      </c>
      <c r="U1749" s="71">
        <v>328.18310788771521</v>
      </c>
      <c r="V1749" s="71">
        <v>975.07156780386754</v>
      </c>
      <c r="W1749" s="71">
        <v>2648.8632177646959</v>
      </c>
      <c r="X1749" s="71">
        <v>0</v>
      </c>
      <c r="Y1749" s="71">
        <v>0</v>
      </c>
      <c r="Z1749" s="71">
        <v>175.62472398056826</v>
      </c>
      <c r="AA1749" s="71">
        <v>0</v>
      </c>
      <c r="AB1749" s="71">
        <v>0</v>
      </c>
      <c r="AC1749" s="71">
        <v>0</v>
      </c>
      <c r="AD1749" s="71">
        <v>0</v>
      </c>
      <c r="AE1749" s="71">
        <v>0</v>
      </c>
      <c r="AF1749" s="71">
        <v>0</v>
      </c>
      <c r="AG1749" s="71">
        <v>8211.906138857501</v>
      </c>
    </row>
    <row r="1750" spans="4:33">
      <c r="D1750" s="62">
        <v>1993</v>
      </c>
      <c r="E1750" s="62">
        <v>12</v>
      </c>
      <c r="F1750" s="62">
        <v>1994</v>
      </c>
      <c r="G1750" s="71">
        <v>0</v>
      </c>
      <c r="H1750" s="71">
        <v>0</v>
      </c>
      <c r="I1750" s="71">
        <v>0</v>
      </c>
      <c r="J1750" s="71">
        <v>269.35738216982952</v>
      </c>
      <c r="K1750" s="71">
        <v>0</v>
      </c>
      <c r="L1750" s="71">
        <v>62.527821939586659</v>
      </c>
      <c r="M1750" s="71">
        <v>0</v>
      </c>
      <c r="N1750" s="71">
        <v>159.18804472224667</v>
      </c>
      <c r="O1750" s="71">
        <v>0</v>
      </c>
      <c r="P1750" s="71">
        <v>0</v>
      </c>
      <c r="Q1750" s="71">
        <v>0</v>
      </c>
      <c r="R1750" s="71">
        <v>0</v>
      </c>
      <c r="S1750" s="71">
        <v>0</v>
      </c>
      <c r="T1750" s="71">
        <v>3732.1492280623038</v>
      </c>
      <c r="U1750" s="71">
        <v>330.42667432015003</v>
      </c>
      <c r="V1750" s="71">
        <v>850.06239244439735</v>
      </c>
      <c r="W1750" s="71">
        <v>2134.2054305791812</v>
      </c>
      <c r="X1750" s="71">
        <v>0</v>
      </c>
      <c r="Y1750" s="71">
        <v>0</v>
      </c>
      <c r="Z1750" s="71">
        <v>141.1038937141175</v>
      </c>
      <c r="AA1750" s="71">
        <v>0</v>
      </c>
      <c r="AB1750" s="71">
        <v>0</v>
      </c>
      <c r="AC1750" s="71">
        <v>0</v>
      </c>
      <c r="AD1750" s="71">
        <v>0</v>
      </c>
      <c r="AE1750" s="71">
        <v>0</v>
      </c>
      <c r="AF1750" s="71">
        <v>0</v>
      </c>
      <c r="AG1750" s="71">
        <v>7679.0208679518119</v>
      </c>
    </row>
    <row r="1751" spans="4:33">
      <c r="D1751" s="62">
        <v>1994</v>
      </c>
      <c r="E1751" s="62">
        <v>1</v>
      </c>
      <c r="F1751" s="62">
        <v>1994</v>
      </c>
      <c r="G1751" s="71">
        <v>0</v>
      </c>
      <c r="H1751" s="71">
        <v>0</v>
      </c>
      <c r="I1751" s="71">
        <v>0</v>
      </c>
      <c r="J1751" s="71">
        <v>47.847975011232123</v>
      </c>
      <c r="K1751" s="71">
        <v>0</v>
      </c>
      <c r="L1751" s="71">
        <v>69.255961844197145</v>
      </c>
      <c r="M1751" s="71">
        <v>0</v>
      </c>
      <c r="N1751" s="71">
        <v>159.14222202658686</v>
      </c>
      <c r="O1751" s="71">
        <v>0</v>
      </c>
      <c r="P1751" s="71">
        <v>0</v>
      </c>
      <c r="Q1751" s="71">
        <v>0</v>
      </c>
      <c r="R1751" s="71">
        <v>0</v>
      </c>
      <c r="S1751" s="71">
        <v>0</v>
      </c>
      <c r="T1751" s="71">
        <v>6938.2327967843676</v>
      </c>
      <c r="U1751" s="71">
        <v>314.39603029484931</v>
      </c>
      <c r="V1751" s="71">
        <v>1033.925887563106</v>
      </c>
      <c r="W1751" s="71">
        <v>3583.7109398393254</v>
      </c>
      <c r="X1751" s="71">
        <v>0</v>
      </c>
      <c r="Y1751" s="71">
        <v>0</v>
      </c>
      <c r="Z1751" s="71">
        <v>39.292102163992354</v>
      </c>
      <c r="AA1751" s="71">
        <v>0</v>
      </c>
      <c r="AB1751" s="71">
        <v>0</v>
      </c>
      <c r="AC1751" s="71">
        <v>0</v>
      </c>
      <c r="AD1751" s="71">
        <v>0</v>
      </c>
      <c r="AE1751" s="71">
        <v>0</v>
      </c>
      <c r="AF1751" s="71">
        <v>0</v>
      </c>
      <c r="AG1751" s="71">
        <v>12185.803915527656</v>
      </c>
    </row>
    <row r="1752" spans="4:33">
      <c r="D1752" s="62">
        <v>1994</v>
      </c>
      <c r="E1752" s="62">
        <v>2</v>
      </c>
      <c r="F1752" s="62">
        <v>1994</v>
      </c>
      <c r="G1752" s="71">
        <v>0</v>
      </c>
      <c r="H1752" s="71">
        <v>0</v>
      </c>
      <c r="I1752" s="71">
        <v>0</v>
      </c>
      <c r="J1752" s="71">
        <v>28.822130463618674</v>
      </c>
      <c r="K1752" s="71">
        <v>0</v>
      </c>
      <c r="L1752" s="71">
        <v>0</v>
      </c>
      <c r="M1752" s="71">
        <v>0</v>
      </c>
      <c r="N1752" s="71">
        <v>129.40329254335771</v>
      </c>
      <c r="O1752" s="71">
        <v>0</v>
      </c>
      <c r="P1752" s="71">
        <v>0</v>
      </c>
      <c r="Q1752" s="71">
        <v>0</v>
      </c>
      <c r="R1752" s="71">
        <v>251.5</v>
      </c>
      <c r="S1752" s="71">
        <v>0</v>
      </c>
      <c r="T1752" s="71">
        <v>5090.530812651934</v>
      </c>
      <c r="U1752" s="71">
        <v>255.89684489687809</v>
      </c>
      <c r="V1752" s="71">
        <v>684.65025160874643</v>
      </c>
      <c r="W1752" s="71">
        <v>1245.3627845415799</v>
      </c>
      <c r="X1752" s="71">
        <v>0</v>
      </c>
      <c r="Y1752" s="71">
        <v>0</v>
      </c>
      <c r="Z1752" s="71">
        <v>51.004526718681007</v>
      </c>
      <c r="AA1752" s="71">
        <v>0</v>
      </c>
      <c r="AB1752" s="71">
        <v>0</v>
      </c>
      <c r="AC1752" s="71">
        <v>0</v>
      </c>
      <c r="AD1752" s="71">
        <v>0</v>
      </c>
      <c r="AE1752" s="71">
        <v>0</v>
      </c>
      <c r="AF1752" s="71">
        <v>0</v>
      </c>
      <c r="AG1752" s="71">
        <v>7737.1706434247963</v>
      </c>
    </row>
    <row r="1753" spans="4:33">
      <c r="D1753" s="62">
        <v>1994</v>
      </c>
      <c r="E1753" s="62">
        <v>3</v>
      </c>
      <c r="F1753" s="62">
        <v>1994</v>
      </c>
      <c r="G1753" s="71">
        <v>0</v>
      </c>
      <c r="H1753" s="71">
        <v>0</v>
      </c>
      <c r="I1753" s="71">
        <v>0</v>
      </c>
      <c r="J1753" s="71">
        <v>1300.4771956098505</v>
      </c>
      <c r="K1753" s="71">
        <v>0</v>
      </c>
      <c r="L1753" s="71">
        <v>56.055643879173303</v>
      </c>
      <c r="M1753" s="71">
        <v>0</v>
      </c>
      <c r="N1753" s="71">
        <v>194.05911611937674</v>
      </c>
      <c r="O1753" s="71">
        <v>0</v>
      </c>
      <c r="P1753" s="71">
        <v>0</v>
      </c>
      <c r="Q1753" s="71">
        <v>0</v>
      </c>
      <c r="R1753" s="71">
        <v>91.4</v>
      </c>
      <c r="S1753" s="71">
        <v>0</v>
      </c>
      <c r="T1753" s="71">
        <v>8172.718432349202</v>
      </c>
      <c r="U1753" s="71">
        <v>268.30883338599358</v>
      </c>
      <c r="V1753" s="71">
        <v>523.73844108603635</v>
      </c>
      <c r="W1753" s="71">
        <v>1746.1192048444536</v>
      </c>
      <c r="X1753" s="71">
        <v>0</v>
      </c>
      <c r="Y1753" s="71">
        <v>0</v>
      </c>
      <c r="Z1753" s="71">
        <v>109.40637420874431</v>
      </c>
      <c r="AA1753" s="71">
        <v>0</v>
      </c>
      <c r="AB1753" s="71">
        <v>0</v>
      </c>
      <c r="AC1753" s="71">
        <v>0</v>
      </c>
      <c r="AD1753" s="71">
        <v>0</v>
      </c>
      <c r="AE1753" s="71">
        <v>0</v>
      </c>
      <c r="AF1753" s="71">
        <v>0</v>
      </c>
      <c r="AG1753" s="71">
        <v>12462.28324148283</v>
      </c>
    </row>
    <row r="1754" spans="4:33">
      <c r="D1754" s="62">
        <v>1994</v>
      </c>
      <c r="E1754" s="62">
        <v>4</v>
      </c>
      <c r="F1754" s="62">
        <v>1994</v>
      </c>
      <c r="G1754" s="71">
        <v>0</v>
      </c>
      <c r="H1754" s="71">
        <v>0</v>
      </c>
      <c r="I1754" s="71">
        <v>0</v>
      </c>
      <c r="J1754" s="71">
        <v>1327.032416935881</v>
      </c>
      <c r="K1754" s="71">
        <v>0</v>
      </c>
      <c r="L1754" s="71">
        <v>42.599364069952308</v>
      </c>
      <c r="M1754" s="71">
        <v>0</v>
      </c>
      <c r="N1754" s="71">
        <v>122.20912932476452</v>
      </c>
      <c r="O1754" s="71">
        <v>0</v>
      </c>
      <c r="P1754" s="71">
        <v>0</v>
      </c>
      <c r="Q1754" s="71">
        <v>0</v>
      </c>
      <c r="R1754" s="71">
        <v>37.200000000000003</v>
      </c>
      <c r="S1754" s="71">
        <v>0</v>
      </c>
      <c r="T1754" s="71">
        <v>6534.5121501787726</v>
      </c>
      <c r="U1754" s="71">
        <v>343.45383425041706</v>
      </c>
      <c r="V1754" s="71">
        <v>688.45053053967422</v>
      </c>
      <c r="W1754" s="71">
        <v>19.354389250969973</v>
      </c>
      <c r="X1754" s="71">
        <v>0</v>
      </c>
      <c r="Y1754" s="71">
        <v>0</v>
      </c>
      <c r="Z1754" s="71">
        <v>37.96058442514353</v>
      </c>
      <c r="AA1754" s="71">
        <v>0</v>
      </c>
      <c r="AB1754" s="71">
        <v>0</v>
      </c>
      <c r="AC1754" s="71">
        <v>0</v>
      </c>
      <c r="AD1754" s="71">
        <v>0</v>
      </c>
      <c r="AE1754" s="71">
        <v>0</v>
      </c>
      <c r="AF1754" s="71">
        <v>0</v>
      </c>
      <c r="AG1754" s="71">
        <v>9152.7723989755741</v>
      </c>
    </row>
    <row r="1755" spans="4:33">
      <c r="D1755" s="62">
        <v>1994</v>
      </c>
      <c r="E1755" s="62">
        <v>5</v>
      </c>
      <c r="F1755" s="62">
        <v>1995</v>
      </c>
      <c r="G1755" s="71">
        <v>0</v>
      </c>
      <c r="H1755" s="71">
        <v>0</v>
      </c>
      <c r="I1755" s="71">
        <v>0</v>
      </c>
      <c r="J1755" s="71">
        <v>46.876442523694408</v>
      </c>
      <c r="K1755" s="71">
        <v>0</v>
      </c>
      <c r="L1755" s="71">
        <v>39.162162162162161</v>
      </c>
      <c r="M1755" s="71">
        <v>0</v>
      </c>
      <c r="N1755" s="71">
        <v>0</v>
      </c>
      <c r="O1755" s="71">
        <v>0</v>
      </c>
      <c r="P1755" s="71">
        <v>0</v>
      </c>
      <c r="Q1755" s="71">
        <v>0</v>
      </c>
      <c r="R1755" s="71">
        <v>0</v>
      </c>
      <c r="S1755" s="71">
        <v>0</v>
      </c>
      <c r="T1755" s="71">
        <v>0</v>
      </c>
      <c r="U1755" s="71">
        <v>314.02692743015837</v>
      </c>
      <c r="V1755" s="71">
        <v>0</v>
      </c>
      <c r="W1755" s="71">
        <v>1794.6587842357751</v>
      </c>
      <c r="X1755" s="71">
        <v>0</v>
      </c>
      <c r="Y1755" s="71">
        <v>0</v>
      </c>
      <c r="Z1755" s="71">
        <v>0</v>
      </c>
      <c r="AA1755" s="71">
        <v>0</v>
      </c>
      <c r="AB1755" s="71">
        <v>0</v>
      </c>
      <c r="AC1755" s="71">
        <v>0</v>
      </c>
      <c r="AD1755" s="71">
        <v>0</v>
      </c>
      <c r="AE1755" s="71">
        <v>0</v>
      </c>
      <c r="AF1755" s="71">
        <v>0</v>
      </c>
      <c r="AG1755" s="71">
        <v>2194.7243163517901</v>
      </c>
    </row>
    <row r="1756" spans="4:33">
      <c r="D1756" s="62">
        <v>1994</v>
      </c>
      <c r="E1756" s="62">
        <v>6</v>
      </c>
      <c r="F1756" s="62">
        <v>1995</v>
      </c>
      <c r="G1756" s="71">
        <v>0</v>
      </c>
      <c r="H1756" s="71">
        <v>0</v>
      </c>
      <c r="I1756" s="71">
        <v>0</v>
      </c>
      <c r="J1756" s="71">
        <v>129.86150916754031</v>
      </c>
      <c r="K1756" s="71">
        <v>0</v>
      </c>
      <c r="L1756" s="71">
        <v>0</v>
      </c>
      <c r="M1756" s="71">
        <v>0</v>
      </c>
      <c r="N1756" s="71">
        <v>0</v>
      </c>
      <c r="O1756" s="71">
        <v>0</v>
      </c>
      <c r="P1756" s="71">
        <v>0</v>
      </c>
      <c r="Q1756" s="71">
        <v>0</v>
      </c>
      <c r="R1756" s="71">
        <v>0</v>
      </c>
      <c r="S1756" s="71">
        <v>0</v>
      </c>
      <c r="T1756" s="71">
        <v>0</v>
      </c>
      <c r="U1756" s="71">
        <v>354.40388590291371</v>
      </c>
      <c r="V1756" s="71">
        <v>0</v>
      </c>
      <c r="W1756" s="71">
        <v>556.74590349317987</v>
      </c>
      <c r="X1756" s="71">
        <v>0</v>
      </c>
      <c r="Y1756" s="71">
        <v>0</v>
      </c>
      <c r="Z1756" s="71">
        <v>0</v>
      </c>
      <c r="AA1756" s="71">
        <v>0</v>
      </c>
      <c r="AB1756" s="71">
        <v>0</v>
      </c>
      <c r="AC1756" s="71">
        <v>0</v>
      </c>
      <c r="AD1756" s="71">
        <v>0</v>
      </c>
      <c r="AE1756" s="71">
        <v>0</v>
      </c>
      <c r="AF1756" s="71">
        <v>0</v>
      </c>
      <c r="AG1756" s="71">
        <v>1041.0112985636338</v>
      </c>
    </row>
    <row r="1757" spans="4:33">
      <c r="D1757" s="62">
        <v>1994</v>
      </c>
      <c r="E1757" s="62">
        <v>7</v>
      </c>
      <c r="F1757" s="62">
        <v>1995</v>
      </c>
      <c r="G1757" s="71">
        <v>0</v>
      </c>
      <c r="H1757" s="71">
        <v>0</v>
      </c>
      <c r="I1757" s="71">
        <v>0</v>
      </c>
      <c r="J1757" s="71">
        <v>0</v>
      </c>
      <c r="K1757" s="71">
        <v>0</v>
      </c>
      <c r="L1757" s="71">
        <v>0</v>
      </c>
      <c r="M1757" s="71">
        <v>0</v>
      </c>
      <c r="N1757" s="71">
        <v>0</v>
      </c>
      <c r="O1757" s="71">
        <v>0</v>
      </c>
      <c r="P1757" s="71">
        <v>0</v>
      </c>
      <c r="Q1757" s="71">
        <v>0</v>
      </c>
      <c r="R1757" s="71">
        <v>0</v>
      </c>
      <c r="S1757" s="71">
        <v>0</v>
      </c>
      <c r="T1757" s="71">
        <v>0</v>
      </c>
      <c r="U1757" s="71">
        <v>139.07035016716523</v>
      </c>
      <c r="V1757" s="71">
        <v>0</v>
      </c>
      <c r="W1757" s="71">
        <v>0</v>
      </c>
      <c r="X1757" s="71">
        <v>0</v>
      </c>
      <c r="Y1757" s="71">
        <v>0</v>
      </c>
      <c r="Z1757" s="71">
        <v>0</v>
      </c>
      <c r="AA1757" s="71">
        <v>0</v>
      </c>
      <c r="AB1757" s="71">
        <v>0</v>
      </c>
      <c r="AC1757" s="71">
        <v>0</v>
      </c>
      <c r="AD1757" s="71">
        <v>0</v>
      </c>
      <c r="AE1757" s="71">
        <v>0</v>
      </c>
      <c r="AF1757" s="71">
        <v>0</v>
      </c>
      <c r="AG1757" s="71">
        <v>139.07035016716523</v>
      </c>
    </row>
    <row r="1758" spans="4:33">
      <c r="D1758" s="62">
        <v>1994</v>
      </c>
      <c r="E1758" s="62">
        <v>8</v>
      </c>
      <c r="F1758" s="62">
        <v>1995</v>
      </c>
      <c r="G1758" s="71">
        <v>0</v>
      </c>
      <c r="H1758" s="71">
        <v>0</v>
      </c>
      <c r="I1758" s="71">
        <v>0</v>
      </c>
      <c r="J1758" s="71">
        <v>0</v>
      </c>
      <c r="K1758" s="71">
        <v>0</v>
      </c>
      <c r="L1758" s="71">
        <v>0</v>
      </c>
      <c r="M1758" s="71">
        <v>0</v>
      </c>
      <c r="N1758" s="71">
        <v>0</v>
      </c>
      <c r="O1758" s="71">
        <v>0</v>
      </c>
      <c r="P1758" s="71">
        <v>0</v>
      </c>
      <c r="Q1758" s="71">
        <v>0</v>
      </c>
      <c r="R1758" s="71">
        <v>0</v>
      </c>
      <c r="S1758" s="71">
        <v>0</v>
      </c>
      <c r="T1758" s="71">
        <v>0</v>
      </c>
      <c r="U1758" s="71">
        <v>0</v>
      </c>
      <c r="V1758" s="71">
        <v>0</v>
      </c>
      <c r="W1758" s="71">
        <v>0</v>
      </c>
      <c r="X1758" s="71">
        <v>0</v>
      </c>
      <c r="Y1758" s="71">
        <v>0</v>
      </c>
      <c r="Z1758" s="71">
        <v>0</v>
      </c>
      <c r="AA1758" s="71">
        <v>0</v>
      </c>
      <c r="AB1758" s="71">
        <v>0</v>
      </c>
      <c r="AC1758" s="71">
        <v>0</v>
      </c>
      <c r="AD1758" s="71">
        <v>0</v>
      </c>
      <c r="AE1758" s="71">
        <v>0</v>
      </c>
      <c r="AF1758" s="71">
        <v>0</v>
      </c>
      <c r="AG1758" s="71">
        <v>0</v>
      </c>
    </row>
    <row r="1759" spans="4:33">
      <c r="D1759" s="62">
        <v>1994</v>
      </c>
      <c r="E1759" s="62">
        <v>9</v>
      </c>
      <c r="F1759" s="62">
        <v>1995</v>
      </c>
      <c r="G1759" s="71">
        <v>0</v>
      </c>
      <c r="H1759" s="71">
        <v>0</v>
      </c>
      <c r="I1759" s="71">
        <v>0</v>
      </c>
      <c r="J1759" s="71">
        <v>0</v>
      </c>
      <c r="K1759" s="71">
        <v>0</v>
      </c>
      <c r="L1759" s="71">
        <v>0</v>
      </c>
      <c r="M1759" s="71">
        <v>0</v>
      </c>
      <c r="N1759" s="71">
        <v>0</v>
      </c>
      <c r="O1759" s="71">
        <v>0</v>
      </c>
      <c r="P1759" s="71">
        <v>0</v>
      </c>
      <c r="Q1759" s="71">
        <v>0</v>
      </c>
      <c r="R1759" s="71">
        <v>0</v>
      </c>
      <c r="S1759" s="71">
        <v>0</v>
      </c>
      <c r="T1759" s="71">
        <v>0</v>
      </c>
      <c r="U1759" s="71">
        <v>0</v>
      </c>
      <c r="V1759" s="71">
        <v>0</v>
      </c>
      <c r="W1759" s="71">
        <v>0</v>
      </c>
      <c r="X1759" s="71">
        <v>0</v>
      </c>
      <c r="Y1759" s="71">
        <v>0</v>
      </c>
      <c r="Z1759" s="71">
        <v>0</v>
      </c>
      <c r="AA1759" s="71">
        <v>0</v>
      </c>
      <c r="AB1759" s="71">
        <v>0</v>
      </c>
      <c r="AC1759" s="71">
        <v>0</v>
      </c>
      <c r="AD1759" s="71">
        <v>0</v>
      </c>
      <c r="AE1759" s="71">
        <v>0</v>
      </c>
      <c r="AF1759" s="71">
        <v>0</v>
      </c>
      <c r="AG1759" s="71">
        <v>0</v>
      </c>
    </row>
    <row r="1760" spans="4:33">
      <c r="D1760" s="62">
        <v>1994</v>
      </c>
      <c r="E1760" s="62">
        <v>10</v>
      </c>
      <c r="F1760" s="62">
        <v>1995</v>
      </c>
      <c r="G1760" s="71">
        <v>0</v>
      </c>
      <c r="H1760" s="71">
        <v>0</v>
      </c>
      <c r="I1760" s="71">
        <v>0</v>
      </c>
      <c r="J1760" s="71">
        <v>1322.1682411363902</v>
      </c>
      <c r="K1760" s="71">
        <v>826.91845493562221</v>
      </c>
      <c r="L1760" s="71">
        <v>0</v>
      </c>
      <c r="M1760" s="71">
        <v>0</v>
      </c>
      <c r="N1760" s="71">
        <v>24.389746062359372</v>
      </c>
      <c r="O1760" s="71">
        <v>0</v>
      </c>
      <c r="P1760" s="71">
        <v>0</v>
      </c>
      <c r="Q1760" s="71">
        <v>0</v>
      </c>
      <c r="R1760" s="71">
        <v>329.5</v>
      </c>
      <c r="S1760" s="71">
        <v>0</v>
      </c>
      <c r="T1760" s="71">
        <v>0</v>
      </c>
      <c r="U1760" s="71">
        <v>1347.5044962975567</v>
      </c>
      <c r="V1760" s="71">
        <v>0</v>
      </c>
      <c r="W1760" s="71">
        <v>395.6</v>
      </c>
      <c r="X1760" s="71">
        <v>0</v>
      </c>
      <c r="Y1760" s="71">
        <v>0</v>
      </c>
      <c r="Z1760" s="71">
        <v>0</v>
      </c>
      <c r="AA1760" s="71">
        <v>0</v>
      </c>
      <c r="AB1760" s="71">
        <v>0</v>
      </c>
      <c r="AC1760" s="71">
        <v>0</v>
      </c>
      <c r="AD1760" s="71">
        <v>0</v>
      </c>
      <c r="AE1760" s="71">
        <v>1623.4</v>
      </c>
      <c r="AF1760" s="71">
        <v>0</v>
      </c>
      <c r="AG1760" s="71">
        <v>5869.4809384319287</v>
      </c>
    </row>
    <row r="1761" spans="4:33">
      <c r="D1761" s="62">
        <v>1994</v>
      </c>
      <c r="E1761" s="62">
        <v>11</v>
      </c>
      <c r="F1761" s="62">
        <v>1995</v>
      </c>
      <c r="G1761" s="71">
        <v>0</v>
      </c>
      <c r="H1761" s="71">
        <v>0</v>
      </c>
      <c r="I1761" s="71">
        <v>0</v>
      </c>
      <c r="J1761" s="71">
        <v>1474.2560399584249</v>
      </c>
      <c r="K1761" s="71">
        <v>809.72927038626597</v>
      </c>
      <c r="L1761" s="71">
        <v>0</v>
      </c>
      <c r="M1761" s="71">
        <v>86.9</v>
      </c>
      <c r="N1761" s="71">
        <v>26.035679845708771</v>
      </c>
      <c r="O1761" s="71">
        <v>0</v>
      </c>
      <c r="P1761" s="71">
        <v>0</v>
      </c>
      <c r="Q1761" s="71">
        <v>0</v>
      </c>
      <c r="R1761" s="71">
        <v>442.4</v>
      </c>
      <c r="S1761" s="71">
        <v>0</v>
      </c>
      <c r="T1761" s="71">
        <v>0</v>
      </c>
      <c r="U1761" s="71">
        <v>1686.9607526618067</v>
      </c>
      <c r="V1761" s="71">
        <v>0</v>
      </c>
      <c r="W1761" s="71">
        <v>2153.4</v>
      </c>
      <c r="X1761" s="71">
        <v>0</v>
      </c>
      <c r="Y1761" s="71">
        <v>0</v>
      </c>
      <c r="Z1761" s="71">
        <v>0</v>
      </c>
      <c r="AA1761" s="71">
        <v>0</v>
      </c>
      <c r="AB1761" s="71">
        <v>0</v>
      </c>
      <c r="AC1761" s="71">
        <v>0</v>
      </c>
      <c r="AD1761" s="71">
        <v>0</v>
      </c>
      <c r="AE1761" s="71">
        <v>1491.5</v>
      </c>
      <c r="AF1761" s="71">
        <v>0</v>
      </c>
      <c r="AG1761" s="71">
        <v>8171.1817428522063</v>
      </c>
    </row>
    <row r="1762" spans="4:33">
      <c r="D1762" s="62">
        <v>1994</v>
      </c>
      <c r="E1762" s="62">
        <v>12</v>
      </c>
      <c r="F1762" s="62">
        <v>1995</v>
      </c>
      <c r="G1762" s="71">
        <v>0</v>
      </c>
      <c r="H1762" s="71">
        <v>0</v>
      </c>
      <c r="I1762" s="71">
        <v>0</v>
      </c>
      <c r="J1762" s="71">
        <v>836.37989952650435</v>
      </c>
      <c r="K1762" s="71">
        <v>822.3244635193131</v>
      </c>
      <c r="L1762" s="71">
        <v>0</v>
      </c>
      <c r="M1762" s="71">
        <v>337.8</v>
      </c>
      <c r="N1762" s="71">
        <v>116.86129861780778</v>
      </c>
      <c r="O1762" s="71">
        <v>0</v>
      </c>
      <c r="P1762" s="71">
        <v>0</v>
      </c>
      <c r="Q1762" s="71">
        <v>0</v>
      </c>
      <c r="R1762" s="71">
        <v>316.60000000000002</v>
      </c>
      <c r="S1762" s="71">
        <v>0</v>
      </c>
      <c r="T1762" s="71">
        <v>0</v>
      </c>
      <c r="U1762" s="71">
        <v>326.08874670789783</v>
      </c>
      <c r="V1762" s="71">
        <v>0</v>
      </c>
      <c r="W1762" s="71">
        <v>1953.1</v>
      </c>
      <c r="X1762" s="71">
        <v>0</v>
      </c>
      <c r="Y1762" s="71">
        <v>0</v>
      </c>
      <c r="Z1762" s="71">
        <v>0</v>
      </c>
      <c r="AA1762" s="71">
        <v>0</v>
      </c>
      <c r="AB1762" s="71">
        <v>0</v>
      </c>
      <c r="AC1762" s="71">
        <v>0</v>
      </c>
      <c r="AD1762" s="71">
        <v>0</v>
      </c>
      <c r="AE1762" s="71">
        <v>1486.3</v>
      </c>
      <c r="AF1762" s="71">
        <v>0</v>
      </c>
      <c r="AG1762" s="71">
        <v>6195.4544083715236</v>
      </c>
    </row>
    <row r="1763" spans="4:33">
      <c r="D1763" s="62">
        <v>1995</v>
      </c>
      <c r="E1763" s="62">
        <v>1</v>
      </c>
      <c r="F1763" s="62">
        <v>1995</v>
      </c>
      <c r="G1763" s="71">
        <v>0</v>
      </c>
      <c r="H1763" s="71">
        <v>0</v>
      </c>
      <c r="I1763" s="71">
        <v>0</v>
      </c>
      <c r="J1763" s="71">
        <v>489.839438734265</v>
      </c>
      <c r="K1763" s="71">
        <v>691.96995708154498</v>
      </c>
      <c r="L1763" s="71">
        <v>0</v>
      </c>
      <c r="M1763" s="71">
        <v>0</v>
      </c>
      <c r="N1763" s="71">
        <v>245.39376406300221</v>
      </c>
      <c r="O1763" s="71">
        <v>0</v>
      </c>
      <c r="P1763" s="71">
        <v>0</v>
      </c>
      <c r="Q1763" s="71">
        <v>0</v>
      </c>
      <c r="R1763" s="71">
        <v>124.4</v>
      </c>
      <c r="S1763" s="71">
        <v>0</v>
      </c>
      <c r="T1763" s="71">
        <v>0</v>
      </c>
      <c r="U1763" s="71">
        <v>252.77399347493099</v>
      </c>
      <c r="V1763" s="71">
        <v>0</v>
      </c>
      <c r="W1763" s="71">
        <v>1010.8</v>
      </c>
      <c r="X1763" s="71">
        <v>0</v>
      </c>
      <c r="Y1763" s="71">
        <v>0</v>
      </c>
      <c r="Z1763" s="71">
        <v>0</v>
      </c>
      <c r="AA1763" s="71">
        <v>0</v>
      </c>
      <c r="AB1763" s="71">
        <v>0</v>
      </c>
      <c r="AC1763" s="71">
        <v>0</v>
      </c>
      <c r="AD1763" s="71">
        <v>0</v>
      </c>
      <c r="AE1763" s="71">
        <v>1297.4000000000001</v>
      </c>
      <c r="AF1763" s="71">
        <v>343.9</v>
      </c>
      <c r="AG1763" s="71">
        <v>4456.4771533537423</v>
      </c>
    </row>
    <row r="1764" spans="4:33">
      <c r="D1764" s="62">
        <v>1995</v>
      </c>
      <c r="E1764" s="62">
        <v>2</v>
      </c>
      <c r="F1764" s="62">
        <v>1995</v>
      </c>
      <c r="G1764" s="71">
        <v>0</v>
      </c>
      <c r="H1764" s="71">
        <v>0</v>
      </c>
      <c r="I1764" s="71">
        <v>0</v>
      </c>
      <c r="J1764" s="71">
        <v>84.043099665088363</v>
      </c>
      <c r="K1764" s="71">
        <v>656.74935622317582</v>
      </c>
      <c r="L1764" s="71">
        <v>0</v>
      </c>
      <c r="M1764" s="71">
        <v>138.19999999999999</v>
      </c>
      <c r="N1764" s="71">
        <v>244.0470909675345</v>
      </c>
      <c r="O1764" s="71">
        <v>0</v>
      </c>
      <c r="P1764" s="71">
        <v>0</v>
      </c>
      <c r="Q1764" s="71">
        <v>0</v>
      </c>
      <c r="R1764" s="71">
        <v>0</v>
      </c>
      <c r="S1764" s="71">
        <v>0</v>
      </c>
      <c r="T1764" s="71">
        <v>0</v>
      </c>
      <c r="U1764" s="71">
        <v>232.69750737748186</v>
      </c>
      <c r="V1764" s="71">
        <v>0</v>
      </c>
      <c r="W1764" s="71">
        <v>502.3</v>
      </c>
      <c r="X1764" s="71">
        <v>0</v>
      </c>
      <c r="Y1764" s="71">
        <v>0</v>
      </c>
      <c r="Z1764" s="71">
        <v>0</v>
      </c>
      <c r="AA1764" s="71">
        <v>0</v>
      </c>
      <c r="AB1764" s="71">
        <v>0</v>
      </c>
      <c r="AC1764" s="71">
        <v>0</v>
      </c>
      <c r="AD1764" s="71">
        <v>0</v>
      </c>
      <c r="AE1764" s="71">
        <v>1305.9000000000001</v>
      </c>
      <c r="AF1764" s="71">
        <v>0</v>
      </c>
      <c r="AG1764" s="71">
        <v>3163.9370542332808</v>
      </c>
    </row>
    <row r="1765" spans="4:33">
      <c r="D1765" s="62">
        <v>1995</v>
      </c>
      <c r="E1765" s="62">
        <v>3</v>
      </c>
      <c r="F1765" s="62">
        <v>1995</v>
      </c>
      <c r="G1765" s="71">
        <v>0</v>
      </c>
      <c r="H1765" s="71">
        <v>0</v>
      </c>
      <c r="I1765" s="71">
        <v>0</v>
      </c>
      <c r="J1765" s="71">
        <v>194.10934865457907</v>
      </c>
      <c r="K1765" s="71">
        <v>810.76291845493563</v>
      </c>
      <c r="L1765" s="71">
        <v>0</v>
      </c>
      <c r="M1765" s="71">
        <v>0</v>
      </c>
      <c r="N1765" s="71">
        <v>274.27242044358724</v>
      </c>
      <c r="O1765" s="71">
        <v>0</v>
      </c>
      <c r="P1765" s="71">
        <v>0</v>
      </c>
      <c r="Q1765" s="71">
        <v>0</v>
      </c>
      <c r="R1765" s="71">
        <v>0</v>
      </c>
      <c r="S1765" s="71">
        <v>0</v>
      </c>
      <c r="T1765" s="71">
        <v>0</v>
      </c>
      <c r="U1765" s="71">
        <v>179.77169239290032</v>
      </c>
      <c r="V1765" s="71">
        <v>0</v>
      </c>
      <c r="W1765" s="71">
        <v>3.8</v>
      </c>
      <c r="X1765" s="71">
        <v>0</v>
      </c>
      <c r="Y1765" s="71">
        <v>0</v>
      </c>
      <c r="Z1765" s="71">
        <v>0</v>
      </c>
      <c r="AA1765" s="71">
        <v>0</v>
      </c>
      <c r="AB1765" s="71">
        <v>0</v>
      </c>
      <c r="AC1765" s="71">
        <v>0</v>
      </c>
      <c r="AD1765" s="71">
        <v>0</v>
      </c>
      <c r="AE1765" s="71">
        <v>1345.1</v>
      </c>
      <c r="AF1765" s="71">
        <v>0</v>
      </c>
      <c r="AG1765" s="71">
        <v>2807.8163799460021</v>
      </c>
    </row>
    <row r="1766" spans="4:33">
      <c r="D1766" s="62">
        <v>1995</v>
      </c>
      <c r="E1766" s="62">
        <v>4</v>
      </c>
      <c r="F1766" s="62">
        <v>1995</v>
      </c>
      <c r="G1766" s="71">
        <v>0</v>
      </c>
      <c r="H1766" s="71">
        <v>0</v>
      </c>
      <c r="I1766" s="71">
        <v>0</v>
      </c>
      <c r="J1766" s="71">
        <v>355.60393232474888</v>
      </c>
      <c r="K1766" s="71">
        <v>845.33270386266076</v>
      </c>
      <c r="L1766" s="71">
        <v>0</v>
      </c>
      <c r="M1766" s="71">
        <v>0</v>
      </c>
      <c r="N1766" s="71">
        <v>0</v>
      </c>
      <c r="O1766" s="71">
        <v>0</v>
      </c>
      <c r="P1766" s="71">
        <v>0</v>
      </c>
      <c r="Q1766" s="71">
        <v>0</v>
      </c>
      <c r="R1766" s="71">
        <v>0</v>
      </c>
      <c r="S1766" s="71">
        <v>0</v>
      </c>
      <c r="T1766" s="71">
        <v>4908.8</v>
      </c>
      <c r="U1766" s="71">
        <v>297.30087520156462</v>
      </c>
      <c r="V1766" s="71">
        <v>0</v>
      </c>
      <c r="W1766" s="71">
        <v>767.1</v>
      </c>
      <c r="X1766" s="71">
        <v>0</v>
      </c>
      <c r="Y1766" s="71">
        <v>0</v>
      </c>
      <c r="Z1766" s="71">
        <v>0</v>
      </c>
      <c r="AA1766" s="71">
        <v>0</v>
      </c>
      <c r="AB1766" s="71">
        <v>0</v>
      </c>
      <c r="AC1766" s="71">
        <v>0</v>
      </c>
      <c r="AD1766" s="71">
        <v>0</v>
      </c>
      <c r="AE1766" s="71">
        <v>1585</v>
      </c>
      <c r="AF1766" s="71">
        <v>0</v>
      </c>
      <c r="AG1766" s="71">
        <v>8759.1375113889753</v>
      </c>
    </row>
    <row r="1767" spans="4:33">
      <c r="D1767" s="62">
        <v>1995</v>
      </c>
      <c r="E1767" s="62">
        <v>5</v>
      </c>
      <c r="F1767" s="62">
        <v>1996</v>
      </c>
      <c r="G1767" s="71">
        <v>0</v>
      </c>
      <c r="H1767" s="71">
        <v>0</v>
      </c>
      <c r="I1767" s="71">
        <v>0</v>
      </c>
      <c r="J1767" s="71">
        <v>0</v>
      </c>
      <c r="K1767" s="71">
        <v>0</v>
      </c>
      <c r="L1767" s="71">
        <v>0</v>
      </c>
      <c r="M1767" s="71">
        <v>0</v>
      </c>
      <c r="N1767" s="71">
        <v>0</v>
      </c>
      <c r="O1767" s="71">
        <v>0</v>
      </c>
      <c r="P1767" s="71">
        <v>0</v>
      </c>
      <c r="Q1767" s="71">
        <v>0</v>
      </c>
      <c r="R1767" s="71">
        <v>0</v>
      </c>
      <c r="S1767" s="71">
        <v>0</v>
      </c>
      <c r="T1767" s="71">
        <v>0</v>
      </c>
      <c r="U1767" s="71">
        <v>0</v>
      </c>
      <c r="V1767" s="71">
        <v>0</v>
      </c>
      <c r="W1767" s="71">
        <v>0</v>
      </c>
      <c r="X1767" s="71">
        <v>0</v>
      </c>
      <c r="Y1767" s="71">
        <v>0</v>
      </c>
      <c r="Z1767" s="71">
        <v>0</v>
      </c>
      <c r="AA1767" s="71">
        <v>0</v>
      </c>
      <c r="AB1767" s="71">
        <v>0</v>
      </c>
      <c r="AC1767" s="71">
        <v>0</v>
      </c>
      <c r="AD1767" s="71">
        <v>0</v>
      </c>
      <c r="AE1767" s="71">
        <v>0</v>
      </c>
      <c r="AF1767" s="71">
        <v>0</v>
      </c>
      <c r="AG1767" s="71">
        <v>0</v>
      </c>
    </row>
    <row r="1768" spans="4:33">
      <c r="D1768" s="62">
        <v>1995</v>
      </c>
      <c r="E1768" s="62">
        <v>6</v>
      </c>
      <c r="F1768" s="62">
        <v>1996</v>
      </c>
      <c r="G1768" s="71">
        <v>0</v>
      </c>
      <c r="H1768" s="71">
        <v>0</v>
      </c>
      <c r="I1768" s="71">
        <v>0</v>
      </c>
      <c r="J1768" s="71">
        <v>0</v>
      </c>
      <c r="K1768" s="71">
        <v>0</v>
      </c>
      <c r="L1768" s="71">
        <v>0</v>
      </c>
      <c r="M1768" s="71">
        <v>0</v>
      </c>
      <c r="N1768" s="71">
        <v>0</v>
      </c>
      <c r="O1768" s="71">
        <v>0</v>
      </c>
      <c r="P1768" s="71">
        <v>0</v>
      </c>
      <c r="Q1768" s="71">
        <v>0</v>
      </c>
      <c r="R1768" s="71">
        <v>0</v>
      </c>
      <c r="S1768" s="71">
        <v>0</v>
      </c>
      <c r="T1768" s="71">
        <v>0</v>
      </c>
      <c r="U1768" s="71">
        <v>0</v>
      </c>
      <c r="V1768" s="71">
        <v>0</v>
      </c>
      <c r="W1768" s="71">
        <v>0</v>
      </c>
      <c r="X1768" s="71">
        <v>0</v>
      </c>
      <c r="Y1768" s="71">
        <v>0</v>
      </c>
      <c r="Z1768" s="71">
        <v>0</v>
      </c>
      <c r="AA1768" s="71">
        <v>0</v>
      </c>
      <c r="AB1768" s="71">
        <v>0</v>
      </c>
      <c r="AC1768" s="71">
        <v>0</v>
      </c>
      <c r="AD1768" s="71">
        <v>0</v>
      </c>
      <c r="AE1768" s="71">
        <v>0</v>
      </c>
      <c r="AF1768" s="71">
        <v>0</v>
      </c>
      <c r="AG1768" s="71">
        <v>0</v>
      </c>
    </row>
    <row r="1769" spans="4:33">
      <c r="D1769" s="62">
        <v>1995</v>
      </c>
      <c r="E1769" s="62">
        <v>7</v>
      </c>
      <c r="F1769" s="62">
        <v>1996</v>
      </c>
      <c r="G1769" s="71">
        <v>0</v>
      </c>
      <c r="H1769" s="71">
        <v>0</v>
      </c>
      <c r="I1769" s="71">
        <v>0</v>
      </c>
      <c r="J1769" s="71">
        <v>0</v>
      </c>
      <c r="K1769" s="71">
        <v>0</v>
      </c>
      <c r="L1769" s="71">
        <v>0</v>
      </c>
      <c r="M1769" s="71">
        <v>0</v>
      </c>
      <c r="N1769" s="71">
        <v>0</v>
      </c>
      <c r="O1769" s="71">
        <v>0</v>
      </c>
      <c r="P1769" s="71">
        <v>0</v>
      </c>
      <c r="Q1769" s="71">
        <v>0</v>
      </c>
      <c r="R1769" s="71">
        <v>0</v>
      </c>
      <c r="S1769" s="71">
        <v>0</v>
      </c>
      <c r="T1769" s="71">
        <v>0</v>
      </c>
      <c r="U1769" s="71">
        <v>0</v>
      </c>
      <c r="V1769" s="71">
        <v>0</v>
      </c>
      <c r="W1769" s="71">
        <v>0</v>
      </c>
      <c r="X1769" s="71">
        <v>0</v>
      </c>
      <c r="Y1769" s="71">
        <v>0</v>
      </c>
      <c r="Z1769" s="71">
        <v>0</v>
      </c>
      <c r="AA1769" s="71">
        <v>0</v>
      </c>
      <c r="AB1769" s="71">
        <v>0</v>
      </c>
      <c r="AC1769" s="71">
        <v>0</v>
      </c>
      <c r="AD1769" s="71">
        <v>0</v>
      </c>
      <c r="AE1769" s="71">
        <v>0</v>
      </c>
      <c r="AF1769" s="71">
        <v>0</v>
      </c>
      <c r="AG1769" s="71">
        <v>0</v>
      </c>
    </row>
    <row r="1770" spans="4:33">
      <c r="D1770" s="62">
        <v>1995</v>
      </c>
      <c r="E1770" s="62">
        <v>8</v>
      </c>
      <c r="F1770" s="62">
        <v>1996</v>
      </c>
      <c r="G1770" s="71">
        <v>0</v>
      </c>
      <c r="H1770" s="71">
        <v>0</v>
      </c>
      <c r="I1770" s="71">
        <v>0</v>
      </c>
      <c r="J1770" s="71">
        <v>0</v>
      </c>
      <c r="K1770" s="71">
        <v>0</v>
      </c>
      <c r="L1770" s="71">
        <v>0</v>
      </c>
      <c r="M1770" s="71">
        <v>0</v>
      </c>
      <c r="N1770" s="71">
        <v>0</v>
      </c>
      <c r="O1770" s="71">
        <v>0</v>
      </c>
      <c r="P1770" s="71">
        <v>0</v>
      </c>
      <c r="Q1770" s="71">
        <v>0</v>
      </c>
      <c r="R1770" s="71">
        <v>0</v>
      </c>
      <c r="S1770" s="71">
        <v>0</v>
      </c>
      <c r="T1770" s="71">
        <v>0</v>
      </c>
      <c r="U1770" s="71">
        <v>0</v>
      </c>
      <c r="V1770" s="71">
        <v>0</v>
      </c>
      <c r="W1770" s="71">
        <v>0</v>
      </c>
      <c r="X1770" s="71">
        <v>0</v>
      </c>
      <c r="Y1770" s="71">
        <v>0</v>
      </c>
      <c r="Z1770" s="71">
        <v>0</v>
      </c>
      <c r="AA1770" s="71">
        <v>0</v>
      </c>
      <c r="AB1770" s="71">
        <v>0</v>
      </c>
      <c r="AC1770" s="71">
        <v>0</v>
      </c>
      <c r="AD1770" s="71">
        <v>0</v>
      </c>
      <c r="AE1770" s="71">
        <v>0</v>
      </c>
      <c r="AF1770" s="71">
        <v>0</v>
      </c>
      <c r="AG1770" s="71">
        <v>0</v>
      </c>
    </row>
    <row r="1771" spans="4:33">
      <c r="D1771" s="62">
        <v>1995</v>
      </c>
      <c r="E1771" s="62">
        <v>9</v>
      </c>
      <c r="F1771" s="62">
        <v>1996</v>
      </c>
      <c r="G1771" s="71">
        <v>0</v>
      </c>
      <c r="H1771" s="71">
        <v>0</v>
      </c>
      <c r="I1771" s="71">
        <v>0</v>
      </c>
      <c r="J1771" s="71">
        <v>0</v>
      </c>
      <c r="K1771" s="71">
        <v>0</v>
      </c>
      <c r="L1771" s="71">
        <v>0</v>
      </c>
      <c r="M1771" s="71">
        <v>0</v>
      </c>
      <c r="N1771" s="71">
        <v>0</v>
      </c>
      <c r="O1771" s="71">
        <v>0</v>
      </c>
      <c r="P1771" s="71">
        <v>0</v>
      </c>
      <c r="Q1771" s="71">
        <v>0</v>
      </c>
      <c r="R1771" s="71">
        <v>0</v>
      </c>
      <c r="S1771" s="71">
        <v>0</v>
      </c>
      <c r="T1771" s="71">
        <v>0</v>
      </c>
      <c r="U1771" s="71">
        <v>0</v>
      </c>
      <c r="V1771" s="71">
        <v>0</v>
      </c>
      <c r="W1771" s="71">
        <v>0</v>
      </c>
      <c r="X1771" s="71">
        <v>0</v>
      </c>
      <c r="Y1771" s="71">
        <v>0</v>
      </c>
      <c r="Z1771" s="71">
        <v>0</v>
      </c>
      <c r="AA1771" s="71">
        <v>0</v>
      </c>
      <c r="AB1771" s="71">
        <v>0</v>
      </c>
      <c r="AC1771" s="71">
        <v>0</v>
      </c>
      <c r="AD1771" s="71">
        <v>0</v>
      </c>
      <c r="AE1771" s="71">
        <v>0</v>
      </c>
      <c r="AF1771" s="71">
        <v>0</v>
      </c>
      <c r="AG1771" s="71">
        <v>0</v>
      </c>
    </row>
    <row r="1772" spans="4:33">
      <c r="D1772" s="62">
        <v>1995</v>
      </c>
      <c r="E1772" s="62">
        <v>10</v>
      </c>
      <c r="F1772" s="62">
        <v>1996</v>
      </c>
      <c r="G1772" s="71">
        <v>198.3</v>
      </c>
      <c r="H1772" s="71">
        <v>0</v>
      </c>
      <c r="I1772" s="71">
        <v>0</v>
      </c>
      <c r="J1772" s="71">
        <v>329.8448729628505</v>
      </c>
      <c r="K1772" s="71">
        <v>227.54258253468007</v>
      </c>
      <c r="L1772" s="71">
        <v>0</v>
      </c>
      <c r="M1772" s="71">
        <v>0</v>
      </c>
      <c r="N1772" s="71">
        <v>11.28906707787201</v>
      </c>
      <c r="O1772" s="71">
        <v>0</v>
      </c>
      <c r="P1772" s="71">
        <v>0</v>
      </c>
      <c r="Q1772" s="71">
        <v>0</v>
      </c>
      <c r="R1772" s="71">
        <v>231.1</v>
      </c>
      <c r="S1772" s="71">
        <v>0</v>
      </c>
      <c r="T1772" s="71">
        <v>313.19870074848188</v>
      </c>
      <c r="U1772" s="71">
        <v>160.10506208081108</v>
      </c>
      <c r="V1772" s="71">
        <v>1226.4000000000001</v>
      </c>
      <c r="W1772" s="71">
        <v>1129.5</v>
      </c>
      <c r="X1772" s="71">
        <v>0</v>
      </c>
      <c r="Y1772" s="71">
        <v>0</v>
      </c>
      <c r="Z1772" s="71">
        <v>1017.9</v>
      </c>
      <c r="AA1772" s="71">
        <v>0</v>
      </c>
      <c r="AB1772" s="71">
        <v>0</v>
      </c>
      <c r="AC1772" s="71">
        <v>0</v>
      </c>
      <c r="AD1772" s="71">
        <v>0</v>
      </c>
      <c r="AE1772" s="71">
        <v>11.736408735232446</v>
      </c>
      <c r="AF1772" s="71">
        <v>0</v>
      </c>
      <c r="AG1772" s="71">
        <v>4856.916694139928</v>
      </c>
    </row>
    <row r="1773" spans="4:33">
      <c r="D1773" s="62">
        <v>1995</v>
      </c>
      <c r="E1773" s="62">
        <v>11</v>
      </c>
      <c r="F1773" s="62">
        <v>1996</v>
      </c>
      <c r="G1773" s="71">
        <v>656.6</v>
      </c>
      <c r="H1773" s="71">
        <v>0</v>
      </c>
      <c r="I1773" s="71">
        <v>0</v>
      </c>
      <c r="J1773" s="71">
        <v>781.70740965684786</v>
      </c>
      <c r="K1773" s="71">
        <v>213.70671482266025</v>
      </c>
      <c r="L1773" s="71">
        <v>0</v>
      </c>
      <c r="M1773" s="71">
        <v>0</v>
      </c>
      <c r="N1773" s="71">
        <v>26.639444872783347</v>
      </c>
      <c r="O1773" s="71">
        <v>0</v>
      </c>
      <c r="P1773" s="71">
        <v>0</v>
      </c>
      <c r="Q1773" s="71">
        <v>0</v>
      </c>
      <c r="R1773" s="71">
        <v>404.3</v>
      </c>
      <c r="S1773" s="71">
        <v>0</v>
      </c>
      <c r="T1773" s="71">
        <v>310.17991809066513</v>
      </c>
      <c r="U1773" s="71">
        <v>408.46154953426355</v>
      </c>
      <c r="V1773" s="71">
        <v>413.7</v>
      </c>
      <c r="W1773" s="71">
        <v>1858</v>
      </c>
      <c r="X1773" s="71">
        <v>0</v>
      </c>
      <c r="Y1773" s="71">
        <v>0</v>
      </c>
      <c r="Z1773" s="71">
        <v>1032.8</v>
      </c>
      <c r="AA1773" s="71">
        <v>0</v>
      </c>
      <c r="AB1773" s="71">
        <v>0</v>
      </c>
      <c r="AC1773" s="71">
        <v>0</v>
      </c>
      <c r="AD1773" s="71">
        <v>0</v>
      </c>
      <c r="AE1773" s="71">
        <v>10.163453178540379</v>
      </c>
      <c r="AF1773" s="71">
        <v>0</v>
      </c>
      <c r="AG1773" s="71">
        <v>6116.2584901557611</v>
      </c>
    </row>
    <row r="1774" spans="4:33">
      <c r="D1774" s="62">
        <v>1995</v>
      </c>
      <c r="E1774" s="62">
        <v>12</v>
      </c>
      <c r="F1774" s="62">
        <v>1996</v>
      </c>
      <c r="G1774" s="71">
        <v>122.5</v>
      </c>
      <c r="H1774" s="71">
        <v>0</v>
      </c>
      <c r="I1774" s="71">
        <v>0</v>
      </c>
      <c r="J1774" s="71">
        <v>646.29643688632461</v>
      </c>
      <c r="K1774" s="71">
        <v>208.48704631758415</v>
      </c>
      <c r="L1774" s="71">
        <v>0</v>
      </c>
      <c r="M1774" s="71">
        <v>0</v>
      </c>
      <c r="N1774" s="71">
        <v>85.012181958365446</v>
      </c>
      <c r="O1774" s="71">
        <v>0</v>
      </c>
      <c r="P1774" s="71">
        <v>0</v>
      </c>
      <c r="Q1774" s="71">
        <v>0</v>
      </c>
      <c r="R1774" s="71">
        <v>592.70000000000005</v>
      </c>
      <c r="S1774" s="71">
        <v>0</v>
      </c>
      <c r="T1774" s="71">
        <v>201.88109024149131</v>
      </c>
      <c r="U1774" s="71">
        <v>602.25209677026783</v>
      </c>
      <c r="V1774" s="71">
        <v>0</v>
      </c>
      <c r="W1774" s="71">
        <v>2496.4</v>
      </c>
      <c r="X1774" s="71">
        <v>0.97975439761035521</v>
      </c>
      <c r="Y1774" s="71">
        <v>0</v>
      </c>
      <c r="Z1774" s="71">
        <v>893.1</v>
      </c>
      <c r="AA1774" s="71">
        <v>0</v>
      </c>
      <c r="AB1774" s="71">
        <v>0</v>
      </c>
      <c r="AC1774" s="71">
        <v>0</v>
      </c>
      <c r="AD1774" s="71">
        <v>0</v>
      </c>
      <c r="AE1774" s="71">
        <v>10.109446120799879</v>
      </c>
      <c r="AF1774" s="71">
        <v>0</v>
      </c>
      <c r="AG1774" s="71">
        <v>5859.7180526924431</v>
      </c>
    </row>
    <row r="1775" spans="4:33">
      <c r="D1775" s="62">
        <v>1996</v>
      </c>
      <c r="E1775" s="62">
        <v>1</v>
      </c>
      <c r="F1775" s="62">
        <v>1996</v>
      </c>
      <c r="G1775" s="71">
        <v>46.4</v>
      </c>
      <c r="H1775" s="71">
        <v>0</v>
      </c>
      <c r="I1775" s="71">
        <v>0</v>
      </c>
      <c r="J1775" s="71">
        <v>625.14424536896445</v>
      </c>
      <c r="K1775" s="71">
        <v>208.23730141303503</v>
      </c>
      <c r="L1775" s="71">
        <v>0</v>
      </c>
      <c r="M1775" s="71">
        <v>0</v>
      </c>
      <c r="N1775" s="71">
        <v>237.5522590593678</v>
      </c>
      <c r="O1775" s="71">
        <v>0</v>
      </c>
      <c r="P1775" s="71">
        <v>0</v>
      </c>
      <c r="Q1775" s="71">
        <v>0</v>
      </c>
      <c r="R1775" s="71">
        <v>619.4</v>
      </c>
      <c r="S1775" s="71">
        <v>0</v>
      </c>
      <c r="T1775" s="71">
        <v>0</v>
      </c>
      <c r="U1775" s="71">
        <v>632.51253229210488</v>
      </c>
      <c r="V1775" s="71">
        <v>539.4</v>
      </c>
      <c r="W1775" s="71">
        <v>1493.8</v>
      </c>
      <c r="X1775" s="71">
        <v>1.2022900763358779</v>
      </c>
      <c r="Y1775" s="71">
        <v>0</v>
      </c>
      <c r="Z1775" s="71">
        <v>666.5</v>
      </c>
      <c r="AA1775" s="71">
        <v>0</v>
      </c>
      <c r="AB1775" s="71">
        <v>0</v>
      </c>
      <c r="AC1775" s="71">
        <v>0</v>
      </c>
      <c r="AD1775" s="71">
        <v>0</v>
      </c>
      <c r="AE1775" s="71">
        <v>9.2757121669309086</v>
      </c>
      <c r="AF1775" s="71">
        <v>0</v>
      </c>
      <c r="AG1775" s="71">
        <v>5079.4243403767387</v>
      </c>
    </row>
    <row r="1776" spans="4:33">
      <c r="D1776" s="62">
        <v>1996</v>
      </c>
      <c r="E1776" s="62">
        <v>2</v>
      </c>
      <c r="F1776" s="62">
        <v>1996</v>
      </c>
      <c r="G1776" s="71">
        <v>680.9</v>
      </c>
      <c r="H1776" s="71">
        <v>0</v>
      </c>
      <c r="I1776" s="71">
        <v>0</v>
      </c>
      <c r="J1776" s="71">
        <v>53.665603806053241</v>
      </c>
      <c r="K1776" s="71">
        <v>192.83636563250755</v>
      </c>
      <c r="L1776" s="71">
        <v>0</v>
      </c>
      <c r="M1776" s="71">
        <v>0</v>
      </c>
      <c r="N1776" s="71">
        <v>197.42100231303007</v>
      </c>
      <c r="O1776" s="71">
        <v>0</v>
      </c>
      <c r="P1776" s="71">
        <v>0</v>
      </c>
      <c r="Q1776" s="71">
        <v>0</v>
      </c>
      <c r="R1776" s="71">
        <v>693.2</v>
      </c>
      <c r="S1776" s="71">
        <v>0</v>
      </c>
      <c r="T1776" s="71">
        <v>0</v>
      </c>
      <c r="U1776" s="71">
        <v>285.52921640143387</v>
      </c>
      <c r="V1776" s="71">
        <v>928.8</v>
      </c>
      <c r="W1776" s="71">
        <v>318.8</v>
      </c>
      <c r="X1776" s="71">
        <v>0.81795552605376709</v>
      </c>
      <c r="Y1776" s="71">
        <v>0</v>
      </c>
      <c r="Z1776" s="71">
        <v>483</v>
      </c>
      <c r="AA1776" s="71">
        <v>0</v>
      </c>
      <c r="AB1776" s="71">
        <v>0</v>
      </c>
      <c r="AC1776" s="71">
        <v>0</v>
      </c>
      <c r="AD1776" s="71">
        <v>0</v>
      </c>
      <c r="AE1776" s="71">
        <v>7.837774254590089</v>
      </c>
      <c r="AF1776" s="71">
        <v>0</v>
      </c>
      <c r="AG1776" s="71">
        <v>3842.8079179336692</v>
      </c>
    </row>
    <row r="1777" spans="4:33">
      <c r="D1777" s="62">
        <v>1996</v>
      </c>
      <c r="E1777" s="62">
        <v>3</v>
      </c>
      <c r="F1777" s="62">
        <v>1996</v>
      </c>
      <c r="G1777" s="71">
        <v>310.89999999999998</v>
      </c>
      <c r="H1777" s="71">
        <v>0</v>
      </c>
      <c r="I1777" s="71">
        <v>0</v>
      </c>
      <c r="J1777" s="71">
        <v>50.248000809798562</v>
      </c>
      <c r="K1777" s="71">
        <v>192.24530269174139</v>
      </c>
      <c r="L1777" s="71">
        <v>0</v>
      </c>
      <c r="M1777" s="71">
        <v>0</v>
      </c>
      <c r="N1777" s="71">
        <v>210.08678488820351</v>
      </c>
      <c r="O1777" s="71">
        <v>0</v>
      </c>
      <c r="P1777" s="71">
        <v>0</v>
      </c>
      <c r="Q1777" s="71">
        <v>0</v>
      </c>
      <c r="R1777" s="71">
        <v>0</v>
      </c>
      <c r="S1777" s="71">
        <v>0</v>
      </c>
      <c r="T1777" s="71">
        <v>1409.6582968507271</v>
      </c>
      <c r="U1777" s="71">
        <v>997.95593531495877</v>
      </c>
      <c r="V1777" s="71">
        <v>569.9</v>
      </c>
      <c r="W1777" s="71">
        <v>218.1</v>
      </c>
      <c r="X1777" s="71">
        <v>0</v>
      </c>
      <c r="Y1777" s="71">
        <v>0</v>
      </c>
      <c r="Z1777" s="71">
        <v>301</v>
      </c>
      <c r="AA1777" s="71">
        <v>0</v>
      </c>
      <c r="AB1777" s="71">
        <v>0</v>
      </c>
      <c r="AC1777" s="71">
        <v>0</v>
      </c>
      <c r="AD1777" s="71">
        <v>0</v>
      </c>
      <c r="AE1777" s="71">
        <v>6.1466782590906774</v>
      </c>
      <c r="AF1777" s="71">
        <v>0</v>
      </c>
      <c r="AG1777" s="71">
        <v>4266.24099881452</v>
      </c>
    </row>
    <row r="1778" spans="4:33">
      <c r="D1778" s="62">
        <v>1996</v>
      </c>
      <c r="E1778" s="62">
        <v>4</v>
      </c>
      <c r="F1778" s="62">
        <v>1996</v>
      </c>
      <c r="G1778" s="71">
        <v>92.4</v>
      </c>
      <c r="H1778" s="71">
        <v>0</v>
      </c>
      <c r="I1778" s="71">
        <v>0</v>
      </c>
      <c r="J1778" s="71">
        <v>2988.0934305091614</v>
      </c>
      <c r="K1778" s="71">
        <v>195.10904426390431</v>
      </c>
      <c r="L1778" s="71">
        <v>0</v>
      </c>
      <c r="M1778" s="71">
        <v>258.8</v>
      </c>
      <c r="N1778" s="71">
        <v>124.79925983037779</v>
      </c>
      <c r="O1778" s="71">
        <v>0</v>
      </c>
      <c r="P1778" s="71">
        <v>0</v>
      </c>
      <c r="Q1778" s="71">
        <v>0</v>
      </c>
      <c r="R1778" s="71">
        <v>0</v>
      </c>
      <c r="S1778" s="71">
        <v>0</v>
      </c>
      <c r="T1778" s="71">
        <v>299.23683095607964</v>
      </c>
      <c r="U1778" s="71">
        <v>1301.8981603496413</v>
      </c>
      <c r="V1778" s="71">
        <v>0</v>
      </c>
      <c r="W1778" s="71">
        <v>254.4</v>
      </c>
      <c r="X1778" s="71">
        <v>0</v>
      </c>
      <c r="Y1778" s="71">
        <v>0</v>
      </c>
      <c r="Z1778" s="71">
        <v>0</v>
      </c>
      <c r="AA1778" s="71">
        <v>0</v>
      </c>
      <c r="AB1778" s="71">
        <v>0</v>
      </c>
      <c r="AC1778" s="71">
        <v>0</v>
      </c>
      <c r="AD1778" s="71">
        <v>0</v>
      </c>
      <c r="AE1778" s="71">
        <v>10.730527284815629</v>
      </c>
      <c r="AF1778" s="71">
        <v>0</v>
      </c>
      <c r="AG1778" s="71">
        <v>5525.4672531939796</v>
      </c>
    </row>
    <row r="1779" spans="4:33">
      <c r="D1779" s="62">
        <v>1996</v>
      </c>
      <c r="E1779" s="62">
        <v>5</v>
      </c>
      <c r="F1779" s="62">
        <v>1997</v>
      </c>
      <c r="G1779" s="71">
        <v>0</v>
      </c>
      <c r="H1779" s="71">
        <v>0</v>
      </c>
      <c r="I1779" s="71">
        <v>0</v>
      </c>
      <c r="J1779" s="71">
        <v>0</v>
      </c>
      <c r="K1779" s="71">
        <v>0</v>
      </c>
      <c r="L1779" s="71">
        <v>0</v>
      </c>
      <c r="M1779" s="71">
        <v>0</v>
      </c>
      <c r="N1779" s="71">
        <v>0</v>
      </c>
      <c r="O1779" s="71">
        <v>0</v>
      </c>
      <c r="P1779" s="71">
        <v>0</v>
      </c>
      <c r="Q1779" s="71">
        <v>0</v>
      </c>
      <c r="R1779" s="71">
        <v>0</v>
      </c>
      <c r="S1779" s="71">
        <v>0</v>
      </c>
      <c r="T1779" s="71">
        <v>0</v>
      </c>
      <c r="U1779" s="71">
        <v>0</v>
      </c>
      <c r="V1779" s="71">
        <v>0</v>
      </c>
      <c r="W1779" s="71">
        <v>0</v>
      </c>
      <c r="X1779" s="71">
        <v>0</v>
      </c>
      <c r="Y1779" s="71">
        <v>0</v>
      </c>
      <c r="Z1779" s="71">
        <v>0</v>
      </c>
      <c r="AA1779" s="71">
        <v>0</v>
      </c>
      <c r="AB1779" s="71">
        <v>0</v>
      </c>
      <c r="AC1779" s="71">
        <v>0</v>
      </c>
      <c r="AD1779" s="71">
        <v>0</v>
      </c>
      <c r="AE1779" s="71">
        <v>0</v>
      </c>
      <c r="AF1779" s="71">
        <v>0</v>
      </c>
      <c r="AG1779" s="71">
        <v>0</v>
      </c>
    </row>
    <row r="1780" spans="4:33">
      <c r="D1780" s="62">
        <v>1996</v>
      </c>
      <c r="E1780" s="62">
        <v>6</v>
      </c>
      <c r="F1780" s="62">
        <v>1997</v>
      </c>
      <c r="G1780" s="71">
        <v>0</v>
      </c>
      <c r="H1780" s="71">
        <v>0</v>
      </c>
      <c r="I1780" s="71">
        <v>0</v>
      </c>
      <c r="J1780" s="71">
        <v>0</v>
      </c>
      <c r="K1780" s="71">
        <v>0</v>
      </c>
      <c r="L1780" s="71">
        <v>0</v>
      </c>
      <c r="M1780" s="71">
        <v>0</v>
      </c>
      <c r="N1780" s="71">
        <v>0</v>
      </c>
      <c r="O1780" s="71">
        <v>0</v>
      </c>
      <c r="P1780" s="71">
        <v>0</v>
      </c>
      <c r="Q1780" s="71">
        <v>0</v>
      </c>
      <c r="R1780" s="71">
        <v>0</v>
      </c>
      <c r="S1780" s="71">
        <v>0</v>
      </c>
      <c r="T1780" s="71">
        <v>0</v>
      </c>
      <c r="U1780" s="71">
        <v>0</v>
      </c>
      <c r="V1780" s="71">
        <v>0</v>
      </c>
      <c r="W1780" s="71">
        <v>0</v>
      </c>
      <c r="X1780" s="71">
        <v>0</v>
      </c>
      <c r="Y1780" s="71">
        <v>0</v>
      </c>
      <c r="Z1780" s="71">
        <v>0</v>
      </c>
      <c r="AA1780" s="71">
        <v>0</v>
      </c>
      <c r="AB1780" s="71">
        <v>0</v>
      </c>
      <c r="AC1780" s="71">
        <v>0</v>
      </c>
      <c r="AD1780" s="71">
        <v>0</v>
      </c>
      <c r="AE1780" s="71">
        <v>0</v>
      </c>
      <c r="AF1780" s="71">
        <v>0</v>
      </c>
      <c r="AG1780" s="71">
        <v>0</v>
      </c>
    </row>
    <row r="1781" spans="4:33">
      <c r="D1781" s="62">
        <v>1996</v>
      </c>
      <c r="E1781" s="62">
        <v>7</v>
      </c>
      <c r="F1781" s="62">
        <v>1997</v>
      </c>
      <c r="G1781" s="71">
        <v>0</v>
      </c>
      <c r="H1781" s="71">
        <v>0</v>
      </c>
      <c r="I1781" s="71">
        <v>0</v>
      </c>
      <c r="J1781" s="71">
        <v>0</v>
      </c>
      <c r="K1781" s="71">
        <v>0</v>
      </c>
      <c r="L1781" s="71">
        <v>0</v>
      </c>
      <c r="M1781" s="71">
        <v>0</v>
      </c>
      <c r="N1781" s="71">
        <v>0</v>
      </c>
      <c r="O1781" s="71">
        <v>0</v>
      </c>
      <c r="P1781" s="71">
        <v>0</v>
      </c>
      <c r="Q1781" s="71">
        <v>0</v>
      </c>
      <c r="R1781" s="71">
        <v>0</v>
      </c>
      <c r="S1781" s="71">
        <v>0</v>
      </c>
      <c r="T1781" s="71">
        <v>0</v>
      </c>
      <c r="U1781" s="71">
        <v>0</v>
      </c>
      <c r="V1781" s="71">
        <v>0</v>
      </c>
      <c r="W1781" s="71">
        <v>0</v>
      </c>
      <c r="X1781" s="71">
        <v>0</v>
      </c>
      <c r="Y1781" s="71">
        <v>0</v>
      </c>
      <c r="Z1781" s="71">
        <v>0</v>
      </c>
      <c r="AA1781" s="71">
        <v>0</v>
      </c>
      <c r="AB1781" s="71">
        <v>0</v>
      </c>
      <c r="AC1781" s="71">
        <v>0</v>
      </c>
      <c r="AD1781" s="71">
        <v>0</v>
      </c>
      <c r="AE1781" s="71">
        <v>0</v>
      </c>
      <c r="AF1781" s="71">
        <v>0</v>
      </c>
      <c r="AG1781" s="71">
        <v>0</v>
      </c>
    </row>
    <row r="1782" spans="4:33">
      <c r="D1782" s="62">
        <v>1996</v>
      </c>
      <c r="E1782" s="62">
        <v>8</v>
      </c>
      <c r="F1782" s="62">
        <v>1997</v>
      </c>
      <c r="G1782" s="71">
        <v>0</v>
      </c>
      <c r="H1782" s="71">
        <v>0</v>
      </c>
      <c r="I1782" s="71">
        <v>0</v>
      </c>
      <c r="J1782" s="71">
        <v>0</v>
      </c>
      <c r="K1782" s="71">
        <v>0</v>
      </c>
      <c r="L1782" s="71">
        <v>0</v>
      </c>
      <c r="M1782" s="71">
        <v>0</v>
      </c>
      <c r="N1782" s="71">
        <v>0</v>
      </c>
      <c r="O1782" s="71">
        <v>0</v>
      </c>
      <c r="P1782" s="71">
        <v>0</v>
      </c>
      <c r="Q1782" s="71">
        <v>0</v>
      </c>
      <c r="R1782" s="71">
        <v>0</v>
      </c>
      <c r="S1782" s="71">
        <v>0</v>
      </c>
      <c r="T1782" s="71">
        <v>0</v>
      </c>
      <c r="U1782" s="71">
        <v>0</v>
      </c>
      <c r="V1782" s="71">
        <v>0</v>
      </c>
      <c r="W1782" s="71">
        <v>0</v>
      </c>
      <c r="X1782" s="71">
        <v>0</v>
      </c>
      <c r="Y1782" s="71">
        <v>0</v>
      </c>
      <c r="Z1782" s="71">
        <v>0</v>
      </c>
      <c r="AA1782" s="71">
        <v>0</v>
      </c>
      <c r="AB1782" s="71">
        <v>0</v>
      </c>
      <c r="AC1782" s="71">
        <v>0</v>
      </c>
      <c r="AD1782" s="71">
        <v>0</v>
      </c>
      <c r="AE1782" s="71">
        <v>0</v>
      </c>
      <c r="AF1782" s="71">
        <v>0</v>
      </c>
      <c r="AG1782" s="71">
        <v>0</v>
      </c>
    </row>
    <row r="1783" spans="4:33">
      <c r="D1783" s="62">
        <v>1996</v>
      </c>
      <c r="E1783" s="62">
        <v>9</v>
      </c>
      <c r="F1783" s="62">
        <v>1997</v>
      </c>
      <c r="G1783" s="71">
        <v>0</v>
      </c>
      <c r="H1783" s="71">
        <v>0</v>
      </c>
      <c r="I1783" s="71">
        <v>0</v>
      </c>
      <c r="J1783" s="71">
        <v>0</v>
      </c>
      <c r="K1783" s="71">
        <v>0</v>
      </c>
      <c r="L1783" s="71">
        <v>0</v>
      </c>
      <c r="M1783" s="71">
        <v>0</v>
      </c>
      <c r="N1783" s="71">
        <v>0</v>
      </c>
      <c r="O1783" s="71">
        <v>0</v>
      </c>
      <c r="P1783" s="71">
        <v>0</v>
      </c>
      <c r="Q1783" s="71">
        <v>0</v>
      </c>
      <c r="R1783" s="71">
        <v>0</v>
      </c>
      <c r="S1783" s="71">
        <v>0</v>
      </c>
      <c r="T1783" s="71">
        <v>0</v>
      </c>
      <c r="U1783" s="71">
        <v>0</v>
      </c>
      <c r="V1783" s="71">
        <v>0</v>
      </c>
      <c r="W1783" s="71">
        <v>0</v>
      </c>
      <c r="X1783" s="71">
        <v>0</v>
      </c>
      <c r="Y1783" s="71">
        <v>0</v>
      </c>
      <c r="Z1783" s="71">
        <v>0</v>
      </c>
      <c r="AA1783" s="71">
        <v>0</v>
      </c>
      <c r="AB1783" s="71">
        <v>0</v>
      </c>
      <c r="AC1783" s="71">
        <v>0</v>
      </c>
      <c r="AD1783" s="71">
        <v>0</v>
      </c>
      <c r="AE1783" s="71">
        <v>0</v>
      </c>
      <c r="AF1783" s="71">
        <v>0</v>
      </c>
      <c r="AG1783" s="71">
        <v>0</v>
      </c>
    </row>
    <row r="1784" spans="4:33">
      <c r="D1784" s="62">
        <v>1996</v>
      </c>
      <c r="E1784" s="62">
        <v>10</v>
      </c>
      <c r="F1784" s="62">
        <v>1997</v>
      </c>
      <c r="G1784" s="71">
        <v>0</v>
      </c>
      <c r="H1784" s="71">
        <v>0</v>
      </c>
      <c r="I1784" s="71">
        <v>0</v>
      </c>
      <c r="J1784" s="71">
        <v>1766.1</v>
      </c>
      <c r="K1784" s="71">
        <v>873.4</v>
      </c>
      <c r="L1784" s="71">
        <v>0</v>
      </c>
      <c r="M1784" s="71">
        <v>0</v>
      </c>
      <c r="N1784" s="71">
        <v>41.2</v>
      </c>
      <c r="O1784" s="71">
        <v>0</v>
      </c>
      <c r="P1784" s="71">
        <v>0</v>
      </c>
      <c r="Q1784" s="71">
        <v>0</v>
      </c>
      <c r="R1784" s="71">
        <v>232</v>
      </c>
      <c r="S1784" s="71">
        <v>0</v>
      </c>
      <c r="T1784" s="71">
        <v>1568.6</v>
      </c>
      <c r="U1784" s="71">
        <v>1223</v>
      </c>
      <c r="V1784" s="71">
        <v>0</v>
      </c>
      <c r="W1784" s="71">
        <v>3627.7</v>
      </c>
      <c r="X1784" s="71">
        <v>0</v>
      </c>
      <c r="Y1784" s="71">
        <v>0</v>
      </c>
      <c r="Z1784" s="71">
        <v>698.3</v>
      </c>
      <c r="AA1784" s="71">
        <v>0</v>
      </c>
      <c r="AB1784" s="71">
        <v>0</v>
      </c>
      <c r="AC1784" s="71">
        <v>0</v>
      </c>
      <c r="AD1784" s="71">
        <v>0</v>
      </c>
      <c r="AE1784" s="71">
        <v>120.4</v>
      </c>
      <c r="AF1784" s="71">
        <v>361.5</v>
      </c>
      <c r="AG1784" s="71">
        <v>10512.199999999999</v>
      </c>
    </row>
    <row r="1785" spans="4:33">
      <c r="D1785" s="62">
        <v>1996</v>
      </c>
      <c r="E1785" s="62">
        <v>11</v>
      </c>
      <c r="F1785" s="62">
        <v>1997</v>
      </c>
      <c r="G1785" s="71">
        <v>0</v>
      </c>
      <c r="H1785" s="71">
        <v>0</v>
      </c>
      <c r="I1785" s="71">
        <v>0</v>
      </c>
      <c r="J1785" s="71">
        <v>1180</v>
      </c>
      <c r="K1785" s="71">
        <v>636.1</v>
      </c>
      <c r="L1785" s="71">
        <v>0</v>
      </c>
      <c r="M1785" s="71">
        <v>0</v>
      </c>
      <c r="N1785" s="71">
        <v>170.6</v>
      </c>
      <c r="O1785" s="71">
        <v>0</v>
      </c>
      <c r="P1785" s="71">
        <v>0</v>
      </c>
      <c r="Q1785" s="71">
        <v>0</v>
      </c>
      <c r="R1785" s="71">
        <v>541.20000000000005</v>
      </c>
      <c r="S1785" s="71">
        <v>0</v>
      </c>
      <c r="T1785" s="71">
        <v>2587.6</v>
      </c>
      <c r="U1785" s="71">
        <v>1495.6</v>
      </c>
      <c r="V1785" s="71">
        <v>533</v>
      </c>
      <c r="W1785" s="71">
        <v>2613</v>
      </c>
      <c r="X1785" s="71">
        <v>166.1</v>
      </c>
      <c r="Y1785" s="71">
        <v>0</v>
      </c>
      <c r="Z1785" s="71">
        <v>866.8</v>
      </c>
      <c r="AA1785" s="71">
        <v>0</v>
      </c>
      <c r="AB1785" s="71">
        <v>0</v>
      </c>
      <c r="AC1785" s="71">
        <v>0</v>
      </c>
      <c r="AD1785" s="71">
        <v>0</v>
      </c>
      <c r="AE1785" s="71">
        <v>28.8</v>
      </c>
      <c r="AF1785" s="71">
        <v>0</v>
      </c>
      <c r="AG1785" s="71">
        <v>10818.8</v>
      </c>
    </row>
    <row r="1786" spans="4:33">
      <c r="D1786" s="62">
        <v>1996</v>
      </c>
      <c r="E1786" s="62">
        <v>12</v>
      </c>
      <c r="F1786" s="62">
        <v>1997</v>
      </c>
      <c r="G1786" s="71">
        <v>0</v>
      </c>
      <c r="H1786" s="71">
        <v>0</v>
      </c>
      <c r="I1786" s="71">
        <v>0</v>
      </c>
      <c r="J1786" s="71">
        <v>1020</v>
      </c>
      <c r="K1786" s="71">
        <v>267.2</v>
      </c>
      <c r="L1786" s="71">
        <v>0</v>
      </c>
      <c r="M1786" s="71">
        <v>0</v>
      </c>
      <c r="N1786" s="71">
        <v>166.4</v>
      </c>
      <c r="O1786" s="71">
        <v>0</v>
      </c>
      <c r="P1786" s="71">
        <v>0</v>
      </c>
      <c r="Q1786" s="71">
        <v>0</v>
      </c>
      <c r="R1786" s="71">
        <v>703.4</v>
      </c>
      <c r="S1786" s="71">
        <v>0</v>
      </c>
      <c r="T1786" s="71">
        <v>972.6</v>
      </c>
      <c r="U1786" s="71">
        <v>1423.4</v>
      </c>
      <c r="V1786" s="71">
        <v>353</v>
      </c>
      <c r="W1786" s="71">
        <v>3235.6</v>
      </c>
      <c r="X1786" s="71">
        <v>40.5</v>
      </c>
      <c r="Y1786" s="71">
        <v>0</v>
      </c>
      <c r="Z1786" s="71">
        <v>954.2</v>
      </c>
      <c r="AA1786" s="71">
        <v>0</v>
      </c>
      <c r="AB1786" s="71">
        <v>0</v>
      </c>
      <c r="AC1786" s="71">
        <v>0</v>
      </c>
      <c r="AD1786" s="71">
        <v>0</v>
      </c>
      <c r="AE1786" s="71">
        <v>0</v>
      </c>
      <c r="AF1786" s="71">
        <v>0</v>
      </c>
      <c r="AG1786" s="71">
        <v>9136.3000000000011</v>
      </c>
    </row>
    <row r="1787" spans="4:33">
      <c r="D1787" s="62">
        <v>1997</v>
      </c>
      <c r="E1787" s="62">
        <v>1</v>
      </c>
      <c r="F1787" s="62">
        <v>1997</v>
      </c>
      <c r="G1787" s="71">
        <v>0</v>
      </c>
      <c r="H1787" s="71">
        <v>0</v>
      </c>
      <c r="I1787" s="71">
        <v>0</v>
      </c>
      <c r="J1787" s="71">
        <v>706.4</v>
      </c>
      <c r="K1787" s="71">
        <v>117.8</v>
      </c>
      <c r="L1787" s="71">
        <v>0</v>
      </c>
      <c r="M1787" s="71">
        <v>0</v>
      </c>
      <c r="N1787" s="71">
        <v>146</v>
      </c>
      <c r="O1787" s="71">
        <v>0</v>
      </c>
      <c r="P1787" s="71">
        <v>0</v>
      </c>
      <c r="Q1787" s="71">
        <v>0</v>
      </c>
      <c r="R1787" s="71">
        <v>715</v>
      </c>
      <c r="S1787" s="71">
        <v>0</v>
      </c>
      <c r="T1787" s="71">
        <v>2015.4</v>
      </c>
      <c r="U1787" s="71">
        <v>1476.3</v>
      </c>
      <c r="V1787" s="71">
        <v>622.79999999999995</v>
      </c>
      <c r="W1787" s="71">
        <v>1423.3</v>
      </c>
      <c r="X1787" s="71">
        <v>0</v>
      </c>
      <c r="Y1787" s="71">
        <v>0</v>
      </c>
      <c r="Z1787" s="71">
        <v>1055.0999999999999</v>
      </c>
      <c r="AA1787" s="71">
        <v>0</v>
      </c>
      <c r="AB1787" s="71">
        <v>0</v>
      </c>
      <c r="AC1787" s="71">
        <v>0</v>
      </c>
      <c r="AD1787" s="71">
        <v>0</v>
      </c>
      <c r="AE1787" s="71">
        <v>0</v>
      </c>
      <c r="AF1787" s="71">
        <v>0</v>
      </c>
      <c r="AG1787" s="71">
        <v>8278.1</v>
      </c>
    </row>
    <row r="1788" spans="4:33">
      <c r="D1788" s="62">
        <v>1997</v>
      </c>
      <c r="E1788" s="62">
        <v>2</v>
      </c>
      <c r="F1788" s="62">
        <v>1997</v>
      </c>
      <c r="G1788" s="71">
        <v>0</v>
      </c>
      <c r="H1788" s="71">
        <v>0</v>
      </c>
      <c r="I1788" s="71">
        <v>0</v>
      </c>
      <c r="J1788" s="71">
        <v>280</v>
      </c>
      <c r="K1788" s="71">
        <v>72.900000000000006</v>
      </c>
      <c r="L1788" s="71">
        <v>0</v>
      </c>
      <c r="M1788" s="71">
        <v>0</v>
      </c>
      <c r="N1788" s="71">
        <v>155.9</v>
      </c>
      <c r="O1788" s="71">
        <v>0</v>
      </c>
      <c r="P1788" s="71">
        <v>0</v>
      </c>
      <c r="Q1788" s="71">
        <v>0</v>
      </c>
      <c r="R1788" s="71">
        <v>576.5</v>
      </c>
      <c r="S1788" s="71">
        <v>0</v>
      </c>
      <c r="T1788" s="71">
        <v>0</v>
      </c>
      <c r="U1788" s="71">
        <v>1749.9</v>
      </c>
      <c r="V1788" s="71">
        <v>907.2</v>
      </c>
      <c r="W1788" s="71">
        <v>870.5</v>
      </c>
      <c r="X1788" s="71">
        <v>0</v>
      </c>
      <c r="Y1788" s="71">
        <v>0</v>
      </c>
      <c r="Z1788" s="71">
        <v>879.5</v>
      </c>
      <c r="AA1788" s="71">
        <v>0</v>
      </c>
      <c r="AB1788" s="71">
        <v>0</v>
      </c>
      <c r="AC1788" s="71">
        <v>0</v>
      </c>
      <c r="AD1788" s="71">
        <v>0</v>
      </c>
      <c r="AE1788" s="71">
        <v>0</v>
      </c>
      <c r="AF1788" s="71">
        <v>0</v>
      </c>
      <c r="AG1788" s="71">
        <v>5492.4</v>
      </c>
    </row>
    <row r="1789" spans="4:33">
      <c r="D1789" s="62">
        <v>1997</v>
      </c>
      <c r="E1789" s="62">
        <v>3</v>
      </c>
      <c r="F1789" s="62">
        <v>1997</v>
      </c>
      <c r="G1789" s="71">
        <v>306.10000000000002</v>
      </c>
      <c r="H1789" s="71">
        <v>0</v>
      </c>
      <c r="I1789" s="71">
        <v>0</v>
      </c>
      <c r="J1789" s="71">
        <v>300</v>
      </c>
      <c r="K1789" s="71">
        <v>90.2</v>
      </c>
      <c r="L1789" s="71">
        <v>0</v>
      </c>
      <c r="M1789" s="71">
        <v>0</v>
      </c>
      <c r="N1789" s="71">
        <v>221.6</v>
      </c>
      <c r="O1789" s="71">
        <v>0</v>
      </c>
      <c r="P1789" s="71">
        <v>0</v>
      </c>
      <c r="Q1789" s="71">
        <v>0</v>
      </c>
      <c r="R1789" s="71">
        <v>400.1</v>
      </c>
      <c r="S1789" s="71">
        <v>0</v>
      </c>
      <c r="T1789" s="71">
        <v>1789</v>
      </c>
      <c r="U1789" s="71">
        <v>2719.6</v>
      </c>
      <c r="V1789" s="71">
        <v>0</v>
      </c>
      <c r="W1789" s="71">
        <v>2992.7</v>
      </c>
      <c r="X1789" s="71">
        <v>0</v>
      </c>
      <c r="Y1789" s="71">
        <v>0</v>
      </c>
      <c r="Z1789" s="71">
        <v>999.1</v>
      </c>
      <c r="AA1789" s="71">
        <v>0</v>
      </c>
      <c r="AB1789" s="71">
        <v>0</v>
      </c>
      <c r="AC1789" s="71">
        <v>0</v>
      </c>
      <c r="AD1789" s="71">
        <v>0</v>
      </c>
      <c r="AE1789" s="71">
        <v>0</v>
      </c>
      <c r="AF1789" s="71">
        <v>0</v>
      </c>
      <c r="AG1789" s="71">
        <v>9818.4</v>
      </c>
    </row>
    <row r="1790" spans="4:33">
      <c r="D1790" s="62">
        <v>1997</v>
      </c>
      <c r="E1790" s="62">
        <v>4</v>
      </c>
      <c r="F1790" s="62">
        <v>1997</v>
      </c>
      <c r="G1790" s="71">
        <v>175.3</v>
      </c>
      <c r="H1790" s="71">
        <v>0</v>
      </c>
      <c r="I1790" s="71">
        <v>0</v>
      </c>
      <c r="J1790" s="71">
        <v>600</v>
      </c>
      <c r="K1790" s="71">
        <v>88.2</v>
      </c>
      <c r="L1790" s="71">
        <v>0</v>
      </c>
      <c r="M1790" s="71">
        <v>0</v>
      </c>
      <c r="N1790" s="71">
        <v>195.7</v>
      </c>
      <c r="O1790" s="71">
        <v>0</v>
      </c>
      <c r="P1790" s="71">
        <v>0</v>
      </c>
      <c r="Q1790" s="71">
        <v>0</v>
      </c>
      <c r="R1790" s="71">
        <v>245.6</v>
      </c>
      <c r="S1790" s="71">
        <v>0</v>
      </c>
      <c r="T1790" s="71">
        <v>3031</v>
      </c>
      <c r="U1790" s="71">
        <v>2462.1999999999998</v>
      </c>
      <c r="V1790" s="71">
        <v>0</v>
      </c>
      <c r="W1790" s="71">
        <v>2115.8000000000002</v>
      </c>
      <c r="X1790" s="71">
        <v>0</v>
      </c>
      <c r="Y1790" s="71">
        <v>0</v>
      </c>
      <c r="Z1790" s="71">
        <v>637.4</v>
      </c>
      <c r="AA1790" s="71">
        <v>0</v>
      </c>
      <c r="AB1790" s="71">
        <v>0</v>
      </c>
      <c r="AC1790" s="71">
        <v>0</v>
      </c>
      <c r="AD1790" s="71">
        <v>0</v>
      </c>
      <c r="AE1790" s="71">
        <v>0</v>
      </c>
      <c r="AF1790" s="71">
        <v>0</v>
      </c>
      <c r="AG1790" s="71">
        <v>9551.1999999999989</v>
      </c>
    </row>
    <row r="1791" spans="4:33">
      <c r="D1791" s="62">
        <v>1997</v>
      </c>
      <c r="E1791" s="62">
        <v>5</v>
      </c>
      <c r="F1791" s="62">
        <v>1998</v>
      </c>
      <c r="G1791" s="71">
        <v>0</v>
      </c>
      <c r="H1791" s="71">
        <v>0</v>
      </c>
      <c r="I1791" s="71">
        <v>0</v>
      </c>
      <c r="J1791" s="71">
        <v>0</v>
      </c>
      <c r="K1791" s="71">
        <v>0</v>
      </c>
      <c r="L1791" s="71">
        <v>0</v>
      </c>
      <c r="M1791" s="71">
        <v>0</v>
      </c>
      <c r="N1791" s="71">
        <v>0</v>
      </c>
      <c r="O1791" s="71">
        <v>0</v>
      </c>
      <c r="P1791" s="71">
        <v>0</v>
      </c>
      <c r="Q1791" s="71">
        <v>0</v>
      </c>
      <c r="R1791" s="71">
        <v>0</v>
      </c>
      <c r="S1791" s="71">
        <v>0</v>
      </c>
      <c r="T1791" s="71">
        <v>0</v>
      </c>
      <c r="U1791" s="71">
        <v>0</v>
      </c>
      <c r="V1791" s="71">
        <v>0</v>
      </c>
      <c r="W1791" s="71">
        <v>0</v>
      </c>
      <c r="X1791" s="71">
        <v>0</v>
      </c>
      <c r="Y1791" s="71">
        <v>0</v>
      </c>
      <c r="Z1791" s="71">
        <v>0</v>
      </c>
      <c r="AA1791" s="71">
        <v>0</v>
      </c>
      <c r="AB1791" s="71">
        <v>0</v>
      </c>
      <c r="AC1791" s="71">
        <v>0</v>
      </c>
      <c r="AD1791" s="71">
        <v>0</v>
      </c>
      <c r="AE1791" s="71">
        <v>0</v>
      </c>
      <c r="AF1791" s="71">
        <v>0</v>
      </c>
      <c r="AG1791" s="71">
        <v>0</v>
      </c>
    </row>
    <row r="1792" spans="4:33">
      <c r="D1792" s="62">
        <v>1997</v>
      </c>
      <c r="E1792" s="62">
        <v>6</v>
      </c>
      <c r="F1792" s="62">
        <v>1998</v>
      </c>
      <c r="G1792" s="73">
        <v>0</v>
      </c>
      <c r="H1792" s="73">
        <v>0</v>
      </c>
      <c r="I1792" s="73">
        <v>0</v>
      </c>
      <c r="J1792" s="73">
        <v>0</v>
      </c>
      <c r="K1792" s="73">
        <v>0</v>
      </c>
      <c r="L1792" s="73">
        <v>0</v>
      </c>
      <c r="M1792" s="73">
        <v>0</v>
      </c>
      <c r="N1792" s="73">
        <v>0</v>
      </c>
      <c r="O1792" s="73">
        <v>0</v>
      </c>
      <c r="P1792" s="73">
        <v>0</v>
      </c>
      <c r="Q1792" s="73">
        <v>0</v>
      </c>
      <c r="R1792" s="73">
        <v>0</v>
      </c>
      <c r="S1792" s="73">
        <v>0</v>
      </c>
      <c r="T1792" s="73">
        <v>0</v>
      </c>
      <c r="U1792" s="73">
        <v>0</v>
      </c>
      <c r="V1792" s="73">
        <v>0</v>
      </c>
      <c r="W1792" s="73">
        <v>0</v>
      </c>
      <c r="X1792" s="73">
        <v>0</v>
      </c>
      <c r="Y1792" s="73">
        <v>0</v>
      </c>
      <c r="Z1792" s="73">
        <v>0</v>
      </c>
      <c r="AA1792" s="73">
        <v>0</v>
      </c>
      <c r="AB1792" s="73">
        <v>0</v>
      </c>
      <c r="AC1792" s="73">
        <v>0</v>
      </c>
      <c r="AD1792" s="73">
        <v>0</v>
      </c>
      <c r="AE1792" s="73">
        <v>0</v>
      </c>
      <c r="AF1792" s="73">
        <v>0</v>
      </c>
      <c r="AG1792" s="43">
        <v>0</v>
      </c>
    </row>
    <row r="1793" spans="4:33">
      <c r="D1793" s="62">
        <v>1997</v>
      </c>
      <c r="E1793" s="62">
        <v>7</v>
      </c>
      <c r="F1793" s="62">
        <v>1998</v>
      </c>
      <c r="G1793" s="73">
        <v>0</v>
      </c>
      <c r="H1793" s="73">
        <v>0</v>
      </c>
      <c r="I1793" s="73">
        <v>0</v>
      </c>
      <c r="J1793" s="73">
        <v>0</v>
      </c>
      <c r="K1793" s="73">
        <v>0</v>
      </c>
      <c r="L1793" s="73">
        <v>0</v>
      </c>
      <c r="M1793" s="73">
        <v>0</v>
      </c>
      <c r="N1793" s="73">
        <v>0</v>
      </c>
      <c r="O1793" s="73">
        <v>0</v>
      </c>
      <c r="P1793" s="73">
        <v>0</v>
      </c>
      <c r="Q1793" s="73">
        <v>0</v>
      </c>
      <c r="R1793" s="73">
        <v>0</v>
      </c>
      <c r="S1793" s="73">
        <v>0</v>
      </c>
      <c r="T1793" s="73">
        <v>0</v>
      </c>
      <c r="U1793" s="73">
        <v>0</v>
      </c>
      <c r="V1793" s="73">
        <v>0</v>
      </c>
      <c r="W1793" s="73">
        <v>0</v>
      </c>
      <c r="X1793" s="73">
        <v>0</v>
      </c>
      <c r="Y1793" s="73">
        <v>0</v>
      </c>
      <c r="Z1793" s="73">
        <v>0</v>
      </c>
      <c r="AA1793" s="73">
        <v>0</v>
      </c>
      <c r="AB1793" s="73">
        <v>0</v>
      </c>
      <c r="AC1793" s="73">
        <v>0</v>
      </c>
      <c r="AD1793" s="73">
        <v>0</v>
      </c>
      <c r="AE1793" s="73">
        <v>0</v>
      </c>
      <c r="AF1793" s="73">
        <v>0</v>
      </c>
      <c r="AG1793" s="43">
        <v>0</v>
      </c>
    </row>
    <row r="1794" spans="4:33">
      <c r="D1794" s="62">
        <v>1997</v>
      </c>
      <c r="E1794" s="62">
        <v>8</v>
      </c>
      <c r="F1794" s="62">
        <v>1998</v>
      </c>
      <c r="G1794" s="73">
        <v>0</v>
      </c>
      <c r="H1794" s="73">
        <v>0</v>
      </c>
      <c r="I1794" s="73">
        <v>0</v>
      </c>
      <c r="J1794" s="73">
        <v>0</v>
      </c>
      <c r="K1794" s="73">
        <v>0</v>
      </c>
      <c r="L1794" s="73">
        <v>0</v>
      </c>
      <c r="M1794" s="73">
        <v>0</v>
      </c>
      <c r="N1794" s="73">
        <v>0</v>
      </c>
      <c r="O1794" s="73">
        <v>0</v>
      </c>
      <c r="P1794" s="73">
        <v>0</v>
      </c>
      <c r="Q1794" s="73">
        <v>0</v>
      </c>
      <c r="R1794" s="73">
        <v>0</v>
      </c>
      <c r="S1794" s="73">
        <v>0</v>
      </c>
      <c r="T1794" s="73">
        <v>0</v>
      </c>
      <c r="U1794" s="73">
        <v>0</v>
      </c>
      <c r="V1794" s="73">
        <v>0</v>
      </c>
      <c r="W1794" s="73">
        <v>0</v>
      </c>
      <c r="X1794" s="73">
        <v>0</v>
      </c>
      <c r="Y1794" s="73">
        <v>0</v>
      </c>
      <c r="Z1794" s="73">
        <v>0</v>
      </c>
      <c r="AA1794" s="73">
        <v>0</v>
      </c>
      <c r="AB1794" s="73">
        <v>0</v>
      </c>
      <c r="AC1794" s="73">
        <v>0</v>
      </c>
      <c r="AD1794" s="73">
        <v>0</v>
      </c>
      <c r="AE1794" s="73">
        <v>0</v>
      </c>
      <c r="AF1794" s="73">
        <v>0</v>
      </c>
      <c r="AG1794" s="43">
        <v>0</v>
      </c>
    </row>
    <row r="1795" spans="4:33">
      <c r="D1795" s="62">
        <v>1997</v>
      </c>
      <c r="E1795" s="62">
        <v>9</v>
      </c>
      <c r="F1795" s="62">
        <v>1998</v>
      </c>
      <c r="G1795" s="73">
        <v>0</v>
      </c>
      <c r="H1795" s="73">
        <v>0</v>
      </c>
      <c r="I1795" s="73">
        <v>0</v>
      </c>
      <c r="J1795" s="73">
        <v>0</v>
      </c>
      <c r="K1795" s="73">
        <v>0</v>
      </c>
      <c r="L1795" s="73">
        <v>0</v>
      </c>
      <c r="M1795" s="73">
        <v>0</v>
      </c>
      <c r="N1795" s="73">
        <v>0</v>
      </c>
      <c r="O1795" s="73">
        <v>0</v>
      </c>
      <c r="P1795" s="73">
        <v>0</v>
      </c>
      <c r="Q1795" s="73">
        <v>0</v>
      </c>
      <c r="R1795" s="73">
        <v>0</v>
      </c>
      <c r="S1795" s="73">
        <v>0</v>
      </c>
      <c r="T1795" s="73">
        <v>0</v>
      </c>
      <c r="U1795" s="73">
        <v>0</v>
      </c>
      <c r="V1795" s="73">
        <v>0</v>
      </c>
      <c r="W1795" s="73">
        <v>0</v>
      </c>
      <c r="X1795" s="73">
        <v>0</v>
      </c>
      <c r="Y1795" s="73">
        <v>0</v>
      </c>
      <c r="Z1795" s="73">
        <v>0</v>
      </c>
      <c r="AA1795" s="73">
        <v>0</v>
      </c>
      <c r="AB1795" s="73">
        <v>0</v>
      </c>
      <c r="AC1795" s="73">
        <v>0</v>
      </c>
      <c r="AD1795" s="73">
        <v>0</v>
      </c>
      <c r="AE1795" s="73">
        <v>0</v>
      </c>
      <c r="AF1795" s="73">
        <v>0</v>
      </c>
      <c r="AG1795" s="43">
        <v>0</v>
      </c>
    </row>
    <row r="1796" spans="4:33">
      <c r="D1796" s="62">
        <v>1997</v>
      </c>
      <c r="E1796" s="62">
        <v>10</v>
      </c>
      <c r="F1796" s="62">
        <v>1998</v>
      </c>
      <c r="G1796" s="73">
        <v>0</v>
      </c>
      <c r="H1796" s="73">
        <v>0</v>
      </c>
      <c r="I1796" s="73">
        <v>0</v>
      </c>
      <c r="J1796" s="73">
        <v>1765.8</v>
      </c>
      <c r="K1796" s="73">
        <v>499</v>
      </c>
      <c r="L1796" s="73">
        <v>0</v>
      </c>
      <c r="M1796" s="73">
        <v>0</v>
      </c>
      <c r="N1796" s="73">
        <v>108</v>
      </c>
      <c r="O1796" s="73">
        <v>0</v>
      </c>
      <c r="P1796" s="73">
        <v>0</v>
      </c>
      <c r="Q1796" s="73">
        <v>0</v>
      </c>
      <c r="R1796" s="73">
        <v>161.5</v>
      </c>
      <c r="S1796" s="73">
        <v>7.6</v>
      </c>
      <c r="T1796" s="73">
        <v>486.2</v>
      </c>
      <c r="U1796" s="73">
        <v>956.5</v>
      </c>
      <c r="V1796" s="73">
        <v>0</v>
      </c>
      <c r="W1796" s="73">
        <v>1409.9</v>
      </c>
      <c r="X1796" s="73">
        <v>0</v>
      </c>
      <c r="Y1796" s="73">
        <v>0</v>
      </c>
      <c r="Z1796" s="73">
        <v>868.1</v>
      </c>
      <c r="AA1796" s="73">
        <v>0</v>
      </c>
      <c r="AB1796" s="73">
        <v>0</v>
      </c>
      <c r="AC1796" s="73">
        <v>0</v>
      </c>
      <c r="AD1796" s="73">
        <v>0</v>
      </c>
      <c r="AE1796" s="73">
        <v>44.1</v>
      </c>
      <c r="AF1796" s="73">
        <v>189.7</v>
      </c>
      <c r="AG1796" s="43">
        <v>6496.4000000000005</v>
      </c>
    </row>
    <row r="1797" spans="4:33">
      <c r="D1797" s="62">
        <v>1997</v>
      </c>
      <c r="E1797" s="62">
        <v>11</v>
      </c>
      <c r="F1797" s="62">
        <v>1998</v>
      </c>
      <c r="G1797" s="73">
        <v>78</v>
      </c>
      <c r="H1797" s="73">
        <v>0</v>
      </c>
      <c r="I1797" s="73">
        <v>0</v>
      </c>
      <c r="J1797" s="73">
        <v>0</v>
      </c>
      <c r="K1797" s="73">
        <v>1409.3</v>
      </c>
      <c r="L1797" s="73">
        <v>0</v>
      </c>
      <c r="M1797" s="73">
        <v>0</v>
      </c>
      <c r="N1797" s="73">
        <v>142.69999999999999</v>
      </c>
      <c r="O1797" s="73">
        <v>0</v>
      </c>
      <c r="P1797" s="73">
        <v>0</v>
      </c>
      <c r="Q1797" s="73">
        <v>0</v>
      </c>
      <c r="R1797" s="73">
        <v>574.9</v>
      </c>
      <c r="S1797" s="73">
        <v>104.7</v>
      </c>
      <c r="T1797" s="73">
        <v>2308.5</v>
      </c>
      <c r="U1797" s="73">
        <v>1294</v>
      </c>
      <c r="V1797" s="73">
        <v>0</v>
      </c>
      <c r="W1797" s="73">
        <v>1729.8</v>
      </c>
      <c r="X1797" s="73">
        <v>0</v>
      </c>
      <c r="Y1797" s="73">
        <v>0</v>
      </c>
      <c r="Z1797" s="73">
        <v>764</v>
      </c>
      <c r="AA1797" s="73">
        <v>0</v>
      </c>
      <c r="AB1797" s="73">
        <v>0</v>
      </c>
      <c r="AC1797" s="73">
        <v>0</v>
      </c>
      <c r="AD1797" s="73">
        <v>0</v>
      </c>
      <c r="AE1797" s="73">
        <v>273.89999999999998</v>
      </c>
      <c r="AF1797" s="73">
        <v>516.4</v>
      </c>
      <c r="AG1797" s="43">
        <v>9196.2000000000007</v>
      </c>
    </row>
    <row r="1798" spans="4:33">
      <c r="D1798" s="62">
        <v>1997</v>
      </c>
      <c r="E1798" s="62">
        <v>12</v>
      </c>
      <c r="F1798" s="62">
        <v>1998</v>
      </c>
      <c r="G1798" s="73">
        <v>589.79999999999995</v>
      </c>
      <c r="H1798" s="73">
        <v>0</v>
      </c>
      <c r="I1798" s="73">
        <v>0</v>
      </c>
      <c r="J1798" s="73">
        <v>0</v>
      </c>
      <c r="K1798" s="73">
        <v>250.6</v>
      </c>
      <c r="L1798" s="73">
        <v>0</v>
      </c>
      <c r="M1798" s="73">
        <v>0</v>
      </c>
      <c r="N1798" s="73">
        <v>137.80000000000001</v>
      </c>
      <c r="O1798" s="73">
        <v>0</v>
      </c>
      <c r="P1798" s="73">
        <v>0</v>
      </c>
      <c r="Q1798" s="73">
        <v>0</v>
      </c>
      <c r="R1798" s="73">
        <v>808.9</v>
      </c>
      <c r="S1798" s="73">
        <v>380.4</v>
      </c>
      <c r="T1798" s="73">
        <v>2178.1999999999998</v>
      </c>
      <c r="U1798" s="73">
        <v>1360.3</v>
      </c>
      <c r="V1798" s="73">
        <v>0</v>
      </c>
      <c r="W1798" s="73">
        <v>1851.3</v>
      </c>
      <c r="X1798" s="73">
        <v>0</v>
      </c>
      <c r="Y1798" s="73">
        <v>0</v>
      </c>
      <c r="Z1798" s="73">
        <v>476.2</v>
      </c>
      <c r="AA1798" s="73">
        <v>0</v>
      </c>
      <c r="AB1798" s="73">
        <v>0</v>
      </c>
      <c r="AC1798" s="73">
        <v>0</v>
      </c>
      <c r="AD1798" s="73">
        <v>0</v>
      </c>
      <c r="AE1798" s="73">
        <v>2.8</v>
      </c>
      <c r="AF1798" s="73">
        <v>0</v>
      </c>
      <c r="AG1798" s="43">
        <v>8036.3</v>
      </c>
    </row>
    <row r="1799" spans="4:33">
      <c r="D1799" s="62">
        <v>1998</v>
      </c>
      <c r="E1799" s="62">
        <v>1</v>
      </c>
      <c r="F1799" s="62">
        <v>1998</v>
      </c>
      <c r="G1799" s="73">
        <v>466.4</v>
      </c>
      <c r="H1799" s="73"/>
      <c r="I1799" s="73"/>
      <c r="J1799" s="73"/>
      <c r="K1799" s="73">
        <v>87.1</v>
      </c>
      <c r="L1799" s="73"/>
      <c r="M1799" s="73"/>
      <c r="N1799" s="73">
        <v>124.9</v>
      </c>
      <c r="O1799" s="73"/>
      <c r="P1799" s="73"/>
      <c r="Q1799" s="73"/>
      <c r="R1799" s="73">
        <v>661.2</v>
      </c>
      <c r="S1799" s="73">
        <v>672.4</v>
      </c>
      <c r="T1799" s="73">
        <v>852</v>
      </c>
      <c r="U1799" s="73">
        <v>1647.9</v>
      </c>
      <c r="V1799" s="73"/>
      <c r="W1799" s="73">
        <v>1024.2</v>
      </c>
      <c r="X1799" s="73"/>
      <c r="Y1799" s="73"/>
      <c r="Z1799" s="73">
        <v>817.6</v>
      </c>
      <c r="AA1799" s="73"/>
      <c r="AB1799" s="73"/>
      <c r="AC1799" s="73"/>
      <c r="AD1799" s="73"/>
      <c r="AE1799" s="73">
        <v>1.6</v>
      </c>
      <c r="AF1799" s="73"/>
      <c r="AG1799" s="43">
        <v>6355.3</v>
      </c>
    </row>
    <row r="1800" spans="4:33">
      <c r="D1800" s="62">
        <v>1998</v>
      </c>
      <c r="E1800" s="62">
        <v>2</v>
      </c>
      <c r="F1800" s="62">
        <v>1998</v>
      </c>
      <c r="G1800" s="73">
        <v>11.3</v>
      </c>
      <c r="H1800" s="73"/>
      <c r="I1800" s="73"/>
      <c r="J1800" s="73"/>
      <c r="K1800" s="73">
        <v>0</v>
      </c>
      <c r="L1800" s="73"/>
      <c r="M1800" s="73"/>
      <c r="N1800" s="73">
        <v>110.2</v>
      </c>
      <c r="O1800" s="73"/>
      <c r="P1800" s="73"/>
      <c r="Q1800" s="73"/>
      <c r="R1800" s="73">
        <v>101</v>
      </c>
      <c r="S1800" s="73">
        <v>694.9</v>
      </c>
      <c r="T1800" s="73">
        <v>1643.7</v>
      </c>
      <c r="U1800" s="73">
        <v>1146.2</v>
      </c>
      <c r="V1800" s="73">
        <v>220.2</v>
      </c>
      <c r="W1800" s="73">
        <v>1272.5</v>
      </c>
      <c r="X1800" s="73"/>
      <c r="Y1800" s="73"/>
      <c r="Z1800" s="73">
        <v>706.4</v>
      </c>
      <c r="AA1800" s="73"/>
      <c r="AB1800" s="73"/>
      <c r="AC1800" s="73"/>
      <c r="AD1800" s="73"/>
      <c r="AE1800" s="73">
        <v>0</v>
      </c>
      <c r="AF1800" s="73"/>
      <c r="AG1800" s="43">
        <v>5906.4</v>
      </c>
    </row>
    <row r="1801" spans="4:33">
      <c r="D1801" s="62">
        <v>1998</v>
      </c>
      <c r="E1801" s="62">
        <v>3</v>
      </c>
      <c r="F1801" s="62">
        <v>1998</v>
      </c>
      <c r="G1801" s="73">
        <v>58.3</v>
      </c>
      <c r="H1801" s="73"/>
      <c r="I1801" s="73"/>
      <c r="J1801" s="73"/>
      <c r="K1801" s="73"/>
      <c r="L1801" s="73"/>
      <c r="M1801" s="73"/>
      <c r="N1801" s="73">
        <v>156.1</v>
      </c>
      <c r="O1801" s="73"/>
      <c r="P1801" s="73"/>
      <c r="Q1801" s="73"/>
      <c r="R1801" s="73">
        <v>44.9</v>
      </c>
      <c r="S1801" s="73">
        <v>1223.9000000000001</v>
      </c>
      <c r="T1801" s="73">
        <v>1732</v>
      </c>
      <c r="U1801" s="73">
        <v>2228.4</v>
      </c>
      <c r="V1801" s="73">
        <v>614.1</v>
      </c>
      <c r="W1801" s="73">
        <v>442.9</v>
      </c>
      <c r="X1801" s="73"/>
      <c r="Y1801" s="73"/>
      <c r="Z1801" s="73">
        <v>1204.5999999999999</v>
      </c>
      <c r="AA1801" s="73"/>
      <c r="AB1801" s="73"/>
      <c r="AC1801" s="73"/>
      <c r="AD1801" s="73"/>
      <c r="AE1801" s="73"/>
      <c r="AF1801" s="73"/>
      <c r="AG1801" s="43">
        <v>7705.2000000000007</v>
      </c>
    </row>
    <row r="1802" spans="4:33">
      <c r="D1802" s="62">
        <v>1998</v>
      </c>
      <c r="E1802" s="62">
        <v>4</v>
      </c>
      <c r="F1802" s="62">
        <v>1998</v>
      </c>
      <c r="G1802" s="73"/>
      <c r="H1802" s="73"/>
      <c r="I1802" s="73"/>
      <c r="J1802" s="73">
        <v>4340</v>
      </c>
      <c r="K1802" s="73"/>
      <c r="L1802" s="73"/>
      <c r="M1802" s="73"/>
      <c r="N1802" s="73">
        <v>131.30000000000001</v>
      </c>
      <c r="O1802" s="73"/>
      <c r="P1802" s="73"/>
      <c r="Q1802" s="73"/>
      <c r="R1802" s="73">
        <v>162.30000000000001</v>
      </c>
      <c r="S1802" s="73">
        <v>741.7</v>
      </c>
      <c r="T1802" s="73">
        <v>1450.2</v>
      </c>
      <c r="U1802" s="73">
        <v>2198.9</v>
      </c>
      <c r="V1802" s="73">
        <v>154.30000000000001</v>
      </c>
      <c r="W1802" s="73">
        <v>1128.4000000000001</v>
      </c>
      <c r="X1802" s="73"/>
      <c r="Y1802" s="73"/>
      <c r="Z1802" s="73">
        <v>929.6</v>
      </c>
      <c r="AA1802" s="73"/>
      <c r="AB1802" s="73"/>
      <c r="AC1802" s="73"/>
      <c r="AD1802" s="73"/>
      <c r="AE1802" s="73"/>
      <c r="AF1802" s="73"/>
      <c r="AG1802" s="43">
        <v>11236.699999999999</v>
      </c>
    </row>
    <row r="1803" spans="4:33">
      <c r="D1803" s="62">
        <v>1998</v>
      </c>
      <c r="E1803" s="62">
        <v>5</v>
      </c>
      <c r="F1803" s="62">
        <v>1999</v>
      </c>
      <c r="G1803" s="73"/>
      <c r="H1803" s="73"/>
      <c r="I1803" s="73"/>
      <c r="J1803" s="73"/>
      <c r="K1803" s="73"/>
      <c r="L1803" s="73"/>
      <c r="M1803" s="73"/>
      <c r="N1803" s="73"/>
      <c r="O1803" s="73"/>
      <c r="P1803" s="73"/>
      <c r="Q1803" s="73"/>
      <c r="R1803" s="73"/>
      <c r="S1803" s="73"/>
      <c r="T1803" s="73"/>
      <c r="U1803" s="73"/>
      <c r="V1803" s="73"/>
      <c r="W1803" s="73"/>
      <c r="X1803" s="73"/>
      <c r="Y1803" s="73"/>
      <c r="Z1803" s="73"/>
      <c r="AA1803" s="73"/>
      <c r="AB1803" s="73"/>
      <c r="AC1803" s="73"/>
      <c r="AD1803" s="73"/>
      <c r="AE1803" s="73"/>
      <c r="AF1803" s="73"/>
      <c r="AG1803" s="43">
        <v>0</v>
      </c>
    </row>
    <row r="1804" spans="4:33">
      <c r="D1804" s="62">
        <v>1998</v>
      </c>
      <c r="E1804" s="62">
        <v>6</v>
      </c>
      <c r="F1804" s="62">
        <v>1999</v>
      </c>
      <c r="G1804" s="73"/>
      <c r="H1804" s="73"/>
      <c r="I1804" s="73"/>
      <c r="J1804" s="73"/>
      <c r="K1804" s="73"/>
      <c r="L1804" s="73"/>
      <c r="M1804" s="73"/>
      <c r="N1804" s="73"/>
      <c r="O1804" s="73"/>
      <c r="P1804" s="73"/>
      <c r="Q1804" s="73"/>
      <c r="R1804" s="73"/>
      <c r="S1804" s="73"/>
      <c r="T1804" s="73"/>
      <c r="U1804" s="73"/>
      <c r="V1804" s="73"/>
      <c r="W1804" s="73"/>
      <c r="X1804" s="73"/>
      <c r="Y1804" s="73"/>
      <c r="Z1804" s="73"/>
      <c r="AA1804" s="73"/>
      <c r="AB1804" s="73"/>
      <c r="AC1804" s="73"/>
      <c r="AD1804" s="73"/>
      <c r="AE1804" s="73"/>
      <c r="AF1804" s="73"/>
      <c r="AG1804" s="43">
        <v>0</v>
      </c>
    </row>
    <row r="1805" spans="4:33">
      <c r="D1805" s="62">
        <v>1998</v>
      </c>
      <c r="E1805" s="62">
        <v>7</v>
      </c>
      <c r="F1805" s="62">
        <v>1999</v>
      </c>
      <c r="G1805" s="73"/>
      <c r="H1805" s="73"/>
      <c r="I1805" s="73"/>
      <c r="J1805" s="73"/>
      <c r="K1805" s="73"/>
      <c r="L1805" s="73"/>
      <c r="M1805" s="73"/>
      <c r="N1805" s="73"/>
      <c r="O1805" s="73"/>
      <c r="P1805" s="73"/>
      <c r="Q1805" s="73"/>
      <c r="R1805" s="73"/>
      <c r="S1805" s="73"/>
      <c r="T1805" s="73"/>
      <c r="U1805" s="73"/>
      <c r="V1805" s="73"/>
      <c r="W1805" s="73"/>
      <c r="X1805" s="73"/>
      <c r="Y1805" s="73"/>
      <c r="Z1805" s="73"/>
      <c r="AA1805" s="73"/>
      <c r="AB1805" s="73"/>
      <c r="AC1805" s="73"/>
      <c r="AD1805" s="73"/>
      <c r="AE1805" s="73"/>
      <c r="AF1805" s="73"/>
      <c r="AG1805" s="43">
        <v>0</v>
      </c>
    </row>
    <row r="1806" spans="4:33">
      <c r="D1806" s="62">
        <v>1998</v>
      </c>
      <c r="E1806" s="62">
        <v>8</v>
      </c>
      <c r="F1806" s="62">
        <v>1999</v>
      </c>
      <c r="G1806" s="73"/>
      <c r="H1806" s="73"/>
      <c r="I1806" s="73"/>
      <c r="J1806" s="73"/>
      <c r="K1806" s="73"/>
      <c r="L1806" s="73"/>
      <c r="M1806" s="73"/>
      <c r="N1806" s="73"/>
      <c r="O1806" s="73"/>
      <c r="P1806" s="73"/>
      <c r="Q1806" s="73"/>
      <c r="R1806" s="73"/>
      <c r="S1806" s="73"/>
      <c r="T1806" s="73"/>
      <c r="U1806" s="73"/>
      <c r="V1806" s="73"/>
      <c r="W1806" s="73"/>
      <c r="X1806" s="73"/>
      <c r="Y1806" s="73"/>
      <c r="Z1806" s="73"/>
      <c r="AA1806" s="73"/>
      <c r="AB1806" s="73"/>
      <c r="AC1806" s="73"/>
      <c r="AD1806" s="73"/>
      <c r="AE1806" s="73"/>
      <c r="AF1806" s="73"/>
      <c r="AG1806" s="43">
        <v>0</v>
      </c>
    </row>
    <row r="1807" spans="4:33">
      <c r="D1807" s="62">
        <v>1998</v>
      </c>
      <c r="E1807" s="62">
        <v>9</v>
      </c>
      <c r="F1807" s="62">
        <v>1999</v>
      </c>
      <c r="G1807" s="73"/>
      <c r="H1807" s="73"/>
      <c r="I1807" s="73"/>
      <c r="J1807" s="73"/>
      <c r="K1807" s="73"/>
      <c r="L1807" s="73"/>
      <c r="M1807" s="73"/>
      <c r="N1807" s="73"/>
      <c r="O1807" s="73"/>
      <c r="P1807" s="73"/>
      <c r="Q1807" s="73"/>
      <c r="R1807" s="73"/>
      <c r="S1807" s="73"/>
      <c r="T1807" s="73"/>
      <c r="U1807" s="73"/>
      <c r="V1807" s="73"/>
      <c r="W1807" s="73"/>
      <c r="X1807" s="73"/>
      <c r="Y1807" s="73"/>
      <c r="Z1807" s="73"/>
      <c r="AA1807" s="73"/>
      <c r="AB1807" s="73"/>
      <c r="AC1807" s="73"/>
      <c r="AD1807" s="73"/>
      <c r="AE1807" s="73"/>
      <c r="AF1807" s="73"/>
      <c r="AG1807" s="43">
        <v>0</v>
      </c>
    </row>
    <row r="1808" spans="4:33">
      <c r="D1808" s="62">
        <v>1998</v>
      </c>
      <c r="E1808" s="62">
        <v>10</v>
      </c>
      <c r="F1808" s="62">
        <v>1999</v>
      </c>
      <c r="G1808" s="73"/>
      <c r="H1808" s="73"/>
      <c r="I1808" s="73"/>
      <c r="J1808" s="73">
        <v>1742.5</v>
      </c>
      <c r="K1808" s="73">
        <v>451.6</v>
      </c>
      <c r="L1808" s="73"/>
      <c r="M1808" s="73"/>
      <c r="N1808" s="73">
        <v>50.7</v>
      </c>
      <c r="O1808" s="73"/>
      <c r="P1808" s="73"/>
      <c r="Q1808" s="73"/>
      <c r="R1808" s="73">
        <v>137.5</v>
      </c>
      <c r="S1808" s="73">
        <v>195.7</v>
      </c>
      <c r="T1808" s="73">
        <v>2862</v>
      </c>
      <c r="U1808" s="73">
        <v>1541.8</v>
      </c>
      <c r="V1808" s="73"/>
      <c r="W1808" s="73">
        <v>1891.8</v>
      </c>
      <c r="X1808" s="73"/>
      <c r="Y1808" s="73"/>
      <c r="Z1808" s="73">
        <v>730.7</v>
      </c>
      <c r="AA1808" s="73"/>
      <c r="AB1808" s="73"/>
      <c r="AC1808" s="73"/>
      <c r="AD1808" s="73"/>
      <c r="AE1808" s="73">
        <v>25.7</v>
      </c>
      <c r="AF1808" s="73">
        <v>95.7</v>
      </c>
      <c r="AG1808" s="43">
        <v>9725.7000000000025</v>
      </c>
    </row>
    <row r="1809" spans="4:33">
      <c r="D1809" s="62">
        <v>1998</v>
      </c>
      <c r="E1809" s="62">
        <v>11</v>
      </c>
      <c r="F1809" s="62">
        <v>1999</v>
      </c>
      <c r="G1809" s="73"/>
      <c r="H1809" s="73"/>
      <c r="I1809" s="73"/>
      <c r="J1809" s="73">
        <v>60.4</v>
      </c>
      <c r="K1809" s="73">
        <v>431</v>
      </c>
      <c r="L1809" s="73"/>
      <c r="M1809" s="73"/>
      <c r="N1809" s="73">
        <v>123</v>
      </c>
      <c r="O1809" s="73"/>
      <c r="P1809" s="73"/>
      <c r="Q1809" s="73"/>
      <c r="R1809" s="73">
        <v>410.1</v>
      </c>
      <c r="S1809" s="73">
        <v>473.8</v>
      </c>
      <c r="T1809" s="73">
        <v>2985.5</v>
      </c>
      <c r="U1809" s="73">
        <v>1879.4</v>
      </c>
      <c r="V1809" s="73"/>
      <c r="W1809" s="73">
        <v>1647</v>
      </c>
      <c r="X1809" s="73"/>
      <c r="Y1809" s="73"/>
      <c r="Z1809" s="73">
        <v>812.4</v>
      </c>
      <c r="AA1809" s="73"/>
      <c r="AB1809" s="73"/>
      <c r="AC1809" s="73"/>
      <c r="AD1809" s="73"/>
      <c r="AE1809" s="73">
        <v>9.3000000000000007</v>
      </c>
      <c r="AF1809" s="73">
        <v>248.8</v>
      </c>
      <c r="AG1809" s="43">
        <v>9080.6999999999989</v>
      </c>
    </row>
    <row r="1810" spans="4:33">
      <c r="D1810" s="62">
        <v>1998</v>
      </c>
      <c r="E1810" s="62">
        <v>12</v>
      </c>
      <c r="F1810" s="62">
        <v>1999</v>
      </c>
      <c r="G1810" s="73"/>
      <c r="H1810" s="73"/>
      <c r="I1810" s="73"/>
      <c r="J1810" s="73">
        <v>61.8</v>
      </c>
      <c r="K1810" s="73">
        <v>161.19999999999999</v>
      </c>
      <c r="L1810" s="73"/>
      <c r="M1810" s="73"/>
      <c r="N1810" s="73">
        <v>167.3</v>
      </c>
      <c r="O1810" s="73"/>
      <c r="P1810" s="73"/>
      <c r="Q1810" s="73"/>
      <c r="R1810" s="73">
        <v>386.8</v>
      </c>
      <c r="S1810" s="73">
        <v>726.9</v>
      </c>
      <c r="T1810" s="73">
        <v>87</v>
      </c>
      <c r="U1810" s="73">
        <v>1440.8</v>
      </c>
      <c r="V1810" s="73"/>
      <c r="W1810" s="73">
        <v>241.3</v>
      </c>
      <c r="X1810" s="73"/>
      <c r="Y1810" s="73"/>
      <c r="Z1810" s="73">
        <v>495</v>
      </c>
      <c r="AA1810" s="73"/>
      <c r="AB1810" s="73"/>
      <c r="AC1810" s="73"/>
      <c r="AD1810" s="73"/>
      <c r="AE1810" s="73">
        <v>41.1</v>
      </c>
      <c r="AF1810" s="73">
        <v>126.9</v>
      </c>
      <c r="AG1810" s="43">
        <v>3936.1000000000004</v>
      </c>
    </row>
    <row r="1811" spans="4:33">
      <c r="D1811" s="62">
        <v>1999</v>
      </c>
      <c r="E1811" s="62">
        <v>1</v>
      </c>
      <c r="F1811" s="62">
        <v>1999</v>
      </c>
      <c r="G1811" s="73"/>
      <c r="H1811" s="73"/>
      <c r="I1811" s="73"/>
      <c r="J1811" s="73">
        <v>61.9</v>
      </c>
      <c r="K1811" s="73">
        <v>88.3</v>
      </c>
      <c r="L1811" s="73"/>
      <c r="M1811" s="73"/>
      <c r="N1811" s="73">
        <v>177.7</v>
      </c>
      <c r="O1811" s="73"/>
      <c r="P1811" s="73"/>
      <c r="Q1811" s="73"/>
      <c r="R1811" s="73">
        <v>534.5</v>
      </c>
      <c r="S1811" s="73">
        <v>546.5</v>
      </c>
      <c r="T1811" s="73">
        <v>94.1</v>
      </c>
      <c r="U1811" s="73">
        <v>1544.8</v>
      </c>
      <c r="V1811" s="73"/>
      <c r="W1811" s="73">
        <v>186.4</v>
      </c>
      <c r="X1811" s="73"/>
      <c r="Y1811" s="73"/>
      <c r="Z1811" s="73">
        <v>717.8</v>
      </c>
      <c r="AA1811" s="73"/>
      <c r="AB1811" s="73"/>
      <c r="AC1811" s="73"/>
      <c r="AD1811" s="73"/>
      <c r="AE1811" s="73">
        <v>13.6</v>
      </c>
      <c r="AF1811" s="73">
        <v>320.39999999999998</v>
      </c>
      <c r="AG1811" s="43">
        <v>4286</v>
      </c>
    </row>
    <row r="1812" spans="4:33">
      <c r="D1812" s="62">
        <v>1999</v>
      </c>
      <c r="E1812" s="62">
        <v>2</v>
      </c>
      <c r="F1812" s="62">
        <v>1999</v>
      </c>
      <c r="G1812" s="73"/>
      <c r="H1812" s="73"/>
      <c r="I1812" s="73"/>
      <c r="J1812" s="73">
        <v>66</v>
      </c>
      <c r="K1812" s="73">
        <v>0</v>
      </c>
      <c r="L1812" s="73"/>
      <c r="M1812" s="73"/>
      <c r="N1812" s="73">
        <v>117.8</v>
      </c>
      <c r="O1812" s="73"/>
      <c r="P1812" s="73"/>
      <c r="Q1812" s="73"/>
      <c r="R1812" s="73">
        <v>586.9</v>
      </c>
      <c r="S1812" s="73">
        <v>609.6</v>
      </c>
      <c r="T1812" s="73">
        <v>896.8</v>
      </c>
      <c r="U1812" s="73">
        <v>1524.7</v>
      </c>
      <c r="V1812" s="73">
        <v>451.8</v>
      </c>
      <c r="W1812" s="73">
        <v>163.9</v>
      </c>
      <c r="X1812" s="73"/>
      <c r="Y1812" s="73"/>
      <c r="Z1812" s="73">
        <v>977.3</v>
      </c>
      <c r="AA1812" s="73"/>
      <c r="AB1812" s="73"/>
      <c r="AC1812" s="73"/>
      <c r="AD1812" s="73"/>
      <c r="AE1812" s="73">
        <v>9.3000000000000007</v>
      </c>
      <c r="AF1812" s="73">
        <v>239.9</v>
      </c>
      <c r="AG1812" s="43">
        <v>5644</v>
      </c>
    </row>
    <row r="1813" spans="4:33">
      <c r="D1813" s="62">
        <v>1999</v>
      </c>
      <c r="E1813" s="62">
        <v>3</v>
      </c>
      <c r="F1813" s="62">
        <v>1999</v>
      </c>
      <c r="G1813" s="73"/>
      <c r="H1813" s="73"/>
      <c r="I1813" s="73"/>
      <c r="J1813" s="73">
        <v>65.400000000000006</v>
      </c>
      <c r="K1813" s="73">
        <v>0</v>
      </c>
      <c r="L1813" s="73"/>
      <c r="M1813" s="73"/>
      <c r="N1813" s="73">
        <v>120.6</v>
      </c>
      <c r="O1813" s="73"/>
      <c r="P1813" s="73"/>
      <c r="Q1813" s="73"/>
      <c r="R1813" s="73">
        <v>725.7</v>
      </c>
      <c r="S1813" s="73">
        <v>1213.2</v>
      </c>
      <c r="T1813" s="73">
        <v>1068.8</v>
      </c>
      <c r="U1813" s="73">
        <v>1849.9</v>
      </c>
      <c r="V1813" s="73">
        <v>1087.5999999999999</v>
      </c>
      <c r="W1813" s="73">
        <v>97.3</v>
      </c>
      <c r="X1813" s="73"/>
      <c r="Y1813" s="73"/>
      <c r="Z1813" s="73">
        <v>1107.0999999999999</v>
      </c>
      <c r="AA1813" s="73"/>
      <c r="AB1813" s="73"/>
      <c r="AC1813" s="73"/>
      <c r="AD1813" s="73"/>
      <c r="AE1813" s="73">
        <v>5.3</v>
      </c>
      <c r="AF1813" s="73">
        <v>264.7</v>
      </c>
      <c r="AG1813" s="43">
        <v>7605.6</v>
      </c>
    </row>
    <row r="1814" spans="4:33">
      <c r="D1814" s="62">
        <v>1999</v>
      </c>
      <c r="E1814" s="62">
        <v>4</v>
      </c>
      <c r="F1814" s="62">
        <v>1999</v>
      </c>
      <c r="G1814" s="73"/>
      <c r="H1814" s="73"/>
      <c r="I1814" s="73"/>
      <c r="J1814" s="73">
        <v>3946.5</v>
      </c>
      <c r="K1814" s="73">
        <v>19.100000000000001</v>
      </c>
      <c r="L1814" s="73"/>
      <c r="M1814" s="73"/>
      <c r="N1814" s="73">
        <v>197.4</v>
      </c>
      <c r="O1814" s="73"/>
      <c r="P1814" s="73"/>
      <c r="Q1814" s="73"/>
      <c r="R1814" s="73">
        <v>540.9</v>
      </c>
      <c r="S1814" s="73">
        <v>1165.8</v>
      </c>
      <c r="T1814" s="73">
        <v>1397.6</v>
      </c>
      <c r="U1814" s="73">
        <v>1913.5</v>
      </c>
      <c r="V1814" s="73">
        <v>578.9</v>
      </c>
      <c r="W1814" s="73">
        <v>4594.3</v>
      </c>
      <c r="X1814" s="73"/>
      <c r="Y1814" s="73"/>
      <c r="Z1814" s="73">
        <v>935.2</v>
      </c>
      <c r="AA1814" s="73"/>
      <c r="AB1814" s="73"/>
      <c r="AC1814" s="73"/>
      <c r="AD1814" s="73"/>
      <c r="AE1814" s="73"/>
      <c r="AF1814" s="73"/>
      <c r="AG1814" s="43">
        <v>15289.2</v>
      </c>
    </row>
    <row r="1815" spans="4:33">
      <c r="D1815" s="62">
        <v>1999</v>
      </c>
      <c r="E1815" s="62">
        <v>5</v>
      </c>
      <c r="F1815" s="62">
        <v>2000</v>
      </c>
      <c r="G1815" s="73"/>
      <c r="H1815" s="73"/>
      <c r="I1815" s="73"/>
      <c r="J1815" s="73"/>
      <c r="K1815" s="73"/>
      <c r="L1815" s="73"/>
      <c r="M1815" s="73"/>
      <c r="N1815" s="73"/>
      <c r="O1815" s="73"/>
      <c r="P1815" s="73"/>
      <c r="Q1815" s="73"/>
      <c r="R1815" s="73"/>
      <c r="S1815" s="73"/>
      <c r="T1815" s="73"/>
      <c r="U1815" s="73"/>
      <c r="V1815" s="73"/>
      <c r="W1815" s="73"/>
      <c r="X1815" s="73"/>
      <c r="Y1815" s="73"/>
      <c r="Z1815" s="73"/>
      <c r="AA1815" s="73"/>
      <c r="AB1815" s="73"/>
      <c r="AC1815" s="73"/>
      <c r="AD1815" s="73"/>
      <c r="AE1815" s="73"/>
      <c r="AF1815" s="73"/>
      <c r="AG1815" s="43">
        <v>0</v>
      </c>
    </row>
    <row r="1816" spans="4:33">
      <c r="D1816" s="62">
        <v>1999</v>
      </c>
      <c r="E1816" s="62">
        <v>6</v>
      </c>
      <c r="F1816" s="62">
        <v>2000</v>
      </c>
      <c r="G1816" s="73"/>
      <c r="H1816" s="73"/>
      <c r="I1816" s="73"/>
      <c r="J1816" s="73"/>
      <c r="K1816" s="73"/>
      <c r="L1816" s="73"/>
      <c r="M1816" s="73"/>
      <c r="N1816" s="73"/>
      <c r="O1816" s="73"/>
      <c r="P1816" s="73"/>
      <c r="Q1816" s="73"/>
      <c r="R1816" s="73"/>
      <c r="S1816" s="73"/>
      <c r="T1816" s="73"/>
      <c r="U1816" s="73"/>
      <c r="V1816" s="73"/>
      <c r="W1816" s="73"/>
      <c r="X1816" s="73"/>
      <c r="Y1816" s="73"/>
      <c r="Z1816" s="73"/>
      <c r="AA1816" s="73"/>
      <c r="AB1816" s="73"/>
      <c r="AC1816" s="73"/>
      <c r="AD1816" s="73"/>
      <c r="AE1816" s="73"/>
      <c r="AF1816" s="73"/>
      <c r="AG1816" s="43">
        <v>0</v>
      </c>
    </row>
    <row r="1817" spans="4:33">
      <c r="D1817" s="62">
        <v>1999</v>
      </c>
      <c r="E1817" s="62">
        <v>7</v>
      </c>
      <c r="F1817" s="62">
        <v>2000</v>
      </c>
      <c r="G1817" s="73"/>
      <c r="H1817" s="73"/>
      <c r="I1817" s="73"/>
      <c r="J1817" s="73"/>
      <c r="K1817" s="73"/>
      <c r="L1817" s="73"/>
      <c r="M1817" s="73"/>
      <c r="N1817" s="73"/>
      <c r="O1817" s="73"/>
      <c r="P1817" s="73"/>
      <c r="Q1817" s="73"/>
      <c r="R1817" s="73"/>
      <c r="S1817" s="73"/>
      <c r="T1817" s="73"/>
      <c r="U1817" s="73"/>
      <c r="V1817" s="73"/>
      <c r="W1817" s="73"/>
      <c r="X1817" s="73"/>
      <c r="Y1817" s="73"/>
      <c r="Z1817" s="73"/>
      <c r="AA1817" s="73"/>
      <c r="AB1817" s="73"/>
      <c r="AC1817" s="73"/>
      <c r="AD1817" s="73"/>
      <c r="AE1817" s="73"/>
      <c r="AF1817" s="73"/>
      <c r="AG1817" s="43">
        <v>0</v>
      </c>
    </row>
    <row r="1818" spans="4:33">
      <c r="D1818" s="62">
        <v>1999</v>
      </c>
      <c r="E1818" s="62">
        <v>8</v>
      </c>
      <c r="F1818" s="62">
        <v>2000</v>
      </c>
      <c r="G1818" s="73"/>
      <c r="H1818" s="73"/>
      <c r="I1818" s="73"/>
      <c r="J1818" s="73"/>
      <c r="K1818" s="73"/>
      <c r="L1818" s="73"/>
      <c r="M1818" s="73"/>
      <c r="N1818" s="73"/>
      <c r="O1818" s="73"/>
      <c r="P1818" s="73"/>
      <c r="Q1818" s="73"/>
      <c r="R1818" s="73"/>
      <c r="S1818" s="73"/>
      <c r="T1818" s="73"/>
      <c r="U1818" s="73"/>
      <c r="V1818" s="73"/>
      <c r="W1818" s="73"/>
      <c r="X1818" s="73"/>
      <c r="Y1818" s="73"/>
      <c r="Z1818" s="73"/>
      <c r="AA1818" s="73"/>
      <c r="AB1818" s="73"/>
      <c r="AC1818" s="73"/>
      <c r="AD1818" s="73"/>
      <c r="AE1818" s="73"/>
      <c r="AF1818" s="73"/>
      <c r="AG1818" s="43">
        <v>0</v>
      </c>
    </row>
    <row r="1819" spans="4:33">
      <c r="D1819" s="62">
        <v>1999</v>
      </c>
      <c r="E1819" s="62">
        <v>9</v>
      </c>
      <c r="F1819" s="62">
        <v>2000</v>
      </c>
      <c r="G1819" s="73"/>
      <c r="H1819" s="73"/>
      <c r="I1819" s="73"/>
      <c r="J1819" s="73"/>
      <c r="K1819" s="73"/>
      <c r="L1819" s="73"/>
      <c r="M1819" s="73"/>
      <c r="N1819" s="73"/>
      <c r="O1819" s="73"/>
      <c r="P1819" s="73"/>
      <c r="Q1819" s="73"/>
      <c r="R1819" s="73"/>
      <c r="S1819" s="73"/>
      <c r="T1819" s="73"/>
      <c r="U1819" s="73"/>
      <c r="V1819" s="73"/>
      <c r="W1819" s="73"/>
      <c r="X1819" s="73"/>
      <c r="Y1819" s="73"/>
      <c r="Z1819" s="73"/>
      <c r="AA1819" s="73"/>
      <c r="AB1819" s="73"/>
      <c r="AC1819" s="73"/>
      <c r="AD1819" s="73"/>
      <c r="AE1819" s="73"/>
      <c r="AF1819" s="73"/>
      <c r="AG1819" s="43">
        <v>0</v>
      </c>
    </row>
    <row r="1820" spans="4:33">
      <c r="D1820" s="62">
        <v>1999</v>
      </c>
      <c r="E1820" s="62">
        <v>10</v>
      </c>
      <c r="F1820" s="62">
        <v>2000</v>
      </c>
      <c r="G1820" s="73">
        <v>253.9</v>
      </c>
      <c r="H1820" s="73"/>
      <c r="I1820" s="73"/>
      <c r="J1820" s="73">
        <v>1760</v>
      </c>
      <c r="K1820" s="73">
        <v>577.6</v>
      </c>
      <c r="L1820" s="73"/>
      <c r="M1820" s="73"/>
      <c r="N1820" s="73">
        <v>114.1</v>
      </c>
      <c r="O1820" s="73"/>
      <c r="P1820" s="73"/>
      <c r="Q1820" s="73"/>
      <c r="R1820" s="73">
        <v>58.9</v>
      </c>
      <c r="S1820" s="73">
        <v>489.2</v>
      </c>
      <c r="T1820" s="73">
        <v>2802.4</v>
      </c>
      <c r="U1820" s="73">
        <v>2649.6</v>
      </c>
      <c r="V1820" s="73">
        <v>128.5</v>
      </c>
      <c r="W1820" s="73">
        <v>1631.2</v>
      </c>
      <c r="X1820" s="73"/>
      <c r="Y1820" s="73"/>
      <c r="Z1820" s="73">
        <v>773.9</v>
      </c>
      <c r="AA1820" s="73"/>
      <c r="AB1820" s="73"/>
      <c r="AC1820" s="73"/>
      <c r="AD1820" s="73"/>
      <c r="AE1820" s="73">
        <v>73</v>
      </c>
      <c r="AF1820" s="73">
        <v>335.4</v>
      </c>
      <c r="AG1820" s="43">
        <v>11647.7</v>
      </c>
    </row>
    <row r="1821" spans="4:33">
      <c r="D1821" s="62">
        <v>1999</v>
      </c>
      <c r="E1821" s="62">
        <v>11</v>
      </c>
      <c r="F1821" s="62">
        <v>2000</v>
      </c>
      <c r="G1821" s="73">
        <v>191.1</v>
      </c>
      <c r="H1821" s="73"/>
      <c r="I1821" s="73"/>
      <c r="J1821" s="73">
        <v>2040</v>
      </c>
      <c r="K1821" s="73">
        <v>535.6</v>
      </c>
      <c r="L1821" s="73"/>
      <c r="M1821" s="73"/>
      <c r="N1821" s="73">
        <v>253.3</v>
      </c>
      <c r="O1821" s="73"/>
      <c r="P1821" s="73"/>
      <c r="Q1821" s="73"/>
      <c r="R1821" s="73">
        <v>345</v>
      </c>
      <c r="S1821" s="73">
        <v>782.3</v>
      </c>
      <c r="T1821" s="73">
        <v>2549.4</v>
      </c>
      <c r="U1821" s="73">
        <v>2309.5</v>
      </c>
      <c r="V1821" s="73"/>
      <c r="W1821" s="73">
        <v>860.4</v>
      </c>
      <c r="X1821" s="73"/>
      <c r="Y1821" s="73"/>
      <c r="Z1821" s="73">
        <v>1139.8</v>
      </c>
      <c r="AA1821" s="73"/>
      <c r="AB1821" s="73"/>
      <c r="AC1821" s="73"/>
      <c r="AD1821" s="73"/>
      <c r="AE1821" s="73">
        <v>39</v>
      </c>
      <c r="AF1821" s="73">
        <v>0</v>
      </c>
      <c r="AG1821" s="43">
        <v>11045.4</v>
      </c>
    </row>
    <row r="1822" spans="4:33">
      <c r="D1822" s="62">
        <v>1999</v>
      </c>
      <c r="E1822" s="62">
        <v>12</v>
      </c>
      <c r="F1822" s="62">
        <v>2000</v>
      </c>
      <c r="G1822" s="73"/>
      <c r="H1822" s="73"/>
      <c r="I1822" s="73"/>
      <c r="J1822" s="73">
        <v>38.6</v>
      </c>
      <c r="K1822" s="73">
        <v>341.3</v>
      </c>
      <c r="L1822" s="73"/>
      <c r="M1822" s="73"/>
      <c r="N1822" s="73">
        <v>302.3</v>
      </c>
      <c r="O1822" s="73"/>
      <c r="P1822" s="73"/>
      <c r="Q1822" s="73"/>
      <c r="R1822" s="73">
        <v>223.1</v>
      </c>
      <c r="S1822" s="73">
        <v>653.6</v>
      </c>
      <c r="T1822" s="73">
        <v>6540.3</v>
      </c>
      <c r="U1822" s="73">
        <v>2429.9</v>
      </c>
      <c r="V1822" s="73"/>
      <c r="W1822" s="73">
        <v>85.3</v>
      </c>
      <c r="X1822" s="73"/>
      <c r="Y1822" s="73"/>
      <c r="Z1822" s="73">
        <v>645.9</v>
      </c>
      <c r="AA1822" s="73"/>
      <c r="AB1822" s="73"/>
      <c r="AC1822" s="73"/>
      <c r="AD1822" s="73"/>
      <c r="AE1822" s="73">
        <v>72.099999999999994</v>
      </c>
      <c r="AF1822" s="73"/>
      <c r="AG1822" s="43">
        <v>11332.4</v>
      </c>
    </row>
    <row r="1823" spans="4:33">
      <c r="D1823" s="62">
        <v>2000</v>
      </c>
      <c r="E1823" s="62">
        <v>1</v>
      </c>
      <c r="F1823" s="62">
        <v>2000</v>
      </c>
      <c r="G1823" s="73"/>
      <c r="H1823" s="73"/>
      <c r="I1823" s="73"/>
      <c r="J1823" s="73">
        <v>62.4</v>
      </c>
      <c r="K1823" s="73">
        <v>270.60000000000002</v>
      </c>
      <c r="L1823" s="73"/>
      <c r="M1823" s="73"/>
      <c r="N1823" s="73">
        <v>197.9</v>
      </c>
      <c r="O1823" s="73"/>
      <c r="P1823" s="73"/>
      <c r="Q1823" s="73"/>
      <c r="R1823" s="73">
        <v>360.3</v>
      </c>
      <c r="S1823" s="73">
        <v>445.7</v>
      </c>
      <c r="T1823" s="73">
        <v>907.7</v>
      </c>
      <c r="U1823" s="73">
        <v>709.1</v>
      </c>
      <c r="V1823" s="73"/>
      <c r="W1823" s="73">
        <v>69.599999999999994</v>
      </c>
      <c r="X1823" s="73"/>
      <c r="Y1823" s="73"/>
      <c r="Z1823" s="73">
        <v>307.5</v>
      </c>
      <c r="AA1823" s="73"/>
      <c r="AB1823" s="73"/>
      <c r="AC1823" s="73"/>
      <c r="AD1823" s="73"/>
      <c r="AE1823" s="73">
        <v>66.900000000000006</v>
      </c>
      <c r="AF1823" s="73"/>
      <c r="AG1823" s="43">
        <v>3397.7000000000003</v>
      </c>
    </row>
    <row r="1824" spans="4:33">
      <c r="D1824" s="62">
        <v>2000</v>
      </c>
      <c r="E1824" s="62">
        <v>2</v>
      </c>
      <c r="F1824" s="62">
        <v>2000</v>
      </c>
      <c r="G1824" s="73">
        <v>68.099999999999994</v>
      </c>
      <c r="H1824" s="73"/>
      <c r="I1824" s="73"/>
      <c r="J1824" s="73">
        <v>55.5</v>
      </c>
      <c r="K1824" s="73">
        <v>39</v>
      </c>
      <c r="L1824" s="73"/>
      <c r="M1824" s="73"/>
      <c r="N1824" s="73">
        <v>110.2</v>
      </c>
      <c r="O1824" s="73"/>
      <c r="P1824" s="73"/>
      <c r="Q1824" s="73"/>
      <c r="R1824" s="73">
        <v>546.6</v>
      </c>
      <c r="S1824" s="73">
        <v>509.2</v>
      </c>
      <c r="T1824" s="73">
        <v>1289.0999999999999</v>
      </c>
      <c r="U1824" s="73">
        <v>534.9</v>
      </c>
      <c r="V1824" s="73"/>
      <c r="W1824" s="73"/>
      <c r="X1824" s="73"/>
      <c r="Y1824" s="73"/>
      <c r="Z1824" s="73">
        <v>765.9</v>
      </c>
      <c r="AA1824" s="73"/>
      <c r="AB1824" s="73"/>
      <c r="AC1824" s="73"/>
      <c r="AD1824" s="73"/>
      <c r="AE1824" s="73">
        <v>46.3</v>
      </c>
      <c r="AF1824" s="73"/>
      <c r="AG1824" s="43">
        <v>3964.8</v>
      </c>
    </row>
    <row r="1825" spans="4:33">
      <c r="D1825" s="62">
        <v>2000</v>
      </c>
      <c r="E1825" s="62">
        <v>3</v>
      </c>
      <c r="F1825" s="62">
        <v>2000</v>
      </c>
      <c r="G1825" s="73">
        <v>0</v>
      </c>
      <c r="H1825" s="73"/>
      <c r="I1825" s="73"/>
      <c r="J1825" s="73">
        <v>1305.8</v>
      </c>
      <c r="K1825" s="73">
        <v>82.8</v>
      </c>
      <c r="L1825" s="73"/>
      <c r="M1825" s="73"/>
      <c r="N1825" s="73">
        <v>131.6</v>
      </c>
      <c r="O1825" s="73"/>
      <c r="P1825" s="73"/>
      <c r="Q1825" s="73"/>
      <c r="R1825" s="73">
        <v>433.9</v>
      </c>
      <c r="S1825" s="73">
        <v>1126.9000000000001</v>
      </c>
      <c r="T1825" s="73">
        <v>3074.8</v>
      </c>
      <c r="U1825" s="73">
        <v>406.6</v>
      </c>
      <c r="V1825" s="73">
        <v>123</v>
      </c>
      <c r="W1825" s="73">
        <v>298.39999999999998</v>
      </c>
      <c r="X1825" s="73"/>
      <c r="Y1825" s="73"/>
      <c r="Z1825" s="73">
        <v>1236.4000000000001</v>
      </c>
      <c r="AA1825" s="73"/>
      <c r="AB1825" s="73"/>
      <c r="AC1825" s="73"/>
      <c r="AD1825" s="73"/>
      <c r="AE1825" s="73">
        <v>64.599999999999994</v>
      </c>
      <c r="AF1825" s="73"/>
      <c r="AG1825" s="43">
        <v>8284.8000000000011</v>
      </c>
    </row>
    <row r="1826" spans="4:33">
      <c r="D1826" s="62">
        <v>2000</v>
      </c>
      <c r="E1826" s="62">
        <v>4</v>
      </c>
      <c r="F1826" s="62">
        <v>2000</v>
      </c>
      <c r="G1826" s="73"/>
      <c r="H1826" s="73"/>
      <c r="I1826" s="73"/>
      <c r="J1826" s="73">
        <v>857.2</v>
      </c>
      <c r="K1826" s="73">
        <v>147.30000000000001</v>
      </c>
      <c r="L1826" s="73"/>
      <c r="M1826" s="73"/>
      <c r="N1826" s="73">
        <v>178.1</v>
      </c>
      <c r="O1826" s="73"/>
      <c r="P1826" s="73"/>
      <c r="Q1826" s="73"/>
      <c r="R1826" s="73">
        <v>438.6</v>
      </c>
      <c r="S1826" s="73">
        <v>1649.5</v>
      </c>
      <c r="T1826" s="73">
        <v>3845.2</v>
      </c>
      <c r="U1826" s="73">
        <v>934.3</v>
      </c>
      <c r="V1826" s="73">
        <v>484.2</v>
      </c>
      <c r="W1826" s="73">
        <v>380.9</v>
      </c>
      <c r="X1826" s="73"/>
      <c r="Y1826" s="73"/>
      <c r="Z1826" s="73">
        <v>841.4</v>
      </c>
      <c r="AA1826" s="73"/>
      <c r="AB1826" s="73"/>
      <c r="AC1826" s="73"/>
      <c r="AD1826" s="73"/>
      <c r="AE1826" s="73">
        <v>114.3</v>
      </c>
      <c r="AF1826" s="73"/>
      <c r="AG1826" s="43">
        <v>9870.9999999999982</v>
      </c>
    </row>
    <row r="1827" spans="4:33">
      <c r="D1827" s="62">
        <v>2000</v>
      </c>
      <c r="E1827" s="62">
        <v>5</v>
      </c>
      <c r="F1827" s="62">
        <v>2001</v>
      </c>
      <c r="G1827" s="73"/>
      <c r="H1827" s="73"/>
      <c r="I1827" s="73"/>
      <c r="J1827" s="73"/>
      <c r="K1827" s="73"/>
      <c r="L1827" s="73"/>
      <c r="M1827" s="73"/>
      <c r="N1827" s="73"/>
      <c r="O1827" s="73"/>
      <c r="P1827" s="73"/>
      <c r="Q1827" s="73"/>
      <c r="R1827" s="73"/>
      <c r="S1827" s="73"/>
      <c r="T1827" s="73"/>
      <c r="U1827" s="73"/>
      <c r="V1827" s="73"/>
      <c r="W1827" s="73"/>
      <c r="X1827" s="73"/>
      <c r="Y1827" s="73"/>
      <c r="Z1827" s="73"/>
      <c r="AA1827" s="73"/>
      <c r="AB1827" s="73"/>
      <c r="AC1827" s="73"/>
      <c r="AD1827" s="73"/>
      <c r="AE1827" s="73"/>
      <c r="AF1827" s="73"/>
      <c r="AG1827" s="43">
        <v>0</v>
      </c>
    </row>
    <row r="1828" spans="4:33">
      <c r="D1828" s="62">
        <v>2000</v>
      </c>
      <c r="E1828" s="62">
        <v>6</v>
      </c>
      <c r="F1828" s="62">
        <v>2001</v>
      </c>
      <c r="G1828" s="73"/>
      <c r="H1828" s="73"/>
      <c r="I1828" s="73"/>
      <c r="J1828" s="73"/>
      <c r="K1828" s="73"/>
      <c r="L1828" s="73"/>
      <c r="M1828" s="73"/>
      <c r="N1828" s="73"/>
      <c r="O1828" s="73"/>
      <c r="P1828" s="73"/>
      <c r="Q1828" s="73"/>
      <c r="R1828" s="73"/>
      <c r="S1828" s="73"/>
      <c r="T1828" s="73"/>
      <c r="U1828" s="73"/>
      <c r="V1828" s="73"/>
      <c r="W1828" s="73"/>
      <c r="X1828" s="73"/>
      <c r="Y1828" s="73"/>
      <c r="Z1828" s="73"/>
      <c r="AA1828" s="73"/>
      <c r="AB1828" s="73"/>
      <c r="AC1828" s="73"/>
      <c r="AD1828" s="73"/>
      <c r="AE1828" s="73"/>
      <c r="AF1828" s="73"/>
      <c r="AG1828" s="43">
        <v>0</v>
      </c>
    </row>
    <row r="1829" spans="4:33">
      <c r="D1829" s="62">
        <v>2000</v>
      </c>
      <c r="E1829" s="62">
        <v>7</v>
      </c>
      <c r="F1829" s="62">
        <v>2001</v>
      </c>
      <c r="G1829" s="73"/>
      <c r="H1829" s="73"/>
      <c r="I1829" s="73"/>
      <c r="J1829" s="73"/>
      <c r="K1829" s="73"/>
      <c r="L1829" s="73"/>
      <c r="M1829" s="73"/>
      <c r="N1829" s="73"/>
      <c r="O1829" s="73"/>
      <c r="P1829" s="73"/>
      <c r="Q1829" s="73"/>
      <c r="R1829" s="73"/>
      <c r="S1829" s="73"/>
      <c r="T1829" s="73"/>
      <c r="U1829" s="73"/>
      <c r="V1829" s="73"/>
      <c r="W1829" s="73"/>
      <c r="X1829" s="73"/>
      <c r="Y1829" s="73"/>
      <c r="Z1829" s="73"/>
      <c r="AA1829" s="73"/>
      <c r="AB1829" s="73"/>
      <c r="AC1829" s="73"/>
      <c r="AD1829" s="73"/>
      <c r="AE1829" s="73"/>
      <c r="AF1829" s="73"/>
      <c r="AG1829" s="43">
        <v>0</v>
      </c>
    </row>
    <row r="1830" spans="4:33">
      <c r="D1830" s="62">
        <v>2000</v>
      </c>
      <c r="E1830" s="62">
        <v>8</v>
      </c>
      <c r="F1830" s="62">
        <v>2001</v>
      </c>
      <c r="G1830" s="73"/>
      <c r="H1830" s="73"/>
      <c r="I1830" s="73"/>
      <c r="J1830" s="73"/>
      <c r="K1830" s="73"/>
      <c r="L1830" s="73"/>
      <c r="M1830" s="73"/>
      <c r="N1830" s="73"/>
      <c r="O1830" s="73"/>
      <c r="P1830" s="73"/>
      <c r="Q1830" s="73"/>
      <c r="R1830" s="73"/>
      <c r="S1830" s="73"/>
      <c r="T1830" s="73"/>
      <c r="U1830" s="73"/>
      <c r="V1830" s="73"/>
      <c r="W1830" s="73"/>
      <c r="X1830" s="73"/>
      <c r="Y1830" s="73"/>
      <c r="Z1830" s="73"/>
      <c r="AA1830" s="73"/>
      <c r="AB1830" s="73"/>
      <c r="AC1830" s="73"/>
      <c r="AD1830" s="73"/>
      <c r="AE1830" s="73"/>
      <c r="AF1830" s="73"/>
      <c r="AG1830" s="43">
        <v>0</v>
      </c>
    </row>
    <row r="1831" spans="4:33">
      <c r="D1831" s="62">
        <v>2000</v>
      </c>
      <c r="E1831" s="62">
        <v>9</v>
      </c>
      <c r="F1831" s="62">
        <v>2001</v>
      </c>
      <c r="G1831" s="73"/>
      <c r="H1831" s="73"/>
      <c r="I1831" s="73"/>
      <c r="J1831" s="73"/>
      <c r="K1831" s="73"/>
      <c r="L1831" s="73"/>
      <c r="M1831" s="73"/>
      <c r="N1831" s="73"/>
      <c r="O1831" s="73"/>
      <c r="P1831" s="73"/>
      <c r="Q1831" s="73"/>
      <c r="R1831" s="73"/>
      <c r="S1831" s="73"/>
      <c r="T1831" s="73"/>
      <c r="U1831" s="73"/>
      <c r="V1831" s="73"/>
      <c r="W1831" s="73"/>
      <c r="X1831" s="73"/>
      <c r="Y1831" s="73"/>
      <c r="Z1831" s="73"/>
      <c r="AA1831" s="73"/>
      <c r="AB1831" s="73"/>
      <c r="AC1831" s="73"/>
      <c r="AD1831" s="73"/>
      <c r="AE1831" s="73"/>
      <c r="AF1831" s="73"/>
      <c r="AG1831" s="43">
        <v>0</v>
      </c>
    </row>
    <row r="1832" spans="4:33">
      <c r="D1832" s="62">
        <v>2000</v>
      </c>
      <c r="E1832" s="62">
        <v>10</v>
      </c>
      <c r="F1832" s="62">
        <v>2001</v>
      </c>
      <c r="G1832" s="73"/>
      <c r="H1832" s="73"/>
      <c r="I1832" s="73"/>
      <c r="J1832" s="73">
        <v>2850</v>
      </c>
      <c r="K1832" s="73">
        <v>147.9</v>
      </c>
      <c r="L1832" s="73"/>
      <c r="M1832" s="73"/>
      <c r="N1832" s="73">
        <v>251.4</v>
      </c>
      <c r="O1832" s="73"/>
      <c r="P1832" s="73"/>
      <c r="Q1832" s="73"/>
      <c r="R1832" s="73">
        <v>298.39999999999998</v>
      </c>
      <c r="S1832" s="73"/>
      <c r="T1832" s="73">
        <v>2487.1</v>
      </c>
      <c r="U1832" s="73">
        <v>406.5</v>
      </c>
      <c r="V1832" s="73">
        <v>1035.7</v>
      </c>
      <c r="W1832" s="73">
        <v>943.9</v>
      </c>
      <c r="X1832" s="73"/>
      <c r="Y1832" s="73"/>
      <c r="Z1832" s="73"/>
      <c r="AA1832" s="73"/>
      <c r="AB1832" s="73"/>
      <c r="AC1832" s="73"/>
      <c r="AD1832" s="73"/>
      <c r="AE1832" s="73">
        <v>22.4</v>
      </c>
      <c r="AF1832" s="73">
        <v>438.9</v>
      </c>
      <c r="AG1832" s="43">
        <v>8882.1999999999989</v>
      </c>
    </row>
    <row r="1833" spans="4:33">
      <c r="D1833" s="62">
        <v>2000</v>
      </c>
      <c r="E1833" s="62">
        <v>11</v>
      </c>
      <c r="F1833" s="62">
        <v>2001</v>
      </c>
      <c r="G1833" s="73"/>
      <c r="H1833" s="73"/>
      <c r="I1833" s="73"/>
      <c r="J1833" s="73">
        <v>43.3</v>
      </c>
      <c r="K1833" s="73">
        <v>564.4</v>
      </c>
      <c r="L1833" s="73"/>
      <c r="M1833" s="73"/>
      <c r="N1833" s="73">
        <v>254.8</v>
      </c>
      <c r="O1833" s="73"/>
      <c r="P1833" s="73"/>
      <c r="Q1833" s="73"/>
      <c r="R1833" s="73">
        <v>401.1</v>
      </c>
      <c r="S1833" s="73">
        <v>0.5</v>
      </c>
      <c r="T1833" s="73">
        <v>1848.3</v>
      </c>
      <c r="U1833" s="73">
        <v>695.1</v>
      </c>
      <c r="V1833" s="73">
        <v>729</v>
      </c>
      <c r="W1833" s="73">
        <v>173.2</v>
      </c>
      <c r="X1833" s="73"/>
      <c r="Y1833" s="73"/>
      <c r="Z1833" s="73"/>
      <c r="AA1833" s="73"/>
      <c r="AB1833" s="73"/>
      <c r="AC1833" s="73"/>
      <c r="AD1833" s="73"/>
      <c r="AE1833" s="73">
        <v>48.8</v>
      </c>
      <c r="AF1833" s="73">
        <v>24.3</v>
      </c>
      <c r="AG1833" s="43">
        <v>4782.8</v>
      </c>
    </row>
    <row r="1834" spans="4:33">
      <c r="D1834" s="62">
        <v>2000</v>
      </c>
      <c r="E1834" s="62">
        <v>12</v>
      </c>
      <c r="F1834" s="62">
        <v>2001</v>
      </c>
      <c r="G1834" s="73"/>
      <c r="H1834" s="73"/>
      <c r="I1834" s="73"/>
      <c r="J1834" s="73">
        <v>80.7</v>
      </c>
      <c r="K1834" s="73">
        <v>131.5</v>
      </c>
      <c r="L1834" s="73"/>
      <c r="M1834" s="73"/>
      <c r="N1834" s="73">
        <v>265.7</v>
      </c>
      <c r="O1834" s="73"/>
      <c r="P1834" s="73"/>
      <c r="Q1834" s="73"/>
      <c r="R1834" s="73">
        <v>534.4</v>
      </c>
      <c r="S1834" s="73">
        <v>0.3</v>
      </c>
      <c r="T1834" s="73">
        <v>1787.1</v>
      </c>
      <c r="U1834" s="73">
        <v>818.7</v>
      </c>
      <c r="V1834" s="73">
        <v>493.6</v>
      </c>
      <c r="W1834" s="73">
        <v>357</v>
      </c>
      <c r="X1834" s="73"/>
      <c r="Y1834" s="73"/>
      <c r="Z1834" s="73"/>
      <c r="AA1834" s="73"/>
      <c r="AB1834" s="73"/>
      <c r="AC1834" s="73"/>
      <c r="AD1834" s="73"/>
      <c r="AE1834" s="73">
        <v>75.599999999999994</v>
      </c>
      <c r="AF1834" s="73"/>
      <c r="AG1834" s="43">
        <v>4544.6000000000004</v>
      </c>
    </row>
    <row r="1835" spans="4:33">
      <c r="D1835" s="62">
        <v>2001</v>
      </c>
      <c r="E1835" s="62">
        <v>1</v>
      </c>
      <c r="F1835" s="62">
        <v>2001</v>
      </c>
      <c r="G1835" s="73"/>
      <c r="H1835" s="73"/>
      <c r="I1835" s="73"/>
      <c r="J1835" s="73">
        <v>83.2</v>
      </c>
      <c r="K1835" s="73">
        <v>104.6</v>
      </c>
      <c r="L1835" s="73"/>
      <c r="M1835" s="73"/>
      <c r="N1835" s="73">
        <v>182.9</v>
      </c>
      <c r="O1835" s="73"/>
      <c r="P1835" s="73"/>
      <c r="Q1835" s="73"/>
      <c r="R1835" s="73">
        <v>618.1</v>
      </c>
      <c r="S1835" s="73">
        <v>425.6</v>
      </c>
      <c r="T1835" s="73">
        <v>207.4</v>
      </c>
      <c r="U1835" s="73">
        <v>916.2</v>
      </c>
      <c r="V1835" s="73">
        <v>366.7</v>
      </c>
      <c r="W1835" s="73">
        <v>107.3</v>
      </c>
      <c r="X1835" s="73"/>
      <c r="Y1835" s="73"/>
      <c r="Z1835" s="73"/>
      <c r="AA1835" s="73"/>
      <c r="AB1835" s="73"/>
      <c r="AC1835" s="73"/>
      <c r="AD1835" s="73"/>
      <c r="AE1835" s="73">
        <v>60</v>
      </c>
      <c r="AF1835" s="73"/>
      <c r="AG1835" s="43">
        <v>3072</v>
      </c>
    </row>
    <row r="1836" spans="4:33">
      <c r="D1836" s="62">
        <v>2001</v>
      </c>
      <c r="E1836" s="62">
        <v>2</v>
      </c>
      <c r="F1836" s="62">
        <v>2001</v>
      </c>
      <c r="G1836" s="73"/>
      <c r="H1836" s="73"/>
      <c r="I1836" s="73"/>
      <c r="J1836" s="73">
        <v>76.8</v>
      </c>
      <c r="K1836" s="73">
        <v>74</v>
      </c>
      <c r="L1836" s="73"/>
      <c r="M1836" s="73"/>
      <c r="N1836" s="73">
        <v>79.5</v>
      </c>
      <c r="O1836" s="73"/>
      <c r="P1836" s="73"/>
      <c r="Q1836" s="73"/>
      <c r="R1836" s="73">
        <v>546.29999999999995</v>
      </c>
      <c r="S1836" s="73">
        <v>1243.5999999999999</v>
      </c>
      <c r="T1836" s="73">
        <v>709.8</v>
      </c>
      <c r="U1836" s="73">
        <v>1671.6</v>
      </c>
      <c r="V1836" s="73">
        <v>336.1</v>
      </c>
      <c r="W1836" s="73">
        <v>107</v>
      </c>
      <c r="X1836" s="73"/>
      <c r="Y1836" s="73"/>
      <c r="Z1836" s="73"/>
      <c r="AA1836" s="73"/>
      <c r="AB1836" s="73"/>
      <c r="AC1836" s="73"/>
      <c r="AD1836" s="73"/>
      <c r="AE1836" s="73">
        <v>36.700000000000003</v>
      </c>
      <c r="AF1836" s="73"/>
      <c r="AG1836" s="43">
        <v>4881.4000000000005</v>
      </c>
    </row>
    <row r="1837" spans="4:33">
      <c r="D1837" s="62">
        <v>2001</v>
      </c>
      <c r="E1837" s="62">
        <v>3</v>
      </c>
      <c r="F1837" s="62">
        <v>2001</v>
      </c>
      <c r="G1837" s="73"/>
      <c r="H1837" s="73"/>
      <c r="I1837" s="73"/>
      <c r="J1837" s="73">
        <v>84.3</v>
      </c>
      <c r="K1837" s="73">
        <v>134.1</v>
      </c>
      <c r="L1837" s="73"/>
      <c r="M1837" s="73"/>
      <c r="N1837" s="73">
        <v>111.2</v>
      </c>
      <c r="O1837" s="73"/>
      <c r="P1837" s="73"/>
      <c r="Q1837" s="73"/>
      <c r="R1837" s="73">
        <v>35.9</v>
      </c>
      <c r="S1837" s="73">
        <v>1853.6</v>
      </c>
      <c r="T1837" s="73">
        <v>255.3</v>
      </c>
      <c r="U1837" s="73">
        <v>1523</v>
      </c>
      <c r="V1837" s="73">
        <v>134.1</v>
      </c>
      <c r="W1837" s="73">
        <v>224.6</v>
      </c>
      <c r="X1837" s="73"/>
      <c r="Y1837" s="73"/>
      <c r="Z1837" s="73"/>
      <c r="AA1837" s="73"/>
      <c r="AB1837" s="73"/>
      <c r="AC1837" s="73"/>
      <c r="AD1837" s="73"/>
      <c r="AE1837" s="73">
        <v>69.5</v>
      </c>
      <c r="AF1837" s="73"/>
      <c r="AG1837" s="43">
        <v>4425.6000000000004</v>
      </c>
    </row>
    <row r="1838" spans="4:33">
      <c r="D1838" s="62">
        <v>2001</v>
      </c>
      <c r="E1838" s="62">
        <v>4</v>
      </c>
      <c r="F1838" s="62">
        <v>2001</v>
      </c>
      <c r="G1838" s="73"/>
      <c r="H1838" s="73"/>
      <c r="I1838" s="73"/>
      <c r="J1838" s="73">
        <v>3243.2</v>
      </c>
      <c r="K1838" s="73">
        <v>41.1</v>
      </c>
      <c r="L1838" s="73"/>
      <c r="M1838" s="73"/>
      <c r="N1838" s="73">
        <v>154.5</v>
      </c>
      <c r="O1838" s="73"/>
      <c r="P1838" s="73"/>
      <c r="Q1838" s="73"/>
      <c r="R1838" s="73">
        <v>487.8</v>
      </c>
      <c r="S1838" s="73">
        <v>1770.7</v>
      </c>
      <c r="T1838" s="73">
        <v>1340.9</v>
      </c>
      <c r="U1838" s="73">
        <v>1964.3</v>
      </c>
      <c r="V1838" s="73">
        <v>403.6</v>
      </c>
      <c r="W1838" s="73">
        <v>247.4</v>
      </c>
      <c r="X1838" s="73"/>
      <c r="Y1838" s="73"/>
      <c r="Z1838" s="73"/>
      <c r="AA1838" s="73"/>
      <c r="AB1838" s="73"/>
      <c r="AC1838" s="73"/>
      <c r="AD1838" s="73"/>
      <c r="AE1838" s="73">
        <v>130.9</v>
      </c>
      <c r="AF1838" s="73"/>
      <c r="AG1838" s="43">
        <v>9784.4</v>
      </c>
    </row>
    <row r="1839" spans="4:33">
      <c r="D1839" s="62">
        <v>2001</v>
      </c>
      <c r="E1839" s="62">
        <v>5</v>
      </c>
      <c r="F1839" s="62">
        <v>2002</v>
      </c>
      <c r="G1839" s="73"/>
      <c r="H1839" s="73"/>
      <c r="I1839" s="73"/>
      <c r="J1839" s="73"/>
      <c r="K1839" s="73"/>
      <c r="L1839" s="73"/>
      <c r="M1839" s="73"/>
      <c r="N1839" s="73"/>
      <c r="O1839" s="73"/>
      <c r="P1839" s="73"/>
      <c r="Q1839" s="73"/>
      <c r="R1839" s="73"/>
      <c r="S1839" s="73"/>
      <c r="T1839" s="73"/>
      <c r="U1839" s="73"/>
      <c r="V1839" s="73"/>
      <c r="W1839" s="73"/>
      <c r="X1839" s="73"/>
      <c r="Y1839" s="73"/>
      <c r="Z1839" s="73"/>
      <c r="AA1839" s="73"/>
      <c r="AB1839" s="73"/>
      <c r="AC1839" s="73"/>
      <c r="AD1839" s="73"/>
      <c r="AE1839" s="73"/>
      <c r="AF1839" s="73"/>
      <c r="AG1839" s="43">
        <v>0</v>
      </c>
    </row>
    <row r="1840" spans="4:33">
      <c r="D1840" s="62">
        <v>2001</v>
      </c>
      <c r="E1840" s="62">
        <v>6</v>
      </c>
      <c r="F1840" s="62">
        <v>2002</v>
      </c>
      <c r="G1840" s="73"/>
      <c r="H1840" s="73"/>
      <c r="I1840" s="73"/>
      <c r="J1840" s="73"/>
      <c r="K1840" s="73"/>
      <c r="L1840" s="73"/>
      <c r="M1840" s="73"/>
      <c r="N1840" s="73"/>
      <c r="O1840" s="73"/>
      <c r="P1840" s="73"/>
      <c r="Q1840" s="73"/>
      <c r="R1840" s="73"/>
      <c r="S1840" s="73"/>
      <c r="T1840" s="73"/>
      <c r="U1840" s="73"/>
      <c r="V1840" s="73"/>
      <c r="W1840" s="73"/>
      <c r="X1840" s="73"/>
      <c r="Y1840" s="73"/>
      <c r="Z1840" s="73"/>
      <c r="AA1840" s="73"/>
      <c r="AB1840" s="73"/>
      <c r="AC1840" s="73"/>
      <c r="AD1840" s="73"/>
      <c r="AE1840" s="73"/>
      <c r="AF1840" s="73"/>
      <c r="AG1840" s="43">
        <v>0</v>
      </c>
    </row>
    <row r="1841" spans="4:33">
      <c r="D1841" s="62">
        <v>2001</v>
      </c>
      <c r="E1841" s="62">
        <v>7</v>
      </c>
      <c r="F1841" s="62">
        <v>2002</v>
      </c>
      <c r="G1841" s="73"/>
      <c r="H1841" s="73"/>
      <c r="I1841" s="73"/>
      <c r="J1841" s="73"/>
      <c r="K1841" s="73"/>
      <c r="L1841" s="73"/>
      <c r="M1841" s="73"/>
      <c r="N1841" s="73"/>
      <c r="O1841" s="73"/>
      <c r="P1841" s="73"/>
      <c r="Q1841" s="73"/>
      <c r="R1841" s="73"/>
      <c r="S1841" s="73"/>
      <c r="T1841" s="73"/>
      <c r="U1841" s="73"/>
      <c r="V1841" s="73"/>
      <c r="W1841" s="73"/>
      <c r="X1841" s="73"/>
      <c r="Y1841" s="73"/>
      <c r="Z1841" s="73"/>
      <c r="AA1841" s="73"/>
      <c r="AB1841" s="73"/>
      <c r="AC1841" s="73"/>
      <c r="AD1841" s="73"/>
      <c r="AE1841" s="73"/>
      <c r="AF1841" s="73"/>
      <c r="AG1841" s="43">
        <v>0</v>
      </c>
    </row>
    <row r="1842" spans="4:33">
      <c r="D1842" s="62">
        <v>2001</v>
      </c>
      <c r="E1842" s="62">
        <v>8</v>
      </c>
      <c r="F1842" s="62">
        <v>2002</v>
      </c>
      <c r="G1842" s="73"/>
      <c r="H1842" s="73"/>
      <c r="I1842" s="73"/>
      <c r="J1842" s="73"/>
      <c r="K1842" s="73"/>
      <c r="L1842" s="73"/>
      <c r="M1842" s="73"/>
      <c r="N1842" s="73"/>
      <c r="O1842" s="73"/>
      <c r="P1842" s="73"/>
      <c r="Q1842" s="73"/>
      <c r="R1842" s="73"/>
      <c r="S1842" s="73"/>
      <c r="T1842" s="73"/>
      <c r="U1842" s="73"/>
      <c r="V1842" s="73"/>
      <c r="W1842" s="73"/>
      <c r="X1842" s="73"/>
      <c r="Y1842" s="73"/>
      <c r="Z1842" s="73"/>
      <c r="AA1842" s="73"/>
      <c r="AB1842" s="73"/>
      <c r="AC1842" s="73"/>
      <c r="AD1842" s="73"/>
      <c r="AE1842" s="73"/>
      <c r="AF1842" s="73"/>
      <c r="AG1842" s="43">
        <v>0</v>
      </c>
    </row>
    <row r="1843" spans="4:33">
      <c r="D1843" s="62">
        <v>2001</v>
      </c>
      <c r="E1843" s="62">
        <v>9</v>
      </c>
      <c r="F1843" s="62">
        <v>2002</v>
      </c>
      <c r="G1843" s="73"/>
      <c r="H1843" s="73"/>
      <c r="I1843" s="73"/>
      <c r="J1843" s="73"/>
      <c r="K1843" s="73"/>
      <c r="L1843" s="73"/>
      <c r="M1843" s="73"/>
      <c r="N1843" s="73"/>
      <c r="O1843" s="73"/>
      <c r="P1843" s="73"/>
      <c r="Q1843" s="73"/>
      <c r="R1843" s="73"/>
      <c r="S1843" s="73"/>
      <c r="T1843" s="73"/>
      <c r="U1843" s="73"/>
      <c r="V1843" s="73"/>
      <c r="W1843" s="73"/>
      <c r="X1843" s="73"/>
      <c r="Y1843" s="73"/>
      <c r="Z1843" s="73"/>
      <c r="AA1843" s="73"/>
      <c r="AB1843" s="73"/>
      <c r="AC1843" s="73"/>
      <c r="AD1843" s="73"/>
      <c r="AE1843" s="73"/>
      <c r="AF1843" s="73"/>
      <c r="AG1843" s="43">
        <v>0</v>
      </c>
    </row>
    <row r="1844" spans="4:33">
      <c r="D1844" s="62">
        <v>2001</v>
      </c>
      <c r="E1844" s="62">
        <v>10</v>
      </c>
      <c r="F1844" s="62">
        <v>2002</v>
      </c>
      <c r="G1844" s="73"/>
      <c r="H1844" s="73"/>
      <c r="I1844" s="73"/>
      <c r="J1844" s="73">
        <v>3150</v>
      </c>
      <c r="K1844" s="73">
        <v>585.1</v>
      </c>
      <c r="L1844" s="73"/>
      <c r="M1844" s="73"/>
      <c r="N1844" s="73">
        <v>233.8</v>
      </c>
      <c r="O1844" s="73"/>
      <c r="P1844" s="73"/>
      <c r="Q1844" s="73"/>
      <c r="R1844" s="73">
        <v>147</v>
      </c>
      <c r="S1844" s="73"/>
      <c r="T1844" s="73">
        <v>1607.7</v>
      </c>
      <c r="U1844" s="73">
        <v>444.5</v>
      </c>
      <c r="V1844" s="73"/>
      <c r="W1844" s="73">
        <v>656.1</v>
      </c>
      <c r="X1844" s="73"/>
      <c r="Y1844" s="73"/>
      <c r="Z1844" s="73">
        <v>147.1</v>
      </c>
      <c r="AA1844" s="73"/>
      <c r="AB1844" s="73"/>
      <c r="AC1844" s="73"/>
      <c r="AD1844" s="73"/>
      <c r="AE1844" s="73">
        <v>3.9</v>
      </c>
      <c r="AF1844" s="73">
        <v>468.3</v>
      </c>
      <c r="AG1844" s="43">
        <v>7443.5</v>
      </c>
    </row>
    <row r="1845" spans="4:33">
      <c r="D1845" s="62">
        <v>2001</v>
      </c>
      <c r="E1845" s="62">
        <v>11</v>
      </c>
      <c r="F1845" s="62">
        <v>2002</v>
      </c>
      <c r="G1845" s="73"/>
      <c r="H1845" s="73"/>
      <c r="I1845" s="73"/>
      <c r="J1845" s="73">
        <v>0</v>
      </c>
      <c r="K1845" s="73">
        <v>487.3</v>
      </c>
      <c r="L1845" s="73"/>
      <c r="M1845" s="73"/>
      <c r="N1845" s="73">
        <v>236.8</v>
      </c>
      <c r="O1845" s="73"/>
      <c r="P1845" s="73"/>
      <c r="Q1845" s="73"/>
      <c r="R1845" s="73">
        <v>556.5</v>
      </c>
      <c r="S1845" s="73"/>
      <c r="T1845" s="73">
        <v>2946.9</v>
      </c>
      <c r="U1845" s="73">
        <v>634.29999999999995</v>
      </c>
      <c r="V1845" s="73"/>
      <c r="W1845" s="73">
        <v>69.3</v>
      </c>
      <c r="X1845" s="73"/>
      <c r="Y1845" s="73"/>
      <c r="Z1845" s="73">
        <v>10.5</v>
      </c>
      <c r="AA1845" s="73"/>
      <c r="AB1845" s="73"/>
      <c r="AC1845" s="73"/>
      <c r="AD1845" s="73"/>
      <c r="AE1845" s="73">
        <v>111.7</v>
      </c>
      <c r="AF1845" s="73">
        <v>360.4</v>
      </c>
      <c r="AG1845" s="43">
        <v>5413.7</v>
      </c>
    </row>
    <row r="1846" spans="4:33">
      <c r="D1846" s="62">
        <v>2001</v>
      </c>
      <c r="E1846" s="62">
        <v>12</v>
      </c>
      <c r="F1846" s="62">
        <v>2002</v>
      </c>
      <c r="G1846" s="73"/>
      <c r="H1846" s="73"/>
      <c r="I1846" s="73"/>
      <c r="J1846" s="73">
        <v>45.2</v>
      </c>
      <c r="K1846" s="73">
        <v>146.6</v>
      </c>
      <c r="L1846" s="73"/>
      <c r="M1846" s="73"/>
      <c r="N1846" s="73">
        <v>197</v>
      </c>
      <c r="O1846" s="73"/>
      <c r="P1846" s="73"/>
      <c r="Q1846" s="73"/>
      <c r="R1846" s="73">
        <v>704.3</v>
      </c>
      <c r="S1846" s="73"/>
      <c r="T1846" s="73">
        <v>1645.6</v>
      </c>
      <c r="U1846" s="73">
        <v>451.4</v>
      </c>
      <c r="V1846" s="73"/>
      <c r="W1846" s="73">
        <v>337.2</v>
      </c>
      <c r="X1846" s="73"/>
      <c r="Y1846" s="73"/>
      <c r="Z1846" s="73">
        <v>7</v>
      </c>
      <c r="AA1846" s="73"/>
      <c r="AB1846" s="73"/>
      <c r="AC1846" s="73"/>
      <c r="AD1846" s="73"/>
      <c r="AE1846" s="73">
        <v>112.1</v>
      </c>
      <c r="AF1846" s="73">
        <v>125.6</v>
      </c>
      <c r="AG1846" s="43">
        <v>3771.9999999999995</v>
      </c>
    </row>
    <row r="1847" spans="4:33">
      <c r="D1847" s="62">
        <v>2002</v>
      </c>
      <c r="E1847" s="62">
        <v>1</v>
      </c>
      <c r="F1847" s="62">
        <v>2002</v>
      </c>
      <c r="G1847" s="73"/>
      <c r="H1847" s="73"/>
      <c r="I1847" s="73"/>
      <c r="J1847" s="73">
        <v>63.1</v>
      </c>
      <c r="K1847" s="73">
        <v>88.1</v>
      </c>
      <c r="L1847" s="73"/>
      <c r="M1847" s="73"/>
      <c r="N1847" s="73">
        <v>193.7</v>
      </c>
      <c r="O1847" s="73"/>
      <c r="P1847" s="73"/>
      <c r="Q1847" s="73"/>
      <c r="R1847" s="73">
        <v>657.7</v>
      </c>
      <c r="S1847" s="73">
        <v>8.5</v>
      </c>
      <c r="T1847" s="73">
        <v>5844.2</v>
      </c>
      <c r="U1847" s="73">
        <v>848.4</v>
      </c>
      <c r="V1847" s="73">
        <v>290.39999999999998</v>
      </c>
      <c r="W1847" s="73">
        <v>89.5</v>
      </c>
      <c r="X1847" s="73"/>
      <c r="Y1847" s="73"/>
      <c r="Z1847" s="73">
        <v>4.0999999999999996</v>
      </c>
      <c r="AA1847" s="73"/>
      <c r="AB1847" s="73"/>
      <c r="AC1847" s="73"/>
      <c r="AD1847" s="73"/>
      <c r="AE1847" s="73">
        <v>102.7</v>
      </c>
      <c r="AF1847" s="73"/>
      <c r="AG1847" s="43">
        <v>8190.4</v>
      </c>
    </row>
    <row r="1848" spans="4:33">
      <c r="D1848" s="62">
        <v>2002</v>
      </c>
      <c r="E1848" s="62">
        <v>2</v>
      </c>
      <c r="F1848" s="62">
        <v>2002</v>
      </c>
      <c r="G1848" s="73"/>
      <c r="H1848" s="73"/>
      <c r="I1848" s="73"/>
      <c r="J1848" s="73">
        <v>55.9</v>
      </c>
      <c r="K1848" s="73">
        <v>81.2</v>
      </c>
      <c r="L1848" s="73"/>
      <c r="M1848" s="73"/>
      <c r="N1848" s="73">
        <v>174.4</v>
      </c>
      <c r="O1848" s="73"/>
      <c r="P1848" s="73"/>
      <c r="Q1848" s="73"/>
      <c r="R1848" s="73"/>
      <c r="S1848" s="73">
        <v>778.1</v>
      </c>
      <c r="T1848" s="73">
        <v>1163.9000000000001</v>
      </c>
      <c r="U1848" s="73">
        <v>755</v>
      </c>
      <c r="V1848" s="73">
        <v>540.5</v>
      </c>
      <c r="W1848" s="73">
        <v>0</v>
      </c>
      <c r="X1848" s="73"/>
      <c r="Y1848" s="73"/>
      <c r="Z1848" s="73">
        <v>7.4</v>
      </c>
      <c r="AA1848" s="73"/>
      <c r="AB1848" s="73"/>
      <c r="AC1848" s="73"/>
      <c r="AD1848" s="73"/>
      <c r="AE1848" s="73">
        <v>27.1</v>
      </c>
      <c r="AF1848" s="73"/>
      <c r="AG1848" s="43">
        <v>3583.5</v>
      </c>
    </row>
    <row r="1849" spans="4:33">
      <c r="D1849" s="62">
        <v>2002</v>
      </c>
      <c r="E1849" s="62">
        <v>3</v>
      </c>
      <c r="F1849" s="62">
        <v>2002</v>
      </c>
      <c r="G1849" s="73"/>
      <c r="H1849" s="73"/>
      <c r="I1849" s="73"/>
      <c r="J1849" s="73">
        <v>2665.7</v>
      </c>
      <c r="K1849" s="73">
        <v>65.8</v>
      </c>
      <c r="L1849" s="73"/>
      <c r="M1849" s="73"/>
      <c r="N1849" s="73">
        <v>167.8</v>
      </c>
      <c r="O1849" s="73"/>
      <c r="P1849" s="73"/>
      <c r="Q1849" s="73"/>
      <c r="R1849" s="73">
        <v>506.9</v>
      </c>
      <c r="S1849" s="73">
        <v>1622</v>
      </c>
      <c r="T1849" s="73">
        <v>1585.3</v>
      </c>
      <c r="U1849" s="73">
        <v>1453.5</v>
      </c>
      <c r="V1849" s="73">
        <v>542.9</v>
      </c>
      <c r="W1849" s="73">
        <v>321</v>
      </c>
      <c r="X1849" s="73"/>
      <c r="Y1849" s="73"/>
      <c r="Z1849" s="73">
        <v>15</v>
      </c>
      <c r="AA1849" s="73"/>
      <c r="AB1849" s="73"/>
      <c r="AC1849" s="73"/>
      <c r="AD1849" s="73"/>
      <c r="AE1849" s="73">
        <v>55.2</v>
      </c>
      <c r="AF1849" s="73"/>
      <c r="AG1849" s="43">
        <v>9001.1000000000022</v>
      </c>
    </row>
    <row r="1850" spans="4:33">
      <c r="D1850" s="62">
        <v>2002</v>
      </c>
      <c r="E1850" s="62">
        <v>4</v>
      </c>
      <c r="F1850" s="62">
        <v>2002</v>
      </c>
      <c r="G1850" s="73"/>
      <c r="H1850" s="73"/>
      <c r="I1850" s="73"/>
      <c r="J1850" s="73">
        <v>707.6</v>
      </c>
      <c r="K1850" s="73">
        <v>55.5</v>
      </c>
      <c r="L1850" s="73"/>
      <c r="M1850" s="73"/>
      <c r="N1850" s="73">
        <v>131</v>
      </c>
      <c r="O1850" s="73"/>
      <c r="P1850" s="73"/>
      <c r="Q1850" s="73"/>
      <c r="R1850" s="73">
        <v>386.1</v>
      </c>
      <c r="S1850" s="73">
        <v>2169.6</v>
      </c>
      <c r="T1850" s="73">
        <v>2171.4</v>
      </c>
      <c r="U1850" s="73">
        <v>2108.6999999999998</v>
      </c>
      <c r="V1850" s="73">
        <v>725</v>
      </c>
      <c r="W1850" s="73">
        <v>333.8</v>
      </c>
      <c r="X1850" s="73"/>
      <c r="Y1850" s="73"/>
      <c r="Z1850" s="73">
        <v>17.2</v>
      </c>
      <c r="AA1850" s="73"/>
      <c r="AB1850" s="73"/>
      <c r="AC1850" s="73"/>
      <c r="AD1850" s="73"/>
      <c r="AE1850" s="73">
        <v>80.8</v>
      </c>
      <c r="AF1850" s="73"/>
      <c r="AG1850" s="43">
        <v>8886.7000000000007</v>
      </c>
    </row>
    <row r="1851" spans="4:33">
      <c r="D1851" s="62">
        <v>2002</v>
      </c>
      <c r="E1851" s="62">
        <v>5</v>
      </c>
      <c r="F1851" s="62">
        <v>2003</v>
      </c>
      <c r="G1851" s="73"/>
      <c r="H1851" s="73"/>
      <c r="I1851" s="73"/>
      <c r="J1851" s="73"/>
      <c r="K1851" s="73"/>
      <c r="L1851" s="73"/>
      <c r="M1851" s="73"/>
      <c r="N1851" s="73"/>
      <c r="O1851" s="73"/>
      <c r="P1851" s="73"/>
      <c r="Q1851" s="73"/>
      <c r="R1851" s="73"/>
      <c r="S1851" s="73"/>
      <c r="T1851" s="73"/>
      <c r="U1851" s="73"/>
      <c r="V1851" s="73"/>
      <c r="W1851" s="73"/>
      <c r="X1851" s="73"/>
      <c r="Y1851" s="73"/>
      <c r="Z1851" s="73"/>
      <c r="AA1851" s="73"/>
      <c r="AB1851" s="73"/>
      <c r="AC1851" s="73"/>
      <c r="AD1851" s="73"/>
      <c r="AE1851" s="73"/>
      <c r="AF1851" s="73"/>
      <c r="AG1851" s="43">
        <v>0</v>
      </c>
    </row>
    <row r="1852" spans="4:33">
      <c r="D1852" s="62">
        <v>2002</v>
      </c>
      <c r="E1852" s="62">
        <v>6</v>
      </c>
      <c r="F1852" s="62">
        <v>2003</v>
      </c>
      <c r="G1852" s="73"/>
      <c r="H1852" s="73"/>
      <c r="I1852" s="73"/>
      <c r="J1852" s="73"/>
      <c r="K1852" s="73"/>
      <c r="L1852" s="73"/>
      <c r="M1852" s="73"/>
      <c r="N1852" s="73"/>
      <c r="O1852" s="73"/>
      <c r="P1852" s="73"/>
      <c r="Q1852" s="73"/>
      <c r="R1852" s="73"/>
      <c r="S1852" s="73"/>
      <c r="T1852" s="73"/>
      <c r="U1852" s="73"/>
      <c r="V1852" s="73"/>
      <c r="W1852" s="73"/>
      <c r="X1852" s="73"/>
      <c r="Y1852" s="73"/>
      <c r="Z1852" s="73"/>
      <c r="AA1852" s="73"/>
      <c r="AB1852" s="73"/>
      <c r="AC1852" s="73"/>
      <c r="AD1852" s="73"/>
      <c r="AE1852" s="73"/>
      <c r="AF1852" s="73"/>
      <c r="AG1852" s="43">
        <v>0</v>
      </c>
    </row>
    <row r="1853" spans="4:33">
      <c r="D1853" s="62">
        <v>2002</v>
      </c>
      <c r="E1853" s="62">
        <v>7</v>
      </c>
      <c r="F1853" s="62">
        <v>2003</v>
      </c>
      <c r="G1853" s="73"/>
      <c r="H1853" s="73"/>
      <c r="I1853" s="73"/>
      <c r="J1853" s="73"/>
      <c r="K1853" s="73"/>
      <c r="L1853" s="73"/>
      <c r="M1853" s="73"/>
      <c r="N1853" s="73"/>
      <c r="O1853" s="73"/>
      <c r="P1853" s="73"/>
      <c r="Q1853" s="73"/>
      <c r="R1853" s="73"/>
      <c r="S1853" s="73"/>
      <c r="T1853" s="73"/>
      <c r="U1853" s="73"/>
      <c r="V1853" s="73"/>
      <c r="W1853" s="73"/>
      <c r="X1853" s="73"/>
      <c r="Y1853" s="73"/>
      <c r="Z1853" s="73"/>
      <c r="AA1853" s="73"/>
      <c r="AB1853" s="73"/>
      <c r="AC1853" s="73"/>
      <c r="AD1853" s="73"/>
      <c r="AE1853" s="73"/>
      <c r="AF1853" s="73"/>
      <c r="AG1853" s="43">
        <v>0</v>
      </c>
    </row>
    <row r="1854" spans="4:33">
      <c r="D1854" s="62">
        <v>2002</v>
      </c>
      <c r="E1854" s="62">
        <v>8</v>
      </c>
      <c r="F1854" s="62">
        <v>2003</v>
      </c>
      <c r="G1854" s="73"/>
      <c r="H1854" s="73"/>
      <c r="I1854" s="73"/>
      <c r="J1854" s="73"/>
      <c r="K1854" s="73"/>
      <c r="L1854" s="73"/>
      <c r="M1854" s="73"/>
      <c r="N1854" s="73"/>
      <c r="O1854" s="73"/>
      <c r="P1854" s="73"/>
      <c r="Q1854" s="73"/>
      <c r="R1854" s="73"/>
      <c r="S1854" s="73"/>
      <c r="T1854" s="73"/>
      <c r="U1854" s="73"/>
      <c r="V1854" s="73"/>
      <c r="W1854" s="73"/>
      <c r="X1854" s="73"/>
      <c r="Y1854" s="73"/>
      <c r="Z1854" s="73"/>
      <c r="AA1854" s="73"/>
      <c r="AB1854" s="73"/>
      <c r="AC1854" s="73"/>
      <c r="AD1854" s="73"/>
      <c r="AE1854" s="73"/>
      <c r="AF1854" s="73"/>
      <c r="AG1854" s="43">
        <v>0</v>
      </c>
    </row>
    <row r="1855" spans="4:33">
      <c r="D1855" s="62">
        <v>2002</v>
      </c>
      <c r="E1855" s="62">
        <v>9</v>
      </c>
      <c r="F1855" s="62">
        <v>2003</v>
      </c>
      <c r="G1855" s="73"/>
      <c r="H1855" s="73"/>
      <c r="I1855" s="73"/>
      <c r="J1855" s="73"/>
      <c r="K1855" s="73"/>
      <c r="L1855" s="73"/>
      <c r="M1855" s="73"/>
      <c r="N1855" s="73"/>
      <c r="O1855" s="73"/>
      <c r="P1855" s="73"/>
      <c r="Q1855" s="73"/>
      <c r="R1855" s="73"/>
      <c r="S1855" s="73"/>
      <c r="T1855" s="73"/>
      <c r="U1855" s="73"/>
      <c r="V1855" s="73"/>
      <c r="W1855" s="73"/>
      <c r="X1855" s="73"/>
      <c r="Y1855" s="73"/>
      <c r="Z1855" s="73"/>
      <c r="AA1855" s="73"/>
      <c r="AB1855" s="73"/>
      <c r="AC1855" s="73"/>
      <c r="AD1855" s="73"/>
      <c r="AE1855" s="73"/>
      <c r="AF1855" s="73"/>
      <c r="AG1855" s="43">
        <v>0</v>
      </c>
    </row>
    <row r="1856" spans="4:33">
      <c r="D1856" s="62">
        <v>2002</v>
      </c>
      <c r="E1856" s="62">
        <v>10</v>
      </c>
      <c r="F1856" s="62">
        <v>2003</v>
      </c>
      <c r="G1856" s="73">
        <v>316.39999999999998</v>
      </c>
      <c r="H1856" s="73"/>
      <c r="I1856" s="73"/>
      <c r="J1856" s="73">
        <v>1736.1</v>
      </c>
      <c r="K1856" s="73">
        <v>395.8</v>
      </c>
      <c r="L1856" s="73"/>
      <c r="M1856" s="73"/>
      <c r="N1856" s="73">
        <v>164.7</v>
      </c>
      <c r="O1856" s="73"/>
      <c r="P1856" s="73"/>
      <c r="Q1856" s="73"/>
      <c r="R1856" s="73"/>
      <c r="S1856" s="73"/>
      <c r="T1856" s="73">
        <v>1491.6</v>
      </c>
      <c r="U1856" s="73">
        <v>744.3</v>
      </c>
      <c r="V1856" s="73"/>
      <c r="W1856" s="73">
        <v>1511</v>
      </c>
      <c r="X1856" s="73"/>
      <c r="Y1856" s="73"/>
      <c r="Z1856" s="73"/>
      <c r="AA1856" s="73"/>
      <c r="AB1856" s="73"/>
      <c r="AC1856" s="73"/>
      <c r="AD1856" s="73"/>
      <c r="AE1856" s="73"/>
      <c r="AF1856" s="73">
        <v>0</v>
      </c>
      <c r="AG1856" s="43">
        <v>6359.9000000000005</v>
      </c>
    </row>
    <row r="1857" spans="4:33">
      <c r="D1857" s="62">
        <v>2002</v>
      </c>
      <c r="E1857" s="62">
        <v>11</v>
      </c>
      <c r="F1857" s="62">
        <v>2003</v>
      </c>
      <c r="G1857" s="73">
        <v>0.1</v>
      </c>
      <c r="H1857" s="73"/>
      <c r="I1857" s="73"/>
      <c r="J1857" s="73">
        <v>960</v>
      </c>
      <c r="K1857" s="73">
        <v>391.4</v>
      </c>
      <c r="L1857" s="73"/>
      <c r="M1857" s="73"/>
      <c r="N1857" s="73">
        <v>258.60000000000002</v>
      </c>
      <c r="O1857" s="73"/>
      <c r="P1857" s="73"/>
      <c r="Q1857" s="73"/>
      <c r="R1857" s="73">
        <v>295.7</v>
      </c>
      <c r="S1857" s="73"/>
      <c r="T1857" s="73">
        <v>1246.7</v>
      </c>
      <c r="U1857" s="73">
        <v>753.8</v>
      </c>
      <c r="V1857" s="73"/>
      <c r="W1857" s="73">
        <v>331.7</v>
      </c>
      <c r="X1857" s="73"/>
      <c r="Y1857" s="73"/>
      <c r="Z1857" s="73"/>
      <c r="AA1857" s="73"/>
      <c r="AB1857" s="73"/>
      <c r="AC1857" s="73"/>
      <c r="AD1857" s="73"/>
      <c r="AE1857" s="73"/>
      <c r="AF1857" s="73"/>
      <c r="AG1857" s="43">
        <v>4238</v>
      </c>
    </row>
    <row r="1858" spans="4:33">
      <c r="D1858" s="62">
        <v>2002</v>
      </c>
      <c r="E1858" s="62">
        <v>12</v>
      </c>
      <c r="F1858" s="62">
        <v>2003</v>
      </c>
      <c r="G1858" s="73"/>
      <c r="H1858" s="73"/>
      <c r="I1858" s="73"/>
      <c r="J1858" s="73">
        <v>1560</v>
      </c>
      <c r="K1858" s="73">
        <v>229</v>
      </c>
      <c r="L1858" s="73"/>
      <c r="M1858" s="73"/>
      <c r="N1858" s="73">
        <v>201</v>
      </c>
      <c r="O1858" s="73"/>
      <c r="P1858" s="73"/>
      <c r="Q1858" s="73"/>
      <c r="R1858" s="73">
        <v>755.1</v>
      </c>
      <c r="S1858" s="73"/>
      <c r="T1858" s="73">
        <v>86.3</v>
      </c>
      <c r="U1858" s="73">
        <v>849.8</v>
      </c>
      <c r="V1858" s="73"/>
      <c r="W1858" s="73">
        <v>92.2</v>
      </c>
      <c r="X1858" s="73"/>
      <c r="Y1858" s="73"/>
      <c r="Z1858" s="73"/>
      <c r="AA1858" s="73"/>
      <c r="AB1858" s="73"/>
      <c r="AC1858" s="73"/>
      <c r="AD1858" s="73"/>
      <c r="AE1858" s="73">
        <v>0</v>
      </c>
      <c r="AF1858" s="73">
        <v>0</v>
      </c>
      <c r="AG1858" s="43">
        <v>3773.3999999999996</v>
      </c>
    </row>
    <row r="1859" spans="4:33">
      <c r="D1859" s="62">
        <v>2003</v>
      </c>
      <c r="E1859" s="62">
        <v>1</v>
      </c>
      <c r="F1859" s="62">
        <v>2003</v>
      </c>
      <c r="G1859" s="73">
        <v>20.6</v>
      </c>
      <c r="H1859" s="73"/>
      <c r="I1859" s="73"/>
      <c r="J1859" s="73">
        <v>0</v>
      </c>
      <c r="K1859" s="73">
        <v>182.2</v>
      </c>
      <c r="L1859" s="73"/>
      <c r="M1859" s="73"/>
      <c r="N1859" s="73">
        <v>302.10000000000002</v>
      </c>
      <c r="O1859" s="73"/>
      <c r="P1859" s="73"/>
      <c r="Q1859" s="73"/>
      <c r="R1859" s="73">
        <v>573.79999999999995</v>
      </c>
      <c r="S1859" s="73">
        <v>523.6</v>
      </c>
      <c r="T1859" s="73"/>
      <c r="U1859" s="73">
        <v>816.3</v>
      </c>
      <c r="V1859" s="73"/>
      <c r="W1859" s="73">
        <v>5.5</v>
      </c>
      <c r="X1859" s="73"/>
      <c r="Y1859" s="73"/>
      <c r="Z1859" s="73"/>
      <c r="AA1859" s="73"/>
      <c r="AB1859" s="73"/>
      <c r="AC1859" s="73"/>
      <c r="AD1859" s="73"/>
      <c r="AE1859" s="73"/>
      <c r="AF1859" s="73">
        <v>0</v>
      </c>
      <c r="AG1859" s="43">
        <v>2424.0999999999995</v>
      </c>
    </row>
    <row r="1860" spans="4:33">
      <c r="D1860" s="62">
        <v>2003</v>
      </c>
      <c r="E1860" s="62">
        <v>2</v>
      </c>
      <c r="F1860" s="62">
        <v>2003</v>
      </c>
      <c r="G1860" s="73"/>
      <c r="H1860" s="73"/>
      <c r="I1860" s="73"/>
      <c r="J1860" s="73"/>
      <c r="K1860" s="73">
        <v>214.7</v>
      </c>
      <c r="L1860" s="73"/>
      <c r="M1860" s="73"/>
      <c r="N1860" s="73">
        <v>227</v>
      </c>
      <c r="O1860" s="73"/>
      <c r="P1860" s="73"/>
      <c r="Q1860" s="73"/>
      <c r="R1860" s="73">
        <v>665.3</v>
      </c>
      <c r="S1860" s="73">
        <v>1060.7</v>
      </c>
      <c r="T1860" s="73">
        <v>449.2</v>
      </c>
      <c r="U1860" s="73">
        <v>2058.3000000000002</v>
      </c>
      <c r="V1860" s="73"/>
      <c r="W1860" s="73">
        <v>77.900000000000006</v>
      </c>
      <c r="X1860" s="73"/>
      <c r="Y1860" s="73"/>
      <c r="Z1860" s="73"/>
      <c r="AA1860" s="73"/>
      <c r="AB1860" s="73"/>
      <c r="AC1860" s="73"/>
      <c r="AD1860" s="73"/>
      <c r="AE1860" s="73">
        <v>0</v>
      </c>
      <c r="AF1860" s="73"/>
      <c r="AG1860" s="43">
        <v>4753.0999999999995</v>
      </c>
    </row>
    <row r="1861" spans="4:33">
      <c r="D1861" s="62">
        <v>2003</v>
      </c>
      <c r="E1861" s="62">
        <v>3</v>
      </c>
      <c r="F1861" s="62">
        <v>2003</v>
      </c>
      <c r="G1861" s="73"/>
      <c r="H1861" s="73"/>
      <c r="I1861" s="73"/>
      <c r="J1861" s="73"/>
      <c r="K1861" s="73">
        <v>237.8</v>
      </c>
      <c r="L1861" s="73"/>
      <c r="M1861" s="73"/>
      <c r="N1861" s="73">
        <v>214.1</v>
      </c>
      <c r="O1861" s="73"/>
      <c r="P1861" s="73"/>
      <c r="Q1861" s="73"/>
      <c r="R1861" s="73"/>
      <c r="S1861" s="73">
        <v>1861.9</v>
      </c>
      <c r="T1861" s="73">
        <v>130.5</v>
      </c>
      <c r="U1861" s="73">
        <v>2304.6</v>
      </c>
      <c r="V1861" s="73"/>
      <c r="W1861" s="73">
        <v>5.6</v>
      </c>
      <c r="X1861" s="73"/>
      <c r="Y1861" s="73"/>
      <c r="Z1861" s="73"/>
      <c r="AA1861" s="73"/>
      <c r="AB1861" s="73"/>
      <c r="AC1861" s="73"/>
      <c r="AD1861" s="73"/>
      <c r="AE1861" s="73">
        <v>0</v>
      </c>
      <c r="AF1861" s="73"/>
      <c r="AG1861" s="43">
        <v>4754.5</v>
      </c>
    </row>
    <row r="1862" spans="4:33">
      <c r="D1862" s="62">
        <v>2003</v>
      </c>
      <c r="E1862" s="62">
        <v>4</v>
      </c>
      <c r="F1862" s="62">
        <v>2003</v>
      </c>
      <c r="G1862" s="73"/>
      <c r="H1862" s="73"/>
      <c r="I1862" s="73"/>
      <c r="J1862" s="73">
        <v>1127.9000000000001</v>
      </c>
      <c r="K1862" s="73">
        <v>253.3</v>
      </c>
      <c r="L1862" s="73"/>
      <c r="M1862" s="73"/>
      <c r="N1862" s="73">
        <v>163.30000000000001</v>
      </c>
      <c r="O1862" s="73"/>
      <c r="P1862" s="73"/>
      <c r="Q1862" s="73"/>
      <c r="R1862" s="73">
        <v>599</v>
      </c>
      <c r="S1862" s="73">
        <v>1627.7</v>
      </c>
      <c r="T1862" s="73">
        <v>2030.3</v>
      </c>
      <c r="U1862" s="73">
        <v>1860.9</v>
      </c>
      <c r="V1862" s="73"/>
      <c r="W1862" s="73">
        <v>394.5</v>
      </c>
      <c r="X1862" s="73"/>
      <c r="Y1862" s="73"/>
      <c r="Z1862" s="73"/>
      <c r="AA1862" s="73"/>
      <c r="AB1862" s="73"/>
      <c r="AC1862" s="73"/>
      <c r="AD1862" s="73"/>
      <c r="AE1862" s="73"/>
      <c r="AF1862" s="73"/>
      <c r="AG1862" s="43">
        <v>8056.9</v>
      </c>
    </row>
    <row r="1863" spans="4:33">
      <c r="D1863" s="62">
        <v>2003</v>
      </c>
      <c r="E1863" s="62">
        <v>5</v>
      </c>
      <c r="F1863" s="62">
        <v>2004</v>
      </c>
      <c r="G1863" s="73"/>
      <c r="H1863" s="73"/>
      <c r="I1863" s="73"/>
      <c r="J1863" s="73"/>
      <c r="K1863" s="73"/>
      <c r="L1863" s="73"/>
      <c r="M1863" s="73"/>
      <c r="N1863" s="73"/>
      <c r="O1863" s="73"/>
      <c r="P1863" s="73"/>
      <c r="Q1863" s="73"/>
      <c r="R1863" s="73"/>
      <c r="S1863" s="73"/>
      <c r="T1863" s="73"/>
      <c r="U1863" s="73"/>
      <c r="V1863" s="73"/>
      <c r="W1863" s="73"/>
      <c r="X1863" s="73"/>
      <c r="Y1863" s="73"/>
      <c r="Z1863" s="73"/>
      <c r="AA1863" s="73"/>
      <c r="AB1863" s="73"/>
      <c r="AC1863" s="73"/>
      <c r="AD1863" s="73"/>
      <c r="AE1863" s="73"/>
      <c r="AF1863" s="73"/>
      <c r="AG1863" s="43">
        <v>0</v>
      </c>
    </row>
    <row r="1864" spans="4:33">
      <c r="D1864" s="62">
        <v>2003</v>
      </c>
      <c r="E1864" s="62">
        <v>6</v>
      </c>
      <c r="F1864" s="62">
        <v>2004</v>
      </c>
      <c r="G1864" s="73"/>
      <c r="H1864" s="73"/>
      <c r="I1864" s="73"/>
      <c r="J1864" s="73"/>
      <c r="K1864" s="73"/>
      <c r="L1864" s="73"/>
      <c r="M1864" s="73"/>
      <c r="N1864" s="73"/>
      <c r="O1864" s="73"/>
      <c r="P1864" s="73"/>
      <c r="Q1864" s="73"/>
      <c r="R1864" s="73"/>
      <c r="S1864" s="73"/>
      <c r="T1864" s="73"/>
      <c r="U1864" s="73"/>
      <c r="V1864" s="73"/>
      <c r="W1864" s="73"/>
      <c r="X1864" s="73"/>
      <c r="Y1864" s="73"/>
      <c r="Z1864" s="73"/>
      <c r="AA1864" s="73"/>
      <c r="AB1864" s="73"/>
      <c r="AC1864" s="73"/>
      <c r="AD1864" s="73"/>
      <c r="AE1864" s="73"/>
      <c r="AF1864" s="73"/>
      <c r="AG1864" s="43">
        <v>0</v>
      </c>
    </row>
    <row r="1865" spans="4:33">
      <c r="D1865" s="62">
        <v>2003</v>
      </c>
      <c r="E1865" s="62">
        <v>7</v>
      </c>
      <c r="F1865" s="62">
        <v>2004</v>
      </c>
      <c r="G1865" s="73"/>
      <c r="H1865" s="73"/>
      <c r="I1865" s="73"/>
      <c r="J1865" s="73"/>
      <c r="K1865" s="73"/>
      <c r="L1865" s="73"/>
      <c r="M1865" s="73"/>
      <c r="N1865" s="73"/>
      <c r="O1865" s="73"/>
      <c r="P1865" s="73"/>
      <c r="Q1865" s="73"/>
      <c r="R1865" s="73"/>
      <c r="S1865" s="73"/>
      <c r="T1865" s="73"/>
      <c r="U1865" s="73"/>
      <c r="V1865" s="73"/>
      <c r="W1865" s="73"/>
      <c r="X1865" s="73"/>
      <c r="Y1865" s="73"/>
      <c r="Z1865" s="73"/>
      <c r="AA1865" s="73"/>
      <c r="AB1865" s="73"/>
      <c r="AC1865" s="73"/>
      <c r="AD1865" s="73"/>
      <c r="AE1865" s="73"/>
      <c r="AF1865" s="73"/>
      <c r="AG1865" s="43">
        <v>0</v>
      </c>
    </row>
    <row r="1866" spans="4:33">
      <c r="D1866" s="62">
        <v>2003</v>
      </c>
      <c r="E1866" s="62">
        <v>8</v>
      </c>
      <c r="F1866" s="62">
        <v>2004</v>
      </c>
      <c r="G1866" s="73"/>
      <c r="H1866" s="73"/>
      <c r="I1866" s="73"/>
      <c r="J1866" s="73"/>
      <c r="K1866" s="73"/>
      <c r="L1866" s="73"/>
      <c r="M1866" s="73"/>
      <c r="N1866" s="73"/>
      <c r="O1866" s="73"/>
      <c r="P1866" s="73"/>
      <c r="Q1866" s="73"/>
      <c r="R1866" s="73"/>
      <c r="S1866" s="73"/>
      <c r="T1866" s="73"/>
      <c r="U1866" s="73"/>
      <c r="V1866" s="73"/>
      <c r="W1866" s="73"/>
      <c r="X1866" s="73"/>
      <c r="Y1866" s="73"/>
      <c r="Z1866" s="73"/>
      <c r="AA1866" s="73"/>
      <c r="AB1866" s="73"/>
      <c r="AC1866" s="73"/>
      <c r="AD1866" s="73"/>
      <c r="AE1866" s="73"/>
      <c r="AF1866" s="73"/>
      <c r="AG1866" s="43">
        <v>0</v>
      </c>
    </row>
    <row r="1867" spans="4:33">
      <c r="D1867" s="62">
        <v>2003</v>
      </c>
      <c r="E1867" s="62">
        <v>9</v>
      </c>
      <c r="F1867" s="62">
        <v>2004</v>
      </c>
      <c r="G1867" s="73"/>
      <c r="H1867" s="73"/>
      <c r="I1867" s="73"/>
      <c r="J1867" s="73"/>
      <c r="K1867" s="73"/>
      <c r="L1867" s="73"/>
      <c r="M1867" s="73"/>
      <c r="N1867" s="73"/>
      <c r="O1867" s="73"/>
      <c r="P1867" s="73"/>
      <c r="Q1867" s="73"/>
      <c r="R1867" s="73"/>
      <c r="S1867" s="73"/>
      <c r="T1867" s="73"/>
      <c r="U1867" s="73"/>
      <c r="V1867" s="73"/>
      <c r="W1867" s="73"/>
      <c r="X1867" s="73"/>
      <c r="Y1867" s="73"/>
      <c r="Z1867" s="73"/>
      <c r="AA1867" s="73"/>
      <c r="AB1867" s="73"/>
      <c r="AC1867" s="73"/>
      <c r="AD1867" s="73"/>
      <c r="AE1867" s="73"/>
      <c r="AF1867" s="73"/>
      <c r="AG1867" s="43">
        <v>0</v>
      </c>
    </row>
    <row r="1868" spans="4:33">
      <c r="D1868" s="62">
        <v>2003</v>
      </c>
      <c r="E1868" s="62">
        <v>10</v>
      </c>
      <c r="F1868" s="62">
        <v>2004</v>
      </c>
      <c r="G1868" s="73"/>
      <c r="H1868" s="73"/>
      <c r="I1868" s="73"/>
      <c r="J1868" s="73"/>
      <c r="K1868" s="73"/>
      <c r="L1868" s="73"/>
      <c r="M1868" s="73"/>
      <c r="N1868" s="73"/>
      <c r="O1868" s="73"/>
      <c r="P1868" s="73"/>
      <c r="Q1868" s="73"/>
      <c r="R1868" s="73"/>
      <c r="S1868" s="73"/>
      <c r="T1868" s="73"/>
      <c r="U1868" s="73">
        <v>100.9</v>
      </c>
      <c r="V1868" s="73"/>
      <c r="W1868" s="73"/>
      <c r="X1868" s="73"/>
      <c r="Y1868" s="73"/>
      <c r="Z1868" s="73"/>
      <c r="AA1868" s="73"/>
      <c r="AB1868" s="73"/>
      <c r="AC1868" s="73"/>
      <c r="AD1868" s="73"/>
      <c r="AE1868" s="73"/>
      <c r="AF1868" s="73"/>
      <c r="AG1868" s="43">
        <v>100.9</v>
      </c>
    </row>
    <row r="1869" spans="4:33">
      <c r="D1869" s="62">
        <v>2003</v>
      </c>
      <c r="E1869" s="62">
        <v>11</v>
      </c>
      <c r="F1869" s="62">
        <v>2004</v>
      </c>
      <c r="G1869" s="73"/>
      <c r="H1869" s="73"/>
      <c r="I1869" s="73"/>
      <c r="J1869" s="73"/>
      <c r="K1869" s="73"/>
      <c r="L1869" s="73"/>
      <c r="M1869" s="73"/>
      <c r="N1869" s="73"/>
      <c r="O1869" s="73"/>
      <c r="P1869" s="73"/>
      <c r="Q1869" s="73"/>
      <c r="R1869" s="73"/>
      <c r="S1869" s="73">
        <v>567.79999999999995</v>
      </c>
      <c r="T1869" s="73"/>
      <c r="U1869" s="73">
        <v>76.3</v>
      </c>
      <c r="V1869" s="73"/>
      <c r="W1869" s="73"/>
      <c r="X1869" s="73"/>
      <c r="Y1869" s="73"/>
      <c r="Z1869" s="73"/>
      <c r="AA1869" s="73"/>
      <c r="AB1869" s="73"/>
      <c r="AC1869" s="73"/>
      <c r="AD1869" s="73"/>
      <c r="AE1869" s="73"/>
      <c r="AF1869" s="73"/>
      <c r="AG1869" s="43">
        <v>644.09999999999991</v>
      </c>
    </row>
    <row r="1870" spans="4:33">
      <c r="D1870" s="62">
        <v>2003</v>
      </c>
      <c r="E1870" s="62">
        <v>12</v>
      </c>
      <c r="F1870" s="62">
        <v>2004</v>
      </c>
      <c r="G1870" s="73"/>
      <c r="H1870" s="73"/>
      <c r="I1870" s="73"/>
      <c r="J1870" s="73"/>
      <c r="K1870" s="73"/>
      <c r="L1870" s="73"/>
      <c r="M1870" s="73"/>
      <c r="N1870" s="73"/>
      <c r="O1870" s="73"/>
      <c r="P1870" s="73"/>
      <c r="Q1870" s="73"/>
      <c r="R1870" s="73"/>
      <c r="S1870" s="73">
        <v>299.3</v>
      </c>
      <c r="T1870" s="73"/>
      <c r="U1870" s="73">
        <v>2</v>
      </c>
      <c r="V1870" s="73"/>
      <c r="W1870" s="73"/>
      <c r="X1870" s="73"/>
      <c r="Y1870" s="73"/>
      <c r="Z1870" s="73"/>
      <c r="AA1870" s="73"/>
      <c r="AB1870" s="73"/>
      <c r="AC1870" s="73"/>
      <c r="AD1870" s="73"/>
      <c r="AE1870" s="73"/>
      <c r="AF1870" s="73"/>
      <c r="AG1870" s="43">
        <v>301.3</v>
      </c>
    </row>
    <row r="1871" spans="4:33">
      <c r="D1871" s="62">
        <v>2004</v>
      </c>
      <c r="E1871" s="62">
        <v>1</v>
      </c>
      <c r="F1871" s="62">
        <v>2004</v>
      </c>
      <c r="G1871" s="73"/>
      <c r="H1871" s="73"/>
      <c r="I1871" s="73"/>
      <c r="J1871" s="73"/>
      <c r="K1871" s="73"/>
      <c r="L1871" s="73"/>
      <c r="M1871" s="73"/>
      <c r="N1871" s="73"/>
      <c r="O1871" s="73"/>
      <c r="P1871" s="73"/>
      <c r="Q1871" s="73"/>
      <c r="R1871" s="73"/>
      <c r="S1871" s="73">
        <v>406.9</v>
      </c>
      <c r="T1871" s="73"/>
      <c r="U1871" s="73">
        <v>599.79999999999995</v>
      </c>
      <c r="V1871" s="73"/>
      <c r="W1871" s="73"/>
      <c r="X1871" s="73"/>
      <c r="Y1871" s="73"/>
      <c r="Z1871" s="73"/>
      <c r="AA1871" s="73"/>
      <c r="AB1871" s="73"/>
      <c r="AC1871" s="73"/>
      <c r="AD1871" s="73"/>
      <c r="AE1871" s="73"/>
      <c r="AF1871" s="73"/>
      <c r="AG1871" s="43">
        <v>1006.6999999999999</v>
      </c>
    </row>
    <row r="1872" spans="4:33">
      <c r="D1872" s="62">
        <v>2004</v>
      </c>
      <c r="E1872" s="62">
        <v>2</v>
      </c>
      <c r="F1872" s="62">
        <v>2004</v>
      </c>
      <c r="G1872" s="73"/>
      <c r="H1872" s="73"/>
      <c r="I1872" s="73"/>
      <c r="J1872" s="73"/>
      <c r="K1872" s="73"/>
      <c r="L1872" s="73"/>
      <c r="M1872" s="73"/>
      <c r="N1872" s="73"/>
      <c r="O1872" s="73"/>
      <c r="P1872" s="73"/>
      <c r="Q1872" s="73"/>
      <c r="R1872" s="73"/>
      <c r="S1872" s="73">
        <v>909.1</v>
      </c>
      <c r="T1872" s="73"/>
      <c r="U1872" s="73">
        <v>1070.5</v>
      </c>
      <c r="V1872" s="73"/>
      <c r="W1872" s="73"/>
      <c r="X1872" s="73"/>
      <c r="Y1872" s="73"/>
      <c r="Z1872" s="73"/>
      <c r="AA1872" s="73"/>
      <c r="AB1872" s="73"/>
      <c r="AC1872" s="73"/>
      <c r="AD1872" s="73"/>
      <c r="AE1872" s="73"/>
      <c r="AF1872" s="73"/>
      <c r="AG1872" s="43">
        <v>1979.6</v>
      </c>
    </row>
    <row r="1873" spans="4:33">
      <c r="D1873" s="62">
        <v>2004</v>
      </c>
      <c r="E1873" s="62">
        <v>3</v>
      </c>
      <c r="F1873" s="62">
        <v>2004</v>
      </c>
      <c r="G1873" s="73"/>
      <c r="H1873" s="73"/>
      <c r="I1873" s="73"/>
      <c r="J1873" s="73"/>
      <c r="K1873" s="73"/>
      <c r="L1873" s="73"/>
      <c r="M1873" s="73"/>
      <c r="N1873" s="73"/>
      <c r="O1873" s="73"/>
      <c r="P1873" s="73"/>
      <c r="Q1873" s="73"/>
      <c r="R1873" s="73"/>
      <c r="S1873" s="73">
        <v>1266.2</v>
      </c>
      <c r="T1873" s="73"/>
      <c r="U1873" s="73">
        <v>3388.4</v>
      </c>
      <c r="V1873" s="73"/>
      <c r="W1873" s="73"/>
      <c r="X1873" s="73"/>
      <c r="Y1873" s="73"/>
      <c r="Z1873" s="73"/>
      <c r="AA1873" s="73"/>
      <c r="AB1873" s="73"/>
      <c r="AC1873" s="73"/>
      <c r="AD1873" s="73"/>
      <c r="AE1873" s="73"/>
      <c r="AF1873" s="73"/>
      <c r="AG1873" s="43">
        <v>4654.6000000000004</v>
      </c>
    </row>
    <row r="1874" spans="4:33">
      <c r="D1874" s="62">
        <v>2004</v>
      </c>
      <c r="E1874" s="62">
        <v>4</v>
      </c>
      <c r="F1874" s="62">
        <v>2004</v>
      </c>
      <c r="G1874" s="73"/>
      <c r="H1874" s="73"/>
      <c r="I1874" s="73"/>
      <c r="J1874" s="73"/>
      <c r="K1874" s="73"/>
      <c r="L1874" s="73"/>
      <c r="M1874" s="73"/>
      <c r="N1874" s="73"/>
      <c r="O1874" s="73"/>
      <c r="P1874" s="73"/>
      <c r="Q1874" s="73"/>
      <c r="R1874" s="73"/>
      <c r="S1874" s="73">
        <v>1290.7</v>
      </c>
      <c r="T1874" s="73"/>
      <c r="U1874" s="73">
        <v>620.29999999999995</v>
      </c>
      <c r="V1874" s="73"/>
      <c r="W1874" s="73"/>
      <c r="X1874" s="73"/>
      <c r="Y1874" s="73"/>
      <c r="Z1874" s="73"/>
      <c r="AA1874" s="73"/>
      <c r="AB1874" s="73"/>
      <c r="AC1874" s="73"/>
      <c r="AD1874" s="73"/>
      <c r="AE1874" s="73"/>
      <c r="AF1874" s="73"/>
      <c r="AG1874" s="43">
        <v>1911</v>
      </c>
    </row>
    <row r="1875" spans="4:33">
      <c r="D1875" s="62">
        <v>2004</v>
      </c>
      <c r="E1875" s="62">
        <v>5</v>
      </c>
      <c r="F1875" s="62">
        <v>2005</v>
      </c>
      <c r="G1875" s="73"/>
      <c r="H1875" s="73"/>
      <c r="I1875" s="73"/>
      <c r="J1875" s="73"/>
      <c r="K1875" s="73"/>
      <c r="L1875" s="73"/>
      <c r="M1875" s="73"/>
      <c r="N1875" s="73"/>
      <c r="O1875" s="73"/>
      <c r="P1875" s="73"/>
      <c r="Q1875" s="73"/>
      <c r="R1875" s="73"/>
      <c r="S1875" s="73"/>
      <c r="T1875" s="73"/>
      <c r="U1875" s="73"/>
      <c r="V1875" s="73"/>
      <c r="W1875" s="73"/>
      <c r="X1875" s="73"/>
      <c r="Y1875" s="73"/>
      <c r="Z1875" s="73"/>
      <c r="AA1875" s="73"/>
      <c r="AB1875" s="73"/>
      <c r="AC1875" s="73"/>
      <c r="AD1875" s="73"/>
      <c r="AE1875" s="73"/>
      <c r="AF1875" s="73"/>
      <c r="AG1875" s="43">
        <v>0</v>
      </c>
    </row>
    <row r="1876" spans="4:33">
      <c r="D1876" s="62">
        <v>2004</v>
      </c>
      <c r="E1876" s="62">
        <v>6</v>
      </c>
      <c r="F1876" s="62">
        <v>2005</v>
      </c>
      <c r="G1876" s="73"/>
      <c r="H1876" s="73"/>
      <c r="I1876" s="73"/>
      <c r="J1876" s="73"/>
      <c r="K1876" s="73"/>
      <c r="L1876" s="73"/>
      <c r="M1876" s="73"/>
      <c r="N1876" s="73"/>
      <c r="O1876" s="73"/>
      <c r="P1876" s="73"/>
      <c r="Q1876" s="73"/>
      <c r="R1876" s="73"/>
      <c r="S1876" s="73"/>
      <c r="T1876" s="73"/>
      <c r="U1876" s="73"/>
      <c r="V1876" s="73"/>
      <c r="W1876" s="73"/>
      <c r="X1876" s="73"/>
      <c r="Y1876" s="73"/>
      <c r="Z1876" s="73"/>
      <c r="AA1876" s="73"/>
      <c r="AB1876" s="73"/>
      <c r="AC1876" s="73"/>
      <c r="AD1876" s="73"/>
      <c r="AE1876" s="73"/>
      <c r="AF1876" s="73"/>
      <c r="AG1876" s="43">
        <v>0</v>
      </c>
    </row>
    <row r="1877" spans="4:33">
      <c r="D1877" s="62">
        <v>2004</v>
      </c>
      <c r="E1877" s="62">
        <v>7</v>
      </c>
      <c r="F1877" s="62">
        <v>2005</v>
      </c>
      <c r="G1877" s="73"/>
      <c r="H1877" s="73"/>
      <c r="I1877" s="73"/>
      <c r="J1877" s="73"/>
      <c r="K1877" s="73"/>
      <c r="L1877" s="73"/>
      <c r="M1877" s="73"/>
      <c r="N1877" s="73"/>
      <c r="O1877" s="73"/>
      <c r="P1877" s="73"/>
      <c r="Q1877" s="73"/>
      <c r="R1877" s="73"/>
      <c r="S1877" s="73"/>
      <c r="T1877" s="73"/>
      <c r="U1877" s="73"/>
      <c r="V1877" s="73"/>
      <c r="W1877" s="73"/>
      <c r="X1877" s="73"/>
      <c r="Y1877" s="73"/>
      <c r="Z1877" s="73"/>
      <c r="AA1877" s="73"/>
      <c r="AB1877" s="73"/>
      <c r="AC1877" s="73"/>
      <c r="AD1877" s="73"/>
      <c r="AE1877" s="73"/>
      <c r="AF1877" s="73"/>
      <c r="AG1877" s="43">
        <v>0</v>
      </c>
    </row>
    <row r="1878" spans="4:33">
      <c r="D1878" s="62">
        <v>2004</v>
      </c>
      <c r="E1878" s="62">
        <v>8</v>
      </c>
      <c r="F1878" s="62">
        <v>2005</v>
      </c>
      <c r="G1878" s="73"/>
      <c r="H1878" s="73"/>
      <c r="I1878" s="73"/>
      <c r="J1878" s="73"/>
      <c r="K1878" s="73"/>
      <c r="L1878" s="73"/>
      <c r="M1878" s="73"/>
      <c r="N1878" s="73"/>
      <c r="O1878" s="73"/>
      <c r="P1878" s="73"/>
      <c r="Q1878" s="73"/>
      <c r="R1878" s="73"/>
      <c r="S1878" s="73"/>
      <c r="T1878" s="73"/>
      <c r="U1878" s="73"/>
      <c r="V1878" s="73"/>
      <c r="W1878" s="73"/>
      <c r="X1878" s="73"/>
      <c r="Y1878" s="73"/>
      <c r="Z1878" s="73"/>
      <c r="AA1878" s="73"/>
      <c r="AB1878" s="73"/>
      <c r="AC1878" s="73"/>
      <c r="AD1878" s="73"/>
      <c r="AE1878" s="73"/>
      <c r="AF1878" s="73"/>
      <c r="AG1878" s="43">
        <v>0</v>
      </c>
    </row>
    <row r="1879" spans="4:33">
      <c r="D1879" s="62">
        <v>2004</v>
      </c>
      <c r="E1879" s="62">
        <v>9</v>
      </c>
      <c r="F1879" s="62">
        <v>2005</v>
      </c>
      <c r="G1879" s="73"/>
      <c r="H1879" s="73"/>
      <c r="I1879" s="73"/>
      <c r="J1879" s="73"/>
      <c r="K1879" s="73"/>
      <c r="L1879" s="73"/>
      <c r="M1879" s="73"/>
      <c r="N1879" s="73"/>
      <c r="O1879" s="73"/>
      <c r="P1879" s="73"/>
      <c r="Q1879" s="73"/>
      <c r="R1879" s="73"/>
      <c r="S1879" s="73"/>
      <c r="T1879" s="73"/>
      <c r="U1879" s="73"/>
      <c r="V1879" s="73"/>
      <c r="W1879" s="73"/>
      <c r="X1879" s="73"/>
      <c r="Y1879" s="73"/>
      <c r="Z1879" s="73"/>
      <c r="AA1879" s="73"/>
      <c r="AB1879" s="73"/>
      <c r="AC1879" s="73"/>
      <c r="AD1879" s="73"/>
      <c r="AE1879" s="73"/>
      <c r="AF1879" s="73"/>
      <c r="AG1879" s="43">
        <v>0</v>
      </c>
    </row>
    <row r="1880" spans="4:33">
      <c r="D1880" s="62">
        <v>2004</v>
      </c>
      <c r="E1880" s="62">
        <v>10</v>
      </c>
      <c r="F1880" s="62">
        <v>2005</v>
      </c>
      <c r="G1880" s="73">
        <v>698.4</v>
      </c>
      <c r="H1880" s="73"/>
      <c r="I1880" s="73"/>
      <c r="J1880" s="73"/>
      <c r="K1880" s="73"/>
      <c r="L1880" s="73"/>
      <c r="M1880" s="73"/>
      <c r="N1880" s="73"/>
      <c r="O1880" s="73"/>
      <c r="P1880" s="73"/>
      <c r="Q1880" s="73"/>
      <c r="R1880" s="73"/>
      <c r="S1880" s="73">
        <v>1156.3</v>
      </c>
      <c r="T1880" s="73"/>
      <c r="U1880" s="73">
        <v>450.2</v>
      </c>
      <c r="V1880" s="73"/>
      <c r="W1880" s="73"/>
      <c r="X1880" s="73"/>
      <c r="Y1880" s="73"/>
      <c r="Z1880" s="73"/>
      <c r="AA1880" s="73"/>
      <c r="AB1880" s="73"/>
      <c r="AC1880" s="73"/>
      <c r="AD1880" s="73"/>
      <c r="AE1880" s="73"/>
      <c r="AF1880" s="73"/>
      <c r="AG1880" s="43">
        <v>2304.8999999999996</v>
      </c>
    </row>
    <row r="1881" spans="4:33">
      <c r="D1881" s="62">
        <v>2004</v>
      </c>
      <c r="E1881" s="62">
        <v>11</v>
      </c>
      <c r="F1881" s="62">
        <v>2005</v>
      </c>
      <c r="G1881" s="73">
        <v>453.8</v>
      </c>
      <c r="H1881" s="73"/>
      <c r="I1881" s="73"/>
      <c r="J1881" s="73"/>
      <c r="K1881" s="73"/>
      <c r="L1881" s="73"/>
      <c r="M1881" s="73"/>
      <c r="N1881" s="73"/>
      <c r="O1881" s="73"/>
      <c r="P1881" s="73"/>
      <c r="Q1881" s="73"/>
      <c r="R1881" s="73"/>
      <c r="S1881" s="73">
        <v>936.6</v>
      </c>
      <c r="T1881" s="73"/>
      <c r="U1881" s="73">
        <v>700.7</v>
      </c>
      <c r="V1881" s="73"/>
      <c r="W1881" s="73"/>
      <c r="X1881" s="73"/>
      <c r="Y1881" s="73"/>
      <c r="Z1881" s="73"/>
      <c r="AA1881" s="73"/>
      <c r="AB1881" s="73"/>
      <c r="AC1881" s="73"/>
      <c r="AD1881" s="73"/>
      <c r="AE1881" s="73"/>
      <c r="AF1881" s="73"/>
      <c r="AG1881" s="43">
        <v>2091.1000000000004</v>
      </c>
    </row>
    <row r="1882" spans="4:33">
      <c r="D1882" s="62">
        <v>2004</v>
      </c>
      <c r="E1882" s="62">
        <v>12</v>
      </c>
      <c r="F1882" s="62">
        <v>2005</v>
      </c>
      <c r="G1882" s="73">
        <v>606.20000000000005</v>
      </c>
      <c r="H1882" s="73"/>
      <c r="I1882" s="73"/>
      <c r="J1882" s="73"/>
      <c r="K1882" s="73"/>
      <c r="L1882" s="73"/>
      <c r="M1882" s="73"/>
      <c r="N1882" s="73"/>
      <c r="O1882" s="73"/>
      <c r="P1882" s="73"/>
      <c r="Q1882" s="73"/>
      <c r="R1882" s="73"/>
      <c r="S1882" s="73">
        <v>0</v>
      </c>
      <c r="T1882" s="73"/>
      <c r="U1882" s="73">
        <v>935.2</v>
      </c>
      <c r="V1882" s="73"/>
      <c r="W1882" s="73"/>
      <c r="X1882" s="73"/>
      <c r="Y1882" s="73"/>
      <c r="Z1882" s="73"/>
      <c r="AA1882" s="73"/>
      <c r="AB1882" s="73"/>
      <c r="AC1882" s="73"/>
      <c r="AD1882" s="73"/>
      <c r="AE1882" s="73"/>
      <c r="AF1882" s="73"/>
      <c r="AG1882" s="43">
        <v>1541.4</v>
      </c>
    </row>
    <row r="1883" spans="4:33">
      <c r="D1883" s="62">
        <v>2005</v>
      </c>
      <c r="E1883" s="62">
        <v>1</v>
      </c>
      <c r="F1883" s="62">
        <v>2005</v>
      </c>
      <c r="G1883" s="73">
        <v>582.1</v>
      </c>
      <c r="H1883" s="73"/>
      <c r="I1883" s="73"/>
      <c r="J1883" s="73"/>
      <c r="K1883" s="73"/>
      <c r="L1883" s="73"/>
      <c r="M1883" s="73"/>
      <c r="N1883" s="73"/>
      <c r="O1883" s="73"/>
      <c r="P1883" s="73"/>
      <c r="Q1883" s="73"/>
      <c r="R1883" s="73"/>
      <c r="S1883" s="73"/>
      <c r="T1883" s="73"/>
      <c r="U1883" s="73">
        <v>436.4</v>
      </c>
      <c r="V1883" s="73"/>
      <c r="W1883" s="73"/>
      <c r="X1883" s="73"/>
      <c r="Y1883" s="73"/>
      <c r="Z1883" s="73"/>
      <c r="AA1883" s="73"/>
      <c r="AB1883" s="73"/>
      <c r="AC1883" s="73"/>
      <c r="AD1883" s="73"/>
      <c r="AE1883" s="73"/>
      <c r="AF1883" s="73"/>
      <c r="AG1883" s="43">
        <v>1018.5</v>
      </c>
    </row>
    <row r="1884" spans="4:33">
      <c r="D1884" s="62">
        <v>2005</v>
      </c>
      <c r="E1884" s="62">
        <v>2</v>
      </c>
      <c r="F1884" s="62">
        <v>2005</v>
      </c>
      <c r="G1884" s="73">
        <v>673.7</v>
      </c>
      <c r="H1884" s="73"/>
      <c r="I1884" s="73"/>
      <c r="J1884" s="73"/>
      <c r="K1884" s="73"/>
      <c r="L1884" s="73"/>
      <c r="M1884" s="73"/>
      <c r="N1884" s="73"/>
      <c r="O1884" s="73"/>
      <c r="P1884" s="73"/>
      <c r="Q1884" s="73"/>
      <c r="R1884" s="73"/>
      <c r="S1884" s="73">
        <v>704.5</v>
      </c>
      <c r="T1884" s="73"/>
      <c r="U1884" s="73">
        <v>567.6</v>
      </c>
      <c r="V1884" s="73"/>
      <c r="W1884" s="73"/>
      <c r="X1884" s="73"/>
      <c r="Y1884" s="73"/>
      <c r="Z1884" s="73"/>
      <c r="AA1884" s="73"/>
      <c r="AB1884" s="73"/>
      <c r="AC1884" s="73"/>
      <c r="AD1884" s="73"/>
      <c r="AE1884" s="73"/>
      <c r="AF1884" s="73"/>
      <c r="AG1884" s="43">
        <v>1945.8000000000002</v>
      </c>
    </row>
    <row r="1885" spans="4:33">
      <c r="D1885" s="62">
        <v>2005</v>
      </c>
      <c r="E1885" s="62">
        <v>3</v>
      </c>
      <c r="F1885" s="62">
        <v>2005</v>
      </c>
      <c r="G1885" s="73">
        <v>835.6</v>
      </c>
      <c r="H1885" s="73"/>
      <c r="I1885" s="73"/>
      <c r="J1885" s="73"/>
      <c r="K1885" s="73"/>
      <c r="L1885" s="73"/>
      <c r="M1885" s="73"/>
      <c r="N1885" s="73"/>
      <c r="O1885" s="73"/>
      <c r="P1885" s="73"/>
      <c r="Q1885" s="73"/>
      <c r="R1885" s="73"/>
      <c r="S1885" s="73">
        <v>1042.9000000000001</v>
      </c>
      <c r="T1885" s="73"/>
      <c r="U1885" s="73">
        <v>1318.7</v>
      </c>
      <c r="V1885" s="73"/>
      <c r="W1885" s="73"/>
      <c r="X1885" s="73"/>
      <c r="Y1885" s="73"/>
      <c r="Z1885" s="73"/>
      <c r="AA1885" s="73"/>
      <c r="AB1885" s="73"/>
      <c r="AC1885" s="73"/>
      <c r="AD1885" s="73"/>
      <c r="AE1885" s="73"/>
      <c r="AF1885" s="73"/>
      <c r="AG1885" s="43">
        <v>3197.2</v>
      </c>
    </row>
    <row r="1886" spans="4:33">
      <c r="D1886" s="62">
        <v>2005</v>
      </c>
      <c r="E1886" s="62">
        <v>4</v>
      </c>
      <c r="F1886" s="62">
        <v>2005</v>
      </c>
      <c r="G1886" s="73">
        <v>1068.2</v>
      </c>
      <c r="H1886" s="73"/>
      <c r="I1886" s="73"/>
      <c r="J1886" s="73"/>
      <c r="K1886" s="73"/>
      <c r="L1886" s="73"/>
      <c r="M1886" s="73"/>
      <c r="N1886" s="73"/>
      <c r="O1886" s="73"/>
      <c r="P1886" s="73"/>
      <c r="Q1886" s="73"/>
      <c r="R1886" s="73"/>
      <c r="S1886" s="73">
        <v>1116.9000000000001</v>
      </c>
      <c r="T1886" s="73"/>
      <c r="U1886" s="73">
        <v>2152.4</v>
      </c>
      <c r="V1886" s="73"/>
      <c r="W1886" s="73"/>
      <c r="X1886" s="73"/>
      <c r="Y1886" s="73"/>
      <c r="Z1886" s="73"/>
      <c r="AA1886" s="73"/>
      <c r="AB1886" s="73"/>
      <c r="AC1886" s="73"/>
      <c r="AD1886" s="73"/>
      <c r="AE1886" s="73"/>
      <c r="AF1886" s="73"/>
      <c r="AG1886" s="43">
        <v>4337.5</v>
      </c>
    </row>
    <row r="1887" spans="4:33">
      <c r="D1887" s="62">
        <v>2005</v>
      </c>
      <c r="E1887" s="62">
        <v>5</v>
      </c>
      <c r="F1887" s="62">
        <v>2006</v>
      </c>
      <c r="G1887" s="73"/>
      <c r="H1887" s="73"/>
      <c r="I1887" s="73"/>
      <c r="J1887" s="73"/>
      <c r="K1887" s="73"/>
      <c r="L1887" s="73"/>
      <c r="M1887" s="73"/>
      <c r="N1887" s="73"/>
      <c r="O1887" s="73"/>
      <c r="P1887" s="73"/>
      <c r="Q1887" s="73"/>
      <c r="R1887" s="73"/>
      <c r="S1887" s="73"/>
      <c r="T1887" s="73"/>
      <c r="U1887" s="73"/>
      <c r="V1887" s="73"/>
      <c r="W1887" s="73"/>
      <c r="X1887" s="73"/>
      <c r="Y1887" s="73"/>
      <c r="Z1887" s="73"/>
      <c r="AA1887" s="73"/>
      <c r="AB1887" s="73"/>
      <c r="AC1887" s="73"/>
      <c r="AD1887" s="73"/>
      <c r="AE1887" s="73"/>
      <c r="AF1887" s="73"/>
      <c r="AG1887" s="43">
        <v>0</v>
      </c>
    </row>
    <row r="1888" spans="4:33">
      <c r="D1888" s="62">
        <v>2005</v>
      </c>
      <c r="E1888" s="62">
        <v>6</v>
      </c>
      <c r="F1888" s="62">
        <v>2006</v>
      </c>
      <c r="G1888" s="73"/>
      <c r="H1888" s="73"/>
      <c r="I1888" s="73"/>
      <c r="J1888" s="73"/>
      <c r="K1888" s="73"/>
      <c r="L1888" s="73"/>
      <c r="M1888" s="73"/>
      <c r="N1888" s="73"/>
      <c r="O1888" s="73"/>
      <c r="P1888" s="73"/>
      <c r="Q1888" s="73"/>
      <c r="R1888" s="73"/>
      <c r="S1888" s="73"/>
      <c r="T1888" s="73"/>
      <c r="U1888" s="73"/>
      <c r="V1888" s="73"/>
      <c r="W1888" s="73"/>
      <c r="X1888" s="73"/>
      <c r="Y1888" s="73"/>
      <c r="Z1888" s="73"/>
      <c r="AA1888" s="73"/>
      <c r="AB1888" s="73"/>
      <c r="AC1888" s="73"/>
      <c r="AD1888" s="73"/>
      <c r="AE1888" s="73"/>
      <c r="AF1888" s="73"/>
      <c r="AG1888" s="43">
        <v>0</v>
      </c>
    </row>
    <row r="1889" spans="4:33">
      <c r="D1889" s="62">
        <v>2005</v>
      </c>
      <c r="E1889" s="62">
        <v>7</v>
      </c>
      <c r="F1889" s="62">
        <v>2006</v>
      </c>
      <c r="G1889" s="73"/>
      <c r="H1889" s="73"/>
      <c r="I1889" s="73"/>
      <c r="J1889" s="73"/>
      <c r="K1889" s="73"/>
      <c r="L1889" s="73"/>
      <c r="M1889" s="73"/>
      <c r="N1889" s="73"/>
      <c r="O1889" s="73"/>
      <c r="P1889" s="73"/>
      <c r="Q1889" s="73"/>
      <c r="R1889" s="73"/>
      <c r="S1889" s="73"/>
      <c r="T1889" s="73"/>
      <c r="U1889" s="73"/>
      <c r="V1889" s="73"/>
      <c r="W1889" s="73"/>
      <c r="X1889" s="73"/>
      <c r="Y1889" s="73"/>
      <c r="Z1889" s="73"/>
      <c r="AA1889" s="73"/>
      <c r="AB1889" s="73"/>
      <c r="AC1889" s="73"/>
      <c r="AD1889" s="73"/>
      <c r="AE1889" s="73"/>
      <c r="AF1889" s="73"/>
      <c r="AG1889" s="43">
        <v>0</v>
      </c>
    </row>
    <row r="1890" spans="4:33">
      <c r="D1890" s="62">
        <v>2005</v>
      </c>
      <c r="E1890" s="62">
        <v>8</v>
      </c>
      <c r="F1890" s="62">
        <v>2006</v>
      </c>
      <c r="G1890" s="73"/>
      <c r="H1890" s="73"/>
      <c r="I1890" s="73"/>
      <c r="J1890" s="73"/>
      <c r="K1890" s="73"/>
      <c r="L1890" s="73"/>
      <c r="M1890" s="73"/>
      <c r="N1890" s="73"/>
      <c r="O1890" s="73"/>
      <c r="P1890" s="73"/>
      <c r="Q1890" s="73"/>
      <c r="R1890" s="73"/>
      <c r="S1890" s="73"/>
      <c r="T1890" s="73"/>
      <c r="U1890" s="73"/>
      <c r="V1890" s="73"/>
      <c r="W1890" s="73"/>
      <c r="X1890" s="73"/>
      <c r="Y1890" s="73"/>
      <c r="Z1890" s="73"/>
      <c r="AA1890" s="73"/>
      <c r="AB1890" s="73"/>
      <c r="AC1890" s="73"/>
      <c r="AD1890" s="73"/>
      <c r="AE1890" s="73"/>
      <c r="AF1890" s="73"/>
      <c r="AG1890" s="43">
        <v>0</v>
      </c>
    </row>
    <row r="1891" spans="4:33">
      <c r="D1891" s="62">
        <v>2005</v>
      </c>
      <c r="E1891" s="62">
        <v>9</v>
      </c>
      <c r="F1891" s="62">
        <v>2006</v>
      </c>
      <c r="G1891" s="73"/>
      <c r="H1891" s="73"/>
      <c r="I1891" s="73"/>
      <c r="J1891" s="73"/>
      <c r="K1891" s="73"/>
      <c r="L1891" s="73"/>
      <c r="M1891" s="73"/>
      <c r="N1891" s="73"/>
      <c r="O1891" s="73"/>
      <c r="P1891" s="73"/>
      <c r="Q1891" s="73"/>
      <c r="R1891" s="73"/>
      <c r="S1891" s="73"/>
      <c r="T1891" s="73"/>
      <c r="U1891" s="73"/>
      <c r="V1891" s="73"/>
      <c r="W1891" s="73"/>
      <c r="X1891" s="73"/>
      <c r="Y1891" s="73"/>
      <c r="Z1891" s="73"/>
      <c r="AA1891" s="73"/>
      <c r="AB1891" s="73"/>
      <c r="AC1891" s="73"/>
      <c r="AD1891" s="73"/>
      <c r="AE1891" s="73"/>
      <c r="AF1891" s="73"/>
      <c r="AG1891" s="43">
        <v>0</v>
      </c>
    </row>
    <row r="1892" spans="4:33">
      <c r="D1892" s="62">
        <v>2005</v>
      </c>
      <c r="E1892" s="62">
        <v>10</v>
      </c>
      <c r="F1892" s="62">
        <v>2006</v>
      </c>
      <c r="G1892" s="73"/>
      <c r="H1892" s="73"/>
      <c r="I1892" s="73"/>
      <c r="J1892" s="73"/>
      <c r="K1892" s="73"/>
      <c r="L1892" s="73"/>
      <c r="M1892" s="73"/>
      <c r="N1892" s="73"/>
      <c r="O1892" s="73"/>
      <c r="P1892" s="73"/>
      <c r="Q1892" s="73"/>
      <c r="R1892" s="73"/>
      <c r="S1892" s="73"/>
      <c r="T1892" s="73"/>
      <c r="U1892" s="73"/>
      <c r="V1892" s="73"/>
      <c r="W1892" s="73"/>
      <c r="X1892" s="73"/>
      <c r="Y1892" s="73"/>
      <c r="Z1892" s="73"/>
      <c r="AA1892" s="73"/>
      <c r="AB1892" s="73"/>
      <c r="AC1892" s="73"/>
      <c r="AD1892" s="73"/>
      <c r="AE1892" s="73"/>
      <c r="AF1892" s="73"/>
      <c r="AG1892" s="43">
        <v>0</v>
      </c>
    </row>
    <row r="1893" spans="4:33">
      <c r="D1893" s="62">
        <v>2005</v>
      </c>
      <c r="E1893" s="62">
        <v>11</v>
      </c>
      <c r="F1893" s="62">
        <v>2006</v>
      </c>
      <c r="G1893" s="73"/>
      <c r="H1893" s="73"/>
      <c r="I1893" s="73"/>
      <c r="J1893" s="73"/>
      <c r="K1893" s="73"/>
      <c r="L1893" s="73"/>
      <c r="M1893" s="73"/>
      <c r="N1893" s="73"/>
      <c r="O1893" s="73"/>
      <c r="P1893" s="73"/>
      <c r="Q1893" s="73"/>
      <c r="R1893" s="73"/>
      <c r="S1893" s="73"/>
      <c r="T1893" s="73"/>
      <c r="U1893" s="73"/>
      <c r="V1893" s="73"/>
      <c r="W1893" s="73"/>
      <c r="X1893" s="73"/>
      <c r="Y1893" s="73"/>
      <c r="Z1893" s="73"/>
      <c r="AA1893" s="73"/>
      <c r="AB1893" s="73"/>
      <c r="AC1893" s="73"/>
      <c r="AD1893" s="73"/>
      <c r="AE1893" s="73"/>
      <c r="AF1893" s="73"/>
      <c r="AG1893" s="43">
        <v>0</v>
      </c>
    </row>
    <row r="1894" spans="4:33">
      <c r="D1894" s="62">
        <v>2005</v>
      </c>
      <c r="E1894" s="62">
        <v>12</v>
      </c>
      <c r="F1894" s="62">
        <v>2006</v>
      </c>
      <c r="G1894" s="73"/>
      <c r="H1894" s="73"/>
      <c r="I1894" s="73"/>
      <c r="J1894" s="73"/>
      <c r="K1894" s="73"/>
      <c r="L1894" s="73"/>
      <c r="M1894" s="73"/>
      <c r="N1894" s="73"/>
      <c r="O1894" s="73"/>
      <c r="P1894" s="73"/>
      <c r="Q1894" s="73"/>
      <c r="R1894" s="73"/>
      <c r="S1894" s="73"/>
      <c r="T1894" s="73"/>
      <c r="U1894" s="73"/>
      <c r="V1894" s="73"/>
      <c r="W1894" s="73"/>
      <c r="X1894" s="73"/>
      <c r="Y1894" s="73"/>
      <c r="Z1894" s="73"/>
      <c r="AA1894" s="73"/>
      <c r="AB1894" s="73"/>
      <c r="AC1894" s="73"/>
      <c r="AD1894" s="73"/>
      <c r="AE1894" s="73"/>
      <c r="AF1894" s="73"/>
      <c r="AG1894" s="43">
        <v>0</v>
      </c>
    </row>
    <row r="1895" spans="4:33">
      <c r="D1895" s="62">
        <v>2006</v>
      </c>
      <c r="E1895" s="62">
        <v>1</v>
      </c>
      <c r="F1895" s="62">
        <v>2006</v>
      </c>
      <c r="G1895" s="73"/>
      <c r="H1895" s="73"/>
      <c r="I1895" s="73"/>
      <c r="J1895" s="73"/>
      <c r="K1895" s="73"/>
      <c r="L1895" s="73"/>
      <c r="M1895" s="73"/>
      <c r="N1895" s="73"/>
      <c r="O1895" s="73"/>
      <c r="P1895" s="73"/>
      <c r="Q1895" s="73"/>
      <c r="R1895" s="73"/>
      <c r="S1895" s="73"/>
      <c r="T1895" s="73"/>
      <c r="U1895" s="73"/>
      <c r="V1895" s="73"/>
      <c r="W1895" s="73"/>
      <c r="X1895" s="73"/>
      <c r="Y1895" s="73"/>
      <c r="Z1895" s="73"/>
      <c r="AA1895" s="73"/>
      <c r="AB1895" s="73"/>
      <c r="AC1895" s="73"/>
      <c r="AD1895" s="73"/>
      <c r="AE1895" s="73"/>
      <c r="AF1895" s="73"/>
      <c r="AG1895" s="43">
        <v>0</v>
      </c>
    </row>
    <row r="1896" spans="4:33">
      <c r="D1896" s="62">
        <v>2006</v>
      </c>
      <c r="E1896" s="62">
        <v>2</v>
      </c>
      <c r="F1896" s="62">
        <v>2006</v>
      </c>
      <c r="G1896" s="73"/>
      <c r="H1896" s="73"/>
      <c r="I1896" s="73"/>
      <c r="J1896" s="73"/>
      <c r="K1896" s="73"/>
      <c r="L1896" s="73"/>
      <c r="M1896" s="73"/>
      <c r="N1896" s="73"/>
      <c r="O1896" s="73"/>
      <c r="P1896" s="73"/>
      <c r="Q1896" s="73"/>
      <c r="R1896" s="73"/>
      <c r="S1896" s="73"/>
      <c r="T1896" s="73"/>
      <c r="U1896" s="73"/>
      <c r="V1896" s="73"/>
      <c r="W1896" s="73"/>
      <c r="X1896" s="73"/>
      <c r="Y1896" s="73"/>
      <c r="Z1896" s="73"/>
      <c r="AA1896" s="73"/>
      <c r="AB1896" s="73"/>
      <c r="AC1896" s="73"/>
      <c r="AD1896" s="73"/>
      <c r="AE1896" s="73"/>
      <c r="AF1896" s="73"/>
      <c r="AG1896" s="43">
        <v>0</v>
      </c>
    </row>
    <row r="1897" spans="4:33">
      <c r="D1897" s="62">
        <v>2006</v>
      </c>
      <c r="E1897" s="62">
        <v>3</v>
      </c>
      <c r="F1897" s="62">
        <v>2006</v>
      </c>
      <c r="G1897" s="73"/>
      <c r="H1897" s="73"/>
      <c r="I1897" s="73"/>
      <c r="J1897" s="73"/>
      <c r="K1897" s="73"/>
      <c r="L1897" s="73"/>
      <c r="M1897" s="73"/>
      <c r="N1897" s="73"/>
      <c r="O1897" s="73"/>
      <c r="P1897" s="73"/>
      <c r="Q1897" s="73"/>
      <c r="R1897" s="73"/>
      <c r="S1897" s="73"/>
      <c r="T1897" s="73"/>
      <c r="U1897" s="73"/>
      <c r="V1897" s="73"/>
      <c r="W1897" s="73"/>
      <c r="X1897" s="73"/>
      <c r="Y1897" s="73"/>
      <c r="Z1897" s="73"/>
      <c r="AA1897" s="73"/>
      <c r="AB1897" s="73"/>
      <c r="AC1897" s="73"/>
      <c r="AD1897" s="73"/>
      <c r="AE1897" s="73"/>
      <c r="AF1897" s="73"/>
      <c r="AG1897" s="43">
        <v>0</v>
      </c>
    </row>
    <row r="1898" spans="4:33">
      <c r="D1898" s="62">
        <v>2006</v>
      </c>
      <c r="E1898" s="62">
        <v>4</v>
      </c>
      <c r="F1898" s="62">
        <v>2006</v>
      </c>
      <c r="G1898" s="73"/>
      <c r="H1898" s="73"/>
      <c r="I1898" s="73"/>
      <c r="J1898" s="73"/>
      <c r="K1898" s="73"/>
      <c r="L1898" s="73"/>
      <c r="M1898" s="73"/>
      <c r="N1898" s="73"/>
      <c r="O1898" s="73"/>
      <c r="P1898" s="73"/>
      <c r="Q1898" s="73"/>
      <c r="R1898" s="73"/>
      <c r="S1898" s="73"/>
      <c r="T1898" s="73"/>
      <c r="U1898" s="73"/>
      <c r="V1898" s="73"/>
      <c r="W1898" s="73"/>
      <c r="X1898" s="73"/>
      <c r="Y1898" s="73"/>
      <c r="Z1898" s="73"/>
      <c r="AA1898" s="73"/>
      <c r="AB1898" s="73"/>
      <c r="AC1898" s="73"/>
      <c r="AD1898" s="73"/>
      <c r="AE1898" s="73"/>
      <c r="AF1898" s="73"/>
      <c r="AG1898" s="43">
        <v>0</v>
      </c>
    </row>
    <row r="1899" spans="4:33">
      <c r="D1899" s="62">
        <v>2006</v>
      </c>
      <c r="E1899" s="62">
        <v>5</v>
      </c>
      <c r="F1899" s="62">
        <v>2007</v>
      </c>
      <c r="G1899" s="73"/>
      <c r="H1899" s="73"/>
      <c r="I1899" s="73"/>
      <c r="J1899" s="73"/>
      <c r="K1899" s="73"/>
      <c r="L1899" s="73"/>
      <c r="M1899" s="73"/>
      <c r="N1899" s="73"/>
      <c r="O1899" s="73"/>
      <c r="P1899" s="73"/>
      <c r="Q1899" s="73"/>
      <c r="R1899" s="73"/>
      <c r="S1899" s="73"/>
      <c r="T1899" s="73"/>
      <c r="U1899" s="73"/>
      <c r="V1899" s="73"/>
      <c r="W1899" s="73"/>
      <c r="X1899" s="73"/>
      <c r="Y1899" s="73"/>
      <c r="Z1899" s="73"/>
      <c r="AA1899" s="73"/>
      <c r="AB1899" s="73"/>
      <c r="AC1899" s="73"/>
      <c r="AD1899" s="73"/>
      <c r="AE1899" s="73"/>
      <c r="AF1899" s="73"/>
      <c r="AG1899" s="43">
        <v>0</v>
      </c>
    </row>
    <row r="1900" spans="4:33">
      <c r="D1900" s="62">
        <v>2006</v>
      </c>
      <c r="E1900" s="62">
        <v>6</v>
      </c>
      <c r="F1900" s="62">
        <v>2007</v>
      </c>
      <c r="G1900" s="73"/>
      <c r="H1900" s="73"/>
      <c r="I1900" s="73"/>
      <c r="J1900" s="73"/>
      <c r="K1900" s="73"/>
      <c r="L1900" s="73"/>
      <c r="M1900" s="73"/>
      <c r="N1900" s="73"/>
      <c r="O1900" s="73"/>
      <c r="P1900" s="73"/>
      <c r="Q1900" s="73"/>
      <c r="R1900" s="73"/>
      <c r="S1900" s="73"/>
      <c r="T1900" s="73"/>
      <c r="U1900" s="73"/>
      <c r="V1900" s="73"/>
      <c r="W1900" s="73"/>
      <c r="X1900" s="73"/>
      <c r="Y1900" s="73"/>
      <c r="Z1900" s="73"/>
      <c r="AA1900" s="73"/>
      <c r="AB1900" s="73"/>
      <c r="AC1900" s="73"/>
      <c r="AD1900" s="73"/>
      <c r="AE1900" s="73"/>
      <c r="AF1900" s="73"/>
      <c r="AG1900" s="43">
        <v>0</v>
      </c>
    </row>
    <row r="1901" spans="4:33">
      <c r="D1901" s="62">
        <v>2006</v>
      </c>
      <c r="E1901" s="62">
        <v>7</v>
      </c>
      <c r="F1901" s="62">
        <v>2007</v>
      </c>
      <c r="G1901" s="73"/>
      <c r="H1901" s="73"/>
      <c r="I1901" s="73"/>
      <c r="J1901" s="73"/>
      <c r="K1901" s="73"/>
      <c r="L1901" s="73"/>
      <c r="M1901" s="73"/>
      <c r="N1901" s="73"/>
      <c r="O1901" s="73"/>
      <c r="P1901" s="73"/>
      <c r="Q1901" s="73"/>
      <c r="R1901" s="73"/>
      <c r="S1901" s="73"/>
      <c r="T1901" s="73"/>
      <c r="U1901" s="73"/>
      <c r="V1901" s="73"/>
      <c r="W1901" s="73"/>
      <c r="X1901" s="73"/>
      <c r="Y1901" s="73"/>
      <c r="Z1901" s="73"/>
      <c r="AA1901" s="73"/>
      <c r="AB1901" s="73"/>
      <c r="AC1901" s="73"/>
      <c r="AD1901" s="73"/>
      <c r="AE1901" s="73"/>
      <c r="AF1901" s="73"/>
      <c r="AG1901" s="43">
        <v>0</v>
      </c>
    </row>
    <row r="1902" spans="4:33">
      <c r="D1902" s="62">
        <v>2006</v>
      </c>
      <c r="E1902" s="62">
        <v>8</v>
      </c>
      <c r="F1902" s="62">
        <v>2007</v>
      </c>
      <c r="G1902" s="73"/>
      <c r="H1902" s="73"/>
      <c r="I1902" s="73"/>
      <c r="J1902" s="73"/>
      <c r="K1902" s="73"/>
      <c r="L1902" s="73"/>
      <c r="M1902" s="73"/>
      <c r="N1902" s="73"/>
      <c r="O1902" s="73"/>
      <c r="P1902" s="73"/>
      <c r="Q1902" s="73"/>
      <c r="R1902" s="73"/>
      <c r="S1902" s="73"/>
      <c r="T1902" s="73"/>
      <c r="U1902" s="73"/>
      <c r="V1902" s="73"/>
      <c r="W1902" s="73"/>
      <c r="X1902" s="73"/>
      <c r="Y1902" s="73"/>
      <c r="Z1902" s="73"/>
      <c r="AA1902" s="73"/>
      <c r="AB1902" s="73"/>
      <c r="AC1902" s="73"/>
      <c r="AD1902" s="73"/>
      <c r="AE1902" s="73"/>
      <c r="AF1902" s="73"/>
      <c r="AG1902" s="43">
        <v>0</v>
      </c>
    </row>
    <row r="1903" spans="4:33">
      <c r="D1903" s="62">
        <v>2006</v>
      </c>
      <c r="E1903" s="62">
        <v>9</v>
      </c>
      <c r="F1903" s="62">
        <v>2007</v>
      </c>
      <c r="G1903" s="73"/>
      <c r="H1903" s="73"/>
      <c r="I1903" s="73"/>
      <c r="J1903" s="73"/>
      <c r="K1903" s="73"/>
      <c r="L1903" s="73"/>
      <c r="M1903" s="73"/>
      <c r="N1903" s="73"/>
      <c r="O1903" s="73"/>
      <c r="P1903" s="73"/>
      <c r="Q1903" s="73"/>
      <c r="R1903" s="73"/>
      <c r="S1903" s="73"/>
      <c r="T1903" s="73"/>
      <c r="U1903" s="73"/>
      <c r="V1903" s="73"/>
      <c r="W1903" s="73"/>
      <c r="X1903" s="73"/>
      <c r="Y1903" s="73"/>
      <c r="Z1903" s="73"/>
      <c r="AA1903" s="73"/>
      <c r="AB1903" s="73"/>
      <c r="AC1903" s="73"/>
      <c r="AD1903" s="73"/>
      <c r="AE1903" s="73"/>
      <c r="AF1903" s="73"/>
      <c r="AG1903" s="43">
        <v>0</v>
      </c>
    </row>
    <row r="1904" spans="4:33">
      <c r="D1904" s="62">
        <v>2006</v>
      </c>
      <c r="E1904" s="62">
        <v>10</v>
      </c>
      <c r="F1904" s="62">
        <v>2007</v>
      </c>
      <c r="G1904" s="73">
        <v>401.7</v>
      </c>
      <c r="H1904" s="73"/>
      <c r="I1904" s="73"/>
      <c r="J1904" s="73"/>
      <c r="K1904" s="73"/>
      <c r="L1904" s="73"/>
      <c r="M1904" s="73"/>
      <c r="N1904" s="73"/>
      <c r="O1904" s="73"/>
      <c r="P1904" s="73"/>
      <c r="Q1904" s="73"/>
      <c r="R1904" s="73"/>
      <c r="S1904" s="73">
        <v>344.6</v>
      </c>
      <c r="T1904" s="73"/>
      <c r="U1904" s="73">
        <v>1251.8</v>
      </c>
      <c r="V1904" s="73"/>
      <c r="W1904" s="73"/>
      <c r="X1904" s="73"/>
      <c r="Y1904" s="73"/>
      <c r="Z1904" s="73"/>
      <c r="AA1904" s="73"/>
      <c r="AB1904" s="73"/>
      <c r="AC1904" s="73"/>
      <c r="AD1904" s="73"/>
      <c r="AE1904" s="73"/>
      <c r="AF1904" s="73"/>
      <c r="AG1904" s="43">
        <v>1998.1</v>
      </c>
    </row>
    <row r="1905" spans="4:33">
      <c r="D1905" s="62">
        <v>2006</v>
      </c>
      <c r="E1905" s="62">
        <v>11</v>
      </c>
      <c r="F1905" s="62">
        <v>2007</v>
      </c>
      <c r="G1905" s="73">
        <v>415.7</v>
      </c>
      <c r="H1905" s="73"/>
      <c r="I1905" s="73"/>
      <c r="J1905" s="73"/>
      <c r="K1905" s="73"/>
      <c r="L1905" s="73"/>
      <c r="M1905" s="73"/>
      <c r="N1905" s="73"/>
      <c r="O1905" s="73"/>
      <c r="P1905" s="73"/>
      <c r="Q1905" s="73"/>
      <c r="R1905" s="73"/>
      <c r="S1905" s="73">
        <v>840.8</v>
      </c>
      <c r="T1905" s="73"/>
      <c r="U1905" s="73">
        <v>183.7</v>
      </c>
      <c r="V1905" s="73"/>
      <c r="W1905" s="73"/>
      <c r="X1905" s="73"/>
      <c r="Y1905" s="73"/>
      <c r="Z1905" s="73"/>
      <c r="AA1905" s="73"/>
      <c r="AB1905" s="73"/>
      <c r="AC1905" s="73"/>
      <c r="AD1905" s="73"/>
      <c r="AE1905" s="73"/>
      <c r="AF1905" s="73"/>
      <c r="AG1905" s="43">
        <v>1440.2</v>
      </c>
    </row>
    <row r="1906" spans="4:33">
      <c r="D1906" s="62">
        <v>2006</v>
      </c>
      <c r="E1906" s="62">
        <v>12</v>
      </c>
      <c r="F1906" s="62">
        <v>2007</v>
      </c>
      <c r="G1906" s="73">
        <v>470.3</v>
      </c>
      <c r="H1906" s="73"/>
      <c r="I1906" s="73"/>
      <c r="J1906" s="73"/>
      <c r="K1906" s="73"/>
      <c r="L1906" s="73"/>
      <c r="M1906" s="73"/>
      <c r="N1906" s="73"/>
      <c r="O1906" s="73"/>
      <c r="P1906" s="73"/>
      <c r="Q1906" s="73"/>
      <c r="R1906" s="73"/>
      <c r="S1906" s="73">
        <v>744.6</v>
      </c>
      <c r="T1906" s="73"/>
      <c r="U1906" s="73">
        <v>497</v>
      </c>
      <c r="V1906" s="73"/>
      <c r="W1906" s="73"/>
      <c r="X1906" s="73"/>
      <c r="Y1906" s="73"/>
      <c r="Z1906" s="73"/>
      <c r="AA1906" s="73"/>
      <c r="AB1906" s="73"/>
      <c r="AC1906" s="73"/>
      <c r="AD1906" s="73"/>
      <c r="AE1906" s="73"/>
      <c r="AF1906" s="73"/>
      <c r="AG1906" s="43">
        <v>1711.9</v>
      </c>
    </row>
    <row r="1907" spans="4:33">
      <c r="D1907" s="62">
        <v>2007</v>
      </c>
      <c r="E1907" s="62">
        <v>1</v>
      </c>
      <c r="F1907" s="62">
        <v>2007</v>
      </c>
      <c r="G1907" s="73">
        <v>638.4</v>
      </c>
      <c r="H1907" s="73"/>
      <c r="I1907" s="73"/>
      <c r="J1907" s="73"/>
      <c r="K1907" s="73"/>
      <c r="L1907" s="73"/>
      <c r="M1907" s="73"/>
      <c r="N1907" s="73"/>
      <c r="O1907" s="73"/>
      <c r="P1907" s="73"/>
      <c r="Q1907" s="73"/>
      <c r="R1907" s="73"/>
      <c r="S1907" s="73">
        <v>588.1</v>
      </c>
      <c r="T1907" s="73"/>
      <c r="U1907" s="73">
        <v>1755.1</v>
      </c>
      <c r="V1907" s="73"/>
      <c r="W1907" s="73"/>
      <c r="X1907" s="73"/>
      <c r="Y1907" s="73"/>
      <c r="Z1907" s="73"/>
      <c r="AA1907" s="73"/>
      <c r="AB1907" s="73"/>
      <c r="AC1907" s="73"/>
      <c r="AD1907" s="73"/>
      <c r="AE1907" s="73"/>
      <c r="AF1907" s="73"/>
      <c r="AG1907" s="43">
        <v>2981.6</v>
      </c>
    </row>
    <row r="1908" spans="4:33">
      <c r="D1908" s="62">
        <v>2007</v>
      </c>
      <c r="E1908" s="62">
        <v>2</v>
      </c>
      <c r="F1908" s="62">
        <v>2007</v>
      </c>
      <c r="G1908" s="73">
        <v>541.20000000000005</v>
      </c>
      <c r="H1908" s="73"/>
      <c r="I1908" s="73"/>
      <c r="J1908" s="73"/>
      <c r="K1908" s="73"/>
      <c r="L1908" s="73"/>
      <c r="M1908" s="73"/>
      <c r="N1908" s="73"/>
      <c r="O1908" s="73"/>
      <c r="P1908" s="73"/>
      <c r="Q1908" s="73"/>
      <c r="R1908" s="73"/>
      <c r="S1908" s="73">
        <v>810.9</v>
      </c>
      <c r="T1908" s="73"/>
      <c r="U1908" s="73">
        <v>1625.8</v>
      </c>
      <c r="V1908" s="73"/>
      <c r="W1908" s="73"/>
      <c r="X1908" s="73"/>
      <c r="Y1908" s="73"/>
      <c r="Z1908" s="73"/>
      <c r="AA1908" s="73"/>
      <c r="AB1908" s="73"/>
      <c r="AC1908" s="73"/>
      <c r="AD1908" s="73"/>
      <c r="AE1908" s="73"/>
      <c r="AF1908" s="73"/>
      <c r="AG1908" s="43">
        <v>2977.8999999999996</v>
      </c>
    </row>
    <row r="1909" spans="4:33">
      <c r="D1909" s="62">
        <v>2007</v>
      </c>
      <c r="E1909" s="62">
        <v>3</v>
      </c>
      <c r="F1909" s="62">
        <v>2007</v>
      </c>
      <c r="G1909" s="73">
        <v>326.60000000000002</v>
      </c>
      <c r="H1909" s="73"/>
      <c r="I1909" s="73"/>
      <c r="J1909" s="73"/>
      <c r="K1909" s="73"/>
      <c r="L1909" s="73"/>
      <c r="M1909" s="73"/>
      <c r="N1909" s="73"/>
      <c r="O1909" s="73"/>
      <c r="P1909" s="73"/>
      <c r="Q1909" s="73"/>
      <c r="R1909" s="73"/>
      <c r="S1909" s="73">
        <v>1038.8</v>
      </c>
      <c r="T1909" s="73"/>
      <c r="U1909" s="73">
        <v>2800</v>
      </c>
      <c r="V1909" s="73"/>
      <c r="W1909" s="73"/>
      <c r="X1909" s="73"/>
      <c r="Y1909" s="73"/>
      <c r="Z1909" s="73"/>
      <c r="AA1909" s="73"/>
      <c r="AB1909" s="73"/>
      <c r="AC1909" s="73"/>
      <c r="AD1909" s="73"/>
      <c r="AE1909" s="73"/>
      <c r="AF1909" s="73"/>
      <c r="AG1909" s="43">
        <v>4165.3999999999996</v>
      </c>
    </row>
    <row r="1910" spans="4:33">
      <c r="D1910" s="62">
        <v>2007</v>
      </c>
      <c r="E1910" s="62">
        <v>4</v>
      </c>
      <c r="F1910" s="62">
        <v>2007</v>
      </c>
      <c r="G1910" s="73">
        <v>1034.9000000000001</v>
      </c>
      <c r="H1910" s="73"/>
      <c r="I1910" s="73"/>
      <c r="J1910" s="73"/>
      <c r="K1910" s="73"/>
      <c r="L1910" s="73"/>
      <c r="M1910" s="73"/>
      <c r="N1910" s="73"/>
      <c r="O1910" s="73"/>
      <c r="P1910" s="73"/>
      <c r="Q1910" s="73"/>
      <c r="R1910" s="73"/>
      <c r="S1910" s="73">
        <v>985.9</v>
      </c>
      <c r="T1910" s="73"/>
      <c r="U1910" s="73">
        <v>837</v>
      </c>
      <c r="V1910" s="73"/>
      <c r="W1910" s="73"/>
      <c r="X1910" s="73"/>
      <c r="Y1910" s="73"/>
      <c r="Z1910" s="73"/>
      <c r="AA1910" s="73"/>
      <c r="AB1910" s="73"/>
      <c r="AC1910" s="73"/>
      <c r="AD1910" s="73"/>
      <c r="AE1910" s="73"/>
      <c r="AF1910" s="73"/>
      <c r="AG1910" s="43">
        <v>2857.8</v>
      </c>
    </row>
    <row r="1911" spans="4:33">
      <c r="D1911" s="62">
        <v>2007</v>
      </c>
      <c r="E1911" s="62">
        <v>5</v>
      </c>
      <c r="F1911" s="62">
        <v>2008</v>
      </c>
      <c r="G1911" s="73"/>
      <c r="H1911" s="73"/>
      <c r="I1911" s="73"/>
      <c r="J1911" s="73"/>
      <c r="K1911" s="73"/>
      <c r="L1911" s="73"/>
      <c r="M1911" s="73"/>
      <c r="N1911" s="73"/>
      <c r="O1911" s="73"/>
      <c r="P1911" s="73"/>
      <c r="Q1911" s="73"/>
      <c r="R1911" s="73"/>
      <c r="S1911" s="73"/>
      <c r="T1911" s="73"/>
      <c r="U1911" s="73"/>
      <c r="V1911" s="73"/>
      <c r="W1911" s="73"/>
      <c r="X1911" s="73"/>
      <c r="Y1911" s="73"/>
      <c r="Z1911" s="73"/>
      <c r="AA1911" s="73"/>
      <c r="AB1911" s="73"/>
      <c r="AC1911" s="73"/>
      <c r="AD1911" s="73"/>
      <c r="AE1911" s="73"/>
      <c r="AF1911" s="73"/>
      <c r="AG1911" s="43">
        <v>0</v>
      </c>
    </row>
    <row r="1912" spans="4:33">
      <c r="D1912" s="62">
        <v>2007</v>
      </c>
      <c r="E1912" s="62">
        <v>6</v>
      </c>
      <c r="F1912" s="62">
        <v>2008</v>
      </c>
      <c r="G1912" s="73"/>
      <c r="H1912" s="73"/>
      <c r="I1912" s="73"/>
      <c r="J1912" s="73"/>
      <c r="K1912" s="73"/>
      <c r="L1912" s="73"/>
      <c r="M1912" s="73"/>
      <c r="N1912" s="73"/>
      <c r="O1912" s="73"/>
      <c r="P1912" s="73"/>
      <c r="Q1912" s="73"/>
      <c r="R1912" s="73"/>
      <c r="S1912" s="73"/>
      <c r="T1912" s="73"/>
      <c r="U1912" s="73"/>
      <c r="V1912" s="73"/>
      <c r="W1912" s="73"/>
      <c r="X1912" s="73"/>
      <c r="Y1912" s="73"/>
      <c r="Z1912" s="73"/>
      <c r="AA1912" s="73"/>
      <c r="AB1912" s="73"/>
      <c r="AC1912" s="73"/>
      <c r="AD1912" s="73"/>
      <c r="AE1912" s="73"/>
      <c r="AF1912" s="73"/>
      <c r="AG1912" s="43">
        <v>0</v>
      </c>
    </row>
    <row r="1913" spans="4:33">
      <c r="D1913" s="62">
        <v>2007</v>
      </c>
      <c r="E1913" s="62">
        <v>7</v>
      </c>
      <c r="F1913" s="62">
        <v>2008</v>
      </c>
      <c r="G1913" s="73"/>
      <c r="H1913" s="73"/>
      <c r="I1913" s="73"/>
      <c r="J1913" s="73"/>
      <c r="K1913" s="73"/>
      <c r="L1913" s="73"/>
      <c r="M1913" s="73"/>
      <c r="N1913" s="73"/>
      <c r="O1913" s="73"/>
      <c r="P1913" s="73"/>
      <c r="Q1913" s="73"/>
      <c r="R1913" s="73"/>
      <c r="S1913" s="73"/>
      <c r="T1913" s="73"/>
      <c r="U1913" s="73"/>
      <c r="V1913" s="73"/>
      <c r="W1913" s="73"/>
      <c r="X1913" s="73"/>
      <c r="Y1913" s="73"/>
      <c r="Z1913" s="73"/>
      <c r="AA1913" s="73"/>
      <c r="AB1913" s="73"/>
      <c r="AC1913" s="73"/>
      <c r="AD1913" s="73"/>
      <c r="AE1913" s="73"/>
      <c r="AF1913" s="73"/>
      <c r="AG1913" s="43">
        <v>0</v>
      </c>
    </row>
    <row r="1914" spans="4:33">
      <c r="D1914" s="62">
        <v>2007</v>
      </c>
      <c r="E1914" s="62">
        <v>8</v>
      </c>
      <c r="F1914" s="62">
        <v>2008</v>
      </c>
      <c r="G1914" s="73"/>
      <c r="H1914" s="73"/>
      <c r="I1914" s="73"/>
      <c r="J1914" s="73"/>
      <c r="K1914" s="73"/>
      <c r="L1914" s="73"/>
      <c r="M1914" s="73"/>
      <c r="N1914" s="73"/>
      <c r="O1914" s="73"/>
      <c r="P1914" s="73"/>
      <c r="Q1914" s="73"/>
      <c r="R1914" s="73"/>
      <c r="S1914" s="73"/>
      <c r="T1914" s="73"/>
      <c r="U1914" s="73"/>
      <c r="V1914" s="73"/>
      <c r="W1914" s="73"/>
      <c r="X1914" s="73"/>
      <c r="Y1914" s="73"/>
      <c r="Z1914" s="73"/>
      <c r="AA1914" s="73"/>
      <c r="AB1914" s="73"/>
      <c r="AC1914" s="73"/>
      <c r="AD1914" s="73"/>
      <c r="AE1914" s="73"/>
      <c r="AF1914" s="73"/>
      <c r="AG1914" s="43">
        <v>0</v>
      </c>
    </row>
    <row r="1915" spans="4:33">
      <c r="D1915" s="62">
        <v>2007</v>
      </c>
      <c r="E1915" s="62">
        <v>9</v>
      </c>
      <c r="F1915" s="62">
        <v>2008</v>
      </c>
      <c r="G1915" s="73"/>
      <c r="H1915" s="73"/>
      <c r="I1915" s="73"/>
      <c r="J1915" s="73"/>
      <c r="K1915" s="73"/>
      <c r="L1915" s="73"/>
      <c r="M1915" s="73"/>
      <c r="N1915" s="73"/>
      <c r="O1915" s="73"/>
      <c r="P1915" s="73"/>
      <c r="Q1915" s="73"/>
      <c r="R1915" s="73"/>
      <c r="S1915" s="73"/>
      <c r="T1915" s="73"/>
      <c r="U1915" s="73"/>
      <c r="V1915" s="73"/>
      <c r="W1915" s="73"/>
      <c r="X1915" s="73"/>
      <c r="Y1915" s="73"/>
      <c r="Z1915" s="73"/>
      <c r="AA1915" s="73"/>
      <c r="AB1915" s="73"/>
      <c r="AC1915" s="73"/>
      <c r="AD1915" s="73"/>
      <c r="AE1915" s="73"/>
      <c r="AF1915" s="73"/>
      <c r="AG1915" s="43">
        <v>0</v>
      </c>
    </row>
    <row r="1916" spans="4:33">
      <c r="D1916" s="62">
        <v>2007</v>
      </c>
      <c r="E1916" s="62">
        <v>10</v>
      </c>
      <c r="F1916" s="62">
        <v>2008</v>
      </c>
      <c r="G1916" s="73"/>
      <c r="H1916" s="73"/>
      <c r="I1916" s="73"/>
      <c r="J1916" s="73"/>
      <c r="K1916" s="73"/>
      <c r="L1916" s="73"/>
      <c r="M1916" s="73"/>
      <c r="N1916" s="73"/>
      <c r="O1916" s="73"/>
      <c r="P1916" s="73"/>
      <c r="Q1916" s="73"/>
      <c r="R1916" s="73"/>
      <c r="S1916" s="73">
        <v>284.3</v>
      </c>
      <c r="T1916" s="73"/>
      <c r="U1916" s="73">
        <v>128.69999999999999</v>
      </c>
      <c r="V1916" s="73"/>
      <c r="W1916" s="73"/>
      <c r="X1916" s="73"/>
      <c r="Y1916" s="73"/>
      <c r="Z1916" s="73"/>
      <c r="AA1916" s="73"/>
      <c r="AB1916" s="73"/>
      <c r="AC1916" s="73"/>
      <c r="AD1916" s="73"/>
      <c r="AE1916" s="73"/>
      <c r="AF1916" s="73"/>
      <c r="AG1916" s="43">
        <v>413</v>
      </c>
    </row>
    <row r="1917" spans="4:33">
      <c r="D1917" s="62">
        <v>2007</v>
      </c>
      <c r="E1917" s="62">
        <v>11</v>
      </c>
      <c r="F1917" s="62">
        <v>2008</v>
      </c>
      <c r="G1917" s="73"/>
      <c r="H1917" s="73"/>
      <c r="I1917" s="73"/>
      <c r="J1917" s="73"/>
      <c r="K1917" s="73"/>
      <c r="L1917" s="73"/>
      <c r="M1917" s="73"/>
      <c r="N1917" s="73"/>
      <c r="O1917" s="73"/>
      <c r="P1917" s="73"/>
      <c r="Q1917" s="73"/>
      <c r="R1917" s="73"/>
      <c r="S1917" s="73">
        <v>446.9</v>
      </c>
      <c r="T1917" s="73"/>
      <c r="U1917" s="73">
        <v>208.9</v>
      </c>
      <c r="V1917" s="73"/>
      <c r="W1917" s="73"/>
      <c r="X1917" s="73"/>
      <c r="Y1917" s="73"/>
      <c r="Z1917" s="73"/>
      <c r="AA1917" s="73"/>
      <c r="AB1917" s="73"/>
      <c r="AC1917" s="73"/>
      <c r="AD1917" s="73"/>
      <c r="AE1917" s="73"/>
      <c r="AF1917" s="73"/>
      <c r="AG1917" s="43">
        <v>655.8</v>
      </c>
    </row>
    <row r="1918" spans="4:33">
      <c r="D1918" s="62">
        <v>2007</v>
      </c>
      <c r="E1918" s="62">
        <v>12</v>
      </c>
      <c r="F1918" s="62">
        <v>2008</v>
      </c>
      <c r="G1918" s="73">
        <v>309.39999999999998</v>
      </c>
      <c r="H1918" s="73"/>
      <c r="I1918" s="73"/>
      <c r="J1918" s="73"/>
      <c r="K1918" s="73"/>
      <c r="L1918" s="73"/>
      <c r="M1918" s="73"/>
      <c r="N1918" s="73"/>
      <c r="O1918" s="73"/>
      <c r="P1918" s="73"/>
      <c r="Q1918" s="73"/>
      <c r="R1918" s="73"/>
      <c r="S1918" s="73">
        <v>242.5</v>
      </c>
      <c r="T1918" s="73"/>
      <c r="U1918" s="73">
        <v>1177.4000000000001</v>
      </c>
      <c r="V1918" s="73"/>
      <c r="W1918" s="73"/>
      <c r="X1918" s="73"/>
      <c r="Y1918" s="73"/>
      <c r="Z1918" s="73"/>
      <c r="AA1918" s="73"/>
      <c r="AB1918" s="73"/>
      <c r="AC1918" s="73"/>
      <c r="AD1918" s="73"/>
      <c r="AE1918" s="73"/>
      <c r="AF1918" s="73"/>
      <c r="AG1918" s="43">
        <v>1729.3000000000002</v>
      </c>
    </row>
    <row r="1919" spans="4:33">
      <c r="D1919" s="62">
        <v>2008</v>
      </c>
      <c r="E1919" s="62">
        <v>1</v>
      </c>
      <c r="F1919" s="62">
        <v>2008</v>
      </c>
      <c r="G1919" s="73">
        <v>309.60000000000002</v>
      </c>
      <c r="H1919" s="73"/>
      <c r="I1919" s="73"/>
      <c r="J1919" s="73"/>
      <c r="K1919" s="73"/>
      <c r="L1919" s="73"/>
      <c r="M1919" s="73"/>
      <c r="N1919" s="73"/>
      <c r="O1919" s="73"/>
      <c r="P1919" s="73"/>
      <c r="Q1919" s="73"/>
      <c r="R1919" s="73"/>
      <c r="S1919" s="73">
        <v>342.6</v>
      </c>
      <c r="T1919" s="73"/>
      <c r="U1919" s="73">
        <v>1314.2</v>
      </c>
      <c r="V1919" s="73"/>
      <c r="W1919" s="73"/>
      <c r="X1919" s="73"/>
      <c r="Y1919" s="73"/>
      <c r="Z1919" s="73"/>
      <c r="AA1919" s="73"/>
      <c r="AB1919" s="73"/>
      <c r="AC1919" s="73"/>
      <c r="AD1919" s="73"/>
      <c r="AE1919" s="73"/>
      <c r="AF1919" s="73"/>
      <c r="AG1919" s="43">
        <v>1966.4</v>
      </c>
    </row>
    <row r="1920" spans="4:33">
      <c r="D1920" s="62">
        <v>2008</v>
      </c>
      <c r="E1920" s="62">
        <v>2</v>
      </c>
      <c r="F1920" s="62">
        <v>2008</v>
      </c>
      <c r="G1920" s="73">
        <v>291.39999999999998</v>
      </c>
      <c r="H1920" s="73"/>
      <c r="I1920" s="73"/>
      <c r="J1920" s="73"/>
      <c r="K1920" s="73"/>
      <c r="L1920" s="73"/>
      <c r="M1920" s="73"/>
      <c r="N1920" s="73"/>
      <c r="O1920" s="73"/>
      <c r="P1920" s="73"/>
      <c r="Q1920" s="73"/>
      <c r="R1920" s="73"/>
      <c r="S1920" s="73">
        <v>859.4</v>
      </c>
      <c r="T1920" s="73"/>
      <c r="U1920" s="73">
        <v>509.5</v>
      </c>
      <c r="V1920" s="73"/>
      <c r="W1920" s="73"/>
      <c r="X1920" s="73"/>
      <c r="Y1920" s="73"/>
      <c r="Z1920" s="73"/>
      <c r="AA1920" s="73"/>
      <c r="AB1920" s="73"/>
      <c r="AC1920" s="73"/>
      <c r="AD1920" s="73"/>
      <c r="AE1920" s="73"/>
      <c r="AF1920" s="73"/>
      <c r="AG1920" s="43">
        <v>1660.3</v>
      </c>
    </row>
    <row r="1921" spans="4:33">
      <c r="D1921" s="62">
        <v>2008</v>
      </c>
      <c r="E1921" s="62">
        <v>3</v>
      </c>
      <c r="F1921" s="62">
        <v>2008</v>
      </c>
      <c r="G1921" s="73">
        <v>370.6</v>
      </c>
      <c r="H1921" s="73"/>
      <c r="I1921" s="73"/>
      <c r="J1921" s="73"/>
      <c r="K1921" s="73"/>
      <c r="L1921" s="73"/>
      <c r="M1921" s="73"/>
      <c r="N1921" s="73"/>
      <c r="O1921" s="73"/>
      <c r="P1921" s="73"/>
      <c r="Q1921" s="73"/>
      <c r="R1921" s="73"/>
      <c r="S1921" s="73">
        <v>1401.8</v>
      </c>
      <c r="T1921" s="73"/>
      <c r="U1921" s="73">
        <v>1499.1</v>
      </c>
      <c r="V1921" s="73"/>
      <c r="W1921" s="73"/>
      <c r="X1921" s="73"/>
      <c r="Y1921" s="73"/>
      <c r="Z1921" s="73"/>
      <c r="AA1921" s="73"/>
      <c r="AB1921" s="73"/>
      <c r="AC1921" s="73"/>
      <c r="AD1921" s="73"/>
      <c r="AE1921" s="73"/>
      <c r="AF1921" s="73"/>
      <c r="AG1921" s="43">
        <v>3271.5</v>
      </c>
    </row>
    <row r="1922" spans="4:33">
      <c r="D1922" s="62">
        <v>2008</v>
      </c>
      <c r="E1922" s="62">
        <v>4</v>
      </c>
      <c r="F1922" s="62">
        <v>2008</v>
      </c>
      <c r="G1922" s="73">
        <v>340.3</v>
      </c>
      <c r="H1922" s="73"/>
      <c r="I1922" s="73"/>
      <c r="J1922" s="73"/>
      <c r="K1922" s="73"/>
      <c r="L1922" s="73"/>
      <c r="M1922" s="73"/>
      <c r="N1922" s="73"/>
      <c r="O1922" s="73"/>
      <c r="P1922" s="73"/>
      <c r="Q1922" s="73"/>
      <c r="R1922" s="73"/>
      <c r="S1922" s="73">
        <v>1515.9</v>
      </c>
      <c r="T1922" s="73"/>
      <c r="U1922" s="73">
        <v>363.1</v>
      </c>
      <c r="V1922" s="73"/>
      <c r="W1922" s="73"/>
      <c r="X1922" s="73"/>
      <c r="Y1922" s="73"/>
      <c r="Z1922" s="73"/>
      <c r="AA1922" s="73"/>
      <c r="AB1922" s="73"/>
      <c r="AC1922" s="73"/>
      <c r="AD1922" s="73"/>
      <c r="AE1922" s="73"/>
      <c r="AF1922" s="73"/>
      <c r="AG1922" s="43">
        <v>2219.3000000000002</v>
      </c>
    </row>
    <row r="1923" spans="4:33">
      <c r="D1923" s="62">
        <v>2008</v>
      </c>
      <c r="E1923" s="62">
        <v>5</v>
      </c>
      <c r="F1923" s="62">
        <v>2009</v>
      </c>
      <c r="G1923" s="73"/>
      <c r="H1923" s="73"/>
      <c r="I1923" s="73"/>
      <c r="J1923" s="73"/>
      <c r="K1923" s="73"/>
      <c r="L1923" s="73"/>
      <c r="M1923" s="73"/>
      <c r="N1923" s="73"/>
      <c r="O1923" s="73"/>
      <c r="P1923" s="73"/>
      <c r="Q1923" s="73"/>
      <c r="R1923" s="73"/>
      <c r="S1923" s="73"/>
      <c r="T1923" s="73"/>
      <c r="U1923" s="73"/>
      <c r="V1923" s="73"/>
      <c r="W1923" s="73"/>
      <c r="X1923" s="73"/>
      <c r="Y1923" s="73"/>
      <c r="Z1923" s="73"/>
      <c r="AA1923" s="73"/>
      <c r="AB1923" s="73"/>
      <c r="AC1923" s="73"/>
      <c r="AD1923" s="73"/>
      <c r="AE1923" s="73"/>
      <c r="AF1923" s="73"/>
      <c r="AG1923" s="43">
        <v>0</v>
      </c>
    </row>
    <row r="1924" spans="4:33">
      <c r="D1924" s="62">
        <v>2008</v>
      </c>
      <c r="E1924" s="62">
        <v>6</v>
      </c>
      <c r="F1924" s="62">
        <v>2009</v>
      </c>
      <c r="G1924" s="73"/>
      <c r="H1924" s="73"/>
      <c r="I1924" s="73"/>
      <c r="J1924" s="73"/>
      <c r="K1924" s="73"/>
      <c r="L1924" s="73"/>
      <c r="M1924" s="73"/>
      <c r="N1924" s="73"/>
      <c r="O1924" s="73"/>
      <c r="P1924" s="73"/>
      <c r="Q1924" s="73"/>
      <c r="R1924" s="73"/>
      <c r="S1924" s="73"/>
      <c r="T1924" s="73"/>
      <c r="U1924" s="73"/>
      <c r="V1924" s="73"/>
      <c r="W1924" s="73"/>
      <c r="X1924" s="73"/>
      <c r="Y1924" s="73"/>
      <c r="Z1924" s="73"/>
      <c r="AA1924" s="73"/>
      <c r="AB1924" s="73"/>
      <c r="AC1924" s="73"/>
      <c r="AD1924" s="73"/>
      <c r="AE1924" s="73"/>
      <c r="AF1924" s="73"/>
      <c r="AG1924" s="43">
        <v>0</v>
      </c>
    </row>
    <row r="1925" spans="4:33">
      <c r="D1925" s="62">
        <v>2008</v>
      </c>
      <c r="E1925" s="62">
        <v>7</v>
      </c>
      <c r="F1925" s="62">
        <v>2009</v>
      </c>
      <c r="G1925" s="73"/>
      <c r="H1925" s="73"/>
      <c r="I1925" s="73"/>
      <c r="J1925" s="73"/>
      <c r="K1925" s="73"/>
      <c r="L1925" s="73"/>
      <c r="M1925" s="73"/>
      <c r="N1925" s="73"/>
      <c r="O1925" s="73"/>
      <c r="P1925" s="73"/>
      <c r="Q1925" s="73"/>
      <c r="R1925" s="73"/>
      <c r="S1925" s="73"/>
      <c r="T1925" s="73"/>
      <c r="U1925" s="73"/>
      <c r="V1925" s="73"/>
      <c r="W1925" s="73"/>
      <c r="X1925" s="73"/>
      <c r="Y1925" s="73"/>
      <c r="Z1925" s="73"/>
      <c r="AA1925" s="73"/>
      <c r="AB1925" s="73"/>
      <c r="AC1925" s="73"/>
      <c r="AD1925" s="73"/>
      <c r="AE1925" s="73"/>
      <c r="AF1925" s="73"/>
      <c r="AG1925" s="43">
        <v>0</v>
      </c>
    </row>
    <row r="1926" spans="4:33">
      <c r="D1926" s="62">
        <v>2008</v>
      </c>
      <c r="E1926" s="62">
        <v>8</v>
      </c>
      <c r="F1926" s="62">
        <v>2009</v>
      </c>
      <c r="G1926" s="73"/>
      <c r="H1926" s="73"/>
      <c r="I1926" s="73"/>
      <c r="J1926" s="73"/>
      <c r="K1926" s="73"/>
      <c r="L1926" s="73"/>
      <c r="M1926" s="73"/>
      <c r="N1926" s="73"/>
      <c r="O1926" s="73"/>
      <c r="P1926" s="73"/>
      <c r="Q1926" s="73"/>
      <c r="R1926" s="73"/>
      <c r="S1926" s="73"/>
      <c r="T1926" s="73"/>
      <c r="U1926" s="73"/>
      <c r="V1926" s="73"/>
      <c r="W1926" s="73"/>
      <c r="X1926" s="73"/>
      <c r="Y1926" s="73"/>
      <c r="Z1926" s="73"/>
      <c r="AA1926" s="73"/>
      <c r="AB1926" s="73"/>
      <c r="AC1926" s="73"/>
      <c r="AD1926" s="73"/>
      <c r="AE1926" s="73"/>
      <c r="AF1926" s="73"/>
      <c r="AG1926" s="43">
        <v>0</v>
      </c>
    </row>
    <row r="1927" spans="4:33">
      <c r="D1927" s="62">
        <v>2008</v>
      </c>
      <c r="E1927" s="62">
        <v>9</v>
      </c>
      <c r="F1927" s="62">
        <v>2009</v>
      </c>
      <c r="G1927" s="73"/>
      <c r="H1927" s="73"/>
      <c r="I1927" s="73"/>
      <c r="J1927" s="73"/>
      <c r="K1927" s="73"/>
      <c r="L1927" s="73"/>
      <c r="M1927" s="73"/>
      <c r="N1927" s="73"/>
      <c r="O1927" s="73"/>
      <c r="P1927" s="73"/>
      <c r="Q1927" s="73"/>
      <c r="R1927" s="73"/>
      <c r="S1927" s="73"/>
      <c r="T1927" s="73"/>
      <c r="U1927" s="73"/>
      <c r="V1927" s="73"/>
      <c r="W1927" s="73"/>
      <c r="X1927" s="73"/>
      <c r="Y1927" s="73"/>
      <c r="Z1927" s="73"/>
      <c r="AA1927" s="73"/>
      <c r="AB1927" s="73"/>
      <c r="AC1927" s="73"/>
      <c r="AD1927" s="73"/>
      <c r="AE1927" s="73"/>
      <c r="AF1927" s="73"/>
      <c r="AG1927" s="43">
        <v>0</v>
      </c>
    </row>
    <row r="1928" spans="4:33">
      <c r="D1928" s="62">
        <v>2008</v>
      </c>
      <c r="E1928" s="62">
        <v>10</v>
      </c>
      <c r="F1928" s="62">
        <v>2009</v>
      </c>
      <c r="G1928" s="73"/>
      <c r="H1928" s="73"/>
      <c r="I1928" s="73"/>
      <c r="J1928" s="73"/>
      <c r="K1928" s="73"/>
      <c r="L1928" s="73"/>
      <c r="M1928" s="73"/>
      <c r="N1928" s="73"/>
      <c r="O1928" s="73"/>
      <c r="P1928" s="73"/>
      <c r="Q1928" s="73"/>
      <c r="R1928" s="73"/>
      <c r="S1928" s="73"/>
      <c r="T1928" s="73"/>
      <c r="U1928" s="73"/>
      <c r="V1928" s="73"/>
      <c r="W1928" s="73"/>
      <c r="X1928" s="73"/>
      <c r="Y1928" s="73"/>
      <c r="Z1928" s="73"/>
      <c r="AA1928" s="73"/>
      <c r="AB1928" s="73"/>
      <c r="AC1928" s="73"/>
      <c r="AD1928" s="73"/>
      <c r="AE1928" s="73"/>
      <c r="AF1928" s="73"/>
      <c r="AG1928" s="43">
        <v>0</v>
      </c>
    </row>
    <row r="1929" spans="4:33">
      <c r="D1929" s="62">
        <v>2008</v>
      </c>
      <c r="E1929" s="62">
        <v>11</v>
      </c>
      <c r="F1929" s="62">
        <v>2009</v>
      </c>
      <c r="G1929" s="73"/>
      <c r="H1929" s="73"/>
      <c r="I1929" s="73"/>
      <c r="J1929" s="73"/>
      <c r="K1929" s="73"/>
      <c r="L1929" s="73"/>
      <c r="M1929" s="73"/>
      <c r="N1929" s="73"/>
      <c r="O1929" s="73"/>
      <c r="P1929" s="73"/>
      <c r="Q1929" s="73"/>
      <c r="R1929" s="73"/>
      <c r="S1929" s="73"/>
      <c r="T1929" s="73"/>
      <c r="U1929" s="73"/>
      <c r="V1929" s="73"/>
      <c r="W1929" s="73"/>
      <c r="X1929" s="73"/>
      <c r="Y1929" s="73"/>
      <c r="Z1929" s="73"/>
      <c r="AA1929" s="73"/>
      <c r="AB1929" s="73"/>
      <c r="AC1929" s="73"/>
      <c r="AD1929" s="73"/>
      <c r="AE1929" s="73"/>
      <c r="AF1929" s="73"/>
      <c r="AG1929" s="43">
        <v>0</v>
      </c>
    </row>
    <row r="1930" spans="4:33">
      <c r="D1930" s="62">
        <v>2008</v>
      </c>
      <c r="E1930" s="62">
        <v>12</v>
      </c>
      <c r="F1930" s="62">
        <v>2009</v>
      </c>
      <c r="G1930" s="73"/>
      <c r="H1930" s="73"/>
      <c r="I1930" s="73"/>
      <c r="J1930" s="73"/>
      <c r="K1930" s="73"/>
      <c r="L1930" s="73"/>
      <c r="M1930" s="73"/>
      <c r="N1930" s="73"/>
      <c r="O1930" s="73"/>
      <c r="P1930" s="73"/>
      <c r="Q1930" s="73"/>
      <c r="R1930" s="73"/>
      <c r="S1930" s="73"/>
      <c r="T1930" s="73"/>
      <c r="U1930" s="73"/>
      <c r="V1930" s="73"/>
      <c r="W1930" s="73"/>
      <c r="X1930" s="73"/>
      <c r="Y1930" s="73"/>
      <c r="Z1930" s="73"/>
      <c r="AA1930" s="73"/>
      <c r="AB1930" s="73"/>
      <c r="AC1930" s="73"/>
      <c r="AD1930" s="73"/>
      <c r="AE1930" s="73"/>
      <c r="AF1930" s="73"/>
      <c r="AG1930" s="43">
        <v>0</v>
      </c>
    </row>
    <row r="1931" spans="4:33">
      <c r="D1931" s="62">
        <v>2009</v>
      </c>
      <c r="E1931" s="62">
        <v>1</v>
      </c>
      <c r="F1931" s="62">
        <v>2009</v>
      </c>
      <c r="G1931" s="74"/>
      <c r="H1931" s="74"/>
      <c r="I1931" s="74"/>
      <c r="J1931" s="74"/>
      <c r="K1931" s="74"/>
      <c r="L1931" s="74"/>
      <c r="M1931" s="74"/>
      <c r="N1931" s="74"/>
      <c r="O1931" s="74"/>
      <c r="P1931" s="74"/>
      <c r="Q1931" s="74"/>
      <c r="R1931" s="74"/>
      <c r="S1931" s="74"/>
      <c r="T1931" s="74"/>
      <c r="U1931" s="74"/>
      <c r="V1931" s="74"/>
      <c r="W1931" s="74"/>
      <c r="X1931" s="74"/>
      <c r="Y1931" s="74"/>
      <c r="Z1931" s="74"/>
      <c r="AA1931" s="74"/>
      <c r="AB1931" s="74"/>
      <c r="AC1931" s="74"/>
      <c r="AD1931" s="74"/>
      <c r="AE1931" s="74"/>
      <c r="AF1931" s="74"/>
      <c r="AG1931" s="43">
        <v>0</v>
      </c>
    </row>
    <row r="1932" spans="4:33">
      <c r="D1932" s="62">
        <v>2009</v>
      </c>
      <c r="E1932" s="62">
        <v>2</v>
      </c>
      <c r="F1932" s="62">
        <v>2009</v>
      </c>
      <c r="G1932" s="74"/>
      <c r="H1932" s="74"/>
      <c r="I1932" s="74"/>
      <c r="J1932" s="74"/>
      <c r="K1932" s="74"/>
      <c r="L1932" s="74"/>
      <c r="M1932" s="74"/>
      <c r="N1932" s="74"/>
      <c r="O1932" s="74"/>
      <c r="P1932" s="74"/>
      <c r="Q1932" s="74"/>
      <c r="R1932" s="74"/>
      <c r="S1932" s="74"/>
      <c r="T1932" s="74"/>
      <c r="U1932" s="74"/>
      <c r="V1932" s="74"/>
      <c r="W1932" s="74"/>
      <c r="X1932" s="74"/>
      <c r="Y1932" s="74"/>
      <c r="Z1932" s="74"/>
      <c r="AA1932" s="74"/>
      <c r="AB1932" s="74"/>
      <c r="AC1932" s="74"/>
      <c r="AD1932" s="74"/>
      <c r="AE1932" s="74"/>
      <c r="AF1932" s="74"/>
      <c r="AG1932" s="43">
        <v>0</v>
      </c>
    </row>
    <row r="1933" spans="4:33">
      <c r="D1933" s="62">
        <v>2009</v>
      </c>
      <c r="E1933" s="62">
        <v>3</v>
      </c>
      <c r="F1933" s="62">
        <v>2009</v>
      </c>
      <c r="G1933" s="74"/>
      <c r="H1933" s="74"/>
      <c r="I1933" s="74"/>
      <c r="J1933" s="74"/>
      <c r="K1933" s="74"/>
      <c r="L1933" s="74"/>
      <c r="M1933" s="74"/>
      <c r="N1933" s="74"/>
      <c r="O1933" s="74"/>
      <c r="P1933" s="74"/>
      <c r="Q1933" s="74"/>
      <c r="R1933" s="74"/>
      <c r="S1933" s="74"/>
      <c r="T1933" s="74"/>
      <c r="U1933" s="74"/>
      <c r="V1933" s="74"/>
      <c r="W1933" s="74"/>
      <c r="X1933" s="74"/>
      <c r="Y1933" s="74"/>
      <c r="Z1933" s="74"/>
      <c r="AA1933" s="74"/>
      <c r="AB1933" s="74"/>
      <c r="AC1933" s="74"/>
      <c r="AD1933" s="74"/>
      <c r="AE1933" s="74"/>
      <c r="AF1933" s="74"/>
      <c r="AG1933" s="43">
        <v>0</v>
      </c>
    </row>
    <row r="1934" spans="4:33">
      <c r="D1934" s="62">
        <v>2009</v>
      </c>
      <c r="E1934" s="62">
        <v>4</v>
      </c>
      <c r="F1934" s="62">
        <v>2009</v>
      </c>
      <c r="G1934" s="74"/>
      <c r="H1934" s="74"/>
      <c r="I1934" s="74"/>
      <c r="J1934" s="74"/>
      <c r="K1934" s="74"/>
      <c r="L1934" s="74"/>
      <c r="M1934" s="74"/>
      <c r="N1934" s="74"/>
      <c r="O1934" s="74"/>
      <c r="P1934" s="74"/>
      <c r="Q1934" s="74"/>
      <c r="R1934" s="74"/>
      <c r="S1934" s="74"/>
      <c r="T1934" s="74"/>
      <c r="U1934" s="74"/>
      <c r="V1934" s="74"/>
      <c r="W1934" s="74"/>
      <c r="X1934" s="74"/>
      <c r="Y1934" s="74"/>
      <c r="Z1934" s="74"/>
      <c r="AA1934" s="74"/>
      <c r="AB1934" s="74"/>
      <c r="AC1934" s="74"/>
      <c r="AD1934" s="74"/>
      <c r="AE1934" s="74"/>
      <c r="AF1934" s="74"/>
      <c r="AG1934" s="43">
        <v>0</v>
      </c>
    </row>
    <row r="1935" spans="4:33">
      <c r="D1935" s="62">
        <v>2009</v>
      </c>
      <c r="E1935" s="62">
        <v>5</v>
      </c>
      <c r="F1935" s="62">
        <v>2010</v>
      </c>
      <c r="G1935" s="74"/>
      <c r="H1935" s="74"/>
      <c r="I1935" s="74"/>
      <c r="J1935" s="74"/>
      <c r="K1935" s="74"/>
      <c r="L1935" s="74"/>
      <c r="M1935" s="74"/>
      <c r="N1935" s="74"/>
      <c r="O1935" s="74"/>
      <c r="P1935" s="74"/>
      <c r="Q1935" s="74"/>
      <c r="R1935" s="74"/>
      <c r="S1935" s="74"/>
      <c r="T1935" s="74"/>
      <c r="U1935" s="74"/>
      <c r="V1935" s="74"/>
      <c r="W1935" s="74"/>
      <c r="X1935" s="74"/>
      <c r="Y1935" s="74"/>
      <c r="Z1935" s="74"/>
      <c r="AA1935" s="74"/>
      <c r="AB1935" s="74"/>
      <c r="AC1935" s="74"/>
      <c r="AD1935" s="74"/>
      <c r="AE1935" s="74"/>
      <c r="AF1935" s="74"/>
      <c r="AG1935" s="43">
        <v>0</v>
      </c>
    </row>
    <row r="1936" spans="4:33">
      <c r="D1936" s="62">
        <v>2009</v>
      </c>
      <c r="E1936" s="62">
        <v>6</v>
      </c>
      <c r="F1936" s="62">
        <v>2010</v>
      </c>
      <c r="G1936" s="74"/>
      <c r="H1936" s="74"/>
      <c r="I1936" s="74"/>
      <c r="J1936" s="74"/>
      <c r="K1936" s="74"/>
      <c r="L1936" s="74"/>
      <c r="M1936" s="74"/>
      <c r="N1936" s="74"/>
      <c r="O1936" s="74"/>
      <c r="P1936" s="74"/>
      <c r="Q1936" s="74"/>
      <c r="R1936" s="74"/>
      <c r="S1936" s="74"/>
      <c r="T1936" s="74"/>
      <c r="U1936" s="74"/>
      <c r="V1936" s="74"/>
      <c r="W1936" s="74"/>
      <c r="X1936" s="74"/>
      <c r="Y1936" s="74"/>
      <c r="Z1936" s="74"/>
      <c r="AA1936" s="74"/>
      <c r="AB1936" s="74"/>
      <c r="AC1936" s="74"/>
      <c r="AD1936" s="74"/>
      <c r="AE1936" s="74"/>
      <c r="AF1936" s="74"/>
      <c r="AG1936" s="43">
        <v>0</v>
      </c>
    </row>
    <row r="1937" spans="4:33">
      <c r="D1937" s="62">
        <v>2009</v>
      </c>
      <c r="E1937" s="62">
        <v>7</v>
      </c>
      <c r="F1937" s="62">
        <v>2010</v>
      </c>
      <c r="G1937" s="74"/>
      <c r="H1937" s="74"/>
      <c r="I1937" s="74"/>
      <c r="J1937" s="74"/>
      <c r="K1937" s="74"/>
      <c r="L1937" s="74"/>
      <c r="M1937" s="74"/>
      <c r="N1937" s="74"/>
      <c r="O1937" s="74"/>
      <c r="P1937" s="74"/>
      <c r="Q1937" s="74"/>
      <c r="R1937" s="74"/>
      <c r="S1937" s="74"/>
      <c r="T1937" s="74"/>
      <c r="U1937" s="74"/>
      <c r="V1937" s="74"/>
      <c r="W1937" s="74"/>
      <c r="X1937" s="74"/>
      <c r="Y1937" s="74"/>
      <c r="Z1937" s="74"/>
      <c r="AA1937" s="74"/>
      <c r="AB1937" s="74"/>
      <c r="AC1937" s="74"/>
      <c r="AD1937" s="74"/>
      <c r="AE1937" s="74"/>
      <c r="AF1937" s="74"/>
      <c r="AG1937" s="43">
        <v>0</v>
      </c>
    </row>
    <row r="1938" spans="4:33">
      <c r="D1938" s="62">
        <v>2009</v>
      </c>
      <c r="E1938" s="62">
        <v>8</v>
      </c>
      <c r="F1938" s="62">
        <v>2010</v>
      </c>
      <c r="G1938" s="74"/>
      <c r="H1938" s="74"/>
      <c r="I1938" s="74"/>
      <c r="J1938" s="74"/>
      <c r="K1938" s="74"/>
      <c r="L1938" s="74"/>
      <c r="M1938" s="74"/>
      <c r="N1938" s="74"/>
      <c r="O1938" s="74"/>
      <c r="P1938" s="74"/>
      <c r="Q1938" s="74"/>
      <c r="R1938" s="74"/>
      <c r="S1938" s="74"/>
      <c r="T1938" s="74"/>
      <c r="U1938" s="74"/>
      <c r="V1938" s="74"/>
      <c r="W1938" s="74"/>
      <c r="X1938" s="74"/>
      <c r="Y1938" s="74"/>
      <c r="Z1938" s="74"/>
      <c r="AA1938" s="74"/>
      <c r="AB1938" s="74"/>
      <c r="AC1938" s="74"/>
      <c r="AD1938" s="74"/>
      <c r="AE1938" s="74"/>
      <c r="AF1938" s="74"/>
      <c r="AG1938" s="43">
        <v>0</v>
      </c>
    </row>
    <row r="1939" spans="4:33">
      <c r="D1939" s="62">
        <v>2009</v>
      </c>
      <c r="E1939" s="62">
        <v>9</v>
      </c>
      <c r="F1939" s="62">
        <v>2010</v>
      </c>
      <c r="G1939" s="74"/>
      <c r="H1939" s="74"/>
      <c r="I1939" s="74"/>
      <c r="J1939" s="74"/>
      <c r="K1939" s="74"/>
      <c r="L1939" s="74"/>
      <c r="M1939" s="74"/>
      <c r="N1939" s="74"/>
      <c r="O1939" s="74"/>
      <c r="P1939" s="74"/>
      <c r="Q1939" s="74"/>
      <c r="R1939" s="74"/>
      <c r="S1939" s="74"/>
      <c r="T1939" s="74"/>
      <c r="U1939" s="74"/>
      <c r="V1939" s="74"/>
      <c r="W1939" s="74"/>
      <c r="X1939" s="74"/>
      <c r="Y1939" s="74"/>
      <c r="Z1939" s="74"/>
      <c r="AA1939" s="74"/>
      <c r="AB1939" s="74"/>
      <c r="AC1939" s="74"/>
      <c r="AD1939" s="74"/>
      <c r="AE1939" s="74"/>
      <c r="AF1939" s="74"/>
      <c r="AG1939" s="43">
        <v>0</v>
      </c>
    </row>
    <row r="1940" spans="4:33">
      <c r="D1940" s="62">
        <v>2009</v>
      </c>
      <c r="E1940" s="62">
        <v>10</v>
      </c>
      <c r="F1940" s="62">
        <v>2010</v>
      </c>
      <c r="G1940" s="74"/>
      <c r="H1940" s="74"/>
      <c r="I1940" s="74"/>
      <c r="J1940" s="74"/>
      <c r="K1940" s="74"/>
      <c r="L1940" s="74"/>
      <c r="M1940" s="74"/>
      <c r="N1940" s="74"/>
      <c r="O1940" s="74"/>
      <c r="P1940" s="74"/>
      <c r="Q1940" s="74"/>
      <c r="R1940" s="74"/>
      <c r="S1940" s="74"/>
      <c r="T1940" s="74"/>
      <c r="U1940" s="74"/>
      <c r="V1940" s="74"/>
      <c r="W1940" s="74"/>
      <c r="X1940" s="74"/>
      <c r="Y1940" s="74"/>
      <c r="Z1940" s="74"/>
      <c r="AA1940" s="74"/>
      <c r="AB1940" s="74"/>
      <c r="AC1940" s="74"/>
      <c r="AD1940" s="74"/>
      <c r="AE1940" s="74"/>
      <c r="AF1940" s="74"/>
      <c r="AG1940" s="43">
        <v>0</v>
      </c>
    </row>
    <row r="1941" spans="4:33">
      <c r="D1941" s="62">
        <v>2009</v>
      </c>
      <c r="E1941" s="62">
        <v>11</v>
      </c>
      <c r="F1941" s="62">
        <v>2010</v>
      </c>
      <c r="G1941" s="74"/>
      <c r="H1941" s="74"/>
      <c r="I1941" s="74"/>
      <c r="J1941" s="74"/>
      <c r="K1941" s="74"/>
      <c r="L1941" s="74"/>
      <c r="M1941" s="74"/>
      <c r="N1941" s="74"/>
      <c r="O1941" s="74"/>
      <c r="P1941" s="74"/>
      <c r="Q1941" s="74"/>
      <c r="R1941" s="74"/>
      <c r="S1941" s="74"/>
      <c r="T1941" s="74"/>
      <c r="U1941" s="74"/>
      <c r="V1941" s="74"/>
      <c r="W1941" s="74"/>
      <c r="X1941" s="74"/>
      <c r="Y1941" s="74"/>
      <c r="Z1941" s="74"/>
      <c r="AA1941" s="74"/>
      <c r="AB1941" s="74"/>
      <c r="AC1941" s="74"/>
      <c r="AD1941" s="74"/>
      <c r="AE1941" s="74"/>
      <c r="AF1941" s="74"/>
      <c r="AG1941" s="43">
        <v>0</v>
      </c>
    </row>
    <row r="1942" spans="4:33">
      <c r="D1942" s="62">
        <v>2009</v>
      </c>
      <c r="E1942" s="62">
        <v>12</v>
      </c>
      <c r="F1942" s="62">
        <v>2010</v>
      </c>
      <c r="G1942" s="74"/>
      <c r="H1942" s="74"/>
      <c r="I1942" s="74"/>
      <c r="J1942" s="74"/>
      <c r="K1942" s="74"/>
      <c r="L1942" s="74"/>
      <c r="M1942" s="74"/>
      <c r="N1942" s="74"/>
      <c r="O1942" s="74"/>
      <c r="P1942" s="74"/>
      <c r="Q1942" s="74"/>
      <c r="R1942" s="74"/>
      <c r="S1942" s="74"/>
      <c r="T1942" s="74"/>
      <c r="U1942" s="74"/>
      <c r="V1942" s="74"/>
      <c r="W1942" s="74"/>
      <c r="X1942" s="74"/>
      <c r="Y1942" s="74"/>
      <c r="Z1942" s="74"/>
      <c r="AA1942" s="74"/>
      <c r="AB1942" s="74"/>
      <c r="AC1942" s="74"/>
      <c r="AD1942" s="74"/>
      <c r="AE1942" s="74"/>
      <c r="AF1942" s="74"/>
      <c r="AG1942" s="43">
        <v>0</v>
      </c>
    </row>
    <row r="1943" spans="4:33">
      <c r="D1943" s="62">
        <v>2010</v>
      </c>
      <c r="E1943" s="62">
        <v>1</v>
      </c>
      <c r="F1943" s="62">
        <v>2010</v>
      </c>
      <c r="G1943" s="74"/>
      <c r="H1943" s="74"/>
      <c r="I1943" s="74"/>
      <c r="J1943" s="74"/>
      <c r="K1943" s="74"/>
      <c r="L1943" s="74"/>
      <c r="M1943" s="74"/>
      <c r="N1943" s="74"/>
      <c r="O1943" s="74"/>
      <c r="P1943" s="74"/>
      <c r="Q1943" s="74"/>
      <c r="R1943" s="74"/>
      <c r="S1943" s="74"/>
      <c r="T1943" s="74"/>
      <c r="U1943" s="74"/>
      <c r="V1943" s="74"/>
      <c r="W1943" s="74"/>
      <c r="X1943" s="74"/>
      <c r="Y1943" s="74"/>
      <c r="Z1943" s="74"/>
      <c r="AA1943" s="74"/>
      <c r="AB1943" s="74"/>
      <c r="AC1943" s="74"/>
      <c r="AD1943" s="74"/>
      <c r="AE1943" s="74"/>
      <c r="AF1943" s="74"/>
      <c r="AG1943" s="43">
        <v>0</v>
      </c>
    </row>
    <row r="1944" spans="4:33">
      <c r="D1944" s="62">
        <v>2010</v>
      </c>
      <c r="E1944" s="62">
        <v>2</v>
      </c>
      <c r="F1944" s="62">
        <v>2010</v>
      </c>
      <c r="G1944" s="74"/>
      <c r="H1944" s="74"/>
      <c r="I1944" s="74"/>
      <c r="J1944" s="74"/>
      <c r="K1944" s="74"/>
      <c r="L1944" s="74"/>
      <c r="M1944" s="74"/>
      <c r="N1944" s="74"/>
      <c r="O1944" s="74"/>
      <c r="P1944" s="74"/>
      <c r="Q1944" s="74"/>
      <c r="R1944" s="74"/>
      <c r="S1944" s="74"/>
      <c r="T1944" s="74"/>
      <c r="U1944" s="74"/>
      <c r="V1944" s="74"/>
      <c r="W1944" s="74"/>
      <c r="X1944" s="74"/>
      <c r="Y1944" s="74"/>
      <c r="Z1944" s="74"/>
      <c r="AA1944" s="74"/>
      <c r="AB1944" s="74"/>
      <c r="AC1944" s="74"/>
      <c r="AD1944" s="74"/>
      <c r="AE1944" s="74"/>
      <c r="AF1944" s="74"/>
      <c r="AG1944" s="43">
        <v>0</v>
      </c>
    </row>
    <row r="1945" spans="4:33">
      <c r="D1945" s="62">
        <v>2010</v>
      </c>
      <c r="E1945" s="62">
        <v>3</v>
      </c>
      <c r="F1945" s="62">
        <v>2010</v>
      </c>
      <c r="G1945" s="74"/>
      <c r="H1945" s="74"/>
      <c r="I1945" s="74"/>
      <c r="J1945" s="74"/>
      <c r="K1945" s="74"/>
      <c r="L1945" s="74"/>
      <c r="M1945" s="74"/>
      <c r="N1945" s="74"/>
      <c r="O1945" s="74"/>
      <c r="P1945" s="74"/>
      <c r="Q1945" s="74"/>
      <c r="R1945" s="74"/>
      <c r="S1945" s="74"/>
      <c r="T1945" s="74"/>
      <c r="U1945" s="74"/>
      <c r="V1945" s="74"/>
      <c r="W1945" s="74"/>
      <c r="X1945" s="74"/>
      <c r="Y1945" s="74"/>
      <c r="Z1945" s="74"/>
      <c r="AA1945" s="74"/>
      <c r="AB1945" s="74"/>
      <c r="AC1945" s="74"/>
      <c r="AD1945" s="74"/>
      <c r="AE1945" s="74"/>
      <c r="AF1945" s="74"/>
      <c r="AG1945" s="43">
        <v>0</v>
      </c>
    </row>
    <row r="1946" spans="4:33">
      <c r="D1946" s="62">
        <v>2010</v>
      </c>
      <c r="E1946" s="62">
        <v>4</v>
      </c>
      <c r="F1946" s="62">
        <v>2010</v>
      </c>
      <c r="G1946" s="74"/>
      <c r="H1946" s="74"/>
      <c r="I1946" s="74"/>
      <c r="J1946" s="74"/>
      <c r="K1946" s="74"/>
      <c r="L1946" s="74"/>
      <c r="M1946" s="74"/>
      <c r="N1946" s="74"/>
      <c r="O1946" s="74"/>
      <c r="P1946" s="74"/>
      <c r="Q1946" s="74"/>
      <c r="R1946" s="74"/>
      <c r="S1946" s="74"/>
      <c r="T1946" s="74"/>
      <c r="U1946" s="74"/>
      <c r="V1946" s="74"/>
      <c r="W1946" s="74"/>
      <c r="X1946" s="74"/>
      <c r="Y1946" s="74"/>
      <c r="Z1946" s="74"/>
      <c r="AA1946" s="74"/>
      <c r="AB1946" s="74"/>
      <c r="AC1946" s="74"/>
      <c r="AD1946" s="74"/>
      <c r="AE1946" s="74"/>
      <c r="AF1946" s="74"/>
      <c r="AG1946" s="43">
        <v>0</v>
      </c>
    </row>
    <row r="1947" spans="4:33">
      <c r="D1947" s="62">
        <v>2010</v>
      </c>
      <c r="E1947" s="62">
        <v>5</v>
      </c>
      <c r="F1947" s="62">
        <v>2011</v>
      </c>
      <c r="G1947" s="74"/>
      <c r="H1947" s="74"/>
      <c r="I1947" s="74"/>
      <c r="J1947" s="74"/>
      <c r="K1947" s="74"/>
      <c r="L1947" s="74"/>
      <c r="M1947" s="74"/>
      <c r="N1947" s="74"/>
      <c r="O1947" s="74"/>
      <c r="P1947" s="74"/>
      <c r="Q1947" s="74"/>
      <c r="R1947" s="74"/>
      <c r="S1947" s="74"/>
      <c r="T1947" s="74"/>
      <c r="U1947" s="74"/>
      <c r="V1947" s="74"/>
      <c r="W1947" s="74"/>
      <c r="X1947" s="74"/>
      <c r="Y1947" s="74"/>
      <c r="Z1947" s="74"/>
      <c r="AA1947" s="74"/>
      <c r="AB1947" s="74"/>
      <c r="AC1947" s="74"/>
      <c r="AD1947" s="74"/>
      <c r="AE1947" s="74"/>
      <c r="AF1947" s="74"/>
      <c r="AG1947" s="43">
        <v>0</v>
      </c>
    </row>
    <row r="1948" spans="4:33">
      <c r="D1948" s="62">
        <v>2010</v>
      </c>
      <c r="E1948" s="62">
        <v>6</v>
      </c>
      <c r="F1948" s="62">
        <v>2011</v>
      </c>
      <c r="G1948" s="74"/>
      <c r="H1948" s="74"/>
      <c r="I1948" s="74"/>
      <c r="J1948" s="74"/>
      <c r="K1948" s="74"/>
      <c r="L1948" s="74"/>
      <c r="M1948" s="74"/>
      <c r="N1948" s="74"/>
      <c r="O1948" s="74"/>
      <c r="P1948" s="74"/>
      <c r="Q1948" s="74"/>
      <c r="R1948" s="74"/>
      <c r="S1948" s="74"/>
      <c r="T1948" s="74"/>
      <c r="U1948" s="74"/>
      <c r="V1948" s="74"/>
      <c r="W1948" s="74"/>
      <c r="X1948" s="74"/>
      <c r="Y1948" s="74"/>
      <c r="Z1948" s="74"/>
      <c r="AA1948" s="74"/>
      <c r="AB1948" s="74"/>
      <c r="AC1948" s="74"/>
      <c r="AD1948" s="74"/>
      <c r="AE1948" s="74"/>
      <c r="AF1948" s="74"/>
      <c r="AG1948" s="43">
        <v>0</v>
      </c>
    </row>
    <row r="1949" spans="4:33">
      <c r="D1949" s="62">
        <v>2010</v>
      </c>
      <c r="E1949" s="62">
        <v>7</v>
      </c>
      <c r="F1949" s="62">
        <v>2011</v>
      </c>
      <c r="G1949" s="74"/>
      <c r="H1949" s="74"/>
      <c r="I1949" s="74"/>
      <c r="J1949" s="74"/>
      <c r="K1949" s="74"/>
      <c r="L1949" s="74"/>
      <c r="M1949" s="74"/>
      <c r="N1949" s="74"/>
      <c r="O1949" s="74"/>
      <c r="P1949" s="74"/>
      <c r="Q1949" s="74"/>
      <c r="R1949" s="74"/>
      <c r="S1949" s="74"/>
      <c r="T1949" s="74"/>
      <c r="U1949" s="74"/>
      <c r="V1949" s="74"/>
      <c r="W1949" s="74"/>
      <c r="X1949" s="74"/>
      <c r="Y1949" s="74"/>
      <c r="Z1949" s="74"/>
      <c r="AA1949" s="74"/>
      <c r="AB1949" s="74"/>
      <c r="AC1949" s="74"/>
      <c r="AD1949" s="74"/>
      <c r="AE1949" s="74"/>
      <c r="AF1949" s="74"/>
      <c r="AG1949" s="43">
        <v>0</v>
      </c>
    </row>
    <row r="1950" spans="4:33">
      <c r="D1950" s="62">
        <v>2010</v>
      </c>
      <c r="E1950" s="62">
        <v>8</v>
      </c>
      <c r="F1950" s="62">
        <v>2011</v>
      </c>
      <c r="G1950" s="74"/>
      <c r="H1950" s="74"/>
      <c r="I1950" s="74"/>
      <c r="J1950" s="74"/>
      <c r="K1950" s="74"/>
      <c r="L1950" s="74"/>
      <c r="M1950" s="74"/>
      <c r="N1950" s="74"/>
      <c r="O1950" s="74"/>
      <c r="P1950" s="74"/>
      <c r="Q1950" s="74"/>
      <c r="R1950" s="74"/>
      <c r="S1950" s="74"/>
      <c r="T1950" s="74"/>
      <c r="U1950" s="74"/>
      <c r="V1950" s="74"/>
      <c r="W1950" s="74"/>
      <c r="X1950" s="74"/>
      <c r="Y1950" s="74"/>
      <c r="Z1950" s="74"/>
      <c r="AA1950" s="74"/>
      <c r="AB1950" s="74"/>
      <c r="AC1950" s="74"/>
      <c r="AD1950" s="74"/>
      <c r="AE1950" s="74"/>
      <c r="AF1950" s="74"/>
      <c r="AG1950" s="43">
        <v>0</v>
      </c>
    </row>
    <row r="1951" spans="4:33">
      <c r="D1951" s="62">
        <v>2010</v>
      </c>
      <c r="E1951" s="62">
        <v>9</v>
      </c>
      <c r="F1951" s="62">
        <v>2011</v>
      </c>
      <c r="G1951" s="74"/>
      <c r="H1951" s="74"/>
      <c r="I1951" s="74"/>
      <c r="J1951" s="74"/>
      <c r="K1951" s="74"/>
      <c r="L1951" s="74"/>
      <c r="M1951" s="74"/>
      <c r="N1951" s="74"/>
      <c r="O1951" s="74"/>
      <c r="P1951" s="74"/>
      <c r="Q1951" s="74"/>
      <c r="R1951" s="74"/>
      <c r="S1951" s="74"/>
      <c r="T1951" s="74"/>
      <c r="U1951" s="74"/>
      <c r="V1951" s="74"/>
      <c r="W1951" s="74"/>
      <c r="X1951" s="74"/>
      <c r="Y1951" s="74"/>
      <c r="Z1951" s="74"/>
      <c r="AA1951" s="74"/>
      <c r="AB1951" s="74"/>
      <c r="AC1951" s="74"/>
      <c r="AD1951" s="74"/>
      <c r="AE1951" s="74"/>
      <c r="AF1951" s="74"/>
      <c r="AG1951" s="43">
        <v>0</v>
      </c>
    </row>
    <row r="1952" spans="4:33">
      <c r="D1952" s="62">
        <v>2010</v>
      </c>
      <c r="E1952" s="62">
        <v>10</v>
      </c>
      <c r="F1952" s="62">
        <v>2011</v>
      </c>
      <c r="G1952" s="74"/>
      <c r="H1952" s="74"/>
      <c r="I1952" s="74"/>
      <c r="J1952" s="74"/>
      <c r="K1952" s="74"/>
      <c r="L1952" s="74"/>
      <c r="M1952" s="74"/>
      <c r="N1952" s="74"/>
      <c r="O1952" s="74"/>
      <c r="P1952" s="74"/>
      <c r="Q1952" s="74"/>
      <c r="R1952" s="74"/>
      <c r="S1952" s="74"/>
      <c r="T1952" s="74"/>
      <c r="U1952" s="74"/>
      <c r="V1952" s="74"/>
      <c r="W1952" s="74"/>
      <c r="X1952" s="74"/>
      <c r="Y1952" s="74"/>
      <c r="Z1952" s="74"/>
      <c r="AA1952" s="74"/>
      <c r="AB1952" s="74"/>
      <c r="AC1952" s="74"/>
      <c r="AD1952" s="74"/>
      <c r="AE1952" s="74"/>
      <c r="AF1952" s="74"/>
      <c r="AG1952" s="43">
        <v>0</v>
      </c>
    </row>
    <row r="1953" spans="4:33">
      <c r="D1953" s="62">
        <v>2010</v>
      </c>
      <c r="E1953" s="62">
        <v>11</v>
      </c>
      <c r="F1953" s="62">
        <v>2011</v>
      </c>
      <c r="G1953" s="74"/>
      <c r="H1953" s="74"/>
      <c r="I1953" s="74"/>
      <c r="J1953" s="74"/>
      <c r="K1953" s="74"/>
      <c r="L1953" s="74"/>
      <c r="M1953" s="74"/>
      <c r="N1953" s="74"/>
      <c r="O1953" s="74"/>
      <c r="P1953" s="74"/>
      <c r="Q1953" s="74"/>
      <c r="R1953" s="74"/>
      <c r="S1953" s="74"/>
      <c r="T1953" s="74"/>
      <c r="U1953" s="74"/>
      <c r="V1953" s="74"/>
      <c r="W1953" s="74"/>
      <c r="X1953" s="74"/>
      <c r="Y1953" s="74"/>
      <c r="Z1953" s="74"/>
      <c r="AA1953" s="74"/>
      <c r="AB1953" s="74"/>
      <c r="AC1953" s="74"/>
      <c r="AD1953" s="74"/>
      <c r="AE1953" s="74"/>
      <c r="AF1953" s="74"/>
      <c r="AG1953" s="43">
        <v>0</v>
      </c>
    </row>
    <row r="1954" spans="4:33">
      <c r="D1954" s="62">
        <v>2010</v>
      </c>
      <c r="E1954" s="62">
        <v>12</v>
      </c>
      <c r="F1954" s="62">
        <v>2011</v>
      </c>
      <c r="G1954" s="74"/>
      <c r="H1954" s="74"/>
      <c r="I1954" s="74"/>
      <c r="J1954" s="74"/>
      <c r="K1954" s="74"/>
      <c r="L1954" s="74"/>
      <c r="M1954" s="74"/>
      <c r="N1954" s="74"/>
      <c r="O1954" s="74"/>
      <c r="P1954" s="74"/>
      <c r="Q1954" s="74"/>
      <c r="R1954" s="74"/>
      <c r="S1954" s="74"/>
      <c r="T1954" s="74"/>
      <c r="U1954" s="74"/>
      <c r="V1954" s="74"/>
      <c r="W1954" s="74"/>
      <c r="X1954" s="74"/>
      <c r="Y1954" s="74"/>
      <c r="Z1954" s="74"/>
      <c r="AA1954" s="74"/>
      <c r="AB1954" s="74"/>
      <c r="AC1954" s="74"/>
      <c r="AD1954" s="74"/>
      <c r="AE1954" s="74"/>
      <c r="AF1954" s="74"/>
      <c r="AG1954" s="43">
        <v>0</v>
      </c>
    </row>
    <row r="1955" spans="4:33">
      <c r="D1955" s="62">
        <v>2011</v>
      </c>
      <c r="E1955" s="62">
        <v>1</v>
      </c>
      <c r="F1955" s="62">
        <v>2011</v>
      </c>
      <c r="G1955" s="74"/>
      <c r="H1955" s="74"/>
      <c r="I1955" s="74"/>
      <c r="J1955" s="74"/>
      <c r="K1955" s="74"/>
      <c r="L1955" s="74"/>
      <c r="M1955" s="74"/>
      <c r="N1955" s="74"/>
      <c r="O1955" s="74"/>
      <c r="P1955" s="74"/>
      <c r="Q1955" s="74"/>
      <c r="R1955" s="74"/>
      <c r="S1955" s="74"/>
      <c r="T1955" s="74"/>
      <c r="U1955" s="74"/>
      <c r="V1955" s="74"/>
      <c r="W1955" s="74"/>
      <c r="X1955" s="74"/>
      <c r="Y1955" s="74"/>
      <c r="Z1955" s="74"/>
      <c r="AA1955" s="74"/>
      <c r="AB1955" s="74"/>
      <c r="AC1955" s="74"/>
      <c r="AD1955" s="74"/>
      <c r="AE1955" s="74"/>
      <c r="AF1955" s="74"/>
      <c r="AG1955" s="43">
        <v>0</v>
      </c>
    </row>
    <row r="1956" spans="4:33">
      <c r="D1956" s="62">
        <v>2011</v>
      </c>
      <c r="E1956" s="62">
        <v>2</v>
      </c>
      <c r="F1956" s="62">
        <v>2011</v>
      </c>
      <c r="G1956" s="74"/>
      <c r="H1956" s="74"/>
      <c r="I1956" s="74"/>
      <c r="J1956" s="74"/>
      <c r="K1956" s="74"/>
      <c r="L1956" s="74"/>
      <c r="M1956" s="74"/>
      <c r="N1956" s="74"/>
      <c r="O1956" s="74"/>
      <c r="P1956" s="74"/>
      <c r="Q1956" s="74"/>
      <c r="R1956" s="74"/>
      <c r="S1956" s="74"/>
      <c r="T1956" s="74"/>
      <c r="U1956" s="74"/>
      <c r="V1956" s="74"/>
      <c r="W1956" s="74"/>
      <c r="X1956" s="74"/>
      <c r="Y1956" s="74"/>
      <c r="Z1956" s="74"/>
      <c r="AA1956" s="74"/>
      <c r="AB1956" s="74"/>
      <c r="AC1956" s="74"/>
      <c r="AD1956" s="74"/>
      <c r="AE1956" s="74"/>
      <c r="AF1956" s="74"/>
      <c r="AG1956" s="43">
        <v>0</v>
      </c>
    </row>
    <row r="1957" spans="4:33">
      <c r="D1957" s="62">
        <v>2011</v>
      </c>
      <c r="E1957" s="62">
        <v>3</v>
      </c>
      <c r="F1957" s="62">
        <v>2011</v>
      </c>
      <c r="G1957" s="74"/>
      <c r="H1957" s="74"/>
      <c r="I1957" s="74"/>
      <c r="J1957" s="74"/>
      <c r="K1957" s="74"/>
      <c r="L1957" s="74"/>
      <c r="M1957" s="74"/>
      <c r="N1957" s="74"/>
      <c r="O1957" s="74"/>
      <c r="P1957" s="74"/>
      <c r="Q1957" s="74"/>
      <c r="R1957" s="74"/>
      <c r="S1957" s="74"/>
      <c r="T1957" s="74"/>
      <c r="U1957" s="74"/>
      <c r="V1957" s="74"/>
      <c r="W1957" s="74"/>
      <c r="X1957" s="74"/>
      <c r="Y1957" s="74"/>
      <c r="Z1957" s="74"/>
      <c r="AA1957" s="74"/>
      <c r="AB1957" s="74"/>
      <c r="AC1957" s="74"/>
      <c r="AD1957" s="74"/>
      <c r="AE1957" s="74"/>
      <c r="AF1957" s="74"/>
      <c r="AG1957" s="43">
        <v>0</v>
      </c>
    </row>
    <row r="1958" spans="4:33">
      <c r="D1958" s="62">
        <v>2011</v>
      </c>
      <c r="E1958" s="62">
        <v>4</v>
      </c>
      <c r="F1958" s="62">
        <v>2011</v>
      </c>
      <c r="G1958" s="74"/>
      <c r="H1958" s="74"/>
      <c r="I1958" s="74"/>
      <c r="J1958" s="74"/>
      <c r="K1958" s="74"/>
      <c r="L1958" s="74"/>
      <c r="M1958" s="74"/>
      <c r="N1958" s="74"/>
      <c r="O1958" s="74"/>
      <c r="P1958" s="74"/>
      <c r="Q1958" s="74"/>
      <c r="R1958" s="74"/>
      <c r="S1958" s="74"/>
      <c r="T1958" s="74"/>
      <c r="U1958" s="74"/>
      <c r="V1958" s="74"/>
      <c r="W1958" s="74"/>
      <c r="X1958" s="74"/>
      <c r="Y1958" s="74"/>
      <c r="Z1958" s="74"/>
      <c r="AA1958" s="74"/>
      <c r="AB1958" s="74"/>
      <c r="AC1958" s="74"/>
      <c r="AD1958" s="74"/>
      <c r="AE1958" s="74"/>
      <c r="AF1958" s="74"/>
      <c r="AG1958" s="43">
        <v>0</v>
      </c>
    </row>
    <row r="1959" spans="4:33">
      <c r="D1959" s="62">
        <v>2011</v>
      </c>
      <c r="E1959" s="62">
        <v>5</v>
      </c>
      <c r="F1959" s="62">
        <v>2012</v>
      </c>
      <c r="G1959" s="74"/>
      <c r="H1959" s="74"/>
      <c r="I1959" s="74"/>
      <c r="J1959" s="74"/>
      <c r="K1959" s="74"/>
      <c r="L1959" s="74"/>
      <c r="M1959" s="74"/>
      <c r="N1959" s="74"/>
      <c r="O1959" s="74"/>
      <c r="P1959" s="74"/>
      <c r="Q1959" s="74"/>
      <c r="R1959" s="74"/>
      <c r="S1959" s="74"/>
      <c r="T1959" s="74"/>
      <c r="U1959" s="74"/>
      <c r="V1959" s="74"/>
      <c r="W1959" s="74"/>
      <c r="X1959" s="74"/>
      <c r="Y1959" s="74"/>
      <c r="Z1959" s="74"/>
      <c r="AA1959" s="74"/>
      <c r="AB1959" s="74"/>
      <c r="AC1959" s="74"/>
      <c r="AD1959" s="74"/>
      <c r="AE1959" s="74"/>
      <c r="AF1959" s="74"/>
      <c r="AG1959" s="43">
        <v>0</v>
      </c>
    </row>
    <row r="1960" spans="4:33">
      <c r="D1960" s="62">
        <v>2011</v>
      </c>
      <c r="E1960" s="62">
        <v>6</v>
      </c>
      <c r="F1960" s="62">
        <v>2012</v>
      </c>
      <c r="G1960" s="74"/>
      <c r="H1960" s="74"/>
      <c r="I1960" s="74"/>
      <c r="J1960" s="74"/>
      <c r="K1960" s="74"/>
      <c r="L1960" s="74"/>
      <c r="M1960" s="74"/>
      <c r="N1960" s="74"/>
      <c r="O1960" s="74"/>
      <c r="P1960" s="74"/>
      <c r="Q1960" s="74"/>
      <c r="R1960" s="74"/>
      <c r="S1960" s="74"/>
      <c r="T1960" s="74"/>
      <c r="U1960" s="74"/>
      <c r="V1960" s="74"/>
      <c r="W1960" s="74"/>
      <c r="X1960" s="74"/>
      <c r="Y1960" s="74"/>
      <c r="Z1960" s="74"/>
      <c r="AA1960" s="74"/>
      <c r="AB1960" s="74"/>
      <c r="AC1960" s="74"/>
      <c r="AD1960" s="74"/>
      <c r="AE1960" s="74"/>
      <c r="AF1960" s="74"/>
      <c r="AG1960" s="43">
        <v>0</v>
      </c>
    </row>
    <row r="1961" spans="4:33">
      <c r="D1961" s="62">
        <v>2011</v>
      </c>
      <c r="E1961" s="62">
        <v>7</v>
      </c>
      <c r="F1961" s="62">
        <v>2012</v>
      </c>
      <c r="G1961" s="74"/>
      <c r="H1961" s="74"/>
      <c r="I1961" s="74"/>
      <c r="J1961" s="74"/>
      <c r="K1961" s="74"/>
      <c r="L1961" s="74"/>
      <c r="M1961" s="74"/>
      <c r="N1961" s="74"/>
      <c r="O1961" s="74"/>
      <c r="P1961" s="74"/>
      <c r="Q1961" s="74"/>
      <c r="R1961" s="74"/>
      <c r="S1961" s="74"/>
      <c r="T1961" s="74"/>
      <c r="U1961" s="74"/>
      <c r="V1961" s="74"/>
      <c r="W1961" s="74"/>
      <c r="X1961" s="74"/>
      <c r="Y1961" s="74"/>
      <c r="Z1961" s="74"/>
      <c r="AA1961" s="74"/>
      <c r="AB1961" s="74"/>
      <c r="AC1961" s="74"/>
      <c r="AD1961" s="74"/>
      <c r="AE1961" s="74"/>
      <c r="AF1961" s="74"/>
      <c r="AG1961" s="43">
        <v>0</v>
      </c>
    </row>
    <row r="1962" spans="4:33">
      <c r="D1962" s="62">
        <v>2011</v>
      </c>
      <c r="E1962" s="62">
        <v>8</v>
      </c>
      <c r="F1962" s="62">
        <v>2012</v>
      </c>
      <c r="G1962" s="74"/>
      <c r="H1962" s="74"/>
      <c r="I1962" s="74"/>
      <c r="J1962" s="74"/>
      <c r="K1962" s="74"/>
      <c r="L1962" s="74"/>
      <c r="M1962" s="74"/>
      <c r="N1962" s="74"/>
      <c r="O1962" s="74"/>
      <c r="P1962" s="74"/>
      <c r="Q1962" s="74"/>
      <c r="R1962" s="74"/>
      <c r="S1962" s="74"/>
      <c r="T1962" s="74"/>
      <c r="U1962" s="74"/>
      <c r="V1962" s="74"/>
      <c r="W1962" s="74"/>
      <c r="X1962" s="74"/>
      <c r="Y1962" s="74"/>
      <c r="Z1962" s="74"/>
      <c r="AA1962" s="74"/>
      <c r="AB1962" s="74"/>
      <c r="AC1962" s="74"/>
      <c r="AD1962" s="74"/>
      <c r="AE1962" s="74"/>
      <c r="AF1962" s="74"/>
      <c r="AG1962" s="43">
        <v>0</v>
      </c>
    </row>
    <row r="1963" spans="4:33">
      <c r="D1963" s="62">
        <v>2011</v>
      </c>
      <c r="E1963" s="62">
        <v>9</v>
      </c>
      <c r="F1963" s="62">
        <v>2012</v>
      </c>
      <c r="G1963" s="74"/>
      <c r="H1963" s="74"/>
      <c r="I1963" s="74"/>
      <c r="J1963" s="74"/>
      <c r="K1963" s="74"/>
      <c r="L1963" s="74"/>
      <c r="M1963" s="74"/>
      <c r="N1963" s="74"/>
      <c r="O1963" s="74"/>
      <c r="P1963" s="74"/>
      <c r="Q1963" s="74"/>
      <c r="R1963" s="74"/>
      <c r="S1963" s="74"/>
      <c r="T1963" s="74"/>
      <c r="U1963" s="74"/>
      <c r="V1963" s="74"/>
      <c r="W1963" s="74"/>
      <c r="X1963" s="74"/>
      <c r="Y1963" s="74"/>
      <c r="Z1963" s="74"/>
      <c r="AA1963" s="74"/>
      <c r="AB1963" s="74"/>
      <c r="AC1963" s="74"/>
      <c r="AD1963" s="74"/>
      <c r="AE1963" s="74"/>
      <c r="AF1963" s="74"/>
      <c r="AG1963" s="43">
        <v>0</v>
      </c>
    </row>
    <row r="1964" spans="4:33">
      <c r="D1964" s="62">
        <v>2011</v>
      </c>
      <c r="E1964" s="62">
        <v>10</v>
      </c>
      <c r="F1964" s="62">
        <v>2012</v>
      </c>
      <c r="G1964" s="74"/>
      <c r="H1964" s="74"/>
      <c r="I1964" s="74"/>
      <c r="J1964" s="74"/>
      <c r="K1964" s="74"/>
      <c r="L1964" s="74"/>
      <c r="M1964" s="74"/>
      <c r="N1964" s="74"/>
      <c r="O1964" s="74"/>
      <c r="P1964" s="74"/>
      <c r="Q1964" s="74"/>
      <c r="R1964" s="74"/>
      <c r="S1964" s="74"/>
      <c r="T1964" s="74"/>
      <c r="U1964" s="74"/>
      <c r="V1964" s="74"/>
      <c r="W1964" s="74"/>
      <c r="X1964" s="74"/>
      <c r="Y1964" s="74"/>
      <c r="Z1964" s="74"/>
      <c r="AA1964" s="74"/>
      <c r="AB1964" s="74"/>
      <c r="AC1964" s="74"/>
      <c r="AD1964" s="74"/>
      <c r="AE1964" s="74"/>
      <c r="AF1964" s="74"/>
      <c r="AG1964" s="43">
        <v>0</v>
      </c>
    </row>
    <row r="1965" spans="4:33">
      <c r="D1965" s="62">
        <v>2011</v>
      </c>
      <c r="E1965" s="62">
        <v>11</v>
      </c>
      <c r="F1965" s="62">
        <v>2012</v>
      </c>
      <c r="G1965" s="74"/>
      <c r="H1965" s="74"/>
      <c r="I1965" s="74"/>
      <c r="J1965" s="74"/>
      <c r="K1965" s="74"/>
      <c r="L1965" s="74"/>
      <c r="M1965" s="74"/>
      <c r="N1965" s="74"/>
      <c r="O1965" s="74"/>
      <c r="P1965" s="74"/>
      <c r="Q1965" s="74"/>
      <c r="R1965" s="74"/>
      <c r="S1965" s="74"/>
      <c r="T1965" s="74"/>
      <c r="U1965" s="74"/>
      <c r="V1965" s="74"/>
      <c r="W1965" s="74"/>
      <c r="X1965" s="74"/>
      <c r="Y1965" s="74"/>
      <c r="Z1965" s="74"/>
      <c r="AA1965" s="74"/>
      <c r="AB1965" s="74"/>
      <c r="AC1965" s="74"/>
      <c r="AD1965" s="74"/>
      <c r="AE1965" s="74"/>
      <c r="AF1965" s="74"/>
      <c r="AG1965" s="43">
        <v>0</v>
      </c>
    </row>
    <row r="1966" spans="4:33">
      <c r="D1966" s="62">
        <v>2011</v>
      </c>
      <c r="E1966" s="62">
        <v>12</v>
      </c>
      <c r="F1966" s="62">
        <v>2012</v>
      </c>
      <c r="G1966" s="74"/>
      <c r="H1966" s="74"/>
      <c r="I1966" s="74"/>
      <c r="J1966" s="74"/>
      <c r="K1966" s="74"/>
      <c r="L1966" s="74"/>
      <c r="M1966" s="74"/>
      <c r="N1966" s="74"/>
      <c r="O1966" s="74"/>
      <c r="P1966" s="74"/>
      <c r="Q1966" s="74"/>
      <c r="R1966" s="74"/>
      <c r="S1966" s="74"/>
      <c r="T1966" s="74"/>
      <c r="U1966" s="74"/>
      <c r="V1966" s="74"/>
      <c r="W1966" s="74"/>
      <c r="X1966" s="74"/>
      <c r="Y1966" s="74"/>
      <c r="Z1966" s="74"/>
      <c r="AA1966" s="74"/>
      <c r="AB1966" s="74"/>
      <c r="AC1966" s="74"/>
      <c r="AD1966" s="74"/>
      <c r="AE1966" s="74"/>
      <c r="AF1966" s="74"/>
      <c r="AG1966" s="43">
        <v>0</v>
      </c>
    </row>
    <row r="1967" spans="4:33">
      <c r="D1967" s="62">
        <v>2012</v>
      </c>
      <c r="E1967" s="62">
        <v>1</v>
      </c>
      <c r="F1967" s="62">
        <v>2012</v>
      </c>
      <c r="G1967" s="74"/>
      <c r="H1967" s="74"/>
      <c r="I1967" s="74"/>
      <c r="J1967" s="74"/>
      <c r="K1967" s="74"/>
      <c r="L1967" s="74"/>
      <c r="M1967" s="74"/>
      <c r="N1967" s="74"/>
      <c r="O1967" s="74"/>
      <c r="P1967" s="74"/>
      <c r="Q1967" s="74"/>
      <c r="R1967" s="74"/>
      <c r="S1967" s="74"/>
      <c r="T1967" s="74"/>
      <c r="U1967" s="74"/>
      <c r="V1967" s="74"/>
      <c r="W1967" s="74"/>
      <c r="X1967" s="74"/>
      <c r="Y1967" s="74"/>
      <c r="Z1967" s="74"/>
      <c r="AA1967" s="74"/>
      <c r="AB1967" s="74"/>
      <c r="AC1967" s="74"/>
      <c r="AD1967" s="74"/>
      <c r="AE1967" s="74"/>
      <c r="AF1967" s="74"/>
      <c r="AG1967" s="43">
        <v>0</v>
      </c>
    </row>
    <row r="1968" spans="4:33">
      <c r="D1968" s="62">
        <v>2012</v>
      </c>
      <c r="E1968" s="62">
        <v>2</v>
      </c>
      <c r="F1968" s="62">
        <v>2012</v>
      </c>
      <c r="G1968" s="74"/>
      <c r="H1968" s="74"/>
      <c r="I1968" s="74"/>
      <c r="J1968" s="74"/>
      <c r="K1968" s="74"/>
      <c r="L1968" s="74"/>
      <c r="M1968" s="74"/>
      <c r="N1968" s="74"/>
      <c r="O1968" s="74"/>
      <c r="P1968" s="74"/>
      <c r="Q1968" s="74"/>
      <c r="R1968" s="74"/>
      <c r="S1968" s="74"/>
      <c r="T1968" s="74"/>
      <c r="U1968" s="74"/>
      <c r="V1968" s="74"/>
      <c r="W1968" s="74"/>
      <c r="X1968" s="74"/>
      <c r="Y1968" s="74"/>
      <c r="Z1968" s="74"/>
      <c r="AA1968" s="74"/>
      <c r="AB1968" s="74"/>
      <c r="AC1968" s="74"/>
      <c r="AD1968" s="74"/>
      <c r="AE1968" s="74"/>
      <c r="AF1968" s="74"/>
      <c r="AG1968" s="43">
        <v>0</v>
      </c>
    </row>
    <row r="1969" spans="4:33">
      <c r="D1969" s="62">
        <v>2012</v>
      </c>
      <c r="E1969" s="62">
        <v>3</v>
      </c>
      <c r="F1969" s="62">
        <v>2012</v>
      </c>
      <c r="G1969" s="74"/>
      <c r="H1969" s="74"/>
      <c r="I1969" s="74"/>
      <c r="J1969" s="74"/>
      <c r="K1969" s="74"/>
      <c r="L1969" s="74"/>
      <c r="M1969" s="74"/>
      <c r="N1969" s="74"/>
      <c r="O1969" s="74"/>
      <c r="P1969" s="74"/>
      <c r="Q1969" s="74"/>
      <c r="R1969" s="74"/>
      <c r="S1969" s="74"/>
      <c r="T1969" s="74"/>
      <c r="U1969" s="74"/>
      <c r="V1969" s="74"/>
      <c r="W1969" s="74"/>
      <c r="X1969" s="74"/>
      <c r="Y1969" s="74"/>
      <c r="Z1969" s="74"/>
      <c r="AA1969" s="74"/>
      <c r="AB1969" s="74"/>
      <c r="AC1969" s="74"/>
      <c r="AD1969" s="74"/>
      <c r="AE1969" s="74"/>
      <c r="AF1969" s="74"/>
      <c r="AG1969" s="43">
        <v>0</v>
      </c>
    </row>
    <row r="1970" spans="4:33">
      <c r="D1970" s="62">
        <v>2012</v>
      </c>
      <c r="E1970" s="62">
        <v>4</v>
      </c>
      <c r="F1970" s="62">
        <v>2012</v>
      </c>
      <c r="G1970" s="74"/>
      <c r="H1970" s="74"/>
      <c r="I1970" s="74"/>
      <c r="J1970" s="74"/>
      <c r="K1970" s="74"/>
      <c r="L1970" s="74"/>
      <c r="M1970" s="74"/>
      <c r="N1970" s="74"/>
      <c r="O1970" s="74"/>
      <c r="P1970" s="74"/>
      <c r="Q1970" s="74"/>
      <c r="R1970" s="74"/>
      <c r="S1970" s="74"/>
      <c r="T1970" s="74"/>
      <c r="U1970" s="74"/>
      <c r="V1970" s="74"/>
      <c r="W1970" s="74"/>
      <c r="X1970" s="74"/>
      <c r="Y1970" s="74"/>
      <c r="Z1970" s="74"/>
      <c r="AA1970" s="74"/>
      <c r="AB1970" s="74"/>
      <c r="AC1970" s="74"/>
      <c r="AD1970" s="74"/>
      <c r="AE1970" s="74"/>
      <c r="AF1970" s="74"/>
      <c r="AG1970" s="43">
        <v>0</v>
      </c>
    </row>
    <row r="1971" spans="4:33">
      <c r="D1971" s="62">
        <v>2012</v>
      </c>
      <c r="E1971" s="62">
        <v>5</v>
      </c>
      <c r="F1971" s="62">
        <v>2013</v>
      </c>
      <c r="G1971" s="74"/>
      <c r="H1971" s="74"/>
      <c r="I1971" s="74"/>
      <c r="J1971" s="74"/>
      <c r="K1971" s="74"/>
      <c r="L1971" s="74"/>
      <c r="M1971" s="74"/>
      <c r="N1971" s="74"/>
      <c r="O1971" s="74"/>
      <c r="P1971" s="74"/>
      <c r="Q1971" s="74"/>
      <c r="R1971" s="74"/>
      <c r="S1971" s="74"/>
      <c r="T1971" s="74"/>
      <c r="U1971" s="74"/>
      <c r="V1971" s="74"/>
      <c r="W1971" s="74"/>
      <c r="X1971" s="74"/>
      <c r="Y1971" s="74"/>
      <c r="Z1971" s="74"/>
      <c r="AA1971" s="74"/>
      <c r="AB1971" s="74"/>
      <c r="AC1971" s="74"/>
      <c r="AD1971" s="74"/>
      <c r="AE1971" s="74"/>
      <c r="AF1971" s="74"/>
      <c r="AG1971" s="43">
        <v>0</v>
      </c>
    </row>
    <row r="1972" spans="4:33">
      <c r="D1972" s="62">
        <v>2012</v>
      </c>
      <c r="E1972" s="62">
        <v>6</v>
      </c>
      <c r="F1972" s="62">
        <v>2013</v>
      </c>
      <c r="G1972" s="74">
        <v>0</v>
      </c>
      <c r="H1972" s="74">
        <v>0</v>
      </c>
      <c r="I1972" s="74">
        <v>0</v>
      </c>
      <c r="J1972" s="74">
        <v>0</v>
      </c>
      <c r="K1972" s="74">
        <v>0</v>
      </c>
      <c r="L1972" s="74">
        <v>0</v>
      </c>
      <c r="M1972" s="74">
        <v>0</v>
      </c>
      <c r="N1972" s="74">
        <v>0</v>
      </c>
      <c r="O1972" s="74">
        <v>0</v>
      </c>
      <c r="P1972" s="74">
        <v>0</v>
      </c>
      <c r="Q1972" s="74">
        <v>0</v>
      </c>
      <c r="R1972" s="74">
        <v>0</v>
      </c>
      <c r="S1972" s="74">
        <v>0</v>
      </c>
      <c r="T1972" s="74">
        <v>0</v>
      </c>
      <c r="U1972" s="74">
        <v>0</v>
      </c>
      <c r="V1972" s="74">
        <v>0</v>
      </c>
      <c r="W1972" s="74">
        <v>0</v>
      </c>
      <c r="X1972" s="74">
        <v>0</v>
      </c>
      <c r="Y1972" s="74">
        <v>0</v>
      </c>
      <c r="Z1972" s="74">
        <v>0</v>
      </c>
      <c r="AA1972" s="74">
        <v>0</v>
      </c>
      <c r="AB1972" s="74">
        <v>0</v>
      </c>
      <c r="AC1972" s="74">
        <v>0</v>
      </c>
      <c r="AD1972" s="74">
        <v>0</v>
      </c>
      <c r="AE1972" s="74">
        <v>0</v>
      </c>
      <c r="AF1972" s="74">
        <v>0</v>
      </c>
      <c r="AG1972" s="43">
        <v>0</v>
      </c>
    </row>
    <row r="1973" spans="4:33">
      <c r="D1973" s="62">
        <v>2012</v>
      </c>
      <c r="E1973" s="62">
        <v>7</v>
      </c>
      <c r="F1973" s="62">
        <v>2013</v>
      </c>
      <c r="G1973" s="74">
        <v>0</v>
      </c>
      <c r="H1973" s="74">
        <v>0</v>
      </c>
      <c r="I1973" s="74">
        <v>0</v>
      </c>
      <c r="J1973" s="74">
        <v>0</v>
      </c>
      <c r="K1973" s="74">
        <v>0</v>
      </c>
      <c r="L1973" s="74">
        <v>0</v>
      </c>
      <c r="M1973" s="74">
        <v>0</v>
      </c>
      <c r="N1973" s="74">
        <v>0</v>
      </c>
      <c r="O1973" s="74">
        <v>0</v>
      </c>
      <c r="P1973" s="74">
        <v>0</v>
      </c>
      <c r="Q1973" s="74">
        <v>0</v>
      </c>
      <c r="R1973" s="74">
        <v>0</v>
      </c>
      <c r="S1973" s="74">
        <v>0</v>
      </c>
      <c r="T1973" s="74">
        <v>0</v>
      </c>
      <c r="U1973" s="74">
        <v>0</v>
      </c>
      <c r="V1973" s="74">
        <v>0</v>
      </c>
      <c r="W1973" s="74">
        <v>0</v>
      </c>
      <c r="X1973" s="74">
        <v>0</v>
      </c>
      <c r="Y1973" s="74">
        <v>0</v>
      </c>
      <c r="Z1973" s="74">
        <v>0</v>
      </c>
      <c r="AA1973" s="74">
        <v>0</v>
      </c>
      <c r="AB1973" s="74">
        <v>0</v>
      </c>
      <c r="AC1973" s="74">
        <v>0</v>
      </c>
      <c r="AD1973" s="74">
        <v>0</v>
      </c>
      <c r="AE1973" s="74">
        <v>0</v>
      </c>
      <c r="AF1973" s="74">
        <v>0</v>
      </c>
      <c r="AG1973" s="43">
        <v>0</v>
      </c>
    </row>
    <row r="1974" spans="4:33">
      <c r="D1974" s="62">
        <v>2012</v>
      </c>
      <c r="E1974" s="62">
        <v>8</v>
      </c>
      <c r="F1974" s="62">
        <v>2013</v>
      </c>
      <c r="G1974" s="74">
        <v>0</v>
      </c>
      <c r="H1974" s="74">
        <v>0</v>
      </c>
      <c r="I1974" s="74">
        <v>0</v>
      </c>
      <c r="J1974" s="74">
        <v>0</v>
      </c>
      <c r="K1974" s="74">
        <v>0</v>
      </c>
      <c r="L1974" s="74">
        <v>0</v>
      </c>
      <c r="M1974" s="74">
        <v>0</v>
      </c>
      <c r="N1974" s="74">
        <v>0</v>
      </c>
      <c r="O1974" s="74">
        <v>0</v>
      </c>
      <c r="P1974" s="74">
        <v>0</v>
      </c>
      <c r="Q1974" s="74">
        <v>0</v>
      </c>
      <c r="R1974" s="74">
        <v>0</v>
      </c>
      <c r="S1974" s="74">
        <v>0</v>
      </c>
      <c r="T1974" s="74">
        <v>0</v>
      </c>
      <c r="U1974" s="74">
        <v>0</v>
      </c>
      <c r="V1974" s="74">
        <v>0</v>
      </c>
      <c r="W1974" s="74">
        <v>0</v>
      </c>
      <c r="X1974" s="74">
        <v>0</v>
      </c>
      <c r="Y1974" s="74">
        <v>0</v>
      </c>
      <c r="Z1974" s="74">
        <v>0</v>
      </c>
      <c r="AA1974" s="74">
        <v>0</v>
      </c>
      <c r="AB1974" s="74">
        <v>0</v>
      </c>
      <c r="AC1974" s="74">
        <v>0</v>
      </c>
      <c r="AD1974" s="74">
        <v>0</v>
      </c>
      <c r="AE1974" s="74">
        <v>0</v>
      </c>
      <c r="AF1974" s="74">
        <v>0</v>
      </c>
      <c r="AG1974" s="43">
        <v>0</v>
      </c>
    </row>
    <row r="1975" spans="4:33">
      <c r="D1975" s="62">
        <v>2012</v>
      </c>
      <c r="E1975" s="62">
        <v>9</v>
      </c>
      <c r="F1975" s="62">
        <v>2013</v>
      </c>
      <c r="G1975" s="74">
        <v>0</v>
      </c>
      <c r="H1975" s="74">
        <v>0</v>
      </c>
      <c r="I1975" s="74">
        <v>0</v>
      </c>
      <c r="J1975" s="74">
        <v>0</v>
      </c>
      <c r="K1975" s="74">
        <v>0</v>
      </c>
      <c r="L1975" s="74">
        <v>0</v>
      </c>
      <c r="M1975" s="74">
        <v>0</v>
      </c>
      <c r="N1975" s="74">
        <v>0</v>
      </c>
      <c r="O1975" s="74">
        <v>0</v>
      </c>
      <c r="P1975" s="74">
        <v>0</v>
      </c>
      <c r="Q1975" s="74">
        <v>0</v>
      </c>
      <c r="R1975" s="74">
        <v>0</v>
      </c>
      <c r="S1975" s="74">
        <v>0</v>
      </c>
      <c r="T1975" s="74">
        <v>0</v>
      </c>
      <c r="U1975" s="74">
        <v>0</v>
      </c>
      <c r="V1975" s="74">
        <v>0</v>
      </c>
      <c r="W1975" s="74">
        <v>0</v>
      </c>
      <c r="X1975" s="74">
        <v>0</v>
      </c>
      <c r="Y1975" s="74">
        <v>0</v>
      </c>
      <c r="Z1975" s="74">
        <v>0</v>
      </c>
      <c r="AA1975" s="74">
        <v>0</v>
      </c>
      <c r="AB1975" s="74">
        <v>0</v>
      </c>
      <c r="AC1975" s="74">
        <v>0</v>
      </c>
      <c r="AD1975" s="74">
        <v>0</v>
      </c>
      <c r="AE1975" s="74">
        <v>0</v>
      </c>
      <c r="AF1975" s="74">
        <v>0</v>
      </c>
      <c r="AG1975" s="43">
        <v>0</v>
      </c>
    </row>
    <row r="1976" spans="4:33">
      <c r="D1976" s="62">
        <v>2012</v>
      </c>
      <c r="E1976" s="62">
        <v>10</v>
      </c>
      <c r="F1976" s="62">
        <v>2013</v>
      </c>
      <c r="G1976" s="74">
        <v>0</v>
      </c>
      <c r="H1976" s="74">
        <v>0</v>
      </c>
      <c r="I1976" s="74">
        <v>0</v>
      </c>
      <c r="J1976" s="74">
        <v>0</v>
      </c>
      <c r="K1976" s="74">
        <v>0</v>
      </c>
      <c r="L1976" s="74">
        <v>0</v>
      </c>
      <c r="M1976" s="74">
        <v>0</v>
      </c>
      <c r="N1976" s="74">
        <v>0</v>
      </c>
      <c r="O1976" s="74">
        <v>0</v>
      </c>
      <c r="P1976" s="74">
        <v>0</v>
      </c>
      <c r="Q1976" s="74">
        <v>0</v>
      </c>
      <c r="R1976" s="74">
        <v>0</v>
      </c>
      <c r="S1976" s="74">
        <v>0</v>
      </c>
      <c r="T1976" s="74">
        <v>0</v>
      </c>
      <c r="U1976" s="74">
        <v>0</v>
      </c>
      <c r="V1976" s="74">
        <v>0</v>
      </c>
      <c r="W1976" s="74">
        <v>0</v>
      </c>
      <c r="X1976" s="74">
        <v>0</v>
      </c>
      <c r="Y1976" s="74">
        <v>0</v>
      </c>
      <c r="Z1976" s="74">
        <v>0</v>
      </c>
      <c r="AA1976" s="74">
        <v>0</v>
      </c>
      <c r="AB1976" s="74">
        <v>0</v>
      </c>
      <c r="AC1976" s="74">
        <v>0</v>
      </c>
      <c r="AD1976" s="74">
        <v>0</v>
      </c>
      <c r="AE1976" s="74">
        <v>0</v>
      </c>
      <c r="AF1976" s="74">
        <v>0</v>
      </c>
      <c r="AG1976" s="43">
        <v>0</v>
      </c>
    </row>
    <row r="1977" spans="4:33">
      <c r="D1977" s="62">
        <v>2012</v>
      </c>
      <c r="E1977" s="62">
        <v>11</v>
      </c>
      <c r="F1977" s="62">
        <v>2013</v>
      </c>
      <c r="G1977" s="74">
        <v>0</v>
      </c>
      <c r="H1977" s="74">
        <v>0</v>
      </c>
      <c r="I1977" s="74">
        <v>0</v>
      </c>
      <c r="J1977" s="74">
        <v>0</v>
      </c>
      <c r="K1977" s="74">
        <v>0</v>
      </c>
      <c r="L1977" s="74">
        <v>0</v>
      </c>
      <c r="M1977" s="74">
        <v>0</v>
      </c>
      <c r="N1977" s="74">
        <v>0</v>
      </c>
      <c r="O1977" s="74">
        <v>0</v>
      </c>
      <c r="P1977" s="74">
        <v>0</v>
      </c>
      <c r="Q1977" s="74">
        <v>0</v>
      </c>
      <c r="R1977" s="74">
        <v>0</v>
      </c>
      <c r="S1977" s="74">
        <v>0</v>
      </c>
      <c r="T1977" s="74">
        <v>0</v>
      </c>
      <c r="U1977" s="74">
        <v>0</v>
      </c>
      <c r="V1977" s="74">
        <v>0</v>
      </c>
      <c r="W1977" s="74">
        <v>0</v>
      </c>
      <c r="X1977" s="74">
        <v>0</v>
      </c>
      <c r="Y1977" s="74">
        <v>0</v>
      </c>
      <c r="Z1977" s="74">
        <v>0</v>
      </c>
      <c r="AA1977" s="74">
        <v>0</v>
      </c>
      <c r="AB1977" s="74">
        <v>0</v>
      </c>
      <c r="AC1977" s="74">
        <v>0</v>
      </c>
      <c r="AD1977" s="74">
        <v>0</v>
      </c>
      <c r="AE1977" s="74">
        <v>0</v>
      </c>
      <c r="AF1977" s="74">
        <v>0</v>
      </c>
      <c r="AG1977" s="43">
        <v>0</v>
      </c>
    </row>
    <row r="1978" spans="4:33">
      <c r="D1978" s="62">
        <v>2012</v>
      </c>
      <c r="E1978" s="62">
        <v>12</v>
      </c>
      <c r="F1978" s="62">
        <v>2013</v>
      </c>
      <c r="G1978" s="74">
        <v>0</v>
      </c>
      <c r="H1978" s="74">
        <v>0</v>
      </c>
      <c r="I1978" s="74">
        <v>0</v>
      </c>
      <c r="J1978" s="74">
        <v>0</v>
      </c>
      <c r="K1978" s="74">
        <v>0</v>
      </c>
      <c r="L1978" s="74">
        <v>0</v>
      </c>
      <c r="M1978" s="74">
        <v>0</v>
      </c>
      <c r="N1978" s="74">
        <v>0</v>
      </c>
      <c r="O1978" s="74">
        <v>0</v>
      </c>
      <c r="P1978" s="74">
        <v>0</v>
      </c>
      <c r="Q1978" s="74">
        <v>0</v>
      </c>
      <c r="R1978" s="74">
        <v>0</v>
      </c>
      <c r="S1978" s="74">
        <v>0</v>
      </c>
      <c r="T1978" s="74">
        <v>0</v>
      </c>
      <c r="U1978" s="74">
        <v>0</v>
      </c>
      <c r="V1978" s="74">
        <v>0</v>
      </c>
      <c r="W1978" s="74">
        <v>0</v>
      </c>
      <c r="X1978" s="74">
        <v>0</v>
      </c>
      <c r="Y1978" s="74">
        <v>0</v>
      </c>
      <c r="Z1978" s="74">
        <v>0</v>
      </c>
      <c r="AA1978" s="74">
        <v>0</v>
      </c>
      <c r="AB1978" s="74">
        <v>0</v>
      </c>
      <c r="AC1978" s="74">
        <v>0</v>
      </c>
      <c r="AD1978" s="74">
        <v>0</v>
      </c>
      <c r="AE1978" s="74">
        <v>0</v>
      </c>
      <c r="AF1978" s="74">
        <v>0</v>
      </c>
      <c r="AG1978" s="43">
        <v>0</v>
      </c>
    </row>
    <row r="1979" spans="4:33">
      <c r="D1979" s="62">
        <v>2013</v>
      </c>
      <c r="E1979" s="62">
        <v>1</v>
      </c>
      <c r="F1979" s="62">
        <v>2013</v>
      </c>
      <c r="G1979" s="74">
        <v>0</v>
      </c>
      <c r="H1979" s="74">
        <v>0</v>
      </c>
      <c r="I1979" s="74">
        <v>0</v>
      </c>
      <c r="J1979" s="74">
        <v>0</v>
      </c>
      <c r="K1979" s="74">
        <v>0</v>
      </c>
      <c r="L1979" s="74">
        <v>0</v>
      </c>
      <c r="M1979" s="74">
        <v>0</v>
      </c>
      <c r="N1979" s="74">
        <v>0</v>
      </c>
      <c r="O1979" s="74">
        <v>0</v>
      </c>
      <c r="P1979" s="74">
        <v>0</v>
      </c>
      <c r="Q1979" s="74">
        <v>0</v>
      </c>
      <c r="R1979" s="74">
        <v>0</v>
      </c>
      <c r="S1979" s="74">
        <v>0</v>
      </c>
      <c r="T1979" s="74">
        <v>0</v>
      </c>
      <c r="U1979" s="74">
        <v>0</v>
      </c>
      <c r="V1979" s="74">
        <v>0</v>
      </c>
      <c r="W1979" s="74">
        <v>0</v>
      </c>
      <c r="X1979" s="74">
        <v>0</v>
      </c>
      <c r="Y1979" s="74">
        <v>0</v>
      </c>
      <c r="Z1979" s="74">
        <v>0</v>
      </c>
      <c r="AA1979" s="74">
        <v>0</v>
      </c>
      <c r="AB1979" s="74">
        <v>0</v>
      </c>
      <c r="AC1979" s="74">
        <v>0</v>
      </c>
      <c r="AD1979" s="74">
        <v>0</v>
      </c>
      <c r="AE1979" s="74">
        <v>0</v>
      </c>
      <c r="AF1979" s="74">
        <v>0</v>
      </c>
      <c r="AG1979" s="43">
        <v>0</v>
      </c>
    </row>
    <row r="1980" spans="4:33">
      <c r="D1980" s="62">
        <v>2013</v>
      </c>
      <c r="E1980" s="62">
        <v>2</v>
      </c>
      <c r="F1980" s="62">
        <v>2013</v>
      </c>
      <c r="G1980" s="74">
        <v>0</v>
      </c>
      <c r="H1980" s="74">
        <v>0</v>
      </c>
      <c r="I1980" s="74">
        <v>0</v>
      </c>
      <c r="J1980" s="74">
        <v>0</v>
      </c>
      <c r="K1980" s="74">
        <v>0</v>
      </c>
      <c r="L1980" s="74">
        <v>0</v>
      </c>
      <c r="M1980" s="74">
        <v>0</v>
      </c>
      <c r="N1980" s="74">
        <v>0</v>
      </c>
      <c r="O1980" s="74">
        <v>0</v>
      </c>
      <c r="P1980" s="74">
        <v>0</v>
      </c>
      <c r="Q1980" s="74">
        <v>0</v>
      </c>
      <c r="R1980" s="74">
        <v>0</v>
      </c>
      <c r="S1980" s="74">
        <v>0</v>
      </c>
      <c r="T1980" s="74">
        <v>0</v>
      </c>
      <c r="U1980" s="74">
        <v>0</v>
      </c>
      <c r="V1980" s="74">
        <v>0</v>
      </c>
      <c r="W1980" s="74">
        <v>0</v>
      </c>
      <c r="X1980" s="74">
        <v>0</v>
      </c>
      <c r="Y1980" s="74">
        <v>0</v>
      </c>
      <c r="Z1980" s="74">
        <v>0</v>
      </c>
      <c r="AA1980" s="74">
        <v>0</v>
      </c>
      <c r="AB1980" s="74">
        <v>0</v>
      </c>
      <c r="AC1980" s="74">
        <v>0</v>
      </c>
      <c r="AD1980" s="74">
        <v>0</v>
      </c>
      <c r="AE1980" s="74">
        <v>0</v>
      </c>
      <c r="AF1980" s="74">
        <v>0</v>
      </c>
      <c r="AG1980" s="43">
        <v>0</v>
      </c>
    </row>
    <row r="1981" spans="4:33">
      <c r="D1981" s="62">
        <v>2013</v>
      </c>
      <c r="E1981" s="62">
        <v>3</v>
      </c>
      <c r="F1981" s="62">
        <v>2013</v>
      </c>
      <c r="G1981" s="74">
        <v>0</v>
      </c>
      <c r="H1981" s="74">
        <v>0</v>
      </c>
      <c r="I1981" s="74">
        <v>0</v>
      </c>
      <c r="J1981" s="74">
        <v>0</v>
      </c>
      <c r="K1981" s="74">
        <v>0</v>
      </c>
      <c r="L1981" s="74">
        <v>0</v>
      </c>
      <c r="M1981" s="74">
        <v>0</v>
      </c>
      <c r="N1981" s="74">
        <v>0</v>
      </c>
      <c r="O1981" s="74">
        <v>0</v>
      </c>
      <c r="P1981" s="74">
        <v>0</v>
      </c>
      <c r="Q1981" s="74">
        <v>0</v>
      </c>
      <c r="R1981" s="74">
        <v>0</v>
      </c>
      <c r="S1981" s="74">
        <v>0</v>
      </c>
      <c r="T1981" s="74">
        <v>0</v>
      </c>
      <c r="U1981" s="74">
        <v>0</v>
      </c>
      <c r="V1981" s="74">
        <v>0</v>
      </c>
      <c r="W1981" s="74">
        <v>0</v>
      </c>
      <c r="X1981" s="74">
        <v>0</v>
      </c>
      <c r="Y1981" s="74">
        <v>0</v>
      </c>
      <c r="Z1981" s="74">
        <v>0</v>
      </c>
      <c r="AA1981" s="74">
        <v>0</v>
      </c>
      <c r="AB1981" s="74">
        <v>0</v>
      </c>
      <c r="AC1981" s="74">
        <v>0</v>
      </c>
      <c r="AD1981" s="74">
        <v>0</v>
      </c>
      <c r="AE1981" s="74">
        <v>0</v>
      </c>
      <c r="AF1981" s="74">
        <v>0</v>
      </c>
      <c r="AG1981" s="43">
        <v>0</v>
      </c>
    </row>
    <row r="1982" spans="4:33">
      <c r="D1982" s="62">
        <v>2013</v>
      </c>
      <c r="E1982" s="62">
        <v>4</v>
      </c>
      <c r="F1982" s="62">
        <v>2013</v>
      </c>
      <c r="G1982" s="74">
        <v>0</v>
      </c>
      <c r="H1982" s="74">
        <v>0</v>
      </c>
      <c r="I1982" s="74">
        <v>0</v>
      </c>
      <c r="J1982" s="74">
        <v>0</v>
      </c>
      <c r="K1982" s="74">
        <v>0</v>
      </c>
      <c r="L1982" s="74">
        <v>0</v>
      </c>
      <c r="M1982" s="74">
        <v>0</v>
      </c>
      <c r="N1982" s="74">
        <v>0</v>
      </c>
      <c r="O1982" s="74">
        <v>0</v>
      </c>
      <c r="P1982" s="74">
        <v>0</v>
      </c>
      <c r="Q1982" s="74">
        <v>0</v>
      </c>
      <c r="R1982" s="74">
        <v>0</v>
      </c>
      <c r="S1982" s="74">
        <v>0</v>
      </c>
      <c r="T1982" s="74">
        <v>0</v>
      </c>
      <c r="U1982" s="74">
        <v>0</v>
      </c>
      <c r="V1982" s="74">
        <v>0</v>
      </c>
      <c r="W1982" s="74">
        <v>0</v>
      </c>
      <c r="X1982" s="74">
        <v>0</v>
      </c>
      <c r="Y1982" s="74">
        <v>0</v>
      </c>
      <c r="Z1982" s="74">
        <v>0</v>
      </c>
      <c r="AA1982" s="74">
        <v>0</v>
      </c>
      <c r="AB1982" s="74">
        <v>0</v>
      </c>
      <c r="AC1982" s="74">
        <v>0</v>
      </c>
      <c r="AD1982" s="74">
        <v>0</v>
      </c>
      <c r="AE1982" s="74">
        <v>0</v>
      </c>
      <c r="AF1982" s="74">
        <v>0</v>
      </c>
      <c r="AG1982" s="43">
        <v>0</v>
      </c>
    </row>
    <row r="1983" spans="4:33">
      <c r="D1983" s="62">
        <v>2013</v>
      </c>
      <c r="E1983" s="62">
        <v>5</v>
      </c>
      <c r="F1983" s="62">
        <v>2014</v>
      </c>
      <c r="G1983" s="74">
        <v>0</v>
      </c>
      <c r="H1983" s="74">
        <v>0</v>
      </c>
      <c r="I1983" s="74">
        <v>0</v>
      </c>
      <c r="J1983" s="74">
        <v>0</v>
      </c>
      <c r="K1983" s="74">
        <v>0</v>
      </c>
      <c r="L1983" s="74">
        <v>0</v>
      </c>
      <c r="M1983" s="74">
        <v>0</v>
      </c>
      <c r="N1983" s="74">
        <v>0</v>
      </c>
      <c r="O1983" s="74">
        <v>0</v>
      </c>
      <c r="P1983" s="74">
        <v>0</v>
      </c>
      <c r="Q1983" s="74">
        <v>0</v>
      </c>
      <c r="R1983" s="74">
        <v>0</v>
      </c>
      <c r="S1983" s="74">
        <v>0</v>
      </c>
      <c r="T1983" s="74">
        <v>0</v>
      </c>
      <c r="U1983" s="74">
        <v>0</v>
      </c>
      <c r="V1983" s="74">
        <v>0</v>
      </c>
      <c r="W1983" s="74">
        <v>0</v>
      </c>
      <c r="X1983" s="74">
        <v>0</v>
      </c>
      <c r="Y1983" s="74">
        <v>0</v>
      </c>
      <c r="Z1983" s="74">
        <v>0</v>
      </c>
      <c r="AA1983" s="74">
        <v>0</v>
      </c>
      <c r="AB1983" s="74">
        <v>0</v>
      </c>
      <c r="AC1983" s="74">
        <v>0</v>
      </c>
      <c r="AD1983" s="74">
        <v>0</v>
      </c>
      <c r="AE1983" s="74">
        <v>0</v>
      </c>
      <c r="AF1983" s="74">
        <v>0</v>
      </c>
      <c r="AG1983" s="43">
        <v>0</v>
      </c>
    </row>
    <row r="1984" spans="4:33">
      <c r="D1984" s="62">
        <v>2013</v>
      </c>
      <c r="E1984" s="62">
        <v>6</v>
      </c>
      <c r="F1984" s="62">
        <v>2014</v>
      </c>
      <c r="G1984" s="74">
        <v>0</v>
      </c>
      <c r="H1984" s="74">
        <v>0</v>
      </c>
      <c r="I1984" s="74">
        <v>0</v>
      </c>
      <c r="J1984" s="74">
        <v>0</v>
      </c>
      <c r="K1984" s="74">
        <v>0</v>
      </c>
      <c r="L1984" s="74">
        <v>0</v>
      </c>
      <c r="M1984" s="74">
        <v>0</v>
      </c>
      <c r="N1984" s="74">
        <v>0</v>
      </c>
      <c r="O1984" s="74">
        <v>0</v>
      </c>
      <c r="P1984" s="74">
        <v>0</v>
      </c>
      <c r="Q1984" s="74">
        <v>0</v>
      </c>
      <c r="R1984" s="74">
        <v>0</v>
      </c>
      <c r="S1984" s="74">
        <v>0</v>
      </c>
      <c r="T1984" s="74">
        <v>0</v>
      </c>
      <c r="U1984" s="74">
        <v>0</v>
      </c>
      <c r="V1984" s="74">
        <v>0</v>
      </c>
      <c r="W1984" s="74">
        <v>0</v>
      </c>
      <c r="X1984" s="74">
        <v>0</v>
      </c>
      <c r="Y1984" s="74">
        <v>0</v>
      </c>
      <c r="Z1984" s="74">
        <v>0</v>
      </c>
      <c r="AA1984" s="74">
        <v>0</v>
      </c>
      <c r="AB1984" s="74">
        <v>0</v>
      </c>
      <c r="AC1984" s="74">
        <v>0</v>
      </c>
      <c r="AD1984" s="74">
        <v>0</v>
      </c>
      <c r="AE1984" s="74">
        <v>0</v>
      </c>
      <c r="AF1984" s="74">
        <v>0</v>
      </c>
      <c r="AG1984" s="43">
        <v>0</v>
      </c>
    </row>
    <row r="1985" spans="4:33">
      <c r="D1985" s="62">
        <v>2013</v>
      </c>
      <c r="E1985" s="62">
        <v>7</v>
      </c>
      <c r="F1985" s="62">
        <v>2014</v>
      </c>
      <c r="G1985" s="74">
        <v>0</v>
      </c>
      <c r="H1985" s="74">
        <v>0</v>
      </c>
      <c r="I1985" s="74">
        <v>0</v>
      </c>
      <c r="J1985" s="74">
        <v>0</v>
      </c>
      <c r="K1985" s="74">
        <v>0</v>
      </c>
      <c r="L1985" s="74">
        <v>0</v>
      </c>
      <c r="M1985" s="74">
        <v>0</v>
      </c>
      <c r="N1985" s="74">
        <v>0</v>
      </c>
      <c r="O1985" s="74">
        <v>0</v>
      </c>
      <c r="P1985" s="74">
        <v>0</v>
      </c>
      <c r="Q1985" s="74">
        <v>0</v>
      </c>
      <c r="R1985" s="74">
        <v>0</v>
      </c>
      <c r="S1985" s="74">
        <v>0</v>
      </c>
      <c r="T1985" s="74">
        <v>0</v>
      </c>
      <c r="U1985" s="74">
        <v>0</v>
      </c>
      <c r="V1985" s="74">
        <v>0</v>
      </c>
      <c r="W1985" s="74">
        <v>0</v>
      </c>
      <c r="X1985" s="74">
        <v>0</v>
      </c>
      <c r="Y1985" s="74">
        <v>0</v>
      </c>
      <c r="Z1985" s="74">
        <v>0</v>
      </c>
      <c r="AA1985" s="74">
        <v>0</v>
      </c>
      <c r="AB1985" s="74">
        <v>0</v>
      </c>
      <c r="AC1985" s="74">
        <v>0</v>
      </c>
      <c r="AD1985" s="74">
        <v>0</v>
      </c>
      <c r="AE1985" s="74">
        <v>0</v>
      </c>
      <c r="AF1985" s="74">
        <v>0</v>
      </c>
      <c r="AG1985" s="43">
        <v>0</v>
      </c>
    </row>
    <row r="1986" spans="4:33">
      <c r="D1986" s="62">
        <v>2013</v>
      </c>
      <c r="E1986" s="62">
        <v>8</v>
      </c>
      <c r="F1986" s="62">
        <v>2014</v>
      </c>
      <c r="G1986" s="74">
        <v>0</v>
      </c>
      <c r="H1986" s="74">
        <v>0</v>
      </c>
      <c r="I1986" s="74">
        <v>0</v>
      </c>
      <c r="J1986" s="74">
        <v>0</v>
      </c>
      <c r="K1986" s="74">
        <v>0</v>
      </c>
      <c r="L1986" s="74">
        <v>0</v>
      </c>
      <c r="M1986" s="74">
        <v>0</v>
      </c>
      <c r="N1986" s="74">
        <v>0</v>
      </c>
      <c r="O1986" s="74">
        <v>0</v>
      </c>
      <c r="P1986" s="74">
        <v>0</v>
      </c>
      <c r="Q1986" s="74">
        <v>0</v>
      </c>
      <c r="R1986" s="74">
        <v>0</v>
      </c>
      <c r="S1986" s="74">
        <v>0</v>
      </c>
      <c r="T1986" s="74">
        <v>0</v>
      </c>
      <c r="U1986" s="74">
        <v>0</v>
      </c>
      <c r="V1986" s="74">
        <v>0</v>
      </c>
      <c r="W1986" s="74">
        <v>0</v>
      </c>
      <c r="X1986" s="74">
        <v>0</v>
      </c>
      <c r="Y1986" s="74">
        <v>0</v>
      </c>
      <c r="Z1986" s="74">
        <v>0</v>
      </c>
      <c r="AA1986" s="74">
        <v>0</v>
      </c>
      <c r="AB1986" s="74">
        <v>0</v>
      </c>
      <c r="AC1986" s="74">
        <v>0</v>
      </c>
      <c r="AD1986" s="74">
        <v>0</v>
      </c>
      <c r="AE1986" s="74">
        <v>0</v>
      </c>
      <c r="AF1986" s="74">
        <v>0</v>
      </c>
      <c r="AG1986" s="43">
        <v>0</v>
      </c>
    </row>
    <row r="1987" spans="4:33">
      <c r="D1987" s="62">
        <v>2013</v>
      </c>
      <c r="E1987" s="62">
        <v>9</v>
      </c>
      <c r="F1987" s="62">
        <v>2014</v>
      </c>
      <c r="G1987" s="74">
        <v>0</v>
      </c>
      <c r="H1987" s="74">
        <v>0</v>
      </c>
      <c r="I1987" s="74">
        <v>0</v>
      </c>
      <c r="J1987" s="74">
        <v>0</v>
      </c>
      <c r="K1987" s="74">
        <v>0</v>
      </c>
      <c r="L1987" s="74">
        <v>0</v>
      </c>
      <c r="M1987" s="74">
        <v>0</v>
      </c>
      <c r="N1987" s="74">
        <v>0</v>
      </c>
      <c r="O1987" s="74">
        <v>0</v>
      </c>
      <c r="P1987" s="74">
        <v>0</v>
      </c>
      <c r="Q1987" s="74">
        <v>0</v>
      </c>
      <c r="R1987" s="74">
        <v>0</v>
      </c>
      <c r="S1987" s="74">
        <v>0</v>
      </c>
      <c r="T1987" s="74">
        <v>0</v>
      </c>
      <c r="U1987" s="74">
        <v>0</v>
      </c>
      <c r="V1987" s="74">
        <v>0</v>
      </c>
      <c r="W1987" s="74">
        <v>0</v>
      </c>
      <c r="X1987" s="74">
        <v>0</v>
      </c>
      <c r="Y1987" s="74">
        <v>0</v>
      </c>
      <c r="Z1987" s="74">
        <v>0</v>
      </c>
      <c r="AA1987" s="74">
        <v>0</v>
      </c>
      <c r="AB1987" s="74">
        <v>0</v>
      </c>
      <c r="AC1987" s="74">
        <v>0</v>
      </c>
      <c r="AD1987" s="74">
        <v>0</v>
      </c>
      <c r="AE1987" s="74">
        <v>0</v>
      </c>
      <c r="AF1987" s="74">
        <v>0</v>
      </c>
      <c r="AG1987" s="43">
        <v>0</v>
      </c>
    </row>
    <row r="1988" spans="4:33">
      <c r="D1988" s="62">
        <v>2013</v>
      </c>
      <c r="E1988" s="62">
        <v>10</v>
      </c>
      <c r="F1988" s="62">
        <v>2014</v>
      </c>
      <c r="G1988" s="74">
        <v>0</v>
      </c>
      <c r="H1988" s="74">
        <v>0</v>
      </c>
      <c r="I1988" s="74">
        <v>0</v>
      </c>
      <c r="J1988" s="74">
        <v>0</v>
      </c>
      <c r="K1988" s="74">
        <v>0</v>
      </c>
      <c r="L1988" s="74">
        <v>0</v>
      </c>
      <c r="M1988" s="74">
        <v>0</v>
      </c>
      <c r="N1988" s="74">
        <v>0</v>
      </c>
      <c r="O1988" s="74">
        <v>0</v>
      </c>
      <c r="P1988" s="74">
        <v>0</v>
      </c>
      <c r="Q1988" s="74">
        <v>0</v>
      </c>
      <c r="R1988" s="74">
        <v>0</v>
      </c>
      <c r="S1988" s="74">
        <v>0</v>
      </c>
      <c r="T1988" s="74">
        <v>0</v>
      </c>
      <c r="U1988" s="74">
        <v>0</v>
      </c>
      <c r="V1988" s="74">
        <v>0</v>
      </c>
      <c r="W1988" s="74">
        <v>0</v>
      </c>
      <c r="X1988" s="74">
        <v>0</v>
      </c>
      <c r="Y1988" s="74">
        <v>0</v>
      </c>
      <c r="Z1988" s="74">
        <v>0</v>
      </c>
      <c r="AA1988" s="74">
        <v>0</v>
      </c>
      <c r="AB1988" s="74">
        <v>0</v>
      </c>
      <c r="AC1988" s="74">
        <v>0</v>
      </c>
      <c r="AD1988" s="74">
        <v>0</v>
      </c>
      <c r="AE1988" s="74">
        <v>0</v>
      </c>
      <c r="AF1988" s="74">
        <v>0</v>
      </c>
      <c r="AG1988" s="43">
        <v>0</v>
      </c>
    </row>
    <row r="1989" spans="4:33">
      <c r="D1989" s="62">
        <v>2013</v>
      </c>
      <c r="E1989" s="62">
        <v>11</v>
      </c>
      <c r="F1989" s="62">
        <v>2014</v>
      </c>
      <c r="G1989" s="74">
        <v>0</v>
      </c>
      <c r="H1989" s="74">
        <v>0</v>
      </c>
      <c r="I1989" s="74">
        <v>0</v>
      </c>
      <c r="J1989" s="74">
        <v>0</v>
      </c>
      <c r="K1989" s="74">
        <v>0</v>
      </c>
      <c r="L1989" s="74">
        <v>0</v>
      </c>
      <c r="M1989" s="74">
        <v>0</v>
      </c>
      <c r="N1989" s="74">
        <v>0</v>
      </c>
      <c r="O1989" s="74">
        <v>0</v>
      </c>
      <c r="P1989" s="74">
        <v>0</v>
      </c>
      <c r="Q1989" s="74">
        <v>0</v>
      </c>
      <c r="R1989" s="74">
        <v>0</v>
      </c>
      <c r="S1989" s="74">
        <v>0</v>
      </c>
      <c r="T1989" s="74">
        <v>0</v>
      </c>
      <c r="U1989" s="74">
        <v>0</v>
      </c>
      <c r="V1989" s="74">
        <v>0</v>
      </c>
      <c r="W1989" s="74">
        <v>0</v>
      </c>
      <c r="X1989" s="74">
        <v>0</v>
      </c>
      <c r="Y1989" s="74">
        <v>0</v>
      </c>
      <c r="Z1989" s="74">
        <v>0</v>
      </c>
      <c r="AA1989" s="74">
        <v>0</v>
      </c>
      <c r="AB1989" s="74">
        <v>0</v>
      </c>
      <c r="AC1989" s="74">
        <v>0</v>
      </c>
      <c r="AD1989" s="74">
        <v>0</v>
      </c>
      <c r="AE1989" s="74">
        <v>0</v>
      </c>
      <c r="AF1989" s="74">
        <v>0</v>
      </c>
      <c r="AG1989" s="43">
        <v>0</v>
      </c>
    </row>
    <row r="1990" spans="4:33">
      <c r="D1990" s="62">
        <v>2013</v>
      </c>
      <c r="E1990" s="62">
        <v>12</v>
      </c>
      <c r="F1990" s="62">
        <v>2014</v>
      </c>
      <c r="G1990" s="74">
        <v>0</v>
      </c>
      <c r="H1990" s="74">
        <v>0</v>
      </c>
      <c r="I1990" s="74">
        <v>0</v>
      </c>
      <c r="J1990" s="74">
        <v>0</v>
      </c>
      <c r="K1990" s="74">
        <v>0</v>
      </c>
      <c r="L1990" s="74">
        <v>0</v>
      </c>
      <c r="M1990" s="74">
        <v>0</v>
      </c>
      <c r="N1990" s="74">
        <v>0</v>
      </c>
      <c r="O1990" s="74">
        <v>0</v>
      </c>
      <c r="P1990" s="74">
        <v>0</v>
      </c>
      <c r="Q1990" s="74">
        <v>0</v>
      </c>
      <c r="R1990" s="74">
        <v>0</v>
      </c>
      <c r="S1990" s="74">
        <v>0</v>
      </c>
      <c r="T1990" s="74">
        <v>0</v>
      </c>
      <c r="U1990" s="74">
        <v>0</v>
      </c>
      <c r="V1990" s="74">
        <v>0</v>
      </c>
      <c r="W1990" s="74">
        <v>0</v>
      </c>
      <c r="X1990" s="74">
        <v>0</v>
      </c>
      <c r="Y1990" s="74">
        <v>0</v>
      </c>
      <c r="Z1990" s="74">
        <v>0</v>
      </c>
      <c r="AA1990" s="74">
        <v>0</v>
      </c>
      <c r="AB1990" s="74">
        <v>0</v>
      </c>
      <c r="AC1990" s="74">
        <v>0</v>
      </c>
      <c r="AD1990" s="74">
        <v>0</v>
      </c>
      <c r="AE1990" s="74">
        <v>0</v>
      </c>
      <c r="AF1990" s="74">
        <v>0</v>
      </c>
      <c r="AG1990" s="43">
        <v>0</v>
      </c>
    </row>
    <row r="1991" spans="4:33">
      <c r="D1991" s="62">
        <v>2014</v>
      </c>
      <c r="E1991" s="62">
        <v>1</v>
      </c>
      <c r="F1991" s="62">
        <v>2014</v>
      </c>
      <c r="G1991" s="74">
        <v>0</v>
      </c>
      <c r="H1991" s="74">
        <v>0</v>
      </c>
      <c r="I1991" s="74">
        <v>0</v>
      </c>
      <c r="J1991" s="74">
        <v>0</v>
      </c>
      <c r="K1991" s="74">
        <v>0</v>
      </c>
      <c r="L1991" s="74">
        <v>0</v>
      </c>
      <c r="M1991" s="74">
        <v>0</v>
      </c>
      <c r="N1991" s="74">
        <v>0</v>
      </c>
      <c r="O1991" s="74">
        <v>0</v>
      </c>
      <c r="P1991" s="74">
        <v>0</v>
      </c>
      <c r="Q1991" s="74">
        <v>0</v>
      </c>
      <c r="R1991" s="74">
        <v>0</v>
      </c>
      <c r="S1991" s="74">
        <v>0</v>
      </c>
      <c r="T1991" s="74">
        <v>0</v>
      </c>
      <c r="U1991" s="74">
        <v>0</v>
      </c>
      <c r="V1991" s="74">
        <v>0</v>
      </c>
      <c r="W1991" s="74">
        <v>0</v>
      </c>
      <c r="X1991" s="74">
        <v>0</v>
      </c>
      <c r="Y1991" s="74">
        <v>0</v>
      </c>
      <c r="Z1991" s="74">
        <v>0</v>
      </c>
      <c r="AA1991" s="74">
        <v>0</v>
      </c>
      <c r="AB1991" s="74">
        <v>0</v>
      </c>
      <c r="AC1991" s="74">
        <v>0</v>
      </c>
      <c r="AD1991" s="74">
        <v>0</v>
      </c>
      <c r="AE1991" s="74">
        <v>0</v>
      </c>
      <c r="AF1991" s="74">
        <v>0</v>
      </c>
      <c r="AG1991" s="43">
        <v>0</v>
      </c>
    </row>
    <row r="1992" spans="4:33">
      <c r="D1992" s="62">
        <v>2014</v>
      </c>
      <c r="E1992" s="62">
        <v>2</v>
      </c>
      <c r="F1992" s="62">
        <v>2014</v>
      </c>
      <c r="G1992" s="74">
        <v>0</v>
      </c>
      <c r="H1992" s="74">
        <v>0</v>
      </c>
      <c r="I1992" s="74">
        <v>0</v>
      </c>
      <c r="J1992" s="74">
        <v>0</v>
      </c>
      <c r="K1992" s="74">
        <v>0</v>
      </c>
      <c r="L1992" s="74">
        <v>0</v>
      </c>
      <c r="M1992" s="74">
        <v>0</v>
      </c>
      <c r="N1992" s="74">
        <v>0</v>
      </c>
      <c r="O1992" s="74">
        <v>0</v>
      </c>
      <c r="P1992" s="74">
        <v>0</v>
      </c>
      <c r="Q1992" s="74">
        <v>0</v>
      </c>
      <c r="R1992" s="74">
        <v>0</v>
      </c>
      <c r="S1992" s="74">
        <v>0</v>
      </c>
      <c r="T1992" s="74">
        <v>0</v>
      </c>
      <c r="U1992" s="74">
        <v>0</v>
      </c>
      <c r="V1992" s="74">
        <v>0</v>
      </c>
      <c r="W1992" s="74">
        <v>0</v>
      </c>
      <c r="X1992" s="74">
        <v>0</v>
      </c>
      <c r="Y1992" s="74">
        <v>0</v>
      </c>
      <c r="Z1992" s="74">
        <v>0</v>
      </c>
      <c r="AA1992" s="74">
        <v>0</v>
      </c>
      <c r="AB1992" s="74">
        <v>0</v>
      </c>
      <c r="AC1992" s="74">
        <v>0</v>
      </c>
      <c r="AD1992" s="74">
        <v>0</v>
      </c>
      <c r="AE1992" s="74">
        <v>0</v>
      </c>
      <c r="AF1992" s="74">
        <v>0</v>
      </c>
      <c r="AG1992" s="43">
        <v>0</v>
      </c>
    </row>
    <row r="1993" spans="4:33">
      <c r="D1993" s="62">
        <v>2014</v>
      </c>
      <c r="E1993" s="62">
        <v>3</v>
      </c>
      <c r="F1993" s="62">
        <v>2014</v>
      </c>
      <c r="G1993" s="74">
        <v>0</v>
      </c>
      <c r="H1993" s="74">
        <v>0</v>
      </c>
      <c r="I1993" s="74">
        <v>0</v>
      </c>
      <c r="J1993" s="74">
        <v>0</v>
      </c>
      <c r="K1993" s="74">
        <v>0</v>
      </c>
      <c r="L1993" s="74">
        <v>0</v>
      </c>
      <c r="M1993" s="74">
        <v>0</v>
      </c>
      <c r="N1993" s="74">
        <v>0</v>
      </c>
      <c r="O1993" s="74">
        <v>0</v>
      </c>
      <c r="P1993" s="74">
        <v>0</v>
      </c>
      <c r="Q1993" s="74">
        <v>0</v>
      </c>
      <c r="R1993" s="74">
        <v>0</v>
      </c>
      <c r="S1993" s="74">
        <v>0</v>
      </c>
      <c r="T1993" s="74">
        <v>0</v>
      </c>
      <c r="U1993" s="74">
        <v>0</v>
      </c>
      <c r="V1993" s="74">
        <v>0</v>
      </c>
      <c r="W1993" s="74">
        <v>0</v>
      </c>
      <c r="X1993" s="74">
        <v>0</v>
      </c>
      <c r="Y1993" s="74">
        <v>0</v>
      </c>
      <c r="Z1993" s="74">
        <v>0</v>
      </c>
      <c r="AA1993" s="74">
        <v>0</v>
      </c>
      <c r="AB1993" s="74">
        <v>0</v>
      </c>
      <c r="AC1993" s="74">
        <v>0</v>
      </c>
      <c r="AD1993" s="74">
        <v>0</v>
      </c>
      <c r="AE1993" s="74">
        <v>0</v>
      </c>
      <c r="AF1993" s="74">
        <v>0</v>
      </c>
      <c r="AG1993" s="43">
        <v>0</v>
      </c>
    </row>
    <row r="1994" spans="4:33">
      <c r="D1994" s="62">
        <v>2014</v>
      </c>
      <c r="E1994" s="62">
        <v>4</v>
      </c>
      <c r="F1994" s="62">
        <v>2014</v>
      </c>
      <c r="G1994" s="74">
        <v>0</v>
      </c>
      <c r="H1994" s="74">
        <v>0</v>
      </c>
      <c r="I1994" s="74">
        <v>0</v>
      </c>
      <c r="J1994" s="74">
        <v>0</v>
      </c>
      <c r="K1994" s="74">
        <v>0</v>
      </c>
      <c r="L1994" s="74">
        <v>0</v>
      </c>
      <c r="M1994" s="74">
        <v>0</v>
      </c>
      <c r="N1994" s="74">
        <v>0</v>
      </c>
      <c r="O1994" s="74">
        <v>0</v>
      </c>
      <c r="P1994" s="74">
        <v>0</v>
      </c>
      <c r="Q1994" s="74">
        <v>0</v>
      </c>
      <c r="R1994" s="74">
        <v>0</v>
      </c>
      <c r="S1994" s="74">
        <v>0</v>
      </c>
      <c r="T1994" s="74">
        <v>0</v>
      </c>
      <c r="U1994" s="74">
        <v>0</v>
      </c>
      <c r="V1994" s="74">
        <v>0</v>
      </c>
      <c r="W1994" s="74">
        <v>0</v>
      </c>
      <c r="X1994" s="74">
        <v>0</v>
      </c>
      <c r="Y1994" s="74">
        <v>0</v>
      </c>
      <c r="Z1994" s="74">
        <v>0</v>
      </c>
      <c r="AA1994" s="74">
        <v>0</v>
      </c>
      <c r="AB1994" s="74">
        <v>0</v>
      </c>
      <c r="AC1994" s="74">
        <v>0</v>
      </c>
      <c r="AD1994" s="74">
        <v>0</v>
      </c>
      <c r="AE1994" s="74">
        <v>0</v>
      </c>
      <c r="AF1994" s="74">
        <v>0</v>
      </c>
      <c r="AG1994" s="43">
        <v>0</v>
      </c>
    </row>
    <row r="1995" spans="4:33">
      <c r="D1995" s="62">
        <v>2014</v>
      </c>
      <c r="E1995" s="62">
        <v>5</v>
      </c>
      <c r="F1995" s="62">
        <v>2015</v>
      </c>
      <c r="G1995" s="74">
        <v>0</v>
      </c>
      <c r="H1995" s="74">
        <v>0</v>
      </c>
      <c r="I1995" s="74">
        <v>0</v>
      </c>
      <c r="J1995" s="74">
        <v>0</v>
      </c>
      <c r="K1995" s="74">
        <v>0</v>
      </c>
      <c r="L1995" s="74">
        <v>0</v>
      </c>
      <c r="M1995" s="74">
        <v>0</v>
      </c>
      <c r="N1995" s="74">
        <v>0</v>
      </c>
      <c r="O1995" s="74">
        <v>0</v>
      </c>
      <c r="P1995" s="74">
        <v>0</v>
      </c>
      <c r="Q1995" s="74">
        <v>0</v>
      </c>
      <c r="R1995" s="74">
        <v>0</v>
      </c>
      <c r="S1995" s="74">
        <v>0</v>
      </c>
      <c r="T1995" s="74">
        <v>0</v>
      </c>
      <c r="U1995" s="74">
        <v>0</v>
      </c>
      <c r="V1995" s="74">
        <v>0</v>
      </c>
      <c r="W1995" s="74">
        <v>0</v>
      </c>
      <c r="X1995" s="74">
        <v>0</v>
      </c>
      <c r="Y1995" s="74">
        <v>0</v>
      </c>
      <c r="Z1995" s="74">
        <v>0</v>
      </c>
      <c r="AA1995" s="74">
        <v>0</v>
      </c>
      <c r="AB1995" s="74">
        <v>0</v>
      </c>
      <c r="AC1995" s="74">
        <v>0</v>
      </c>
      <c r="AD1995" s="74">
        <v>0</v>
      </c>
      <c r="AE1995" s="74">
        <v>0</v>
      </c>
      <c r="AF1995" s="74">
        <v>0</v>
      </c>
      <c r="AG1995" s="43">
        <v>0</v>
      </c>
    </row>
    <row r="1996" spans="4:33">
      <c r="D1996" s="62">
        <v>2014</v>
      </c>
      <c r="E1996" s="62">
        <v>6</v>
      </c>
      <c r="F1996" s="62">
        <v>2015</v>
      </c>
      <c r="G1996" s="74">
        <v>0</v>
      </c>
      <c r="H1996" s="74">
        <v>0</v>
      </c>
      <c r="I1996" s="74">
        <v>0</v>
      </c>
      <c r="J1996" s="74">
        <v>0</v>
      </c>
      <c r="K1996" s="74">
        <v>0</v>
      </c>
      <c r="L1996" s="74">
        <v>0</v>
      </c>
      <c r="M1996" s="74">
        <v>0</v>
      </c>
      <c r="N1996" s="74">
        <v>0</v>
      </c>
      <c r="O1996" s="74">
        <v>0</v>
      </c>
      <c r="P1996" s="74">
        <v>0</v>
      </c>
      <c r="Q1996" s="74">
        <v>0</v>
      </c>
      <c r="R1996" s="74">
        <v>0</v>
      </c>
      <c r="S1996" s="74">
        <v>0</v>
      </c>
      <c r="T1996" s="74">
        <v>0</v>
      </c>
      <c r="U1996" s="74">
        <v>0</v>
      </c>
      <c r="V1996" s="74">
        <v>0</v>
      </c>
      <c r="W1996" s="74">
        <v>0</v>
      </c>
      <c r="X1996" s="74">
        <v>0</v>
      </c>
      <c r="Y1996" s="74">
        <v>0</v>
      </c>
      <c r="Z1996" s="74">
        <v>0</v>
      </c>
      <c r="AA1996" s="74">
        <v>0</v>
      </c>
      <c r="AB1996" s="74">
        <v>0</v>
      </c>
      <c r="AC1996" s="74">
        <v>0</v>
      </c>
      <c r="AD1996" s="74">
        <v>0</v>
      </c>
      <c r="AE1996" s="74">
        <v>0</v>
      </c>
      <c r="AF1996" s="74">
        <v>0</v>
      </c>
      <c r="AG1996" s="43">
        <v>0</v>
      </c>
    </row>
    <row r="1997" spans="4:33">
      <c r="D1997" s="62">
        <v>2014</v>
      </c>
      <c r="E1997" s="62">
        <v>7</v>
      </c>
      <c r="F1997" s="62">
        <v>2015</v>
      </c>
      <c r="G1997" s="74">
        <v>0</v>
      </c>
      <c r="H1997" s="74">
        <v>0</v>
      </c>
      <c r="I1997" s="74">
        <v>0</v>
      </c>
      <c r="J1997" s="74">
        <v>0</v>
      </c>
      <c r="K1997" s="74">
        <v>0</v>
      </c>
      <c r="L1997" s="74">
        <v>0</v>
      </c>
      <c r="M1997" s="74">
        <v>0</v>
      </c>
      <c r="N1997" s="74">
        <v>0</v>
      </c>
      <c r="O1997" s="74">
        <v>0</v>
      </c>
      <c r="P1997" s="74">
        <v>0</v>
      </c>
      <c r="Q1997" s="74">
        <v>0</v>
      </c>
      <c r="R1997" s="74">
        <v>0</v>
      </c>
      <c r="S1997" s="74">
        <v>0</v>
      </c>
      <c r="T1997" s="74">
        <v>0</v>
      </c>
      <c r="U1997" s="74">
        <v>0</v>
      </c>
      <c r="V1997" s="74">
        <v>0</v>
      </c>
      <c r="W1997" s="74">
        <v>0</v>
      </c>
      <c r="X1997" s="74">
        <v>0</v>
      </c>
      <c r="Y1997" s="74">
        <v>0</v>
      </c>
      <c r="Z1997" s="74">
        <v>0</v>
      </c>
      <c r="AA1997" s="74">
        <v>0</v>
      </c>
      <c r="AB1997" s="74">
        <v>0</v>
      </c>
      <c r="AC1997" s="74">
        <v>0</v>
      </c>
      <c r="AD1997" s="74">
        <v>0</v>
      </c>
      <c r="AE1997" s="74">
        <v>0</v>
      </c>
      <c r="AF1997" s="74">
        <v>0</v>
      </c>
      <c r="AG1997" s="43">
        <v>0</v>
      </c>
    </row>
    <row r="1998" spans="4:33">
      <c r="D1998" s="62">
        <v>2014</v>
      </c>
      <c r="E1998" s="62">
        <v>8</v>
      </c>
      <c r="F1998" s="62">
        <v>2015</v>
      </c>
      <c r="G1998" s="74">
        <v>0</v>
      </c>
      <c r="H1998" s="74">
        <v>0</v>
      </c>
      <c r="I1998" s="74">
        <v>0</v>
      </c>
      <c r="J1998" s="74">
        <v>0</v>
      </c>
      <c r="K1998" s="74">
        <v>0</v>
      </c>
      <c r="L1998" s="74">
        <v>0</v>
      </c>
      <c r="M1998" s="74">
        <v>0</v>
      </c>
      <c r="N1998" s="74">
        <v>0</v>
      </c>
      <c r="O1998" s="74">
        <v>0</v>
      </c>
      <c r="P1998" s="74">
        <v>0</v>
      </c>
      <c r="Q1998" s="74">
        <v>0</v>
      </c>
      <c r="R1998" s="74">
        <v>0</v>
      </c>
      <c r="S1998" s="74">
        <v>0</v>
      </c>
      <c r="T1998" s="74">
        <v>0</v>
      </c>
      <c r="U1998" s="74">
        <v>0</v>
      </c>
      <c r="V1998" s="74">
        <v>0</v>
      </c>
      <c r="W1998" s="74">
        <v>0</v>
      </c>
      <c r="X1998" s="74">
        <v>0</v>
      </c>
      <c r="Y1998" s="74">
        <v>0</v>
      </c>
      <c r="Z1998" s="74">
        <v>0</v>
      </c>
      <c r="AA1998" s="74">
        <v>0</v>
      </c>
      <c r="AB1998" s="74">
        <v>0</v>
      </c>
      <c r="AC1998" s="74">
        <v>0</v>
      </c>
      <c r="AD1998" s="74">
        <v>0</v>
      </c>
      <c r="AE1998" s="74">
        <v>0</v>
      </c>
      <c r="AF1998" s="74">
        <v>0</v>
      </c>
      <c r="AG1998" s="43">
        <v>0</v>
      </c>
    </row>
    <row r="1999" spans="4:33">
      <c r="D1999" s="62">
        <v>2014</v>
      </c>
      <c r="E1999" s="62">
        <v>9</v>
      </c>
      <c r="F1999" s="62">
        <v>2015</v>
      </c>
      <c r="G1999" s="74">
        <v>0</v>
      </c>
      <c r="H1999" s="74">
        <v>0</v>
      </c>
      <c r="I1999" s="74">
        <v>0</v>
      </c>
      <c r="J1999" s="74">
        <v>0</v>
      </c>
      <c r="K1999" s="74">
        <v>0</v>
      </c>
      <c r="L1999" s="74">
        <v>0</v>
      </c>
      <c r="M1999" s="74">
        <v>0</v>
      </c>
      <c r="N1999" s="74">
        <v>0</v>
      </c>
      <c r="O1999" s="74">
        <v>0</v>
      </c>
      <c r="P1999" s="74">
        <v>0</v>
      </c>
      <c r="Q1999" s="74">
        <v>0</v>
      </c>
      <c r="R1999" s="74">
        <v>0</v>
      </c>
      <c r="S1999" s="74">
        <v>0</v>
      </c>
      <c r="T1999" s="74">
        <v>0</v>
      </c>
      <c r="U1999" s="74">
        <v>0</v>
      </c>
      <c r="V1999" s="74">
        <v>0</v>
      </c>
      <c r="W1999" s="74">
        <v>0</v>
      </c>
      <c r="X1999" s="74">
        <v>0</v>
      </c>
      <c r="Y1999" s="74">
        <v>0</v>
      </c>
      <c r="Z1999" s="74">
        <v>0</v>
      </c>
      <c r="AA1999" s="74">
        <v>0</v>
      </c>
      <c r="AB1999" s="74">
        <v>0</v>
      </c>
      <c r="AC1999" s="74">
        <v>0</v>
      </c>
      <c r="AD1999" s="74">
        <v>0</v>
      </c>
      <c r="AE1999" s="74">
        <v>0</v>
      </c>
      <c r="AF1999" s="74">
        <v>0</v>
      </c>
      <c r="AG1999" s="43">
        <v>0</v>
      </c>
    </row>
    <row r="2000" spans="4:33">
      <c r="D2000" s="62">
        <v>2014</v>
      </c>
      <c r="E2000" s="62">
        <v>10</v>
      </c>
      <c r="F2000" s="62">
        <v>2015</v>
      </c>
      <c r="G2000" s="74">
        <v>0</v>
      </c>
      <c r="H2000" s="74">
        <v>0</v>
      </c>
      <c r="I2000" s="74">
        <v>0</v>
      </c>
      <c r="J2000" s="74">
        <v>0</v>
      </c>
      <c r="K2000" s="74">
        <v>0</v>
      </c>
      <c r="L2000" s="74">
        <v>0</v>
      </c>
      <c r="M2000" s="74">
        <v>0</v>
      </c>
      <c r="N2000" s="74">
        <v>0</v>
      </c>
      <c r="O2000" s="74">
        <v>0</v>
      </c>
      <c r="P2000" s="74">
        <v>0</v>
      </c>
      <c r="Q2000" s="74">
        <v>0</v>
      </c>
      <c r="R2000" s="74">
        <v>0</v>
      </c>
      <c r="S2000" s="74">
        <v>0</v>
      </c>
      <c r="T2000" s="74">
        <v>0</v>
      </c>
      <c r="U2000" s="74">
        <v>0</v>
      </c>
      <c r="V2000" s="74">
        <v>0</v>
      </c>
      <c r="W2000" s="74">
        <v>0</v>
      </c>
      <c r="X2000" s="74">
        <v>0</v>
      </c>
      <c r="Y2000" s="74">
        <v>0</v>
      </c>
      <c r="Z2000" s="74">
        <v>0</v>
      </c>
      <c r="AA2000" s="74">
        <v>0</v>
      </c>
      <c r="AB2000" s="74">
        <v>0</v>
      </c>
      <c r="AC2000" s="74">
        <v>0</v>
      </c>
      <c r="AD2000" s="74">
        <v>0</v>
      </c>
      <c r="AE2000" s="74">
        <v>0</v>
      </c>
      <c r="AF2000" s="74">
        <v>0</v>
      </c>
      <c r="AG2000" s="43">
        <v>0</v>
      </c>
    </row>
    <row r="2001" spans="4:33">
      <c r="D2001" s="62">
        <v>2014</v>
      </c>
      <c r="E2001" s="62">
        <v>11</v>
      </c>
      <c r="F2001" s="62">
        <v>2015</v>
      </c>
      <c r="G2001" s="74">
        <v>0</v>
      </c>
      <c r="H2001" s="74">
        <v>0</v>
      </c>
      <c r="I2001" s="74">
        <v>0</v>
      </c>
      <c r="J2001" s="74">
        <v>0</v>
      </c>
      <c r="K2001" s="74">
        <v>0</v>
      </c>
      <c r="L2001" s="74">
        <v>0</v>
      </c>
      <c r="M2001" s="74">
        <v>0</v>
      </c>
      <c r="N2001" s="74">
        <v>0</v>
      </c>
      <c r="O2001" s="74">
        <v>0</v>
      </c>
      <c r="P2001" s="74">
        <v>0</v>
      </c>
      <c r="Q2001" s="74">
        <v>0</v>
      </c>
      <c r="R2001" s="74">
        <v>0</v>
      </c>
      <c r="S2001" s="74">
        <v>0</v>
      </c>
      <c r="T2001" s="74">
        <v>0</v>
      </c>
      <c r="U2001" s="74">
        <v>0</v>
      </c>
      <c r="V2001" s="74">
        <v>0</v>
      </c>
      <c r="W2001" s="74">
        <v>0</v>
      </c>
      <c r="X2001" s="74">
        <v>0</v>
      </c>
      <c r="Y2001" s="74">
        <v>0</v>
      </c>
      <c r="Z2001" s="74">
        <v>0</v>
      </c>
      <c r="AA2001" s="74">
        <v>0</v>
      </c>
      <c r="AB2001" s="74">
        <v>0</v>
      </c>
      <c r="AC2001" s="74">
        <v>0</v>
      </c>
      <c r="AD2001" s="74">
        <v>0</v>
      </c>
      <c r="AE2001" s="74">
        <v>0</v>
      </c>
      <c r="AF2001" s="74">
        <v>0</v>
      </c>
      <c r="AG2001" s="43">
        <v>0</v>
      </c>
    </row>
    <row r="2002" spans="4:33">
      <c r="D2002" s="62">
        <v>2014</v>
      </c>
      <c r="E2002" s="62">
        <v>12</v>
      </c>
      <c r="F2002" s="62">
        <v>2015</v>
      </c>
      <c r="G2002" s="74">
        <v>0</v>
      </c>
      <c r="H2002" s="74">
        <v>0</v>
      </c>
      <c r="I2002" s="74">
        <v>0</v>
      </c>
      <c r="J2002" s="74">
        <v>0</v>
      </c>
      <c r="K2002" s="74">
        <v>0</v>
      </c>
      <c r="L2002" s="74">
        <v>0</v>
      </c>
      <c r="M2002" s="74">
        <v>0</v>
      </c>
      <c r="N2002" s="74">
        <v>0</v>
      </c>
      <c r="O2002" s="74">
        <v>0</v>
      </c>
      <c r="P2002" s="74">
        <v>0</v>
      </c>
      <c r="Q2002" s="74">
        <v>0</v>
      </c>
      <c r="R2002" s="74">
        <v>0</v>
      </c>
      <c r="S2002" s="74">
        <v>0</v>
      </c>
      <c r="T2002" s="74">
        <v>0</v>
      </c>
      <c r="U2002" s="74">
        <v>0</v>
      </c>
      <c r="V2002" s="74">
        <v>0</v>
      </c>
      <c r="W2002" s="74">
        <v>0</v>
      </c>
      <c r="X2002" s="74">
        <v>0</v>
      </c>
      <c r="Y2002" s="74">
        <v>0</v>
      </c>
      <c r="Z2002" s="74">
        <v>0</v>
      </c>
      <c r="AA2002" s="74">
        <v>0</v>
      </c>
      <c r="AB2002" s="74">
        <v>0</v>
      </c>
      <c r="AC2002" s="74">
        <v>0</v>
      </c>
      <c r="AD2002" s="74">
        <v>0</v>
      </c>
      <c r="AE2002" s="74">
        <v>0</v>
      </c>
      <c r="AF2002" s="74">
        <v>0</v>
      </c>
      <c r="AG2002" s="43">
        <v>0</v>
      </c>
    </row>
    <row r="2003" spans="4:33">
      <c r="D2003" s="62">
        <v>2015</v>
      </c>
      <c r="E2003" s="62">
        <v>1</v>
      </c>
      <c r="F2003" s="62">
        <v>2015</v>
      </c>
      <c r="G2003" s="74">
        <v>0</v>
      </c>
      <c r="H2003" s="74">
        <v>0</v>
      </c>
      <c r="I2003" s="74">
        <v>0</v>
      </c>
      <c r="J2003" s="74">
        <v>0</v>
      </c>
      <c r="K2003" s="74">
        <v>0</v>
      </c>
      <c r="L2003" s="74">
        <v>0</v>
      </c>
      <c r="M2003" s="74">
        <v>0</v>
      </c>
      <c r="N2003" s="74">
        <v>0</v>
      </c>
      <c r="O2003" s="74">
        <v>0</v>
      </c>
      <c r="P2003" s="74">
        <v>0</v>
      </c>
      <c r="Q2003" s="74">
        <v>0</v>
      </c>
      <c r="R2003" s="74">
        <v>0</v>
      </c>
      <c r="S2003" s="74">
        <v>0</v>
      </c>
      <c r="T2003" s="74">
        <v>0</v>
      </c>
      <c r="U2003" s="74">
        <v>0</v>
      </c>
      <c r="V2003" s="74">
        <v>0</v>
      </c>
      <c r="W2003" s="74">
        <v>0</v>
      </c>
      <c r="X2003" s="74">
        <v>0</v>
      </c>
      <c r="Y2003" s="74">
        <v>0</v>
      </c>
      <c r="Z2003" s="74">
        <v>0</v>
      </c>
      <c r="AA2003" s="74">
        <v>0</v>
      </c>
      <c r="AB2003" s="74">
        <v>0</v>
      </c>
      <c r="AC2003" s="74">
        <v>0</v>
      </c>
      <c r="AD2003" s="74">
        <v>0</v>
      </c>
      <c r="AE2003" s="74">
        <v>0</v>
      </c>
      <c r="AF2003" s="74">
        <v>0</v>
      </c>
      <c r="AG2003" s="43">
        <v>0</v>
      </c>
    </row>
    <row r="2004" spans="4:33">
      <c r="D2004" s="62">
        <v>2015</v>
      </c>
      <c r="E2004" s="62">
        <v>2</v>
      </c>
      <c r="F2004" s="62">
        <v>2015</v>
      </c>
      <c r="G2004" s="74">
        <v>0</v>
      </c>
      <c r="H2004" s="74">
        <v>0</v>
      </c>
      <c r="I2004" s="74">
        <v>0</v>
      </c>
      <c r="J2004" s="74">
        <v>0</v>
      </c>
      <c r="K2004" s="74">
        <v>0</v>
      </c>
      <c r="L2004" s="74">
        <v>0</v>
      </c>
      <c r="M2004" s="74">
        <v>0</v>
      </c>
      <c r="N2004" s="74">
        <v>0</v>
      </c>
      <c r="O2004" s="74">
        <v>0</v>
      </c>
      <c r="P2004" s="74">
        <v>0</v>
      </c>
      <c r="Q2004" s="74">
        <v>0</v>
      </c>
      <c r="R2004" s="74">
        <v>0</v>
      </c>
      <c r="S2004" s="74">
        <v>0</v>
      </c>
      <c r="T2004" s="74">
        <v>0</v>
      </c>
      <c r="U2004" s="74">
        <v>0</v>
      </c>
      <c r="V2004" s="74">
        <v>0</v>
      </c>
      <c r="W2004" s="74">
        <v>0</v>
      </c>
      <c r="X2004" s="74">
        <v>0</v>
      </c>
      <c r="Y2004" s="74">
        <v>0</v>
      </c>
      <c r="Z2004" s="74">
        <v>0</v>
      </c>
      <c r="AA2004" s="74">
        <v>0</v>
      </c>
      <c r="AB2004" s="74">
        <v>0</v>
      </c>
      <c r="AC2004" s="74">
        <v>0</v>
      </c>
      <c r="AD2004" s="74">
        <v>0</v>
      </c>
      <c r="AE2004" s="74">
        <v>0</v>
      </c>
      <c r="AF2004" s="74">
        <v>0</v>
      </c>
      <c r="AG2004" s="43">
        <v>0</v>
      </c>
    </row>
    <row r="2005" spans="4:33">
      <c r="D2005" s="62">
        <v>2015</v>
      </c>
      <c r="E2005" s="62">
        <v>3</v>
      </c>
      <c r="F2005" s="62">
        <v>2015</v>
      </c>
      <c r="G2005" s="74">
        <v>0</v>
      </c>
      <c r="H2005" s="74">
        <v>0</v>
      </c>
      <c r="I2005" s="74">
        <v>0</v>
      </c>
      <c r="J2005" s="74">
        <v>0</v>
      </c>
      <c r="K2005" s="74">
        <v>0</v>
      </c>
      <c r="L2005" s="74">
        <v>0</v>
      </c>
      <c r="M2005" s="74">
        <v>0</v>
      </c>
      <c r="N2005" s="74">
        <v>0</v>
      </c>
      <c r="O2005" s="74">
        <v>0</v>
      </c>
      <c r="P2005" s="74">
        <v>0</v>
      </c>
      <c r="Q2005" s="74">
        <v>0</v>
      </c>
      <c r="R2005" s="74">
        <v>0</v>
      </c>
      <c r="S2005" s="74">
        <v>0</v>
      </c>
      <c r="T2005" s="74">
        <v>0</v>
      </c>
      <c r="U2005" s="74">
        <v>0</v>
      </c>
      <c r="V2005" s="74">
        <v>0</v>
      </c>
      <c r="W2005" s="74">
        <v>0</v>
      </c>
      <c r="X2005" s="74">
        <v>0</v>
      </c>
      <c r="Y2005" s="74">
        <v>0</v>
      </c>
      <c r="Z2005" s="74">
        <v>0</v>
      </c>
      <c r="AA2005" s="74">
        <v>0</v>
      </c>
      <c r="AB2005" s="74">
        <v>0</v>
      </c>
      <c r="AC2005" s="74">
        <v>0</v>
      </c>
      <c r="AD2005" s="74">
        <v>0</v>
      </c>
      <c r="AE2005" s="74">
        <v>0</v>
      </c>
      <c r="AF2005" s="74">
        <v>0</v>
      </c>
      <c r="AG2005" s="43">
        <v>0</v>
      </c>
    </row>
    <row r="2006" spans="4:33">
      <c r="D2006" s="62">
        <v>2015</v>
      </c>
      <c r="E2006" s="62">
        <v>4</v>
      </c>
      <c r="F2006" s="62">
        <v>2015</v>
      </c>
      <c r="G2006" s="74">
        <v>0</v>
      </c>
      <c r="H2006" s="74">
        <v>0</v>
      </c>
      <c r="I2006" s="74">
        <v>0</v>
      </c>
      <c r="J2006" s="74">
        <v>0</v>
      </c>
      <c r="K2006" s="74">
        <v>0</v>
      </c>
      <c r="L2006" s="74">
        <v>0</v>
      </c>
      <c r="M2006" s="74">
        <v>0</v>
      </c>
      <c r="N2006" s="74">
        <v>0</v>
      </c>
      <c r="O2006" s="74">
        <v>0</v>
      </c>
      <c r="P2006" s="74">
        <v>0</v>
      </c>
      <c r="Q2006" s="74">
        <v>0</v>
      </c>
      <c r="R2006" s="74">
        <v>0</v>
      </c>
      <c r="S2006" s="74">
        <v>0</v>
      </c>
      <c r="T2006" s="74">
        <v>0</v>
      </c>
      <c r="U2006" s="74">
        <v>0</v>
      </c>
      <c r="V2006" s="74">
        <v>0</v>
      </c>
      <c r="W2006" s="74">
        <v>0</v>
      </c>
      <c r="X2006" s="74">
        <v>0</v>
      </c>
      <c r="Y2006" s="74">
        <v>0</v>
      </c>
      <c r="Z2006" s="74">
        <v>0</v>
      </c>
      <c r="AA2006" s="74">
        <v>0</v>
      </c>
      <c r="AB2006" s="74">
        <v>0</v>
      </c>
      <c r="AC2006" s="74">
        <v>0</v>
      </c>
      <c r="AD2006" s="74">
        <v>0</v>
      </c>
      <c r="AE2006" s="74">
        <v>0</v>
      </c>
      <c r="AF2006" s="74">
        <v>0</v>
      </c>
      <c r="AG2006" s="43">
        <v>0</v>
      </c>
    </row>
    <row r="2007" spans="4:33">
      <c r="D2007" s="62">
        <v>2015</v>
      </c>
      <c r="E2007" s="62">
        <v>5</v>
      </c>
      <c r="F2007" s="62">
        <v>2016</v>
      </c>
      <c r="G2007" s="74">
        <v>0</v>
      </c>
      <c r="H2007" s="74">
        <v>0</v>
      </c>
      <c r="I2007" s="74">
        <v>0</v>
      </c>
      <c r="J2007" s="74">
        <v>0</v>
      </c>
      <c r="K2007" s="74">
        <v>0</v>
      </c>
      <c r="L2007" s="74">
        <v>0</v>
      </c>
      <c r="M2007" s="74">
        <v>0</v>
      </c>
      <c r="N2007" s="74">
        <v>0</v>
      </c>
      <c r="O2007" s="74">
        <v>0</v>
      </c>
      <c r="P2007" s="74">
        <v>0</v>
      </c>
      <c r="Q2007" s="74">
        <v>0</v>
      </c>
      <c r="R2007" s="74">
        <v>0</v>
      </c>
      <c r="S2007" s="74">
        <v>0</v>
      </c>
      <c r="T2007" s="74">
        <v>0</v>
      </c>
      <c r="U2007" s="74">
        <v>0</v>
      </c>
      <c r="V2007" s="74">
        <v>0</v>
      </c>
      <c r="W2007" s="74">
        <v>0</v>
      </c>
      <c r="X2007" s="74">
        <v>0</v>
      </c>
      <c r="Y2007" s="74">
        <v>0</v>
      </c>
      <c r="Z2007" s="74">
        <v>0</v>
      </c>
      <c r="AA2007" s="74">
        <v>0</v>
      </c>
      <c r="AB2007" s="74">
        <v>0</v>
      </c>
      <c r="AC2007" s="74">
        <v>0</v>
      </c>
      <c r="AD2007" s="74">
        <v>0</v>
      </c>
      <c r="AE2007" s="74">
        <v>0</v>
      </c>
      <c r="AF2007" s="74">
        <v>0</v>
      </c>
      <c r="AG2007" s="43">
        <v>0</v>
      </c>
    </row>
    <row r="2008" spans="4:33">
      <c r="D2008" s="62">
        <v>2015</v>
      </c>
      <c r="E2008" s="62">
        <v>6</v>
      </c>
      <c r="F2008" s="62">
        <v>2016</v>
      </c>
      <c r="G2008" s="74">
        <v>0</v>
      </c>
      <c r="H2008" s="74">
        <v>0</v>
      </c>
      <c r="I2008" s="74">
        <v>0</v>
      </c>
      <c r="J2008" s="74">
        <v>0</v>
      </c>
      <c r="K2008" s="74">
        <v>0</v>
      </c>
      <c r="L2008" s="74">
        <v>0</v>
      </c>
      <c r="M2008" s="74">
        <v>0</v>
      </c>
      <c r="N2008" s="74">
        <v>0</v>
      </c>
      <c r="O2008" s="74">
        <v>0</v>
      </c>
      <c r="P2008" s="74">
        <v>0</v>
      </c>
      <c r="Q2008" s="74">
        <v>0</v>
      </c>
      <c r="R2008" s="74">
        <v>0</v>
      </c>
      <c r="S2008" s="74">
        <v>0</v>
      </c>
      <c r="T2008" s="74">
        <v>0</v>
      </c>
      <c r="U2008" s="74">
        <v>0</v>
      </c>
      <c r="V2008" s="74">
        <v>0</v>
      </c>
      <c r="W2008" s="74">
        <v>0</v>
      </c>
      <c r="X2008" s="74">
        <v>0</v>
      </c>
      <c r="Y2008" s="74">
        <v>0</v>
      </c>
      <c r="Z2008" s="74">
        <v>0</v>
      </c>
      <c r="AA2008" s="74">
        <v>0</v>
      </c>
      <c r="AB2008" s="74">
        <v>0</v>
      </c>
      <c r="AC2008" s="74">
        <v>0</v>
      </c>
      <c r="AD2008" s="74">
        <v>0</v>
      </c>
      <c r="AE2008" s="74">
        <v>0</v>
      </c>
      <c r="AF2008" s="74">
        <v>0</v>
      </c>
      <c r="AG2008" s="43">
        <v>0</v>
      </c>
    </row>
    <row r="2009" spans="4:33">
      <c r="D2009" s="62">
        <v>2015</v>
      </c>
      <c r="E2009" s="62">
        <v>7</v>
      </c>
      <c r="F2009" s="62">
        <v>2016</v>
      </c>
      <c r="G2009" s="74">
        <v>0</v>
      </c>
      <c r="H2009" s="74">
        <v>0</v>
      </c>
      <c r="I2009" s="74">
        <v>0</v>
      </c>
      <c r="J2009" s="74">
        <v>0</v>
      </c>
      <c r="K2009" s="74">
        <v>0</v>
      </c>
      <c r="L2009" s="74">
        <v>0</v>
      </c>
      <c r="M2009" s="74">
        <v>0</v>
      </c>
      <c r="N2009" s="74">
        <v>0</v>
      </c>
      <c r="O2009" s="74">
        <v>0</v>
      </c>
      <c r="P2009" s="74">
        <v>0</v>
      </c>
      <c r="Q2009" s="74">
        <v>0</v>
      </c>
      <c r="R2009" s="74">
        <v>0</v>
      </c>
      <c r="S2009" s="74">
        <v>0</v>
      </c>
      <c r="T2009" s="74">
        <v>0</v>
      </c>
      <c r="U2009" s="74">
        <v>0</v>
      </c>
      <c r="V2009" s="74">
        <v>0</v>
      </c>
      <c r="W2009" s="74">
        <v>0</v>
      </c>
      <c r="X2009" s="74">
        <v>0</v>
      </c>
      <c r="Y2009" s="74">
        <v>0</v>
      </c>
      <c r="Z2009" s="74">
        <v>0</v>
      </c>
      <c r="AA2009" s="74">
        <v>0</v>
      </c>
      <c r="AB2009" s="74">
        <v>0</v>
      </c>
      <c r="AC2009" s="74">
        <v>0</v>
      </c>
      <c r="AD2009" s="74">
        <v>0</v>
      </c>
      <c r="AE2009" s="74">
        <v>0</v>
      </c>
      <c r="AF2009" s="74">
        <v>0</v>
      </c>
      <c r="AG2009" s="43">
        <v>0</v>
      </c>
    </row>
    <row r="2010" spans="4:33">
      <c r="D2010" s="62">
        <v>2015</v>
      </c>
      <c r="E2010" s="62">
        <v>8</v>
      </c>
      <c r="F2010" s="62">
        <v>2016</v>
      </c>
      <c r="G2010" s="74">
        <v>0</v>
      </c>
      <c r="H2010" s="74">
        <v>0</v>
      </c>
      <c r="I2010" s="74">
        <v>0</v>
      </c>
      <c r="J2010" s="74">
        <v>0</v>
      </c>
      <c r="K2010" s="74">
        <v>0</v>
      </c>
      <c r="L2010" s="74">
        <v>0</v>
      </c>
      <c r="M2010" s="74">
        <v>0</v>
      </c>
      <c r="N2010" s="74">
        <v>0</v>
      </c>
      <c r="O2010" s="74">
        <v>0</v>
      </c>
      <c r="P2010" s="74">
        <v>0</v>
      </c>
      <c r="Q2010" s="74">
        <v>0</v>
      </c>
      <c r="R2010" s="74">
        <v>0</v>
      </c>
      <c r="S2010" s="74">
        <v>0</v>
      </c>
      <c r="T2010" s="74">
        <v>0</v>
      </c>
      <c r="U2010" s="74">
        <v>0</v>
      </c>
      <c r="V2010" s="74">
        <v>0</v>
      </c>
      <c r="W2010" s="74">
        <v>0</v>
      </c>
      <c r="X2010" s="74">
        <v>0</v>
      </c>
      <c r="Y2010" s="74">
        <v>0</v>
      </c>
      <c r="Z2010" s="74">
        <v>0</v>
      </c>
      <c r="AA2010" s="74">
        <v>0</v>
      </c>
      <c r="AB2010" s="74">
        <v>0</v>
      </c>
      <c r="AC2010" s="74">
        <v>0</v>
      </c>
      <c r="AD2010" s="74">
        <v>0</v>
      </c>
      <c r="AE2010" s="74">
        <v>0</v>
      </c>
      <c r="AF2010" s="74">
        <v>0</v>
      </c>
      <c r="AG2010" s="43">
        <v>0</v>
      </c>
    </row>
    <row r="2011" spans="4:33">
      <c r="D2011" s="62">
        <v>2015</v>
      </c>
      <c r="E2011" s="62">
        <v>9</v>
      </c>
      <c r="F2011" s="62">
        <v>2016</v>
      </c>
      <c r="G2011" s="74">
        <v>0</v>
      </c>
      <c r="H2011" s="74">
        <v>0</v>
      </c>
      <c r="I2011" s="74">
        <v>0</v>
      </c>
      <c r="J2011" s="74">
        <v>0</v>
      </c>
      <c r="K2011" s="74">
        <v>0</v>
      </c>
      <c r="L2011" s="74">
        <v>0</v>
      </c>
      <c r="M2011" s="74">
        <v>0</v>
      </c>
      <c r="N2011" s="74">
        <v>0</v>
      </c>
      <c r="O2011" s="74">
        <v>0</v>
      </c>
      <c r="P2011" s="74">
        <v>0</v>
      </c>
      <c r="Q2011" s="74">
        <v>0</v>
      </c>
      <c r="R2011" s="74">
        <v>0</v>
      </c>
      <c r="S2011" s="74">
        <v>0</v>
      </c>
      <c r="T2011" s="74">
        <v>0</v>
      </c>
      <c r="U2011" s="74">
        <v>0</v>
      </c>
      <c r="V2011" s="74">
        <v>0</v>
      </c>
      <c r="W2011" s="74">
        <v>0</v>
      </c>
      <c r="X2011" s="74">
        <v>0</v>
      </c>
      <c r="Y2011" s="74">
        <v>0</v>
      </c>
      <c r="Z2011" s="74">
        <v>0</v>
      </c>
      <c r="AA2011" s="74">
        <v>0</v>
      </c>
      <c r="AB2011" s="74">
        <v>0</v>
      </c>
      <c r="AC2011" s="74">
        <v>0</v>
      </c>
      <c r="AD2011" s="74">
        <v>0</v>
      </c>
      <c r="AE2011" s="74">
        <v>0</v>
      </c>
      <c r="AF2011" s="74">
        <v>0</v>
      </c>
      <c r="AG2011" s="43">
        <v>0</v>
      </c>
    </row>
    <row r="2012" spans="4:33">
      <c r="D2012" s="62">
        <v>2015</v>
      </c>
      <c r="E2012" s="62">
        <v>10</v>
      </c>
      <c r="F2012" s="62">
        <v>2016</v>
      </c>
      <c r="G2012" s="74">
        <v>0</v>
      </c>
      <c r="H2012" s="74">
        <v>0</v>
      </c>
      <c r="I2012" s="74">
        <v>0</v>
      </c>
      <c r="J2012" s="74">
        <v>0</v>
      </c>
      <c r="K2012" s="74">
        <v>0</v>
      </c>
      <c r="L2012" s="74">
        <v>0</v>
      </c>
      <c r="M2012" s="74">
        <v>0</v>
      </c>
      <c r="N2012" s="74">
        <v>0</v>
      </c>
      <c r="O2012" s="74">
        <v>0</v>
      </c>
      <c r="P2012" s="74">
        <v>0</v>
      </c>
      <c r="Q2012" s="74">
        <v>0</v>
      </c>
      <c r="R2012" s="74">
        <v>0</v>
      </c>
      <c r="S2012" s="74">
        <v>0</v>
      </c>
      <c r="T2012" s="74">
        <v>0</v>
      </c>
      <c r="U2012" s="74">
        <v>0</v>
      </c>
      <c r="V2012" s="74">
        <v>0</v>
      </c>
      <c r="W2012" s="74">
        <v>0</v>
      </c>
      <c r="X2012" s="74">
        <v>0</v>
      </c>
      <c r="Y2012" s="74">
        <v>0</v>
      </c>
      <c r="Z2012" s="74">
        <v>0</v>
      </c>
      <c r="AA2012" s="74">
        <v>0</v>
      </c>
      <c r="AB2012" s="74">
        <v>0</v>
      </c>
      <c r="AC2012" s="74">
        <v>0</v>
      </c>
      <c r="AD2012" s="74">
        <v>0</v>
      </c>
      <c r="AE2012" s="74">
        <v>0</v>
      </c>
      <c r="AF2012" s="74">
        <v>0</v>
      </c>
      <c r="AG2012" s="43">
        <v>0</v>
      </c>
    </row>
    <row r="2013" spans="4:33">
      <c r="D2013" s="62">
        <v>2015</v>
      </c>
      <c r="E2013" s="62">
        <v>11</v>
      </c>
      <c r="F2013" s="62">
        <v>2016</v>
      </c>
      <c r="G2013" s="74">
        <v>0</v>
      </c>
      <c r="H2013" s="74">
        <v>0</v>
      </c>
      <c r="I2013" s="74">
        <v>0</v>
      </c>
      <c r="J2013" s="74">
        <v>0</v>
      </c>
      <c r="K2013" s="74">
        <v>0</v>
      </c>
      <c r="L2013" s="74">
        <v>0</v>
      </c>
      <c r="M2013" s="74">
        <v>0</v>
      </c>
      <c r="N2013" s="74">
        <v>0</v>
      </c>
      <c r="O2013" s="74">
        <v>0</v>
      </c>
      <c r="P2013" s="74">
        <v>0</v>
      </c>
      <c r="Q2013" s="74">
        <v>0</v>
      </c>
      <c r="R2013" s="74">
        <v>0</v>
      </c>
      <c r="S2013" s="74">
        <v>0</v>
      </c>
      <c r="T2013" s="74">
        <v>0</v>
      </c>
      <c r="U2013" s="74">
        <v>0</v>
      </c>
      <c r="V2013" s="74">
        <v>0</v>
      </c>
      <c r="W2013" s="74">
        <v>0</v>
      </c>
      <c r="X2013" s="74">
        <v>0</v>
      </c>
      <c r="Y2013" s="74">
        <v>0</v>
      </c>
      <c r="Z2013" s="74">
        <v>0</v>
      </c>
      <c r="AA2013" s="74">
        <v>0</v>
      </c>
      <c r="AB2013" s="74">
        <v>0</v>
      </c>
      <c r="AC2013" s="74">
        <v>0</v>
      </c>
      <c r="AD2013" s="74">
        <v>0</v>
      </c>
      <c r="AE2013" s="74">
        <v>0</v>
      </c>
      <c r="AF2013" s="74">
        <v>0</v>
      </c>
      <c r="AG2013" s="43">
        <v>0</v>
      </c>
    </row>
    <row r="2014" spans="4:33">
      <c r="D2014" s="62">
        <v>2015</v>
      </c>
      <c r="E2014" s="62">
        <v>12</v>
      </c>
      <c r="F2014" s="62">
        <v>2016</v>
      </c>
      <c r="G2014" s="74">
        <v>0</v>
      </c>
      <c r="H2014" s="74">
        <v>0</v>
      </c>
      <c r="I2014" s="74">
        <v>0</v>
      </c>
      <c r="J2014" s="74">
        <v>0</v>
      </c>
      <c r="K2014" s="74">
        <v>0</v>
      </c>
      <c r="L2014" s="74">
        <v>0</v>
      </c>
      <c r="M2014" s="74">
        <v>0</v>
      </c>
      <c r="N2014" s="74">
        <v>0</v>
      </c>
      <c r="O2014" s="74">
        <v>0</v>
      </c>
      <c r="P2014" s="74">
        <v>0</v>
      </c>
      <c r="Q2014" s="74">
        <v>0</v>
      </c>
      <c r="R2014" s="74">
        <v>0</v>
      </c>
      <c r="S2014" s="74">
        <v>0</v>
      </c>
      <c r="T2014" s="74">
        <v>0</v>
      </c>
      <c r="U2014" s="74">
        <v>0</v>
      </c>
      <c r="V2014" s="74">
        <v>0</v>
      </c>
      <c r="W2014" s="74">
        <v>0</v>
      </c>
      <c r="X2014" s="74">
        <v>0</v>
      </c>
      <c r="Y2014" s="74">
        <v>0</v>
      </c>
      <c r="Z2014" s="74">
        <v>0</v>
      </c>
      <c r="AA2014" s="74">
        <v>0</v>
      </c>
      <c r="AB2014" s="74">
        <v>0</v>
      </c>
      <c r="AC2014" s="74">
        <v>0</v>
      </c>
      <c r="AD2014" s="74">
        <v>0</v>
      </c>
      <c r="AE2014" s="74">
        <v>0</v>
      </c>
      <c r="AF2014" s="74">
        <v>0</v>
      </c>
      <c r="AG2014" s="43">
        <v>0</v>
      </c>
    </row>
    <row r="2015" spans="4:33">
      <c r="F2015" s="62"/>
      <c r="G2015" s="62"/>
      <c r="H2015" s="62"/>
      <c r="I2015" s="62"/>
      <c r="J2015" s="62"/>
      <c r="K2015" s="62"/>
      <c r="L2015" s="62"/>
      <c r="M2015" s="62"/>
      <c r="N2015" s="62"/>
      <c r="O2015" s="62"/>
      <c r="P2015" s="62"/>
      <c r="Q2015" s="62"/>
      <c r="R2015" s="62"/>
      <c r="S2015" s="62"/>
      <c r="T2015" s="62"/>
      <c r="U2015" s="62"/>
      <c r="V2015" s="62"/>
      <c r="W2015" s="62"/>
      <c r="X2015" s="62"/>
      <c r="Y2015" s="62"/>
      <c r="Z2015" s="62"/>
      <c r="AA2015" s="62"/>
      <c r="AB2015" s="62"/>
      <c r="AC2015" s="62"/>
      <c r="AD2015" s="62"/>
      <c r="AE2015" s="62"/>
      <c r="AF2015" s="62"/>
      <c r="AG2015" s="43"/>
    </row>
    <row r="2016" spans="4:33">
      <c r="F2016" s="62"/>
      <c r="G2016" s="62"/>
      <c r="H2016" s="62"/>
      <c r="I2016" s="62"/>
      <c r="J2016" s="62"/>
      <c r="K2016" s="62"/>
      <c r="L2016" s="62"/>
      <c r="M2016" s="62"/>
      <c r="N2016" s="62"/>
      <c r="O2016" s="62"/>
      <c r="P2016" s="62"/>
      <c r="Q2016" s="62"/>
      <c r="R2016" s="62"/>
      <c r="S2016" s="62"/>
      <c r="T2016" s="62"/>
      <c r="U2016" s="62"/>
      <c r="V2016" s="62"/>
      <c r="W2016" s="62"/>
      <c r="X2016" s="62"/>
      <c r="Y2016" s="62"/>
      <c r="Z2016" s="62"/>
      <c r="AA2016" s="62"/>
      <c r="AB2016" s="62"/>
      <c r="AC2016" s="62"/>
      <c r="AD2016" s="62"/>
      <c r="AE2016" s="62"/>
      <c r="AF2016" s="62"/>
      <c r="AG2016" s="43"/>
    </row>
    <row r="2018" spans="4:33" ht="15.75">
      <c r="D2018" s="54" t="s">
        <v>85</v>
      </c>
    </row>
    <row r="2019" spans="4:33" ht="15.75">
      <c r="D2019" s="60" t="s">
        <v>45</v>
      </c>
      <c r="E2019" s="60" t="s">
        <v>46</v>
      </c>
      <c r="F2019" s="60" t="s">
        <v>47</v>
      </c>
      <c r="G2019" s="61" t="s">
        <v>48</v>
      </c>
      <c r="H2019" s="61" t="s">
        <v>49</v>
      </c>
      <c r="I2019" s="61" t="s">
        <v>50</v>
      </c>
      <c r="J2019" s="61" t="s">
        <v>51</v>
      </c>
      <c r="K2019" s="61" t="s">
        <v>52</v>
      </c>
      <c r="L2019" s="61" t="s">
        <v>53</v>
      </c>
      <c r="M2019" s="61" t="s">
        <v>54</v>
      </c>
      <c r="N2019" s="61" t="s">
        <v>55</v>
      </c>
      <c r="O2019" s="61" t="s">
        <v>56</v>
      </c>
      <c r="P2019" s="61" t="s">
        <v>57</v>
      </c>
      <c r="Q2019" s="61" t="s">
        <v>58</v>
      </c>
      <c r="R2019" s="61" t="s">
        <v>59</v>
      </c>
      <c r="S2019" s="61" t="s">
        <v>60</v>
      </c>
      <c r="T2019" s="61" t="s">
        <v>61</v>
      </c>
      <c r="U2019" s="61" t="s">
        <v>62</v>
      </c>
      <c r="V2019" s="61" t="s">
        <v>63</v>
      </c>
      <c r="W2019" s="61" t="s">
        <v>64</v>
      </c>
      <c r="X2019" s="61" t="s">
        <v>65</v>
      </c>
      <c r="Y2019" s="61" t="s">
        <v>66</v>
      </c>
      <c r="Z2019" s="61" t="s">
        <v>67</v>
      </c>
      <c r="AA2019" s="61" t="s">
        <v>68</v>
      </c>
      <c r="AB2019" s="61" t="s">
        <v>69</v>
      </c>
      <c r="AC2019" s="61" t="s">
        <v>70</v>
      </c>
      <c r="AD2019" s="61" t="s">
        <v>71</v>
      </c>
      <c r="AE2019" s="61" t="s">
        <v>72</v>
      </c>
      <c r="AF2019" s="61" t="s">
        <v>73</v>
      </c>
      <c r="AG2019" s="61" t="s">
        <v>74</v>
      </c>
    </row>
    <row r="2020" spans="4:33">
      <c r="D2020" s="62">
        <v>1989</v>
      </c>
      <c r="E2020" s="62">
        <v>1</v>
      </c>
      <c r="F2020" s="62">
        <v>1989</v>
      </c>
      <c r="G2020" s="63">
        <v>759.4</v>
      </c>
      <c r="H2020" s="63"/>
      <c r="I2020" s="63"/>
      <c r="J2020" s="63"/>
      <c r="K2020" s="63"/>
      <c r="L2020" s="63"/>
      <c r="M2020" s="63">
        <v>145.1</v>
      </c>
      <c r="N2020" s="63"/>
      <c r="O2020" s="63"/>
      <c r="P2020" s="63"/>
      <c r="Q2020" s="63">
        <v>958.3</v>
      </c>
      <c r="R2020" s="63"/>
      <c r="S2020" s="63"/>
      <c r="T2020" s="63"/>
      <c r="U2020" s="63">
        <v>324.3</v>
      </c>
      <c r="V2020" s="63"/>
      <c r="W2020" s="63">
        <v>10614.4</v>
      </c>
      <c r="X2020" s="63"/>
      <c r="Y2020" s="63"/>
      <c r="Z2020" s="63"/>
      <c r="AA2020" s="63"/>
      <c r="AB2020" s="63">
        <v>1333.3</v>
      </c>
      <c r="AC2020" s="63"/>
      <c r="AD2020" s="63"/>
      <c r="AE2020" s="63"/>
      <c r="AF2020" s="63">
        <v>675.8</v>
      </c>
      <c r="AG2020" s="43">
        <v>14810.599999999999</v>
      </c>
    </row>
    <row r="2021" spans="4:33">
      <c r="D2021" s="62">
        <v>1989</v>
      </c>
      <c r="E2021" s="62">
        <v>2</v>
      </c>
      <c r="F2021" s="62">
        <v>1989</v>
      </c>
      <c r="G2021" s="63">
        <v>513.70000000000005</v>
      </c>
      <c r="H2021" s="63"/>
      <c r="I2021" s="63"/>
      <c r="J2021" s="63"/>
      <c r="K2021" s="63"/>
      <c r="L2021" s="63"/>
      <c r="M2021" s="63">
        <v>221</v>
      </c>
      <c r="N2021" s="63"/>
      <c r="O2021" s="63"/>
      <c r="P2021" s="63"/>
      <c r="Q2021" s="63">
        <v>584.29999999999995</v>
      </c>
      <c r="R2021" s="63"/>
      <c r="S2021" s="63"/>
      <c r="T2021" s="63"/>
      <c r="U2021" s="63">
        <v>200.7</v>
      </c>
      <c r="V2021" s="63"/>
      <c r="W2021" s="63">
        <v>10220.299999999999</v>
      </c>
      <c r="X2021" s="63"/>
      <c r="Y2021" s="63"/>
      <c r="Z2021" s="63"/>
      <c r="AA2021" s="63"/>
      <c r="AB2021" s="63">
        <v>1165.5999999999999</v>
      </c>
      <c r="AC2021" s="63"/>
      <c r="AD2021" s="63"/>
      <c r="AE2021" s="63"/>
      <c r="AF2021" s="63">
        <v>539.79999999999995</v>
      </c>
      <c r="AG2021" s="43">
        <v>13445.4</v>
      </c>
    </row>
    <row r="2022" spans="4:33">
      <c r="D2022" s="62">
        <v>1989</v>
      </c>
      <c r="E2022" s="62">
        <v>3</v>
      </c>
      <c r="F2022" s="62">
        <v>1989</v>
      </c>
      <c r="G2022" s="63">
        <v>880.9</v>
      </c>
      <c r="H2022" s="63"/>
      <c r="I2022" s="63"/>
      <c r="J2022" s="63"/>
      <c r="K2022" s="63"/>
      <c r="L2022" s="63"/>
      <c r="M2022" s="63">
        <v>987.9</v>
      </c>
      <c r="N2022" s="63"/>
      <c r="O2022" s="63"/>
      <c r="P2022" s="63"/>
      <c r="Q2022" s="63">
        <v>737.8</v>
      </c>
      <c r="R2022" s="63"/>
      <c r="S2022" s="63"/>
      <c r="T2022" s="63"/>
      <c r="U2022" s="63">
        <v>551.20000000000005</v>
      </c>
      <c r="V2022" s="63"/>
      <c r="W2022" s="63">
        <v>22628.9</v>
      </c>
      <c r="X2022" s="63"/>
      <c r="Y2022" s="63"/>
      <c r="Z2022" s="63"/>
      <c r="AA2022" s="63"/>
      <c r="AB2022" s="63">
        <v>1136.2</v>
      </c>
      <c r="AC2022" s="63"/>
      <c r="AD2022" s="63"/>
      <c r="AE2022" s="63"/>
      <c r="AF2022" s="63">
        <v>923.2</v>
      </c>
      <c r="AG2022" s="43">
        <v>27846.100000000002</v>
      </c>
    </row>
    <row r="2023" spans="4:33">
      <c r="D2023" s="62">
        <v>1989</v>
      </c>
      <c r="E2023" s="62">
        <v>4</v>
      </c>
      <c r="F2023" s="62">
        <v>1989</v>
      </c>
      <c r="G2023" s="63">
        <v>933</v>
      </c>
      <c r="H2023" s="63"/>
      <c r="I2023" s="63"/>
      <c r="J2023" s="63"/>
      <c r="K2023" s="63"/>
      <c r="L2023" s="63"/>
      <c r="M2023" s="63">
        <v>830.8</v>
      </c>
      <c r="N2023" s="63"/>
      <c r="O2023" s="63"/>
      <c r="P2023" s="63"/>
      <c r="Q2023" s="63">
        <v>1376</v>
      </c>
      <c r="R2023" s="63"/>
      <c r="S2023" s="63"/>
      <c r="T2023" s="63"/>
      <c r="U2023" s="63">
        <v>856.1</v>
      </c>
      <c r="V2023" s="63"/>
      <c r="W2023" s="63">
        <v>22353.4</v>
      </c>
      <c r="X2023" s="63"/>
      <c r="Y2023" s="63"/>
      <c r="Z2023" s="63"/>
      <c r="AA2023" s="63"/>
      <c r="AB2023" s="63">
        <v>1551</v>
      </c>
      <c r="AC2023" s="63"/>
      <c r="AD2023" s="63"/>
      <c r="AE2023" s="63"/>
      <c r="AF2023" s="63">
        <v>3027.5</v>
      </c>
      <c r="AG2023" s="43">
        <v>30927.800000000003</v>
      </c>
    </row>
    <row r="2024" spans="4:33">
      <c r="D2024" s="62">
        <v>1989</v>
      </c>
      <c r="E2024" s="62">
        <v>5</v>
      </c>
      <c r="F2024" s="62">
        <v>1990</v>
      </c>
      <c r="G2024" s="63">
        <v>1196.5999999999999</v>
      </c>
      <c r="H2024" s="63"/>
      <c r="I2024" s="63"/>
      <c r="J2024" s="63"/>
      <c r="K2024" s="63"/>
      <c r="L2024" s="63"/>
      <c r="M2024" s="63">
        <v>272.5</v>
      </c>
      <c r="N2024" s="63"/>
      <c r="O2024" s="63"/>
      <c r="P2024" s="63"/>
      <c r="Q2024" s="63">
        <v>1639.3</v>
      </c>
      <c r="R2024" s="63"/>
      <c r="S2024" s="63"/>
      <c r="T2024" s="63">
        <v>8294.7999999999993</v>
      </c>
      <c r="U2024" s="63">
        <v>820.8</v>
      </c>
      <c r="V2024" s="63"/>
      <c r="W2024" s="63">
        <v>41401.300000000003</v>
      </c>
      <c r="X2024" s="63"/>
      <c r="Y2024" s="63"/>
      <c r="Z2024" s="63"/>
      <c r="AA2024" s="63"/>
      <c r="AB2024" s="63">
        <v>1770.1</v>
      </c>
      <c r="AC2024" s="63"/>
      <c r="AD2024" s="63"/>
      <c r="AE2024" s="63"/>
      <c r="AF2024" s="63">
        <v>1695.3</v>
      </c>
      <c r="AG2024" s="43">
        <v>57090.700000000004</v>
      </c>
    </row>
    <row r="2025" spans="4:33">
      <c r="D2025" s="62">
        <v>1989</v>
      </c>
      <c r="E2025" s="62">
        <v>6</v>
      </c>
      <c r="F2025" s="62">
        <v>1990</v>
      </c>
      <c r="G2025" s="63">
        <v>1306.5</v>
      </c>
      <c r="H2025" s="63"/>
      <c r="I2025" s="63"/>
      <c r="J2025" s="63"/>
      <c r="K2025" s="63"/>
      <c r="L2025" s="63"/>
      <c r="M2025" s="63">
        <v>677.6</v>
      </c>
      <c r="N2025" s="63"/>
      <c r="O2025" s="63"/>
      <c r="P2025" s="63"/>
      <c r="Q2025" s="63">
        <v>1550.9</v>
      </c>
      <c r="R2025" s="63"/>
      <c r="S2025" s="63"/>
      <c r="T2025" s="63">
        <v>14525.9</v>
      </c>
      <c r="U2025" s="63">
        <v>827.2</v>
      </c>
      <c r="V2025" s="63"/>
      <c r="W2025" s="63">
        <v>26815</v>
      </c>
      <c r="X2025" s="63"/>
      <c r="Y2025" s="63"/>
      <c r="Z2025" s="63"/>
      <c r="AA2025" s="63"/>
      <c r="AB2025" s="63">
        <v>1898.3</v>
      </c>
      <c r="AC2025" s="63"/>
      <c r="AD2025" s="63">
        <v>0</v>
      </c>
      <c r="AE2025" s="63"/>
      <c r="AF2025" s="63">
        <v>1947.2</v>
      </c>
      <c r="AG2025" s="43">
        <v>49548.600000000006</v>
      </c>
    </row>
    <row r="2026" spans="4:33">
      <c r="D2026" s="62">
        <v>1989</v>
      </c>
      <c r="E2026" s="62">
        <v>7</v>
      </c>
      <c r="F2026" s="62">
        <v>1990</v>
      </c>
      <c r="G2026" s="63">
        <v>18</v>
      </c>
      <c r="H2026" s="63"/>
      <c r="I2026" s="63"/>
      <c r="J2026" s="63"/>
      <c r="K2026" s="63"/>
      <c r="L2026" s="63"/>
      <c r="M2026" s="63">
        <v>1120.5999999999999</v>
      </c>
      <c r="N2026" s="63"/>
      <c r="O2026" s="63"/>
      <c r="P2026" s="63"/>
      <c r="Q2026" s="63">
        <v>3184.1</v>
      </c>
      <c r="R2026" s="63"/>
      <c r="S2026" s="63"/>
      <c r="T2026" s="63"/>
      <c r="U2026" s="63">
        <v>886.8</v>
      </c>
      <c r="V2026" s="63"/>
      <c r="W2026" s="63">
        <v>9715.4</v>
      </c>
      <c r="X2026" s="63"/>
      <c r="Y2026" s="63"/>
      <c r="Z2026" s="63"/>
      <c r="AA2026" s="63"/>
      <c r="AB2026" s="63">
        <v>2221.9</v>
      </c>
      <c r="AC2026" s="63"/>
      <c r="AD2026" s="63"/>
      <c r="AE2026" s="63"/>
      <c r="AF2026" s="63">
        <v>5025.2</v>
      </c>
      <c r="AG2026" s="43">
        <v>22172</v>
      </c>
    </row>
    <row r="2027" spans="4:33">
      <c r="D2027" s="62">
        <v>1989</v>
      </c>
      <c r="E2027" s="62">
        <v>8</v>
      </c>
      <c r="F2027" s="62">
        <v>1990</v>
      </c>
      <c r="G2027" s="63">
        <v>232.7</v>
      </c>
      <c r="H2027" s="63"/>
      <c r="I2027" s="63"/>
      <c r="J2027" s="63"/>
      <c r="K2027" s="63"/>
      <c r="L2027" s="63"/>
      <c r="M2027" s="63">
        <v>758.6</v>
      </c>
      <c r="N2027" s="63"/>
      <c r="O2027" s="63"/>
      <c r="P2027" s="63"/>
      <c r="Q2027" s="63">
        <v>3174.3</v>
      </c>
      <c r="R2027" s="63"/>
      <c r="S2027" s="63"/>
      <c r="T2027" s="63"/>
      <c r="U2027" s="63">
        <v>865.5</v>
      </c>
      <c r="V2027" s="63"/>
      <c r="W2027" s="63">
        <v>10780.4</v>
      </c>
      <c r="X2027" s="63"/>
      <c r="Y2027" s="63"/>
      <c r="Z2027" s="63"/>
      <c r="AA2027" s="63"/>
      <c r="AB2027" s="63">
        <v>2060.1</v>
      </c>
      <c r="AC2027" s="63"/>
      <c r="AD2027" s="63"/>
      <c r="AE2027" s="63"/>
      <c r="AF2027" s="63">
        <v>3046.6</v>
      </c>
      <c r="AG2027" s="43">
        <v>20918.199999999997</v>
      </c>
    </row>
    <row r="2028" spans="4:33">
      <c r="D2028" s="62">
        <v>1989</v>
      </c>
      <c r="E2028" s="62">
        <v>9</v>
      </c>
      <c r="F2028" s="62">
        <v>1990</v>
      </c>
      <c r="G2028" s="63">
        <v>572.79999999999995</v>
      </c>
      <c r="H2028" s="63"/>
      <c r="I2028" s="63"/>
      <c r="J2028" s="63"/>
      <c r="K2028" s="63"/>
      <c r="L2028" s="63"/>
      <c r="M2028" s="63">
        <v>494.6</v>
      </c>
      <c r="N2028" s="63"/>
      <c r="O2028" s="63"/>
      <c r="P2028" s="63"/>
      <c r="Q2028" s="63">
        <v>2791.6</v>
      </c>
      <c r="R2028" s="63"/>
      <c r="S2028" s="63"/>
      <c r="T2028" s="63"/>
      <c r="U2028" s="63">
        <v>724</v>
      </c>
      <c r="V2028" s="63"/>
      <c r="W2028" s="63">
        <v>10519.8</v>
      </c>
      <c r="X2028" s="63"/>
      <c r="Y2028" s="63"/>
      <c r="Z2028" s="63"/>
      <c r="AA2028" s="63"/>
      <c r="AB2028" s="63">
        <v>1749.7</v>
      </c>
      <c r="AC2028" s="63"/>
      <c r="AD2028" s="63"/>
      <c r="AE2028" s="63"/>
      <c r="AF2028" s="63">
        <v>1964.2</v>
      </c>
      <c r="AG2028" s="43">
        <v>18816.7</v>
      </c>
    </row>
    <row r="2029" spans="4:33">
      <c r="D2029" s="62">
        <v>1989</v>
      </c>
      <c r="E2029" s="62">
        <v>10</v>
      </c>
      <c r="F2029" s="62">
        <v>1990</v>
      </c>
      <c r="G2029" s="63">
        <v>870.3</v>
      </c>
      <c r="H2029" s="63"/>
      <c r="I2029" s="63"/>
      <c r="J2029" s="63"/>
      <c r="K2029" s="63"/>
      <c r="L2029" s="63"/>
      <c r="M2029" s="63">
        <v>318.7</v>
      </c>
      <c r="N2029" s="63"/>
      <c r="O2029" s="63"/>
      <c r="P2029" s="63"/>
      <c r="Q2029" s="63">
        <v>899.3</v>
      </c>
      <c r="R2029" s="63"/>
      <c r="S2029" s="63"/>
      <c r="T2029" s="63"/>
      <c r="U2029" s="63">
        <v>587.70000000000005</v>
      </c>
      <c r="V2029" s="63"/>
      <c r="W2029" s="63">
        <v>29396.2</v>
      </c>
      <c r="X2029" s="63"/>
      <c r="Y2029" s="63"/>
      <c r="Z2029" s="63"/>
      <c r="AA2029" s="63"/>
      <c r="AB2029" s="63">
        <v>1677.4</v>
      </c>
      <c r="AC2029" s="63"/>
      <c r="AD2029" s="63"/>
      <c r="AE2029" s="63"/>
      <c r="AF2029" s="63">
        <v>1709</v>
      </c>
      <c r="AG2029" s="43">
        <v>35458.6</v>
      </c>
    </row>
    <row r="2030" spans="4:33">
      <c r="D2030" s="62">
        <v>1989</v>
      </c>
      <c r="E2030" s="62">
        <v>11</v>
      </c>
      <c r="F2030" s="62">
        <v>1990</v>
      </c>
      <c r="G2030" s="63">
        <v>756.5</v>
      </c>
      <c r="H2030" s="63"/>
      <c r="I2030" s="63"/>
      <c r="J2030" s="63"/>
      <c r="K2030" s="63"/>
      <c r="L2030" s="63"/>
      <c r="M2030" s="63">
        <v>29.8</v>
      </c>
      <c r="N2030" s="63"/>
      <c r="O2030" s="63"/>
      <c r="P2030" s="63"/>
      <c r="Q2030" s="63">
        <v>773.1</v>
      </c>
      <c r="R2030" s="63"/>
      <c r="S2030" s="63"/>
      <c r="T2030" s="63">
        <v>18795.2</v>
      </c>
      <c r="U2030" s="63">
        <v>651.5</v>
      </c>
      <c r="V2030" s="63"/>
      <c r="W2030" s="63">
        <v>23312.9</v>
      </c>
      <c r="X2030" s="63"/>
      <c r="Y2030" s="63"/>
      <c r="Z2030" s="63"/>
      <c r="AA2030" s="63"/>
      <c r="AB2030" s="63">
        <v>1675.4</v>
      </c>
      <c r="AC2030" s="63"/>
      <c r="AD2030" s="63"/>
      <c r="AE2030" s="63"/>
      <c r="AF2030" s="63">
        <v>1464.3</v>
      </c>
      <c r="AG2030" s="43">
        <v>47458.700000000004</v>
      </c>
    </row>
    <row r="2031" spans="4:33">
      <c r="D2031" s="62">
        <v>1989</v>
      </c>
      <c r="E2031" s="62">
        <v>12</v>
      </c>
      <c r="F2031" s="62">
        <v>1990</v>
      </c>
      <c r="G2031" s="63">
        <v>838.3</v>
      </c>
      <c r="H2031" s="63"/>
      <c r="I2031" s="63"/>
      <c r="J2031" s="63"/>
      <c r="K2031" s="63"/>
      <c r="L2031" s="63"/>
      <c r="M2031" s="63">
        <v>1355.8</v>
      </c>
      <c r="N2031" s="63"/>
      <c r="O2031" s="63"/>
      <c r="P2031" s="63"/>
      <c r="Q2031" s="63">
        <v>420.6</v>
      </c>
      <c r="R2031" s="63"/>
      <c r="S2031" s="63"/>
      <c r="T2031" s="63">
        <v>21582.6</v>
      </c>
      <c r="U2031" s="63">
        <v>720.2</v>
      </c>
      <c r="V2031" s="63"/>
      <c r="W2031" s="63">
        <v>26918.9</v>
      </c>
      <c r="X2031" s="63"/>
      <c r="Y2031" s="63"/>
      <c r="Z2031" s="63"/>
      <c r="AA2031" s="63"/>
      <c r="AB2031" s="63">
        <v>869.8</v>
      </c>
      <c r="AC2031" s="63"/>
      <c r="AD2031" s="63"/>
      <c r="AE2031" s="63"/>
      <c r="AF2031" s="63">
        <v>1467.5</v>
      </c>
      <c r="AG2031" s="43">
        <v>54173.700000000004</v>
      </c>
    </row>
    <row r="2032" spans="4:33">
      <c r="D2032" s="62">
        <v>1990</v>
      </c>
      <c r="E2032" s="62">
        <v>1</v>
      </c>
      <c r="F2032" s="62">
        <v>1990</v>
      </c>
      <c r="G2032" s="63">
        <v>945.1</v>
      </c>
      <c r="H2032" s="63"/>
      <c r="I2032" s="63"/>
      <c r="J2032" s="63"/>
      <c r="K2032" s="63"/>
      <c r="L2032" s="63"/>
      <c r="M2032" s="63">
        <v>267.8</v>
      </c>
      <c r="N2032" s="63"/>
      <c r="O2032" s="63"/>
      <c r="P2032" s="63"/>
      <c r="Q2032" s="63">
        <v>550.5</v>
      </c>
      <c r="R2032" s="63"/>
      <c r="S2032" s="63"/>
      <c r="T2032" s="63">
        <v>21583.599999999999</v>
      </c>
      <c r="U2032" s="63">
        <v>804.6</v>
      </c>
      <c r="V2032" s="63"/>
      <c r="W2032" s="63">
        <v>21506</v>
      </c>
      <c r="X2032" s="63"/>
      <c r="Y2032" s="63"/>
      <c r="Z2032" s="63"/>
      <c r="AA2032" s="63"/>
      <c r="AB2032" s="63">
        <v>736.7</v>
      </c>
      <c r="AC2032" s="63"/>
      <c r="AD2032" s="63"/>
      <c r="AE2032" s="63"/>
      <c r="AF2032" s="63">
        <v>2055.5</v>
      </c>
      <c r="AG2032" s="43">
        <v>48449.799999999996</v>
      </c>
    </row>
    <row r="2033" spans="4:33">
      <c r="D2033" s="62">
        <v>1990</v>
      </c>
      <c r="E2033" s="62">
        <v>2</v>
      </c>
      <c r="F2033" s="62">
        <v>1990</v>
      </c>
      <c r="G2033" s="63">
        <v>96.2</v>
      </c>
      <c r="H2033" s="63"/>
      <c r="I2033" s="63"/>
      <c r="J2033" s="63"/>
      <c r="K2033" s="63"/>
      <c r="L2033" s="63"/>
      <c r="M2033" s="63">
        <v>166.6</v>
      </c>
      <c r="N2033" s="63"/>
      <c r="O2033" s="63"/>
      <c r="P2033" s="63"/>
      <c r="Q2033" s="63">
        <v>98.8</v>
      </c>
      <c r="R2033" s="63"/>
      <c r="S2033" s="63"/>
      <c r="T2033" s="63">
        <v>18269.2</v>
      </c>
      <c r="U2033" s="63">
        <v>544.5</v>
      </c>
      <c r="V2033" s="63"/>
      <c r="W2033" s="63">
        <v>16348.4</v>
      </c>
      <c r="X2033" s="63"/>
      <c r="Y2033" s="63"/>
      <c r="Z2033" s="63"/>
      <c r="AA2033" s="63"/>
      <c r="AB2033" s="63">
        <v>1160.7</v>
      </c>
      <c r="AC2033" s="63"/>
      <c r="AD2033" s="63"/>
      <c r="AE2033" s="63"/>
      <c r="AF2033" s="63">
        <v>862.4</v>
      </c>
      <c r="AG2033" s="43">
        <v>37546.799999999996</v>
      </c>
    </row>
    <row r="2034" spans="4:33">
      <c r="D2034" s="62">
        <v>1990</v>
      </c>
      <c r="E2034" s="62">
        <v>3</v>
      </c>
      <c r="F2034" s="62">
        <v>1990</v>
      </c>
      <c r="G2034" s="63">
        <v>1017.1</v>
      </c>
      <c r="H2034" s="63"/>
      <c r="I2034" s="63"/>
      <c r="J2034" s="63"/>
      <c r="K2034" s="63"/>
      <c r="L2034" s="63"/>
      <c r="M2034" s="63"/>
      <c r="N2034" s="63"/>
      <c r="O2034" s="63"/>
      <c r="P2034" s="63"/>
      <c r="Q2034" s="63">
        <v>61.4</v>
      </c>
      <c r="R2034" s="63"/>
      <c r="S2034" s="63"/>
      <c r="T2034" s="63">
        <v>21060.400000000001</v>
      </c>
      <c r="U2034" s="63">
        <v>604.79999999999995</v>
      </c>
      <c r="V2034" s="63"/>
      <c r="W2034" s="63">
        <v>25375</v>
      </c>
      <c r="X2034" s="63"/>
      <c r="Y2034" s="63"/>
      <c r="Z2034" s="63"/>
      <c r="AA2034" s="63"/>
      <c r="AB2034" s="63">
        <v>1506.4</v>
      </c>
      <c r="AC2034" s="63"/>
      <c r="AD2034" s="63"/>
      <c r="AE2034" s="63"/>
      <c r="AF2034" s="63">
        <v>1142.8</v>
      </c>
      <c r="AG2034" s="43">
        <v>50767.9</v>
      </c>
    </row>
    <row r="2035" spans="4:33">
      <c r="D2035" s="62">
        <v>1990</v>
      </c>
      <c r="E2035" s="62">
        <v>4</v>
      </c>
      <c r="F2035" s="62">
        <v>1990</v>
      </c>
      <c r="G2035" s="63">
        <v>1264.8</v>
      </c>
      <c r="H2035" s="63"/>
      <c r="I2035" s="63"/>
      <c r="J2035" s="63"/>
      <c r="K2035" s="63"/>
      <c r="L2035" s="63"/>
      <c r="M2035" s="63">
        <v>62.7</v>
      </c>
      <c r="N2035" s="63"/>
      <c r="O2035" s="63"/>
      <c r="P2035" s="63"/>
      <c r="Q2035" s="63">
        <v>552.70000000000005</v>
      </c>
      <c r="R2035" s="63"/>
      <c r="S2035" s="63"/>
      <c r="T2035" s="63">
        <v>14751.7</v>
      </c>
      <c r="U2035" s="63">
        <v>584.79999999999995</v>
      </c>
      <c r="V2035" s="63"/>
      <c r="W2035" s="63">
        <v>25038.799999999999</v>
      </c>
      <c r="X2035" s="63"/>
      <c r="Y2035" s="63"/>
      <c r="Z2035" s="63"/>
      <c r="AA2035" s="63"/>
      <c r="AB2035" s="63">
        <v>1501.6</v>
      </c>
      <c r="AC2035" s="63"/>
      <c r="AD2035" s="63"/>
      <c r="AE2035" s="63"/>
      <c r="AF2035" s="63">
        <v>1302.8</v>
      </c>
      <c r="AG2035" s="43">
        <v>45059.9</v>
      </c>
    </row>
    <row r="2036" spans="4:33">
      <c r="D2036" s="62">
        <v>1990</v>
      </c>
      <c r="E2036" s="62">
        <v>5</v>
      </c>
      <c r="F2036" s="62">
        <v>1991</v>
      </c>
      <c r="G2036" s="63">
        <v>37.6</v>
      </c>
      <c r="H2036" s="63"/>
      <c r="I2036" s="63"/>
      <c r="J2036" s="63"/>
      <c r="K2036" s="63"/>
      <c r="L2036" s="63"/>
      <c r="M2036" s="63">
        <v>111.5</v>
      </c>
      <c r="N2036" s="63"/>
      <c r="O2036" s="63"/>
      <c r="P2036" s="63"/>
      <c r="Q2036" s="63">
        <v>27.8</v>
      </c>
      <c r="R2036" s="63"/>
      <c r="S2036" s="63"/>
      <c r="T2036" s="63">
        <v>19249.099999999999</v>
      </c>
      <c r="U2036" s="63">
        <v>812.2</v>
      </c>
      <c r="V2036" s="63"/>
      <c r="W2036" s="63">
        <v>36642.1</v>
      </c>
      <c r="X2036" s="63"/>
      <c r="Y2036" s="63"/>
      <c r="Z2036" s="63"/>
      <c r="AA2036" s="63"/>
      <c r="AB2036" s="63">
        <v>1810.4</v>
      </c>
      <c r="AC2036" s="63"/>
      <c r="AD2036" s="63"/>
      <c r="AE2036" s="63"/>
      <c r="AF2036" s="63">
        <v>2869.9</v>
      </c>
      <c r="AG2036" s="43">
        <v>61560.600000000006</v>
      </c>
    </row>
    <row r="2037" spans="4:33">
      <c r="D2037" s="62">
        <v>1990</v>
      </c>
      <c r="E2037" s="62">
        <v>6</v>
      </c>
      <c r="F2037" s="62">
        <v>1991</v>
      </c>
      <c r="G2037" s="63">
        <v>746.9</v>
      </c>
      <c r="H2037" s="63"/>
      <c r="I2037" s="63"/>
      <c r="J2037" s="63"/>
      <c r="K2037" s="63"/>
      <c r="L2037" s="63"/>
      <c r="M2037" s="63">
        <v>576.9</v>
      </c>
      <c r="N2037" s="63"/>
      <c r="O2037" s="63"/>
      <c r="P2037" s="63"/>
      <c r="Q2037" s="63">
        <v>3238.8</v>
      </c>
      <c r="R2037" s="63"/>
      <c r="S2037" s="63"/>
      <c r="T2037" s="63">
        <v>19958.3</v>
      </c>
      <c r="U2037" s="63">
        <v>823.6</v>
      </c>
      <c r="V2037" s="63"/>
      <c r="W2037" s="63">
        <v>33582.1</v>
      </c>
      <c r="X2037" s="63"/>
      <c r="Y2037" s="63"/>
      <c r="Z2037" s="63"/>
      <c r="AA2037" s="63"/>
      <c r="AB2037" s="63">
        <v>1930.9</v>
      </c>
      <c r="AC2037" s="63"/>
      <c r="AD2037" s="63"/>
      <c r="AE2037" s="63"/>
      <c r="AF2037" s="63">
        <v>2204.1</v>
      </c>
      <c r="AG2037" s="43">
        <v>63061.599999999999</v>
      </c>
    </row>
    <row r="2038" spans="4:33">
      <c r="D2038" s="62">
        <v>1990</v>
      </c>
      <c r="E2038" s="62">
        <v>7</v>
      </c>
      <c r="F2038" s="62">
        <v>1991</v>
      </c>
      <c r="G2038" s="63">
        <v>222.6</v>
      </c>
      <c r="H2038" s="63"/>
      <c r="I2038" s="63"/>
      <c r="J2038" s="63"/>
      <c r="K2038" s="63"/>
      <c r="L2038" s="63"/>
      <c r="M2038" s="63">
        <v>754.1</v>
      </c>
      <c r="N2038" s="63"/>
      <c r="O2038" s="63"/>
      <c r="P2038" s="63"/>
      <c r="Q2038" s="63">
        <v>2942.1</v>
      </c>
      <c r="R2038" s="63"/>
      <c r="S2038" s="63"/>
      <c r="T2038" s="63"/>
      <c r="U2038" s="63">
        <v>810.4</v>
      </c>
      <c r="V2038" s="63"/>
      <c r="W2038" s="63">
        <v>14373.3</v>
      </c>
      <c r="X2038" s="63"/>
      <c r="Y2038" s="63"/>
      <c r="Z2038" s="63"/>
      <c r="AA2038" s="63"/>
      <c r="AB2038" s="63">
        <v>2138.5</v>
      </c>
      <c r="AC2038" s="63"/>
      <c r="AD2038" s="63"/>
      <c r="AE2038" s="63"/>
      <c r="AF2038" s="63">
        <v>2502.6999999999998</v>
      </c>
      <c r="AG2038" s="43">
        <v>23743.7</v>
      </c>
    </row>
    <row r="2039" spans="4:33">
      <c r="D2039" s="62">
        <v>1990</v>
      </c>
      <c r="E2039" s="62">
        <v>8</v>
      </c>
      <c r="F2039" s="62">
        <v>1991</v>
      </c>
      <c r="G2039" s="63">
        <v>1095.4000000000001</v>
      </c>
      <c r="H2039" s="63"/>
      <c r="I2039" s="63"/>
      <c r="J2039" s="63"/>
      <c r="K2039" s="63"/>
      <c r="L2039" s="63"/>
      <c r="M2039" s="63">
        <v>596.9</v>
      </c>
      <c r="N2039" s="63"/>
      <c r="O2039" s="63"/>
      <c r="P2039" s="63"/>
      <c r="Q2039" s="63">
        <v>24.3</v>
      </c>
      <c r="R2039" s="63"/>
      <c r="S2039" s="63"/>
      <c r="T2039" s="63"/>
      <c r="U2039" s="63">
        <v>880.6</v>
      </c>
      <c r="V2039" s="63"/>
      <c r="W2039" s="63">
        <v>21994.400000000001</v>
      </c>
      <c r="X2039" s="63"/>
      <c r="Y2039" s="63"/>
      <c r="Z2039" s="63"/>
      <c r="AA2039" s="63"/>
      <c r="AB2039" s="63">
        <v>2162.1</v>
      </c>
      <c r="AC2039" s="63"/>
      <c r="AD2039" s="63">
        <v>0</v>
      </c>
      <c r="AE2039" s="63"/>
      <c r="AF2039" s="63">
        <v>2493</v>
      </c>
      <c r="AG2039" s="43">
        <v>29246.7</v>
      </c>
    </row>
    <row r="2040" spans="4:33">
      <c r="D2040" s="62">
        <v>1990</v>
      </c>
      <c r="E2040" s="62">
        <v>9</v>
      </c>
      <c r="F2040" s="62">
        <v>1991</v>
      </c>
      <c r="G2040" s="63">
        <v>396.5</v>
      </c>
      <c r="H2040" s="63"/>
      <c r="I2040" s="63"/>
      <c r="J2040" s="63"/>
      <c r="K2040" s="63"/>
      <c r="L2040" s="63"/>
      <c r="M2040" s="63">
        <v>514.70000000000005</v>
      </c>
      <c r="N2040" s="63"/>
      <c r="O2040" s="63"/>
      <c r="P2040" s="63"/>
      <c r="Q2040" s="63">
        <v>23.8</v>
      </c>
      <c r="R2040" s="63"/>
      <c r="S2040" s="63"/>
      <c r="T2040" s="63">
        <v>9719.1</v>
      </c>
      <c r="U2040" s="63">
        <v>859.4</v>
      </c>
      <c r="V2040" s="63"/>
      <c r="W2040" s="63">
        <v>19900.5</v>
      </c>
      <c r="X2040" s="63"/>
      <c r="Y2040" s="63"/>
      <c r="Z2040" s="63"/>
      <c r="AA2040" s="63"/>
      <c r="AB2040" s="63">
        <v>2065.3000000000002</v>
      </c>
      <c r="AC2040" s="63"/>
      <c r="AD2040" s="63">
        <v>0</v>
      </c>
      <c r="AE2040" s="63"/>
      <c r="AF2040" s="63">
        <v>3263.9</v>
      </c>
      <c r="AG2040" s="43">
        <v>36743.200000000004</v>
      </c>
    </row>
    <row r="2041" spans="4:33">
      <c r="D2041" s="62">
        <v>1990</v>
      </c>
      <c r="E2041" s="62">
        <v>10</v>
      </c>
      <c r="F2041" s="62">
        <v>1991</v>
      </c>
      <c r="G2041" s="63">
        <v>810.2</v>
      </c>
      <c r="H2041" s="63"/>
      <c r="I2041" s="63"/>
      <c r="J2041" s="63"/>
      <c r="K2041" s="63"/>
      <c r="L2041" s="63"/>
      <c r="M2041" s="63">
        <v>371.7</v>
      </c>
      <c r="N2041" s="63"/>
      <c r="O2041" s="63"/>
      <c r="P2041" s="63"/>
      <c r="Q2041" s="63">
        <v>23.8</v>
      </c>
      <c r="R2041" s="63"/>
      <c r="S2041" s="63"/>
      <c r="T2041" s="63">
        <v>20850.8</v>
      </c>
      <c r="U2041" s="63">
        <v>755.3</v>
      </c>
      <c r="V2041" s="63"/>
      <c r="W2041" s="63">
        <v>15065.4</v>
      </c>
      <c r="X2041" s="63"/>
      <c r="Y2041" s="63"/>
      <c r="Z2041" s="63"/>
      <c r="AA2041" s="63"/>
      <c r="AB2041" s="63">
        <v>1934.9</v>
      </c>
      <c r="AC2041" s="63"/>
      <c r="AD2041" s="63"/>
      <c r="AE2041" s="63"/>
      <c r="AF2041" s="63">
        <v>2012.9</v>
      </c>
      <c r="AG2041" s="43">
        <v>41825</v>
      </c>
    </row>
    <row r="2042" spans="4:33">
      <c r="D2042" s="62">
        <v>1990</v>
      </c>
      <c r="E2042" s="62">
        <v>11</v>
      </c>
      <c r="F2042" s="62">
        <v>1991</v>
      </c>
      <c r="G2042" s="63">
        <v>655.5</v>
      </c>
      <c r="H2042" s="63"/>
      <c r="I2042" s="63"/>
      <c r="J2042" s="63"/>
      <c r="K2042" s="63"/>
      <c r="L2042" s="63"/>
      <c r="M2042" s="63">
        <v>15.6</v>
      </c>
      <c r="N2042" s="63"/>
      <c r="O2042" s="63"/>
      <c r="P2042" s="63"/>
      <c r="Q2042" s="63">
        <v>10.3</v>
      </c>
      <c r="R2042" s="63"/>
      <c r="S2042" s="63"/>
      <c r="T2042" s="63">
        <v>19909.900000000001</v>
      </c>
      <c r="U2042" s="63">
        <v>577</v>
      </c>
      <c r="V2042" s="63"/>
      <c r="W2042" s="63">
        <v>14764.4</v>
      </c>
      <c r="X2042" s="63"/>
      <c r="Y2042" s="63"/>
      <c r="Z2042" s="63"/>
      <c r="AA2042" s="63"/>
      <c r="AB2042" s="63">
        <v>1736.4</v>
      </c>
      <c r="AC2042" s="63"/>
      <c r="AD2042" s="63"/>
      <c r="AE2042" s="63"/>
      <c r="AF2042" s="63">
        <v>2478.4</v>
      </c>
      <c r="AG2042" s="43">
        <v>40147.500000000007</v>
      </c>
    </row>
    <row r="2043" spans="4:33">
      <c r="D2043" s="62">
        <v>1990</v>
      </c>
      <c r="E2043" s="62">
        <v>12</v>
      </c>
      <c r="F2043" s="62">
        <v>1991</v>
      </c>
      <c r="G2043" s="63">
        <v>923.5</v>
      </c>
      <c r="H2043" s="63"/>
      <c r="I2043" s="63"/>
      <c r="J2043" s="63"/>
      <c r="K2043" s="63"/>
      <c r="L2043" s="63"/>
      <c r="M2043" s="63">
        <v>3.1</v>
      </c>
      <c r="N2043" s="63"/>
      <c r="O2043" s="63"/>
      <c r="P2043" s="63"/>
      <c r="Q2043" s="63">
        <v>2043.7</v>
      </c>
      <c r="R2043" s="63"/>
      <c r="S2043" s="63"/>
      <c r="T2043" s="63">
        <v>21045.200000000001</v>
      </c>
      <c r="U2043" s="63">
        <v>531</v>
      </c>
      <c r="V2043" s="63"/>
      <c r="W2043" s="63">
        <v>14267.7</v>
      </c>
      <c r="X2043" s="63"/>
      <c r="Y2043" s="63"/>
      <c r="Z2043" s="63"/>
      <c r="AA2043" s="63"/>
      <c r="AB2043" s="63">
        <v>1546</v>
      </c>
      <c r="AC2043" s="63"/>
      <c r="AD2043" s="63"/>
      <c r="AE2043" s="63"/>
      <c r="AF2043" s="63">
        <v>1853.5</v>
      </c>
      <c r="AG2043" s="43">
        <v>42213.7</v>
      </c>
    </row>
    <row r="2044" spans="4:33">
      <c r="D2044" s="62">
        <v>1991</v>
      </c>
      <c r="E2044" s="62">
        <v>1</v>
      </c>
      <c r="F2044" s="62">
        <v>1991</v>
      </c>
      <c r="G2044" s="63">
        <v>786</v>
      </c>
      <c r="H2044" s="63"/>
      <c r="I2044" s="63"/>
      <c r="J2044" s="63"/>
      <c r="K2044" s="63"/>
      <c r="L2044" s="63"/>
      <c r="M2044" s="63">
        <v>330.5</v>
      </c>
      <c r="N2044" s="63"/>
      <c r="O2044" s="63"/>
      <c r="P2044" s="63"/>
      <c r="Q2044" s="63">
        <v>2278.1</v>
      </c>
      <c r="R2044" s="63"/>
      <c r="S2044" s="63"/>
      <c r="T2044" s="63">
        <v>21130.7</v>
      </c>
      <c r="U2044" s="63">
        <v>639.79999999999995</v>
      </c>
      <c r="V2044" s="63"/>
      <c r="W2044" s="63">
        <v>3376.7</v>
      </c>
      <c r="X2044" s="63"/>
      <c r="Y2044" s="63"/>
      <c r="Z2044" s="63"/>
      <c r="AA2044" s="63"/>
      <c r="AB2044" s="63">
        <v>1332.9</v>
      </c>
      <c r="AC2044" s="63"/>
      <c r="AD2044" s="63"/>
      <c r="AE2044" s="63"/>
      <c r="AF2044" s="63">
        <v>1362.4</v>
      </c>
      <c r="AG2044" s="43">
        <v>31237.100000000002</v>
      </c>
    </row>
    <row r="2045" spans="4:33">
      <c r="D2045" s="62">
        <v>1991</v>
      </c>
      <c r="E2045" s="62">
        <v>2</v>
      </c>
      <c r="F2045" s="62">
        <v>1991</v>
      </c>
      <c r="G2045" s="63">
        <v>390.5</v>
      </c>
      <c r="H2045" s="63"/>
      <c r="I2045" s="63"/>
      <c r="J2045" s="63"/>
      <c r="K2045" s="63"/>
      <c r="L2045" s="63"/>
      <c r="M2045" s="63"/>
      <c r="N2045" s="63"/>
      <c r="O2045" s="63"/>
      <c r="P2045" s="63"/>
      <c r="Q2045" s="63">
        <v>2188.5</v>
      </c>
      <c r="R2045" s="63"/>
      <c r="S2045" s="63"/>
      <c r="T2045" s="63">
        <v>17065.3</v>
      </c>
      <c r="U2045" s="63">
        <v>328.5</v>
      </c>
      <c r="V2045" s="63"/>
      <c r="W2045" s="63">
        <v>9066.5</v>
      </c>
      <c r="X2045" s="63"/>
      <c r="Y2045" s="63"/>
      <c r="Z2045" s="63"/>
      <c r="AA2045" s="63"/>
      <c r="AB2045" s="63">
        <v>836.2</v>
      </c>
      <c r="AC2045" s="63"/>
      <c r="AD2045" s="63"/>
      <c r="AE2045" s="63"/>
      <c r="AF2045" s="63">
        <v>1350.7</v>
      </c>
      <c r="AG2045" s="43">
        <v>31226.2</v>
      </c>
    </row>
    <row r="2046" spans="4:33">
      <c r="D2046" s="62">
        <v>1991</v>
      </c>
      <c r="E2046" s="62">
        <v>3</v>
      </c>
      <c r="F2046" s="62">
        <v>1991</v>
      </c>
      <c r="G2046" s="63">
        <v>416</v>
      </c>
      <c r="H2046" s="63"/>
      <c r="I2046" s="63"/>
      <c r="J2046" s="63"/>
      <c r="K2046" s="63"/>
      <c r="L2046" s="63"/>
      <c r="M2046" s="63"/>
      <c r="N2046" s="63"/>
      <c r="O2046" s="63"/>
      <c r="P2046" s="63"/>
      <c r="Q2046" s="63">
        <v>1337.6</v>
      </c>
      <c r="R2046" s="63"/>
      <c r="S2046" s="63"/>
      <c r="T2046" s="63">
        <v>553</v>
      </c>
      <c r="U2046" s="63">
        <v>151.80000000000001</v>
      </c>
      <c r="V2046" s="63"/>
      <c r="W2046" s="63">
        <v>1013.9</v>
      </c>
      <c r="X2046" s="63"/>
      <c r="Y2046" s="63"/>
      <c r="Z2046" s="63"/>
      <c r="AA2046" s="63"/>
      <c r="AB2046" s="63">
        <v>633.1</v>
      </c>
      <c r="AC2046" s="63"/>
      <c r="AD2046" s="63">
        <v>0</v>
      </c>
      <c r="AE2046" s="63"/>
      <c r="AF2046" s="63">
        <v>722.3</v>
      </c>
      <c r="AG2046" s="43">
        <v>4827.7000000000007</v>
      </c>
    </row>
    <row r="2047" spans="4:33">
      <c r="D2047" s="62">
        <v>1991</v>
      </c>
      <c r="E2047" s="62">
        <v>4</v>
      </c>
      <c r="F2047" s="62">
        <v>1991</v>
      </c>
      <c r="G2047" s="63">
        <v>296.89999999999998</v>
      </c>
      <c r="H2047" s="63"/>
      <c r="I2047" s="63"/>
      <c r="J2047" s="63"/>
      <c r="K2047" s="63"/>
      <c r="L2047" s="63"/>
      <c r="M2047" s="63"/>
      <c r="N2047" s="63"/>
      <c r="O2047" s="63"/>
      <c r="P2047" s="63"/>
      <c r="Q2047" s="63">
        <v>2271.3000000000002</v>
      </c>
      <c r="R2047" s="63"/>
      <c r="S2047" s="63"/>
      <c r="T2047" s="63">
        <v>961.2</v>
      </c>
      <c r="U2047" s="63">
        <v>475.4</v>
      </c>
      <c r="V2047" s="63"/>
      <c r="W2047" s="63">
        <v>11183.2</v>
      </c>
      <c r="X2047" s="63"/>
      <c r="Y2047" s="63"/>
      <c r="Z2047" s="63"/>
      <c r="AA2047" s="63"/>
      <c r="AB2047" s="63">
        <v>969</v>
      </c>
      <c r="AC2047" s="63"/>
      <c r="AD2047" s="63"/>
      <c r="AE2047" s="63"/>
      <c r="AF2047" s="63">
        <v>1097.7</v>
      </c>
      <c r="AG2047" s="43">
        <v>17254.7</v>
      </c>
    </row>
    <row r="2048" spans="4:33">
      <c r="D2048" s="62">
        <v>1991</v>
      </c>
      <c r="E2048" s="62">
        <v>5</v>
      </c>
      <c r="F2048" s="62">
        <v>1992</v>
      </c>
      <c r="G2048" s="63">
        <v>659.2</v>
      </c>
      <c r="H2048" s="63"/>
      <c r="I2048" s="63"/>
      <c r="J2048" s="63"/>
      <c r="K2048" s="63"/>
      <c r="L2048" s="63"/>
      <c r="M2048" s="63">
        <v>6.4</v>
      </c>
      <c r="N2048" s="63"/>
      <c r="O2048" s="63"/>
      <c r="P2048" s="63"/>
      <c r="Q2048" s="63">
        <v>3035.7</v>
      </c>
      <c r="R2048" s="63"/>
      <c r="S2048" s="63"/>
      <c r="T2048" s="63">
        <v>9522.9</v>
      </c>
      <c r="U2048" s="63">
        <v>766.2</v>
      </c>
      <c r="V2048" s="63"/>
      <c r="W2048" s="63">
        <v>25334.5</v>
      </c>
      <c r="X2048" s="63"/>
      <c r="Y2048" s="63"/>
      <c r="Z2048" s="63"/>
      <c r="AA2048" s="63"/>
      <c r="AB2048" s="63">
        <v>1364.9</v>
      </c>
      <c r="AC2048" s="63"/>
      <c r="AD2048" s="63">
        <v>0</v>
      </c>
      <c r="AE2048" s="63"/>
      <c r="AF2048" s="63">
        <v>1723.8</v>
      </c>
      <c r="AG2048" s="43">
        <v>42413.600000000006</v>
      </c>
    </row>
    <row r="2049" spans="4:33">
      <c r="D2049" s="62">
        <v>1991</v>
      </c>
      <c r="E2049" s="62">
        <v>6</v>
      </c>
      <c r="F2049" s="62">
        <v>1992</v>
      </c>
      <c r="G2049" s="63">
        <v>949.2</v>
      </c>
      <c r="H2049" s="63"/>
      <c r="I2049" s="63"/>
      <c r="J2049" s="63"/>
      <c r="K2049" s="63"/>
      <c r="L2049" s="63"/>
      <c r="M2049" s="63">
        <v>6.7</v>
      </c>
      <c r="N2049" s="63"/>
      <c r="O2049" s="63"/>
      <c r="P2049" s="63"/>
      <c r="Q2049" s="63">
        <v>3836.7</v>
      </c>
      <c r="R2049" s="63"/>
      <c r="S2049" s="63"/>
      <c r="T2049" s="63">
        <v>2021.4</v>
      </c>
      <c r="U2049" s="63">
        <v>769.7</v>
      </c>
      <c r="V2049" s="63"/>
      <c r="W2049" s="63">
        <v>28368</v>
      </c>
      <c r="X2049" s="63"/>
      <c r="Y2049" s="63"/>
      <c r="Z2049" s="63"/>
      <c r="AA2049" s="63"/>
      <c r="AB2049" s="63">
        <v>1431.2</v>
      </c>
      <c r="AC2049" s="63"/>
      <c r="AD2049" s="63"/>
      <c r="AE2049" s="63"/>
      <c r="AF2049" s="63">
        <v>1740.3</v>
      </c>
      <c r="AG2049" s="43">
        <v>39123.199999999997</v>
      </c>
    </row>
    <row r="2050" spans="4:33">
      <c r="D2050" s="62">
        <v>1991</v>
      </c>
      <c r="E2050" s="62">
        <v>7</v>
      </c>
      <c r="F2050" s="62">
        <v>1992</v>
      </c>
      <c r="G2050" s="63">
        <v>1676.5</v>
      </c>
      <c r="H2050" s="63"/>
      <c r="I2050" s="63"/>
      <c r="J2050" s="63"/>
      <c r="K2050" s="63"/>
      <c r="L2050" s="63"/>
      <c r="M2050" s="63">
        <v>29.7</v>
      </c>
      <c r="N2050" s="63"/>
      <c r="O2050" s="63"/>
      <c r="P2050" s="63"/>
      <c r="Q2050" s="63">
        <v>3760.7</v>
      </c>
      <c r="R2050" s="63"/>
      <c r="S2050" s="63"/>
      <c r="T2050" s="63">
        <v>14147.8</v>
      </c>
      <c r="U2050" s="63">
        <v>770.5</v>
      </c>
      <c r="V2050" s="63"/>
      <c r="W2050" s="63">
        <v>22452.799999999999</v>
      </c>
      <c r="X2050" s="63"/>
      <c r="Y2050" s="63"/>
      <c r="Z2050" s="63"/>
      <c r="AA2050" s="63"/>
      <c r="AB2050" s="63">
        <v>1624.4</v>
      </c>
      <c r="AC2050" s="63"/>
      <c r="AD2050" s="63"/>
      <c r="AE2050" s="63"/>
      <c r="AF2050" s="63">
        <v>2896.2</v>
      </c>
      <c r="AG2050" s="43">
        <v>47358.6</v>
      </c>
    </row>
    <row r="2051" spans="4:33">
      <c r="D2051" s="62">
        <v>1991</v>
      </c>
      <c r="E2051" s="62">
        <v>8</v>
      </c>
      <c r="F2051" s="62">
        <v>1992</v>
      </c>
      <c r="G2051" s="63">
        <v>407.7</v>
      </c>
      <c r="H2051" s="63"/>
      <c r="I2051" s="63"/>
      <c r="J2051" s="63"/>
      <c r="K2051" s="63"/>
      <c r="L2051" s="63"/>
      <c r="M2051" s="63">
        <v>50.4</v>
      </c>
      <c r="N2051" s="63"/>
      <c r="O2051" s="63"/>
      <c r="P2051" s="63"/>
      <c r="Q2051" s="63">
        <v>3702.2</v>
      </c>
      <c r="R2051" s="63"/>
      <c r="S2051" s="63"/>
      <c r="T2051" s="63">
        <v>5954.4</v>
      </c>
      <c r="U2051" s="63">
        <v>867</v>
      </c>
      <c r="V2051" s="63"/>
      <c r="W2051" s="63">
        <v>15816.8</v>
      </c>
      <c r="X2051" s="63"/>
      <c r="Y2051" s="63"/>
      <c r="Z2051" s="63"/>
      <c r="AA2051" s="63"/>
      <c r="AB2051" s="63">
        <v>1772.7</v>
      </c>
      <c r="AC2051" s="63"/>
      <c r="AD2051" s="63">
        <v>0</v>
      </c>
      <c r="AE2051" s="63"/>
      <c r="AF2051" s="63">
        <v>2956.9</v>
      </c>
      <c r="AG2051" s="43">
        <v>31528.100000000002</v>
      </c>
    </row>
    <row r="2052" spans="4:33">
      <c r="D2052" s="62">
        <v>1991</v>
      </c>
      <c r="E2052" s="62">
        <v>9</v>
      </c>
      <c r="F2052" s="62">
        <v>1992</v>
      </c>
      <c r="G2052" s="63">
        <v>19.7</v>
      </c>
      <c r="H2052" s="63"/>
      <c r="I2052" s="63"/>
      <c r="J2052" s="63"/>
      <c r="K2052" s="63"/>
      <c r="L2052" s="63"/>
      <c r="M2052" s="63">
        <v>104.9</v>
      </c>
      <c r="N2052" s="63"/>
      <c r="O2052" s="63"/>
      <c r="P2052" s="63"/>
      <c r="Q2052" s="63">
        <v>3516.3</v>
      </c>
      <c r="R2052" s="63"/>
      <c r="S2052" s="63"/>
      <c r="T2052" s="63">
        <v>961.5</v>
      </c>
      <c r="U2052" s="63">
        <v>822.7</v>
      </c>
      <c r="V2052" s="63"/>
      <c r="W2052" s="63">
        <v>19146.2</v>
      </c>
      <c r="X2052" s="63"/>
      <c r="Y2052" s="63"/>
      <c r="Z2052" s="63"/>
      <c r="AA2052" s="63"/>
      <c r="AB2052" s="63">
        <v>1728.9</v>
      </c>
      <c r="AC2052" s="63"/>
      <c r="AD2052" s="63">
        <v>0</v>
      </c>
      <c r="AE2052" s="63"/>
      <c r="AF2052" s="63">
        <v>2295.8000000000002</v>
      </c>
      <c r="AG2052" s="43">
        <v>28596</v>
      </c>
    </row>
    <row r="2053" spans="4:33">
      <c r="D2053" s="62">
        <v>1991</v>
      </c>
      <c r="E2053" s="62">
        <v>10</v>
      </c>
      <c r="F2053" s="62">
        <v>1992</v>
      </c>
      <c r="G2053" s="63">
        <v>1021.2</v>
      </c>
      <c r="H2053" s="63"/>
      <c r="I2053" s="63"/>
      <c r="J2053" s="63"/>
      <c r="K2053" s="63"/>
      <c r="L2053" s="63"/>
      <c r="M2053" s="63">
        <v>5.5</v>
      </c>
      <c r="N2053" s="63"/>
      <c r="O2053" s="63"/>
      <c r="P2053" s="63"/>
      <c r="Q2053" s="63">
        <v>2994.5</v>
      </c>
      <c r="R2053" s="63"/>
      <c r="S2053" s="63"/>
      <c r="T2053" s="63">
        <v>21380.6</v>
      </c>
      <c r="U2053" s="63">
        <v>770.3</v>
      </c>
      <c r="V2053" s="63"/>
      <c r="W2053" s="63">
        <v>25161.599999999999</v>
      </c>
      <c r="X2053" s="63"/>
      <c r="Y2053" s="63"/>
      <c r="Z2053" s="63"/>
      <c r="AA2053" s="63"/>
      <c r="AB2053" s="63">
        <v>1714.9</v>
      </c>
      <c r="AC2053" s="63"/>
      <c r="AD2053" s="63"/>
      <c r="AE2053" s="63"/>
      <c r="AF2053" s="63">
        <v>1442.1</v>
      </c>
      <c r="AG2053" s="43">
        <v>54490.7</v>
      </c>
    </row>
    <row r="2054" spans="4:33">
      <c r="D2054" s="62">
        <v>1991</v>
      </c>
      <c r="E2054" s="62">
        <v>11</v>
      </c>
      <c r="F2054" s="62">
        <v>1992</v>
      </c>
      <c r="G2054" s="63">
        <v>1024</v>
      </c>
      <c r="H2054" s="63"/>
      <c r="I2054" s="63"/>
      <c r="J2054" s="63"/>
      <c r="K2054" s="63"/>
      <c r="L2054" s="63"/>
      <c r="M2054" s="63">
        <v>2.2000000000000002</v>
      </c>
      <c r="N2054" s="63"/>
      <c r="O2054" s="63"/>
      <c r="P2054" s="63"/>
      <c r="Q2054" s="63">
        <v>2931.5</v>
      </c>
      <c r="R2054" s="63"/>
      <c r="S2054" s="63"/>
      <c r="T2054" s="63">
        <v>20909.3</v>
      </c>
      <c r="U2054" s="63">
        <v>803.3</v>
      </c>
      <c r="V2054" s="63"/>
      <c r="W2054" s="63">
        <v>21358.6</v>
      </c>
      <c r="X2054" s="63"/>
      <c r="Y2054" s="63"/>
      <c r="Z2054" s="63"/>
      <c r="AA2054" s="63"/>
      <c r="AB2054" s="63">
        <v>1136.7</v>
      </c>
      <c r="AC2054" s="63"/>
      <c r="AD2054" s="63"/>
      <c r="AE2054" s="63"/>
      <c r="AF2054" s="63">
        <v>1180.5999999999999</v>
      </c>
      <c r="AG2054" s="43">
        <v>49346.19999999999</v>
      </c>
    </row>
    <row r="2055" spans="4:33">
      <c r="D2055" s="62">
        <v>1991</v>
      </c>
      <c r="E2055" s="62">
        <v>12</v>
      </c>
      <c r="F2055" s="62">
        <v>1992</v>
      </c>
      <c r="G2055" s="63">
        <v>903</v>
      </c>
      <c r="H2055" s="63"/>
      <c r="I2055" s="63"/>
      <c r="J2055" s="63"/>
      <c r="K2055" s="63"/>
      <c r="L2055" s="63"/>
      <c r="M2055" s="63">
        <v>3.1</v>
      </c>
      <c r="N2055" s="63"/>
      <c r="O2055" s="63"/>
      <c r="P2055" s="63"/>
      <c r="Q2055" s="63">
        <v>2734.6</v>
      </c>
      <c r="R2055" s="63"/>
      <c r="S2055" s="63"/>
      <c r="T2055" s="63">
        <v>17966.099999999999</v>
      </c>
      <c r="U2055" s="63">
        <v>643.79999999999995</v>
      </c>
      <c r="V2055" s="63"/>
      <c r="W2055" s="63">
        <v>15731.5</v>
      </c>
      <c r="X2055" s="63"/>
      <c r="Y2055" s="63"/>
      <c r="Z2055" s="63"/>
      <c r="AA2055" s="63"/>
      <c r="AB2055" s="63">
        <v>1297.2</v>
      </c>
      <c r="AC2055" s="63"/>
      <c r="AD2055" s="63"/>
      <c r="AE2055" s="63"/>
      <c r="AF2055" s="63">
        <v>963.6</v>
      </c>
      <c r="AG2055" s="43">
        <v>40242.899999999994</v>
      </c>
    </row>
    <row r="2056" spans="4:33">
      <c r="D2056" s="62">
        <v>1992</v>
      </c>
      <c r="E2056" s="62">
        <v>1</v>
      </c>
      <c r="F2056" s="62">
        <v>1992</v>
      </c>
      <c r="G2056" s="63">
        <v>62.2</v>
      </c>
      <c r="H2056" s="63"/>
      <c r="I2056" s="63"/>
      <c r="J2056" s="63"/>
      <c r="K2056" s="63"/>
      <c r="L2056" s="63"/>
      <c r="M2056" s="63">
        <v>0</v>
      </c>
      <c r="N2056" s="63"/>
      <c r="O2056" s="63"/>
      <c r="P2056" s="63"/>
      <c r="Q2056" s="63">
        <v>2194.6999999999998</v>
      </c>
      <c r="R2056" s="63"/>
      <c r="S2056" s="63"/>
      <c r="T2056" s="63">
        <v>9013.5</v>
      </c>
      <c r="U2056" s="63">
        <v>619.5</v>
      </c>
      <c r="V2056" s="63"/>
      <c r="W2056" s="63">
        <v>14068.4</v>
      </c>
      <c r="X2056" s="63"/>
      <c r="Y2056" s="63"/>
      <c r="Z2056" s="63"/>
      <c r="AA2056" s="63"/>
      <c r="AB2056" s="63">
        <v>395.9</v>
      </c>
      <c r="AC2056" s="63"/>
      <c r="AD2056" s="63"/>
      <c r="AE2056" s="63"/>
      <c r="AF2056" s="63">
        <v>734.1</v>
      </c>
      <c r="AG2056" s="43">
        <v>27088.3</v>
      </c>
    </row>
    <row r="2057" spans="4:33">
      <c r="D2057" s="62">
        <v>1992</v>
      </c>
      <c r="E2057" s="62">
        <v>2</v>
      </c>
      <c r="F2057" s="62">
        <v>1992</v>
      </c>
      <c r="G2057" s="63">
        <v>706.2</v>
      </c>
      <c r="H2057" s="63"/>
      <c r="I2057" s="63"/>
      <c r="J2057" s="63"/>
      <c r="K2057" s="63"/>
      <c r="L2057" s="63"/>
      <c r="M2057" s="63">
        <v>0</v>
      </c>
      <c r="N2057" s="63"/>
      <c r="O2057" s="63"/>
      <c r="P2057" s="63"/>
      <c r="Q2057" s="63">
        <v>1703.6</v>
      </c>
      <c r="R2057" s="63"/>
      <c r="S2057" s="63"/>
      <c r="T2057" s="63">
        <v>10475.9</v>
      </c>
      <c r="U2057" s="63">
        <v>395.6</v>
      </c>
      <c r="V2057" s="63"/>
      <c r="W2057" s="63">
        <v>12022.4</v>
      </c>
      <c r="X2057" s="63"/>
      <c r="Y2057" s="63"/>
      <c r="Z2057" s="63"/>
      <c r="AA2057" s="63"/>
      <c r="AB2057" s="63">
        <v>1016.3</v>
      </c>
      <c r="AC2057" s="63"/>
      <c r="AD2057" s="63"/>
      <c r="AE2057" s="63"/>
      <c r="AF2057" s="63">
        <v>632.20000000000005</v>
      </c>
      <c r="AG2057" s="43">
        <v>26952.2</v>
      </c>
    </row>
    <row r="2058" spans="4:33">
      <c r="D2058" s="62">
        <v>1992</v>
      </c>
      <c r="E2058" s="62">
        <v>3</v>
      </c>
      <c r="F2058" s="62">
        <v>1992</v>
      </c>
      <c r="G2058" s="63">
        <v>614.70000000000005</v>
      </c>
      <c r="H2058" s="63"/>
      <c r="I2058" s="63"/>
      <c r="J2058" s="63"/>
      <c r="K2058" s="63"/>
      <c r="L2058" s="63"/>
      <c r="M2058" s="63">
        <v>0</v>
      </c>
      <c r="N2058" s="63"/>
      <c r="O2058" s="63"/>
      <c r="P2058" s="63"/>
      <c r="Q2058" s="63">
        <v>1472.9</v>
      </c>
      <c r="R2058" s="63"/>
      <c r="S2058" s="63"/>
      <c r="T2058" s="63">
        <v>5189.3</v>
      </c>
      <c r="U2058" s="63">
        <v>446.7</v>
      </c>
      <c r="V2058" s="63"/>
      <c r="W2058" s="63">
        <v>12787</v>
      </c>
      <c r="X2058" s="63"/>
      <c r="Y2058" s="63"/>
      <c r="Z2058" s="63"/>
      <c r="AA2058" s="63"/>
      <c r="AB2058" s="63">
        <v>1046.9000000000001</v>
      </c>
      <c r="AC2058" s="63"/>
      <c r="AD2058" s="63"/>
      <c r="AE2058" s="63"/>
      <c r="AF2058" s="63">
        <v>568.1</v>
      </c>
      <c r="AG2058" s="43">
        <v>22125.599999999999</v>
      </c>
    </row>
    <row r="2059" spans="4:33">
      <c r="D2059" s="62">
        <v>1992</v>
      </c>
      <c r="E2059" s="62">
        <v>4</v>
      </c>
      <c r="F2059" s="62">
        <v>1992</v>
      </c>
      <c r="G2059" s="63">
        <v>656.3</v>
      </c>
      <c r="H2059" s="63"/>
      <c r="I2059" s="63"/>
      <c r="J2059" s="63"/>
      <c r="K2059" s="63"/>
      <c r="L2059" s="63"/>
      <c r="M2059" s="63">
        <v>109.6</v>
      </c>
      <c r="N2059" s="63"/>
      <c r="O2059" s="63"/>
      <c r="P2059" s="63"/>
      <c r="Q2059" s="63">
        <v>456</v>
      </c>
      <c r="R2059" s="63"/>
      <c r="S2059" s="63"/>
      <c r="T2059" s="63">
        <v>16331.3</v>
      </c>
      <c r="U2059" s="63">
        <v>277.39999999999998</v>
      </c>
      <c r="V2059" s="63"/>
      <c r="W2059" s="63">
        <v>13634.6</v>
      </c>
      <c r="X2059" s="63"/>
      <c r="Y2059" s="63"/>
      <c r="Z2059" s="63"/>
      <c r="AA2059" s="63"/>
      <c r="AB2059" s="63">
        <v>671.5</v>
      </c>
      <c r="AC2059" s="63"/>
      <c r="AD2059" s="63"/>
      <c r="AE2059" s="63"/>
      <c r="AF2059" s="63">
        <v>851.7</v>
      </c>
      <c r="AG2059" s="43">
        <v>32988.400000000001</v>
      </c>
    </row>
    <row r="2060" spans="4:33">
      <c r="D2060" s="62">
        <v>1992</v>
      </c>
      <c r="E2060" s="62">
        <v>5</v>
      </c>
      <c r="F2060" s="62">
        <v>1993</v>
      </c>
      <c r="G2060" s="63">
        <v>606.29999999999995</v>
      </c>
      <c r="H2060" s="63"/>
      <c r="I2060" s="63"/>
      <c r="J2060" s="63"/>
      <c r="K2060" s="63"/>
      <c r="L2060" s="63"/>
      <c r="M2060" s="63">
        <v>0</v>
      </c>
      <c r="N2060" s="63"/>
      <c r="O2060" s="63"/>
      <c r="P2060" s="63"/>
      <c r="Q2060" s="63">
        <v>3414.8</v>
      </c>
      <c r="R2060" s="63"/>
      <c r="S2060" s="63"/>
      <c r="T2060" s="63">
        <v>13425</v>
      </c>
      <c r="U2060" s="63">
        <v>903.2</v>
      </c>
      <c r="V2060" s="63"/>
      <c r="W2060" s="63">
        <v>26277.200000000001</v>
      </c>
      <c r="X2060" s="63"/>
      <c r="Y2060" s="63"/>
      <c r="Z2060" s="63"/>
      <c r="AA2060" s="63"/>
      <c r="AB2060" s="63">
        <v>828.6</v>
      </c>
      <c r="AC2060" s="63"/>
      <c r="AD2060" s="63">
        <v>0</v>
      </c>
      <c r="AE2060" s="63"/>
      <c r="AF2060" s="63">
        <v>1619.5</v>
      </c>
      <c r="AG2060" s="43">
        <v>47074.6</v>
      </c>
    </row>
    <row r="2061" spans="4:33">
      <c r="D2061" s="62">
        <v>1992</v>
      </c>
      <c r="E2061" s="62">
        <v>6</v>
      </c>
      <c r="F2061" s="62">
        <v>1993</v>
      </c>
      <c r="G2061" s="63">
        <v>1073.3</v>
      </c>
      <c r="H2061" s="63"/>
      <c r="I2061" s="63"/>
      <c r="J2061" s="63"/>
      <c r="K2061" s="63"/>
      <c r="L2061" s="63"/>
      <c r="M2061" s="63">
        <v>3.1</v>
      </c>
      <c r="N2061" s="63"/>
      <c r="O2061" s="63"/>
      <c r="P2061" s="63"/>
      <c r="Q2061" s="63">
        <v>3042.7</v>
      </c>
      <c r="R2061" s="63"/>
      <c r="S2061" s="63"/>
      <c r="T2061" s="63">
        <v>16492.400000000001</v>
      </c>
      <c r="U2061" s="63">
        <v>930.1</v>
      </c>
      <c r="V2061" s="63"/>
      <c r="W2061" s="63">
        <v>30870.3</v>
      </c>
      <c r="X2061" s="63"/>
      <c r="Y2061" s="63"/>
      <c r="Z2061" s="63"/>
      <c r="AA2061" s="63"/>
      <c r="AB2061" s="63">
        <v>1018.9</v>
      </c>
      <c r="AC2061" s="63"/>
      <c r="AD2061" s="63"/>
      <c r="AE2061" s="63"/>
      <c r="AF2061" s="63">
        <v>1878.8</v>
      </c>
      <c r="AG2061" s="43">
        <v>55309.599999999999</v>
      </c>
    </row>
    <row r="2062" spans="4:33">
      <c r="D2062" s="62">
        <v>1992</v>
      </c>
      <c r="E2062" s="62">
        <v>7</v>
      </c>
      <c r="F2062" s="62">
        <v>1993</v>
      </c>
      <c r="G2062" s="63">
        <v>906.3</v>
      </c>
      <c r="H2062" s="63"/>
      <c r="I2062" s="63"/>
      <c r="J2062" s="63"/>
      <c r="K2062" s="63"/>
      <c r="L2062" s="63"/>
      <c r="M2062" s="63">
        <v>0</v>
      </c>
      <c r="N2062" s="63"/>
      <c r="O2062" s="63"/>
      <c r="P2062" s="63"/>
      <c r="Q2062" s="63">
        <v>4870.2</v>
      </c>
      <c r="R2062" s="63"/>
      <c r="S2062" s="63"/>
      <c r="T2062" s="63">
        <v>14148.2</v>
      </c>
      <c r="U2062" s="63">
        <v>943.8</v>
      </c>
      <c r="V2062" s="63"/>
      <c r="W2062" s="63">
        <v>22129.4</v>
      </c>
      <c r="X2062" s="63"/>
      <c r="Y2062" s="63"/>
      <c r="Z2062" s="63"/>
      <c r="AA2062" s="63"/>
      <c r="AB2062" s="63">
        <v>1741.2</v>
      </c>
      <c r="AC2062" s="63"/>
      <c r="AD2062" s="63"/>
      <c r="AE2062" s="63"/>
      <c r="AF2062" s="63">
        <v>2041.8</v>
      </c>
      <c r="AG2062" s="43">
        <v>46780.9</v>
      </c>
    </row>
    <row r="2063" spans="4:33">
      <c r="D2063" s="62">
        <v>1992</v>
      </c>
      <c r="E2063" s="62">
        <v>8</v>
      </c>
      <c r="F2063" s="62">
        <v>1993</v>
      </c>
      <c r="G2063" s="63">
        <v>1084.5</v>
      </c>
      <c r="H2063" s="63"/>
      <c r="I2063" s="63"/>
      <c r="J2063" s="63"/>
      <c r="K2063" s="63"/>
      <c r="L2063" s="63"/>
      <c r="M2063" s="63">
        <v>0</v>
      </c>
      <c r="N2063" s="63"/>
      <c r="O2063" s="63"/>
      <c r="P2063" s="63"/>
      <c r="Q2063" s="63">
        <v>4098.1000000000004</v>
      </c>
      <c r="R2063" s="63"/>
      <c r="S2063" s="63"/>
      <c r="T2063" s="63">
        <v>20234.3</v>
      </c>
      <c r="U2063" s="63">
        <v>1069.0999999999999</v>
      </c>
      <c r="V2063" s="63"/>
      <c r="W2063" s="63">
        <v>22750.400000000001</v>
      </c>
      <c r="X2063" s="63"/>
      <c r="Y2063" s="63"/>
      <c r="Z2063" s="63"/>
      <c r="AA2063" s="63"/>
      <c r="AB2063" s="63">
        <v>1614.3</v>
      </c>
      <c r="AC2063" s="63"/>
      <c r="AD2063" s="63">
        <v>0</v>
      </c>
      <c r="AE2063" s="63"/>
      <c r="AF2063" s="63">
        <v>2271.4</v>
      </c>
      <c r="AG2063" s="43">
        <v>53122.100000000006</v>
      </c>
    </row>
    <row r="2064" spans="4:33">
      <c r="D2064" s="62">
        <v>1992</v>
      </c>
      <c r="E2064" s="62">
        <v>9</v>
      </c>
      <c r="F2064" s="62">
        <v>1993</v>
      </c>
      <c r="G2064" s="63">
        <v>450.5</v>
      </c>
      <c r="H2064" s="63"/>
      <c r="I2064" s="63"/>
      <c r="J2064" s="63"/>
      <c r="K2064" s="63"/>
      <c r="L2064" s="63"/>
      <c r="M2064" s="63">
        <v>0</v>
      </c>
      <c r="N2064" s="63"/>
      <c r="O2064" s="63"/>
      <c r="P2064" s="63"/>
      <c r="Q2064" s="63">
        <v>3497.1</v>
      </c>
      <c r="R2064" s="63"/>
      <c r="S2064" s="63"/>
      <c r="T2064" s="63">
        <v>17980.599999999999</v>
      </c>
      <c r="U2064" s="63">
        <v>958</v>
      </c>
      <c r="V2064" s="63"/>
      <c r="W2064" s="63">
        <v>17240.599999999999</v>
      </c>
      <c r="X2064" s="63"/>
      <c r="Y2064" s="63"/>
      <c r="Z2064" s="63"/>
      <c r="AA2064" s="63"/>
      <c r="AB2064" s="63">
        <v>1001.2</v>
      </c>
      <c r="AC2064" s="63"/>
      <c r="AD2064" s="63">
        <v>0</v>
      </c>
      <c r="AE2064" s="63"/>
      <c r="AF2064" s="63">
        <v>2023.4</v>
      </c>
      <c r="AG2064" s="43">
        <v>43151.399999999994</v>
      </c>
    </row>
    <row r="2065" spans="4:33">
      <c r="D2065" s="62">
        <v>1992</v>
      </c>
      <c r="E2065" s="62">
        <v>10</v>
      </c>
      <c r="F2065" s="62">
        <v>1993</v>
      </c>
      <c r="G2065" s="63">
        <v>942.3</v>
      </c>
      <c r="H2065" s="63"/>
      <c r="I2065" s="63"/>
      <c r="J2065" s="63"/>
      <c r="K2065" s="63"/>
      <c r="L2065" s="63"/>
      <c r="M2065" s="63">
        <v>0</v>
      </c>
      <c r="N2065" s="63"/>
      <c r="O2065" s="63"/>
      <c r="P2065" s="63"/>
      <c r="Q2065" s="63">
        <v>3605</v>
      </c>
      <c r="R2065" s="63"/>
      <c r="S2065" s="63"/>
      <c r="T2065" s="63">
        <v>19975.599999999999</v>
      </c>
      <c r="U2065" s="63">
        <v>941.7</v>
      </c>
      <c r="V2065" s="63"/>
      <c r="W2065" s="63">
        <v>17787.5</v>
      </c>
      <c r="X2065" s="63"/>
      <c r="Y2065" s="63"/>
      <c r="Z2065" s="63"/>
      <c r="AA2065" s="63"/>
      <c r="AB2065" s="63">
        <v>1800.4</v>
      </c>
      <c r="AC2065" s="63"/>
      <c r="AD2065" s="63"/>
      <c r="AE2065" s="63"/>
      <c r="AF2065" s="63">
        <v>1572.2</v>
      </c>
      <c r="AG2065" s="43">
        <v>46624.7</v>
      </c>
    </row>
    <row r="2066" spans="4:33">
      <c r="D2066" s="62">
        <v>1992</v>
      </c>
      <c r="E2066" s="62">
        <v>11</v>
      </c>
      <c r="F2066" s="62">
        <v>1993</v>
      </c>
      <c r="G2066" s="63">
        <v>983</v>
      </c>
      <c r="H2066" s="63"/>
      <c r="I2066" s="63"/>
      <c r="J2066" s="63"/>
      <c r="K2066" s="63"/>
      <c r="L2066" s="63"/>
      <c r="M2066" s="63">
        <v>0</v>
      </c>
      <c r="N2066" s="63"/>
      <c r="O2066" s="63"/>
      <c r="P2066" s="63"/>
      <c r="Q2066" s="63">
        <v>3043.4</v>
      </c>
      <c r="R2066" s="63"/>
      <c r="S2066" s="63"/>
      <c r="T2066" s="63">
        <v>19056.900000000001</v>
      </c>
      <c r="U2066" s="63">
        <v>904.1</v>
      </c>
      <c r="V2066" s="63"/>
      <c r="W2066" s="63">
        <v>16561</v>
      </c>
      <c r="X2066" s="63"/>
      <c r="Y2066" s="63"/>
      <c r="Z2066" s="63"/>
      <c r="AA2066" s="63"/>
      <c r="AB2066" s="63">
        <v>1344.2</v>
      </c>
      <c r="AC2066" s="63"/>
      <c r="AD2066" s="63"/>
      <c r="AE2066" s="63"/>
      <c r="AF2066" s="63">
        <v>1439.7</v>
      </c>
      <c r="AG2066" s="43">
        <v>43332.299999999996</v>
      </c>
    </row>
    <row r="2067" spans="4:33">
      <c r="D2067" s="62">
        <v>1992</v>
      </c>
      <c r="E2067" s="62">
        <v>12</v>
      </c>
      <c r="F2067" s="62">
        <v>1993</v>
      </c>
      <c r="G2067" s="63">
        <v>764.1</v>
      </c>
      <c r="H2067" s="63"/>
      <c r="I2067" s="63"/>
      <c r="J2067" s="63"/>
      <c r="K2067" s="63"/>
      <c r="L2067" s="63"/>
      <c r="M2067" s="63">
        <v>193.4</v>
      </c>
      <c r="N2067" s="63"/>
      <c r="O2067" s="63"/>
      <c r="P2067" s="63"/>
      <c r="Q2067" s="63">
        <v>1147.5999999999999</v>
      </c>
      <c r="R2067" s="63"/>
      <c r="S2067" s="63"/>
      <c r="T2067" s="63">
        <v>16728.8</v>
      </c>
      <c r="U2067" s="63">
        <v>623.79999999999995</v>
      </c>
      <c r="V2067" s="63"/>
      <c r="W2067" s="63">
        <v>12012.8</v>
      </c>
      <c r="X2067" s="63"/>
      <c r="Y2067" s="63"/>
      <c r="Z2067" s="63"/>
      <c r="AA2067" s="63"/>
      <c r="AB2067" s="63">
        <v>1116.8</v>
      </c>
      <c r="AC2067" s="63"/>
      <c r="AD2067" s="63">
        <v>0</v>
      </c>
      <c r="AE2067" s="63"/>
      <c r="AF2067" s="63">
        <v>985.5</v>
      </c>
      <c r="AG2067" s="43">
        <v>33572.799999999996</v>
      </c>
    </row>
    <row r="2068" spans="4:33">
      <c r="D2068" s="62">
        <v>1993</v>
      </c>
      <c r="E2068" s="62">
        <v>1</v>
      </c>
      <c r="F2068" s="62">
        <v>1993</v>
      </c>
      <c r="G2068" s="63">
        <v>445.8</v>
      </c>
      <c r="H2068" s="63"/>
      <c r="I2068" s="63"/>
      <c r="J2068" s="63"/>
      <c r="K2068" s="63"/>
      <c r="L2068" s="63"/>
      <c r="M2068" s="63">
        <v>0</v>
      </c>
      <c r="N2068" s="63"/>
      <c r="O2068" s="63"/>
      <c r="P2068" s="63"/>
      <c r="Q2068" s="63">
        <v>1174.3</v>
      </c>
      <c r="R2068" s="63"/>
      <c r="S2068" s="63"/>
      <c r="T2068" s="63">
        <v>18125.900000000001</v>
      </c>
      <c r="U2068" s="63">
        <v>380.7</v>
      </c>
      <c r="V2068" s="63"/>
      <c r="W2068" s="63">
        <v>7439.3</v>
      </c>
      <c r="X2068" s="63"/>
      <c r="Y2068" s="63"/>
      <c r="Z2068" s="63"/>
      <c r="AA2068" s="63"/>
      <c r="AB2068" s="63">
        <v>1208.8</v>
      </c>
      <c r="AC2068" s="63"/>
      <c r="AD2068" s="63"/>
      <c r="AE2068" s="63"/>
      <c r="AF2068" s="63">
        <v>423.6</v>
      </c>
      <c r="AG2068" s="43">
        <v>29198.399999999998</v>
      </c>
    </row>
    <row r="2069" spans="4:33">
      <c r="D2069" s="62">
        <v>1993</v>
      </c>
      <c r="E2069" s="62">
        <v>2</v>
      </c>
      <c r="F2069" s="62">
        <v>1993</v>
      </c>
      <c r="G2069" s="63">
        <v>490.2</v>
      </c>
      <c r="H2069" s="63"/>
      <c r="I2069" s="63"/>
      <c r="J2069" s="63"/>
      <c r="K2069" s="63"/>
      <c r="L2069" s="63"/>
      <c r="M2069" s="63">
        <v>4.8</v>
      </c>
      <c r="N2069" s="63"/>
      <c r="O2069" s="63"/>
      <c r="P2069" s="63"/>
      <c r="Q2069" s="63">
        <v>1798.1</v>
      </c>
      <c r="R2069" s="63"/>
      <c r="S2069" s="63"/>
      <c r="T2069" s="63">
        <v>16299.5</v>
      </c>
      <c r="U2069" s="63">
        <v>471</v>
      </c>
      <c r="V2069" s="63"/>
      <c r="W2069" s="63">
        <v>3447.7</v>
      </c>
      <c r="X2069" s="63"/>
      <c r="Y2069" s="63"/>
      <c r="Z2069" s="63"/>
      <c r="AA2069" s="63"/>
      <c r="AB2069" s="63">
        <v>1108</v>
      </c>
      <c r="AC2069" s="63"/>
      <c r="AD2069" s="63"/>
      <c r="AE2069" s="63"/>
      <c r="AF2069" s="63">
        <v>290.10000000000002</v>
      </c>
      <c r="AG2069" s="43">
        <v>23909.399999999998</v>
      </c>
    </row>
    <row r="2070" spans="4:33">
      <c r="D2070" s="62">
        <v>1993</v>
      </c>
      <c r="E2070" s="62">
        <v>3</v>
      </c>
      <c r="F2070" s="62">
        <v>1993</v>
      </c>
      <c r="G2070" s="63">
        <v>688.7</v>
      </c>
      <c r="H2070" s="63"/>
      <c r="I2070" s="63"/>
      <c r="J2070" s="63"/>
      <c r="K2070" s="63"/>
      <c r="L2070" s="63"/>
      <c r="M2070" s="63">
        <v>17</v>
      </c>
      <c r="N2070" s="63"/>
      <c r="O2070" s="63"/>
      <c r="P2070" s="63"/>
      <c r="Q2070" s="63">
        <v>2055.4</v>
      </c>
      <c r="R2070" s="63"/>
      <c r="S2070" s="63"/>
      <c r="T2070" s="63">
        <v>1777.2</v>
      </c>
      <c r="U2070" s="63">
        <v>483.4</v>
      </c>
      <c r="V2070" s="63"/>
      <c r="W2070" s="63">
        <v>8422.6</v>
      </c>
      <c r="X2070" s="63"/>
      <c r="Y2070" s="63"/>
      <c r="Z2070" s="63"/>
      <c r="AA2070" s="63"/>
      <c r="AB2070" s="63">
        <v>985.8</v>
      </c>
      <c r="AC2070" s="63"/>
      <c r="AD2070" s="63"/>
      <c r="AE2070" s="63"/>
      <c r="AF2070" s="63">
        <v>300.60000000000002</v>
      </c>
      <c r="AG2070" s="43">
        <v>14730.699999999999</v>
      </c>
    </row>
    <row r="2071" spans="4:33">
      <c r="D2071" s="62">
        <v>1993</v>
      </c>
      <c r="E2071" s="62">
        <v>4</v>
      </c>
      <c r="F2071" s="62">
        <v>1993</v>
      </c>
      <c r="G2071" s="63">
        <v>980.7</v>
      </c>
      <c r="H2071" s="63"/>
      <c r="I2071" s="63"/>
      <c r="J2071" s="63"/>
      <c r="K2071" s="63"/>
      <c r="L2071" s="63"/>
      <c r="M2071" s="63">
        <v>0</v>
      </c>
      <c r="N2071" s="63"/>
      <c r="O2071" s="63"/>
      <c r="P2071" s="63"/>
      <c r="Q2071" s="63">
        <v>517.6</v>
      </c>
      <c r="R2071" s="63"/>
      <c r="S2071" s="63"/>
      <c r="T2071" s="63">
        <v>13480.3</v>
      </c>
      <c r="U2071" s="63">
        <v>634.79999999999995</v>
      </c>
      <c r="V2071" s="63"/>
      <c r="W2071" s="63">
        <v>11199.7</v>
      </c>
      <c r="X2071" s="63"/>
      <c r="Y2071" s="63"/>
      <c r="Z2071" s="63"/>
      <c r="AA2071" s="63"/>
      <c r="AB2071" s="63">
        <v>817.5</v>
      </c>
      <c r="AC2071" s="63"/>
      <c r="AD2071" s="63"/>
      <c r="AE2071" s="63"/>
      <c r="AF2071" s="63">
        <v>725.7</v>
      </c>
      <c r="AG2071" s="43">
        <v>28356.3</v>
      </c>
    </row>
    <row r="2072" spans="4:33">
      <c r="D2072" s="62">
        <v>1993</v>
      </c>
      <c r="E2072" s="62">
        <v>5</v>
      </c>
      <c r="F2072" s="62">
        <v>1994</v>
      </c>
      <c r="G2072" s="63">
        <v>1.9</v>
      </c>
      <c r="H2072" s="63"/>
      <c r="I2072" s="63"/>
      <c r="J2072" s="63"/>
      <c r="K2072" s="63"/>
      <c r="L2072" s="63"/>
      <c r="M2072" s="63">
        <v>0</v>
      </c>
      <c r="N2072" s="63"/>
      <c r="O2072" s="63"/>
      <c r="P2072" s="63"/>
      <c r="Q2072" s="63">
        <v>1905.8</v>
      </c>
      <c r="R2072" s="63"/>
      <c r="S2072" s="63"/>
      <c r="T2072" s="63">
        <v>24.6</v>
      </c>
      <c r="U2072" s="63">
        <v>847.6</v>
      </c>
      <c r="V2072" s="63"/>
      <c r="W2072" s="63">
        <v>15374.5</v>
      </c>
      <c r="X2072" s="63"/>
      <c r="Y2072" s="63"/>
      <c r="Z2072" s="63"/>
      <c r="AA2072" s="63"/>
      <c r="AB2072" s="63">
        <v>1674.7</v>
      </c>
      <c r="AC2072" s="63"/>
      <c r="AD2072" s="63"/>
      <c r="AE2072" s="63"/>
      <c r="AF2072" s="63">
        <v>1187</v>
      </c>
      <c r="AG2072" s="43">
        <v>21016.100000000002</v>
      </c>
    </row>
    <row r="2073" spans="4:33">
      <c r="D2073" s="62">
        <v>1993</v>
      </c>
      <c r="E2073" s="62">
        <v>6</v>
      </c>
      <c r="F2073" s="62">
        <v>1994</v>
      </c>
      <c r="G2073" s="63">
        <v>931.3</v>
      </c>
      <c r="H2073" s="63"/>
      <c r="I2073" s="63"/>
      <c r="J2073" s="63"/>
      <c r="K2073" s="63"/>
      <c r="L2073" s="63"/>
      <c r="M2073" s="63">
        <v>3.1</v>
      </c>
      <c r="N2073" s="63"/>
      <c r="O2073" s="63"/>
      <c r="P2073" s="63"/>
      <c r="Q2073" s="63">
        <v>1694.4</v>
      </c>
      <c r="R2073" s="63"/>
      <c r="S2073" s="63"/>
      <c r="T2073" s="63">
        <v>12.6</v>
      </c>
      <c r="U2073" s="63">
        <v>915.9</v>
      </c>
      <c r="V2073" s="63"/>
      <c r="W2073" s="63">
        <v>16746.2</v>
      </c>
      <c r="X2073" s="63"/>
      <c r="Y2073" s="63"/>
      <c r="Z2073" s="63"/>
      <c r="AA2073" s="63"/>
      <c r="AB2073" s="63">
        <v>1646.9</v>
      </c>
      <c r="AC2073" s="63"/>
      <c r="AD2073" s="63"/>
      <c r="AE2073" s="63"/>
      <c r="AF2073" s="63">
        <v>1346.5</v>
      </c>
      <c r="AG2073" s="43">
        <v>23296.9</v>
      </c>
    </row>
    <row r="2074" spans="4:33">
      <c r="D2074" s="62">
        <v>1993</v>
      </c>
      <c r="E2074" s="62">
        <v>7</v>
      </c>
      <c r="F2074" s="62">
        <v>1994</v>
      </c>
      <c r="G2074" s="63">
        <v>0</v>
      </c>
      <c r="H2074" s="63"/>
      <c r="I2074" s="63"/>
      <c r="J2074" s="63"/>
      <c r="K2074" s="63"/>
      <c r="L2074" s="63"/>
      <c r="M2074" s="63">
        <v>0</v>
      </c>
      <c r="N2074" s="63"/>
      <c r="O2074" s="63"/>
      <c r="P2074" s="63"/>
      <c r="Q2074" s="63">
        <v>2865.2</v>
      </c>
      <c r="R2074" s="63"/>
      <c r="S2074" s="63"/>
      <c r="T2074" s="63">
        <v>29.6</v>
      </c>
      <c r="U2074" s="63">
        <v>826.4</v>
      </c>
      <c r="V2074" s="63"/>
      <c r="W2074" s="63">
        <v>18870.099999999999</v>
      </c>
      <c r="X2074" s="63"/>
      <c r="Y2074" s="63"/>
      <c r="Z2074" s="63"/>
      <c r="AA2074" s="63"/>
      <c r="AB2074" s="63">
        <v>1737</v>
      </c>
      <c r="AC2074" s="63"/>
      <c r="AD2074" s="63"/>
      <c r="AE2074" s="63"/>
      <c r="AF2074" s="63">
        <v>881.3</v>
      </c>
      <c r="AG2074" s="43">
        <v>25209.599999999999</v>
      </c>
    </row>
    <row r="2075" spans="4:33">
      <c r="D2075" s="62">
        <v>1993</v>
      </c>
      <c r="E2075" s="62">
        <v>8</v>
      </c>
      <c r="F2075" s="62">
        <v>1994</v>
      </c>
      <c r="G2075" s="63">
        <v>189.1</v>
      </c>
      <c r="H2075" s="63"/>
      <c r="I2075" s="63"/>
      <c r="J2075" s="63"/>
      <c r="K2075" s="63"/>
      <c r="L2075" s="63"/>
      <c r="M2075" s="63">
        <v>0</v>
      </c>
      <c r="N2075" s="63"/>
      <c r="O2075" s="63"/>
      <c r="P2075" s="63"/>
      <c r="Q2075" s="63">
        <v>3221.9</v>
      </c>
      <c r="R2075" s="63"/>
      <c r="S2075" s="63"/>
      <c r="T2075" s="63">
        <v>11390.3</v>
      </c>
      <c r="U2075" s="63">
        <v>766.7</v>
      </c>
      <c r="V2075" s="63"/>
      <c r="W2075" s="63">
        <v>19471</v>
      </c>
      <c r="X2075" s="63"/>
      <c r="Y2075" s="63"/>
      <c r="Z2075" s="63"/>
      <c r="AA2075" s="63"/>
      <c r="AB2075" s="63">
        <v>1480.5</v>
      </c>
      <c r="AC2075" s="63"/>
      <c r="AD2075" s="63"/>
      <c r="AE2075" s="63"/>
      <c r="AF2075" s="63">
        <v>1019</v>
      </c>
      <c r="AG2075" s="43">
        <v>37538.5</v>
      </c>
    </row>
    <row r="2076" spans="4:33">
      <c r="D2076" s="62">
        <v>1993</v>
      </c>
      <c r="E2076" s="62">
        <v>9</v>
      </c>
      <c r="F2076" s="62">
        <v>1994</v>
      </c>
      <c r="G2076" s="63">
        <v>0</v>
      </c>
      <c r="H2076" s="63"/>
      <c r="I2076" s="63"/>
      <c r="J2076" s="63"/>
      <c r="K2076" s="63"/>
      <c r="L2076" s="63"/>
      <c r="M2076" s="63">
        <v>0</v>
      </c>
      <c r="N2076" s="63"/>
      <c r="O2076" s="63"/>
      <c r="P2076" s="63"/>
      <c r="Q2076" s="63">
        <v>2875.5</v>
      </c>
      <c r="R2076" s="63"/>
      <c r="S2076" s="63"/>
      <c r="T2076" s="63">
        <v>5083.8999999999996</v>
      </c>
      <c r="U2076" s="63">
        <v>725.6</v>
      </c>
      <c r="V2076" s="63"/>
      <c r="W2076" s="63">
        <v>17199.400000000001</v>
      </c>
      <c r="X2076" s="63"/>
      <c r="Y2076" s="63"/>
      <c r="Z2076" s="63"/>
      <c r="AA2076" s="63"/>
      <c r="AB2076" s="63">
        <v>1614.2</v>
      </c>
      <c r="AC2076" s="63"/>
      <c r="AD2076" s="63"/>
      <c r="AE2076" s="63"/>
      <c r="AF2076" s="63">
        <v>1366.8</v>
      </c>
      <c r="AG2076" s="43">
        <v>28865.4</v>
      </c>
    </row>
    <row r="2077" spans="4:33">
      <c r="D2077" s="62">
        <v>1993</v>
      </c>
      <c r="E2077" s="62">
        <v>10</v>
      </c>
      <c r="F2077" s="62">
        <v>1994</v>
      </c>
      <c r="G2077" s="63">
        <v>0</v>
      </c>
      <c r="H2077" s="63"/>
      <c r="I2077" s="63"/>
      <c r="J2077" s="63"/>
      <c r="K2077" s="63"/>
      <c r="L2077" s="63"/>
      <c r="M2077" s="63">
        <v>0</v>
      </c>
      <c r="N2077" s="63"/>
      <c r="O2077" s="63"/>
      <c r="P2077" s="63"/>
      <c r="Q2077" s="63">
        <v>2937.2</v>
      </c>
      <c r="R2077" s="63"/>
      <c r="S2077" s="63"/>
      <c r="T2077" s="63">
        <v>16094.5</v>
      </c>
      <c r="U2077" s="63">
        <v>749.1</v>
      </c>
      <c r="V2077" s="63"/>
      <c r="W2077" s="63">
        <v>14152.8</v>
      </c>
      <c r="X2077" s="63"/>
      <c r="Y2077" s="63"/>
      <c r="Z2077" s="63"/>
      <c r="AA2077" s="63"/>
      <c r="AB2077" s="63">
        <v>1484.7</v>
      </c>
      <c r="AC2077" s="63"/>
      <c r="AD2077" s="63"/>
      <c r="AE2077" s="63"/>
      <c r="AF2077" s="63">
        <v>1151.2</v>
      </c>
      <c r="AG2077" s="43">
        <v>36569.499999999993</v>
      </c>
    </row>
    <row r="2078" spans="4:33">
      <c r="D2078" s="62">
        <v>1993</v>
      </c>
      <c r="E2078" s="62">
        <v>11</v>
      </c>
      <c r="F2078" s="62">
        <v>1994</v>
      </c>
      <c r="G2078" s="63">
        <v>0</v>
      </c>
      <c r="H2078" s="63"/>
      <c r="I2078" s="63"/>
      <c r="J2078" s="63"/>
      <c r="K2078" s="63"/>
      <c r="L2078" s="63"/>
      <c r="M2078" s="63">
        <v>0</v>
      </c>
      <c r="N2078" s="63"/>
      <c r="O2078" s="63"/>
      <c r="P2078" s="63"/>
      <c r="Q2078" s="63">
        <v>2307.1999999999998</v>
      </c>
      <c r="R2078" s="63"/>
      <c r="S2078" s="63"/>
      <c r="T2078" s="63">
        <v>16215.1</v>
      </c>
      <c r="U2078" s="63">
        <v>632.5</v>
      </c>
      <c r="V2078" s="63"/>
      <c r="W2078" s="63">
        <v>5179.2</v>
      </c>
      <c r="X2078" s="63"/>
      <c r="Y2078" s="63"/>
      <c r="Z2078" s="63"/>
      <c r="AA2078" s="63"/>
      <c r="AB2078" s="63">
        <v>1791.6</v>
      </c>
      <c r="AC2078" s="63"/>
      <c r="AD2078" s="63"/>
      <c r="AE2078" s="63"/>
      <c r="AF2078" s="63">
        <v>775</v>
      </c>
      <c r="AG2078" s="43">
        <v>26900.6</v>
      </c>
    </row>
    <row r="2079" spans="4:33">
      <c r="D2079" s="62">
        <v>1993</v>
      </c>
      <c r="E2079" s="62">
        <v>12</v>
      </c>
      <c r="F2079" s="62">
        <v>1994</v>
      </c>
      <c r="G2079" s="63">
        <v>0</v>
      </c>
      <c r="H2079" s="63"/>
      <c r="I2079" s="63"/>
      <c r="J2079" s="63"/>
      <c r="K2079" s="63"/>
      <c r="L2079" s="63"/>
      <c r="M2079" s="63">
        <v>3.1</v>
      </c>
      <c r="N2079" s="63"/>
      <c r="O2079" s="63"/>
      <c r="P2079" s="63"/>
      <c r="Q2079" s="63">
        <v>741.1</v>
      </c>
      <c r="R2079" s="63"/>
      <c r="S2079" s="63"/>
      <c r="T2079" s="63">
        <v>13962.4</v>
      </c>
      <c r="U2079" s="63">
        <v>422.2</v>
      </c>
      <c r="V2079" s="63"/>
      <c r="W2079" s="63">
        <v>5264.9</v>
      </c>
      <c r="X2079" s="63"/>
      <c r="Y2079" s="63"/>
      <c r="Z2079" s="63"/>
      <c r="AA2079" s="63"/>
      <c r="AB2079" s="63">
        <v>727.3</v>
      </c>
      <c r="AC2079" s="63"/>
      <c r="AD2079" s="63"/>
      <c r="AE2079" s="63"/>
      <c r="AF2079" s="63">
        <v>642.79999999999995</v>
      </c>
      <c r="AG2079" s="43">
        <v>21763.8</v>
      </c>
    </row>
    <row r="2080" spans="4:33">
      <c r="D2080" s="62">
        <v>1994</v>
      </c>
      <c r="E2080" s="62">
        <v>1</v>
      </c>
      <c r="F2080" s="62">
        <v>1994</v>
      </c>
      <c r="G2080" s="63">
        <v>0</v>
      </c>
      <c r="H2080" s="63"/>
      <c r="I2080" s="63"/>
      <c r="J2080" s="63"/>
      <c r="K2080" s="63"/>
      <c r="L2080" s="63"/>
      <c r="M2080" s="63">
        <v>0</v>
      </c>
      <c r="N2080" s="63"/>
      <c r="O2080" s="63"/>
      <c r="P2080" s="63"/>
      <c r="Q2080" s="63">
        <v>1872.1</v>
      </c>
      <c r="R2080" s="63"/>
      <c r="S2080" s="63"/>
      <c r="T2080" s="63">
        <v>14147.4</v>
      </c>
      <c r="U2080" s="63">
        <v>368.4</v>
      </c>
      <c r="V2080" s="63"/>
      <c r="W2080" s="63">
        <v>6470.1</v>
      </c>
      <c r="X2080" s="63"/>
      <c r="Y2080" s="63"/>
      <c r="Z2080" s="63"/>
      <c r="AA2080" s="63"/>
      <c r="AB2080" s="63">
        <v>1371.4</v>
      </c>
      <c r="AC2080" s="63"/>
      <c r="AD2080" s="63"/>
      <c r="AE2080" s="63"/>
      <c r="AF2080" s="63">
        <v>923.3</v>
      </c>
      <c r="AG2080" s="43">
        <v>25152.7</v>
      </c>
    </row>
    <row r="2081" spans="4:33">
      <c r="D2081" s="62">
        <v>1994</v>
      </c>
      <c r="E2081" s="62">
        <v>2</v>
      </c>
      <c r="F2081" s="62">
        <v>1994</v>
      </c>
      <c r="G2081" s="63">
        <v>232.6</v>
      </c>
      <c r="H2081" s="63"/>
      <c r="I2081" s="63"/>
      <c r="J2081" s="63"/>
      <c r="K2081" s="63"/>
      <c r="L2081" s="63"/>
      <c r="M2081" s="63">
        <v>0</v>
      </c>
      <c r="N2081" s="63"/>
      <c r="O2081" s="63"/>
      <c r="P2081" s="63"/>
      <c r="Q2081" s="63">
        <v>1427.6</v>
      </c>
      <c r="R2081" s="63"/>
      <c r="S2081" s="63"/>
      <c r="T2081" s="63">
        <v>2293.5</v>
      </c>
      <c r="U2081" s="63">
        <v>278</v>
      </c>
      <c r="V2081" s="63"/>
      <c r="W2081" s="63">
        <v>5691.1</v>
      </c>
      <c r="X2081" s="63"/>
      <c r="Y2081" s="63"/>
      <c r="Z2081" s="63"/>
      <c r="AA2081" s="63"/>
      <c r="AB2081" s="63">
        <v>1252.9000000000001</v>
      </c>
      <c r="AC2081" s="63"/>
      <c r="AD2081" s="63"/>
      <c r="AE2081" s="63"/>
      <c r="AF2081" s="63">
        <v>538.9</v>
      </c>
      <c r="AG2081" s="43">
        <v>11714.599999999999</v>
      </c>
    </row>
    <row r="2082" spans="4:33">
      <c r="D2082" s="62">
        <v>1994</v>
      </c>
      <c r="E2082" s="62">
        <v>3</v>
      </c>
      <c r="F2082" s="62">
        <v>1994</v>
      </c>
      <c r="G2082" s="63">
        <v>0</v>
      </c>
      <c r="H2082" s="63"/>
      <c r="I2082" s="63"/>
      <c r="J2082" s="63"/>
      <c r="K2082" s="63"/>
      <c r="L2082" s="63"/>
      <c r="M2082" s="63">
        <v>0</v>
      </c>
      <c r="N2082" s="63"/>
      <c r="O2082" s="63"/>
      <c r="P2082" s="63"/>
      <c r="Q2082" s="63">
        <v>1626.9</v>
      </c>
      <c r="R2082" s="63"/>
      <c r="S2082" s="63"/>
      <c r="T2082" s="63">
        <v>5457.1</v>
      </c>
      <c r="U2082" s="63">
        <v>319.10000000000002</v>
      </c>
      <c r="V2082" s="63"/>
      <c r="W2082" s="63">
        <v>8661.2000000000007</v>
      </c>
      <c r="X2082" s="63"/>
      <c r="Y2082" s="63"/>
      <c r="Z2082" s="63"/>
      <c r="AA2082" s="63"/>
      <c r="AB2082" s="63">
        <v>1431.3</v>
      </c>
      <c r="AC2082" s="63"/>
      <c r="AD2082" s="63"/>
      <c r="AE2082" s="63"/>
      <c r="AF2082" s="63">
        <v>825.9</v>
      </c>
      <c r="AG2082" s="43">
        <v>18321.500000000004</v>
      </c>
    </row>
    <row r="2083" spans="4:33">
      <c r="D2083" s="62">
        <v>1994</v>
      </c>
      <c r="E2083" s="62">
        <v>4</v>
      </c>
      <c r="F2083" s="62">
        <v>1994</v>
      </c>
      <c r="G2083" s="63">
        <v>0</v>
      </c>
      <c r="H2083" s="63"/>
      <c r="I2083" s="63"/>
      <c r="J2083" s="63"/>
      <c r="K2083" s="63"/>
      <c r="L2083" s="63"/>
      <c r="M2083" s="63">
        <v>0</v>
      </c>
      <c r="N2083" s="63"/>
      <c r="O2083" s="63"/>
      <c r="P2083" s="63"/>
      <c r="Q2083" s="63">
        <v>1989</v>
      </c>
      <c r="R2083" s="63"/>
      <c r="S2083" s="63"/>
      <c r="T2083" s="63">
        <v>32005</v>
      </c>
      <c r="U2083" s="63">
        <v>438.1</v>
      </c>
      <c r="V2083" s="63"/>
      <c r="W2083" s="63">
        <v>12421</v>
      </c>
      <c r="X2083" s="63"/>
      <c r="Y2083" s="63"/>
      <c r="Z2083" s="63"/>
      <c r="AA2083" s="63"/>
      <c r="AB2083" s="63">
        <v>1597.2</v>
      </c>
      <c r="AC2083" s="63"/>
      <c r="AD2083" s="63"/>
      <c r="AE2083" s="63"/>
      <c r="AF2083" s="63">
        <v>993</v>
      </c>
      <c r="AG2083" s="43">
        <v>49443.299999999996</v>
      </c>
    </row>
    <row r="2084" spans="4:33">
      <c r="D2084" s="62">
        <v>1994</v>
      </c>
      <c r="E2084" s="62">
        <v>5</v>
      </c>
      <c r="F2084" s="62">
        <v>1995</v>
      </c>
      <c r="G2084" s="63">
        <v>0</v>
      </c>
      <c r="H2084" s="63"/>
      <c r="I2084" s="63"/>
      <c r="J2084" s="63"/>
      <c r="K2084" s="63"/>
      <c r="L2084" s="63"/>
      <c r="M2084" s="63">
        <v>0</v>
      </c>
      <c r="N2084" s="63"/>
      <c r="O2084" s="63"/>
      <c r="P2084" s="63"/>
      <c r="Q2084" s="63">
        <v>2711.1</v>
      </c>
      <c r="R2084" s="63"/>
      <c r="S2084" s="63"/>
      <c r="T2084" s="63">
        <v>8630.4</v>
      </c>
      <c r="U2084" s="63">
        <v>377.1</v>
      </c>
      <c r="V2084" s="63"/>
      <c r="W2084" s="63">
        <v>8571.6</v>
      </c>
      <c r="X2084" s="63"/>
      <c r="Y2084" s="63"/>
      <c r="Z2084" s="63"/>
      <c r="AA2084" s="63"/>
      <c r="AB2084" s="63">
        <v>1829</v>
      </c>
      <c r="AC2084" s="63"/>
      <c r="AD2084" s="63"/>
      <c r="AE2084" s="63"/>
      <c r="AF2084" s="63">
        <v>998</v>
      </c>
      <c r="AG2084" s="43">
        <v>23117.200000000001</v>
      </c>
    </row>
    <row r="2085" spans="4:33">
      <c r="D2085" s="62">
        <v>1994</v>
      </c>
      <c r="E2085" s="62">
        <v>6</v>
      </c>
      <c r="F2085" s="62">
        <v>1995</v>
      </c>
      <c r="G2085" s="63">
        <v>0</v>
      </c>
      <c r="H2085" s="63"/>
      <c r="I2085" s="63"/>
      <c r="J2085" s="63"/>
      <c r="K2085" s="63"/>
      <c r="L2085" s="63"/>
      <c r="M2085" s="63">
        <v>3.1</v>
      </c>
      <c r="N2085" s="63"/>
      <c r="O2085" s="63"/>
      <c r="P2085" s="63"/>
      <c r="Q2085" s="63">
        <v>4322.3</v>
      </c>
      <c r="R2085" s="63"/>
      <c r="S2085" s="63"/>
      <c r="T2085" s="63">
        <v>14234</v>
      </c>
      <c r="U2085" s="63">
        <v>813.1</v>
      </c>
      <c r="V2085" s="63"/>
      <c r="W2085" s="63">
        <v>29011.9</v>
      </c>
      <c r="X2085" s="63"/>
      <c r="Y2085" s="63"/>
      <c r="Z2085" s="63"/>
      <c r="AA2085" s="63"/>
      <c r="AB2085" s="63">
        <v>2095.1999999999998</v>
      </c>
      <c r="AC2085" s="63"/>
      <c r="AD2085" s="63"/>
      <c r="AE2085" s="63"/>
      <c r="AF2085" s="63">
        <v>1529.1</v>
      </c>
      <c r="AG2085" s="43">
        <v>52008.7</v>
      </c>
    </row>
    <row r="2086" spans="4:33">
      <c r="D2086" s="62">
        <v>1994</v>
      </c>
      <c r="E2086" s="62">
        <v>7</v>
      </c>
      <c r="F2086" s="62">
        <v>1995</v>
      </c>
      <c r="G2086" s="63">
        <v>118.7</v>
      </c>
      <c r="H2086" s="63"/>
      <c r="I2086" s="63"/>
      <c r="J2086" s="63"/>
      <c r="K2086" s="63"/>
      <c r="L2086" s="63"/>
      <c r="M2086" s="63">
        <v>0</v>
      </c>
      <c r="N2086" s="63"/>
      <c r="O2086" s="63"/>
      <c r="P2086" s="63"/>
      <c r="Q2086" s="63">
        <v>5425.5</v>
      </c>
      <c r="R2086" s="63"/>
      <c r="S2086" s="63"/>
      <c r="T2086" s="63">
        <v>16565.400000000001</v>
      </c>
      <c r="U2086" s="63">
        <v>725.4</v>
      </c>
      <c r="V2086" s="63"/>
      <c r="W2086" s="63">
        <v>23156.9</v>
      </c>
      <c r="X2086" s="63"/>
      <c r="Y2086" s="63"/>
      <c r="Z2086" s="63"/>
      <c r="AA2086" s="63"/>
      <c r="AB2086" s="63">
        <v>2088.6</v>
      </c>
      <c r="AC2086" s="63"/>
      <c r="AD2086" s="63"/>
      <c r="AE2086" s="63"/>
      <c r="AF2086" s="63">
        <v>1833.8</v>
      </c>
      <c r="AG2086" s="43">
        <v>49914.30000000001</v>
      </c>
    </row>
    <row r="2087" spans="4:33">
      <c r="D2087" s="62">
        <v>1994</v>
      </c>
      <c r="E2087" s="62">
        <v>8</v>
      </c>
      <c r="F2087" s="62">
        <v>1995</v>
      </c>
      <c r="G2087" s="63">
        <v>254.2</v>
      </c>
      <c r="H2087" s="63"/>
      <c r="I2087" s="63"/>
      <c r="J2087" s="63"/>
      <c r="K2087" s="63"/>
      <c r="L2087" s="63"/>
      <c r="M2087" s="63">
        <v>0</v>
      </c>
      <c r="N2087" s="63"/>
      <c r="O2087" s="63"/>
      <c r="P2087" s="63"/>
      <c r="Q2087" s="63">
        <v>6089.1</v>
      </c>
      <c r="R2087" s="63"/>
      <c r="S2087" s="63"/>
      <c r="T2087" s="63">
        <v>17549</v>
      </c>
      <c r="U2087" s="63">
        <v>681</v>
      </c>
      <c r="V2087" s="63"/>
      <c r="W2087" s="63">
        <v>22448.5</v>
      </c>
      <c r="X2087" s="63"/>
      <c r="Y2087" s="63"/>
      <c r="Z2087" s="63"/>
      <c r="AA2087" s="63"/>
      <c r="AB2087" s="63">
        <v>2227.5</v>
      </c>
      <c r="AC2087" s="63"/>
      <c r="AD2087" s="63"/>
      <c r="AE2087" s="63"/>
      <c r="AF2087" s="63">
        <v>1991.2</v>
      </c>
      <c r="AG2087" s="43">
        <v>51240.5</v>
      </c>
    </row>
    <row r="2088" spans="4:33">
      <c r="D2088" s="62">
        <v>1994</v>
      </c>
      <c r="E2088" s="62">
        <v>9</v>
      </c>
      <c r="F2088" s="62">
        <v>1995</v>
      </c>
      <c r="G2088" s="63">
        <v>204.3</v>
      </c>
      <c r="H2088" s="63"/>
      <c r="I2088" s="63"/>
      <c r="J2088" s="63"/>
      <c r="K2088" s="63"/>
      <c r="L2088" s="63"/>
      <c r="M2088" s="63">
        <v>0</v>
      </c>
      <c r="N2088" s="63"/>
      <c r="O2088" s="63"/>
      <c r="P2088" s="63"/>
      <c r="Q2088" s="63">
        <v>4671.5</v>
      </c>
      <c r="R2088" s="63"/>
      <c r="S2088" s="63"/>
      <c r="T2088" s="63">
        <v>9940.4</v>
      </c>
      <c r="U2088" s="63">
        <v>650.1</v>
      </c>
      <c r="V2088" s="63"/>
      <c r="W2088" s="63">
        <v>18548.2</v>
      </c>
      <c r="X2088" s="63"/>
      <c r="Y2088" s="63"/>
      <c r="Z2088" s="63"/>
      <c r="AA2088" s="63"/>
      <c r="AB2088" s="63">
        <v>2175.5</v>
      </c>
      <c r="AC2088" s="63"/>
      <c r="AD2088" s="63"/>
      <c r="AE2088" s="63"/>
      <c r="AF2088" s="63">
        <v>1685.9</v>
      </c>
      <c r="AG2088" s="43">
        <v>37875.9</v>
      </c>
    </row>
    <row r="2089" spans="4:33">
      <c r="D2089" s="62">
        <v>1994</v>
      </c>
      <c r="E2089" s="62">
        <v>10</v>
      </c>
      <c r="F2089" s="62">
        <v>1995</v>
      </c>
      <c r="G2089" s="63">
        <v>0</v>
      </c>
      <c r="H2089" s="63"/>
      <c r="I2089" s="63"/>
      <c r="J2089" s="63"/>
      <c r="K2089" s="63"/>
      <c r="L2089" s="63"/>
      <c r="M2089" s="63">
        <v>0</v>
      </c>
      <c r="N2089" s="63"/>
      <c r="O2089" s="63"/>
      <c r="P2089" s="63"/>
      <c r="Q2089" s="63">
        <v>4082.8</v>
      </c>
      <c r="R2089" s="63"/>
      <c r="S2089" s="63"/>
      <c r="T2089" s="63">
        <v>12896.6</v>
      </c>
      <c r="U2089" s="63">
        <v>690.3</v>
      </c>
      <c r="V2089" s="63"/>
      <c r="W2089" s="63">
        <v>20214.599999999999</v>
      </c>
      <c r="X2089" s="63"/>
      <c r="Y2089" s="63"/>
      <c r="Z2089" s="63"/>
      <c r="AA2089" s="63"/>
      <c r="AB2089" s="63">
        <v>1944.4</v>
      </c>
      <c r="AC2089" s="63"/>
      <c r="AD2089" s="63">
        <v>0</v>
      </c>
      <c r="AE2089" s="63"/>
      <c r="AF2089" s="63">
        <v>1278.9000000000001</v>
      </c>
      <c r="AG2089" s="43">
        <v>41107.600000000006</v>
      </c>
    </row>
    <row r="2090" spans="4:33">
      <c r="D2090" s="62">
        <v>1994</v>
      </c>
      <c r="E2090" s="62">
        <v>11</v>
      </c>
      <c r="F2090" s="62">
        <v>1995</v>
      </c>
      <c r="G2090" s="63">
        <v>0</v>
      </c>
      <c r="H2090" s="63"/>
      <c r="I2090" s="63"/>
      <c r="J2090" s="63"/>
      <c r="K2090" s="63"/>
      <c r="L2090" s="63"/>
      <c r="M2090" s="63">
        <v>0</v>
      </c>
      <c r="N2090" s="63"/>
      <c r="O2090" s="63"/>
      <c r="P2090" s="63"/>
      <c r="Q2090" s="63">
        <v>1813</v>
      </c>
      <c r="R2090" s="63"/>
      <c r="S2090" s="63"/>
      <c r="T2090" s="63">
        <v>26457.1</v>
      </c>
      <c r="U2090" s="63">
        <v>532.9</v>
      </c>
      <c r="V2090" s="63"/>
      <c r="W2090" s="63">
        <v>7274.8</v>
      </c>
      <c r="X2090" s="63"/>
      <c r="Y2090" s="63"/>
      <c r="Z2090" s="63"/>
      <c r="AA2090" s="63"/>
      <c r="AB2090" s="63">
        <v>1159.2</v>
      </c>
      <c r="AC2090" s="63"/>
      <c r="AD2090" s="63">
        <v>0</v>
      </c>
      <c r="AE2090" s="63"/>
      <c r="AF2090" s="63">
        <v>827.5</v>
      </c>
      <c r="AG2090" s="43">
        <v>38064.5</v>
      </c>
    </row>
    <row r="2091" spans="4:33">
      <c r="D2091" s="62">
        <v>1994</v>
      </c>
      <c r="E2091" s="62">
        <v>12</v>
      </c>
      <c r="F2091" s="62">
        <v>1995</v>
      </c>
      <c r="G2091" s="63">
        <v>0</v>
      </c>
      <c r="H2091" s="63"/>
      <c r="I2091" s="63"/>
      <c r="J2091" s="63"/>
      <c r="K2091" s="63"/>
      <c r="L2091" s="63"/>
      <c r="M2091" s="63">
        <v>3.1</v>
      </c>
      <c r="N2091" s="63"/>
      <c r="O2091" s="63"/>
      <c r="P2091" s="63"/>
      <c r="Q2091" s="63">
        <v>2884.3</v>
      </c>
      <c r="R2091" s="63"/>
      <c r="S2091" s="63"/>
      <c r="T2091" s="63">
        <v>19670.5</v>
      </c>
      <c r="U2091" s="63">
        <v>359.9</v>
      </c>
      <c r="V2091" s="63"/>
      <c r="W2091" s="63">
        <v>8488.7999999999993</v>
      </c>
      <c r="X2091" s="63"/>
      <c r="Y2091" s="63"/>
      <c r="Z2091" s="63"/>
      <c r="AA2091" s="63"/>
      <c r="AB2091" s="63">
        <v>1805.2</v>
      </c>
      <c r="AC2091" s="63"/>
      <c r="AD2091" s="63">
        <v>0</v>
      </c>
      <c r="AE2091" s="63"/>
      <c r="AF2091" s="63">
        <v>692</v>
      </c>
      <c r="AG2091" s="43">
        <v>33903.800000000003</v>
      </c>
    </row>
    <row r="2092" spans="4:33">
      <c r="D2092" s="62">
        <v>1995</v>
      </c>
      <c r="E2092" s="62">
        <v>1</v>
      </c>
      <c r="F2092" s="62">
        <v>1995</v>
      </c>
      <c r="G2092" s="63">
        <v>0</v>
      </c>
      <c r="H2092" s="63"/>
      <c r="I2092" s="63"/>
      <c r="J2092" s="63"/>
      <c r="K2092" s="63"/>
      <c r="L2092" s="63"/>
      <c r="M2092" s="63">
        <v>0</v>
      </c>
      <c r="N2092" s="63"/>
      <c r="O2092" s="63"/>
      <c r="P2092" s="63"/>
      <c r="Q2092" s="63">
        <v>2266.5</v>
      </c>
      <c r="R2092" s="63"/>
      <c r="S2092" s="63"/>
      <c r="T2092" s="63">
        <v>6168.3</v>
      </c>
      <c r="U2092" s="63">
        <v>101.2</v>
      </c>
      <c r="V2092" s="63"/>
      <c r="W2092" s="63">
        <v>7564.5</v>
      </c>
      <c r="X2092" s="63"/>
      <c r="Y2092" s="63"/>
      <c r="Z2092" s="63"/>
      <c r="AA2092" s="63"/>
      <c r="AB2092" s="63">
        <v>1611.5</v>
      </c>
      <c r="AC2092" s="63"/>
      <c r="AD2092" s="63"/>
      <c r="AE2092" s="63"/>
      <c r="AF2092" s="63">
        <v>200.8</v>
      </c>
      <c r="AG2092" s="43">
        <v>17912.8</v>
      </c>
    </row>
    <row r="2093" spans="4:33">
      <c r="D2093" s="62">
        <v>1995</v>
      </c>
      <c r="E2093" s="62">
        <v>2</v>
      </c>
      <c r="F2093" s="62">
        <v>1995</v>
      </c>
      <c r="G2093" s="63">
        <v>0</v>
      </c>
      <c r="H2093" s="63"/>
      <c r="I2093" s="63"/>
      <c r="J2093" s="63"/>
      <c r="K2093" s="63"/>
      <c r="L2093" s="63"/>
      <c r="M2093" s="63">
        <v>0</v>
      </c>
      <c r="N2093" s="63"/>
      <c r="O2093" s="63"/>
      <c r="P2093" s="63"/>
      <c r="Q2093" s="63">
        <v>1458.8</v>
      </c>
      <c r="R2093" s="63"/>
      <c r="S2093" s="63"/>
      <c r="T2093" s="63">
        <v>1666.5</v>
      </c>
      <c r="U2093" s="63">
        <v>123.9</v>
      </c>
      <c r="V2093" s="63"/>
      <c r="W2093" s="63">
        <v>8888.1</v>
      </c>
      <c r="X2093" s="63"/>
      <c r="Y2093" s="63"/>
      <c r="Z2093" s="63"/>
      <c r="AA2093" s="63"/>
      <c r="AB2093" s="63">
        <v>1472.9</v>
      </c>
      <c r="AC2093" s="63"/>
      <c r="AD2093" s="63"/>
      <c r="AE2093" s="63"/>
      <c r="AF2093" s="63">
        <v>269.8</v>
      </c>
      <c r="AG2093" s="43">
        <v>13880</v>
      </c>
    </row>
    <row r="2094" spans="4:33">
      <c r="D2094" s="62">
        <v>1995</v>
      </c>
      <c r="E2094" s="62">
        <v>3</v>
      </c>
      <c r="F2094" s="62">
        <v>1995</v>
      </c>
      <c r="G2094" s="63">
        <v>0</v>
      </c>
      <c r="H2094" s="63"/>
      <c r="I2094" s="63"/>
      <c r="J2094" s="63"/>
      <c r="K2094" s="63"/>
      <c r="L2094" s="63"/>
      <c r="M2094" s="63">
        <v>0</v>
      </c>
      <c r="N2094" s="63"/>
      <c r="O2094" s="63"/>
      <c r="P2094" s="63"/>
      <c r="Q2094" s="63">
        <v>1348.1</v>
      </c>
      <c r="R2094" s="63"/>
      <c r="S2094" s="63"/>
      <c r="T2094" s="63">
        <v>0</v>
      </c>
      <c r="U2094" s="63">
        <v>241.8</v>
      </c>
      <c r="V2094" s="63"/>
      <c r="W2094" s="63">
        <v>5600.5</v>
      </c>
      <c r="X2094" s="63"/>
      <c r="Y2094" s="63"/>
      <c r="Z2094" s="63"/>
      <c r="AA2094" s="63"/>
      <c r="AB2094" s="63">
        <v>1543.9</v>
      </c>
      <c r="AC2094" s="63"/>
      <c r="AD2094" s="63"/>
      <c r="AE2094" s="63"/>
      <c r="AF2094" s="63">
        <v>352</v>
      </c>
      <c r="AG2094" s="43">
        <v>9086.2999999999993</v>
      </c>
    </row>
    <row r="2095" spans="4:33">
      <c r="D2095" s="62">
        <v>1995</v>
      </c>
      <c r="E2095" s="62">
        <v>4</v>
      </c>
      <c r="F2095" s="62">
        <v>1995</v>
      </c>
      <c r="G2095" s="63">
        <v>474.2</v>
      </c>
      <c r="H2095" s="63"/>
      <c r="I2095" s="63"/>
      <c r="J2095" s="63"/>
      <c r="K2095" s="63"/>
      <c r="L2095" s="63"/>
      <c r="M2095" s="63">
        <v>0</v>
      </c>
      <c r="N2095" s="63"/>
      <c r="O2095" s="63"/>
      <c r="P2095" s="63"/>
      <c r="Q2095" s="63">
        <v>2024.7</v>
      </c>
      <c r="R2095" s="63"/>
      <c r="S2095" s="63"/>
      <c r="T2095" s="63">
        <v>0</v>
      </c>
      <c r="U2095" s="63">
        <v>497.9</v>
      </c>
      <c r="V2095" s="63"/>
      <c r="W2095" s="63">
        <v>10981.5</v>
      </c>
      <c r="X2095" s="63"/>
      <c r="Y2095" s="63"/>
      <c r="Z2095" s="63"/>
      <c r="AA2095" s="63"/>
      <c r="AB2095" s="63">
        <v>1282.8</v>
      </c>
      <c r="AC2095" s="63"/>
      <c r="AD2095" s="63"/>
      <c r="AE2095" s="63"/>
      <c r="AF2095" s="63">
        <v>787</v>
      </c>
      <c r="AG2095" s="43">
        <v>16048.099999999999</v>
      </c>
    </row>
    <row r="2096" spans="4:33">
      <c r="D2096" s="62">
        <v>1995</v>
      </c>
      <c r="E2096" s="62">
        <v>5</v>
      </c>
      <c r="F2096" s="62">
        <v>1996</v>
      </c>
      <c r="G2096" s="63">
        <v>28.9</v>
      </c>
      <c r="H2096" s="63"/>
      <c r="I2096" s="63"/>
      <c r="J2096" s="63"/>
      <c r="K2096" s="63"/>
      <c r="L2096" s="63"/>
      <c r="M2096" s="63">
        <v>0</v>
      </c>
      <c r="N2096" s="63"/>
      <c r="O2096" s="63"/>
      <c r="P2096" s="63"/>
      <c r="Q2096" s="63">
        <v>1761.2</v>
      </c>
      <c r="R2096" s="63"/>
      <c r="S2096" s="63"/>
      <c r="T2096" s="63">
        <v>0</v>
      </c>
      <c r="U2096" s="63">
        <v>646.20000000000005</v>
      </c>
      <c r="V2096" s="63"/>
      <c r="W2096" s="63">
        <v>14664.3</v>
      </c>
      <c r="X2096" s="63"/>
      <c r="Y2096" s="63"/>
      <c r="Z2096" s="63"/>
      <c r="AA2096" s="63"/>
      <c r="AB2096" s="63">
        <v>1364</v>
      </c>
      <c r="AC2096" s="63"/>
      <c r="AD2096" s="63"/>
      <c r="AE2096" s="63"/>
      <c r="AF2096" s="63">
        <v>892.2</v>
      </c>
      <c r="AG2096" s="43">
        <v>19356.8</v>
      </c>
    </row>
    <row r="2097" spans="4:33">
      <c r="D2097" s="62">
        <v>1995</v>
      </c>
      <c r="E2097" s="62">
        <v>6</v>
      </c>
      <c r="F2097" s="62">
        <v>1996</v>
      </c>
      <c r="G2097" s="63">
        <v>0</v>
      </c>
      <c r="H2097" s="63"/>
      <c r="I2097" s="63"/>
      <c r="J2097" s="63"/>
      <c r="K2097" s="63"/>
      <c r="L2097" s="63"/>
      <c r="M2097" s="63"/>
      <c r="N2097" s="63"/>
      <c r="O2097" s="63"/>
      <c r="P2097" s="63"/>
      <c r="Q2097" s="63">
        <v>3142.3</v>
      </c>
      <c r="R2097" s="63"/>
      <c r="S2097" s="63"/>
      <c r="T2097" s="63">
        <v>0</v>
      </c>
      <c r="U2097" s="63">
        <v>688.8</v>
      </c>
      <c r="V2097" s="63"/>
      <c r="W2097" s="63">
        <v>15259.1</v>
      </c>
      <c r="X2097" s="63"/>
      <c r="Y2097" s="63"/>
      <c r="Z2097" s="63"/>
      <c r="AA2097" s="63"/>
      <c r="AB2097" s="63">
        <v>2019</v>
      </c>
      <c r="AC2097" s="63"/>
      <c r="AD2097" s="63"/>
      <c r="AE2097" s="63"/>
      <c r="AF2097" s="63">
        <v>1268.8</v>
      </c>
      <c r="AG2097" s="43">
        <v>22378</v>
      </c>
    </row>
    <row r="2098" spans="4:33">
      <c r="D2098" s="62">
        <v>1995</v>
      </c>
      <c r="E2098" s="62">
        <v>7</v>
      </c>
      <c r="F2098" s="62">
        <v>1996</v>
      </c>
      <c r="G2098" s="63">
        <v>0</v>
      </c>
      <c r="H2098" s="63"/>
      <c r="I2098" s="63"/>
      <c r="J2098" s="63"/>
      <c r="K2098" s="63"/>
      <c r="L2098" s="63"/>
      <c r="M2098" s="63"/>
      <c r="N2098" s="63"/>
      <c r="O2098" s="63"/>
      <c r="P2098" s="63"/>
      <c r="Q2098" s="63">
        <v>3959.4</v>
      </c>
      <c r="R2098" s="63"/>
      <c r="S2098" s="63"/>
      <c r="T2098" s="63">
        <v>0</v>
      </c>
      <c r="U2098" s="63">
        <v>765.6</v>
      </c>
      <c r="V2098" s="63"/>
      <c r="W2098" s="63">
        <v>20521.2</v>
      </c>
      <c r="X2098" s="63"/>
      <c r="Y2098" s="63"/>
      <c r="Z2098" s="63"/>
      <c r="AA2098" s="63"/>
      <c r="AB2098" s="63">
        <v>2270.3000000000002</v>
      </c>
      <c r="AC2098" s="63"/>
      <c r="AD2098" s="63"/>
      <c r="AE2098" s="63"/>
      <c r="AF2098" s="63">
        <v>1794.6</v>
      </c>
      <c r="AG2098" s="43">
        <v>29311.1</v>
      </c>
    </row>
    <row r="2099" spans="4:33">
      <c r="D2099" s="62">
        <v>1995</v>
      </c>
      <c r="E2099" s="62">
        <v>8</v>
      </c>
      <c r="F2099" s="62">
        <v>1996</v>
      </c>
      <c r="G2099" s="63">
        <v>0</v>
      </c>
      <c r="H2099" s="63"/>
      <c r="I2099" s="63"/>
      <c r="J2099" s="63"/>
      <c r="K2099" s="63"/>
      <c r="L2099" s="63"/>
      <c r="M2099" s="63"/>
      <c r="N2099" s="63"/>
      <c r="O2099" s="63"/>
      <c r="P2099" s="63"/>
      <c r="Q2099" s="63">
        <v>4438.7</v>
      </c>
      <c r="R2099" s="63"/>
      <c r="S2099" s="63"/>
      <c r="T2099" s="63">
        <v>0</v>
      </c>
      <c r="U2099" s="63">
        <v>683.8</v>
      </c>
      <c r="V2099" s="63"/>
      <c r="W2099" s="63">
        <v>19804.099999999999</v>
      </c>
      <c r="X2099" s="63"/>
      <c r="Y2099" s="63"/>
      <c r="Z2099" s="63"/>
      <c r="AA2099" s="63"/>
      <c r="AB2099" s="63">
        <v>2163.9</v>
      </c>
      <c r="AC2099" s="63"/>
      <c r="AD2099" s="63"/>
      <c r="AE2099" s="63"/>
      <c r="AF2099" s="63">
        <v>1989.7</v>
      </c>
      <c r="AG2099" s="43">
        <v>29080.2</v>
      </c>
    </row>
    <row r="2100" spans="4:33">
      <c r="D2100" s="62">
        <v>1995</v>
      </c>
      <c r="E2100" s="62">
        <v>9</v>
      </c>
      <c r="F2100" s="62">
        <v>1996</v>
      </c>
      <c r="G2100" s="63">
        <v>0</v>
      </c>
      <c r="H2100" s="63"/>
      <c r="I2100" s="63"/>
      <c r="J2100" s="63"/>
      <c r="K2100" s="63"/>
      <c r="L2100" s="63"/>
      <c r="M2100" s="63"/>
      <c r="N2100" s="63"/>
      <c r="O2100" s="63"/>
      <c r="P2100" s="63"/>
      <c r="Q2100" s="63">
        <v>4227.8999999999996</v>
      </c>
      <c r="R2100" s="63"/>
      <c r="S2100" s="63"/>
      <c r="T2100" s="63">
        <v>0</v>
      </c>
      <c r="U2100" s="63">
        <v>685.5</v>
      </c>
      <c r="V2100" s="63"/>
      <c r="W2100" s="63">
        <v>19714.099999999999</v>
      </c>
      <c r="X2100" s="63"/>
      <c r="Y2100" s="63"/>
      <c r="Z2100" s="63"/>
      <c r="AA2100" s="63"/>
      <c r="AB2100" s="63">
        <v>2087.5</v>
      </c>
      <c r="AC2100" s="63"/>
      <c r="AD2100" s="63"/>
      <c r="AE2100" s="63"/>
      <c r="AF2100" s="63">
        <v>1768.7</v>
      </c>
      <c r="AG2100" s="43">
        <v>28483.7</v>
      </c>
    </row>
    <row r="2101" spans="4:33">
      <c r="D2101" s="62">
        <v>1995</v>
      </c>
      <c r="E2101" s="62">
        <v>10</v>
      </c>
      <c r="F2101" s="62">
        <v>1996</v>
      </c>
      <c r="G2101" s="63"/>
      <c r="H2101" s="63"/>
      <c r="I2101" s="63"/>
      <c r="J2101" s="63"/>
      <c r="K2101" s="63"/>
      <c r="L2101" s="63"/>
      <c r="M2101" s="63"/>
      <c r="N2101" s="63"/>
      <c r="O2101" s="63"/>
      <c r="P2101" s="63"/>
      <c r="Q2101" s="63">
        <v>3117.9</v>
      </c>
      <c r="R2101" s="63"/>
      <c r="S2101" s="63"/>
      <c r="T2101" s="63"/>
      <c r="U2101" s="63">
        <v>621.79999999999995</v>
      </c>
      <c r="V2101" s="63"/>
      <c r="W2101" s="63">
        <v>17419.900000000001</v>
      </c>
      <c r="X2101" s="63"/>
      <c r="Y2101" s="63"/>
      <c r="Z2101" s="63"/>
      <c r="AA2101" s="63"/>
      <c r="AB2101" s="63">
        <v>2046.6</v>
      </c>
      <c r="AC2101" s="63"/>
      <c r="AD2101" s="63"/>
      <c r="AE2101" s="63"/>
      <c r="AF2101" s="63">
        <v>1244.4000000000001</v>
      </c>
      <c r="AG2101" s="43">
        <v>24450.600000000002</v>
      </c>
    </row>
    <row r="2102" spans="4:33">
      <c r="D2102" s="62">
        <v>1995</v>
      </c>
      <c r="E2102" s="62">
        <v>11</v>
      </c>
      <c r="F2102" s="62">
        <v>1996</v>
      </c>
      <c r="G2102" s="63"/>
      <c r="H2102" s="63"/>
      <c r="I2102" s="63"/>
      <c r="J2102" s="63"/>
      <c r="K2102" s="63"/>
      <c r="L2102" s="63"/>
      <c r="M2102" s="63"/>
      <c r="N2102" s="63"/>
      <c r="O2102" s="63"/>
      <c r="P2102" s="63"/>
      <c r="Q2102" s="63">
        <v>2017.1</v>
      </c>
      <c r="R2102" s="63"/>
      <c r="S2102" s="63"/>
      <c r="T2102" s="63"/>
      <c r="U2102" s="63">
        <v>527.29999999999995</v>
      </c>
      <c r="V2102" s="63"/>
      <c r="W2102" s="63">
        <v>10167.799999999999</v>
      </c>
      <c r="X2102" s="63"/>
      <c r="Y2102" s="63"/>
      <c r="Z2102" s="63"/>
      <c r="AA2102" s="63"/>
      <c r="AB2102" s="63">
        <v>1785.6</v>
      </c>
      <c r="AC2102" s="63"/>
      <c r="AD2102" s="63"/>
      <c r="AE2102" s="63"/>
      <c r="AF2102" s="63">
        <v>881.3</v>
      </c>
      <c r="AG2102" s="43">
        <v>15379.099999999999</v>
      </c>
    </row>
    <row r="2103" spans="4:33">
      <c r="D2103" s="62">
        <v>1995</v>
      </c>
      <c r="E2103" s="62">
        <v>12</v>
      </c>
      <c r="F2103" s="62">
        <v>1996</v>
      </c>
      <c r="G2103" s="63">
        <v>466.6</v>
      </c>
      <c r="H2103" s="63"/>
      <c r="I2103" s="63"/>
      <c r="J2103" s="63"/>
      <c r="K2103" s="63"/>
      <c r="L2103" s="63"/>
      <c r="M2103" s="63"/>
      <c r="N2103" s="63"/>
      <c r="O2103" s="63"/>
      <c r="P2103" s="63"/>
      <c r="Q2103" s="63">
        <v>1933.5</v>
      </c>
      <c r="R2103" s="63"/>
      <c r="S2103" s="63"/>
      <c r="T2103" s="63"/>
      <c r="U2103" s="63">
        <v>273.7</v>
      </c>
      <c r="V2103" s="63"/>
      <c r="W2103" s="63">
        <v>5628.7</v>
      </c>
      <c r="X2103" s="63"/>
      <c r="Y2103" s="63"/>
      <c r="Z2103" s="63"/>
      <c r="AA2103" s="63"/>
      <c r="AB2103" s="63">
        <v>1234.8</v>
      </c>
      <c r="AC2103" s="63"/>
      <c r="AD2103" s="63"/>
      <c r="AE2103" s="63"/>
      <c r="AF2103" s="63">
        <v>601.6</v>
      </c>
      <c r="AG2103" s="43">
        <v>10138.9</v>
      </c>
    </row>
    <row r="2104" spans="4:33">
      <c r="D2104" s="62">
        <v>1996</v>
      </c>
      <c r="E2104" s="62">
        <v>1</v>
      </c>
      <c r="F2104" s="62">
        <v>1996</v>
      </c>
      <c r="G2104" s="63">
        <v>476.6</v>
      </c>
      <c r="H2104" s="63"/>
      <c r="I2104" s="63"/>
      <c r="J2104" s="63"/>
      <c r="K2104" s="63"/>
      <c r="L2104" s="63"/>
      <c r="M2104" s="63"/>
      <c r="N2104" s="63"/>
      <c r="O2104" s="63"/>
      <c r="P2104" s="63"/>
      <c r="Q2104" s="63">
        <v>2826.6</v>
      </c>
      <c r="R2104" s="63"/>
      <c r="S2104" s="63"/>
      <c r="T2104" s="63">
        <v>1426.8</v>
      </c>
      <c r="U2104" s="63">
        <v>428.5</v>
      </c>
      <c r="V2104" s="63"/>
      <c r="W2104" s="63">
        <v>10197.299999999999</v>
      </c>
      <c r="X2104" s="63"/>
      <c r="Y2104" s="63"/>
      <c r="Z2104" s="63"/>
      <c r="AA2104" s="63"/>
      <c r="AB2104" s="63">
        <v>1096.7</v>
      </c>
      <c r="AC2104" s="63"/>
      <c r="AD2104" s="63"/>
      <c r="AE2104" s="63"/>
      <c r="AF2104" s="63">
        <v>718.5</v>
      </c>
      <c r="AG2104" s="43">
        <v>17171</v>
      </c>
    </row>
    <row r="2105" spans="4:33">
      <c r="D2105" s="62">
        <v>1996</v>
      </c>
      <c r="E2105" s="62">
        <v>2</v>
      </c>
      <c r="F2105" s="62">
        <v>1996</v>
      </c>
      <c r="G2105" s="63">
        <v>767</v>
      </c>
      <c r="H2105" s="63"/>
      <c r="I2105" s="63"/>
      <c r="J2105" s="63"/>
      <c r="K2105" s="63"/>
      <c r="L2105" s="63"/>
      <c r="M2105" s="63"/>
      <c r="N2105" s="63"/>
      <c r="O2105" s="63"/>
      <c r="P2105" s="63"/>
      <c r="Q2105" s="63">
        <v>2123.9</v>
      </c>
      <c r="R2105" s="63"/>
      <c r="S2105" s="63"/>
      <c r="T2105" s="63"/>
      <c r="U2105" s="63">
        <v>282.2</v>
      </c>
      <c r="V2105" s="63"/>
      <c r="W2105" s="63">
        <v>10735.4</v>
      </c>
      <c r="X2105" s="63"/>
      <c r="Y2105" s="63"/>
      <c r="Z2105" s="63"/>
      <c r="AA2105" s="63"/>
      <c r="AB2105" s="63">
        <v>340.6</v>
      </c>
      <c r="AC2105" s="63"/>
      <c r="AD2105" s="63"/>
      <c r="AE2105" s="63"/>
      <c r="AF2105" s="63">
        <v>545.4</v>
      </c>
      <c r="AG2105" s="43">
        <v>14794.5</v>
      </c>
    </row>
    <row r="2106" spans="4:33">
      <c r="D2106" s="62">
        <v>1996</v>
      </c>
      <c r="E2106" s="62">
        <v>3</v>
      </c>
      <c r="F2106" s="62">
        <v>1996</v>
      </c>
      <c r="G2106" s="63">
        <v>319.60000000000002</v>
      </c>
      <c r="H2106" s="63"/>
      <c r="I2106" s="63"/>
      <c r="J2106" s="63"/>
      <c r="K2106" s="63"/>
      <c r="L2106" s="63"/>
      <c r="M2106" s="63"/>
      <c r="N2106" s="63"/>
      <c r="O2106" s="63"/>
      <c r="P2106" s="63"/>
      <c r="Q2106" s="63">
        <v>974.7</v>
      </c>
      <c r="R2106" s="63"/>
      <c r="S2106" s="63"/>
      <c r="T2106" s="63">
        <v>25.9</v>
      </c>
      <c r="U2106" s="63">
        <v>407.1</v>
      </c>
      <c r="V2106" s="63"/>
      <c r="W2106" s="63">
        <v>11876.3</v>
      </c>
      <c r="X2106" s="63"/>
      <c r="Y2106" s="63"/>
      <c r="Z2106" s="63"/>
      <c r="AA2106" s="63"/>
      <c r="AB2106" s="63">
        <v>407.8</v>
      </c>
      <c r="AC2106" s="63"/>
      <c r="AD2106" s="63"/>
      <c r="AE2106" s="63"/>
      <c r="AF2106" s="63">
        <v>551.5</v>
      </c>
      <c r="AG2106" s="43">
        <v>14562.899999999998</v>
      </c>
    </row>
    <row r="2107" spans="4:33">
      <c r="D2107" s="62">
        <v>1996</v>
      </c>
      <c r="E2107" s="62">
        <v>4</v>
      </c>
      <c r="F2107" s="62">
        <v>1996</v>
      </c>
      <c r="G2107" s="63">
        <v>856.3</v>
      </c>
      <c r="H2107" s="63"/>
      <c r="I2107" s="63"/>
      <c r="J2107" s="63"/>
      <c r="K2107" s="63"/>
      <c r="L2107" s="63"/>
      <c r="M2107" s="63"/>
      <c r="N2107" s="63"/>
      <c r="O2107" s="63"/>
      <c r="P2107" s="63"/>
      <c r="Q2107" s="63">
        <v>1294.8</v>
      </c>
      <c r="R2107" s="63"/>
      <c r="S2107" s="63"/>
      <c r="T2107" s="63"/>
      <c r="U2107" s="63">
        <v>510.1</v>
      </c>
      <c r="V2107" s="63"/>
      <c r="W2107" s="63">
        <v>18722.099999999999</v>
      </c>
      <c r="X2107" s="63"/>
      <c r="Y2107" s="63"/>
      <c r="Z2107" s="63"/>
      <c r="AA2107" s="63"/>
      <c r="AB2107" s="63">
        <v>701.3</v>
      </c>
      <c r="AC2107" s="63"/>
      <c r="AD2107" s="63"/>
      <c r="AE2107" s="63"/>
      <c r="AF2107" s="63">
        <v>1119</v>
      </c>
      <c r="AG2107" s="43">
        <v>23203.599999999999</v>
      </c>
    </row>
    <row r="2108" spans="4:33">
      <c r="D2108" s="62">
        <v>1996</v>
      </c>
      <c r="E2108" s="62">
        <v>5</v>
      </c>
      <c r="F2108" s="62">
        <v>1997</v>
      </c>
      <c r="G2108" s="63"/>
      <c r="H2108" s="63"/>
      <c r="I2108" s="63"/>
      <c r="J2108" s="63"/>
      <c r="K2108" s="63"/>
      <c r="L2108" s="63"/>
      <c r="M2108" s="63"/>
      <c r="N2108" s="63"/>
      <c r="O2108" s="63"/>
      <c r="P2108" s="63"/>
      <c r="Q2108" s="63">
        <v>3581.8</v>
      </c>
      <c r="R2108" s="63"/>
      <c r="S2108" s="63"/>
      <c r="T2108" s="63"/>
      <c r="U2108" s="63">
        <v>626.29999999999995</v>
      </c>
      <c r="V2108" s="63"/>
      <c r="W2108" s="63">
        <v>22736.2</v>
      </c>
      <c r="X2108" s="63"/>
      <c r="Y2108" s="63"/>
      <c r="Z2108" s="63"/>
      <c r="AA2108" s="63"/>
      <c r="AB2108" s="63">
        <v>1012.9</v>
      </c>
      <c r="AC2108" s="63"/>
      <c r="AD2108" s="63"/>
      <c r="AE2108" s="63"/>
      <c r="AF2108" s="63">
        <v>1518.3</v>
      </c>
      <c r="AG2108" s="43">
        <v>29475.500000000004</v>
      </c>
    </row>
    <row r="2109" spans="4:33">
      <c r="D2109" s="62">
        <v>1996</v>
      </c>
      <c r="E2109" s="62">
        <v>6</v>
      </c>
      <c r="F2109" s="62">
        <v>1997</v>
      </c>
      <c r="G2109" s="63">
        <v>938.9</v>
      </c>
      <c r="H2109" s="63"/>
      <c r="I2109" s="63"/>
      <c r="J2109" s="63"/>
      <c r="K2109" s="63"/>
      <c r="L2109" s="63"/>
      <c r="M2109" s="63"/>
      <c r="N2109" s="63"/>
      <c r="O2109" s="63"/>
      <c r="P2109" s="63"/>
      <c r="Q2109" s="63">
        <v>4707.8</v>
      </c>
      <c r="R2109" s="63"/>
      <c r="S2109" s="63"/>
      <c r="T2109" s="63"/>
      <c r="U2109" s="63">
        <v>626.5</v>
      </c>
      <c r="V2109" s="63"/>
      <c r="W2109" s="63">
        <v>22121.5</v>
      </c>
      <c r="X2109" s="63"/>
      <c r="Y2109" s="63"/>
      <c r="Z2109" s="63"/>
      <c r="AA2109" s="63"/>
      <c r="AB2109" s="63">
        <v>1472.2</v>
      </c>
      <c r="AC2109" s="63"/>
      <c r="AD2109" s="63"/>
      <c r="AE2109" s="63"/>
      <c r="AF2109" s="63">
        <v>1684.6</v>
      </c>
      <c r="AG2109" s="43">
        <v>31551.5</v>
      </c>
    </row>
    <row r="2110" spans="4:33">
      <c r="D2110" s="62">
        <v>1996</v>
      </c>
      <c r="E2110" s="62">
        <v>7</v>
      </c>
      <c r="F2110" s="62">
        <v>1997</v>
      </c>
      <c r="G2110" s="63">
        <v>2113.1999999999998</v>
      </c>
      <c r="H2110" s="63"/>
      <c r="I2110" s="63"/>
      <c r="J2110" s="63"/>
      <c r="K2110" s="63"/>
      <c r="L2110" s="63"/>
      <c r="M2110" s="63"/>
      <c r="N2110" s="63"/>
      <c r="O2110" s="63"/>
      <c r="P2110" s="63"/>
      <c r="Q2110" s="63">
        <v>6011.4</v>
      </c>
      <c r="R2110" s="63"/>
      <c r="S2110" s="63"/>
      <c r="T2110" s="63"/>
      <c r="U2110" s="63">
        <v>635.5</v>
      </c>
      <c r="V2110" s="63"/>
      <c r="W2110" s="63">
        <v>22779.3</v>
      </c>
      <c r="X2110" s="63"/>
      <c r="Y2110" s="63"/>
      <c r="Z2110" s="63"/>
      <c r="AA2110" s="63"/>
      <c r="AB2110" s="63">
        <v>1979.1</v>
      </c>
      <c r="AC2110" s="63"/>
      <c r="AD2110" s="63">
        <v>0</v>
      </c>
      <c r="AE2110" s="63"/>
      <c r="AF2110" s="63">
        <v>1982</v>
      </c>
      <c r="AG2110" s="43">
        <v>35500.5</v>
      </c>
    </row>
    <row r="2111" spans="4:33">
      <c r="D2111" s="62">
        <v>1996</v>
      </c>
      <c r="E2111" s="62">
        <v>8</v>
      </c>
      <c r="F2111" s="62">
        <v>1997</v>
      </c>
      <c r="G2111" s="63">
        <v>631.6</v>
      </c>
      <c r="H2111" s="63"/>
      <c r="I2111" s="63"/>
      <c r="J2111" s="63"/>
      <c r="K2111" s="63"/>
      <c r="L2111" s="63"/>
      <c r="M2111" s="63"/>
      <c r="N2111" s="63"/>
      <c r="O2111" s="63"/>
      <c r="P2111" s="63"/>
      <c r="Q2111" s="63">
        <v>6379.7</v>
      </c>
      <c r="R2111" s="63"/>
      <c r="S2111" s="63"/>
      <c r="T2111" s="63"/>
      <c r="U2111" s="63">
        <v>706.4</v>
      </c>
      <c r="V2111" s="63"/>
      <c r="W2111" s="63">
        <v>22232.400000000001</v>
      </c>
      <c r="X2111" s="63"/>
      <c r="Y2111" s="63"/>
      <c r="Z2111" s="63"/>
      <c r="AA2111" s="63"/>
      <c r="AB2111" s="63">
        <v>2102</v>
      </c>
      <c r="AC2111" s="63"/>
      <c r="AD2111" s="63">
        <v>0</v>
      </c>
      <c r="AE2111" s="63"/>
      <c r="AF2111" s="63">
        <v>2133.8000000000002</v>
      </c>
      <c r="AG2111" s="43">
        <v>34185.9</v>
      </c>
    </row>
    <row r="2112" spans="4:33">
      <c r="D2112" s="62">
        <v>1996</v>
      </c>
      <c r="E2112" s="62">
        <v>9</v>
      </c>
      <c r="F2112" s="62">
        <v>1997</v>
      </c>
      <c r="G2112" s="63">
        <v>938.6</v>
      </c>
      <c r="H2112" s="63"/>
      <c r="I2112" s="63"/>
      <c r="J2112" s="63"/>
      <c r="K2112" s="63"/>
      <c r="L2112" s="63"/>
      <c r="M2112" s="63"/>
      <c r="N2112" s="63"/>
      <c r="O2112" s="63"/>
      <c r="P2112" s="63"/>
      <c r="Q2112" s="63">
        <v>5139.3999999999996</v>
      </c>
      <c r="R2112" s="63"/>
      <c r="S2112" s="63"/>
      <c r="T2112" s="63"/>
      <c r="U2112" s="63">
        <v>695</v>
      </c>
      <c r="V2112" s="63"/>
      <c r="W2112" s="63">
        <v>22947</v>
      </c>
      <c r="X2112" s="63"/>
      <c r="Y2112" s="63"/>
      <c r="Z2112" s="63"/>
      <c r="AA2112" s="63"/>
      <c r="AB2112" s="63">
        <v>2015</v>
      </c>
      <c r="AC2112" s="63"/>
      <c r="AD2112" s="63">
        <v>0</v>
      </c>
      <c r="AE2112" s="63"/>
      <c r="AF2112" s="63">
        <v>1730.4</v>
      </c>
      <c r="AG2112" s="43">
        <v>33465.4</v>
      </c>
    </row>
    <row r="2113" spans="4:33">
      <c r="D2113" s="62">
        <v>1996</v>
      </c>
      <c r="E2113" s="62">
        <v>10</v>
      </c>
      <c r="F2113" s="62">
        <v>1997</v>
      </c>
      <c r="G2113" s="63">
        <v>1148.5</v>
      </c>
      <c r="H2113" s="63"/>
      <c r="I2113" s="63"/>
      <c r="J2113" s="63"/>
      <c r="K2113" s="63"/>
      <c r="L2113" s="63"/>
      <c r="M2113" s="63"/>
      <c r="N2113" s="63"/>
      <c r="O2113" s="63"/>
      <c r="P2113" s="63"/>
      <c r="Q2113" s="63">
        <v>4134.6000000000004</v>
      </c>
      <c r="R2113" s="63"/>
      <c r="S2113" s="63"/>
      <c r="T2113" s="63">
        <v>0</v>
      </c>
      <c r="U2113" s="63">
        <v>606.1</v>
      </c>
      <c r="V2113" s="63"/>
      <c r="W2113" s="63">
        <v>14214.3</v>
      </c>
      <c r="X2113" s="63"/>
      <c r="Y2113" s="63"/>
      <c r="Z2113" s="63"/>
      <c r="AA2113" s="63"/>
      <c r="AB2113" s="63">
        <v>2024.4</v>
      </c>
      <c r="AC2113" s="63"/>
      <c r="AD2113" s="63"/>
      <c r="AE2113" s="63"/>
      <c r="AF2113" s="63">
        <v>1327.3</v>
      </c>
      <c r="AG2113" s="43">
        <v>23455.200000000001</v>
      </c>
    </row>
    <row r="2114" spans="4:33">
      <c r="D2114" s="62">
        <v>1996</v>
      </c>
      <c r="E2114" s="62">
        <v>11</v>
      </c>
      <c r="F2114" s="62">
        <v>1997</v>
      </c>
      <c r="G2114" s="63">
        <v>1633.3</v>
      </c>
      <c r="H2114" s="63"/>
      <c r="I2114" s="63"/>
      <c r="J2114" s="63"/>
      <c r="K2114" s="63"/>
      <c r="L2114" s="63"/>
      <c r="M2114" s="63"/>
      <c r="N2114" s="63"/>
      <c r="O2114" s="63"/>
      <c r="P2114" s="63"/>
      <c r="Q2114" s="63">
        <v>2878.3</v>
      </c>
      <c r="R2114" s="63"/>
      <c r="S2114" s="63"/>
      <c r="T2114" s="63">
        <v>2440.1999999999998</v>
      </c>
      <c r="U2114" s="63">
        <v>449</v>
      </c>
      <c r="V2114" s="63"/>
      <c r="W2114" s="63">
        <v>10025.700000000001</v>
      </c>
      <c r="X2114" s="63"/>
      <c r="Y2114" s="63"/>
      <c r="Z2114" s="63"/>
      <c r="AA2114" s="63"/>
      <c r="AB2114" s="63">
        <v>1188.8</v>
      </c>
      <c r="AC2114" s="63"/>
      <c r="AD2114" s="63"/>
      <c r="AE2114" s="63"/>
      <c r="AF2114" s="63">
        <v>704.2</v>
      </c>
      <c r="AG2114" s="43">
        <v>19319.5</v>
      </c>
    </row>
    <row r="2115" spans="4:33">
      <c r="D2115" s="62">
        <v>1996</v>
      </c>
      <c r="E2115" s="62">
        <v>12</v>
      </c>
      <c r="F2115" s="62">
        <v>1997</v>
      </c>
      <c r="G2115" s="63">
        <v>646.9</v>
      </c>
      <c r="H2115" s="63"/>
      <c r="I2115" s="63"/>
      <c r="J2115" s="63"/>
      <c r="K2115" s="63"/>
      <c r="L2115" s="63"/>
      <c r="M2115" s="63"/>
      <c r="N2115" s="63"/>
      <c r="O2115" s="63"/>
      <c r="P2115" s="63"/>
      <c r="Q2115" s="63">
        <v>2235.6</v>
      </c>
      <c r="R2115" s="63"/>
      <c r="S2115" s="63"/>
      <c r="T2115" s="63">
        <v>4037.2</v>
      </c>
      <c r="U2115" s="63">
        <v>367</v>
      </c>
      <c r="V2115" s="63"/>
      <c r="W2115" s="63">
        <v>8116</v>
      </c>
      <c r="X2115" s="63"/>
      <c r="Y2115" s="63"/>
      <c r="Z2115" s="63"/>
      <c r="AA2115" s="63"/>
      <c r="AB2115" s="63">
        <v>951.2</v>
      </c>
      <c r="AC2115" s="63"/>
      <c r="AD2115" s="63"/>
      <c r="AE2115" s="63"/>
      <c r="AF2115" s="63">
        <v>351.3</v>
      </c>
      <c r="AG2115" s="43">
        <v>16705.2</v>
      </c>
    </row>
    <row r="2116" spans="4:33">
      <c r="D2116" s="62">
        <v>1997</v>
      </c>
      <c r="E2116" s="62">
        <v>1</v>
      </c>
      <c r="F2116" s="62">
        <v>1997</v>
      </c>
      <c r="G2116" s="63">
        <v>0</v>
      </c>
      <c r="H2116" s="63"/>
      <c r="I2116" s="63"/>
      <c r="J2116" s="63"/>
      <c r="K2116" s="63"/>
      <c r="L2116" s="63"/>
      <c r="M2116" s="63"/>
      <c r="N2116" s="63"/>
      <c r="O2116" s="63"/>
      <c r="P2116" s="63"/>
      <c r="Q2116" s="63">
        <v>1467.3</v>
      </c>
      <c r="R2116" s="63"/>
      <c r="S2116" s="63"/>
      <c r="T2116" s="63">
        <v>0</v>
      </c>
      <c r="U2116" s="63">
        <v>163.4</v>
      </c>
      <c r="V2116" s="63"/>
      <c r="W2116" s="63">
        <v>15531.8</v>
      </c>
      <c r="X2116" s="63"/>
      <c r="Y2116" s="63"/>
      <c r="Z2116" s="63"/>
      <c r="AA2116" s="63"/>
      <c r="AB2116" s="63">
        <v>587.70000000000005</v>
      </c>
      <c r="AC2116" s="63"/>
      <c r="AD2116" s="63">
        <v>0</v>
      </c>
      <c r="AE2116" s="63"/>
      <c r="AF2116" s="63">
        <v>212.2</v>
      </c>
      <c r="AG2116" s="43">
        <v>17962.400000000001</v>
      </c>
    </row>
    <row r="2117" spans="4:33">
      <c r="D2117" s="62">
        <v>1997</v>
      </c>
      <c r="E2117" s="62">
        <v>2</v>
      </c>
      <c r="F2117" s="62">
        <v>1997</v>
      </c>
      <c r="G2117" s="63">
        <v>752.6</v>
      </c>
      <c r="H2117" s="63"/>
      <c r="I2117" s="63"/>
      <c r="J2117" s="63"/>
      <c r="K2117" s="63"/>
      <c r="L2117" s="63"/>
      <c r="M2117" s="63">
        <v>0</v>
      </c>
      <c r="N2117" s="63"/>
      <c r="O2117" s="63"/>
      <c r="P2117" s="63"/>
      <c r="Q2117" s="63">
        <v>576.9</v>
      </c>
      <c r="R2117" s="63"/>
      <c r="S2117" s="63"/>
      <c r="T2117" s="63">
        <v>0</v>
      </c>
      <c r="U2117" s="63">
        <v>92.7</v>
      </c>
      <c r="V2117" s="63"/>
      <c r="W2117" s="63">
        <v>16411.2</v>
      </c>
      <c r="X2117" s="63"/>
      <c r="Y2117" s="63"/>
      <c r="Z2117" s="63"/>
      <c r="AA2117" s="63"/>
      <c r="AB2117" s="63">
        <v>667</v>
      </c>
      <c r="AC2117" s="63"/>
      <c r="AD2117" s="63"/>
      <c r="AE2117" s="63"/>
      <c r="AF2117" s="63">
        <v>381.1</v>
      </c>
      <c r="AG2117" s="43">
        <v>18881.5</v>
      </c>
    </row>
    <row r="2118" spans="4:33">
      <c r="D2118" s="62">
        <v>1997</v>
      </c>
      <c r="E2118" s="62">
        <v>3</v>
      </c>
      <c r="F2118" s="62">
        <v>1997</v>
      </c>
      <c r="G2118" s="63">
        <v>588.4</v>
      </c>
      <c r="H2118" s="63"/>
      <c r="I2118" s="63"/>
      <c r="J2118" s="63"/>
      <c r="K2118" s="63"/>
      <c r="L2118" s="63"/>
      <c r="M2118" s="63">
        <v>0</v>
      </c>
      <c r="N2118" s="63"/>
      <c r="O2118" s="63"/>
      <c r="P2118" s="63"/>
      <c r="Q2118" s="63">
        <v>1894.3</v>
      </c>
      <c r="R2118" s="63"/>
      <c r="S2118" s="63"/>
      <c r="T2118" s="63">
        <v>0</v>
      </c>
      <c r="U2118" s="63">
        <v>87.4</v>
      </c>
      <c r="V2118" s="63"/>
      <c r="W2118" s="63">
        <v>19731.2</v>
      </c>
      <c r="X2118" s="63"/>
      <c r="Y2118" s="63"/>
      <c r="Z2118" s="63"/>
      <c r="AA2118" s="63"/>
      <c r="AB2118" s="63">
        <v>1160.8</v>
      </c>
      <c r="AC2118" s="63"/>
      <c r="AD2118" s="63"/>
      <c r="AE2118" s="63"/>
      <c r="AF2118" s="63">
        <v>1135.9000000000001</v>
      </c>
      <c r="AG2118" s="43">
        <v>24598</v>
      </c>
    </row>
    <row r="2119" spans="4:33">
      <c r="D2119" s="62">
        <v>1997</v>
      </c>
      <c r="E2119" s="62">
        <v>4</v>
      </c>
      <c r="F2119" s="62">
        <v>1997</v>
      </c>
      <c r="G2119" s="63">
        <v>1016.8</v>
      </c>
      <c r="H2119" s="63"/>
      <c r="I2119" s="63"/>
      <c r="J2119" s="63"/>
      <c r="K2119" s="63"/>
      <c r="L2119" s="63"/>
      <c r="M2119" s="63">
        <v>0</v>
      </c>
      <c r="N2119" s="63"/>
      <c r="O2119" s="63"/>
      <c r="P2119" s="63"/>
      <c r="Q2119" s="63">
        <v>3556.3</v>
      </c>
      <c r="R2119" s="63"/>
      <c r="S2119" s="63"/>
      <c r="T2119" s="63">
        <v>327.7</v>
      </c>
      <c r="U2119" s="63">
        <v>64.599999999999994</v>
      </c>
      <c r="V2119" s="63"/>
      <c r="W2119" s="63">
        <v>22600</v>
      </c>
      <c r="X2119" s="63"/>
      <c r="Y2119" s="63"/>
      <c r="Z2119" s="63"/>
      <c r="AA2119" s="63"/>
      <c r="AB2119" s="63">
        <v>1966.1</v>
      </c>
      <c r="AC2119" s="63"/>
      <c r="AD2119" s="63"/>
      <c r="AE2119" s="63"/>
      <c r="AF2119" s="63">
        <v>1519.9</v>
      </c>
      <c r="AG2119" s="43">
        <v>31051.4</v>
      </c>
    </row>
    <row r="2120" spans="4:33">
      <c r="D2120" s="62">
        <v>1997</v>
      </c>
      <c r="E2120" s="62">
        <v>5</v>
      </c>
      <c r="F2120" s="62">
        <v>1998</v>
      </c>
      <c r="G2120" s="63">
        <v>0</v>
      </c>
      <c r="H2120" s="63"/>
      <c r="I2120" s="63"/>
      <c r="J2120" s="63"/>
      <c r="K2120" s="63"/>
      <c r="L2120" s="63"/>
      <c r="M2120" s="63">
        <v>0</v>
      </c>
      <c r="N2120" s="63"/>
      <c r="O2120" s="63"/>
      <c r="P2120" s="63"/>
      <c r="Q2120" s="63">
        <v>4888.8</v>
      </c>
      <c r="R2120" s="63"/>
      <c r="S2120" s="63"/>
      <c r="T2120" s="63">
        <v>0</v>
      </c>
      <c r="U2120" s="63">
        <v>270.60000000000002</v>
      </c>
      <c r="V2120" s="63"/>
      <c r="W2120" s="63">
        <v>22878.7</v>
      </c>
      <c r="X2120" s="63"/>
      <c r="Y2120" s="63"/>
      <c r="Z2120" s="63"/>
      <c r="AA2120" s="63"/>
      <c r="AB2120" s="63">
        <v>2182.4</v>
      </c>
      <c r="AC2120" s="63"/>
      <c r="AD2120" s="63"/>
      <c r="AE2120" s="63"/>
      <c r="AF2120" s="63">
        <v>1998.1</v>
      </c>
      <c r="AG2120" s="43">
        <v>32218.600000000002</v>
      </c>
    </row>
    <row r="2121" spans="4:33">
      <c r="D2121" s="62">
        <v>1997</v>
      </c>
      <c r="E2121" s="62">
        <v>6</v>
      </c>
      <c r="F2121" s="62">
        <v>1998</v>
      </c>
      <c r="G2121" s="63">
        <v>416.1</v>
      </c>
      <c r="H2121" s="63"/>
      <c r="I2121" s="63"/>
      <c r="J2121" s="63"/>
      <c r="K2121" s="63"/>
      <c r="L2121" s="63"/>
      <c r="M2121" s="63">
        <v>0</v>
      </c>
      <c r="N2121" s="63"/>
      <c r="O2121" s="63"/>
      <c r="P2121" s="63"/>
      <c r="Q2121" s="63">
        <v>5565.6</v>
      </c>
      <c r="R2121" s="63"/>
      <c r="S2121" s="63"/>
      <c r="T2121" s="63">
        <v>0</v>
      </c>
      <c r="U2121" s="63">
        <v>2031.2</v>
      </c>
      <c r="V2121" s="63"/>
      <c r="W2121" s="63">
        <v>22861.200000000001</v>
      </c>
      <c r="X2121" s="63"/>
      <c r="Y2121" s="63"/>
      <c r="Z2121" s="63"/>
      <c r="AA2121" s="63"/>
      <c r="AB2121" s="63">
        <v>2008.7</v>
      </c>
      <c r="AC2121" s="63"/>
      <c r="AD2121" s="63">
        <v>0</v>
      </c>
      <c r="AE2121" s="63"/>
      <c r="AF2121" s="63">
        <v>1939.3</v>
      </c>
      <c r="AG2121" s="43">
        <v>34822.100000000006</v>
      </c>
    </row>
    <row r="2122" spans="4:33">
      <c r="D2122" s="62">
        <v>1997</v>
      </c>
      <c r="E2122" s="62">
        <v>7</v>
      </c>
      <c r="F2122" s="62">
        <v>1998</v>
      </c>
      <c r="G2122" s="63">
        <v>1908.6</v>
      </c>
      <c r="H2122" s="63"/>
      <c r="I2122" s="63"/>
      <c r="J2122" s="63"/>
      <c r="K2122" s="63"/>
      <c r="L2122" s="63"/>
      <c r="M2122" s="63">
        <v>0</v>
      </c>
      <c r="N2122" s="63"/>
      <c r="O2122" s="63"/>
      <c r="P2122" s="63"/>
      <c r="Q2122" s="63">
        <v>6226.1</v>
      </c>
      <c r="R2122" s="63"/>
      <c r="S2122" s="63"/>
      <c r="T2122" s="63">
        <v>0</v>
      </c>
      <c r="U2122" s="63">
        <v>306.7</v>
      </c>
      <c r="V2122" s="63"/>
      <c r="W2122" s="63">
        <v>25426.3</v>
      </c>
      <c r="X2122" s="63"/>
      <c r="Y2122" s="63"/>
      <c r="Z2122" s="63"/>
      <c r="AA2122" s="63"/>
      <c r="AB2122" s="63">
        <v>2046</v>
      </c>
      <c r="AC2122" s="63"/>
      <c r="AD2122" s="63">
        <v>0</v>
      </c>
      <c r="AE2122" s="63"/>
      <c r="AF2122" s="63">
        <v>2187.4</v>
      </c>
      <c r="AG2122" s="43">
        <v>38101.1</v>
      </c>
    </row>
    <row r="2123" spans="4:33">
      <c r="D2123" s="62">
        <v>1997</v>
      </c>
      <c r="E2123" s="62">
        <v>8</v>
      </c>
      <c r="F2123" s="62">
        <v>1998</v>
      </c>
      <c r="G2123" s="63">
        <v>1210.8</v>
      </c>
      <c r="H2123" s="63"/>
      <c r="I2123" s="63"/>
      <c r="J2123" s="63"/>
      <c r="K2123" s="63"/>
      <c r="L2123" s="63"/>
      <c r="M2123" s="63">
        <v>0</v>
      </c>
      <c r="N2123" s="63"/>
      <c r="O2123" s="63"/>
      <c r="P2123" s="63"/>
      <c r="Q2123" s="63">
        <v>6827.4</v>
      </c>
      <c r="R2123" s="63"/>
      <c r="S2123" s="63"/>
      <c r="T2123" s="63">
        <v>0</v>
      </c>
      <c r="U2123" s="63">
        <v>331.2</v>
      </c>
      <c r="V2123" s="63"/>
      <c r="W2123" s="63">
        <v>26564.7</v>
      </c>
      <c r="X2123" s="63"/>
      <c r="Y2123" s="63"/>
      <c r="Z2123" s="63"/>
      <c r="AA2123" s="63"/>
      <c r="AB2123" s="63">
        <v>2161.6</v>
      </c>
      <c r="AC2123" s="63"/>
      <c r="AD2123" s="63">
        <v>0</v>
      </c>
      <c r="AE2123" s="63"/>
      <c r="AF2123" s="63">
        <v>2175.9</v>
      </c>
      <c r="AG2123" s="43">
        <v>39271.599999999999</v>
      </c>
    </row>
    <row r="2124" spans="4:33">
      <c r="D2124" s="62">
        <v>1997</v>
      </c>
      <c r="E2124" s="62">
        <v>9</v>
      </c>
      <c r="F2124" s="62">
        <v>1998</v>
      </c>
      <c r="G2124" s="63">
        <v>426.4</v>
      </c>
      <c r="H2124" s="63"/>
      <c r="I2124" s="63"/>
      <c r="J2124" s="63"/>
      <c r="K2124" s="63"/>
      <c r="L2124" s="63"/>
      <c r="M2124" s="63">
        <v>0</v>
      </c>
      <c r="N2124" s="63"/>
      <c r="O2124" s="63"/>
      <c r="P2124" s="63"/>
      <c r="Q2124" s="63">
        <v>5914.4</v>
      </c>
      <c r="R2124" s="63"/>
      <c r="S2124" s="63"/>
      <c r="T2124" s="63">
        <v>0</v>
      </c>
      <c r="U2124" s="63">
        <v>283.7</v>
      </c>
      <c r="V2124" s="63"/>
      <c r="W2124" s="63">
        <v>23333.7</v>
      </c>
      <c r="X2124" s="63"/>
      <c r="Y2124" s="63"/>
      <c r="Z2124" s="63"/>
      <c r="AA2124" s="63"/>
      <c r="AB2124" s="63">
        <v>1928.6</v>
      </c>
      <c r="AC2124" s="63"/>
      <c r="AD2124" s="63">
        <v>0</v>
      </c>
      <c r="AE2124" s="63"/>
      <c r="AF2124" s="63">
        <v>1543.5</v>
      </c>
      <c r="AG2124" s="43">
        <v>33430.300000000003</v>
      </c>
    </row>
    <row r="2125" spans="4:33">
      <c r="D2125" s="62">
        <v>1997</v>
      </c>
      <c r="E2125" s="62">
        <v>10</v>
      </c>
      <c r="F2125" s="62">
        <v>1998</v>
      </c>
      <c r="G2125" s="63">
        <v>1188.8</v>
      </c>
      <c r="H2125" s="63"/>
      <c r="I2125" s="63"/>
      <c r="J2125" s="63"/>
      <c r="K2125" s="63"/>
      <c r="L2125" s="63"/>
      <c r="M2125" s="63">
        <v>0</v>
      </c>
      <c r="N2125" s="63"/>
      <c r="O2125" s="63"/>
      <c r="P2125" s="63"/>
      <c r="Q2125" s="63">
        <v>4385.3</v>
      </c>
      <c r="R2125" s="63"/>
      <c r="S2125" s="63"/>
      <c r="T2125" s="63">
        <v>10472.700000000001</v>
      </c>
      <c r="U2125" s="63">
        <v>304.7</v>
      </c>
      <c r="V2125" s="63"/>
      <c r="W2125" s="63">
        <v>12775.6</v>
      </c>
      <c r="X2125" s="63"/>
      <c r="Y2125" s="63"/>
      <c r="Z2125" s="63"/>
      <c r="AA2125" s="63"/>
      <c r="AB2125" s="63">
        <v>1756.3</v>
      </c>
      <c r="AC2125" s="63"/>
      <c r="AD2125" s="63">
        <v>0</v>
      </c>
      <c r="AE2125" s="63"/>
      <c r="AF2125" s="63">
        <v>1240</v>
      </c>
      <c r="AG2125" s="43">
        <v>32123.4</v>
      </c>
    </row>
    <row r="2126" spans="4:33">
      <c r="D2126" s="62">
        <v>1997</v>
      </c>
      <c r="E2126" s="62">
        <v>11</v>
      </c>
      <c r="F2126" s="62">
        <v>1998</v>
      </c>
      <c r="G2126" s="63">
        <v>688.3</v>
      </c>
      <c r="H2126" s="63"/>
      <c r="I2126" s="63"/>
      <c r="J2126" s="63"/>
      <c r="K2126" s="63"/>
      <c r="L2126" s="63"/>
      <c r="M2126" s="63">
        <v>0</v>
      </c>
      <c r="N2126" s="63"/>
      <c r="O2126" s="63"/>
      <c r="P2126" s="63"/>
      <c r="Q2126" s="63">
        <v>2549.6999999999998</v>
      </c>
      <c r="R2126" s="63"/>
      <c r="S2126" s="63"/>
      <c r="T2126" s="63">
        <v>6275.1</v>
      </c>
      <c r="U2126" s="63">
        <v>169.4</v>
      </c>
      <c r="V2126" s="63"/>
      <c r="W2126" s="63">
        <v>15087.7</v>
      </c>
      <c r="X2126" s="63"/>
      <c r="Y2126" s="63"/>
      <c r="Z2126" s="63"/>
      <c r="AA2126" s="63"/>
      <c r="AB2126" s="63">
        <v>1589.8</v>
      </c>
      <c r="AC2126" s="63"/>
      <c r="AD2126" s="63">
        <v>0</v>
      </c>
      <c r="AE2126" s="63"/>
      <c r="AF2126" s="63">
        <v>777.2</v>
      </c>
      <c r="AG2126" s="43">
        <v>27137.200000000001</v>
      </c>
    </row>
    <row r="2127" spans="4:33">
      <c r="D2127" s="62">
        <v>1997</v>
      </c>
      <c r="E2127" s="62">
        <v>12</v>
      </c>
      <c r="F2127" s="62">
        <v>1998</v>
      </c>
      <c r="G2127" s="63">
        <v>576</v>
      </c>
      <c r="H2127" s="63"/>
      <c r="I2127" s="63"/>
      <c r="J2127" s="63"/>
      <c r="K2127" s="63"/>
      <c r="L2127" s="63"/>
      <c r="M2127" s="63">
        <v>0</v>
      </c>
      <c r="N2127" s="63"/>
      <c r="O2127" s="63"/>
      <c r="P2127" s="63"/>
      <c r="Q2127" s="63">
        <v>1579.2</v>
      </c>
      <c r="R2127" s="63"/>
      <c r="S2127" s="63"/>
      <c r="T2127" s="63">
        <v>2051.6999999999998</v>
      </c>
      <c r="U2127" s="63">
        <v>96.5</v>
      </c>
      <c r="V2127" s="63"/>
      <c r="W2127" s="63">
        <v>17848.7</v>
      </c>
      <c r="X2127" s="63"/>
      <c r="Y2127" s="63"/>
      <c r="Z2127" s="63"/>
      <c r="AA2127" s="63"/>
      <c r="AB2127" s="63">
        <v>1340.7</v>
      </c>
      <c r="AC2127" s="63"/>
      <c r="AD2127" s="63"/>
      <c r="AE2127" s="63"/>
      <c r="AF2127" s="63">
        <v>587.5</v>
      </c>
      <c r="AG2127" s="43">
        <v>24080.3</v>
      </c>
    </row>
    <row r="2128" spans="4:33">
      <c r="D2128" s="62">
        <v>1998</v>
      </c>
      <c r="E2128" s="62">
        <v>1</v>
      </c>
      <c r="F2128" s="62">
        <v>1998</v>
      </c>
      <c r="G2128" s="63">
        <v>442.8</v>
      </c>
      <c r="H2128" s="63"/>
      <c r="I2128" s="63"/>
      <c r="J2128" s="63"/>
      <c r="K2128" s="63"/>
      <c r="L2128" s="63"/>
      <c r="M2128" s="63">
        <v>0</v>
      </c>
      <c r="N2128" s="63"/>
      <c r="O2128" s="63"/>
      <c r="P2128" s="63"/>
      <c r="Q2128" s="63">
        <v>1394.8</v>
      </c>
      <c r="R2128" s="63"/>
      <c r="S2128" s="63"/>
      <c r="T2128" s="63">
        <v>5745.5</v>
      </c>
      <c r="U2128" s="63">
        <v>53.8</v>
      </c>
      <c r="V2128" s="63"/>
      <c r="W2128" s="63">
        <v>16823.8</v>
      </c>
      <c r="X2128" s="63"/>
      <c r="Y2128" s="63"/>
      <c r="Z2128" s="63"/>
      <c r="AA2128" s="63"/>
      <c r="AB2128" s="63">
        <v>1217.0999999999999</v>
      </c>
      <c r="AC2128" s="63"/>
      <c r="AD2128" s="63"/>
      <c r="AE2128" s="63"/>
      <c r="AF2128" s="63">
        <v>472.7</v>
      </c>
      <c r="AG2128" s="43">
        <v>26150.5</v>
      </c>
    </row>
    <row r="2129" spans="4:33">
      <c r="D2129" s="62">
        <v>1998</v>
      </c>
      <c r="E2129" s="62">
        <v>2</v>
      </c>
      <c r="F2129" s="62">
        <v>1998</v>
      </c>
      <c r="G2129" s="63">
        <v>435.1</v>
      </c>
      <c r="H2129" s="63">
        <v>0</v>
      </c>
      <c r="I2129" s="63"/>
      <c r="J2129" s="63"/>
      <c r="K2129" s="63"/>
      <c r="L2129" s="63"/>
      <c r="M2129" s="63">
        <v>0</v>
      </c>
      <c r="N2129" s="63"/>
      <c r="O2129" s="63"/>
      <c r="P2129" s="63"/>
      <c r="Q2129" s="63">
        <v>1062.8</v>
      </c>
      <c r="R2129" s="63"/>
      <c r="S2129" s="63"/>
      <c r="T2129" s="63">
        <v>1662.1</v>
      </c>
      <c r="U2129" s="63">
        <v>16</v>
      </c>
      <c r="V2129" s="63"/>
      <c r="W2129" s="63">
        <v>10481.299999999999</v>
      </c>
      <c r="X2129" s="63"/>
      <c r="Y2129" s="63"/>
      <c r="Z2129" s="63"/>
      <c r="AA2129" s="63"/>
      <c r="AB2129" s="63">
        <v>1358</v>
      </c>
      <c r="AC2129" s="63"/>
      <c r="AD2129" s="63"/>
      <c r="AE2129" s="63"/>
      <c r="AF2129" s="63">
        <v>144.4</v>
      </c>
      <c r="AG2129" s="43">
        <v>15159.699999999999</v>
      </c>
    </row>
    <row r="2130" spans="4:33">
      <c r="D2130" s="62">
        <v>1998</v>
      </c>
      <c r="E2130" s="62">
        <v>3</v>
      </c>
      <c r="F2130" s="62">
        <v>1998</v>
      </c>
      <c r="G2130" s="63">
        <v>481.4</v>
      </c>
      <c r="H2130" s="63"/>
      <c r="I2130" s="63">
        <v>0</v>
      </c>
      <c r="J2130" s="63"/>
      <c r="K2130" s="63"/>
      <c r="L2130" s="63"/>
      <c r="M2130" s="63">
        <v>0</v>
      </c>
      <c r="N2130" s="63"/>
      <c r="O2130" s="63"/>
      <c r="P2130" s="63"/>
      <c r="Q2130" s="63">
        <v>1537.6</v>
      </c>
      <c r="R2130" s="63"/>
      <c r="S2130" s="63"/>
      <c r="T2130" s="63">
        <v>0</v>
      </c>
      <c r="U2130" s="63">
        <v>2</v>
      </c>
      <c r="V2130" s="63"/>
      <c r="W2130" s="63">
        <v>11622.4</v>
      </c>
      <c r="X2130" s="63"/>
      <c r="Y2130" s="63"/>
      <c r="Z2130" s="63"/>
      <c r="AA2130" s="63"/>
      <c r="AB2130" s="63">
        <v>919.6</v>
      </c>
      <c r="AC2130" s="63"/>
      <c r="AD2130" s="63"/>
      <c r="AE2130" s="63"/>
      <c r="AF2130" s="63">
        <v>364.3</v>
      </c>
      <c r="AG2130" s="43">
        <v>14927.3</v>
      </c>
    </row>
    <row r="2131" spans="4:33">
      <c r="D2131" s="62">
        <v>1998</v>
      </c>
      <c r="E2131" s="62">
        <v>4</v>
      </c>
      <c r="F2131" s="62">
        <v>1998</v>
      </c>
      <c r="G2131" s="63">
        <v>482.8</v>
      </c>
      <c r="H2131" s="63"/>
      <c r="I2131" s="63"/>
      <c r="J2131" s="63">
        <v>0</v>
      </c>
      <c r="K2131" s="63"/>
      <c r="L2131" s="63"/>
      <c r="M2131" s="63">
        <v>0</v>
      </c>
      <c r="N2131" s="63"/>
      <c r="O2131" s="63"/>
      <c r="P2131" s="63"/>
      <c r="Q2131" s="63">
        <v>1946</v>
      </c>
      <c r="R2131" s="63"/>
      <c r="S2131" s="63"/>
      <c r="T2131" s="63">
        <v>0</v>
      </c>
      <c r="U2131" s="63">
        <v>0</v>
      </c>
      <c r="V2131" s="63"/>
      <c r="W2131" s="63">
        <v>7314.6</v>
      </c>
      <c r="X2131" s="63"/>
      <c r="Y2131" s="63"/>
      <c r="Z2131" s="63"/>
      <c r="AA2131" s="63"/>
      <c r="AB2131" s="63">
        <v>1569.3</v>
      </c>
      <c r="AC2131" s="63"/>
      <c r="AD2131" s="63"/>
      <c r="AE2131" s="63"/>
      <c r="AF2131" s="63">
        <v>639.20000000000005</v>
      </c>
      <c r="AG2131" s="43">
        <v>11951.900000000001</v>
      </c>
    </row>
    <row r="2132" spans="4:33">
      <c r="D2132" s="62">
        <v>1998</v>
      </c>
      <c r="E2132" s="62">
        <v>5</v>
      </c>
      <c r="F2132" s="62">
        <v>1999</v>
      </c>
      <c r="G2132" s="63">
        <v>24.2</v>
      </c>
      <c r="H2132" s="63"/>
      <c r="I2132" s="63"/>
      <c r="J2132" s="63"/>
      <c r="K2132" s="63">
        <v>0</v>
      </c>
      <c r="L2132" s="63"/>
      <c r="M2132" s="63">
        <v>0</v>
      </c>
      <c r="N2132" s="63"/>
      <c r="O2132" s="63"/>
      <c r="P2132" s="63"/>
      <c r="Q2132" s="63">
        <v>2620.3000000000002</v>
      </c>
      <c r="R2132" s="63"/>
      <c r="S2132" s="63"/>
      <c r="T2132" s="63">
        <v>0</v>
      </c>
      <c r="U2132" s="63">
        <v>0</v>
      </c>
      <c r="V2132" s="63"/>
      <c r="W2132" s="63">
        <v>15150</v>
      </c>
      <c r="X2132" s="63"/>
      <c r="Y2132" s="63"/>
      <c r="Z2132" s="63"/>
      <c r="AA2132" s="63"/>
      <c r="AB2132" s="63">
        <v>1890.6</v>
      </c>
      <c r="AC2132" s="63"/>
      <c r="AD2132" s="63"/>
      <c r="AE2132" s="63"/>
      <c r="AF2132" s="63">
        <v>847.8</v>
      </c>
      <c r="AG2132" s="43">
        <v>20532.899999999998</v>
      </c>
    </row>
    <row r="2133" spans="4:33">
      <c r="D2133" s="62">
        <v>1998</v>
      </c>
      <c r="E2133" s="62">
        <v>6</v>
      </c>
      <c r="F2133" s="62">
        <v>1999</v>
      </c>
      <c r="G2133" s="63">
        <v>363.3</v>
      </c>
      <c r="H2133" s="63"/>
      <c r="I2133" s="63"/>
      <c r="J2133" s="63"/>
      <c r="K2133" s="63"/>
      <c r="L2133" s="63">
        <v>0</v>
      </c>
      <c r="M2133" s="63">
        <v>0</v>
      </c>
      <c r="N2133" s="63"/>
      <c r="O2133" s="63"/>
      <c r="P2133" s="63"/>
      <c r="Q2133" s="63">
        <v>3277</v>
      </c>
      <c r="R2133" s="63"/>
      <c r="S2133" s="63"/>
      <c r="T2133" s="63">
        <v>0</v>
      </c>
      <c r="U2133" s="63">
        <v>0</v>
      </c>
      <c r="V2133" s="63"/>
      <c r="W2133" s="63">
        <v>19771.7</v>
      </c>
      <c r="X2133" s="63"/>
      <c r="Y2133" s="63"/>
      <c r="Z2133" s="63"/>
      <c r="AA2133" s="63"/>
      <c r="AB2133" s="63">
        <v>2030.4</v>
      </c>
      <c r="AC2133" s="63"/>
      <c r="AD2133" s="63"/>
      <c r="AE2133" s="63"/>
      <c r="AF2133" s="63">
        <v>1240.8</v>
      </c>
      <c r="AG2133" s="43">
        <v>26683.200000000001</v>
      </c>
    </row>
    <row r="2134" spans="4:33">
      <c r="D2134" s="62">
        <v>1998</v>
      </c>
      <c r="E2134" s="62">
        <v>7</v>
      </c>
      <c r="F2134" s="62">
        <v>1999</v>
      </c>
      <c r="G2134" s="63">
        <v>1907.9</v>
      </c>
      <c r="H2134" s="63"/>
      <c r="I2134" s="63"/>
      <c r="J2134" s="63"/>
      <c r="K2134" s="63"/>
      <c r="L2134" s="63"/>
      <c r="M2134" s="63">
        <v>0</v>
      </c>
      <c r="N2134" s="63"/>
      <c r="O2134" s="63"/>
      <c r="P2134" s="63"/>
      <c r="Q2134" s="63">
        <v>5528.1</v>
      </c>
      <c r="R2134" s="63"/>
      <c r="S2134" s="63"/>
      <c r="T2134" s="63">
        <v>0</v>
      </c>
      <c r="U2134" s="63">
        <v>0</v>
      </c>
      <c r="V2134" s="63"/>
      <c r="W2134" s="63">
        <v>21364.2</v>
      </c>
      <c r="X2134" s="63"/>
      <c r="Y2134" s="63"/>
      <c r="Z2134" s="63"/>
      <c r="AA2134" s="63"/>
      <c r="AB2134" s="63">
        <v>2133.9</v>
      </c>
      <c r="AC2134" s="63"/>
      <c r="AD2134" s="63"/>
      <c r="AE2134" s="63"/>
      <c r="AF2134" s="63">
        <v>1833.8</v>
      </c>
      <c r="AG2134" s="43">
        <v>32767.9</v>
      </c>
    </row>
    <row r="2135" spans="4:33">
      <c r="D2135" s="62">
        <v>1998</v>
      </c>
      <c r="E2135" s="62">
        <v>8</v>
      </c>
      <c r="F2135" s="62">
        <v>1999</v>
      </c>
      <c r="G2135" s="63">
        <v>827.8</v>
      </c>
      <c r="H2135" s="63"/>
      <c r="I2135" s="63"/>
      <c r="J2135" s="63"/>
      <c r="K2135" s="63"/>
      <c r="L2135" s="63"/>
      <c r="M2135" s="63">
        <v>0</v>
      </c>
      <c r="N2135" s="63">
        <v>0</v>
      </c>
      <c r="O2135" s="63"/>
      <c r="P2135" s="63"/>
      <c r="Q2135" s="63">
        <v>6312.9</v>
      </c>
      <c r="R2135" s="63"/>
      <c r="S2135" s="63"/>
      <c r="T2135" s="63">
        <v>0</v>
      </c>
      <c r="U2135" s="63">
        <v>99.6</v>
      </c>
      <c r="V2135" s="63"/>
      <c r="W2135" s="63">
        <v>21926.2</v>
      </c>
      <c r="X2135" s="63"/>
      <c r="Y2135" s="63"/>
      <c r="Z2135" s="63"/>
      <c r="AA2135" s="63"/>
      <c r="AB2135" s="63">
        <v>1761.2</v>
      </c>
      <c r="AC2135" s="63"/>
      <c r="AD2135" s="63"/>
      <c r="AE2135" s="63"/>
      <c r="AF2135" s="63">
        <v>2031.5</v>
      </c>
      <c r="AG2135" s="43">
        <v>32959.199999999997</v>
      </c>
    </row>
    <row r="2136" spans="4:33">
      <c r="D2136" s="62">
        <v>1998</v>
      </c>
      <c r="E2136" s="62">
        <v>9</v>
      </c>
      <c r="F2136" s="62">
        <v>1999</v>
      </c>
      <c r="G2136" s="63">
        <v>494.4</v>
      </c>
      <c r="H2136" s="63"/>
      <c r="I2136" s="63"/>
      <c r="J2136" s="63"/>
      <c r="K2136" s="63"/>
      <c r="L2136" s="63"/>
      <c r="M2136" s="63">
        <v>0</v>
      </c>
      <c r="N2136" s="63"/>
      <c r="O2136" s="63">
        <v>0</v>
      </c>
      <c r="P2136" s="63"/>
      <c r="Q2136" s="63">
        <v>4638.1000000000004</v>
      </c>
      <c r="R2136" s="63"/>
      <c r="S2136" s="63"/>
      <c r="T2136" s="63">
        <v>0</v>
      </c>
      <c r="U2136" s="63">
        <v>182.5</v>
      </c>
      <c r="V2136" s="63"/>
      <c r="W2136" s="63">
        <v>19172.3</v>
      </c>
      <c r="X2136" s="63"/>
      <c r="Y2136" s="63"/>
      <c r="Z2136" s="63"/>
      <c r="AA2136" s="63"/>
      <c r="AB2136" s="63">
        <v>1758.2</v>
      </c>
      <c r="AC2136" s="63"/>
      <c r="AD2136" s="63"/>
      <c r="AE2136" s="63"/>
      <c r="AF2136" s="63">
        <v>1410.2</v>
      </c>
      <c r="AG2136" s="43">
        <v>27655.7</v>
      </c>
    </row>
    <row r="2137" spans="4:33">
      <c r="D2137" s="62">
        <v>1998</v>
      </c>
      <c r="E2137" s="62">
        <v>10</v>
      </c>
      <c r="F2137" s="62">
        <v>1999</v>
      </c>
      <c r="G2137" s="63">
        <v>734.8</v>
      </c>
      <c r="H2137" s="63"/>
      <c r="I2137" s="63"/>
      <c r="J2137" s="63"/>
      <c r="K2137" s="63"/>
      <c r="L2137" s="63"/>
      <c r="M2137" s="63">
        <v>0</v>
      </c>
      <c r="N2137" s="63"/>
      <c r="O2137" s="63"/>
      <c r="P2137" s="63">
        <v>0</v>
      </c>
      <c r="Q2137" s="63">
        <v>3335.4</v>
      </c>
      <c r="R2137" s="63"/>
      <c r="S2137" s="63"/>
      <c r="T2137" s="63">
        <v>0</v>
      </c>
      <c r="U2137" s="63">
        <v>29.5</v>
      </c>
      <c r="V2137" s="63"/>
      <c r="W2137" s="63">
        <v>9945.1</v>
      </c>
      <c r="X2137" s="63"/>
      <c r="Y2137" s="63"/>
      <c r="Z2137" s="63"/>
      <c r="AA2137" s="63"/>
      <c r="AB2137" s="63">
        <v>2068.6999999999998</v>
      </c>
      <c r="AC2137" s="63"/>
      <c r="AD2137" s="63"/>
      <c r="AE2137" s="63"/>
      <c r="AF2137" s="63">
        <v>1017.9</v>
      </c>
      <c r="AG2137" s="43">
        <v>17131.400000000001</v>
      </c>
    </row>
    <row r="2138" spans="4:33">
      <c r="D2138" s="62">
        <v>1998</v>
      </c>
      <c r="E2138" s="62">
        <v>11</v>
      </c>
      <c r="F2138" s="62">
        <v>1999</v>
      </c>
      <c r="G2138" s="63">
        <v>669.2</v>
      </c>
      <c r="H2138" s="63"/>
      <c r="I2138" s="63"/>
      <c r="J2138" s="63"/>
      <c r="K2138" s="63"/>
      <c r="L2138" s="63"/>
      <c r="M2138" s="63">
        <v>0</v>
      </c>
      <c r="N2138" s="63"/>
      <c r="O2138" s="63"/>
      <c r="P2138" s="63"/>
      <c r="Q2138" s="63">
        <v>2936.9</v>
      </c>
      <c r="R2138" s="63"/>
      <c r="S2138" s="63"/>
      <c r="T2138" s="63">
        <v>0</v>
      </c>
      <c r="U2138" s="63">
        <v>58.5</v>
      </c>
      <c r="V2138" s="63"/>
      <c r="W2138" s="63">
        <v>7387.8</v>
      </c>
      <c r="X2138" s="63"/>
      <c r="Y2138" s="63"/>
      <c r="Z2138" s="63"/>
      <c r="AA2138" s="63"/>
      <c r="AB2138" s="63">
        <v>1876</v>
      </c>
      <c r="AC2138" s="63"/>
      <c r="AD2138" s="63"/>
      <c r="AE2138" s="63"/>
      <c r="AF2138" s="63">
        <v>782</v>
      </c>
      <c r="AG2138" s="43">
        <v>13710.400000000001</v>
      </c>
    </row>
    <row r="2139" spans="4:33">
      <c r="D2139" s="62">
        <v>1998</v>
      </c>
      <c r="E2139" s="62">
        <v>12</v>
      </c>
      <c r="F2139" s="62">
        <v>1999</v>
      </c>
      <c r="G2139" s="63">
        <v>479.8</v>
      </c>
      <c r="H2139" s="63"/>
      <c r="I2139" s="63"/>
      <c r="J2139" s="63"/>
      <c r="K2139" s="63"/>
      <c r="L2139" s="63"/>
      <c r="M2139" s="63">
        <v>0</v>
      </c>
      <c r="N2139" s="63"/>
      <c r="O2139" s="63"/>
      <c r="P2139" s="63"/>
      <c r="Q2139" s="63">
        <v>2124.9</v>
      </c>
      <c r="R2139" s="63">
        <v>0</v>
      </c>
      <c r="S2139" s="63"/>
      <c r="T2139" s="63">
        <v>0</v>
      </c>
      <c r="U2139" s="63">
        <v>0.1</v>
      </c>
      <c r="V2139" s="63"/>
      <c r="W2139" s="63">
        <v>14244.6</v>
      </c>
      <c r="X2139" s="63"/>
      <c r="Y2139" s="63"/>
      <c r="Z2139" s="63"/>
      <c r="AA2139" s="63"/>
      <c r="AB2139" s="63">
        <v>759.3</v>
      </c>
      <c r="AC2139" s="63"/>
      <c r="AD2139" s="63"/>
      <c r="AE2139" s="63"/>
      <c r="AF2139" s="63">
        <v>707.1</v>
      </c>
      <c r="AG2139" s="43">
        <v>18315.8</v>
      </c>
    </row>
    <row r="2140" spans="4:33">
      <c r="D2140" s="62">
        <v>1999</v>
      </c>
      <c r="E2140" s="62">
        <v>1</v>
      </c>
      <c r="F2140" s="62">
        <v>1999</v>
      </c>
      <c r="G2140" s="63">
        <v>500.2</v>
      </c>
      <c r="H2140" s="63"/>
      <c r="I2140" s="63"/>
      <c r="J2140" s="63"/>
      <c r="K2140" s="63"/>
      <c r="L2140" s="63"/>
      <c r="M2140" s="63">
        <v>0</v>
      </c>
      <c r="N2140" s="63"/>
      <c r="O2140" s="63"/>
      <c r="P2140" s="63"/>
      <c r="Q2140" s="63">
        <v>2290.5</v>
      </c>
      <c r="R2140" s="63"/>
      <c r="S2140" s="63">
        <v>0</v>
      </c>
      <c r="T2140" s="63">
        <v>481.6</v>
      </c>
      <c r="U2140" s="63">
        <v>2.5</v>
      </c>
      <c r="V2140" s="63"/>
      <c r="W2140" s="63">
        <v>11991.7</v>
      </c>
      <c r="X2140" s="63"/>
      <c r="Y2140" s="63"/>
      <c r="Z2140" s="63"/>
      <c r="AA2140" s="63"/>
      <c r="AB2140" s="63">
        <v>1259.7</v>
      </c>
      <c r="AC2140" s="63"/>
      <c r="AD2140" s="63"/>
      <c r="AE2140" s="63"/>
      <c r="AF2140" s="63">
        <v>841</v>
      </c>
      <c r="AG2140" s="43">
        <v>17367.2</v>
      </c>
    </row>
    <row r="2141" spans="4:33">
      <c r="D2141" s="62">
        <v>1999</v>
      </c>
      <c r="E2141" s="62">
        <v>2</v>
      </c>
      <c r="F2141" s="62">
        <v>1999</v>
      </c>
      <c r="G2141" s="63">
        <v>599.6</v>
      </c>
      <c r="H2141" s="63"/>
      <c r="I2141" s="63"/>
      <c r="J2141" s="63"/>
      <c r="K2141" s="63"/>
      <c r="L2141" s="63"/>
      <c r="M2141" s="63">
        <v>0</v>
      </c>
      <c r="N2141" s="63"/>
      <c r="O2141" s="63"/>
      <c r="P2141" s="63"/>
      <c r="Q2141" s="63">
        <v>1811.8</v>
      </c>
      <c r="R2141" s="63"/>
      <c r="S2141" s="63"/>
      <c r="T2141" s="63">
        <v>2911.8</v>
      </c>
      <c r="U2141" s="63">
        <v>0</v>
      </c>
      <c r="V2141" s="63"/>
      <c r="W2141" s="63">
        <v>7425.2</v>
      </c>
      <c r="X2141" s="63"/>
      <c r="Y2141" s="63"/>
      <c r="Z2141" s="63"/>
      <c r="AA2141" s="63"/>
      <c r="AB2141" s="63">
        <v>736.5</v>
      </c>
      <c r="AC2141" s="63"/>
      <c r="AD2141" s="63"/>
      <c r="AE2141" s="63"/>
      <c r="AF2141" s="63">
        <v>587.79999999999995</v>
      </c>
      <c r="AG2141" s="43">
        <v>14072.7</v>
      </c>
    </row>
    <row r="2142" spans="4:33">
      <c r="D2142" s="62">
        <v>1999</v>
      </c>
      <c r="E2142" s="62">
        <v>3</v>
      </c>
      <c r="F2142" s="62">
        <v>1999</v>
      </c>
      <c r="G2142" s="63">
        <v>880.6</v>
      </c>
      <c r="H2142" s="63"/>
      <c r="I2142" s="63"/>
      <c r="J2142" s="63"/>
      <c r="K2142" s="63"/>
      <c r="L2142" s="63"/>
      <c r="M2142" s="63">
        <v>0</v>
      </c>
      <c r="N2142" s="63"/>
      <c r="O2142" s="63"/>
      <c r="P2142" s="63"/>
      <c r="Q2142" s="63">
        <v>2510.6999999999998</v>
      </c>
      <c r="R2142" s="63"/>
      <c r="S2142" s="63"/>
      <c r="T2142" s="63">
        <v>3848.6</v>
      </c>
      <c r="U2142" s="63">
        <v>0.9</v>
      </c>
      <c r="V2142" s="63"/>
      <c r="W2142" s="63">
        <v>18628.599999999999</v>
      </c>
      <c r="X2142" s="63"/>
      <c r="Y2142" s="63"/>
      <c r="Z2142" s="63"/>
      <c r="AA2142" s="63"/>
      <c r="AB2142" s="63">
        <v>1632.8</v>
      </c>
      <c r="AC2142" s="63"/>
      <c r="AD2142" s="63"/>
      <c r="AE2142" s="63"/>
      <c r="AF2142" s="63">
        <v>824.7</v>
      </c>
      <c r="AG2142" s="43">
        <v>28326.899999999998</v>
      </c>
    </row>
    <row r="2143" spans="4:33">
      <c r="D2143" s="62">
        <v>1999</v>
      </c>
      <c r="E2143" s="62">
        <v>4</v>
      </c>
      <c r="F2143" s="62">
        <v>1999</v>
      </c>
      <c r="G2143" s="63">
        <v>961.2</v>
      </c>
      <c r="H2143" s="63"/>
      <c r="I2143" s="63"/>
      <c r="J2143" s="63"/>
      <c r="K2143" s="63"/>
      <c r="L2143" s="63"/>
      <c r="M2143" s="63">
        <v>0</v>
      </c>
      <c r="N2143" s="63"/>
      <c r="O2143" s="63"/>
      <c r="P2143" s="63"/>
      <c r="Q2143" s="63">
        <v>1793.2</v>
      </c>
      <c r="R2143" s="63"/>
      <c r="S2143" s="63"/>
      <c r="T2143" s="63">
        <v>4165.8</v>
      </c>
      <c r="U2143" s="63">
        <v>8.8000000000000007</v>
      </c>
      <c r="V2143" s="63">
        <v>0</v>
      </c>
      <c r="W2143" s="63">
        <v>24127.200000000001</v>
      </c>
      <c r="X2143" s="63"/>
      <c r="Y2143" s="63"/>
      <c r="Z2143" s="63"/>
      <c r="AA2143" s="63"/>
      <c r="AB2143" s="63">
        <v>1802.9</v>
      </c>
      <c r="AC2143" s="63"/>
      <c r="AD2143" s="63"/>
      <c r="AE2143" s="63"/>
      <c r="AF2143" s="63">
        <v>888.4</v>
      </c>
      <c r="AG2143" s="43">
        <v>33747.5</v>
      </c>
    </row>
    <row r="2144" spans="4:33">
      <c r="D2144" s="62">
        <v>1999</v>
      </c>
      <c r="E2144" s="62">
        <v>5</v>
      </c>
      <c r="F2144" s="62">
        <v>2000</v>
      </c>
      <c r="G2144" s="63">
        <v>107.6</v>
      </c>
      <c r="H2144" s="63"/>
      <c r="I2144" s="63"/>
      <c r="J2144" s="63"/>
      <c r="K2144" s="63"/>
      <c r="L2144" s="63"/>
      <c r="M2144" s="63">
        <v>0</v>
      </c>
      <c r="N2144" s="63"/>
      <c r="O2144" s="63"/>
      <c r="P2144" s="63"/>
      <c r="Q2144" s="63">
        <v>3460.5</v>
      </c>
      <c r="R2144" s="63"/>
      <c r="S2144" s="63"/>
      <c r="T2144" s="63">
        <v>0</v>
      </c>
      <c r="U2144" s="63">
        <v>128</v>
      </c>
      <c r="V2144" s="63"/>
      <c r="W2144" s="63">
        <v>21076.7</v>
      </c>
      <c r="X2144" s="63"/>
      <c r="Y2144" s="63"/>
      <c r="Z2144" s="63"/>
      <c r="AA2144" s="63"/>
      <c r="AB2144" s="63">
        <v>2006.3</v>
      </c>
      <c r="AC2144" s="63"/>
      <c r="AD2144" s="63"/>
      <c r="AE2144" s="63"/>
      <c r="AF2144" s="63">
        <v>1528.7</v>
      </c>
      <c r="AG2144" s="43">
        <v>28307.8</v>
      </c>
    </row>
    <row r="2145" spans="4:33">
      <c r="D2145" s="62">
        <v>1999</v>
      </c>
      <c r="E2145" s="62">
        <v>6</v>
      </c>
      <c r="F2145" s="62">
        <v>2000</v>
      </c>
      <c r="G2145" s="63">
        <v>671.3</v>
      </c>
      <c r="H2145" s="63"/>
      <c r="I2145" s="63"/>
      <c r="J2145" s="63"/>
      <c r="K2145" s="63"/>
      <c r="L2145" s="63"/>
      <c r="M2145" s="63">
        <v>0</v>
      </c>
      <c r="N2145" s="63"/>
      <c r="O2145" s="63"/>
      <c r="P2145" s="63"/>
      <c r="Q2145" s="63">
        <v>4856.5</v>
      </c>
      <c r="R2145" s="63"/>
      <c r="S2145" s="63"/>
      <c r="T2145" s="63">
        <v>0</v>
      </c>
      <c r="U2145" s="63">
        <v>187.2</v>
      </c>
      <c r="V2145" s="63"/>
      <c r="W2145" s="63">
        <v>21376.6</v>
      </c>
      <c r="X2145" s="63">
        <v>0</v>
      </c>
      <c r="Y2145" s="63"/>
      <c r="Z2145" s="63"/>
      <c r="AA2145" s="63"/>
      <c r="AB2145" s="63">
        <v>2111.3000000000002</v>
      </c>
      <c r="AC2145" s="63"/>
      <c r="AD2145" s="63"/>
      <c r="AE2145" s="63"/>
      <c r="AF2145" s="63">
        <v>1664.7</v>
      </c>
      <c r="AG2145" s="43">
        <v>30867.599999999999</v>
      </c>
    </row>
    <row r="2146" spans="4:33">
      <c r="D2146" s="62">
        <v>1999</v>
      </c>
      <c r="E2146" s="62">
        <v>7</v>
      </c>
      <c r="F2146" s="62">
        <v>2000</v>
      </c>
      <c r="G2146" s="63">
        <v>1764</v>
      </c>
      <c r="H2146" s="63"/>
      <c r="I2146" s="63"/>
      <c r="J2146" s="63"/>
      <c r="K2146" s="63"/>
      <c r="L2146" s="63"/>
      <c r="M2146" s="63">
        <v>0</v>
      </c>
      <c r="N2146" s="63"/>
      <c r="O2146" s="63"/>
      <c r="P2146" s="63"/>
      <c r="Q2146" s="63">
        <v>7289.3</v>
      </c>
      <c r="R2146" s="63"/>
      <c r="S2146" s="63"/>
      <c r="T2146" s="63">
        <v>0</v>
      </c>
      <c r="U2146" s="63">
        <v>327.7</v>
      </c>
      <c r="V2146" s="63"/>
      <c r="W2146" s="63">
        <v>25786.6</v>
      </c>
      <c r="X2146" s="63"/>
      <c r="Y2146" s="63">
        <v>0</v>
      </c>
      <c r="Z2146" s="63"/>
      <c r="AA2146" s="63"/>
      <c r="AB2146" s="63">
        <v>2278.8000000000002</v>
      </c>
      <c r="AC2146" s="63"/>
      <c r="AD2146" s="63">
        <v>0</v>
      </c>
      <c r="AE2146" s="63"/>
      <c r="AF2146" s="63">
        <v>2257.5</v>
      </c>
      <c r="AG2146" s="43">
        <v>39703.9</v>
      </c>
    </row>
    <row r="2147" spans="4:33">
      <c r="D2147" s="62">
        <v>1999</v>
      </c>
      <c r="E2147" s="62">
        <v>8</v>
      </c>
      <c r="F2147" s="62">
        <v>2000</v>
      </c>
      <c r="G2147" s="63">
        <v>1059.7</v>
      </c>
      <c r="H2147" s="63"/>
      <c r="I2147" s="63"/>
      <c r="J2147" s="63"/>
      <c r="K2147" s="63"/>
      <c r="L2147" s="63"/>
      <c r="M2147" s="63">
        <v>0</v>
      </c>
      <c r="N2147" s="63"/>
      <c r="O2147" s="63"/>
      <c r="P2147" s="63"/>
      <c r="Q2147" s="63">
        <v>7775.3</v>
      </c>
      <c r="R2147" s="63"/>
      <c r="S2147" s="63"/>
      <c r="T2147" s="63">
        <v>0</v>
      </c>
      <c r="U2147" s="63">
        <v>414.7</v>
      </c>
      <c r="V2147" s="63"/>
      <c r="W2147" s="63">
        <v>24405.8</v>
      </c>
      <c r="X2147" s="63"/>
      <c r="Y2147" s="63"/>
      <c r="Z2147" s="63">
        <v>0</v>
      </c>
      <c r="AA2147" s="63"/>
      <c r="AB2147" s="63">
        <v>2169</v>
      </c>
      <c r="AC2147" s="63"/>
      <c r="AD2147" s="63">
        <v>0</v>
      </c>
      <c r="AE2147" s="63"/>
      <c r="AF2147" s="63">
        <v>2522.6999999999998</v>
      </c>
      <c r="AG2147" s="43">
        <v>38347.199999999997</v>
      </c>
    </row>
    <row r="2148" spans="4:33">
      <c r="D2148" s="62">
        <v>1999</v>
      </c>
      <c r="E2148" s="62">
        <v>9</v>
      </c>
      <c r="F2148" s="62">
        <v>2000</v>
      </c>
      <c r="G2148" s="63">
        <v>840.1</v>
      </c>
      <c r="H2148" s="63"/>
      <c r="I2148" s="63"/>
      <c r="J2148" s="63"/>
      <c r="K2148" s="63"/>
      <c r="L2148" s="63"/>
      <c r="M2148" s="63">
        <v>0</v>
      </c>
      <c r="N2148" s="63"/>
      <c r="O2148" s="63"/>
      <c r="P2148" s="63"/>
      <c r="Q2148" s="63">
        <v>6016.9</v>
      </c>
      <c r="R2148" s="63"/>
      <c r="S2148" s="63"/>
      <c r="T2148" s="63">
        <v>0</v>
      </c>
      <c r="U2148" s="63">
        <v>321.8</v>
      </c>
      <c r="V2148" s="63"/>
      <c r="W2148" s="63">
        <v>25132</v>
      </c>
      <c r="X2148" s="63"/>
      <c r="Y2148" s="63"/>
      <c r="Z2148" s="63"/>
      <c r="AA2148" s="63">
        <v>0</v>
      </c>
      <c r="AB2148" s="63">
        <v>1884.7</v>
      </c>
      <c r="AC2148" s="63"/>
      <c r="AD2148" s="63">
        <v>0</v>
      </c>
      <c r="AE2148" s="63"/>
      <c r="AF2148" s="63">
        <v>2113.6</v>
      </c>
      <c r="AG2148" s="43">
        <v>36309.1</v>
      </c>
    </row>
    <row r="2149" spans="4:33">
      <c r="D2149" s="62">
        <v>1999</v>
      </c>
      <c r="E2149" s="62">
        <v>10</v>
      </c>
      <c r="F2149" s="62">
        <v>2000</v>
      </c>
      <c r="G2149" s="63">
        <v>1208.2</v>
      </c>
      <c r="H2149" s="63"/>
      <c r="I2149" s="63"/>
      <c r="J2149" s="63"/>
      <c r="K2149" s="63"/>
      <c r="L2149" s="63"/>
      <c r="M2149" s="63">
        <v>0</v>
      </c>
      <c r="N2149" s="63"/>
      <c r="O2149" s="63"/>
      <c r="P2149" s="63"/>
      <c r="Q2149" s="63">
        <v>5898.1</v>
      </c>
      <c r="R2149" s="63"/>
      <c r="S2149" s="63"/>
      <c r="T2149" s="63">
        <v>6807.2</v>
      </c>
      <c r="U2149" s="63">
        <v>2264.3000000000002</v>
      </c>
      <c r="V2149" s="63"/>
      <c r="W2149" s="63">
        <v>17742.5</v>
      </c>
      <c r="X2149" s="63"/>
      <c r="Y2149" s="63"/>
      <c r="Z2149" s="63"/>
      <c r="AA2149" s="63"/>
      <c r="AB2149" s="63">
        <v>1972.4</v>
      </c>
      <c r="AC2149" s="63"/>
      <c r="AD2149" s="63">
        <v>0</v>
      </c>
      <c r="AE2149" s="63"/>
      <c r="AF2149" s="63">
        <v>2060.5</v>
      </c>
      <c r="AG2149" s="43">
        <v>37953.200000000004</v>
      </c>
    </row>
    <row r="2150" spans="4:33">
      <c r="D2150" s="62">
        <v>1999</v>
      </c>
      <c r="E2150" s="62">
        <v>11</v>
      </c>
      <c r="F2150" s="62">
        <v>2000</v>
      </c>
      <c r="G2150" s="63">
        <v>999.2</v>
      </c>
      <c r="H2150" s="63"/>
      <c r="I2150" s="63"/>
      <c r="J2150" s="63"/>
      <c r="K2150" s="63"/>
      <c r="L2150" s="63"/>
      <c r="M2150" s="63">
        <v>0</v>
      </c>
      <c r="N2150" s="63"/>
      <c r="O2150" s="63"/>
      <c r="P2150" s="63"/>
      <c r="Q2150" s="63">
        <v>3450.1</v>
      </c>
      <c r="R2150" s="63"/>
      <c r="S2150" s="63"/>
      <c r="T2150" s="63">
        <v>9152.7000000000007</v>
      </c>
      <c r="U2150" s="63">
        <v>1325.3</v>
      </c>
      <c r="V2150" s="63"/>
      <c r="W2150" s="63">
        <v>18049.2</v>
      </c>
      <c r="X2150" s="63"/>
      <c r="Y2150" s="63"/>
      <c r="Z2150" s="63"/>
      <c r="AA2150" s="63"/>
      <c r="AB2150" s="63">
        <v>1817.6</v>
      </c>
      <c r="AC2150" s="63">
        <v>0</v>
      </c>
      <c r="AD2150" s="63"/>
      <c r="AE2150" s="63"/>
      <c r="AF2150" s="63">
        <v>1317.3</v>
      </c>
      <c r="AG2150" s="43">
        <v>36111.4</v>
      </c>
    </row>
    <row r="2151" spans="4:33">
      <c r="D2151" s="62">
        <v>1999</v>
      </c>
      <c r="E2151" s="62">
        <v>12</v>
      </c>
      <c r="F2151" s="62">
        <v>2000</v>
      </c>
      <c r="G2151" s="63">
        <v>1138.8</v>
      </c>
      <c r="H2151" s="63"/>
      <c r="I2151" s="63"/>
      <c r="J2151" s="63"/>
      <c r="K2151" s="63"/>
      <c r="L2151" s="63"/>
      <c r="M2151" s="63">
        <v>0</v>
      </c>
      <c r="N2151" s="63"/>
      <c r="O2151" s="63"/>
      <c r="P2151" s="63"/>
      <c r="Q2151" s="63">
        <v>3087.4</v>
      </c>
      <c r="R2151" s="63"/>
      <c r="S2151" s="63"/>
      <c r="T2151" s="63">
        <v>7131.5</v>
      </c>
      <c r="U2151" s="63">
        <v>671.5</v>
      </c>
      <c r="V2151" s="63"/>
      <c r="W2151" s="63">
        <v>22530.2</v>
      </c>
      <c r="X2151" s="63"/>
      <c r="Y2151" s="63"/>
      <c r="Z2151" s="63"/>
      <c r="AA2151" s="63"/>
      <c r="AB2151" s="63">
        <v>1963.8</v>
      </c>
      <c r="AC2151" s="63"/>
      <c r="AD2151" s="63">
        <v>0</v>
      </c>
      <c r="AE2151" s="63"/>
      <c r="AF2151" s="63">
        <v>1331.6</v>
      </c>
      <c r="AG2151" s="43">
        <v>37854.800000000003</v>
      </c>
    </row>
    <row r="2152" spans="4:33">
      <c r="D2152" s="62">
        <v>2000</v>
      </c>
      <c r="E2152" s="62">
        <v>1</v>
      </c>
      <c r="F2152" s="62">
        <v>2000</v>
      </c>
      <c r="G2152" s="63">
        <v>305.10000000000002</v>
      </c>
      <c r="H2152" s="63"/>
      <c r="I2152" s="63"/>
      <c r="J2152" s="63"/>
      <c r="K2152" s="63"/>
      <c r="L2152" s="63"/>
      <c r="M2152" s="63">
        <v>0</v>
      </c>
      <c r="N2152" s="63"/>
      <c r="O2152" s="63"/>
      <c r="P2152" s="63"/>
      <c r="Q2152" s="63">
        <v>2591.9</v>
      </c>
      <c r="R2152" s="63"/>
      <c r="S2152" s="63"/>
      <c r="T2152" s="63">
        <v>11331</v>
      </c>
      <c r="U2152" s="63">
        <v>459.2</v>
      </c>
      <c r="V2152" s="63"/>
      <c r="W2152" s="63">
        <v>19919.400000000001</v>
      </c>
      <c r="X2152" s="63"/>
      <c r="Y2152" s="63"/>
      <c r="Z2152" s="63"/>
      <c r="AA2152" s="63"/>
      <c r="AB2152" s="63">
        <v>1718.8</v>
      </c>
      <c r="AC2152" s="63"/>
      <c r="AD2152" s="63"/>
      <c r="AE2152" s="63">
        <v>0</v>
      </c>
      <c r="AF2152" s="63">
        <v>1261.5999999999999</v>
      </c>
      <c r="AG2152" s="43">
        <v>37587.000000000007</v>
      </c>
    </row>
    <row r="2153" spans="4:33">
      <c r="D2153" s="62">
        <v>2000</v>
      </c>
      <c r="E2153" s="62">
        <v>2</v>
      </c>
      <c r="F2153" s="62">
        <v>2000</v>
      </c>
      <c r="G2153" s="63">
        <v>697.9</v>
      </c>
      <c r="H2153" s="63"/>
      <c r="I2153" s="63"/>
      <c r="J2153" s="63"/>
      <c r="K2153" s="63"/>
      <c r="L2153" s="63"/>
      <c r="M2153" s="63">
        <v>0</v>
      </c>
      <c r="N2153" s="63"/>
      <c r="O2153" s="63"/>
      <c r="P2153" s="63"/>
      <c r="Q2153" s="63">
        <v>1709.8</v>
      </c>
      <c r="R2153" s="63"/>
      <c r="S2153" s="63"/>
      <c r="T2153" s="63">
        <v>7099.9</v>
      </c>
      <c r="U2153" s="63">
        <v>238.4</v>
      </c>
      <c r="V2153" s="63"/>
      <c r="W2153" s="63">
        <v>17796</v>
      </c>
      <c r="X2153" s="63"/>
      <c r="Y2153" s="63"/>
      <c r="Z2153" s="63"/>
      <c r="AA2153" s="63"/>
      <c r="AB2153" s="63">
        <v>1422</v>
      </c>
      <c r="AC2153" s="63"/>
      <c r="AD2153" s="63"/>
      <c r="AE2153" s="63"/>
      <c r="AF2153" s="63">
        <v>891.4</v>
      </c>
      <c r="AG2153" s="43">
        <v>29855.4</v>
      </c>
    </row>
    <row r="2154" spans="4:33">
      <c r="D2154" s="62">
        <v>2000</v>
      </c>
      <c r="E2154" s="62">
        <v>3</v>
      </c>
      <c r="F2154" s="62">
        <v>2000</v>
      </c>
      <c r="G2154" s="63">
        <v>207.8</v>
      </c>
      <c r="H2154" s="63"/>
      <c r="I2154" s="63"/>
      <c r="J2154" s="63"/>
      <c r="K2154" s="63"/>
      <c r="L2154" s="63"/>
      <c r="M2154" s="63">
        <v>0</v>
      </c>
      <c r="N2154" s="63"/>
      <c r="O2154" s="63"/>
      <c r="P2154" s="63"/>
      <c r="Q2154" s="63">
        <v>1970.9</v>
      </c>
      <c r="R2154" s="63"/>
      <c r="S2154" s="63"/>
      <c r="T2154" s="63">
        <v>7514</v>
      </c>
      <c r="U2154" s="63">
        <v>684.4</v>
      </c>
      <c r="V2154" s="63"/>
      <c r="W2154" s="63">
        <v>19755.900000000001</v>
      </c>
      <c r="X2154" s="63"/>
      <c r="Y2154" s="63"/>
      <c r="Z2154" s="63"/>
      <c r="AA2154" s="63"/>
      <c r="AB2154" s="63">
        <v>1720.8</v>
      </c>
      <c r="AC2154" s="63"/>
      <c r="AD2154" s="63"/>
      <c r="AE2154" s="63"/>
      <c r="AF2154" s="63">
        <v>1197.3</v>
      </c>
      <c r="AG2154" s="43">
        <v>33051.1</v>
      </c>
    </row>
    <row r="2155" spans="4:33">
      <c r="D2155" s="62">
        <v>2000</v>
      </c>
      <c r="E2155" s="62">
        <v>4</v>
      </c>
      <c r="F2155" s="62">
        <v>2000</v>
      </c>
      <c r="G2155" s="63">
        <v>713.3</v>
      </c>
      <c r="H2155" s="63">
        <v>0</v>
      </c>
      <c r="I2155" s="63"/>
      <c r="J2155" s="63"/>
      <c r="K2155" s="63"/>
      <c r="L2155" s="63"/>
      <c r="M2155" s="63">
        <v>0</v>
      </c>
      <c r="N2155" s="63"/>
      <c r="O2155" s="63"/>
      <c r="P2155" s="63"/>
      <c r="Q2155" s="63">
        <v>3818.7</v>
      </c>
      <c r="R2155" s="63"/>
      <c r="S2155" s="63"/>
      <c r="T2155" s="63">
        <v>15250.8</v>
      </c>
      <c r="U2155" s="63">
        <v>1278</v>
      </c>
      <c r="V2155" s="63"/>
      <c r="W2155" s="63">
        <v>25552.2</v>
      </c>
      <c r="X2155" s="63"/>
      <c r="Y2155" s="63"/>
      <c r="Z2155" s="63"/>
      <c r="AA2155" s="63"/>
      <c r="AB2155" s="63">
        <v>1841.7</v>
      </c>
      <c r="AC2155" s="63"/>
      <c r="AD2155" s="63">
        <v>0</v>
      </c>
      <c r="AE2155" s="63"/>
      <c r="AF2155" s="63">
        <v>1758.7</v>
      </c>
      <c r="AG2155" s="43">
        <v>50213.399999999994</v>
      </c>
    </row>
    <row r="2156" spans="4:33">
      <c r="D2156" s="62">
        <v>2000</v>
      </c>
      <c r="E2156" s="62">
        <v>5</v>
      </c>
      <c r="F2156" s="62">
        <v>2001</v>
      </c>
      <c r="G2156" s="63">
        <v>0</v>
      </c>
      <c r="H2156" s="63"/>
      <c r="I2156" s="63">
        <v>0</v>
      </c>
      <c r="J2156" s="63"/>
      <c r="K2156" s="63"/>
      <c r="L2156" s="63"/>
      <c r="M2156" s="63">
        <v>0</v>
      </c>
      <c r="N2156" s="63"/>
      <c r="O2156" s="63"/>
      <c r="P2156" s="63"/>
      <c r="Q2156" s="63">
        <v>5989.1</v>
      </c>
      <c r="R2156" s="63"/>
      <c r="S2156" s="63"/>
      <c r="T2156" s="63">
        <v>10519.1</v>
      </c>
      <c r="U2156" s="63">
        <v>117.9</v>
      </c>
      <c r="V2156" s="63"/>
      <c r="W2156" s="63">
        <v>25548.400000000001</v>
      </c>
      <c r="X2156" s="63"/>
      <c r="Y2156" s="63"/>
      <c r="Z2156" s="63"/>
      <c r="AA2156" s="63"/>
      <c r="AB2156" s="63">
        <v>1892.3</v>
      </c>
      <c r="AC2156" s="63"/>
      <c r="AD2156" s="63">
        <v>0</v>
      </c>
      <c r="AE2156" s="63"/>
      <c r="AF2156" s="63">
        <v>2071.8000000000002</v>
      </c>
      <c r="AG2156" s="43">
        <v>46138.600000000006</v>
      </c>
    </row>
    <row r="2157" spans="4:33">
      <c r="D2157" s="62">
        <v>2000</v>
      </c>
      <c r="E2157" s="62">
        <v>6</v>
      </c>
      <c r="F2157" s="62">
        <v>2001</v>
      </c>
      <c r="G2157" s="63">
        <v>310.39999999999998</v>
      </c>
      <c r="H2157" s="63"/>
      <c r="I2157" s="63"/>
      <c r="J2157" s="63">
        <v>0</v>
      </c>
      <c r="K2157" s="63"/>
      <c r="L2157" s="63"/>
      <c r="M2157" s="63">
        <v>0</v>
      </c>
      <c r="N2157" s="63"/>
      <c r="O2157" s="63"/>
      <c r="P2157" s="63"/>
      <c r="Q2157" s="63">
        <v>7472.8</v>
      </c>
      <c r="R2157" s="63"/>
      <c r="S2157" s="63"/>
      <c r="T2157" s="63">
        <v>11587.9</v>
      </c>
      <c r="U2157" s="63">
        <v>393.9</v>
      </c>
      <c r="V2157" s="63"/>
      <c r="W2157" s="63">
        <v>29159.8</v>
      </c>
      <c r="X2157" s="63"/>
      <c r="Y2157" s="63"/>
      <c r="Z2157" s="63"/>
      <c r="AA2157" s="63"/>
      <c r="AB2157" s="63">
        <v>1773.9</v>
      </c>
      <c r="AC2157" s="63"/>
      <c r="AD2157" s="63">
        <v>0</v>
      </c>
      <c r="AE2157" s="63"/>
      <c r="AF2157" s="63">
        <v>2311.6999999999998</v>
      </c>
      <c r="AG2157" s="43">
        <v>53010.400000000001</v>
      </c>
    </row>
    <row r="2158" spans="4:33">
      <c r="D2158" s="62">
        <v>2000</v>
      </c>
      <c r="E2158" s="62">
        <v>7</v>
      </c>
      <c r="F2158" s="62">
        <v>2001</v>
      </c>
      <c r="G2158" s="63">
        <v>1365.8</v>
      </c>
      <c r="H2158" s="63"/>
      <c r="I2158" s="63"/>
      <c r="J2158" s="63"/>
      <c r="K2158" s="63">
        <v>0</v>
      </c>
      <c r="L2158" s="63"/>
      <c r="M2158" s="63">
        <v>0</v>
      </c>
      <c r="N2158" s="63"/>
      <c r="O2158" s="63"/>
      <c r="P2158" s="63"/>
      <c r="Q2158" s="63">
        <v>8616.9</v>
      </c>
      <c r="R2158" s="63"/>
      <c r="S2158" s="63"/>
      <c r="T2158" s="63">
        <v>10333.799999999999</v>
      </c>
      <c r="U2158" s="63">
        <v>391.4</v>
      </c>
      <c r="V2158" s="63"/>
      <c r="W2158" s="63">
        <v>28049.8</v>
      </c>
      <c r="X2158" s="63"/>
      <c r="Y2158" s="63"/>
      <c r="Z2158" s="63"/>
      <c r="AA2158" s="63"/>
      <c r="AB2158" s="63">
        <v>2105.8000000000002</v>
      </c>
      <c r="AC2158" s="63"/>
      <c r="AD2158" s="63">
        <v>0</v>
      </c>
      <c r="AE2158" s="63"/>
      <c r="AF2158" s="63">
        <v>2572.6999999999998</v>
      </c>
      <c r="AG2158" s="43">
        <v>53436.2</v>
      </c>
    </row>
    <row r="2159" spans="4:33">
      <c r="D2159" s="62">
        <v>2000</v>
      </c>
      <c r="E2159" s="62">
        <v>8</v>
      </c>
      <c r="F2159" s="62">
        <v>2001</v>
      </c>
      <c r="G2159" s="63">
        <v>1382.2</v>
      </c>
      <c r="H2159" s="63"/>
      <c r="I2159" s="63"/>
      <c r="J2159" s="63"/>
      <c r="K2159" s="63"/>
      <c r="L2159" s="63">
        <v>0</v>
      </c>
      <c r="M2159" s="63">
        <v>0</v>
      </c>
      <c r="N2159" s="63"/>
      <c r="O2159" s="63"/>
      <c r="P2159" s="63"/>
      <c r="Q2159" s="63">
        <v>9409.6</v>
      </c>
      <c r="R2159" s="63"/>
      <c r="S2159" s="63"/>
      <c r="T2159" s="63">
        <v>19492.900000000001</v>
      </c>
      <c r="U2159" s="63">
        <v>354.9</v>
      </c>
      <c r="V2159" s="63"/>
      <c r="W2159" s="63">
        <v>29720.5</v>
      </c>
      <c r="X2159" s="63"/>
      <c r="Y2159" s="63"/>
      <c r="Z2159" s="63"/>
      <c r="AA2159" s="63"/>
      <c r="AB2159" s="63">
        <v>2070.1</v>
      </c>
      <c r="AC2159" s="63"/>
      <c r="AD2159" s="63"/>
      <c r="AE2159" s="63"/>
      <c r="AF2159" s="63">
        <v>2516</v>
      </c>
      <c r="AG2159" s="43">
        <v>64946.200000000004</v>
      </c>
    </row>
    <row r="2160" spans="4:33">
      <c r="D2160" s="62">
        <v>2000</v>
      </c>
      <c r="E2160" s="62">
        <v>9</v>
      </c>
      <c r="F2160" s="62">
        <v>2001</v>
      </c>
      <c r="G2160" s="63">
        <v>815</v>
      </c>
      <c r="H2160" s="63"/>
      <c r="I2160" s="63"/>
      <c r="J2160" s="63"/>
      <c r="K2160" s="63"/>
      <c r="L2160" s="63"/>
      <c r="M2160" s="63">
        <v>0</v>
      </c>
      <c r="N2160" s="63"/>
      <c r="O2160" s="63"/>
      <c r="P2160" s="63"/>
      <c r="Q2160" s="63">
        <v>7692.4</v>
      </c>
      <c r="R2160" s="63"/>
      <c r="S2160" s="63"/>
      <c r="T2160" s="63">
        <v>27278.7</v>
      </c>
      <c r="U2160" s="63">
        <v>331</v>
      </c>
      <c r="V2160" s="63"/>
      <c r="W2160" s="63">
        <v>25863.9</v>
      </c>
      <c r="X2160" s="63"/>
      <c r="Y2160" s="63"/>
      <c r="Z2160" s="63"/>
      <c r="AA2160" s="63"/>
      <c r="AB2160" s="63">
        <v>1796.8</v>
      </c>
      <c r="AC2160" s="63"/>
      <c r="AD2160" s="63"/>
      <c r="AE2160" s="63"/>
      <c r="AF2160" s="63">
        <v>2157.9</v>
      </c>
      <c r="AG2160" s="43">
        <v>65935.7</v>
      </c>
    </row>
    <row r="2161" spans="4:33">
      <c r="D2161" s="62">
        <v>2000</v>
      </c>
      <c r="E2161" s="62">
        <v>10</v>
      </c>
      <c r="F2161" s="62">
        <v>2001</v>
      </c>
      <c r="G2161" s="63">
        <v>852.7</v>
      </c>
      <c r="H2161" s="63"/>
      <c r="I2161" s="63"/>
      <c r="J2161" s="63"/>
      <c r="K2161" s="63"/>
      <c r="L2161" s="63"/>
      <c r="M2161" s="63">
        <v>0</v>
      </c>
      <c r="N2161" s="63">
        <v>0</v>
      </c>
      <c r="O2161" s="63"/>
      <c r="P2161" s="63"/>
      <c r="Q2161" s="63">
        <v>4361.3999999999996</v>
      </c>
      <c r="R2161" s="63"/>
      <c r="S2161" s="63"/>
      <c r="T2161" s="63">
        <v>21110</v>
      </c>
      <c r="U2161" s="63">
        <v>1254.5999999999999</v>
      </c>
      <c r="V2161" s="63"/>
      <c r="W2161" s="63">
        <v>13632.8</v>
      </c>
      <c r="X2161" s="63"/>
      <c r="Y2161" s="63"/>
      <c r="Z2161" s="63"/>
      <c r="AA2161" s="63"/>
      <c r="AB2161" s="63">
        <v>1496</v>
      </c>
      <c r="AC2161" s="63"/>
      <c r="AD2161" s="63">
        <v>0</v>
      </c>
      <c r="AE2161" s="63"/>
      <c r="AF2161" s="63">
        <v>1625.3</v>
      </c>
      <c r="AG2161" s="43">
        <v>44332.800000000003</v>
      </c>
    </row>
    <row r="2162" spans="4:33">
      <c r="D2162" s="62">
        <v>2000</v>
      </c>
      <c r="E2162" s="62">
        <v>11</v>
      </c>
      <c r="F2162" s="62">
        <v>2001</v>
      </c>
      <c r="G2162" s="63">
        <v>890.6</v>
      </c>
      <c r="H2162" s="63"/>
      <c r="I2162" s="63"/>
      <c r="J2162" s="63"/>
      <c r="K2162" s="63"/>
      <c r="L2162" s="63"/>
      <c r="M2162" s="63">
        <v>0</v>
      </c>
      <c r="N2162" s="63"/>
      <c r="O2162" s="63">
        <v>0</v>
      </c>
      <c r="P2162" s="63"/>
      <c r="Q2162" s="63">
        <v>3070.8</v>
      </c>
      <c r="R2162" s="63"/>
      <c r="S2162" s="63"/>
      <c r="T2162" s="63">
        <v>20382.3</v>
      </c>
      <c r="U2162" s="63">
        <v>764.5</v>
      </c>
      <c r="V2162" s="63"/>
      <c r="W2162" s="63">
        <v>17669.099999999999</v>
      </c>
      <c r="X2162" s="63"/>
      <c r="Y2162" s="63"/>
      <c r="Z2162" s="63"/>
      <c r="AA2162" s="63"/>
      <c r="AB2162" s="63">
        <v>1952.2</v>
      </c>
      <c r="AC2162" s="63"/>
      <c r="AD2162" s="63">
        <v>0</v>
      </c>
      <c r="AE2162" s="63"/>
      <c r="AF2162" s="63">
        <v>1561</v>
      </c>
      <c r="AG2162" s="43">
        <v>46290.5</v>
      </c>
    </row>
    <row r="2163" spans="4:33">
      <c r="D2163" s="62">
        <v>2000</v>
      </c>
      <c r="E2163" s="62">
        <v>12</v>
      </c>
      <c r="F2163" s="62">
        <v>2001</v>
      </c>
      <c r="G2163" s="63">
        <v>723.6</v>
      </c>
      <c r="H2163" s="63"/>
      <c r="I2163" s="63"/>
      <c r="J2163" s="63"/>
      <c r="K2163" s="63"/>
      <c r="L2163" s="63"/>
      <c r="M2163" s="63">
        <v>0</v>
      </c>
      <c r="N2163" s="63"/>
      <c r="O2163" s="63"/>
      <c r="P2163" s="63">
        <v>0</v>
      </c>
      <c r="Q2163" s="63">
        <v>3211.3</v>
      </c>
      <c r="R2163" s="63"/>
      <c r="S2163" s="63"/>
      <c r="T2163" s="63">
        <v>24268.1</v>
      </c>
      <c r="U2163" s="63">
        <v>1229.4000000000001</v>
      </c>
      <c r="V2163" s="63"/>
      <c r="W2163" s="63">
        <v>17674.599999999999</v>
      </c>
      <c r="X2163" s="63"/>
      <c r="Y2163" s="63"/>
      <c r="Z2163" s="63"/>
      <c r="AA2163" s="63"/>
      <c r="AB2163" s="63">
        <v>1962.7</v>
      </c>
      <c r="AC2163" s="63"/>
      <c r="AD2163" s="63"/>
      <c r="AE2163" s="63"/>
      <c r="AF2163" s="63">
        <v>1198.9000000000001</v>
      </c>
      <c r="AG2163" s="43">
        <v>50268.6</v>
      </c>
    </row>
    <row r="2164" spans="4:33">
      <c r="D2164" s="62">
        <v>2001</v>
      </c>
      <c r="E2164" s="62">
        <v>1</v>
      </c>
      <c r="F2164" s="62">
        <v>2001</v>
      </c>
      <c r="G2164" s="63">
        <v>655.20000000000005</v>
      </c>
      <c r="H2164" s="63"/>
      <c r="I2164" s="63"/>
      <c r="J2164" s="63"/>
      <c r="K2164" s="63"/>
      <c r="L2164" s="63"/>
      <c r="M2164" s="63">
        <v>0</v>
      </c>
      <c r="N2164" s="63"/>
      <c r="O2164" s="63"/>
      <c r="P2164" s="63"/>
      <c r="Q2164" s="63">
        <v>2758.5</v>
      </c>
      <c r="R2164" s="63"/>
      <c r="S2164" s="63"/>
      <c r="T2164" s="63">
        <v>14685</v>
      </c>
      <c r="U2164" s="63">
        <v>696.2</v>
      </c>
      <c r="V2164" s="63"/>
      <c r="W2164" s="63">
        <v>18377.400000000001</v>
      </c>
      <c r="X2164" s="63"/>
      <c r="Y2164" s="63"/>
      <c r="Z2164" s="63"/>
      <c r="AA2164" s="63"/>
      <c r="AB2164" s="63">
        <v>1787.9</v>
      </c>
      <c r="AC2164" s="63"/>
      <c r="AD2164" s="63"/>
      <c r="AE2164" s="63"/>
      <c r="AF2164" s="63">
        <v>981.6</v>
      </c>
      <c r="AG2164" s="43">
        <v>39941.800000000003</v>
      </c>
    </row>
    <row r="2165" spans="4:33">
      <c r="D2165" s="62">
        <v>2001</v>
      </c>
      <c r="E2165" s="62">
        <v>2</v>
      </c>
      <c r="F2165" s="62">
        <v>2001</v>
      </c>
      <c r="G2165" s="63">
        <v>795.8</v>
      </c>
      <c r="H2165" s="63"/>
      <c r="I2165" s="63"/>
      <c r="J2165" s="63"/>
      <c r="K2165" s="63"/>
      <c r="L2165" s="63"/>
      <c r="M2165" s="63">
        <v>0</v>
      </c>
      <c r="N2165" s="63"/>
      <c r="O2165" s="63"/>
      <c r="P2165" s="63"/>
      <c r="Q2165" s="63">
        <v>1947.7</v>
      </c>
      <c r="R2165" s="63">
        <v>0</v>
      </c>
      <c r="S2165" s="63"/>
      <c r="T2165" s="63">
        <v>10554.7</v>
      </c>
      <c r="U2165" s="63">
        <v>750</v>
      </c>
      <c r="V2165" s="63"/>
      <c r="W2165" s="63">
        <v>13415.6</v>
      </c>
      <c r="X2165" s="63"/>
      <c r="Y2165" s="63"/>
      <c r="Z2165" s="63"/>
      <c r="AA2165" s="63"/>
      <c r="AB2165" s="63">
        <v>652.4</v>
      </c>
      <c r="AC2165" s="63"/>
      <c r="AD2165" s="63"/>
      <c r="AE2165" s="63"/>
      <c r="AF2165" s="63">
        <v>793.8</v>
      </c>
      <c r="AG2165" s="43">
        <v>28910.000000000004</v>
      </c>
    </row>
    <row r="2166" spans="4:33">
      <c r="D2166" s="62">
        <v>2001</v>
      </c>
      <c r="E2166" s="62">
        <v>3</v>
      </c>
      <c r="F2166" s="62">
        <v>2001</v>
      </c>
      <c r="G2166" s="63">
        <v>408.8</v>
      </c>
      <c r="H2166" s="63"/>
      <c r="I2166" s="63"/>
      <c r="J2166" s="63"/>
      <c r="K2166" s="63"/>
      <c r="L2166" s="63"/>
      <c r="M2166" s="63">
        <v>0</v>
      </c>
      <c r="N2166" s="63"/>
      <c r="O2166" s="63"/>
      <c r="P2166" s="63"/>
      <c r="Q2166" s="63">
        <v>2173.3000000000002</v>
      </c>
      <c r="R2166" s="63"/>
      <c r="S2166" s="63">
        <v>0</v>
      </c>
      <c r="T2166" s="63">
        <v>16102.8</v>
      </c>
      <c r="U2166" s="63">
        <v>609.20000000000005</v>
      </c>
      <c r="V2166" s="63"/>
      <c r="W2166" s="63">
        <v>14803.1</v>
      </c>
      <c r="X2166" s="63"/>
      <c r="Y2166" s="63"/>
      <c r="Z2166" s="63"/>
      <c r="AA2166" s="63"/>
      <c r="AB2166" s="63">
        <v>1511.5</v>
      </c>
      <c r="AC2166" s="63"/>
      <c r="AD2166" s="63"/>
      <c r="AE2166" s="63"/>
      <c r="AF2166" s="63">
        <v>1061.0999999999999</v>
      </c>
      <c r="AG2166" s="43">
        <v>36669.800000000003</v>
      </c>
    </row>
    <row r="2167" spans="4:33">
      <c r="D2167" s="62">
        <v>2001</v>
      </c>
      <c r="E2167" s="62">
        <v>4</v>
      </c>
      <c r="F2167" s="62">
        <v>2001</v>
      </c>
      <c r="G2167" s="63">
        <v>815.8</v>
      </c>
      <c r="H2167" s="63"/>
      <c r="I2167" s="63"/>
      <c r="J2167" s="63"/>
      <c r="K2167" s="63"/>
      <c r="L2167" s="63"/>
      <c r="M2167" s="63">
        <v>0</v>
      </c>
      <c r="N2167" s="63"/>
      <c r="O2167" s="63"/>
      <c r="P2167" s="63"/>
      <c r="Q2167" s="63">
        <v>2781</v>
      </c>
      <c r="R2167" s="63"/>
      <c r="S2167" s="63"/>
      <c r="T2167" s="63">
        <v>16755.3</v>
      </c>
      <c r="U2167" s="63">
        <v>1576.7</v>
      </c>
      <c r="V2167" s="63"/>
      <c r="W2167" s="63">
        <v>17449.2</v>
      </c>
      <c r="X2167" s="63"/>
      <c r="Y2167" s="63"/>
      <c r="Z2167" s="63"/>
      <c r="AA2167" s="63"/>
      <c r="AB2167" s="63">
        <v>1846</v>
      </c>
      <c r="AC2167" s="63"/>
      <c r="AD2167" s="63"/>
      <c r="AE2167" s="63"/>
      <c r="AF2167" s="63">
        <v>1434.7</v>
      </c>
      <c r="AG2167" s="43">
        <v>42658.7</v>
      </c>
    </row>
    <row r="2168" spans="4:33">
      <c r="D2168" s="62">
        <v>2001</v>
      </c>
      <c r="E2168" s="62">
        <v>5</v>
      </c>
      <c r="F2168" s="62">
        <v>2002</v>
      </c>
      <c r="G2168" s="63">
        <v>10.9</v>
      </c>
      <c r="H2168" s="63"/>
      <c r="I2168" s="63"/>
      <c r="J2168" s="63"/>
      <c r="K2168" s="63"/>
      <c r="L2168" s="63"/>
      <c r="M2168" s="63">
        <v>663.8</v>
      </c>
      <c r="N2168" s="63"/>
      <c r="O2168" s="63"/>
      <c r="P2168" s="63"/>
      <c r="Q2168" s="63">
        <v>5296.8</v>
      </c>
      <c r="R2168" s="63"/>
      <c r="S2168" s="63"/>
      <c r="T2168" s="63">
        <v>11473</v>
      </c>
      <c r="U2168" s="63">
        <v>394.5</v>
      </c>
      <c r="V2168" s="63"/>
      <c r="W2168" s="63">
        <v>29958.7</v>
      </c>
      <c r="X2168" s="63"/>
      <c r="Y2168" s="63"/>
      <c r="Z2168" s="63"/>
      <c r="AA2168" s="63"/>
      <c r="AB2168" s="63">
        <v>2174.8000000000002</v>
      </c>
      <c r="AC2168" s="63"/>
      <c r="AD2168" s="63"/>
      <c r="AE2168" s="63"/>
      <c r="AF2168" s="63">
        <v>2199.5</v>
      </c>
      <c r="AG2168" s="43">
        <v>52172</v>
      </c>
    </row>
    <row r="2169" spans="4:33">
      <c r="D2169" s="62">
        <v>2001</v>
      </c>
      <c r="E2169" s="62">
        <v>6</v>
      </c>
      <c r="F2169" s="62">
        <v>2002</v>
      </c>
      <c r="G2169" s="63">
        <v>413</v>
      </c>
      <c r="H2169" s="63"/>
      <c r="I2169" s="63"/>
      <c r="J2169" s="63"/>
      <c r="K2169" s="63"/>
      <c r="L2169" s="63"/>
      <c r="M2169" s="63">
        <v>624.29999999999995</v>
      </c>
      <c r="N2169" s="63"/>
      <c r="O2169" s="63"/>
      <c r="P2169" s="63"/>
      <c r="Q2169" s="63">
        <v>6415.9</v>
      </c>
      <c r="R2169" s="63"/>
      <c r="S2169" s="63"/>
      <c r="T2169" s="63">
        <v>7432.9</v>
      </c>
      <c r="U2169" s="63">
        <v>385</v>
      </c>
      <c r="V2169" s="63">
        <v>0</v>
      </c>
      <c r="W2169" s="63">
        <v>30441.1</v>
      </c>
      <c r="X2169" s="63"/>
      <c r="Y2169" s="63"/>
      <c r="Z2169" s="63"/>
      <c r="AA2169" s="63"/>
      <c r="AB2169" s="63">
        <v>2119.6</v>
      </c>
      <c r="AC2169" s="63"/>
      <c r="AD2169" s="63"/>
      <c r="AE2169" s="63"/>
      <c r="AF2169" s="63">
        <v>2424.1</v>
      </c>
      <c r="AG2169" s="43">
        <v>50255.899999999994</v>
      </c>
    </row>
    <row r="2170" spans="4:33">
      <c r="D2170" s="62">
        <v>2001</v>
      </c>
      <c r="E2170" s="62">
        <v>7</v>
      </c>
      <c r="F2170" s="62">
        <v>2002</v>
      </c>
      <c r="G2170" s="63">
        <v>1255.8</v>
      </c>
      <c r="H2170" s="63"/>
      <c r="I2170" s="63"/>
      <c r="J2170" s="63"/>
      <c r="K2170" s="63"/>
      <c r="L2170" s="63"/>
      <c r="M2170" s="63">
        <v>770.4</v>
      </c>
      <c r="N2170" s="63"/>
      <c r="O2170" s="63"/>
      <c r="P2170" s="63"/>
      <c r="Q2170" s="63">
        <v>8016.2</v>
      </c>
      <c r="R2170" s="63"/>
      <c r="S2170" s="63"/>
      <c r="T2170" s="63">
        <v>11493.1</v>
      </c>
      <c r="U2170" s="63">
        <v>386.8</v>
      </c>
      <c r="V2170" s="63"/>
      <c r="W2170" s="63">
        <v>27819.7</v>
      </c>
      <c r="X2170" s="63"/>
      <c r="Y2170" s="63"/>
      <c r="Z2170" s="63"/>
      <c r="AA2170" s="63"/>
      <c r="AB2170" s="63">
        <v>2423.1</v>
      </c>
      <c r="AC2170" s="63"/>
      <c r="AD2170" s="63"/>
      <c r="AE2170" s="63"/>
      <c r="AF2170" s="63">
        <v>2614.1</v>
      </c>
      <c r="AG2170" s="43">
        <v>54779.199999999997</v>
      </c>
    </row>
    <row r="2171" spans="4:33">
      <c r="D2171" s="62">
        <v>2001</v>
      </c>
      <c r="E2171" s="62">
        <v>8</v>
      </c>
      <c r="F2171" s="62">
        <v>2002</v>
      </c>
      <c r="G2171" s="63">
        <v>1369</v>
      </c>
      <c r="H2171" s="63"/>
      <c r="I2171" s="63"/>
      <c r="J2171" s="63"/>
      <c r="K2171" s="63"/>
      <c r="L2171" s="63"/>
      <c r="M2171" s="63">
        <v>799.6</v>
      </c>
      <c r="N2171" s="63"/>
      <c r="O2171" s="63"/>
      <c r="P2171" s="63"/>
      <c r="Q2171" s="63">
        <v>9364.7000000000007</v>
      </c>
      <c r="R2171" s="63"/>
      <c r="S2171" s="63"/>
      <c r="T2171" s="63">
        <v>11448.1</v>
      </c>
      <c r="U2171" s="63">
        <v>946.9</v>
      </c>
      <c r="V2171" s="63"/>
      <c r="W2171" s="63">
        <v>30035.5</v>
      </c>
      <c r="X2171" s="63">
        <v>0</v>
      </c>
      <c r="Y2171" s="63"/>
      <c r="Z2171" s="63"/>
      <c r="AA2171" s="63"/>
      <c r="AB2171" s="63">
        <v>2315.4</v>
      </c>
      <c r="AC2171" s="63"/>
      <c r="AD2171" s="63"/>
      <c r="AE2171" s="63"/>
      <c r="AF2171" s="63">
        <v>2598.1999999999998</v>
      </c>
      <c r="AG2171" s="43">
        <v>58877.4</v>
      </c>
    </row>
    <row r="2172" spans="4:33">
      <c r="D2172" s="62">
        <v>2001</v>
      </c>
      <c r="E2172" s="62">
        <v>9</v>
      </c>
      <c r="F2172" s="62">
        <v>2002</v>
      </c>
      <c r="G2172" s="63">
        <v>611.29999999999995</v>
      </c>
      <c r="H2172" s="63"/>
      <c r="I2172" s="63"/>
      <c r="J2172" s="63"/>
      <c r="K2172" s="63"/>
      <c r="L2172" s="63"/>
      <c r="M2172" s="63">
        <v>748.1</v>
      </c>
      <c r="N2172" s="63"/>
      <c r="O2172" s="63"/>
      <c r="P2172" s="63"/>
      <c r="Q2172" s="63">
        <v>7339.4</v>
      </c>
      <c r="R2172" s="63"/>
      <c r="S2172" s="63"/>
      <c r="T2172" s="63">
        <v>9148</v>
      </c>
      <c r="U2172" s="63">
        <v>331.1</v>
      </c>
      <c r="V2172" s="63"/>
      <c r="W2172" s="63">
        <v>25435.599999999999</v>
      </c>
      <c r="X2172" s="63"/>
      <c r="Y2172" s="63">
        <v>0</v>
      </c>
      <c r="Z2172" s="63"/>
      <c r="AA2172" s="63"/>
      <c r="AB2172" s="63">
        <v>2002.8</v>
      </c>
      <c r="AC2172" s="63"/>
      <c r="AD2172" s="63"/>
      <c r="AE2172" s="63"/>
      <c r="AF2172" s="63">
        <v>2144</v>
      </c>
      <c r="AG2172" s="43">
        <v>47760.3</v>
      </c>
    </row>
    <row r="2173" spans="4:33">
      <c r="D2173" s="62">
        <v>2001</v>
      </c>
      <c r="E2173" s="62">
        <v>10</v>
      </c>
      <c r="F2173" s="62">
        <v>2002</v>
      </c>
      <c r="G2173" s="63">
        <v>1061.5999999999999</v>
      </c>
      <c r="H2173" s="63"/>
      <c r="I2173" s="63"/>
      <c r="J2173" s="63"/>
      <c r="K2173" s="63"/>
      <c r="L2173" s="63"/>
      <c r="M2173" s="63">
        <v>762.6</v>
      </c>
      <c r="N2173" s="63"/>
      <c r="O2173" s="63"/>
      <c r="P2173" s="63"/>
      <c r="Q2173" s="63">
        <v>5491.5</v>
      </c>
      <c r="R2173" s="63"/>
      <c r="S2173" s="63"/>
      <c r="T2173" s="63">
        <v>23431.9</v>
      </c>
      <c r="U2173" s="63">
        <v>462.2</v>
      </c>
      <c r="V2173" s="63"/>
      <c r="W2173" s="63">
        <v>21157</v>
      </c>
      <c r="X2173" s="63"/>
      <c r="Y2173" s="63"/>
      <c r="Z2173" s="63">
        <v>0</v>
      </c>
      <c r="AA2173" s="63"/>
      <c r="AB2173" s="63">
        <v>2050.1</v>
      </c>
      <c r="AC2173" s="63"/>
      <c r="AD2173" s="63"/>
      <c r="AE2173" s="63"/>
      <c r="AF2173" s="63">
        <v>1772.9</v>
      </c>
      <c r="AG2173" s="43">
        <v>56189.8</v>
      </c>
    </row>
    <row r="2174" spans="4:33">
      <c r="D2174" s="62">
        <v>2001</v>
      </c>
      <c r="E2174" s="62">
        <v>11</v>
      </c>
      <c r="F2174" s="62">
        <v>2002</v>
      </c>
      <c r="G2174" s="63">
        <v>962.1</v>
      </c>
      <c r="H2174" s="63"/>
      <c r="I2174" s="63"/>
      <c r="J2174" s="63"/>
      <c r="K2174" s="63"/>
      <c r="L2174" s="63"/>
      <c r="M2174" s="63">
        <v>734.6</v>
      </c>
      <c r="N2174" s="63"/>
      <c r="O2174" s="63"/>
      <c r="P2174" s="63"/>
      <c r="Q2174" s="63">
        <v>3412.3</v>
      </c>
      <c r="R2174" s="63"/>
      <c r="S2174" s="63"/>
      <c r="T2174" s="63">
        <v>17936.099999999999</v>
      </c>
      <c r="U2174" s="63">
        <v>345.1</v>
      </c>
      <c r="V2174" s="63"/>
      <c r="W2174" s="63">
        <v>24906.3</v>
      </c>
      <c r="X2174" s="63"/>
      <c r="Y2174" s="63"/>
      <c r="Z2174" s="63"/>
      <c r="AA2174" s="63">
        <v>0</v>
      </c>
      <c r="AB2174" s="63">
        <v>1964.9</v>
      </c>
      <c r="AC2174" s="63"/>
      <c r="AD2174" s="63"/>
      <c r="AE2174" s="63"/>
      <c r="AF2174" s="63">
        <v>983.6</v>
      </c>
      <c r="AG2174" s="43">
        <v>51245</v>
      </c>
    </row>
    <row r="2175" spans="4:33">
      <c r="D2175" s="62">
        <v>2001</v>
      </c>
      <c r="E2175" s="62">
        <v>12</v>
      </c>
      <c r="F2175" s="62">
        <v>2002</v>
      </c>
      <c r="G2175" s="63">
        <v>912.8</v>
      </c>
      <c r="H2175" s="63"/>
      <c r="I2175" s="63"/>
      <c r="J2175" s="63"/>
      <c r="K2175" s="63"/>
      <c r="L2175" s="63"/>
      <c r="M2175" s="63">
        <v>487.7</v>
      </c>
      <c r="N2175" s="63"/>
      <c r="O2175" s="63"/>
      <c r="P2175" s="63"/>
      <c r="Q2175" s="63">
        <v>2650.8</v>
      </c>
      <c r="R2175" s="63"/>
      <c r="S2175" s="63"/>
      <c r="T2175" s="63">
        <v>15646.9</v>
      </c>
      <c r="U2175" s="63">
        <v>318.89999999999998</v>
      </c>
      <c r="V2175" s="63"/>
      <c r="W2175" s="63">
        <v>13415.8</v>
      </c>
      <c r="X2175" s="63"/>
      <c r="Y2175" s="63"/>
      <c r="Z2175" s="63"/>
      <c r="AA2175" s="63"/>
      <c r="AB2175" s="63">
        <v>1126.5</v>
      </c>
      <c r="AC2175" s="63"/>
      <c r="AD2175" s="63">
        <v>0</v>
      </c>
      <c r="AE2175" s="63"/>
      <c r="AF2175" s="63">
        <v>613.20000000000005</v>
      </c>
      <c r="AG2175" s="43">
        <v>35172.6</v>
      </c>
    </row>
    <row r="2176" spans="4:33">
      <c r="D2176" s="62">
        <v>2002</v>
      </c>
      <c r="E2176" s="62">
        <v>1</v>
      </c>
      <c r="F2176" s="62">
        <v>2002</v>
      </c>
      <c r="G2176" s="63">
        <v>1507.3</v>
      </c>
      <c r="H2176" s="63"/>
      <c r="I2176" s="63"/>
      <c r="J2176" s="63"/>
      <c r="K2176" s="63"/>
      <c r="L2176" s="63"/>
      <c r="M2176" s="63">
        <v>814.7</v>
      </c>
      <c r="N2176" s="63"/>
      <c r="O2176" s="63"/>
      <c r="P2176" s="63"/>
      <c r="Q2176" s="63">
        <v>2789.3</v>
      </c>
      <c r="R2176" s="63"/>
      <c r="S2176" s="63"/>
      <c r="T2176" s="63">
        <v>7707</v>
      </c>
      <c r="U2176" s="63">
        <v>374</v>
      </c>
      <c r="V2176" s="63"/>
      <c r="W2176" s="63">
        <v>24454.6</v>
      </c>
      <c r="X2176" s="63"/>
      <c r="Y2176" s="63"/>
      <c r="Z2176" s="63"/>
      <c r="AA2176" s="63"/>
      <c r="AB2176" s="63">
        <v>1149.4000000000001</v>
      </c>
      <c r="AC2176" s="63">
        <v>0</v>
      </c>
      <c r="AD2176" s="63"/>
      <c r="AE2176" s="63"/>
      <c r="AF2176" s="63">
        <v>744</v>
      </c>
      <c r="AG2176" s="43">
        <v>39540.299999999996</v>
      </c>
    </row>
    <row r="2177" spans="4:33">
      <c r="D2177" s="62">
        <v>2002</v>
      </c>
      <c r="E2177" s="62">
        <v>2</v>
      </c>
      <c r="F2177" s="62">
        <v>2002</v>
      </c>
      <c r="G2177" s="63">
        <v>328.1</v>
      </c>
      <c r="H2177" s="63"/>
      <c r="I2177" s="63"/>
      <c r="J2177" s="63"/>
      <c r="K2177" s="63"/>
      <c r="L2177" s="63"/>
      <c r="M2177" s="63">
        <v>1005</v>
      </c>
      <c r="N2177" s="63"/>
      <c r="O2177" s="63"/>
      <c r="P2177" s="63"/>
      <c r="Q2177" s="63">
        <v>2924.3</v>
      </c>
      <c r="R2177" s="63"/>
      <c r="S2177" s="63"/>
      <c r="T2177" s="63">
        <v>20606.5</v>
      </c>
      <c r="U2177" s="63">
        <v>348.8</v>
      </c>
      <c r="V2177" s="63"/>
      <c r="W2177" s="63">
        <v>30562.9</v>
      </c>
      <c r="X2177" s="63"/>
      <c r="Y2177" s="63"/>
      <c r="Z2177" s="63"/>
      <c r="AA2177" s="63"/>
      <c r="AB2177" s="63">
        <v>1081.7</v>
      </c>
      <c r="AC2177" s="63"/>
      <c r="AD2177" s="63">
        <v>0</v>
      </c>
      <c r="AE2177" s="63"/>
      <c r="AF2177" s="63">
        <v>939.6</v>
      </c>
      <c r="AG2177" s="43">
        <v>57796.9</v>
      </c>
    </row>
    <row r="2178" spans="4:33">
      <c r="D2178" s="62">
        <v>2002</v>
      </c>
      <c r="E2178" s="62">
        <v>3</v>
      </c>
      <c r="F2178" s="62">
        <v>2002</v>
      </c>
      <c r="G2178" s="63">
        <v>346</v>
      </c>
      <c r="H2178" s="63"/>
      <c r="I2178" s="63"/>
      <c r="J2178" s="63"/>
      <c r="K2178" s="63"/>
      <c r="L2178" s="63"/>
      <c r="M2178" s="63">
        <v>824.1</v>
      </c>
      <c r="N2178" s="63"/>
      <c r="O2178" s="63"/>
      <c r="P2178" s="63"/>
      <c r="Q2178" s="63">
        <v>4648.8999999999996</v>
      </c>
      <c r="R2178" s="63"/>
      <c r="S2178" s="63"/>
      <c r="T2178" s="63">
        <v>28212</v>
      </c>
      <c r="U2178" s="63">
        <v>1982</v>
      </c>
      <c r="V2178" s="63"/>
      <c r="W2178" s="63">
        <v>21784.7</v>
      </c>
      <c r="X2178" s="63"/>
      <c r="Y2178" s="63"/>
      <c r="Z2178" s="63"/>
      <c r="AA2178" s="63"/>
      <c r="AB2178" s="63">
        <v>1284.5</v>
      </c>
      <c r="AC2178" s="63"/>
      <c r="AD2178" s="63"/>
      <c r="AE2178" s="63">
        <v>0</v>
      </c>
      <c r="AF2178" s="63">
        <v>1599.4</v>
      </c>
      <c r="AG2178" s="43">
        <v>60681.599999999999</v>
      </c>
    </row>
    <row r="2179" spans="4:33">
      <c r="D2179" s="62">
        <v>2002</v>
      </c>
      <c r="E2179" s="62">
        <v>4</v>
      </c>
      <c r="F2179" s="62">
        <v>2002</v>
      </c>
      <c r="G2179" s="63">
        <v>800.3</v>
      </c>
      <c r="H2179" s="63"/>
      <c r="I2179" s="63"/>
      <c r="J2179" s="63"/>
      <c r="K2179" s="63"/>
      <c r="L2179" s="63"/>
      <c r="M2179" s="63">
        <v>712.9</v>
      </c>
      <c r="N2179" s="63"/>
      <c r="O2179" s="63"/>
      <c r="P2179" s="63"/>
      <c r="Q2179" s="63">
        <v>4826.7</v>
      </c>
      <c r="R2179" s="63"/>
      <c r="S2179" s="63"/>
      <c r="T2179" s="63">
        <v>22319.8</v>
      </c>
      <c r="U2179" s="63">
        <v>2431.6999999999998</v>
      </c>
      <c r="V2179" s="63"/>
      <c r="W2179" s="63">
        <v>19555.5</v>
      </c>
      <c r="X2179" s="63"/>
      <c r="Y2179" s="63"/>
      <c r="Z2179" s="63"/>
      <c r="AA2179" s="63"/>
      <c r="AB2179" s="63">
        <v>1738.7</v>
      </c>
      <c r="AC2179" s="63"/>
      <c r="AD2179" s="63">
        <v>0</v>
      </c>
      <c r="AE2179" s="63"/>
      <c r="AF2179" s="63">
        <v>2096.5</v>
      </c>
      <c r="AG2179" s="43">
        <v>54482.099999999991</v>
      </c>
    </row>
    <row r="2180" spans="4:33">
      <c r="D2180" s="62">
        <v>2002</v>
      </c>
      <c r="E2180" s="62">
        <v>5</v>
      </c>
      <c r="F2180" s="62">
        <v>2003</v>
      </c>
      <c r="G2180" s="63">
        <v>900.8</v>
      </c>
      <c r="H2180" s="63"/>
      <c r="I2180" s="63"/>
      <c r="J2180" s="63"/>
      <c r="K2180" s="63"/>
      <c r="L2180" s="63"/>
      <c r="M2180" s="63">
        <v>891.7</v>
      </c>
      <c r="N2180" s="63"/>
      <c r="O2180" s="63"/>
      <c r="P2180" s="63"/>
      <c r="Q2180" s="63">
        <v>6184.6</v>
      </c>
      <c r="R2180" s="63"/>
      <c r="S2180" s="63"/>
      <c r="T2180" s="63">
        <v>21747.599999999999</v>
      </c>
      <c r="U2180" s="63">
        <v>366.6</v>
      </c>
      <c r="V2180" s="63"/>
      <c r="W2180" s="63">
        <v>37718.6</v>
      </c>
      <c r="X2180" s="63"/>
      <c r="Y2180" s="63"/>
      <c r="Z2180" s="63"/>
      <c r="AA2180" s="63"/>
      <c r="AB2180" s="63">
        <v>2003.8</v>
      </c>
      <c r="AC2180" s="63"/>
      <c r="AD2180" s="63"/>
      <c r="AE2180" s="63"/>
      <c r="AF2180" s="63">
        <v>1731.4</v>
      </c>
      <c r="AG2180" s="43">
        <v>71545.099999999991</v>
      </c>
    </row>
    <row r="2181" spans="4:33">
      <c r="D2181" s="62">
        <v>2002</v>
      </c>
      <c r="E2181" s="62">
        <v>6</v>
      </c>
      <c r="F2181" s="62">
        <v>2003</v>
      </c>
      <c r="G2181" s="63">
        <v>929.8</v>
      </c>
      <c r="H2181" s="63"/>
      <c r="I2181" s="63"/>
      <c r="J2181" s="63"/>
      <c r="K2181" s="63"/>
      <c r="L2181" s="63"/>
      <c r="M2181" s="63">
        <v>1217.4000000000001</v>
      </c>
      <c r="N2181" s="63"/>
      <c r="O2181" s="63"/>
      <c r="P2181" s="63"/>
      <c r="Q2181" s="63">
        <v>7347.6</v>
      </c>
      <c r="R2181" s="63"/>
      <c r="S2181" s="63"/>
      <c r="T2181" s="63">
        <v>17595.099999999999</v>
      </c>
      <c r="U2181" s="63">
        <v>415.1</v>
      </c>
      <c r="V2181" s="63"/>
      <c r="W2181" s="63">
        <v>30746</v>
      </c>
      <c r="X2181" s="63"/>
      <c r="Y2181" s="63"/>
      <c r="Z2181" s="63"/>
      <c r="AA2181" s="63"/>
      <c r="AB2181" s="63">
        <v>1961.6</v>
      </c>
      <c r="AC2181" s="63"/>
      <c r="AD2181" s="63"/>
      <c r="AE2181" s="63"/>
      <c r="AF2181" s="63">
        <v>1928.3</v>
      </c>
      <c r="AG2181" s="43">
        <v>62140.9</v>
      </c>
    </row>
    <row r="2182" spans="4:33">
      <c r="D2182" s="62">
        <v>2002</v>
      </c>
      <c r="E2182" s="62">
        <v>7</v>
      </c>
      <c r="F2182" s="62">
        <v>2003</v>
      </c>
      <c r="G2182" s="63">
        <v>1277.4000000000001</v>
      </c>
      <c r="H2182" s="63"/>
      <c r="I2182" s="63"/>
      <c r="J2182" s="63"/>
      <c r="K2182" s="63"/>
      <c r="L2182" s="63"/>
      <c r="M2182" s="63">
        <v>1002</v>
      </c>
      <c r="N2182" s="63"/>
      <c r="O2182" s="63"/>
      <c r="P2182" s="63"/>
      <c r="Q2182" s="63">
        <v>8786.9</v>
      </c>
      <c r="R2182" s="63"/>
      <c r="S2182" s="63"/>
      <c r="T2182" s="63">
        <v>25856.6</v>
      </c>
      <c r="U2182" s="63">
        <v>377.6</v>
      </c>
      <c r="V2182" s="63"/>
      <c r="W2182" s="63">
        <v>30001.1</v>
      </c>
      <c r="X2182" s="63"/>
      <c r="Y2182" s="63"/>
      <c r="Z2182" s="63"/>
      <c r="AA2182" s="63"/>
      <c r="AB2182" s="63">
        <v>2223.1999999999998</v>
      </c>
      <c r="AC2182" s="63"/>
      <c r="AD2182" s="63"/>
      <c r="AE2182" s="63"/>
      <c r="AF2182" s="63">
        <v>2246.8000000000002</v>
      </c>
      <c r="AG2182" s="43">
        <v>71771.599999999991</v>
      </c>
    </row>
    <row r="2183" spans="4:33">
      <c r="D2183" s="62">
        <v>2002</v>
      </c>
      <c r="E2183" s="62">
        <v>8</v>
      </c>
      <c r="F2183" s="62">
        <v>2003</v>
      </c>
      <c r="G2183" s="63">
        <v>1107.4000000000001</v>
      </c>
      <c r="H2183" s="63"/>
      <c r="I2183" s="63"/>
      <c r="J2183" s="63"/>
      <c r="K2183" s="63"/>
      <c r="L2183" s="63"/>
      <c r="M2183" s="63">
        <v>1018</v>
      </c>
      <c r="N2183" s="63"/>
      <c r="O2183" s="63"/>
      <c r="P2183" s="63"/>
      <c r="Q2183" s="63">
        <v>8114.5</v>
      </c>
      <c r="R2183" s="63"/>
      <c r="S2183" s="63"/>
      <c r="T2183" s="63">
        <v>21459</v>
      </c>
      <c r="U2183" s="63">
        <v>355.3</v>
      </c>
      <c r="V2183" s="63"/>
      <c r="W2183" s="63">
        <v>30041</v>
      </c>
      <c r="X2183" s="63"/>
      <c r="Y2183" s="63"/>
      <c r="Z2183" s="63"/>
      <c r="AA2183" s="63"/>
      <c r="AB2183" s="63">
        <v>2193.8000000000002</v>
      </c>
      <c r="AC2183" s="63"/>
      <c r="AD2183" s="63"/>
      <c r="AE2183" s="63"/>
      <c r="AF2183" s="63">
        <v>2122.8000000000002</v>
      </c>
      <c r="AG2183" s="43">
        <v>66411.8</v>
      </c>
    </row>
    <row r="2184" spans="4:33">
      <c r="D2184" s="62">
        <v>2002</v>
      </c>
      <c r="E2184" s="62">
        <v>9</v>
      </c>
      <c r="F2184" s="62">
        <v>2003</v>
      </c>
      <c r="G2184" s="63">
        <v>888.3</v>
      </c>
      <c r="H2184" s="63"/>
      <c r="I2184" s="63"/>
      <c r="J2184" s="63"/>
      <c r="K2184" s="63"/>
      <c r="L2184" s="63"/>
      <c r="M2184" s="63">
        <v>797.3</v>
      </c>
      <c r="N2184" s="63"/>
      <c r="O2184" s="63"/>
      <c r="P2184" s="63"/>
      <c r="Q2184" s="63">
        <v>7834.8</v>
      </c>
      <c r="R2184" s="63"/>
      <c r="S2184" s="63"/>
      <c r="T2184" s="63">
        <v>21980.2</v>
      </c>
      <c r="U2184" s="63">
        <v>1539.5</v>
      </c>
      <c r="V2184" s="63"/>
      <c r="W2184" s="63">
        <v>26525.4</v>
      </c>
      <c r="X2184" s="63"/>
      <c r="Y2184" s="63"/>
      <c r="Z2184" s="63"/>
      <c r="AA2184" s="63"/>
      <c r="AB2184" s="63">
        <v>2122.1</v>
      </c>
      <c r="AC2184" s="63"/>
      <c r="AD2184" s="63"/>
      <c r="AE2184" s="63"/>
      <c r="AF2184" s="63">
        <v>1840.2</v>
      </c>
      <c r="AG2184" s="43">
        <v>63527.799999999996</v>
      </c>
    </row>
    <row r="2185" spans="4:33">
      <c r="D2185" s="62">
        <v>2002</v>
      </c>
      <c r="E2185" s="62">
        <v>10</v>
      </c>
      <c r="F2185" s="62">
        <v>2003</v>
      </c>
      <c r="G2185" s="63">
        <v>1124.8</v>
      </c>
      <c r="H2185" s="63"/>
      <c r="I2185" s="63"/>
      <c r="J2185" s="63"/>
      <c r="K2185" s="63"/>
      <c r="L2185" s="63"/>
      <c r="M2185" s="63">
        <v>906.1</v>
      </c>
      <c r="N2185" s="63"/>
      <c r="O2185" s="63"/>
      <c r="P2185" s="63"/>
      <c r="Q2185" s="63">
        <v>5528.2</v>
      </c>
      <c r="R2185" s="63"/>
      <c r="S2185" s="63"/>
      <c r="T2185" s="63">
        <v>28406.6</v>
      </c>
      <c r="U2185" s="63">
        <v>938.9</v>
      </c>
      <c r="V2185" s="63"/>
      <c r="W2185" s="63">
        <v>22385.5</v>
      </c>
      <c r="X2185" s="63"/>
      <c r="Y2185" s="63"/>
      <c r="Z2185" s="63"/>
      <c r="AA2185" s="63"/>
      <c r="AB2185" s="63">
        <v>1994</v>
      </c>
      <c r="AC2185" s="63"/>
      <c r="AD2185" s="63"/>
      <c r="AE2185" s="63"/>
      <c r="AF2185" s="63">
        <v>1305</v>
      </c>
      <c r="AG2185" s="43">
        <v>62589.1</v>
      </c>
    </row>
    <row r="2186" spans="4:33">
      <c r="D2186" s="62">
        <v>2002</v>
      </c>
      <c r="E2186" s="62">
        <v>11</v>
      </c>
      <c r="F2186" s="62">
        <v>2003</v>
      </c>
      <c r="G2186" s="63">
        <v>482</v>
      </c>
      <c r="H2186" s="63"/>
      <c r="I2186" s="63"/>
      <c r="J2186" s="63"/>
      <c r="K2186" s="63"/>
      <c r="L2186" s="63"/>
      <c r="M2186" s="63">
        <v>667.2</v>
      </c>
      <c r="N2186" s="63"/>
      <c r="O2186" s="63"/>
      <c r="P2186" s="63"/>
      <c r="Q2186" s="63">
        <v>3332.3</v>
      </c>
      <c r="R2186" s="63"/>
      <c r="S2186" s="63"/>
      <c r="T2186" s="63">
        <v>26523.5</v>
      </c>
      <c r="U2186" s="63">
        <v>1079.7</v>
      </c>
      <c r="V2186" s="63"/>
      <c r="W2186" s="63">
        <v>22769.4</v>
      </c>
      <c r="X2186" s="63"/>
      <c r="Y2186" s="63"/>
      <c r="Z2186" s="63"/>
      <c r="AA2186" s="63"/>
      <c r="AB2186" s="63">
        <v>1302.2</v>
      </c>
      <c r="AC2186" s="63"/>
      <c r="AD2186" s="63"/>
      <c r="AE2186" s="63"/>
      <c r="AF2186" s="63">
        <v>885.6</v>
      </c>
      <c r="AG2186" s="43">
        <v>57041.9</v>
      </c>
    </row>
    <row r="2187" spans="4:33">
      <c r="D2187" s="62">
        <v>2002</v>
      </c>
      <c r="E2187" s="62">
        <v>12</v>
      </c>
      <c r="F2187" s="62">
        <v>2003</v>
      </c>
      <c r="G2187" s="63">
        <v>919</v>
      </c>
      <c r="H2187" s="63"/>
      <c r="I2187" s="63"/>
      <c r="J2187" s="63"/>
      <c r="K2187" s="63"/>
      <c r="L2187" s="63"/>
      <c r="M2187" s="63">
        <v>663.7</v>
      </c>
      <c r="N2187" s="63"/>
      <c r="O2187" s="63"/>
      <c r="P2187" s="63"/>
      <c r="Q2187" s="63">
        <v>2341.8000000000002</v>
      </c>
      <c r="R2187" s="63"/>
      <c r="S2187" s="63"/>
      <c r="T2187" s="63">
        <v>25087.599999999999</v>
      </c>
      <c r="U2187" s="63">
        <v>420.1</v>
      </c>
      <c r="V2187" s="63"/>
      <c r="W2187" s="63">
        <v>19897.3</v>
      </c>
      <c r="X2187" s="63"/>
      <c r="Y2187" s="63"/>
      <c r="Z2187" s="63"/>
      <c r="AA2187" s="63"/>
      <c r="AB2187" s="63">
        <v>588</v>
      </c>
      <c r="AC2187" s="63"/>
      <c r="AD2187" s="63"/>
      <c r="AE2187" s="63"/>
      <c r="AF2187" s="63">
        <v>730.3</v>
      </c>
      <c r="AG2187" s="43">
        <v>50647.8</v>
      </c>
    </row>
    <row r="2188" spans="4:33">
      <c r="D2188" s="62">
        <v>2003</v>
      </c>
      <c r="E2188" s="62">
        <v>1</v>
      </c>
      <c r="F2188" s="62">
        <v>2003</v>
      </c>
      <c r="G2188" s="63">
        <v>62.4</v>
      </c>
      <c r="H2188" s="63"/>
      <c r="I2188" s="63"/>
      <c r="J2188" s="63"/>
      <c r="K2188" s="63"/>
      <c r="L2188" s="63"/>
      <c r="M2188" s="63">
        <v>871.2</v>
      </c>
      <c r="N2188" s="63"/>
      <c r="O2188" s="63"/>
      <c r="P2188" s="63"/>
      <c r="Q2188" s="63">
        <v>3301.5</v>
      </c>
      <c r="R2188" s="63"/>
      <c r="S2188" s="63"/>
      <c r="T2188" s="63">
        <v>10395.200000000001</v>
      </c>
      <c r="U2188" s="63">
        <v>1740.8</v>
      </c>
      <c r="V2188" s="63"/>
      <c r="W2188" s="63">
        <v>22574.7</v>
      </c>
      <c r="X2188" s="63"/>
      <c r="Y2188" s="63"/>
      <c r="Z2188" s="63"/>
      <c r="AA2188" s="63"/>
      <c r="AB2188" s="63">
        <v>739.4</v>
      </c>
      <c r="AC2188" s="63"/>
      <c r="AD2188" s="63"/>
      <c r="AE2188" s="63"/>
      <c r="AF2188" s="63">
        <v>1292.8</v>
      </c>
      <c r="AG2188" s="43">
        <v>40978.000000000007</v>
      </c>
    </row>
    <row r="2189" spans="4:33">
      <c r="D2189" s="62">
        <v>2003</v>
      </c>
      <c r="E2189" s="62">
        <v>2</v>
      </c>
      <c r="F2189" s="62">
        <v>2003</v>
      </c>
      <c r="G2189" s="63">
        <v>0</v>
      </c>
      <c r="H2189" s="63"/>
      <c r="I2189" s="63"/>
      <c r="J2189" s="63"/>
      <c r="K2189" s="63"/>
      <c r="L2189" s="63"/>
      <c r="M2189" s="63">
        <v>674.7</v>
      </c>
      <c r="N2189" s="63"/>
      <c r="O2189" s="63"/>
      <c r="P2189" s="63"/>
      <c r="Q2189" s="63">
        <v>2731.6</v>
      </c>
      <c r="R2189" s="63"/>
      <c r="S2189" s="63"/>
      <c r="T2189" s="63">
        <v>18774.400000000001</v>
      </c>
      <c r="U2189" s="63">
        <v>104.3</v>
      </c>
      <c r="V2189" s="63"/>
      <c r="W2189" s="63">
        <v>17960.5</v>
      </c>
      <c r="X2189" s="63"/>
      <c r="Y2189" s="63"/>
      <c r="Z2189" s="63"/>
      <c r="AA2189" s="63"/>
      <c r="AB2189" s="63">
        <v>1208.7</v>
      </c>
      <c r="AC2189" s="63"/>
      <c r="AD2189" s="63"/>
      <c r="AE2189" s="63"/>
      <c r="AF2189" s="63">
        <v>1035.3</v>
      </c>
      <c r="AG2189" s="43">
        <v>42489.5</v>
      </c>
    </row>
    <row r="2190" spans="4:33">
      <c r="D2190" s="62">
        <v>2003</v>
      </c>
      <c r="E2190" s="62">
        <v>3</v>
      </c>
      <c r="F2190" s="62">
        <v>2003</v>
      </c>
      <c r="G2190" s="63">
        <v>0</v>
      </c>
      <c r="H2190" s="63"/>
      <c r="I2190" s="63"/>
      <c r="J2190" s="63"/>
      <c r="K2190" s="63"/>
      <c r="L2190" s="63"/>
      <c r="M2190" s="63">
        <v>897.2</v>
      </c>
      <c r="N2190" s="63"/>
      <c r="O2190" s="63"/>
      <c r="P2190" s="63"/>
      <c r="Q2190" s="63">
        <v>2918.1</v>
      </c>
      <c r="R2190" s="63"/>
      <c r="S2190" s="63"/>
      <c r="T2190" s="63">
        <v>24272.6</v>
      </c>
      <c r="U2190" s="63">
        <v>46.9</v>
      </c>
      <c r="V2190" s="63"/>
      <c r="W2190" s="63">
        <v>22133.3</v>
      </c>
      <c r="X2190" s="63"/>
      <c r="Y2190" s="63"/>
      <c r="Z2190" s="63"/>
      <c r="AA2190" s="63"/>
      <c r="AB2190" s="63">
        <v>1509.9</v>
      </c>
      <c r="AC2190" s="63"/>
      <c r="AD2190" s="63"/>
      <c r="AE2190" s="63"/>
      <c r="AF2190" s="63">
        <v>1163.4000000000001</v>
      </c>
      <c r="AG2190" s="43">
        <v>52941.4</v>
      </c>
    </row>
    <row r="2191" spans="4:33">
      <c r="D2191" s="62">
        <v>2003</v>
      </c>
      <c r="E2191" s="62">
        <v>4</v>
      </c>
      <c r="F2191" s="62">
        <v>2003</v>
      </c>
      <c r="G2191" s="63">
        <v>0</v>
      </c>
      <c r="H2191" s="63"/>
      <c r="I2191" s="63"/>
      <c r="J2191" s="63"/>
      <c r="K2191" s="63"/>
      <c r="L2191" s="63"/>
      <c r="M2191" s="63">
        <v>885.2</v>
      </c>
      <c r="N2191" s="63"/>
      <c r="O2191" s="63"/>
      <c r="P2191" s="63"/>
      <c r="Q2191" s="63">
        <v>3839.8</v>
      </c>
      <c r="R2191" s="63"/>
      <c r="S2191" s="63"/>
      <c r="T2191" s="63">
        <v>17381.900000000001</v>
      </c>
      <c r="U2191" s="63">
        <v>1259</v>
      </c>
      <c r="V2191" s="63"/>
      <c r="W2191" s="63">
        <v>23876.2</v>
      </c>
      <c r="X2191" s="63"/>
      <c r="Y2191" s="63"/>
      <c r="Z2191" s="63"/>
      <c r="AA2191" s="63"/>
      <c r="AB2191" s="63">
        <v>1462.2</v>
      </c>
      <c r="AC2191" s="63"/>
      <c r="AD2191" s="63"/>
      <c r="AE2191" s="63"/>
      <c r="AF2191" s="63">
        <v>2007</v>
      </c>
      <c r="AG2191" s="43">
        <v>50711.3</v>
      </c>
    </row>
    <row r="2192" spans="4:33">
      <c r="D2192" s="62">
        <v>2003</v>
      </c>
      <c r="E2192" s="62">
        <v>5</v>
      </c>
      <c r="F2192" s="62">
        <v>2004</v>
      </c>
      <c r="G2192" s="63">
        <v>56</v>
      </c>
      <c r="H2192" s="63"/>
      <c r="I2192" s="63"/>
      <c r="J2192" s="63"/>
      <c r="K2192" s="63"/>
      <c r="L2192" s="63"/>
      <c r="M2192" s="63">
        <v>903.1</v>
      </c>
      <c r="N2192" s="63"/>
      <c r="O2192" s="63"/>
      <c r="P2192" s="63"/>
      <c r="Q2192" s="63">
        <v>2321.1999999999998</v>
      </c>
      <c r="R2192" s="63"/>
      <c r="S2192" s="63"/>
      <c r="T2192" s="63">
        <v>23291.599999999999</v>
      </c>
      <c r="U2192" s="63">
        <v>349.1</v>
      </c>
      <c r="V2192" s="63"/>
      <c r="W2192" s="63">
        <v>21925.599999999999</v>
      </c>
      <c r="X2192" s="63"/>
      <c r="Y2192" s="63"/>
      <c r="Z2192" s="63"/>
      <c r="AA2192" s="63"/>
      <c r="AB2192" s="63">
        <v>1835.7</v>
      </c>
      <c r="AC2192" s="63"/>
      <c r="AD2192" s="63"/>
      <c r="AE2192" s="63"/>
      <c r="AF2192" s="63">
        <v>2321.6999999999998</v>
      </c>
      <c r="AG2192" s="43">
        <v>53003.999999999985</v>
      </c>
    </row>
    <row r="2193" spans="4:33">
      <c r="D2193" s="62">
        <v>2003</v>
      </c>
      <c r="E2193" s="62">
        <v>6</v>
      </c>
      <c r="F2193" s="62">
        <v>2004</v>
      </c>
      <c r="G2193" s="63">
        <v>414.6</v>
      </c>
      <c r="H2193" s="63"/>
      <c r="I2193" s="63"/>
      <c r="J2193" s="63"/>
      <c r="K2193" s="63"/>
      <c r="L2193" s="63"/>
      <c r="M2193" s="63">
        <v>874.7</v>
      </c>
      <c r="N2193" s="63"/>
      <c r="O2193" s="63"/>
      <c r="P2193" s="63"/>
      <c r="Q2193" s="63">
        <v>6373.8</v>
      </c>
      <c r="R2193" s="63"/>
      <c r="S2193" s="63"/>
      <c r="T2193" s="63">
        <v>10583.5</v>
      </c>
      <c r="U2193" s="63">
        <v>386</v>
      </c>
      <c r="V2193" s="63"/>
      <c r="W2193" s="63">
        <v>20974</v>
      </c>
      <c r="X2193" s="63"/>
      <c r="Y2193" s="63"/>
      <c r="Z2193" s="63"/>
      <c r="AA2193" s="63"/>
      <c r="AB2193" s="63">
        <v>2067.4</v>
      </c>
      <c r="AC2193" s="63"/>
      <c r="AD2193" s="63"/>
      <c r="AE2193" s="63"/>
      <c r="AF2193" s="63">
        <v>2193.9</v>
      </c>
      <c r="AG2193" s="43">
        <v>43867.9</v>
      </c>
    </row>
    <row r="2194" spans="4:33">
      <c r="D2194" s="62">
        <v>2003</v>
      </c>
      <c r="E2194" s="62">
        <v>7</v>
      </c>
      <c r="F2194" s="62">
        <v>2004</v>
      </c>
      <c r="G2194" s="63">
        <v>302.39999999999998</v>
      </c>
      <c r="H2194" s="63"/>
      <c r="I2194" s="63"/>
      <c r="J2194" s="63"/>
      <c r="K2194" s="63"/>
      <c r="L2194" s="63"/>
      <c r="M2194" s="63">
        <v>1197.5</v>
      </c>
      <c r="N2194" s="63"/>
      <c r="O2194" s="63"/>
      <c r="P2194" s="63"/>
      <c r="Q2194" s="63">
        <v>9200.2000000000007</v>
      </c>
      <c r="R2194" s="63"/>
      <c r="S2194" s="63"/>
      <c r="T2194" s="63">
        <v>22495.4</v>
      </c>
      <c r="U2194" s="63">
        <v>545.9</v>
      </c>
      <c r="V2194" s="63"/>
      <c r="W2194" s="63">
        <v>32942.6</v>
      </c>
      <c r="X2194" s="63"/>
      <c r="Y2194" s="63"/>
      <c r="Z2194" s="63"/>
      <c r="AA2194" s="63"/>
      <c r="AB2194" s="63">
        <v>2254</v>
      </c>
      <c r="AC2194" s="63"/>
      <c r="AD2194" s="63"/>
      <c r="AE2194" s="63"/>
      <c r="AF2194" s="63">
        <v>2555.1999999999998</v>
      </c>
      <c r="AG2194" s="43">
        <v>71493.2</v>
      </c>
    </row>
    <row r="2195" spans="4:33">
      <c r="D2195" s="62">
        <v>2003</v>
      </c>
      <c r="E2195" s="62">
        <v>8</v>
      </c>
      <c r="F2195" s="62">
        <v>2004</v>
      </c>
      <c r="G2195" s="63">
        <v>755.5</v>
      </c>
      <c r="H2195" s="63"/>
      <c r="I2195" s="63"/>
      <c r="J2195" s="63"/>
      <c r="K2195" s="63"/>
      <c r="L2195" s="63"/>
      <c r="M2195" s="63">
        <v>1656.9</v>
      </c>
      <c r="N2195" s="63"/>
      <c r="O2195" s="63"/>
      <c r="P2195" s="63"/>
      <c r="Q2195" s="63">
        <v>10177.299999999999</v>
      </c>
      <c r="R2195" s="63"/>
      <c r="S2195" s="63"/>
      <c r="T2195" s="63">
        <v>19211.2</v>
      </c>
      <c r="U2195" s="63">
        <v>614.79999999999995</v>
      </c>
      <c r="V2195" s="63"/>
      <c r="W2195" s="63">
        <v>36652.1</v>
      </c>
      <c r="X2195" s="63"/>
      <c r="Y2195" s="63"/>
      <c r="Z2195" s="63"/>
      <c r="AA2195" s="63"/>
      <c r="AB2195" s="63">
        <v>2271.6</v>
      </c>
      <c r="AC2195" s="63"/>
      <c r="AD2195" s="63"/>
      <c r="AE2195" s="63"/>
      <c r="AF2195" s="63">
        <v>2880.3</v>
      </c>
      <c r="AG2195" s="43">
        <v>74219.700000000012</v>
      </c>
    </row>
    <row r="2196" spans="4:33">
      <c r="D2196" s="62">
        <v>2003</v>
      </c>
      <c r="E2196" s="62">
        <v>9</v>
      </c>
      <c r="F2196" s="62">
        <v>2004</v>
      </c>
      <c r="G2196" s="63">
        <v>681.9</v>
      </c>
      <c r="H2196" s="63"/>
      <c r="I2196" s="63"/>
      <c r="J2196" s="63"/>
      <c r="K2196" s="63"/>
      <c r="L2196" s="63"/>
      <c r="M2196" s="63">
        <v>1363.4</v>
      </c>
      <c r="N2196" s="63"/>
      <c r="O2196" s="63"/>
      <c r="P2196" s="63"/>
      <c r="Q2196" s="63">
        <v>8773.5</v>
      </c>
      <c r="R2196" s="63"/>
      <c r="S2196" s="63"/>
      <c r="T2196" s="63">
        <v>16584</v>
      </c>
      <c r="U2196" s="63">
        <v>569.6</v>
      </c>
      <c r="V2196" s="63"/>
      <c r="W2196" s="63">
        <v>34482.400000000001</v>
      </c>
      <c r="X2196" s="63"/>
      <c r="Y2196" s="63"/>
      <c r="Z2196" s="63"/>
      <c r="AA2196" s="63"/>
      <c r="AB2196" s="63">
        <v>2201.8000000000002</v>
      </c>
      <c r="AC2196" s="63"/>
      <c r="AD2196" s="63">
        <v>0</v>
      </c>
      <c r="AE2196" s="63"/>
      <c r="AF2196" s="63">
        <v>2187</v>
      </c>
      <c r="AG2196" s="43">
        <v>66843.600000000006</v>
      </c>
    </row>
    <row r="2197" spans="4:33">
      <c r="D2197" s="62">
        <v>2003</v>
      </c>
      <c r="E2197" s="62">
        <v>10</v>
      </c>
      <c r="F2197" s="62">
        <v>2004</v>
      </c>
      <c r="G2197" s="63">
        <v>1327.6</v>
      </c>
      <c r="H2197" s="63"/>
      <c r="I2197" s="63"/>
      <c r="J2197" s="63"/>
      <c r="K2197" s="63"/>
      <c r="L2197" s="63"/>
      <c r="M2197" s="63">
        <v>1483.6</v>
      </c>
      <c r="N2197" s="63"/>
      <c r="O2197" s="63"/>
      <c r="P2197" s="63"/>
      <c r="Q2197" s="63">
        <v>7577.6</v>
      </c>
      <c r="R2197" s="63"/>
      <c r="S2197" s="63"/>
      <c r="T2197" s="63">
        <v>25738.1</v>
      </c>
      <c r="U2197" s="63">
        <v>566.9</v>
      </c>
      <c r="V2197" s="63"/>
      <c r="W2197" s="63">
        <v>31986.7</v>
      </c>
      <c r="X2197" s="63"/>
      <c r="Y2197" s="63"/>
      <c r="Z2197" s="63"/>
      <c r="AA2197" s="63"/>
      <c r="AB2197" s="63">
        <v>1864</v>
      </c>
      <c r="AC2197" s="63"/>
      <c r="AD2197" s="63"/>
      <c r="AE2197" s="63"/>
      <c r="AF2197" s="63">
        <v>1768.1</v>
      </c>
      <c r="AG2197" s="43">
        <v>72312.600000000006</v>
      </c>
    </row>
    <row r="2198" spans="4:33">
      <c r="D2198" s="62">
        <v>2003</v>
      </c>
      <c r="E2198" s="62">
        <v>11</v>
      </c>
      <c r="F2198" s="62">
        <v>2004</v>
      </c>
      <c r="G2198" s="63">
        <v>906.5</v>
      </c>
      <c r="H2198" s="63"/>
      <c r="I2198" s="63"/>
      <c r="J2198" s="63"/>
      <c r="K2198" s="63"/>
      <c r="L2198" s="63"/>
      <c r="M2198" s="63">
        <v>1525.8</v>
      </c>
      <c r="N2198" s="63"/>
      <c r="O2198" s="63"/>
      <c r="P2198" s="63"/>
      <c r="Q2198" s="63">
        <v>3013.2</v>
      </c>
      <c r="R2198" s="63"/>
      <c r="S2198" s="63"/>
      <c r="T2198" s="63">
        <v>22243.3</v>
      </c>
      <c r="U2198" s="63">
        <v>302.7</v>
      </c>
      <c r="V2198" s="63"/>
      <c r="W2198" s="63">
        <v>22432.799999999999</v>
      </c>
      <c r="X2198" s="63"/>
      <c r="Y2198" s="63"/>
      <c r="Z2198" s="63"/>
      <c r="AA2198" s="63"/>
      <c r="AB2198" s="63">
        <v>1867.8</v>
      </c>
      <c r="AC2198" s="63"/>
      <c r="AD2198" s="63"/>
      <c r="AE2198" s="63"/>
      <c r="AF2198" s="63">
        <v>931.8</v>
      </c>
      <c r="AG2198" s="43">
        <v>53223.900000000009</v>
      </c>
    </row>
    <row r="2199" spans="4:33">
      <c r="D2199" s="62">
        <v>2003</v>
      </c>
      <c r="E2199" s="62">
        <v>12</v>
      </c>
      <c r="F2199" s="62">
        <v>2004</v>
      </c>
      <c r="G2199" s="63">
        <v>515.1</v>
      </c>
      <c r="H2199" s="63"/>
      <c r="I2199" s="63"/>
      <c r="J2199" s="63"/>
      <c r="K2199" s="63"/>
      <c r="L2199" s="63"/>
      <c r="M2199" s="63">
        <v>1666.9</v>
      </c>
      <c r="N2199" s="63"/>
      <c r="O2199" s="63"/>
      <c r="P2199" s="63"/>
      <c r="Q2199" s="63">
        <v>2293.6999999999998</v>
      </c>
      <c r="R2199" s="63"/>
      <c r="S2199" s="63"/>
      <c r="T2199" s="63">
        <v>13907.5</v>
      </c>
      <c r="U2199" s="63">
        <v>235.7</v>
      </c>
      <c r="V2199" s="63"/>
      <c r="W2199" s="63">
        <v>8163</v>
      </c>
      <c r="X2199" s="63"/>
      <c r="Y2199" s="63"/>
      <c r="Z2199" s="63"/>
      <c r="AA2199" s="63"/>
      <c r="AB2199" s="63">
        <v>1673.6</v>
      </c>
      <c r="AC2199" s="63"/>
      <c r="AD2199" s="63">
        <v>0</v>
      </c>
      <c r="AE2199" s="63"/>
      <c r="AF2199" s="63">
        <v>850.7</v>
      </c>
      <c r="AG2199" s="43">
        <v>29306.2</v>
      </c>
    </row>
    <row r="2200" spans="4:33">
      <c r="D2200" s="62">
        <v>2004</v>
      </c>
      <c r="E2200" s="62">
        <v>1</v>
      </c>
      <c r="F2200" s="62">
        <v>2004</v>
      </c>
      <c r="G2200" s="63">
        <v>679.5</v>
      </c>
      <c r="H2200" s="63"/>
      <c r="I2200" s="63"/>
      <c r="J2200" s="63"/>
      <c r="K2200" s="63"/>
      <c r="L2200" s="63"/>
      <c r="M2200" s="63">
        <v>1539.8</v>
      </c>
      <c r="N2200" s="63"/>
      <c r="O2200" s="63"/>
      <c r="P2200" s="63"/>
      <c r="Q2200" s="63">
        <v>2825.3</v>
      </c>
      <c r="R2200" s="63"/>
      <c r="S2200" s="63"/>
      <c r="T2200" s="63">
        <v>13494.5</v>
      </c>
      <c r="U2200" s="63">
        <v>224.8</v>
      </c>
      <c r="V2200" s="63"/>
      <c r="W2200" s="63">
        <v>23147</v>
      </c>
      <c r="X2200" s="63"/>
      <c r="Y2200" s="63"/>
      <c r="Z2200" s="63"/>
      <c r="AA2200" s="63"/>
      <c r="AB2200" s="63">
        <v>1275.0999999999999</v>
      </c>
      <c r="AC2200" s="63"/>
      <c r="AD2200" s="63">
        <v>0</v>
      </c>
      <c r="AE2200" s="63"/>
      <c r="AF2200" s="63">
        <v>887.8</v>
      </c>
      <c r="AG2200" s="43">
        <v>44073.799999999996</v>
      </c>
    </row>
    <row r="2201" spans="4:33">
      <c r="D2201" s="62">
        <v>2004</v>
      </c>
      <c r="E2201" s="62">
        <v>2</v>
      </c>
      <c r="F2201" s="62">
        <v>2004</v>
      </c>
      <c r="G2201" s="63">
        <v>560.6</v>
      </c>
      <c r="H2201" s="63"/>
      <c r="I2201" s="63"/>
      <c r="J2201" s="63"/>
      <c r="K2201" s="63"/>
      <c r="L2201" s="63"/>
      <c r="M2201" s="63">
        <v>1560.9</v>
      </c>
      <c r="N2201" s="63"/>
      <c r="O2201" s="63"/>
      <c r="P2201" s="63"/>
      <c r="Q2201" s="63">
        <v>1650.3</v>
      </c>
      <c r="R2201" s="63"/>
      <c r="S2201" s="63"/>
      <c r="T2201" s="63">
        <v>19225</v>
      </c>
      <c r="U2201" s="63">
        <v>178.6</v>
      </c>
      <c r="V2201" s="63"/>
      <c r="W2201" s="63">
        <v>18827.099999999999</v>
      </c>
      <c r="X2201" s="63"/>
      <c r="Y2201" s="63"/>
      <c r="Z2201" s="63"/>
      <c r="AA2201" s="63"/>
      <c r="AB2201" s="63">
        <v>1672.3</v>
      </c>
      <c r="AC2201" s="63"/>
      <c r="AD2201" s="63"/>
      <c r="AE2201" s="63"/>
      <c r="AF2201" s="63">
        <v>708.8</v>
      </c>
      <c r="AG2201" s="43">
        <v>44383.600000000006</v>
      </c>
    </row>
    <row r="2202" spans="4:33">
      <c r="D2202" s="62">
        <v>2004</v>
      </c>
      <c r="E2202" s="62">
        <v>3</v>
      </c>
      <c r="F2202" s="62">
        <v>2004</v>
      </c>
      <c r="G2202" s="63">
        <v>382.3</v>
      </c>
      <c r="H2202" s="63"/>
      <c r="I2202" s="63"/>
      <c r="J2202" s="63"/>
      <c r="K2202" s="63"/>
      <c r="L2202" s="63"/>
      <c r="M2202" s="63">
        <v>1790.2</v>
      </c>
      <c r="N2202" s="63"/>
      <c r="O2202" s="63"/>
      <c r="P2202" s="63"/>
      <c r="Q2202" s="63">
        <v>3051.5</v>
      </c>
      <c r="R2202" s="63"/>
      <c r="S2202" s="63"/>
      <c r="T2202" s="63">
        <v>20748.900000000001</v>
      </c>
      <c r="U2202" s="63">
        <v>3897.3</v>
      </c>
      <c r="V2202" s="63"/>
      <c r="W2202" s="63">
        <v>20374.2</v>
      </c>
      <c r="X2202" s="63"/>
      <c r="Y2202" s="63"/>
      <c r="Z2202" s="63"/>
      <c r="AA2202" s="63"/>
      <c r="AB2202" s="63">
        <v>1792.1</v>
      </c>
      <c r="AC2202" s="63"/>
      <c r="AD2202" s="63">
        <v>0</v>
      </c>
      <c r="AE2202" s="63"/>
      <c r="AF2202" s="63">
        <v>1159.3</v>
      </c>
      <c r="AG2202" s="43">
        <v>53195.8</v>
      </c>
    </row>
    <row r="2203" spans="4:33">
      <c r="D2203" s="62">
        <v>2004</v>
      </c>
      <c r="E2203" s="62">
        <v>4</v>
      </c>
      <c r="F2203" s="62">
        <v>2004</v>
      </c>
      <c r="G2203" s="63">
        <v>517.9</v>
      </c>
      <c r="H2203" s="63"/>
      <c r="I2203" s="63"/>
      <c r="J2203" s="63"/>
      <c r="K2203" s="63"/>
      <c r="L2203" s="63"/>
      <c r="M2203" s="63">
        <v>1630.9</v>
      </c>
      <c r="N2203" s="63"/>
      <c r="O2203" s="63"/>
      <c r="P2203" s="63"/>
      <c r="Q2203" s="63">
        <v>3761.7</v>
      </c>
      <c r="R2203" s="63"/>
      <c r="S2203" s="63"/>
      <c r="T2203" s="63">
        <v>30017.200000000001</v>
      </c>
      <c r="U2203" s="63">
        <v>2056</v>
      </c>
      <c r="V2203" s="63"/>
      <c r="W2203" s="63">
        <v>28654.5</v>
      </c>
      <c r="X2203" s="63"/>
      <c r="Y2203" s="63"/>
      <c r="Z2203" s="63"/>
      <c r="AA2203" s="63"/>
      <c r="AB2203" s="63">
        <v>1726.7</v>
      </c>
      <c r="AC2203" s="63"/>
      <c r="AD2203" s="63"/>
      <c r="AE2203" s="63"/>
      <c r="AF2203" s="63">
        <v>1876.2</v>
      </c>
      <c r="AG2203" s="43">
        <v>70241.099999999991</v>
      </c>
    </row>
    <row r="2204" spans="4:33">
      <c r="D2204" s="62">
        <v>2004</v>
      </c>
      <c r="E2204" s="62">
        <v>5</v>
      </c>
      <c r="F2204" s="62">
        <v>2005</v>
      </c>
      <c r="G2204" s="63">
        <v>1154</v>
      </c>
      <c r="H2204" s="63"/>
      <c r="I2204" s="63"/>
      <c r="J2204" s="63"/>
      <c r="K2204" s="63"/>
      <c r="L2204" s="63"/>
      <c r="M2204" s="63">
        <v>1523.3</v>
      </c>
      <c r="N2204" s="63"/>
      <c r="O2204" s="63"/>
      <c r="P2204" s="63"/>
      <c r="Q2204" s="63">
        <v>6440.7</v>
      </c>
      <c r="R2204" s="63"/>
      <c r="S2204" s="63"/>
      <c r="T2204" s="63">
        <v>35982.1</v>
      </c>
      <c r="U2204" s="63">
        <v>442.8</v>
      </c>
      <c r="V2204" s="63"/>
      <c r="W2204" s="63">
        <v>32097.599999999999</v>
      </c>
      <c r="X2204" s="63"/>
      <c r="Y2204" s="63"/>
      <c r="Z2204" s="63"/>
      <c r="AA2204" s="63"/>
      <c r="AB2204" s="63">
        <v>2111.1</v>
      </c>
      <c r="AC2204" s="63"/>
      <c r="AD2204" s="63"/>
      <c r="AE2204" s="63"/>
      <c r="AF2204" s="63">
        <v>2075.6999999999998</v>
      </c>
      <c r="AG2204" s="43">
        <v>81827.3</v>
      </c>
    </row>
    <row r="2205" spans="4:33">
      <c r="D2205" s="62">
        <v>2004</v>
      </c>
      <c r="E2205" s="62">
        <v>6</v>
      </c>
      <c r="F2205" s="62">
        <v>2005</v>
      </c>
      <c r="G2205" s="63">
        <v>679.1</v>
      </c>
      <c r="H2205" s="63"/>
      <c r="I2205" s="63"/>
      <c r="J2205" s="63"/>
      <c r="K2205" s="63"/>
      <c r="L2205" s="63"/>
      <c r="M2205" s="63">
        <v>1096.7</v>
      </c>
      <c r="N2205" s="63"/>
      <c r="O2205" s="63"/>
      <c r="P2205" s="63"/>
      <c r="Q2205" s="63">
        <v>5259.7</v>
      </c>
      <c r="R2205" s="63"/>
      <c r="S2205" s="63"/>
      <c r="T2205" s="63">
        <v>34699.5</v>
      </c>
      <c r="U2205" s="63">
        <v>367.3</v>
      </c>
      <c r="V2205" s="63"/>
      <c r="W2205" s="63">
        <v>40198.6</v>
      </c>
      <c r="X2205" s="63"/>
      <c r="Y2205" s="63"/>
      <c r="Z2205" s="63"/>
      <c r="AA2205" s="63"/>
      <c r="AB2205" s="63">
        <v>1515.3</v>
      </c>
      <c r="AC2205" s="63"/>
      <c r="AD2205" s="63"/>
      <c r="AE2205" s="63"/>
      <c r="AF2205" s="63">
        <v>1983.8</v>
      </c>
      <c r="AG2205" s="43">
        <v>85800</v>
      </c>
    </row>
    <row r="2206" spans="4:33">
      <c r="D2206" s="62">
        <v>2004</v>
      </c>
      <c r="E2206" s="62">
        <v>7</v>
      </c>
      <c r="F2206" s="62">
        <v>2005</v>
      </c>
      <c r="G2206" s="63">
        <v>1204.8</v>
      </c>
      <c r="H2206" s="63"/>
      <c r="I2206" s="63"/>
      <c r="J2206" s="63"/>
      <c r="K2206" s="63"/>
      <c r="L2206" s="63"/>
      <c r="M2206" s="63">
        <v>1519.4</v>
      </c>
      <c r="N2206" s="63"/>
      <c r="O2206" s="63"/>
      <c r="P2206" s="63"/>
      <c r="Q2206" s="63">
        <v>9354.2000000000007</v>
      </c>
      <c r="R2206" s="63"/>
      <c r="S2206" s="63"/>
      <c r="T2206" s="63">
        <v>18950.3</v>
      </c>
      <c r="U2206" s="63">
        <v>392.6</v>
      </c>
      <c r="V2206" s="63"/>
      <c r="W2206" s="63">
        <v>42480.6</v>
      </c>
      <c r="X2206" s="63"/>
      <c r="Y2206" s="63"/>
      <c r="Z2206" s="63"/>
      <c r="AA2206" s="63"/>
      <c r="AB2206" s="63">
        <v>2244.4</v>
      </c>
      <c r="AC2206" s="63"/>
      <c r="AD2206" s="63"/>
      <c r="AE2206" s="63"/>
      <c r="AF2206" s="63">
        <v>2355.1</v>
      </c>
      <c r="AG2206" s="43">
        <v>78501.399999999994</v>
      </c>
    </row>
    <row r="2207" spans="4:33">
      <c r="D2207" s="62">
        <v>2004</v>
      </c>
      <c r="E2207" s="62">
        <v>8</v>
      </c>
      <c r="F2207" s="62">
        <v>2005</v>
      </c>
      <c r="G2207" s="63">
        <v>1141.0999999999999</v>
      </c>
      <c r="H2207" s="63"/>
      <c r="I2207" s="63"/>
      <c r="J2207" s="63"/>
      <c r="K2207" s="63"/>
      <c r="L2207" s="63"/>
      <c r="M2207" s="63">
        <v>1740</v>
      </c>
      <c r="N2207" s="63"/>
      <c r="O2207" s="63"/>
      <c r="P2207" s="63"/>
      <c r="Q2207" s="63">
        <v>9241.9</v>
      </c>
      <c r="R2207" s="63"/>
      <c r="S2207" s="63"/>
      <c r="T2207" s="63">
        <v>14643.2</v>
      </c>
      <c r="U2207" s="63">
        <v>364.7</v>
      </c>
      <c r="V2207" s="63"/>
      <c r="W2207" s="63">
        <v>41541.5</v>
      </c>
      <c r="X2207" s="63"/>
      <c r="Y2207" s="63"/>
      <c r="Z2207" s="63"/>
      <c r="AA2207" s="63"/>
      <c r="AB2207" s="63">
        <v>2240.6999999999998</v>
      </c>
      <c r="AC2207" s="63"/>
      <c r="AD2207" s="63"/>
      <c r="AE2207" s="63"/>
      <c r="AF2207" s="63">
        <v>2309.1999999999998</v>
      </c>
      <c r="AG2207" s="43">
        <v>73222.299999999988</v>
      </c>
    </row>
    <row r="2208" spans="4:33">
      <c r="D2208" s="62">
        <v>2004</v>
      </c>
      <c r="E2208" s="62">
        <v>9</v>
      </c>
      <c r="F2208" s="62">
        <v>2005</v>
      </c>
      <c r="G2208" s="63">
        <v>759</v>
      </c>
      <c r="H2208" s="63"/>
      <c r="I2208" s="63"/>
      <c r="J2208" s="63"/>
      <c r="K2208" s="63"/>
      <c r="L2208" s="63"/>
      <c r="M2208" s="63">
        <v>1614</v>
      </c>
      <c r="N2208" s="63"/>
      <c r="O2208" s="63"/>
      <c r="P2208" s="63"/>
      <c r="Q2208" s="63">
        <v>8158.9</v>
      </c>
      <c r="R2208" s="63"/>
      <c r="S2208" s="63"/>
      <c r="T2208" s="63">
        <v>20804.099999999999</v>
      </c>
      <c r="U2208" s="63">
        <v>331.6</v>
      </c>
      <c r="V2208" s="63"/>
      <c r="W2208" s="63">
        <v>42018.1</v>
      </c>
      <c r="X2208" s="63"/>
      <c r="Y2208" s="63"/>
      <c r="Z2208" s="63"/>
      <c r="AA2208" s="63"/>
      <c r="AB2208" s="63">
        <v>2194.6</v>
      </c>
      <c r="AC2208" s="63"/>
      <c r="AD2208" s="63"/>
      <c r="AE2208" s="63"/>
      <c r="AF2208" s="63">
        <v>2137.1999999999998</v>
      </c>
      <c r="AG2208" s="43">
        <v>78017.5</v>
      </c>
    </row>
    <row r="2209" spans="4:33">
      <c r="D2209" s="62">
        <v>2004</v>
      </c>
      <c r="E2209" s="62">
        <v>10</v>
      </c>
      <c r="F2209" s="62">
        <v>2005</v>
      </c>
      <c r="G2209" s="63">
        <v>938.1</v>
      </c>
      <c r="H2209" s="63"/>
      <c r="I2209" s="63"/>
      <c r="J2209" s="63"/>
      <c r="K2209" s="63"/>
      <c r="L2209" s="63"/>
      <c r="M2209" s="63">
        <v>1669.6</v>
      </c>
      <c r="N2209" s="63"/>
      <c r="O2209" s="63"/>
      <c r="P2209" s="63"/>
      <c r="Q2209" s="63">
        <v>5105.5</v>
      </c>
      <c r="R2209" s="63"/>
      <c r="S2209" s="63"/>
      <c r="T2209" s="63">
        <v>21550.7</v>
      </c>
      <c r="U2209" s="63">
        <v>1227.8</v>
      </c>
      <c r="V2209" s="63"/>
      <c r="W2209" s="63">
        <v>25433.200000000001</v>
      </c>
      <c r="X2209" s="63"/>
      <c r="Y2209" s="63"/>
      <c r="Z2209" s="63"/>
      <c r="AA2209" s="63"/>
      <c r="AB2209" s="63">
        <v>1854.6</v>
      </c>
      <c r="AC2209" s="63"/>
      <c r="AD2209" s="63"/>
      <c r="AE2209" s="63"/>
      <c r="AF2209" s="63">
        <v>1279.5999999999999</v>
      </c>
      <c r="AG2209" s="43">
        <v>59059.1</v>
      </c>
    </row>
    <row r="2210" spans="4:33">
      <c r="D2210" s="62">
        <v>2004</v>
      </c>
      <c r="E2210" s="62">
        <v>11</v>
      </c>
      <c r="F2210" s="62">
        <v>2005</v>
      </c>
      <c r="G2210" s="63">
        <v>788.2</v>
      </c>
      <c r="H2210" s="63"/>
      <c r="I2210" s="63"/>
      <c r="J2210" s="63"/>
      <c r="K2210" s="63"/>
      <c r="L2210" s="63"/>
      <c r="M2210" s="63">
        <v>1256.7</v>
      </c>
      <c r="N2210" s="63"/>
      <c r="O2210" s="63"/>
      <c r="P2210" s="63"/>
      <c r="Q2210" s="63">
        <v>2769.6</v>
      </c>
      <c r="R2210" s="63"/>
      <c r="S2210" s="63"/>
      <c r="T2210" s="63">
        <v>19723.599999999999</v>
      </c>
      <c r="U2210" s="63">
        <v>145.19999999999999</v>
      </c>
      <c r="V2210" s="63"/>
      <c r="W2210" s="63">
        <v>11871</v>
      </c>
      <c r="X2210" s="63"/>
      <c r="Y2210" s="63"/>
      <c r="Z2210" s="63"/>
      <c r="AA2210" s="63"/>
      <c r="AB2210" s="63">
        <v>1821.8</v>
      </c>
      <c r="AC2210" s="63"/>
      <c r="AD2210" s="63"/>
      <c r="AE2210" s="63"/>
      <c r="AF2210" s="63">
        <v>134.1</v>
      </c>
      <c r="AG2210" s="43">
        <v>38510.200000000004</v>
      </c>
    </row>
    <row r="2211" spans="4:33">
      <c r="D2211" s="62">
        <v>2004</v>
      </c>
      <c r="E2211" s="62">
        <v>12</v>
      </c>
      <c r="F2211" s="62">
        <v>2005</v>
      </c>
      <c r="G2211" s="63">
        <v>753.3</v>
      </c>
      <c r="H2211" s="63"/>
      <c r="I2211" s="63"/>
      <c r="J2211" s="63"/>
      <c r="K2211" s="63"/>
      <c r="L2211" s="63"/>
      <c r="M2211" s="63">
        <v>1196.5999999999999</v>
      </c>
      <c r="N2211" s="63"/>
      <c r="O2211" s="63"/>
      <c r="P2211" s="63"/>
      <c r="Q2211" s="63">
        <v>2839.8</v>
      </c>
      <c r="R2211" s="63"/>
      <c r="S2211" s="63"/>
      <c r="T2211" s="63">
        <v>25808.799999999999</v>
      </c>
      <c r="U2211" s="63">
        <v>62.7</v>
      </c>
      <c r="V2211" s="63"/>
      <c r="W2211" s="63">
        <v>22586.9</v>
      </c>
      <c r="X2211" s="63"/>
      <c r="Y2211" s="63"/>
      <c r="Z2211" s="63"/>
      <c r="AA2211" s="63"/>
      <c r="AB2211" s="63">
        <v>1819.6</v>
      </c>
      <c r="AC2211" s="63"/>
      <c r="AD2211" s="63"/>
      <c r="AE2211" s="63"/>
      <c r="AF2211" s="63">
        <v>90.2</v>
      </c>
      <c r="AG2211" s="43">
        <v>55157.9</v>
      </c>
    </row>
    <row r="2212" spans="4:33">
      <c r="D2212" s="62">
        <v>2005</v>
      </c>
      <c r="E2212" s="62">
        <v>1</v>
      </c>
      <c r="F2212" s="62">
        <v>2005</v>
      </c>
      <c r="G2212" s="63">
        <v>431.2</v>
      </c>
      <c r="H2212" s="63"/>
      <c r="I2212" s="63"/>
      <c r="J2212" s="63"/>
      <c r="K2212" s="63"/>
      <c r="L2212" s="63"/>
      <c r="M2212" s="63">
        <v>344.3</v>
      </c>
      <c r="N2212" s="63"/>
      <c r="O2212" s="63"/>
      <c r="P2212" s="63"/>
      <c r="Q2212" s="63">
        <v>1818.5</v>
      </c>
      <c r="R2212" s="63"/>
      <c r="S2212" s="63"/>
      <c r="T2212" s="63">
        <v>9025</v>
      </c>
      <c r="U2212" s="63">
        <v>58.8</v>
      </c>
      <c r="V2212" s="63"/>
      <c r="W2212" s="63">
        <v>13882.4</v>
      </c>
      <c r="X2212" s="63"/>
      <c r="Y2212" s="63"/>
      <c r="Z2212" s="63"/>
      <c r="AA2212" s="63"/>
      <c r="AB2212" s="63">
        <v>1305</v>
      </c>
      <c r="AC2212" s="63"/>
      <c r="AD2212" s="63"/>
      <c r="AE2212" s="63"/>
      <c r="AF2212" s="63">
        <v>76.599999999999994</v>
      </c>
      <c r="AG2212" s="43">
        <v>26941.799999999996</v>
      </c>
    </row>
    <row r="2213" spans="4:33">
      <c r="D2213" s="62">
        <v>2005</v>
      </c>
      <c r="E2213" s="62">
        <v>2</v>
      </c>
      <c r="F2213" s="62">
        <v>2005</v>
      </c>
      <c r="G2213" s="63">
        <v>460.6</v>
      </c>
      <c r="H2213" s="63"/>
      <c r="I2213" s="63"/>
      <c r="J2213" s="63"/>
      <c r="K2213" s="63"/>
      <c r="L2213" s="63"/>
      <c r="M2213" s="63">
        <v>380.1</v>
      </c>
      <c r="N2213" s="63"/>
      <c r="O2213" s="63"/>
      <c r="P2213" s="63"/>
      <c r="Q2213" s="63">
        <v>558.29999999999995</v>
      </c>
      <c r="R2213" s="63"/>
      <c r="S2213" s="63"/>
      <c r="T2213" s="63">
        <v>5845.3</v>
      </c>
      <c r="U2213" s="63">
        <v>17.100000000000001</v>
      </c>
      <c r="V2213" s="63"/>
      <c r="W2213" s="63">
        <v>11693.3</v>
      </c>
      <c r="X2213" s="63"/>
      <c r="Y2213" s="63"/>
      <c r="Z2213" s="63"/>
      <c r="AA2213" s="63"/>
      <c r="AB2213" s="63">
        <v>714</v>
      </c>
      <c r="AC2213" s="63"/>
      <c r="AD2213" s="63"/>
      <c r="AE2213" s="63"/>
      <c r="AF2213" s="63">
        <v>352</v>
      </c>
      <c r="AG2213" s="43">
        <v>20020.7</v>
      </c>
    </row>
    <row r="2214" spans="4:33">
      <c r="D2214" s="62">
        <v>2005</v>
      </c>
      <c r="E2214" s="62">
        <v>3</v>
      </c>
      <c r="F2214" s="62">
        <v>2005</v>
      </c>
      <c r="G2214" s="63">
        <v>554.4</v>
      </c>
      <c r="H2214" s="63"/>
      <c r="I2214" s="63"/>
      <c r="J2214" s="63"/>
      <c r="K2214" s="63"/>
      <c r="L2214" s="63"/>
      <c r="M2214" s="63">
        <v>465.5</v>
      </c>
      <c r="N2214" s="63"/>
      <c r="O2214" s="63"/>
      <c r="P2214" s="63"/>
      <c r="Q2214" s="63">
        <v>992.6</v>
      </c>
      <c r="R2214" s="63"/>
      <c r="S2214" s="63"/>
      <c r="T2214" s="63">
        <v>0</v>
      </c>
      <c r="U2214" s="63">
        <v>111.9</v>
      </c>
      <c r="V2214" s="63"/>
      <c r="W2214" s="63">
        <v>12673.3</v>
      </c>
      <c r="X2214" s="63"/>
      <c r="Y2214" s="63"/>
      <c r="Z2214" s="63"/>
      <c r="AA2214" s="63"/>
      <c r="AB2214" s="63">
        <v>1315.9</v>
      </c>
      <c r="AC2214" s="63"/>
      <c r="AD2214" s="63"/>
      <c r="AE2214" s="63"/>
      <c r="AF2214" s="63">
        <v>156.1</v>
      </c>
      <c r="AG2214" s="43">
        <v>16269.699999999999</v>
      </c>
    </row>
    <row r="2215" spans="4:33">
      <c r="D2215" s="62">
        <v>2005</v>
      </c>
      <c r="E2215" s="62">
        <v>4</v>
      </c>
      <c r="F2215" s="62">
        <v>2005</v>
      </c>
      <c r="G2215" s="63">
        <v>650.70000000000005</v>
      </c>
      <c r="H2215" s="63"/>
      <c r="I2215" s="63"/>
      <c r="J2215" s="63"/>
      <c r="K2215" s="63"/>
      <c r="L2215" s="63"/>
      <c r="M2215" s="63">
        <v>478.1</v>
      </c>
      <c r="N2215" s="63"/>
      <c r="O2215" s="63"/>
      <c r="P2215" s="63"/>
      <c r="Q2215" s="63">
        <v>3284.7</v>
      </c>
      <c r="R2215" s="63"/>
      <c r="S2215" s="63"/>
      <c r="T2215" s="63">
        <v>3415.8</v>
      </c>
      <c r="U2215" s="63">
        <v>166.8</v>
      </c>
      <c r="V2215" s="63"/>
      <c r="W2215" s="63">
        <v>12331.1</v>
      </c>
      <c r="X2215" s="63"/>
      <c r="Y2215" s="63"/>
      <c r="Z2215" s="63"/>
      <c r="AA2215" s="63"/>
      <c r="AB2215" s="63">
        <v>1548.1</v>
      </c>
      <c r="AC2215" s="63"/>
      <c r="AD2215" s="63"/>
      <c r="AE2215" s="63"/>
      <c r="AF2215" s="63">
        <v>1152.3</v>
      </c>
      <c r="AG2215" s="43">
        <v>23027.599999999999</v>
      </c>
    </row>
    <row r="2216" spans="4:33">
      <c r="D2216" s="62">
        <v>2005</v>
      </c>
      <c r="E2216" s="62">
        <v>5</v>
      </c>
      <c r="F2216" s="62">
        <v>2006</v>
      </c>
      <c r="G2216" s="63">
        <v>746</v>
      </c>
      <c r="H2216" s="63"/>
      <c r="I2216" s="63"/>
      <c r="J2216" s="63"/>
      <c r="K2216" s="63"/>
      <c r="L2216" s="63"/>
      <c r="M2216" s="63">
        <v>582.20000000000005</v>
      </c>
      <c r="N2216" s="63"/>
      <c r="O2216" s="63"/>
      <c r="P2216" s="63"/>
      <c r="Q2216" s="63">
        <v>4786</v>
      </c>
      <c r="R2216" s="63"/>
      <c r="S2216" s="63"/>
      <c r="T2216" s="63">
        <v>0</v>
      </c>
      <c r="U2216" s="63">
        <v>160.1</v>
      </c>
      <c r="V2216" s="63"/>
      <c r="W2216" s="63">
        <v>15107.6</v>
      </c>
      <c r="X2216" s="63"/>
      <c r="Y2216" s="63"/>
      <c r="Z2216" s="63"/>
      <c r="AA2216" s="63"/>
      <c r="AB2216" s="63">
        <v>1836.1</v>
      </c>
      <c r="AC2216" s="63"/>
      <c r="AD2216" s="63"/>
      <c r="AE2216" s="63"/>
      <c r="AF2216" s="63">
        <v>1912.8</v>
      </c>
      <c r="AG2216" s="43">
        <v>25130.799999999999</v>
      </c>
    </row>
    <row r="2217" spans="4:33">
      <c r="D2217" s="62">
        <v>2005</v>
      </c>
      <c r="E2217" s="62">
        <v>6</v>
      </c>
      <c r="F2217" s="62">
        <v>2006</v>
      </c>
      <c r="G2217" s="63">
        <v>945.7</v>
      </c>
      <c r="H2217" s="63"/>
      <c r="I2217" s="63"/>
      <c r="J2217" s="63"/>
      <c r="K2217" s="63"/>
      <c r="L2217" s="63"/>
      <c r="M2217" s="63">
        <v>422.4</v>
      </c>
      <c r="N2217" s="63"/>
      <c r="O2217" s="63"/>
      <c r="P2217" s="63"/>
      <c r="Q2217" s="63">
        <v>5931.4</v>
      </c>
      <c r="R2217" s="63"/>
      <c r="S2217" s="63"/>
      <c r="T2217" s="63">
        <v>5420.1</v>
      </c>
      <c r="U2217" s="63">
        <v>245.8</v>
      </c>
      <c r="V2217" s="63"/>
      <c r="W2217" s="63">
        <v>33447.1</v>
      </c>
      <c r="X2217" s="63"/>
      <c r="Y2217" s="63"/>
      <c r="Z2217" s="63"/>
      <c r="AA2217" s="63"/>
      <c r="AB2217" s="63">
        <v>2160.6999999999998</v>
      </c>
      <c r="AC2217" s="63"/>
      <c r="AD2217" s="63"/>
      <c r="AE2217" s="63"/>
      <c r="AF2217" s="63">
        <v>2277.9</v>
      </c>
      <c r="AG2217" s="43">
        <v>50851.1</v>
      </c>
    </row>
    <row r="2218" spans="4:33">
      <c r="D2218" s="62">
        <v>2005</v>
      </c>
      <c r="E2218" s="62">
        <v>7</v>
      </c>
      <c r="F2218" s="62">
        <v>2006</v>
      </c>
      <c r="G2218" s="63">
        <v>1369.4</v>
      </c>
      <c r="H2218" s="63"/>
      <c r="I2218" s="63"/>
      <c r="J2218" s="63"/>
      <c r="K2218" s="63"/>
      <c r="L2218" s="63"/>
      <c r="M2218" s="63">
        <v>673.1</v>
      </c>
      <c r="N2218" s="63"/>
      <c r="O2218" s="63"/>
      <c r="P2218" s="63"/>
      <c r="Q2218" s="63">
        <v>7311.1</v>
      </c>
      <c r="R2218" s="63"/>
      <c r="S2218" s="63"/>
      <c r="T2218" s="63">
        <v>5389.9</v>
      </c>
      <c r="U2218" s="63">
        <v>375.5</v>
      </c>
      <c r="V2218" s="63"/>
      <c r="W2218" s="63">
        <v>36608</v>
      </c>
      <c r="X2218" s="63"/>
      <c r="Y2218" s="63"/>
      <c r="Z2218" s="63"/>
      <c r="AA2218" s="63"/>
      <c r="AB2218" s="63">
        <v>2282.3000000000002</v>
      </c>
      <c r="AC2218" s="63"/>
      <c r="AD2218" s="63"/>
      <c r="AE2218" s="63"/>
      <c r="AF2218" s="63">
        <v>2593.1999999999998</v>
      </c>
      <c r="AG2218" s="43">
        <v>56602.5</v>
      </c>
    </row>
    <row r="2219" spans="4:33">
      <c r="D2219" s="62">
        <v>2005</v>
      </c>
      <c r="E2219" s="62">
        <v>8</v>
      </c>
      <c r="F2219" s="62">
        <v>2006</v>
      </c>
      <c r="G2219" s="63">
        <v>1232.5</v>
      </c>
      <c r="H2219" s="63"/>
      <c r="I2219" s="63"/>
      <c r="J2219" s="63"/>
      <c r="K2219" s="63"/>
      <c r="L2219" s="63"/>
      <c r="M2219" s="63">
        <v>584.1</v>
      </c>
      <c r="N2219" s="63"/>
      <c r="O2219" s="63"/>
      <c r="P2219" s="63"/>
      <c r="Q2219" s="63">
        <v>6750.3</v>
      </c>
      <c r="R2219" s="63"/>
      <c r="S2219" s="63"/>
      <c r="T2219" s="63">
        <v>3301.2</v>
      </c>
      <c r="U2219" s="63">
        <v>389.1</v>
      </c>
      <c r="V2219" s="63"/>
      <c r="W2219" s="63">
        <v>37403.5</v>
      </c>
      <c r="X2219" s="63"/>
      <c r="Y2219" s="63"/>
      <c r="Z2219" s="63"/>
      <c r="AA2219" s="63"/>
      <c r="AB2219" s="63">
        <v>2283</v>
      </c>
      <c r="AC2219" s="63"/>
      <c r="AD2219" s="63"/>
      <c r="AE2219" s="63"/>
      <c r="AF2219" s="63">
        <v>2595.8000000000002</v>
      </c>
      <c r="AG2219" s="43">
        <v>54539.5</v>
      </c>
    </row>
    <row r="2220" spans="4:33">
      <c r="D2220" s="62">
        <v>2005</v>
      </c>
      <c r="E2220" s="62">
        <v>9</v>
      </c>
      <c r="F2220" s="62">
        <v>2006</v>
      </c>
      <c r="G2220" s="63">
        <v>739.8</v>
      </c>
      <c r="H2220" s="63"/>
      <c r="I2220" s="63"/>
      <c r="J2220" s="63"/>
      <c r="K2220" s="63"/>
      <c r="L2220" s="63"/>
      <c r="M2220" s="63">
        <v>628.9</v>
      </c>
      <c r="N2220" s="63"/>
      <c r="O2220" s="63"/>
      <c r="P2220" s="63"/>
      <c r="Q2220" s="63">
        <v>6174.4</v>
      </c>
      <c r="R2220" s="63"/>
      <c r="S2220" s="63"/>
      <c r="T2220" s="63">
        <v>13561.9</v>
      </c>
      <c r="U2220" s="63">
        <v>370.1</v>
      </c>
      <c r="V2220" s="63"/>
      <c r="W2220" s="63">
        <v>35007.699999999997</v>
      </c>
      <c r="X2220" s="63"/>
      <c r="Y2220" s="63"/>
      <c r="Z2220" s="63"/>
      <c r="AA2220" s="63"/>
      <c r="AB2220" s="63">
        <v>1913.3</v>
      </c>
      <c r="AC2220" s="63"/>
      <c r="AD2220" s="63"/>
      <c r="AE2220" s="63"/>
      <c r="AF2220" s="63">
        <v>2225.9</v>
      </c>
      <c r="AG2220" s="43">
        <v>60622</v>
      </c>
    </row>
    <row r="2221" spans="4:33">
      <c r="D2221" s="62">
        <v>2005</v>
      </c>
      <c r="E2221" s="62">
        <v>10</v>
      </c>
      <c r="F2221" s="62">
        <v>2006</v>
      </c>
      <c r="G2221" s="63">
        <v>479.3</v>
      </c>
      <c r="H2221" s="63"/>
      <c r="I2221" s="63"/>
      <c r="J2221" s="63"/>
      <c r="K2221" s="63"/>
      <c r="L2221" s="63"/>
      <c r="M2221" s="63">
        <v>477.1</v>
      </c>
      <c r="N2221" s="63"/>
      <c r="O2221" s="63"/>
      <c r="P2221" s="63"/>
      <c r="Q2221" s="63">
        <v>4750.8</v>
      </c>
      <c r="R2221" s="63"/>
      <c r="S2221" s="63"/>
      <c r="T2221" s="63">
        <v>8358.5</v>
      </c>
      <c r="U2221" s="63">
        <v>303</v>
      </c>
      <c r="V2221" s="63"/>
      <c r="W2221" s="63">
        <v>30008.7</v>
      </c>
      <c r="X2221" s="63"/>
      <c r="Y2221" s="63"/>
      <c r="Z2221" s="63"/>
      <c r="AA2221" s="63"/>
      <c r="AB2221" s="63">
        <v>1738</v>
      </c>
      <c r="AC2221" s="63"/>
      <c r="AD2221" s="63"/>
      <c r="AE2221" s="63"/>
      <c r="AF2221" s="63">
        <v>1746.8</v>
      </c>
      <c r="AG2221" s="43">
        <v>47862.200000000004</v>
      </c>
    </row>
    <row r="2222" spans="4:33">
      <c r="D2222" s="62">
        <v>2005</v>
      </c>
      <c r="E2222" s="62">
        <v>11</v>
      </c>
      <c r="F2222" s="62">
        <v>2006</v>
      </c>
      <c r="G2222" s="63">
        <v>123.6</v>
      </c>
      <c r="H2222" s="63"/>
      <c r="I2222" s="63"/>
      <c r="J2222" s="63"/>
      <c r="K2222" s="63"/>
      <c r="L2222" s="63"/>
      <c r="M2222" s="63">
        <v>426.5</v>
      </c>
      <c r="N2222" s="63"/>
      <c r="O2222" s="63"/>
      <c r="P2222" s="63"/>
      <c r="Q2222" s="63">
        <v>3758.9</v>
      </c>
      <c r="R2222" s="63"/>
      <c r="S2222" s="63"/>
      <c r="T2222" s="63">
        <v>5900.1</v>
      </c>
      <c r="U2222" s="63">
        <v>298.10000000000002</v>
      </c>
      <c r="V2222" s="63"/>
      <c r="W2222" s="63">
        <v>20001.400000000001</v>
      </c>
      <c r="X2222" s="63"/>
      <c r="Y2222" s="63"/>
      <c r="Z2222" s="63"/>
      <c r="AA2222" s="63"/>
      <c r="AB2222" s="63">
        <v>1712.1</v>
      </c>
      <c r="AC2222" s="63"/>
      <c r="AD2222" s="63"/>
      <c r="AE2222" s="63"/>
      <c r="AF2222" s="63">
        <v>1295.5999999999999</v>
      </c>
      <c r="AG2222" s="43">
        <v>33516.300000000003</v>
      </c>
    </row>
    <row r="2223" spans="4:33">
      <c r="D2223" s="62">
        <v>2005</v>
      </c>
      <c r="E2223" s="62">
        <v>12</v>
      </c>
      <c r="F2223" s="62">
        <v>2006</v>
      </c>
      <c r="G2223" s="63">
        <v>0</v>
      </c>
      <c r="H2223" s="63"/>
      <c r="I2223" s="63"/>
      <c r="J2223" s="63"/>
      <c r="K2223" s="63"/>
      <c r="L2223" s="63"/>
      <c r="M2223" s="63">
        <v>539</v>
      </c>
      <c r="N2223" s="63"/>
      <c r="O2223" s="63"/>
      <c r="P2223" s="63"/>
      <c r="Q2223" s="63">
        <v>3516.3</v>
      </c>
      <c r="R2223" s="63"/>
      <c r="S2223" s="63"/>
      <c r="T2223" s="63">
        <v>20564.099999999999</v>
      </c>
      <c r="U2223" s="63">
        <v>256.3</v>
      </c>
      <c r="V2223" s="63"/>
      <c r="W2223" s="63">
        <v>19550.7</v>
      </c>
      <c r="X2223" s="63"/>
      <c r="Y2223" s="63"/>
      <c r="Z2223" s="63"/>
      <c r="AA2223" s="63"/>
      <c r="AB2223" s="63">
        <v>1848.8</v>
      </c>
      <c r="AC2223" s="63"/>
      <c r="AD2223" s="63"/>
      <c r="AE2223" s="63"/>
      <c r="AF2223" s="63">
        <v>1071.9000000000001</v>
      </c>
      <c r="AG2223" s="43">
        <v>47347.1</v>
      </c>
    </row>
    <row r="2224" spans="4:33">
      <c r="D2224" s="62">
        <v>2006</v>
      </c>
      <c r="E2224" s="62">
        <v>1</v>
      </c>
      <c r="F2224" s="62">
        <v>2006</v>
      </c>
      <c r="G2224" s="63">
        <v>815.4</v>
      </c>
      <c r="H2224" s="63"/>
      <c r="I2224" s="63"/>
      <c r="J2224" s="63"/>
      <c r="K2224" s="63"/>
      <c r="L2224" s="63"/>
      <c r="M2224" s="63">
        <v>464.6</v>
      </c>
      <c r="N2224" s="63"/>
      <c r="O2224" s="63"/>
      <c r="P2224" s="63"/>
      <c r="Q2224" s="63">
        <v>2597.9</v>
      </c>
      <c r="R2224" s="63"/>
      <c r="S2224" s="63"/>
      <c r="T2224" s="63">
        <v>7099.7</v>
      </c>
      <c r="U2224" s="63">
        <v>225.4</v>
      </c>
      <c r="V2224" s="63"/>
      <c r="W2224" s="63">
        <v>10621.8</v>
      </c>
      <c r="X2224" s="63"/>
      <c r="Y2224" s="63"/>
      <c r="Z2224" s="63"/>
      <c r="AA2224" s="63"/>
      <c r="AB2224" s="63">
        <v>1763.8</v>
      </c>
      <c r="AC2224" s="63"/>
      <c r="AD2224" s="63"/>
      <c r="AE2224" s="63"/>
      <c r="AF2224" s="63">
        <v>427</v>
      </c>
      <c r="AG2224" s="43">
        <v>24015.599999999999</v>
      </c>
    </row>
    <row r="2225" spans="4:33">
      <c r="D2225" s="62">
        <v>2006</v>
      </c>
      <c r="E2225" s="62">
        <v>2</v>
      </c>
      <c r="F2225" s="62">
        <v>2006</v>
      </c>
      <c r="G2225" s="63">
        <v>565.70000000000005</v>
      </c>
      <c r="H2225" s="63"/>
      <c r="I2225" s="63"/>
      <c r="J2225" s="63"/>
      <c r="K2225" s="63"/>
      <c r="L2225" s="63"/>
      <c r="M2225" s="63">
        <v>72.8</v>
      </c>
      <c r="N2225" s="63"/>
      <c r="O2225" s="63"/>
      <c r="P2225" s="63"/>
      <c r="Q2225" s="63">
        <v>2937.1</v>
      </c>
      <c r="R2225" s="63"/>
      <c r="S2225" s="63"/>
      <c r="T2225" s="63">
        <v>16337.7</v>
      </c>
      <c r="U2225" s="63">
        <v>244</v>
      </c>
      <c r="V2225" s="63"/>
      <c r="W2225" s="63">
        <v>18110.3</v>
      </c>
      <c r="X2225" s="63"/>
      <c r="Y2225" s="63"/>
      <c r="Z2225" s="63"/>
      <c r="AA2225" s="63"/>
      <c r="AB2225" s="63">
        <v>1442.9</v>
      </c>
      <c r="AC2225" s="63"/>
      <c r="AD2225" s="63"/>
      <c r="AE2225" s="63"/>
      <c r="AF2225" s="63">
        <v>760.9</v>
      </c>
      <c r="AG2225" s="43">
        <v>40471.4</v>
      </c>
    </row>
    <row r="2226" spans="4:33">
      <c r="D2226" s="62">
        <v>2006</v>
      </c>
      <c r="E2226" s="62">
        <v>3</v>
      </c>
      <c r="F2226" s="62">
        <v>2006</v>
      </c>
      <c r="G2226" s="63">
        <v>531</v>
      </c>
      <c r="H2226" s="63"/>
      <c r="I2226" s="63"/>
      <c r="J2226" s="63"/>
      <c r="K2226" s="63"/>
      <c r="L2226" s="63"/>
      <c r="M2226" s="63">
        <v>929.6</v>
      </c>
      <c r="N2226" s="63"/>
      <c r="O2226" s="63"/>
      <c r="P2226" s="63"/>
      <c r="Q2226" s="63">
        <v>1297.0999999999999</v>
      </c>
      <c r="R2226" s="63"/>
      <c r="S2226" s="63"/>
      <c r="T2226" s="63">
        <v>1061.0999999999999</v>
      </c>
      <c r="U2226" s="63">
        <v>129.4</v>
      </c>
      <c r="V2226" s="63"/>
      <c r="W2226" s="63">
        <v>10038.4</v>
      </c>
      <c r="X2226" s="63"/>
      <c r="Y2226" s="63"/>
      <c r="Z2226" s="63"/>
      <c r="AA2226" s="63"/>
      <c r="AB2226" s="63">
        <v>1597.3</v>
      </c>
      <c r="AC2226" s="63"/>
      <c r="AD2226" s="63"/>
      <c r="AE2226" s="63"/>
      <c r="AF2226" s="63">
        <v>589.70000000000005</v>
      </c>
      <c r="AG2226" s="43">
        <v>16173.599999999999</v>
      </c>
    </row>
    <row r="2227" spans="4:33">
      <c r="D2227" s="62">
        <v>2006</v>
      </c>
      <c r="E2227" s="62">
        <v>4</v>
      </c>
      <c r="F2227" s="62">
        <v>2006</v>
      </c>
      <c r="G2227" s="63">
        <v>764.5</v>
      </c>
      <c r="H2227" s="63"/>
      <c r="I2227" s="63"/>
      <c r="J2227" s="63"/>
      <c r="K2227" s="63"/>
      <c r="L2227" s="63"/>
      <c r="M2227" s="63">
        <v>1333.7</v>
      </c>
      <c r="N2227" s="63"/>
      <c r="O2227" s="63"/>
      <c r="P2227" s="63"/>
      <c r="Q2227" s="63">
        <v>1586.5</v>
      </c>
      <c r="R2227" s="63"/>
      <c r="S2227" s="63"/>
      <c r="T2227" s="63">
        <v>604.9</v>
      </c>
      <c r="U2227" s="63">
        <v>147.30000000000001</v>
      </c>
      <c r="V2227" s="63"/>
      <c r="W2227" s="63">
        <v>11961.7</v>
      </c>
      <c r="X2227" s="63"/>
      <c r="Y2227" s="63"/>
      <c r="Z2227" s="63"/>
      <c r="AA2227" s="63"/>
      <c r="AB2227" s="63">
        <v>1341.2</v>
      </c>
      <c r="AC2227" s="63"/>
      <c r="AD2227" s="63"/>
      <c r="AE2227" s="63"/>
      <c r="AF2227" s="63">
        <v>1087</v>
      </c>
      <c r="AG2227" s="43">
        <v>18826.8</v>
      </c>
    </row>
    <row r="2228" spans="4:33">
      <c r="D2228" s="62">
        <v>2006</v>
      </c>
      <c r="E2228" s="62">
        <v>5</v>
      </c>
      <c r="F2228" s="62">
        <v>2007</v>
      </c>
      <c r="G2228" s="63">
        <v>920.8</v>
      </c>
      <c r="H2228" s="63"/>
      <c r="I2228" s="63"/>
      <c r="J2228" s="63"/>
      <c r="K2228" s="63"/>
      <c r="L2228" s="63"/>
      <c r="M2228" s="63">
        <v>1760.3</v>
      </c>
      <c r="N2228" s="63"/>
      <c r="O2228" s="63"/>
      <c r="P2228" s="63"/>
      <c r="Q2228" s="63">
        <v>4285.1000000000004</v>
      </c>
      <c r="R2228" s="63"/>
      <c r="S2228" s="63"/>
      <c r="T2228" s="63">
        <v>292.39999999999998</v>
      </c>
      <c r="U2228" s="63">
        <v>124.5</v>
      </c>
      <c r="V2228" s="63"/>
      <c r="W2228" s="63">
        <v>17482.3</v>
      </c>
      <c r="X2228" s="63"/>
      <c r="Y2228" s="63"/>
      <c r="Z2228" s="63"/>
      <c r="AA2228" s="63"/>
      <c r="AB2228" s="63">
        <v>2087.1</v>
      </c>
      <c r="AC2228" s="63"/>
      <c r="AD2228" s="63">
        <v>0</v>
      </c>
      <c r="AE2228" s="63"/>
      <c r="AF2228" s="63">
        <v>1938.4</v>
      </c>
      <c r="AG2228" s="43">
        <v>28890.9</v>
      </c>
    </row>
    <row r="2229" spans="4:33">
      <c r="D2229" s="62">
        <v>2006</v>
      </c>
      <c r="E2229" s="62">
        <v>6</v>
      </c>
      <c r="F2229" s="62">
        <v>2007</v>
      </c>
      <c r="G2229" s="63">
        <v>500.7</v>
      </c>
      <c r="H2229" s="63"/>
      <c r="I2229" s="63"/>
      <c r="J2229" s="63"/>
      <c r="K2229" s="63"/>
      <c r="L2229" s="63"/>
      <c r="M2229" s="63">
        <v>1566.3</v>
      </c>
      <c r="N2229" s="63"/>
      <c r="O2229" s="63"/>
      <c r="P2229" s="63"/>
      <c r="Q2229" s="63">
        <v>5642.3</v>
      </c>
      <c r="R2229" s="63"/>
      <c r="S2229" s="63"/>
      <c r="T2229" s="63">
        <v>2863.8</v>
      </c>
      <c r="U2229" s="63">
        <v>247.3</v>
      </c>
      <c r="V2229" s="63"/>
      <c r="W2229" s="63">
        <v>34053.800000000003</v>
      </c>
      <c r="X2229" s="63"/>
      <c r="Y2229" s="63"/>
      <c r="Z2229" s="63"/>
      <c r="AA2229" s="63"/>
      <c r="AB2229" s="63">
        <v>2110.1999999999998</v>
      </c>
      <c r="AC2229" s="63"/>
      <c r="AD2229" s="63"/>
      <c r="AE2229" s="63"/>
      <c r="AF2229" s="63">
        <v>2317.1</v>
      </c>
      <c r="AG2229" s="43">
        <v>49301.5</v>
      </c>
    </row>
    <row r="2230" spans="4:33">
      <c r="D2230" s="62">
        <v>2006</v>
      </c>
      <c r="E2230" s="62">
        <v>7</v>
      </c>
      <c r="F2230" s="62">
        <v>2007</v>
      </c>
      <c r="G2230" s="63">
        <v>1026.5</v>
      </c>
      <c r="H2230" s="63"/>
      <c r="I2230" s="63"/>
      <c r="J2230" s="63"/>
      <c r="K2230" s="63"/>
      <c r="L2230" s="63"/>
      <c r="M2230" s="63">
        <v>753.7</v>
      </c>
      <c r="N2230" s="63"/>
      <c r="O2230" s="63"/>
      <c r="P2230" s="63"/>
      <c r="Q2230" s="63">
        <v>6067.6</v>
      </c>
      <c r="R2230" s="63"/>
      <c r="S2230" s="63"/>
      <c r="T2230" s="63">
        <v>7202</v>
      </c>
      <c r="U2230" s="63">
        <v>391.3</v>
      </c>
      <c r="V2230" s="63"/>
      <c r="W2230" s="63">
        <v>39928.199999999997</v>
      </c>
      <c r="X2230" s="63"/>
      <c r="Y2230" s="63"/>
      <c r="Z2230" s="63"/>
      <c r="AA2230" s="63"/>
      <c r="AB2230" s="63">
        <v>2250.1999999999998</v>
      </c>
      <c r="AC2230" s="63"/>
      <c r="AD2230" s="63"/>
      <c r="AE2230" s="63"/>
      <c r="AF2230" s="63">
        <v>2740.2</v>
      </c>
      <c r="AG2230" s="43">
        <v>60359.69999999999</v>
      </c>
    </row>
    <row r="2231" spans="4:33">
      <c r="D2231" s="62">
        <v>2006</v>
      </c>
      <c r="E2231" s="62">
        <v>8</v>
      </c>
      <c r="F2231" s="62">
        <v>2007</v>
      </c>
      <c r="G2231" s="63">
        <v>1015.7</v>
      </c>
      <c r="H2231" s="63"/>
      <c r="I2231" s="63"/>
      <c r="J2231" s="63"/>
      <c r="K2231" s="63"/>
      <c r="L2231" s="63"/>
      <c r="M2231" s="63">
        <v>730.1</v>
      </c>
      <c r="N2231" s="63"/>
      <c r="O2231" s="63"/>
      <c r="P2231" s="63"/>
      <c r="Q2231" s="63">
        <v>5223</v>
      </c>
      <c r="R2231" s="63"/>
      <c r="S2231" s="63"/>
      <c r="T2231" s="63">
        <v>3822.5</v>
      </c>
      <c r="U2231" s="63">
        <v>442.6</v>
      </c>
      <c r="V2231" s="63"/>
      <c r="W2231" s="63">
        <v>38548.6</v>
      </c>
      <c r="X2231" s="63"/>
      <c r="Y2231" s="63"/>
      <c r="Z2231" s="63"/>
      <c r="AA2231" s="63"/>
      <c r="AB2231" s="63">
        <v>2216.4</v>
      </c>
      <c r="AC2231" s="63"/>
      <c r="AD2231" s="63"/>
      <c r="AE2231" s="63"/>
      <c r="AF2231" s="63">
        <v>2607.8000000000002</v>
      </c>
      <c r="AG2231" s="43">
        <v>54606.700000000004</v>
      </c>
    </row>
    <row r="2232" spans="4:33">
      <c r="D2232" s="62">
        <v>2006</v>
      </c>
      <c r="E2232" s="62">
        <v>9</v>
      </c>
      <c r="F2232" s="62">
        <v>2007</v>
      </c>
      <c r="G2232" s="63">
        <v>652.9</v>
      </c>
      <c r="H2232" s="63"/>
      <c r="I2232" s="63"/>
      <c r="J2232" s="63"/>
      <c r="K2232" s="63"/>
      <c r="L2232" s="63"/>
      <c r="M2232" s="63">
        <v>1234.8</v>
      </c>
      <c r="N2232" s="63"/>
      <c r="O2232" s="63"/>
      <c r="P2232" s="63"/>
      <c r="Q2232" s="63">
        <v>4697.6000000000004</v>
      </c>
      <c r="R2232" s="63"/>
      <c r="S2232" s="63"/>
      <c r="T2232" s="63">
        <v>13948.6</v>
      </c>
      <c r="U2232" s="63">
        <v>409</v>
      </c>
      <c r="V2232" s="63"/>
      <c r="W2232" s="63">
        <v>35285</v>
      </c>
      <c r="X2232" s="63"/>
      <c r="Y2232" s="63"/>
      <c r="Z2232" s="63"/>
      <c r="AA2232" s="63"/>
      <c r="AB2232" s="63">
        <v>2164.9</v>
      </c>
      <c r="AC2232" s="63"/>
      <c r="AD2232" s="63"/>
      <c r="AE2232" s="63"/>
      <c r="AF2232" s="63">
        <v>2412.5</v>
      </c>
      <c r="AG2232" s="43">
        <v>60805.3</v>
      </c>
    </row>
    <row r="2233" spans="4:33">
      <c r="D2233" s="62">
        <v>2006</v>
      </c>
      <c r="E2233" s="62">
        <v>10</v>
      </c>
      <c r="F2233" s="62">
        <v>2007</v>
      </c>
      <c r="G2233" s="63">
        <v>931.6</v>
      </c>
      <c r="H2233" s="63"/>
      <c r="I2233" s="63"/>
      <c r="J2233" s="63"/>
      <c r="K2233" s="63"/>
      <c r="L2233" s="63"/>
      <c r="M2233" s="63">
        <v>1191.2</v>
      </c>
      <c r="N2233" s="63"/>
      <c r="O2233" s="63"/>
      <c r="P2233" s="63"/>
      <c r="Q2233" s="63">
        <v>4561.3999999999996</v>
      </c>
      <c r="R2233" s="63"/>
      <c r="S2233" s="63"/>
      <c r="T2233" s="63">
        <v>12993.8</v>
      </c>
      <c r="U2233" s="63">
        <v>387.5</v>
      </c>
      <c r="V2233" s="63"/>
      <c r="W2233" s="63">
        <v>32465</v>
      </c>
      <c r="X2233" s="63"/>
      <c r="Y2233" s="63"/>
      <c r="Z2233" s="63"/>
      <c r="AA2233" s="63"/>
      <c r="AB2233" s="63">
        <v>2117.4</v>
      </c>
      <c r="AC2233" s="63"/>
      <c r="AD2233" s="63">
        <v>0</v>
      </c>
      <c r="AE2233" s="63"/>
      <c r="AF2233" s="63">
        <v>1831.7</v>
      </c>
      <c r="AG2233" s="43">
        <v>56479.6</v>
      </c>
    </row>
    <row r="2234" spans="4:33">
      <c r="D2234" s="62">
        <v>2006</v>
      </c>
      <c r="E2234" s="62">
        <v>11</v>
      </c>
      <c r="F2234" s="62">
        <v>2007</v>
      </c>
      <c r="G2234" s="63">
        <v>586.29999999999995</v>
      </c>
      <c r="H2234" s="63"/>
      <c r="I2234" s="63"/>
      <c r="J2234" s="63"/>
      <c r="K2234" s="63"/>
      <c r="L2234" s="63"/>
      <c r="M2234" s="63">
        <v>1076.3</v>
      </c>
      <c r="N2234" s="63"/>
      <c r="O2234" s="63"/>
      <c r="P2234" s="63"/>
      <c r="Q2234" s="63">
        <v>3874.3</v>
      </c>
      <c r="R2234" s="63"/>
      <c r="S2234" s="63"/>
      <c r="T2234" s="63">
        <v>6098.5</v>
      </c>
      <c r="U2234" s="63">
        <v>318.10000000000002</v>
      </c>
      <c r="V2234" s="63"/>
      <c r="W2234" s="63">
        <v>27057.7</v>
      </c>
      <c r="X2234" s="63"/>
      <c r="Y2234" s="63"/>
      <c r="Z2234" s="63"/>
      <c r="AA2234" s="63"/>
      <c r="AB2234" s="63">
        <v>1820.7</v>
      </c>
      <c r="AC2234" s="63"/>
      <c r="AD2234" s="63">
        <v>0</v>
      </c>
      <c r="AE2234" s="63"/>
      <c r="AF2234" s="63">
        <v>1667.3</v>
      </c>
      <c r="AG2234" s="43">
        <v>42499.199999999997</v>
      </c>
    </row>
    <row r="2235" spans="4:33">
      <c r="D2235" s="62">
        <v>2006</v>
      </c>
      <c r="E2235" s="62">
        <v>12</v>
      </c>
      <c r="F2235" s="62">
        <v>2007</v>
      </c>
      <c r="G2235" s="63">
        <v>583</v>
      </c>
      <c r="H2235" s="63"/>
      <c r="I2235" s="63"/>
      <c r="J2235" s="63"/>
      <c r="K2235" s="63"/>
      <c r="L2235" s="63"/>
      <c r="M2235" s="63">
        <v>1327</v>
      </c>
      <c r="N2235" s="63"/>
      <c r="O2235" s="63"/>
      <c r="P2235" s="63"/>
      <c r="Q2235" s="63">
        <v>3146.2</v>
      </c>
      <c r="R2235" s="63"/>
      <c r="S2235" s="63"/>
      <c r="T2235" s="63">
        <v>6666.1</v>
      </c>
      <c r="U2235" s="63">
        <v>677.8</v>
      </c>
      <c r="V2235" s="63"/>
      <c r="W2235" s="63">
        <v>23210.6</v>
      </c>
      <c r="X2235" s="63"/>
      <c r="Y2235" s="63"/>
      <c r="Z2235" s="63"/>
      <c r="AA2235" s="63"/>
      <c r="AB2235" s="63">
        <v>1838.9</v>
      </c>
      <c r="AC2235" s="63"/>
      <c r="AD2235" s="63"/>
      <c r="AE2235" s="63"/>
      <c r="AF2235" s="63">
        <v>1148.9000000000001</v>
      </c>
      <c r="AG2235" s="43">
        <v>38598.5</v>
      </c>
    </row>
    <row r="2236" spans="4:33">
      <c r="D2236" s="62">
        <v>2007</v>
      </c>
      <c r="E2236" s="62">
        <v>1</v>
      </c>
      <c r="F2236" s="62">
        <v>2007</v>
      </c>
      <c r="G2236" s="63">
        <v>569</v>
      </c>
      <c r="H2236" s="63"/>
      <c r="I2236" s="63"/>
      <c r="J2236" s="63"/>
      <c r="K2236" s="63"/>
      <c r="L2236" s="63"/>
      <c r="M2236" s="63">
        <v>1782.9</v>
      </c>
      <c r="N2236" s="63"/>
      <c r="O2236" s="63"/>
      <c r="P2236" s="63"/>
      <c r="Q2236" s="63">
        <v>3290.5</v>
      </c>
      <c r="R2236" s="63"/>
      <c r="S2236" s="63"/>
      <c r="T2236" s="63">
        <v>4529.8999999999996</v>
      </c>
      <c r="U2236" s="63">
        <v>858.3</v>
      </c>
      <c r="V2236" s="63"/>
      <c r="W2236" s="63">
        <v>20144.8</v>
      </c>
      <c r="X2236" s="63"/>
      <c r="Y2236" s="63"/>
      <c r="Z2236" s="63"/>
      <c r="AA2236" s="63"/>
      <c r="AB2236" s="63">
        <v>1356.1</v>
      </c>
      <c r="AC2236" s="63"/>
      <c r="AD2236" s="63"/>
      <c r="AE2236" s="63"/>
      <c r="AF2236" s="63">
        <v>1623</v>
      </c>
      <c r="AG2236" s="43">
        <v>34154.5</v>
      </c>
    </row>
    <row r="2237" spans="4:33">
      <c r="D2237" s="62">
        <v>2007</v>
      </c>
      <c r="E2237" s="62">
        <v>2</v>
      </c>
      <c r="F2237" s="62">
        <v>2007</v>
      </c>
      <c r="G2237" s="63">
        <v>418.3</v>
      </c>
      <c r="H2237" s="63"/>
      <c r="I2237" s="63"/>
      <c r="J2237" s="63"/>
      <c r="K2237" s="63"/>
      <c r="L2237" s="63"/>
      <c r="M2237" s="63">
        <v>1284.2</v>
      </c>
      <c r="N2237" s="63"/>
      <c r="O2237" s="63"/>
      <c r="P2237" s="63"/>
      <c r="Q2237" s="63">
        <v>1004.5</v>
      </c>
      <c r="R2237" s="63"/>
      <c r="S2237" s="63"/>
      <c r="T2237" s="63">
        <v>10858.6</v>
      </c>
      <c r="U2237" s="63">
        <v>800.9</v>
      </c>
      <c r="V2237" s="63"/>
      <c r="W2237" s="63">
        <v>13904.8</v>
      </c>
      <c r="X2237" s="63"/>
      <c r="Y2237" s="63"/>
      <c r="Z2237" s="63"/>
      <c r="AA2237" s="63"/>
      <c r="AB2237" s="63">
        <v>907.1</v>
      </c>
      <c r="AC2237" s="63"/>
      <c r="AD2237" s="63"/>
      <c r="AE2237" s="63"/>
      <c r="AF2237" s="63">
        <v>1251.5999999999999</v>
      </c>
      <c r="AG2237" s="43">
        <v>30429.999999999996</v>
      </c>
    </row>
    <row r="2238" spans="4:33">
      <c r="D2238" s="62">
        <v>2007</v>
      </c>
      <c r="E2238" s="62">
        <v>3</v>
      </c>
      <c r="F2238" s="62">
        <v>2007</v>
      </c>
      <c r="G2238" s="63">
        <v>642.70000000000005</v>
      </c>
      <c r="H2238" s="63"/>
      <c r="I2238" s="63"/>
      <c r="J2238" s="63"/>
      <c r="K2238" s="63"/>
      <c r="L2238" s="63"/>
      <c r="M2238" s="63">
        <v>864.8</v>
      </c>
      <c r="N2238" s="63"/>
      <c r="O2238" s="63"/>
      <c r="P2238" s="63"/>
      <c r="Q2238" s="63">
        <v>3244.7</v>
      </c>
      <c r="R2238" s="63"/>
      <c r="S2238" s="63"/>
      <c r="T2238" s="63">
        <v>27028.9</v>
      </c>
      <c r="U2238" s="63">
        <v>3675.8</v>
      </c>
      <c r="V2238" s="63"/>
      <c r="W2238" s="63">
        <v>11427</v>
      </c>
      <c r="X2238" s="63"/>
      <c r="Y2238" s="63"/>
      <c r="Z2238" s="63"/>
      <c r="AA2238" s="63"/>
      <c r="AB2238" s="63">
        <v>1899.1</v>
      </c>
      <c r="AC2238" s="63"/>
      <c r="AD2238" s="63"/>
      <c r="AE2238" s="63"/>
      <c r="AF2238" s="63">
        <v>1319.9</v>
      </c>
      <c r="AG2238" s="43">
        <v>50102.9</v>
      </c>
    </row>
    <row r="2239" spans="4:33">
      <c r="D2239" s="62">
        <v>2007</v>
      </c>
      <c r="E2239" s="62">
        <v>4</v>
      </c>
      <c r="F2239" s="62">
        <v>2007</v>
      </c>
      <c r="G2239" s="63">
        <v>764.6</v>
      </c>
      <c r="H2239" s="63"/>
      <c r="I2239" s="63"/>
      <c r="J2239" s="63"/>
      <c r="K2239" s="63"/>
      <c r="L2239" s="63"/>
      <c r="M2239" s="63">
        <v>1629</v>
      </c>
      <c r="N2239" s="63"/>
      <c r="O2239" s="63"/>
      <c r="P2239" s="63"/>
      <c r="Q2239" s="63">
        <v>3934</v>
      </c>
      <c r="R2239" s="63"/>
      <c r="S2239" s="63"/>
      <c r="T2239" s="63">
        <v>34116</v>
      </c>
      <c r="U2239" s="63">
        <v>2133</v>
      </c>
      <c r="V2239" s="63"/>
      <c r="W2239" s="63">
        <v>24104.799999999999</v>
      </c>
      <c r="X2239" s="63"/>
      <c r="Y2239" s="63"/>
      <c r="Z2239" s="63"/>
      <c r="AA2239" s="63"/>
      <c r="AB2239" s="63">
        <v>1369.3</v>
      </c>
      <c r="AC2239" s="63"/>
      <c r="AD2239" s="63"/>
      <c r="AE2239" s="63"/>
      <c r="AF2239" s="63">
        <v>2075.9</v>
      </c>
      <c r="AG2239" s="43">
        <v>70126.599999999991</v>
      </c>
    </row>
    <row r="2240" spans="4:33">
      <c r="D2240" s="62">
        <v>2007</v>
      </c>
      <c r="E2240" s="62">
        <v>5</v>
      </c>
      <c r="F2240" s="62">
        <v>2008</v>
      </c>
      <c r="G2240" s="63">
        <v>893.1</v>
      </c>
      <c r="H2240" s="63"/>
      <c r="I2240" s="63"/>
      <c r="J2240" s="63"/>
      <c r="K2240" s="63"/>
      <c r="L2240" s="63"/>
      <c r="M2240" s="63">
        <v>2648.7</v>
      </c>
      <c r="N2240" s="63"/>
      <c r="O2240" s="63"/>
      <c r="P2240" s="63"/>
      <c r="Q2240" s="63">
        <v>6328.2</v>
      </c>
      <c r="R2240" s="63"/>
      <c r="S2240" s="63"/>
      <c r="T2240" s="63">
        <v>39250</v>
      </c>
      <c r="U2240" s="63">
        <v>397.9</v>
      </c>
      <c r="V2240" s="63"/>
      <c r="W2240" s="63">
        <v>23816</v>
      </c>
      <c r="X2240" s="63"/>
      <c r="Y2240" s="63"/>
      <c r="Z2240" s="63"/>
      <c r="AA2240" s="63"/>
      <c r="AB2240" s="63">
        <v>2018.5</v>
      </c>
      <c r="AC2240" s="63"/>
      <c r="AD2240" s="63"/>
      <c r="AE2240" s="63"/>
      <c r="AF2240" s="63">
        <v>2580.6</v>
      </c>
      <c r="AG2240" s="43">
        <v>77933</v>
      </c>
    </row>
    <row r="2241" spans="4:33">
      <c r="D2241" s="62">
        <v>2007</v>
      </c>
      <c r="E2241" s="62">
        <v>6</v>
      </c>
      <c r="F2241" s="62">
        <v>2008</v>
      </c>
      <c r="G2241" s="63">
        <v>825.4</v>
      </c>
      <c r="H2241" s="63"/>
      <c r="I2241" s="63"/>
      <c r="J2241" s="63"/>
      <c r="K2241" s="63"/>
      <c r="L2241" s="63"/>
      <c r="M2241" s="63">
        <v>2760.9</v>
      </c>
      <c r="N2241" s="63"/>
      <c r="O2241" s="63"/>
      <c r="P2241" s="63"/>
      <c r="Q2241" s="63">
        <v>7497.1</v>
      </c>
      <c r="R2241" s="63"/>
      <c r="S2241" s="63"/>
      <c r="T2241" s="63">
        <v>35325.5</v>
      </c>
      <c r="U2241" s="63">
        <v>374.6</v>
      </c>
      <c r="V2241" s="63"/>
      <c r="W2241" s="63">
        <v>38507.599999999999</v>
      </c>
      <c r="X2241" s="63"/>
      <c r="Y2241" s="63"/>
      <c r="Z2241" s="63"/>
      <c r="AA2241" s="63"/>
      <c r="AB2241" s="63">
        <v>2026.2</v>
      </c>
      <c r="AC2241" s="63"/>
      <c r="AD2241" s="63"/>
      <c r="AE2241" s="63"/>
      <c r="AF2241" s="63">
        <v>2618.1</v>
      </c>
      <c r="AG2241" s="43">
        <v>89935.400000000009</v>
      </c>
    </row>
    <row r="2242" spans="4:33">
      <c r="D2242" s="62">
        <v>2007</v>
      </c>
      <c r="E2242" s="62">
        <v>7</v>
      </c>
      <c r="F2242" s="62">
        <v>2008</v>
      </c>
      <c r="G2242" s="63">
        <v>881.8</v>
      </c>
      <c r="H2242" s="63"/>
      <c r="I2242" s="63"/>
      <c r="J2242" s="63"/>
      <c r="K2242" s="63"/>
      <c r="L2242" s="63"/>
      <c r="M2242" s="63">
        <v>2387</v>
      </c>
      <c r="N2242" s="63"/>
      <c r="O2242" s="63"/>
      <c r="P2242" s="63"/>
      <c r="Q2242" s="63">
        <v>9211.7000000000007</v>
      </c>
      <c r="R2242" s="63"/>
      <c r="S2242" s="63"/>
      <c r="T2242" s="63">
        <v>37080.1</v>
      </c>
      <c r="U2242" s="63">
        <v>798.6</v>
      </c>
      <c r="V2242" s="63"/>
      <c r="W2242" s="63">
        <v>42996.9</v>
      </c>
      <c r="X2242" s="63"/>
      <c r="Y2242" s="63"/>
      <c r="Z2242" s="63"/>
      <c r="AA2242" s="63"/>
      <c r="AB2242" s="63">
        <v>2270.8000000000002</v>
      </c>
      <c r="AC2242" s="63"/>
      <c r="AD2242" s="63">
        <v>1733.8</v>
      </c>
      <c r="AE2242" s="63"/>
      <c r="AF2242" s="63">
        <v>2864.3</v>
      </c>
      <c r="AG2242" s="43">
        <v>100225.00000000001</v>
      </c>
    </row>
    <row r="2243" spans="4:33">
      <c r="D2243" s="62">
        <v>2007</v>
      </c>
      <c r="E2243" s="62">
        <v>8</v>
      </c>
      <c r="F2243" s="62">
        <v>2008</v>
      </c>
      <c r="G2243" s="63">
        <v>918.2</v>
      </c>
      <c r="H2243" s="63"/>
      <c r="I2243" s="63"/>
      <c r="J2243" s="63"/>
      <c r="K2243" s="63"/>
      <c r="L2243" s="63"/>
      <c r="M2243" s="63">
        <v>3088.4</v>
      </c>
      <c r="N2243" s="63"/>
      <c r="O2243" s="63"/>
      <c r="P2243" s="63"/>
      <c r="Q2243" s="63">
        <v>9687.7000000000007</v>
      </c>
      <c r="R2243" s="63"/>
      <c r="S2243" s="63"/>
      <c r="T2243" s="63">
        <v>34718.5</v>
      </c>
      <c r="U2243" s="63">
        <v>1503.3</v>
      </c>
      <c r="V2243" s="63"/>
      <c r="W2243" s="63">
        <v>43834.1</v>
      </c>
      <c r="X2243" s="63"/>
      <c r="Y2243" s="63"/>
      <c r="Z2243" s="63"/>
      <c r="AA2243" s="63"/>
      <c r="AB2243" s="63">
        <v>2256.6</v>
      </c>
      <c r="AC2243" s="63"/>
      <c r="AD2243" s="63">
        <v>1813.1</v>
      </c>
      <c r="AE2243" s="63"/>
      <c r="AF2243" s="63">
        <v>3192.5</v>
      </c>
      <c r="AG2243" s="43">
        <v>101012.40000000002</v>
      </c>
    </row>
    <row r="2244" spans="4:33">
      <c r="D2244" s="62">
        <v>2007</v>
      </c>
      <c r="E2244" s="62">
        <v>9</v>
      </c>
      <c r="F2244" s="62">
        <v>2008</v>
      </c>
      <c r="G2244" s="63">
        <v>767.2</v>
      </c>
      <c r="H2244" s="63"/>
      <c r="I2244" s="63"/>
      <c r="J2244" s="63"/>
      <c r="K2244" s="63"/>
      <c r="L2244" s="63"/>
      <c r="M2244" s="63">
        <v>2709.4</v>
      </c>
      <c r="N2244" s="63"/>
      <c r="O2244" s="63"/>
      <c r="P2244" s="63"/>
      <c r="Q2244" s="63">
        <v>8012.8</v>
      </c>
      <c r="R2244" s="63"/>
      <c r="S2244" s="63"/>
      <c r="T2244" s="63">
        <v>29761</v>
      </c>
      <c r="U2244" s="63">
        <v>1614.4</v>
      </c>
      <c r="V2244" s="63"/>
      <c r="W2244" s="63">
        <v>36028.199999999997</v>
      </c>
      <c r="X2244" s="63"/>
      <c r="Y2244" s="63"/>
      <c r="Z2244" s="63"/>
      <c r="AA2244" s="63"/>
      <c r="AB2244" s="63">
        <v>2096.4</v>
      </c>
      <c r="AC2244" s="63"/>
      <c r="AD2244" s="63">
        <v>1842.4</v>
      </c>
      <c r="AE2244" s="63"/>
      <c r="AF2244" s="63">
        <v>3796.9</v>
      </c>
      <c r="AG2244" s="43">
        <v>86628.699999999983</v>
      </c>
    </row>
    <row r="2245" spans="4:33">
      <c r="D2245" s="62">
        <v>2007</v>
      </c>
      <c r="E2245" s="62">
        <v>10</v>
      </c>
      <c r="F2245" s="62">
        <v>2008</v>
      </c>
      <c r="G2245" s="63">
        <v>309.39999999999998</v>
      </c>
      <c r="H2245" s="63"/>
      <c r="I2245" s="63"/>
      <c r="J2245" s="63"/>
      <c r="K2245" s="63"/>
      <c r="L2245" s="63"/>
      <c r="M2245" s="63">
        <v>2301.4</v>
      </c>
      <c r="N2245" s="63"/>
      <c r="O2245" s="63"/>
      <c r="P2245" s="63"/>
      <c r="Q2245" s="63">
        <v>6960</v>
      </c>
      <c r="R2245" s="63"/>
      <c r="S2245" s="63"/>
      <c r="T2245" s="63">
        <v>34701.599999999999</v>
      </c>
      <c r="U2245" s="63">
        <v>2155.6999999999998</v>
      </c>
      <c r="V2245" s="63"/>
      <c r="W2245" s="63">
        <v>30669.5</v>
      </c>
      <c r="X2245" s="63"/>
      <c r="Y2245" s="63"/>
      <c r="Z2245" s="63"/>
      <c r="AA2245" s="63"/>
      <c r="AB2245" s="63">
        <v>1994.9</v>
      </c>
      <c r="AC2245" s="63"/>
      <c r="AD2245" s="63">
        <v>1961.6</v>
      </c>
      <c r="AE2245" s="63"/>
      <c r="AF2245" s="63">
        <v>2941.6</v>
      </c>
      <c r="AG2245" s="43">
        <v>83995.7</v>
      </c>
    </row>
    <row r="2246" spans="4:33">
      <c r="D2246" s="62">
        <v>2007</v>
      </c>
      <c r="E2246" s="62">
        <v>11</v>
      </c>
      <c r="F2246" s="62">
        <v>2008</v>
      </c>
      <c r="G2246" s="63">
        <v>519.1</v>
      </c>
      <c r="H2246" s="63"/>
      <c r="I2246" s="63"/>
      <c r="J2246" s="63"/>
      <c r="K2246" s="63">
        <v>750.3</v>
      </c>
      <c r="L2246" s="63"/>
      <c r="M2246" s="63">
        <v>2191</v>
      </c>
      <c r="N2246" s="63"/>
      <c r="O2246" s="63"/>
      <c r="P2246" s="63"/>
      <c r="Q2246" s="63">
        <v>5568.3</v>
      </c>
      <c r="R2246" s="63"/>
      <c r="S2246" s="63"/>
      <c r="T2246" s="63">
        <v>35977.300000000003</v>
      </c>
      <c r="U2246" s="63">
        <v>4893.5</v>
      </c>
      <c r="V2246" s="63"/>
      <c r="W2246" s="63">
        <v>23172.400000000001</v>
      </c>
      <c r="X2246" s="63"/>
      <c r="Y2246" s="63"/>
      <c r="Z2246" s="63"/>
      <c r="AA2246" s="63"/>
      <c r="AB2246" s="63">
        <v>1982.5</v>
      </c>
      <c r="AC2246" s="63"/>
      <c r="AD2246" s="63">
        <v>2013.2</v>
      </c>
      <c r="AE2246" s="63"/>
      <c r="AF2246" s="63">
        <v>1405.5</v>
      </c>
      <c r="AG2246" s="43">
        <v>78473.099999999991</v>
      </c>
    </row>
    <row r="2247" spans="4:33">
      <c r="D2247" s="62">
        <v>2007</v>
      </c>
      <c r="E2247" s="62">
        <v>12</v>
      </c>
      <c r="F2247" s="62">
        <v>2008</v>
      </c>
      <c r="G2247" s="63">
        <v>470.3</v>
      </c>
      <c r="H2247" s="63"/>
      <c r="I2247" s="63"/>
      <c r="J2247" s="63"/>
      <c r="K2247" s="63">
        <v>759.6</v>
      </c>
      <c r="L2247" s="63"/>
      <c r="M2247" s="63">
        <v>2362.5</v>
      </c>
      <c r="N2247" s="63"/>
      <c r="O2247" s="63"/>
      <c r="P2247" s="63"/>
      <c r="Q2247" s="63">
        <v>3922.5</v>
      </c>
      <c r="R2247" s="63"/>
      <c r="S2247" s="63"/>
      <c r="T2247" s="63">
        <v>25902.9</v>
      </c>
      <c r="U2247" s="63">
        <v>1149</v>
      </c>
      <c r="V2247" s="63"/>
      <c r="W2247" s="63">
        <v>13749.4</v>
      </c>
      <c r="X2247" s="63"/>
      <c r="Y2247" s="63"/>
      <c r="Z2247" s="63"/>
      <c r="AA2247" s="63"/>
      <c r="AB2247" s="63">
        <v>1289.3</v>
      </c>
      <c r="AC2247" s="63"/>
      <c r="AD2247" s="63">
        <v>1965.3</v>
      </c>
      <c r="AE2247" s="63"/>
      <c r="AF2247" s="63">
        <v>593.70000000000005</v>
      </c>
      <c r="AG2247" s="43">
        <v>52164.500000000007</v>
      </c>
    </row>
    <row r="2248" spans="4:33">
      <c r="D2248" s="62">
        <v>2008</v>
      </c>
      <c r="E2248" s="62">
        <v>1</v>
      </c>
      <c r="F2248" s="62">
        <v>2008</v>
      </c>
      <c r="G2248" s="63">
        <v>510.1</v>
      </c>
      <c r="H2248" s="63"/>
      <c r="I2248" s="63"/>
      <c r="J2248" s="63"/>
      <c r="K2248" s="63"/>
      <c r="L2248" s="63"/>
      <c r="M2248" s="63">
        <v>1345.3</v>
      </c>
      <c r="N2248" s="63"/>
      <c r="O2248" s="63"/>
      <c r="P2248" s="63"/>
      <c r="Q2248" s="63">
        <v>3630.4</v>
      </c>
      <c r="R2248" s="63"/>
      <c r="S2248" s="63"/>
      <c r="T2248" s="63">
        <v>10843</v>
      </c>
      <c r="U2248" s="63">
        <v>387.8</v>
      </c>
      <c r="V2248" s="63"/>
      <c r="W2248" s="63">
        <v>14652.7</v>
      </c>
      <c r="X2248" s="63"/>
      <c r="Y2248" s="63"/>
      <c r="Z2248" s="63"/>
      <c r="AA2248" s="63"/>
      <c r="AB2248" s="63">
        <v>1424.7</v>
      </c>
      <c r="AC2248" s="63"/>
      <c r="AD2248" s="63">
        <v>1745.9</v>
      </c>
      <c r="AE2248" s="63"/>
      <c r="AF2248" s="63">
        <v>263.10000000000002</v>
      </c>
      <c r="AG2248" s="43">
        <v>34803</v>
      </c>
    </row>
    <row r="2249" spans="4:33">
      <c r="D2249" s="62">
        <v>2008</v>
      </c>
      <c r="E2249" s="62">
        <v>2</v>
      </c>
      <c r="F2249" s="62">
        <v>2008</v>
      </c>
      <c r="G2249" s="63">
        <v>429</v>
      </c>
      <c r="H2249" s="63"/>
      <c r="I2249" s="63"/>
      <c r="J2249" s="63"/>
      <c r="K2249" s="63"/>
      <c r="L2249" s="63"/>
      <c r="M2249" s="63">
        <v>1030.9000000000001</v>
      </c>
      <c r="N2249" s="63"/>
      <c r="O2249" s="63"/>
      <c r="P2249" s="63"/>
      <c r="Q2249" s="63">
        <v>2228.6999999999998</v>
      </c>
      <c r="R2249" s="63"/>
      <c r="S2249" s="63"/>
      <c r="T2249" s="63">
        <v>14008.3</v>
      </c>
      <c r="U2249" s="63">
        <v>230.8</v>
      </c>
      <c r="V2249" s="63"/>
      <c r="W2249" s="63">
        <v>11166.7</v>
      </c>
      <c r="X2249" s="63"/>
      <c r="Y2249" s="63"/>
      <c r="Z2249" s="63"/>
      <c r="AA2249" s="63"/>
      <c r="AB2249" s="63">
        <v>860.8</v>
      </c>
      <c r="AC2249" s="63"/>
      <c r="AD2249" s="63"/>
      <c r="AE2249" s="63"/>
      <c r="AF2249" s="63">
        <v>337.6</v>
      </c>
      <c r="AG2249" s="43">
        <v>30292.799999999996</v>
      </c>
    </row>
    <row r="2250" spans="4:33">
      <c r="D2250" s="62">
        <v>2008</v>
      </c>
      <c r="E2250" s="62">
        <v>3</v>
      </c>
      <c r="F2250" s="62">
        <v>2008</v>
      </c>
      <c r="G2250" s="63">
        <v>596.9</v>
      </c>
      <c r="H2250" s="63"/>
      <c r="I2250" s="63"/>
      <c r="J2250" s="63"/>
      <c r="K2250" s="63"/>
      <c r="L2250" s="63"/>
      <c r="M2250" s="63">
        <v>1125.7</v>
      </c>
      <c r="N2250" s="63"/>
      <c r="O2250" s="63"/>
      <c r="P2250" s="63"/>
      <c r="Q2250" s="63">
        <v>4744.3</v>
      </c>
      <c r="R2250" s="63"/>
      <c r="S2250" s="63"/>
      <c r="T2250" s="63">
        <v>25857.9</v>
      </c>
      <c r="U2250" s="63">
        <v>887.9</v>
      </c>
      <c r="V2250" s="63"/>
      <c r="W2250" s="63">
        <v>22128.9</v>
      </c>
      <c r="X2250" s="63"/>
      <c r="Y2250" s="63"/>
      <c r="Z2250" s="63"/>
      <c r="AA2250" s="63"/>
      <c r="AB2250" s="63">
        <v>1540</v>
      </c>
      <c r="AC2250" s="63"/>
      <c r="AD2250" s="63"/>
      <c r="AE2250" s="63"/>
      <c r="AF2250" s="63">
        <v>405.5</v>
      </c>
      <c r="AG2250" s="43">
        <v>57287.100000000006</v>
      </c>
    </row>
    <row r="2251" spans="4:33">
      <c r="D2251" s="62">
        <v>2008</v>
      </c>
      <c r="E2251" s="62">
        <v>4</v>
      </c>
      <c r="F2251" s="62">
        <v>2008</v>
      </c>
      <c r="G2251" s="63">
        <v>751.6</v>
      </c>
      <c r="H2251" s="63"/>
      <c r="I2251" s="63"/>
      <c r="J2251" s="63"/>
      <c r="K2251" s="63"/>
      <c r="L2251" s="63"/>
      <c r="M2251" s="63">
        <v>2226.4</v>
      </c>
      <c r="N2251" s="63"/>
      <c r="O2251" s="63"/>
      <c r="P2251" s="63"/>
      <c r="Q2251" s="63">
        <v>5970.5</v>
      </c>
      <c r="R2251" s="63"/>
      <c r="S2251" s="63"/>
      <c r="T2251" s="63">
        <v>16964.400000000001</v>
      </c>
      <c r="U2251" s="63">
        <v>2276.3000000000002</v>
      </c>
      <c r="V2251" s="63"/>
      <c r="W2251" s="63">
        <v>24520.7</v>
      </c>
      <c r="X2251" s="63"/>
      <c r="Y2251" s="63"/>
      <c r="Z2251" s="63"/>
      <c r="AA2251" s="63"/>
      <c r="AB2251" s="63">
        <v>1869.4</v>
      </c>
      <c r="AC2251" s="63"/>
      <c r="AD2251" s="63"/>
      <c r="AE2251" s="63"/>
      <c r="AF2251" s="63">
        <v>789.3</v>
      </c>
      <c r="AG2251" s="43">
        <v>55368.600000000006</v>
      </c>
    </row>
    <row r="2252" spans="4:33">
      <c r="D2252" s="62">
        <v>2008</v>
      </c>
      <c r="E2252" s="62">
        <v>5</v>
      </c>
      <c r="F2252" s="62">
        <v>2009</v>
      </c>
      <c r="G2252" s="63">
        <v>588.9</v>
      </c>
      <c r="H2252" s="63"/>
      <c r="I2252" s="63"/>
      <c r="J2252" s="63"/>
      <c r="K2252" s="63"/>
      <c r="L2252" s="63"/>
      <c r="M2252" s="63">
        <v>2531.3000000000002</v>
      </c>
      <c r="N2252" s="63"/>
      <c r="O2252" s="63"/>
      <c r="P2252" s="63"/>
      <c r="Q2252" s="63">
        <v>4318.3999999999996</v>
      </c>
      <c r="R2252" s="63"/>
      <c r="S2252" s="63"/>
      <c r="T2252" s="63">
        <v>8972.7000000000007</v>
      </c>
      <c r="U2252" s="63">
        <v>273.3</v>
      </c>
      <c r="V2252" s="63"/>
      <c r="W2252" s="63">
        <v>23294.799999999999</v>
      </c>
      <c r="X2252" s="63"/>
      <c r="Y2252" s="63"/>
      <c r="Z2252" s="63"/>
      <c r="AA2252" s="63"/>
      <c r="AB2252" s="63">
        <v>2052.8000000000002</v>
      </c>
      <c r="AC2252" s="63"/>
      <c r="AD2252" s="63"/>
      <c r="AE2252" s="63"/>
      <c r="AF2252" s="63">
        <v>1278.2</v>
      </c>
      <c r="AG2252" s="43">
        <v>43310.400000000001</v>
      </c>
    </row>
    <row r="2253" spans="4:33">
      <c r="D2253" s="62">
        <v>2008</v>
      </c>
      <c r="E2253" s="62">
        <v>6</v>
      </c>
      <c r="F2253" s="62">
        <v>2009</v>
      </c>
      <c r="G2253" s="63">
        <v>837.1</v>
      </c>
      <c r="H2253" s="63"/>
      <c r="I2253" s="63"/>
      <c r="J2253" s="63"/>
      <c r="K2253" s="63"/>
      <c r="L2253" s="63"/>
      <c r="M2253" s="63">
        <v>2790.9</v>
      </c>
      <c r="N2253" s="63"/>
      <c r="O2253" s="63"/>
      <c r="P2253" s="63"/>
      <c r="Q2253" s="63">
        <v>6524.7</v>
      </c>
      <c r="R2253" s="63"/>
      <c r="S2253" s="63"/>
      <c r="T2253" s="63">
        <v>33566.6</v>
      </c>
      <c r="U2253" s="63">
        <v>354</v>
      </c>
      <c r="V2253" s="63"/>
      <c r="W2253" s="63">
        <v>35585</v>
      </c>
      <c r="X2253" s="63"/>
      <c r="Y2253" s="63"/>
      <c r="Z2253" s="63"/>
      <c r="AA2253" s="63"/>
      <c r="AB2253" s="63">
        <v>2177.4</v>
      </c>
      <c r="AC2253" s="63"/>
      <c r="AD2253" s="63"/>
      <c r="AE2253" s="63"/>
      <c r="AF2253" s="63">
        <v>1627.5</v>
      </c>
      <c r="AG2253" s="43">
        <v>83463.199999999997</v>
      </c>
    </row>
    <row r="2254" spans="4:33">
      <c r="D2254" s="62">
        <v>2008</v>
      </c>
      <c r="E2254" s="62">
        <v>7</v>
      </c>
      <c r="F2254" s="62">
        <v>2009</v>
      </c>
      <c r="G2254" s="63">
        <v>1311.8</v>
      </c>
      <c r="H2254" s="63"/>
      <c r="I2254" s="63"/>
      <c r="J2254" s="63"/>
      <c r="K2254" s="63"/>
      <c r="L2254" s="63"/>
      <c r="M2254" s="63">
        <v>2959.9</v>
      </c>
      <c r="N2254" s="63"/>
      <c r="O2254" s="63"/>
      <c r="P2254" s="63"/>
      <c r="Q2254" s="63">
        <v>12954.2</v>
      </c>
      <c r="R2254" s="63"/>
      <c r="S2254" s="63"/>
      <c r="T2254" s="63">
        <v>32472</v>
      </c>
      <c r="U2254" s="63">
        <v>1443.8</v>
      </c>
      <c r="V2254" s="63"/>
      <c r="W2254" s="63">
        <v>39230.400000000001</v>
      </c>
      <c r="X2254" s="63"/>
      <c r="Y2254" s="63"/>
      <c r="Z2254" s="63"/>
      <c r="AA2254" s="63"/>
      <c r="AB2254" s="63">
        <v>2247.1</v>
      </c>
      <c r="AC2254" s="63"/>
      <c r="AD2254" s="63"/>
      <c r="AE2254" s="63"/>
      <c r="AF2254" s="63">
        <v>1939.3</v>
      </c>
      <c r="AG2254" s="43">
        <v>94558.500000000015</v>
      </c>
    </row>
    <row r="2255" spans="4:33">
      <c r="D2255" s="62">
        <v>2008</v>
      </c>
      <c r="E2255" s="62">
        <v>8</v>
      </c>
      <c r="F2255" s="62">
        <v>2009</v>
      </c>
      <c r="G2255" s="63">
        <v>1112.3</v>
      </c>
      <c r="H2255" s="63"/>
      <c r="I2255" s="63"/>
      <c r="J2255" s="63"/>
      <c r="K2255" s="63"/>
      <c r="L2255" s="63"/>
      <c r="M2255" s="63">
        <v>3080.8</v>
      </c>
      <c r="N2255" s="63"/>
      <c r="O2255" s="63"/>
      <c r="P2255" s="63"/>
      <c r="Q2255" s="63">
        <v>12538.2</v>
      </c>
      <c r="R2255" s="63"/>
      <c r="S2255" s="63"/>
      <c r="T2255" s="63">
        <v>32300.5</v>
      </c>
      <c r="U2255" s="63">
        <v>1682.6</v>
      </c>
      <c r="V2255" s="63"/>
      <c r="W2255" s="63">
        <v>37767.699999999997</v>
      </c>
      <c r="X2255" s="63"/>
      <c r="Y2255" s="63"/>
      <c r="Z2255" s="63"/>
      <c r="AA2255" s="63"/>
      <c r="AB2255" s="63">
        <v>2227</v>
      </c>
      <c r="AC2255" s="63"/>
      <c r="AD2255" s="63"/>
      <c r="AE2255" s="63"/>
      <c r="AF2255" s="63">
        <v>1850.7</v>
      </c>
      <c r="AG2255" s="43">
        <v>92559.8</v>
      </c>
    </row>
    <row r="2256" spans="4:33">
      <c r="D2256" s="62">
        <v>2008</v>
      </c>
      <c r="E2256" s="62">
        <v>9</v>
      </c>
      <c r="F2256" s="62">
        <v>2009</v>
      </c>
      <c r="G2256" s="63">
        <v>1048.0999999999999</v>
      </c>
      <c r="H2256" s="63"/>
      <c r="I2256" s="63"/>
      <c r="J2256" s="63"/>
      <c r="K2256" s="63"/>
      <c r="L2256" s="63"/>
      <c r="M2256" s="63">
        <v>2511</v>
      </c>
      <c r="N2256" s="63"/>
      <c r="O2256" s="63"/>
      <c r="P2256" s="63"/>
      <c r="Q2256" s="63">
        <v>9021.7999999999993</v>
      </c>
      <c r="R2256" s="63"/>
      <c r="S2256" s="63"/>
      <c r="T2256" s="63">
        <v>32459.1</v>
      </c>
      <c r="U2256" s="63">
        <v>439.5</v>
      </c>
      <c r="V2256" s="63"/>
      <c r="W2256" s="63">
        <v>36778</v>
      </c>
      <c r="X2256" s="63"/>
      <c r="Y2256" s="63"/>
      <c r="Z2256" s="63"/>
      <c r="AA2256" s="63"/>
      <c r="AB2256" s="63">
        <v>1856.4</v>
      </c>
      <c r="AC2256" s="63"/>
      <c r="AD2256" s="63"/>
      <c r="AE2256" s="63"/>
      <c r="AF2256" s="63">
        <v>1651.2</v>
      </c>
      <c r="AG2256" s="43">
        <v>85765.099999999991</v>
      </c>
    </row>
    <row r="2257" spans="4:33">
      <c r="D2257" s="62">
        <v>2008</v>
      </c>
      <c r="E2257" s="62">
        <v>10</v>
      </c>
      <c r="F2257" s="62">
        <v>2009</v>
      </c>
      <c r="G2257" s="63">
        <v>958.4</v>
      </c>
      <c r="H2257" s="63"/>
      <c r="I2257" s="63"/>
      <c r="J2257" s="63"/>
      <c r="K2257" s="63"/>
      <c r="L2257" s="63"/>
      <c r="M2257" s="63">
        <v>2386.5</v>
      </c>
      <c r="N2257" s="63"/>
      <c r="O2257" s="63"/>
      <c r="P2257" s="63"/>
      <c r="Q2257" s="63">
        <v>7267.7</v>
      </c>
      <c r="R2257" s="63"/>
      <c r="S2257" s="63"/>
      <c r="T2257" s="63">
        <v>41553.5</v>
      </c>
      <c r="U2257" s="63">
        <v>2376.6999999999998</v>
      </c>
      <c r="V2257" s="63"/>
      <c r="W2257" s="63">
        <v>41666.5</v>
      </c>
      <c r="X2257" s="63"/>
      <c r="Y2257" s="63"/>
      <c r="Z2257" s="63"/>
      <c r="AA2257" s="63"/>
      <c r="AB2257" s="63">
        <v>1904.7</v>
      </c>
      <c r="AC2257" s="63"/>
      <c r="AD2257" s="63"/>
      <c r="AE2257" s="63"/>
      <c r="AF2257" s="63">
        <v>1550.6</v>
      </c>
      <c r="AG2257" s="43">
        <v>99664.599999999991</v>
      </c>
    </row>
    <row r="2258" spans="4:33">
      <c r="D2258" s="62">
        <v>2008</v>
      </c>
      <c r="E2258" s="62">
        <v>11</v>
      </c>
      <c r="F2258" s="62">
        <v>2009</v>
      </c>
      <c r="G2258" s="63">
        <v>500.4</v>
      </c>
      <c r="H2258" s="63"/>
      <c r="I2258" s="63"/>
      <c r="J2258" s="63"/>
      <c r="K2258" s="63"/>
      <c r="L2258" s="63"/>
      <c r="M2258" s="63">
        <v>1900.6</v>
      </c>
      <c r="N2258" s="63"/>
      <c r="O2258" s="63"/>
      <c r="P2258" s="63"/>
      <c r="Q2258" s="63">
        <v>6810.6</v>
      </c>
      <c r="R2258" s="63"/>
      <c r="S2258" s="63"/>
      <c r="T2258" s="63">
        <v>31850.3</v>
      </c>
      <c r="U2258" s="63">
        <v>5080.7</v>
      </c>
      <c r="V2258" s="63"/>
      <c r="W2258" s="63">
        <v>27455</v>
      </c>
      <c r="X2258" s="63"/>
      <c r="Y2258" s="63"/>
      <c r="Z2258" s="63"/>
      <c r="AA2258" s="63"/>
      <c r="AB2258" s="63">
        <v>1867.8</v>
      </c>
      <c r="AC2258" s="63"/>
      <c r="AD2258" s="63"/>
      <c r="AE2258" s="63"/>
      <c r="AF2258" s="63">
        <v>1096.5</v>
      </c>
      <c r="AG2258" s="43">
        <v>76561.900000000009</v>
      </c>
    </row>
    <row r="2259" spans="4:33">
      <c r="D2259" s="62">
        <v>2008</v>
      </c>
      <c r="E2259" s="62">
        <v>12</v>
      </c>
      <c r="F2259" s="62">
        <v>2009</v>
      </c>
      <c r="G2259" s="63">
        <v>588.29999999999995</v>
      </c>
      <c r="H2259" s="63"/>
      <c r="I2259" s="63"/>
      <c r="J2259" s="63"/>
      <c r="K2259" s="63"/>
      <c r="L2259" s="63"/>
      <c r="M2259" s="63">
        <v>1331.3</v>
      </c>
      <c r="N2259" s="63"/>
      <c r="O2259" s="63"/>
      <c r="P2259" s="63"/>
      <c r="Q2259" s="63">
        <v>4633.2</v>
      </c>
      <c r="R2259" s="63"/>
      <c r="S2259" s="63"/>
      <c r="T2259" s="63">
        <v>23672.9</v>
      </c>
      <c r="U2259" s="63">
        <v>2936.9</v>
      </c>
      <c r="V2259" s="63"/>
      <c r="W2259" s="63">
        <v>11056</v>
      </c>
      <c r="X2259" s="63"/>
      <c r="Y2259" s="63"/>
      <c r="Z2259" s="63"/>
      <c r="AA2259" s="63"/>
      <c r="AB2259" s="63">
        <v>1952.8</v>
      </c>
      <c r="AC2259" s="63"/>
      <c r="AD2259" s="63"/>
      <c r="AE2259" s="63"/>
      <c r="AF2259" s="63">
        <v>421.7</v>
      </c>
      <c r="AG2259" s="43">
        <v>46593.1</v>
      </c>
    </row>
    <row r="2260" spans="4:33">
      <c r="D2260" s="62">
        <v>2009</v>
      </c>
      <c r="E2260" s="62">
        <v>1</v>
      </c>
      <c r="F2260" s="62">
        <v>2009</v>
      </c>
      <c r="G2260" s="63">
        <v>770.9</v>
      </c>
      <c r="H2260" s="63"/>
      <c r="I2260" s="63"/>
      <c r="J2260" s="63"/>
      <c r="K2260" s="63"/>
      <c r="L2260" s="63"/>
      <c r="M2260" s="63">
        <v>2187.3000000000002</v>
      </c>
      <c r="N2260" s="63"/>
      <c r="O2260" s="63"/>
      <c r="P2260" s="63"/>
      <c r="Q2260" s="63">
        <v>2475</v>
      </c>
      <c r="R2260" s="63"/>
      <c r="S2260" s="63"/>
      <c r="T2260" s="63">
        <v>13410.2</v>
      </c>
      <c r="U2260" s="63">
        <v>383.4</v>
      </c>
      <c r="V2260" s="63"/>
      <c r="W2260" s="63">
        <v>13426.3</v>
      </c>
      <c r="X2260" s="63"/>
      <c r="Y2260" s="63"/>
      <c r="Z2260" s="63"/>
      <c r="AA2260" s="63"/>
      <c r="AB2260" s="63">
        <v>496.5</v>
      </c>
      <c r="AC2260" s="63"/>
      <c r="AD2260" s="63"/>
      <c r="AE2260" s="63"/>
      <c r="AF2260" s="63">
        <v>1061.2</v>
      </c>
      <c r="AG2260" s="43">
        <v>34210.800000000003</v>
      </c>
    </row>
    <row r="2261" spans="4:33">
      <c r="D2261" s="62">
        <v>2009</v>
      </c>
      <c r="E2261" s="62">
        <v>2</v>
      </c>
      <c r="F2261" s="62">
        <v>2009</v>
      </c>
      <c r="G2261" s="63">
        <v>948.2</v>
      </c>
      <c r="H2261" s="63"/>
      <c r="I2261" s="63"/>
      <c r="J2261" s="63"/>
      <c r="K2261" s="63"/>
      <c r="L2261" s="63"/>
      <c r="M2261" s="63">
        <v>1195.5</v>
      </c>
      <c r="N2261" s="63"/>
      <c r="O2261" s="63"/>
      <c r="P2261" s="63"/>
      <c r="Q2261" s="63">
        <v>121.5</v>
      </c>
      <c r="R2261" s="63"/>
      <c r="S2261" s="63"/>
      <c r="T2261" s="63">
        <v>7253.2</v>
      </c>
      <c r="U2261" s="63">
        <v>659</v>
      </c>
      <c r="V2261" s="63"/>
      <c r="W2261" s="63">
        <v>9419.5</v>
      </c>
      <c r="X2261" s="63"/>
      <c r="Y2261" s="63"/>
      <c r="Z2261" s="63"/>
      <c r="AA2261" s="63"/>
      <c r="AB2261" s="63">
        <v>838.7</v>
      </c>
      <c r="AC2261" s="63"/>
      <c r="AD2261" s="63"/>
      <c r="AE2261" s="63"/>
      <c r="AF2261" s="63">
        <v>330.1</v>
      </c>
      <c r="AG2261" s="43">
        <v>20765.7</v>
      </c>
    </row>
    <row r="2262" spans="4:33">
      <c r="D2262" s="62">
        <v>2009</v>
      </c>
      <c r="E2262" s="62">
        <v>3</v>
      </c>
      <c r="F2262" s="62">
        <v>2009</v>
      </c>
      <c r="G2262" s="63">
        <v>1734.4</v>
      </c>
      <c r="H2262" s="63"/>
      <c r="I2262" s="63"/>
      <c r="J2262" s="63"/>
      <c r="K2262" s="63"/>
      <c r="L2262" s="63"/>
      <c r="M2262" s="63">
        <v>2563.6</v>
      </c>
      <c r="N2262" s="63"/>
      <c r="O2262" s="63"/>
      <c r="P2262" s="63"/>
      <c r="Q2262" s="63">
        <v>82.1</v>
      </c>
      <c r="R2262" s="63"/>
      <c r="S2262" s="63"/>
      <c r="T2262" s="63">
        <v>22839.3</v>
      </c>
      <c r="U2262" s="63">
        <v>1601</v>
      </c>
      <c r="V2262" s="63"/>
      <c r="W2262" s="63">
        <v>21373.200000000001</v>
      </c>
      <c r="X2262" s="63"/>
      <c r="Y2262" s="63"/>
      <c r="Z2262" s="63"/>
      <c r="AA2262" s="63"/>
      <c r="AB2262" s="63">
        <v>1300.3</v>
      </c>
      <c r="AC2262" s="63"/>
      <c r="AD2262" s="63"/>
      <c r="AE2262" s="63"/>
      <c r="AF2262" s="63">
        <v>1297.5999999999999</v>
      </c>
      <c r="AG2262" s="43">
        <v>52791.500000000007</v>
      </c>
    </row>
    <row r="2263" spans="4:33">
      <c r="D2263" s="62">
        <v>2009</v>
      </c>
      <c r="E2263" s="62">
        <v>4</v>
      </c>
      <c r="F2263" s="62">
        <v>2009</v>
      </c>
      <c r="G2263" s="63">
        <v>1483.7</v>
      </c>
      <c r="H2263" s="63"/>
      <c r="I2263" s="63">
        <v>2000</v>
      </c>
      <c r="J2263" s="63"/>
      <c r="K2263" s="63"/>
      <c r="L2263" s="63"/>
      <c r="M2263" s="63">
        <v>2780.7</v>
      </c>
      <c r="N2263" s="63"/>
      <c r="O2263" s="63"/>
      <c r="P2263" s="63"/>
      <c r="Q2263" s="63">
        <v>2441.4</v>
      </c>
      <c r="R2263" s="63"/>
      <c r="S2263" s="63"/>
      <c r="T2263" s="63">
        <v>34970.400000000001</v>
      </c>
      <c r="U2263" s="63">
        <v>5409.7</v>
      </c>
      <c r="V2263" s="63"/>
      <c r="W2263" s="63">
        <v>26561.4</v>
      </c>
      <c r="X2263" s="63"/>
      <c r="Y2263" s="63"/>
      <c r="Z2263" s="63"/>
      <c r="AA2263" s="63"/>
      <c r="AB2263" s="63">
        <v>1738.9</v>
      </c>
      <c r="AC2263" s="63"/>
      <c r="AD2263" s="63"/>
      <c r="AE2263" s="63"/>
      <c r="AF2263" s="63">
        <v>1631.6</v>
      </c>
      <c r="AG2263" s="43">
        <v>79017.799999999988</v>
      </c>
    </row>
    <row r="2264" spans="4:33">
      <c r="D2264" s="62">
        <v>2009</v>
      </c>
      <c r="E2264" s="62">
        <v>5</v>
      </c>
      <c r="F2264" s="62">
        <v>2010</v>
      </c>
      <c r="G2264" s="63">
        <v>615</v>
      </c>
      <c r="H2264" s="63"/>
      <c r="I2264" s="63"/>
      <c r="J2264" s="63"/>
      <c r="K2264" s="63"/>
      <c r="L2264" s="63"/>
      <c r="M2264" s="63">
        <v>2967.6</v>
      </c>
      <c r="N2264" s="63"/>
      <c r="O2264" s="63"/>
      <c r="P2264" s="63"/>
      <c r="Q2264" s="63">
        <v>11978.2</v>
      </c>
      <c r="R2264" s="63"/>
      <c r="S2264" s="63"/>
      <c r="T2264" s="63">
        <v>33536.699999999997</v>
      </c>
      <c r="U2264" s="63">
        <v>10218.9</v>
      </c>
      <c r="V2264" s="63"/>
      <c r="W2264" s="63">
        <v>21741.3</v>
      </c>
      <c r="X2264" s="63"/>
      <c r="Y2264" s="63"/>
      <c r="Z2264" s="63"/>
      <c r="AA2264" s="63"/>
      <c r="AB2264" s="63">
        <v>1879.6</v>
      </c>
      <c r="AC2264" s="63"/>
      <c r="AD2264" s="63"/>
      <c r="AE2264" s="63"/>
      <c r="AF2264" s="63">
        <v>1615.8</v>
      </c>
      <c r="AG2264" s="43">
        <v>84553.1</v>
      </c>
    </row>
    <row r="2265" spans="4:33">
      <c r="D2265" s="62">
        <v>2009</v>
      </c>
      <c r="E2265" s="62">
        <v>6</v>
      </c>
      <c r="F2265" s="62">
        <v>2010</v>
      </c>
      <c r="G2265" s="63">
        <v>602.5</v>
      </c>
      <c r="H2265" s="63"/>
      <c r="I2265" s="63"/>
      <c r="J2265" s="63"/>
      <c r="K2265" s="63"/>
      <c r="L2265" s="63"/>
      <c r="M2265" s="63">
        <v>2972.7</v>
      </c>
      <c r="N2265" s="63"/>
      <c r="O2265" s="63"/>
      <c r="P2265" s="63"/>
      <c r="Q2265" s="63">
        <v>11292</v>
      </c>
      <c r="R2265" s="63"/>
      <c r="S2265" s="63"/>
      <c r="T2265" s="63">
        <v>27787.9</v>
      </c>
      <c r="U2265" s="63">
        <v>8480.6</v>
      </c>
      <c r="V2265" s="63"/>
      <c r="W2265" s="63">
        <v>26090.6</v>
      </c>
      <c r="X2265" s="63"/>
      <c r="Y2265" s="63"/>
      <c r="Z2265" s="63"/>
      <c r="AA2265" s="63"/>
      <c r="AB2265" s="63">
        <v>1783</v>
      </c>
      <c r="AC2265" s="63"/>
      <c r="AD2265" s="63"/>
      <c r="AE2265" s="63"/>
      <c r="AF2265" s="63">
        <v>2041.1</v>
      </c>
      <c r="AG2265" s="43">
        <v>81050.400000000009</v>
      </c>
    </row>
    <row r="2266" spans="4:33">
      <c r="D2266" s="62">
        <v>2009</v>
      </c>
      <c r="E2266" s="62">
        <v>7</v>
      </c>
      <c r="F2266" s="62">
        <v>2010</v>
      </c>
      <c r="G2266" s="63">
        <v>861.2</v>
      </c>
      <c r="H2266" s="63"/>
      <c r="I2266" s="63"/>
      <c r="J2266" s="63"/>
      <c r="K2266" s="63"/>
      <c r="L2266" s="63"/>
      <c r="M2266" s="63">
        <v>3663.2</v>
      </c>
      <c r="N2266" s="63"/>
      <c r="O2266" s="63"/>
      <c r="P2266" s="63"/>
      <c r="Q2266" s="63">
        <v>12047.7</v>
      </c>
      <c r="R2266" s="63"/>
      <c r="S2266" s="63"/>
      <c r="T2266" s="63">
        <v>27473.4</v>
      </c>
      <c r="U2266" s="63">
        <v>1720.1</v>
      </c>
      <c r="V2266" s="63"/>
      <c r="W2266" s="63">
        <v>29118.2</v>
      </c>
      <c r="X2266" s="63"/>
      <c r="Y2266" s="63"/>
      <c r="Z2266" s="63"/>
      <c r="AA2266" s="63"/>
      <c r="AB2266" s="63">
        <v>2107.9</v>
      </c>
      <c r="AC2266" s="63"/>
      <c r="AD2266" s="63"/>
      <c r="AE2266" s="63"/>
      <c r="AF2266" s="63">
        <v>2610.3000000000002</v>
      </c>
      <c r="AG2266" s="43">
        <v>79602</v>
      </c>
    </row>
    <row r="2267" spans="4:33">
      <c r="D2267" s="62">
        <v>2009</v>
      </c>
      <c r="E2267" s="62">
        <v>8</v>
      </c>
      <c r="F2267" s="62">
        <v>2010</v>
      </c>
      <c r="G2267" s="63">
        <v>758.9</v>
      </c>
      <c r="H2267" s="63"/>
      <c r="I2267" s="63"/>
      <c r="J2267" s="63"/>
      <c r="K2267" s="63"/>
      <c r="L2267" s="63"/>
      <c r="M2267" s="63">
        <v>3084.3</v>
      </c>
      <c r="N2267" s="63"/>
      <c r="O2267" s="63"/>
      <c r="P2267" s="63"/>
      <c r="Q2267" s="63">
        <v>9445.6</v>
      </c>
      <c r="R2267" s="63"/>
      <c r="S2267" s="63"/>
      <c r="T2267" s="63">
        <v>26643.9</v>
      </c>
      <c r="U2267" s="63">
        <v>5723.4</v>
      </c>
      <c r="V2267" s="63"/>
      <c r="W2267" s="63">
        <v>23964.3</v>
      </c>
      <c r="X2267" s="63"/>
      <c r="Y2267" s="63"/>
      <c r="Z2267" s="63"/>
      <c r="AA2267" s="63"/>
      <c r="AB2267" s="63">
        <v>2027.8</v>
      </c>
      <c r="AC2267" s="63"/>
      <c r="AD2267" s="63"/>
      <c r="AE2267" s="63"/>
      <c r="AF2267" s="63">
        <v>2103.3000000000002</v>
      </c>
      <c r="AG2267" s="43">
        <v>73751.500000000015</v>
      </c>
    </row>
    <row r="2268" spans="4:33">
      <c r="D2268" s="62">
        <v>2009</v>
      </c>
      <c r="E2268" s="62">
        <v>9</v>
      </c>
      <c r="F2268" s="62">
        <v>2010</v>
      </c>
      <c r="G2268" s="63">
        <v>960.3</v>
      </c>
      <c r="H2268" s="63"/>
      <c r="I2268" s="63"/>
      <c r="J2268" s="63"/>
      <c r="K2268" s="63"/>
      <c r="L2268" s="63"/>
      <c r="M2268" s="63">
        <v>2689.3</v>
      </c>
      <c r="N2268" s="63"/>
      <c r="O2268" s="63"/>
      <c r="P2268" s="63"/>
      <c r="Q2268" s="63">
        <v>6877.3</v>
      </c>
      <c r="R2268" s="63"/>
      <c r="S2268" s="63"/>
      <c r="T2268" s="63">
        <v>24370.3</v>
      </c>
      <c r="U2268" s="63">
        <v>516.1</v>
      </c>
      <c r="V2268" s="63"/>
      <c r="W2268" s="63">
        <v>16387.2</v>
      </c>
      <c r="X2268" s="63"/>
      <c r="Y2268" s="63"/>
      <c r="Z2268" s="63"/>
      <c r="AA2268" s="63"/>
      <c r="AB2268" s="63">
        <v>2004.6</v>
      </c>
      <c r="AC2268" s="63"/>
      <c r="AD2268" s="63"/>
      <c r="AE2268" s="63"/>
      <c r="AF2268" s="63">
        <v>1967.1</v>
      </c>
      <c r="AG2268" s="43">
        <v>55772.2</v>
      </c>
    </row>
    <row r="2269" spans="4:33">
      <c r="D2269" s="62">
        <v>2009</v>
      </c>
      <c r="E2269" s="62">
        <v>10</v>
      </c>
      <c r="F2269" s="62">
        <v>2010</v>
      </c>
      <c r="G2269" s="63">
        <v>953.7</v>
      </c>
      <c r="H2269" s="63"/>
      <c r="I2269" s="63"/>
      <c r="J2269" s="63"/>
      <c r="K2269" s="63">
        <v>0</v>
      </c>
      <c r="L2269" s="63"/>
      <c r="M2269" s="63">
        <v>2262.3000000000002</v>
      </c>
      <c r="N2269" s="63"/>
      <c r="O2269" s="63"/>
      <c r="P2269" s="63"/>
      <c r="Q2269" s="63">
        <v>4478.6000000000004</v>
      </c>
      <c r="R2269" s="63"/>
      <c r="S2269" s="63">
        <v>2390.6</v>
      </c>
      <c r="T2269" s="63">
        <v>18100.8</v>
      </c>
      <c r="U2269" s="63">
        <v>432.6</v>
      </c>
      <c r="V2269" s="63"/>
      <c r="W2269" s="63">
        <v>26595.5</v>
      </c>
      <c r="X2269" s="63"/>
      <c r="Y2269" s="63"/>
      <c r="Z2269" s="63"/>
      <c r="AA2269" s="63"/>
      <c r="AB2269" s="63">
        <v>1786.8</v>
      </c>
      <c r="AC2269" s="63"/>
      <c r="AD2269" s="63"/>
      <c r="AE2269" s="63"/>
      <c r="AF2269" s="63">
        <v>1622.8</v>
      </c>
      <c r="AG2269" s="43">
        <v>58623.700000000004</v>
      </c>
    </row>
    <row r="2270" spans="4:33">
      <c r="D2270" s="62">
        <v>2009</v>
      </c>
      <c r="E2270" s="62">
        <v>11</v>
      </c>
      <c r="F2270" s="62">
        <v>2010</v>
      </c>
      <c r="G2270" s="63">
        <v>1053.8</v>
      </c>
      <c r="H2270" s="63"/>
      <c r="I2270" s="63"/>
      <c r="J2270" s="63"/>
      <c r="K2270" s="63">
        <v>0</v>
      </c>
      <c r="L2270" s="63"/>
      <c r="M2270" s="63">
        <v>2038.1</v>
      </c>
      <c r="N2270" s="63"/>
      <c r="O2270" s="63"/>
      <c r="P2270" s="63"/>
      <c r="Q2270" s="63">
        <v>4135.8999999999996</v>
      </c>
      <c r="R2270" s="63"/>
      <c r="S2270" s="63">
        <v>611.20000000000005</v>
      </c>
      <c r="T2270" s="63">
        <v>19206.2</v>
      </c>
      <c r="U2270" s="63">
        <v>391.9</v>
      </c>
      <c r="V2270" s="63"/>
      <c r="W2270" s="63">
        <v>12295.9</v>
      </c>
      <c r="X2270" s="63"/>
      <c r="Y2270" s="63"/>
      <c r="Z2270" s="63"/>
      <c r="AA2270" s="63"/>
      <c r="AB2270" s="63">
        <v>1873.8</v>
      </c>
      <c r="AC2270" s="63"/>
      <c r="AD2270" s="63"/>
      <c r="AE2270" s="63"/>
      <c r="AF2270" s="63">
        <v>1582.5</v>
      </c>
      <c r="AG2270" s="43">
        <v>43189.3</v>
      </c>
    </row>
    <row r="2271" spans="4:33">
      <c r="D2271" s="62">
        <v>2009</v>
      </c>
      <c r="E2271" s="62">
        <v>12</v>
      </c>
      <c r="F2271" s="62">
        <v>2010</v>
      </c>
      <c r="G2271" s="63">
        <v>777.7</v>
      </c>
      <c r="H2271" s="63"/>
      <c r="I2271" s="63"/>
      <c r="J2271" s="63"/>
      <c r="K2271" s="63">
        <v>5069.8</v>
      </c>
      <c r="L2271" s="63"/>
      <c r="M2271" s="63">
        <v>1530.7</v>
      </c>
      <c r="N2271" s="63"/>
      <c r="O2271" s="63"/>
      <c r="P2271" s="63"/>
      <c r="Q2271" s="63">
        <v>2761.9</v>
      </c>
      <c r="R2271" s="63"/>
      <c r="S2271" s="63"/>
      <c r="T2271" s="63">
        <v>13242.7</v>
      </c>
      <c r="U2271" s="63">
        <v>216.2</v>
      </c>
      <c r="V2271" s="63"/>
      <c r="W2271" s="63">
        <v>13335.7</v>
      </c>
      <c r="X2271" s="63"/>
      <c r="Y2271" s="63"/>
      <c r="Z2271" s="63"/>
      <c r="AA2271" s="63"/>
      <c r="AB2271" s="63">
        <v>1098.5999999999999</v>
      </c>
      <c r="AC2271" s="63"/>
      <c r="AD2271" s="63"/>
      <c r="AE2271" s="63"/>
      <c r="AF2271" s="63">
        <v>773.4</v>
      </c>
      <c r="AG2271" s="43">
        <v>38806.700000000004</v>
      </c>
    </row>
    <row r="2272" spans="4:33">
      <c r="D2272" s="62">
        <v>2010</v>
      </c>
      <c r="E2272" s="62">
        <v>1</v>
      </c>
      <c r="F2272" s="62">
        <v>2010</v>
      </c>
      <c r="G2272" s="63">
        <v>603.29999999999995</v>
      </c>
      <c r="H2272" s="63"/>
      <c r="I2272" s="63"/>
      <c r="J2272" s="63"/>
      <c r="K2272" s="63">
        <v>1860.8</v>
      </c>
      <c r="L2272" s="63"/>
      <c r="M2272" s="63">
        <v>1890.3</v>
      </c>
      <c r="N2272" s="63"/>
      <c r="O2272" s="63"/>
      <c r="P2272" s="63"/>
      <c r="Q2272" s="63">
        <v>2749.3</v>
      </c>
      <c r="R2272" s="63"/>
      <c r="S2272" s="63"/>
      <c r="T2272" s="63">
        <v>10278.9</v>
      </c>
      <c r="U2272" s="63">
        <v>170.3</v>
      </c>
      <c r="V2272" s="63"/>
      <c r="W2272" s="63">
        <v>11677.2</v>
      </c>
      <c r="X2272" s="63"/>
      <c r="Y2272" s="63"/>
      <c r="Z2272" s="63"/>
      <c r="AA2272" s="63"/>
      <c r="AB2272" s="63">
        <v>1064.5999999999999</v>
      </c>
      <c r="AC2272" s="63"/>
      <c r="AD2272" s="63">
        <v>579.5</v>
      </c>
      <c r="AE2272" s="63"/>
      <c r="AF2272" s="63">
        <v>824.5</v>
      </c>
      <c r="AG2272" s="43">
        <v>31698.699999999997</v>
      </c>
    </row>
    <row r="2273" spans="4:33">
      <c r="D2273" s="62">
        <v>2010</v>
      </c>
      <c r="E2273" s="62">
        <v>2</v>
      </c>
      <c r="F2273" s="62">
        <v>2010</v>
      </c>
      <c r="G2273" s="63">
        <v>0</v>
      </c>
      <c r="H2273" s="63"/>
      <c r="I2273" s="63"/>
      <c r="J2273" s="63"/>
      <c r="K2273" s="63">
        <v>0</v>
      </c>
      <c r="L2273" s="63"/>
      <c r="M2273" s="63">
        <v>1853.2</v>
      </c>
      <c r="N2273" s="63"/>
      <c r="O2273" s="63"/>
      <c r="P2273" s="63"/>
      <c r="Q2273" s="63">
        <v>691.8</v>
      </c>
      <c r="R2273" s="63"/>
      <c r="S2273" s="63"/>
      <c r="T2273" s="63">
        <v>2741</v>
      </c>
      <c r="U2273" s="63">
        <v>41.6</v>
      </c>
      <c r="V2273" s="63"/>
      <c r="W2273" s="63">
        <v>5327.8</v>
      </c>
      <c r="X2273" s="63"/>
      <c r="Y2273" s="63"/>
      <c r="Z2273" s="63"/>
      <c r="AA2273" s="63"/>
      <c r="AB2273" s="63">
        <v>354.5</v>
      </c>
      <c r="AC2273" s="63"/>
      <c r="AD2273" s="63"/>
      <c r="AE2273" s="63"/>
      <c r="AF2273" s="63">
        <v>459.8</v>
      </c>
      <c r="AG2273" s="43">
        <v>11469.7</v>
      </c>
    </row>
    <row r="2274" spans="4:33">
      <c r="D2274" s="62">
        <v>2010</v>
      </c>
      <c r="E2274" s="62">
        <v>3</v>
      </c>
      <c r="F2274" s="62">
        <v>2010</v>
      </c>
      <c r="G2274" s="63">
        <v>112.3</v>
      </c>
      <c r="H2274" s="63"/>
      <c r="I2274" s="63"/>
      <c r="J2274" s="63"/>
      <c r="K2274" s="63">
        <v>4505.3999999999996</v>
      </c>
      <c r="L2274" s="63"/>
      <c r="M2274" s="63">
        <v>2073.8000000000002</v>
      </c>
      <c r="N2274" s="63"/>
      <c r="O2274" s="63"/>
      <c r="P2274" s="63"/>
      <c r="Q2274" s="63">
        <v>2153.5</v>
      </c>
      <c r="R2274" s="63"/>
      <c r="S2274" s="63"/>
      <c r="T2274" s="63">
        <v>13398.8</v>
      </c>
      <c r="U2274" s="63">
        <v>1655.3</v>
      </c>
      <c r="V2274" s="63"/>
      <c r="W2274" s="63">
        <v>10334.9</v>
      </c>
      <c r="X2274" s="63"/>
      <c r="Y2274" s="63"/>
      <c r="Z2274" s="63"/>
      <c r="AA2274" s="63"/>
      <c r="AB2274" s="63">
        <v>1127.4000000000001</v>
      </c>
      <c r="AC2274" s="63"/>
      <c r="AD2274" s="63">
        <v>4620.8999999999996</v>
      </c>
      <c r="AE2274" s="63"/>
      <c r="AF2274" s="63">
        <v>1021.6</v>
      </c>
      <c r="AG2274" s="43">
        <v>41003.9</v>
      </c>
    </row>
    <row r="2275" spans="4:33">
      <c r="D2275" s="62">
        <v>2010</v>
      </c>
      <c r="E2275" s="62">
        <v>4</v>
      </c>
      <c r="F2275" s="62">
        <v>2010</v>
      </c>
      <c r="G2275" s="63">
        <v>871</v>
      </c>
      <c r="H2275" s="63"/>
      <c r="I2275" s="63">
        <v>33.6</v>
      </c>
      <c r="J2275" s="63"/>
      <c r="K2275" s="63">
        <v>8859.2000000000007</v>
      </c>
      <c r="L2275" s="63"/>
      <c r="M2275" s="63">
        <v>1891</v>
      </c>
      <c r="N2275" s="63"/>
      <c r="O2275" s="63"/>
      <c r="P2275" s="63"/>
      <c r="Q2275" s="63">
        <v>2320.3000000000002</v>
      </c>
      <c r="R2275" s="63"/>
      <c r="S2275" s="63">
        <v>2988.6</v>
      </c>
      <c r="T2275" s="63">
        <v>8461.7000000000007</v>
      </c>
      <c r="U2275" s="63">
        <v>12438.3</v>
      </c>
      <c r="V2275" s="63"/>
      <c r="W2275" s="63">
        <v>14457</v>
      </c>
      <c r="X2275" s="63"/>
      <c r="Y2275" s="63"/>
      <c r="Z2275" s="63"/>
      <c r="AA2275" s="63"/>
      <c r="AB2275" s="63">
        <v>2455.3000000000002</v>
      </c>
      <c r="AC2275" s="63"/>
      <c r="AD2275" s="63">
        <v>10876</v>
      </c>
      <c r="AE2275" s="63"/>
      <c r="AF2275" s="63">
        <v>1140</v>
      </c>
      <c r="AG2275" s="43">
        <v>66792</v>
      </c>
    </row>
    <row r="2276" spans="4:33">
      <c r="D2276" s="62">
        <v>2010</v>
      </c>
      <c r="E2276" s="62">
        <v>5</v>
      </c>
      <c r="F2276" s="62">
        <v>2011</v>
      </c>
      <c r="G2276" s="63">
        <v>1473.8</v>
      </c>
      <c r="H2276" s="63"/>
      <c r="I2276" s="63">
        <v>0</v>
      </c>
      <c r="J2276" s="63"/>
      <c r="K2276" s="63">
        <v>0</v>
      </c>
      <c r="L2276" s="63"/>
      <c r="M2276" s="63">
        <v>2188.3000000000002</v>
      </c>
      <c r="N2276" s="63"/>
      <c r="O2276" s="63"/>
      <c r="P2276" s="63"/>
      <c r="Q2276" s="63">
        <v>8208.7999999999993</v>
      </c>
      <c r="R2276" s="63"/>
      <c r="S2276" s="63"/>
      <c r="T2276" s="63">
        <v>13952.5</v>
      </c>
      <c r="U2276" s="63">
        <v>4600.8999999999996</v>
      </c>
      <c r="V2276" s="63"/>
      <c r="W2276" s="63">
        <v>25091.1</v>
      </c>
      <c r="X2276" s="63"/>
      <c r="Y2276" s="63"/>
      <c r="Z2276" s="63"/>
      <c r="AA2276" s="63"/>
      <c r="AB2276" s="63">
        <v>2921.6</v>
      </c>
      <c r="AC2276" s="63"/>
      <c r="AD2276" s="63">
        <v>0</v>
      </c>
      <c r="AE2276" s="63"/>
      <c r="AF2276" s="63">
        <v>1882.1</v>
      </c>
      <c r="AG2276" s="43">
        <v>60319.1</v>
      </c>
    </row>
    <row r="2277" spans="4:33">
      <c r="D2277" s="62">
        <v>2010</v>
      </c>
      <c r="E2277" s="62">
        <v>6</v>
      </c>
      <c r="F2277" s="62">
        <v>2011</v>
      </c>
      <c r="G2277" s="63">
        <v>1032.2</v>
      </c>
      <c r="H2277" s="63"/>
      <c r="I2277" s="63">
        <v>0</v>
      </c>
      <c r="J2277" s="63"/>
      <c r="K2277" s="63">
        <v>0</v>
      </c>
      <c r="L2277" s="63"/>
      <c r="M2277" s="63">
        <v>3409.2</v>
      </c>
      <c r="N2277" s="63"/>
      <c r="O2277" s="63"/>
      <c r="P2277" s="63"/>
      <c r="Q2277" s="63">
        <v>9668.9</v>
      </c>
      <c r="R2277" s="63"/>
      <c r="S2277" s="63"/>
      <c r="T2277" s="63">
        <v>3875.3</v>
      </c>
      <c r="U2277" s="63">
        <v>520.20000000000005</v>
      </c>
      <c r="V2277" s="63"/>
      <c r="W2277" s="63">
        <v>25160</v>
      </c>
      <c r="X2277" s="63"/>
      <c r="Y2277" s="63"/>
      <c r="Z2277" s="63"/>
      <c r="AA2277" s="63"/>
      <c r="AB2277" s="63">
        <v>2388.5</v>
      </c>
      <c r="AC2277" s="63"/>
      <c r="AD2277" s="63">
        <v>0</v>
      </c>
      <c r="AE2277" s="63"/>
      <c r="AF2277" s="63">
        <v>2150.8000000000002</v>
      </c>
      <c r="AG2277" s="43">
        <v>48205.100000000006</v>
      </c>
    </row>
    <row r="2278" spans="4:33">
      <c r="D2278" s="62">
        <v>2010</v>
      </c>
      <c r="E2278" s="62">
        <v>7</v>
      </c>
      <c r="F2278" s="62">
        <v>2011</v>
      </c>
      <c r="G2278" s="63">
        <v>1266.9000000000001</v>
      </c>
      <c r="H2278" s="63"/>
      <c r="I2278" s="63">
        <v>0</v>
      </c>
      <c r="J2278" s="63"/>
      <c r="K2278" s="63">
        <v>0</v>
      </c>
      <c r="L2278" s="63"/>
      <c r="M2278" s="63">
        <v>3361.3</v>
      </c>
      <c r="N2278" s="63"/>
      <c r="O2278" s="63"/>
      <c r="P2278" s="63"/>
      <c r="Q2278" s="63">
        <v>7389.6</v>
      </c>
      <c r="R2278" s="63"/>
      <c r="S2278" s="63"/>
      <c r="T2278" s="63">
        <v>6303.7</v>
      </c>
      <c r="U2278" s="63">
        <v>497.4</v>
      </c>
      <c r="V2278" s="63"/>
      <c r="W2278" s="63">
        <v>23135.8</v>
      </c>
      <c r="X2278" s="63"/>
      <c r="Y2278" s="63"/>
      <c r="Z2278" s="63"/>
      <c r="AA2278" s="63"/>
      <c r="AB2278" s="63">
        <v>1926.4</v>
      </c>
      <c r="AC2278" s="63"/>
      <c r="AD2278" s="63">
        <v>0</v>
      </c>
      <c r="AE2278" s="63"/>
      <c r="AF2278" s="63">
        <v>2481.1999999999998</v>
      </c>
      <c r="AG2278" s="43">
        <v>46362.299999999996</v>
      </c>
    </row>
    <row r="2279" spans="4:33">
      <c r="D2279" s="62">
        <v>2010</v>
      </c>
      <c r="E2279" s="62">
        <v>8</v>
      </c>
      <c r="F2279" s="62">
        <v>2011</v>
      </c>
      <c r="G2279" s="63">
        <v>1000</v>
      </c>
      <c r="H2279" s="63"/>
      <c r="I2279" s="63">
        <v>0</v>
      </c>
      <c r="J2279" s="63"/>
      <c r="K2279" s="63">
        <v>0</v>
      </c>
      <c r="L2279" s="63"/>
      <c r="M2279" s="63">
        <v>3376.8</v>
      </c>
      <c r="N2279" s="63"/>
      <c r="O2279" s="63"/>
      <c r="P2279" s="63"/>
      <c r="Q2279" s="63">
        <v>9225.2000000000007</v>
      </c>
      <c r="R2279" s="63"/>
      <c r="S2279" s="63"/>
      <c r="T2279" s="63">
        <v>11357.9</v>
      </c>
      <c r="U2279" s="63">
        <v>497</v>
      </c>
      <c r="V2279" s="63"/>
      <c r="W2279" s="63">
        <v>22795.7</v>
      </c>
      <c r="X2279" s="63"/>
      <c r="Y2279" s="63"/>
      <c r="Z2279" s="63"/>
      <c r="AA2279" s="63"/>
      <c r="AB2279" s="63">
        <v>2179.6</v>
      </c>
      <c r="AC2279" s="63"/>
      <c r="AD2279" s="63">
        <v>0</v>
      </c>
      <c r="AE2279" s="63"/>
      <c r="AF2279" s="63">
        <v>2590.6999999999998</v>
      </c>
      <c r="AG2279" s="43">
        <v>53022.9</v>
      </c>
    </row>
    <row r="2280" spans="4:33">
      <c r="D2280" s="62">
        <v>2010</v>
      </c>
      <c r="E2280" s="62">
        <v>9</v>
      </c>
      <c r="F2280" s="62">
        <v>2011</v>
      </c>
      <c r="G2280" s="63">
        <v>803</v>
      </c>
      <c r="H2280" s="63"/>
      <c r="I2280" s="63">
        <v>0</v>
      </c>
      <c r="J2280" s="63"/>
      <c r="K2280" s="63">
        <v>0</v>
      </c>
      <c r="L2280" s="63"/>
      <c r="M2280" s="63">
        <v>2973.4</v>
      </c>
      <c r="N2280" s="63"/>
      <c r="O2280" s="63"/>
      <c r="P2280" s="63"/>
      <c r="Q2280" s="63">
        <v>7286.6</v>
      </c>
      <c r="R2280" s="63"/>
      <c r="S2280" s="63"/>
      <c r="T2280" s="63">
        <v>20430.400000000001</v>
      </c>
      <c r="U2280" s="63">
        <v>457.5</v>
      </c>
      <c r="V2280" s="63"/>
      <c r="W2280" s="63">
        <v>17882.5</v>
      </c>
      <c r="X2280" s="63"/>
      <c r="Y2280" s="63"/>
      <c r="Z2280" s="63"/>
      <c r="AA2280" s="63"/>
      <c r="AB2280" s="63">
        <v>2112.4</v>
      </c>
      <c r="AC2280" s="63"/>
      <c r="AD2280" s="63">
        <v>2052.6999999999998</v>
      </c>
      <c r="AE2280" s="63"/>
      <c r="AF2280" s="63">
        <v>2642.3</v>
      </c>
      <c r="AG2280" s="43">
        <v>56640.800000000003</v>
      </c>
    </row>
    <row r="2281" spans="4:33">
      <c r="D2281" s="62">
        <v>2010</v>
      </c>
      <c r="E2281" s="62">
        <v>10</v>
      </c>
      <c r="F2281" s="62">
        <v>2011</v>
      </c>
      <c r="G2281" s="63">
        <v>838.8</v>
      </c>
      <c r="H2281" s="63"/>
      <c r="I2281" s="63">
        <v>0</v>
      </c>
      <c r="J2281" s="63"/>
      <c r="K2281" s="63">
        <v>0</v>
      </c>
      <c r="L2281" s="63"/>
      <c r="M2281" s="63">
        <v>1918.5</v>
      </c>
      <c r="N2281" s="63"/>
      <c r="O2281" s="63"/>
      <c r="P2281" s="63"/>
      <c r="Q2281" s="63">
        <v>4418.6000000000004</v>
      </c>
      <c r="R2281" s="63"/>
      <c r="S2281" s="63"/>
      <c r="T2281" s="63">
        <v>12226.4</v>
      </c>
      <c r="U2281" s="63">
        <v>240.4</v>
      </c>
      <c r="V2281" s="63"/>
      <c r="W2281" s="63">
        <v>12982.9</v>
      </c>
      <c r="X2281" s="63"/>
      <c r="Y2281" s="63"/>
      <c r="Z2281" s="63"/>
      <c r="AA2281" s="63"/>
      <c r="AB2281" s="63">
        <v>1910.8</v>
      </c>
      <c r="AC2281" s="63"/>
      <c r="AD2281" s="63">
        <v>10423.299999999999</v>
      </c>
      <c r="AE2281" s="63"/>
      <c r="AF2281" s="63">
        <v>1751</v>
      </c>
      <c r="AG2281" s="43">
        <v>46710.7</v>
      </c>
    </row>
    <row r="2282" spans="4:33">
      <c r="D2282" s="62">
        <v>2010</v>
      </c>
      <c r="E2282" s="62">
        <v>11</v>
      </c>
      <c r="F2282" s="62">
        <v>2011</v>
      </c>
      <c r="G2282" s="63">
        <v>950.3</v>
      </c>
      <c r="H2282" s="63"/>
      <c r="I2282" s="63">
        <v>1728.4</v>
      </c>
      <c r="J2282" s="63"/>
      <c r="K2282" s="63">
        <v>6061.6</v>
      </c>
      <c r="L2282" s="63"/>
      <c r="M2282" s="63">
        <v>1480.5</v>
      </c>
      <c r="N2282" s="63"/>
      <c r="O2282" s="63"/>
      <c r="P2282" s="63"/>
      <c r="Q2282" s="63">
        <v>3665.6</v>
      </c>
      <c r="R2282" s="63"/>
      <c r="S2282" s="63"/>
      <c r="T2282" s="63">
        <v>12411.2</v>
      </c>
      <c r="U2282" s="63">
        <v>1911.5</v>
      </c>
      <c r="V2282" s="63"/>
      <c r="W2282" s="63">
        <v>13528.7</v>
      </c>
      <c r="X2282" s="63"/>
      <c r="Y2282" s="63"/>
      <c r="Z2282" s="63"/>
      <c r="AA2282" s="63"/>
      <c r="AB2282" s="63">
        <v>2337.1</v>
      </c>
      <c r="AC2282" s="63"/>
      <c r="AD2282" s="63">
        <v>11439.5</v>
      </c>
      <c r="AE2282" s="63"/>
      <c r="AF2282" s="63">
        <v>967.1</v>
      </c>
      <c r="AG2282" s="43">
        <v>56481.5</v>
      </c>
    </row>
    <row r="2283" spans="4:33">
      <c r="D2283" s="62">
        <v>2010</v>
      </c>
      <c r="E2283" s="62">
        <v>12</v>
      </c>
      <c r="F2283" s="62">
        <v>2011</v>
      </c>
      <c r="G2283" s="63">
        <v>252.3</v>
      </c>
      <c r="H2283" s="63"/>
      <c r="I2283" s="63">
        <v>271.60000000000002</v>
      </c>
      <c r="J2283" s="63"/>
      <c r="K2283" s="63">
        <v>3581.1</v>
      </c>
      <c r="L2283" s="63"/>
      <c r="M2283" s="63">
        <v>1796.2</v>
      </c>
      <c r="N2283" s="63"/>
      <c r="O2283" s="63"/>
      <c r="P2283" s="63"/>
      <c r="Q2283" s="63">
        <v>3314</v>
      </c>
      <c r="R2283" s="63"/>
      <c r="S2283" s="63"/>
      <c r="T2283" s="63">
        <v>11118.9</v>
      </c>
      <c r="U2283" s="63">
        <v>169.3</v>
      </c>
      <c r="V2283" s="63"/>
      <c r="W2283" s="63">
        <v>6716.7</v>
      </c>
      <c r="X2283" s="63"/>
      <c r="Y2283" s="63"/>
      <c r="Z2283" s="63"/>
      <c r="AA2283" s="63"/>
      <c r="AB2283" s="63">
        <v>4795.8999999999996</v>
      </c>
      <c r="AC2283" s="63"/>
      <c r="AD2283" s="63">
        <v>1495.5</v>
      </c>
      <c r="AE2283" s="63"/>
      <c r="AF2283" s="63">
        <v>699.6</v>
      </c>
      <c r="AG2283" s="43">
        <v>34211.1</v>
      </c>
    </row>
    <row r="2284" spans="4:33">
      <c r="D2284" s="62">
        <v>2011</v>
      </c>
      <c r="E2284" s="62">
        <v>1</v>
      </c>
      <c r="F2284" s="62">
        <v>2011</v>
      </c>
      <c r="G2284" s="63">
        <v>617.6</v>
      </c>
      <c r="H2284" s="63"/>
      <c r="I2284" s="63">
        <v>0</v>
      </c>
      <c r="J2284" s="63"/>
      <c r="K2284" s="63">
        <v>1568.7</v>
      </c>
      <c r="L2284" s="63"/>
      <c r="M2284" s="63">
        <v>2111.1</v>
      </c>
      <c r="N2284" s="63"/>
      <c r="O2284" s="63"/>
      <c r="P2284" s="63"/>
      <c r="Q2284" s="63">
        <v>2728.9</v>
      </c>
      <c r="R2284" s="63"/>
      <c r="S2284" s="63"/>
      <c r="T2284" s="63">
        <v>8705.5</v>
      </c>
      <c r="U2284" s="63">
        <v>184.9</v>
      </c>
      <c r="V2284" s="63"/>
      <c r="W2284" s="63">
        <v>2584.6999999999998</v>
      </c>
      <c r="X2284" s="63"/>
      <c r="Y2284" s="63"/>
      <c r="Z2284" s="63"/>
      <c r="AA2284" s="63"/>
      <c r="AB2284" s="63">
        <v>3428.8</v>
      </c>
      <c r="AC2284" s="63"/>
      <c r="AD2284" s="63">
        <v>0</v>
      </c>
      <c r="AE2284" s="63"/>
      <c r="AF2284" s="63">
        <v>949.9</v>
      </c>
      <c r="AG2284" s="43">
        <v>22880.1</v>
      </c>
    </row>
    <row r="2285" spans="4:33">
      <c r="D2285" s="62">
        <v>2011</v>
      </c>
      <c r="E2285" s="62">
        <v>2</v>
      </c>
      <c r="F2285" s="62">
        <v>2011</v>
      </c>
      <c r="G2285" s="63">
        <v>475.6</v>
      </c>
      <c r="H2285" s="63"/>
      <c r="I2285" s="63">
        <v>0</v>
      </c>
      <c r="J2285" s="63"/>
      <c r="K2285" s="63">
        <v>6817</v>
      </c>
      <c r="L2285" s="63"/>
      <c r="M2285" s="63">
        <v>1539.1</v>
      </c>
      <c r="N2285" s="63"/>
      <c r="O2285" s="63"/>
      <c r="P2285" s="63"/>
      <c r="Q2285" s="63">
        <v>1537</v>
      </c>
      <c r="R2285" s="63"/>
      <c r="S2285" s="63"/>
      <c r="T2285" s="63">
        <v>2577.6</v>
      </c>
      <c r="U2285" s="63">
        <v>149.4</v>
      </c>
      <c r="V2285" s="63"/>
      <c r="W2285" s="63">
        <v>6290</v>
      </c>
      <c r="X2285" s="63"/>
      <c r="Y2285" s="63"/>
      <c r="Z2285" s="63"/>
      <c r="AA2285" s="63"/>
      <c r="AB2285" s="63">
        <v>5078.5</v>
      </c>
      <c r="AC2285" s="63"/>
      <c r="AD2285" s="63">
        <v>0</v>
      </c>
      <c r="AE2285" s="63"/>
      <c r="AF2285" s="63">
        <v>240.5</v>
      </c>
      <c r="AG2285" s="43">
        <v>24704.7</v>
      </c>
    </row>
    <row r="2286" spans="4:33">
      <c r="D2286" s="62">
        <v>2011</v>
      </c>
      <c r="E2286" s="62">
        <v>3</v>
      </c>
      <c r="F2286" s="62">
        <v>2011</v>
      </c>
      <c r="G2286" s="63">
        <v>360.7</v>
      </c>
      <c r="H2286" s="63"/>
      <c r="I2286" s="63">
        <v>0</v>
      </c>
      <c r="J2286" s="63"/>
      <c r="K2286" s="63">
        <v>0</v>
      </c>
      <c r="L2286" s="63"/>
      <c r="M2286" s="63">
        <v>1325.6</v>
      </c>
      <c r="N2286" s="63"/>
      <c r="O2286" s="63"/>
      <c r="P2286" s="63"/>
      <c r="Q2286" s="63">
        <v>1399.4</v>
      </c>
      <c r="R2286" s="63"/>
      <c r="S2286" s="63"/>
      <c r="T2286" s="63">
        <v>4790.3999999999996</v>
      </c>
      <c r="U2286" s="63">
        <v>115.4</v>
      </c>
      <c r="V2286" s="63"/>
      <c r="W2286" s="63">
        <v>4154</v>
      </c>
      <c r="X2286" s="63"/>
      <c r="Y2286" s="63"/>
      <c r="Z2286" s="63"/>
      <c r="AA2286" s="63"/>
      <c r="AB2286" s="63">
        <v>1283.5999999999999</v>
      </c>
      <c r="AC2286" s="63"/>
      <c r="AD2286" s="63">
        <v>1302.2</v>
      </c>
      <c r="AE2286" s="63"/>
      <c r="AF2286" s="63">
        <v>638.70000000000005</v>
      </c>
      <c r="AG2286" s="43">
        <v>15370.000000000002</v>
      </c>
    </row>
    <row r="2287" spans="4:33">
      <c r="D2287" s="62">
        <v>2011</v>
      </c>
      <c r="E2287" s="62">
        <v>4</v>
      </c>
      <c r="F2287" s="62">
        <v>2011</v>
      </c>
      <c r="G2287" s="63">
        <v>528.9</v>
      </c>
      <c r="H2287" s="63"/>
      <c r="I2287" s="63">
        <v>477.1</v>
      </c>
      <c r="J2287" s="63"/>
      <c r="K2287" s="63">
        <v>0</v>
      </c>
      <c r="L2287" s="63"/>
      <c r="M2287" s="63">
        <v>2271.6999999999998</v>
      </c>
      <c r="N2287" s="63"/>
      <c r="O2287" s="63"/>
      <c r="P2287" s="63"/>
      <c r="Q2287" s="63">
        <v>2106.5</v>
      </c>
      <c r="R2287" s="63"/>
      <c r="S2287" s="63"/>
      <c r="T2287" s="63">
        <v>1338.6</v>
      </c>
      <c r="U2287" s="63">
        <v>88.8</v>
      </c>
      <c r="V2287" s="63"/>
      <c r="W2287" s="63">
        <v>7469</v>
      </c>
      <c r="X2287" s="63"/>
      <c r="Y2287" s="63"/>
      <c r="Z2287" s="63"/>
      <c r="AA2287" s="63"/>
      <c r="AB2287" s="63">
        <v>1204.2</v>
      </c>
      <c r="AC2287" s="63"/>
      <c r="AD2287" s="63">
        <v>1441.7</v>
      </c>
      <c r="AE2287" s="63"/>
      <c r="AF2287" s="63">
        <v>1194.5999999999999</v>
      </c>
      <c r="AG2287" s="43">
        <v>18121.099999999999</v>
      </c>
    </row>
    <row r="2288" spans="4:33">
      <c r="D2288" s="62">
        <v>2011</v>
      </c>
      <c r="E2288" s="62">
        <v>5</v>
      </c>
      <c r="F2288" s="62">
        <v>2012</v>
      </c>
      <c r="G2288" s="63">
        <v>643.5</v>
      </c>
      <c r="H2288" s="63"/>
      <c r="I2288" s="63">
        <v>348.4</v>
      </c>
      <c r="J2288" s="63"/>
      <c r="K2288" s="63"/>
      <c r="L2288" s="63"/>
      <c r="M2288" s="63">
        <v>2622.6</v>
      </c>
      <c r="N2288" s="63"/>
      <c r="O2288" s="63"/>
      <c r="P2288" s="63"/>
      <c r="Q2288" s="63">
        <v>3464.6</v>
      </c>
      <c r="R2288" s="63"/>
      <c r="S2288" s="63"/>
      <c r="T2288" s="63">
        <v>242.2</v>
      </c>
      <c r="U2288" s="63">
        <v>191.2</v>
      </c>
      <c r="V2288" s="63"/>
      <c r="W2288" s="63">
        <v>8997.7999999999993</v>
      </c>
      <c r="X2288" s="63"/>
      <c r="Y2288" s="63"/>
      <c r="Z2288" s="63"/>
      <c r="AA2288" s="63"/>
      <c r="AB2288" s="63">
        <v>1112.2</v>
      </c>
      <c r="AC2288" s="63"/>
      <c r="AD2288" s="63"/>
      <c r="AE2288" s="63"/>
      <c r="AF2288" s="63">
        <v>1971.8</v>
      </c>
      <c r="AG2288" s="43">
        <v>19594.3</v>
      </c>
    </row>
    <row r="2289" spans="4:33">
      <c r="D2289" s="62">
        <v>2011</v>
      </c>
      <c r="E2289" s="62">
        <v>6</v>
      </c>
      <c r="F2289" s="62">
        <v>2012</v>
      </c>
      <c r="G2289" s="63">
        <v>458.1</v>
      </c>
      <c r="H2289" s="63"/>
      <c r="I2289" s="63"/>
      <c r="J2289" s="63"/>
      <c r="K2289" s="63"/>
      <c r="L2289" s="63"/>
      <c r="M2289" s="63">
        <v>2875.7</v>
      </c>
      <c r="N2289" s="63"/>
      <c r="O2289" s="63"/>
      <c r="P2289" s="63"/>
      <c r="Q2289" s="63">
        <v>4598.3999999999996</v>
      </c>
      <c r="R2289" s="63"/>
      <c r="S2289" s="63"/>
      <c r="T2289" s="63">
        <v>574.79999999999995</v>
      </c>
      <c r="U2289" s="63">
        <v>217.7</v>
      </c>
      <c r="V2289" s="63"/>
      <c r="W2289" s="63">
        <v>16692.2</v>
      </c>
      <c r="X2289" s="63"/>
      <c r="Y2289" s="63"/>
      <c r="Z2289" s="63"/>
      <c r="AA2289" s="63"/>
      <c r="AB2289" s="63">
        <v>752.6</v>
      </c>
      <c r="AC2289" s="63"/>
      <c r="AD2289" s="63"/>
      <c r="AE2289" s="63"/>
      <c r="AF2289" s="63">
        <v>2098.3000000000002</v>
      </c>
      <c r="AG2289" s="43">
        <v>28267.8</v>
      </c>
    </row>
    <row r="2290" spans="4:33">
      <c r="D2290" s="62">
        <v>2011</v>
      </c>
      <c r="E2290" s="62">
        <v>7</v>
      </c>
      <c r="F2290" s="62">
        <v>2012</v>
      </c>
      <c r="G2290" s="63">
        <v>737.9</v>
      </c>
      <c r="H2290" s="63"/>
      <c r="I2290" s="63"/>
      <c r="J2290" s="63"/>
      <c r="K2290" s="63"/>
      <c r="L2290" s="63"/>
      <c r="M2290" s="63">
        <v>2170.3000000000002</v>
      </c>
      <c r="N2290" s="63"/>
      <c r="O2290" s="63"/>
      <c r="P2290" s="63"/>
      <c r="Q2290" s="63">
        <v>5327.6</v>
      </c>
      <c r="R2290" s="63"/>
      <c r="S2290" s="63"/>
      <c r="T2290" s="63">
        <v>1875.6</v>
      </c>
      <c r="U2290" s="63">
        <v>252.9</v>
      </c>
      <c r="V2290" s="63"/>
      <c r="W2290" s="63">
        <v>14995.2</v>
      </c>
      <c r="X2290" s="63"/>
      <c r="Y2290" s="63"/>
      <c r="Z2290" s="63"/>
      <c r="AA2290" s="63"/>
      <c r="AB2290" s="63">
        <v>1630</v>
      </c>
      <c r="AC2290" s="63"/>
      <c r="AD2290" s="63"/>
      <c r="AE2290" s="63"/>
      <c r="AF2290" s="63">
        <v>2339.3000000000002</v>
      </c>
      <c r="AG2290" s="43">
        <v>29328.799999999999</v>
      </c>
    </row>
    <row r="2291" spans="4:33">
      <c r="D2291" s="62">
        <v>2011</v>
      </c>
      <c r="E2291" s="62">
        <v>8</v>
      </c>
      <c r="F2291" s="62">
        <v>2012</v>
      </c>
      <c r="G2291" s="63">
        <v>736.7</v>
      </c>
      <c r="H2291" s="63"/>
      <c r="I2291" s="63"/>
      <c r="J2291" s="63"/>
      <c r="K2291" s="63"/>
      <c r="L2291" s="63"/>
      <c r="M2291" s="63">
        <v>2220.1999999999998</v>
      </c>
      <c r="N2291" s="63"/>
      <c r="O2291" s="63"/>
      <c r="P2291" s="63"/>
      <c r="Q2291" s="63">
        <v>5898.7</v>
      </c>
      <c r="R2291" s="63"/>
      <c r="S2291" s="63"/>
      <c r="T2291" s="63">
        <v>2049.1</v>
      </c>
      <c r="U2291" s="63">
        <v>307.89999999999998</v>
      </c>
      <c r="V2291" s="63"/>
      <c r="W2291" s="63">
        <v>14026.2</v>
      </c>
      <c r="X2291" s="63"/>
      <c r="Y2291" s="63"/>
      <c r="Z2291" s="63"/>
      <c r="AA2291" s="63"/>
      <c r="AB2291" s="63">
        <v>2070.9</v>
      </c>
      <c r="AC2291" s="63"/>
      <c r="AD2291" s="63"/>
      <c r="AE2291" s="63"/>
      <c r="AF2291" s="63">
        <v>2312.5</v>
      </c>
      <c r="AG2291" s="43">
        <v>29622.2</v>
      </c>
    </row>
    <row r="2292" spans="4:33">
      <c r="D2292" s="62">
        <v>2011</v>
      </c>
      <c r="E2292" s="62">
        <v>9</v>
      </c>
      <c r="F2292" s="62">
        <v>2012</v>
      </c>
      <c r="G2292" s="63">
        <v>1070.9000000000001</v>
      </c>
      <c r="H2292" s="63"/>
      <c r="I2292" s="63"/>
      <c r="J2292" s="63"/>
      <c r="K2292" s="63"/>
      <c r="L2292" s="63"/>
      <c r="M2292" s="63">
        <v>2517.8000000000002</v>
      </c>
      <c r="N2292" s="63"/>
      <c r="O2292" s="63"/>
      <c r="P2292" s="63"/>
      <c r="Q2292" s="63">
        <v>6467.1</v>
      </c>
      <c r="R2292" s="63"/>
      <c r="S2292" s="63"/>
      <c r="T2292" s="63">
        <v>11786.3</v>
      </c>
      <c r="U2292" s="63">
        <v>342.3</v>
      </c>
      <c r="V2292" s="63"/>
      <c r="W2292" s="63">
        <v>11468.3</v>
      </c>
      <c r="X2292" s="63"/>
      <c r="Y2292" s="63"/>
      <c r="Z2292" s="63"/>
      <c r="AA2292" s="63"/>
      <c r="AB2292" s="63">
        <v>1838.7</v>
      </c>
      <c r="AC2292" s="63"/>
      <c r="AD2292" s="63"/>
      <c r="AE2292" s="63"/>
      <c r="AF2292" s="63">
        <v>2173.4</v>
      </c>
      <c r="AG2292" s="43">
        <v>37664.799999999996</v>
      </c>
    </row>
    <row r="2293" spans="4:33">
      <c r="D2293" s="62">
        <v>2011</v>
      </c>
      <c r="E2293" s="62">
        <v>10</v>
      </c>
      <c r="F2293" s="62">
        <v>2012</v>
      </c>
      <c r="G2293" s="63">
        <v>1036.5999999999999</v>
      </c>
      <c r="H2293" s="63"/>
      <c r="I2293" s="63">
        <v>1219.2</v>
      </c>
      <c r="J2293" s="63"/>
      <c r="K2293" s="63">
        <v>0</v>
      </c>
      <c r="L2293" s="63"/>
      <c r="M2293" s="63">
        <v>2538.6999999999998</v>
      </c>
      <c r="N2293" s="63"/>
      <c r="O2293" s="63"/>
      <c r="P2293" s="63"/>
      <c r="Q2293" s="63">
        <v>2534.9</v>
      </c>
      <c r="R2293" s="63"/>
      <c r="S2293" s="63"/>
      <c r="T2293" s="63">
        <v>7948.8</v>
      </c>
      <c r="U2293" s="63">
        <v>305</v>
      </c>
      <c r="V2293" s="63"/>
      <c r="W2293" s="63">
        <v>21653.9</v>
      </c>
      <c r="X2293" s="63"/>
      <c r="Y2293" s="63"/>
      <c r="Z2293" s="63"/>
      <c r="AA2293" s="63"/>
      <c r="AB2293" s="63">
        <v>5191</v>
      </c>
      <c r="AC2293" s="63"/>
      <c r="AD2293" s="63">
        <v>0</v>
      </c>
      <c r="AE2293" s="63"/>
      <c r="AF2293" s="63">
        <v>1775</v>
      </c>
      <c r="AG2293" s="43">
        <v>44203.100000000006</v>
      </c>
    </row>
    <row r="2294" spans="4:33">
      <c r="D2294" s="62">
        <v>2011</v>
      </c>
      <c r="E2294" s="62">
        <v>11</v>
      </c>
      <c r="F2294" s="62">
        <v>2012</v>
      </c>
      <c r="G2294" s="63">
        <v>628.20000000000005</v>
      </c>
      <c r="H2294" s="63"/>
      <c r="I2294" s="63">
        <v>0</v>
      </c>
      <c r="J2294" s="63"/>
      <c r="K2294" s="63">
        <v>0</v>
      </c>
      <c r="L2294" s="63"/>
      <c r="M2294" s="63">
        <v>1780.6</v>
      </c>
      <c r="N2294" s="63"/>
      <c r="O2294" s="63"/>
      <c r="P2294" s="63"/>
      <c r="Q2294" s="63">
        <v>1920.5</v>
      </c>
      <c r="R2294" s="63"/>
      <c r="S2294" s="63"/>
      <c r="T2294" s="63">
        <v>4498.2</v>
      </c>
      <c r="U2294" s="63">
        <v>210.5</v>
      </c>
      <c r="V2294" s="63"/>
      <c r="W2294" s="63">
        <v>16171</v>
      </c>
      <c r="X2294" s="63"/>
      <c r="Y2294" s="63"/>
      <c r="Z2294" s="63"/>
      <c r="AA2294" s="63"/>
      <c r="AB2294" s="63">
        <v>3361</v>
      </c>
      <c r="AC2294" s="63"/>
      <c r="AD2294" s="63">
        <v>0</v>
      </c>
      <c r="AE2294" s="63"/>
      <c r="AF2294" s="63">
        <v>923.4</v>
      </c>
      <c r="AG2294" s="43">
        <v>29493.4</v>
      </c>
    </row>
    <row r="2295" spans="4:33">
      <c r="D2295" s="62">
        <v>2011</v>
      </c>
      <c r="E2295" s="62">
        <v>12</v>
      </c>
      <c r="F2295" s="62">
        <v>2012</v>
      </c>
      <c r="G2295" s="63">
        <v>706.7</v>
      </c>
      <c r="H2295" s="63"/>
      <c r="I2295" s="63">
        <v>0</v>
      </c>
      <c r="J2295" s="63"/>
      <c r="K2295" s="63">
        <v>0</v>
      </c>
      <c r="L2295" s="63"/>
      <c r="M2295" s="63">
        <v>1617.2</v>
      </c>
      <c r="N2295" s="63"/>
      <c r="O2295" s="63"/>
      <c r="P2295" s="63"/>
      <c r="Q2295" s="63">
        <v>2989.6</v>
      </c>
      <c r="R2295" s="63"/>
      <c r="S2295" s="63"/>
      <c r="T2295" s="63">
        <v>7792</v>
      </c>
      <c r="U2295" s="63">
        <v>226.8</v>
      </c>
      <c r="V2295" s="63"/>
      <c r="W2295" s="63">
        <v>7568.6</v>
      </c>
      <c r="X2295" s="63"/>
      <c r="Y2295" s="63"/>
      <c r="Z2295" s="63"/>
      <c r="AA2295" s="63"/>
      <c r="AB2295" s="63">
        <v>4253.7</v>
      </c>
      <c r="AC2295" s="63"/>
      <c r="AD2295" s="63">
        <v>0</v>
      </c>
      <c r="AE2295" s="63"/>
      <c r="AF2295" s="63">
        <v>1237</v>
      </c>
      <c r="AG2295" s="43">
        <v>26391.600000000002</v>
      </c>
    </row>
    <row r="2296" spans="4:33">
      <c r="D2296" s="62">
        <v>2012</v>
      </c>
      <c r="E2296" s="62">
        <v>1</v>
      </c>
      <c r="F2296" s="62">
        <v>2012</v>
      </c>
      <c r="G2296" s="63">
        <v>577.1</v>
      </c>
      <c r="H2296" s="63"/>
      <c r="I2296" s="63">
        <v>0</v>
      </c>
      <c r="J2296" s="63"/>
      <c r="K2296" s="63">
        <v>0</v>
      </c>
      <c r="L2296" s="63"/>
      <c r="M2296" s="63">
        <v>1692.4</v>
      </c>
      <c r="N2296" s="63"/>
      <c r="O2296" s="63"/>
      <c r="P2296" s="63"/>
      <c r="Q2296" s="63">
        <v>3253.4</v>
      </c>
      <c r="R2296" s="63"/>
      <c r="S2296" s="63"/>
      <c r="T2296" s="63">
        <v>5193.1000000000004</v>
      </c>
      <c r="U2296" s="63">
        <v>136.19999999999999</v>
      </c>
      <c r="V2296" s="63"/>
      <c r="W2296" s="63">
        <v>4024.3</v>
      </c>
      <c r="X2296" s="63"/>
      <c r="Y2296" s="63"/>
      <c r="Z2296" s="63"/>
      <c r="AA2296" s="63"/>
      <c r="AB2296" s="63">
        <v>963.1</v>
      </c>
      <c r="AC2296" s="63"/>
      <c r="AD2296" s="63">
        <v>0</v>
      </c>
      <c r="AE2296" s="63"/>
      <c r="AF2296" s="63">
        <v>1164.0999999999999</v>
      </c>
      <c r="AG2296" s="43">
        <v>17003.7</v>
      </c>
    </row>
    <row r="2297" spans="4:33">
      <c r="D2297" s="62">
        <v>2012</v>
      </c>
      <c r="E2297" s="62">
        <v>2</v>
      </c>
      <c r="F2297" s="62">
        <v>2012</v>
      </c>
      <c r="G2297" s="63">
        <v>275.3</v>
      </c>
      <c r="H2297" s="63"/>
      <c r="I2297" s="63">
        <v>41.8</v>
      </c>
      <c r="J2297" s="63"/>
      <c r="K2297" s="63">
        <v>0</v>
      </c>
      <c r="L2297" s="63"/>
      <c r="M2297" s="63">
        <v>1742</v>
      </c>
      <c r="N2297" s="63"/>
      <c r="O2297" s="63"/>
      <c r="P2297" s="63"/>
      <c r="Q2297" s="63">
        <v>3318.2</v>
      </c>
      <c r="R2297" s="63"/>
      <c r="S2297" s="63"/>
      <c r="T2297" s="63">
        <v>3156.6</v>
      </c>
      <c r="U2297" s="63">
        <v>180.3</v>
      </c>
      <c r="V2297" s="63"/>
      <c r="W2297" s="63">
        <v>4518.8999999999996</v>
      </c>
      <c r="X2297" s="63"/>
      <c r="Y2297" s="63"/>
      <c r="Z2297" s="63"/>
      <c r="AA2297" s="63"/>
      <c r="AB2297" s="63">
        <v>343.5</v>
      </c>
      <c r="AC2297" s="63"/>
      <c r="AD2297" s="63">
        <v>0</v>
      </c>
      <c r="AE2297" s="63"/>
      <c r="AF2297" s="63">
        <v>413.5</v>
      </c>
      <c r="AG2297" s="43">
        <v>13990.099999999999</v>
      </c>
    </row>
    <row r="2298" spans="4:33">
      <c r="D2298" s="62">
        <v>2012</v>
      </c>
      <c r="E2298" s="62">
        <v>3</v>
      </c>
      <c r="F2298" s="62">
        <v>2012</v>
      </c>
      <c r="G2298" s="63">
        <v>794.9</v>
      </c>
      <c r="H2298" s="63"/>
      <c r="I2298" s="63">
        <v>0</v>
      </c>
      <c r="J2298" s="63"/>
      <c r="K2298" s="63">
        <v>0</v>
      </c>
      <c r="L2298" s="63"/>
      <c r="M2298" s="63">
        <v>2027.3</v>
      </c>
      <c r="N2298" s="63"/>
      <c r="O2298" s="63"/>
      <c r="P2298" s="63"/>
      <c r="Q2298" s="63">
        <v>3950.1</v>
      </c>
      <c r="R2298" s="63"/>
      <c r="S2298" s="63"/>
      <c r="T2298" s="63">
        <v>23591.1</v>
      </c>
      <c r="U2298" s="63">
        <v>176.2</v>
      </c>
      <c r="V2298" s="63"/>
      <c r="W2298" s="63">
        <v>4036.7</v>
      </c>
      <c r="X2298" s="63"/>
      <c r="Y2298" s="63"/>
      <c r="Z2298" s="63"/>
      <c r="AA2298" s="63"/>
      <c r="AB2298" s="63">
        <v>626.29999999999995</v>
      </c>
      <c r="AC2298" s="63"/>
      <c r="AD2298" s="63">
        <v>0</v>
      </c>
      <c r="AE2298" s="63"/>
      <c r="AF2298" s="63">
        <v>1223.5</v>
      </c>
      <c r="AG2298" s="43">
        <v>36426.1</v>
      </c>
    </row>
    <row r="2299" spans="4:33">
      <c r="D2299" s="62">
        <v>2012</v>
      </c>
      <c r="E2299" s="62">
        <v>4</v>
      </c>
      <c r="F2299" s="62">
        <v>2012</v>
      </c>
      <c r="G2299" s="63">
        <v>654.79999999999995</v>
      </c>
      <c r="H2299" s="63"/>
      <c r="I2299" s="63">
        <v>110.1</v>
      </c>
      <c r="J2299" s="63"/>
      <c r="K2299" s="63">
        <v>0</v>
      </c>
      <c r="L2299" s="63"/>
      <c r="M2299" s="63">
        <v>1982.1</v>
      </c>
      <c r="N2299" s="63"/>
      <c r="O2299" s="63"/>
      <c r="P2299" s="63"/>
      <c r="Q2299" s="63">
        <v>3907.9</v>
      </c>
      <c r="R2299" s="63"/>
      <c r="S2299" s="63"/>
      <c r="T2299" s="63">
        <v>30803.3</v>
      </c>
      <c r="U2299" s="63">
        <v>151.80000000000001</v>
      </c>
      <c r="V2299" s="63"/>
      <c r="W2299" s="63">
        <v>8502.2999999999993</v>
      </c>
      <c r="X2299" s="63"/>
      <c r="Y2299" s="63"/>
      <c r="Z2299" s="63"/>
      <c r="AA2299" s="63"/>
      <c r="AB2299" s="63">
        <v>2811.8</v>
      </c>
      <c r="AC2299" s="63"/>
      <c r="AD2299" s="63">
        <v>0</v>
      </c>
      <c r="AE2299" s="63"/>
      <c r="AF2299" s="63">
        <v>1395.3</v>
      </c>
      <c r="AG2299" s="43">
        <v>50319.400000000009</v>
      </c>
    </row>
    <row r="2300" spans="4:33">
      <c r="D2300" s="62">
        <v>2012</v>
      </c>
      <c r="E2300" s="62">
        <v>5</v>
      </c>
      <c r="F2300" s="62">
        <v>2013</v>
      </c>
      <c r="G2300" s="63">
        <v>425.4</v>
      </c>
      <c r="H2300" s="63"/>
      <c r="I2300" s="63">
        <v>0</v>
      </c>
      <c r="J2300" s="63"/>
      <c r="K2300" s="63">
        <v>0</v>
      </c>
      <c r="L2300" s="63"/>
      <c r="M2300" s="63">
        <v>2502</v>
      </c>
      <c r="N2300" s="63"/>
      <c r="O2300" s="63"/>
      <c r="P2300" s="63"/>
      <c r="Q2300" s="63">
        <v>5618.2</v>
      </c>
      <c r="R2300" s="63"/>
      <c r="S2300" s="63"/>
      <c r="T2300" s="63">
        <v>25023.9</v>
      </c>
      <c r="U2300" s="63">
        <v>222.8</v>
      </c>
      <c r="V2300" s="63"/>
      <c r="W2300" s="63">
        <v>16525.900000000001</v>
      </c>
      <c r="X2300" s="63"/>
      <c r="Y2300" s="63"/>
      <c r="Z2300" s="63"/>
      <c r="AA2300" s="63"/>
      <c r="AB2300" s="63">
        <v>1702</v>
      </c>
      <c r="AC2300" s="63"/>
      <c r="AD2300" s="63">
        <v>0</v>
      </c>
      <c r="AE2300" s="63"/>
      <c r="AF2300" s="63">
        <v>2013.6</v>
      </c>
      <c r="AG2300" s="43">
        <v>54033.8</v>
      </c>
    </row>
    <row r="2301" spans="4:33">
      <c r="D2301" s="62">
        <v>2012</v>
      </c>
      <c r="E2301" s="62">
        <v>6</v>
      </c>
      <c r="F2301" s="62">
        <v>2013</v>
      </c>
      <c r="G2301" s="63">
        <v>772.3</v>
      </c>
      <c r="H2301" s="63"/>
      <c r="I2301" s="63">
        <v>0</v>
      </c>
      <c r="J2301" s="63"/>
      <c r="K2301" s="63">
        <v>0</v>
      </c>
      <c r="L2301" s="63"/>
      <c r="M2301" s="63">
        <v>2237.1999999999998</v>
      </c>
      <c r="N2301" s="63"/>
      <c r="O2301" s="63"/>
      <c r="P2301" s="63"/>
      <c r="Q2301" s="63">
        <v>6365.6</v>
      </c>
      <c r="R2301" s="63"/>
      <c r="S2301" s="63"/>
      <c r="T2301" s="63">
        <v>23764.2</v>
      </c>
      <c r="U2301" s="63">
        <v>335.3</v>
      </c>
      <c r="V2301" s="63"/>
      <c r="W2301" s="63">
        <v>23386.3</v>
      </c>
      <c r="X2301" s="63"/>
      <c r="Y2301" s="63"/>
      <c r="Z2301" s="63"/>
      <c r="AA2301" s="63"/>
      <c r="AB2301" s="63">
        <v>2093.6999999999998</v>
      </c>
      <c r="AC2301" s="63"/>
      <c r="AD2301" s="63">
        <v>0</v>
      </c>
      <c r="AE2301" s="63"/>
      <c r="AF2301" s="63">
        <v>2609.6</v>
      </c>
      <c r="AG2301" s="43">
        <v>61564.200000000004</v>
      </c>
    </row>
    <row r="2302" spans="4:33">
      <c r="D2302" s="62">
        <v>2012</v>
      </c>
      <c r="E2302" s="62">
        <v>7</v>
      </c>
      <c r="F2302" s="62">
        <v>2013</v>
      </c>
      <c r="G2302" s="63">
        <v>1414.4</v>
      </c>
      <c r="H2302" s="63"/>
      <c r="I2302" s="63">
        <v>0</v>
      </c>
      <c r="J2302" s="63"/>
      <c r="K2302" s="63">
        <v>0</v>
      </c>
      <c r="L2302" s="63"/>
      <c r="M2302" s="63">
        <v>3257.9</v>
      </c>
      <c r="N2302" s="63"/>
      <c r="O2302" s="63"/>
      <c r="P2302" s="63"/>
      <c r="Q2302" s="63">
        <v>5916.8</v>
      </c>
      <c r="R2302" s="63"/>
      <c r="S2302" s="63"/>
      <c r="T2302" s="63">
        <v>24703.9</v>
      </c>
      <c r="U2302" s="63">
        <v>409.9</v>
      </c>
      <c r="V2302" s="63"/>
      <c r="W2302" s="63">
        <v>19960.2</v>
      </c>
      <c r="X2302" s="63"/>
      <c r="Y2302" s="63"/>
      <c r="Z2302" s="63"/>
      <c r="AA2302" s="63"/>
      <c r="AB2302" s="63">
        <v>1938.9</v>
      </c>
      <c r="AC2302" s="63"/>
      <c r="AD2302" s="63">
        <v>0</v>
      </c>
      <c r="AE2302" s="63"/>
      <c r="AF2302" s="63">
        <v>2508.1</v>
      </c>
      <c r="AG2302" s="43">
        <v>60110.100000000006</v>
      </c>
    </row>
    <row r="2303" spans="4:33">
      <c r="D2303" s="62">
        <v>2012</v>
      </c>
      <c r="E2303" s="62">
        <v>8</v>
      </c>
      <c r="F2303" s="62">
        <v>2013</v>
      </c>
      <c r="G2303" s="63">
        <v>1314</v>
      </c>
      <c r="H2303" s="63"/>
      <c r="I2303" s="63">
        <v>0</v>
      </c>
      <c r="J2303" s="63"/>
      <c r="K2303" s="63">
        <v>0</v>
      </c>
      <c r="L2303" s="63"/>
      <c r="M2303" s="63">
        <v>3351.2</v>
      </c>
      <c r="N2303" s="63"/>
      <c r="O2303" s="63"/>
      <c r="P2303" s="63"/>
      <c r="Q2303" s="63">
        <v>6376.9</v>
      </c>
      <c r="R2303" s="63"/>
      <c r="S2303" s="63"/>
      <c r="T2303" s="63">
        <v>24261.7</v>
      </c>
      <c r="U2303" s="63">
        <v>456.3</v>
      </c>
      <c r="V2303" s="63"/>
      <c r="W2303" s="63">
        <v>22566.2</v>
      </c>
      <c r="X2303" s="63"/>
      <c r="Y2303" s="63"/>
      <c r="Z2303" s="63"/>
      <c r="AA2303" s="63"/>
      <c r="AB2303" s="63">
        <v>1933.2</v>
      </c>
      <c r="AC2303" s="63"/>
      <c r="AD2303" s="63">
        <v>0</v>
      </c>
      <c r="AE2303" s="63"/>
      <c r="AF2303" s="63">
        <v>2671.3</v>
      </c>
      <c r="AG2303" s="43">
        <v>62930.8</v>
      </c>
    </row>
    <row r="2304" spans="4:33">
      <c r="D2304" s="62">
        <v>2012</v>
      </c>
      <c r="E2304" s="62">
        <v>9</v>
      </c>
      <c r="F2304" s="62">
        <v>2013</v>
      </c>
      <c r="G2304" s="63">
        <v>1075.2</v>
      </c>
      <c r="H2304" s="63"/>
      <c r="I2304" s="63">
        <v>0</v>
      </c>
      <c r="J2304" s="63"/>
      <c r="K2304" s="63">
        <v>0</v>
      </c>
      <c r="L2304" s="63"/>
      <c r="M2304" s="63">
        <v>3149.2</v>
      </c>
      <c r="N2304" s="63"/>
      <c r="O2304" s="63"/>
      <c r="P2304" s="63"/>
      <c r="Q2304" s="63">
        <v>6494.6</v>
      </c>
      <c r="R2304" s="63"/>
      <c r="S2304" s="63"/>
      <c r="T2304" s="63">
        <v>22117.1</v>
      </c>
      <c r="U2304" s="63">
        <v>430.9</v>
      </c>
      <c r="V2304" s="63"/>
      <c r="W2304" s="63">
        <v>22835.4</v>
      </c>
      <c r="X2304" s="63"/>
      <c r="Y2304" s="63"/>
      <c r="Z2304" s="63"/>
      <c r="AA2304" s="63"/>
      <c r="AB2304" s="63">
        <v>2064.9</v>
      </c>
      <c r="AC2304" s="63"/>
      <c r="AD2304" s="63">
        <v>0</v>
      </c>
      <c r="AE2304" s="63"/>
      <c r="AF2304" s="63">
        <v>2181.5</v>
      </c>
      <c r="AG2304" s="43">
        <v>60348.800000000003</v>
      </c>
    </row>
    <row r="2305" spans="4:33">
      <c r="D2305" s="62">
        <v>2012</v>
      </c>
      <c r="E2305" s="62">
        <v>10</v>
      </c>
      <c r="F2305" s="62">
        <v>2013</v>
      </c>
      <c r="G2305" s="63">
        <v>1045.3</v>
      </c>
      <c r="H2305" s="63"/>
      <c r="I2305" s="63">
        <v>2045.2</v>
      </c>
      <c r="J2305" s="63"/>
      <c r="K2305" s="63">
        <v>0</v>
      </c>
      <c r="L2305" s="63"/>
      <c r="M2305" s="63">
        <v>2578.1</v>
      </c>
      <c r="N2305" s="63"/>
      <c r="O2305" s="63"/>
      <c r="P2305" s="63"/>
      <c r="Q2305" s="63">
        <v>5820</v>
      </c>
      <c r="R2305" s="63"/>
      <c r="S2305" s="63"/>
      <c r="T2305" s="63">
        <v>36932</v>
      </c>
      <c r="U2305" s="63">
        <v>9077.2999999999993</v>
      </c>
      <c r="V2305" s="63"/>
      <c r="W2305" s="63">
        <v>11552.9</v>
      </c>
      <c r="X2305" s="63"/>
      <c r="Y2305" s="63"/>
      <c r="Z2305" s="63"/>
      <c r="AA2305" s="63"/>
      <c r="AB2305" s="63">
        <v>4661.3999999999996</v>
      </c>
      <c r="AC2305" s="63"/>
      <c r="AD2305" s="63">
        <v>8753.2999999999993</v>
      </c>
      <c r="AE2305" s="63"/>
      <c r="AF2305" s="63">
        <v>1329.8</v>
      </c>
      <c r="AG2305" s="43">
        <v>83795.299999999988</v>
      </c>
    </row>
    <row r="2306" spans="4:33">
      <c r="D2306" s="62">
        <v>2012</v>
      </c>
      <c r="E2306" s="62">
        <v>11</v>
      </c>
      <c r="F2306" s="62">
        <v>2013</v>
      </c>
      <c r="G2306" s="63">
        <v>1237.3</v>
      </c>
      <c r="H2306" s="63"/>
      <c r="I2306" s="63">
        <v>2399.8000000000002</v>
      </c>
      <c r="J2306" s="63"/>
      <c r="K2306" s="63">
        <v>0</v>
      </c>
      <c r="L2306" s="63"/>
      <c r="M2306" s="63">
        <v>1444.5</v>
      </c>
      <c r="N2306" s="63"/>
      <c r="O2306" s="63"/>
      <c r="P2306" s="63"/>
      <c r="Q2306" s="63">
        <v>3385.1</v>
      </c>
      <c r="R2306" s="63"/>
      <c r="S2306" s="63"/>
      <c r="T2306" s="63">
        <v>26428.799999999999</v>
      </c>
      <c r="U2306" s="63">
        <v>4436.2</v>
      </c>
      <c r="V2306" s="63"/>
      <c r="W2306" s="63">
        <v>14558.2</v>
      </c>
      <c r="X2306" s="63"/>
      <c r="Y2306" s="63"/>
      <c r="Z2306" s="63"/>
      <c r="AA2306" s="63"/>
      <c r="AB2306" s="63">
        <v>4120.8999999999996</v>
      </c>
      <c r="AC2306" s="63"/>
      <c r="AD2306" s="63">
        <v>3281.4</v>
      </c>
      <c r="AE2306" s="63"/>
      <c r="AF2306" s="63">
        <v>1112.5</v>
      </c>
      <c r="AG2306" s="43">
        <v>62404.7</v>
      </c>
    </row>
    <row r="2307" spans="4:33">
      <c r="D2307" s="62">
        <v>2012</v>
      </c>
      <c r="E2307" s="62">
        <v>12</v>
      </c>
      <c r="F2307" s="62">
        <v>2013</v>
      </c>
      <c r="G2307" s="63">
        <v>1282.2</v>
      </c>
      <c r="H2307" s="63"/>
      <c r="I2307" s="63">
        <v>1757.1</v>
      </c>
      <c r="J2307" s="63"/>
      <c r="K2307" s="63">
        <v>0</v>
      </c>
      <c r="L2307" s="63"/>
      <c r="M2307" s="63">
        <v>1354.6</v>
      </c>
      <c r="N2307" s="63"/>
      <c r="O2307" s="63"/>
      <c r="P2307" s="63"/>
      <c r="Q2307" s="63">
        <v>2420</v>
      </c>
      <c r="R2307" s="63"/>
      <c r="S2307" s="63"/>
      <c r="T2307" s="63">
        <v>2376</v>
      </c>
      <c r="U2307" s="63">
        <v>2646.7</v>
      </c>
      <c r="V2307" s="63"/>
      <c r="W2307" s="63">
        <v>3759.1</v>
      </c>
      <c r="X2307" s="63"/>
      <c r="Y2307" s="63"/>
      <c r="Z2307" s="63"/>
      <c r="AA2307" s="63"/>
      <c r="AB2307" s="63">
        <v>3015.4</v>
      </c>
      <c r="AC2307" s="63"/>
      <c r="AD2307" s="63">
        <v>0</v>
      </c>
      <c r="AE2307" s="63"/>
      <c r="AF2307" s="63">
        <v>576</v>
      </c>
      <c r="AG2307" s="43">
        <v>19187.099999999999</v>
      </c>
    </row>
    <row r="2308" spans="4:33">
      <c r="D2308" s="62">
        <v>2013</v>
      </c>
      <c r="E2308" s="62">
        <v>1</v>
      </c>
      <c r="F2308" s="62">
        <v>2013</v>
      </c>
      <c r="G2308" s="63">
        <v>821.8</v>
      </c>
      <c r="H2308" s="63"/>
      <c r="I2308" s="63">
        <v>0</v>
      </c>
      <c r="J2308" s="63"/>
      <c r="K2308" s="63">
        <v>0</v>
      </c>
      <c r="L2308" s="63"/>
      <c r="M2308" s="63">
        <v>2330.3000000000002</v>
      </c>
      <c r="N2308" s="63"/>
      <c r="O2308" s="63"/>
      <c r="P2308" s="63"/>
      <c r="Q2308" s="63">
        <v>2440.6</v>
      </c>
      <c r="R2308" s="63"/>
      <c r="S2308" s="63"/>
      <c r="T2308" s="63">
        <v>17292</v>
      </c>
      <c r="U2308" s="63">
        <v>181.9</v>
      </c>
      <c r="V2308" s="63"/>
      <c r="W2308" s="63">
        <v>5839.2</v>
      </c>
      <c r="X2308" s="63"/>
      <c r="Y2308" s="63"/>
      <c r="Z2308" s="63"/>
      <c r="AA2308" s="63"/>
      <c r="AB2308" s="63">
        <v>1040.4000000000001</v>
      </c>
      <c r="AC2308" s="63"/>
      <c r="AD2308" s="63">
        <v>0</v>
      </c>
      <c r="AE2308" s="63"/>
      <c r="AF2308" s="63">
        <v>589.70000000000005</v>
      </c>
      <c r="AG2308" s="43">
        <v>30535.900000000005</v>
      </c>
    </row>
    <row r="2309" spans="4:33">
      <c r="D2309" s="62">
        <v>2013</v>
      </c>
      <c r="E2309" s="62">
        <v>2</v>
      </c>
      <c r="F2309" s="62">
        <v>2013</v>
      </c>
      <c r="G2309" s="63">
        <v>729.3</v>
      </c>
      <c r="H2309" s="63"/>
      <c r="I2309" s="63">
        <v>0</v>
      </c>
      <c r="J2309" s="63"/>
      <c r="K2309" s="63">
        <v>0</v>
      </c>
      <c r="L2309" s="63"/>
      <c r="M2309" s="63">
        <v>1824.4</v>
      </c>
      <c r="N2309" s="63"/>
      <c r="O2309" s="63"/>
      <c r="P2309" s="63"/>
      <c r="Q2309" s="63">
        <v>1876</v>
      </c>
      <c r="R2309" s="63"/>
      <c r="S2309" s="63"/>
      <c r="T2309" s="63">
        <v>11473.6</v>
      </c>
      <c r="U2309" s="63">
        <v>170.6</v>
      </c>
      <c r="V2309" s="63"/>
      <c r="W2309" s="63">
        <v>5472.2</v>
      </c>
      <c r="X2309" s="63"/>
      <c r="Y2309" s="63"/>
      <c r="Z2309" s="63"/>
      <c r="AA2309" s="63"/>
      <c r="AB2309" s="63">
        <v>972.3</v>
      </c>
      <c r="AC2309" s="63"/>
      <c r="AD2309" s="63">
        <v>0</v>
      </c>
      <c r="AE2309" s="63"/>
      <c r="AF2309" s="63">
        <v>522.79999999999995</v>
      </c>
      <c r="AG2309" s="43">
        <v>23041.199999999997</v>
      </c>
    </row>
    <row r="2310" spans="4:33">
      <c r="D2310" s="62">
        <v>2013</v>
      </c>
      <c r="E2310" s="62">
        <v>3</v>
      </c>
      <c r="F2310" s="62">
        <v>2013</v>
      </c>
      <c r="G2310" s="63">
        <v>1040.8</v>
      </c>
      <c r="H2310" s="63"/>
      <c r="I2310" s="63">
        <v>0</v>
      </c>
      <c r="J2310" s="63"/>
      <c r="K2310" s="63">
        <v>0</v>
      </c>
      <c r="L2310" s="63"/>
      <c r="M2310" s="63">
        <v>2619.1</v>
      </c>
      <c r="N2310" s="63"/>
      <c r="O2310" s="63"/>
      <c r="P2310" s="63"/>
      <c r="Q2310" s="63">
        <v>3945.6</v>
      </c>
      <c r="R2310" s="63"/>
      <c r="S2310" s="63"/>
      <c r="T2310" s="63">
        <v>30760.3</v>
      </c>
      <c r="U2310" s="63">
        <v>3591.4</v>
      </c>
      <c r="V2310" s="63"/>
      <c r="W2310" s="63">
        <v>10587.6</v>
      </c>
      <c r="X2310" s="63"/>
      <c r="Y2310" s="63"/>
      <c r="Z2310" s="63"/>
      <c r="AA2310" s="63"/>
      <c r="AB2310" s="63">
        <v>2021.4</v>
      </c>
      <c r="AC2310" s="63"/>
      <c r="AD2310" s="63">
        <v>0</v>
      </c>
      <c r="AE2310" s="63"/>
      <c r="AF2310" s="63">
        <v>867.4</v>
      </c>
      <c r="AG2310" s="43">
        <v>55433.600000000006</v>
      </c>
    </row>
    <row r="2311" spans="4:33">
      <c r="D2311" s="62">
        <v>2013</v>
      </c>
      <c r="E2311" s="62">
        <v>4</v>
      </c>
      <c r="F2311" s="62">
        <v>2013</v>
      </c>
      <c r="G2311" s="63">
        <v>1144.0999999999999</v>
      </c>
      <c r="H2311" s="63"/>
      <c r="I2311" s="63">
        <v>500.4</v>
      </c>
      <c r="J2311" s="63"/>
      <c r="K2311" s="63">
        <v>0</v>
      </c>
      <c r="L2311" s="63"/>
      <c r="M2311" s="63">
        <v>3163.7</v>
      </c>
      <c r="N2311" s="63"/>
      <c r="O2311" s="63"/>
      <c r="P2311" s="63"/>
      <c r="Q2311" s="63">
        <v>5724.3</v>
      </c>
      <c r="R2311" s="63"/>
      <c r="S2311" s="63"/>
      <c r="T2311" s="63">
        <v>33921</v>
      </c>
      <c r="U2311" s="63">
        <v>10820.5</v>
      </c>
      <c r="V2311" s="63"/>
      <c r="W2311" s="63">
        <v>16242.8</v>
      </c>
      <c r="X2311" s="63"/>
      <c r="Y2311" s="63"/>
      <c r="Z2311" s="63"/>
      <c r="AA2311" s="63"/>
      <c r="AB2311" s="63">
        <v>3870</v>
      </c>
      <c r="AC2311" s="63"/>
      <c r="AD2311" s="63">
        <v>0</v>
      </c>
      <c r="AE2311" s="63"/>
      <c r="AF2311" s="63">
        <v>1906.3</v>
      </c>
      <c r="AG2311" s="43">
        <v>77293.100000000006</v>
      </c>
    </row>
    <row r="2312" spans="4:33">
      <c r="D2312" s="62">
        <v>2013</v>
      </c>
      <c r="E2312" s="62">
        <v>5</v>
      </c>
      <c r="F2312" s="62">
        <v>2014</v>
      </c>
      <c r="G2312" s="63">
        <v>961.4</v>
      </c>
      <c r="H2312" s="63"/>
      <c r="I2312" s="63">
        <v>0</v>
      </c>
      <c r="J2312" s="63"/>
      <c r="K2312" s="63">
        <v>0</v>
      </c>
      <c r="L2312" s="63"/>
      <c r="M2312" s="63">
        <v>3102.7</v>
      </c>
      <c r="N2312" s="63"/>
      <c r="O2312" s="63"/>
      <c r="P2312" s="63"/>
      <c r="Q2312" s="63">
        <v>6805</v>
      </c>
      <c r="R2312" s="63"/>
      <c r="S2312" s="63"/>
      <c r="T2312" s="63">
        <v>34551.4</v>
      </c>
      <c r="U2312" s="63">
        <v>277.60000000000002</v>
      </c>
      <c r="V2312" s="63"/>
      <c r="W2312" s="63">
        <v>22261.1</v>
      </c>
      <c r="X2312" s="63"/>
      <c r="Y2312" s="63"/>
      <c r="Z2312" s="63"/>
      <c r="AA2312" s="63"/>
      <c r="AB2312" s="63">
        <v>2198</v>
      </c>
      <c r="AC2312" s="63"/>
      <c r="AD2312" s="63">
        <v>0</v>
      </c>
      <c r="AE2312" s="63"/>
      <c r="AF2312" s="63">
        <v>2081.1</v>
      </c>
      <c r="AG2312" s="43">
        <v>72238.3</v>
      </c>
    </row>
    <row r="2313" spans="4:33">
      <c r="D2313" s="62">
        <v>2013</v>
      </c>
      <c r="E2313" s="62">
        <v>6</v>
      </c>
      <c r="F2313" s="62">
        <v>2014</v>
      </c>
      <c r="G2313" s="63">
        <v>909.9</v>
      </c>
      <c r="H2313" s="63"/>
      <c r="I2313" s="63">
        <v>0</v>
      </c>
      <c r="J2313" s="63"/>
      <c r="K2313" s="63">
        <v>0</v>
      </c>
      <c r="L2313" s="63"/>
      <c r="M2313" s="63">
        <v>3800</v>
      </c>
      <c r="N2313" s="63"/>
      <c r="O2313" s="63"/>
      <c r="P2313" s="63"/>
      <c r="Q2313" s="63">
        <v>7846</v>
      </c>
      <c r="R2313" s="63"/>
      <c r="S2313" s="63"/>
      <c r="T2313" s="63">
        <v>33109</v>
      </c>
      <c r="U2313" s="63">
        <v>372.8</v>
      </c>
      <c r="V2313" s="63"/>
      <c r="W2313" s="63">
        <v>22675.5</v>
      </c>
      <c r="X2313" s="63"/>
      <c r="Y2313" s="63"/>
      <c r="Z2313" s="63"/>
      <c r="AA2313" s="63"/>
      <c r="AB2313" s="63">
        <v>2194.1999999999998</v>
      </c>
      <c r="AC2313" s="63"/>
      <c r="AD2313" s="63">
        <v>0</v>
      </c>
      <c r="AE2313" s="63"/>
      <c r="AF2313" s="63">
        <v>2070</v>
      </c>
      <c r="AG2313" s="43">
        <v>72977.400000000009</v>
      </c>
    </row>
    <row r="2314" spans="4:33">
      <c r="D2314" s="62">
        <v>2013</v>
      </c>
      <c r="E2314" s="62">
        <v>7</v>
      </c>
      <c r="F2314" s="62">
        <v>2014</v>
      </c>
      <c r="G2314" s="63">
        <v>1095.0999999999999</v>
      </c>
      <c r="H2314" s="63"/>
      <c r="I2314" s="63">
        <v>0</v>
      </c>
      <c r="J2314" s="63"/>
      <c r="K2314" s="63">
        <v>0</v>
      </c>
      <c r="L2314" s="63"/>
      <c r="M2314" s="63">
        <v>3759.2</v>
      </c>
      <c r="N2314" s="63"/>
      <c r="O2314" s="63"/>
      <c r="P2314" s="63"/>
      <c r="Q2314" s="63">
        <v>7667.1</v>
      </c>
      <c r="R2314" s="63"/>
      <c r="S2314" s="63"/>
      <c r="T2314" s="63">
        <v>33956.6</v>
      </c>
      <c r="U2314" s="63">
        <v>409</v>
      </c>
      <c r="V2314" s="63"/>
      <c r="W2314" s="63">
        <v>22611.7</v>
      </c>
      <c r="X2314" s="63"/>
      <c r="Y2314" s="63"/>
      <c r="Z2314" s="63"/>
      <c r="AA2314" s="63"/>
      <c r="AB2314" s="63">
        <v>2085.8000000000002</v>
      </c>
      <c r="AC2314" s="63"/>
      <c r="AD2314" s="63">
        <v>0</v>
      </c>
      <c r="AE2314" s="63"/>
      <c r="AF2314" s="63">
        <v>2152.1</v>
      </c>
      <c r="AG2314" s="43">
        <v>73736.600000000006</v>
      </c>
    </row>
    <row r="2315" spans="4:33">
      <c r="D2315" s="62">
        <v>2013</v>
      </c>
      <c r="E2315" s="62">
        <v>8</v>
      </c>
      <c r="F2315" s="62">
        <v>2014</v>
      </c>
      <c r="G2315" s="63" t="s">
        <v>75</v>
      </c>
      <c r="H2315" s="63" t="s">
        <v>75</v>
      </c>
      <c r="I2315" s="63" t="s">
        <v>75</v>
      </c>
      <c r="J2315" s="63" t="s">
        <v>75</v>
      </c>
      <c r="K2315" s="63" t="s">
        <v>75</v>
      </c>
      <c r="L2315" s="63" t="s">
        <v>75</v>
      </c>
      <c r="M2315" s="63" t="s">
        <v>75</v>
      </c>
      <c r="N2315" s="63" t="s">
        <v>75</v>
      </c>
      <c r="O2315" s="63" t="s">
        <v>75</v>
      </c>
      <c r="P2315" s="63" t="s">
        <v>75</v>
      </c>
      <c r="Q2315" s="63" t="s">
        <v>75</v>
      </c>
      <c r="R2315" s="63" t="s">
        <v>75</v>
      </c>
      <c r="S2315" s="63" t="s">
        <v>75</v>
      </c>
      <c r="T2315" s="63" t="s">
        <v>75</v>
      </c>
      <c r="U2315" s="63" t="s">
        <v>75</v>
      </c>
      <c r="V2315" s="63" t="s">
        <v>75</v>
      </c>
      <c r="W2315" s="63" t="s">
        <v>75</v>
      </c>
      <c r="X2315" s="63" t="s">
        <v>75</v>
      </c>
      <c r="Y2315" s="63" t="s">
        <v>75</v>
      </c>
      <c r="Z2315" s="63" t="s">
        <v>75</v>
      </c>
      <c r="AA2315" s="63" t="s">
        <v>75</v>
      </c>
      <c r="AB2315" s="63" t="s">
        <v>75</v>
      </c>
      <c r="AC2315" s="63" t="s">
        <v>75</v>
      </c>
      <c r="AD2315" s="63" t="s">
        <v>75</v>
      </c>
      <c r="AE2315" s="63" t="s">
        <v>75</v>
      </c>
      <c r="AF2315" s="63" t="s">
        <v>75</v>
      </c>
      <c r="AG2315" s="43">
        <v>0</v>
      </c>
    </row>
    <row r="2316" spans="4:33">
      <c r="D2316" s="62">
        <v>2013</v>
      </c>
      <c r="E2316" s="62">
        <v>9</v>
      </c>
      <c r="F2316" s="62">
        <v>2014</v>
      </c>
      <c r="G2316" s="63" t="s">
        <v>75</v>
      </c>
      <c r="H2316" s="63" t="s">
        <v>75</v>
      </c>
      <c r="I2316" s="63" t="s">
        <v>75</v>
      </c>
      <c r="J2316" s="63" t="s">
        <v>75</v>
      </c>
      <c r="K2316" s="63" t="s">
        <v>75</v>
      </c>
      <c r="L2316" s="63" t="s">
        <v>75</v>
      </c>
      <c r="M2316" s="63" t="s">
        <v>75</v>
      </c>
      <c r="N2316" s="63" t="s">
        <v>75</v>
      </c>
      <c r="O2316" s="63" t="s">
        <v>75</v>
      </c>
      <c r="P2316" s="63" t="s">
        <v>75</v>
      </c>
      <c r="Q2316" s="63" t="s">
        <v>75</v>
      </c>
      <c r="R2316" s="63" t="s">
        <v>75</v>
      </c>
      <c r="S2316" s="63" t="s">
        <v>75</v>
      </c>
      <c r="T2316" s="63" t="s">
        <v>75</v>
      </c>
      <c r="U2316" s="63" t="s">
        <v>75</v>
      </c>
      <c r="V2316" s="63" t="s">
        <v>75</v>
      </c>
      <c r="W2316" s="63" t="s">
        <v>75</v>
      </c>
      <c r="X2316" s="63" t="s">
        <v>75</v>
      </c>
      <c r="Y2316" s="63" t="s">
        <v>75</v>
      </c>
      <c r="Z2316" s="63" t="s">
        <v>75</v>
      </c>
      <c r="AA2316" s="63" t="s">
        <v>75</v>
      </c>
      <c r="AB2316" s="63" t="s">
        <v>75</v>
      </c>
      <c r="AC2316" s="63" t="s">
        <v>75</v>
      </c>
      <c r="AD2316" s="63" t="s">
        <v>75</v>
      </c>
      <c r="AE2316" s="63" t="s">
        <v>75</v>
      </c>
      <c r="AF2316" s="63" t="s">
        <v>75</v>
      </c>
      <c r="AG2316" s="43">
        <v>0</v>
      </c>
    </row>
    <row r="2317" spans="4:33">
      <c r="D2317" s="62">
        <v>2013</v>
      </c>
      <c r="E2317" s="62">
        <v>10</v>
      </c>
      <c r="F2317" s="62">
        <v>2014</v>
      </c>
      <c r="G2317" s="63" t="s">
        <v>75</v>
      </c>
      <c r="H2317" s="63" t="s">
        <v>75</v>
      </c>
      <c r="I2317" s="63" t="s">
        <v>75</v>
      </c>
      <c r="J2317" s="63" t="s">
        <v>75</v>
      </c>
      <c r="K2317" s="63" t="s">
        <v>75</v>
      </c>
      <c r="L2317" s="63" t="s">
        <v>75</v>
      </c>
      <c r="M2317" s="63" t="s">
        <v>75</v>
      </c>
      <c r="N2317" s="63" t="s">
        <v>75</v>
      </c>
      <c r="O2317" s="63" t="s">
        <v>75</v>
      </c>
      <c r="P2317" s="63" t="s">
        <v>75</v>
      </c>
      <c r="Q2317" s="63" t="s">
        <v>75</v>
      </c>
      <c r="R2317" s="63" t="s">
        <v>75</v>
      </c>
      <c r="S2317" s="63" t="s">
        <v>75</v>
      </c>
      <c r="T2317" s="63" t="s">
        <v>75</v>
      </c>
      <c r="U2317" s="63" t="s">
        <v>75</v>
      </c>
      <c r="V2317" s="63" t="s">
        <v>75</v>
      </c>
      <c r="W2317" s="63" t="s">
        <v>75</v>
      </c>
      <c r="X2317" s="63" t="s">
        <v>75</v>
      </c>
      <c r="Y2317" s="63" t="s">
        <v>75</v>
      </c>
      <c r="Z2317" s="63" t="s">
        <v>75</v>
      </c>
      <c r="AA2317" s="63" t="s">
        <v>75</v>
      </c>
      <c r="AB2317" s="63" t="s">
        <v>75</v>
      </c>
      <c r="AC2317" s="63" t="s">
        <v>75</v>
      </c>
      <c r="AD2317" s="63" t="s">
        <v>75</v>
      </c>
      <c r="AE2317" s="63" t="s">
        <v>75</v>
      </c>
      <c r="AF2317" s="63" t="s">
        <v>75</v>
      </c>
      <c r="AG2317" s="43">
        <v>0</v>
      </c>
    </row>
    <row r="2318" spans="4:33">
      <c r="D2318" s="62">
        <v>2013</v>
      </c>
      <c r="E2318" s="62">
        <v>11</v>
      </c>
      <c r="F2318" s="62">
        <v>2014</v>
      </c>
      <c r="G2318" s="63" t="s">
        <v>75</v>
      </c>
      <c r="H2318" s="63" t="s">
        <v>75</v>
      </c>
      <c r="I2318" s="63" t="s">
        <v>75</v>
      </c>
      <c r="J2318" s="63" t="s">
        <v>75</v>
      </c>
      <c r="K2318" s="63" t="s">
        <v>75</v>
      </c>
      <c r="L2318" s="63" t="s">
        <v>75</v>
      </c>
      <c r="M2318" s="63" t="s">
        <v>75</v>
      </c>
      <c r="N2318" s="63" t="s">
        <v>75</v>
      </c>
      <c r="O2318" s="63" t="s">
        <v>75</v>
      </c>
      <c r="P2318" s="63" t="s">
        <v>75</v>
      </c>
      <c r="Q2318" s="63" t="s">
        <v>75</v>
      </c>
      <c r="R2318" s="63" t="s">
        <v>75</v>
      </c>
      <c r="S2318" s="63" t="s">
        <v>75</v>
      </c>
      <c r="T2318" s="63" t="s">
        <v>75</v>
      </c>
      <c r="U2318" s="63" t="s">
        <v>75</v>
      </c>
      <c r="V2318" s="63" t="s">
        <v>75</v>
      </c>
      <c r="W2318" s="63" t="s">
        <v>75</v>
      </c>
      <c r="X2318" s="63" t="s">
        <v>75</v>
      </c>
      <c r="Y2318" s="63" t="s">
        <v>75</v>
      </c>
      <c r="Z2318" s="63" t="s">
        <v>75</v>
      </c>
      <c r="AA2318" s="63" t="s">
        <v>75</v>
      </c>
      <c r="AB2318" s="63" t="s">
        <v>75</v>
      </c>
      <c r="AC2318" s="63" t="s">
        <v>75</v>
      </c>
      <c r="AD2318" s="63" t="s">
        <v>75</v>
      </c>
      <c r="AE2318" s="63" t="s">
        <v>75</v>
      </c>
      <c r="AF2318" s="63" t="s">
        <v>75</v>
      </c>
      <c r="AG2318" s="43">
        <v>0</v>
      </c>
    </row>
    <row r="2319" spans="4:33">
      <c r="D2319" s="62">
        <v>2013</v>
      </c>
      <c r="E2319" s="62">
        <v>12</v>
      </c>
      <c r="F2319" s="62">
        <v>2014</v>
      </c>
      <c r="G2319" s="63" t="s">
        <v>75</v>
      </c>
      <c r="H2319" s="63" t="s">
        <v>75</v>
      </c>
      <c r="I2319" s="63" t="s">
        <v>75</v>
      </c>
      <c r="J2319" s="63" t="s">
        <v>75</v>
      </c>
      <c r="K2319" s="63" t="s">
        <v>75</v>
      </c>
      <c r="L2319" s="63" t="s">
        <v>75</v>
      </c>
      <c r="M2319" s="63" t="s">
        <v>75</v>
      </c>
      <c r="N2319" s="63" t="s">
        <v>75</v>
      </c>
      <c r="O2319" s="63" t="s">
        <v>75</v>
      </c>
      <c r="P2319" s="63" t="s">
        <v>75</v>
      </c>
      <c r="Q2319" s="63" t="s">
        <v>75</v>
      </c>
      <c r="R2319" s="63" t="s">
        <v>75</v>
      </c>
      <c r="S2319" s="63" t="s">
        <v>75</v>
      </c>
      <c r="T2319" s="63" t="s">
        <v>75</v>
      </c>
      <c r="U2319" s="63" t="s">
        <v>75</v>
      </c>
      <c r="V2319" s="63" t="s">
        <v>75</v>
      </c>
      <c r="W2319" s="63" t="s">
        <v>75</v>
      </c>
      <c r="X2319" s="63" t="s">
        <v>75</v>
      </c>
      <c r="Y2319" s="63" t="s">
        <v>75</v>
      </c>
      <c r="Z2319" s="63" t="s">
        <v>75</v>
      </c>
      <c r="AA2319" s="63" t="s">
        <v>75</v>
      </c>
      <c r="AB2319" s="63" t="s">
        <v>75</v>
      </c>
      <c r="AC2319" s="63" t="s">
        <v>75</v>
      </c>
      <c r="AD2319" s="63" t="s">
        <v>75</v>
      </c>
      <c r="AE2319" s="63" t="s">
        <v>75</v>
      </c>
      <c r="AF2319" s="63" t="s">
        <v>75</v>
      </c>
      <c r="AG2319" s="43">
        <v>0</v>
      </c>
    </row>
    <row r="2320" spans="4:33">
      <c r="D2320" s="62">
        <v>2014</v>
      </c>
      <c r="E2320" s="62">
        <v>1</v>
      </c>
      <c r="F2320" s="62">
        <v>2014</v>
      </c>
      <c r="G2320" s="63" t="s">
        <v>75</v>
      </c>
      <c r="H2320" s="63" t="s">
        <v>75</v>
      </c>
      <c r="I2320" s="63" t="s">
        <v>75</v>
      </c>
      <c r="J2320" s="63" t="s">
        <v>75</v>
      </c>
      <c r="K2320" s="63" t="s">
        <v>75</v>
      </c>
      <c r="L2320" s="63" t="s">
        <v>75</v>
      </c>
      <c r="M2320" s="63" t="s">
        <v>75</v>
      </c>
      <c r="N2320" s="63" t="s">
        <v>75</v>
      </c>
      <c r="O2320" s="63" t="s">
        <v>75</v>
      </c>
      <c r="P2320" s="63" t="s">
        <v>75</v>
      </c>
      <c r="Q2320" s="63" t="s">
        <v>75</v>
      </c>
      <c r="R2320" s="63" t="s">
        <v>75</v>
      </c>
      <c r="S2320" s="63" t="s">
        <v>75</v>
      </c>
      <c r="T2320" s="63" t="s">
        <v>75</v>
      </c>
      <c r="U2320" s="63" t="s">
        <v>75</v>
      </c>
      <c r="V2320" s="63" t="s">
        <v>75</v>
      </c>
      <c r="W2320" s="63" t="s">
        <v>75</v>
      </c>
      <c r="X2320" s="63" t="s">
        <v>75</v>
      </c>
      <c r="Y2320" s="63" t="s">
        <v>75</v>
      </c>
      <c r="Z2320" s="63" t="s">
        <v>75</v>
      </c>
      <c r="AA2320" s="63" t="s">
        <v>75</v>
      </c>
      <c r="AB2320" s="63" t="s">
        <v>75</v>
      </c>
      <c r="AC2320" s="63" t="s">
        <v>75</v>
      </c>
      <c r="AD2320" s="63" t="s">
        <v>75</v>
      </c>
      <c r="AE2320" s="63" t="s">
        <v>75</v>
      </c>
      <c r="AF2320" s="63" t="s">
        <v>75</v>
      </c>
      <c r="AG2320" s="43">
        <v>0</v>
      </c>
    </row>
    <row r="2321" spans="4:33">
      <c r="D2321" s="62">
        <v>2014</v>
      </c>
      <c r="E2321" s="62">
        <v>2</v>
      </c>
      <c r="F2321" s="62">
        <v>2014</v>
      </c>
      <c r="G2321" s="63" t="s">
        <v>75</v>
      </c>
      <c r="H2321" s="63" t="s">
        <v>75</v>
      </c>
      <c r="I2321" s="63" t="s">
        <v>75</v>
      </c>
      <c r="J2321" s="63" t="s">
        <v>75</v>
      </c>
      <c r="K2321" s="63" t="s">
        <v>75</v>
      </c>
      <c r="L2321" s="63" t="s">
        <v>75</v>
      </c>
      <c r="M2321" s="63" t="s">
        <v>75</v>
      </c>
      <c r="N2321" s="63" t="s">
        <v>75</v>
      </c>
      <c r="O2321" s="63" t="s">
        <v>75</v>
      </c>
      <c r="P2321" s="63" t="s">
        <v>75</v>
      </c>
      <c r="Q2321" s="63" t="s">
        <v>75</v>
      </c>
      <c r="R2321" s="63" t="s">
        <v>75</v>
      </c>
      <c r="S2321" s="63" t="s">
        <v>75</v>
      </c>
      <c r="T2321" s="63" t="s">
        <v>75</v>
      </c>
      <c r="U2321" s="63" t="s">
        <v>75</v>
      </c>
      <c r="V2321" s="63" t="s">
        <v>75</v>
      </c>
      <c r="W2321" s="63" t="s">
        <v>75</v>
      </c>
      <c r="X2321" s="63" t="s">
        <v>75</v>
      </c>
      <c r="Y2321" s="63" t="s">
        <v>75</v>
      </c>
      <c r="Z2321" s="63" t="s">
        <v>75</v>
      </c>
      <c r="AA2321" s="63" t="s">
        <v>75</v>
      </c>
      <c r="AB2321" s="63" t="s">
        <v>75</v>
      </c>
      <c r="AC2321" s="63" t="s">
        <v>75</v>
      </c>
      <c r="AD2321" s="63" t="s">
        <v>75</v>
      </c>
      <c r="AE2321" s="63" t="s">
        <v>75</v>
      </c>
      <c r="AF2321" s="63" t="s">
        <v>75</v>
      </c>
      <c r="AG2321" s="43">
        <v>0</v>
      </c>
    </row>
    <row r="2322" spans="4:33">
      <c r="D2322" s="62">
        <v>2014</v>
      </c>
      <c r="E2322" s="62">
        <v>3</v>
      </c>
      <c r="F2322" s="62">
        <v>2014</v>
      </c>
      <c r="G2322" s="63" t="s">
        <v>75</v>
      </c>
      <c r="H2322" s="63" t="s">
        <v>75</v>
      </c>
      <c r="I2322" s="63" t="s">
        <v>75</v>
      </c>
      <c r="J2322" s="63" t="s">
        <v>75</v>
      </c>
      <c r="K2322" s="63" t="s">
        <v>75</v>
      </c>
      <c r="L2322" s="63" t="s">
        <v>75</v>
      </c>
      <c r="M2322" s="63" t="s">
        <v>75</v>
      </c>
      <c r="N2322" s="63" t="s">
        <v>75</v>
      </c>
      <c r="O2322" s="63" t="s">
        <v>75</v>
      </c>
      <c r="P2322" s="63" t="s">
        <v>75</v>
      </c>
      <c r="Q2322" s="63" t="s">
        <v>75</v>
      </c>
      <c r="R2322" s="63" t="s">
        <v>75</v>
      </c>
      <c r="S2322" s="63" t="s">
        <v>75</v>
      </c>
      <c r="T2322" s="63" t="s">
        <v>75</v>
      </c>
      <c r="U2322" s="63" t="s">
        <v>75</v>
      </c>
      <c r="V2322" s="63" t="s">
        <v>75</v>
      </c>
      <c r="W2322" s="63" t="s">
        <v>75</v>
      </c>
      <c r="X2322" s="63" t="s">
        <v>75</v>
      </c>
      <c r="Y2322" s="63" t="s">
        <v>75</v>
      </c>
      <c r="Z2322" s="63" t="s">
        <v>75</v>
      </c>
      <c r="AA2322" s="63" t="s">
        <v>75</v>
      </c>
      <c r="AB2322" s="63" t="s">
        <v>75</v>
      </c>
      <c r="AC2322" s="63" t="s">
        <v>75</v>
      </c>
      <c r="AD2322" s="63" t="s">
        <v>75</v>
      </c>
      <c r="AE2322" s="63" t="s">
        <v>75</v>
      </c>
      <c r="AF2322" s="63" t="s">
        <v>75</v>
      </c>
      <c r="AG2322" s="43">
        <v>0</v>
      </c>
    </row>
    <row r="2323" spans="4:33">
      <c r="D2323" s="62">
        <v>2014</v>
      </c>
      <c r="E2323" s="62">
        <v>4</v>
      </c>
      <c r="F2323" s="62">
        <v>2014</v>
      </c>
      <c r="G2323" s="63" t="s">
        <v>75</v>
      </c>
      <c r="H2323" s="63" t="s">
        <v>75</v>
      </c>
      <c r="I2323" s="63" t="s">
        <v>75</v>
      </c>
      <c r="J2323" s="63" t="s">
        <v>75</v>
      </c>
      <c r="K2323" s="63" t="s">
        <v>75</v>
      </c>
      <c r="L2323" s="63" t="s">
        <v>75</v>
      </c>
      <c r="M2323" s="63" t="s">
        <v>75</v>
      </c>
      <c r="N2323" s="63" t="s">
        <v>75</v>
      </c>
      <c r="O2323" s="63" t="s">
        <v>75</v>
      </c>
      <c r="P2323" s="63" t="s">
        <v>75</v>
      </c>
      <c r="Q2323" s="63" t="s">
        <v>75</v>
      </c>
      <c r="R2323" s="63" t="s">
        <v>75</v>
      </c>
      <c r="S2323" s="63" t="s">
        <v>75</v>
      </c>
      <c r="T2323" s="63" t="s">
        <v>75</v>
      </c>
      <c r="U2323" s="63" t="s">
        <v>75</v>
      </c>
      <c r="V2323" s="63" t="s">
        <v>75</v>
      </c>
      <c r="W2323" s="63" t="s">
        <v>75</v>
      </c>
      <c r="X2323" s="63" t="s">
        <v>75</v>
      </c>
      <c r="Y2323" s="63" t="s">
        <v>75</v>
      </c>
      <c r="Z2323" s="63" t="s">
        <v>75</v>
      </c>
      <c r="AA2323" s="63" t="s">
        <v>75</v>
      </c>
      <c r="AB2323" s="63" t="s">
        <v>75</v>
      </c>
      <c r="AC2323" s="63" t="s">
        <v>75</v>
      </c>
      <c r="AD2323" s="63" t="s">
        <v>75</v>
      </c>
      <c r="AE2323" s="63" t="s">
        <v>75</v>
      </c>
      <c r="AF2323" s="63" t="s">
        <v>75</v>
      </c>
      <c r="AG2323" s="43">
        <v>0</v>
      </c>
    </row>
    <row r="2324" spans="4:33">
      <c r="D2324" s="62">
        <v>2014</v>
      </c>
      <c r="E2324" s="62">
        <v>5</v>
      </c>
      <c r="F2324" s="62">
        <v>2015</v>
      </c>
      <c r="G2324" s="63" t="s">
        <v>75</v>
      </c>
      <c r="H2324" s="63" t="s">
        <v>75</v>
      </c>
      <c r="I2324" s="63" t="s">
        <v>75</v>
      </c>
      <c r="J2324" s="63" t="s">
        <v>75</v>
      </c>
      <c r="K2324" s="63" t="s">
        <v>75</v>
      </c>
      <c r="L2324" s="63" t="s">
        <v>75</v>
      </c>
      <c r="M2324" s="63" t="s">
        <v>75</v>
      </c>
      <c r="N2324" s="63" t="s">
        <v>75</v>
      </c>
      <c r="O2324" s="63" t="s">
        <v>75</v>
      </c>
      <c r="P2324" s="63" t="s">
        <v>75</v>
      </c>
      <c r="Q2324" s="63" t="s">
        <v>75</v>
      </c>
      <c r="R2324" s="63" t="s">
        <v>75</v>
      </c>
      <c r="S2324" s="63" t="s">
        <v>75</v>
      </c>
      <c r="T2324" s="63" t="s">
        <v>75</v>
      </c>
      <c r="U2324" s="63" t="s">
        <v>75</v>
      </c>
      <c r="V2324" s="63" t="s">
        <v>75</v>
      </c>
      <c r="W2324" s="63" t="s">
        <v>75</v>
      </c>
      <c r="X2324" s="63" t="s">
        <v>75</v>
      </c>
      <c r="Y2324" s="63" t="s">
        <v>75</v>
      </c>
      <c r="Z2324" s="63" t="s">
        <v>75</v>
      </c>
      <c r="AA2324" s="63" t="s">
        <v>75</v>
      </c>
      <c r="AB2324" s="63" t="s">
        <v>75</v>
      </c>
      <c r="AC2324" s="63" t="s">
        <v>75</v>
      </c>
      <c r="AD2324" s="63" t="s">
        <v>75</v>
      </c>
      <c r="AE2324" s="63" t="s">
        <v>75</v>
      </c>
      <c r="AF2324" s="63" t="s">
        <v>75</v>
      </c>
      <c r="AG2324" s="43">
        <v>0</v>
      </c>
    </row>
    <row r="2325" spans="4:33">
      <c r="D2325" s="62">
        <v>2014</v>
      </c>
      <c r="E2325" s="62">
        <v>6</v>
      </c>
      <c r="F2325" s="62">
        <v>2015</v>
      </c>
      <c r="G2325" s="63" t="s">
        <v>75</v>
      </c>
      <c r="H2325" s="63" t="s">
        <v>75</v>
      </c>
      <c r="I2325" s="63" t="s">
        <v>75</v>
      </c>
      <c r="J2325" s="63" t="s">
        <v>75</v>
      </c>
      <c r="K2325" s="63" t="s">
        <v>75</v>
      </c>
      <c r="L2325" s="63" t="s">
        <v>75</v>
      </c>
      <c r="M2325" s="63" t="s">
        <v>75</v>
      </c>
      <c r="N2325" s="63" t="s">
        <v>75</v>
      </c>
      <c r="O2325" s="63" t="s">
        <v>75</v>
      </c>
      <c r="P2325" s="63" t="s">
        <v>75</v>
      </c>
      <c r="Q2325" s="63" t="s">
        <v>75</v>
      </c>
      <c r="R2325" s="63" t="s">
        <v>75</v>
      </c>
      <c r="S2325" s="63" t="s">
        <v>75</v>
      </c>
      <c r="T2325" s="63" t="s">
        <v>75</v>
      </c>
      <c r="U2325" s="63" t="s">
        <v>75</v>
      </c>
      <c r="V2325" s="63" t="s">
        <v>75</v>
      </c>
      <c r="W2325" s="63" t="s">
        <v>75</v>
      </c>
      <c r="X2325" s="63" t="s">
        <v>75</v>
      </c>
      <c r="Y2325" s="63" t="s">
        <v>75</v>
      </c>
      <c r="Z2325" s="63" t="s">
        <v>75</v>
      </c>
      <c r="AA2325" s="63" t="s">
        <v>75</v>
      </c>
      <c r="AB2325" s="63" t="s">
        <v>75</v>
      </c>
      <c r="AC2325" s="63" t="s">
        <v>75</v>
      </c>
      <c r="AD2325" s="63" t="s">
        <v>75</v>
      </c>
      <c r="AE2325" s="63" t="s">
        <v>75</v>
      </c>
      <c r="AF2325" s="63" t="s">
        <v>75</v>
      </c>
      <c r="AG2325" s="43">
        <v>0</v>
      </c>
    </row>
    <row r="2326" spans="4:33">
      <c r="D2326" s="62">
        <v>2014</v>
      </c>
      <c r="E2326" s="62">
        <v>7</v>
      </c>
      <c r="F2326" s="62">
        <v>2015</v>
      </c>
      <c r="G2326" s="63" t="s">
        <v>75</v>
      </c>
      <c r="H2326" s="63" t="s">
        <v>75</v>
      </c>
      <c r="I2326" s="63" t="s">
        <v>75</v>
      </c>
      <c r="J2326" s="63" t="s">
        <v>75</v>
      </c>
      <c r="K2326" s="63" t="s">
        <v>75</v>
      </c>
      <c r="L2326" s="63" t="s">
        <v>75</v>
      </c>
      <c r="M2326" s="63" t="s">
        <v>75</v>
      </c>
      <c r="N2326" s="63" t="s">
        <v>75</v>
      </c>
      <c r="O2326" s="63" t="s">
        <v>75</v>
      </c>
      <c r="P2326" s="63" t="s">
        <v>75</v>
      </c>
      <c r="Q2326" s="63" t="s">
        <v>75</v>
      </c>
      <c r="R2326" s="63" t="s">
        <v>75</v>
      </c>
      <c r="S2326" s="63" t="s">
        <v>75</v>
      </c>
      <c r="T2326" s="63" t="s">
        <v>75</v>
      </c>
      <c r="U2326" s="63" t="s">
        <v>75</v>
      </c>
      <c r="V2326" s="63" t="s">
        <v>75</v>
      </c>
      <c r="W2326" s="63" t="s">
        <v>75</v>
      </c>
      <c r="X2326" s="63" t="s">
        <v>75</v>
      </c>
      <c r="Y2326" s="63" t="s">
        <v>75</v>
      </c>
      <c r="Z2326" s="63" t="s">
        <v>75</v>
      </c>
      <c r="AA2326" s="63" t="s">
        <v>75</v>
      </c>
      <c r="AB2326" s="63" t="s">
        <v>75</v>
      </c>
      <c r="AC2326" s="63" t="s">
        <v>75</v>
      </c>
      <c r="AD2326" s="63" t="s">
        <v>75</v>
      </c>
      <c r="AE2326" s="63" t="s">
        <v>75</v>
      </c>
      <c r="AF2326" s="63" t="s">
        <v>75</v>
      </c>
      <c r="AG2326" s="43">
        <v>0</v>
      </c>
    </row>
    <row r="2327" spans="4:33">
      <c r="D2327" s="62">
        <v>2014</v>
      </c>
      <c r="E2327" s="62">
        <v>8</v>
      </c>
      <c r="F2327" s="62">
        <v>2015</v>
      </c>
      <c r="G2327" s="63" t="s">
        <v>75</v>
      </c>
      <c r="H2327" s="63" t="s">
        <v>75</v>
      </c>
      <c r="I2327" s="63" t="s">
        <v>75</v>
      </c>
      <c r="J2327" s="63" t="s">
        <v>75</v>
      </c>
      <c r="K2327" s="63" t="s">
        <v>75</v>
      </c>
      <c r="L2327" s="63" t="s">
        <v>75</v>
      </c>
      <c r="M2327" s="63" t="s">
        <v>75</v>
      </c>
      <c r="N2327" s="63" t="s">
        <v>75</v>
      </c>
      <c r="O2327" s="63" t="s">
        <v>75</v>
      </c>
      <c r="P2327" s="63" t="s">
        <v>75</v>
      </c>
      <c r="Q2327" s="63" t="s">
        <v>75</v>
      </c>
      <c r="R2327" s="63" t="s">
        <v>75</v>
      </c>
      <c r="S2327" s="63" t="s">
        <v>75</v>
      </c>
      <c r="T2327" s="63" t="s">
        <v>75</v>
      </c>
      <c r="U2327" s="63" t="s">
        <v>75</v>
      </c>
      <c r="V2327" s="63" t="s">
        <v>75</v>
      </c>
      <c r="W2327" s="63" t="s">
        <v>75</v>
      </c>
      <c r="X2327" s="63" t="s">
        <v>75</v>
      </c>
      <c r="Y2327" s="63" t="s">
        <v>75</v>
      </c>
      <c r="Z2327" s="63" t="s">
        <v>75</v>
      </c>
      <c r="AA2327" s="63" t="s">
        <v>75</v>
      </c>
      <c r="AB2327" s="63" t="s">
        <v>75</v>
      </c>
      <c r="AC2327" s="63" t="s">
        <v>75</v>
      </c>
      <c r="AD2327" s="63" t="s">
        <v>75</v>
      </c>
      <c r="AE2327" s="63" t="s">
        <v>75</v>
      </c>
      <c r="AF2327" s="63" t="s">
        <v>75</v>
      </c>
      <c r="AG2327" s="43">
        <v>0</v>
      </c>
    </row>
    <row r="2328" spans="4:33">
      <c r="D2328" s="62">
        <v>2014</v>
      </c>
      <c r="E2328" s="62">
        <v>9</v>
      </c>
      <c r="F2328" s="62">
        <v>2015</v>
      </c>
      <c r="G2328" s="63" t="s">
        <v>75</v>
      </c>
      <c r="H2328" s="63" t="s">
        <v>75</v>
      </c>
      <c r="I2328" s="63" t="s">
        <v>75</v>
      </c>
      <c r="J2328" s="63" t="s">
        <v>75</v>
      </c>
      <c r="K2328" s="63" t="s">
        <v>75</v>
      </c>
      <c r="L2328" s="63" t="s">
        <v>75</v>
      </c>
      <c r="M2328" s="63" t="s">
        <v>75</v>
      </c>
      <c r="N2328" s="63" t="s">
        <v>75</v>
      </c>
      <c r="O2328" s="63" t="s">
        <v>75</v>
      </c>
      <c r="P2328" s="63" t="s">
        <v>75</v>
      </c>
      <c r="Q2328" s="63" t="s">
        <v>75</v>
      </c>
      <c r="R2328" s="63" t="s">
        <v>75</v>
      </c>
      <c r="S2328" s="63" t="s">
        <v>75</v>
      </c>
      <c r="T2328" s="63" t="s">
        <v>75</v>
      </c>
      <c r="U2328" s="63" t="s">
        <v>75</v>
      </c>
      <c r="V2328" s="63" t="s">
        <v>75</v>
      </c>
      <c r="W2328" s="63" t="s">
        <v>75</v>
      </c>
      <c r="X2328" s="63" t="s">
        <v>75</v>
      </c>
      <c r="Y2328" s="63" t="s">
        <v>75</v>
      </c>
      <c r="Z2328" s="63" t="s">
        <v>75</v>
      </c>
      <c r="AA2328" s="63" t="s">
        <v>75</v>
      </c>
      <c r="AB2328" s="63" t="s">
        <v>75</v>
      </c>
      <c r="AC2328" s="63" t="s">
        <v>75</v>
      </c>
      <c r="AD2328" s="63" t="s">
        <v>75</v>
      </c>
      <c r="AE2328" s="63" t="s">
        <v>75</v>
      </c>
      <c r="AF2328" s="63" t="s">
        <v>75</v>
      </c>
      <c r="AG2328" s="43">
        <v>0</v>
      </c>
    </row>
    <row r="2329" spans="4:33">
      <c r="D2329" s="62">
        <v>2014</v>
      </c>
      <c r="E2329" s="62">
        <v>10</v>
      </c>
      <c r="F2329" s="62">
        <v>2015</v>
      </c>
      <c r="G2329" s="63" t="s">
        <v>75</v>
      </c>
      <c r="H2329" s="63" t="s">
        <v>75</v>
      </c>
      <c r="I2329" s="63" t="s">
        <v>75</v>
      </c>
      <c r="J2329" s="63" t="s">
        <v>75</v>
      </c>
      <c r="K2329" s="63" t="s">
        <v>75</v>
      </c>
      <c r="L2329" s="63" t="s">
        <v>75</v>
      </c>
      <c r="M2329" s="63" t="s">
        <v>75</v>
      </c>
      <c r="N2329" s="63" t="s">
        <v>75</v>
      </c>
      <c r="O2329" s="63" t="s">
        <v>75</v>
      </c>
      <c r="P2329" s="63" t="s">
        <v>75</v>
      </c>
      <c r="Q2329" s="63" t="s">
        <v>75</v>
      </c>
      <c r="R2329" s="63" t="s">
        <v>75</v>
      </c>
      <c r="S2329" s="63" t="s">
        <v>75</v>
      </c>
      <c r="T2329" s="63" t="s">
        <v>75</v>
      </c>
      <c r="U2329" s="63" t="s">
        <v>75</v>
      </c>
      <c r="V2329" s="63" t="s">
        <v>75</v>
      </c>
      <c r="W2329" s="63" t="s">
        <v>75</v>
      </c>
      <c r="X2329" s="63" t="s">
        <v>75</v>
      </c>
      <c r="Y2329" s="63" t="s">
        <v>75</v>
      </c>
      <c r="Z2329" s="63" t="s">
        <v>75</v>
      </c>
      <c r="AA2329" s="63" t="s">
        <v>75</v>
      </c>
      <c r="AB2329" s="63" t="s">
        <v>75</v>
      </c>
      <c r="AC2329" s="63" t="s">
        <v>75</v>
      </c>
      <c r="AD2329" s="63" t="s">
        <v>75</v>
      </c>
      <c r="AE2329" s="63" t="s">
        <v>75</v>
      </c>
      <c r="AF2329" s="63" t="s">
        <v>75</v>
      </c>
      <c r="AG2329" s="43">
        <v>0</v>
      </c>
    </row>
    <row r="2330" spans="4:33">
      <c r="D2330" s="62">
        <v>2014</v>
      </c>
      <c r="E2330" s="62">
        <v>11</v>
      </c>
      <c r="F2330" s="62">
        <v>2015</v>
      </c>
      <c r="G2330" s="63" t="s">
        <v>75</v>
      </c>
      <c r="H2330" s="63" t="s">
        <v>75</v>
      </c>
      <c r="I2330" s="63" t="s">
        <v>75</v>
      </c>
      <c r="J2330" s="63" t="s">
        <v>75</v>
      </c>
      <c r="K2330" s="63" t="s">
        <v>75</v>
      </c>
      <c r="L2330" s="63" t="s">
        <v>75</v>
      </c>
      <c r="M2330" s="63" t="s">
        <v>75</v>
      </c>
      <c r="N2330" s="63" t="s">
        <v>75</v>
      </c>
      <c r="O2330" s="63" t="s">
        <v>75</v>
      </c>
      <c r="P2330" s="63" t="s">
        <v>75</v>
      </c>
      <c r="Q2330" s="63" t="s">
        <v>75</v>
      </c>
      <c r="R2330" s="63" t="s">
        <v>75</v>
      </c>
      <c r="S2330" s="63" t="s">
        <v>75</v>
      </c>
      <c r="T2330" s="63" t="s">
        <v>75</v>
      </c>
      <c r="U2330" s="63" t="s">
        <v>75</v>
      </c>
      <c r="V2330" s="63" t="s">
        <v>75</v>
      </c>
      <c r="W2330" s="63" t="s">
        <v>75</v>
      </c>
      <c r="X2330" s="63" t="s">
        <v>75</v>
      </c>
      <c r="Y2330" s="63" t="s">
        <v>75</v>
      </c>
      <c r="Z2330" s="63" t="s">
        <v>75</v>
      </c>
      <c r="AA2330" s="63" t="s">
        <v>75</v>
      </c>
      <c r="AB2330" s="63" t="s">
        <v>75</v>
      </c>
      <c r="AC2330" s="63" t="s">
        <v>75</v>
      </c>
      <c r="AD2330" s="63" t="s">
        <v>75</v>
      </c>
      <c r="AE2330" s="63" t="s">
        <v>75</v>
      </c>
      <c r="AF2330" s="63" t="s">
        <v>75</v>
      </c>
      <c r="AG2330" s="43">
        <v>0</v>
      </c>
    </row>
    <row r="2331" spans="4:33">
      <c r="D2331" s="62">
        <v>2014</v>
      </c>
      <c r="E2331" s="62">
        <v>12</v>
      </c>
      <c r="F2331" s="62">
        <v>2015</v>
      </c>
      <c r="G2331" s="63" t="s">
        <v>75</v>
      </c>
      <c r="H2331" s="63" t="s">
        <v>75</v>
      </c>
      <c r="I2331" s="63" t="s">
        <v>75</v>
      </c>
      <c r="J2331" s="63" t="s">
        <v>75</v>
      </c>
      <c r="K2331" s="63" t="s">
        <v>75</v>
      </c>
      <c r="L2331" s="63" t="s">
        <v>75</v>
      </c>
      <c r="M2331" s="63" t="s">
        <v>75</v>
      </c>
      <c r="N2331" s="63" t="s">
        <v>75</v>
      </c>
      <c r="O2331" s="63" t="s">
        <v>75</v>
      </c>
      <c r="P2331" s="63" t="s">
        <v>75</v>
      </c>
      <c r="Q2331" s="63" t="s">
        <v>75</v>
      </c>
      <c r="R2331" s="63" t="s">
        <v>75</v>
      </c>
      <c r="S2331" s="63" t="s">
        <v>75</v>
      </c>
      <c r="T2331" s="63" t="s">
        <v>75</v>
      </c>
      <c r="U2331" s="63" t="s">
        <v>75</v>
      </c>
      <c r="V2331" s="63" t="s">
        <v>75</v>
      </c>
      <c r="W2331" s="63" t="s">
        <v>75</v>
      </c>
      <c r="X2331" s="63" t="s">
        <v>75</v>
      </c>
      <c r="Y2331" s="63" t="s">
        <v>75</v>
      </c>
      <c r="Z2331" s="63" t="s">
        <v>75</v>
      </c>
      <c r="AA2331" s="63" t="s">
        <v>75</v>
      </c>
      <c r="AB2331" s="63" t="s">
        <v>75</v>
      </c>
      <c r="AC2331" s="63" t="s">
        <v>75</v>
      </c>
      <c r="AD2331" s="63" t="s">
        <v>75</v>
      </c>
      <c r="AE2331" s="63" t="s">
        <v>75</v>
      </c>
      <c r="AF2331" s="63" t="s">
        <v>75</v>
      </c>
      <c r="AG2331" s="43">
        <v>0</v>
      </c>
    </row>
    <row r="2332" spans="4:33">
      <c r="D2332" s="62">
        <v>2015</v>
      </c>
      <c r="E2332" s="62">
        <v>1</v>
      </c>
      <c r="F2332" s="62">
        <v>2015</v>
      </c>
      <c r="G2332" s="63" t="s">
        <v>75</v>
      </c>
      <c r="H2332" s="63" t="s">
        <v>75</v>
      </c>
      <c r="I2332" s="63" t="s">
        <v>75</v>
      </c>
      <c r="J2332" s="63" t="s">
        <v>75</v>
      </c>
      <c r="K2332" s="63" t="s">
        <v>75</v>
      </c>
      <c r="L2332" s="63" t="s">
        <v>75</v>
      </c>
      <c r="M2332" s="63" t="s">
        <v>75</v>
      </c>
      <c r="N2332" s="63" t="s">
        <v>75</v>
      </c>
      <c r="O2332" s="63" t="s">
        <v>75</v>
      </c>
      <c r="P2332" s="63" t="s">
        <v>75</v>
      </c>
      <c r="Q2332" s="63" t="s">
        <v>75</v>
      </c>
      <c r="R2332" s="63" t="s">
        <v>75</v>
      </c>
      <c r="S2332" s="63" t="s">
        <v>75</v>
      </c>
      <c r="T2332" s="63" t="s">
        <v>75</v>
      </c>
      <c r="U2332" s="63" t="s">
        <v>75</v>
      </c>
      <c r="V2332" s="63" t="s">
        <v>75</v>
      </c>
      <c r="W2332" s="63" t="s">
        <v>75</v>
      </c>
      <c r="X2332" s="63" t="s">
        <v>75</v>
      </c>
      <c r="Y2332" s="63" t="s">
        <v>75</v>
      </c>
      <c r="Z2332" s="63" t="s">
        <v>75</v>
      </c>
      <c r="AA2332" s="63" t="s">
        <v>75</v>
      </c>
      <c r="AB2332" s="63" t="s">
        <v>75</v>
      </c>
      <c r="AC2332" s="63" t="s">
        <v>75</v>
      </c>
      <c r="AD2332" s="63" t="s">
        <v>75</v>
      </c>
      <c r="AE2332" s="63" t="s">
        <v>75</v>
      </c>
      <c r="AF2332" s="63" t="s">
        <v>75</v>
      </c>
      <c r="AG2332" s="43">
        <v>0</v>
      </c>
    </row>
    <row r="2333" spans="4:33">
      <c r="D2333" s="62">
        <v>2015</v>
      </c>
      <c r="E2333" s="62">
        <v>2</v>
      </c>
      <c r="F2333" s="62">
        <v>2015</v>
      </c>
      <c r="G2333" s="63" t="s">
        <v>75</v>
      </c>
      <c r="H2333" s="63" t="s">
        <v>75</v>
      </c>
      <c r="I2333" s="63" t="s">
        <v>75</v>
      </c>
      <c r="J2333" s="63" t="s">
        <v>75</v>
      </c>
      <c r="K2333" s="63" t="s">
        <v>75</v>
      </c>
      <c r="L2333" s="63" t="s">
        <v>75</v>
      </c>
      <c r="M2333" s="63" t="s">
        <v>75</v>
      </c>
      <c r="N2333" s="63" t="s">
        <v>75</v>
      </c>
      <c r="O2333" s="63" t="s">
        <v>75</v>
      </c>
      <c r="P2333" s="63" t="s">
        <v>75</v>
      </c>
      <c r="Q2333" s="63" t="s">
        <v>75</v>
      </c>
      <c r="R2333" s="63" t="s">
        <v>75</v>
      </c>
      <c r="S2333" s="63" t="s">
        <v>75</v>
      </c>
      <c r="T2333" s="63" t="s">
        <v>75</v>
      </c>
      <c r="U2333" s="63" t="s">
        <v>75</v>
      </c>
      <c r="V2333" s="63" t="s">
        <v>75</v>
      </c>
      <c r="W2333" s="63" t="s">
        <v>75</v>
      </c>
      <c r="X2333" s="63" t="s">
        <v>75</v>
      </c>
      <c r="Y2333" s="63" t="s">
        <v>75</v>
      </c>
      <c r="Z2333" s="63" t="s">
        <v>75</v>
      </c>
      <c r="AA2333" s="63" t="s">
        <v>75</v>
      </c>
      <c r="AB2333" s="63" t="s">
        <v>75</v>
      </c>
      <c r="AC2333" s="63" t="s">
        <v>75</v>
      </c>
      <c r="AD2333" s="63" t="s">
        <v>75</v>
      </c>
      <c r="AE2333" s="63" t="s">
        <v>75</v>
      </c>
      <c r="AF2333" s="63" t="s">
        <v>75</v>
      </c>
      <c r="AG2333" s="43">
        <v>0</v>
      </c>
    </row>
    <row r="2334" spans="4:33">
      <c r="D2334" s="62">
        <v>2015</v>
      </c>
      <c r="E2334" s="62">
        <v>3</v>
      </c>
      <c r="F2334" s="62">
        <v>2015</v>
      </c>
      <c r="G2334" s="63" t="s">
        <v>75</v>
      </c>
      <c r="H2334" s="63" t="s">
        <v>75</v>
      </c>
      <c r="I2334" s="63" t="s">
        <v>75</v>
      </c>
      <c r="J2334" s="63" t="s">
        <v>75</v>
      </c>
      <c r="K2334" s="63" t="s">
        <v>75</v>
      </c>
      <c r="L2334" s="63" t="s">
        <v>75</v>
      </c>
      <c r="M2334" s="63" t="s">
        <v>75</v>
      </c>
      <c r="N2334" s="63" t="s">
        <v>75</v>
      </c>
      <c r="O2334" s="63" t="s">
        <v>75</v>
      </c>
      <c r="P2334" s="63" t="s">
        <v>75</v>
      </c>
      <c r="Q2334" s="63" t="s">
        <v>75</v>
      </c>
      <c r="R2334" s="63" t="s">
        <v>75</v>
      </c>
      <c r="S2334" s="63" t="s">
        <v>75</v>
      </c>
      <c r="T2334" s="63" t="s">
        <v>75</v>
      </c>
      <c r="U2334" s="63" t="s">
        <v>75</v>
      </c>
      <c r="V2334" s="63" t="s">
        <v>75</v>
      </c>
      <c r="W2334" s="63" t="s">
        <v>75</v>
      </c>
      <c r="X2334" s="63" t="s">
        <v>75</v>
      </c>
      <c r="Y2334" s="63" t="s">
        <v>75</v>
      </c>
      <c r="Z2334" s="63" t="s">
        <v>75</v>
      </c>
      <c r="AA2334" s="63" t="s">
        <v>75</v>
      </c>
      <c r="AB2334" s="63" t="s">
        <v>75</v>
      </c>
      <c r="AC2334" s="63" t="s">
        <v>75</v>
      </c>
      <c r="AD2334" s="63" t="s">
        <v>75</v>
      </c>
      <c r="AE2334" s="63" t="s">
        <v>75</v>
      </c>
      <c r="AF2334" s="63" t="s">
        <v>75</v>
      </c>
      <c r="AG2334" s="43">
        <v>0</v>
      </c>
    </row>
    <row r="2335" spans="4:33">
      <c r="D2335" s="62">
        <v>2015</v>
      </c>
      <c r="E2335" s="62">
        <v>4</v>
      </c>
      <c r="F2335" s="62">
        <v>2015</v>
      </c>
      <c r="G2335" s="63" t="s">
        <v>75</v>
      </c>
      <c r="H2335" s="63" t="s">
        <v>75</v>
      </c>
      <c r="I2335" s="63" t="s">
        <v>75</v>
      </c>
      <c r="J2335" s="63" t="s">
        <v>75</v>
      </c>
      <c r="K2335" s="63" t="s">
        <v>75</v>
      </c>
      <c r="L2335" s="63" t="s">
        <v>75</v>
      </c>
      <c r="M2335" s="63" t="s">
        <v>75</v>
      </c>
      <c r="N2335" s="63" t="s">
        <v>75</v>
      </c>
      <c r="O2335" s="63" t="s">
        <v>75</v>
      </c>
      <c r="P2335" s="63" t="s">
        <v>75</v>
      </c>
      <c r="Q2335" s="63" t="s">
        <v>75</v>
      </c>
      <c r="R2335" s="63" t="s">
        <v>75</v>
      </c>
      <c r="S2335" s="63" t="s">
        <v>75</v>
      </c>
      <c r="T2335" s="63" t="s">
        <v>75</v>
      </c>
      <c r="U2335" s="63" t="s">
        <v>75</v>
      </c>
      <c r="V2335" s="63" t="s">
        <v>75</v>
      </c>
      <c r="W2335" s="63" t="s">
        <v>75</v>
      </c>
      <c r="X2335" s="63" t="s">
        <v>75</v>
      </c>
      <c r="Y2335" s="63" t="s">
        <v>75</v>
      </c>
      <c r="Z2335" s="63" t="s">
        <v>75</v>
      </c>
      <c r="AA2335" s="63" t="s">
        <v>75</v>
      </c>
      <c r="AB2335" s="63" t="s">
        <v>75</v>
      </c>
      <c r="AC2335" s="63" t="s">
        <v>75</v>
      </c>
      <c r="AD2335" s="63" t="s">
        <v>75</v>
      </c>
      <c r="AE2335" s="63" t="s">
        <v>75</v>
      </c>
      <c r="AF2335" s="63" t="s">
        <v>75</v>
      </c>
      <c r="AG2335" s="43">
        <v>0</v>
      </c>
    </row>
    <row r="2336" spans="4:33">
      <c r="D2336" s="62">
        <v>2015</v>
      </c>
      <c r="E2336" s="62">
        <v>5</v>
      </c>
      <c r="F2336" s="62">
        <v>2016</v>
      </c>
      <c r="G2336" s="63" t="s">
        <v>75</v>
      </c>
      <c r="H2336" s="63" t="s">
        <v>75</v>
      </c>
      <c r="I2336" s="63" t="s">
        <v>75</v>
      </c>
      <c r="J2336" s="63" t="s">
        <v>75</v>
      </c>
      <c r="K2336" s="63" t="s">
        <v>75</v>
      </c>
      <c r="L2336" s="63" t="s">
        <v>75</v>
      </c>
      <c r="M2336" s="63" t="s">
        <v>75</v>
      </c>
      <c r="N2336" s="63" t="s">
        <v>75</v>
      </c>
      <c r="O2336" s="63" t="s">
        <v>75</v>
      </c>
      <c r="P2336" s="63" t="s">
        <v>75</v>
      </c>
      <c r="Q2336" s="63" t="s">
        <v>75</v>
      </c>
      <c r="R2336" s="63" t="s">
        <v>75</v>
      </c>
      <c r="S2336" s="63" t="s">
        <v>75</v>
      </c>
      <c r="T2336" s="63" t="s">
        <v>75</v>
      </c>
      <c r="U2336" s="63" t="s">
        <v>75</v>
      </c>
      <c r="V2336" s="63" t="s">
        <v>75</v>
      </c>
      <c r="W2336" s="63" t="s">
        <v>75</v>
      </c>
      <c r="X2336" s="63" t="s">
        <v>75</v>
      </c>
      <c r="Y2336" s="63" t="s">
        <v>75</v>
      </c>
      <c r="Z2336" s="63" t="s">
        <v>75</v>
      </c>
      <c r="AA2336" s="63" t="s">
        <v>75</v>
      </c>
      <c r="AB2336" s="63" t="s">
        <v>75</v>
      </c>
      <c r="AC2336" s="63" t="s">
        <v>75</v>
      </c>
      <c r="AD2336" s="63" t="s">
        <v>75</v>
      </c>
      <c r="AE2336" s="63" t="s">
        <v>75</v>
      </c>
      <c r="AF2336" s="63" t="s">
        <v>75</v>
      </c>
      <c r="AG2336" s="43">
        <v>0</v>
      </c>
    </row>
    <row r="2337" spans="4:33">
      <c r="D2337" s="62">
        <v>2015</v>
      </c>
      <c r="E2337" s="62">
        <v>6</v>
      </c>
      <c r="F2337" s="62">
        <v>2016</v>
      </c>
      <c r="G2337" s="63" t="s">
        <v>75</v>
      </c>
      <c r="H2337" s="63" t="s">
        <v>75</v>
      </c>
      <c r="I2337" s="63" t="s">
        <v>75</v>
      </c>
      <c r="J2337" s="63" t="s">
        <v>75</v>
      </c>
      <c r="K2337" s="63" t="s">
        <v>75</v>
      </c>
      <c r="L2337" s="63" t="s">
        <v>75</v>
      </c>
      <c r="M2337" s="63" t="s">
        <v>75</v>
      </c>
      <c r="N2337" s="63" t="s">
        <v>75</v>
      </c>
      <c r="O2337" s="63" t="s">
        <v>75</v>
      </c>
      <c r="P2337" s="63" t="s">
        <v>75</v>
      </c>
      <c r="Q2337" s="63" t="s">
        <v>75</v>
      </c>
      <c r="R2337" s="63" t="s">
        <v>75</v>
      </c>
      <c r="S2337" s="63" t="s">
        <v>75</v>
      </c>
      <c r="T2337" s="63" t="s">
        <v>75</v>
      </c>
      <c r="U2337" s="63" t="s">
        <v>75</v>
      </c>
      <c r="V2337" s="63" t="s">
        <v>75</v>
      </c>
      <c r="W2337" s="63" t="s">
        <v>75</v>
      </c>
      <c r="X2337" s="63" t="s">
        <v>75</v>
      </c>
      <c r="Y2337" s="63" t="s">
        <v>75</v>
      </c>
      <c r="Z2337" s="63" t="s">
        <v>75</v>
      </c>
      <c r="AA2337" s="63" t="s">
        <v>75</v>
      </c>
      <c r="AB2337" s="63" t="s">
        <v>75</v>
      </c>
      <c r="AC2337" s="63" t="s">
        <v>75</v>
      </c>
      <c r="AD2337" s="63" t="s">
        <v>75</v>
      </c>
      <c r="AE2337" s="63" t="s">
        <v>75</v>
      </c>
      <c r="AF2337" s="63" t="s">
        <v>75</v>
      </c>
      <c r="AG2337" s="43">
        <v>0</v>
      </c>
    </row>
    <row r="2338" spans="4:33">
      <c r="D2338" s="62">
        <v>2015</v>
      </c>
      <c r="E2338" s="62">
        <v>7</v>
      </c>
      <c r="F2338" s="62">
        <v>2016</v>
      </c>
      <c r="G2338" s="63" t="s">
        <v>75</v>
      </c>
      <c r="H2338" s="63" t="s">
        <v>75</v>
      </c>
      <c r="I2338" s="63" t="s">
        <v>75</v>
      </c>
      <c r="J2338" s="63" t="s">
        <v>75</v>
      </c>
      <c r="K2338" s="63" t="s">
        <v>75</v>
      </c>
      <c r="L2338" s="63" t="s">
        <v>75</v>
      </c>
      <c r="M2338" s="63" t="s">
        <v>75</v>
      </c>
      <c r="N2338" s="63" t="s">
        <v>75</v>
      </c>
      <c r="O2338" s="63" t="s">
        <v>75</v>
      </c>
      <c r="P2338" s="63" t="s">
        <v>75</v>
      </c>
      <c r="Q2338" s="63" t="s">
        <v>75</v>
      </c>
      <c r="R2338" s="63" t="s">
        <v>75</v>
      </c>
      <c r="S2338" s="63" t="s">
        <v>75</v>
      </c>
      <c r="T2338" s="63" t="s">
        <v>75</v>
      </c>
      <c r="U2338" s="63" t="s">
        <v>75</v>
      </c>
      <c r="V2338" s="63" t="s">
        <v>75</v>
      </c>
      <c r="W2338" s="63" t="s">
        <v>75</v>
      </c>
      <c r="X2338" s="63" t="s">
        <v>75</v>
      </c>
      <c r="Y2338" s="63" t="s">
        <v>75</v>
      </c>
      <c r="Z2338" s="63" t="s">
        <v>75</v>
      </c>
      <c r="AA2338" s="63" t="s">
        <v>75</v>
      </c>
      <c r="AB2338" s="63" t="s">
        <v>75</v>
      </c>
      <c r="AC2338" s="63" t="s">
        <v>75</v>
      </c>
      <c r="AD2338" s="63" t="s">
        <v>75</v>
      </c>
      <c r="AE2338" s="63" t="s">
        <v>75</v>
      </c>
      <c r="AF2338" s="63" t="s">
        <v>75</v>
      </c>
      <c r="AG2338" s="43">
        <v>0</v>
      </c>
    </row>
    <row r="2339" spans="4:33">
      <c r="D2339" s="62">
        <v>2015</v>
      </c>
      <c r="E2339" s="62">
        <v>8</v>
      </c>
      <c r="F2339" s="62">
        <v>2016</v>
      </c>
      <c r="G2339" s="63" t="s">
        <v>75</v>
      </c>
      <c r="H2339" s="63" t="s">
        <v>75</v>
      </c>
      <c r="I2339" s="63" t="s">
        <v>75</v>
      </c>
      <c r="J2339" s="63" t="s">
        <v>75</v>
      </c>
      <c r="K2339" s="63" t="s">
        <v>75</v>
      </c>
      <c r="L2339" s="63" t="s">
        <v>75</v>
      </c>
      <c r="M2339" s="63" t="s">
        <v>75</v>
      </c>
      <c r="N2339" s="63" t="s">
        <v>75</v>
      </c>
      <c r="O2339" s="63" t="s">
        <v>75</v>
      </c>
      <c r="P2339" s="63" t="s">
        <v>75</v>
      </c>
      <c r="Q2339" s="63" t="s">
        <v>75</v>
      </c>
      <c r="R2339" s="63" t="s">
        <v>75</v>
      </c>
      <c r="S2339" s="63" t="s">
        <v>75</v>
      </c>
      <c r="T2339" s="63" t="s">
        <v>75</v>
      </c>
      <c r="U2339" s="63" t="s">
        <v>75</v>
      </c>
      <c r="V2339" s="63" t="s">
        <v>75</v>
      </c>
      <c r="W2339" s="63" t="s">
        <v>75</v>
      </c>
      <c r="X2339" s="63" t="s">
        <v>75</v>
      </c>
      <c r="Y2339" s="63" t="s">
        <v>75</v>
      </c>
      <c r="Z2339" s="63" t="s">
        <v>75</v>
      </c>
      <c r="AA2339" s="63" t="s">
        <v>75</v>
      </c>
      <c r="AB2339" s="63" t="s">
        <v>75</v>
      </c>
      <c r="AC2339" s="63" t="s">
        <v>75</v>
      </c>
      <c r="AD2339" s="63" t="s">
        <v>75</v>
      </c>
      <c r="AE2339" s="63" t="s">
        <v>75</v>
      </c>
      <c r="AF2339" s="63" t="s">
        <v>75</v>
      </c>
      <c r="AG2339" s="43">
        <v>0</v>
      </c>
    </row>
    <row r="2340" spans="4:33">
      <c r="D2340" s="62">
        <v>2015</v>
      </c>
      <c r="E2340" s="62">
        <v>9</v>
      </c>
      <c r="F2340" s="62">
        <v>2016</v>
      </c>
      <c r="G2340" s="63" t="s">
        <v>75</v>
      </c>
      <c r="H2340" s="63" t="s">
        <v>75</v>
      </c>
      <c r="I2340" s="63" t="s">
        <v>75</v>
      </c>
      <c r="J2340" s="63" t="s">
        <v>75</v>
      </c>
      <c r="K2340" s="63" t="s">
        <v>75</v>
      </c>
      <c r="L2340" s="63" t="s">
        <v>75</v>
      </c>
      <c r="M2340" s="63" t="s">
        <v>75</v>
      </c>
      <c r="N2340" s="63" t="s">
        <v>75</v>
      </c>
      <c r="O2340" s="63" t="s">
        <v>75</v>
      </c>
      <c r="P2340" s="63" t="s">
        <v>75</v>
      </c>
      <c r="Q2340" s="63" t="s">
        <v>75</v>
      </c>
      <c r="R2340" s="63" t="s">
        <v>75</v>
      </c>
      <c r="S2340" s="63" t="s">
        <v>75</v>
      </c>
      <c r="T2340" s="63" t="s">
        <v>75</v>
      </c>
      <c r="U2340" s="63" t="s">
        <v>75</v>
      </c>
      <c r="V2340" s="63" t="s">
        <v>75</v>
      </c>
      <c r="W2340" s="63" t="s">
        <v>75</v>
      </c>
      <c r="X2340" s="63" t="s">
        <v>75</v>
      </c>
      <c r="Y2340" s="63" t="s">
        <v>75</v>
      </c>
      <c r="Z2340" s="63" t="s">
        <v>75</v>
      </c>
      <c r="AA2340" s="63" t="s">
        <v>75</v>
      </c>
      <c r="AB2340" s="63" t="s">
        <v>75</v>
      </c>
      <c r="AC2340" s="63" t="s">
        <v>75</v>
      </c>
      <c r="AD2340" s="63" t="s">
        <v>75</v>
      </c>
      <c r="AE2340" s="63" t="s">
        <v>75</v>
      </c>
      <c r="AF2340" s="63" t="s">
        <v>75</v>
      </c>
      <c r="AG2340" s="43">
        <v>0</v>
      </c>
    </row>
    <row r="2341" spans="4:33">
      <c r="D2341" s="62">
        <v>2015</v>
      </c>
      <c r="E2341" s="62">
        <v>10</v>
      </c>
      <c r="F2341" s="62">
        <v>2016</v>
      </c>
      <c r="G2341" s="63" t="s">
        <v>75</v>
      </c>
      <c r="H2341" s="63" t="s">
        <v>75</v>
      </c>
      <c r="I2341" s="63" t="s">
        <v>75</v>
      </c>
      <c r="J2341" s="63" t="s">
        <v>75</v>
      </c>
      <c r="K2341" s="63" t="s">
        <v>75</v>
      </c>
      <c r="L2341" s="63" t="s">
        <v>75</v>
      </c>
      <c r="M2341" s="63" t="s">
        <v>75</v>
      </c>
      <c r="N2341" s="63" t="s">
        <v>75</v>
      </c>
      <c r="O2341" s="63" t="s">
        <v>75</v>
      </c>
      <c r="P2341" s="63" t="s">
        <v>75</v>
      </c>
      <c r="Q2341" s="63" t="s">
        <v>75</v>
      </c>
      <c r="R2341" s="63" t="s">
        <v>75</v>
      </c>
      <c r="S2341" s="63" t="s">
        <v>75</v>
      </c>
      <c r="T2341" s="63" t="s">
        <v>75</v>
      </c>
      <c r="U2341" s="63" t="s">
        <v>75</v>
      </c>
      <c r="V2341" s="63" t="s">
        <v>75</v>
      </c>
      <c r="W2341" s="63" t="s">
        <v>75</v>
      </c>
      <c r="X2341" s="63" t="s">
        <v>75</v>
      </c>
      <c r="Y2341" s="63" t="s">
        <v>75</v>
      </c>
      <c r="Z2341" s="63" t="s">
        <v>75</v>
      </c>
      <c r="AA2341" s="63" t="s">
        <v>75</v>
      </c>
      <c r="AB2341" s="63" t="s">
        <v>75</v>
      </c>
      <c r="AC2341" s="63" t="s">
        <v>75</v>
      </c>
      <c r="AD2341" s="63" t="s">
        <v>75</v>
      </c>
      <c r="AE2341" s="63" t="s">
        <v>75</v>
      </c>
      <c r="AF2341" s="63" t="s">
        <v>75</v>
      </c>
      <c r="AG2341" s="43">
        <v>0</v>
      </c>
    </row>
    <row r="2342" spans="4:33">
      <c r="D2342" s="62">
        <v>2015</v>
      </c>
      <c r="E2342" s="62">
        <v>11</v>
      </c>
      <c r="F2342" s="62">
        <v>2016</v>
      </c>
      <c r="G2342" s="63" t="s">
        <v>75</v>
      </c>
      <c r="H2342" s="63" t="s">
        <v>75</v>
      </c>
      <c r="I2342" s="63" t="s">
        <v>75</v>
      </c>
      <c r="J2342" s="63" t="s">
        <v>75</v>
      </c>
      <c r="K2342" s="63" t="s">
        <v>75</v>
      </c>
      <c r="L2342" s="63" t="s">
        <v>75</v>
      </c>
      <c r="M2342" s="63" t="s">
        <v>75</v>
      </c>
      <c r="N2342" s="63" t="s">
        <v>75</v>
      </c>
      <c r="O2342" s="63" t="s">
        <v>75</v>
      </c>
      <c r="P2342" s="63" t="s">
        <v>75</v>
      </c>
      <c r="Q2342" s="63" t="s">
        <v>75</v>
      </c>
      <c r="R2342" s="63" t="s">
        <v>75</v>
      </c>
      <c r="S2342" s="63" t="s">
        <v>75</v>
      </c>
      <c r="T2342" s="63" t="s">
        <v>75</v>
      </c>
      <c r="U2342" s="63" t="s">
        <v>75</v>
      </c>
      <c r="V2342" s="63" t="s">
        <v>75</v>
      </c>
      <c r="W2342" s="63" t="s">
        <v>75</v>
      </c>
      <c r="X2342" s="63" t="s">
        <v>75</v>
      </c>
      <c r="Y2342" s="63" t="s">
        <v>75</v>
      </c>
      <c r="Z2342" s="63" t="s">
        <v>75</v>
      </c>
      <c r="AA2342" s="63" t="s">
        <v>75</v>
      </c>
      <c r="AB2342" s="63" t="s">
        <v>75</v>
      </c>
      <c r="AC2342" s="63" t="s">
        <v>75</v>
      </c>
      <c r="AD2342" s="63" t="s">
        <v>75</v>
      </c>
      <c r="AE2342" s="63" t="s">
        <v>75</v>
      </c>
      <c r="AF2342" s="63" t="s">
        <v>75</v>
      </c>
      <c r="AG2342" s="43">
        <v>0</v>
      </c>
    </row>
    <row r="2343" spans="4:33">
      <c r="D2343" s="62">
        <v>2015</v>
      </c>
      <c r="E2343" s="62">
        <v>12</v>
      </c>
      <c r="F2343" s="62">
        <v>2016</v>
      </c>
      <c r="G2343" s="63" t="s">
        <v>75</v>
      </c>
      <c r="H2343" s="63" t="s">
        <v>75</v>
      </c>
      <c r="I2343" s="63" t="s">
        <v>75</v>
      </c>
      <c r="J2343" s="63" t="s">
        <v>75</v>
      </c>
      <c r="K2343" s="63" t="s">
        <v>75</v>
      </c>
      <c r="L2343" s="63" t="s">
        <v>75</v>
      </c>
      <c r="M2343" s="63" t="s">
        <v>75</v>
      </c>
      <c r="N2343" s="63" t="s">
        <v>75</v>
      </c>
      <c r="O2343" s="63" t="s">
        <v>75</v>
      </c>
      <c r="P2343" s="63" t="s">
        <v>75</v>
      </c>
      <c r="Q2343" s="63" t="s">
        <v>75</v>
      </c>
      <c r="R2343" s="63" t="s">
        <v>75</v>
      </c>
      <c r="S2343" s="63" t="s">
        <v>75</v>
      </c>
      <c r="T2343" s="63" t="s">
        <v>75</v>
      </c>
      <c r="U2343" s="63" t="s">
        <v>75</v>
      </c>
      <c r="V2343" s="63" t="s">
        <v>75</v>
      </c>
      <c r="W2343" s="63" t="s">
        <v>75</v>
      </c>
      <c r="X2343" s="63" t="s">
        <v>75</v>
      </c>
      <c r="Y2343" s="63" t="s">
        <v>75</v>
      </c>
      <c r="Z2343" s="63" t="s">
        <v>75</v>
      </c>
      <c r="AA2343" s="63" t="s">
        <v>75</v>
      </c>
      <c r="AB2343" s="63" t="s">
        <v>75</v>
      </c>
      <c r="AC2343" s="63" t="s">
        <v>75</v>
      </c>
      <c r="AD2343" s="63" t="s">
        <v>75</v>
      </c>
      <c r="AE2343" s="63" t="s">
        <v>75</v>
      </c>
      <c r="AF2343" s="63" t="s">
        <v>75</v>
      </c>
      <c r="AG2343" s="43">
        <v>0</v>
      </c>
    </row>
    <row r="2347" spans="4:33" ht="15.75">
      <c r="D2347" s="54" t="s">
        <v>86</v>
      </c>
    </row>
    <row r="2348" spans="4:33" ht="15.75">
      <c r="D2348" s="60" t="s">
        <v>45</v>
      </c>
      <c r="E2348" s="60" t="s">
        <v>46</v>
      </c>
      <c r="F2348" s="60" t="s">
        <v>47</v>
      </c>
      <c r="G2348" s="61" t="s">
        <v>48</v>
      </c>
      <c r="H2348" s="61" t="s">
        <v>49</v>
      </c>
      <c r="I2348" s="61" t="s">
        <v>50</v>
      </c>
      <c r="J2348" s="61" t="s">
        <v>51</v>
      </c>
      <c r="K2348" s="61" t="s">
        <v>52</v>
      </c>
      <c r="L2348" s="61" t="s">
        <v>53</v>
      </c>
      <c r="M2348" s="61" t="s">
        <v>54</v>
      </c>
      <c r="N2348" s="61" t="s">
        <v>55</v>
      </c>
      <c r="O2348" s="61" t="s">
        <v>56</v>
      </c>
      <c r="P2348" s="61" t="s">
        <v>57</v>
      </c>
      <c r="Q2348" s="61" t="s">
        <v>58</v>
      </c>
      <c r="R2348" s="61" t="s">
        <v>59</v>
      </c>
      <c r="S2348" s="61" t="s">
        <v>60</v>
      </c>
      <c r="T2348" s="61" t="s">
        <v>61</v>
      </c>
      <c r="U2348" s="61" t="s">
        <v>62</v>
      </c>
      <c r="V2348" s="61" t="s">
        <v>63</v>
      </c>
      <c r="W2348" s="61" t="s">
        <v>64</v>
      </c>
      <c r="X2348" s="61" t="s">
        <v>65</v>
      </c>
      <c r="Y2348" s="61" t="s">
        <v>66</v>
      </c>
      <c r="Z2348" s="61" t="s">
        <v>67</v>
      </c>
      <c r="AA2348" s="61" t="s">
        <v>68</v>
      </c>
      <c r="AB2348" s="61" t="s">
        <v>69</v>
      </c>
      <c r="AC2348" s="61" t="s">
        <v>70</v>
      </c>
      <c r="AD2348" s="61" t="s">
        <v>71</v>
      </c>
      <c r="AE2348" s="61" t="s">
        <v>72</v>
      </c>
      <c r="AF2348" s="61" t="s">
        <v>73</v>
      </c>
      <c r="AG2348" s="61" t="s">
        <v>74</v>
      </c>
    </row>
    <row r="2349" spans="4:33">
      <c r="D2349" s="62">
        <v>1989</v>
      </c>
      <c r="E2349" s="62">
        <v>1</v>
      </c>
      <c r="F2349" s="62">
        <v>1989</v>
      </c>
      <c r="G2349" s="63">
        <v>106.8</v>
      </c>
      <c r="H2349" s="63">
        <v>1029.7</v>
      </c>
      <c r="I2349" s="63">
        <v>1004.2</v>
      </c>
      <c r="J2349" s="63">
        <v>4367.8999999999996</v>
      </c>
      <c r="K2349" s="63">
        <v>4898.2</v>
      </c>
      <c r="L2349" s="63">
        <v>347.5</v>
      </c>
      <c r="M2349" s="63">
        <v>1896.2</v>
      </c>
      <c r="N2349" s="63">
        <v>531.5</v>
      </c>
      <c r="O2349" s="63">
        <v>517.70000000000005</v>
      </c>
      <c r="P2349" s="63">
        <v>1271.7</v>
      </c>
      <c r="Q2349" s="63"/>
      <c r="R2349" s="63">
        <v>762.9</v>
      </c>
      <c r="S2349" s="63">
        <v>3027.9</v>
      </c>
      <c r="T2349" s="63">
        <v>8187.7</v>
      </c>
      <c r="U2349" s="63">
        <v>11423.1</v>
      </c>
      <c r="V2349" s="63">
        <v>900.7</v>
      </c>
      <c r="W2349" s="63">
        <v>7545.3</v>
      </c>
      <c r="X2349" s="63">
        <v>245</v>
      </c>
      <c r="Y2349" s="63">
        <v>1.3</v>
      </c>
      <c r="Z2349" s="63">
        <v>426.2</v>
      </c>
      <c r="AA2349" s="63">
        <v>741.6</v>
      </c>
      <c r="AB2349" s="63">
        <v>1763.1</v>
      </c>
      <c r="AC2349" s="63">
        <v>1519</v>
      </c>
      <c r="AD2349" s="63">
        <v>678.4</v>
      </c>
      <c r="AE2349" s="63">
        <v>13446.9</v>
      </c>
      <c r="AF2349" s="63">
        <v>310.5</v>
      </c>
      <c r="AG2349" s="43">
        <v>66951</v>
      </c>
    </row>
    <row r="2350" spans="4:33">
      <c r="D2350" s="62">
        <v>1989</v>
      </c>
      <c r="E2350" s="62">
        <v>2</v>
      </c>
      <c r="F2350" s="62">
        <v>1989</v>
      </c>
      <c r="G2350" s="63">
        <v>96.2</v>
      </c>
      <c r="H2350" s="63">
        <v>883.5</v>
      </c>
      <c r="I2350" s="63">
        <v>820</v>
      </c>
      <c r="J2350" s="63">
        <v>4872.1000000000004</v>
      </c>
      <c r="K2350" s="63">
        <v>4419.7</v>
      </c>
      <c r="L2350" s="63">
        <v>304.3</v>
      </c>
      <c r="M2350" s="63">
        <v>1561.1</v>
      </c>
      <c r="N2350" s="63">
        <v>478.4</v>
      </c>
      <c r="O2350" s="63">
        <v>462.3</v>
      </c>
      <c r="P2350" s="63">
        <v>1120.7</v>
      </c>
      <c r="Q2350" s="63"/>
      <c r="R2350" s="63">
        <v>425.2</v>
      </c>
      <c r="S2350" s="63">
        <v>2544.9</v>
      </c>
      <c r="T2350" s="63">
        <v>6821.5</v>
      </c>
      <c r="U2350" s="63">
        <v>9831.4</v>
      </c>
      <c r="V2350" s="63">
        <v>801.2</v>
      </c>
      <c r="W2350" s="63">
        <v>7506.3</v>
      </c>
      <c r="X2350" s="63">
        <v>229.1</v>
      </c>
      <c r="Y2350" s="63"/>
      <c r="Z2350" s="63">
        <v>459.1</v>
      </c>
      <c r="AA2350" s="63">
        <v>591.20000000000005</v>
      </c>
      <c r="AB2350" s="63">
        <v>1653.1</v>
      </c>
      <c r="AC2350" s="63">
        <v>1215.4000000000001</v>
      </c>
      <c r="AD2350" s="63">
        <v>608.79999999999995</v>
      </c>
      <c r="AE2350" s="63">
        <v>11583.1</v>
      </c>
      <c r="AF2350" s="63">
        <v>246.3</v>
      </c>
      <c r="AG2350" s="43">
        <v>59534.9</v>
      </c>
    </row>
    <row r="2351" spans="4:33">
      <c r="D2351" s="62">
        <v>1989</v>
      </c>
      <c r="E2351" s="62">
        <v>3</v>
      </c>
      <c r="F2351" s="62">
        <v>1989</v>
      </c>
      <c r="G2351" s="63">
        <v>135.5</v>
      </c>
      <c r="H2351" s="63">
        <v>1116.8</v>
      </c>
      <c r="I2351" s="63">
        <v>1148.5</v>
      </c>
      <c r="J2351" s="63">
        <v>6066.4</v>
      </c>
      <c r="K2351" s="63">
        <v>5088.3</v>
      </c>
      <c r="L2351" s="63">
        <v>344.9</v>
      </c>
      <c r="M2351" s="63">
        <v>1740.1</v>
      </c>
      <c r="N2351" s="63">
        <v>674.5</v>
      </c>
      <c r="O2351" s="63">
        <v>699.9</v>
      </c>
      <c r="P2351" s="63">
        <v>1426</v>
      </c>
      <c r="Q2351" s="63"/>
      <c r="R2351" s="63">
        <v>273.3</v>
      </c>
      <c r="S2351" s="63">
        <v>2882.2</v>
      </c>
      <c r="T2351" s="63">
        <v>7116.7</v>
      </c>
      <c r="U2351" s="63">
        <v>13445.8</v>
      </c>
      <c r="V2351" s="63">
        <v>791.1</v>
      </c>
      <c r="W2351" s="63">
        <v>7129.6</v>
      </c>
      <c r="X2351" s="63"/>
      <c r="Y2351" s="63">
        <v>39.700000000000003</v>
      </c>
      <c r="Z2351" s="63">
        <v>709.6</v>
      </c>
      <c r="AA2351" s="63">
        <v>777.7</v>
      </c>
      <c r="AB2351" s="63">
        <v>2535.6999999999998</v>
      </c>
      <c r="AC2351" s="63">
        <v>1623.2</v>
      </c>
      <c r="AD2351" s="63">
        <v>818.5</v>
      </c>
      <c r="AE2351" s="63">
        <v>12614</v>
      </c>
      <c r="AF2351" s="63">
        <v>248.4</v>
      </c>
      <c r="AG2351" s="43">
        <v>69446.39999999998</v>
      </c>
    </row>
    <row r="2352" spans="4:33">
      <c r="D2352" s="62">
        <v>1989</v>
      </c>
      <c r="E2352" s="62">
        <v>4</v>
      </c>
      <c r="F2352" s="62">
        <v>1989</v>
      </c>
      <c r="G2352" s="63">
        <v>113.3</v>
      </c>
      <c r="H2352" s="63">
        <v>1315.5</v>
      </c>
      <c r="I2352" s="63">
        <v>1571.4</v>
      </c>
      <c r="J2352" s="63">
        <v>7047.5</v>
      </c>
      <c r="K2352" s="63">
        <v>6550.2</v>
      </c>
      <c r="L2352" s="63">
        <v>408.5</v>
      </c>
      <c r="M2352" s="63">
        <v>2855.9</v>
      </c>
      <c r="N2352" s="63">
        <v>948.2</v>
      </c>
      <c r="O2352" s="63">
        <v>1208.7</v>
      </c>
      <c r="P2352" s="63">
        <v>1917.5</v>
      </c>
      <c r="Q2352" s="63"/>
      <c r="R2352" s="63">
        <v>1189.7</v>
      </c>
      <c r="S2352" s="63">
        <v>3454.8</v>
      </c>
      <c r="T2352" s="63">
        <v>13467.4</v>
      </c>
      <c r="U2352" s="63">
        <v>18573.5</v>
      </c>
      <c r="V2352" s="63">
        <v>492</v>
      </c>
      <c r="W2352" s="63">
        <v>9810.5</v>
      </c>
      <c r="X2352" s="63"/>
      <c r="Y2352" s="63">
        <v>64.3</v>
      </c>
      <c r="Z2352" s="63">
        <v>1013.5</v>
      </c>
      <c r="AA2352" s="63">
        <v>860.6</v>
      </c>
      <c r="AB2352" s="63">
        <v>3499.5</v>
      </c>
      <c r="AC2352" s="63">
        <v>1562.4</v>
      </c>
      <c r="AD2352" s="63">
        <v>943.3</v>
      </c>
      <c r="AE2352" s="63">
        <v>13920.1</v>
      </c>
      <c r="AF2352" s="63">
        <v>505.6</v>
      </c>
      <c r="AG2352" s="43">
        <v>93293.900000000023</v>
      </c>
    </row>
    <row r="2353" spans="4:33">
      <c r="D2353" s="62">
        <v>1989</v>
      </c>
      <c r="E2353" s="62">
        <v>5</v>
      </c>
      <c r="F2353" s="62">
        <v>1990</v>
      </c>
      <c r="G2353" s="63">
        <v>850.6</v>
      </c>
      <c r="H2353" s="63">
        <v>1344.2</v>
      </c>
      <c r="I2353" s="63">
        <v>1587.8</v>
      </c>
      <c r="J2353" s="63">
        <v>9658.9</v>
      </c>
      <c r="K2353" s="63">
        <v>7286.7</v>
      </c>
      <c r="L2353" s="63">
        <v>442.5</v>
      </c>
      <c r="M2353" s="63">
        <v>4418.6000000000004</v>
      </c>
      <c r="N2353" s="63">
        <v>962.6</v>
      </c>
      <c r="O2353" s="63">
        <v>1350.8</v>
      </c>
      <c r="P2353" s="63">
        <v>2128.4</v>
      </c>
      <c r="Q2353" s="63"/>
      <c r="R2353" s="63">
        <v>1084.8</v>
      </c>
      <c r="S2353" s="63">
        <v>3730.8</v>
      </c>
      <c r="T2353" s="63">
        <v>16243.2</v>
      </c>
      <c r="U2353" s="63">
        <v>23299.9</v>
      </c>
      <c r="V2353" s="63">
        <v>774.6</v>
      </c>
      <c r="W2353" s="63">
        <v>8888.4</v>
      </c>
      <c r="X2353" s="63"/>
      <c r="Y2353" s="63">
        <v>75.900000000000006</v>
      </c>
      <c r="Z2353" s="63">
        <v>1217.5999999999999</v>
      </c>
      <c r="AA2353" s="63">
        <v>976.9</v>
      </c>
      <c r="AB2353" s="63">
        <v>5046</v>
      </c>
      <c r="AC2353" s="63">
        <v>1752.1</v>
      </c>
      <c r="AD2353" s="63">
        <v>1179.4000000000001</v>
      </c>
      <c r="AE2353" s="63">
        <v>15482.6</v>
      </c>
      <c r="AF2353" s="63">
        <v>730.1</v>
      </c>
      <c r="AG2353" s="43">
        <v>110513.40000000002</v>
      </c>
    </row>
    <row r="2354" spans="4:33">
      <c r="D2354" s="62">
        <v>1989</v>
      </c>
      <c r="E2354" s="62">
        <v>6</v>
      </c>
      <c r="F2354" s="62">
        <v>1990</v>
      </c>
      <c r="G2354" s="63">
        <v>1506.6</v>
      </c>
      <c r="H2354" s="63">
        <v>1349.3</v>
      </c>
      <c r="I2354" s="63">
        <v>1701.8</v>
      </c>
      <c r="J2354" s="63">
        <v>11952.5</v>
      </c>
      <c r="K2354" s="63">
        <v>8142.7</v>
      </c>
      <c r="L2354" s="63">
        <v>558.5</v>
      </c>
      <c r="M2354" s="63">
        <v>4598.8999999999996</v>
      </c>
      <c r="N2354" s="63">
        <v>1135.8</v>
      </c>
      <c r="O2354" s="63">
        <v>1530.9</v>
      </c>
      <c r="P2354" s="63">
        <v>2002</v>
      </c>
      <c r="Q2354" s="63"/>
      <c r="R2354" s="63">
        <v>1156.4000000000001</v>
      </c>
      <c r="S2354" s="63">
        <v>4058.2</v>
      </c>
      <c r="T2354" s="63">
        <v>8456.4</v>
      </c>
      <c r="U2354" s="63">
        <v>23637.1</v>
      </c>
      <c r="V2354" s="63">
        <v>2709.1</v>
      </c>
      <c r="W2354" s="63">
        <v>9218.1</v>
      </c>
      <c r="X2354" s="63">
        <v>1.9</v>
      </c>
      <c r="Y2354" s="63">
        <v>103</v>
      </c>
      <c r="Z2354" s="63">
        <v>1487.4</v>
      </c>
      <c r="AA2354" s="63">
        <v>1163</v>
      </c>
      <c r="AB2354" s="63">
        <v>5998.2</v>
      </c>
      <c r="AC2354" s="63">
        <v>1718</v>
      </c>
      <c r="AD2354" s="63">
        <v>1196.0999999999999</v>
      </c>
      <c r="AE2354" s="63">
        <v>16119.9</v>
      </c>
      <c r="AF2354" s="63">
        <v>1447.8</v>
      </c>
      <c r="AG2354" s="43">
        <v>112949.6</v>
      </c>
    </row>
    <row r="2355" spans="4:33">
      <c r="D2355" s="62">
        <v>1989</v>
      </c>
      <c r="E2355" s="62">
        <v>7</v>
      </c>
      <c r="F2355" s="62">
        <v>1990</v>
      </c>
      <c r="G2355" s="63">
        <v>548</v>
      </c>
      <c r="H2355" s="63">
        <v>1534.7</v>
      </c>
      <c r="I2355" s="63">
        <v>379.4</v>
      </c>
      <c r="J2355" s="63">
        <v>8283.5</v>
      </c>
      <c r="K2355" s="63">
        <v>5307.4</v>
      </c>
      <c r="L2355" s="63">
        <v>443</v>
      </c>
      <c r="M2355" s="63">
        <v>5081.3999999999996</v>
      </c>
      <c r="N2355" s="63">
        <v>1288.5999999999999</v>
      </c>
      <c r="O2355" s="63">
        <v>1756.2</v>
      </c>
      <c r="P2355" s="63"/>
      <c r="Q2355" s="63"/>
      <c r="R2355" s="63">
        <v>62.6</v>
      </c>
      <c r="S2355" s="63">
        <v>2141.9</v>
      </c>
      <c r="T2355" s="63">
        <v>2868.5</v>
      </c>
      <c r="U2355" s="63">
        <v>20826.7</v>
      </c>
      <c r="V2355" s="63"/>
      <c r="W2355" s="63">
        <v>1247.7</v>
      </c>
      <c r="X2355" s="63"/>
      <c r="Y2355" s="63">
        <v>150.80000000000001</v>
      </c>
      <c r="Z2355" s="63">
        <v>578.29999999999995</v>
      </c>
      <c r="AA2355" s="63">
        <v>1148.2</v>
      </c>
      <c r="AB2355" s="63">
        <v>6736.8</v>
      </c>
      <c r="AC2355" s="63">
        <v>1360.9</v>
      </c>
      <c r="AD2355" s="63">
        <v>1602.5</v>
      </c>
      <c r="AE2355" s="63">
        <v>14379.4</v>
      </c>
      <c r="AF2355" s="63">
        <v>2215</v>
      </c>
      <c r="AG2355" s="43">
        <v>79941.5</v>
      </c>
    </row>
    <row r="2356" spans="4:33">
      <c r="D2356" s="62">
        <v>1989</v>
      </c>
      <c r="E2356" s="62">
        <v>8</v>
      </c>
      <c r="F2356" s="62">
        <v>1990</v>
      </c>
      <c r="G2356" s="63">
        <v>531.79999999999995</v>
      </c>
      <c r="H2356" s="63">
        <v>1481.4</v>
      </c>
      <c r="I2356" s="63">
        <v>261.5</v>
      </c>
      <c r="J2356" s="63">
        <v>9916.4</v>
      </c>
      <c r="K2356" s="63">
        <v>7075.9</v>
      </c>
      <c r="L2356" s="63">
        <v>591.29999999999995</v>
      </c>
      <c r="M2356" s="63">
        <v>5218.6000000000004</v>
      </c>
      <c r="N2356" s="63">
        <v>1371.3</v>
      </c>
      <c r="O2356" s="63">
        <v>1787.3</v>
      </c>
      <c r="P2356" s="63"/>
      <c r="Q2356" s="63"/>
      <c r="R2356" s="63">
        <v>59.6</v>
      </c>
      <c r="S2356" s="63">
        <v>2742</v>
      </c>
      <c r="T2356" s="63">
        <v>7616.3</v>
      </c>
      <c r="U2356" s="63">
        <v>27165.4</v>
      </c>
      <c r="V2356" s="63"/>
      <c r="W2356" s="63">
        <v>3288.1</v>
      </c>
      <c r="X2356" s="63">
        <v>0.7</v>
      </c>
      <c r="Y2356" s="63">
        <v>101.6</v>
      </c>
      <c r="Z2356" s="63">
        <v>495.1</v>
      </c>
      <c r="AA2356" s="63">
        <v>1007.3</v>
      </c>
      <c r="AB2356" s="63">
        <v>7381</v>
      </c>
      <c r="AC2356" s="63">
        <v>1383.8</v>
      </c>
      <c r="AD2356" s="63">
        <v>1788.6</v>
      </c>
      <c r="AE2356" s="63">
        <v>15394.3</v>
      </c>
      <c r="AF2356" s="63">
        <v>2197.1</v>
      </c>
      <c r="AG2356" s="43">
        <v>98856.400000000038</v>
      </c>
    </row>
    <row r="2357" spans="4:33">
      <c r="D2357" s="62">
        <v>1989</v>
      </c>
      <c r="E2357" s="62">
        <v>9</v>
      </c>
      <c r="F2357" s="62">
        <v>1990</v>
      </c>
      <c r="G2357" s="63">
        <v>399.2</v>
      </c>
      <c r="H2357" s="63">
        <v>1390.9</v>
      </c>
      <c r="I2357" s="63">
        <v>357.7</v>
      </c>
      <c r="J2357" s="63">
        <v>9305.4</v>
      </c>
      <c r="K2357" s="63">
        <v>7099.4</v>
      </c>
      <c r="L2357" s="63">
        <v>431.9</v>
      </c>
      <c r="M2357" s="63">
        <v>4586.3</v>
      </c>
      <c r="N2357" s="63">
        <v>1032.0999999999999</v>
      </c>
      <c r="O2357" s="63">
        <v>1455.8</v>
      </c>
      <c r="P2357" s="63">
        <v>2021.7</v>
      </c>
      <c r="Q2357" s="63"/>
      <c r="R2357" s="63">
        <v>1684.5</v>
      </c>
      <c r="S2357" s="63">
        <v>4185.6000000000004</v>
      </c>
      <c r="T2357" s="63">
        <v>2875.5</v>
      </c>
      <c r="U2357" s="63">
        <v>22501.8</v>
      </c>
      <c r="V2357" s="63">
        <v>2134.1</v>
      </c>
      <c r="W2357" s="63">
        <v>3008.4</v>
      </c>
      <c r="X2357" s="63"/>
      <c r="Y2357" s="63">
        <v>142.4</v>
      </c>
      <c r="Z2357" s="63">
        <v>711.9</v>
      </c>
      <c r="AA2357" s="63">
        <v>945.2</v>
      </c>
      <c r="AB2357" s="63">
        <v>6222.4</v>
      </c>
      <c r="AC2357" s="63">
        <v>1211.9000000000001</v>
      </c>
      <c r="AD2357" s="63">
        <v>1424.7</v>
      </c>
      <c r="AE2357" s="63">
        <v>16132.6</v>
      </c>
      <c r="AF2357" s="63">
        <v>1685.5</v>
      </c>
      <c r="AG2357" s="43">
        <v>92946.9</v>
      </c>
    </row>
    <row r="2358" spans="4:33">
      <c r="D2358" s="62">
        <v>1989</v>
      </c>
      <c r="E2358" s="62">
        <v>10</v>
      </c>
      <c r="F2358" s="62">
        <v>1990</v>
      </c>
      <c r="G2358" s="63">
        <v>266.39999999999998</v>
      </c>
      <c r="H2358" s="63">
        <v>1295.5</v>
      </c>
      <c r="I2358" s="63">
        <v>1908.3</v>
      </c>
      <c r="J2358" s="63">
        <v>8287.7000000000007</v>
      </c>
      <c r="K2358" s="63">
        <v>6316</v>
      </c>
      <c r="L2358" s="63">
        <v>285.7</v>
      </c>
      <c r="M2358" s="63">
        <v>3303.3</v>
      </c>
      <c r="N2358" s="63">
        <v>876.7</v>
      </c>
      <c r="O2358" s="63">
        <v>410.3</v>
      </c>
      <c r="P2358" s="63">
        <v>2322.8000000000002</v>
      </c>
      <c r="Q2358" s="63"/>
      <c r="R2358" s="63">
        <v>1454.4</v>
      </c>
      <c r="S2358" s="63">
        <v>4125.5</v>
      </c>
      <c r="T2358" s="63">
        <v>8478.1</v>
      </c>
      <c r="U2358" s="63">
        <v>20745.3</v>
      </c>
      <c r="V2358" s="63">
        <v>2308.6999999999998</v>
      </c>
      <c r="W2358" s="63">
        <v>11286.9</v>
      </c>
      <c r="X2358" s="63">
        <v>18</v>
      </c>
      <c r="Y2358" s="63">
        <v>122.6</v>
      </c>
      <c r="Z2358" s="63">
        <v>462.8</v>
      </c>
      <c r="AA2358" s="63">
        <v>771.4</v>
      </c>
      <c r="AB2358" s="63">
        <v>4932.6000000000004</v>
      </c>
      <c r="AC2358" s="63">
        <v>1212.8</v>
      </c>
      <c r="AD2358" s="63">
        <v>1224.9000000000001</v>
      </c>
      <c r="AE2358" s="63">
        <v>15068.8</v>
      </c>
      <c r="AF2358" s="63">
        <v>1210.0999999999999</v>
      </c>
      <c r="AG2358" s="43">
        <v>98695.6</v>
      </c>
    </row>
    <row r="2359" spans="4:33">
      <c r="D2359" s="62">
        <v>1989</v>
      </c>
      <c r="E2359" s="62">
        <v>11</v>
      </c>
      <c r="F2359" s="62">
        <v>1990</v>
      </c>
      <c r="G2359" s="63">
        <v>423.8</v>
      </c>
      <c r="H2359" s="63">
        <v>1255.5999999999999</v>
      </c>
      <c r="I2359" s="63">
        <v>1859.6</v>
      </c>
      <c r="J2359" s="63">
        <v>8115.3</v>
      </c>
      <c r="K2359" s="63">
        <v>6358</v>
      </c>
      <c r="L2359" s="63">
        <v>401.9</v>
      </c>
      <c r="M2359" s="63">
        <v>3234.6</v>
      </c>
      <c r="N2359" s="63">
        <v>823.5</v>
      </c>
      <c r="O2359" s="63">
        <v>375.5</v>
      </c>
      <c r="P2359" s="63">
        <v>2250.6999999999998</v>
      </c>
      <c r="Q2359" s="63"/>
      <c r="R2359" s="63">
        <v>1612.4</v>
      </c>
      <c r="S2359" s="63">
        <v>3856.6</v>
      </c>
      <c r="T2359" s="63">
        <v>3549.7</v>
      </c>
      <c r="U2359" s="63">
        <v>19343.8</v>
      </c>
      <c r="V2359" s="63">
        <v>2028.2</v>
      </c>
      <c r="W2359" s="63">
        <v>10403.200000000001</v>
      </c>
      <c r="X2359" s="63">
        <v>16.100000000000001</v>
      </c>
      <c r="Y2359" s="63">
        <v>185.4</v>
      </c>
      <c r="Z2359" s="63">
        <v>694.3</v>
      </c>
      <c r="AA2359" s="63">
        <v>805.9</v>
      </c>
      <c r="AB2359" s="63">
        <v>4379.8</v>
      </c>
      <c r="AC2359" s="63">
        <v>1188.2</v>
      </c>
      <c r="AD2359" s="63">
        <v>986.2</v>
      </c>
      <c r="AE2359" s="63">
        <v>14875.3</v>
      </c>
      <c r="AF2359" s="63">
        <v>1092.9000000000001</v>
      </c>
      <c r="AG2359" s="43">
        <v>90116.499999999985</v>
      </c>
    </row>
    <row r="2360" spans="4:33">
      <c r="D2360" s="62">
        <v>1989</v>
      </c>
      <c r="E2360" s="62">
        <v>12</v>
      </c>
      <c r="F2360" s="62">
        <v>1990</v>
      </c>
      <c r="G2360" s="63">
        <v>563.70000000000005</v>
      </c>
      <c r="H2360" s="63">
        <v>1184.7</v>
      </c>
      <c r="I2360" s="63">
        <v>1771.1</v>
      </c>
      <c r="J2360" s="63">
        <v>7935.3</v>
      </c>
      <c r="K2360" s="63">
        <v>6268.6</v>
      </c>
      <c r="L2360" s="63">
        <v>383.2</v>
      </c>
      <c r="M2360" s="63">
        <v>1706.5</v>
      </c>
      <c r="N2360" s="63">
        <v>882.4</v>
      </c>
      <c r="O2360" s="63">
        <v>320.8</v>
      </c>
      <c r="P2360" s="63">
        <v>2149.6999999999998</v>
      </c>
      <c r="Q2360" s="63"/>
      <c r="R2360" s="63">
        <v>1574.5</v>
      </c>
      <c r="S2360" s="63">
        <v>3766.9</v>
      </c>
      <c r="T2360" s="63">
        <v>5300.5</v>
      </c>
      <c r="U2360" s="63">
        <v>17865.900000000001</v>
      </c>
      <c r="V2360" s="63">
        <v>1768.8</v>
      </c>
      <c r="W2360" s="63">
        <v>11829.1</v>
      </c>
      <c r="X2360" s="63">
        <v>155.6</v>
      </c>
      <c r="Y2360" s="63">
        <v>139.30000000000001</v>
      </c>
      <c r="Z2360" s="63">
        <v>878.4</v>
      </c>
      <c r="AA2360" s="63">
        <v>824.2</v>
      </c>
      <c r="AB2360" s="63">
        <v>4316.1000000000004</v>
      </c>
      <c r="AC2360" s="63">
        <v>1539</v>
      </c>
      <c r="AD2360" s="63">
        <v>878.7</v>
      </c>
      <c r="AE2360" s="63">
        <v>14672</v>
      </c>
      <c r="AF2360" s="63">
        <v>1344</v>
      </c>
      <c r="AG2360" s="43">
        <v>90019</v>
      </c>
    </row>
    <row r="2361" spans="4:33">
      <c r="D2361" s="62">
        <v>1990</v>
      </c>
      <c r="E2361" s="62">
        <v>1</v>
      </c>
      <c r="F2361" s="62">
        <v>1990</v>
      </c>
      <c r="G2361" s="63">
        <v>531.5</v>
      </c>
      <c r="H2361" s="63">
        <v>1092.0999999999999</v>
      </c>
      <c r="I2361" s="63">
        <v>1591.6</v>
      </c>
      <c r="J2361" s="63">
        <v>6092.5</v>
      </c>
      <c r="K2361" s="63">
        <v>5812.8</v>
      </c>
      <c r="L2361" s="63">
        <v>489.3</v>
      </c>
      <c r="M2361" s="63">
        <v>2105.6</v>
      </c>
      <c r="N2361" s="63">
        <v>680.3</v>
      </c>
      <c r="O2361" s="63">
        <v>341.2</v>
      </c>
      <c r="P2361" s="63">
        <v>2102.6999999999998</v>
      </c>
      <c r="Q2361" s="63"/>
      <c r="R2361" s="63">
        <v>1197.5999999999999</v>
      </c>
      <c r="S2361" s="63">
        <v>3472.3</v>
      </c>
      <c r="T2361" s="63">
        <v>6686</v>
      </c>
      <c r="U2361" s="63">
        <v>13724.2</v>
      </c>
      <c r="V2361" s="63">
        <v>764.8</v>
      </c>
      <c r="W2361" s="63">
        <v>8401.1</v>
      </c>
      <c r="X2361" s="63">
        <v>93.1</v>
      </c>
      <c r="Y2361" s="63">
        <v>110.2</v>
      </c>
      <c r="Z2361" s="63">
        <v>749.7</v>
      </c>
      <c r="AA2361" s="63">
        <v>1057.3</v>
      </c>
      <c r="AB2361" s="63">
        <v>3241.1</v>
      </c>
      <c r="AC2361" s="63">
        <v>1638.9</v>
      </c>
      <c r="AD2361" s="63">
        <v>807</v>
      </c>
      <c r="AE2361" s="63">
        <v>12392.2</v>
      </c>
      <c r="AF2361" s="63">
        <v>1399</v>
      </c>
      <c r="AG2361" s="43">
        <v>76574.099999999991</v>
      </c>
    </row>
    <row r="2362" spans="4:33">
      <c r="D2362" s="62">
        <v>1990</v>
      </c>
      <c r="E2362" s="62">
        <v>2</v>
      </c>
      <c r="F2362" s="62">
        <v>1990</v>
      </c>
      <c r="G2362" s="63">
        <v>1022.1</v>
      </c>
      <c r="H2362" s="63">
        <v>954.3</v>
      </c>
      <c r="I2362" s="63">
        <v>1401.8</v>
      </c>
      <c r="J2362" s="63">
        <v>5165.6000000000004</v>
      </c>
      <c r="K2362" s="63">
        <v>5235.5</v>
      </c>
      <c r="L2362" s="63">
        <v>448</v>
      </c>
      <c r="M2362" s="63">
        <v>1930.5</v>
      </c>
      <c r="N2362" s="63">
        <v>505.3</v>
      </c>
      <c r="O2362" s="63">
        <v>708.9</v>
      </c>
      <c r="P2362" s="63">
        <v>1751</v>
      </c>
      <c r="Q2362" s="63"/>
      <c r="R2362" s="63">
        <v>980.4</v>
      </c>
      <c r="S2362" s="63">
        <v>3053.4</v>
      </c>
      <c r="T2362" s="63">
        <v>6617.6</v>
      </c>
      <c r="U2362" s="63">
        <v>13945.3</v>
      </c>
      <c r="V2362" s="63">
        <v>977.8</v>
      </c>
      <c r="W2362" s="63">
        <v>8632.5</v>
      </c>
      <c r="X2362" s="63">
        <v>70.7</v>
      </c>
      <c r="Y2362" s="63">
        <v>122.4</v>
      </c>
      <c r="Z2362" s="63">
        <v>1140.5999999999999</v>
      </c>
      <c r="AA2362" s="63">
        <v>1133</v>
      </c>
      <c r="AB2362" s="63">
        <v>2152.8000000000002</v>
      </c>
      <c r="AC2362" s="63">
        <v>1526.8</v>
      </c>
      <c r="AD2362" s="63">
        <v>769.8</v>
      </c>
      <c r="AE2362" s="63">
        <v>11638.9</v>
      </c>
      <c r="AF2362" s="63">
        <v>745.3</v>
      </c>
      <c r="AG2362" s="43">
        <v>72630.3</v>
      </c>
    </row>
    <row r="2363" spans="4:33">
      <c r="D2363" s="62">
        <v>1990</v>
      </c>
      <c r="E2363" s="62">
        <v>3</v>
      </c>
      <c r="F2363" s="62">
        <v>1990</v>
      </c>
      <c r="G2363" s="63">
        <v>504.8</v>
      </c>
      <c r="H2363" s="63">
        <v>1142.0999999999999</v>
      </c>
      <c r="I2363" s="63">
        <v>1655.7</v>
      </c>
      <c r="J2363" s="63">
        <v>7145.6</v>
      </c>
      <c r="K2363" s="63">
        <v>6792.4</v>
      </c>
      <c r="L2363" s="63">
        <v>507.1</v>
      </c>
      <c r="M2363" s="63">
        <v>2968</v>
      </c>
      <c r="N2363" s="63">
        <v>674.5</v>
      </c>
      <c r="O2363" s="63">
        <v>1891.5</v>
      </c>
      <c r="P2363" s="63">
        <v>2200.6</v>
      </c>
      <c r="Q2363" s="63"/>
      <c r="R2363" s="63">
        <v>1364.4</v>
      </c>
      <c r="S2363" s="63">
        <v>3717.1</v>
      </c>
      <c r="T2363" s="63">
        <v>10709.9</v>
      </c>
      <c r="U2363" s="63">
        <v>15703.1</v>
      </c>
      <c r="V2363" s="63">
        <v>1556.5</v>
      </c>
      <c r="W2363" s="63">
        <v>10494.4</v>
      </c>
      <c r="X2363" s="63"/>
      <c r="Y2363" s="63">
        <v>94.8</v>
      </c>
      <c r="Z2363" s="63">
        <v>1207.7</v>
      </c>
      <c r="AA2363" s="63">
        <v>1282.2</v>
      </c>
      <c r="AB2363" s="63">
        <v>2563.4</v>
      </c>
      <c r="AC2363" s="63">
        <v>1837.5</v>
      </c>
      <c r="AD2363" s="63">
        <v>989.2</v>
      </c>
      <c r="AE2363" s="63">
        <v>14180.9</v>
      </c>
      <c r="AF2363" s="63">
        <v>912.5</v>
      </c>
      <c r="AG2363" s="43">
        <v>92095.89999999998</v>
      </c>
    </row>
    <row r="2364" spans="4:33">
      <c r="D2364" s="62">
        <v>1990</v>
      </c>
      <c r="E2364" s="62">
        <v>4</v>
      </c>
      <c r="F2364" s="62">
        <v>1990</v>
      </c>
      <c r="G2364" s="63">
        <v>375.1</v>
      </c>
      <c r="H2364" s="63">
        <v>1053.0999999999999</v>
      </c>
      <c r="I2364" s="63">
        <v>1618.6</v>
      </c>
      <c r="J2364" s="63">
        <v>4986.7</v>
      </c>
      <c r="K2364" s="63">
        <v>6863</v>
      </c>
      <c r="L2364" s="63">
        <v>446</v>
      </c>
      <c r="M2364" s="63">
        <v>3378.7</v>
      </c>
      <c r="N2364" s="63">
        <v>538.29999999999995</v>
      </c>
      <c r="O2364" s="63">
        <v>1137.9000000000001</v>
      </c>
      <c r="P2364" s="63">
        <v>2057.4</v>
      </c>
      <c r="Q2364" s="63"/>
      <c r="R2364" s="63">
        <v>977.7</v>
      </c>
      <c r="S2364" s="63">
        <v>3962.5</v>
      </c>
      <c r="T2364" s="63">
        <v>10331.5</v>
      </c>
      <c r="U2364" s="63">
        <v>15082.3</v>
      </c>
      <c r="V2364" s="63">
        <v>1670.1</v>
      </c>
      <c r="W2364" s="63">
        <v>9679.2000000000007</v>
      </c>
      <c r="X2364" s="63">
        <v>0</v>
      </c>
      <c r="Y2364" s="63">
        <v>134.9</v>
      </c>
      <c r="Z2364" s="63">
        <v>1201.4000000000001</v>
      </c>
      <c r="AA2364" s="63">
        <v>582.4</v>
      </c>
      <c r="AB2364" s="63">
        <v>3336.8</v>
      </c>
      <c r="AC2364" s="63">
        <v>1832.6</v>
      </c>
      <c r="AD2364" s="63">
        <v>1089.8</v>
      </c>
      <c r="AE2364" s="63">
        <v>14045.6</v>
      </c>
      <c r="AF2364" s="63">
        <v>1058.7</v>
      </c>
      <c r="AG2364" s="43">
        <v>87440.300000000017</v>
      </c>
    </row>
    <row r="2365" spans="4:33">
      <c r="D2365" s="62">
        <v>1990</v>
      </c>
      <c r="E2365" s="62">
        <v>5</v>
      </c>
      <c r="F2365" s="62">
        <v>1991</v>
      </c>
      <c r="G2365" s="63">
        <v>909.1</v>
      </c>
      <c r="H2365" s="63">
        <v>1238.9000000000001</v>
      </c>
      <c r="I2365" s="63">
        <v>1962.1</v>
      </c>
      <c r="J2365" s="63">
        <v>10537.3</v>
      </c>
      <c r="K2365" s="63">
        <v>7330.5</v>
      </c>
      <c r="L2365" s="63">
        <v>343.4</v>
      </c>
      <c r="M2365" s="63">
        <v>4295.2</v>
      </c>
      <c r="N2365" s="63">
        <v>734.9</v>
      </c>
      <c r="O2365" s="63">
        <v>1119.5</v>
      </c>
      <c r="P2365" s="63">
        <v>2436.1999999999998</v>
      </c>
      <c r="Q2365" s="63"/>
      <c r="R2365" s="63">
        <v>1717.7</v>
      </c>
      <c r="S2365" s="63">
        <v>3483</v>
      </c>
      <c r="T2365" s="63">
        <v>13688.1</v>
      </c>
      <c r="U2365" s="63">
        <v>20440.599999999999</v>
      </c>
      <c r="V2365" s="63">
        <v>2330.1999999999998</v>
      </c>
      <c r="W2365" s="63">
        <v>13181.4</v>
      </c>
      <c r="X2365" s="63"/>
      <c r="Y2365" s="63">
        <v>63.6</v>
      </c>
      <c r="Z2365" s="63">
        <v>1342.7</v>
      </c>
      <c r="AA2365" s="63">
        <v>777.8</v>
      </c>
      <c r="AB2365" s="63">
        <v>4770.5</v>
      </c>
      <c r="AC2365" s="63">
        <v>2062.5</v>
      </c>
      <c r="AD2365" s="63">
        <v>1158.3</v>
      </c>
      <c r="AE2365" s="63">
        <v>15144.4</v>
      </c>
      <c r="AF2365" s="63">
        <v>1752.7</v>
      </c>
      <c r="AG2365" s="43">
        <v>112820.59999999999</v>
      </c>
    </row>
    <row r="2366" spans="4:33">
      <c r="D2366" s="62">
        <v>1990</v>
      </c>
      <c r="E2366" s="62">
        <v>6</v>
      </c>
      <c r="F2366" s="62">
        <v>1991</v>
      </c>
      <c r="G2366" s="63">
        <v>1598.6</v>
      </c>
      <c r="H2366" s="63">
        <v>1243.7</v>
      </c>
      <c r="I2366" s="63">
        <v>2071.6999999999998</v>
      </c>
      <c r="J2366" s="63">
        <v>7813.2</v>
      </c>
      <c r="K2366" s="63">
        <v>7283.3</v>
      </c>
      <c r="L2366" s="63">
        <v>315.2</v>
      </c>
      <c r="M2366" s="63">
        <v>4661.3</v>
      </c>
      <c r="N2366" s="63">
        <v>929.9</v>
      </c>
      <c r="O2366" s="63">
        <v>1248.8</v>
      </c>
      <c r="P2366" s="63">
        <v>2554.8000000000002</v>
      </c>
      <c r="Q2366" s="63"/>
      <c r="R2366" s="63">
        <v>1934.9</v>
      </c>
      <c r="S2366" s="63">
        <v>3227.8</v>
      </c>
      <c r="T2366" s="63">
        <v>6131.6</v>
      </c>
      <c r="U2366" s="63">
        <v>21664.9</v>
      </c>
      <c r="V2366" s="63">
        <v>1799.9</v>
      </c>
      <c r="W2366" s="63">
        <v>13242.8</v>
      </c>
      <c r="X2366" s="63">
        <v>1.6</v>
      </c>
      <c r="Y2366" s="63">
        <v>58.8</v>
      </c>
      <c r="Z2366" s="63">
        <v>1422.1</v>
      </c>
      <c r="AA2366" s="63">
        <v>709</v>
      </c>
      <c r="AB2366" s="63">
        <v>6115.2</v>
      </c>
      <c r="AC2366" s="63">
        <v>2008.7</v>
      </c>
      <c r="AD2366" s="63">
        <v>1249.3</v>
      </c>
      <c r="AE2366" s="63">
        <v>15870.7</v>
      </c>
      <c r="AF2366" s="63">
        <v>2263.4</v>
      </c>
      <c r="AG2366" s="43">
        <v>107421.20000000001</v>
      </c>
    </row>
    <row r="2367" spans="4:33">
      <c r="D2367" s="62">
        <v>1990</v>
      </c>
      <c r="E2367" s="62">
        <v>7</v>
      </c>
      <c r="F2367" s="62">
        <v>1991</v>
      </c>
      <c r="G2367" s="63">
        <v>612.4</v>
      </c>
      <c r="H2367" s="63">
        <v>1409.9</v>
      </c>
      <c r="I2367" s="63"/>
      <c r="J2367" s="63">
        <v>7267.4</v>
      </c>
      <c r="K2367" s="63">
        <v>5382</v>
      </c>
      <c r="L2367" s="63">
        <v>225.2</v>
      </c>
      <c r="M2367" s="63">
        <v>4954</v>
      </c>
      <c r="N2367" s="63">
        <v>1042</v>
      </c>
      <c r="O2367" s="63">
        <v>223.7</v>
      </c>
      <c r="P2367" s="63"/>
      <c r="Q2367" s="63"/>
      <c r="R2367" s="63">
        <v>542.79999999999995</v>
      </c>
      <c r="S2367" s="63">
        <v>2067.9</v>
      </c>
      <c r="T2367" s="63">
        <v>10900.5</v>
      </c>
      <c r="U2367" s="63">
        <v>20250.400000000001</v>
      </c>
      <c r="V2367" s="63"/>
      <c r="W2367" s="63">
        <v>2443</v>
      </c>
      <c r="X2367" s="63"/>
      <c r="Y2367" s="63">
        <v>204.3</v>
      </c>
      <c r="Z2367" s="63">
        <v>658.4</v>
      </c>
      <c r="AA2367" s="63">
        <v>876.9</v>
      </c>
      <c r="AB2367" s="63">
        <v>7246.3</v>
      </c>
      <c r="AC2367" s="63">
        <v>1263.3</v>
      </c>
      <c r="AD2367" s="63">
        <v>2244.5</v>
      </c>
      <c r="AE2367" s="63">
        <v>13586.1</v>
      </c>
      <c r="AF2367" s="63">
        <v>3543.7</v>
      </c>
      <c r="AG2367" s="43">
        <v>86944.700000000012</v>
      </c>
    </row>
    <row r="2368" spans="4:33">
      <c r="D2368" s="62">
        <v>1990</v>
      </c>
      <c r="E2368" s="62">
        <v>8</v>
      </c>
      <c r="F2368" s="62">
        <v>1991</v>
      </c>
      <c r="G2368" s="63">
        <v>608.9</v>
      </c>
      <c r="H2368" s="63">
        <v>1362.9</v>
      </c>
      <c r="I2368" s="63"/>
      <c r="J2368" s="63">
        <v>9877.1</v>
      </c>
      <c r="K2368" s="63">
        <v>6976.1</v>
      </c>
      <c r="L2368" s="63">
        <v>403.7</v>
      </c>
      <c r="M2368" s="63">
        <v>4556.3</v>
      </c>
      <c r="N2368" s="63">
        <v>965.9</v>
      </c>
      <c r="O2368" s="63">
        <v>366.8</v>
      </c>
      <c r="P2368" s="63">
        <v>9.9</v>
      </c>
      <c r="Q2368" s="63"/>
      <c r="R2368" s="63">
        <v>475.4</v>
      </c>
      <c r="S2368" s="63">
        <v>2062.3000000000002</v>
      </c>
      <c r="T2368" s="63">
        <v>9336.4</v>
      </c>
      <c r="U2368" s="63">
        <v>23568.1</v>
      </c>
      <c r="V2368" s="63"/>
      <c r="W2368" s="63">
        <v>1893.5</v>
      </c>
      <c r="X2368" s="63"/>
      <c r="Y2368" s="63">
        <v>213.1</v>
      </c>
      <c r="Z2368" s="63">
        <v>659.4</v>
      </c>
      <c r="AA2368" s="63">
        <v>779.6</v>
      </c>
      <c r="AB2368" s="63">
        <v>7361.6</v>
      </c>
      <c r="AC2368" s="63">
        <v>1146.0999999999999</v>
      </c>
      <c r="AD2368" s="63">
        <v>1715.1</v>
      </c>
      <c r="AE2368" s="63">
        <v>15995.3</v>
      </c>
      <c r="AF2368" s="63">
        <v>3114.9</v>
      </c>
      <c r="AG2368" s="43">
        <v>93448.400000000009</v>
      </c>
    </row>
    <row r="2369" spans="4:33">
      <c r="D2369" s="62">
        <v>1990</v>
      </c>
      <c r="E2369" s="62">
        <v>9</v>
      </c>
      <c r="F2369" s="62">
        <v>1991</v>
      </c>
      <c r="G2369" s="63">
        <v>1261.0999999999999</v>
      </c>
      <c r="H2369" s="63">
        <v>1319.4</v>
      </c>
      <c r="I2369" s="63">
        <v>1256.5999999999999</v>
      </c>
      <c r="J2369" s="63">
        <v>8780.2000000000007</v>
      </c>
      <c r="K2369" s="63">
        <v>7497.8</v>
      </c>
      <c r="L2369" s="63">
        <v>397.8</v>
      </c>
      <c r="M2369" s="63">
        <v>6070</v>
      </c>
      <c r="N2369" s="63">
        <v>973.1</v>
      </c>
      <c r="O2369" s="63">
        <v>320.2</v>
      </c>
      <c r="P2369" s="63">
        <v>2665.6</v>
      </c>
      <c r="Q2369" s="63"/>
      <c r="R2369" s="63">
        <v>409.6</v>
      </c>
      <c r="S2369" s="63">
        <v>2800</v>
      </c>
      <c r="T2369" s="63">
        <v>3919.7</v>
      </c>
      <c r="U2369" s="63">
        <v>22176.5</v>
      </c>
      <c r="V2369" s="63">
        <v>1439.8</v>
      </c>
      <c r="W2369" s="63">
        <v>10494.4</v>
      </c>
      <c r="X2369" s="63"/>
      <c r="Y2369" s="63">
        <v>223</v>
      </c>
      <c r="Z2369" s="63">
        <v>482.4</v>
      </c>
      <c r="AA2369" s="63">
        <v>790.4</v>
      </c>
      <c r="AB2369" s="63">
        <v>6937.9</v>
      </c>
      <c r="AC2369" s="63">
        <v>1120.7</v>
      </c>
      <c r="AD2369" s="63">
        <v>1543.3</v>
      </c>
      <c r="AE2369" s="63">
        <v>15949.4</v>
      </c>
      <c r="AF2369" s="63">
        <v>2697.8</v>
      </c>
      <c r="AG2369" s="43">
        <v>101526.69999999997</v>
      </c>
    </row>
    <row r="2370" spans="4:33">
      <c r="D2370" s="62">
        <v>1990</v>
      </c>
      <c r="E2370" s="62">
        <v>10</v>
      </c>
      <c r="F2370" s="62">
        <v>1991</v>
      </c>
      <c r="G2370" s="63">
        <v>1061.5999999999999</v>
      </c>
      <c r="H2370" s="63">
        <v>1319.3</v>
      </c>
      <c r="I2370" s="63">
        <v>1986.4</v>
      </c>
      <c r="J2370" s="63">
        <v>9364.1</v>
      </c>
      <c r="K2370" s="63">
        <v>7931.5</v>
      </c>
      <c r="L2370" s="63">
        <v>391</v>
      </c>
      <c r="M2370" s="63">
        <v>5065.8999999999996</v>
      </c>
      <c r="N2370" s="63">
        <v>1010.9</v>
      </c>
      <c r="O2370" s="63">
        <v>1683.4</v>
      </c>
      <c r="P2370" s="63">
        <v>2643.6</v>
      </c>
      <c r="Q2370" s="63"/>
      <c r="R2370" s="63">
        <v>1790.8</v>
      </c>
      <c r="S2370" s="63">
        <v>4123.3</v>
      </c>
      <c r="T2370" s="63">
        <v>8098.4</v>
      </c>
      <c r="U2370" s="63">
        <v>21425.8</v>
      </c>
      <c r="V2370" s="63">
        <v>1830.5</v>
      </c>
      <c r="W2370" s="63">
        <v>12172</v>
      </c>
      <c r="X2370" s="63">
        <v>45.3</v>
      </c>
      <c r="Y2370" s="63">
        <v>322.10000000000002</v>
      </c>
      <c r="Z2370" s="63">
        <v>661.2</v>
      </c>
      <c r="AA2370" s="63">
        <v>741.8</v>
      </c>
      <c r="AB2370" s="63">
        <v>5615.3</v>
      </c>
      <c r="AC2370" s="63">
        <v>1063</v>
      </c>
      <c r="AD2370" s="63">
        <v>1103.0999999999999</v>
      </c>
      <c r="AE2370" s="63">
        <v>15940.1</v>
      </c>
      <c r="AF2370" s="63">
        <v>1556.8</v>
      </c>
      <c r="AG2370" s="43">
        <v>108947.20000000004</v>
      </c>
    </row>
    <row r="2371" spans="4:33">
      <c r="D2371" s="62">
        <v>1990</v>
      </c>
      <c r="E2371" s="62">
        <v>11</v>
      </c>
      <c r="F2371" s="62">
        <v>1991</v>
      </c>
      <c r="G2371" s="63">
        <v>1140</v>
      </c>
      <c r="H2371" s="63">
        <v>1165.7</v>
      </c>
      <c r="I2371" s="63">
        <v>1700.9</v>
      </c>
      <c r="J2371" s="63">
        <v>7540.4</v>
      </c>
      <c r="K2371" s="63">
        <v>7322.5</v>
      </c>
      <c r="L2371" s="63">
        <v>463.6</v>
      </c>
      <c r="M2371" s="63">
        <v>3927.6</v>
      </c>
      <c r="N2371" s="63">
        <v>840.8</v>
      </c>
      <c r="O2371" s="63">
        <v>2020.9</v>
      </c>
      <c r="P2371" s="63">
        <v>2239.6999999999998</v>
      </c>
      <c r="Q2371" s="63"/>
      <c r="R2371" s="63">
        <v>1596.6</v>
      </c>
      <c r="S2371" s="63">
        <v>3687.2</v>
      </c>
      <c r="T2371" s="63">
        <v>5967.1</v>
      </c>
      <c r="U2371" s="63">
        <v>18352.900000000001</v>
      </c>
      <c r="V2371" s="63">
        <v>2079.4</v>
      </c>
      <c r="W2371" s="63">
        <v>9393.1</v>
      </c>
      <c r="X2371" s="63">
        <v>74.900000000000006</v>
      </c>
      <c r="Y2371" s="63">
        <v>265.39999999999998</v>
      </c>
      <c r="Z2371" s="63">
        <v>829.5</v>
      </c>
      <c r="AA2371" s="63">
        <v>648.6</v>
      </c>
      <c r="AB2371" s="63">
        <v>4782.8999999999996</v>
      </c>
      <c r="AC2371" s="63">
        <v>1168.8</v>
      </c>
      <c r="AD2371" s="63">
        <v>965.8</v>
      </c>
      <c r="AE2371" s="63">
        <v>14789.7</v>
      </c>
      <c r="AF2371" s="63">
        <v>1491.3</v>
      </c>
      <c r="AG2371" s="43">
        <v>94455.299999999988</v>
      </c>
    </row>
    <row r="2372" spans="4:33">
      <c r="D2372" s="62">
        <v>1990</v>
      </c>
      <c r="E2372" s="62">
        <v>12</v>
      </c>
      <c r="F2372" s="62">
        <v>1991</v>
      </c>
      <c r="G2372" s="63">
        <v>1222.4000000000001</v>
      </c>
      <c r="H2372" s="63">
        <v>1167.2</v>
      </c>
      <c r="I2372" s="63">
        <v>1550.3</v>
      </c>
      <c r="J2372" s="63">
        <v>7317</v>
      </c>
      <c r="K2372" s="63">
        <v>7160.8</v>
      </c>
      <c r="L2372" s="63">
        <v>530.79999999999995</v>
      </c>
      <c r="M2372" s="63">
        <v>3069.3</v>
      </c>
      <c r="N2372" s="63">
        <v>746.7</v>
      </c>
      <c r="O2372" s="63">
        <v>1977.9</v>
      </c>
      <c r="P2372" s="63">
        <v>2127.5</v>
      </c>
      <c r="Q2372" s="63"/>
      <c r="R2372" s="63">
        <v>1439.5</v>
      </c>
      <c r="S2372" s="63">
        <v>3600.9</v>
      </c>
      <c r="T2372" s="63">
        <v>3426.1</v>
      </c>
      <c r="U2372" s="63">
        <v>14561.9</v>
      </c>
      <c r="V2372" s="63">
        <v>2131.6</v>
      </c>
      <c r="W2372" s="63">
        <v>6605</v>
      </c>
      <c r="X2372" s="63">
        <v>45.7</v>
      </c>
      <c r="Y2372" s="63">
        <v>217.2</v>
      </c>
      <c r="Z2372" s="63">
        <v>1281.4000000000001</v>
      </c>
      <c r="AA2372" s="63">
        <v>1182.8</v>
      </c>
      <c r="AB2372" s="63">
        <v>4162.6000000000004</v>
      </c>
      <c r="AC2372" s="63">
        <v>1878.4</v>
      </c>
      <c r="AD2372" s="63">
        <v>813.8</v>
      </c>
      <c r="AE2372" s="63">
        <v>14391.6</v>
      </c>
      <c r="AF2372" s="63">
        <v>1254</v>
      </c>
      <c r="AG2372" s="43">
        <v>83862.400000000009</v>
      </c>
    </row>
    <row r="2373" spans="4:33">
      <c r="D2373" s="62">
        <v>1991</v>
      </c>
      <c r="E2373" s="62">
        <v>1</v>
      </c>
      <c r="F2373" s="62">
        <v>1991</v>
      </c>
      <c r="G2373" s="63">
        <v>976.3</v>
      </c>
      <c r="H2373" s="63">
        <v>1032.0999999999999</v>
      </c>
      <c r="I2373" s="63">
        <v>1471.2</v>
      </c>
      <c r="J2373" s="63">
        <v>5758.3</v>
      </c>
      <c r="K2373" s="63">
        <v>7068.5</v>
      </c>
      <c r="L2373" s="63">
        <v>82.5</v>
      </c>
      <c r="M2373" s="63">
        <v>2370.3000000000002</v>
      </c>
      <c r="N2373" s="63">
        <v>635.70000000000005</v>
      </c>
      <c r="O2373" s="63">
        <v>660.6</v>
      </c>
      <c r="P2373" s="63">
        <v>1745.1</v>
      </c>
      <c r="Q2373" s="63"/>
      <c r="R2373" s="63">
        <v>1116.0999999999999</v>
      </c>
      <c r="S2373" s="63">
        <v>2644.2</v>
      </c>
      <c r="T2373" s="63">
        <v>4911.6000000000004</v>
      </c>
      <c r="U2373" s="63">
        <v>14778.8</v>
      </c>
      <c r="V2373" s="63">
        <v>1998</v>
      </c>
      <c r="W2373" s="63">
        <v>10132.6</v>
      </c>
      <c r="X2373" s="63">
        <v>40.299999999999997</v>
      </c>
      <c r="Y2373" s="63">
        <v>99.7</v>
      </c>
      <c r="Z2373" s="63">
        <v>1037.3</v>
      </c>
      <c r="AA2373" s="63">
        <v>1147.8</v>
      </c>
      <c r="AB2373" s="63">
        <v>2937.6</v>
      </c>
      <c r="AC2373" s="63">
        <v>1748.3</v>
      </c>
      <c r="AD2373" s="63">
        <v>674.3</v>
      </c>
      <c r="AE2373" s="63">
        <v>13631.7</v>
      </c>
      <c r="AF2373" s="63">
        <v>1272.7</v>
      </c>
      <c r="AG2373" s="43">
        <v>79971.600000000006</v>
      </c>
    </row>
    <row r="2374" spans="4:33">
      <c r="D2374" s="62">
        <v>1991</v>
      </c>
      <c r="E2374" s="62">
        <v>2</v>
      </c>
      <c r="F2374" s="62">
        <v>1991</v>
      </c>
      <c r="G2374" s="63">
        <v>180.6</v>
      </c>
      <c r="H2374" s="63">
        <v>957.9</v>
      </c>
      <c r="I2374" s="63">
        <v>1191.4000000000001</v>
      </c>
      <c r="J2374" s="63">
        <v>5520.5</v>
      </c>
      <c r="K2374" s="63">
        <v>3824.3</v>
      </c>
      <c r="L2374" s="63">
        <v>265.10000000000002</v>
      </c>
      <c r="M2374" s="63">
        <v>2561.5</v>
      </c>
      <c r="N2374" s="63">
        <v>508.6</v>
      </c>
      <c r="O2374" s="63">
        <v>556.6</v>
      </c>
      <c r="P2374" s="63">
        <v>1382.3</v>
      </c>
      <c r="Q2374" s="63"/>
      <c r="R2374" s="63">
        <v>1103.8</v>
      </c>
      <c r="S2374" s="63">
        <v>1323</v>
      </c>
      <c r="T2374" s="63">
        <v>5051.2</v>
      </c>
      <c r="U2374" s="63">
        <v>12476.4</v>
      </c>
      <c r="V2374" s="63">
        <v>133.80000000000001</v>
      </c>
      <c r="W2374" s="63">
        <v>7880.5</v>
      </c>
      <c r="X2374" s="63">
        <v>25.9</v>
      </c>
      <c r="Y2374" s="63">
        <v>56.1</v>
      </c>
      <c r="Z2374" s="63">
        <v>333</v>
      </c>
      <c r="AA2374" s="63">
        <v>1023.1</v>
      </c>
      <c r="AB2374" s="63">
        <v>2713.6</v>
      </c>
      <c r="AC2374" s="63">
        <v>1472.1</v>
      </c>
      <c r="AD2374" s="63">
        <v>730.8</v>
      </c>
      <c r="AE2374" s="63">
        <v>11092.7</v>
      </c>
      <c r="AF2374" s="63">
        <v>1059.2</v>
      </c>
      <c r="AG2374" s="43">
        <v>63424</v>
      </c>
    </row>
    <row r="2375" spans="4:33">
      <c r="D2375" s="62">
        <v>1991</v>
      </c>
      <c r="E2375" s="62">
        <v>3</v>
      </c>
      <c r="F2375" s="62">
        <v>1991</v>
      </c>
      <c r="G2375" s="63"/>
      <c r="H2375" s="63">
        <v>775.9</v>
      </c>
      <c r="I2375" s="63">
        <v>769.3</v>
      </c>
      <c r="J2375" s="63">
        <v>2744.6</v>
      </c>
      <c r="K2375" s="63">
        <v>3887.6</v>
      </c>
      <c r="L2375" s="63">
        <v>333.1</v>
      </c>
      <c r="M2375" s="63">
        <v>1633.5</v>
      </c>
      <c r="N2375" s="63">
        <v>332.3</v>
      </c>
      <c r="O2375" s="63">
        <v>159.6</v>
      </c>
      <c r="P2375" s="63">
        <v>941.5</v>
      </c>
      <c r="Q2375" s="63"/>
      <c r="R2375" s="63">
        <v>1222.0999999999999</v>
      </c>
      <c r="S2375" s="63">
        <v>3169.3</v>
      </c>
      <c r="T2375" s="63">
        <v>4134.7</v>
      </c>
      <c r="U2375" s="63">
        <v>6915.7</v>
      </c>
      <c r="V2375" s="63">
        <v>14.1</v>
      </c>
      <c r="W2375" s="63">
        <v>7406.2</v>
      </c>
      <c r="X2375" s="63">
        <v>14.7</v>
      </c>
      <c r="Y2375" s="63">
        <v>37.799999999999997</v>
      </c>
      <c r="Z2375" s="63">
        <v>384</v>
      </c>
      <c r="AA2375" s="63">
        <v>925.3</v>
      </c>
      <c r="AB2375" s="63">
        <v>1451.2</v>
      </c>
      <c r="AC2375" s="63">
        <v>1134.3</v>
      </c>
      <c r="AD2375" s="63">
        <v>774.3</v>
      </c>
      <c r="AE2375" s="63">
        <v>10172.200000000001</v>
      </c>
      <c r="AF2375" s="63">
        <v>526.4</v>
      </c>
      <c r="AG2375" s="43">
        <v>49859.700000000004</v>
      </c>
    </row>
    <row r="2376" spans="4:33">
      <c r="D2376" s="62">
        <v>1991</v>
      </c>
      <c r="E2376" s="62">
        <v>4</v>
      </c>
      <c r="F2376" s="62">
        <v>1991</v>
      </c>
      <c r="G2376" s="63">
        <v>2.2000000000000002</v>
      </c>
      <c r="H2376" s="63">
        <v>957.1</v>
      </c>
      <c r="I2376" s="63">
        <v>1002.1</v>
      </c>
      <c r="J2376" s="63">
        <v>5823.3</v>
      </c>
      <c r="K2376" s="63">
        <v>3975.6</v>
      </c>
      <c r="L2376" s="63">
        <v>259.60000000000002</v>
      </c>
      <c r="M2376" s="63">
        <v>2114.1999999999998</v>
      </c>
      <c r="N2376" s="63">
        <v>419.1</v>
      </c>
      <c r="O2376" s="63">
        <v>552.6</v>
      </c>
      <c r="P2376" s="63">
        <v>1355.4</v>
      </c>
      <c r="Q2376" s="63"/>
      <c r="R2376" s="63">
        <v>772.3</v>
      </c>
      <c r="S2376" s="63">
        <v>1381.2</v>
      </c>
      <c r="T2376" s="63">
        <v>9186.9</v>
      </c>
      <c r="U2376" s="63">
        <v>10232.200000000001</v>
      </c>
      <c r="V2376" s="63">
        <v>82.7</v>
      </c>
      <c r="W2376" s="63">
        <v>5181.8999999999996</v>
      </c>
      <c r="X2376" s="63"/>
      <c r="Y2376" s="63">
        <v>42.6</v>
      </c>
      <c r="Z2376" s="63">
        <v>524</v>
      </c>
      <c r="AA2376" s="63">
        <v>792.6</v>
      </c>
      <c r="AB2376" s="63">
        <v>2331</v>
      </c>
      <c r="AC2376" s="63">
        <v>1317.7</v>
      </c>
      <c r="AD2376" s="63">
        <v>682.7</v>
      </c>
      <c r="AE2376" s="63">
        <v>10879.2</v>
      </c>
      <c r="AF2376" s="63">
        <v>1020.6</v>
      </c>
      <c r="AG2376" s="43">
        <v>60888.799999999996</v>
      </c>
    </row>
    <row r="2377" spans="4:33">
      <c r="D2377" s="62">
        <v>1991</v>
      </c>
      <c r="E2377" s="62">
        <v>5</v>
      </c>
      <c r="F2377" s="62">
        <v>1992</v>
      </c>
      <c r="G2377" s="63">
        <v>110.9</v>
      </c>
      <c r="H2377" s="63">
        <v>1170.2</v>
      </c>
      <c r="I2377" s="63">
        <v>1337.5</v>
      </c>
      <c r="J2377" s="63">
        <v>7340.8</v>
      </c>
      <c r="K2377" s="63">
        <v>4015.9</v>
      </c>
      <c r="L2377" s="63">
        <v>278</v>
      </c>
      <c r="M2377" s="63">
        <v>3897.3</v>
      </c>
      <c r="N2377" s="63">
        <v>606.9</v>
      </c>
      <c r="O2377" s="63">
        <v>798.6</v>
      </c>
      <c r="P2377" s="63">
        <v>1738.9</v>
      </c>
      <c r="Q2377" s="63"/>
      <c r="R2377" s="63">
        <v>1151.7</v>
      </c>
      <c r="S2377" s="63">
        <v>1772.7</v>
      </c>
      <c r="T2377" s="63">
        <v>12236.9</v>
      </c>
      <c r="U2377" s="63">
        <v>14891.8</v>
      </c>
      <c r="V2377" s="63">
        <v>823.2</v>
      </c>
      <c r="W2377" s="63">
        <v>10774.7</v>
      </c>
      <c r="X2377" s="63"/>
      <c r="Y2377" s="63">
        <v>18.7</v>
      </c>
      <c r="Z2377" s="63">
        <v>820.6</v>
      </c>
      <c r="AA2377" s="63">
        <v>474.1</v>
      </c>
      <c r="AB2377" s="63">
        <v>3315.7</v>
      </c>
      <c r="AC2377" s="63">
        <v>1363.8</v>
      </c>
      <c r="AD2377" s="63">
        <v>958.9</v>
      </c>
      <c r="AE2377" s="63">
        <v>12896.1</v>
      </c>
      <c r="AF2377" s="63">
        <v>1278.2</v>
      </c>
      <c r="AG2377" s="43">
        <v>84072.099999999991</v>
      </c>
    </row>
    <row r="2378" spans="4:33">
      <c r="D2378" s="62">
        <v>1991</v>
      </c>
      <c r="E2378" s="62">
        <v>6</v>
      </c>
      <c r="F2378" s="62">
        <v>1992</v>
      </c>
      <c r="G2378" s="63">
        <v>175.2</v>
      </c>
      <c r="H2378" s="63">
        <v>1122.5</v>
      </c>
      <c r="I2378" s="63">
        <v>1485.5</v>
      </c>
      <c r="J2378" s="63">
        <v>6305.6</v>
      </c>
      <c r="K2378" s="63">
        <v>4130.7</v>
      </c>
      <c r="L2378" s="63">
        <v>237.2</v>
      </c>
      <c r="M2378" s="63">
        <v>4275</v>
      </c>
      <c r="N2378" s="63">
        <v>692.8</v>
      </c>
      <c r="O2378" s="63">
        <v>797.2</v>
      </c>
      <c r="P2378" s="63">
        <v>1673.5</v>
      </c>
      <c r="Q2378" s="63"/>
      <c r="R2378" s="63">
        <v>1223.0999999999999</v>
      </c>
      <c r="S2378" s="63">
        <v>1931</v>
      </c>
      <c r="T2378" s="63">
        <v>8912.7999999999993</v>
      </c>
      <c r="U2378" s="63">
        <v>15559.4</v>
      </c>
      <c r="V2378" s="63">
        <v>1153.0999999999999</v>
      </c>
      <c r="W2378" s="63">
        <v>8641.1</v>
      </c>
      <c r="X2378" s="63"/>
      <c r="Y2378" s="63"/>
      <c r="Z2378" s="63">
        <v>1020.1</v>
      </c>
      <c r="AA2378" s="63">
        <v>419</v>
      </c>
      <c r="AB2378" s="63">
        <v>3837.7</v>
      </c>
      <c r="AC2378" s="63">
        <v>1334.5</v>
      </c>
      <c r="AD2378" s="63">
        <v>1035.4000000000001</v>
      </c>
      <c r="AE2378" s="63">
        <v>11587</v>
      </c>
      <c r="AF2378" s="63">
        <v>1399.1</v>
      </c>
      <c r="AG2378" s="43">
        <v>78948.5</v>
      </c>
    </row>
    <row r="2379" spans="4:33">
      <c r="D2379" s="62">
        <v>1991</v>
      </c>
      <c r="E2379" s="62">
        <v>7</v>
      </c>
      <c r="F2379" s="62">
        <v>1992</v>
      </c>
      <c r="G2379" s="63">
        <v>170.6</v>
      </c>
      <c r="H2379" s="63">
        <v>1166.5</v>
      </c>
      <c r="I2379" s="63">
        <v>1741.9</v>
      </c>
      <c r="J2379" s="63">
        <v>7457.9</v>
      </c>
      <c r="K2379" s="63">
        <v>4873.1000000000004</v>
      </c>
      <c r="L2379" s="63">
        <v>401.8</v>
      </c>
      <c r="M2379" s="63">
        <v>5427.1</v>
      </c>
      <c r="N2379" s="63">
        <v>915.3</v>
      </c>
      <c r="O2379" s="63">
        <v>930.2</v>
      </c>
      <c r="P2379" s="63">
        <v>2036.7</v>
      </c>
      <c r="Q2379" s="63"/>
      <c r="R2379" s="63">
        <v>1755.7</v>
      </c>
      <c r="S2379" s="63">
        <v>3083.9</v>
      </c>
      <c r="T2379" s="63">
        <v>4429.3999999999996</v>
      </c>
      <c r="U2379" s="63">
        <v>17920.099999999999</v>
      </c>
      <c r="V2379" s="63">
        <v>1190.9000000000001</v>
      </c>
      <c r="W2379" s="63">
        <v>2423.5</v>
      </c>
      <c r="X2379" s="63">
        <v>15.5</v>
      </c>
      <c r="Y2379" s="63">
        <v>23.4</v>
      </c>
      <c r="Z2379" s="63">
        <v>1125.9000000000001</v>
      </c>
      <c r="AA2379" s="63">
        <v>405</v>
      </c>
      <c r="AB2379" s="63">
        <v>4779.3999999999996</v>
      </c>
      <c r="AC2379" s="63">
        <v>1481.6</v>
      </c>
      <c r="AD2379" s="63">
        <v>1329.8</v>
      </c>
      <c r="AE2379" s="63">
        <v>11647.6</v>
      </c>
      <c r="AF2379" s="63">
        <v>1922.6</v>
      </c>
      <c r="AG2379" s="43">
        <v>78655.400000000023</v>
      </c>
    </row>
    <row r="2380" spans="4:33">
      <c r="D2380" s="62">
        <v>1991</v>
      </c>
      <c r="E2380" s="62">
        <v>8</v>
      </c>
      <c r="F2380" s="62">
        <v>1992</v>
      </c>
      <c r="G2380" s="63">
        <v>281.89999999999998</v>
      </c>
      <c r="H2380" s="63">
        <v>1216.5999999999999</v>
      </c>
      <c r="I2380" s="63">
        <v>1616.5</v>
      </c>
      <c r="J2380" s="63">
        <v>6917.4</v>
      </c>
      <c r="K2380" s="63">
        <v>5924</v>
      </c>
      <c r="L2380" s="63">
        <v>418.9</v>
      </c>
      <c r="M2380" s="63">
        <v>5298.2</v>
      </c>
      <c r="N2380" s="63">
        <v>926.4</v>
      </c>
      <c r="O2380" s="63">
        <v>1088.3</v>
      </c>
      <c r="P2380" s="63">
        <v>2143.9</v>
      </c>
      <c r="Q2380" s="63"/>
      <c r="R2380" s="63">
        <v>1707.8</v>
      </c>
      <c r="S2380" s="63">
        <v>2689.8</v>
      </c>
      <c r="T2380" s="63">
        <v>5474.8</v>
      </c>
      <c r="U2380" s="63">
        <v>17729.7</v>
      </c>
      <c r="V2380" s="63">
        <v>1134.7</v>
      </c>
      <c r="W2380" s="63">
        <v>3227.6</v>
      </c>
      <c r="X2380" s="63">
        <v>65.400000000000006</v>
      </c>
      <c r="Y2380" s="63">
        <v>13.6</v>
      </c>
      <c r="Z2380" s="63">
        <v>1119.8</v>
      </c>
      <c r="AA2380" s="63">
        <v>405.8</v>
      </c>
      <c r="AB2380" s="63">
        <v>4457.8999999999996</v>
      </c>
      <c r="AC2380" s="63">
        <v>1489</v>
      </c>
      <c r="AD2380" s="63">
        <v>1218.3</v>
      </c>
      <c r="AE2380" s="63">
        <v>12333.6</v>
      </c>
      <c r="AF2380" s="63">
        <v>1961.4</v>
      </c>
      <c r="AG2380" s="43">
        <v>80861.3</v>
      </c>
    </row>
    <row r="2381" spans="4:33">
      <c r="D2381" s="62">
        <v>1991</v>
      </c>
      <c r="E2381" s="62">
        <v>9</v>
      </c>
      <c r="F2381" s="62">
        <v>1992</v>
      </c>
      <c r="G2381" s="63">
        <v>223.7</v>
      </c>
      <c r="H2381" s="63">
        <v>1102.9000000000001</v>
      </c>
      <c r="I2381" s="63">
        <v>1680.4</v>
      </c>
      <c r="J2381" s="63">
        <v>6936.2</v>
      </c>
      <c r="K2381" s="63">
        <v>5393.1</v>
      </c>
      <c r="L2381" s="63">
        <v>309.89999999999998</v>
      </c>
      <c r="M2381" s="63">
        <v>4713.1000000000004</v>
      </c>
      <c r="N2381" s="63">
        <v>708.2</v>
      </c>
      <c r="O2381" s="63">
        <v>774.8</v>
      </c>
      <c r="P2381" s="63">
        <v>2072.6999999999998</v>
      </c>
      <c r="Q2381" s="63"/>
      <c r="R2381" s="63">
        <v>1552.9</v>
      </c>
      <c r="S2381" s="63">
        <v>2339.1999999999998</v>
      </c>
      <c r="T2381" s="63">
        <v>4409.8999999999996</v>
      </c>
      <c r="U2381" s="63">
        <v>15748</v>
      </c>
      <c r="V2381" s="63">
        <v>1002.6</v>
      </c>
      <c r="W2381" s="63">
        <v>1648.3</v>
      </c>
      <c r="X2381" s="63">
        <v>0.1</v>
      </c>
      <c r="Y2381" s="63">
        <v>75</v>
      </c>
      <c r="Z2381" s="63">
        <v>956.8</v>
      </c>
      <c r="AA2381" s="63">
        <v>382.3</v>
      </c>
      <c r="AB2381" s="63">
        <v>4292.8</v>
      </c>
      <c r="AC2381" s="63">
        <v>1515.1</v>
      </c>
      <c r="AD2381" s="63">
        <v>913.1</v>
      </c>
      <c r="AE2381" s="63">
        <v>12798.1</v>
      </c>
      <c r="AF2381" s="63">
        <v>1481</v>
      </c>
      <c r="AG2381" s="43">
        <v>73030.200000000012</v>
      </c>
    </row>
    <row r="2382" spans="4:33">
      <c r="D2382" s="62">
        <v>1991</v>
      </c>
      <c r="E2382" s="62">
        <v>10</v>
      </c>
      <c r="F2382" s="62">
        <v>1992</v>
      </c>
      <c r="G2382" s="63">
        <v>77.900000000000006</v>
      </c>
      <c r="H2382" s="63">
        <v>1141.4000000000001</v>
      </c>
      <c r="I2382" s="63">
        <v>1410.5</v>
      </c>
      <c r="J2382" s="63">
        <v>7428.7</v>
      </c>
      <c r="K2382" s="63">
        <v>4827.2</v>
      </c>
      <c r="L2382" s="63">
        <v>197.5</v>
      </c>
      <c r="M2382" s="63">
        <v>4185</v>
      </c>
      <c r="N2382" s="63">
        <v>742.9</v>
      </c>
      <c r="O2382" s="63">
        <v>633.1</v>
      </c>
      <c r="P2382" s="63">
        <v>2007.4</v>
      </c>
      <c r="Q2382" s="63"/>
      <c r="R2382" s="63">
        <v>1016.7</v>
      </c>
      <c r="S2382" s="63">
        <v>2452.5</v>
      </c>
      <c r="T2382" s="63">
        <v>3165.4</v>
      </c>
      <c r="U2382" s="63">
        <v>15893.2</v>
      </c>
      <c r="V2382" s="63">
        <v>1359.4</v>
      </c>
      <c r="W2382" s="63">
        <v>2078</v>
      </c>
      <c r="X2382" s="63">
        <v>22.8</v>
      </c>
      <c r="Y2382" s="63">
        <v>81.599999999999994</v>
      </c>
      <c r="Z2382" s="63">
        <v>686.5</v>
      </c>
      <c r="AA2382" s="63">
        <v>421.3</v>
      </c>
      <c r="AB2382" s="63">
        <v>4151.2</v>
      </c>
      <c r="AC2382" s="63">
        <v>1636</v>
      </c>
      <c r="AD2382" s="63">
        <v>802.9</v>
      </c>
      <c r="AE2382" s="63">
        <v>13333.8</v>
      </c>
      <c r="AF2382" s="63">
        <v>1933.4</v>
      </c>
      <c r="AG2382" s="43">
        <v>71686.3</v>
      </c>
    </row>
    <row r="2383" spans="4:33">
      <c r="D2383" s="62">
        <v>1991</v>
      </c>
      <c r="E2383" s="62">
        <v>11</v>
      </c>
      <c r="F2383" s="62">
        <v>1992</v>
      </c>
      <c r="G2383" s="63">
        <v>0</v>
      </c>
      <c r="H2383" s="63">
        <v>1008</v>
      </c>
      <c r="I2383" s="63">
        <v>1268.3</v>
      </c>
      <c r="J2383" s="63">
        <v>6513.1</v>
      </c>
      <c r="K2383" s="63">
        <v>4219.2</v>
      </c>
      <c r="L2383" s="63">
        <v>334</v>
      </c>
      <c r="M2383" s="63">
        <v>3315.5</v>
      </c>
      <c r="N2383" s="63">
        <v>588.70000000000005</v>
      </c>
      <c r="O2383" s="63">
        <v>587.20000000000005</v>
      </c>
      <c r="P2383" s="63">
        <v>1883.6</v>
      </c>
      <c r="Q2383" s="63"/>
      <c r="R2383" s="63">
        <v>1715.6</v>
      </c>
      <c r="S2383" s="63">
        <v>2471</v>
      </c>
      <c r="T2383" s="63">
        <v>3270.3</v>
      </c>
      <c r="U2383" s="63">
        <v>13996.6</v>
      </c>
      <c r="V2383" s="63">
        <v>855.2</v>
      </c>
      <c r="W2383" s="63">
        <v>2088.6999999999998</v>
      </c>
      <c r="X2383" s="63">
        <v>17.3</v>
      </c>
      <c r="Y2383" s="63">
        <v>133.69999999999999</v>
      </c>
      <c r="Z2383" s="63">
        <v>636.79999999999995</v>
      </c>
      <c r="AA2383" s="63">
        <v>612.4</v>
      </c>
      <c r="AB2383" s="63">
        <v>3340.5</v>
      </c>
      <c r="AC2383" s="63">
        <v>1475.2</v>
      </c>
      <c r="AD2383" s="63">
        <v>596.29999999999995</v>
      </c>
      <c r="AE2383" s="63">
        <v>12890.2</v>
      </c>
      <c r="AF2383" s="63">
        <v>1500.2</v>
      </c>
      <c r="AG2383" s="43">
        <v>65317.599999999991</v>
      </c>
    </row>
    <row r="2384" spans="4:33">
      <c r="D2384" s="62">
        <v>1991</v>
      </c>
      <c r="E2384" s="62">
        <v>12</v>
      </c>
      <c r="F2384" s="62">
        <v>1992</v>
      </c>
      <c r="G2384" s="63">
        <v>691</v>
      </c>
      <c r="H2384" s="63">
        <v>952.8</v>
      </c>
      <c r="I2384" s="63">
        <v>1090.9000000000001</v>
      </c>
      <c r="J2384" s="63">
        <v>5724</v>
      </c>
      <c r="K2384" s="63">
        <v>3987.6</v>
      </c>
      <c r="L2384" s="63">
        <v>463.9</v>
      </c>
      <c r="M2384" s="63">
        <v>2412.6999999999998</v>
      </c>
      <c r="N2384" s="63">
        <v>492.6</v>
      </c>
      <c r="O2384" s="63">
        <v>395.9</v>
      </c>
      <c r="P2384" s="63">
        <v>1628.8</v>
      </c>
      <c r="Q2384" s="63"/>
      <c r="R2384" s="63">
        <v>1166</v>
      </c>
      <c r="S2384" s="63">
        <v>2839</v>
      </c>
      <c r="T2384" s="63">
        <v>1060</v>
      </c>
      <c r="U2384" s="63">
        <v>11624.2</v>
      </c>
      <c r="V2384" s="63">
        <v>769.4</v>
      </c>
      <c r="W2384" s="63">
        <v>4191.7</v>
      </c>
      <c r="X2384" s="63">
        <v>8.6</v>
      </c>
      <c r="Y2384" s="63">
        <v>106.8</v>
      </c>
      <c r="Z2384" s="63">
        <v>573.1</v>
      </c>
      <c r="AA2384" s="63">
        <v>395.5</v>
      </c>
      <c r="AB2384" s="63">
        <v>3126.7</v>
      </c>
      <c r="AC2384" s="63">
        <v>1136.0999999999999</v>
      </c>
      <c r="AD2384" s="63">
        <v>710</v>
      </c>
      <c r="AE2384" s="63">
        <v>11544.6</v>
      </c>
      <c r="AF2384" s="63">
        <v>1299</v>
      </c>
      <c r="AG2384" s="43">
        <v>58390.899999999994</v>
      </c>
    </row>
    <row r="2385" spans="4:33">
      <c r="D2385" s="62">
        <v>1992</v>
      </c>
      <c r="E2385" s="62">
        <v>1</v>
      </c>
      <c r="F2385" s="62">
        <v>1992</v>
      </c>
      <c r="G2385" s="63">
        <v>429.9</v>
      </c>
      <c r="H2385" s="63">
        <v>842.3</v>
      </c>
      <c r="I2385" s="63">
        <v>983.9</v>
      </c>
      <c r="J2385" s="63">
        <v>4839.6000000000004</v>
      </c>
      <c r="K2385" s="63">
        <v>3526</v>
      </c>
      <c r="L2385" s="63">
        <v>347.4</v>
      </c>
      <c r="M2385" s="63">
        <v>2142.9</v>
      </c>
      <c r="N2385" s="63">
        <v>511.5</v>
      </c>
      <c r="O2385" s="63">
        <v>96.3</v>
      </c>
      <c r="P2385" s="63">
        <v>1540.7</v>
      </c>
      <c r="Q2385" s="63"/>
      <c r="R2385" s="63">
        <v>919.9</v>
      </c>
      <c r="S2385" s="63">
        <v>2624.6</v>
      </c>
      <c r="T2385" s="63">
        <v>7245.8</v>
      </c>
      <c r="U2385" s="63">
        <v>9973.5</v>
      </c>
      <c r="V2385" s="63">
        <v>548.79999999999995</v>
      </c>
      <c r="W2385" s="63">
        <v>6592.6</v>
      </c>
      <c r="X2385" s="63">
        <v>42.6</v>
      </c>
      <c r="Y2385" s="63">
        <v>40.799999999999997</v>
      </c>
      <c r="Z2385" s="63">
        <v>500.7</v>
      </c>
      <c r="AA2385" s="63">
        <v>365.6</v>
      </c>
      <c r="AB2385" s="63">
        <v>2687.5</v>
      </c>
      <c r="AC2385" s="63">
        <v>1034.8</v>
      </c>
      <c r="AD2385" s="63">
        <v>622.4</v>
      </c>
      <c r="AE2385" s="63">
        <v>11213.1</v>
      </c>
      <c r="AF2385" s="63">
        <v>943.1</v>
      </c>
      <c r="AG2385" s="43">
        <v>60616.3</v>
      </c>
    </row>
    <row r="2386" spans="4:33">
      <c r="D2386" s="62">
        <v>1992</v>
      </c>
      <c r="E2386" s="62">
        <v>2</v>
      </c>
      <c r="F2386" s="62">
        <v>1992</v>
      </c>
      <c r="G2386" s="63">
        <v>159.6</v>
      </c>
      <c r="H2386" s="63">
        <v>774.2</v>
      </c>
      <c r="I2386" s="63">
        <v>916.3</v>
      </c>
      <c r="J2386" s="63">
        <v>3710</v>
      </c>
      <c r="K2386" s="63">
        <v>3160.8</v>
      </c>
      <c r="L2386" s="63">
        <v>335.2</v>
      </c>
      <c r="M2386" s="63">
        <v>1882</v>
      </c>
      <c r="N2386" s="63">
        <v>467.7</v>
      </c>
      <c r="O2386" s="63">
        <v>139.80000000000001</v>
      </c>
      <c r="P2386" s="63">
        <v>1338</v>
      </c>
      <c r="Q2386" s="63"/>
      <c r="R2386" s="63">
        <v>572.29999999999995</v>
      </c>
      <c r="S2386" s="63">
        <v>2604.5</v>
      </c>
      <c r="T2386" s="63">
        <v>7450.2</v>
      </c>
      <c r="U2386" s="63">
        <v>9049.1</v>
      </c>
      <c r="V2386" s="63">
        <v>631.79999999999995</v>
      </c>
      <c r="W2386" s="63">
        <v>4302.3999999999996</v>
      </c>
      <c r="X2386" s="63">
        <v>0</v>
      </c>
      <c r="Y2386" s="63">
        <v>29.1</v>
      </c>
      <c r="Z2386" s="63">
        <v>378.8</v>
      </c>
      <c r="AA2386" s="63">
        <v>294.5</v>
      </c>
      <c r="AB2386" s="63">
        <v>2135.3000000000002</v>
      </c>
      <c r="AC2386" s="63">
        <v>1020.6</v>
      </c>
      <c r="AD2386" s="63">
        <v>704.1</v>
      </c>
      <c r="AE2386" s="63">
        <v>9904.6</v>
      </c>
      <c r="AF2386" s="63">
        <v>872.5</v>
      </c>
      <c r="AG2386" s="43">
        <v>52833.400000000009</v>
      </c>
    </row>
    <row r="2387" spans="4:33">
      <c r="D2387" s="62">
        <v>1992</v>
      </c>
      <c r="E2387" s="62">
        <v>3</v>
      </c>
      <c r="F2387" s="62">
        <v>1992</v>
      </c>
      <c r="G2387" s="63">
        <v>85.5</v>
      </c>
      <c r="H2387" s="63">
        <v>821.8</v>
      </c>
      <c r="I2387" s="63">
        <v>914.7</v>
      </c>
      <c r="J2387" s="63">
        <v>3914.3</v>
      </c>
      <c r="K2387" s="63">
        <v>2884.8</v>
      </c>
      <c r="L2387" s="63">
        <v>234.8</v>
      </c>
      <c r="M2387" s="63">
        <v>2043.1</v>
      </c>
      <c r="N2387" s="63">
        <v>389.3</v>
      </c>
      <c r="O2387" s="63">
        <v>132.6</v>
      </c>
      <c r="P2387" s="63">
        <v>1286.7</v>
      </c>
      <c r="Q2387" s="63"/>
      <c r="R2387" s="63">
        <v>551</v>
      </c>
      <c r="S2387" s="63">
        <v>2704.6</v>
      </c>
      <c r="T2387" s="63">
        <v>5718.7</v>
      </c>
      <c r="U2387" s="63">
        <v>8637.2999999999993</v>
      </c>
      <c r="V2387" s="63">
        <v>621.5</v>
      </c>
      <c r="W2387" s="63">
        <v>2846.9</v>
      </c>
      <c r="X2387" s="63">
        <v>0</v>
      </c>
      <c r="Y2387" s="63">
        <v>22.6</v>
      </c>
      <c r="Z2387" s="63">
        <v>602.6</v>
      </c>
      <c r="AA2387" s="63">
        <v>353.1</v>
      </c>
      <c r="AB2387" s="63">
        <v>1393.6</v>
      </c>
      <c r="AC2387" s="63">
        <v>1042.3</v>
      </c>
      <c r="AD2387" s="63">
        <v>844</v>
      </c>
      <c r="AE2387" s="63">
        <v>9303.9</v>
      </c>
      <c r="AF2387" s="63">
        <v>728.7</v>
      </c>
      <c r="AG2387" s="43">
        <v>48078.399999999994</v>
      </c>
    </row>
    <row r="2388" spans="4:33">
      <c r="D2388" s="62">
        <v>1992</v>
      </c>
      <c r="E2388" s="62">
        <v>4</v>
      </c>
      <c r="F2388" s="62">
        <v>1992</v>
      </c>
      <c r="G2388" s="63">
        <v>175.5</v>
      </c>
      <c r="H2388" s="63">
        <v>959.3</v>
      </c>
      <c r="I2388" s="63">
        <v>1136</v>
      </c>
      <c r="J2388" s="63">
        <v>5972.7</v>
      </c>
      <c r="K2388" s="63">
        <v>3791.6</v>
      </c>
      <c r="L2388" s="63">
        <v>283.39999999999998</v>
      </c>
      <c r="M2388" s="63">
        <v>3035.6</v>
      </c>
      <c r="N2388" s="63">
        <v>615.1</v>
      </c>
      <c r="O2388" s="63">
        <v>485.9</v>
      </c>
      <c r="P2388" s="63">
        <v>1794.3</v>
      </c>
      <c r="Q2388" s="63"/>
      <c r="R2388" s="63">
        <v>1035</v>
      </c>
      <c r="S2388" s="63">
        <v>2830.9</v>
      </c>
      <c r="T2388" s="63">
        <v>5649.6</v>
      </c>
      <c r="U2388" s="63">
        <v>12908.9</v>
      </c>
      <c r="V2388" s="63">
        <v>480.7</v>
      </c>
      <c r="W2388" s="63">
        <v>5536.4</v>
      </c>
      <c r="X2388" s="63">
        <v>0</v>
      </c>
      <c r="Y2388" s="63">
        <v>74.3</v>
      </c>
      <c r="Z2388" s="63">
        <v>815.8</v>
      </c>
      <c r="AA2388" s="63">
        <v>410</v>
      </c>
      <c r="AB2388" s="63">
        <v>3096.1</v>
      </c>
      <c r="AC2388" s="63">
        <v>1221.4000000000001</v>
      </c>
      <c r="AD2388" s="63">
        <v>751.2</v>
      </c>
      <c r="AE2388" s="63">
        <v>11447.8</v>
      </c>
      <c r="AF2388" s="63">
        <v>1493.5</v>
      </c>
      <c r="AG2388" s="43">
        <v>66001</v>
      </c>
    </row>
    <row r="2389" spans="4:33">
      <c r="D2389" s="62">
        <v>1992</v>
      </c>
      <c r="E2389" s="62">
        <v>5</v>
      </c>
      <c r="F2389" s="62">
        <v>1993</v>
      </c>
      <c r="G2389" s="63">
        <v>342.7</v>
      </c>
      <c r="H2389" s="63">
        <v>1093.2</v>
      </c>
      <c r="I2389" s="63">
        <v>1623.8</v>
      </c>
      <c r="J2389" s="63">
        <v>6193.9</v>
      </c>
      <c r="K2389" s="63">
        <v>5664.6</v>
      </c>
      <c r="L2389" s="63">
        <v>286.39999999999998</v>
      </c>
      <c r="M2389" s="63">
        <v>4587.8</v>
      </c>
      <c r="N2389" s="63">
        <v>690.7</v>
      </c>
      <c r="O2389" s="63">
        <v>686.8</v>
      </c>
      <c r="P2389" s="63">
        <v>2218</v>
      </c>
      <c r="Q2389" s="63"/>
      <c r="R2389" s="63">
        <v>1037.7</v>
      </c>
      <c r="S2389" s="63">
        <v>2799.5</v>
      </c>
      <c r="T2389" s="63">
        <v>8584.5</v>
      </c>
      <c r="U2389" s="63">
        <v>16142.7</v>
      </c>
      <c r="V2389" s="63">
        <v>459.1</v>
      </c>
      <c r="W2389" s="63">
        <v>13347.2</v>
      </c>
      <c r="X2389" s="63">
        <v>0</v>
      </c>
      <c r="Y2389" s="63">
        <v>92.7</v>
      </c>
      <c r="Z2389" s="63">
        <v>874.5</v>
      </c>
      <c r="AA2389" s="63">
        <v>515.79999999999995</v>
      </c>
      <c r="AB2389" s="63">
        <v>4383.8999999999996</v>
      </c>
      <c r="AC2389" s="63">
        <v>1621.2</v>
      </c>
      <c r="AD2389" s="63">
        <v>1024.7</v>
      </c>
      <c r="AE2389" s="63">
        <v>13563.5</v>
      </c>
      <c r="AF2389" s="63">
        <v>1720.4</v>
      </c>
      <c r="AG2389" s="43">
        <v>89555.299999999988</v>
      </c>
    </row>
    <row r="2390" spans="4:33">
      <c r="D2390" s="62">
        <v>1992</v>
      </c>
      <c r="E2390" s="62">
        <v>6</v>
      </c>
      <c r="F2390" s="62">
        <v>1993</v>
      </c>
      <c r="G2390" s="63">
        <v>648.20000000000005</v>
      </c>
      <c r="H2390" s="63">
        <v>1137</v>
      </c>
      <c r="I2390" s="63">
        <v>1787.6</v>
      </c>
      <c r="J2390" s="63">
        <v>9997.5</v>
      </c>
      <c r="K2390" s="63">
        <v>5849.9</v>
      </c>
      <c r="L2390" s="63">
        <v>292.10000000000002</v>
      </c>
      <c r="M2390" s="63">
        <v>5477.1</v>
      </c>
      <c r="N2390" s="63">
        <v>756</v>
      </c>
      <c r="O2390" s="63">
        <v>1102.3</v>
      </c>
      <c r="P2390" s="63">
        <v>2365</v>
      </c>
      <c r="Q2390" s="63"/>
      <c r="R2390" s="63">
        <v>1552</v>
      </c>
      <c r="S2390" s="63">
        <v>2718.9</v>
      </c>
      <c r="T2390" s="63">
        <v>15603.3</v>
      </c>
      <c r="U2390" s="63">
        <v>18415.5</v>
      </c>
      <c r="V2390" s="63">
        <v>721.2</v>
      </c>
      <c r="W2390" s="63">
        <v>14822.1</v>
      </c>
      <c r="X2390" s="63">
        <v>0</v>
      </c>
      <c r="Y2390" s="63">
        <v>39.4</v>
      </c>
      <c r="Z2390" s="63">
        <v>1010.3</v>
      </c>
      <c r="AA2390" s="63">
        <v>612.9</v>
      </c>
      <c r="AB2390" s="63">
        <v>4894.5</v>
      </c>
      <c r="AC2390" s="63">
        <v>1713.1</v>
      </c>
      <c r="AD2390" s="63">
        <v>1105.0999999999999</v>
      </c>
      <c r="AE2390" s="63">
        <v>13921</v>
      </c>
      <c r="AF2390" s="63">
        <v>2075.5</v>
      </c>
      <c r="AG2390" s="43">
        <v>108617.5</v>
      </c>
    </row>
    <row r="2391" spans="4:33">
      <c r="D2391" s="62">
        <v>1992</v>
      </c>
      <c r="E2391" s="62">
        <v>7</v>
      </c>
      <c r="F2391" s="62">
        <v>1993</v>
      </c>
      <c r="G2391" s="63">
        <v>913.5</v>
      </c>
      <c r="H2391" s="63">
        <v>1217.5999999999999</v>
      </c>
      <c r="I2391" s="63">
        <v>1958.6</v>
      </c>
      <c r="J2391" s="63">
        <v>8274.5</v>
      </c>
      <c r="K2391" s="63">
        <v>6722</v>
      </c>
      <c r="L2391" s="63">
        <v>488.8</v>
      </c>
      <c r="M2391" s="63">
        <v>5837.1</v>
      </c>
      <c r="N2391" s="63">
        <v>754.3</v>
      </c>
      <c r="O2391" s="63">
        <v>1110.4000000000001</v>
      </c>
      <c r="P2391" s="63">
        <v>2515.9</v>
      </c>
      <c r="Q2391" s="63"/>
      <c r="R2391" s="63">
        <v>1957.6</v>
      </c>
      <c r="S2391" s="63">
        <v>3211.4</v>
      </c>
      <c r="T2391" s="63">
        <v>5618.2</v>
      </c>
      <c r="U2391" s="63">
        <v>19974.599999999999</v>
      </c>
      <c r="V2391" s="63">
        <v>1049.0999999999999</v>
      </c>
      <c r="W2391" s="63">
        <v>14531.1</v>
      </c>
      <c r="X2391" s="63">
        <v>0</v>
      </c>
      <c r="Y2391" s="63">
        <v>31.7</v>
      </c>
      <c r="Z2391" s="63">
        <v>1039</v>
      </c>
      <c r="AA2391" s="63">
        <v>659.6</v>
      </c>
      <c r="AB2391" s="63">
        <v>5365.4</v>
      </c>
      <c r="AC2391" s="63">
        <v>1856.7</v>
      </c>
      <c r="AD2391" s="63">
        <v>1228.0999999999999</v>
      </c>
      <c r="AE2391" s="63">
        <v>15300.2</v>
      </c>
      <c r="AF2391" s="63">
        <v>2767.6</v>
      </c>
      <c r="AG2391" s="43">
        <v>104383</v>
      </c>
    </row>
    <row r="2392" spans="4:33">
      <c r="D2392" s="62">
        <v>1992</v>
      </c>
      <c r="E2392" s="62">
        <v>8</v>
      </c>
      <c r="F2392" s="62">
        <v>1993</v>
      </c>
      <c r="G2392" s="63">
        <v>1272.3</v>
      </c>
      <c r="H2392" s="63">
        <v>1306.4000000000001</v>
      </c>
      <c r="I2392" s="63">
        <v>2132.9</v>
      </c>
      <c r="J2392" s="63">
        <v>10116.9</v>
      </c>
      <c r="K2392" s="63">
        <v>6995.1</v>
      </c>
      <c r="L2392" s="63">
        <v>523.1</v>
      </c>
      <c r="M2392" s="63">
        <v>6497.9</v>
      </c>
      <c r="N2392" s="63">
        <v>1003.9</v>
      </c>
      <c r="O2392" s="63">
        <v>1233</v>
      </c>
      <c r="P2392" s="63">
        <v>2823.4</v>
      </c>
      <c r="Q2392" s="63"/>
      <c r="R2392" s="63">
        <v>2245.1</v>
      </c>
      <c r="S2392" s="63">
        <v>4484.7</v>
      </c>
      <c r="T2392" s="63">
        <v>8541.7000000000007</v>
      </c>
      <c r="U2392" s="63">
        <v>21821.1</v>
      </c>
      <c r="V2392" s="63">
        <v>1018.5</v>
      </c>
      <c r="W2392" s="63">
        <v>16021</v>
      </c>
      <c r="X2392" s="63">
        <v>0</v>
      </c>
      <c r="Y2392" s="63">
        <v>53.6</v>
      </c>
      <c r="Z2392" s="63">
        <v>918.5</v>
      </c>
      <c r="AA2392" s="63">
        <v>723.2</v>
      </c>
      <c r="AB2392" s="63">
        <v>6314.9</v>
      </c>
      <c r="AC2392" s="63">
        <v>1866.5</v>
      </c>
      <c r="AD2392" s="63">
        <v>1349.7</v>
      </c>
      <c r="AE2392" s="63">
        <v>14720.6</v>
      </c>
      <c r="AF2392" s="63">
        <v>2435.1999999999998</v>
      </c>
      <c r="AG2392" s="43">
        <v>116419.2</v>
      </c>
    </row>
    <row r="2393" spans="4:33">
      <c r="D2393" s="62">
        <v>1992</v>
      </c>
      <c r="E2393" s="62">
        <v>9</v>
      </c>
      <c r="F2393" s="62">
        <v>1993</v>
      </c>
      <c r="G2393" s="63">
        <v>731.1</v>
      </c>
      <c r="H2393" s="63">
        <v>1233.9000000000001</v>
      </c>
      <c r="I2393" s="63">
        <v>1954.9</v>
      </c>
      <c r="J2393" s="63">
        <v>9900.2000000000007</v>
      </c>
      <c r="K2393" s="63">
        <v>6147.3</v>
      </c>
      <c r="L2393" s="63">
        <v>328.4</v>
      </c>
      <c r="M2393" s="63">
        <v>5291</v>
      </c>
      <c r="N2393" s="63">
        <v>878.9</v>
      </c>
      <c r="O2393" s="63">
        <v>1169.3</v>
      </c>
      <c r="P2393" s="63">
        <v>2544</v>
      </c>
      <c r="Q2393" s="63"/>
      <c r="R2393" s="63">
        <v>1947.8</v>
      </c>
      <c r="S2393" s="63">
        <v>4251.3</v>
      </c>
      <c r="T2393" s="63">
        <v>8795.6</v>
      </c>
      <c r="U2393" s="63">
        <v>19242.7</v>
      </c>
      <c r="V2393" s="63">
        <v>724.1</v>
      </c>
      <c r="W2393" s="63">
        <v>13738.1</v>
      </c>
      <c r="X2393" s="63">
        <v>0</v>
      </c>
      <c r="Y2393" s="63">
        <v>122.7</v>
      </c>
      <c r="Z2393" s="63">
        <v>873.5</v>
      </c>
      <c r="AA2393" s="63">
        <v>588.4</v>
      </c>
      <c r="AB2393" s="63">
        <v>5529</v>
      </c>
      <c r="AC2393" s="63">
        <v>1717.7</v>
      </c>
      <c r="AD2393" s="63">
        <v>1152</v>
      </c>
      <c r="AE2393" s="63">
        <v>14121.4</v>
      </c>
      <c r="AF2393" s="63">
        <v>1869.8</v>
      </c>
      <c r="AG2393" s="43">
        <v>104853.09999999999</v>
      </c>
    </row>
    <row r="2394" spans="4:33">
      <c r="D2394" s="62">
        <v>1992</v>
      </c>
      <c r="E2394" s="62">
        <v>10</v>
      </c>
      <c r="F2394" s="62">
        <v>1993</v>
      </c>
      <c r="G2394" s="63">
        <v>311</v>
      </c>
      <c r="H2394" s="63">
        <v>1147.8</v>
      </c>
      <c r="I2394" s="63">
        <v>1720.4</v>
      </c>
      <c r="J2394" s="63">
        <v>7779.3</v>
      </c>
      <c r="K2394" s="63">
        <v>5347.1</v>
      </c>
      <c r="L2394" s="63">
        <v>339</v>
      </c>
      <c r="M2394" s="63">
        <v>4376.2</v>
      </c>
      <c r="N2394" s="63">
        <v>715.5</v>
      </c>
      <c r="O2394" s="63">
        <v>885.1</v>
      </c>
      <c r="P2394" s="63">
        <v>2287.5</v>
      </c>
      <c r="Q2394" s="63"/>
      <c r="R2394" s="63">
        <v>1645.3</v>
      </c>
      <c r="S2394" s="63">
        <v>3180.7</v>
      </c>
      <c r="T2394" s="63">
        <v>9274.6</v>
      </c>
      <c r="U2394" s="63">
        <v>16856.599999999999</v>
      </c>
      <c r="V2394" s="63">
        <v>1056.8</v>
      </c>
      <c r="W2394" s="63">
        <v>8058.8</v>
      </c>
      <c r="X2394" s="63">
        <v>0</v>
      </c>
      <c r="Y2394" s="63">
        <v>230.5</v>
      </c>
      <c r="Z2394" s="63">
        <v>777.7</v>
      </c>
      <c r="AA2394" s="63">
        <v>455.8</v>
      </c>
      <c r="AB2394" s="63">
        <v>4036.3</v>
      </c>
      <c r="AC2394" s="63">
        <v>1542</v>
      </c>
      <c r="AD2394" s="63">
        <v>1061.7</v>
      </c>
      <c r="AE2394" s="63">
        <v>13612.9</v>
      </c>
      <c r="AF2394" s="63">
        <v>1445.7</v>
      </c>
      <c r="AG2394" s="43">
        <v>88144.3</v>
      </c>
    </row>
    <row r="2395" spans="4:33">
      <c r="D2395" s="62">
        <v>1992</v>
      </c>
      <c r="E2395" s="62">
        <v>11</v>
      </c>
      <c r="F2395" s="62">
        <v>1993</v>
      </c>
      <c r="G2395" s="63">
        <v>111.5</v>
      </c>
      <c r="H2395" s="63">
        <v>1021.8</v>
      </c>
      <c r="I2395" s="63">
        <v>1322.2</v>
      </c>
      <c r="J2395" s="63">
        <v>6852</v>
      </c>
      <c r="K2395" s="63">
        <v>4745.2</v>
      </c>
      <c r="L2395" s="63">
        <v>314.5</v>
      </c>
      <c r="M2395" s="63">
        <v>3525.1</v>
      </c>
      <c r="N2395" s="63">
        <v>561.4</v>
      </c>
      <c r="O2395" s="63">
        <v>456.2</v>
      </c>
      <c r="P2395" s="63">
        <v>2049.5</v>
      </c>
      <c r="Q2395" s="63"/>
      <c r="R2395" s="63">
        <v>1392.3</v>
      </c>
      <c r="S2395" s="63">
        <v>2905.9</v>
      </c>
      <c r="T2395" s="63">
        <v>10155.6</v>
      </c>
      <c r="U2395" s="63">
        <v>14268.9</v>
      </c>
      <c r="V2395" s="63">
        <v>538.5</v>
      </c>
      <c r="W2395" s="63">
        <v>10937.5</v>
      </c>
      <c r="X2395" s="63">
        <v>0</v>
      </c>
      <c r="Y2395" s="63">
        <v>134.69999999999999</v>
      </c>
      <c r="Z2395" s="63">
        <v>581.20000000000005</v>
      </c>
      <c r="AA2395" s="63">
        <v>325.3</v>
      </c>
      <c r="AB2395" s="63">
        <v>2542.9</v>
      </c>
      <c r="AC2395" s="63">
        <v>1546.4</v>
      </c>
      <c r="AD2395" s="63">
        <v>726.7</v>
      </c>
      <c r="AE2395" s="63">
        <v>12488.1</v>
      </c>
      <c r="AF2395" s="63">
        <v>1111.8</v>
      </c>
      <c r="AG2395" s="43">
        <v>80615.200000000012</v>
      </c>
    </row>
    <row r="2396" spans="4:33">
      <c r="D2396" s="62">
        <v>1992</v>
      </c>
      <c r="E2396" s="62">
        <v>12</v>
      </c>
      <c r="F2396" s="62">
        <v>1993</v>
      </c>
      <c r="G2396" s="63">
        <v>28.5</v>
      </c>
      <c r="H2396" s="63">
        <v>880.8</v>
      </c>
      <c r="I2396" s="63">
        <v>1050.5</v>
      </c>
      <c r="J2396" s="63">
        <v>4532.5</v>
      </c>
      <c r="K2396" s="63">
        <v>4337.3999999999996</v>
      </c>
      <c r="L2396" s="63">
        <v>317.5</v>
      </c>
      <c r="M2396" s="63">
        <v>2180.1999999999998</v>
      </c>
      <c r="N2396" s="63">
        <v>440</v>
      </c>
      <c r="O2396" s="63">
        <v>220.1</v>
      </c>
      <c r="P2396" s="63">
        <v>1791.3</v>
      </c>
      <c r="Q2396" s="63"/>
      <c r="R2396" s="63">
        <v>902.4</v>
      </c>
      <c r="S2396" s="63">
        <v>2671</v>
      </c>
      <c r="T2396" s="63">
        <v>10310.799999999999</v>
      </c>
      <c r="U2396" s="63">
        <v>11404.7</v>
      </c>
      <c r="V2396" s="63">
        <v>494</v>
      </c>
      <c r="W2396" s="63">
        <v>6133.6</v>
      </c>
      <c r="X2396" s="63">
        <v>37.299999999999997</v>
      </c>
      <c r="Y2396" s="63">
        <v>112.2</v>
      </c>
      <c r="Z2396" s="63">
        <v>488.9</v>
      </c>
      <c r="AA2396" s="63">
        <v>281.5</v>
      </c>
      <c r="AB2396" s="63">
        <v>1733.9</v>
      </c>
      <c r="AC2396" s="63">
        <v>1514.2</v>
      </c>
      <c r="AD2396" s="63">
        <v>643.70000000000005</v>
      </c>
      <c r="AE2396" s="63">
        <v>11464.7</v>
      </c>
      <c r="AF2396" s="63">
        <v>1075.8</v>
      </c>
      <c r="AG2396" s="43">
        <v>65047.5</v>
      </c>
    </row>
    <row r="2397" spans="4:33">
      <c r="D2397" s="62">
        <v>1993</v>
      </c>
      <c r="E2397" s="62">
        <v>1</v>
      </c>
      <c r="F2397" s="62">
        <v>1993</v>
      </c>
      <c r="G2397" s="63">
        <v>58.2</v>
      </c>
      <c r="H2397" s="63">
        <v>757.4</v>
      </c>
      <c r="I2397" s="63">
        <v>904.2</v>
      </c>
      <c r="J2397" s="63">
        <v>4064.6</v>
      </c>
      <c r="K2397" s="63">
        <v>3781.3</v>
      </c>
      <c r="L2397" s="63">
        <v>378</v>
      </c>
      <c r="M2397" s="63">
        <v>1922.5</v>
      </c>
      <c r="N2397" s="63">
        <v>320.89999999999998</v>
      </c>
      <c r="O2397" s="63">
        <v>111.2</v>
      </c>
      <c r="P2397" s="63">
        <v>1537.5</v>
      </c>
      <c r="Q2397" s="63"/>
      <c r="R2397" s="63">
        <v>461.3</v>
      </c>
      <c r="S2397" s="63">
        <v>2484.3000000000002</v>
      </c>
      <c r="T2397" s="63">
        <v>2402.1999999999998</v>
      </c>
      <c r="U2397" s="63">
        <v>8449.9</v>
      </c>
      <c r="V2397" s="63">
        <v>498.9</v>
      </c>
      <c r="W2397" s="63">
        <v>6927.9</v>
      </c>
      <c r="X2397" s="63">
        <v>43.4</v>
      </c>
      <c r="Y2397" s="63">
        <v>27.3</v>
      </c>
      <c r="Z2397" s="63">
        <v>915.1</v>
      </c>
      <c r="AA2397" s="63">
        <v>119.1</v>
      </c>
      <c r="AB2397" s="63">
        <v>1246.4000000000001</v>
      </c>
      <c r="AC2397" s="63">
        <v>1247</v>
      </c>
      <c r="AD2397" s="63">
        <v>551.70000000000005</v>
      </c>
      <c r="AE2397" s="63">
        <v>10793</v>
      </c>
      <c r="AF2397" s="63">
        <v>897.8</v>
      </c>
      <c r="AG2397" s="43">
        <v>50901.100000000006</v>
      </c>
    </row>
    <row r="2398" spans="4:33">
      <c r="D2398" s="62">
        <v>1993</v>
      </c>
      <c r="E2398" s="62">
        <v>2</v>
      </c>
      <c r="F2398" s="62">
        <v>1993</v>
      </c>
      <c r="G2398" s="63">
        <v>319.60000000000002</v>
      </c>
      <c r="H2398" s="63">
        <v>738.4</v>
      </c>
      <c r="I2398" s="63">
        <v>788.1</v>
      </c>
      <c r="J2398" s="63">
        <v>3446.5</v>
      </c>
      <c r="K2398" s="63">
        <v>3076.7</v>
      </c>
      <c r="L2398" s="63">
        <v>416.6</v>
      </c>
      <c r="M2398" s="63">
        <v>1730</v>
      </c>
      <c r="N2398" s="63">
        <v>271.10000000000002</v>
      </c>
      <c r="O2398" s="63">
        <v>271.89999999999998</v>
      </c>
      <c r="P2398" s="63">
        <v>1415.8</v>
      </c>
      <c r="Q2398" s="63"/>
      <c r="R2398" s="63">
        <v>438.9</v>
      </c>
      <c r="S2398" s="63">
        <v>2222.1</v>
      </c>
      <c r="T2398" s="63">
        <v>7273.7</v>
      </c>
      <c r="U2398" s="63">
        <v>8384.7000000000007</v>
      </c>
      <c r="V2398" s="63">
        <v>435.2</v>
      </c>
      <c r="W2398" s="63">
        <v>6376.9</v>
      </c>
      <c r="X2398" s="63">
        <v>15.8</v>
      </c>
      <c r="Y2398" s="63">
        <v>45.6</v>
      </c>
      <c r="Z2398" s="63">
        <v>1790.4</v>
      </c>
      <c r="AA2398" s="63">
        <v>102.8</v>
      </c>
      <c r="AB2398" s="63">
        <v>1203.4000000000001</v>
      </c>
      <c r="AC2398" s="63">
        <v>1216.0999999999999</v>
      </c>
      <c r="AD2398" s="63">
        <v>525</v>
      </c>
      <c r="AE2398" s="63">
        <v>7875.9</v>
      </c>
      <c r="AF2398" s="63">
        <v>881</v>
      </c>
      <c r="AG2398" s="43">
        <v>51262.200000000004</v>
      </c>
    </row>
    <row r="2399" spans="4:33">
      <c r="D2399" s="62">
        <v>1993</v>
      </c>
      <c r="E2399" s="62">
        <v>3</v>
      </c>
      <c r="F2399" s="62">
        <v>1993</v>
      </c>
      <c r="G2399" s="63">
        <v>920.4</v>
      </c>
      <c r="H2399" s="63">
        <v>916.8</v>
      </c>
      <c r="I2399" s="63">
        <v>1089.9000000000001</v>
      </c>
      <c r="J2399" s="63">
        <v>4717.5</v>
      </c>
      <c r="K2399" s="63">
        <v>3763</v>
      </c>
      <c r="L2399" s="63">
        <v>226.1</v>
      </c>
      <c r="M2399" s="63">
        <v>2557.1</v>
      </c>
      <c r="N2399" s="63">
        <v>443.1</v>
      </c>
      <c r="O2399" s="63">
        <v>443.7</v>
      </c>
      <c r="P2399" s="63">
        <v>1868.4</v>
      </c>
      <c r="Q2399" s="63"/>
      <c r="R2399" s="63">
        <v>157.30000000000001</v>
      </c>
      <c r="S2399" s="63">
        <v>2760.9</v>
      </c>
      <c r="T2399" s="63">
        <v>4939.8999999999996</v>
      </c>
      <c r="U2399" s="63">
        <v>11468.4</v>
      </c>
      <c r="V2399" s="63">
        <v>630</v>
      </c>
      <c r="W2399" s="63">
        <v>11160.4</v>
      </c>
      <c r="X2399" s="63">
        <v>10.5</v>
      </c>
      <c r="Y2399" s="63">
        <v>31.5</v>
      </c>
      <c r="Z2399" s="63">
        <v>934.8</v>
      </c>
      <c r="AA2399" s="63">
        <v>316</v>
      </c>
      <c r="AB2399" s="63">
        <v>2132</v>
      </c>
      <c r="AC2399" s="63">
        <v>1563.2</v>
      </c>
      <c r="AD2399" s="63">
        <v>657</v>
      </c>
      <c r="AE2399" s="63">
        <v>11300.5</v>
      </c>
      <c r="AF2399" s="63">
        <v>1304.3</v>
      </c>
      <c r="AG2399" s="43">
        <v>66312.700000000012</v>
      </c>
    </row>
    <row r="2400" spans="4:33">
      <c r="D2400" s="62">
        <v>1993</v>
      </c>
      <c r="E2400" s="62">
        <v>4</v>
      </c>
      <c r="F2400" s="62">
        <v>1993</v>
      </c>
      <c r="G2400" s="63">
        <v>198.9</v>
      </c>
      <c r="H2400" s="63">
        <v>1019.4</v>
      </c>
      <c r="I2400" s="63">
        <v>1460.5</v>
      </c>
      <c r="J2400" s="63">
        <v>7376.4</v>
      </c>
      <c r="K2400" s="63">
        <v>4245.7</v>
      </c>
      <c r="L2400" s="63">
        <v>476.9</v>
      </c>
      <c r="M2400" s="63">
        <v>3946.3</v>
      </c>
      <c r="N2400" s="63">
        <v>512.4</v>
      </c>
      <c r="O2400" s="63">
        <v>649.70000000000005</v>
      </c>
      <c r="P2400" s="63">
        <v>2072.1</v>
      </c>
      <c r="Q2400" s="63"/>
      <c r="R2400" s="63">
        <v>943.8</v>
      </c>
      <c r="S2400" s="63">
        <v>2879.2</v>
      </c>
      <c r="T2400" s="63">
        <v>6936.2</v>
      </c>
      <c r="U2400" s="63">
        <v>13947.1</v>
      </c>
      <c r="V2400" s="63">
        <v>412.2</v>
      </c>
      <c r="W2400" s="63">
        <v>13922</v>
      </c>
      <c r="X2400" s="63">
        <v>48.4</v>
      </c>
      <c r="Y2400" s="63">
        <v>62</v>
      </c>
      <c r="Z2400" s="63">
        <v>808</v>
      </c>
      <c r="AA2400" s="63">
        <v>509.6</v>
      </c>
      <c r="AB2400" s="63">
        <v>3179.9</v>
      </c>
      <c r="AC2400" s="63">
        <v>1667.8</v>
      </c>
      <c r="AD2400" s="63">
        <v>772.9</v>
      </c>
      <c r="AE2400" s="63">
        <v>12451.6</v>
      </c>
      <c r="AF2400" s="63">
        <v>1774.4</v>
      </c>
      <c r="AG2400" s="43">
        <v>82273.399999999994</v>
      </c>
    </row>
    <row r="2401" spans="4:33">
      <c r="D2401" s="62">
        <v>1993</v>
      </c>
      <c r="E2401" s="62">
        <v>5</v>
      </c>
      <c r="F2401" s="62">
        <v>1994</v>
      </c>
      <c r="G2401" s="63">
        <v>1578.2</v>
      </c>
      <c r="H2401" s="63">
        <v>1162.3</v>
      </c>
      <c r="I2401" s="63">
        <v>1888.7</v>
      </c>
      <c r="J2401" s="63">
        <v>8638</v>
      </c>
      <c r="K2401" s="63">
        <v>5230.2</v>
      </c>
      <c r="L2401" s="63">
        <v>532.9</v>
      </c>
      <c r="M2401" s="63">
        <v>5207.1000000000004</v>
      </c>
      <c r="N2401" s="63">
        <v>729.9</v>
      </c>
      <c r="O2401" s="63">
        <v>569.29999999999995</v>
      </c>
      <c r="P2401" s="63">
        <v>2601.8000000000002</v>
      </c>
      <c r="Q2401" s="63"/>
      <c r="R2401" s="63">
        <v>1871.5</v>
      </c>
      <c r="S2401" s="63">
        <v>3383.2</v>
      </c>
      <c r="T2401" s="63">
        <v>6189.2</v>
      </c>
      <c r="U2401" s="63">
        <v>17833.2</v>
      </c>
      <c r="V2401" s="63">
        <v>302.7</v>
      </c>
      <c r="W2401" s="63">
        <v>13087.3</v>
      </c>
      <c r="X2401" s="63">
        <v>0</v>
      </c>
      <c r="Y2401" s="63">
        <v>101.6</v>
      </c>
      <c r="Z2401" s="63">
        <v>936.5</v>
      </c>
      <c r="AA2401" s="63">
        <v>733.2</v>
      </c>
      <c r="AB2401" s="63">
        <v>4244.3999999999996</v>
      </c>
      <c r="AC2401" s="63">
        <v>2031.7</v>
      </c>
      <c r="AD2401" s="63">
        <v>798.6</v>
      </c>
      <c r="AE2401" s="63">
        <v>13860.1</v>
      </c>
      <c r="AF2401" s="63">
        <v>2204.5</v>
      </c>
      <c r="AG2401" s="43">
        <v>95716.1</v>
      </c>
    </row>
    <row r="2402" spans="4:33">
      <c r="D2402" s="62">
        <v>1993</v>
      </c>
      <c r="E2402" s="62">
        <v>6</v>
      </c>
      <c r="F2402" s="62">
        <v>1994</v>
      </c>
      <c r="G2402" s="63">
        <v>794.8</v>
      </c>
      <c r="H2402" s="63">
        <v>1156.0999999999999</v>
      </c>
      <c r="I2402" s="63">
        <v>1880.7</v>
      </c>
      <c r="J2402" s="63">
        <v>8311</v>
      </c>
      <c r="K2402" s="63">
        <v>5388.1</v>
      </c>
      <c r="L2402" s="63">
        <v>448.6</v>
      </c>
      <c r="M2402" s="63">
        <v>5411.4</v>
      </c>
      <c r="N2402" s="63">
        <v>691.7</v>
      </c>
      <c r="O2402" s="63">
        <v>544.1</v>
      </c>
      <c r="P2402" s="63">
        <v>2427.5</v>
      </c>
      <c r="Q2402" s="63"/>
      <c r="R2402" s="63">
        <v>1783.2</v>
      </c>
      <c r="S2402" s="63">
        <v>3460.9</v>
      </c>
      <c r="T2402" s="63">
        <v>3973.3</v>
      </c>
      <c r="U2402" s="63">
        <v>17518.599999999999</v>
      </c>
      <c r="V2402" s="63">
        <v>531</v>
      </c>
      <c r="W2402" s="63">
        <v>10737.2</v>
      </c>
      <c r="X2402" s="63">
        <v>0</v>
      </c>
      <c r="Y2402" s="63">
        <v>63.2</v>
      </c>
      <c r="Z2402" s="63">
        <v>943.3</v>
      </c>
      <c r="AA2402" s="63">
        <v>484.8</v>
      </c>
      <c r="AB2402" s="63">
        <v>4782.5</v>
      </c>
      <c r="AC2402" s="63">
        <v>2099.4</v>
      </c>
      <c r="AD2402" s="63">
        <v>738</v>
      </c>
      <c r="AE2402" s="63">
        <v>13751.1</v>
      </c>
      <c r="AF2402" s="63">
        <v>2144.9</v>
      </c>
      <c r="AG2402" s="43">
        <v>90065.4</v>
      </c>
    </row>
    <row r="2403" spans="4:33">
      <c r="D2403" s="62">
        <v>1993</v>
      </c>
      <c r="E2403" s="62">
        <v>7</v>
      </c>
      <c r="F2403" s="62">
        <v>1994</v>
      </c>
      <c r="G2403" s="63">
        <v>2872.3</v>
      </c>
      <c r="H2403" s="63">
        <v>1243.7</v>
      </c>
      <c r="I2403" s="63">
        <v>1969.1</v>
      </c>
      <c r="J2403" s="63">
        <v>8062.4</v>
      </c>
      <c r="K2403" s="63">
        <v>5635</v>
      </c>
      <c r="L2403" s="63">
        <v>496.9</v>
      </c>
      <c r="M2403" s="63">
        <v>6078.7</v>
      </c>
      <c r="N2403" s="63">
        <v>733.6</v>
      </c>
      <c r="O2403" s="63">
        <v>1137.4000000000001</v>
      </c>
      <c r="P2403" s="63">
        <v>2636.7</v>
      </c>
      <c r="Q2403" s="63"/>
      <c r="R2403" s="63">
        <v>1690.1</v>
      </c>
      <c r="S2403" s="63">
        <v>3725.3</v>
      </c>
      <c r="T2403" s="63">
        <v>4292.5</v>
      </c>
      <c r="U2403" s="63">
        <v>20314.8</v>
      </c>
      <c r="V2403" s="63">
        <v>605.6</v>
      </c>
      <c r="W2403" s="63">
        <v>21007</v>
      </c>
      <c r="X2403" s="63">
        <v>173.9</v>
      </c>
      <c r="Y2403" s="63">
        <v>87.5</v>
      </c>
      <c r="Z2403" s="63">
        <v>1008.1</v>
      </c>
      <c r="AA2403" s="63">
        <v>455.5</v>
      </c>
      <c r="AB2403" s="63">
        <v>5256.9</v>
      </c>
      <c r="AC2403" s="63">
        <v>2174.3000000000002</v>
      </c>
      <c r="AD2403" s="63">
        <v>783.7</v>
      </c>
      <c r="AE2403" s="63">
        <v>14767.7</v>
      </c>
      <c r="AF2403" s="63">
        <v>3065.6</v>
      </c>
      <c r="AG2403" s="43">
        <v>110274.3</v>
      </c>
    </row>
    <row r="2404" spans="4:33">
      <c r="D2404" s="62">
        <v>1993</v>
      </c>
      <c r="E2404" s="62">
        <v>8</v>
      </c>
      <c r="F2404" s="62">
        <v>1994</v>
      </c>
      <c r="G2404" s="63">
        <v>2630.9</v>
      </c>
      <c r="H2404" s="63">
        <v>1307.2</v>
      </c>
      <c r="I2404" s="63">
        <v>2110.9</v>
      </c>
      <c r="J2404" s="63">
        <v>7801.2</v>
      </c>
      <c r="K2404" s="63">
        <v>6035.5</v>
      </c>
      <c r="L2404" s="63">
        <v>290.60000000000002</v>
      </c>
      <c r="M2404" s="63">
        <v>5800.3</v>
      </c>
      <c r="N2404" s="63">
        <v>827.6</v>
      </c>
      <c r="O2404" s="63">
        <v>1023.7</v>
      </c>
      <c r="P2404" s="63">
        <v>2659.5</v>
      </c>
      <c r="Q2404" s="63"/>
      <c r="R2404" s="63">
        <v>2090.9</v>
      </c>
      <c r="S2404" s="63">
        <v>3791.3</v>
      </c>
      <c r="T2404" s="63">
        <v>4520.8999999999996</v>
      </c>
      <c r="U2404" s="63">
        <v>21137.3</v>
      </c>
      <c r="V2404" s="63">
        <v>703.2</v>
      </c>
      <c r="W2404" s="63">
        <v>22554.7</v>
      </c>
      <c r="X2404" s="63">
        <v>0</v>
      </c>
      <c r="Y2404" s="63">
        <v>150.5</v>
      </c>
      <c r="Z2404" s="63">
        <v>1034</v>
      </c>
      <c r="AA2404" s="63">
        <v>493.4</v>
      </c>
      <c r="AB2404" s="63">
        <v>5962.3</v>
      </c>
      <c r="AC2404" s="63">
        <v>2263.8000000000002</v>
      </c>
      <c r="AD2404" s="63">
        <v>745.5</v>
      </c>
      <c r="AE2404" s="63">
        <v>14954.7</v>
      </c>
      <c r="AF2404" s="63">
        <v>1664.9</v>
      </c>
      <c r="AG2404" s="43">
        <v>112554.79999999999</v>
      </c>
    </row>
    <row r="2405" spans="4:33">
      <c r="D2405" s="62">
        <v>1993</v>
      </c>
      <c r="E2405" s="62">
        <v>9</v>
      </c>
      <c r="F2405" s="62">
        <v>1994</v>
      </c>
      <c r="G2405" s="63">
        <v>2576</v>
      </c>
      <c r="H2405" s="63">
        <v>1174.3</v>
      </c>
      <c r="I2405" s="63">
        <v>1820.1</v>
      </c>
      <c r="J2405" s="63">
        <v>7540.1</v>
      </c>
      <c r="K2405" s="63">
        <v>5639.1</v>
      </c>
      <c r="L2405" s="63">
        <v>279.3</v>
      </c>
      <c r="M2405" s="63">
        <v>5379</v>
      </c>
      <c r="N2405" s="63">
        <v>791.9</v>
      </c>
      <c r="O2405" s="63">
        <v>958</v>
      </c>
      <c r="P2405" s="63">
        <v>2631.3</v>
      </c>
      <c r="Q2405" s="63"/>
      <c r="R2405" s="63">
        <v>1457.5</v>
      </c>
      <c r="S2405" s="63">
        <v>3577.4</v>
      </c>
      <c r="T2405" s="63">
        <v>4013</v>
      </c>
      <c r="U2405" s="63">
        <v>18548.099999999999</v>
      </c>
      <c r="V2405" s="63">
        <v>617.9</v>
      </c>
      <c r="W2405" s="63">
        <v>22526.9</v>
      </c>
      <c r="X2405" s="63">
        <v>0</v>
      </c>
      <c r="Y2405" s="63">
        <v>154.19999999999999</v>
      </c>
      <c r="Z2405" s="63">
        <v>951.9</v>
      </c>
      <c r="AA2405" s="63">
        <v>445.8</v>
      </c>
      <c r="AB2405" s="63">
        <v>5141</v>
      </c>
      <c r="AC2405" s="63">
        <v>1902.4</v>
      </c>
      <c r="AD2405" s="63">
        <v>708.7</v>
      </c>
      <c r="AE2405" s="63">
        <v>13861.4</v>
      </c>
      <c r="AF2405" s="63">
        <v>1167.5</v>
      </c>
      <c r="AG2405" s="43">
        <v>103862.79999999997</v>
      </c>
    </row>
    <row r="2406" spans="4:33">
      <c r="D2406" s="62">
        <v>1993</v>
      </c>
      <c r="E2406" s="62">
        <v>10</v>
      </c>
      <c r="F2406" s="62">
        <v>1994</v>
      </c>
      <c r="G2406" s="63">
        <v>2029</v>
      </c>
      <c r="H2406" s="63">
        <v>1111.3</v>
      </c>
      <c r="I2406" s="63">
        <v>1456.4</v>
      </c>
      <c r="J2406" s="63">
        <v>6968.3</v>
      </c>
      <c r="K2406" s="63">
        <v>5094.7</v>
      </c>
      <c r="L2406" s="63">
        <v>334.7</v>
      </c>
      <c r="M2406" s="63">
        <v>4508.5</v>
      </c>
      <c r="N2406" s="63">
        <v>581.20000000000005</v>
      </c>
      <c r="O2406" s="63">
        <v>755.4</v>
      </c>
      <c r="P2406" s="63">
        <v>2338.1999999999998</v>
      </c>
      <c r="Q2406" s="63"/>
      <c r="R2406" s="63">
        <v>1662.5</v>
      </c>
      <c r="S2406" s="63">
        <v>3393.2</v>
      </c>
      <c r="T2406" s="63">
        <v>27</v>
      </c>
      <c r="U2406" s="63">
        <v>17522.099999999999</v>
      </c>
      <c r="V2406" s="63">
        <v>578.20000000000005</v>
      </c>
      <c r="W2406" s="63">
        <v>20787</v>
      </c>
      <c r="X2406" s="63">
        <v>14.3</v>
      </c>
      <c r="Y2406" s="63">
        <v>246.5</v>
      </c>
      <c r="Z2406" s="63">
        <v>891.6</v>
      </c>
      <c r="AA2406" s="63">
        <v>378</v>
      </c>
      <c r="AB2406" s="63">
        <v>3883.3</v>
      </c>
      <c r="AC2406" s="63">
        <v>1709.7</v>
      </c>
      <c r="AD2406" s="63">
        <v>659</v>
      </c>
      <c r="AE2406" s="63">
        <v>13300.2</v>
      </c>
      <c r="AF2406" s="63">
        <v>561</v>
      </c>
      <c r="AG2406" s="43">
        <v>90791.3</v>
      </c>
    </row>
    <row r="2407" spans="4:33">
      <c r="D2407" s="62">
        <v>1993</v>
      </c>
      <c r="E2407" s="62">
        <v>11</v>
      </c>
      <c r="F2407" s="62">
        <v>1994</v>
      </c>
      <c r="G2407" s="63">
        <v>1364.8</v>
      </c>
      <c r="H2407" s="63">
        <v>1090</v>
      </c>
      <c r="I2407" s="63">
        <v>1282.3</v>
      </c>
      <c r="J2407" s="63">
        <v>6701.8</v>
      </c>
      <c r="K2407" s="63">
        <v>4484.7</v>
      </c>
      <c r="L2407" s="63">
        <v>307.8</v>
      </c>
      <c r="M2407" s="63">
        <v>3401.8</v>
      </c>
      <c r="N2407" s="63">
        <v>511.1</v>
      </c>
      <c r="O2407" s="63">
        <v>611.5</v>
      </c>
      <c r="P2407" s="63">
        <v>2308.9</v>
      </c>
      <c r="Q2407" s="63">
        <v>0</v>
      </c>
      <c r="R2407" s="63">
        <v>1415.9</v>
      </c>
      <c r="S2407" s="63">
        <v>3046.3</v>
      </c>
      <c r="T2407" s="63">
        <v>23.2</v>
      </c>
      <c r="U2407" s="63">
        <v>14886.3</v>
      </c>
      <c r="V2407" s="63">
        <v>904.3</v>
      </c>
      <c r="W2407" s="63">
        <v>13399.2</v>
      </c>
      <c r="X2407" s="63">
        <v>16.600000000000001</v>
      </c>
      <c r="Y2407" s="63">
        <v>220.3</v>
      </c>
      <c r="Z2407" s="63">
        <v>797.7</v>
      </c>
      <c r="AA2407" s="63">
        <v>368</v>
      </c>
      <c r="AB2407" s="63">
        <v>2207.5</v>
      </c>
      <c r="AC2407" s="63">
        <v>1527.9</v>
      </c>
      <c r="AD2407" s="63">
        <v>597.29999999999995</v>
      </c>
      <c r="AE2407" s="63">
        <v>12111.6</v>
      </c>
      <c r="AF2407" s="63">
        <v>1292.9000000000001</v>
      </c>
      <c r="AG2407" s="43">
        <v>74879.700000000012</v>
      </c>
    </row>
    <row r="2408" spans="4:33">
      <c r="D2408" s="62">
        <v>1993</v>
      </c>
      <c r="E2408" s="62">
        <v>12</v>
      </c>
      <c r="F2408" s="62">
        <v>1994</v>
      </c>
      <c r="G2408" s="63">
        <v>690.4</v>
      </c>
      <c r="H2408" s="63">
        <v>940.8</v>
      </c>
      <c r="I2408" s="63">
        <v>1111.3</v>
      </c>
      <c r="J2408" s="63">
        <v>5587.1</v>
      </c>
      <c r="K2408" s="63">
        <v>4275</v>
      </c>
      <c r="L2408" s="63">
        <v>279.89999999999998</v>
      </c>
      <c r="M2408" s="63">
        <v>2812.8</v>
      </c>
      <c r="N2408" s="63">
        <v>339.6</v>
      </c>
      <c r="O2408" s="63">
        <v>344</v>
      </c>
      <c r="P2408" s="63">
        <v>1911.6</v>
      </c>
      <c r="Q2408" s="63">
        <v>0</v>
      </c>
      <c r="R2408" s="63">
        <v>1129.5</v>
      </c>
      <c r="S2408" s="63">
        <v>2796</v>
      </c>
      <c r="T2408" s="63">
        <v>26.1</v>
      </c>
      <c r="U2408" s="63">
        <v>12630.9</v>
      </c>
      <c r="V2408" s="63">
        <v>626.6</v>
      </c>
      <c r="W2408" s="63">
        <v>10954.3</v>
      </c>
      <c r="X2408" s="63">
        <v>13.1</v>
      </c>
      <c r="Y2408" s="63">
        <v>117.6</v>
      </c>
      <c r="Z2408" s="63">
        <v>942.1</v>
      </c>
      <c r="AA2408" s="63">
        <v>296.60000000000002</v>
      </c>
      <c r="AB2408" s="63">
        <v>2326.1</v>
      </c>
      <c r="AC2408" s="63">
        <v>1385.6</v>
      </c>
      <c r="AD2408" s="63">
        <v>578.4</v>
      </c>
      <c r="AE2408" s="63">
        <v>11383.1</v>
      </c>
      <c r="AF2408" s="63">
        <v>1242</v>
      </c>
      <c r="AG2408" s="43">
        <v>64740.499999999985</v>
      </c>
    </row>
    <row r="2409" spans="4:33">
      <c r="D2409" s="62">
        <v>1994</v>
      </c>
      <c r="E2409" s="62">
        <v>1</v>
      </c>
      <c r="F2409" s="62">
        <v>1994</v>
      </c>
      <c r="G2409" s="63">
        <v>410.8</v>
      </c>
      <c r="H2409" s="63">
        <v>1020.2</v>
      </c>
      <c r="I2409" s="63">
        <v>1279.2</v>
      </c>
      <c r="J2409" s="63">
        <v>5337.9</v>
      </c>
      <c r="K2409" s="63">
        <v>4246</v>
      </c>
      <c r="L2409" s="63">
        <v>284.60000000000002</v>
      </c>
      <c r="M2409" s="63">
        <v>3074.3</v>
      </c>
      <c r="N2409" s="63">
        <v>370.2</v>
      </c>
      <c r="O2409" s="63">
        <v>387.6</v>
      </c>
      <c r="P2409" s="63">
        <v>2058.6999999999998</v>
      </c>
      <c r="Q2409" s="63">
        <v>0</v>
      </c>
      <c r="R2409" s="63">
        <v>1251.4000000000001</v>
      </c>
      <c r="S2409" s="63">
        <v>2938</v>
      </c>
      <c r="T2409" s="63">
        <v>957</v>
      </c>
      <c r="U2409" s="63">
        <v>14082.8</v>
      </c>
      <c r="V2409" s="63">
        <v>503.2</v>
      </c>
      <c r="W2409" s="63">
        <v>11897.6</v>
      </c>
      <c r="X2409" s="63">
        <v>44.8</v>
      </c>
      <c r="Y2409" s="63">
        <v>116.2</v>
      </c>
      <c r="Z2409" s="63">
        <v>1433.1</v>
      </c>
      <c r="AA2409" s="63">
        <v>316.3</v>
      </c>
      <c r="AB2409" s="63">
        <v>2312.5</v>
      </c>
      <c r="AC2409" s="63">
        <v>1439.5</v>
      </c>
      <c r="AD2409" s="63">
        <v>571.5</v>
      </c>
      <c r="AE2409" s="63">
        <v>11758.6</v>
      </c>
      <c r="AF2409" s="63">
        <v>1493</v>
      </c>
      <c r="AG2409" s="43">
        <v>69585</v>
      </c>
    </row>
    <row r="2410" spans="4:33">
      <c r="D2410" s="62">
        <v>1994</v>
      </c>
      <c r="E2410" s="62">
        <v>2</v>
      </c>
      <c r="F2410" s="62">
        <v>1994</v>
      </c>
      <c r="G2410" s="63">
        <v>138.5</v>
      </c>
      <c r="H2410" s="63">
        <v>782.8</v>
      </c>
      <c r="I2410" s="63">
        <v>1176.5</v>
      </c>
      <c r="J2410" s="63">
        <v>3557.6</v>
      </c>
      <c r="K2410" s="63">
        <v>3438.5</v>
      </c>
      <c r="L2410" s="63">
        <v>402.9</v>
      </c>
      <c r="M2410" s="63">
        <v>1758.4</v>
      </c>
      <c r="N2410" s="63">
        <v>271</v>
      </c>
      <c r="O2410" s="63">
        <v>141.6</v>
      </c>
      <c r="P2410" s="63">
        <v>1603.3</v>
      </c>
      <c r="Q2410" s="63">
        <v>0</v>
      </c>
      <c r="R2410" s="63">
        <v>938</v>
      </c>
      <c r="S2410" s="63">
        <v>2452.6999999999998</v>
      </c>
      <c r="T2410" s="63">
        <v>11562.6</v>
      </c>
      <c r="U2410" s="63">
        <v>9458.2000000000007</v>
      </c>
      <c r="V2410" s="63">
        <v>0.5</v>
      </c>
      <c r="W2410" s="63">
        <v>5218.2</v>
      </c>
      <c r="X2410" s="63">
        <v>3.7</v>
      </c>
      <c r="Y2410" s="63">
        <v>72.8</v>
      </c>
      <c r="Z2410" s="63">
        <v>1049</v>
      </c>
      <c r="AA2410" s="63">
        <v>214.7</v>
      </c>
      <c r="AB2410" s="63">
        <v>1392.5</v>
      </c>
      <c r="AC2410" s="63">
        <v>1210.4000000000001</v>
      </c>
      <c r="AD2410" s="63">
        <v>477.6</v>
      </c>
      <c r="AE2410" s="63">
        <v>9621.7000000000007</v>
      </c>
      <c r="AF2410" s="63">
        <v>982.6</v>
      </c>
      <c r="AG2410" s="43">
        <v>57926.299999999996</v>
      </c>
    </row>
    <row r="2411" spans="4:33">
      <c r="D2411" s="62">
        <v>1994</v>
      </c>
      <c r="E2411" s="62">
        <v>3</v>
      </c>
      <c r="F2411" s="62">
        <v>1994</v>
      </c>
      <c r="G2411" s="63">
        <v>287.60000000000002</v>
      </c>
      <c r="H2411" s="63">
        <v>1016.7</v>
      </c>
      <c r="I2411" s="63">
        <v>1209.5</v>
      </c>
      <c r="J2411" s="63">
        <v>5107.7</v>
      </c>
      <c r="K2411" s="63">
        <v>4032.7</v>
      </c>
      <c r="L2411" s="63">
        <v>299</v>
      </c>
      <c r="M2411" s="63">
        <v>2625.5</v>
      </c>
      <c r="N2411" s="63">
        <v>330</v>
      </c>
      <c r="O2411" s="63">
        <v>168.6</v>
      </c>
      <c r="P2411" s="63">
        <v>2046.2</v>
      </c>
      <c r="Q2411" s="63"/>
      <c r="R2411" s="63">
        <v>845.7</v>
      </c>
      <c r="S2411" s="63">
        <v>2852</v>
      </c>
      <c r="T2411" s="63">
        <v>8418.6</v>
      </c>
      <c r="U2411" s="63">
        <v>12091.2</v>
      </c>
      <c r="V2411" s="63">
        <v>501.4</v>
      </c>
      <c r="W2411" s="63">
        <v>10086.299999999999</v>
      </c>
      <c r="X2411" s="63">
        <v>0</v>
      </c>
      <c r="Y2411" s="63">
        <v>124.3</v>
      </c>
      <c r="Z2411" s="63">
        <v>824.7</v>
      </c>
      <c r="AA2411" s="63">
        <v>271.39999999999998</v>
      </c>
      <c r="AB2411" s="63">
        <v>1785.3</v>
      </c>
      <c r="AC2411" s="63">
        <v>1620.8</v>
      </c>
      <c r="AD2411" s="63">
        <v>588.6</v>
      </c>
      <c r="AE2411" s="63">
        <v>11263</v>
      </c>
      <c r="AF2411" s="63">
        <v>1182.2</v>
      </c>
      <c r="AG2411" s="43">
        <v>69579</v>
      </c>
    </row>
    <row r="2412" spans="4:33">
      <c r="D2412" s="62">
        <v>1994</v>
      </c>
      <c r="E2412" s="62">
        <v>4</v>
      </c>
      <c r="F2412" s="62">
        <v>1994</v>
      </c>
      <c r="G2412" s="63">
        <v>480.4</v>
      </c>
      <c r="H2412" s="63">
        <v>1031.3</v>
      </c>
      <c r="I2412" s="63">
        <v>1283.5999999999999</v>
      </c>
      <c r="J2412" s="63">
        <v>6074.5</v>
      </c>
      <c r="K2412" s="63">
        <v>4040.4</v>
      </c>
      <c r="L2412" s="63">
        <v>292.89999999999998</v>
      </c>
      <c r="M2412" s="63">
        <v>3583.3</v>
      </c>
      <c r="N2412" s="63">
        <v>397.1</v>
      </c>
      <c r="O2412" s="63">
        <v>347.3</v>
      </c>
      <c r="P2412" s="63">
        <v>2051.1</v>
      </c>
      <c r="Q2412" s="63"/>
      <c r="R2412" s="63">
        <v>1615.8</v>
      </c>
      <c r="S2412" s="63">
        <v>2849.7</v>
      </c>
      <c r="T2412" s="63">
        <v>494.5</v>
      </c>
      <c r="U2412" s="63">
        <v>13830.6</v>
      </c>
      <c r="V2412" s="63">
        <v>536.70000000000005</v>
      </c>
      <c r="W2412" s="63">
        <v>15192.2</v>
      </c>
      <c r="X2412" s="63">
        <v>0</v>
      </c>
      <c r="Y2412" s="63">
        <v>131.4</v>
      </c>
      <c r="Z2412" s="63">
        <v>1390.9</v>
      </c>
      <c r="AA2412" s="63">
        <v>492.7</v>
      </c>
      <c r="AB2412" s="63">
        <v>2235.6999999999998</v>
      </c>
      <c r="AC2412" s="63">
        <v>1714.5</v>
      </c>
      <c r="AD2412" s="63">
        <v>582.4</v>
      </c>
      <c r="AE2412" s="63">
        <v>10062.6</v>
      </c>
      <c r="AF2412" s="63">
        <v>1447.1</v>
      </c>
      <c r="AG2412" s="43">
        <v>72158.7</v>
      </c>
    </row>
    <row r="2413" spans="4:33">
      <c r="D2413" s="62">
        <v>1994</v>
      </c>
      <c r="E2413" s="62">
        <v>5</v>
      </c>
      <c r="F2413" s="62">
        <v>1995</v>
      </c>
      <c r="G2413" s="63">
        <v>868.2</v>
      </c>
      <c r="H2413" s="63">
        <v>1081.4000000000001</v>
      </c>
      <c r="I2413" s="63">
        <v>1556</v>
      </c>
      <c r="J2413" s="63">
        <v>5208.8</v>
      </c>
      <c r="K2413" s="63">
        <v>3998.8</v>
      </c>
      <c r="L2413" s="63">
        <v>331.6</v>
      </c>
      <c r="M2413" s="63">
        <v>3845</v>
      </c>
      <c r="N2413" s="63">
        <v>206.8</v>
      </c>
      <c r="O2413" s="63">
        <v>652.5</v>
      </c>
      <c r="P2413" s="63">
        <v>2076</v>
      </c>
      <c r="Q2413" s="63"/>
      <c r="R2413" s="63">
        <v>1521.1</v>
      </c>
      <c r="S2413" s="63">
        <v>2871.6</v>
      </c>
      <c r="T2413" s="63">
        <v>36.9</v>
      </c>
      <c r="U2413" s="63">
        <v>12504.9</v>
      </c>
      <c r="V2413" s="63">
        <v>0</v>
      </c>
      <c r="W2413" s="63">
        <v>9429.7999999999993</v>
      </c>
      <c r="X2413" s="63">
        <v>0</v>
      </c>
      <c r="Y2413" s="63">
        <v>126.5</v>
      </c>
      <c r="Z2413" s="63">
        <v>933.9</v>
      </c>
      <c r="AA2413" s="63">
        <v>416</v>
      </c>
      <c r="AB2413" s="63">
        <v>1975.8</v>
      </c>
      <c r="AC2413" s="63">
        <v>1779.5</v>
      </c>
      <c r="AD2413" s="63">
        <v>621.6</v>
      </c>
      <c r="AE2413" s="63">
        <v>10565.7</v>
      </c>
      <c r="AF2413" s="63">
        <v>1455.8</v>
      </c>
      <c r="AG2413" s="43">
        <v>64064.2</v>
      </c>
    </row>
    <row r="2414" spans="4:33">
      <c r="D2414" s="62">
        <v>1994</v>
      </c>
      <c r="E2414" s="62">
        <v>6</v>
      </c>
      <c r="F2414" s="62">
        <v>1995</v>
      </c>
      <c r="G2414" s="63">
        <v>1700.7</v>
      </c>
      <c r="H2414" s="63">
        <v>1214.0999999999999</v>
      </c>
      <c r="I2414" s="63">
        <v>1822.6</v>
      </c>
      <c r="J2414" s="63">
        <v>8797</v>
      </c>
      <c r="K2414" s="63">
        <v>5565.4</v>
      </c>
      <c r="L2414" s="63">
        <v>394.6</v>
      </c>
      <c r="M2414" s="63">
        <v>6073.4</v>
      </c>
      <c r="N2414" s="63">
        <v>664.9</v>
      </c>
      <c r="O2414" s="63">
        <v>1092.5999999999999</v>
      </c>
      <c r="P2414" s="63">
        <v>2655.4</v>
      </c>
      <c r="Q2414" s="63">
        <v>0</v>
      </c>
      <c r="R2414" s="63">
        <v>1702.1</v>
      </c>
      <c r="S2414" s="63">
        <v>3422</v>
      </c>
      <c r="T2414" s="63">
        <v>37.200000000000003</v>
      </c>
      <c r="U2414" s="63">
        <v>18313.7</v>
      </c>
      <c r="V2414" s="63">
        <v>933.6</v>
      </c>
      <c r="W2414" s="63">
        <v>15450.9</v>
      </c>
      <c r="X2414" s="63">
        <v>0</v>
      </c>
      <c r="Y2414" s="63">
        <v>89.3</v>
      </c>
      <c r="Z2414" s="63">
        <v>1020.9</v>
      </c>
      <c r="AA2414" s="63">
        <v>587</v>
      </c>
      <c r="AB2414" s="63">
        <v>4180.6000000000004</v>
      </c>
      <c r="AC2414" s="63">
        <v>2025.2</v>
      </c>
      <c r="AD2414" s="63">
        <v>730.9</v>
      </c>
      <c r="AE2414" s="63">
        <v>13288.6</v>
      </c>
      <c r="AF2414" s="63">
        <v>3062.6</v>
      </c>
      <c r="AG2414" s="43">
        <v>94825.3</v>
      </c>
    </row>
    <row r="2415" spans="4:33">
      <c r="D2415" s="62">
        <v>1994</v>
      </c>
      <c r="E2415" s="62">
        <v>7</v>
      </c>
      <c r="F2415" s="62">
        <v>1995</v>
      </c>
      <c r="G2415" s="63">
        <v>2429.1999999999998</v>
      </c>
      <c r="H2415" s="63">
        <v>1295.9000000000001</v>
      </c>
      <c r="I2415" s="63">
        <v>1847</v>
      </c>
      <c r="J2415" s="63">
        <v>9438.9</v>
      </c>
      <c r="K2415" s="63">
        <v>6565</v>
      </c>
      <c r="L2415" s="63">
        <v>399.8</v>
      </c>
      <c r="M2415" s="63">
        <v>6153.9</v>
      </c>
      <c r="N2415" s="63">
        <v>850</v>
      </c>
      <c r="O2415" s="63">
        <v>1148.0999999999999</v>
      </c>
      <c r="P2415" s="63">
        <v>2830</v>
      </c>
      <c r="Q2415" s="63"/>
      <c r="R2415" s="63">
        <v>1637.9</v>
      </c>
      <c r="S2415" s="63">
        <v>3908.3</v>
      </c>
      <c r="T2415" s="63">
        <v>602.5</v>
      </c>
      <c r="U2415" s="63">
        <v>21664.1</v>
      </c>
      <c r="V2415" s="63">
        <v>1376.6</v>
      </c>
      <c r="W2415" s="63">
        <v>18894.7</v>
      </c>
      <c r="X2415" s="63">
        <v>0</v>
      </c>
      <c r="Y2415" s="63">
        <v>154.4</v>
      </c>
      <c r="Z2415" s="63">
        <v>1113.2</v>
      </c>
      <c r="AA2415" s="63">
        <v>509.5</v>
      </c>
      <c r="AB2415" s="63">
        <v>5981</v>
      </c>
      <c r="AC2415" s="63">
        <v>2141.6</v>
      </c>
      <c r="AD2415" s="63">
        <v>747.1</v>
      </c>
      <c r="AE2415" s="63">
        <v>15508.7</v>
      </c>
      <c r="AF2415" s="63">
        <v>3588.5</v>
      </c>
      <c r="AG2415" s="43">
        <v>110785.9</v>
      </c>
    </row>
    <row r="2416" spans="4:33">
      <c r="D2416" s="62">
        <v>1994</v>
      </c>
      <c r="E2416" s="62">
        <v>8</v>
      </c>
      <c r="F2416" s="62">
        <v>1995</v>
      </c>
      <c r="G2416" s="63">
        <v>1971</v>
      </c>
      <c r="H2416" s="63">
        <v>1384.4</v>
      </c>
      <c r="I2416" s="63">
        <v>2256.9</v>
      </c>
      <c r="J2416" s="63">
        <v>9123.1</v>
      </c>
      <c r="K2416" s="63">
        <v>6634.7</v>
      </c>
      <c r="L2416" s="63">
        <v>443.6</v>
      </c>
      <c r="M2416" s="63">
        <v>6594</v>
      </c>
      <c r="N2416" s="63">
        <v>972.5</v>
      </c>
      <c r="O2416" s="63">
        <v>1325.4</v>
      </c>
      <c r="P2416" s="63">
        <v>2992.4</v>
      </c>
      <c r="Q2416" s="63"/>
      <c r="R2416" s="63">
        <v>1985.1</v>
      </c>
      <c r="S2416" s="63">
        <v>4537.3999999999996</v>
      </c>
      <c r="T2416" s="63">
        <v>496.6</v>
      </c>
      <c r="U2416" s="63">
        <v>23745.5</v>
      </c>
      <c r="V2416" s="63">
        <v>1753.2</v>
      </c>
      <c r="W2416" s="63">
        <v>18998.8</v>
      </c>
      <c r="X2416" s="63">
        <v>0.2</v>
      </c>
      <c r="Y2416" s="63">
        <v>249.9</v>
      </c>
      <c r="Z2416" s="63">
        <v>1554.1</v>
      </c>
      <c r="AA2416" s="63">
        <v>524.5</v>
      </c>
      <c r="AB2416" s="63">
        <v>6616.3</v>
      </c>
      <c r="AC2416" s="63">
        <v>2301.5</v>
      </c>
      <c r="AD2416" s="63">
        <v>812.2</v>
      </c>
      <c r="AE2416" s="63">
        <v>16431.099999999999</v>
      </c>
      <c r="AF2416" s="63">
        <v>3059.7</v>
      </c>
      <c r="AG2416" s="43">
        <v>116764.09999999999</v>
      </c>
    </row>
    <row r="2417" spans="4:33">
      <c r="D2417" s="62">
        <v>1994</v>
      </c>
      <c r="E2417" s="62">
        <v>9</v>
      </c>
      <c r="F2417" s="62">
        <v>1995</v>
      </c>
      <c r="G2417" s="63">
        <v>1633</v>
      </c>
      <c r="H2417" s="63">
        <v>1232.7</v>
      </c>
      <c r="I2417" s="63">
        <v>1793.1</v>
      </c>
      <c r="J2417" s="63">
        <v>7640.4</v>
      </c>
      <c r="K2417" s="63">
        <v>5846.7</v>
      </c>
      <c r="L2417" s="63">
        <v>329.3</v>
      </c>
      <c r="M2417" s="63">
        <v>5457</v>
      </c>
      <c r="N2417" s="63">
        <v>879.4</v>
      </c>
      <c r="O2417" s="63">
        <v>967</v>
      </c>
      <c r="P2417" s="63">
        <v>2777.6</v>
      </c>
      <c r="Q2417" s="63"/>
      <c r="R2417" s="63">
        <v>2056.9</v>
      </c>
      <c r="S2417" s="63">
        <v>3617.5</v>
      </c>
      <c r="T2417" s="63">
        <v>1593</v>
      </c>
      <c r="U2417" s="63">
        <v>21517.7</v>
      </c>
      <c r="V2417" s="63">
        <v>1216.8</v>
      </c>
      <c r="W2417" s="63">
        <v>16308.1</v>
      </c>
      <c r="X2417" s="63">
        <v>0</v>
      </c>
      <c r="Y2417" s="63">
        <v>250.1</v>
      </c>
      <c r="Z2417" s="63">
        <v>1003.5</v>
      </c>
      <c r="AA2417" s="63">
        <v>511.8</v>
      </c>
      <c r="AB2417" s="63">
        <v>4714.7</v>
      </c>
      <c r="AC2417" s="63">
        <v>2097.5</v>
      </c>
      <c r="AD2417" s="63">
        <v>760.1</v>
      </c>
      <c r="AE2417" s="63">
        <v>15154</v>
      </c>
      <c r="AF2417" s="63">
        <v>2684.3</v>
      </c>
      <c r="AG2417" s="43">
        <v>102042.20000000003</v>
      </c>
    </row>
    <row r="2418" spans="4:33">
      <c r="D2418" s="62">
        <v>1994</v>
      </c>
      <c r="E2418" s="62">
        <v>10</v>
      </c>
      <c r="F2418" s="62">
        <v>1995</v>
      </c>
      <c r="G2418" s="63">
        <v>1561.6</v>
      </c>
      <c r="H2418" s="63">
        <v>1183.3</v>
      </c>
      <c r="I2418" s="63">
        <v>1377</v>
      </c>
      <c r="J2418" s="63">
        <v>7691.3</v>
      </c>
      <c r="K2418" s="63">
        <v>5146</v>
      </c>
      <c r="L2418" s="63">
        <v>404.4</v>
      </c>
      <c r="M2418" s="63">
        <v>4146.1000000000004</v>
      </c>
      <c r="N2418" s="63">
        <v>587.20000000000005</v>
      </c>
      <c r="O2418" s="63">
        <v>655.6</v>
      </c>
      <c r="P2418" s="63">
        <v>2317.9</v>
      </c>
      <c r="Q2418" s="63"/>
      <c r="R2418" s="63">
        <v>1717.5</v>
      </c>
      <c r="S2418" s="63">
        <v>3495.4</v>
      </c>
      <c r="T2418" s="63">
        <v>2541.5</v>
      </c>
      <c r="U2418" s="63">
        <v>18310</v>
      </c>
      <c r="V2418" s="63">
        <v>857</v>
      </c>
      <c r="W2418" s="63">
        <v>14205</v>
      </c>
      <c r="X2418" s="63">
        <v>0</v>
      </c>
      <c r="Y2418" s="63">
        <v>250.1</v>
      </c>
      <c r="Z2418" s="63">
        <v>1498.8</v>
      </c>
      <c r="AA2418" s="63">
        <v>466.4</v>
      </c>
      <c r="AB2418" s="63">
        <v>3759.5</v>
      </c>
      <c r="AC2418" s="63">
        <v>1844.4</v>
      </c>
      <c r="AD2418" s="63">
        <v>567.29999999999995</v>
      </c>
      <c r="AE2418" s="63">
        <v>14198.1</v>
      </c>
      <c r="AF2418" s="63">
        <v>1901.9</v>
      </c>
      <c r="AG2418" s="43">
        <v>90683.3</v>
      </c>
    </row>
    <row r="2419" spans="4:33">
      <c r="D2419" s="62">
        <v>1994</v>
      </c>
      <c r="E2419" s="62">
        <v>11</v>
      </c>
      <c r="F2419" s="62">
        <v>1995</v>
      </c>
      <c r="G2419" s="63">
        <v>2751.9</v>
      </c>
      <c r="H2419" s="63">
        <v>990.2</v>
      </c>
      <c r="I2419" s="63">
        <v>1275.9000000000001</v>
      </c>
      <c r="J2419" s="63">
        <v>6164.1</v>
      </c>
      <c r="K2419" s="63">
        <v>4299.7</v>
      </c>
      <c r="L2419" s="63">
        <v>323.7</v>
      </c>
      <c r="M2419" s="63">
        <v>3219.6</v>
      </c>
      <c r="N2419" s="63">
        <v>405.4</v>
      </c>
      <c r="O2419" s="63">
        <v>397.2</v>
      </c>
      <c r="P2419" s="63">
        <v>2056</v>
      </c>
      <c r="Q2419" s="63"/>
      <c r="R2419" s="63">
        <v>1332.7</v>
      </c>
      <c r="S2419" s="63">
        <v>3009.6</v>
      </c>
      <c r="T2419" s="63">
        <v>4006</v>
      </c>
      <c r="U2419" s="63">
        <v>14133.4</v>
      </c>
      <c r="V2419" s="63">
        <v>653.1</v>
      </c>
      <c r="W2419" s="63">
        <v>8690.1</v>
      </c>
      <c r="X2419" s="63">
        <v>0</v>
      </c>
      <c r="Y2419" s="63">
        <v>246.2</v>
      </c>
      <c r="Z2419" s="63">
        <v>1206.3</v>
      </c>
      <c r="AA2419" s="63">
        <v>325.60000000000002</v>
      </c>
      <c r="AB2419" s="63">
        <v>2544.3000000000002</v>
      </c>
      <c r="AC2419" s="63">
        <v>1546.1</v>
      </c>
      <c r="AD2419" s="63">
        <v>554.20000000000005</v>
      </c>
      <c r="AE2419" s="63">
        <v>12470.1</v>
      </c>
      <c r="AF2419" s="63">
        <v>1778.2</v>
      </c>
      <c r="AG2419" s="43">
        <v>74379.599999999991</v>
      </c>
    </row>
    <row r="2420" spans="4:33">
      <c r="D2420" s="62">
        <v>1994</v>
      </c>
      <c r="E2420" s="62">
        <v>12</v>
      </c>
      <c r="F2420" s="62">
        <v>1995</v>
      </c>
      <c r="G2420" s="63">
        <v>1349.3</v>
      </c>
      <c r="H2420" s="63">
        <v>989.7</v>
      </c>
      <c r="I2420" s="63">
        <v>1280</v>
      </c>
      <c r="J2420" s="63">
        <v>5817.6</v>
      </c>
      <c r="K2420" s="63">
        <v>4031.9</v>
      </c>
      <c r="L2420" s="63">
        <v>358.8</v>
      </c>
      <c r="M2420" s="63">
        <v>2733.5</v>
      </c>
      <c r="N2420" s="63">
        <v>651.9</v>
      </c>
      <c r="O2420" s="63">
        <v>213.6</v>
      </c>
      <c r="P2420" s="63">
        <v>1933.8</v>
      </c>
      <c r="Q2420" s="63">
        <v>0</v>
      </c>
      <c r="R2420" s="63">
        <v>1247.8</v>
      </c>
      <c r="S2420" s="63">
        <v>2916.2</v>
      </c>
      <c r="T2420" s="63">
        <v>5489.9</v>
      </c>
      <c r="U2420" s="63">
        <v>14299.4</v>
      </c>
      <c r="V2420" s="63">
        <v>585.20000000000005</v>
      </c>
      <c r="W2420" s="63">
        <v>8721.6</v>
      </c>
      <c r="X2420" s="63">
        <v>0.2</v>
      </c>
      <c r="Y2420" s="63">
        <v>230.6</v>
      </c>
      <c r="Z2420" s="63">
        <v>994.7</v>
      </c>
      <c r="AA2420" s="63">
        <v>266.60000000000002</v>
      </c>
      <c r="AB2420" s="63">
        <v>1506</v>
      </c>
      <c r="AC2420" s="63">
        <v>1542.2</v>
      </c>
      <c r="AD2420" s="63">
        <v>596.70000000000005</v>
      </c>
      <c r="AE2420" s="63">
        <v>12373.2</v>
      </c>
      <c r="AF2420" s="63">
        <v>1770.2</v>
      </c>
      <c r="AG2420" s="43">
        <v>71900.599999999977</v>
      </c>
    </row>
    <row r="2421" spans="4:33">
      <c r="D2421" s="62">
        <v>1995</v>
      </c>
      <c r="E2421" s="62">
        <v>1</v>
      </c>
      <c r="F2421" s="62">
        <v>1995</v>
      </c>
      <c r="G2421" s="63">
        <v>403.3</v>
      </c>
      <c r="H2421" s="63">
        <v>823.9</v>
      </c>
      <c r="I2421" s="63">
        <v>990.7</v>
      </c>
      <c r="J2421" s="63">
        <v>3768.3</v>
      </c>
      <c r="K2421" s="63">
        <v>3941.7</v>
      </c>
      <c r="L2421" s="63">
        <v>320.2</v>
      </c>
      <c r="M2421" s="63">
        <v>1792</v>
      </c>
      <c r="N2421" s="63">
        <v>242.1</v>
      </c>
      <c r="O2421" s="63">
        <v>176.4</v>
      </c>
      <c r="P2421" s="63">
        <v>1613</v>
      </c>
      <c r="Q2421" s="63"/>
      <c r="R2421" s="63">
        <v>968.6</v>
      </c>
      <c r="S2421" s="63">
        <v>2554.5</v>
      </c>
      <c r="T2421" s="63">
        <v>4355.1000000000004</v>
      </c>
      <c r="U2421" s="63">
        <v>8259.1</v>
      </c>
      <c r="V2421" s="63">
        <v>392.1</v>
      </c>
      <c r="W2421" s="63">
        <v>5542.7</v>
      </c>
      <c r="X2421" s="63">
        <v>0</v>
      </c>
      <c r="Y2421" s="63">
        <v>145.19999999999999</v>
      </c>
      <c r="Z2421" s="63">
        <v>739.2</v>
      </c>
      <c r="AA2421" s="63">
        <v>154.4</v>
      </c>
      <c r="AB2421" s="63">
        <v>947.1</v>
      </c>
      <c r="AC2421" s="63">
        <v>1217.9000000000001</v>
      </c>
      <c r="AD2421" s="63">
        <v>529.9</v>
      </c>
      <c r="AE2421" s="63">
        <v>9934.6</v>
      </c>
      <c r="AF2421" s="63">
        <v>1110.8</v>
      </c>
      <c r="AG2421" s="43">
        <v>50922.799999999996</v>
      </c>
    </row>
    <row r="2422" spans="4:33">
      <c r="D2422" s="62">
        <v>1995</v>
      </c>
      <c r="E2422" s="62">
        <v>2</v>
      </c>
      <c r="F2422" s="62">
        <v>1995</v>
      </c>
      <c r="G2422" s="63">
        <v>512.9</v>
      </c>
      <c r="H2422" s="63">
        <v>769.5</v>
      </c>
      <c r="I2422" s="63">
        <v>929.3</v>
      </c>
      <c r="J2422" s="63">
        <v>4324.1000000000004</v>
      </c>
      <c r="K2422" s="63">
        <v>3106.3</v>
      </c>
      <c r="L2422" s="63">
        <v>235.6</v>
      </c>
      <c r="M2422" s="63">
        <v>2073.1</v>
      </c>
      <c r="N2422" s="63">
        <v>266</v>
      </c>
      <c r="O2422" s="63">
        <v>208.9</v>
      </c>
      <c r="P2422" s="63">
        <v>1572.6</v>
      </c>
      <c r="Q2422" s="63"/>
      <c r="R2422" s="63">
        <v>889.5</v>
      </c>
      <c r="S2422" s="63">
        <v>2429.3000000000002</v>
      </c>
      <c r="T2422" s="63">
        <v>3115</v>
      </c>
      <c r="U2422" s="63">
        <v>7983.6</v>
      </c>
      <c r="V2422" s="63">
        <v>388</v>
      </c>
      <c r="W2422" s="63">
        <v>6575.3</v>
      </c>
      <c r="X2422" s="63">
        <v>0.2</v>
      </c>
      <c r="Y2422" s="63">
        <v>132.1</v>
      </c>
      <c r="Z2422" s="63">
        <v>601</v>
      </c>
      <c r="AA2422" s="63">
        <v>258.5</v>
      </c>
      <c r="AB2422" s="63">
        <v>1110.5</v>
      </c>
      <c r="AC2422" s="63">
        <v>1121.7</v>
      </c>
      <c r="AD2422" s="63">
        <v>484.5</v>
      </c>
      <c r="AE2422" s="63">
        <v>8371.1</v>
      </c>
      <c r="AF2422" s="63">
        <v>1135.2</v>
      </c>
      <c r="AG2422" s="43">
        <v>48593.799999999996</v>
      </c>
    </row>
    <row r="2423" spans="4:33">
      <c r="D2423" s="62">
        <v>1995</v>
      </c>
      <c r="E2423" s="62">
        <v>3</v>
      </c>
      <c r="F2423" s="62">
        <v>1995</v>
      </c>
      <c r="G2423" s="63">
        <v>493.4</v>
      </c>
      <c r="H2423" s="63">
        <v>810.7</v>
      </c>
      <c r="I2423" s="63">
        <v>957.9</v>
      </c>
      <c r="J2423" s="63">
        <v>4083.3</v>
      </c>
      <c r="K2423" s="63">
        <v>3341.5</v>
      </c>
      <c r="L2423" s="63">
        <v>213</v>
      </c>
      <c r="M2423" s="63">
        <v>2071.5</v>
      </c>
      <c r="N2423" s="63">
        <v>224.4</v>
      </c>
      <c r="O2423" s="63">
        <v>139.80000000000001</v>
      </c>
      <c r="P2423" s="63">
        <v>1621.8</v>
      </c>
      <c r="Q2423" s="63"/>
      <c r="R2423" s="63">
        <v>766.3</v>
      </c>
      <c r="S2423" s="63">
        <v>2680.9</v>
      </c>
      <c r="T2423" s="63">
        <v>4160</v>
      </c>
      <c r="U2423" s="63">
        <v>10098.799999999999</v>
      </c>
      <c r="V2423" s="63">
        <v>457.6</v>
      </c>
      <c r="W2423" s="63">
        <v>7926</v>
      </c>
      <c r="X2423" s="63">
        <v>0</v>
      </c>
      <c r="Y2423" s="63">
        <v>97.9</v>
      </c>
      <c r="Z2423" s="63">
        <v>512.20000000000005</v>
      </c>
      <c r="AA2423" s="63">
        <v>568.1</v>
      </c>
      <c r="AB2423" s="63">
        <v>1200.2</v>
      </c>
      <c r="AC2423" s="63">
        <v>1190.5</v>
      </c>
      <c r="AD2423" s="63">
        <v>510.3</v>
      </c>
      <c r="AE2423" s="63">
        <v>9131.5</v>
      </c>
      <c r="AF2423" s="63">
        <v>953.3</v>
      </c>
      <c r="AG2423" s="43">
        <v>54210.899999999994</v>
      </c>
    </row>
    <row r="2424" spans="4:33">
      <c r="D2424" s="62">
        <v>1995</v>
      </c>
      <c r="E2424" s="62">
        <v>4</v>
      </c>
      <c r="F2424" s="62">
        <v>1995</v>
      </c>
      <c r="G2424" s="63">
        <v>895.5</v>
      </c>
      <c r="H2424" s="63">
        <v>1069.7</v>
      </c>
      <c r="I2424" s="63">
        <v>1373.6</v>
      </c>
      <c r="J2424" s="63">
        <v>6769.7</v>
      </c>
      <c r="K2424" s="63">
        <v>4014.9</v>
      </c>
      <c r="L2424" s="63">
        <v>156.80000000000001</v>
      </c>
      <c r="M2424" s="63">
        <v>3415.5</v>
      </c>
      <c r="N2424" s="63">
        <v>491.8</v>
      </c>
      <c r="O2424" s="63">
        <v>441.2</v>
      </c>
      <c r="P2424" s="63">
        <v>2113.8000000000002</v>
      </c>
      <c r="Q2424" s="63"/>
      <c r="R2424" s="63">
        <v>1379.8</v>
      </c>
      <c r="S2424" s="63">
        <v>3049.9</v>
      </c>
      <c r="T2424" s="63">
        <v>394.8</v>
      </c>
      <c r="U2424" s="63">
        <v>14317.1</v>
      </c>
      <c r="V2424" s="63">
        <v>1266</v>
      </c>
      <c r="W2424" s="63">
        <v>11616.3</v>
      </c>
      <c r="X2424" s="63">
        <v>0</v>
      </c>
      <c r="Y2424" s="63">
        <v>80.900000000000006</v>
      </c>
      <c r="Z2424" s="63">
        <v>530.29999999999995</v>
      </c>
      <c r="AA2424" s="63">
        <v>327.2</v>
      </c>
      <c r="AB2424" s="63">
        <v>2567.1</v>
      </c>
      <c r="AC2424" s="63">
        <v>1668</v>
      </c>
      <c r="AD2424" s="63">
        <v>583.20000000000005</v>
      </c>
      <c r="AE2424" s="63">
        <v>12727.8</v>
      </c>
      <c r="AF2424" s="63">
        <v>1241.9000000000001</v>
      </c>
      <c r="AG2424" s="43">
        <v>72492.799999999988</v>
      </c>
    </row>
    <row r="2425" spans="4:33">
      <c r="D2425" s="62">
        <v>1995</v>
      </c>
      <c r="E2425" s="62">
        <v>5</v>
      </c>
      <c r="F2425" s="62">
        <v>1996</v>
      </c>
      <c r="G2425" s="63">
        <v>1227.3</v>
      </c>
      <c r="H2425" s="63">
        <v>824</v>
      </c>
      <c r="I2425" s="63">
        <v>1324.8</v>
      </c>
      <c r="J2425" s="63">
        <v>6017.3</v>
      </c>
      <c r="K2425" s="63">
        <v>4066.3</v>
      </c>
      <c r="L2425" s="63">
        <v>173.3</v>
      </c>
      <c r="M2425" s="63">
        <v>3760.4</v>
      </c>
      <c r="N2425" s="63">
        <v>430.8</v>
      </c>
      <c r="O2425" s="63">
        <v>553.5</v>
      </c>
      <c r="P2425" s="63">
        <v>2123.8000000000002</v>
      </c>
      <c r="Q2425" s="63"/>
      <c r="R2425" s="63">
        <v>856.7</v>
      </c>
      <c r="S2425" s="63">
        <v>4454.7</v>
      </c>
      <c r="T2425" s="63">
        <v>4673.3999999999996</v>
      </c>
      <c r="U2425" s="63">
        <v>14515.4</v>
      </c>
      <c r="V2425" s="63">
        <v>35.799999999999997</v>
      </c>
      <c r="W2425" s="63">
        <v>11679.1</v>
      </c>
      <c r="X2425" s="63">
        <v>0</v>
      </c>
      <c r="Y2425" s="63">
        <v>80.8</v>
      </c>
      <c r="Z2425" s="63">
        <v>416.6</v>
      </c>
      <c r="AA2425" s="63">
        <v>328.1</v>
      </c>
      <c r="AB2425" s="63">
        <v>3181.6</v>
      </c>
      <c r="AC2425" s="63">
        <v>1936.8</v>
      </c>
      <c r="AD2425" s="63">
        <v>631.70000000000005</v>
      </c>
      <c r="AE2425" s="63">
        <v>13713.7</v>
      </c>
      <c r="AF2425" s="63">
        <v>1347.5</v>
      </c>
      <c r="AG2425" s="43">
        <v>78353.400000000009</v>
      </c>
    </row>
    <row r="2426" spans="4:33">
      <c r="D2426" s="62">
        <v>1995</v>
      </c>
      <c r="E2426" s="62">
        <v>6</v>
      </c>
      <c r="F2426" s="62">
        <v>1996</v>
      </c>
      <c r="G2426" s="63">
        <v>1084.2</v>
      </c>
      <c r="H2426" s="63">
        <v>1068.0999999999999</v>
      </c>
      <c r="I2426" s="63">
        <v>1693</v>
      </c>
      <c r="J2426" s="63">
        <v>6428.4</v>
      </c>
      <c r="K2426" s="63">
        <v>4503.8</v>
      </c>
      <c r="L2426" s="63">
        <v>181.6</v>
      </c>
      <c r="M2426" s="63">
        <v>5187.2</v>
      </c>
      <c r="N2426" s="63">
        <v>519.70000000000005</v>
      </c>
      <c r="O2426" s="63">
        <v>616.5</v>
      </c>
      <c r="P2426" s="63">
        <v>2246.5</v>
      </c>
      <c r="Q2426" s="63"/>
      <c r="R2426" s="63">
        <v>1103.4000000000001</v>
      </c>
      <c r="S2426" s="63">
        <v>3504.1</v>
      </c>
      <c r="T2426" s="63">
        <v>4381</v>
      </c>
      <c r="U2426" s="63">
        <v>17626.400000000001</v>
      </c>
      <c r="V2426" s="63">
        <v>168.9</v>
      </c>
      <c r="W2426" s="63">
        <v>14877</v>
      </c>
      <c r="X2426" s="63">
        <v>9</v>
      </c>
      <c r="Y2426" s="63">
        <v>79.3</v>
      </c>
      <c r="Z2426" s="63">
        <v>380.4</v>
      </c>
      <c r="AA2426" s="63">
        <v>448.6</v>
      </c>
      <c r="AB2426" s="63">
        <v>3249</v>
      </c>
      <c r="AC2426" s="63">
        <v>2095</v>
      </c>
      <c r="AD2426" s="63">
        <v>636.29999999999995</v>
      </c>
      <c r="AE2426" s="63">
        <v>13974.9</v>
      </c>
      <c r="AF2426" s="63">
        <v>2028.4</v>
      </c>
      <c r="AG2426" s="43">
        <v>88090.7</v>
      </c>
    </row>
    <row r="2427" spans="4:33">
      <c r="D2427" s="62">
        <v>1995</v>
      </c>
      <c r="E2427" s="62">
        <v>7</v>
      </c>
      <c r="F2427" s="62">
        <v>1996</v>
      </c>
      <c r="G2427" s="63">
        <v>1193.2</v>
      </c>
      <c r="H2427" s="63">
        <v>1320.5</v>
      </c>
      <c r="I2427" s="63">
        <v>2034.1</v>
      </c>
      <c r="J2427" s="63">
        <v>8210.6</v>
      </c>
      <c r="K2427" s="63">
        <v>5487.6</v>
      </c>
      <c r="L2427" s="63">
        <v>258.8</v>
      </c>
      <c r="M2427" s="63">
        <v>6782.8</v>
      </c>
      <c r="N2427" s="63">
        <v>760</v>
      </c>
      <c r="O2427" s="63">
        <v>1054.5999999999999</v>
      </c>
      <c r="P2427" s="63">
        <v>2743.4</v>
      </c>
      <c r="Q2427" s="63"/>
      <c r="R2427" s="63">
        <v>1531.4</v>
      </c>
      <c r="S2427" s="63">
        <v>4301.8999999999996</v>
      </c>
      <c r="T2427" s="63">
        <v>5419.9</v>
      </c>
      <c r="U2427" s="63">
        <v>20205.099999999999</v>
      </c>
      <c r="V2427" s="63">
        <v>623.4</v>
      </c>
      <c r="W2427" s="63">
        <v>17405.400000000001</v>
      </c>
      <c r="X2427" s="63">
        <v>0</v>
      </c>
      <c r="Y2427" s="63">
        <v>114.1</v>
      </c>
      <c r="Z2427" s="63">
        <v>358.2</v>
      </c>
      <c r="AA2427" s="63">
        <v>505.3</v>
      </c>
      <c r="AB2427" s="63">
        <v>4265.3999999999996</v>
      </c>
      <c r="AC2427" s="63">
        <v>2381.6999999999998</v>
      </c>
      <c r="AD2427" s="63">
        <v>724.6</v>
      </c>
      <c r="AE2427" s="63">
        <v>14802.8</v>
      </c>
      <c r="AF2427" s="63">
        <v>3062.4</v>
      </c>
      <c r="AG2427" s="43">
        <v>105547.20000000001</v>
      </c>
    </row>
    <row r="2428" spans="4:33">
      <c r="D2428" s="62">
        <v>1995</v>
      </c>
      <c r="E2428" s="62">
        <v>8</v>
      </c>
      <c r="F2428" s="62">
        <v>1996</v>
      </c>
      <c r="G2428" s="63">
        <v>1430</v>
      </c>
      <c r="H2428" s="63">
        <v>1343</v>
      </c>
      <c r="I2428" s="63">
        <v>1986.5</v>
      </c>
      <c r="J2428" s="63">
        <v>9647.9</v>
      </c>
      <c r="K2428" s="63">
        <v>6231.5</v>
      </c>
      <c r="L2428" s="63">
        <v>342.8</v>
      </c>
      <c r="M2428" s="63">
        <v>7181.5</v>
      </c>
      <c r="N2428" s="63">
        <v>892.9</v>
      </c>
      <c r="O2428" s="63">
        <v>1253.8</v>
      </c>
      <c r="P2428" s="63">
        <v>3027.6</v>
      </c>
      <c r="Q2428" s="63"/>
      <c r="R2428" s="63">
        <v>1595.4</v>
      </c>
      <c r="S2428" s="63">
        <v>4508.8</v>
      </c>
      <c r="T2428" s="63">
        <v>6161.7</v>
      </c>
      <c r="U2428" s="63">
        <v>22592.400000000001</v>
      </c>
      <c r="V2428" s="63">
        <v>1092.9000000000001</v>
      </c>
      <c r="W2428" s="63">
        <v>19065.3</v>
      </c>
      <c r="X2428" s="63">
        <v>0</v>
      </c>
      <c r="Y2428" s="63">
        <v>185</v>
      </c>
      <c r="Z2428" s="63">
        <v>341.8</v>
      </c>
      <c r="AA2428" s="63">
        <v>585.79999999999995</v>
      </c>
      <c r="AB2428" s="63">
        <v>5270</v>
      </c>
      <c r="AC2428" s="63">
        <v>2383.9</v>
      </c>
      <c r="AD2428" s="63">
        <v>771</v>
      </c>
      <c r="AE2428" s="63">
        <v>15201.1</v>
      </c>
      <c r="AF2428" s="63">
        <v>3547.9</v>
      </c>
      <c r="AG2428" s="43">
        <v>116640.5</v>
      </c>
    </row>
    <row r="2429" spans="4:33">
      <c r="D2429" s="62">
        <v>1995</v>
      </c>
      <c r="E2429" s="62">
        <v>9</v>
      </c>
      <c r="F2429" s="62">
        <v>1996</v>
      </c>
      <c r="G2429" s="63">
        <v>1340.7</v>
      </c>
      <c r="H2429" s="63">
        <v>1268.0999999999999</v>
      </c>
      <c r="I2429" s="63">
        <v>1950</v>
      </c>
      <c r="J2429" s="63">
        <v>8451.2999999999993</v>
      </c>
      <c r="K2429" s="63">
        <v>5829</v>
      </c>
      <c r="L2429" s="63">
        <v>352.8</v>
      </c>
      <c r="M2429" s="63">
        <v>6085.7</v>
      </c>
      <c r="N2429" s="63">
        <v>952.2</v>
      </c>
      <c r="O2429" s="63">
        <v>988</v>
      </c>
      <c r="P2429" s="63">
        <v>2836</v>
      </c>
      <c r="Q2429" s="63"/>
      <c r="R2429" s="63">
        <v>2226.9</v>
      </c>
      <c r="S2429" s="63">
        <v>3831.4</v>
      </c>
      <c r="T2429" s="63">
        <v>6165.9</v>
      </c>
      <c r="U2429" s="63">
        <v>21548.1</v>
      </c>
      <c r="V2429" s="63">
        <v>1189.3</v>
      </c>
      <c r="W2429" s="63">
        <v>18512.5</v>
      </c>
      <c r="X2429" s="63">
        <v>0</v>
      </c>
      <c r="Y2429" s="63">
        <v>196</v>
      </c>
      <c r="Z2429" s="63">
        <v>363.5</v>
      </c>
      <c r="AA2429" s="63">
        <v>657.4</v>
      </c>
      <c r="AB2429" s="63">
        <v>4983</v>
      </c>
      <c r="AC2429" s="63">
        <v>2294.3000000000002</v>
      </c>
      <c r="AD2429" s="63">
        <v>843.4</v>
      </c>
      <c r="AE2429" s="63">
        <v>14533.5</v>
      </c>
      <c r="AF2429" s="63">
        <v>3288.6</v>
      </c>
      <c r="AG2429" s="43">
        <v>110687.59999999999</v>
      </c>
    </row>
    <row r="2430" spans="4:33">
      <c r="D2430" s="62">
        <v>1995</v>
      </c>
      <c r="E2430" s="62">
        <v>10</v>
      </c>
      <c r="F2430" s="62">
        <v>1996</v>
      </c>
      <c r="G2430" s="63">
        <v>1584.9</v>
      </c>
      <c r="H2430" s="63">
        <v>1186.3</v>
      </c>
      <c r="I2430" s="63">
        <v>1597.9</v>
      </c>
      <c r="J2430" s="63">
        <v>8360.9</v>
      </c>
      <c r="K2430" s="63">
        <v>5297.8</v>
      </c>
      <c r="L2430" s="63">
        <v>386.3</v>
      </c>
      <c r="M2430" s="63">
        <v>4687.5</v>
      </c>
      <c r="N2430" s="63">
        <v>689.9</v>
      </c>
      <c r="O2430" s="63">
        <v>731.4</v>
      </c>
      <c r="P2430" s="63">
        <v>2547.6</v>
      </c>
      <c r="Q2430" s="63"/>
      <c r="R2430" s="63">
        <v>1915.9</v>
      </c>
      <c r="S2430" s="63">
        <v>3949</v>
      </c>
      <c r="T2430" s="63">
        <v>6363</v>
      </c>
      <c r="U2430" s="63">
        <v>19313.599999999999</v>
      </c>
      <c r="V2430" s="63">
        <v>1275.9000000000001</v>
      </c>
      <c r="W2430" s="63">
        <v>13143.2</v>
      </c>
      <c r="X2430" s="63"/>
      <c r="Y2430" s="63">
        <v>219.4</v>
      </c>
      <c r="Z2430" s="63">
        <v>891.5</v>
      </c>
      <c r="AA2430" s="63">
        <v>354.4</v>
      </c>
      <c r="AB2430" s="63">
        <v>3241.6</v>
      </c>
      <c r="AC2430" s="63">
        <v>2274.1999999999998</v>
      </c>
      <c r="AD2430" s="63">
        <v>725.6</v>
      </c>
      <c r="AE2430" s="63">
        <v>13575.2</v>
      </c>
      <c r="AF2430" s="63">
        <v>2192.4</v>
      </c>
      <c r="AG2430" s="43">
        <v>96505.4</v>
      </c>
    </row>
    <row r="2431" spans="4:33">
      <c r="D2431" s="62">
        <v>1995</v>
      </c>
      <c r="E2431" s="62">
        <v>11</v>
      </c>
      <c r="F2431" s="62">
        <v>1996</v>
      </c>
      <c r="G2431" s="63">
        <v>857.9</v>
      </c>
      <c r="H2431" s="63">
        <v>1009.3</v>
      </c>
      <c r="I2431" s="63">
        <v>1363.3</v>
      </c>
      <c r="J2431" s="63">
        <v>6369.2</v>
      </c>
      <c r="K2431" s="63">
        <v>4509.7</v>
      </c>
      <c r="L2431" s="63">
        <v>163.80000000000001</v>
      </c>
      <c r="M2431" s="63">
        <v>3516.2</v>
      </c>
      <c r="N2431" s="63">
        <v>655.5</v>
      </c>
      <c r="O2431" s="63">
        <v>511.8</v>
      </c>
      <c r="P2431" s="63">
        <v>1975</v>
      </c>
      <c r="Q2431" s="63"/>
      <c r="R2431" s="63">
        <v>1433.5</v>
      </c>
      <c r="S2431" s="63">
        <v>3464.9</v>
      </c>
      <c r="T2431" s="63">
        <v>4833</v>
      </c>
      <c r="U2431" s="63">
        <v>14199.1</v>
      </c>
      <c r="V2431" s="63">
        <v>1587.8</v>
      </c>
      <c r="W2431" s="63">
        <v>8344.1</v>
      </c>
      <c r="X2431" s="63">
        <v>0.2</v>
      </c>
      <c r="Y2431" s="63">
        <v>71.3</v>
      </c>
      <c r="Z2431" s="63">
        <v>772</v>
      </c>
      <c r="AA2431" s="63">
        <v>188.4</v>
      </c>
      <c r="AB2431" s="63">
        <v>2144.1999999999998</v>
      </c>
      <c r="AC2431" s="63">
        <v>2029</v>
      </c>
      <c r="AD2431" s="63">
        <v>585.70000000000005</v>
      </c>
      <c r="AE2431" s="63">
        <v>11165.5</v>
      </c>
      <c r="AF2431" s="63">
        <v>1326</v>
      </c>
      <c r="AG2431" s="43">
        <v>73076.399999999994</v>
      </c>
    </row>
    <row r="2432" spans="4:33">
      <c r="D2432" s="62">
        <v>1995</v>
      </c>
      <c r="E2432" s="62">
        <v>12</v>
      </c>
      <c r="F2432" s="62">
        <v>1996</v>
      </c>
      <c r="G2432" s="63">
        <v>623.6</v>
      </c>
      <c r="H2432" s="63">
        <v>980.1</v>
      </c>
      <c r="I2432" s="63">
        <v>1182.5</v>
      </c>
      <c r="J2432" s="63">
        <v>5113.6000000000004</v>
      </c>
      <c r="K2432" s="63">
        <v>4144.7</v>
      </c>
      <c r="L2432" s="63">
        <v>132.9</v>
      </c>
      <c r="M2432" s="63">
        <v>2871.3</v>
      </c>
      <c r="N2432" s="63">
        <v>689.7</v>
      </c>
      <c r="O2432" s="63">
        <v>341.4</v>
      </c>
      <c r="P2432" s="63">
        <v>1923.4</v>
      </c>
      <c r="Q2432" s="63"/>
      <c r="R2432" s="63">
        <v>1164.0999999999999</v>
      </c>
      <c r="S2432" s="63">
        <v>3361.8</v>
      </c>
      <c r="T2432" s="63">
        <v>3801.2</v>
      </c>
      <c r="U2432" s="63">
        <v>11790.4</v>
      </c>
      <c r="V2432" s="63">
        <v>293.8</v>
      </c>
      <c r="W2432" s="63">
        <v>10073.9</v>
      </c>
      <c r="X2432" s="63">
        <v>4.2</v>
      </c>
      <c r="Y2432" s="63">
        <v>58.5</v>
      </c>
      <c r="Z2432" s="63">
        <v>818.9</v>
      </c>
      <c r="AA2432" s="63">
        <v>130.6</v>
      </c>
      <c r="AB2432" s="63">
        <v>2010.5</v>
      </c>
      <c r="AC2432" s="63">
        <v>1623.1</v>
      </c>
      <c r="AD2432" s="63">
        <v>438.2</v>
      </c>
      <c r="AE2432" s="63">
        <v>10127.200000000001</v>
      </c>
      <c r="AF2432" s="63">
        <v>1036.3</v>
      </c>
      <c r="AG2432" s="43">
        <v>64735.899999999994</v>
      </c>
    </row>
    <row r="2433" spans="4:33">
      <c r="D2433" s="62">
        <v>1996</v>
      </c>
      <c r="E2433" s="62">
        <v>1</v>
      </c>
      <c r="F2433" s="62">
        <v>1996</v>
      </c>
      <c r="G2433" s="63">
        <v>470.7</v>
      </c>
      <c r="H2433" s="63">
        <v>953.5</v>
      </c>
      <c r="I2433" s="63">
        <v>635.29999999999995</v>
      </c>
      <c r="J2433" s="63">
        <v>5518</v>
      </c>
      <c r="K2433" s="63">
        <v>4036.8</v>
      </c>
      <c r="L2433" s="63">
        <v>234.4</v>
      </c>
      <c r="M2433" s="63">
        <v>2630</v>
      </c>
      <c r="N2433" s="63">
        <v>515.20000000000005</v>
      </c>
      <c r="O2433" s="63">
        <v>218.6</v>
      </c>
      <c r="P2433" s="63">
        <v>2028.3</v>
      </c>
      <c r="Q2433" s="63"/>
      <c r="R2433" s="63">
        <v>1114.2</v>
      </c>
      <c r="S2433" s="63">
        <v>3328.7</v>
      </c>
      <c r="T2433" s="63">
        <v>6445.6</v>
      </c>
      <c r="U2433" s="63">
        <v>11628.4</v>
      </c>
      <c r="V2433" s="63">
        <v>923.9</v>
      </c>
      <c r="W2433" s="63">
        <v>8774.7000000000007</v>
      </c>
      <c r="X2433" s="63">
        <v>1.3</v>
      </c>
      <c r="Y2433" s="63">
        <v>46.5</v>
      </c>
      <c r="Z2433" s="63">
        <v>983.7</v>
      </c>
      <c r="AA2433" s="63">
        <v>180.4</v>
      </c>
      <c r="AB2433" s="63">
        <v>1988.9</v>
      </c>
      <c r="AC2433" s="63">
        <v>1382.1</v>
      </c>
      <c r="AD2433" s="63">
        <v>198.5</v>
      </c>
      <c r="AE2433" s="63">
        <v>11063.1</v>
      </c>
      <c r="AF2433" s="63">
        <v>839.7</v>
      </c>
      <c r="AG2433" s="43">
        <v>66140.5</v>
      </c>
    </row>
    <row r="2434" spans="4:33">
      <c r="D2434" s="62">
        <v>1996</v>
      </c>
      <c r="E2434" s="62">
        <v>2</v>
      </c>
      <c r="F2434" s="62">
        <v>1996</v>
      </c>
      <c r="G2434" s="63">
        <v>872.7</v>
      </c>
      <c r="H2434" s="63">
        <v>792.8</v>
      </c>
      <c r="I2434" s="63">
        <v>530.1</v>
      </c>
      <c r="J2434" s="63">
        <v>4039.6</v>
      </c>
      <c r="K2434" s="63">
        <v>3707.4</v>
      </c>
      <c r="L2434" s="63">
        <v>249.2</v>
      </c>
      <c r="M2434" s="63">
        <v>2388.5</v>
      </c>
      <c r="N2434" s="63">
        <v>379.5</v>
      </c>
      <c r="O2434" s="63">
        <v>126.7</v>
      </c>
      <c r="P2434" s="63">
        <v>1581.5</v>
      </c>
      <c r="Q2434" s="63"/>
      <c r="R2434" s="63">
        <v>866.5</v>
      </c>
      <c r="S2434" s="63">
        <v>2897</v>
      </c>
      <c r="T2434" s="63">
        <v>3908.9</v>
      </c>
      <c r="U2434" s="63">
        <v>10001.4</v>
      </c>
      <c r="V2434" s="63">
        <v>1045.5</v>
      </c>
      <c r="W2434" s="63">
        <v>5031.1000000000004</v>
      </c>
      <c r="X2434" s="63">
        <v>6.4</v>
      </c>
      <c r="Y2434" s="63"/>
      <c r="Z2434" s="63">
        <v>989.3</v>
      </c>
      <c r="AA2434" s="63">
        <v>238.4</v>
      </c>
      <c r="AB2434" s="63">
        <v>2279.5</v>
      </c>
      <c r="AC2434" s="63">
        <v>1275.5</v>
      </c>
      <c r="AD2434" s="63">
        <v>335.7</v>
      </c>
      <c r="AE2434" s="63">
        <v>9378.4</v>
      </c>
      <c r="AF2434" s="63">
        <v>766.3</v>
      </c>
      <c r="AG2434" s="43">
        <v>53687.900000000009</v>
      </c>
    </row>
    <row r="2435" spans="4:33">
      <c r="D2435" s="62">
        <v>1996</v>
      </c>
      <c r="E2435" s="62">
        <v>3</v>
      </c>
      <c r="F2435" s="62">
        <v>1996</v>
      </c>
      <c r="G2435" s="63">
        <v>1131.9000000000001</v>
      </c>
      <c r="H2435" s="63">
        <v>910.2</v>
      </c>
      <c r="I2435" s="63">
        <v>539.20000000000005</v>
      </c>
      <c r="J2435" s="63">
        <v>4111.5</v>
      </c>
      <c r="K2435" s="63">
        <v>3572.1</v>
      </c>
      <c r="L2435" s="63">
        <v>256</v>
      </c>
      <c r="M2435" s="63">
        <v>2564.8000000000002</v>
      </c>
      <c r="N2435" s="63">
        <v>442.4</v>
      </c>
      <c r="O2435" s="63">
        <v>180.7</v>
      </c>
      <c r="P2435" s="63">
        <v>1935.2</v>
      </c>
      <c r="Q2435" s="63"/>
      <c r="R2435" s="63">
        <v>943.4</v>
      </c>
      <c r="S2435" s="63">
        <v>3178.9</v>
      </c>
      <c r="T2435" s="63">
        <v>387.9</v>
      </c>
      <c r="U2435" s="63">
        <v>10086.6</v>
      </c>
      <c r="V2435" s="63">
        <v>1243.4000000000001</v>
      </c>
      <c r="W2435" s="63">
        <v>6421.6</v>
      </c>
      <c r="X2435" s="63"/>
      <c r="Y2435" s="63"/>
      <c r="Z2435" s="63">
        <v>1192.4000000000001</v>
      </c>
      <c r="AA2435" s="63">
        <v>342.1</v>
      </c>
      <c r="AB2435" s="63">
        <v>2502</v>
      </c>
      <c r="AC2435" s="63">
        <v>1427.6</v>
      </c>
      <c r="AD2435" s="63">
        <v>409.8</v>
      </c>
      <c r="AE2435" s="63">
        <v>10093</v>
      </c>
      <c r="AF2435" s="63">
        <v>1425.8</v>
      </c>
      <c r="AG2435" s="43">
        <v>55298.500000000007</v>
      </c>
    </row>
    <row r="2436" spans="4:33">
      <c r="D2436" s="62">
        <v>1996</v>
      </c>
      <c r="E2436" s="62">
        <v>4</v>
      </c>
      <c r="F2436" s="62">
        <v>1996</v>
      </c>
      <c r="G2436" s="63">
        <v>935.8</v>
      </c>
      <c r="H2436" s="63">
        <v>1075.5</v>
      </c>
      <c r="I2436" s="63">
        <v>740.9</v>
      </c>
      <c r="J2436" s="63">
        <v>7037.8</v>
      </c>
      <c r="K2436" s="63">
        <v>4902.1000000000004</v>
      </c>
      <c r="L2436" s="63">
        <v>237.5</v>
      </c>
      <c r="M2436" s="63">
        <v>3917.5</v>
      </c>
      <c r="N2436" s="63">
        <v>751.3</v>
      </c>
      <c r="O2436" s="63">
        <v>519.9</v>
      </c>
      <c r="P2436" s="63">
        <v>2225.8000000000002</v>
      </c>
      <c r="Q2436" s="63"/>
      <c r="R2436" s="63">
        <v>1544.5</v>
      </c>
      <c r="S2436" s="63">
        <v>3637.7</v>
      </c>
      <c r="T2436" s="63">
        <v>3655.3</v>
      </c>
      <c r="U2436" s="63">
        <v>16268.2</v>
      </c>
      <c r="V2436" s="63">
        <v>851</v>
      </c>
      <c r="W2436" s="63">
        <v>13727.4</v>
      </c>
      <c r="X2436" s="63"/>
      <c r="Y2436" s="63">
        <v>37.200000000000003</v>
      </c>
      <c r="Z2436" s="63">
        <v>1188.4000000000001</v>
      </c>
      <c r="AA2436" s="63">
        <v>633.20000000000005</v>
      </c>
      <c r="AB2436" s="63">
        <v>3726.4</v>
      </c>
      <c r="AC2436" s="63">
        <v>1647.6</v>
      </c>
      <c r="AD2436" s="63">
        <v>296.5</v>
      </c>
      <c r="AE2436" s="63">
        <v>11394.7</v>
      </c>
      <c r="AF2436" s="63">
        <v>2577.6999999999998</v>
      </c>
      <c r="AG2436" s="43">
        <v>83529.899999999994</v>
      </c>
    </row>
    <row r="2437" spans="4:33">
      <c r="D2437" s="62">
        <v>1996</v>
      </c>
      <c r="E2437" s="62">
        <v>5</v>
      </c>
      <c r="F2437" s="62">
        <v>1997</v>
      </c>
      <c r="G2437" s="63">
        <v>904.2</v>
      </c>
      <c r="H2437" s="63">
        <v>1271.7</v>
      </c>
      <c r="I2437" s="63">
        <v>823.7</v>
      </c>
      <c r="J2437" s="63">
        <v>8152</v>
      </c>
      <c r="K2437" s="63">
        <v>6103.7</v>
      </c>
      <c r="L2437" s="63">
        <v>261.5</v>
      </c>
      <c r="M2437" s="63">
        <v>4933.1000000000004</v>
      </c>
      <c r="N2437" s="63">
        <v>698.7</v>
      </c>
      <c r="O2437" s="63">
        <v>924</v>
      </c>
      <c r="P2437" s="63">
        <v>2483.6</v>
      </c>
      <c r="Q2437" s="63"/>
      <c r="R2437" s="63">
        <v>1055.8</v>
      </c>
      <c r="S2437" s="63">
        <v>3604</v>
      </c>
      <c r="T2437" s="63">
        <v>5501.8</v>
      </c>
      <c r="U2437" s="63">
        <v>20522.2</v>
      </c>
      <c r="V2437" s="63">
        <v>824.1</v>
      </c>
      <c r="W2437" s="63">
        <v>15660.8</v>
      </c>
      <c r="X2437" s="63"/>
      <c r="Y2437" s="63">
        <v>70.2</v>
      </c>
      <c r="Z2437" s="63">
        <v>0.1</v>
      </c>
      <c r="AA2437" s="63">
        <v>827.6</v>
      </c>
      <c r="AB2437" s="63">
        <v>4980.8999999999996</v>
      </c>
      <c r="AC2437" s="63">
        <v>2281</v>
      </c>
      <c r="AD2437" s="63">
        <v>540</v>
      </c>
      <c r="AE2437" s="63">
        <v>13598</v>
      </c>
      <c r="AF2437" s="63">
        <v>3131.9</v>
      </c>
      <c r="AG2437" s="43">
        <v>99154.599999999991</v>
      </c>
    </row>
    <row r="2438" spans="4:33">
      <c r="D2438" s="62">
        <v>1996</v>
      </c>
      <c r="E2438" s="62">
        <v>6</v>
      </c>
      <c r="F2438" s="62">
        <v>1997</v>
      </c>
      <c r="G2438" s="63">
        <v>271.3</v>
      </c>
      <c r="H2438" s="63">
        <v>1256.5999999999999</v>
      </c>
      <c r="I2438" s="63">
        <v>1008.5</v>
      </c>
      <c r="J2438" s="63">
        <v>8321.6</v>
      </c>
      <c r="K2438" s="63">
        <v>6474.7</v>
      </c>
      <c r="L2438" s="63">
        <v>327.10000000000002</v>
      </c>
      <c r="M2438" s="63">
        <v>5724.1</v>
      </c>
      <c r="N2438" s="63">
        <v>731</v>
      </c>
      <c r="O2438" s="63">
        <v>1001.8</v>
      </c>
      <c r="P2438" s="63">
        <v>2597.6999999999998</v>
      </c>
      <c r="Q2438" s="63"/>
      <c r="R2438" s="63">
        <v>1082.9000000000001</v>
      </c>
      <c r="S2438" s="63">
        <v>3793</v>
      </c>
      <c r="T2438" s="63">
        <v>5277.7</v>
      </c>
      <c r="U2438" s="63">
        <v>22322.9</v>
      </c>
      <c r="V2438" s="63">
        <v>1121.3</v>
      </c>
      <c r="W2438" s="63">
        <v>16484.900000000001</v>
      </c>
      <c r="X2438" s="63"/>
      <c r="Y2438" s="63">
        <v>113.4</v>
      </c>
      <c r="Z2438" s="63">
        <v>30.5</v>
      </c>
      <c r="AA2438" s="63">
        <v>955.6</v>
      </c>
      <c r="AB2438" s="63">
        <v>5405.1</v>
      </c>
      <c r="AC2438" s="63">
        <v>2296.6</v>
      </c>
      <c r="AD2438" s="63">
        <v>560.9</v>
      </c>
      <c r="AE2438" s="63">
        <v>13524.1</v>
      </c>
      <c r="AF2438" s="63">
        <v>3100.1</v>
      </c>
      <c r="AG2438" s="43">
        <v>103783.40000000002</v>
      </c>
    </row>
    <row r="2439" spans="4:33">
      <c r="D2439" s="62">
        <v>1996</v>
      </c>
      <c r="E2439" s="62">
        <v>7</v>
      </c>
      <c r="F2439" s="62">
        <v>1997</v>
      </c>
      <c r="G2439" s="63">
        <v>685.9</v>
      </c>
      <c r="H2439" s="63">
        <v>1308.5</v>
      </c>
      <c r="I2439" s="63">
        <v>1349.6</v>
      </c>
      <c r="J2439" s="63">
        <v>9348.7000000000007</v>
      </c>
      <c r="K2439" s="63">
        <v>6974.9</v>
      </c>
      <c r="L2439" s="63">
        <v>371.1</v>
      </c>
      <c r="M2439" s="63">
        <v>7246.5</v>
      </c>
      <c r="N2439" s="63">
        <v>1073.2</v>
      </c>
      <c r="O2439" s="63">
        <v>1215.9000000000001</v>
      </c>
      <c r="P2439" s="63">
        <v>2951.3</v>
      </c>
      <c r="Q2439" s="63"/>
      <c r="R2439" s="63">
        <v>1809</v>
      </c>
      <c r="S2439" s="63">
        <v>3963.9</v>
      </c>
      <c r="T2439" s="63">
        <v>5908.4</v>
      </c>
      <c r="U2439" s="63">
        <v>25174.2</v>
      </c>
      <c r="V2439" s="63">
        <v>1573.5</v>
      </c>
      <c r="W2439" s="63">
        <v>18559.8</v>
      </c>
      <c r="X2439" s="63"/>
      <c r="Y2439" s="63">
        <v>212.1</v>
      </c>
      <c r="Z2439" s="63">
        <v>12.4</v>
      </c>
      <c r="AA2439" s="63">
        <v>1124.5</v>
      </c>
      <c r="AB2439" s="63">
        <v>6084.5</v>
      </c>
      <c r="AC2439" s="63">
        <v>2378.9</v>
      </c>
      <c r="AD2439" s="63">
        <v>826.5</v>
      </c>
      <c r="AE2439" s="63">
        <v>14503.4</v>
      </c>
      <c r="AF2439" s="63">
        <v>3737.4</v>
      </c>
      <c r="AG2439" s="43">
        <v>118394.09999999999</v>
      </c>
    </row>
    <row r="2440" spans="4:33">
      <c r="D2440" s="62">
        <v>1996</v>
      </c>
      <c r="E2440" s="62">
        <v>8</v>
      </c>
      <c r="F2440" s="62">
        <v>1997</v>
      </c>
      <c r="G2440" s="63">
        <v>861.5</v>
      </c>
      <c r="H2440" s="63">
        <v>1354.7</v>
      </c>
      <c r="I2440" s="63">
        <v>1668.2</v>
      </c>
      <c r="J2440" s="63">
        <v>9654</v>
      </c>
      <c r="K2440" s="63">
        <v>7039.1</v>
      </c>
      <c r="L2440" s="63">
        <v>410.1</v>
      </c>
      <c r="M2440" s="63">
        <v>6666.3</v>
      </c>
      <c r="N2440" s="63">
        <v>1078.0999999999999</v>
      </c>
      <c r="O2440" s="63">
        <v>1286.0999999999999</v>
      </c>
      <c r="P2440" s="63">
        <v>3015.3</v>
      </c>
      <c r="Q2440" s="63"/>
      <c r="R2440" s="63">
        <v>1878</v>
      </c>
      <c r="S2440" s="63">
        <v>4410.6000000000004</v>
      </c>
      <c r="T2440" s="63">
        <v>5943.4</v>
      </c>
      <c r="U2440" s="63">
        <v>25914.1</v>
      </c>
      <c r="V2440" s="63">
        <v>1742.7</v>
      </c>
      <c r="W2440" s="63">
        <v>19469.3</v>
      </c>
      <c r="X2440" s="63"/>
      <c r="Y2440" s="63">
        <v>272</v>
      </c>
      <c r="Z2440" s="63">
        <v>57.4</v>
      </c>
      <c r="AA2440" s="63">
        <v>1154.5999999999999</v>
      </c>
      <c r="AB2440" s="63">
        <v>6269.9</v>
      </c>
      <c r="AC2440" s="63">
        <v>2358.9</v>
      </c>
      <c r="AD2440" s="63">
        <v>882.3</v>
      </c>
      <c r="AE2440" s="63">
        <v>15060.1</v>
      </c>
      <c r="AF2440" s="63">
        <v>4250.5</v>
      </c>
      <c r="AG2440" s="43">
        <v>122697.2</v>
      </c>
    </row>
    <row r="2441" spans="4:33">
      <c r="D2441" s="62">
        <v>1996</v>
      </c>
      <c r="E2441" s="62">
        <v>9</v>
      </c>
      <c r="F2441" s="62">
        <v>1997</v>
      </c>
      <c r="G2441" s="63">
        <v>522.70000000000005</v>
      </c>
      <c r="H2441" s="63">
        <v>1246.7</v>
      </c>
      <c r="I2441" s="63">
        <v>1497.8</v>
      </c>
      <c r="J2441" s="63">
        <v>7585.3</v>
      </c>
      <c r="K2441" s="63">
        <v>6097.3</v>
      </c>
      <c r="L2441" s="63">
        <v>389.5</v>
      </c>
      <c r="M2441" s="63">
        <v>5182.2</v>
      </c>
      <c r="N2441" s="63">
        <v>901.9</v>
      </c>
      <c r="O2441" s="63">
        <v>1016.4</v>
      </c>
      <c r="P2441" s="63">
        <v>2762</v>
      </c>
      <c r="Q2441" s="63"/>
      <c r="R2441" s="63">
        <v>1436.5</v>
      </c>
      <c r="S2441" s="63">
        <v>3685.9</v>
      </c>
      <c r="T2441" s="63">
        <v>5873.8</v>
      </c>
      <c r="U2441" s="63">
        <v>22145.200000000001</v>
      </c>
      <c r="V2441" s="63">
        <v>1334.2</v>
      </c>
      <c r="W2441" s="63">
        <v>15929.7</v>
      </c>
      <c r="X2441" s="63"/>
      <c r="Y2441" s="63">
        <v>269.2</v>
      </c>
      <c r="Z2441" s="63">
        <v>0.1</v>
      </c>
      <c r="AA2441" s="63">
        <v>1094.0999999999999</v>
      </c>
      <c r="AB2441" s="63">
        <v>4907.5</v>
      </c>
      <c r="AC2441" s="63">
        <v>2240.5</v>
      </c>
      <c r="AD2441" s="63">
        <v>791.9</v>
      </c>
      <c r="AE2441" s="63">
        <v>13553.1</v>
      </c>
      <c r="AF2441" s="63">
        <v>3681.5</v>
      </c>
      <c r="AG2441" s="43">
        <v>104145.00000000001</v>
      </c>
    </row>
    <row r="2442" spans="4:33">
      <c r="D2442" s="62">
        <v>1996</v>
      </c>
      <c r="E2442" s="62">
        <v>10</v>
      </c>
      <c r="F2442" s="62">
        <v>1997</v>
      </c>
      <c r="G2442" s="63">
        <v>192.6</v>
      </c>
      <c r="H2442" s="63">
        <v>1170.5999999999999</v>
      </c>
      <c r="I2442" s="63">
        <v>1703.8</v>
      </c>
      <c r="J2442" s="63">
        <v>8465.4</v>
      </c>
      <c r="K2442" s="63">
        <v>5431.8</v>
      </c>
      <c r="L2442" s="63">
        <v>291.8</v>
      </c>
      <c r="M2442" s="63">
        <v>4501.6000000000004</v>
      </c>
      <c r="N2442" s="63">
        <v>828.7</v>
      </c>
      <c r="O2442" s="63">
        <v>674</v>
      </c>
      <c r="P2442" s="63">
        <v>2414.6999999999998</v>
      </c>
      <c r="Q2442" s="63"/>
      <c r="R2442" s="63">
        <v>1940</v>
      </c>
      <c r="S2442" s="63">
        <v>3459.3</v>
      </c>
      <c r="T2442" s="63">
        <v>4550</v>
      </c>
      <c r="U2442" s="63">
        <v>20301.400000000001</v>
      </c>
      <c r="V2442" s="63">
        <v>1432.2</v>
      </c>
      <c r="W2442" s="63">
        <v>11686</v>
      </c>
      <c r="X2442" s="63">
        <v>0.2</v>
      </c>
      <c r="Y2442" s="63">
        <v>177.9</v>
      </c>
      <c r="Z2442" s="63">
        <v>978.9</v>
      </c>
      <c r="AA2442" s="63">
        <v>1054.3</v>
      </c>
      <c r="AB2442" s="63">
        <v>3465.2</v>
      </c>
      <c r="AC2442" s="63">
        <v>2021.3</v>
      </c>
      <c r="AD2442" s="63">
        <v>644.5</v>
      </c>
      <c r="AE2442" s="63">
        <v>12417.2</v>
      </c>
      <c r="AF2442" s="63">
        <v>2383.3000000000002</v>
      </c>
      <c r="AG2442" s="43">
        <v>92186.699999999983</v>
      </c>
    </row>
    <row r="2443" spans="4:33">
      <c r="D2443" s="62">
        <v>1996</v>
      </c>
      <c r="E2443" s="62">
        <v>11</v>
      </c>
      <c r="F2443" s="62">
        <v>1997</v>
      </c>
      <c r="G2443" s="63">
        <v>112.5</v>
      </c>
      <c r="H2443" s="63">
        <v>1026.0999999999999</v>
      </c>
      <c r="I2443" s="63">
        <v>1064.5999999999999</v>
      </c>
      <c r="J2443" s="63">
        <v>6028.8</v>
      </c>
      <c r="K2443" s="63">
        <v>4589.6000000000004</v>
      </c>
      <c r="L2443" s="63">
        <v>268.5</v>
      </c>
      <c r="M2443" s="63">
        <v>2735.6</v>
      </c>
      <c r="N2443" s="63">
        <v>613.79999999999995</v>
      </c>
      <c r="O2443" s="63">
        <v>307.39999999999998</v>
      </c>
      <c r="P2443" s="63">
        <v>1872</v>
      </c>
      <c r="Q2443" s="63"/>
      <c r="R2443" s="63">
        <v>1275.9000000000001</v>
      </c>
      <c r="S2443" s="63">
        <v>2961.4</v>
      </c>
      <c r="T2443" s="63">
        <v>10547.6</v>
      </c>
      <c r="U2443" s="63">
        <v>13945.2</v>
      </c>
      <c r="V2443" s="63">
        <v>1165.5999999999999</v>
      </c>
      <c r="W2443" s="63">
        <v>7780.8</v>
      </c>
      <c r="X2443" s="63">
        <v>82.4</v>
      </c>
      <c r="Y2443" s="63">
        <v>91.4</v>
      </c>
      <c r="Z2443" s="63">
        <v>784.6</v>
      </c>
      <c r="AA2443" s="63">
        <v>897.5</v>
      </c>
      <c r="AB2443" s="63">
        <v>2011.1</v>
      </c>
      <c r="AC2443" s="63">
        <v>1574.7</v>
      </c>
      <c r="AD2443" s="63">
        <v>584.9</v>
      </c>
      <c r="AE2443" s="63">
        <v>10563.2</v>
      </c>
      <c r="AF2443" s="63">
        <v>1562.4</v>
      </c>
      <c r="AG2443" s="43">
        <v>74447.599999999991</v>
      </c>
    </row>
    <row r="2444" spans="4:33">
      <c r="D2444" s="62">
        <v>1996</v>
      </c>
      <c r="E2444" s="62">
        <v>12</v>
      </c>
      <c r="F2444" s="62">
        <v>1997</v>
      </c>
      <c r="G2444" s="63">
        <v>114.7</v>
      </c>
      <c r="H2444" s="63">
        <v>886.2</v>
      </c>
      <c r="I2444" s="63">
        <v>487.7</v>
      </c>
      <c r="J2444" s="63">
        <v>4962.2</v>
      </c>
      <c r="K2444" s="63">
        <v>4250.8999999999996</v>
      </c>
      <c r="L2444" s="63">
        <v>239.6</v>
      </c>
      <c r="M2444" s="63">
        <v>2011.5</v>
      </c>
      <c r="N2444" s="63">
        <v>386.3</v>
      </c>
      <c r="O2444" s="63">
        <v>317.60000000000002</v>
      </c>
      <c r="P2444" s="63">
        <v>1693.5</v>
      </c>
      <c r="Q2444" s="63"/>
      <c r="R2444" s="63">
        <v>1057.9000000000001</v>
      </c>
      <c r="S2444" s="63">
        <v>2819.7</v>
      </c>
      <c r="T2444" s="63">
        <v>3569.4</v>
      </c>
      <c r="U2444" s="63">
        <v>11283.1</v>
      </c>
      <c r="V2444" s="63">
        <v>1245.0999999999999</v>
      </c>
      <c r="W2444" s="63">
        <v>6752.8</v>
      </c>
      <c r="X2444" s="63">
        <v>26.4</v>
      </c>
      <c r="Y2444" s="63">
        <v>16.100000000000001</v>
      </c>
      <c r="Z2444" s="63">
        <v>734.4</v>
      </c>
      <c r="AA2444" s="63">
        <v>773.3</v>
      </c>
      <c r="AB2444" s="63">
        <v>1583.2</v>
      </c>
      <c r="AC2444" s="63">
        <v>1347.3</v>
      </c>
      <c r="AD2444" s="63">
        <v>642</v>
      </c>
      <c r="AE2444" s="63">
        <v>9845.6</v>
      </c>
      <c r="AF2444" s="63">
        <v>1103.8</v>
      </c>
      <c r="AG2444" s="43">
        <v>58150.30000000001</v>
      </c>
    </row>
    <row r="2445" spans="4:33">
      <c r="D2445" s="62">
        <v>1997</v>
      </c>
      <c r="E2445" s="62">
        <v>1</v>
      </c>
      <c r="F2445" s="62">
        <v>1997</v>
      </c>
      <c r="G2445" s="63">
        <v>817.9</v>
      </c>
      <c r="H2445" s="63">
        <v>818</v>
      </c>
      <c r="I2445" s="63">
        <v>473.2</v>
      </c>
      <c r="J2445" s="63">
        <v>4024.6</v>
      </c>
      <c r="K2445" s="63">
        <v>4008.7</v>
      </c>
      <c r="L2445" s="63">
        <v>212.9</v>
      </c>
      <c r="M2445" s="63">
        <v>1759.6</v>
      </c>
      <c r="N2445" s="63">
        <v>298.5</v>
      </c>
      <c r="O2445" s="63">
        <v>68.099999999999994</v>
      </c>
      <c r="P2445" s="63">
        <v>1720.7</v>
      </c>
      <c r="Q2445" s="63"/>
      <c r="R2445" s="63">
        <v>805.4</v>
      </c>
      <c r="S2445" s="63">
        <v>2713.7</v>
      </c>
      <c r="T2445" s="63">
        <v>1520.3</v>
      </c>
      <c r="U2445" s="63">
        <v>10095.1</v>
      </c>
      <c r="V2445" s="63">
        <v>1028.3</v>
      </c>
      <c r="W2445" s="63">
        <v>6317.9</v>
      </c>
      <c r="X2445" s="63">
        <v>0</v>
      </c>
      <c r="Y2445" s="63">
        <v>2.7</v>
      </c>
      <c r="Z2445" s="63">
        <v>754.5</v>
      </c>
      <c r="AA2445" s="63">
        <v>673.1</v>
      </c>
      <c r="AB2445" s="63">
        <v>1669.1</v>
      </c>
      <c r="AC2445" s="63">
        <v>1409.7</v>
      </c>
      <c r="AD2445" s="63">
        <v>518.5</v>
      </c>
      <c r="AE2445" s="63">
        <v>8775.2999999999993</v>
      </c>
      <c r="AF2445" s="63">
        <v>1194.2</v>
      </c>
      <c r="AG2445" s="43">
        <v>51679.999999999985</v>
      </c>
    </row>
    <row r="2446" spans="4:33">
      <c r="D2446" s="62">
        <v>1997</v>
      </c>
      <c r="E2446" s="62">
        <v>2</v>
      </c>
      <c r="F2446" s="62">
        <v>1997</v>
      </c>
      <c r="G2446" s="63">
        <v>410.1</v>
      </c>
      <c r="H2446" s="63">
        <v>873.8</v>
      </c>
      <c r="I2446" s="63">
        <v>494.1</v>
      </c>
      <c r="J2446" s="63">
        <v>5022.2</v>
      </c>
      <c r="K2446" s="63">
        <v>4032.6</v>
      </c>
      <c r="L2446" s="63">
        <v>192.7</v>
      </c>
      <c r="M2446" s="63">
        <v>2038.8</v>
      </c>
      <c r="N2446" s="63">
        <v>476.7</v>
      </c>
      <c r="O2446" s="63">
        <v>336.1</v>
      </c>
      <c r="P2446" s="63">
        <v>1584.7</v>
      </c>
      <c r="Q2446" s="63"/>
      <c r="R2446" s="63">
        <v>1028.0999999999999</v>
      </c>
      <c r="S2446" s="63">
        <v>2624.3</v>
      </c>
      <c r="T2446" s="63">
        <v>2715.9</v>
      </c>
      <c r="U2446" s="63">
        <v>10919.6</v>
      </c>
      <c r="V2446" s="63">
        <v>972.6</v>
      </c>
      <c r="W2446" s="63">
        <v>6678.4</v>
      </c>
      <c r="X2446" s="63">
        <v>0</v>
      </c>
      <c r="Y2446" s="63">
        <v>6</v>
      </c>
      <c r="Z2446" s="63">
        <v>754</v>
      </c>
      <c r="AA2446" s="63">
        <v>778.3</v>
      </c>
      <c r="AB2446" s="63">
        <v>1880.7</v>
      </c>
      <c r="AC2446" s="63">
        <v>1342.7</v>
      </c>
      <c r="AD2446" s="63">
        <v>246.3</v>
      </c>
      <c r="AE2446" s="63">
        <v>9322.9</v>
      </c>
      <c r="AF2446" s="63">
        <v>1742.1</v>
      </c>
      <c r="AG2446" s="43">
        <v>56473.700000000004</v>
      </c>
    </row>
    <row r="2447" spans="4:33">
      <c r="D2447" s="62">
        <v>1997</v>
      </c>
      <c r="E2447" s="62">
        <v>3</v>
      </c>
      <c r="F2447" s="62">
        <v>1997</v>
      </c>
      <c r="G2447" s="63">
        <v>635.1</v>
      </c>
      <c r="H2447" s="63">
        <v>1163</v>
      </c>
      <c r="I2447" s="63">
        <v>855.4</v>
      </c>
      <c r="J2447" s="63">
        <v>8285.2000000000007</v>
      </c>
      <c r="K2447" s="63">
        <v>5440.1</v>
      </c>
      <c r="L2447" s="63">
        <v>223.4</v>
      </c>
      <c r="M2447" s="63">
        <v>3334</v>
      </c>
      <c r="N2447" s="63">
        <v>856.7</v>
      </c>
      <c r="O2447" s="63">
        <v>599.4</v>
      </c>
      <c r="P2447" s="63">
        <v>2327.8000000000002</v>
      </c>
      <c r="Q2447" s="63"/>
      <c r="R2447" s="63">
        <v>1677.4</v>
      </c>
      <c r="S2447" s="63">
        <v>3472.8</v>
      </c>
      <c r="T2447" s="63">
        <v>2400.1999999999998</v>
      </c>
      <c r="U2447" s="63">
        <v>17324.400000000001</v>
      </c>
      <c r="V2447" s="63">
        <v>1415.4</v>
      </c>
      <c r="W2447" s="63">
        <v>13997.9</v>
      </c>
      <c r="X2447" s="63">
        <v>0</v>
      </c>
      <c r="Y2447" s="63">
        <v>203.2</v>
      </c>
      <c r="Z2447" s="63">
        <v>1113.2</v>
      </c>
      <c r="AA2447" s="63">
        <v>972.5</v>
      </c>
      <c r="AB2447" s="63">
        <v>3080.1</v>
      </c>
      <c r="AC2447" s="63">
        <v>1851.1</v>
      </c>
      <c r="AD2447" s="63">
        <v>310.10000000000002</v>
      </c>
      <c r="AE2447" s="63">
        <v>12323.7</v>
      </c>
      <c r="AF2447" s="63">
        <v>2126.1999999999998</v>
      </c>
      <c r="AG2447" s="43">
        <v>85988.300000000017</v>
      </c>
    </row>
    <row r="2448" spans="4:33">
      <c r="D2448" s="62">
        <v>1997</v>
      </c>
      <c r="E2448" s="62">
        <v>4</v>
      </c>
      <c r="F2448" s="62">
        <v>1997</v>
      </c>
      <c r="G2448" s="63">
        <v>81.2</v>
      </c>
      <c r="H2448" s="63">
        <v>1197.3</v>
      </c>
      <c r="I2448" s="63">
        <v>896.4</v>
      </c>
      <c r="J2448" s="63">
        <v>8624.4</v>
      </c>
      <c r="K2448" s="63">
        <v>5553.9</v>
      </c>
      <c r="L2448" s="63">
        <v>313.39999999999998</v>
      </c>
      <c r="M2448" s="63">
        <v>4046.2</v>
      </c>
      <c r="N2448" s="63">
        <v>937.8</v>
      </c>
      <c r="O2448" s="63">
        <v>705.7</v>
      </c>
      <c r="P2448" s="63">
        <v>2323.8000000000002</v>
      </c>
      <c r="Q2448" s="63"/>
      <c r="R2448" s="63">
        <v>1827.5</v>
      </c>
      <c r="S2448" s="63">
        <v>3278.2</v>
      </c>
      <c r="T2448" s="63">
        <v>43.4</v>
      </c>
      <c r="U2448" s="63">
        <v>18936.8</v>
      </c>
      <c r="V2448" s="63">
        <v>1175.9000000000001</v>
      </c>
      <c r="W2448" s="63">
        <v>15191.4</v>
      </c>
      <c r="X2448" s="63">
        <v>0</v>
      </c>
      <c r="Y2448" s="63">
        <v>188.2</v>
      </c>
      <c r="Z2448" s="63">
        <v>1371.3</v>
      </c>
      <c r="AA2448" s="63">
        <v>1076.3</v>
      </c>
      <c r="AB2448" s="63">
        <v>3233.9</v>
      </c>
      <c r="AC2448" s="63">
        <v>2088.6999999999998</v>
      </c>
      <c r="AD2448" s="63">
        <v>493.5</v>
      </c>
      <c r="AE2448" s="63">
        <v>12838.5</v>
      </c>
      <c r="AF2448" s="63">
        <v>1947.7</v>
      </c>
      <c r="AG2448" s="43">
        <v>88371.4</v>
      </c>
    </row>
    <row r="2449" spans="4:33">
      <c r="D2449" s="62">
        <v>1997</v>
      </c>
      <c r="E2449" s="62">
        <v>5</v>
      </c>
      <c r="F2449" s="62">
        <v>1998</v>
      </c>
      <c r="G2449" s="63">
        <v>720.3</v>
      </c>
      <c r="H2449" s="63">
        <v>1330.9</v>
      </c>
      <c r="I2449" s="63">
        <v>849.1</v>
      </c>
      <c r="J2449" s="63">
        <v>9492.9</v>
      </c>
      <c r="K2449" s="63">
        <v>6372.5</v>
      </c>
      <c r="L2449" s="63">
        <v>386.3</v>
      </c>
      <c r="M2449" s="63">
        <v>5664.1</v>
      </c>
      <c r="N2449" s="63">
        <v>838.3</v>
      </c>
      <c r="O2449" s="63">
        <v>976.1</v>
      </c>
      <c r="P2449" s="63">
        <v>2810.5</v>
      </c>
      <c r="Q2449" s="63"/>
      <c r="R2449" s="63">
        <v>2139.8000000000002</v>
      </c>
      <c r="S2449" s="63">
        <v>2596.6999999999998</v>
      </c>
      <c r="T2449" s="63">
        <v>5186</v>
      </c>
      <c r="U2449" s="63">
        <v>20056.2</v>
      </c>
      <c r="V2449" s="63">
        <v>1441.2</v>
      </c>
      <c r="W2449" s="63">
        <v>17775.7</v>
      </c>
      <c r="X2449" s="63">
        <v>0</v>
      </c>
      <c r="Y2449" s="63">
        <v>169</v>
      </c>
      <c r="Z2449" s="63">
        <v>0.1</v>
      </c>
      <c r="AA2449" s="63">
        <v>1079</v>
      </c>
      <c r="AB2449" s="63">
        <v>4934.5</v>
      </c>
      <c r="AC2449" s="63">
        <v>2172.6999999999998</v>
      </c>
      <c r="AD2449" s="63">
        <v>649.29999999999995</v>
      </c>
      <c r="AE2449" s="63">
        <v>13751.6</v>
      </c>
      <c r="AF2449" s="63">
        <v>3184.4</v>
      </c>
      <c r="AG2449" s="43">
        <v>104577.2</v>
      </c>
    </row>
    <row r="2450" spans="4:33">
      <c r="D2450" s="62">
        <v>1997</v>
      </c>
      <c r="E2450" s="62">
        <v>6</v>
      </c>
      <c r="F2450" s="62">
        <v>1998</v>
      </c>
      <c r="G2450" s="63">
        <v>594.1</v>
      </c>
      <c r="H2450" s="63">
        <v>1283</v>
      </c>
      <c r="I2450" s="63">
        <v>821.2</v>
      </c>
      <c r="J2450" s="63">
        <v>9701.7000000000007</v>
      </c>
      <c r="K2450" s="63">
        <v>6573.8</v>
      </c>
      <c r="L2450" s="63">
        <v>407.4</v>
      </c>
      <c r="M2450" s="63">
        <v>5670.7</v>
      </c>
      <c r="N2450" s="63">
        <v>850.5</v>
      </c>
      <c r="O2450" s="63">
        <v>936.9</v>
      </c>
      <c r="P2450" s="63">
        <v>2645.3</v>
      </c>
      <c r="Q2450" s="63"/>
      <c r="R2450" s="63">
        <v>1860.7</v>
      </c>
      <c r="S2450" s="63">
        <v>2650</v>
      </c>
      <c r="T2450" s="63">
        <v>4863.1000000000004</v>
      </c>
      <c r="U2450" s="63">
        <v>22063.200000000001</v>
      </c>
      <c r="V2450" s="63">
        <v>1329.1</v>
      </c>
      <c r="W2450" s="63">
        <v>15887.5</v>
      </c>
      <c r="X2450" s="63">
        <v>0</v>
      </c>
      <c r="Y2450" s="63">
        <v>151.4</v>
      </c>
      <c r="Z2450" s="63">
        <v>0.2</v>
      </c>
      <c r="AA2450" s="63">
        <v>1109.7</v>
      </c>
      <c r="AB2450" s="63">
        <v>5272.9</v>
      </c>
      <c r="AC2450" s="63">
        <v>2208.8000000000002</v>
      </c>
      <c r="AD2450" s="63">
        <v>334.8</v>
      </c>
      <c r="AE2450" s="63">
        <v>13974.8</v>
      </c>
      <c r="AF2450" s="63">
        <v>2973.7</v>
      </c>
      <c r="AG2450" s="43">
        <v>104164.5</v>
      </c>
    </row>
    <row r="2451" spans="4:33">
      <c r="D2451" s="62">
        <v>1997</v>
      </c>
      <c r="E2451" s="62">
        <v>7</v>
      </c>
      <c r="F2451" s="62">
        <v>1998</v>
      </c>
      <c r="G2451" s="63">
        <v>719.2</v>
      </c>
      <c r="H2451" s="63">
        <v>1409.8</v>
      </c>
      <c r="I2451" s="63">
        <v>912</v>
      </c>
      <c r="J2451" s="63">
        <v>10535.2</v>
      </c>
      <c r="K2451" s="63">
        <v>6988.7</v>
      </c>
      <c r="L2451" s="63">
        <v>467</v>
      </c>
      <c r="M2451" s="63">
        <v>6732.9</v>
      </c>
      <c r="N2451" s="63">
        <v>1023.3</v>
      </c>
      <c r="O2451" s="63">
        <v>1157.5999999999999</v>
      </c>
      <c r="P2451" s="63">
        <v>2890.3</v>
      </c>
      <c r="Q2451" s="63"/>
      <c r="R2451" s="63">
        <v>1605.2</v>
      </c>
      <c r="S2451" s="63">
        <v>3070.8</v>
      </c>
      <c r="T2451" s="63">
        <v>5525</v>
      </c>
      <c r="U2451" s="63">
        <v>24458.3</v>
      </c>
      <c r="V2451" s="63">
        <v>2016.5</v>
      </c>
      <c r="W2451" s="63">
        <v>18292.8</v>
      </c>
      <c r="X2451" s="63">
        <v>0</v>
      </c>
      <c r="Y2451" s="63">
        <v>219.5</v>
      </c>
      <c r="Z2451" s="63">
        <v>0.3</v>
      </c>
      <c r="AA2451" s="63">
        <v>1171.2</v>
      </c>
      <c r="AB2451" s="63">
        <v>6454.5</v>
      </c>
      <c r="AC2451" s="63">
        <v>2174.4</v>
      </c>
      <c r="AD2451" s="63">
        <v>886.1</v>
      </c>
      <c r="AE2451" s="63">
        <v>14870.3</v>
      </c>
      <c r="AF2451" s="63">
        <v>4106.3</v>
      </c>
      <c r="AG2451" s="43">
        <v>117687.20000000001</v>
      </c>
    </row>
    <row r="2452" spans="4:33">
      <c r="D2452" s="62">
        <v>1997</v>
      </c>
      <c r="E2452" s="62">
        <v>8</v>
      </c>
      <c r="F2452" s="62">
        <v>1998</v>
      </c>
      <c r="G2452" s="63">
        <v>840</v>
      </c>
      <c r="H2452" s="63">
        <v>1450.6</v>
      </c>
      <c r="I2452" s="63">
        <v>1141.5</v>
      </c>
      <c r="J2452" s="63">
        <v>9279.4</v>
      </c>
      <c r="K2452" s="63">
        <v>7226.5</v>
      </c>
      <c r="L2452" s="63">
        <v>425</v>
      </c>
      <c r="M2452" s="63">
        <v>7076.6</v>
      </c>
      <c r="N2452" s="63">
        <v>1107.3</v>
      </c>
      <c r="O2452" s="63">
        <v>1116.5999999999999</v>
      </c>
      <c r="P2452" s="63">
        <v>2987</v>
      </c>
      <c r="Q2452" s="63"/>
      <c r="R2452" s="63">
        <v>1769</v>
      </c>
      <c r="S2452" s="63">
        <v>3098.9</v>
      </c>
      <c r="T2452" s="63">
        <v>6149.7</v>
      </c>
      <c r="U2452" s="63">
        <v>25188.3</v>
      </c>
      <c r="V2452" s="63">
        <v>2236.3000000000002</v>
      </c>
      <c r="W2452" s="63">
        <v>17444.3</v>
      </c>
      <c r="X2452" s="63">
        <v>0</v>
      </c>
      <c r="Y2452" s="63">
        <v>311</v>
      </c>
      <c r="Z2452" s="63">
        <v>124.6</v>
      </c>
      <c r="AA2452" s="63">
        <v>1204.3</v>
      </c>
      <c r="AB2452" s="63">
        <v>6566.3</v>
      </c>
      <c r="AC2452" s="63">
        <v>2359.9</v>
      </c>
      <c r="AD2452" s="63">
        <v>963.5</v>
      </c>
      <c r="AE2452" s="63">
        <v>15166.5</v>
      </c>
      <c r="AF2452" s="63">
        <v>4753.8</v>
      </c>
      <c r="AG2452" s="43">
        <v>119986.90000000001</v>
      </c>
    </row>
    <row r="2453" spans="4:33">
      <c r="D2453" s="62">
        <v>1997</v>
      </c>
      <c r="E2453" s="62">
        <v>9</v>
      </c>
      <c r="F2453" s="62">
        <v>1998</v>
      </c>
      <c r="G2453" s="63">
        <v>363.4</v>
      </c>
      <c r="H2453" s="63">
        <v>1358.3</v>
      </c>
      <c r="I2453" s="63">
        <v>825.6</v>
      </c>
      <c r="J2453" s="63">
        <v>8802.7999999999993</v>
      </c>
      <c r="K2453" s="63">
        <v>6477.9</v>
      </c>
      <c r="L2453" s="63">
        <v>395.8</v>
      </c>
      <c r="M2453" s="63">
        <v>4895.6000000000004</v>
      </c>
      <c r="N2453" s="63">
        <v>960.1</v>
      </c>
      <c r="O2453" s="63">
        <v>882.8</v>
      </c>
      <c r="P2453" s="63">
        <v>2718.6</v>
      </c>
      <c r="Q2453" s="63"/>
      <c r="R2453" s="63">
        <v>1541.6</v>
      </c>
      <c r="S2453" s="63">
        <v>2681</v>
      </c>
      <c r="T2453" s="63">
        <v>5280.6</v>
      </c>
      <c r="U2453" s="63">
        <v>21050.6</v>
      </c>
      <c r="V2453" s="63">
        <v>1862</v>
      </c>
      <c r="W2453" s="63">
        <v>14938.8</v>
      </c>
      <c r="X2453" s="63">
        <v>0</v>
      </c>
      <c r="Y2453" s="63">
        <v>202.9</v>
      </c>
      <c r="Z2453" s="63">
        <v>55.8</v>
      </c>
      <c r="AA2453" s="63">
        <v>1037.5999999999999</v>
      </c>
      <c r="AB2453" s="63">
        <v>5259.8</v>
      </c>
      <c r="AC2453" s="63">
        <v>2049.4</v>
      </c>
      <c r="AD2453" s="63">
        <v>881.2</v>
      </c>
      <c r="AE2453" s="63">
        <v>14293.4</v>
      </c>
      <c r="AF2453" s="63">
        <v>3411.6</v>
      </c>
      <c r="AG2453" s="43">
        <v>102227.2</v>
      </c>
    </row>
    <row r="2454" spans="4:33">
      <c r="D2454" s="62">
        <v>1997</v>
      </c>
      <c r="E2454" s="62">
        <v>10</v>
      </c>
      <c r="F2454" s="62">
        <v>1998</v>
      </c>
      <c r="G2454" s="63">
        <v>351.5</v>
      </c>
      <c r="H2454" s="63">
        <v>1288.9000000000001</v>
      </c>
      <c r="I2454" s="63">
        <v>796.6</v>
      </c>
      <c r="J2454" s="63">
        <v>10977.1</v>
      </c>
      <c r="K2454" s="63">
        <v>6191</v>
      </c>
      <c r="L2454" s="63">
        <v>274.7</v>
      </c>
      <c r="M2454" s="63">
        <v>4573.3999999999996</v>
      </c>
      <c r="N2454" s="63">
        <v>948.1</v>
      </c>
      <c r="O2454" s="63">
        <v>751.3</v>
      </c>
      <c r="P2454" s="63">
        <v>2582.8000000000002</v>
      </c>
      <c r="Q2454" s="63"/>
      <c r="R2454" s="63">
        <v>2031.4</v>
      </c>
      <c r="S2454" s="63">
        <v>4137.1000000000004</v>
      </c>
      <c r="T2454" s="63">
        <v>3567.3</v>
      </c>
      <c r="U2454" s="63">
        <v>21659</v>
      </c>
      <c r="V2454" s="63">
        <v>1533.6</v>
      </c>
      <c r="W2454" s="63">
        <v>12873.8</v>
      </c>
      <c r="X2454" s="63">
        <v>0</v>
      </c>
      <c r="Y2454" s="63">
        <v>235.6</v>
      </c>
      <c r="Z2454" s="63">
        <v>1198.0999999999999</v>
      </c>
      <c r="AA2454" s="63">
        <v>1068.8</v>
      </c>
      <c r="AB2454" s="63">
        <v>3983.9</v>
      </c>
      <c r="AC2454" s="63">
        <v>1889.6</v>
      </c>
      <c r="AD2454" s="63">
        <v>685.7</v>
      </c>
      <c r="AE2454" s="63">
        <v>13743.8</v>
      </c>
      <c r="AF2454" s="63">
        <v>2175.6</v>
      </c>
      <c r="AG2454" s="43">
        <v>99518.700000000012</v>
      </c>
    </row>
    <row r="2455" spans="4:33">
      <c r="D2455" s="62">
        <v>1997</v>
      </c>
      <c r="E2455" s="62">
        <v>11</v>
      </c>
      <c r="F2455" s="62">
        <v>1998</v>
      </c>
      <c r="G2455" s="63">
        <v>547.1</v>
      </c>
      <c r="H2455" s="63">
        <v>1021.9</v>
      </c>
      <c r="I2455" s="63">
        <v>771</v>
      </c>
      <c r="J2455" s="63">
        <v>6510.4</v>
      </c>
      <c r="K2455" s="63">
        <v>4750.5</v>
      </c>
      <c r="L2455" s="63">
        <v>185.2</v>
      </c>
      <c r="M2455" s="63">
        <v>3277.7</v>
      </c>
      <c r="N2455" s="63">
        <v>605.20000000000005</v>
      </c>
      <c r="O2455" s="63">
        <v>288.60000000000002</v>
      </c>
      <c r="P2455" s="63">
        <v>1944.6</v>
      </c>
      <c r="Q2455" s="63"/>
      <c r="R2455" s="63">
        <v>1228.3</v>
      </c>
      <c r="S2455" s="63">
        <v>3100.9</v>
      </c>
      <c r="T2455" s="63">
        <v>1867.6</v>
      </c>
      <c r="U2455" s="63">
        <v>14033.3</v>
      </c>
      <c r="V2455" s="63">
        <v>672.7</v>
      </c>
      <c r="W2455" s="63">
        <v>9053.7999999999993</v>
      </c>
      <c r="X2455" s="63">
        <v>0.2</v>
      </c>
      <c r="Y2455" s="63">
        <v>160</v>
      </c>
      <c r="Z2455" s="63">
        <v>958.1</v>
      </c>
      <c r="AA2455" s="63">
        <v>879.6</v>
      </c>
      <c r="AB2455" s="63">
        <v>2295.6999999999998</v>
      </c>
      <c r="AC2455" s="63">
        <v>1515.5</v>
      </c>
      <c r="AD2455" s="63">
        <v>483.7</v>
      </c>
      <c r="AE2455" s="63">
        <v>11028.3</v>
      </c>
      <c r="AF2455" s="63">
        <v>1667.9</v>
      </c>
      <c r="AG2455" s="43">
        <v>68847.799999999974</v>
      </c>
    </row>
    <row r="2456" spans="4:33">
      <c r="D2456" s="62">
        <v>1997</v>
      </c>
      <c r="E2456" s="62">
        <v>12</v>
      </c>
      <c r="F2456" s="62">
        <v>1998</v>
      </c>
      <c r="G2456" s="63">
        <v>542.6</v>
      </c>
      <c r="H2456" s="63">
        <v>906.8</v>
      </c>
      <c r="I2456" s="63">
        <v>1119.4000000000001</v>
      </c>
      <c r="J2456" s="63">
        <v>4935.8999999999996</v>
      </c>
      <c r="K2456" s="63">
        <v>4214.3</v>
      </c>
      <c r="L2456" s="63">
        <v>204.3</v>
      </c>
      <c r="M2456" s="63">
        <v>2032.4</v>
      </c>
      <c r="N2456" s="63">
        <v>438.7</v>
      </c>
      <c r="O2456" s="63">
        <v>44.5</v>
      </c>
      <c r="P2456" s="63">
        <v>1860.8</v>
      </c>
      <c r="Q2456" s="63">
        <v>0</v>
      </c>
      <c r="R2456" s="63">
        <v>951.4</v>
      </c>
      <c r="S2456" s="63">
        <v>2635.9</v>
      </c>
      <c r="T2456" s="63">
        <v>2086.1</v>
      </c>
      <c r="U2456" s="63">
        <v>10022.4</v>
      </c>
      <c r="V2456" s="63">
        <v>395.4</v>
      </c>
      <c r="W2456" s="63">
        <v>7637.2</v>
      </c>
      <c r="X2456" s="63">
        <v>0</v>
      </c>
      <c r="Y2456" s="63">
        <v>23.5</v>
      </c>
      <c r="Z2456" s="63">
        <v>774.8</v>
      </c>
      <c r="AA2456" s="63">
        <v>732.5</v>
      </c>
      <c r="AB2456" s="63">
        <v>1376.6</v>
      </c>
      <c r="AC2456" s="63">
        <v>1309.2</v>
      </c>
      <c r="AD2456" s="63">
        <v>494.5</v>
      </c>
      <c r="AE2456" s="63">
        <v>10149.4</v>
      </c>
      <c r="AF2456" s="63">
        <v>1287.7</v>
      </c>
      <c r="AG2456" s="43">
        <v>56176.299999999996</v>
      </c>
    </row>
    <row r="2457" spans="4:33">
      <c r="D2457" s="62">
        <v>1998</v>
      </c>
      <c r="E2457" s="62">
        <v>1</v>
      </c>
      <c r="F2457" s="62">
        <v>1998</v>
      </c>
      <c r="G2457" s="63">
        <v>448.8</v>
      </c>
      <c r="H2457" s="63">
        <v>876.1</v>
      </c>
      <c r="I2457" s="63">
        <v>1597.3</v>
      </c>
      <c r="J2457" s="63">
        <v>4293.3</v>
      </c>
      <c r="K2457" s="63">
        <v>3744.4</v>
      </c>
      <c r="L2457" s="63">
        <v>256.3</v>
      </c>
      <c r="M2457" s="63">
        <v>2090.4</v>
      </c>
      <c r="N2457" s="63">
        <v>427.9</v>
      </c>
      <c r="O2457" s="63">
        <v>7.4</v>
      </c>
      <c r="P2457" s="63">
        <v>1683.2</v>
      </c>
      <c r="Q2457" s="63">
        <v>0</v>
      </c>
      <c r="R2457" s="63">
        <v>920.1</v>
      </c>
      <c r="S2457" s="63">
        <v>2340.6</v>
      </c>
      <c r="T2457" s="63">
        <v>1160.7</v>
      </c>
      <c r="U2457" s="63">
        <v>10222.6</v>
      </c>
      <c r="V2457" s="63">
        <v>1698.3</v>
      </c>
      <c r="W2457" s="63">
        <v>5178.8999999999996</v>
      </c>
      <c r="X2457" s="63">
        <v>0</v>
      </c>
      <c r="Y2457" s="63">
        <v>0</v>
      </c>
      <c r="Z2457" s="63">
        <v>769.5</v>
      </c>
      <c r="AA2457" s="63">
        <v>765.7</v>
      </c>
      <c r="AB2457" s="63">
        <v>1265.3</v>
      </c>
      <c r="AC2457" s="63">
        <v>1315.7</v>
      </c>
      <c r="AD2457" s="63">
        <v>495.4</v>
      </c>
      <c r="AE2457" s="63">
        <v>9725.2999999999993</v>
      </c>
      <c r="AF2457" s="63">
        <v>997.1</v>
      </c>
      <c r="AG2457" s="43">
        <v>52280.299999999996</v>
      </c>
    </row>
    <row r="2458" spans="4:33">
      <c r="D2458" s="62">
        <v>1998</v>
      </c>
      <c r="E2458" s="62">
        <v>2</v>
      </c>
      <c r="F2458" s="62">
        <v>1998</v>
      </c>
      <c r="G2458" s="63">
        <v>350.9</v>
      </c>
      <c r="H2458" s="63">
        <v>706.9</v>
      </c>
      <c r="I2458" s="63">
        <v>1182.3</v>
      </c>
      <c r="J2458" s="63">
        <v>2826.7</v>
      </c>
      <c r="K2458" s="63">
        <v>3040.4</v>
      </c>
      <c r="L2458" s="63">
        <v>256.60000000000002</v>
      </c>
      <c r="M2458" s="63">
        <v>1792.1</v>
      </c>
      <c r="N2458" s="63">
        <v>252.9</v>
      </c>
      <c r="O2458" s="63">
        <v>0.1</v>
      </c>
      <c r="P2458" s="63">
        <v>1367.1</v>
      </c>
      <c r="Q2458" s="63">
        <v>0</v>
      </c>
      <c r="R2458" s="63">
        <v>689.3</v>
      </c>
      <c r="S2458" s="63">
        <v>1661.8</v>
      </c>
      <c r="T2458" s="63">
        <v>1889.1</v>
      </c>
      <c r="U2458" s="63">
        <v>6979.9</v>
      </c>
      <c r="V2458" s="63">
        <v>1443.3</v>
      </c>
      <c r="W2458" s="63">
        <v>5554</v>
      </c>
      <c r="X2458" s="63">
        <v>0</v>
      </c>
      <c r="Y2458" s="63">
        <v>0</v>
      </c>
      <c r="Z2458" s="63">
        <v>630.29999999999995</v>
      </c>
      <c r="AA2458" s="63">
        <v>629.1</v>
      </c>
      <c r="AB2458" s="63">
        <v>369.2</v>
      </c>
      <c r="AC2458" s="63">
        <v>1086.3</v>
      </c>
      <c r="AD2458" s="63">
        <v>448.8</v>
      </c>
      <c r="AE2458" s="63">
        <v>7778.8</v>
      </c>
      <c r="AF2458" s="63">
        <v>694.3</v>
      </c>
      <c r="AG2458" s="43">
        <v>41630.200000000004</v>
      </c>
    </row>
    <row r="2459" spans="4:33">
      <c r="D2459" s="62">
        <v>1998</v>
      </c>
      <c r="E2459" s="62">
        <v>3</v>
      </c>
      <c r="F2459" s="62">
        <v>1998</v>
      </c>
      <c r="G2459" s="63">
        <v>440</v>
      </c>
      <c r="H2459" s="63">
        <v>919.7</v>
      </c>
      <c r="I2459" s="63">
        <v>1328.3</v>
      </c>
      <c r="J2459" s="63">
        <v>3825.5</v>
      </c>
      <c r="K2459" s="63">
        <v>3505.4</v>
      </c>
      <c r="L2459" s="63">
        <v>308.7</v>
      </c>
      <c r="M2459" s="63">
        <v>2165.9</v>
      </c>
      <c r="N2459" s="63">
        <v>380.2</v>
      </c>
      <c r="O2459" s="63">
        <v>8.9</v>
      </c>
      <c r="P2459" s="63">
        <v>1585</v>
      </c>
      <c r="Q2459" s="63">
        <v>0</v>
      </c>
      <c r="R2459" s="63">
        <v>909</v>
      </c>
      <c r="S2459" s="63">
        <v>1956.9</v>
      </c>
      <c r="T2459" s="63">
        <v>2127.6</v>
      </c>
      <c r="U2459" s="63">
        <v>8445</v>
      </c>
      <c r="V2459" s="63">
        <v>1251.5</v>
      </c>
      <c r="W2459" s="63">
        <v>8008.2</v>
      </c>
      <c r="X2459" s="63">
        <v>0</v>
      </c>
      <c r="Y2459" s="63">
        <v>0</v>
      </c>
      <c r="Z2459" s="63">
        <v>899.2</v>
      </c>
      <c r="AA2459" s="63">
        <v>770.6</v>
      </c>
      <c r="AB2459" s="63">
        <v>1557.8</v>
      </c>
      <c r="AC2459" s="63">
        <v>1444.2</v>
      </c>
      <c r="AD2459" s="63">
        <v>521.79999999999995</v>
      </c>
      <c r="AE2459" s="63">
        <v>9328</v>
      </c>
      <c r="AF2459" s="63">
        <v>1235.3</v>
      </c>
      <c r="AG2459" s="43">
        <v>52922.7</v>
      </c>
    </row>
    <row r="2460" spans="4:33">
      <c r="D2460" s="62">
        <v>1998</v>
      </c>
      <c r="E2460" s="62">
        <v>4</v>
      </c>
      <c r="F2460" s="62">
        <v>1998</v>
      </c>
      <c r="G2460" s="63">
        <v>606.1</v>
      </c>
      <c r="H2460" s="63">
        <v>940.1</v>
      </c>
      <c r="I2460" s="63">
        <v>1142.7</v>
      </c>
      <c r="J2460" s="63">
        <v>5594.3</v>
      </c>
      <c r="K2460" s="63">
        <v>3489.6</v>
      </c>
      <c r="L2460" s="63">
        <v>331.1</v>
      </c>
      <c r="M2460" s="63">
        <v>2243.4</v>
      </c>
      <c r="N2460" s="63">
        <v>359.8</v>
      </c>
      <c r="O2460" s="63">
        <v>256.7</v>
      </c>
      <c r="P2460" s="63">
        <v>1797.5</v>
      </c>
      <c r="Q2460" s="63"/>
      <c r="R2460" s="63">
        <v>937.1</v>
      </c>
      <c r="S2460" s="63">
        <v>2390.4</v>
      </c>
      <c r="T2460" s="63">
        <v>1540.2</v>
      </c>
      <c r="U2460" s="63">
        <v>9255.5</v>
      </c>
      <c r="V2460" s="63">
        <v>1501.9</v>
      </c>
      <c r="W2460" s="63">
        <v>7289.1</v>
      </c>
      <c r="X2460" s="63">
        <v>0</v>
      </c>
      <c r="Y2460" s="63">
        <v>37.9</v>
      </c>
      <c r="Z2460" s="63">
        <v>835.3</v>
      </c>
      <c r="AA2460" s="63">
        <v>875.8</v>
      </c>
      <c r="AB2460" s="63">
        <v>1289.4000000000001</v>
      </c>
      <c r="AC2460" s="63">
        <v>1371.4</v>
      </c>
      <c r="AD2460" s="63">
        <v>517.79999999999995</v>
      </c>
      <c r="AE2460" s="63">
        <v>9587.6</v>
      </c>
      <c r="AF2460" s="63">
        <v>1379.9</v>
      </c>
      <c r="AG2460" s="43">
        <v>55570.60000000002</v>
      </c>
    </row>
    <row r="2461" spans="4:33">
      <c r="D2461" s="62">
        <v>1998</v>
      </c>
      <c r="E2461" s="62">
        <v>5</v>
      </c>
      <c r="F2461" s="62">
        <v>1999</v>
      </c>
      <c r="G2461" s="63">
        <v>422.7</v>
      </c>
      <c r="H2461" s="63">
        <v>1053</v>
      </c>
      <c r="I2461" s="63">
        <v>1378.8</v>
      </c>
      <c r="J2461" s="63">
        <v>5640.6</v>
      </c>
      <c r="K2461" s="63">
        <v>3789.9</v>
      </c>
      <c r="L2461" s="63">
        <v>359.1</v>
      </c>
      <c r="M2461" s="63">
        <v>2596.1</v>
      </c>
      <c r="N2461" s="63">
        <v>274.3</v>
      </c>
      <c r="O2461" s="63">
        <v>433.3</v>
      </c>
      <c r="P2461" s="63">
        <v>1940</v>
      </c>
      <c r="Q2461" s="63"/>
      <c r="R2461" s="63">
        <v>1329.9</v>
      </c>
      <c r="S2461" s="63">
        <v>1409.7</v>
      </c>
      <c r="T2461" s="63">
        <v>3019.7</v>
      </c>
      <c r="U2461" s="63">
        <v>12136.4</v>
      </c>
      <c r="V2461" s="63">
        <v>82.4</v>
      </c>
      <c r="W2461" s="63">
        <v>9584.1</v>
      </c>
      <c r="X2461" s="63">
        <v>0</v>
      </c>
      <c r="Y2461" s="63">
        <v>92.5</v>
      </c>
      <c r="Z2461" s="63">
        <v>7.9</v>
      </c>
      <c r="AA2461" s="63">
        <v>1013.8</v>
      </c>
      <c r="AB2461" s="63">
        <v>1635.3</v>
      </c>
      <c r="AC2461" s="63">
        <v>1604.3</v>
      </c>
      <c r="AD2461" s="63">
        <v>520</v>
      </c>
      <c r="AE2461" s="63">
        <v>10431.5</v>
      </c>
      <c r="AF2461" s="63">
        <v>1539.7</v>
      </c>
      <c r="AG2461" s="43">
        <v>62295.000000000007</v>
      </c>
    </row>
    <row r="2462" spans="4:33">
      <c r="D2462" s="62">
        <v>1998</v>
      </c>
      <c r="E2462" s="62">
        <v>6</v>
      </c>
      <c r="F2462" s="62">
        <v>1999</v>
      </c>
      <c r="G2462" s="63">
        <v>525.70000000000005</v>
      </c>
      <c r="H2462" s="63">
        <v>1206.8</v>
      </c>
      <c r="I2462" s="63">
        <v>1440.9</v>
      </c>
      <c r="J2462" s="63">
        <v>8792.4</v>
      </c>
      <c r="K2462" s="63">
        <v>4866.7</v>
      </c>
      <c r="L2462" s="63">
        <v>446.2</v>
      </c>
      <c r="M2462" s="63">
        <v>4654.8</v>
      </c>
      <c r="N2462" s="63">
        <v>409.8</v>
      </c>
      <c r="O2462" s="63">
        <v>759.8</v>
      </c>
      <c r="P2462" s="63">
        <v>2256.4</v>
      </c>
      <c r="Q2462" s="63"/>
      <c r="R2462" s="63">
        <v>1771.8</v>
      </c>
      <c r="S2462" s="63">
        <v>2068.1</v>
      </c>
      <c r="T2462" s="63">
        <v>3244.1</v>
      </c>
      <c r="U2462" s="63">
        <v>16682.3</v>
      </c>
      <c r="V2462" s="63">
        <v>432.8</v>
      </c>
      <c r="W2462" s="63">
        <v>12376.6</v>
      </c>
      <c r="X2462" s="63">
        <v>0</v>
      </c>
      <c r="Y2462" s="63">
        <v>74.3</v>
      </c>
      <c r="Z2462" s="63">
        <v>10.7</v>
      </c>
      <c r="AA2462" s="63">
        <v>1094.7</v>
      </c>
      <c r="AB2462" s="63">
        <v>3101.3</v>
      </c>
      <c r="AC2462" s="63">
        <v>1951.6</v>
      </c>
      <c r="AD2462" s="63">
        <v>505.6</v>
      </c>
      <c r="AE2462" s="63">
        <v>12269.7</v>
      </c>
      <c r="AF2462" s="63">
        <v>1947.4</v>
      </c>
      <c r="AG2462" s="43">
        <v>82890.5</v>
      </c>
    </row>
    <row r="2463" spans="4:33">
      <c r="D2463" s="62">
        <v>1998</v>
      </c>
      <c r="E2463" s="62">
        <v>7</v>
      </c>
      <c r="F2463" s="62">
        <v>1999</v>
      </c>
      <c r="G2463" s="63">
        <v>1096.5999999999999</v>
      </c>
      <c r="H2463" s="63">
        <v>1399.9</v>
      </c>
      <c r="I2463" s="63">
        <v>2082.4</v>
      </c>
      <c r="J2463" s="63">
        <v>11597.2</v>
      </c>
      <c r="K2463" s="63">
        <v>6454.1</v>
      </c>
      <c r="L2463" s="63">
        <v>557.5</v>
      </c>
      <c r="M2463" s="63">
        <v>6845</v>
      </c>
      <c r="N2463" s="63">
        <v>746.9</v>
      </c>
      <c r="O2463" s="63">
        <v>1098.9000000000001</v>
      </c>
      <c r="P2463" s="63">
        <v>2851.8</v>
      </c>
      <c r="Q2463" s="63"/>
      <c r="R2463" s="63">
        <v>1716.8</v>
      </c>
      <c r="S2463" s="63">
        <v>2659</v>
      </c>
      <c r="T2463" s="63">
        <v>4102.1000000000004</v>
      </c>
      <c r="U2463" s="63">
        <v>22728</v>
      </c>
      <c r="V2463" s="63">
        <v>1499</v>
      </c>
      <c r="W2463" s="63">
        <v>17100.599999999999</v>
      </c>
      <c r="X2463" s="63">
        <v>0</v>
      </c>
      <c r="Y2463" s="63">
        <v>97.9</v>
      </c>
      <c r="Z2463" s="63">
        <v>0.3</v>
      </c>
      <c r="AA2463" s="63">
        <v>1228.8</v>
      </c>
      <c r="AB2463" s="63">
        <v>5984.2</v>
      </c>
      <c r="AC2463" s="63">
        <v>2326.6999999999998</v>
      </c>
      <c r="AD2463" s="63">
        <v>535.29999999999995</v>
      </c>
      <c r="AE2463" s="63">
        <v>14518.4</v>
      </c>
      <c r="AF2463" s="63">
        <v>4408.2</v>
      </c>
      <c r="AG2463" s="43">
        <v>113635.6</v>
      </c>
    </row>
    <row r="2464" spans="4:33">
      <c r="D2464" s="62">
        <v>1998</v>
      </c>
      <c r="E2464" s="62">
        <v>8</v>
      </c>
      <c r="F2464" s="62">
        <v>1999</v>
      </c>
      <c r="G2464" s="63">
        <v>1125.2</v>
      </c>
      <c r="H2464" s="63">
        <v>1445.6</v>
      </c>
      <c r="I2464" s="63">
        <v>2208.8000000000002</v>
      </c>
      <c r="J2464" s="63">
        <v>9267.2999999999993</v>
      </c>
      <c r="K2464" s="63">
        <v>6883.5</v>
      </c>
      <c r="L2464" s="63">
        <v>580.79999999999995</v>
      </c>
      <c r="M2464" s="63">
        <v>6850.7</v>
      </c>
      <c r="N2464" s="63">
        <v>928.3</v>
      </c>
      <c r="O2464" s="63">
        <v>1207.0999999999999</v>
      </c>
      <c r="P2464" s="63">
        <v>2984.4</v>
      </c>
      <c r="Q2464" s="63"/>
      <c r="R2464" s="63">
        <v>1450.9</v>
      </c>
      <c r="S2464" s="63">
        <v>3092.4</v>
      </c>
      <c r="T2464" s="63">
        <v>4828.8999999999996</v>
      </c>
      <c r="U2464" s="63">
        <v>25257.5</v>
      </c>
      <c r="V2464" s="63">
        <v>1837.6</v>
      </c>
      <c r="W2464" s="63">
        <v>18794.2</v>
      </c>
      <c r="X2464" s="63">
        <v>0</v>
      </c>
      <c r="Y2464" s="63">
        <v>210.2</v>
      </c>
      <c r="Z2464" s="63">
        <v>79.3</v>
      </c>
      <c r="AA2464" s="63">
        <v>1199</v>
      </c>
      <c r="AB2464" s="63">
        <v>7154</v>
      </c>
      <c r="AC2464" s="63">
        <v>2406</v>
      </c>
      <c r="AD2464" s="63">
        <v>692.8</v>
      </c>
      <c r="AE2464" s="63">
        <v>14557.1</v>
      </c>
      <c r="AF2464" s="63">
        <v>4844.3</v>
      </c>
      <c r="AG2464" s="43">
        <v>119885.90000000001</v>
      </c>
    </row>
    <row r="2465" spans="4:33">
      <c r="D2465" s="62">
        <v>1998</v>
      </c>
      <c r="E2465" s="62">
        <v>9</v>
      </c>
      <c r="F2465" s="62">
        <v>1999</v>
      </c>
      <c r="G2465" s="63">
        <v>659.7</v>
      </c>
      <c r="H2465" s="63">
        <v>1284.4000000000001</v>
      </c>
      <c r="I2465" s="63">
        <v>1923.2</v>
      </c>
      <c r="J2465" s="63">
        <v>7054.8</v>
      </c>
      <c r="K2465" s="63">
        <v>5924.4</v>
      </c>
      <c r="L2465" s="63">
        <v>480.7</v>
      </c>
      <c r="M2465" s="63">
        <v>5180.8</v>
      </c>
      <c r="N2465" s="63">
        <v>697.7</v>
      </c>
      <c r="O2465" s="63">
        <v>771.5</v>
      </c>
      <c r="P2465" s="63">
        <v>2476.1999999999998</v>
      </c>
      <c r="Q2465" s="63"/>
      <c r="R2465" s="63">
        <v>1100.7</v>
      </c>
      <c r="S2465" s="63">
        <v>2405.4</v>
      </c>
      <c r="T2465" s="63">
        <v>4307.3</v>
      </c>
      <c r="U2465" s="63">
        <v>20143.7</v>
      </c>
      <c r="V2465" s="63">
        <v>1122.2</v>
      </c>
      <c r="W2465" s="63">
        <v>15632.5</v>
      </c>
      <c r="X2465" s="63">
        <v>0</v>
      </c>
      <c r="Y2465" s="63">
        <v>211.8</v>
      </c>
      <c r="Z2465" s="63">
        <v>20.7</v>
      </c>
      <c r="AA2465" s="63">
        <v>1033.0999999999999</v>
      </c>
      <c r="AB2465" s="63">
        <v>4561.6000000000004</v>
      </c>
      <c r="AC2465" s="63">
        <v>2025.6</v>
      </c>
      <c r="AD2465" s="63">
        <v>553.29999999999995</v>
      </c>
      <c r="AE2465" s="63">
        <v>12950.4</v>
      </c>
      <c r="AF2465" s="63">
        <v>3768.6</v>
      </c>
      <c r="AG2465" s="43">
        <v>96290.300000000017</v>
      </c>
    </row>
    <row r="2466" spans="4:33">
      <c r="D2466" s="62">
        <v>1998</v>
      </c>
      <c r="E2466" s="62">
        <v>10</v>
      </c>
      <c r="F2466" s="62">
        <v>1999</v>
      </c>
      <c r="G2466" s="63">
        <v>448.7</v>
      </c>
      <c r="H2466" s="63">
        <v>1255</v>
      </c>
      <c r="I2466" s="63">
        <v>1641.6</v>
      </c>
      <c r="J2466" s="63">
        <v>10727.1</v>
      </c>
      <c r="K2466" s="63">
        <v>6183.4</v>
      </c>
      <c r="L2466" s="63">
        <v>431.3</v>
      </c>
      <c r="M2466" s="63">
        <v>4412.7</v>
      </c>
      <c r="N2466" s="63">
        <v>681.1</v>
      </c>
      <c r="O2466" s="63">
        <v>687.9</v>
      </c>
      <c r="P2466" s="63">
        <v>2362.4</v>
      </c>
      <c r="Q2466" s="63"/>
      <c r="R2466" s="63">
        <v>1875</v>
      </c>
      <c r="S2466" s="63">
        <v>3830.5</v>
      </c>
      <c r="T2466" s="63">
        <v>764.9</v>
      </c>
      <c r="U2466" s="63">
        <v>18948.900000000001</v>
      </c>
      <c r="V2466" s="63">
        <v>963</v>
      </c>
      <c r="W2466" s="63">
        <v>12976.8</v>
      </c>
      <c r="X2466" s="63">
        <v>0</v>
      </c>
      <c r="Y2466" s="63">
        <v>155</v>
      </c>
      <c r="Z2466" s="63">
        <v>1167.8</v>
      </c>
      <c r="AA2466" s="63">
        <v>1063.0999999999999</v>
      </c>
      <c r="AB2466" s="63">
        <v>3560.3</v>
      </c>
      <c r="AC2466" s="63">
        <v>2028.1</v>
      </c>
      <c r="AD2466" s="63">
        <v>515.29999999999995</v>
      </c>
      <c r="AE2466" s="63">
        <v>12587.8</v>
      </c>
      <c r="AF2466" s="63">
        <v>2678.5</v>
      </c>
      <c r="AG2466" s="43">
        <v>91946.200000000026</v>
      </c>
    </row>
    <row r="2467" spans="4:33">
      <c r="D2467" s="62">
        <v>1998</v>
      </c>
      <c r="E2467" s="62">
        <v>11</v>
      </c>
      <c r="F2467" s="62">
        <v>1999</v>
      </c>
      <c r="G2467" s="63">
        <v>187.2</v>
      </c>
      <c r="H2467" s="63">
        <v>1023.9</v>
      </c>
      <c r="I2467" s="63">
        <v>1385.9</v>
      </c>
      <c r="J2467" s="63">
        <v>7838.4</v>
      </c>
      <c r="K2467" s="63">
        <v>4638.3</v>
      </c>
      <c r="L2467" s="63">
        <v>344.6</v>
      </c>
      <c r="M2467" s="63">
        <v>2952.9</v>
      </c>
      <c r="N2467" s="63">
        <v>654.9</v>
      </c>
      <c r="O2467" s="63">
        <v>275.8</v>
      </c>
      <c r="P2467" s="63">
        <v>2135.3000000000002</v>
      </c>
      <c r="Q2467" s="63"/>
      <c r="R2467" s="63">
        <v>1456.5</v>
      </c>
      <c r="S2467" s="63">
        <v>3080.2</v>
      </c>
      <c r="T2467" s="63">
        <v>30.3</v>
      </c>
      <c r="U2467" s="63">
        <v>13438.5</v>
      </c>
      <c r="V2467" s="63">
        <v>537.4</v>
      </c>
      <c r="W2467" s="63">
        <v>9264.6</v>
      </c>
      <c r="X2467" s="63">
        <v>0</v>
      </c>
      <c r="Y2467" s="63">
        <v>114.7</v>
      </c>
      <c r="Z2467" s="63">
        <v>997.3</v>
      </c>
      <c r="AA2467" s="63">
        <v>908.7</v>
      </c>
      <c r="AB2467" s="63">
        <v>1766.7</v>
      </c>
      <c r="AC2467" s="63">
        <v>1632.4</v>
      </c>
      <c r="AD2467" s="63">
        <v>481.7</v>
      </c>
      <c r="AE2467" s="63">
        <v>10441.4</v>
      </c>
      <c r="AF2467" s="63">
        <v>985.6</v>
      </c>
      <c r="AG2467" s="43">
        <v>66573.2</v>
      </c>
    </row>
    <row r="2468" spans="4:33">
      <c r="D2468" s="62">
        <v>1998</v>
      </c>
      <c r="E2468" s="62">
        <v>12</v>
      </c>
      <c r="F2468" s="62">
        <v>1999</v>
      </c>
      <c r="G2468" s="63">
        <v>106.6</v>
      </c>
      <c r="H2468" s="63">
        <v>1012.7</v>
      </c>
      <c r="I2468" s="63">
        <v>867.7</v>
      </c>
      <c r="J2468" s="63">
        <v>6316.2</v>
      </c>
      <c r="K2468" s="63">
        <v>4279.7</v>
      </c>
      <c r="L2468" s="63">
        <v>393.8</v>
      </c>
      <c r="M2468" s="63">
        <v>2436</v>
      </c>
      <c r="N2468" s="63">
        <v>570.20000000000005</v>
      </c>
      <c r="O2468" s="63">
        <v>135.69999999999999</v>
      </c>
      <c r="P2468" s="63">
        <v>1940.1</v>
      </c>
      <c r="Q2468" s="63"/>
      <c r="R2468" s="63">
        <v>1323.3</v>
      </c>
      <c r="S2468" s="63">
        <v>2869.4</v>
      </c>
      <c r="T2468" s="63">
        <v>1566.6</v>
      </c>
      <c r="U2468" s="63">
        <v>10954.9</v>
      </c>
      <c r="V2468" s="63">
        <v>788</v>
      </c>
      <c r="W2468" s="63">
        <v>8282.5</v>
      </c>
      <c r="X2468" s="63">
        <v>0</v>
      </c>
      <c r="Y2468" s="63">
        <v>9.1999999999999993</v>
      </c>
      <c r="Z2468" s="63">
        <v>951.5</v>
      </c>
      <c r="AA2468" s="63">
        <v>835.7</v>
      </c>
      <c r="AB2468" s="63">
        <v>2303.1999999999998</v>
      </c>
      <c r="AC2468" s="63">
        <v>1503.9</v>
      </c>
      <c r="AD2468" s="63">
        <v>497.2</v>
      </c>
      <c r="AE2468" s="63">
        <v>11039.2</v>
      </c>
      <c r="AF2468" s="63">
        <v>809.4</v>
      </c>
      <c r="AG2468" s="43">
        <v>61792.69999999999</v>
      </c>
    </row>
    <row r="2469" spans="4:33">
      <c r="D2469" s="62">
        <v>1999</v>
      </c>
      <c r="E2469" s="62">
        <v>1</v>
      </c>
      <c r="F2469" s="62">
        <v>1999</v>
      </c>
      <c r="G2469" s="63">
        <v>104.1</v>
      </c>
      <c r="H2469" s="63">
        <v>990.5</v>
      </c>
      <c r="I2469" s="63">
        <v>645.5</v>
      </c>
      <c r="J2469" s="63">
        <v>7282.2</v>
      </c>
      <c r="K2469" s="63">
        <v>4973.2</v>
      </c>
      <c r="L2469" s="63">
        <v>359.8</v>
      </c>
      <c r="M2469" s="63">
        <v>2837.1</v>
      </c>
      <c r="N2469" s="63">
        <v>536.6</v>
      </c>
      <c r="O2469" s="63">
        <v>152.69999999999999</v>
      </c>
      <c r="P2469" s="63">
        <v>2006.9</v>
      </c>
      <c r="Q2469" s="63"/>
      <c r="R2469" s="63">
        <v>1335.1</v>
      </c>
      <c r="S2469" s="63">
        <v>2568.8000000000002</v>
      </c>
      <c r="T2469" s="63">
        <v>7051.6</v>
      </c>
      <c r="U2469" s="63">
        <v>10077.700000000001</v>
      </c>
      <c r="V2469" s="63">
        <v>1539.4</v>
      </c>
      <c r="W2469" s="63">
        <v>9883.6</v>
      </c>
      <c r="X2469" s="63">
        <v>0</v>
      </c>
      <c r="Y2469" s="63">
        <v>10.8</v>
      </c>
      <c r="Z2469" s="63">
        <v>814.3</v>
      </c>
      <c r="AA2469" s="63">
        <v>964.2</v>
      </c>
      <c r="AB2469" s="63">
        <v>2028.7</v>
      </c>
      <c r="AC2469" s="63">
        <v>1523.6</v>
      </c>
      <c r="AD2469" s="63">
        <v>497.5</v>
      </c>
      <c r="AE2469" s="63">
        <v>10771.8</v>
      </c>
      <c r="AF2469" s="63">
        <v>690.5</v>
      </c>
      <c r="AG2469" s="43">
        <v>69646.2</v>
      </c>
    </row>
    <row r="2470" spans="4:33">
      <c r="D2470" s="62">
        <v>1999</v>
      </c>
      <c r="E2470" s="62">
        <v>2</v>
      </c>
      <c r="F2470" s="62">
        <v>1999</v>
      </c>
      <c r="G2470" s="63">
        <v>95.7</v>
      </c>
      <c r="H2470" s="63">
        <v>879.8</v>
      </c>
      <c r="I2470" s="63">
        <v>738.4</v>
      </c>
      <c r="J2470" s="63">
        <v>4944.7</v>
      </c>
      <c r="K2470" s="63">
        <v>3560.3</v>
      </c>
      <c r="L2470" s="63">
        <v>292.8</v>
      </c>
      <c r="M2470" s="63">
        <v>1837.4</v>
      </c>
      <c r="N2470" s="63">
        <v>432.9</v>
      </c>
      <c r="O2470" s="63">
        <v>74.599999999999994</v>
      </c>
      <c r="P2470" s="63">
        <v>1674.7</v>
      </c>
      <c r="Q2470" s="63"/>
      <c r="R2470" s="63">
        <v>1017</v>
      </c>
      <c r="S2470" s="63">
        <v>2141.8000000000002</v>
      </c>
      <c r="T2470" s="63">
        <v>924.2</v>
      </c>
      <c r="U2470" s="63">
        <v>8504.9</v>
      </c>
      <c r="V2470" s="63">
        <v>1311.2</v>
      </c>
      <c r="W2470" s="63">
        <v>9494.4</v>
      </c>
      <c r="X2470" s="63">
        <v>0</v>
      </c>
      <c r="Y2470" s="63">
        <v>0</v>
      </c>
      <c r="Z2470" s="63">
        <v>816.3</v>
      </c>
      <c r="AA2470" s="63">
        <v>763.1</v>
      </c>
      <c r="AB2470" s="63">
        <v>1823.2</v>
      </c>
      <c r="AC2470" s="63">
        <v>1307.2</v>
      </c>
      <c r="AD2470" s="63">
        <v>448.8</v>
      </c>
      <c r="AE2470" s="63">
        <v>9219.2999999999993</v>
      </c>
      <c r="AF2470" s="63">
        <v>1300.3</v>
      </c>
      <c r="AG2470" s="43">
        <v>53603</v>
      </c>
    </row>
    <row r="2471" spans="4:33">
      <c r="D2471" s="62">
        <v>1999</v>
      </c>
      <c r="E2471" s="62">
        <v>3</v>
      </c>
      <c r="F2471" s="62">
        <v>1999</v>
      </c>
      <c r="G2471" s="63">
        <v>108.3</v>
      </c>
      <c r="H2471" s="63">
        <v>942.7</v>
      </c>
      <c r="I2471" s="63">
        <v>708.9</v>
      </c>
      <c r="J2471" s="63">
        <v>4571.2</v>
      </c>
      <c r="K2471" s="63">
        <v>3943.4</v>
      </c>
      <c r="L2471" s="63">
        <v>322.39999999999998</v>
      </c>
      <c r="M2471" s="63">
        <v>2616.1999999999998</v>
      </c>
      <c r="N2471" s="63">
        <v>584.5</v>
      </c>
      <c r="O2471" s="63">
        <v>228.9</v>
      </c>
      <c r="P2471" s="63">
        <v>1903</v>
      </c>
      <c r="Q2471" s="63"/>
      <c r="R2471" s="63">
        <v>1164.2</v>
      </c>
      <c r="S2471" s="63">
        <v>2173.1</v>
      </c>
      <c r="T2471" s="63">
        <v>1218.8</v>
      </c>
      <c r="U2471" s="63">
        <v>11853.6</v>
      </c>
      <c r="V2471" s="63">
        <v>988.9</v>
      </c>
      <c r="W2471" s="63">
        <v>6628.9</v>
      </c>
      <c r="X2471" s="63">
        <v>0</v>
      </c>
      <c r="Y2471" s="63">
        <v>0</v>
      </c>
      <c r="Z2471" s="63">
        <v>883.6</v>
      </c>
      <c r="AA2471" s="63">
        <v>810.1</v>
      </c>
      <c r="AB2471" s="63">
        <v>1497.9</v>
      </c>
      <c r="AC2471" s="63">
        <v>1460.7</v>
      </c>
      <c r="AD2471" s="63">
        <v>514.1</v>
      </c>
      <c r="AE2471" s="63">
        <v>10106.299999999999</v>
      </c>
      <c r="AF2471" s="63">
        <v>1620</v>
      </c>
      <c r="AG2471" s="43">
        <v>56849.7</v>
      </c>
    </row>
    <row r="2472" spans="4:33">
      <c r="D2472" s="62">
        <v>1999</v>
      </c>
      <c r="E2472" s="62">
        <v>4</v>
      </c>
      <c r="F2472" s="62">
        <v>1999</v>
      </c>
      <c r="G2472" s="63">
        <v>165</v>
      </c>
      <c r="H2472" s="63">
        <v>957.4</v>
      </c>
      <c r="I2472" s="63">
        <v>635</v>
      </c>
      <c r="J2472" s="63">
        <v>6618.5</v>
      </c>
      <c r="K2472" s="63">
        <v>3735</v>
      </c>
      <c r="L2472" s="63">
        <v>389.8</v>
      </c>
      <c r="M2472" s="63">
        <v>2856</v>
      </c>
      <c r="N2472" s="63">
        <v>445.2</v>
      </c>
      <c r="O2472" s="63">
        <v>342.5</v>
      </c>
      <c r="P2472" s="63">
        <v>1897.1</v>
      </c>
      <c r="Q2472" s="63"/>
      <c r="R2472" s="63">
        <v>1250.2</v>
      </c>
      <c r="S2472" s="63">
        <v>1936.4</v>
      </c>
      <c r="T2472" s="63">
        <v>3278.4</v>
      </c>
      <c r="U2472" s="63">
        <v>13117.8</v>
      </c>
      <c r="V2472" s="63">
        <v>757.6</v>
      </c>
      <c r="W2472" s="63">
        <v>3499.2</v>
      </c>
      <c r="X2472" s="63">
        <v>0</v>
      </c>
      <c r="Y2472" s="63">
        <v>15.2</v>
      </c>
      <c r="Z2472" s="63">
        <v>928</v>
      </c>
      <c r="AA2472" s="63">
        <v>825.9</v>
      </c>
      <c r="AB2472" s="63">
        <v>1480.2</v>
      </c>
      <c r="AC2472" s="63">
        <v>1552.1</v>
      </c>
      <c r="AD2472" s="63">
        <v>612.79999999999995</v>
      </c>
      <c r="AE2472" s="63">
        <v>10665.3</v>
      </c>
      <c r="AF2472" s="63">
        <v>1450.6</v>
      </c>
      <c r="AG2472" s="43">
        <v>59411.19999999999</v>
      </c>
    </row>
    <row r="2473" spans="4:33">
      <c r="D2473" s="62">
        <v>1999</v>
      </c>
      <c r="E2473" s="62">
        <v>5</v>
      </c>
      <c r="F2473" s="62">
        <v>2000</v>
      </c>
      <c r="G2473" s="63">
        <v>104.5</v>
      </c>
      <c r="H2473" s="63">
        <v>1151.8</v>
      </c>
      <c r="I2473" s="63">
        <v>620.20000000000005</v>
      </c>
      <c r="J2473" s="63">
        <v>7238.4</v>
      </c>
      <c r="K2473" s="63">
        <v>4279.7</v>
      </c>
      <c r="L2473" s="63">
        <v>288.10000000000002</v>
      </c>
      <c r="M2473" s="63">
        <v>5099.7</v>
      </c>
      <c r="N2473" s="63">
        <v>574.70000000000005</v>
      </c>
      <c r="O2473" s="63">
        <v>619</v>
      </c>
      <c r="P2473" s="63">
        <v>2298.5</v>
      </c>
      <c r="Q2473" s="63"/>
      <c r="R2473" s="63">
        <v>1094.7</v>
      </c>
      <c r="S2473" s="63">
        <v>1923.4</v>
      </c>
      <c r="T2473" s="63">
        <v>3186.7</v>
      </c>
      <c r="U2473" s="63">
        <v>16027.2</v>
      </c>
      <c r="V2473" s="63">
        <v>779.9</v>
      </c>
      <c r="W2473" s="63">
        <v>12182</v>
      </c>
      <c r="X2473" s="63">
        <v>0</v>
      </c>
      <c r="Y2473" s="63">
        <v>47.6</v>
      </c>
      <c r="Z2473" s="63">
        <v>1.1000000000000001</v>
      </c>
      <c r="AA2473" s="63">
        <v>1045.9000000000001</v>
      </c>
      <c r="AB2473" s="63">
        <v>2827.5</v>
      </c>
      <c r="AC2473" s="63">
        <v>1951.9</v>
      </c>
      <c r="AD2473" s="63">
        <v>878.4</v>
      </c>
      <c r="AE2473" s="63">
        <v>12561.6</v>
      </c>
      <c r="AF2473" s="63">
        <v>2674.2</v>
      </c>
      <c r="AG2473" s="43">
        <v>79456.700000000012</v>
      </c>
    </row>
    <row r="2474" spans="4:33">
      <c r="D2474" s="62">
        <v>1999</v>
      </c>
      <c r="E2474" s="62">
        <v>6</v>
      </c>
      <c r="F2474" s="62">
        <v>2000</v>
      </c>
      <c r="G2474" s="63">
        <v>439.1</v>
      </c>
      <c r="H2474" s="63">
        <v>1201.4000000000001</v>
      </c>
      <c r="I2474" s="63">
        <v>649.29999999999995</v>
      </c>
      <c r="J2474" s="63">
        <v>10194.299999999999</v>
      </c>
      <c r="K2474" s="63">
        <v>5254.1</v>
      </c>
      <c r="L2474" s="63">
        <v>292.60000000000002</v>
      </c>
      <c r="M2474" s="63">
        <v>5915.4</v>
      </c>
      <c r="N2474" s="63">
        <v>530.9</v>
      </c>
      <c r="O2474" s="63">
        <v>830.1</v>
      </c>
      <c r="P2474" s="63">
        <v>2074.1</v>
      </c>
      <c r="Q2474" s="63"/>
      <c r="R2474" s="63">
        <v>1264</v>
      </c>
      <c r="S2474" s="63">
        <v>1945</v>
      </c>
      <c r="T2474" s="63">
        <v>3239.1</v>
      </c>
      <c r="U2474" s="63">
        <v>17788.7</v>
      </c>
      <c r="V2474" s="63">
        <v>1265.8</v>
      </c>
      <c r="W2474" s="63">
        <v>14433.9</v>
      </c>
      <c r="X2474" s="63">
        <v>0</v>
      </c>
      <c r="Y2474" s="63">
        <v>76.099999999999994</v>
      </c>
      <c r="Z2474" s="63">
        <v>0.7</v>
      </c>
      <c r="AA2474" s="63">
        <v>1043.7</v>
      </c>
      <c r="AB2474" s="63">
        <v>4122.3999999999996</v>
      </c>
      <c r="AC2474" s="63">
        <v>1964.6</v>
      </c>
      <c r="AD2474" s="63">
        <v>904</v>
      </c>
      <c r="AE2474" s="63">
        <v>12878</v>
      </c>
      <c r="AF2474" s="63">
        <v>3309.7</v>
      </c>
      <c r="AG2474" s="43">
        <v>91616.999999999985</v>
      </c>
    </row>
    <row r="2475" spans="4:33">
      <c r="D2475" s="62">
        <v>1999</v>
      </c>
      <c r="E2475" s="62">
        <v>7</v>
      </c>
      <c r="F2475" s="62">
        <v>2000</v>
      </c>
      <c r="G2475" s="63">
        <v>1048.9000000000001</v>
      </c>
      <c r="H2475" s="63">
        <v>1384.3</v>
      </c>
      <c r="I2475" s="63">
        <v>904.1</v>
      </c>
      <c r="J2475" s="63">
        <v>9271</v>
      </c>
      <c r="K2475" s="63">
        <v>6639</v>
      </c>
      <c r="L2475" s="63">
        <v>324</v>
      </c>
      <c r="M2475" s="63">
        <v>7072.6</v>
      </c>
      <c r="N2475" s="63">
        <v>899</v>
      </c>
      <c r="O2475" s="63">
        <v>1114.5999999999999</v>
      </c>
      <c r="P2475" s="63">
        <v>2729.3</v>
      </c>
      <c r="Q2475" s="63"/>
      <c r="R2475" s="63">
        <v>1893</v>
      </c>
      <c r="S2475" s="63">
        <v>2703.2</v>
      </c>
      <c r="T2475" s="63">
        <v>4402.8999999999996</v>
      </c>
      <c r="U2475" s="63">
        <v>23340.3</v>
      </c>
      <c r="V2475" s="63">
        <v>2261.1</v>
      </c>
      <c r="W2475" s="63">
        <v>18739.599999999999</v>
      </c>
      <c r="X2475" s="63">
        <v>0</v>
      </c>
      <c r="Y2475" s="63">
        <v>86.8</v>
      </c>
      <c r="Z2475" s="63">
        <v>36.200000000000003</v>
      </c>
      <c r="AA2475" s="63">
        <v>1196.0999999999999</v>
      </c>
      <c r="AB2475" s="63">
        <v>6775.9</v>
      </c>
      <c r="AC2475" s="63">
        <v>2159.5</v>
      </c>
      <c r="AD2475" s="63">
        <v>1408.8</v>
      </c>
      <c r="AE2475" s="63">
        <v>14886.9</v>
      </c>
      <c r="AF2475" s="63">
        <v>4710.7</v>
      </c>
      <c r="AG2475" s="43">
        <v>115987.79999999999</v>
      </c>
    </row>
    <row r="2476" spans="4:33">
      <c r="D2476" s="62">
        <v>1999</v>
      </c>
      <c r="E2476" s="62">
        <v>8</v>
      </c>
      <c r="F2476" s="62">
        <v>2000</v>
      </c>
      <c r="G2476" s="63">
        <v>1090</v>
      </c>
      <c r="H2476" s="63">
        <v>1396.8</v>
      </c>
      <c r="I2476" s="63">
        <v>1118.2</v>
      </c>
      <c r="J2476" s="63">
        <v>11382.6</v>
      </c>
      <c r="K2476" s="63">
        <v>6934.3</v>
      </c>
      <c r="L2476" s="63">
        <v>354.1</v>
      </c>
      <c r="M2476" s="63">
        <v>7420.5</v>
      </c>
      <c r="N2476" s="63">
        <v>1026.5999999999999</v>
      </c>
      <c r="O2476" s="63">
        <v>1105.4000000000001</v>
      </c>
      <c r="P2476" s="63">
        <v>2893.7</v>
      </c>
      <c r="Q2476" s="63"/>
      <c r="R2476" s="63">
        <v>1976.8</v>
      </c>
      <c r="S2476" s="63">
        <v>2678.8</v>
      </c>
      <c r="T2476" s="63">
        <v>4683.8999999999996</v>
      </c>
      <c r="U2476" s="63">
        <v>23272.799999999999</v>
      </c>
      <c r="V2476" s="63">
        <v>2445.6</v>
      </c>
      <c r="W2476" s="63">
        <v>20050.7</v>
      </c>
      <c r="X2476" s="63">
        <v>0</v>
      </c>
      <c r="Y2476" s="63">
        <v>73.5</v>
      </c>
      <c r="Z2476" s="63">
        <v>51.7</v>
      </c>
      <c r="AA2476" s="63">
        <v>1134</v>
      </c>
      <c r="AB2476" s="63">
        <v>7355.4</v>
      </c>
      <c r="AC2476" s="63">
        <v>2157.6999999999998</v>
      </c>
      <c r="AD2476" s="63">
        <v>1525.1</v>
      </c>
      <c r="AE2476" s="63">
        <v>14345.2</v>
      </c>
      <c r="AF2476" s="63">
        <v>4667.1000000000004</v>
      </c>
      <c r="AG2476" s="43">
        <v>121140.5</v>
      </c>
    </row>
    <row r="2477" spans="4:33">
      <c r="D2477" s="62">
        <v>1999</v>
      </c>
      <c r="E2477" s="62">
        <v>9</v>
      </c>
      <c r="F2477" s="62">
        <v>2000</v>
      </c>
      <c r="G2477" s="63">
        <v>758.6</v>
      </c>
      <c r="H2477" s="63">
        <v>1252.4000000000001</v>
      </c>
      <c r="I2477" s="63">
        <v>620.70000000000005</v>
      </c>
      <c r="J2477" s="63">
        <v>8922.9</v>
      </c>
      <c r="K2477" s="63">
        <v>5874</v>
      </c>
      <c r="L2477" s="63">
        <v>257.8</v>
      </c>
      <c r="M2477" s="63">
        <v>5969.7</v>
      </c>
      <c r="N2477" s="63">
        <v>924.2</v>
      </c>
      <c r="O2477" s="63">
        <v>842.1</v>
      </c>
      <c r="P2477" s="63">
        <v>2652.4</v>
      </c>
      <c r="Q2477" s="63"/>
      <c r="R2477" s="63">
        <v>1800.2</v>
      </c>
      <c r="S2477" s="63">
        <v>2176.6</v>
      </c>
      <c r="T2477" s="63">
        <v>3436.7</v>
      </c>
      <c r="U2477" s="63">
        <v>19733.5</v>
      </c>
      <c r="V2477" s="63">
        <v>1879.7</v>
      </c>
      <c r="W2477" s="63">
        <v>15248.6</v>
      </c>
      <c r="X2477" s="63">
        <v>0</v>
      </c>
      <c r="Y2477" s="63">
        <v>82.6</v>
      </c>
      <c r="Z2477" s="63">
        <v>0.2</v>
      </c>
      <c r="AA2477" s="63">
        <v>1002.7</v>
      </c>
      <c r="AB2477" s="63">
        <v>6115.5</v>
      </c>
      <c r="AC2477" s="63">
        <v>1990.8</v>
      </c>
      <c r="AD2477" s="63">
        <v>1161.5</v>
      </c>
      <c r="AE2477" s="63">
        <v>13514.1</v>
      </c>
      <c r="AF2477" s="63">
        <v>3976.9</v>
      </c>
      <c r="AG2477" s="43">
        <v>100194.4</v>
      </c>
    </row>
    <row r="2478" spans="4:33">
      <c r="D2478" s="62">
        <v>1999</v>
      </c>
      <c r="E2478" s="62">
        <v>10</v>
      </c>
      <c r="F2478" s="62">
        <v>2000</v>
      </c>
      <c r="G2478" s="63">
        <v>375</v>
      </c>
      <c r="H2478" s="63">
        <v>1346.5</v>
      </c>
      <c r="I2478" s="63">
        <v>740.8</v>
      </c>
      <c r="J2478" s="63">
        <v>11011.9</v>
      </c>
      <c r="K2478" s="63">
        <v>6761.3</v>
      </c>
      <c r="L2478" s="63">
        <v>370.4</v>
      </c>
      <c r="M2478" s="63">
        <v>6212.6</v>
      </c>
      <c r="N2478" s="63">
        <v>957</v>
      </c>
      <c r="O2478" s="63">
        <v>844</v>
      </c>
      <c r="P2478" s="63">
        <v>2682.9</v>
      </c>
      <c r="Q2478" s="63"/>
      <c r="R2478" s="63">
        <v>2282</v>
      </c>
      <c r="S2478" s="63">
        <v>4136</v>
      </c>
      <c r="T2478" s="63">
        <v>1023.1</v>
      </c>
      <c r="U2478" s="63">
        <v>19966</v>
      </c>
      <c r="V2478" s="63">
        <v>1975</v>
      </c>
      <c r="W2478" s="63">
        <v>16846.8</v>
      </c>
      <c r="X2478" s="63">
        <v>0</v>
      </c>
      <c r="Y2478" s="63">
        <v>85.6</v>
      </c>
      <c r="Z2478" s="63">
        <v>1188.3</v>
      </c>
      <c r="AA2478" s="63">
        <v>1090.8</v>
      </c>
      <c r="AB2478" s="63">
        <v>5627.2</v>
      </c>
      <c r="AC2478" s="63">
        <v>2004</v>
      </c>
      <c r="AD2478" s="63">
        <v>1071.4000000000001</v>
      </c>
      <c r="AE2478" s="63">
        <v>13211.7</v>
      </c>
      <c r="AF2478" s="63">
        <v>3130</v>
      </c>
      <c r="AG2478" s="43">
        <v>104940.3</v>
      </c>
    </row>
    <row r="2479" spans="4:33">
      <c r="D2479" s="62">
        <v>1999</v>
      </c>
      <c r="E2479" s="62">
        <v>11</v>
      </c>
      <c r="F2479" s="62">
        <v>2000</v>
      </c>
      <c r="G2479" s="63">
        <v>218.2</v>
      </c>
      <c r="H2479" s="63">
        <v>1062.0999999999999</v>
      </c>
      <c r="I2479" s="63">
        <v>557.1</v>
      </c>
      <c r="J2479" s="63">
        <v>8395.6</v>
      </c>
      <c r="K2479" s="63">
        <v>5649</v>
      </c>
      <c r="L2479" s="63">
        <v>277.10000000000002</v>
      </c>
      <c r="M2479" s="63">
        <v>4201.6000000000004</v>
      </c>
      <c r="N2479" s="63">
        <v>820.6</v>
      </c>
      <c r="O2479" s="63">
        <v>410.8</v>
      </c>
      <c r="P2479" s="63">
        <v>2208.8000000000002</v>
      </c>
      <c r="Q2479" s="63"/>
      <c r="R2479" s="63">
        <v>1655</v>
      </c>
      <c r="S2479" s="63">
        <v>3316.1</v>
      </c>
      <c r="T2479" s="63">
        <v>2008.2</v>
      </c>
      <c r="U2479" s="63">
        <v>14795.7</v>
      </c>
      <c r="V2479" s="63">
        <v>1292.2</v>
      </c>
      <c r="W2479" s="63">
        <v>13761.7</v>
      </c>
      <c r="X2479" s="63">
        <v>0</v>
      </c>
      <c r="Y2479" s="63">
        <v>70.3</v>
      </c>
      <c r="Z2479" s="63">
        <v>1035.0999999999999</v>
      </c>
      <c r="AA2479" s="63">
        <v>957.8</v>
      </c>
      <c r="AB2479" s="63">
        <v>2883.4</v>
      </c>
      <c r="AC2479" s="63">
        <v>1637.7</v>
      </c>
      <c r="AD2479" s="63">
        <v>1028</v>
      </c>
      <c r="AE2479" s="63">
        <v>11019.2</v>
      </c>
      <c r="AF2479" s="63">
        <v>2620.1999999999998</v>
      </c>
      <c r="AG2479" s="43">
        <v>81881.499999999985</v>
      </c>
    </row>
    <row r="2480" spans="4:33">
      <c r="D2480" s="62">
        <v>1999</v>
      </c>
      <c r="E2480" s="62">
        <v>12</v>
      </c>
      <c r="F2480" s="62">
        <v>2000</v>
      </c>
      <c r="G2480" s="63">
        <v>387</v>
      </c>
      <c r="H2480" s="63">
        <v>1171.4000000000001</v>
      </c>
      <c r="I2480" s="63">
        <v>588.70000000000005</v>
      </c>
      <c r="J2480" s="63">
        <v>9843.7000000000007</v>
      </c>
      <c r="K2480" s="63">
        <v>5493</v>
      </c>
      <c r="L2480" s="63">
        <v>279.2</v>
      </c>
      <c r="M2480" s="63">
        <v>3971.1</v>
      </c>
      <c r="N2480" s="63">
        <v>883.3</v>
      </c>
      <c r="O2480" s="63">
        <v>357</v>
      </c>
      <c r="P2480" s="63">
        <v>2509.9</v>
      </c>
      <c r="Q2480" s="63"/>
      <c r="R2480" s="63">
        <v>1759.4</v>
      </c>
      <c r="S2480" s="63">
        <v>3070.7</v>
      </c>
      <c r="T2480" s="63">
        <v>8221.5</v>
      </c>
      <c r="U2480" s="63">
        <v>14542.4</v>
      </c>
      <c r="V2480" s="63">
        <v>1451</v>
      </c>
      <c r="W2480" s="63">
        <v>14142.1</v>
      </c>
      <c r="X2480" s="63">
        <v>0.3</v>
      </c>
      <c r="Y2480" s="63">
        <v>28.6</v>
      </c>
      <c r="Z2480" s="63">
        <v>1097.9000000000001</v>
      </c>
      <c r="AA2480" s="63">
        <v>964.2</v>
      </c>
      <c r="AB2480" s="63">
        <v>2805.4</v>
      </c>
      <c r="AC2480" s="63">
        <v>1598.5</v>
      </c>
      <c r="AD2480" s="63">
        <v>834.6</v>
      </c>
      <c r="AE2480" s="63">
        <v>12070.4</v>
      </c>
      <c r="AF2480" s="63">
        <v>2424.1</v>
      </c>
      <c r="AG2480" s="43">
        <v>90495.400000000009</v>
      </c>
    </row>
    <row r="2481" spans="4:33">
      <c r="D2481" s="62">
        <v>2000</v>
      </c>
      <c r="E2481" s="62">
        <v>1</v>
      </c>
      <c r="F2481" s="62">
        <v>2000</v>
      </c>
      <c r="G2481" s="63">
        <v>624.20000000000005</v>
      </c>
      <c r="H2481" s="63">
        <v>1020.6</v>
      </c>
      <c r="I2481" s="63">
        <v>454.9</v>
      </c>
      <c r="J2481" s="63">
        <v>5998.6</v>
      </c>
      <c r="K2481" s="63">
        <v>4598</v>
      </c>
      <c r="L2481" s="63">
        <v>227.6</v>
      </c>
      <c r="M2481" s="63">
        <v>2875.5</v>
      </c>
      <c r="N2481" s="63">
        <v>759</v>
      </c>
      <c r="O2481" s="63">
        <v>172.9</v>
      </c>
      <c r="P2481" s="63">
        <v>1907.9</v>
      </c>
      <c r="Q2481" s="63"/>
      <c r="R2481" s="63">
        <v>1320.6</v>
      </c>
      <c r="S2481" s="63">
        <v>2697.6</v>
      </c>
      <c r="T2481" s="63">
        <v>1967.1</v>
      </c>
      <c r="U2481" s="63">
        <v>12945.4</v>
      </c>
      <c r="V2481" s="63">
        <v>1138</v>
      </c>
      <c r="W2481" s="63">
        <v>11407.2</v>
      </c>
      <c r="X2481" s="63">
        <v>0</v>
      </c>
      <c r="Y2481" s="63">
        <v>8.9</v>
      </c>
      <c r="Z2481" s="63">
        <v>840.9</v>
      </c>
      <c r="AA2481" s="63">
        <v>885.1</v>
      </c>
      <c r="AB2481" s="63">
        <v>1936.3</v>
      </c>
      <c r="AC2481" s="63">
        <v>1482.6</v>
      </c>
      <c r="AD2481" s="63">
        <v>577.79999999999995</v>
      </c>
      <c r="AE2481" s="63">
        <v>10409.1</v>
      </c>
      <c r="AF2481" s="63">
        <v>1951.8</v>
      </c>
      <c r="AG2481" s="43">
        <v>68207.60000000002</v>
      </c>
    </row>
    <row r="2482" spans="4:33">
      <c r="D2482" s="62">
        <v>2000</v>
      </c>
      <c r="E2482" s="62">
        <v>2</v>
      </c>
      <c r="F2482" s="62">
        <v>2000</v>
      </c>
      <c r="G2482" s="63">
        <v>975.5</v>
      </c>
      <c r="H2482" s="63">
        <v>786</v>
      </c>
      <c r="I2482" s="63">
        <v>301.10000000000002</v>
      </c>
      <c r="J2482" s="63">
        <v>3765.4</v>
      </c>
      <c r="K2482" s="63">
        <v>3825.4</v>
      </c>
      <c r="L2482" s="63">
        <v>176.4</v>
      </c>
      <c r="M2482" s="63">
        <v>1978</v>
      </c>
      <c r="N2482" s="63">
        <v>532.9</v>
      </c>
      <c r="O2482" s="63">
        <v>11.1</v>
      </c>
      <c r="P2482" s="63">
        <v>1642.6</v>
      </c>
      <c r="Q2482" s="63"/>
      <c r="R2482" s="63">
        <v>863.3</v>
      </c>
      <c r="S2482" s="63">
        <v>1965.1</v>
      </c>
      <c r="T2482" s="63">
        <v>1629.2</v>
      </c>
      <c r="U2482" s="63">
        <v>8303.7999999999993</v>
      </c>
      <c r="V2482" s="63">
        <v>1286.0999999999999</v>
      </c>
      <c r="W2482" s="63">
        <v>5809.1</v>
      </c>
      <c r="X2482" s="63">
        <v>0</v>
      </c>
      <c r="Y2482" s="63">
        <v>37.299999999999997</v>
      </c>
      <c r="Z2482" s="63">
        <v>630.5</v>
      </c>
      <c r="AA2482" s="63">
        <v>675.1</v>
      </c>
      <c r="AB2482" s="63">
        <v>1157.3</v>
      </c>
      <c r="AC2482" s="63">
        <v>1188.7</v>
      </c>
      <c r="AD2482" s="63">
        <v>302.89999999999998</v>
      </c>
      <c r="AE2482" s="63">
        <v>8535.2999999999993</v>
      </c>
      <c r="AF2482" s="63">
        <v>1061.5</v>
      </c>
      <c r="AG2482" s="43">
        <v>47439.600000000006</v>
      </c>
    </row>
    <row r="2483" spans="4:33">
      <c r="D2483" s="62">
        <v>2000</v>
      </c>
      <c r="E2483" s="62">
        <v>3</v>
      </c>
      <c r="F2483" s="62">
        <v>2000</v>
      </c>
      <c r="G2483" s="63">
        <v>822.3</v>
      </c>
      <c r="H2483" s="63">
        <v>968.9</v>
      </c>
      <c r="I2483" s="63">
        <v>413.8</v>
      </c>
      <c r="J2483" s="63">
        <v>6506.6</v>
      </c>
      <c r="K2483" s="63">
        <v>4021.7</v>
      </c>
      <c r="L2483" s="63">
        <v>223.5</v>
      </c>
      <c r="M2483" s="63">
        <v>2637.8</v>
      </c>
      <c r="N2483" s="63">
        <v>586.9</v>
      </c>
      <c r="O2483" s="63">
        <v>99.4</v>
      </c>
      <c r="P2483" s="63">
        <v>2004.8</v>
      </c>
      <c r="Q2483" s="63"/>
      <c r="R2483" s="63">
        <v>1206.4000000000001</v>
      </c>
      <c r="S2483" s="63">
        <v>2012.4</v>
      </c>
      <c r="T2483" s="63">
        <v>2756.1</v>
      </c>
      <c r="U2483" s="63">
        <v>10239</v>
      </c>
      <c r="V2483" s="63">
        <v>1219.3</v>
      </c>
      <c r="W2483" s="63">
        <v>8573.9</v>
      </c>
      <c r="X2483" s="63">
        <v>0</v>
      </c>
      <c r="Y2483" s="63">
        <v>0</v>
      </c>
      <c r="Z2483" s="63">
        <v>947.8</v>
      </c>
      <c r="AA2483" s="63">
        <v>845.4</v>
      </c>
      <c r="AB2483" s="63">
        <v>1712.2</v>
      </c>
      <c r="AC2483" s="63">
        <v>1310.2</v>
      </c>
      <c r="AD2483" s="63">
        <v>419.3</v>
      </c>
      <c r="AE2483" s="63">
        <v>10286.299999999999</v>
      </c>
      <c r="AF2483" s="63">
        <v>1345</v>
      </c>
      <c r="AG2483" s="43">
        <v>61159</v>
      </c>
    </row>
    <row r="2484" spans="4:33">
      <c r="D2484" s="62">
        <v>2000</v>
      </c>
      <c r="E2484" s="62">
        <v>4</v>
      </c>
      <c r="F2484" s="62">
        <v>2000</v>
      </c>
      <c r="G2484" s="63">
        <v>457.4</v>
      </c>
      <c r="H2484" s="63">
        <v>1112.5999999999999</v>
      </c>
      <c r="I2484" s="63">
        <v>526</v>
      </c>
      <c r="J2484" s="63">
        <v>8379.4</v>
      </c>
      <c r="K2484" s="63">
        <v>4702.6000000000004</v>
      </c>
      <c r="L2484" s="63">
        <v>311.39999999999998</v>
      </c>
      <c r="M2484" s="63">
        <v>3690.5</v>
      </c>
      <c r="N2484" s="63">
        <v>951.4</v>
      </c>
      <c r="O2484" s="63">
        <v>569.6</v>
      </c>
      <c r="P2484" s="63">
        <v>2373.5</v>
      </c>
      <c r="Q2484" s="63"/>
      <c r="R2484" s="63">
        <v>1539.4</v>
      </c>
      <c r="S2484" s="63">
        <v>2728.9</v>
      </c>
      <c r="T2484" s="63">
        <v>4274.7</v>
      </c>
      <c r="U2484" s="63">
        <v>15267.4</v>
      </c>
      <c r="V2484" s="63">
        <v>1833.5</v>
      </c>
      <c r="W2484" s="63">
        <v>12595.7</v>
      </c>
      <c r="X2484" s="63">
        <v>0</v>
      </c>
      <c r="Y2484" s="63">
        <v>66</v>
      </c>
      <c r="Z2484" s="63">
        <v>856.3</v>
      </c>
      <c r="AA2484" s="63">
        <v>929.9</v>
      </c>
      <c r="AB2484" s="63">
        <v>3267.9</v>
      </c>
      <c r="AC2484" s="63">
        <v>1608.7</v>
      </c>
      <c r="AD2484" s="63">
        <v>545.6</v>
      </c>
      <c r="AE2484" s="63">
        <v>11657.7</v>
      </c>
      <c r="AF2484" s="63">
        <v>2527.3000000000002</v>
      </c>
      <c r="AG2484" s="43">
        <v>82773.400000000009</v>
      </c>
    </row>
    <row r="2485" spans="4:33">
      <c r="D2485" s="62">
        <v>2000</v>
      </c>
      <c r="E2485" s="62">
        <v>5</v>
      </c>
      <c r="F2485" s="62">
        <v>2001</v>
      </c>
      <c r="G2485" s="63">
        <v>779.3</v>
      </c>
      <c r="H2485" s="63">
        <v>1239.7</v>
      </c>
      <c r="I2485" s="63">
        <v>695.9</v>
      </c>
      <c r="J2485" s="63">
        <v>9487.1</v>
      </c>
      <c r="K2485" s="63">
        <v>5352.6</v>
      </c>
      <c r="L2485" s="63">
        <v>407.5</v>
      </c>
      <c r="M2485" s="63">
        <v>6402.4</v>
      </c>
      <c r="N2485" s="63">
        <v>685.8</v>
      </c>
      <c r="O2485" s="63">
        <v>779.6</v>
      </c>
      <c r="P2485" s="63">
        <v>2524.9</v>
      </c>
      <c r="Q2485" s="63"/>
      <c r="R2485" s="63">
        <v>1942.5</v>
      </c>
      <c r="S2485" s="63">
        <v>1750.5</v>
      </c>
      <c r="T2485" s="63">
        <v>6581.9</v>
      </c>
      <c r="U2485" s="63">
        <v>17903.900000000001</v>
      </c>
      <c r="V2485" s="63">
        <v>1784.7</v>
      </c>
      <c r="W2485" s="63">
        <v>17567.599999999999</v>
      </c>
      <c r="X2485" s="63">
        <v>0</v>
      </c>
      <c r="Y2485" s="63">
        <v>86.3</v>
      </c>
      <c r="Z2485" s="63">
        <v>1.4</v>
      </c>
      <c r="AA2485" s="63">
        <v>1053.4000000000001</v>
      </c>
      <c r="AB2485" s="63">
        <v>4446.2</v>
      </c>
      <c r="AC2485" s="63">
        <v>1869.9</v>
      </c>
      <c r="AD2485" s="63">
        <v>845.7</v>
      </c>
      <c r="AE2485" s="63">
        <v>13224.6</v>
      </c>
      <c r="AF2485" s="63">
        <v>3358.7</v>
      </c>
      <c r="AG2485" s="43">
        <v>100772.09999999998</v>
      </c>
    </row>
    <row r="2486" spans="4:33">
      <c r="D2486" s="62">
        <v>2000</v>
      </c>
      <c r="E2486" s="62">
        <v>6</v>
      </c>
      <c r="F2486" s="62">
        <v>2001</v>
      </c>
      <c r="G2486" s="63">
        <v>592.4</v>
      </c>
      <c r="H2486" s="63">
        <v>1352</v>
      </c>
      <c r="I2486" s="63">
        <v>1233.0999999999999</v>
      </c>
      <c r="J2486" s="63">
        <v>11974.1</v>
      </c>
      <c r="K2486" s="63">
        <v>6743.1</v>
      </c>
      <c r="L2486" s="63">
        <v>477</v>
      </c>
      <c r="M2486" s="63">
        <v>7209.2</v>
      </c>
      <c r="N2486" s="63">
        <v>1067</v>
      </c>
      <c r="O2486" s="63">
        <v>1136.2</v>
      </c>
      <c r="P2486" s="63">
        <v>2720.7</v>
      </c>
      <c r="Q2486" s="63"/>
      <c r="R2486" s="63">
        <v>2180.6999999999998</v>
      </c>
      <c r="S2486" s="63">
        <v>2350.6</v>
      </c>
      <c r="T2486" s="63">
        <v>6233.9</v>
      </c>
      <c r="U2486" s="63">
        <v>21993.3</v>
      </c>
      <c r="V2486" s="63">
        <v>1832.8</v>
      </c>
      <c r="W2486" s="63">
        <v>20008.599999999999</v>
      </c>
      <c r="X2486" s="63">
        <v>0</v>
      </c>
      <c r="Y2486" s="63">
        <v>131.30000000000001</v>
      </c>
      <c r="Z2486" s="63">
        <v>378.6</v>
      </c>
      <c r="AA2486" s="63">
        <v>1100.4000000000001</v>
      </c>
      <c r="AB2486" s="63">
        <v>6422</v>
      </c>
      <c r="AC2486" s="63">
        <v>2005</v>
      </c>
      <c r="AD2486" s="63">
        <v>1430.4</v>
      </c>
      <c r="AE2486" s="63">
        <v>14102.8</v>
      </c>
      <c r="AF2486" s="63">
        <v>4942.1000000000004</v>
      </c>
      <c r="AG2486" s="43">
        <v>119617.30000000002</v>
      </c>
    </row>
    <row r="2487" spans="4:33">
      <c r="D2487" s="62">
        <v>2000</v>
      </c>
      <c r="E2487" s="62">
        <v>7</v>
      </c>
      <c r="F2487" s="62">
        <v>2001</v>
      </c>
      <c r="G2487" s="63">
        <v>1258.5</v>
      </c>
      <c r="H2487" s="63">
        <v>1396.6</v>
      </c>
      <c r="I2487" s="63">
        <v>2061.1999999999998</v>
      </c>
      <c r="J2487" s="63">
        <v>13002.8</v>
      </c>
      <c r="K2487" s="63">
        <v>7291.2</v>
      </c>
      <c r="L2487" s="63">
        <v>454.5</v>
      </c>
      <c r="M2487" s="63">
        <v>7640</v>
      </c>
      <c r="N2487" s="63">
        <v>971.7</v>
      </c>
      <c r="O2487" s="63">
        <v>1374.2</v>
      </c>
      <c r="P2487" s="63">
        <v>3100.5</v>
      </c>
      <c r="Q2487" s="63"/>
      <c r="R2487" s="63">
        <v>1957.4</v>
      </c>
      <c r="S2487" s="63">
        <v>2750.9</v>
      </c>
      <c r="T2487" s="63">
        <v>6235.8</v>
      </c>
      <c r="U2487" s="63">
        <v>24092.5</v>
      </c>
      <c r="V2487" s="63">
        <v>1976.9</v>
      </c>
      <c r="W2487" s="63">
        <v>22155.4</v>
      </c>
      <c r="X2487" s="63">
        <v>0</v>
      </c>
      <c r="Y2487" s="63">
        <v>115.1</v>
      </c>
      <c r="Z2487" s="63">
        <v>828.3</v>
      </c>
      <c r="AA2487" s="63">
        <v>1264.9000000000001</v>
      </c>
      <c r="AB2487" s="63">
        <v>7713.5</v>
      </c>
      <c r="AC2487" s="63">
        <v>2135.3000000000002</v>
      </c>
      <c r="AD2487" s="63">
        <v>1639.1</v>
      </c>
      <c r="AE2487" s="63">
        <v>15046</v>
      </c>
      <c r="AF2487" s="63">
        <v>5901.8</v>
      </c>
      <c r="AG2487" s="43">
        <v>132364.1</v>
      </c>
    </row>
    <row r="2488" spans="4:33">
      <c r="D2488" s="62">
        <v>2000</v>
      </c>
      <c r="E2488" s="62">
        <v>8</v>
      </c>
      <c r="F2488" s="62">
        <v>2001</v>
      </c>
      <c r="G2488" s="63">
        <v>1376.7</v>
      </c>
      <c r="H2488" s="63">
        <v>1405.2</v>
      </c>
      <c r="I2488" s="63">
        <v>1665.7</v>
      </c>
      <c r="J2488" s="63">
        <v>9421.6</v>
      </c>
      <c r="K2488" s="63">
        <v>7448.8</v>
      </c>
      <c r="L2488" s="63">
        <v>430.8</v>
      </c>
      <c r="M2488" s="63">
        <v>8156.7</v>
      </c>
      <c r="N2488" s="63">
        <v>1131</v>
      </c>
      <c r="O2488" s="63">
        <v>1239.5</v>
      </c>
      <c r="P2488" s="63">
        <v>3133.4</v>
      </c>
      <c r="Q2488" s="63"/>
      <c r="R2488" s="63">
        <v>1645.1</v>
      </c>
      <c r="S2488" s="63">
        <v>3004.3</v>
      </c>
      <c r="T2488" s="63">
        <v>6728</v>
      </c>
      <c r="U2488" s="63">
        <v>24325.8</v>
      </c>
      <c r="V2488" s="63">
        <v>2529.6999999999998</v>
      </c>
      <c r="W2488" s="63">
        <v>21022.799999999999</v>
      </c>
      <c r="X2488" s="63">
        <v>0</v>
      </c>
      <c r="Y2488" s="63">
        <v>92.1</v>
      </c>
      <c r="Z2488" s="63">
        <v>1874.1</v>
      </c>
      <c r="AA2488" s="63">
        <v>1267.5999999999999</v>
      </c>
      <c r="AB2488" s="63">
        <v>8202.2999999999993</v>
      </c>
      <c r="AC2488" s="63">
        <v>2292.1</v>
      </c>
      <c r="AD2488" s="63">
        <v>1822.3</v>
      </c>
      <c r="AE2488" s="63">
        <v>15589.6</v>
      </c>
      <c r="AF2488" s="63">
        <v>6211.5</v>
      </c>
      <c r="AG2488" s="43">
        <v>132016.70000000004</v>
      </c>
    </row>
    <row r="2489" spans="4:33">
      <c r="D2489" s="62">
        <v>2000</v>
      </c>
      <c r="E2489" s="62">
        <v>9</v>
      </c>
      <c r="F2489" s="62">
        <v>2001</v>
      </c>
      <c r="G2489" s="63">
        <v>601.79999999999995</v>
      </c>
      <c r="H2489" s="63">
        <v>1355.9</v>
      </c>
      <c r="I2489" s="63">
        <v>1232.3</v>
      </c>
      <c r="J2489" s="63">
        <v>8596.9</v>
      </c>
      <c r="K2489" s="63">
        <v>6594.7</v>
      </c>
      <c r="L2489" s="63">
        <v>283.60000000000002</v>
      </c>
      <c r="M2489" s="63">
        <v>6467.7</v>
      </c>
      <c r="N2489" s="63">
        <v>993.8</v>
      </c>
      <c r="O2489" s="63">
        <v>955.7</v>
      </c>
      <c r="P2489" s="63">
        <v>2805</v>
      </c>
      <c r="Q2489" s="63"/>
      <c r="R2489" s="63">
        <v>1906</v>
      </c>
      <c r="S2489" s="63">
        <v>2635.8</v>
      </c>
      <c r="T2489" s="63">
        <v>5915.1</v>
      </c>
      <c r="U2489" s="63">
        <v>20592</v>
      </c>
      <c r="V2489" s="63">
        <v>2406.1</v>
      </c>
      <c r="W2489" s="63">
        <v>18242.599999999999</v>
      </c>
      <c r="X2489" s="63">
        <v>0</v>
      </c>
      <c r="Y2489" s="63">
        <v>79.599999999999994</v>
      </c>
      <c r="Z2489" s="63">
        <v>1322.1</v>
      </c>
      <c r="AA2489" s="63">
        <v>1090.4000000000001</v>
      </c>
      <c r="AB2489" s="63">
        <v>6606.7</v>
      </c>
      <c r="AC2489" s="63">
        <v>2021</v>
      </c>
      <c r="AD2489" s="63">
        <v>1411.3</v>
      </c>
      <c r="AE2489" s="63">
        <v>14093.4</v>
      </c>
      <c r="AF2489" s="63">
        <v>5181</v>
      </c>
      <c r="AG2489" s="43">
        <v>113390.5</v>
      </c>
    </row>
    <row r="2490" spans="4:33">
      <c r="D2490" s="62">
        <v>2000</v>
      </c>
      <c r="E2490" s="62">
        <v>10</v>
      </c>
      <c r="F2490" s="62">
        <v>2001</v>
      </c>
      <c r="G2490" s="63">
        <v>83.2</v>
      </c>
      <c r="H2490" s="63">
        <v>1138</v>
      </c>
      <c r="I2490" s="63">
        <v>990.6</v>
      </c>
      <c r="J2490" s="63">
        <v>9381.1</v>
      </c>
      <c r="K2490" s="63">
        <v>6386.3</v>
      </c>
      <c r="L2490" s="63">
        <v>154.19999999999999</v>
      </c>
      <c r="M2490" s="63">
        <v>4604</v>
      </c>
      <c r="N2490" s="63">
        <v>943.7</v>
      </c>
      <c r="O2490" s="63">
        <v>411.7</v>
      </c>
      <c r="P2490" s="63">
        <v>2357.9</v>
      </c>
      <c r="Q2490" s="63"/>
      <c r="R2490" s="63">
        <v>1806.7</v>
      </c>
      <c r="S2490" s="63">
        <v>3639.3</v>
      </c>
      <c r="T2490" s="63">
        <v>2819.1</v>
      </c>
      <c r="U2490" s="63">
        <v>16608.099999999999</v>
      </c>
      <c r="V2490" s="63">
        <v>1748.3</v>
      </c>
      <c r="W2490" s="63">
        <v>13453.4</v>
      </c>
      <c r="X2490" s="63">
        <v>0</v>
      </c>
      <c r="Y2490" s="63">
        <v>82.1</v>
      </c>
      <c r="Z2490" s="63">
        <v>11</v>
      </c>
      <c r="AA2490" s="63">
        <v>1028.5</v>
      </c>
      <c r="AB2490" s="63">
        <v>4064.4</v>
      </c>
      <c r="AC2490" s="63">
        <v>1657.7</v>
      </c>
      <c r="AD2490" s="63">
        <v>555.29999999999995</v>
      </c>
      <c r="AE2490" s="63">
        <v>12348.2</v>
      </c>
      <c r="AF2490" s="63">
        <v>2173.4</v>
      </c>
      <c r="AG2490" s="43">
        <v>88446.2</v>
      </c>
    </row>
    <row r="2491" spans="4:33">
      <c r="D2491" s="62">
        <v>2000</v>
      </c>
      <c r="E2491" s="62">
        <v>11</v>
      </c>
      <c r="F2491" s="62">
        <v>2001</v>
      </c>
      <c r="G2491" s="63">
        <v>7.3</v>
      </c>
      <c r="H2491" s="63">
        <v>1062.2</v>
      </c>
      <c r="I2491" s="63">
        <v>810</v>
      </c>
      <c r="J2491" s="63">
        <v>8753.9</v>
      </c>
      <c r="K2491" s="63">
        <v>5133.5</v>
      </c>
      <c r="L2491" s="63">
        <v>232.1</v>
      </c>
      <c r="M2491" s="63">
        <v>3899.3</v>
      </c>
      <c r="N2491" s="63">
        <v>857.4</v>
      </c>
      <c r="O2491" s="63">
        <v>271.8</v>
      </c>
      <c r="P2491" s="63">
        <v>2290.1</v>
      </c>
      <c r="Q2491" s="63"/>
      <c r="R2491" s="63">
        <v>1598.9</v>
      </c>
      <c r="S2491" s="63">
        <v>2944.5</v>
      </c>
      <c r="T2491" s="63">
        <v>3670.2</v>
      </c>
      <c r="U2491" s="63">
        <v>14502.7</v>
      </c>
      <c r="V2491" s="63">
        <v>1773.7</v>
      </c>
      <c r="W2491" s="63">
        <v>13242.1</v>
      </c>
      <c r="X2491" s="63">
        <v>0</v>
      </c>
      <c r="Y2491" s="63">
        <v>60.8</v>
      </c>
      <c r="Z2491" s="63">
        <v>16.2</v>
      </c>
      <c r="AA2491" s="63">
        <v>910.4</v>
      </c>
      <c r="AB2491" s="63">
        <v>2417.4</v>
      </c>
      <c r="AC2491" s="63">
        <v>1485</v>
      </c>
      <c r="AD2491" s="63">
        <v>203.7</v>
      </c>
      <c r="AE2491" s="63">
        <v>11550.1</v>
      </c>
      <c r="AF2491" s="63">
        <v>2035.3</v>
      </c>
      <c r="AG2491" s="43">
        <v>79728.600000000006</v>
      </c>
    </row>
    <row r="2492" spans="4:33">
      <c r="D2492" s="62">
        <v>2000</v>
      </c>
      <c r="E2492" s="62">
        <v>12</v>
      </c>
      <c r="F2492" s="62">
        <v>2001</v>
      </c>
      <c r="G2492" s="63">
        <v>4.2</v>
      </c>
      <c r="H2492" s="63">
        <v>1102</v>
      </c>
      <c r="I2492" s="63">
        <v>1118.7</v>
      </c>
      <c r="J2492" s="63">
        <v>9704.7000000000007</v>
      </c>
      <c r="K2492" s="63">
        <v>4944.5</v>
      </c>
      <c r="L2492" s="63">
        <v>381.5</v>
      </c>
      <c r="M2492" s="63">
        <v>3707.3</v>
      </c>
      <c r="N2492" s="63">
        <v>954.9</v>
      </c>
      <c r="O2492" s="63">
        <v>232.5</v>
      </c>
      <c r="P2492" s="63">
        <v>2375.3000000000002</v>
      </c>
      <c r="Q2492" s="63"/>
      <c r="R2492" s="63">
        <v>1558.4</v>
      </c>
      <c r="S2492" s="63">
        <v>2644.7</v>
      </c>
      <c r="T2492" s="63">
        <v>3245.4</v>
      </c>
      <c r="U2492" s="63">
        <v>13601.4</v>
      </c>
      <c r="V2492" s="63">
        <v>1817.8</v>
      </c>
      <c r="W2492" s="63">
        <v>15781.8</v>
      </c>
      <c r="X2492" s="63">
        <v>0</v>
      </c>
      <c r="Y2492" s="63">
        <v>0</v>
      </c>
      <c r="Z2492" s="63">
        <v>111.7</v>
      </c>
      <c r="AA2492" s="63">
        <v>1071.3</v>
      </c>
      <c r="AB2492" s="63">
        <v>2673.4</v>
      </c>
      <c r="AC2492" s="63">
        <v>1571.8</v>
      </c>
      <c r="AD2492" s="63">
        <v>276.39999999999998</v>
      </c>
      <c r="AE2492" s="63">
        <v>11824.6</v>
      </c>
      <c r="AF2492" s="63">
        <v>3056</v>
      </c>
      <c r="AG2492" s="43">
        <v>83760.3</v>
      </c>
    </row>
    <row r="2493" spans="4:33">
      <c r="D2493" s="62">
        <v>2001</v>
      </c>
      <c r="E2493" s="62">
        <v>1</v>
      </c>
      <c r="F2493" s="62">
        <v>2001</v>
      </c>
      <c r="G2493" s="63">
        <v>1</v>
      </c>
      <c r="H2493" s="63">
        <v>910.9</v>
      </c>
      <c r="I2493" s="63">
        <v>639.1</v>
      </c>
      <c r="J2493" s="63">
        <v>4653.6000000000004</v>
      </c>
      <c r="K2493" s="63">
        <v>3935.3</v>
      </c>
      <c r="L2493" s="63">
        <v>376.3</v>
      </c>
      <c r="M2493" s="63">
        <v>2319.6999999999998</v>
      </c>
      <c r="N2493" s="63">
        <v>717.1</v>
      </c>
      <c r="O2493" s="63">
        <v>116.7</v>
      </c>
      <c r="P2493" s="63">
        <v>2002.1</v>
      </c>
      <c r="Q2493" s="63"/>
      <c r="R2493" s="63">
        <v>1163.8</v>
      </c>
      <c r="S2493" s="63">
        <v>2303.9</v>
      </c>
      <c r="T2493" s="63">
        <v>13904.5</v>
      </c>
      <c r="U2493" s="63">
        <v>11113.1</v>
      </c>
      <c r="V2493" s="63">
        <v>1518.6</v>
      </c>
      <c r="W2493" s="63">
        <v>10796.9</v>
      </c>
      <c r="X2493" s="63">
        <v>0</v>
      </c>
      <c r="Y2493" s="63">
        <v>0</v>
      </c>
      <c r="Z2493" s="63">
        <v>0.5</v>
      </c>
      <c r="AA2493" s="63">
        <v>972.4</v>
      </c>
      <c r="AB2493" s="63">
        <v>1808.8</v>
      </c>
      <c r="AC2493" s="63">
        <v>1346.6</v>
      </c>
      <c r="AD2493" s="63">
        <v>259.3</v>
      </c>
      <c r="AE2493" s="63">
        <v>10717.3</v>
      </c>
      <c r="AF2493" s="63">
        <v>2053.6</v>
      </c>
      <c r="AG2493" s="43">
        <v>73631.100000000006</v>
      </c>
    </row>
    <row r="2494" spans="4:33">
      <c r="D2494" s="62">
        <v>2001</v>
      </c>
      <c r="E2494" s="62">
        <v>2</v>
      </c>
      <c r="F2494" s="62">
        <v>2001</v>
      </c>
      <c r="G2494" s="63">
        <v>7.1</v>
      </c>
      <c r="H2494" s="63">
        <v>785.7</v>
      </c>
      <c r="I2494" s="63">
        <v>506.3</v>
      </c>
      <c r="J2494" s="63">
        <v>3941.4</v>
      </c>
      <c r="K2494" s="63">
        <v>3125.3</v>
      </c>
      <c r="L2494" s="63">
        <v>327.39999999999998</v>
      </c>
      <c r="M2494" s="63">
        <v>2227.1999999999998</v>
      </c>
      <c r="N2494" s="63">
        <v>505.7</v>
      </c>
      <c r="O2494" s="63">
        <v>40.299999999999997</v>
      </c>
      <c r="P2494" s="63">
        <v>1662.3</v>
      </c>
      <c r="Q2494" s="63"/>
      <c r="R2494" s="63">
        <v>891.6</v>
      </c>
      <c r="S2494" s="63">
        <v>2237.1999999999998</v>
      </c>
      <c r="T2494" s="63">
        <v>4545.8</v>
      </c>
      <c r="U2494" s="63">
        <v>9432.5</v>
      </c>
      <c r="V2494" s="63">
        <v>1157.2</v>
      </c>
      <c r="W2494" s="63">
        <v>8708.5</v>
      </c>
      <c r="X2494" s="63">
        <v>0</v>
      </c>
      <c r="Y2494" s="63">
        <v>0</v>
      </c>
      <c r="Z2494" s="63">
        <v>9.6</v>
      </c>
      <c r="AA2494" s="63">
        <v>691</v>
      </c>
      <c r="AB2494" s="63">
        <v>1961.7</v>
      </c>
      <c r="AC2494" s="63">
        <v>1250.2</v>
      </c>
      <c r="AD2494" s="63">
        <v>123.8</v>
      </c>
      <c r="AE2494" s="63">
        <v>8586.2999999999993</v>
      </c>
      <c r="AF2494" s="63">
        <v>1236</v>
      </c>
      <c r="AG2494" s="43">
        <v>53960.099999999991</v>
      </c>
    </row>
    <row r="2495" spans="4:33">
      <c r="D2495" s="62">
        <v>2001</v>
      </c>
      <c r="E2495" s="62">
        <v>3</v>
      </c>
      <c r="F2495" s="62">
        <v>2001</v>
      </c>
      <c r="G2495" s="63">
        <v>6</v>
      </c>
      <c r="H2495" s="63">
        <v>956.5</v>
      </c>
      <c r="I2495" s="63">
        <v>855.6</v>
      </c>
      <c r="J2495" s="63">
        <v>5858.8</v>
      </c>
      <c r="K2495" s="63">
        <v>3850.1</v>
      </c>
      <c r="L2495" s="63">
        <v>238</v>
      </c>
      <c r="M2495" s="63">
        <v>3017.8</v>
      </c>
      <c r="N2495" s="63">
        <v>527.70000000000005</v>
      </c>
      <c r="O2495" s="63">
        <v>196.4</v>
      </c>
      <c r="P2495" s="63">
        <v>1949.5</v>
      </c>
      <c r="Q2495" s="63"/>
      <c r="R2495" s="63">
        <v>1123.5</v>
      </c>
      <c r="S2495" s="63">
        <v>2665.5</v>
      </c>
      <c r="T2495" s="63">
        <v>3852.5</v>
      </c>
      <c r="U2495" s="63">
        <v>11451.3</v>
      </c>
      <c r="V2495" s="63">
        <v>1413.6</v>
      </c>
      <c r="W2495" s="63">
        <v>9474</v>
      </c>
      <c r="X2495" s="63">
        <v>0</v>
      </c>
      <c r="Y2495" s="63">
        <v>0</v>
      </c>
      <c r="Z2495" s="63">
        <v>134.80000000000001</v>
      </c>
      <c r="AA2495" s="63">
        <v>827.7</v>
      </c>
      <c r="AB2495" s="63">
        <v>1649.5</v>
      </c>
      <c r="AC2495" s="63">
        <v>1432.7</v>
      </c>
      <c r="AD2495" s="63">
        <v>384.2</v>
      </c>
      <c r="AE2495" s="63">
        <v>10035.200000000001</v>
      </c>
      <c r="AF2495" s="63">
        <v>963.1</v>
      </c>
      <c r="AG2495" s="43">
        <v>62863.999999999993</v>
      </c>
    </row>
    <row r="2496" spans="4:33">
      <c r="D2496" s="62">
        <v>2001</v>
      </c>
      <c r="E2496" s="62">
        <v>4</v>
      </c>
      <c r="F2496" s="62">
        <v>2001</v>
      </c>
      <c r="G2496" s="63">
        <v>24.4</v>
      </c>
      <c r="H2496" s="63">
        <v>1019.8</v>
      </c>
      <c r="I2496" s="63">
        <v>803.1</v>
      </c>
      <c r="J2496" s="63">
        <v>7498.9</v>
      </c>
      <c r="K2496" s="63">
        <v>4137.6000000000004</v>
      </c>
      <c r="L2496" s="63">
        <v>310.39999999999998</v>
      </c>
      <c r="M2496" s="63">
        <v>3548.5</v>
      </c>
      <c r="N2496" s="63">
        <v>614.70000000000005</v>
      </c>
      <c r="O2496" s="63">
        <v>540</v>
      </c>
      <c r="P2496" s="63">
        <v>2133</v>
      </c>
      <c r="Q2496" s="63"/>
      <c r="R2496" s="63">
        <v>1305.0999999999999</v>
      </c>
      <c r="S2496" s="63">
        <v>2482</v>
      </c>
      <c r="T2496" s="63">
        <v>3299.7</v>
      </c>
      <c r="U2496" s="63">
        <v>13898.9</v>
      </c>
      <c r="V2496" s="63">
        <v>1567.9</v>
      </c>
      <c r="W2496" s="63">
        <v>12438</v>
      </c>
      <c r="X2496" s="63">
        <v>0</v>
      </c>
      <c r="Y2496" s="63">
        <v>28.7</v>
      </c>
      <c r="Z2496" s="63">
        <v>129.4</v>
      </c>
      <c r="AA2496" s="63">
        <v>899.7</v>
      </c>
      <c r="AB2496" s="63">
        <v>1970.9</v>
      </c>
      <c r="AC2496" s="63">
        <v>1702.8</v>
      </c>
      <c r="AD2496" s="63">
        <v>396.1</v>
      </c>
      <c r="AE2496" s="63">
        <v>10723.6</v>
      </c>
      <c r="AF2496" s="63">
        <v>1766.3</v>
      </c>
      <c r="AG2496" s="43">
        <v>73239.5</v>
      </c>
    </row>
    <row r="2497" spans="4:33">
      <c r="D2497" s="62">
        <v>2001</v>
      </c>
      <c r="E2497" s="62">
        <v>5</v>
      </c>
      <c r="F2497" s="62">
        <v>2002</v>
      </c>
      <c r="G2497" s="63">
        <v>1051.2</v>
      </c>
      <c r="H2497" s="63">
        <v>1177.5</v>
      </c>
      <c r="I2497" s="63">
        <v>1279.7</v>
      </c>
      <c r="J2497" s="63">
        <v>9050.7999999999993</v>
      </c>
      <c r="K2497" s="63">
        <v>5123.7</v>
      </c>
      <c r="L2497" s="63">
        <v>316.60000000000002</v>
      </c>
      <c r="M2497" s="63">
        <v>6002.5</v>
      </c>
      <c r="N2497" s="63">
        <v>870.2</v>
      </c>
      <c r="O2497" s="63">
        <v>1136</v>
      </c>
      <c r="P2497" s="63">
        <v>2589.3000000000002</v>
      </c>
      <c r="Q2497" s="63"/>
      <c r="R2497" s="63">
        <v>2009.6</v>
      </c>
      <c r="S2497" s="63">
        <v>2114.8000000000002</v>
      </c>
      <c r="T2497" s="63">
        <v>5020.8</v>
      </c>
      <c r="U2497" s="63">
        <v>18578.5</v>
      </c>
      <c r="V2497" s="63">
        <v>1027</v>
      </c>
      <c r="W2497" s="63">
        <v>15332.4</v>
      </c>
      <c r="X2497" s="63">
        <v>0</v>
      </c>
      <c r="Y2497" s="63">
        <v>7.5</v>
      </c>
      <c r="Z2497" s="63">
        <v>1457.6</v>
      </c>
      <c r="AA2497" s="63">
        <v>999.1</v>
      </c>
      <c r="AB2497" s="63">
        <v>4048.8</v>
      </c>
      <c r="AC2497" s="63">
        <v>1992.4</v>
      </c>
      <c r="AD2497" s="63">
        <v>713.7</v>
      </c>
      <c r="AE2497" s="63">
        <v>12220.1</v>
      </c>
      <c r="AF2497" s="63">
        <v>3584.9</v>
      </c>
      <c r="AG2497" s="43">
        <v>97704.7</v>
      </c>
    </row>
    <row r="2498" spans="4:33">
      <c r="D2498" s="62">
        <v>2001</v>
      </c>
      <c r="E2498" s="62">
        <v>6</v>
      </c>
      <c r="F2498" s="62">
        <v>2002</v>
      </c>
      <c r="G2498" s="63">
        <v>1058.2</v>
      </c>
      <c r="H2498" s="63">
        <v>1287.8</v>
      </c>
      <c r="I2498" s="63">
        <v>1515.4</v>
      </c>
      <c r="J2498" s="63">
        <v>11569.8</v>
      </c>
      <c r="K2498" s="63">
        <v>6587.3</v>
      </c>
      <c r="L2498" s="63">
        <v>387.2</v>
      </c>
      <c r="M2498" s="63">
        <v>6912.4</v>
      </c>
      <c r="N2498" s="63">
        <v>833</v>
      </c>
      <c r="O2498" s="63">
        <v>1181.5999999999999</v>
      </c>
      <c r="P2498" s="63">
        <v>2736.5</v>
      </c>
      <c r="Q2498" s="63"/>
      <c r="R2498" s="63">
        <v>1723.9</v>
      </c>
      <c r="S2498" s="63">
        <v>2331.1</v>
      </c>
      <c r="T2498" s="63">
        <v>6610.6</v>
      </c>
      <c r="U2498" s="63">
        <v>21096.400000000001</v>
      </c>
      <c r="V2498" s="63">
        <v>1097.2</v>
      </c>
      <c r="W2498" s="63">
        <v>18845.599999999999</v>
      </c>
      <c r="X2498" s="63">
        <v>0</v>
      </c>
      <c r="Y2498" s="63">
        <v>75.7</v>
      </c>
      <c r="Z2498" s="63">
        <v>1239.4000000000001</v>
      </c>
      <c r="AA2498" s="63">
        <v>1067.4000000000001</v>
      </c>
      <c r="AB2498" s="63">
        <v>5550.2</v>
      </c>
      <c r="AC2498" s="63">
        <v>2065.8000000000002</v>
      </c>
      <c r="AD2498" s="63">
        <v>1285</v>
      </c>
      <c r="AE2498" s="63">
        <v>13243.1</v>
      </c>
      <c r="AF2498" s="63">
        <v>5330.5</v>
      </c>
      <c r="AG2498" s="43">
        <v>115631.09999999999</v>
      </c>
    </row>
    <row r="2499" spans="4:33">
      <c r="D2499" s="62">
        <v>2001</v>
      </c>
      <c r="E2499" s="62">
        <v>7</v>
      </c>
      <c r="F2499" s="62">
        <v>2002</v>
      </c>
      <c r="G2499" s="63">
        <v>1178.9000000000001</v>
      </c>
      <c r="H2499" s="63">
        <v>1339.4</v>
      </c>
      <c r="I2499" s="63">
        <v>1188.9000000000001</v>
      </c>
      <c r="J2499" s="63">
        <v>12289.8</v>
      </c>
      <c r="K2499" s="63">
        <v>6616.8</v>
      </c>
      <c r="L2499" s="63">
        <v>443.4</v>
      </c>
      <c r="M2499" s="63">
        <v>7701.2</v>
      </c>
      <c r="N2499" s="63">
        <v>973.2</v>
      </c>
      <c r="O2499" s="63">
        <v>1197.4000000000001</v>
      </c>
      <c r="P2499" s="63">
        <v>2891.7</v>
      </c>
      <c r="Q2499" s="63"/>
      <c r="R2499" s="63">
        <v>1779.3</v>
      </c>
      <c r="S2499" s="63">
        <v>2881.2</v>
      </c>
      <c r="T2499" s="63">
        <v>7555.9</v>
      </c>
      <c r="U2499" s="63">
        <v>24003.9</v>
      </c>
      <c r="V2499" s="63">
        <v>1295.5</v>
      </c>
      <c r="W2499" s="63">
        <v>21563.7</v>
      </c>
      <c r="X2499" s="63">
        <v>0.2</v>
      </c>
      <c r="Y2499" s="63">
        <v>99.9</v>
      </c>
      <c r="Z2499" s="63">
        <v>1401.7</v>
      </c>
      <c r="AA2499" s="63">
        <v>1144.5999999999999</v>
      </c>
      <c r="AB2499" s="63">
        <v>6875.4</v>
      </c>
      <c r="AC2499" s="63">
        <v>2221.5</v>
      </c>
      <c r="AD2499" s="63">
        <v>1521.7</v>
      </c>
      <c r="AE2499" s="63">
        <v>13726.9</v>
      </c>
      <c r="AF2499" s="63">
        <v>5653.7</v>
      </c>
      <c r="AG2499" s="43">
        <v>127545.79999999997</v>
      </c>
    </row>
    <row r="2500" spans="4:33">
      <c r="D2500" s="62">
        <v>2001</v>
      </c>
      <c r="E2500" s="62">
        <v>8</v>
      </c>
      <c r="F2500" s="62">
        <v>2002</v>
      </c>
      <c r="G2500" s="63">
        <v>1236.0999999999999</v>
      </c>
      <c r="H2500" s="63">
        <v>1371.6</v>
      </c>
      <c r="I2500" s="63">
        <v>1402.5</v>
      </c>
      <c r="J2500" s="63">
        <v>9077.7000000000007</v>
      </c>
      <c r="K2500" s="63">
        <v>6511.2</v>
      </c>
      <c r="L2500" s="63">
        <v>450</v>
      </c>
      <c r="M2500" s="63">
        <v>8253.4</v>
      </c>
      <c r="N2500" s="63">
        <v>1065</v>
      </c>
      <c r="O2500" s="63">
        <v>1274.5</v>
      </c>
      <c r="P2500" s="63">
        <v>3015.2</v>
      </c>
      <c r="Q2500" s="63"/>
      <c r="R2500" s="63">
        <v>1770.7</v>
      </c>
      <c r="S2500" s="63">
        <v>2942</v>
      </c>
      <c r="T2500" s="63">
        <v>9178.2999999999993</v>
      </c>
      <c r="U2500" s="63">
        <v>25047.4</v>
      </c>
      <c r="V2500" s="63">
        <v>1868.9</v>
      </c>
      <c r="W2500" s="63">
        <v>21886.3</v>
      </c>
      <c r="X2500" s="63">
        <v>0</v>
      </c>
      <c r="Y2500" s="63">
        <v>97.8</v>
      </c>
      <c r="Z2500" s="63">
        <v>1180.9000000000001</v>
      </c>
      <c r="AA2500" s="63">
        <v>1159.5</v>
      </c>
      <c r="AB2500" s="63">
        <v>7732.9</v>
      </c>
      <c r="AC2500" s="63">
        <v>2214.1999999999998</v>
      </c>
      <c r="AD2500" s="63">
        <v>1689.6</v>
      </c>
      <c r="AE2500" s="63">
        <v>13764.8</v>
      </c>
      <c r="AF2500" s="63">
        <v>6270.1</v>
      </c>
      <c r="AG2500" s="43">
        <v>130460.6</v>
      </c>
    </row>
    <row r="2501" spans="4:33">
      <c r="D2501" s="62">
        <v>2001</v>
      </c>
      <c r="E2501" s="62">
        <v>9</v>
      </c>
      <c r="F2501" s="62">
        <v>2002</v>
      </c>
      <c r="G2501" s="63">
        <v>773.3</v>
      </c>
      <c r="H2501" s="63">
        <v>1275.3</v>
      </c>
      <c r="I2501" s="63">
        <v>1337.4</v>
      </c>
      <c r="J2501" s="63">
        <v>8669.9</v>
      </c>
      <c r="K2501" s="63">
        <v>5922.7</v>
      </c>
      <c r="L2501" s="63">
        <v>421.2</v>
      </c>
      <c r="M2501" s="63">
        <v>6967.8</v>
      </c>
      <c r="N2501" s="63">
        <v>1046.5</v>
      </c>
      <c r="O2501" s="63">
        <v>1046.0999999999999</v>
      </c>
      <c r="P2501" s="63">
        <v>2787.7</v>
      </c>
      <c r="Q2501" s="63"/>
      <c r="R2501" s="63">
        <v>1581.1</v>
      </c>
      <c r="S2501" s="63">
        <v>2636.1</v>
      </c>
      <c r="T2501" s="63">
        <v>6445.1</v>
      </c>
      <c r="U2501" s="63">
        <v>20742.3</v>
      </c>
      <c r="V2501" s="63">
        <v>1773.1</v>
      </c>
      <c r="W2501" s="63">
        <v>19900.599999999999</v>
      </c>
      <c r="X2501" s="63">
        <v>0</v>
      </c>
      <c r="Y2501" s="63">
        <v>85.8</v>
      </c>
      <c r="Z2501" s="63">
        <v>569.20000000000005</v>
      </c>
      <c r="AA2501" s="63">
        <v>1077.3</v>
      </c>
      <c r="AB2501" s="63">
        <v>6485.7</v>
      </c>
      <c r="AC2501" s="63">
        <v>2083.1</v>
      </c>
      <c r="AD2501" s="63">
        <v>1477.4</v>
      </c>
      <c r="AE2501" s="63">
        <v>12238.3</v>
      </c>
      <c r="AF2501" s="63">
        <v>5476.5</v>
      </c>
      <c r="AG2501" s="43">
        <v>112819.5</v>
      </c>
    </row>
    <row r="2502" spans="4:33">
      <c r="D2502" s="62">
        <v>2001</v>
      </c>
      <c r="E2502" s="62">
        <v>10</v>
      </c>
      <c r="F2502" s="62">
        <v>2002</v>
      </c>
      <c r="G2502" s="63">
        <v>348.3</v>
      </c>
      <c r="H2502" s="63">
        <v>1162</v>
      </c>
      <c r="I2502" s="63">
        <v>1099.9000000000001</v>
      </c>
      <c r="J2502" s="63">
        <v>11437.3</v>
      </c>
      <c r="K2502" s="63">
        <v>6021.9</v>
      </c>
      <c r="L2502" s="63">
        <v>404.1</v>
      </c>
      <c r="M2502" s="63">
        <v>6289.1</v>
      </c>
      <c r="N2502" s="63">
        <v>1136.0999999999999</v>
      </c>
      <c r="O2502" s="63">
        <v>843.5</v>
      </c>
      <c r="P2502" s="63">
        <v>2682.5</v>
      </c>
      <c r="Q2502" s="63"/>
      <c r="R2502" s="63">
        <v>2043.7</v>
      </c>
      <c r="S2502" s="63">
        <v>3755.8</v>
      </c>
      <c r="T2502" s="63">
        <v>4742.3999999999996</v>
      </c>
      <c r="U2502" s="63">
        <v>19045.8</v>
      </c>
      <c r="V2502" s="63">
        <v>1968.8</v>
      </c>
      <c r="W2502" s="63">
        <v>18356.599999999999</v>
      </c>
      <c r="X2502" s="63">
        <v>0</v>
      </c>
      <c r="Y2502" s="63">
        <v>78.599999999999994</v>
      </c>
      <c r="Z2502" s="63">
        <v>1131.7</v>
      </c>
      <c r="AA2502" s="63">
        <v>1024.2</v>
      </c>
      <c r="AB2502" s="63">
        <v>4937.3999999999996</v>
      </c>
      <c r="AC2502" s="63">
        <v>2111.4</v>
      </c>
      <c r="AD2502" s="63">
        <v>1443.7</v>
      </c>
      <c r="AE2502" s="63">
        <v>12160.3</v>
      </c>
      <c r="AF2502" s="63">
        <v>3605.4</v>
      </c>
      <c r="AG2502" s="43">
        <v>107830.49999999997</v>
      </c>
    </row>
    <row r="2503" spans="4:33">
      <c r="D2503" s="62">
        <v>2001</v>
      </c>
      <c r="E2503" s="62">
        <v>11</v>
      </c>
      <c r="F2503" s="62">
        <v>2002</v>
      </c>
      <c r="G2503" s="63">
        <v>56.4</v>
      </c>
      <c r="H2503" s="63">
        <v>967.5</v>
      </c>
      <c r="I2503" s="63">
        <v>693.9</v>
      </c>
      <c r="J2503" s="63">
        <v>6702.6</v>
      </c>
      <c r="K2503" s="63">
        <v>4633.6000000000004</v>
      </c>
      <c r="L2503" s="63">
        <v>144.6</v>
      </c>
      <c r="M2503" s="63">
        <v>4178</v>
      </c>
      <c r="N2503" s="63">
        <v>776.6</v>
      </c>
      <c r="O2503" s="63">
        <v>367.5</v>
      </c>
      <c r="P2503" s="63">
        <v>2118</v>
      </c>
      <c r="Q2503" s="63"/>
      <c r="R2503" s="63">
        <v>1298.7</v>
      </c>
      <c r="S2503" s="63">
        <v>2935.7</v>
      </c>
      <c r="T2503" s="63">
        <v>3513.5</v>
      </c>
      <c r="U2503" s="63">
        <v>12529.4</v>
      </c>
      <c r="V2503" s="63">
        <v>1592.7</v>
      </c>
      <c r="W2503" s="63">
        <v>12269.2</v>
      </c>
      <c r="X2503" s="63">
        <v>0</v>
      </c>
      <c r="Y2503" s="63">
        <v>0</v>
      </c>
      <c r="Z2503" s="63">
        <v>949.5</v>
      </c>
      <c r="AA2503" s="63">
        <v>833.1</v>
      </c>
      <c r="AB2503" s="63">
        <v>2161.1</v>
      </c>
      <c r="AC2503" s="63">
        <v>1845.3</v>
      </c>
      <c r="AD2503" s="63">
        <v>643.79999999999995</v>
      </c>
      <c r="AE2503" s="63">
        <v>9730.4</v>
      </c>
      <c r="AF2503" s="63">
        <v>1860.5</v>
      </c>
      <c r="AG2503" s="43">
        <v>72801.599999999991</v>
      </c>
    </row>
    <row r="2504" spans="4:33">
      <c r="D2504" s="62">
        <v>2001</v>
      </c>
      <c r="E2504" s="62">
        <v>12</v>
      </c>
      <c r="F2504" s="62">
        <v>2002</v>
      </c>
      <c r="G2504" s="63">
        <v>83.4</v>
      </c>
      <c r="H2504" s="63">
        <v>911.9</v>
      </c>
      <c r="I2504" s="63">
        <v>884</v>
      </c>
      <c r="J2504" s="63">
        <v>5831</v>
      </c>
      <c r="K2504" s="63">
        <v>4798.3999999999996</v>
      </c>
      <c r="L2504" s="63">
        <v>144.9</v>
      </c>
      <c r="M2504" s="63">
        <v>2981</v>
      </c>
      <c r="N2504" s="63">
        <v>599.6</v>
      </c>
      <c r="O2504" s="63">
        <v>116.2</v>
      </c>
      <c r="P2504" s="63">
        <v>1891</v>
      </c>
      <c r="Q2504" s="63"/>
      <c r="R2504" s="63">
        <v>1142.3</v>
      </c>
      <c r="S2504" s="63">
        <v>2525.6</v>
      </c>
      <c r="T2504" s="63">
        <v>4365.3999999999996</v>
      </c>
      <c r="U2504" s="63">
        <v>10668</v>
      </c>
      <c r="V2504" s="63">
        <v>1258.2</v>
      </c>
      <c r="W2504" s="63">
        <v>11918.6</v>
      </c>
      <c r="X2504" s="63">
        <v>0</v>
      </c>
      <c r="Y2504" s="63">
        <v>0</v>
      </c>
      <c r="Z2504" s="63">
        <v>866.5</v>
      </c>
      <c r="AA2504" s="63">
        <v>839.1</v>
      </c>
      <c r="AB2504" s="63">
        <v>1668.1</v>
      </c>
      <c r="AC2504" s="63">
        <v>1745.8</v>
      </c>
      <c r="AD2504" s="63">
        <v>543.4</v>
      </c>
      <c r="AE2504" s="63">
        <v>9444.2999999999993</v>
      </c>
      <c r="AF2504" s="63">
        <v>1649.2</v>
      </c>
      <c r="AG2504" s="43">
        <v>66875.899999999994</v>
      </c>
    </row>
    <row r="2505" spans="4:33">
      <c r="D2505" s="62">
        <v>2002</v>
      </c>
      <c r="E2505" s="62">
        <v>1</v>
      </c>
      <c r="F2505" s="62">
        <v>2002</v>
      </c>
      <c r="G2505" s="63">
        <v>185.4</v>
      </c>
      <c r="H2505" s="63">
        <v>927.4</v>
      </c>
      <c r="I2505" s="63">
        <v>586.20000000000005</v>
      </c>
      <c r="J2505" s="63">
        <v>6390.7</v>
      </c>
      <c r="K2505" s="63">
        <v>4216.3</v>
      </c>
      <c r="L2505" s="63">
        <v>145.19999999999999</v>
      </c>
      <c r="M2505" s="63">
        <v>2828</v>
      </c>
      <c r="N2505" s="63">
        <v>646.4</v>
      </c>
      <c r="O2505" s="63">
        <v>174.7</v>
      </c>
      <c r="P2505" s="63">
        <v>1718.1</v>
      </c>
      <c r="Q2505" s="63"/>
      <c r="R2505" s="63">
        <v>1219.9000000000001</v>
      </c>
      <c r="S2505" s="63">
        <v>2349.9</v>
      </c>
      <c r="T2505" s="63">
        <v>11620.6</v>
      </c>
      <c r="U2505" s="63">
        <v>11338.1</v>
      </c>
      <c r="V2505" s="63">
        <v>1233</v>
      </c>
      <c r="W2505" s="63">
        <v>12083.3</v>
      </c>
      <c r="X2505" s="63">
        <v>0</v>
      </c>
      <c r="Y2505" s="63">
        <v>0</v>
      </c>
      <c r="Z2505" s="63">
        <v>871.8</v>
      </c>
      <c r="AA2505" s="63">
        <v>856.6</v>
      </c>
      <c r="AB2505" s="63">
        <v>2121.9</v>
      </c>
      <c r="AC2505" s="63">
        <v>1681.5</v>
      </c>
      <c r="AD2505" s="63">
        <v>979.8</v>
      </c>
      <c r="AE2505" s="63">
        <v>9355</v>
      </c>
      <c r="AF2505" s="63">
        <v>2405.3000000000002</v>
      </c>
      <c r="AG2505" s="43">
        <v>75935.100000000006</v>
      </c>
    </row>
    <row r="2506" spans="4:33">
      <c r="D2506" s="62">
        <v>2002</v>
      </c>
      <c r="E2506" s="62">
        <v>2</v>
      </c>
      <c r="F2506" s="62">
        <v>2002</v>
      </c>
      <c r="G2506" s="63">
        <v>43.6</v>
      </c>
      <c r="H2506" s="63">
        <v>925.8</v>
      </c>
      <c r="I2506" s="63">
        <v>747.1</v>
      </c>
      <c r="J2506" s="63">
        <v>5432.1</v>
      </c>
      <c r="K2506" s="63">
        <v>4341.8</v>
      </c>
      <c r="L2506" s="63">
        <v>131.9</v>
      </c>
      <c r="M2506" s="63">
        <v>3932.5</v>
      </c>
      <c r="N2506" s="63">
        <v>744.2</v>
      </c>
      <c r="O2506" s="63">
        <v>449.5</v>
      </c>
      <c r="P2506" s="63">
        <v>1464.4</v>
      </c>
      <c r="Q2506" s="63"/>
      <c r="R2506" s="63">
        <v>1352.6</v>
      </c>
      <c r="S2506" s="63">
        <v>2412.5</v>
      </c>
      <c r="T2506" s="63">
        <v>4886.1000000000004</v>
      </c>
      <c r="U2506" s="63">
        <v>14030.4</v>
      </c>
      <c r="V2506" s="63">
        <v>1239.0999999999999</v>
      </c>
      <c r="W2506" s="63">
        <v>8926.9</v>
      </c>
      <c r="X2506" s="63">
        <v>0</v>
      </c>
      <c r="Y2506" s="63">
        <v>0</v>
      </c>
      <c r="Z2506" s="63">
        <v>869.1</v>
      </c>
      <c r="AA2506" s="63">
        <v>873.2</v>
      </c>
      <c r="AB2506" s="63">
        <v>2725.6</v>
      </c>
      <c r="AC2506" s="63">
        <v>1574.8</v>
      </c>
      <c r="AD2506" s="63">
        <v>1420.8</v>
      </c>
      <c r="AE2506" s="63">
        <v>9822.1</v>
      </c>
      <c r="AF2506" s="63">
        <v>2037.2</v>
      </c>
      <c r="AG2506" s="43">
        <v>70383.3</v>
      </c>
    </row>
    <row r="2507" spans="4:33">
      <c r="D2507" s="62">
        <v>2002</v>
      </c>
      <c r="E2507" s="62">
        <v>3</v>
      </c>
      <c r="F2507" s="62">
        <v>2002</v>
      </c>
      <c r="G2507" s="63">
        <v>177.1</v>
      </c>
      <c r="H2507" s="63">
        <v>1130.4000000000001</v>
      </c>
      <c r="I2507" s="63">
        <v>875.6</v>
      </c>
      <c r="J2507" s="63">
        <v>8763.9</v>
      </c>
      <c r="K2507" s="63">
        <v>4815.1000000000004</v>
      </c>
      <c r="L2507" s="63">
        <v>143.5</v>
      </c>
      <c r="M2507" s="63">
        <v>4708</v>
      </c>
      <c r="N2507" s="63">
        <v>935.3</v>
      </c>
      <c r="O2507" s="63">
        <v>476</v>
      </c>
      <c r="P2507" s="63">
        <v>1702.9</v>
      </c>
      <c r="Q2507" s="63"/>
      <c r="R2507" s="63">
        <v>1671.3</v>
      </c>
      <c r="S2507" s="63">
        <v>2817.1</v>
      </c>
      <c r="T2507" s="63">
        <v>4699.1000000000004</v>
      </c>
      <c r="U2507" s="63">
        <v>15664.7</v>
      </c>
      <c r="V2507" s="63">
        <v>1444.8</v>
      </c>
      <c r="W2507" s="63">
        <v>17073.2</v>
      </c>
      <c r="X2507" s="63">
        <v>0.2</v>
      </c>
      <c r="Y2507" s="63">
        <v>0.1</v>
      </c>
      <c r="Z2507" s="63">
        <v>1013</v>
      </c>
      <c r="AA2507" s="63">
        <v>1058</v>
      </c>
      <c r="AB2507" s="63">
        <v>3840.7</v>
      </c>
      <c r="AC2507" s="63">
        <v>1799.7</v>
      </c>
      <c r="AD2507" s="63">
        <v>1925.2</v>
      </c>
      <c r="AE2507" s="63">
        <v>11263.7</v>
      </c>
      <c r="AF2507" s="63">
        <v>2838.1</v>
      </c>
      <c r="AG2507" s="43">
        <v>90836.7</v>
      </c>
    </row>
    <row r="2508" spans="4:33">
      <c r="D2508" s="62">
        <v>2002</v>
      </c>
      <c r="E2508" s="62">
        <v>4</v>
      </c>
      <c r="F2508" s="62">
        <v>2002</v>
      </c>
      <c r="G2508" s="63">
        <v>393.5</v>
      </c>
      <c r="H2508" s="63">
        <v>1059</v>
      </c>
      <c r="I2508" s="63">
        <v>887</v>
      </c>
      <c r="J2508" s="63">
        <v>9214.7000000000007</v>
      </c>
      <c r="K2508" s="63">
        <v>4583.5</v>
      </c>
      <c r="L2508" s="63">
        <v>271.8</v>
      </c>
      <c r="M2508" s="63">
        <v>5383.1</v>
      </c>
      <c r="N2508" s="63">
        <v>904.9</v>
      </c>
      <c r="O2508" s="63">
        <v>593.20000000000005</v>
      </c>
      <c r="P2508" s="63">
        <v>1711.2</v>
      </c>
      <c r="Q2508" s="63"/>
      <c r="R2508" s="63">
        <v>1817.4</v>
      </c>
      <c r="S2508" s="63">
        <v>3001.1</v>
      </c>
      <c r="T2508" s="63">
        <v>4048.1</v>
      </c>
      <c r="U2508" s="63">
        <v>16165.9</v>
      </c>
      <c r="V2508" s="63">
        <v>1493.5</v>
      </c>
      <c r="W2508" s="63">
        <v>18004.8</v>
      </c>
      <c r="X2508" s="63">
        <v>0</v>
      </c>
      <c r="Y2508" s="63">
        <v>22.8</v>
      </c>
      <c r="Z2508" s="63">
        <v>1013.4</v>
      </c>
      <c r="AA2508" s="63">
        <v>1101.9000000000001</v>
      </c>
      <c r="AB2508" s="63">
        <v>4460.8999999999996</v>
      </c>
      <c r="AC2508" s="63">
        <v>1837.7</v>
      </c>
      <c r="AD2508" s="63">
        <v>2019.2</v>
      </c>
      <c r="AE2508" s="63">
        <v>11109.5</v>
      </c>
      <c r="AF2508" s="63">
        <v>3383</v>
      </c>
      <c r="AG2508" s="43">
        <v>94481.099999999977</v>
      </c>
    </row>
    <row r="2509" spans="4:33">
      <c r="D2509" s="62">
        <v>2002</v>
      </c>
      <c r="E2509" s="62">
        <v>5</v>
      </c>
      <c r="F2509" s="62">
        <v>2003</v>
      </c>
      <c r="G2509" s="63">
        <v>589.79999999999995</v>
      </c>
      <c r="H2509" s="63">
        <v>1234.4000000000001</v>
      </c>
      <c r="I2509" s="63">
        <v>1103.3</v>
      </c>
      <c r="J2509" s="63">
        <v>10945.5</v>
      </c>
      <c r="K2509" s="63">
        <v>5744.7</v>
      </c>
      <c r="L2509" s="63">
        <v>295.5</v>
      </c>
      <c r="M2509" s="63">
        <v>7482.8</v>
      </c>
      <c r="N2509" s="63">
        <v>921.3</v>
      </c>
      <c r="O2509" s="63">
        <v>901</v>
      </c>
      <c r="P2509" s="63">
        <v>1997.3</v>
      </c>
      <c r="Q2509" s="63"/>
      <c r="R2509" s="63">
        <v>2086.1</v>
      </c>
      <c r="S2509" s="63">
        <v>2167.6999999999998</v>
      </c>
      <c r="T2509" s="63">
        <v>6904</v>
      </c>
      <c r="U2509" s="63">
        <v>19151.599999999999</v>
      </c>
      <c r="V2509" s="63">
        <v>2672.4</v>
      </c>
      <c r="W2509" s="63">
        <v>19026.3</v>
      </c>
      <c r="X2509" s="63">
        <v>0</v>
      </c>
      <c r="Y2509" s="63">
        <v>71.099999999999994</v>
      </c>
      <c r="Z2509" s="63">
        <v>1250.5</v>
      </c>
      <c r="AA2509" s="63">
        <v>1100.4000000000001</v>
      </c>
      <c r="AB2509" s="63">
        <v>6241.7</v>
      </c>
      <c r="AC2509" s="63">
        <v>1889.6</v>
      </c>
      <c r="AD2509" s="63">
        <v>2348.6</v>
      </c>
      <c r="AE2509" s="63">
        <v>12449.6</v>
      </c>
      <c r="AF2509" s="63">
        <v>4322.8</v>
      </c>
      <c r="AG2509" s="43">
        <v>112898.00000000001</v>
      </c>
    </row>
    <row r="2510" spans="4:33">
      <c r="D2510" s="62">
        <v>2002</v>
      </c>
      <c r="E2510" s="62">
        <v>6</v>
      </c>
      <c r="F2510" s="62">
        <v>2003</v>
      </c>
      <c r="G2510" s="63">
        <v>1105.4000000000001</v>
      </c>
      <c r="H2510" s="63">
        <v>1292.8</v>
      </c>
      <c r="I2510" s="63">
        <v>1133.2</v>
      </c>
      <c r="J2510" s="63">
        <v>12868.5</v>
      </c>
      <c r="K2510" s="63">
        <v>6555.7</v>
      </c>
      <c r="L2510" s="63">
        <v>338</v>
      </c>
      <c r="M2510" s="63">
        <v>9033.7000000000007</v>
      </c>
      <c r="N2510" s="63">
        <v>1031.7</v>
      </c>
      <c r="O2510" s="63">
        <v>1139.0999999999999</v>
      </c>
      <c r="P2510" s="63">
        <v>2185</v>
      </c>
      <c r="Q2510" s="63"/>
      <c r="R2510" s="63">
        <v>2084.1</v>
      </c>
      <c r="S2510" s="63">
        <v>2034.1</v>
      </c>
      <c r="T2510" s="63">
        <v>7130.3</v>
      </c>
      <c r="U2510" s="63">
        <v>21151</v>
      </c>
      <c r="V2510" s="63">
        <v>3003.6</v>
      </c>
      <c r="W2510" s="63">
        <v>22702.1</v>
      </c>
      <c r="X2510" s="63">
        <v>0</v>
      </c>
      <c r="Y2510" s="63">
        <v>98.8</v>
      </c>
      <c r="Z2510" s="63">
        <v>1182.4000000000001</v>
      </c>
      <c r="AA2510" s="63">
        <v>1275.8</v>
      </c>
      <c r="AB2510" s="63">
        <v>7860.7</v>
      </c>
      <c r="AC2510" s="63">
        <v>1812.4</v>
      </c>
      <c r="AD2510" s="63">
        <v>2332.9</v>
      </c>
      <c r="AE2510" s="63">
        <v>13254.7</v>
      </c>
      <c r="AF2510" s="63">
        <v>5711</v>
      </c>
      <c r="AG2510" s="43">
        <v>128317</v>
      </c>
    </row>
    <row r="2511" spans="4:33">
      <c r="D2511" s="62">
        <v>2002</v>
      </c>
      <c r="E2511" s="62">
        <v>7</v>
      </c>
      <c r="F2511" s="62">
        <v>2003</v>
      </c>
      <c r="G2511" s="63">
        <v>861.7</v>
      </c>
      <c r="H2511" s="63">
        <v>1369.7</v>
      </c>
      <c r="I2511" s="63">
        <v>1420</v>
      </c>
      <c r="J2511" s="63">
        <v>13125.9</v>
      </c>
      <c r="K2511" s="63">
        <v>6931</v>
      </c>
      <c r="L2511" s="63">
        <v>353.1</v>
      </c>
      <c r="M2511" s="63">
        <v>9088.1</v>
      </c>
      <c r="N2511" s="63">
        <v>1050.9000000000001</v>
      </c>
      <c r="O2511" s="63">
        <v>1410.7</v>
      </c>
      <c r="P2511" s="63">
        <v>2349.1</v>
      </c>
      <c r="Q2511" s="63"/>
      <c r="R2511" s="63">
        <v>1911.6</v>
      </c>
      <c r="S2511" s="63">
        <v>2526.9</v>
      </c>
      <c r="T2511" s="63">
        <v>8344.7999999999993</v>
      </c>
      <c r="U2511" s="63">
        <v>24910.7</v>
      </c>
      <c r="V2511" s="63">
        <v>3618.8</v>
      </c>
      <c r="W2511" s="63">
        <v>22696</v>
      </c>
      <c r="X2511" s="63">
        <v>0</v>
      </c>
      <c r="Y2511" s="63">
        <v>101</v>
      </c>
      <c r="Z2511" s="63">
        <v>1806.2</v>
      </c>
      <c r="AA2511" s="63">
        <v>1400.5</v>
      </c>
      <c r="AB2511" s="63">
        <v>8881</v>
      </c>
      <c r="AC2511" s="63">
        <v>2093.1999999999998</v>
      </c>
      <c r="AD2511" s="63">
        <v>2611.5</v>
      </c>
      <c r="AE2511" s="63">
        <v>14657.3</v>
      </c>
      <c r="AF2511" s="63">
        <v>7209.6</v>
      </c>
      <c r="AG2511" s="43">
        <v>140729.29999999999</v>
      </c>
    </row>
    <row r="2512" spans="4:33">
      <c r="D2512" s="62">
        <v>2002</v>
      </c>
      <c r="E2512" s="62">
        <v>8</v>
      </c>
      <c r="F2512" s="62">
        <v>2003</v>
      </c>
      <c r="G2512" s="63">
        <v>743.1</v>
      </c>
      <c r="H2512" s="63">
        <v>1387.3</v>
      </c>
      <c r="I2512" s="63">
        <v>1418.5</v>
      </c>
      <c r="J2512" s="63">
        <v>9781.4</v>
      </c>
      <c r="K2512" s="63">
        <v>6613.6</v>
      </c>
      <c r="L2512" s="63">
        <v>257.39999999999998</v>
      </c>
      <c r="M2512" s="63">
        <v>9600.4</v>
      </c>
      <c r="N2512" s="63">
        <v>1019</v>
      </c>
      <c r="O2512" s="63">
        <v>1328.4</v>
      </c>
      <c r="P2512" s="63">
        <v>2307.3000000000002</v>
      </c>
      <c r="Q2512" s="63"/>
      <c r="R2512" s="63">
        <v>1994.6</v>
      </c>
      <c r="S2512" s="63">
        <v>2326.8000000000002</v>
      </c>
      <c r="T2512" s="63">
        <v>6829.7</v>
      </c>
      <c r="U2512" s="63">
        <v>23711.5</v>
      </c>
      <c r="V2512" s="63">
        <v>3352.5</v>
      </c>
      <c r="W2512" s="63">
        <v>21788</v>
      </c>
      <c r="X2512" s="63">
        <v>0</v>
      </c>
      <c r="Y2512" s="63">
        <v>82.6</v>
      </c>
      <c r="Z2512" s="63">
        <v>2103.4</v>
      </c>
      <c r="AA2512" s="63">
        <v>1250</v>
      </c>
      <c r="AB2512" s="63">
        <v>8708.9</v>
      </c>
      <c r="AC2512" s="63">
        <v>1970.5</v>
      </c>
      <c r="AD2512" s="63">
        <v>2210.6999999999998</v>
      </c>
      <c r="AE2512" s="63">
        <v>14420.9</v>
      </c>
      <c r="AF2512" s="63">
        <v>6536.1</v>
      </c>
      <c r="AG2512" s="43">
        <v>131742.59999999998</v>
      </c>
    </row>
    <row r="2513" spans="4:33">
      <c r="D2513" s="62">
        <v>2002</v>
      </c>
      <c r="E2513" s="62">
        <v>9</v>
      </c>
      <c r="F2513" s="62">
        <v>2003</v>
      </c>
      <c r="G2513" s="63">
        <v>585.5</v>
      </c>
      <c r="H2513" s="63">
        <v>1301.8</v>
      </c>
      <c r="I2513" s="63">
        <v>1237.5</v>
      </c>
      <c r="J2513" s="63">
        <v>10263.799999999999</v>
      </c>
      <c r="K2513" s="63">
        <v>6700.2</v>
      </c>
      <c r="L2513" s="63">
        <v>223</v>
      </c>
      <c r="M2513" s="63">
        <v>8381.6</v>
      </c>
      <c r="N2513" s="63">
        <v>1081.7</v>
      </c>
      <c r="O2513" s="63">
        <v>1171.5999999999999</v>
      </c>
      <c r="P2513" s="63">
        <v>2283.6</v>
      </c>
      <c r="Q2513" s="63"/>
      <c r="R2513" s="63">
        <v>1521.3</v>
      </c>
      <c r="S2513" s="63">
        <v>2286.9</v>
      </c>
      <c r="T2513" s="63">
        <v>6008.7</v>
      </c>
      <c r="U2513" s="63">
        <v>21228.9</v>
      </c>
      <c r="V2513" s="63">
        <v>3071.5</v>
      </c>
      <c r="W2513" s="63">
        <v>19284.599999999999</v>
      </c>
      <c r="X2513" s="63">
        <v>0.1</v>
      </c>
      <c r="Y2513" s="63">
        <v>87</v>
      </c>
      <c r="Z2513" s="63">
        <v>1948.4</v>
      </c>
      <c r="AA2513" s="63">
        <v>1094.2</v>
      </c>
      <c r="AB2513" s="63">
        <v>8743.9</v>
      </c>
      <c r="AC2513" s="63">
        <v>1904.1</v>
      </c>
      <c r="AD2513" s="63">
        <v>1655.1</v>
      </c>
      <c r="AE2513" s="63">
        <v>13441.7</v>
      </c>
      <c r="AF2513" s="63">
        <v>5684.6</v>
      </c>
      <c r="AG2513" s="43">
        <v>121191.30000000002</v>
      </c>
    </row>
    <row r="2514" spans="4:33">
      <c r="D2514" s="62">
        <v>2002</v>
      </c>
      <c r="E2514" s="62">
        <v>10</v>
      </c>
      <c r="F2514" s="62">
        <v>2003</v>
      </c>
      <c r="G2514" s="63">
        <v>772.4</v>
      </c>
      <c r="H2514" s="63">
        <v>1191.8</v>
      </c>
      <c r="I2514" s="63">
        <v>1073.0999999999999</v>
      </c>
      <c r="J2514" s="63">
        <v>10207.200000000001</v>
      </c>
      <c r="K2514" s="63">
        <v>6221</v>
      </c>
      <c r="L2514" s="63">
        <v>265.39999999999998</v>
      </c>
      <c r="M2514" s="63">
        <v>6247.4</v>
      </c>
      <c r="N2514" s="63">
        <v>1018.2</v>
      </c>
      <c r="O2514" s="63">
        <v>969.9</v>
      </c>
      <c r="P2514" s="63">
        <v>1986.7</v>
      </c>
      <c r="Q2514" s="63"/>
      <c r="R2514" s="63">
        <v>1917.4</v>
      </c>
      <c r="S2514" s="63">
        <v>3666.9</v>
      </c>
      <c r="T2514" s="63">
        <v>7857.5</v>
      </c>
      <c r="U2514" s="63">
        <v>18500.7</v>
      </c>
      <c r="V2514" s="63">
        <v>2418.8000000000002</v>
      </c>
      <c r="W2514" s="63">
        <v>17757.900000000001</v>
      </c>
      <c r="X2514" s="63">
        <v>0</v>
      </c>
      <c r="Y2514" s="63">
        <v>32.200000000000003</v>
      </c>
      <c r="Z2514" s="63">
        <v>430</v>
      </c>
      <c r="AA2514" s="63">
        <v>1145.4000000000001</v>
      </c>
      <c r="AB2514" s="63">
        <v>5967</v>
      </c>
      <c r="AC2514" s="63">
        <v>1745.9</v>
      </c>
      <c r="AD2514" s="63">
        <v>1266.4000000000001</v>
      </c>
      <c r="AE2514" s="63">
        <v>12389.7</v>
      </c>
      <c r="AF2514" s="63">
        <v>4113.1000000000004</v>
      </c>
      <c r="AG2514" s="43">
        <v>109162</v>
      </c>
    </row>
    <row r="2515" spans="4:33">
      <c r="D2515" s="62">
        <v>2002</v>
      </c>
      <c r="E2515" s="62">
        <v>11</v>
      </c>
      <c r="F2515" s="62">
        <v>2003</v>
      </c>
      <c r="G2515" s="63">
        <v>857.5</v>
      </c>
      <c r="H2515" s="63">
        <v>1024</v>
      </c>
      <c r="I2515" s="63">
        <v>943.7</v>
      </c>
      <c r="J2515" s="63">
        <v>7620.7</v>
      </c>
      <c r="K2515" s="63">
        <v>5451.4</v>
      </c>
      <c r="L2515" s="63">
        <v>218.2</v>
      </c>
      <c r="M2515" s="63">
        <v>5027</v>
      </c>
      <c r="N2515" s="63">
        <v>876.2</v>
      </c>
      <c r="O2515" s="63">
        <v>827.9</v>
      </c>
      <c r="P2515" s="63">
        <v>1730.2</v>
      </c>
      <c r="Q2515" s="63"/>
      <c r="R2515" s="63">
        <v>1647.2</v>
      </c>
      <c r="S2515" s="63">
        <v>2920</v>
      </c>
      <c r="T2515" s="63">
        <v>4452.5</v>
      </c>
      <c r="U2515" s="63">
        <v>14012.5</v>
      </c>
      <c r="V2515" s="63">
        <v>1964.8</v>
      </c>
      <c r="W2515" s="63">
        <v>15928.2</v>
      </c>
      <c r="X2515" s="63">
        <v>0</v>
      </c>
      <c r="Y2515" s="63">
        <v>15.6</v>
      </c>
      <c r="Z2515" s="63">
        <v>479.8</v>
      </c>
      <c r="AA2515" s="63">
        <v>905.3</v>
      </c>
      <c r="AB2515" s="63">
        <v>3812.1</v>
      </c>
      <c r="AC2515" s="63">
        <v>1564.8</v>
      </c>
      <c r="AD2515" s="63">
        <v>1219.0999999999999</v>
      </c>
      <c r="AE2515" s="63">
        <v>10584.7</v>
      </c>
      <c r="AF2515" s="63">
        <v>2293.3000000000002</v>
      </c>
      <c r="AG2515" s="43">
        <v>86376.700000000012</v>
      </c>
    </row>
    <row r="2516" spans="4:33">
      <c r="D2516" s="62">
        <v>2002</v>
      </c>
      <c r="E2516" s="62">
        <v>12</v>
      </c>
      <c r="F2516" s="62">
        <v>2003</v>
      </c>
      <c r="G2516" s="63">
        <v>737.9</v>
      </c>
      <c r="H2516" s="63">
        <v>943</v>
      </c>
      <c r="I2516" s="63">
        <v>810.5</v>
      </c>
      <c r="J2516" s="63">
        <v>6585.3</v>
      </c>
      <c r="K2516" s="63">
        <v>4715.5</v>
      </c>
      <c r="L2516" s="63">
        <v>199.1</v>
      </c>
      <c r="M2516" s="63">
        <v>3790.8</v>
      </c>
      <c r="N2516" s="63">
        <v>661.8</v>
      </c>
      <c r="O2516" s="63">
        <v>1495.1</v>
      </c>
      <c r="P2516" s="63">
        <v>1394.4</v>
      </c>
      <c r="Q2516" s="63"/>
      <c r="R2516" s="63">
        <v>1187.5</v>
      </c>
      <c r="S2516" s="63">
        <v>2349.6999999999998</v>
      </c>
      <c r="T2516" s="63">
        <v>4452.3999999999996</v>
      </c>
      <c r="U2516" s="63">
        <v>11162.2</v>
      </c>
      <c r="V2516" s="63">
        <v>1441.3</v>
      </c>
      <c r="W2516" s="63">
        <v>11499.4</v>
      </c>
      <c r="X2516" s="63">
        <v>2.5</v>
      </c>
      <c r="Y2516" s="63">
        <v>0</v>
      </c>
      <c r="Z2516" s="63">
        <v>455.7</v>
      </c>
      <c r="AA2516" s="63">
        <v>766.4</v>
      </c>
      <c r="AB2516" s="63">
        <v>3088.5</v>
      </c>
      <c r="AC2516" s="63">
        <v>1501.1</v>
      </c>
      <c r="AD2516" s="63">
        <v>1167.0999999999999</v>
      </c>
      <c r="AE2516" s="63">
        <v>9573.9</v>
      </c>
      <c r="AF2516" s="63">
        <v>1787.7</v>
      </c>
      <c r="AG2516" s="43">
        <v>71768.799999999988</v>
      </c>
    </row>
    <row r="2517" spans="4:33">
      <c r="D2517" s="62">
        <v>2003</v>
      </c>
      <c r="E2517" s="62">
        <v>1</v>
      </c>
      <c r="F2517" s="62">
        <v>2003</v>
      </c>
      <c r="G2517" s="63">
        <v>1347.3</v>
      </c>
      <c r="H2517" s="63">
        <v>1038</v>
      </c>
      <c r="I2517" s="63">
        <v>987.3</v>
      </c>
      <c r="J2517" s="63">
        <v>8124.4</v>
      </c>
      <c r="K2517" s="63">
        <v>4633.1000000000004</v>
      </c>
      <c r="L2517" s="63">
        <v>159.69999999999999</v>
      </c>
      <c r="M2517" s="63">
        <v>4096</v>
      </c>
      <c r="N2517" s="63">
        <v>808.8</v>
      </c>
      <c r="O2517" s="63">
        <v>1226.8</v>
      </c>
      <c r="P2517" s="63">
        <v>1592.6</v>
      </c>
      <c r="Q2517" s="63"/>
      <c r="R2517" s="63">
        <v>1514.2</v>
      </c>
      <c r="S2517" s="63">
        <v>2653.7</v>
      </c>
      <c r="T2517" s="63">
        <v>13171.7</v>
      </c>
      <c r="U2517" s="63">
        <v>12742.5</v>
      </c>
      <c r="V2517" s="63">
        <v>1621.4</v>
      </c>
      <c r="W2517" s="63">
        <v>12508.4</v>
      </c>
      <c r="X2517" s="63">
        <v>0.1</v>
      </c>
      <c r="Y2517" s="63">
        <v>0</v>
      </c>
      <c r="Z2517" s="63">
        <v>471.1</v>
      </c>
      <c r="AA2517" s="63">
        <v>910.2</v>
      </c>
      <c r="AB2517" s="63">
        <v>4020.7</v>
      </c>
      <c r="AC2517" s="63">
        <v>1504.9</v>
      </c>
      <c r="AD2517" s="63">
        <v>1332.9</v>
      </c>
      <c r="AE2517" s="63">
        <v>10650.6</v>
      </c>
      <c r="AF2517" s="63">
        <v>2929</v>
      </c>
      <c r="AG2517" s="43">
        <v>90045.400000000009</v>
      </c>
    </row>
    <row r="2518" spans="4:33">
      <c r="D2518" s="62">
        <v>2003</v>
      </c>
      <c r="E2518" s="62">
        <v>2</v>
      </c>
      <c r="F2518" s="62">
        <v>2003</v>
      </c>
      <c r="G2518" s="63">
        <v>507.6</v>
      </c>
      <c r="H2518" s="63">
        <v>884</v>
      </c>
      <c r="I2518" s="63">
        <v>677.8</v>
      </c>
      <c r="J2518" s="63">
        <v>5293.9</v>
      </c>
      <c r="K2518" s="63">
        <v>3608.2</v>
      </c>
      <c r="L2518" s="63">
        <v>120.8</v>
      </c>
      <c r="M2518" s="63">
        <v>3113.7</v>
      </c>
      <c r="N2518" s="63">
        <v>623.4</v>
      </c>
      <c r="O2518" s="63">
        <v>276.7</v>
      </c>
      <c r="P2518" s="63">
        <v>1305.5</v>
      </c>
      <c r="Q2518" s="63"/>
      <c r="R2518" s="63">
        <v>1086.4000000000001</v>
      </c>
      <c r="S2518" s="63">
        <v>2301.5</v>
      </c>
      <c r="T2518" s="63">
        <v>4350.1000000000004</v>
      </c>
      <c r="U2518" s="63">
        <v>10587.9</v>
      </c>
      <c r="V2518" s="63">
        <v>802.4</v>
      </c>
      <c r="W2518" s="63">
        <v>10505.2</v>
      </c>
      <c r="X2518" s="63">
        <v>0.2</v>
      </c>
      <c r="Y2518" s="63">
        <v>0.1</v>
      </c>
      <c r="Z2518" s="63">
        <v>420.8</v>
      </c>
      <c r="AA2518" s="63">
        <v>826.2</v>
      </c>
      <c r="AB2518" s="63">
        <v>2589.5</v>
      </c>
      <c r="AC2518" s="63">
        <v>1367</v>
      </c>
      <c r="AD2518" s="63">
        <v>1414.4</v>
      </c>
      <c r="AE2518" s="63">
        <v>9066.1</v>
      </c>
      <c r="AF2518" s="63">
        <v>1879.2</v>
      </c>
      <c r="AG2518" s="43">
        <v>63608.6</v>
      </c>
    </row>
    <row r="2519" spans="4:33">
      <c r="D2519" s="62">
        <v>2003</v>
      </c>
      <c r="E2519" s="62">
        <v>3</v>
      </c>
      <c r="F2519" s="62">
        <v>2003</v>
      </c>
      <c r="G2519" s="63">
        <v>1061.5999999999999</v>
      </c>
      <c r="H2519" s="63">
        <v>995.8</v>
      </c>
      <c r="I2519" s="63">
        <v>702.8</v>
      </c>
      <c r="J2519" s="63">
        <v>6329.2</v>
      </c>
      <c r="K2519" s="63">
        <v>3884.3</v>
      </c>
      <c r="L2519" s="63">
        <v>189.9</v>
      </c>
      <c r="M2519" s="63">
        <v>3565.6</v>
      </c>
      <c r="N2519" s="63">
        <v>692.6</v>
      </c>
      <c r="O2519" s="63">
        <v>298.89999999999998</v>
      </c>
      <c r="P2519" s="63">
        <v>1354.6</v>
      </c>
      <c r="Q2519" s="63"/>
      <c r="R2519" s="63">
        <v>1195.9000000000001</v>
      </c>
      <c r="S2519" s="63">
        <v>2420.5</v>
      </c>
      <c r="T2519" s="63">
        <v>4011.6</v>
      </c>
      <c r="U2519" s="63">
        <v>11427.2</v>
      </c>
      <c r="V2519" s="63">
        <v>796.9</v>
      </c>
      <c r="W2519" s="63">
        <v>10293.200000000001</v>
      </c>
      <c r="X2519" s="63">
        <v>0</v>
      </c>
      <c r="Y2519" s="63">
        <v>0</v>
      </c>
      <c r="Z2519" s="63">
        <v>492.5</v>
      </c>
      <c r="AA2519" s="63">
        <v>1112.2</v>
      </c>
      <c r="AB2519" s="63">
        <v>2368.1</v>
      </c>
      <c r="AC2519" s="63">
        <v>1648</v>
      </c>
      <c r="AD2519" s="63">
        <v>1666.8</v>
      </c>
      <c r="AE2519" s="63">
        <v>10504.3</v>
      </c>
      <c r="AF2519" s="63">
        <v>1541.1</v>
      </c>
      <c r="AG2519" s="43">
        <v>68553.600000000006</v>
      </c>
    </row>
    <row r="2520" spans="4:33">
      <c r="D2520" s="62">
        <v>2003</v>
      </c>
      <c r="E2520" s="62">
        <v>4</v>
      </c>
      <c r="F2520" s="62">
        <v>2003</v>
      </c>
      <c r="G2520" s="63">
        <v>1049.4000000000001</v>
      </c>
      <c r="H2520" s="63">
        <v>1037.5</v>
      </c>
      <c r="I2520" s="63">
        <v>807.2</v>
      </c>
      <c r="J2520" s="63">
        <v>7983.3</v>
      </c>
      <c r="K2520" s="63">
        <v>4128.6000000000004</v>
      </c>
      <c r="L2520" s="63">
        <v>160</v>
      </c>
      <c r="M2520" s="63">
        <v>4452.7</v>
      </c>
      <c r="N2520" s="63">
        <v>853.3</v>
      </c>
      <c r="O2520" s="63">
        <v>445.4</v>
      </c>
      <c r="P2520" s="63">
        <v>1759.2</v>
      </c>
      <c r="Q2520" s="63"/>
      <c r="R2520" s="63">
        <v>1493.1</v>
      </c>
      <c r="S2520" s="63">
        <v>2173.3000000000002</v>
      </c>
      <c r="T2520" s="63">
        <v>2408.6999999999998</v>
      </c>
      <c r="U2520" s="63">
        <v>13339.2</v>
      </c>
      <c r="V2520" s="63">
        <v>1648.6</v>
      </c>
      <c r="W2520" s="63">
        <v>14419.9</v>
      </c>
      <c r="X2520" s="63">
        <v>0</v>
      </c>
      <c r="Y2520" s="63">
        <v>0</v>
      </c>
      <c r="Z2520" s="63">
        <v>455.9</v>
      </c>
      <c r="AA2520" s="63">
        <v>1162.8</v>
      </c>
      <c r="AB2520" s="63">
        <v>3558</v>
      </c>
      <c r="AC2520" s="63">
        <v>1885.8</v>
      </c>
      <c r="AD2520" s="63">
        <v>1822.1</v>
      </c>
      <c r="AE2520" s="63">
        <v>11554.1</v>
      </c>
      <c r="AF2520" s="63">
        <v>2179.8000000000002</v>
      </c>
      <c r="AG2520" s="43">
        <v>80777.900000000023</v>
      </c>
    </row>
    <row r="2521" spans="4:33">
      <c r="D2521" s="62">
        <v>2003</v>
      </c>
      <c r="E2521" s="62">
        <v>5</v>
      </c>
      <c r="F2521" s="62">
        <v>2004</v>
      </c>
      <c r="G2521" s="63">
        <v>1651.3</v>
      </c>
      <c r="H2521" s="63">
        <v>1001.2</v>
      </c>
      <c r="I2521" s="63">
        <v>961.2</v>
      </c>
      <c r="J2521" s="63">
        <v>8936.5</v>
      </c>
      <c r="K2521" s="63">
        <v>4830.7</v>
      </c>
      <c r="L2521" s="63">
        <v>346.4</v>
      </c>
      <c r="M2521" s="63">
        <v>6556.2</v>
      </c>
      <c r="N2521" s="63">
        <v>819.8</v>
      </c>
      <c r="O2521" s="63">
        <v>607.20000000000005</v>
      </c>
      <c r="P2521" s="63">
        <v>1933.3</v>
      </c>
      <c r="Q2521" s="63"/>
      <c r="R2521" s="63">
        <v>1239.0999999999999</v>
      </c>
      <c r="S2521" s="63">
        <v>2117.1999999999998</v>
      </c>
      <c r="T2521" s="63">
        <v>5369</v>
      </c>
      <c r="U2521" s="63">
        <v>16435.099999999999</v>
      </c>
      <c r="V2521" s="63">
        <v>1953.8</v>
      </c>
      <c r="W2521" s="63">
        <v>18351</v>
      </c>
      <c r="X2521" s="63">
        <v>0</v>
      </c>
      <c r="Y2521" s="63">
        <v>33.4</v>
      </c>
      <c r="Z2521" s="63">
        <v>1651.7</v>
      </c>
      <c r="AA2521" s="63">
        <v>1206.7</v>
      </c>
      <c r="AB2521" s="63">
        <v>4297</v>
      </c>
      <c r="AC2521" s="63">
        <v>1949.5</v>
      </c>
      <c r="AD2521" s="63">
        <v>1950.2</v>
      </c>
      <c r="AE2521" s="63">
        <v>12195.5</v>
      </c>
      <c r="AF2521" s="63">
        <v>4017.9</v>
      </c>
      <c r="AG2521" s="43">
        <v>100410.89999999998</v>
      </c>
    </row>
    <row r="2522" spans="4:33">
      <c r="D2522" s="62">
        <v>2003</v>
      </c>
      <c r="E2522" s="62">
        <v>6</v>
      </c>
      <c r="F2522" s="62">
        <v>2004</v>
      </c>
      <c r="G2522" s="63">
        <v>1546.1</v>
      </c>
      <c r="H2522" s="63">
        <v>1004</v>
      </c>
      <c r="I2522" s="63">
        <v>1058.0999999999999</v>
      </c>
      <c r="J2522" s="63">
        <v>9548.2000000000007</v>
      </c>
      <c r="K2522" s="63">
        <v>5086.5</v>
      </c>
      <c r="L2522" s="63">
        <v>399.2</v>
      </c>
      <c r="M2522" s="63">
        <v>7512.7</v>
      </c>
      <c r="N2522" s="63">
        <v>749.8</v>
      </c>
      <c r="O2522" s="63">
        <v>716.8</v>
      </c>
      <c r="P2522" s="63">
        <v>1951.6</v>
      </c>
      <c r="Q2522" s="63"/>
      <c r="R2522" s="63">
        <v>1406</v>
      </c>
      <c r="S2522" s="63">
        <v>2249</v>
      </c>
      <c r="T2522" s="63">
        <v>4740</v>
      </c>
      <c r="U2522" s="63">
        <v>17116.5</v>
      </c>
      <c r="V2522" s="63">
        <v>1889.8</v>
      </c>
      <c r="W2522" s="63">
        <v>18916.599999999999</v>
      </c>
      <c r="X2522" s="63">
        <v>0</v>
      </c>
      <c r="Y2522" s="63">
        <v>90.3</v>
      </c>
      <c r="Z2522" s="63">
        <v>1425</v>
      </c>
      <c r="AA2522" s="63">
        <v>1246.7</v>
      </c>
      <c r="AB2522" s="63">
        <v>5254.7</v>
      </c>
      <c r="AC2522" s="63">
        <v>1845.7</v>
      </c>
      <c r="AD2522" s="63">
        <v>2370.1999999999998</v>
      </c>
      <c r="AE2522" s="63">
        <v>12859.6</v>
      </c>
      <c r="AF2522" s="63">
        <v>5201.6000000000004</v>
      </c>
      <c r="AG2522" s="43">
        <v>106184.7</v>
      </c>
    </row>
    <row r="2523" spans="4:33">
      <c r="D2523" s="62">
        <v>2003</v>
      </c>
      <c r="E2523" s="62">
        <v>7</v>
      </c>
      <c r="F2523" s="62">
        <v>2004</v>
      </c>
      <c r="G2523" s="63">
        <v>1682.4</v>
      </c>
      <c r="H2523" s="63">
        <v>1176</v>
      </c>
      <c r="I2523" s="63">
        <v>1735.5</v>
      </c>
      <c r="J2523" s="63">
        <v>11374.9</v>
      </c>
      <c r="K2523" s="63">
        <v>6629.6</v>
      </c>
      <c r="L2523" s="63">
        <v>382.3</v>
      </c>
      <c r="M2523" s="63">
        <v>9282</v>
      </c>
      <c r="N2523" s="63">
        <v>1333.1</v>
      </c>
      <c r="O2523" s="63">
        <v>1089.5</v>
      </c>
      <c r="P2523" s="63">
        <v>2471.1</v>
      </c>
      <c r="Q2523" s="63"/>
      <c r="R2523" s="63">
        <v>1792.5</v>
      </c>
      <c r="S2523" s="63">
        <v>3048.1</v>
      </c>
      <c r="T2523" s="63">
        <v>4582.8999999999996</v>
      </c>
      <c r="U2523" s="63">
        <v>25502.3</v>
      </c>
      <c r="V2523" s="63">
        <v>2792.7</v>
      </c>
      <c r="W2523" s="63">
        <v>20856.8</v>
      </c>
      <c r="X2523" s="63">
        <v>0</v>
      </c>
      <c r="Y2523" s="63">
        <v>159.1</v>
      </c>
      <c r="Z2523" s="63">
        <v>1404.7</v>
      </c>
      <c r="AA2523" s="63">
        <v>1343.2</v>
      </c>
      <c r="AB2523" s="63">
        <v>9020.5</v>
      </c>
      <c r="AC2523" s="63">
        <v>2063.6</v>
      </c>
      <c r="AD2523" s="63">
        <v>3044.3</v>
      </c>
      <c r="AE2523" s="63">
        <v>14510.1</v>
      </c>
      <c r="AF2523" s="63">
        <v>6601.4</v>
      </c>
      <c r="AG2523" s="43">
        <v>133878.6</v>
      </c>
    </row>
    <row r="2524" spans="4:33">
      <c r="D2524" s="62">
        <v>2003</v>
      </c>
      <c r="E2524" s="62">
        <v>8</v>
      </c>
      <c r="F2524" s="62">
        <v>2004</v>
      </c>
      <c r="G2524" s="63">
        <v>1608.3</v>
      </c>
      <c r="H2524" s="63">
        <v>1252.9000000000001</v>
      </c>
      <c r="I2524" s="63">
        <v>1863.2</v>
      </c>
      <c r="J2524" s="63">
        <v>12097.8</v>
      </c>
      <c r="K2524" s="63">
        <v>7003.6</v>
      </c>
      <c r="L2524" s="63">
        <v>464.8</v>
      </c>
      <c r="M2524" s="63">
        <v>9033.4</v>
      </c>
      <c r="N2524" s="63">
        <v>1387.8</v>
      </c>
      <c r="O2524" s="63">
        <v>1257.8</v>
      </c>
      <c r="P2524" s="63">
        <v>3121.5</v>
      </c>
      <c r="Q2524" s="63"/>
      <c r="R2524" s="63">
        <v>2050.3000000000002</v>
      </c>
      <c r="S2524" s="63">
        <v>3029.8</v>
      </c>
      <c r="T2524" s="63">
        <v>5850.1</v>
      </c>
      <c r="U2524" s="63">
        <v>29202.799999999999</v>
      </c>
      <c r="V2524" s="63">
        <v>3124.8</v>
      </c>
      <c r="W2524" s="63">
        <v>19961.900000000001</v>
      </c>
      <c r="X2524" s="63">
        <v>0</v>
      </c>
      <c r="Y2524" s="63">
        <v>294</v>
      </c>
      <c r="Z2524" s="63">
        <v>1363</v>
      </c>
      <c r="AA2524" s="63">
        <v>1411.9</v>
      </c>
      <c r="AB2524" s="63">
        <v>9546.1</v>
      </c>
      <c r="AC2524" s="63">
        <v>1963.3</v>
      </c>
      <c r="AD2524" s="63">
        <v>3935</v>
      </c>
      <c r="AE2524" s="63">
        <v>14648.8</v>
      </c>
      <c r="AF2524" s="63">
        <v>6886.6</v>
      </c>
      <c r="AG2524" s="43">
        <v>142359.50000000003</v>
      </c>
    </row>
    <row r="2525" spans="4:33">
      <c r="D2525" s="62">
        <v>2003</v>
      </c>
      <c r="E2525" s="62">
        <v>9</v>
      </c>
      <c r="F2525" s="62">
        <v>2004</v>
      </c>
      <c r="G2525" s="63">
        <v>1038.2</v>
      </c>
      <c r="H2525" s="63">
        <v>1120</v>
      </c>
      <c r="I2525" s="63">
        <v>1537.6</v>
      </c>
      <c r="J2525" s="63">
        <v>11202.7</v>
      </c>
      <c r="K2525" s="63">
        <v>6432.7</v>
      </c>
      <c r="L2525" s="63">
        <v>398.7</v>
      </c>
      <c r="M2525" s="63">
        <v>8376.2999999999993</v>
      </c>
      <c r="N2525" s="63">
        <v>1175.0999999999999</v>
      </c>
      <c r="O2525" s="63">
        <v>1021.4</v>
      </c>
      <c r="P2525" s="63">
        <v>2270.9</v>
      </c>
      <c r="Q2525" s="63"/>
      <c r="R2525" s="63">
        <v>1844.5</v>
      </c>
      <c r="S2525" s="63">
        <v>3197</v>
      </c>
      <c r="T2525" s="63">
        <v>5768.1</v>
      </c>
      <c r="U2525" s="63">
        <v>24626.799999999999</v>
      </c>
      <c r="V2525" s="63">
        <v>2655.5</v>
      </c>
      <c r="W2525" s="63">
        <v>17627.599999999999</v>
      </c>
      <c r="X2525" s="63">
        <v>0</v>
      </c>
      <c r="Y2525" s="63">
        <v>214.4</v>
      </c>
      <c r="Z2525" s="63">
        <v>900.2</v>
      </c>
      <c r="AA2525" s="63">
        <v>1254.2</v>
      </c>
      <c r="AB2525" s="63">
        <v>8162.8</v>
      </c>
      <c r="AC2525" s="63">
        <v>1792.8</v>
      </c>
      <c r="AD2525" s="63">
        <v>3753.1</v>
      </c>
      <c r="AE2525" s="63">
        <v>13106.4</v>
      </c>
      <c r="AF2525" s="63">
        <v>6286.7</v>
      </c>
      <c r="AG2525" s="43">
        <v>125763.7</v>
      </c>
    </row>
    <row r="2526" spans="4:33">
      <c r="D2526" s="62">
        <v>2003</v>
      </c>
      <c r="E2526" s="62">
        <v>10</v>
      </c>
      <c r="F2526" s="62">
        <v>2004</v>
      </c>
      <c r="G2526" s="63">
        <v>888.4</v>
      </c>
      <c r="H2526" s="63">
        <v>1094</v>
      </c>
      <c r="I2526" s="63">
        <v>1514.6</v>
      </c>
      <c r="J2526" s="63">
        <v>10821.1</v>
      </c>
      <c r="K2526" s="63">
        <v>6017.6</v>
      </c>
      <c r="L2526" s="63">
        <v>255.2</v>
      </c>
      <c r="M2526" s="63">
        <v>7105.5</v>
      </c>
      <c r="N2526" s="63">
        <v>1126.8</v>
      </c>
      <c r="O2526" s="63">
        <v>971.9</v>
      </c>
      <c r="P2526" s="63">
        <v>2048.5</v>
      </c>
      <c r="Q2526" s="63"/>
      <c r="R2526" s="63">
        <v>2294.1999999999998</v>
      </c>
      <c r="S2526" s="63">
        <v>4681.3</v>
      </c>
      <c r="T2526" s="63">
        <v>5272.8</v>
      </c>
      <c r="U2526" s="63">
        <v>21285.3</v>
      </c>
      <c r="V2526" s="63">
        <v>2440.5</v>
      </c>
      <c r="W2526" s="63">
        <v>15860.8</v>
      </c>
      <c r="X2526" s="63">
        <v>0.2</v>
      </c>
      <c r="Y2526" s="63">
        <v>149.6</v>
      </c>
      <c r="Z2526" s="63">
        <v>1049.4000000000001</v>
      </c>
      <c r="AA2526" s="63">
        <v>1205.2</v>
      </c>
      <c r="AB2526" s="63">
        <v>6340.2</v>
      </c>
      <c r="AC2526" s="63">
        <v>1787.8</v>
      </c>
      <c r="AD2526" s="63">
        <v>3409.9</v>
      </c>
      <c r="AE2526" s="63">
        <v>13111.7</v>
      </c>
      <c r="AF2526" s="63">
        <v>4577.7</v>
      </c>
      <c r="AG2526" s="43">
        <v>115310.2</v>
      </c>
    </row>
    <row r="2527" spans="4:33">
      <c r="D2527" s="62">
        <v>2003</v>
      </c>
      <c r="E2527" s="62">
        <v>11</v>
      </c>
      <c r="F2527" s="62">
        <v>2004</v>
      </c>
      <c r="G2527" s="63">
        <v>317.2</v>
      </c>
      <c r="H2527" s="63">
        <v>858.8</v>
      </c>
      <c r="I2527" s="63">
        <v>889.1</v>
      </c>
      <c r="J2527" s="63">
        <v>7924.9</v>
      </c>
      <c r="K2527" s="63">
        <v>4289.2</v>
      </c>
      <c r="L2527" s="63">
        <v>145.6</v>
      </c>
      <c r="M2527" s="63">
        <v>3806</v>
      </c>
      <c r="N2527" s="63">
        <v>749.5</v>
      </c>
      <c r="O2527" s="63">
        <v>396.2</v>
      </c>
      <c r="P2527" s="63">
        <v>1523.3</v>
      </c>
      <c r="Q2527" s="63"/>
      <c r="R2527" s="63">
        <v>1904.9</v>
      </c>
      <c r="S2527" s="63">
        <v>3262.6</v>
      </c>
      <c r="T2527" s="63">
        <v>4979.8999999999996</v>
      </c>
      <c r="U2527" s="63">
        <v>15403.1</v>
      </c>
      <c r="V2527" s="63">
        <v>1604.1</v>
      </c>
      <c r="W2527" s="63">
        <v>13529.4</v>
      </c>
      <c r="X2527" s="63">
        <v>115.7</v>
      </c>
      <c r="Y2527" s="63">
        <v>0</v>
      </c>
      <c r="Z2527" s="63">
        <v>876.8</v>
      </c>
      <c r="AA2527" s="63">
        <v>1070.2</v>
      </c>
      <c r="AB2527" s="63">
        <v>3004</v>
      </c>
      <c r="AC2527" s="63">
        <v>1711.6</v>
      </c>
      <c r="AD2527" s="63">
        <v>2061.6999999999998</v>
      </c>
      <c r="AE2527" s="63">
        <v>11299.7</v>
      </c>
      <c r="AF2527" s="63">
        <v>2438.9</v>
      </c>
      <c r="AG2527" s="43">
        <v>84162.4</v>
      </c>
    </row>
    <row r="2528" spans="4:33">
      <c r="D2528" s="62">
        <v>2003</v>
      </c>
      <c r="E2528" s="62">
        <v>12</v>
      </c>
      <c r="F2528" s="62">
        <v>2004</v>
      </c>
      <c r="G2528" s="63">
        <v>155.5</v>
      </c>
      <c r="H2528" s="63">
        <v>823.5</v>
      </c>
      <c r="I2528" s="63">
        <v>893.4</v>
      </c>
      <c r="J2528" s="63">
        <v>7202.3</v>
      </c>
      <c r="K2528" s="63">
        <v>4096.3999999999996</v>
      </c>
      <c r="L2528" s="63">
        <v>137</v>
      </c>
      <c r="M2528" s="63">
        <v>3803</v>
      </c>
      <c r="N2528" s="63">
        <v>886.3</v>
      </c>
      <c r="O2528" s="63">
        <v>272.39999999999998</v>
      </c>
      <c r="P2528" s="63">
        <v>1506.3</v>
      </c>
      <c r="Q2528" s="63"/>
      <c r="R2528" s="63">
        <v>1843.4</v>
      </c>
      <c r="S2528" s="63">
        <v>2940.1</v>
      </c>
      <c r="T2528" s="63">
        <v>5006.8</v>
      </c>
      <c r="U2528" s="63">
        <v>13996.7</v>
      </c>
      <c r="V2528" s="63">
        <v>1432.8</v>
      </c>
      <c r="W2528" s="63">
        <v>13129.3</v>
      </c>
      <c r="X2528" s="63">
        <v>100.1</v>
      </c>
      <c r="Y2528" s="63">
        <v>0</v>
      </c>
      <c r="Z2528" s="63">
        <v>834.9</v>
      </c>
      <c r="AA2528" s="63">
        <v>1085.8</v>
      </c>
      <c r="AB2528" s="63">
        <v>2527.1</v>
      </c>
      <c r="AC2528" s="63">
        <v>1340</v>
      </c>
      <c r="AD2528" s="63">
        <v>1887.3</v>
      </c>
      <c r="AE2528" s="63">
        <v>10745.8</v>
      </c>
      <c r="AF2528" s="63">
        <v>2331.9</v>
      </c>
      <c r="AG2528" s="43">
        <v>78978.099999999991</v>
      </c>
    </row>
    <row r="2529" spans="4:33">
      <c r="D2529" s="62">
        <v>2004</v>
      </c>
      <c r="E2529" s="62">
        <v>1</v>
      </c>
      <c r="F2529" s="62">
        <v>2004</v>
      </c>
      <c r="G2529" s="63">
        <v>689</v>
      </c>
      <c r="H2529" s="63">
        <v>869.3</v>
      </c>
      <c r="I2529" s="63">
        <v>811.6</v>
      </c>
      <c r="J2529" s="63">
        <v>6472.9</v>
      </c>
      <c r="K2529" s="63">
        <v>4341.2</v>
      </c>
      <c r="L2529" s="63">
        <v>142.9</v>
      </c>
      <c r="M2529" s="63">
        <v>4621.3999999999996</v>
      </c>
      <c r="N2529" s="63">
        <v>1054.4000000000001</v>
      </c>
      <c r="O2529" s="63">
        <v>208.9</v>
      </c>
      <c r="P2529" s="63">
        <v>1503.4</v>
      </c>
      <c r="Q2529" s="63"/>
      <c r="R2529" s="63">
        <v>1973.3</v>
      </c>
      <c r="S2529" s="63">
        <v>2792.8</v>
      </c>
      <c r="T2529" s="63">
        <v>16552.099999999999</v>
      </c>
      <c r="U2529" s="63">
        <v>14636.2</v>
      </c>
      <c r="V2529" s="63">
        <v>1465.8</v>
      </c>
      <c r="W2529" s="63">
        <v>11571.1</v>
      </c>
      <c r="X2529" s="63">
        <v>0</v>
      </c>
      <c r="Y2529" s="63">
        <v>25.1</v>
      </c>
      <c r="Z2529" s="63">
        <v>860.3</v>
      </c>
      <c r="AA2529" s="63">
        <v>1088.5999999999999</v>
      </c>
      <c r="AB2529" s="63">
        <v>3549.5</v>
      </c>
      <c r="AC2529" s="63">
        <v>1326.9</v>
      </c>
      <c r="AD2529" s="63">
        <v>1642.5</v>
      </c>
      <c r="AE2529" s="63">
        <v>10870.6</v>
      </c>
      <c r="AF2529" s="63">
        <v>2284.1999999999998</v>
      </c>
      <c r="AG2529" s="43">
        <v>91354.000000000015</v>
      </c>
    </row>
    <row r="2530" spans="4:33">
      <c r="D2530" s="62">
        <v>2004</v>
      </c>
      <c r="E2530" s="62">
        <v>2</v>
      </c>
      <c r="F2530" s="62">
        <v>2004</v>
      </c>
      <c r="G2530" s="63">
        <v>732</v>
      </c>
      <c r="H2530" s="63">
        <v>714.5</v>
      </c>
      <c r="I2530" s="63">
        <v>578.9</v>
      </c>
      <c r="J2530" s="63">
        <v>5270.5</v>
      </c>
      <c r="K2530" s="63">
        <v>4240.8999999999996</v>
      </c>
      <c r="L2530" s="63">
        <v>176.9</v>
      </c>
      <c r="M2530" s="63">
        <v>3017.7</v>
      </c>
      <c r="N2530" s="63">
        <v>861.7</v>
      </c>
      <c r="O2530" s="63">
        <v>412</v>
      </c>
      <c r="P2530" s="63">
        <v>1365.3</v>
      </c>
      <c r="Q2530" s="63"/>
      <c r="R2530" s="63">
        <v>1847.1</v>
      </c>
      <c r="S2530" s="63">
        <v>2839.7</v>
      </c>
      <c r="T2530" s="63">
        <v>4473.3999999999996</v>
      </c>
      <c r="U2530" s="63">
        <v>11683.5</v>
      </c>
      <c r="V2530" s="63">
        <v>1114.2</v>
      </c>
      <c r="W2530" s="63">
        <v>6739.4</v>
      </c>
      <c r="X2530" s="63">
        <v>0</v>
      </c>
      <c r="Y2530" s="63">
        <v>0</v>
      </c>
      <c r="Z2530" s="63">
        <v>787.1</v>
      </c>
      <c r="AA2530" s="63">
        <v>984.5</v>
      </c>
      <c r="AB2530" s="63">
        <v>1916.8</v>
      </c>
      <c r="AC2530" s="63">
        <v>1152.5999999999999</v>
      </c>
      <c r="AD2530" s="63">
        <v>1019.4</v>
      </c>
      <c r="AE2530" s="63">
        <v>9365.2000000000007</v>
      </c>
      <c r="AF2530" s="63">
        <v>2011.8</v>
      </c>
      <c r="AG2530" s="43">
        <v>63305.100000000006</v>
      </c>
    </row>
    <row r="2531" spans="4:33">
      <c r="D2531" s="62">
        <v>2004</v>
      </c>
      <c r="E2531" s="62">
        <v>3</v>
      </c>
      <c r="F2531" s="62">
        <v>2004</v>
      </c>
      <c r="G2531" s="63">
        <v>1067.0999999999999</v>
      </c>
      <c r="H2531" s="63">
        <v>892.4</v>
      </c>
      <c r="I2531" s="63">
        <v>994.5</v>
      </c>
      <c r="J2531" s="63">
        <v>7768.4</v>
      </c>
      <c r="K2531" s="63">
        <v>4786.6000000000004</v>
      </c>
      <c r="L2531" s="63">
        <v>237.1</v>
      </c>
      <c r="M2531" s="63">
        <v>5309.3</v>
      </c>
      <c r="N2531" s="63">
        <v>1210.8</v>
      </c>
      <c r="O2531" s="63">
        <v>584.9</v>
      </c>
      <c r="P2531" s="63">
        <v>1682.4</v>
      </c>
      <c r="Q2531" s="63"/>
      <c r="R2531" s="63">
        <v>2151.3000000000002</v>
      </c>
      <c r="S2531" s="63">
        <v>3159</v>
      </c>
      <c r="T2531" s="63">
        <v>6600.8</v>
      </c>
      <c r="U2531" s="63">
        <v>15502.5</v>
      </c>
      <c r="V2531" s="63">
        <v>1412.6</v>
      </c>
      <c r="W2531" s="63">
        <v>15114.2</v>
      </c>
      <c r="X2531" s="63">
        <v>0</v>
      </c>
      <c r="Y2531" s="63">
        <v>71.7</v>
      </c>
      <c r="Z2531" s="63">
        <v>910.2</v>
      </c>
      <c r="AA2531" s="63">
        <v>1106</v>
      </c>
      <c r="AB2531" s="63">
        <v>2986.6</v>
      </c>
      <c r="AC2531" s="63">
        <v>1442.2</v>
      </c>
      <c r="AD2531" s="63">
        <v>1198.0999999999999</v>
      </c>
      <c r="AE2531" s="63">
        <v>11906.4</v>
      </c>
      <c r="AF2531" s="63">
        <v>3137.7</v>
      </c>
      <c r="AG2531" s="43">
        <v>91232.8</v>
      </c>
    </row>
    <row r="2532" spans="4:33">
      <c r="D2532" s="62">
        <v>2004</v>
      </c>
      <c r="E2532" s="62">
        <v>4</v>
      </c>
      <c r="F2532" s="62">
        <v>2004</v>
      </c>
      <c r="G2532" s="63">
        <v>1503.3</v>
      </c>
      <c r="H2532" s="63">
        <v>1024.0999999999999</v>
      </c>
      <c r="I2532" s="63">
        <v>913.4</v>
      </c>
      <c r="J2532" s="63">
        <v>10176.1</v>
      </c>
      <c r="K2532" s="63">
        <v>4970.3999999999996</v>
      </c>
      <c r="L2532" s="63">
        <v>186.4</v>
      </c>
      <c r="M2532" s="63">
        <v>6459.7</v>
      </c>
      <c r="N2532" s="63">
        <v>1375.3</v>
      </c>
      <c r="O2532" s="63">
        <v>825.4</v>
      </c>
      <c r="P2532" s="63">
        <v>1948.4</v>
      </c>
      <c r="Q2532" s="63"/>
      <c r="R2532" s="63">
        <v>2326.6</v>
      </c>
      <c r="S2532" s="63">
        <v>3993.4</v>
      </c>
      <c r="T2532" s="63">
        <v>6533.6</v>
      </c>
      <c r="U2532" s="63">
        <v>20635</v>
      </c>
      <c r="V2532" s="63">
        <v>1711</v>
      </c>
      <c r="W2532" s="63">
        <v>17019</v>
      </c>
      <c r="X2532" s="63">
        <v>0</v>
      </c>
      <c r="Y2532" s="63">
        <v>151.4</v>
      </c>
      <c r="Z2532" s="63">
        <v>954.3</v>
      </c>
      <c r="AA2532" s="63">
        <v>1170.5</v>
      </c>
      <c r="AB2532" s="63">
        <v>4113.3999999999996</v>
      </c>
      <c r="AC2532" s="63">
        <v>1865.7</v>
      </c>
      <c r="AD2532" s="63">
        <v>1521.4</v>
      </c>
      <c r="AE2532" s="63">
        <v>12612.3</v>
      </c>
      <c r="AF2532" s="63">
        <v>4621.2</v>
      </c>
      <c r="AG2532" s="43">
        <v>108611.29999999999</v>
      </c>
    </row>
    <row r="2533" spans="4:33">
      <c r="D2533" s="62">
        <v>2004</v>
      </c>
      <c r="E2533" s="62">
        <v>5</v>
      </c>
      <c r="F2533" s="62">
        <v>2005</v>
      </c>
      <c r="G2533" s="63">
        <v>363.4</v>
      </c>
      <c r="H2533" s="63">
        <v>1247.4000000000001</v>
      </c>
      <c r="I2533" s="63">
        <v>1290.5</v>
      </c>
      <c r="J2533" s="63">
        <v>12158.1</v>
      </c>
      <c r="K2533" s="63">
        <v>6314.2</v>
      </c>
      <c r="L2533" s="63">
        <v>186</v>
      </c>
      <c r="M2533" s="63">
        <v>9049.4</v>
      </c>
      <c r="N2533" s="63">
        <v>1431.9</v>
      </c>
      <c r="O2533" s="63">
        <v>1218.5</v>
      </c>
      <c r="P2533" s="63">
        <v>2248.5</v>
      </c>
      <c r="Q2533" s="63"/>
      <c r="R2533" s="63">
        <v>2618</v>
      </c>
      <c r="S2533" s="63">
        <v>2613.8000000000002</v>
      </c>
      <c r="T2533" s="63">
        <v>9809.6</v>
      </c>
      <c r="U2533" s="63">
        <v>25009.7</v>
      </c>
      <c r="V2533" s="63">
        <v>2467.3000000000002</v>
      </c>
      <c r="W2533" s="63">
        <v>21376.3</v>
      </c>
      <c r="X2533" s="63">
        <v>0</v>
      </c>
      <c r="Y2533" s="63">
        <v>351.7</v>
      </c>
      <c r="Z2533" s="63">
        <v>1201.5</v>
      </c>
      <c r="AA2533" s="63">
        <v>1383.1</v>
      </c>
      <c r="AB2533" s="63">
        <v>7035.4</v>
      </c>
      <c r="AC2533" s="63">
        <v>2095.5</v>
      </c>
      <c r="AD2533" s="63">
        <v>2248.4</v>
      </c>
      <c r="AE2533" s="63">
        <v>14779.2</v>
      </c>
      <c r="AF2533" s="63">
        <v>6828.2</v>
      </c>
      <c r="AG2533" s="43">
        <v>135325.6</v>
      </c>
    </row>
    <row r="2534" spans="4:33">
      <c r="D2534" s="62">
        <v>2004</v>
      </c>
      <c r="E2534" s="62">
        <v>6</v>
      </c>
      <c r="F2534" s="62">
        <v>2005</v>
      </c>
      <c r="G2534" s="63">
        <v>404.9</v>
      </c>
      <c r="H2534" s="63">
        <v>1115.4000000000001</v>
      </c>
      <c r="I2534" s="63">
        <v>1524.9</v>
      </c>
      <c r="J2534" s="63">
        <v>11861.2</v>
      </c>
      <c r="K2534" s="63">
        <v>6784.5</v>
      </c>
      <c r="L2534" s="63">
        <v>492</v>
      </c>
      <c r="M2534" s="63">
        <v>9106.2000000000007</v>
      </c>
      <c r="N2534" s="63">
        <v>1175.0999999999999</v>
      </c>
      <c r="O2534" s="63">
        <v>1189.7</v>
      </c>
      <c r="P2534" s="63">
        <v>2106.1</v>
      </c>
      <c r="Q2534" s="63"/>
      <c r="R2534" s="63">
        <v>2056.5</v>
      </c>
      <c r="S2534" s="63">
        <v>2760.3</v>
      </c>
      <c r="T2534" s="63">
        <v>8936.7000000000007</v>
      </c>
      <c r="U2534" s="63">
        <v>22454.9</v>
      </c>
      <c r="V2534" s="63">
        <v>2497.3000000000002</v>
      </c>
      <c r="W2534" s="63">
        <v>20072.2</v>
      </c>
      <c r="X2534" s="63">
        <v>0</v>
      </c>
      <c r="Y2534" s="63">
        <v>184.7</v>
      </c>
      <c r="Z2534" s="63">
        <v>1043.0999999999999</v>
      </c>
      <c r="AA2534" s="63">
        <v>1340.3</v>
      </c>
      <c r="AB2534" s="63">
        <v>7221.7</v>
      </c>
      <c r="AC2534" s="63">
        <v>1975.1</v>
      </c>
      <c r="AD2534" s="63">
        <v>1953.4</v>
      </c>
      <c r="AE2534" s="63">
        <v>13507.6</v>
      </c>
      <c r="AF2534" s="63">
        <v>7067.9</v>
      </c>
      <c r="AG2534" s="43">
        <v>128831.7</v>
      </c>
    </row>
    <row r="2535" spans="4:33">
      <c r="D2535" s="62">
        <v>2004</v>
      </c>
      <c r="E2535" s="62">
        <v>7</v>
      </c>
      <c r="F2535" s="62">
        <v>2005</v>
      </c>
      <c r="G2535" s="63">
        <v>890.8</v>
      </c>
      <c r="H2535" s="63">
        <v>1257.2</v>
      </c>
      <c r="I2535" s="63">
        <v>1539.6</v>
      </c>
      <c r="J2535" s="63">
        <v>13602.4</v>
      </c>
      <c r="K2535" s="63">
        <v>7902.7</v>
      </c>
      <c r="L2535" s="63">
        <v>301.2</v>
      </c>
      <c r="M2535" s="63">
        <v>11389.4</v>
      </c>
      <c r="N2535" s="63">
        <v>1416.1</v>
      </c>
      <c r="O2535" s="63">
        <v>1382.4</v>
      </c>
      <c r="P2535" s="63">
        <v>2620.9</v>
      </c>
      <c r="Q2535" s="63"/>
      <c r="R2535" s="63">
        <v>2264.1</v>
      </c>
      <c r="S2535" s="63">
        <v>3179.6</v>
      </c>
      <c r="T2535" s="63">
        <v>7697.1</v>
      </c>
      <c r="U2535" s="63">
        <v>25169.200000000001</v>
      </c>
      <c r="V2535" s="63">
        <v>2949.6</v>
      </c>
      <c r="W2535" s="63">
        <v>21898.9</v>
      </c>
      <c r="X2535" s="63">
        <v>0</v>
      </c>
      <c r="Y2535" s="63">
        <v>254</v>
      </c>
      <c r="Z2535" s="63">
        <v>1168.0999999999999</v>
      </c>
      <c r="AA2535" s="63">
        <v>1405.1</v>
      </c>
      <c r="AB2535" s="63">
        <v>8346.9</v>
      </c>
      <c r="AC2535" s="63">
        <v>2250.3000000000002</v>
      </c>
      <c r="AD2535" s="63">
        <v>2232.6</v>
      </c>
      <c r="AE2535" s="63">
        <v>14048.9</v>
      </c>
      <c r="AF2535" s="63">
        <v>8358.2000000000007</v>
      </c>
      <c r="AG2535" s="43">
        <v>143525.30000000005</v>
      </c>
    </row>
    <row r="2536" spans="4:33">
      <c r="D2536" s="62">
        <v>2004</v>
      </c>
      <c r="E2536" s="62">
        <v>8</v>
      </c>
      <c r="F2536" s="62">
        <v>2005</v>
      </c>
      <c r="G2536" s="63">
        <v>736.9</v>
      </c>
      <c r="H2536" s="63">
        <v>1248.4000000000001</v>
      </c>
      <c r="I2536" s="63">
        <v>1415.7</v>
      </c>
      <c r="J2536" s="63">
        <v>13364.6</v>
      </c>
      <c r="K2536" s="63">
        <v>7912.7</v>
      </c>
      <c r="L2536" s="63">
        <v>306.8</v>
      </c>
      <c r="M2536" s="63">
        <v>10146.6</v>
      </c>
      <c r="N2536" s="63">
        <v>1213.0999999999999</v>
      </c>
      <c r="O2536" s="63">
        <v>1244.2</v>
      </c>
      <c r="P2536" s="63">
        <v>3027.9</v>
      </c>
      <c r="Q2536" s="63"/>
      <c r="R2536" s="63">
        <v>2311.8000000000002</v>
      </c>
      <c r="S2536" s="63">
        <v>3060.3</v>
      </c>
      <c r="T2536" s="63">
        <v>6868.6</v>
      </c>
      <c r="U2536" s="63">
        <v>27621.599999999999</v>
      </c>
      <c r="V2536" s="63">
        <v>3010.3</v>
      </c>
      <c r="W2536" s="63">
        <v>21677.200000000001</v>
      </c>
      <c r="X2536" s="63">
        <v>0</v>
      </c>
      <c r="Y2536" s="63">
        <v>264.8</v>
      </c>
      <c r="Z2536" s="63">
        <v>1168.9000000000001</v>
      </c>
      <c r="AA2536" s="63">
        <v>1372.6</v>
      </c>
      <c r="AB2536" s="63">
        <v>8117</v>
      </c>
      <c r="AC2536" s="63">
        <v>2118.6</v>
      </c>
      <c r="AD2536" s="63">
        <v>2200.1</v>
      </c>
      <c r="AE2536" s="63">
        <v>14334.5</v>
      </c>
      <c r="AF2536" s="63">
        <v>8248.7000000000007</v>
      </c>
      <c r="AG2536" s="43">
        <v>142991.90000000002</v>
      </c>
    </row>
    <row r="2537" spans="4:33">
      <c r="D2537" s="62">
        <v>2004</v>
      </c>
      <c r="E2537" s="62">
        <v>9</v>
      </c>
      <c r="F2537" s="62">
        <v>2005</v>
      </c>
      <c r="G2537" s="63">
        <v>279.3</v>
      </c>
      <c r="H2537" s="63">
        <v>1267.2</v>
      </c>
      <c r="I2537" s="63">
        <v>1384.8</v>
      </c>
      <c r="J2537" s="63">
        <v>12232</v>
      </c>
      <c r="K2537" s="63">
        <v>6841.2</v>
      </c>
      <c r="L2537" s="63">
        <v>297.89999999999998</v>
      </c>
      <c r="M2537" s="63">
        <v>9896.7999999999993</v>
      </c>
      <c r="N2537" s="63">
        <v>1185.8</v>
      </c>
      <c r="O2537" s="63">
        <v>1121.2</v>
      </c>
      <c r="P2537" s="63">
        <v>2985.5</v>
      </c>
      <c r="Q2537" s="63"/>
      <c r="R2537" s="63">
        <v>2124.6</v>
      </c>
      <c r="S2537" s="63">
        <v>3110.1</v>
      </c>
      <c r="T2537" s="63">
        <v>6441.2</v>
      </c>
      <c r="U2537" s="63">
        <v>25825.200000000001</v>
      </c>
      <c r="V2537" s="63">
        <v>3046.8</v>
      </c>
      <c r="W2537" s="63">
        <v>19635.3</v>
      </c>
      <c r="X2537" s="63">
        <v>0</v>
      </c>
      <c r="Y2537" s="63">
        <v>258.5</v>
      </c>
      <c r="Z2537" s="63">
        <v>1122.2</v>
      </c>
      <c r="AA2537" s="63">
        <v>1362.2</v>
      </c>
      <c r="AB2537" s="63">
        <v>7327.6</v>
      </c>
      <c r="AC2537" s="63">
        <v>1936.1</v>
      </c>
      <c r="AD2537" s="63">
        <v>1923.6</v>
      </c>
      <c r="AE2537" s="63">
        <v>13192.6</v>
      </c>
      <c r="AF2537" s="63">
        <v>6397.4</v>
      </c>
      <c r="AG2537" s="43">
        <v>131195.1</v>
      </c>
    </row>
    <row r="2538" spans="4:33">
      <c r="D2538" s="62">
        <v>2004</v>
      </c>
      <c r="E2538" s="62">
        <v>10</v>
      </c>
      <c r="F2538" s="62">
        <v>2005</v>
      </c>
      <c r="G2538" s="63">
        <v>978.9</v>
      </c>
      <c r="H2538" s="63">
        <v>944.5</v>
      </c>
      <c r="I2538" s="63">
        <v>964.8</v>
      </c>
      <c r="J2538" s="63">
        <v>8394.2999999999993</v>
      </c>
      <c r="K2538" s="63">
        <v>5053.2</v>
      </c>
      <c r="L2538" s="63">
        <v>278.5</v>
      </c>
      <c r="M2538" s="63">
        <v>5508.6</v>
      </c>
      <c r="N2538" s="63">
        <v>862.5</v>
      </c>
      <c r="O2538" s="63">
        <v>921.7</v>
      </c>
      <c r="P2538" s="63">
        <v>1771.4</v>
      </c>
      <c r="Q2538" s="63"/>
      <c r="R2538" s="63">
        <v>2223.6999999999998</v>
      </c>
      <c r="S2538" s="63">
        <v>3445.7</v>
      </c>
      <c r="T2538" s="63">
        <v>5384.7</v>
      </c>
      <c r="U2538" s="63">
        <v>17768.099999999999</v>
      </c>
      <c r="V2538" s="63">
        <v>1851.9</v>
      </c>
      <c r="W2538" s="63">
        <v>12323.4</v>
      </c>
      <c r="X2538" s="63">
        <v>0.2</v>
      </c>
      <c r="Y2538" s="63">
        <v>103.2</v>
      </c>
      <c r="Z2538" s="63">
        <v>935.2</v>
      </c>
      <c r="AA2538" s="63">
        <v>1161.5999999999999</v>
      </c>
      <c r="AB2538" s="63">
        <v>4170.6000000000004</v>
      </c>
      <c r="AC2538" s="63">
        <v>1648.2</v>
      </c>
      <c r="AD2538" s="63">
        <v>1110.5</v>
      </c>
      <c r="AE2538" s="63">
        <v>11007.7</v>
      </c>
      <c r="AF2538" s="63">
        <v>3979.3</v>
      </c>
      <c r="AG2538" s="43">
        <v>92792.400000000009</v>
      </c>
    </row>
    <row r="2539" spans="4:33">
      <c r="D2539" s="62">
        <v>2004</v>
      </c>
      <c r="E2539" s="62">
        <v>11</v>
      </c>
      <c r="F2539" s="62">
        <v>2005</v>
      </c>
      <c r="G2539" s="63">
        <v>1042.2</v>
      </c>
      <c r="H2539" s="63">
        <v>894.4</v>
      </c>
      <c r="I2539" s="63">
        <v>861.7</v>
      </c>
      <c r="J2539" s="63">
        <v>7483.6</v>
      </c>
      <c r="K2539" s="63">
        <v>4495.3999999999996</v>
      </c>
      <c r="L2539" s="63">
        <v>181.5</v>
      </c>
      <c r="M2539" s="63">
        <v>3524.9</v>
      </c>
      <c r="N2539" s="63">
        <v>664</v>
      </c>
      <c r="O2539" s="63">
        <v>657.9</v>
      </c>
      <c r="P2539" s="63">
        <v>1451.7</v>
      </c>
      <c r="Q2539" s="63"/>
      <c r="R2539" s="63">
        <v>2035.8</v>
      </c>
      <c r="S2539" s="63">
        <v>3253</v>
      </c>
      <c r="T2539" s="63">
        <v>4622.8</v>
      </c>
      <c r="U2539" s="63">
        <v>14298.7</v>
      </c>
      <c r="V2539" s="63">
        <v>1473.7</v>
      </c>
      <c r="W2539" s="63">
        <v>11273.9</v>
      </c>
      <c r="X2539" s="63">
        <v>252</v>
      </c>
      <c r="Y2539" s="63">
        <v>110.6</v>
      </c>
      <c r="Z2539" s="63">
        <v>1665.3</v>
      </c>
      <c r="AA2539" s="63">
        <v>1060.8</v>
      </c>
      <c r="AB2539" s="63">
        <v>2346.8000000000002</v>
      </c>
      <c r="AC2539" s="63">
        <v>1500.3</v>
      </c>
      <c r="AD2539" s="63">
        <v>406.7</v>
      </c>
      <c r="AE2539" s="63">
        <v>10700</v>
      </c>
      <c r="AF2539" s="63">
        <v>2450.8000000000002</v>
      </c>
      <c r="AG2539" s="43">
        <v>78708.500000000015</v>
      </c>
    </row>
    <row r="2540" spans="4:33">
      <c r="D2540" s="62">
        <v>2004</v>
      </c>
      <c r="E2540" s="62">
        <v>12</v>
      </c>
      <c r="F2540" s="62">
        <v>2005</v>
      </c>
      <c r="G2540" s="63">
        <v>817.5</v>
      </c>
      <c r="H2540" s="63">
        <v>880.4</v>
      </c>
      <c r="I2540" s="63">
        <v>822.8</v>
      </c>
      <c r="J2540" s="63">
        <v>6974.5</v>
      </c>
      <c r="K2540" s="63">
        <v>3882.2</v>
      </c>
      <c r="L2540" s="63">
        <v>223.7</v>
      </c>
      <c r="M2540" s="63">
        <v>4126.8</v>
      </c>
      <c r="N2540" s="63">
        <v>751.1</v>
      </c>
      <c r="O2540" s="63">
        <v>564.6</v>
      </c>
      <c r="P2540" s="63">
        <v>1468.3</v>
      </c>
      <c r="Q2540" s="63"/>
      <c r="R2540" s="63">
        <v>1988.6</v>
      </c>
      <c r="S2540" s="63">
        <v>2754.4</v>
      </c>
      <c r="T2540" s="63">
        <v>4605.2</v>
      </c>
      <c r="U2540" s="63">
        <v>13231</v>
      </c>
      <c r="V2540" s="63">
        <v>1250.4000000000001</v>
      </c>
      <c r="W2540" s="63">
        <v>10438.1</v>
      </c>
      <c r="X2540" s="63">
        <v>247.8</v>
      </c>
      <c r="Y2540" s="63">
        <v>75.099999999999994</v>
      </c>
      <c r="Z2540" s="63">
        <v>1623.7</v>
      </c>
      <c r="AA2540" s="63">
        <v>965.8</v>
      </c>
      <c r="AB2540" s="63">
        <v>2112.6</v>
      </c>
      <c r="AC2540" s="63">
        <v>1353.6</v>
      </c>
      <c r="AD2540" s="63">
        <v>364.9</v>
      </c>
      <c r="AE2540" s="63">
        <v>10994.2</v>
      </c>
      <c r="AF2540" s="63">
        <v>2633.6</v>
      </c>
      <c r="AG2540" s="43">
        <v>75150.900000000009</v>
      </c>
    </row>
    <row r="2541" spans="4:33">
      <c r="D2541" s="62">
        <v>2005</v>
      </c>
      <c r="E2541" s="62">
        <v>1</v>
      </c>
      <c r="F2541" s="62">
        <v>2005</v>
      </c>
      <c r="G2541" s="63">
        <v>807.8</v>
      </c>
      <c r="H2541" s="63">
        <v>756</v>
      </c>
      <c r="I2541" s="63">
        <v>827.1</v>
      </c>
      <c r="J2541" s="63">
        <v>4949.7</v>
      </c>
      <c r="K2541" s="63">
        <v>3623.1</v>
      </c>
      <c r="L2541" s="63">
        <v>164</v>
      </c>
      <c r="M2541" s="63">
        <v>3034.7</v>
      </c>
      <c r="N2541" s="63">
        <v>536.5</v>
      </c>
      <c r="O2541" s="63">
        <v>400.2</v>
      </c>
      <c r="P2541" s="63">
        <v>1298.4000000000001</v>
      </c>
      <c r="Q2541" s="63"/>
      <c r="R2541" s="63">
        <v>1056.3</v>
      </c>
      <c r="S2541" s="63">
        <v>3052.8</v>
      </c>
      <c r="T2541" s="63">
        <v>17172.900000000001</v>
      </c>
      <c r="U2541" s="63">
        <v>10524.4</v>
      </c>
      <c r="V2541" s="63">
        <v>877.5</v>
      </c>
      <c r="W2541" s="63">
        <v>9434.7000000000007</v>
      </c>
      <c r="X2541" s="63">
        <v>0</v>
      </c>
      <c r="Y2541" s="63">
        <v>17.8</v>
      </c>
      <c r="Z2541" s="63">
        <v>1485.5</v>
      </c>
      <c r="AA2541" s="63">
        <v>853</v>
      </c>
      <c r="AB2541" s="63">
        <v>2008.7</v>
      </c>
      <c r="AC2541" s="63">
        <v>1151.8</v>
      </c>
      <c r="AD2541" s="63">
        <v>628.20000000000005</v>
      </c>
      <c r="AE2541" s="63">
        <v>9116</v>
      </c>
      <c r="AF2541" s="63">
        <v>1677.7</v>
      </c>
      <c r="AG2541" s="43">
        <v>75454.8</v>
      </c>
    </row>
    <row r="2542" spans="4:33">
      <c r="D2542" s="62">
        <v>2005</v>
      </c>
      <c r="E2542" s="62">
        <v>2</v>
      </c>
      <c r="F2542" s="62">
        <v>2005</v>
      </c>
      <c r="G2542" s="63">
        <v>710.6</v>
      </c>
      <c r="H2542" s="63">
        <v>645.70000000000005</v>
      </c>
      <c r="I2542" s="63">
        <v>1083.3</v>
      </c>
      <c r="J2542" s="63">
        <v>3751.7</v>
      </c>
      <c r="K2542" s="63">
        <v>3313.5</v>
      </c>
      <c r="L2542" s="63">
        <v>122.2</v>
      </c>
      <c r="M2542" s="63">
        <v>2300.6999999999998</v>
      </c>
      <c r="N2542" s="63">
        <v>474.9</v>
      </c>
      <c r="O2542" s="63">
        <v>579.79999999999995</v>
      </c>
      <c r="P2542" s="63">
        <v>1304.3</v>
      </c>
      <c r="Q2542" s="63"/>
      <c r="R2542" s="63">
        <v>708.1</v>
      </c>
      <c r="S2542" s="63">
        <v>2520.6</v>
      </c>
      <c r="T2542" s="63">
        <v>8630.5</v>
      </c>
      <c r="U2542" s="63">
        <v>10496.3</v>
      </c>
      <c r="V2542" s="63">
        <v>857.5</v>
      </c>
      <c r="W2542" s="63">
        <v>8223.4</v>
      </c>
      <c r="X2542" s="63">
        <v>0</v>
      </c>
      <c r="Y2542" s="63">
        <v>49.9</v>
      </c>
      <c r="Z2542" s="63">
        <v>1377.9</v>
      </c>
      <c r="AA2542" s="63">
        <v>799.8</v>
      </c>
      <c r="AB2542" s="63">
        <v>2357.9</v>
      </c>
      <c r="AC2542" s="63">
        <v>1050.5999999999999</v>
      </c>
      <c r="AD2542" s="63">
        <v>552.9</v>
      </c>
      <c r="AE2542" s="63">
        <v>8457.7999999999993</v>
      </c>
      <c r="AF2542" s="63">
        <v>1043.7</v>
      </c>
      <c r="AG2542" s="43">
        <v>61413.600000000006</v>
      </c>
    </row>
    <row r="2543" spans="4:33">
      <c r="D2543" s="62">
        <v>2005</v>
      </c>
      <c r="E2543" s="62">
        <v>3</v>
      </c>
      <c r="F2543" s="62">
        <v>2005</v>
      </c>
      <c r="G2543" s="63">
        <v>698.7</v>
      </c>
      <c r="H2543" s="63">
        <v>763.7</v>
      </c>
      <c r="I2543" s="63">
        <v>961.3</v>
      </c>
      <c r="J2543" s="63">
        <v>3921.8</v>
      </c>
      <c r="K2543" s="63">
        <v>3638.5</v>
      </c>
      <c r="L2543" s="63">
        <v>206.8</v>
      </c>
      <c r="M2543" s="63">
        <v>3304</v>
      </c>
      <c r="N2543" s="63">
        <v>470.1</v>
      </c>
      <c r="O2543" s="63">
        <v>582.5</v>
      </c>
      <c r="P2543" s="63">
        <v>1203.4000000000001</v>
      </c>
      <c r="Q2543" s="63"/>
      <c r="R2543" s="63">
        <v>813.8</v>
      </c>
      <c r="S2543" s="63">
        <v>2894.6</v>
      </c>
      <c r="T2543" s="63">
        <v>2923.4</v>
      </c>
      <c r="U2543" s="63">
        <v>11492.7</v>
      </c>
      <c r="V2543" s="63">
        <v>900.2</v>
      </c>
      <c r="W2543" s="63">
        <v>6327.1</v>
      </c>
      <c r="X2543" s="63">
        <v>0</v>
      </c>
      <c r="Y2543" s="63">
        <v>0</v>
      </c>
      <c r="Z2543" s="63">
        <v>1136.2</v>
      </c>
      <c r="AA2543" s="63">
        <v>868.9</v>
      </c>
      <c r="AB2543" s="63">
        <v>1892.6</v>
      </c>
      <c r="AC2543" s="63">
        <v>1456.4</v>
      </c>
      <c r="AD2543" s="63">
        <v>382.8</v>
      </c>
      <c r="AE2543" s="63">
        <v>10022.6</v>
      </c>
      <c r="AF2543" s="63">
        <v>1899.8</v>
      </c>
      <c r="AG2543" s="43">
        <v>58761.9</v>
      </c>
    </row>
    <row r="2544" spans="4:33">
      <c r="D2544" s="62">
        <v>2005</v>
      </c>
      <c r="E2544" s="62">
        <v>4</v>
      </c>
      <c r="F2544" s="62">
        <v>2005</v>
      </c>
      <c r="G2544" s="63">
        <v>1882.7</v>
      </c>
      <c r="H2544" s="63">
        <v>1042.0999999999999</v>
      </c>
      <c r="I2544" s="63">
        <v>1095</v>
      </c>
      <c r="J2544" s="63">
        <v>6282.9</v>
      </c>
      <c r="K2544" s="63">
        <v>4172.3999999999996</v>
      </c>
      <c r="L2544" s="63">
        <v>233.7</v>
      </c>
      <c r="M2544" s="63">
        <v>6513</v>
      </c>
      <c r="N2544" s="63">
        <v>921.9</v>
      </c>
      <c r="O2544" s="63">
        <v>987.4</v>
      </c>
      <c r="P2544" s="63">
        <v>1774.7</v>
      </c>
      <c r="Q2544" s="63"/>
      <c r="R2544" s="63">
        <v>1795.8</v>
      </c>
      <c r="S2544" s="63">
        <v>2765.8</v>
      </c>
      <c r="T2544" s="63">
        <v>51.6</v>
      </c>
      <c r="U2544" s="63">
        <v>17152.3</v>
      </c>
      <c r="V2544" s="63">
        <v>1599.6</v>
      </c>
      <c r="W2544" s="63">
        <v>15870.1</v>
      </c>
      <c r="X2544" s="63">
        <v>0</v>
      </c>
      <c r="Y2544" s="63">
        <v>56.8</v>
      </c>
      <c r="Z2544" s="63">
        <v>1262.8</v>
      </c>
      <c r="AA2544" s="63">
        <v>1064.3</v>
      </c>
      <c r="AB2544" s="63">
        <v>3271.9</v>
      </c>
      <c r="AC2544" s="63">
        <v>1706</v>
      </c>
      <c r="AD2544" s="63">
        <v>638</v>
      </c>
      <c r="AE2544" s="63">
        <v>11546.6</v>
      </c>
      <c r="AF2544" s="63">
        <v>3864.2</v>
      </c>
      <c r="AG2544" s="43">
        <v>87551.6</v>
      </c>
    </row>
    <row r="2545" spans="4:33">
      <c r="D2545" s="62">
        <v>2005</v>
      </c>
      <c r="E2545" s="62">
        <v>5</v>
      </c>
      <c r="F2545" s="62">
        <v>2006</v>
      </c>
      <c r="G2545" s="63">
        <v>476.1</v>
      </c>
      <c r="H2545" s="63">
        <v>1063.2</v>
      </c>
      <c r="I2545" s="63">
        <v>1375.8</v>
      </c>
      <c r="J2545" s="63">
        <v>13979.3</v>
      </c>
      <c r="K2545" s="63">
        <v>4754.7</v>
      </c>
      <c r="L2545" s="63">
        <v>269.7</v>
      </c>
      <c r="M2545" s="63">
        <v>7684.3</v>
      </c>
      <c r="N2545" s="63">
        <v>842.5</v>
      </c>
      <c r="O2545" s="63">
        <v>990.3</v>
      </c>
      <c r="P2545" s="63">
        <v>1800.5</v>
      </c>
      <c r="Q2545" s="63"/>
      <c r="R2545" s="63">
        <v>2028.6</v>
      </c>
      <c r="S2545" s="63">
        <v>2368.1</v>
      </c>
      <c r="T2545" s="63">
        <v>48.1</v>
      </c>
      <c r="U2545" s="63">
        <v>18082.7</v>
      </c>
      <c r="V2545" s="63">
        <v>1795.6</v>
      </c>
      <c r="W2545" s="63">
        <v>17821.400000000001</v>
      </c>
      <c r="X2545" s="63">
        <v>0</v>
      </c>
      <c r="Y2545" s="63">
        <v>109.5</v>
      </c>
      <c r="Z2545" s="63">
        <v>997.1</v>
      </c>
      <c r="AA2545" s="63">
        <v>1117.3</v>
      </c>
      <c r="AB2545" s="63">
        <v>3760.5</v>
      </c>
      <c r="AC2545" s="63">
        <v>1844.1</v>
      </c>
      <c r="AD2545" s="63">
        <v>1214.5999999999999</v>
      </c>
      <c r="AE2545" s="63">
        <v>12928.5</v>
      </c>
      <c r="AF2545" s="63">
        <v>4826.2</v>
      </c>
      <c r="AG2545" s="43">
        <v>102178.70000000001</v>
      </c>
    </row>
    <row r="2546" spans="4:33">
      <c r="D2546" s="62">
        <v>2005</v>
      </c>
      <c r="E2546" s="62">
        <v>6</v>
      </c>
      <c r="F2546" s="62">
        <v>2006</v>
      </c>
      <c r="G2546" s="63">
        <v>561.9</v>
      </c>
      <c r="H2546" s="63">
        <v>1155</v>
      </c>
      <c r="I2546" s="63">
        <v>1432.9</v>
      </c>
      <c r="J2546" s="63">
        <v>13087.3</v>
      </c>
      <c r="K2546" s="63">
        <v>5443</v>
      </c>
      <c r="L2546" s="63">
        <v>392.8</v>
      </c>
      <c r="M2546" s="63">
        <v>9367.6</v>
      </c>
      <c r="N2546" s="63">
        <v>855.6</v>
      </c>
      <c r="O2546" s="63">
        <v>1201.3</v>
      </c>
      <c r="P2546" s="63">
        <v>1971.2</v>
      </c>
      <c r="Q2546" s="63"/>
      <c r="R2546" s="63">
        <v>2240.8000000000002</v>
      </c>
      <c r="S2546" s="63">
        <v>1958</v>
      </c>
      <c r="T2546" s="63">
        <v>2276.5</v>
      </c>
      <c r="U2546" s="63">
        <v>19849.5</v>
      </c>
      <c r="V2546" s="63">
        <v>2368.9</v>
      </c>
      <c r="W2546" s="63">
        <v>18307.2</v>
      </c>
      <c r="X2546" s="63">
        <v>0</v>
      </c>
      <c r="Y2546" s="63">
        <v>122.1</v>
      </c>
      <c r="Z2546" s="63">
        <v>1221.9000000000001</v>
      </c>
      <c r="AA2546" s="63">
        <v>1164.4000000000001</v>
      </c>
      <c r="AB2546" s="63">
        <v>4557.6000000000004</v>
      </c>
      <c r="AC2546" s="63">
        <v>2029.5</v>
      </c>
      <c r="AD2546" s="63">
        <v>1240.4000000000001</v>
      </c>
      <c r="AE2546" s="63">
        <v>14351.8</v>
      </c>
      <c r="AF2546" s="63">
        <v>6387.1</v>
      </c>
      <c r="AG2546" s="43">
        <v>113544.3</v>
      </c>
    </row>
    <row r="2547" spans="4:33">
      <c r="D2547" s="62">
        <v>2005</v>
      </c>
      <c r="E2547" s="62">
        <v>7</v>
      </c>
      <c r="F2547" s="62">
        <v>2006</v>
      </c>
      <c r="G2547" s="63">
        <v>1063.4000000000001</v>
      </c>
      <c r="H2547" s="63">
        <v>1308.5999999999999</v>
      </c>
      <c r="I2547" s="63">
        <v>1566.7</v>
      </c>
      <c r="J2547" s="63">
        <v>13047.8</v>
      </c>
      <c r="K2547" s="63">
        <v>6679.4</v>
      </c>
      <c r="L2547" s="63">
        <v>375.2</v>
      </c>
      <c r="M2547" s="63">
        <v>11708.3</v>
      </c>
      <c r="N2547" s="63">
        <v>1130.9000000000001</v>
      </c>
      <c r="O2547" s="63">
        <v>1484.2</v>
      </c>
      <c r="P2547" s="63">
        <v>2575.3000000000002</v>
      </c>
      <c r="Q2547" s="63">
        <v>0</v>
      </c>
      <c r="R2547" s="63">
        <v>2262.6999999999998</v>
      </c>
      <c r="S2547" s="63">
        <v>2771.7</v>
      </c>
      <c r="T2547" s="63">
        <v>6625.3</v>
      </c>
      <c r="U2547" s="63">
        <v>24174.799999999999</v>
      </c>
      <c r="V2547" s="63">
        <v>2993</v>
      </c>
      <c r="W2547" s="63">
        <v>21123.5</v>
      </c>
      <c r="X2547" s="63">
        <v>0</v>
      </c>
      <c r="Y2547" s="63">
        <v>227.7</v>
      </c>
      <c r="Z2547" s="63">
        <v>1615.2</v>
      </c>
      <c r="AA2547" s="63">
        <v>1242.3</v>
      </c>
      <c r="AB2547" s="63">
        <v>6240.7</v>
      </c>
      <c r="AC2547" s="63">
        <v>2289.6999999999998</v>
      </c>
      <c r="AD2547" s="63">
        <v>1712.8</v>
      </c>
      <c r="AE2547" s="63">
        <v>15367.9</v>
      </c>
      <c r="AF2547" s="63">
        <v>8570.7000000000007</v>
      </c>
      <c r="AG2547" s="43">
        <v>138157.79999999999</v>
      </c>
    </row>
    <row r="2548" spans="4:33">
      <c r="D2548" s="62">
        <v>2005</v>
      </c>
      <c r="E2548" s="62">
        <v>8</v>
      </c>
      <c r="F2548" s="62">
        <v>2006</v>
      </c>
      <c r="G2548" s="63">
        <v>1514.9</v>
      </c>
      <c r="H2548" s="63">
        <v>1270.0999999999999</v>
      </c>
      <c r="I2548" s="63">
        <v>1878.1</v>
      </c>
      <c r="J2548" s="63">
        <v>12695.2</v>
      </c>
      <c r="K2548" s="63">
        <v>6999.1</v>
      </c>
      <c r="L2548" s="63">
        <v>345.6</v>
      </c>
      <c r="M2548" s="63">
        <v>11249.5</v>
      </c>
      <c r="N2548" s="63">
        <v>1219.0999999999999</v>
      </c>
      <c r="O2548" s="63">
        <v>1652.2</v>
      </c>
      <c r="P2548" s="63">
        <v>2433.4</v>
      </c>
      <c r="Q2548" s="63">
        <v>0</v>
      </c>
      <c r="R2548" s="63">
        <v>2327.1999999999998</v>
      </c>
      <c r="S2548" s="63">
        <v>3155.6</v>
      </c>
      <c r="T2548" s="63">
        <v>7725.8</v>
      </c>
      <c r="U2548" s="63">
        <v>23363.9</v>
      </c>
      <c r="V2548" s="63">
        <v>2896.6</v>
      </c>
      <c r="W2548" s="63">
        <v>20930.099999999999</v>
      </c>
      <c r="X2548" s="63">
        <v>0</v>
      </c>
      <c r="Y2548" s="63">
        <v>312.60000000000002</v>
      </c>
      <c r="Z2548" s="63">
        <v>1427.3</v>
      </c>
      <c r="AA2548" s="63">
        <v>1287.4000000000001</v>
      </c>
      <c r="AB2548" s="63">
        <v>6422.9</v>
      </c>
      <c r="AC2548" s="63">
        <v>2239.1</v>
      </c>
      <c r="AD2548" s="63">
        <v>1793.8</v>
      </c>
      <c r="AE2548" s="63">
        <v>14832.5</v>
      </c>
      <c r="AF2548" s="63">
        <v>7678.7</v>
      </c>
      <c r="AG2548" s="43">
        <v>137650.70000000001</v>
      </c>
    </row>
    <row r="2549" spans="4:33">
      <c r="D2549" s="62">
        <v>2005</v>
      </c>
      <c r="E2549" s="62">
        <v>9</v>
      </c>
      <c r="F2549" s="62">
        <v>2006</v>
      </c>
      <c r="G2549" s="63">
        <v>1463.4</v>
      </c>
      <c r="H2549" s="63">
        <v>1116.9000000000001</v>
      </c>
      <c r="I2549" s="63">
        <v>1545.2</v>
      </c>
      <c r="J2549" s="63">
        <v>11078</v>
      </c>
      <c r="K2549" s="63">
        <v>5622.1</v>
      </c>
      <c r="L2549" s="63">
        <v>292.10000000000002</v>
      </c>
      <c r="M2549" s="63">
        <v>9460.7000000000007</v>
      </c>
      <c r="N2549" s="63">
        <v>942.3</v>
      </c>
      <c r="O2549" s="63">
        <v>1180.2</v>
      </c>
      <c r="P2549" s="63">
        <v>2201.4</v>
      </c>
      <c r="Q2549" s="63">
        <v>0</v>
      </c>
      <c r="R2549" s="63">
        <v>2042.1</v>
      </c>
      <c r="S2549" s="63">
        <v>2275.4</v>
      </c>
      <c r="T2549" s="63">
        <v>7435.6</v>
      </c>
      <c r="U2549" s="63">
        <v>21675.200000000001</v>
      </c>
      <c r="V2549" s="63">
        <v>2337.8000000000002</v>
      </c>
      <c r="W2549" s="63">
        <v>18244.3</v>
      </c>
      <c r="X2549" s="63">
        <v>0</v>
      </c>
      <c r="Y2549" s="63">
        <v>183.1</v>
      </c>
      <c r="Z2549" s="63">
        <v>1197.3</v>
      </c>
      <c r="AA2549" s="63">
        <v>1130.5</v>
      </c>
      <c r="AB2549" s="63">
        <v>4821.5</v>
      </c>
      <c r="AC2549" s="63">
        <v>2013.9</v>
      </c>
      <c r="AD2549" s="63">
        <v>1572.2</v>
      </c>
      <c r="AE2549" s="63">
        <v>13273.7</v>
      </c>
      <c r="AF2549" s="63">
        <v>6124.4</v>
      </c>
      <c r="AG2549" s="43">
        <v>119229.29999999999</v>
      </c>
    </row>
    <row r="2550" spans="4:33">
      <c r="D2550" s="62">
        <v>2005</v>
      </c>
      <c r="E2550" s="62">
        <v>10</v>
      </c>
      <c r="F2550" s="62">
        <v>2006</v>
      </c>
      <c r="G2550" s="63">
        <v>2746</v>
      </c>
      <c r="H2550" s="63">
        <v>1028.0999999999999</v>
      </c>
      <c r="I2550" s="63">
        <v>1146.5</v>
      </c>
      <c r="J2550" s="63">
        <v>9287.2000000000007</v>
      </c>
      <c r="K2550" s="63">
        <v>4853.7</v>
      </c>
      <c r="L2550" s="63">
        <v>219.6</v>
      </c>
      <c r="M2550" s="63">
        <v>6897.1</v>
      </c>
      <c r="N2550" s="63">
        <v>731.7</v>
      </c>
      <c r="O2550" s="63">
        <v>932.8</v>
      </c>
      <c r="P2550" s="63">
        <v>2063.3000000000002</v>
      </c>
      <c r="Q2550" s="63">
        <v>0</v>
      </c>
      <c r="R2550" s="63">
        <v>1980.7</v>
      </c>
      <c r="S2550" s="63">
        <v>3587.3</v>
      </c>
      <c r="T2550" s="63">
        <v>4960.8</v>
      </c>
      <c r="U2550" s="63">
        <v>19196.099999999999</v>
      </c>
      <c r="V2550" s="63">
        <v>1825.5</v>
      </c>
      <c r="W2550" s="63">
        <v>13981.1</v>
      </c>
      <c r="X2550" s="63">
        <v>0.4</v>
      </c>
      <c r="Y2550" s="63">
        <v>58.4</v>
      </c>
      <c r="Z2550" s="63">
        <v>1145.8</v>
      </c>
      <c r="AA2550" s="63">
        <v>1120.4000000000001</v>
      </c>
      <c r="AB2550" s="63">
        <v>3513.7</v>
      </c>
      <c r="AC2550" s="63">
        <v>1825.2</v>
      </c>
      <c r="AD2550" s="63">
        <v>878.1</v>
      </c>
      <c r="AE2550" s="63">
        <v>12322</v>
      </c>
      <c r="AF2550" s="63">
        <v>4477.8999999999996</v>
      </c>
      <c r="AG2550" s="43">
        <v>100779.39999999998</v>
      </c>
    </row>
    <row r="2551" spans="4:33">
      <c r="D2551" s="62">
        <v>2005</v>
      </c>
      <c r="E2551" s="62">
        <v>11</v>
      </c>
      <c r="F2551" s="62">
        <v>2006</v>
      </c>
      <c r="G2551" s="63">
        <v>2027.4</v>
      </c>
      <c r="H2551" s="63">
        <v>925.3</v>
      </c>
      <c r="I2551" s="63">
        <v>1338</v>
      </c>
      <c r="J2551" s="63">
        <v>7966.5</v>
      </c>
      <c r="K2551" s="63">
        <v>4523.8</v>
      </c>
      <c r="L2551" s="63">
        <v>123.4</v>
      </c>
      <c r="M2551" s="63">
        <v>7051.7</v>
      </c>
      <c r="N2551" s="63">
        <v>869.5</v>
      </c>
      <c r="O2551" s="63">
        <v>763.9</v>
      </c>
      <c r="P2551" s="63">
        <v>1990.7</v>
      </c>
      <c r="Q2551" s="63"/>
      <c r="R2551" s="63">
        <v>1994.4</v>
      </c>
      <c r="S2551" s="63">
        <v>3276.4</v>
      </c>
      <c r="T2551" s="63">
        <v>3394.1</v>
      </c>
      <c r="U2551" s="63">
        <v>17325</v>
      </c>
      <c r="V2551" s="63">
        <v>1403</v>
      </c>
      <c r="W2551" s="63">
        <v>12327.4</v>
      </c>
      <c r="X2551" s="63">
        <v>129.30000000000001</v>
      </c>
      <c r="Y2551" s="63">
        <v>0</v>
      </c>
      <c r="Z2551" s="63">
        <v>1142.5999999999999</v>
      </c>
      <c r="AA2551" s="63">
        <v>1001.1</v>
      </c>
      <c r="AB2551" s="63">
        <v>2646</v>
      </c>
      <c r="AC2551" s="63">
        <v>1567</v>
      </c>
      <c r="AD2551" s="63">
        <v>544.6</v>
      </c>
      <c r="AE2551" s="63">
        <v>11622.1</v>
      </c>
      <c r="AF2551" s="63">
        <v>3355.2</v>
      </c>
      <c r="AG2551" s="43">
        <v>89308.400000000023</v>
      </c>
    </row>
    <row r="2552" spans="4:33">
      <c r="D2552" s="62">
        <v>2005</v>
      </c>
      <c r="E2552" s="62">
        <v>12</v>
      </c>
      <c r="F2552" s="62">
        <v>2006</v>
      </c>
      <c r="G2552" s="63">
        <v>1677.7</v>
      </c>
      <c r="H2552" s="63">
        <v>940.9</v>
      </c>
      <c r="I2552" s="63">
        <v>589.79999999999995</v>
      </c>
      <c r="J2552" s="63">
        <v>8302</v>
      </c>
      <c r="K2552" s="63">
        <v>4479.6000000000004</v>
      </c>
      <c r="L2552" s="63">
        <v>320.5</v>
      </c>
      <c r="M2552" s="63">
        <v>5151.2</v>
      </c>
      <c r="N2552" s="63">
        <v>818.9</v>
      </c>
      <c r="O2552" s="63">
        <v>548.5</v>
      </c>
      <c r="P2552" s="63">
        <v>1862.3</v>
      </c>
      <c r="Q2552" s="63"/>
      <c r="R2552" s="63">
        <v>1548.4</v>
      </c>
      <c r="S2552" s="63">
        <v>2895.8</v>
      </c>
      <c r="T2552" s="63">
        <v>5394.8</v>
      </c>
      <c r="U2552" s="63">
        <v>16057.7</v>
      </c>
      <c r="V2552" s="63">
        <v>1226.9000000000001</v>
      </c>
      <c r="W2552" s="63">
        <v>12150.3</v>
      </c>
      <c r="X2552" s="63">
        <v>178.1</v>
      </c>
      <c r="Y2552" s="63">
        <v>0</v>
      </c>
      <c r="Z2552" s="63">
        <v>1259.0999999999999</v>
      </c>
      <c r="AA2552" s="63">
        <v>1007.3</v>
      </c>
      <c r="AB2552" s="63">
        <v>2273.6</v>
      </c>
      <c r="AC2552" s="63">
        <v>1652.1</v>
      </c>
      <c r="AD2552" s="63">
        <v>446.8</v>
      </c>
      <c r="AE2552" s="63">
        <v>11065.3</v>
      </c>
      <c r="AF2552" s="63">
        <v>3467</v>
      </c>
      <c r="AG2552" s="43">
        <v>85314.60000000002</v>
      </c>
    </row>
    <row r="2553" spans="4:33">
      <c r="D2553" s="62">
        <v>2006</v>
      </c>
      <c r="E2553" s="62">
        <v>1</v>
      </c>
      <c r="F2553" s="62">
        <v>2006</v>
      </c>
      <c r="G2553" s="63">
        <v>1946.2</v>
      </c>
      <c r="H2553" s="63">
        <v>861.8</v>
      </c>
      <c r="I2553" s="63">
        <v>608.20000000000005</v>
      </c>
      <c r="J2553" s="63">
        <v>5231.2</v>
      </c>
      <c r="K2553" s="63">
        <v>4262.2</v>
      </c>
      <c r="L2553" s="63">
        <v>86.4</v>
      </c>
      <c r="M2553" s="63">
        <v>4614.6000000000004</v>
      </c>
      <c r="N2553" s="63">
        <v>742.6</v>
      </c>
      <c r="O2553" s="63">
        <v>404.9</v>
      </c>
      <c r="P2553" s="63">
        <v>1565.7</v>
      </c>
      <c r="Q2553" s="63"/>
      <c r="R2553" s="63">
        <v>1895.7</v>
      </c>
      <c r="S2553" s="63">
        <v>2693.5</v>
      </c>
      <c r="T2553" s="63">
        <v>13816</v>
      </c>
      <c r="U2553" s="63">
        <v>16756.2</v>
      </c>
      <c r="V2553" s="63">
        <v>1010.1</v>
      </c>
      <c r="W2553" s="63">
        <v>14505.8</v>
      </c>
      <c r="X2553" s="63">
        <v>1.1000000000000001</v>
      </c>
      <c r="Y2553" s="63">
        <v>0</v>
      </c>
      <c r="Z2553" s="63">
        <v>1112.5</v>
      </c>
      <c r="AA2553" s="63">
        <v>971.5</v>
      </c>
      <c r="AB2553" s="63">
        <v>1939.6</v>
      </c>
      <c r="AC2553" s="63">
        <v>1610.7</v>
      </c>
      <c r="AD2553" s="63">
        <v>494.7</v>
      </c>
      <c r="AE2553" s="63">
        <v>10684</v>
      </c>
      <c r="AF2553" s="63">
        <v>3532</v>
      </c>
      <c r="AG2553" s="43">
        <v>91347.199999999997</v>
      </c>
    </row>
    <row r="2554" spans="4:33">
      <c r="D2554" s="62">
        <v>2006</v>
      </c>
      <c r="E2554" s="62">
        <v>2</v>
      </c>
      <c r="F2554" s="62">
        <v>2006</v>
      </c>
      <c r="G2554" s="63">
        <v>1870.9</v>
      </c>
      <c r="H2554" s="63">
        <v>848.8</v>
      </c>
      <c r="I2554" s="63">
        <v>916.7</v>
      </c>
      <c r="J2554" s="63">
        <v>8190.4</v>
      </c>
      <c r="K2554" s="63">
        <v>4164.3</v>
      </c>
      <c r="L2554" s="63">
        <v>145.1</v>
      </c>
      <c r="M2554" s="63">
        <v>4708.3999999999996</v>
      </c>
      <c r="N2554" s="63">
        <v>852.4</v>
      </c>
      <c r="O2554" s="63">
        <v>633.20000000000005</v>
      </c>
      <c r="P2554" s="63">
        <v>1462.3</v>
      </c>
      <c r="Q2554" s="63"/>
      <c r="R2554" s="63">
        <v>1283.9000000000001</v>
      </c>
      <c r="S2554" s="63">
        <v>3534.8</v>
      </c>
      <c r="T2554" s="63">
        <v>10580.6</v>
      </c>
      <c r="U2554" s="63">
        <v>15364.6</v>
      </c>
      <c r="V2554" s="63">
        <v>1251.7</v>
      </c>
      <c r="W2554" s="63">
        <v>8053.6</v>
      </c>
      <c r="X2554" s="63">
        <v>0</v>
      </c>
      <c r="Y2554" s="63">
        <v>0</v>
      </c>
      <c r="Z2554" s="63">
        <v>1478.4</v>
      </c>
      <c r="AA2554" s="63">
        <v>956.5</v>
      </c>
      <c r="AB2554" s="63">
        <v>2381.1</v>
      </c>
      <c r="AC2554" s="63">
        <v>1428.4</v>
      </c>
      <c r="AD2554" s="63">
        <v>625.9</v>
      </c>
      <c r="AE2554" s="63">
        <v>10052.1</v>
      </c>
      <c r="AF2554" s="63">
        <v>3461.3</v>
      </c>
      <c r="AG2554" s="43">
        <v>84245.400000000009</v>
      </c>
    </row>
    <row r="2555" spans="4:33">
      <c r="D2555" s="62">
        <v>2006</v>
      </c>
      <c r="E2555" s="62">
        <v>3</v>
      </c>
      <c r="F2555" s="62">
        <v>2006</v>
      </c>
      <c r="G2555" s="63">
        <v>745.9</v>
      </c>
      <c r="H2555" s="63">
        <v>783.2</v>
      </c>
      <c r="I2555" s="63">
        <v>893.1</v>
      </c>
      <c r="J2555" s="63">
        <v>4242.8</v>
      </c>
      <c r="K2555" s="63">
        <v>4063</v>
      </c>
      <c r="L2555" s="63">
        <v>73.5</v>
      </c>
      <c r="M2555" s="63">
        <v>3566.5</v>
      </c>
      <c r="N2555" s="63">
        <v>529.5</v>
      </c>
      <c r="O2555" s="63">
        <v>288.7</v>
      </c>
      <c r="P2555" s="63">
        <v>1116.8</v>
      </c>
      <c r="Q2555" s="63"/>
      <c r="R2555" s="63">
        <v>1483.8</v>
      </c>
      <c r="S2555" s="63">
        <v>3667.4</v>
      </c>
      <c r="T2555" s="63">
        <v>925.7</v>
      </c>
      <c r="U2555" s="63">
        <v>12463.9</v>
      </c>
      <c r="V2555" s="63">
        <v>960.4</v>
      </c>
      <c r="W2555" s="63">
        <v>7320.1</v>
      </c>
      <c r="X2555" s="63">
        <v>0</v>
      </c>
      <c r="Y2555" s="63">
        <v>0</v>
      </c>
      <c r="Z2555" s="63">
        <v>1149.4000000000001</v>
      </c>
      <c r="AA2555" s="63">
        <v>916</v>
      </c>
      <c r="AB2555" s="63">
        <v>1422</v>
      </c>
      <c r="AC2555" s="63">
        <v>1416.4</v>
      </c>
      <c r="AD2555" s="63">
        <v>430</v>
      </c>
      <c r="AE2555" s="63">
        <v>9200.2000000000007</v>
      </c>
      <c r="AF2555" s="63">
        <v>1867.8</v>
      </c>
      <c r="AG2555" s="43">
        <v>59526.100000000006</v>
      </c>
    </row>
    <row r="2556" spans="4:33">
      <c r="D2556" s="62">
        <v>2006</v>
      </c>
      <c r="E2556" s="62">
        <v>4</v>
      </c>
      <c r="F2556" s="62">
        <v>2006</v>
      </c>
      <c r="G2556" s="63">
        <v>2175.9</v>
      </c>
      <c r="H2556" s="63">
        <v>814.5</v>
      </c>
      <c r="I2556" s="63">
        <v>706.4</v>
      </c>
      <c r="J2556" s="63">
        <v>6165.7</v>
      </c>
      <c r="K2556" s="63">
        <v>3797.4</v>
      </c>
      <c r="L2556" s="63">
        <v>248.9</v>
      </c>
      <c r="M2556" s="63">
        <v>4071.4</v>
      </c>
      <c r="N2556" s="63">
        <v>578.5</v>
      </c>
      <c r="O2556" s="63">
        <v>1019.7</v>
      </c>
      <c r="P2556" s="63">
        <v>1175.3</v>
      </c>
      <c r="Q2556" s="63"/>
      <c r="R2556" s="63">
        <v>1534.5</v>
      </c>
      <c r="S2556" s="63">
        <v>3811.4</v>
      </c>
      <c r="T2556" s="63">
        <v>1604.7</v>
      </c>
      <c r="U2556" s="63">
        <v>13721.8</v>
      </c>
      <c r="V2556" s="63">
        <v>1089.5999999999999</v>
      </c>
      <c r="W2556" s="63">
        <v>11595</v>
      </c>
      <c r="X2556" s="63">
        <v>0</v>
      </c>
      <c r="Y2556" s="63">
        <v>0</v>
      </c>
      <c r="Z2556" s="63">
        <v>1437</v>
      </c>
      <c r="AA2556" s="63">
        <v>971.6</v>
      </c>
      <c r="AB2556" s="63">
        <v>1881.1</v>
      </c>
      <c r="AC2556" s="63">
        <v>1429.2</v>
      </c>
      <c r="AD2556" s="63">
        <v>495.9</v>
      </c>
      <c r="AE2556" s="63">
        <v>9332.1</v>
      </c>
      <c r="AF2556" s="63">
        <v>2297.3000000000002</v>
      </c>
      <c r="AG2556" s="43">
        <v>71954.900000000009</v>
      </c>
    </row>
    <row r="2557" spans="4:33">
      <c r="D2557" s="62">
        <v>2006</v>
      </c>
      <c r="E2557" s="62">
        <v>5</v>
      </c>
      <c r="F2557" s="62">
        <v>2007</v>
      </c>
      <c r="G2557" s="63">
        <v>349.7</v>
      </c>
      <c r="H2557" s="63">
        <v>989.7</v>
      </c>
      <c r="I2557" s="63">
        <v>848.7</v>
      </c>
      <c r="J2557" s="63">
        <v>9368.2999999999993</v>
      </c>
      <c r="K2557" s="63">
        <v>4880.1000000000004</v>
      </c>
      <c r="L2557" s="63">
        <v>262.39999999999998</v>
      </c>
      <c r="M2557" s="63">
        <v>8483.6</v>
      </c>
      <c r="N2557" s="63">
        <v>543.4</v>
      </c>
      <c r="O2557" s="63">
        <v>1107.2</v>
      </c>
      <c r="P2557" s="63">
        <v>1755.6</v>
      </c>
      <c r="Q2557" s="63"/>
      <c r="R2557" s="63">
        <v>2102</v>
      </c>
      <c r="S2557" s="63">
        <v>1748.8</v>
      </c>
      <c r="T2557" s="63">
        <v>1105.5</v>
      </c>
      <c r="U2557" s="63">
        <v>15636.7</v>
      </c>
      <c r="V2557" s="63">
        <v>1939.2</v>
      </c>
      <c r="W2557" s="63">
        <v>16246.4</v>
      </c>
      <c r="X2557" s="63">
        <v>0</v>
      </c>
      <c r="Y2557" s="63">
        <v>68.3</v>
      </c>
      <c r="Z2557" s="63">
        <v>1419.4</v>
      </c>
      <c r="AA2557" s="63">
        <v>1085.3</v>
      </c>
      <c r="AB2557" s="63">
        <v>2831.8</v>
      </c>
      <c r="AC2557" s="63">
        <v>1764</v>
      </c>
      <c r="AD2557" s="63">
        <v>685.6</v>
      </c>
      <c r="AE2557" s="63">
        <v>11821.4</v>
      </c>
      <c r="AF2557" s="63">
        <v>4758.8999999999996</v>
      </c>
      <c r="AG2557" s="43">
        <v>91801.999999999985</v>
      </c>
    </row>
    <row r="2558" spans="4:33">
      <c r="D2558" s="62">
        <v>2006</v>
      </c>
      <c r="E2558" s="62">
        <v>6</v>
      </c>
      <c r="F2558" s="62">
        <v>2007</v>
      </c>
      <c r="G2558" s="63">
        <v>498.1</v>
      </c>
      <c r="H2558" s="63">
        <v>1157.8</v>
      </c>
      <c r="I2558" s="63">
        <v>994.3</v>
      </c>
      <c r="J2558" s="63">
        <v>11329.8</v>
      </c>
      <c r="K2558" s="63">
        <v>6066</v>
      </c>
      <c r="L2558" s="63">
        <v>315.39999999999998</v>
      </c>
      <c r="M2558" s="63">
        <v>10959.5</v>
      </c>
      <c r="N2558" s="63">
        <v>807.3</v>
      </c>
      <c r="O2558" s="63">
        <v>1434.1</v>
      </c>
      <c r="P2558" s="63">
        <v>2115.1999999999998</v>
      </c>
      <c r="Q2558" s="63"/>
      <c r="R2558" s="63">
        <v>2123.4</v>
      </c>
      <c r="S2558" s="63">
        <v>2102.6</v>
      </c>
      <c r="T2558" s="63">
        <v>4012.3</v>
      </c>
      <c r="U2558" s="63">
        <v>19315.099999999999</v>
      </c>
      <c r="V2558" s="63">
        <v>2659.7</v>
      </c>
      <c r="W2558" s="63">
        <v>18920.400000000001</v>
      </c>
      <c r="X2558" s="63">
        <v>0</v>
      </c>
      <c r="Y2558" s="63">
        <v>358.5</v>
      </c>
      <c r="Z2558" s="63">
        <v>1603.9</v>
      </c>
      <c r="AA2558" s="63">
        <v>1204.5</v>
      </c>
      <c r="AB2558" s="63">
        <v>4528.8999999999996</v>
      </c>
      <c r="AC2558" s="63">
        <v>2102.1</v>
      </c>
      <c r="AD2558" s="63">
        <v>1300.9000000000001</v>
      </c>
      <c r="AE2558" s="63">
        <v>13001.3</v>
      </c>
      <c r="AF2558" s="63">
        <v>7597</v>
      </c>
      <c r="AG2558" s="43">
        <v>116508.09999999999</v>
      </c>
    </row>
    <row r="2559" spans="4:33">
      <c r="D2559" s="62">
        <v>2006</v>
      </c>
      <c r="E2559" s="62">
        <v>7</v>
      </c>
      <c r="F2559" s="62">
        <v>2007</v>
      </c>
      <c r="G2559" s="63">
        <v>941</v>
      </c>
      <c r="H2559" s="63">
        <v>1354.7</v>
      </c>
      <c r="I2559" s="63">
        <v>1465.9</v>
      </c>
      <c r="J2559" s="63">
        <v>13551.6</v>
      </c>
      <c r="K2559" s="63">
        <v>7666.3</v>
      </c>
      <c r="L2559" s="63">
        <v>363.5</v>
      </c>
      <c r="M2559" s="63">
        <v>12621.9</v>
      </c>
      <c r="N2559" s="63">
        <v>1177.9000000000001</v>
      </c>
      <c r="O2559" s="63">
        <v>1130.3</v>
      </c>
      <c r="P2559" s="63">
        <v>2595.1999999999998</v>
      </c>
      <c r="Q2559" s="63"/>
      <c r="R2559" s="63">
        <v>2327.6999999999998</v>
      </c>
      <c r="S2559" s="63">
        <v>2652.3</v>
      </c>
      <c r="T2559" s="63">
        <v>9005.2999999999993</v>
      </c>
      <c r="U2559" s="63">
        <v>25023.3</v>
      </c>
      <c r="V2559" s="63">
        <v>3635.8</v>
      </c>
      <c r="W2559" s="63">
        <v>21513.599999999999</v>
      </c>
      <c r="X2559" s="63">
        <v>0.2</v>
      </c>
      <c r="Y2559" s="63">
        <v>440</v>
      </c>
      <c r="Z2559" s="63">
        <v>1450.2</v>
      </c>
      <c r="AA2559" s="63">
        <v>1302.0999999999999</v>
      </c>
      <c r="AB2559" s="63">
        <v>6351</v>
      </c>
      <c r="AC2559" s="63">
        <v>2203.6</v>
      </c>
      <c r="AD2559" s="63">
        <v>2238.1</v>
      </c>
      <c r="AE2559" s="63">
        <v>15255</v>
      </c>
      <c r="AF2559" s="63">
        <v>9614.5</v>
      </c>
      <c r="AG2559" s="43">
        <v>145881.00000000003</v>
      </c>
    </row>
    <row r="2560" spans="4:33">
      <c r="D2560" s="62">
        <v>2006</v>
      </c>
      <c r="E2560" s="62">
        <v>8</v>
      </c>
      <c r="F2560" s="62">
        <v>2007</v>
      </c>
      <c r="G2560" s="63">
        <v>549.70000000000005</v>
      </c>
      <c r="H2560" s="63">
        <v>1334.1</v>
      </c>
      <c r="I2560" s="63">
        <v>1243.3</v>
      </c>
      <c r="J2560" s="63">
        <v>12759.8</v>
      </c>
      <c r="K2560" s="63">
        <v>6885.8</v>
      </c>
      <c r="L2560" s="63">
        <v>388.6</v>
      </c>
      <c r="M2560" s="63">
        <v>11695</v>
      </c>
      <c r="N2560" s="63">
        <v>1145.3</v>
      </c>
      <c r="O2560" s="63">
        <v>1061.5999999999999</v>
      </c>
      <c r="P2560" s="63">
        <v>2439.5</v>
      </c>
      <c r="Q2560" s="63"/>
      <c r="R2560" s="63">
        <v>2191.4</v>
      </c>
      <c r="S2560" s="63">
        <v>2450.3000000000002</v>
      </c>
      <c r="T2560" s="63">
        <v>7136.8</v>
      </c>
      <c r="U2560" s="63">
        <v>24185.3</v>
      </c>
      <c r="V2560" s="63">
        <v>3202.2</v>
      </c>
      <c r="W2560" s="63">
        <v>19096.099999999999</v>
      </c>
      <c r="X2560" s="63">
        <v>0</v>
      </c>
      <c r="Y2560" s="63">
        <v>296.89999999999998</v>
      </c>
      <c r="Z2560" s="63">
        <v>1416.5</v>
      </c>
      <c r="AA2560" s="63">
        <v>1276.3</v>
      </c>
      <c r="AB2560" s="63">
        <v>5238.8</v>
      </c>
      <c r="AC2560" s="63">
        <v>2136.6</v>
      </c>
      <c r="AD2560" s="63">
        <v>1966.1</v>
      </c>
      <c r="AE2560" s="63">
        <v>14438.3</v>
      </c>
      <c r="AF2560" s="63">
        <v>7761.4</v>
      </c>
      <c r="AG2560" s="43">
        <v>132295.70000000004</v>
      </c>
    </row>
    <row r="2561" spans="4:33">
      <c r="D2561" s="62">
        <v>2006</v>
      </c>
      <c r="E2561" s="62">
        <v>9</v>
      </c>
      <c r="F2561" s="62">
        <v>2007</v>
      </c>
      <c r="G2561" s="63">
        <v>629.6</v>
      </c>
      <c r="H2561" s="63">
        <v>1195.8</v>
      </c>
      <c r="I2561" s="63">
        <v>1129</v>
      </c>
      <c r="J2561" s="63">
        <v>11875.4</v>
      </c>
      <c r="K2561" s="63">
        <v>6414.1</v>
      </c>
      <c r="L2561" s="63">
        <v>353.9</v>
      </c>
      <c r="M2561" s="63">
        <v>10473.700000000001</v>
      </c>
      <c r="N2561" s="63">
        <v>1251.2</v>
      </c>
      <c r="O2561" s="63">
        <v>995.1</v>
      </c>
      <c r="P2561" s="63">
        <v>2638.6</v>
      </c>
      <c r="Q2561" s="63"/>
      <c r="R2561" s="63">
        <v>2323.6999999999998</v>
      </c>
      <c r="S2561" s="63">
        <v>2450.6999999999998</v>
      </c>
      <c r="T2561" s="63">
        <v>6331.2</v>
      </c>
      <c r="U2561" s="63">
        <v>22626.799999999999</v>
      </c>
      <c r="V2561" s="63">
        <v>2974.1</v>
      </c>
      <c r="W2561" s="63">
        <v>18409.3</v>
      </c>
      <c r="X2561" s="63">
        <v>0</v>
      </c>
      <c r="Y2561" s="63">
        <v>265</v>
      </c>
      <c r="Z2561" s="63">
        <v>1701.6</v>
      </c>
      <c r="AA2561" s="63">
        <v>1182.4000000000001</v>
      </c>
      <c r="AB2561" s="63">
        <v>4796.8</v>
      </c>
      <c r="AC2561" s="63">
        <v>1970.7</v>
      </c>
      <c r="AD2561" s="63">
        <v>1852.2</v>
      </c>
      <c r="AE2561" s="63">
        <v>13448.7</v>
      </c>
      <c r="AF2561" s="63">
        <v>8007.9</v>
      </c>
      <c r="AG2561" s="43">
        <v>125297.49999999999</v>
      </c>
    </row>
    <row r="2562" spans="4:33">
      <c r="D2562" s="62">
        <v>2006</v>
      </c>
      <c r="E2562" s="62">
        <v>10</v>
      </c>
      <c r="F2562" s="62">
        <v>2007</v>
      </c>
      <c r="G2562" s="63">
        <v>1337.5</v>
      </c>
      <c r="H2562" s="63">
        <v>1057.3</v>
      </c>
      <c r="I2562" s="63">
        <v>1076.5</v>
      </c>
      <c r="J2562" s="63">
        <v>9808.4</v>
      </c>
      <c r="K2562" s="63">
        <v>5904.4</v>
      </c>
      <c r="L2562" s="63">
        <v>247.8</v>
      </c>
      <c r="M2562" s="63">
        <v>7976.2</v>
      </c>
      <c r="N2562" s="63">
        <v>1090.4000000000001</v>
      </c>
      <c r="O2562" s="63">
        <v>899</v>
      </c>
      <c r="P2562" s="63">
        <v>2127</v>
      </c>
      <c r="Q2562" s="63"/>
      <c r="R2562" s="63">
        <v>2176.1999999999998</v>
      </c>
      <c r="S2562" s="63">
        <v>3034.9</v>
      </c>
      <c r="T2562" s="63">
        <v>5516.7</v>
      </c>
      <c r="U2562" s="63">
        <v>20159.400000000001</v>
      </c>
      <c r="V2562" s="63">
        <v>2416.6</v>
      </c>
      <c r="W2562" s="63">
        <v>13942.4</v>
      </c>
      <c r="X2562" s="63">
        <v>0</v>
      </c>
      <c r="Y2562" s="63">
        <v>198.5</v>
      </c>
      <c r="Z2562" s="63">
        <v>1211.5</v>
      </c>
      <c r="AA2562" s="63">
        <v>1172</v>
      </c>
      <c r="AB2562" s="63">
        <v>3451.9</v>
      </c>
      <c r="AC2562" s="63">
        <v>1938</v>
      </c>
      <c r="AD2562" s="63">
        <v>874.9</v>
      </c>
      <c r="AE2562" s="63">
        <v>12773.1</v>
      </c>
      <c r="AF2562" s="63">
        <v>5390</v>
      </c>
      <c r="AG2562" s="43">
        <v>105780.59999999999</v>
      </c>
    </row>
    <row r="2563" spans="4:33">
      <c r="D2563" s="62">
        <v>2006</v>
      </c>
      <c r="E2563" s="62">
        <v>11</v>
      </c>
      <c r="F2563" s="62">
        <v>2007</v>
      </c>
      <c r="G2563" s="63">
        <v>1400.1</v>
      </c>
      <c r="H2563" s="63">
        <v>981.2</v>
      </c>
      <c r="I2563" s="63">
        <v>1115.0999999999999</v>
      </c>
      <c r="J2563" s="63">
        <v>9551.4</v>
      </c>
      <c r="K2563" s="63">
        <v>5569.8</v>
      </c>
      <c r="L2563" s="63">
        <v>264.2</v>
      </c>
      <c r="M2563" s="63">
        <v>6156.4</v>
      </c>
      <c r="N2563" s="63">
        <v>1131</v>
      </c>
      <c r="O2563" s="63">
        <v>863</v>
      </c>
      <c r="P2563" s="63">
        <v>1786.6</v>
      </c>
      <c r="Q2563" s="63"/>
      <c r="R2563" s="63">
        <v>2073.6</v>
      </c>
      <c r="S2563" s="63">
        <v>2786.5</v>
      </c>
      <c r="T2563" s="63">
        <v>7321.4</v>
      </c>
      <c r="U2563" s="63">
        <v>16789</v>
      </c>
      <c r="V2563" s="63">
        <v>1748.3</v>
      </c>
      <c r="W2563" s="63">
        <v>12651.8</v>
      </c>
      <c r="X2563" s="63">
        <v>0.5</v>
      </c>
      <c r="Y2563" s="63">
        <v>168.4</v>
      </c>
      <c r="Z2563" s="63">
        <v>1329.3</v>
      </c>
      <c r="AA2563" s="63">
        <v>1083.2</v>
      </c>
      <c r="AB2563" s="63">
        <v>3045.1</v>
      </c>
      <c r="AC2563" s="63">
        <v>1775.4</v>
      </c>
      <c r="AD2563" s="63">
        <v>699</v>
      </c>
      <c r="AE2563" s="63">
        <v>11554.7</v>
      </c>
      <c r="AF2563" s="63">
        <v>4374.2</v>
      </c>
      <c r="AG2563" s="43">
        <v>96219.199999999983</v>
      </c>
    </row>
    <row r="2564" spans="4:33">
      <c r="D2564" s="62">
        <v>2006</v>
      </c>
      <c r="E2564" s="62">
        <v>12</v>
      </c>
      <c r="F2564" s="62">
        <v>2007</v>
      </c>
      <c r="G2564" s="63">
        <v>1038.3</v>
      </c>
      <c r="H2564" s="63">
        <v>937.8</v>
      </c>
      <c r="I2564" s="63">
        <v>1113.7</v>
      </c>
      <c r="J2564" s="63">
        <v>8339</v>
      </c>
      <c r="K2564" s="63">
        <v>4991.2</v>
      </c>
      <c r="L2564" s="63">
        <v>284.89999999999998</v>
      </c>
      <c r="M2564" s="63">
        <v>4446.6000000000004</v>
      </c>
      <c r="N2564" s="63">
        <v>714.8</v>
      </c>
      <c r="O2564" s="63">
        <v>669.6</v>
      </c>
      <c r="P2564" s="63">
        <v>1546.6</v>
      </c>
      <c r="Q2564" s="63"/>
      <c r="R2564" s="63">
        <v>1648.1</v>
      </c>
      <c r="S2564" s="63">
        <v>2871.7</v>
      </c>
      <c r="T2564" s="63">
        <v>4549.5</v>
      </c>
      <c r="U2564" s="63">
        <v>14222.1</v>
      </c>
      <c r="V2564" s="63">
        <v>1236.9000000000001</v>
      </c>
      <c r="W2564" s="63">
        <v>7631.3</v>
      </c>
      <c r="X2564" s="63">
        <v>0</v>
      </c>
      <c r="Y2564" s="63">
        <v>27.7</v>
      </c>
      <c r="Z2564" s="63">
        <v>1362.2</v>
      </c>
      <c r="AA2564" s="63">
        <v>1047.2</v>
      </c>
      <c r="AB2564" s="63">
        <v>1764.2</v>
      </c>
      <c r="AC2564" s="63">
        <v>1497.4</v>
      </c>
      <c r="AD2564" s="63">
        <v>456.1</v>
      </c>
      <c r="AE2564" s="63">
        <v>10822.4</v>
      </c>
      <c r="AF2564" s="63">
        <v>3251.2</v>
      </c>
      <c r="AG2564" s="43">
        <v>76470.499999999985</v>
      </c>
    </row>
    <row r="2565" spans="4:33">
      <c r="D2565" s="62">
        <v>2007</v>
      </c>
      <c r="E2565" s="62">
        <v>1</v>
      </c>
      <c r="F2565" s="62">
        <v>2007</v>
      </c>
      <c r="G2565" s="63">
        <v>950.7</v>
      </c>
      <c r="H2565" s="63">
        <v>919.7</v>
      </c>
      <c r="I2565" s="63">
        <v>1285.7</v>
      </c>
      <c r="J2565" s="63">
        <v>5685</v>
      </c>
      <c r="K2565" s="63">
        <v>4738.3999999999996</v>
      </c>
      <c r="L2565" s="63">
        <v>277.10000000000002</v>
      </c>
      <c r="M2565" s="63">
        <v>5392.6</v>
      </c>
      <c r="N2565" s="63">
        <v>842.1</v>
      </c>
      <c r="O2565" s="63">
        <v>1027.3</v>
      </c>
      <c r="P2565" s="63">
        <v>1722.6</v>
      </c>
      <c r="Q2565" s="63"/>
      <c r="R2565" s="63">
        <v>1150.9000000000001</v>
      </c>
      <c r="S2565" s="63">
        <v>3109.7</v>
      </c>
      <c r="T2565" s="63">
        <v>6635.2</v>
      </c>
      <c r="U2565" s="63">
        <v>15643.6</v>
      </c>
      <c r="V2565" s="63">
        <v>1192</v>
      </c>
      <c r="W2565" s="63">
        <v>12614.3</v>
      </c>
      <c r="X2565" s="63">
        <v>0.3</v>
      </c>
      <c r="Y2565" s="63">
        <v>0</v>
      </c>
      <c r="Z2565" s="63">
        <v>1363.4</v>
      </c>
      <c r="AA2565" s="63">
        <v>1069.8</v>
      </c>
      <c r="AB2565" s="63">
        <v>2430.1</v>
      </c>
      <c r="AC2565" s="63">
        <v>1712.5</v>
      </c>
      <c r="AD2565" s="63">
        <v>665.8</v>
      </c>
      <c r="AE2565" s="63">
        <v>11307.2</v>
      </c>
      <c r="AF2565" s="63">
        <v>3698.7</v>
      </c>
      <c r="AG2565" s="43">
        <v>85434.7</v>
      </c>
    </row>
    <row r="2566" spans="4:33">
      <c r="D2566" s="62">
        <v>2007</v>
      </c>
      <c r="E2566" s="62">
        <v>2</v>
      </c>
      <c r="F2566" s="62">
        <v>2007</v>
      </c>
      <c r="G2566" s="63">
        <v>843.8</v>
      </c>
      <c r="H2566" s="63">
        <v>770.5</v>
      </c>
      <c r="I2566" s="63">
        <v>729.3</v>
      </c>
      <c r="J2566" s="63">
        <v>6012.6</v>
      </c>
      <c r="K2566" s="63">
        <v>4224.1000000000004</v>
      </c>
      <c r="L2566" s="63">
        <v>235.6</v>
      </c>
      <c r="M2566" s="63">
        <v>3781.2</v>
      </c>
      <c r="N2566" s="63">
        <v>620.70000000000005</v>
      </c>
      <c r="O2566" s="63">
        <v>806.3</v>
      </c>
      <c r="P2566" s="63">
        <v>1278.5</v>
      </c>
      <c r="Q2566" s="63"/>
      <c r="R2566" s="63">
        <v>1792.2</v>
      </c>
      <c r="S2566" s="63">
        <v>2493</v>
      </c>
      <c r="T2566" s="63">
        <v>18003.599999999999</v>
      </c>
      <c r="U2566" s="63">
        <v>12255.1</v>
      </c>
      <c r="V2566" s="63">
        <v>888.4</v>
      </c>
      <c r="W2566" s="63">
        <v>7952.5</v>
      </c>
      <c r="X2566" s="63">
        <v>0</v>
      </c>
      <c r="Y2566" s="63">
        <v>0</v>
      </c>
      <c r="Z2566" s="63">
        <v>1230.5999999999999</v>
      </c>
      <c r="AA2566" s="63">
        <v>859.6</v>
      </c>
      <c r="AB2566" s="63">
        <v>2097</v>
      </c>
      <c r="AC2566" s="63">
        <v>1383.6</v>
      </c>
      <c r="AD2566" s="63">
        <v>403.1</v>
      </c>
      <c r="AE2566" s="63">
        <v>8756.1</v>
      </c>
      <c r="AF2566" s="63">
        <v>3617.2</v>
      </c>
      <c r="AG2566" s="43">
        <v>81034.60000000002</v>
      </c>
    </row>
    <row r="2567" spans="4:33">
      <c r="D2567" s="62">
        <v>2007</v>
      </c>
      <c r="E2567" s="62">
        <v>3</v>
      </c>
      <c r="F2567" s="62">
        <v>2007</v>
      </c>
      <c r="G2567" s="63">
        <v>1329.1</v>
      </c>
      <c r="H2567" s="63">
        <v>974.2</v>
      </c>
      <c r="I2567" s="63">
        <v>1039.9000000000001</v>
      </c>
      <c r="J2567" s="63">
        <v>10342.5</v>
      </c>
      <c r="K2567" s="63">
        <v>4958.8</v>
      </c>
      <c r="L2567" s="63">
        <v>287.89999999999998</v>
      </c>
      <c r="M2567" s="63">
        <v>7708.5</v>
      </c>
      <c r="N2567" s="63">
        <v>951.4</v>
      </c>
      <c r="O2567" s="63">
        <v>949.8</v>
      </c>
      <c r="P2567" s="63">
        <v>1651.5</v>
      </c>
      <c r="Q2567" s="63"/>
      <c r="R2567" s="63">
        <v>2292.1</v>
      </c>
      <c r="S2567" s="63">
        <v>2976.5</v>
      </c>
      <c r="T2567" s="63">
        <v>5933.1</v>
      </c>
      <c r="U2567" s="63">
        <v>12683.6</v>
      </c>
      <c r="V2567" s="63">
        <v>1466.8</v>
      </c>
      <c r="W2567" s="63">
        <v>15994.9</v>
      </c>
      <c r="X2567" s="63">
        <v>17.399999999999999</v>
      </c>
      <c r="Y2567" s="63">
        <v>0</v>
      </c>
      <c r="Z2567" s="63">
        <v>1063.2</v>
      </c>
      <c r="AA2567" s="63">
        <v>1080.7</v>
      </c>
      <c r="AB2567" s="63">
        <v>2539.9</v>
      </c>
      <c r="AC2567" s="63">
        <v>1596</v>
      </c>
      <c r="AD2567" s="63">
        <v>1020.8</v>
      </c>
      <c r="AE2567" s="63">
        <v>11366.3</v>
      </c>
      <c r="AF2567" s="63">
        <v>4661.3</v>
      </c>
      <c r="AG2567" s="43">
        <v>94886.199999999983</v>
      </c>
    </row>
    <row r="2568" spans="4:33">
      <c r="D2568" s="62">
        <v>2007</v>
      </c>
      <c r="E2568" s="62">
        <v>4</v>
      </c>
      <c r="F2568" s="62">
        <v>2007</v>
      </c>
      <c r="G2568" s="63">
        <v>726.7</v>
      </c>
      <c r="H2568" s="63">
        <v>975.9</v>
      </c>
      <c r="I2568" s="63">
        <v>942.3</v>
      </c>
      <c r="J2568" s="63">
        <v>9957.7000000000007</v>
      </c>
      <c r="K2568" s="63">
        <v>4997.3999999999996</v>
      </c>
      <c r="L2568" s="63">
        <v>366.7</v>
      </c>
      <c r="M2568" s="63">
        <v>6853</v>
      </c>
      <c r="N2568" s="63">
        <v>973.1</v>
      </c>
      <c r="O2568" s="63">
        <v>172.9</v>
      </c>
      <c r="P2568" s="63">
        <v>1709.1</v>
      </c>
      <c r="Q2568" s="63"/>
      <c r="R2568" s="63">
        <v>2291.5</v>
      </c>
      <c r="S2568" s="63">
        <v>2596.8000000000002</v>
      </c>
      <c r="T2568" s="63">
        <v>5877.2</v>
      </c>
      <c r="U2568" s="63">
        <v>18741.099999999999</v>
      </c>
      <c r="V2568" s="63">
        <v>1553.5</v>
      </c>
      <c r="W2568" s="63">
        <v>12710.5</v>
      </c>
      <c r="X2568" s="63">
        <v>0</v>
      </c>
      <c r="Y2568" s="63">
        <v>26.4</v>
      </c>
      <c r="Z2568" s="63">
        <v>574.1</v>
      </c>
      <c r="AA2568" s="63">
        <v>1050.7</v>
      </c>
      <c r="AB2568" s="63">
        <v>3504.1</v>
      </c>
      <c r="AC2568" s="63">
        <v>1451.8</v>
      </c>
      <c r="AD2568" s="63">
        <v>1022.8</v>
      </c>
      <c r="AE2568" s="63">
        <v>11133.2</v>
      </c>
      <c r="AF2568" s="63">
        <v>4560.1000000000004</v>
      </c>
      <c r="AG2568" s="43">
        <v>94768.6</v>
      </c>
    </row>
    <row r="2569" spans="4:33">
      <c r="D2569" s="62">
        <v>2007</v>
      </c>
      <c r="E2569" s="62">
        <v>5</v>
      </c>
      <c r="F2569" s="62">
        <v>2008</v>
      </c>
      <c r="G2569" s="63">
        <v>634.70000000000005</v>
      </c>
      <c r="H2569" s="63">
        <v>1151</v>
      </c>
      <c r="I2569" s="63">
        <v>1014.9</v>
      </c>
      <c r="J2569" s="63">
        <v>12132.6</v>
      </c>
      <c r="K2569" s="63">
        <v>5526.2</v>
      </c>
      <c r="L2569" s="63">
        <v>333.5</v>
      </c>
      <c r="M2569" s="63">
        <v>9082.6</v>
      </c>
      <c r="N2569" s="63">
        <v>962.7</v>
      </c>
      <c r="O2569" s="63">
        <v>829.7</v>
      </c>
      <c r="P2569" s="63">
        <v>2083</v>
      </c>
      <c r="Q2569" s="63"/>
      <c r="R2569" s="63">
        <v>2478.4</v>
      </c>
      <c r="S2569" s="63">
        <v>2945.7</v>
      </c>
      <c r="T2569" s="63">
        <v>6375.3</v>
      </c>
      <c r="U2569" s="63">
        <v>20705.7</v>
      </c>
      <c r="V2569" s="63">
        <v>2313.4</v>
      </c>
      <c r="W2569" s="63">
        <v>16947.599999999999</v>
      </c>
      <c r="X2569" s="63">
        <v>138.69999999999999</v>
      </c>
      <c r="Y2569" s="63">
        <v>55.7</v>
      </c>
      <c r="Z2569" s="63">
        <v>1463.2</v>
      </c>
      <c r="AA2569" s="63">
        <v>1154</v>
      </c>
      <c r="AB2569" s="63">
        <v>4882.5</v>
      </c>
      <c r="AC2569" s="63">
        <v>1718.3</v>
      </c>
      <c r="AD2569" s="63">
        <v>1384.1</v>
      </c>
      <c r="AE2569" s="63">
        <v>13246.7</v>
      </c>
      <c r="AF2569" s="63">
        <v>5568.6</v>
      </c>
      <c r="AG2569" s="43">
        <v>115128.8</v>
      </c>
    </row>
    <row r="2570" spans="4:33">
      <c r="D2570" s="62">
        <v>2007</v>
      </c>
      <c r="E2570" s="62">
        <v>6</v>
      </c>
      <c r="F2570" s="62">
        <v>2008</v>
      </c>
      <c r="G2570" s="63">
        <v>622</v>
      </c>
      <c r="H2570" s="63">
        <v>1123.3</v>
      </c>
      <c r="I2570" s="63">
        <v>1245.8</v>
      </c>
      <c r="J2570" s="63">
        <v>13233</v>
      </c>
      <c r="K2570" s="63">
        <v>6216.2</v>
      </c>
      <c r="L2570" s="63">
        <v>291</v>
      </c>
      <c r="M2570" s="63">
        <v>10124</v>
      </c>
      <c r="N2570" s="63">
        <v>1067.3</v>
      </c>
      <c r="O2570" s="63">
        <v>1038.4000000000001</v>
      </c>
      <c r="P2570" s="63">
        <v>2250.6</v>
      </c>
      <c r="Q2570" s="63"/>
      <c r="R2570" s="63">
        <v>2419.9</v>
      </c>
      <c r="S2570" s="63">
        <v>1844.6</v>
      </c>
      <c r="T2570" s="63">
        <v>6395.2</v>
      </c>
      <c r="U2570" s="63">
        <v>22756.3</v>
      </c>
      <c r="V2570" s="63">
        <v>2681.2</v>
      </c>
      <c r="W2570" s="63">
        <v>20552.099999999999</v>
      </c>
      <c r="X2570" s="63">
        <v>0</v>
      </c>
      <c r="Y2570" s="63">
        <v>94.3</v>
      </c>
      <c r="Z2570" s="63">
        <v>178.6</v>
      </c>
      <c r="AA2570" s="63">
        <v>1194.5</v>
      </c>
      <c r="AB2570" s="63">
        <v>6136.9</v>
      </c>
      <c r="AC2570" s="63">
        <v>1716.4</v>
      </c>
      <c r="AD2570" s="63">
        <v>1707.1</v>
      </c>
      <c r="AE2570" s="63">
        <v>13108.7</v>
      </c>
      <c r="AF2570" s="63">
        <v>7044</v>
      </c>
      <c r="AG2570" s="43">
        <v>125041.4</v>
      </c>
    </row>
    <row r="2571" spans="4:33">
      <c r="D2571" s="62">
        <v>2007</v>
      </c>
      <c r="E2571" s="62">
        <v>7</v>
      </c>
      <c r="F2571" s="62">
        <v>2008</v>
      </c>
      <c r="G2571" s="63">
        <v>1083.2</v>
      </c>
      <c r="H2571" s="63">
        <v>1259.9000000000001</v>
      </c>
      <c r="I2571" s="63">
        <v>1248.0999999999999</v>
      </c>
      <c r="J2571" s="63">
        <v>13395.3</v>
      </c>
      <c r="K2571" s="63">
        <v>6388.1</v>
      </c>
      <c r="L2571" s="63">
        <v>314</v>
      </c>
      <c r="M2571" s="63">
        <v>12099.2</v>
      </c>
      <c r="N2571" s="63">
        <v>1342</v>
      </c>
      <c r="O2571" s="63">
        <v>1259.8</v>
      </c>
      <c r="P2571" s="63">
        <v>2419.9</v>
      </c>
      <c r="Q2571" s="63"/>
      <c r="R2571" s="63">
        <v>2406.6</v>
      </c>
      <c r="S2571" s="63">
        <v>2696.5</v>
      </c>
      <c r="T2571" s="63">
        <v>7032.7</v>
      </c>
      <c r="U2571" s="63">
        <v>24673.3</v>
      </c>
      <c r="V2571" s="63">
        <v>3142</v>
      </c>
      <c r="W2571" s="63">
        <v>21883.9</v>
      </c>
      <c r="X2571" s="63">
        <v>0</v>
      </c>
      <c r="Y2571" s="63">
        <v>239.2</v>
      </c>
      <c r="Z2571" s="63">
        <v>726.1</v>
      </c>
      <c r="AA2571" s="63">
        <v>1241.8</v>
      </c>
      <c r="AB2571" s="63">
        <v>6849.5</v>
      </c>
      <c r="AC2571" s="63">
        <v>1955</v>
      </c>
      <c r="AD2571" s="63">
        <v>1510.6</v>
      </c>
      <c r="AE2571" s="63">
        <v>13825.6</v>
      </c>
      <c r="AF2571" s="63">
        <v>8777.7000000000007</v>
      </c>
      <c r="AG2571" s="43">
        <v>137770.00000000003</v>
      </c>
    </row>
    <row r="2572" spans="4:33">
      <c r="D2572" s="62">
        <v>2007</v>
      </c>
      <c r="E2572" s="62">
        <v>8</v>
      </c>
      <c r="F2572" s="62">
        <v>2008</v>
      </c>
      <c r="G2572" s="63">
        <v>1146.5</v>
      </c>
      <c r="H2572" s="63">
        <v>1273.4000000000001</v>
      </c>
      <c r="I2572" s="63">
        <v>1356.3</v>
      </c>
      <c r="J2572" s="63">
        <v>11939.8</v>
      </c>
      <c r="K2572" s="63">
        <v>6816.3</v>
      </c>
      <c r="L2572" s="63">
        <v>288.39999999999998</v>
      </c>
      <c r="M2572" s="63">
        <v>10885.2</v>
      </c>
      <c r="N2572" s="63">
        <v>1349.5</v>
      </c>
      <c r="O2572" s="63">
        <v>1383</v>
      </c>
      <c r="P2572" s="63">
        <v>2434.1</v>
      </c>
      <c r="Q2572" s="63"/>
      <c r="R2572" s="63">
        <v>2424.5</v>
      </c>
      <c r="S2572" s="63">
        <v>3070.4</v>
      </c>
      <c r="T2572" s="63">
        <v>7173.2</v>
      </c>
      <c r="U2572" s="63">
        <v>23841.4</v>
      </c>
      <c r="V2572" s="63">
        <v>3190.8</v>
      </c>
      <c r="W2572" s="63">
        <v>21505.1</v>
      </c>
      <c r="X2572" s="63">
        <v>0</v>
      </c>
      <c r="Y2572" s="63">
        <v>235</v>
      </c>
      <c r="Z2572" s="63">
        <v>755.6</v>
      </c>
      <c r="AA2572" s="63">
        <v>1284.5</v>
      </c>
      <c r="AB2572" s="63">
        <v>7055.9</v>
      </c>
      <c r="AC2572" s="63">
        <v>1984.9</v>
      </c>
      <c r="AD2572" s="63">
        <v>1341.7</v>
      </c>
      <c r="AE2572" s="63">
        <v>13982.3</v>
      </c>
      <c r="AF2572" s="63">
        <v>8606.2000000000007</v>
      </c>
      <c r="AG2572" s="43">
        <v>135324</v>
      </c>
    </row>
    <row r="2573" spans="4:33">
      <c r="D2573" s="62">
        <v>2007</v>
      </c>
      <c r="E2573" s="62">
        <v>9</v>
      </c>
      <c r="F2573" s="62">
        <v>2008</v>
      </c>
      <c r="G2573" s="63">
        <v>993.3</v>
      </c>
      <c r="H2573" s="63">
        <v>1213.5999999999999</v>
      </c>
      <c r="I2573" s="63">
        <v>1276.7</v>
      </c>
      <c r="J2573" s="63">
        <v>12005.5</v>
      </c>
      <c r="K2573" s="63">
        <v>5655.5</v>
      </c>
      <c r="L2573" s="63">
        <v>168.2</v>
      </c>
      <c r="M2573" s="63">
        <v>8732.1</v>
      </c>
      <c r="N2573" s="63">
        <v>1039.5999999999999</v>
      </c>
      <c r="O2573" s="63">
        <v>1009.8</v>
      </c>
      <c r="P2573" s="63">
        <v>2128.8000000000002</v>
      </c>
      <c r="Q2573" s="63"/>
      <c r="R2573" s="63">
        <v>2178.1999999999998</v>
      </c>
      <c r="S2573" s="63">
        <v>2723.5</v>
      </c>
      <c r="T2573" s="63">
        <v>6511.3</v>
      </c>
      <c r="U2573" s="63">
        <v>20333.3</v>
      </c>
      <c r="V2573" s="63">
        <v>2808.1</v>
      </c>
      <c r="W2573" s="63">
        <v>18542.599999999999</v>
      </c>
      <c r="X2573" s="63">
        <v>0</v>
      </c>
      <c r="Y2573" s="63">
        <v>158.9</v>
      </c>
      <c r="Z2573" s="63">
        <v>732.3</v>
      </c>
      <c r="AA2573" s="63">
        <v>1173.5999999999999</v>
      </c>
      <c r="AB2573" s="63">
        <v>5521.9</v>
      </c>
      <c r="AC2573" s="63">
        <v>1875.9</v>
      </c>
      <c r="AD2573" s="63">
        <v>1217.0999999999999</v>
      </c>
      <c r="AE2573" s="63">
        <v>12538.9</v>
      </c>
      <c r="AF2573" s="63">
        <v>6444.5</v>
      </c>
      <c r="AG2573" s="43">
        <v>116983.2</v>
      </c>
    </row>
    <row r="2574" spans="4:33">
      <c r="D2574" s="62">
        <v>2007</v>
      </c>
      <c r="E2574" s="62">
        <v>10</v>
      </c>
      <c r="F2574" s="62">
        <v>2008</v>
      </c>
      <c r="G2574" s="63">
        <v>670.1</v>
      </c>
      <c r="H2574" s="63">
        <v>1080</v>
      </c>
      <c r="I2574" s="63">
        <v>1023.7</v>
      </c>
      <c r="J2574" s="63">
        <v>11585.5</v>
      </c>
      <c r="K2574" s="63">
        <v>4939.6000000000004</v>
      </c>
      <c r="L2574" s="63">
        <v>165</v>
      </c>
      <c r="M2574" s="63">
        <v>8040.2</v>
      </c>
      <c r="N2574" s="63">
        <v>1156.8</v>
      </c>
      <c r="O2574" s="63">
        <v>684.1</v>
      </c>
      <c r="P2574" s="63">
        <v>1992.6</v>
      </c>
      <c r="Q2574" s="63"/>
      <c r="R2574" s="63">
        <v>2446.5</v>
      </c>
      <c r="S2574" s="63">
        <v>3034.1</v>
      </c>
      <c r="T2574" s="63">
        <v>7762.9</v>
      </c>
      <c r="U2574" s="63">
        <v>18103.2</v>
      </c>
      <c r="V2574" s="63">
        <v>2548</v>
      </c>
      <c r="W2574" s="63">
        <v>16978.900000000001</v>
      </c>
      <c r="X2574" s="63">
        <v>0</v>
      </c>
      <c r="Y2574" s="63">
        <v>89</v>
      </c>
      <c r="Z2574" s="63">
        <v>753.2</v>
      </c>
      <c r="AA2574" s="63">
        <v>1083.5999999999999</v>
      </c>
      <c r="AB2574" s="63">
        <v>4529.5</v>
      </c>
      <c r="AC2574" s="63">
        <v>1749.3</v>
      </c>
      <c r="AD2574" s="63">
        <v>918.9</v>
      </c>
      <c r="AE2574" s="63">
        <v>11795.5</v>
      </c>
      <c r="AF2574" s="63">
        <v>5713.4</v>
      </c>
      <c r="AG2574" s="43">
        <v>108843.6</v>
      </c>
    </row>
    <row r="2575" spans="4:33">
      <c r="D2575" s="62">
        <v>2007</v>
      </c>
      <c r="E2575" s="62">
        <v>11</v>
      </c>
      <c r="F2575" s="62">
        <v>2008</v>
      </c>
      <c r="G2575" s="63">
        <v>397.4</v>
      </c>
      <c r="H2575" s="63">
        <v>942.5</v>
      </c>
      <c r="I2575" s="63">
        <v>1194</v>
      </c>
      <c r="J2575" s="63">
        <v>10010.4</v>
      </c>
      <c r="K2575" s="63">
        <v>4356.7</v>
      </c>
      <c r="L2575" s="63">
        <v>170.8</v>
      </c>
      <c r="M2575" s="63">
        <v>5388.8</v>
      </c>
      <c r="N2575" s="63">
        <v>1063.9000000000001</v>
      </c>
      <c r="O2575" s="63">
        <v>511.9</v>
      </c>
      <c r="P2575" s="63">
        <v>1742.2</v>
      </c>
      <c r="Q2575" s="63"/>
      <c r="R2575" s="63">
        <v>2297.6999999999998</v>
      </c>
      <c r="S2575" s="63">
        <v>2549.3000000000002</v>
      </c>
      <c r="T2575" s="63">
        <v>6253.9</v>
      </c>
      <c r="U2575" s="63">
        <v>14820.9</v>
      </c>
      <c r="V2575" s="63">
        <v>2093.9</v>
      </c>
      <c r="W2575" s="63">
        <v>13996.5</v>
      </c>
      <c r="X2575" s="63">
        <v>0</v>
      </c>
      <c r="Y2575" s="63">
        <v>8.8000000000000007</v>
      </c>
      <c r="Z2575" s="63">
        <v>732.7</v>
      </c>
      <c r="AA2575" s="63">
        <v>982.8</v>
      </c>
      <c r="AB2575" s="63">
        <v>3343.6</v>
      </c>
      <c r="AC2575" s="63">
        <v>1562.6</v>
      </c>
      <c r="AD2575" s="63">
        <v>539.70000000000005</v>
      </c>
      <c r="AE2575" s="63">
        <v>11043.4</v>
      </c>
      <c r="AF2575" s="63">
        <v>4740.7</v>
      </c>
      <c r="AG2575" s="43">
        <v>90745.1</v>
      </c>
    </row>
    <row r="2576" spans="4:33">
      <c r="D2576" s="62">
        <v>2007</v>
      </c>
      <c r="E2576" s="62">
        <v>12</v>
      </c>
      <c r="F2576" s="62">
        <v>2008</v>
      </c>
      <c r="G2576" s="63">
        <v>0</v>
      </c>
      <c r="H2576" s="63">
        <v>778.7</v>
      </c>
      <c r="I2576" s="63">
        <v>890</v>
      </c>
      <c r="J2576" s="63">
        <v>8503.6</v>
      </c>
      <c r="K2576" s="63">
        <v>3796.8</v>
      </c>
      <c r="L2576" s="63">
        <v>164.4</v>
      </c>
      <c r="M2576" s="63">
        <v>1840.4</v>
      </c>
      <c r="N2576" s="63">
        <v>634.5</v>
      </c>
      <c r="O2576" s="63">
        <v>99.2</v>
      </c>
      <c r="P2576" s="63">
        <v>1335.2</v>
      </c>
      <c r="Q2576" s="63"/>
      <c r="R2576" s="63">
        <v>2048.6</v>
      </c>
      <c r="S2576" s="63">
        <v>1347.1</v>
      </c>
      <c r="T2576" s="63">
        <v>5423.5</v>
      </c>
      <c r="U2576" s="63">
        <v>9438.5</v>
      </c>
      <c r="V2576" s="63">
        <v>1245</v>
      </c>
      <c r="W2576" s="63">
        <v>8518.5</v>
      </c>
      <c r="X2576" s="63">
        <v>0</v>
      </c>
      <c r="Y2576" s="63">
        <v>0</v>
      </c>
      <c r="Z2576" s="63">
        <v>754.6</v>
      </c>
      <c r="AA2576" s="63">
        <v>857.2</v>
      </c>
      <c r="AB2576" s="63">
        <v>1967.3</v>
      </c>
      <c r="AC2576" s="63">
        <v>1429.8</v>
      </c>
      <c r="AD2576" s="63">
        <v>182.3</v>
      </c>
      <c r="AE2576" s="63">
        <v>8908.9</v>
      </c>
      <c r="AF2576" s="63">
        <v>2601.1</v>
      </c>
      <c r="AG2576" s="43">
        <v>62765.200000000004</v>
      </c>
    </row>
    <row r="2577" spans="4:33">
      <c r="D2577" s="62">
        <v>2008</v>
      </c>
      <c r="E2577" s="62">
        <v>1</v>
      </c>
      <c r="F2577" s="62">
        <v>2008</v>
      </c>
      <c r="G2577" s="63">
        <v>0</v>
      </c>
      <c r="H2577" s="63">
        <v>763.7</v>
      </c>
      <c r="I2577" s="63">
        <v>634.1</v>
      </c>
      <c r="J2577" s="63">
        <v>6193.6</v>
      </c>
      <c r="K2577" s="63">
        <v>3763.4</v>
      </c>
      <c r="L2577" s="63">
        <v>164.1</v>
      </c>
      <c r="M2577" s="63">
        <v>2391.4</v>
      </c>
      <c r="N2577" s="63">
        <v>653.79999999999995</v>
      </c>
      <c r="O2577" s="63">
        <v>159.19999999999999</v>
      </c>
      <c r="P2577" s="63">
        <v>1295.9000000000001</v>
      </c>
      <c r="Q2577" s="63"/>
      <c r="R2577" s="63">
        <v>1849.9</v>
      </c>
      <c r="S2577" s="63">
        <v>1593.3</v>
      </c>
      <c r="T2577" s="63">
        <v>18578.5</v>
      </c>
      <c r="U2577" s="63">
        <v>8078</v>
      </c>
      <c r="V2577" s="63">
        <v>1035.3</v>
      </c>
      <c r="W2577" s="63">
        <v>7732.8</v>
      </c>
      <c r="X2577" s="63">
        <v>0</v>
      </c>
      <c r="Y2577" s="63">
        <v>0</v>
      </c>
      <c r="Z2577" s="63">
        <v>719.5</v>
      </c>
      <c r="AA2577" s="63">
        <v>854.7</v>
      </c>
      <c r="AB2577" s="63">
        <v>1564.8</v>
      </c>
      <c r="AC2577" s="63">
        <v>1265.4000000000001</v>
      </c>
      <c r="AD2577" s="63">
        <v>285.5</v>
      </c>
      <c r="AE2577" s="63">
        <v>8903.2000000000007</v>
      </c>
      <c r="AF2577" s="63">
        <v>2415.4</v>
      </c>
      <c r="AG2577" s="43">
        <v>70895.5</v>
      </c>
    </row>
    <row r="2578" spans="4:33">
      <c r="D2578" s="62">
        <v>2008</v>
      </c>
      <c r="E2578" s="62">
        <v>2</v>
      </c>
      <c r="F2578" s="62">
        <v>2008</v>
      </c>
      <c r="G2578" s="63">
        <v>0</v>
      </c>
      <c r="H2578" s="63">
        <v>663.8</v>
      </c>
      <c r="I2578" s="63">
        <v>769.9</v>
      </c>
      <c r="J2578" s="63">
        <v>5786.4</v>
      </c>
      <c r="K2578" s="63">
        <v>3410.8</v>
      </c>
      <c r="L2578" s="63">
        <v>153.30000000000001</v>
      </c>
      <c r="M2578" s="63">
        <v>2479.1</v>
      </c>
      <c r="N2578" s="63">
        <v>749.2</v>
      </c>
      <c r="O2578" s="63">
        <v>283.8</v>
      </c>
      <c r="P2578" s="63">
        <v>1186.3</v>
      </c>
      <c r="Q2578" s="63"/>
      <c r="R2578" s="63">
        <v>1797.7</v>
      </c>
      <c r="S2578" s="63">
        <v>866.1</v>
      </c>
      <c r="T2578" s="63">
        <v>8790.6</v>
      </c>
      <c r="U2578" s="63">
        <v>8946.2999999999993</v>
      </c>
      <c r="V2578" s="63">
        <v>934.8</v>
      </c>
      <c r="W2578" s="63">
        <v>6986.2</v>
      </c>
      <c r="X2578" s="63">
        <v>0</v>
      </c>
      <c r="Y2578" s="63">
        <v>0</v>
      </c>
      <c r="Z2578" s="63">
        <v>723.5</v>
      </c>
      <c r="AA2578" s="63">
        <v>789.2</v>
      </c>
      <c r="AB2578" s="63">
        <v>1872</v>
      </c>
      <c r="AC2578" s="63">
        <v>1076.8</v>
      </c>
      <c r="AD2578" s="63">
        <v>183.6</v>
      </c>
      <c r="AE2578" s="63">
        <v>8147</v>
      </c>
      <c r="AF2578" s="63">
        <v>2361.3000000000002</v>
      </c>
      <c r="AG2578" s="43">
        <v>58957.700000000004</v>
      </c>
    </row>
    <row r="2579" spans="4:33">
      <c r="D2579" s="62">
        <v>2008</v>
      </c>
      <c r="E2579" s="62">
        <v>3</v>
      </c>
      <c r="F2579" s="62">
        <v>2008</v>
      </c>
      <c r="G2579" s="63">
        <v>0</v>
      </c>
      <c r="H2579" s="63">
        <v>944.5</v>
      </c>
      <c r="I2579" s="63">
        <v>1730.6</v>
      </c>
      <c r="J2579" s="63">
        <v>9413.5</v>
      </c>
      <c r="K2579" s="63">
        <v>4226.6000000000004</v>
      </c>
      <c r="L2579" s="63">
        <v>164.7</v>
      </c>
      <c r="M2579" s="63">
        <v>6008.6</v>
      </c>
      <c r="N2579" s="63">
        <v>1125.4000000000001</v>
      </c>
      <c r="O2579" s="63">
        <v>730.6</v>
      </c>
      <c r="P2579" s="63">
        <v>1648</v>
      </c>
      <c r="Q2579" s="63"/>
      <c r="R2579" s="63">
        <v>2202.1999999999998</v>
      </c>
      <c r="S2579" s="63">
        <v>1225.2</v>
      </c>
      <c r="T2579" s="63">
        <v>11397.2</v>
      </c>
      <c r="U2579" s="63">
        <v>14565.2</v>
      </c>
      <c r="V2579" s="63">
        <v>1680.5</v>
      </c>
      <c r="W2579" s="63">
        <v>11983.2</v>
      </c>
      <c r="X2579" s="63">
        <v>0</v>
      </c>
      <c r="Y2579" s="63">
        <v>0</v>
      </c>
      <c r="Z2579" s="63">
        <v>634.1</v>
      </c>
      <c r="AA2579" s="63">
        <v>992.5</v>
      </c>
      <c r="AB2579" s="63">
        <v>2666.3</v>
      </c>
      <c r="AC2579" s="63">
        <v>1438.4</v>
      </c>
      <c r="AD2579" s="63">
        <v>550.9</v>
      </c>
      <c r="AE2579" s="63">
        <v>10071.200000000001</v>
      </c>
      <c r="AF2579" s="63">
        <v>4440.5</v>
      </c>
      <c r="AG2579" s="43">
        <v>89839.9</v>
      </c>
    </row>
    <row r="2580" spans="4:33">
      <c r="D2580" s="62">
        <v>2008</v>
      </c>
      <c r="E2580" s="62">
        <v>4</v>
      </c>
      <c r="F2580" s="62">
        <v>2008</v>
      </c>
      <c r="G2580" s="63">
        <v>166.3</v>
      </c>
      <c r="H2580" s="63">
        <v>1003.9</v>
      </c>
      <c r="I2580" s="63">
        <v>1496.7</v>
      </c>
      <c r="J2580" s="63">
        <v>10830.4</v>
      </c>
      <c r="K2580" s="63">
        <v>4627.6000000000004</v>
      </c>
      <c r="L2580" s="63">
        <v>157.69999999999999</v>
      </c>
      <c r="M2580" s="63">
        <v>6897.7</v>
      </c>
      <c r="N2580" s="63">
        <v>1315.4</v>
      </c>
      <c r="O2580" s="63">
        <v>929.8</v>
      </c>
      <c r="P2580" s="63">
        <v>1701.7</v>
      </c>
      <c r="Q2580" s="63"/>
      <c r="R2580" s="63">
        <v>2440.4</v>
      </c>
      <c r="S2580" s="63">
        <v>3988.3</v>
      </c>
      <c r="T2580" s="63">
        <v>11007.4</v>
      </c>
      <c r="U2580" s="63">
        <v>18894.3</v>
      </c>
      <c r="V2580" s="63">
        <v>2050.3000000000002</v>
      </c>
      <c r="W2580" s="63">
        <v>12654.7</v>
      </c>
      <c r="X2580" s="63">
        <v>0</v>
      </c>
      <c r="Y2580" s="63">
        <v>28.3</v>
      </c>
      <c r="Z2580" s="63">
        <v>464.4</v>
      </c>
      <c r="AA2580" s="63">
        <v>1026.5</v>
      </c>
      <c r="AB2580" s="63">
        <v>3435.1</v>
      </c>
      <c r="AC2580" s="63">
        <v>1515.7</v>
      </c>
      <c r="AD2580" s="63">
        <v>821.7</v>
      </c>
      <c r="AE2580" s="63">
        <v>11102.1</v>
      </c>
      <c r="AF2580" s="63">
        <v>6145.4</v>
      </c>
      <c r="AG2580" s="43">
        <v>104701.8</v>
      </c>
    </row>
    <row r="2581" spans="4:33">
      <c r="D2581" s="62">
        <v>2008</v>
      </c>
      <c r="E2581" s="62">
        <v>5</v>
      </c>
      <c r="F2581" s="62">
        <v>2009</v>
      </c>
      <c r="G2581" s="63">
        <v>874.4</v>
      </c>
      <c r="H2581" s="63">
        <v>1125.9000000000001</v>
      </c>
      <c r="I2581" s="63">
        <v>1362.5</v>
      </c>
      <c r="J2581" s="63">
        <v>11912.8</v>
      </c>
      <c r="K2581" s="63">
        <v>4818.1000000000004</v>
      </c>
      <c r="L2581" s="63">
        <v>161.5</v>
      </c>
      <c r="M2581" s="63">
        <v>7694.2</v>
      </c>
      <c r="N2581" s="63">
        <v>854.6</v>
      </c>
      <c r="O2581" s="63">
        <v>972.9</v>
      </c>
      <c r="P2581" s="63">
        <v>1916.9</v>
      </c>
      <c r="Q2581" s="63"/>
      <c r="R2581" s="63">
        <v>2332.5</v>
      </c>
      <c r="S2581" s="63">
        <v>3527.6</v>
      </c>
      <c r="T2581" s="63">
        <v>13959</v>
      </c>
      <c r="U2581" s="63">
        <v>18697.8</v>
      </c>
      <c r="V2581" s="63">
        <v>2175.3000000000002</v>
      </c>
      <c r="W2581" s="63">
        <v>12026.4</v>
      </c>
      <c r="X2581" s="63">
        <v>0</v>
      </c>
      <c r="Y2581" s="63">
        <v>23.9</v>
      </c>
      <c r="Z2581" s="63">
        <v>869.6</v>
      </c>
      <c r="AA2581" s="63">
        <v>1130.3</v>
      </c>
      <c r="AB2581" s="63">
        <v>4957.3999999999996</v>
      </c>
      <c r="AC2581" s="63">
        <v>1691.4</v>
      </c>
      <c r="AD2581" s="63">
        <v>791.8</v>
      </c>
      <c r="AE2581" s="63">
        <v>12244.2</v>
      </c>
      <c r="AF2581" s="63">
        <v>6464.6</v>
      </c>
      <c r="AG2581" s="43">
        <v>112585.59999999999</v>
      </c>
    </row>
    <row r="2582" spans="4:33">
      <c r="D2582" s="62">
        <v>2008</v>
      </c>
      <c r="E2582" s="62">
        <v>6</v>
      </c>
      <c r="F2582" s="62">
        <v>2009</v>
      </c>
      <c r="G2582" s="63">
        <v>739.8</v>
      </c>
      <c r="H2582" s="63">
        <v>1129.4000000000001</v>
      </c>
      <c r="I2582" s="63">
        <v>1614</v>
      </c>
      <c r="J2582" s="63">
        <v>12651.1</v>
      </c>
      <c r="K2582" s="63">
        <v>4744.2</v>
      </c>
      <c r="L2582" s="63">
        <v>165.2</v>
      </c>
      <c r="M2582" s="63">
        <v>9654.4</v>
      </c>
      <c r="N2582" s="63">
        <v>983.9</v>
      </c>
      <c r="O2582" s="63">
        <v>1200.7</v>
      </c>
      <c r="P2582" s="63">
        <v>2079</v>
      </c>
      <c r="Q2582" s="63"/>
      <c r="R2582" s="63">
        <v>2431.6</v>
      </c>
      <c r="S2582" s="63">
        <v>3615.3</v>
      </c>
      <c r="T2582" s="63">
        <v>10521.4</v>
      </c>
      <c r="U2582" s="63">
        <v>20953</v>
      </c>
      <c r="V2582" s="63">
        <v>2613</v>
      </c>
      <c r="W2582" s="63">
        <v>11936.9</v>
      </c>
      <c r="X2582" s="63">
        <v>0.2</v>
      </c>
      <c r="Y2582" s="63">
        <v>112</v>
      </c>
      <c r="Z2582" s="63">
        <v>655.20000000000005</v>
      </c>
      <c r="AA2582" s="63">
        <v>1146.9000000000001</v>
      </c>
      <c r="AB2582" s="63">
        <v>5298.2</v>
      </c>
      <c r="AC2582" s="63">
        <v>1761</v>
      </c>
      <c r="AD2582" s="63">
        <v>1263.2</v>
      </c>
      <c r="AE2582" s="63">
        <v>12775.2</v>
      </c>
      <c r="AF2582" s="63">
        <v>6820.1</v>
      </c>
      <c r="AG2582" s="43">
        <v>116864.89999999998</v>
      </c>
    </row>
    <row r="2583" spans="4:33">
      <c r="D2583" s="62">
        <v>2008</v>
      </c>
      <c r="E2583" s="62">
        <v>7</v>
      </c>
      <c r="F2583" s="62">
        <v>2009</v>
      </c>
      <c r="G2583" s="63">
        <v>818.2</v>
      </c>
      <c r="H2583" s="63">
        <v>1219.8</v>
      </c>
      <c r="I2583" s="63">
        <v>1633.3</v>
      </c>
      <c r="J2583" s="63">
        <v>13273.6</v>
      </c>
      <c r="K2583" s="63">
        <v>5383.6</v>
      </c>
      <c r="L2583" s="63">
        <v>160.6</v>
      </c>
      <c r="M2583" s="63">
        <v>10291.299999999999</v>
      </c>
      <c r="N2583" s="63">
        <v>1122.9000000000001</v>
      </c>
      <c r="O2583" s="63">
        <v>1124.5</v>
      </c>
      <c r="P2583" s="63">
        <v>2268.1999999999998</v>
      </c>
      <c r="Q2583" s="63"/>
      <c r="R2583" s="63">
        <v>2555.9</v>
      </c>
      <c r="S2583" s="63">
        <v>6103.9</v>
      </c>
      <c r="T2583" s="63">
        <v>8784.7999999999993</v>
      </c>
      <c r="U2583" s="63">
        <v>25750.2</v>
      </c>
      <c r="V2583" s="63">
        <v>2970.7</v>
      </c>
      <c r="W2583" s="63">
        <v>12547.6</v>
      </c>
      <c r="X2583" s="63">
        <v>0</v>
      </c>
      <c r="Y2583" s="63">
        <v>206.4</v>
      </c>
      <c r="Z2583" s="63">
        <v>1144.5999999999999</v>
      </c>
      <c r="AA2583" s="63">
        <v>1219</v>
      </c>
      <c r="AB2583" s="63">
        <v>7232.3</v>
      </c>
      <c r="AC2583" s="63">
        <v>1857.5</v>
      </c>
      <c r="AD2583" s="63">
        <v>1518.3</v>
      </c>
      <c r="AE2583" s="63">
        <v>13403.6</v>
      </c>
      <c r="AF2583" s="63">
        <v>8552.1</v>
      </c>
      <c r="AG2583" s="43">
        <v>131142.9</v>
      </c>
    </row>
    <row r="2584" spans="4:33">
      <c r="D2584" s="62">
        <v>2008</v>
      </c>
      <c r="E2584" s="62">
        <v>8</v>
      </c>
      <c r="F2584" s="62">
        <v>2009</v>
      </c>
      <c r="G2584" s="63">
        <v>859.5</v>
      </c>
      <c r="H2584" s="63">
        <v>1310.0999999999999</v>
      </c>
      <c r="I2584" s="63">
        <v>1686.5</v>
      </c>
      <c r="J2584" s="63">
        <v>12392.8</v>
      </c>
      <c r="K2584" s="63">
        <v>5824.6</v>
      </c>
      <c r="L2584" s="63">
        <v>237.1</v>
      </c>
      <c r="M2584" s="63">
        <v>9914.4</v>
      </c>
      <c r="N2584" s="63">
        <v>1102.7</v>
      </c>
      <c r="O2584" s="63">
        <v>1132</v>
      </c>
      <c r="P2584" s="63">
        <v>2196.6</v>
      </c>
      <c r="Q2584" s="63"/>
      <c r="R2584" s="63">
        <v>2432.1999999999998</v>
      </c>
      <c r="S2584" s="63">
        <v>3937.6</v>
      </c>
      <c r="T2584" s="63">
        <v>9676.4</v>
      </c>
      <c r="U2584" s="63">
        <v>25414.799999999999</v>
      </c>
      <c r="V2584" s="63">
        <v>2979.6</v>
      </c>
      <c r="W2584" s="63">
        <v>14248.9</v>
      </c>
      <c r="X2584" s="63">
        <v>0.1</v>
      </c>
      <c r="Y2584" s="63">
        <v>251.8</v>
      </c>
      <c r="Z2584" s="63">
        <v>1296.5999999999999</v>
      </c>
      <c r="AA2584" s="63">
        <v>1198.3</v>
      </c>
      <c r="AB2584" s="63">
        <v>5952.5</v>
      </c>
      <c r="AC2584" s="63">
        <v>1443.7</v>
      </c>
      <c r="AD2584" s="63">
        <v>1188.7</v>
      </c>
      <c r="AE2584" s="63">
        <v>12931.5</v>
      </c>
      <c r="AF2584" s="63">
        <v>7842.3</v>
      </c>
      <c r="AG2584" s="43">
        <v>127451.3</v>
      </c>
    </row>
    <row r="2585" spans="4:33">
      <c r="D2585" s="62">
        <v>2008</v>
      </c>
      <c r="E2585" s="62">
        <v>9</v>
      </c>
      <c r="F2585" s="62">
        <v>2009</v>
      </c>
      <c r="G2585" s="63">
        <v>806.7</v>
      </c>
      <c r="H2585" s="63">
        <v>1218.5</v>
      </c>
      <c r="I2585" s="63">
        <v>1264.0999999999999</v>
      </c>
      <c r="J2585" s="63">
        <v>12060</v>
      </c>
      <c r="K2585" s="63">
        <v>5152.2</v>
      </c>
      <c r="L2585" s="63">
        <v>153.1</v>
      </c>
      <c r="M2585" s="63">
        <v>8603.2000000000007</v>
      </c>
      <c r="N2585" s="63">
        <v>1020.8</v>
      </c>
      <c r="O2585" s="63">
        <v>832</v>
      </c>
      <c r="P2585" s="63">
        <v>2115.1999999999998</v>
      </c>
      <c r="Q2585" s="63"/>
      <c r="R2585" s="63">
        <v>2095.3000000000002</v>
      </c>
      <c r="S2585" s="63">
        <v>2640.4</v>
      </c>
      <c r="T2585" s="63">
        <v>8963.6</v>
      </c>
      <c r="U2585" s="63">
        <v>24109.200000000001</v>
      </c>
      <c r="V2585" s="63">
        <v>2684.6</v>
      </c>
      <c r="W2585" s="63">
        <v>13004</v>
      </c>
      <c r="X2585" s="63">
        <v>0</v>
      </c>
      <c r="Y2585" s="63">
        <v>227.3</v>
      </c>
      <c r="Z2585" s="63">
        <v>1188.7</v>
      </c>
      <c r="AA2585" s="63">
        <v>1095.2</v>
      </c>
      <c r="AB2585" s="63">
        <v>5145.7</v>
      </c>
      <c r="AC2585" s="63">
        <v>1860.3</v>
      </c>
      <c r="AD2585" s="63">
        <v>903.2</v>
      </c>
      <c r="AE2585" s="63">
        <v>11656</v>
      </c>
      <c r="AF2585" s="63">
        <v>7088.6</v>
      </c>
      <c r="AG2585" s="43">
        <v>115887.90000000001</v>
      </c>
    </row>
    <row r="2586" spans="4:33">
      <c r="D2586" s="62">
        <v>2008</v>
      </c>
      <c r="E2586" s="62">
        <v>10</v>
      </c>
      <c r="F2586" s="62">
        <v>2009</v>
      </c>
      <c r="G2586" s="63">
        <v>1253.9000000000001</v>
      </c>
      <c r="H2586" s="63">
        <v>1244.7</v>
      </c>
      <c r="I2586" s="63">
        <v>1356.7</v>
      </c>
      <c r="J2586" s="63">
        <v>12023.9</v>
      </c>
      <c r="K2586" s="63">
        <v>4837.2</v>
      </c>
      <c r="L2586" s="63">
        <v>157.69999999999999</v>
      </c>
      <c r="M2586" s="63">
        <v>7806.2</v>
      </c>
      <c r="N2586" s="63">
        <v>1078.5</v>
      </c>
      <c r="O2586" s="63">
        <v>688.9</v>
      </c>
      <c r="P2586" s="63">
        <v>2054.6999999999998</v>
      </c>
      <c r="Q2586" s="63"/>
      <c r="R2586" s="63">
        <v>2333.8000000000002</v>
      </c>
      <c r="S2586" s="63">
        <v>3104</v>
      </c>
      <c r="T2586" s="63">
        <v>10031.5</v>
      </c>
      <c r="U2586" s="63">
        <v>22486.5</v>
      </c>
      <c r="V2586" s="63">
        <v>2502.1</v>
      </c>
      <c r="W2586" s="63">
        <v>9802</v>
      </c>
      <c r="X2586" s="63">
        <v>0</v>
      </c>
      <c r="Y2586" s="63">
        <v>175.9</v>
      </c>
      <c r="Z2586" s="63">
        <v>1213.0999999999999</v>
      </c>
      <c r="AA2586" s="63">
        <v>1077.0999999999999</v>
      </c>
      <c r="AB2586" s="63">
        <v>4649.1000000000004</v>
      </c>
      <c r="AC2586" s="63">
        <v>2004</v>
      </c>
      <c r="AD2586" s="63">
        <v>916.3</v>
      </c>
      <c r="AE2586" s="63">
        <v>11755.1</v>
      </c>
      <c r="AF2586" s="63">
        <v>6360</v>
      </c>
      <c r="AG2586" s="43">
        <v>110912.90000000004</v>
      </c>
    </row>
    <row r="2587" spans="4:33">
      <c r="D2587" s="62">
        <v>2008</v>
      </c>
      <c r="E2587" s="62">
        <v>11</v>
      </c>
      <c r="F2587" s="62">
        <v>2009</v>
      </c>
      <c r="G2587" s="63">
        <v>1480.8</v>
      </c>
      <c r="H2587" s="63">
        <v>966.4</v>
      </c>
      <c r="I2587" s="63">
        <v>763.8</v>
      </c>
      <c r="J2587" s="63">
        <v>8971.6</v>
      </c>
      <c r="K2587" s="63">
        <v>4442.7</v>
      </c>
      <c r="L2587" s="63">
        <v>440.9</v>
      </c>
      <c r="M2587" s="63">
        <v>4951.2</v>
      </c>
      <c r="N2587" s="63">
        <v>1020.7</v>
      </c>
      <c r="O2587" s="63">
        <v>271.7</v>
      </c>
      <c r="P2587" s="63">
        <v>1625.2</v>
      </c>
      <c r="Q2587" s="63"/>
      <c r="R2587" s="63">
        <v>2183.6999999999998</v>
      </c>
      <c r="S2587" s="63">
        <v>2407.3000000000002</v>
      </c>
      <c r="T2587" s="63">
        <v>7966.7</v>
      </c>
      <c r="U2587" s="63">
        <v>17778.400000000001</v>
      </c>
      <c r="V2587" s="63">
        <v>1778.2</v>
      </c>
      <c r="W2587" s="63">
        <v>5820.4</v>
      </c>
      <c r="X2587" s="63">
        <v>0</v>
      </c>
      <c r="Y2587" s="63">
        <v>23.2</v>
      </c>
      <c r="Z2587" s="63">
        <v>1022.1</v>
      </c>
      <c r="AA2587" s="63">
        <v>936.9</v>
      </c>
      <c r="AB2587" s="63">
        <v>3023</v>
      </c>
      <c r="AC2587" s="63">
        <v>1669.6</v>
      </c>
      <c r="AD2587" s="63">
        <v>1459.4</v>
      </c>
      <c r="AE2587" s="63">
        <v>9460.6</v>
      </c>
      <c r="AF2587" s="63">
        <v>4995.8</v>
      </c>
      <c r="AG2587" s="43">
        <v>85460.3</v>
      </c>
    </row>
    <row r="2588" spans="4:33">
      <c r="D2588" s="62">
        <v>2008</v>
      </c>
      <c r="E2588" s="62">
        <v>12</v>
      </c>
      <c r="F2588" s="62">
        <v>2009</v>
      </c>
      <c r="G2588" s="63">
        <v>741.3</v>
      </c>
      <c r="H2588" s="63">
        <v>700.8</v>
      </c>
      <c r="I2588" s="63">
        <v>566.4</v>
      </c>
      <c r="J2588" s="63">
        <v>6067.5</v>
      </c>
      <c r="K2588" s="63">
        <v>4075.3</v>
      </c>
      <c r="L2588" s="63">
        <v>445.8</v>
      </c>
      <c r="M2588" s="63">
        <v>2900.4</v>
      </c>
      <c r="N2588" s="63">
        <v>639.4</v>
      </c>
      <c r="O2588" s="63">
        <v>123.8</v>
      </c>
      <c r="P2588" s="63">
        <v>1318.2</v>
      </c>
      <c r="Q2588" s="63"/>
      <c r="R2588" s="63">
        <v>1954.8</v>
      </c>
      <c r="S2588" s="63">
        <v>2258.1</v>
      </c>
      <c r="T2588" s="63">
        <v>5395.7</v>
      </c>
      <c r="U2588" s="63">
        <v>10484</v>
      </c>
      <c r="V2588" s="63">
        <v>1002.5</v>
      </c>
      <c r="W2588" s="63">
        <v>4621.2</v>
      </c>
      <c r="X2588" s="63">
        <v>0</v>
      </c>
      <c r="Y2588" s="63">
        <v>0</v>
      </c>
      <c r="Z2588" s="63">
        <v>894.7</v>
      </c>
      <c r="AA2588" s="63">
        <v>825.3</v>
      </c>
      <c r="AB2588" s="63">
        <v>2146.1</v>
      </c>
      <c r="AC2588" s="63">
        <v>1480</v>
      </c>
      <c r="AD2588" s="63">
        <v>1013.1</v>
      </c>
      <c r="AE2588" s="63">
        <v>7974.1</v>
      </c>
      <c r="AF2588" s="63">
        <v>2432.8000000000002</v>
      </c>
      <c r="AG2588" s="43">
        <v>60061.299999999996</v>
      </c>
    </row>
    <row r="2589" spans="4:33">
      <c r="D2589" s="62">
        <v>2009</v>
      </c>
      <c r="E2589" s="62">
        <v>1</v>
      </c>
      <c r="F2589" s="62">
        <v>2009</v>
      </c>
      <c r="G2589" s="63">
        <v>0</v>
      </c>
      <c r="H2589" s="63">
        <v>830.1</v>
      </c>
      <c r="I2589" s="63">
        <v>641</v>
      </c>
      <c r="J2589" s="63">
        <v>8067.8</v>
      </c>
      <c r="K2589" s="63">
        <v>3850.3</v>
      </c>
      <c r="L2589" s="63">
        <v>160.6</v>
      </c>
      <c r="M2589" s="63">
        <v>3166.1</v>
      </c>
      <c r="N2589" s="63">
        <v>749.9</v>
      </c>
      <c r="O2589" s="63">
        <v>158.80000000000001</v>
      </c>
      <c r="P2589" s="63">
        <v>1318.1</v>
      </c>
      <c r="Q2589" s="63"/>
      <c r="R2589" s="63">
        <v>2126.6999999999998</v>
      </c>
      <c r="S2589" s="63">
        <v>1838.9</v>
      </c>
      <c r="T2589" s="63">
        <v>12186.6</v>
      </c>
      <c r="U2589" s="63">
        <v>10567.7</v>
      </c>
      <c r="V2589" s="63">
        <v>1208.2</v>
      </c>
      <c r="W2589" s="63">
        <v>9055.2000000000007</v>
      </c>
      <c r="X2589" s="63">
        <v>0</v>
      </c>
      <c r="Y2589" s="63">
        <v>0</v>
      </c>
      <c r="Z2589" s="63">
        <v>924.1</v>
      </c>
      <c r="AA2589" s="63">
        <v>920.6</v>
      </c>
      <c r="AB2589" s="63">
        <v>3357</v>
      </c>
      <c r="AC2589" s="63">
        <v>1450.7</v>
      </c>
      <c r="AD2589" s="63">
        <v>181.7</v>
      </c>
      <c r="AE2589" s="63">
        <v>8794.1</v>
      </c>
      <c r="AF2589" s="63">
        <v>3144.2</v>
      </c>
      <c r="AG2589" s="43">
        <v>74698.399999999994</v>
      </c>
    </row>
    <row r="2590" spans="4:33">
      <c r="D2590" s="62">
        <v>2009</v>
      </c>
      <c r="E2590" s="62">
        <v>2</v>
      </c>
      <c r="F2590" s="62">
        <v>2009</v>
      </c>
      <c r="G2590" s="63">
        <v>0.1</v>
      </c>
      <c r="H2590" s="63">
        <v>569.20000000000005</v>
      </c>
      <c r="I2590" s="63">
        <v>658</v>
      </c>
      <c r="J2590" s="63">
        <v>4656.3</v>
      </c>
      <c r="K2590" s="63">
        <v>2927.9</v>
      </c>
      <c r="L2590" s="63">
        <v>145.5</v>
      </c>
      <c r="M2590" s="63">
        <v>2450.6</v>
      </c>
      <c r="N2590" s="63">
        <v>551.9</v>
      </c>
      <c r="O2590" s="63">
        <v>417.8</v>
      </c>
      <c r="P2590" s="63">
        <v>962.8</v>
      </c>
      <c r="Q2590" s="63"/>
      <c r="R2590" s="63">
        <v>790.5</v>
      </c>
      <c r="S2590" s="63">
        <v>1614.4</v>
      </c>
      <c r="T2590" s="63">
        <v>11412.9</v>
      </c>
      <c r="U2590" s="63">
        <v>7859</v>
      </c>
      <c r="V2590" s="63">
        <v>858.8</v>
      </c>
      <c r="W2590" s="63">
        <v>4725.3999999999996</v>
      </c>
      <c r="X2590" s="63">
        <v>0</v>
      </c>
      <c r="Y2590" s="63">
        <v>0</v>
      </c>
      <c r="Z2590" s="63">
        <v>768.3</v>
      </c>
      <c r="AA2590" s="63">
        <v>741.8</v>
      </c>
      <c r="AB2590" s="63">
        <v>1868</v>
      </c>
      <c r="AC2590" s="63">
        <v>1016.6</v>
      </c>
      <c r="AD2590" s="63">
        <v>141.1</v>
      </c>
      <c r="AE2590" s="63">
        <v>7363.8</v>
      </c>
      <c r="AF2590" s="63">
        <v>2242.1999999999998</v>
      </c>
      <c r="AG2590" s="43">
        <v>54742.9</v>
      </c>
    </row>
    <row r="2591" spans="4:33">
      <c r="D2591" s="62">
        <v>2009</v>
      </c>
      <c r="E2591" s="62">
        <v>3</v>
      </c>
      <c r="F2591" s="62">
        <v>2009</v>
      </c>
      <c r="G2591" s="63">
        <v>278.8</v>
      </c>
      <c r="H2591" s="63">
        <v>865.5</v>
      </c>
      <c r="I2591" s="63">
        <v>892.1</v>
      </c>
      <c r="J2591" s="63">
        <v>7763.6</v>
      </c>
      <c r="K2591" s="63">
        <v>3415.9</v>
      </c>
      <c r="L2591" s="63">
        <v>160.1</v>
      </c>
      <c r="M2591" s="63">
        <v>4190.6000000000004</v>
      </c>
      <c r="N2591" s="63">
        <v>828.2</v>
      </c>
      <c r="O2591" s="63">
        <v>1032.2</v>
      </c>
      <c r="P2591" s="63">
        <v>1339.4</v>
      </c>
      <c r="Q2591" s="63"/>
      <c r="R2591" s="63">
        <v>1374.9</v>
      </c>
      <c r="S2591" s="63">
        <v>1783.7</v>
      </c>
      <c r="T2591" s="63">
        <v>5532.7</v>
      </c>
      <c r="U2591" s="63">
        <v>12925.4</v>
      </c>
      <c r="V2591" s="63">
        <v>1274.9000000000001</v>
      </c>
      <c r="W2591" s="63">
        <v>7252.3</v>
      </c>
      <c r="X2591" s="63">
        <v>0</v>
      </c>
      <c r="Y2591" s="63">
        <v>0.3</v>
      </c>
      <c r="Z2591" s="63">
        <v>985.1</v>
      </c>
      <c r="AA2591" s="63">
        <v>920</v>
      </c>
      <c r="AB2591" s="63">
        <v>2088.6999999999998</v>
      </c>
      <c r="AC2591" s="63">
        <v>1315</v>
      </c>
      <c r="AD2591" s="63">
        <v>160.1</v>
      </c>
      <c r="AE2591" s="63">
        <v>9207.2000000000007</v>
      </c>
      <c r="AF2591" s="63">
        <v>3355.2</v>
      </c>
      <c r="AG2591" s="43">
        <v>68941.900000000009</v>
      </c>
    </row>
    <row r="2592" spans="4:33">
      <c r="D2592" s="62">
        <v>2009</v>
      </c>
      <c r="E2592" s="62">
        <v>4</v>
      </c>
      <c r="F2592" s="62">
        <v>2009</v>
      </c>
      <c r="G2592" s="63">
        <v>1559</v>
      </c>
      <c r="H2592" s="63">
        <v>950.1</v>
      </c>
      <c r="I2592" s="63">
        <v>923.1</v>
      </c>
      <c r="J2592" s="63">
        <v>9852.7999999999993</v>
      </c>
      <c r="K2592" s="63">
        <v>4000.8</v>
      </c>
      <c r="L2592" s="63">
        <v>157.6</v>
      </c>
      <c r="M2592" s="63">
        <v>5354.4</v>
      </c>
      <c r="N2592" s="63">
        <v>988.3</v>
      </c>
      <c r="O2592" s="63">
        <v>1451.7</v>
      </c>
      <c r="P2592" s="63">
        <v>1559.7</v>
      </c>
      <c r="Q2592" s="63"/>
      <c r="R2592" s="63">
        <v>1862.3</v>
      </c>
      <c r="S2592" s="63">
        <v>2167.4</v>
      </c>
      <c r="T2592" s="63">
        <v>5992.7</v>
      </c>
      <c r="U2592" s="63">
        <v>16068.6</v>
      </c>
      <c r="V2592" s="63">
        <v>1680.7</v>
      </c>
      <c r="W2592" s="63">
        <v>8808.9</v>
      </c>
      <c r="X2592" s="63">
        <v>0</v>
      </c>
      <c r="Y2592" s="63">
        <v>35</v>
      </c>
      <c r="Z2592" s="63">
        <v>1057.2</v>
      </c>
      <c r="AA2592" s="63">
        <v>1015.5</v>
      </c>
      <c r="AB2592" s="63">
        <v>2861.6</v>
      </c>
      <c r="AC2592" s="63">
        <v>1687</v>
      </c>
      <c r="AD2592" s="63">
        <v>332</v>
      </c>
      <c r="AE2592" s="63">
        <v>10261.5</v>
      </c>
      <c r="AF2592" s="63">
        <v>4429.8999999999996</v>
      </c>
      <c r="AG2592" s="43">
        <v>85057.799999999988</v>
      </c>
    </row>
    <row r="2593" spans="4:33">
      <c r="D2593" s="62">
        <v>2009</v>
      </c>
      <c r="E2593" s="62">
        <v>5</v>
      </c>
      <c r="F2593" s="62">
        <v>2010</v>
      </c>
      <c r="G2593" s="63">
        <v>1830.2</v>
      </c>
      <c r="H2593" s="63">
        <v>1044.7</v>
      </c>
      <c r="I2593" s="63">
        <v>822.4</v>
      </c>
      <c r="J2593" s="63">
        <v>11318.3</v>
      </c>
      <c r="K2593" s="63">
        <v>4671</v>
      </c>
      <c r="L2593" s="63">
        <v>206.3</v>
      </c>
      <c r="M2593" s="63">
        <v>7361.1</v>
      </c>
      <c r="N2593" s="63">
        <v>1202.2</v>
      </c>
      <c r="O2593" s="63">
        <v>1325.3</v>
      </c>
      <c r="P2593" s="63">
        <v>1957.8</v>
      </c>
      <c r="Q2593" s="63"/>
      <c r="R2593" s="63">
        <v>2155.4</v>
      </c>
      <c r="S2593" s="63">
        <v>2176.3000000000002</v>
      </c>
      <c r="T2593" s="63">
        <v>6629.5</v>
      </c>
      <c r="U2593" s="63">
        <v>18209.900000000001</v>
      </c>
      <c r="V2593" s="63">
        <v>2056.3000000000002</v>
      </c>
      <c r="W2593" s="63">
        <v>14757.1</v>
      </c>
      <c r="X2593" s="63">
        <v>0</v>
      </c>
      <c r="Y2593" s="63">
        <v>88.1</v>
      </c>
      <c r="Z2593" s="63">
        <v>1159.8</v>
      </c>
      <c r="AA2593" s="63">
        <v>1099.0999999999999</v>
      </c>
      <c r="AB2593" s="63">
        <v>5194</v>
      </c>
      <c r="AC2593" s="63">
        <v>1831.5</v>
      </c>
      <c r="AD2593" s="63">
        <v>386</v>
      </c>
      <c r="AE2593" s="63">
        <v>10978.9</v>
      </c>
      <c r="AF2593" s="63">
        <v>5618.5</v>
      </c>
      <c r="AG2593" s="43">
        <v>104079.70000000001</v>
      </c>
    </row>
    <row r="2594" spans="4:33">
      <c r="D2594" s="62">
        <v>2009</v>
      </c>
      <c r="E2594" s="62">
        <v>6</v>
      </c>
      <c r="F2594" s="62">
        <v>2010</v>
      </c>
      <c r="G2594" s="63">
        <v>1314.7</v>
      </c>
      <c r="H2594" s="63">
        <v>880.6</v>
      </c>
      <c r="I2594" s="63">
        <v>862.5</v>
      </c>
      <c r="J2594" s="63">
        <v>10466.700000000001</v>
      </c>
      <c r="K2594" s="63">
        <v>4180.6000000000004</v>
      </c>
      <c r="L2594" s="63">
        <v>307.8</v>
      </c>
      <c r="M2594" s="63">
        <v>6416.4</v>
      </c>
      <c r="N2594" s="63">
        <v>962.6</v>
      </c>
      <c r="O2594" s="63">
        <v>915.3</v>
      </c>
      <c r="P2594" s="63">
        <v>2179.3000000000002</v>
      </c>
      <c r="Q2594" s="63"/>
      <c r="R2594" s="63">
        <v>1810.3</v>
      </c>
      <c r="S2594" s="63">
        <v>2482</v>
      </c>
      <c r="T2594" s="63">
        <v>5766.1</v>
      </c>
      <c r="U2594" s="63">
        <v>16215.6</v>
      </c>
      <c r="V2594" s="63">
        <v>1665.2</v>
      </c>
      <c r="W2594" s="63">
        <v>9460</v>
      </c>
      <c r="X2594" s="63">
        <v>0</v>
      </c>
      <c r="Y2594" s="63">
        <v>1.7</v>
      </c>
      <c r="Z2594" s="63">
        <v>1098.2</v>
      </c>
      <c r="AA2594" s="63">
        <v>1027.0999999999999</v>
      </c>
      <c r="AB2594" s="63">
        <v>4363.8999999999996</v>
      </c>
      <c r="AC2594" s="63">
        <v>1736.2</v>
      </c>
      <c r="AD2594" s="63">
        <v>333</v>
      </c>
      <c r="AE2594" s="63">
        <v>10274.200000000001</v>
      </c>
      <c r="AF2594" s="63">
        <v>5438.7</v>
      </c>
      <c r="AG2594" s="43">
        <v>90158.699999999968</v>
      </c>
    </row>
    <row r="2595" spans="4:33">
      <c r="D2595" s="62">
        <v>2009</v>
      </c>
      <c r="E2595" s="62">
        <v>7</v>
      </c>
      <c r="F2595" s="62">
        <v>2010</v>
      </c>
      <c r="G2595" s="63">
        <v>1041.3</v>
      </c>
      <c r="H2595" s="63">
        <v>1016.8</v>
      </c>
      <c r="I2595" s="63">
        <v>935.5</v>
      </c>
      <c r="J2595" s="63">
        <v>11690.5</v>
      </c>
      <c r="K2595" s="63">
        <v>4958.6000000000004</v>
      </c>
      <c r="L2595" s="63">
        <v>862.6</v>
      </c>
      <c r="M2595" s="63">
        <v>9251.6</v>
      </c>
      <c r="N2595" s="63">
        <v>999.3</v>
      </c>
      <c r="O2595" s="63">
        <v>735.7</v>
      </c>
      <c r="P2595" s="63">
        <v>1873.9</v>
      </c>
      <c r="Q2595" s="63"/>
      <c r="R2595" s="63">
        <v>2246.6</v>
      </c>
      <c r="S2595" s="63">
        <v>2977.8</v>
      </c>
      <c r="T2595" s="63">
        <v>6268</v>
      </c>
      <c r="U2595" s="63">
        <v>23072.400000000001</v>
      </c>
      <c r="V2595" s="63">
        <v>2336.1</v>
      </c>
      <c r="W2595" s="63">
        <v>10263.700000000001</v>
      </c>
      <c r="X2595" s="63">
        <v>0</v>
      </c>
      <c r="Y2595" s="63">
        <v>87.9</v>
      </c>
      <c r="Z2595" s="63">
        <v>1529</v>
      </c>
      <c r="AA2595" s="63">
        <v>1164.0999999999999</v>
      </c>
      <c r="AB2595" s="63">
        <v>5135.3</v>
      </c>
      <c r="AC2595" s="63">
        <v>2028.9</v>
      </c>
      <c r="AD2595" s="63">
        <v>911.2</v>
      </c>
      <c r="AE2595" s="63">
        <v>11931</v>
      </c>
      <c r="AF2595" s="63">
        <v>7061.6</v>
      </c>
      <c r="AG2595" s="43">
        <v>110379.40000000001</v>
      </c>
    </row>
    <row r="2596" spans="4:33">
      <c r="D2596" s="62">
        <v>2009</v>
      </c>
      <c r="E2596" s="62">
        <v>8</v>
      </c>
      <c r="F2596" s="62">
        <v>2010</v>
      </c>
      <c r="G2596" s="63">
        <v>1422.9</v>
      </c>
      <c r="H2596" s="63">
        <v>1009.6</v>
      </c>
      <c r="I2596" s="63">
        <v>917.1</v>
      </c>
      <c r="J2596" s="63">
        <v>11702.9</v>
      </c>
      <c r="K2596" s="63">
        <v>4940.8999999999996</v>
      </c>
      <c r="L2596" s="63">
        <v>160</v>
      </c>
      <c r="M2596" s="63">
        <v>8822.2000000000007</v>
      </c>
      <c r="N2596" s="63">
        <v>986.9</v>
      </c>
      <c r="O2596" s="63">
        <v>1369.4</v>
      </c>
      <c r="P2596" s="63">
        <v>1840.2</v>
      </c>
      <c r="Q2596" s="63"/>
      <c r="R2596" s="63">
        <v>2029.6</v>
      </c>
      <c r="S2596" s="63">
        <v>3304.4</v>
      </c>
      <c r="T2596" s="63">
        <v>6259.2</v>
      </c>
      <c r="U2596" s="63">
        <v>23943.7</v>
      </c>
      <c r="V2596" s="63">
        <v>2417.1</v>
      </c>
      <c r="W2596" s="63">
        <v>11983.1</v>
      </c>
      <c r="X2596" s="63">
        <v>0</v>
      </c>
      <c r="Y2596" s="63">
        <v>134.69999999999999</v>
      </c>
      <c r="Z2596" s="63">
        <v>1518.2</v>
      </c>
      <c r="AA2596" s="63">
        <v>1118.4000000000001</v>
      </c>
      <c r="AB2596" s="63">
        <v>4842.6000000000004</v>
      </c>
      <c r="AC2596" s="63">
        <v>1775.7</v>
      </c>
      <c r="AD2596" s="63">
        <v>822.1</v>
      </c>
      <c r="AE2596" s="63">
        <v>11716.5</v>
      </c>
      <c r="AF2596" s="63">
        <v>6659.1</v>
      </c>
      <c r="AG2596" s="43">
        <v>111696.50000000001</v>
      </c>
    </row>
    <row r="2597" spans="4:33">
      <c r="D2597" s="62">
        <v>2009</v>
      </c>
      <c r="E2597" s="62">
        <v>9</v>
      </c>
      <c r="F2597" s="62">
        <v>2010</v>
      </c>
      <c r="G2597" s="63">
        <v>1128.3</v>
      </c>
      <c r="H2597" s="63">
        <v>1107.9000000000001</v>
      </c>
      <c r="I2597" s="63">
        <v>862.9</v>
      </c>
      <c r="J2597" s="63">
        <v>11146.4</v>
      </c>
      <c r="K2597" s="63">
        <v>4385.2</v>
      </c>
      <c r="L2597" s="63">
        <v>153.5</v>
      </c>
      <c r="M2597" s="63">
        <v>7784.7</v>
      </c>
      <c r="N2597" s="63">
        <v>1031.3</v>
      </c>
      <c r="O2597" s="63">
        <v>1142.2</v>
      </c>
      <c r="P2597" s="63">
        <v>1759.7</v>
      </c>
      <c r="Q2597" s="63"/>
      <c r="R2597" s="63">
        <v>2130.6999999999998</v>
      </c>
      <c r="S2597" s="63">
        <v>2757.7</v>
      </c>
      <c r="T2597" s="63">
        <v>6415.2</v>
      </c>
      <c r="U2597" s="63">
        <v>20541.2</v>
      </c>
      <c r="V2597" s="63">
        <v>2171.5</v>
      </c>
      <c r="W2597" s="63">
        <v>11922.5</v>
      </c>
      <c r="X2597" s="63">
        <v>0</v>
      </c>
      <c r="Y2597" s="63">
        <v>129.1</v>
      </c>
      <c r="Z2597" s="63">
        <v>1420</v>
      </c>
      <c r="AA2597" s="63">
        <v>1058.9000000000001</v>
      </c>
      <c r="AB2597" s="63">
        <v>4411.2</v>
      </c>
      <c r="AC2597" s="63">
        <v>1512.1</v>
      </c>
      <c r="AD2597" s="63">
        <v>865.7</v>
      </c>
      <c r="AE2597" s="63">
        <v>11278.8</v>
      </c>
      <c r="AF2597" s="63">
        <v>6149.6</v>
      </c>
      <c r="AG2597" s="43">
        <v>103266.3</v>
      </c>
    </row>
    <row r="2598" spans="4:33">
      <c r="D2598" s="62">
        <v>2009</v>
      </c>
      <c r="E2598" s="62">
        <v>10</v>
      </c>
      <c r="F2598" s="62">
        <v>2010</v>
      </c>
      <c r="G2598" s="63">
        <v>1513</v>
      </c>
      <c r="H2598" s="63">
        <v>928.6</v>
      </c>
      <c r="I2598" s="63">
        <v>745.2</v>
      </c>
      <c r="J2598" s="63">
        <v>9017.5</v>
      </c>
      <c r="K2598" s="63">
        <v>3752.5</v>
      </c>
      <c r="L2598" s="63">
        <v>158.19999999999999</v>
      </c>
      <c r="M2598" s="63">
        <v>5707.5</v>
      </c>
      <c r="N2598" s="63">
        <v>834.7</v>
      </c>
      <c r="O2598" s="63">
        <v>1082.9000000000001</v>
      </c>
      <c r="P2598" s="63">
        <v>1379.5</v>
      </c>
      <c r="Q2598" s="63"/>
      <c r="R2598" s="63">
        <v>1659.2</v>
      </c>
      <c r="S2598" s="63">
        <v>5175.6000000000004</v>
      </c>
      <c r="T2598" s="63">
        <v>5851.1</v>
      </c>
      <c r="U2598" s="63">
        <v>17547.599999999999</v>
      </c>
      <c r="V2598" s="63">
        <v>1650.4</v>
      </c>
      <c r="W2598" s="63">
        <v>8350.7000000000007</v>
      </c>
      <c r="X2598" s="63">
        <v>0</v>
      </c>
      <c r="Y2598" s="63">
        <v>58.1</v>
      </c>
      <c r="Z2598" s="63">
        <v>1304.3</v>
      </c>
      <c r="AA2598" s="63">
        <v>1079.3</v>
      </c>
      <c r="AB2598" s="63">
        <v>2921.5</v>
      </c>
      <c r="AC2598" s="63">
        <v>1357</v>
      </c>
      <c r="AD2598" s="63">
        <v>456.7</v>
      </c>
      <c r="AE2598" s="63">
        <v>10313.6</v>
      </c>
      <c r="AF2598" s="63">
        <v>4419</v>
      </c>
      <c r="AG2598" s="43">
        <v>87263.7</v>
      </c>
    </row>
    <row r="2599" spans="4:33">
      <c r="D2599" s="62">
        <v>2009</v>
      </c>
      <c r="E2599" s="62">
        <v>11</v>
      </c>
      <c r="F2599" s="62">
        <v>2010</v>
      </c>
      <c r="G2599" s="63">
        <v>708.1</v>
      </c>
      <c r="H2599" s="63">
        <v>857.2</v>
      </c>
      <c r="I2599" s="63">
        <v>657.2</v>
      </c>
      <c r="J2599" s="63">
        <v>9817</v>
      </c>
      <c r="K2599" s="63">
        <v>3653.6</v>
      </c>
      <c r="L2599" s="63">
        <v>147.1</v>
      </c>
      <c r="M2599" s="63">
        <v>4818</v>
      </c>
      <c r="N2599" s="63">
        <v>956.4</v>
      </c>
      <c r="O2599" s="63">
        <v>938.9</v>
      </c>
      <c r="P2599" s="63">
        <v>1374</v>
      </c>
      <c r="Q2599" s="63"/>
      <c r="R2599" s="63">
        <v>1507.3</v>
      </c>
      <c r="S2599" s="63">
        <v>2784.4</v>
      </c>
      <c r="T2599" s="63">
        <v>5332.9</v>
      </c>
      <c r="U2599" s="63">
        <v>14759</v>
      </c>
      <c r="V2599" s="63">
        <v>1458.9</v>
      </c>
      <c r="W2599" s="63">
        <v>11770.6</v>
      </c>
      <c r="X2599" s="63">
        <v>0.2</v>
      </c>
      <c r="Y2599" s="63">
        <v>9</v>
      </c>
      <c r="Z2599" s="63">
        <v>1201.5</v>
      </c>
      <c r="AA2599" s="63">
        <v>859.3</v>
      </c>
      <c r="AB2599" s="63">
        <v>2549</v>
      </c>
      <c r="AC2599" s="63">
        <v>1318.9</v>
      </c>
      <c r="AD2599" s="63">
        <v>873.7</v>
      </c>
      <c r="AE2599" s="63">
        <v>9552.5</v>
      </c>
      <c r="AF2599" s="63">
        <v>4141.8999999999996</v>
      </c>
      <c r="AG2599" s="43">
        <v>82046.599999999991</v>
      </c>
    </row>
    <row r="2600" spans="4:33">
      <c r="D2600" s="62">
        <v>2009</v>
      </c>
      <c r="E2600" s="62">
        <v>12</v>
      </c>
      <c r="F2600" s="62">
        <v>2010</v>
      </c>
      <c r="G2600" s="63">
        <v>857</v>
      </c>
      <c r="H2600" s="63">
        <v>710.6</v>
      </c>
      <c r="I2600" s="63">
        <v>637.20000000000005</v>
      </c>
      <c r="J2600" s="63">
        <v>6035.4</v>
      </c>
      <c r="K2600" s="63">
        <v>3482.1</v>
      </c>
      <c r="L2600" s="63">
        <v>153</v>
      </c>
      <c r="M2600" s="63">
        <v>2401.1</v>
      </c>
      <c r="N2600" s="63">
        <v>740.2</v>
      </c>
      <c r="O2600" s="63">
        <v>479.5</v>
      </c>
      <c r="P2600" s="63">
        <v>1110.5999999999999</v>
      </c>
      <c r="Q2600" s="63"/>
      <c r="R2600" s="63">
        <v>914</v>
      </c>
      <c r="S2600" s="63">
        <v>891.7</v>
      </c>
      <c r="T2600" s="63">
        <v>3529</v>
      </c>
      <c r="U2600" s="63">
        <v>9645.1</v>
      </c>
      <c r="V2600" s="63">
        <v>1112.4000000000001</v>
      </c>
      <c r="W2600" s="63">
        <v>3779</v>
      </c>
      <c r="X2600" s="63">
        <v>0</v>
      </c>
      <c r="Y2600" s="63">
        <v>0.1</v>
      </c>
      <c r="Z2600" s="63">
        <v>1052.7</v>
      </c>
      <c r="AA2600" s="63">
        <v>681.5</v>
      </c>
      <c r="AB2600" s="63">
        <v>1764</v>
      </c>
      <c r="AC2600" s="63">
        <v>1201.5999999999999</v>
      </c>
      <c r="AD2600" s="63">
        <v>428.1</v>
      </c>
      <c r="AE2600" s="63">
        <v>8629.7000000000007</v>
      </c>
      <c r="AF2600" s="63">
        <v>2645.9</v>
      </c>
      <c r="AG2600" s="43">
        <v>52881.499999999993</v>
      </c>
    </row>
    <row r="2601" spans="4:33">
      <c r="D2601" s="62">
        <v>2010</v>
      </c>
      <c r="E2601" s="62">
        <v>1</v>
      </c>
      <c r="F2601" s="62">
        <v>2010</v>
      </c>
      <c r="G2601" s="63">
        <v>1265.9000000000001</v>
      </c>
      <c r="H2601" s="63">
        <v>707.7</v>
      </c>
      <c r="I2601" s="63">
        <v>582</v>
      </c>
      <c r="J2601" s="63">
        <v>5571.3</v>
      </c>
      <c r="K2601" s="63">
        <v>3114.5</v>
      </c>
      <c r="L2601" s="63">
        <v>132</v>
      </c>
      <c r="M2601" s="63">
        <v>2482.5</v>
      </c>
      <c r="N2601" s="63">
        <v>652</v>
      </c>
      <c r="O2601" s="63">
        <v>207.7</v>
      </c>
      <c r="P2601" s="63">
        <v>1074.0999999999999</v>
      </c>
      <c r="Q2601" s="63"/>
      <c r="R2601" s="63">
        <v>1793.1</v>
      </c>
      <c r="S2601" s="63">
        <v>1131.2</v>
      </c>
      <c r="T2601" s="63">
        <v>19083.2</v>
      </c>
      <c r="U2601" s="63">
        <v>10130.9</v>
      </c>
      <c r="V2601" s="63">
        <v>1072.2</v>
      </c>
      <c r="W2601" s="63">
        <v>4883.7</v>
      </c>
      <c r="X2601" s="63">
        <v>0</v>
      </c>
      <c r="Y2601" s="63">
        <v>0.7</v>
      </c>
      <c r="Z2601" s="63">
        <v>1032.4000000000001</v>
      </c>
      <c r="AA2601" s="63">
        <v>728</v>
      </c>
      <c r="AB2601" s="63">
        <v>1591.3</v>
      </c>
      <c r="AC2601" s="63">
        <v>1047.2</v>
      </c>
      <c r="AD2601" s="63">
        <v>731.9</v>
      </c>
      <c r="AE2601" s="63">
        <v>8634.6</v>
      </c>
      <c r="AF2601" s="63">
        <v>2225.3000000000002</v>
      </c>
      <c r="AG2601" s="43">
        <v>69875.400000000009</v>
      </c>
    </row>
    <row r="2602" spans="4:33">
      <c r="D2602" s="62">
        <v>2010</v>
      </c>
      <c r="E2602" s="62">
        <v>2</v>
      </c>
      <c r="F2602" s="62">
        <v>2010</v>
      </c>
      <c r="G2602" s="63">
        <v>1578.8</v>
      </c>
      <c r="H2602" s="63">
        <v>609.9</v>
      </c>
      <c r="I2602" s="63">
        <v>485.2</v>
      </c>
      <c r="J2602" s="63">
        <v>3112.6</v>
      </c>
      <c r="K2602" s="63">
        <v>2514.6</v>
      </c>
      <c r="L2602" s="63">
        <v>131.19999999999999</v>
      </c>
      <c r="M2602" s="63">
        <v>1913.2</v>
      </c>
      <c r="N2602" s="63">
        <v>435.3</v>
      </c>
      <c r="O2602" s="63">
        <v>171.3</v>
      </c>
      <c r="P2602" s="63">
        <v>750.1</v>
      </c>
      <c r="Q2602" s="63"/>
      <c r="R2602" s="63">
        <v>1314.1</v>
      </c>
      <c r="S2602" s="63">
        <v>861.8</v>
      </c>
      <c r="T2602" s="63">
        <v>4626.8</v>
      </c>
      <c r="U2602" s="63">
        <v>6827.4</v>
      </c>
      <c r="V2602" s="63">
        <v>905.8</v>
      </c>
      <c r="W2602" s="63">
        <v>4000.3</v>
      </c>
      <c r="X2602" s="63">
        <v>0</v>
      </c>
      <c r="Y2602" s="63">
        <v>0.5</v>
      </c>
      <c r="Z2602" s="63">
        <v>858.8</v>
      </c>
      <c r="AA2602" s="63">
        <v>562.9</v>
      </c>
      <c r="AB2602" s="63">
        <v>1668.2</v>
      </c>
      <c r="AC2602" s="63">
        <v>748.6</v>
      </c>
      <c r="AD2602" s="63">
        <v>221.6</v>
      </c>
      <c r="AE2602" s="63">
        <v>7225.6</v>
      </c>
      <c r="AF2602" s="63">
        <v>1344.3</v>
      </c>
      <c r="AG2602" s="43">
        <v>42868.9</v>
      </c>
    </row>
    <row r="2603" spans="4:33">
      <c r="D2603" s="62">
        <v>2010</v>
      </c>
      <c r="E2603" s="62">
        <v>3</v>
      </c>
      <c r="F2603" s="62">
        <v>2010</v>
      </c>
      <c r="G2603" s="63">
        <v>2016.3</v>
      </c>
      <c r="H2603" s="63">
        <v>763.1</v>
      </c>
      <c r="I2603" s="63">
        <v>642</v>
      </c>
      <c r="J2603" s="63">
        <v>6378.6</v>
      </c>
      <c r="K2603" s="63">
        <v>2806.3</v>
      </c>
      <c r="L2603" s="63">
        <v>173.8</v>
      </c>
      <c r="M2603" s="63">
        <v>3161.3</v>
      </c>
      <c r="N2603" s="63">
        <v>730.9</v>
      </c>
      <c r="O2603" s="63">
        <v>639.9</v>
      </c>
      <c r="P2603" s="63">
        <v>1071.0999999999999</v>
      </c>
      <c r="Q2603" s="63"/>
      <c r="R2603" s="63">
        <v>1443.3</v>
      </c>
      <c r="S2603" s="63">
        <v>1408.8</v>
      </c>
      <c r="T2603" s="63">
        <v>5487.4</v>
      </c>
      <c r="U2603" s="63">
        <v>10874.3</v>
      </c>
      <c r="V2603" s="63">
        <v>1333.4</v>
      </c>
      <c r="W2603" s="63">
        <v>5910.7</v>
      </c>
      <c r="X2603" s="63">
        <v>0</v>
      </c>
      <c r="Y2603" s="63">
        <v>1.8</v>
      </c>
      <c r="Z2603" s="63">
        <v>1116</v>
      </c>
      <c r="AA2603" s="63">
        <v>790.4</v>
      </c>
      <c r="AB2603" s="63">
        <v>1945.8</v>
      </c>
      <c r="AC2603" s="63">
        <v>1125.3</v>
      </c>
      <c r="AD2603" s="63">
        <v>306.10000000000002</v>
      </c>
      <c r="AE2603" s="63">
        <v>9177.4</v>
      </c>
      <c r="AF2603" s="63">
        <v>2391.3000000000002</v>
      </c>
      <c r="AG2603" s="43">
        <v>61695.3</v>
      </c>
    </row>
    <row r="2604" spans="4:33">
      <c r="D2604" s="62">
        <v>2010</v>
      </c>
      <c r="E2604" s="62">
        <v>4</v>
      </c>
      <c r="F2604" s="62">
        <v>2010</v>
      </c>
      <c r="G2604" s="63">
        <v>1477.3</v>
      </c>
      <c r="H2604" s="63">
        <v>891.8</v>
      </c>
      <c r="I2604" s="63">
        <v>646.5</v>
      </c>
      <c r="J2604" s="63">
        <v>6945.8</v>
      </c>
      <c r="K2604" s="63">
        <v>2730.5</v>
      </c>
      <c r="L2604" s="63">
        <v>174.2</v>
      </c>
      <c r="M2604" s="63">
        <v>3356.6</v>
      </c>
      <c r="N2604" s="63">
        <v>718.7</v>
      </c>
      <c r="O2604" s="63">
        <v>888.1</v>
      </c>
      <c r="P2604" s="63">
        <v>1289.0999999999999</v>
      </c>
      <c r="Q2604" s="63"/>
      <c r="R2604" s="63">
        <v>1008</v>
      </c>
      <c r="S2604" s="63">
        <v>1466.8</v>
      </c>
      <c r="T2604" s="63">
        <v>5244.2</v>
      </c>
      <c r="U2604" s="63">
        <v>12838.2</v>
      </c>
      <c r="V2604" s="63">
        <v>1311.8</v>
      </c>
      <c r="W2604" s="63">
        <v>5801</v>
      </c>
      <c r="X2604" s="63">
        <v>0</v>
      </c>
      <c r="Y2604" s="63">
        <v>0.2</v>
      </c>
      <c r="Z2604" s="63">
        <v>1136.9000000000001</v>
      </c>
      <c r="AA2604" s="63">
        <v>799</v>
      </c>
      <c r="AB2604" s="63">
        <v>2215.6999999999998</v>
      </c>
      <c r="AC2604" s="63">
        <v>1311.4</v>
      </c>
      <c r="AD2604" s="63">
        <v>161.19999999999999</v>
      </c>
      <c r="AE2604" s="63">
        <v>9726.1</v>
      </c>
      <c r="AF2604" s="63">
        <v>3270.1</v>
      </c>
      <c r="AG2604" s="43">
        <v>65409.2</v>
      </c>
    </row>
    <row r="2605" spans="4:33">
      <c r="D2605" s="62">
        <v>2010</v>
      </c>
      <c r="E2605" s="62">
        <v>5</v>
      </c>
      <c r="F2605" s="62">
        <v>2011</v>
      </c>
      <c r="G2605" s="63">
        <v>641.5</v>
      </c>
      <c r="H2605" s="63">
        <v>921.2</v>
      </c>
      <c r="I2605" s="63">
        <v>827.4</v>
      </c>
      <c r="J2605" s="63">
        <v>10070</v>
      </c>
      <c r="K2605" s="63">
        <v>3219.3</v>
      </c>
      <c r="L2605" s="63">
        <v>182.7</v>
      </c>
      <c r="M2605" s="63">
        <v>5898.4</v>
      </c>
      <c r="N2605" s="63">
        <v>877.4</v>
      </c>
      <c r="O2605" s="63">
        <v>1390</v>
      </c>
      <c r="P2605" s="63">
        <v>1446.3</v>
      </c>
      <c r="Q2605" s="63"/>
      <c r="R2605" s="63">
        <v>2142.3000000000002</v>
      </c>
      <c r="S2605" s="63">
        <v>1788.6</v>
      </c>
      <c r="T2605" s="63">
        <v>5667.8</v>
      </c>
      <c r="U2605" s="63">
        <v>18196.7</v>
      </c>
      <c r="V2605" s="63">
        <v>1828.4</v>
      </c>
      <c r="W2605" s="63">
        <v>8154.8</v>
      </c>
      <c r="X2605" s="63">
        <v>0</v>
      </c>
      <c r="Y2605" s="63">
        <v>2.2000000000000002</v>
      </c>
      <c r="Z2605" s="63">
        <v>1309.5</v>
      </c>
      <c r="AA2605" s="63">
        <v>893.3</v>
      </c>
      <c r="AB2605" s="63">
        <v>4342.6000000000004</v>
      </c>
      <c r="AC2605" s="63">
        <v>1550.8</v>
      </c>
      <c r="AD2605" s="63">
        <v>370.1</v>
      </c>
      <c r="AE2605" s="63">
        <v>11610.4</v>
      </c>
      <c r="AF2605" s="63">
        <v>4726</v>
      </c>
      <c r="AG2605" s="43">
        <v>88057.700000000012</v>
      </c>
    </row>
    <row r="2606" spans="4:33">
      <c r="D2606" s="62">
        <v>2010</v>
      </c>
      <c r="E2606" s="62">
        <v>6</v>
      </c>
      <c r="F2606" s="62">
        <v>2011</v>
      </c>
      <c r="G2606" s="63">
        <v>1592.1</v>
      </c>
      <c r="H2606" s="63">
        <v>948.9</v>
      </c>
      <c r="I2606" s="63">
        <v>862.5</v>
      </c>
      <c r="J2606" s="63">
        <v>10687.2</v>
      </c>
      <c r="K2606" s="63">
        <v>3584.3</v>
      </c>
      <c r="L2606" s="63">
        <v>174.6</v>
      </c>
      <c r="M2606" s="63">
        <v>7583.1</v>
      </c>
      <c r="N2606" s="63">
        <v>915.6</v>
      </c>
      <c r="O2606" s="63">
        <v>1513.6</v>
      </c>
      <c r="P2606" s="63">
        <v>1581.7</v>
      </c>
      <c r="Q2606" s="63"/>
      <c r="R2606" s="63">
        <v>2011.7</v>
      </c>
      <c r="S2606" s="63">
        <v>1960.1</v>
      </c>
      <c r="T2606" s="63">
        <v>5700.6</v>
      </c>
      <c r="U2606" s="63">
        <v>20839</v>
      </c>
      <c r="V2606" s="63">
        <v>2123.4</v>
      </c>
      <c r="W2606" s="63">
        <v>7961.6</v>
      </c>
      <c r="X2606" s="63">
        <v>0.2</v>
      </c>
      <c r="Y2606" s="63">
        <v>159.5</v>
      </c>
      <c r="Z2606" s="63">
        <v>1366.8</v>
      </c>
      <c r="AA2606" s="63">
        <v>902.6</v>
      </c>
      <c r="AB2606" s="63">
        <v>3809</v>
      </c>
      <c r="AC2606" s="63">
        <v>1493.7</v>
      </c>
      <c r="AD2606" s="63">
        <v>408.4</v>
      </c>
      <c r="AE2606" s="63">
        <v>11518.9</v>
      </c>
      <c r="AF2606" s="63">
        <v>5884.8</v>
      </c>
      <c r="AG2606" s="43">
        <v>95583.9</v>
      </c>
    </row>
    <row r="2607" spans="4:33">
      <c r="D2607" s="62">
        <v>2010</v>
      </c>
      <c r="E2607" s="62">
        <v>7</v>
      </c>
      <c r="F2607" s="62">
        <v>2011</v>
      </c>
      <c r="G2607" s="63">
        <v>1177</v>
      </c>
      <c r="H2607" s="63">
        <v>1035.3</v>
      </c>
      <c r="I2607" s="63">
        <v>881.7</v>
      </c>
      <c r="J2607" s="63">
        <v>11367.9</v>
      </c>
      <c r="K2607" s="63">
        <v>3867.3</v>
      </c>
      <c r="L2607" s="63">
        <v>178.3</v>
      </c>
      <c r="M2607" s="63">
        <v>8281.1</v>
      </c>
      <c r="N2607" s="63">
        <v>964.4</v>
      </c>
      <c r="O2607" s="63">
        <v>1213.7</v>
      </c>
      <c r="P2607" s="63">
        <v>1754.9</v>
      </c>
      <c r="Q2607" s="63"/>
      <c r="R2607" s="63">
        <v>2212.5</v>
      </c>
      <c r="S2607" s="63">
        <v>2374.3000000000002</v>
      </c>
      <c r="T2607" s="63">
        <v>6055.3</v>
      </c>
      <c r="U2607" s="63">
        <v>21299.3</v>
      </c>
      <c r="V2607" s="63">
        <v>2331.4</v>
      </c>
      <c r="W2607" s="63">
        <v>9896.9</v>
      </c>
      <c r="X2607" s="63">
        <v>7.1</v>
      </c>
      <c r="Y2607" s="63">
        <v>91</v>
      </c>
      <c r="Z2607" s="63">
        <v>1199.5</v>
      </c>
      <c r="AA2607" s="63">
        <v>978.2</v>
      </c>
      <c r="AB2607" s="63">
        <v>4677.3</v>
      </c>
      <c r="AC2607" s="63">
        <v>1603.8</v>
      </c>
      <c r="AD2607" s="63">
        <v>373.4</v>
      </c>
      <c r="AE2607" s="63">
        <v>12084.8</v>
      </c>
      <c r="AF2607" s="63">
        <v>6580</v>
      </c>
      <c r="AG2607" s="43">
        <v>102486.40000000002</v>
      </c>
    </row>
    <row r="2608" spans="4:33">
      <c r="D2608" s="62">
        <v>2010</v>
      </c>
      <c r="E2608" s="62">
        <v>8</v>
      </c>
      <c r="F2608" s="62">
        <v>2011</v>
      </c>
      <c r="G2608" s="63">
        <v>1349.1</v>
      </c>
      <c r="H2608" s="63">
        <v>1038.0999999999999</v>
      </c>
      <c r="I2608" s="63">
        <v>681.6</v>
      </c>
      <c r="J2608" s="63">
        <v>11590.5</v>
      </c>
      <c r="K2608" s="63">
        <v>3952.9</v>
      </c>
      <c r="L2608" s="63">
        <v>184.1</v>
      </c>
      <c r="M2608" s="63">
        <v>8538</v>
      </c>
      <c r="N2608" s="63">
        <v>997</v>
      </c>
      <c r="O2608" s="63">
        <v>1066.3</v>
      </c>
      <c r="P2608" s="63">
        <v>1806.7</v>
      </c>
      <c r="Q2608" s="63"/>
      <c r="R2608" s="63">
        <v>2399.3000000000002</v>
      </c>
      <c r="S2608" s="63">
        <v>2636.1</v>
      </c>
      <c r="T2608" s="63">
        <v>6230.4</v>
      </c>
      <c r="U2608" s="63">
        <v>21708.1</v>
      </c>
      <c r="V2608" s="63">
        <v>2423.9</v>
      </c>
      <c r="W2608" s="63">
        <v>10464.5</v>
      </c>
      <c r="X2608" s="63">
        <v>32.799999999999997</v>
      </c>
      <c r="Y2608" s="63">
        <v>102.7</v>
      </c>
      <c r="Z2608" s="63">
        <v>1218.8</v>
      </c>
      <c r="AA2608" s="63">
        <v>988.1</v>
      </c>
      <c r="AB2608" s="63">
        <v>5134.5</v>
      </c>
      <c r="AC2608" s="63">
        <v>1684.1</v>
      </c>
      <c r="AD2608" s="63">
        <v>666</v>
      </c>
      <c r="AE2608" s="63">
        <v>12273.1</v>
      </c>
      <c r="AF2608" s="63">
        <v>6473.4</v>
      </c>
      <c r="AG2608" s="43">
        <v>105640.1</v>
      </c>
    </row>
    <row r="2609" spans="4:33">
      <c r="D2609" s="62">
        <v>2010</v>
      </c>
      <c r="E2609" s="62">
        <v>9</v>
      </c>
      <c r="F2609" s="62">
        <v>2011</v>
      </c>
      <c r="G2609" s="63">
        <v>1156.3</v>
      </c>
      <c r="H2609" s="63">
        <v>984.1</v>
      </c>
      <c r="I2609" s="63">
        <v>690.9</v>
      </c>
      <c r="J2609" s="63">
        <v>10935.8</v>
      </c>
      <c r="K2609" s="63">
        <v>3492.9</v>
      </c>
      <c r="L2609" s="63">
        <v>181.7</v>
      </c>
      <c r="M2609" s="63">
        <v>7597.2</v>
      </c>
      <c r="N2609" s="63">
        <v>937.1</v>
      </c>
      <c r="O2609" s="63">
        <v>1004.7</v>
      </c>
      <c r="P2609" s="63">
        <v>1675.5</v>
      </c>
      <c r="Q2609" s="63"/>
      <c r="R2609" s="63">
        <v>2162</v>
      </c>
      <c r="S2609" s="63">
        <v>2239.1</v>
      </c>
      <c r="T2609" s="63">
        <v>5783.2</v>
      </c>
      <c r="U2609" s="63">
        <v>19908.400000000001</v>
      </c>
      <c r="V2609" s="63">
        <v>2275.5</v>
      </c>
      <c r="W2609" s="63">
        <v>11187.2</v>
      </c>
      <c r="X2609" s="63">
        <v>10.8</v>
      </c>
      <c r="Y2609" s="63">
        <v>172.1</v>
      </c>
      <c r="Z2609" s="63">
        <v>1176.4000000000001</v>
      </c>
      <c r="AA2609" s="63">
        <v>938.5</v>
      </c>
      <c r="AB2609" s="63">
        <v>4605.3</v>
      </c>
      <c r="AC2609" s="63">
        <v>1850.9</v>
      </c>
      <c r="AD2609" s="63">
        <v>493.4</v>
      </c>
      <c r="AE2609" s="63">
        <v>11025.2</v>
      </c>
      <c r="AF2609" s="63">
        <v>5697.2</v>
      </c>
      <c r="AG2609" s="43">
        <v>98181.4</v>
      </c>
    </row>
    <row r="2610" spans="4:33">
      <c r="D2610" s="62">
        <v>2010</v>
      </c>
      <c r="E2610" s="62">
        <v>10</v>
      </c>
      <c r="F2610" s="62">
        <v>2011</v>
      </c>
      <c r="G2610" s="63">
        <v>776.1</v>
      </c>
      <c r="H2610" s="63">
        <v>788</v>
      </c>
      <c r="I2610" s="63">
        <v>518.29999999999995</v>
      </c>
      <c r="J2610" s="63">
        <v>7474.2</v>
      </c>
      <c r="K2610" s="63">
        <v>2885.5</v>
      </c>
      <c r="L2610" s="63">
        <v>184.3</v>
      </c>
      <c r="M2610" s="63">
        <v>4464.8999999999996</v>
      </c>
      <c r="N2610" s="63">
        <v>603.5</v>
      </c>
      <c r="O2610" s="63">
        <v>545.6</v>
      </c>
      <c r="P2610" s="63">
        <v>1227</v>
      </c>
      <c r="Q2610" s="63"/>
      <c r="R2610" s="63">
        <v>1562</v>
      </c>
      <c r="S2610" s="63">
        <v>1553.4</v>
      </c>
      <c r="T2610" s="63">
        <v>5412.4</v>
      </c>
      <c r="U2610" s="63">
        <v>13976.6</v>
      </c>
      <c r="V2610" s="63">
        <v>1481.9</v>
      </c>
      <c r="W2610" s="63">
        <v>7331.3</v>
      </c>
      <c r="X2610" s="63">
        <v>0</v>
      </c>
      <c r="Y2610" s="63">
        <v>56.5</v>
      </c>
      <c r="Z2610" s="63">
        <v>1440.1</v>
      </c>
      <c r="AA2610" s="63">
        <v>900.9</v>
      </c>
      <c r="AB2610" s="63">
        <v>2425.9</v>
      </c>
      <c r="AC2610" s="63">
        <v>1520.8</v>
      </c>
      <c r="AD2610" s="63">
        <v>153.9</v>
      </c>
      <c r="AE2610" s="63">
        <v>9307.2999999999993</v>
      </c>
      <c r="AF2610" s="63">
        <v>3244.9</v>
      </c>
      <c r="AG2610" s="43">
        <v>69835.3</v>
      </c>
    </row>
    <row r="2611" spans="4:33">
      <c r="D2611" s="62">
        <v>2010</v>
      </c>
      <c r="E2611" s="62">
        <v>11</v>
      </c>
      <c r="F2611" s="62">
        <v>2011</v>
      </c>
      <c r="G2611" s="63">
        <v>358.9</v>
      </c>
      <c r="H2611" s="63">
        <v>803.1</v>
      </c>
      <c r="I2611" s="63">
        <v>515.4</v>
      </c>
      <c r="J2611" s="63">
        <v>6940</v>
      </c>
      <c r="K2611" s="63">
        <v>2948.6</v>
      </c>
      <c r="L2611" s="63">
        <v>166.9</v>
      </c>
      <c r="M2611" s="63">
        <v>4142.8</v>
      </c>
      <c r="N2611" s="63">
        <v>609.9</v>
      </c>
      <c r="O2611" s="63">
        <v>383.6</v>
      </c>
      <c r="P2611" s="63">
        <v>1219</v>
      </c>
      <c r="Q2611" s="63"/>
      <c r="R2611" s="63">
        <v>1339.5</v>
      </c>
      <c r="S2611" s="63">
        <v>2974.5</v>
      </c>
      <c r="T2611" s="63">
        <v>5120.8999999999996</v>
      </c>
      <c r="U2611" s="63">
        <v>13941.4</v>
      </c>
      <c r="V2611" s="63">
        <v>1486.7</v>
      </c>
      <c r="W2611" s="63">
        <v>7860.8</v>
      </c>
      <c r="X2611" s="63">
        <v>0</v>
      </c>
      <c r="Y2611" s="63">
        <v>0</v>
      </c>
      <c r="Z2611" s="63">
        <v>964.1</v>
      </c>
      <c r="AA2611" s="63">
        <v>989.5</v>
      </c>
      <c r="AB2611" s="63">
        <v>2169.6</v>
      </c>
      <c r="AC2611" s="63">
        <v>1388.2</v>
      </c>
      <c r="AD2611" s="63">
        <v>126.1</v>
      </c>
      <c r="AE2611" s="63">
        <v>9136.2999999999993</v>
      </c>
      <c r="AF2611" s="63">
        <v>3218.3</v>
      </c>
      <c r="AG2611" s="43">
        <v>68804.099999999991</v>
      </c>
    </row>
    <row r="2612" spans="4:33">
      <c r="D2612" s="62">
        <v>2010</v>
      </c>
      <c r="E2612" s="62">
        <v>12</v>
      </c>
      <c r="F2612" s="62">
        <v>2011</v>
      </c>
      <c r="G2612" s="63">
        <v>228</v>
      </c>
      <c r="H2612" s="63">
        <v>692.9</v>
      </c>
      <c r="I2612" s="63">
        <v>446.5</v>
      </c>
      <c r="J2612" s="63">
        <v>5290.8</v>
      </c>
      <c r="K2612" s="63">
        <v>2693.7</v>
      </c>
      <c r="L2612" s="63">
        <v>135.6</v>
      </c>
      <c r="M2612" s="63">
        <v>2743.1</v>
      </c>
      <c r="N2612" s="63">
        <v>569.1</v>
      </c>
      <c r="O2612" s="63">
        <v>630.6</v>
      </c>
      <c r="P2612" s="63">
        <v>989</v>
      </c>
      <c r="Q2612" s="63"/>
      <c r="R2612" s="63">
        <v>1009.2</v>
      </c>
      <c r="S2612" s="63">
        <v>3596.6</v>
      </c>
      <c r="T2612" s="63">
        <v>4760.3999999999996</v>
      </c>
      <c r="U2612" s="63">
        <v>14415.3</v>
      </c>
      <c r="V2612" s="63">
        <v>1095.9000000000001</v>
      </c>
      <c r="W2612" s="63">
        <v>5887.7</v>
      </c>
      <c r="X2612" s="63">
        <v>0</v>
      </c>
      <c r="Y2612" s="63">
        <v>0</v>
      </c>
      <c r="Z2612" s="63">
        <v>0</v>
      </c>
      <c r="AA2612" s="63">
        <v>327.39999999999998</v>
      </c>
      <c r="AB2612" s="63">
        <v>1639.9</v>
      </c>
      <c r="AC2612" s="63">
        <v>1222.7</v>
      </c>
      <c r="AD2612" s="63">
        <v>109.9</v>
      </c>
      <c r="AE2612" s="63">
        <v>8537.4</v>
      </c>
      <c r="AF2612" s="63">
        <v>2540.6</v>
      </c>
      <c r="AG2612" s="43">
        <v>59562.3</v>
      </c>
    </row>
    <row r="2613" spans="4:33">
      <c r="D2613" s="62">
        <v>2011</v>
      </c>
      <c r="E2613" s="62">
        <v>1</v>
      </c>
      <c r="F2613" s="62">
        <v>2011</v>
      </c>
      <c r="G2613" s="63">
        <v>126.2</v>
      </c>
      <c r="H2613" s="63">
        <v>694.5</v>
      </c>
      <c r="I2613" s="63">
        <v>558.4</v>
      </c>
      <c r="J2613" s="63">
        <v>5972.3</v>
      </c>
      <c r="K2613" s="63">
        <v>2791.5</v>
      </c>
      <c r="L2613" s="63">
        <v>127.1</v>
      </c>
      <c r="M2613" s="63">
        <v>2550.8000000000002</v>
      </c>
      <c r="N2613" s="63">
        <v>675</v>
      </c>
      <c r="O2613" s="63">
        <v>665.3</v>
      </c>
      <c r="P2613" s="63">
        <v>1041.5</v>
      </c>
      <c r="Q2613" s="63"/>
      <c r="R2613" s="63">
        <v>1123.3</v>
      </c>
      <c r="S2613" s="63">
        <v>2502.1999999999998</v>
      </c>
      <c r="T2613" s="63">
        <v>5936.2</v>
      </c>
      <c r="U2613" s="63">
        <v>9832.6</v>
      </c>
      <c r="V2613" s="63">
        <v>1183.5</v>
      </c>
      <c r="W2613" s="63">
        <v>5471</v>
      </c>
      <c r="X2613" s="63">
        <v>0</v>
      </c>
      <c r="Y2613" s="63">
        <v>0</v>
      </c>
      <c r="Z2613" s="63">
        <v>1077.8</v>
      </c>
      <c r="AA2613" s="63">
        <v>468.8</v>
      </c>
      <c r="AB2613" s="63">
        <v>1593.3</v>
      </c>
      <c r="AC2613" s="63">
        <v>1250.0999999999999</v>
      </c>
      <c r="AD2613" s="63">
        <v>110.4</v>
      </c>
      <c r="AE2613" s="63">
        <v>8561.2000000000007</v>
      </c>
      <c r="AF2613" s="63">
        <v>2082.1999999999998</v>
      </c>
      <c r="AG2613" s="43">
        <v>56395.200000000012</v>
      </c>
    </row>
    <row r="2614" spans="4:33">
      <c r="D2614" s="62">
        <v>2011</v>
      </c>
      <c r="E2614" s="62">
        <v>2</v>
      </c>
      <c r="F2614" s="62">
        <v>2011</v>
      </c>
      <c r="G2614" s="63">
        <v>1752.4</v>
      </c>
      <c r="H2614" s="63">
        <v>704.1</v>
      </c>
      <c r="I2614" s="63">
        <v>447.1</v>
      </c>
      <c r="J2614" s="63">
        <v>3484.9</v>
      </c>
      <c r="K2614" s="63">
        <v>2484.6999999999998</v>
      </c>
      <c r="L2614" s="63">
        <v>134.4</v>
      </c>
      <c r="M2614" s="63">
        <v>2196.5</v>
      </c>
      <c r="N2614" s="63">
        <v>610.70000000000005</v>
      </c>
      <c r="O2614" s="63">
        <v>758.8</v>
      </c>
      <c r="P2614" s="63">
        <v>934.1</v>
      </c>
      <c r="Q2614" s="63"/>
      <c r="R2614" s="63">
        <v>1021.9</v>
      </c>
      <c r="S2614" s="63">
        <v>1406.9</v>
      </c>
      <c r="T2614" s="63">
        <v>17916.900000000001</v>
      </c>
      <c r="U2614" s="63">
        <v>10038.6</v>
      </c>
      <c r="V2614" s="63">
        <v>938.5</v>
      </c>
      <c r="W2614" s="63">
        <v>4635.1000000000004</v>
      </c>
      <c r="X2614" s="63">
        <v>0</v>
      </c>
      <c r="Y2614" s="63">
        <v>0</v>
      </c>
      <c r="Z2614" s="63">
        <v>1092.4000000000001</v>
      </c>
      <c r="AA2614" s="63">
        <v>395.7</v>
      </c>
      <c r="AB2614" s="63">
        <v>1692.6</v>
      </c>
      <c r="AC2614" s="63">
        <v>1128.0999999999999</v>
      </c>
      <c r="AD2614" s="63">
        <v>205.7</v>
      </c>
      <c r="AE2614" s="63">
        <v>8050.1</v>
      </c>
      <c r="AF2614" s="63">
        <v>2580.8000000000002</v>
      </c>
      <c r="AG2614" s="43">
        <v>64610.999999999993</v>
      </c>
    </row>
    <row r="2615" spans="4:33">
      <c r="D2615" s="62">
        <v>2011</v>
      </c>
      <c r="E2615" s="62">
        <v>3</v>
      </c>
      <c r="F2615" s="62">
        <v>2011</v>
      </c>
      <c r="G2615" s="63">
        <v>2046.7</v>
      </c>
      <c r="H2615" s="63">
        <v>747.9</v>
      </c>
      <c r="I2615" s="63">
        <v>436.8</v>
      </c>
      <c r="J2615" s="63">
        <v>5701.5</v>
      </c>
      <c r="K2615" s="63">
        <v>2772</v>
      </c>
      <c r="L2615" s="63">
        <v>146.4</v>
      </c>
      <c r="M2615" s="63">
        <v>2310</v>
      </c>
      <c r="N2615" s="63">
        <v>440.2</v>
      </c>
      <c r="O2615" s="63">
        <v>420.7</v>
      </c>
      <c r="P2615" s="63">
        <v>1143.9000000000001</v>
      </c>
      <c r="Q2615" s="63"/>
      <c r="R2615" s="63">
        <v>989.4</v>
      </c>
      <c r="S2615" s="63">
        <v>1480.9</v>
      </c>
      <c r="T2615" s="63">
        <v>4997</v>
      </c>
      <c r="U2615" s="63">
        <v>9891.2000000000007</v>
      </c>
      <c r="V2615" s="63">
        <v>802.9</v>
      </c>
      <c r="W2615" s="63">
        <v>4726.5</v>
      </c>
      <c r="X2615" s="63">
        <v>0</v>
      </c>
      <c r="Y2615" s="63">
        <v>0</v>
      </c>
      <c r="Z2615" s="63">
        <v>1119.2</v>
      </c>
      <c r="AA2615" s="63">
        <v>316.10000000000002</v>
      </c>
      <c r="AB2615" s="63">
        <v>968.8</v>
      </c>
      <c r="AC2615" s="63">
        <v>1022.6</v>
      </c>
      <c r="AD2615" s="63">
        <v>177.3</v>
      </c>
      <c r="AE2615" s="63">
        <v>8112.1</v>
      </c>
      <c r="AF2615" s="63">
        <v>2164.3000000000002</v>
      </c>
      <c r="AG2615" s="43">
        <v>52934.400000000009</v>
      </c>
    </row>
    <row r="2616" spans="4:33">
      <c r="D2616" s="62">
        <v>2011</v>
      </c>
      <c r="E2616" s="62">
        <v>4</v>
      </c>
      <c r="F2616" s="62">
        <v>2011</v>
      </c>
      <c r="G2616" s="63">
        <v>1520.1</v>
      </c>
      <c r="H2616" s="63">
        <v>899.7</v>
      </c>
      <c r="I2616" s="63">
        <v>524.6</v>
      </c>
      <c r="J2616" s="63">
        <v>7358.2</v>
      </c>
      <c r="K2616" s="63">
        <v>3133.9</v>
      </c>
      <c r="L2616" s="63">
        <v>135.6</v>
      </c>
      <c r="M2616" s="63">
        <v>3936</v>
      </c>
      <c r="N2616" s="63">
        <v>718.6</v>
      </c>
      <c r="O2616" s="63">
        <v>468.7</v>
      </c>
      <c r="P2616" s="63">
        <v>1374.6</v>
      </c>
      <c r="Q2616" s="63"/>
      <c r="R2616" s="63">
        <v>762</v>
      </c>
      <c r="S2616" s="63">
        <v>3596</v>
      </c>
      <c r="T2616" s="63">
        <v>4340</v>
      </c>
      <c r="U2616" s="63">
        <v>13274.9</v>
      </c>
      <c r="V2616" s="63">
        <v>1253.9000000000001</v>
      </c>
      <c r="W2616" s="63">
        <v>6276.6</v>
      </c>
      <c r="X2616" s="63">
        <v>0</v>
      </c>
      <c r="Y2616" s="63">
        <v>0</v>
      </c>
      <c r="Z2616" s="63">
        <v>803.8</v>
      </c>
      <c r="AA2616" s="63">
        <v>543.70000000000005</v>
      </c>
      <c r="AB2616" s="63">
        <v>1834.8</v>
      </c>
      <c r="AC2616" s="63">
        <v>1410.6</v>
      </c>
      <c r="AD2616" s="63">
        <v>272.2</v>
      </c>
      <c r="AE2616" s="63">
        <v>8785.5</v>
      </c>
      <c r="AF2616" s="63">
        <v>2974.2</v>
      </c>
      <c r="AG2616" s="43">
        <v>66198.2</v>
      </c>
    </row>
    <row r="2617" spans="4:33">
      <c r="D2617" s="62">
        <v>2011</v>
      </c>
      <c r="E2617" s="62">
        <v>5</v>
      </c>
      <c r="F2617" s="62">
        <v>2012</v>
      </c>
      <c r="G2617" s="63">
        <v>574</v>
      </c>
      <c r="H2617" s="63">
        <v>936.8</v>
      </c>
      <c r="I2617" s="63">
        <v>676.8</v>
      </c>
      <c r="J2617" s="63">
        <v>9761.2999999999993</v>
      </c>
      <c r="K2617" s="63">
        <v>3515.8</v>
      </c>
      <c r="L2617" s="63">
        <v>131.5</v>
      </c>
      <c r="M2617" s="63">
        <v>5667.9</v>
      </c>
      <c r="N2617" s="63">
        <v>780.2</v>
      </c>
      <c r="O2617" s="63">
        <v>1148.5</v>
      </c>
      <c r="P2617" s="63">
        <v>1649.1</v>
      </c>
      <c r="Q2617" s="63"/>
      <c r="R2617" s="63">
        <v>2089.6999999999998</v>
      </c>
      <c r="S2617" s="63">
        <v>3021.9</v>
      </c>
      <c r="T2617" s="63">
        <v>4423.6000000000004</v>
      </c>
      <c r="U2617" s="63">
        <v>17209.900000000001</v>
      </c>
      <c r="V2617" s="63">
        <v>1681.8</v>
      </c>
      <c r="W2617" s="63">
        <v>8073.7</v>
      </c>
      <c r="X2617" s="63">
        <v>2.1</v>
      </c>
      <c r="Y2617" s="63">
        <v>1.2</v>
      </c>
      <c r="Z2617" s="63">
        <v>1003.3</v>
      </c>
      <c r="AA2617" s="63">
        <v>692</v>
      </c>
      <c r="AB2617" s="63">
        <v>3099.2</v>
      </c>
      <c r="AC2617" s="63">
        <v>1697.3</v>
      </c>
      <c r="AD2617" s="63">
        <v>343.1</v>
      </c>
      <c r="AE2617" s="63">
        <v>10119.700000000001</v>
      </c>
      <c r="AF2617" s="63">
        <v>4650.3999999999996</v>
      </c>
      <c r="AG2617" s="43">
        <v>82950.8</v>
      </c>
    </row>
    <row r="2618" spans="4:33">
      <c r="D2618" s="62">
        <v>2011</v>
      </c>
      <c r="E2618" s="62">
        <v>6</v>
      </c>
      <c r="F2618" s="62">
        <v>2012</v>
      </c>
      <c r="G2618" s="63">
        <v>1686.8</v>
      </c>
      <c r="H2618" s="63">
        <v>924.5</v>
      </c>
      <c r="I2618" s="63">
        <v>561.6</v>
      </c>
      <c r="J2618" s="63">
        <v>44403.6</v>
      </c>
      <c r="K2618" s="63">
        <v>3859.6</v>
      </c>
      <c r="L2618" s="63">
        <v>122.6</v>
      </c>
      <c r="M2618" s="63">
        <v>6920.7</v>
      </c>
      <c r="N2618" s="63">
        <v>809.3</v>
      </c>
      <c r="O2618" s="63">
        <v>1575.7</v>
      </c>
      <c r="P2618" s="63">
        <v>2194.4</v>
      </c>
      <c r="Q2618" s="63"/>
      <c r="R2618" s="63">
        <v>2052.1</v>
      </c>
      <c r="S2618" s="63">
        <v>2072.6</v>
      </c>
      <c r="T2618" s="63">
        <v>3871.6</v>
      </c>
      <c r="U2618" s="63">
        <v>19661</v>
      </c>
      <c r="V2618" s="63">
        <v>2009.1</v>
      </c>
      <c r="W2618" s="63">
        <v>9019.6</v>
      </c>
      <c r="X2618" s="63">
        <v>6.6</v>
      </c>
      <c r="Y2618" s="63">
        <v>0</v>
      </c>
      <c r="Z2618" s="63">
        <v>1182.8</v>
      </c>
      <c r="AA2618" s="63">
        <v>642.70000000000005</v>
      </c>
      <c r="AB2618" s="63">
        <v>4107.7</v>
      </c>
      <c r="AC2618" s="63">
        <v>1598.3</v>
      </c>
      <c r="AD2618" s="63">
        <v>397.9</v>
      </c>
      <c r="AE2618" s="63">
        <v>10252.6</v>
      </c>
      <c r="AF2618" s="63">
        <v>5146.1000000000004</v>
      </c>
      <c r="AG2618" s="43">
        <v>125079.50000000003</v>
      </c>
    </row>
    <row r="2619" spans="4:33">
      <c r="D2619" s="62">
        <v>2011</v>
      </c>
      <c r="E2619" s="62">
        <v>7</v>
      </c>
      <c r="F2619" s="62">
        <v>2012</v>
      </c>
      <c r="G2619" s="63">
        <v>748.9</v>
      </c>
      <c r="H2619" s="63">
        <v>986.3</v>
      </c>
      <c r="I2619" s="63">
        <v>886.8</v>
      </c>
      <c r="J2619" s="63">
        <v>11479.3</v>
      </c>
      <c r="K2619" s="63">
        <v>4096.3</v>
      </c>
      <c r="L2619" s="63">
        <v>121.1</v>
      </c>
      <c r="M2619" s="63">
        <v>8293.6</v>
      </c>
      <c r="N2619" s="63">
        <v>896.9</v>
      </c>
      <c r="O2619" s="63">
        <v>1056.8</v>
      </c>
      <c r="P2619" s="63">
        <v>2210.6</v>
      </c>
      <c r="Q2619" s="63"/>
      <c r="R2619" s="63">
        <v>2323.8000000000002</v>
      </c>
      <c r="S2619" s="63">
        <v>2644.9</v>
      </c>
      <c r="T2619" s="63">
        <v>5066.2</v>
      </c>
      <c r="U2619" s="63">
        <v>22484.7</v>
      </c>
      <c r="V2619" s="63">
        <v>2308.6</v>
      </c>
      <c r="W2619" s="63">
        <v>10256.799999999999</v>
      </c>
      <c r="X2619" s="63">
        <v>2.8</v>
      </c>
      <c r="Y2619" s="63">
        <v>74.8</v>
      </c>
      <c r="Z2619" s="63">
        <v>1196.2</v>
      </c>
      <c r="AA2619" s="63">
        <v>667.1</v>
      </c>
      <c r="AB2619" s="63">
        <v>4539.5</v>
      </c>
      <c r="AC2619" s="63">
        <v>1697.8</v>
      </c>
      <c r="AD2619" s="63">
        <v>344.1</v>
      </c>
      <c r="AE2619" s="63">
        <v>11725.7</v>
      </c>
      <c r="AF2619" s="63">
        <v>6149.3</v>
      </c>
      <c r="AG2619" s="43">
        <v>102258.90000000002</v>
      </c>
    </row>
    <row r="2620" spans="4:33">
      <c r="D2620" s="62">
        <v>2011</v>
      </c>
      <c r="E2620" s="62">
        <v>8</v>
      </c>
      <c r="F2620" s="62">
        <v>2012</v>
      </c>
      <c r="G2620" s="63">
        <v>970.7</v>
      </c>
      <c r="H2620" s="63">
        <v>1048</v>
      </c>
      <c r="I2620" s="63">
        <v>942.7</v>
      </c>
      <c r="J2620" s="63">
        <v>11226.5</v>
      </c>
      <c r="K2620" s="63">
        <v>4095.1</v>
      </c>
      <c r="L2620" s="63">
        <v>129.19999999999999</v>
      </c>
      <c r="M2620" s="63">
        <v>7702.6</v>
      </c>
      <c r="N2620" s="63">
        <v>887.2</v>
      </c>
      <c r="O2620" s="63">
        <v>1050.3</v>
      </c>
      <c r="P2620" s="63">
        <v>1718.5</v>
      </c>
      <c r="Q2620" s="63"/>
      <c r="R2620" s="63">
        <v>2097.9</v>
      </c>
      <c r="S2620" s="63">
        <v>2479.9</v>
      </c>
      <c r="T2620" s="63">
        <v>4347.8</v>
      </c>
      <c r="U2620" s="63">
        <v>21702.5</v>
      </c>
      <c r="V2620" s="63">
        <v>2297.3000000000002</v>
      </c>
      <c r="W2620" s="63">
        <v>10667.2</v>
      </c>
      <c r="X2620" s="63">
        <v>3.5</v>
      </c>
      <c r="Y2620" s="63">
        <v>77.3</v>
      </c>
      <c r="Z2620" s="63">
        <v>1170.5</v>
      </c>
      <c r="AA2620" s="63">
        <v>693.4</v>
      </c>
      <c r="AB2620" s="63">
        <v>4390.1000000000004</v>
      </c>
      <c r="AC2620" s="63">
        <v>1655</v>
      </c>
      <c r="AD2620" s="63">
        <v>418.3</v>
      </c>
      <c r="AE2620" s="63">
        <v>11445.2</v>
      </c>
      <c r="AF2620" s="63">
        <v>6417.8</v>
      </c>
      <c r="AG2620" s="43">
        <v>99634.500000000015</v>
      </c>
    </row>
    <row r="2621" spans="4:33">
      <c r="D2621" s="62">
        <v>2011</v>
      </c>
      <c r="E2621" s="62">
        <v>9</v>
      </c>
      <c r="F2621" s="62">
        <v>2012</v>
      </c>
      <c r="G2621" s="63">
        <v>200</v>
      </c>
      <c r="H2621" s="63">
        <v>998.1</v>
      </c>
      <c r="I2621" s="63">
        <v>850.8</v>
      </c>
      <c r="J2621" s="63">
        <v>10258.4</v>
      </c>
      <c r="K2621" s="63">
        <v>3745.1</v>
      </c>
      <c r="L2621" s="63">
        <v>120.2</v>
      </c>
      <c r="M2621" s="63">
        <v>6916.7</v>
      </c>
      <c r="N2621" s="63">
        <v>887.2</v>
      </c>
      <c r="O2621" s="63">
        <v>948.7</v>
      </c>
      <c r="P2621" s="63">
        <v>1663.6</v>
      </c>
      <c r="Q2621" s="63"/>
      <c r="R2621" s="63">
        <v>1932.8</v>
      </c>
      <c r="S2621" s="63">
        <v>2610.1999999999998</v>
      </c>
      <c r="T2621" s="63">
        <v>4123.3</v>
      </c>
      <c r="U2621" s="63">
        <v>19447.5</v>
      </c>
      <c r="V2621" s="63">
        <v>2010.7</v>
      </c>
      <c r="W2621" s="63">
        <v>9391.9</v>
      </c>
      <c r="X2621" s="63">
        <v>2.6</v>
      </c>
      <c r="Y2621" s="63">
        <v>71.2</v>
      </c>
      <c r="Z2621" s="63">
        <v>1163.7</v>
      </c>
      <c r="AA2621" s="63">
        <v>626.4</v>
      </c>
      <c r="AB2621" s="63">
        <v>3739.2</v>
      </c>
      <c r="AC2621" s="63">
        <v>1537.7</v>
      </c>
      <c r="AD2621" s="63">
        <v>730.8</v>
      </c>
      <c r="AE2621" s="63">
        <v>10501.6</v>
      </c>
      <c r="AF2621" s="63">
        <v>5335</v>
      </c>
      <c r="AG2621" s="43">
        <v>89813.4</v>
      </c>
    </row>
    <row r="2622" spans="4:33">
      <c r="D2622" s="62">
        <v>2011</v>
      </c>
      <c r="E2622" s="62">
        <v>10</v>
      </c>
      <c r="F2622" s="62">
        <v>2012</v>
      </c>
      <c r="G2622" s="63">
        <v>206.3</v>
      </c>
      <c r="H2622" s="63">
        <v>873.4</v>
      </c>
      <c r="I2622" s="63">
        <v>765.5</v>
      </c>
      <c r="J2622" s="63">
        <v>8786.6</v>
      </c>
      <c r="K2622" s="63">
        <v>3265</v>
      </c>
      <c r="L2622" s="63">
        <v>144.5</v>
      </c>
      <c r="M2622" s="63">
        <v>5981.9</v>
      </c>
      <c r="N2622" s="63">
        <v>727.3</v>
      </c>
      <c r="O2622" s="63">
        <v>687.9</v>
      </c>
      <c r="P2622" s="63">
        <v>1413.4</v>
      </c>
      <c r="Q2622" s="63"/>
      <c r="R2622" s="63">
        <v>2112.1999999999998</v>
      </c>
      <c r="S2622" s="63">
        <v>5091.8</v>
      </c>
      <c r="T2622" s="63">
        <v>3902.9</v>
      </c>
      <c r="U2622" s="63">
        <v>14294.8</v>
      </c>
      <c r="V2622" s="63">
        <v>1438.8</v>
      </c>
      <c r="W2622" s="63">
        <v>8420.6</v>
      </c>
      <c r="X2622" s="63">
        <v>0.1</v>
      </c>
      <c r="Y2622" s="63">
        <v>3.3</v>
      </c>
      <c r="Z2622" s="63">
        <v>850.8</v>
      </c>
      <c r="AA2622" s="63">
        <v>527.5</v>
      </c>
      <c r="AB2622" s="63">
        <v>3266.5</v>
      </c>
      <c r="AC2622" s="63">
        <v>1470</v>
      </c>
      <c r="AD2622" s="63">
        <v>305.2</v>
      </c>
      <c r="AE2622" s="63">
        <v>9243.6</v>
      </c>
      <c r="AF2622" s="63">
        <v>3575</v>
      </c>
      <c r="AG2622" s="43">
        <v>77354.900000000009</v>
      </c>
    </row>
    <row r="2623" spans="4:33">
      <c r="D2623" s="62">
        <v>2011</v>
      </c>
      <c r="E2623" s="62">
        <v>11</v>
      </c>
      <c r="F2623" s="62">
        <v>2012</v>
      </c>
      <c r="G2623" s="63">
        <v>1243.9000000000001</v>
      </c>
      <c r="H2623" s="63">
        <v>683.8</v>
      </c>
      <c r="I2623" s="63">
        <v>511.2</v>
      </c>
      <c r="J2623" s="63">
        <v>6056</v>
      </c>
      <c r="K2623" s="63">
        <v>2780.2</v>
      </c>
      <c r="L2623" s="63">
        <v>138.4</v>
      </c>
      <c r="M2623" s="63">
        <v>2603.5</v>
      </c>
      <c r="N2623" s="63">
        <v>493.1</v>
      </c>
      <c r="O2623" s="63">
        <v>391.5</v>
      </c>
      <c r="P2623" s="63">
        <v>1060.5</v>
      </c>
      <c r="Q2623" s="63"/>
      <c r="R2623" s="63">
        <v>1910.3</v>
      </c>
      <c r="S2623" s="63">
        <v>2240.9</v>
      </c>
      <c r="T2623" s="63">
        <v>3343.3</v>
      </c>
      <c r="U2623" s="63">
        <v>11161.2</v>
      </c>
      <c r="V2623" s="63">
        <v>888.5</v>
      </c>
      <c r="W2623" s="63">
        <v>5383.5</v>
      </c>
      <c r="X2623" s="63">
        <v>0</v>
      </c>
      <c r="Y2623" s="63">
        <v>0</v>
      </c>
      <c r="Z2623" s="63">
        <v>985.1</v>
      </c>
      <c r="AA2623" s="63">
        <v>426.3</v>
      </c>
      <c r="AB2623" s="63">
        <v>2368.4</v>
      </c>
      <c r="AC2623" s="63">
        <v>1115.0999999999999</v>
      </c>
      <c r="AD2623" s="63">
        <v>263.3</v>
      </c>
      <c r="AE2623" s="63">
        <v>7263.9</v>
      </c>
      <c r="AF2623" s="63">
        <v>2537.4</v>
      </c>
      <c r="AG2623" s="43">
        <v>55849.30000000001</v>
      </c>
    </row>
    <row r="2624" spans="4:33">
      <c r="D2624" s="62">
        <v>2011</v>
      </c>
      <c r="E2624" s="62">
        <v>12</v>
      </c>
      <c r="F2624" s="62">
        <v>2012</v>
      </c>
      <c r="G2624" s="63">
        <v>1416.3</v>
      </c>
      <c r="H2624" s="63">
        <v>750.2</v>
      </c>
      <c r="I2624" s="63">
        <v>552.6</v>
      </c>
      <c r="J2624" s="63">
        <v>6639.5</v>
      </c>
      <c r="K2624" s="63">
        <v>2885</v>
      </c>
      <c r="L2624" s="63">
        <v>145.19999999999999</v>
      </c>
      <c r="M2624" s="63">
        <v>2737.2</v>
      </c>
      <c r="N2624" s="63">
        <v>518.4</v>
      </c>
      <c r="O2624" s="63">
        <v>472.9</v>
      </c>
      <c r="P2624" s="63">
        <v>1216.7</v>
      </c>
      <c r="Q2624" s="63"/>
      <c r="R2624" s="63">
        <v>1649.5</v>
      </c>
      <c r="S2624" s="63">
        <v>1771.5</v>
      </c>
      <c r="T2624" s="63">
        <v>3460.3</v>
      </c>
      <c r="U2624" s="63">
        <v>12455.2</v>
      </c>
      <c r="V2624" s="63">
        <v>862</v>
      </c>
      <c r="W2624" s="63">
        <v>8624.1</v>
      </c>
      <c r="X2624" s="63">
        <v>0</v>
      </c>
      <c r="Y2624" s="63">
        <v>80.8</v>
      </c>
      <c r="Z2624" s="63">
        <v>1143.2</v>
      </c>
      <c r="AA2624" s="63">
        <v>380.7</v>
      </c>
      <c r="AB2624" s="63">
        <v>1885.2</v>
      </c>
      <c r="AC2624" s="63">
        <v>1192.8</v>
      </c>
      <c r="AD2624" s="63">
        <v>307.8</v>
      </c>
      <c r="AE2624" s="63">
        <v>7805.5</v>
      </c>
      <c r="AF2624" s="63">
        <v>2264.1999999999998</v>
      </c>
      <c r="AG2624" s="43">
        <v>61216.799999999996</v>
      </c>
    </row>
    <row r="2625" spans="4:33">
      <c r="D2625" s="62">
        <v>2012</v>
      </c>
      <c r="E2625" s="62">
        <v>1</v>
      </c>
      <c r="F2625" s="62">
        <v>2012</v>
      </c>
      <c r="G2625" s="63">
        <v>1428.4</v>
      </c>
      <c r="H2625" s="63">
        <v>810.5</v>
      </c>
      <c r="I2625" s="63">
        <v>624</v>
      </c>
      <c r="J2625" s="63">
        <v>8237</v>
      </c>
      <c r="K2625" s="63">
        <v>2772.2</v>
      </c>
      <c r="L2625" s="63">
        <v>145.6</v>
      </c>
      <c r="M2625" s="63">
        <v>2874.7</v>
      </c>
      <c r="N2625" s="63">
        <v>564.4</v>
      </c>
      <c r="O2625" s="63">
        <v>439.8</v>
      </c>
      <c r="P2625" s="63">
        <v>1235.2</v>
      </c>
      <c r="Q2625" s="63"/>
      <c r="R2625" s="63">
        <v>1352.4</v>
      </c>
      <c r="S2625" s="63">
        <v>1397</v>
      </c>
      <c r="T2625" s="63">
        <v>9959</v>
      </c>
      <c r="U2625" s="63">
        <v>9603.4</v>
      </c>
      <c r="V2625" s="63">
        <v>940.3</v>
      </c>
      <c r="W2625" s="63">
        <v>5830.4</v>
      </c>
      <c r="X2625" s="63">
        <v>0</v>
      </c>
      <c r="Y2625" s="63">
        <v>0</v>
      </c>
      <c r="Z2625" s="63">
        <v>911.8</v>
      </c>
      <c r="AA2625" s="63">
        <v>435.6</v>
      </c>
      <c r="AB2625" s="63">
        <v>2054.3000000000002</v>
      </c>
      <c r="AC2625" s="63">
        <v>1163.9000000000001</v>
      </c>
      <c r="AD2625" s="63">
        <v>257.60000000000002</v>
      </c>
      <c r="AE2625" s="63">
        <v>8263.1</v>
      </c>
      <c r="AF2625" s="63">
        <v>2806.2</v>
      </c>
      <c r="AG2625" s="43">
        <v>64106.8</v>
      </c>
    </row>
    <row r="2626" spans="4:33">
      <c r="D2626" s="62">
        <v>2012</v>
      </c>
      <c r="E2626" s="62">
        <v>2</v>
      </c>
      <c r="F2626" s="62">
        <v>2012</v>
      </c>
      <c r="G2626" s="63">
        <v>1813.9</v>
      </c>
      <c r="H2626" s="63">
        <v>717.7</v>
      </c>
      <c r="I2626" s="63">
        <v>1003.7</v>
      </c>
      <c r="J2626" s="63">
        <v>4283.1000000000004</v>
      </c>
      <c r="K2626" s="63">
        <v>2496.5</v>
      </c>
      <c r="L2626" s="63">
        <v>133.6</v>
      </c>
      <c r="M2626" s="63">
        <v>3033.7</v>
      </c>
      <c r="N2626" s="63">
        <v>505</v>
      </c>
      <c r="O2626" s="63">
        <v>348</v>
      </c>
      <c r="P2626" s="63">
        <v>1278.7</v>
      </c>
      <c r="Q2626" s="63"/>
      <c r="R2626" s="63">
        <v>1007.6</v>
      </c>
      <c r="S2626" s="63">
        <v>1263</v>
      </c>
      <c r="T2626" s="63">
        <v>8487.2999999999993</v>
      </c>
      <c r="U2626" s="63">
        <v>11410.4</v>
      </c>
      <c r="V2626" s="63">
        <v>996.6</v>
      </c>
      <c r="W2626" s="63">
        <v>5212</v>
      </c>
      <c r="X2626" s="63">
        <v>0</v>
      </c>
      <c r="Y2626" s="63">
        <v>5.5</v>
      </c>
      <c r="Z2626" s="63">
        <v>1063.4000000000001</v>
      </c>
      <c r="AA2626" s="63">
        <v>466</v>
      </c>
      <c r="AB2626" s="63">
        <v>2268.9</v>
      </c>
      <c r="AC2626" s="63">
        <v>1032.4000000000001</v>
      </c>
      <c r="AD2626" s="63">
        <v>239.1</v>
      </c>
      <c r="AE2626" s="63">
        <v>8103</v>
      </c>
      <c r="AF2626" s="63">
        <v>2888.9</v>
      </c>
      <c r="AG2626" s="43">
        <v>60058</v>
      </c>
    </row>
    <row r="2627" spans="4:33">
      <c r="D2627" s="62">
        <v>2012</v>
      </c>
      <c r="E2627" s="62">
        <v>3</v>
      </c>
      <c r="F2627" s="62">
        <v>2012</v>
      </c>
      <c r="G2627" s="63">
        <v>1357.5</v>
      </c>
      <c r="H2627" s="63">
        <v>852.5</v>
      </c>
      <c r="I2627" s="63">
        <v>636.4</v>
      </c>
      <c r="J2627" s="63">
        <v>6831.7</v>
      </c>
      <c r="K2627" s="63">
        <v>2768.5</v>
      </c>
      <c r="L2627" s="63">
        <v>141</v>
      </c>
      <c r="M2627" s="63">
        <v>2765.2</v>
      </c>
      <c r="N2627" s="63">
        <v>519.29999999999995</v>
      </c>
      <c r="O2627" s="63">
        <v>1021.9</v>
      </c>
      <c r="P2627" s="63">
        <v>1154</v>
      </c>
      <c r="Q2627" s="63"/>
      <c r="R2627" s="63">
        <v>1657.9</v>
      </c>
      <c r="S2627" s="63">
        <v>1391.6</v>
      </c>
      <c r="T2627" s="63">
        <v>3402.8</v>
      </c>
      <c r="U2627" s="63">
        <v>12634.4</v>
      </c>
      <c r="V2627" s="63">
        <v>1069.2</v>
      </c>
      <c r="W2627" s="63">
        <v>6614.9</v>
      </c>
      <c r="X2627" s="63">
        <v>0</v>
      </c>
      <c r="Y2627" s="63">
        <v>12.8</v>
      </c>
      <c r="Z2627" s="63">
        <v>1137.0999999999999</v>
      </c>
      <c r="AA2627" s="63">
        <v>383.1</v>
      </c>
      <c r="AB2627" s="63">
        <v>2301.6999999999998</v>
      </c>
      <c r="AC2627" s="63">
        <v>1237.3</v>
      </c>
      <c r="AD2627" s="63">
        <v>274.39999999999998</v>
      </c>
      <c r="AE2627" s="63">
        <v>9020.9</v>
      </c>
      <c r="AF2627" s="63">
        <v>2500.1</v>
      </c>
      <c r="AG2627" s="43">
        <v>61686.2</v>
      </c>
    </row>
    <row r="2628" spans="4:33">
      <c r="D2628" s="62">
        <v>2012</v>
      </c>
      <c r="E2628" s="62">
        <v>4</v>
      </c>
      <c r="F2628" s="62">
        <v>2012</v>
      </c>
      <c r="G2628" s="63">
        <v>1299.0999999999999</v>
      </c>
      <c r="H2628" s="63">
        <v>842.7</v>
      </c>
      <c r="I2628" s="63">
        <v>534.9</v>
      </c>
      <c r="J2628" s="63">
        <v>7363.4</v>
      </c>
      <c r="K2628" s="63">
        <v>2728.6</v>
      </c>
      <c r="L2628" s="63">
        <v>133.19999999999999</v>
      </c>
      <c r="M2628" s="63">
        <v>3952.2</v>
      </c>
      <c r="N2628" s="63">
        <v>486.5</v>
      </c>
      <c r="O2628" s="63">
        <v>907.9</v>
      </c>
      <c r="P2628" s="63">
        <v>1186.7</v>
      </c>
      <c r="Q2628" s="63"/>
      <c r="R2628" s="63">
        <v>1475.4</v>
      </c>
      <c r="S2628" s="63">
        <v>1783.8</v>
      </c>
      <c r="T2628" s="63">
        <v>6325.6</v>
      </c>
      <c r="U2628" s="63">
        <v>13076.3</v>
      </c>
      <c r="V2628" s="63">
        <v>1303.5999999999999</v>
      </c>
      <c r="W2628" s="63">
        <v>5568.5</v>
      </c>
      <c r="X2628" s="63">
        <v>0</v>
      </c>
      <c r="Y2628" s="63">
        <v>0.6</v>
      </c>
      <c r="Z2628" s="63">
        <v>984.1</v>
      </c>
      <c r="AA2628" s="63">
        <v>432.5</v>
      </c>
      <c r="AB2628" s="63">
        <v>1821.4</v>
      </c>
      <c r="AC2628" s="63">
        <v>1131.9000000000001</v>
      </c>
      <c r="AD2628" s="63">
        <v>239.5</v>
      </c>
      <c r="AE2628" s="63">
        <v>8638.9</v>
      </c>
      <c r="AF2628" s="63">
        <v>2944.5</v>
      </c>
      <c r="AG2628" s="43">
        <v>65161.8</v>
      </c>
    </row>
    <row r="2629" spans="4:33">
      <c r="D2629" s="62">
        <v>2012</v>
      </c>
      <c r="E2629" s="62">
        <v>5</v>
      </c>
      <c r="F2629" s="62">
        <v>2013</v>
      </c>
      <c r="G2629" s="63">
        <v>1120</v>
      </c>
      <c r="H2629" s="63">
        <v>962.8</v>
      </c>
      <c r="I2629" s="63">
        <v>657.1</v>
      </c>
      <c r="J2629" s="63">
        <v>10473</v>
      </c>
      <c r="K2629" s="63">
        <v>3277.5</v>
      </c>
      <c r="L2629" s="63">
        <v>133.6</v>
      </c>
      <c r="M2629" s="63">
        <v>7258.7</v>
      </c>
      <c r="N2629" s="63">
        <v>620.9</v>
      </c>
      <c r="O2629" s="63">
        <v>860.9</v>
      </c>
      <c r="P2629" s="63">
        <v>1562.7</v>
      </c>
      <c r="Q2629" s="63"/>
      <c r="R2629" s="63">
        <v>1911.6</v>
      </c>
      <c r="S2629" s="63">
        <v>2097.5</v>
      </c>
      <c r="T2629" s="63">
        <v>5071.1000000000004</v>
      </c>
      <c r="U2629" s="63">
        <v>17806</v>
      </c>
      <c r="V2629" s="63">
        <v>1836.6</v>
      </c>
      <c r="W2629" s="63">
        <v>7956.6</v>
      </c>
      <c r="X2629" s="63">
        <v>0</v>
      </c>
      <c r="Y2629" s="63">
        <v>11.8</v>
      </c>
      <c r="Z2629" s="63">
        <v>1097.7</v>
      </c>
      <c r="AA2629" s="63">
        <v>552.6</v>
      </c>
      <c r="AB2629" s="63">
        <v>2805.6</v>
      </c>
      <c r="AC2629" s="63">
        <v>1390.2</v>
      </c>
      <c r="AD2629" s="63">
        <v>286.8</v>
      </c>
      <c r="AE2629" s="63">
        <v>10356.200000000001</v>
      </c>
      <c r="AF2629" s="63">
        <v>4447.3999999999996</v>
      </c>
      <c r="AG2629" s="43">
        <v>84554.9</v>
      </c>
    </row>
    <row r="2630" spans="4:33">
      <c r="D2630" s="62">
        <v>2012</v>
      </c>
      <c r="E2630" s="62">
        <v>6</v>
      </c>
      <c r="F2630" s="62">
        <v>2013</v>
      </c>
      <c r="G2630" s="63">
        <v>1106</v>
      </c>
      <c r="H2630" s="63">
        <v>969.2</v>
      </c>
      <c r="I2630" s="63">
        <v>739.8</v>
      </c>
      <c r="J2630" s="63">
        <v>11049.5</v>
      </c>
      <c r="K2630" s="63">
        <v>3492.3</v>
      </c>
      <c r="L2630" s="63">
        <v>126.5</v>
      </c>
      <c r="M2630" s="63">
        <v>8397.5</v>
      </c>
      <c r="N2630" s="63">
        <v>736.7</v>
      </c>
      <c r="O2630" s="63">
        <v>1183.5</v>
      </c>
      <c r="P2630" s="63">
        <v>1610.2</v>
      </c>
      <c r="Q2630" s="63"/>
      <c r="R2630" s="63">
        <v>2188.1</v>
      </c>
      <c r="S2630" s="63">
        <v>2350.8000000000002</v>
      </c>
      <c r="T2630" s="63">
        <v>5308.2</v>
      </c>
      <c r="U2630" s="63">
        <v>20871.7</v>
      </c>
      <c r="V2630" s="63">
        <v>2011</v>
      </c>
      <c r="W2630" s="63">
        <v>7515.8</v>
      </c>
      <c r="X2630" s="63">
        <v>8.4</v>
      </c>
      <c r="Y2630" s="63">
        <v>148.30000000000001</v>
      </c>
      <c r="Z2630" s="63">
        <v>941.6</v>
      </c>
      <c r="AA2630" s="63">
        <v>618.9</v>
      </c>
      <c r="AB2630" s="63">
        <v>3701.4</v>
      </c>
      <c r="AC2630" s="63">
        <v>1462.4</v>
      </c>
      <c r="AD2630" s="63">
        <v>307.89999999999998</v>
      </c>
      <c r="AE2630" s="63">
        <v>10998.1</v>
      </c>
      <c r="AF2630" s="63">
        <v>5907.3</v>
      </c>
      <c r="AG2630" s="43">
        <v>93751.099999999991</v>
      </c>
    </row>
    <row r="2631" spans="4:33">
      <c r="D2631" s="62">
        <v>2012</v>
      </c>
      <c r="E2631" s="62">
        <v>7</v>
      </c>
      <c r="F2631" s="62">
        <v>2013</v>
      </c>
      <c r="G2631" s="63">
        <v>467.9</v>
      </c>
      <c r="H2631" s="63">
        <v>1031.3</v>
      </c>
      <c r="I2631" s="63">
        <v>886.3</v>
      </c>
      <c r="J2631" s="63">
        <v>11957.4</v>
      </c>
      <c r="K2631" s="63">
        <v>3901</v>
      </c>
      <c r="L2631" s="63">
        <v>127.7</v>
      </c>
      <c r="M2631" s="63">
        <v>8339.4</v>
      </c>
      <c r="N2631" s="63">
        <v>903.2</v>
      </c>
      <c r="O2631" s="63">
        <v>1129.8</v>
      </c>
      <c r="P2631" s="63">
        <v>1831.2</v>
      </c>
      <c r="Q2631" s="63"/>
      <c r="R2631" s="63">
        <v>2094.8000000000002</v>
      </c>
      <c r="S2631" s="63">
        <v>2668.7</v>
      </c>
      <c r="T2631" s="63">
        <v>5599.9</v>
      </c>
      <c r="U2631" s="63">
        <v>21141.599999999999</v>
      </c>
      <c r="V2631" s="63">
        <v>2278.3000000000002</v>
      </c>
      <c r="W2631" s="63">
        <v>8554.5</v>
      </c>
      <c r="X2631" s="63">
        <v>18.899999999999999</v>
      </c>
      <c r="Y2631" s="63">
        <v>189</v>
      </c>
      <c r="Z2631" s="63">
        <v>1173.2</v>
      </c>
      <c r="AA2631" s="63">
        <v>672</v>
      </c>
      <c r="AB2631" s="63">
        <v>4905.1000000000004</v>
      </c>
      <c r="AC2631" s="63">
        <v>1599.6</v>
      </c>
      <c r="AD2631" s="63">
        <v>378.2</v>
      </c>
      <c r="AE2631" s="63">
        <v>11207.9</v>
      </c>
      <c r="AF2631" s="63">
        <v>6459.7</v>
      </c>
      <c r="AG2631" s="43">
        <v>99516.599999999991</v>
      </c>
    </row>
    <row r="2632" spans="4:33">
      <c r="D2632" s="62">
        <v>2012</v>
      </c>
      <c r="E2632" s="62">
        <v>8</v>
      </c>
      <c r="F2632" s="62">
        <v>2013</v>
      </c>
      <c r="G2632" s="63">
        <v>192</v>
      </c>
      <c r="H2632" s="63">
        <v>1207.5</v>
      </c>
      <c r="I2632" s="63">
        <v>936.3</v>
      </c>
      <c r="J2632" s="63">
        <v>12349.6</v>
      </c>
      <c r="K2632" s="63">
        <v>4115.8</v>
      </c>
      <c r="L2632" s="63">
        <v>125.1</v>
      </c>
      <c r="M2632" s="63">
        <v>8719.7000000000007</v>
      </c>
      <c r="N2632" s="63">
        <v>946.1</v>
      </c>
      <c r="O2632" s="63">
        <v>1103</v>
      </c>
      <c r="P2632" s="63">
        <v>1995.3</v>
      </c>
      <c r="Q2632" s="63"/>
      <c r="R2632" s="63">
        <v>2255.4</v>
      </c>
      <c r="S2632" s="63">
        <v>3025.4</v>
      </c>
      <c r="T2632" s="63">
        <v>6340.5</v>
      </c>
      <c r="U2632" s="63">
        <v>22208.799999999999</v>
      </c>
      <c r="V2632" s="63">
        <v>2395.3000000000002</v>
      </c>
      <c r="W2632" s="63">
        <v>10218.4</v>
      </c>
      <c r="X2632" s="63">
        <v>50.6</v>
      </c>
      <c r="Y2632" s="63">
        <v>263.2</v>
      </c>
      <c r="Z2632" s="63">
        <v>1178.3</v>
      </c>
      <c r="AA2632" s="63">
        <v>770.8</v>
      </c>
      <c r="AB2632" s="63">
        <v>5571.5</v>
      </c>
      <c r="AC2632" s="63">
        <v>1657.9</v>
      </c>
      <c r="AD2632" s="63">
        <v>352.7</v>
      </c>
      <c r="AE2632" s="63">
        <v>12207</v>
      </c>
      <c r="AF2632" s="63">
        <v>6806.4</v>
      </c>
      <c r="AG2632" s="43">
        <v>106992.59999999999</v>
      </c>
    </row>
    <row r="2633" spans="4:33">
      <c r="D2633" s="62">
        <v>2012</v>
      </c>
      <c r="E2633" s="62">
        <v>9</v>
      </c>
      <c r="F2633" s="62">
        <v>2013</v>
      </c>
      <c r="G2633" s="63">
        <v>52.6</v>
      </c>
      <c r="H2633" s="63">
        <v>1138.5999999999999</v>
      </c>
      <c r="I2633" s="63">
        <v>754.6</v>
      </c>
      <c r="J2633" s="63">
        <v>11351.3</v>
      </c>
      <c r="K2633" s="63">
        <v>3796.7</v>
      </c>
      <c r="L2633" s="63">
        <v>119.4</v>
      </c>
      <c r="M2633" s="63">
        <v>7832.2</v>
      </c>
      <c r="N2633" s="63">
        <v>904.7</v>
      </c>
      <c r="O2633" s="63">
        <v>949.6</v>
      </c>
      <c r="P2633" s="63">
        <v>1729.9</v>
      </c>
      <c r="Q2633" s="63"/>
      <c r="R2633" s="63">
        <v>2086</v>
      </c>
      <c r="S2633" s="63">
        <v>2996.5</v>
      </c>
      <c r="T2633" s="63">
        <v>5576.1</v>
      </c>
      <c r="U2633" s="63">
        <v>20247</v>
      </c>
      <c r="V2633" s="63">
        <v>2131.6999999999998</v>
      </c>
      <c r="W2633" s="63">
        <v>9965</v>
      </c>
      <c r="X2633" s="63">
        <v>19.7</v>
      </c>
      <c r="Y2633" s="63">
        <v>165.9</v>
      </c>
      <c r="Z2633" s="63">
        <v>1135.4000000000001</v>
      </c>
      <c r="AA2633" s="63">
        <v>727.8</v>
      </c>
      <c r="AB2633" s="63">
        <v>4948.3999999999996</v>
      </c>
      <c r="AC2633" s="63">
        <v>1753.6</v>
      </c>
      <c r="AD2633" s="63">
        <v>492.8</v>
      </c>
      <c r="AE2633" s="63">
        <v>11518.2</v>
      </c>
      <c r="AF2633" s="63">
        <v>5756.4</v>
      </c>
      <c r="AG2633" s="43">
        <v>98150.099999999977</v>
      </c>
    </row>
    <row r="2634" spans="4:33">
      <c r="D2634" s="62">
        <v>2012</v>
      </c>
      <c r="E2634" s="62">
        <v>10</v>
      </c>
      <c r="F2634" s="62">
        <v>2013</v>
      </c>
      <c r="G2634" s="63">
        <v>35.4</v>
      </c>
      <c r="H2634" s="63">
        <v>984.3</v>
      </c>
      <c r="I2634" s="63">
        <v>638.79999999999995</v>
      </c>
      <c r="J2634" s="63">
        <v>10260</v>
      </c>
      <c r="K2634" s="63">
        <v>3352.8</v>
      </c>
      <c r="L2634" s="63">
        <v>122.7</v>
      </c>
      <c r="M2634" s="63">
        <v>5497.3</v>
      </c>
      <c r="N2634" s="63">
        <v>700.1</v>
      </c>
      <c r="O2634" s="63">
        <v>841.1</v>
      </c>
      <c r="P2634" s="63">
        <v>1577.8</v>
      </c>
      <c r="Q2634" s="63"/>
      <c r="R2634" s="63">
        <v>2023.3</v>
      </c>
      <c r="S2634" s="63">
        <v>5038.2</v>
      </c>
      <c r="T2634" s="63">
        <v>5109.8</v>
      </c>
      <c r="U2634" s="63">
        <v>17487.900000000001</v>
      </c>
      <c r="V2634" s="63">
        <v>1459.8</v>
      </c>
      <c r="W2634" s="63">
        <v>12025.6</v>
      </c>
      <c r="X2634" s="63">
        <v>6.9</v>
      </c>
      <c r="Y2634" s="63">
        <v>39.1</v>
      </c>
      <c r="Z2634" s="63">
        <v>1167.4000000000001</v>
      </c>
      <c r="AA2634" s="63">
        <v>669.6</v>
      </c>
      <c r="AB2634" s="63">
        <v>3441.9</v>
      </c>
      <c r="AC2634" s="63">
        <v>1638.2</v>
      </c>
      <c r="AD2634" s="63">
        <v>304.3</v>
      </c>
      <c r="AE2634" s="63">
        <v>10635.5</v>
      </c>
      <c r="AF2634" s="63">
        <v>4223</v>
      </c>
      <c r="AG2634" s="43">
        <v>89280.8</v>
      </c>
    </row>
    <row r="2635" spans="4:33">
      <c r="D2635" s="62">
        <v>2012</v>
      </c>
      <c r="E2635" s="62">
        <v>11</v>
      </c>
      <c r="F2635" s="62">
        <v>2013</v>
      </c>
      <c r="G2635" s="63">
        <v>55.7</v>
      </c>
      <c r="H2635" s="63">
        <v>892</v>
      </c>
      <c r="I2635" s="63">
        <v>497.4</v>
      </c>
      <c r="J2635" s="63">
        <v>7637</v>
      </c>
      <c r="K2635" s="63">
        <v>2880.1</v>
      </c>
      <c r="L2635" s="63">
        <v>138.5</v>
      </c>
      <c r="M2635" s="63">
        <v>3700.8</v>
      </c>
      <c r="N2635" s="63">
        <v>575</v>
      </c>
      <c r="O2635" s="63">
        <v>650.70000000000005</v>
      </c>
      <c r="P2635" s="63">
        <v>1369.5</v>
      </c>
      <c r="Q2635" s="63"/>
      <c r="R2635" s="63">
        <v>1503.8</v>
      </c>
      <c r="S2635" s="63">
        <v>4283</v>
      </c>
      <c r="T2635" s="63">
        <v>6426.4</v>
      </c>
      <c r="U2635" s="63">
        <v>13311.4</v>
      </c>
      <c r="V2635" s="63">
        <v>1009.6</v>
      </c>
      <c r="W2635" s="63">
        <v>6961</v>
      </c>
      <c r="X2635" s="63">
        <v>0</v>
      </c>
      <c r="Y2635" s="63">
        <v>1</v>
      </c>
      <c r="Z2635" s="63">
        <v>1201.3</v>
      </c>
      <c r="AA2635" s="63">
        <v>577.1</v>
      </c>
      <c r="AB2635" s="63">
        <v>2205.6999999999998</v>
      </c>
      <c r="AC2635" s="63">
        <v>1374.6</v>
      </c>
      <c r="AD2635" s="63">
        <v>182.3</v>
      </c>
      <c r="AE2635" s="63">
        <v>8699.9</v>
      </c>
      <c r="AF2635" s="63">
        <v>3583.9</v>
      </c>
      <c r="AG2635" s="43">
        <v>69717.7</v>
      </c>
    </row>
    <row r="2636" spans="4:33">
      <c r="D2636" s="62">
        <v>2012</v>
      </c>
      <c r="E2636" s="62">
        <v>12</v>
      </c>
      <c r="F2636" s="62">
        <v>2013</v>
      </c>
      <c r="G2636" s="63">
        <v>146.4</v>
      </c>
      <c r="H2636" s="63">
        <v>621</v>
      </c>
      <c r="I2636" s="63">
        <v>415.8</v>
      </c>
      <c r="J2636" s="63">
        <v>4521.6000000000004</v>
      </c>
      <c r="K2636" s="63">
        <v>2636.9</v>
      </c>
      <c r="L2636" s="63">
        <v>149.69999999999999</v>
      </c>
      <c r="M2636" s="63">
        <v>2032.7</v>
      </c>
      <c r="N2636" s="63">
        <v>364.6</v>
      </c>
      <c r="O2636" s="63">
        <v>307.60000000000002</v>
      </c>
      <c r="P2636" s="63">
        <v>1171.3</v>
      </c>
      <c r="Q2636" s="63"/>
      <c r="R2636" s="63">
        <v>1107.3</v>
      </c>
      <c r="S2636" s="63">
        <v>2045.9</v>
      </c>
      <c r="T2636" s="63">
        <v>10003</v>
      </c>
      <c r="U2636" s="63">
        <v>8278.1</v>
      </c>
      <c r="V2636" s="63">
        <v>687.7</v>
      </c>
      <c r="W2636" s="63">
        <v>5018.8</v>
      </c>
      <c r="X2636" s="63">
        <v>0.8</v>
      </c>
      <c r="Y2636" s="63">
        <v>0</v>
      </c>
      <c r="Z2636" s="63">
        <v>144.80000000000001</v>
      </c>
      <c r="AA2636" s="63">
        <v>236.1</v>
      </c>
      <c r="AB2636" s="63">
        <v>1241.8</v>
      </c>
      <c r="AC2636" s="63">
        <v>1064.4000000000001</v>
      </c>
      <c r="AD2636" s="63">
        <v>185.4</v>
      </c>
      <c r="AE2636" s="63">
        <v>7676.9</v>
      </c>
      <c r="AF2636" s="63">
        <v>1917.4</v>
      </c>
      <c r="AG2636" s="43">
        <v>51976.000000000015</v>
      </c>
    </row>
    <row r="2637" spans="4:33">
      <c r="D2637" s="62">
        <v>2013</v>
      </c>
      <c r="E2637" s="62">
        <v>1</v>
      </c>
      <c r="F2637" s="62">
        <v>2013</v>
      </c>
      <c r="G2637" s="63">
        <v>971.7</v>
      </c>
      <c r="H2637" s="63">
        <v>717.6</v>
      </c>
      <c r="I2637" s="63">
        <v>445</v>
      </c>
      <c r="J2637" s="63">
        <v>6508.7</v>
      </c>
      <c r="K2637" s="63">
        <v>2608.1</v>
      </c>
      <c r="L2637" s="63">
        <v>153.69999999999999</v>
      </c>
      <c r="M2637" s="63">
        <v>2675.7</v>
      </c>
      <c r="N2637" s="63">
        <v>484</v>
      </c>
      <c r="O2637" s="63">
        <v>483.4</v>
      </c>
      <c r="P2637" s="63">
        <v>1043.9000000000001</v>
      </c>
      <c r="Q2637" s="63"/>
      <c r="R2637" s="63">
        <v>1890.9</v>
      </c>
      <c r="S2637" s="63">
        <v>1739.8</v>
      </c>
      <c r="T2637" s="63">
        <v>7514.4</v>
      </c>
      <c r="U2637" s="63">
        <v>9102</v>
      </c>
      <c r="V2637" s="63">
        <v>848.9</v>
      </c>
      <c r="W2637" s="63">
        <v>5485.6</v>
      </c>
      <c r="X2637" s="63">
        <v>0</v>
      </c>
      <c r="Y2637" s="63">
        <v>0</v>
      </c>
      <c r="Z2637" s="63">
        <v>1020</v>
      </c>
      <c r="AA2637" s="63">
        <v>289.7</v>
      </c>
      <c r="AB2637" s="63">
        <v>1663.3</v>
      </c>
      <c r="AC2637" s="63">
        <v>1119.4000000000001</v>
      </c>
      <c r="AD2637" s="63">
        <v>227.6</v>
      </c>
      <c r="AE2637" s="63">
        <v>8540.4</v>
      </c>
      <c r="AF2637" s="63">
        <v>1642.1</v>
      </c>
      <c r="AG2637" s="43">
        <v>57175.9</v>
      </c>
    </row>
    <row r="2638" spans="4:33">
      <c r="D2638" s="62">
        <v>2013</v>
      </c>
      <c r="E2638" s="62">
        <v>2</v>
      </c>
      <c r="F2638" s="62">
        <v>2013</v>
      </c>
      <c r="G2638" s="63">
        <v>1184</v>
      </c>
      <c r="H2638" s="63">
        <v>669.2</v>
      </c>
      <c r="I2638" s="63">
        <v>439.3</v>
      </c>
      <c r="J2638" s="63">
        <v>3988.6</v>
      </c>
      <c r="K2638" s="63">
        <v>2427.9</v>
      </c>
      <c r="L2638" s="63">
        <v>140.6</v>
      </c>
      <c r="M2638" s="63">
        <v>2251.1</v>
      </c>
      <c r="N2638" s="63">
        <v>388.1</v>
      </c>
      <c r="O2638" s="63">
        <v>447.7</v>
      </c>
      <c r="P2638" s="63">
        <v>1157.3</v>
      </c>
      <c r="Q2638" s="63"/>
      <c r="R2638" s="63">
        <v>1733.4</v>
      </c>
      <c r="S2638" s="63">
        <v>1453.1</v>
      </c>
      <c r="T2638" s="63">
        <v>16435.599999999999</v>
      </c>
      <c r="U2638" s="63">
        <v>8187</v>
      </c>
      <c r="V2638" s="63">
        <v>714.8</v>
      </c>
      <c r="W2638" s="63">
        <v>5028.8999999999996</v>
      </c>
      <c r="X2638" s="63">
        <v>0</v>
      </c>
      <c r="Y2638" s="63">
        <v>0</v>
      </c>
      <c r="Z2638" s="63">
        <v>1068.5999999999999</v>
      </c>
      <c r="AA2638" s="63">
        <v>254.1</v>
      </c>
      <c r="AB2638" s="63">
        <v>1495.6</v>
      </c>
      <c r="AC2638" s="63">
        <v>1056.8</v>
      </c>
      <c r="AD2638" s="63">
        <v>207.7</v>
      </c>
      <c r="AE2638" s="63">
        <v>8089.3</v>
      </c>
      <c r="AF2638" s="63">
        <v>1842.3</v>
      </c>
      <c r="AG2638" s="43">
        <v>60661.000000000007</v>
      </c>
    </row>
    <row r="2639" spans="4:33">
      <c r="D2639" s="62">
        <v>2013</v>
      </c>
      <c r="E2639" s="62">
        <v>3</v>
      </c>
      <c r="F2639" s="62">
        <v>2013</v>
      </c>
      <c r="G2639" s="63">
        <v>1773.2</v>
      </c>
      <c r="H2639" s="63">
        <v>821.7</v>
      </c>
      <c r="I2639" s="63">
        <v>555.9</v>
      </c>
      <c r="J2639" s="63">
        <v>9187.4</v>
      </c>
      <c r="K2639" s="63">
        <v>2640.7</v>
      </c>
      <c r="L2639" s="63">
        <v>150.9</v>
      </c>
      <c r="M2639" s="63">
        <v>4004.8</v>
      </c>
      <c r="N2639" s="63">
        <v>564.4</v>
      </c>
      <c r="O2639" s="63">
        <v>1074.5999999999999</v>
      </c>
      <c r="P2639" s="63">
        <v>1339.3</v>
      </c>
      <c r="Q2639" s="63"/>
      <c r="R2639" s="63">
        <v>1953.9</v>
      </c>
      <c r="S2639" s="63">
        <v>1491</v>
      </c>
      <c r="T2639" s="63">
        <v>6114.7</v>
      </c>
      <c r="U2639" s="63">
        <v>12575.2</v>
      </c>
      <c r="V2639" s="63">
        <v>1201.7</v>
      </c>
      <c r="W2639" s="63">
        <v>6748.5</v>
      </c>
      <c r="X2639" s="63">
        <v>0</v>
      </c>
      <c r="Y2639" s="63">
        <v>0</v>
      </c>
      <c r="Z2639" s="63">
        <v>1429</v>
      </c>
      <c r="AA2639" s="63">
        <v>361.7</v>
      </c>
      <c r="AB2639" s="63">
        <v>2052.6999999999998</v>
      </c>
      <c r="AC2639" s="63">
        <v>1282.2</v>
      </c>
      <c r="AD2639" s="63">
        <v>393.7</v>
      </c>
      <c r="AE2639" s="63">
        <v>9396.2999999999993</v>
      </c>
      <c r="AF2639" s="63">
        <v>2894.3</v>
      </c>
      <c r="AG2639" s="43">
        <v>70007.799999999988</v>
      </c>
    </row>
    <row r="2640" spans="4:33">
      <c r="D2640" s="62">
        <v>2013</v>
      </c>
      <c r="E2640" s="62">
        <v>4</v>
      </c>
      <c r="F2640" s="62">
        <v>2013</v>
      </c>
      <c r="G2640" s="63">
        <v>1908.8</v>
      </c>
      <c r="H2640" s="63">
        <v>962.9</v>
      </c>
      <c r="I2640" s="63">
        <v>578.1</v>
      </c>
      <c r="J2640" s="63">
        <v>9995.6</v>
      </c>
      <c r="K2640" s="63">
        <v>2854.9</v>
      </c>
      <c r="L2640" s="63">
        <v>146</v>
      </c>
      <c r="M2640" s="63">
        <v>4697.3</v>
      </c>
      <c r="N2640" s="63">
        <v>720</v>
      </c>
      <c r="O2640" s="63">
        <v>975.1</v>
      </c>
      <c r="P2640" s="63">
        <v>1816.7</v>
      </c>
      <c r="Q2640" s="63"/>
      <c r="R2640" s="63">
        <v>1782.3</v>
      </c>
      <c r="S2640" s="63">
        <v>1677.5</v>
      </c>
      <c r="T2640" s="63">
        <v>7476.3</v>
      </c>
      <c r="U2640" s="63">
        <v>15080.7</v>
      </c>
      <c r="V2640" s="63">
        <v>1603</v>
      </c>
      <c r="W2640" s="63">
        <v>8750.2000000000007</v>
      </c>
      <c r="X2640" s="63">
        <v>0</v>
      </c>
      <c r="Y2640" s="63">
        <v>21</v>
      </c>
      <c r="Z2640" s="63">
        <v>1261.5</v>
      </c>
      <c r="AA2640" s="63">
        <v>414.6</v>
      </c>
      <c r="AB2640" s="63">
        <v>2776.9</v>
      </c>
      <c r="AC2640" s="63">
        <v>1285.9000000000001</v>
      </c>
      <c r="AD2640" s="63">
        <v>223.4</v>
      </c>
      <c r="AE2640" s="63">
        <v>9635.7000000000007</v>
      </c>
      <c r="AF2640" s="63">
        <v>4573.3999999999996</v>
      </c>
      <c r="AG2640" s="43">
        <v>81217.799999999974</v>
      </c>
    </row>
    <row r="2641" spans="4:33">
      <c r="D2641" s="62">
        <v>2013</v>
      </c>
      <c r="E2641" s="62">
        <v>5</v>
      </c>
      <c r="F2641" s="62">
        <v>2014</v>
      </c>
      <c r="G2641" s="63">
        <v>568.6</v>
      </c>
      <c r="H2641" s="63">
        <v>1047.3</v>
      </c>
      <c r="I2641" s="63">
        <v>688.7</v>
      </c>
      <c r="J2641" s="63">
        <v>10904.4</v>
      </c>
      <c r="K2641" s="63">
        <v>3051.6</v>
      </c>
      <c r="L2641" s="63">
        <v>163.69999999999999</v>
      </c>
      <c r="M2641" s="63">
        <v>6669.9</v>
      </c>
      <c r="N2641" s="63">
        <v>747.5</v>
      </c>
      <c r="O2641" s="63">
        <v>602.79999999999995</v>
      </c>
      <c r="P2641" s="63">
        <v>1783.7</v>
      </c>
      <c r="Q2641" s="63"/>
      <c r="R2641" s="63">
        <v>2107.8000000000002</v>
      </c>
      <c r="S2641" s="63">
        <v>2055.9</v>
      </c>
      <c r="T2641" s="63">
        <v>7172.7</v>
      </c>
      <c r="U2641" s="63">
        <v>16883.7</v>
      </c>
      <c r="V2641" s="63">
        <v>1746.6</v>
      </c>
      <c r="W2641" s="63">
        <v>10645.6</v>
      </c>
      <c r="X2641" s="63">
        <v>0</v>
      </c>
      <c r="Y2641" s="63">
        <v>12.1</v>
      </c>
      <c r="Z2641" s="63">
        <v>1199.3</v>
      </c>
      <c r="AA2641" s="63">
        <v>473.8</v>
      </c>
      <c r="AB2641" s="63">
        <v>3597.3</v>
      </c>
      <c r="AC2641" s="63">
        <v>1469.7</v>
      </c>
      <c r="AD2641" s="63">
        <v>270.2</v>
      </c>
      <c r="AE2641" s="63">
        <v>11399.2</v>
      </c>
      <c r="AF2641" s="63">
        <v>5077.5</v>
      </c>
      <c r="AG2641" s="43">
        <v>90339.6</v>
      </c>
    </row>
    <row r="2642" spans="4:33">
      <c r="D2642" s="62">
        <v>2013</v>
      </c>
      <c r="E2642" s="62">
        <v>6</v>
      </c>
      <c r="F2642" s="62">
        <v>2014</v>
      </c>
      <c r="G2642" s="63">
        <v>772.8</v>
      </c>
      <c r="H2642" s="63">
        <v>1020.8</v>
      </c>
      <c r="I2642" s="63">
        <v>791.3</v>
      </c>
      <c r="J2642" s="63">
        <v>11271.8</v>
      </c>
      <c r="K2642" s="63">
        <v>3234.3</v>
      </c>
      <c r="L2642" s="63">
        <v>144.80000000000001</v>
      </c>
      <c r="M2642" s="63">
        <v>8586.4</v>
      </c>
      <c r="N2642" s="63">
        <v>802.2</v>
      </c>
      <c r="O2642" s="63">
        <v>639.6</v>
      </c>
      <c r="P2642" s="63">
        <v>1947.9</v>
      </c>
      <c r="Q2642" s="63"/>
      <c r="R2642" s="63">
        <v>2314.9</v>
      </c>
      <c r="S2642" s="63">
        <v>2287.3000000000002</v>
      </c>
      <c r="T2642" s="63">
        <v>7210.8</v>
      </c>
      <c r="U2642" s="63">
        <v>17788.5</v>
      </c>
      <c r="V2642" s="63">
        <v>2176.5</v>
      </c>
      <c r="W2642" s="63">
        <v>11525.7</v>
      </c>
      <c r="X2642" s="63">
        <v>21.3</v>
      </c>
      <c r="Y2642" s="63">
        <v>122.8</v>
      </c>
      <c r="Z2642" s="63">
        <v>474.9</v>
      </c>
      <c r="AA2642" s="63">
        <v>883.2</v>
      </c>
      <c r="AB2642" s="63">
        <v>4654.8</v>
      </c>
      <c r="AC2642" s="63">
        <v>1552.9</v>
      </c>
      <c r="AD2642" s="63">
        <v>310.2</v>
      </c>
      <c r="AE2642" s="63">
        <v>10863.5</v>
      </c>
      <c r="AF2642" s="63">
        <v>6440.9</v>
      </c>
      <c r="AG2642" s="43">
        <v>97840.099999999991</v>
      </c>
    </row>
    <row r="2643" spans="4:33">
      <c r="D2643" s="62">
        <v>2013</v>
      </c>
      <c r="E2643" s="62">
        <v>7</v>
      </c>
      <c r="F2643" s="62">
        <v>2014</v>
      </c>
      <c r="G2643" s="63">
        <v>431.7</v>
      </c>
      <c r="H2643" s="63">
        <v>1185.5</v>
      </c>
      <c r="I2643" s="63">
        <v>823.5</v>
      </c>
      <c r="J2643" s="63">
        <v>11771.6</v>
      </c>
      <c r="K2643" s="63">
        <v>3581.2</v>
      </c>
      <c r="L2643" s="63">
        <v>43.5</v>
      </c>
      <c r="M2643" s="63">
        <v>8317.2999999999993</v>
      </c>
      <c r="N2643" s="63">
        <v>922.6</v>
      </c>
      <c r="O2643" s="63">
        <v>733.9</v>
      </c>
      <c r="P2643" s="63">
        <v>2176</v>
      </c>
      <c r="Q2643" s="63"/>
      <c r="R2643" s="63">
        <v>2204.5</v>
      </c>
      <c r="S2643" s="63">
        <v>3211.2</v>
      </c>
      <c r="T2643" s="63">
        <v>7549</v>
      </c>
      <c r="U2643" s="63">
        <v>20043.099999999999</v>
      </c>
      <c r="V2643" s="63">
        <v>2437.9</v>
      </c>
      <c r="W2643" s="63">
        <v>13133.8</v>
      </c>
      <c r="X2643" s="63">
        <v>12.8</v>
      </c>
      <c r="Y2643" s="63">
        <v>193</v>
      </c>
      <c r="Z2643" s="63">
        <v>1194.8</v>
      </c>
      <c r="AA2643" s="63">
        <v>608.29999999999995</v>
      </c>
      <c r="AB2643" s="63">
        <v>5697.3</v>
      </c>
      <c r="AC2643" s="63">
        <v>1739.3</v>
      </c>
      <c r="AD2643" s="63">
        <v>297.39999999999998</v>
      </c>
      <c r="AE2643" s="63">
        <v>11525.4</v>
      </c>
      <c r="AF2643" s="63">
        <v>7431</v>
      </c>
      <c r="AG2643" s="43">
        <v>107265.60000000001</v>
      </c>
    </row>
    <row r="2644" spans="4:33">
      <c r="D2644" s="62">
        <v>2013</v>
      </c>
      <c r="E2644" s="62">
        <v>8</v>
      </c>
      <c r="F2644" s="62">
        <v>2014</v>
      </c>
      <c r="G2644" s="63" t="s">
        <v>75</v>
      </c>
      <c r="H2644" s="63" t="s">
        <v>75</v>
      </c>
      <c r="I2644" s="63" t="s">
        <v>75</v>
      </c>
      <c r="J2644" s="63" t="s">
        <v>75</v>
      </c>
      <c r="K2644" s="63" t="s">
        <v>75</v>
      </c>
      <c r="L2644" s="63" t="s">
        <v>75</v>
      </c>
      <c r="M2644" s="63" t="s">
        <v>75</v>
      </c>
      <c r="N2644" s="63" t="s">
        <v>75</v>
      </c>
      <c r="O2644" s="63" t="s">
        <v>75</v>
      </c>
      <c r="P2644" s="63" t="s">
        <v>75</v>
      </c>
      <c r="Q2644" s="63" t="s">
        <v>75</v>
      </c>
      <c r="R2644" s="63" t="s">
        <v>75</v>
      </c>
      <c r="S2644" s="63" t="s">
        <v>75</v>
      </c>
      <c r="T2644" s="63" t="s">
        <v>75</v>
      </c>
      <c r="U2644" s="63" t="s">
        <v>75</v>
      </c>
      <c r="V2644" s="63" t="s">
        <v>75</v>
      </c>
      <c r="W2644" s="63" t="s">
        <v>75</v>
      </c>
      <c r="X2644" s="63" t="s">
        <v>75</v>
      </c>
      <c r="Y2644" s="63" t="s">
        <v>75</v>
      </c>
      <c r="Z2644" s="63" t="s">
        <v>75</v>
      </c>
      <c r="AA2644" s="63" t="s">
        <v>75</v>
      </c>
      <c r="AB2644" s="63" t="s">
        <v>75</v>
      </c>
      <c r="AC2644" s="63" t="s">
        <v>75</v>
      </c>
      <c r="AD2644" s="63" t="s">
        <v>75</v>
      </c>
      <c r="AE2644" s="63" t="s">
        <v>75</v>
      </c>
      <c r="AF2644" s="63" t="s">
        <v>75</v>
      </c>
      <c r="AG2644" s="43">
        <v>0</v>
      </c>
    </row>
    <row r="2645" spans="4:33">
      <c r="D2645" s="62">
        <v>2013</v>
      </c>
      <c r="E2645" s="62">
        <v>9</v>
      </c>
      <c r="F2645" s="62">
        <v>2014</v>
      </c>
      <c r="G2645" s="63" t="s">
        <v>75</v>
      </c>
      <c r="H2645" s="63" t="s">
        <v>75</v>
      </c>
      <c r="I2645" s="63" t="s">
        <v>75</v>
      </c>
      <c r="J2645" s="63" t="s">
        <v>75</v>
      </c>
      <c r="K2645" s="63" t="s">
        <v>75</v>
      </c>
      <c r="L2645" s="63" t="s">
        <v>75</v>
      </c>
      <c r="M2645" s="63" t="s">
        <v>75</v>
      </c>
      <c r="N2645" s="63" t="s">
        <v>75</v>
      </c>
      <c r="O2645" s="63" t="s">
        <v>75</v>
      </c>
      <c r="P2645" s="63" t="s">
        <v>75</v>
      </c>
      <c r="Q2645" s="63" t="s">
        <v>75</v>
      </c>
      <c r="R2645" s="63" t="s">
        <v>75</v>
      </c>
      <c r="S2645" s="63" t="s">
        <v>75</v>
      </c>
      <c r="T2645" s="63" t="s">
        <v>75</v>
      </c>
      <c r="U2645" s="63" t="s">
        <v>75</v>
      </c>
      <c r="V2645" s="63" t="s">
        <v>75</v>
      </c>
      <c r="W2645" s="63" t="s">
        <v>75</v>
      </c>
      <c r="X2645" s="63" t="s">
        <v>75</v>
      </c>
      <c r="Y2645" s="63" t="s">
        <v>75</v>
      </c>
      <c r="Z2645" s="63" t="s">
        <v>75</v>
      </c>
      <c r="AA2645" s="63" t="s">
        <v>75</v>
      </c>
      <c r="AB2645" s="63" t="s">
        <v>75</v>
      </c>
      <c r="AC2645" s="63" t="s">
        <v>75</v>
      </c>
      <c r="AD2645" s="63" t="s">
        <v>75</v>
      </c>
      <c r="AE2645" s="63" t="s">
        <v>75</v>
      </c>
      <c r="AF2645" s="63" t="s">
        <v>75</v>
      </c>
      <c r="AG2645" s="43">
        <v>0</v>
      </c>
    </row>
    <row r="2646" spans="4:33">
      <c r="D2646" s="62">
        <v>2013</v>
      </c>
      <c r="E2646" s="62">
        <v>10</v>
      </c>
      <c r="F2646" s="62">
        <v>2014</v>
      </c>
      <c r="G2646" s="63" t="s">
        <v>75</v>
      </c>
      <c r="H2646" s="63" t="s">
        <v>75</v>
      </c>
      <c r="I2646" s="63" t="s">
        <v>75</v>
      </c>
      <c r="J2646" s="63" t="s">
        <v>75</v>
      </c>
      <c r="K2646" s="63" t="s">
        <v>75</v>
      </c>
      <c r="L2646" s="63" t="s">
        <v>75</v>
      </c>
      <c r="M2646" s="63" t="s">
        <v>75</v>
      </c>
      <c r="N2646" s="63" t="s">
        <v>75</v>
      </c>
      <c r="O2646" s="63" t="s">
        <v>75</v>
      </c>
      <c r="P2646" s="63" t="s">
        <v>75</v>
      </c>
      <c r="Q2646" s="63" t="s">
        <v>75</v>
      </c>
      <c r="R2646" s="63" t="s">
        <v>75</v>
      </c>
      <c r="S2646" s="63" t="s">
        <v>75</v>
      </c>
      <c r="T2646" s="63" t="s">
        <v>75</v>
      </c>
      <c r="U2646" s="63" t="s">
        <v>75</v>
      </c>
      <c r="V2646" s="63" t="s">
        <v>75</v>
      </c>
      <c r="W2646" s="63" t="s">
        <v>75</v>
      </c>
      <c r="X2646" s="63" t="s">
        <v>75</v>
      </c>
      <c r="Y2646" s="63" t="s">
        <v>75</v>
      </c>
      <c r="Z2646" s="63" t="s">
        <v>75</v>
      </c>
      <c r="AA2646" s="63" t="s">
        <v>75</v>
      </c>
      <c r="AB2646" s="63" t="s">
        <v>75</v>
      </c>
      <c r="AC2646" s="63" t="s">
        <v>75</v>
      </c>
      <c r="AD2646" s="63" t="s">
        <v>75</v>
      </c>
      <c r="AE2646" s="63" t="s">
        <v>75</v>
      </c>
      <c r="AF2646" s="63" t="s">
        <v>75</v>
      </c>
      <c r="AG2646" s="43">
        <v>0</v>
      </c>
    </row>
    <row r="2647" spans="4:33">
      <c r="D2647" s="62">
        <v>2013</v>
      </c>
      <c r="E2647" s="62">
        <v>11</v>
      </c>
      <c r="F2647" s="62">
        <v>2014</v>
      </c>
      <c r="G2647" s="63" t="s">
        <v>75</v>
      </c>
      <c r="H2647" s="63" t="s">
        <v>75</v>
      </c>
      <c r="I2647" s="63" t="s">
        <v>75</v>
      </c>
      <c r="J2647" s="63" t="s">
        <v>75</v>
      </c>
      <c r="K2647" s="63" t="s">
        <v>75</v>
      </c>
      <c r="L2647" s="63" t="s">
        <v>75</v>
      </c>
      <c r="M2647" s="63" t="s">
        <v>75</v>
      </c>
      <c r="N2647" s="63" t="s">
        <v>75</v>
      </c>
      <c r="O2647" s="63" t="s">
        <v>75</v>
      </c>
      <c r="P2647" s="63" t="s">
        <v>75</v>
      </c>
      <c r="Q2647" s="63" t="s">
        <v>75</v>
      </c>
      <c r="R2647" s="63" t="s">
        <v>75</v>
      </c>
      <c r="S2647" s="63" t="s">
        <v>75</v>
      </c>
      <c r="T2647" s="63" t="s">
        <v>75</v>
      </c>
      <c r="U2647" s="63" t="s">
        <v>75</v>
      </c>
      <c r="V2647" s="63" t="s">
        <v>75</v>
      </c>
      <c r="W2647" s="63" t="s">
        <v>75</v>
      </c>
      <c r="X2647" s="63" t="s">
        <v>75</v>
      </c>
      <c r="Y2647" s="63" t="s">
        <v>75</v>
      </c>
      <c r="Z2647" s="63" t="s">
        <v>75</v>
      </c>
      <c r="AA2647" s="63" t="s">
        <v>75</v>
      </c>
      <c r="AB2647" s="63" t="s">
        <v>75</v>
      </c>
      <c r="AC2647" s="63" t="s">
        <v>75</v>
      </c>
      <c r="AD2647" s="63" t="s">
        <v>75</v>
      </c>
      <c r="AE2647" s="63" t="s">
        <v>75</v>
      </c>
      <c r="AF2647" s="63" t="s">
        <v>75</v>
      </c>
      <c r="AG2647" s="43">
        <v>0</v>
      </c>
    </row>
    <row r="2648" spans="4:33">
      <c r="D2648" s="62">
        <v>2013</v>
      </c>
      <c r="E2648" s="62">
        <v>12</v>
      </c>
      <c r="F2648" s="62">
        <v>2014</v>
      </c>
      <c r="G2648" s="63" t="s">
        <v>75</v>
      </c>
      <c r="H2648" s="63" t="s">
        <v>75</v>
      </c>
      <c r="I2648" s="63" t="s">
        <v>75</v>
      </c>
      <c r="J2648" s="63" t="s">
        <v>75</v>
      </c>
      <c r="K2648" s="63" t="s">
        <v>75</v>
      </c>
      <c r="L2648" s="63" t="s">
        <v>75</v>
      </c>
      <c r="M2648" s="63" t="s">
        <v>75</v>
      </c>
      <c r="N2648" s="63" t="s">
        <v>75</v>
      </c>
      <c r="O2648" s="63" t="s">
        <v>75</v>
      </c>
      <c r="P2648" s="63" t="s">
        <v>75</v>
      </c>
      <c r="Q2648" s="63" t="s">
        <v>75</v>
      </c>
      <c r="R2648" s="63" t="s">
        <v>75</v>
      </c>
      <c r="S2648" s="63" t="s">
        <v>75</v>
      </c>
      <c r="T2648" s="63" t="s">
        <v>75</v>
      </c>
      <c r="U2648" s="63" t="s">
        <v>75</v>
      </c>
      <c r="V2648" s="63" t="s">
        <v>75</v>
      </c>
      <c r="W2648" s="63" t="s">
        <v>75</v>
      </c>
      <c r="X2648" s="63" t="s">
        <v>75</v>
      </c>
      <c r="Y2648" s="63" t="s">
        <v>75</v>
      </c>
      <c r="Z2648" s="63" t="s">
        <v>75</v>
      </c>
      <c r="AA2648" s="63" t="s">
        <v>75</v>
      </c>
      <c r="AB2648" s="63" t="s">
        <v>75</v>
      </c>
      <c r="AC2648" s="63" t="s">
        <v>75</v>
      </c>
      <c r="AD2648" s="63" t="s">
        <v>75</v>
      </c>
      <c r="AE2648" s="63" t="s">
        <v>75</v>
      </c>
      <c r="AF2648" s="63" t="s">
        <v>75</v>
      </c>
      <c r="AG2648" s="43">
        <v>0</v>
      </c>
    </row>
    <row r="2649" spans="4:33">
      <c r="D2649" s="62">
        <v>2014</v>
      </c>
      <c r="E2649" s="62">
        <v>1</v>
      </c>
      <c r="F2649" s="62">
        <v>2014</v>
      </c>
      <c r="G2649" s="63" t="s">
        <v>75</v>
      </c>
      <c r="H2649" s="63" t="s">
        <v>75</v>
      </c>
      <c r="I2649" s="63" t="s">
        <v>75</v>
      </c>
      <c r="J2649" s="63" t="s">
        <v>75</v>
      </c>
      <c r="K2649" s="63" t="s">
        <v>75</v>
      </c>
      <c r="L2649" s="63" t="s">
        <v>75</v>
      </c>
      <c r="M2649" s="63" t="s">
        <v>75</v>
      </c>
      <c r="N2649" s="63" t="s">
        <v>75</v>
      </c>
      <c r="O2649" s="63" t="s">
        <v>75</v>
      </c>
      <c r="P2649" s="63" t="s">
        <v>75</v>
      </c>
      <c r="Q2649" s="63" t="s">
        <v>75</v>
      </c>
      <c r="R2649" s="63" t="s">
        <v>75</v>
      </c>
      <c r="S2649" s="63" t="s">
        <v>75</v>
      </c>
      <c r="T2649" s="63" t="s">
        <v>75</v>
      </c>
      <c r="U2649" s="63" t="s">
        <v>75</v>
      </c>
      <c r="V2649" s="63" t="s">
        <v>75</v>
      </c>
      <c r="W2649" s="63" t="s">
        <v>75</v>
      </c>
      <c r="X2649" s="63" t="s">
        <v>75</v>
      </c>
      <c r="Y2649" s="63" t="s">
        <v>75</v>
      </c>
      <c r="Z2649" s="63" t="s">
        <v>75</v>
      </c>
      <c r="AA2649" s="63" t="s">
        <v>75</v>
      </c>
      <c r="AB2649" s="63" t="s">
        <v>75</v>
      </c>
      <c r="AC2649" s="63" t="s">
        <v>75</v>
      </c>
      <c r="AD2649" s="63" t="s">
        <v>75</v>
      </c>
      <c r="AE2649" s="63" t="s">
        <v>75</v>
      </c>
      <c r="AF2649" s="63" t="s">
        <v>75</v>
      </c>
      <c r="AG2649" s="43">
        <v>0</v>
      </c>
    </row>
    <row r="2650" spans="4:33">
      <c r="D2650" s="62">
        <v>2014</v>
      </c>
      <c r="E2650" s="62">
        <v>2</v>
      </c>
      <c r="F2650" s="62">
        <v>2014</v>
      </c>
      <c r="G2650" s="63" t="s">
        <v>75</v>
      </c>
      <c r="H2650" s="63" t="s">
        <v>75</v>
      </c>
      <c r="I2650" s="63" t="s">
        <v>75</v>
      </c>
      <c r="J2650" s="63" t="s">
        <v>75</v>
      </c>
      <c r="K2650" s="63" t="s">
        <v>75</v>
      </c>
      <c r="L2650" s="63" t="s">
        <v>75</v>
      </c>
      <c r="M2650" s="63" t="s">
        <v>75</v>
      </c>
      <c r="N2650" s="63" t="s">
        <v>75</v>
      </c>
      <c r="O2650" s="63" t="s">
        <v>75</v>
      </c>
      <c r="P2650" s="63" t="s">
        <v>75</v>
      </c>
      <c r="Q2650" s="63" t="s">
        <v>75</v>
      </c>
      <c r="R2650" s="63" t="s">
        <v>75</v>
      </c>
      <c r="S2650" s="63" t="s">
        <v>75</v>
      </c>
      <c r="T2650" s="63" t="s">
        <v>75</v>
      </c>
      <c r="U2650" s="63" t="s">
        <v>75</v>
      </c>
      <c r="V2650" s="63" t="s">
        <v>75</v>
      </c>
      <c r="W2650" s="63" t="s">
        <v>75</v>
      </c>
      <c r="X2650" s="63" t="s">
        <v>75</v>
      </c>
      <c r="Y2650" s="63" t="s">
        <v>75</v>
      </c>
      <c r="Z2650" s="63" t="s">
        <v>75</v>
      </c>
      <c r="AA2650" s="63" t="s">
        <v>75</v>
      </c>
      <c r="AB2650" s="63" t="s">
        <v>75</v>
      </c>
      <c r="AC2650" s="63" t="s">
        <v>75</v>
      </c>
      <c r="AD2650" s="63" t="s">
        <v>75</v>
      </c>
      <c r="AE2650" s="63" t="s">
        <v>75</v>
      </c>
      <c r="AF2650" s="63" t="s">
        <v>75</v>
      </c>
      <c r="AG2650" s="43">
        <v>0</v>
      </c>
    </row>
    <row r="2651" spans="4:33">
      <c r="D2651" s="62">
        <v>2014</v>
      </c>
      <c r="E2651" s="62">
        <v>3</v>
      </c>
      <c r="F2651" s="62">
        <v>2014</v>
      </c>
      <c r="G2651" s="63" t="s">
        <v>75</v>
      </c>
      <c r="H2651" s="63" t="s">
        <v>75</v>
      </c>
      <c r="I2651" s="63" t="s">
        <v>75</v>
      </c>
      <c r="J2651" s="63" t="s">
        <v>75</v>
      </c>
      <c r="K2651" s="63" t="s">
        <v>75</v>
      </c>
      <c r="L2651" s="63" t="s">
        <v>75</v>
      </c>
      <c r="M2651" s="63" t="s">
        <v>75</v>
      </c>
      <c r="N2651" s="63" t="s">
        <v>75</v>
      </c>
      <c r="O2651" s="63" t="s">
        <v>75</v>
      </c>
      <c r="P2651" s="63" t="s">
        <v>75</v>
      </c>
      <c r="Q2651" s="63" t="s">
        <v>75</v>
      </c>
      <c r="R2651" s="63" t="s">
        <v>75</v>
      </c>
      <c r="S2651" s="63" t="s">
        <v>75</v>
      </c>
      <c r="T2651" s="63" t="s">
        <v>75</v>
      </c>
      <c r="U2651" s="63" t="s">
        <v>75</v>
      </c>
      <c r="V2651" s="63" t="s">
        <v>75</v>
      </c>
      <c r="W2651" s="63" t="s">
        <v>75</v>
      </c>
      <c r="X2651" s="63" t="s">
        <v>75</v>
      </c>
      <c r="Y2651" s="63" t="s">
        <v>75</v>
      </c>
      <c r="Z2651" s="63" t="s">
        <v>75</v>
      </c>
      <c r="AA2651" s="63" t="s">
        <v>75</v>
      </c>
      <c r="AB2651" s="63" t="s">
        <v>75</v>
      </c>
      <c r="AC2651" s="63" t="s">
        <v>75</v>
      </c>
      <c r="AD2651" s="63" t="s">
        <v>75</v>
      </c>
      <c r="AE2651" s="63" t="s">
        <v>75</v>
      </c>
      <c r="AF2651" s="63" t="s">
        <v>75</v>
      </c>
      <c r="AG2651" s="43">
        <v>0</v>
      </c>
    </row>
    <row r="2652" spans="4:33">
      <c r="D2652" s="62">
        <v>2014</v>
      </c>
      <c r="E2652" s="62">
        <v>4</v>
      </c>
      <c r="F2652" s="62">
        <v>2014</v>
      </c>
      <c r="G2652" s="63" t="s">
        <v>75</v>
      </c>
      <c r="H2652" s="63" t="s">
        <v>75</v>
      </c>
      <c r="I2652" s="63" t="s">
        <v>75</v>
      </c>
      <c r="J2652" s="63" t="s">
        <v>75</v>
      </c>
      <c r="K2652" s="63" t="s">
        <v>75</v>
      </c>
      <c r="L2652" s="63" t="s">
        <v>75</v>
      </c>
      <c r="M2652" s="63" t="s">
        <v>75</v>
      </c>
      <c r="N2652" s="63" t="s">
        <v>75</v>
      </c>
      <c r="O2652" s="63" t="s">
        <v>75</v>
      </c>
      <c r="P2652" s="63" t="s">
        <v>75</v>
      </c>
      <c r="Q2652" s="63" t="s">
        <v>75</v>
      </c>
      <c r="R2652" s="63" t="s">
        <v>75</v>
      </c>
      <c r="S2652" s="63" t="s">
        <v>75</v>
      </c>
      <c r="T2652" s="63" t="s">
        <v>75</v>
      </c>
      <c r="U2652" s="63" t="s">
        <v>75</v>
      </c>
      <c r="V2652" s="63" t="s">
        <v>75</v>
      </c>
      <c r="W2652" s="63" t="s">
        <v>75</v>
      </c>
      <c r="X2652" s="63" t="s">
        <v>75</v>
      </c>
      <c r="Y2652" s="63" t="s">
        <v>75</v>
      </c>
      <c r="Z2652" s="63" t="s">
        <v>75</v>
      </c>
      <c r="AA2652" s="63" t="s">
        <v>75</v>
      </c>
      <c r="AB2652" s="63" t="s">
        <v>75</v>
      </c>
      <c r="AC2652" s="63" t="s">
        <v>75</v>
      </c>
      <c r="AD2652" s="63" t="s">
        <v>75</v>
      </c>
      <c r="AE2652" s="63" t="s">
        <v>75</v>
      </c>
      <c r="AF2652" s="63" t="s">
        <v>75</v>
      </c>
      <c r="AG2652" s="43">
        <v>0</v>
      </c>
    </row>
    <row r="2653" spans="4:33">
      <c r="D2653" s="62">
        <v>2014</v>
      </c>
      <c r="E2653" s="62">
        <v>5</v>
      </c>
      <c r="F2653" s="62">
        <v>2015</v>
      </c>
      <c r="G2653" s="63" t="s">
        <v>75</v>
      </c>
      <c r="H2653" s="63" t="s">
        <v>75</v>
      </c>
      <c r="I2653" s="63" t="s">
        <v>75</v>
      </c>
      <c r="J2653" s="63" t="s">
        <v>75</v>
      </c>
      <c r="K2653" s="63" t="s">
        <v>75</v>
      </c>
      <c r="L2653" s="63" t="s">
        <v>75</v>
      </c>
      <c r="M2653" s="63" t="s">
        <v>75</v>
      </c>
      <c r="N2653" s="63" t="s">
        <v>75</v>
      </c>
      <c r="O2653" s="63" t="s">
        <v>75</v>
      </c>
      <c r="P2653" s="63" t="s">
        <v>75</v>
      </c>
      <c r="Q2653" s="63" t="s">
        <v>75</v>
      </c>
      <c r="R2653" s="63" t="s">
        <v>75</v>
      </c>
      <c r="S2653" s="63" t="s">
        <v>75</v>
      </c>
      <c r="T2653" s="63" t="s">
        <v>75</v>
      </c>
      <c r="U2653" s="63" t="s">
        <v>75</v>
      </c>
      <c r="V2653" s="63" t="s">
        <v>75</v>
      </c>
      <c r="W2653" s="63" t="s">
        <v>75</v>
      </c>
      <c r="X2653" s="63" t="s">
        <v>75</v>
      </c>
      <c r="Y2653" s="63" t="s">
        <v>75</v>
      </c>
      <c r="Z2653" s="63" t="s">
        <v>75</v>
      </c>
      <c r="AA2653" s="63" t="s">
        <v>75</v>
      </c>
      <c r="AB2653" s="63" t="s">
        <v>75</v>
      </c>
      <c r="AC2653" s="63" t="s">
        <v>75</v>
      </c>
      <c r="AD2653" s="63" t="s">
        <v>75</v>
      </c>
      <c r="AE2653" s="63" t="s">
        <v>75</v>
      </c>
      <c r="AF2653" s="63" t="s">
        <v>75</v>
      </c>
      <c r="AG2653" s="43">
        <v>0</v>
      </c>
    </row>
    <row r="2654" spans="4:33">
      <c r="D2654" s="62">
        <v>2014</v>
      </c>
      <c r="E2654" s="62">
        <v>6</v>
      </c>
      <c r="F2654" s="62">
        <v>2015</v>
      </c>
      <c r="G2654" s="63" t="s">
        <v>75</v>
      </c>
      <c r="H2654" s="63" t="s">
        <v>75</v>
      </c>
      <c r="I2654" s="63" t="s">
        <v>75</v>
      </c>
      <c r="J2654" s="63" t="s">
        <v>75</v>
      </c>
      <c r="K2654" s="63" t="s">
        <v>75</v>
      </c>
      <c r="L2654" s="63" t="s">
        <v>75</v>
      </c>
      <c r="M2654" s="63" t="s">
        <v>75</v>
      </c>
      <c r="N2654" s="63" t="s">
        <v>75</v>
      </c>
      <c r="O2654" s="63" t="s">
        <v>75</v>
      </c>
      <c r="P2654" s="63" t="s">
        <v>75</v>
      </c>
      <c r="Q2654" s="63" t="s">
        <v>75</v>
      </c>
      <c r="R2654" s="63" t="s">
        <v>75</v>
      </c>
      <c r="S2654" s="63" t="s">
        <v>75</v>
      </c>
      <c r="T2654" s="63" t="s">
        <v>75</v>
      </c>
      <c r="U2654" s="63" t="s">
        <v>75</v>
      </c>
      <c r="V2654" s="63" t="s">
        <v>75</v>
      </c>
      <c r="W2654" s="63" t="s">
        <v>75</v>
      </c>
      <c r="X2654" s="63" t="s">
        <v>75</v>
      </c>
      <c r="Y2654" s="63" t="s">
        <v>75</v>
      </c>
      <c r="Z2654" s="63" t="s">
        <v>75</v>
      </c>
      <c r="AA2654" s="63" t="s">
        <v>75</v>
      </c>
      <c r="AB2654" s="63" t="s">
        <v>75</v>
      </c>
      <c r="AC2654" s="63" t="s">
        <v>75</v>
      </c>
      <c r="AD2654" s="63" t="s">
        <v>75</v>
      </c>
      <c r="AE2654" s="63" t="s">
        <v>75</v>
      </c>
      <c r="AF2654" s="63" t="s">
        <v>75</v>
      </c>
      <c r="AG2654" s="43">
        <v>0</v>
      </c>
    </row>
    <row r="2655" spans="4:33">
      <c r="D2655" s="62">
        <v>2014</v>
      </c>
      <c r="E2655" s="62">
        <v>7</v>
      </c>
      <c r="F2655" s="62">
        <v>2015</v>
      </c>
      <c r="G2655" s="63" t="s">
        <v>75</v>
      </c>
      <c r="H2655" s="63" t="s">
        <v>75</v>
      </c>
      <c r="I2655" s="63" t="s">
        <v>75</v>
      </c>
      <c r="J2655" s="63" t="s">
        <v>75</v>
      </c>
      <c r="K2655" s="63" t="s">
        <v>75</v>
      </c>
      <c r="L2655" s="63" t="s">
        <v>75</v>
      </c>
      <c r="M2655" s="63" t="s">
        <v>75</v>
      </c>
      <c r="N2655" s="63" t="s">
        <v>75</v>
      </c>
      <c r="O2655" s="63" t="s">
        <v>75</v>
      </c>
      <c r="P2655" s="63" t="s">
        <v>75</v>
      </c>
      <c r="Q2655" s="63" t="s">
        <v>75</v>
      </c>
      <c r="R2655" s="63" t="s">
        <v>75</v>
      </c>
      <c r="S2655" s="63" t="s">
        <v>75</v>
      </c>
      <c r="T2655" s="63" t="s">
        <v>75</v>
      </c>
      <c r="U2655" s="63" t="s">
        <v>75</v>
      </c>
      <c r="V2655" s="63" t="s">
        <v>75</v>
      </c>
      <c r="W2655" s="63" t="s">
        <v>75</v>
      </c>
      <c r="X2655" s="63" t="s">
        <v>75</v>
      </c>
      <c r="Y2655" s="63" t="s">
        <v>75</v>
      </c>
      <c r="Z2655" s="63" t="s">
        <v>75</v>
      </c>
      <c r="AA2655" s="63" t="s">
        <v>75</v>
      </c>
      <c r="AB2655" s="63" t="s">
        <v>75</v>
      </c>
      <c r="AC2655" s="63" t="s">
        <v>75</v>
      </c>
      <c r="AD2655" s="63" t="s">
        <v>75</v>
      </c>
      <c r="AE2655" s="63" t="s">
        <v>75</v>
      </c>
      <c r="AF2655" s="63" t="s">
        <v>75</v>
      </c>
      <c r="AG2655" s="43">
        <v>0</v>
      </c>
    </row>
    <row r="2656" spans="4:33">
      <c r="D2656" s="62">
        <v>2014</v>
      </c>
      <c r="E2656" s="62">
        <v>8</v>
      </c>
      <c r="F2656" s="62">
        <v>2015</v>
      </c>
      <c r="G2656" s="63" t="s">
        <v>75</v>
      </c>
      <c r="H2656" s="63" t="s">
        <v>75</v>
      </c>
      <c r="I2656" s="63" t="s">
        <v>75</v>
      </c>
      <c r="J2656" s="63" t="s">
        <v>75</v>
      </c>
      <c r="K2656" s="63" t="s">
        <v>75</v>
      </c>
      <c r="L2656" s="63" t="s">
        <v>75</v>
      </c>
      <c r="M2656" s="63" t="s">
        <v>75</v>
      </c>
      <c r="N2656" s="63" t="s">
        <v>75</v>
      </c>
      <c r="O2656" s="63" t="s">
        <v>75</v>
      </c>
      <c r="P2656" s="63" t="s">
        <v>75</v>
      </c>
      <c r="Q2656" s="63" t="s">
        <v>75</v>
      </c>
      <c r="R2656" s="63" t="s">
        <v>75</v>
      </c>
      <c r="S2656" s="63" t="s">
        <v>75</v>
      </c>
      <c r="T2656" s="63" t="s">
        <v>75</v>
      </c>
      <c r="U2656" s="63" t="s">
        <v>75</v>
      </c>
      <c r="V2656" s="63" t="s">
        <v>75</v>
      </c>
      <c r="W2656" s="63" t="s">
        <v>75</v>
      </c>
      <c r="X2656" s="63" t="s">
        <v>75</v>
      </c>
      <c r="Y2656" s="63" t="s">
        <v>75</v>
      </c>
      <c r="Z2656" s="63" t="s">
        <v>75</v>
      </c>
      <c r="AA2656" s="63" t="s">
        <v>75</v>
      </c>
      <c r="AB2656" s="63" t="s">
        <v>75</v>
      </c>
      <c r="AC2656" s="63" t="s">
        <v>75</v>
      </c>
      <c r="AD2656" s="63" t="s">
        <v>75</v>
      </c>
      <c r="AE2656" s="63" t="s">
        <v>75</v>
      </c>
      <c r="AF2656" s="63" t="s">
        <v>75</v>
      </c>
      <c r="AG2656" s="43">
        <v>0</v>
      </c>
    </row>
    <row r="2657" spans="4:33">
      <c r="D2657" s="62">
        <v>2014</v>
      </c>
      <c r="E2657" s="62">
        <v>9</v>
      </c>
      <c r="F2657" s="62">
        <v>2015</v>
      </c>
      <c r="G2657" s="63" t="s">
        <v>75</v>
      </c>
      <c r="H2657" s="63" t="s">
        <v>75</v>
      </c>
      <c r="I2657" s="63" t="s">
        <v>75</v>
      </c>
      <c r="J2657" s="63" t="s">
        <v>75</v>
      </c>
      <c r="K2657" s="63" t="s">
        <v>75</v>
      </c>
      <c r="L2657" s="63" t="s">
        <v>75</v>
      </c>
      <c r="M2657" s="63" t="s">
        <v>75</v>
      </c>
      <c r="N2657" s="63" t="s">
        <v>75</v>
      </c>
      <c r="O2657" s="63" t="s">
        <v>75</v>
      </c>
      <c r="P2657" s="63" t="s">
        <v>75</v>
      </c>
      <c r="Q2657" s="63" t="s">
        <v>75</v>
      </c>
      <c r="R2657" s="63" t="s">
        <v>75</v>
      </c>
      <c r="S2657" s="63" t="s">
        <v>75</v>
      </c>
      <c r="T2657" s="63" t="s">
        <v>75</v>
      </c>
      <c r="U2657" s="63" t="s">
        <v>75</v>
      </c>
      <c r="V2657" s="63" t="s">
        <v>75</v>
      </c>
      <c r="W2657" s="63" t="s">
        <v>75</v>
      </c>
      <c r="X2657" s="63" t="s">
        <v>75</v>
      </c>
      <c r="Y2657" s="63" t="s">
        <v>75</v>
      </c>
      <c r="Z2657" s="63" t="s">
        <v>75</v>
      </c>
      <c r="AA2657" s="63" t="s">
        <v>75</v>
      </c>
      <c r="AB2657" s="63" t="s">
        <v>75</v>
      </c>
      <c r="AC2657" s="63" t="s">
        <v>75</v>
      </c>
      <c r="AD2657" s="63" t="s">
        <v>75</v>
      </c>
      <c r="AE2657" s="63" t="s">
        <v>75</v>
      </c>
      <c r="AF2657" s="63" t="s">
        <v>75</v>
      </c>
      <c r="AG2657" s="43">
        <v>0</v>
      </c>
    </row>
    <row r="2658" spans="4:33">
      <c r="D2658" s="62">
        <v>2014</v>
      </c>
      <c r="E2658" s="62">
        <v>10</v>
      </c>
      <c r="F2658" s="62">
        <v>2015</v>
      </c>
      <c r="G2658" s="63" t="s">
        <v>75</v>
      </c>
      <c r="H2658" s="63" t="s">
        <v>75</v>
      </c>
      <c r="I2658" s="63" t="s">
        <v>75</v>
      </c>
      <c r="J2658" s="63" t="s">
        <v>75</v>
      </c>
      <c r="K2658" s="63" t="s">
        <v>75</v>
      </c>
      <c r="L2658" s="63" t="s">
        <v>75</v>
      </c>
      <c r="M2658" s="63" t="s">
        <v>75</v>
      </c>
      <c r="N2658" s="63" t="s">
        <v>75</v>
      </c>
      <c r="O2658" s="63" t="s">
        <v>75</v>
      </c>
      <c r="P2658" s="63" t="s">
        <v>75</v>
      </c>
      <c r="Q2658" s="63" t="s">
        <v>75</v>
      </c>
      <c r="R2658" s="63" t="s">
        <v>75</v>
      </c>
      <c r="S2658" s="63" t="s">
        <v>75</v>
      </c>
      <c r="T2658" s="63" t="s">
        <v>75</v>
      </c>
      <c r="U2658" s="63" t="s">
        <v>75</v>
      </c>
      <c r="V2658" s="63" t="s">
        <v>75</v>
      </c>
      <c r="W2658" s="63" t="s">
        <v>75</v>
      </c>
      <c r="X2658" s="63" t="s">
        <v>75</v>
      </c>
      <c r="Y2658" s="63" t="s">
        <v>75</v>
      </c>
      <c r="Z2658" s="63" t="s">
        <v>75</v>
      </c>
      <c r="AA2658" s="63" t="s">
        <v>75</v>
      </c>
      <c r="AB2658" s="63" t="s">
        <v>75</v>
      </c>
      <c r="AC2658" s="63" t="s">
        <v>75</v>
      </c>
      <c r="AD2658" s="63" t="s">
        <v>75</v>
      </c>
      <c r="AE2658" s="63" t="s">
        <v>75</v>
      </c>
      <c r="AF2658" s="63" t="s">
        <v>75</v>
      </c>
      <c r="AG2658" s="43">
        <v>0</v>
      </c>
    </row>
    <row r="2659" spans="4:33">
      <c r="D2659" s="62">
        <v>2014</v>
      </c>
      <c r="E2659" s="62">
        <v>11</v>
      </c>
      <c r="F2659" s="62">
        <v>2015</v>
      </c>
      <c r="G2659" s="63" t="s">
        <v>75</v>
      </c>
      <c r="H2659" s="63" t="s">
        <v>75</v>
      </c>
      <c r="I2659" s="63" t="s">
        <v>75</v>
      </c>
      <c r="J2659" s="63" t="s">
        <v>75</v>
      </c>
      <c r="K2659" s="63" t="s">
        <v>75</v>
      </c>
      <c r="L2659" s="63" t="s">
        <v>75</v>
      </c>
      <c r="M2659" s="63" t="s">
        <v>75</v>
      </c>
      <c r="N2659" s="63" t="s">
        <v>75</v>
      </c>
      <c r="O2659" s="63" t="s">
        <v>75</v>
      </c>
      <c r="P2659" s="63" t="s">
        <v>75</v>
      </c>
      <c r="Q2659" s="63" t="s">
        <v>75</v>
      </c>
      <c r="R2659" s="63" t="s">
        <v>75</v>
      </c>
      <c r="S2659" s="63" t="s">
        <v>75</v>
      </c>
      <c r="T2659" s="63" t="s">
        <v>75</v>
      </c>
      <c r="U2659" s="63" t="s">
        <v>75</v>
      </c>
      <c r="V2659" s="63" t="s">
        <v>75</v>
      </c>
      <c r="W2659" s="63" t="s">
        <v>75</v>
      </c>
      <c r="X2659" s="63" t="s">
        <v>75</v>
      </c>
      <c r="Y2659" s="63" t="s">
        <v>75</v>
      </c>
      <c r="Z2659" s="63" t="s">
        <v>75</v>
      </c>
      <c r="AA2659" s="63" t="s">
        <v>75</v>
      </c>
      <c r="AB2659" s="63" t="s">
        <v>75</v>
      </c>
      <c r="AC2659" s="63" t="s">
        <v>75</v>
      </c>
      <c r="AD2659" s="63" t="s">
        <v>75</v>
      </c>
      <c r="AE2659" s="63" t="s">
        <v>75</v>
      </c>
      <c r="AF2659" s="63" t="s">
        <v>75</v>
      </c>
      <c r="AG2659" s="43">
        <v>0</v>
      </c>
    </row>
    <row r="2660" spans="4:33">
      <c r="D2660" s="62">
        <v>2014</v>
      </c>
      <c r="E2660" s="62">
        <v>12</v>
      </c>
      <c r="F2660" s="62">
        <v>2015</v>
      </c>
      <c r="G2660" s="63" t="s">
        <v>75</v>
      </c>
      <c r="H2660" s="63" t="s">
        <v>75</v>
      </c>
      <c r="I2660" s="63" t="s">
        <v>75</v>
      </c>
      <c r="J2660" s="63" t="s">
        <v>75</v>
      </c>
      <c r="K2660" s="63" t="s">
        <v>75</v>
      </c>
      <c r="L2660" s="63" t="s">
        <v>75</v>
      </c>
      <c r="M2660" s="63" t="s">
        <v>75</v>
      </c>
      <c r="N2660" s="63" t="s">
        <v>75</v>
      </c>
      <c r="O2660" s="63" t="s">
        <v>75</v>
      </c>
      <c r="P2660" s="63" t="s">
        <v>75</v>
      </c>
      <c r="Q2660" s="63" t="s">
        <v>75</v>
      </c>
      <c r="R2660" s="63" t="s">
        <v>75</v>
      </c>
      <c r="S2660" s="63" t="s">
        <v>75</v>
      </c>
      <c r="T2660" s="63" t="s">
        <v>75</v>
      </c>
      <c r="U2660" s="63" t="s">
        <v>75</v>
      </c>
      <c r="V2660" s="63" t="s">
        <v>75</v>
      </c>
      <c r="W2660" s="63" t="s">
        <v>75</v>
      </c>
      <c r="X2660" s="63" t="s">
        <v>75</v>
      </c>
      <c r="Y2660" s="63" t="s">
        <v>75</v>
      </c>
      <c r="Z2660" s="63" t="s">
        <v>75</v>
      </c>
      <c r="AA2660" s="63" t="s">
        <v>75</v>
      </c>
      <c r="AB2660" s="63" t="s">
        <v>75</v>
      </c>
      <c r="AC2660" s="63" t="s">
        <v>75</v>
      </c>
      <c r="AD2660" s="63" t="s">
        <v>75</v>
      </c>
      <c r="AE2660" s="63" t="s">
        <v>75</v>
      </c>
      <c r="AF2660" s="63" t="s">
        <v>75</v>
      </c>
      <c r="AG2660" s="43">
        <v>0</v>
      </c>
    </row>
    <row r="2661" spans="4:33">
      <c r="D2661" s="62">
        <v>2015</v>
      </c>
      <c r="E2661" s="62">
        <v>1</v>
      </c>
      <c r="F2661" s="62">
        <v>2015</v>
      </c>
      <c r="G2661" s="63" t="s">
        <v>75</v>
      </c>
      <c r="H2661" s="63" t="s">
        <v>75</v>
      </c>
      <c r="I2661" s="63" t="s">
        <v>75</v>
      </c>
      <c r="J2661" s="63" t="s">
        <v>75</v>
      </c>
      <c r="K2661" s="63" t="s">
        <v>75</v>
      </c>
      <c r="L2661" s="63" t="s">
        <v>75</v>
      </c>
      <c r="M2661" s="63" t="s">
        <v>75</v>
      </c>
      <c r="N2661" s="63" t="s">
        <v>75</v>
      </c>
      <c r="O2661" s="63" t="s">
        <v>75</v>
      </c>
      <c r="P2661" s="63" t="s">
        <v>75</v>
      </c>
      <c r="Q2661" s="63" t="s">
        <v>75</v>
      </c>
      <c r="R2661" s="63" t="s">
        <v>75</v>
      </c>
      <c r="S2661" s="63" t="s">
        <v>75</v>
      </c>
      <c r="T2661" s="63" t="s">
        <v>75</v>
      </c>
      <c r="U2661" s="63" t="s">
        <v>75</v>
      </c>
      <c r="V2661" s="63" t="s">
        <v>75</v>
      </c>
      <c r="W2661" s="63" t="s">
        <v>75</v>
      </c>
      <c r="X2661" s="63" t="s">
        <v>75</v>
      </c>
      <c r="Y2661" s="63" t="s">
        <v>75</v>
      </c>
      <c r="Z2661" s="63" t="s">
        <v>75</v>
      </c>
      <c r="AA2661" s="63" t="s">
        <v>75</v>
      </c>
      <c r="AB2661" s="63" t="s">
        <v>75</v>
      </c>
      <c r="AC2661" s="63" t="s">
        <v>75</v>
      </c>
      <c r="AD2661" s="63" t="s">
        <v>75</v>
      </c>
      <c r="AE2661" s="63" t="s">
        <v>75</v>
      </c>
      <c r="AF2661" s="63" t="s">
        <v>75</v>
      </c>
      <c r="AG2661" s="43">
        <v>0</v>
      </c>
    </row>
    <row r="2662" spans="4:33">
      <c r="D2662" s="62">
        <v>2015</v>
      </c>
      <c r="E2662" s="62">
        <v>2</v>
      </c>
      <c r="F2662" s="62">
        <v>2015</v>
      </c>
      <c r="G2662" s="63" t="s">
        <v>75</v>
      </c>
      <c r="H2662" s="63" t="s">
        <v>75</v>
      </c>
      <c r="I2662" s="63" t="s">
        <v>75</v>
      </c>
      <c r="J2662" s="63" t="s">
        <v>75</v>
      </c>
      <c r="K2662" s="63" t="s">
        <v>75</v>
      </c>
      <c r="L2662" s="63" t="s">
        <v>75</v>
      </c>
      <c r="M2662" s="63" t="s">
        <v>75</v>
      </c>
      <c r="N2662" s="63" t="s">
        <v>75</v>
      </c>
      <c r="O2662" s="63" t="s">
        <v>75</v>
      </c>
      <c r="P2662" s="63" t="s">
        <v>75</v>
      </c>
      <c r="Q2662" s="63" t="s">
        <v>75</v>
      </c>
      <c r="R2662" s="63" t="s">
        <v>75</v>
      </c>
      <c r="S2662" s="63" t="s">
        <v>75</v>
      </c>
      <c r="T2662" s="63" t="s">
        <v>75</v>
      </c>
      <c r="U2662" s="63" t="s">
        <v>75</v>
      </c>
      <c r="V2662" s="63" t="s">
        <v>75</v>
      </c>
      <c r="W2662" s="63" t="s">
        <v>75</v>
      </c>
      <c r="X2662" s="63" t="s">
        <v>75</v>
      </c>
      <c r="Y2662" s="63" t="s">
        <v>75</v>
      </c>
      <c r="Z2662" s="63" t="s">
        <v>75</v>
      </c>
      <c r="AA2662" s="63" t="s">
        <v>75</v>
      </c>
      <c r="AB2662" s="63" t="s">
        <v>75</v>
      </c>
      <c r="AC2662" s="63" t="s">
        <v>75</v>
      </c>
      <c r="AD2662" s="63" t="s">
        <v>75</v>
      </c>
      <c r="AE2662" s="63" t="s">
        <v>75</v>
      </c>
      <c r="AF2662" s="63" t="s">
        <v>75</v>
      </c>
      <c r="AG2662" s="43">
        <v>0</v>
      </c>
    </row>
    <row r="2663" spans="4:33">
      <c r="D2663" s="62">
        <v>2015</v>
      </c>
      <c r="E2663" s="62">
        <v>3</v>
      </c>
      <c r="F2663" s="62">
        <v>2015</v>
      </c>
      <c r="G2663" s="63" t="s">
        <v>75</v>
      </c>
      <c r="H2663" s="63" t="s">
        <v>75</v>
      </c>
      <c r="I2663" s="63" t="s">
        <v>75</v>
      </c>
      <c r="J2663" s="63" t="s">
        <v>75</v>
      </c>
      <c r="K2663" s="63" t="s">
        <v>75</v>
      </c>
      <c r="L2663" s="63" t="s">
        <v>75</v>
      </c>
      <c r="M2663" s="63" t="s">
        <v>75</v>
      </c>
      <c r="N2663" s="63" t="s">
        <v>75</v>
      </c>
      <c r="O2663" s="63" t="s">
        <v>75</v>
      </c>
      <c r="P2663" s="63" t="s">
        <v>75</v>
      </c>
      <c r="Q2663" s="63" t="s">
        <v>75</v>
      </c>
      <c r="R2663" s="63" t="s">
        <v>75</v>
      </c>
      <c r="S2663" s="63" t="s">
        <v>75</v>
      </c>
      <c r="T2663" s="63" t="s">
        <v>75</v>
      </c>
      <c r="U2663" s="63" t="s">
        <v>75</v>
      </c>
      <c r="V2663" s="63" t="s">
        <v>75</v>
      </c>
      <c r="W2663" s="63" t="s">
        <v>75</v>
      </c>
      <c r="X2663" s="63" t="s">
        <v>75</v>
      </c>
      <c r="Y2663" s="63" t="s">
        <v>75</v>
      </c>
      <c r="Z2663" s="63" t="s">
        <v>75</v>
      </c>
      <c r="AA2663" s="63" t="s">
        <v>75</v>
      </c>
      <c r="AB2663" s="63" t="s">
        <v>75</v>
      </c>
      <c r="AC2663" s="63" t="s">
        <v>75</v>
      </c>
      <c r="AD2663" s="63" t="s">
        <v>75</v>
      </c>
      <c r="AE2663" s="63" t="s">
        <v>75</v>
      </c>
      <c r="AF2663" s="63" t="s">
        <v>75</v>
      </c>
      <c r="AG2663" s="43">
        <v>0</v>
      </c>
    </row>
    <row r="2664" spans="4:33">
      <c r="D2664" s="62">
        <v>2015</v>
      </c>
      <c r="E2664" s="62">
        <v>4</v>
      </c>
      <c r="F2664" s="62">
        <v>2015</v>
      </c>
      <c r="G2664" s="63" t="s">
        <v>75</v>
      </c>
      <c r="H2664" s="63" t="s">
        <v>75</v>
      </c>
      <c r="I2664" s="63" t="s">
        <v>75</v>
      </c>
      <c r="J2664" s="63" t="s">
        <v>75</v>
      </c>
      <c r="K2664" s="63" t="s">
        <v>75</v>
      </c>
      <c r="L2664" s="63" t="s">
        <v>75</v>
      </c>
      <c r="M2664" s="63" t="s">
        <v>75</v>
      </c>
      <c r="N2664" s="63" t="s">
        <v>75</v>
      </c>
      <c r="O2664" s="63" t="s">
        <v>75</v>
      </c>
      <c r="P2664" s="63" t="s">
        <v>75</v>
      </c>
      <c r="Q2664" s="63" t="s">
        <v>75</v>
      </c>
      <c r="R2664" s="63" t="s">
        <v>75</v>
      </c>
      <c r="S2664" s="63" t="s">
        <v>75</v>
      </c>
      <c r="T2664" s="63" t="s">
        <v>75</v>
      </c>
      <c r="U2664" s="63" t="s">
        <v>75</v>
      </c>
      <c r="V2664" s="63" t="s">
        <v>75</v>
      </c>
      <c r="W2664" s="63" t="s">
        <v>75</v>
      </c>
      <c r="X2664" s="63" t="s">
        <v>75</v>
      </c>
      <c r="Y2664" s="63" t="s">
        <v>75</v>
      </c>
      <c r="Z2664" s="63" t="s">
        <v>75</v>
      </c>
      <c r="AA2664" s="63" t="s">
        <v>75</v>
      </c>
      <c r="AB2664" s="63" t="s">
        <v>75</v>
      </c>
      <c r="AC2664" s="63" t="s">
        <v>75</v>
      </c>
      <c r="AD2664" s="63" t="s">
        <v>75</v>
      </c>
      <c r="AE2664" s="63" t="s">
        <v>75</v>
      </c>
      <c r="AF2664" s="63" t="s">
        <v>75</v>
      </c>
      <c r="AG2664" s="43">
        <v>0</v>
      </c>
    </row>
    <row r="2665" spans="4:33">
      <c r="D2665" s="62">
        <v>2015</v>
      </c>
      <c r="E2665" s="62">
        <v>5</v>
      </c>
      <c r="F2665" s="62">
        <v>2016</v>
      </c>
      <c r="G2665" s="63" t="s">
        <v>75</v>
      </c>
      <c r="H2665" s="63" t="s">
        <v>75</v>
      </c>
      <c r="I2665" s="63" t="s">
        <v>75</v>
      </c>
      <c r="J2665" s="63" t="s">
        <v>75</v>
      </c>
      <c r="K2665" s="63" t="s">
        <v>75</v>
      </c>
      <c r="L2665" s="63" t="s">
        <v>75</v>
      </c>
      <c r="M2665" s="63" t="s">
        <v>75</v>
      </c>
      <c r="N2665" s="63" t="s">
        <v>75</v>
      </c>
      <c r="O2665" s="63" t="s">
        <v>75</v>
      </c>
      <c r="P2665" s="63" t="s">
        <v>75</v>
      </c>
      <c r="Q2665" s="63" t="s">
        <v>75</v>
      </c>
      <c r="R2665" s="63" t="s">
        <v>75</v>
      </c>
      <c r="S2665" s="63" t="s">
        <v>75</v>
      </c>
      <c r="T2665" s="63" t="s">
        <v>75</v>
      </c>
      <c r="U2665" s="63" t="s">
        <v>75</v>
      </c>
      <c r="V2665" s="63" t="s">
        <v>75</v>
      </c>
      <c r="W2665" s="63" t="s">
        <v>75</v>
      </c>
      <c r="X2665" s="63" t="s">
        <v>75</v>
      </c>
      <c r="Y2665" s="63" t="s">
        <v>75</v>
      </c>
      <c r="Z2665" s="63" t="s">
        <v>75</v>
      </c>
      <c r="AA2665" s="63" t="s">
        <v>75</v>
      </c>
      <c r="AB2665" s="63" t="s">
        <v>75</v>
      </c>
      <c r="AC2665" s="63" t="s">
        <v>75</v>
      </c>
      <c r="AD2665" s="63" t="s">
        <v>75</v>
      </c>
      <c r="AE2665" s="63" t="s">
        <v>75</v>
      </c>
      <c r="AF2665" s="63" t="s">
        <v>75</v>
      </c>
      <c r="AG2665" s="43">
        <v>0</v>
      </c>
    </row>
    <row r="2666" spans="4:33">
      <c r="D2666" s="62">
        <v>2015</v>
      </c>
      <c r="E2666" s="62">
        <v>6</v>
      </c>
      <c r="F2666" s="62">
        <v>2016</v>
      </c>
      <c r="G2666" s="63" t="s">
        <v>75</v>
      </c>
      <c r="H2666" s="63" t="s">
        <v>75</v>
      </c>
      <c r="I2666" s="63" t="s">
        <v>75</v>
      </c>
      <c r="J2666" s="63" t="s">
        <v>75</v>
      </c>
      <c r="K2666" s="63" t="s">
        <v>75</v>
      </c>
      <c r="L2666" s="63" t="s">
        <v>75</v>
      </c>
      <c r="M2666" s="63" t="s">
        <v>75</v>
      </c>
      <c r="N2666" s="63" t="s">
        <v>75</v>
      </c>
      <c r="O2666" s="63" t="s">
        <v>75</v>
      </c>
      <c r="P2666" s="63" t="s">
        <v>75</v>
      </c>
      <c r="Q2666" s="63" t="s">
        <v>75</v>
      </c>
      <c r="R2666" s="63" t="s">
        <v>75</v>
      </c>
      <c r="S2666" s="63" t="s">
        <v>75</v>
      </c>
      <c r="T2666" s="63" t="s">
        <v>75</v>
      </c>
      <c r="U2666" s="63" t="s">
        <v>75</v>
      </c>
      <c r="V2666" s="63" t="s">
        <v>75</v>
      </c>
      <c r="W2666" s="63" t="s">
        <v>75</v>
      </c>
      <c r="X2666" s="63" t="s">
        <v>75</v>
      </c>
      <c r="Y2666" s="63" t="s">
        <v>75</v>
      </c>
      <c r="Z2666" s="63" t="s">
        <v>75</v>
      </c>
      <c r="AA2666" s="63" t="s">
        <v>75</v>
      </c>
      <c r="AB2666" s="63" t="s">
        <v>75</v>
      </c>
      <c r="AC2666" s="63" t="s">
        <v>75</v>
      </c>
      <c r="AD2666" s="63" t="s">
        <v>75</v>
      </c>
      <c r="AE2666" s="63" t="s">
        <v>75</v>
      </c>
      <c r="AF2666" s="63" t="s">
        <v>75</v>
      </c>
      <c r="AG2666" s="43">
        <v>0</v>
      </c>
    </row>
    <row r="2667" spans="4:33">
      <c r="D2667" s="62">
        <v>2015</v>
      </c>
      <c r="E2667" s="62">
        <v>7</v>
      </c>
      <c r="F2667" s="62">
        <v>2016</v>
      </c>
      <c r="G2667" s="63" t="s">
        <v>75</v>
      </c>
      <c r="H2667" s="63" t="s">
        <v>75</v>
      </c>
      <c r="I2667" s="63" t="s">
        <v>75</v>
      </c>
      <c r="J2667" s="63" t="s">
        <v>75</v>
      </c>
      <c r="K2667" s="63" t="s">
        <v>75</v>
      </c>
      <c r="L2667" s="63" t="s">
        <v>75</v>
      </c>
      <c r="M2667" s="63" t="s">
        <v>75</v>
      </c>
      <c r="N2667" s="63" t="s">
        <v>75</v>
      </c>
      <c r="O2667" s="63" t="s">
        <v>75</v>
      </c>
      <c r="P2667" s="63" t="s">
        <v>75</v>
      </c>
      <c r="Q2667" s="63" t="s">
        <v>75</v>
      </c>
      <c r="R2667" s="63" t="s">
        <v>75</v>
      </c>
      <c r="S2667" s="63" t="s">
        <v>75</v>
      </c>
      <c r="T2667" s="63" t="s">
        <v>75</v>
      </c>
      <c r="U2667" s="63" t="s">
        <v>75</v>
      </c>
      <c r="V2667" s="63" t="s">
        <v>75</v>
      </c>
      <c r="W2667" s="63" t="s">
        <v>75</v>
      </c>
      <c r="X2667" s="63" t="s">
        <v>75</v>
      </c>
      <c r="Y2667" s="63" t="s">
        <v>75</v>
      </c>
      <c r="Z2667" s="63" t="s">
        <v>75</v>
      </c>
      <c r="AA2667" s="63" t="s">
        <v>75</v>
      </c>
      <c r="AB2667" s="63" t="s">
        <v>75</v>
      </c>
      <c r="AC2667" s="63" t="s">
        <v>75</v>
      </c>
      <c r="AD2667" s="63" t="s">
        <v>75</v>
      </c>
      <c r="AE2667" s="63" t="s">
        <v>75</v>
      </c>
      <c r="AF2667" s="63" t="s">
        <v>75</v>
      </c>
      <c r="AG2667" s="43">
        <v>0</v>
      </c>
    </row>
    <row r="2668" spans="4:33">
      <c r="D2668" s="62">
        <v>2015</v>
      </c>
      <c r="E2668" s="62">
        <v>8</v>
      </c>
      <c r="F2668" s="62">
        <v>2016</v>
      </c>
      <c r="G2668" s="63" t="s">
        <v>75</v>
      </c>
      <c r="H2668" s="63" t="s">
        <v>75</v>
      </c>
      <c r="I2668" s="63" t="s">
        <v>75</v>
      </c>
      <c r="J2668" s="63" t="s">
        <v>75</v>
      </c>
      <c r="K2668" s="63" t="s">
        <v>75</v>
      </c>
      <c r="L2668" s="63" t="s">
        <v>75</v>
      </c>
      <c r="M2668" s="63" t="s">
        <v>75</v>
      </c>
      <c r="N2668" s="63" t="s">
        <v>75</v>
      </c>
      <c r="O2668" s="63" t="s">
        <v>75</v>
      </c>
      <c r="P2668" s="63" t="s">
        <v>75</v>
      </c>
      <c r="Q2668" s="63" t="s">
        <v>75</v>
      </c>
      <c r="R2668" s="63" t="s">
        <v>75</v>
      </c>
      <c r="S2668" s="63" t="s">
        <v>75</v>
      </c>
      <c r="T2668" s="63" t="s">
        <v>75</v>
      </c>
      <c r="U2668" s="63" t="s">
        <v>75</v>
      </c>
      <c r="V2668" s="63" t="s">
        <v>75</v>
      </c>
      <c r="W2668" s="63" t="s">
        <v>75</v>
      </c>
      <c r="X2668" s="63" t="s">
        <v>75</v>
      </c>
      <c r="Y2668" s="63" t="s">
        <v>75</v>
      </c>
      <c r="Z2668" s="63" t="s">
        <v>75</v>
      </c>
      <c r="AA2668" s="63" t="s">
        <v>75</v>
      </c>
      <c r="AB2668" s="63" t="s">
        <v>75</v>
      </c>
      <c r="AC2668" s="63" t="s">
        <v>75</v>
      </c>
      <c r="AD2668" s="63" t="s">
        <v>75</v>
      </c>
      <c r="AE2668" s="63" t="s">
        <v>75</v>
      </c>
      <c r="AF2668" s="63" t="s">
        <v>75</v>
      </c>
      <c r="AG2668" s="43">
        <v>0</v>
      </c>
    </row>
    <row r="2669" spans="4:33">
      <c r="D2669" s="62">
        <v>2015</v>
      </c>
      <c r="E2669" s="62">
        <v>9</v>
      </c>
      <c r="F2669" s="62">
        <v>2016</v>
      </c>
      <c r="G2669" s="63" t="s">
        <v>75</v>
      </c>
      <c r="H2669" s="63" t="s">
        <v>75</v>
      </c>
      <c r="I2669" s="63" t="s">
        <v>75</v>
      </c>
      <c r="J2669" s="63" t="s">
        <v>75</v>
      </c>
      <c r="K2669" s="63" t="s">
        <v>75</v>
      </c>
      <c r="L2669" s="63" t="s">
        <v>75</v>
      </c>
      <c r="M2669" s="63" t="s">
        <v>75</v>
      </c>
      <c r="N2669" s="63" t="s">
        <v>75</v>
      </c>
      <c r="O2669" s="63" t="s">
        <v>75</v>
      </c>
      <c r="P2669" s="63" t="s">
        <v>75</v>
      </c>
      <c r="Q2669" s="63" t="s">
        <v>75</v>
      </c>
      <c r="R2669" s="63" t="s">
        <v>75</v>
      </c>
      <c r="S2669" s="63" t="s">
        <v>75</v>
      </c>
      <c r="T2669" s="63" t="s">
        <v>75</v>
      </c>
      <c r="U2669" s="63" t="s">
        <v>75</v>
      </c>
      <c r="V2669" s="63" t="s">
        <v>75</v>
      </c>
      <c r="W2669" s="63" t="s">
        <v>75</v>
      </c>
      <c r="X2669" s="63" t="s">
        <v>75</v>
      </c>
      <c r="Y2669" s="63" t="s">
        <v>75</v>
      </c>
      <c r="Z2669" s="63" t="s">
        <v>75</v>
      </c>
      <c r="AA2669" s="63" t="s">
        <v>75</v>
      </c>
      <c r="AB2669" s="63" t="s">
        <v>75</v>
      </c>
      <c r="AC2669" s="63" t="s">
        <v>75</v>
      </c>
      <c r="AD2669" s="63" t="s">
        <v>75</v>
      </c>
      <c r="AE2669" s="63" t="s">
        <v>75</v>
      </c>
      <c r="AF2669" s="63" t="s">
        <v>75</v>
      </c>
      <c r="AG2669" s="43">
        <v>0</v>
      </c>
    </row>
    <row r="2670" spans="4:33">
      <c r="D2670" s="62">
        <v>2015</v>
      </c>
      <c r="E2670" s="62">
        <v>10</v>
      </c>
      <c r="F2670" s="62">
        <v>2016</v>
      </c>
      <c r="G2670" s="63" t="s">
        <v>75</v>
      </c>
      <c r="H2670" s="63" t="s">
        <v>75</v>
      </c>
      <c r="I2670" s="63" t="s">
        <v>75</v>
      </c>
      <c r="J2670" s="63" t="s">
        <v>75</v>
      </c>
      <c r="K2670" s="63" t="s">
        <v>75</v>
      </c>
      <c r="L2670" s="63" t="s">
        <v>75</v>
      </c>
      <c r="M2670" s="63" t="s">
        <v>75</v>
      </c>
      <c r="N2670" s="63" t="s">
        <v>75</v>
      </c>
      <c r="O2670" s="63" t="s">
        <v>75</v>
      </c>
      <c r="P2670" s="63" t="s">
        <v>75</v>
      </c>
      <c r="Q2670" s="63" t="s">
        <v>75</v>
      </c>
      <c r="R2670" s="63" t="s">
        <v>75</v>
      </c>
      <c r="S2670" s="63" t="s">
        <v>75</v>
      </c>
      <c r="T2670" s="63" t="s">
        <v>75</v>
      </c>
      <c r="U2670" s="63" t="s">
        <v>75</v>
      </c>
      <c r="V2670" s="63" t="s">
        <v>75</v>
      </c>
      <c r="W2670" s="63" t="s">
        <v>75</v>
      </c>
      <c r="X2670" s="63" t="s">
        <v>75</v>
      </c>
      <c r="Y2670" s="63" t="s">
        <v>75</v>
      </c>
      <c r="Z2670" s="63" t="s">
        <v>75</v>
      </c>
      <c r="AA2670" s="63" t="s">
        <v>75</v>
      </c>
      <c r="AB2670" s="63" t="s">
        <v>75</v>
      </c>
      <c r="AC2670" s="63" t="s">
        <v>75</v>
      </c>
      <c r="AD2670" s="63" t="s">
        <v>75</v>
      </c>
      <c r="AE2670" s="63" t="s">
        <v>75</v>
      </c>
      <c r="AF2670" s="63" t="s">
        <v>75</v>
      </c>
      <c r="AG2670" s="43">
        <v>0</v>
      </c>
    </row>
    <row r="2671" spans="4:33">
      <c r="D2671" s="62">
        <v>2015</v>
      </c>
      <c r="E2671" s="62">
        <v>11</v>
      </c>
      <c r="F2671" s="62">
        <v>2016</v>
      </c>
      <c r="G2671" s="63" t="s">
        <v>75</v>
      </c>
      <c r="H2671" s="63" t="s">
        <v>75</v>
      </c>
      <c r="I2671" s="63" t="s">
        <v>75</v>
      </c>
      <c r="J2671" s="63" t="s">
        <v>75</v>
      </c>
      <c r="K2671" s="63" t="s">
        <v>75</v>
      </c>
      <c r="L2671" s="63" t="s">
        <v>75</v>
      </c>
      <c r="M2671" s="63" t="s">
        <v>75</v>
      </c>
      <c r="N2671" s="63" t="s">
        <v>75</v>
      </c>
      <c r="O2671" s="63" t="s">
        <v>75</v>
      </c>
      <c r="P2671" s="63" t="s">
        <v>75</v>
      </c>
      <c r="Q2671" s="63" t="s">
        <v>75</v>
      </c>
      <c r="R2671" s="63" t="s">
        <v>75</v>
      </c>
      <c r="S2671" s="63" t="s">
        <v>75</v>
      </c>
      <c r="T2671" s="63" t="s">
        <v>75</v>
      </c>
      <c r="U2671" s="63" t="s">
        <v>75</v>
      </c>
      <c r="V2671" s="63" t="s">
        <v>75</v>
      </c>
      <c r="W2671" s="63" t="s">
        <v>75</v>
      </c>
      <c r="X2671" s="63" t="s">
        <v>75</v>
      </c>
      <c r="Y2671" s="63" t="s">
        <v>75</v>
      </c>
      <c r="Z2671" s="63" t="s">
        <v>75</v>
      </c>
      <c r="AA2671" s="63" t="s">
        <v>75</v>
      </c>
      <c r="AB2671" s="63" t="s">
        <v>75</v>
      </c>
      <c r="AC2671" s="63" t="s">
        <v>75</v>
      </c>
      <c r="AD2671" s="63" t="s">
        <v>75</v>
      </c>
      <c r="AE2671" s="63" t="s">
        <v>75</v>
      </c>
      <c r="AF2671" s="63" t="s">
        <v>75</v>
      </c>
      <c r="AG2671" s="43">
        <v>0</v>
      </c>
    </row>
    <row r="2672" spans="4:33">
      <c r="D2672" s="62">
        <v>2015</v>
      </c>
      <c r="E2672" s="62">
        <v>12</v>
      </c>
      <c r="F2672" s="62">
        <v>2016</v>
      </c>
      <c r="G2672" s="63" t="s">
        <v>75</v>
      </c>
      <c r="H2672" s="63" t="s">
        <v>75</v>
      </c>
      <c r="I2672" s="63" t="s">
        <v>75</v>
      </c>
      <c r="J2672" s="63" t="s">
        <v>75</v>
      </c>
      <c r="K2672" s="63" t="s">
        <v>75</v>
      </c>
      <c r="L2672" s="63" t="s">
        <v>75</v>
      </c>
      <c r="M2672" s="63" t="s">
        <v>75</v>
      </c>
      <c r="N2672" s="63" t="s">
        <v>75</v>
      </c>
      <c r="O2672" s="63" t="s">
        <v>75</v>
      </c>
      <c r="P2672" s="63" t="s">
        <v>75</v>
      </c>
      <c r="Q2672" s="63" t="s">
        <v>75</v>
      </c>
      <c r="R2672" s="63" t="s">
        <v>75</v>
      </c>
      <c r="S2672" s="63" t="s">
        <v>75</v>
      </c>
      <c r="T2672" s="63" t="s">
        <v>75</v>
      </c>
      <c r="U2672" s="63" t="s">
        <v>75</v>
      </c>
      <c r="V2672" s="63" t="s">
        <v>75</v>
      </c>
      <c r="W2672" s="63" t="s">
        <v>75</v>
      </c>
      <c r="X2672" s="63" t="s">
        <v>75</v>
      </c>
      <c r="Y2672" s="63" t="s">
        <v>75</v>
      </c>
      <c r="Z2672" s="63" t="s">
        <v>75</v>
      </c>
      <c r="AA2672" s="63" t="s">
        <v>75</v>
      </c>
      <c r="AB2672" s="63" t="s">
        <v>75</v>
      </c>
      <c r="AC2672" s="63" t="s">
        <v>75</v>
      </c>
      <c r="AD2672" s="63" t="s">
        <v>75</v>
      </c>
      <c r="AE2672" s="63" t="s">
        <v>75</v>
      </c>
      <c r="AF2672" s="63" t="s">
        <v>75</v>
      </c>
      <c r="AG2672" s="43">
        <v>0</v>
      </c>
    </row>
    <row r="2676" spans="4:33" ht="15.75">
      <c r="D2676" s="54" t="s">
        <v>87</v>
      </c>
    </row>
    <row r="2677" spans="4:33" ht="15.75">
      <c r="D2677" s="60" t="s">
        <v>45</v>
      </c>
      <c r="E2677" s="60" t="s">
        <v>46</v>
      </c>
      <c r="F2677" s="60" t="s">
        <v>47</v>
      </c>
      <c r="G2677" s="61" t="s">
        <v>48</v>
      </c>
      <c r="H2677" s="61" t="s">
        <v>49</v>
      </c>
      <c r="I2677" s="61" t="s">
        <v>50</v>
      </c>
      <c r="J2677" s="61" t="s">
        <v>51</v>
      </c>
      <c r="K2677" s="61" t="s">
        <v>52</v>
      </c>
      <c r="L2677" s="61" t="s">
        <v>53</v>
      </c>
      <c r="M2677" s="61" t="s">
        <v>54</v>
      </c>
      <c r="N2677" s="61" t="s">
        <v>55</v>
      </c>
      <c r="O2677" s="61" t="s">
        <v>56</v>
      </c>
      <c r="P2677" s="61" t="s">
        <v>57</v>
      </c>
      <c r="Q2677" s="61" t="s">
        <v>58</v>
      </c>
      <c r="R2677" s="61" t="s">
        <v>59</v>
      </c>
      <c r="S2677" s="61" t="s">
        <v>60</v>
      </c>
      <c r="T2677" s="61" t="s">
        <v>61</v>
      </c>
      <c r="U2677" s="61" t="s">
        <v>62</v>
      </c>
      <c r="V2677" s="61" t="s">
        <v>63</v>
      </c>
      <c r="W2677" s="61" t="s">
        <v>64</v>
      </c>
      <c r="X2677" s="61" t="s">
        <v>65</v>
      </c>
      <c r="Y2677" s="61" t="s">
        <v>66</v>
      </c>
      <c r="Z2677" s="61" t="s">
        <v>67</v>
      </c>
      <c r="AA2677" s="61" t="s">
        <v>68</v>
      </c>
      <c r="AB2677" s="61" t="s">
        <v>69</v>
      </c>
      <c r="AC2677" s="61" t="s">
        <v>70</v>
      </c>
      <c r="AD2677" s="61" t="s">
        <v>71</v>
      </c>
      <c r="AE2677" s="61" t="s">
        <v>72</v>
      </c>
      <c r="AF2677" s="61" t="s">
        <v>73</v>
      </c>
      <c r="AG2677" s="61" t="s">
        <v>74</v>
      </c>
    </row>
    <row r="2678" spans="4:33">
      <c r="D2678" s="62">
        <v>1989</v>
      </c>
      <c r="E2678" s="62">
        <v>1</v>
      </c>
      <c r="F2678" s="62">
        <v>1989</v>
      </c>
      <c r="G2678" s="63"/>
      <c r="H2678" s="63"/>
      <c r="I2678" s="63"/>
      <c r="J2678" s="63"/>
      <c r="K2678" s="63">
        <v>9476.6</v>
      </c>
      <c r="L2678" s="63"/>
      <c r="M2678" s="63"/>
      <c r="N2678" s="63"/>
      <c r="O2678" s="63"/>
      <c r="P2678" s="63"/>
      <c r="Q2678" s="63">
        <v>3214.5</v>
      </c>
      <c r="R2678" s="63"/>
      <c r="S2678" s="63"/>
      <c r="T2678" s="63"/>
      <c r="U2678" s="63">
        <v>515.29999999999995</v>
      </c>
      <c r="V2678" s="63"/>
      <c r="W2678" s="63">
        <v>5220</v>
      </c>
      <c r="X2678" s="63"/>
      <c r="Y2678" s="63"/>
      <c r="Z2678" s="63"/>
      <c r="AA2678" s="63"/>
      <c r="AB2678" s="63"/>
      <c r="AC2678" s="63"/>
      <c r="AD2678" s="63">
        <v>9321.7000000000007</v>
      </c>
      <c r="AE2678" s="63"/>
      <c r="AF2678" s="63">
        <v>173</v>
      </c>
      <c r="AG2678" s="43">
        <v>27921.100000000002</v>
      </c>
    </row>
    <row r="2679" spans="4:33">
      <c r="D2679" s="62">
        <v>1989</v>
      </c>
      <c r="E2679" s="62">
        <v>2</v>
      </c>
      <c r="F2679" s="62">
        <v>1989</v>
      </c>
      <c r="G2679" s="63"/>
      <c r="H2679" s="63"/>
      <c r="I2679" s="63"/>
      <c r="J2679" s="63"/>
      <c r="K2679" s="63">
        <v>9091.6</v>
      </c>
      <c r="L2679" s="63"/>
      <c r="M2679" s="63"/>
      <c r="N2679" s="63"/>
      <c r="O2679" s="63"/>
      <c r="P2679" s="63"/>
      <c r="Q2679" s="63">
        <v>3291.6</v>
      </c>
      <c r="R2679" s="63"/>
      <c r="S2679" s="63"/>
      <c r="T2679" s="63"/>
      <c r="U2679" s="63">
        <v>67</v>
      </c>
      <c r="V2679" s="63"/>
      <c r="W2679" s="63">
        <v>4870</v>
      </c>
      <c r="X2679" s="63"/>
      <c r="Y2679" s="63"/>
      <c r="Z2679" s="63"/>
      <c r="AA2679" s="63"/>
      <c r="AB2679" s="63"/>
      <c r="AC2679" s="63"/>
      <c r="AD2679" s="63">
        <v>9410.9</v>
      </c>
      <c r="AE2679" s="63"/>
      <c r="AF2679" s="63">
        <v>173</v>
      </c>
      <c r="AG2679" s="43">
        <v>26904.1</v>
      </c>
    </row>
    <row r="2680" spans="4:33">
      <c r="D2680" s="62">
        <v>1989</v>
      </c>
      <c r="E2680" s="62">
        <v>3</v>
      </c>
      <c r="F2680" s="62">
        <v>1989</v>
      </c>
      <c r="G2680" s="63">
        <v>29.7</v>
      </c>
      <c r="H2680" s="63"/>
      <c r="I2680" s="63"/>
      <c r="J2680" s="63"/>
      <c r="K2680" s="63">
        <v>1049.2</v>
      </c>
      <c r="L2680" s="63"/>
      <c r="M2680" s="63"/>
      <c r="N2680" s="63"/>
      <c r="O2680" s="63"/>
      <c r="P2680" s="63"/>
      <c r="Q2680" s="63">
        <v>3416.9</v>
      </c>
      <c r="R2680" s="63"/>
      <c r="S2680" s="63"/>
      <c r="T2680" s="63">
        <v>2304.9</v>
      </c>
      <c r="U2680" s="63"/>
      <c r="V2680" s="63"/>
      <c r="W2680" s="63">
        <v>7155.3</v>
      </c>
      <c r="X2680" s="63"/>
      <c r="Y2680" s="63"/>
      <c r="Z2680" s="63"/>
      <c r="AA2680" s="63"/>
      <c r="AB2680" s="63"/>
      <c r="AC2680" s="63"/>
      <c r="AD2680" s="63">
        <v>10697.5</v>
      </c>
      <c r="AE2680" s="63"/>
      <c r="AF2680" s="63">
        <v>158</v>
      </c>
      <c r="AG2680" s="43">
        <v>24811.5</v>
      </c>
    </row>
    <row r="2681" spans="4:33">
      <c r="D2681" s="62">
        <v>1989</v>
      </c>
      <c r="E2681" s="62">
        <v>4</v>
      </c>
      <c r="F2681" s="62">
        <v>1989</v>
      </c>
      <c r="G2681" s="63">
        <v>2.1</v>
      </c>
      <c r="H2681" s="63"/>
      <c r="I2681" s="63"/>
      <c r="J2681" s="63"/>
      <c r="K2681" s="63">
        <v>5902.9</v>
      </c>
      <c r="L2681" s="63"/>
      <c r="M2681" s="63"/>
      <c r="N2681" s="63"/>
      <c r="O2681" s="63"/>
      <c r="P2681" s="63"/>
      <c r="Q2681" s="63">
        <v>3154.6</v>
      </c>
      <c r="R2681" s="63"/>
      <c r="S2681" s="63"/>
      <c r="T2681" s="63">
        <v>17533.400000000001</v>
      </c>
      <c r="U2681" s="63">
        <v>850.6</v>
      </c>
      <c r="V2681" s="63"/>
      <c r="W2681" s="63">
        <v>11677</v>
      </c>
      <c r="X2681" s="63"/>
      <c r="Y2681" s="63"/>
      <c r="Z2681" s="63"/>
      <c r="AA2681" s="63"/>
      <c r="AB2681" s="63"/>
      <c r="AC2681" s="63"/>
      <c r="AD2681" s="63">
        <v>6078.1</v>
      </c>
      <c r="AE2681" s="63"/>
      <c r="AF2681" s="63"/>
      <c r="AG2681" s="43">
        <v>45198.7</v>
      </c>
    </row>
    <row r="2682" spans="4:33">
      <c r="D2682" s="62">
        <v>1989</v>
      </c>
      <c r="E2682" s="62">
        <v>5</v>
      </c>
      <c r="F2682" s="62">
        <v>1990</v>
      </c>
      <c r="G2682" s="63"/>
      <c r="H2682" s="63"/>
      <c r="I2682" s="63"/>
      <c r="J2682" s="63"/>
      <c r="K2682" s="63">
        <v>2013</v>
      </c>
      <c r="L2682" s="63"/>
      <c r="M2682" s="63"/>
      <c r="N2682" s="63"/>
      <c r="O2682" s="63"/>
      <c r="P2682" s="63"/>
      <c r="Q2682" s="63">
        <v>3166.3</v>
      </c>
      <c r="R2682" s="63"/>
      <c r="S2682" s="63"/>
      <c r="T2682" s="63">
        <v>3028.4</v>
      </c>
      <c r="U2682" s="63">
        <v>361.5</v>
      </c>
      <c r="V2682" s="63"/>
      <c r="W2682" s="63">
        <v>8785.7999999999993</v>
      </c>
      <c r="X2682" s="63"/>
      <c r="Y2682" s="63"/>
      <c r="Z2682" s="63"/>
      <c r="AA2682" s="63"/>
      <c r="AB2682" s="63"/>
      <c r="AC2682" s="63"/>
      <c r="AD2682" s="63">
        <v>1782.7</v>
      </c>
      <c r="AE2682" s="63"/>
      <c r="AF2682" s="63"/>
      <c r="AG2682" s="43">
        <v>19137.7</v>
      </c>
    </row>
    <row r="2683" spans="4:33">
      <c r="D2683" s="62">
        <v>1989</v>
      </c>
      <c r="E2683" s="62">
        <v>6</v>
      </c>
      <c r="F2683" s="62">
        <v>1990</v>
      </c>
      <c r="G2683" s="63"/>
      <c r="H2683" s="63"/>
      <c r="I2683" s="63"/>
      <c r="J2683" s="63"/>
      <c r="K2683" s="63">
        <v>8015.2</v>
      </c>
      <c r="L2683" s="63"/>
      <c r="M2683" s="63"/>
      <c r="N2683" s="63"/>
      <c r="O2683" s="63"/>
      <c r="P2683" s="63"/>
      <c r="Q2683" s="63">
        <v>3551</v>
      </c>
      <c r="R2683" s="63"/>
      <c r="S2683" s="63"/>
      <c r="T2683" s="63"/>
      <c r="U2683" s="63">
        <v>2024.8</v>
      </c>
      <c r="V2683" s="63"/>
      <c r="W2683" s="63">
        <v>9350</v>
      </c>
      <c r="X2683" s="63"/>
      <c r="Y2683" s="63"/>
      <c r="Z2683" s="63"/>
      <c r="AA2683" s="63"/>
      <c r="AB2683" s="63"/>
      <c r="AC2683" s="63"/>
      <c r="AD2683" s="63">
        <v>550.1</v>
      </c>
      <c r="AE2683" s="63"/>
      <c r="AF2683" s="63"/>
      <c r="AG2683" s="43">
        <v>23491.1</v>
      </c>
    </row>
    <row r="2684" spans="4:33">
      <c r="D2684" s="62">
        <v>1989</v>
      </c>
      <c r="E2684" s="62">
        <v>7</v>
      </c>
      <c r="F2684" s="62">
        <v>1990</v>
      </c>
      <c r="G2684" s="63">
        <v>539.4</v>
      </c>
      <c r="H2684" s="63"/>
      <c r="I2684" s="63"/>
      <c r="J2684" s="63"/>
      <c r="K2684" s="63">
        <v>7418.7</v>
      </c>
      <c r="L2684" s="63"/>
      <c r="M2684" s="63"/>
      <c r="N2684" s="63"/>
      <c r="O2684" s="63"/>
      <c r="P2684" s="63"/>
      <c r="Q2684" s="63">
        <v>3776.4</v>
      </c>
      <c r="R2684" s="63"/>
      <c r="S2684" s="63"/>
      <c r="T2684" s="63">
        <v>16532.7</v>
      </c>
      <c r="U2684" s="63">
        <v>10981.1</v>
      </c>
      <c r="V2684" s="63"/>
      <c r="W2684" s="63">
        <v>28380.400000000001</v>
      </c>
      <c r="X2684" s="63"/>
      <c r="Y2684" s="63"/>
      <c r="Z2684" s="63"/>
      <c r="AA2684" s="63"/>
      <c r="AB2684" s="63"/>
      <c r="AC2684" s="63"/>
      <c r="AD2684" s="63"/>
      <c r="AE2684" s="63"/>
      <c r="AF2684" s="63">
        <v>800</v>
      </c>
      <c r="AG2684" s="43">
        <v>68428.700000000012</v>
      </c>
    </row>
    <row r="2685" spans="4:33">
      <c r="D2685" s="62">
        <v>1989</v>
      </c>
      <c r="E2685" s="62">
        <v>8</v>
      </c>
      <c r="F2685" s="62">
        <v>1990</v>
      </c>
      <c r="G2685" s="63">
        <v>460.6</v>
      </c>
      <c r="H2685" s="63"/>
      <c r="I2685" s="63"/>
      <c r="J2685" s="63"/>
      <c r="K2685" s="63">
        <v>529.79999999999995</v>
      </c>
      <c r="L2685" s="63"/>
      <c r="M2685" s="63"/>
      <c r="N2685" s="63"/>
      <c r="O2685" s="63"/>
      <c r="P2685" s="63"/>
      <c r="Q2685" s="63">
        <v>3595.1</v>
      </c>
      <c r="R2685" s="63"/>
      <c r="S2685" s="63"/>
      <c r="T2685" s="63">
        <v>17274.8</v>
      </c>
      <c r="U2685" s="63">
        <v>3193.1</v>
      </c>
      <c r="V2685" s="63"/>
      <c r="W2685" s="63">
        <v>26384</v>
      </c>
      <c r="X2685" s="63"/>
      <c r="Y2685" s="63"/>
      <c r="Z2685" s="63"/>
      <c r="AA2685" s="63"/>
      <c r="AB2685" s="63"/>
      <c r="AC2685" s="63"/>
      <c r="AD2685" s="63"/>
      <c r="AE2685" s="63"/>
      <c r="AF2685" s="63"/>
      <c r="AG2685" s="43">
        <v>51437.399999999994</v>
      </c>
    </row>
    <row r="2686" spans="4:33">
      <c r="D2686" s="62">
        <v>1989</v>
      </c>
      <c r="E2686" s="62">
        <v>9</v>
      </c>
      <c r="F2686" s="62">
        <v>1990</v>
      </c>
      <c r="G2686" s="63"/>
      <c r="H2686" s="63"/>
      <c r="I2686" s="63"/>
      <c r="J2686" s="63"/>
      <c r="K2686" s="63"/>
      <c r="L2686" s="63"/>
      <c r="M2686" s="63"/>
      <c r="N2686" s="63"/>
      <c r="O2686" s="63"/>
      <c r="P2686" s="63"/>
      <c r="Q2686" s="63">
        <v>3750.7</v>
      </c>
      <c r="R2686" s="63"/>
      <c r="S2686" s="63"/>
      <c r="T2686" s="63">
        <v>10629.9</v>
      </c>
      <c r="U2686" s="63">
        <v>212.7</v>
      </c>
      <c r="V2686" s="63"/>
      <c r="W2686" s="63">
        <v>23763.599999999999</v>
      </c>
      <c r="X2686" s="63"/>
      <c r="Y2686" s="63"/>
      <c r="Z2686" s="63"/>
      <c r="AA2686" s="63"/>
      <c r="AB2686" s="63"/>
      <c r="AC2686" s="63"/>
      <c r="AD2686" s="63"/>
      <c r="AE2686" s="63"/>
      <c r="AF2686" s="63"/>
      <c r="AG2686" s="43">
        <v>38356.899999999994</v>
      </c>
    </row>
    <row r="2687" spans="4:33">
      <c r="D2687" s="62">
        <v>1989</v>
      </c>
      <c r="E2687" s="62">
        <v>10</v>
      </c>
      <c r="F2687" s="62">
        <v>1990</v>
      </c>
      <c r="G2687" s="63"/>
      <c r="H2687" s="63"/>
      <c r="I2687" s="63"/>
      <c r="J2687" s="63"/>
      <c r="K2687" s="63"/>
      <c r="L2687" s="63"/>
      <c r="M2687" s="63"/>
      <c r="N2687" s="63"/>
      <c r="O2687" s="63"/>
      <c r="P2687" s="63"/>
      <c r="Q2687" s="63">
        <v>8164.5</v>
      </c>
      <c r="R2687" s="63"/>
      <c r="S2687" s="63"/>
      <c r="T2687" s="63">
        <v>18188.7</v>
      </c>
      <c r="U2687" s="63">
        <v>104</v>
      </c>
      <c r="V2687" s="63"/>
      <c r="W2687" s="63">
        <v>3238.7</v>
      </c>
      <c r="X2687" s="63"/>
      <c r="Y2687" s="63"/>
      <c r="Z2687" s="63"/>
      <c r="AA2687" s="63"/>
      <c r="AB2687" s="63"/>
      <c r="AC2687" s="63"/>
      <c r="AD2687" s="63"/>
      <c r="AE2687" s="63"/>
      <c r="AF2687" s="63"/>
      <c r="AG2687" s="43">
        <v>29695.9</v>
      </c>
    </row>
    <row r="2688" spans="4:33">
      <c r="D2688" s="62">
        <v>1989</v>
      </c>
      <c r="E2688" s="62">
        <v>11</v>
      </c>
      <c r="F2688" s="62">
        <v>1990</v>
      </c>
      <c r="G2688" s="63"/>
      <c r="H2688" s="63"/>
      <c r="I2688" s="63"/>
      <c r="J2688" s="63"/>
      <c r="K2688" s="63"/>
      <c r="L2688" s="63"/>
      <c r="M2688" s="63"/>
      <c r="N2688" s="63"/>
      <c r="O2688" s="63"/>
      <c r="P2688" s="63"/>
      <c r="Q2688" s="63">
        <v>3311.3</v>
      </c>
      <c r="R2688" s="63"/>
      <c r="S2688" s="63"/>
      <c r="T2688" s="63">
        <v>1230.0999999999999</v>
      </c>
      <c r="U2688" s="63">
        <v>173</v>
      </c>
      <c r="V2688" s="63"/>
      <c r="W2688" s="63">
        <v>3233.3</v>
      </c>
      <c r="X2688" s="63"/>
      <c r="Y2688" s="63"/>
      <c r="Z2688" s="63"/>
      <c r="AA2688" s="63"/>
      <c r="AB2688" s="63"/>
      <c r="AC2688" s="63"/>
      <c r="AD2688" s="63"/>
      <c r="AE2688" s="63"/>
      <c r="AF2688" s="63"/>
      <c r="AG2688" s="43">
        <v>7947.7</v>
      </c>
    </row>
    <row r="2689" spans="4:33">
      <c r="D2689" s="62">
        <v>1989</v>
      </c>
      <c r="E2689" s="62">
        <v>12</v>
      </c>
      <c r="F2689" s="62">
        <v>1990</v>
      </c>
      <c r="G2689" s="63"/>
      <c r="H2689" s="63"/>
      <c r="I2689" s="63"/>
      <c r="J2689" s="63"/>
      <c r="K2689" s="63"/>
      <c r="L2689" s="63"/>
      <c r="M2689" s="63"/>
      <c r="N2689" s="63"/>
      <c r="O2689" s="63"/>
      <c r="P2689" s="63"/>
      <c r="Q2689" s="63">
        <v>1304.5999999999999</v>
      </c>
      <c r="R2689" s="63"/>
      <c r="S2689" s="63"/>
      <c r="T2689" s="63"/>
      <c r="U2689" s="63">
        <v>128.80000000000001</v>
      </c>
      <c r="V2689" s="63"/>
      <c r="W2689" s="63"/>
      <c r="X2689" s="63"/>
      <c r="Y2689" s="63"/>
      <c r="Z2689" s="63"/>
      <c r="AA2689" s="63"/>
      <c r="AB2689" s="63"/>
      <c r="AC2689" s="63"/>
      <c r="AD2689" s="63"/>
      <c r="AE2689" s="63"/>
      <c r="AF2689" s="63"/>
      <c r="AG2689" s="43">
        <v>1433.3999999999999</v>
      </c>
    </row>
    <row r="2690" spans="4:33">
      <c r="D2690" s="62">
        <v>1990</v>
      </c>
      <c r="E2690" s="62">
        <v>1</v>
      </c>
      <c r="F2690" s="62">
        <v>1990</v>
      </c>
      <c r="G2690" s="63"/>
      <c r="H2690" s="63"/>
      <c r="I2690" s="63"/>
      <c r="J2690" s="63"/>
      <c r="K2690" s="63"/>
      <c r="L2690" s="63"/>
      <c r="M2690" s="63"/>
      <c r="N2690" s="63"/>
      <c r="O2690" s="63"/>
      <c r="P2690" s="63"/>
      <c r="Q2690" s="63">
        <v>3611.8</v>
      </c>
      <c r="R2690" s="63"/>
      <c r="S2690" s="63"/>
      <c r="T2690" s="63"/>
      <c r="U2690" s="63">
        <v>12.2</v>
      </c>
      <c r="V2690" s="63"/>
      <c r="W2690" s="63"/>
      <c r="X2690" s="63"/>
      <c r="Y2690" s="63"/>
      <c r="Z2690" s="63"/>
      <c r="AA2690" s="63"/>
      <c r="AB2690" s="63"/>
      <c r="AC2690" s="63"/>
      <c r="AD2690" s="63"/>
      <c r="AE2690" s="63"/>
      <c r="AF2690" s="63"/>
      <c r="AG2690" s="43">
        <v>3624</v>
      </c>
    </row>
    <row r="2691" spans="4:33">
      <c r="D2691" s="62">
        <v>1990</v>
      </c>
      <c r="E2691" s="62">
        <v>2</v>
      </c>
      <c r="F2691" s="62">
        <v>1990</v>
      </c>
      <c r="G2691" s="63"/>
      <c r="H2691" s="63"/>
      <c r="I2691" s="63"/>
      <c r="J2691" s="63"/>
      <c r="K2691" s="63"/>
      <c r="L2691" s="63"/>
      <c r="M2691" s="63"/>
      <c r="N2691" s="63"/>
      <c r="O2691" s="63"/>
      <c r="P2691" s="63"/>
      <c r="Q2691" s="63">
        <v>6486.6</v>
      </c>
      <c r="R2691" s="63"/>
      <c r="S2691" s="63"/>
      <c r="T2691" s="63"/>
      <c r="U2691" s="63">
        <v>12.4</v>
      </c>
      <c r="V2691" s="63"/>
      <c r="W2691" s="63"/>
      <c r="X2691" s="63"/>
      <c r="Y2691" s="63"/>
      <c r="Z2691" s="63"/>
      <c r="AA2691" s="63"/>
      <c r="AB2691" s="63"/>
      <c r="AC2691" s="63"/>
      <c r="AD2691" s="63"/>
      <c r="AE2691" s="63"/>
      <c r="AF2691" s="63"/>
      <c r="AG2691" s="43">
        <v>6499</v>
      </c>
    </row>
    <row r="2692" spans="4:33">
      <c r="D2692" s="62">
        <v>1990</v>
      </c>
      <c r="E2692" s="62">
        <v>3</v>
      </c>
      <c r="F2692" s="62">
        <v>1990</v>
      </c>
      <c r="G2692" s="63"/>
      <c r="H2692" s="63"/>
      <c r="I2692" s="63"/>
      <c r="J2692" s="63"/>
      <c r="K2692" s="63"/>
      <c r="L2692" s="63"/>
      <c r="M2692" s="63"/>
      <c r="N2692" s="63"/>
      <c r="O2692" s="63"/>
      <c r="P2692" s="63"/>
      <c r="Q2692" s="63">
        <v>7706.8</v>
      </c>
      <c r="R2692" s="63"/>
      <c r="S2692" s="63"/>
      <c r="T2692" s="63"/>
      <c r="U2692" s="63"/>
      <c r="V2692" s="63"/>
      <c r="W2692" s="63"/>
      <c r="X2692" s="63"/>
      <c r="Y2692" s="63"/>
      <c r="Z2692" s="63"/>
      <c r="AA2692" s="63"/>
      <c r="AB2692" s="63"/>
      <c r="AC2692" s="63"/>
      <c r="AD2692" s="63"/>
      <c r="AE2692" s="63"/>
      <c r="AF2692" s="63"/>
      <c r="AG2692" s="43">
        <v>7706.8</v>
      </c>
    </row>
    <row r="2693" spans="4:33">
      <c r="D2693" s="62">
        <v>1990</v>
      </c>
      <c r="E2693" s="62">
        <v>4</v>
      </c>
      <c r="F2693" s="62">
        <v>1990</v>
      </c>
      <c r="G2693" s="63"/>
      <c r="H2693" s="63"/>
      <c r="I2693" s="63"/>
      <c r="J2693" s="63"/>
      <c r="K2693" s="63"/>
      <c r="L2693" s="63"/>
      <c r="M2693" s="63"/>
      <c r="N2693" s="63"/>
      <c r="O2693" s="63"/>
      <c r="P2693" s="63"/>
      <c r="Q2693" s="63">
        <v>7713.7</v>
      </c>
      <c r="R2693" s="63"/>
      <c r="S2693" s="63"/>
      <c r="T2693" s="63"/>
      <c r="U2693" s="63"/>
      <c r="V2693" s="63"/>
      <c r="W2693" s="63"/>
      <c r="X2693" s="63"/>
      <c r="Y2693" s="63"/>
      <c r="Z2693" s="63"/>
      <c r="AA2693" s="63"/>
      <c r="AB2693" s="63"/>
      <c r="AC2693" s="63"/>
      <c r="AD2693" s="63">
        <v>13597.8</v>
      </c>
      <c r="AE2693" s="63"/>
      <c r="AF2693" s="63"/>
      <c r="AG2693" s="43">
        <v>21311.5</v>
      </c>
    </row>
    <row r="2694" spans="4:33">
      <c r="D2694" s="62">
        <v>1990</v>
      </c>
      <c r="E2694" s="62">
        <v>5</v>
      </c>
      <c r="F2694" s="62">
        <v>1991</v>
      </c>
      <c r="G2694" s="63"/>
      <c r="H2694" s="63"/>
      <c r="I2694" s="63"/>
      <c r="J2694" s="63"/>
      <c r="K2694" s="63">
        <v>850.2</v>
      </c>
      <c r="L2694" s="63"/>
      <c r="M2694" s="63"/>
      <c r="N2694" s="63"/>
      <c r="O2694" s="63"/>
      <c r="P2694" s="63"/>
      <c r="Q2694" s="63">
        <v>2686.4</v>
      </c>
      <c r="R2694" s="63"/>
      <c r="S2694" s="63"/>
      <c r="T2694" s="63"/>
      <c r="U2694" s="63">
        <v>294.60000000000002</v>
      </c>
      <c r="V2694" s="63"/>
      <c r="W2694" s="63"/>
      <c r="X2694" s="63"/>
      <c r="Y2694" s="63"/>
      <c r="Z2694" s="63"/>
      <c r="AA2694" s="63"/>
      <c r="AB2694" s="63"/>
      <c r="AC2694" s="63"/>
      <c r="AD2694" s="63"/>
      <c r="AE2694" s="63"/>
      <c r="AF2694" s="63"/>
      <c r="AG2694" s="43">
        <v>3831.2000000000003</v>
      </c>
    </row>
    <row r="2695" spans="4:33">
      <c r="D2695" s="62">
        <v>1990</v>
      </c>
      <c r="E2695" s="62">
        <v>6</v>
      </c>
      <c r="F2695" s="62">
        <v>1991</v>
      </c>
      <c r="G2695" s="63"/>
      <c r="H2695" s="63"/>
      <c r="I2695" s="63"/>
      <c r="J2695" s="63"/>
      <c r="K2695" s="63">
        <v>6207</v>
      </c>
      <c r="L2695" s="63"/>
      <c r="M2695" s="63"/>
      <c r="N2695" s="63"/>
      <c r="O2695" s="63"/>
      <c r="P2695" s="63"/>
      <c r="Q2695" s="63">
        <v>665.1</v>
      </c>
      <c r="R2695" s="63"/>
      <c r="S2695" s="63"/>
      <c r="T2695" s="63"/>
      <c r="U2695" s="63">
        <v>1396.3</v>
      </c>
      <c r="V2695" s="63"/>
      <c r="W2695" s="63"/>
      <c r="X2695" s="63"/>
      <c r="Y2695" s="63"/>
      <c r="Z2695" s="63"/>
      <c r="AA2695" s="63"/>
      <c r="AB2695" s="63"/>
      <c r="AC2695" s="63"/>
      <c r="AD2695" s="63"/>
      <c r="AE2695" s="63"/>
      <c r="AF2695" s="63"/>
      <c r="AG2695" s="43">
        <v>8268.4</v>
      </c>
    </row>
    <row r="2696" spans="4:33">
      <c r="D2696" s="62">
        <v>1990</v>
      </c>
      <c r="E2696" s="62">
        <v>7</v>
      </c>
      <c r="F2696" s="62">
        <v>1991</v>
      </c>
      <c r="G2696" s="63">
        <v>890</v>
      </c>
      <c r="H2696" s="63"/>
      <c r="I2696" s="63"/>
      <c r="J2696" s="63"/>
      <c r="K2696" s="63">
        <v>3206.7</v>
      </c>
      <c r="L2696" s="63"/>
      <c r="M2696" s="63"/>
      <c r="N2696" s="63"/>
      <c r="O2696" s="63"/>
      <c r="P2696" s="63"/>
      <c r="Q2696" s="63">
        <v>5213.8</v>
      </c>
      <c r="R2696" s="63"/>
      <c r="S2696" s="63"/>
      <c r="T2696" s="63">
        <v>20926.7</v>
      </c>
      <c r="U2696" s="63">
        <v>45.4</v>
      </c>
      <c r="V2696" s="63"/>
      <c r="W2696" s="63">
        <v>20810.400000000001</v>
      </c>
      <c r="X2696" s="63"/>
      <c r="Y2696" s="63"/>
      <c r="Z2696" s="63"/>
      <c r="AA2696" s="63"/>
      <c r="AB2696" s="63"/>
      <c r="AC2696" s="63"/>
      <c r="AD2696" s="63"/>
      <c r="AE2696" s="63"/>
      <c r="AF2696" s="63">
        <v>43</v>
      </c>
      <c r="AG2696" s="43">
        <v>51136</v>
      </c>
    </row>
    <row r="2697" spans="4:33">
      <c r="D2697" s="62">
        <v>1990</v>
      </c>
      <c r="E2697" s="62">
        <v>8</v>
      </c>
      <c r="F2697" s="62">
        <v>1991</v>
      </c>
      <c r="G2697" s="63"/>
      <c r="H2697" s="63"/>
      <c r="I2697" s="63"/>
      <c r="J2697" s="63"/>
      <c r="K2697" s="63">
        <v>4884.8999999999996</v>
      </c>
      <c r="L2697" s="63"/>
      <c r="M2697" s="63"/>
      <c r="N2697" s="63"/>
      <c r="O2697" s="63"/>
      <c r="P2697" s="63"/>
      <c r="Q2697" s="63">
        <v>5139</v>
      </c>
      <c r="R2697" s="63"/>
      <c r="S2697" s="63"/>
      <c r="T2697" s="63">
        <v>21024.2</v>
      </c>
      <c r="U2697" s="63">
        <v>31.9</v>
      </c>
      <c r="V2697" s="63"/>
      <c r="W2697" s="63">
        <v>9283.1</v>
      </c>
      <c r="X2697" s="63"/>
      <c r="Y2697" s="63"/>
      <c r="Z2697" s="63"/>
      <c r="AA2697" s="63"/>
      <c r="AB2697" s="63"/>
      <c r="AC2697" s="63"/>
      <c r="AD2697" s="63"/>
      <c r="AE2697" s="63"/>
      <c r="AF2697" s="63">
        <v>34.4</v>
      </c>
      <c r="AG2697" s="43">
        <v>40397.5</v>
      </c>
    </row>
    <row r="2698" spans="4:33">
      <c r="D2698" s="62">
        <v>1990</v>
      </c>
      <c r="E2698" s="62">
        <v>9</v>
      </c>
      <c r="F2698" s="62">
        <v>1991</v>
      </c>
      <c r="G2698" s="63"/>
      <c r="H2698" s="63"/>
      <c r="I2698" s="63"/>
      <c r="J2698" s="63"/>
      <c r="K2698" s="63">
        <v>4568.5</v>
      </c>
      <c r="L2698" s="63"/>
      <c r="M2698" s="63"/>
      <c r="N2698" s="63"/>
      <c r="O2698" s="63"/>
      <c r="P2698" s="63"/>
      <c r="Q2698" s="63">
        <v>4975.3999999999996</v>
      </c>
      <c r="R2698" s="63"/>
      <c r="S2698" s="63"/>
      <c r="T2698" s="63">
        <v>10762.4</v>
      </c>
      <c r="U2698" s="63">
        <v>26</v>
      </c>
      <c r="V2698" s="63"/>
      <c r="W2698" s="63">
        <v>6764</v>
      </c>
      <c r="X2698" s="63"/>
      <c r="Y2698" s="63"/>
      <c r="Z2698" s="63"/>
      <c r="AA2698" s="63"/>
      <c r="AB2698" s="63"/>
      <c r="AC2698" s="63"/>
      <c r="AD2698" s="63"/>
      <c r="AE2698" s="63"/>
      <c r="AF2698" s="63"/>
      <c r="AG2698" s="43">
        <v>27096.3</v>
      </c>
    </row>
    <row r="2699" spans="4:33">
      <c r="D2699" s="62">
        <v>1990</v>
      </c>
      <c r="E2699" s="62">
        <v>10</v>
      </c>
      <c r="F2699" s="62">
        <v>1991</v>
      </c>
      <c r="G2699" s="63"/>
      <c r="H2699" s="63"/>
      <c r="I2699" s="63"/>
      <c r="J2699" s="63"/>
      <c r="K2699" s="63"/>
      <c r="L2699" s="63"/>
      <c r="M2699" s="63"/>
      <c r="N2699" s="63"/>
      <c r="O2699" s="63"/>
      <c r="P2699" s="63"/>
      <c r="Q2699" s="63">
        <v>4548</v>
      </c>
      <c r="R2699" s="63"/>
      <c r="S2699" s="63"/>
      <c r="T2699" s="63"/>
      <c r="U2699" s="63"/>
      <c r="V2699" s="63"/>
      <c r="W2699" s="63">
        <v>7208</v>
      </c>
      <c r="X2699" s="63"/>
      <c r="Y2699" s="63"/>
      <c r="Z2699" s="63"/>
      <c r="AA2699" s="63"/>
      <c r="AB2699" s="63"/>
      <c r="AC2699" s="63"/>
      <c r="AD2699" s="63"/>
      <c r="AE2699" s="63"/>
      <c r="AF2699" s="63"/>
      <c r="AG2699" s="43">
        <v>11756</v>
      </c>
    </row>
    <row r="2700" spans="4:33">
      <c r="D2700" s="62">
        <v>1990</v>
      </c>
      <c r="E2700" s="62">
        <v>11</v>
      </c>
      <c r="F2700" s="62">
        <v>1991</v>
      </c>
      <c r="G2700" s="63"/>
      <c r="H2700" s="63"/>
      <c r="I2700" s="63"/>
      <c r="J2700" s="63"/>
      <c r="K2700" s="63"/>
      <c r="L2700" s="63"/>
      <c r="M2700" s="63"/>
      <c r="N2700" s="63"/>
      <c r="O2700" s="63"/>
      <c r="P2700" s="63"/>
      <c r="Q2700" s="63">
        <v>3086.2</v>
      </c>
      <c r="R2700" s="63"/>
      <c r="S2700" s="63"/>
      <c r="T2700" s="63"/>
      <c r="U2700" s="63"/>
      <c r="V2700" s="63"/>
      <c r="W2700" s="63">
        <v>5697.7</v>
      </c>
      <c r="X2700" s="63"/>
      <c r="Y2700" s="63"/>
      <c r="Z2700" s="63"/>
      <c r="AA2700" s="63"/>
      <c r="AB2700" s="63"/>
      <c r="AC2700" s="63"/>
      <c r="AD2700" s="63"/>
      <c r="AE2700" s="63"/>
      <c r="AF2700" s="63"/>
      <c r="AG2700" s="43">
        <v>8783.9</v>
      </c>
    </row>
    <row r="2701" spans="4:33">
      <c r="D2701" s="62">
        <v>1990</v>
      </c>
      <c r="E2701" s="62">
        <v>12</v>
      </c>
      <c r="F2701" s="62">
        <v>1991</v>
      </c>
      <c r="G2701" s="63"/>
      <c r="H2701" s="63"/>
      <c r="I2701" s="63"/>
      <c r="J2701" s="63"/>
      <c r="K2701" s="63"/>
      <c r="L2701" s="63"/>
      <c r="M2701" s="63"/>
      <c r="N2701" s="63"/>
      <c r="O2701" s="63"/>
      <c r="P2701" s="63"/>
      <c r="Q2701" s="63">
        <v>2302.4</v>
      </c>
      <c r="R2701" s="63"/>
      <c r="S2701" s="63"/>
      <c r="T2701" s="63">
        <v>0</v>
      </c>
      <c r="U2701" s="63"/>
      <c r="V2701" s="63"/>
      <c r="W2701" s="63">
        <v>6392.1</v>
      </c>
      <c r="X2701" s="63"/>
      <c r="Y2701" s="63"/>
      <c r="Z2701" s="63"/>
      <c r="AA2701" s="63"/>
      <c r="AB2701" s="63"/>
      <c r="AC2701" s="63"/>
      <c r="AD2701" s="63">
        <v>23238.400000000001</v>
      </c>
      <c r="AE2701" s="63"/>
      <c r="AF2701" s="63"/>
      <c r="AG2701" s="43">
        <v>31932.9</v>
      </c>
    </row>
    <row r="2702" spans="4:33">
      <c r="D2702" s="62">
        <v>1991</v>
      </c>
      <c r="E2702" s="62">
        <v>1</v>
      </c>
      <c r="F2702" s="62">
        <v>1991</v>
      </c>
      <c r="G2702" s="63"/>
      <c r="H2702" s="63"/>
      <c r="I2702" s="63"/>
      <c r="J2702" s="63"/>
      <c r="K2702" s="63"/>
      <c r="L2702" s="63"/>
      <c r="M2702" s="63"/>
      <c r="N2702" s="63"/>
      <c r="O2702" s="63"/>
      <c r="P2702" s="63"/>
      <c r="Q2702" s="63">
        <v>2316.3000000000002</v>
      </c>
      <c r="R2702" s="63"/>
      <c r="S2702" s="63"/>
      <c r="T2702" s="63"/>
      <c r="U2702" s="63"/>
      <c r="V2702" s="63"/>
      <c r="W2702" s="63">
        <v>6789.3</v>
      </c>
      <c r="X2702" s="63"/>
      <c r="Y2702" s="63"/>
      <c r="Z2702" s="63"/>
      <c r="AA2702" s="63"/>
      <c r="AB2702" s="63"/>
      <c r="AC2702" s="63"/>
      <c r="AD2702" s="63">
        <v>6085</v>
      </c>
      <c r="AE2702" s="63"/>
      <c r="AF2702" s="63"/>
      <c r="AG2702" s="43">
        <v>15190.6</v>
      </c>
    </row>
    <row r="2703" spans="4:33">
      <c r="D2703" s="62">
        <v>1991</v>
      </c>
      <c r="E2703" s="62">
        <v>2</v>
      </c>
      <c r="F2703" s="62">
        <v>1991</v>
      </c>
      <c r="G2703" s="63"/>
      <c r="H2703" s="63"/>
      <c r="I2703" s="63"/>
      <c r="J2703" s="63"/>
      <c r="K2703" s="63"/>
      <c r="L2703" s="63"/>
      <c r="M2703" s="63"/>
      <c r="N2703" s="63"/>
      <c r="O2703" s="63"/>
      <c r="P2703" s="63"/>
      <c r="Q2703" s="63">
        <v>330.8</v>
      </c>
      <c r="R2703" s="63"/>
      <c r="S2703" s="63"/>
      <c r="T2703" s="63">
        <v>0</v>
      </c>
      <c r="U2703" s="63"/>
      <c r="V2703" s="63"/>
      <c r="W2703" s="63">
        <v>6727.7</v>
      </c>
      <c r="X2703" s="63"/>
      <c r="Y2703" s="63"/>
      <c r="Z2703" s="63"/>
      <c r="AA2703" s="63"/>
      <c r="AB2703" s="63"/>
      <c r="AC2703" s="63"/>
      <c r="AD2703" s="63"/>
      <c r="AE2703" s="63"/>
      <c r="AF2703" s="63"/>
      <c r="AG2703" s="43">
        <v>7058.5</v>
      </c>
    </row>
    <row r="2704" spans="4:33">
      <c r="D2704" s="62">
        <v>1991</v>
      </c>
      <c r="E2704" s="62">
        <v>3</v>
      </c>
      <c r="F2704" s="62">
        <v>1991</v>
      </c>
      <c r="G2704" s="63"/>
      <c r="H2704" s="63"/>
      <c r="I2704" s="63"/>
      <c r="J2704" s="63"/>
      <c r="K2704" s="63">
        <v>2128.9</v>
      </c>
      <c r="L2704" s="63"/>
      <c r="M2704" s="63"/>
      <c r="N2704" s="63"/>
      <c r="O2704" s="63"/>
      <c r="P2704" s="63"/>
      <c r="Q2704" s="63">
        <v>144.9</v>
      </c>
      <c r="R2704" s="63"/>
      <c r="S2704" s="63"/>
      <c r="T2704" s="63"/>
      <c r="U2704" s="63"/>
      <c r="V2704" s="63"/>
      <c r="W2704" s="63">
        <v>3039</v>
      </c>
      <c r="X2704" s="63"/>
      <c r="Y2704" s="63"/>
      <c r="Z2704" s="63"/>
      <c r="AA2704" s="63"/>
      <c r="AB2704" s="63"/>
      <c r="AC2704" s="63"/>
      <c r="AD2704" s="63">
        <v>100</v>
      </c>
      <c r="AE2704" s="63"/>
      <c r="AF2704" s="63"/>
      <c r="AG2704" s="43">
        <v>5412.8</v>
      </c>
    </row>
    <row r="2705" spans="4:33">
      <c r="D2705" s="62">
        <v>1991</v>
      </c>
      <c r="E2705" s="62">
        <v>4</v>
      </c>
      <c r="F2705" s="62">
        <v>1991</v>
      </c>
      <c r="G2705" s="63"/>
      <c r="H2705" s="63"/>
      <c r="I2705" s="63"/>
      <c r="J2705" s="63"/>
      <c r="K2705" s="63">
        <v>509.6</v>
      </c>
      <c r="L2705" s="63"/>
      <c r="M2705" s="63"/>
      <c r="N2705" s="63"/>
      <c r="O2705" s="63"/>
      <c r="P2705" s="63"/>
      <c r="Q2705" s="63">
        <v>14.2</v>
      </c>
      <c r="R2705" s="63"/>
      <c r="S2705" s="63"/>
      <c r="T2705" s="63"/>
      <c r="U2705" s="63"/>
      <c r="V2705" s="63"/>
      <c r="W2705" s="63">
        <v>2567.6999999999998</v>
      </c>
      <c r="X2705" s="63"/>
      <c r="Y2705" s="63"/>
      <c r="Z2705" s="63"/>
      <c r="AA2705" s="63"/>
      <c r="AB2705" s="63"/>
      <c r="AC2705" s="63"/>
      <c r="AD2705" s="63"/>
      <c r="AE2705" s="63"/>
      <c r="AF2705" s="63"/>
      <c r="AG2705" s="43">
        <v>3091.5</v>
      </c>
    </row>
    <row r="2706" spans="4:33">
      <c r="D2706" s="62">
        <v>1991</v>
      </c>
      <c r="E2706" s="62">
        <v>5</v>
      </c>
      <c r="F2706" s="62">
        <v>1992</v>
      </c>
      <c r="G2706" s="63"/>
      <c r="H2706" s="63"/>
      <c r="I2706" s="63"/>
      <c r="J2706" s="63"/>
      <c r="K2706" s="63">
        <v>993.1</v>
      </c>
      <c r="L2706" s="63"/>
      <c r="M2706" s="63"/>
      <c r="N2706" s="63"/>
      <c r="O2706" s="63"/>
      <c r="P2706" s="63"/>
      <c r="Q2706" s="63"/>
      <c r="R2706" s="63"/>
      <c r="S2706" s="63"/>
      <c r="T2706" s="63"/>
      <c r="U2706" s="63"/>
      <c r="V2706" s="63"/>
      <c r="W2706" s="63"/>
      <c r="X2706" s="63"/>
      <c r="Y2706" s="63"/>
      <c r="Z2706" s="63"/>
      <c r="AA2706" s="63"/>
      <c r="AB2706" s="63"/>
      <c r="AC2706" s="63"/>
      <c r="AD2706" s="63"/>
      <c r="AE2706" s="63"/>
      <c r="AF2706" s="63"/>
      <c r="AG2706" s="43">
        <v>993.1</v>
      </c>
    </row>
    <row r="2707" spans="4:33">
      <c r="D2707" s="62">
        <v>1991</v>
      </c>
      <c r="E2707" s="62">
        <v>6</v>
      </c>
      <c r="F2707" s="62">
        <v>1992</v>
      </c>
      <c r="G2707" s="63"/>
      <c r="H2707" s="63"/>
      <c r="I2707" s="63"/>
      <c r="J2707" s="63"/>
      <c r="K2707" s="63">
        <v>2980.7</v>
      </c>
      <c r="L2707" s="63"/>
      <c r="M2707" s="63"/>
      <c r="N2707" s="63"/>
      <c r="O2707" s="63"/>
      <c r="P2707" s="63"/>
      <c r="Q2707" s="63"/>
      <c r="R2707" s="63"/>
      <c r="S2707" s="63"/>
      <c r="T2707" s="63"/>
      <c r="U2707" s="63"/>
      <c r="V2707" s="63"/>
      <c r="W2707" s="63"/>
      <c r="X2707" s="63"/>
      <c r="Y2707" s="63"/>
      <c r="Z2707" s="63"/>
      <c r="AA2707" s="63"/>
      <c r="AB2707" s="63"/>
      <c r="AC2707" s="63"/>
      <c r="AD2707" s="63"/>
      <c r="AE2707" s="63"/>
      <c r="AF2707" s="63"/>
      <c r="AG2707" s="43">
        <v>2980.7</v>
      </c>
    </row>
    <row r="2708" spans="4:33">
      <c r="D2708" s="62">
        <v>1991</v>
      </c>
      <c r="E2708" s="62">
        <v>7</v>
      </c>
      <c r="F2708" s="62">
        <v>1992</v>
      </c>
      <c r="G2708" s="63"/>
      <c r="H2708" s="63"/>
      <c r="I2708" s="63"/>
      <c r="J2708" s="63"/>
      <c r="K2708" s="63">
        <v>5059.1000000000004</v>
      </c>
      <c r="L2708" s="63"/>
      <c r="M2708" s="63">
        <v>0</v>
      </c>
      <c r="N2708" s="63"/>
      <c r="O2708" s="63"/>
      <c r="P2708" s="63"/>
      <c r="Q2708" s="63">
        <v>0</v>
      </c>
      <c r="R2708" s="63"/>
      <c r="S2708" s="63"/>
      <c r="T2708" s="63"/>
      <c r="U2708" s="63">
        <v>0</v>
      </c>
      <c r="V2708" s="63"/>
      <c r="W2708" s="63"/>
      <c r="X2708" s="63"/>
      <c r="Y2708" s="63"/>
      <c r="Z2708" s="63"/>
      <c r="AA2708" s="63"/>
      <c r="AB2708" s="63">
        <v>0</v>
      </c>
      <c r="AC2708" s="63"/>
      <c r="AD2708" s="63">
        <v>0</v>
      </c>
      <c r="AE2708" s="63"/>
      <c r="AF2708" s="63"/>
      <c r="AG2708" s="43">
        <v>5059.1000000000004</v>
      </c>
    </row>
    <row r="2709" spans="4:33">
      <c r="D2709" s="62">
        <v>1991</v>
      </c>
      <c r="E2709" s="62">
        <v>8</v>
      </c>
      <c r="F2709" s="62">
        <v>1992</v>
      </c>
      <c r="G2709" s="63"/>
      <c r="H2709" s="63"/>
      <c r="I2709" s="63"/>
      <c r="J2709" s="63"/>
      <c r="K2709" s="63">
        <v>4744.8</v>
      </c>
      <c r="L2709" s="63"/>
      <c r="M2709" s="63">
        <v>0</v>
      </c>
      <c r="N2709" s="63"/>
      <c r="O2709" s="63"/>
      <c r="P2709" s="63"/>
      <c r="Q2709" s="63">
        <v>0</v>
      </c>
      <c r="R2709" s="63"/>
      <c r="S2709" s="63"/>
      <c r="T2709" s="63"/>
      <c r="U2709" s="63">
        <v>0</v>
      </c>
      <c r="V2709" s="63"/>
      <c r="W2709" s="63"/>
      <c r="X2709" s="63"/>
      <c r="Y2709" s="63"/>
      <c r="Z2709" s="63"/>
      <c r="AA2709" s="63"/>
      <c r="AB2709" s="63">
        <v>0</v>
      </c>
      <c r="AC2709" s="63"/>
      <c r="AD2709" s="63">
        <v>0</v>
      </c>
      <c r="AE2709" s="63"/>
      <c r="AF2709" s="63"/>
      <c r="AG2709" s="43">
        <v>4744.8</v>
      </c>
    </row>
    <row r="2710" spans="4:33">
      <c r="D2710" s="62">
        <v>1991</v>
      </c>
      <c r="E2710" s="62">
        <v>9</v>
      </c>
      <c r="F2710" s="62">
        <v>1992</v>
      </c>
      <c r="G2710" s="63"/>
      <c r="H2710" s="63"/>
      <c r="I2710" s="63"/>
      <c r="J2710" s="63"/>
      <c r="K2710" s="63">
        <v>0</v>
      </c>
      <c r="L2710" s="63"/>
      <c r="M2710" s="63">
        <v>0</v>
      </c>
      <c r="N2710" s="63"/>
      <c r="O2710" s="63"/>
      <c r="P2710" s="63"/>
      <c r="Q2710" s="63">
        <v>0</v>
      </c>
      <c r="R2710" s="63"/>
      <c r="S2710" s="63"/>
      <c r="T2710" s="63"/>
      <c r="U2710" s="63">
        <v>0</v>
      </c>
      <c r="V2710" s="63"/>
      <c r="W2710" s="63"/>
      <c r="X2710" s="63"/>
      <c r="Y2710" s="63"/>
      <c r="Z2710" s="63"/>
      <c r="AA2710" s="63"/>
      <c r="AB2710" s="63">
        <v>0</v>
      </c>
      <c r="AC2710" s="63"/>
      <c r="AD2710" s="63">
        <v>0</v>
      </c>
      <c r="AE2710" s="63"/>
      <c r="AF2710" s="63"/>
      <c r="AG2710" s="43">
        <v>0</v>
      </c>
    </row>
    <row r="2711" spans="4:33">
      <c r="D2711" s="62">
        <v>1991</v>
      </c>
      <c r="E2711" s="62">
        <v>10</v>
      </c>
      <c r="F2711" s="62">
        <v>1992</v>
      </c>
      <c r="G2711" s="63"/>
      <c r="H2711" s="63"/>
      <c r="I2711" s="63"/>
      <c r="J2711" s="63"/>
      <c r="K2711" s="63">
        <v>200</v>
      </c>
      <c r="L2711" s="63"/>
      <c r="M2711" s="63">
        <v>493.5</v>
      </c>
      <c r="N2711" s="63"/>
      <c r="O2711" s="63"/>
      <c r="P2711" s="63"/>
      <c r="Q2711" s="63">
        <v>0</v>
      </c>
      <c r="R2711" s="63"/>
      <c r="S2711" s="63"/>
      <c r="T2711" s="63"/>
      <c r="U2711" s="63">
        <v>0</v>
      </c>
      <c r="V2711" s="63"/>
      <c r="W2711" s="63"/>
      <c r="X2711" s="63"/>
      <c r="Y2711" s="63"/>
      <c r="Z2711" s="63"/>
      <c r="AA2711" s="63"/>
      <c r="AB2711" s="63">
        <v>0</v>
      </c>
      <c r="AC2711" s="63"/>
      <c r="AD2711" s="63">
        <v>6465.6</v>
      </c>
      <c r="AE2711" s="63"/>
      <c r="AF2711" s="63"/>
      <c r="AG2711" s="43">
        <v>7159.1</v>
      </c>
    </row>
    <row r="2712" spans="4:33">
      <c r="D2712" s="62">
        <v>1991</v>
      </c>
      <c r="E2712" s="62">
        <v>11</v>
      </c>
      <c r="F2712" s="62">
        <v>1992</v>
      </c>
      <c r="G2712" s="63"/>
      <c r="H2712" s="63"/>
      <c r="I2712" s="63"/>
      <c r="J2712" s="63"/>
      <c r="K2712" s="63"/>
      <c r="L2712" s="63"/>
      <c r="M2712" s="63"/>
      <c r="N2712" s="63"/>
      <c r="O2712" s="63"/>
      <c r="P2712" s="63"/>
      <c r="Q2712" s="63"/>
      <c r="R2712" s="63"/>
      <c r="S2712" s="63"/>
      <c r="T2712" s="63"/>
      <c r="U2712" s="63">
        <v>0</v>
      </c>
      <c r="V2712" s="63"/>
      <c r="W2712" s="63"/>
      <c r="X2712" s="63"/>
      <c r="Y2712" s="63"/>
      <c r="Z2712" s="63"/>
      <c r="AA2712" s="63"/>
      <c r="AB2712" s="63">
        <v>0</v>
      </c>
      <c r="AC2712" s="63"/>
      <c r="AD2712" s="63">
        <v>9000</v>
      </c>
      <c r="AE2712" s="63"/>
      <c r="AF2712" s="63"/>
      <c r="AG2712" s="43">
        <v>9000</v>
      </c>
    </row>
    <row r="2713" spans="4:33">
      <c r="D2713" s="62">
        <v>1991</v>
      </c>
      <c r="E2713" s="62">
        <v>12</v>
      </c>
      <c r="F2713" s="62">
        <v>1992</v>
      </c>
      <c r="G2713" s="63"/>
      <c r="H2713" s="63"/>
      <c r="I2713" s="63"/>
      <c r="J2713" s="63"/>
      <c r="K2713" s="63"/>
      <c r="L2713" s="63"/>
      <c r="M2713" s="63"/>
      <c r="N2713" s="63"/>
      <c r="O2713" s="63"/>
      <c r="P2713" s="63"/>
      <c r="Q2713" s="63"/>
      <c r="R2713" s="63"/>
      <c r="S2713" s="63"/>
      <c r="T2713" s="63"/>
      <c r="U2713" s="63">
        <v>0</v>
      </c>
      <c r="V2713" s="63"/>
      <c r="W2713" s="63"/>
      <c r="X2713" s="63"/>
      <c r="Y2713" s="63"/>
      <c r="Z2713" s="63"/>
      <c r="AA2713" s="63"/>
      <c r="AB2713" s="63">
        <v>0</v>
      </c>
      <c r="AC2713" s="63"/>
      <c r="AD2713" s="63">
        <v>9000</v>
      </c>
      <c r="AE2713" s="63"/>
      <c r="AF2713" s="63"/>
      <c r="AG2713" s="43">
        <v>9000</v>
      </c>
    </row>
    <row r="2714" spans="4:33">
      <c r="D2714" s="62">
        <v>1992</v>
      </c>
      <c r="E2714" s="62">
        <v>1</v>
      </c>
      <c r="F2714" s="62">
        <v>1992</v>
      </c>
      <c r="G2714" s="63"/>
      <c r="H2714" s="63"/>
      <c r="I2714" s="63"/>
      <c r="J2714" s="63"/>
      <c r="K2714" s="63"/>
      <c r="L2714" s="63"/>
      <c r="M2714" s="63"/>
      <c r="N2714" s="63"/>
      <c r="O2714" s="63"/>
      <c r="P2714" s="63"/>
      <c r="Q2714" s="63"/>
      <c r="R2714" s="63"/>
      <c r="S2714" s="63"/>
      <c r="T2714" s="63"/>
      <c r="U2714" s="63">
        <v>0</v>
      </c>
      <c r="V2714" s="63"/>
      <c r="W2714" s="63"/>
      <c r="X2714" s="63"/>
      <c r="Y2714" s="63"/>
      <c r="Z2714" s="63"/>
      <c r="AA2714" s="63"/>
      <c r="AB2714" s="63">
        <v>0</v>
      </c>
      <c r="AC2714" s="63"/>
      <c r="AD2714" s="63">
        <v>0</v>
      </c>
      <c r="AE2714" s="63"/>
      <c r="AF2714" s="63"/>
      <c r="AG2714" s="43">
        <v>0</v>
      </c>
    </row>
    <row r="2715" spans="4:33">
      <c r="D2715" s="62">
        <v>1992</v>
      </c>
      <c r="E2715" s="62">
        <v>2</v>
      </c>
      <c r="F2715" s="62">
        <v>1992</v>
      </c>
      <c r="G2715" s="63"/>
      <c r="H2715" s="63"/>
      <c r="I2715" s="63"/>
      <c r="J2715" s="63"/>
      <c r="K2715" s="63"/>
      <c r="L2715" s="63"/>
      <c r="M2715" s="63"/>
      <c r="N2715" s="63"/>
      <c r="O2715" s="63"/>
      <c r="P2715" s="63"/>
      <c r="Q2715" s="63"/>
      <c r="R2715" s="63"/>
      <c r="S2715" s="63"/>
      <c r="T2715" s="63"/>
      <c r="U2715" s="63">
        <v>0</v>
      </c>
      <c r="V2715" s="63"/>
      <c r="W2715" s="63"/>
      <c r="X2715" s="63"/>
      <c r="Y2715" s="63"/>
      <c r="Z2715" s="63"/>
      <c r="AA2715" s="63"/>
      <c r="AB2715" s="63">
        <v>0</v>
      </c>
      <c r="AC2715" s="63"/>
      <c r="AD2715" s="63">
        <v>0</v>
      </c>
      <c r="AE2715" s="63"/>
      <c r="AF2715" s="63"/>
      <c r="AG2715" s="43">
        <v>0</v>
      </c>
    </row>
    <row r="2716" spans="4:33">
      <c r="D2716" s="62">
        <v>1992</v>
      </c>
      <c r="E2716" s="62">
        <v>3</v>
      </c>
      <c r="F2716" s="62">
        <v>1992</v>
      </c>
      <c r="G2716" s="63"/>
      <c r="H2716" s="63"/>
      <c r="I2716" s="63"/>
      <c r="J2716" s="63"/>
      <c r="K2716" s="63"/>
      <c r="L2716" s="63"/>
      <c r="M2716" s="63"/>
      <c r="N2716" s="63"/>
      <c r="O2716" s="63"/>
      <c r="P2716" s="63"/>
      <c r="Q2716" s="63">
        <v>8600</v>
      </c>
      <c r="R2716" s="63"/>
      <c r="S2716" s="63"/>
      <c r="T2716" s="63"/>
      <c r="U2716" s="63">
        <v>0</v>
      </c>
      <c r="V2716" s="63"/>
      <c r="W2716" s="63"/>
      <c r="X2716" s="63"/>
      <c r="Y2716" s="63"/>
      <c r="Z2716" s="63"/>
      <c r="AA2716" s="63"/>
      <c r="AB2716" s="63">
        <v>0</v>
      </c>
      <c r="AC2716" s="63"/>
      <c r="AD2716" s="63">
        <v>13811</v>
      </c>
      <c r="AE2716" s="63"/>
      <c r="AF2716" s="63"/>
      <c r="AG2716" s="43">
        <v>22411</v>
      </c>
    </row>
    <row r="2717" spans="4:33">
      <c r="D2717" s="62">
        <v>1992</v>
      </c>
      <c r="E2717" s="62">
        <v>4</v>
      </c>
      <c r="F2717" s="62">
        <v>1992</v>
      </c>
      <c r="G2717" s="63"/>
      <c r="H2717" s="63"/>
      <c r="I2717" s="63"/>
      <c r="J2717" s="63"/>
      <c r="K2717" s="63"/>
      <c r="L2717" s="63"/>
      <c r="M2717" s="63"/>
      <c r="N2717" s="63"/>
      <c r="O2717" s="63"/>
      <c r="P2717" s="63"/>
      <c r="Q2717" s="63">
        <v>53590</v>
      </c>
      <c r="R2717" s="63"/>
      <c r="S2717" s="63"/>
      <c r="T2717" s="63"/>
      <c r="U2717" s="63">
        <v>0</v>
      </c>
      <c r="V2717" s="63"/>
      <c r="W2717" s="63"/>
      <c r="X2717" s="63"/>
      <c r="Y2717" s="63"/>
      <c r="Z2717" s="63"/>
      <c r="AA2717" s="63"/>
      <c r="AB2717" s="63">
        <v>3800</v>
      </c>
      <c r="AC2717" s="63"/>
      <c r="AD2717" s="63">
        <v>15000</v>
      </c>
      <c r="AE2717" s="63"/>
      <c r="AF2717" s="63"/>
      <c r="AG2717" s="43">
        <v>72390</v>
      </c>
    </row>
    <row r="2718" spans="4:33">
      <c r="D2718" s="62">
        <v>1992</v>
      </c>
      <c r="E2718" s="62">
        <v>5</v>
      </c>
      <c r="F2718" s="62">
        <v>1993</v>
      </c>
      <c r="G2718" s="63"/>
      <c r="H2718" s="63"/>
      <c r="I2718" s="63"/>
      <c r="J2718" s="63"/>
      <c r="K2718" s="63">
        <v>1778.7</v>
      </c>
      <c r="L2718" s="63"/>
      <c r="M2718" s="63">
        <v>0</v>
      </c>
      <c r="N2718" s="63"/>
      <c r="O2718" s="63"/>
      <c r="P2718" s="63"/>
      <c r="Q2718" s="63">
        <v>0</v>
      </c>
      <c r="R2718" s="63"/>
      <c r="S2718" s="63"/>
      <c r="T2718" s="63"/>
      <c r="U2718" s="63">
        <v>0</v>
      </c>
      <c r="V2718" s="63"/>
      <c r="W2718" s="63"/>
      <c r="X2718" s="63"/>
      <c r="Y2718" s="63"/>
      <c r="Z2718" s="63"/>
      <c r="AA2718" s="63"/>
      <c r="AB2718" s="63">
        <v>0</v>
      </c>
      <c r="AC2718" s="63"/>
      <c r="AD2718" s="63">
        <v>0</v>
      </c>
      <c r="AE2718" s="63"/>
      <c r="AF2718" s="63"/>
      <c r="AG2718" s="43">
        <v>1778.7</v>
      </c>
    </row>
    <row r="2719" spans="4:33">
      <c r="D2719" s="62">
        <v>1992</v>
      </c>
      <c r="E2719" s="62">
        <v>6</v>
      </c>
      <c r="F2719" s="62">
        <v>1993</v>
      </c>
      <c r="G2719" s="63"/>
      <c r="H2719" s="63"/>
      <c r="I2719" s="63"/>
      <c r="J2719" s="63"/>
      <c r="K2719" s="63">
        <v>1687.2</v>
      </c>
      <c r="L2719" s="63"/>
      <c r="M2719" s="63">
        <v>0</v>
      </c>
      <c r="N2719" s="63"/>
      <c r="O2719" s="63"/>
      <c r="P2719" s="63"/>
      <c r="Q2719" s="63">
        <v>0</v>
      </c>
      <c r="R2719" s="63"/>
      <c r="S2719" s="63"/>
      <c r="T2719" s="63"/>
      <c r="U2719" s="63">
        <v>0</v>
      </c>
      <c r="V2719" s="63"/>
      <c r="W2719" s="63"/>
      <c r="X2719" s="63"/>
      <c r="Y2719" s="63"/>
      <c r="Z2719" s="63"/>
      <c r="AA2719" s="63"/>
      <c r="AB2719" s="63">
        <v>0</v>
      </c>
      <c r="AC2719" s="63"/>
      <c r="AD2719" s="63">
        <v>0</v>
      </c>
      <c r="AE2719" s="63"/>
      <c r="AF2719" s="63"/>
      <c r="AG2719" s="43">
        <v>1687.2</v>
      </c>
    </row>
    <row r="2720" spans="4:33">
      <c r="D2720" s="62">
        <v>1992</v>
      </c>
      <c r="E2720" s="62">
        <v>7</v>
      </c>
      <c r="F2720" s="62">
        <v>1993</v>
      </c>
      <c r="G2720" s="63"/>
      <c r="H2720" s="63"/>
      <c r="I2720" s="63"/>
      <c r="J2720" s="63"/>
      <c r="K2720" s="63">
        <v>0</v>
      </c>
      <c r="L2720" s="63"/>
      <c r="M2720" s="63">
        <v>81.8</v>
      </c>
      <c r="N2720" s="63"/>
      <c r="O2720" s="63"/>
      <c r="P2720" s="63"/>
      <c r="Q2720" s="63">
        <v>0</v>
      </c>
      <c r="R2720" s="63"/>
      <c r="S2720" s="63"/>
      <c r="T2720" s="63"/>
      <c r="U2720" s="63">
        <v>0</v>
      </c>
      <c r="V2720" s="63"/>
      <c r="W2720" s="63"/>
      <c r="X2720" s="63"/>
      <c r="Y2720" s="63"/>
      <c r="Z2720" s="63"/>
      <c r="AA2720" s="63"/>
      <c r="AB2720" s="63">
        <v>0</v>
      </c>
      <c r="AC2720" s="63"/>
      <c r="AD2720" s="63">
        <v>0</v>
      </c>
      <c r="AE2720" s="63"/>
      <c r="AF2720" s="63"/>
      <c r="AG2720" s="43">
        <v>81.8</v>
      </c>
    </row>
    <row r="2721" spans="4:33">
      <c r="D2721" s="62">
        <v>1992</v>
      </c>
      <c r="E2721" s="62">
        <v>8</v>
      </c>
      <c r="F2721" s="62">
        <v>1993</v>
      </c>
      <c r="G2721" s="63"/>
      <c r="H2721" s="63"/>
      <c r="I2721" s="63"/>
      <c r="J2721" s="63"/>
      <c r="K2721" s="63">
        <v>0</v>
      </c>
      <c r="L2721" s="63"/>
      <c r="M2721" s="63">
        <v>10.3</v>
      </c>
      <c r="N2721" s="63"/>
      <c r="O2721" s="63"/>
      <c r="P2721" s="63"/>
      <c r="Q2721" s="63">
        <v>1055.5</v>
      </c>
      <c r="R2721" s="63"/>
      <c r="S2721" s="63"/>
      <c r="T2721" s="63"/>
      <c r="U2721" s="63">
        <v>0</v>
      </c>
      <c r="V2721" s="63"/>
      <c r="W2721" s="63"/>
      <c r="X2721" s="63"/>
      <c r="Y2721" s="63"/>
      <c r="Z2721" s="63"/>
      <c r="AA2721" s="63"/>
      <c r="AB2721" s="63">
        <v>0</v>
      </c>
      <c r="AC2721" s="63"/>
      <c r="AD2721" s="63">
        <v>0</v>
      </c>
      <c r="AE2721" s="63"/>
      <c r="AF2721" s="63"/>
      <c r="AG2721" s="43">
        <v>1065.8</v>
      </c>
    </row>
    <row r="2722" spans="4:33">
      <c r="D2722" s="62">
        <v>1992</v>
      </c>
      <c r="E2722" s="62">
        <v>9</v>
      </c>
      <c r="F2722" s="62">
        <v>1993</v>
      </c>
      <c r="G2722" s="63"/>
      <c r="H2722" s="63"/>
      <c r="I2722" s="63"/>
      <c r="J2722" s="63"/>
      <c r="K2722" s="63">
        <v>0</v>
      </c>
      <c r="L2722" s="63"/>
      <c r="M2722" s="63">
        <v>0</v>
      </c>
      <c r="N2722" s="63"/>
      <c r="O2722" s="63"/>
      <c r="P2722" s="63"/>
      <c r="Q2722" s="63">
        <v>3569.7</v>
      </c>
      <c r="R2722" s="63"/>
      <c r="S2722" s="63"/>
      <c r="T2722" s="63"/>
      <c r="U2722" s="63">
        <v>0</v>
      </c>
      <c r="V2722" s="63"/>
      <c r="W2722" s="63"/>
      <c r="X2722" s="63"/>
      <c r="Y2722" s="63"/>
      <c r="Z2722" s="63"/>
      <c r="AA2722" s="63"/>
      <c r="AB2722" s="63">
        <v>0</v>
      </c>
      <c r="AC2722" s="63"/>
      <c r="AD2722" s="63">
        <v>0</v>
      </c>
      <c r="AE2722" s="63"/>
      <c r="AF2722" s="63"/>
      <c r="AG2722" s="43">
        <v>3569.7</v>
      </c>
    </row>
    <row r="2723" spans="4:33">
      <c r="D2723" s="62">
        <v>1992</v>
      </c>
      <c r="E2723" s="62">
        <v>10</v>
      </c>
      <c r="F2723" s="62">
        <v>1993</v>
      </c>
      <c r="G2723" s="63"/>
      <c r="H2723" s="63"/>
      <c r="I2723" s="63"/>
      <c r="J2723" s="63"/>
      <c r="K2723" s="63">
        <v>0</v>
      </c>
      <c r="L2723" s="63"/>
      <c r="M2723" s="63">
        <v>0</v>
      </c>
      <c r="N2723" s="63"/>
      <c r="O2723" s="63"/>
      <c r="P2723" s="63"/>
      <c r="Q2723" s="63">
        <v>3000</v>
      </c>
      <c r="R2723" s="63"/>
      <c r="S2723" s="63"/>
      <c r="T2723" s="63"/>
      <c r="U2723" s="63"/>
      <c r="V2723" s="63"/>
      <c r="W2723" s="63"/>
      <c r="X2723" s="63"/>
      <c r="Y2723" s="63"/>
      <c r="Z2723" s="63"/>
      <c r="AA2723" s="63"/>
      <c r="AB2723" s="63">
        <v>0</v>
      </c>
      <c r="AC2723" s="63"/>
      <c r="AD2723" s="63">
        <v>0</v>
      </c>
      <c r="AE2723" s="63"/>
      <c r="AF2723" s="63"/>
      <c r="AG2723" s="43">
        <v>3000</v>
      </c>
    </row>
    <row r="2724" spans="4:33">
      <c r="D2724" s="62">
        <v>1992</v>
      </c>
      <c r="E2724" s="62">
        <v>11</v>
      </c>
      <c r="F2724" s="62">
        <v>1993</v>
      </c>
      <c r="G2724" s="63"/>
      <c r="H2724" s="63"/>
      <c r="I2724" s="63"/>
      <c r="J2724" s="63"/>
      <c r="K2724" s="63"/>
      <c r="L2724" s="63"/>
      <c r="M2724" s="63">
        <v>0</v>
      </c>
      <c r="N2724" s="63"/>
      <c r="O2724" s="63"/>
      <c r="P2724" s="63"/>
      <c r="Q2724" s="63"/>
      <c r="R2724" s="63"/>
      <c r="S2724" s="63"/>
      <c r="T2724" s="63"/>
      <c r="U2724" s="63"/>
      <c r="V2724" s="63"/>
      <c r="W2724" s="63"/>
      <c r="X2724" s="63"/>
      <c r="Y2724" s="63"/>
      <c r="Z2724" s="63"/>
      <c r="AA2724" s="63"/>
      <c r="AB2724" s="63"/>
      <c r="AC2724" s="63"/>
      <c r="AD2724" s="63"/>
      <c r="AE2724" s="63"/>
      <c r="AF2724" s="63"/>
      <c r="AG2724" s="43">
        <v>0</v>
      </c>
    </row>
    <row r="2725" spans="4:33">
      <c r="D2725" s="62">
        <v>1992</v>
      </c>
      <c r="E2725" s="62">
        <v>12</v>
      </c>
      <c r="F2725" s="62">
        <v>1993</v>
      </c>
      <c r="G2725" s="63"/>
      <c r="H2725" s="63"/>
      <c r="I2725" s="63"/>
      <c r="J2725" s="63"/>
      <c r="K2725" s="63"/>
      <c r="L2725" s="63"/>
      <c r="M2725" s="63"/>
      <c r="N2725" s="63"/>
      <c r="O2725" s="63"/>
      <c r="P2725" s="63"/>
      <c r="Q2725" s="63">
        <v>2640.2</v>
      </c>
      <c r="R2725" s="63"/>
      <c r="S2725" s="63"/>
      <c r="T2725" s="63"/>
      <c r="U2725" s="63"/>
      <c r="V2725" s="63"/>
      <c r="W2725" s="63"/>
      <c r="X2725" s="63"/>
      <c r="Y2725" s="63"/>
      <c r="Z2725" s="63"/>
      <c r="AA2725" s="63"/>
      <c r="AB2725" s="63">
        <v>4433.5</v>
      </c>
      <c r="AC2725" s="63"/>
      <c r="AD2725" s="63"/>
      <c r="AE2725" s="63"/>
      <c r="AF2725" s="63"/>
      <c r="AG2725" s="43">
        <v>7073.7</v>
      </c>
    </row>
    <row r="2726" spans="4:33">
      <c r="D2726" s="62">
        <v>1993</v>
      </c>
      <c r="E2726" s="62">
        <v>1</v>
      </c>
      <c r="F2726" s="62">
        <v>1993</v>
      </c>
      <c r="G2726" s="63"/>
      <c r="H2726" s="63"/>
      <c r="I2726" s="63"/>
      <c r="J2726" s="63"/>
      <c r="K2726" s="63"/>
      <c r="L2726" s="63"/>
      <c r="M2726" s="63"/>
      <c r="N2726" s="63"/>
      <c r="O2726" s="63"/>
      <c r="P2726" s="63"/>
      <c r="Q2726" s="63">
        <v>4595.2</v>
      </c>
      <c r="R2726" s="63"/>
      <c r="S2726" s="63"/>
      <c r="T2726" s="63"/>
      <c r="U2726" s="63"/>
      <c r="V2726" s="63"/>
      <c r="W2726" s="63"/>
      <c r="X2726" s="63"/>
      <c r="Y2726" s="63"/>
      <c r="Z2726" s="63"/>
      <c r="AA2726" s="63"/>
      <c r="AB2726" s="63"/>
      <c r="AC2726" s="63"/>
      <c r="AD2726" s="63">
        <v>3236.2</v>
      </c>
      <c r="AE2726" s="63"/>
      <c r="AF2726" s="63"/>
      <c r="AG2726" s="43">
        <v>7831.4</v>
      </c>
    </row>
    <row r="2727" spans="4:33">
      <c r="D2727" s="62">
        <v>1993</v>
      </c>
      <c r="E2727" s="62">
        <v>2</v>
      </c>
      <c r="F2727" s="62">
        <v>1993</v>
      </c>
      <c r="G2727" s="63"/>
      <c r="H2727" s="63"/>
      <c r="I2727" s="63"/>
      <c r="J2727" s="63"/>
      <c r="K2727" s="63"/>
      <c r="L2727" s="63"/>
      <c r="M2727" s="63"/>
      <c r="N2727" s="63"/>
      <c r="O2727" s="63"/>
      <c r="P2727" s="63"/>
      <c r="Q2727" s="63">
        <v>3821.3</v>
      </c>
      <c r="R2727" s="63"/>
      <c r="S2727" s="63"/>
      <c r="T2727" s="63"/>
      <c r="U2727" s="63"/>
      <c r="V2727" s="63"/>
      <c r="W2727" s="63"/>
      <c r="X2727" s="63"/>
      <c r="Y2727" s="63"/>
      <c r="Z2727" s="63"/>
      <c r="AA2727" s="63"/>
      <c r="AB2727" s="63"/>
      <c r="AC2727" s="63"/>
      <c r="AD2727" s="63">
        <v>5000</v>
      </c>
      <c r="AE2727" s="63"/>
      <c r="AF2727" s="63"/>
      <c r="AG2727" s="43">
        <v>8821.2999999999993</v>
      </c>
    </row>
    <row r="2728" spans="4:33">
      <c r="D2728" s="62">
        <v>1993</v>
      </c>
      <c r="E2728" s="62">
        <v>3</v>
      </c>
      <c r="F2728" s="62">
        <v>1993</v>
      </c>
      <c r="G2728" s="63"/>
      <c r="H2728" s="63"/>
      <c r="I2728" s="63"/>
      <c r="J2728" s="63"/>
      <c r="K2728" s="63"/>
      <c r="L2728" s="63"/>
      <c r="M2728" s="63"/>
      <c r="N2728" s="63"/>
      <c r="O2728" s="63"/>
      <c r="P2728" s="63"/>
      <c r="Q2728" s="63">
        <v>3720</v>
      </c>
      <c r="R2728" s="63"/>
      <c r="S2728" s="63"/>
      <c r="T2728" s="63"/>
      <c r="U2728" s="63"/>
      <c r="V2728" s="63"/>
      <c r="W2728" s="63"/>
      <c r="X2728" s="63"/>
      <c r="Y2728" s="63"/>
      <c r="Z2728" s="63"/>
      <c r="AA2728" s="63"/>
      <c r="AB2728" s="63"/>
      <c r="AC2728" s="63"/>
      <c r="AD2728" s="63">
        <v>5000</v>
      </c>
      <c r="AE2728" s="63"/>
      <c r="AF2728" s="63"/>
      <c r="AG2728" s="43">
        <v>8720</v>
      </c>
    </row>
    <row r="2729" spans="4:33">
      <c r="D2729" s="62">
        <v>1993</v>
      </c>
      <c r="E2729" s="62">
        <v>4</v>
      </c>
      <c r="F2729" s="62">
        <v>1993</v>
      </c>
      <c r="G2729" s="63"/>
      <c r="H2729" s="63"/>
      <c r="I2729" s="63"/>
      <c r="J2729" s="63"/>
      <c r="K2729" s="63"/>
      <c r="L2729" s="63"/>
      <c r="M2729" s="63"/>
      <c r="N2729" s="63"/>
      <c r="O2729" s="63"/>
      <c r="P2729" s="63"/>
      <c r="Q2729" s="63">
        <v>4106.3999999999996</v>
      </c>
      <c r="R2729" s="63"/>
      <c r="S2729" s="63"/>
      <c r="T2729" s="63"/>
      <c r="U2729" s="63"/>
      <c r="V2729" s="63"/>
      <c r="W2729" s="63"/>
      <c r="X2729" s="63"/>
      <c r="Y2729" s="63"/>
      <c r="Z2729" s="63"/>
      <c r="AA2729" s="63"/>
      <c r="AB2729" s="63"/>
      <c r="AC2729" s="63"/>
      <c r="AD2729" s="63">
        <v>13000</v>
      </c>
      <c r="AE2729" s="63"/>
      <c r="AF2729" s="63"/>
      <c r="AG2729" s="43">
        <v>17106.400000000001</v>
      </c>
    </row>
    <row r="2730" spans="4:33">
      <c r="D2730" s="62">
        <v>1993</v>
      </c>
      <c r="E2730" s="62">
        <v>5</v>
      </c>
      <c r="F2730" s="62">
        <v>1994</v>
      </c>
      <c r="G2730" s="63"/>
      <c r="H2730" s="63"/>
      <c r="I2730" s="63"/>
      <c r="J2730" s="63"/>
      <c r="K2730" s="63"/>
      <c r="L2730" s="63"/>
      <c r="M2730" s="63"/>
      <c r="N2730" s="63"/>
      <c r="O2730" s="63"/>
      <c r="P2730" s="63"/>
      <c r="Q2730" s="63"/>
      <c r="R2730" s="63"/>
      <c r="S2730" s="63"/>
      <c r="T2730" s="63"/>
      <c r="U2730" s="63"/>
      <c r="V2730" s="63"/>
      <c r="W2730" s="63"/>
      <c r="X2730" s="63"/>
      <c r="Y2730" s="63"/>
      <c r="Z2730" s="63"/>
      <c r="AA2730" s="63"/>
      <c r="AB2730" s="63"/>
      <c r="AC2730" s="63"/>
      <c r="AD2730" s="63"/>
      <c r="AE2730" s="63"/>
      <c r="AF2730" s="63"/>
      <c r="AG2730" s="43">
        <v>0</v>
      </c>
    </row>
    <row r="2731" spans="4:33">
      <c r="D2731" s="62">
        <v>1993</v>
      </c>
      <c r="E2731" s="62">
        <v>6</v>
      </c>
      <c r="F2731" s="62">
        <v>1994</v>
      </c>
      <c r="G2731" s="63"/>
      <c r="H2731" s="63"/>
      <c r="I2731" s="63"/>
      <c r="J2731" s="63"/>
      <c r="K2731" s="63"/>
      <c r="L2731" s="63"/>
      <c r="M2731" s="63"/>
      <c r="N2731" s="63"/>
      <c r="O2731" s="63"/>
      <c r="P2731" s="63"/>
      <c r="Q2731" s="63"/>
      <c r="R2731" s="63"/>
      <c r="S2731" s="63"/>
      <c r="T2731" s="63"/>
      <c r="U2731" s="63"/>
      <c r="V2731" s="63"/>
      <c r="W2731" s="63"/>
      <c r="X2731" s="63"/>
      <c r="Y2731" s="63"/>
      <c r="Z2731" s="63"/>
      <c r="AA2731" s="63"/>
      <c r="AB2731" s="63">
        <v>266.5</v>
      </c>
      <c r="AC2731" s="63"/>
      <c r="AD2731" s="63"/>
      <c r="AE2731" s="63"/>
      <c r="AF2731" s="63"/>
      <c r="AG2731" s="43">
        <v>266.5</v>
      </c>
    </row>
    <row r="2732" spans="4:33">
      <c r="D2732" s="62">
        <v>1993</v>
      </c>
      <c r="E2732" s="62">
        <v>7</v>
      </c>
      <c r="F2732" s="62">
        <v>1994</v>
      </c>
      <c r="G2732" s="63"/>
      <c r="H2732" s="63"/>
      <c r="I2732" s="63"/>
      <c r="J2732" s="63"/>
      <c r="K2732" s="63"/>
      <c r="L2732" s="63"/>
      <c r="M2732" s="63"/>
      <c r="N2732" s="63"/>
      <c r="O2732" s="63"/>
      <c r="P2732" s="63"/>
      <c r="Q2732" s="63"/>
      <c r="R2732" s="63"/>
      <c r="S2732" s="63"/>
      <c r="T2732" s="63"/>
      <c r="U2732" s="63"/>
      <c r="V2732" s="63"/>
      <c r="W2732" s="63"/>
      <c r="X2732" s="63"/>
      <c r="Y2732" s="63"/>
      <c r="Z2732" s="63"/>
      <c r="AA2732" s="63"/>
      <c r="AB2732" s="63"/>
      <c r="AC2732" s="63"/>
      <c r="AD2732" s="63"/>
      <c r="AE2732" s="63"/>
      <c r="AF2732" s="63"/>
      <c r="AG2732" s="43">
        <v>0</v>
      </c>
    </row>
    <row r="2733" spans="4:33">
      <c r="D2733" s="62">
        <v>1993</v>
      </c>
      <c r="E2733" s="62">
        <v>8</v>
      </c>
      <c r="F2733" s="62">
        <v>1994</v>
      </c>
      <c r="G2733" s="63"/>
      <c r="H2733" s="63"/>
      <c r="I2733" s="63"/>
      <c r="J2733" s="63"/>
      <c r="K2733" s="63"/>
      <c r="L2733" s="63"/>
      <c r="M2733" s="63"/>
      <c r="N2733" s="63"/>
      <c r="O2733" s="63"/>
      <c r="P2733" s="63"/>
      <c r="Q2733" s="63"/>
      <c r="R2733" s="63"/>
      <c r="S2733" s="63"/>
      <c r="T2733" s="63"/>
      <c r="U2733" s="63"/>
      <c r="V2733" s="63"/>
      <c r="W2733" s="63"/>
      <c r="X2733" s="63"/>
      <c r="Y2733" s="63"/>
      <c r="Z2733" s="63"/>
      <c r="AA2733" s="63"/>
      <c r="AB2733" s="63"/>
      <c r="AC2733" s="63"/>
      <c r="AD2733" s="63"/>
      <c r="AE2733" s="63"/>
      <c r="AF2733" s="63"/>
      <c r="AG2733" s="43">
        <v>0</v>
      </c>
    </row>
    <row r="2734" spans="4:33">
      <c r="D2734" s="62">
        <v>1993</v>
      </c>
      <c r="E2734" s="62">
        <v>9</v>
      </c>
      <c r="F2734" s="62">
        <v>1994</v>
      </c>
      <c r="G2734" s="63"/>
      <c r="H2734" s="63"/>
      <c r="I2734" s="63"/>
      <c r="J2734" s="63"/>
      <c r="K2734" s="63"/>
      <c r="L2734" s="63"/>
      <c r="M2734" s="63"/>
      <c r="N2734" s="63"/>
      <c r="O2734" s="63"/>
      <c r="P2734" s="63"/>
      <c r="Q2734" s="63"/>
      <c r="R2734" s="63"/>
      <c r="S2734" s="63"/>
      <c r="T2734" s="63"/>
      <c r="U2734" s="63"/>
      <c r="V2734" s="63"/>
      <c r="W2734" s="63"/>
      <c r="X2734" s="63"/>
      <c r="Y2734" s="63"/>
      <c r="Z2734" s="63"/>
      <c r="AA2734" s="63"/>
      <c r="AB2734" s="63"/>
      <c r="AC2734" s="63"/>
      <c r="AD2734" s="63"/>
      <c r="AE2734" s="63"/>
      <c r="AF2734" s="63"/>
      <c r="AG2734" s="43">
        <v>0</v>
      </c>
    </row>
    <row r="2735" spans="4:33">
      <c r="D2735" s="62">
        <v>1993</v>
      </c>
      <c r="E2735" s="62">
        <v>10</v>
      </c>
      <c r="F2735" s="62">
        <v>1994</v>
      </c>
      <c r="G2735" s="63"/>
      <c r="H2735" s="63"/>
      <c r="I2735" s="63"/>
      <c r="J2735" s="63"/>
      <c r="K2735" s="63"/>
      <c r="L2735" s="63"/>
      <c r="M2735" s="63"/>
      <c r="N2735" s="63"/>
      <c r="O2735" s="63"/>
      <c r="P2735" s="63"/>
      <c r="Q2735" s="63"/>
      <c r="R2735" s="63"/>
      <c r="S2735" s="63"/>
      <c r="T2735" s="63"/>
      <c r="U2735" s="63"/>
      <c r="V2735" s="63"/>
      <c r="W2735" s="63"/>
      <c r="X2735" s="63"/>
      <c r="Y2735" s="63"/>
      <c r="Z2735" s="63"/>
      <c r="AA2735" s="63"/>
      <c r="AB2735" s="63"/>
      <c r="AC2735" s="63"/>
      <c r="AD2735" s="63">
        <v>4082</v>
      </c>
      <c r="AE2735" s="63"/>
      <c r="AF2735" s="63"/>
      <c r="AG2735" s="43">
        <v>4082</v>
      </c>
    </row>
    <row r="2736" spans="4:33">
      <c r="D2736" s="62">
        <v>1993</v>
      </c>
      <c r="E2736" s="62">
        <v>11</v>
      </c>
      <c r="F2736" s="62">
        <v>1994</v>
      </c>
      <c r="G2736" s="63"/>
      <c r="H2736" s="63"/>
      <c r="I2736" s="63"/>
      <c r="J2736" s="63"/>
      <c r="K2736" s="63"/>
      <c r="L2736" s="63"/>
      <c r="M2736" s="63"/>
      <c r="N2736" s="63"/>
      <c r="O2736" s="63"/>
      <c r="P2736" s="63"/>
      <c r="Q2736" s="63"/>
      <c r="R2736" s="63"/>
      <c r="S2736" s="63"/>
      <c r="T2736" s="63"/>
      <c r="U2736" s="63"/>
      <c r="V2736" s="63"/>
      <c r="W2736" s="63"/>
      <c r="X2736" s="63"/>
      <c r="Y2736" s="63"/>
      <c r="Z2736" s="63"/>
      <c r="AA2736" s="63"/>
      <c r="AB2736" s="63"/>
      <c r="AC2736" s="63"/>
      <c r="AD2736" s="63"/>
      <c r="AE2736" s="63"/>
      <c r="AF2736" s="63"/>
      <c r="AG2736" s="43">
        <v>0</v>
      </c>
    </row>
    <row r="2737" spans="4:33">
      <c r="D2737" s="62">
        <v>1993</v>
      </c>
      <c r="E2737" s="62">
        <v>12</v>
      </c>
      <c r="F2737" s="62">
        <v>1994</v>
      </c>
      <c r="G2737" s="63"/>
      <c r="H2737" s="63"/>
      <c r="I2737" s="63"/>
      <c r="J2737" s="63"/>
      <c r="K2737" s="63"/>
      <c r="L2737" s="63"/>
      <c r="M2737" s="63"/>
      <c r="N2737" s="63"/>
      <c r="O2737" s="63"/>
      <c r="P2737" s="63"/>
      <c r="Q2737" s="63"/>
      <c r="R2737" s="63"/>
      <c r="S2737" s="63"/>
      <c r="T2737" s="63"/>
      <c r="U2737" s="63"/>
      <c r="V2737" s="63"/>
      <c r="W2737" s="63"/>
      <c r="X2737" s="63"/>
      <c r="Y2737" s="63"/>
      <c r="Z2737" s="63"/>
      <c r="AA2737" s="63"/>
      <c r="AB2737" s="63"/>
      <c r="AC2737" s="63"/>
      <c r="AD2737" s="63"/>
      <c r="AE2737" s="63"/>
      <c r="AF2737" s="63"/>
      <c r="AG2737" s="43">
        <v>0</v>
      </c>
    </row>
    <row r="2738" spans="4:33">
      <c r="D2738" s="62">
        <v>1994</v>
      </c>
      <c r="E2738" s="62">
        <v>1</v>
      </c>
      <c r="F2738" s="62">
        <v>1994</v>
      </c>
      <c r="G2738" s="63"/>
      <c r="H2738" s="63"/>
      <c r="I2738" s="63"/>
      <c r="J2738" s="63"/>
      <c r="K2738" s="63"/>
      <c r="L2738" s="63"/>
      <c r="M2738" s="63"/>
      <c r="N2738" s="63"/>
      <c r="O2738" s="63"/>
      <c r="P2738" s="63"/>
      <c r="Q2738" s="63"/>
      <c r="R2738" s="63"/>
      <c r="S2738" s="63"/>
      <c r="T2738" s="63"/>
      <c r="U2738" s="63"/>
      <c r="V2738" s="63"/>
      <c r="W2738" s="63"/>
      <c r="X2738" s="63"/>
      <c r="Y2738" s="63"/>
      <c r="Z2738" s="63"/>
      <c r="AA2738" s="63"/>
      <c r="AB2738" s="63"/>
      <c r="AC2738" s="63"/>
      <c r="AD2738" s="63"/>
      <c r="AE2738" s="63"/>
      <c r="AF2738" s="63"/>
      <c r="AG2738" s="43">
        <v>0</v>
      </c>
    </row>
    <row r="2739" spans="4:33">
      <c r="D2739" s="62">
        <v>1994</v>
      </c>
      <c r="E2739" s="62">
        <v>2</v>
      </c>
      <c r="F2739" s="62">
        <v>1994</v>
      </c>
      <c r="G2739" s="63"/>
      <c r="H2739" s="63"/>
      <c r="I2739" s="63"/>
      <c r="J2739" s="63"/>
      <c r="K2739" s="63"/>
      <c r="L2739" s="63"/>
      <c r="M2739" s="63"/>
      <c r="N2739" s="63"/>
      <c r="O2739" s="63"/>
      <c r="P2739" s="63"/>
      <c r="Q2739" s="63"/>
      <c r="R2739" s="63"/>
      <c r="S2739" s="63"/>
      <c r="T2739" s="63"/>
      <c r="U2739" s="63"/>
      <c r="V2739" s="63"/>
      <c r="W2739" s="63"/>
      <c r="X2739" s="63"/>
      <c r="Y2739" s="63"/>
      <c r="Z2739" s="63"/>
      <c r="AA2739" s="63"/>
      <c r="AB2739" s="63"/>
      <c r="AC2739" s="63"/>
      <c r="AD2739" s="63"/>
      <c r="AE2739" s="63"/>
      <c r="AF2739" s="63"/>
      <c r="AG2739" s="43">
        <v>0</v>
      </c>
    </row>
    <row r="2740" spans="4:33">
      <c r="D2740" s="62">
        <v>1994</v>
      </c>
      <c r="E2740" s="62">
        <v>3</v>
      </c>
      <c r="F2740" s="62">
        <v>1994</v>
      </c>
      <c r="G2740" s="63"/>
      <c r="H2740" s="63"/>
      <c r="I2740" s="63"/>
      <c r="J2740" s="63"/>
      <c r="K2740" s="63"/>
      <c r="L2740" s="63"/>
      <c r="M2740" s="63"/>
      <c r="N2740" s="63"/>
      <c r="O2740" s="63"/>
      <c r="P2740" s="63"/>
      <c r="Q2740" s="63"/>
      <c r="R2740" s="63"/>
      <c r="S2740" s="63"/>
      <c r="T2740" s="63"/>
      <c r="U2740" s="63"/>
      <c r="V2740" s="63"/>
      <c r="W2740" s="63"/>
      <c r="X2740" s="63"/>
      <c r="Y2740" s="63"/>
      <c r="Z2740" s="63"/>
      <c r="AA2740" s="63"/>
      <c r="AB2740" s="63"/>
      <c r="AC2740" s="63"/>
      <c r="AD2740" s="63"/>
      <c r="AE2740" s="63"/>
      <c r="AF2740" s="63"/>
      <c r="AG2740" s="43">
        <v>0</v>
      </c>
    </row>
    <row r="2741" spans="4:33">
      <c r="D2741" s="62">
        <v>1994</v>
      </c>
      <c r="E2741" s="62">
        <v>4</v>
      </c>
      <c r="F2741" s="62">
        <v>1994</v>
      </c>
      <c r="G2741" s="63"/>
      <c r="H2741" s="63"/>
      <c r="I2741" s="63"/>
      <c r="J2741" s="63"/>
      <c r="K2741" s="63"/>
      <c r="L2741" s="63"/>
      <c r="M2741" s="63"/>
      <c r="N2741" s="63"/>
      <c r="O2741" s="63"/>
      <c r="P2741" s="63"/>
      <c r="Q2741" s="63"/>
      <c r="R2741" s="63"/>
      <c r="S2741" s="63"/>
      <c r="T2741" s="63"/>
      <c r="U2741" s="63"/>
      <c r="V2741" s="63"/>
      <c r="W2741" s="63"/>
      <c r="X2741" s="63"/>
      <c r="Y2741" s="63"/>
      <c r="Z2741" s="63"/>
      <c r="AA2741" s="63"/>
      <c r="AB2741" s="63"/>
      <c r="AC2741" s="63"/>
      <c r="AD2741" s="63"/>
      <c r="AE2741" s="63"/>
      <c r="AF2741" s="63"/>
      <c r="AG2741" s="43">
        <v>0</v>
      </c>
    </row>
    <row r="2742" spans="4:33">
      <c r="D2742" s="62">
        <v>1994</v>
      </c>
      <c r="E2742" s="62">
        <v>5</v>
      </c>
      <c r="F2742" s="62">
        <v>1995</v>
      </c>
      <c r="G2742" s="63"/>
      <c r="H2742" s="63"/>
      <c r="I2742" s="63"/>
      <c r="J2742" s="63"/>
      <c r="K2742" s="63"/>
      <c r="L2742" s="63"/>
      <c r="M2742" s="63"/>
      <c r="N2742" s="63"/>
      <c r="O2742" s="63"/>
      <c r="P2742" s="63"/>
      <c r="Q2742" s="63"/>
      <c r="R2742" s="63"/>
      <c r="S2742" s="63"/>
      <c r="T2742" s="63"/>
      <c r="U2742" s="63"/>
      <c r="V2742" s="63"/>
      <c r="W2742" s="63"/>
      <c r="X2742" s="63"/>
      <c r="Y2742" s="63"/>
      <c r="Z2742" s="63"/>
      <c r="AA2742" s="63"/>
      <c r="AB2742" s="63">
        <v>2000</v>
      </c>
      <c r="AC2742" s="63"/>
      <c r="AD2742" s="63"/>
      <c r="AE2742" s="63"/>
      <c r="AF2742" s="63"/>
      <c r="AG2742" s="43">
        <v>2000</v>
      </c>
    </row>
    <row r="2743" spans="4:33">
      <c r="D2743" s="62">
        <v>1994</v>
      </c>
      <c r="E2743" s="62">
        <v>6</v>
      </c>
      <c r="F2743" s="62">
        <v>1995</v>
      </c>
      <c r="G2743" s="63"/>
      <c r="H2743" s="63"/>
      <c r="I2743" s="63"/>
      <c r="J2743" s="63"/>
      <c r="K2743" s="63"/>
      <c r="L2743" s="63"/>
      <c r="M2743" s="63"/>
      <c r="N2743" s="63"/>
      <c r="O2743" s="63"/>
      <c r="P2743" s="63"/>
      <c r="Q2743" s="63"/>
      <c r="R2743" s="63"/>
      <c r="S2743" s="63"/>
      <c r="T2743" s="63"/>
      <c r="U2743" s="63"/>
      <c r="V2743" s="63"/>
      <c r="W2743" s="63"/>
      <c r="X2743" s="63"/>
      <c r="Y2743" s="63"/>
      <c r="Z2743" s="63"/>
      <c r="AA2743" s="63"/>
      <c r="AB2743" s="63"/>
      <c r="AC2743" s="63"/>
      <c r="AD2743" s="63"/>
      <c r="AE2743" s="63"/>
      <c r="AF2743" s="63"/>
      <c r="AG2743" s="43">
        <v>0</v>
      </c>
    </row>
    <row r="2744" spans="4:33">
      <c r="D2744" s="62">
        <v>1994</v>
      </c>
      <c r="E2744" s="62">
        <v>7</v>
      </c>
      <c r="F2744" s="62">
        <v>1995</v>
      </c>
      <c r="G2744" s="63"/>
      <c r="H2744" s="63"/>
      <c r="I2744" s="63"/>
      <c r="J2744" s="63"/>
      <c r="K2744" s="63"/>
      <c r="L2744" s="63"/>
      <c r="M2744" s="63"/>
      <c r="N2744" s="63"/>
      <c r="O2744" s="63"/>
      <c r="P2744" s="63"/>
      <c r="Q2744" s="63"/>
      <c r="R2744" s="63"/>
      <c r="S2744" s="63"/>
      <c r="T2744" s="63"/>
      <c r="U2744" s="63"/>
      <c r="V2744" s="63"/>
      <c r="W2744" s="63"/>
      <c r="X2744" s="63"/>
      <c r="Y2744" s="63"/>
      <c r="Z2744" s="63"/>
      <c r="AA2744" s="63"/>
      <c r="AB2744" s="63"/>
      <c r="AC2744" s="63"/>
      <c r="AD2744" s="63"/>
      <c r="AE2744" s="63"/>
      <c r="AF2744" s="63"/>
      <c r="AG2744" s="43">
        <v>0</v>
      </c>
    </row>
    <row r="2745" spans="4:33">
      <c r="D2745" s="62">
        <v>1994</v>
      </c>
      <c r="E2745" s="62">
        <v>8</v>
      </c>
      <c r="F2745" s="62">
        <v>1995</v>
      </c>
      <c r="G2745" s="63"/>
      <c r="H2745" s="63"/>
      <c r="I2745" s="63"/>
      <c r="J2745" s="63"/>
      <c r="K2745" s="63"/>
      <c r="L2745" s="63"/>
      <c r="M2745" s="63"/>
      <c r="N2745" s="63"/>
      <c r="O2745" s="63"/>
      <c r="P2745" s="63"/>
      <c r="Q2745" s="63"/>
      <c r="R2745" s="63"/>
      <c r="S2745" s="63"/>
      <c r="T2745" s="63"/>
      <c r="U2745" s="63"/>
      <c r="V2745" s="63"/>
      <c r="W2745" s="63"/>
      <c r="X2745" s="63"/>
      <c r="Y2745" s="63"/>
      <c r="Z2745" s="63"/>
      <c r="AA2745" s="63"/>
      <c r="AB2745" s="63"/>
      <c r="AC2745" s="63"/>
      <c r="AD2745" s="63"/>
      <c r="AE2745" s="63"/>
      <c r="AF2745" s="63"/>
      <c r="AG2745" s="43">
        <v>0</v>
      </c>
    </row>
    <row r="2746" spans="4:33">
      <c r="D2746" s="62">
        <v>1994</v>
      </c>
      <c r="E2746" s="62">
        <v>9</v>
      </c>
      <c r="F2746" s="62">
        <v>1995</v>
      </c>
      <c r="G2746" s="63"/>
      <c r="H2746" s="63"/>
      <c r="I2746" s="63"/>
      <c r="J2746" s="63"/>
      <c r="K2746" s="63"/>
      <c r="L2746" s="63"/>
      <c r="M2746" s="63"/>
      <c r="N2746" s="63"/>
      <c r="O2746" s="63"/>
      <c r="P2746" s="63"/>
      <c r="Q2746" s="63"/>
      <c r="R2746" s="63"/>
      <c r="S2746" s="63"/>
      <c r="T2746" s="63"/>
      <c r="U2746" s="63"/>
      <c r="V2746" s="63"/>
      <c r="W2746" s="63"/>
      <c r="X2746" s="63"/>
      <c r="Y2746" s="63"/>
      <c r="Z2746" s="63"/>
      <c r="AA2746" s="63"/>
      <c r="AB2746" s="63"/>
      <c r="AC2746" s="63"/>
      <c r="AD2746" s="63"/>
      <c r="AE2746" s="63"/>
      <c r="AF2746" s="63"/>
      <c r="AG2746" s="43">
        <v>0</v>
      </c>
    </row>
    <row r="2747" spans="4:33">
      <c r="D2747" s="62">
        <v>1994</v>
      </c>
      <c r="E2747" s="62">
        <v>10</v>
      </c>
      <c r="F2747" s="62">
        <v>1995</v>
      </c>
      <c r="G2747" s="63"/>
      <c r="H2747" s="63"/>
      <c r="I2747" s="63"/>
      <c r="J2747" s="63"/>
      <c r="K2747" s="63"/>
      <c r="L2747" s="63"/>
      <c r="M2747" s="63"/>
      <c r="N2747" s="63"/>
      <c r="O2747" s="63"/>
      <c r="P2747" s="63"/>
      <c r="Q2747" s="63"/>
      <c r="R2747" s="63"/>
      <c r="S2747" s="63"/>
      <c r="T2747" s="63"/>
      <c r="U2747" s="63"/>
      <c r="V2747" s="63"/>
      <c r="W2747" s="63"/>
      <c r="X2747" s="63"/>
      <c r="Y2747" s="63"/>
      <c r="Z2747" s="63"/>
      <c r="AA2747" s="63"/>
      <c r="AB2747" s="63"/>
      <c r="AC2747" s="63"/>
      <c r="AD2747" s="63"/>
      <c r="AE2747" s="63"/>
      <c r="AF2747" s="63"/>
      <c r="AG2747" s="43">
        <v>0</v>
      </c>
    </row>
    <row r="2748" spans="4:33">
      <c r="D2748" s="62">
        <v>1994</v>
      </c>
      <c r="E2748" s="62">
        <v>11</v>
      </c>
      <c r="F2748" s="62">
        <v>1995</v>
      </c>
      <c r="G2748" s="63"/>
      <c r="H2748" s="63"/>
      <c r="I2748" s="63"/>
      <c r="J2748" s="63"/>
      <c r="K2748" s="63"/>
      <c r="L2748" s="63"/>
      <c r="M2748" s="63"/>
      <c r="N2748" s="63"/>
      <c r="O2748" s="63"/>
      <c r="P2748" s="63"/>
      <c r="Q2748" s="63"/>
      <c r="R2748" s="63"/>
      <c r="S2748" s="63"/>
      <c r="T2748" s="63"/>
      <c r="U2748" s="63"/>
      <c r="V2748" s="63"/>
      <c r="W2748" s="63"/>
      <c r="X2748" s="63"/>
      <c r="Y2748" s="63"/>
      <c r="Z2748" s="63"/>
      <c r="AA2748" s="63"/>
      <c r="AB2748" s="63"/>
      <c r="AC2748" s="63"/>
      <c r="AD2748" s="63"/>
      <c r="AE2748" s="63"/>
      <c r="AF2748" s="63"/>
      <c r="AG2748" s="43">
        <v>0</v>
      </c>
    </row>
    <row r="2749" spans="4:33">
      <c r="D2749" s="62">
        <v>1994</v>
      </c>
      <c r="E2749" s="62">
        <v>12</v>
      </c>
      <c r="F2749" s="62">
        <v>1995</v>
      </c>
      <c r="G2749" s="63"/>
      <c r="H2749" s="63"/>
      <c r="I2749" s="63"/>
      <c r="J2749" s="63"/>
      <c r="K2749" s="63"/>
      <c r="L2749" s="63"/>
      <c r="M2749" s="63"/>
      <c r="N2749" s="63"/>
      <c r="O2749" s="63"/>
      <c r="P2749" s="63"/>
      <c r="Q2749" s="63"/>
      <c r="R2749" s="63"/>
      <c r="S2749" s="63"/>
      <c r="T2749" s="63"/>
      <c r="U2749" s="63"/>
      <c r="V2749" s="63"/>
      <c r="W2749" s="63"/>
      <c r="X2749" s="63"/>
      <c r="Y2749" s="63"/>
      <c r="Z2749" s="63"/>
      <c r="AA2749" s="63"/>
      <c r="AB2749" s="63"/>
      <c r="AC2749" s="63"/>
      <c r="AD2749" s="63"/>
      <c r="AE2749" s="63"/>
      <c r="AF2749" s="63"/>
      <c r="AG2749" s="43">
        <v>0</v>
      </c>
    </row>
    <row r="2750" spans="4:33">
      <c r="D2750" s="62">
        <v>1995</v>
      </c>
      <c r="E2750" s="62">
        <v>1</v>
      </c>
      <c r="F2750" s="62">
        <v>1995</v>
      </c>
      <c r="G2750" s="63"/>
      <c r="H2750" s="63"/>
      <c r="I2750" s="63"/>
      <c r="J2750" s="63"/>
      <c r="K2750" s="63"/>
      <c r="L2750" s="63"/>
      <c r="M2750" s="63"/>
      <c r="N2750" s="63"/>
      <c r="O2750" s="63"/>
      <c r="P2750" s="63"/>
      <c r="Q2750" s="63"/>
      <c r="R2750" s="63"/>
      <c r="S2750" s="63"/>
      <c r="T2750" s="63"/>
      <c r="U2750" s="63"/>
      <c r="V2750" s="63"/>
      <c r="W2750" s="63"/>
      <c r="X2750" s="63"/>
      <c r="Y2750" s="63"/>
      <c r="Z2750" s="63"/>
      <c r="AA2750" s="63"/>
      <c r="AB2750" s="63"/>
      <c r="AC2750" s="63"/>
      <c r="AD2750" s="63"/>
      <c r="AE2750" s="63"/>
      <c r="AF2750" s="63"/>
      <c r="AG2750" s="43">
        <v>0</v>
      </c>
    </row>
    <row r="2751" spans="4:33">
      <c r="D2751" s="62">
        <v>1995</v>
      </c>
      <c r="E2751" s="62">
        <v>2</v>
      </c>
      <c r="F2751" s="62">
        <v>1995</v>
      </c>
      <c r="G2751" s="63"/>
      <c r="H2751" s="63"/>
      <c r="I2751" s="63"/>
      <c r="J2751" s="63"/>
      <c r="K2751" s="63"/>
      <c r="L2751" s="63"/>
      <c r="M2751" s="63"/>
      <c r="N2751" s="63"/>
      <c r="O2751" s="63"/>
      <c r="P2751" s="63"/>
      <c r="Q2751" s="63"/>
      <c r="R2751" s="63"/>
      <c r="S2751" s="63"/>
      <c r="T2751" s="63"/>
      <c r="U2751" s="63"/>
      <c r="V2751" s="63"/>
      <c r="W2751" s="63"/>
      <c r="X2751" s="63"/>
      <c r="Y2751" s="63"/>
      <c r="Z2751" s="63"/>
      <c r="AA2751" s="63"/>
      <c r="AB2751" s="63"/>
      <c r="AC2751" s="63"/>
      <c r="AD2751" s="63"/>
      <c r="AE2751" s="63"/>
      <c r="AF2751" s="63"/>
      <c r="AG2751" s="43">
        <v>0</v>
      </c>
    </row>
    <row r="2752" spans="4:33">
      <c r="D2752" s="62">
        <v>1995</v>
      </c>
      <c r="E2752" s="62">
        <v>3</v>
      </c>
      <c r="F2752" s="62">
        <v>1995</v>
      </c>
      <c r="G2752" s="63"/>
      <c r="H2752" s="63"/>
      <c r="I2752" s="63"/>
      <c r="J2752" s="63"/>
      <c r="K2752" s="63"/>
      <c r="L2752" s="63"/>
      <c r="M2752" s="63"/>
      <c r="N2752" s="63"/>
      <c r="O2752" s="63"/>
      <c r="P2752" s="63"/>
      <c r="Q2752" s="63"/>
      <c r="R2752" s="63"/>
      <c r="S2752" s="63"/>
      <c r="T2752" s="63"/>
      <c r="U2752" s="63"/>
      <c r="V2752" s="63"/>
      <c r="W2752" s="63"/>
      <c r="X2752" s="63"/>
      <c r="Y2752" s="63"/>
      <c r="Z2752" s="63"/>
      <c r="AA2752" s="63"/>
      <c r="AB2752" s="63"/>
      <c r="AC2752" s="63"/>
      <c r="AD2752" s="63"/>
      <c r="AE2752" s="63"/>
      <c r="AF2752" s="63"/>
      <c r="AG2752" s="43">
        <v>0</v>
      </c>
    </row>
    <row r="2753" spans="4:33">
      <c r="D2753" s="62">
        <v>1995</v>
      </c>
      <c r="E2753" s="62">
        <v>4</v>
      </c>
      <c r="F2753" s="62">
        <v>1995</v>
      </c>
      <c r="G2753" s="63"/>
      <c r="H2753" s="63"/>
      <c r="I2753" s="63"/>
      <c r="J2753" s="63"/>
      <c r="K2753" s="63"/>
      <c r="L2753" s="63"/>
      <c r="M2753" s="63"/>
      <c r="N2753" s="63"/>
      <c r="O2753" s="63"/>
      <c r="P2753" s="63"/>
      <c r="Q2753" s="63"/>
      <c r="R2753" s="63"/>
      <c r="S2753" s="63"/>
      <c r="T2753" s="63"/>
      <c r="U2753" s="63"/>
      <c r="V2753" s="63"/>
      <c r="W2753" s="63"/>
      <c r="X2753" s="63"/>
      <c r="Y2753" s="63"/>
      <c r="Z2753" s="63"/>
      <c r="AA2753" s="63"/>
      <c r="AB2753" s="63"/>
      <c r="AC2753" s="63"/>
      <c r="AD2753" s="63"/>
      <c r="AE2753" s="63"/>
      <c r="AF2753" s="63"/>
      <c r="AG2753" s="43">
        <v>0</v>
      </c>
    </row>
    <row r="2754" spans="4:33">
      <c r="D2754" s="62">
        <v>1995</v>
      </c>
      <c r="E2754" s="62">
        <v>5</v>
      </c>
      <c r="F2754" s="62">
        <v>1996</v>
      </c>
      <c r="G2754" s="63"/>
      <c r="H2754" s="63"/>
      <c r="I2754" s="63"/>
      <c r="J2754" s="63"/>
      <c r="K2754" s="63"/>
      <c r="L2754" s="63"/>
      <c r="M2754" s="63"/>
      <c r="N2754" s="63"/>
      <c r="O2754" s="63"/>
      <c r="P2754" s="63"/>
      <c r="Q2754" s="63"/>
      <c r="R2754" s="63"/>
      <c r="S2754" s="63"/>
      <c r="T2754" s="63"/>
      <c r="U2754" s="63"/>
      <c r="V2754" s="63"/>
      <c r="W2754" s="63"/>
      <c r="X2754" s="63"/>
      <c r="Y2754" s="63"/>
      <c r="Z2754" s="63"/>
      <c r="AA2754" s="63"/>
      <c r="AB2754" s="63"/>
      <c r="AC2754" s="63"/>
      <c r="AD2754" s="63"/>
      <c r="AE2754" s="63"/>
      <c r="AF2754" s="63"/>
      <c r="AG2754" s="43">
        <v>0</v>
      </c>
    </row>
    <row r="2755" spans="4:33">
      <c r="D2755" s="62">
        <v>1995</v>
      </c>
      <c r="E2755" s="62">
        <v>6</v>
      </c>
      <c r="F2755" s="62">
        <v>1996</v>
      </c>
      <c r="G2755" s="63"/>
      <c r="H2755" s="63"/>
      <c r="I2755" s="63"/>
      <c r="J2755" s="63"/>
      <c r="K2755" s="63"/>
      <c r="L2755" s="63"/>
      <c r="M2755" s="63"/>
      <c r="N2755" s="63"/>
      <c r="O2755" s="63"/>
      <c r="P2755" s="63"/>
      <c r="Q2755" s="63"/>
      <c r="R2755" s="63"/>
      <c r="S2755" s="63"/>
      <c r="T2755" s="63"/>
      <c r="U2755" s="63"/>
      <c r="V2755" s="63"/>
      <c r="W2755" s="63"/>
      <c r="X2755" s="63"/>
      <c r="Y2755" s="63"/>
      <c r="Z2755" s="63"/>
      <c r="AA2755" s="63"/>
      <c r="AB2755" s="63"/>
      <c r="AC2755" s="63"/>
      <c r="AD2755" s="63"/>
      <c r="AE2755" s="63"/>
      <c r="AF2755" s="63"/>
      <c r="AG2755" s="43">
        <v>0</v>
      </c>
    </row>
    <row r="2756" spans="4:33">
      <c r="D2756" s="62">
        <v>1995</v>
      </c>
      <c r="E2756" s="62">
        <v>7</v>
      </c>
      <c r="F2756" s="62">
        <v>1996</v>
      </c>
      <c r="G2756" s="63"/>
      <c r="H2756" s="63"/>
      <c r="I2756" s="63"/>
      <c r="J2756" s="63"/>
      <c r="K2756" s="63"/>
      <c r="L2756" s="63"/>
      <c r="M2756" s="63"/>
      <c r="N2756" s="63"/>
      <c r="O2756" s="63"/>
      <c r="P2756" s="63"/>
      <c r="Q2756" s="63"/>
      <c r="R2756" s="63"/>
      <c r="S2756" s="63"/>
      <c r="T2756" s="63"/>
      <c r="U2756" s="63"/>
      <c r="V2756" s="63"/>
      <c r="W2756" s="63"/>
      <c r="X2756" s="63"/>
      <c r="Y2756" s="63"/>
      <c r="Z2756" s="63"/>
      <c r="AA2756" s="63"/>
      <c r="AB2756" s="63"/>
      <c r="AC2756" s="63"/>
      <c r="AD2756" s="63"/>
      <c r="AE2756" s="63"/>
      <c r="AF2756" s="63"/>
      <c r="AG2756" s="43">
        <v>0</v>
      </c>
    </row>
    <row r="2757" spans="4:33">
      <c r="D2757" s="62">
        <v>1995</v>
      </c>
      <c r="E2757" s="62">
        <v>8</v>
      </c>
      <c r="F2757" s="62">
        <v>1996</v>
      </c>
      <c r="G2757" s="63"/>
      <c r="H2757" s="63"/>
      <c r="I2757" s="63"/>
      <c r="J2757" s="63"/>
      <c r="K2757" s="63"/>
      <c r="L2757" s="63"/>
      <c r="M2757" s="63"/>
      <c r="N2757" s="63"/>
      <c r="O2757" s="63"/>
      <c r="P2757" s="63"/>
      <c r="Q2757" s="63"/>
      <c r="R2757" s="63"/>
      <c r="S2757" s="63"/>
      <c r="T2757" s="63"/>
      <c r="U2757" s="63"/>
      <c r="V2757" s="63"/>
      <c r="W2757" s="63"/>
      <c r="X2757" s="63"/>
      <c r="Y2757" s="63"/>
      <c r="Z2757" s="63"/>
      <c r="AA2757" s="63"/>
      <c r="AB2757" s="63"/>
      <c r="AC2757" s="63"/>
      <c r="AD2757" s="63"/>
      <c r="AE2757" s="63"/>
      <c r="AF2757" s="63"/>
      <c r="AG2757" s="43">
        <v>0</v>
      </c>
    </row>
    <row r="2758" spans="4:33">
      <c r="D2758" s="62">
        <v>1995</v>
      </c>
      <c r="E2758" s="62">
        <v>9</v>
      </c>
      <c r="F2758" s="62">
        <v>1996</v>
      </c>
      <c r="G2758" s="63"/>
      <c r="H2758" s="63"/>
      <c r="I2758" s="63"/>
      <c r="J2758" s="63"/>
      <c r="K2758" s="63"/>
      <c r="L2758" s="63"/>
      <c r="M2758" s="63"/>
      <c r="N2758" s="63"/>
      <c r="O2758" s="63"/>
      <c r="P2758" s="63"/>
      <c r="Q2758" s="63"/>
      <c r="R2758" s="63"/>
      <c r="S2758" s="63"/>
      <c r="T2758" s="63">
        <v>30295.8</v>
      </c>
      <c r="U2758" s="63"/>
      <c r="V2758" s="63"/>
      <c r="W2758" s="63"/>
      <c r="X2758" s="63"/>
      <c r="Y2758" s="63"/>
      <c r="Z2758" s="63"/>
      <c r="AA2758" s="63"/>
      <c r="AB2758" s="63"/>
      <c r="AC2758" s="63"/>
      <c r="AD2758" s="63"/>
      <c r="AE2758" s="63"/>
      <c r="AF2758" s="63"/>
      <c r="AG2758" s="43">
        <v>30295.8</v>
      </c>
    </row>
    <row r="2759" spans="4:33">
      <c r="D2759" s="62">
        <v>1995</v>
      </c>
      <c r="E2759" s="62">
        <v>10</v>
      </c>
      <c r="F2759" s="62">
        <v>1996</v>
      </c>
      <c r="G2759" s="63"/>
      <c r="H2759" s="63"/>
      <c r="I2759" s="63"/>
      <c r="J2759" s="63"/>
      <c r="K2759" s="63"/>
      <c r="L2759" s="63"/>
      <c r="M2759" s="63"/>
      <c r="N2759" s="63"/>
      <c r="O2759" s="63"/>
      <c r="P2759" s="63"/>
      <c r="Q2759" s="63"/>
      <c r="R2759" s="63"/>
      <c r="S2759" s="63"/>
      <c r="T2759" s="63"/>
      <c r="U2759" s="63"/>
      <c r="V2759" s="63"/>
      <c r="W2759" s="63"/>
      <c r="X2759" s="63"/>
      <c r="Y2759" s="63"/>
      <c r="Z2759" s="63"/>
      <c r="AA2759" s="63"/>
      <c r="AB2759" s="63"/>
      <c r="AC2759" s="63"/>
      <c r="AD2759" s="63"/>
      <c r="AE2759" s="63"/>
      <c r="AF2759" s="63"/>
      <c r="AG2759" s="43">
        <v>0</v>
      </c>
    </row>
    <row r="2760" spans="4:33">
      <c r="D2760" s="62">
        <v>1995</v>
      </c>
      <c r="E2760" s="62">
        <v>11</v>
      </c>
      <c r="F2760" s="62">
        <v>1996</v>
      </c>
      <c r="G2760" s="63"/>
      <c r="H2760" s="63"/>
      <c r="I2760" s="63"/>
      <c r="J2760" s="63"/>
      <c r="K2760" s="63"/>
      <c r="L2760" s="63"/>
      <c r="M2760" s="63"/>
      <c r="N2760" s="63"/>
      <c r="O2760" s="63"/>
      <c r="P2760" s="63"/>
      <c r="Q2760" s="63"/>
      <c r="R2760" s="63"/>
      <c r="S2760" s="63"/>
      <c r="T2760" s="63"/>
      <c r="U2760" s="63"/>
      <c r="V2760" s="63"/>
      <c r="W2760" s="63"/>
      <c r="X2760" s="63"/>
      <c r="Y2760" s="63"/>
      <c r="Z2760" s="63"/>
      <c r="AA2760" s="63"/>
      <c r="AB2760" s="63"/>
      <c r="AC2760" s="63"/>
      <c r="AD2760" s="63"/>
      <c r="AE2760" s="63"/>
      <c r="AF2760" s="63"/>
      <c r="AG2760" s="43">
        <v>0</v>
      </c>
    </row>
    <row r="2761" spans="4:33">
      <c r="D2761" s="62">
        <v>1995</v>
      </c>
      <c r="E2761" s="62">
        <v>12</v>
      </c>
      <c r="F2761" s="62">
        <v>1996</v>
      </c>
      <c r="G2761" s="63"/>
      <c r="H2761" s="63"/>
      <c r="I2761" s="63"/>
      <c r="J2761" s="63"/>
      <c r="K2761" s="63"/>
      <c r="L2761" s="63"/>
      <c r="M2761" s="63"/>
      <c r="N2761" s="63"/>
      <c r="O2761" s="63"/>
      <c r="P2761" s="63"/>
      <c r="Q2761" s="63"/>
      <c r="R2761" s="63"/>
      <c r="S2761" s="63"/>
      <c r="T2761" s="63"/>
      <c r="U2761" s="63"/>
      <c r="V2761" s="63"/>
      <c r="W2761" s="63"/>
      <c r="X2761" s="63"/>
      <c r="Y2761" s="63"/>
      <c r="Z2761" s="63"/>
      <c r="AA2761" s="63"/>
      <c r="AB2761" s="63"/>
      <c r="AC2761" s="63"/>
      <c r="AD2761" s="63"/>
      <c r="AE2761" s="63"/>
      <c r="AF2761" s="63"/>
      <c r="AG2761" s="43">
        <v>0</v>
      </c>
    </row>
    <row r="2762" spans="4:33">
      <c r="D2762" s="62">
        <v>1996</v>
      </c>
      <c r="E2762" s="62">
        <v>1</v>
      </c>
      <c r="F2762" s="62">
        <v>1996</v>
      </c>
      <c r="G2762" s="63"/>
      <c r="H2762" s="63"/>
      <c r="I2762" s="63"/>
      <c r="J2762" s="63"/>
      <c r="K2762" s="63"/>
      <c r="L2762" s="63"/>
      <c r="M2762" s="63"/>
      <c r="N2762" s="63"/>
      <c r="O2762" s="63"/>
      <c r="P2762" s="63"/>
      <c r="Q2762" s="63"/>
      <c r="R2762" s="63"/>
      <c r="S2762" s="63"/>
      <c r="T2762" s="63"/>
      <c r="U2762" s="63"/>
      <c r="V2762" s="63"/>
      <c r="W2762" s="63"/>
      <c r="X2762" s="63"/>
      <c r="Y2762" s="63"/>
      <c r="Z2762" s="63"/>
      <c r="AA2762" s="63"/>
      <c r="AB2762" s="63"/>
      <c r="AC2762" s="63"/>
      <c r="AD2762" s="63"/>
      <c r="AE2762" s="63"/>
      <c r="AF2762" s="63"/>
      <c r="AG2762" s="43">
        <v>0</v>
      </c>
    </row>
    <row r="2763" spans="4:33">
      <c r="D2763" s="62">
        <v>1996</v>
      </c>
      <c r="E2763" s="62">
        <v>2</v>
      </c>
      <c r="F2763" s="62">
        <v>1996</v>
      </c>
      <c r="G2763" s="63"/>
      <c r="H2763" s="63"/>
      <c r="I2763" s="63"/>
      <c r="J2763" s="63"/>
      <c r="K2763" s="63"/>
      <c r="L2763" s="63"/>
      <c r="M2763" s="63"/>
      <c r="N2763" s="63"/>
      <c r="O2763" s="63"/>
      <c r="P2763" s="63"/>
      <c r="Q2763" s="63"/>
      <c r="R2763" s="63"/>
      <c r="S2763" s="63"/>
      <c r="T2763" s="63"/>
      <c r="U2763" s="63"/>
      <c r="V2763" s="63"/>
      <c r="W2763" s="63"/>
      <c r="X2763" s="63"/>
      <c r="Y2763" s="63"/>
      <c r="Z2763" s="63"/>
      <c r="AA2763" s="63"/>
      <c r="AB2763" s="63"/>
      <c r="AC2763" s="63"/>
      <c r="AD2763" s="63"/>
      <c r="AE2763" s="63"/>
      <c r="AF2763" s="63"/>
      <c r="AG2763" s="43">
        <v>0</v>
      </c>
    </row>
    <row r="2764" spans="4:33">
      <c r="D2764" s="62">
        <v>1996</v>
      </c>
      <c r="E2764" s="62">
        <v>3</v>
      </c>
      <c r="F2764" s="62">
        <v>1996</v>
      </c>
      <c r="G2764" s="63"/>
      <c r="H2764" s="63"/>
      <c r="I2764" s="63"/>
      <c r="J2764" s="63"/>
      <c r="K2764" s="63"/>
      <c r="L2764" s="63"/>
      <c r="M2764" s="63"/>
      <c r="N2764" s="63"/>
      <c r="O2764" s="63"/>
      <c r="P2764" s="63"/>
      <c r="Q2764" s="63"/>
      <c r="R2764" s="63"/>
      <c r="S2764" s="63"/>
      <c r="T2764" s="63"/>
      <c r="U2764" s="63"/>
      <c r="V2764" s="63"/>
      <c r="W2764" s="63"/>
      <c r="X2764" s="63"/>
      <c r="Y2764" s="63"/>
      <c r="Z2764" s="63"/>
      <c r="AA2764" s="63"/>
      <c r="AB2764" s="63"/>
      <c r="AC2764" s="63"/>
      <c r="AD2764" s="63"/>
      <c r="AE2764" s="63"/>
      <c r="AF2764" s="63"/>
      <c r="AG2764" s="43">
        <v>0</v>
      </c>
    </row>
    <row r="2765" spans="4:33">
      <c r="D2765" s="62">
        <v>1996</v>
      </c>
      <c r="E2765" s="62">
        <v>4</v>
      </c>
      <c r="F2765" s="62">
        <v>1996</v>
      </c>
      <c r="G2765" s="63"/>
      <c r="H2765" s="63"/>
      <c r="I2765" s="63"/>
      <c r="J2765" s="63"/>
      <c r="K2765" s="63"/>
      <c r="L2765" s="63"/>
      <c r="M2765" s="63"/>
      <c r="N2765" s="63"/>
      <c r="O2765" s="63"/>
      <c r="P2765" s="63"/>
      <c r="Q2765" s="63"/>
      <c r="R2765" s="63"/>
      <c r="S2765" s="63"/>
      <c r="T2765" s="63"/>
      <c r="U2765" s="63"/>
      <c r="V2765" s="63"/>
      <c r="W2765" s="63"/>
      <c r="X2765" s="63"/>
      <c r="Y2765" s="63"/>
      <c r="Z2765" s="63"/>
      <c r="AA2765" s="63"/>
      <c r="AB2765" s="63"/>
      <c r="AC2765" s="63"/>
      <c r="AD2765" s="63"/>
      <c r="AE2765" s="63"/>
      <c r="AF2765" s="63"/>
      <c r="AG2765" s="43">
        <v>0</v>
      </c>
    </row>
    <row r="2766" spans="4:33">
      <c r="D2766" s="62">
        <v>1996</v>
      </c>
      <c r="E2766" s="62">
        <v>5</v>
      </c>
      <c r="F2766" s="62">
        <v>1997</v>
      </c>
      <c r="G2766" s="63"/>
      <c r="H2766" s="63"/>
      <c r="I2766" s="63"/>
      <c r="J2766" s="63"/>
      <c r="K2766" s="63"/>
      <c r="L2766" s="63"/>
      <c r="M2766" s="63"/>
      <c r="N2766" s="63"/>
      <c r="O2766" s="63"/>
      <c r="P2766" s="63"/>
      <c r="Q2766" s="63"/>
      <c r="R2766" s="63"/>
      <c r="S2766" s="63"/>
      <c r="T2766" s="63"/>
      <c r="U2766" s="63"/>
      <c r="V2766" s="63"/>
      <c r="W2766" s="63"/>
      <c r="X2766" s="63"/>
      <c r="Y2766" s="63"/>
      <c r="Z2766" s="63"/>
      <c r="AA2766" s="63"/>
      <c r="AB2766" s="63"/>
      <c r="AC2766" s="63"/>
      <c r="AD2766" s="63"/>
      <c r="AE2766" s="63"/>
      <c r="AF2766" s="63"/>
      <c r="AG2766" s="43">
        <v>0</v>
      </c>
    </row>
    <row r="2767" spans="4:33">
      <c r="D2767" s="62">
        <v>1996</v>
      </c>
      <c r="E2767" s="62">
        <v>6</v>
      </c>
      <c r="F2767" s="62">
        <v>1997</v>
      </c>
      <c r="G2767" s="63"/>
      <c r="H2767" s="63"/>
      <c r="I2767" s="63"/>
      <c r="J2767" s="63"/>
      <c r="K2767" s="63"/>
      <c r="L2767" s="63"/>
      <c r="M2767" s="63"/>
      <c r="N2767" s="63"/>
      <c r="O2767" s="63"/>
      <c r="P2767" s="63"/>
      <c r="Q2767" s="63"/>
      <c r="R2767" s="63"/>
      <c r="S2767" s="63"/>
      <c r="T2767" s="63"/>
      <c r="U2767" s="63"/>
      <c r="V2767" s="63"/>
      <c r="W2767" s="63"/>
      <c r="X2767" s="63"/>
      <c r="Y2767" s="63"/>
      <c r="Z2767" s="63"/>
      <c r="AA2767" s="63"/>
      <c r="AB2767" s="63"/>
      <c r="AC2767" s="63"/>
      <c r="AD2767" s="63"/>
      <c r="AE2767" s="63"/>
      <c r="AF2767" s="63"/>
      <c r="AG2767" s="43">
        <v>0</v>
      </c>
    </row>
    <row r="2768" spans="4:33">
      <c r="D2768" s="62">
        <v>1996</v>
      </c>
      <c r="E2768" s="62">
        <v>7</v>
      </c>
      <c r="F2768" s="62">
        <v>1997</v>
      </c>
      <c r="G2768" s="63"/>
      <c r="H2768" s="63"/>
      <c r="I2768" s="63"/>
      <c r="J2768" s="63"/>
      <c r="K2768" s="63"/>
      <c r="L2768" s="63"/>
      <c r="M2768" s="63"/>
      <c r="N2768" s="63"/>
      <c r="O2768" s="63"/>
      <c r="P2768" s="63"/>
      <c r="Q2768" s="63"/>
      <c r="R2768" s="63"/>
      <c r="S2768" s="63"/>
      <c r="T2768" s="63"/>
      <c r="U2768" s="63"/>
      <c r="V2768" s="63"/>
      <c r="W2768" s="63"/>
      <c r="X2768" s="63"/>
      <c r="Y2768" s="63"/>
      <c r="Z2768" s="63"/>
      <c r="AA2768" s="63"/>
      <c r="AB2768" s="63"/>
      <c r="AC2768" s="63"/>
      <c r="AD2768" s="63"/>
      <c r="AE2768" s="63"/>
      <c r="AF2768" s="63"/>
      <c r="AG2768" s="43">
        <v>0</v>
      </c>
    </row>
    <row r="2769" spans="4:33">
      <c r="D2769" s="62">
        <v>1996</v>
      </c>
      <c r="E2769" s="62">
        <v>8</v>
      </c>
      <c r="F2769" s="62">
        <v>1997</v>
      </c>
      <c r="G2769" s="63"/>
      <c r="H2769" s="63"/>
      <c r="I2769" s="63"/>
      <c r="J2769" s="63"/>
      <c r="K2769" s="63"/>
      <c r="L2769" s="63"/>
      <c r="M2769" s="63"/>
      <c r="N2769" s="63"/>
      <c r="O2769" s="63"/>
      <c r="P2769" s="63"/>
      <c r="Q2769" s="63"/>
      <c r="R2769" s="63"/>
      <c r="S2769" s="63"/>
      <c r="T2769" s="63"/>
      <c r="U2769" s="63"/>
      <c r="V2769" s="63"/>
      <c r="W2769" s="63"/>
      <c r="X2769" s="63"/>
      <c r="Y2769" s="63"/>
      <c r="Z2769" s="63"/>
      <c r="AA2769" s="63"/>
      <c r="AB2769" s="63"/>
      <c r="AC2769" s="63"/>
      <c r="AD2769" s="63"/>
      <c r="AE2769" s="63"/>
      <c r="AF2769" s="63"/>
      <c r="AG2769" s="43">
        <v>0</v>
      </c>
    </row>
    <row r="2770" spans="4:33">
      <c r="D2770" s="62">
        <v>1996</v>
      </c>
      <c r="E2770" s="62">
        <v>9</v>
      </c>
      <c r="F2770" s="62">
        <v>1997</v>
      </c>
      <c r="G2770" s="63"/>
      <c r="H2770" s="63"/>
      <c r="I2770" s="63"/>
      <c r="J2770" s="63"/>
      <c r="K2770" s="63"/>
      <c r="L2770" s="63"/>
      <c r="M2770" s="63"/>
      <c r="N2770" s="63"/>
      <c r="O2770" s="63"/>
      <c r="P2770" s="63"/>
      <c r="Q2770" s="63"/>
      <c r="R2770" s="63"/>
      <c r="S2770" s="63"/>
      <c r="T2770" s="63"/>
      <c r="U2770" s="63"/>
      <c r="V2770" s="63"/>
      <c r="W2770" s="63"/>
      <c r="X2770" s="63"/>
      <c r="Y2770" s="63"/>
      <c r="Z2770" s="63"/>
      <c r="AA2770" s="63"/>
      <c r="AB2770" s="63"/>
      <c r="AC2770" s="63"/>
      <c r="AD2770" s="63"/>
      <c r="AE2770" s="63"/>
      <c r="AF2770" s="63"/>
      <c r="AG2770" s="43">
        <v>0</v>
      </c>
    </row>
    <row r="2771" spans="4:33">
      <c r="D2771" s="62">
        <v>1996</v>
      </c>
      <c r="E2771" s="62">
        <v>10</v>
      </c>
      <c r="F2771" s="62">
        <v>1997</v>
      </c>
      <c r="G2771" s="63"/>
      <c r="H2771" s="63"/>
      <c r="I2771" s="63"/>
      <c r="J2771" s="63"/>
      <c r="K2771" s="63"/>
      <c r="L2771" s="63"/>
      <c r="M2771" s="63"/>
      <c r="N2771" s="63"/>
      <c r="O2771" s="63"/>
      <c r="P2771" s="63"/>
      <c r="Q2771" s="63"/>
      <c r="R2771" s="63"/>
      <c r="S2771" s="63"/>
      <c r="T2771" s="63"/>
      <c r="U2771" s="63"/>
      <c r="V2771" s="63"/>
      <c r="W2771" s="63"/>
      <c r="X2771" s="63"/>
      <c r="Y2771" s="63"/>
      <c r="Z2771" s="63"/>
      <c r="AA2771" s="63"/>
      <c r="AB2771" s="63"/>
      <c r="AC2771" s="63"/>
      <c r="AD2771" s="63"/>
      <c r="AE2771" s="63"/>
      <c r="AF2771" s="63"/>
      <c r="AG2771" s="43">
        <v>0</v>
      </c>
    </row>
    <row r="2772" spans="4:33">
      <c r="D2772" s="62">
        <v>1996</v>
      </c>
      <c r="E2772" s="62">
        <v>11</v>
      </c>
      <c r="F2772" s="62">
        <v>1997</v>
      </c>
      <c r="G2772" s="63"/>
      <c r="H2772" s="63"/>
      <c r="I2772" s="63"/>
      <c r="J2772" s="63"/>
      <c r="K2772" s="63"/>
      <c r="L2772" s="63"/>
      <c r="M2772" s="63"/>
      <c r="N2772" s="63"/>
      <c r="O2772" s="63"/>
      <c r="P2772" s="63"/>
      <c r="Q2772" s="63"/>
      <c r="R2772" s="63"/>
      <c r="S2772" s="63"/>
      <c r="T2772" s="63"/>
      <c r="U2772" s="63"/>
      <c r="V2772" s="63"/>
      <c r="W2772" s="63"/>
      <c r="X2772" s="63"/>
      <c r="Y2772" s="63"/>
      <c r="Z2772" s="63"/>
      <c r="AA2772" s="63"/>
      <c r="AB2772" s="63"/>
      <c r="AC2772" s="63"/>
      <c r="AD2772" s="63"/>
      <c r="AE2772" s="63"/>
      <c r="AF2772" s="63"/>
      <c r="AG2772" s="43">
        <v>0</v>
      </c>
    </row>
    <row r="2773" spans="4:33">
      <c r="D2773" s="62">
        <v>1996</v>
      </c>
      <c r="E2773" s="62">
        <v>12</v>
      </c>
      <c r="F2773" s="62">
        <v>1997</v>
      </c>
      <c r="G2773" s="63"/>
      <c r="H2773" s="63"/>
      <c r="I2773" s="63"/>
      <c r="J2773" s="63"/>
      <c r="K2773" s="63"/>
      <c r="L2773" s="63"/>
      <c r="M2773" s="63"/>
      <c r="N2773" s="63"/>
      <c r="O2773" s="63"/>
      <c r="P2773" s="63"/>
      <c r="Q2773" s="63"/>
      <c r="R2773" s="63"/>
      <c r="S2773" s="63"/>
      <c r="T2773" s="63"/>
      <c r="U2773" s="63"/>
      <c r="V2773" s="63"/>
      <c r="W2773" s="63"/>
      <c r="X2773" s="63"/>
      <c r="Y2773" s="63"/>
      <c r="Z2773" s="63"/>
      <c r="AA2773" s="63"/>
      <c r="AB2773" s="63"/>
      <c r="AC2773" s="63"/>
      <c r="AD2773" s="63">
        <v>3228.9</v>
      </c>
      <c r="AE2773" s="63"/>
      <c r="AF2773" s="63"/>
      <c r="AG2773" s="43">
        <v>3228.9</v>
      </c>
    </row>
    <row r="2774" spans="4:33">
      <c r="D2774" s="62">
        <v>1997</v>
      </c>
      <c r="E2774" s="62">
        <v>1</v>
      </c>
      <c r="F2774" s="62">
        <v>1997</v>
      </c>
      <c r="G2774" s="63"/>
      <c r="H2774" s="63"/>
      <c r="I2774" s="63"/>
      <c r="J2774" s="63"/>
      <c r="K2774" s="63"/>
      <c r="L2774" s="63"/>
      <c r="M2774" s="63"/>
      <c r="N2774" s="63"/>
      <c r="O2774" s="63"/>
      <c r="P2774" s="63"/>
      <c r="Q2774" s="63"/>
      <c r="R2774" s="63"/>
      <c r="S2774" s="63"/>
      <c r="T2774" s="63"/>
      <c r="U2774" s="63"/>
      <c r="V2774" s="63"/>
      <c r="W2774" s="63"/>
      <c r="X2774" s="63"/>
      <c r="Y2774" s="63"/>
      <c r="Z2774" s="63"/>
      <c r="AA2774" s="63"/>
      <c r="AB2774" s="63"/>
      <c r="AC2774" s="63"/>
      <c r="AD2774" s="63">
        <v>10825.7</v>
      </c>
      <c r="AE2774" s="63"/>
      <c r="AF2774" s="63"/>
      <c r="AG2774" s="43">
        <v>10825.7</v>
      </c>
    </row>
    <row r="2775" spans="4:33">
      <c r="D2775" s="62">
        <v>1997</v>
      </c>
      <c r="E2775" s="62">
        <v>2</v>
      </c>
      <c r="F2775" s="62">
        <v>1997</v>
      </c>
      <c r="G2775" s="63"/>
      <c r="H2775" s="63"/>
      <c r="I2775" s="63"/>
      <c r="J2775" s="63"/>
      <c r="K2775" s="63"/>
      <c r="L2775" s="63"/>
      <c r="M2775" s="63"/>
      <c r="N2775" s="63"/>
      <c r="O2775" s="63"/>
      <c r="P2775" s="63"/>
      <c r="Q2775" s="63">
        <v>500.6</v>
      </c>
      <c r="R2775" s="63"/>
      <c r="S2775" s="63"/>
      <c r="T2775" s="63"/>
      <c r="U2775" s="63"/>
      <c r="V2775" s="63"/>
      <c r="W2775" s="63"/>
      <c r="X2775" s="63"/>
      <c r="Y2775" s="63"/>
      <c r="Z2775" s="63"/>
      <c r="AA2775" s="63"/>
      <c r="AB2775" s="63"/>
      <c r="AC2775" s="63"/>
      <c r="AD2775" s="63"/>
      <c r="AE2775" s="63"/>
      <c r="AF2775" s="63"/>
      <c r="AG2775" s="43">
        <v>500.6</v>
      </c>
    </row>
    <row r="2776" spans="4:33">
      <c r="D2776" s="62">
        <v>1997</v>
      </c>
      <c r="E2776" s="62">
        <v>3</v>
      </c>
      <c r="F2776" s="62">
        <v>1997</v>
      </c>
      <c r="G2776" s="63"/>
      <c r="H2776" s="63"/>
      <c r="I2776" s="63"/>
      <c r="J2776" s="63"/>
      <c r="K2776" s="63"/>
      <c r="L2776" s="63"/>
      <c r="M2776" s="63"/>
      <c r="N2776" s="63"/>
      <c r="O2776" s="63"/>
      <c r="P2776" s="63"/>
      <c r="Q2776" s="63"/>
      <c r="R2776" s="63"/>
      <c r="S2776" s="63"/>
      <c r="T2776" s="63"/>
      <c r="U2776" s="63"/>
      <c r="V2776" s="63"/>
      <c r="W2776" s="63"/>
      <c r="X2776" s="63"/>
      <c r="Y2776" s="63"/>
      <c r="Z2776" s="63"/>
      <c r="AA2776" s="63"/>
      <c r="AB2776" s="63"/>
      <c r="AC2776" s="63"/>
      <c r="AD2776" s="63"/>
      <c r="AE2776" s="63"/>
      <c r="AF2776" s="63"/>
      <c r="AG2776" s="43">
        <v>0</v>
      </c>
    </row>
    <row r="2777" spans="4:33">
      <c r="D2777" s="62">
        <v>1997</v>
      </c>
      <c r="E2777" s="62">
        <v>4</v>
      </c>
      <c r="F2777" s="62">
        <v>1997</v>
      </c>
      <c r="G2777" s="63"/>
      <c r="H2777" s="63"/>
      <c r="I2777" s="63"/>
      <c r="J2777" s="63"/>
      <c r="K2777" s="63"/>
      <c r="L2777" s="63"/>
      <c r="M2777" s="63"/>
      <c r="N2777" s="63"/>
      <c r="O2777" s="63"/>
      <c r="P2777" s="63"/>
      <c r="Q2777" s="63"/>
      <c r="R2777" s="63"/>
      <c r="S2777" s="63"/>
      <c r="T2777" s="63"/>
      <c r="U2777" s="63"/>
      <c r="V2777" s="63"/>
      <c r="W2777" s="63"/>
      <c r="X2777" s="63"/>
      <c r="Y2777" s="63"/>
      <c r="Z2777" s="63"/>
      <c r="AA2777" s="63"/>
      <c r="AB2777" s="63"/>
      <c r="AC2777" s="63"/>
      <c r="AD2777" s="63"/>
      <c r="AE2777" s="63"/>
      <c r="AF2777" s="63">
        <v>996.8</v>
      </c>
      <c r="AG2777" s="43">
        <v>996.8</v>
      </c>
    </row>
    <row r="2778" spans="4:33">
      <c r="D2778" s="62">
        <v>1997</v>
      </c>
      <c r="E2778" s="62">
        <v>5</v>
      </c>
      <c r="F2778" s="62">
        <v>1998</v>
      </c>
      <c r="G2778" s="63"/>
      <c r="H2778" s="63"/>
      <c r="I2778" s="63"/>
      <c r="J2778" s="63"/>
      <c r="K2778" s="63"/>
      <c r="L2778" s="63"/>
      <c r="M2778" s="63"/>
      <c r="N2778" s="63"/>
      <c r="O2778" s="63"/>
      <c r="P2778" s="63"/>
      <c r="Q2778" s="63"/>
      <c r="R2778" s="63"/>
      <c r="S2778" s="63"/>
      <c r="T2778" s="63"/>
      <c r="U2778" s="63"/>
      <c r="V2778" s="63"/>
      <c r="W2778" s="63"/>
      <c r="X2778" s="63"/>
      <c r="Y2778" s="63"/>
      <c r="Z2778" s="63"/>
      <c r="AA2778" s="63"/>
      <c r="AB2778" s="63"/>
      <c r="AC2778" s="63"/>
      <c r="AD2778" s="63"/>
      <c r="AE2778" s="63"/>
      <c r="AF2778" s="63"/>
      <c r="AG2778" s="43">
        <v>0</v>
      </c>
    </row>
    <row r="2779" spans="4:33">
      <c r="D2779" s="62">
        <v>1997</v>
      </c>
      <c r="E2779" s="62">
        <v>6</v>
      </c>
      <c r="F2779" s="62">
        <v>1998</v>
      </c>
      <c r="G2779" s="63"/>
      <c r="H2779" s="63"/>
      <c r="I2779" s="63"/>
      <c r="J2779" s="63"/>
      <c r="K2779" s="63"/>
      <c r="L2779" s="63"/>
      <c r="M2779" s="63"/>
      <c r="N2779" s="63"/>
      <c r="O2779" s="63"/>
      <c r="P2779" s="63"/>
      <c r="Q2779" s="63">
        <v>1001.3</v>
      </c>
      <c r="R2779" s="63"/>
      <c r="S2779" s="63"/>
      <c r="T2779" s="63"/>
      <c r="U2779" s="63"/>
      <c r="V2779" s="63"/>
      <c r="W2779" s="63"/>
      <c r="X2779" s="63"/>
      <c r="Y2779" s="63"/>
      <c r="Z2779" s="63"/>
      <c r="AA2779" s="63"/>
      <c r="AB2779" s="63"/>
      <c r="AC2779" s="63"/>
      <c r="AD2779" s="63"/>
      <c r="AE2779" s="63"/>
      <c r="AF2779" s="63"/>
      <c r="AG2779" s="43">
        <v>1001.3</v>
      </c>
    </row>
    <row r="2780" spans="4:33">
      <c r="D2780" s="62">
        <v>1997</v>
      </c>
      <c r="E2780" s="62">
        <v>7</v>
      </c>
      <c r="F2780" s="62">
        <v>1998</v>
      </c>
      <c r="G2780" s="63"/>
      <c r="H2780" s="63"/>
      <c r="I2780" s="63"/>
      <c r="J2780" s="63"/>
      <c r="K2780" s="63"/>
      <c r="L2780" s="63"/>
      <c r="M2780" s="63"/>
      <c r="N2780" s="63"/>
      <c r="O2780" s="63"/>
      <c r="P2780" s="63"/>
      <c r="Q2780" s="63"/>
      <c r="R2780" s="63"/>
      <c r="S2780" s="63"/>
      <c r="T2780" s="63"/>
      <c r="U2780" s="63"/>
      <c r="V2780" s="63"/>
      <c r="W2780" s="63"/>
      <c r="X2780" s="63"/>
      <c r="Y2780" s="63"/>
      <c r="Z2780" s="63"/>
      <c r="AA2780" s="63"/>
      <c r="AB2780" s="63"/>
      <c r="AC2780" s="63"/>
      <c r="AD2780" s="63"/>
      <c r="AE2780" s="63"/>
      <c r="AF2780" s="63"/>
      <c r="AG2780" s="43">
        <v>0</v>
      </c>
    </row>
    <row r="2781" spans="4:33">
      <c r="D2781" s="62">
        <v>1997</v>
      </c>
      <c r="E2781" s="62">
        <v>8</v>
      </c>
      <c r="F2781" s="62">
        <v>1998</v>
      </c>
      <c r="G2781" s="63"/>
      <c r="H2781" s="63"/>
      <c r="I2781" s="63"/>
      <c r="J2781" s="63"/>
      <c r="K2781" s="63"/>
      <c r="L2781" s="63"/>
      <c r="M2781" s="63"/>
      <c r="N2781" s="63"/>
      <c r="O2781" s="63"/>
      <c r="P2781" s="63"/>
      <c r="Q2781" s="63"/>
      <c r="R2781" s="63"/>
      <c r="S2781" s="63"/>
      <c r="T2781" s="63"/>
      <c r="U2781" s="63"/>
      <c r="V2781" s="63"/>
      <c r="W2781" s="63"/>
      <c r="X2781" s="63"/>
      <c r="Y2781" s="63"/>
      <c r="Z2781" s="63"/>
      <c r="AA2781" s="63"/>
      <c r="AB2781" s="63"/>
      <c r="AC2781" s="63"/>
      <c r="AD2781" s="63"/>
      <c r="AE2781" s="63"/>
      <c r="AF2781" s="63"/>
      <c r="AG2781" s="43">
        <v>0</v>
      </c>
    </row>
    <row r="2782" spans="4:33">
      <c r="D2782" s="62">
        <v>1997</v>
      </c>
      <c r="E2782" s="62">
        <v>9</v>
      </c>
      <c r="F2782" s="62">
        <v>1998</v>
      </c>
      <c r="G2782" s="63"/>
      <c r="H2782" s="63"/>
      <c r="I2782" s="63"/>
      <c r="J2782" s="63"/>
      <c r="K2782" s="63"/>
      <c r="L2782" s="63"/>
      <c r="M2782" s="63"/>
      <c r="N2782" s="63"/>
      <c r="O2782" s="63"/>
      <c r="P2782" s="63"/>
      <c r="Q2782" s="63"/>
      <c r="R2782" s="63"/>
      <c r="S2782" s="63"/>
      <c r="T2782" s="63"/>
      <c r="U2782" s="63"/>
      <c r="V2782" s="63"/>
      <c r="W2782" s="63"/>
      <c r="X2782" s="63"/>
      <c r="Y2782" s="63"/>
      <c r="Z2782" s="63"/>
      <c r="AA2782" s="63"/>
      <c r="AB2782" s="63"/>
      <c r="AC2782" s="63"/>
      <c r="AD2782" s="63"/>
      <c r="AE2782" s="63"/>
      <c r="AF2782" s="63"/>
      <c r="AG2782" s="43">
        <v>0</v>
      </c>
    </row>
    <row r="2783" spans="4:33">
      <c r="D2783" s="62">
        <v>1997</v>
      </c>
      <c r="E2783" s="62">
        <v>10</v>
      </c>
      <c r="F2783" s="62">
        <v>1998</v>
      </c>
      <c r="G2783" s="63"/>
      <c r="H2783" s="63"/>
      <c r="I2783" s="63"/>
      <c r="J2783" s="63"/>
      <c r="K2783" s="63"/>
      <c r="L2783" s="63"/>
      <c r="M2783" s="63"/>
      <c r="N2783" s="63"/>
      <c r="O2783" s="63"/>
      <c r="P2783" s="63"/>
      <c r="Q2783" s="63"/>
      <c r="R2783" s="63"/>
      <c r="S2783" s="63"/>
      <c r="T2783" s="63"/>
      <c r="U2783" s="63"/>
      <c r="V2783" s="63"/>
      <c r="W2783" s="63"/>
      <c r="X2783" s="63"/>
      <c r="Y2783" s="63"/>
      <c r="Z2783" s="63"/>
      <c r="AA2783" s="63"/>
      <c r="AB2783" s="63"/>
      <c r="AC2783" s="63"/>
      <c r="AD2783" s="63"/>
      <c r="AE2783" s="63"/>
      <c r="AF2783" s="63"/>
      <c r="AG2783" s="43">
        <v>0</v>
      </c>
    </row>
    <row r="2784" spans="4:33">
      <c r="D2784" s="62">
        <v>1997</v>
      </c>
      <c r="E2784" s="62">
        <v>11</v>
      </c>
      <c r="F2784" s="62">
        <v>1998</v>
      </c>
      <c r="G2784" s="63"/>
      <c r="H2784" s="63"/>
      <c r="I2784" s="63"/>
      <c r="J2784" s="63"/>
      <c r="K2784" s="63"/>
      <c r="L2784" s="63"/>
      <c r="M2784" s="63"/>
      <c r="N2784" s="63"/>
      <c r="O2784" s="63"/>
      <c r="P2784" s="63"/>
      <c r="Q2784" s="63"/>
      <c r="R2784" s="63"/>
      <c r="S2784" s="63"/>
      <c r="T2784" s="63"/>
      <c r="U2784" s="63"/>
      <c r="V2784" s="63"/>
      <c r="W2784" s="63"/>
      <c r="X2784" s="63"/>
      <c r="Y2784" s="63"/>
      <c r="Z2784" s="63"/>
      <c r="AA2784" s="63"/>
      <c r="AB2784" s="63"/>
      <c r="AC2784" s="63"/>
      <c r="AD2784" s="63"/>
      <c r="AE2784" s="63"/>
      <c r="AF2784" s="63"/>
      <c r="AG2784" s="43">
        <v>0</v>
      </c>
    </row>
    <row r="2785" spans="4:33">
      <c r="D2785" s="62">
        <v>1997</v>
      </c>
      <c r="E2785" s="62">
        <v>12</v>
      </c>
      <c r="F2785" s="62">
        <v>1998</v>
      </c>
      <c r="G2785" s="63"/>
      <c r="H2785" s="63"/>
      <c r="I2785" s="63"/>
      <c r="J2785" s="63"/>
      <c r="K2785" s="63"/>
      <c r="L2785" s="63"/>
      <c r="M2785" s="63"/>
      <c r="N2785" s="63"/>
      <c r="O2785" s="63"/>
      <c r="P2785" s="63"/>
      <c r="Q2785" s="63"/>
      <c r="R2785" s="63"/>
      <c r="S2785" s="63"/>
      <c r="T2785" s="63"/>
      <c r="U2785" s="63"/>
      <c r="V2785" s="63"/>
      <c r="W2785" s="63"/>
      <c r="X2785" s="63"/>
      <c r="Y2785" s="63"/>
      <c r="Z2785" s="63"/>
      <c r="AA2785" s="63"/>
      <c r="AB2785" s="63">
        <v>634.6</v>
      </c>
      <c r="AC2785" s="63"/>
      <c r="AD2785" s="63"/>
      <c r="AE2785" s="63"/>
      <c r="AF2785" s="63"/>
      <c r="AG2785" s="43">
        <v>634.6</v>
      </c>
    </row>
    <row r="2786" spans="4:33">
      <c r="D2786" s="62">
        <v>1998</v>
      </c>
      <c r="E2786" s="62">
        <v>1</v>
      </c>
      <c r="F2786" s="62">
        <v>1998</v>
      </c>
      <c r="G2786" s="63">
        <v>0</v>
      </c>
      <c r="H2786" s="63"/>
      <c r="I2786" s="63"/>
      <c r="J2786" s="63"/>
      <c r="K2786" s="63"/>
      <c r="L2786" s="63"/>
      <c r="M2786" s="63"/>
      <c r="N2786" s="63"/>
      <c r="O2786" s="63"/>
      <c r="P2786" s="63"/>
      <c r="Q2786" s="63"/>
      <c r="R2786" s="63"/>
      <c r="S2786" s="63"/>
      <c r="T2786" s="63"/>
      <c r="U2786" s="63"/>
      <c r="V2786" s="63"/>
      <c r="W2786" s="63"/>
      <c r="X2786" s="63"/>
      <c r="Y2786" s="63"/>
      <c r="Z2786" s="63"/>
      <c r="AA2786" s="63"/>
      <c r="AB2786" s="63">
        <v>1229.5</v>
      </c>
      <c r="AC2786" s="63"/>
      <c r="AD2786" s="63"/>
      <c r="AE2786" s="63"/>
      <c r="AF2786" s="63"/>
      <c r="AG2786" s="43">
        <v>1229.5</v>
      </c>
    </row>
    <row r="2787" spans="4:33">
      <c r="D2787" s="62">
        <v>1998</v>
      </c>
      <c r="E2787" s="62">
        <v>2</v>
      </c>
      <c r="F2787" s="62">
        <v>1998</v>
      </c>
      <c r="G2787" s="63"/>
      <c r="H2787" s="63">
        <v>0</v>
      </c>
      <c r="I2787" s="63"/>
      <c r="J2787" s="63"/>
      <c r="K2787" s="63"/>
      <c r="L2787" s="63"/>
      <c r="M2787" s="63"/>
      <c r="N2787" s="63"/>
      <c r="O2787" s="63"/>
      <c r="P2787" s="63"/>
      <c r="Q2787" s="63"/>
      <c r="R2787" s="63"/>
      <c r="S2787" s="63"/>
      <c r="T2787" s="63"/>
      <c r="U2787" s="63"/>
      <c r="V2787" s="63"/>
      <c r="W2787" s="63"/>
      <c r="X2787" s="63"/>
      <c r="Y2787" s="63"/>
      <c r="Z2787" s="63"/>
      <c r="AA2787" s="63"/>
      <c r="AB2787" s="63">
        <v>440.4</v>
      </c>
      <c r="AC2787" s="63"/>
      <c r="AD2787" s="63"/>
      <c r="AE2787" s="63"/>
      <c r="AF2787" s="63"/>
      <c r="AG2787" s="43">
        <v>440.4</v>
      </c>
    </row>
    <row r="2788" spans="4:33">
      <c r="D2788" s="62">
        <v>1998</v>
      </c>
      <c r="E2788" s="62">
        <v>3</v>
      </c>
      <c r="F2788" s="62">
        <v>1998</v>
      </c>
      <c r="G2788" s="63"/>
      <c r="H2788" s="63"/>
      <c r="I2788" s="63">
        <v>0</v>
      </c>
      <c r="J2788" s="63"/>
      <c r="K2788" s="63"/>
      <c r="L2788" s="63"/>
      <c r="M2788" s="63"/>
      <c r="N2788" s="63"/>
      <c r="O2788" s="63"/>
      <c r="P2788" s="63"/>
      <c r="Q2788" s="63"/>
      <c r="R2788" s="63"/>
      <c r="S2788" s="63"/>
      <c r="T2788" s="63"/>
      <c r="U2788" s="63"/>
      <c r="V2788" s="63"/>
      <c r="W2788" s="63"/>
      <c r="X2788" s="63"/>
      <c r="Y2788" s="63"/>
      <c r="Z2788" s="63"/>
      <c r="AA2788" s="63"/>
      <c r="AB2788" s="63"/>
      <c r="AC2788" s="63"/>
      <c r="AD2788" s="63"/>
      <c r="AE2788" s="63"/>
      <c r="AF2788" s="63"/>
      <c r="AG2788" s="43">
        <v>0</v>
      </c>
    </row>
    <row r="2789" spans="4:33">
      <c r="D2789" s="62">
        <v>1998</v>
      </c>
      <c r="E2789" s="62">
        <v>4</v>
      </c>
      <c r="F2789" s="62">
        <v>1998</v>
      </c>
      <c r="G2789" s="63"/>
      <c r="H2789" s="63"/>
      <c r="I2789" s="63"/>
      <c r="J2789" s="63">
        <v>0</v>
      </c>
      <c r="K2789" s="63"/>
      <c r="L2789" s="63"/>
      <c r="M2789" s="63"/>
      <c r="N2789" s="63"/>
      <c r="O2789" s="63"/>
      <c r="P2789" s="63"/>
      <c r="Q2789" s="63"/>
      <c r="R2789" s="63"/>
      <c r="S2789" s="63"/>
      <c r="T2789" s="63"/>
      <c r="U2789" s="63"/>
      <c r="V2789" s="63"/>
      <c r="W2789" s="63"/>
      <c r="X2789" s="63"/>
      <c r="Y2789" s="63"/>
      <c r="Z2789" s="63"/>
      <c r="AA2789" s="63"/>
      <c r="AB2789" s="63"/>
      <c r="AC2789" s="63"/>
      <c r="AD2789" s="63"/>
      <c r="AE2789" s="63"/>
      <c r="AF2789" s="63"/>
      <c r="AG2789" s="43">
        <v>0</v>
      </c>
    </row>
    <row r="2790" spans="4:33">
      <c r="D2790" s="62">
        <v>1998</v>
      </c>
      <c r="E2790" s="62">
        <v>5</v>
      </c>
      <c r="F2790" s="62">
        <v>1999</v>
      </c>
      <c r="G2790" s="63"/>
      <c r="H2790" s="63"/>
      <c r="I2790" s="63"/>
      <c r="J2790" s="63"/>
      <c r="K2790" s="63">
        <v>0</v>
      </c>
      <c r="L2790" s="63"/>
      <c r="M2790" s="63"/>
      <c r="N2790" s="63"/>
      <c r="O2790" s="63"/>
      <c r="P2790" s="63"/>
      <c r="Q2790" s="63"/>
      <c r="R2790" s="63"/>
      <c r="S2790" s="63"/>
      <c r="T2790" s="63"/>
      <c r="U2790" s="63"/>
      <c r="V2790" s="63"/>
      <c r="W2790" s="63"/>
      <c r="X2790" s="63"/>
      <c r="Y2790" s="63"/>
      <c r="Z2790" s="63"/>
      <c r="AA2790" s="63"/>
      <c r="AB2790" s="63"/>
      <c r="AC2790" s="63"/>
      <c r="AD2790" s="63">
        <v>5711.4</v>
      </c>
      <c r="AE2790" s="63"/>
      <c r="AF2790" s="63"/>
      <c r="AG2790" s="43">
        <v>5711.4</v>
      </c>
    </row>
    <row r="2791" spans="4:33">
      <c r="D2791" s="62">
        <v>1998</v>
      </c>
      <c r="E2791" s="62">
        <v>6</v>
      </c>
      <c r="F2791" s="62">
        <v>1999</v>
      </c>
      <c r="G2791" s="63"/>
      <c r="H2791" s="63"/>
      <c r="I2791" s="63"/>
      <c r="J2791" s="63"/>
      <c r="K2791" s="63"/>
      <c r="L2791" s="63">
        <v>0</v>
      </c>
      <c r="M2791" s="63"/>
      <c r="N2791" s="63"/>
      <c r="O2791" s="63"/>
      <c r="P2791" s="63"/>
      <c r="Q2791" s="63"/>
      <c r="R2791" s="63"/>
      <c r="S2791" s="63"/>
      <c r="T2791" s="63"/>
      <c r="U2791" s="63"/>
      <c r="V2791" s="63"/>
      <c r="W2791" s="63"/>
      <c r="X2791" s="63"/>
      <c r="Y2791" s="63"/>
      <c r="Z2791" s="63"/>
      <c r="AA2791" s="63"/>
      <c r="AB2791" s="63"/>
      <c r="AC2791" s="63"/>
      <c r="AD2791" s="63">
        <v>8289.6</v>
      </c>
      <c r="AE2791" s="63"/>
      <c r="AF2791" s="63"/>
      <c r="AG2791" s="43">
        <v>8289.6</v>
      </c>
    </row>
    <row r="2792" spans="4:33">
      <c r="D2792" s="62">
        <v>1998</v>
      </c>
      <c r="E2792" s="62">
        <v>7</v>
      </c>
      <c r="F2792" s="62">
        <v>1999</v>
      </c>
      <c r="G2792" s="63"/>
      <c r="H2792" s="63"/>
      <c r="I2792" s="63"/>
      <c r="J2792" s="63"/>
      <c r="K2792" s="63"/>
      <c r="L2792" s="63"/>
      <c r="M2792" s="63">
        <v>0</v>
      </c>
      <c r="N2792" s="63"/>
      <c r="O2792" s="63"/>
      <c r="P2792" s="63"/>
      <c r="Q2792" s="63"/>
      <c r="R2792" s="63"/>
      <c r="S2792" s="63"/>
      <c r="T2792" s="63"/>
      <c r="U2792" s="63"/>
      <c r="V2792" s="63"/>
      <c r="W2792" s="63"/>
      <c r="X2792" s="63"/>
      <c r="Y2792" s="63"/>
      <c r="Z2792" s="63"/>
      <c r="AA2792" s="63"/>
      <c r="AB2792" s="63"/>
      <c r="AC2792" s="63"/>
      <c r="AD2792" s="63"/>
      <c r="AE2792" s="63"/>
      <c r="AF2792" s="63"/>
      <c r="AG2792" s="43">
        <v>0</v>
      </c>
    </row>
    <row r="2793" spans="4:33">
      <c r="D2793" s="62">
        <v>1998</v>
      </c>
      <c r="E2793" s="62">
        <v>8</v>
      </c>
      <c r="F2793" s="62">
        <v>1999</v>
      </c>
      <c r="G2793" s="63"/>
      <c r="H2793" s="63"/>
      <c r="I2793" s="63"/>
      <c r="J2793" s="63"/>
      <c r="K2793" s="63"/>
      <c r="L2793" s="63"/>
      <c r="M2793" s="63"/>
      <c r="N2793" s="63">
        <v>0</v>
      </c>
      <c r="O2793" s="63"/>
      <c r="P2793" s="63"/>
      <c r="Q2793" s="63"/>
      <c r="R2793" s="63"/>
      <c r="S2793" s="63"/>
      <c r="T2793" s="63"/>
      <c r="U2793" s="63"/>
      <c r="V2793" s="63"/>
      <c r="W2793" s="63"/>
      <c r="X2793" s="63"/>
      <c r="Y2793" s="63"/>
      <c r="Z2793" s="63"/>
      <c r="AA2793" s="63"/>
      <c r="AB2793" s="63"/>
      <c r="AC2793" s="63"/>
      <c r="AD2793" s="63"/>
      <c r="AE2793" s="63"/>
      <c r="AF2793" s="63"/>
      <c r="AG2793" s="43">
        <v>0</v>
      </c>
    </row>
    <row r="2794" spans="4:33">
      <c r="D2794" s="62">
        <v>1998</v>
      </c>
      <c r="E2794" s="62">
        <v>9</v>
      </c>
      <c r="F2794" s="62">
        <v>1999</v>
      </c>
      <c r="G2794" s="63"/>
      <c r="H2794" s="63"/>
      <c r="I2794" s="63"/>
      <c r="J2794" s="63"/>
      <c r="K2794" s="63"/>
      <c r="L2794" s="63"/>
      <c r="M2794" s="63"/>
      <c r="N2794" s="63"/>
      <c r="O2794" s="63">
        <v>0</v>
      </c>
      <c r="P2794" s="63"/>
      <c r="Q2794" s="63"/>
      <c r="R2794" s="63"/>
      <c r="S2794" s="63"/>
      <c r="T2794" s="63"/>
      <c r="U2794" s="63"/>
      <c r="V2794" s="63"/>
      <c r="W2794" s="63"/>
      <c r="X2794" s="63"/>
      <c r="Y2794" s="63"/>
      <c r="Z2794" s="63"/>
      <c r="AA2794" s="63"/>
      <c r="AB2794" s="63"/>
      <c r="AC2794" s="63"/>
      <c r="AD2794" s="63"/>
      <c r="AE2794" s="63"/>
      <c r="AF2794" s="63"/>
      <c r="AG2794" s="43">
        <v>0</v>
      </c>
    </row>
    <row r="2795" spans="4:33">
      <c r="D2795" s="62">
        <v>1998</v>
      </c>
      <c r="E2795" s="62">
        <v>10</v>
      </c>
      <c r="F2795" s="62">
        <v>1999</v>
      </c>
      <c r="G2795" s="63"/>
      <c r="H2795" s="63"/>
      <c r="I2795" s="63"/>
      <c r="J2795" s="63"/>
      <c r="K2795" s="63"/>
      <c r="L2795" s="63"/>
      <c r="M2795" s="63"/>
      <c r="N2795" s="63"/>
      <c r="O2795" s="63"/>
      <c r="P2795" s="63">
        <v>0</v>
      </c>
      <c r="Q2795" s="63"/>
      <c r="R2795" s="63"/>
      <c r="S2795" s="63"/>
      <c r="T2795" s="63"/>
      <c r="U2795" s="63"/>
      <c r="V2795" s="63"/>
      <c r="W2795" s="63"/>
      <c r="X2795" s="63"/>
      <c r="Y2795" s="63"/>
      <c r="Z2795" s="63"/>
      <c r="AA2795" s="63"/>
      <c r="AB2795" s="63"/>
      <c r="AC2795" s="63"/>
      <c r="AD2795" s="63"/>
      <c r="AE2795" s="63"/>
      <c r="AF2795" s="63"/>
      <c r="AG2795" s="43">
        <v>0</v>
      </c>
    </row>
    <row r="2796" spans="4:33">
      <c r="D2796" s="62">
        <v>1998</v>
      </c>
      <c r="E2796" s="62">
        <v>11</v>
      </c>
      <c r="F2796" s="62">
        <v>1999</v>
      </c>
      <c r="G2796" s="63"/>
      <c r="H2796" s="63"/>
      <c r="I2796" s="63"/>
      <c r="J2796" s="63"/>
      <c r="K2796" s="63"/>
      <c r="L2796" s="63"/>
      <c r="M2796" s="63"/>
      <c r="N2796" s="63"/>
      <c r="O2796" s="63"/>
      <c r="P2796" s="63"/>
      <c r="Q2796" s="63">
        <v>0</v>
      </c>
      <c r="R2796" s="63"/>
      <c r="S2796" s="63"/>
      <c r="T2796" s="63"/>
      <c r="U2796" s="63"/>
      <c r="V2796" s="63"/>
      <c r="W2796" s="63"/>
      <c r="X2796" s="63"/>
      <c r="Y2796" s="63"/>
      <c r="Z2796" s="63"/>
      <c r="AA2796" s="63"/>
      <c r="AB2796" s="63"/>
      <c r="AC2796" s="63"/>
      <c r="AD2796" s="63"/>
      <c r="AE2796" s="63"/>
      <c r="AF2796" s="63"/>
      <c r="AG2796" s="43">
        <v>0</v>
      </c>
    </row>
    <row r="2797" spans="4:33">
      <c r="D2797" s="62">
        <v>1998</v>
      </c>
      <c r="E2797" s="62">
        <v>12</v>
      </c>
      <c r="F2797" s="62">
        <v>1999</v>
      </c>
      <c r="G2797" s="63"/>
      <c r="H2797" s="63"/>
      <c r="I2797" s="63"/>
      <c r="J2797" s="63"/>
      <c r="K2797" s="63"/>
      <c r="L2797" s="63"/>
      <c r="M2797" s="63"/>
      <c r="N2797" s="63"/>
      <c r="O2797" s="63"/>
      <c r="P2797" s="63"/>
      <c r="Q2797" s="63"/>
      <c r="R2797" s="63">
        <v>0</v>
      </c>
      <c r="S2797" s="63"/>
      <c r="T2797" s="63"/>
      <c r="U2797" s="63"/>
      <c r="V2797" s="63"/>
      <c r="W2797" s="63"/>
      <c r="X2797" s="63"/>
      <c r="Y2797" s="63"/>
      <c r="Z2797" s="63"/>
      <c r="AA2797" s="63"/>
      <c r="AB2797" s="63"/>
      <c r="AC2797" s="63"/>
      <c r="AD2797" s="63"/>
      <c r="AE2797" s="63"/>
      <c r="AF2797" s="63"/>
      <c r="AG2797" s="43">
        <v>0</v>
      </c>
    </row>
    <row r="2798" spans="4:33">
      <c r="D2798" s="62">
        <v>1999</v>
      </c>
      <c r="E2798" s="62">
        <v>1</v>
      </c>
      <c r="F2798" s="62">
        <v>1999</v>
      </c>
      <c r="G2798" s="63"/>
      <c r="H2798" s="63"/>
      <c r="I2798" s="63"/>
      <c r="J2798" s="63"/>
      <c r="K2798" s="63"/>
      <c r="L2798" s="63"/>
      <c r="M2798" s="63"/>
      <c r="N2798" s="63"/>
      <c r="O2798" s="63"/>
      <c r="P2798" s="63"/>
      <c r="Q2798" s="63"/>
      <c r="R2798" s="63"/>
      <c r="S2798" s="63">
        <v>0</v>
      </c>
      <c r="T2798" s="63"/>
      <c r="U2798" s="63"/>
      <c r="V2798" s="63"/>
      <c r="W2798" s="63"/>
      <c r="X2798" s="63"/>
      <c r="Y2798" s="63"/>
      <c r="Z2798" s="63"/>
      <c r="AA2798" s="63"/>
      <c r="AB2798" s="63"/>
      <c r="AC2798" s="63"/>
      <c r="AD2798" s="63"/>
      <c r="AE2798" s="63"/>
      <c r="AF2798" s="63"/>
      <c r="AG2798" s="43">
        <v>0</v>
      </c>
    </row>
    <row r="2799" spans="4:33">
      <c r="D2799" s="62">
        <v>1999</v>
      </c>
      <c r="E2799" s="62">
        <v>2</v>
      </c>
      <c r="F2799" s="62">
        <v>1999</v>
      </c>
      <c r="G2799" s="63"/>
      <c r="H2799" s="63"/>
      <c r="I2799" s="63"/>
      <c r="J2799" s="63"/>
      <c r="K2799" s="63"/>
      <c r="L2799" s="63"/>
      <c r="M2799" s="63"/>
      <c r="N2799" s="63"/>
      <c r="O2799" s="63"/>
      <c r="P2799" s="63"/>
      <c r="Q2799" s="63"/>
      <c r="R2799" s="63"/>
      <c r="S2799" s="63"/>
      <c r="T2799" s="63">
        <v>0</v>
      </c>
      <c r="U2799" s="63"/>
      <c r="V2799" s="63"/>
      <c r="W2799" s="63"/>
      <c r="X2799" s="63"/>
      <c r="Y2799" s="63"/>
      <c r="Z2799" s="63"/>
      <c r="AA2799" s="63"/>
      <c r="AB2799" s="63"/>
      <c r="AC2799" s="63"/>
      <c r="AD2799" s="63"/>
      <c r="AE2799" s="63"/>
      <c r="AF2799" s="63"/>
      <c r="AG2799" s="43">
        <v>0</v>
      </c>
    </row>
    <row r="2800" spans="4:33">
      <c r="D2800" s="62">
        <v>1999</v>
      </c>
      <c r="E2800" s="62">
        <v>3</v>
      </c>
      <c r="F2800" s="62">
        <v>1999</v>
      </c>
      <c r="G2800" s="63"/>
      <c r="H2800" s="63"/>
      <c r="I2800" s="63"/>
      <c r="J2800" s="63"/>
      <c r="K2800" s="63"/>
      <c r="L2800" s="63"/>
      <c r="M2800" s="63"/>
      <c r="N2800" s="63"/>
      <c r="O2800" s="63"/>
      <c r="P2800" s="63"/>
      <c r="Q2800" s="63"/>
      <c r="R2800" s="63"/>
      <c r="S2800" s="63"/>
      <c r="T2800" s="63"/>
      <c r="U2800" s="63">
        <v>0</v>
      </c>
      <c r="V2800" s="63"/>
      <c r="W2800" s="63"/>
      <c r="X2800" s="63"/>
      <c r="Y2800" s="63"/>
      <c r="Z2800" s="63"/>
      <c r="AA2800" s="63"/>
      <c r="AB2800" s="63"/>
      <c r="AC2800" s="63"/>
      <c r="AD2800" s="63"/>
      <c r="AE2800" s="63"/>
      <c r="AF2800" s="63"/>
      <c r="AG2800" s="43">
        <v>0</v>
      </c>
    </row>
    <row r="2801" spans="4:33">
      <c r="D2801" s="62">
        <v>1999</v>
      </c>
      <c r="E2801" s="62">
        <v>4</v>
      </c>
      <c r="F2801" s="62">
        <v>1999</v>
      </c>
      <c r="G2801" s="63"/>
      <c r="H2801" s="63"/>
      <c r="I2801" s="63"/>
      <c r="J2801" s="63"/>
      <c r="K2801" s="63"/>
      <c r="L2801" s="63"/>
      <c r="M2801" s="63"/>
      <c r="N2801" s="63"/>
      <c r="O2801" s="63"/>
      <c r="P2801" s="63"/>
      <c r="Q2801" s="63">
        <v>1461.4</v>
      </c>
      <c r="R2801" s="63"/>
      <c r="S2801" s="63"/>
      <c r="T2801" s="63"/>
      <c r="U2801" s="63"/>
      <c r="V2801" s="63">
        <v>0</v>
      </c>
      <c r="W2801" s="63"/>
      <c r="X2801" s="63"/>
      <c r="Y2801" s="63"/>
      <c r="Z2801" s="63"/>
      <c r="AA2801" s="63"/>
      <c r="AB2801" s="63"/>
      <c r="AC2801" s="63"/>
      <c r="AD2801" s="63"/>
      <c r="AE2801" s="63"/>
      <c r="AF2801" s="63"/>
      <c r="AG2801" s="43">
        <v>1461.4</v>
      </c>
    </row>
    <row r="2802" spans="4:33">
      <c r="D2802" s="62">
        <v>1999</v>
      </c>
      <c r="E2802" s="62">
        <v>5</v>
      </c>
      <c r="F2802" s="62">
        <v>2000</v>
      </c>
      <c r="G2802" s="63"/>
      <c r="H2802" s="63"/>
      <c r="I2802" s="63"/>
      <c r="J2802" s="63"/>
      <c r="K2802" s="63"/>
      <c r="L2802" s="63"/>
      <c r="M2802" s="63"/>
      <c r="N2802" s="63"/>
      <c r="O2802" s="63"/>
      <c r="P2802" s="63"/>
      <c r="Q2802" s="63"/>
      <c r="R2802" s="63"/>
      <c r="S2802" s="63"/>
      <c r="T2802" s="63"/>
      <c r="U2802" s="63"/>
      <c r="V2802" s="63"/>
      <c r="W2802" s="63">
        <v>0</v>
      </c>
      <c r="X2802" s="63"/>
      <c r="Y2802" s="63"/>
      <c r="Z2802" s="63"/>
      <c r="AA2802" s="63"/>
      <c r="AB2802" s="63"/>
      <c r="AC2802" s="63"/>
      <c r="AD2802" s="63">
        <v>5082.1000000000004</v>
      </c>
      <c r="AE2802" s="63"/>
      <c r="AF2802" s="63"/>
      <c r="AG2802" s="43">
        <v>5082.1000000000004</v>
      </c>
    </row>
    <row r="2803" spans="4:33">
      <c r="D2803" s="62">
        <v>1999</v>
      </c>
      <c r="E2803" s="62">
        <v>6</v>
      </c>
      <c r="F2803" s="62">
        <v>2000</v>
      </c>
      <c r="G2803" s="63"/>
      <c r="H2803" s="63"/>
      <c r="I2803" s="63"/>
      <c r="J2803" s="63"/>
      <c r="K2803" s="63"/>
      <c r="L2803" s="63"/>
      <c r="M2803" s="63"/>
      <c r="N2803" s="63"/>
      <c r="O2803" s="63"/>
      <c r="P2803" s="63"/>
      <c r="Q2803" s="63"/>
      <c r="R2803" s="63"/>
      <c r="S2803" s="63"/>
      <c r="T2803" s="63"/>
      <c r="U2803" s="63"/>
      <c r="V2803" s="63"/>
      <c r="W2803" s="63"/>
      <c r="X2803" s="63">
        <v>0</v>
      </c>
      <c r="Y2803" s="63"/>
      <c r="Z2803" s="63"/>
      <c r="AA2803" s="63"/>
      <c r="AB2803" s="63"/>
      <c r="AC2803" s="63"/>
      <c r="AD2803" s="63">
        <v>8712</v>
      </c>
      <c r="AE2803" s="63"/>
      <c r="AF2803" s="63"/>
      <c r="AG2803" s="43">
        <v>8712</v>
      </c>
    </row>
    <row r="2804" spans="4:33">
      <c r="D2804" s="62">
        <v>1999</v>
      </c>
      <c r="E2804" s="62">
        <v>7</v>
      </c>
      <c r="F2804" s="62">
        <v>2000</v>
      </c>
      <c r="G2804" s="63"/>
      <c r="H2804" s="63"/>
      <c r="I2804" s="63"/>
      <c r="J2804" s="63"/>
      <c r="K2804" s="63"/>
      <c r="L2804" s="63"/>
      <c r="M2804" s="63"/>
      <c r="N2804" s="63"/>
      <c r="O2804" s="63"/>
      <c r="P2804" s="63"/>
      <c r="Q2804" s="63"/>
      <c r="R2804" s="63"/>
      <c r="S2804" s="63"/>
      <c r="T2804" s="63"/>
      <c r="U2804" s="63"/>
      <c r="V2804" s="63"/>
      <c r="W2804" s="63"/>
      <c r="X2804" s="63"/>
      <c r="Y2804" s="63">
        <v>0</v>
      </c>
      <c r="Z2804" s="63"/>
      <c r="AA2804" s="63"/>
      <c r="AB2804" s="63"/>
      <c r="AC2804" s="63"/>
      <c r="AD2804" s="63"/>
      <c r="AE2804" s="63"/>
      <c r="AF2804" s="63"/>
      <c r="AG2804" s="43">
        <v>0</v>
      </c>
    </row>
    <row r="2805" spans="4:33">
      <c r="D2805" s="62">
        <v>1999</v>
      </c>
      <c r="E2805" s="62">
        <v>8</v>
      </c>
      <c r="F2805" s="62">
        <v>2000</v>
      </c>
      <c r="G2805" s="63"/>
      <c r="H2805" s="63"/>
      <c r="I2805" s="63"/>
      <c r="J2805" s="63"/>
      <c r="K2805" s="63"/>
      <c r="L2805" s="63"/>
      <c r="M2805" s="63"/>
      <c r="N2805" s="63"/>
      <c r="O2805" s="63"/>
      <c r="P2805" s="63"/>
      <c r="Q2805" s="63"/>
      <c r="R2805" s="63"/>
      <c r="S2805" s="63"/>
      <c r="T2805" s="63"/>
      <c r="U2805" s="63"/>
      <c r="V2805" s="63"/>
      <c r="W2805" s="63"/>
      <c r="X2805" s="63"/>
      <c r="Y2805" s="63"/>
      <c r="Z2805" s="63">
        <v>0</v>
      </c>
      <c r="AA2805" s="63"/>
      <c r="AB2805" s="63"/>
      <c r="AC2805" s="63"/>
      <c r="AD2805" s="63"/>
      <c r="AE2805" s="63"/>
      <c r="AF2805" s="63"/>
      <c r="AG2805" s="43">
        <v>0</v>
      </c>
    </row>
    <row r="2806" spans="4:33">
      <c r="D2806" s="62">
        <v>1999</v>
      </c>
      <c r="E2806" s="62">
        <v>9</v>
      </c>
      <c r="F2806" s="62">
        <v>2000</v>
      </c>
      <c r="G2806" s="63"/>
      <c r="H2806" s="63"/>
      <c r="I2806" s="63"/>
      <c r="J2806" s="63"/>
      <c r="K2806" s="63"/>
      <c r="L2806" s="63"/>
      <c r="M2806" s="63"/>
      <c r="N2806" s="63"/>
      <c r="O2806" s="63"/>
      <c r="P2806" s="63"/>
      <c r="Q2806" s="63"/>
      <c r="R2806" s="63"/>
      <c r="S2806" s="63"/>
      <c r="T2806" s="63"/>
      <c r="U2806" s="63"/>
      <c r="V2806" s="63"/>
      <c r="W2806" s="63"/>
      <c r="X2806" s="63"/>
      <c r="Y2806" s="63"/>
      <c r="Z2806" s="63"/>
      <c r="AA2806" s="63">
        <v>0</v>
      </c>
      <c r="AB2806" s="63"/>
      <c r="AC2806" s="63"/>
      <c r="AD2806" s="63"/>
      <c r="AE2806" s="63"/>
      <c r="AF2806" s="63"/>
      <c r="AG2806" s="43">
        <v>0</v>
      </c>
    </row>
    <row r="2807" spans="4:33">
      <c r="D2807" s="62">
        <v>1999</v>
      </c>
      <c r="E2807" s="62">
        <v>10</v>
      </c>
      <c r="F2807" s="62">
        <v>2000</v>
      </c>
      <c r="G2807" s="63"/>
      <c r="H2807" s="63"/>
      <c r="I2807" s="63"/>
      <c r="J2807" s="63"/>
      <c r="K2807" s="63"/>
      <c r="L2807" s="63"/>
      <c r="M2807" s="63"/>
      <c r="N2807" s="63"/>
      <c r="O2807" s="63"/>
      <c r="P2807" s="63"/>
      <c r="Q2807" s="63"/>
      <c r="R2807" s="63"/>
      <c r="S2807" s="63"/>
      <c r="T2807" s="63"/>
      <c r="U2807" s="63"/>
      <c r="V2807" s="63"/>
      <c r="W2807" s="63">
        <v>0</v>
      </c>
      <c r="X2807" s="63"/>
      <c r="Y2807" s="63"/>
      <c r="Z2807" s="63"/>
      <c r="AA2807" s="63"/>
      <c r="AB2807" s="63">
        <v>0</v>
      </c>
      <c r="AC2807" s="63"/>
      <c r="AD2807" s="63"/>
      <c r="AE2807" s="63"/>
      <c r="AF2807" s="63"/>
      <c r="AG2807" s="43">
        <v>0</v>
      </c>
    </row>
    <row r="2808" spans="4:33">
      <c r="D2808" s="62">
        <v>1999</v>
      </c>
      <c r="E2808" s="62">
        <v>11</v>
      </c>
      <c r="F2808" s="62">
        <v>2000</v>
      </c>
      <c r="G2808" s="63"/>
      <c r="H2808" s="63"/>
      <c r="I2808" s="63"/>
      <c r="J2808" s="63"/>
      <c r="K2808" s="63"/>
      <c r="L2808" s="63"/>
      <c r="M2808" s="63"/>
      <c r="N2808" s="63"/>
      <c r="O2808" s="63"/>
      <c r="P2808" s="63"/>
      <c r="Q2808" s="63"/>
      <c r="R2808" s="63"/>
      <c r="S2808" s="63"/>
      <c r="T2808" s="63"/>
      <c r="U2808" s="63"/>
      <c r="V2808" s="63"/>
      <c r="W2808" s="63">
        <v>0</v>
      </c>
      <c r="X2808" s="63"/>
      <c r="Y2808" s="63"/>
      <c r="Z2808" s="63"/>
      <c r="AA2808" s="63"/>
      <c r="AB2808" s="63"/>
      <c r="AC2808" s="63">
        <v>0</v>
      </c>
      <c r="AD2808" s="63"/>
      <c r="AE2808" s="63"/>
      <c r="AF2808" s="63"/>
      <c r="AG2808" s="43">
        <v>0</v>
      </c>
    </row>
    <row r="2809" spans="4:33">
      <c r="D2809" s="62">
        <v>1999</v>
      </c>
      <c r="E2809" s="62">
        <v>12</v>
      </c>
      <c r="F2809" s="62">
        <v>2000</v>
      </c>
      <c r="G2809" s="63"/>
      <c r="H2809" s="63"/>
      <c r="I2809" s="63"/>
      <c r="J2809" s="63"/>
      <c r="K2809" s="63"/>
      <c r="L2809" s="63"/>
      <c r="M2809" s="63"/>
      <c r="N2809" s="63"/>
      <c r="O2809" s="63"/>
      <c r="P2809" s="63"/>
      <c r="Q2809" s="63"/>
      <c r="R2809" s="63"/>
      <c r="S2809" s="63"/>
      <c r="T2809" s="63"/>
      <c r="U2809" s="63"/>
      <c r="V2809" s="63"/>
      <c r="W2809" s="63">
        <v>0</v>
      </c>
      <c r="X2809" s="63"/>
      <c r="Y2809" s="63"/>
      <c r="Z2809" s="63"/>
      <c r="AA2809" s="63"/>
      <c r="AB2809" s="63"/>
      <c r="AC2809" s="63"/>
      <c r="AD2809" s="63">
        <v>0</v>
      </c>
      <c r="AE2809" s="63"/>
      <c r="AF2809" s="63"/>
      <c r="AG2809" s="43">
        <v>0</v>
      </c>
    </row>
    <row r="2810" spans="4:33">
      <c r="D2810" s="62">
        <v>2000</v>
      </c>
      <c r="E2810" s="62">
        <v>1</v>
      </c>
      <c r="F2810" s="62">
        <v>2000</v>
      </c>
      <c r="G2810" s="63"/>
      <c r="H2810" s="63"/>
      <c r="I2810" s="63"/>
      <c r="J2810" s="63"/>
      <c r="K2810" s="63"/>
      <c r="L2810" s="63"/>
      <c r="M2810" s="63"/>
      <c r="N2810" s="63"/>
      <c r="O2810" s="63"/>
      <c r="P2810" s="63"/>
      <c r="Q2810" s="63">
        <v>657.5</v>
      </c>
      <c r="R2810" s="63"/>
      <c r="S2810" s="63"/>
      <c r="T2810" s="63">
        <v>2752.8</v>
      </c>
      <c r="U2810" s="63"/>
      <c r="V2810" s="63"/>
      <c r="W2810" s="63">
        <v>0</v>
      </c>
      <c r="X2810" s="63"/>
      <c r="Y2810" s="63"/>
      <c r="Z2810" s="63"/>
      <c r="AA2810" s="63"/>
      <c r="AB2810" s="63"/>
      <c r="AC2810" s="63"/>
      <c r="AD2810" s="63"/>
      <c r="AE2810" s="63">
        <v>0</v>
      </c>
      <c r="AF2810" s="63"/>
      <c r="AG2810" s="43">
        <v>3410.3</v>
      </c>
    </row>
    <row r="2811" spans="4:33">
      <c r="D2811" s="62">
        <v>2000</v>
      </c>
      <c r="E2811" s="62">
        <v>2</v>
      </c>
      <c r="F2811" s="62">
        <v>2000</v>
      </c>
      <c r="G2811" s="63"/>
      <c r="H2811" s="63"/>
      <c r="I2811" s="63"/>
      <c r="J2811" s="63"/>
      <c r="K2811" s="63"/>
      <c r="L2811" s="63"/>
      <c r="M2811" s="63"/>
      <c r="N2811" s="63"/>
      <c r="O2811" s="63"/>
      <c r="P2811" s="63"/>
      <c r="Q2811" s="63"/>
      <c r="R2811" s="63"/>
      <c r="S2811" s="63"/>
      <c r="T2811" s="63">
        <v>6405.4</v>
      </c>
      <c r="U2811" s="63"/>
      <c r="V2811" s="63"/>
      <c r="W2811" s="63">
        <v>0</v>
      </c>
      <c r="X2811" s="63"/>
      <c r="Y2811" s="63"/>
      <c r="Z2811" s="63"/>
      <c r="AA2811" s="63"/>
      <c r="AB2811" s="63"/>
      <c r="AC2811" s="63"/>
      <c r="AD2811" s="63"/>
      <c r="AE2811" s="63"/>
      <c r="AF2811" s="63">
        <v>0</v>
      </c>
      <c r="AG2811" s="43">
        <v>6405.4</v>
      </c>
    </row>
    <row r="2812" spans="4:33">
      <c r="D2812" s="62">
        <v>2000</v>
      </c>
      <c r="E2812" s="62">
        <v>3</v>
      </c>
      <c r="F2812" s="62">
        <v>2000</v>
      </c>
      <c r="G2812" s="63">
        <v>0</v>
      </c>
      <c r="H2812" s="63"/>
      <c r="I2812" s="63"/>
      <c r="J2812" s="63"/>
      <c r="K2812" s="63"/>
      <c r="L2812" s="63"/>
      <c r="M2812" s="63"/>
      <c r="N2812" s="63"/>
      <c r="O2812" s="63"/>
      <c r="P2812" s="63"/>
      <c r="Q2812" s="63"/>
      <c r="R2812" s="63"/>
      <c r="S2812" s="63"/>
      <c r="T2812" s="63">
        <v>6954.6</v>
      </c>
      <c r="U2812" s="63"/>
      <c r="V2812" s="63"/>
      <c r="W2812" s="63">
        <v>0</v>
      </c>
      <c r="X2812" s="63"/>
      <c r="Y2812" s="63"/>
      <c r="Z2812" s="63"/>
      <c r="AA2812" s="63"/>
      <c r="AB2812" s="63"/>
      <c r="AC2812" s="63"/>
      <c r="AD2812" s="63"/>
      <c r="AE2812" s="63"/>
      <c r="AF2812" s="63"/>
      <c r="AG2812" s="43">
        <v>6954.6</v>
      </c>
    </row>
    <row r="2813" spans="4:33">
      <c r="D2813" s="62">
        <v>2000</v>
      </c>
      <c r="E2813" s="62">
        <v>4</v>
      </c>
      <c r="F2813" s="62">
        <v>2000</v>
      </c>
      <c r="G2813" s="63"/>
      <c r="H2813" s="63">
        <v>0</v>
      </c>
      <c r="I2813" s="63"/>
      <c r="J2813" s="63"/>
      <c r="K2813" s="63"/>
      <c r="L2813" s="63"/>
      <c r="M2813" s="63"/>
      <c r="N2813" s="63"/>
      <c r="O2813" s="63"/>
      <c r="P2813" s="63"/>
      <c r="Q2813" s="63"/>
      <c r="R2813" s="63"/>
      <c r="S2813" s="63"/>
      <c r="T2813" s="63"/>
      <c r="U2813" s="63"/>
      <c r="V2813" s="63"/>
      <c r="W2813" s="63">
        <v>0</v>
      </c>
      <c r="X2813" s="63"/>
      <c r="Y2813" s="63"/>
      <c r="Z2813" s="63"/>
      <c r="AA2813" s="63"/>
      <c r="AB2813" s="63"/>
      <c r="AC2813" s="63"/>
      <c r="AD2813" s="63"/>
      <c r="AE2813" s="63"/>
      <c r="AF2813" s="63"/>
      <c r="AG2813" s="43">
        <v>0</v>
      </c>
    </row>
    <row r="2814" spans="4:33">
      <c r="D2814" s="62">
        <v>2000</v>
      </c>
      <c r="E2814" s="62">
        <v>5</v>
      </c>
      <c r="F2814" s="62">
        <v>2001</v>
      </c>
      <c r="G2814" s="63"/>
      <c r="H2814" s="63"/>
      <c r="I2814" s="63">
        <v>0</v>
      </c>
      <c r="J2814" s="63"/>
      <c r="K2814" s="63"/>
      <c r="L2814" s="63"/>
      <c r="M2814" s="63"/>
      <c r="N2814" s="63"/>
      <c r="O2814" s="63"/>
      <c r="P2814" s="63"/>
      <c r="Q2814" s="63"/>
      <c r="R2814" s="63"/>
      <c r="S2814" s="63"/>
      <c r="T2814" s="63"/>
      <c r="U2814" s="63"/>
      <c r="V2814" s="63"/>
      <c r="W2814" s="63">
        <v>0</v>
      </c>
      <c r="X2814" s="63"/>
      <c r="Y2814" s="63"/>
      <c r="Z2814" s="63"/>
      <c r="AA2814" s="63"/>
      <c r="AB2814" s="63"/>
      <c r="AC2814" s="63"/>
      <c r="AD2814" s="63"/>
      <c r="AE2814" s="63"/>
      <c r="AF2814" s="63"/>
      <c r="AG2814" s="43">
        <v>0</v>
      </c>
    </row>
    <row r="2815" spans="4:33">
      <c r="D2815" s="62">
        <v>2000</v>
      </c>
      <c r="E2815" s="62">
        <v>6</v>
      </c>
      <c r="F2815" s="62">
        <v>2001</v>
      </c>
      <c r="G2815" s="63"/>
      <c r="H2815" s="63"/>
      <c r="I2815" s="63"/>
      <c r="J2815" s="63">
        <v>0</v>
      </c>
      <c r="K2815" s="63"/>
      <c r="L2815" s="63"/>
      <c r="M2815" s="63"/>
      <c r="N2815" s="63"/>
      <c r="O2815" s="63"/>
      <c r="P2815" s="63"/>
      <c r="Q2815" s="63"/>
      <c r="R2815" s="63"/>
      <c r="S2815" s="63"/>
      <c r="T2815" s="63"/>
      <c r="U2815" s="63"/>
      <c r="V2815" s="63"/>
      <c r="W2815" s="63">
        <v>0</v>
      </c>
      <c r="X2815" s="63"/>
      <c r="Y2815" s="63"/>
      <c r="Z2815" s="63"/>
      <c r="AA2815" s="63"/>
      <c r="AB2815" s="63"/>
      <c r="AC2815" s="63"/>
      <c r="AD2815" s="63"/>
      <c r="AE2815" s="63"/>
      <c r="AF2815" s="63"/>
      <c r="AG2815" s="43">
        <v>0</v>
      </c>
    </row>
    <row r="2816" spans="4:33">
      <c r="D2816" s="62">
        <v>2000</v>
      </c>
      <c r="E2816" s="62">
        <v>7</v>
      </c>
      <c r="F2816" s="62">
        <v>2001</v>
      </c>
      <c r="G2816" s="63"/>
      <c r="H2816" s="63"/>
      <c r="I2816" s="63"/>
      <c r="J2816" s="63"/>
      <c r="K2816" s="63">
        <v>0</v>
      </c>
      <c r="L2816" s="63"/>
      <c r="M2816" s="63"/>
      <c r="N2816" s="63"/>
      <c r="O2816" s="63"/>
      <c r="P2816" s="63"/>
      <c r="Q2816" s="63"/>
      <c r="R2816" s="63"/>
      <c r="S2816" s="63"/>
      <c r="T2816" s="63"/>
      <c r="U2816" s="63"/>
      <c r="V2816" s="63"/>
      <c r="W2816" s="63">
        <v>2100</v>
      </c>
      <c r="X2816" s="63"/>
      <c r="Y2816" s="63"/>
      <c r="Z2816" s="63"/>
      <c r="AA2816" s="63"/>
      <c r="AB2816" s="63"/>
      <c r="AC2816" s="63"/>
      <c r="AD2816" s="63"/>
      <c r="AE2816" s="63"/>
      <c r="AF2816" s="63"/>
      <c r="AG2816" s="43">
        <v>2100</v>
      </c>
    </row>
    <row r="2817" spans="4:33">
      <c r="D2817" s="62">
        <v>2000</v>
      </c>
      <c r="E2817" s="62">
        <v>8</v>
      </c>
      <c r="F2817" s="62">
        <v>2001</v>
      </c>
      <c r="G2817" s="63"/>
      <c r="H2817" s="63"/>
      <c r="I2817" s="63"/>
      <c r="J2817" s="63"/>
      <c r="K2817" s="63"/>
      <c r="L2817" s="63">
        <v>0</v>
      </c>
      <c r="M2817" s="63"/>
      <c r="N2817" s="63"/>
      <c r="O2817" s="63"/>
      <c r="P2817" s="63"/>
      <c r="Q2817" s="63">
        <v>1110</v>
      </c>
      <c r="R2817" s="63"/>
      <c r="S2817" s="63"/>
      <c r="T2817" s="63"/>
      <c r="U2817" s="63"/>
      <c r="V2817" s="63"/>
      <c r="W2817" s="63">
        <v>2337.3000000000002</v>
      </c>
      <c r="X2817" s="63"/>
      <c r="Y2817" s="63"/>
      <c r="Z2817" s="63"/>
      <c r="AA2817" s="63"/>
      <c r="AB2817" s="63"/>
      <c r="AC2817" s="63"/>
      <c r="AD2817" s="63"/>
      <c r="AE2817" s="63"/>
      <c r="AF2817" s="63"/>
      <c r="AG2817" s="43">
        <v>3447.3</v>
      </c>
    </row>
    <row r="2818" spans="4:33">
      <c r="D2818" s="62">
        <v>2000</v>
      </c>
      <c r="E2818" s="62">
        <v>9</v>
      </c>
      <c r="F2818" s="62">
        <v>2001</v>
      </c>
      <c r="G2818" s="63"/>
      <c r="H2818" s="63"/>
      <c r="I2818" s="63"/>
      <c r="J2818" s="63"/>
      <c r="K2818" s="63"/>
      <c r="L2818" s="63"/>
      <c r="M2818" s="63">
        <v>0</v>
      </c>
      <c r="N2818" s="63"/>
      <c r="O2818" s="63"/>
      <c r="P2818" s="63"/>
      <c r="Q2818" s="63"/>
      <c r="R2818" s="63"/>
      <c r="S2818" s="63"/>
      <c r="T2818" s="63"/>
      <c r="U2818" s="63"/>
      <c r="V2818" s="63"/>
      <c r="W2818" s="63">
        <v>2180</v>
      </c>
      <c r="X2818" s="63"/>
      <c r="Y2818" s="63"/>
      <c r="Z2818" s="63"/>
      <c r="AA2818" s="63"/>
      <c r="AB2818" s="63"/>
      <c r="AC2818" s="63"/>
      <c r="AD2818" s="63"/>
      <c r="AE2818" s="63"/>
      <c r="AF2818" s="63"/>
      <c r="AG2818" s="43">
        <v>2180</v>
      </c>
    </row>
    <row r="2819" spans="4:33">
      <c r="D2819" s="62">
        <v>2000</v>
      </c>
      <c r="E2819" s="62">
        <v>10</v>
      </c>
      <c r="F2819" s="62">
        <v>2001</v>
      </c>
      <c r="G2819" s="63"/>
      <c r="H2819" s="63"/>
      <c r="I2819" s="63"/>
      <c r="J2819" s="63"/>
      <c r="K2819" s="63"/>
      <c r="L2819" s="63"/>
      <c r="M2819" s="63"/>
      <c r="N2819" s="63">
        <v>0</v>
      </c>
      <c r="O2819" s="63"/>
      <c r="P2819" s="63"/>
      <c r="Q2819" s="63"/>
      <c r="R2819" s="63"/>
      <c r="S2819" s="63"/>
      <c r="T2819" s="63"/>
      <c r="U2819" s="63"/>
      <c r="V2819" s="63"/>
      <c r="W2819" s="63">
        <v>0</v>
      </c>
      <c r="X2819" s="63"/>
      <c r="Y2819" s="63"/>
      <c r="Z2819" s="63"/>
      <c r="AA2819" s="63"/>
      <c r="AB2819" s="63"/>
      <c r="AC2819" s="63"/>
      <c r="AD2819" s="63"/>
      <c r="AE2819" s="63"/>
      <c r="AF2819" s="63"/>
      <c r="AG2819" s="43">
        <v>0</v>
      </c>
    </row>
    <row r="2820" spans="4:33">
      <c r="D2820" s="62">
        <v>2000</v>
      </c>
      <c r="E2820" s="62">
        <v>11</v>
      </c>
      <c r="F2820" s="62">
        <v>2001</v>
      </c>
      <c r="G2820" s="63"/>
      <c r="H2820" s="63"/>
      <c r="I2820" s="63"/>
      <c r="J2820" s="63"/>
      <c r="K2820" s="63"/>
      <c r="L2820" s="63"/>
      <c r="M2820" s="63"/>
      <c r="N2820" s="63"/>
      <c r="O2820" s="63">
        <v>0</v>
      </c>
      <c r="P2820" s="63"/>
      <c r="Q2820" s="63"/>
      <c r="R2820" s="63"/>
      <c r="S2820" s="63"/>
      <c r="T2820" s="63"/>
      <c r="U2820" s="63"/>
      <c r="V2820" s="63"/>
      <c r="W2820" s="63">
        <v>0</v>
      </c>
      <c r="X2820" s="63"/>
      <c r="Y2820" s="63"/>
      <c r="Z2820" s="63"/>
      <c r="AA2820" s="63"/>
      <c r="AB2820" s="63"/>
      <c r="AC2820" s="63"/>
      <c r="AD2820" s="63"/>
      <c r="AE2820" s="63"/>
      <c r="AF2820" s="63"/>
      <c r="AG2820" s="43">
        <v>0</v>
      </c>
    </row>
    <row r="2821" spans="4:33">
      <c r="D2821" s="62">
        <v>2000</v>
      </c>
      <c r="E2821" s="62">
        <v>12</v>
      </c>
      <c r="F2821" s="62">
        <v>2001</v>
      </c>
      <c r="G2821" s="63"/>
      <c r="H2821" s="63"/>
      <c r="I2821" s="63"/>
      <c r="J2821" s="63"/>
      <c r="K2821" s="63"/>
      <c r="L2821" s="63"/>
      <c r="M2821" s="63"/>
      <c r="N2821" s="63"/>
      <c r="O2821" s="63"/>
      <c r="P2821" s="63">
        <v>0</v>
      </c>
      <c r="Q2821" s="63"/>
      <c r="R2821" s="63"/>
      <c r="S2821" s="63"/>
      <c r="T2821" s="63"/>
      <c r="U2821" s="63"/>
      <c r="V2821" s="63"/>
      <c r="W2821" s="63">
        <v>0</v>
      </c>
      <c r="X2821" s="63"/>
      <c r="Y2821" s="63"/>
      <c r="Z2821" s="63"/>
      <c r="AA2821" s="63"/>
      <c r="AB2821" s="63"/>
      <c r="AC2821" s="63"/>
      <c r="AD2821" s="63"/>
      <c r="AE2821" s="63"/>
      <c r="AF2821" s="63"/>
      <c r="AG2821" s="43">
        <v>0</v>
      </c>
    </row>
    <row r="2822" spans="4:33">
      <c r="D2822" s="62">
        <v>2001</v>
      </c>
      <c r="E2822" s="62">
        <v>1</v>
      </c>
      <c r="F2822" s="62">
        <v>2001</v>
      </c>
      <c r="G2822" s="63"/>
      <c r="H2822" s="63"/>
      <c r="I2822" s="63"/>
      <c r="J2822" s="63"/>
      <c r="K2822" s="63"/>
      <c r="L2822" s="63"/>
      <c r="M2822" s="63"/>
      <c r="N2822" s="63"/>
      <c r="O2822" s="63"/>
      <c r="P2822" s="63"/>
      <c r="Q2822" s="63">
        <v>0</v>
      </c>
      <c r="R2822" s="63"/>
      <c r="S2822" s="63"/>
      <c r="T2822" s="63"/>
      <c r="U2822" s="63"/>
      <c r="V2822" s="63"/>
      <c r="W2822" s="63">
        <v>0</v>
      </c>
      <c r="X2822" s="63"/>
      <c r="Y2822" s="63"/>
      <c r="Z2822" s="63"/>
      <c r="AA2822" s="63"/>
      <c r="AB2822" s="63"/>
      <c r="AC2822" s="63"/>
      <c r="AD2822" s="63"/>
      <c r="AE2822" s="63"/>
      <c r="AF2822" s="63"/>
      <c r="AG2822" s="43">
        <v>0</v>
      </c>
    </row>
    <row r="2823" spans="4:33">
      <c r="D2823" s="62">
        <v>2001</v>
      </c>
      <c r="E2823" s="62">
        <v>2</v>
      </c>
      <c r="F2823" s="62">
        <v>2001</v>
      </c>
      <c r="G2823" s="63"/>
      <c r="H2823" s="63"/>
      <c r="I2823" s="63"/>
      <c r="J2823" s="63"/>
      <c r="K2823" s="63"/>
      <c r="L2823" s="63"/>
      <c r="M2823" s="63"/>
      <c r="N2823" s="63"/>
      <c r="O2823" s="63"/>
      <c r="P2823" s="63"/>
      <c r="Q2823" s="63"/>
      <c r="R2823" s="63">
        <v>0</v>
      </c>
      <c r="S2823" s="63"/>
      <c r="T2823" s="63"/>
      <c r="U2823" s="63"/>
      <c r="V2823" s="63"/>
      <c r="W2823" s="63">
        <v>0</v>
      </c>
      <c r="X2823" s="63"/>
      <c r="Y2823" s="63"/>
      <c r="Z2823" s="63"/>
      <c r="AA2823" s="63"/>
      <c r="AB2823" s="63"/>
      <c r="AC2823" s="63"/>
      <c r="AD2823" s="63"/>
      <c r="AE2823" s="63"/>
      <c r="AF2823" s="63"/>
      <c r="AG2823" s="43">
        <v>0</v>
      </c>
    </row>
    <row r="2824" spans="4:33">
      <c r="D2824" s="62">
        <v>2001</v>
      </c>
      <c r="E2824" s="62">
        <v>3</v>
      </c>
      <c r="F2824" s="62">
        <v>2001</v>
      </c>
      <c r="G2824" s="63"/>
      <c r="H2824" s="63"/>
      <c r="I2824" s="63"/>
      <c r="J2824" s="63"/>
      <c r="K2824" s="63"/>
      <c r="L2824" s="63"/>
      <c r="M2824" s="63"/>
      <c r="N2824" s="63"/>
      <c r="O2824" s="63"/>
      <c r="P2824" s="63"/>
      <c r="Q2824" s="63">
        <v>579.29999999999995</v>
      </c>
      <c r="R2824" s="63"/>
      <c r="S2824" s="63">
        <v>0</v>
      </c>
      <c r="T2824" s="63"/>
      <c r="U2824" s="63"/>
      <c r="V2824" s="63"/>
      <c r="W2824" s="63">
        <v>0</v>
      </c>
      <c r="X2824" s="63"/>
      <c r="Y2824" s="63"/>
      <c r="Z2824" s="63"/>
      <c r="AA2824" s="63"/>
      <c r="AB2824" s="63"/>
      <c r="AC2824" s="63"/>
      <c r="AD2824" s="63"/>
      <c r="AE2824" s="63"/>
      <c r="AF2824" s="63"/>
      <c r="AG2824" s="43">
        <v>579.29999999999995</v>
      </c>
    </row>
    <row r="2825" spans="4:33">
      <c r="D2825" s="62">
        <v>2001</v>
      </c>
      <c r="E2825" s="62">
        <v>4</v>
      </c>
      <c r="F2825" s="62">
        <v>2001</v>
      </c>
      <c r="G2825" s="63"/>
      <c r="H2825" s="63"/>
      <c r="I2825" s="63"/>
      <c r="J2825" s="63"/>
      <c r="K2825" s="63"/>
      <c r="L2825" s="63"/>
      <c r="M2825" s="63"/>
      <c r="N2825" s="63"/>
      <c r="O2825" s="63"/>
      <c r="P2825" s="63"/>
      <c r="Q2825" s="63"/>
      <c r="R2825" s="63"/>
      <c r="S2825" s="63"/>
      <c r="T2825" s="63">
        <v>0</v>
      </c>
      <c r="U2825" s="63"/>
      <c r="V2825" s="63"/>
      <c r="W2825" s="63">
        <v>0</v>
      </c>
      <c r="X2825" s="63"/>
      <c r="Y2825" s="63"/>
      <c r="Z2825" s="63"/>
      <c r="AA2825" s="63"/>
      <c r="AB2825" s="63"/>
      <c r="AC2825" s="63"/>
      <c r="AD2825" s="63">
        <v>6600.2</v>
      </c>
      <c r="AE2825" s="63"/>
      <c r="AF2825" s="63"/>
      <c r="AG2825" s="43">
        <v>6600.2</v>
      </c>
    </row>
    <row r="2826" spans="4:33">
      <c r="D2826" s="62">
        <v>2001</v>
      </c>
      <c r="E2826" s="62">
        <v>5</v>
      </c>
      <c r="F2826" s="62">
        <v>2002</v>
      </c>
      <c r="G2826" s="63"/>
      <c r="H2826" s="63"/>
      <c r="I2826" s="63"/>
      <c r="J2826" s="63"/>
      <c r="K2826" s="63"/>
      <c r="L2826" s="63"/>
      <c r="M2826" s="63"/>
      <c r="N2826" s="63"/>
      <c r="O2826" s="63"/>
      <c r="P2826" s="63"/>
      <c r="Q2826" s="63"/>
      <c r="R2826" s="63"/>
      <c r="S2826" s="63"/>
      <c r="T2826" s="63"/>
      <c r="U2826" s="63">
        <v>0</v>
      </c>
      <c r="V2826" s="63"/>
      <c r="W2826" s="63">
        <v>7640.9</v>
      </c>
      <c r="X2826" s="63"/>
      <c r="Y2826" s="63"/>
      <c r="Z2826" s="63"/>
      <c r="AA2826" s="63"/>
      <c r="AB2826" s="63"/>
      <c r="AC2826" s="63"/>
      <c r="AD2826" s="63"/>
      <c r="AE2826" s="63"/>
      <c r="AF2826" s="63"/>
      <c r="AG2826" s="43">
        <v>7640.9</v>
      </c>
    </row>
    <row r="2827" spans="4:33">
      <c r="D2827" s="62">
        <v>2001</v>
      </c>
      <c r="E2827" s="62">
        <v>6</v>
      </c>
      <c r="F2827" s="62">
        <v>2002</v>
      </c>
      <c r="G2827" s="63"/>
      <c r="H2827" s="63"/>
      <c r="I2827" s="63"/>
      <c r="J2827" s="63"/>
      <c r="K2827" s="63"/>
      <c r="L2827" s="63"/>
      <c r="M2827" s="63"/>
      <c r="N2827" s="63"/>
      <c r="O2827" s="63"/>
      <c r="P2827" s="63"/>
      <c r="Q2827" s="63"/>
      <c r="R2827" s="63"/>
      <c r="S2827" s="63"/>
      <c r="T2827" s="63"/>
      <c r="U2827" s="63"/>
      <c r="V2827" s="63">
        <v>0</v>
      </c>
      <c r="W2827" s="63">
        <v>6512.4</v>
      </c>
      <c r="X2827" s="63"/>
      <c r="Y2827" s="63"/>
      <c r="Z2827" s="63"/>
      <c r="AA2827" s="63"/>
      <c r="AB2827" s="63"/>
      <c r="AC2827" s="63"/>
      <c r="AD2827" s="63"/>
      <c r="AE2827" s="63"/>
      <c r="AF2827" s="63"/>
      <c r="AG2827" s="43">
        <v>6512.4</v>
      </c>
    </row>
    <row r="2828" spans="4:33">
      <c r="D2828" s="62">
        <v>2001</v>
      </c>
      <c r="E2828" s="62">
        <v>7</v>
      </c>
      <c r="F2828" s="62">
        <v>2002</v>
      </c>
      <c r="G2828" s="63"/>
      <c r="H2828" s="63"/>
      <c r="I2828" s="63"/>
      <c r="J2828" s="63"/>
      <c r="K2828" s="63"/>
      <c r="L2828" s="63"/>
      <c r="M2828" s="63"/>
      <c r="N2828" s="63"/>
      <c r="O2828" s="63"/>
      <c r="P2828" s="63"/>
      <c r="Q2828" s="63"/>
      <c r="R2828" s="63"/>
      <c r="S2828" s="63"/>
      <c r="T2828" s="63"/>
      <c r="U2828" s="63">
        <v>10000</v>
      </c>
      <c r="V2828" s="63"/>
      <c r="W2828" s="63">
        <v>4448</v>
      </c>
      <c r="X2828" s="63"/>
      <c r="Y2828" s="63"/>
      <c r="Z2828" s="63"/>
      <c r="AA2828" s="63"/>
      <c r="AB2828" s="63"/>
      <c r="AC2828" s="63"/>
      <c r="AD2828" s="63"/>
      <c r="AE2828" s="63"/>
      <c r="AF2828" s="63"/>
      <c r="AG2828" s="43">
        <v>14448</v>
      </c>
    </row>
    <row r="2829" spans="4:33">
      <c r="D2829" s="62">
        <v>2001</v>
      </c>
      <c r="E2829" s="62">
        <v>8</v>
      </c>
      <c r="F2829" s="62">
        <v>2002</v>
      </c>
      <c r="G2829" s="63"/>
      <c r="H2829" s="63"/>
      <c r="I2829" s="63"/>
      <c r="J2829" s="63"/>
      <c r="K2829" s="63"/>
      <c r="L2829" s="63"/>
      <c r="M2829" s="63"/>
      <c r="N2829" s="63"/>
      <c r="O2829" s="63"/>
      <c r="P2829" s="63"/>
      <c r="Q2829" s="63"/>
      <c r="R2829" s="63"/>
      <c r="S2829" s="63"/>
      <c r="T2829" s="63"/>
      <c r="U2829" s="63"/>
      <c r="V2829" s="63"/>
      <c r="W2829" s="63">
        <v>1500</v>
      </c>
      <c r="X2829" s="63">
        <v>0</v>
      </c>
      <c r="Y2829" s="63"/>
      <c r="Z2829" s="63"/>
      <c r="AA2829" s="63"/>
      <c r="AB2829" s="63"/>
      <c r="AC2829" s="63"/>
      <c r="AD2829" s="63"/>
      <c r="AE2829" s="63"/>
      <c r="AF2829" s="63"/>
      <c r="AG2829" s="43">
        <v>1500</v>
      </c>
    </row>
    <row r="2830" spans="4:33">
      <c r="D2830" s="62">
        <v>2001</v>
      </c>
      <c r="E2830" s="62">
        <v>9</v>
      </c>
      <c r="F2830" s="62">
        <v>2002</v>
      </c>
      <c r="G2830" s="63"/>
      <c r="H2830" s="63"/>
      <c r="I2830" s="63"/>
      <c r="J2830" s="63"/>
      <c r="K2830" s="63"/>
      <c r="L2830" s="63"/>
      <c r="M2830" s="63"/>
      <c r="N2830" s="63"/>
      <c r="O2830" s="63"/>
      <c r="P2830" s="63"/>
      <c r="Q2830" s="63"/>
      <c r="R2830" s="63"/>
      <c r="S2830" s="63"/>
      <c r="T2830" s="63"/>
      <c r="U2830" s="63"/>
      <c r="V2830" s="63"/>
      <c r="W2830" s="63">
        <v>1096.3</v>
      </c>
      <c r="X2830" s="63"/>
      <c r="Y2830" s="63">
        <v>0</v>
      </c>
      <c r="Z2830" s="63"/>
      <c r="AA2830" s="63"/>
      <c r="AB2830" s="63"/>
      <c r="AC2830" s="63"/>
      <c r="AD2830" s="63"/>
      <c r="AE2830" s="63"/>
      <c r="AF2830" s="63"/>
      <c r="AG2830" s="43">
        <v>1096.3</v>
      </c>
    </row>
    <row r="2831" spans="4:33">
      <c r="D2831" s="62">
        <v>2001</v>
      </c>
      <c r="E2831" s="62">
        <v>10</v>
      </c>
      <c r="F2831" s="62">
        <v>2002</v>
      </c>
      <c r="G2831" s="63"/>
      <c r="H2831" s="63"/>
      <c r="I2831" s="63"/>
      <c r="J2831" s="63"/>
      <c r="K2831" s="63"/>
      <c r="L2831" s="63"/>
      <c r="M2831" s="63"/>
      <c r="N2831" s="63"/>
      <c r="O2831" s="63"/>
      <c r="P2831" s="63"/>
      <c r="Q2831" s="63"/>
      <c r="R2831" s="63"/>
      <c r="S2831" s="63"/>
      <c r="T2831" s="63"/>
      <c r="U2831" s="63"/>
      <c r="V2831" s="63"/>
      <c r="W2831" s="63">
        <v>1300</v>
      </c>
      <c r="X2831" s="63"/>
      <c r="Y2831" s="63"/>
      <c r="Z2831" s="63">
        <v>0</v>
      </c>
      <c r="AA2831" s="63"/>
      <c r="AB2831" s="63"/>
      <c r="AC2831" s="63"/>
      <c r="AD2831" s="63"/>
      <c r="AE2831" s="63"/>
      <c r="AF2831" s="63"/>
      <c r="AG2831" s="43">
        <v>1300</v>
      </c>
    </row>
    <row r="2832" spans="4:33">
      <c r="D2832" s="62">
        <v>2001</v>
      </c>
      <c r="E2832" s="62">
        <v>11</v>
      </c>
      <c r="F2832" s="62">
        <v>2002</v>
      </c>
      <c r="G2832" s="63"/>
      <c r="H2832" s="63"/>
      <c r="I2832" s="63"/>
      <c r="J2832" s="63"/>
      <c r="K2832" s="63"/>
      <c r="L2832" s="63"/>
      <c r="M2832" s="63"/>
      <c r="N2832" s="63"/>
      <c r="O2832" s="63"/>
      <c r="P2832" s="63"/>
      <c r="Q2832" s="63"/>
      <c r="R2832" s="63"/>
      <c r="S2832" s="63"/>
      <c r="T2832" s="63"/>
      <c r="U2832" s="63"/>
      <c r="V2832" s="63"/>
      <c r="W2832" s="63">
        <v>450</v>
      </c>
      <c r="X2832" s="63"/>
      <c r="Y2832" s="63"/>
      <c r="Z2832" s="63"/>
      <c r="AA2832" s="63">
        <v>0</v>
      </c>
      <c r="AB2832" s="63"/>
      <c r="AC2832" s="63"/>
      <c r="AD2832" s="63"/>
      <c r="AE2832" s="63"/>
      <c r="AF2832" s="63"/>
      <c r="AG2832" s="43">
        <v>450</v>
      </c>
    </row>
    <row r="2833" spans="4:33">
      <c r="D2833" s="62">
        <v>2001</v>
      </c>
      <c r="E2833" s="62">
        <v>12</v>
      </c>
      <c r="F2833" s="62">
        <v>2002</v>
      </c>
      <c r="G2833" s="63"/>
      <c r="H2833" s="63"/>
      <c r="I2833" s="63"/>
      <c r="J2833" s="63"/>
      <c r="K2833" s="63"/>
      <c r="L2833" s="63"/>
      <c r="M2833" s="63"/>
      <c r="N2833" s="63"/>
      <c r="O2833" s="63"/>
      <c r="P2833" s="63"/>
      <c r="Q2833" s="63"/>
      <c r="R2833" s="63"/>
      <c r="S2833" s="63"/>
      <c r="T2833" s="63"/>
      <c r="U2833" s="63"/>
      <c r="V2833" s="63"/>
      <c r="W2833" s="63">
        <v>943.7</v>
      </c>
      <c r="X2833" s="63"/>
      <c r="Y2833" s="63"/>
      <c r="Z2833" s="63"/>
      <c r="AA2833" s="63"/>
      <c r="AB2833" s="63">
        <v>0</v>
      </c>
      <c r="AC2833" s="63"/>
      <c r="AD2833" s="63"/>
      <c r="AE2833" s="63"/>
      <c r="AF2833" s="63"/>
      <c r="AG2833" s="43">
        <v>943.7</v>
      </c>
    </row>
    <row r="2834" spans="4:33">
      <c r="D2834" s="62">
        <v>2002</v>
      </c>
      <c r="E2834" s="62">
        <v>1</v>
      </c>
      <c r="F2834" s="62">
        <v>2002</v>
      </c>
      <c r="G2834" s="63"/>
      <c r="H2834" s="63"/>
      <c r="I2834" s="63"/>
      <c r="J2834" s="63"/>
      <c r="K2834" s="63"/>
      <c r="L2834" s="63"/>
      <c r="M2834" s="63"/>
      <c r="N2834" s="63"/>
      <c r="O2834" s="63"/>
      <c r="P2834" s="63"/>
      <c r="Q2834" s="63"/>
      <c r="R2834" s="63"/>
      <c r="S2834" s="63"/>
      <c r="T2834" s="63"/>
      <c r="U2834" s="63"/>
      <c r="V2834" s="63"/>
      <c r="W2834" s="63"/>
      <c r="X2834" s="63"/>
      <c r="Y2834" s="63"/>
      <c r="Z2834" s="63"/>
      <c r="AA2834" s="63"/>
      <c r="AB2834" s="63"/>
      <c r="AC2834" s="63">
        <v>0</v>
      </c>
      <c r="AD2834" s="63"/>
      <c r="AE2834" s="63"/>
      <c r="AF2834" s="63"/>
      <c r="AG2834" s="43">
        <v>0</v>
      </c>
    </row>
    <row r="2835" spans="4:33">
      <c r="D2835" s="62">
        <v>2002</v>
      </c>
      <c r="E2835" s="62">
        <v>2</v>
      </c>
      <c r="F2835" s="62">
        <v>2002</v>
      </c>
      <c r="G2835" s="63"/>
      <c r="H2835" s="63"/>
      <c r="I2835" s="63"/>
      <c r="J2835" s="63"/>
      <c r="K2835" s="63"/>
      <c r="L2835" s="63"/>
      <c r="M2835" s="63"/>
      <c r="N2835" s="63"/>
      <c r="O2835" s="63"/>
      <c r="P2835" s="63"/>
      <c r="Q2835" s="63"/>
      <c r="R2835" s="63"/>
      <c r="S2835" s="63"/>
      <c r="T2835" s="63"/>
      <c r="U2835" s="63"/>
      <c r="V2835" s="63"/>
      <c r="W2835" s="63"/>
      <c r="X2835" s="63"/>
      <c r="Y2835" s="63"/>
      <c r="Z2835" s="63"/>
      <c r="AA2835" s="63"/>
      <c r="AB2835" s="63"/>
      <c r="AC2835" s="63"/>
      <c r="AD2835" s="63">
        <v>0</v>
      </c>
      <c r="AE2835" s="63"/>
      <c r="AF2835" s="63"/>
      <c r="AG2835" s="43">
        <v>0</v>
      </c>
    </row>
    <row r="2836" spans="4:33">
      <c r="D2836" s="62">
        <v>2002</v>
      </c>
      <c r="E2836" s="62">
        <v>3</v>
      </c>
      <c r="F2836" s="62">
        <v>2002</v>
      </c>
      <c r="G2836" s="63"/>
      <c r="H2836" s="63"/>
      <c r="I2836" s="63"/>
      <c r="J2836" s="63"/>
      <c r="K2836" s="63"/>
      <c r="L2836" s="63"/>
      <c r="M2836" s="63"/>
      <c r="N2836" s="63"/>
      <c r="O2836" s="63"/>
      <c r="P2836" s="63"/>
      <c r="Q2836" s="63"/>
      <c r="R2836" s="63"/>
      <c r="S2836" s="63"/>
      <c r="T2836" s="63"/>
      <c r="U2836" s="63"/>
      <c r="V2836" s="63"/>
      <c r="W2836" s="63"/>
      <c r="X2836" s="63"/>
      <c r="Y2836" s="63"/>
      <c r="Z2836" s="63"/>
      <c r="AA2836" s="63"/>
      <c r="AB2836" s="63"/>
      <c r="AC2836" s="63"/>
      <c r="AD2836" s="63"/>
      <c r="AE2836" s="63">
        <v>0</v>
      </c>
      <c r="AF2836" s="63"/>
      <c r="AG2836" s="43">
        <v>0</v>
      </c>
    </row>
    <row r="2837" spans="4:33">
      <c r="D2837" s="62">
        <v>2002</v>
      </c>
      <c r="E2837" s="62">
        <v>4</v>
      </c>
      <c r="F2837" s="62">
        <v>2002</v>
      </c>
      <c r="G2837" s="63"/>
      <c r="H2837" s="63"/>
      <c r="I2837" s="63"/>
      <c r="J2837" s="63"/>
      <c r="K2837" s="63"/>
      <c r="L2837" s="63"/>
      <c r="M2837" s="63"/>
      <c r="N2837" s="63"/>
      <c r="O2837" s="63"/>
      <c r="P2837" s="63"/>
      <c r="Q2837" s="63"/>
      <c r="R2837" s="63"/>
      <c r="S2837" s="63"/>
      <c r="T2837" s="63"/>
      <c r="U2837" s="63"/>
      <c r="V2837" s="63"/>
      <c r="W2837" s="63"/>
      <c r="X2837" s="63"/>
      <c r="Y2837" s="63"/>
      <c r="Z2837" s="63"/>
      <c r="AA2837" s="63"/>
      <c r="AB2837" s="63"/>
      <c r="AC2837" s="63"/>
      <c r="AD2837" s="63"/>
      <c r="AE2837" s="63"/>
      <c r="AF2837" s="63">
        <v>0</v>
      </c>
      <c r="AG2837" s="43">
        <v>0</v>
      </c>
    </row>
    <row r="2838" spans="4:33">
      <c r="D2838" s="62">
        <v>2002</v>
      </c>
      <c r="E2838" s="62">
        <v>5</v>
      </c>
      <c r="F2838" s="62">
        <v>2003</v>
      </c>
      <c r="G2838" s="63"/>
      <c r="H2838" s="63"/>
      <c r="I2838" s="63"/>
      <c r="J2838" s="63"/>
      <c r="K2838" s="63"/>
      <c r="L2838" s="63"/>
      <c r="M2838" s="63"/>
      <c r="N2838" s="63"/>
      <c r="O2838" s="63"/>
      <c r="P2838" s="63"/>
      <c r="Q2838" s="63"/>
      <c r="R2838" s="63"/>
      <c r="S2838" s="63"/>
      <c r="T2838" s="63"/>
      <c r="U2838" s="63"/>
      <c r="V2838" s="63"/>
      <c r="W2838" s="63"/>
      <c r="X2838" s="63"/>
      <c r="Y2838" s="63"/>
      <c r="Z2838" s="63"/>
      <c r="AA2838" s="63"/>
      <c r="AB2838" s="63"/>
      <c r="AC2838" s="63"/>
      <c r="AD2838" s="63"/>
      <c r="AE2838" s="63"/>
      <c r="AF2838" s="63">
        <v>0</v>
      </c>
      <c r="AG2838" s="43">
        <v>0</v>
      </c>
    </row>
    <row r="2839" spans="4:33">
      <c r="D2839" s="62">
        <v>2002</v>
      </c>
      <c r="E2839" s="62">
        <v>6</v>
      </c>
      <c r="F2839" s="62">
        <v>2003</v>
      </c>
      <c r="G2839" s="63"/>
      <c r="H2839" s="63"/>
      <c r="I2839" s="63"/>
      <c r="J2839" s="63"/>
      <c r="K2839" s="63"/>
      <c r="L2839" s="63"/>
      <c r="M2839" s="63"/>
      <c r="N2839" s="63"/>
      <c r="O2839" s="63"/>
      <c r="P2839" s="63"/>
      <c r="Q2839" s="63"/>
      <c r="R2839" s="63"/>
      <c r="S2839" s="63"/>
      <c r="T2839" s="63"/>
      <c r="U2839" s="63"/>
      <c r="V2839" s="63"/>
      <c r="W2839" s="63"/>
      <c r="X2839" s="63"/>
      <c r="Y2839" s="63"/>
      <c r="Z2839" s="63"/>
      <c r="AA2839" s="63"/>
      <c r="AB2839" s="63"/>
      <c r="AC2839" s="63"/>
      <c r="AD2839" s="63"/>
      <c r="AE2839" s="63"/>
      <c r="AF2839" s="63">
        <v>0</v>
      </c>
      <c r="AG2839" s="43">
        <v>0</v>
      </c>
    </row>
    <row r="2840" spans="4:33">
      <c r="D2840" s="62">
        <v>2002</v>
      </c>
      <c r="E2840" s="62">
        <v>7</v>
      </c>
      <c r="F2840" s="62">
        <v>2003</v>
      </c>
      <c r="G2840" s="63"/>
      <c r="H2840" s="63"/>
      <c r="I2840" s="63"/>
      <c r="J2840" s="63"/>
      <c r="K2840" s="63"/>
      <c r="L2840" s="63"/>
      <c r="M2840" s="63"/>
      <c r="N2840" s="63"/>
      <c r="O2840" s="63"/>
      <c r="P2840" s="63"/>
      <c r="Q2840" s="63"/>
      <c r="R2840" s="63"/>
      <c r="S2840" s="63"/>
      <c r="T2840" s="63"/>
      <c r="U2840" s="63"/>
      <c r="V2840" s="63"/>
      <c r="W2840" s="63"/>
      <c r="X2840" s="63"/>
      <c r="Y2840" s="63"/>
      <c r="Z2840" s="63"/>
      <c r="AA2840" s="63"/>
      <c r="AB2840" s="63"/>
      <c r="AC2840" s="63"/>
      <c r="AD2840" s="63"/>
      <c r="AE2840" s="63"/>
      <c r="AF2840" s="63">
        <v>0</v>
      </c>
      <c r="AG2840" s="43">
        <v>0</v>
      </c>
    </row>
    <row r="2841" spans="4:33">
      <c r="D2841" s="62">
        <v>2002</v>
      </c>
      <c r="E2841" s="62">
        <v>8</v>
      </c>
      <c r="F2841" s="62">
        <v>2003</v>
      </c>
      <c r="G2841" s="63"/>
      <c r="H2841" s="63"/>
      <c r="I2841" s="63"/>
      <c r="J2841" s="63"/>
      <c r="K2841" s="63"/>
      <c r="L2841" s="63"/>
      <c r="M2841" s="63"/>
      <c r="N2841" s="63"/>
      <c r="O2841" s="63"/>
      <c r="P2841" s="63"/>
      <c r="Q2841" s="63"/>
      <c r="R2841" s="63"/>
      <c r="S2841" s="63"/>
      <c r="T2841" s="63"/>
      <c r="U2841" s="63"/>
      <c r="V2841" s="63"/>
      <c r="W2841" s="63"/>
      <c r="X2841" s="63"/>
      <c r="Y2841" s="63"/>
      <c r="Z2841" s="63"/>
      <c r="AA2841" s="63"/>
      <c r="AB2841" s="63"/>
      <c r="AC2841" s="63"/>
      <c r="AD2841" s="63"/>
      <c r="AE2841" s="63"/>
      <c r="AF2841" s="63">
        <v>0</v>
      </c>
      <c r="AG2841" s="43">
        <v>0</v>
      </c>
    </row>
    <row r="2842" spans="4:33">
      <c r="D2842" s="62">
        <v>2002</v>
      </c>
      <c r="E2842" s="62">
        <v>9</v>
      </c>
      <c r="F2842" s="62">
        <v>2003</v>
      </c>
      <c r="G2842" s="63"/>
      <c r="H2842" s="63"/>
      <c r="I2842" s="63"/>
      <c r="J2842" s="63"/>
      <c r="K2842" s="63"/>
      <c r="L2842" s="63"/>
      <c r="M2842" s="63"/>
      <c r="N2842" s="63"/>
      <c r="O2842" s="63"/>
      <c r="P2842" s="63"/>
      <c r="Q2842" s="63"/>
      <c r="R2842" s="63"/>
      <c r="S2842" s="63"/>
      <c r="T2842" s="63"/>
      <c r="U2842" s="63"/>
      <c r="V2842" s="63"/>
      <c r="W2842" s="63"/>
      <c r="X2842" s="63"/>
      <c r="Y2842" s="63"/>
      <c r="Z2842" s="63"/>
      <c r="AA2842" s="63"/>
      <c r="AB2842" s="63"/>
      <c r="AC2842" s="63"/>
      <c r="AD2842" s="63"/>
      <c r="AE2842" s="63"/>
      <c r="AF2842" s="63">
        <v>0</v>
      </c>
      <c r="AG2842" s="43">
        <v>0</v>
      </c>
    </row>
    <row r="2843" spans="4:33">
      <c r="D2843" s="62">
        <v>2002</v>
      </c>
      <c r="E2843" s="62">
        <v>10</v>
      </c>
      <c r="F2843" s="62">
        <v>2003</v>
      </c>
      <c r="G2843" s="63"/>
      <c r="H2843" s="63"/>
      <c r="I2843" s="63"/>
      <c r="J2843" s="63"/>
      <c r="K2843" s="63"/>
      <c r="L2843" s="63"/>
      <c r="M2843" s="63"/>
      <c r="N2843" s="63"/>
      <c r="O2843" s="63"/>
      <c r="P2843" s="63"/>
      <c r="Q2843" s="63"/>
      <c r="R2843" s="63"/>
      <c r="S2843" s="63"/>
      <c r="T2843" s="63"/>
      <c r="U2843" s="63">
        <v>1886.8</v>
      </c>
      <c r="V2843" s="63"/>
      <c r="W2843" s="63"/>
      <c r="X2843" s="63"/>
      <c r="Y2843" s="63"/>
      <c r="Z2843" s="63"/>
      <c r="AA2843" s="63"/>
      <c r="AB2843" s="63"/>
      <c r="AC2843" s="63"/>
      <c r="AD2843" s="63"/>
      <c r="AE2843" s="63"/>
      <c r="AF2843" s="63">
        <v>0</v>
      </c>
      <c r="AG2843" s="43">
        <v>1886.8</v>
      </c>
    </row>
    <row r="2844" spans="4:33">
      <c r="D2844" s="62">
        <v>2002</v>
      </c>
      <c r="E2844" s="62">
        <v>11</v>
      </c>
      <c r="F2844" s="62">
        <v>2003</v>
      </c>
      <c r="G2844" s="63"/>
      <c r="H2844" s="63"/>
      <c r="I2844" s="63"/>
      <c r="J2844" s="63"/>
      <c r="K2844" s="63"/>
      <c r="L2844" s="63"/>
      <c r="M2844" s="63"/>
      <c r="N2844" s="63"/>
      <c r="O2844" s="63"/>
      <c r="P2844" s="63"/>
      <c r="Q2844" s="63"/>
      <c r="R2844" s="63"/>
      <c r="S2844" s="63"/>
      <c r="T2844" s="63"/>
      <c r="U2844" s="63">
        <v>0</v>
      </c>
      <c r="V2844" s="63"/>
      <c r="W2844" s="63"/>
      <c r="X2844" s="63"/>
      <c r="Y2844" s="63"/>
      <c r="Z2844" s="63"/>
      <c r="AA2844" s="63"/>
      <c r="AB2844" s="63"/>
      <c r="AC2844" s="63"/>
      <c r="AD2844" s="63"/>
      <c r="AE2844" s="63"/>
      <c r="AF2844" s="63">
        <v>0</v>
      </c>
      <c r="AG2844" s="43">
        <v>0</v>
      </c>
    </row>
    <row r="2845" spans="4:33">
      <c r="D2845" s="62">
        <v>2002</v>
      </c>
      <c r="E2845" s="62">
        <v>12</v>
      </c>
      <c r="F2845" s="62">
        <v>2003</v>
      </c>
      <c r="G2845" s="63"/>
      <c r="H2845" s="63"/>
      <c r="I2845" s="63"/>
      <c r="J2845" s="63"/>
      <c r="K2845" s="63"/>
      <c r="L2845" s="63"/>
      <c r="M2845" s="63"/>
      <c r="N2845" s="63"/>
      <c r="O2845" s="63"/>
      <c r="P2845" s="63"/>
      <c r="Q2845" s="63"/>
      <c r="R2845" s="63"/>
      <c r="S2845" s="63"/>
      <c r="T2845" s="63"/>
      <c r="U2845" s="63">
        <v>2643.5</v>
      </c>
      <c r="V2845" s="63"/>
      <c r="W2845" s="63"/>
      <c r="X2845" s="63"/>
      <c r="Y2845" s="63"/>
      <c r="Z2845" s="63"/>
      <c r="AA2845" s="63"/>
      <c r="AB2845" s="63"/>
      <c r="AC2845" s="63"/>
      <c r="AD2845" s="63"/>
      <c r="AE2845" s="63"/>
      <c r="AF2845" s="63">
        <v>0</v>
      </c>
      <c r="AG2845" s="43">
        <v>2643.5</v>
      </c>
    </row>
    <row r="2846" spans="4:33">
      <c r="D2846" s="62">
        <v>2003</v>
      </c>
      <c r="E2846" s="62">
        <v>1</v>
      </c>
      <c r="F2846" s="62">
        <v>2003</v>
      </c>
      <c r="G2846" s="63"/>
      <c r="H2846" s="63"/>
      <c r="I2846" s="63"/>
      <c r="J2846" s="63"/>
      <c r="K2846" s="63"/>
      <c r="L2846" s="63"/>
      <c r="M2846" s="63"/>
      <c r="N2846" s="63"/>
      <c r="O2846" s="63"/>
      <c r="P2846" s="63"/>
      <c r="Q2846" s="63"/>
      <c r="R2846" s="63"/>
      <c r="S2846" s="63"/>
      <c r="T2846" s="63"/>
      <c r="U2846" s="63">
        <v>-645.29999999999995</v>
      </c>
      <c r="V2846" s="63"/>
      <c r="W2846" s="63"/>
      <c r="X2846" s="63"/>
      <c r="Y2846" s="63"/>
      <c r="Z2846" s="63"/>
      <c r="AA2846" s="63"/>
      <c r="AB2846" s="63"/>
      <c r="AC2846" s="63"/>
      <c r="AD2846" s="63"/>
      <c r="AE2846" s="63"/>
      <c r="AF2846" s="63">
        <v>0</v>
      </c>
      <c r="AG2846" s="43">
        <v>-645.29999999999995</v>
      </c>
    </row>
    <row r="2847" spans="4:33">
      <c r="D2847" s="62">
        <v>2003</v>
      </c>
      <c r="E2847" s="62">
        <v>2</v>
      </c>
      <c r="F2847" s="62">
        <v>2003</v>
      </c>
      <c r="G2847" s="63"/>
      <c r="H2847" s="63"/>
      <c r="I2847" s="63"/>
      <c r="J2847" s="63"/>
      <c r="K2847" s="63"/>
      <c r="L2847" s="63"/>
      <c r="M2847" s="63"/>
      <c r="N2847" s="63"/>
      <c r="O2847" s="63"/>
      <c r="P2847" s="63"/>
      <c r="Q2847" s="63"/>
      <c r="R2847" s="63"/>
      <c r="S2847" s="63"/>
      <c r="T2847" s="63"/>
      <c r="U2847" s="63">
        <v>-881.8</v>
      </c>
      <c r="V2847" s="63"/>
      <c r="W2847" s="63"/>
      <c r="X2847" s="63"/>
      <c r="Y2847" s="63"/>
      <c r="Z2847" s="63"/>
      <c r="AA2847" s="63"/>
      <c r="AB2847" s="63"/>
      <c r="AC2847" s="63"/>
      <c r="AD2847" s="63"/>
      <c r="AE2847" s="63"/>
      <c r="AF2847" s="63">
        <v>0</v>
      </c>
      <c r="AG2847" s="43">
        <v>-881.8</v>
      </c>
    </row>
    <row r="2848" spans="4:33">
      <c r="D2848" s="62">
        <v>2003</v>
      </c>
      <c r="E2848" s="62">
        <v>3</v>
      </c>
      <c r="F2848" s="62">
        <v>2003</v>
      </c>
      <c r="G2848" s="63"/>
      <c r="H2848" s="63"/>
      <c r="I2848" s="63"/>
      <c r="J2848" s="63"/>
      <c r="K2848" s="63"/>
      <c r="L2848" s="63"/>
      <c r="M2848" s="63"/>
      <c r="N2848" s="63"/>
      <c r="O2848" s="63"/>
      <c r="P2848" s="63"/>
      <c r="Q2848" s="63"/>
      <c r="R2848" s="63"/>
      <c r="S2848" s="63"/>
      <c r="T2848" s="63"/>
      <c r="U2848" s="63">
        <v>-1116.4000000000001</v>
      </c>
      <c r="V2848" s="63"/>
      <c r="W2848" s="63"/>
      <c r="X2848" s="63"/>
      <c r="Y2848" s="63"/>
      <c r="Z2848" s="63"/>
      <c r="AA2848" s="63"/>
      <c r="AB2848" s="63"/>
      <c r="AC2848" s="63"/>
      <c r="AD2848" s="63"/>
      <c r="AE2848" s="63"/>
      <c r="AF2848" s="63">
        <v>0</v>
      </c>
      <c r="AG2848" s="43">
        <v>-1116.4000000000001</v>
      </c>
    </row>
    <row r="2849" spans="4:33">
      <c r="D2849" s="62">
        <v>2003</v>
      </c>
      <c r="E2849" s="62">
        <v>4</v>
      </c>
      <c r="F2849" s="62">
        <v>2003</v>
      </c>
      <c r="G2849" s="63"/>
      <c r="H2849" s="63"/>
      <c r="I2849" s="63"/>
      <c r="J2849" s="63"/>
      <c r="K2849" s="63"/>
      <c r="L2849" s="63"/>
      <c r="M2849" s="63"/>
      <c r="N2849" s="63"/>
      <c r="O2849" s="63"/>
      <c r="P2849" s="63"/>
      <c r="Q2849" s="63">
        <v>60.1</v>
      </c>
      <c r="R2849" s="63"/>
      <c r="S2849" s="63"/>
      <c r="T2849" s="63"/>
      <c r="U2849" s="63"/>
      <c r="V2849" s="63"/>
      <c r="W2849" s="63"/>
      <c r="X2849" s="63"/>
      <c r="Y2849" s="63"/>
      <c r="Z2849" s="63"/>
      <c r="AA2849" s="63"/>
      <c r="AB2849" s="63"/>
      <c r="AC2849" s="63"/>
      <c r="AD2849" s="63"/>
      <c r="AE2849" s="63"/>
      <c r="AF2849" s="63">
        <v>0</v>
      </c>
      <c r="AG2849" s="43">
        <v>60.1</v>
      </c>
    </row>
    <row r="2850" spans="4:33">
      <c r="D2850" s="62">
        <v>2003</v>
      </c>
      <c r="E2850" s="62">
        <v>5</v>
      </c>
      <c r="F2850" s="62">
        <v>2004</v>
      </c>
      <c r="G2850" s="63"/>
      <c r="H2850" s="63"/>
      <c r="I2850" s="63"/>
      <c r="J2850" s="63"/>
      <c r="K2850" s="63"/>
      <c r="L2850" s="63"/>
      <c r="M2850" s="63"/>
      <c r="N2850" s="63"/>
      <c r="O2850" s="63"/>
      <c r="P2850" s="63"/>
      <c r="Q2850" s="63">
        <v>6481.1</v>
      </c>
      <c r="R2850" s="63"/>
      <c r="S2850" s="63"/>
      <c r="T2850" s="63"/>
      <c r="U2850" s="63"/>
      <c r="V2850" s="63"/>
      <c r="W2850" s="63"/>
      <c r="X2850" s="63"/>
      <c r="Y2850" s="63"/>
      <c r="Z2850" s="63"/>
      <c r="AA2850" s="63"/>
      <c r="AB2850" s="63"/>
      <c r="AC2850" s="63"/>
      <c r="AD2850" s="63"/>
      <c r="AE2850" s="63"/>
      <c r="AF2850" s="63">
        <v>0</v>
      </c>
      <c r="AG2850" s="43">
        <v>6481.1</v>
      </c>
    </row>
    <row r="2851" spans="4:33">
      <c r="D2851" s="62">
        <v>2003</v>
      </c>
      <c r="E2851" s="62">
        <v>6</v>
      </c>
      <c r="F2851" s="62">
        <v>2004</v>
      </c>
      <c r="G2851" s="63"/>
      <c r="H2851" s="63"/>
      <c r="I2851" s="63"/>
      <c r="J2851" s="63"/>
      <c r="K2851" s="63"/>
      <c r="L2851" s="63"/>
      <c r="M2851" s="63"/>
      <c r="N2851" s="63"/>
      <c r="O2851" s="63"/>
      <c r="P2851" s="63"/>
      <c r="Q2851" s="63"/>
      <c r="R2851" s="63"/>
      <c r="S2851" s="63"/>
      <c r="T2851" s="63"/>
      <c r="U2851" s="63"/>
      <c r="V2851" s="63"/>
      <c r="W2851" s="63"/>
      <c r="X2851" s="63"/>
      <c r="Y2851" s="63"/>
      <c r="Z2851" s="63"/>
      <c r="AA2851" s="63"/>
      <c r="AB2851" s="63"/>
      <c r="AC2851" s="63"/>
      <c r="AD2851" s="63"/>
      <c r="AE2851" s="63"/>
      <c r="AF2851" s="63">
        <v>0</v>
      </c>
      <c r="AG2851" s="43">
        <v>0</v>
      </c>
    </row>
    <row r="2852" spans="4:33">
      <c r="D2852" s="62">
        <v>2003</v>
      </c>
      <c r="E2852" s="62">
        <v>7</v>
      </c>
      <c r="F2852" s="62">
        <v>2004</v>
      </c>
      <c r="G2852" s="63"/>
      <c r="H2852" s="63"/>
      <c r="I2852" s="63"/>
      <c r="J2852" s="63"/>
      <c r="K2852" s="63"/>
      <c r="L2852" s="63"/>
      <c r="M2852" s="63"/>
      <c r="N2852" s="63"/>
      <c r="O2852" s="63"/>
      <c r="P2852" s="63"/>
      <c r="Q2852" s="63"/>
      <c r="R2852" s="63"/>
      <c r="S2852" s="63"/>
      <c r="T2852" s="63"/>
      <c r="U2852" s="63"/>
      <c r="V2852" s="63"/>
      <c r="W2852" s="63"/>
      <c r="X2852" s="63"/>
      <c r="Y2852" s="63"/>
      <c r="Z2852" s="63"/>
      <c r="AA2852" s="63"/>
      <c r="AB2852" s="63"/>
      <c r="AC2852" s="63"/>
      <c r="AD2852" s="63"/>
      <c r="AE2852" s="63"/>
      <c r="AF2852" s="63">
        <v>0</v>
      </c>
      <c r="AG2852" s="43">
        <v>0</v>
      </c>
    </row>
    <row r="2853" spans="4:33">
      <c r="D2853" s="62">
        <v>2003</v>
      </c>
      <c r="E2853" s="62">
        <v>8</v>
      </c>
      <c r="F2853" s="62">
        <v>2004</v>
      </c>
      <c r="G2853" s="63"/>
      <c r="H2853" s="63"/>
      <c r="I2853" s="63"/>
      <c r="J2853" s="63"/>
      <c r="K2853" s="63"/>
      <c r="L2853" s="63"/>
      <c r="M2853" s="63"/>
      <c r="N2853" s="63"/>
      <c r="O2853" s="63"/>
      <c r="P2853" s="63"/>
      <c r="Q2853" s="63"/>
      <c r="R2853" s="63"/>
      <c r="S2853" s="63"/>
      <c r="T2853" s="63"/>
      <c r="U2853" s="63"/>
      <c r="V2853" s="63"/>
      <c r="W2853" s="63">
        <v>348.9</v>
      </c>
      <c r="X2853" s="63"/>
      <c r="Y2853" s="63"/>
      <c r="Z2853" s="63"/>
      <c r="AA2853" s="63"/>
      <c r="AB2853" s="63"/>
      <c r="AC2853" s="63"/>
      <c r="AD2853" s="63"/>
      <c r="AE2853" s="63"/>
      <c r="AF2853" s="63">
        <v>0</v>
      </c>
      <c r="AG2853" s="43">
        <v>348.9</v>
      </c>
    </row>
    <row r="2854" spans="4:33">
      <c r="D2854" s="62">
        <v>2003</v>
      </c>
      <c r="E2854" s="62">
        <v>9</v>
      </c>
      <c r="F2854" s="62">
        <v>2004</v>
      </c>
      <c r="G2854" s="63"/>
      <c r="H2854" s="63"/>
      <c r="I2854" s="63"/>
      <c r="J2854" s="63"/>
      <c r="K2854" s="63"/>
      <c r="L2854" s="63"/>
      <c r="M2854" s="63"/>
      <c r="N2854" s="63"/>
      <c r="O2854" s="63"/>
      <c r="P2854" s="63"/>
      <c r="Q2854" s="63"/>
      <c r="R2854" s="63"/>
      <c r="S2854" s="63"/>
      <c r="T2854" s="63"/>
      <c r="U2854" s="63"/>
      <c r="V2854" s="63"/>
      <c r="W2854" s="63">
        <v>1935.7</v>
      </c>
      <c r="X2854" s="63"/>
      <c r="Y2854" s="63"/>
      <c r="Z2854" s="63"/>
      <c r="AA2854" s="63"/>
      <c r="AB2854" s="63"/>
      <c r="AC2854" s="63"/>
      <c r="AD2854" s="63"/>
      <c r="AE2854" s="63"/>
      <c r="AF2854" s="63">
        <v>0</v>
      </c>
      <c r="AG2854" s="43">
        <v>1935.7</v>
      </c>
    </row>
    <row r="2855" spans="4:33">
      <c r="D2855" s="62">
        <v>2003</v>
      </c>
      <c r="E2855" s="62">
        <v>10</v>
      </c>
      <c r="F2855" s="62">
        <v>2004</v>
      </c>
      <c r="G2855" s="63"/>
      <c r="H2855" s="63"/>
      <c r="I2855" s="63"/>
      <c r="J2855" s="63"/>
      <c r="K2855" s="63"/>
      <c r="L2855" s="63"/>
      <c r="M2855" s="63"/>
      <c r="N2855" s="63"/>
      <c r="O2855" s="63"/>
      <c r="P2855" s="63"/>
      <c r="Q2855" s="63"/>
      <c r="R2855" s="63"/>
      <c r="S2855" s="63"/>
      <c r="T2855" s="63"/>
      <c r="U2855" s="63"/>
      <c r="V2855" s="63"/>
      <c r="W2855" s="63">
        <v>2278</v>
      </c>
      <c r="X2855" s="63"/>
      <c r="Y2855" s="63"/>
      <c r="Z2855" s="63"/>
      <c r="AA2855" s="63"/>
      <c r="AB2855" s="63"/>
      <c r="AC2855" s="63"/>
      <c r="AD2855" s="63"/>
      <c r="AE2855" s="63"/>
      <c r="AF2855" s="63">
        <v>0</v>
      </c>
      <c r="AG2855" s="43">
        <v>2278</v>
      </c>
    </row>
    <row r="2856" spans="4:33">
      <c r="D2856" s="62">
        <v>2003</v>
      </c>
      <c r="E2856" s="62">
        <v>11</v>
      </c>
      <c r="F2856" s="62">
        <v>2004</v>
      </c>
      <c r="G2856" s="63"/>
      <c r="H2856" s="63"/>
      <c r="I2856" s="63"/>
      <c r="J2856" s="63"/>
      <c r="K2856" s="63"/>
      <c r="L2856" s="63"/>
      <c r="M2856" s="63"/>
      <c r="N2856" s="63"/>
      <c r="O2856" s="63"/>
      <c r="P2856" s="63"/>
      <c r="Q2856" s="63"/>
      <c r="R2856" s="63"/>
      <c r="S2856" s="63"/>
      <c r="T2856" s="63"/>
      <c r="U2856" s="63"/>
      <c r="V2856" s="63"/>
      <c r="W2856" s="63">
        <v>1318</v>
      </c>
      <c r="X2856" s="63"/>
      <c r="Y2856" s="63"/>
      <c r="Z2856" s="63"/>
      <c r="AA2856" s="63"/>
      <c r="AB2856" s="63"/>
      <c r="AC2856" s="63"/>
      <c r="AD2856" s="63"/>
      <c r="AE2856" s="63"/>
      <c r="AF2856" s="63">
        <v>0</v>
      </c>
      <c r="AG2856" s="43">
        <v>1318</v>
      </c>
    </row>
    <row r="2857" spans="4:33">
      <c r="D2857" s="62">
        <v>2003</v>
      </c>
      <c r="E2857" s="62">
        <v>12</v>
      </c>
      <c r="F2857" s="62">
        <v>2004</v>
      </c>
      <c r="G2857" s="63"/>
      <c r="H2857" s="63"/>
      <c r="I2857" s="63"/>
      <c r="J2857" s="63"/>
      <c r="K2857" s="63"/>
      <c r="L2857" s="63"/>
      <c r="M2857" s="63"/>
      <c r="N2857" s="63"/>
      <c r="O2857" s="63"/>
      <c r="P2857" s="63"/>
      <c r="Q2857" s="63"/>
      <c r="R2857" s="63"/>
      <c r="S2857" s="63"/>
      <c r="T2857" s="63"/>
      <c r="U2857" s="63">
        <v>251.5</v>
      </c>
      <c r="V2857" s="63"/>
      <c r="W2857" s="63">
        <v>3410</v>
      </c>
      <c r="X2857" s="63"/>
      <c r="Y2857" s="63"/>
      <c r="Z2857" s="63"/>
      <c r="AA2857" s="63"/>
      <c r="AB2857" s="63"/>
      <c r="AC2857" s="63"/>
      <c r="AD2857" s="63"/>
      <c r="AE2857" s="63"/>
      <c r="AF2857" s="63">
        <v>0</v>
      </c>
      <c r="AG2857" s="43">
        <v>3661.5</v>
      </c>
    </row>
    <row r="2858" spans="4:33">
      <c r="D2858" s="62">
        <v>2004</v>
      </c>
      <c r="E2858" s="62">
        <v>1</v>
      </c>
      <c r="F2858" s="62">
        <v>2004</v>
      </c>
      <c r="G2858" s="63"/>
      <c r="H2858" s="63"/>
      <c r="I2858" s="63"/>
      <c r="J2858" s="63"/>
      <c r="K2858" s="63"/>
      <c r="L2858" s="63"/>
      <c r="M2858" s="63"/>
      <c r="N2858" s="63"/>
      <c r="O2858" s="63"/>
      <c r="P2858" s="63"/>
      <c r="Q2858" s="63"/>
      <c r="R2858" s="63"/>
      <c r="S2858" s="63"/>
      <c r="T2858" s="63"/>
      <c r="U2858" s="63">
        <v>-183</v>
      </c>
      <c r="V2858" s="63"/>
      <c r="W2858" s="63">
        <v>1646</v>
      </c>
      <c r="X2858" s="63"/>
      <c r="Y2858" s="63"/>
      <c r="Z2858" s="63"/>
      <c r="AA2858" s="63"/>
      <c r="AB2858" s="63"/>
      <c r="AC2858" s="63"/>
      <c r="AD2858" s="63"/>
      <c r="AE2858" s="63"/>
      <c r="AF2858" s="63">
        <v>0</v>
      </c>
      <c r="AG2858" s="43">
        <v>1463</v>
      </c>
    </row>
    <row r="2859" spans="4:33">
      <c r="D2859" s="62">
        <v>2004</v>
      </c>
      <c r="E2859" s="62">
        <v>2</v>
      </c>
      <c r="F2859" s="62">
        <v>2004</v>
      </c>
      <c r="G2859" s="63"/>
      <c r="H2859" s="63"/>
      <c r="I2859" s="63"/>
      <c r="J2859" s="63"/>
      <c r="K2859" s="63"/>
      <c r="L2859" s="63"/>
      <c r="M2859" s="63"/>
      <c r="N2859" s="63"/>
      <c r="O2859" s="63"/>
      <c r="P2859" s="63"/>
      <c r="Q2859" s="63"/>
      <c r="R2859" s="63"/>
      <c r="S2859" s="63"/>
      <c r="T2859" s="63"/>
      <c r="U2859" s="63">
        <v>-68.5</v>
      </c>
      <c r="V2859" s="63"/>
      <c r="W2859" s="63">
        <v>856</v>
      </c>
      <c r="X2859" s="63"/>
      <c r="Y2859" s="63"/>
      <c r="Z2859" s="63"/>
      <c r="AA2859" s="63"/>
      <c r="AB2859" s="63"/>
      <c r="AC2859" s="63"/>
      <c r="AD2859" s="63"/>
      <c r="AE2859" s="63"/>
      <c r="AF2859" s="63">
        <v>0</v>
      </c>
      <c r="AG2859" s="43">
        <v>787.5</v>
      </c>
    </row>
    <row r="2860" spans="4:33">
      <c r="D2860" s="62">
        <v>2004</v>
      </c>
      <c r="E2860" s="62">
        <v>3</v>
      </c>
      <c r="F2860" s="62">
        <v>2004</v>
      </c>
      <c r="G2860" s="63"/>
      <c r="H2860" s="63"/>
      <c r="I2860" s="63"/>
      <c r="J2860" s="63"/>
      <c r="K2860" s="63"/>
      <c r="L2860" s="63"/>
      <c r="M2860" s="63"/>
      <c r="N2860" s="63"/>
      <c r="O2860" s="63"/>
      <c r="P2860" s="63"/>
      <c r="Q2860" s="63"/>
      <c r="R2860" s="63"/>
      <c r="S2860" s="63"/>
      <c r="T2860" s="63"/>
      <c r="U2860" s="63"/>
      <c r="V2860" s="63"/>
      <c r="W2860" s="63"/>
      <c r="X2860" s="63"/>
      <c r="Y2860" s="63"/>
      <c r="Z2860" s="63"/>
      <c r="AA2860" s="63"/>
      <c r="AB2860" s="63"/>
      <c r="AC2860" s="63"/>
      <c r="AD2860" s="63"/>
      <c r="AE2860" s="63"/>
      <c r="AF2860" s="63">
        <v>0</v>
      </c>
      <c r="AG2860" s="43">
        <v>0</v>
      </c>
    </row>
    <row r="2861" spans="4:33">
      <c r="D2861" s="62">
        <v>2004</v>
      </c>
      <c r="E2861" s="62">
        <v>4</v>
      </c>
      <c r="F2861" s="62">
        <v>2004</v>
      </c>
      <c r="G2861" s="63"/>
      <c r="H2861" s="63"/>
      <c r="I2861" s="63"/>
      <c r="J2861" s="63"/>
      <c r="K2861" s="63"/>
      <c r="L2861" s="63"/>
      <c r="M2861" s="63"/>
      <c r="N2861" s="63"/>
      <c r="O2861" s="63"/>
      <c r="P2861" s="63"/>
      <c r="Q2861" s="63"/>
      <c r="R2861" s="63"/>
      <c r="S2861" s="63"/>
      <c r="T2861" s="63"/>
      <c r="U2861" s="63"/>
      <c r="V2861" s="63"/>
      <c r="W2861" s="63"/>
      <c r="X2861" s="63"/>
      <c r="Y2861" s="63"/>
      <c r="Z2861" s="63"/>
      <c r="AA2861" s="63"/>
      <c r="AB2861" s="63"/>
      <c r="AC2861" s="63"/>
      <c r="AD2861" s="63"/>
      <c r="AE2861" s="63"/>
      <c r="AF2861" s="63">
        <v>0</v>
      </c>
      <c r="AG2861" s="43">
        <v>0</v>
      </c>
    </row>
    <row r="2862" spans="4:33">
      <c r="D2862" s="62">
        <v>2004</v>
      </c>
      <c r="E2862" s="62">
        <v>5</v>
      </c>
      <c r="F2862" s="62">
        <v>2005</v>
      </c>
      <c r="G2862" s="63"/>
      <c r="H2862" s="63"/>
      <c r="I2862" s="63"/>
      <c r="J2862" s="63"/>
      <c r="K2862" s="63"/>
      <c r="L2862" s="63"/>
      <c r="M2862" s="63"/>
      <c r="N2862" s="63"/>
      <c r="O2862" s="63"/>
      <c r="P2862" s="63"/>
      <c r="Q2862" s="63"/>
      <c r="R2862" s="63"/>
      <c r="S2862" s="63"/>
      <c r="T2862" s="63"/>
      <c r="U2862" s="63"/>
      <c r="V2862" s="63"/>
      <c r="W2862" s="63"/>
      <c r="X2862" s="63"/>
      <c r="Y2862" s="63"/>
      <c r="Z2862" s="63"/>
      <c r="AA2862" s="63"/>
      <c r="AB2862" s="63"/>
      <c r="AC2862" s="63"/>
      <c r="AD2862" s="63"/>
      <c r="AE2862" s="63"/>
      <c r="AF2862" s="63">
        <v>0</v>
      </c>
      <c r="AG2862" s="43">
        <v>0</v>
      </c>
    </row>
    <row r="2863" spans="4:33">
      <c r="D2863" s="62">
        <v>2004</v>
      </c>
      <c r="E2863" s="62">
        <v>6</v>
      </c>
      <c r="F2863" s="62">
        <v>2005</v>
      </c>
      <c r="G2863" s="63"/>
      <c r="H2863" s="63"/>
      <c r="I2863" s="63"/>
      <c r="J2863" s="63"/>
      <c r="K2863" s="63"/>
      <c r="L2863" s="63"/>
      <c r="M2863" s="63"/>
      <c r="N2863" s="63"/>
      <c r="O2863" s="63"/>
      <c r="P2863" s="63"/>
      <c r="Q2863" s="63"/>
      <c r="R2863" s="63"/>
      <c r="S2863" s="63"/>
      <c r="T2863" s="63"/>
      <c r="U2863" s="63"/>
      <c r="V2863" s="63"/>
      <c r="W2863" s="63"/>
      <c r="X2863" s="63"/>
      <c r="Y2863" s="63"/>
      <c r="Z2863" s="63"/>
      <c r="AA2863" s="63"/>
      <c r="AB2863" s="63"/>
      <c r="AC2863" s="63"/>
      <c r="AD2863" s="63"/>
      <c r="AE2863" s="63"/>
      <c r="AF2863" s="63">
        <v>0</v>
      </c>
      <c r="AG2863" s="43">
        <v>0</v>
      </c>
    </row>
    <row r="2864" spans="4:33">
      <c r="D2864" s="62">
        <v>2004</v>
      </c>
      <c r="E2864" s="62">
        <v>7</v>
      </c>
      <c r="F2864" s="62">
        <v>2005</v>
      </c>
      <c r="G2864" s="63"/>
      <c r="H2864" s="63"/>
      <c r="I2864" s="63"/>
      <c r="J2864" s="63"/>
      <c r="K2864" s="63"/>
      <c r="L2864" s="63"/>
      <c r="M2864" s="63"/>
      <c r="N2864" s="63"/>
      <c r="O2864" s="63"/>
      <c r="P2864" s="63"/>
      <c r="Q2864" s="63"/>
      <c r="R2864" s="63"/>
      <c r="S2864" s="63"/>
      <c r="T2864" s="63"/>
      <c r="U2864" s="63"/>
      <c r="V2864" s="63"/>
      <c r="W2864" s="63"/>
      <c r="X2864" s="63"/>
      <c r="Y2864" s="63"/>
      <c r="Z2864" s="63"/>
      <c r="AA2864" s="63"/>
      <c r="AB2864" s="63"/>
      <c r="AC2864" s="63"/>
      <c r="AD2864" s="63"/>
      <c r="AE2864" s="63"/>
      <c r="AF2864" s="63">
        <v>0</v>
      </c>
      <c r="AG2864" s="43">
        <v>0</v>
      </c>
    </row>
    <row r="2865" spans="4:33">
      <c r="D2865" s="62">
        <v>2004</v>
      </c>
      <c r="E2865" s="62">
        <v>8</v>
      </c>
      <c r="F2865" s="62">
        <v>2005</v>
      </c>
      <c r="G2865" s="63"/>
      <c r="H2865" s="63"/>
      <c r="I2865" s="63"/>
      <c r="J2865" s="63"/>
      <c r="K2865" s="63"/>
      <c r="L2865" s="63"/>
      <c r="M2865" s="63"/>
      <c r="N2865" s="63"/>
      <c r="O2865" s="63"/>
      <c r="P2865" s="63"/>
      <c r="Q2865" s="63"/>
      <c r="R2865" s="63"/>
      <c r="S2865" s="63"/>
      <c r="T2865" s="63"/>
      <c r="U2865" s="63"/>
      <c r="V2865" s="63"/>
      <c r="W2865" s="63"/>
      <c r="X2865" s="63"/>
      <c r="Y2865" s="63"/>
      <c r="Z2865" s="63"/>
      <c r="AA2865" s="63"/>
      <c r="AB2865" s="63"/>
      <c r="AC2865" s="63"/>
      <c r="AD2865" s="63"/>
      <c r="AE2865" s="63"/>
      <c r="AF2865" s="63">
        <v>0</v>
      </c>
      <c r="AG2865" s="43">
        <v>0</v>
      </c>
    </row>
    <row r="2866" spans="4:33">
      <c r="D2866" s="62">
        <v>2004</v>
      </c>
      <c r="E2866" s="62">
        <v>9</v>
      </c>
      <c r="F2866" s="62">
        <v>2005</v>
      </c>
      <c r="G2866" s="63"/>
      <c r="H2866" s="63"/>
      <c r="I2866" s="63"/>
      <c r="J2866" s="63"/>
      <c r="K2866" s="63"/>
      <c r="L2866" s="63"/>
      <c r="M2866" s="63"/>
      <c r="N2866" s="63"/>
      <c r="O2866" s="63"/>
      <c r="P2866" s="63"/>
      <c r="Q2866" s="63"/>
      <c r="R2866" s="63"/>
      <c r="S2866" s="63"/>
      <c r="T2866" s="63"/>
      <c r="U2866" s="63"/>
      <c r="V2866" s="63"/>
      <c r="W2866" s="63"/>
      <c r="X2866" s="63"/>
      <c r="Y2866" s="63"/>
      <c r="Z2866" s="63"/>
      <c r="AA2866" s="63"/>
      <c r="AB2866" s="63"/>
      <c r="AC2866" s="63"/>
      <c r="AD2866" s="63"/>
      <c r="AE2866" s="63"/>
      <c r="AF2866" s="63">
        <v>0</v>
      </c>
      <c r="AG2866" s="43">
        <v>0</v>
      </c>
    </row>
    <row r="2867" spans="4:33">
      <c r="D2867" s="62">
        <v>2004</v>
      </c>
      <c r="E2867" s="62">
        <v>10</v>
      </c>
      <c r="F2867" s="62">
        <v>2005</v>
      </c>
      <c r="G2867" s="63"/>
      <c r="H2867" s="63"/>
      <c r="I2867" s="63"/>
      <c r="J2867" s="63"/>
      <c r="K2867" s="63"/>
      <c r="L2867" s="63"/>
      <c r="M2867" s="63"/>
      <c r="N2867" s="63"/>
      <c r="O2867" s="63"/>
      <c r="P2867" s="63"/>
      <c r="Q2867" s="63"/>
      <c r="R2867" s="63"/>
      <c r="S2867" s="63"/>
      <c r="T2867" s="63"/>
      <c r="U2867" s="63"/>
      <c r="V2867" s="63"/>
      <c r="W2867" s="63"/>
      <c r="X2867" s="63"/>
      <c r="Y2867" s="63"/>
      <c r="Z2867" s="63"/>
      <c r="AA2867" s="63"/>
      <c r="AB2867" s="63"/>
      <c r="AC2867" s="63"/>
      <c r="AD2867" s="63"/>
      <c r="AE2867" s="63"/>
      <c r="AF2867" s="63">
        <v>0</v>
      </c>
      <c r="AG2867" s="43">
        <v>0</v>
      </c>
    </row>
    <row r="2868" spans="4:33">
      <c r="D2868" s="62">
        <v>2004</v>
      </c>
      <c r="E2868" s="62">
        <v>11</v>
      </c>
      <c r="F2868" s="62">
        <v>2005</v>
      </c>
      <c r="G2868" s="63"/>
      <c r="H2868" s="63"/>
      <c r="I2868" s="63"/>
      <c r="J2868" s="63"/>
      <c r="K2868" s="63"/>
      <c r="L2868" s="63"/>
      <c r="M2868" s="63"/>
      <c r="N2868" s="63"/>
      <c r="O2868" s="63"/>
      <c r="P2868" s="63"/>
      <c r="Q2868" s="63"/>
      <c r="R2868" s="63"/>
      <c r="S2868" s="63"/>
      <c r="T2868" s="63"/>
      <c r="U2868" s="63"/>
      <c r="V2868" s="63"/>
      <c r="W2868" s="63"/>
      <c r="X2868" s="63"/>
      <c r="Y2868" s="63"/>
      <c r="Z2868" s="63"/>
      <c r="AA2868" s="63"/>
      <c r="AB2868" s="63"/>
      <c r="AC2868" s="63"/>
      <c r="AD2868" s="63">
        <v>17000</v>
      </c>
      <c r="AE2868" s="63"/>
      <c r="AF2868" s="63">
        <v>0</v>
      </c>
      <c r="AG2868" s="43">
        <v>17000</v>
      </c>
    </row>
    <row r="2869" spans="4:33">
      <c r="D2869" s="62">
        <v>2004</v>
      </c>
      <c r="E2869" s="62">
        <v>12</v>
      </c>
      <c r="F2869" s="62">
        <v>2005</v>
      </c>
      <c r="G2869" s="63"/>
      <c r="H2869" s="63"/>
      <c r="I2869" s="63"/>
      <c r="J2869" s="63"/>
      <c r="K2869" s="63"/>
      <c r="L2869" s="63"/>
      <c r="M2869" s="63"/>
      <c r="N2869" s="63"/>
      <c r="O2869" s="63"/>
      <c r="P2869" s="63"/>
      <c r="Q2869" s="63">
        <v>30000</v>
      </c>
      <c r="R2869" s="63"/>
      <c r="S2869" s="63"/>
      <c r="T2869" s="63"/>
      <c r="U2869" s="63"/>
      <c r="V2869" s="63"/>
      <c r="W2869" s="63"/>
      <c r="X2869" s="63"/>
      <c r="Y2869" s="63"/>
      <c r="Z2869" s="63"/>
      <c r="AA2869" s="63"/>
      <c r="AB2869" s="63">
        <v>1700</v>
      </c>
      <c r="AC2869" s="63"/>
      <c r="AD2869" s="63">
        <v>16312.3</v>
      </c>
      <c r="AE2869" s="63"/>
      <c r="AF2869" s="63">
        <v>0</v>
      </c>
      <c r="AG2869" s="43">
        <v>48012.3</v>
      </c>
    </row>
    <row r="2870" spans="4:33">
      <c r="D2870" s="62">
        <v>2005</v>
      </c>
      <c r="E2870" s="62">
        <v>1</v>
      </c>
      <c r="F2870" s="62">
        <v>2005</v>
      </c>
      <c r="G2870" s="63"/>
      <c r="H2870" s="63"/>
      <c r="I2870" s="63"/>
      <c r="J2870" s="63"/>
      <c r="K2870" s="63"/>
      <c r="L2870" s="63"/>
      <c r="M2870" s="63"/>
      <c r="N2870" s="63"/>
      <c r="O2870" s="63"/>
      <c r="P2870" s="63"/>
      <c r="Q2870" s="63"/>
      <c r="R2870" s="63"/>
      <c r="S2870" s="63"/>
      <c r="T2870" s="63"/>
      <c r="U2870" s="63"/>
      <c r="V2870" s="63"/>
      <c r="W2870" s="63"/>
      <c r="X2870" s="63"/>
      <c r="Y2870" s="63"/>
      <c r="Z2870" s="63"/>
      <c r="AA2870" s="63"/>
      <c r="AB2870" s="63"/>
      <c r="AC2870" s="63"/>
      <c r="AD2870" s="63"/>
      <c r="AE2870" s="63"/>
      <c r="AF2870" s="63">
        <v>0</v>
      </c>
      <c r="AG2870" s="43">
        <v>0</v>
      </c>
    </row>
    <row r="2871" spans="4:33">
      <c r="D2871" s="62">
        <v>2005</v>
      </c>
      <c r="E2871" s="62">
        <v>2</v>
      </c>
      <c r="F2871" s="62">
        <v>2005</v>
      </c>
      <c r="G2871" s="63"/>
      <c r="H2871" s="63"/>
      <c r="I2871" s="63"/>
      <c r="J2871" s="63"/>
      <c r="K2871" s="63"/>
      <c r="L2871" s="63"/>
      <c r="M2871" s="63"/>
      <c r="N2871" s="63"/>
      <c r="O2871" s="63"/>
      <c r="P2871" s="63"/>
      <c r="Q2871" s="63"/>
      <c r="R2871" s="63"/>
      <c r="S2871" s="63"/>
      <c r="T2871" s="63"/>
      <c r="U2871" s="63"/>
      <c r="V2871" s="63"/>
      <c r="W2871" s="63"/>
      <c r="X2871" s="63"/>
      <c r="Y2871" s="63"/>
      <c r="Z2871" s="63"/>
      <c r="AA2871" s="63"/>
      <c r="AB2871" s="63"/>
      <c r="AC2871" s="63"/>
      <c r="AD2871" s="63"/>
      <c r="AE2871" s="63"/>
      <c r="AF2871" s="63">
        <v>0</v>
      </c>
      <c r="AG2871" s="43">
        <v>0</v>
      </c>
    </row>
    <row r="2872" spans="4:33">
      <c r="D2872" s="62">
        <v>2005</v>
      </c>
      <c r="E2872" s="62">
        <v>3</v>
      </c>
      <c r="F2872" s="62">
        <v>2005</v>
      </c>
      <c r="G2872" s="63"/>
      <c r="H2872" s="63"/>
      <c r="I2872" s="63"/>
      <c r="J2872" s="63"/>
      <c r="K2872" s="63"/>
      <c r="L2872" s="63"/>
      <c r="M2872" s="63"/>
      <c r="N2872" s="63"/>
      <c r="O2872" s="63"/>
      <c r="P2872" s="63"/>
      <c r="Q2872" s="63"/>
      <c r="R2872" s="63"/>
      <c r="S2872" s="63"/>
      <c r="T2872" s="63"/>
      <c r="U2872" s="63"/>
      <c r="V2872" s="63"/>
      <c r="W2872" s="63"/>
      <c r="X2872" s="63"/>
      <c r="Y2872" s="63"/>
      <c r="Z2872" s="63"/>
      <c r="AA2872" s="63"/>
      <c r="AB2872" s="63"/>
      <c r="AC2872" s="63"/>
      <c r="AD2872" s="63"/>
      <c r="AE2872" s="63"/>
      <c r="AF2872" s="63">
        <v>0</v>
      </c>
      <c r="AG2872" s="43">
        <v>0</v>
      </c>
    </row>
    <row r="2873" spans="4:33">
      <c r="D2873" s="62">
        <v>2005</v>
      </c>
      <c r="E2873" s="62">
        <v>4</v>
      </c>
      <c r="F2873" s="62">
        <v>2005</v>
      </c>
      <c r="G2873" s="63"/>
      <c r="H2873" s="63"/>
      <c r="I2873" s="63"/>
      <c r="J2873" s="63"/>
      <c r="K2873" s="63"/>
      <c r="L2873" s="63"/>
      <c r="M2873" s="63"/>
      <c r="N2873" s="63"/>
      <c r="O2873" s="63"/>
      <c r="P2873" s="63"/>
      <c r="Q2873" s="63"/>
      <c r="R2873" s="63"/>
      <c r="S2873" s="63"/>
      <c r="T2873" s="63"/>
      <c r="U2873" s="63"/>
      <c r="V2873" s="63"/>
      <c r="W2873" s="63"/>
      <c r="X2873" s="63"/>
      <c r="Y2873" s="63"/>
      <c r="Z2873" s="63"/>
      <c r="AA2873" s="63"/>
      <c r="AB2873" s="63"/>
      <c r="AC2873" s="63"/>
      <c r="AD2873" s="63"/>
      <c r="AE2873" s="63"/>
      <c r="AF2873" s="63">
        <v>0</v>
      </c>
      <c r="AG2873" s="43">
        <v>0</v>
      </c>
    </row>
    <row r="2874" spans="4:33">
      <c r="D2874" s="62">
        <v>2005</v>
      </c>
      <c r="E2874" s="62">
        <v>5</v>
      </c>
      <c r="F2874" s="62">
        <v>2006</v>
      </c>
      <c r="G2874" s="63"/>
      <c r="H2874" s="63"/>
      <c r="I2874" s="63"/>
      <c r="J2874" s="63"/>
      <c r="K2874" s="63"/>
      <c r="L2874" s="63"/>
      <c r="M2874" s="63"/>
      <c r="N2874" s="63"/>
      <c r="O2874" s="63"/>
      <c r="P2874" s="63"/>
      <c r="Q2874" s="63"/>
      <c r="R2874" s="63"/>
      <c r="S2874" s="63"/>
      <c r="T2874" s="63"/>
      <c r="U2874" s="63"/>
      <c r="V2874" s="63"/>
      <c r="W2874" s="63"/>
      <c r="X2874" s="63"/>
      <c r="Y2874" s="63"/>
      <c r="Z2874" s="63"/>
      <c r="AA2874" s="63"/>
      <c r="AB2874" s="63"/>
      <c r="AC2874" s="63"/>
      <c r="AD2874" s="63"/>
      <c r="AE2874" s="63"/>
      <c r="AF2874" s="63">
        <v>0</v>
      </c>
      <c r="AG2874" s="43">
        <v>0</v>
      </c>
    </row>
    <row r="2875" spans="4:33">
      <c r="D2875" s="62">
        <v>2005</v>
      </c>
      <c r="E2875" s="62">
        <v>6</v>
      </c>
      <c r="F2875" s="62">
        <v>2006</v>
      </c>
      <c r="G2875" s="63"/>
      <c r="H2875" s="63"/>
      <c r="I2875" s="63"/>
      <c r="J2875" s="63"/>
      <c r="K2875" s="63"/>
      <c r="L2875" s="63"/>
      <c r="M2875" s="63"/>
      <c r="N2875" s="63"/>
      <c r="O2875" s="63"/>
      <c r="P2875" s="63"/>
      <c r="Q2875" s="63"/>
      <c r="R2875" s="63"/>
      <c r="S2875" s="63"/>
      <c r="T2875" s="63"/>
      <c r="U2875" s="63"/>
      <c r="V2875" s="63"/>
      <c r="W2875" s="63"/>
      <c r="X2875" s="63"/>
      <c r="Y2875" s="63"/>
      <c r="Z2875" s="63"/>
      <c r="AA2875" s="63"/>
      <c r="AB2875" s="63"/>
      <c r="AC2875" s="63"/>
      <c r="AD2875" s="63"/>
      <c r="AE2875" s="63"/>
      <c r="AF2875" s="63">
        <v>0</v>
      </c>
      <c r="AG2875" s="43">
        <v>0</v>
      </c>
    </row>
    <row r="2876" spans="4:33">
      <c r="D2876" s="62">
        <v>2005</v>
      </c>
      <c r="E2876" s="62">
        <v>7</v>
      </c>
      <c r="F2876" s="62">
        <v>2006</v>
      </c>
      <c r="G2876" s="63"/>
      <c r="H2876" s="63"/>
      <c r="I2876" s="63"/>
      <c r="J2876" s="63"/>
      <c r="K2876" s="63"/>
      <c r="L2876" s="63"/>
      <c r="M2876" s="63"/>
      <c r="N2876" s="63"/>
      <c r="O2876" s="63"/>
      <c r="P2876" s="63"/>
      <c r="Q2876" s="63"/>
      <c r="R2876" s="63"/>
      <c r="S2876" s="63"/>
      <c r="T2876" s="63"/>
      <c r="U2876" s="63"/>
      <c r="V2876" s="63"/>
      <c r="W2876" s="63"/>
      <c r="X2876" s="63"/>
      <c r="Y2876" s="63"/>
      <c r="Z2876" s="63"/>
      <c r="AA2876" s="63"/>
      <c r="AB2876" s="63"/>
      <c r="AC2876" s="63"/>
      <c r="AD2876" s="63"/>
      <c r="AE2876" s="63"/>
      <c r="AF2876" s="63">
        <v>0</v>
      </c>
      <c r="AG2876" s="43">
        <v>0</v>
      </c>
    </row>
    <row r="2877" spans="4:33">
      <c r="D2877" s="62">
        <v>2005</v>
      </c>
      <c r="E2877" s="62">
        <v>8</v>
      </c>
      <c r="F2877" s="62">
        <v>2006</v>
      </c>
      <c r="G2877" s="63"/>
      <c r="H2877" s="63"/>
      <c r="I2877" s="63"/>
      <c r="J2877" s="63"/>
      <c r="K2877" s="63"/>
      <c r="L2877" s="63"/>
      <c r="M2877" s="63"/>
      <c r="N2877" s="63"/>
      <c r="O2877" s="63"/>
      <c r="P2877" s="63"/>
      <c r="Q2877" s="63"/>
      <c r="R2877" s="63"/>
      <c r="S2877" s="63"/>
      <c r="T2877" s="63"/>
      <c r="U2877" s="63"/>
      <c r="V2877" s="63"/>
      <c r="W2877" s="63"/>
      <c r="X2877" s="63"/>
      <c r="Y2877" s="63"/>
      <c r="Z2877" s="63"/>
      <c r="AA2877" s="63"/>
      <c r="AB2877" s="63"/>
      <c r="AC2877" s="63"/>
      <c r="AD2877" s="63"/>
      <c r="AE2877" s="63"/>
      <c r="AF2877" s="63">
        <v>0</v>
      </c>
      <c r="AG2877" s="43">
        <v>0</v>
      </c>
    </row>
    <row r="2878" spans="4:33">
      <c r="D2878" s="62">
        <v>2005</v>
      </c>
      <c r="E2878" s="62">
        <v>9</v>
      </c>
      <c r="F2878" s="62">
        <v>2006</v>
      </c>
      <c r="G2878" s="63"/>
      <c r="H2878" s="63"/>
      <c r="I2878" s="63"/>
      <c r="J2878" s="63"/>
      <c r="K2878" s="63"/>
      <c r="L2878" s="63"/>
      <c r="M2878" s="63"/>
      <c r="N2878" s="63"/>
      <c r="O2878" s="63"/>
      <c r="P2878" s="63"/>
      <c r="Q2878" s="63"/>
      <c r="R2878" s="63"/>
      <c r="S2878" s="63"/>
      <c r="T2878" s="63"/>
      <c r="U2878" s="63"/>
      <c r="V2878" s="63"/>
      <c r="W2878" s="63"/>
      <c r="X2878" s="63"/>
      <c r="Y2878" s="63"/>
      <c r="Z2878" s="63"/>
      <c r="AA2878" s="63"/>
      <c r="AB2878" s="63"/>
      <c r="AC2878" s="63"/>
      <c r="AD2878" s="63"/>
      <c r="AE2878" s="63"/>
      <c r="AF2878" s="63">
        <v>0</v>
      </c>
      <c r="AG2878" s="43">
        <v>0</v>
      </c>
    </row>
    <row r="2879" spans="4:33">
      <c r="D2879" s="62">
        <v>2005</v>
      </c>
      <c r="E2879" s="62">
        <v>10</v>
      </c>
      <c r="F2879" s="62">
        <v>2006</v>
      </c>
      <c r="G2879" s="63"/>
      <c r="H2879" s="63"/>
      <c r="I2879" s="63"/>
      <c r="J2879" s="63"/>
      <c r="K2879" s="63"/>
      <c r="L2879" s="63"/>
      <c r="M2879" s="63"/>
      <c r="N2879" s="63"/>
      <c r="O2879" s="63"/>
      <c r="P2879" s="63"/>
      <c r="Q2879" s="63"/>
      <c r="R2879" s="63"/>
      <c r="S2879" s="63"/>
      <c r="T2879" s="63"/>
      <c r="U2879" s="63"/>
      <c r="V2879" s="63"/>
      <c r="W2879" s="63"/>
      <c r="X2879" s="63"/>
      <c r="Y2879" s="63"/>
      <c r="Z2879" s="63"/>
      <c r="AA2879" s="63"/>
      <c r="AB2879" s="63"/>
      <c r="AC2879" s="63"/>
      <c r="AD2879" s="63"/>
      <c r="AE2879" s="63"/>
      <c r="AF2879" s="63">
        <v>0</v>
      </c>
      <c r="AG2879" s="43">
        <v>0</v>
      </c>
    </row>
    <row r="2880" spans="4:33">
      <c r="D2880" s="62">
        <v>2005</v>
      </c>
      <c r="E2880" s="62">
        <v>11</v>
      </c>
      <c r="F2880" s="62">
        <v>2006</v>
      </c>
      <c r="G2880" s="63"/>
      <c r="H2880" s="63"/>
      <c r="I2880" s="63"/>
      <c r="J2880" s="63"/>
      <c r="K2880" s="63"/>
      <c r="L2880" s="63"/>
      <c r="M2880" s="63"/>
      <c r="N2880" s="63"/>
      <c r="O2880" s="63"/>
      <c r="P2880" s="63"/>
      <c r="Q2880" s="63"/>
      <c r="R2880" s="63"/>
      <c r="S2880" s="63"/>
      <c r="T2880" s="63"/>
      <c r="U2880" s="63"/>
      <c r="V2880" s="63"/>
      <c r="W2880" s="63"/>
      <c r="X2880" s="63"/>
      <c r="Y2880" s="63"/>
      <c r="Z2880" s="63"/>
      <c r="AA2880" s="63"/>
      <c r="AB2880" s="63"/>
      <c r="AC2880" s="63"/>
      <c r="AD2880" s="63"/>
      <c r="AE2880" s="63"/>
      <c r="AF2880" s="63">
        <v>0</v>
      </c>
      <c r="AG2880" s="43">
        <v>0</v>
      </c>
    </row>
    <row r="2881" spans="4:33">
      <c r="D2881" s="62">
        <v>2005</v>
      </c>
      <c r="E2881" s="62">
        <v>12</v>
      </c>
      <c r="F2881" s="62">
        <v>2006</v>
      </c>
      <c r="G2881" s="63"/>
      <c r="H2881" s="63"/>
      <c r="I2881" s="63"/>
      <c r="J2881" s="63"/>
      <c r="K2881" s="63"/>
      <c r="L2881" s="63"/>
      <c r="M2881" s="63"/>
      <c r="N2881" s="63"/>
      <c r="O2881" s="63"/>
      <c r="P2881" s="63"/>
      <c r="Q2881" s="63"/>
      <c r="R2881" s="63"/>
      <c r="S2881" s="63"/>
      <c r="T2881" s="63"/>
      <c r="U2881" s="63"/>
      <c r="V2881" s="63"/>
      <c r="W2881" s="63"/>
      <c r="X2881" s="63"/>
      <c r="Y2881" s="63"/>
      <c r="Z2881" s="63"/>
      <c r="AA2881" s="63"/>
      <c r="AB2881" s="63"/>
      <c r="AC2881" s="63"/>
      <c r="AD2881" s="63"/>
      <c r="AE2881" s="63"/>
      <c r="AF2881" s="63">
        <v>0</v>
      </c>
      <c r="AG2881" s="43">
        <v>0</v>
      </c>
    </row>
    <row r="2882" spans="4:33">
      <c r="D2882" s="62">
        <v>2006</v>
      </c>
      <c r="E2882" s="62">
        <v>1</v>
      </c>
      <c r="F2882" s="62">
        <v>2006</v>
      </c>
      <c r="G2882" s="63"/>
      <c r="H2882" s="63"/>
      <c r="I2882" s="63"/>
      <c r="J2882" s="63"/>
      <c r="K2882" s="63"/>
      <c r="L2882" s="63"/>
      <c r="M2882" s="63"/>
      <c r="N2882" s="63"/>
      <c r="O2882" s="63"/>
      <c r="P2882" s="63"/>
      <c r="Q2882" s="63"/>
      <c r="R2882" s="63"/>
      <c r="S2882" s="63"/>
      <c r="T2882" s="63"/>
      <c r="U2882" s="63"/>
      <c r="V2882" s="63"/>
      <c r="W2882" s="63"/>
      <c r="X2882" s="63"/>
      <c r="Y2882" s="63"/>
      <c r="Z2882" s="63"/>
      <c r="AA2882" s="63"/>
      <c r="AB2882" s="63"/>
      <c r="AC2882" s="63"/>
      <c r="AD2882" s="63"/>
      <c r="AE2882" s="63"/>
      <c r="AF2882" s="63">
        <v>0</v>
      </c>
      <c r="AG2882" s="43">
        <v>0</v>
      </c>
    </row>
    <row r="2883" spans="4:33">
      <c r="D2883" s="62">
        <v>2006</v>
      </c>
      <c r="E2883" s="62">
        <v>2</v>
      </c>
      <c r="F2883" s="62">
        <v>2006</v>
      </c>
      <c r="G2883" s="63"/>
      <c r="H2883" s="63"/>
      <c r="I2883" s="63"/>
      <c r="J2883" s="63"/>
      <c r="K2883" s="63"/>
      <c r="L2883" s="63"/>
      <c r="M2883" s="63"/>
      <c r="N2883" s="63"/>
      <c r="O2883" s="63"/>
      <c r="P2883" s="63"/>
      <c r="Q2883" s="63"/>
      <c r="R2883" s="63"/>
      <c r="S2883" s="63"/>
      <c r="T2883" s="63"/>
      <c r="U2883" s="63"/>
      <c r="V2883" s="63"/>
      <c r="W2883" s="63"/>
      <c r="X2883" s="63"/>
      <c r="Y2883" s="63"/>
      <c r="Z2883" s="63"/>
      <c r="AA2883" s="63"/>
      <c r="AB2883" s="63"/>
      <c r="AC2883" s="63"/>
      <c r="AD2883" s="63"/>
      <c r="AE2883" s="63"/>
      <c r="AF2883" s="63">
        <v>0</v>
      </c>
      <c r="AG2883" s="43">
        <v>0</v>
      </c>
    </row>
    <row r="2884" spans="4:33">
      <c r="D2884" s="62">
        <v>2006</v>
      </c>
      <c r="E2884" s="62">
        <v>3</v>
      </c>
      <c r="F2884" s="62">
        <v>2006</v>
      </c>
      <c r="G2884" s="63"/>
      <c r="H2884" s="63"/>
      <c r="I2884" s="63"/>
      <c r="J2884" s="63"/>
      <c r="K2884" s="63"/>
      <c r="L2884" s="63"/>
      <c r="M2884" s="63"/>
      <c r="N2884" s="63"/>
      <c r="O2884" s="63"/>
      <c r="P2884" s="63"/>
      <c r="Q2884" s="63"/>
      <c r="R2884" s="63"/>
      <c r="S2884" s="63"/>
      <c r="T2884" s="63"/>
      <c r="U2884" s="63"/>
      <c r="V2884" s="63"/>
      <c r="W2884" s="63"/>
      <c r="X2884" s="63"/>
      <c r="Y2884" s="63"/>
      <c r="Z2884" s="63"/>
      <c r="AA2884" s="63"/>
      <c r="AB2884" s="63"/>
      <c r="AC2884" s="63"/>
      <c r="AD2884" s="63"/>
      <c r="AE2884" s="63"/>
      <c r="AF2884" s="63">
        <v>0</v>
      </c>
      <c r="AG2884" s="43">
        <v>0</v>
      </c>
    </row>
    <row r="2885" spans="4:33">
      <c r="D2885" s="62">
        <v>2006</v>
      </c>
      <c r="E2885" s="62">
        <v>4</v>
      </c>
      <c r="F2885" s="62">
        <v>2006</v>
      </c>
      <c r="G2885" s="63"/>
      <c r="H2885" s="63"/>
      <c r="I2885" s="63"/>
      <c r="J2885" s="63"/>
      <c r="K2885" s="63"/>
      <c r="L2885" s="63"/>
      <c r="M2885" s="63"/>
      <c r="N2885" s="63"/>
      <c r="O2885" s="63"/>
      <c r="P2885" s="63"/>
      <c r="Q2885" s="63"/>
      <c r="R2885" s="63"/>
      <c r="S2885" s="63"/>
      <c r="T2885" s="63"/>
      <c r="U2885" s="63"/>
      <c r="V2885" s="63"/>
      <c r="W2885" s="63"/>
      <c r="X2885" s="63"/>
      <c r="Y2885" s="63"/>
      <c r="Z2885" s="63"/>
      <c r="AA2885" s="63"/>
      <c r="AB2885" s="63"/>
      <c r="AC2885" s="63"/>
      <c r="AD2885" s="63"/>
      <c r="AE2885" s="63"/>
      <c r="AF2885" s="63">
        <v>0</v>
      </c>
      <c r="AG2885" s="43">
        <v>0</v>
      </c>
    </row>
    <row r="2886" spans="4:33">
      <c r="D2886" s="62">
        <v>2006</v>
      </c>
      <c r="E2886" s="62">
        <v>5</v>
      </c>
      <c r="F2886" s="62">
        <v>2007</v>
      </c>
      <c r="G2886" s="63"/>
      <c r="H2886" s="63"/>
      <c r="I2886" s="63"/>
      <c r="J2886" s="63"/>
      <c r="K2886" s="63"/>
      <c r="L2886" s="63"/>
      <c r="M2886" s="63"/>
      <c r="N2886" s="63"/>
      <c r="O2886" s="63"/>
      <c r="P2886" s="63"/>
      <c r="Q2886" s="63"/>
      <c r="R2886" s="63"/>
      <c r="S2886" s="63"/>
      <c r="T2886" s="63"/>
      <c r="U2886" s="63"/>
      <c r="V2886" s="63"/>
      <c r="W2886" s="63"/>
      <c r="X2886" s="63"/>
      <c r="Y2886" s="63"/>
      <c r="Z2886" s="63"/>
      <c r="AA2886" s="63"/>
      <c r="AB2886" s="63"/>
      <c r="AC2886" s="63"/>
      <c r="AD2886" s="63"/>
      <c r="AE2886" s="63"/>
      <c r="AF2886" s="63">
        <v>0</v>
      </c>
      <c r="AG2886" s="43">
        <v>0</v>
      </c>
    </row>
    <row r="2887" spans="4:33">
      <c r="D2887" s="62">
        <v>2006</v>
      </c>
      <c r="E2887" s="62">
        <v>6</v>
      </c>
      <c r="F2887" s="62">
        <v>2007</v>
      </c>
      <c r="G2887" s="63"/>
      <c r="H2887" s="63"/>
      <c r="I2887" s="63"/>
      <c r="J2887" s="63"/>
      <c r="K2887" s="63"/>
      <c r="L2887" s="63"/>
      <c r="M2887" s="63"/>
      <c r="N2887" s="63"/>
      <c r="O2887" s="63"/>
      <c r="P2887" s="63"/>
      <c r="Q2887" s="63">
        <v>1660.4</v>
      </c>
      <c r="R2887" s="63"/>
      <c r="S2887" s="63"/>
      <c r="T2887" s="63"/>
      <c r="U2887" s="63"/>
      <c r="V2887" s="63"/>
      <c r="W2887" s="63"/>
      <c r="X2887" s="63"/>
      <c r="Y2887" s="63"/>
      <c r="Z2887" s="63"/>
      <c r="AA2887" s="63"/>
      <c r="AB2887" s="63"/>
      <c r="AC2887" s="63"/>
      <c r="AD2887" s="63"/>
      <c r="AE2887" s="63"/>
      <c r="AF2887" s="63">
        <v>0</v>
      </c>
      <c r="AG2887" s="43">
        <v>1660.4</v>
      </c>
    </row>
    <row r="2888" spans="4:33">
      <c r="D2888" s="62">
        <v>2006</v>
      </c>
      <c r="E2888" s="62">
        <v>7</v>
      </c>
      <c r="F2888" s="62">
        <v>2007</v>
      </c>
      <c r="G2888" s="63"/>
      <c r="H2888" s="63"/>
      <c r="I2888" s="63"/>
      <c r="J2888" s="63"/>
      <c r="K2888" s="63"/>
      <c r="L2888" s="63"/>
      <c r="M2888" s="63"/>
      <c r="N2888" s="63"/>
      <c r="O2888" s="63"/>
      <c r="P2888" s="63"/>
      <c r="Q2888" s="63"/>
      <c r="R2888" s="63"/>
      <c r="S2888" s="63"/>
      <c r="T2888" s="63"/>
      <c r="U2888" s="63"/>
      <c r="V2888" s="63"/>
      <c r="W2888" s="63"/>
      <c r="X2888" s="63"/>
      <c r="Y2888" s="63"/>
      <c r="Z2888" s="63"/>
      <c r="AA2888" s="63"/>
      <c r="AB2888" s="63"/>
      <c r="AC2888" s="63"/>
      <c r="AD2888" s="63"/>
      <c r="AE2888" s="63"/>
      <c r="AF2888" s="63">
        <v>0</v>
      </c>
      <c r="AG2888" s="43">
        <v>0</v>
      </c>
    </row>
    <row r="2889" spans="4:33">
      <c r="D2889" s="62">
        <v>2006</v>
      </c>
      <c r="E2889" s="62">
        <v>8</v>
      </c>
      <c r="F2889" s="62">
        <v>2007</v>
      </c>
      <c r="G2889" s="63"/>
      <c r="H2889" s="63"/>
      <c r="I2889" s="63"/>
      <c r="J2889" s="63"/>
      <c r="K2889" s="63"/>
      <c r="L2889" s="63"/>
      <c r="M2889" s="63"/>
      <c r="N2889" s="63"/>
      <c r="O2889" s="63"/>
      <c r="P2889" s="63"/>
      <c r="Q2889" s="63"/>
      <c r="R2889" s="63"/>
      <c r="S2889" s="63"/>
      <c r="T2889" s="63"/>
      <c r="U2889" s="63"/>
      <c r="V2889" s="63"/>
      <c r="W2889" s="63"/>
      <c r="X2889" s="63"/>
      <c r="Y2889" s="63"/>
      <c r="Z2889" s="63"/>
      <c r="AA2889" s="63"/>
      <c r="AB2889" s="63"/>
      <c r="AC2889" s="63"/>
      <c r="AD2889" s="63"/>
      <c r="AE2889" s="63"/>
      <c r="AF2889" s="63">
        <v>0</v>
      </c>
      <c r="AG2889" s="43">
        <v>0</v>
      </c>
    </row>
    <row r="2890" spans="4:33">
      <c r="D2890" s="62">
        <v>2006</v>
      </c>
      <c r="E2890" s="62">
        <v>9</v>
      </c>
      <c r="F2890" s="62">
        <v>2007</v>
      </c>
      <c r="G2890" s="63"/>
      <c r="H2890" s="63"/>
      <c r="I2890" s="63"/>
      <c r="J2890" s="63"/>
      <c r="K2890" s="63"/>
      <c r="L2890" s="63"/>
      <c r="M2890" s="63"/>
      <c r="N2890" s="63"/>
      <c r="O2890" s="63"/>
      <c r="P2890" s="63"/>
      <c r="Q2890" s="63"/>
      <c r="R2890" s="63"/>
      <c r="S2890" s="63"/>
      <c r="T2890" s="63"/>
      <c r="U2890" s="63"/>
      <c r="V2890" s="63"/>
      <c r="W2890" s="63"/>
      <c r="X2890" s="63"/>
      <c r="Y2890" s="63"/>
      <c r="Z2890" s="63"/>
      <c r="AA2890" s="63"/>
      <c r="AB2890" s="63"/>
      <c r="AC2890" s="63"/>
      <c r="AD2890" s="63"/>
      <c r="AE2890" s="63"/>
      <c r="AF2890" s="63">
        <v>0</v>
      </c>
      <c r="AG2890" s="43">
        <v>0</v>
      </c>
    </row>
    <row r="2891" spans="4:33">
      <c r="D2891" s="62">
        <v>2006</v>
      </c>
      <c r="E2891" s="62">
        <v>10</v>
      </c>
      <c r="F2891" s="62">
        <v>2007</v>
      </c>
      <c r="G2891" s="63"/>
      <c r="H2891" s="63"/>
      <c r="I2891" s="63"/>
      <c r="J2891" s="63"/>
      <c r="K2891" s="63"/>
      <c r="L2891" s="63"/>
      <c r="M2891" s="63"/>
      <c r="N2891" s="63"/>
      <c r="O2891" s="63"/>
      <c r="P2891" s="63"/>
      <c r="Q2891" s="63"/>
      <c r="R2891" s="63"/>
      <c r="S2891" s="63"/>
      <c r="T2891" s="63"/>
      <c r="U2891" s="63"/>
      <c r="V2891" s="63"/>
      <c r="W2891" s="63"/>
      <c r="X2891" s="63"/>
      <c r="Y2891" s="63"/>
      <c r="Z2891" s="63"/>
      <c r="AA2891" s="63"/>
      <c r="AB2891" s="63"/>
      <c r="AC2891" s="63"/>
      <c r="AD2891" s="63"/>
      <c r="AE2891" s="63"/>
      <c r="AF2891" s="63">
        <v>0</v>
      </c>
      <c r="AG2891" s="43">
        <v>0</v>
      </c>
    </row>
    <row r="2892" spans="4:33">
      <c r="D2892" s="62">
        <v>2006</v>
      </c>
      <c r="E2892" s="62">
        <v>11</v>
      </c>
      <c r="F2892" s="62">
        <v>2007</v>
      </c>
      <c r="G2892" s="63"/>
      <c r="H2892" s="63"/>
      <c r="I2892" s="63"/>
      <c r="J2892" s="63"/>
      <c r="K2892" s="63"/>
      <c r="L2892" s="63"/>
      <c r="M2892" s="63"/>
      <c r="N2892" s="63"/>
      <c r="O2892" s="63"/>
      <c r="P2892" s="63"/>
      <c r="Q2892" s="63"/>
      <c r="R2892" s="63"/>
      <c r="S2892" s="63"/>
      <c r="T2892" s="63"/>
      <c r="U2892" s="63"/>
      <c r="V2892" s="63"/>
      <c r="W2892" s="63"/>
      <c r="X2892" s="63"/>
      <c r="Y2892" s="63"/>
      <c r="Z2892" s="63"/>
      <c r="AA2892" s="63"/>
      <c r="AB2892" s="63"/>
      <c r="AC2892" s="63"/>
      <c r="AD2892" s="63"/>
      <c r="AE2892" s="63"/>
      <c r="AF2892" s="63">
        <v>0</v>
      </c>
      <c r="AG2892" s="43">
        <v>0</v>
      </c>
    </row>
    <row r="2893" spans="4:33">
      <c r="D2893" s="62">
        <v>2006</v>
      </c>
      <c r="E2893" s="62">
        <v>12</v>
      </c>
      <c r="F2893" s="62">
        <v>2007</v>
      </c>
      <c r="G2893" s="63"/>
      <c r="H2893" s="63"/>
      <c r="I2893" s="63"/>
      <c r="J2893" s="63"/>
      <c r="K2893" s="63"/>
      <c r="L2893" s="63"/>
      <c r="M2893" s="63"/>
      <c r="N2893" s="63"/>
      <c r="O2893" s="63"/>
      <c r="P2893" s="63"/>
      <c r="Q2893" s="63"/>
      <c r="R2893" s="63"/>
      <c r="S2893" s="63"/>
      <c r="T2893" s="63"/>
      <c r="U2893" s="63"/>
      <c r="V2893" s="63"/>
      <c r="W2893" s="63"/>
      <c r="X2893" s="63"/>
      <c r="Y2893" s="63"/>
      <c r="Z2893" s="63"/>
      <c r="AA2893" s="63"/>
      <c r="AB2893" s="63"/>
      <c r="AC2893" s="63"/>
      <c r="AD2893" s="63"/>
      <c r="AE2893" s="63"/>
      <c r="AF2893" s="63">
        <v>0</v>
      </c>
      <c r="AG2893" s="43">
        <v>0</v>
      </c>
    </row>
    <row r="2894" spans="4:33">
      <c r="D2894" s="62">
        <v>2007</v>
      </c>
      <c r="E2894" s="62">
        <v>1</v>
      </c>
      <c r="F2894" s="62">
        <v>2007</v>
      </c>
      <c r="G2894" s="63"/>
      <c r="H2894" s="63"/>
      <c r="I2894" s="63"/>
      <c r="J2894" s="63"/>
      <c r="K2894" s="63"/>
      <c r="L2894" s="63"/>
      <c r="M2894" s="63"/>
      <c r="N2894" s="63"/>
      <c r="O2894" s="63"/>
      <c r="P2894" s="63"/>
      <c r="Q2894" s="63"/>
      <c r="R2894" s="63"/>
      <c r="S2894" s="63"/>
      <c r="T2894" s="63"/>
      <c r="U2894" s="63"/>
      <c r="V2894" s="63"/>
      <c r="W2894" s="63"/>
      <c r="X2894" s="63"/>
      <c r="Y2894" s="63"/>
      <c r="Z2894" s="63"/>
      <c r="AA2894" s="63"/>
      <c r="AB2894" s="63"/>
      <c r="AC2894" s="63"/>
      <c r="AD2894" s="63"/>
      <c r="AE2894" s="63"/>
      <c r="AF2894" s="63">
        <v>0</v>
      </c>
      <c r="AG2894" s="43">
        <v>0</v>
      </c>
    </row>
    <row r="2895" spans="4:33">
      <c r="D2895" s="62">
        <v>2007</v>
      </c>
      <c r="E2895" s="62">
        <v>2</v>
      </c>
      <c r="F2895" s="62">
        <v>2007</v>
      </c>
      <c r="G2895" s="63"/>
      <c r="H2895" s="63"/>
      <c r="I2895" s="63"/>
      <c r="J2895" s="63"/>
      <c r="K2895" s="63"/>
      <c r="L2895" s="63"/>
      <c r="M2895" s="63"/>
      <c r="N2895" s="63"/>
      <c r="O2895" s="63"/>
      <c r="P2895" s="63"/>
      <c r="Q2895" s="63"/>
      <c r="R2895" s="63"/>
      <c r="S2895" s="63"/>
      <c r="T2895" s="63"/>
      <c r="U2895" s="63"/>
      <c r="V2895" s="63"/>
      <c r="W2895" s="63"/>
      <c r="X2895" s="63"/>
      <c r="Y2895" s="63"/>
      <c r="Z2895" s="63"/>
      <c r="AA2895" s="63"/>
      <c r="AB2895" s="63"/>
      <c r="AC2895" s="63"/>
      <c r="AD2895" s="63"/>
      <c r="AE2895" s="63"/>
      <c r="AF2895" s="63">
        <v>0</v>
      </c>
      <c r="AG2895" s="43">
        <v>0</v>
      </c>
    </row>
    <row r="2896" spans="4:33">
      <c r="D2896" s="62">
        <v>2007</v>
      </c>
      <c r="E2896" s="62">
        <v>3</v>
      </c>
      <c r="F2896" s="62">
        <v>2007</v>
      </c>
      <c r="G2896" s="63"/>
      <c r="H2896" s="63"/>
      <c r="I2896" s="63"/>
      <c r="J2896" s="63"/>
      <c r="K2896" s="63"/>
      <c r="L2896" s="63"/>
      <c r="M2896" s="63"/>
      <c r="N2896" s="63"/>
      <c r="O2896" s="63"/>
      <c r="P2896" s="63"/>
      <c r="Q2896" s="63"/>
      <c r="R2896" s="63"/>
      <c r="S2896" s="63"/>
      <c r="T2896" s="63"/>
      <c r="U2896" s="63"/>
      <c r="V2896" s="63"/>
      <c r="W2896" s="63"/>
      <c r="X2896" s="63"/>
      <c r="Y2896" s="63"/>
      <c r="Z2896" s="63"/>
      <c r="AA2896" s="63"/>
      <c r="AB2896" s="63"/>
      <c r="AC2896" s="63"/>
      <c r="AD2896" s="63"/>
      <c r="AE2896" s="63"/>
      <c r="AF2896" s="63">
        <v>0</v>
      </c>
      <c r="AG2896" s="43">
        <v>0</v>
      </c>
    </row>
    <row r="2897" spans="4:33">
      <c r="D2897" s="62">
        <v>2007</v>
      </c>
      <c r="E2897" s="62">
        <v>4</v>
      </c>
      <c r="F2897" s="62">
        <v>2007</v>
      </c>
      <c r="G2897" s="63"/>
      <c r="H2897" s="63"/>
      <c r="I2897" s="63"/>
      <c r="J2897" s="63"/>
      <c r="K2897" s="63"/>
      <c r="L2897" s="63"/>
      <c r="M2897" s="63"/>
      <c r="N2897" s="63"/>
      <c r="O2897" s="63"/>
      <c r="P2897" s="63"/>
      <c r="Q2897" s="63"/>
      <c r="R2897" s="63"/>
      <c r="S2897" s="63"/>
      <c r="T2897" s="63"/>
      <c r="U2897" s="63"/>
      <c r="V2897" s="63"/>
      <c r="W2897" s="63"/>
      <c r="X2897" s="63"/>
      <c r="Y2897" s="63"/>
      <c r="Z2897" s="63"/>
      <c r="AA2897" s="63"/>
      <c r="AB2897" s="63"/>
      <c r="AC2897" s="63"/>
      <c r="AD2897" s="63"/>
      <c r="AE2897" s="63"/>
      <c r="AF2897" s="63">
        <v>0</v>
      </c>
      <c r="AG2897" s="43">
        <v>0</v>
      </c>
    </row>
    <row r="2898" spans="4:33">
      <c r="D2898" s="62">
        <v>2007</v>
      </c>
      <c r="E2898" s="62">
        <v>5</v>
      </c>
      <c r="F2898" s="62">
        <v>2008</v>
      </c>
      <c r="G2898" s="63"/>
      <c r="H2898" s="63"/>
      <c r="I2898" s="63"/>
      <c r="J2898" s="63"/>
      <c r="K2898" s="63"/>
      <c r="L2898" s="63"/>
      <c r="M2898" s="63"/>
      <c r="N2898" s="63"/>
      <c r="O2898" s="63"/>
      <c r="P2898" s="63"/>
      <c r="Q2898" s="63"/>
      <c r="R2898" s="63"/>
      <c r="S2898" s="63"/>
      <c r="T2898" s="63"/>
      <c r="U2898" s="63"/>
      <c r="V2898" s="63"/>
      <c r="W2898" s="63"/>
      <c r="X2898" s="63"/>
      <c r="Y2898" s="63"/>
      <c r="Z2898" s="63"/>
      <c r="AA2898" s="63"/>
      <c r="AB2898" s="63"/>
      <c r="AC2898" s="63"/>
      <c r="AD2898" s="63"/>
      <c r="AE2898" s="63"/>
      <c r="AF2898" s="63">
        <v>0</v>
      </c>
      <c r="AG2898" s="43">
        <v>0</v>
      </c>
    </row>
    <row r="2899" spans="4:33">
      <c r="D2899" s="62">
        <v>2007</v>
      </c>
      <c r="E2899" s="62">
        <v>6</v>
      </c>
      <c r="F2899" s="62">
        <v>2008</v>
      </c>
      <c r="G2899" s="63"/>
      <c r="H2899" s="63"/>
      <c r="I2899" s="63"/>
      <c r="J2899" s="63"/>
      <c r="K2899" s="63"/>
      <c r="L2899" s="63"/>
      <c r="M2899" s="63"/>
      <c r="N2899" s="63"/>
      <c r="O2899" s="63"/>
      <c r="P2899" s="63"/>
      <c r="Q2899" s="63"/>
      <c r="R2899" s="63"/>
      <c r="S2899" s="63"/>
      <c r="T2899" s="63"/>
      <c r="U2899" s="63"/>
      <c r="V2899" s="63"/>
      <c r="W2899" s="63"/>
      <c r="X2899" s="63"/>
      <c r="Y2899" s="63"/>
      <c r="Z2899" s="63"/>
      <c r="AA2899" s="63"/>
      <c r="AB2899" s="63"/>
      <c r="AC2899" s="63"/>
      <c r="AD2899" s="63"/>
      <c r="AE2899" s="63"/>
      <c r="AF2899" s="63">
        <v>0</v>
      </c>
      <c r="AG2899" s="43">
        <v>0</v>
      </c>
    </row>
    <row r="2900" spans="4:33">
      <c r="D2900" s="62">
        <v>2007</v>
      </c>
      <c r="E2900" s="62">
        <v>7</v>
      </c>
      <c r="F2900" s="62">
        <v>2008</v>
      </c>
      <c r="G2900" s="63"/>
      <c r="H2900" s="63"/>
      <c r="I2900" s="63"/>
      <c r="J2900" s="63"/>
      <c r="K2900" s="63"/>
      <c r="L2900" s="63"/>
      <c r="M2900" s="63"/>
      <c r="N2900" s="63"/>
      <c r="O2900" s="63"/>
      <c r="P2900" s="63"/>
      <c r="Q2900" s="63"/>
      <c r="R2900" s="63"/>
      <c r="S2900" s="63"/>
      <c r="T2900" s="63"/>
      <c r="U2900" s="63"/>
      <c r="V2900" s="63"/>
      <c r="W2900" s="63"/>
      <c r="X2900" s="63"/>
      <c r="Y2900" s="63"/>
      <c r="Z2900" s="63"/>
      <c r="AA2900" s="63"/>
      <c r="AB2900" s="63"/>
      <c r="AC2900" s="63"/>
      <c r="AD2900" s="63"/>
      <c r="AE2900" s="63"/>
      <c r="AF2900" s="63">
        <v>0</v>
      </c>
      <c r="AG2900" s="43">
        <v>0</v>
      </c>
    </row>
    <row r="2901" spans="4:33">
      <c r="D2901" s="62">
        <v>2007</v>
      </c>
      <c r="E2901" s="62">
        <v>8</v>
      </c>
      <c r="F2901" s="62">
        <v>2008</v>
      </c>
      <c r="G2901" s="63"/>
      <c r="H2901" s="63"/>
      <c r="I2901" s="63"/>
      <c r="J2901" s="63"/>
      <c r="K2901" s="63"/>
      <c r="L2901" s="63"/>
      <c r="M2901" s="63"/>
      <c r="N2901" s="63"/>
      <c r="O2901" s="63"/>
      <c r="P2901" s="63"/>
      <c r="Q2901" s="63"/>
      <c r="R2901" s="63"/>
      <c r="S2901" s="63"/>
      <c r="T2901" s="63"/>
      <c r="U2901" s="63"/>
      <c r="V2901" s="63"/>
      <c r="W2901" s="63"/>
      <c r="X2901" s="63"/>
      <c r="Y2901" s="63"/>
      <c r="Z2901" s="63"/>
      <c r="AA2901" s="63"/>
      <c r="AB2901" s="63"/>
      <c r="AC2901" s="63"/>
      <c r="AD2901" s="63"/>
      <c r="AE2901" s="63"/>
      <c r="AF2901" s="63">
        <v>0</v>
      </c>
      <c r="AG2901" s="43">
        <v>0</v>
      </c>
    </row>
    <row r="2902" spans="4:33">
      <c r="D2902" s="62">
        <v>2007</v>
      </c>
      <c r="E2902" s="62">
        <v>9</v>
      </c>
      <c r="F2902" s="62">
        <v>2008</v>
      </c>
      <c r="G2902" s="63"/>
      <c r="H2902" s="63"/>
      <c r="I2902" s="63"/>
      <c r="J2902" s="63"/>
      <c r="K2902" s="63"/>
      <c r="L2902" s="63"/>
      <c r="M2902" s="63"/>
      <c r="N2902" s="63"/>
      <c r="O2902" s="63"/>
      <c r="P2902" s="63"/>
      <c r="Q2902" s="63"/>
      <c r="R2902" s="63"/>
      <c r="S2902" s="63"/>
      <c r="T2902" s="63"/>
      <c r="U2902" s="63"/>
      <c r="V2902" s="63"/>
      <c r="W2902" s="63"/>
      <c r="X2902" s="63"/>
      <c r="Y2902" s="63"/>
      <c r="Z2902" s="63"/>
      <c r="AA2902" s="63"/>
      <c r="AB2902" s="63"/>
      <c r="AC2902" s="63"/>
      <c r="AD2902" s="63"/>
      <c r="AE2902" s="63"/>
      <c r="AF2902" s="63">
        <v>0</v>
      </c>
      <c r="AG2902" s="43">
        <v>0</v>
      </c>
    </row>
    <row r="2903" spans="4:33">
      <c r="D2903" s="62">
        <v>2007</v>
      </c>
      <c r="E2903" s="62">
        <v>10</v>
      </c>
      <c r="F2903" s="62">
        <v>2008</v>
      </c>
      <c r="G2903" s="63"/>
      <c r="H2903" s="63"/>
      <c r="I2903" s="63"/>
      <c r="J2903" s="63"/>
      <c r="K2903" s="63"/>
      <c r="L2903" s="63"/>
      <c r="M2903" s="63"/>
      <c r="N2903" s="63"/>
      <c r="O2903" s="63"/>
      <c r="P2903" s="63"/>
      <c r="Q2903" s="63"/>
      <c r="R2903" s="63"/>
      <c r="S2903" s="63"/>
      <c r="T2903" s="63"/>
      <c r="U2903" s="63"/>
      <c r="V2903" s="63"/>
      <c r="W2903" s="63"/>
      <c r="X2903" s="63"/>
      <c r="Y2903" s="63"/>
      <c r="Z2903" s="63"/>
      <c r="AA2903" s="63"/>
      <c r="AB2903" s="63"/>
      <c r="AC2903" s="63"/>
      <c r="AD2903" s="63"/>
      <c r="AE2903" s="63"/>
      <c r="AF2903" s="63">
        <v>0</v>
      </c>
      <c r="AG2903" s="43">
        <v>0</v>
      </c>
    </row>
    <row r="2904" spans="4:33">
      <c r="D2904" s="62">
        <v>2007</v>
      </c>
      <c r="E2904" s="62">
        <v>11</v>
      </c>
      <c r="F2904" s="62">
        <v>2008</v>
      </c>
      <c r="G2904" s="63"/>
      <c r="H2904" s="63"/>
      <c r="I2904" s="63"/>
      <c r="J2904" s="63"/>
      <c r="K2904" s="63"/>
      <c r="L2904" s="63"/>
      <c r="M2904" s="63"/>
      <c r="N2904" s="63"/>
      <c r="O2904" s="63"/>
      <c r="P2904" s="63"/>
      <c r="Q2904" s="63"/>
      <c r="R2904" s="63"/>
      <c r="S2904" s="63"/>
      <c r="T2904" s="63"/>
      <c r="U2904" s="63"/>
      <c r="V2904" s="63"/>
      <c r="W2904" s="63"/>
      <c r="X2904" s="63"/>
      <c r="Y2904" s="63"/>
      <c r="Z2904" s="63"/>
      <c r="AA2904" s="63"/>
      <c r="AB2904" s="63"/>
      <c r="AC2904" s="63"/>
      <c r="AD2904" s="63"/>
      <c r="AE2904" s="63"/>
      <c r="AF2904" s="63">
        <v>0</v>
      </c>
      <c r="AG2904" s="43">
        <v>0</v>
      </c>
    </row>
    <row r="2905" spans="4:33">
      <c r="D2905" s="62">
        <v>2007</v>
      </c>
      <c r="E2905" s="62">
        <v>12</v>
      </c>
      <c r="F2905" s="62">
        <v>2008</v>
      </c>
      <c r="G2905" s="63"/>
      <c r="H2905" s="63"/>
      <c r="I2905" s="63"/>
      <c r="J2905" s="63"/>
      <c r="K2905" s="63"/>
      <c r="L2905" s="63"/>
      <c r="M2905" s="63"/>
      <c r="N2905" s="63"/>
      <c r="O2905" s="63"/>
      <c r="P2905" s="63"/>
      <c r="Q2905" s="63"/>
      <c r="R2905" s="63"/>
      <c r="S2905" s="63"/>
      <c r="T2905" s="63"/>
      <c r="U2905" s="63"/>
      <c r="V2905" s="63"/>
      <c r="W2905" s="63"/>
      <c r="X2905" s="63"/>
      <c r="Y2905" s="63"/>
      <c r="Z2905" s="63"/>
      <c r="AA2905" s="63"/>
      <c r="AB2905" s="63">
        <v>1886.7</v>
      </c>
      <c r="AC2905" s="63"/>
      <c r="AD2905" s="63"/>
      <c r="AE2905" s="63"/>
      <c r="AF2905" s="63">
        <v>0</v>
      </c>
      <c r="AG2905" s="43">
        <v>1886.7</v>
      </c>
    </row>
    <row r="2906" spans="4:33">
      <c r="D2906" s="62">
        <v>2008</v>
      </c>
      <c r="E2906" s="62">
        <v>1</v>
      </c>
      <c r="F2906" s="62">
        <v>2008</v>
      </c>
      <c r="G2906" s="63"/>
      <c r="H2906" s="63"/>
      <c r="I2906" s="63"/>
      <c r="J2906" s="63"/>
      <c r="K2906" s="63"/>
      <c r="L2906" s="63"/>
      <c r="M2906" s="63"/>
      <c r="N2906" s="63"/>
      <c r="O2906" s="63"/>
      <c r="P2906" s="63"/>
      <c r="Q2906" s="63"/>
      <c r="R2906" s="63"/>
      <c r="S2906" s="63"/>
      <c r="T2906" s="63"/>
      <c r="U2906" s="63"/>
      <c r="V2906" s="63"/>
      <c r="W2906" s="63"/>
      <c r="X2906" s="63"/>
      <c r="Y2906" s="63"/>
      <c r="Z2906" s="63"/>
      <c r="AA2906" s="63"/>
      <c r="AB2906" s="63"/>
      <c r="AC2906" s="63"/>
      <c r="AD2906" s="63"/>
      <c r="AE2906" s="63"/>
      <c r="AF2906" s="63">
        <v>0</v>
      </c>
      <c r="AG2906" s="43">
        <v>0</v>
      </c>
    </row>
    <row r="2907" spans="4:33">
      <c r="D2907" s="62">
        <v>2008</v>
      </c>
      <c r="E2907" s="62">
        <v>2</v>
      </c>
      <c r="F2907" s="62">
        <v>2008</v>
      </c>
      <c r="G2907" s="63"/>
      <c r="H2907" s="63"/>
      <c r="I2907" s="63"/>
      <c r="J2907" s="63"/>
      <c r="K2907" s="63"/>
      <c r="L2907" s="63"/>
      <c r="M2907" s="63"/>
      <c r="N2907" s="63"/>
      <c r="O2907" s="63"/>
      <c r="P2907" s="63"/>
      <c r="Q2907" s="63"/>
      <c r="R2907" s="63"/>
      <c r="S2907" s="63"/>
      <c r="T2907" s="63"/>
      <c r="U2907" s="63"/>
      <c r="V2907" s="63"/>
      <c r="W2907" s="63"/>
      <c r="X2907" s="63"/>
      <c r="Y2907" s="63"/>
      <c r="Z2907" s="63"/>
      <c r="AA2907" s="63"/>
      <c r="AB2907" s="63"/>
      <c r="AC2907" s="63"/>
      <c r="AD2907" s="63"/>
      <c r="AE2907" s="63"/>
      <c r="AF2907" s="63">
        <v>0</v>
      </c>
      <c r="AG2907" s="43">
        <v>0</v>
      </c>
    </row>
    <row r="2908" spans="4:33">
      <c r="D2908" s="62">
        <v>2008</v>
      </c>
      <c r="E2908" s="62">
        <v>3</v>
      </c>
      <c r="F2908" s="62">
        <v>2008</v>
      </c>
      <c r="G2908" s="63"/>
      <c r="H2908" s="63"/>
      <c r="I2908" s="63"/>
      <c r="J2908" s="63"/>
      <c r="K2908" s="63"/>
      <c r="L2908" s="63"/>
      <c r="M2908" s="63"/>
      <c r="N2908" s="63"/>
      <c r="O2908" s="63"/>
      <c r="P2908" s="63"/>
      <c r="Q2908" s="63"/>
      <c r="R2908" s="63"/>
      <c r="S2908" s="63"/>
      <c r="T2908" s="63"/>
      <c r="U2908" s="63"/>
      <c r="V2908" s="63"/>
      <c r="W2908" s="63"/>
      <c r="X2908" s="63"/>
      <c r="Y2908" s="63"/>
      <c r="Z2908" s="63"/>
      <c r="AA2908" s="63"/>
      <c r="AB2908" s="63"/>
      <c r="AC2908" s="63"/>
      <c r="AD2908" s="63"/>
      <c r="AE2908" s="63"/>
      <c r="AF2908" s="63">
        <v>0</v>
      </c>
      <c r="AG2908" s="43">
        <v>0</v>
      </c>
    </row>
    <row r="2909" spans="4:33">
      <c r="D2909" s="62">
        <v>2008</v>
      </c>
      <c r="E2909" s="62">
        <v>4</v>
      </c>
      <c r="F2909" s="62">
        <v>2008</v>
      </c>
      <c r="G2909" s="63"/>
      <c r="H2909" s="63"/>
      <c r="I2909" s="63"/>
      <c r="J2909" s="63"/>
      <c r="K2909" s="63"/>
      <c r="L2909" s="63"/>
      <c r="M2909" s="63"/>
      <c r="N2909" s="63"/>
      <c r="O2909" s="63"/>
      <c r="P2909" s="63"/>
      <c r="Q2909" s="63"/>
      <c r="R2909" s="63"/>
      <c r="S2909" s="63"/>
      <c r="T2909" s="63"/>
      <c r="U2909" s="63"/>
      <c r="V2909" s="63"/>
      <c r="W2909" s="63"/>
      <c r="X2909" s="63"/>
      <c r="Y2909" s="63"/>
      <c r="Z2909" s="63"/>
      <c r="AA2909" s="63"/>
      <c r="AB2909" s="63"/>
      <c r="AC2909" s="63"/>
      <c r="AD2909" s="63">
        <v>24000</v>
      </c>
      <c r="AE2909" s="63"/>
      <c r="AF2909" s="63">
        <v>0</v>
      </c>
      <c r="AG2909" s="43">
        <v>24000</v>
      </c>
    </row>
    <row r="2910" spans="4:33">
      <c r="D2910" s="62">
        <v>2008</v>
      </c>
      <c r="E2910" s="62">
        <v>5</v>
      </c>
      <c r="F2910" s="62">
        <v>2009</v>
      </c>
      <c r="G2910" s="63"/>
      <c r="H2910" s="63"/>
      <c r="I2910" s="63"/>
      <c r="J2910" s="63"/>
      <c r="K2910" s="63"/>
      <c r="L2910" s="63"/>
      <c r="M2910" s="63"/>
      <c r="N2910" s="63"/>
      <c r="O2910" s="63"/>
      <c r="P2910" s="63"/>
      <c r="Q2910" s="63"/>
      <c r="R2910" s="63"/>
      <c r="S2910" s="63"/>
      <c r="T2910" s="63"/>
      <c r="U2910" s="63"/>
      <c r="V2910" s="63"/>
      <c r="W2910" s="63"/>
      <c r="X2910" s="63"/>
      <c r="Y2910" s="63"/>
      <c r="Z2910" s="63"/>
      <c r="AA2910" s="63"/>
      <c r="AB2910" s="63"/>
      <c r="AC2910" s="63"/>
      <c r="AD2910" s="63">
        <v>1000</v>
      </c>
      <c r="AE2910" s="63"/>
      <c r="AF2910" s="63">
        <v>0</v>
      </c>
      <c r="AG2910" s="43">
        <v>1000</v>
      </c>
    </row>
    <row r="2911" spans="4:33">
      <c r="D2911" s="62">
        <v>2008</v>
      </c>
      <c r="E2911" s="62">
        <v>6</v>
      </c>
      <c r="F2911" s="62">
        <v>2009</v>
      </c>
      <c r="G2911" s="63"/>
      <c r="H2911" s="63"/>
      <c r="I2911" s="63"/>
      <c r="J2911" s="63"/>
      <c r="K2911" s="63"/>
      <c r="L2911" s="63"/>
      <c r="M2911" s="63"/>
      <c r="N2911" s="63"/>
      <c r="O2911" s="63"/>
      <c r="P2911" s="63"/>
      <c r="Q2911" s="63"/>
      <c r="R2911" s="63"/>
      <c r="S2911" s="63"/>
      <c r="T2911" s="63"/>
      <c r="U2911" s="63"/>
      <c r="V2911" s="63"/>
      <c r="W2911" s="63"/>
      <c r="X2911" s="63"/>
      <c r="Y2911" s="63"/>
      <c r="Z2911" s="63"/>
      <c r="AA2911" s="63"/>
      <c r="AB2911" s="63"/>
      <c r="AC2911" s="63"/>
      <c r="AD2911" s="63">
        <v>23316.1</v>
      </c>
      <c r="AE2911" s="63"/>
      <c r="AF2911" s="63">
        <v>0</v>
      </c>
      <c r="AG2911" s="43">
        <v>23316.1</v>
      </c>
    </row>
    <row r="2912" spans="4:33">
      <c r="D2912" s="62">
        <v>2008</v>
      </c>
      <c r="E2912" s="62">
        <v>7</v>
      </c>
      <c r="F2912" s="62">
        <v>2009</v>
      </c>
      <c r="G2912" s="63"/>
      <c r="H2912" s="63"/>
      <c r="I2912" s="63"/>
      <c r="J2912" s="63"/>
      <c r="K2912" s="63"/>
      <c r="L2912" s="63"/>
      <c r="M2912" s="63"/>
      <c r="N2912" s="63"/>
      <c r="O2912" s="63"/>
      <c r="P2912" s="63"/>
      <c r="Q2912" s="63"/>
      <c r="R2912" s="63"/>
      <c r="S2912" s="63"/>
      <c r="T2912" s="63"/>
      <c r="U2912" s="63"/>
      <c r="V2912" s="63"/>
      <c r="W2912" s="63"/>
      <c r="X2912" s="63"/>
      <c r="Y2912" s="63"/>
      <c r="Z2912" s="63"/>
      <c r="AA2912" s="63"/>
      <c r="AB2912" s="63"/>
      <c r="AC2912" s="63"/>
      <c r="AD2912" s="63"/>
      <c r="AE2912" s="63"/>
      <c r="AF2912" s="63">
        <v>0</v>
      </c>
      <c r="AG2912" s="43">
        <v>0</v>
      </c>
    </row>
    <row r="2913" spans="4:33">
      <c r="D2913" s="62">
        <v>2008</v>
      </c>
      <c r="E2913" s="62">
        <v>8</v>
      </c>
      <c r="F2913" s="62">
        <v>2009</v>
      </c>
      <c r="G2913" s="63"/>
      <c r="H2913" s="63"/>
      <c r="I2913" s="63"/>
      <c r="J2913" s="63"/>
      <c r="K2913" s="63"/>
      <c r="L2913" s="63"/>
      <c r="M2913" s="63"/>
      <c r="N2913" s="63"/>
      <c r="O2913" s="63"/>
      <c r="P2913" s="63"/>
      <c r="Q2913" s="63"/>
      <c r="R2913" s="63"/>
      <c r="S2913" s="63"/>
      <c r="T2913" s="63"/>
      <c r="U2913" s="63"/>
      <c r="V2913" s="63"/>
      <c r="W2913" s="63"/>
      <c r="X2913" s="63"/>
      <c r="Y2913" s="63"/>
      <c r="Z2913" s="63"/>
      <c r="AA2913" s="63"/>
      <c r="AB2913" s="63"/>
      <c r="AC2913" s="63"/>
      <c r="AD2913" s="63"/>
      <c r="AE2913" s="63"/>
      <c r="AF2913" s="63">
        <v>0</v>
      </c>
      <c r="AG2913" s="43">
        <v>0</v>
      </c>
    </row>
    <row r="2914" spans="4:33">
      <c r="D2914" s="62">
        <v>2008</v>
      </c>
      <c r="E2914" s="62">
        <v>9</v>
      </c>
      <c r="F2914" s="62">
        <v>2009</v>
      </c>
      <c r="G2914" s="63"/>
      <c r="H2914" s="63"/>
      <c r="I2914" s="63"/>
      <c r="J2914" s="63"/>
      <c r="K2914" s="63"/>
      <c r="L2914" s="63"/>
      <c r="M2914" s="63"/>
      <c r="N2914" s="63"/>
      <c r="O2914" s="63"/>
      <c r="P2914" s="63"/>
      <c r="Q2914" s="63"/>
      <c r="R2914" s="63"/>
      <c r="S2914" s="63"/>
      <c r="T2914" s="63"/>
      <c r="U2914" s="63"/>
      <c r="V2914" s="63"/>
      <c r="W2914" s="63"/>
      <c r="X2914" s="63"/>
      <c r="Y2914" s="63"/>
      <c r="Z2914" s="63"/>
      <c r="AA2914" s="63"/>
      <c r="AB2914" s="63"/>
      <c r="AC2914" s="63"/>
      <c r="AD2914" s="63"/>
      <c r="AE2914" s="63"/>
      <c r="AF2914" s="63">
        <v>0</v>
      </c>
      <c r="AG2914" s="43">
        <v>0</v>
      </c>
    </row>
    <row r="2915" spans="4:33">
      <c r="D2915" s="62">
        <v>2008</v>
      </c>
      <c r="E2915" s="62">
        <v>10</v>
      </c>
      <c r="F2915" s="62">
        <v>2009</v>
      </c>
      <c r="G2915" s="63"/>
      <c r="H2915" s="63"/>
      <c r="I2915" s="63"/>
      <c r="J2915" s="63"/>
      <c r="K2915" s="63"/>
      <c r="L2915" s="63"/>
      <c r="M2915" s="63"/>
      <c r="N2915" s="63"/>
      <c r="O2915" s="63"/>
      <c r="P2915" s="63"/>
      <c r="Q2915" s="63"/>
      <c r="R2915" s="63"/>
      <c r="S2915" s="63"/>
      <c r="T2915" s="63"/>
      <c r="U2915" s="63"/>
      <c r="V2915" s="63"/>
      <c r="W2915" s="63"/>
      <c r="X2915" s="63"/>
      <c r="Y2915" s="63"/>
      <c r="Z2915" s="63"/>
      <c r="AA2915" s="63"/>
      <c r="AB2915" s="63"/>
      <c r="AC2915" s="63"/>
      <c r="AD2915" s="63"/>
      <c r="AE2915" s="63"/>
      <c r="AF2915" s="63">
        <v>0</v>
      </c>
      <c r="AG2915" s="43">
        <v>0</v>
      </c>
    </row>
    <row r="2916" spans="4:33">
      <c r="D2916" s="62">
        <v>2008</v>
      </c>
      <c r="E2916" s="62">
        <v>11</v>
      </c>
      <c r="F2916" s="62">
        <v>2009</v>
      </c>
      <c r="G2916" s="63"/>
      <c r="H2916" s="63"/>
      <c r="I2916" s="63"/>
      <c r="J2916" s="63"/>
      <c r="K2916" s="63"/>
      <c r="L2916" s="63"/>
      <c r="M2916" s="63"/>
      <c r="N2916" s="63"/>
      <c r="O2916" s="63"/>
      <c r="P2916" s="63"/>
      <c r="Q2916" s="63"/>
      <c r="R2916" s="63"/>
      <c r="S2916" s="63"/>
      <c r="T2916" s="63"/>
      <c r="U2916" s="63"/>
      <c r="V2916" s="63"/>
      <c r="W2916" s="63"/>
      <c r="X2916" s="63"/>
      <c r="Y2916" s="63"/>
      <c r="Z2916" s="63"/>
      <c r="AA2916" s="63"/>
      <c r="AB2916" s="63"/>
      <c r="AC2916" s="63"/>
      <c r="AD2916" s="63"/>
      <c r="AE2916" s="63"/>
      <c r="AF2916" s="63">
        <v>0</v>
      </c>
      <c r="AG2916" s="43">
        <v>0</v>
      </c>
    </row>
    <row r="2917" spans="4:33">
      <c r="D2917" s="62">
        <v>2008</v>
      </c>
      <c r="E2917" s="62">
        <v>12</v>
      </c>
      <c r="F2917" s="62">
        <v>2009</v>
      </c>
      <c r="G2917" s="63"/>
      <c r="H2917" s="63"/>
      <c r="I2917" s="63"/>
      <c r="J2917" s="63"/>
      <c r="K2917" s="63"/>
      <c r="L2917" s="63"/>
      <c r="M2917" s="63"/>
      <c r="N2917" s="63"/>
      <c r="O2917" s="63"/>
      <c r="P2917" s="63"/>
      <c r="Q2917" s="63"/>
      <c r="R2917" s="63"/>
      <c r="S2917" s="63"/>
      <c r="T2917" s="63"/>
      <c r="U2917" s="63"/>
      <c r="V2917" s="63"/>
      <c r="W2917" s="63"/>
      <c r="X2917" s="63"/>
      <c r="Y2917" s="63"/>
      <c r="Z2917" s="63"/>
      <c r="AA2917" s="63"/>
      <c r="AB2917" s="63"/>
      <c r="AC2917" s="63"/>
      <c r="AD2917" s="63"/>
      <c r="AE2917" s="63"/>
      <c r="AF2917" s="63">
        <v>0</v>
      </c>
      <c r="AG2917" s="43">
        <v>0</v>
      </c>
    </row>
    <row r="2918" spans="4:33">
      <c r="D2918" s="62">
        <v>2009</v>
      </c>
      <c r="E2918" s="62">
        <v>1</v>
      </c>
      <c r="F2918" s="62">
        <v>2009</v>
      </c>
      <c r="G2918" s="63"/>
      <c r="H2918" s="63"/>
      <c r="I2918" s="63"/>
      <c r="J2918" s="63"/>
      <c r="K2918" s="63"/>
      <c r="L2918" s="63"/>
      <c r="M2918" s="63"/>
      <c r="N2918" s="63"/>
      <c r="O2918" s="63"/>
      <c r="P2918" s="63"/>
      <c r="Q2918" s="63"/>
      <c r="R2918" s="63"/>
      <c r="S2918" s="63"/>
      <c r="T2918" s="63"/>
      <c r="U2918" s="63"/>
      <c r="V2918" s="63"/>
      <c r="W2918" s="63"/>
      <c r="X2918" s="63"/>
      <c r="Y2918" s="63"/>
      <c r="Z2918" s="63"/>
      <c r="AA2918" s="63"/>
      <c r="AB2918" s="63"/>
      <c r="AC2918" s="63"/>
      <c r="AD2918" s="63"/>
      <c r="AE2918" s="63"/>
      <c r="AF2918" s="63">
        <v>0</v>
      </c>
      <c r="AG2918" s="43">
        <v>0</v>
      </c>
    </row>
    <row r="2919" spans="4:33">
      <c r="D2919" s="62">
        <v>2009</v>
      </c>
      <c r="E2919" s="62">
        <v>2</v>
      </c>
      <c r="F2919" s="62">
        <v>2009</v>
      </c>
      <c r="G2919" s="63"/>
      <c r="H2919" s="63"/>
      <c r="I2919" s="63"/>
      <c r="J2919" s="63"/>
      <c r="K2919" s="63"/>
      <c r="L2919" s="63"/>
      <c r="M2919" s="63"/>
      <c r="N2919" s="63"/>
      <c r="O2919" s="63"/>
      <c r="P2919" s="63"/>
      <c r="Q2919" s="63"/>
      <c r="R2919" s="63"/>
      <c r="S2919" s="63"/>
      <c r="T2919" s="63"/>
      <c r="U2919" s="63"/>
      <c r="V2919" s="63"/>
      <c r="W2919" s="63"/>
      <c r="X2919" s="63"/>
      <c r="Y2919" s="63"/>
      <c r="Z2919" s="63"/>
      <c r="AA2919" s="63"/>
      <c r="AB2919" s="63"/>
      <c r="AC2919" s="63"/>
      <c r="AD2919" s="63"/>
      <c r="AE2919" s="63"/>
      <c r="AF2919" s="63">
        <v>0</v>
      </c>
      <c r="AG2919" s="43">
        <v>0</v>
      </c>
    </row>
    <row r="2920" spans="4:33">
      <c r="D2920" s="62">
        <v>2009</v>
      </c>
      <c r="E2920" s="62">
        <v>3</v>
      </c>
      <c r="F2920" s="62">
        <v>2009</v>
      </c>
      <c r="G2920" s="63"/>
      <c r="H2920" s="63"/>
      <c r="I2920" s="63"/>
      <c r="J2920" s="63"/>
      <c r="K2920" s="63"/>
      <c r="L2920" s="63"/>
      <c r="M2920" s="63"/>
      <c r="N2920" s="63"/>
      <c r="O2920" s="63"/>
      <c r="P2920" s="63"/>
      <c r="Q2920" s="63"/>
      <c r="R2920" s="63"/>
      <c r="S2920" s="63"/>
      <c r="T2920" s="63"/>
      <c r="U2920" s="63"/>
      <c r="V2920" s="63"/>
      <c r="W2920" s="63"/>
      <c r="X2920" s="63"/>
      <c r="Y2920" s="63"/>
      <c r="Z2920" s="63"/>
      <c r="AA2920" s="63"/>
      <c r="AB2920" s="63"/>
      <c r="AC2920" s="63"/>
      <c r="AD2920" s="63"/>
      <c r="AE2920" s="63"/>
      <c r="AF2920" s="63">
        <v>0</v>
      </c>
      <c r="AG2920" s="43">
        <v>0</v>
      </c>
    </row>
    <row r="2921" spans="4:33">
      <c r="D2921" s="62">
        <v>2009</v>
      </c>
      <c r="E2921" s="62">
        <v>4</v>
      </c>
      <c r="F2921" s="62">
        <v>2009</v>
      </c>
      <c r="G2921" s="63"/>
      <c r="H2921" s="63"/>
      <c r="I2921" s="63"/>
      <c r="J2921" s="63"/>
      <c r="K2921" s="63"/>
      <c r="L2921" s="63"/>
      <c r="M2921" s="63"/>
      <c r="N2921" s="63"/>
      <c r="O2921" s="63"/>
      <c r="P2921" s="63"/>
      <c r="Q2921" s="63"/>
      <c r="R2921" s="63"/>
      <c r="S2921" s="63"/>
      <c r="T2921" s="63"/>
      <c r="U2921" s="63"/>
      <c r="V2921" s="63"/>
      <c r="W2921" s="63"/>
      <c r="X2921" s="63"/>
      <c r="Y2921" s="63"/>
      <c r="Z2921" s="63"/>
      <c r="AA2921" s="63"/>
      <c r="AB2921" s="63"/>
      <c r="AC2921" s="63"/>
      <c r="AD2921" s="63"/>
      <c r="AE2921" s="63"/>
      <c r="AF2921" s="63">
        <v>0</v>
      </c>
      <c r="AG2921" s="43">
        <v>0</v>
      </c>
    </row>
    <row r="2922" spans="4:33">
      <c r="D2922" s="62">
        <v>2009</v>
      </c>
      <c r="E2922" s="62">
        <v>5</v>
      </c>
      <c r="F2922" s="62">
        <v>2010</v>
      </c>
      <c r="G2922" s="63"/>
      <c r="H2922" s="63"/>
      <c r="I2922" s="63"/>
      <c r="J2922" s="63"/>
      <c r="K2922" s="63"/>
      <c r="L2922" s="63"/>
      <c r="M2922" s="63"/>
      <c r="N2922" s="63"/>
      <c r="O2922" s="63"/>
      <c r="P2922" s="63"/>
      <c r="Q2922" s="63"/>
      <c r="R2922" s="63"/>
      <c r="S2922" s="63"/>
      <c r="T2922" s="63"/>
      <c r="U2922" s="63"/>
      <c r="V2922" s="63"/>
      <c r="W2922" s="63"/>
      <c r="X2922" s="63"/>
      <c r="Y2922" s="63"/>
      <c r="Z2922" s="63"/>
      <c r="AA2922" s="63"/>
      <c r="AB2922" s="63"/>
      <c r="AC2922" s="63"/>
      <c r="AD2922" s="63"/>
      <c r="AE2922" s="63"/>
      <c r="AF2922" s="63">
        <v>0</v>
      </c>
      <c r="AG2922" s="43">
        <v>0</v>
      </c>
    </row>
    <row r="2923" spans="4:33">
      <c r="D2923" s="62">
        <v>2009</v>
      </c>
      <c r="E2923" s="62">
        <v>6</v>
      </c>
      <c r="F2923" s="62">
        <v>2010</v>
      </c>
      <c r="G2923" s="63"/>
      <c r="H2923" s="63"/>
      <c r="I2923" s="63"/>
      <c r="J2923" s="63"/>
      <c r="K2923" s="63"/>
      <c r="L2923" s="63"/>
      <c r="M2923" s="63"/>
      <c r="N2923" s="63"/>
      <c r="O2923" s="63"/>
      <c r="P2923" s="63"/>
      <c r="Q2923" s="63"/>
      <c r="R2923" s="63"/>
      <c r="S2923" s="63"/>
      <c r="T2923" s="63"/>
      <c r="U2923" s="63"/>
      <c r="V2923" s="63"/>
      <c r="W2923" s="63"/>
      <c r="X2923" s="63"/>
      <c r="Y2923" s="63"/>
      <c r="Z2923" s="63"/>
      <c r="AA2923" s="63"/>
      <c r="AB2923" s="63">
        <v>13388.1</v>
      </c>
      <c r="AC2923" s="63"/>
      <c r="AD2923" s="63"/>
      <c r="AE2923" s="63"/>
      <c r="AF2923" s="63">
        <v>0</v>
      </c>
      <c r="AG2923" s="43">
        <v>13388.1</v>
      </c>
    </row>
    <row r="2924" spans="4:33">
      <c r="D2924" s="62">
        <v>2009</v>
      </c>
      <c r="E2924" s="62">
        <v>7</v>
      </c>
      <c r="F2924" s="62">
        <v>2010</v>
      </c>
      <c r="G2924" s="63"/>
      <c r="H2924" s="63"/>
      <c r="I2924" s="63"/>
      <c r="J2924" s="63"/>
      <c r="K2924" s="63"/>
      <c r="L2924" s="63"/>
      <c r="M2924" s="63"/>
      <c r="N2924" s="63"/>
      <c r="O2924" s="63"/>
      <c r="P2924" s="63"/>
      <c r="Q2924" s="63"/>
      <c r="R2924" s="63"/>
      <c r="S2924" s="63"/>
      <c r="T2924" s="63"/>
      <c r="U2924" s="63"/>
      <c r="V2924" s="63"/>
      <c r="W2924" s="63"/>
      <c r="X2924" s="63"/>
      <c r="Y2924" s="63"/>
      <c r="Z2924" s="63"/>
      <c r="AA2924" s="63"/>
      <c r="AB2924" s="63"/>
      <c r="AC2924" s="63"/>
      <c r="AD2924" s="63"/>
      <c r="AE2924" s="63"/>
      <c r="AF2924" s="63">
        <v>0</v>
      </c>
      <c r="AG2924" s="43">
        <v>0</v>
      </c>
    </row>
    <row r="2925" spans="4:33">
      <c r="D2925" s="62">
        <v>2009</v>
      </c>
      <c r="E2925" s="62">
        <v>8</v>
      </c>
      <c r="F2925" s="62">
        <v>2010</v>
      </c>
      <c r="G2925" s="63"/>
      <c r="H2925" s="63"/>
      <c r="I2925" s="63"/>
      <c r="J2925" s="63"/>
      <c r="K2925" s="63"/>
      <c r="L2925" s="63"/>
      <c r="M2925" s="63"/>
      <c r="N2925" s="63"/>
      <c r="O2925" s="63"/>
      <c r="P2925" s="63"/>
      <c r="Q2925" s="63"/>
      <c r="R2925" s="63"/>
      <c r="S2925" s="63"/>
      <c r="T2925" s="63"/>
      <c r="U2925" s="63"/>
      <c r="V2925" s="63"/>
      <c r="W2925" s="63"/>
      <c r="X2925" s="63"/>
      <c r="Y2925" s="63"/>
      <c r="Z2925" s="63"/>
      <c r="AA2925" s="63"/>
      <c r="AB2925" s="63"/>
      <c r="AC2925" s="63"/>
      <c r="AD2925" s="63"/>
      <c r="AE2925" s="63"/>
      <c r="AF2925" s="63">
        <v>0</v>
      </c>
      <c r="AG2925" s="43">
        <v>0</v>
      </c>
    </row>
    <row r="2926" spans="4:33">
      <c r="D2926" s="62">
        <v>2009</v>
      </c>
      <c r="E2926" s="62">
        <v>9</v>
      </c>
      <c r="F2926" s="62">
        <v>2010</v>
      </c>
      <c r="G2926" s="63"/>
      <c r="H2926" s="63"/>
      <c r="I2926" s="63"/>
      <c r="J2926" s="63"/>
      <c r="K2926" s="63"/>
      <c r="L2926" s="63"/>
      <c r="M2926" s="63"/>
      <c r="N2926" s="63"/>
      <c r="O2926" s="63"/>
      <c r="P2926" s="63"/>
      <c r="Q2926" s="63"/>
      <c r="R2926" s="63"/>
      <c r="S2926" s="63"/>
      <c r="T2926" s="63"/>
      <c r="U2926" s="63"/>
      <c r="V2926" s="63"/>
      <c r="W2926" s="63"/>
      <c r="X2926" s="63"/>
      <c r="Y2926" s="63"/>
      <c r="Z2926" s="63"/>
      <c r="AA2926" s="63"/>
      <c r="AB2926" s="63"/>
      <c r="AC2926" s="63"/>
      <c r="AD2926" s="63"/>
      <c r="AE2926" s="63"/>
      <c r="AF2926" s="63">
        <v>0</v>
      </c>
      <c r="AG2926" s="43">
        <v>0</v>
      </c>
    </row>
    <row r="2927" spans="4:33">
      <c r="D2927" s="62">
        <v>2009</v>
      </c>
      <c r="E2927" s="62">
        <v>10</v>
      </c>
      <c r="F2927" s="62">
        <v>2010</v>
      </c>
      <c r="G2927" s="63"/>
      <c r="H2927" s="63"/>
      <c r="I2927" s="63"/>
      <c r="J2927" s="63"/>
      <c r="K2927" s="63"/>
      <c r="L2927" s="63"/>
      <c r="M2927" s="63"/>
      <c r="N2927" s="63"/>
      <c r="O2927" s="63"/>
      <c r="P2927" s="63"/>
      <c r="Q2927" s="63"/>
      <c r="R2927" s="63"/>
      <c r="S2927" s="63"/>
      <c r="T2927" s="63"/>
      <c r="U2927" s="63"/>
      <c r="V2927" s="63"/>
      <c r="W2927" s="63"/>
      <c r="X2927" s="63"/>
      <c r="Y2927" s="63"/>
      <c r="Z2927" s="63"/>
      <c r="AA2927" s="63"/>
      <c r="AB2927" s="63"/>
      <c r="AC2927" s="63"/>
      <c r="AD2927" s="63"/>
      <c r="AE2927" s="63"/>
      <c r="AF2927" s="63">
        <v>0</v>
      </c>
      <c r="AG2927" s="43">
        <v>0</v>
      </c>
    </row>
    <row r="2928" spans="4:33">
      <c r="D2928" s="62">
        <v>2009</v>
      </c>
      <c r="E2928" s="62">
        <v>11</v>
      </c>
      <c r="F2928" s="62">
        <v>2010</v>
      </c>
      <c r="G2928" s="63"/>
      <c r="H2928" s="63"/>
      <c r="I2928" s="63"/>
      <c r="J2928" s="63"/>
      <c r="K2928" s="63"/>
      <c r="L2928" s="63"/>
      <c r="M2928" s="63"/>
      <c r="N2928" s="63"/>
      <c r="O2928" s="63"/>
      <c r="P2928" s="63"/>
      <c r="Q2928" s="63"/>
      <c r="R2928" s="63"/>
      <c r="S2928" s="63"/>
      <c r="T2928" s="63"/>
      <c r="U2928" s="63"/>
      <c r="V2928" s="63"/>
      <c r="W2928" s="63"/>
      <c r="X2928" s="63"/>
      <c r="Y2928" s="63"/>
      <c r="Z2928" s="63"/>
      <c r="AA2928" s="63"/>
      <c r="AB2928" s="63"/>
      <c r="AC2928" s="63"/>
      <c r="AD2928" s="63"/>
      <c r="AE2928" s="63"/>
      <c r="AF2928" s="63">
        <v>0</v>
      </c>
      <c r="AG2928" s="43">
        <v>0</v>
      </c>
    </row>
    <row r="2929" spans="4:33">
      <c r="D2929" s="62">
        <v>2009</v>
      </c>
      <c r="E2929" s="62">
        <v>12</v>
      </c>
      <c r="F2929" s="62">
        <v>2010</v>
      </c>
      <c r="G2929" s="63"/>
      <c r="H2929" s="63"/>
      <c r="I2929" s="63"/>
      <c r="J2929" s="63"/>
      <c r="K2929" s="63"/>
      <c r="L2929" s="63"/>
      <c r="M2929" s="63"/>
      <c r="N2929" s="63"/>
      <c r="O2929" s="63"/>
      <c r="P2929" s="63"/>
      <c r="Q2929" s="63"/>
      <c r="R2929" s="63"/>
      <c r="S2929" s="63"/>
      <c r="T2929" s="63"/>
      <c r="U2929" s="63"/>
      <c r="V2929" s="63"/>
      <c r="W2929" s="63"/>
      <c r="X2929" s="63"/>
      <c r="Y2929" s="63"/>
      <c r="Z2929" s="63"/>
      <c r="AA2929" s="63"/>
      <c r="AB2929" s="63"/>
      <c r="AC2929" s="63"/>
      <c r="AD2929" s="63"/>
      <c r="AE2929" s="63"/>
      <c r="AF2929" s="63">
        <v>0</v>
      </c>
      <c r="AG2929" s="43">
        <v>0</v>
      </c>
    </row>
    <row r="2930" spans="4:33">
      <c r="D2930" s="62">
        <v>2010</v>
      </c>
      <c r="E2930" s="62">
        <v>1</v>
      </c>
      <c r="F2930" s="62">
        <v>2010</v>
      </c>
      <c r="G2930" s="63"/>
      <c r="H2930" s="63"/>
      <c r="I2930" s="63"/>
      <c r="J2930" s="63"/>
      <c r="K2930" s="63"/>
      <c r="L2930" s="63"/>
      <c r="M2930" s="63"/>
      <c r="N2930" s="63"/>
      <c r="O2930" s="63"/>
      <c r="P2930" s="63"/>
      <c r="Q2930" s="63"/>
      <c r="R2930" s="63"/>
      <c r="S2930" s="63"/>
      <c r="T2930" s="63"/>
      <c r="U2930" s="63"/>
      <c r="V2930" s="63"/>
      <c r="W2930" s="63"/>
      <c r="X2930" s="63"/>
      <c r="Y2930" s="63"/>
      <c r="Z2930" s="63"/>
      <c r="AA2930" s="63"/>
      <c r="AB2930" s="63"/>
      <c r="AC2930" s="63"/>
      <c r="AD2930" s="63"/>
      <c r="AE2930" s="63"/>
      <c r="AF2930" s="63">
        <v>0</v>
      </c>
      <c r="AG2930" s="43">
        <v>0</v>
      </c>
    </row>
    <row r="2931" spans="4:33">
      <c r="D2931" s="62">
        <v>2010</v>
      </c>
      <c r="E2931" s="62">
        <v>2</v>
      </c>
      <c r="F2931" s="62">
        <v>2010</v>
      </c>
      <c r="G2931" s="63"/>
      <c r="H2931" s="63"/>
      <c r="I2931" s="63"/>
      <c r="J2931" s="63"/>
      <c r="K2931" s="63"/>
      <c r="L2931" s="63"/>
      <c r="M2931" s="63"/>
      <c r="N2931" s="63"/>
      <c r="O2931" s="63"/>
      <c r="P2931" s="63"/>
      <c r="Q2931" s="63"/>
      <c r="R2931" s="63"/>
      <c r="S2931" s="63"/>
      <c r="T2931" s="63"/>
      <c r="U2931" s="63"/>
      <c r="V2931" s="63"/>
      <c r="W2931" s="63"/>
      <c r="X2931" s="63"/>
      <c r="Y2931" s="63"/>
      <c r="Z2931" s="63"/>
      <c r="AA2931" s="63"/>
      <c r="AB2931" s="63"/>
      <c r="AC2931" s="63"/>
      <c r="AD2931" s="63"/>
      <c r="AE2931" s="63"/>
      <c r="AF2931" s="63">
        <v>0</v>
      </c>
      <c r="AG2931" s="43">
        <v>0</v>
      </c>
    </row>
    <row r="2932" spans="4:33">
      <c r="D2932" s="62">
        <v>2010</v>
      </c>
      <c r="E2932" s="62">
        <v>3</v>
      </c>
      <c r="F2932" s="62">
        <v>2010</v>
      </c>
      <c r="G2932" s="63"/>
      <c r="H2932" s="63"/>
      <c r="I2932" s="63"/>
      <c r="J2932" s="63"/>
      <c r="K2932" s="63"/>
      <c r="L2932" s="63"/>
      <c r="M2932" s="63"/>
      <c r="N2932" s="63"/>
      <c r="O2932" s="63"/>
      <c r="P2932" s="63"/>
      <c r="Q2932" s="63"/>
      <c r="R2932" s="63"/>
      <c r="S2932" s="63"/>
      <c r="T2932" s="63"/>
      <c r="U2932" s="63"/>
      <c r="V2932" s="63"/>
      <c r="W2932" s="63"/>
      <c r="X2932" s="63"/>
      <c r="Y2932" s="63"/>
      <c r="Z2932" s="63"/>
      <c r="AA2932" s="63"/>
      <c r="AB2932" s="63"/>
      <c r="AC2932" s="63"/>
      <c r="AD2932" s="63"/>
      <c r="AE2932" s="63"/>
      <c r="AF2932" s="63">
        <v>0</v>
      </c>
      <c r="AG2932" s="43">
        <v>0</v>
      </c>
    </row>
    <row r="2933" spans="4:33">
      <c r="D2933" s="62">
        <v>2010</v>
      </c>
      <c r="E2933" s="62">
        <v>4</v>
      </c>
      <c r="F2933" s="62">
        <v>2010</v>
      </c>
      <c r="G2933" s="63"/>
      <c r="H2933" s="63"/>
      <c r="I2933" s="63"/>
      <c r="J2933" s="63"/>
      <c r="K2933" s="63"/>
      <c r="L2933" s="63"/>
      <c r="M2933" s="63"/>
      <c r="N2933" s="63"/>
      <c r="O2933" s="63"/>
      <c r="P2933" s="63"/>
      <c r="Q2933" s="63"/>
      <c r="R2933" s="63"/>
      <c r="S2933" s="63"/>
      <c r="T2933" s="63"/>
      <c r="U2933" s="63"/>
      <c r="V2933" s="63"/>
      <c r="W2933" s="63"/>
      <c r="X2933" s="63"/>
      <c r="Y2933" s="63"/>
      <c r="Z2933" s="63"/>
      <c r="AA2933" s="63"/>
      <c r="AB2933" s="63"/>
      <c r="AC2933" s="63"/>
      <c r="AD2933" s="63"/>
      <c r="AE2933" s="63"/>
      <c r="AF2933" s="63">
        <v>0</v>
      </c>
      <c r="AG2933" s="43">
        <v>0</v>
      </c>
    </row>
    <row r="2934" spans="4:33">
      <c r="D2934" s="62">
        <v>2010</v>
      </c>
      <c r="E2934" s="62">
        <v>5</v>
      </c>
      <c r="F2934" s="62">
        <v>2011</v>
      </c>
      <c r="G2934" s="63"/>
      <c r="H2934" s="63"/>
      <c r="I2934" s="63"/>
      <c r="J2934" s="63"/>
      <c r="K2934" s="63"/>
      <c r="L2934" s="63"/>
      <c r="M2934" s="63"/>
      <c r="N2934" s="63"/>
      <c r="O2934" s="63"/>
      <c r="P2934" s="63"/>
      <c r="Q2934" s="63"/>
      <c r="R2934" s="63"/>
      <c r="S2934" s="63"/>
      <c r="T2934" s="63"/>
      <c r="U2934" s="63"/>
      <c r="V2934" s="63"/>
      <c r="W2934" s="63"/>
      <c r="X2934" s="63"/>
      <c r="Y2934" s="63"/>
      <c r="Z2934" s="63"/>
      <c r="AA2934" s="63"/>
      <c r="AB2934" s="63"/>
      <c r="AC2934" s="63"/>
      <c r="AD2934" s="63"/>
      <c r="AE2934" s="63"/>
      <c r="AF2934" s="63">
        <v>0</v>
      </c>
      <c r="AG2934" s="43">
        <v>0</v>
      </c>
    </row>
    <row r="2935" spans="4:33">
      <c r="D2935" s="62">
        <v>2010</v>
      </c>
      <c r="E2935" s="62">
        <v>6</v>
      </c>
      <c r="F2935" s="62">
        <v>2011</v>
      </c>
      <c r="G2935" s="63"/>
      <c r="H2935" s="63"/>
      <c r="I2935" s="63"/>
      <c r="J2935" s="63"/>
      <c r="K2935" s="63"/>
      <c r="L2935" s="63"/>
      <c r="M2935" s="63"/>
      <c r="N2935" s="63"/>
      <c r="O2935" s="63"/>
      <c r="P2935" s="63"/>
      <c r="Q2935" s="63"/>
      <c r="R2935" s="63"/>
      <c r="S2935" s="63"/>
      <c r="T2935" s="63"/>
      <c r="U2935" s="63"/>
      <c r="V2935" s="63"/>
      <c r="W2935" s="63"/>
      <c r="X2935" s="63"/>
      <c r="Y2935" s="63"/>
      <c r="Z2935" s="63"/>
      <c r="AA2935" s="63"/>
      <c r="AB2935" s="63"/>
      <c r="AC2935" s="63"/>
      <c r="AD2935" s="63"/>
      <c r="AE2935" s="63"/>
      <c r="AF2935" s="63">
        <v>0</v>
      </c>
      <c r="AG2935" s="43">
        <v>0</v>
      </c>
    </row>
    <row r="2936" spans="4:33">
      <c r="D2936" s="62">
        <v>2010</v>
      </c>
      <c r="E2936" s="62">
        <v>7</v>
      </c>
      <c r="F2936" s="62">
        <v>2011</v>
      </c>
      <c r="G2936" s="63"/>
      <c r="H2936" s="63"/>
      <c r="I2936" s="63"/>
      <c r="J2936" s="63"/>
      <c r="K2936" s="63"/>
      <c r="L2936" s="63"/>
      <c r="M2936" s="63"/>
      <c r="N2936" s="63"/>
      <c r="O2936" s="63"/>
      <c r="P2936" s="63"/>
      <c r="Q2936" s="63"/>
      <c r="R2936" s="63"/>
      <c r="S2936" s="63"/>
      <c r="T2936" s="63"/>
      <c r="U2936" s="63"/>
      <c r="V2936" s="63"/>
      <c r="W2936" s="63"/>
      <c r="X2936" s="63"/>
      <c r="Y2936" s="63"/>
      <c r="Z2936" s="63"/>
      <c r="AA2936" s="63"/>
      <c r="AB2936" s="63"/>
      <c r="AC2936" s="63"/>
      <c r="AD2936" s="63"/>
      <c r="AE2936" s="63"/>
      <c r="AF2936" s="63">
        <v>0</v>
      </c>
      <c r="AG2936" s="43">
        <v>0</v>
      </c>
    </row>
    <row r="2937" spans="4:33">
      <c r="D2937" s="62">
        <v>2010</v>
      </c>
      <c r="E2937" s="62">
        <v>8</v>
      </c>
      <c r="F2937" s="62">
        <v>2011</v>
      </c>
      <c r="G2937" s="63"/>
      <c r="H2937" s="63"/>
      <c r="I2937" s="63"/>
      <c r="J2937" s="63"/>
      <c r="K2937" s="63"/>
      <c r="L2937" s="63"/>
      <c r="M2937" s="63"/>
      <c r="N2937" s="63"/>
      <c r="O2937" s="63"/>
      <c r="P2937" s="63"/>
      <c r="Q2937" s="63"/>
      <c r="R2937" s="63"/>
      <c r="S2937" s="63"/>
      <c r="T2937" s="63"/>
      <c r="U2937" s="63"/>
      <c r="V2937" s="63"/>
      <c r="W2937" s="63"/>
      <c r="X2937" s="63"/>
      <c r="Y2937" s="63"/>
      <c r="Z2937" s="63"/>
      <c r="AA2937" s="63"/>
      <c r="AB2937" s="63"/>
      <c r="AC2937" s="63"/>
      <c r="AD2937" s="63"/>
      <c r="AE2937" s="63"/>
      <c r="AF2937" s="63">
        <v>0</v>
      </c>
      <c r="AG2937" s="43">
        <v>0</v>
      </c>
    </row>
    <row r="2938" spans="4:33">
      <c r="D2938" s="62">
        <v>2010</v>
      </c>
      <c r="E2938" s="62">
        <v>9</v>
      </c>
      <c r="F2938" s="62">
        <v>2011</v>
      </c>
      <c r="G2938" s="63"/>
      <c r="H2938" s="63"/>
      <c r="I2938" s="63"/>
      <c r="J2938" s="63"/>
      <c r="K2938" s="63"/>
      <c r="L2938" s="63"/>
      <c r="M2938" s="63"/>
      <c r="N2938" s="63"/>
      <c r="O2938" s="63"/>
      <c r="P2938" s="63"/>
      <c r="Q2938" s="63"/>
      <c r="R2938" s="63"/>
      <c r="S2938" s="63"/>
      <c r="T2938" s="63"/>
      <c r="U2938" s="63"/>
      <c r="V2938" s="63"/>
      <c r="W2938" s="63"/>
      <c r="X2938" s="63"/>
      <c r="Y2938" s="63"/>
      <c r="Z2938" s="63"/>
      <c r="AA2938" s="63"/>
      <c r="AB2938" s="63"/>
      <c r="AC2938" s="63"/>
      <c r="AD2938" s="63"/>
      <c r="AE2938" s="63"/>
      <c r="AF2938" s="63">
        <v>0</v>
      </c>
      <c r="AG2938" s="43">
        <v>0</v>
      </c>
    </row>
    <row r="2939" spans="4:33">
      <c r="D2939" s="62">
        <v>2010</v>
      </c>
      <c r="E2939" s="62">
        <v>10</v>
      </c>
      <c r="F2939" s="62">
        <v>2011</v>
      </c>
      <c r="G2939" s="63"/>
      <c r="H2939" s="63"/>
      <c r="I2939" s="63"/>
      <c r="J2939" s="63"/>
      <c r="K2939" s="63"/>
      <c r="L2939" s="63"/>
      <c r="M2939" s="63"/>
      <c r="N2939" s="63"/>
      <c r="O2939" s="63"/>
      <c r="P2939" s="63"/>
      <c r="Q2939" s="63"/>
      <c r="R2939" s="63"/>
      <c r="S2939" s="63"/>
      <c r="T2939" s="63"/>
      <c r="U2939" s="63"/>
      <c r="V2939" s="63"/>
      <c r="W2939" s="63"/>
      <c r="X2939" s="63"/>
      <c r="Y2939" s="63"/>
      <c r="Z2939" s="63"/>
      <c r="AA2939" s="63"/>
      <c r="AB2939" s="63"/>
      <c r="AC2939" s="63"/>
      <c r="AD2939" s="63"/>
      <c r="AE2939" s="63"/>
      <c r="AF2939" s="63">
        <v>0</v>
      </c>
      <c r="AG2939" s="43">
        <v>0</v>
      </c>
    </row>
    <row r="2940" spans="4:33">
      <c r="D2940" s="62">
        <v>2010</v>
      </c>
      <c r="E2940" s="62">
        <v>11</v>
      </c>
      <c r="F2940" s="62">
        <v>2011</v>
      </c>
      <c r="G2940" s="63"/>
      <c r="H2940" s="63"/>
      <c r="I2940" s="63"/>
      <c r="J2940" s="63"/>
      <c r="K2940" s="63"/>
      <c r="L2940" s="63"/>
      <c r="M2940" s="63"/>
      <c r="N2940" s="63"/>
      <c r="O2940" s="63"/>
      <c r="P2940" s="63"/>
      <c r="Q2940" s="63"/>
      <c r="R2940" s="63"/>
      <c r="S2940" s="63"/>
      <c r="T2940" s="63"/>
      <c r="U2940" s="63"/>
      <c r="V2940" s="63"/>
      <c r="W2940" s="63"/>
      <c r="X2940" s="63"/>
      <c r="Y2940" s="63"/>
      <c r="Z2940" s="63"/>
      <c r="AA2940" s="63"/>
      <c r="AB2940" s="63"/>
      <c r="AC2940" s="63"/>
      <c r="AD2940" s="63"/>
      <c r="AE2940" s="63"/>
      <c r="AF2940" s="63">
        <v>0</v>
      </c>
      <c r="AG2940" s="43">
        <v>0</v>
      </c>
    </row>
    <row r="2941" spans="4:33">
      <c r="D2941" s="62">
        <v>2010</v>
      </c>
      <c r="E2941" s="62">
        <v>12</v>
      </c>
      <c r="F2941" s="62">
        <v>2011</v>
      </c>
      <c r="G2941" s="63"/>
      <c r="H2941" s="63"/>
      <c r="I2941" s="63"/>
      <c r="J2941" s="63"/>
      <c r="K2941" s="63"/>
      <c r="L2941" s="63"/>
      <c r="M2941" s="63"/>
      <c r="N2941" s="63"/>
      <c r="O2941" s="63"/>
      <c r="P2941" s="63"/>
      <c r="Q2941" s="63"/>
      <c r="R2941" s="63"/>
      <c r="S2941" s="63"/>
      <c r="T2941" s="63"/>
      <c r="U2941" s="63"/>
      <c r="V2941" s="63"/>
      <c r="W2941" s="63"/>
      <c r="X2941" s="63"/>
      <c r="Y2941" s="63"/>
      <c r="Z2941" s="63"/>
      <c r="AA2941" s="63"/>
      <c r="AB2941" s="63"/>
      <c r="AC2941" s="63"/>
      <c r="AD2941" s="63"/>
      <c r="AE2941" s="63"/>
      <c r="AF2941" s="63">
        <v>0</v>
      </c>
      <c r="AG2941" s="43">
        <v>0</v>
      </c>
    </row>
    <row r="2942" spans="4:33">
      <c r="D2942" s="62">
        <v>2011</v>
      </c>
      <c r="E2942" s="62">
        <v>1</v>
      </c>
      <c r="F2942" s="62">
        <v>2011</v>
      </c>
      <c r="G2942" s="63"/>
      <c r="H2942" s="63"/>
      <c r="I2942" s="63"/>
      <c r="J2942" s="63"/>
      <c r="K2942" s="63"/>
      <c r="L2942" s="63"/>
      <c r="M2942" s="63"/>
      <c r="N2942" s="63"/>
      <c r="O2942" s="63"/>
      <c r="P2942" s="63"/>
      <c r="Q2942" s="63"/>
      <c r="R2942" s="63"/>
      <c r="S2942" s="63"/>
      <c r="T2942" s="63"/>
      <c r="U2942" s="63"/>
      <c r="V2942" s="63"/>
      <c r="W2942" s="63"/>
      <c r="X2942" s="63"/>
      <c r="Y2942" s="63"/>
      <c r="Z2942" s="63"/>
      <c r="AA2942" s="63"/>
      <c r="AB2942" s="63"/>
      <c r="AC2942" s="63"/>
      <c r="AD2942" s="63"/>
      <c r="AE2942" s="63"/>
      <c r="AF2942" s="63">
        <v>0</v>
      </c>
      <c r="AG2942" s="43">
        <v>0</v>
      </c>
    </row>
    <row r="2943" spans="4:33">
      <c r="D2943" s="62">
        <v>2011</v>
      </c>
      <c r="E2943" s="62">
        <v>2</v>
      </c>
      <c r="F2943" s="62">
        <v>2011</v>
      </c>
      <c r="G2943" s="63"/>
      <c r="H2943" s="63"/>
      <c r="I2943" s="63"/>
      <c r="J2943" s="63"/>
      <c r="K2943" s="63"/>
      <c r="L2943" s="63"/>
      <c r="M2943" s="63"/>
      <c r="N2943" s="63"/>
      <c r="O2943" s="63"/>
      <c r="P2943" s="63"/>
      <c r="Q2943" s="63"/>
      <c r="R2943" s="63"/>
      <c r="S2943" s="63"/>
      <c r="T2943" s="63"/>
      <c r="U2943" s="63"/>
      <c r="V2943" s="63"/>
      <c r="W2943" s="63"/>
      <c r="X2943" s="63"/>
      <c r="Y2943" s="63"/>
      <c r="Z2943" s="63"/>
      <c r="AA2943" s="63"/>
      <c r="AB2943" s="63"/>
      <c r="AC2943" s="63"/>
      <c r="AD2943" s="63"/>
      <c r="AE2943" s="63"/>
      <c r="AF2943" s="63">
        <v>0</v>
      </c>
      <c r="AG2943" s="43">
        <v>0</v>
      </c>
    </row>
    <row r="2944" spans="4:33">
      <c r="D2944" s="62">
        <v>2011</v>
      </c>
      <c r="E2944" s="62">
        <v>3</v>
      </c>
      <c r="F2944" s="62">
        <v>2011</v>
      </c>
      <c r="G2944" s="63"/>
      <c r="H2944" s="63"/>
      <c r="I2944" s="63"/>
      <c r="J2944" s="63"/>
      <c r="K2944" s="63"/>
      <c r="L2944" s="63"/>
      <c r="M2944" s="63"/>
      <c r="N2944" s="63"/>
      <c r="O2944" s="63"/>
      <c r="P2944" s="63"/>
      <c r="Q2944" s="63"/>
      <c r="R2944" s="63"/>
      <c r="S2944" s="63"/>
      <c r="T2944" s="63"/>
      <c r="U2944" s="63"/>
      <c r="V2944" s="63"/>
      <c r="W2944" s="63"/>
      <c r="X2944" s="63"/>
      <c r="Y2944" s="63"/>
      <c r="Z2944" s="63"/>
      <c r="AA2944" s="63"/>
      <c r="AB2944" s="63"/>
      <c r="AC2944" s="63"/>
      <c r="AD2944" s="63"/>
      <c r="AE2944" s="63"/>
      <c r="AF2944" s="63">
        <v>0</v>
      </c>
      <c r="AG2944" s="43">
        <v>0</v>
      </c>
    </row>
    <row r="2945" spans="4:33">
      <c r="D2945" s="62">
        <v>2011</v>
      </c>
      <c r="E2945" s="62">
        <v>4</v>
      </c>
      <c r="F2945" s="62">
        <v>2011</v>
      </c>
      <c r="G2945" s="63"/>
      <c r="H2945" s="63"/>
      <c r="I2945" s="63"/>
      <c r="J2945" s="63"/>
      <c r="K2945" s="63"/>
      <c r="L2945" s="63"/>
      <c r="M2945" s="63"/>
      <c r="N2945" s="63"/>
      <c r="O2945" s="63"/>
      <c r="P2945" s="63"/>
      <c r="Q2945" s="63"/>
      <c r="R2945" s="63"/>
      <c r="S2945" s="63"/>
      <c r="T2945" s="63"/>
      <c r="U2945" s="63"/>
      <c r="V2945" s="63"/>
      <c r="W2945" s="63"/>
      <c r="X2945" s="63"/>
      <c r="Y2945" s="63"/>
      <c r="Z2945" s="63"/>
      <c r="AA2945" s="63"/>
      <c r="AB2945" s="63"/>
      <c r="AC2945" s="63"/>
      <c r="AD2945" s="63"/>
      <c r="AE2945" s="63"/>
      <c r="AF2945" s="63">
        <v>0</v>
      </c>
      <c r="AG2945" s="43">
        <v>0</v>
      </c>
    </row>
    <row r="2946" spans="4:33">
      <c r="D2946" s="62">
        <v>2011</v>
      </c>
      <c r="E2946" s="62">
        <v>5</v>
      </c>
      <c r="F2946" s="62">
        <v>2012</v>
      </c>
      <c r="G2946" s="63"/>
      <c r="H2946" s="63"/>
      <c r="I2946" s="63"/>
      <c r="J2946" s="63"/>
      <c r="K2946" s="63"/>
      <c r="L2946" s="63"/>
      <c r="M2946" s="63"/>
      <c r="N2946" s="63"/>
      <c r="O2946" s="63"/>
      <c r="P2946" s="63"/>
      <c r="Q2946" s="63"/>
      <c r="R2946" s="63"/>
      <c r="S2946" s="63"/>
      <c r="T2946" s="63"/>
      <c r="U2946" s="63"/>
      <c r="V2946" s="63"/>
      <c r="W2946" s="63"/>
      <c r="X2946" s="63"/>
      <c r="Y2946" s="63"/>
      <c r="Z2946" s="63"/>
      <c r="AA2946" s="63"/>
      <c r="AB2946" s="63"/>
      <c r="AC2946" s="63"/>
      <c r="AD2946" s="63"/>
      <c r="AE2946" s="63"/>
      <c r="AF2946" s="63">
        <v>0</v>
      </c>
      <c r="AG2946" s="43">
        <v>0</v>
      </c>
    </row>
    <row r="2947" spans="4:33">
      <c r="D2947" s="62">
        <v>2011</v>
      </c>
      <c r="E2947" s="62">
        <v>6</v>
      </c>
      <c r="F2947" s="62">
        <v>2012</v>
      </c>
      <c r="G2947" s="63"/>
      <c r="H2947" s="63"/>
      <c r="I2947" s="63"/>
      <c r="J2947" s="63"/>
      <c r="K2947" s="63"/>
      <c r="L2947" s="63"/>
      <c r="M2947" s="63"/>
      <c r="N2947" s="63"/>
      <c r="O2947" s="63"/>
      <c r="P2947" s="63"/>
      <c r="Q2947" s="63"/>
      <c r="R2947" s="63"/>
      <c r="S2947" s="63"/>
      <c r="T2947" s="63"/>
      <c r="U2947" s="63"/>
      <c r="V2947" s="63"/>
      <c r="W2947" s="63"/>
      <c r="X2947" s="63"/>
      <c r="Y2947" s="63"/>
      <c r="Z2947" s="63"/>
      <c r="AA2947" s="63"/>
      <c r="AB2947" s="63"/>
      <c r="AC2947" s="63"/>
      <c r="AD2947" s="63"/>
      <c r="AE2947" s="63"/>
      <c r="AF2947" s="63">
        <v>0</v>
      </c>
      <c r="AG2947" s="43">
        <v>0</v>
      </c>
    </row>
    <row r="2948" spans="4:33">
      <c r="D2948" s="62">
        <v>2011</v>
      </c>
      <c r="E2948" s="62">
        <v>7</v>
      </c>
      <c r="F2948" s="62">
        <v>2012</v>
      </c>
      <c r="G2948" s="63"/>
      <c r="H2948" s="63"/>
      <c r="I2948" s="63"/>
      <c r="J2948" s="63"/>
      <c r="K2948" s="63"/>
      <c r="L2948" s="63"/>
      <c r="M2948" s="63"/>
      <c r="N2948" s="63"/>
      <c r="O2948" s="63"/>
      <c r="P2948" s="63"/>
      <c r="Q2948" s="63"/>
      <c r="R2948" s="63"/>
      <c r="S2948" s="63"/>
      <c r="T2948" s="63"/>
      <c r="U2948" s="63"/>
      <c r="V2948" s="63"/>
      <c r="W2948" s="63"/>
      <c r="X2948" s="63"/>
      <c r="Y2948" s="63"/>
      <c r="Z2948" s="63"/>
      <c r="AA2948" s="63"/>
      <c r="AB2948" s="63"/>
      <c r="AC2948" s="63"/>
      <c r="AD2948" s="63"/>
      <c r="AE2948" s="63"/>
      <c r="AF2948" s="63">
        <v>0</v>
      </c>
      <c r="AG2948" s="43">
        <v>0</v>
      </c>
    </row>
    <row r="2949" spans="4:33">
      <c r="D2949" s="62">
        <v>2011</v>
      </c>
      <c r="E2949" s="62">
        <v>8</v>
      </c>
      <c r="F2949" s="62">
        <v>2012</v>
      </c>
      <c r="G2949" s="63"/>
      <c r="H2949" s="63"/>
      <c r="I2949" s="63"/>
      <c r="J2949" s="63"/>
      <c r="K2949" s="63"/>
      <c r="L2949" s="63"/>
      <c r="M2949" s="63"/>
      <c r="N2949" s="63"/>
      <c r="O2949" s="63"/>
      <c r="P2949" s="63"/>
      <c r="Q2949" s="63"/>
      <c r="R2949" s="63"/>
      <c r="S2949" s="63"/>
      <c r="T2949" s="63"/>
      <c r="U2949" s="63"/>
      <c r="V2949" s="63"/>
      <c r="W2949" s="63"/>
      <c r="X2949" s="63"/>
      <c r="Y2949" s="63"/>
      <c r="Z2949" s="63"/>
      <c r="AA2949" s="63"/>
      <c r="AB2949" s="63"/>
      <c r="AC2949" s="63"/>
      <c r="AD2949" s="63"/>
      <c r="AE2949" s="63"/>
      <c r="AF2949" s="63">
        <v>0</v>
      </c>
      <c r="AG2949" s="43">
        <v>0</v>
      </c>
    </row>
    <row r="2950" spans="4:33">
      <c r="D2950" s="62">
        <v>2011</v>
      </c>
      <c r="E2950" s="62">
        <v>9</v>
      </c>
      <c r="F2950" s="62">
        <v>2012</v>
      </c>
      <c r="G2950" s="63"/>
      <c r="H2950" s="63"/>
      <c r="I2950" s="63"/>
      <c r="J2950" s="63"/>
      <c r="K2950" s="63"/>
      <c r="L2950" s="63"/>
      <c r="M2950" s="63"/>
      <c r="N2950" s="63"/>
      <c r="O2950" s="63"/>
      <c r="P2950" s="63"/>
      <c r="Q2950" s="63"/>
      <c r="R2950" s="63"/>
      <c r="S2950" s="63"/>
      <c r="T2950" s="63"/>
      <c r="U2950" s="63"/>
      <c r="V2950" s="63"/>
      <c r="W2950" s="63"/>
      <c r="X2950" s="63"/>
      <c r="Y2950" s="63"/>
      <c r="Z2950" s="63"/>
      <c r="AA2950" s="63"/>
      <c r="AB2950" s="63"/>
      <c r="AC2950" s="63"/>
      <c r="AD2950" s="63"/>
      <c r="AE2950" s="63"/>
      <c r="AF2950" s="63">
        <v>0</v>
      </c>
      <c r="AG2950" s="43">
        <v>0</v>
      </c>
    </row>
    <row r="2951" spans="4:33">
      <c r="D2951" s="62">
        <v>2011</v>
      </c>
      <c r="E2951" s="62">
        <v>10</v>
      </c>
      <c r="F2951" s="62">
        <v>2012</v>
      </c>
      <c r="G2951" s="63"/>
      <c r="H2951" s="63"/>
      <c r="I2951" s="63"/>
      <c r="J2951" s="63"/>
      <c r="K2951" s="63"/>
      <c r="L2951" s="63"/>
      <c r="M2951" s="63"/>
      <c r="N2951" s="63"/>
      <c r="O2951" s="63"/>
      <c r="P2951" s="63"/>
      <c r="Q2951" s="63"/>
      <c r="R2951" s="63"/>
      <c r="S2951" s="63"/>
      <c r="T2951" s="63"/>
      <c r="U2951" s="63"/>
      <c r="V2951" s="63"/>
      <c r="W2951" s="63"/>
      <c r="X2951" s="63"/>
      <c r="Y2951" s="63"/>
      <c r="Z2951" s="63"/>
      <c r="AA2951" s="63"/>
      <c r="AB2951" s="63"/>
      <c r="AC2951" s="63"/>
      <c r="AD2951" s="63"/>
      <c r="AE2951" s="63"/>
      <c r="AF2951" s="63">
        <v>0</v>
      </c>
      <c r="AG2951" s="43">
        <v>0</v>
      </c>
    </row>
    <row r="2952" spans="4:33">
      <c r="D2952" s="62">
        <v>2011</v>
      </c>
      <c r="E2952" s="62">
        <v>11</v>
      </c>
      <c r="F2952" s="62">
        <v>2012</v>
      </c>
      <c r="G2952" s="63"/>
      <c r="H2952" s="63"/>
      <c r="I2952" s="63"/>
      <c r="J2952" s="63"/>
      <c r="K2952" s="63"/>
      <c r="L2952" s="63"/>
      <c r="M2952" s="63"/>
      <c r="N2952" s="63"/>
      <c r="O2952" s="63"/>
      <c r="P2952" s="63"/>
      <c r="Q2952" s="63"/>
      <c r="R2952" s="63"/>
      <c r="S2952" s="63"/>
      <c r="T2952" s="63"/>
      <c r="U2952" s="63"/>
      <c r="V2952" s="63"/>
      <c r="W2952" s="63"/>
      <c r="X2952" s="63"/>
      <c r="Y2952" s="63"/>
      <c r="Z2952" s="63"/>
      <c r="AA2952" s="63"/>
      <c r="AB2952" s="63"/>
      <c r="AC2952" s="63"/>
      <c r="AD2952" s="63"/>
      <c r="AE2952" s="63"/>
      <c r="AF2952" s="63">
        <v>0</v>
      </c>
      <c r="AG2952" s="43">
        <v>0</v>
      </c>
    </row>
    <row r="2953" spans="4:33">
      <c r="D2953" s="62">
        <v>2011</v>
      </c>
      <c r="E2953" s="62">
        <v>12</v>
      </c>
      <c r="F2953" s="62">
        <v>2012</v>
      </c>
      <c r="G2953" s="63"/>
      <c r="H2953" s="63"/>
      <c r="I2953" s="63"/>
      <c r="J2953" s="63"/>
      <c r="K2953" s="63"/>
      <c r="L2953" s="63"/>
      <c r="M2953" s="63"/>
      <c r="N2953" s="63"/>
      <c r="O2953" s="63"/>
      <c r="P2953" s="63"/>
      <c r="Q2953" s="63"/>
      <c r="R2953" s="63"/>
      <c r="S2953" s="63"/>
      <c r="T2953" s="63"/>
      <c r="U2953" s="63"/>
      <c r="V2953" s="63"/>
      <c r="W2953" s="63"/>
      <c r="X2953" s="63"/>
      <c r="Y2953" s="63"/>
      <c r="Z2953" s="63"/>
      <c r="AA2953" s="63"/>
      <c r="AB2953" s="63"/>
      <c r="AC2953" s="63"/>
      <c r="AD2953" s="63"/>
      <c r="AE2953" s="63"/>
      <c r="AF2953" s="63">
        <v>0</v>
      </c>
      <c r="AG2953" s="43">
        <v>0</v>
      </c>
    </row>
    <row r="2954" spans="4:33">
      <c r="D2954" s="62">
        <v>2012</v>
      </c>
      <c r="E2954" s="62">
        <v>1</v>
      </c>
      <c r="F2954" s="62">
        <v>2012</v>
      </c>
      <c r="G2954" s="63"/>
      <c r="H2954" s="63"/>
      <c r="I2954" s="63"/>
      <c r="J2954" s="63"/>
      <c r="K2954" s="63"/>
      <c r="L2954" s="63"/>
      <c r="M2954" s="63"/>
      <c r="N2954" s="63"/>
      <c r="O2954" s="63"/>
      <c r="P2954" s="63"/>
      <c r="Q2954" s="63"/>
      <c r="R2954" s="63"/>
      <c r="S2954" s="63"/>
      <c r="T2954" s="63"/>
      <c r="U2954" s="63"/>
      <c r="V2954" s="63"/>
      <c r="W2954" s="63"/>
      <c r="X2954" s="63"/>
      <c r="Y2954" s="63"/>
      <c r="Z2954" s="63"/>
      <c r="AA2954" s="63"/>
      <c r="AB2954" s="63"/>
      <c r="AC2954" s="63"/>
      <c r="AD2954" s="63"/>
      <c r="AE2954" s="63"/>
      <c r="AF2954" s="63"/>
      <c r="AG2954" s="43">
        <v>0</v>
      </c>
    </row>
    <row r="2955" spans="4:33">
      <c r="D2955" s="62">
        <v>2012</v>
      </c>
      <c r="E2955" s="62">
        <v>2</v>
      </c>
      <c r="F2955" s="62">
        <v>2012</v>
      </c>
      <c r="G2955" s="63"/>
      <c r="H2955" s="63"/>
      <c r="I2955" s="63"/>
      <c r="J2955" s="63"/>
      <c r="K2955" s="63"/>
      <c r="L2955" s="63"/>
      <c r="M2955" s="63"/>
      <c r="N2955" s="63"/>
      <c r="O2955" s="63"/>
      <c r="P2955" s="63"/>
      <c r="Q2955" s="63"/>
      <c r="R2955" s="63"/>
      <c r="S2955" s="63"/>
      <c r="T2955" s="63"/>
      <c r="U2955" s="63"/>
      <c r="V2955" s="63"/>
      <c r="W2955" s="63"/>
      <c r="X2955" s="63"/>
      <c r="Y2955" s="63"/>
      <c r="Z2955" s="63"/>
      <c r="AA2955" s="63"/>
      <c r="AB2955" s="63"/>
      <c r="AC2955" s="63"/>
      <c r="AD2955" s="63"/>
      <c r="AE2955" s="63"/>
      <c r="AF2955" s="63"/>
      <c r="AG2955" s="43">
        <v>0</v>
      </c>
    </row>
    <row r="2956" spans="4:33">
      <c r="D2956" s="62">
        <v>2012</v>
      </c>
      <c r="E2956" s="62">
        <v>3</v>
      </c>
      <c r="F2956" s="62">
        <v>2012</v>
      </c>
      <c r="G2956" s="63"/>
      <c r="H2956" s="63"/>
      <c r="I2956" s="63"/>
      <c r="J2956" s="63"/>
      <c r="K2956" s="63"/>
      <c r="L2956" s="63"/>
      <c r="M2956" s="63"/>
      <c r="N2956" s="63"/>
      <c r="O2956" s="63"/>
      <c r="P2956" s="63"/>
      <c r="Q2956" s="63"/>
      <c r="R2956" s="63"/>
      <c r="S2956" s="63"/>
      <c r="T2956" s="63"/>
      <c r="U2956" s="63"/>
      <c r="V2956" s="63"/>
      <c r="W2956" s="63"/>
      <c r="X2956" s="63"/>
      <c r="Y2956" s="63"/>
      <c r="Z2956" s="63"/>
      <c r="AA2956" s="63"/>
      <c r="AB2956" s="63"/>
      <c r="AC2956" s="63"/>
      <c r="AD2956" s="63"/>
      <c r="AE2956" s="63"/>
      <c r="AF2956" s="63"/>
      <c r="AG2956" s="43">
        <v>0</v>
      </c>
    </row>
    <row r="2957" spans="4:33">
      <c r="D2957" s="62">
        <v>2012</v>
      </c>
      <c r="E2957" s="62">
        <v>4</v>
      </c>
      <c r="F2957" s="62">
        <v>2012</v>
      </c>
      <c r="G2957" s="63"/>
      <c r="H2957" s="63"/>
      <c r="I2957" s="63"/>
      <c r="J2957" s="63"/>
      <c r="K2957" s="63"/>
      <c r="L2957" s="63"/>
      <c r="M2957" s="63"/>
      <c r="N2957" s="63"/>
      <c r="O2957" s="63"/>
      <c r="P2957" s="63"/>
      <c r="Q2957" s="63"/>
      <c r="R2957" s="63"/>
      <c r="S2957" s="63"/>
      <c r="T2957" s="63"/>
      <c r="U2957" s="63"/>
      <c r="V2957" s="63"/>
      <c r="W2957" s="63"/>
      <c r="X2957" s="63"/>
      <c r="Y2957" s="63"/>
      <c r="Z2957" s="63"/>
      <c r="AA2957" s="63"/>
      <c r="AB2957" s="63"/>
      <c r="AC2957" s="63"/>
      <c r="AD2957" s="63"/>
      <c r="AE2957" s="63"/>
      <c r="AF2957" s="63"/>
      <c r="AG2957" s="43">
        <v>0</v>
      </c>
    </row>
    <row r="2958" spans="4:33">
      <c r="D2958" s="62">
        <v>2012</v>
      </c>
      <c r="E2958" s="62">
        <v>5</v>
      </c>
      <c r="F2958" s="62">
        <v>2013</v>
      </c>
      <c r="G2958" s="63"/>
      <c r="H2958" s="63"/>
      <c r="I2958" s="63"/>
      <c r="J2958" s="63"/>
      <c r="K2958" s="63"/>
      <c r="L2958" s="63"/>
      <c r="M2958" s="63"/>
      <c r="N2958" s="63"/>
      <c r="O2958" s="63"/>
      <c r="P2958" s="63"/>
      <c r="Q2958" s="63"/>
      <c r="R2958" s="63"/>
      <c r="S2958" s="63"/>
      <c r="T2958" s="63"/>
      <c r="U2958" s="63"/>
      <c r="V2958" s="63"/>
      <c r="W2958" s="63"/>
      <c r="X2958" s="63"/>
      <c r="Y2958" s="63"/>
      <c r="Z2958" s="63"/>
      <c r="AA2958" s="63"/>
      <c r="AB2958" s="63"/>
      <c r="AC2958" s="63"/>
      <c r="AD2958" s="63"/>
      <c r="AE2958" s="63"/>
      <c r="AF2958" s="63"/>
      <c r="AG2958" s="43">
        <v>0</v>
      </c>
    </row>
    <row r="2959" spans="4:33">
      <c r="D2959" s="62">
        <v>2012</v>
      </c>
      <c r="E2959" s="62">
        <v>6</v>
      </c>
      <c r="F2959" s="62">
        <v>2013</v>
      </c>
      <c r="G2959" s="63"/>
      <c r="H2959" s="63"/>
      <c r="I2959" s="63"/>
      <c r="J2959" s="63"/>
      <c r="K2959" s="63"/>
      <c r="L2959" s="63"/>
      <c r="M2959" s="63"/>
      <c r="N2959" s="63"/>
      <c r="O2959" s="63"/>
      <c r="P2959" s="63"/>
      <c r="Q2959" s="63"/>
      <c r="R2959" s="63"/>
      <c r="S2959" s="63"/>
      <c r="T2959" s="63"/>
      <c r="U2959" s="63"/>
      <c r="V2959" s="63"/>
      <c r="W2959" s="63"/>
      <c r="X2959" s="63"/>
      <c r="Y2959" s="63"/>
      <c r="Z2959" s="63"/>
      <c r="AA2959" s="63"/>
      <c r="AB2959" s="63"/>
      <c r="AC2959" s="63"/>
      <c r="AD2959" s="63"/>
      <c r="AE2959" s="63"/>
      <c r="AF2959" s="63"/>
      <c r="AG2959" s="43">
        <v>0</v>
      </c>
    </row>
    <row r="2960" spans="4:33">
      <c r="D2960" s="62">
        <v>2012</v>
      </c>
      <c r="E2960" s="62">
        <v>7</v>
      </c>
      <c r="F2960" s="62">
        <v>2013</v>
      </c>
      <c r="G2960" s="63"/>
      <c r="H2960" s="63"/>
      <c r="I2960" s="63"/>
      <c r="J2960" s="63"/>
      <c r="K2960" s="63"/>
      <c r="L2960" s="63"/>
      <c r="M2960" s="63"/>
      <c r="N2960" s="63"/>
      <c r="O2960" s="63"/>
      <c r="P2960" s="63"/>
      <c r="Q2960" s="63"/>
      <c r="R2960" s="63"/>
      <c r="S2960" s="63"/>
      <c r="T2960" s="63"/>
      <c r="U2960" s="63"/>
      <c r="V2960" s="63"/>
      <c r="W2960" s="63"/>
      <c r="X2960" s="63"/>
      <c r="Y2960" s="63"/>
      <c r="Z2960" s="63"/>
      <c r="AA2960" s="63"/>
      <c r="AB2960" s="63"/>
      <c r="AC2960" s="63"/>
      <c r="AD2960" s="63"/>
      <c r="AE2960" s="63"/>
      <c r="AF2960" s="63"/>
      <c r="AG2960" s="43">
        <v>0</v>
      </c>
    </row>
    <row r="2961" spans="4:33">
      <c r="D2961" s="62">
        <v>2012</v>
      </c>
      <c r="E2961" s="62">
        <v>8</v>
      </c>
      <c r="F2961" s="62">
        <v>2013</v>
      </c>
      <c r="G2961" s="63"/>
      <c r="H2961" s="63"/>
      <c r="I2961" s="63"/>
      <c r="J2961" s="63"/>
      <c r="K2961" s="63"/>
      <c r="L2961" s="63"/>
      <c r="M2961" s="63"/>
      <c r="N2961" s="63"/>
      <c r="O2961" s="63"/>
      <c r="P2961" s="63"/>
      <c r="Q2961" s="63"/>
      <c r="R2961" s="63"/>
      <c r="S2961" s="63"/>
      <c r="T2961" s="63"/>
      <c r="U2961" s="63"/>
      <c r="V2961" s="63"/>
      <c r="W2961" s="63"/>
      <c r="X2961" s="63"/>
      <c r="Y2961" s="63"/>
      <c r="Z2961" s="63"/>
      <c r="AA2961" s="63"/>
      <c r="AB2961" s="63"/>
      <c r="AC2961" s="63"/>
      <c r="AD2961" s="63"/>
      <c r="AE2961" s="63"/>
      <c r="AF2961" s="63"/>
      <c r="AG2961" s="43">
        <v>0</v>
      </c>
    </row>
    <row r="2962" spans="4:33">
      <c r="D2962" s="62">
        <v>2012</v>
      </c>
      <c r="E2962" s="62">
        <v>9</v>
      </c>
      <c r="F2962" s="62">
        <v>2013</v>
      </c>
      <c r="G2962" s="63"/>
      <c r="H2962" s="63"/>
      <c r="I2962" s="63"/>
      <c r="J2962" s="63"/>
      <c r="K2962" s="63"/>
      <c r="L2962" s="63"/>
      <c r="M2962" s="63"/>
      <c r="N2962" s="63"/>
      <c r="O2962" s="63"/>
      <c r="P2962" s="63"/>
      <c r="Q2962" s="63"/>
      <c r="R2962" s="63"/>
      <c r="S2962" s="63"/>
      <c r="T2962" s="63"/>
      <c r="U2962" s="63"/>
      <c r="V2962" s="63"/>
      <c r="W2962" s="63"/>
      <c r="X2962" s="63"/>
      <c r="Y2962" s="63"/>
      <c r="Z2962" s="63"/>
      <c r="AA2962" s="63"/>
      <c r="AB2962" s="63"/>
      <c r="AC2962" s="63"/>
      <c r="AD2962" s="63"/>
      <c r="AE2962" s="63"/>
      <c r="AF2962" s="63"/>
      <c r="AG2962" s="43">
        <v>0</v>
      </c>
    </row>
    <row r="2963" spans="4:33">
      <c r="D2963" s="62">
        <v>2012</v>
      </c>
      <c r="E2963" s="62">
        <v>10</v>
      </c>
      <c r="F2963" s="62">
        <v>2013</v>
      </c>
      <c r="G2963" s="63"/>
      <c r="H2963" s="63"/>
      <c r="I2963" s="63"/>
      <c r="J2963" s="63"/>
      <c r="K2963" s="63"/>
      <c r="L2963" s="63"/>
      <c r="M2963" s="63"/>
      <c r="N2963" s="63"/>
      <c r="O2963" s="63"/>
      <c r="P2963" s="63"/>
      <c r="Q2963" s="63"/>
      <c r="R2963" s="63"/>
      <c r="S2963" s="63"/>
      <c r="T2963" s="63"/>
      <c r="U2963" s="63"/>
      <c r="V2963" s="63"/>
      <c r="W2963" s="63"/>
      <c r="X2963" s="63"/>
      <c r="Y2963" s="63"/>
      <c r="Z2963" s="63"/>
      <c r="AA2963" s="63"/>
      <c r="AB2963" s="63"/>
      <c r="AC2963" s="63"/>
      <c r="AD2963" s="63"/>
      <c r="AE2963" s="63"/>
      <c r="AF2963" s="63"/>
      <c r="AG2963" s="43">
        <v>0</v>
      </c>
    </row>
    <row r="2964" spans="4:33">
      <c r="D2964" s="62">
        <v>2012</v>
      </c>
      <c r="E2964" s="62">
        <v>11</v>
      </c>
      <c r="F2964" s="62">
        <v>2013</v>
      </c>
      <c r="G2964" s="63"/>
      <c r="H2964" s="63"/>
      <c r="I2964" s="63"/>
      <c r="J2964" s="63"/>
      <c r="K2964" s="63"/>
      <c r="L2964" s="63"/>
      <c r="M2964" s="63"/>
      <c r="N2964" s="63"/>
      <c r="O2964" s="63"/>
      <c r="P2964" s="63"/>
      <c r="Q2964" s="63"/>
      <c r="R2964" s="63"/>
      <c r="S2964" s="63"/>
      <c r="T2964" s="63"/>
      <c r="U2964" s="63"/>
      <c r="V2964" s="63"/>
      <c r="W2964" s="63"/>
      <c r="X2964" s="63"/>
      <c r="Y2964" s="63"/>
      <c r="Z2964" s="63"/>
      <c r="AA2964" s="63"/>
      <c r="AB2964" s="63"/>
      <c r="AC2964" s="63"/>
      <c r="AD2964" s="63"/>
      <c r="AE2964" s="63"/>
      <c r="AF2964" s="63"/>
      <c r="AG2964" s="43">
        <v>0</v>
      </c>
    </row>
    <row r="2965" spans="4:33">
      <c r="D2965" s="62">
        <v>2012</v>
      </c>
      <c r="E2965" s="62">
        <v>12</v>
      </c>
      <c r="F2965" s="62">
        <v>2013</v>
      </c>
      <c r="G2965" s="63"/>
      <c r="H2965" s="63"/>
      <c r="I2965" s="63"/>
      <c r="J2965" s="63"/>
      <c r="K2965" s="63"/>
      <c r="L2965" s="63"/>
      <c r="M2965" s="63"/>
      <c r="N2965" s="63"/>
      <c r="O2965" s="63"/>
      <c r="P2965" s="63"/>
      <c r="Q2965" s="63"/>
      <c r="R2965" s="63"/>
      <c r="S2965" s="63"/>
      <c r="T2965" s="63"/>
      <c r="U2965" s="63"/>
      <c r="V2965" s="63"/>
      <c r="W2965" s="63"/>
      <c r="X2965" s="63"/>
      <c r="Y2965" s="63"/>
      <c r="Z2965" s="63"/>
      <c r="AA2965" s="63"/>
      <c r="AB2965" s="63"/>
      <c r="AC2965" s="63"/>
      <c r="AD2965" s="63"/>
      <c r="AE2965" s="63"/>
      <c r="AF2965" s="63"/>
      <c r="AG2965" s="43">
        <v>0</v>
      </c>
    </row>
    <row r="2966" spans="4:33">
      <c r="D2966" s="62">
        <v>2013</v>
      </c>
      <c r="E2966" s="62">
        <v>1</v>
      </c>
      <c r="F2966" s="62">
        <v>2013</v>
      </c>
      <c r="G2966" s="63"/>
      <c r="H2966" s="63"/>
      <c r="I2966" s="63"/>
      <c r="J2966" s="63"/>
      <c r="K2966" s="63"/>
      <c r="L2966" s="63"/>
      <c r="M2966" s="63"/>
      <c r="N2966" s="63"/>
      <c r="O2966" s="63"/>
      <c r="P2966" s="63"/>
      <c r="Q2966" s="63"/>
      <c r="R2966" s="63"/>
      <c r="S2966" s="63"/>
      <c r="T2966" s="63"/>
      <c r="U2966" s="63"/>
      <c r="V2966" s="63"/>
      <c r="W2966" s="63"/>
      <c r="X2966" s="63"/>
      <c r="Y2966" s="63"/>
      <c r="Z2966" s="63"/>
      <c r="AA2966" s="63"/>
      <c r="AB2966" s="63"/>
      <c r="AC2966" s="63"/>
      <c r="AD2966" s="63"/>
      <c r="AE2966" s="63"/>
      <c r="AF2966" s="63"/>
      <c r="AG2966" s="43">
        <v>0</v>
      </c>
    </row>
    <row r="2967" spans="4:33">
      <c r="D2967" s="62">
        <v>2013</v>
      </c>
      <c r="E2967" s="62">
        <v>2</v>
      </c>
      <c r="F2967" s="62">
        <v>2013</v>
      </c>
      <c r="G2967" s="63"/>
      <c r="H2967" s="63"/>
      <c r="I2967" s="63"/>
      <c r="J2967" s="63"/>
      <c r="K2967" s="63"/>
      <c r="L2967" s="63"/>
      <c r="M2967" s="63"/>
      <c r="N2967" s="63"/>
      <c r="O2967" s="63"/>
      <c r="P2967" s="63"/>
      <c r="Q2967" s="63"/>
      <c r="R2967" s="63"/>
      <c r="S2967" s="63"/>
      <c r="T2967" s="63"/>
      <c r="U2967" s="63"/>
      <c r="V2967" s="63"/>
      <c r="W2967" s="63"/>
      <c r="X2967" s="63"/>
      <c r="Y2967" s="63"/>
      <c r="Z2967" s="63"/>
      <c r="AA2967" s="63"/>
      <c r="AB2967" s="63"/>
      <c r="AC2967" s="63"/>
      <c r="AD2967" s="63"/>
      <c r="AE2967" s="63"/>
      <c r="AF2967" s="63"/>
      <c r="AG2967" s="43">
        <v>0</v>
      </c>
    </row>
    <row r="2968" spans="4:33">
      <c r="D2968" s="62">
        <v>2013</v>
      </c>
      <c r="E2968" s="62">
        <v>3</v>
      </c>
      <c r="F2968" s="62">
        <v>2013</v>
      </c>
      <c r="G2968" s="63"/>
      <c r="H2968" s="63"/>
      <c r="I2968" s="63"/>
      <c r="J2968" s="63"/>
      <c r="K2968" s="63"/>
      <c r="L2968" s="63"/>
      <c r="M2968" s="63"/>
      <c r="N2968" s="63"/>
      <c r="O2968" s="63"/>
      <c r="P2968" s="63"/>
      <c r="Q2968" s="63"/>
      <c r="R2968" s="63"/>
      <c r="S2968" s="63"/>
      <c r="T2968" s="63"/>
      <c r="U2968" s="63"/>
      <c r="V2968" s="63"/>
      <c r="W2968" s="63"/>
      <c r="X2968" s="63"/>
      <c r="Y2968" s="63"/>
      <c r="Z2968" s="63"/>
      <c r="AA2968" s="63"/>
      <c r="AB2968" s="63"/>
      <c r="AC2968" s="63"/>
      <c r="AD2968" s="63"/>
      <c r="AE2968" s="63"/>
      <c r="AF2968" s="63"/>
      <c r="AG2968" s="43">
        <v>0</v>
      </c>
    </row>
    <row r="2969" spans="4:33">
      <c r="D2969" s="62">
        <v>2013</v>
      </c>
      <c r="E2969" s="62">
        <v>4</v>
      </c>
      <c r="F2969" s="62">
        <v>2013</v>
      </c>
      <c r="G2969" s="63"/>
      <c r="H2969" s="63"/>
      <c r="I2969" s="63"/>
      <c r="J2969" s="63"/>
      <c r="K2969" s="63"/>
      <c r="L2969" s="63"/>
      <c r="M2969" s="63"/>
      <c r="N2969" s="63"/>
      <c r="O2969" s="63"/>
      <c r="P2969" s="63"/>
      <c r="Q2969" s="63"/>
      <c r="R2969" s="63"/>
      <c r="S2969" s="63"/>
      <c r="T2969" s="63"/>
      <c r="U2969" s="63"/>
      <c r="V2969" s="63"/>
      <c r="W2969" s="63"/>
      <c r="X2969" s="63"/>
      <c r="Y2969" s="63"/>
      <c r="Z2969" s="63"/>
      <c r="AA2969" s="63"/>
      <c r="AB2969" s="63"/>
      <c r="AC2969" s="63"/>
      <c r="AD2969" s="63"/>
      <c r="AE2969" s="63"/>
      <c r="AF2969" s="63"/>
      <c r="AG2969" s="43">
        <v>0</v>
      </c>
    </row>
    <row r="2970" spans="4:33">
      <c r="D2970" s="62">
        <v>2013</v>
      </c>
      <c r="E2970" s="62">
        <v>5</v>
      </c>
      <c r="F2970" s="62">
        <v>2014</v>
      </c>
      <c r="G2970" s="63"/>
      <c r="H2970" s="63"/>
      <c r="I2970" s="63"/>
      <c r="J2970" s="63"/>
      <c r="K2970" s="63"/>
      <c r="L2970" s="63"/>
      <c r="M2970" s="63"/>
      <c r="N2970" s="63"/>
      <c r="O2970" s="63"/>
      <c r="P2970" s="63"/>
      <c r="Q2970" s="63"/>
      <c r="R2970" s="63"/>
      <c r="S2970" s="63"/>
      <c r="T2970" s="63"/>
      <c r="U2970" s="63"/>
      <c r="V2970" s="63"/>
      <c r="W2970" s="63"/>
      <c r="X2970" s="63"/>
      <c r="Y2970" s="63"/>
      <c r="Z2970" s="63"/>
      <c r="AA2970" s="63"/>
      <c r="AB2970" s="63"/>
      <c r="AC2970" s="63"/>
      <c r="AD2970" s="63"/>
      <c r="AE2970" s="63"/>
      <c r="AF2970" s="63"/>
      <c r="AG2970" s="43">
        <v>0</v>
      </c>
    </row>
    <row r="2971" spans="4:33">
      <c r="D2971" s="62">
        <v>2013</v>
      </c>
      <c r="E2971" s="62">
        <v>6</v>
      </c>
      <c r="F2971" s="62">
        <v>2014</v>
      </c>
      <c r="G2971" s="63"/>
      <c r="H2971" s="63"/>
      <c r="I2971" s="63"/>
      <c r="J2971" s="63"/>
      <c r="K2971" s="63"/>
      <c r="L2971" s="63"/>
      <c r="M2971" s="63"/>
      <c r="N2971" s="63"/>
      <c r="O2971" s="63"/>
      <c r="P2971" s="63"/>
      <c r="Q2971" s="63"/>
      <c r="R2971" s="63"/>
      <c r="S2971" s="63"/>
      <c r="T2971" s="63"/>
      <c r="U2971" s="63"/>
      <c r="V2971" s="63"/>
      <c r="W2971" s="63"/>
      <c r="X2971" s="63"/>
      <c r="Y2971" s="63"/>
      <c r="Z2971" s="63"/>
      <c r="AA2971" s="63"/>
      <c r="AB2971" s="63"/>
      <c r="AC2971" s="63"/>
      <c r="AD2971" s="63"/>
      <c r="AE2971" s="63"/>
      <c r="AF2971" s="63"/>
      <c r="AG2971" s="43">
        <v>0</v>
      </c>
    </row>
    <row r="2972" spans="4:33">
      <c r="D2972" s="62">
        <v>2013</v>
      </c>
      <c r="E2972" s="62">
        <v>7</v>
      </c>
      <c r="F2972" s="62">
        <v>2014</v>
      </c>
      <c r="G2972" s="63"/>
      <c r="H2972" s="63"/>
      <c r="I2972" s="63"/>
      <c r="J2972" s="63"/>
      <c r="K2972" s="63"/>
      <c r="L2972" s="63"/>
      <c r="M2972" s="63"/>
      <c r="N2972" s="63"/>
      <c r="O2972" s="63"/>
      <c r="P2972" s="63"/>
      <c r="Q2972" s="63"/>
      <c r="R2972" s="63"/>
      <c r="S2972" s="63"/>
      <c r="T2972" s="63"/>
      <c r="U2972" s="63"/>
      <c r="V2972" s="63"/>
      <c r="W2972" s="63"/>
      <c r="X2972" s="63"/>
      <c r="Y2972" s="63"/>
      <c r="Z2972" s="63"/>
      <c r="AA2972" s="63"/>
      <c r="AB2972" s="63"/>
      <c r="AC2972" s="63"/>
      <c r="AD2972" s="63"/>
      <c r="AE2972" s="63"/>
      <c r="AF2972" s="63"/>
      <c r="AG2972" s="43">
        <v>0</v>
      </c>
    </row>
    <row r="2973" spans="4:33">
      <c r="D2973" s="62">
        <v>2013</v>
      </c>
      <c r="E2973" s="62">
        <v>8</v>
      </c>
      <c r="F2973" s="62">
        <v>2014</v>
      </c>
      <c r="G2973" s="63" t="s">
        <v>75</v>
      </c>
      <c r="H2973" s="63" t="s">
        <v>75</v>
      </c>
      <c r="I2973" s="63" t="s">
        <v>75</v>
      </c>
      <c r="J2973" s="63" t="s">
        <v>75</v>
      </c>
      <c r="K2973" s="63" t="s">
        <v>75</v>
      </c>
      <c r="L2973" s="63" t="s">
        <v>75</v>
      </c>
      <c r="M2973" s="63" t="s">
        <v>75</v>
      </c>
      <c r="N2973" s="63" t="s">
        <v>75</v>
      </c>
      <c r="O2973" s="63" t="s">
        <v>75</v>
      </c>
      <c r="P2973" s="63" t="s">
        <v>75</v>
      </c>
      <c r="Q2973" s="63" t="s">
        <v>75</v>
      </c>
      <c r="R2973" s="63" t="s">
        <v>75</v>
      </c>
      <c r="S2973" s="63" t="s">
        <v>75</v>
      </c>
      <c r="T2973" s="63" t="s">
        <v>75</v>
      </c>
      <c r="U2973" s="63" t="s">
        <v>75</v>
      </c>
      <c r="V2973" s="63" t="s">
        <v>75</v>
      </c>
      <c r="W2973" s="63" t="s">
        <v>75</v>
      </c>
      <c r="X2973" s="63" t="s">
        <v>75</v>
      </c>
      <c r="Y2973" s="63" t="s">
        <v>75</v>
      </c>
      <c r="Z2973" s="63" t="s">
        <v>75</v>
      </c>
      <c r="AA2973" s="63" t="s">
        <v>75</v>
      </c>
      <c r="AB2973" s="63" t="s">
        <v>75</v>
      </c>
      <c r="AC2973" s="63" t="s">
        <v>75</v>
      </c>
      <c r="AD2973" s="63" t="s">
        <v>75</v>
      </c>
      <c r="AE2973" s="63" t="s">
        <v>75</v>
      </c>
      <c r="AF2973" s="63" t="s">
        <v>75</v>
      </c>
      <c r="AG2973" s="43">
        <v>0</v>
      </c>
    </row>
    <row r="2974" spans="4:33">
      <c r="D2974" s="62">
        <v>2013</v>
      </c>
      <c r="E2974" s="62">
        <v>9</v>
      </c>
      <c r="F2974" s="62">
        <v>2014</v>
      </c>
      <c r="G2974" s="63" t="s">
        <v>75</v>
      </c>
      <c r="H2974" s="63" t="s">
        <v>75</v>
      </c>
      <c r="I2974" s="63" t="s">
        <v>75</v>
      </c>
      <c r="J2974" s="63" t="s">
        <v>75</v>
      </c>
      <c r="K2974" s="63" t="s">
        <v>75</v>
      </c>
      <c r="L2974" s="63" t="s">
        <v>75</v>
      </c>
      <c r="M2974" s="63" t="s">
        <v>75</v>
      </c>
      <c r="N2974" s="63" t="s">
        <v>75</v>
      </c>
      <c r="O2974" s="63" t="s">
        <v>75</v>
      </c>
      <c r="P2974" s="63" t="s">
        <v>75</v>
      </c>
      <c r="Q2974" s="63" t="s">
        <v>75</v>
      </c>
      <c r="R2974" s="63" t="s">
        <v>75</v>
      </c>
      <c r="S2974" s="63" t="s">
        <v>75</v>
      </c>
      <c r="T2974" s="63" t="s">
        <v>75</v>
      </c>
      <c r="U2974" s="63" t="s">
        <v>75</v>
      </c>
      <c r="V2974" s="63" t="s">
        <v>75</v>
      </c>
      <c r="W2974" s="63" t="s">
        <v>75</v>
      </c>
      <c r="X2974" s="63" t="s">
        <v>75</v>
      </c>
      <c r="Y2974" s="63" t="s">
        <v>75</v>
      </c>
      <c r="Z2974" s="63" t="s">
        <v>75</v>
      </c>
      <c r="AA2974" s="63" t="s">
        <v>75</v>
      </c>
      <c r="AB2974" s="63" t="s">
        <v>75</v>
      </c>
      <c r="AC2974" s="63" t="s">
        <v>75</v>
      </c>
      <c r="AD2974" s="63" t="s">
        <v>75</v>
      </c>
      <c r="AE2974" s="63" t="s">
        <v>75</v>
      </c>
      <c r="AF2974" s="63" t="s">
        <v>75</v>
      </c>
      <c r="AG2974" s="43">
        <v>0</v>
      </c>
    </row>
    <row r="2975" spans="4:33">
      <c r="D2975" s="62">
        <v>2013</v>
      </c>
      <c r="E2975" s="62">
        <v>10</v>
      </c>
      <c r="F2975" s="62">
        <v>2014</v>
      </c>
      <c r="G2975" s="63" t="s">
        <v>75</v>
      </c>
      <c r="H2975" s="63" t="s">
        <v>75</v>
      </c>
      <c r="I2975" s="63" t="s">
        <v>75</v>
      </c>
      <c r="J2975" s="63" t="s">
        <v>75</v>
      </c>
      <c r="K2975" s="63" t="s">
        <v>75</v>
      </c>
      <c r="L2975" s="63" t="s">
        <v>75</v>
      </c>
      <c r="M2975" s="63" t="s">
        <v>75</v>
      </c>
      <c r="N2975" s="63" t="s">
        <v>75</v>
      </c>
      <c r="O2975" s="63" t="s">
        <v>75</v>
      </c>
      <c r="P2975" s="63" t="s">
        <v>75</v>
      </c>
      <c r="Q2975" s="63" t="s">
        <v>75</v>
      </c>
      <c r="R2975" s="63" t="s">
        <v>75</v>
      </c>
      <c r="S2975" s="63" t="s">
        <v>75</v>
      </c>
      <c r="T2975" s="63" t="s">
        <v>75</v>
      </c>
      <c r="U2975" s="63" t="s">
        <v>75</v>
      </c>
      <c r="V2975" s="63" t="s">
        <v>75</v>
      </c>
      <c r="W2975" s="63" t="s">
        <v>75</v>
      </c>
      <c r="X2975" s="63" t="s">
        <v>75</v>
      </c>
      <c r="Y2975" s="63" t="s">
        <v>75</v>
      </c>
      <c r="Z2975" s="63" t="s">
        <v>75</v>
      </c>
      <c r="AA2975" s="63" t="s">
        <v>75</v>
      </c>
      <c r="AB2975" s="63" t="s">
        <v>75</v>
      </c>
      <c r="AC2975" s="63" t="s">
        <v>75</v>
      </c>
      <c r="AD2975" s="63" t="s">
        <v>75</v>
      </c>
      <c r="AE2975" s="63" t="s">
        <v>75</v>
      </c>
      <c r="AF2975" s="63" t="s">
        <v>75</v>
      </c>
      <c r="AG2975" s="43">
        <v>0</v>
      </c>
    </row>
    <row r="2976" spans="4:33">
      <c r="D2976" s="62">
        <v>2013</v>
      </c>
      <c r="E2976" s="62">
        <v>11</v>
      </c>
      <c r="F2976" s="62">
        <v>2014</v>
      </c>
      <c r="G2976" s="63" t="s">
        <v>75</v>
      </c>
      <c r="H2976" s="63" t="s">
        <v>75</v>
      </c>
      <c r="I2976" s="63" t="s">
        <v>75</v>
      </c>
      <c r="J2976" s="63" t="s">
        <v>75</v>
      </c>
      <c r="K2976" s="63" t="s">
        <v>75</v>
      </c>
      <c r="L2976" s="63" t="s">
        <v>75</v>
      </c>
      <c r="M2976" s="63" t="s">
        <v>75</v>
      </c>
      <c r="N2976" s="63" t="s">
        <v>75</v>
      </c>
      <c r="O2976" s="63" t="s">
        <v>75</v>
      </c>
      <c r="P2976" s="63" t="s">
        <v>75</v>
      </c>
      <c r="Q2976" s="63" t="s">
        <v>75</v>
      </c>
      <c r="R2976" s="63" t="s">
        <v>75</v>
      </c>
      <c r="S2976" s="63" t="s">
        <v>75</v>
      </c>
      <c r="T2976" s="63" t="s">
        <v>75</v>
      </c>
      <c r="U2976" s="63" t="s">
        <v>75</v>
      </c>
      <c r="V2976" s="63" t="s">
        <v>75</v>
      </c>
      <c r="W2976" s="63" t="s">
        <v>75</v>
      </c>
      <c r="X2976" s="63" t="s">
        <v>75</v>
      </c>
      <c r="Y2976" s="63" t="s">
        <v>75</v>
      </c>
      <c r="Z2976" s="63" t="s">
        <v>75</v>
      </c>
      <c r="AA2976" s="63" t="s">
        <v>75</v>
      </c>
      <c r="AB2976" s="63" t="s">
        <v>75</v>
      </c>
      <c r="AC2976" s="63" t="s">
        <v>75</v>
      </c>
      <c r="AD2976" s="63" t="s">
        <v>75</v>
      </c>
      <c r="AE2976" s="63" t="s">
        <v>75</v>
      </c>
      <c r="AF2976" s="63" t="s">
        <v>75</v>
      </c>
      <c r="AG2976" s="43">
        <v>0</v>
      </c>
    </row>
    <row r="2977" spans="4:33">
      <c r="D2977" s="62">
        <v>2013</v>
      </c>
      <c r="E2977" s="62">
        <v>12</v>
      </c>
      <c r="F2977" s="62">
        <v>2014</v>
      </c>
      <c r="G2977" s="63" t="s">
        <v>75</v>
      </c>
      <c r="H2977" s="63" t="s">
        <v>75</v>
      </c>
      <c r="I2977" s="63" t="s">
        <v>75</v>
      </c>
      <c r="J2977" s="63" t="s">
        <v>75</v>
      </c>
      <c r="K2977" s="63" t="s">
        <v>75</v>
      </c>
      <c r="L2977" s="63" t="s">
        <v>75</v>
      </c>
      <c r="M2977" s="63" t="s">
        <v>75</v>
      </c>
      <c r="N2977" s="63" t="s">
        <v>75</v>
      </c>
      <c r="O2977" s="63" t="s">
        <v>75</v>
      </c>
      <c r="P2977" s="63" t="s">
        <v>75</v>
      </c>
      <c r="Q2977" s="63" t="s">
        <v>75</v>
      </c>
      <c r="R2977" s="63" t="s">
        <v>75</v>
      </c>
      <c r="S2977" s="63" t="s">
        <v>75</v>
      </c>
      <c r="T2977" s="63" t="s">
        <v>75</v>
      </c>
      <c r="U2977" s="63" t="s">
        <v>75</v>
      </c>
      <c r="V2977" s="63" t="s">
        <v>75</v>
      </c>
      <c r="W2977" s="63" t="s">
        <v>75</v>
      </c>
      <c r="X2977" s="63" t="s">
        <v>75</v>
      </c>
      <c r="Y2977" s="63" t="s">
        <v>75</v>
      </c>
      <c r="Z2977" s="63" t="s">
        <v>75</v>
      </c>
      <c r="AA2977" s="63" t="s">
        <v>75</v>
      </c>
      <c r="AB2977" s="63" t="s">
        <v>75</v>
      </c>
      <c r="AC2977" s="63" t="s">
        <v>75</v>
      </c>
      <c r="AD2977" s="63" t="s">
        <v>75</v>
      </c>
      <c r="AE2977" s="63" t="s">
        <v>75</v>
      </c>
      <c r="AF2977" s="63" t="s">
        <v>75</v>
      </c>
      <c r="AG2977" s="43">
        <v>0</v>
      </c>
    </row>
    <row r="2978" spans="4:33">
      <c r="D2978" s="62">
        <v>2014</v>
      </c>
      <c r="E2978" s="62">
        <v>1</v>
      </c>
      <c r="F2978" s="62">
        <v>2014</v>
      </c>
      <c r="G2978" s="63" t="s">
        <v>75</v>
      </c>
      <c r="H2978" s="63" t="s">
        <v>75</v>
      </c>
      <c r="I2978" s="63" t="s">
        <v>75</v>
      </c>
      <c r="J2978" s="63" t="s">
        <v>75</v>
      </c>
      <c r="K2978" s="63" t="s">
        <v>75</v>
      </c>
      <c r="L2978" s="63" t="s">
        <v>75</v>
      </c>
      <c r="M2978" s="63" t="s">
        <v>75</v>
      </c>
      <c r="N2978" s="63" t="s">
        <v>75</v>
      </c>
      <c r="O2978" s="63" t="s">
        <v>75</v>
      </c>
      <c r="P2978" s="63" t="s">
        <v>75</v>
      </c>
      <c r="Q2978" s="63" t="s">
        <v>75</v>
      </c>
      <c r="R2978" s="63" t="s">
        <v>75</v>
      </c>
      <c r="S2978" s="63" t="s">
        <v>75</v>
      </c>
      <c r="T2978" s="63" t="s">
        <v>75</v>
      </c>
      <c r="U2978" s="63" t="s">
        <v>75</v>
      </c>
      <c r="V2978" s="63" t="s">
        <v>75</v>
      </c>
      <c r="W2978" s="63" t="s">
        <v>75</v>
      </c>
      <c r="X2978" s="63" t="s">
        <v>75</v>
      </c>
      <c r="Y2978" s="63" t="s">
        <v>75</v>
      </c>
      <c r="Z2978" s="63" t="s">
        <v>75</v>
      </c>
      <c r="AA2978" s="63" t="s">
        <v>75</v>
      </c>
      <c r="AB2978" s="63" t="s">
        <v>75</v>
      </c>
      <c r="AC2978" s="63" t="s">
        <v>75</v>
      </c>
      <c r="AD2978" s="63" t="s">
        <v>75</v>
      </c>
      <c r="AE2978" s="63" t="s">
        <v>75</v>
      </c>
      <c r="AF2978" s="63" t="s">
        <v>75</v>
      </c>
      <c r="AG2978" s="43">
        <v>0</v>
      </c>
    </row>
    <row r="2979" spans="4:33">
      <c r="D2979" s="62">
        <v>2014</v>
      </c>
      <c r="E2979" s="62">
        <v>2</v>
      </c>
      <c r="F2979" s="62">
        <v>2014</v>
      </c>
      <c r="G2979" s="63" t="s">
        <v>75</v>
      </c>
      <c r="H2979" s="63" t="s">
        <v>75</v>
      </c>
      <c r="I2979" s="63" t="s">
        <v>75</v>
      </c>
      <c r="J2979" s="63" t="s">
        <v>75</v>
      </c>
      <c r="K2979" s="63" t="s">
        <v>75</v>
      </c>
      <c r="L2979" s="63" t="s">
        <v>75</v>
      </c>
      <c r="M2979" s="63" t="s">
        <v>75</v>
      </c>
      <c r="N2979" s="63" t="s">
        <v>75</v>
      </c>
      <c r="O2979" s="63" t="s">
        <v>75</v>
      </c>
      <c r="P2979" s="63" t="s">
        <v>75</v>
      </c>
      <c r="Q2979" s="63" t="s">
        <v>75</v>
      </c>
      <c r="R2979" s="63" t="s">
        <v>75</v>
      </c>
      <c r="S2979" s="63" t="s">
        <v>75</v>
      </c>
      <c r="T2979" s="63" t="s">
        <v>75</v>
      </c>
      <c r="U2979" s="63" t="s">
        <v>75</v>
      </c>
      <c r="V2979" s="63" t="s">
        <v>75</v>
      </c>
      <c r="W2979" s="63" t="s">
        <v>75</v>
      </c>
      <c r="X2979" s="63" t="s">
        <v>75</v>
      </c>
      <c r="Y2979" s="63" t="s">
        <v>75</v>
      </c>
      <c r="Z2979" s="63" t="s">
        <v>75</v>
      </c>
      <c r="AA2979" s="63" t="s">
        <v>75</v>
      </c>
      <c r="AB2979" s="63" t="s">
        <v>75</v>
      </c>
      <c r="AC2979" s="63" t="s">
        <v>75</v>
      </c>
      <c r="AD2979" s="63" t="s">
        <v>75</v>
      </c>
      <c r="AE2979" s="63" t="s">
        <v>75</v>
      </c>
      <c r="AF2979" s="63" t="s">
        <v>75</v>
      </c>
      <c r="AG2979" s="43">
        <v>0</v>
      </c>
    </row>
    <row r="2980" spans="4:33">
      <c r="D2980" s="62">
        <v>2014</v>
      </c>
      <c r="E2980" s="62">
        <v>3</v>
      </c>
      <c r="F2980" s="62">
        <v>2014</v>
      </c>
      <c r="G2980" s="63" t="s">
        <v>75</v>
      </c>
      <c r="H2980" s="63" t="s">
        <v>75</v>
      </c>
      <c r="I2980" s="63" t="s">
        <v>75</v>
      </c>
      <c r="J2980" s="63" t="s">
        <v>75</v>
      </c>
      <c r="K2980" s="63" t="s">
        <v>75</v>
      </c>
      <c r="L2980" s="63" t="s">
        <v>75</v>
      </c>
      <c r="M2980" s="63" t="s">
        <v>75</v>
      </c>
      <c r="N2980" s="63" t="s">
        <v>75</v>
      </c>
      <c r="O2980" s="63" t="s">
        <v>75</v>
      </c>
      <c r="P2980" s="63" t="s">
        <v>75</v>
      </c>
      <c r="Q2980" s="63" t="s">
        <v>75</v>
      </c>
      <c r="R2980" s="63" t="s">
        <v>75</v>
      </c>
      <c r="S2980" s="63" t="s">
        <v>75</v>
      </c>
      <c r="T2980" s="63" t="s">
        <v>75</v>
      </c>
      <c r="U2980" s="63" t="s">
        <v>75</v>
      </c>
      <c r="V2980" s="63" t="s">
        <v>75</v>
      </c>
      <c r="W2980" s="63" t="s">
        <v>75</v>
      </c>
      <c r="X2980" s="63" t="s">
        <v>75</v>
      </c>
      <c r="Y2980" s="63" t="s">
        <v>75</v>
      </c>
      <c r="Z2980" s="63" t="s">
        <v>75</v>
      </c>
      <c r="AA2980" s="63" t="s">
        <v>75</v>
      </c>
      <c r="AB2980" s="63" t="s">
        <v>75</v>
      </c>
      <c r="AC2980" s="63" t="s">
        <v>75</v>
      </c>
      <c r="AD2980" s="63" t="s">
        <v>75</v>
      </c>
      <c r="AE2980" s="63" t="s">
        <v>75</v>
      </c>
      <c r="AF2980" s="63" t="s">
        <v>75</v>
      </c>
      <c r="AG2980" s="43">
        <v>0</v>
      </c>
    </row>
    <row r="2981" spans="4:33">
      <c r="D2981" s="62">
        <v>2014</v>
      </c>
      <c r="E2981" s="62">
        <v>4</v>
      </c>
      <c r="F2981" s="62">
        <v>2014</v>
      </c>
      <c r="G2981" s="63" t="s">
        <v>75</v>
      </c>
      <c r="H2981" s="63" t="s">
        <v>75</v>
      </c>
      <c r="I2981" s="63" t="s">
        <v>75</v>
      </c>
      <c r="J2981" s="63" t="s">
        <v>75</v>
      </c>
      <c r="K2981" s="63" t="s">
        <v>75</v>
      </c>
      <c r="L2981" s="63" t="s">
        <v>75</v>
      </c>
      <c r="M2981" s="63" t="s">
        <v>75</v>
      </c>
      <c r="N2981" s="63" t="s">
        <v>75</v>
      </c>
      <c r="O2981" s="63" t="s">
        <v>75</v>
      </c>
      <c r="P2981" s="63" t="s">
        <v>75</v>
      </c>
      <c r="Q2981" s="63" t="s">
        <v>75</v>
      </c>
      <c r="R2981" s="63" t="s">
        <v>75</v>
      </c>
      <c r="S2981" s="63" t="s">
        <v>75</v>
      </c>
      <c r="T2981" s="63" t="s">
        <v>75</v>
      </c>
      <c r="U2981" s="63" t="s">
        <v>75</v>
      </c>
      <c r="V2981" s="63" t="s">
        <v>75</v>
      </c>
      <c r="W2981" s="63" t="s">
        <v>75</v>
      </c>
      <c r="X2981" s="63" t="s">
        <v>75</v>
      </c>
      <c r="Y2981" s="63" t="s">
        <v>75</v>
      </c>
      <c r="Z2981" s="63" t="s">
        <v>75</v>
      </c>
      <c r="AA2981" s="63" t="s">
        <v>75</v>
      </c>
      <c r="AB2981" s="63" t="s">
        <v>75</v>
      </c>
      <c r="AC2981" s="63" t="s">
        <v>75</v>
      </c>
      <c r="AD2981" s="63" t="s">
        <v>75</v>
      </c>
      <c r="AE2981" s="63" t="s">
        <v>75</v>
      </c>
      <c r="AF2981" s="63" t="s">
        <v>75</v>
      </c>
      <c r="AG2981" s="43">
        <v>0</v>
      </c>
    </row>
    <row r="2982" spans="4:33">
      <c r="D2982" s="62">
        <v>2014</v>
      </c>
      <c r="E2982" s="62">
        <v>5</v>
      </c>
      <c r="F2982" s="62">
        <v>2015</v>
      </c>
      <c r="G2982" s="63" t="s">
        <v>75</v>
      </c>
      <c r="H2982" s="63" t="s">
        <v>75</v>
      </c>
      <c r="I2982" s="63" t="s">
        <v>75</v>
      </c>
      <c r="J2982" s="63" t="s">
        <v>75</v>
      </c>
      <c r="K2982" s="63" t="s">
        <v>75</v>
      </c>
      <c r="L2982" s="63" t="s">
        <v>75</v>
      </c>
      <c r="M2982" s="63" t="s">
        <v>75</v>
      </c>
      <c r="N2982" s="63" t="s">
        <v>75</v>
      </c>
      <c r="O2982" s="63" t="s">
        <v>75</v>
      </c>
      <c r="P2982" s="63" t="s">
        <v>75</v>
      </c>
      <c r="Q2982" s="63" t="s">
        <v>75</v>
      </c>
      <c r="R2982" s="63" t="s">
        <v>75</v>
      </c>
      <c r="S2982" s="63" t="s">
        <v>75</v>
      </c>
      <c r="T2982" s="63" t="s">
        <v>75</v>
      </c>
      <c r="U2982" s="63" t="s">
        <v>75</v>
      </c>
      <c r="V2982" s="63" t="s">
        <v>75</v>
      </c>
      <c r="W2982" s="63" t="s">
        <v>75</v>
      </c>
      <c r="X2982" s="63" t="s">
        <v>75</v>
      </c>
      <c r="Y2982" s="63" t="s">
        <v>75</v>
      </c>
      <c r="Z2982" s="63" t="s">
        <v>75</v>
      </c>
      <c r="AA2982" s="63" t="s">
        <v>75</v>
      </c>
      <c r="AB2982" s="63" t="s">
        <v>75</v>
      </c>
      <c r="AC2982" s="63" t="s">
        <v>75</v>
      </c>
      <c r="AD2982" s="63" t="s">
        <v>75</v>
      </c>
      <c r="AE2982" s="63" t="s">
        <v>75</v>
      </c>
      <c r="AF2982" s="63" t="s">
        <v>75</v>
      </c>
      <c r="AG2982" s="43">
        <v>0</v>
      </c>
    </row>
    <row r="2983" spans="4:33">
      <c r="D2983" s="62">
        <v>2014</v>
      </c>
      <c r="E2983" s="62">
        <v>6</v>
      </c>
      <c r="F2983" s="62">
        <v>2015</v>
      </c>
      <c r="G2983" s="63" t="s">
        <v>75</v>
      </c>
      <c r="H2983" s="63" t="s">
        <v>75</v>
      </c>
      <c r="I2983" s="63" t="s">
        <v>75</v>
      </c>
      <c r="J2983" s="63" t="s">
        <v>75</v>
      </c>
      <c r="K2983" s="63" t="s">
        <v>75</v>
      </c>
      <c r="L2983" s="63" t="s">
        <v>75</v>
      </c>
      <c r="M2983" s="63" t="s">
        <v>75</v>
      </c>
      <c r="N2983" s="63" t="s">
        <v>75</v>
      </c>
      <c r="O2983" s="63" t="s">
        <v>75</v>
      </c>
      <c r="P2983" s="63" t="s">
        <v>75</v>
      </c>
      <c r="Q2983" s="63" t="s">
        <v>75</v>
      </c>
      <c r="R2983" s="63" t="s">
        <v>75</v>
      </c>
      <c r="S2983" s="63" t="s">
        <v>75</v>
      </c>
      <c r="T2983" s="63" t="s">
        <v>75</v>
      </c>
      <c r="U2983" s="63" t="s">
        <v>75</v>
      </c>
      <c r="V2983" s="63" t="s">
        <v>75</v>
      </c>
      <c r="W2983" s="63" t="s">
        <v>75</v>
      </c>
      <c r="X2983" s="63" t="s">
        <v>75</v>
      </c>
      <c r="Y2983" s="63" t="s">
        <v>75</v>
      </c>
      <c r="Z2983" s="63" t="s">
        <v>75</v>
      </c>
      <c r="AA2983" s="63" t="s">
        <v>75</v>
      </c>
      <c r="AB2983" s="63" t="s">
        <v>75</v>
      </c>
      <c r="AC2983" s="63" t="s">
        <v>75</v>
      </c>
      <c r="AD2983" s="63" t="s">
        <v>75</v>
      </c>
      <c r="AE2983" s="63" t="s">
        <v>75</v>
      </c>
      <c r="AF2983" s="63" t="s">
        <v>75</v>
      </c>
      <c r="AG2983" s="43">
        <v>0</v>
      </c>
    </row>
    <row r="2984" spans="4:33">
      <c r="D2984" s="62">
        <v>2014</v>
      </c>
      <c r="E2984" s="62">
        <v>7</v>
      </c>
      <c r="F2984" s="62">
        <v>2015</v>
      </c>
      <c r="G2984" s="63" t="s">
        <v>75</v>
      </c>
      <c r="H2984" s="63" t="s">
        <v>75</v>
      </c>
      <c r="I2984" s="63" t="s">
        <v>75</v>
      </c>
      <c r="J2984" s="63" t="s">
        <v>75</v>
      </c>
      <c r="K2984" s="63" t="s">
        <v>75</v>
      </c>
      <c r="L2984" s="63" t="s">
        <v>75</v>
      </c>
      <c r="M2984" s="63" t="s">
        <v>75</v>
      </c>
      <c r="N2984" s="63" t="s">
        <v>75</v>
      </c>
      <c r="O2984" s="63" t="s">
        <v>75</v>
      </c>
      <c r="P2984" s="63" t="s">
        <v>75</v>
      </c>
      <c r="Q2984" s="63" t="s">
        <v>75</v>
      </c>
      <c r="R2984" s="63" t="s">
        <v>75</v>
      </c>
      <c r="S2984" s="63" t="s">
        <v>75</v>
      </c>
      <c r="T2984" s="63" t="s">
        <v>75</v>
      </c>
      <c r="U2984" s="63" t="s">
        <v>75</v>
      </c>
      <c r="V2984" s="63" t="s">
        <v>75</v>
      </c>
      <c r="W2984" s="63" t="s">
        <v>75</v>
      </c>
      <c r="X2984" s="63" t="s">
        <v>75</v>
      </c>
      <c r="Y2984" s="63" t="s">
        <v>75</v>
      </c>
      <c r="Z2984" s="63" t="s">
        <v>75</v>
      </c>
      <c r="AA2984" s="63" t="s">
        <v>75</v>
      </c>
      <c r="AB2984" s="63" t="s">
        <v>75</v>
      </c>
      <c r="AC2984" s="63" t="s">
        <v>75</v>
      </c>
      <c r="AD2984" s="63" t="s">
        <v>75</v>
      </c>
      <c r="AE2984" s="63" t="s">
        <v>75</v>
      </c>
      <c r="AF2984" s="63" t="s">
        <v>75</v>
      </c>
      <c r="AG2984" s="43">
        <v>0</v>
      </c>
    </row>
    <row r="2985" spans="4:33">
      <c r="D2985" s="62">
        <v>2014</v>
      </c>
      <c r="E2985" s="62">
        <v>8</v>
      </c>
      <c r="F2985" s="62">
        <v>2015</v>
      </c>
      <c r="G2985" s="63" t="s">
        <v>75</v>
      </c>
      <c r="H2985" s="63" t="s">
        <v>75</v>
      </c>
      <c r="I2985" s="63" t="s">
        <v>75</v>
      </c>
      <c r="J2985" s="63" t="s">
        <v>75</v>
      </c>
      <c r="K2985" s="63" t="s">
        <v>75</v>
      </c>
      <c r="L2985" s="63" t="s">
        <v>75</v>
      </c>
      <c r="M2985" s="63" t="s">
        <v>75</v>
      </c>
      <c r="N2985" s="63" t="s">
        <v>75</v>
      </c>
      <c r="O2985" s="63" t="s">
        <v>75</v>
      </c>
      <c r="P2985" s="63" t="s">
        <v>75</v>
      </c>
      <c r="Q2985" s="63" t="s">
        <v>75</v>
      </c>
      <c r="R2985" s="63" t="s">
        <v>75</v>
      </c>
      <c r="S2985" s="63" t="s">
        <v>75</v>
      </c>
      <c r="T2985" s="63" t="s">
        <v>75</v>
      </c>
      <c r="U2985" s="63" t="s">
        <v>75</v>
      </c>
      <c r="V2985" s="63" t="s">
        <v>75</v>
      </c>
      <c r="W2985" s="63" t="s">
        <v>75</v>
      </c>
      <c r="X2985" s="63" t="s">
        <v>75</v>
      </c>
      <c r="Y2985" s="63" t="s">
        <v>75</v>
      </c>
      <c r="Z2985" s="63" t="s">
        <v>75</v>
      </c>
      <c r="AA2985" s="63" t="s">
        <v>75</v>
      </c>
      <c r="AB2985" s="63" t="s">
        <v>75</v>
      </c>
      <c r="AC2985" s="63" t="s">
        <v>75</v>
      </c>
      <c r="AD2985" s="63" t="s">
        <v>75</v>
      </c>
      <c r="AE2985" s="63" t="s">
        <v>75</v>
      </c>
      <c r="AF2985" s="63" t="s">
        <v>75</v>
      </c>
      <c r="AG2985" s="43">
        <v>0</v>
      </c>
    </row>
    <row r="2986" spans="4:33">
      <c r="D2986" s="62">
        <v>2014</v>
      </c>
      <c r="E2986" s="62">
        <v>9</v>
      </c>
      <c r="F2986" s="62">
        <v>2015</v>
      </c>
      <c r="G2986" s="63" t="s">
        <v>75</v>
      </c>
      <c r="H2986" s="63" t="s">
        <v>75</v>
      </c>
      <c r="I2986" s="63" t="s">
        <v>75</v>
      </c>
      <c r="J2986" s="63" t="s">
        <v>75</v>
      </c>
      <c r="K2986" s="63" t="s">
        <v>75</v>
      </c>
      <c r="L2986" s="63" t="s">
        <v>75</v>
      </c>
      <c r="M2986" s="63" t="s">
        <v>75</v>
      </c>
      <c r="N2986" s="63" t="s">
        <v>75</v>
      </c>
      <c r="O2986" s="63" t="s">
        <v>75</v>
      </c>
      <c r="P2986" s="63" t="s">
        <v>75</v>
      </c>
      <c r="Q2986" s="63" t="s">
        <v>75</v>
      </c>
      <c r="R2986" s="63" t="s">
        <v>75</v>
      </c>
      <c r="S2986" s="63" t="s">
        <v>75</v>
      </c>
      <c r="T2986" s="63" t="s">
        <v>75</v>
      </c>
      <c r="U2986" s="63" t="s">
        <v>75</v>
      </c>
      <c r="V2986" s="63" t="s">
        <v>75</v>
      </c>
      <c r="W2986" s="63" t="s">
        <v>75</v>
      </c>
      <c r="X2986" s="63" t="s">
        <v>75</v>
      </c>
      <c r="Y2986" s="63" t="s">
        <v>75</v>
      </c>
      <c r="Z2986" s="63" t="s">
        <v>75</v>
      </c>
      <c r="AA2986" s="63" t="s">
        <v>75</v>
      </c>
      <c r="AB2986" s="63" t="s">
        <v>75</v>
      </c>
      <c r="AC2986" s="63" t="s">
        <v>75</v>
      </c>
      <c r="AD2986" s="63" t="s">
        <v>75</v>
      </c>
      <c r="AE2986" s="63" t="s">
        <v>75</v>
      </c>
      <c r="AF2986" s="63" t="s">
        <v>75</v>
      </c>
      <c r="AG2986" s="43">
        <v>0</v>
      </c>
    </row>
    <row r="2987" spans="4:33">
      <c r="D2987" s="62">
        <v>2014</v>
      </c>
      <c r="E2987" s="62">
        <v>10</v>
      </c>
      <c r="F2987" s="62">
        <v>2015</v>
      </c>
      <c r="G2987" s="63" t="s">
        <v>75</v>
      </c>
      <c r="H2987" s="63" t="s">
        <v>75</v>
      </c>
      <c r="I2987" s="63" t="s">
        <v>75</v>
      </c>
      <c r="J2987" s="63" t="s">
        <v>75</v>
      </c>
      <c r="K2987" s="63" t="s">
        <v>75</v>
      </c>
      <c r="L2987" s="63" t="s">
        <v>75</v>
      </c>
      <c r="M2987" s="63" t="s">
        <v>75</v>
      </c>
      <c r="N2987" s="63" t="s">
        <v>75</v>
      </c>
      <c r="O2987" s="63" t="s">
        <v>75</v>
      </c>
      <c r="P2987" s="63" t="s">
        <v>75</v>
      </c>
      <c r="Q2987" s="63" t="s">
        <v>75</v>
      </c>
      <c r="R2987" s="63" t="s">
        <v>75</v>
      </c>
      <c r="S2987" s="63" t="s">
        <v>75</v>
      </c>
      <c r="T2987" s="63" t="s">
        <v>75</v>
      </c>
      <c r="U2987" s="63" t="s">
        <v>75</v>
      </c>
      <c r="V2987" s="63" t="s">
        <v>75</v>
      </c>
      <c r="W2987" s="63" t="s">
        <v>75</v>
      </c>
      <c r="X2987" s="63" t="s">
        <v>75</v>
      </c>
      <c r="Y2987" s="63" t="s">
        <v>75</v>
      </c>
      <c r="Z2987" s="63" t="s">
        <v>75</v>
      </c>
      <c r="AA2987" s="63" t="s">
        <v>75</v>
      </c>
      <c r="AB2987" s="63" t="s">
        <v>75</v>
      </c>
      <c r="AC2987" s="63" t="s">
        <v>75</v>
      </c>
      <c r="AD2987" s="63" t="s">
        <v>75</v>
      </c>
      <c r="AE2987" s="63" t="s">
        <v>75</v>
      </c>
      <c r="AF2987" s="63" t="s">
        <v>75</v>
      </c>
      <c r="AG2987" s="43">
        <v>0</v>
      </c>
    </row>
    <row r="2988" spans="4:33">
      <c r="D2988" s="62">
        <v>2014</v>
      </c>
      <c r="E2988" s="62">
        <v>11</v>
      </c>
      <c r="F2988" s="62">
        <v>2015</v>
      </c>
      <c r="G2988" s="63" t="s">
        <v>75</v>
      </c>
      <c r="H2988" s="63" t="s">
        <v>75</v>
      </c>
      <c r="I2988" s="63" t="s">
        <v>75</v>
      </c>
      <c r="J2988" s="63" t="s">
        <v>75</v>
      </c>
      <c r="K2988" s="63" t="s">
        <v>75</v>
      </c>
      <c r="L2988" s="63" t="s">
        <v>75</v>
      </c>
      <c r="M2988" s="63" t="s">
        <v>75</v>
      </c>
      <c r="N2988" s="63" t="s">
        <v>75</v>
      </c>
      <c r="O2988" s="63" t="s">
        <v>75</v>
      </c>
      <c r="P2988" s="63" t="s">
        <v>75</v>
      </c>
      <c r="Q2988" s="63" t="s">
        <v>75</v>
      </c>
      <c r="R2988" s="63" t="s">
        <v>75</v>
      </c>
      <c r="S2988" s="63" t="s">
        <v>75</v>
      </c>
      <c r="T2988" s="63" t="s">
        <v>75</v>
      </c>
      <c r="U2988" s="63" t="s">
        <v>75</v>
      </c>
      <c r="V2988" s="63" t="s">
        <v>75</v>
      </c>
      <c r="W2988" s="63" t="s">
        <v>75</v>
      </c>
      <c r="X2988" s="63" t="s">
        <v>75</v>
      </c>
      <c r="Y2988" s="63" t="s">
        <v>75</v>
      </c>
      <c r="Z2988" s="63" t="s">
        <v>75</v>
      </c>
      <c r="AA2988" s="63" t="s">
        <v>75</v>
      </c>
      <c r="AB2988" s="63" t="s">
        <v>75</v>
      </c>
      <c r="AC2988" s="63" t="s">
        <v>75</v>
      </c>
      <c r="AD2988" s="63" t="s">
        <v>75</v>
      </c>
      <c r="AE2988" s="63" t="s">
        <v>75</v>
      </c>
      <c r="AF2988" s="63" t="s">
        <v>75</v>
      </c>
      <c r="AG2988" s="43">
        <v>0</v>
      </c>
    </row>
    <row r="2989" spans="4:33">
      <c r="D2989" s="62">
        <v>2014</v>
      </c>
      <c r="E2989" s="62">
        <v>12</v>
      </c>
      <c r="F2989" s="62">
        <v>2015</v>
      </c>
      <c r="G2989" s="63" t="s">
        <v>75</v>
      </c>
      <c r="H2989" s="63" t="s">
        <v>75</v>
      </c>
      <c r="I2989" s="63" t="s">
        <v>75</v>
      </c>
      <c r="J2989" s="63" t="s">
        <v>75</v>
      </c>
      <c r="K2989" s="63" t="s">
        <v>75</v>
      </c>
      <c r="L2989" s="63" t="s">
        <v>75</v>
      </c>
      <c r="M2989" s="63" t="s">
        <v>75</v>
      </c>
      <c r="N2989" s="63" t="s">
        <v>75</v>
      </c>
      <c r="O2989" s="63" t="s">
        <v>75</v>
      </c>
      <c r="P2989" s="63" t="s">
        <v>75</v>
      </c>
      <c r="Q2989" s="63" t="s">
        <v>75</v>
      </c>
      <c r="R2989" s="63" t="s">
        <v>75</v>
      </c>
      <c r="S2989" s="63" t="s">
        <v>75</v>
      </c>
      <c r="T2989" s="63" t="s">
        <v>75</v>
      </c>
      <c r="U2989" s="63" t="s">
        <v>75</v>
      </c>
      <c r="V2989" s="63" t="s">
        <v>75</v>
      </c>
      <c r="W2989" s="63" t="s">
        <v>75</v>
      </c>
      <c r="X2989" s="63" t="s">
        <v>75</v>
      </c>
      <c r="Y2989" s="63" t="s">
        <v>75</v>
      </c>
      <c r="Z2989" s="63" t="s">
        <v>75</v>
      </c>
      <c r="AA2989" s="63" t="s">
        <v>75</v>
      </c>
      <c r="AB2989" s="63" t="s">
        <v>75</v>
      </c>
      <c r="AC2989" s="63" t="s">
        <v>75</v>
      </c>
      <c r="AD2989" s="63" t="s">
        <v>75</v>
      </c>
      <c r="AE2989" s="63" t="s">
        <v>75</v>
      </c>
      <c r="AF2989" s="63" t="s">
        <v>75</v>
      </c>
      <c r="AG2989" s="43">
        <v>0</v>
      </c>
    </row>
    <row r="2990" spans="4:33">
      <c r="D2990" s="62">
        <v>2015</v>
      </c>
      <c r="E2990" s="62">
        <v>1</v>
      </c>
      <c r="F2990" s="62">
        <v>2015</v>
      </c>
      <c r="G2990" s="63" t="s">
        <v>75</v>
      </c>
      <c r="H2990" s="63" t="s">
        <v>75</v>
      </c>
      <c r="I2990" s="63" t="s">
        <v>75</v>
      </c>
      <c r="J2990" s="63" t="s">
        <v>75</v>
      </c>
      <c r="K2990" s="63" t="s">
        <v>75</v>
      </c>
      <c r="L2990" s="63" t="s">
        <v>75</v>
      </c>
      <c r="M2990" s="63" t="s">
        <v>75</v>
      </c>
      <c r="N2990" s="63" t="s">
        <v>75</v>
      </c>
      <c r="O2990" s="63" t="s">
        <v>75</v>
      </c>
      <c r="P2990" s="63" t="s">
        <v>75</v>
      </c>
      <c r="Q2990" s="63" t="s">
        <v>75</v>
      </c>
      <c r="R2990" s="63" t="s">
        <v>75</v>
      </c>
      <c r="S2990" s="63" t="s">
        <v>75</v>
      </c>
      <c r="T2990" s="63" t="s">
        <v>75</v>
      </c>
      <c r="U2990" s="63" t="s">
        <v>75</v>
      </c>
      <c r="V2990" s="63" t="s">
        <v>75</v>
      </c>
      <c r="W2990" s="63" t="s">
        <v>75</v>
      </c>
      <c r="X2990" s="63" t="s">
        <v>75</v>
      </c>
      <c r="Y2990" s="63" t="s">
        <v>75</v>
      </c>
      <c r="Z2990" s="63" t="s">
        <v>75</v>
      </c>
      <c r="AA2990" s="63" t="s">
        <v>75</v>
      </c>
      <c r="AB2990" s="63" t="s">
        <v>75</v>
      </c>
      <c r="AC2990" s="63" t="s">
        <v>75</v>
      </c>
      <c r="AD2990" s="63" t="s">
        <v>75</v>
      </c>
      <c r="AE2990" s="63" t="s">
        <v>75</v>
      </c>
      <c r="AF2990" s="63" t="s">
        <v>75</v>
      </c>
      <c r="AG2990" s="43">
        <v>0</v>
      </c>
    </row>
    <row r="2991" spans="4:33">
      <c r="D2991" s="62">
        <v>2015</v>
      </c>
      <c r="E2991" s="62">
        <v>2</v>
      </c>
      <c r="F2991" s="62">
        <v>2015</v>
      </c>
      <c r="G2991" s="63" t="s">
        <v>75</v>
      </c>
      <c r="H2991" s="63" t="s">
        <v>75</v>
      </c>
      <c r="I2991" s="63" t="s">
        <v>75</v>
      </c>
      <c r="J2991" s="63" t="s">
        <v>75</v>
      </c>
      <c r="K2991" s="63" t="s">
        <v>75</v>
      </c>
      <c r="L2991" s="63" t="s">
        <v>75</v>
      </c>
      <c r="M2991" s="63" t="s">
        <v>75</v>
      </c>
      <c r="N2991" s="63" t="s">
        <v>75</v>
      </c>
      <c r="O2991" s="63" t="s">
        <v>75</v>
      </c>
      <c r="P2991" s="63" t="s">
        <v>75</v>
      </c>
      <c r="Q2991" s="63" t="s">
        <v>75</v>
      </c>
      <c r="R2991" s="63" t="s">
        <v>75</v>
      </c>
      <c r="S2991" s="63" t="s">
        <v>75</v>
      </c>
      <c r="T2991" s="63" t="s">
        <v>75</v>
      </c>
      <c r="U2991" s="63" t="s">
        <v>75</v>
      </c>
      <c r="V2991" s="63" t="s">
        <v>75</v>
      </c>
      <c r="W2991" s="63" t="s">
        <v>75</v>
      </c>
      <c r="X2991" s="63" t="s">
        <v>75</v>
      </c>
      <c r="Y2991" s="63" t="s">
        <v>75</v>
      </c>
      <c r="Z2991" s="63" t="s">
        <v>75</v>
      </c>
      <c r="AA2991" s="63" t="s">
        <v>75</v>
      </c>
      <c r="AB2991" s="63" t="s">
        <v>75</v>
      </c>
      <c r="AC2991" s="63" t="s">
        <v>75</v>
      </c>
      <c r="AD2991" s="63" t="s">
        <v>75</v>
      </c>
      <c r="AE2991" s="63" t="s">
        <v>75</v>
      </c>
      <c r="AF2991" s="63" t="s">
        <v>75</v>
      </c>
      <c r="AG2991" s="43">
        <v>0</v>
      </c>
    </row>
    <row r="2992" spans="4:33">
      <c r="D2992" s="62">
        <v>2015</v>
      </c>
      <c r="E2992" s="62">
        <v>3</v>
      </c>
      <c r="F2992" s="62">
        <v>2015</v>
      </c>
      <c r="G2992" s="63" t="s">
        <v>75</v>
      </c>
      <c r="H2992" s="63" t="s">
        <v>75</v>
      </c>
      <c r="I2992" s="63" t="s">
        <v>75</v>
      </c>
      <c r="J2992" s="63" t="s">
        <v>75</v>
      </c>
      <c r="K2992" s="63" t="s">
        <v>75</v>
      </c>
      <c r="L2992" s="63" t="s">
        <v>75</v>
      </c>
      <c r="M2992" s="63" t="s">
        <v>75</v>
      </c>
      <c r="N2992" s="63" t="s">
        <v>75</v>
      </c>
      <c r="O2992" s="63" t="s">
        <v>75</v>
      </c>
      <c r="P2992" s="63" t="s">
        <v>75</v>
      </c>
      <c r="Q2992" s="63" t="s">
        <v>75</v>
      </c>
      <c r="R2992" s="63" t="s">
        <v>75</v>
      </c>
      <c r="S2992" s="63" t="s">
        <v>75</v>
      </c>
      <c r="T2992" s="63" t="s">
        <v>75</v>
      </c>
      <c r="U2992" s="63" t="s">
        <v>75</v>
      </c>
      <c r="V2992" s="63" t="s">
        <v>75</v>
      </c>
      <c r="W2992" s="63" t="s">
        <v>75</v>
      </c>
      <c r="X2992" s="63" t="s">
        <v>75</v>
      </c>
      <c r="Y2992" s="63" t="s">
        <v>75</v>
      </c>
      <c r="Z2992" s="63" t="s">
        <v>75</v>
      </c>
      <c r="AA2992" s="63" t="s">
        <v>75</v>
      </c>
      <c r="AB2992" s="63" t="s">
        <v>75</v>
      </c>
      <c r="AC2992" s="63" t="s">
        <v>75</v>
      </c>
      <c r="AD2992" s="63" t="s">
        <v>75</v>
      </c>
      <c r="AE2992" s="63" t="s">
        <v>75</v>
      </c>
      <c r="AF2992" s="63" t="s">
        <v>75</v>
      </c>
      <c r="AG2992" s="43">
        <v>0</v>
      </c>
    </row>
    <row r="2993" spans="4:33">
      <c r="D2993" s="62">
        <v>2015</v>
      </c>
      <c r="E2993" s="62">
        <v>4</v>
      </c>
      <c r="F2993" s="62">
        <v>2015</v>
      </c>
      <c r="G2993" s="63" t="s">
        <v>75</v>
      </c>
      <c r="H2993" s="63" t="s">
        <v>75</v>
      </c>
      <c r="I2993" s="63" t="s">
        <v>75</v>
      </c>
      <c r="J2993" s="63" t="s">
        <v>75</v>
      </c>
      <c r="K2993" s="63" t="s">
        <v>75</v>
      </c>
      <c r="L2993" s="63" t="s">
        <v>75</v>
      </c>
      <c r="M2993" s="63" t="s">
        <v>75</v>
      </c>
      <c r="N2993" s="63" t="s">
        <v>75</v>
      </c>
      <c r="O2993" s="63" t="s">
        <v>75</v>
      </c>
      <c r="P2993" s="63" t="s">
        <v>75</v>
      </c>
      <c r="Q2993" s="63" t="s">
        <v>75</v>
      </c>
      <c r="R2993" s="63" t="s">
        <v>75</v>
      </c>
      <c r="S2993" s="63" t="s">
        <v>75</v>
      </c>
      <c r="T2993" s="63" t="s">
        <v>75</v>
      </c>
      <c r="U2993" s="63" t="s">
        <v>75</v>
      </c>
      <c r="V2993" s="63" t="s">
        <v>75</v>
      </c>
      <c r="W2993" s="63" t="s">
        <v>75</v>
      </c>
      <c r="X2993" s="63" t="s">
        <v>75</v>
      </c>
      <c r="Y2993" s="63" t="s">
        <v>75</v>
      </c>
      <c r="Z2993" s="63" t="s">
        <v>75</v>
      </c>
      <c r="AA2993" s="63" t="s">
        <v>75</v>
      </c>
      <c r="AB2993" s="63" t="s">
        <v>75</v>
      </c>
      <c r="AC2993" s="63" t="s">
        <v>75</v>
      </c>
      <c r="AD2993" s="63" t="s">
        <v>75</v>
      </c>
      <c r="AE2993" s="63" t="s">
        <v>75</v>
      </c>
      <c r="AF2993" s="63" t="s">
        <v>75</v>
      </c>
      <c r="AG2993" s="43">
        <v>0</v>
      </c>
    </row>
    <row r="2994" spans="4:33">
      <c r="D2994" s="62">
        <v>2015</v>
      </c>
      <c r="E2994" s="62">
        <v>5</v>
      </c>
      <c r="F2994" s="62">
        <v>2016</v>
      </c>
      <c r="G2994" s="63" t="s">
        <v>75</v>
      </c>
      <c r="H2994" s="63" t="s">
        <v>75</v>
      </c>
      <c r="I2994" s="63" t="s">
        <v>75</v>
      </c>
      <c r="J2994" s="63" t="s">
        <v>75</v>
      </c>
      <c r="K2994" s="63" t="s">
        <v>75</v>
      </c>
      <c r="L2994" s="63" t="s">
        <v>75</v>
      </c>
      <c r="M2994" s="63" t="s">
        <v>75</v>
      </c>
      <c r="N2994" s="63" t="s">
        <v>75</v>
      </c>
      <c r="O2994" s="63" t="s">
        <v>75</v>
      </c>
      <c r="P2994" s="63" t="s">
        <v>75</v>
      </c>
      <c r="Q2994" s="63" t="s">
        <v>75</v>
      </c>
      <c r="R2994" s="63" t="s">
        <v>75</v>
      </c>
      <c r="S2994" s="63" t="s">
        <v>75</v>
      </c>
      <c r="T2994" s="63" t="s">
        <v>75</v>
      </c>
      <c r="U2994" s="63" t="s">
        <v>75</v>
      </c>
      <c r="V2994" s="63" t="s">
        <v>75</v>
      </c>
      <c r="W2994" s="63" t="s">
        <v>75</v>
      </c>
      <c r="X2994" s="63" t="s">
        <v>75</v>
      </c>
      <c r="Y2994" s="63" t="s">
        <v>75</v>
      </c>
      <c r="Z2994" s="63" t="s">
        <v>75</v>
      </c>
      <c r="AA2994" s="63" t="s">
        <v>75</v>
      </c>
      <c r="AB2994" s="63" t="s">
        <v>75</v>
      </c>
      <c r="AC2994" s="63" t="s">
        <v>75</v>
      </c>
      <c r="AD2994" s="63" t="s">
        <v>75</v>
      </c>
      <c r="AE2994" s="63" t="s">
        <v>75</v>
      </c>
      <c r="AF2994" s="63" t="s">
        <v>75</v>
      </c>
      <c r="AG2994" s="43">
        <v>0</v>
      </c>
    </row>
    <row r="2995" spans="4:33">
      <c r="D2995" s="62">
        <v>2015</v>
      </c>
      <c r="E2995" s="62">
        <v>6</v>
      </c>
      <c r="F2995" s="62">
        <v>2016</v>
      </c>
      <c r="G2995" s="63" t="s">
        <v>75</v>
      </c>
      <c r="H2995" s="63" t="s">
        <v>75</v>
      </c>
      <c r="I2995" s="63" t="s">
        <v>75</v>
      </c>
      <c r="J2995" s="63" t="s">
        <v>75</v>
      </c>
      <c r="K2995" s="63" t="s">
        <v>75</v>
      </c>
      <c r="L2995" s="63" t="s">
        <v>75</v>
      </c>
      <c r="M2995" s="63" t="s">
        <v>75</v>
      </c>
      <c r="N2995" s="63" t="s">
        <v>75</v>
      </c>
      <c r="O2995" s="63" t="s">
        <v>75</v>
      </c>
      <c r="P2995" s="63" t="s">
        <v>75</v>
      </c>
      <c r="Q2995" s="63" t="s">
        <v>75</v>
      </c>
      <c r="R2995" s="63" t="s">
        <v>75</v>
      </c>
      <c r="S2995" s="63" t="s">
        <v>75</v>
      </c>
      <c r="T2995" s="63" t="s">
        <v>75</v>
      </c>
      <c r="U2995" s="63" t="s">
        <v>75</v>
      </c>
      <c r="V2995" s="63" t="s">
        <v>75</v>
      </c>
      <c r="W2995" s="63" t="s">
        <v>75</v>
      </c>
      <c r="X2995" s="63" t="s">
        <v>75</v>
      </c>
      <c r="Y2995" s="63" t="s">
        <v>75</v>
      </c>
      <c r="Z2995" s="63" t="s">
        <v>75</v>
      </c>
      <c r="AA2995" s="63" t="s">
        <v>75</v>
      </c>
      <c r="AB2995" s="63" t="s">
        <v>75</v>
      </c>
      <c r="AC2995" s="63" t="s">
        <v>75</v>
      </c>
      <c r="AD2995" s="63" t="s">
        <v>75</v>
      </c>
      <c r="AE2995" s="63" t="s">
        <v>75</v>
      </c>
      <c r="AF2995" s="63" t="s">
        <v>75</v>
      </c>
      <c r="AG2995" s="43">
        <v>0</v>
      </c>
    </row>
    <row r="2996" spans="4:33">
      <c r="D2996" s="62">
        <v>2015</v>
      </c>
      <c r="E2996" s="62">
        <v>7</v>
      </c>
      <c r="F2996" s="62">
        <v>2016</v>
      </c>
      <c r="G2996" s="63" t="s">
        <v>75</v>
      </c>
      <c r="H2996" s="63" t="s">
        <v>75</v>
      </c>
      <c r="I2996" s="63" t="s">
        <v>75</v>
      </c>
      <c r="J2996" s="63" t="s">
        <v>75</v>
      </c>
      <c r="K2996" s="63" t="s">
        <v>75</v>
      </c>
      <c r="L2996" s="63" t="s">
        <v>75</v>
      </c>
      <c r="M2996" s="63" t="s">
        <v>75</v>
      </c>
      <c r="N2996" s="63" t="s">
        <v>75</v>
      </c>
      <c r="O2996" s="63" t="s">
        <v>75</v>
      </c>
      <c r="P2996" s="63" t="s">
        <v>75</v>
      </c>
      <c r="Q2996" s="63" t="s">
        <v>75</v>
      </c>
      <c r="R2996" s="63" t="s">
        <v>75</v>
      </c>
      <c r="S2996" s="63" t="s">
        <v>75</v>
      </c>
      <c r="T2996" s="63" t="s">
        <v>75</v>
      </c>
      <c r="U2996" s="63" t="s">
        <v>75</v>
      </c>
      <c r="V2996" s="63" t="s">
        <v>75</v>
      </c>
      <c r="W2996" s="63" t="s">
        <v>75</v>
      </c>
      <c r="X2996" s="63" t="s">
        <v>75</v>
      </c>
      <c r="Y2996" s="63" t="s">
        <v>75</v>
      </c>
      <c r="Z2996" s="63" t="s">
        <v>75</v>
      </c>
      <c r="AA2996" s="63" t="s">
        <v>75</v>
      </c>
      <c r="AB2996" s="63" t="s">
        <v>75</v>
      </c>
      <c r="AC2996" s="63" t="s">
        <v>75</v>
      </c>
      <c r="AD2996" s="63" t="s">
        <v>75</v>
      </c>
      <c r="AE2996" s="63" t="s">
        <v>75</v>
      </c>
      <c r="AF2996" s="63" t="s">
        <v>75</v>
      </c>
      <c r="AG2996" s="43">
        <v>0</v>
      </c>
    </row>
    <row r="2997" spans="4:33">
      <c r="D2997" s="62">
        <v>2015</v>
      </c>
      <c r="E2997" s="62">
        <v>8</v>
      </c>
      <c r="F2997" s="62">
        <v>2016</v>
      </c>
      <c r="G2997" s="63" t="s">
        <v>75</v>
      </c>
      <c r="H2997" s="63" t="s">
        <v>75</v>
      </c>
      <c r="I2997" s="63" t="s">
        <v>75</v>
      </c>
      <c r="J2997" s="63" t="s">
        <v>75</v>
      </c>
      <c r="K2997" s="63" t="s">
        <v>75</v>
      </c>
      <c r="L2997" s="63" t="s">
        <v>75</v>
      </c>
      <c r="M2997" s="63" t="s">
        <v>75</v>
      </c>
      <c r="N2997" s="63" t="s">
        <v>75</v>
      </c>
      <c r="O2997" s="63" t="s">
        <v>75</v>
      </c>
      <c r="P2997" s="63" t="s">
        <v>75</v>
      </c>
      <c r="Q2997" s="63" t="s">
        <v>75</v>
      </c>
      <c r="R2997" s="63" t="s">
        <v>75</v>
      </c>
      <c r="S2997" s="63" t="s">
        <v>75</v>
      </c>
      <c r="T2997" s="63" t="s">
        <v>75</v>
      </c>
      <c r="U2997" s="63" t="s">
        <v>75</v>
      </c>
      <c r="V2997" s="63" t="s">
        <v>75</v>
      </c>
      <c r="W2997" s="63" t="s">
        <v>75</v>
      </c>
      <c r="X2997" s="63" t="s">
        <v>75</v>
      </c>
      <c r="Y2997" s="63" t="s">
        <v>75</v>
      </c>
      <c r="Z2997" s="63" t="s">
        <v>75</v>
      </c>
      <c r="AA2997" s="63" t="s">
        <v>75</v>
      </c>
      <c r="AB2997" s="63" t="s">
        <v>75</v>
      </c>
      <c r="AC2997" s="63" t="s">
        <v>75</v>
      </c>
      <c r="AD2997" s="63" t="s">
        <v>75</v>
      </c>
      <c r="AE2997" s="63" t="s">
        <v>75</v>
      </c>
      <c r="AF2997" s="63" t="s">
        <v>75</v>
      </c>
      <c r="AG2997" s="43">
        <v>0</v>
      </c>
    </row>
    <row r="2998" spans="4:33">
      <c r="D2998" s="62">
        <v>2015</v>
      </c>
      <c r="E2998" s="62">
        <v>9</v>
      </c>
      <c r="F2998" s="62">
        <v>2016</v>
      </c>
      <c r="G2998" s="63" t="s">
        <v>75</v>
      </c>
      <c r="H2998" s="63" t="s">
        <v>75</v>
      </c>
      <c r="I2998" s="63" t="s">
        <v>75</v>
      </c>
      <c r="J2998" s="63" t="s">
        <v>75</v>
      </c>
      <c r="K2998" s="63" t="s">
        <v>75</v>
      </c>
      <c r="L2998" s="63" t="s">
        <v>75</v>
      </c>
      <c r="M2998" s="63" t="s">
        <v>75</v>
      </c>
      <c r="N2998" s="63" t="s">
        <v>75</v>
      </c>
      <c r="O2998" s="63" t="s">
        <v>75</v>
      </c>
      <c r="P2998" s="63" t="s">
        <v>75</v>
      </c>
      <c r="Q2998" s="63" t="s">
        <v>75</v>
      </c>
      <c r="R2998" s="63" t="s">
        <v>75</v>
      </c>
      <c r="S2998" s="63" t="s">
        <v>75</v>
      </c>
      <c r="T2998" s="63" t="s">
        <v>75</v>
      </c>
      <c r="U2998" s="63" t="s">
        <v>75</v>
      </c>
      <c r="V2998" s="63" t="s">
        <v>75</v>
      </c>
      <c r="W2998" s="63" t="s">
        <v>75</v>
      </c>
      <c r="X2998" s="63" t="s">
        <v>75</v>
      </c>
      <c r="Y2998" s="63" t="s">
        <v>75</v>
      </c>
      <c r="Z2998" s="63" t="s">
        <v>75</v>
      </c>
      <c r="AA2998" s="63" t="s">
        <v>75</v>
      </c>
      <c r="AB2998" s="63" t="s">
        <v>75</v>
      </c>
      <c r="AC2998" s="63" t="s">
        <v>75</v>
      </c>
      <c r="AD2998" s="63" t="s">
        <v>75</v>
      </c>
      <c r="AE2998" s="63" t="s">
        <v>75</v>
      </c>
      <c r="AF2998" s="63" t="s">
        <v>75</v>
      </c>
      <c r="AG2998" s="43">
        <v>0</v>
      </c>
    </row>
    <row r="2999" spans="4:33">
      <c r="D2999" s="62">
        <v>2015</v>
      </c>
      <c r="E2999" s="62">
        <v>10</v>
      </c>
      <c r="F2999" s="62">
        <v>2016</v>
      </c>
      <c r="G2999" s="63" t="s">
        <v>75</v>
      </c>
      <c r="H2999" s="63" t="s">
        <v>75</v>
      </c>
      <c r="I2999" s="63" t="s">
        <v>75</v>
      </c>
      <c r="J2999" s="63" t="s">
        <v>75</v>
      </c>
      <c r="K2999" s="63" t="s">
        <v>75</v>
      </c>
      <c r="L2999" s="63" t="s">
        <v>75</v>
      </c>
      <c r="M2999" s="63" t="s">
        <v>75</v>
      </c>
      <c r="N2999" s="63" t="s">
        <v>75</v>
      </c>
      <c r="O2999" s="63" t="s">
        <v>75</v>
      </c>
      <c r="P2999" s="63" t="s">
        <v>75</v>
      </c>
      <c r="Q2999" s="63" t="s">
        <v>75</v>
      </c>
      <c r="R2999" s="63" t="s">
        <v>75</v>
      </c>
      <c r="S2999" s="63" t="s">
        <v>75</v>
      </c>
      <c r="T2999" s="63" t="s">
        <v>75</v>
      </c>
      <c r="U2999" s="63" t="s">
        <v>75</v>
      </c>
      <c r="V2999" s="63" t="s">
        <v>75</v>
      </c>
      <c r="W2999" s="63" t="s">
        <v>75</v>
      </c>
      <c r="X2999" s="63" t="s">
        <v>75</v>
      </c>
      <c r="Y2999" s="63" t="s">
        <v>75</v>
      </c>
      <c r="Z2999" s="63" t="s">
        <v>75</v>
      </c>
      <c r="AA2999" s="63" t="s">
        <v>75</v>
      </c>
      <c r="AB2999" s="63" t="s">
        <v>75</v>
      </c>
      <c r="AC2999" s="63" t="s">
        <v>75</v>
      </c>
      <c r="AD2999" s="63" t="s">
        <v>75</v>
      </c>
      <c r="AE2999" s="63" t="s">
        <v>75</v>
      </c>
      <c r="AF2999" s="63" t="s">
        <v>75</v>
      </c>
      <c r="AG2999" s="43">
        <v>0</v>
      </c>
    </row>
    <row r="3000" spans="4:33">
      <c r="D3000" s="62">
        <v>2015</v>
      </c>
      <c r="E3000" s="62">
        <v>11</v>
      </c>
      <c r="F3000" s="62">
        <v>2016</v>
      </c>
      <c r="G3000" s="63" t="s">
        <v>75</v>
      </c>
      <c r="H3000" s="63" t="s">
        <v>75</v>
      </c>
      <c r="I3000" s="63" t="s">
        <v>75</v>
      </c>
      <c r="J3000" s="63" t="s">
        <v>75</v>
      </c>
      <c r="K3000" s="63" t="s">
        <v>75</v>
      </c>
      <c r="L3000" s="63" t="s">
        <v>75</v>
      </c>
      <c r="M3000" s="63" t="s">
        <v>75</v>
      </c>
      <c r="N3000" s="63" t="s">
        <v>75</v>
      </c>
      <c r="O3000" s="63" t="s">
        <v>75</v>
      </c>
      <c r="P3000" s="63" t="s">
        <v>75</v>
      </c>
      <c r="Q3000" s="63" t="s">
        <v>75</v>
      </c>
      <c r="R3000" s="63" t="s">
        <v>75</v>
      </c>
      <c r="S3000" s="63" t="s">
        <v>75</v>
      </c>
      <c r="T3000" s="63" t="s">
        <v>75</v>
      </c>
      <c r="U3000" s="63" t="s">
        <v>75</v>
      </c>
      <c r="V3000" s="63" t="s">
        <v>75</v>
      </c>
      <c r="W3000" s="63" t="s">
        <v>75</v>
      </c>
      <c r="X3000" s="63" t="s">
        <v>75</v>
      </c>
      <c r="Y3000" s="63" t="s">
        <v>75</v>
      </c>
      <c r="Z3000" s="63" t="s">
        <v>75</v>
      </c>
      <c r="AA3000" s="63" t="s">
        <v>75</v>
      </c>
      <c r="AB3000" s="63" t="s">
        <v>75</v>
      </c>
      <c r="AC3000" s="63" t="s">
        <v>75</v>
      </c>
      <c r="AD3000" s="63" t="s">
        <v>75</v>
      </c>
      <c r="AE3000" s="63" t="s">
        <v>75</v>
      </c>
      <c r="AF3000" s="63" t="s">
        <v>75</v>
      </c>
      <c r="AG3000" s="43">
        <v>0</v>
      </c>
    </row>
    <row r="3001" spans="4:33">
      <c r="D3001" s="62">
        <v>2015</v>
      </c>
      <c r="E3001" s="62">
        <v>12</v>
      </c>
      <c r="F3001" s="62">
        <v>2016</v>
      </c>
      <c r="G3001" s="63" t="s">
        <v>75</v>
      </c>
      <c r="H3001" s="63" t="s">
        <v>75</v>
      </c>
      <c r="I3001" s="63" t="s">
        <v>75</v>
      </c>
      <c r="J3001" s="63" t="s">
        <v>75</v>
      </c>
      <c r="K3001" s="63" t="s">
        <v>75</v>
      </c>
      <c r="L3001" s="63" t="s">
        <v>75</v>
      </c>
      <c r="M3001" s="63" t="s">
        <v>75</v>
      </c>
      <c r="N3001" s="63" t="s">
        <v>75</v>
      </c>
      <c r="O3001" s="63" t="s">
        <v>75</v>
      </c>
      <c r="P3001" s="63" t="s">
        <v>75</v>
      </c>
      <c r="Q3001" s="63" t="s">
        <v>75</v>
      </c>
      <c r="R3001" s="63" t="s">
        <v>75</v>
      </c>
      <c r="S3001" s="63" t="s">
        <v>75</v>
      </c>
      <c r="T3001" s="63" t="s">
        <v>75</v>
      </c>
      <c r="U3001" s="63" t="s">
        <v>75</v>
      </c>
      <c r="V3001" s="63" t="s">
        <v>75</v>
      </c>
      <c r="W3001" s="63" t="s">
        <v>75</v>
      </c>
      <c r="X3001" s="63" t="s">
        <v>75</v>
      </c>
      <c r="Y3001" s="63" t="s">
        <v>75</v>
      </c>
      <c r="Z3001" s="63" t="s">
        <v>75</v>
      </c>
      <c r="AA3001" s="63" t="s">
        <v>75</v>
      </c>
      <c r="AB3001" s="63" t="s">
        <v>75</v>
      </c>
      <c r="AC3001" s="63" t="s">
        <v>75</v>
      </c>
      <c r="AD3001" s="63" t="s">
        <v>75</v>
      </c>
      <c r="AE3001" s="63" t="s">
        <v>75</v>
      </c>
      <c r="AF3001" s="63" t="s">
        <v>75</v>
      </c>
      <c r="AG3001" s="43">
        <v>0</v>
      </c>
    </row>
    <row r="3005" spans="4:33" ht="15.75">
      <c r="D3005" s="54" t="s">
        <v>88</v>
      </c>
    </row>
    <row r="3006" spans="4:33" ht="15.75">
      <c r="D3006" s="60" t="s">
        <v>45</v>
      </c>
      <c r="E3006" s="60" t="s">
        <v>46</v>
      </c>
      <c r="F3006" s="60" t="s">
        <v>47</v>
      </c>
      <c r="G3006" s="61" t="s">
        <v>48</v>
      </c>
      <c r="H3006" s="61" t="s">
        <v>49</v>
      </c>
      <c r="I3006" s="61" t="s">
        <v>50</v>
      </c>
      <c r="J3006" s="61" t="s">
        <v>51</v>
      </c>
      <c r="K3006" s="61" t="s">
        <v>52</v>
      </c>
      <c r="L3006" s="61" t="s">
        <v>53</v>
      </c>
      <c r="M3006" s="61" t="s">
        <v>54</v>
      </c>
      <c r="N3006" s="61" t="s">
        <v>55</v>
      </c>
      <c r="O3006" s="61" t="s">
        <v>56</v>
      </c>
      <c r="P3006" s="61" t="s">
        <v>57</v>
      </c>
      <c r="Q3006" s="61" t="s">
        <v>58</v>
      </c>
      <c r="R3006" s="61" t="s">
        <v>59</v>
      </c>
      <c r="S3006" s="61" t="s">
        <v>60</v>
      </c>
      <c r="T3006" s="61" t="s">
        <v>61</v>
      </c>
      <c r="U3006" s="61" t="s">
        <v>62</v>
      </c>
      <c r="V3006" s="61" t="s">
        <v>63</v>
      </c>
      <c r="W3006" s="61" t="s">
        <v>64</v>
      </c>
      <c r="X3006" s="61" t="s">
        <v>65</v>
      </c>
      <c r="Y3006" s="61" t="s">
        <v>66</v>
      </c>
      <c r="Z3006" s="61" t="s">
        <v>67</v>
      </c>
      <c r="AA3006" s="61" t="s">
        <v>68</v>
      </c>
      <c r="AB3006" s="61" t="s">
        <v>69</v>
      </c>
      <c r="AC3006" s="61" t="s">
        <v>70</v>
      </c>
      <c r="AD3006" s="61" t="s">
        <v>71</v>
      </c>
      <c r="AE3006" s="61" t="s">
        <v>72</v>
      </c>
      <c r="AF3006" s="61" t="s">
        <v>73</v>
      </c>
      <c r="AG3006" s="61" t="s">
        <v>74</v>
      </c>
    </row>
    <row r="3007" spans="4:33">
      <c r="D3007" s="62">
        <v>1989</v>
      </c>
      <c r="E3007" s="62">
        <v>1</v>
      </c>
      <c r="F3007" s="62">
        <v>1989</v>
      </c>
      <c r="G3007" s="63"/>
      <c r="H3007" s="63"/>
      <c r="I3007" s="63">
        <v>500</v>
      </c>
      <c r="J3007" s="63">
        <v>500</v>
      </c>
      <c r="K3007" s="63">
        <v>1418</v>
      </c>
      <c r="L3007" s="63">
        <v>20</v>
      </c>
      <c r="M3007" s="63"/>
      <c r="N3007" s="63">
        <v>12</v>
      </c>
      <c r="O3007" s="63"/>
      <c r="P3007" s="63">
        <v>408</v>
      </c>
      <c r="Q3007" s="63"/>
      <c r="R3007" s="63">
        <v>500</v>
      </c>
      <c r="S3007" s="63">
        <v>300</v>
      </c>
      <c r="T3007" s="63"/>
      <c r="U3007" s="63">
        <v>1376.6</v>
      </c>
      <c r="V3007" s="63"/>
      <c r="W3007" s="63">
        <v>1860</v>
      </c>
      <c r="X3007" s="63"/>
      <c r="Y3007" s="63"/>
      <c r="Z3007" s="63">
        <v>450</v>
      </c>
      <c r="AA3007" s="63"/>
      <c r="AB3007" s="63">
        <v>10</v>
      </c>
      <c r="AC3007" s="63">
        <v>200</v>
      </c>
      <c r="AD3007" s="63"/>
      <c r="AE3007" s="63">
        <v>623</v>
      </c>
      <c r="AF3007" s="63">
        <v>45</v>
      </c>
      <c r="AG3007" s="43">
        <v>8222.6</v>
      </c>
    </row>
    <row r="3008" spans="4:33">
      <c r="D3008" s="62">
        <v>1989</v>
      </c>
      <c r="E3008" s="62">
        <v>2</v>
      </c>
      <c r="F3008" s="62">
        <v>1989</v>
      </c>
      <c r="G3008" s="63"/>
      <c r="H3008" s="63"/>
      <c r="I3008" s="63">
        <v>500</v>
      </c>
      <c r="J3008" s="63">
        <v>500</v>
      </c>
      <c r="K3008" s="63">
        <v>1282.9000000000001</v>
      </c>
      <c r="L3008" s="63"/>
      <c r="M3008" s="63"/>
      <c r="N3008" s="63">
        <v>11</v>
      </c>
      <c r="O3008" s="63"/>
      <c r="P3008" s="63">
        <v>460</v>
      </c>
      <c r="Q3008" s="63"/>
      <c r="R3008" s="63">
        <v>500</v>
      </c>
      <c r="S3008" s="63">
        <v>500</v>
      </c>
      <c r="T3008" s="63"/>
      <c r="U3008" s="63">
        <v>1922.2</v>
      </c>
      <c r="V3008" s="63"/>
      <c r="W3008" s="63">
        <v>1730</v>
      </c>
      <c r="X3008" s="63"/>
      <c r="Y3008" s="63"/>
      <c r="Z3008" s="63">
        <v>450</v>
      </c>
      <c r="AA3008" s="63"/>
      <c r="AB3008" s="63">
        <v>10</v>
      </c>
      <c r="AC3008" s="63">
        <v>300</v>
      </c>
      <c r="AD3008" s="63"/>
      <c r="AE3008" s="63">
        <v>621</v>
      </c>
      <c r="AF3008" s="63">
        <v>45</v>
      </c>
      <c r="AG3008" s="43">
        <v>8832.1</v>
      </c>
    </row>
    <row r="3009" spans="4:33">
      <c r="D3009" s="62">
        <v>1989</v>
      </c>
      <c r="E3009" s="62">
        <v>3</v>
      </c>
      <c r="F3009" s="62">
        <v>1989</v>
      </c>
      <c r="G3009" s="63">
        <v>1303.4000000000001</v>
      </c>
      <c r="H3009" s="63"/>
      <c r="I3009" s="63">
        <v>500</v>
      </c>
      <c r="J3009" s="63">
        <v>500</v>
      </c>
      <c r="K3009" s="63">
        <v>1655</v>
      </c>
      <c r="L3009" s="63">
        <v>36.5</v>
      </c>
      <c r="M3009" s="63"/>
      <c r="N3009" s="63">
        <v>8</v>
      </c>
      <c r="O3009" s="63">
        <v>749.5</v>
      </c>
      <c r="P3009" s="63">
        <v>513</v>
      </c>
      <c r="Q3009" s="63"/>
      <c r="R3009" s="63">
        <v>544</v>
      </c>
      <c r="S3009" s="63">
        <v>500</v>
      </c>
      <c r="T3009" s="63">
        <v>7492.1</v>
      </c>
      <c r="U3009" s="63">
        <v>4057.7</v>
      </c>
      <c r="V3009" s="63">
        <v>550</v>
      </c>
      <c r="W3009" s="63">
        <v>2110</v>
      </c>
      <c r="X3009" s="63">
        <v>217.8</v>
      </c>
      <c r="Y3009" s="63"/>
      <c r="Z3009" s="63">
        <v>495</v>
      </c>
      <c r="AA3009" s="63"/>
      <c r="AB3009" s="63">
        <v>170.3</v>
      </c>
      <c r="AC3009" s="63">
        <v>300</v>
      </c>
      <c r="AD3009" s="63"/>
      <c r="AE3009" s="63">
        <v>1620.3</v>
      </c>
      <c r="AF3009" s="63">
        <v>45</v>
      </c>
      <c r="AG3009" s="43">
        <v>23367.599999999999</v>
      </c>
    </row>
    <row r="3010" spans="4:33">
      <c r="D3010" s="62">
        <v>1989</v>
      </c>
      <c r="E3010" s="62">
        <v>4</v>
      </c>
      <c r="F3010" s="62">
        <v>1989</v>
      </c>
      <c r="G3010" s="63">
        <v>3154.7</v>
      </c>
      <c r="H3010" s="63"/>
      <c r="I3010" s="63">
        <v>500</v>
      </c>
      <c r="J3010" s="63">
        <v>500</v>
      </c>
      <c r="K3010" s="63">
        <v>1960.2</v>
      </c>
      <c r="L3010" s="63">
        <v>20</v>
      </c>
      <c r="M3010" s="63"/>
      <c r="N3010" s="63">
        <v>8</v>
      </c>
      <c r="O3010" s="63">
        <v>1421.4</v>
      </c>
      <c r="P3010" s="63">
        <v>552</v>
      </c>
      <c r="Q3010" s="63"/>
      <c r="R3010" s="63">
        <v>544.6</v>
      </c>
      <c r="S3010" s="63">
        <v>675</v>
      </c>
      <c r="T3010" s="63">
        <v>4780.6000000000004</v>
      </c>
      <c r="U3010" s="63">
        <v>8248.4</v>
      </c>
      <c r="V3010" s="63">
        <v>2056.6</v>
      </c>
      <c r="W3010" s="63">
        <v>2700</v>
      </c>
      <c r="X3010" s="63">
        <v>286.60000000000002</v>
      </c>
      <c r="Y3010" s="63"/>
      <c r="Z3010" s="63">
        <v>536</v>
      </c>
      <c r="AA3010" s="63"/>
      <c r="AB3010" s="63">
        <v>334.5</v>
      </c>
      <c r="AC3010" s="63">
        <v>600</v>
      </c>
      <c r="AD3010" s="63"/>
      <c r="AE3010" s="63">
        <v>1770.4</v>
      </c>
      <c r="AF3010" s="63">
        <v>45</v>
      </c>
      <c r="AG3010" s="43">
        <v>30694</v>
      </c>
    </row>
    <row r="3011" spans="4:33">
      <c r="D3011" s="62">
        <v>1989</v>
      </c>
      <c r="E3011" s="62">
        <v>5</v>
      </c>
      <c r="F3011" s="62">
        <v>1990</v>
      </c>
      <c r="G3011" s="63">
        <v>640.70000000000005</v>
      </c>
      <c r="H3011" s="63"/>
      <c r="I3011" s="63">
        <v>500</v>
      </c>
      <c r="J3011" s="63"/>
      <c r="K3011" s="63">
        <v>1658.4</v>
      </c>
      <c r="L3011" s="63"/>
      <c r="M3011" s="63"/>
      <c r="N3011" s="63">
        <v>8</v>
      </c>
      <c r="O3011" s="63">
        <v>241.3</v>
      </c>
      <c r="P3011" s="63">
        <v>604</v>
      </c>
      <c r="Q3011" s="63"/>
      <c r="R3011" s="63">
        <v>831.1</v>
      </c>
      <c r="S3011" s="63">
        <v>500</v>
      </c>
      <c r="T3011" s="63">
        <v>195.1</v>
      </c>
      <c r="U3011" s="63">
        <v>3292.6</v>
      </c>
      <c r="V3011" s="63">
        <v>1665.6</v>
      </c>
      <c r="W3011" s="63">
        <v>3337.3</v>
      </c>
      <c r="X3011" s="63">
        <v>41.4</v>
      </c>
      <c r="Y3011" s="63"/>
      <c r="Z3011" s="63">
        <v>360.7</v>
      </c>
      <c r="AA3011" s="63"/>
      <c r="AB3011" s="63">
        <v>102.2</v>
      </c>
      <c r="AC3011" s="63">
        <v>600</v>
      </c>
      <c r="AD3011" s="63"/>
      <c r="AE3011" s="63">
        <v>973.4</v>
      </c>
      <c r="AF3011" s="63">
        <v>45</v>
      </c>
      <c r="AG3011" s="43">
        <v>15596.800000000003</v>
      </c>
    </row>
    <row r="3012" spans="4:33">
      <c r="D3012" s="62">
        <v>1989</v>
      </c>
      <c r="E3012" s="62">
        <v>6</v>
      </c>
      <c r="F3012" s="62">
        <v>1990</v>
      </c>
      <c r="G3012" s="63">
        <v>300</v>
      </c>
      <c r="H3012" s="63"/>
      <c r="I3012" s="63">
        <v>500</v>
      </c>
      <c r="J3012" s="63"/>
      <c r="K3012" s="63">
        <v>1689.8</v>
      </c>
      <c r="L3012" s="63">
        <v>3.5</v>
      </c>
      <c r="M3012" s="63"/>
      <c r="N3012" s="63">
        <v>9</v>
      </c>
      <c r="O3012" s="63"/>
      <c r="P3012" s="63">
        <v>675</v>
      </c>
      <c r="Q3012" s="63"/>
      <c r="R3012" s="63">
        <v>800</v>
      </c>
      <c r="S3012" s="63">
        <v>500</v>
      </c>
      <c r="T3012" s="63"/>
      <c r="U3012" s="63">
        <v>3591.3</v>
      </c>
      <c r="V3012" s="63"/>
      <c r="W3012" s="63">
        <v>3850</v>
      </c>
      <c r="X3012" s="63"/>
      <c r="Y3012" s="63"/>
      <c r="Z3012" s="63">
        <v>300</v>
      </c>
      <c r="AA3012" s="63"/>
      <c r="AB3012" s="63">
        <v>104</v>
      </c>
      <c r="AC3012" s="63">
        <v>600</v>
      </c>
      <c r="AD3012" s="63"/>
      <c r="AE3012" s="63">
        <v>614</v>
      </c>
      <c r="AF3012" s="63">
        <v>45</v>
      </c>
      <c r="AG3012" s="43">
        <v>13581.6</v>
      </c>
    </row>
    <row r="3013" spans="4:33">
      <c r="D3013" s="62">
        <v>1989</v>
      </c>
      <c r="E3013" s="62">
        <v>7</v>
      </c>
      <c r="F3013" s="62">
        <v>1990</v>
      </c>
      <c r="G3013" s="63">
        <v>1667.2</v>
      </c>
      <c r="H3013" s="63"/>
      <c r="I3013" s="63">
        <v>2075.9</v>
      </c>
      <c r="J3013" s="63">
        <v>3000</v>
      </c>
      <c r="K3013" s="63">
        <v>5720.9</v>
      </c>
      <c r="L3013" s="63">
        <v>200</v>
      </c>
      <c r="M3013" s="63">
        <v>542.6</v>
      </c>
      <c r="N3013" s="63">
        <v>192</v>
      </c>
      <c r="O3013" s="63"/>
      <c r="P3013" s="63">
        <v>3115.8</v>
      </c>
      <c r="Q3013" s="63"/>
      <c r="R3013" s="63">
        <v>2267</v>
      </c>
      <c r="S3013" s="63">
        <v>2607</v>
      </c>
      <c r="T3013" s="63">
        <v>5941.2</v>
      </c>
      <c r="U3013" s="63">
        <v>9262.7999999999993</v>
      </c>
      <c r="V3013" s="63">
        <v>3530.5</v>
      </c>
      <c r="W3013" s="63">
        <v>12369.8</v>
      </c>
      <c r="X3013" s="63"/>
      <c r="Y3013" s="63"/>
      <c r="Z3013" s="63">
        <v>984.8</v>
      </c>
      <c r="AA3013" s="63"/>
      <c r="AB3013" s="63">
        <v>712</v>
      </c>
      <c r="AC3013" s="63">
        <v>1093.4000000000001</v>
      </c>
      <c r="AD3013" s="63"/>
      <c r="AE3013" s="63">
        <v>4804.2</v>
      </c>
      <c r="AF3013" s="63">
        <v>141.5</v>
      </c>
      <c r="AG3013" s="43">
        <v>60228.6</v>
      </c>
    </row>
    <row r="3014" spans="4:33">
      <c r="D3014" s="62">
        <v>1989</v>
      </c>
      <c r="E3014" s="62">
        <v>8</v>
      </c>
      <c r="F3014" s="62">
        <v>1990</v>
      </c>
      <c r="G3014" s="63">
        <v>1047.8</v>
      </c>
      <c r="H3014" s="63"/>
      <c r="I3014" s="63">
        <v>2137.8000000000002</v>
      </c>
      <c r="J3014" s="63"/>
      <c r="K3014" s="63">
        <v>3717.4</v>
      </c>
      <c r="L3014" s="63"/>
      <c r="M3014" s="63">
        <v>540.79999999999995</v>
      </c>
      <c r="N3014" s="63"/>
      <c r="O3014" s="63"/>
      <c r="P3014" s="63">
        <v>3108.3</v>
      </c>
      <c r="Q3014" s="63"/>
      <c r="R3014" s="63">
        <v>2299.6</v>
      </c>
      <c r="S3014" s="63">
        <v>2393</v>
      </c>
      <c r="T3014" s="63">
        <v>5349.4</v>
      </c>
      <c r="U3014" s="63">
        <v>2430.8000000000002</v>
      </c>
      <c r="V3014" s="63">
        <v>3571</v>
      </c>
      <c r="W3014" s="63">
        <v>12610.4</v>
      </c>
      <c r="X3014" s="63"/>
      <c r="Y3014" s="63"/>
      <c r="Z3014" s="63">
        <v>1014.4</v>
      </c>
      <c r="AA3014" s="63"/>
      <c r="AB3014" s="63"/>
      <c r="AC3014" s="63">
        <v>1027.9000000000001</v>
      </c>
      <c r="AD3014" s="63"/>
      <c r="AE3014" s="63">
        <v>2302</v>
      </c>
      <c r="AF3014" s="63">
        <v>141.5</v>
      </c>
      <c r="AG3014" s="43">
        <v>43692.1</v>
      </c>
    </row>
    <row r="3015" spans="4:33">
      <c r="D3015" s="62">
        <v>1989</v>
      </c>
      <c r="E3015" s="62">
        <v>9</v>
      </c>
      <c r="F3015" s="62">
        <v>1990</v>
      </c>
      <c r="G3015" s="63">
        <v>571.9</v>
      </c>
      <c r="H3015" s="63"/>
      <c r="I3015" s="63">
        <v>1786.3</v>
      </c>
      <c r="J3015" s="63"/>
      <c r="K3015" s="63">
        <v>2269.3000000000002</v>
      </c>
      <c r="L3015" s="63"/>
      <c r="M3015" s="63">
        <v>473.7</v>
      </c>
      <c r="N3015" s="63"/>
      <c r="O3015" s="63"/>
      <c r="P3015" s="63">
        <v>775.9</v>
      </c>
      <c r="Q3015" s="63"/>
      <c r="R3015" s="63">
        <v>433.4</v>
      </c>
      <c r="S3015" s="63"/>
      <c r="T3015" s="63">
        <v>4546.7</v>
      </c>
      <c r="U3015" s="63">
        <v>1747.4</v>
      </c>
      <c r="V3015" s="63">
        <v>898.5</v>
      </c>
      <c r="W3015" s="63">
        <v>9988.7000000000007</v>
      </c>
      <c r="X3015" s="63"/>
      <c r="Y3015" s="63"/>
      <c r="Z3015" s="63">
        <v>970.7</v>
      </c>
      <c r="AA3015" s="63"/>
      <c r="AB3015" s="63"/>
      <c r="AC3015" s="63">
        <v>972.5</v>
      </c>
      <c r="AD3015" s="63"/>
      <c r="AE3015" s="63">
        <v>497.3</v>
      </c>
      <c r="AF3015" s="63">
        <v>141.5</v>
      </c>
      <c r="AG3015" s="43">
        <v>26073.8</v>
      </c>
    </row>
    <row r="3016" spans="4:33">
      <c r="D3016" s="62">
        <v>1989</v>
      </c>
      <c r="E3016" s="62">
        <v>10</v>
      </c>
      <c r="F3016" s="62">
        <v>1990</v>
      </c>
      <c r="G3016" s="63">
        <v>569.79999999999995</v>
      </c>
      <c r="H3016" s="63"/>
      <c r="I3016" s="63"/>
      <c r="J3016" s="63"/>
      <c r="K3016" s="63">
        <v>1829.4</v>
      </c>
      <c r="L3016" s="63"/>
      <c r="M3016" s="63">
        <v>0</v>
      </c>
      <c r="N3016" s="63"/>
      <c r="O3016" s="63">
        <v>600.20000000000005</v>
      </c>
      <c r="P3016" s="63"/>
      <c r="Q3016" s="63"/>
      <c r="R3016" s="63"/>
      <c r="S3016" s="63"/>
      <c r="T3016" s="63">
        <v>4421.3</v>
      </c>
      <c r="U3016" s="63">
        <v>1592.6</v>
      </c>
      <c r="V3016" s="63"/>
      <c r="W3016" s="63">
        <v>31.1</v>
      </c>
      <c r="X3016" s="63"/>
      <c r="Y3016" s="63"/>
      <c r="Z3016" s="63">
        <v>990.1</v>
      </c>
      <c r="AA3016" s="63"/>
      <c r="AB3016" s="63"/>
      <c r="AC3016" s="63">
        <v>778.5</v>
      </c>
      <c r="AD3016" s="63"/>
      <c r="AE3016" s="63">
        <v>228.2</v>
      </c>
      <c r="AF3016" s="63">
        <v>141.5</v>
      </c>
      <c r="AG3016" s="43">
        <v>11182.7</v>
      </c>
    </row>
    <row r="3017" spans="4:33">
      <c r="D3017" s="62">
        <v>1989</v>
      </c>
      <c r="E3017" s="62">
        <v>11</v>
      </c>
      <c r="F3017" s="62">
        <v>1990</v>
      </c>
      <c r="G3017" s="63">
        <v>449.1</v>
      </c>
      <c r="H3017" s="63"/>
      <c r="I3017" s="63"/>
      <c r="J3017" s="63"/>
      <c r="K3017" s="63">
        <v>902.6</v>
      </c>
      <c r="L3017" s="63"/>
      <c r="M3017" s="63">
        <v>0</v>
      </c>
      <c r="N3017" s="63"/>
      <c r="O3017" s="63">
        <v>409.9</v>
      </c>
      <c r="P3017" s="63"/>
      <c r="Q3017" s="63"/>
      <c r="R3017" s="63"/>
      <c r="S3017" s="63"/>
      <c r="T3017" s="63">
        <v>4381.2</v>
      </c>
      <c r="U3017" s="63">
        <v>1222.2</v>
      </c>
      <c r="V3017" s="63"/>
      <c r="W3017" s="63"/>
      <c r="X3017" s="63"/>
      <c r="Y3017" s="63"/>
      <c r="Z3017" s="63">
        <v>504.5</v>
      </c>
      <c r="AA3017" s="63"/>
      <c r="AB3017" s="63"/>
      <c r="AC3017" s="63">
        <v>778.8</v>
      </c>
      <c r="AD3017" s="63"/>
      <c r="AE3017" s="63"/>
      <c r="AF3017" s="63">
        <v>10</v>
      </c>
      <c r="AG3017" s="43">
        <v>8658.2999999999993</v>
      </c>
    </row>
    <row r="3018" spans="4:33">
      <c r="D3018" s="62">
        <v>1989</v>
      </c>
      <c r="E3018" s="62">
        <v>12</v>
      </c>
      <c r="F3018" s="62">
        <v>1990</v>
      </c>
      <c r="G3018" s="63">
        <v>300.39999999999998</v>
      </c>
      <c r="H3018" s="63"/>
      <c r="I3018" s="63"/>
      <c r="J3018" s="63"/>
      <c r="K3018" s="63">
        <v>839.4</v>
      </c>
      <c r="L3018" s="63"/>
      <c r="M3018" s="63">
        <v>64.8</v>
      </c>
      <c r="N3018" s="63"/>
      <c r="O3018" s="63">
        <v>405.3</v>
      </c>
      <c r="P3018" s="63"/>
      <c r="Q3018" s="63"/>
      <c r="R3018" s="63"/>
      <c r="S3018" s="63"/>
      <c r="T3018" s="63"/>
      <c r="U3018" s="63">
        <v>1087.7</v>
      </c>
      <c r="V3018" s="63"/>
      <c r="W3018" s="63"/>
      <c r="X3018" s="63"/>
      <c r="Y3018" s="63"/>
      <c r="Z3018" s="63">
        <v>457.3</v>
      </c>
      <c r="AA3018" s="63"/>
      <c r="AB3018" s="63"/>
      <c r="AC3018" s="63">
        <v>348.9</v>
      </c>
      <c r="AD3018" s="63"/>
      <c r="AE3018" s="63"/>
      <c r="AF3018" s="63"/>
      <c r="AG3018" s="43">
        <v>3503.8</v>
      </c>
    </row>
    <row r="3019" spans="4:33">
      <c r="D3019" s="62">
        <v>1990</v>
      </c>
      <c r="E3019" s="62">
        <v>1</v>
      </c>
      <c r="F3019" s="62">
        <v>1990</v>
      </c>
      <c r="G3019" s="63"/>
      <c r="H3019" s="63"/>
      <c r="I3019" s="63"/>
      <c r="J3019" s="63"/>
      <c r="K3019" s="63">
        <v>633.1</v>
      </c>
      <c r="L3019" s="63"/>
      <c r="M3019" s="63"/>
      <c r="N3019" s="63"/>
      <c r="O3019" s="63">
        <v>356.6</v>
      </c>
      <c r="P3019" s="63"/>
      <c r="Q3019" s="63"/>
      <c r="R3019" s="63"/>
      <c r="S3019" s="63"/>
      <c r="T3019" s="63"/>
      <c r="U3019" s="63">
        <v>1253.7</v>
      </c>
      <c r="V3019" s="63"/>
      <c r="W3019" s="63"/>
      <c r="X3019" s="63"/>
      <c r="Y3019" s="63"/>
      <c r="Z3019" s="63">
        <v>178.2</v>
      </c>
      <c r="AA3019" s="63">
        <v>2.2000000000000002</v>
      </c>
      <c r="AB3019" s="63"/>
      <c r="AC3019" s="63"/>
      <c r="AD3019" s="63"/>
      <c r="AE3019" s="63">
        <v>835.7</v>
      </c>
      <c r="AF3019" s="63"/>
      <c r="AG3019" s="43">
        <v>3259.5</v>
      </c>
    </row>
    <row r="3020" spans="4:33">
      <c r="D3020" s="62">
        <v>1990</v>
      </c>
      <c r="E3020" s="62">
        <v>2</v>
      </c>
      <c r="F3020" s="62">
        <v>1990</v>
      </c>
      <c r="G3020" s="63"/>
      <c r="H3020" s="63"/>
      <c r="I3020" s="63"/>
      <c r="J3020" s="63"/>
      <c r="K3020" s="63">
        <v>629.9</v>
      </c>
      <c r="L3020" s="63"/>
      <c r="M3020" s="63">
        <v>89.3</v>
      </c>
      <c r="N3020" s="63"/>
      <c r="O3020" s="63">
        <v>107.5</v>
      </c>
      <c r="P3020" s="63"/>
      <c r="Q3020" s="63"/>
      <c r="R3020" s="63"/>
      <c r="S3020" s="63"/>
      <c r="T3020" s="63"/>
      <c r="U3020" s="63">
        <v>1062.3</v>
      </c>
      <c r="V3020" s="63"/>
      <c r="W3020" s="63"/>
      <c r="X3020" s="63"/>
      <c r="Y3020" s="63"/>
      <c r="Z3020" s="63"/>
      <c r="AA3020" s="63">
        <v>0.8</v>
      </c>
      <c r="AB3020" s="63"/>
      <c r="AC3020" s="63"/>
      <c r="AD3020" s="63"/>
      <c r="AE3020" s="63">
        <v>457.1</v>
      </c>
      <c r="AF3020" s="63"/>
      <c r="AG3020" s="43">
        <v>2346.9</v>
      </c>
    </row>
    <row r="3021" spans="4:33">
      <c r="D3021" s="62">
        <v>1990</v>
      </c>
      <c r="E3021" s="62">
        <v>3</v>
      </c>
      <c r="F3021" s="62">
        <v>1990</v>
      </c>
      <c r="G3021" s="63"/>
      <c r="H3021" s="63"/>
      <c r="I3021" s="63"/>
      <c r="J3021" s="63"/>
      <c r="K3021" s="63">
        <v>563.9</v>
      </c>
      <c r="L3021" s="63"/>
      <c r="M3021" s="63">
        <v>237.3</v>
      </c>
      <c r="N3021" s="63"/>
      <c r="O3021" s="63"/>
      <c r="P3021" s="63"/>
      <c r="Q3021" s="63"/>
      <c r="R3021" s="63"/>
      <c r="S3021" s="63"/>
      <c r="T3021" s="63"/>
      <c r="U3021" s="63">
        <v>1125.7</v>
      </c>
      <c r="V3021" s="63"/>
      <c r="W3021" s="63"/>
      <c r="X3021" s="63"/>
      <c r="Y3021" s="63"/>
      <c r="Z3021" s="63"/>
      <c r="AA3021" s="63"/>
      <c r="AB3021" s="63"/>
      <c r="AC3021" s="63"/>
      <c r="AD3021" s="63"/>
      <c r="AE3021" s="63">
        <v>57.2</v>
      </c>
      <c r="AF3021" s="63"/>
      <c r="AG3021" s="43">
        <v>1984.1000000000001</v>
      </c>
    </row>
    <row r="3022" spans="4:33">
      <c r="D3022" s="62">
        <v>1990</v>
      </c>
      <c r="E3022" s="62">
        <v>4</v>
      </c>
      <c r="F3022" s="62">
        <v>1990</v>
      </c>
      <c r="G3022" s="63"/>
      <c r="H3022" s="63"/>
      <c r="I3022" s="63"/>
      <c r="J3022" s="63"/>
      <c r="K3022" s="63">
        <v>194.3</v>
      </c>
      <c r="L3022" s="63"/>
      <c r="M3022" s="63">
        <v>154.19999999999999</v>
      </c>
      <c r="N3022" s="63"/>
      <c r="O3022" s="63"/>
      <c r="P3022" s="63"/>
      <c r="Q3022" s="63"/>
      <c r="R3022" s="63"/>
      <c r="S3022" s="63"/>
      <c r="T3022" s="63"/>
      <c r="U3022" s="63">
        <v>625.5</v>
      </c>
      <c r="V3022" s="63"/>
      <c r="W3022" s="63"/>
      <c r="X3022" s="63"/>
      <c r="Y3022" s="63"/>
      <c r="Z3022" s="63"/>
      <c r="AA3022" s="63"/>
      <c r="AB3022" s="63"/>
      <c r="AC3022" s="63"/>
      <c r="AD3022" s="63"/>
      <c r="AE3022" s="63"/>
      <c r="AF3022" s="63"/>
      <c r="AG3022" s="43">
        <v>974</v>
      </c>
    </row>
    <row r="3023" spans="4:33">
      <c r="D3023" s="62">
        <v>1990</v>
      </c>
      <c r="E3023" s="62">
        <v>5</v>
      </c>
      <c r="F3023" s="62">
        <v>1991</v>
      </c>
      <c r="G3023" s="63"/>
      <c r="H3023" s="63"/>
      <c r="I3023" s="63"/>
      <c r="J3023" s="63"/>
      <c r="K3023" s="63">
        <v>336.8</v>
      </c>
      <c r="L3023" s="63"/>
      <c r="M3023" s="63">
        <v>194.4</v>
      </c>
      <c r="N3023" s="63"/>
      <c r="O3023" s="63"/>
      <c r="P3023" s="63"/>
      <c r="Q3023" s="63"/>
      <c r="R3023" s="63"/>
      <c r="S3023" s="63"/>
      <c r="T3023" s="63"/>
      <c r="U3023" s="63">
        <v>620.5</v>
      </c>
      <c r="V3023" s="63"/>
      <c r="W3023" s="63"/>
      <c r="X3023" s="63"/>
      <c r="Y3023" s="63"/>
      <c r="Z3023" s="63"/>
      <c r="AA3023" s="63">
        <v>0.4</v>
      </c>
      <c r="AB3023" s="63"/>
      <c r="AC3023" s="63"/>
      <c r="AD3023" s="63"/>
      <c r="AE3023" s="63"/>
      <c r="AF3023" s="63"/>
      <c r="AG3023" s="43">
        <v>1152.1000000000001</v>
      </c>
    </row>
    <row r="3024" spans="4:33">
      <c r="D3024" s="62">
        <v>1990</v>
      </c>
      <c r="E3024" s="62">
        <v>6</v>
      </c>
      <c r="F3024" s="62">
        <v>1991</v>
      </c>
      <c r="G3024" s="63"/>
      <c r="H3024" s="63"/>
      <c r="I3024" s="63"/>
      <c r="J3024" s="63"/>
      <c r="K3024" s="63">
        <v>297.39999999999998</v>
      </c>
      <c r="L3024" s="63"/>
      <c r="M3024" s="63">
        <v>328.4</v>
      </c>
      <c r="N3024" s="63"/>
      <c r="O3024" s="63"/>
      <c r="P3024" s="63"/>
      <c r="Q3024" s="63"/>
      <c r="R3024" s="63"/>
      <c r="S3024" s="63"/>
      <c r="T3024" s="63"/>
      <c r="U3024" s="63">
        <v>580.5</v>
      </c>
      <c r="V3024" s="63"/>
      <c r="W3024" s="63"/>
      <c r="X3024" s="63"/>
      <c r="Y3024" s="63"/>
      <c r="Z3024" s="63"/>
      <c r="AA3024" s="63"/>
      <c r="AB3024" s="63"/>
      <c r="AC3024" s="63"/>
      <c r="AD3024" s="63"/>
      <c r="AE3024" s="63"/>
      <c r="AF3024" s="63"/>
      <c r="AG3024" s="43">
        <v>1206.3</v>
      </c>
    </row>
    <row r="3025" spans="4:33">
      <c r="D3025" s="62">
        <v>1990</v>
      </c>
      <c r="E3025" s="62">
        <v>7</v>
      </c>
      <c r="F3025" s="62">
        <v>1991</v>
      </c>
      <c r="G3025" s="63">
        <v>1510</v>
      </c>
      <c r="H3025" s="63"/>
      <c r="I3025" s="63">
        <v>2351.6999999999998</v>
      </c>
      <c r="J3025" s="63">
        <v>2750</v>
      </c>
      <c r="K3025" s="63">
        <v>4511.1000000000004</v>
      </c>
      <c r="L3025" s="63">
        <v>170</v>
      </c>
      <c r="M3025" s="63">
        <v>1942.9</v>
      </c>
      <c r="N3025" s="63">
        <v>174.7</v>
      </c>
      <c r="O3025" s="63">
        <v>1290.3</v>
      </c>
      <c r="P3025" s="63">
        <v>3206.9</v>
      </c>
      <c r="Q3025" s="63"/>
      <c r="R3025" s="63">
        <v>1332.8</v>
      </c>
      <c r="S3025" s="63">
        <v>1835.5</v>
      </c>
      <c r="T3025" s="63">
        <v>4869.6000000000004</v>
      </c>
      <c r="U3025" s="63">
        <v>6303.4</v>
      </c>
      <c r="V3025" s="63">
        <v>3320.9</v>
      </c>
      <c r="W3025" s="63">
        <v>12829.3</v>
      </c>
      <c r="X3025" s="63"/>
      <c r="Y3025" s="63"/>
      <c r="Z3025" s="63">
        <v>1032.9000000000001</v>
      </c>
      <c r="AA3025" s="63"/>
      <c r="AB3025" s="63">
        <v>639.70000000000005</v>
      </c>
      <c r="AC3025" s="63">
        <v>871.8</v>
      </c>
      <c r="AD3025" s="63"/>
      <c r="AE3025" s="63">
        <v>4167.8</v>
      </c>
      <c r="AF3025" s="63">
        <v>1121.2</v>
      </c>
      <c r="AG3025" s="43">
        <v>56232.500000000007</v>
      </c>
    </row>
    <row r="3026" spans="4:33">
      <c r="D3026" s="62">
        <v>1990</v>
      </c>
      <c r="E3026" s="62">
        <v>8</v>
      </c>
      <c r="F3026" s="62">
        <v>1991</v>
      </c>
      <c r="G3026" s="63">
        <v>1512.5</v>
      </c>
      <c r="H3026" s="63"/>
      <c r="I3026" s="63">
        <v>2117.6</v>
      </c>
      <c r="J3026" s="63"/>
      <c r="K3026" s="63">
        <v>2042.2</v>
      </c>
      <c r="L3026" s="63">
        <v>8</v>
      </c>
      <c r="M3026" s="63">
        <v>1710.5</v>
      </c>
      <c r="N3026" s="63"/>
      <c r="O3026" s="63">
        <v>994.5</v>
      </c>
      <c r="P3026" s="63">
        <v>2911.5</v>
      </c>
      <c r="Q3026" s="63"/>
      <c r="R3026" s="63">
        <v>1409</v>
      </c>
      <c r="S3026" s="63">
        <v>1748</v>
      </c>
      <c r="T3026" s="63">
        <v>4777.8999999999996</v>
      </c>
      <c r="U3026" s="63">
        <v>2562.6</v>
      </c>
      <c r="V3026" s="63">
        <v>2975.9</v>
      </c>
      <c r="W3026" s="63">
        <v>12933.5</v>
      </c>
      <c r="X3026" s="63"/>
      <c r="Y3026" s="63"/>
      <c r="Z3026" s="63">
        <v>979.6</v>
      </c>
      <c r="AA3026" s="63"/>
      <c r="AB3026" s="63"/>
      <c r="AC3026" s="63">
        <v>874.7</v>
      </c>
      <c r="AD3026" s="63"/>
      <c r="AE3026" s="63">
        <v>999.9</v>
      </c>
      <c r="AF3026" s="63">
        <v>857.9</v>
      </c>
      <c r="AG3026" s="43">
        <v>41415.799999999996</v>
      </c>
    </row>
    <row r="3027" spans="4:33">
      <c r="D3027" s="62">
        <v>1990</v>
      </c>
      <c r="E3027" s="62">
        <v>9</v>
      </c>
      <c r="F3027" s="62">
        <v>1991</v>
      </c>
      <c r="G3027" s="63">
        <v>383.4</v>
      </c>
      <c r="H3027" s="63"/>
      <c r="I3027" s="63">
        <v>830.7</v>
      </c>
      <c r="J3027" s="63"/>
      <c r="K3027" s="63">
        <v>1045.8</v>
      </c>
      <c r="L3027" s="63"/>
      <c r="M3027" s="63"/>
      <c r="N3027" s="63"/>
      <c r="O3027" s="63">
        <v>951.3</v>
      </c>
      <c r="P3027" s="63"/>
      <c r="Q3027" s="63"/>
      <c r="R3027" s="63">
        <v>1368</v>
      </c>
      <c r="S3027" s="63">
        <v>806.5</v>
      </c>
      <c r="T3027" s="63">
        <v>4678.8</v>
      </c>
      <c r="U3027" s="63">
        <v>1857.5</v>
      </c>
      <c r="V3027" s="63">
        <v>800.2</v>
      </c>
      <c r="W3027" s="63">
        <v>2894.2</v>
      </c>
      <c r="X3027" s="63"/>
      <c r="Y3027" s="63"/>
      <c r="Z3027" s="63">
        <v>964.1</v>
      </c>
      <c r="AA3027" s="63"/>
      <c r="AB3027" s="63"/>
      <c r="AC3027" s="63">
        <v>829</v>
      </c>
      <c r="AD3027" s="63"/>
      <c r="AE3027" s="63">
        <v>177.8</v>
      </c>
      <c r="AF3027" s="63"/>
      <c r="AG3027" s="43">
        <v>17587.3</v>
      </c>
    </row>
    <row r="3028" spans="4:33">
      <c r="D3028" s="62">
        <v>1990</v>
      </c>
      <c r="E3028" s="62">
        <v>10</v>
      </c>
      <c r="F3028" s="62">
        <v>1991</v>
      </c>
      <c r="G3028" s="63">
        <v>194.1</v>
      </c>
      <c r="H3028" s="63"/>
      <c r="I3028" s="63"/>
      <c r="J3028" s="63"/>
      <c r="K3028" s="63">
        <v>605.6</v>
      </c>
      <c r="L3028" s="63"/>
      <c r="M3028" s="63"/>
      <c r="N3028" s="63"/>
      <c r="O3028" s="63">
        <v>764.1</v>
      </c>
      <c r="P3028" s="63"/>
      <c r="Q3028" s="63"/>
      <c r="R3028" s="63">
        <v>140.19999999999999</v>
      </c>
      <c r="S3028" s="63"/>
      <c r="T3028" s="63">
        <v>5645.8</v>
      </c>
      <c r="U3028" s="63">
        <v>719.5</v>
      </c>
      <c r="V3028" s="63"/>
      <c r="W3028" s="63"/>
      <c r="X3028" s="63"/>
      <c r="Y3028" s="63"/>
      <c r="Z3028" s="63">
        <v>793.2</v>
      </c>
      <c r="AA3028" s="63"/>
      <c r="AB3028" s="63"/>
      <c r="AC3028" s="63">
        <v>772.3</v>
      </c>
      <c r="AD3028" s="63"/>
      <c r="AE3028" s="63"/>
      <c r="AF3028" s="63"/>
      <c r="AG3028" s="43">
        <v>9634.7999999999993</v>
      </c>
    </row>
    <row r="3029" spans="4:33">
      <c r="D3029" s="62">
        <v>1990</v>
      </c>
      <c r="E3029" s="62">
        <v>11</v>
      </c>
      <c r="F3029" s="62">
        <v>1991</v>
      </c>
      <c r="G3029" s="63"/>
      <c r="H3029" s="63"/>
      <c r="I3029" s="63"/>
      <c r="J3029" s="63"/>
      <c r="K3029" s="63">
        <v>443.3</v>
      </c>
      <c r="L3029" s="63"/>
      <c r="M3029" s="63">
        <v>0.8</v>
      </c>
      <c r="N3029" s="63"/>
      <c r="O3029" s="63">
        <v>174.5</v>
      </c>
      <c r="P3029" s="63"/>
      <c r="Q3029" s="63"/>
      <c r="R3029" s="63"/>
      <c r="S3029" s="63"/>
      <c r="T3029" s="63">
        <v>2145.5</v>
      </c>
      <c r="U3029" s="63">
        <v>842.5</v>
      </c>
      <c r="V3029" s="63"/>
      <c r="W3029" s="63"/>
      <c r="X3029" s="63"/>
      <c r="Y3029" s="63"/>
      <c r="Z3029" s="63">
        <v>461.3</v>
      </c>
      <c r="AA3029" s="63"/>
      <c r="AB3029" s="63"/>
      <c r="AC3029" s="63">
        <v>767.8</v>
      </c>
      <c r="AD3029" s="63"/>
      <c r="AE3029" s="63"/>
      <c r="AF3029" s="63"/>
      <c r="AG3029" s="43">
        <v>4835.7</v>
      </c>
    </row>
    <row r="3030" spans="4:33">
      <c r="D3030" s="62">
        <v>1990</v>
      </c>
      <c r="E3030" s="62">
        <v>12</v>
      </c>
      <c r="F3030" s="62">
        <v>1991</v>
      </c>
      <c r="G3030" s="63"/>
      <c r="H3030" s="63"/>
      <c r="I3030" s="63"/>
      <c r="J3030" s="63"/>
      <c r="K3030" s="63">
        <v>499.7</v>
      </c>
      <c r="L3030" s="63"/>
      <c r="M3030" s="63"/>
      <c r="N3030" s="63"/>
      <c r="O3030" s="63"/>
      <c r="P3030" s="63"/>
      <c r="Q3030" s="63"/>
      <c r="R3030" s="63"/>
      <c r="S3030" s="63"/>
      <c r="T3030" s="63">
        <v>2025.7</v>
      </c>
      <c r="U3030" s="63">
        <v>1408.4</v>
      </c>
      <c r="V3030" s="63"/>
      <c r="W3030" s="63"/>
      <c r="X3030" s="63"/>
      <c r="Y3030" s="63"/>
      <c r="Z3030" s="63">
        <v>303.89999999999998</v>
      </c>
      <c r="AA3030" s="63"/>
      <c r="AB3030" s="63"/>
      <c r="AC3030" s="63">
        <v>12.8</v>
      </c>
      <c r="AD3030" s="63"/>
      <c r="AE3030" s="63"/>
      <c r="AF3030" s="63"/>
      <c r="AG3030" s="43">
        <v>4250.5</v>
      </c>
    </row>
    <row r="3031" spans="4:33">
      <c r="D3031" s="62">
        <v>1991</v>
      </c>
      <c r="E3031" s="62">
        <v>1</v>
      </c>
      <c r="F3031" s="62">
        <v>1991</v>
      </c>
      <c r="G3031" s="63"/>
      <c r="H3031" s="63"/>
      <c r="I3031" s="63"/>
      <c r="J3031" s="63"/>
      <c r="K3031" s="63">
        <v>544.20000000000005</v>
      </c>
      <c r="L3031" s="63"/>
      <c r="M3031" s="63"/>
      <c r="N3031" s="63"/>
      <c r="O3031" s="63"/>
      <c r="P3031" s="63"/>
      <c r="Q3031" s="63"/>
      <c r="R3031" s="63"/>
      <c r="S3031" s="63"/>
      <c r="T3031" s="63">
        <v>1125.8</v>
      </c>
      <c r="U3031" s="63">
        <v>211.3</v>
      </c>
      <c r="V3031" s="63"/>
      <c r="W3031" s="63"/>
      <c r="X3031" s="63"/>
      <c r="Y3031" s="63"/>
      <c r="Z3031" s="63"/>
      <c r="AA3031" s="63"/>
      <c r="AB3031" s="63"/>
      <c r="AC3031" s="63"/>
      <c r="AD3031" s="63"/>
      <c r="AE3031" s="63"/>
      <c r="AF3031" s="63"/>
      <c r="AG3031" s="43">
        <v>1881.3</v>
      </c>
    </row>
    <row r="3032" spans="4:33">
      <c r="D3032" s="62">
        <v>1991</v>
      </c>
      <c r="E3032" s="62">
        <v>2</v>
      </c>
      <c r="F3032" s="62">
        <v>1991</v>
      </c>
      <c r="G3032" s="63"/>
      <c r="H3032" s="63"/>
      <c r="I3032" s="63"/>
      <c r="J3032" s="63"/>
      <c r="K3032" s="63">
        <v>54.8</v>
      </c>
      <c r="L3032" s="63"/>
      <c r="M3032" s="63"/>
      <c r="N3032" s="63"/>
      <c r="O3032" s="63"/>
      <c r="P3032" s="63"/>
      <c r="Q3032" s="63"/>
      <c r="R3032" s="63"/>
      <c r="S3032" s="63"/>
      <c r="T3032" s="63"/>
      <c r="U3032" s="63">
        <v>168.1</v>
      </c>
      <c r="V3032" s="63"/>
      <c r="W3032" s="63"/>
      <c r="X3032" s="63"/>
      <c r="Y3032" s="63"/>
      <c r="Z3032" s="63"/>
      <c r="AA3032" s="63"/>
      <c r="AB3032" s="63"/>
      <c r="AC3032" s="63"/>
      <c r="AD3032" s="63"/>
      <c r="AE3032" s="63"/>
      <c r="AF3032" s="63"/>
      <c r="AG3032" s="43">
        <v>222.89999999999998</v>
      </c>
    </row>
    <row r="3033" spans="4:33">
      <c r="D3033" s="62">
        <v>1991</v>
      </c>
      <c r="E3033" s="62">
        <v>3</v>
      </c>
      <c r="F3033" s="62">
        <v>1991</v>
      </c>
      <c r="G3033" s="63"/>
      <c r="H3033" s="63"/>
      <c r="I3033" s="63"/>
      <c r="J3033" s="63"/>
      <c r="K3033" s="63">
        <v>253.3</v>
      </c>
      <c r="L3033" s="63"/>
      <c r="M3033" s="63"/>
      <c r="N3033" s="63"/>
      <c r="O3033" s="63"/>
      <c r="P3033" s="63"/>
      <c r="Q3033" s="63"/>
      <c r="R3033" s="63"/>
      <c r="S3033" s="63"/>
      <c r="T3033" s="63"/>
      <c r="U3033" s="63">
        <v>132.30000000000001</v>
      </c>
      <c r="V3033" s="63"/>
      <c r="W3033" s="63"/>
      <c r="X3033" s="63"/>
      <c r="Y3033" s="63"/>
      <c r="Z3033" s="63"/>
      <c r="AA3033" s="63"/>
      <c r="AB3033" s="63"/>
      <c r="AC3033" s="63"/>
      <c r="AD3033" s="63"/>
      <c r="AE3033" s="63"/>
      <c r="AF3033" s="63"/>
      <c r="AG3033" s="43">
        <v>385.6</v>
      </c>
    </row>
    <row r="3034" spans="4:33">
      <c r="D3034" s="62">
        <v>1991</v>
      </c>
      <c r="E3034" s="62">
        <v>4</v>
      </c>
      <c r="F3034" s="62">
        <v>1991</v>
      </c>
      <c r="G3034" s="63"/>
      <c r="H3034" s="63"/>
      <c r="I3034" s="63"/>
      <c r="J3034" s="63"/>
      <c r="K3034" s="63">
        <v>166.9</v>
      </c>
      <c r="L3034" s="63"/>
      <c r="M3034" s="63"/>
      <c r="N3034" s="63"/>
      <c r="O3034" s="63"/>
      <c r="P3034" s="63"/>
      <c r="Q3034" s="63"/>
      <c r="R3034" s="63"/>
      <c r="S3034" s="63"/>
      <c r="T3034" s="63"/>
      <c r="U3034" s="63">
        <v>110.7</v>
      </c>
      <c r="V3034" s="63"/>
      <c r="W3034" s="63"/>
      <c r="X3034" s="63"/>
      <c r="Y3034" s="63"/>
      <c r="Z3034" s="63"/>
      <c r="AA3034" s="63"/>
      <c r="AB3034" s="63"/>
      <c r="AC3034" s="63"/>
      <c r="AD3034" s="63"/>
      <c r="AE3034" s="63"/>
      <c r="AF3034" s="63"/>
      <c r="AG3034" s="43">
        <v>277.60000000000002</v>
      </c>
    </row>
    <row r="3035" spans="4:33">
      <c r="D3035" s="62">
        <v>1991</v>
      </c>
      <c r="E3035" s="62">
        <v>5</v>
      </c>
      <c r="F3035" s="62">
        <v>1992</v>
      </c>
      <c r="G3035" s="63"/>
      <c r="H3035" s="63"/>
      <c r="I3035" s="63"/>
      <c r="J3035" s="63"/>
      <c r="K3035" s="63">
        <v>205.3</v>
      </c>
      <c r="L3035" s="63"/>
      <c r="M3035" s="63"/>
      <c r="N3035" s="63"/>
      <c r="O3035" s="63"/>
      <c r="P3035" s="63"/>
      <c r="Q3035" s="63"/>
      <c r="R3035" s="63"/>
      <c r="S3035" s="63"/>
      <c r="T3035" s="63"/>
      <c r="U3035" s="63">
        <v>149.19999999999999</v>
      </c>
      <c r="V3035" s="63"/>
      <c r="W3035" s="63"/>
      <c r="X3035" s="63"/>
      <c r="Y3035" s="63"/>
      <c r="Z3035" s="63"/>
      <c r="AA3035" s="63"/>
      <c r="AB3035" s="63"/>
      <c r="AC3035" s="63"/>
      <c r="AD3035" s="63"/>
      <c r="AE3035" s="63"/>
      <c r="AF3035" s="63"/>
      <c r="AG3035" s="43">
        <v>354.5</v>
      </c>
    </row>
    <row r="3036" spans="4:33">
      <c r="D3036" s="62">
        <v>1991</v>
      </c>
      <c r="E3036" s="62">
        <v>6</v>
      </c>
      <c r="F3036" s="62">
        <v>1992</v>
      </c>
      <c r="G3036" s="63"/>
      <c r="H3036" s="63"/>
      <c r="I3036" s="63"/>
      <c r="J3036" s="63"/>
      <c r="K3036" s="63">
        <v>136</v>
      </c>
      <c r="L3036" s="63"/>
      <c r="M3036" s="63"/>
      <c r="N3036" s="63"/>
      <c r="O3036" s="63"/>
      <c r="P3036" s="63"/>
      <c r="Q3036" s="63"/>
      <c r="R3036" s="63"/>
      <c r="S3036" s="63"/>
      <c r="T3036" s="63"/>
      <c r="U3036" s="63">
        <v>179.3</v>
      </c>
      <c r="V3036" s="63">
        <v>120.5</v>
      </c>
      <c r="W3036" s="63"/>
      <c r="X3036" s="63"/>
      <c r="Y3036" s="63"/>
      <c r="Z3036" s="63"/>
      <c r="AA3036" s="63"/>
      <c r="AB3036" s="63"/>
      <c r="AC3036" s="63"/>
      <c r="AD3036" s="63"/>
      <c r="AE3036" s="63"/>
      <c r="AF3036" s="63"/>
      <c r="AG3036" s="43">
        <v>435.8</v>
      </c>
    </row>
    <row r="3037" spans="4:33">
      <c r="D3037" s="62">
        <v>1991</v>
      </c>
      <c r="E3037" s="62">
        <v>7</v>
      </c>
      <c r="F3037" s="62">
        <v>1992</v>
      </c>
      <c r="G3037" s="63"/>
      <c r="H3037" s="63"/>
      <c r="I3037" s="63"/>
      <c r="J3037" s="63"/>
      <c r="K3037" s="63"/>
      <c r="L3037" s="63"/>
      <c r="M3037" s="63"/>
      <c r="N3037" s="63"/>
      <c r="O3037" s="63"/>
      <c r="P3037" s="63"/>
      <c r="Q3037" s="63"/>
      <c r="R3037" s="63"/>
      <c r="S3037" s="63"/>
      <c r="T3037" s="63"/>
      <c r="U3037" s="63"/>
      <c r="V3037" s="63"/>
      <c r="W3037" s="63"/>
      <c r="X3037" s="63"/>
      <c r="Y3037" s="63"/>
      <c r="Z3037" s="63"/>
      <c r="AA3037" s="63"/>
      <c r="AB3037" s="63"/>
      <c r="AC3037" s="63"/>
      <c r="AD3037" s="63"/>
      <c r="AE3037" s="63"/>
      <c r="AF3037" s="63"/>
      <c r="AG3037" s="43">
        <v>0</v>
      </c>
    </row>
    <row r="3038" spans="4:33">
      <c r="D3038" s="62">
        <v>1991</v>
      </c>
      <c r="E3038" s="62">
        <v>8</v>
      </c>
      <c r="F3038" s="62">
        <v>1992</v>
      </c>
      <c r="G3038" s="63"/>
      <c r="H3038" s="63"/>
      <c r="I3038" s="63"/>
      <c r="J3038" s="63"/>
      <c r="K3038" s="63"/>
      <c r="L3038" s="63"/>
      <c r="M3038" s="63"/>
      <c r="N3038" s="63"/>
      <c r="O3038" s="63"/>
      <c r="P3038" s="63"/>
      <c r="Q3038" s="63"/>
      <c r="R3038" s="63"/>
      <c r="S3038" s="63"/>
      <c r="T3038" s="63"/>
      <c r="U3038" s="63"/>
      <c r="V3038" s="63"/>
      <c r="W3038" s="63"/>
      <c r="X3038" s="63"/>
      <c r="Y3038" s="63"/>
      <c r="Z3038" s="63"/>
      <c r="AA3038" s="63"/>
      <c r="AB3038" s="63"/>
      <c r="AC3038" s="63"/>
      <c r="AD3038" s="63"/>
      <c r="AE3038" s="63"/>
      <c r="AF3038" s="63"/>
      <c r="AG3038" s="43">
        <v>0</v>
      </c>
    </row>
    <row r="3039" spans="4:33">
      <c r="D3039" s="62">
        <v>1991</v>
      </c>
      <c r="E3039" s="62">
        <v>9</v>
      </c>
      <c r="F3039" s="62">
        <v>1992</v>
      </c>
      <c r="G3039" s="63"/>
      <c r="H3039" s="63"/>
      <c r="I3039" s="63"/>
      <c r="J3039" s="63"/>
      <c r="K3039" s="63"/>
      <c r="L3039" s="63"/>
      <c r="M3039" s="63"/>
      <c r="N3039" s="63"/>
      <c r="O3039" s="63"/>
      <c r="P3039" s="63"/>
      <c r="Q3039" s="63"/>
      <c r="R3039" s="63"/>
      <c r="S3039" s="63"/>
      <c r="T3039" s="63"/>
      <c r="U3039" s="63"/>
      <c r="V3039" s="63"/>
      <c r="W3039" s="63"/>
      <c r="X3039" s="63"/>
      <c r="Y3039" s="63"/>
      <c r="Z3039" s="63"/>
      <c r="AA3039" s="63"/>
      <c r="AB3039" s="63"/>
      <c r="AC3039" s="63"/>
      <c r="AD3039" s="63"/>
      <c r="AE3039" s="63"/>
      <c r="AF3039" s="63"/>
      <c r="AG3039" s="43">
        <v>0</v>
      </c>
    </row>
    <row r="3040" spans="4:33">
      <c r="D3040" s="62">
        <v>1991</v>
      </c>
      <c r="E3040" s="62">
        <v>10</v>
      </c>
      <c r="F3040" s="62">
        <v>1992</v>
      </c>
      <c r="G3040" s="63"/>
      <c r="H3040" s="63"/>
      <c r="I3040" s="63"/>
      <c r="J3040" s="63"/>
      <c r="K3040" s="63"/>
      <c r="L3040" s="63"/>
      <c r="M3040" s="63"/>
      <c r="N3040" s="63"/>
      <c r="O3040" s="63"/>
      <c r="P3040" s="63"/>
      <c r="Q3040" s="63"/>
      <c r="R3040" s="63"/>
      <c r="S3040" s="63"/>
      <c r="T3040" s="63"/>
      <c r="U3040" s="63"/>
      <c r="V3040" s="63"/>
      <c r="W3040" s="63"/>
      <c r="X3040" s="63"/>
      <c r="Y3040" s="63"/>
      <c r="Z3040" s="63"/>
      <c r="AA3040" s="63"/>
      <c r="AB3040" s="63"/>
      <c r="AC3040" s="63"/>
      <c r="AD3040" s="63"/>
      <c r="AE3040" s="63"/>
      <c r="AF3040" s="63"/>
      <c r="AG3040" s="43">
        <v>0</v>
      </c>
    </row>
    <row r="3041" spans="4:33">
      <c r="D3041" s="62">
        <v>1991</v>
      </c>
      <c r="E3041" s="62">
        <v>11</v>
      </c>
      <c r="F3041" s="62">
        <v>1992</v>
      </c>
      <c r="G3041" s="63"/>
      <c r="H3041" s="63"/>
      <c r="I3041" s="63"/>
      <c r="J3041" s="63"/>
      <c r="K3041" s="63"/>
      <c r="L3041" s="63"/>
      <c r="M3041" s="63"/>
      <c r="N3041" s="63"/>
      <c r="O3041" s="63"/>
      <c r="P3041" s="63"/>
      <c r="Q3041" s="63"/>
      <c r="R3041" s="63"/>
      <c r="S3041" s="63"/>
      <c r="T3041" s="63"/>
      <c r="U3041" s="63"/>
      <c r="V3041" s="63"/>
      <c r="W3041" s="63"/>
      <c r="X3041" s="63"/>
      <c r="Y3041" s="63"/>
      <c r="Z3041" s="63"/>
      <c r="AA3041" s="63"/>
      <c r="AB3041" s="63"/>
      <c r="AC3041" s="63"/>
      <c r="AD3041" s="63"/>
      <c r="AE3041" s="63"/>
      <c r="AF3041" s="63"/>
      <c r="AG3041" s="43">
        <v>0</v>
      </c>
    </row>
    <row r="3042" spans="4:33">
      <c r="D3042" s="62">
        <v>1991</v>
      </c>
      <c r="E3042" s="62">
        <v>12</v>
      </c>
      <c r="F3042" s="62">
        <v>1992</v>
      </c>
      <c r="G3042" s="63"/>
      <c r="H3042" s="63"/>
      <c r="I3042" s="63"/>
      <c r="J3042" s="63"/>
      <c r="K3042" s="63"/>
      <c r="L3042" s="63"/>
      <c r="M3042" s="63"/>
      <c r="N3042" s="63"/>
      <c r="O3042" s="63"/>
      <c r="P3042" s="63"/>
      <c r="Q3042" s="63"/>
      <c r="R3042" s="63"/>
      <c r="S3042" s="63"/>
      <c r="T3042" s="63"/>
      <c r="U3042" s="63"/>
      <c r="V3042" s="63"/>
      <c r="W3042" s="63"/>
      <c r="X3042" s="63"/>
      <c r="Y3042" s="63"/>
      <c r="Z3042" s="63"/>
      <c r="AA3042" s="63"/>
      <c r="AB3042" s="63"/>
      <c r="AC3042" s="63"/>
      <c r="AD3042" s="63"/>
      <c r="AE3042" s="63"/>
      <c r="AF3042" s="63"/>
      <c r="AG3042" s="43">
        <v>0</v>
      </c>
    </row>
    <row r="3043" spans="4:33">
      <c r="D3043" s="62">
        <v>1992</v>
      </c>
      <c r="E3043" s="62">
        <v>1</v>
      </c>
      <c r="F3043" s="62">
        <v>1992</v>
      </c>
      <c r="G3043" s="63"/>
      <c r="H3043" s="63"/>
      <c r="I3043" s="63"/>
      <c r="J3043" s="63"/>
      <c r="K3043" s="63"/>
      <c r="L3043" s="63"/>
      <c r="M3043" s="63"/>
      <c r="N3043" s="63"/>
      <c r="O3043" s="63"/>
      <c r="P3043" s="63"/>
      <c r="Q3043" s="63"/>
      <c r="R3043" s="63"/>
      <c r="S3043" s="63"/>
      <c r="T3043" s="63"/>
      <c r="U3043" s="63"/>
      <c r="V3043" s="63"/>
      <c r="W3043" s="63"/>
      <c r="X3043" s="63"/>
      <c r="Y3043" s="63"/>
      <c r="Z3043" s="63"/>
      <c r="AA3043" s="63"/>
      <c r="AB3043" s="63"/>
      <c r="AC3043" s="63"/>
      <c r="AD3043" s="63"/>
      <c r="AE3043" s="63"/>
      <c r="AF3043" s="63"/>
      <c r="AG3043" s="43">
        <v>0</v>
      </c>
    </row>
    <row r="3044" spans="4:33">
      <c r="D3044" s="62">
        <v>1992</v>
      </c>
      <c r="E3044" s="62">
        <v>2</v>
      </c>
      <c r="F3044" s="62">
        <v>1992</v>
      </c>
      <c r="G3044" s="63"/>
      <c r="H3044" s="63"/>
      <c r="I3044" s="63"/>
      <c r="J3044" s="63"/>
      <c r="K3044" s="63"/>
      <c r="L3044" s="63"/>
      <c r="M3044" s="63"/>
      <c r="N3044" s="63"/>
      <c r="O3044" s="63"/>
      <c r="P3044" s="63"/>
      <c r="Q3044" s="63"/>
      <c r="R3044" s="63"/>
      <c r="S3044" s="63"/>
      <c r="T3044" s="63"/>
      <c r="U3044" s="63"/>
      <c r="V3044" s="63"/>
      <c r="W3044" s="63"/>
      <c r="X3044" s="63"/>
      <c r="Y3044" s="63"/>
      <c r="Z3044" s="63"/>
      <c r="AA3044" s="63"/>
      <c r="AB3044" s="63"/>
      <c r="AC3044" s="63"/>
      <c r="AD3044" s="63"/>
      <c r="AE3044" s="63"/>
      <c r="AF3044" s="63"/>
      <c r="AG3044" s="43">
        <v>0</v>
      </c>
    </row>
    <row r="3045" spans="4:33">
      <c r="D3045" s="62">
        <v>1992</v>
      </c>
      <c r="E3045" s="62">
        <v>3</v>
      </c>
      <c r="F3045" s="62">
        <v>1992</v>
      </c>
      <c r="G3045" s="63"/>
      <c r="H3045" s="63"/>
      <c r="I3045" s="63"/>
      <c r="J3045" s="63"/>
      <c r="K3045" s="63"/>
      <c r="L3045" s="63"/>
      <c r="M3045" s="63"/>
      <c r="N3045" s="63"/>
      <c r="O3045" s="63"/>
      <c r="P3045" s="63"/>
      <c r="Q3045" s="63"/>
      <c r="R3045" s="63"/>
      <c r="S3045" s="63"/>
      <c r="T3045" s="63"/>
      <c r="U3045" s="63"/>
      <c r="V3045" s="63"/>
      <c r="W3045" s="63"/>
      <c r="X3045" s="63"/>
      <c r="Y3045" s="63"/>
      <c r="Z3045" s="63"/>
      <c r="AA3045" s="63"/>
      <c r="AB3045" s="63"/>
      <c r="AC3045" s="63"/>
      <c r="AD3045" s="63"/>
      <c r="AE3045" s="63"/>
      <c r="AF3045" s="63"/>
      <c r="AG3045" s="43">
        <v>0</v>
      </c>
    </row>
    <row r="3046" spans="4:33">
      <c r="D3046" s="62">
        <v>1992</v>
      </c>
      <c r="E3046" s="62">
        <v>4</v>
      </c>
      <c r="F3046" s="62">
        <v>1992</v>
      </c>
      <c r="G3046" s="63"/>
      <c r="H3046" s="63"/>
      <c r="I3046" s="63"/>
      <c r="J3046" s="63"/>
      <c r="K3046" s="63"/>
      <c r="L3046" s="63"/>
      <c r="M3046" s="63"/>
      <c r="N3046" s="63"/>
      <c r="O3046" s="63"/>
      <c r="P3046" s="63"/>
      <c r="Q3046" s="63"/>
      <c r="R3046" s="63"/>
      <c r="S3046" s="63"/>
      <c r="T3046" s="63"/>
      <c r="U3046" s="63"/>
      <c r="V3046" s="63"/>
      <c r="W3046" s="63"/>
      <c r="X3046" s="63"/>
      <c r="Y3046" s="63"/>
      <c r="Z3046" s="63"/>
      <c r="AA3046" s="63"/>
      <c r="AB3046" s="63"/>
      <c r="AC3046" s="63"/>
      <c r="AD3046" s="63"/>
      <c r="AE3046" s="63"/>
      <c r="AF3046" s="63"/>
      <c r="AG3046" s="43">
        <v>0</v>
      </c>
    </row>
    <row r="3047" spans="4:33">
      <c r="D3047" s="62">
        <v>1992</v>
      </c>
      <c r="E3047" s="62">
        <v>5</v>
      </c>
      <c r="F3047" s="62">
        <v>1993</v>
      </c>
      <c r="G3047" s="63"/>
      <c r="H3047" s="63"/>
      <c r="I3047" s="63"/>
      <c r="J3047" s="63"/>
      <c r="K3047" s="63"/>
      <c r="L3047" s="63"/>
      <c r="M3047" s="63"/>
      <c r="N3047" s="63"/>
      <c r="O3047" s="63"/>
      <c r="P3047" s="63"/>
      <c r="Q3047" s="63"/>
      <c r="R3047" s="63"/>
      <c r="S3047" s="63"/>
      <c r="T3047" s="63"/>
      <c r="U3047" s="63"/>
      <c r="V3047" s="63"/>
      <c r="W3047" s="63"/>
      <c r="X3047" s="63"/>
      <c r="Y3047" s="63"/>
      <c r="Z3047" s="63"/>
      <c r="AA3047" s="63"/>
      <c r="AB3047" s="63"/>
      <c r="AC3047" s="63"/>
      <c r="AD3047" s="63"/>
      <c r="AE3047" s="63"/>
      <c r="AF3047" s="63"/>
      <c r="AG3047" s="43">
        <v>0</v>
      </c>
    </row>
    <row r="3048" spans="4:33">
      <c r="D3048" s="62">
        <v>1992</v>
      </c>
      <c r="E3048" s="62">
        <v>6</v>
      </c>
      <c r="F3048" s="62">
        <v>1993</v>
      </c>
      <c r="G3048" s="63"/>
      <c r="H3048" s="63"/>
      <c r="I3048" s="63"/>
      <c r="J3048" s="63"/>
      <c r="K3048" s="63"/>
      <c r="L3048" s="63"/>
      <c r="M3048" s="63"/>
      <c r="N3048" s="63"/>
      <c r="O3048" s="63"/>
      <c r="P3048" s="63"/>
      <c r="Q3048" s="63"/>
      <c r="R3048" s="63"/>
      <c r="S3048" s="63"/>
      <c r="T3048" s="63"/>
      <c r="U3048" s="63"/>
      <c r="V3048" s="63"/>
      <c r="W3048" s="63"/>
      <c r="X3048" s="63"/>
      <c r="Y3048" s="63"/>
      <c r="Z3048" s="63"/>
      <c r="AA3048" s="63"/>
      <c r="AB3048" s="63"/>
      <c r="AC3048" s="63"/>
      <c r="AD3048" s="63"/>
      <c r="AE3048" s="63"/>
      <c r="AF3048" s="63"/>
      <c r="AG3048" s="43">
        <v>0</v>
      </c>
    </row>
    <row r="3049" spans="4:33">
      <c r="D3049" s="62">
        <v>1992</v>
      </c>
      <c r="E3049" s="62">
        <v>7</v>
      </c>
      <c r="F3049" s="62">
        <v>1993</v>
      </c>
      <c r="G3049" s="63"/>
      <c r="H3049" s="63"/>
      <c r="I3049" s="63"/>
      <c r="J3049" s="63"/>
      <c r="K3049" s="63"/>
      <c r="L3049" s="63"/>
      <c r="M3049" s="63"/>
      <c r="N3049" s="63"/>
      <c r="O3049" s="63"/>
      <c r="P3049" s="63"/>
      <c r="Q3049" s="63"/>
      <c r="R3049" s="63"/>
      <c r="S3049" s="63"/>
      <c r="T3049" s="63"/>
      <c r="U3049" s="63"/>
      <c r="V3049" s="63"/>
      <c r="W3049" s="63"/>
      <c r="X3049" s="63"/>
      <c r="Y3049" s="63"/>
      <c r="Z3049" s="63"/>
      <c r="AA3049" s="63"/>
      <c r="AB3049" s="63"/>
      <c r="AC3049" s="63"/>
      <c r="AD3049" s="63"/>
      <c r="AE3049" s="63"/>
      <c r="AF3049" s="63"/>
      <c r="AG3049" s="43">
        <v>0</v>
      </c>
    </row>
    <row r="3050" spans="4:33">
      <c r="D3050" s="62">
        <v>1992</v>
      </c>
      <c r="E3050" s="62">
        <v>8</v>
      </c>
      <c r="F3050" s="62">
        <v>1993</v>
      </c>
      <c r="G3050" s="63"/>
      <c r="H3050" s="63"/>
      <c r="I3050" s="63"/>
      <c r="J3050" s="63"/>
      <c r="K3050" s="63"/>
      <c r="L3050" s="63"/>
      <c r="M3050" s="63"/>
      <c r="N3050" s="63"/>
      <c r="O3050" s="63"/>
      <c r="P3050" s="63"/>
      <c r="Q3050" s="63"/>
      <c r="R3050" s="63"/>
      <c r="S3050" s="63"/>
      <c r="T3050" s="63"/>
      <c r="U3050" s="63"/>
      <c r="V3050" s="63"/>
      <c r="W3050" s="63"/>
      <c r="X3050" s="63"/>
      <c r="Y3050" s="63"/>
      <c r="Z3050" s="63"/>
      <c r="AA3050" s="63"/>
      <c r="AB3050" s="63"/>
      <c r="AC3050" s="63"/>
      <c r="AD3050" s="63"/>
      <c r="AE3050" s="63"/>
      <c r="AF3050" s="63"/>
      <c r="AG3050" s="43">
        <v>0</v>
      </c>
    </row>
    <row r="3051" spans="4:33">
      <c r="D3051" s="62">
        <v>1992</v>
      </c>
      <c r="E3051" s="62">
        <v>9</v>
      </c>
      <c r="F3051" s="62">
        <v>1993</v>
      </c>
      <c r="G3051" s="63"/>
      <c r="H3051" s="63"/>
      <c r="I3051" s="63"/>
      <c r="J3051" s="63"/>
      <c r="K3051" s="63"/>
      <c r="L3051" s="63"/>
      <c r="M3051" s="63"/>
      <c r="N3051" s="63"/>
      <c r="O3051" s="63"/>
      <c r="P3051" s="63"/>
      <c r="Q3051" s="63"/>
      <c r="R3051" s="63"/>
      <c r="S3051" s="63"/>
      <c r="T3051" s="63"/>
      <c r="U3051" s="63"/>
      <c r="V3051" s="63"/>
      <c r="W3051" s="63"/>
      <c r="X3051" s="63"/>
      <c r="Y3051" s="63"/>
      <c r="Z3051" s="63"/>
      <c r="AA3051" s="63"/>
      <c r="AB3051" s="63"/>
      <c r="AC3051" s="63"/>
      <c r="AD3051" s="63"/>
      <c r="AE3051" s="63"/>
      <c r="AF3051" s="63"/>
      <c r="AG3051" s="43">
        <v>0</v>
      </c>
    </row>
    <row r="3052" spans="4:33">
      <c r="D3052" s="62">
        <v>1992</v>
      </c>
      <c r="E3052" s="62">
        <v>10</v>
      </c>
      <c r="F3052" s="62">
        <v>1993</v>
      </c>
      <c r="G3052" s="63"/>
      <c r="H3052" s="63"/>
      <c r="I3052" s="63"/>
      <c r="J3052" s="63"/>
      <c r="K3052" s="63"/>
      <c r="L3052" s="63"/>
      <c r="M3052" s="63"/>
      <c r="N3052" s="63"/>
      <c r="O3052" s="63"/>
      <c r="P3052" s="63"/>
      <c r="Q3052" s="63"/>
      <c r="R3052" s="63"/>
      <c r="S3052" s="63"/>
      <c r="T3052" s="63"/>
      <c r="U3052" s="63"/>
      <c r="V3052" s="63"/>
      <c r="W3052" s="63"/>
      <c r="X3052" s="63"/>
      <c r="Y3052" s="63"/>
      <c r="Z3052" s="63"/>
      <c r="AA3052" s="63"/>
      <c r="AB3052" s="63"/>
      <c r="AC3052" s="63"/>
      <c r="AD3052" s="63"/>
      <c r="AE3052" s="63"/>
      <c r="AF3052" s="63"/>
      <c r="AG3052" s="43">
        <v>0</v>
      </c>
    </row>
    <row r="3053" spans="4:33">
      <c r="D3053" s="62">
        <v>1992</v>
      </c>
      <c r="E3053" s="62">
        <v>11</v>
      </c>
      <c r="F3053" s="62">
        <v>1993</v>
      </c>
      <c r="G3053" s="63"/>
      <c r="H3053" s="63"/>
      <c r="I3053" s="63"/>
      <c r="J3053" s="63"/>
      <c r="K3053" s="63"/>
      <c r="L3053" s="63"/>
      <c r="M3053" s="63"/>
      <c r="N3053" s="63"/>
      <c r="O3053" s="63"/>
      <c r="P3053" s="63"/>
      <c r="Q3053" s="63"/>
      <c r="R3053" s="63"/>
      <c r="S3053" s="63"/>
      <c r="T3053" s="63"/>
      <c r="U3053" s="63"/>
      <c r="V3053" s="63"/>
      <c r="W3053" s="63"/>
      <c r="X3053" s="63"/>
      <c r="Y3053" s="63"/>
      <c r="Z3053" s="63"/>
      <c r="AA3053" s="63"/>
      <c r="AB3053" s="63"/>
      <c r="AC3053" s="63"/>
      <c r="AD3053" s="63"/>
      <c r="AE3053" s="63"/>
      <c r="AF3053" s="63"/>
      <c r="AG3053" s="43">
        <v>0</v>
      </c>
    </row>
    <row r="3054" spans="4:33">
      <c r="D3054" s="62">
        <v>1992</v>
      </c>
      <c r="E3054" s="62">
        <v>12</v>
      </c>
      <c r="F3054" s="62">
        <v>1993</v>
      </c>
      <c r="G3054" s="63"/>
      <c r="H3054" s="63"/>
      <c r="I3054" s="63"/>
      <c r="J3054" s="63"/>
      <c r="K3054" s="63"/>
      <c r="L3054" s="63"/>
      <c r="M3054" s="63"/>
      <c r="N3054" s="63"/>
      <c r="O3054" s="63"/>
      <c r="P3054" s="63"/>
      <c r="Q3054" s="63"/>
      <c r="R3054" s="63"/>
      <c r="S3054" s="63"/>
      <c r="T3054" s="63"/>
      <c r="U3054" s="63"/>
      <c r="V3054" s="63"/>
      <c r="W3054" s="63"/>
      <c r="X3054" s="63"/>
      <c r="Y3054" s="63"/>
      <c r="Z3054" s="63"/>
      <c r="AA3054" s="63"/>
      <c r="AB3054" s="63"/>
      <c r="AC3054" s="63"/>
      <c r="AD3054" s="63"/>
      <c r="AE3054" s="63"/>
      <c r="AF3054" s="63"/>
      <c r="AG3054" s="43">
        <v>0</v>
      </c>
    </row>
    <row r="3055" spans="4:33">
      <c r="D3055" s="62">
        <v>1993</v>
      </c>
      <c r="E3055" s="62">
        <v>1</v>
      </c>
      <c r="F3055" s="62">
        <v>1993</v>
      </c>
      <c r="G3055" s="63"/>
      <c r="H3055" s="63"/>
      <c r="I3055" s="63"/>
      <c r="J3055" s="63"/>
      <c r="K3055" s="63"/>
      <c r="L3055" s="63"/>
      <c r="M3055" s="63"/>
      <c r="N3055" s="63"/>
      <c r="O3055" s="63"/>
      <c r="P3055" s="63"/>
      <c r="Q3055" s="63"/>
      <c r="R3055" s="63"/>
      <c r="S3055" s="63"/>
      <c r="T3055" s="63"/>
      <c r="U3055" s="63"/>
      <c r="V3055" s="63"/>
      <c r="W3055" s="63"/>
      <c r="X3055" s="63"/>
      <c r="Y3055" s="63"/>
      <c r="Z3055" s="63"/>
      <c r="AA3055" s="63"/>
      <c r="AB3055" s="63"/>
      <c r="AC3055" s="63"/>
      <c r="AD3055" s="63"/>
      <c r="AE3055" s="63"/>
      <c r="AF3055" s="63"/>
      <c r="AG3055" s="43">
        <v>0</v>
      </c>
    </row>
    <row r="3056" spans="4:33">
      <c r="D3056" s="62">
        <v>1993</v>
      </c>
      <c r="E3056" s="62">
        <v>2</v>
      </c>
      <c r="F3056" s="62">
        <v>1993</v>
      </c>
      <c r="G3056" s="63"/>
      <c r="H3056" s="63"/>
      <c r="I3056" s="63"/>
      <c r="J3056" s="63"/>
      <c r="K3056" s="63"/>
      <c r="L3056" s="63"/>
      <c r="M3056" s="63"/>
      <c r="N3056" s="63"/>
      <c r="O3056" s="63"/>
      <c r="P3056" s="63"/>
      <c r="Q3056" s="63"/>
      <c r="R3056" s="63"/>
      <c r="S3056" s="63"/>
      <c r="T3056" s="63"/>
      <c r="U3056" s="63"/>
      <c r="V3056" s="63"/>
      <c r="W3056" s="63"/>
      <c r="X3056" s="63"/>
      <c r="Y3056" s="63"/>
      <c r="Z3056" s="63"/>
      <c r="AA3056" s="63"/>
      <c r="AB3056" s="63"/>
      <c r="AC3056" s="63"/>
      <c r="AD3056" s="63"/>
      <c r="AE3056" s="63"/>
      <c r="AF3056" s="63"/>
      <c r="AG3056" s="43">
        <v>0</v>
      </c>
    </row>
    <row r="3057" spans="4:33">
      <c r="D3057" s="62">
        <v>1993</v>
      </c>
      <c r="E3057" s="62">
        <v>3</v>
      </c>
      <c r="F3057" s="62">
        <v>1993</v>
      </c>
      <c r="G3057" s="63"/>
      <c r="H3057" s="63"/>
      <c r="I3057" s="63"/>
      <c r="J3057" s="63"/>
      <c r="K3057" s="63"/>
      <c r="L3057" s="63"/>
      <c r="M3057" s="63"/>
      <c r="N3057" s="63"/>
      <c r="O3057" s="63"/>
      <c r="P3057" s="63"/>
      <c r="Q3057" s="63"/>
      <c r="R3057" s="63"/>
      <c r="S3057" s="63"/>
      <c r="T3057" s="63"/>
      <c r="U3057" s="63"/>
      <c r="V3057" s="63"/>
      <c r="W3057" s="63"/>
      <c r="X3057" s="63"/>
      <c r="Y3057" s="63"/>
      <c r="Z3057" s="63"/>
      <c r="AA3057" s="63"/>
      <c r="AB3057" s="63"/>
      <c r="AC3057" s="63"/>
      <c r="AD3057" s="63"/>
      <c r="AE3057" s="63"/>
      <c r="AF3057" s="63"/>
      <c r="AG3057" s="43">
        <v>0</v>
      </c>
    </row>
    <row r="3058" spans="4:33">
      <c r="D3058" s="62">
        <v>1993</v>
      </c>
      <c r="E3058" s="62">
        <v>4</v>
      </c>
      <c r="F3058" s="62">
        <v>1993</v>
      </c>
      <c r="G3058" s="63"/>
      <c r="H3058" s="63"/>
      <c r="I3058" s="63"/>
      <c r="J3058" s="63"/>
      <c r="K3058" s="63"/>
      <c r="L3058" s="63"/>
      <c r="M3058" s="63"/>
      <c r="N3058" s="63"/>
      <c r="O3058" s="63"/>
      <c r="P3058" s="63"/>
      <c r="Q3058" s="63"/>
      <c r="R3058" s="63"/>
      <c r="S3058" s="63"/>
      <c r="T3058" s="63"/>
      <c r="U3058" s="63"/>
      <c r="V3058" s="63"/>
      <c r="W3058" s="63"/>
      <c r="X3058" s="63"/>
      <c r="Y3058" s="63"/>
      <c r="Z3058" s="63"/>
      <c r="AA3058" s="63"/>
      <c r="AB3058" s="63"/>
      <c r="AC3058" s="63"/>
      <c r="AD3058" s="63"/>
      <c r="AE3058" s="63"/>
      <c r="AF3058" s="63"/>
      <c r="AG3058" s="43">
        <v>0</v>
      </c>
    </row>
    <row r="3059" spans="4:33">
      <c r="D3059" s="62">
        <v>1993</v>
      </c>
      <c r="E3059" s="62">
        <v>5</v>
      </c>
      <c r="F3059" s="62">
        <v>1994</v>
      </c>
      <c r="G3059" s="63"/>
      <c r="H3059" s="63"/>
      <c r="I3059" s="63"/>
      <c r="J3059" s="63">
        <v>68.099999999999994</v>
      </c>
      <c r="K3059" s="63"/>
      <c r="L3059" s="63"/>
      <c r="M3059" s="63"/>
      <c r="N3059" s="63"/>
      <c r="O3059" s="63"/>
      <c r="P3059" s="63"/>
      <c r="Q3059" s="63"/>
      <c r="R3059" s="63"/>
      <c r="S3059" s="63"/>
      <c r="T3059" s="63"/>
      <c r="U3059" s="63"/>
      <c r="V3059" s="63"/>
      <c r="W3059" s="63"/>
      <c r="X3059" s="63"/>
      <c r="Y3059" s="63"/>
      <c r="Z3059" s="63"/>
      <c r="AA3059" s="63"/>
      <c r="AB3059" s="63"/>
      <c r="AC3059" s="63"/>
      <c r="AD3059" s="63"/>
      <c r="AE3059" s="63"/>
      <c r="AF3059" s="63"/>
      <c r="AG3059" s="43">
        <v>68.099999999999994</v>
      </c>
    </row>
    <row r="3060" spans="4:33">
      <c r="D3060" s="62">
        <v>1993</v>
      </c>
      <c r="E3060" s="62">
        <v>6</v>
      </c>
      <c r="F3060" s="62">
        <v>1994</v>
      </c>
      <c r="G3060" s="63"/>
      <c r="H3060" s="63"/>
      <c r="I3060" s="63"/>
      <c r="J3060" s="63">
        <v>381.1</v>
      </c>
      <c r="K3060" s="63"/>
      <c r="L3060" s="63"/>
      <c r="M3060" s="63"/>
      <c r="N3060" s="63"/>
      <c r="O3060" s="63"/>
      <c r="P3060" s="63"/>
      <c r="Q3060" s="63"/>
      <c r="R3060" s="63"/>
      <c r="S3060" s="63"/>
      <c r="T3060" s="63"/>
      <c r="U3060" s="63"/>
      <c r="V3060" s="63"/>
      <c r="W3060" s="63"/>
      <c r="X3060" s="63"/>
      <c r="Y3060" s="63"/>
      <c r="Z3060" s="63"/>
      <c r="AA3060" s="63"/>
      <c r="AB3060" s="63"/>
      <c r="AC3060" s="63"/>
      <c r="AD3060" s="63"/>
      <c r="AE3060" s="63"/>
      <c r="AF3060" s="63"/>
      <c r="AG3060" s="43">
        <v>381.1</v>
      </c>
    </row>
    <row r="3061" spans="4:33">
      <c r="D3061" s="62">
        <v>1993</v>
      </c>
      <c r="E3061" s="62">
        <v>7</v>
      </c>
      <c r="F3061" s="62">
        <v>1994</v>
      </c>
      <c r="G3061" s="63"/>
      <c r="H3061" s="63"/>
      <c r="I3061" s="63"/>
      <c r="J3061" s="63">
        <v>1028.8</v>
      </c>
      <c r="K3061" s="63"/>
      <c r="L3061" s="63"/>
      <c r="M3061" s="63"/>
      <c r="N3061" s="63"/>
      <c r="O3061" s="63"/>
      <c r="P3061" s="63"/>
      <c r="Q3061" s="63"/>
      <c r="R3061" s="63"/>
      <c r="S3061" s="63"/>
      <c r="T3061" s="63"/>
      <c r="U3061" s="63"/>
      <c r="V3061" s="63"/>
      <c r="W3061" s="63"/>
      <c r="X3061" s="63"/>
      <c r="Y3061" s="63"/>
      <c r="Z3061" s="63"/>
      <c r="AA3061" s="63"/>
      <c r="AB3061" s="63"/>
      <c r="AC3061" s="63"/>
      <c r="AD3061" s="63"/>
      <c r="AE3061" s="63"/>
      <c r="AF3061" s="63"/>
      <c r="AG3061" s="43">
        <v>1028.8</v>
      </c>
    </row>
    <row r="3062" spans="4:33">
      <c r="D3062" s="62">
        <v>1993</v>
      </c>
      <c r="E3062" s="62">
        <v>8</v>
      </c>
      <c r="F3062" s="62">
        <v>1994</v>
      </c>
      <c r="G3062" s="63">
        <v>2196.6999999999998</v>
      </c>
      <c r="H3062" s="63"/>
      <c r="I3062" s="63"/>
      <c r="J3062" s="63">
        <v>1017.1</v>
      </c>
      <c r="K3062" s="63"/>
      <c r="L3062" s="63"/>
      <c r="M3062" s="63"/>
      <c r="N3062" s="63"/>
      <c r="O3062" s="63"/>
      <c r="P3062" s="63"/>
      <c r="Q3062" s="63"/>
      <c r="R3062" s="63"/>
      <c r="S3062" s="63"/>
      <c r="T3062" s="63"/>
      <c r="U3062" s="63"/>
      <c r="V3062" s="63"/>
      <c r="W3062" s="63"/>
      <c r="X3062" s="63"/>
      <c r="Y3062" s="63"/>
      <c r="Z3062" s="63"/>
      <c r="AA3062" s="63"/>
      <c r="AB3062" s="63"/>
      <c r="AC3062" s="63"/>
      <c r="AD3062" s="63"/>
      <c r="AE3062" s="63"/>
      <c r="AF3062" s="63"/>
      <c r="AG3062" s="43">
        <v>3213.7999999999997</v>
      </c>
    </row>
    <row r="3063" spans="4:33">
      <c r="D3063" s="62">
        <v>1993</v>
      </c>
      <c r="E3063" s="62">
        <v>9</v>
      </c>
      <c r="F3063" s="62">
        <v>1994</v>
      </c>
      <c r="G3063" s="63">
        <v>1966.5</v>
      </c>
      <c r="H3063" s="63"/>
      <c r="I3063" s="63"/>
      <c r="J3063" s="63">
        <v>1038</v>
      </c>
      <c r="K3063" s="63"/>
      <c r="L3063" s="63"/>
      <c r="M3063" s="63"/>
      <c r="N3063" s="63"/>
      <c r="O3063" s="63"/>
      <c r="P3063" s="63"/>
      <c r="Q3063" s="63"/>
      <c r="R3063" s="63"/>
      <c r="S3063" s="63"/>
      <c r="T3063" s="63"/>
      <c r="U3063" s="63"/>
      <c r="V3063" s="63"/>
      <c r="W3063" s="63"/>
      <c r="X3063" s="63"/>
      <c r="Y3063" s="63"/>
      <c r="Z3063" s="63"/>
      <c r="AA3063" s="63"/>
      <c r="AB3063" s="63"/>
      <c r="AC3063" s="63"/>
      <c r="AD3063" s="63"/>
      <c r="AE3063" s="63"/>
      <c r="AF3063" s="63"/>
      <c r="AG3063" s="43">
        <v>3004.5</v>
      </c>
    </row>
    <row r="3064" spans="4:33">
      <c r="D3064" s="62">
        <v>1993</v>
      </c>
      <c r="E3064" s="62">
        <v>10</v>
      </c>
      <c r="F3064" s="62">
        <v>1994</v>
      </c>
      <c r="G3064" s="63">
        <v>1836.8</v>
      </c>
      <c r="H3064" s="63"/>
      <c r="I3064" s="63"/>
      <c r="J3064" s="63">
        <v>1075.8</v>
      </c>
      <c r="K3064" s="63"/>
      <c r="L3064" s="63"/>
      <c r="M3064" s="63"/>
      <c r="N3064" s="63"/>
      <c r="O3064" s="63"/>
      <c r="P3064" s="63"/>
      <c r="Q3064" s="63"/>
      <c r="R3064" s="63"/>
      <c r="S3064" s="63"/>
      <c r="T3064" s="63"/>
      <c r="U3064" s="63"/>
      <c r="V3064" s="63"/>
      <c r="W3064" s="63"/>
      <c r="X3064" s="63"/>
      <c r="Y3064" s="63"/>
      <c r="Z3064" s="63"/>
      <c r="AA3064" s="63"/>
      <c r="AB3064" s="63"/>
      <c r="AC3064" s="63"/>
      <c r="AD3064" s="63"/>
      <c r="AE3064" s="63"/>
      <c r="AF3064" s="63"/>
      <c r="AG3064" s="43">
        <v>2912.6</v>
      </c>
    </row>
    <row r="3065" spans="4:33">
      <c r="D3065" s="62">
        <v>1993</v>
      </c>
      <c r="E3065" s="62">
        <v>11</v>
      </c>
      <c r="F3065" s="62">
        <v>1994</v>
      </c>
      <c r="G3065" s="63"/>
      <c r="H3065" s="63"/>
      <c r="I3065" s="63"/>
      <c r="J3065" s="63">
        <v>717.7</v>
      </c>
      <c r="K3065" s="63"/>
      <c r="L3065" s="63"/>
      <c r="M3065" s="63"/>
      <c r="N3065" s="63"/>
      <c r="O3065" s="63"/>
      <c r="P3065" s="63"/>
      <c r="Q3065" s="63"/>
      <c r="R3065" s="63"/>
      <c r="S3065" s="63"/>
      <c r="T3065" s="63"/>
      <c r="U3065" s="63"/>
      <c r="V3065" s="63"/>
      <c r="W3065" s="63"/>
      <c r="X3065" s="63"/>
      <c r="Y3065" s="63"/>
      <c r="Z3065" s="63"/>
      <c r="AA3065" s="63"/>
      <c r="AB3065" s="63"/>
      <c r="AC3065" s="63"/>
      <c r="AD3065" s="63"/>
      <c r="AE3065" s="63"/>
      <c r="AF3065" s="63"/>
      <c r="AG3065" s="43">
        <v>717.7</v>
      </c>
    </row>
    <row r="3066" spans="4:33">
      <c r="D3066" s="62">
        <v>1993</v>
      </c>
      <c r="E3066" s="62">
        <v>12</v>
      </c>
      <c r="F3066" s="62">
        <v>1994</v>
      </c>
      <c r="G3066" s="63"/>
      <c r="H3066" s="63"/>
      <c r="I3066" s="63"/>
      <c r="J3066" s="63">
        <v>591.9</v>
      </c>
      <c r="K3066" s="63"/>
      <c r="L3066" s="63"/>
      <c r="M3066" s="63"/>
      <c r="N3066" s="63"/>
      <c r="O3066" s="63"/>
      <c r="P3066" s="63"/>
      <c r="Q3066" s="63"/>
      <c r="R3066" s="63"/>
      <c r="S3066" s="63"/>
      <c r="T3066" s="63"/>
      <c r="U3066" s="63"/>
      <c r="V3066" s="63"/>
      <c r="W3066" s="63"/>
      <c r="X3066" s="63"/>
      <c r="Y3066" s="63"/>
      <c r="Z3066" s="63"/>
      <c r="AA3066" s="63"/>
      <c r="AB3066" s="63"/>
      <c r="AC3066" s="63"/>
      <c r="AD3066" s="63"/>
      <c r="AE3066" s="63"/>
      <c r="AF3066" s="63"/>
      <c r="AG3066" s="43">
        <v>591.9</v>
      </c>
    </row>
    <row r="3067" spans="4:33">
      <c r="D3067" s="62">
        <v>1994</v>
      </c>
      <c r="E3067" s="62">
        <v>1</v>
      </c>
      <c r="F3067" s="62">
        <v>1994</v>
      </c>
      <c r="G3067" s="63"/>
      <c r="H3067" s="63"/>
      <c r="I3067" s="63"/>
      <c r="J3067" s="63"/>
      <c r="K3067" s="63"/>
      <c r="L3067" s="63"/>
      <c r="M3067" s="63"/>
      <c r="N3067" s="63"/>
      <c r="O3067" s="63"/>
      <c r="P3067" s="63"/>
      <c r="Q3067" s="63"/>
      <c r="R3067" s="63"/>
      <c r="S3067" s="63"/>
      <c r="T3067" s="63"/>
      <c r="U3067" s="63"/>
      <c r="V3067" s="63"/>
      <c r="W3067" s="63"/>
      <c r="X3067" s="63"/>
      <c r="Y3067" s="63"/>
      <c r="Z3067" s="63"/>
      <c r="AA3067" s="63"/>
      <c r="AB3067" s="63"/>
      <c r="AC3067" s="63"/>
      <c r="AD3067" s="63"/>
      <c r="AE3067" s="63"/>
      <c r="AF3067" s="63"/>
      <c r="AG3067" s="43">
        <v>0</v>
      </c>
    </row>
    <row r="3068" spans="4:33">
      <c r="D3068" s="62">
        <v>1994</v>
      </c>
      <c r="E3068" s="62">
        <v>2</v>
      </c>
      <c r="F3068" s="62">
        <v>1994</v>
      </c>
      <c r="G3068" s="63"/>
      <c r="H3068" s="63"/>
      <c r="I3068" s="63"/>
      <c r="J3068" s="63"/>
      <c r="K3068" s="63"/>
      <c r="L3068" s="63"/>
      <c r="M3068" s="63"/>
      <c r="N3068" s="63"/>
      <c r="O3068" s="63"/>
      <c r="P3068" s="63"/>
      <c r="Q3068" s="63"/>
      <c r="R3068" s="63"/>
      <c r="S3068" s="63"/>
      <c r="T3068" s="63"/>
      <c r="U3068" s="63"/>
      <c r="V3068" s="63"/>
      <c r="W3068" s="63"/>
      <c r="X3068" s="63"/>
      <c r="Y3068" s="63"/>
      <c r="Z3068" s="63"/>
      <c r="AA3068" s="63"/>
      <c r="AB3068" s="63"/>
      <c r="AC3068" s="63"/>
      <c r="AD3068" s="63"/>
      <c r="AE3068" s="63"/>
      <c r="AF3068" s="63"/>
      <c r="AG3068" s="43">
        <v>0</v>
      </c>
    </row>
    <row r="3069" spans="4:33">
      <c r="D3069" s="62">
        <v>1994</v>
      </c>
      <c r="E3069" s="62">
        <v>3</v>
      </c>
      <c r="F3069" s="62">
        <v>1994</v>
      </c>
      <c r="G3069" s="63"/>
      <c r="H3069" s="63"/>
      <c r="I3069" s="63"/>
      <c r="J3069" s="63"/>
      <c r="K3069" s="63"/>
      <c r="L3069" s="63"/>
      <c r="M3069" s="63"/>
      <c r="N3069" s="63"/>
      <c r="O3069" s="63"/>
      <c r="P3069" s="63"/>
      <c r="Q3069" s="63"/>
      <c r="R3069" s="63"/>
      <c r="S3069" s="63"/>
      <c r="T3069" s="63"/>
      <c r="U3069" s="63"/>
      <c r="V3069" s="63"/>
      <c r="W3069" s="63"/>
      <c r="X3069" s="63"/>
      <c r="Y3069" s="63"/>
      <c r="Z3069" s="63"/>
      <c r="AA3069" s="63"/>
      <c r="AB3069" s="63"/>
      <c r="AC3069" s="63"/>
      <c r="AD3069" s="63"/>
      <c r="AE3069" s="63"/>
      <c r="AF3069" s="63"/>
      <c r="AG3069" s="43">
        <v>0</v>
      </c>
    </row>
    <row r="3070" spans="4:33">
      <c r="D3070" s="62">
        <v>1994</v>
      </c>
      <c r="E3070" s="62">
        <v>4</v>
      </c>
      <c r="F3070" s="62">
        <v>1994</v>
      </c>
      <c r="G3070" s="63"/>
      <c r="H3070" s="63"/>
      <c r="I3070" s="63"/>
      <c r="J3070" s="63"/>
      <c r="K3070" s="63"/>
      <c r="L3070" s="63"/>
      <c r="M3070" s="63"/>
      <c r="N3070" s="63"/>
      <c r="O3070" s="63"/>
      <c r="P3070" s="63"/>
      <c r="Q3070" s="63"/>
      <c r="R3070" s="63"/>
      <c r="S3070" s="63"/>
      <c r="T3070" s="63"/>
      <c r="U3070" s="63"/>
      <c r="V3070" s="63"/>
      <c r="W3070" s="63"/>
      <c r="X3070" s="63"/>
      <c r="Y3070" s="63"/>
      <c r="Z3070" s="63"/>
      <c r="AA3070" s="63"/>
      <c r="AB3070" s="63"/>
      <c r="AC3070" s="63"/>
      <c r="AD3070" s="63"/>
      <c r="AE3070" s="63"/>
      <c r="AF3070" s="63"/>
      <c r="AG3070" s="43">
        <v>0</v>
      </c>
    </row>
    <row r="3071" spans="4:33">
      <c r="D3071" s="62">
        <v>1994</v>
      </c>
      <c r="E3071" s="62">
        <v>5</v>
      </c>
      <c r="F3071" s="62">
        <v>1995</v>
      </c>
      <c r="G3071" s="63"/>
      <c r="H3071" s="63"/>
      <c r="I3071" s="63"/>
      <c r="J3071" s="63"/>
      <c r="K3071" s="63"/>
      <c r="L3071" s="63"/>
      <c r="M3071" s="63"/>
      <c r="N3071" s="63"/>
      <c r="O3071" s="63"/>
      <c r="P3071" s="63"/>
      <c r="Q3071" s="63"/>
      <c r="R3071" s="63"/>
      <c r="S3071" s="63"/>
      <c r="T3071" s="63"/>
      <c r="U3071" s="63"/>
      <c r="V3071" s="63"/>
      <c r="W3071" s="63"/>
      <c r="X3071" s="63"/>
      <c r="Y3071" s="63"/>
      <c r="Z3071" s="63"/>
      <c r="AA3071" s="63"/>
      <c r="AB3071" s="63"/>
      <c r="AC3071" s="63"/>
      <c r="AD3071" s="63"/>
      <c r="AE3071" s="63"/>
      <c r="AF3071" s="63"/>
      <c r="AG3071" s="43">
        <v>0</v>
      </c>
    </row>
    <row r="3072" spans="4:33">
      <c r="D3072" s="62">
        <v>1994</v>
      </c>
      <c r="E3072" s="62">
        <v>6</v>
      </c>
      <c r="F3072" s="62">
        <v>1995</v>
      </c>
      <c r="G3072" s="63"/>
      <c r="H3072" s="63"/>
      <c r="I3072" s="63"/>
      <c r="J3072" s="63"/>
      <c r="K3072" s="63"/>
      <c r="L3072" s="63"/>
      <c r="M3072" s="63"/>
      <c r="N3072" s="63"/>
      <c r="O3072" s="63"/>
      <c r="P3072" s="63"/>
      <c r="Q3072" s="63"/>
      <c r="R3072" s="63"/>
      <c r="S3072" s="63"/>
      <c r="T3072" s="63"/>
      <c r="U3072" s="63"/>
      <c r="V3072" s="63"/>
      <c r="W3072" s="63"/>
      <c r="X3072" s="63"/>
      <c r="Y3072" s="63"/>
      <c r="Z3072" s="63"/>
      <c r="AA3072" s="63"/>
      <c r="AB3072" s="63"/>
      <c r="AC3072" s="63"/>
      <c r="AD3072" s="63"/>
      <c r="AE3072" s="63"/>
      <c r="AF3072" s="63"/>
      <c r="AG3072" s="43">
        <v>0</v>
      </c>
    </row>
    <row r="3073" spans="4:33">
      <c r="D3073" s="62">
        <v>1994</v>
      </c>
      <c r="E3073" s="62">
        <v>7</v>
      </c>
      <c r="F3073" s="62">
        <v>1995</v>
      </c>
      <c r="G3073" s="63"/>
      <c r="H3073" s="63"/>
      <c r="I3073" s="63"/>
      <c r="J3073" s="63"/>
      <c r="K3073" s="63"/>
      <c r="L3073" s="63"/>
      <c r="M3073" s="63"/>
      <c r="N3073" s="63"/>
      <c r="O3073" s="63"/>
      <c r="P3073" s="63"/>
      <c r="Q3073" s="63"/>
      <c r="R3073" s="63"/>
      <c r="S3073" s="63"/>
      <c r="T3073" s="63"/>
      <c r="U3073" s="63"/>
      <c r="V3073" s="63"/>
      <c r="W3073" s="63"/>
      <c r="X3073" s="63"/>
      <c r="Y3073" s="63"/>
      <c r="Z3073" s="63"/>
      <c r="AA3073" s="63"/>
      <c r="AB3073" s="63"/>
      <c r="AC3073" s="63"/>
      <c r="AD3073" s="63"/>
      <c r="AE3073" s="63"/>
      <c r="AF3073" s="63"/>
      <c r="AG3073" s="43">
        <v>0</v>
      </c>
    </row>
    <row r="3074" spans="4:33">
      <c r="D3074" s="62">
        <v>1994</v>
      </c>
      <c r="E3074" s="62">
        <v>8</v>
      </c>
      <c r="F3074" s="62">
        <v>1995</v>
      </c>
      <c r="G3074" s="63"/>
      <c r="H3074" s="63"/>
      <c r="I3074" s="63"/>
      <c r="J3074" s="63"/>
      <c r="K3074" s="63"/>
      <c r="L3074" s="63"/>
      <c r="M3074" s="63"/>
      <c r="N3074" s="63"/>
      <c r="O3074" s="63"/>
      <c r="P3074" s="63"/>
      <c r="Q3074" s="63"/>
      <c r="R3074" s="63"/>
      <c r="S3074" s="63"/>
      <c r="T3074" s="63"/>
      <c r="U3074" s="63"/>
      <c r="V3074" s="63"/>
      <c r="W3074" s="63"/>
      <c r="X3074" s="63"/>
      <c r="Y3074" s="63"/>
      <c r="Z3074" s="63"/>
      <c r="AA3074" s="63"/>
      <c r="AB3074" s="63"/>
      <c r="AC3074" s="63"/>
      <c r="AD3074" s="63"/>
      <c r="AE3074" s="63"/>
      <c r="AF3074" s="63"/>
      <c r="AG3074" s="43">
        <v>0</v>
      </c>
    </row>
    <row r="3075" spans="4:33">
      <c r="D3075" s="62">
        <v>1994</v>
      </c>
      <c r="E3075" s="62">
        <v>9</v>
      </c>
      <c r="F3075" s="62">
        <v>1995</v>
      </c>
      <c r="G3075" s="63"/>
      <c r="H3075" s="63"/>
      <c r="I3075" s="63"/>
      <c r="J3075" s="63"/>
      <c r="K3075" s="63"/>
      <c r="L3075" s="63"/>
      <c r="M3075" s="63"/>
      <c r="N3075" s="63"/>
      <c r="O3075" s="63"/>
      <c r="P3075" s="63"/>
      <c r="Q3075" s="63"/>
      <c r="R3075" s="63"/>
      <c r="S3075" s="63"/>
      <c r="T3075" s="63"/>
      <c r="U3075" s="63"/>
      <c r="V3075" s="63"/>
      <c r="W3075" s="63"/>
      <c r="X3075" s="63"/>
      <c r="Y3075" s="63"/>
      <c r="Z3075" s="63"/>
      <c r="AA3075" s="63"/>
      <c r="AB3075" s="63"/>
      <c r="AC3075" s="63"/>
      <c r="AD3075" s="63"/>
      <c r="AE3075" s="63"/>
      <c r="AF3075" s="63"/>
      <c r="AG3075" s="43">
        <v>0</v>
      </c>
    </row>
    <row r="3076" spans="4:33">
      <c r="D3076" s="62">
        <v>1994</v>
      </c>
      <c r="E3076" s="62">
        <v>10</v>
      </c>
      <c r="F3076" s="62">
        <v>1995</v>
      </c>
      <c r="G3076" s="63"/>
      <c r="H3076" s="63"/>
      <c r="I3076" s="63"/>
      <c r="J3076" s="63"/>
      <c r="K3076" s="63"/>
      <c r="L3076" s="63"/>
      <c r="M3076" s="63"/>
      <c r="N3076" s="63"/>
      <c r="O3076" s="63"/>
      <c r="P3076" s="63"/>
      <c r="Q3076" s="63"/>
      <c r="R3076" s="63"/>
      <c r="S3076" s="63"/>
      <c r="T3076" s="63"/>
      <c r="U3076" s="63"/>
      <c r="V3076" s="63"/>
      <c r="W3076" s="63"/>
      <c r="X3076" s="63"/>
      <c r="Y3076" s="63"/>
      <c r="Z3076" s="63"/>
      <c r="AA3076" s="63"/>
      <c r="AB3076" s="63"/>
      <c r="AC3076" s="63"/>
      <c r="AD3076" s="63"/>
      <c r="AE3076" s="63"/>
      <c r="AF3076" s="63"/>
      <c r="AG3076" s="43">
        <v>0</v>
      </c>
    </row>
    <row r="3077" spans="4:33">
      <c r="D3077" s="62">
        <v>1994</v>
      </c>
      <c r="E3077" s="62">
        <v>11</v>
      </c>
      <c r="F3077" s="62">
        <v>1995</v>
      </c>
      <c r="G3077" s="63"/>
      <c r="H3077" s="63"/>
      <c r="I3077" s="63"/>
      <c r="J3077" s="63"/>
      <c r="K3077" s="63"/>
      <c r="L3077" s="63"/>
      <c r="M3077" s="63"/>
      <c r="N3077" s="63"/>
      <c r="O3077" s="63"/>
      <c r="P3077" s="63"/>
      <c r="Q3077" s="63"/>
      <c r="R3077" s="63"/>
      <c r="S3077" s="63"/>
      <c r="T3077" s="63"/>
      <c r="U3077" s="63"/>
      <c r="V3077" s="63"/>
      <c r="W3077" s="63"/>
      <c r="X3077" s="63"/>
      <c r="Y3077" s="63"/>
      <c r="Z3077" s="63"/>
      <c r="AA3077" s="63"/>
      <c r="AB3077" s="63"/>
      <c r="AC3077" s="63"/>
      <c r="AD3077" s="63"/>
      <c r="AE3077" s="63"/>
      <c r="AF3077" s="63"/>
      <c r="AG3077" s="43">
        <v>0</v>
      </c>
    </row>
    <row r="3078" spans="4:33">
      <c r="D3078" s="62">
        <v>1994</v>
      </c>
      <c r="E3078" s="62">
        <v>12</v>
      </c>
      <c r="F3078" s="62">
        <v>1995</v>
      </c>
      <c r="G3078" s="63"/>
      <c r="H3078" s="63"/>
      <c r="I3078" s="63"/>
      <c r="J3078" s="63"/>
      <c r="K3078" s="63"/>
      <c r="L3078" s="63"/>
      <c r="M3078" s="63"/>
      <c r="N3078" s="63"/>
      <c r="O3078" s="63"/>
      <c r="P3078" s="63"/>
      <c r="Q3078" s="63"/>
      <c r="R3078" s="63"/>
      <c r="S3078" s="63"/>
      <c r="T3078" s="63"/>
      <c r="U3078" s="63"/>
      <c r="V3078" s="63"/>
      <c r="W3078" s="63"/>
      <c r="X3078" s="63"/>
      <c r="Y3078" s="63"/>
      <c r="Z3078" s="63"/>
      <c r="AA3078" s="63"/>
      <c r="AB3078" s="63"/>
      <c r="AC3078" s="63"/>
      <c r="AD3078" s="63"/>
      <c r="AE3078" s="63"/>
      <c r="AF3078" s="63"/>
      <c r="AG3078" s="43">
        <v>0</v>
      </c>
    </row>
    <row r="3079" spans="4:33">
      <c r="D3079" s="62">
        <v>1995</v>
      </c>
      <c r="E3079" s="62">
        <v>1</v>
      </c>
      <c r="F3079" s="62">
        <v>1995</v>
      </c>
      <c r="G3079" s="63"/>
      <c r="H3079" s="63"/>
      <c r="I3079" s="63"/>
      <c r="J3079" s="63"/>
      <c r="K3079" s="63"/>
      <c r="L3079" s="63"/>
      <c r="M3079" s="63"/>
      <c r="N3079" s="63"/>
      <c r="O3079" s="63"/>
      <c r="P3079" s="63"/>
      <c r="Q3079" s="63"/>
      <c r="R3079" s="63"/>
      <c r="S3079" s="63"/>
      <c r="T3079" s="63"/>
      <c r="U3079" s="63"/>
      <c r="V3079" s="63"/>
      <c r="W3079" s="63"/>
      <c r="X3079" s="63"/>
      <c r="Y3079" s="63"/>
      <c r="Z3079" s="63"/>
      <c r="AA3079" s="63"/>
      <c r="AB3079" s="63"/>
      <c r="AC3079" s="63"/>
      <c r="AD3079" s="63"/>
      <c r="AE3079" s="63"/>
      <c r="AF3079" s="63"/>
      <c r="AG3079" s="43">
        <v>0</v>
      </c>
    </row>
    <row r="3080" spans="4:33">
      <c r="D3080" s="62">
        <v>1995</v>
      </c>
      <c r="E3080" s="62">
        <v>2</v>
      </c>
      <c r="F3080" s="62">
        <v>1995</v>
      </c>
      <c r="G3080" s="63"/>
      <c r="H3080" s="63"/>
      <c r="I3080" s="63"/>
      <c r="J3080" s="63"/>
      <c r="K3080" s="63"/>
      <c r="L3080" s="63"/>
      <c r="M3080" s="63"/>
      <c r="N3080" s="63"/>
      <c r="O3080" s="63"/>
      <c r="P3080" s="63"/>
      <c r="Q3080" s="63"/>
      <c r="R3080" s="63"/>
      <c r="S3080" s="63"/>
      <c r="T3080" s="63"/>
      <c r="U3080" s="63"/>
      <c r="V3080" s="63"/>
      <c r="W3080" s="63"/>
      <c r="X3080" s="63"/>
      <c r="Y3080" s="63"/>
      <c r="Z3080" s="63"/>
      <c r="AA3080" s="63"/>
      <c r="AB3080" s="63"/>
      <c r="AC3080" s="63"/>
      <c r="AD3080" s="63"/>
      <c r="AE3080" s="63"/>
      <c r="AF3080" s="63"/>
      <c r="AG3080" s="43">
        <v>0</v>
      </c>
    </row>
    <row r="3081" spans="4:33">
      <c r="D3081" s="62">
        <v>1995</v>
      </c>
      <c r="E3081" s="62">
        <v>3</v>
      </c>
      <c r="F3081" s="62">
        <v>1995</v>
      </c>
      <c r="G3081" s="63"/>
      <c r="H3081" s="63"/>
      <c r="I3081" s="63"/>
      <c r="J3081" s="63"/>
      <c r="K3081" s="63"/>
      <c r="L3081" s="63"/>
      <c r="M3081" s="63"/>
      <c r="N3081" s="63"/>
      <c r="O3081" s="63"/>
      <c r="P3081" s="63"/>
      <c r="Q3081" s="63"/>
      <c r="R3081" s="63"/>
      <c r="S3081" s="63"/>
      <c r="T3081" s="63"/>
      <c r="U3081" s="63"/>
      <c r="V3081" s="63"/>
      <c r="W3081" s="63"/>
      <c r="X3081" s="63"/>
      <c r="Y3081" s="63"/>
      <c r="Z3081" s="63"/>
      <c r="AA3081" s="63"/>
      <c r="AB3081" s="63"/>
      <c r="AC3081" s="63"/>
      <c r="AD3081" s="63"/>
      <c r="AE3081" s="63"/>
      <c r="AF3081" s="63"/>
      <c r="AG3081" s="43">
        <v>0</v>
      </c>
    </row>
    <row r="3082" spans="4:33">
      <c r="D3082" s="62">
        <v>1995</v>
      </c>
      <c r="E3082" s="62">
        <v>4</v>
      </c>
      <c r="F3082" s="62">
        <v>1995</v>
      </c>
      <c r="G3082" s="63"/>
      <c r="H3082" s="63"/>
      <c r="I3082" s="63"/>
      <c r="J3082" s="63"/>
      <c r="K3082" s="63"/>
      <c r="L3082" s="63"/>
      <c r="M3082" s="63"/>
      <c r="N3082" s="63"/>
      <c r="O3082" s="63"/>
      <c r="P3082" s="63"/>
      <c r="Q3082" s="63"/>
      <c r="R3082" s="63"/>
      <c r="S3082" s="63"/>
      <c r="T3082" s="63"/>
      <c r="U3082" s="63"/>
      <c r="V3082" s="63"/>
      <c r="W3082" s="63"/>
      <c r="X3082" s="63"/>
      <c r="Y3082" s="63"/>
      <c r="Z3082" s="63"/>
      <c r="AA3082" s="63"/>
      <c r="AB3082" s="63"/>
      <c r="AC3082" s="63"/>
      <c r="AD3082" s="63"/>
      <c r="AE3082" s="63"/>
      <c r="AF3082" s="63"/>
      <c r="AG3082" s="43">
        <v>0</v>
      </c>
    </row>
    <row r="3083" spans="4:33">
      <c r="D3083" s="62">
        <v>1995</v>
      </c>
      <c r="E3083" s="62">
        <v>5</v>
      </c>
      <c r="F3083" s="62">
        <v>1996</v>
      </c>
      <c r="G3083" s="63"/>
      <c r="H3083" s="63"/>
      <c r="I3083" s="63"/>
      <c r="J3083" s="63"/>
      <c r="K3083" s="63"/>
      <c r="L3083" s="63"/>
      <c r="M3083" s="63"/>
      <c r="N3083" s="63"/>
      <c r="O3083" s="63"/>
      <c r="P3083" s="63"/>
      <c r="Q3083" s="63"/>
      <c r="R3083" s="63"/>
      <c r="S3083" s="63"/>
      <c r="T3083" s="63"/>
      <c r="U3083" s="63"/>
      <c r="V3083" s="63"/>
      <c r="W3083" s="63"/>
      <c r="X3083" s="63"/>
      <c r="Y3083" s="63"/>
      <c r="Z3083" s="63"/>
      <c r="AA3083" s="63"/>
      <c r="AB3083" s="63"/>
      <c r="AC3083" s="63"/>
      <c r="AD3083" s="63"/>
      <c r="AE3083" s="63"/>
      <c r="AF3083" s="63"/>
      <c r="AG3083" s="43">
        <v>0</v>
      </c>
    </row>
    <row r="3084" spans="4:33">
      <c r="D3084" s="62">
        <v>1995</v>
      </c>
      <c r="E3084" s="62">
        <v>6</v>
      </c>
      <c r="F3084" s="62">
        <v>1996</v>
      </c>
      <c r="G3084" s="63"/>
      <c r="H3084" s="63"/>
      <c r="I3084" s="63"/>
      <c r="J3084" s="63"/>
      <c r="K3084" s="63"/>
      <c r="L3084" s="63"/>
      <c r="M3084" s="63"/>
      <c r="N3084" s="63"/>
      <c r="O3084" s="63"/>
      <c r="P3084" s="63"/>
      <c r="Q3084" s="63"/>
      <c r="R3084" s="63"/>
      <c r="S3084" s="63"/>
      <c r="T3084" s="63"/>
      <c r="U3084" s="63"/>
      <c r="V3084" s="63"/>
      <c r="W3084" s="63"/>
      <c r="X3084" s="63"/>
      <c r="Y3084" s="63"/>
      <c r="Z3084" s="63"/>
      <c r="AA3084" s="63"/>
      <c r="AB3084" s="63"/>
      <c r="AC3084" s="63"/>
      <c r="AD3084" s="63"/>
      <c r="AE3084" s="63"/>
      <c r="AF3084" s="63"/>
      <c r="AG3084" s="43">
        <v>0</v>
      </c>
    </row>
    <row r="3085" spans="4:33">
      <c r="D3085" s="62">
        <v>1995</v>
      </c>
      <c r="E3085" s="62">
        <v>7</v>
      </c>
      <c r="F3085" s="62">
        <v>1996</v>
      </c>
      <c r="G3085" s="63"/>
      <c r="H3085" s="63"/>
      <c r="I3085" s="63"/>
      <c r="J3085" s="63"/>
      <c r="K3085" s="63"/>
      <c r="L3085" s="63"/>
      <c r="M3085" s="63"/>
      <c r="N3085" s="63"/>
      <c r="O3085" s="63"/>
      <c r="P3085" s="63"/>
      <c r="Q3085" s="63"/>
      <c r="R3085" s="63"/>
      <c r="S3085" s="63"/>
      <c r="T3085" s="63"/>
      <c r="U3085" s="63"/>
      <c r="V3085" s="63"/>
      <c r="W3085" s="63"/>
      <c r="X3085" s="63"/>
      <c r="Y3085" s="63"/>
      <c r="Z3085" s="63"/>
      <c r="AA3085" s="63"/>
      <c r="AB3085" s="63"/>
      <c r="AC3085" s="63"/>
      <c r="AD3085" s="63"/>
      <c r="AE3085" s="63"/>
      <c r="AF3085" s="63"/>
      <c r="AG3085" s="43">
        <v>0</v>
      </c>
    </row>
    <row r="3086" spans="4:33">
      <c r="D3086" s="62">
        <v>1995</v>
      </c>
      <c r="E3086" s="62">
        <v>8</v>
      </c>
      <c r="F3086" s="62">
        <v>1996</v>
      </c>
      <c r="G3086" s="63"/>
      <c r="H3086" s="63"/>
      <c r="I3086" s="63"/>
      <c r="J3086" s="63"/>
      <c r="K3086" s="63"/>
      <c r="L3086" s="63"/>
      <c r="M3086" s="63"/>
      <c r="N3086" s="63"/>
      <c r="O3086" s="63"/>
      <c r="P3086" s="63"/>
      <c r="Q3086" s="63"/>
      <c r="R3086" s="63"/>
      <c r="S3086" s="63"/>
      <c r="T3086" s="63"/>
      <c r="U3086" s="63"/>
      <c r="V3086" s="63"/>
      <c r="W3086" s="63"/>
      <c r="X3086" s="63"/>
      <c r="Y3086" s="63"/>
      <c r="Z3086" s="63"/>
      <c r="AA3086" s="63"/>
      <c r="AB3086" s="63"/>
      <c r="AC3086" s="63"/>
      <c r="AD3086" s="63"/>
      <c r="AE3086" s="63"/>
      <c r="AF3086" s="63"/>
      <c r="AG3086" s="43">
        <v>0</v>
      </c>
    </row>
    <row r="3087" spans="4:33">
      <c r="D3087" s="62">
        <v>1995</v>
      </c>
      <c r="E3087" s="62">
        <v>9</v>
      </c>
      <c r="F3087" s="62">
        <v>1996</v>
      </c>
      <c r="G3087" s="63"/>
      <c r="H3087" s="63"/>
      <c r="I3087" s="63"/>
      <c r="J3087" s="63"/>
      <c r="K3087" s="63"/>
      <c r="L3087" s="63"/>
      <c r="M3087" s="63"/>
      <c r="N3087" s="63"/>
      <c r="O3087" s="63"/>
      <c r="P3087" s="63"/>
      <c r="Q3087" s="63"/>
      <c r="R3087" s="63"/>
      <c r="S3087" s="63"/>
      <c r="T3087" s="63">
        <v>19704.2</v>
      </c>
      <c r="U3087" s="63"/>
      <c r="V3087" s="63"/>
      <c r="W3087" s="63"/>
      <c r="X3087" s="63"/>
      <c r="Y3087" s="63"/>
      <c r="Z3087" s="63"/>
      <c r="AA3087" s="63"/>
      <c r="AB3087" s="63"/>
      <c r="AC3087" s="63"/>
      <c r="AD3087" s="63"/>
      <c r="AE3087" s="63"/>
      <c r="AF3087" s="63"/>
      <c r="AG3087" s="43">
        <v>19704.2</v>
      </c>
    </row>
    <row r="3088" spans="4:33">
      <c r="D3088" s="62">
        <v>1995</v>
      </c>
      <c r="E3088" s="62">
        <v>10</v>
      </c>
      <c r="F3088" s="62">
        <v>1996</v>
      </c>
      <c r="G3088" s="63"/>
      <c r="H3088" s="63"/>
      <c r="I3088" s="63"/>
      <c r="J3088" s="63"/>
      <c r="K3088" s="63"/>
      <c r="L3088" s="63"/>
      <c r="M3088" s="63"/>
      <c r="N3088" s="63"/>
      <c r="O3088" s="63"/>
      <c r="P3088" s="63"/>
      <c r="Q3088" s="63"/>
      <c r="R3088" s="63"/>
      <c r="S3088" s="63"/>
      <c r="T3088" s="63"/>
      <c r="U3088" s="63"/>
      <c r="V3088" s="63"/>
      <c r="W3088" s="63"/>
      <c r="X3088" s="63"/>
      <c r="Y3088" s="63"/>
      <c r="Z3088" s="63"/>
      <c r="AA3088" s="63"/>
      <c r="AB3088" s="63"/>
      <c r="AC3088" s="63"/>
      <c r="AD3088" s="63"/>
      <c r="AE3088" s="63"/>
      <c r="AF3088" s="63"/>
      <c r="AG3088" s="43">
        <v>0</v>
      </c>
    </row>
    <row r="3089" spans="4:33">
      <c r="D3089" s="62">
        <v>1995</v>
      </c>
      <c r="E3089" s="62">
        <v>11</v>
      </c>
      <c r="F3089" s="62">
        <v>1996</v>
      </c>
      <c r="G3089" s="63"/>
      <c r="H3089" s="63"/>
      <c r="I3089" s="63"/>
      <c r="J3089" s="63"/>
      <c r="K3089" s="63"/>
      <c r="L3089" s="63"/>
      <c r="M3089" s="63"/>
      <c r="N3089" s="63"/>
      <c r="O3089" s="63"/>
      <c r="P3089" s="63"/>
      <c r="Q3089" s="63"/>
      <c r="R3089" s="63"/>
      <c r="S3089" s="63"/>
      <c r="T3089" s="63"/>
      <c r="U3089" s="63"/>
      <c r="V3089" s="63"/>
      <c r="W3089" s="63"/>
      <c r="X3089" s="63"/>
      <c r="Y3089" s="63"/>
      <c r="Z3089" s="63"/>
      <c r="AA3089" s="63"/>
      <c r="AB3089" s="63"/>
      <c r="AC3089" s="63"/>
      <c r="AD3089" s="63"/>
      <c r="AE3089" s="63"/>
      <c r="AF3089" s="63"/>
      <c r="AG3089" s="43">
        <v>0</v>
      </c>
    </row>
    <row r="3090" spans="4:33">
      <c r="D3090" s="62">
        <v>1995</v>
      </c>
      <c r="E3090" s="62">
        <v>12</v>
      </c>
      <c r="F3090" s="62">
        <v>1996</v>
      </c>
      <c r="G3090" s="63"/>
      <c r="H3090" s="63"/>
      <c r="I3090" s="63"/>
      <c r="J3090" s="63"/>
      <c r="K3090" s="63"/>
      <c r="L3090" s="63"/>
      <c r="M3090" s="63"/>
      <c r="N3090" s="63"/>
      <c r="O3090" s="63"/>
      <c r="P3090" s="63"/>
      <c r="Q3090" s="63"/>
      <c r="R3090" s="63"/>
      <c r="S3090" s="63"/>
      <c r="T3090" s="63"/>
      <c r="U3090" s="63"/>
      <c r="V3090" s="63"/>
      <c r="W3090" s="63"/>
      <c r="X3090" s="63"/>
      <c r="Y3090" s="63"/>
      <c r="Z3090" s="63"/>
      <c r="AA3090" s="63"/>
      <c r="AB3090" s="63"/>
      <c r="AC3090" s="63"/>
      <c r="AD3090" s="63"/>
      <c r="AE3090" s="63"/>
      <c r="AF3090" s="63"/>
      <c r="AG3090" s="43">
        <v>0</v>
      </c>
    </row>
    <row r="3091" spans="4:33">
      <c r="D3091" s="62">
        <v>1996</v>
      </c>
      <c r="E3091" s="62">
        <v>1</v>
      </c>
      <c r="F3091" s="62">
        <v>1996</v>
      </c>
      <c r="G3091" s="63"/>
      <c r="H3091" s="63"/>
      <c r="I3091" s="63"/>
      <c r="J3091" s="63"/>
      <c r="K3091" s="63"/>
      <c r="L3091" s="63"/>
      <c r="M3091" s="63"/>
      <c r="N3091" s="63"/>
      <c r="O3091" s="63"/>
      <c r="P3091" s="63"/>
      <c r="Q3091" s="63"/>
      <c r="R3091" s="63"/>
      <c r="S3091" s="63"/>
      <c r="T3091" s="63"/>
      <c r="U3091" s="63"/>
      <c r="V3091" s="63"/>
      <c r="W3091" s="63"/>
      <c r="X3091" s="63"/>
      <c r="Y3091" s="63"/>
      <c r="Z3091" s="63"/>
      <c r="AA3091" s="63"/>
      <c r="AB3091" s="63"/>
      <c r="AC3091" s="63"/>
      <c r="AD3091" s="63"/>
      <c r="AE3091" s="63"/>
      <c r="AF3091" s="63"/>
      <c r="AG3091" s="43">
        <v>0</v>
      </c>
    </row>
    <row r="3092" spans="4:33">
      <c r="D3092" s="62">
        <v>1996</v>
      </c>
      <c r="E3092" s="62">
        <v>2</v>
      </c>
      <c r="F3092" s="62">
        <v>1996</v>
      </c>
      <c r="G3092" s="63"/>
      <c r="H3092" s="63"/>
      <c r="I3092" s="63"/>
      <c r="J3092" s="63"/>
      <c r="K3092" s="63"/>
      <c r="L3092" s="63"/>
      <c r="M3092" s="63"/>
      <c r="N3092" s="63"/>
      <c r="O3092" s="63"/>
      <c r="P3092" s="63"/>
      <c r="Q3092" s="63"/>
      <c r="R3092" s="63"/>
      <c r="S3092" s="63"/>
      <c r="T3092" s="63"/>
      <c r="U3092" s="63"/>
      <c r="V3092" s="63"/>
      <c r="W3092" s="63"/>
      <c r="X3092" s="63"/>
      <c r="Y3092" s="63"/>
      <c r="Z3092" s="63"/>
      <c r="AA3092" s="63"/>
      <c r="AB3092" s="63"/>
      <c r="AC3092" s="63"/>
      <c r="AD3092" s="63"/>
      <c r="AE3092" s="63"/>
      <c r="AF3092" s="63"/>
      <c r="AG3092" s="43">
        <v>0</v>
      </c>
    </row>
    <row r="3093" spans="4:33">
      <c r="D3093" s="62">
        <v>1996</v>
      </c>
      <c r="E3093" s="62">
        <v>3</v>
      </c>
      <c r="F3093" s="62">
        <v>1996</v>
      </c>
      <c r="G3093" s="63"/>
      <c r="H3093" s="63"/>
      <c r="I3093" s="63"/>
      <c r="J3093" s="63"/>
      <c r="K3093" s="63"/>
      <c r="L3093" s="63"/>
      <c r="M3093" s="63"/>
      <c r="N3093" s="63"/>
      <c r="O3093" s="63"/>
      <c r="P3093" s="63"/>
      <c r="Q3093" s="63"/>
      <c r="R3093" s="63"/>
      <c r="S3093" s="63"/>
      <c r="T3093" s="63"/>
      <c r="U3093" s="63"/>
      <c r="V3093" s="63"/>
      <c r="W3093" s="63"/>
      <c r="X3093" s="63"/>
      <c r="Y3093" s="63"/>
      <c r="Z3093" s="63"/>
      <c r="AA3093" s="63"/>
      <c r="AB3093" s="63"/>
      <c r="AC3093" s="63"/>
      <c r="AD3093" s="63"/>
      <c r="AE3093" s="63"/>
      <c r="AF3093" s="63"/>
      <c r="AG3093" s="43">
        <v>0</v>
      </c>
    </row>
    <row r="3094" spans="4:33">
      <c r="D3094" s="62">
        <v>1996</v>
      </c>
      <c r="E3094" s="62">
        <v>4</v>
      </c>
      <c r="F3094" s="62">
        <v>1996</v>
      </c>
      <c r="G3094" s="63"/>
      <c r="H3094" s="63"/>
      <c r="I3094" s="63"/>
      <c r="J3094" s="63"/>
      <c r="K3094" s="63"/>
      <c r="L3094" s="63"/>
      <c r="M3094" s="63"/>
      <c r="N3094" s="63"/>
      <c r="O3094" s="63"/>
      <c r="P3094" s="63"/>
      <c r="Q3094" s="63"/>
      <c r="R3094" s="63"/>
      <c r="S3094" s="63"/>
      <c r="T3094" s="63"/>
      <c r="U3094" s="63"/>
      <c r="V3094" s="63"/>
      <c r="W3094" s="63"/>
      <c r="X3094" s="63"/>
      <c r="Y3094" s="63"/>
      <c r="Z3094" s="63"/>
      <c r="AA3094" s="63"/>
      <c r="AB3094" s="63"/>
      <c r="AC3094" s="63"/>
      <c r="AD3094" s="63"/>
      <c r="AE3094" s="63"/>
      <c r="AF3094" s="63"/>
      <c r="AG3094" s="43">
        <v>0</v>
      </c>
    </row>
    <row r="3095" spans="4:33">
      <c r="D3095" s="62">
        <v>1996</v>
      </c>
      <c r="E3095" s="62">
        <v>5</v>
      </c>
      <c r="F3095" s="62">
        <v>1997</v>
      </c>
      <c r="G3095" s="63"/>
      <c r="H3095" s="63"/>
      <c r="I3095" s="63"/>
      <c r="J3095" s="63"/>
      <c r="K3095" s="63"/>
      <c r="L3095" s="63"/>
      <c r="M3095" s="63"/>
      <c r="N3095" s="63"/>
      <c r="O3095" s="63"/>
      <c r="P3095" s="63"/>
      <c r="Q3095" s="63"/>
      <c r="R3095" s="63"/>
      <c r="S3095" s="63"/>
      <c r="T3095" s="63"/>
      <c r="U3095" s="63"/>
      <c r="V3095" s="63"/>
      <c r="W3095" s="63"/>
      <c r="X3095" s="63"/>
      <c r="Y3095" s="63"/>
      <c r="Z3095" s="63"/>
      <c r="AA3095" s="63"/>
      <c r="AB3095" s="63"/>
      <c r="AC3095" s="63"/>
      <c r="AD3095" s="63"/>
      <c r="AE3095" s="63"/>
      <c r="AF3095" s="63"/>
      <c r="AG3095" s="43">
        <v>0</v>
      </c>
    </row>
    <row r="3096" spans="4:33">
      <c r="D3096" s="62">
        <v>1996</v>
      </c>
      <c r="E3096" s="62">
        <v>6</v>
      </c>
      <c r="F3096" s="62">
        <v>1997</v>
      </c>
      <c r="G3096" s="63"/>
      <c r="H3096" s="63"/>
      <c r="I3096" s="63"/>
      <c r="J3096" s="63"/>
      <c r="K3096" s="63"/>
      <c r="L3096" s="63"/>
      <c r="M3096" s="63"/>
      <c r="N3096" s="63"/>
      <c r="O3096" s="63"/>
      <c r="P3096" s="63"/>
      <c r="Q3096" s="63"/>
      <c r="R3096" s="63"/>
      <c r="S3096" s="63"/>
      <c r="T3096" s="63"/>
      <c r="U3096" s="63"/>
      <c r="V3096" s="63"/>
      <c r="W3096" s="63"/>
      <c r="X3096" s="63"/>
      <c r="Y3096" s="63"/>
      <c r="Z3096" s="63"/>
      <c r="AA3096" s="63"/>
      <c r="AB3096" s="63"/>
      <c r="AC3096" s="63"/>
      <c r="AD3096" s="63"/>
      <c r="AE3096" s="63"/>
      <c r="AF3096" s="63"/>
      <c r="AG3096" s="43">
        <v>0</v>
      </c>
    </row>
    <row r="3097" spans="4:33">
      <c r="D3097" s="62">
        <v>1996</v>
      </c>
      <c r="E3097" s="62">
        <v>7</v>
      </c>
      <c r="F3097" s="62">
        <v>1997</v>
      </c>
      <c r="G3097" s="63"/>
      <c r="H3097" s="63"/>
      <c r="I3097" s="63"/>
      <c r="J3097" s="63"/>
      <c r="K3097" s="63"/>
      <c r="L3097" s="63"/>
      <c r="M3097" s="63"/>
      <c r="N3097" s="63"/>
      <c r="O3097" s="63"/>
      <c r="P3097" s="63"/>
      <c r="Q3097" s="63"/>
      <c r="R3097" s="63"/>
      <c r="S3097" s="63"/>
      <c r="T3097" s="63"/>
      <c r="U3097" s="63"/>
      <c r="V3097" s="63"/>
      <c r="W3097" s="63"/>
      <c r="X3097" s="63"/>
      <c r="Y3097" s="63"/>
      <c r="Z3097" s="63"/>
      <c r="AA3097" s="63"/>
      <c r="AB3097" s="63"/>
      <c r="AC3097" s="63"/>
      <c r="AD3097" s="63"/>
      <c r="AE3097" s="63"/>
      <c r="AF3097" s="63"/>
      <c r="AG3097" s="43">
        <v>0</v>
      </c>
    </row>
    <row r="3098" spans="4:33">
      <c r="D3098" s="62">
        <v>1996</v>
      </c>
      <c r="E3098" s="62">
        <v>8</v>
      </c>
      <c r="F3098" s="62">
        <v>1997</v>
      </c>
      <c r="G3098" s="63"/>
      <c r="H3098" s="63"/>
      <c r="I3098" s="63"/>
      <c r="J3098" s="63"/>
      <c r="K3098" s="63"/>
      <c r="L3098" s="63"/>
      <c r="M3098" s="63"/>
      <c r="N3098" s="63"/>
      <c r="O3098" s="63"/>
      <c r="P3098" s="63"/>
      <c r="Q3098" s="63"/>
      <c r="R3098" s="63"/>
      <c r="S3098" s="63"/>
      <c r="T3098" s="63"/>
      <c r="U3098" s="63"/>
      <c r="V3098" s="63"/>
      <c r="W3098" s="63"/>
      <c r="X3098" s="63"/>
      <c r="Y3098" s="63"/>
      <c r="Z3098" s="63"/>
      <c r="AA3098" s="63"/>
      <c r="AB3098" s="63"/>
      <c r="AC3098" s="63"/>
      <c r="AD3098" s="63"/>
      <c r="AE3098" s="63"/>
      <c r="AF3098" s="63"/>
      <c r="AG3098" s="43">
        <v>0</v>
      </c>
    </row>
    <row r="3099" spans="4:33">
      <c r="D3099" s="62">
        <v>1996</v>
      </c>
      <c r="E3099" s="62">
        <v>9</v>
      </c>
      <c r="F3099" s="62">
        <v>1997</v>
      </c>
      <c r="G3099" s="63"/>
      <c r="H3099" s="63"/>
      <c r="I3099" s="63"/>
      <c r="J3099" s="63"/>
      <c r="K3099" s="63"/>
      <c r="L3099" s="63"/>
      <c r="M3099" s="63"/>
      <c r="N3099" s="63"/>
      <c r="O3099" s="63"/>
      <c r="P3099" s="63"/>
      <c r="Q3099" s="63"/>
      <c r="R3099" s="63"/>
      <c r="S3099" s="63"/>
      <c r="T3099" s="63"/>
      <c r="U3099" s="63"/>
      <c r="V3099" s="63"/>
      <c r="W3099" s="63"/>
      <c r="X3099" s="63"/>
      <c r="Y3099" s="63"/>
      <c r="Z3099" s="63"/>
      <c r="AA3099" s="63"/>
      <c r="AB3099" s="63"/>
      <c r="AC3099" s="63"/>
      <c r="AD3099" s="63"/>
      <c r="AE3099" s="63"/>
      <c r="AF3099" s="63"/>
      <c r="AG3099" s="43">
        <v>0</v>
      </c>
    </row>
    <row r="3100" spans="4:33">
      <c r="D3100" s="62">
        <v>1996</v>
      </c>
      <c r="E3100" s="62">
        <v>10</v>
      </c>
      <c r="F3100" s="62">
        <v>1997</v>
      </c>
      <c r="G3100" s="63"/>
      <c r="H3100" s="63"/>
      <c r="I3100" s="63"/>
      <c r="J3100" s="63"/>
      <c r="K3100" s="63"/>
      <c r="L3100" s="63"/>
      <c r="M3100" s="63"/>
      <c r="N3100" s="63"/>
      <c r="O3100" s="63"/>
      <c r="P3100" s="63"/>
      <c r="Q3100" s="63"/>
      <c r="R3100" s="63"/>
      <c r="S3100" s="63"/>
      <c r="T3100" s="63"/>
      <c r="U3100" s="63"/>
      <c r="V3100" s="63"/>
      <c r="W3100" s="63"/>
      <c r="X3100" s="63"/>
      <c r="Y3100" s="63"/>
      <c r="Z3100" s="63"/>
      <c r="AA3100" s="63"/>
      <c r="AB3100" s="63"/>
      <c r="AC3100" s="63"/>
      <c r="AD3100" s="63"/>
      <c r="AE3100" s="63"/>
      <c r="AF3100" s="63"/>
      <c r="AG3100" s="43">
        <v>0</v>
      </c>
    </row>
    <row r="3101" spans="4:33">
      <c r="D3101" s="62">
        <v>1996</v>
      </c>
      <c r="E3101" s="62">
        <v>11</v>
      </c>
      <c r="F3101" s="62">
        <v>1997</v>
      </c>
      <c r="G3101" s="63"/>
      <c r="H3101" s="63"/>
      <c r="I3101" s="63"/>
      <c r="J3101" s="63"/>
      <c r="K3101" s="63"/>
      <c r="L3101" s="63"/>
      <c r="M3101" s="63"/>
      <c r="N3101" s="63"/>
      <c r="O3101" s="63"/>
      <c r="P3101" s="63"/>
      <c r="Q3101" s="63"/>
      <c r="R3101" s="63"/>
      <c r="S3101" s="63"/>
      <c r="T3101" s="63"/>
      <c r="U3101" s="63"/>
      <c r="V3101" s="63"/>
      <c r="W3101" s="63"/>
      <c r="X3101" s="63"/>
      <c r="Y3101" s="63"/>
      <c r="Z3101" s="63"/>
      <c r="AA3101" s="63"/>
      <c r="AB3101" s="63"/>
      <c r="AC3101" s="63"/>
      <c r="AD3101" s="63"/>
      <c r="AE3101" s="63"/>
      <c r="AF3101" s="63"/>
      <c r="AG3101" s="43">
        <v>0</v>
      </c>
    </row>
    <row r="3102" spans="4:33">
      <c r="D3102" s="62">
        <v>1996</v>
      </c>
      <c r="E3102" s="62">
        <v>12</v>
      </c>
      <c r="F3102" s="62">
        <v>1997</v>
      </c>
      <c r="G3102" s="63"/>
      <c r="H3102" s="63"/>
      <c r="I3102" s="63"/>
      <c r="J3102" s="63"/>
      <c r="K3102" s="63"/>
      <c r="L3102" s="63"/>
      <c r="M3102" s="63"/>
      <c r="N3102" s="63"/>
      <c r="O3102" s="63"/>
      <c r="P3102" s="63"/>
      <c r="Q3102" s="63"/>
      <c r="R3102" s="63"/>
      <c r="S3102" s="63"/>
      <c r="T3102" s="63"/>
      <c r="U3102" s="63"/>
      <c r="V3102" s="63"/>
      <c r="W3102" s="63"/>
      <c r="X3102" s="63"/>
      <c r="Y3102" s="63"/>
      <c r="Z3102" s="63"/>
      <c r="AA3102" s="63"/>
      <c r="AB3102" s="63"/>
      <c r="AC3102" s="63"/>
      <c r="AD3102" s="63"/>
      <c r="AE3102" s="63"/>
      <c r="AF3102" s="63"/>
      <c r="AG3102" s="43">
        <v>0</v>
      </c>
    </row>
    <row r="3103" spans="4:33">
      <c r="D3103" s="62">
        <v>1997</v>
      </c>
      <c r="E3103" s="62">
        <v>1</v>
      </c>
      <c r="F3103" s="62">
        <v>1997</v>
      </c>
      <c r="G3103" s="63"/>
      <c r="H3103" s="63"/>
      <c r="I3103" s="63"/>
      <c r="J3103" s="63"/>
      <c r="K3103" s="63"/>
      <c r="L3103" s="63"/>
      <c r="M3103" s="63"/>
      <c r="N3103" s="63"/>
      <c r="O3103" s="63"/>
      <c r="P3103" s="63"/>
      <c r="Q3103" s="63"/>
      <c r="R3103" s="63"/>
      <c r="S3103" s="63"/>
      <c r="T3103" s="63"/>
      <c r="U3103" s="63"/>
      <c r="V3103" s="63"/>
      <c r="W3103" s="63"/>
      <c r="X3103" s="63"/>
      <c r="Y3103" s="63"/>
      <c r="Z3103" s="63"/>
      <c r="AA3103" s="63"/>
      <c r="AB3103" s="63"/>
      <c r="AC3103" s="63"/>
      <c r="AD3103" s="63"/>
      <c r="AE3103" s="63"/>
      <c r="AF3103" s="63"/>
      <c r="AG3103" s="43">
        <v>0</v>
      </c>
    </row>
    <row r="3104" spans="4:33">
      <c r="D3104" s="62">
        <v>1997</v>
      </c>
      <c r="E3104" s="62">
        <v>2</v>
      </c>
      <c r="F3104" s="62">
        <v>1997</v>
      </c>
      <c r="G3104" s="63"/>
      <c r="H3104" s="63"/>
      <c r="I3104" s="63"/>
      <c r="J3104" s="63"/>
      <c r="K3104" s="63"/>
      <c r="L3104" s="63"/>
      <c r="M3104" s="63"/>
      <c r="N3104" s="63"/>
      <c r="O3104" s="63"/>
      <c r="P3104" s="63"/>
      <c r="Q3104" s="63"/>
      <c r="R3104" s="63"/>
      <c r="S3104" s="63"/>
      <c r="T3104" s="63"/>
      <c r="U3104" s="63"/>
      <c r="V3104" s="63"/>
      <c r="W3104" s="63"/>
      <c r="X3104" s="63"/>
      <c r="Y3104" s="63"/>
      <c r="Z3104" s="63"/>
      <c r="AA3104" s="63"/>
      <c r="AB3104" s="63"/>
      <c r="AC3104" s="63"/>
      <c r="AD3104" s="63"/>
      <c r="AE3104" s="63"/>
      <c r="AF3104" s="63"/>
      <c r="AG3104" s="43">
        <v>0</v>
      </c>
    </row>
    <row r="3105" spans="4:33">
      <c r="D3105" s="62">
        <v>1997</v>
      </c>
      <c r="E3105" s="62">
        <v>3</v>
      </c>
      <c r="F3105" s="62">
        <v>1997</v>
      </c>
      <c r="G3105" s="63"/>
      <c r="H3105" s="63"/>
      <c r="I3105" s="63"/>
      <c r="J3105" s="63"/>
      <c r="K3105" s="63"/>
      <c r="L3105" s="63"/>
      <c r="M3105" s="63"/>
      <c r="N3105" s="63"/>
      <c r="O3105" s="63"/>
      <c r="P3105" s="63"/>
      <c r="Q3105" s="63"/>
      <c r="R3105" s="63"/>
      <c r="S3105" s="63"/>
      <c r="T3105" s="63"/>
      <c r="U3105" s="63"/>
      <c r="V3105" s="63"/>
      <c r="W3105" s="63"/>
      <c r="X3105" s="63"/>
      <c r="Y3105" s="63"/>
      <c r="Z3105" s="63"/>
      <c r="AA3105" s="63"/>
      <c r="AB3105" s="63"/>
      <c r="AC3105" s="63"/>
      <c r="AD3105" s="63"/>
      <c r="AE3105" s="63"/>
      <c r="AF3105" s="63"/>
      <c r="AG3105" s="43">
        <v>0</v>
      </c>
    </row>
    <row r="3106" spans="4:33">
      <c r="D3106" s="62">
        <v>1997</v>
      </c>
      <c r="E3106" s="62">
        <v>4</v>
      </c>
      <c r="F3106" s="62">
        <v>1997</v>
      </c>
      <c r="G3106" s="63"/>
      <c r="H3106" s="63"/>
      <c r="I3106" s="63"/>
      <c r="J3106" s="63"/>
      <c r="K3106" s="63"/>
      <c r="L3106" s="63"/>
      <c r="M3106" s="63"/>
      <c r="N3106" s="63"/>
      <c r="O3106" s="63"/>
      <c r="P3106" s="63"/>
      <c r="Q3106" s="63"/>
      <c r="R3106" s="63"/>
      <c r="S3106" s="63"/>
      <c r="T3106" s="63"/>
      <c r="U3106" s="63"/>
      <c r="V3106" s="63"/>
      <c r="W3106" s="63"/>
      <c r="X3106" s="63"/>
      <c r="Y3106" s="63"/>
      <c r="Z3106" s="63"/>
      <c r="AA3106" s="63"/>
      <c r="AB3106" s="63"/>
      <c r="AC3106" s="63"/>
      <c r="AD3106" s="63"/>
      <c r="AE3106" s="63"/>
      <c r="AF3106" s="63">
        <v>2174</v>
      </c>
      <c r="AG3106" s="43">
        <v>2174</v>
      </c>
    </row>
    <row r="3107" spans="4:33">
      <c r="D3107" s="62">
        <v>1997</v>
      </c>
      <c r="E3107" s="62">
        <v>5</v>
      </c>
      <c r="F3107" s="62">
        <v>1998</v>
      </c>
      <c r="G3107" s="63"/>
      <c r="H3107" s="63"/>
      <c r="I3107" s="63"/>
      <c r="J3107" s="63"/>
      <c r="K3107" s="63"/>
      <c r="L3107" s="63"/>
      <c r="M3107" s="63"/>
      <c r="N3107" s="63"/>
      <c r="O3107" s="63"/>
      <c r="P3107" s="63"/>
      <c r="Q3107" s="63"/>
      <c r="R3107" s="63"/>
      <c r="S3107" s="63"/>
      <c r="T3107" s="63"/>
      <c r="U3107" s="63"/>
      <c r="V3107" s="63"/>
      <c r="W3107" s="63"/>
      <c r="X3107" s="63"/>
      <c r="Y3107" s="63"/>
      <c r="Z3107" s="63"/>
      <c r="AA3107" s="63"/>
      <c r="AB3107" s="63"/>
      <c r="AC3107" s="63"/>
      <c r="AD3107" s="63"/>
      <c r="AE3107" s="63"/>
      <c r="AF3107" s="63"/>
      <c r="AG3107" s="43">
        <v>0</v>
      </c>
    </row>
    <row r="3108" spans="4:33">
      <c r="D3108" s="62">
        <v>1997</v>
      </c>
      <c r="E3108" s="62">
        <v>6</v>
      </c>
      <c r="F3108" s="62">
        <v>1998</v>
      </c>
      <c r="G3108" s="63"/>
      <c r="H3108" s="63"/>
      <c r="I3108" s="63"/>
      <c r="J3108" s="63"/>
      <c r="K3108" s="63"/>
      <c r="L3108" s="63"/>
      <c r="M3108" s="63"/>
      <c r="N3108" s="63"/>
      <c r="O3108" s="63"/>
      <c r="P3108" s="63"/>
      <c r="Q3108" s="63"/>
      <c r="R3108" s="63"/>
      <c r="S3108" s="63"/>
      <c r="T3108" s="63"/>
      <c r="U3108" s="63"/>
      <c r="V3108" s="63"/>
      <c r="W3108" s="63"/>
      <c r="X3108" s="63"/>
      <c r="Y3108" s="63"/>
      <c r="Z3108" s="63"/>
      <c r="AA3108" s="63"/>
      <c r="AB3108" s="63"/>
      <c r="AC3108" s="63"/>
      <c r="AD3108" s="63"/>
      <c r="AE3108" s="63"/>
      <c r="AF3108" s="63"/>
      <c r="AG3108" s="43">
        <v>0</v>
      </c>
    </row>
    <row r="3109" spans="4:33">
      <c r="D3109" s="62">
        <v>1997</v>
      </c>
      <c r="E3109" s="62">
        <v>7</v>
      </c>
      <c r="F3109" s="62">
        <v>1998</v>
      </c>
      <c r="G3109" s="63"/>
      <c r="H3109" s="63"/>
      <c r="I3109" s="63"/>
      <c r="J3109" s="63"/>
      <c r="K3109" s="63"/>
      <c r="L3109" s="63"/>
      <c r="M3109" s="63"/>
      <c r="N3109" s="63"/>
      <c r="O3109" s="63"/>
      <c r="P3109" s="63"/>
      <c r="Q3109" s="63"/>
      <c r="R3109" s="63"/>
      <c r="S3109" s="63"/>
      <c r="T3109" s="63"/>
      <c r="U3109" s="63"/>
      <c r="V3109" s="63"/>
      <c r="W3109" s="63"/>
      <c r="X3109" s="63"/>
      <c r="Y3109" s="63"/>
      <c r="Z3109" s="63"/>
      <c r="AA3109" s="63"/>
      <c r="AB3109" s="63"/>
      <c r="AC3109" s="63"/>
      <c r="AD3109" s="63"/>
      <c r="AE3109" s="63"/>
      <c r="AF3109" s="63"/>
      <c r="AG3109" s="43">
        <v>0</v>
      </c>
    </row>
    <row r="3110" spans="4:33">
      <c r="D3110" s="62">
        <v>1997</v>
      </c>
      <c r="E3110" s="62">
        <v>8</v>
      </c>
      <c r="F3110" s="62">
        <v>1998</v>
      </c>
      <c r="G3110" s="63"/>
      <c r="H3110" s="63"/>
      <c r="I3110" s="63"/>
      <c r="J3110" s="63"/>
      <c r="K3110" s="63"/>
      <c r="L3110" s="63"/>
      <c r="M3110" s="63"/>
      <c r="N3110" s="63"/>
      <c r="O3110" s="63"/>
      <c r="P3110" s="63"/>
      <c r="Q3110" s="63"/>
      <c r="R3110" s="63"/>
      <c r="S3110" s="63"/>
      <c r="T3110" s="63"/>
      <c r="U3110" s="63"/>
      <c r="V3110" s="63"/>
      <c r="W3110" s="63"/>
      <c r="X3110" s="63"/>
      <c r="Y3110" s="63"/>
      <c r="Z3110" s="63"/>
      <c r="AA3110" s="63"/>
      <c r="AB3110" s="63"/>
      <c r="AC3110" s="63"/>
      <c r="AD3110" s="63"/>
      <c r="AE3110" s="63"/>
      <c r="AF3110" s="63"/>
      <c r="AG3110" s="43">
        <v>0</v>
      </c>
    </row>
    <row r="3111" spans="4:33">
      <c r="D3111" s="62">
        <v>1997</v>
      </c>
      <c r="E3111" s="62">
        <v>9</v>
      </c>
      <c r="F3111" s="62">
        <v>1998</v>
      </c>
      <c r="G3111" s="63"/>
      <c r="H3111" s="63"/>
      <c r="I3111" s="63"/>
      <c r="J3111" s="63"/>
      <c r="K3111" s="63"/>
      <c r="L3111" s="63"/>
      <c r="M3111" s="63"/>
      <c r="N3111" s="63"/>
      <c r="O3111" s="63"/>
      <c r="P3111" s="63"/>
      <c r="Q3111" s="63"/>
      <c r="R3111" s="63"/>
      <c r="S3111" s="63"/>
      <c r="T3111" s="63"/>
      <c r="U3111" s="63"/>
      <c r="V3111" s="63"/>
      <c r="W3111" s="63"/>
      <c r="X3111" s="63"/>
      <c r="Y3111" s="63"/>
      <c r="Z3111" s="63"/>
      <c r="AA3111" s="63"/>
      <c r="AB3111" s="63"/>
      <c r="AC3111" s="63"/>
      <c r="AD3111" s="63"/>
      <c r="AE3111" s="63"/>
      <c r="AF3111" s="63"/>
      <c r="AG3111" s="43">
        <v>0</v>
      </c>
    </row>
    <row r="3112" spans="4:33">
      <c r="D3112" s="62">
        <v>1997</v>
      </c>
      <c r="E3112" s="62">
        <v>10</v>
      </c>
      <c r="F3112" s="62">
        <v>1998</v>
      </c>
      <c r="G3112" s="63"/>
      <c r="H3112" s="63"/>
      <c r="I3112" s="63"/>
      <c r="J3112" s="63"/>
      <c r="K3112" s="63"/>
      <c r="L3112" s="63"/>
      <c r="M3112" s="63"/>
      <c r="N3112" s="63"/>
      <c r="O3112" s="63"/>
      <c r="P3112" s="63"/>
      <c r="Q3112" s="63"/>
      <c r="R3112" s="63"/>
      <c r="S3112" s="63"/>
      <c r="T3112" s="63"/>
      <c r="U3112" s="63"/>
      <c r="V3112" s="63"/>
      <c r="W3112" s="63"/>
      <c r="X3112" s="63"/>
      <c r="Y3112" s="63"/>
      <c r="Z3112" s="63"/>
      <c r="AA3112" s="63"/>
      <c r="AB3112" s="63"/>
      <c r="AC3112" s="63"/>
      <c r="AD3112" s="63"/>
      <c r="AE3112" s="63"/>
      <c r="AF3112" s="63"/>
      <c r="AG3112" s="43">
        <v>0</v>
      </c>
    </row>
    <row r="3113" spans="4:33">
      <c r="D3113" s="62">
        <v>1997</v>
      </c>
      <c r="E3113" s="62">
        <v>11</v>
      </c>
      <c r="F3113" s="62">
        <v>1998</v>
      </c>
      <c r="G3113" s="63"/>
      <c r="H3113" s="63"/>
      <c r="I3113" s="63"/>
      <c r="J3113" s="63"/>
      <c r="K3113" s="63"/>
      <c r="L3113" s="63"/>
      <c r="M3113" s="63"/>
      <c r="N3113" s="63"/>
      <c r="O3113" s="63"/>
      <c r="P3113" s="63"/>
      <c r="Q3113" s="63"/>
      <c r="R3113" s="63"/>
      <c r="S3113" s="63"/>
      <c r="T3113" s="63"/>
      <c r="U3113" s="63"/>
      <c r="V3113" s="63"/>
      <c r="W3113" s="63"/>
      <c r="X3113" s="63"/>
      <c r="Y3113" s="63"/>
      <c r="Z3113" s="63"/>
      <c r="AA3113" s="63"/>
      <c r="AB3113" s="63"/>
      <c r="AC3113" s="63"/>
      <c r="AD3113" s="63"/>
      <c r="AE3113" s="63"/>
      <c r="AF3113" s="63"/>
      <c r="AG3113" s="43">
        <v>0</v>
      </c>
    </row>
    <row r="3114" spans="4:33">
      <c r="D3114" s="62">
        <v>1997</v>
      </c>
      <c r="E3114" s="62">
        <v>12</v>
      </c>
      <c r="F3114" s="62">
        <v>1998</v>
      </c>
      <c r="G3114" s="63"/>
      <c r="H3114" s="63"/>
      <c r="I3114" s="63"/>
      <c r="J3114" s="63"/>
      <c r="K3114" s="63"/>
      <c r="L3114" s="63"/>
      <c r="M3114" s="63"/>
      <c r="N3114" s="63"/>
      <c r="O3114" s="63"/>
      <c r="P3114" s="63"/>
      <c r="Q3114" s="63"/>
      <c r="R3114" s="63"/>
      <c r="S3114" s="63"/>
      <c r="T3114" s="63"/>
      <c r="U3114" s="63"/>
      <c r="V3114" s="63"/>
      <c r="W3114" s="63"/>
      <c r="X3114" s="63"/>
      <c r="Y3114" s="63"/>
      <c r="Z3114" s="63"/>
      <c r="AA3114" s="63"/>
      <c r="AB3114" s="63"/>
      <c r="AC3114" s="63"/>
      <c r="AD3114" s="63"/>
      <c r="AE3114" s="63"/>
      <c r="AF3114" s="63"/>
      <c r="AG3114" s="43">
        <v>0</v>
      </c>
    </row>
    <row r="3115" spans="4:33">
      <c r="D3115" s="62">
        <v>1998</v>
      </c>
      <c r="E3115" s="62">
        <v>1</v>
      </c>
      <c r="F3115" s="62">
        <v>1998</v>
      </c>
      <c r="G3115" s="63"/>
      <c r="H3115" s="63"/>
      <c r="I3115" s="63"/>
      <c r="J3115" s="63"/>
      <c r="K3115" s="63"/>
      <c r="L3115" s="63"/>
      <c r="M3115" s="63"/>
      <c r="N3115" s="63"/>
      <c r="O3115" s="63"/>
      <c r="P3115" s="63"/>
      <c r="Q3115" s="63"/>
      <c r="R3115" s="63"/>
      <c r="S3115" s="63"/>
      <c r="T3115" s="63"/>
      <c r="U3115" s="63"/>
      <c r="V3115" s="63"/>
      <c r="W3115" s="63"/>
      <c r="X3115" s="63"/>
      <c r="Y3115" s="63"/>
      <c r="Z3115" s="63"/>
      <c r="AA3115" s="63"/>
      <c r="AB3115" s="63"/>
      <c r="AC3115" s="63"/>
      <c r="AD3115" s="63"/>
      <c r="AE3115" s="63"/>
      <c r="AF3115" s="63"/>
      <c r="AG3115" s="43">
        <v>0</v>
      </c>
    </row>
    <row r="3116" spans="4:33">
      <c r="D3116" s="62">
        <v>1998</v>
      </c>
      <c r="E3116" s="62">
        <v>2</v>
      </c>
      <c r="F3116" s="62">
        <v>1998</v>
      </c>
      <c r="G3116" s="63"/>
      <c r="H3116" s="63"/>
      <c r="I3116" s="63"/>
      <c r="J3116" s="63"/>
      <c r="K3116" s="63"/>
      <c r="L3116" s="63"/>
      <c r="M3116" s="63"/>
      <c r="N3116" s="63"/>
      <c r="O3116" s="63"/>
      <c r="P3116" s="63"/>
      <c r="Q3116" s="63"/>
      <c r="R3116" s="63"/>
      <c r="S3116" s="63"/>
      <c r="T3116" s="63"/>
      <c r="U3116" s="63"/>
      <c r="V3116" s="63"/>
      <c r="W3116" s="63"/>
      <c r="X3116" s="63"/>
      <c r="Y3116" s="63"/>
      <c r="Z3116" s="63"/>
      <c r="AA3116" s="63"/>
      <c r="AB3116" s="63"/>
      <c r="AC3116" s="63"/>
      <c r="AD3116" s="63"/>
      <c r="AE3116" s="63"/>
      <c r="AF3116" s="63"/>
      <c r="AG3116" s="43">
        <v>0</v>
      </c>
    </row>
    <row r="3117" spans="4:33">
      <c r="D3117" s="62">
        <v>1998</v>
      </c>
      <c r="E3117" s="62">
        <v>3</v>
      </c>
      <c r="F3117" s="62">
        <v>1998</v>
      </c>
      <c r="G3117" s="63"/>
      <c r="H3117" s="63"/>
      <c r="I3117" s="63"/>
      <c r="J3117" s="63"/>
      <c r="K3117" s="63"/>
      <c r="L3117" s="63"/>
      <c r="M3117" s="63"/>
      <c r="N3117" s="63"/>
      <c r="O3117" s="63"/>
      <c r="P3117" s="63"/>
      <c r="Q3117" s="63"/>
      <c r="R3117" s="63"/>
      <c r="S3117" s="63"/>
      <c r="T3117" s="63"/>
      <c r="U3117" s="63"/>
      <c r="V3117" s="63"/>
      <c r="W3117" s="63"/>
      <c r="X3117" s="63"/>
      <c r="Y3117" s="63"/>
      <c r="Z3117" s="63"/>
      <c r="AA3117" s="63"/>
      <c r="AB3117" s="63"/>
      <c r="AC3117" s="63"/>
      <c r="AD3117" s="63"/>
      <c r="AE3117" s="63"/>
      <c r="AF3117" s="63"/>
      <c r="AG3117" s="43">
        <v>0</v>
      </c>
    </row>
    <row r="3118" spans="4:33">
      <c r="D3118" s="62">
        <v>1998</v>
      </c>
      <c r="E3118" s="62">
        <v>4</v>
      </c>
      <c r="F3118" s="62">
        <v>1998</v>
      </c>
      <c r="G3118" s="63"/>
      <c r="H3118" s="63"/>
      <c r="I3118" s="63"/>
      <c r="J3118" s="63"/>
      <c r="K3118" s="63"/>
      <c r="L3118" s="63"/>
      <c r="M3118" s="63"/>
      <c r="N3118" s="63"/>
      <c r="O3118" s="63"/>
      <c r="P3118" s="63"/>
      <c r="Q3118" s="63"/>
      <c r="R3118" s="63"/>
      <c r="S3118" s="63"/>
      <c r="T3118" s="63"/>
      <c r="U3118" s="63"/>
      <c r="V3118" s="63"/>
      <c r="W3118" s="63"/>
      <c r="X3118" s="63"/>
      <c r="Y3118" s="63"/>
      <c r="Z3118" s="63"/>
      <c r="AA3118" s="63"/>
      <c r="AB3118" s="63"/>
      <c r="AC3118" s="63"/>
      <c r="AD3118" s="63"/>
      <c r="AE3118" s="63"/>
      <c r="AF3118" s="63"/>
      <c r="AG3118" s="43">
        <v>0</v>
      </c>
    </row>
    <row r="3119" spans="4:33">
      <c r="D3119" s="62">
        <v>1998</v>
      </c>
      <c r="E3119" s="62">
        <v>5</v>
      </c>
      <c r="F3119" s="62">
        <v>1999</v>
      </c>
      <c r="G3119" s="63"/>
      <c r="H3119" s="63"/>
      <c r="I3119" s="63"/>
      <c r="J3119" s="63"/>
      <c r="K3119" s="63"/>
      <c r="L3119" s="63"/>
      <c r="M3119" s="63"/>
      <c r="N3119" s="63"/>
      <c r="O3119" s="63"/>
      <c r="P3119" s="63"/>
      <c r="Q3119" s="63"/>
      <c r="R3119" s="63"/>
      <c r="S3119" s="63"/>
      <c r="T3119" s="63"/>
      <c r="U3119" s="63"/>
      <c r="V3119" s="63"/>
      <c r="W3119" s="63"/>
      <c r="X3119" s="63"/>
      <c r="Y3119" s="63"/>
      <c r="Z3119" s="63"/>
      <c r="AA3119" s="63"/>
      <c r="AB3119" s="63"/>
      <c r="AC3119" s="63"/>
      <c r="AD3119" s="63"/>
      <c r="AE3119" s="63"/>
      <c r="AF3119" s="63"/>
      <c r="AG3119" s="43">
        <v>0</v>
      </c>
    </row>
    <row r="3120" spans="4:33">
      <c r="D3120" s="62">
        <v>1998</v>
      </c>
      <c r="E3120" s="62">
        <v>6</v>
      </c>
      <c r="F3120" s="62">
        <v>1999</v>
      </c>
      <c r="G3120" s="63"/>
      <c r="H3120" s="63"/>
      <c r="I3120" s="63"/>
      <c r="J3120" s="63"/>
      <c r="K3120" s="63"/>
      <c r="L3120" s="63"/>
      <c r="M3120" s="63"/>
      <c r="N3120" s="63"/>
      <c r="O3120" s="63"/>
      <c r="P3120" s="63"/>
      <c r="Q3120" s="63"/>
      <c r="R3120" s="63"/>
      <c r="S3120" s="63"/>
      <c r="T3120" s="63"/>
      <c r="U3120" s="63"/>
      <c r="V3120" s="63"/>
      <c r="W3120" s="63"/>
      <c r="X3120" s="63"/>
      <c r="Y3120" s="63"/>
      <c r="Z3120" s="63"/>
      <c r="AA3120" s="63"/>
      <c r="AB3120" s="63"/>
      <c r="AC3120" s="63"/>
      <c r="AD3120" s="63"/>
      <c r="AE3120" s="63"/>
      <c r="AF3120" s="63"/>
      <c r="AG3120" s="43">
        <v>0</v>
      </c>
    </row>
    <row r="3121" spans="4:33">
      <c r="D3121" s="62">
        <v>1998</v>
      </c>
      <c r="E3121" s="62">
        <v>7</v>
      </c>
      <c r="F3121" s="62">
        <v>1999</v>
      </c>
      <c r="G3121" s="63"/>
      <c r="H3121" s="63"/>
      <c r="I3121" s="63"/>
      <c r="J3121" s="63"/>
      <c r="K3121" s="63"/>
      <c r="L3121" s="63"/>
      <c r="M3121" s="63"/>
      <c r="N3121" s="63"/>
      <c r="O3121" s="63"/>
      <c r="P3121" s="63"/>
      <c r="Q3121" s="63"/>
      <c r="R3121" s="63"/>
      <c r="S3121" s="63"/>
      <c r="T3121" s="63"/>
      <c r="U3121" s="63"/>
      <c r="V3121" s="63"/>
      <c r="W3121" s="63"/>
      <c r="X3121" s="63"/>
      <c r="Y3121" s="63"/>
      <c r="Z3121" s="63"/>
      <c r="AA3121" s="63"/>
      <c r="AB3121" s="63"/>
      <c r="AC3121" s="63"/>
      <c r="AD3121" s="63"/>
      <c r="AE3121" s="63"/>
      <c r="AF3121" s="63"/>
      <c r="AG3121" s="43">
        <v>0</v>
      </c>
    </row>
    <row r="3122" spans="4:33">
      <c r="D3122" s="62">
        <v>1998</v>
      </c>
      <c r="E3122" s="62">
        <v>8</v>
      </c>
      <c r="F3122" s="62">
        <v>1999</v>
      </c>
      <c r="G3122" s="63"/>
      <c r="H3122" s="63"/>
      <c r="I3122" s="63"/>
      <c r="J3122" s="63"/>
      <c r="K3122" s="63"/>
      <c r="L3122" s="63"/>
      <c r="M3122" s="63"/>
      <c r="N3122" s="63"/>
      <c r="O3122" s="63"/>
      <c r="P3122" s="63"/>
      <c r="Q3122" s="63"/>
      <c r="R3122" s="63"/>
      <c r="S3122" s="63"/>
      <c r="T3122" s="63"/>
      <c r="U3122" s="63"/>
      <c r="V3122" s="63"/>
      <c r="W3122" s="63"/>
      <c r="X3122" s="63"/>
      <c r="Y3122" s="63"/>
      <c r="Z3122" s="63"/>
      <c r="AA3122" s="63"/>
      <c r="AB3122" s="63"/>
      <c r="AC3122" s="63"/>
      <c r="AD3122" s="63"/>
      <c r="AE3122" s="63"/>
      <c r="AF3122" s="63"/>
      <c r="AG3122" s="43">
        <v>0</v>
      </c>
    </row>
    <row r="3123" spans="4:33">
      <c r="D3123" s="62">
        <v>1998</v>
      </c>
      <c r="E3123" s="62">
        <v>9</v>
      </c>
      <c r="F3123" s="62">
        <v>1999</v>
      </c>
      <c r="G3123" s="63"/>
      <c r="H3123" s="63"/>
      <c r="I3123" s="63"/>
      <c r="J3123" s="63"/>
      <c r="K3123" s="63"/>
      <c r="L3123" s="63"/>
      <c r="M3123" s="63"/>
      <c r="N3123" s="63"/>
      <c r="O3123" s="63"/>
      <c r="P3123" s="63"/>
      <c r="Q3123" s="63"/>
      <c r="R3123" s="63"/>
      <c r="S3123" s="63"/>
      <c r="T3123" s="63"/>
      <c r="U3123" s="63"/>
      <c r="V3123" s="63"/>
      <c r="W3123" s="63"/>
      <c r="X3123" s="63"/>
      <c r="Y3123" s="63"/>
      <c r="Z3123" s="63"/>
      <c r="AA3123" s="63"/>
      <c r="AB3123" s="63"/>
      <c r="AC3123" s="63"/>
      <c r="AD3123" s="63"/>
      <c r="AE3123" s="63"/>
      <c r="AF3123" s="63"/>
      <c r="AG3123" s="43">
        <v>0</v>
      </c>
    </row>
    <row r="3124" spans="4:33">
      <c r="D3124" s="62">
        <v>1998</v>
      </c>
      <c r="E3124" s="62">
        <v>10</v>
      </c>
      <c r="F3124" s="62">
        <v>1999</v>
      </c>
      <c r="G3124" s="63"/>
      <c r="H3124" s="63"/>
      <c r="I3124" s="63"/>
      <c r="J3124" s="63"/>
      <c r="K3124" s="63"/>
      <c r="L3124" s="63"/>
      <c r="M3124" s="63"/>
      <c r="N3124" s="63"/>
      <c r="O3124" s="63"/>
      <c r="P3124" s="63"/>
      <c r="Q3124" s="63"/>
      <c r="R3124" s="63"/>
      <c r="S3124" s="63"/>
      <c r="T3124" s="63"/>
      <c r="U3124" s="63"/>
      <c r="V3124" s="63"/>
      <c r="W3124" s="63"/>
      <c r="X3124" s="63"/>
      <c r="Y3124" s="63"/>
      <c r="Z3124" s="63"/>
      <c r="AA3124" s="63"/>
      <c r="AB3124" s="63"/>
      <c r="AC3124" s="63"/>
      <c r="AD3124" s="63"/>
      <c r="AE3124" s="63"/>
      <c r="AF3124" s="63"/>
      <c r="AG3124" s="43">
        <v>0</v>
      </c>
    </row>
    <row r="3125" spans="4:33">
      <c r="D3125" s="62">
        <v>1998</v>
      </c>
      <c r="E3125" s="62">
        <v>11</v>
      </c>
      <c r="F3125" s="62">
        <v>1999</v>
      </c>
      <c r="G3125" s="63"/>
      <c r="H3125" s="63"/>
      <c r="I3125" s="63"/>
      <c r="J3125" s="63"/>
      <c r="K3125" s="63"/>
      <c r="L3125" s="63"/>
      <c r="M3125" s="63"/>
      <c r="N3125" s="63"/>
      <c r="O3125" s="63"/>
      <c r="P3125" s="63"/>
      <c r="Q3125" s="63"/>
      <c r="R3125" s="63"/>
      <c r="S3125" s="63"/>
      <c r="T3125" s="63"/>
      <c r="U3125" s="63"/>
      <c r="V3125" s="63"/>
      <c r="W3125" s="63"/>
      <c r="X3125" s="63"/>
      <c r="Y3125" s="63"/>
      <c r="Z3125" s="63"/>
      <c r="AA3125" s="63"/>
      <c r="AB3125" s="63"/>
      <c r="AC3125" s="63"/>
      <c r="AD3125" s="63"/>
      <c r="AE3125" s="63"/>
      <c r="AF3125" s="63"/>
      <c r="AG3125" s="43">
        <v>0</v>
      </c>
    </row>
    <row r="3126" spans="4:33">
      <c r="D3126" s="62">
        <v>1998</v>
      </c>
      <c r="E3126" s="62">
        <v>12</v>
      </c>
      <c r="F3126" s="62">
        <v>1999</v>
      </c>
      <c r="G3126" s="63"/>
      <c r="H3126" s="63"/>
      <c r="I3126" s="63"/>
      <c r="J3126" s="63"/>
      <c r="K3126" s="63"/>
      <c r="L3126" s="63"/>
      <c r="M3126" s="63"/>
      <c r="N3126" s="63"/>
      <c r="O3126" s="63"/>
      <c r="P3126" s="63"/>
      <c r="Q3126" s="63"/>
      <c r="R3126" s="63"/>
      <c r="S3126" s="63"/>
      <c r="T3126" s="63"/>
      <c r="U3126" s="63"/>
      <c r="V3126" s="63"/>
      <c r="W3126" s="63"/>
      <c r="X3126" s="63"/>
      <c r="Y3126" s="63"/>
      <c r="Z3126" s="63"/>
      <c r="AA3126" s="63"/>
      <c r="AB3126" s="63"/>
      <c r="AC3126" s="63"/>
      <c r="AD3126" s="63"/>
      <c r="AE3126" s="63"/>
      <c r="AF3126" s="63"/>
      <c r="AG3126" s="43">
        <v>0</v>
      </c>
    </row>
    <row r="3127" spans="4:33">
      <c r="D3127" s="62">
        <v>1999</v>
      </c>
      <c r="E3127" s="62">
        <v>1</v>
      </c>
      <c r="F3127" s="62">
        <v>1999</v>
      </c>
      <c r="G3127" s="63"/>
      <c r="H3127" s="63"/>
      <c r="I3127" s="63"/>
      <c r="J3127" s="63"/>
      <c r="K3127" s="63"/>
      <c r="L3127" s="63"/>
      <c r="M3127" s="63"/>
      <c r="N3127" s="63"/>
      <c r="O3127" s="63"/>
      <c r="P3127" s="63"/>
      <c r="Q3127" s="63"/>
      <c r="R3127" s="63"/>
      <c r="S3127" s="63"/>
      <c r="T3127" s="63"/>
      <c r="U3127" s="63"/>
      <c r="V3127" s="63"/>
      <c r="W3127" s="63"/>
      <c r="X3127" s="63"/>
      <c r="Y3127" s="63"/>
      <c r="Z3127" s="63"/>
      <c r="AA3127" s="63"/>
      <c r="AB3127" s="63"/>
      <c r="AC3127" s="63"/>
      <c r="AD3127" s="63"/>
      <c r="AE3127" s="63"/>
      <c r="AF3127" s="63"/>
      <c r="AG3127" s="43">
        <v>0</v>
      </c>
    </row>
    <row r="3128" spans="4:33">
      <c r="D3128" s="62">
        <v>1999</v>
      </c>
      <c r="E3128" s="62">
        <v>2</v>
      </c>
      <c r="F3128" s="62">
        <v>1999</v>
      </c>
      <c r="G3128" s="63"/>
      <c r="H3128" s="63"/>
      <c r="I3128" s="63"/>
      <c r="J3128" s="63"/>
      <c r="K3128" s="63"/>
      <c r="L3128" s="63"/>
      <c r="M3128" s="63"/>
      <c r="N3128" s="63"/>
      <c r="O3128" s="63"/>
      <c r="P3128" s="63"/>
      <c r="Q3128" s="63"/>
      <c r="R3128" s="63"/>
      <c r="S3128" s="63"/>
      <c r="T3128" s="63"/>
      <c r="U3128" s="63"/>
      <c r="V3128" s="63"/>
      <c r="W3128" s="63"/>
      <c r="X3128" s="63"/>
      <c r="Y3128" s="63"/>
      <c r="Z3128" s="63"/>
      <c r="AA3128" s="63"/>
      <c r="AB3128" s="63"/>
      <c r="AC3128" s="63"/>
      <c r="AD3128" s="63"/>
      <c r="AE3128" s="63"/>
      <c r="AF3128" s="63"/>
      <c r="AG3128" s="43">
        <v>0</v>
      </c>
    </row>
    <row r="3129" spans="4:33">
      <c r="D3129" s="62">
        <v>1999</v>
      </c>
      <c r="E3129" s="62">
        <v>3</v>
      </c>
      <c r="F3129" s="62">
        <v>1999</v>
      </c>
      <c r="G3129" s="63"/>
      <c r="H3129" s="63"/>
      <c r="I3129" s="63"/>
      <c r="J3129" s="63"/>
      <c r="K3129" s="63"/>
      <c r="L3129" s="63"/>
      <c r="M3129" s="63"/>
      <c r="N3129" s="63"/>
      <c r="O3129" s="63"/>
      <c r="P3129" s="63"/>
      <c r="Q3129" s="63"/>
      <c r="R3129" s="63"/>
      <c r="S3129" s="63"/>
      <c r="T3129" s="63"/>
      <c r="U3129" s="63"/>
      <c r="V3129" s="63"/>
      <c r="W3129" s="63"/>
      <c r="X3129" s="63"/>
      <c r="Y3129" s="63"/>
      <c r="Z3129" s="63"/>
      <c r="AA3129" s="63"/>
      <c r="AB3129" s="63"/>
      <c r="AC3129" s="63"/>
      <c r="AD3129" s="63"/>
      <c r="AE3129" s="63"/>
      <c r="AF3129" s="63"/>
      <c r="AG3129" s="43">
        <v>0</v>
      </c>
    </row>
    <row r="3130" spans="4:33">
      <c r="D3130" s="62">
        <v>1999</v>
      </c>
      <c r="E3130" s="62">
        <v>4</v>
      </c>
      <c r="F3130" s="62">
        <v>1999</v>
      </c>
      <c r="G3130" s="63"/>
      <c r="H3130" s="63"/>
      <c r="I3130" s="63"/>
      <c r="J3130" s="63"/>
      <c r="K3130" s="63"/>
      <c r="L3130" s="63"/>
      <c r="M3130" s="63"/>
      <c r="N3130" s="63"/>
      <c r="O3130" s="63"/>
      <c r="P3130" s="63"/>
      <c r="Q3130" s="63"/>
      <c r="R3130" s="63"/>
      <c r="S3130" s="63"/>
      <c r="T3130" s="63"/>
      <c r="U3130" s="63"/>
      <c r="V3130" s="63"/>
      <c r="W3130" s="63"/>
      <c r="X3130" s="63"/>
      <c r="Y3130" s="63"/>
      <c r="Z3130" s="63"/>
      <c r="AA3130" s="63"/>
      <c r="AB3130" s="63"/>
      <c r="AC3130" s="63"/>
      <c r="AD3130" s="63"/>
      <c r="AE3130" s="63"/>
      <c r="AF3130" s="63"/>
      <c r="AG3130" s="43">
        <v>0</v>
      </c>
    </row>
    <row r="3131" spans="4:33">
      <c r="D3131" s="62">
        <v>1999</v>
      </c>
      <c r="E3131" s="62">
        <v>5</v>
      </c>
      <c r="F3131" s="62">
        <v>2000</v>
      </c>
      <c r="G3131" s="63"/>
      <c r="H3131" s="63"/>
      <c r="I3131" s="63"/>
      <c r="J3131" s="63"/>
      <c r="K3131" s="63"/>
      <c r="L3131" s="63"/>
      <c r="M3131" s="63"/>
      <c r="N3131" s="63"/>
      <c r="O3131" s="63"/>
      <c r="P3131" s="63"/>
      <c r="Q3131" s="63"/>
      <c r="R3131" s="63"/>
      <c r="S3131" s="63"/>
      <c r="T3131" s="63"/>
      <c r="U3131" s="63"/>
      <c r="V3131" s="63"/>
      <c r="W3131" s="63"/>
      <c r="X3131" s="63"/>
      <c r="Y3131" s="63"/>
      <c r="Z3131" s="63"/>
      <c r="AA3131" s="63"/>
      <c r="AB3131" s="63"/>
      <c r="AC3131" s="63"/>
      <c r="AD3131" s="63"/>
      <c r="AE3131" s="63"/>
      <c r="AF3131" s="63"/>
      <c r="AG3131" s="43">
        <v>0</v>
      </c>
    </row>
    <row r="3132" spans="4:33">
      <c r="D3132" s="62">
        <v>1999</v>
      </c>
      <c r="E3132" s="62">
        <v>6</v>
      </c>
      <c r="F3132" s="62">
        <v>2000</v>
      </c>
      <c r="G3132" s="63"/>
      <c r="H3132" s="63"/>
      <c r="I3132" s="63"/>
      <c r="J3132" s="63"/>
      <c r="K3132" s="63"/>
      <c r="L3132" s="63"/>
      <c r="M3132" s="63"/>
      <c r="N3132" s="63"/>
      <c r="O3132" s="63"/>
      <c r="P3132" s="63"/>
      <c r="Q3132" s="63"/>
      <c r="R3132" s="63"/>
      <c r="S3132" s="63"/>
      <c r="T3132" s="63"/>
      <c r="U3132" s="63"/>
      <c r="V3132" s="63"/>
      <c r="W3132" s="63"/>
      <c r="X3132" s="63"/>
      <c r="Y3132" s="63"/>
      <c r="Z3132" s="63"/>
      <c r="AA3132" s="63"/>
      <c r="AB3132" s="63"/>
      <c r="AC3132" s="63"/>
      <c r="AD3132" s="63"/>
      <c r="AE3132" s="63"/>
      <c r="AF3132" s="63"/>
      <c r="AG3132" s="43">
        <v>0</v>
      </c>
    </row>
    <row r="3133" spans="4:33">
      <c r="D3133" s="62">
        <v>1999</v>
      </c>
      <c r="E3133" s="62">
        <v>7</v>
      </c>
      <c r="F3133" s="62">
        <v>2000</v>
      </c>
      <c r="G3133" s="63"/>
      <c r="H3133" s="63"/>
      <c r="I3133" s="63"/>
      <c r="J3133" s="63"/>
      <c r="K3133" s="63"/>
      <c r="L3133" s="63"/>
      <c r="M3133" s="63"/>
      <c r="N3133" s="63"/>
      <c r="O3133" s="63"/>
      <c r="P3133" s="63"/>
      <c r="Q3133" s="63"/>
      <c r="R3133" s="63"/>
      <c r="S3133" s="63"/>
      <c r="T3133" s="63"/>
      <c r="U3133" s="63"/>
      <c r="V3133" s="63"/>
      <c r="W3133" s="63"/>
      <c r="X3133" s="63"/>
      <c r="Y3133" s="63"/>
      <c r="Z3133" s="63"/>
      <c r="AA3133" s="63"/>
      <c r="AB3133" s="63"/>
      <c r="AC3133" s="63"/>
      <c r="AD3133" s="63"/>
      <c r="AE3133" s="63"/>
      <c r="AF3133" s="63"/>
      <c r="AG3133" s="43">
        <v>0</v>
      </c>
    </row>
    <row r="3134" spans="4:33">
      <c r="D3134" s="62">
        <v>1999</v>
      </c>
      <c r="E3134" s="62">
        <v>8</v>
      </c>
      <c r="F3134" s="62">
        <v>2000</v>
      </c>
      <c r="G3134" s="63"/>
      <c r="H3134" s="63"/>
      <c r="I3134" s="63"/>
      <c r="J3134" s="63"/>
      <c r="K3134" s="63"/>
      <c r="L3134" s="63"/>
      <c r="M3134" s="63"/>
      <c r="N3134" s="63"/>
      <c r="O3134" s="63"/>
      <c r="P3134" s="63"/>
      <c r="Q3134" s="63"/>
      <c r="R3134" s="63"/>
      <c r="S3134" s="63"/>
      <c r="T3134" s="63"/>
      <c r="U3134" s="63"/>
      <c r="V3134" s="63"/>
      <c r="W3134" s="63"/>
      <c r="X3134" s="63"/>
      <c r="Y3134" s="63"/>
      <c r="Z3134" s="63"/>
      <c r="AA3134" s="63"/>
      <c r="AB3134" s="63"/>
      <c r="AC3134" s="63"/>
      <c r="AD3134" s="63"/>
      <c r="AE3134" s="63"/>
      <c r="AF3134" s="63"/>
      <c r="AG3134" s="43">
        <v>0</v>
      </c>
    </row>
    <row r="3135" spans="4:33">
      <c r="D3135" s="62">
        <v>1999</v>
      </c>
      <c r="E3135" s="62">
        <v>9</v>
      </c>
      <c r="F3135" s="62">
        <v>2000</v>
      </c>
      <c r="G3135" s="63"/>
      <c r="H3135" s="63"/>
      <c r="I3135" s="63"/>
      <c r="J3135" s="63"/>
      <c r="K3135" s="63"/>
      <c r="L3135" s="63"/>
      <c r="M3135" s="63"/>
      <c r="N3135" s="63"/>
      <c r="O3135" s="63"/>
      <c r="P3135" s="63"/>
      <c r="Q3135" s="63"/>
      <c r="R3135" s="63"/>
      <c r="S3135" s="63"/>
      <c r="T3135" s="63"/>
      <c r="U3135" s="63"/>
      <c r="V3135" s="63"/>
      <c r="W3135" s="63"/>
      <c r="X3135" s="63"/>
      <c r="Y3135" s="63"/>
      <c r="Z3135" s="63"/>
      <c r="AA3135" s="63"/>
      <c r="AB3135" s="63"/>
      <c r="AC3135" s="63"/>
      <c r="AD3135" s="63"/>
      <c r="AE3135" s="63"/>
      <c r="AF3135" s="63"/>
      <c r="AG3135" s="43">
        <v>0</v>
      </c>
    </row>
    <row r="3136" spans="4:33">
      <c r="D3136" s="62">
        <v>1999</v>
      </c>
      <c r="E3136" s="62">
        <v>10</v>
      </c>
      <c r="F3136" s="62">
        <v>2000</v>
      </c>
      <c r="G3136" s="63"/>
      <c r="H3136" s="63"/>
      <c r="I3136" s="63"/>
      <c r="J3136" s="63"/>
      <c r="K3136" s="63"/>
      <c r="L3136" s="63"/>
      <c r="M3136" s="63"/>
      <c r="N3136" s="63"/>
      <c r="O3136" s="63"/>
      <c r="P3136" s="63"/>
      <c r="Q3136" s="63"/>
      <c r="R3136" s="63"/>
      <c r="S3136" s="63"/>
      <c r="T3136" s="63"/>
      <c r="U3136" s="63"/>
      <c r="V3136" s="63"/>
      <c r="W3136" s="63"/>
      <c r="X3136" s="63"/>
      <c r="Y3136" s="63"/>
      <c r="Z3136" s="63"/>
      <c r="AA3136" s="63"/>
      <c r="AB3136" s="63"/>
      <c r="AC3136" s="63"/>
      <c r="AD3136" s="63"/>
      <c r="AE3136" s="63"/>
      <c r="AF3136" s="63"/>
      <c r="AG3136" s="43">
        <v>0</v>
      </c>
    </row>
    <row r="3137" spans="4:33">
      <c r="D3137" s="62">
        <v>1999</v>
      </c>
      <c r="E3137" s="62">
        <v>11</v>
      </c>
      <c r="F3137" s="62">
        <v>2000</v>
      </c>
      <c r="G3137" s="63"/>
      <c r="H3137" s="63"/>
      <c r="I3137" s="63"/>
      <c r="J3137" s="63"/>
      <c r="K3137" s="63"/>
      <c r="L3137" s="63"/>
      <c r="M3137" s="63"/>
      <c r="N3137" s="63"/>
      <c r="O3137" s="63"/>
      <c r="P3137" s="63"/>
      <c r="Q3137" s="63"/>
      <c r="R3137" s="63"/>
      <c r="S3137" s="63"/>
      <c r="T3137" s="63"/>
      <c r="U3137" s="63"/>
      <c r="V3137" s="63"/>
      <c r="W3137" s="63"/>
      <c r="X3137" s="63"/>
      <c r="Y3137" s="63"/>
      <c r="Z3137" s="63"/>
      <c r="AA3137" s="63"/>
      <c r="AB3137" s="63"/>
      <c r="AC3137" s="63"/>
      <c r="AD3137" s="63"/>
      <c r="AE3137" s="63"/>
      <c r="AF3137" s="63"/>
      <c r="AG3137" s="43">
        <v>0</v>
      </c>
    </row>
    <row r="3138" spans="4:33">
      <c r="D3138" s="62">
        <v>1999</v>
      </c>
      <c r="E3138" s="62">
        <v>12</v>
      </c>
      <c r="F3138" s="62">
        <v>2000</v>
      </c>
      <c r="G3138" s="63"/>
      <c r="H3138" s="63"/>
      <c r="I3138" s="63"/>
      <c r="J3138" s="63"/>
      <c r="K3138" s="63"/>
      <c r="L3138" s="63"/>
      <c r="M3138" s="63"/>
      <c r="N3138" s="63"/>
      <c r="O3138" s="63"/>
      <c r="P3138" s="63"/>
      <c r="Q3138" s="63"/>
      <c r="R3138" s="63"/>
      <c r="S3138" s="63"/>
      <c r="T3138" s="63"/>
      <c r="U3138" s="63"/>
      <c r="V3138" s="63"/>
      <c r="W3138" s="63"/>
      <c r="X3138" s="63"/>
      <c r="Y3138" s="63"/>
      <c r="Z3138" s="63"/>
      <c r="AA3138" s="63"/>
      <c r="AB3138" s="63"/>
      <c r="AC3138" s="63"/>
      <c r="AD3138" s="63"/>
      <c r="AE3138" s="63"/>
      <c r="AF3138" s="63"/>
      <c r="AG3138" s="43">
        <v>0</v>
      </c>
    </row>
    <row r="3139" spans="4:33">
      <c r="D3139" s="62">
        <v>2000</v>
      </c>
      <c r="E3139" s="62">
        <v>1</v>
      </c>
      <c r="F3139" s="62">
        <v>2000</v>
      </c>
      <c r="G3139" s="63"/>
      <c r="H3139" s="63"/>
      <c r="I3139" s="63"/>
      <c r="J3139" s="63"/>
      <c r="K3139" s="63"/>
      <c r="L3139" s="63"/>
      <c r="M3139" s="63"/>
      <c r="N3139" s="63"/>
      <c r="O3139" s="63"/>
      <c r="P3139" s="63"/>
      <c r="Q3139" s="63"/>
      <c r="R3139" s="63"/>
      <c r="S3139" s="63"/>
      <c r="T3139" s="63"/>
      <c r="U3139" s="63"/>
      <c r="V3139" s="63"/>
      <c r="W3139" s="63"/>
      <c r="X3139" s="63"/>
      <c r="Y3139" s="63"/>
      <c r="Z3139" s="63"/>
      <c r="AA3139" s="63"/>
      <c r="AB3139" s="63"/>
      <c r="AC3139" s="63"/>
      <c r="AD3139" s="63"/>
      <c r="AE3139" s="63"/>
      <c r="AF3139" s="63"/>
      <c r="AG3139" s="43">
        <v>0</v>
      </c>
    </row>
    <row r="3140" spans="4:33">
      <c r="D3140" s="62">
        <v>2000</v>
      </c>
      <c r="E3140" s="62">
        <v>2</v>
      </c>
      <c r="F3140" s="62">
        <v>2000</v>
      </c>
      <c r="G3140" s="63"/>
      <c r="H3140" s="63"/>
      <c r="I3140" s="63"/>
      <c r="J3140" s="63"/>
      <c r="K3140" s="63"/>
      <c r="L3140" s="63"/>
      <c r="M3140" s="63"/>
      <c r="N3140" s="63"/>
      <c r="O3140" s="63"/>
      <c r="P3140" s="63"/>
      <c r="Q3140" s="63"/>
      <c r="R3140" s="63"/>
      <c r="S3140" s="63"/>
      <c r="T3140" s="63"/>
      <c r="U3140" s="63"/>
      <c r="V3140" s="63"/>
      <c r="W3140" s="63"/>
      <c r="X3140" s="63"/>
      <c r="Y3140" s="63"/>
      <c r="Z3140" s="63"/>
      <c r="AA3140" s="63"/>
      <c r="AB3140" s="63"/>
      <c r="AC3140" s="63"/>
      <c r="AD3140" s="63"/>
      <c r="AE3140" s="63"/>
      <c r="AF3140" s="63"/>
      <c r="AG3140" s="43">
        <v>0</v>
      </c>
    </row>
    <row r="3141" spans="4:33">
      <c r="D3141" s="62">
        <v>2000</v>
      </c>
      <c r="E3141" s="62">
        <v>3</v>
      </c>
      <c r="F3141" s="62">
        <v>2000</v>
      </c>
      <c r="G3141" s="63"/>
      <c r="H3141" s="63"/>
      <c r="I3141" s="63"/>
      <c r="J3141" s="63"/>
      <c r="K3141" s="63"/>
      <c r="L3141" s="63"/>
      <c r="M3141" s="63"/>
      <c r="N3141" s="63">
        <v>48.6</v>
      </c>
      <c r="O3141" s="63"/>
      <c r="P3141" s="63"/>
      <c r="Q3141" s="63"/>
      <c r="R3141" s="63"/>
      <c r="S3141" s="63"/>
      <c r="T3141" s="63"/>
      <c r="U3141" s="63"/>
      <c r="V3141" s="63">
        <v>368.6</v>
      </c>
      <c r="W3141" s="63"/>
      <c r="X3141" s="63"/>
      <c r="Y3141" s="63"/>
      <c r="Z3141" s="63"/>
      <c r="AA3141" s="63"/>
      <c r="AB3141" s="63"/>
      <c r="AC3141" s="63"/>
      <c r="AD3141" s="63"/>
      <c r="AE3141" s="63"/>
      <c r="AF3141" s="63"/>
      <c r="AG3141" s="43">
        <v>417.20000000000005</v>
      </c>
    </row>
    <row r="3142" spans="4:33">
      <c r="D3142" s="62">
        <v>2000</v>
      </c>
      <c r="E3142" s="62">
        <v>4</v>
      </c>
      <c r="F3142" s="62">
        <v>2000</v>
      </c>
      <c r="G3142" s="63"/>
      <c r="H3142" s="63"/>
      <c r="I3142" s="63"/>
      <c r="J3142" s="63"/>
      <c r="K3142" s="63"/>
      <c r="L3142" s="63"/>
      <c r="M3142" s="63"/>
      <c r="N3142" s="63"/>
      <c r="O3142" s="63"/>
      <c r="P3142" s="63"/>
      <c r="Q3142" s="63"/>
      <c r="R3142" s="63"/>
      <c r="S3142" s="63"/>
      <c r="T3142" s="63"/>
      <c r="U3142" s="63"/>
      <c r="V3142" s="63"/>
      <c r="W3142" s="63"/>
      <c r="X3142" s="63"/>
      <c r="Y3142" s="63"/>
      <c r="Z3142" s="63"/>
      <c r="AA3142" s="63"/>
      <c r="AB3142" s="63"/>
      <c r="AC3142" s="63"/>
      <c r="AD3142" s="63"/>
      <c r="AE3142" s="63"/>
      <c r="AF3142" s="63"/>
      <c r="AG3142" s="43">
        <v>0</v>
      </c>
    </row>
    <row r="3143" spans="4:33">
      <c r="D3143" s="62">
        <v>2000</v>
      </c>
      <c r="E3143" s="62">
        <v>5</v>
      </c>
      <c r="F3143" s="62">
        <v>2001</v>
      </c>
      <c r="G3143" s="63"/>
      <c r="H3143" s="63"/>
      <c r="I3143" s="63"/>
      <c r="J3143" s="63"/>
      <c r="K3143" s="63"/>
      <c r="L3143" s="63"/>
      <c r="M3143" s="63"/>
      <c r="N3143" s="63"/>
      <c r="O3143" s="63"/>
      <c r="P3143" s="63"/>
      <c r="Q3143" s="63"/>
      <c r="R3143" s="63"/>
      <c r="S3143" s="63"/>
      <c r="T3143" s="63"/>
      <c r="U3143" s="63"/>
      <c r="V3143" s="63"/>
      <c r="W3143" s="63"/>
      <c r="X3143" s="63"/>
      <c r="Y3143" s="63"/>
      <c r="Z3143" s="63"/>
      <c r="AA3143" s="63"/>
      <c r="AB3143" s="63"/>
      <c r="AC3143" s="63"/>
      <c r="AD3143" s="63"/>
      <c r="AE3143" s="63"/>
      <c r="AF3143" s="63"/>
      <c r="AG3143" s="43">
        <v>0</v>
      </c>
    </row>
    <row r="3144" spans="4:33">
      <c r="D3144" s="62">
        <v>2000</v>
      </c>
      <c r="E3144" s="62">
        <v>6</v>
      </c>
      <c r="F3144" s="62">
        <v>2001</v>
      </c>
      <c r="G3144" s="63"/>
      <c r="H3144" s="63"/>
      <c r="I3144" s="63"/>
      <c r="J3144" s="63"/>
      <c r="K3144" s="63"/>
      <c r="L3144" s="63"/>
      <c r="M3144" s="63"/>
      <c r="N3144" s="63"/>
      <c r="O3144" s="63"/>
      <c r="P3144" s="63"/>
      <c r="Q3144" s="63"/>
      <c r="R3144" s="63"/>
      <c r="S3144" s="63"/>
      <c r="T3144" s="63"/>
      <c r="U3144" s="63"/>
      <c r="V3144" s="63"/>
      <c r="W3144" s="63"/>
      <c r="X3144" s="63"/>
      <c r="Y3144" s="63"/>
      <c r="Z3144" s="63"/>
      <c r="AA3144" s="63"/>
      <c r="AB3144" s="63"/>
      <c r="AC3144" s="63"/>
      <c r="AD3144" s="63"/>
      <c r="AE3144" s="63"/>
      <c r="AF3144" s="63"/>
      <c r="AG3144" s="43">
        <v>0</v>
      </c>
    </row>
    <row r="3145" spans="4:33">
      <c r="D3145" s="62">
        <v>2000</v>
      </c>
      <c r="E3145" s="62">
        <v>7</v>
      </c>
      <c r="F3145" s="62">
        <v>2001</v>
      </c>
      <c r="G3145" s="63"/>
      <c r="H3145" s="63"/>
      <c r="I3145" s="63"/>
      <c r="J3145" s="63"/>
      <c r="K3145" s="63"/>
      <c r="L3145" s="63"/>
      <c r="M3145" s="63"/>
      <c r="N3145" s="63"/>
      <c r="O3145" s="63"/>
      <c r="P3145" s="63"/>
      <c r="Q3145" s="63"/>
      <c r="R3145" s="63"/>
      <c r="S3145" s="63"/>
      <c r="T3145" s="63"/>
      <c r="U3145" s="63"/>
      <c r="V3145" s="63"/>
      <c r="W3145" s="63"/>
      <c r="X3145" s="63"/>
      <c r="Y3145" s="63"/>
      <c r="Z3145" s="63"/>
      <c r="AA3145" s="63"/>
      <c r="AB3145" s="63"/>
      <c r="AC3145" s="63"/>
      <c r="AD3145" s="63"/>
      <c r="AE3145" s="63"/>
      <c r="AF3145" s="63"/>
      <c r="AG3145" s="43">
        <v>0</v>
      </c>
    </row>
    <row r="3146" spans="4:33">
      <c r="D3146" s="62">
        <v>2000</v>
      </c>
      <c r="E3146" s="62">
        <v>8</v>
      </c>
      <c r="F3146" s="62">
        <v>2001</v>
      </c>
      <c r="G3146" s="63"/>
      <c r="H3146" s="63"/>
      <c r="I3146" s="63"/>
      <c r="J3146" s="63"/>
      <c r="K3146" s="63"/>
      <c r="L3146" s="63"/>
      <c r="M3146" s="63"/>
      <c r="N3146" s="63"/>
      <c r="O3146" s="63"/>
      <c r="P3146" s="63"/>
      <c r="Q3146" s="63"/>
      <c r="R3146" s="63"/>
      <c r="S3146" s="63"/>
      <c r="T3146" s="63">
        <v>6251.1</v>
      </c>
      <c r="U3146" s="63"/>
      <c r="V3146" s="63"/>
      <c r="W3146" s="63"/>
      <c r="X3146" s="63"/>
      <c r="Y3146" s="63"/>
      <c r="Z3146" s="63"/>
      <c r="AA3146" s="63"/>
      <c r="AB3146" s="63"/>
      <c r="AC3146" s="63"/>
      <c r="AD3146" s="63"/>
      <c r="AE3146" s="63"/>
      <c r="AF3146" s="63"/>
      <c r="AG3146" s="43">
        <v>6251.1</v>
      </c>
    </row>
    <row r="3147" spans="4:33">
      <c r="D3147" s="62">
        <v>2000</v>
      </c>
      <c r="E3147" s="62">
        <v>9</v>
      </c>
      <c r="F3147" s="62">
        <v>2001</v>
      </c>
      <c r="G3147" s="63"/>
      <c r="H3147" s="63"/>
      <c r="I3147" s="63"/>
      <c r="J3147" s="63"/>
      <c r="K3147" s="63"/>
      <c r="L3147" s="63"/>
      <c r="M3147" s="63"/>
      <c r="N3147" s="63"/>
      <c r="O3147" s="63"/>
      <c r="P3147" s="63"/>
      <c r="Q3147" s="63"/>
      <c r="R3147" s="63"/>
      <c r="S3147" s="63"/>
      <c r="T3147" s="63">
        <v>6251.1</v>
      </c>
      <c r="U3147" s="63"/>
      <c r="V3147" s="63"/>
      <c r="W3147" s="63"/>
      <c r="X3147" s="63"/>
      <c r="Y3147" s="63"/>
      <c r="Z3147" s="63"/>
      <c r="AA3147" s="63"/>
      <c r="AB3147" s="63"/>
      <c r="AC3147" s="63"/>
      <c r="AD3147" s="63"/>
      <c r="AE3147" s="63"/>
      <c r="AF3147" s="63"/>
      <c r="AG3147" s="43">
        <v>6251.1</v>
      </c>
    </row>
    <row r="3148" spans="4:33">
      <c r="D3148" s="62">
        <v>2000</v>
      </c>
      <c r="E3148" s="62">
        <v>10</v>
      </c>
      <c r="F3148" s="62">
        <v>2001</v>
      </c>
      <c r="G3148" s="63"/>
      <c r="H3148" s="63"/>
      <c r="I3148" s="63"/>
      <c r="J3148" s="63"/>
      <c r="K3148" s="63"/>
      <c r="L3148" s="63"/>
      <c r="M3148" s="63"/>
      <c r="N3148" s="63"/>
      <c r="O3148" s="63"/>
      <c r="P3148" s="63"/>
      <c r="Q3148" s="63"/>
      <c r="R3148" s="63"/>
      <c r="S3148" s="63"/>
      <c r="T3148" s="63"/>
      <c r="U3148" s="63"/>
      <c r="V3148" s="63"/>
      <c r="W3148" s="63"/>
      <c r="X3148" s="63"/>
      <c r="Y3148" s="63"/>
      <c r="Z3148" s="63"/>
      <c r="AA3148" s="63"/>
      <c r="AB3148" s="63"/>
      <c r="AC3148" s="63"/>
      <c r="AD3148" s="63"/>
      <c r="AE3148" s="63"/>
      <c r="AF3148" s="63"/>
      <c r="AG3148" s="43">
        <v>0</v>
      </c>
    </row>
    <row r="3149" spans="4:33">
      <c r="D3149" s="62">
        <v>2000</v>
      </c>
      <c r="E3149" s="62">
        <v>11</v>
      </c>
      <c r="F3149" s="62">
        <v>2001</v>
      </c>
      <c r="G3149" s="63"/>
      <c r="H3149" s="63"/>
      <c r="I3149" s="63"/>
      <c r="J3149" s="63"/>
      <c r="K3149" s="63"/>
      <c r="L3149" s="63"/>
      <c r="M3149" s="63"/>
      <c r="N3149" s="63"/>
      <c r="O3149" s="63"/>
      <c r="P3149" s="63"/>
      <c r="Q3149" s="63"/>
      <c r="R3149" s="63"/>
      <c r="S3149" s="63"/>
      <c r="T3149" s="63"/>
      <c r="U3149" s="63"/>
      <c r="V3149" s="63"/>
      <c r="W3149" s="63"/>
      <c r="X3149" s="63"/>
      <c r="Y3149" s="63"/>
      <c r="Z3149" s="63"/>
      <c r="AA3149" s="63"/>
      <c r="AB3149" s="63"/>
      <c r="AC3149" s="63"/>
      <c r="AD3149" s="63"/>
      <c r="AE3149" s="63"/>
      <c r="AF3149" s="63"/>
      <c r="AG3149" s="43">
        <v>0</v>
      </c>
    </row>
    <row r="3150" spans="4:33">
      <c r="D3150" s="62">
        <v>2000</v>
      </c>
      <c r="E3150" s="62">
        <v>12</v>
      </c>
      <c r="F3150" s="62">
        <v>2001</v>
      </c>
      <c r="G3150" s="63"/>
      <c r="H3150" s="63"/>
      <c r="I3150" s="63"/>
      <c r="J3150" s="63">
        <v>408</v>
      </c>
      <c r="K3150" s="63"/>
      <c r="L3150" s="63"/>
      <c r="M3150" s="63"/>
      <c r="N3150" s="63"/>
      <c r="O3150" s="63"/>
      <c r="P3150" s="63"/>
      <c r="Q3150" s="63"/>
      <c r="R3150" s="63"/>
      <c r="S3150" s="63"/>
      <c r="T3150" s="63"/>
      <c r="U3150" s="63"/>
      <c r="V3150" s="63"/>
      <c r="W3150" s="63"/>
      <c r="X3150" s="63"/>
      <c r="Y3150" s="63"/>
      <c r="Z3150" s="63"/>
      <c r="AA3150" s="63"/>
      <c r="AB3150" s="63"/>
      <c r="AC3150" s="63"/>
      <c r="AD3150" s="63"/>
      <c r="AE3150" s="63"/>
      <c r="AF3150" s="63"/>
      <c r="AG3150" s="43">
        <v>408</v>
      </c>
    </row>
    <row r="3151" spans="4:33">
      <c r="D3151" s="62">
        <v>2001</v>
      </c>
      <c r="E3151" s="62">
        <v>1</v>
      </c>
      <c r="F3151" s="62">
        <v>2001</v>
      </c>
      <c r="G3151" s="63"/>
      <c r="H3151" s="63"/>
      <c r="I3151" s="63"/>
      <c r="J3151" s="63"/>
      <c r="K3151" s="63"/>
      <c r="L3151" s="63"/>
      <c r="M3151" s="63"/>
      <c r="N3151" s="63"/>
      <c r="O3151" s="63"/>
      <c r="P3151" s="63"/>
      <c r="Q3151" s="63"/>
      <c r="R3151" s="63"/>
      <c r="S3151" s="63"/>
      <c r="T3151" s="63"/>
      <c r="U3151" s="63"/>
      <c r="V3151" s="63"/>
      <c r="W3151" s="63"/>
      <c r="X3151" s="63"/>
      <c r="Y3151" s="63"/>
      <c r="Z3151" s="63"/>
      <c r="AA3151" s="63"/>
      <c r="AB3151" s="63"/>
      <c r="AC3151" s="63"/>
      <c r="AD3151" s="63"/>
      <c r="AE3151" s="63"/>
      <c r="AF3151" s="63"/>
      <c r="AG3151" s="43">
        <v>0</v>
      </c>
    </row>
    <row r="3152" spans="4:33">
      <c r="D3152" s="62">
        <v>2001</v>
      </c>
      <c r="E3152" s="62">
        <v>2</v>
      </c>
      <c r="F3152" s="62">
        <v>2001</v>
      </c>
      <c r="G3152" s="63"/>
      <c r="H3152" s="63"/>
      <c r="I3152" s="63"/>
      <c r="J3152" s="63"/>
      <c r="K3152" s="63"/>
      <c r="L3152" s="63"/>
      <c r="M3152" s="63"/>
      <c r="N3152" s="63"/>
      <c r="O3152" s="63"/>
      <c r="P3152" s="63"/>
      <c r="Q3152" s="63"/>
      <c r="R3152" s="63"/>
      <c r="S3152" s="63"/>
      <c r="T3152" s="63"/>
      <c r="U3152" s="63"/>
      <c r="V3152" s="63"/>
      <c r="W3152" s="63"/>
      <c r="X3152" s="63"/>
      <c r="Y3152" s="63"/>
      <c r="Z3152" s="63"/>
      <c r="AA3152" s="63"/>
      <c r="AB3152" s="63"/>
      <c r="AC3152" s="63"/>
      <c r="AD3152" s="63"/>
      <c r="AE3152" s="63"/>
      <c r="AF3152" s="63"/>
      <c r="AG3152" s="43">
        <v>0</v>
      </c>
    </row>
    <row r="3153" spans="4:33">
      <c r="D3153" s="62">
        <v>2001</v>
      </c>
      <c r="E3153" s="62">
        <v>3</v>
      </c>
      <c r="F3153" s="62">
        <v>2001</v>
      </c>
      <c r="G3153" s="63"/>
      <c r="H3153" s="63"/>
      <c r="I3153" s="63"/>
      <c r="J3153" s="63"/>
      <c r="K3153" s="63"/>
      <c r="L3153" s="63"/>
      <c r="M3153" s="63"/>
      <c r="N3153" s="63"/>
      <c r="O3153" s="63"/>
      <c r="P3153" s="63"/>
      <c r="Q3153" s="63"/>
      <c r="R3153" s="63"/>
      <c r="S3153" s="63"/>
      <c r="T3153" s="63"/>
      <c r="U3153" s="63"/>
      <c r="V3153" s="63"/>
      <c r="W3153" s="63"/>
      <c r="X3153" s="63"/>
      <c r="Y3153" s="63"/>
      <c r="Z3153" s="63"/>
      <c r="AA3153" s="63"/>
      <c r="AB3153" s="63"/>
      <c r="AC3153" s="63"/>
      <c r="AD3153" s="63"/>
      <c r="AE3153" s="63"/>
      <c r="AF3153" s="63"/>
      <c r="AG3153" s="43">
        <v>0</v>
      </c>
    </row>
    <row r="3154" spans="4:33">
      <c r="D3154" s="62">
        <v>2001</v>
      </c>
      <c r="E3154" s="62">
        <v>4</v>
      </c>
      <c r="F3154" s="62">
        <v>2001</v>
      </c>
      <c r="G3154" s="63"/>
      <c r="H3154" s="63"/>
      <c r="I3154" s="63"/>
      <c r="J3154" s="63"/>
      <c r="K3154" s="63"/>
      <c r="L3154" s="63"/>
      <c r="M3154" s="63"/>
      <c r="N3154" s="63"/>
      <c r="O3154" s="63"/>
      <c r="P3154" s="63"/>
      <c r="Q3154" s="63"/>
      <c r="R3154" s="63"/>
      <c r="S3154" s="63"/>
      <c r="T3154" s="63"/>
      <c r="U3154" s="63"/>
      <c r="V3154" s="63"/>
      <c r="W3154" s="63"/>
      <c r="X3154" s="63"/>
      <c r="Y3154" s="63"/>
      <c r="Z3154" s="63"/>
      <c r="AA3154" s="63"/>
      <c r="AB3154" s="63"/>
      <c r="AC3154" s="63"/>
      <c r="AD3154" s="63"/>
      <c r="AE3154" s="63"/>
      <c r="AF3154" s="63"/>
      <c r="AG3154" s="43">
        <v>0</v>
      </c>
    </row>
    <row r="3155" spans="4:33">
      <c r="D3155" s="62">
        <v>2001</v>
      </c>
      <c r="E3155" s="62">
        <v>5</v>
      </c>
      <c r="F3155" s="62">
        <v>2002</v>
      </c>
      <c r="G3155" s="63"/>
      <c r="H3155" s="63"/>
      <c r="I3155" s="63"/>
      <c r="J3155" s="63"/>
      <c r="K3155" s="63"/>
      <c r="L3155" s="63"/>
      <c r="M3155" s="63"/>
      <c r="N3155" s="63"/>
      <c r="O3155" s="63"/>
      <c r="P3155" s="63"/>
      <c r="Q3155" s="63"/>
      <c r="R3155" s="63"/>
      <c r="S3155" s="63"/>
      <c r="T3155" s="63">
        <v>2500.4</v>
      </c>
      <c r="U3155" s="63"/>
      <c r="V3155" s="63"/>
      <c r="W3155" s="63"/>
      <c r="X3155" s="63"/>
      <c r="Y3155" s="63"/>
      <c r="Z3155" s="63"/>
      <c r="AA3155" s="63"/>
      <c r="AB3155" s="63"/>
      <c r="AC3155" s="63"/>
      <c r="AD3155" s="63"/>
      <c r="AE3155" s="63"/>
      <c r="AF3155" s="63"/>
      <c r="AG3155" s="43">
        <v>2500.4</v>
      </c>
    </row>
    <row r="3156" spans="4:33">
      <c r="D3156" s="62">
        <v>2001</v>
      </c>
      <c r="E3156" s="62">
        <v>6</v>
      </c>
      <c r="F3156" s="62">
        <v>2002</v>
      </c>
      <c r="G3156" s="63"/>
      <c r="H3156" s="63"/>
      <c r="I3156" s="63"/>
      <c r="J3156" s="63"/>
      <c r="K3156" s="63"/>
      <c r="L3156" s="63"/>
      <c r="M3156" s="63"/>
      <c r="N3156" s="63"/>
      <c r="O3156" s="63"/>
      <c r="P3156" s="63"/>
      <c r="Q3156" s="63"/>
      <c r="R3156" s="63"/>
      <c r="S3156" s="63"/>
      <c r="T3156" s="63">
        <v>2500.4</v>
      </c>
      <c r="U3156" s="63"/>
      <c r="V3156" s="63"/>
      <c r="W3156" s="63"/>
      <c r="X3156" s="63"/>
      <c r="Y3156" s="63"/>
      <c r="Z3156" s="63"/>
      <c r="AA3156" s="63"/>
      <c r="AB3156" s="63"/>
      <c r="AC3156" s="63"/>
      <c r="AD3156" s="63"/>
      <c r="AE3156" s="63"/>
      <c r="AF3156" s="63"/>
      <c r="AG3156" s="43">
        <v>2500.4</v>
      </c>
    </row>
    <row r="3157" spans="4:33">
      <c r="D3157" s="62">
        <v>2001</v>
      </c>
      <c r="E3157" s="62">
        <v>7</v>
      </c>
      <c r="F3157" s="62">
        <v>2002</v>
      </c>
      <c r="G3157" s="63"/>
      <c r="H3157" s="63"/>
      <c r="I3157" s="63"/>
      <c r="J3157" s="63"/>
      <c r="K3157" s="63"/>
      <c r="L3157" s="63"/>
      <c r="M3157" s="63"/>
      <c r="N3157" s="63"/>
      <c r="O3157" s="63"/>
      <c r="P3157" s="63"/>
      <c r="Q3157" s="63"/>
      <c r="R3157" s="63"/>
      <c r="S3157" s="63"/>
      <c r="T3157" s="63">
        <v>2500.4</v>
      </c>
      <c r="U3157" s="63"/>
      <c r="V3157" s="63"/>
      <c r="W3157" s="63"/>
      <c r="X3157" s="63"/>
      <c r="Y3157" s="63"/>
      <c r="Z3157" s="63"/>
      <c r="AA3157" s="63"/>
      <c r="AB3157" s="63"/>
      <c r="AC3157" s="63"/>
      <c r="AD3157" s="63"/>
      <c r="AE3157" s="63"/>
      <c r="AF3157" s="63"/>
      <c r="AG3157" s="43">
        <v>2500.4</v>
      </c>
    </row>
    <row r="3158" spans="4:33">
      <c r="D3158" s="62">
        <v>2001</v>
      </c>
      <c r="E3158" s="62">
        <v>8</v>
      </c>
      <c r="F3158" s="62">
        <v>2002</v>
      </c>
      <c r="G3158" s="63"/>
      <c r="H3158" s="63"/>
      <c r="I3158" s="63"/>
      <c r="J3158" s="63"/>
      <c r="K3158" s="63"/>
      <c r="L3158" s="63"/>
      <c r="M3158" s="63"/>
      <c r="N3158" s="63"/>
      <c r="O3158" s="63"/>
      <c r="P3158" s="63"/>
      <c r="Q3158" s="63"/>
      <c r="R3158" s="63"/>
      <c r="S3158" s="63"/>
      <c r="T3158" s="63">
        <v>2500.4</v>
      </c>
      <c r="U3158" s="63"/>
      <c r="V3158" s="63"/>
      <c r="W3158" s="63"/>
      <c r="X3158" s="63"/>
      <c r="Y3158" s="63"/>
      <c r="Z3158" s="63"/>
      <c r="AA3158" s="63"/>
      <c r="AB3158" s="63"/>
      <c r="AC3158" s="63"/>
      <c r="AD3158" s="63"/>
      <c r="AE3158" s="63"/>
      <c r="AF3158" s="63"/>
      <c r="AG3158" s="43">
        <v>2500.4</v>
      </c>
    </row>
    <row r="3159" spans="4:33">
      <c r="D3159" s="62">
        <v>2001</v>
      </c>
      <c r="E3159" s="62">
        <v>9</v>
      </c>
      <c r="F3159" s="62">
        <v>2002</v>
      </c>
      <c r="G3159" s="63"/>
      <c r="H3159" s="63"/>
      <c r="I3159" s="63"/>
      <c r="J3159" s="63"/>
      <c r="K3159" s="63"/>
      <c r="L3159" s="63"/>
      <c r="M3159" s="63"/>
      <c r="N3159" s="63"/>
      <c r="O3159" s="63"/>
      <c r="P3159" s="63"/>
      <c r="Q3159" s="63"/>
      <c r="R3159" s="63"/>
      <c r="S3159" s="63"/>
      <c r="T3159" s="63">
        <v>2500.6</v>
      </c>
      <c r="U3159" s="63"/>
      <c r="V3159" s="63"/>
      <c r="W3159" s="63"/>
      <c r="X3159" s="63"/>
      <c r="Y3159" s="63"/>
      <c r="Z3159" s="63"/>
      <c r="AA3159" s="63"/>
      <c r="AB3159" s="63"/>
      <c r="AC3159" s="63"/>
      <c r="AD3159" s="63"/>
      <c r="AE3159" s="63"/>
      <c r="AF3159" s="63"/>
      <c r="AG3159" s="43">
        <v>2500.6</v>
      </c>
    </row>
    <row r="3160" spans="4:33">
      <c r="D3160" s="62">
        <v>2001</v>
      </c>
      <c r="E3160" s="62">
        <v>10</v>
      </c>
      <c r="F3160" s="62">
        <v>2002</v>
      </c>
      <c r="G3160" s="63"/>
      <c r="H3160" s="63"/>
      <c r="I3160" s="63"/>
      <c r="J3160" s="63"/>
      <c r="K3160" s="63"/>
      <c r="L3160" s="63"/>
      <c r="M3160" s="63"/>
      <c r="N3160" s="63"/>
      <c r="O3160" s="63"/>
      <c r="P3160" s="63"/>
      <c r="Q3160" s="63"/>
      <c r="R3160" s="63"/>
      <c r="S3160" s="63"/>
      <c r="T3160" s="63"/>
      <c r="U3160" s="63"/>
      <c r="V3160" s="63"/>
      <c r="W3160" s="63"/>
      <c r="X3160" s="63"/>
      <c r="Y3160" s="63"/>
      <c r="Z3160" s="63"/>
      <c r="AA3160" s="63"/>
      <c r="AB3160" s="63"/>
      <c r="AC3160" s="63"/>
      <c r="AD3160" s="63"/>
      <c r="AE3160" s="63"/>
      <c r="AF3160" s="63"/>
      <c r="AG3160" s="43">
        <v>0</v>
      </c>
    </row>
    <row r="3161" spans="4:33">
      <c r="D3161" s="62">
        <v>2001</v>
      </c>
      <c r="E3161" s="62">
        <v>11</v>
      </c>
      <c r="F3161" s="62">
        <v>2002</v>
      </c>
      <c r="G3161" s="63"/>
      <c r="H3161" s="63"/>
      <c r="I3161" s="63"/>
      <c r="J3161" s="63"/>
      <c r="K3161" s="63"/>
      <c r="L3161" s="63"/>
      <c r="M3161" s="63"/>
      <c r="N3161" s="63"/>
      <c r="O3161" s="63"/>
      <c r="P3161" s="63"/>
      <c r="Q3161" s="63"/>
      <c r="R3161" s="63"/>
      <c r="S3161" s="63"/>
      <c r="T3161" s="63"/>
      <c r="U3161" s="63"/>
      <c r="V3161" s="63"/>
      <c r="W3161" s="63"/>
      <c r="X3161" s="63"/>
      <c r="Y3161" s="63"/>
      <c r="Z3161" s="63"/>
      <c r="AA3161" s="63"/>
      <c r="AB3161" s="63"/>
      <c r="AC3161" s="63"/>
      <c r="AD3161" s="63"/>
      <c r="AE3161" s="63"/>
      <c r="AF3161" s="63"/>
      <c r="AG3161" s="43">
        <v>0</v>
      </c>
    </row>
    <row r="3162" spans="4:33">
      <c r="D3162" s="62">
        <v>2001</v>
      </c>
      <c r="E3162" s="62">
        <v>12</v>
      </c>
      <c r="F3162" s="62">
        <v>2002</v>
      </c>
      <c r="G3162" s="63"/>
      <c r="H3162" s="63"/>
      <c r="I3162" s="63"/>
      <c r="J3162" s="63">
        <v>408</v>
      </c>
      <c r="K3162" s="63"/>
      <c r="L3162" s="63"/>
      <c r="M3162" s="63"/>
      <c r="N3162" s="63"/>
      <c r="O3162" s="63"/>
      <c r="P3162" s="63"/>
      <c r="Q3162" s="63"/>
      <c r="R3162" s="63"/>
      <c r="S3162" s="63"/>
      <c r="T3162" s="63"/>
      <c r="U3162" s="63"/>
      <c r="V3162" s="63"/>
      <c r="W3162" s="63"/>
      <c r="X3162" s="63"/>
      <c r="Y3162" s="63"/>
      <c r="Z3162" s="63"/>
      <c r="AA3162" s="63"/>
      <c r="AB3162" s="63"/>
      <c r="AC3162" s="63"/>
      <c r="AD3162" s="63"/>
      <c r="AE3162" s="63"/>
      <c r="AF3162" s="63"/>
      <c r="AG3162" s="43">
        <v>408</v>
      </c>
    </row>
    <row r="3163" spans="4:33">
      <c r="D3163" s="62">
        <v>2002</v>
      </c>
      <c r="E3163" s="62">
        <v>1</v>
      </c>
      <c r="F3163" s="62">
        <v>2002</v>
      </c>
      <c r="G3163" s="63"/>
      <c r="H3163" s="63"/>
      <c r="I3163" s="63"/>
      <c r="J3163" s="63"/>
      <c r="K3163" s="63"/>
      <c r="L3163" s="63"/>
      <c r="M3163" s="63"/>
      <c r="N3163" s="63"/>
      <c r="O3163" s="63"/>
      <c r="P3163" s="63"/>
      <c r="Q3163" s="63"/>
      <c r="R3163" s="63"/>
      <c r="S3163" s="63"/>
      <c r="T3163" s="63"/>
      <c r="U3163" s="63"/>
      <c r="V3163" s="63"/>
      <c r="W3163" s="63"/>
      <c r="X3163" s="63"/>
      <c r="Y3163" s="63"/>
      <c r="Z3163" s="63"/>
      <c r="AA3163" s="63"/>
      <c r="AB3163" s="63"/>
      <c r="AC3163" s="63"/>
      <c r="AD3163" s="63"/>
      <c r="AE3163" s="63"/>
      <c r="AF3163" s="63"/>
      <c r="AG3163" s="43">
        <v>0</v>
      </c>
    </row>
    <row r="3164" spans="4:33">
      <c r="D3164" s="62">
        <v>2002</v>
      </c>
      <c r="E3164" s="62">
        <v>2</v>
      </c>
      <c r="F3164" s="62">
        <v>2002</v>
      </c>
      <c r="G3164" s="63"/>
      <c r="H3164" s="63"/>
      <c r="I3164" s="63"/>
      <c r="J3164" s="63"/>
      <c r="K3164" s="63"/>
      <c r="L3164" s="63"/>
      <c r="M3164" s="63"/>
      <c r="N3164" s="63"/>
      <c r="O3164" s="63"/>
      <c r="P3164" s="63"/>
      <c r="Q3164" s="63"/>
      <c r="R3164" s="63"/>
      <c r="S3164" s="63"/>
      <c r="T3164" s="63"/>
      <c r="U3164" s="63"/>
      <c r="V3164" s="63"/>
      <c r="W3164" s="63"/>
      <c r="X3164" s="63"/>
      <c r="Y3164" s="63"/>
      <c r="Z3164" s="63"/>
      <c r="AA3164" s="63"/>
      <c r="AB3164" s="63"/>
      <c r="AC3164" s="63"/>
      <c r="AD3164" s="63"/>
      <c r="AE3164" s="63"/>
      <c r="AF3164" s="63"/>
      <c r="AG3164" s="43">
        <v>0</v>
      </c>
    </row>
    <row r="3165" spans="4:33">
      <c r="D3165" s="62">
        <v>2002</v>
      </c>
      <c r="E3165" s="62">
        <v>3</v>
      </c>
      <c r="F3165" s="62">
        <v>2002</v>
      </c>
      <c r="G3165" s="63"/>
      <c r="H3165" s="63"/>
      <c r="I3165" s="63"/>
      <c r="J3165" s="63"/>
      <c r="K3165" s="63"/>
      <c r="L3165" s="63"/>
      <c r="M3165" s="63"/>
      <c r="N3165" s="63"/>
      <c r="O3165" s="63"/>
      <c r="P3165" s="63"/>
      <c r="Q3165" s="63"/>
      <c r="R3165" s="63"/>
      <c r="S3165" s="63"/>
      <c r="T3165" s="63"/>
      <c r="U3165" s="63"/>
      <c r="V3165" s="63"/>
      <c r="W3165" s="63"/>
      <c r="X3165" s="63"/>
      <c r="Y3165" s="63"/>
      <c r="Z3165" s="63"/>
      <c r="AA3165" s="63"/>
      <c r="AB3165" s="63"/>
      <c r="AC3165" s="63"/>
      <c r="AD3165" s="63"/>
      <c r="AE3165" s="63"/>
      <c r="AF3165" s="63"/>
      <c r="AG3165" s="43">
        <v>0</v>
      </c>
    </row>
    <row r="3166" spans="4:33">
      <c r="D3166" s="62">
        <v>2002</v>
      </c>
      <c r="E3166" s="62">
        <v>4</v>
      </c>
      <c r="F3166" s="62">
        <v>2002</v>
      </c>
      <c r="G3166" s="63"/>
      <c r="H3166" s="63"/>
      <c r="I3166" s="63"/>
      <c r="J3166" s="63"/>
      <c r="K3166" s="63"/>
      <c r="L3166" s="63"/>
      <c r="M3166" s="63"/>
      <c r="N3166" s="63"/>
      <c r="O3166" s="63"/>
      <c r="P3166" s="63"/>
      <c r="Q3166" s="63"/>
      <c r="R3166" s="63"/>
      <c r="S3166" s="63"/>
      <c r="T3166" s="63"/>
      <c r="U3166" s="63"/>
      <c r="V3166" s="63"/>
      <c r="W3166" s="63"/>
      <c r="X3166" s="63"/>
      <c r="Y3166" s="63"/>
      <c r="Z3166" s="63"/>
      <c r="AA3166" s="63"/>
      <c r="AB3166" s="63"/>
      <c r="AC3166" s="63"/>
      <c r="AD3166" s="63"/>
      <c r="AE3166" s="63"/>
      <c r="AF3166" s="63"/>
      <c r="AG3166" s="43">
        <v>0</v>
      </c>
    </row>
    <row r="3167" spans="4:33">
      <c r="D3167" s="62">
        <v>2002</v>
      </c>
      <c r="E3167" s="62">
        <v>5</v>
      </c>
      <c r="F3167" s="62">
        <v>2003</v>
      </c>
      <c r="G3167" s="63"/>
      <c r="H3167" s="63"/>
      <c r="I3167" s="63"/>
      <c r="J3167" s="63"/>
      <c r="K3167" s="63"/>
      <c r="L3167" s="63"/>
      <c r="M3167" s="63"/>
      <c r="N3167" s="63"/>
      <c r="O3167" s="63"/>
      <c r="P3167" s="63"/>
      <c r="Q3167" s="63"/>
      <c r="R3167" s="63"/>
      <c r="S3167" s="63"/>
      <c r="T3167" s="63"/>
      <c r="U3167" s="63"/>
      <c r="V3167" s="63"/>
      <c r="W3167" s="63"/>
      <c r="X3167" s="63"/>
      <c r="Y3167" s="63"/>
      <c r="Z3167" s="63"/>
      <c r="AA3167" s="63"/>
      <c r="AB3167" s="63"/>
      <c r="AC3167" s="63"/>
      <c r="AD3167" s="63"/>
      <c r="AE3167" s="63"/>
      <c r="AF3167" s="63"/>
      <c r="AG3167" s="43">
        <v>0</v>
      </c>
    </row>
    <row r="3168" spans="4:33">
      <c r="D3168" s="62">
        <v>2002</v>
      </c>
      <c r="E3168" s="62">
        <v>6</v>
      </c>
      <c r="F3168" s="62">
        <v>2003</v>
      </c>
      <c r="G3168" s="63"/>
      <c r="H3168" s="63"/>
      <c r="I3168" s="63"/>
      <c r="J3168" s="63"/>
      <c r="K3168" s="63"/>
      <c r="L3168" s="63"/>
      <c r="M3168" s="63"/>
      <c r="N3168" s="63"/>
      <c r="O3168" s="63"/>
      <c r="P3168" s="63"/>
      <c r="Q3168" s="63"/>
      <c r="R3168" s="63"/>
      <c r="S3168" s="63"/>
      <c r="T3168" s="63"/>
      <c r="U3168" s="63"/>
      <c r="V3168" s="63"/>
      <c r="W3168" s="63"/>
      <c r="X3168" s="63"/>
      <c r="Y3168" s="63"/>
      <c r="Z3168" s="63"/>
      <c r="AA3168" s="63"/>
      <c r="AB3168" s="63"/>
      <c r="AC3168" s="63"/>
      <c r="AD3168" s="63"/>
      <c r="AE3168" s="63"/>
      <c r="AF3168" s="63"/>
      <c r="AG3168" s="43">
        <v>0</v>
      </c>
    </row>
    <row r="3169" spans="4:33">
      <c r="D3169" s="62">
        <v>2002</v>
      </c>
      <c r="E3169" s="62">
        <v>7</v>
      </c>
      <c r="F3169" s="62">
        <v>2003</v>
      </c>
      <c r="G3169" s="63"/>
      <c r="H3169" s="63"/>
      <c r="I3169" s="63"/>
      <c r="J3169" s="63"/>
      <c r="K3169" s="63"/>
      <c r="L3169" s="63"/>
      <c r="M3169" s="63"/>
      <c r="N3169" s="63"/>
      <c r="O3169" s="63"/>
      <c r="P3169" s="63"/>
      <c r="Q3169" s="63"/>
      <c r="R3169" s="63"/>
      <c r="S3169" s="63"/>
      <c r="T3169" s="63"/>
      <c r="U3169" s="63"/>
      <c r="V3169" s="63"/>
      <c r="W3169" s="63"/>
      <c r="X3169" s="63"/>
      <c r="Y3169" s="63"/>
      <c r="Z3169" s="63"/>
      <c r="AA3169" s="63"/>
      <c r="AB3169" s="63"/>
      <c r="AC3169" s="63"/>
      <c r="AD3169" s="63"/>
      <c r="AE3169" s="63"/>
      <c r="AF3169" s="63"/>
      <c r="AG3169" s="43">
        <v>0</v>
      </c>
    </row>
    <row r="3170" spans="4:33">
      <c r="D3170" s="62">
        <v>2002</v>
      </c>
      <c r="E3170" s="62">
        <v>8</v>
      </c>
      <c r="F3170" s="62">
        <v>2003</v>
      </c>
      <c r="G3170" s="63"/>
      <c r="H3170" s="63"/>
      <c r="I3170" s="63"/>
      <c r="J3170" s="63"/>
      <c r="K3170" s="63"/>
      <c r="L3170" s="63"/>
      <c r="M3170" s="63"/>
      <c r="N3170" s="63"/>
      <c r="O3170" s="63"/>
      <c r="P3170" s="63"/>
      <c r="Q3170" s="63"/>
      <c r="R3170" s="63"/>
      <c r="S3170" s="63"/>
      <c r="T3170" s="63"/>
      <c r="U3170" s="63">
        <v>2713.3</v>
      </c>
      <c r="V3170" s="63"/>
      <c r="W3170" s="63"/>
      <c r="X3170" s="63"/>
      <c r="Y3170" s="63"/>
      <c r="Z3170" s="63"/>
      <c r="AA3170" s="63"/>
      <c r="AB3170" s="63"/>
      <c r="AC3170" s="63"/>
      <c r="AD3170" s="63"/>
      <c r="AE3170" s="63"/>
      <c r="AF3170" s="63"/>
      <c r="AG3170" s="43">
        <v>2713.3</v>
      </c>
    </row>
    <row r="3171" spans="4:33">
      <c r="D3171" s="62">
        <v>2002</v>
      </c>
      <c r="E3171" s="62">
        <v>9</v>
      </c>
      <c r="F3171" s="62">
        <v>2003</v>
      </c>
      <c r="G3171" s="63"/>
      <c r="H3171" s="63"/>
      <c r="I3171" s="63"/>
      <c r="J3171" s="63"/>
      <c r="K3171" s="63"/>
      <c r="L3171" s="63"/>
      <c r="M3171" s="63"/>
      <c r="N3171" s="63"/>
      <c r="O3171" s="63"/>
      <c r="P3171" s="63"/>
      <c r="Q3171" s="63"/>
      <c r="R3171" s="63"/>
      <c r="S3171" s="63"/>
      <c r="T3171" s="63"/>
      <c r="U3171" s="63">
        <v>4131</v>
      </c>
      <c r="V3171" s="63"/>
      <c r="W3171" s="63"/>
      <c r="X3171" s="63"/>
      <c r="Y3171" s="63"/>
      <c r="Z3171" s="63"/>
      <c r="AA3171" s="63"/>
      <c r="AB3171" s="63"/>
      <c r="AC3171" s="63"/>
      <c r="AD3171" s="63"/>
      <c r="AE3171" s="63"/>
      <c r="AF3171" s="63"/>
      <c r="AG3171" s="43">
        <v>4131</v>
      </c>
    </row>
    <row r="3172" spans="4:33">
      <c r="D3172" s="62">
        <v>2002</v>
      </c>
      <c r="E3172" s="62">
        <v>10</v>
      </c>
      <c r="F3172" s="62">
        <v>2003</v>
      </c>
      <c r="G3172" s="63"/>
      <c r="H3172" s="63"/>
      <c r="I3172" s="63"/>
      <c r="J3172" s="63"/>
      <c r="K3172" s="63"/>
      <c r="L3172" s="63"/>
      <c r="M3172" s="63"/>
      <c r="N3172" s="63"/>
      <c r="O3172" s="63"/>
      <c r="P3172" s="63"/>
      <c r="Q3172" s="63"/>
      <c r="R3172" s="63"/>
      <c r="S3172" s="63"/>
      <c r="T3172" s="63"/>
      <c r="U3172" s="63">
        <v>3936.3</v>
      </c>
      <c r="V3172" s="63"/>
      <c r="W3172" s="63"/>
      <c r="X3172" s="63"/>
      <c r="Y3172" s="63"/>
      <c r="Z3172" s="63"/>
      <c r="AA3172" s="63"/>
      <c r="AB3172" s="63"/>
      <c r="AC3172" s="63"/>
      <c r="AD3172" s="63"/>
      <c r="AE3172" s="63"/>
      <c r="AF3172" s="63"/>
      <c r="AG3172" s="43">
        <v>3936.3</v>
      </c>
    </row>
    <row r="3173" spans="4:33">
      <c r="D3173" s="62">
        <v>2002</v>
      </c>
      <c r="E3173" s="62">
        <v>11</v>
      </c>
      <c r="F3173" s="62">
        <v>2003</v>
      </c>
      <c r="G3173" s="63"/>
      <c r="H3173" s="63"/>
      <c r="I3173" s="63"/>
      <c r="J3173" s="63"/>
      <c r="K3173" s="63"/>
      <c r="L3173" s="63"/>
      <c r="M3173" s="63"/>
      <c r="N3173" s="63"/>
      <c r="O3173" s="63"/>
      <c r="P3173" s="63"/>
      <c r="Q3173" s="63"/>
      <c r="R3173" s="63"/>
      <c r="S3173" s="63"/>
      <c r="T3173" s="63"/>
      <c r="U3173" s="63">
        <v>3790.9</v>
      </c>
      <c r="V3173" s="63"/>
      <c r="W3173" s="63"/>
      <c r="X3173" s="63"/>
      <c r="Y3173" s="63"/>
      <c r="Z3173" s="63"/>
      <c r="AA3173" s="63"/>
      <c r="AB3173" s="63"/>
      <c r="AC3173" s="63"/>
      <c r="AD3173" s="63"/>
      <c r="AE3173" s="63"/>
      <c r="AF3173" s="63"/>
      <c r="AG3173" s="43">
        <v>3790.9</v>
      </c>
    </row>
    <row r="3174" spans="4:33">
      <c r="D3174" s="62">
        <v>2002</v>
      </c>
      <c r="E3174" s="62">
        <v>12</v>
      </c>
      <c r="F3174" s="62">
        <v>2003</v>
      </c>
      <c r="G3174" s="63"/>
      <c r="H3174" s="63"/>
      <c r="I3174" s="63"/>
      <c r="J3174" s="63">
        <v>408.1</v>
      </c>
      <c r="K3174" s="63"/>
      <c r="L3174" s="63"/>
      <c r="M3174" s="63"/>
      <c r="N3174" s="63"/>
      <c r="O3174" s="63"/>
      <c r="P3174" s="63"/>
      <c r="Q3174" s="63"/>
      <c r="R3174" s="63"/>
      <c r="S3174" s="63"/>
      <c r="T3174" s="63"/>
      <c r="U3174" s="63">
        <v>3973.4</v>
      </c>
      <c r="V3174" s="63"/>
      <c r="W3174" s="63"/>
      <c r="X3174" s="63"/>
      <c r="Y3174" s="63"/>
      <c r="Z3174" s="63"/>
      <c r="AA3174" s="63"/>
      <c r="AB3174" s="63"/>
      <c r="AC3174" s="63"/>
      <c r="AD3174" s="63"/>
      <c r="AE3174" s="63"/>
      <c r="AF3174" s="63"/>
      <c r="AG3174" s="43">
        <v>4381.5</v>
      </c>
    </row>
    <row r="3175" spans="4:33">
      <c r="D3175" s="62">
        <v>2003</v>
      </c>
      <c r="E3175" s="62">
        <v>1</v>
      </c>
      <c r="F3175" s="62">
        <v>2003</v>
      </c>
      <c r="G3175" s="63"/>
      <c r="H3175" s="63"/>
      <c r="I3175" s="63"/>
      <c r="J3175" s="63"/>
      <c r="K3175" s="63"/>
      <c r="L3175" s="63"/>
      <c r="M3175" s="63"/>
      <c r="N3175" s="63"/>
      <c r="O3175" s="63"/>
      <c r="P3175" s="63"/>
      <c r="Q3175" s="63"/>
      <c r="R3175" s="63"/>
      <c r="S3175" s="63"/>
      <c r="T3175" s="63"/>
      <c r="U3175" s="63">
        <v>1860.6</v>
      </c>
      <c r="V3175" s="63"/>
      <c r="W3175" s="63"/>
      <c r="X3175" s="63"/>
      <c r="Y3175" s="63"/>
      <c r="Z3175" s="63"/>
      <c r="AA3175" s="63"/>
      <c r="AB3175" s="63"/>
      <c r="AC3175" s="63"/>
      <c r="AD3175" s="63"/>
      <c r="AE3175" s="63"/>
      <c r="AF3175" s="63"/>
      <c r="AG3175" s="43">
        <v>1860.6</v>
      </c>
    </row>
    <row r="3176" spans="4:33">
      <c r="D3176" s="62">
        <v>2003</v>
      </c>
      <c r="E3176" s="62">
        <v>2</v>
      </c>
      <c r="F3176" s="62">
        <v>2003</v>
      </c>
      <c r="G3176" s="63"/>
      <c r="H3176" s="63"/>
      <c r="I3176" s="63"/>
      <c r="J3176" s="63"/>
      <c r="K3176" s="63"/>
      <c r="L3176" s="63"/>
      <c r="M3176" s="63"/>
      <c r="N3176" s="63"/>
      <c r="O3176" s="63"/>
      <c r="P3176" s="63"/>
      <c r="Q3176" s="63"/>
      <c r="R3176" s="63"/>
      <c r="S3176" s="63"/>
      <c r="T3176" s="63"/>
      <c r="U3176" s="63"/>
      <c r="V3176" s="63"/>
      <c r="W3176" s="63"/>
      <c r="X3176" s="63"/>
      <c r="Y3176" s="63"/>
      <c r="Z3176" s="63"/>
      <c r="AA3176" s="63"/>
      <c r="AB3176" s="63"/>
      <c r="AC3176" s="63"/>
      <c r="AD3176" s="63"/>
      <c r="AE3176" s="63"/>
      <c r="AF3176" s="63"/>
      <c r="AG3176" s="43">
        <v>0</v>
      </c>
    </row>
    <row r="3177" spans="4:33">
      <c r="D3177" s="62">
        <v>2003</v>
      </c>
      <c r="E3177" s="62">
        <v>3</v>
      </c>
      <c r="F3177" s="62">
        <v>2003</v>
      </c>
      <c r="G3177" s="63"/>
      <c r="H3177" s="63"/>
      <c r="I3177" s="63"/>
      <c r="J3177" s="63"/>
      <c r="K3177" s="63"/>
      <c r="L3177" s="63"/>
      <c r="M3177" s="63"/>
      <c r="N3177" s="63"/>
      <c r="O3177" s="63"/>
      <c r="P3177" s="63"/>
      <c r="Q3177" s="63"/>
      <c r="R3177" s="63"/>
      <c r="S3177" s="63"/>
      <c r="T3177" s="63"/>
      <c r="U3177" s="63">
        <v>12000</v>
      </c>
      <c r="V3177" s="63"/>
      <c r="W3177" s="63"/>
      <c r="X3177" s="63"/>
      <c r="Y3177" s="63"/>
      <c r="Z3177" s="63"/>
      <c r="AA3177" s="63"/>
      <c r="AB3177" s="63"/>
      <c r="AC3177" s="63"/>
      <c r="AD3177" s="63"/>
      <c r="AE3177" s="63"/>
      <c r="AF3177" s="63"/>
      <c r="AG3177" s="43">
        <v>12000</v>
      </c>
    </row>
    <row r="3178" spans="4:33">
      <c r="D3178" s="62">
        <v>2003</v>
      </c>
      <c r="E3178" s="62">
        <v>4</v>
      </c>
      <c r="F3178" s="62">
        <v>2003</v>
      </c>
      <c r="G3178" s="63"/>
      <c r="H3178" s="63"/>
      <c r="I3178" s="63"/>
      <c r="J3178" s="63"/>
      <c r="K3178" s="63"/>
      <c r="L3178" s="63"/>
      <c r="M3178" s="63"/>
      <c r="N3178" s="63"/>
      <c r="O3178" s="63"/>
      <c r="P3178" s="63"/>
      <c r="Q3178" s="63"/>
      <c r="R3178" s="63"/>
      <c r="S3178" s="63"/>
      <c r="T3178" s="63"/>
      <c r="U3178" s="63"/>
      <c r="V3178" s="63"/>
      <c r="W3178" s="63"/>
      <c r="X3178" s="63"/>
      <c r="Y3178" s="63"/>
      <c r="Z3178" s="63"/>
      <c r="AA3178" s="63"/>
      <c r="AB3178" s="63"/>
      <c r="AC3178" s="63"/>
      <c r="AD3178" s="63"/>
      <c r="AE3178" s="63"/>
      <c r="AF3178" s="63"/>
      <c r="AG3178" s="43">
        <v>0</v>
      </c>
    </row>
    <row r="3179" spans="4:33">
      <c r="D3179" s="62">
        <v>2003</v>
      </c>
      <c r="E3179" s="62">
        <v>5</v>
      </c>
      <c r="F3179" s="62">
        <v>2004</v>
      </c>
      <c r="G3179" s="63"/>
      <c r="H3179" s="63"/>
      <c r="I3179" s="63"/>
      <c r="J3179" s="63"/>
      <c r="K3179" s="63"/>
      <c r="L3179" s="63"/>
      <c r="M3179" s="63"/>
      <c r="N3179" s="63"/>
      <c r="O3179" s="63"/>
      <c r="P3179" s="63"/>
      <c r="Q3179" s="63"/>
      <c r="R3179" s="63"/>
      <c r="S3179" s="63"/>
      <c r="T3179" s="63"/>
      <c r="U3179" s="63"/>
      <c r="V3179" s="63"/>
      <c r="W3179" s="63"/>
      <c r="X3179" s="63"/>
      <c r="Y3179" s="63"/>
      <c r="Z3179" s="63"/>
      <c r="AA3179" s="63"/>
      <c r="AB3179" s="63"/>
      <c r="AC3179" s="63"/>
      <c r="AD3179" s="63"/>
      <c r="AE3179" s="63"/>
      <c r="AF3179" s="63"/>
      <c r="AG3179" s="43">
        <v>0</v>
      </c>
    </row>
    <row r="3180" spans="4:33">
      <c r="D3180" s="62">
        <v>2003</v>
      </c>
      <c r="E3180" s="62">
        <v>6</v>
      </c>
      <c r="F3180" s="62">
        <v>2004</v>
      </c>
      <c r="G3180" s="63"/>
      <c r="H3180" s="63"/>
      <c r="I3180" s="63"/>
      <c r="J3180" s="63"/>
      <c r="K3180" s="63"/>
      <c r="L3180" s="63"/>
      <c r="M3180" s="63"/>
      <c r="N3180" s="63"/>
      <c r="O3180" s="63"/>
      <c r="P3180" s="63"/>
      <c r="Q3180" s="63"/>
      <c r="R3180" s="63"/>
      <c r="S3180" s="63"/>
      <c r="T3180" s="63"/>
      <c r="U3180" s="63"/>
      <c r="V3180" s="63"/>
      <c r="W3180" s="63"/>
      <c r="X3180" s="63"/>
      <c r="Y3180" s="63"/>
      <c r="Z3180" s="63"/>
      <c r="AA3180" s="63"/>
      <c r="AB3180" s="63"/>
      <c r="AC3180" s="63"/>
      <c r="AD3180" s="63"/>
      <c r="AE3180" s="63"/>
      <c r="AF3180" s="63"/>
      <c r="AG3180" s="43">
        <v>0</v>
      </c>
    </row>
    <row r="3181" spans="4:33">
      <c r="D3181" s="62">
        <v>2003</v>
      </c>
      <c r="E3181" s="62">
        <v>7</v>
      </c>
      <c r="F3181" s="62">
        <v>2004</v>
      </c>
      <c r="G3181" s="63"/>
      <c r="H3181" s="63"/>
      <c r="I3181" s="63"/>
      <c r="J3181" s="63"/>
      <c r="K3181" s="63"/>
      <c r="L3181" s="63"/>
      <c r="M3181" s="63"/>
      <c r="N3181" s="63"/>
      <c r="O3181" s="63"/>
      <c r="P3181" s="63"/>
      <c r="Q3181" s="63"/>
      <c r="R3181" s="63"/>
      <c r="S3181" s="63"/>
      <c r="T3181" s="63"/>
      <c r="U3181" s="63"/>
      <c r="V3181" s="63"/>
      <c r="W3181" s="63"/>
      <c r="X3181" s="63"/>
      <c r="Y3181" s="63"/>
      <c r="Z3181" s="63"/>
      <c r="AA3181" s="63"/>
      <c r="AB3181" s="63"/>
      <c r="AC3181" s="63"/>
      <c r="AD3181" s="63"/>
      <c r="AE3181" s="63"/>
      <c r="AF3181" s="63"/>
      <c r="AG3181" s="43">
        <v>0</v>
      </c>
    </row>
    <row r="3182" spans="4:33">
      <c r="D3182" s="62">
        <v>2003</v>
      </c>
      <c r="E3182" s="62">
        <v>8</v>
      </c>
      <c r="F3182" s="62">
        <v>2004</v>
      </c>
      <c r="G3182" s="63"/>
      <c r="H3182" s="63"/>
      <c r="I3182" s="63"/>
      <c r="J3182" s="63"/>
      <c r="K3182" s="63"/>
      <c r="L3182" s="63"/>
      <c r="M3182" s="63"/>
      <c r="N3182" s="63"/>
      <c r="O3182" s="63"/>
      <c r="P3182" s="63"/>
      <c r="Q3182" s="63"/>
      <c r="R3182" s="63"/>
      <c r="S3182" s="63"/>
      <c r="T3182" s="63"/>
      <c r="U3182" s="63"/>
      <c r="V3182" s="63"/>
      <c r="W3182" s="63"/>
      <c r="X3182" s="63"/>
      <c r="Y3182" s="63"/>
      <c r="Z3182" s="63"/>
      <c r="AA3182" s="63"/>
      <c r="AB3182" s="63"/>
      <c r="AC3182" s="63"/>
      <c r="AD3182" s="63"/>
      <c r="AE3182" s="63"/>
      <c r="AF3182" s="63"/>
      <c r="AG3182" s="43">
        <v>0</v>
      </c>
    </row>
    <row r="3183" spans="4:33">
      <c r="D3183" s="62">
        <v>2003</v>
      </c>
      <c r="E3183" s="62">
        <v>9</v>
      </c>
      <c r="F3183" s="62">
        <v>2004</v>
      </c>
      <c r="G3183" s="63"/>
      <c r="H3183" s="63"/>
      <c r="I3183" s="63"/>
      <c r="J3183" s="63"/>
      <c r="K3183" s="63"/>
      <c r="L3183" s="63"/>
      <c r="M3183" s="63"/>
      <c r="N3183" s="63"/>
      <c r="O3183" s="63"/>
      <c r="P3183" s="63"/>
      <c r="Q3183" s="63"/>
      <c r="R3183" s="63"/>
      <c r="S3183" s="63"/>
      <c r="T3183" s="63"/>
      <c r="U3183" s="63"/>
      <c r="V3183" s="63"/>
      <c r="W3183" s="63"/>
      <c r="X3183" s="63"/>
      <c r="Y3183" s="63"/>
      <c r="Z3183" s="63"/>
      <c r="AA3183" s="63"/>
      <c r="AB3183" s="63"/>
      <c r="AC3183" s="63"/>
      <c r="AD3183" s="63"/>
      <c r="AE3183" s="63"/>
      <c r="AF3183" s="63"/>
      <c r="AG3183" s="43">
        <v>0</v>
      </c>
    </row>
    <row r="3184" spans="4:33">
      <c r="D3184" s="62">
        <v>2003</v>
      </c>
      <c r="E3184" s="62">
        <v>10</v>
      </c>
      <c r="F3184" s="62">
        <v>2004</v>
      </c>
      <c r="G3184" s="63"/>
      <c r="H3184" s="63"/>
      <c r="I3184" s="63"/>
      <c r="J3184" s="63"/>
      <c r="K3184" s="63"/>
      <c r="L3184" s="63"/>
      <c r="M3184" s="63"/>
      <c r="N3184" s="63"/>
      <c r="O3184" s="63"/>
      <c r="P3184" s="63"/>
      <c r="Q3184" s="63"/>
      <c r="R3184" s="63"/>
      <c r="S3184" s="63"/>
      <c r="T3184" s="63"/>
      <c r="U3184" s="63"/>
      <c r="V3184" s="63"/>
      <c r="W3184" s="63"/>
      <c r="X3184" s="63"/>
      <c r="Y3184" s="63"/>
      <c r="Z3184" s="63"/>
      <c r="AA3184" s="63"/>
      <c r="AB3184" s="63"/>
      <c r="AC3184" s="63"/>
      <c r="AD3184" s="63"/>
      <c r="AE3184" s="63"/>
      <c r="AF3184" s="63"/>
      <c r="AG3184" s="43">
        <v>0</v>
      </c>
    </row>
    <row r="3185" spans="4:33">
      <c r="D3185" s="62">
        <v>2003</v>
      </c>
      <c r="E3185" s="62">
        <v>11</v>
      </c>
      <c r="F3185" s="62">
        <v>2004</v>
      </c>
      <c r="G3185" s="63"/>
      <c r="H3185" s="63"/>
      <c r="I3185" s="63"/>
      <c r="J3185" s="63"/>
      <c r="K3185" s="63"/>
      <c r="L3185" s="63"/>
      <c r="M3185" s="63"/>
      <c r="N3185" s="63"/>
      <c r="O3185" s="63"/>
      <c r="P3185" s="63"/>
      <c r="Q3185" s="63"/>
      <c r="R3185" s="63"/>
      <c r="S3185" s="63"/>
      <c r="T3185" s="63"/>
      <c r="U3185" s="63"/>
      <c r="V3185" s="63"/>
      <c r="W3185" s="63"/>
      <c r="X3185" s="63"/>
      <c r="Y3185" s="63"/>
      <c r="Z3185" s="63"/>
      <c r="AA3185" s="63"/>
      <c r="AB3185" s="63"/>
      <c r="AC3185" s="63"/>
      <c r="AD3185" s="63"/>
      <c r="AE3185" s="63"/>
      <c r="AF3185" s="63"/>
      <c r="AG3185" s="43">
        <v>0</v>
      </c>
    </row>
    <row r="3186" spans="4:33">
      <c r="D3186" s="62">
        <v>2003</v>
      </c>
      <c r="E3186" s="62">
        <v>12</v>
      </c>
      <c r="F3186" s="62">
        <v>2004</v>
      </c>
      <c r="G3186" s="63"/>
      <c r="H3186" s="63"/>
      <c r="I3186" s="63"/>
      <c r="J3186" s="63"/>
      <c r="K3186" s="63"/>
      <c r="L3186" s="63"/>
      <c r="M3186" s="63"/>
      <c r="N3186" s="63"/>
      <c r="O3186" s="63"/>
      <c r="P3186" s="63"/>
      <c r="Q3186" s="63"/>
      <c r="R3186" s="63"/>
      <c r="S3186" s="63"/>
      <c r="T3186" s="63"/>
      <c r="U3186" s="63">
        <v>49646.6</v>
      </c>
      <c r="V3186" s="63"/>
      <c r="W3186" s="63"/>
      <c r="X3186" s="63"/>
      <c r="Y3186" s="63"/>
      <c r="Z3186" s="63"/>
      <c r="AA3186" s="63"/>
      <c r="AB3186" s="63"/>
      <c r="AC3186" s="63"/>
      <c r="AD3186" s="63"/>
      <c r="AE3186" s="63"/>
      <c r="AF3186" s="63"/>
      <c r="AG3186" s="43">
        <v>49646.6</v>
      </c>
    </row>
    <row r="3187" spans="4:33">
      <c r="D3187" s="62">
        <v>2004</v>
      </c>
      <c r="E3187" s="62">
        <v>1</v>
      </c>
      <c r="F3187" s="62">
        <v>2004</v>
      </c>
      <c r="G3187" s="63"/>
      <c r="H3187" s="63"/>
      <c r="I3187" s="63"/>
      <c r="J3187" s="63"/>
      <c r="K3187" s="63"/>
      <c r="L3187" s="63"/>
      <c r="M3187" s="63"/>
      <c r="N3187" s="63"/>
      <c r="O3187" s="63"/>
      <c r="P3187" s="63"/>
      <c r="Q3187" s="63"/>
      <c r="R3187" s="63"/>
      <c r="S3187" s="63"/>
      <c r="T3187" s="63"/>
      <c r="U3187" s="63"/>
      <c r="V3187" s="63"/>
      <c r="W3187" s="63"/>
      <c r="X3187" s="63"/>
      <c r="Y3187" s="63"/>
      <c r="Z3187" s="63"/>
      <c r="AA3187" s="63"/>
      <c r="AB3187" s="63"/>
      <c r="AC3187" s="63"/>
      <c r="AD3187" s="63"/>
      <c r="AE3187" s="63"/>
      <c r="AF3187" s="63"/>
      <c r="AG3187" s="43">
        <v>0</v>
      </c>
    </row>
    <row r="3188" spans="4:33">
      <c r="D3188" s="62">
        <v>2004</v>
      </c>
      <c r="E3188" s="62">
        <v>2</v>
      </c>
      <c r="F3188" s="62">
        <v>2004</v>
      </c>
      <c r="G3188" s="63"/>
      <c r="H3188" s="63"/>
      <c r="I3188" s="63"/>
      <c r="J3188" s="63"/>
      <c r="K3188" s="63"/>
      <c r="L3188" s="63"/>
      <c r="M3188" s="63"/>
      <c r="N3188" s="63"/>
      <c r="O3188" s="63"/>
      <c r="P3188" s="63"/>
      <c r="Q3188" s="63"/>
      <c r="R3188" s="63"/>
      <c r="S3188" s="63"/>
      <c r="T3188" s="63"/>
      <c r="U3188" s="63"/>
      <c r="V3188" s="63"/>
      <c r="W3188" s="63"/>
      <c r="X3188" s="63"/>
      <c r="Y3188" s="63"/>
      <c r="Z3188" s="63"/>
      <c r="AA3188" s="63"/>
      <c r="AB3188" s="63"/>
      <c r="AC3188" s="63"/>
      <c r="AD3188" s="63"/>
      <c r="AE3188" s="63"/>
      <c r="AF3188" s="63"/>
      <c r="AG3188" s="43">
        <v>0</v>
      </c>
    </row>
    <row r="3189" spans="4:33">
      <c r="D3189" s="62">
        <v>2004</v>
      </c>
      <c r="E3189" s="62">
        <v>3</v>
      </c>
      <c r="F3189" s="62">
        <v>2004</v>
      </c>
      <c r="G3189" s="63"/>
      <c r="H3189" s="63"/>
      <c r="I3189" s="63"/>
      <c r="J3189" s="63"/>
      <c r="K3189" s="63"/>
      <c r="L3189" s="63"/>
      <c r="M3189" s="63"/>
      <c r="N3189" s="63"/>
      <c r="O3189" s="63"/>
      <c r="P3189" s="63"/>
      <c r="Q3189" s="63"/>
      <c r="R3189" s="63"/>
      <c r="S3189" s="63"/>
      <c r="T3189" s="63"/>
      <c r="U3189" s="63"/>
      <c r="V3189" s="63"/>
      <c r="W3189" s="63"/>
      <c r="X3189" s="63"/>
      <c r="Y3189" s="63"/>
      <c r="Z3189" s="63"/>
      <c r="AA3189" s="63"/>
      <c r="AB3189" s="63"/>
      <c r="AC3189" s="63"/>
      <c r="AD3189" s="63"/>
      <c r="AE3189" s="63"/>
      <c r="AF3189" s="63"/>
      <c r="AG3189" s="43">
        <v>0</v>
      </c>
    </row>
    <row r="3190" spans="4:33">
      <c r="D3190" s="62">
        <v>2004</v>
      </c>
      <c r="E3190" s="62">
        <v>4</v>
      </c>
      <c r="F3190" s="62">
        <v>2004</v>
      </c>
      <c r="G3190" s="63"/>
      <c r="H3190" s="63"/>
      <c r="I3190" s="63"/>
      <c r="J3190" s="63"/>
      <c r="K3190" s="63"/>
      <c r="L3190" s="63"/>
      <c r="M3190" s="63"/>
      <c r="N3190" s="63"/>
      <c r="O3190" s="63"/>
      <c r="P3190" s="63"/>
      <c r="Q3190" s="63"/>
      <c r="R3190" s="63"/>
      <c r="S3190" s="63"/>
      <c r="T3190" s="63"/>
      <c r="U3190" s="63"/>
      <c r="V3190" s="63"/>
      <c r="W3190" s="63"/>
      <c r="X3190" s="63"/>
      <c r="Y3190" s="63"/>
      <c r="Z3190" s="63"/>
      <c r="AA3190" s="63"/>
      <c r="AB3190" s="63"/>
      <c r="AC3190" s="63"/>
      <c r="AD3190" s="63"/>
      <c r="AE3190" s="63"/>
      <c r="AF3190" s="63"/>
      <c r="AG3190" s="43">
        <v>0</v>
      </c>
    </row>
    <row r="3191" spans="4:33">
      <c r="D3191" s="62">
        <v>2004</v>
      </c>
      <c r="E3191" s="62">
        <v>5</v>
      </c>
      <c r="F3191" s="62">
        <v>2005</v>
      </c>
      <c r="G3191" s="63"/>
      <c r="H3191" s="63"/>
      <c r="I3191" s="63"/>
      <c r="J3191" s="63"/>
      <c r="K3191" s="63"/>
      <c r="L3191" s="63"/>
      <c r="M3191" s="63"/>
      <c r="N3191" s="63"/>
      <c r="O3191" s="63"/>
      <c r="P3191" s="63"/>
      <c r="Q3191" s="63"/>
      <c r="R3191" s="63"/>
      <c r="S3191" s="63"/>
      <c r="T3191" s="63"/>
      <c r="U3191" s="63"/>
      <c r="V3191" s="63"/>
      <c r="W3191" s="63"/>
      <c r="X3191" s="63"/>
      <c r="Y3191" s="63"/>
      <c r="Z3191" s="63"/>
      <c r="AA3191" s="63"/>
      <c r="AB3191" s="63"/>
      <c r="AC3191" s="63"/>
      <c r="AD3191" s="63"/>
      <c r="AE3191" s="63"/>
      <c r="AF3191" s="63"/>
      <c r="AG3191" s="43">
        <v>0</v>
      </c>
    </row>
    <row r="3192" spans="4:33">
      <c r="D3192" s="62">
        <v>2004</v>
      </c>
      <c r="E3192" s="62">
        <v>6</v>
      </c>
      <c r="F3192" s="62">
        <v>2005</v>
      </c>
      <c r="G3192" s="63"/>
      <c r="H3192" s="63"/>
      <c r="I3192" s="63"/>
      <c r="J3192" s="63"/>
      <c r="K3192" s="63"/>
      <c r="L3192" s="63"/>
      <c r="M3192" s="63"/>
      <c r="N3192" s="63"/>
      <c r="O3192" s="63"/>
      <c r="P3192" s="63"/>
      <c r="Q3192" s="63"/>
      <c r="R3192" s="63"/>
      <c r="S3192" s="63"/>
      <c r="T3192" s="63"/>
      <c r="U3192" s="63"/>
      <c r="V3192" s="63"/>
      <c r="W3192" s="63"/>
      <c r="X3192" s="63"/>
      <c r="Y3192" s="63"/>
      <c r="Z3192" s="63"/>
      <c r="AA3192" s="63"/>
      <c r="AB3192" s="63"/>
      <c r="AC3192" s="63"/>
      <c r="AD3192" s="63"/>
      <c r="AE3192" s="63"/>
      <c r="AF3192" s="63"/>
      <c r="AG3192" s="43">
        <v>0</v>
      </c>
    </row>
    <row r="3193" spans="4:33">
      <c r="D3193" s="62">
        <v>2004</v>
      </c>
      <c r="E3193" s="62">
        <v>7</v>
      </c>
      <c r="F3193" s="62">
        <v>2005</v>
      </c>
      <c r="G3193" s="63"/>
      <c r="H3193" s="63"/>
      <c r="I3193" s="63"/>
      <c r="J3193" s="63"/>
      <c r="K3193" s="63"/>
      <c r="L3193" s="63"/>
      <c r="M3193" s="63"/>
      <c r="N3193" s="63"/>
      <c r="O3193" s="63"/>
      <c r="P3193" s="63"/>
      <c r="Q3193" s="63"/>
      <c r="R3193" s="63"/>
      <c r="S3193" s="63"/>
      <c r="T3193" s="63"/>
      <c r="U3193" s="63"/>
      <c r="V3193" s="63"/>
      <c r="W3193" s="63"/>
      <c r="X3193" s="63"/>
      <c r="Y3193" s="63"/>
      <c r="Z3193" s="63"/>
      <c r="AA3193" s="63"/>
      <c r="AB3193" s="63"/>
      <c r="AC3193" s="63"/>
      <c r="AD3193" s="63"/>
      <c r="AE3193" s="63"/>
      <c r="AF3193" s="63"/>
      <c r="AG3193" s="43">
        <v>0</v>
      </c>
    </row>
    <row r="3194" spans="4:33">
      <c r="D3194" s="62">
        <v>2004</v>
      </c>
      <c r="E3194" s="62">
        <v>8</v>
      </c>
      <c r="F3194" s="62">
        <v>2005</v>
      </c>
      <c r="G3194" s="63"/>
      <c r="H3194" s="63"/>
      <c r="I3194" s="63"/>
      <c r="J3194" s="63"/>
      <c r="K3194" s="63"/>
      <c r="L3194" s="63"/>
      <c r="M3194" s="63"/>
      <c r="N3194" s="63"/>
      <c r="O3194" s="63"/>
      <c r="P3194" s="63"/>
      <c r="Q3194" s="63"/>
      <c r="R3194" s="63"/>
      <c r="S3194" s="63"/>
      <c r="T3194" s="63"/>
      <c r="U3194" s="63"/>
      <c r="V3194" s="63"/>
      <c r="W3194" s="63"/>
      <c r="X3194" s="63"/>
      <c r="Y3194" s="63"/>
      <c r="Z3194" s="63"/>
      <c r="AA3194" s="63"/>
      <c r="AB3194" s="63"/>
      <c r="AC3194" s="63"/>
      <c r="AD3194" s="63"/>
      <c r="AE3194" s="63"/>
      <c r="AF3194" s="63"/>
      <c r="AG3194" s="43">
        <v>0</v>
      </c>
    </row>
    <row r="3195" spans="4:33">
      <c r="D3195" s="62">
        <v>2004</v>
      </c>
      <c r="E3195" s="62">
        <v>9</v>
      </c>
      <c r="F3195" s="62">
        <v>2005</v>
      </c>
      <c r="G3195" s="63"/>
      <c r="H3195" s="63"/>
      <c r="I3195" s="63"/>
      <c r="J3195" s="63"/>
      <c r="K3195" s="63"/>
      <c r="L3195" s="63"/>
      <c r="M3195" s="63"/>
      <c r="N3195" s="63"/>
      <c r="O3195" s="63"/>
      <c r="P3195" s="63"/>
      <c r="Q3195" s="63"/>
      <c r="R3195" s="63"/>
      <c r="S3195" s="63"/>
      <c r="T3195" s="63"/>
      <c r="U3195" s="63"/>
      <c r="V3195" s="63"/>
      <c r="W3195" s="63"/>
      <c r="X3195" s="63"/>
      <c r="Y3195" s="63"/>
      <c r="Z3195" s="63"/>
      <c r="AA3195" s="63"/>
      <c r="AB3195" s="63"/>
      <c r="AC3195" s="63"/>
      <c r="AD3195" s="63"/>
      <c r="AE3195" s="63"/>
      <c r="AF3195" s="63"/>
      <c r="AG3195" s="43">
        <v>0</v>
      </c>
    </row>
    <row r="3196" spans="4:33">
      <c r="D3196" s="62">
        <v>2004</v>
      </c>
      <c r="E3196" s="62">
        <v>10</v>
      </c>
      <c r="F3196" s="62">
        <v>2005</v>
      </c>
      <c r="G3196" s="63"/>
      <c r="H3196" s="63"/>
      <c r="I3196" s="63"/>
      <c r="J3196" s="63"/>
      <c r="K3196" s="63"/>
      <c r="L3196" s="63"/>
      <c r="M3196" s="63"/>
      <c r="N3196" s="63"/>
      <c r="O3196" s="63"/>
      <c r="P3196" s="63"/>
      <c r="Q3196" s="63"/>
      <c r="R3196" s="63"/>
      <c r="S3196" s="63"/>
      <c r="T3196" s="63"/>
      <c r="U3196" s="63"/>
      <c r="V3196" s="63"/>
      <c r="W3196" s="63"/>
      <c r="X3196" s="63"/>
      <c r="Y3196" s="63"/>
      <c r="Z3196" s="63"/>
      <c r="AA3196" s="63"/>
      <c r="AB3196" s="63"/>
      <c r="AC3196" s="63"/>
      <c r="AD3196" s="63"/>
      <c r="AE3196" s="63"/>
      <c r="AF3196" s="63"/>
      <c r="AG3196" s="43">
        <v>0</v>
      </c>
    </row>
    <row r="3197" spans="4:33">
      <c r="D3197" s="62">
        <v>2004</v>
      </c>
      <c r="E3197" s="62">
        <v>11</v>
      </c>
      <c r="F3197" s="62">
        <v>2005</v>
      </c>
      <c r="G3197" s="63"/>
      <c r="H3197" s="63"/>
      <c r="I3197" s="63"/>
      <c r="J3197" s="63"/>
      <c r="K3197" s="63"/>
      <c r="L3197" s="63"/>
      <c r="M3197" s="63"/>
      <c r="N3197" s="63"/>
      <c r="O3197" s="63"/>
      <c r="P3197" s="63"/>
      <c r="Q3197" s="63"/>
      <c r="R3197" s="63"/>
      <c r="S3197" s="63"/>
      <c r="T3197" s="63"/>
      <c r="U3197" s="63"/>
      <c r="V3197" s="63"/>
      <c r="W3197" s="63"/>
      <c r="X3197" s="63"/>
      <c r="Y3197" s="63"/>
      <c r="Z3197" s="63"/>
      <c r="AA3197" s="63"/>
      <c r="AB3197" s="63"/>
      <c r="AC3197" s="63"/>
      <c r="AD3197" s="63"/>
      <c r="AE3197" s="63"/>
      <c r="AF3197" s="63"/>
      <c r="AG3197" s="43">
        <v>0</v>
      </c>
    </row>
    <row r="3198" spans="4:33">
      <c r="D3198" s="62">
        <v>2004</v>
      </c>
      <c r="E3198" s="62">
        <v>12</v>
      </c>
      <c r="F3198" s="62">
        <v>2005</v>
      </c>
      <c r="G3198" s="63"/>
      <c r="H3198" s="63"/>
      <c r="I3198" s="63"/>
      <c r="J3198" s="63"/>
      <c r="K3198" s="63"/>
      <c r="L3198" s="63"/>
      <c r="M3198" s="63"/>
      <c r="N3198" s="63"/>
      <c r="O3198" s="63"/>
      <c r="P3198" s="63"/>
      <c r="Q3198" s="63"/>
      <c r="R3198" s="63"/>
      <c r="S3198" s="63"/>
      <c r="T3198" s="63"/>
      <c r="U3198" s="63"/>
      <c r="V3198" s="63"/>
      <c r="W3198" s="63"/>
      <c r="X3198" s="63"/>
      <c r="Y3198" s="63"/>
      <c r="Z3198" s="63"/>
      <c r="AA3198" s="63"/>
      <c r="AB3198" s="63"/>
      <c r="AC3198" s="63"/>
      <c r="AD3198" s="63"/>
      <c r="AE3198" s="63"/>
      <c r="AF3198" s="63"/>
      <c r="AG3198" s="43">
        <v>0</v>
      </c>
    </row>
    <row r="3199" spans="4:33">
      <c r="D3199" s="62">
        <v>2005</v>
      </c>
      <c r="E3199" s="62">
        <v>1</v>
      </c>
      <c r="F3199" s="62">
        <v>2005</v>
      </c>
      <c r="G3199" s="63"/>
      <c r="H3199" s="63"/>
      <c r="I3199" s="63"/>
      <c r="J3199" s="63"/>
      <c r="K3199" s="63"/>
      <c r="L3199" s="63"/>
      <c r="M3199" s="63"/>
      <c r="N3199" s="63"/>
      <c r="O3199" s="63"/>
      <c r="P3199" s="63"/>
      <c r="Q3199" s="63"/>
      <c r="R3199" s="63"/>
      <c r="S3199" s="63"/>
      <c r="T3199" s="63"/>
      <c r="U3199" s="63"/>
      <c r="V3199" s="63"/>
      <c r="W3199" s="63"/>
      <c r="X3199" s="63"/>
      <c r="Y3199" s="63"/>
      <c r="Z3199" s="63"/>
      <c r="AA3199" s="63"/>
      <c r="AB3199" s="63"/>
      <c r="AC3199" s="63"/>
      <c r="AD3199" s="63"/>
      <c r="AE3199" s="63"/>
      <c r="AF3199" s="63"/>
      <c r="AG3199" s="43">
        <v>0</v>
      </c>
    </row>
    <row r="3200" spans="4:33">
      <c r="D3200" s="62">
        <v>2005</v>
      </c>
      <c r="E3200" s="62">
        <v>2</v>
      </c>
      <c r="F3200" s="62">
        <v>2005</v>
      </c>
      <c r="G3200" s="63"/>
      <c r="H3200" s="63"/>
      <c r="I3200" s="63"/>
      <c r="J3200" s="63"/>
      <c r="K3200" s="63"/>
      <c r="L3200" s="63"/>
      <c r="M3200" s="63"/>
      <c r="N3200" s="63"/>
      <c r="O3200" s="63"/>
      <c r="P3200" s="63"/>
      <c r="Q3200" s="63"/>
      <c r="R3200" s="63"/>
      <c r="S3200" s="63"/>
      <c r="T3200" s="63"/>
      <c r="U3200" s="63"/>
      <c r="V3200" s="63"/>
      <c r="W3200" s="63"/>
      <c r="X3200" s="63"/>
      <c r="Y3200" s="63"/>
      <c r="Z3200" s="63"/>
      <c r="AA3200" s="63"/>
      <c r="AB3200" s="63"/>
      <c r="AC3200" s="63"/>
      <c r="AD3200" s="63"/>
      <c r="AE3200" s="63"/>
      <c r="AF3200" s="63"/>
      <c r="AG3200" s="43">
        <v>0</v>
      </c>
    </row>
    <row r="3201" spans="4:33">
      <c r="D3201" s="62">
        <v>2005</v>
      </c>
      <c r="E3201" s="62">
        <v>3</v>
      </c>
      <c r="F3201" s="62">
        <v>2005</v>
      </c>
      <c r="G3201" s="63"/>
      <c r="H3201" s="63"/>
      <c r="I3201" s="63"/>
      <c r="J3201" s="63"/>
      <c r="K3201" s="63"/>
      <c r="L3201" s="63"/>
      <c r="M3201" s="63"/>
      <c r="N3201" s="63"/>
      <c r="O3201" s="63"/>
      <c r="P3201" s="63"/>
      <c r="Q3201" s="63"/>
      <c r="R3201" s="63"/>
      <c r="S3201" s="63"/>
      <c r="T3201" s="63"/>
      <c r="U3201" s="63"/>
      <c r="V3201" s="63"/>
      <c r="W3201" s="63"/>
      <c r="X3201" s="63"/>
      <c r="Y3201" s="63"/>
      <c r="Z3201" s="63"/>
      <c r="AA3201" s="63"/>
      <c r="AB3201" s="63"/>
      <c r="AC3201" s="63"/>
      <c r="AD3201" s="63"/>
      <c r="AE3201" s="63"/>
      <c r="AF3201" s="63"/>
      <c r="AG3201" s="43">
        <v>0</v>
      </c>
    </row>
    <row r="3202" spans="4:33">
      <c r="D3202" s="62">
        <v>2005</v>
      </c>
      <c r="E3202" s="62">
        <v>4</v>
      </c>
      <c r="F3202" s="62">
        <v>2005</v>
      </c>
      <c r="G3202" s="63"/>
      <c r="H3202" s="63"/>
      <c r="I3202" s="63"/>
      <c r="J3202" s="63"/>
      <c r="K3202" s="63"/>
      <c r="L3202" s="63"/>
      <c r="M3202" s="63"/>
      <c r="N3202" s="63"/>
      <c r="O3202" s="63"/>
      <c r="P3202" s="63"/>
      <c r="Q3202" s="63"/>
      <c r="R3202" s="63"/>
      <c r="S3202" s="63"/>
      <c r="T3202" s="63"/>
      <c r="U3202" s="63"/>
      <c r="V3202" s="63"/>
      <c r="W3202" s="63"/>
      <c r="X3202" s="63"/>
      <c r="Y3202" s="63"/>
      <c r="Z3202" s="63"/>
      <c r="AA3202" s="63"/>
      <c r="AB3202" s="63"/>
      <c r="AC3202" s="63"/>
      <c r="AD3202" s="63"/>
      <c r="AE3202" s="63"/>
      <c r="AF3202" s="63"/>
      <c r="AG3202" s="43">
        <v>0</v>
      </c>
    </row>
    <row r="3203" spans="4:33">
      <c r="D3203" s="62">
        <v>2005</v>
      </c>
      <c r="E3203" s="62">
        <v>5</v>
      </c>
      <c r="F3203" s="62">
        <v>2006</v>
      </c>
      <c r="G3203" s="63"/>
      <c r="H3203" s="63"/>
      <c r="I3203" s="63"/>
      <c r="J3203" s="63"/>
      <c r="K3203" s="63"/>
      <c r="L3203" s="63"/>
      <c r="M3203" s="63"/>
      <c r="N3203" s="63"/>
      <c r="O3203" s="63"/>
      <c r="P3203" s="63"/>
      <c r="Q3203" s="63"/>
      <c r="R3203" s="63"/>
      <c r="S3203" s="63"/>
      <c r="T3203" s="63"/>
      <c r="U3203" s="63"/>
      <c r="V3203" s="63"/>
      <c r="W3203" s="63"/>
      <c r="X3203" s="63"/>
      <c r="Y3203" s="63"/>
      <c r="Z3203" s="63"/>
      <c r="AA3203" s="63"/>
      <c r="AB3203" s="63"/>
      <c r="AC3203" s="63"/>
      <c r="AD3203" s="63"/>
      <c r="AE3203" s="63"/>
      <c r="AF3203" s="63"/>
      <c r="AG3203" s="43">
        <v>0</v>
      </c>
    </row>
    <row r="3204" spans="4:33">
      <c r="D3204" s="62">
        <v>2005</v>
      </c>
      <c r="E3204" s="62">
        <v>6</v>
      </c>
      <c r="F3204" s="62">
        <v>2006</v>
      </c>
      <c r="G3204" s="63"/>
      <c r="H3204" s="63"/>
      <c r="I3204" s="63"/>
      <c r="J3204" s="63"/>
      <c r="K3204" s="63"/>
      <c r="L3204" s="63"/>
      <c r="M3204" s="63"/>
      <c r="N3204" s="63"/>
      <c r="O3204" s="63"/>
      <c r="P3204" s="63"/>
      <c r="Q3204" s="63"/>
      <c r="R3204" s="63"/>
      <c r="S3204" s="63"/>
      <c r="T3204" s="63"/>
      <c r="U3204" s="63"/>
      <c r="V3204" s="63"/>
      <c r="W3204" s="63"/>
      <c r="X3204" s="63"/>
      <c r="Y3204" s="63"/>
      <c r="Z3204" s="63"/>
      <c r="AA3204" s="63"/>
      <c r="AB3204" s="63"/>
      <c r="AC3204" s="63"/>
      <c r="AD3204" s="63"/>
      <c r="AE3204" s="63"/>
      <c r="AF3204" s="63"/>
      <c r="AG3204" s="43">
        <v>0</v>
      </c>
    </row>
    <row r="3205" spans="4:33">
      <c r="D3205" s="62">
        <v>2005</v>
      </c>
      <c r="E3205" s="62">
        <v>7</v>
      </c>
      <c r="F3205" s="62">
        <v>2006</v>
      </c>
      <c r="G3205" s="63"/>
      <c r="H3205" s="63"/>
      <c r="I3205" s="63"/>
      <c r="J3205" s="63"/>
      <c r="K3205" s="63"/>
      <c r="L3205" s="63"/>
      <c r="M3205" s="63"/>
      <c r="N3205" s="63"/>
      <c r="O3205" s="63"/>
      <c r="P3205" s="63"/>
      <c r="Q3205" s="63"/>
      <c r="R3205" s="63"/>
      <c r="S3205" s="63"/>
      <c r="T3205" s="63"/>
      <c r="U3205" s="63"/>
      <c r="V3205" s="63"/>
      <c r="W3205" s="63"/>
      <c r="X3205" s="63"/>
      <c r="Y3205" s="63"/>
      <c r="Z3205" s="63"/>
      <c r="AA3205" s="63"/>
      <c r="AB3205" s="63"/>
      <c r="AC3205" s="63"/>
      <c r="AD3205" s="63"/>
      <c r="AE3205" s="63"/>
      <c r="AF3205" s="63"/>
      <c r="AG3205" s="43">
        <v>0</v>
      </c>
    </row>
    <row r="3206" spans="4:33">
      <c r="D3206" s="62">
        <v>2005</v>
      </c>
      <c r="E3206" s="62">
        <v>8</v>
      </c>
      <c r="F3206" s="62">
        <v>2006</v>
      </c>
      <c r="G3206" s="63"/>
      <c r="H3206" s="63"/>
      <c r="I3206" s="63"/>
      <c r="J3206" s="63"/>
      <c r="K3206" s="63"/>
      <c r="L3206" s="63"/>
      <c r="M3206" s="63"/>
      <c r="N3206" s="63"/>
      <c r="O3206" s="63"/>
      <c r="P3206" s="63"/>
      <c r="Q3206" s="63"/>
      <c r="R3206" s="63"/>
      <c r="S3206" s="63"/>
      <c r="T3206" s="63"/>
      <c r="U3206" s="63"/>
      <c r="V3206" s="63"/>
      <c r="W3206" s="63"/>
      <c r="X3206" s="63"/>
      <c r="Y3206" s="63"/>
      <c r="Z3206" s="63"/>
      <c r="AA3206" s="63"/>
      <c r="AB3206" s="63"/>
      <c r="AC3206" s="63"/>
      <c r="AD3206" s="63"/>
      <c r="AE3206" s="63"/>
      <c r="AF3206" s="63"/>
      <c r="AG3206" s="43">
        <v>0</v>
      </c>
    </row>
    <row r="3207" spans="4:33">
      <c r="D3207" s="62">
        <v>2005</v>
      </c>
      <c r="E3207" s="62">
        <v>9</v>
      </c>
      <c r="F3207" s="62">
        <v>2006</v>
      </c>
      <c r="G3207" s="63"/>
      <c r="H3207" s="63"/>
      <c r="I3207" s="63"/>
      <c r="J3207" s="63"/>
      <c r="K3207" s="63"/>
      <c r="L3207" s="63"/>
      <c r="M3207" s="63"/>
      <c r="N3207" s="63"/>
      <c r="O3207" s="63"/>
      <c r="P3207" s="63"/>
      <c r="Q3207" s="63"/>
      <c r="R3207" s="63"/>
      <c r="S3207" s="63"/>
      <c r="T3207" s="63"/>
      <c r="U3207" s="63"/>
      <c r="V3207" s="63"/>
      <c r="W3207" s="63"/>
      <c r="X3207" s="63"/>
      <c r="Y3207" s="63"/>
      <c r="Z3207" s="63"/>
      <c r="AA3207" s="63"/>
      <c r="AB3207" s="63"/>
      <c r="AC3207" s="63"/>
      <c r="AD3207" s="63"/>
      <c r="AE3207" s="63"/>
      <c r="AF3207" s="63"/>
      <c r="AG3207" s="43">
        <v>0</v>
      </c>
    </row>
    <row r="3208" spans="4:33">
      <c r="D3208" s="62">
        <v>2005</v>
      </c>
      <c r="E3208" s="62">
        <v>10</v>
      </c>
      <c r="F3208" s="62">
        <v>2006</v>
      </c>
      <c r="G3208" s="63"/>
      <c r="H3208" s="63"/>
      <c r="I3208" s="63"/>
      <c r="J3208" s="63"/>
      <c r="K3208" s="63"/>
      <c r="L3208" s="63"/>
      <c r="M3208" s="63"/>
      <c r="N3208" s="63"/>
      <c r="O3208" s="63"/>
      <c r="P3208" s="63"/>
      <c r="Q3208" s="63"/>
      <c r="R3208" s="63"/>
      <c r="S3208" s="63"/>
      <c r="T3208" s="63"/>
      <c r="U3208" s="63"/>
      <c r="V3208" s="63"/>
      <c r="W3208" s="63"/>
      <c r="X3208" s="63"/>
      <c r="Y3208" s="63"/>
      <c r="Z3208" s="63"/>
      <c r="AA3208" s="63"/>
      <c r="AB3208" s="63"/>
      <c r="AC3208" s="63"/>
      <c r="AD3208" s="63"/>
      <c r="AE3208" s="63"/>
      <c r="AF3208" s="63"/>
      <c r="AG3208" s="43">
        <v>0</v>
      </c>
    </row>
    <row r="3209" spans="4:33">
      <c r="D3209" s="62">
        <v>2005</v>
      </c>
      <c r="E3209" s="62">
        <v>11</v>
      </c>
      <c r="F3209" s="62">
        <v>2006</v>
      </c>
      <c r="G3209" s="63"/>
      <c r="H3209" s="63"/>
      <c r="I3209" s="63"/>
      <c r="J3209" s="63"/>
      <c r="K3209" s="63"/>
      <c r="L3209" s="63"/>
      <c r="M3209" s="63"/>
      <c r="N3209" s="63"/>
      <c r="O3209" s="63"/>
      <c r="P3209" s="63"/>
      <c r="Q3209" s="63"/>
      <c r="R3209" s="63"/>
      <c r="S3209" s="63"/>
      <c r="T3209" s="63"/>
      <c r="U3209" s="63"/>
      <c r="V3209" s="63"/>
      <c r="W3209" s="63"/>
      <c r="X3209" s="63"/>
      <c r="Y3209" s="63"/>
      <c r="Z3209" s="63"/>
      <c r="AA3209" s="63"/>
      <c r="AB3209" s="63"/>
      <c r="AC3209" s="63"/>
      <c r="AD3209" s="63"/>
      <c r="AE3209" s="63"/>
      <c r="AF3209" s="63"/>
      <c r="AG3209" s="43">
        <v>0</v>
      </c>
    </row>
    <row r="3210" spans="4:33">
      <c r="D3210" s="62">
        <v>2005</v>
      </c>
      <c r="E3210" s="62">
        <v>12</v>
      </c>
      <c r="F3210" s="62">
        <v>2006</v>
      </c>
      <c r="G3210" s="63"/>
      <c r="H3210" s="63"/>
      <c r="I3210" s="63"/>
      <c r="J3210" s="63"/>
      <c r="K3210" s="63"/>
      <c r="L3210" s="63"/>
      <c r="M3210" s="63"/>
      <c r="N3210" s="63"/>
      <c r="O3210" s="63"/>
      <c r="P3210" s="63"/>
      <c r="Q3210" s="63"/>
      <c r="R3210" s="63"/>
      <c r="S3210" s="63"/>
      <c r="T3210" s="63"/>
      <c r="U3210" s="63"/>
      <c r="V3210" s="63"/>
      <c r="W3210" s="63"/>
      <c r="X3210" s="63"/>
      <c r="Y3210" s="63"/>
      <c r="Z3210" s="63"/>
      <c r="AA3210" s="63"/>
      <c r="AB3210" s="63"/>
      <c r="AC3210" s="63"/>
      <c r="AD3210" s="63"/>
      <c r="AE3210" s="63"/>
      <c r="AF3210" s="63"/>
      <c r="AG3210" s="43">
        <v>0</v>
      </c>
    </row>
    <row r="3211" spans="4:33">
      <c r="D3211" s="62">
        <v>2006</v>
      </c>
      <c r="E3211" s="62">
        <v>1</v>
      </c>
      <c r="F3211" s="62">
        <v>2006</v>
      </c>
      <c r="G3211" s="63"/>
      <c r="H3211" s="63"/>
      <c r="I3211" s="63"/>
      <c r="J3211" s="63"/>
      <c r="K3211" s="63"/>
      <c r="L3211" s="63"/>
      <c r="M3211" s="63"/>
      <c r="N3211" s="63"/>
      <c r="O3211" s="63"/>
      <c r="P3211" s="63"/>
      <c r="Q3211" s="63"/>
      <c r="R3211" s="63"/>
      <c r="S3211" s="63"/>
      <c r="T3211" s="63">
        <v>4074.7</v>
      </c>
      <c r="U3211" s="63"/>
      <c r="V3211" s="63"/>
      <c r="W3211" s="63"/>
      <c r="X3211" s="63"/>
      <c r="Y3211" s="63"/>
      <c r="Z3211" s="63"/>
      <c r="AA3211" s="63"/>
      <c r="AB3211" s="63"/>
      <c r="AC3211" s="63"/>
      <c r="AD3211" s="63"/>
      <c r="AE3211" s="63"/>
      <c r="AF3211" s="63"/>
      <c r="AG3211" s="43">
        <v>4074.7</v>
      </c>
    </row>
    <row r="3212" spans="4:33">
      <c r="D3212" s="62">
        <v>2006</v>
      </c>
      <c r="E3212" s="62">
        <v>2</v>
      </c>
      <c r="F3212" s="62">
        <v>2006</v>
      </c>
      <c r="G3212" s="63"/>
      <c r="H3212" s="63"/>
      <c r="I3212" s="63"/>
      <c r="J3212" s="63"/>
      <c r="K3212" s="63"/>
      <c r="L3212" s="63"/>
      <c r="M3212" s="63"/>
      <c r="N3212" s="63"/>
      <c r="O3212" s="63"/>
      <c r="P3212" s="63"/>
      <c r="Q3212" s="63"/>
      <c r="R3212" s="63"/>
      <c r="S3212" s="63"/>
      <c r="T3212" s="63">
        <v>1194.2</v>
      </c>
      <c r="U3212" s="63"/>
      <c r="V3212" s="63"/>
      <c r="W3212" s="63"/>
      <c r="X3212" s="63"/>
      <c r="Y3212" s="63"/>
      <c r="Z3212" s="63"/>
      <c r="AA3212" s="63"/>
      <c r="AB3212" s="63"/>
      <c r="AC3212" s="63"/>
      <c r="AD3212" s="63"/>
      <c r="AE3212" s="63"/>
      <c r="AF3212" s="63"/>
      <c r="AG3212" s="43">
        <v>1194.2</v>
      </c>
    </row>
    <row r="3213" spans="4:33">
      <c r="D3213" s="62">
        <v>2006</v>
      </c>
      <c r="E3213" s="62">
        <v>3</v>
      </c>
      <c r="F3213" s="62">
        <v>2006</v>
      </c>
      <c r="G3213" s="63"/>
      <c r="H3213" s="63"/>
      <c r="I3213" s="63"/>
      <c r="J3213" s="63"/>
      <c r="K3213" s="63"/>
      <c r="L3213" s="63"/>
      <c r="M3213" s="63"/>
      <c r="N3213" s="63"/>
      <c r="O3213" s="63"/>
      <c r="P3213" s="63"/>
      <c r="Q3213" s="63"/>
      <c r="R3213" s="63"/>
      <c r="S3213" s="63"/>
      <c r="T3213" s="63">
        <v>2620.4</v>
      </c>
      <c r="U3213" s="63">
        <v>81</v>
      </c>
      <c r="V3213" s="63"/>
      <c r="W3213" s="63"/>
      <c r="X3213" s="63"/>
      <c r="Y3213" s="63"/>
      <c r="Z3213" s="63"/>
      <c r="AA3213" s="63"/>
      <c r="AB3213" s="63"/>
      <c r="AC3213" s="63"/>
      <c r="AD3213" s="63"/>
      <c r="AE3213" s="63"/>
      <c r="AF3213" s="63"/>
      <c r="AG3213" s="43">
        <v>2701.4</v>
      </c>
    </row>
    <row r="3214" spans="4:33">
      <c r="D3214" s="62">
        <v>2006</v>
      </c>
      <c r="E3214" s="62">
        <v>4</v>
      </c>
      <c r="F3214" s="62">
        <v>2006</v>
      </c>
      <c r="G3214" s="63"/>
      <c r="H3214" s="63"/>
      <c r="I3214" s="63"/>
      <c r="J3214" s="63"/>
      <c r="K3214" s="63"/>
      <c r="L3214" s="63"/>
      <c r="M3214" s="63"/>
      <c r="N3214" s="63"/>
      <c r="O3214" s="63"/>
      <c r="P3214" s="63"/>
      <c r="Q3214" s="63"/>
      <c r="R3214" s="63"/>
      <c r="S3214" s="63"/>
      <c r="T3214" s="63">
        <v>5292.1</v>
      </c>
      <c r="U3214" s="63">
        <v>2945</v>
      </c>
      <c r="V3214" s="63"/>
      <c r="W3214" s="63"/>
      <c r="X3214" s="63"/>
      <c r="Y3214" s="63"/>
      <c r="Z3214" s="63"/>
      <c r="AA3214" s="63"/>
      <c r="AB3214" s="63"/>
      <c r="AC3214" s="63"/>
      <c r="AD3214" s="63"/>
      <c r="AE3214" s="63"/>
      <c r="AF3214" s="63"/>
      <c r="AG3214" s="43">
        <v>8237.1</v>
      </c>
    </row>
    <row r="3215" spans="4:33">
      <c r="D3215" s="62">
        <v>2006</v>
      </c>
      <c r="E3215" s="62">
        <v>5</v>
      </c>
      <c r="F3215" s="62">
        <v>2007</v>
      </c>
      <c r="G3215" s="63"/>
      <c r="H3215" s="63"/>
      <c r="I3215" s="63"/>
      <c r="J3215" s="63"/>
      <c r="K3215" s="63"/>
      <c r="L3215" s="63"/>
      <c r="M3215" s="63"/>
      <c r="N3215" s="63"/>
      <c r="O3215" s="63"/>
      <c r="P3215" s="63"/>
      <c r="Q3215" s="63"/>
      <c r="R3215" s="63"/>
      <c r="S3215" s="63"/>
      <c r="T3215" s="63">
        <v>5715.3</v>
      </c>
      <c r="U3215" s="63">
        <v>5783.6</v>
      </c>
      <c r="V3215" s="63"/>
      <c r="W3215" s="63"/>
      <c r="X3215" s="63"/>
      <c r="Y3215" s="63"/>
      <c r="Z3215" s="63"/>
      <c r="AA3215" s="63"/>
      <c r="AB3215" s="63"/>
      <c r="AC3215" s="63"/>
      <c r="AD3215" s="63"/>
      <c r="AE3215" s="63"/>
      <c r="AF3215" s="63"/>
      <c r="AG3215" s="43">
        <v>11498.900000000001</v>
      </c>
    </row>
    <row r="3216" spans="4:33">
      <c r="D3216" s="62">
        <v>2006</v>
      </c>
      <c r="E3216" s="62">
        <v>6</v>
      </c>
      <c r="F3216" s="62">
        <v>2007</v>
      </c>
      <c r="G3216" s="63"/>
      <c r="H3216" s="63"/>
      <c r="I3216" s="63"/>
      <c r="J3216" s="63"/>
      <c r="K3216" s="63"/>
      <c r="L3216" s="63"/>
      <c r="M3216" s="63"/>
      <c r="N3216" s="63"/>
      <c r="O3216" s="63"/>
      <c r="P3216" s="63"/>
      <c r="Q3216" s="63"/>
      <c r="R3216" s="63"/>
      <c r="S3216" s="63"/>
      <c r="T3216" s="63">
        <v>1103.3</v>
      </c>
      <c r="U3216" s="63">
        <v>7190.4</v>
      </c>
      <c r="V3216" s="63"/>
      <c r="W3216" s="63"/>
      <c r="X3216" s="63"/>
      <c r="Y3216" s="63"/>
      <c r="Z3216" s="63"/>
      <c r="AA3216" s="63"/>
      <c r="AB3216" s="63"/>
      <c r="AC3216" s="63"/>
      <c r="AD3216" s="63"/>
      <c r="AE3216" s="63"/>
      <c r="AF3216" s="63"/>
      <c r="AG3216" s="43">
        <v>8293.6999999999989</v>
      </c>
    </row>
    <row r="3217" spans="4:33">
      <c r="D3217" s="62">
        <v>2006</v>
      </c>
      <c r="E3217" s="62">
        <v>7</v>
      </c>
      <c r="F3217" s="62">
        <v>2007</v>
      </c>
      <c r="G3217" s="63"/>
      <c r="H3217" s="63"/>
      <c r="I3217" s="63"/>
      <c r="J3217" s="63"/>
      <c r="K3217" s="63"/>
      <c r="L3217" s="63"/>
      <c r="M3217" s="63"/>
      <c r="N3217" s="63"/>
      <c r="O3217" s="63"/>
      <c r="P3217" s="63"/>
      <c r="Q3217" s="63"/>
      <c r="R3217" s="63"/>
      <c r="S3217" s="63"/>
      <c r="T3217" s="63"/>
      <c r="U3217" s="63"/>
      <c r="V3217" s="63"/>
      <c r="W3217" s="63"/>
      <c r="X3217" s="63"/>
      <c r="Y3217" s="63"/>
      <c r="Z3217" s="63"/>
      <c r="AA3217" s="63"/>
      <c r="AB3217" s="63"/>
      <c r="AC3217" s="63"/>
      <c r="AD3217" s="63"/>
      <c r="AE3217" s="63"/>
      <c r="AF3217" s="63"/>
      <c r="AG3217" s="43">
        <v>0</v>
      </c>
    </row>
    <row r="3218" spans="4:33">
      <c r="D3218" s="62">
        <v>2006</v>
      </c>
      <c r="E3218" s="62">
        <v>8</v>
      </c>
      <c r="F3218" s="62">
        <v>2007</v>
      </c>
      <c r="G3218" s="63"/>
      <c r="H3218" s="63"/>
      <c r="I3218" s="63"/>
      <c r="J3218" s="63"/>
      <c r="K3218" s="63"/>
      <c r="L3218" s="63"/>
      <c r="M3218" s="63"/>
      <c r="N3218" s="63"/>
      <c r="O3218" s="63"/>
      <c r="P3218" s="63"/>
      <c r="Q3218" s="63"/>
      <c r="R3218" s="63"/>
      <c r="S3218" s="63"/>
      <c r="T3218" s="63"/>
      <c r="U3218" s="63"/>
      <c r="V3218" s="63"/>
      <c r="W3218" s="63"/>
      <c r="X3218" s="63"/>
      <c r="Y3218" s="63"/>
      <c r="Z3218" s="63"/>
      <c r="AA3218" s="63"/>
      <c r="AB3218" s="63"/>
      <c r="AC3218" s="63"/>
      <c r="AD3218" s="63"/>
      <c r="AE3218" s="63"/>
      <c r="AF3218" s="63"/>
      <c r="AG3218" s="43">
        <v>0</v>
      </c>
    </row>
    <row r="3219" spans="4:33">
      <c r="D3219" s="62">
        <v>2006</v>
      </c>
      <c r="E3219" s="62">
        <v>9</v>
      </c>
      <c r="F3219" s="62">
        <v>2007</v>
      </c>
      <c r="G3219" s="63"/>
      <c r="H3219" s="63"/>
      <c r="I3219" s="63"/>
      <c r="J3219" s="63"/>
      <c r="K3219" s="63"/>
      <c r="L3219" s="63"/>
      <c r="M3219" s="63"/>
      <c r="N3219" s="63"/>
      <c r="O3219" s="63"/>
      <c r="P3219" s="63"/>
      <c r="Q3219" s="63"/>
      <c r="R3219" s="63"/>
      <c r="S3219" s="63"/>
      <c r="T3219" s="63"/>
      <c r="U3219" s="63"/>
      <c r="V3219" s="63"/>
      <c r="W3219" s="63"/>
      <c r="X3219" s="63"/>
      <c r="Y3219" s="63"/>
      <c r="Z3219" s="63"/>
      <c r="AA3219" s="63"/>
      <c r="AB3219" s="63"/>
      <c r="AC3219" s="63"/>
      <c r="AD3219" s="63"/>
      <c r="AE3219" s="63"/>
      <c r="AF3219" s="63"/>
      <c r="AG3219" s="43">
        <v>0</v>
      </c>
    </row>
    <row r="3220" spans="4:33">
      <c r="D3220" s="62">
        <v>2006</v>
      </c>
      <c r="E3220" s="62">
        <v>10</v>
      </c>
      <c r="F3220" s="62">
        <v>2007</v>
      </c>
      <c r="G3220" s="63"/>
      <c r="H3220" s="63"/>
      <c r="I3220" s="63"/>
      <c r="J3220" s="63"/>
      <c r="K3220" s="63"/>
      <c r="L3220" s="63"/>
      <c r="M3220" s="63"/>
      <c r="N3220" s="63"/>
      <c r="O3220" s="63"/>
      <c r="P3220" s="63"/>
      <c r="Q3220" s="63"/>
      <c r="R3220" s="63"/>
      <c r="S3220" s="63"/>
      <c r="T3220" s="63"/>
      <c r="U3220" s="63"/>
      <c r="V3220" s="63"/>
      <c r="W3220" s="63"/>
      <c r="X3220" s="63"/>
      <c r="Y3220" s="63"/>
      <c r="Z3220" s="63"/>
      <c r="AA3220" s="63"/>
      <c r="AB3220" s="63"/>
      <c r="AC3220" s="63"/>
      <c r="AD3220" s="63"/>
      <c r="AE3220" s="63"/>
      <c r="AF3220" s="63"/>
      <c r="AG3220" s="43">
        <v>0</v>
      </c>
    </row>
    <row r="3221" spans="4:33">
      <c r="D3221" s="62">
        <v>2006</v>
      </c>
      <c r="E3221" s="62">
        <v>11</v>
      </c>
      <c r="F3221" s="62">
        <v>2007</v>
      </c>
      <c r="G3221" s="63"/>
      <c r="H3221" s="63"/>
      <c r="I3221" s="63"/>
      <c r="J3221" s="63"/>
      <c r="K3221" s="63"/>
      <c r="L3221" s="63"/>
      <c r="M3221" s="63"/>
      <c r="N3221" s="63"/>
      <c r="O3221" s="63"/>
      <c r="P3221" s="63"/>
      <c r="Q3221" s="63"/>
      <c r="R3221" s="63"/>
      <c r="S3221" s="63"/>
      <c r="T3221" s="63"/>
      <c r="U3221" s="63"/>
      <c r="V3221" s="63"/>
      <c r="W3221" s="63"/>
      <c r="X3221" s="63"/>
      <c r="Y3221" s="63"/>
      <c r="Z3221" s="63"/>
      <c r="AA3221" s="63"/>
      <c r="AB3221" s="63"/>
      <c r="AC3221" s="63"/>
      <c r="AD3221" s="63"/>
      <c r="AE3221" s="63"/>
      <c r="AF3221" s="63"/>
      <c r="AG3221" s="43">
        <v>0</v>
      </c>
    </row>
    <row r="3222" spans="4:33">
      <c r="D3222" s="62">
        <v>2006</v>
      </c>
      <c r="E3222" s="62">
        <v>12</v>
      </c>
      <c r="F3222" s="62">
        <v>2007</v>
      </c>
      <c r="G3222" s="63"/>
      <c r="H3222" s="63"/>
      <c r="I3222" s="63"/>
      <c r="J3222" s="63"/>
      <c r="K3222" s="63"/>
      <c r="L3222" s="63"/>
      <c r="M3222" s="63"/>
      <c r="N3222" s="63"/>
      <c r="O3222" s="63"/>
      <c r="P3222" s="63"/>
      <c r="Q3222" s="63"/>
      <c r="R3222" s="63"/>
      <c r="S3222" s="63"/>
      <c r="T3222" s="63"/>
      <c r="U3222" s="63"/>
      <c r="V3222" s="63"/>
      <c r="W3222" s="63"/>
      <c r="X3222" s="63"/>
      <c r="Y3222" s="63"/>
      <c r="Z3222" s="63"/>
      <c r="AA3222" s="63"/>
      <c r="AB3222" s="63"/>
      <c r="AC3222" s="63"/>
      <c r="AD3222" s="63"/>
      <c r="AE3222" s="63"/>
      <c r="AF3222" s="63"/>
      <c r="AG3222" s="43">
        <v>0</v>
      </c>
    </row>
    <row r="3223" spans="4:33">
      <c r="D3223" s="62">
        <v>2007</v>
      </c>
      <c r="E3223" s="62">
        <v>1</v>
      </c>
      <c r="F3223" s="62">
        <v>2007</v>
      </c>
      <c r="G3223" s="63"/>
      <c r="H3223" s="63"/>
      <c r="I3223" s="63"/>
      <c r="J3223" s="63"/>
      <c r="K3223" s="63"/>
      <c r="L3223" s="63"/>
      <c r="M3223" s="63"/>
      <c r="N3223" s="63"/>
      <c r="O3223" s="63"/>
      <c r="P3223" s="63"/>
      <c r="Q3223" s="63"/>
      <c r="R3223" s="63"/>
      <c r="S3223" s="63"/>
      <c r="T3223" s="63"/>
      <c r="U3223" s="63"/>
      <c r="V3223" s="63"/>
      <c r="W3223" s="63"/>
      <c r="X3223" s="63"/>
      <c r="Y3223" s="63"/>
      <c r="Z3223" s="63"/>
      <c r="AA3223" s="63"/>
      <c r="AB3223" s="63"/>
      <c r="AC3223" s="63"/>
      <c r="AD3223" s="63"/>
      <c r="AE3223" s="63"/>
      <c r="AF3223" s="63"/>
      <c r="AG3223" s="43">
        <v>0</v>
      </c>
    </row>
    <row r="3224" spans="4:33">
      <c r="D3224" s="62">
        <v>2007</v>
      </c>
      <c r="E3224" s="62">
        <v>2</v>
      </c>
      <c r="F3224" s="62">
        <v>2007</v>
      </c>
      <c r="G3224" s="63"/>
      <c r="H3224" s="63"/>
      <c r="I3224" s="63"/>
      <c r="J3224" s="63"/>
      <c r="K3224" s="63"/>
      <c r="L3224" s="63"/>
      <c r="M3224" s="63"/>
      <c r="N3224" s="63"/>
      <c r="O3224" s="63"/>
      <c r="P3224" s="63"/>
      <c r="Q3224" s="63"/>
      <c r="R3224" s="63"/>
      <c r="S3224" s="63"/>
      <c r="T3224" s="63"/>
      <c r="U3224" s="63"/>
      <c r="V3224" s="63"/>
      <c r="W3224" s="63"/>
      <c r="X3224" s="63"/>
      <c r="Y3224" s="63"/>
      <c r="Z3224" s="63"/>
      <c r="AA3224" s="63"/>
      <c r="AB3224" s="63"/>
      <c r="AC3224" s="63"/>
      <c r="AD3224" s="63"/>
      <c r="AE3224" s="63"/>
      <c r="AF3224" s="63"/>
      <c r="AG3224" s="43">
        <v>0</v>
      </c>
    </row>
    <row r="3225" spans="4:33">
      <c r="D3225" s="62">
        <v>2007</v>
      </c>
      <c r="E3225" s="62">
        <v>3</v>
      </c>
      <c r="F3225" s="62">
        <v>2007</v>
      </c>
      <c r="G3225" s="63"/>
      <c r="H3225" s="63"/>
      <c r="I3225" s="63"/>
      <c r="J3225" s="63"/>
      <c r="K3225" s="63"/>
      <c r="L3225" s="63"/>
      <c r="M3225" s="63"/>
      <c r="N3225" s="63"/>
      <c r="O3225" s="63"/>
      <c r="P3225" s="63"/>
      <c r="Q3225" s="63"/>
      <c r="R3225" s="63"/>
      <c r="S3225" s="63"/>
      <c r="T3225" s="63"/>
      <c r="U3225" s="63"/>
      <c r="V3225" s="63"/>
      <c r="W3225" s="63"/>
      <c r="X3225" s="63"/>
      <c r="Y3225" s="63"/>
      <c r="Z3225" s="63"/>
      <c r="AA3225" s="63"/>
      <c r="AB3225" s="63"/>
      <c r="AC3225" s="63"/>
      <c r="AD3225" s="63"/>
      <c r="AE3225" s="63"/>
      <c r="AF3225" s="63"/>
      <c r="AG3225" s="43">
        <v>0</v>
      </c>
    </row>
    <row r="3226" spans="4:33">
      <c r="D3226" s="62">
        <v>2007</v>
      </c>
      <c r="E3226" s="62">
        <v>4</v>
      </c>
      <c r="F3226" s="62">
        <v>2007</v>
      </c>
      <c r="G3226" s="63"/>
      <c r="H3226" s="63"/>
      <c r="I3226" s="63"/>
      <c r="J3226" s="63"/>
      <c r="K3226" s="63"/>
      <c r="L3226" s="63"/>
      <c r="M3226" s="63"/>
      <c r="N3226" s="63"/>
      <c r="O3226" s="63"/>
      <c r="P3226" s="63"/>
      <c r="Q3226" s="63"/>
      <c r="R3226" s="63"/>
      <c r="S3226" s="63"/>
      <c r="T3226" s="63"/>
      <c r="U3226" s="63"/>
      <c r="V3226" s="63"/>
      <c r="W3226" s="63"/>
      <c r="X3226" s="63"/>
      <c r="Y3226" s="63"/>
      <c r="Z3226" s="63"/>
      <c r="AA3226" s="63"/>
      <c r="AB3226" s="63"/>
      <c r="AC3226" s="63"/>
      <c r="AD3226" s="63"/>
      <c r="AE3226" s="63"/>
      <c r="AF3226" s="63"/>
      <c r="AG3226" s="43">
        <v>0</v>
      </c>
    </row>
    <row r="3227" spans="4:33">
      <c r="D3227" s="62">
        <v>2007</v>
      </c>
      <c r="E3227" s="62">
        <v>5</v>
      </c>
      <c r="F3227" s="62">
        <v>2008</v>
      </c>
      <c r="G3227" s="63"/>
      <c r="H3227" s="63"/>
      <c r="I3227" s="63"/>
      <c r="J3227" s="63"/>
      <c r="K3227" s="63"/>
      <c r="L3227" s="63"/>
      <c r="M3227" s="63"/>
      <c r="N3227" s="63"/>
      <c r="O3227" s="63"/>
      <c r="P3227" s="63"/>
      <c r="Q3227" s="63"/>
      <c r="R3227" s="63"/>
      <c r="S3227" s="63"/>
      <c r="T3227" s="63"/>
      <c r="U3227" s="63"/>
      <c r="V3227" s="63"/>
      <c r="W3227" s="63"/>
      <c r="X3227" s="63"/>
      <c r="Y3227" s="63"/>
      <c r="Z3227" s="63"/>
      <c r="AA3227" s="63"/>
      <c r="AB3227" s="63"/>
      <c r="AC3227" s="63"/>
      <c r="AD3227" s="63"/>
      <c r="AE3227" s="63"/>
      <c r="AF3227" s="63"/>
      <c r="AG3227" s="43">
        <v>0</v>
      </c>
    </row>
    <row r="3228" spans="4:33">
      <c r="D3228" s="62">
        <v>2007</v>
      </c>
      <c r="E3228" s="62">
        <v>6</v>
      </c>
      <c r="F3228" s="62">
        <v>2008</v>
      </c>
      <c r="G3228" s="63"/>
      <c r="H3228" s="63"/>
      <c r="I3228" s="63"/>
      <c r="J3228" s="63"/>
      <c r="K3228" s="63"/>
      <c r="L3228" s="63"/>
      <c r="M3228" s="63"/>
      <c r="N3228" s="63"/>
      <c r="O3228" s="63"/>
      <c r="P3228" s="63"/>
      <c r="Q3228" s="63"/>
      <c r="R3228" s="63"/>
      <c r="S3228" s="63"/>
      <c r="T3228" s="63"/>
      <c r="U3228" s="63"/>
      <c r="V3228" s="63"/>
      <c r="W3228" s="63"/>
      <c r="X3228" s="63"/>
      <c r="Y3228" s="63"/>
      <c r="Z3228" s="63"/>
      <c r="AA3228" s="63"/>
      <c r="AB3228" s="63"/>
      <c r="AC3228" s="63"/>
      <c r="AD3228" s="63"/>
      <c r="AE3228" s="63"/>
      <c r="AF3228" s="63"/>
      <c r="AG3228" s="43">
        <v>0</v>
      </c>
    </row>
    <row r="3229" spans="4:33">
      <c r="D3229" s="62">
        <v>2007</v>
      </c>
      <c r="E3229" s="62">
        <v>7</v>
      </c>
      <c r="F3229" s="62">
        <v>2008</v>
      </c>
      <c r="G3229" s="63"/>
      <c r="H3229" s="63"/>
      <c r="I3229" s="63"/>
      <c r="J3229" s="63"/>
      <c r="K3229" s="63"/>
      <c r="L3229" s="63"/>
      <c r="M3229" s="63"/>
      <c r="N3229" s="63"/>
      <c r="O3229" s="63"/>
      <c r="P3229" s="63"/>
      <c r="Q3229" s="63"/>
      <c r="R3229" s="63"/>
      <c r="S3229" s="63"/>
      <c r="T3229" s="63"/>
      <c r="U3229" s="63"/>
      <c r="V3229" s="63"/>
      <c r="W3229" s="63"/>
      <c r="X3229" s="63"/>
      <c r="Y3229" s="63"/>
      <c r="Z3229" s="63"/>
      <c r="AA3229" s="63"/>
      <c r="AB3229" s="63"/>
      <c r="AC3229" s="63"/>
      <c r="AD3229" s="63"/>
      <c r="AE3229" s="63"/>
      <c r="AF3229" s="63"/>
      <c r="AG3229" s="43">
        <v>0</v>
      </c>
    </row>
    <row r="3230" spans="4:33">
      <c r="D3230" s="62">
        <v>2007</v>
      </c>
      <c r="E3230" s="62">
        <v>8</v>
      </c>
      <c r="F3230" s="62">
        <v>2008</v>
      </c>
      <c r="G3230" s="63"/>
      <c r="H3230" s="63"/>
      <c r="I3230" s="63"/>
      <c r="J3230" s="63"/>
      <c r="K3230" s="63"/>
      <c r="L3230" s="63"/>
      <c r="M3230" s="63"/>
      <c r="N3230" s="63"/>
      <c r="O3230" s="63"/>
      <c r="P3230" s="63"/>
      <c r="Q3230" s="63"/>
      <c r="R3230" s="63"/>
      <c r="S3230" s="63"/>
      <c r="T3230" s="63"/>
      <c r="U3230" s="63"/>
      <c r="V3230" s="63"/>
      <c r="W3230" s="63"/>
      <c r="X3230" s="63"/>
      <c r="Y3230" s="63"/>
      <c r="Z3230" s="63"/>
      <c r="AA3230" s="63"/>
      <c r="AB3230" s="63"/>
      <c r="AC3230" s="63"/>
      <c r="AD3230" s="63"/>
      <c r="AE3230" s="63"/>
      <c r="AF3230" s="63"/>
      <c r="AG3230" s="43">
        <v>0</v>
      </c>
    </row>
    <row r="3231" spans="4:33">
      <c r="D3231" s="62">
        <v>2007</v>
      </c>
      <c r="E3231" s="62">
        <v>9</v>
      </c>
      <c r="F3231" s="62">
        <v>2008</v>
      </c>
      <c r="G3231" s="63"/>
      <c r="H3231" s="63"/>
      <c r="I3231" s="63"/>
      <c r="J3231" s="63"/>
      <c r="K3231" s="63"/>
      <c r="L3231" s="63"/>
      <c r="M3231" s="63"/>
      <c r="N3231" s="63"/>
      <c r="O3231" s="63"/>
      <c r="P3231" s="63"/>
      <c r="Q3231" s="63"/>
      <c r="R3231" s="63"/>
      <c r="S3231" s="63"/>
      <c r="T3231" s="63"/>
      <c r="U3231" s="63"/>
      <c r="V3231" s="63"/>
      <c r="W3231" s="63"/>
      <c r="X3231" s="63"/>
      <c r="Y3231" s="63"/>
      <c r="Z3231" s="63"/>
      <c r="AA3231" s="63"/>
      <c r="AB3231" s="63"/>
      <c r="AC3231" s="63"/>
      <c r="AD3231" s="63"/>
      <c r="AE3231" s="63"/>
      <c r="AF3231" s="63"/>
      <c r="AG3231" s="43">
        <v>0</v>
      </c>
    </row>
    <row r="3232" spans="4:33">
      <c r="D3232" s="62">
        <v>2007</v>
      </c>
      <c r="E3232" s="62">
        <v>10</v>
      </c>
      <c r="F3232" s="62">
        <v>2008</v>
      </c>
      <c r="G3232" s="63"/>
      <c r="H3232" s="63"/>
      <c r="I3232" s="63"/>
      <c r="J3232" s="63"/>
      <c r="K3232" s="63"/>
      <c r="L3232" s="63"/>
      <c r="M3232" s="63"/>
      <c r="N3232" s="63"/>
      <c r="O3232" s="63"/>
      <c r="P3232" s="63"/>
      <c r="Q3232" s="63"/>
      <c r="R3232" s="63"/>
      <c r="S3232" s="63"/>
      <c r="T3232" s="63"/>
      <c r="U3232" s="63"/>
      <c r="V3232" s="63"/>
      <c r="W3232" s="63"/>
      <c r="X3232" s="63"/>
      <c r="Y3232" s="63"/>
      <c r="Z3232" s="63"/>
      <c r="AA3232" s="63"/>
      <c r="AB3232" s="63"/>
      <c r="AC3232" s="63"/>
      <c r="AD3232" s="63"/>
      <c r="AE3232" s="63"/>
      <c r="AF3232" s="63"/>
      <c r="AG3232" s="43">
        <v>0</v>
      </c>
    </row>
    <row r="3233" spans="4:33">
      <c r="D3233" s="62">
        <v>2007</v>
      </c>
      <c r="E3233" s="62">
        <v>11</v>
      </c>
      <c r="F3233" s="62">
        <v>2008</v>
      </c>
      <c r="G3233" s="63"/>
      <c r="H3233" s="63"/>
      <c r="I3233" s="63"/>
      <c r="J3233" s="63"/>
      <c r="K3233" s="63"/>
      <c r="L3233" s="63"/>
      <c r="M3233" s="63"/>
      <c r="N3233" s="63"/>
      <c r="O3233" s="63"/>
      <c r="P3233" s="63"/>
      <c r="Q3233" s="63"/>
      <c r="R3233" s="63"/>
      <c r="S3233" s="63"/>
      <c r="T3233" s="63"/>
      <c r="U3233" s="63"/>
      <c r="V3233" s="63"/>
      <c r="W3233" s="63"/>
      <c r="X3233" s="63"/>
      <c r="Y3233" s="63"/>
      <c r="Z3233" s="63"/>
      <c r="AA3233" s="63"/>
      <c r="AB3233" s="63"/>
      <c r="AC3233" s="63"/>
      <c r="AD3233" s="63"/>
      <c r="AE3233" s="63"/>
      <c r="AF3233" s="63"/>
      <c r="AG3233" s="43">
        <v>0</v>
      </c>
    </row>
    <row r="3234" spans="4:33">
      <c r="D3234" s="62">
        <v>2007</v>
      </c>
      <c r="E3234" s="62">
        <v>12</v>
      </c>
      <c r="F3234" s="62">
        <v>2008</v>
      </c>
      <c r="G3234" s="63"/>
      <c r="H3234" s="63"/>
      <c r="I3234" s="63"/>
      <c r="J3234" s="63"/>
      <c r="K3234" s="63"/>
      <c r="L3234" s="63"/>
      <c r="M3234" s="63"/>
      <c r="N3234" s="63"/>
      <c r="O3234" s="63"/>
      <c r="P3234" s="63"/>
      <c r="Q3234" s="63"/>
      <c r="R3234" s="63"/>
      <c r="S3234" s="63"/>
      <c r="T3234" s="63"/>
      <c r="U3234" s="63"/>
      <c r="V3234" s="63"/>
      <c r="W3234" s="63"/>
      <c r="X3234" s="63"/>
      <c r="Y3234" s="63"/>
      <c r="Z3234" s="63"/>
      <c r="AA3234" s="63"/>
      <c r="AB3234" s="63"/>
      <c r="AC3234" s="63"/>
      <c r="AD3234" s="63"/>
      <c r="AE3234" s="63"/>
      <c r="AF3234" s="63"/>
      <c r="AG3234" s="43">
        <v>0</v>
      </c>
    </row>
    <row r="3235" spans="4:33">
      <c r="D3235" s="62">
        <v>2008</v>
      </c>
      <c r="E3235" s="62">
        <v>1</v>
      </c>
      <c r="F3235" s="62">
        <v>2008</v>
      </c>
      <c r="G3235" s="63"/>
      <c r="H3235" s="63"/>
      <c r="I3235" s="63"/>
      <c r="J3235" s="63"/>
      <c r="K3235" s="63"/>
      <c r="L3235" s="63"/>
      <c r="M3235" s="63"/>
      <c r="N3235" s="63"/>
      <c r="O3235" s="63"/>
      <c r="P3235" s="63"/>
      <c r="Q3235" s="63"/>
      <c r="R3235" s="63"/>
      <c r="S3235" s="63"/>
      <c r="T3235" s="63"/>
      <c r="U3235" s="63"/>
      <c r="V3235" s="63"/>
      <c r="W3235" s="63"/>
      <c r="X3235" s="63"/>
      <c r="Y3235" s="63"/>
      <c r="Z3235" s="63"/>
      <c r="AA3235" s="63"/>
      <c r="AB3235" s="63"/>
      <c r="AC3235" s="63"/>
      <c r="AD3235" s="63"/>
      <c r="AE3235" s="63"/>
      <c r="AF3235" s="63"/>
      <c r="AG3235" s="43">
        <v>0</v>
      </c>
    </row>
    <row r="3236" spans="4:33">
      <c r="D3236" s="62">
        <v>2008</v>
      </c>
      <c r="E3236" s="62">
        <v>2</v>
      </c>
      <c r="F3236" s="62">
        <v>2008</v>
      </c>
      <c r="G3236" s="63"/>
      <c r="H3236" s="63"/>
      <c r="I3236" s="63"/>
      <c r="J3236" s="63"/>
      <c r="K3236" s="63"/>
      <c r="L3236" s="63"/>
      <c r="M3236" s="63"/>
      <c r="N3236" s="63"/>
      <c r="O3236" s="63"/>
      <c r="P3236" s="63"/>
      <c r="Q3236" s="63"/>
      <c r="R3236" s="63"/>
      <c r="S3236" s="63"/>
      <c r="T3236" s="63"/>
      <c r="U3236" s="63"/>
      <c r="V3236" s="63"/>
      <c r="W3236" s="63"/>
      <c r="X3236" s="63"/>
      <c r="Y3236" s="63"/>
      <c r="Z3236" s="63"/>
      <c r="AA3236" s="63"/>
      <c r="AB3236" s="63"/>
      <c r="AC3236" s="63"/>
      <c r="AD3236" s="63"/>
      <c r="AE3236" s="63"/>
      <c r="AF3236" s="63"/>
      <c r="AG3236" s="43">
        <v>0</v>
      </c>
    </row>
    <row r="3237" spans="4:33">
      <c r="D3237" s="62">
        <v>2008</v>
      </c>
      <c r="E3237" s="62">
        <v>3</v>
      </c>
      <c r="F3237" s="62">
        <v>2008</v>
      </c>
      <c r="G3237" s="63"/>
      <c r="H3237" s="63"/>
      <c r="I3237" s="63"/>
      <c r="J3237" s="63"/>
      <c r="K3237" s="63"/>
      <c r="L3237" s="63"/>
      <c r="M3237" s="63"/>
      <c r="N3237" s="63"/>
      <c r="O3237" s="63"/>
      <c r="P3237" s="63"/>
      <c r="Q3237" s="63"/>
      <c r="R3237" s="63"/>
      <c r="S3237" s="63"/>
      <c r="T3237" s="63"/>
      <c r="U3237" s="63"/>
      <c r="V3237" s="63"/>
      <c r="W3237" s="63"/>
      <c r="X3237" s="63"/>
      <c r="Y3237" s="63"/>
      <c r="Z3237" s="63"/>
      <c r="AA3237" s="63"/>
      <c r="AB3237" s="63"/>
      <c r="AC3237" s="63"/>
      <c r="AD3237" s="63"/>
      <c r="AE3237" s="63"/>
      <c r="AF3237" s="63"/>
      <c r="AG3237" s="43">
        <v>0</v>
      </c>
    </row>
    <row r="3238" spans="4:33">
      <c r="D3238" s="62">
        <v>2008</v>
      </c>
      <c r="E3238" s="62">
        <v>4</v>
      </c>
      <c r="F3238" s="62">
        <v>2008</v>
      </c>
      <c r="G3238" s="63"/>
      <c r="H3238" s="63"/>
      <c r="I3238" s="63"/>
      <c r="J3238" s="63"/>
      <c r="K3238" s="63"/>
      <c r="L3238" s="63"/>
      <c r="M3238" s="63"/>
      <c r="N3238" s="63"/>
      <c r="O3238" s="63"/>
      <c r="P3238" s="63"/>
      <c r="Q3238" s="63"/>
      <c r="R3238" s="63"/>
      <c r="S3238" s="63"/>
      <c r="T3238" s="63"/>
      <c r="U3238" s="63"/>
      <c r="V3238" s="63"/>
      <c r="W3238" s="63"/>
      <c r="X3238" s="63"/>
      <c r="Y3238" s="63"/>
      <c r="Z3238" s="63"/>
      <c r="AA3238" s="63"/>
      <c r="AB3238" s="63"/>
      <c r="AC3238" s="63"/>
      <c r="AD3238" s="63"/>
      <c r="AE3238" s="63"/>
      <c r="AF3238" s="63"/>
      <c r="AG3238" s="43">
        <v>0</v>
      </c>
    </row>
    <row r="3239" spans="4:33">
      <c r="D3239" s="62">
        <v>2008</v>
      </c>
      <c r="E3239" s="62">
        <v>5</v>
      </c>
      <c r="F3239" s="62">
        <v>2009</v>
      </c>
      <c r="G3239" s="63"/>
      <c r="H3239" s="63"/>
      <c r="I3239" s="63"/>
      <c r="J3239" s="63"/>
      <c r="K3239" s="63"/>
      <c r="L3239" s="63"/>
      <c r="M3239" s="63"/>
      <c r="N3239" s="63"/>
      <c r="O3239" s="63"/>
      <c r="P3239" s="63"/>
      <c r="Q3239" s="63"/>
      <c r="R3239" s="63"/>
      <c r="S3239" s="63"/>
      <c r="T3239" s="63"/>
      <c r="U3239" s="63"/>
      <c r="V3239" s="63"/>
      <c r="W3239" s="63"/>
      <c r="X3239" s="63"/>
      <c r="Y3239" s="63"/>
      <c r="Z3239" s="63"/>
      <c r="AA3239" s="63"/>
      <c r="AB3239" s="63"/>
      <c r="AC3239" s="63"/>
      <c r="AD3239" s="63"/>
      <c r="AE3239" s="63"/>
      <c r="AF3239" s="63"/>
      <c r="AG3239" s="43">
        <v>0</v>
      </c>
    </row>
    <row r="3240" spans="4:33">
      <c r="D3240" s="62">
        <v>2008</v>
      </c>
      <c r="E3240" s="62">
        <v>6</v>
      </c>
      <c r="F3240" s="62">
        <v>2009</v>
      </c>
      <c r="G3240" s="63"/>
      <c r="H3240" s="63"/>
      <c r="I3240" s="63"/>
      <c r="J3240" s="63"/>
      <c r="K3240" s="63"/>
      <c r="L3240" s="63"/>
      <c r="M3240" s="63"/>
      <c r="N3240" s="63"/>
      <c r="O3240" s="63"/>
      <c r="P3240" s="63"/>
      <c r="Q3240" s="63"/>
      <c r="R3240" s="63"/>
      <c r="S3240" s="63"/>
      <c r="T3240" s="63"/>
      <c r="U3240" s="63"/>
      <c r="V3240" s="63"/>
      <c r="W3240" s="63"/>
      <c r="X3240" s="63"/>
      <c r="Y3240" s="63"/>
      <c r="Z3240" s="63"/>
      <c r="AA3240" s="63"/>
      <c r="AB3240" s="63"/>
      <c r="AC3240" s="63"/>
      <c r="AD3240" s="63"/>
      <c r="AE3240" s="63"/>
      <c r="AF3240" s="63"/>
      <c r="AG3240" s="43">
        <v>0</v>
      </c>
    </row>
    <row r="3241" spans="4:33">
      <c r="D3241" s="62">
        <v>2008</v>
      </c>
      <c r="E3241" s="62">
        <v>7</v>
      </c>
      <c r="F3241" s="62">
        <v>2009</v>
      </c>
      <c r="G3241" s="63"/>
      <c r="H3241" s="63"/>
      <c r="I3241" s="63"/>
      <c r="J3241" s="63"/>
      <c r="K3241" s="63"/>
      <c r="L3241" s="63"/>
      <c r="M3241" s="63"/>
      <c r="N3241" s="63"/>
      <c r="O3241" s="63"/>
      <c r="P3241" s="63"/>
      <c r="Q3241" s="63"/>
      <c r="R3241" s="63"/>
      <c r="S3241" s="63"/>
      <c r="T3241" s="63"/>
      <c r="U3241" s="63"/>
      <c r="V3241" s="63"/>
      <c r="W3241" s="63"/>
      <c r="X3241" s="63"/>
      <c r="Y3241" s="63"/>
      <c r="Z3241" s="63"/>
      <c r="AA3241" s="63"/>
      <c r="AB3241" s="63"/>
      <c r="AC3241" s="63"/>
      <c r="AD3241" s="63"/>
      <c r="AE3241" s="63"/>
      <c r="AF3241" s="63"/>
      <c r="AG3241" s="43">
        <v>0</v>
      </c>
    </row>
    <row r="3242" spans="4:33">
      <c r="D3242" s="62">
        <v>2008</v>
      </c>
      <c r="E3242" s="62">
        <v>8</v>
      </c>
      <c r="F3242" s="62">
        <v>2009</v>
      </c>
      <c r="G3242" s="63"/>
      <c r="H3242" s="63"/>
      <c r="I3242" s="63"/>
      <c r="J3242" s="63"/>
      <c r="K3242" s="63"/>
      <c r="L3242" s="63"/>
      <c r="M3242" s="63"/>
      <c r="N3242" s="63"/>
      <c r="O3242" s="63"/>
      <c r="P3242" s="63"/>
      <c r="Q3242" s="63"/>
      <c r="R3242" s="63"/>
      <c r="S3242" s="63"/>
      <c r="T3242" s="63"/>
      <c r="U3242" s="63"/>
      <c r="V3242" s="63"/>
      <c r="W3242" s="63"/>
      <c r="X3242" s="63"/>
      <c r="Y3242" s="63"/>
      <c r="Z3242" s="63"/>
      <c r="AA3242" s="63"/>
      <c r="AB3242" s="63"/>
      <c r="AC3242" s="63"/>
      <c r="AD3242" s="63"/>
      <c r="AE3242" s="63"/>
      <c r="AF3242" s="63"/>
      <c r="AG3242" s="43">
        <v>0</v>
      </c>
    </row>
    <row r="3243" spans="4:33">
      <c r="D3243" s="62">
        <v>2008</v>
      </c>
      <c r="E3243" s="62">
        <v>9</v>
      </c>
      <c r="F3243" s="62">
        <v>2009</v>
      </c>
      <c r="G3243" s="63"/>
      <c r="H3243" s="63"/>
      <c r="I3243" s="63"/>
      <c r="J3243" s="63"/>
      <c r="K3243" s="63"/>
      <c r="L3243" s="63"/>
      <c r="M3243" s="63"/>
      <c r="N3243" s="63"/>
      <c r="O3243" s="63"/>
      <c r="P3243" s="63"/>
      <c r="Q3243" s="63"/>
      <c r="R3243" s="63"/>
      <c r="S3243" s="63"/>
      <c r="T3243" s="63"/>
      <c r="U3243" s="63"/>
      <c r="V3243" s="63"/>
      <c r="W3243" s="63"/>
      <c r="X3243" s="63"/>
      <c r="Y3243" s="63"/>
      <c r="Z3243" s="63"/>
      <c r="AA3243" s="63"/>
      <c r="AB3243" s="63"/>
      <c r="AC3243" s="63"/>
      <c r="AD3243" s="63"/>
      <c r="AE3243" s="63"/>
      <c r="AF3243" s="63"/>
      <c r="AG3243" s="43">
        <v>0</v>
      </c>
    </row>
    <row r="3244" spans="4:33">
      <c r="D3244" s="62">
        <v>2008</v>
      </c>
      <c r="E3244" s="62">
        <v>10</v>
      </c>
      <c r="F3244" s="62">
        <v>2009</v>
      </c>
      <c r="G3244" s="63"/>
      <c r="H3244" s="63"/>
      <c r="I3244" s="63"/>
      <c r="J3244" s="63"/>
      <c r="K3244" s="63"/>
      <c r="L3244" s="63"/>
      <c r="M3244" s="63"/>
      <c r="N3244" s="63"/>
      <c r="O3244" s="63"/>
      <c r="P3244" s="63"/>
      <c r="Q3244" s="63"/>
      <c r="R3244" s="63"/>
      <c r="S3244" s="63"/>
      <c r="T3244" s="63"/>
      <c r="U3244" s="63"/>
      <c r="V3244" s="63"/>
      <c r="W3244" s="63"/>
      <c r="X3244" s="63"/>
      <c r="Y3244" s="63"/>
      <c r="Z3244" s="63"/>
      <c r="AA3244" s="63"/>
      <c r="AB3244" s="63"/>
      <c r="AC3244" s="63"/>
      <c r="AD3244" s="63"/>
      <c r="AE3244" s="63"/>
      <c r="AF3244" s="63"/>
      <c r="AG3244" s="43">
        <v>0</v>
      </c>
    </row>
    <row r="3245" spans="4:33">
      <c r="D3245" s="62">
        <v>2008</v>
      </c>
      <c r="E3245" s="62">
        <v>11</v>
      </c>
      <c r="F3245" s="62">
        <v>2009</v>
      </c>
      <c r="G3245" s="63"/>
      <c r="H3245" s="63"/>
      <c r="I3245" s="63"/>
      <c r="J3245" s="63"/>
      <c r="K3245" s="63"/>
      <c r="L3245" s="63"/>
      <c r="M3245" s="63"/>
      <c r="N3245" s="63"/>
      <c r="O3245" s="63"/>
      <c r="P3245" s="63"/>
      <c r="Q3245" s="63"/>
      <c r="R3245" s="63"/>
      <c r="S3245" s="63"/>
      <c r="T3245" s="63"/>
      <c r="U3245" s="63"/>
      <c r="V3245" s="63"/>
      <c r="W3245" s="63"/>
      <c r="X3245" s="63"/>
      <c r="Y3245" s="63"/>
      <c r="Z3245" s="63"/>
      <c r="AA3245" s="63"/>
      <c r="AB3245" s="63"/>
      <c r="AC3245" s="63"/>
      <c r="AD3245" s="63"/>
      <c r="AE3245" s="63"/>
      <c r="AF3245" s="63"/>
      <c r="AG3245" s="43">
        <v>0</v>
      </c>
    </row>
    <row r="3246" spans="4:33">
      <c r="D3246" s="62">
        <v>2008</v>
      </c>
      <c r="E3246" s="62">
        <v>12</v>
      </c>
      <c r="F3246" s="62">
        <v>2009</v>
      </c>
      <c r="G3246" s="63"/>
      <c r="H3246" s="63"/>
      <c r="I3246" s="63"/>
      <c r="J3246" s="63"/>
      <c r="K3246" s="63"/>
      <c r="L3246" s="63"/>
      <c r="M3246" s="63"/>
      <c r="N3246" s="63"/>
      <c r="O3246" s="63"/>
      <c r="P3246" s="63"/>
      <c r="Q3246" s="63"/>
      <c r="R3246" s="63"/>
      <c r="S3246" s="63"/>
      <c r="T3246" s="63"/>
      <c r="U3246" s="63"/>
      <c r="V3246" s="63"/>
      <c r="W3246" s="63"/>
      <c r="X3246" s="63"/>
      <c r="Y3246" s="63"/>
      <c r="Z3246" s="63"/>
      <c r="AA3246" s="63"/>
      <c r="AB3246" s="63"/>
      <c r="AC3246" s="63"/>
      <c r="AD3246" s="63"/>
      <c r="AE3246" s="63"/>
      <c r="AF3246" s="63"/>
      <c r="AG3246" s="43">
        <v>0</v>
      </c>
    </row>
    <row r="3247" spans="4:33">
      <c r="D3247" s="62">
        <v>2009</v>
      </c>
      <c r="E3247" s="62">
        <v>1</v>
      </c>
      <c r="F3247" s="62">
        <v>2009</v>
      </c>
      <c r="G3247" s="63"/>
      <c r="H3247" s="63"/>
      <c r="I3247" s="63"/>
      <c r="J3247" s="63"/>
      <c r="K3247" s="63"/>
      <c r="L3247" s="63"/>
      <c r="M3247" s="63"/>
      <c r="N3247" s="63"/>
      <c r="O3247" s="63"/>
      <c r="P3247" s="63"/>
      <c r="Q3247" s="63"/>
      <c r="R3247" s="63"/>
      <c r="S3247" s="63"/>
      <c r="T3247" s="63"/>
      <c r="U3247" s="63"/>
      <c r="V3247" s="63"/>
      <c r="W3247" s="63"/>
      <c r="X3247" s="63"/>
      <c r="Y3247" s="63"/>
      <c r="Z3247" s="63"/>
      <c r="AA3247" s="63"/>
      <c r="AB3247" s="63"/>
      <c r="AC3247" s="63"/>
      <c r="AD3247" s="63"/>
      <c r="AE3247" s="63"/>
      <c r="AF3247" s="63"/>
      <c r="AG3247" s="43">
        <v>0</v>
      </c>
    </row>
    <row r="3248" spans="4:33">
      <c r="D3248" s="62">
        <v>2009</v>
      </c>
      <c r="E3248" s="62">
        <v>2</v>
      </c>
      <c r="F3248" s="62">
        <v>2009</v>
      </c>
      <c r="G3248" s="63"/>
      <c r="H3248" s="63"/>
      <c r="I3248" s="63"/>
      <c r="J3248" s="63"/>
      <c r="K3248" s="63"/>
      <c r="L3248" s="63"/>
      <c r="M3248" s="63"/>
      <c r="N3248" s="63"/>
      <c r="O3248" s="63"/>
      <c r="P3248" s="63"/>
      <c r="Q3248" s="63"/>
      <c r="R3248" s="63"/>
      <c r="S3248" s="63"/>
      <c r="T3248" s="63"/>
      <c r="U3248" s="63"/>
      <c r="V3248" s="63"/>
      <c r="W3248" s="63"/>
      <c r="X3248" s="63"/>
      <c r="Y3248" s="63"/>
      <c r="Z3248" s="63"/>
      <c r="AA3248" s="63"/>
      <c r="AB3248" s="63"/>
      <c r="AC3248" s="63"/>
      <c r="AD3248" s="63"/>
      <c r="AE3248" s="63"/>
      <c r="AF3248" s="63"/>
      <c r="AG3248" s="43">
        <v>0</v>
      </c>
    </row>
    <row r="3249" spans="4:33">
      <c r="D3249" s="62">
        <v>2009</v>
      </c>
      <c r="E3249" s="62">
        <v>3</v>
      </c>
      <c r="F3249" s="62">
        <v>2009</v>
      </c>
      <c r="G3249" s="63"/>
      <c r="H3249" s="63"/>
      <c r="I3249" s="63"/>
      <c r="J3249" s="63"/>
      <c r="K3249" s="63"/>
      <c r="L3249" s="63"/>
      <c r="M3249" s="63"/>
      <c r="N3249" s="63"/>
      <c r="O3249" s="63"/>
      <c r="P3249" s="63"/>
      <c r="Q3249" s="63"/>
      <c r="R3249" s="63"/>
      <c r="S3249" s="63"/>
      <c r="T3249" s="63"/>
      <c r="U3249" s="63"/>
      <c r="V3249" s="63"/>
      <c r="W3249" s="63"/>
      <c r="X3249" s="63"/>
      <c r="Y3249" s="63"/>
      <c r="Z3249" s="63"/>
      <c r="AA3249" s="63"/>
      <c r="AB3249" s="63"/>
      <c r="AC3249" s="63"/>
      <c r="AD3249" s="63"/>
      <c r="AE3249" s="63"/>
      <c r="AF3249" s="63"/>
      <c r="AG3249" s="43">
        <v>0</v>
      </c>
    </row>
    <row r="3250" spans="4:33">
      <c r="D3250" s="62">
        <v>2009</v>
      </c>
      <c r="E3250" s="62">
        <v>4</v>
      </c>
      <c r="F3250" s="62">
        <v>2009</v>
      </c>
      <c r="G3250" s="63"/>
      <c r="H3250" s="63"/>
      <c r="I3250" s="63"/>
      <c r="J3250" s="63"/>
      <c r="K3250" s="63"/>
      <c r="L3250" s="63"/>
      <c r="M3250" s="63"/>
      <c r="N3250" s="63"/>
      <c r="O3250" s="63"/>
      <c r="P3250" s="63"/>
      <c r="Q3250" s="63"/>
      <c r="R3250" s="63"/>
      <c r="S3250" s="63"/>
      <c r="T3250" s="63"/>
      <c r="U3250" s="63"/>
      <c r="V3250" s="63"/>
      <c r="W3250" s="63"/>
      <c r="X3250" s="63"/>
      <c r="Y3250" s="63"/>
      <c r="Z3250" s="63"/>
      <c r="AA3250" s="63"/>
      <c r="AB3250" s="63"/>
      <c r="AC3250" s="63"/>
      <c r="AD3250" s="63"/>
      <c r="AE3250" s="63"/>
      <c r="AF3250" s="63"/>
      <c r="AG3250" s="43">
        <v>0</v>
      </c>
    </row>
    <row r="3251" spans="4:33">
      <c r="D3251" s="62">
        <v>2009</v>
      </c>
      <c r="E3251" s="62">
        <v>5</v>
      </c>
      <c r="F3251" s="62">
        <v>2010</v>
      </c>
      <c r="G3251" s="63"/>
      <c r="H3251" s="63"/>
      <c r="I3251" s="63"/>
      <c r="J3251" s="63"/>
      <c r="K3251" s="63"/>
      <c r="L3251" s="63"/>
      <c r="M3251" s="63"/>
      <c r="N3251" s="63"/>
      <c r="O3251" s="63"/>
      <c r="P3251" s="63"/>
      <c r="Q3251" s="63"/>
      <c r="R3251" s="63"/>
      <c r="S3251" s="63"/>
      <c r="T3251" s="63"/>
      <c r="U3251" s="63"/>
      <c r="V3251" s="63"/>
      <c r="W3251" s="63"/>
      <c r="X3251" s="63"/>
      <c r="Y3251" s="63"/>
      <c r="Z3251" s="63"/>
      <c r="AA3251" s="63"/>
      <c r="AB3251" s="63"/>
      <c r="AC3251" s="63"/>
      <c r="AD3251" s="63"/>
      <c r="AE3251" s="63"/>
      <c r="AF3251" s="63"/>
      <c r="AG3251" s="43">
        <v>0</v>
      </c>
    </row>
    <row r="3252" spans="4:33">
      <c r="D3252" s="62">
        <v>2009</v>
      </c>
      <c r="E3252" s="62">
        <v>6</v>
      </c>
      <c r="F3252" s="62">
        <v>2010</v>
      </c>
      <c r="G3252" s="63"/>
      <c r="H3252" s="63"/>
      <c r="I3252" s="63"/>
      <c r="J3252" s="63"/>
      <c r="K3252" s="63"/>
      <c r="L3252" s="63"/>
      <c r="M3252" s="63"/>
      <c r="N3252" s="63"/>
      <c r="O3252" s="63"/>
      <c r="P3252" s="63"/>
      <c r="Q3252" s="63"/>
      <c r="R3252" s="63"/>
      <c r="S3252" s="63"/>
      <c r="T3252" s="63"/>
      <c r="U3252" s="63"/>
      <c r="V3252" s="63"/>
      <c r="W3252" s="63"/>
      <c r="X3252" s="63"/>
      <c r="Y3252" s="63"/>
      <c r="Z3252" s="63"/>
      <c r="AA3252" s="63"/>
      <c r="AB3252" s="63"/>
      <c r="AC3252" s="63"/>
      <c r="AD3252" s="63"/>
      <c r="AE3252" s="63"/>
      <c r="AF3252" s="63"/>
      <c r="AG3252" s="43">
        <v>0</v>
      </c>
    </row>
    <row r="3253" spans="4:33">
      <c r="D3253" s="62">
        <v>2009</v>
      </c>
      <c r="E3253" s="62">
        <v>7</v>
      </c>
      <c r="F3253" s="62">
        <v>2010</v>
      </c>
      <c r="G3253" s="63"/>
      <c r="H3253" s="63"/>
      <c r="I3253" s="63"/>
      <c r="J3253" s="63"/>
      <c r="K3253" s="63"/>
      <c r="L3253" s="63"/>
      <c r="M3253" s="63"/>
      <c r="N3253" s="63"/>
      <c r="O3253" s="63"/>
      <c r="P3253" s="63"/>
      <c r="Q3253" s="63"/>
      <c r="R3253" s="63"/>
      <c r="S3253" s="63"/>
      <c r="T3253" s="63"/>
      <c r="U3253" s="63"/>
      <c r="V3253" s="63"/>
      <c r="W3253" s="63"/>
      <c r="X3253" s="63"/>
      <c r="Y3253" s="63"/>
      <c r="Z3253" s="63"/>
      <c r="AA3253" s="63"/>
      <c r="AB3253" s="63"/>
      <c r="AC3253" s="63"/>
      <c r="AD3253" s="63"/>
      <c r="AE3253" s="63"/>
      <c r="AF3253" s="63"/>
      <c r="AG3253" s="43">
        <v>0</v>
      </c>
    </row>
    <row r="3254" spans="4:33">
      <c r="D3254" s="62">
        <v>2009</v>
      </c>
      <c r="E3254" s="62">
        <v>8</v>
      </c>
      <c r="F3254" s="62">
        <v>2010</v>
      </c>
      <c r="G3254" s="63"/>
      <c r="H3254" s="63"/>
      <c r="I3254" s="63"/>
      <c r="J3254" s="63"/>
      <c r="K3254" s="63"/>
      <c r="L3254" s="63"/>
      <c r="M3254" s="63"/>
      <c r="N3254" s="63"/>
      <c r="O3254" s="63"/>
      <c r="P3254" s="63"/>
      <c r="Q3254" s="63"/>
      <c r="R3254" s="63"/>
      <c r="S3254" s="63"/>
      <c r="T3254" s="63"/>
      <c r="U3254" s="63"/>
      <c r="V3254" s="63"/>
      <c r="W3254" s="63"/>
      <c r="X3254" s="63"/>
      <c r="Y3254" s="63"/>
      <c r="Z3254" s="63"/>
      <c r="AA3254" s="63"/>
      <c r="AB3254" s="63"/>
      <c r="AC3254" s="63"/>
      <c r="AD3254" s="63"/>
      <c r="AE3254" s="63"/>
      <c r="AF3254" s="63"/>
      <c r="AG3254" s="43">
        <v>0</v>
      </c>
    </row>
    <row r="3255" spans="4:33">
      <c r="D3255" s="62">
        <v>2009</v>
      </c>
      <c r="E3255" s="62">
        <v>9</v>
      </c>
      <c r="F3255" s="62">
        <v>2010</v>
      </c>
      <c r="G3255" s="63"/>
      <c r="H3255" s="63"/>
      <c r="I3255" s="63"/>
      <c r="J3255" s="63"/>
      <c r="K3255" s="63"/>
      <c r="L3255" s="63"/>
      <c r="M3255" s="63"/>
      <c r="N3255" s="63"/>
      <c r="O3255" s="63"/>
      <c r="P3255" s="63"/>
      <c r="Q3255" s="63"/>
      <c r="R3255" s="63"/>
      <c r="S3255" s="63"/>
      <c r="T3255" s="63"/>
      <c r="U3255" s="63"/>
      <c r="V3255" s="63"/>
      <c r="W3255" s="63"/>
      <c r="X3255" s="63"/>
      <c r="Y3255" s="63"/>
      <c r="Z3255" s="63"/>
      <c r="AA3255" s="63"/>
      <c r="AB3255" s="63"/>
      <c r="AC3255" s="63"/>
      <c r="AD3255" s="63"/>
      <c r="AE3255" s="63"/>
      <c r="AF3255" s="63"/>
      <c r="AG3255" s="43">
        <v>0</v>
      </c>
    </row>
    <row r="3256" spans="4:33">
      <c r="D3256" s="62">
        <v>2009</v>
      </c>
      <c r="E3256" s="62">
        <v>10</v>
      </c>
      <c r="F3256" s="62">
        <v>2010</v>
      </c>
      <c r="G3256" s="63"/>
      <c r="H3256" s="63"/>
      <c r="I3256" s="63"/>
      <c r="J3256" s="63"/>
      <c r="K3256" s="63"/>
      <c r="L3256" s="63"/>
      <c r="M3256" s="63"/>
      <c r="N3256" s="63"/>
      <c r="O3256" s="63"/>
      <c r="P3256" s="63"/>
      <c r="Q3256" s="63"/>
      <c r="R3256" s="63"/>
      <c r="S3256" s="63"/>
      <c r="T3256" s="63"/>
      <c r="U3256" s="63"/>
      <c r="V3256" s="63"/>
      <c r="W3256" s="63"/>
      <c r="X3256" s="63"/>
      <c r="Y3256" s="63"/>
      <c r="Z3256" s="63"/>
      <c r="AA3256" s="63"/>
      <c r="AB3256" s="63"/>
      <c r="AC3256" s="63"/>
      <c r="AD3256" s="63"/>
      <c r="AE3256" s="63"/>
      <c r="AF3256" s="63"/>
      <c r="AG3256" s="43">
        <v>0</v>
      </c>
    </row>
    <row r="3257" spans="4:33">
      <c r="D3257" s="62">
        <v>2009</v>
      </c>
      <c r="E3257" s="62">
        <v>11</v>
      </c>
      <c r="F3257" s="62">
        <v>2010</v>
      </c>
      <c r="G3257" s="63"/>
      <c r="H3257" s="63"/>
      <c r="I3257" s="63"/>
      <c r="J3257" s="63"/>
      <c r="K3257" s="63"/>
      <c r="L3257" s="63"/>
      <c r="M3257" s="63"/>
      <c r="N3257" s="63"/>
      <c r="O3257" s="63"/>
      <c r="P3257" s="63"/>
      <c r="Q3257" s="63"/>
      <c r="R3257" s="63"/>
      <c r="S3257" s="63"/>
      <c r="T3257" s="63"/>
      <c r="U3257" s="63"/>
      <c r="V3257" s="63"/>
      <c r="W3257" s="63"/>
      <c r="X3257" s="63"/>
      <c r="Y3257" s="63"/>
      <c r="Z3257" s="63"/>
      <c r="AA3257" s="63"/>
      <c r="AB3257" s="63"/>
      <c r="AC3257" s="63"/>
      <c r="AD3257" s="63"/>
      <c r="AE3257" s="63"/>
      <c r="AF3257" s="63"/>
      <c r="AG3257" s="43">
        <v>0</v>
      </c>
    </row>
    <row r="3258" spans="4:33">
      <c r="D3258" s="62">
        <v>2009</v>
      </c>
      <c r="E3258" s="62">
        <v>12</v>
      </c>
      <c r="F3258" s="62">
        <v>2010</v>
      </c>
      <c r="G3258" s="63"/>
      <c r="H3258" s="63"/>
      <c r="I3258" s="63"/>
      <c r="J3258" s="63"/>
      <c r="K3258" s="63"/>
      <c r="L3258" s="63"/>
      <c r="M3258" s="63"/>
      <c r="N3258" s="63"/>
      <c r="O3258" s="63"/>
      <c r="P3258" s="63"/>
      <c r="Q3258" s="63"/>
      <c r="R3258" s="63"/>
      <c r="S3258" s="63"/>
      <c r="T3258" s="63"/>
      <c r="U3258" s="63"/>
      <c r="V3258" s="63"/>
      <c r="W3258" s="63"/>
      <c r="X3258" s="63"/>
      <c r="Y3258" s="63"/>
      <c r="Z3258" s="63"/>
      <c r="AA3258" s="63"/>
      <c r="AB3258" s="63"/>
      <c r="AC3258" s="63"/>
      <c r="AD3258" s="63"/>
      <c r="AE3258" s="63"/>
      <c r="AF3258" s="63"/>
      <c r="AG3258" s="43">
        <v>0</v>
      </c>
    </row>
    <row r="3259" spans="4:33">
      <c r="D3259" s="62">
        <v>2010</v>
      </c>
      <c r="E3259" s="62">
        <v>1</v>
      </c>
      <c r="F3259" s="62">
        <v>2010</v>
      </c>
      <c r="G3259" s="63"/>
      <c r="H3259" s="63"/>
      <c r="I3259" s="63"/>
      <c r="J3259" s="63"/>
      <c r="K3259" s="63"/>
      <c r="L3259" s="63"/>
      <c r="M3259" s="63"/>
      <c r="N3259" s="63"/>
      <c r="O3259" s="63"/>
      <c r="P3259" s="63"/>
      <c r="Q3259" s="63"/>
      <c r="R3259" s="63"/>
      <c r="S3259" s="63"/>
      <c r="T3259" s="63"/>
      <c r="U3259" s="63"/>
      <c r="V3259" s="63"/>
      <c r="W3259" s="63"/>
      <c r="X3259" s="63"/>
      <c r="Y3259" s="63"/>
      <c r="Z3259" s="63"/>
      <c r="AA3259" s="63"/>
      <c r="AB3259" s="63"/>
      <c r="AC3259" s="63"/>
      <c r="AD3259" s="63"/>
      <c r="AE3259" s="63"/>
      <c r="AF3259" s="63"/>
      <c r="AG3259" s="43">
        <v>0</v>
      </c>
    </row>
    <row r="3260" spans="4:33">
      <c r="D3260" s="62">
        <v>2010</v>
      </c>
      <c r="E3260" s="62">
        <v>2</v>
      </c>
      <c r="F3260" s="62">
        <v>2010</v>
      </c>
      <c r="G3260" s="63"/>
      <c r="H3260" s="63"/>
      <c r="I3260" s="63"/>
      <c r="J3260" s="63"/>
      <c r="K3260" s="63"/>
      <c r="L3260" s="63"/>
      <c r="M3260" s="63"/>
      <c r="N3260" s="63"/>
      <c r="O3260" s="63"/>
      <c r="P3260" s="63"/>
      <c r="Q3260" s="63"/>
      <c r="R3260" s="63"/>
      <c r="S3260" s="63"/>
      <c r="T3260" s="63"/>
      <c r="U3260" s="63"/>
      <c r="V3260" s="63"/>
      <c r="W3260" s="63"/>
      <c r="X3260" s="63"/>
      <c r="Y3260" s="63"/>
      <c r="Z3260" s="63"/>
      <c r="AA3260" s="63"/>
      <c r="AB3260" s="63"/>
      <c r="AC3260" s="63"/>
      <c r="AD3260" s="63"/>
      <c r="AE3260" s="63"/>
      <c r="AF3260" s="63"/>
      <c r="AG3260" s="43">
        <v>0</v>
      </c>
    </row>
    <row r="3261" spans="4:33">
      <c r="D3261" s="62">
        <v>2010</v>
      </c>
      <c r="E3261" s="62">
        <v>3</v>
      </c>
      <c r="F3261" s="62">
        <v>2010</v>
      </c>
      <c r="G3261" s="63"/>
      <c r="H3261" s="63"/>
      <c r="I3261" s="63"/>
      <c r="J3261" s="63"/>
      <c r="K3261" s="63"/>
      <c r="L3261" s="63"/>
      <c r="M3261" s="63"/>
      <c r="N3261" s="63"/>
      <c r="O3261" s="63"/>
      <c r="P3261" s="63"/>
      <c r="Q3261" s="63"/>
      <c r="R3261" s="63"/>
      <c r="S3261" s="63"/>
      <c r="T3261" s="63"/>
      <c r="U3261" s="63"/>
      <c r="V3261" s="63"/>
      <c r="W3261" s="63"/>
      <c r="X3261" s="63"/>
      <c r="Y3261" s="63"/>
      <c r="Z3261" s="63"/>
      <c r="AA3261" s="63"/>
      <c r="AB3261" s="63"/>
      <c r="AC3261" s="63"/>
      <c r="AD3261" s="63"/>
      <c r="AE3261" s="63"/>
      <c r="AF3261" s="63"/>
      <c r="AG3261" s="43">
        <v>0</v>
      </c>
    </row>
    <row r="3262" spans="4:33">
      <c r="D3262" s="62">
        <v>2010</v>
      </c>
      <c r="E3262" s="62">
        <v>4</v>
      </c>
      <c r="F3262" s="62">
        <v>2010</v>
      </c>
      <c r="G3262" s="63"/>
      <c r="H3262" s="63"/>
      <c r="I3262" s="63"/>
      <c r="J3262" s="63"/>
      <c r="K3262" s="63"/>
      <c r="L3262" s="63"/>
      <c r="M3262" s="63"/>
      <c r="N3262" s="63"/>
      <c r="O3262" s="63"/>
      <c r="P3262" s="63"/>
      <c r="Q3262" s="63"/>
      <c r="R3262" s="63"/>
      <c r="S3262" s="63"/>
      <c r="T3262" s="63"/>
      <c r="U3262" s="63"/>
      <c r="V3262" s="63"/>
      <c r="W3262" s="63"/>
      <c r="X3262" s="63"/>
      <c r="Y3262" s="63"/>
      <c r="Z3262" s="63"/>
      <c r="AA3262" s="63"/>
      <c r="AB3262" s="63"/>
      <c r="AC3262" s="63"/>
      <c r="AD3262" s="63"/>
      <c r="AE3262" s="63"/>
      <c r="AF3262" s="63"/>
      <c r="AG3262" s="43">
        <v>0</v>
      </c>
    </row>
    <row r="3263" spans="4:33">
      <c r="D3263" s="62">
        <v>2010</v>
      </c>
      <c r="E3263" s="62">
        <v>5</v>
      </c>
      <c r="F3263" s="62">
        <v>2011</v>
      </c>
      <c r="G3263" s="63"/>
      <c r="H3263" s="63"/>
      <c r="I3263" s="63"/>
      <c r="J3263" s="63"/>
      <c r="K3263" s="63"/>
      <c r="L3263" s="63"/>
      <c r="M3263" s="63"/>
      <c r="N3263" s="63"/>
      <c r="O3263" s="63"/>
      <c r="P3263" s="63"/>
      <c r="Q3263" s="63"/>
      <c r="R3263" s="63"/>
      <c r="S3263" s="63"/>
      <c r="T3263" s="63"/>
      <c r="U3263" s="63"/>
      <c r="V3263" s="63"/>
      <c r="W3263" s="63"/>
      <c r="X3263" s="63"/>
      <c r="Y3263" s="63"/>
      <c r="Z3263" s="63"/>
      <c r="AA3263" s="63"/>
      <c r="AB3263" s="63"/>
      <c r="AC3263" s="63"/>
      <c r="AD3263" s="63"/>
      <c r="AE3263" s="63"/>
      <c r="AF3263" s="63"/>
      <c r="AG3263" s="43">
        <v>0</v>
      </c>
    </row>
    <row r="3264" spans="4:33">
      <c r="D3264" s="62">
        <v>2010</v>
      </c>
      <c r="E3264" s="62">
        <v>6</v>
      </c>
      <c r="F3264" s="62">
        <v>2011</v>
      </c>
      <c r="G3264" s="63"/>
      <c r="H3264" s="63"/>
      <c r="I3264" s="63"/>
      <c r="J3264" s="63"/>
      <c r="K3264" s="63"/>
      <c r="L3264" s="63"/>
      <c r="M3264" s="63"/>
      <c r="N3264" s="63"/>
      <c r="O3264" s="63"/>
      <c r="P3264" s="63"/>
      <c r="Q3264" s="63"/>
      <c r="R3264" s="63"/>
      <c r="S3264" s="63"/>
      <c r="T3264" s="63"/>
      <c r="U3264" s="63"/>
      <c r="V3264" s="63"/>
      <c r="W3264" s="63"/>
      <c r="X3264" s="63"/>
      <c r="Y3264" s="63"/>
      <c r="Z3264" s="63"/>
      <c r="AA3264" s="63"/>
      <c r="AB3264" s="63"/>
      <c r="AC3264" s="63"/>
      <c r="AD3264" s="63"/>
      <c r="AE3264" s="63"/>
      <c r="AF3264" s="63"/>
      <c r="AG3264" s="43">
        <v>0</v>
      </c>
    </row>
    <row r="3265" spans="4:33">
      <c r="D3265" s="62">
        <v>2010</v>
      </c>
      <c r="E3265" s="62">
        <v>7</v>
      </c>
      <c r="F3265" s="62">
        <v>2011</v>
      </c>
      <c r="G3265" s="63"/>
      <c r="H3265" s="63"/>
      <c r="I3265" s="63"/>
      <c r="J3265" s="63"/>
      <c r="K3265" s="63"/>
      <c r="L3265" s="63"/>
      <c r="M3265" s="63"/>
      <c r="N3265" s="63"/>
      <c r="O3265" s="63"/>
      <c r="P3265" s="63"/>
      <c r="Q3265" s="63"/>
      <c r="R3265" s="63"/>
      <c r="S3265" s="63"/>
      <c r="T3265" s="63"/>
      <c r="U3265" s="63"/>
      <c r="V3265" s="63"/>
      <c r="W3265" s="63"/>
      <c r="X3265" s="63"/>
      <c r="Y3265" s="63"/>
      <c r="Z3265" s="63"/>
      <c r="AA3265" s="63"/>
      <c r="AB3265" s="63"/>
      <c r="AC3265" s="63"/>
      <c r="AD3265" s="63"/>
      <c r="AE3265" s="63"/>
      <c r="AF3265" s="63"/>
      <c r="AG3265" s="43">
        <v>0</v>
      </c>
    </row>
    <row r="3266" spans="4:33">
      <c r="D3266" s="62">
        <v>2010</v>
      </c>
      <c r="E3266" s="62">
        <v>8</v>
      </c>
      <c r="F3266" s="62">
        <v>2011</v>
      </c>
      <c r="G3266" s="63"/>
      <c r="H3266" s="63"/>
      <c r="I3266" s="63"/>
      <c r="J3266" s="63"/>
      <c r="K3266" s="63"/>
      <c r="L3266" s="63"/>
      <c r="M3266" s="63"/>
      <c r="N3266" s="63"/>
      <c r="O3266" s="63"/>
      <c r="P3266" s="63"/>
      <c r="Q3266" s="63"/>
      <c r="R3266" s="63"/>
      <c r="S3266" s="63"/>
      <c r="T3266" s="63"/>
      <c r="U3266" s="63"/>
      <c r="V3266" s="63"/>
      <c r="W3266" s="63"/>
      <c r="X3266" s="63"/>
      <c r="Y3266" s="63"/>
      <c r="Z3266" s="63"/>
      <c r="AA3266" s="63"/>
      <c r="AB3266" s="63"/>
      <c r="AC3266" s="63"/>
      <c r="AD3266" s="63"/>
      <c r="AE3266" s="63"/>
      <c r="AF3266" s="63"/>
      <c r="AG3266" s="43">
        <v>0</v>
      </c>
    </row>
    <row r="3267" spans="4:33">
      <c r="D3267" s="62">
        <v>2010</v>
      </c>
      <c r="E3267" s="62">
        <v>9</v>
      </c>
      <c r="F3267" s="62">
        <v>2011</v>
      </c>
      <c r="G3267" s="63"/>
      <c r="H3267" s="63"/>
      <c r="I3267" s="63"/>
      <c r="J3267" s="63"/>
      <c r="K3267" s="63"/>
      <c r="L3267" s="63"/>
      <c r="M3267" s="63"/>
      <c r="N3267" s="63"/>
      <c r="O3267" s="63"/>
      <c r="P3267" s="63"/>
      <c r="Q3267" s="63"/>
      <c r="R3267" s="63"/>
      <c r="S3267" s="63"/>
      <c r="T3267" s="63"/>
      <c r="U3267" s="63"/>
      <c r="V3267" s="63"/>
      <c r="W3267" s="63"/>
      <c r="X3267" s="63"/>
      <c r="Y3267" s="63"/>
      <c r="Z3267" s="63"/>
      <c r="AA3267" s="63"/>
      <c r="AB3267" s="63"/>
      <c r="AC3267" s="63"/>
      <c r="AD3267" s="63"/>
      <c r="AE3267" s="63"/>
      <c r="AF3267" s="63"/>
      <c r="AG3267" s="43">
        <v>0</v>
      </c>
    </row>
    <row r="3268" spans="4:33">
      <c r="D3268" s="62">
        <v>2010</v>
      </c>
      <c r="E3268" s="62">
        <v>10</v>
      </c>
      <c r="F3268" s="62">
        <v>2011</v>
      </c>
      <c r="G3268" s="63"/>
      <c r="H3268" s="63"/>
      <c r="I3268" s="63"/>
      <c r="J3268" s="63"/>
      <c r="K3268" s="63"/>
      <c r="L3268" s="63"/>
      <c r="M3268" s="63"/>
      <c r="N3268" s="63"/>
      <c r="O3268" s="63"/>
      <c r="P3268" s="63"/>
      <c r="Q3268" s="63"/>
      <c r="R3268" s="63"/>
      <c r="S3268" s="63"/>
      <c r="T3268" s="63"/>
      <c r="U3268" s="63"/>
      <c r="V3268" s="63"/>
      <c r="W3268" s="63"/>
      <c r="X3268" s="63"/>
      <c r="Y3268" s="63"/>
      <c r="Z3268" s="63"/>
      <c r="AA3268" s="63"/>
      <c r="AB3268" s="63"/>
      <c r="AC3268" s="63"/>
      <c r="AD3268" s="63"/>
      <c r="AE3268" s="63"/>
      <c r="AF3268" s="63"/>
      <c r="AG3268" s="43">
        <v>0</v>
      </c>
    </row>
    <row r="3269" spans="4:33">
      <c r="D3269" s="62">
        <v>2010</v>
      </c>
      <c r="E3269" s="62">
        <v>11</v>
      </c>
      <c r="F3269" s="62">
        <v>2011</v>
      </c>
      <c r="G3269" s="63"/>
      <c r="H3269" s="63"/>
      <c r="I3269" s="63"/>
      <c r="J3269" s="63"/>
      <c r="K3269" s="63"/>
      <c r="L3269" s="63"/>
      <c r="M3269" s="63"/>
      <c r="N3269" s="63"/>
      <c r="O3269" s="63"/>
      <c r="P3269" s="63"/>
      <c r="Q3269" s="63"/>
      <c r="R3269" s="63"/>
      <c r="S3269" s="63"/>
      <c r="T3269" s="63"/>
      <c r="U3269" s="63"/>
      <c r="V3269" s="63"/>
      <c r="W3269" s="63"/>
      <c r="X3269" s="63"/>
      <c r="Y3269" s="63"/>
      <c r="Z3269" s="63"/>
      <c r="AA3269" s="63"/>
      <c r="AB3269" s="63"/>
      <c r="AC3269" s="63"/>
      <c r="AD3269" s="63"/>
      <c r="AE3269" s="63"/>
      <c r="AF3269" s="63"/>
      <c r="AG3269" s="43">
        <v>0</v>
      </c>
    </row>
    <row r="3270" spans="4:33">
      <c r="D3270" s="62">
        <v>2010</v>
      </c>
      <c r="E3270" s="62">
        <v>12</v>
      </c>
      <c r="F3270" s="62">
        <v>2011</v>
      </c>
      <c r="G3270" s="63"/>
      <c r="H3270" s="63"/>
      <c r="I3270" s="63"/>
      <c r="J3270" s="63"/>
      <c r="K3270" s="63"/>
      <c r="L3270" s="63"/>
      <c r="M3270" s="63"/>
      <c r="N3270" s="63"/>
      <c r="O3270" s="63"/>
      <c r="P3270" s="63"/>
      <c r="Q3270" s="63"/>
      <c r="R3270" s="63"/>
      <c r="S3270" s="63"/>
      <c r="T3270" s="63"/>
      <c r="U3270" s="63"/>
      <c r="V3270" s="63"/>
      <c r="W3270" s="63"/>
      <c r="X3270" s="63"/>
      <c r="Y3270" s="63"/>
      <c r="Z3270" s="63"/>
      <c r="AA3270" s="63"/>
      <c r="AB3270" s="63"/>
      <c r="AC3270" s="63"/>
      <c r="AD3270" s="63"/>
      <c r="AE3270" s="63"/>
      <c r="AF3270" s="63"/>
      <c r="AG3270" s="43">
        <v>0</v>
      </c>
    </row>
    <row r="3271" spans="4:33">
      <c r="D3271" s="62">
        <v>2011</v>
      </c>
      <c r="E3271" s="62">
        <v>1</v>
      </c>
      <c r="F3271" s="62">
        <v>2011</v>
      </c>
      <c r="G3271" s="63"/>
      <c r="H3271" s="63"/>
      <c r="I3271" s="63"/>
      <c r="J3271" s="63"/>
      <c r="K3271" s="63"/>
      <c r="L3271" s="63"/>
      <c r="M3271" s="63"/>
      <c r="N3271" s="63"/>
      <c r="O3271" s="63"/>
      <c r="P3271" s="63"/>
      <c r="Q3271" s="63"/>
      <c r="R3271" s="63"/>
      <c r="S3271" s="63"/>
      <c r="T3271" s="63"/>
      <c r="U3271" s="63"/>
      <c r="V3271" s="63"/>
      <c r="W3271" s="63"/>
      <c r="X3271" s="63"/>
      <c r="Y3271" s="63"/>
      <c r="Z3271" s="63"/>
      <c r="AA3271" s="63"/>
      <c r="AB3271" s="63"/>
      <c r="AC3271" s="63"/>
      <c r="AD3271" s="63"/>
      <c r="AE3271" s="63"/>
      <c r="AF3271" s="63"/>
      <c r="AG3271" s="43">
        <v>0</v>
      </c>
    </row>
    <row r="3272" spans="4:33">
      <c r="D3272" s="62">
        <v>2011</v>
      </c>
      <c r="E3272" s="62">
        <v>2</v>
      </c>
      <c r="F3272" s="62">
        <v>2011</v>
      </c>
      <c r="G3272" s="63"/>
      <c r="H3272" s="63"/>
      <c r="I3272" s="63"/>
      <c r="J3272" s="63"/>
      <c r="K3272" s="63"/>
      <c r="L3272" s="63"/>
      <c r="M3272" s="63"/>
      <c r="N3272" s="63"/>
      <c r="O3272" s="63"/>
      <c r="P3272" s="63"/>
      <c r="Q3272" s="63"/>
      <c r="R3272" s="63"/>
      <c r="S3272" s="63"/>
      <c r="T3272" s="63"/>
      <c r="U3272" s="63"/>
      <c r="V3272" s="63"/>
      <c r="W3272" s="63"/>
      <c r="X3272" s="63"/>
      <c r="Y3272" s="63"/>
      <c r="Z3272" s="63"/>
      <c r="AA3272" s="63"/>
      <c r="AB3272" s="63"/>
      <c r="AC3272" s="63"/>
      <c r="AD3272" s="63"/>
      <c r="AE3272" s="63"/>
      <c r="AF3272" s="63"/>
      <c r="AG3272" s="43">
        <v>0</v>
      </c>
    </row>
    <row r="3273" spans="4:33">
      <c r="D3273" s="62">
        <v>2011</v>
      </c>
      <c r="E3273" s="62">
        <v>3</v>
      </c>
      <c r="F3273" s="62">
        <v>2011</v>
      </c>
      <c r="G3273" s="63"/>
      <c r="H3273" s="63"/>
      <c r="I3273" s="63"/>
      <c r="J3273" s="63"/>
      <c r="K3273" s="63"/>
      <c r="L3273" s="63"/>
      <c r="M3273" s="63"/>
      <c r="N3273" s="63"/>
      <c r="O3273" s="63"/>
      <c r="P3273" s="63"/>
      <c r="Q3273" s="63"/>
      <c r="R3273" s="63"/>
      <c r="S3273" s="63"/>
      <c r="T3273" s="63"/>
      <c r="U3273" s="63"/>
      <c r="V3273" s="63"/>
      <c r="W3273" s="63"/>
      <c r="X3273" s="63"/>
      <c r="Y3273" s="63"/>
      <c r="Z3273" s="63"/>
      <c r="AA3273" s="63"/>
      <c r="AB3273" s="63"/>
      <c r="AC3273" s="63"/>
      <c r="AD3273" s="63"/>
      <c r="AE3273" s="63"/>
      <c r="AF3273" s="63"/>
      <c r="AG3273" s="43">
        <v>0</v>
      </c>
    </row>
    <row r="3274" spans="4:33">
      <c r="D3274" s="62">
        <v>2011</v>
      </c>
      <c r="E3274" s="62">
        <v>4</v>
      </c>
      <c r="F3274" s="62">
        <v>2011</v>
      </c>
      <c r="G3274" s="63"/>
      <c r="H3274" s="63"/>
      <c r="I3274" s="63"/>
      <c r="J3274" s="63"/>
      <c r="K3274" s="63"/>
      <c r="L3274" s="63"/>
      <c r="M3274" s="63"/>
      <c r="N3274" s="63"/>
      <c r="O3274" s="63"/>
      <c r="P3274" s="63"/>
      <c r="Q3274" s="63"/>
      <c r="R3274" s="63"/>
      <c r="S3274" s="63"/>
      <c r="T3274" s="63"/>
      <c r="U3274" s="63"/>
      <c r="V3274" s="63"/>
      <c r="W3274" s="63"/>
      <c r="X3274" s="63"/>
      <c r="Y3274" s="63"/>
      <c r="Z3274" s="63"/>
      <c r="AA3274" s="63"/>
      <c r="AB3274" s="63"/>
      <c r="AC3274" s="63"/>
      <c r="AD3274" s="63"/>
      <c r="AE3274" s="63"/>
      <c r="AF3274" s="63"/>
      <c r="AG3274" s="43">
        <v>0</v>
      </c>
    </row>
    <row r="3275" spans="4:33">
      <c r="D3275" s="62">
        <v>2011</v>
      </c>
      <c r="E3275" s="62">
        <v>5</v>
      </c>
      <c r="F3275" s="62">
        <v>2012</v>
      </c>
      <c r="G3275" s="63"/>
      <c r="H3275" s="63"/>
      <c r="I3275" s="63"/>
      <c r="J3275" s="63"/>
      <c r="K3275" s="63"/>
      <c r="L3275" s="63"/>
      <c r="M3275" s="63"/>
      <c r="N3275" s="63"/>
      <c r="O3275" s="63"/>
      <c r="P3275" s="63"/>
      <c r="Q3275" s="63"/>
      <c r="R3275" s="63"/>
      <c r="S3275" s="63"/>
      <c r="T3275" s="63"/>
      <c r="U3275" s="63"/>
      <c r="V3275" s="63"/>
      <c r="W3275" s="63"/>
      <c r="X3275" s="63"/>
      <c r="Y3275" s="63"/>
      <c r="Z3275" s="63"/>
      <c r="AA3275" s="63"/>
      <c r="AB3275" s="63"/>
      <c r="AC3275" s="63"/>
      <c r="AD3275" s="63"/>
      <c r="AE3275" s="63"/>
      <c r="AF3275" s="63"/>
      <c r="AG3275" s="43">
        <v>0</v>
      </c>
    </row>
    <row r="3276" spans="4:33">
      <c r="D3276" s="62">
        <v>2011</v>
      </c>
      <c r="E3276" s="62">
        <v>6</v>
      </c>
      <c r="F3276" s="62">
        <v>2012</v>
      </c>
      <c r="G3276" s="63"/>
      <c r="H3276" s="63"/>
      <c r="I3276" s="63"/>
      <c r="J3276" s="63"/>
      <c r="K3276" s="63"/>
      <c r="L3276" s="63"/>
      <c r="M3276" s="63"/>
      <c r="N3276" s="63"/>
      <c r="O3276" s="63"/>
      <c r="P3276" s="63"/>
      <c r="Q3276" s="63"/>
      <c r="R3276" s="63"/>
      <c r="S3276" s="63"/>
      <c r="T3276" s="63"/>
      <c r="U3276" s="63"/>
      <c r="V3276" s="63"/>
      <c r="W3276" s="63"/>
      <c r="X3276" s="63"/>
      <c r="Y3276" s="63"/>
      <c r="Z3276" s="63"/>
      <c r="AA3276" s="63"/>
      <c r="AB3276" s="63"/>
      <c r="AC3276" s="63"/>
      <c r="AD3276" s="63"/>
      <c r="AE3276" s="63"/>
      <c r="AF3276" s="63"/>
      <c r="AG3276" s="43">
        <v>0</v>
      </c>
    </row>
    <row r="3277" spans="4:33">
      <c r="D3277" s="62">
        <v>2011</v>
      </c>
      <c r="E3277" s="62">
        <v>7</v>
      </c>
      <c r="F3277" s="62">
        <v>2012</v>
      </c>
      <c r="G3277" s="63"/>
      <c r="H3277" s="63"/>
      <c r="I3277" s="63"/>
      <c r="J3277" s="63"/>
      <c r="K3277" s="63"/>
      <c r="L3277" s="63"/>
      <c r="M3277" s="63"/>
      <c r="N3277" s="63"/>
      <c r="O3277" s="63"/>
      <c r="P3277" s="63"/>
      <c r="Q3277" s="63"/>
      <c r="R3277" s="63"/>
      <c r="S3277" s="63"/>
      <c r="T3277" s="63"/>
      <c r="U3277" s="63"/>
      <c r="V3277" s="63"/>
      <c r="W3277" s="63"/>
      <c r="X3277" s="63"/>
      <c r="Y3277" s="63"/>
      <c r="Z3277" s="63"/>
      <c r="AA3277" s="63"/>
      <c r="AB3277" s="63"/>
      <c r="AC3277" s="63"/>
      <c r="AD3277" s="63"/>
      <c r="AE3277" s="63"/>
      <c r="AF3277" s="63"/>
      <c r="AG3277" s="43">
        <v>0</v>
      </c>
    </row>
    <row r="3278" spans="4:33">
      <c r="D3278" s="62">
        <v>2011</v>
      </c>
      <c r="E3278" s="62">
        <v>8</v>
      </c>
      <c r="F3278" s="62">
        <v>2012</v>
      </c>
      <c r="G3278" s="63"/>
      <c r="H3278" s="63"/>
      <c r="I3278" s="63"/>
      <c r="J3278" s="63"/>
      <c r="K3278" s="63"/>
      <c r="L3278" s="63"/>
      <c r="M3278" s="63"/>
      <c r="N3278" s="63"/>
      <c r="O3278" s="63"/>
      <c r="P3278" s="63"/>
      <c r="Q3278" s="63"/>
      <c r="R3278" s="63"/>
      <c r="S3278" s="63"/>
      <c r="T3278" s="63"/>
      <c r="U3278" s="63"/>
      <c r="V3278" s="63"/>
      <c r="W3278" s="63"/>
      <c r="X3278" s="63"/>
      <c r="Y3278" s="63"/>
      <c r="Z3278" s="63"/>
      <c r="AA3278" s="63"/>
      <c r="AB3278" s="63"/>
      <c r="AC3278" s="63"/>
      <c r="AD3278" s="63"/>
      <c r="AE3278" s="63"/>
      <c r="AF3278" s="63"/>
      <c r="AG3278" s="43">
        <v>0</v>
      </c>
    </row>
    <row r="3279" spans="4:33">
      <c r="D3279" s="62">
        <v>2011</v>
      </c>
      <c r="E3279" s="62">
        <v>9</v>
      </c>
      <c r="F3279" s="62">
        <v>2012</v>
      </c>
      <c r="G3279" s="63"/>
      <c r="H3279" s="63"/>
      <c r="I3279" s="63"/>
      <c r="J3279" s="63"/>
      <c r="K3279" s="63"/>
      <c r="L3279" s="63"/>
      <c r="M3279" s="63"/>
      <c r="N3279" s="63"/>
      <c r="O3279" s="63"/>
      <c r="P3279" s="63"/>
      <c r="Q3279" s="63"/>
      <c r="R3279" s="63"/>
      <c r="S3279" s="63"/>
      <c r="T3279" s="63"/>
      <c r="U3279" s="63"/>
      <c r="V3279" s="63"/>
      <c r="W3279" s="63"/>
      <c r="X3279" s="63"/>
      <c r="Y3279" s="63"/>
      <c r="Z3279" s="63"/>
      <c r="AA3279" s="63"/>
      <c r="AB3279" s="63"/>
      <c r="AC3279" s="63"/>
      <c r="AD3279" s="63"/>
      <c r="AE3279" s="63"/>
      <c r="AF3279" s="63"/>
      <c r="AG3279" s="43">
        <v>0</v>
      </c>
    </row>
    <row r="3280" spans="4:33">
      <c r="D3280" s="62">
        <v>2011</v>
      </c>
      <c r="E3280" s="62">
        <v>10</v>
      </c>
      <c r="F3280" s="62">
        <v>2012</v>
      </c>
      <c r="G3280" s="63"/>
      <c r="H3280" s="63"/>
      <c r="I3280" s="63"/>
      <c r="J3280" s="63"/>
      <c r="K3280" s="63"/>
      <c r="L3280" s="63"/>
      <c r="M3280" s="63"/>
      <c r="N3280" s="63"/>
      <c r="O3280" s="63"/>
      <c r="P3280" s="63"/>
      <c r="Q3280" s="63"/>
      <c r="R3280" s="63"/>
      <c r="S3280" s="63"/>
      <c r="T3280" s="63"/>
      <c r="U3280" s="63"/>
      <c r="V3280" s="63"/>
      <c r="W3280" s="63"/>
      <c r="X3280" s="63"/>
      <c r="Y3280" s="63"/>
      <c r="Z3280" s="63"/>
      <c r="AA3280" s="63"/>
      <c r="AB3280" s="63"/>
      <c r="AC3280" s="63"/>
      <c r="AD3280" s="63"/>
      <c r="AE3280" s="63"/>
      <c r="AF3280" s="63"/>
      <c r="AG3280" s="43">
        <v>0</v>
      </c>
    </row>
    <row r="3281" spans="4:33">
      <c r="D3281" s="62">
        <v>2011</v>
      </c>
      <c r="E3281" s="62">
        <v>11</v>
      </c>
      <c r="F3281" s="62">
        <v>2012</v>
      </c>
      <c r="G3281" s="63"/>
      <c r="H3281" s="63"/>
      <c r="I3281" s="63"/>
      <c r="J3281" s="63"/>
      <c r="K3281" s="63"/>
      <c r="L3281" s="63"/>
      <c r="M3281" s="63"/>
      <c r="N3281" s="63"/>
      <c r="O3281" s="63"/>
      <c r="P3281" s="63"/>
      <c r="Q3281" s="63"/>
      <c r="R3281" s="63"/>
      <c r="S3281" s="63"/>
      <c r="T3281" s="63"/>
      <c r="U3281" s="63"/>
      <c r="V3281" s="63"/>
      <c r="W3281" s="63"/>
      <c r="X3281" s="63"/>
      <c r="Y3281" s="63"/>
      <c r="Z3281" s="63"/>
      <c r="AA3281" s="63"/>
      <c r="AB3281" s="63"/>
      <c r="AC3281" s="63"/>
      <c r="AD3281" s="63"/>
      <c r="AE3281" s="63"/>
      <c r="AF3281" s="63"/>
      <c r="AG3281" s="43">
        <v>0</v>
      </c>
    </row>
    <row r="3282" spans="4:33">
      <c r="D3282" s="62">
        <v>2011</v>
      </c>
      <c r="E3282" s="62">
        <v>12</v>
      </c>
      <c r="F3282" s="62">
        <v>2012</v>
      </c>
      <c r="G3282" s="63"/>
      <c r="H3282" s="63"/>
      <c r="I3282" s="63"/>
      <c r="J3282" s="63"/>
      <c r="K3282" s="63"/>
      <c r="L3282" s="63"/>
      <c r="M3282" s="63"/>
      <c r="N3282" s="63"/>
      <c r="O3282" s="63"/>
      <c r="P3282" s="63"/>
      <c r="Q3282" s="63"/>
      <c r="R3282" s="63"/>
      <c r="S3282" s="63"/>
      <c r="T3282" s="63"/>
      <c r="U3282" s="63"/>
      <c r="V3282" s="63"/>
      <c r="W3282" s="63"/>
      <c r="X3282" s="63"/>
      <c r="Y3282" s="63"/>
      <c r="Z3282" s="63"/>
      <c r="AA3282" s="63"/>
      <c r="AB3282" s="63"/>
      <c r="AC3282" s="63"/>
      <c r="AD3282" s="63"/>
      <c r="AE3282" s="63"/>
      <c r="AF3282" s="63"/>
      <c r="AG3282" s="43">
        <v>0</v>
      </c>
    </row>
    <row r="3283" spans="4:33">
      <c r="D3283" s="62">
        <v>2012</v>
      </c>
      <c r="E3283" s="62">
        <v>1</v>
      </c>
      <c r="F3283" s="62">
        <v>2012</v>
      </c>
      <c r="G3283" s="63"/>
      <c r="H3283" s="63"/>
      <c r="I3283" s="63"/>
      <c r="J3283" s="63"/>
      <c r="K3283" s="63"/>
      <c r="L3283" s="63"/>
      <c r="M3283" s="63"/>
      <c r="N3283" s="63"/>
      <c r="O3283" s="63"/>
      <c r="P3283" s="63"/>
      <c r="Q3283" s="63"/>
      <c r="R3283" s="63"/>
      <c r="S3283" s="63"/>
      <c r="T3283" s="63"/>
      <c r="U3283" s="63"/>
      <c r="V3283" s="63"/>
      <c r="W3283" s="63"/>
      <c r="X3283" s="63"/>
      <c r="Y3283" s="63"/>
      <c r="Z3283" s="63"/>
      <c r="AA3283" s="63"/>
      <c r="AB3283" s="63"/>
      <c r="AC3283" s="63"/>
      <c r="AD3283" s="63"/>
      <c r="AE3283" s="63"/>
      <c r="AF3283" s="63"/>
      <c r="AG3283" s="43">
        <v>0</v>
      </c>
    </row>
    <row r="3284" spans="4:33">
      <c r="D3284" s="62">
        <v>2012</v>
      </c>
      <c r="E3284" s="62">
        <v>2</v>
      </c>
      <c r="F3284" s="62">
        <v>2012</v>
      </c>
      <c r="G3284" s="63"/>
      <c r="H3284" s="63"/>
      <c r="I3284" s="63"/>
      <c r="J3284" s="63"/>
      <c r="K3284" s="63"/>
      <c r="L3284" s="63"/>
      <c r="M3284" s="63"/>
      <c r="N3284" s="63"/>
      <c r="O3284" s="63"/>
      <c r="P3284" s="63"/>
      <c r="Q3284" s="63"/>
      <c r="R3284" s="63"/>
      <c r="S3284" s="63"/>
      <c r="T3284" s="63"/>
      <c r="U3284" s="63"/>
      <c r="V3284" s="63"/>
      <c r="W3284" s="63"/>
      <c r="X3284" s="63"/>
      <c r="Y3284" s="63"/>
      <c r="Z3284" s="63"/>
      <c r="AA3284" s="63"/>
      <c r="AB3284" s="63"/>
      <c r="AC3284" s="63"/>
      <c r="AD3284" s="63"/>
      <c r="AE3284" s="63"/>
      <c r="AF3284" s="63"/>
      <c r="AG3284" s="43">
        <v>0</v>
      </c>
    </row>
    <row r="3285" spans="4:33">
      <c r="D3285" s="62">
        <v>2012</v>
      </c>
      <c r="E3285" s="62">
        <v>3</v>
      </c>
      <c r="F3285" s="62">
        <v>2012</v>
      </c>
      <c r="G3285" s="63"/>
      <c r="H3285" s="63"/>
      <c r="I3285" s="63"/>
      <c r="J3285" s="63"/>
      <c r="K3285" s="63"/>
      <c r="L3285" s="63"/>
      <c r="M3285" s="63"/>
      <c r="N3285" s="63"/>
      <c r="O3285" s="63"/>
      <c r="P3285" s="63"/>
      <c r="Q3285" s="63"/>
      <c r="R3285" s="63"/>
      <c r="S3285" s="63"/>
      <c r="T3285" s="63"/>
      <c r="U3285" s="63"/>
      <c r="V3285" s="63"/>
      <c r="W3285" s="63"/>
      <c r="X3285" s="63"/>
      <c r="Y3285" s="63"/>
      <c r="Z3285" s="63"/>
      <c r="AA3285" s="63"/>
      <c r="AB3285" s="63"/>
      <c r="AC3285" s="63"/>
      <c r="AD3285" s="63"/>
      <c r="AE3285" s="63"/>
      <c r="AF3285" s="63"/>
      <c r="AG3285" s="43">
        <v>0</v>
      </c>
    </row>
    <row r="3286" spans="4:33">
      <c r="D3286" s="62">
        <v>2012</v>
      </c>
      <c r="E3286" s="62">
        <v>4</v>
      </c>
      <c r="F3286" s="62">
        <v>2012</v>
      </c>
      <c r="G3286" s="63"/>
      <c r="H3286" s="63"/>
      <c r="I3286" s="63"/>
      <c r="J3286" s="63"/>
      <c r="K3286" s="63"/>
      <c r="L3286" s="63"/>
      <c r="M3286" s="63"/>
      <c r="N3286" s="63"/>
      <c r="O3286" s="63"/>
      <c r="P3286" s="63"/>
      <c r="Q3286" s="63"/>
      <c r="R3286" s="63"/>
      <c r="S3286" s="63"/>
      <c r="T3286" s="63"/>
      <c r="U3286" s="63"/>
      <c r="V3286" s="63"/>
      <c r="W3286" s="63"/>
      <c r="X3286" s="63"/>
      <c r="Y3286" s="63"/>
      <c r="Z3286" s="63"/>
      <c r="AA3286" s="63"/>
      <c r="AB3286" s="63"/>
      <c r="AC3286" s="63"/>
      <c r="AD3286" s="63"/>
      <c r="AE3286" s="63"/>
      <c r="AF3286" s="63"/>
      <c r="AG3286" s="43">
        <v>0</v>
      </c>
    </row>
    <row r="3287" spans="4:33">
      <c r="D3287" s="62">
        <v>2012</v>
      </c>
      <c r="E3287" s="62">
        <v>5</v>
      </c>
      <c r="F3287" s="62">
        <v>2013</v>
      </c>
      <c r="G3287" s="63"/>
      <c r="H3287" s="63"/>
      <c r="I3287" s="63"/>
      <c r="J3287" s="63"/>
      <c r="K3287" s="63"/>
      <c r="L3287" s="63"/>
      <c r="M3287" s="63"/>
      <c r="N3287" s="63"/>
      <c r="O3287" s="63"/>
      <c r="P3287" s="63"/>
      <c r="Q3287" s="63"/>
      <c r="R3287" s="63"/>
      <c r="S3287" s="63"/>
      <c r="T3287" s="63"/>
      <c r="U3287" s="63"/>
      <c r="V3287" s="63"/>
      <c r="W3287" s="63"/>
      <c r="X3287" s="63"/>
      <c r="Y3287" s="63"/>
      <c r="Z3287" s="63"/>
      <c r="AA3287" s="63"/>
      <c r="AB3287" s="63"/>
      <c r="AC3287" s="63"/>
      <c r="AD3287" s="63"/>
      <c r="AE3287" s="63"/>
      <c r="AF3287" s="63"/>
      <c r="AG3287" s="43">
        <v>0</v>
      </c>
    </row>
    <row r="3288" spans="4:33">
      <c r="D3288" s="62">
        <v>2012</v>
      </c>
      <c r="E3288" s="62">
        <v>6</v>
      </c>
      <c r="F3288" s="62">
        <v>2013</v>
      </c>
      <c r="G3288" s="63"/>
      <c r="H3288" s="63"/>
      <c r="I3288" s="63"/>
      <c r="J3288" s="63"/>
      <c r="K3288" s="63"/>
      <c r="L3288" s="63"/>
      <c r="M3288" s="63"/>
      <c r="N3288" s="63"/>
      <c r="O3288" s="63"/>
      <c r="P3288" s="63"/>
      <c r="Q3288" s="63"/>
      <c r="R3288" s="63"/>
      <c r="S3288" s="63"/>
      <c r="T3288" s="63"/>
      <c r="U3288" s="63"/>
      <c r="V3288" s="63"/>
      <c r="W3288" s="63"/>
      <c r="X3288" s="63"/>
      <c r="Y3288" s="63"/>
      <c r="Z3288" s="63"/>
      <c r="AA3288" s="63"/>
      <c r="AB3288" s="63"/>
      <c r="AC3288" s="63"/>
      <c r="AD3288" s="63"/>
      <c r="AE3288" s="63"/>
      <c r="AF3288" s="63"/>
      <c r="AG3288" s="43">
        <v>0</v>
      </c>
    </row>
    <row r="3289" spans="4:33">
      <c r="D3289" s="62">
        <v>2012</v>
      </c>
      <c r="E3289" s="62">
        <v>7</v>
      </c>
      <c r="F3289" s="62">
        <v>2013</v>
      </c>
      <c r="G3289" s="63"/>
      <c r="H3289" s="63"/>
      <c r="I3289" s="63"/>
      <c r="J3289" s="63"/>
      <c r="K3289" s="63"/>
      <c r="L3289" s="63"/>
      <c r="M3289" s="63"/>
      <c r="N3289" s="63"/>
      <c r="O3289" s="63"/>
      <c r="P3289" s="63"/>
      <c r="Q3289" s="63"/>
      <c r="R3289" s="63"/>
      <c r="S3289" s="63"/>
      <c r="T3289" s="63"/>
      <c r="U3289" s="63"/>
      <c r="V3289" s="63"/>
      <c r="W3289" s="63"/>
      <c r="X3289" s="63"/>
      <c r="Y3289" s="63"/>
      <c r="Z3289" s="63"/>
      <c r="AA3289" s="63"/>
      <c r="AB3289" s="63"/>
      <c r="AC3289" s="63"/>
      <c r="AD3289" s="63"/>
      <c r="AE3289" s="63"/>
      <c r="AF3289" s="63"/>
      <c r="AG3289" s="43">
        <v>0</v>
      </c>
    </row>
    <row r="3290" spans="4:33">
      <c r="D3290" s="62">
        <v>2012</v>
      </c>
      <c r="E3290" s="62">
        <v>8</v>
      </c>
      <c r="F3290" s="62">
        <v>2013</v>
      </c>
      <c r="G3290" s="63"/>
      <c r="H3290" s="63"/>
      <c r="I3290" s="63"/>
      <c r="J3290" s="63"/>
      <c r="K3290" s="63"/>
      <c r="L3290" s="63"/>
      <c r="M3290" s="63"/>
      <c r="N3290" s="63"/>
      <c r="O3290" s="63"/>
      <c r="P3290" s="63"/>
      <c r="Q3290" s="63"/>
      <c r="R3290" s="63"/>
      <c r="S3290" s="63"/>
      <c r="T3290" s="63"/>
      <c r="U3290" s="63"/>
      <c r="V3290" s="63"/>
      <c r="W3290" s="63"/>
      <c r="X3290" s="63"/>
      <c r="Y3290" s="63"/>
      <c r="Z3290" s="63"/>
      <c r="AA3290" s="63"/>
      <c r="AB3290" s="63"/>
      <c r="AC3290" s="63"/>
      <c r="AD3290" s="63"/>
      <c r="AE3290" s="63"/>
      <c r="AF3290" s="63"/>
      <c r="AG3290" s="43">
        <v>0</v>
      </c>
    </row>
    <row r="3291" spans="4:33">
      <c r="D3291" s="62">
        <v>2012</v>
      </c>
      <c r="E3291" s="62">
        <v>9</v>
      </c>
      <c r="F3291" s="62">
        <v>2013</v>
      </c>
      <c r="G3291" s="63"/>
      <c r="H3291" s="63"/>
      <c r="I3291" s="63"/>
      <c r="J3291" s="63"/>
      <c r="K3291" s="63"/>
      <c r="L3291" s="63"/>
      <c r="M3291" s="63"/>
      <c r="N3291" s="63"/>
      <c r="O3291" s="63"/>
      <c r="P3291" s="63"/>
      <c r="Q3291" s="63"/>
      <c r="R3291" s="63"/>
      <c r="S3291" s="63"/>
      <c r="T3291" s="63"/>
      <c r="U3291" s="63"/>
      <c r="V3291" s="63"/>
      <c r="W3291" s="63"/>
      <c r="X3291" s="63"/>
      <c r="Y3291" s="63"/>
      <c r="Z3291" s="63"/>
      <c r="AA3291" s="63"/>
      <c r="AB3291" s="63"/>
      <c r="AC3291" s="63"/>
      <c r="AD3291" s="63"/>
      <c r="AE3291" s="63"/>
      <c r="AF3291" s="63"/>
      <c r="AG3291" s="43">
        <v>0</v>
      </c>
    </row>
    <row r="3292" spans="4:33">
      <c r="D3292" s="62">
        <v>2012</v>
      </c>
      <c r="E3292" s="62">
        <v>10</v>
      </c>
      <c r="F3292" s="62">
        <v>2013</v>
      </c>
      <c r="G3292" s="63"/>
      <c r="H3292" s="63"/>
      <c r="I3292" s="63"/>
      <c r="J3292" s="63"/>
      <c r="K3292" s="63"/>
      <c r="L3292" s="63"/>
      <c r="M3292" s="63"/>
      <c r="N3292" s="63"/>
      <c r="O3292" s="63"/>
      <c r="P3292" s="63"/>
      <c r="Q3292" s="63"/>
      <c r="R3292" s="63"/>
      <c r="S3292" s="63"/>
      <c r="T3292" s="63"/>
      <c r="U3292" s="63"/>
      <c r="V3292" s="63"/>
      <c r="W3292" s="63"/>
      <c r="X3292" s="63"/>
      <c r="Y3292" s="63"/>
      <c r="Z3292" s="63"/>
      <c r="AA3292" s="63"/>
      <c r="AB3292" s="63"/>
      <c r="AC3292" s="63"/>
      <c r="AD3292" s="63"/>
      <c r="AE3292" s="63"/>
      <c r="AF3292" s="63"/>
      <c r="AG3292" s="43">
        <v>0</v>
      </c>
    </row>
    <row r="3293" spans="4:33">
      <c r="D3293" s="62">
        <v>2012</v>
      </c>
      <c r="E3293" s="62">
        <v>11</v>
      </c>
      <c r="F3293" s="62">
        <v>2013</v>
      </c>
      <c r="G3293" s="63"/>
      <c r="H3293" s="63"/>
      <c r="I3293" s="63"/>
      <c r="J3293" s="63"/>
      <c r="K3293" s="63"/>
      <c r="L3293" s="63"/>
      <c r="M3293" s="63"/>
      <c r="N3293" s="63"/>
      <c r="O3293" s="63"/>
      <c r="P3293" s="63"/>
      <c r="Q3293" s="63"/>
      <c r="R3293" s="63"/>
      <c r="S3293" s="63"/>
      <c r="T3293" s="63"/>
      <c r="U3293" s="63"/>
      <c r="V3293" s="63"/>
      <c r="W3293" s="63"/>
      <c r="X3293" s="63"/>
      <c r="Y3293" s="63"/>
      <c r="Z3293" s="63"/>
      <c r="AA3293" s="63"/>
      <c r="AB3293" s="63"/>
      <c r="AC3293" s="63"/>
      <c r="AD3293" s="63"/>
      <c r="AE3293" s="63"/>
      <c r="AF3293" s="63"/>
      <c r="AG3293" s="43">
        <v>0</v>
      </c>
    </row>
    <row r="3294" spans="4:33">
      <c r="D3294" s="62">
        <v>2012</v>
      </c>
      <c r="E3294" s="62">
        <v>12</v>
      </c>
      <c r="F3294" s="62">
        <v>2013</v>
      </c>
      <c r="G3294" s="63"/>
      <c r="H3294" s="63"/>
      <c r="I3294" s="63"/>
      <c r="J3294" s="63"/>
      <c r="K3294" s="63"/>
      <c r="L3294" s="63"/>
      <c r="M3294" s="63"/>
      <c r="N3294" s="63"/>
      <c r="O3294" s="63"/>
      <c r="P3294" s="63"/>
      <c r="Q3294" s="63"/>
      <c r="R3294" s="63"/>
      <c r="S3294" s="63"/>
      <c r="T3294" s="63"/>
      <c r="U3294" s="63"/>
      <c r="V3294" s="63"/>
      <c r="W3294" s="63"/>
      <c r="X3294" s="63"/>
      <c r="Y3294" s="63"/>
      <c r="Z3294" s="63"/>
      <c r="AA3294" s="63"/>
      <c r="AB3294" s="63"/>
      <c r="AC3294" s="63"/>
      <c r="AD3294" s="63"/>
      <c r="AE3294" s="63"/>
      <c r="AF3294" s="63"/>
      <c r="AG3294" s="43">
        <v>0</v>
      </c>
    </row>
    <row r="3295" spans="4:33">
      <c r="D3295" s="62">
        <v>2013</v>
      </c>
      <c r="E3295" s="62">
        <v>1</v>
      </c>
      <c r="F3295" s="62">
        <v>2013</v>
      </c>
      <c r="G3295" s="63"/>
      <c r="H3295" s="63"/>
      <c r="I3295" s="63"/>
      <c r="J3295" s="63"/>
      <c r="K3295" s="63"/>
      <c r="L3295" s="63"/>
      <c r="M3295" s="63"/>
      <c r="N3295" s="63"/>
      <c r="O3295" s="63"/>
      <c r="P3295" s="63"/>
      <c r="Q3295" s="63"/>
      <c r="R3295" s="63"/>
      <c r="S3295" s="63"/>
      <c r="T3295" s="63"/>
      <c r="U3295" s="63"/>
      <c r="V3295" s="63"/>
      <c r="W3295" s="63"/>
      <c r="X3295" s="63"/>
      <c r="Y3295" s="63"/>
      <c r="Z3295" s="63"/>
      <c r="AA3295" s="63"/>
      <c r="AB3295" s="63"/>
      <c r="AC3295" s="63"/>
      <c r="AD3295" s="63"/>
      <c r="AE3295" s="63"/>
      <c r="AF3295" s="63"/>
      <c r="AG3295" s="43">
        <v>0</v>
      </c>
    </row>
    <row r="3296" spans="4:33">
      <c r="D3296" s="62">
        <v>2013</v>
      </c>
      <c r="E3296" s="62">
        <v>2</v>
      </c>
      <c r="F3296" s="62">
        <v>2013</v>
      </c>
      <c r="G3296" s="63"/>
      <c r="H3296" s="63"/>
      <c r="I3296" s="63"/>
      <c r="J3296" s="63"/>
      <c r="K3296" s="63"/>
      <c r="L3296" s="63"/>
      <c r="M3296" s="63"/>
      <c r="N3296" s="63"/>
      <c r="O3296" s="63"/>
      <c r="P3296" s="63"/>
      <c r="Q3296" s="63"/>
      <c r="R3296" s="63"/>
      <c r="S3296" s="63"/>
      <c r="T3296" s="63"/>
      <c r="U3296" s="63"/>
      <c r="V3296" s="63"/>
      <c r="W3296" s="63"/>
      <c r="X3296" s="63"/>
      <c r="Y3296" s="63"/>
      <c r="Z3296" s="63"/>
      <c r="AA3296" s="63"/>
      <c r="AB3296" s="63"/>
      <c r="AC3296" s="63"/>
      <c r="AD3296" s="63"/>
      <c r="AE3296" s="63"/>
      <c r="AF3296" s="63"/>
      <c r="AG3296" s="43">
        <v>0</v>
      </c>
    </row>
    <row r="3297" spans="4:33">
      <c r="D3297" s="62">
        <v>2013</v>
      </c>
      <c r="E3297" s="62">
        <v>3</v>
      </c>
      <c r="F3297" s="62">
        <v>2013</v>
      </c>
      <c r="G3297" s="63"/>
      <c r="H3297" s="63"/>
      <c r="I3297" s="63"/>
      <c r="J3297" s="63"/>
      <c r="K3297" s="63"/>
      <c r="L3297" s="63"/>
      <c r="M3297" s="63"/>
      <c r="N3297" s="63"/>
      <c r="O3297" s="63"/>
      <c r="P3297" s="63"/>
      <c r="Q3297" s="63"/>
      <c r="R3297" s="63"/>
      <c r="S3297" s="63"/>
      <c r="T3297" s="63"/>
      <c r="U3297" s="63"/>
      <c r="V3297" s="63"/>
      <c r="W3297" s="63"/>
      <c r="X3297" s="63"/>
      <c r="Y3297" s="63"/>
      <c r="Z3297" s="63"/>
      <c r="AA3297" s="63"/>
      <c r="AB3297" s="63"/>
      <c r="AC3297" s="63"/>
      <c r="AD3297" s="63"/>
      <c r="AE3297" s="63"/>
      <c r="AF3297" s="63"/>
      <c r="AG3297" s="43">
        <v>0</v>
      </c>
    </row>
    <row r="3298" spans="4:33">
      <c r="D3298" s="62">
        <v>2013</v>
      </c>
      <c r="E3298" s="62">
        <v>4</v>
      </c>
      <c r="F3298" s="62">
        <v>2013</v>
      </c>
      <c r="G3298" s="63"/>
      <c r="H3298" s="63"/>
      <c r="I3298" s="63"/>
      <c r="J3298" s="63"/>
      <c r="K3298" s="63"/>
      <c r="L3298" s="63"/>
      <c r="M3298" s="63"/>
      <c r="N3298" s="63"/>
      <c r="O3298" s="63"/>
      <c r="P3298" s="63"/>
      <c r="Q3298" s="63"/>
      <c r="R3298" s="63"/>
      <c r="S3298" s="63"/>
      <c r="T3298" s="63"/>
      <c r="U3298" s="63"/>
      <c r="V3298" s="63"/>
      <c r="W3298" s="63"/>
      <c r="X3298" s="63"/>
      <c r="Y3298" s="63"/>
      <c r="Z3298" s="63"/>
      <c r="AA3298" s="63"/>
      <c r="AB3298" s="63"/>
      <c r="AC3298" s="63"/>
      <c r="AD3298" s="63"/>
      <c r="AE3298" s="63"/>
      <c r="AF3298" s="63"/>
      <c r="AG3298" s="43">
        <v>0</v>
      </c>
    </row>
    <row r="3299" spans="4:33">
      <c r="D3299" s="62">
        <v>2013</v>
      </c>
      <c r="E3299" s="62">
        <v>5</v>
      </c>
      <c r="F3299" s="62">
        <v>2014</v>
      </c>
      <c r="G3299" s="63"/>
      <c r="H3299" s="63"/>
      <c r="I3299" s="63"/>
      <c r="J3299" s="63"/>
      <c r="K3299" s="63"/>
      <c r="L3299" s="63"/>
      <c r="M3299" s="63"/>
      <c r="N3299" s="63"/>
      <c r="O3299" s="63"/>
      <c r="P3299" s="63"/>
      <c r="Q3299" s="63"/>
      <c r="R3299" s="63"/>
      <c r="S3299" s="63"/>
      <c r="T3299" s="63"/>
      <c r="U3299" s="63"/>
      <c r="V3299" s="63"/>
      <c r="W3299" s="63"/>
      <c r="X3299" s="63"/>
      <c r="Y3299" s="63"/>
      <c r="Z3299" s="63"/>
      <c r="AA3299" s="63"/>
      <c r="AB3299" s="63"/>
      <c r="AC3299" s="63"/>
      <c r="AD3299" s="63"/>
      <c r="AE3299" s="63"/>
      <c r="AF3299" s="63"/>
      <c r="AG3299" s="43">
        <v>0</v>
      </c>
    </row>
    <row r="3300" spans="4:33">
      <c r="D3300" s="62">
        <v>2013</v>
      </c>
      <c r="E3300" s="62">
        <v>6</v>
      </c>
      <c r="F3300" s="62">
        <v>2014</v>
      </c>
      <c r="G3300" s="63"/>
      <c r="H3300" s="63"/>
      <c r="I3300" s="63"/>
      <c r="J3300" s="63"/>
      <c r="K3300" s="63"/>
      <c r="L3300" s="63"/>
      <c r="M3300" s="63"/>
      <c r="N3300" s="63"/>
      <c r="O3300" s="63"/>
      <c r="P3300" s="63"/>
      <c r="Q3300" s="63"/>
      <c r="R3300" s="63"/>
      <c r="S3300" s="63"/>
      <c r="T3300" s="63"/>
      <c r="U3300" s="63"/>
      <c r="V3300" s="63"/>
      <c r="W3300" s="63"/>
      <c r="X3300" s="63"/>
      <c r="Y3300" s="63"/>
      <c r="Z3300" s="63"/>
      <c r="AA3300" s="63"/>
      <c r="AB3300" s="63"/>
      <c r="AC3300" s="63"/>
      <c r="AD3300" s="63"/>
      <c r="AE3300" s="63"/>
      <c r="AF3300" s="63"/>
      <c r="AG3300" s="43">
        <v>0</v>
      </c>
    </row>
    <row r="3301" spans="4:33">
      <c r="D3301" s="62">
        <v>2013</v>
      </c>
      <c r="E3301" s="62">
        <v>7</v>
      </c>
      <c r="F3301" s="62">
        <v>2014</v>
      </c>
      <c r="G3301" s="63"/>
      <c r="H3301" s="63"/>
      <c r="I3301" s="63"/>
      <c r="J3301" s="63"/>
      <c r="K3301" s="63"/>
      <c r="L3301" s="63"/>
      <c r="M3301" s="63"/>
      <c r="N3301" s="63"/>
      <c r="O3301" s="63"/>
      <c r="P3301" s="63"/>
      <c r="Q3301" s="63"/>
      <c r="R3301" s="63"/>
      <c r="S3301" s="63"/>
      <c r="T3301" s="63"/>
      <c r="U3301" s="63"/>
      <c r="V3301" s="63"/>
      <c r="W3301" s="63"/>
      <c r="X3301" s="63"/>
      <c r="Y3301" s="63"/>
      <c r="Z3301" s="63"/>
      <c r="AA3301" s="63"/>
      <c r="AB3301" s="63"/>
      <c r="AC3301" s="63"/>
      <c r="AD3301" s="63"/>
      <c r="AE3301" s="63"/>
      <c r="AF3301" s="63"/>
      <c r="AG3301" s="43">
        <v>0</v>
      </c>
    </row>
    <row r="3302" spans="4:33">
      <c r="D3302" s="62">
        <v>2013</v>
      </c>
      <c r="E3302" s="62">
        <v>8</v>
      </c>
      <c r="F3302" s="62">
        <v>2014</v>
      </c>
      <c r="G3302" s="63" t="s">
        <v>75</v>
      </c>
      <c r="H3302" s="63" t="s">
        <v>75</v>
      </c>
      <c r="I3302" s="63" t="s">
        <v>75</v>
      </c>
      <c r="J3302" s="63" t="s">
        <v>75</v>
      </c>
      <c r="K3302" s="63" t="s">
        <v>75</v>
      </c>
      <c r="L3302" s="63" t="s">
        <v>75</v>
      </c>
      <c r="M3302" s="63" t="s">
        <v>75</v>
      </c>
      <c r="N3302" s="63" t="s">
        <v>75</v>
      </c>
      <c r="O3302" s="63" t="s">
        <v>75</v>
      </c>
      <c r="P3302" s="63" t="s">
        <v>75</v>
      </c>
      <c r="Q3302" s="63" t="s">
        <v>75</v>
      </c>
      <c r="R3302" s="63" t="s">
        <v>75</v>
      </c>
      <c r="S3302" s="63" t="s">
        <v>75</v>
      </c>
      <c r="T3302" s="63" t="s">
        <v>75</v>
      </c>
      <c r="U3302" s="63" t="s">
        <v>75</v>
      </c>
      <c r="V3302" s="63" t="s">
        <v>75</v>
      </c>
      <c r="W3302" s="63" t="s">
        <v>75</v>
      </c>
      <c r="X3302" s="63" t="s">
        <v>75</v>
      </c>
      <c r="Y3302" s="63" t="s">
        <v>75</v>
      </c>
      <c r="Z3302" s="63" t="s">
        <v>75</v>
      </c>
      <c r="AA3302" s="63" t="s">
        <v>75</v>
      </c>
      <c r="AB3302" s="63" t="s">
        <v>75</v>
      </c>
      <c r="AC3302" s="63" t="s">
        <v>75</v>
      </c>
      <c r="AD3302" s="63" t="s">
        <v>75</v>
      </c>
      <c r="AE3302" s="63" t="s">
        <v>75</v>
      </c>
      <c r="AF3302" s="63" t="s">
        <v>75</v>
      </c>
      <c r="AG3302" s="43">
        <v>0</v>
      </c>
    </row>
    <row r="3303" spans="4:33">
      <c r="D3303" s="62">
        <v>2013</v>
      </c>
      <c r="E3303" s="62">
        <v>9</v>
      </c>
      <c r="F3303" s="62">
        <v>2014</v>
      </c>
      <c r="G3303" s="63" t="s">
        <v>75</v>
      </c>
      <c r="H3303" s="63" t="s">
        <v>75</v>
      </c>
      <c r="I3303" s="63" t="s">
        <v>75</v>
      </c>
      <c r="J3303" s="63" t="s">
        <v>75</v>
      </c>
      <c r="K3303" s="63" t="s">
        <v>75</v>
      </c>
      <c r="L3303" s="63" t="s">
        <v>75</v>
      </c>
      <c r="M3303" s="63" t="s">
        <v>75</v>
      </c>
      <c r="N3303" s="63" t="s">
        <v>75</v>
      </c>
      <c r="O3303" s="63" t="s">
        <v>75</v>
      </c>
      <c r="P3303" s="63" t="s">
        <v>75</v>
      </c>
      <c r="Q3303" s="63" t="s">
        <v>75</v>
      </c>
      <c r="R3303" s="63" t="s">
        <v>75</v>
      </c>
      <c r="S3303" s="63" t="s">
        <v>75</v>
      </c>
      <c r="T3303" s="63" t="s">
        <v>75</v>
      </c>
      <c r="U3303" s="63" t="s">
        <v>75</v>
      </c>
      <c r="V3303" s="63" t="s">
        <v>75</v>
      </c>
      <c r="W3303" s="63" t="s">
        <v>75</v>
      </c>
      <c r="X3303" s="63" t="s">
        <v>75</v>
      </c>
      <c r="Y3303" s="63" t="s">
        <v>75</v>
      </c>
      <c r="Z3303" s="63" t="s">
        <v>75</v>
      </c>
      <c r="AA3303" s="63" t="s">
        <v>75</v>
      </c>
      <c r="AB3303" s="63" t="s">
        <v>75</v>
      </c>
      <c r="AC3303" s="63" t="s">
        <v>75</v>
      </c>
      <c r="AD3303" s="63" t="s">
        <v>75</v>
      </c>
      <c r="AE3303" s="63" t="s">
        <v>75</v>
      </c>
      <c r="AF3303" s="63" t="s">
        <v>75</v>
      </c>
      <c r="AG3303" s="43">
        <v>0</v>
      </c>
    </row>
    <row r="3304" spans="4:33">
      <c r="D3304" s="62">
        <v>2013</v>
      </c>
      <c r="E3304" s="62">
        <v>10</v>
      </c>
      <c r="F3304" s="62">
        <v>2014</v>
      </c>
      <c r="G3304" s="63" t="s">
        <v>75</v>
      </c>
      <c r="H3304" s="63" t="s">
        <v>75</v>
      </c>
      <c r="I3304" s="63" t="s">
        <v>75</v>
      </c>
      <c r="J3304" s="63" t="s">
        <v>75</v>
      </c>
      <c r="K3304" s="63" t="s">
        <v>75</v>
      </c>
      <c r="L3304" s="63" t="s">
        <v>75</v>
      </c>
      <c r="M3304" s="63" t="s">
        <v>75</v>
      </c>
      <c r="N3304" s="63" t="s">
        <v>75</v>
      </c>
      <c r="O3304" s="63" t="s">
        <v>75</v>
      </c>
      <c r="P3304" s="63" t="s">
        <v>75</v>
      </c>
      <c r="Q3304" s="63" t="s">
        <v>75</v>
      </c>
      <c r="R3304" s="63" t="s">
        <v>75</v>
      </c>
      <c r="S3304" s="63" t="s">
        <v>75</v>
      </c>
      <c r="T3304" s="63" t="s">
        <v>75</v>
      </c>
      <c r="U3304" s="63" t="s">
        <v>75</v>
      </c>
      <c r="V3304" s="63" t="s">
        <v>75</v>
      </c>
      <c r="W3304" s="63" t="s">
        <v>75</v>
      </c>
      <c r="X3304" s="63" t="s">
        <v>75</v>
      </c>
      <c r="Y3304" s="63" t="s">
        <v>75</v>
      </c>
      <c r="Z3304" s="63" t="s">
        <v>75</v>
      </c>
      <c r="AA3304" s="63" t="s">
        <v>75</v>
      </c>
      <c r="AB3304" s="63" t="s">
        <v>75</v>
      </c>
      <c r="AC3304" s="63" t="s">
        <v>75</v>
      </c>
      <c r="AD3304" s="63" t="s">
        <v>75</v>
      </c>
      <c r="AE3304" s="63" t="s">
        <v>75</v>
      </c>
      <c r="AF3304" s="63" t="s">
        <v>75</v>
      </c>
      <c r="AG3304" s="43">
        <v>0</v>
      </c>
    </row>
    <row r="3305" spans="4:33">
      <c r="D3305" s="62">
        <v>2013</v>
      </c>
      <c r="E3305" s="62">
        <v>11</v>
      </c>
      <c r="F3305" s="62">
        <v>2014</v>
      </c>
      <c r="G3305" s="63" t="s">
        <v>75</v>
      </c>
      <c r="H3305" s="63" t="s">
        <v>75</v>
      </c>
      <c r="I3305" s="63" t="s">
        <v>75</v>
      </c>
      <c r="J3305" s="63" t="s">
        <v>75</v>
      </c>
      <c r="K3305" s="63" t="s">
        <v>75</v>
      </c>
      <c r="L3305" s="63" t="s">
        <v>75</v>
      </c>
      <c r="M3305" s="63" t="s">
        <v>75</v>
      </c>
      <c r="N3305" s="63" t="s">
        <v>75</v>
      </c>
      <c r="O3305" s="63" t="s">
        <v>75</v>
      </c>
      <c r="P3305" s="63" t="s">
        <v>75</v>
      </c>
      <c r="Q3305" s="63" t="s">
        <v>75</v>
      </c>
      <c r="R3305" s="63" t="s">
        <v>75</v>
      </c>
      <c r="S3305" s="63" t="s">
        <v>75</v>
      </c>
      <c r="T3305" s="63" t="s">
        <v>75</v>
      </c>
      <c r="U3305" s="63" t="s">
        <v>75</v>
      </c>
      <c r="V3305" s="63" t="s">
        <v>75</v>
      </c>
      <c r="W3305" s="63" t="s">
        <v>75</v>
      </c>
      <c r="X3305" s="63" t="s">
        <v>75</v>
      </c>
      <c r="Y3305" s="63" t="s">
        <v>75</v>
      </c>
      <c r="Z3305" s="63" t="s">
        <v>75</v>
      </c>
      <c r="AA3305" s="63" t="s">
        <v>75</v>
      </c>
      <c r="AB3305" s="63" t="s">
        <v>75</v>
      </c>
      <c r="AC3305" s="63" t="s">
        <v>75</v>
      </c>
      <c r="AD3305" s="63" t="s">
        <v>75</v>
      </c>
      <c r="AE3305" s="63" t="s">
        <v>75</v>
      </c>
      <c r="AF3305" s="63" t="s">
        <v>75</v>
      </c>
      <c r="AG3305" s="43">
        <v>0</v>
      </c>
    </row>
    <row r="3306" spans="4:33">
      <c r="D3306" s="62">
        <v>2013</v>
      </c>
      <c r="E3306" s="62">
        <v>12</v>
      </c>
      <c r="F3306" s="62">
        <v>2014</v>
      </c>
      <c r="G3306" s="63" t="s">
        <v>75</v>
      </c>
      <c r="H3306" s="63" t="s">
        <v>75</v>
      </c>
      <c r="I3306" s="63" t="s">
        <v>75</v>
      </c>
      <c r="J3306" s="63" t="s">
        <v>75</v>
      </c>
      <c r="K3306" s="63" t="s">
        <v>75</v>
      </c>
      <c r="L3306" s="63" t="s">
        <v>75</v>
      </c>
      <c r="M3306" s="63" t="s">
        <v>75</v>
      </c>
      <c r="N3306" s="63" t="s">
        <v>75</v>
      </c>
      <c r="O3306" s="63" t="s">
        <v>75</v>
      </c>
      <c r="P3306" s="63" t="s">
        <v>75</v>
      </c>
      <c r="Q3306" s="63" t="s">
        <v>75</v>
      </c>
      <c r="R3306" s="63" t="s">
        <v>75</v>
      </c>
      <c r="S3306" s="63" t="s">
        <v>75</v>
      </c>
      <c r="T3306" s="63" t="s">
        <v>75</v>
      </c>
      <c r="U3306" s="63" t="s">
        <v>75</v>
      </c>
      <c r="V3306" s="63" t="s">
        <v>75</v>
      </c>
      <c r="W3306" s="63" t="s">
        <v>75</v>
      </c>
      <c r="X3306" s="63" t="s">
        <v>75</v>
      </c>
      <c r="Y3306" s="63" t="s">
        <v>75</v>
      </c>
      <c r="Z3306" s="63" t="s">
        <v>75</v>
      </c>
      <c r="AA3306" s="63" t="s">
        <v>75</v>
      </c>
      <c r="AB3306" s="63" t="s">
        <v>75</v>
      </c>
      <c r="AC3306" s="63" t="s">
        <v>75</v>
      </c>
      <c r="AD3306" s="63" t="s">
        <v>75</v>
      </c>
      <c r="AE3306" s="63" t="s">
        <v>75</v>
      </c>
      <c r="AF3306" s="63" t="s">
        <v>75</v>
      </c>
      <c r="AG3306" s="43">
        <v>0</v>
      </c>
    </row>
    <row r="3307" spans="4:33">
      <c r="D3307" s="62">
        <v>2014</v>
      </c>
      <c r="E3307" s="62">
        <v>1</v>
      </c>
      <c r="F3307" s="62">
        <v>2014</v>
      </c>
      <c r="G3307" s="63" t="s">
        <v>75</v>
      </c>
      <c r="H3307" s="63" t="s">
        <v>75</v>
      </c>
      <c r="I3307" s="63" t="s">
        <v>75</v>
      </c>
      <c r="J3307" s="63" t="s">
        <v>75</v>
      </c>
      <c r="K3307" s="63" t="s">
        <v>75</v>
      </c>
      <c r="L3307" s="63" t="s">
        <v>75</v>
      </c>
      <c r="M3307" s="63" t="s">
        <v>75</v>
      </c>
      <c r="N3307" s="63" t="s">
        <v>75</v>
      </c>
      <c r="O3307" s="63" t="s">
        <v>75</v>
      </c>
      <c r="P3307" s="63" t="s">
        <v>75</v>
      </c>
      <c r="Q3307" s="63" t="s">
        <v>75</v>
      </c>
      <c r="R3307" s="63" t="s">
        <v>75</v>
      </c>
      <c r="S3307" s="63" t="s">
        <v>75</v>
      </c>
      <c r="T3307" s="63" t="s">
        <v>75</v>
      </c>
      <c r="U3307" s="63" t="s">
        <v>75</v>
      </c>
      <c r="V3307" s="63" t="s">
        <v>75</v>
      </c>
      <c r="W3307" s="63" t="s">
        <v>75</v>
      </c>
      <c r="X3307" s="63" t="s">
        <v>75</v>
      </c>
      <c r="Y3307" s="63" t="s">
        <v>75</v>
      </c>
      <c r="Z3307" s="63" t="s">
        <v>75</v>
      </c>
      <c r="AA3307" s="63" t="s">
        <v>75</v>
      </c>
      <c r="AB3307" s="63" t="s">
        <v>75</v>
      </c>
      <c r="AC3307" s="63" t="s">
        <v>75</v>
      </c>
      <c r="AD3307" s="63" t="s">
        <v>75</v>
      </c>
      <c r="AE3307" s="63" t="s">
        <v>75</v>
      </c>
      <c r="AF3307" s="63" t="s">
        <v>75</v>
      </c>
      <c r="AG3307" s="43">
        <v>0</v>
      </c>
    </row>
    <row r="3308" spans="4:33">
      <c r="D3308" s="62">
        <v>2014</v>
      </c>
      <c r="E3308" s="62">
        <v>2</v>
      </c>
      <c r="F3308" s="62">
        <v>2014</v>
      </c>
      <c r="G3308" s="63" t="s">
        <v>75</v>
      </c>
      <c r="H3308" s="63" t="s">
        <v>75</v>
      </c>
      <c r="I3308" s="63" t="s">
        <v>75</v>
      </c>
      <c r="J3308" s="63" t="s">
        <v>75</v>
      </c>
      <c r="K3308" s="63" t="s">
        <v>75</v>
      </c>
      <c r="L3308" s="63" t="s">
        <v>75</v>
      </c>
      <c r="M3308" s="63" t="s">
        <v>75</v>
      </c>
      <c r="N3308" s="63" t="s">
        <v>75</v>
      </c>
      <c r="O3308" s="63" t="s">
        <v>75</v>
      </c>
      <c r="P3308" s="63" t="s">
        <v>75</v>
      </c>
      <c r="Q3308" s="63" t="s">
        <v>75</v>
      </c>
      <c r="R3308" s="63" t="s">
        <v>75</v>
      </c>
      <c r="S3308" s="63" t="s">
        <v>75</v>
      </c>
      <c r="T3308" s="63" t="s">
        <v>75</v>
      </c>
      <c r="U3308" s="63" t="s">
        <v>75</v>
      </c>
      <c r="V3308" s="63" t="s">
        <v>75</v>
      </c>
      <c r="W3308" s="63" t="s">
        <v>75</v>
      </c>
      <c r="X3308" s="63" t="s">
        <v>75</v>
      </c>
      <c r="Y3308" s="63" t="s">
        <v>75</v>
      </c>
      <c r="Z3308" s="63" t="s">
        <v>75</v>
      </c>
      <c r="AA3308" s="63" t="s">
        <v>75</v>
      </c>
      <c r="AB3308" s="63" t="s">
        <v>75</v>
      </c>
      <c r="AC3308" s="63" t="s">
        <v>75</v>
      </c>
      <c r="AD3308" s="63" t="s">
        <v>75</v>
      </c>
      <c r="AE3308" s="63" t="s">
        <v>75</v>
      </c>
      <c r="AF3308" s="63" t="s">
        <v>75</v>
      </c>
      <c r="AG3308" s="43">
        <v>0</v>
      </c>
    </row>
    <row r="3309" spans="4:33">
      <c r="D3309" s="62">
        <v>2014</v>
      </c>
      <c r="E3309" s="62">
        <v>3</v>
      </c>
      <c r="F3309" s="62">
        <v>2014</v>
      </c>
      <c r="G3309" s="63" t="s">
        <v>75</v>
      </c>
      <c r="H3309" s="63" t="s">
        <v>75</v>
      </c>
      <c r="I3309" s="63" t="s">
        <v>75</v>
      </c>
      <c r="J3309" s="63" t="s">
        <v>75</v>
      </c>
      <c r="K3309" s="63" t="s">
        <v>75</v>
      </c>
      <c r="L3309" s="63" t="s">
        <v>75</v>
      </c>
      <c r="M3309" s="63" t="s">
        <v>75</v>
      </c>
      <c r="N3309" s="63" t="s">
        <v>75</v>
      </c>
      <c r="O3309" s="63" t="s">
        <v>75</v>
      </c>
      <c r="P3309" s="63" t="s">
        <v>75</v>
      </c>
      <c r="Q3309" s="63" t="s">
        <v>75</v>
      </c>
      <c r="R3309" s="63" t="s">
        <v>75</v>
      </c>
      <c r="S3309" s="63" t="s">
        <v>75</v>
      </c>
      <c r="T3309" s="63" t="s">
        <v>75</v>
      </c>
      <c r="U3309" s="63" t="s">
        <v>75</v>
      </c>
      <c r="V3309" s="63" t="s">
        <v>75</v>
      </c>
      <c r="W3309" s="63" t="s">
        <v>75</v>
      </c>
      <c r="X3309" s="63" t="s">
        <v>75</v>
      </c>
      <c r="Y3309" s="63" t="s">
        <v>75</v>
      </c>
      <c r="Z3309" s="63" t="s">
        <v>75</v>
      </c>
      <c r="AA3309" s="63" t="s">
        <v>75</v>
      </c>
      <c r="AB3309" s="63" t="s">
        <v>75</v>
      </c>
      <c r="AC3309" s="63" t="s">
        <v>75</v>
      </c>
      <c r="AD3309" s="63" t="s">
        <v>75</v>
      </c>
      <c r="AE3309" s="63" t="s">
        <v>75</v>
      </c>
      <c r="AF3309" s="63" t="s">
        <v>75</v>
      </c>
      <c r="AG3309" s="43">
        <v>0</v>
      </c>
    </row>
    <row r="3310" spans="4:33">
      <c r="D3310" s="62">
        <v>2014</v>
      </c>
      <c r="E3310" s="62">
        <v>4</v>
      </c>
      <c r="F3310" s="62">
        <v>2014</v>
      </c>
      <c r="G3310" s="63" t="s">
        <v>75</v>
      </c>
      <c r="H3310" s="63" t="s">
        <v>75</v>
      </c>
      <c r="I3310" s="63" t="s">
        <v>75</v>
      </c>
      <c r="J3310" s="63" t="s">
        <v>75</v>
      </c>
      <c r="K3310" s="63" t="s">
        <v>75</v>
      </c>
      <c r="L3310" s="63" t="s">
        <v>75</v>
      </c>
      <c r="M3310" s="63" t="s">
        <v>75</v>
      </c>
      <c r="N3310" s="63" t="s">
        <v>75</v>
      </c>
      <c r="O3310" s="63" t="s">
        <v>75</v>
      </c>
      <c r="P3310" s="63" t="s">
        <v>75</v>
      </c>
      <c r="Q3310" s="63" t="s">
        <v>75</v>
      </c>
      <c r="R3310" s="63" t="s">
        <v>75</v>
      </c>
      <c r="S3310" s="63" t="s">
        <v>75</v>
      </c>
      <c r="T3310" s="63" t="s">
        <v>75</v>
      </c>
      <c r="U3310" s="63" t="s">
        <v>75</v>
      </c>
      <c r="V3310" s="63" t="s">
        <v>75</v>
      </c>
      <c r="W3310" s="63" t="s">
        <v>75</v>
      </c>
      <c r="X3310" s="63" t="s">
        <v>75</v>
      </c>
      <c r="Y3310" s="63" t="s">
        <v>75</v>
      </c>
      <c r="Z3310" s="63" t="s">
        <v>75</v>
      </c>
      <c r="AA3310" s="63" t="s">
        <v>75</v>
      </c>
      <c r="AB3310" s="63" t="s">
        <v>75</v>
      </c>
      <c r="AC3310" s="63" t="s">
        <v>75</v>
      </c>
      <c r="AD3310" s="63" t="s">
        <v>75</v>
      </c>
      <c r="AE3310" s="63" t="s">
        <v>75</v>
      </c>
      <c r="AF3310" s="63" t="s">
        <v>75</v>
      </c>
      <c r="AG3310" s="43">
        <v>0</v>
      </c>
    </row>
    <row r="3311" spans="4:33">
      <c r="D3311" s="62">
        <v>2014</v>
      </c>
      <c r="E3311" s="62">
        <v>5</v>
      </c>
      <c r="F3311" s="62">
        <v>2015</v>
      </c>
      <c r="G3311" s="63" t="s">
        <v>75</v>
      </c>
      <c r="H3311" s="63" t="s">
        <v>75</v>
      </c>
      <c r="I3311" s="63" t="s">
        <v>75</v>
      </c>
      <c r="J3311" s="63" t="s">
        <v>75</v>
      </c>
      <c r="K3311" s="63" t="s">
        <v>75</v>
      </c>
      <c r="L3311" s="63" t="s">
        <v>75</v>
      </c>
      <c r="M3311" s="63" t="s">
        <v>75</v>
      </c>
      <c r="N3311" s="63" t="s">
        <v>75</v>
      </c>
      <c r="O3311" s="63" t="s">
        <v>75</v>
      </c>
      <c r="P3311" s="63" t="s">
        <v>75</v>
      </c>
      <c r="Q3311" s="63" t="s">
        <v>75</v>
      </c>
      <c r="R3311" s="63" t="s">
        <v>75</v>
      </c>
      <c r="S3311" s="63" t="s">
        <v>75</v>
      </c>
      <c r="T3311" s="63" t="s">
        <v>75</v>
      </c>
      <c r="U3311" s="63" t="s">
        <v>75</v>
      </c>
      <c r="V3311" s="63" t="s">
        <v>75</v>
      </c>
      <c r="W3311" s="63" t="s">
        <v>75</v>
      </c>
      <c r="X3311" s="63" t="s">
        <v>75</v>
      </c>
      <c r="Y3311" s="63" t="s">
        <v>75</v>
      </c>
      <c r="Z3311" s="63" t="s">
        <v>75</v>
      </c>
      <c r="AA3311" s="63" t="s">
        <v>75</v>
      </c>
      <c r="AB3311" s="63" t="s">
        <v>75</v>
      </c>
      <c r="AC3311" s="63" t="s">
        <v>75</v>
      </c>
      <c r="AD3311" s="63" t="s">
        <v>75</v>
      </c>
      <c r="AE3311" s="63" t="s">
        <v>75</v>
      </c>
      <c r="AF3311" s="63" t="s">
        <v>75</v>
      </c>
      <c r="AG3311" s="43">
        <v>0</v>
      </c>
    </row>
    <row r="3312" spans="4:33">
      <c r="D3312" s="62">
        <v>2014</v>
      </c>
      <c r="E3312" s="62">
        <v>6</v>
      </c>
      <c r="F3312" s="62">
        <v>2015</v>
      </c>
      <c r="G3312" s="63" t="s">
        <v>75</v>
      </c>
      <c r="H3312" s="63" t="s">
        <v>75</v>
      </c>
      <c r="I3312" s="63" t="s">
        <v>75</v>
      </c>
      <c r="J3312" s="63" t="s">
        <v>75</v>
      </c>
      <c r="K3312" s="63" t="s">
        <v>75</v>
      </c>
      <c r="L3312" s="63" t="s">
        <v>75</v>
      </c>
      <c r="M3312" s="63" t="s">
        <v>75</v>
      </c>
      <c r="N3312" s="63" t="s">
        <v>75</v>
      </c>
      <c r="O3312" s="63" t="s">
        <v>75</v>
      </c>
      <c r="P3312" s="63" t="s">
        <v>75</v>
      </c>
      <c r="Q3312" s="63" t="s">
        <v>75</v>
      </c>
      <c r="R3312" s="63" t="s">
        <v>75</v>
      </c>
      <c r="S3312" s="63" t="s">
        <v>75</v>
      </c>
      <c r="T3312" s="63" t="s">
        <v>75</v>
      </c>
      <c r="U3312" s="63" t="s">
        <v>75</v>
      </c>
      <c r="V3312" s="63" t="s">
        <v>75</v>
      </c>
      <c r="W3312" s="63" t="s">
        <v>75</v>
      </c>
      <c r="X3312" s="63" t="s">
        <v>75</v>
      </c>
      <c r="Y3312" s="63" t="s">
        <v>75</v>
      </c>
      <c r="Z3312" s="63" t="s">
        <v>75</v>
      </c>
      <c r="AA3312" s="63" t="s">
        <v>75</v>
      </c>
      <c r="AB3312" s="63" t="s">
        <v>75</v>
      </c>
      <c r="AC3312" s="63" t="s">
        <v>75</v>
      </c>
      <c r="AD3312" s="63" t="s">
        <v>75</v>
      </c>
      <c r="AE3312" s="63" t="s">
        <v>75</v>
      </c>
      <c r="AF3312" s="63" t="s">
        <v>75</v>
      </c>
      <c r="AG3312" s="43">
        <v>0</v>
      </c>
    </row>
    <row r="3313" spans="4:33">
      <c r="D3313" s="62">
        <v>2014</v>
      </c>
      <c r="E3313" s="62">
        <v>7</v>
      </c>
      <c r="F3313" s="62">
        <v>2015</v>
      </c>
      <c r="G3313" s="63" t="s">
        <v>75</v>
      </c>
      <c r="H3313" s="63" t="s">
        <v>75</v>
      </c>
      <c r="I3313" s="63" t="s">
        <v>75</v>
      </c>
      <c r="J3313" s="63" t="s">
        <v>75</v>
      </c>
      <c r="K3313" s="63" t="s">
        <v>75</v>
      </c>
      <c r="L3313" s="63" t="s">
        <v>75</v>
      </c>
      <c r="M3313" s="63" t="s">
        <v>75</v>
      </c>
      <c r="N3313" s="63" t="s">
        <v>75</v>
      </c>
      <c r="O3313" s="63" t="s">
        <v>75</v>
      </c>
      <c r="P3313" s="63" t="s">
        <v>75</v>
      </c>
      <c r="Q3313" s="63" t="s">
        <v>75</v>
      </c>
      <c r="R3313" s="63" t="s">
        <v>75</v>
      </c>
      <c r="S3313" s="63" t="s">
        <v>75</v>
      </c>
      <c r="T3313" s="63" t="s">
        <v>75</v>
      </c>
      <c r="U3313" s="63" t="s">
        <v>75</v>
      </c>
      <c r="V3313" s="63" t="s">
        <v>75</v>
      </c>
      <c r="W3313" s="63" t="s">
        <v>75</v>
      </c>
      <c r="X3313" s="63" t="s">
        <v>75</v>
      </c>
      <c r="Y3313" s="63" t="s">
        <v>75</v>
      </c>
      <c r="Z3313" s="63" t="s">
        <v>75</v>
      </c>
      <c r="AA3313" s="63" t="s">
        <v>75</v>
      </c>
      <c r="AB3313" s="63" t="s">
        <v>75</v>
      </c>
      <c r="AC3313" s="63" t="s">
        <v>75</v>
      </c>
      <c r="AD3313" s="63" t="s">
        <v>75</v>
      </c>
      <c r="AE3313" s="63" t="s">
        <v>75</v>
      </c>
      <c r="AF3313" s="63" t="s">
        <v>75</v>
      </c>
      <c r="AG3313" s="43">
        <v>0</v>
      </c>
    </row>
    <row r="3314" spans="4:33">
      <c r="D3314" s="62">
        <v>2014</v>
      </c>
      <c r="E3314" s="62">
        <v>8</v>
      </c>
      <c r="F3314" s="62">
        <v>2015</v>
      </c>
      <c r="G3314" s="63" t="s">
        <v>75</v>
      </c>
      <c r="H3314" s="63" t="s">
        <v>75</v>
      </c>
      <c r="I3314" s="63" t="s">
        <v>75</v>
      </c>
      <c r="J3314" s="63" t="s">
        <v>75</v>
      </c>
      <c r="K3314" s="63" t="s">
        <v>75</v>
      </c>
      <c r="L3314" s="63" t="s">
        <v>75</v>
      </c>
      <c r="M3314" s="63" t="s">
        <v>75</v>
      </c>
      <c r="N3314" s="63" t="s">
        <v>75</v>
      </c>
      <c r="O3314" s="63" t="s">
        <v>75</v>
      </c>
      <c r="P3314" s="63" t="s">
        <v>75</v>
      </c>
      <c r="Q3314" s="63" t="s">
        <v>75</v>
      </c>
      <c r="R3314" s="63" t="s">
        <v>75</v>
      </c>
      <c r="S3314" s="63" t="s">
        <v>75</v>
      </c>
      <c r="T3314" s="63" t="s">
        <v>75</v>
      </c>
      <c r="U3314" s="63" t="s">
        <v>75</v>
      </c>
      <c r="V3314" s="63" t="s">
        <v>75</v>
      </c>
      <c r="W3314" s="63" t="s">
        <v>75</v>
      </c>
      <c r="X3314" s="63" t="s">
        <v>75</v>
      </c>
      <c r="Y3314" s="63" t="s">
        <v>75</v>
      </c>
      <c r="Z3314" s="63" t="s">
        <v>75</v>
      </c>
      <c r="AA3314" s="63" t="s">
        <v>75</v>
      </c>
      <c r="AB3314" s="63" t="s">
        <v>75</v>
      </c>
      <c r="AC3314" s="63" t="s">
        <v>75</v>
      </c>
      <c r="AD3314" s="63" t="s">
        <v>75</v>
      </c>
      <c r="AE3314" s="63" t="s">
        <v>75</v>
      </c>
      <c r="AF3314" s="63" t="s">
        <v>75</v>
      </c>
      <c r="AG3314" s="43">
        <v>0</v>
      </c>
    </row>
    <row r="3315" spans="4:33">
      <c r="D3315" s="62">
        <v>2014</v>
      </c>
      <c r="E3315" s="62">
        <v>9</v>
      </c>
      <c r="F3315" s="62">
        <v>2015</v>
      </c>
      <c r="G3315" s="63" t="s">
        <v>75</v>
      </c>
      <c r="H3315" s="63" t="s">
        <v>75</v>
      </c>
      <c r="I3315" s="63" t="s">
        <v>75</v>
      </c>
      <c r="J3315" s="63" t="s">
        <v>75</v>
      </c>
      <c r="K3315" s="63" t="s">
        <v>75</v>
      </c>
      <c r="L3315" s="63" t="s">
        <v>75</v>
      </c>
      <c r="M3315" s="63" t="s">
        <v>75</v>
      </c>
      <c r="N3315" s="63" t="s">
        <v>75</v>
      </c>
      <c r="O3315" s="63" t="s">
        <v>75</v>
      </c>
      <c r="P3315" s="63" t="s">
        <v>75</v>
      </c>
      <c r="Q3315" s="63" t="s">
        <v>75</v>
      </c>
      <c r="R3315" s="63" t="s">
        <v>75</v>
      </c>
      <c r="S3315" s="63" t="s">
        <v>75</v>
      </c>
      <c r="T3315" s="63" t="s">
        <v>75</v>
      </c>
      <c r="U3315" s="63" t="s">
        <v>75</v>
      </c>
      <c r="V3315" s="63" t="s">
        <v>75</v>
      </c>
      <c r="W3315" s="63" t="s">
        <v>75</v>
      </c>
      <c r="X3315" s="63" t="s">
        <v>75</v>
      </c>
      <c r="Y3315" s="63" t="s">
        <v>75</v>
      </c>
      <c r="Z3315" s="63" t="s">
        <v>75</v>
      </c>
      <c r="AA3315" s="63" t="s">
        <v>75</v>
      </c>
      <c r="AB3315" s="63" t="s">
        <v>75</v>
      </c>
      <c r="AC3315" s="63" t="s">
        <v>75</v>
      </c>
      <c r="AD3315" s="63" t="s">
        <v>75</v>
      </c>
      <c r="AE3315" s="63" t="s">
        <v>75</v>
      </c>
      <c r="AF3315" s="63" t="s">
        <v>75</v>
      </c>
      <c r="AG3315" s="43">
        <v>0</v>
      </c>
    </row>
    <row r="3316" spans="4:33">
      <c r="D3316" s="62">
        <v>2014</v>
      </c>
      <c r="E3316" s="62">
        <v>10</v>
      </c>
      <c r="F3316" s="62">
        <v>2015</v>
      </c>
      <c r="G3316" s="63" t="s">
        <v>75</v>
      </c>
      <c r="H3316" s="63" t="s">
        <v>75</v>
      </c>
      <c r="I3316" s="63" t="s">
        <v>75</v>
      </c>
      <c r="J3316" s="63" t="s">
        <v>75</v>
      </c>
      <c r="K3316" s="63" t="s">
        <v>75</v>
      </c>
      <c r="L3316" s="63" t="s">
        <v>75</v>
      </c>
      <c r="M3316" s="63" t="s">
        <v>75</v>
      </c>
      <c r="N3316" s="63" t="s">
        <v>75</v>
      </c>
      <c r="O3316" s="63" t="s">
        <v>75</v>
      </c>
      <c r="P3316" s="63" t="s">
        <v>75</v>
      </c>
      <c r="Q3316" s="63" t="s">
        <v>75</v>
      </c>
      <c r="R3316" s="63" t="s">
        <v>75</v>
      </c>
      <c r="S3316" s="63" t="s">
        <v>75</v>
      </c>
      <c r="T3316" s="63" t="s">
        <v>75</v>
      </c>
      <c r="U3316" s="63" t="s">
        <v>75</v>
      </c>
      <c r="V3316" s="63" t="s">
        <v>75</v>
      </c>
      <c r="W3316" s="63" t="s">
        <v>75</v>
      </c>
      <c r="X3316" s="63" t="s">
        <v>75</v>
      </c>
      <c r="Y3316" s="63" t="s">
        <v>75</v>
      </c>
      <c r="Z3316" s="63" t="s">
        <v>75</v>
      </c>
      <c r="AA3316" s="63" t="s">
        <v>75</v>
      </c>
      <c r="AB3316" s="63" t="s">
        <v>75</v>
      </c>
      <c r="AC3316" s="63" t="s">
        <v>75</v>
      </c>
      <c r="AD3316" s="63" t="s">
        <v>75</v>
      </c>
      <c r="AE3316" s="63" t="s">
        <v>75</v>
      </c>
      <c r="AF3316" s="63" t="s">
        <v>75</v>
      </c>
      <c r="AG3316" s="43">
        <v>0</v>
      </c>
    </row>
    <row r="3317" spans="4:33">
      <c r="D3317" s="62">
        <v>2014</v>
      </c>
      <c r="E3317" s="62">
        <v>11</v>
      </c>
      <c r="F3317" s="62">
        <v>2015</v>
      </c>
      <c r="G3317" s="63" t="s">
        <v>75</v>
      </c>
      <c r="H3317" s="63" t="s">
        <v>75</v>
      </c>
      <c r="I3317" s="63" t="s">
        <v>75</v>
      </c>
      <c r="J3317" s="63" t="s">
        <v>75</v>
      </c>
      <c r="K3317" s="63" t="s">
        <v>75</v>
      </c>
      <c r="L3317" s="63" t="s">
        <v>75</v>
      </c>
      <c r="M3317" s="63" t="s">
        <v>75</v>
      </c>
      <c r="N3317" s="63" t="s">
        <v>75</v>
      </c>
      <c r="O3317" s="63" t="s">
        <v>75</v>
      </c>
      <c r="P3317" s="63" t="s">
        <v>75</v>
      </c>
      <c r="Q3317" s="63" t="s">
        <v>75</v>
      </c>
      <c r="R3317" s="63" t="s">
        <v>75</v>
      </c>
      <c r="S3317" s="63" t="s">
        <v>75</v>
      </c>
      <c r="T3317" s="63" t="s">
        <v>75</v>
      </c>
      <c r="U3317" s="63" t="s">
        <v>75</v>
      </c>
      <c r="V3317" s="63" t="s">
        <v>75</v>
      </c>
      <c r="W3317" s="63" t="s">
        <v>75</v>
      </c>
      <c r="X3317" s="63" t="s">
        <v>75</v>
      </c>
      <c r="Y3317" s="63" t="s">
        <v>75</v>
      </c>
      <c r="Z3317" s="63" t="s">
        <v>75</v>
      </c>
      <c r="AA3317" s="63" t="s">
        <v>75</v>
      </c>
      <c r="AB3317" s="63" t="s">
        <v>75</v>
      </c>
      <c r="AC3317" s="63" t="s">
        <v>75</v>
      </c>
      <c r="AD3317" s="63" t="s">
        <v>75</v>
      </c>
      <c r="AE3317" s="63" t="s">
        <v>75</v>
      </c>
      <c r="AF3317" s="63" t="s">
        <v>75</v>
      </c>
      <c r="AG3317" s="43">
        <v>0</v>
      </c>
    </row>
    <row r="3318" spans="4:33">
      <c r="D3318" s="62">
        <v>2014</v>
      </c>
      <c r="E3318" s="62">
        <v>12</v>
      </c>
      <c r="F3318" s="62">
        <v>2015</v>
      </c>
      <c r="G3318" s="63" t="s">
        <v>75</v>
      </c>
      <c r="H3318" s="63" t="s">
        <v>75</v>
      </c>
      <c r="I3318" s="63" t="s">
        <v>75</v>
      </c>
      <c r="J3318" s="63" t="s">
        <v>75</v>
      </c>
      <c r="K3318" s="63" t="s">
        <v>75</v>
      </c>
      <c r="L3318" s="63" t="s">
        <v>75</v>
      </c>
      <c r="M3318" s="63" t="s">
        <v>75</v>
      </c>
      <c r="N3318" s="63" t="s">
        <v>75</v>
      </c>
      <c r="O3318" s="63" t="s">
        <v>75</v>
      </c>
      <c r="P3318" s="63" t="s">
        <v>75</v>
      </c>
      <c r="Q3318" s="63" t="s">
        <v>75</v>
      </c>
      <c r="R3318" s="63" t="s">
        <v>75</v>
      </c>
      <c r="S3318" s="63" t="s">
        <v>75</v>
      </c>
      <c r="T3318" s="63" t="s">
        <v>75</v>
      </c>
      <c r="U3318" s="63" t="s">
        <v>75</v>
      </c>
      <c r="V3318" s="63" t="s">
        <v>75</v>
      </c>
      <c r="W3318" s="63" t="s">
        <v>75</v>
      </c>
      <c r="X3318" s="63" t="s">
        <v>75</v>
      </c>
      <c r="Y3318" s="63" t="s">
        <v>75</v>
      </c>
      <c r="Z3318" s="63" t="s">
        <v>75</v>
      </c>
      <c r="AA3318" s="63" t="s">
        <v>75</v>
      </c>
      <c r="AB3318" s="63" t="s">
        <v>75</v>
      </c>
      <c r="AC3318" s="63" t="s">
        <v>75</v>
      </c>
      <c r="AD3318" s="63" t="s">
        <v>75</v>
      </c>
      <c r="AE3318" s="63" t="s">
        <v>75</v>
      </c>
      <c r="AF3318" s="63" t="s">
        <v>75</v>
      </c>
      <c r="AG3318" s="43">
        <v>0</v>
      </c>
    </row>
    <row r="3319" spans="4:33">
      <c r="D3319" s="62">
        <v>2015</v>
      </c>
      <c r="E3319" s="62">
        <v>1</v>
      </c>
      <c r="F3319" s="62">
        <v>2015</v>
      </c>
      <c r="G3319" s="63" t="s">
        <v>75</v>
      </c>
      <c r="H3319" s="63" t="s">
        <v>75</v>
      </c>
      <c r="I3319" s="63" t="s">
        <v>75</v>
      </c>
      <c r="J3319" s="63" t="s">
        <v>75</v>
      </c>
      <c r="K3319" s="63" t="s">
        <v>75</v>
      </c>
      <c r="L3319" s="63" t="s">
        <v>75</v>
      </c>
      <c r="M3319" s="63" t="s">
        <v>75</v>
      </c>
      <c r="N3319" s="63" t="s">
        <v>75</v>
      </c>
      <c r="O3319" s="63" t="s">
        <v>75</v>
      </c>
      <c r="P3319" s="63" t="s">
        <v>75</v>
      </c>
      <c r="Q3319" s="63" t="s">
        <v>75</v>
      </c>
      <c r="R3319" s="63" t="s">
        <v>75</v>
      </c>
      <c r="S3319" s="63" t="s">
        <v>75</v>
      </c>
      <c r="T3319" s="63" t="s">
        <v>75</v>
      </c>
      <c r="U3319" s="63" t="s">
        <v>75</v>
      </c>
      <c r="V3319" s="63" t="s">
        <v>75</v>
      </c>
      <c r="W3319" s="63" t="s">
        <v>75</v>
      </c>
      <c r="X3319" s="63" t="s">
        <v>75</v>
      </c>
      <c r="Y3319" s="63" t="s">
        <v>75</v>
      </c>
      <c r="Z3319" s="63" t="s">
        <v>75</v>
      </c>
      <c r="AA3319" s="63" t="s">
        <v>75</v>
      </c>
      <c r="AB3319" s="63" t="s">
        <v>75</v>
      </c>
      <c r="AC3319" s="63" t="s">
        <v>75</v>
      </c>
      <c r="AD3319" s="63" t="s">
        <v>75</v>
      </c>
      <c r="AE3319" s="63" t="s">
        <v>75</v>
      </c>
      <c r="AF3319" s="63" t="s">
        <v>75</v>
      </c>
      <c r="AG3319" s="43">
        <v>0</v>
      </c>
    </row>
    <row r="3320" spans="4:33">
      <c r="D3320" s="62">
        <v>2015</v>
      </c>
      <c r="E3320" s="62">
        <v>2</v>
      </c>
      <c r="F3320" s="62">
        <v>2015</v>
      </c>
      <c r="G3320" s="63" t="s">
        <v>75</v>
      </c>
      <c r="H3320" s="63" t="s">
        <v>75</v>
      </c>
      <c r="I3320" s="63" t="s">
        <v>75</v>
      </c>
      <c r="J3320" s="63" t="s">
        <v>75</v>
      </c>
      <c r="K3320" s="63" t="s">
        <v>75</v>
      </c>
      <c r="L3320" s="63" t="s">
        <v>75</v>
      </c>
      <c r="M3320" s="63" t="s">
        <v>75</v>
      </c>
      <c r="N3320" s="63" t="s">
        <v>75</v>
      </c>
      <c r="O3320" s="63" t="s">
        <v>75</v>
      </c>
      <c r="P3320" s="63" t="s">
        <v>75</v>
      </c>
      <c r="Q3320" s="63" t="s">
        <v>75</v>
      </c>
      <c r="R3320" s="63" t="s">
        <v>75</v>
      </c>
      <c r="S3320" s="63" t="s">
        <v>75</v>
      </c>
      <c r="T3320" s="63" t="s">
        <v>75</v>
      </c>
      <c r="U3320" s="63" t="s">
        <v>75</v>
      </c>
      <c r="V3320" s="63" t="s">
        <v>75</v>
      </c>
      <c r="W3320" s="63" t="s">
        <v>75</v>
      </c>
      <c r="X3320" s="63" t="s">
        <v>75</v>
      </c>
      <c r="Y3320" s="63" t="s">
        <v>75</v>
      </c>
      <c r="Z3320" s="63" t="s">
        <v>75</v>
      </c>
      <c r="AA3320" s="63" t="s">
        <v>75</v>
      </c>
      <c r="AB3320" s="63" t="s">
        <v>75</v>
      </c>
      <c r="AC3320" s="63" t="s">
        <v>75</v>
      </c>
      <c r="AD3320" s="63" t="s">
        <v>75</v>
      </c>
      <c r="AE3320" s="63" t="s">
        <v>75</v>
      </c>
      <c r="AF3320" s="63" t="s">
        <v>75</v>
      </c>
      <c r="AG3320" s="43">
        <v>0</v>
      </c>
    </row>
    <row r="3321" spans="4:33">
      <c r="D3321" s="62">
        <v>2015</v>
      </c>
      <c r="E3321" s="62">
        <v>3</v>
      </c>
      <c r="F3321" s="62">
        <v>2015</v>
      </c>
      <c r="G3321" s="63" t="s">
        <v>75</v>
      </c>
      <c r="H3321" s="63" t="s">
        <v>75</v>
      </c>
      <c r="I3321" s="63" t="s">
        <v>75</v>
      </c>
      <c r="J3321" s="63" t="s">
        <v>75</v>
      </c>
      <c r="K3321" s="63" t="s">
        <v>75</v>
      </c>
      <c r="L3321" s="63" t="s">
        <v>75</v>
      </c>
      <c r="M3321" s="63" t="s">
        <v>75</v>
      </c>
      <c r="N3321" s="63" t="s">
        <v>75</v>
      </c>
      <c r="O3321" s="63" t="s">
        <v>75</v>
      </c>
      <c r="P3321" s="63" t="s">
        <v>75</v>
      </c>
      <c r="Q3321" s="63" t="s">
        <v>75</v>
      </c>
      <c r="R3321" s="63" t="s">
        <v>75</v>
      </c>
      <c r="S3321" s="63" t="s">
        <v>75</v>
      </c>
      <c r="T3321" s="63" t="s">
        <v>75</v>
      </c>
      <c r="U3321" s="63" t="s">
        <v>75</v>
      </c>
      <c r="V3321" s="63" t="s">
        <v>75</v>
      </c>
      <c r="W3321" s="63" t="s">
        <v>75</v>
      </c>
      <c r="X3321" s="63" t="s">
        <v>75</v>
      </c>
      <c r="Y3321" s="63" t="s">
        <v>75</v>
      </c>
      <c r="Z3321" s="63" t="s">
        <v>75</v>
      </c>
      <c r="AA3321" s="63" t="s">
        <v>75</v>
      </c>
      <c r="AB3321" s="63" t="s">
        <v>75</v>
      </c>
      <c r="AC3321" s="63" t="s">
        <v>75</v>
      </c>
      <c r="AD3321" s="63" t="s">
        <v>75</v>
      </c>
      <c r="AE3321" s="63" t="s">
        <v>75</v>
      </c>
      <c r="AF3321" s="63" t="s">
        <v>75</v>
      </c>
      <c r="AG3321" s="43">
        <v>0</v>
      </c>
    </row>
    <row r="3322" spans="4:33">
      <c r="D3322" s="62">
        <v>2015</v>
      </c>
      <c r="E3322" s="62">
        <v>4</v>
      </c>
      <c r="F3322" s="62">
        <v>2015</v>
      </c>
      <c r="G3322" s="63" t="s">
        <v>75</v>
      </c>
      <c r="H3322" s="63" t="s">
        <v>75</v>
      </c>
      <c r="I3322" s="63" t="s">
        <v>75</v>
      </c>
      <c r="J3322" s="63" t="s">
        <v>75</v>
      </c>
      <c r="K3322" s="63" t="s">
        <v>75</v>
      </c>
      <c r="L3322" s="63" t="s">
        <v>75</v>
      </c>
      <c r="M3322" s="63" t="s">
        <v>75</v>
      </c>
      <c r="N3322" s="63" t="s">
        <v>75</v>
      </c>
      <c r="O3322" s="63" t="s">
        <v>75</v>
      </c>
      <c r="P3322" s="63" t="s">
        <v>75</v>
      </c>
      <c r="Q3322" s="63" t="s">
        <v>75</v>
      </c>
      <c r="R3322" s="63" t="s">
        <v>75</v>
      </c>
      <c r="S3322" s="63" t="s">
        <v>75</v>
      </c>
      <c r="T3322" s="63" t="s">
        <v>75</v>
      </c>
      <c r="U3322" s="63" t="s">
        <v>75</v>
      </c>
      <c r="V3322" s="63" t="s">
        <v>75</v>
      </c>
      <c r="W3322" s="63" t="s">
        <v>75</v>
      </c>
      <c r="X3322" s="63" t="s">
        <v>75</v>
      </c>
      <c r="Y3322" s="63" t="s">
        <v>75</v>
      </c>
      <c r="Z3322" s="63" t="s">
        <v>75</v>
      </c>
      <c r="AA3322" s="63" t="s">
        <v>75</v>
      </c>
      <c r="AB3322" s="63" t="s">
        <v>75</v>
      </c>
      <c r="AC3322" s="63" t="s">
        <v>75</v>
      </c>
      <c r="AD3322" s="63" t="s">
        <v>75</v>
      </c>
      <c r="AE3322" s="63" t="s">
        <v>75</v>
      </c>
      <c r="AF3322" s="63" t="s">
        <v>75</v>
      </c>
      <c r="AG3322" s="43">
        <v>0</v>
      </c>
    </row>
    <row r="3323" spans="4:33">
      <c r="D3323" s="62">
        <v>2015</v>
      </c>
      <c r="E3323" s="62">
        <v>5</v>
      </c>
      <c r="F3323" s="62">
        <v>2016</v>
      </c>
      <c r="G3323" s="63" t="s">
        <v>75</v>
      </c>
      <c r="H3323" s="63" t="s">
        <v>75</v>
      </c>
      <c r="I3323" s="63" t="s">
        <v>75</v>
      </c>
      <c r="J3323" s="63" t="s">
        <v>75</v>
      </c>
      <c r="K3323" s="63" t="s">
        <v>75</v>
      </c>
      <c r="L3323" s="63" t="s">
        <v>75</v>
      </c>
      <c r="M3323" s="63" t="s">
        <v>75</v>
      </c>
      <c r="N3323" s="63" t="s">
        <v>75</v>
      </c>
      <c r="O3323" s="63" t="s">
        <v>75</v>
      </c>
      <c r="P3323" s="63" t="s">
        <v>75</v>
      </c>
      <c r="Q3323" s="63" t="s">
        <v>75</v>
      </c>
      <c r="R3323" s="63" t="s">
        <v>75</v>
      </c>
      <c r="S3323" s="63" t="s">
        <v>75</v>
      </c>
      <c r="T3323" s="63" t="s">
        <v>75</v>
      </c>
      <c r="U3323" s="63" t="s">
        <v>75</v>
      </c>
      <c r="V3323" s="63" t="s">
        <v>75</v>
      </c>
      <c r="W3323" s="63" t="s">
        <v>75</v>
      </c>
      <c r="X3323" s="63" t="s">
        <v>75</v>
      </c>
      <c r="Y3323" s="63" t="s">
        <v>75</v>
      </c>
      <c r="Z3323" s="63" t="s">
        <v>75</v>
      </c>
      <c r="AA3323" s="63" t="s">
        <v>75</v>
      </c>
      <c r="AB3323" s="63" t="s">
        <v>75</v>
      </c>
      <c r="AC3323" s="63" t="s">
        <v>75</v>
      </c>
      <c r="AD3323" s="63" t="s">
        <v>75</v>
      </c>
      <c r="AE3323" s="63" t="s">
        <v>75</v>
      </c>
      <c r="AF3323" s="63" t="s">
        <v>75</v>
      </c>
      <c r="AG3323" s="43">
        <v>0</v>
      </c>
    </row>
    <row r="3324" spans="4:33">
      <c r="D3324" s="62">
        <v>2015</v>
      </c>
      <c r="E3324" s="62">
        <v>6</v>
      </c>
      <c r="F3324" s="62">
        <v>2016</v>
      </c>
      <c r="G3324" s="63" t="s">
        <v>75</v>
      </c>
      <c r="H3324" s="63" t="s">
        <v>75</v>
      </c>
      <c r="I3324" s="63" t="s">
        <v>75</v>
      </c>
      <c r="J3324" s="63" t="s">
        <v>75</v>
      </c>
      <c r="K3324" s="63" t="s">
        <v>75</v>
      </c>
      <c r="L3324" s="63" t="s">
        <v>75</v>
      </c>
      <c r="M3324" s="63" t="s">
        <v>75</v>
      </c>
      <c r="N3324" s="63" t="s">
        <v>75</v>
      </c>
      <c r="O3324" s="63" t="s">
        <v>75</v>
      </c>
      <c r="P3324" s="63" t="s">
        <v>75</v>
      </c>
      <c r="Q3324" s="63" t="s">
        <v>75</v>
      </c>
      <c r="R3324" s="63" t="s">
        <v>75</v>
      </c>
      <c r="S3324" s="63" t="s">
        <v>75</v>
      </c>
      <c r="T3324" s="63" t="s">
        <v>75</v>
      </c>
      <c r="U3324" s="63" t="s">
        <v>75</v>
      </c>
      <c r="V3324" s="63" t="s">
        <v>75</v>
      </c>
      <c r="W3324" s="63" t="s">
        <v>75</v>
      </c>
      <c r="X3324" s="63" t="s">
        <v>75</v>
      </c>
      <c r="Y3324" s="63" t="s">
        <v>75</v>
      </c>
      <c r="Z3324" s="63" t="s">
        <v>75</v>
      </c>
      <c r="AA3324" s="63" t="s">
        <v>75</v>
      </c>
      <c r="AB3324" s="63" t="s">
        <v>75</v>
      </c>
      <c r="AC3324" s="63" t="s">
        <v>75</v>
      </c>
      <c r="AD3324" s="63" t="s">
        <v>75</v>
      </c>
      <c r="AE3324" s="63" t="s">
        <v>75</v>
      </c>
      <c r="AF3324" s="63" t="s">
        <v>75</v>
      </c>
      <c r="AG3324" s="43">
        <v>0</v>
      </c>
    </row>
    <row r="3325" spans="4:33">
      <c r="D3325" s="62">
        <v>2015</v>
      </c>
      <c r="E3325" s="62">
        <v>7</v>
      </c>
      <c r="F3325" s="62">
        <v>2016</v>
      </c>
      <c r="G3325" s="63" t="s">
        <v>75</v>
      </c>
      <c r="H3325" s="63" t="s">
        <v>75</v>
      </c>
      <c r="I3325" s="63" t="s">
        <v>75</v>
      </c>
      <c r="J3325" s="63" t="s">
        <v>75</v>
      </c>
      <c r="K3325" s="63" t="s">
        <v>75</v>
      </c>
      <c r="L3325" s="63" t="s">
        <v>75</v>
      </c>
      <c r="M3325" s="63" t="s">
        <v>75</v>
      </c>
      <c r="N3325" s="63" t="s">
        <v>75</v>
      </c>
      <c r="O3325" s="63" t="s">
        <v>75</v>
      </c>
      <c r="P3325" s="63" t="s">
        <v>75</v>
      </c>
      <c r="Q3325" s="63" t="s">
        <v>75</v>
      </c>
      <c r="R3325" s="63" t="s">
        <v>75</v>
      </c>
      <c r="S3325" s="63" t="s">
        <v>75</v>
      </c>
      <c r="T3325" s="63" t="s">
        <v>75</v>
      </c>
      <c r="U3325" s="63" t="s">
        <v>75</v>
      </c>
      <c r="V3325" s="63" t="s">
        <v>75</v>
      </c>
      <c r="W3325" s="63" t="s">
        <v>75</v>
      </c>
      <c r="X3325" s="63" t="s">
        <v>75</v>
      </c>
      <c r="Y3325" s="63" t="s">
        <v>75</v>
      </c>
      <c r="Z3325" s="63" t="s">
        <v>75</v>
      </c>
      <c r="AA3325" s="63" t="s">
        <v>75</v>
      </c>
      <c r="AB3325" s="63" t="s">
        <v>75</v>
      </c>
      <c r="AC3325" s="63" t="s">
        <v>75</v>
      </c>
      <c r="AD3325" s="63" t="s">
        <v>75</v>
      </c>
      <c r="AE3325" s="63" t="s">
        <v>75</v>
      </c>
      <c r="AF3325" s="63" t="s">
        <v>75</v>
      </c>
      <c r="AG3325" s="43">
        <v>0</v>
      </c>
    </row>
    <row r="3326" spans="4:33">
      <c r="D3326" s="62">
        <v>2015</v>
      </c>
      <c r="E3326" s="62">
        <v>8</v>
      </c>
      <c r="F3326" s="62">
        <v>2016</v>
      </c>
      <c r="G3326" s="63" t="s">
        <v>75</v>
      </c>
      <c r="H3326" s="63" t="s">
        <v>75</v>
      </c>
      <c r="I3326" s="63" t="s">
        <v>75</v>
      </c>
      <c r="J3326" s="63" t="s">
        <v>75</v>
      </c>
      <c r="K3326" s="63" t="s">
        <v>75</v>
      </c>
      <c r="L3326" s="63" t="s">
        <v>75</v>
      </c>
      <c r="M3326" s="63" t="s">
        <v>75</v>
      </c>
      <c r="N3326" s="63" t="s">
        <v>75</v>
      </c>
      <c r="O3326" s="63" t="s">
        <v>75</v>
      </c>
      <c r="P3326" s="63" t="s">
        <v>75</v>
      </c>
      <c r="Q3326" s="63" t="s">
        <v>75</v>
      </c>
      <c r="R3326" s="63" t="s">
        <v>75</v>
      </c>
      <c r="S3326" s="63" t="s">
        <v>75</v>
      </c>
      <c r="T3326" s="63" t="s">
        <v>75</v>
      </c>
      <c r="U3326" s="63" t="s">
        <v>75</v>
      </c>
      <c r="V3326" s="63" t="s">
        <v>75</v>
      </c>
      <c r="W3326" s="63" t="s">
        <v>75</v>
      </c>
      <c r="X3326" s="63" t="s">
        <v>75</v>
      </c>
      <c r="Y3326" s="63" t="s">
        <v>75</v>
      </c>
      <c r="Z3326" s="63" t="s">
        <v>75</v>
      </c>
      <c r="AA3326" s="63" t="s">
        <v>75</v>
      </c>
      <c r="AB3326" s="63" t="s">
        <v>75</v>
      </c>
      <c r="AC3326" s="63" t="s">
        <v>75</v>
      </c>
      <c r="AD3326" s="63" t="s">
        <v>75</v>
      </c>
      <c r="AE3326" s="63" t="s">
        <v>75</v>
      </c>
      <c r="AF3326" s="63" t="s">
        <v>75</v>
      </c>
      <c r="AG3326" s="43">
        <v>0</v>
      </c>
    </row>
    <row r="3327" spans="4:33">
      <c r="D3327" s="62">
        <v>2015</v>
      </c>
      <c r="E3327" s="62">
        <v>9</v>
      </c>
      <c r="F3327" s="62">
        <v>2016</v>
      </c>
      <c r="G3327" s="63" t="s">
        <v>75</v>
      </c>
      <c r="H3327" s="63" t="s">
        <v>75</v>
      </c>
      <c r="I3327" s="63" t="s">
        <v>75</v>
      </c>
      <c r="J3327" s="63" t="s">
        <v>75</v>
      </c>
      <c r="K3327" s="63" t="s">
        <v>75</v>
      </c>
      <c r="L3327" s="63" t="s">
        <v>75</v>
      </c>
      <c r="M3327" s="63" t="s">
        <v>75</v>
      </c>
      <c r="N3327" s="63" t="s">
        <v>75</v>
      </c>
      <c r="O3327" s="63" t="s">
        <v>75</v>
      </c>
      <c r="P3327" s="63" t="s">
        <v>75</v>
      </c>
      <c r="Q3327" s="63" t="s">
        <v>75</v>
      </c>
      <c r="R3327" s="63" t="s">
        <v>75</v>
      </c>
      <c r="S3327" s="63" t="s">
        <v>75</v>
      </c>
      <c r="T3327" s="63" t="s">
        <v>75</v>
      </c>
      <c r="U3327" s="63" t="s">
        <v>75</v>
      </c>
      <c r="V3327" s="63" t="s">
        <v>75</v>
      </c>
      <c r="W3327" s="63" t="s">
        <v>75</v>
      </c>
      <c r="X3327" s="63" t="s">
        <v>75</v>
      </c>
      <c r="Y3327" s="63" t="s">
        <v>75</v>
      </c>
      <c r="Z3327" s="63" t="s">
        <v>75</v>
      </c>
      <c r="AA3327" s="63" t="s">
        <v>75</v>
      </c>
      <c r="AB3327" s="63" t="s">
        <v>75</v>
      </c>
      <c r="AC3327" s="63" t="s">
        <v>75</v>
      </c>
      <c r="AD3327" s="63" t="s">
        <v>75</v>
      </c>
      <c r="AE3327" s="63" t="s">
        <v>75</v>
      </c>
      <c r="AF3327" s="63" t="s">
        <v>75</v>
      </c>
      <c r="AG3327" s="43">
        <v>0</v>
      </c>
    </row>
    <row r="3328" spans="4:33">
      <c r="D3328" s="62">
        <v>2015</v>
      </c>
      <c r="E3328" s="62">
        <v>10</v>
      </c>
      <c r="F3328" s="62">
        <v>2016</v>
      </c>
      <c r="G3328" s="63" t="s">
        <v>75</v>
      </c>
      <c r="H3328" s="63" t="s">
        <v>75</v>
      </c>
      <c r="I3328" s="63" t="s">
        <v>75</v>
      </c>
      <c r="J3328" s="63" t="s">
        <v>75</v>
      </c>
      <c r="K3328" s="63" t="s">
        <v>75</v>
      </c>
      <c r="L3328" s="63" t="s">
        <v>75</v>
      </c>
      <c r="M3328" s="63" t="s">
        <v>75</v>
      </c>
      <c r="N3328" s="63" t="s">
        <v>75</v>
      </c>
      <c r="O3328" s="63" t="s">
        <v>75</v>
      </c>
      <c r="P3328" s="63" t="s">
        <v>75</v>
      </c>
      <c r="Q3328" s="63" t="s">
        <v>75</v>
      </c>
      <c r="R3328" s="63" t="s">
        <v>75</v>
      </c>
      <c r="S3328" s="63" t="s">
        <v>75</v>
      </c>
      <c r="T3328" s="63" t="s">
        <v>75</v>
      </c>
      <c r="U3328" s="63" t="s">
        <v>75</v>
      </c>
      <c r="V3328" s="63" t="s">
        <v>75</v>
      </c>
      <c r="W3328" s="63" t="s">
        <v>75</v>
      </c>
      <c r="X3328" s="63" t="s">
        <v>75</v>
      </c>
      <c r="Y3328" s="63" t="s">
        <v>75</v>
      </c>
      <c r="Z3328" s="63" t="s">
        <v>75</v>
      </c>
      <c r="AA3328" s="63" t="s">
        <v>75</v>
      </c>
      <c r="AB3328" s="63" t="s">
        <v>75</v>
      </c>
      <c r="AC3328" s="63" t="s">
        <v>75</v>
      </c>
      <c r="AD3328" s="63" t="s">
        <v>75</v>
      </c>
      <c r="AE3328" s="63" t="s">
        <v>75</v>
      </c>
      <c r="AF3328" s="63" t="s">
        <v>75</v>
      </c>
      <c r="AG3328" s="43">
        <v>0</v>
      </c>
    </row>
    <row r="3329" spans="4:33">
      <c r="D3329" s="62">
        <v>2015</v>
      </c>
      <c r="E3329" s="62">
        <v>11</v>
      </c>
      <c r="F3329" s="62">
        <v>2016</v>
      </c>
      <c r="G3329" s="63" t="s">
        <v>75</v>
      </c>
      <c r="H3329" s="63" t="s">
        <v>75</v>
      </c>
      <c r="I3329" s="63" t="s">
        <v>75</v>
      </c>
      <c r="J3329" s="63" t="s">
        <v>75</v>
      </c>
      <c r="K3329" s="63" t="s">
        <v>75</v>
      </c>
      <c r="L3329" s="63" t="s">
        <v>75</v>
      </c>
      <c r="M3329" s="63" t="s">
        <v>75</v>
      </c>
      <c r="N3329" s="63" t="s">
        <v>75</v>
      </c>
      <c r="O3329" s="63" t="s">
        <v>75</v>
      </c>
      <c r="P3329" s="63" t="s">
        <v>75</v>
      </c>
      <c r="Q3329" s="63" t="s">
        <v>75</v>
      </c>
      <c r="R3329" s="63" t="s">
        <v>75</v>
      </c>
      <c r="S3329" s="63" t="s">
        <v>75</v>
      </c>
      <c r="T3329" s="63" t="s">
        <v>75</v>
      </c>
      <c r="U3329" s="63" t="s">
        <v>75</v>
      </c>
      <c r="V3329" s="63" t="s">
        <v>75</v>
      </c>
      <c r="W3329" s="63" t="s">
        <v>75</v>
      </c>
      <c r="X3329" s="63" t="s">
        <v>75</v>
      </c>
      <c r="Y3329" s="63" t="s">
        <v>75</v>
      </c>
      <c r="Z3329" s="63" t="s">
        <v>75</v>
      </c>
      <c r="AA3329" s="63" t="s">
        <v>75</v>
      </c>
      <c r="AB3329" s="63" t="s">
        <v>75</v>
      </c>
      <c r="AC3329" s="63" t="s">
        <v>75</v>
      </c>
      <c r="AD3329" s="63" t="s">
        <v>75</v>
      </c>
      <c r="AE3329" s="63" t="s">
        <v>75</v>
      </c>
      <c r="AF3329" s="63" t="s">
        <v>75</v>
      </c>
      <c r="AG3329" s="43">
        <v>0</v>
      </c>
    </row>
    <row r="3330" spans="4:33">
      <c r="D3330" s="62">
        <v>2015</v>
      </c>
      <c r="E3330" s="62">
        <v>12</v>
      </c>
      <c r="F3330" s="62">
        <v>2016</v>
      </c>
      <c r="G3330" s="63" t="s">
        <v>75</v>
      </c>
      <c r="H3330" s="63" t="s">
        <v>75</v>
      </c>
      <c r="I3330" s="63" t="s">
        <v>75</v>
      </c>
      <c r="J3330" s="63" t="s">
        <v>75</v>
      </c>
      <c r="K3330" s="63" t="s">
        <v>75</v>
      </c>
      <c r="L3330" s="63" t="s">
        <v>75</v>
      </c>
      <c r="M3330" s="63" t="s">
        <v>75</v>
      </c>
      <c r="N3330" s="63" t="s">
        <v>75</v>
      </c>
      <c r="O3330" s="63" t="s">
        <v>75</v>
      </c>
      <c r="P3330" s="63" t="s">
        <v>75</v>
      </c>
      <c r="Q3330" s="63" t="s">
        <v>75</v>
      </c>
      <c r="R3330" s="63" t="s">
        <v>75</v>
      </c>
      <c r="S3330" s="63" t="s">
        <v>75</v>
      </c>
      <c r="T3330" s="63" t="s">
        <v>75</v>
      </c>
      <c r="U3330" s="63" t="s">
        <v>75</v>
      </c>
      <c r="V3330" s="63" t="s">
        <v>75</v>
      </c>
      <c r="W3330" s="63" t="s">
        <v>75</v>
      </c>
      <c r="X3330" s="63" t="s">
        <v>75</v>
      </c>
      <c r="Y3330" s="63" t="s">
        <v>75</v>
      </c>
      <c r="Z3330" s="63" t="s">
        <v>75</v>
      </c>
      <c r="AA3330" s="63" t="s">
        <v>75</v>
      </c>
      <c r="AB3330" s="63" t="s">
        <v>75</v>
      </c>
      <c r="AC3330" s="63" t="s">
        <v>75</v>
      </c>
      <c r="AD3330" s="63" t="s">
        <v>75</v>
      </c>
      <c r="AE3330" s="63" t="s">
        <v>75</v>
      </c>
      <c r="AF3330" s="63" t="s">
        <v>75</v>
      </c>
      <c r="AG3330" s="43">
        <v>0</v>
      </c>
    </row>
    <row r="3333" spans="4:33">
      <c r="F3333" s="62"/>
      <c r="G3333" s="62"/>
      <c r="H3333" s="62"/>
      <c r="I3333" s="62"/>
      <c r="J3333" s="62"/>
      <c r="K3333" s="62"/>
      <c r="L3333" s="62"/>
      <c r="M3333" s="62"/>
      <c r="N3333" s="62"/>
      <c r="O3333" s="62"/>
      <c r="P3333" s="62"/>
      <c r="Q3333" s="62"/>
      <c r="R3333" s="62"/>
      <c r="S3333" s="62"/>
      <c r="T3333" s="62"/>
      <c r="U3333" s="62"/>
      <c r="V3333" s="62"/>
      <c r="W3333" s="62"/>
      <c r="X3333" s="62"/>
      <c r="Y3333" s="62"/>
      <c r="Z3333" s="62"/>
      <c r="AA3333" s="62"/>
      <c r="AB3333" s="62"/>
      <c r="AC3333" s="62"/>
      <c r="AD3333" s="62"/>
      <c r="AE3333" s="62"/>
      <c r="AF3333" s="62"/>
      <c r="AG3333" s="43"/>
    </row>
    <row r="3334" spans="4:33" ht="15.75">
      <c r="D3334" s="54" t="s">
        <v>89</v>
      </c>
      <c r="L3334" s="2"/>
      <c r="M3334" s="43"/>
      <c r="N3334" s="2"/>
      <c r="O3334" s="2"/>
      <c r="P3334" s="2"/>
      <c r="Q3334" s="2"/>
      <c r="R3334" s="2"/>
      <c r="S3334" s="2"/>
      <c r="T3334" s="2"/>
      <c r="U3334" s="2"/>
      <c r="V3334" s="2"/>
      <c r="W3334" s="2"/>
      <c r="X3334" s="2"/>
      <c r="Y3334" s="2"/>
      <c r="Z3334" s="2"/>
      <c r="AA3334" s="2"/>
      <c r="AB3334" s="2"/>
      <c r="AC3334" s="2"/>
      <c r="AD3334" s="2"/>
      <c r="AE3334" s="2"/>
      <c r="AF3334" s="2"/>
      <c r="AG3334" s="2"/>
    </row>
    <row r="3335" spans="4:33" ht="15.75">
      <c r="D3335" s="60" t="s">
        <v>45</v>
      </c>
      <c r="E3335" s="60" t="s">
        <v>46</v>
      </c>
      <c r="F3335" s="60" t="s">
        <v>47</v>
      </c>
      <c r="G3335" s="61" t="s">
        <v>90</v>
      </c>
      <c r="H3335" s="61" t="s">
        <v>91</v>
      </c>
      <c r="I3335" s="61" t="s">
        <v>92</v>
      </c>
      <c r="J3335" s="61" t="s">
        <v>93</v>
      </c>
      <c r="K3335" s="61" t="s">
        <v>74</v>
      </c>
      <c r="L3335" s="2"/>
      <c r="M3335" s="43"/>
      <c r="N3335" s="2"/>
      <c r="O3335" s="2"/>
      <c r="P3335" s="2"/>
      <c r="Q3335" s="2"/>
      <c r="R3335" s="2"/>
      <c r="S3335" s="2"/>
      <c r="T3335" s="2"/>
      <c r="U3335" s="2"/>
      <c r="V3335" s="2"/>
      <c r="W3335" s="2"/>
      <c r="X3335" s="2"/>
      <c r="Y3335" s="2"/>
      <c r="Z3335" s="2"/>
      <c r="AA3335" s="2"/>
      <c r="AB3335" s="2"/>
      <c r="AC3335" s="2"/>
      <c r="AD3335" s="2"/>
      <c r="AE3335" s="2"/>
      <c r="AF3335" s="2"/>
      <c r="AG3335" s="2"/>
    </row>
    <row r="3336" spans="4:33">
      <c r="D3336" s="62">
        <v>1989</v>
      </c>
      <c r="E3336" s="62">
        <v>1</v>
      </c>
      <c r="F3336" s="62">
        <v>1989</v>
      </c>
      <c r="G3336" s="63"/>
      <c r="H3336" s="63"/>
      <c r="I3336" s="63"/>
      <c r="J3336" s="63">
        <v>0</v>
      </c>
      <c r="K3336" s="43">
        <v>0</v>
      </c>
      <c r="L3336" s="2"/>
      <c r="M3336" s="43"/>
      <c r="N3336" s="2"/>
      <c r="O3336" s="2"/>
      <c r="P3336" s="2"/>
      <c r="Q3336" s="2"/>
      <c r="R3336" s="2"/>
      <c r="S3336" s="2"/>
      <c r="T3336" s="2"/>
      <c r="U3336" s="2"/>
      <c r="V3336" s="2"/>
      <c r="W3336" s="2"/>
      <c r="X3336" s="2"/>
      <c r="Y3336" s="2"/>
      <c r="Z3336" s="2"/>
      <c r="AA3336" s="2"/>
      <c r="AB3336" s="2"/>
      <c r="AC3336" s="2"/>
      <c r="AD3336" s="2"/>
      <c r="AE3336" s="2"/>
      <c r="AF3336" s="2"/>
      <c r="AG3336" s="2"/>
    </row>
    <row r="3337" spans="4:33">
      <c r="D3337" s="62">
        <v>1989</v>
      </c>
      <c r="E3337" s="62">
        <v>2</v>
      </c>
      <c r="F3337" s="62">
        <v>1989</v>
      </c>
      <c r="G3337" s="63"/>
      <c r="H3337" s="63"/>
      <c r="I3337" s="63"/>
      <c r="J3337" s="63">
        <v>0</v>
      </c>
      <c r="K3337" s="43">
        <v>0</v>
      </c>
      <c r="L3337" s="2"/>
      <c r="M3337" s="43"/>
      <c r="N3337" s="2"/>
      <c r="O3337" s="2"/>
      <c r="P3337" s="2"/>
      <c r="Q3337" s="2"/>
      <c r="R3337" s="2"/>
      <c r="S3337" s="2"/>
      <c r="T3337" s="2"/>
      <c r="U3337" s="2"/>
      <c r="V3337" s="2"/>
      <c r="W3337" s="2"/>
      <c r="X3337" s="2"/>
      <c r="Y3337" s="2"/>
      <c r="Z3337" s="2"/>
      <c r="AA3337" s="2"/>
      <c r="AB3337" s="2"/>
      <c r="AC3337" s="2"/>
      <c r="AD3337" s="2"/>
      <c r="AE3337" s="2"/>
      <c r="AF3337" s="2"/>
      <c r="AG3337" s="2"/>
    </row>
    <row r="3338" spans="4:33">
      <c r="D3338" s="62">
        <v>1989</v>
      </c>
      <c r="E3338" s="62">
        <v>3</v>
      </c>
      <c r="F3338" s="62">
        <v>1989</v>
      </c>
      <c r="G3338" s="63"/>
      <c r="H3338" s="63"/>
      <c r="I3338" s="63"/>
      <c r="J3338" s="63">
        <v>0</v>
      </c>
      <c r="K3338" s="43">
        <v>0</v>
      </c>
      <c r="L3338" s="2"/>
      <c r="M3338" s="43"/>
      <c r="N3338" s="2"/>
      <c r="O3338" s="2"/>
      <c r="P3338" s="2"/>
      <c r="Q3338" s="2"/>
      <c r="R3338" s="2"/>
      <c r="S3338" s="2"/>
      <c r="T3338" s="2"/>
      <c r="U3338" s="2"/>
      <c r="V3338" s="2"/>
      <c r="W3338" s="2"/>
      <c r="X3338" s="2"/>
      <c r="Y3338" s="2"/>
      <c r="Z3338" s="2"/>
      <c r="AA3338" s="2"/>
      <c r="AB3338" s="2"/>
      <c r="AC3338" s="2"/>
      <c r="AD3338" s="2"/>
      <c r="AE3338" s="2"/>
      <c r="AF3338" s="2"/>
      <c r="AG3338" s="2"/>
    </row>
    <row r="3339" spans="4:33">
      <c r="D3339" s="62">
        <v>1989</v>
      </c>
      <c r="E3339" s="62">
        <v>4</v>
      </c>
      <c r="F3339" s="62">
        <v>1989</v>
      </c>
      <c r="G3339" s="63"/>
      <c r="H3339" s="63"/>
      <c r="I3339" s="63"/>
      <c r="J3339" s="63">
        <v>0</v>
      </c>
      <c r="K3339" s="43">
        <v>0</v>
      </c>
      <c r="L3339" s="2"/>
      <c r="M3339" s="43"/>
      <c r="N3339" s="2"/>
      <c r="O3339" s="2"/>
      <c r="P3339" s="2"/>
      <c r="Q3339" s="2"/>
      <c r="R3339" s="2"/>
      <c r="S3339" s="2"/>
      <c r="T3339" s="2"/>
      <c r="U3339" s="2"/>
      <c r="V3339" s="2"/>
      <c r="W3339" s="2"/>
      <c r="X3339" s="2"/>
      <c r="Y3339" s="2"/>
      <c r="Z3339" s="2"/>
      <c r="AA3339" s="2"/>
      <c r="AB3339" s="2"/>
      <c r="AC3339" s="2"/>
      <c r="AD3339" s="2"/>
      <c r="AE3339" s="2"/>
      <c r="AF3339" s="2"/>
      <c r="AG3339" s="2"/>
    </row>
    <row r="3340" spans="4:33">
      <c r="D3340" s="62">
        <v>1989</v>
      </c>
      <c r="E3340" s="62">
        <v>5</v>
      </c>
      <c r="F3340" s="62">
        <v>1990</v>
      </c>
      <c r="G3340" s="63"/>
      <c r="H3340" s="63"/>
      <c r="I3340" s="63"/>
      <c r="J3340" s="63">
        <v>0</v>
      </c>
      <c r="K3340" s="43">
        <v>0</v>
      </c>
      <c r="L3340" s="2"/>
      <c r="M3340" s="43"/>
      <c r="N3340" s="2"/>
      <c r="O3340" s="2"/>
      <c r="P3340" s="2"/>
      <c r="Q3340" s="2"/>
      <c r="R3340" s="2"/>
      <c r="S3340" s="2"/>
      <c r="T3340" s="2"/>
      <c r="U3340" s="2"/>
      <c r="V3340" s="2"/>
      <c r="W3340" s="2"/>
      <c r="X3340" s="2"/>
      <c r="Y3340" s="2"/>
      <c r="Z3340" s="2"/>
      <c r="AA3340" s="2"/>
      <c r="AB3340" s="2"/>
      <c r="AC3340" s="2"/>
      <c r="AD3340" s="2"/>
      <c r="AE3340" s="2"/>
      <c r="AF3340" s="2"/>
      <c r="AG3340" s="2"/>
    </row>
    <row r="3341" spans="4:33">
      <c r="D3341" s="62">
        <v>1989</v>
      </c>
      <c r="E3341" s="62">
        <v>6</v>
      </c>
      <c r="F3341" s="62">
        <v>1990</v>
      </c>
      <c r="G3341" s="63"/>
      <c r="H3341" s="63"/>
      <c r="I3341" s="63"/>
      <c r="J3341" s="63">
        <v>0</v>
      </c>
      <c r="K3341" s="43">
        <v>0</v>
      </c>
      <c r="L3341" s="2"/>
      <c r="M3341" s="43"/>
      <c r="N3341" s="2"/>
      <c r="O3341" s="2"/>
      <c r="P3341" s="2"/>
      <c r="Q3341" s="2"/>
      <c r="R3341" s="2"/>
      <c r="S3341" s="2"/>
      <c r="T3341" s="2"/>
      <c r="U3341" s="2"/>
      <c r="V3341" s="2"/>
      <c r="W3341" s="2"/>
      <c r="X3341" s="2"/>
      <c r="Y3341" s="2"/>
      <c r="Z3341" s="2"/>
      <c r="AA3341" s="2"/>
      <c r="AB3341" s="2"/>
      <c r="AC3341" s="2"/>
      <c r="AD3341" s="2"/>
      <c r="AE3341" s="2"/>
      <c r="AF3341" s="2"/>
      <c r="AG3341" s="2"/>
    </row>
    <row r="3342" spans="4:33">
      <c r="D3342" s="62">
        <v>1989</v>
      </c>
      <c r="E3342" s="62">
        <v>7</v>
      </c>
      <c r="F3342" s="62">
        <v>1990</v>
      </c>
      <c r="G3342" s="63"/>
      <c r="H3342" s="63"/>
      <c r="I3342" s="63"/>
      <c r="J3342" s="63">
        <v>0</v>
      </c>
      <c r="K3342" s="43">
        <v>0</v>
      </c>
      <c r="L3342" s="2"/>
      <c r="M3342" s="43"/>
      <c r="N3342" s="2"/>
      <c r="O3342" s="2"/>
      <c r="P3342" s="2"/>
      <c r="Q3342" s="2"/>
      <c r="R3342" s="2"/>
      <c r="S3342" s="2"/>
      <c r="T3342" s="2"/>
      <c r="U3342" s="2"/>
      <c r="V3342" s="2"/>
      <c r="W3342" s="2"/>
      <c r="X3342" s="2"/>
      <c r="Y3342" s="2"/>
      <c r="Z3342" s="2"/>
      <c r="AA3342" s="2"/>
      <c r="AB3342" s="2"/>
      <c r="AC3342" s="2"/>
      <c r="AD3342" s="2"/>
      <c r="AE3342" s="2"/>
      <c r="AF3342" s="2"/>
      <c r="AG3342" s="2"/>
    </row>
    <row r="3343" spans="4:33">
      <c r="D3343" s="62">
        <v>1989</v>
      </c>
      <c r="E3343" s="62">
        <v>8</v>
      </c>
      <c r="F3343" s="62">
        <v>1990</v>
      </c>
      <c r="G3343" s="63"/>
      <c r="H3343" s="63"/>
      <c r="I3343" s="63"/>
      <c r="J3343" s="63">
        <v>0</v>
      </c>
      <c r="K3343" s="43">
        <v>0</v>
      </c>
      <c r="L3343" s="2"/>
      <c r="M3343" s="43"/>
      <c r="N3343" s="2"/>
      <c r="O3343" s="2"/>
      <c r="P3343" s="2"/>
      <c r="Q3343" s="2"/>
      <c r="R3343" s="2"/>
      <c r="S3343" s="2"/>
      <c r="T3343" s="2"/>
      <c r="U3343" s="2"/>
      <c r="V3343" s="2"/>
      <c r="W3343" s="2"/>
      <c r="X3343" s="2"/>
      <c r="Y3343" s="2"/>
      <c r="Z3343" s="2"/>
      <c r="AA3343" s="2"/>
      <c r="AB3343" s="2"/>
      <c r="AC3343" s="2"/>
      <c r="AD3343" s="2"/>
      <c r="AE3343" s="2"/>
      <c r="AF3343" s="2"/>
      <c r="AG3343" s="2"/>
    </row>
    <row r="3344" spans="4:33">
      <c r="D3344" s="62">
        <v>1989</v>
      </c>
      <c r="E3344" s="62">
        <v>9</v>
      </c>
      <c r="F3344" s="62">
        <v>1990</v>
      </c>
      <c r="G3344" s="63"/>
      <c r="H3344" s="63"/>
      <c r="I3344" s="63"/>
      <c r="J3344" s="63">
        <v>0</v>
      </c>
      <c r="K3344" s="43">
        <v>0</v>
      </c>
      <c r="L3344" s="2"/>
      <c r="M3344" s="43"/>
      <c r="N3344" s="2"/>
      <c r="O3344" s="2"/>
      <c r="P3344" s="2"/>
      <c r="Q3344" s="2"/>
      <c r="R3344" s="2"/>
      <c r="S3344" s="2"/>
      <c r="T3344" s="2"/>
      <c r="U3344" s="2"/>
      <c r="V3344" s="2"/>
      <c r="W3344" s="2"/>
      <c r="X3344" s="2"/>
      <c r="Y3344" s="2"/>
      <c r="Z3344" s="2"/>
      <c r="AA3344" s="2"/>
      <c r="AB3344" s="2"/>
      <c r="AC3344" s="2"/>
      <c r="AD3344" s="2"/>
      <c r="AE3344" s="2"/>
      <c r="AF3344" s="2"/>
      <c r="AG3344" s="2"/>
    </row>
    <row r="3345" spans="4:33">
      <c r="D3345" s="62">
        <v>1989</v>
      </c>
      <c r="E3345" s="62">
        <v>10</v>
      </c>
      <c r="F3345" s="62">
        <v>1990</v>
      </c>
      <c r="G3345" s="63"/>
      <c r="H3345" s="63"/>
      <c r="I3345" s="63"/>
      <c r="J3345" s="63">
        <v>0</v>
      </c>
      <c r="K3345" s="43">
        <v>0</v>
      </c>
      <c r="L3345" s="2"/>
      <c r="M3345" s="43"/>
      <c r="N3345" s="2"/>
      <c r="O3345" s="2"/>
      <c r="P3345" s="2"/>
      <c r="Q3345" s="2"/>
      <c r="R3345" s="2"/>
      <c r="S3345" s="2"/>
      <c r="T3345" s="2"/>
      <c r="U3345" s="2"/>
      <c r="V3345" s="2"/>
      <c r="W3345" s="2"/>
      <c r="X3345" s="2"/>
      <c r="Y3345" s="2"/>
      <c r="Z3345" s="2"/>
      <c r="AA3345" s="2"/>
      <c r="AB3345" s="2"/>
      <c r="AC3345" s="2"/>
      <c r="AD3345" s="2"/>
      <c r="AE3345" s="2"/>
      <c r="AF3345" s="2"/>
      <c r="AG3345" s="2"/>
    </row>
    <row r="3346" spans="4:33">
      <c r="D3346" s="62">
        <v>1989</v>
      </c>
      <c r="E3346" s="62">
        <v>11</v>
      </c>
      <c r="F3346" s="62">
        <v>1990</v>
      </c>
      <c r="G3346" s="63"/>
      <c r="H3346" s="63"/>
      <c r="I3346" s="63"/>
      <c r="J3346" s="63">
        <v>0</v>
      </c>
      <c r="K3346" s="43">
        <v>0</v>
      </c>
      <c r="L3346" s="2"/>
      <c r="M3346" s="43"/>
      <c r="N3346" s="2"/>
      <c r="O3346" s="2"/>
      <c r="P3346" s="2"/>
      <c r="Q3346" s="2"/>
      <c r="R3346" s="2"/>
      <c r="S3346" s="2"/>
      <c r="T3346" s="2"/>
      <c r="U3346" s="2"/>
      <c r="V3346" s="2"/>
      <c r="W3346" s="2"/>
      <c r="X3346" s="2"/>
      <c r="Y3346" s="2"/>
      <c r="Z3346" s="2"/>
      <c r="AA3346" s="2"/>
      <c r="AB3346" s="2"/>
      <c r="AC3346" s="2"/>
      <c r="AD3346" s="2"/>
      <c r="AE3346" s="2"/>
      <c r="AF3346" s="2"/>
      <c r="AG3346" s="2"/>
    </row>
    <row r="3347" spans="4:33">
      <c r="D3347" s="62">
        <v>1989</v>
      </c>
      <c r="E3347" s="62">
        <v>12</v>
      </c>
      <c r="F3347" s="62">
        <v>1990</v>
      </c>
      <c r="G3347" s="63"/>
      <c r="H3347" s="63"/>
      <c r="I3347" s="63"/>
      <c r="J3347" s="63">
        <v>0</v>
      </c>
      <c r="K3347" s="43">
        <v>0</v>
      </c>
      <c r="L3347" s="2"/>
      <c r="M3347" s="43"/>
      <c r="N3347" s="2"/>
      <c r="O3347" s="2"/>
      <c r="P3347" s="2"/>
      <c r="Q3347" s="2"/>
      <c r="R3347" s="2"/>
      <c r="S3347" s="2"/>
      <c r="T3347" s="2"/>
      <c r="U3347" s="2"/>
      <c r="V3347" s="2"/>
      <c r="W3347" s="2"/>
      <c r="X3347" s="2"/>
      <c r="Y3347" s="2"/>
      <c r="Z3347" s="2"/>
      <c r="AA3347" s="2"/>
      <c r="AB3347" s="2"/>
      <c r="AC3347" s="2"/>
      <c r="AD3347" s="2"/>
      <c r="AE3347" s="2"/>
      <c r="AF3347" s="2"/>
      <c r="AG3347" s="2"/>
    </row>
    <row r="3348" spans="4:33">
      <c r="D3348" s="62">
        <v>1990</v>
      </c>
      <c r="E3348" s="62">
        <v>1</v>
      </c>
      <c r="F3348" s="62">
        <v>1990</v>
      </c>
      <c r="G3348" s="63"/>
      <c r="H3348" s="63"/>
      <c r="I3348" s="63"/>
      <c r="J3348" s="63">
        <v>0</v>
      </c>
      <c r="K3348" s="43">
        <v>0</v>
      </c>
      <c r="L3348" s="2"/>
      <c r="M3348" s="43"/>
      <c r="N3348" s="2"/>
      <c r="O3348" s="2"/>
      <c r="P3348" s="2"/>
      <c r="Q3348" s="2"/>
      <c r="R3348" s="2"/>
      <c r="S3348" s="2"/>
      <c r="T3348" s="2"/>
      <c r="U3348" s="2"/>
      <c r="V3348" s="2"/>
      <c r="W3348" s="2"/>
      <c r="X3348" s="2"/>
      <c r="Y3348" s="2"/>
      <c r="Z3348" s="2"/>
      <c r="AA3348" s="2"/>
      <c r="AB3348" s="2"/>
      <c r="AC3348" s="2"/>
      <c r="AD3348" s="2"/>
      <c r="AE3348" s="2"/>
      <c r="AF3348" s="2"/>
      <c r="AG3348" s="2"/>
    </row>
    <row r="3349" spans="4:33">
      <c r="D3349" s="62">
        <v>1990</v>
      </c>
      <c r="E3349" s="62">
        <v>2</v>
      </c>
      <c r="F3349" s="62">
        <v>1990</v>
      </c>
      <c r="G3349" s="63"/>
      <c r="H3349" s="63"/>
      <c r="I3349" s="63"/>
      <c r="J3349" s="63">
        <v>0</v>
      </c>
      <c r="K3349" s="43">
        <v>0</v>
      </c>
      <c r="L3349" s="2"/>
      <c r="M3349" s="43"/>
      <c r="N3349" s="2"/>
      <c r="O3349" s="2"/>
      <c r="P3349" s="2"/>
      <c r="Q3349" s="2"/>
      <c r="R3349" s="2"/>
      <c r="S3349" s="2"/>
      <c r="T3349" s="2"/>
      <c r="U3349" s="2"/>
      <c r="V3349" s="2"/>
      <c r="W3349" s="2"/>
      <c r="X3349" s="2"/>
      <c r="Y3349" s="2"/>
      <c r="Z3349" s="2"/>
      <c r="AA3349" s="2"/>
      <c r="AB3349" s="2"/>
      <c r="AC3349" s="2"/>
      <c r="AD3349" s="2"/>
      <c r="AE3349" s="2"/>
      <c r="AF3349" s="2"/>
      <c r="AG3349" s="2"/>
    </row>
    <row r="3350" spans="4:33">
      <c r="D3350" s="62">
        <v>1990</v>
      </c>
      <c r="E3350" s="62">
        <v>3</v>
      </c>
      <c r="F3350" s="62">
        <v>1990</v>
      </c>
      <c r="G3350" s="63"/>
      <c r="H3350" s="63"/>
      <c r="I3350" s="63"/>
      <c r="J3350" s="63">
        <v>0</v>
      </c>
      <c r="K3350" s="43">
        <v>0</v>
      </c>
      <c r="L3350" s="2"/>
      <c r="M3350" s="43"/>
      <c r="N3350" s="2"/>
      <c r="O3350" s="2"/>
      <c r="P3350" s="2"/>
      <c r="Q3350" s="2"/>
      <c r="R3350" s="2"/>
      <c r="S3350" s="2"/>
      <c r="T3350" s="2"/>
      <c r="U3350" s="2"/>
      <c r="V3350" s="2"/>
      <c r="W3350" s="2"/>
      <c r="X3350" s="2"/>
      <c r="Y3350" s="2"/>
      <c r="Z3350" s="2"/>
      <c r="AA3350" s="2"/>
      <c r="AB3350" s="2"/>
      <c r="AC3350" s="2"/>
      <c r="AD3350" s="2"/>
      <c r="AE3350" s="2"/>
      <c r="AF3350" s="2"/>
      <c r="AG3350" s="2"/>
    </row>
    <row r="3351" spans="4:33">
      <c r="D3351" s="62">
        <v>1990</v>
      </c>
      <c r="E3351" s="62">
        <v>4</v>
      </c>
      <c r="F3351" s="62">
        <v>1990</v>
      </c>
      <c r="G3351" s="63"/>
      <c r="H3351" s="63"/>
      <c r="I3351" s="63"/>
      <c r="J3351" s="63">
        <v>0</v>
      </c>
      <c r="K3351" s="43">
        <v>0</v>
      </c>
      <c r="L3351" s="2"/>
      <c r="M3351" s="43"/>
      <c r="N3351" s="2"/>
      <c r="O3351" s="2"/>
      <c r="P3351" s="2"/>
      <c r="Q3351" s="2"/>
      <c r="R3351" s="2"/>
      <c r="S3351" s="2"/>
      <c r="T3351" s="2"/>
      <c r="U3351" s="2"/>
      <c r="V3351" s="2"/>
      <c r="W3351" s="2"/>
      <c r="X3351" s="2"/>
      <c r="Y3351" s="2"/>
      <c r="Z3351" s="2"/>
      <c r="AA3351" s="2"/>
      <c r="AB3351" s="2"/>
      <c r="AC3351" s="2"/>
      <c r="AD3351" s="2"/>
      <c r="AE3351" s="2"/>
      <c r="AF3351" s="2"/>
      <c r="AG3351" s="2"/>
    </row>
    <row r="3352" spans="4:33">
      <c r="D3352" s="62">
        <v>1990</v>
      </c>
      <c r="E3352" s="62">
        <v>5</v>
      </c>
      <c r="F3352" s="62">
        <v>1991</v>
      </c>
      <c r="G3352" s="63"/>
      <c r="H3352" s="63"/>
      <c r="I3352" s="63"/>
      <c r="J3352" s="63">
        <v>0</v>
      </c>
      <c r="K3352" s="43">
        <v>0</v>
      </c>
      <c r="L3352" s="2"/>
      <c r="M3352" s="43"/>
      <c r="N3352" s="2"/>
      <c r="O3352" s="2"/>
      <c r="P3352" s="2"/>
      <c r="Q3352" s="2"/>
      <c r="R3352" s="2"/>
      <c r="S3352" s="2"/>
      <c r="T3352" s="2"/>
      <c r="U3352" s="2"/>
      <c r="V3352" s="2"/>
      <c r="W3352" s="2"/>
      <c r="X3352" s="2"/>
      <c r="Y3352" s="2"/>
      <c r="Z3352" s="2"/>
      <c r="AA3352" s="2"/>
      <c r="AB3352" s="2"/>
      <c r="AC3352" s="2"/>
      <c r="AD3352" s="2"/>
      <c r="AE3352" s="2"/>
      <c r="AF3352" s="2"/>
      <c r="AG3352" s="2"/>
    </row>
    <row r="3353" spans="4:33">
      <c r="D3353" s="62">
        <v>1990</v>
      </c>
      <c r="E3353" s="62">
        <v>6</v>
      </c>
      <c r="F3353" s="62">
        <v>1991</v>
      </c>
      <c r="G3353" s="63"/>
      <c r="H3353" s="63"/>
      <c r="I3353" s="63"/>
      <c r="J3353" s="63">
        <v>0</v>
      </c>
      <c r="K3353" s="43">
        <v>0</v>
      </c>
      <c r="L3353" s="2"/>
      <c r="M3353" s="43"/>
      <c r="N3353" s="2"/>
      <c r="O3353" s="2"/>
      <c r="P3353" s="2"/>
      <c r="Q3353" s="2"/>
      <c r="R3353" s="2"/>
      <c r="S3353" s="2"/>
      <c r="T3353" s="2"/>
      <c r="U3353" s="2"/>
      <c r="V3353" s="2"/>
      <c r="W3353" s="2"/>
      <c r="X3353" s="2"/>
      <c r="Y3353" s="2"/>
      <c r="Z3353" s="2"/>
      <c r="AA3353" s="2"/>
      <c r="AB3353" s="2"/>
      <c r="AC3353" s="2"/>
      <c r="AD3353" s="2"/>
      <c r="AE3353" s="2"/>
      <c r="AF3353" s="2"/>
      <c r="AG3353" s="2"/>
    </row>
    <row r="3354" spans="4:33">
      <c r="D3354" s="62">
        <v>1990</v>
      </c>
      <c r="E3354" s="62">
        <v>7</v>
      </c>
      <c r="F3354" s="62">
        <v>1991</v>
      </c>
      <c r="G3354" s="63"/>
      <c r="H3354" s="63"/>
      <c r="I3354" s="63"/>
      <c r="J3354" s="63">
        <v>0</v>
      </c>
      <c r="K3354" s="43">
        <v>0</v>
      </c>
      <c r="L3354" s="2"/>
      <c r="M3354" s="43"/>
      <c r="N3354" s="2"/>
      <c r="O3354" s="2"/>
      <c r="P3354" s="2"/>
      <c r="Q3354" s="2"/>
      <c r="R3354" s="2"/>
      <c r="S3354" s="2"/>
      <c r="T3354" s="2"/>
      <c r="U3354" s="2"/>
      <c r="V3354" s="2"/>
      <c r="W3354" s="2"/>
      <c r="X3354" s="2"/>
      <c r="Y3354" s="2"/>
      <c r="Z3354" s="2"/>
      <c r="AA3354" s="2"/>
      <c r="AB3354" s="2"/>
      <c r="AC3354" s="2"/>
      <c r="AD3354" s="2"/>
      <c r="AE3354" s="2"/>
      <c r="AF3354" s="2"/>
      <c r="AG3354" s="2"/>
    </row>
    <row r="3355" spans="4:33">
      <c r="D3355" s="62">
        <v>1990</v>
      </c>
      <c r="E3355" s="62">
        <v>8</v>
      </c>
      <c r="F3355" s="62">
        <v>1991</v>
      </c>
      <c r="G3355" s="63"/>
      <c r="H3355" s="63"/>
      <c r="I3355" s="63"/>
      <c r="J3355" s="63">
        <v>0</v>
      </c>
      <c r="K3355" s="43">
        <v>0</v>
      </c>
      <c r="L3355" s="2"/>
      <c r="M3355" s="43"/>
      <c r="N3355" s="2"/>
      <c r="O3355" s="2"/>
      <c r="P3355" s="2"/>
      <c r="Q3355" s="2"/>
      <c r="R3355" s="2"/>
      <c r="S3355" s="2"/>
      <c r="T3355" s="2"/>
      <c r="U3355" s="2"/>
      <c r="V3355" s="2"/>
      <c r="W3355" s="2"/>
      <c r="X3355" s="2"/>
      <c r="Y3355" s="2"/>
      <c r="Z3355" s="2"/>
      <c r="AA3355" s="2"/>
      <c r="AB3355" s="2"/>
      <c r="AC3355" s="2"/>
      <c r="AD3355" s="2"/>
      <c r="AE3355" s="2"/>
      <c r="AF3355" s="2"/>
      <c r="AG3355" s="2"/>
    </row>
    <row r="3356" spans="4:33">
      <c r="D3356" s="62">
        <v>1990</v>
      </c>
      <c r="E3356" s="62">
        <v>9</v>
      </c>
      <c r="F3356" s="62">
        <v>1991</v>
      </c>
      <c r="G3356" s="63"/>
      <c r="H3356" s="63"/>
      <c r="I3356" s="63"/>
      <c r="J3356" s="63">
        <v>0</v>
      </c>
      <c r="K3356" s="43">
        <v>0</v>
      </c>
      <c r="L3356" s="2"/>
      <c r="M3356" s="43"/>
      <c r="N3356" s="2"/>
      <c r="O3356" s="2"/>
      <c r="P3356" s="2"/>
      <c r="Q3356" s="2"/>
      <c r="R3356" s="2"/>
      <c r="S3356" s="2"/>
      <c r="T3356" s="2"/>
      <c r="U3356" s="2"/>
      <c r="V3356" s="2"/>
      <c r="W3356" s="2"/>
      <c r="X3356" s="2"/>
      <c r="Y3356" s="2"/>
      <c r="Z3356" s="2"/>
      <c r="AA3356" s="2"/>
      <c r="AB3356" s="2"/>
      <c r="AC3356" s="2"/>
      <c r="AD3356" s="2"/>
      <c r="AE3356" s="2"/>
      <c r="AF3356" s="2"/>
      <c r="AG3356" s="2"/>
    </row>
    <row r="3357" spans="4:33">
      <c r="D3357" s="62">
        <v>1990</v>
      </c>
      <c r="E3357" s="62">
        <v>10</v>
      </c>
      <c r="F3357" s="62">
        <v>1991</v>
      </c>
      <c r="G3357" s="63"/>
      <c r="H3357" s="63"/>
      <c r="I3357" s="63"/>
      <c r="J3357" s="63">
        <v>0</v>
      </c>
      <c r="K3357" s="43">
        <v>0</v>
      </c>
      <c r="L3357" s="2"/>
      <c r="M3357" s="43"/>
      <c r="N3357" s="2"/>
      <c r="O3357" s="2"/>
      <c r="P3357" s="2"/>
      <c r="Q3357" s="2"/>
      <c r="R3357" s="2"/>
      <c r="S3357" s="2"/>
      <c r="T3357" s="2"/>
      <c r="U3357" s="2"/>
      <c r="V3357" s="2"/>
      <c r="W3357" s="2"/>
      <c r="X3357" s="2"/>
      <c r="Y3357" s="2"/>
      <c r="Z3357" s="2"/>
      <c r="AA3357" s="2"/>
      <c r="AB3357" s="2"/>
      <c r="AC3357" s="2"/>
      <c r="AD3357" s="2"/>
      <c r="AE3357" s="2"/>
      <c r="AF3357" s="2"/>
      <c r="AG3357" s="2"/>
    </row>
    <row r="3358" spans="4:33">
      <c r="D3358" s="62">
        <v>1990</v>
      </c>
      <c r="E3358" s="62">
        <v>11</v>
      </c>
      <c r="F3358" s="62">
        <v>1991</v>
      </c>
      <c r="G3358" s="63"/>
      <c r="H3358" s="63"/>
      <c r="I3358" s="63"/>
      <c r="J3358" s="63">
        <v>0</v>
      </c>
      <c r="K3358" s="43">
        <v>0</v>
      </c>
      <c r="L3358" s="2"/>
      <c r="M3358" s="43"/>
      <c r="N3358" s="2"/>
      <c r="O3358" s="2"/>
      <c r="P3358" s="2"/>
      <c r="Q3358" s="2"/>
      <c r="R3358" s="2"/>
      <c r="S3358" s="2"/>
      <c r="T3358" s="2"/>
      <c r="U3358" s="2"/>
      <c r="V3358" s="2"/>
      <c r="W3358" s="2"/>
      <c r="X3358" s="2"/>
      <c r="Y3358" s="2"/>
      <c r="Z3358" s="2"/>
      <c r="AA3358" s="2"/>
      <c r="AB3358" s="2"/>
      <c r="AC3358" s="2"/>
      <c r="AD3358" s="2"/>
      <c r="AE3358" s="2"/>
      <c r="AF3358" s="2"/>
      <c r="AG3358" s="2"/>
    </row>
    <row r="3359" spans="4:33">
      <c r="D3359" s="62">
        <v>1990</v>
      </c>
      <c r="E3359" s="62">
        <v>12</v>
      </c>
      <c r="F3359" s="62">
        <v>1991</v>
      </c>
      <c r="G3359" s="63"/>
      <c r="H3359" s="63"/>
      <c r="I3359" s="63"/>
      <c r="J3359" s="63">
        <v>0</v>
      </c>
      <c r="K3359" s="43">
        <v>0</v>
      </c>
      <c r="L3359" s="2"/>
      <c r="M3359" s="43"/>
      <c r="N3359" s="2"/>
      <c r="O3359" s="2"/>
      <c r="P3359" s="2"/>
      <c r="Q3359" s="2"/>
      <c r="R3359" s="2"/>
      <c r="S3359" s="2"/>
      <c r="T3359" s="2"/>
      <c r="U3359" s="2"/>
      <c r="V3359" s="2"/>
      <c r="W3359" s="2"/>
      <c r="X3359" s="2"/>
      <c r="Y3359" s="2"/>
      <c r="Z3359" s="2"/>
      <c r="AA3359" s="2"/>
      <c r="AB3359" s="2"/>
      <c r="AC3359" s="2"/>
      <c r="AD3359" s="2"/>
      <c r="AE3359" s="2"/>
      <c r="AF3359" s="2"/>
      <c r="AG3359" s="2"/>
    </row>
    <row r="3360" spans="4:33">
      <c r="D3360" s="62">
        <v>1991</v>
      </c>
      <c r="E3360" s="62">
        <v>1</v>
      </c>
      <c r="F3360" s="62">
        <v>1991</v>
      </c>
      <c r="G3360" s="63"/>
      <c r="H3360" s="63"/>
      <c r="I3360" s="63"/>
      <c r="J3360" s="63">
        <v>0</v>
      </c>
      <c r="K3360" s="43">
        <v>0</v>
      </c>
      <c r="L3360" s="2"/>
      <c r="M3360" s="43"/>
      <c r="N3360" s="2"/>
      <c r="O3360" s="2"/>
      <c r="P3360" s="2"/>
      <c r="Q3360" s="2"/>
      <c r="R3360" s="2"/>
      <c r="S3360" s="2"/>
      <c r="T3360" s="2"/>
      <c r="U3360" s="2"/>
      <c r="V3360" s="2"/>
      <c r="W3360" s="2"/>
      <c r="X3360" s="2"/>
      <c r="Y3360" s="2"/>
      <c r="Z3360" s="2"/>
      <c r="AA3360" s="2"/>
      <c r="AB3360" s="2"/>
      <c r="AC3360" s="2"/>
      <c r="AD3360" s="2"/>
      <c r="AE3360" s="2"/>
      <c r="AF3360" s="2"/>
      <c r="AG3360" s="2"/>
    </row>
    <row r="3361" spans="4:33">
      <c r="D3361" s="62">
        <v>1991</v>
      </c>
      <c r="E3361" s="62">
        <v>2</v>
      </c>
      <c r="F3361" s="62">
        <v>1991</v>
      </c>
      <c r="G3361" s="63"/>
      <c r="H3361" s="63"/>
      <c r="I3361" s="63"/>
      <c r="J3361" s="63">
        <v>0</v>
      </c>
      <c r="K3361" s="43">
        <v>0</v>
      </c>
      <c r="L3361" s="2"/>
      <c r="M3361" s="43"/>
      <c r="N3361" s="2"/>
      <c r="O3361" s="2"/>
      <c r="P3361" s="2"/>
      <c r="Q3361" s="2"/>
      <c r="R3361" s="2"/>
      <c r="S3361" s="2"/>
      <c r="T3361" s="2"/>
      <c r="U3361" s="2"/>
      <c r="V3361" s="2"/>
      <c r="W3361" s="2"/>
      <c r="X3361" s="2"/>
      <c r="Y3361" s="2"/>
      <c r="Z3361" s="2"/>
      <c r="AA3361" s="2"/>
      <c r="AB3361" s="2"/>
      <c r="AC3361" s="2"/>
      <c r="AD3361" s="2"/>
      <c r="AE3361" s="2"/>
      <c r="AF3361" s="2"/>
      <c r="AG3361" s="2"/>
    </row>
    <row r="3362" spans="4:33">
      <c r="D3362" s="62">
        <v>1991</v>
      </c>
      <c r="E3362" s="62">
        <v>3</v>
      </c>
      <c r="F3362" s="62">
        <v>1991</v>
      </c>
      <c r="G3362" s="63"/>
      <c r="H3362" s="63"/>
      <c r="I3362" s="63"/>
      <c r="J3362" s="63">
        <v>0</v>
      </c>
      <c r="K3362" s="43">
        <v>0</v>
      </c>
      <c r="L3362" s="2"/>
      <c r="M3362" s="43"/>
      <c r="N3362" s="2"/>
      <c r="O3362" s="2"/>
      <c r="P3362" s="2"/>
      <c r="Q3362" s="2"/>
      <c r="R3362" s="2"/>
      <c r="S3362" s="2"/>
      <c r="T3362" s="2"/>
      <c r="U3362" s="2"/>
      <c r="V3362" s="2"/>
      <c r="W3362" s="2"/>
      <c r="X3362" s="2"/>
      <c r="Y3362" s="2"/>
      <c r="Z3362" s="2"/>
      <c r="AA3362" s="2"/>
      <c r="AB3362" s="2"/>
      <c r="AC3362" s="2"/>
      <c r="AD3362" s="2"/>
      <c r="AE3362" s="2"/>
      <c r="AF3362" s="2"/>
      <c r="AG3362" s="2"/>
    </row>
    <row r="3363" spans="4:33">
      <c r="D3363" s="62">
        <v>1991</v>
      </c>
      <c r="E3363" s="62">
        <v>4</v>
      </c>
      <c r="F3363" s="62">
        <v>1991</v>
      </c>
      <c r="G3363" s="63"/>
      <c r="H3363" s="63"/>
      <c r="I3363" s="63"/>
      <c r="J3363" s="63">
        <v>0</v>
      </c>
      <c r="K3363" s="43">
        <v>0</v>
      </c>
      <c r="L3363" s="2"/>
      <c r="M3363" s="43"/>
      <c r="N3363" s="2"/>
      <c r="O3363" s="2"/>
      <c r="P3363" s="2"/>
      <c r="Q3363" s="2"/>
      <c r="R3363" s="2"/>
      <c r="S3363" s="2"/>
      <c r="T3363" s="2"/>
      <c r="U3363" s="2"/>
      <c r="V3363" s="2"/>
      <c r="W3363" s="2"/>
      <c r="X3363" s="2"/>
      <c r="Y3363" s="2"/>
      <c r="Z3363" s="2"/>
      <c r="AA3363" s="2"/>
      <c r="AB3363" s="2"/>
      <c r="AC3363" s="2"/>
      <c r="AD3363" s="2"/>
      <c r="AE3363" s="2"/>
      <c r="AF3363" s="2"/>
      <c r="AG3363" s="2"/>
    </row>
    <row r="3364" spans="4:33">
      <c r="D3364" s="62">
        <v>1991</v>
      </c>
      <c r="E3364" s="62">
        <v>5</v>
      </c>
      <c r="F3364" s="62">
        <v>1992</v>
      </c>
      <c r="G3364" s="63"/>
      <c r="H3364" s="63"/>
      <c r="I3364" s="63"/>
      <c r="J3364" s="63">
        <v>0</v>
      </c>
      <c r="K3364" s="43">
        <v>0</v>
      </c>
      <c r="L3364" s="2"/>
      <c r="M3364" s="43"/>
      <c r="N3364" s="2"/>
      <c r="O3364" s="2"/>
      <c r="P3364" s="2"/>
      <c r="Q3364" s="2"/>
      <c r="R3364" s="2"/>
      <c r="S3364" s="2"/>
      <c r="T3364" s="2"/>
      <c r="U3364" s="2"/>
      <c r="V3364" s="2"/>
      <c r="W3364" s="2"/>
      <c r="X3364" s="2"/>
      <c r="Y3364" s="2"/>
      <c r="Z3364" s="2"/>
      <c r="AA3364" s="2"/>
      <c r="AB3364" s="2"/>
      <c r="AC3364" s="2"/>
      <c r="AD3364" s="2"/>
      <c r="AE3364" s="2"/>
      <c r="AF3364" s="2"/>
      <c r="AG3364" s="2"/>
    </row>
    <row r="3365" spans="4:33">
      <c r="D3365" s="62">
        <v>1991</v>
      </c>
      <c r="E3365" s="62">
        <v>6</v>
      </c>
      <c r="F3365" s="62">
        <v>1992</v>
      </c>
      <c r="G3365" s="63"/>
      <c r="H3365" s="63"/>
      <c r="I3365" s="63"/>
      <c r="J3365" s="63">
        <v>0</v>
      </c>
      <c r="K3365" s="43">
        <v>0</v>
      </c>
      <c r="L3365" s="2"/>
      <c r="M3365" s="43"/>
      <c r="N3365" s="2"/>
      <c r="O3365" s="2"/>
      <c r="P3365" s="2"/>
      <c r="Q3365" s="2"/>
      <c r="R3365" s="2"/>
      <c r="S3365" s="2"/>
      <c r="T3365" s="2"/>
      <c r="U3365" s="2"/>
      <c r="V3365" s="2"/>
      <c r="W3365" s="2"/>
      <c r="X3365" s="2"/>
      <c r="Y3365" s="2"/>
      <c r="Z3365" s="2"/>
      <c r="AA3365" s="2"/>
      <c r="AB3365" s="2"/>
      <c r="AC3365" s="2"/>
      <c r="AD3365" s="2"/>
      <c r="AE3365" s="2"/>
      <c r="AF3365" s="2"/>
      <c r="AG3365" s="2"/>
    </row>
    <row r="3366" spans="4:33">
      <c r="D3366" s="62">
        <v>1991</v>
      </c>
      <c r="E3366" s="62">
        <v>7</v>
      </c>
      <c r="F3366" s="62">
        <v>1992</v>
      </c>
      <c r="G3366" s="63"/>
      <c r="H3366" s="63"/>
      <c r="I3366" s="63"/>
      <c r="J3366" s="63">
        <v>0</v>
      </c>
      <c r="K3366" s="43">
        <v>0</v>
      </c>
      <c r="L3366" s="2"/>
      <c r="M3366" s="43"/>
      <c r="N3366" s="2"/>
      <c r="O3366" s="2"/>
      <c r="P3366" s="2"/>
      <c r="Q3366" s="2"/>
      <c r="R3366" s="2"/>
      <c r="S3366" s="2"/>
      <c r="T3366" s="2"/>
      <c r="U3366" s="2"/>
      <c r="V3366" s="2"/>
      <c r="W3366" s="2"/>
      <c r="X3366" s="2"/>
      <c r="Y3366" s="2"/>
      <c r="Z3366" s="2"/>
      <c r="AA3366" s="2"/>
      <c r="AB3366" s="2"/>
      <c r="AC3366" s="2"/>
      <c r="AD3366" s="2"/>
      <c r="AE3366" s="2"/>
      <c r="AF3366" s="2"/>
      <c r="AG3366" s="2"/>
    </row>
    <row r="3367" spans="4:33">
      <c r="D3367" s="62">
        <v>1991</v>
      </c>
      <c r="E3367" s="62">
        <v>8</v>
      </c>
      <c r="F3367" s="62">
        <v>1992</v>
      </c>
      <c r="G3367" s="63"/>
      <c r="H3367" s="63"/>
      <c r="I3367" s="63"/>
      <c r="J3367" s="63">
        <v>0</v>
      </c>
      <c r="K3367" s="43">
        <v>0</v>
      </c>
      <c r="L3367" s="2"/>
      <c r="M3367" s="43"/>
      <c r="N3367" s="2"/>
      <c r="O3367" s="2"/>
      <c r="P3367" s="2"/>
      <c r="Q3367" s="2"/>
      <c r="R3367" s="2"/>
      <c r="S3367" s="2"/>
      <c r="T3367" s="2"/>
      <c r="U3367" s="2"/>
      <c r="V3367" s="2"/>
      <c r="W3367" s="2"/>
      <c r="X3367" s="2"/>
      <c r="Y3367" s="2"/>
      <c r="Z3367" s="2"/>
      <c r="AA3367" s="2"/>
      <c r="AB3367" s="2"/>
      <c r="AC3367" s="2"/>
      <c r="AD3367" s="2"/>
      <c r="AE3367" s="2"/>
      <c r="AF3367" s="2"/>
      <c r="AG3367" s="2"/>
    </row>
    <row r="3368" spans="4:33">
      <c r="D3368" s="62">
        <v>1991</v>
      </c>
      <c r="E3368" s="62">
        <v>9</v>
      </c>
      <c r="F3368" s="62">
        <v>1992</v>
      </c>
      <c r="G3368" s="63"/>
      <c r="H3368" s="63"/>
      <c r="I3368" s="63"/>
      <c r="J3368" s="63">
        <v>0</v>
      </c>
      <c r="K3368" s="43">
        <v>0</v>
      </c>
      <c r="L3368" s="2"/>
      <c r="M3368" s="43"/>
      <c r="N3368" s="2"/>
      <c r="O3368" s="2"/>
      <c r="P3368" s="2"/>
      <c r="Q3368" s="2"/>
      <c r="R3368" s="2"/>
      <c r="S3368" s="2"/>
      <c r="T3368" s="2"/>
      <c r="U3368" s="2"/>
      <c r="V3368" s="2"/>
      <c r="W3368" s="2"/>
      <c r="X3368" s="2"/>
      <c r="Y3368" s="2"/>
      <c r="Z3368" s="2"/>
      <c r="AA3368" s="2"/>
      <c r="AB3368" s="2"/>
      <c r="AC3368" s="2"/>
      <c r="AD3368" s="2"/>
      <c r="AE3368" s="2"/>
      <c r="AF3368" s="2"/>
      <c r="AG3368" s="2"/>
    </row>
    <row r="3369" spans="4:33">
      <c r="D3369" s="62">
        <v>1991</v>
      </c>
      <c r="E3369" s="62">
        <v>10</v>
      </c>
      <c r="F3369" s="62">
        <v>1992</v>
      </c>
      <c r="G3369" s="63"/>
      <c r="H3369" s="63"/>
      <c r="I3369" s="63"/>
      <c r="J3369" s="63">
        <v>0</v>
      </c>
      <c r="K3369" s="43">
        <v>0</v>
      </c>
      <c r="L3369" s="2"/>
      <c r="M3369" s="43"/>
      <c r="N3369" s="2"/>
      <c r="O3369" s="2"/>
      <c r="P3369" s="2"/>
      <c r="Q3369" s="2"/>
      <c r="R3369" s="2"/>
      <c r="S3369" s="2"/>
      <c r="T3369" s="2"/>
      <c r="U3369" s="2"/>
      <c r="V3369" s="2"/>
      <c r="W3369" s="2"/>
      <c r="X3369" s="2"/>
      <c r="Y3369" s="2"/>
      <c r="Z3369" s="2"/>
      <c r="AA3369" s="2"/>
      <c r="AB3369" s="2"/>
      <c r="AC3369" s="2"/>
      <c r="AD3369" s="2"/>
      <c r="AE3369" s="2"/>
      <c r="AF3369" s="2"/>
      <c r="AG3369" s="2"/>
    </row>
    <row r="3370" spans="4:33">
      <c r="D3370" s="62">
        <v>1991</v>
      </c>
      <c r="E3370" s="62">
        <v>11</v>
      </c>
      <c r="F3370" s="62">
        <v>1992</v>
      </c>
      <c r="G3370" s="63"/>
      <c r="H3370" s="63"/>
      <c r="I3370" s="63"/>
      <c r="J3370" s="63">
        <v>0</v>
      </c>
      <c r="K3370" s="43">
        <v>0</v>
      </c>
      <c r="L3370" s="2"/>
      <c r="M3370" s="43"/>
      <c r="N3370" s="2"/>
      <c r="O3370" s="2"/>
      <c r="P3370" s="2"/>
      <c r="Q3370" s="2"/>
      <c r="R3370" s="2"/>
      <c r="S3370" s="2"/>
      <c r="T3370" s="2"/>
      <c r="U3370" s="2"/>
      <c r="V3370" s="2"/>
      <c r="W3370" s="2"/>
      <c r="X3370" s="2"/>
      <c r="Y3370" s="2"/>
      <c r="Z3370" s="2"/>
      <c r="AA3370" s="2"/>
      <c r="AB3370" s="2"/>
      <c r="AC3370" s="2"/>
      <c r="AD3370" s="2"/>
      <c r="AE3370" s="2"/>
      <c r="AF3370" s="2"/>
      <c r="AG3370" s="2"/>
    </row>
    <row r="3371" spans="4:33">
      <c r="D3371" s="62">
        <v>1991</v>
      </c>
      <c r="E3371" s="62">
        <v>12</v>
      </c>
      <c r="F3371" s="62">
        <v>1992</v>
      </c>
      <c r="G3371" s="63"/>
      <c r="H3371" s="63"/>
      <c r="I3371" s="63"/>
      <c r="J3371" s="63">
        <v>0</v>
      </c>
      <c r="K3371" s="43">
        <v>0</v>
      </c>
      <c r="L3371" s="2"/>
      <c r="M3371" s="43"/>
      <c r="N3371" s="2"/>
      <c r="O3371" s="2"/>
      <c r="P3371" s="2"/>
      <c r="Q3371" s="2"/>
      <c r="R3371" s="2"/>
      <c r="S3371" s="2"/>
      <c r="T3371" s="2"/>
      <c r="U3371" s="2"/>
      <c r="V3371" s="2"/>
      <c r="W3371" s="2"/>
      <c r="X3371" s="2"/>
      <c r="Y3371" s="2"/>
      <c r="Z3371" s="2"/>
      <c r="AA3371" s="2"/>
      <c r="AB3371" s="2"/>
      <c r="AC3371" s="2"/>
      <c r="AD3371" s="2"/>
      <c r="AE3371" s="2"/>
      <c r="AF3371" s="2"/>
      <c r="AG3371" s="2"/>
    </row>
    <row r="3372" spans="4:33">
      <c r="D3372" s="62">
        <v>1992</v>
      </c>
      <c r="E3372" s="62">
        <v>1</v>
      </c>
      <c r="F3372" s="62">
        <v>1992</v>
      </c>
      <c r="G3372" s="63"/>
      <c r="H3372" s="63"/>
      <c r="I3372" s="63"/>
      <c r="J3372" s="63">
        <v>0</v>
      </c>
      <c r="K3372" s="43">
        <v>0</v>
      </c>
      <c r="L3372" s="2"/>
      <c r="M3372" s="43"/>
      <c r="N3372" s="2"/>
      <c r="O3372" s="2"/>
      <c r="P3372" s="2"/>
      <c r="Q3372" s="2"/>
      <c r="R3372" s="2"/>
      <c r="S3372" s="2"/>
      <c r="T3372" s="2"/>
      <c r="U3372" s="2"/>
      <c r="V3372" s="2"/>
      <c r="W3372" s="2"/>
      <c r="X3372" s="2"/>
      <c r="Y3372" s="2"/>
      <c r="Z3372" s="2"/>
      <c r="AA3372" s="2"/>
      <c r="AB3372" s="2"/>
      <c r="AC3372" s="2"/>
      <c r="AD3372" s="2"/>
      <c r="AE3372" s="2"/>
      <c r="AF3372" s="2"/>
      <c r="AG3372" s="2"/>
    </row>
    <row r="3373" spans="4:33">
      <c r="D3373" s="62">
        <v>1992</v>
      </c>
      <c r="E3373" s="62">
        <v>2</v>
      </c>
      <c r="F3373" s="62">
        <v>1992</v>
      </c>
      <c r="G3373" s="63"/>
      <c r="H3373" s="63"/>
      <c r="I3373" s="63"/>
      <c r="J3373" s="63">
        <v>0</v>
      </c>
      <c r="K3373" s="43">
        <v>0</v>
      </c>
      <c r="L3373" s="2"/>
      <c r="M3373" s="43"/>
      <c r="N3373" s="2"/>
      <c r="O3373" s="2"/>
      <c r="P3373" s="2"/>
      <c r="Q3373" s="2"/>
      <c r="R3373" s="2"/>
      <c r="S3373" s="2"/>
      <c r="T3373" s="2"/>
      <c r="U3373" s="2"/>
      <c r="V3373" s="2"/>
      <c r="W3373" s="2"/>
      <c r="X3373" s="2"/>
      <c r="Y3373" s="2"/>
      <c r="Z3373" s="2"/>
      <c r="AA3373" s="2"/>
      <c r="AB3373" s="2"/>
      <c r="AC3373" s="2"/>
      <c r="AD3373" s="2"/>
      <c r="AE3373" s="2"/>
      <c r="AF3373" s="2"/>
      <c r="AG3373" s="2"/>
    </row>
    <row r="3374" spans="4:33">
      <c r="D3374" s="62">
        <v>1992</v>
      </c>
      <c r="E3374" s="62">
        <v>3</v>
      </c>
      <c r="F3374" s="62">
        <v>1992</v>
      </c>
      <c r="G3374" s="63"/>
      <c r="H3374" s="63"/>
      <c r="I3374" s="63"/>
      <c r="J3374" s="63">
        <v>0</v>
      </c>
      <c r="K3374" s="43">
        <v>0</v>
      </c>
      <c r="L3374" s="2"/>
      <c r="M3374" s="43"/>
      <c r="N3374" s="2"/>
      <c r="O3374" s="2"/>
      <c r="P3374" s="2"/>
      <c r="Q3374" s="2"/>
      <c r="R3374" s="2"/>
      <c r="S3374" s="2"/>
      <c r="T3374" s="2"/>
      <c r="U3374" s="2"/>
      <c r="V3374" s="2"/>
      <c r="W3374" s="2"/>
      <c r="X3374" s="2"/>
      <c r="Y3374" s="2"/>
      <c r="Z3374" s="2"/>
      <c r="AA3374" s="2"/>
      <c r="AB3374" s="2"/>
      <c r="AC3374" s="2"/>
      <c r="AD3374" s="2"/>
      <c r="AE3374" s="2"/>
      <c r="AF3374" s="2"/>
      <c r="AG3374" s="2"/>
    </row>
    <row r="3375" spans="4:33">
      <c r="D3375" s="62">
        <v>1992</v>
      </c>
      <c r="E3375" s="62">
        <v>4</v>
      </c>
      <c r="F3375" s="62">
        <v>1992</v>
      </c>
      <c r="G3375" s="63"/>
      <c r="H3375" s="63"/>
      <c r="I3375" s="63"/>
      <c r="J3375" s="63">
        <v>0</v>
      </c>
      <c r="K3375" s="43">
        <v>0</v>
      </c>
      <c r="L3375" s="2"/>
      <c r="M3375" s="43"/>
      <c r="N3375" s="2"/>
      <c r="O3375" s="2"/>
      <c r="P3375" s="2"/>
      <c r="Q3375" s="2"/>
      <c r="R3375" s="2"/>
      <c r="S3375" s="2"/>
      <c r="T3375" s="2"/>
      <c r="U3375" s="2"/>
      <c r="V3375" s="2"/>
      <c r="W3375" s="2"/>
      <c r="X3375" s="2"/>
      <c r="Y3375" s="2"/>
      <c r="Z3375" s="2"/>
      <c r="AA3375" s="2"/>
      <c r="AB3375" s="2"/>
      <c r="AC3375" s="2"/>
      <c r="AD3375" s="2"/>
      <c r="AE3375" s="2"/>
      <c r="AF3375" s="2"/>
      <c r="AG3375" s="2"/>
    </row>
    <row r="3376" spans="4:33">
      <c r="D3376" s="62">
        <v>1992</v>
      </c>
      <c r="E3376" s="62">
        <v>5</v>
      </c>
      <c r="F3376" s="62">
        <v>1993</v>
      </c>
      <c r="G3376" s="63"/>
      <c r="H3376" s="63"/>
      <c r="I3376" s="63"/>
      <c r="J3376" s="63">
        <v>0</v>
      </c>
      <c r="K3376" s="43">
        <v>0</v>
      </c>
      <c r="L3376" s="2"/>
      <c r="M3376" s="43"/>
      <c r="N3376" s="2"/>
      <c r="O3376" s="2"/>
      <c r="P3376" s="2"/>
      <c r="Q3376" s="2"/>
      <c r="R3376" s="2"/>
      <c r="S3376" s="2"/>
      <c r="T3376" s="2"/>
      <c r="U3376" s="2"/>
      <c r="V3376" s="2"/>
      <c r="W3376" s="2"/>
      <c r="X3376" s="2"/>
      <c r="Y3376" s="2"/>
      <c r="Z3376" s="2"/>
      <c r="AA3376" s="2"/>
      <c r="AB3376" s="2"/>
      <c r="AC3376" s="2"/>
      <c r="AD3376" s="2"/>
      <c r="AE3376" s="2"/>
      <c r="AF3376" s="2"/>
      <c r="AG3376" s="2"/>
    </row>
    <row r="3377" spans="4:33">
      <c r="D3377" s="62">
        <v>1992</v>
      </c>
      <c r="E3377" s="62">
        <v>6</v>
      </c>
      <c r="F3377" s="62">
        <v>1993</v>
      </c>
      <c r="G3377" s="63"/>
      <c r="H3377" s="63"/>
      <c r="I3377" s="63"/>
      <c r="J3377" s="63">
        <v>0</v>
      </c>
      <c r="K3377" s="43">
        <v>0</v>
      </c>
      <c r="L3377" s="2"/>
      <c r="M3377" s="43"/>
      <c r="N3377" s="2"/>
      <c r="O3377" s="2"/>
      <c r="P3377" s="2"/>
      <c r="Q3377" s="2"/>
      <c r="R3377" s="2"/>
      <c r="S3377" s="2"/>
      <c r="T3377" s="2"/>
      <c r="U3377" s="2"/>
      <c r="V3377" s="2"/>
      <c r="W3377" s="2"/>
      <c r="X3377" s="2"/>
      <c r="Y3377" s="2"/>
      <c r="Z3377" s="2"/>
      <c r="AA3377" s="2"/>
      <c r="AB3377" s="2"/>
      <c r="AC3377" s="2"/>
      <c r="AD3377" s="2"/>
      <c r="AE3377" s="2"/>
      <c r="AF3377" s="2"/>
      <c r="AG3377" s="2"/>
    </row>
    <row r="3378" spans="4:33">
      <c r="D3378" s="62">
        <v>1992</v>
      </c>
      <c r="E3378" s="62">
        <v>7</v>
      </c>
      <c r="F3378" s="62">
        <v>1993</v>
      </c>
      <c r="G3378" s="63"/>
      <c r="H3378" s="63"/>
      <c r="I3378" s="63"/>
      <c r="J3378" s="63">
        <v>0</v>
      </c>
      <c r="K3378" s="43">
        <v>0</v>
      </c>
      <c r="L3378" s="2"/>
      <c r="M3378" s="43"/>
      <c r="N3378" s="2"/>
      <c r="O3378" s="2"/>
      <c r="P3378" s="2"/>
      <c r="Q3378" s="2"/>
      <c r="R3378" s="2"/>
      <c r="S3378" s="2"/>
      <c r="T3378" s="2"/>
      <c r="U3378" s="2"/>
      <c r="V3378" s="2"/>
      <c r="W3378" s="2"/>
      <c r="X3378" s="2"/>
      <c r="Y3378" s="2"/>
      <c r="Z3378" s="2"/>
      <c r="AA3378" s="2"/>
      <c r="AB3378" s="2"/>
      <c r="AC3378" s="2"/>
      <c r="AD3378" s="2"/>
      <c r="AE3378" s="2"/>
      <c r="AF3378" s="2"/>
      <c r="AG3378" s="2"/>
    </row>
    <row r="3379" spans="4:33">
      <c r="D3379" s="62">
        <v>1992</v>
      </c>
      <c r="E3379" s="62">
        <v>8</v>
      </c>
      <c r="F3379" s="62">
        <v>1993</v>
      </c>
      <c r="G3379" s="63"/>
      <c r="H3379" s="63"/>
      <c r="I3379" s="63"/>
      <c r="J3379" s="63">
        <v>0</v>
      </c>
      <c r="K3379" s="43">
        <v>0</v>
      </c>
      <c r="L3379" s="2"/>
      <c r="M3379" s="43"/>
      <c r="N3379" s="2"/>
      <c r="O3379" s="2"/>
      <c r="P3379" s="2"/>
      <c r="Q3379" s="2"/>
      <c r="R3379" s="2"/>
      <c r="S3379" s="2"/>
      <c r="T3379" s="2"/>
      <c r="U3379" s="2"/>
      <c r="V3379" s="2"/>
      <c r="W3379" s="2"/>
      <c r="X3379" s="2"/>
      <c r="Y3379" s="2"/>
      <c r="Z3379" s="2"/>
      <c r="AA3379" s="2"/>
      <c r="AB3379" s="2"/>
      <c r="AC3379" s="2"/>
      <c r="AD3379" s="2"/>
      <c r="AE3379" s="2"/>
      <c r="AF3379" s="2"/>
      <c r="AG3379" s="2"/>
    </row>
    <row r="3380" spans="4:33">
      <c r="D3380" s="62">
        <v>1992</v>
      </c>
      <c r="E3380" s="62">
        <v>9</v>
      </c>
      <c r="F3380" s="62">
        <v>1993</v>
      </c>
      <c r="G3380" s="63"/>
      <c r="H3380" s="63"/>
      <c r="I3380" s="63"/>
      <c r="J3380" s="63">
        <v>0</v>
      </c>
      <c r="K3380" s="43">
        <v>0</v>
      </c>
      <c r="L3380" s="2"/>
      <c r="M3380" s="43"/>
      <c r="N3380" s="2"/>
      <c r="O3380" s="2"/>
      <c r="P3380" s="2"/>
      <c r="Q3380" s="2"/>
      <c r="R3380" s="2"/>
      <c r="S3380" s="2"/>
      <c r="T3380" s="2"/>
      <c r="U3380" s="2"/>
      <c r="V3380" s="2"/>
      <c r="W3380" s="2"/>
      <c r="X3380" s="2"/>
      <c r="Y3380" s="2"/>
      <c r="Z3380" s="2"/>
      <c r="AA3380" s="2"/>
      <c r="AB3380" s="2"/>
      <c r="AC3380" s="2"/>
      <c r="AD3380" s="2"/>
      <c r="AE3380" s="2"/>
      <c r="AF3380" s="2"/>
      <c r="AG3380" s="2"/>
    </row>
    <row r="3381" spans="4:33">
      <c r="D3381" s="62">
        <v>1992</v>
      </c>
      <c r="E3381" s="62">
        <v>10</v>
      </c>
      <c r="F3381" s="62">
        <v>1993</v>
      </c>
      <c r="G3381" s="63"/>
      <c r="H3381" s="63"/>
      <c r="I3381" s="63"/>
      <c r="J3381" s="63">
        <v>0</v>
      </c>
      <c r="K3381" s="43">
        <v>0</v>
      </c>
      <c r="L3381" s="2"/>
      <c r="M3381" s="43"/>
      <c r="N3381" s="2"/>
      <c r="O3381" s="2"/>
      <c r="P3381" s="2"/>
      <c r="Q3381" s="2"/>
      <c r="R3381" s="2"/>
      <c r="S3381" s="2"/>
      <c r="T3381" s="2"/>
      <c r="U3381" s="2"/>
      <c r="V3381" s="2"/>
      <c r="W3381" s="2"/>
      <c r="X3381" s="2"/>
      <c r="Y3381" s="2"/>
      <c r="Z3381" s="2"/>
      <c r="AA3381" s="2"/>
      <c r="AB3381" s="2"/>
      <c r="AC3381" s="2"/>
      <c r="AD3381" s="2"/>
      <c r="AE3381" s="2"/>
      <c r="AF3381" s="2"/>
      <c r="AG3381" s="2"/>
    </row>
    <row r="3382" spans="4:33">
      <c r="D3382" s="62">
        <v>1992</v>
      </c>
      <c r="E3382" s="62">
        <v>11</v>
      </c>
      <c r="F3382" s="62">
        <v>1993</v>
      </c>
      <c r="G3382" s="63"/>
      <c r="H3382" s="63"/>
      <c r="I3382" s="63"/>
      <c r="J3382" s="63">
        <v>0</v>
      </c>
      <c r="K3382" s="43">
        <v>0</v>
      </c>
      <c r="L3382" s="2"/>
      <c r="M3382" s="43"/>
      <c r="N3382" s="2"/>
      <c r="O3382" s="2"/>
      <c r="P3382" s="2"/>
      <c r="Q3382" s="2"/>
      <c r="R3382" s="2"/>
      <c r="S3382" s="2"/>
      <c r="T3382" s="2"/>
      <c r="U3382" s="2"/>
      <c r="V3382" s="2"/>
      <c r="W3382" s="2"/>
      <c r="X3382" s="2"/>
      <c r="Y3382" s="2"/>
      <c r="Z3382" s="2"/>
      <c r="AA3382" s="2"/>
      <c r="AB3382" s="2"/>
      <c r="AC3382" s="2"/>
      <c r="AD3382" s="2"/>
      <c r="AE3382" s="2"/>
      <c r="AF3382" s="2"/>
      <c r="AG3382" s="2"/>
    </row>
    <row r="3383" spans="4:33">
      <c r="D3383" s="62">
        <v>1992</v>
      </c>
      <c r="E3383" s="62">
        <v>12</v>
      </c>
      <c r="F3383" s="62">
        <v>1993</v>
      </c>
      <c r="G3383" s="63"/>
      <c r="H3383" s="63"/>
      <c r="I3383" s="63"/>
      <c r="J3383" s="63">
        <v>0</v>
      </c>
      <c r="K3383" s="43">
        <v>0</v>
      </c>
      <c r="L3383" s="2"/>
      <c r="M3383" s="43"/>
      <c r="N3383" s="2"/>
      <c r="O3383" s="2"/>
      <c r="P3383" s="2"/>
      <c r="Q3383" s="2"/>
      <c r="R3383" s="2"/>
      <c r="S3383" s="2"/>
      <c r="T3383" s="2"/>
      <c r="U3383" s="2"/>
      <c r="V3383" s="2"/>
      <c r="W3383" s="2"/>
      <c r="X3383" s="2"/>
      <c r="Y3383" s="2"/>
      <c r="Z3383" s="2"/>
      <c r="AA3383" s="2"/>
      <c r="AB3383" s="2"/>
      <c r="AC3383" s="2"/>
      <c r="AD3383" s="2"/>
      <c r="AE3383" s="2"/>
      <c r="AF3383" s="2"/>
      <c r="AG3383" s="2"/>
    </row>
    <row r="3384" spans="4:33">
      <c r="D3384" s="62">
        <v>1993</v>
      </c>
      <c r="E3384" s="62">
        <v>1</v>
      </c>
      <c r="F3384" s="62">
        <v>1993</v>
      </c>
      <c r="G3384" s="63"/>
      <c r="H3384" s="63"/>
      <c r="I3384" s="63"/>
      <c r="J3384" s="63">
        <v>0</v>
      </c>
      <c r="K3384" s="43">
        <v>0</v>
      </c>
      <c r="L3384" s="2"/>
      <c r="M3384" s="43"/>
      <c r="N3384" s="2"/>
      <c r="O3384" s="2"/>
      <c r="P3384" s="2"/>
      <c r="Q3384" s="2"/>
      <c r="R3384" s="2"/>
      <c r="S3384" s="2"/>
      <c r="T3384" s="2"/>
      <c r="U3384" s="2"/>
      <c r="V3384" s="2"/>
      <c r="W3384" s="2"/>
      <c r="X3384" s="2"/>
      <c r="Y3384" s="2"/>
      <c r="Z3384" s="2"/>
      <c r="AA3384" s="2"/>
      <c r="AB3384" s="2"/>
      <c r="AC3384" s="2"/>
      <c r="AD3384" s="2"/>
      <c r="AE3384" s="2"/>
      <c r="AF3384" s="2"/>
      <c r="AG3384" s="2"/>
    </row>
    <row r="3385" spans="4:33">
      <c r="D3385" s="62">
        <v>1993</v>
      </c>
      <c r="E3385" s="62">
        <v>2</v>
      </c>
      <c r="F3385" s="62">
        <v>1993</v>
      </c>
      <c r="G3385" s="63"/>
      <c r="H3385" s="63"/>
      <c r="I3385" s="63"/>
      <c r="J3385" s="63">
        <v>0</v>
      </c>
      <c r="K3385" s="43">
        <v>0</v>
      </c>
      <c r="L3385" s="2"/>
      <c r="M3385" s="43"/>
      <c r="N3385" s="2"/>
      <c r="O3385" s="2"/>
      <c r="P3385" s="2"/>
      <c r="Q3385" s="2"/>
      <c r="R3385" s="2"/>
      <c r="S3385" s="2"/>
      <c r="T3385" s="2"/>
      <c r="U3385" s="2"/>
      <c r="V3385" s="2"/>
      <c r="W3385" s="2"/>
      <c r="X3385" s="2"/>
      <c r="Y3385" s="2"/>
      <c r="Z3385" s="2"/>
      <c r="AA3385" s="2"/>
      <c r="AB3385" s="2"/>
      <c r="AC3385" s="2"/>
      <c r="AD3385" s="2"/>
      <c r="AE3385" s="2"/>
      <c r="AF3385" s="2"/>
      <c r="AG3385" s="2"/>
    </row>
    <row r="3386" spans="4:33">
      <c r="D3386" s="62">
        <v>1993</v>
      </c>
      <c r="E3386" s="62">
        <v>3</v>
      </c>
      <c r="F3386" s="62">
        <v>1993</v>
      </c>
      <c r="G3386" s="63"/>
      <c r="H3386" s="63"/>
      <c r="I3386" s="63"/>
      <c r="J3386" s="63">
        <v>0</v>
      </c>
      <c r="K3386" s="43">
        <v>0</v>
      </c>
      <c r="L3386" s="2"/>
      <c r="M3386" s="43"/>
      <c r="N3386" s="2"/>
      <c r="O3386" s="2"/>
      <c r="P3386" s="2"/>
      <c r="Q3386" s="2"/>
      <c r="R3386" s="2"/>
      <c r="S3386" s="2"/>
      <c r="T3386" s="2"/>
      <c r="U3386" s="2"/>
      <c r="V3386" s="2"/>
      <c r="W3386" s="2"/>
      <c r="X3386" s="2"/>
      <c r="Y3386" s="2"/>
      <c r="Z3386" s="2"/>
      <c r="AA3386" s="2"/>
      <c r="AB3386" s="2"/>
      <c r="AC3386" s="2"/>
      <c r="AD3386" s="2"/>
      <c r="AE3386" s="2"/>
      <c r="AF3386" s="2"/>
      <c r="AG3386" s="2"/>
    </row>
    <row r="3387" spans="4:33">
      <c r="D3387" s="62">
        <v>1993</v>
      </c>
      <c r="E3387" s="62">
        <v>4</v>
      </c>
      <c r="F3387" s="62">
        <v>1993</v>
      </c>
      <c r="G3387" s="63"/>
      <c r="H3387" s="63"/>
      <c r="I3387" s="63"/>
      <c r="J3387" s="63">
        <v>0</v>
      </c>
      <c r="K3387" s="43">
        <v>0</v>
      </c>
      <c r="L3387" s="2"/>
      <c r="M3387" s="43"/>
      <c r="N3387" s="2"/>
      <c r="O3387" s="2"/>
      <c r="P3387" s="2"/>
      <c r="Q3387" s="2"/>
      <c r="R3387" s="2"/>
      <c r="S3387" s="2"/>
      <c r="T3387" s="2"/>
      <c r="U3387" s="2"/>
      <c r="V3387" s="2"/>
      <c r="W3387" s="2"/>
      <c r="X3387" s="2"/>
      <c r="Y3387" s="2"/>
      <c r="Z3387" s="2"/>
      <c r="AA3387" s="2"/>
      <c r="AB3387" s="2"/>
      <c r="AC3387" s="2"/>
      <c r="AD3387" s="2"/>
      <c r="AE3387" s="2"/>
      <c r="AF3387" s="2"/>
      <c r="AG3387" s="2"/>
    </row>
    <row r="3388" spans="4:33">
      <c r="D3388" s="62">
        <v>1993</v>
      </c>
      <c r="E3388" s="62">
        <v>5</v>
      </c>
      <c r="F3388" s="62">
        <v>1994</v>
      </c>
      <c r="G3388" s="63"/>
      <c r="H3388" s="63"/>
      <c r="I3388" s="63"/>
      <c r="J3388" s="63">
        <v>0</v>
      </c>
      <c r="K3388" s="43">
        <v>0</v>
      </c>
      <c r="L3388" s="2"/>
      <c r="M3388" s="43"/>
      <c r="N3388" s="2"/>
      <c r="O3388" s="2"/>
      <c r="P3388" s="2"/>
      <c r="Q3388" s="2"/>
      <c r="R3388" s="2"/>
      <c r="S3388" s="2"/>
      <c r="T3388" s="2"/>
      <c r="U3388" s="2"/>
      <c r="V3388" s="2"/>
      <c r="W3388" s="2"/>
      <c r="X3388" s="2"/>
      <c r="Y3388" s="2"/>
      <c r="Z3388" s="2"/>
      <c r="AA3388" s="2"/>
      <c r="AB3388" s="2"/>
      <c r="AC3388" s="2"/>
      <c r="AD3388" s="2"/>
      <c r="AE3388" s="2"/>
      <c r="AF3388" s="2"/>
      <c r="AG3388" s="2"/>
    </row>
    <row r="3389" spans="4:33">
      <c r="D3389" s="62">
        <v>1993</v>
      </c>
      <c r="E3389" s="62">
        <v>6</v>
      </c>
      <c r="F3389" s="62">
        <v>1994</v>
      </c>
      <c r="G3389" s="63"/>
      <c r="H3389" s="63"/>
      <c r="I3389" s="63"/>
      <c r="J3389" s="63">
        <v>0</v>
      </c>
      <c r="K3389" s="43">
        <v>0</v>
      </c>
      <c r="L3389" s="2"/>
      <c r="M3389" s="43"/>
      <c r="N3389" s="2"/>
      <c r="O3389" s="2"/>
      <c r="P3389" s="2"/>
      <c r="Q3389" s="2"/>
      <c r="R3389" s="2"/>
      <c r="S3389" s="2"/>
      <c r="T3389" s="2"/>
      <c r="U3389" s="2"/>
      <c r="V3389" s="2"/>
      <c r="W3389" s="2"/>
      <c r="X3389" s="2"/>
      <c r="Y3389" s="2"/>
      <c r="Z3389" s="2"/>
      <c r="AA3389" s="2"/>
      <c r="AB3389" s="2"/>
      <c r="AC3389" s="2"/>
      <c r="AD3389" s="2"/>
      <c r="AE3389" s="2"/>
      <c r="AF3389" s="2"/>
      <c r="AG3389" s="2"/>
    </row>
    <row r="3390" spans="4:33">
      <c r="D3390" s="62">
        <v>1993</v>
      </c>
      <c r="E3390" s="62">
        <v>7</v>
      </c>
      <c r="F3390" s="62">
        <v>1994</v>
      </c>
      <c r="G3390" s="63"/>
      <c r="H3390" s="63"/>
      <c r="I3390" s="63"/>
      <c r="J3390" s="63">
        <v>0</v>
      </c>
      <c r="K3390" s="43">
        <v>0</v>
      </c>
      <c r="L3390" s="2"/>
      <c r="M3390" s="43"/>
      <c r="N3390" s="2"/>
      <c r="O3390" s="2"/>
      <c r="P3390" s="2"/>
      <c r="Q3390" s="2"/>
      <c r="R3390" s="2"/>
      <c r="S3390" s="2"/>
      <c r="T3390" s="2"/>
      <c r="U3390" s="2"/>
      <c r="V3390" s="2"/>
      <c r="W3390" s="2"/>
      <c r="X3390" s="2"/>
      <c r="Y3390" s="2"/>
      <c r="Z3390" s="2"/>
      <c r="AA3390" s="2"/>
      <c r="AB3390" s="2"/>
      <c r="AC3390" s="2"/>
      <c r="AD3390" s="2"/>
      <c r="AE3390" s="2"/>
      <c r="AF3390" s="2"/>
      <c r="AG3390" s="2"/>
    </row>
    <row r="3391" spans="4:33">
      <c r="D3391" s="62">
        <v>1993</v>
      </c>
      <c r="E3391" s="62">
        <v>8</v>
      </c>
      <c r="F3391" s="62">
        <v>1994</v>
      </c>
      <c r="G3391" s="63"/>
      <c r="H3391" s="63"/>
      <c r="I3391" s="63"/>
      <c r="J3391" s="63">
        <v>0</v>
      </c>
      <c r="K3391" s="43">
        <v>0</v>
      </c>
      <c r="L3391" s="2"/>
      <c r="M3391" s="43"/>
      <c r="N3391" s="2"/>
      <c r="O3391" s="2"/>
      <c r="P3391" s="2"/>
      <c r="Q3391" s="2"/>
      <c r="R3391" s="2"/>
      <c r="S3391" s="2"/>
      <c r="T3391" s="2"/>
      <c r="U3391" s="2"/>
      <c r="V3391" s="2"/>
      <c r="W3391" s="2"/>
      <c r="X3391" s="2"/>
      <c r="Y3391" s="2"/>
      <c r="Z3391" s="2"/>
      <c r="AA3391" s="2"/>
      <c r="AB3391" s="2"/>
      <c r="AC3391" s="2"/>
      <c r="AD3391" s="2"/>
      <c r="AE3391" s="2"/>
      <c r="AF3391" s="2"/>
      <c r="AG3391" s="2"/>
    </row>
    <row r="3392" spans="4:33">
      <c r="D3392" s="62">
        <v>1993</v>
      </c>
      <c r="E3392" s="62">
        <v>9</v>
      </c>
      <c r="F3392" s="62">
        <v>1994</v>
      </c>
      <c r="G3392" s="63"/>
      <c r="H3392" s="63"/>
      <c r="I3392" s="63"/>
      <c r="J3392" s="63">
        <v>0</v>
      </c>
      <c r="K3392" s="43">
        <v>0</v>
      </c>
      <c r="L3392" s="2"/>
      <c r="M3392" s="43"/>
      <c r="N3392" s="2"/>
      <c r="O3392" s="2"/>
      <c r="P3392" s="2"/>
      <c r="Q3392" s="2"/>
      <c r="R3392" s="2"/>
      <c r="S3392" s="2"/>
      <c r="T3392" s="2"/>
      <c r="U3392" s="2"/>
      <c r="V3392" s="2"/>
      <c r="W3392" s="2"/>
      <c r="X3392" s="2"/>
      <c r="Y3392" s="2"/>
      <c r="Z3392" s="2"/>
      <c r="AA3392" s="2"/>
      <c r="AB3392" s="2"/>
      <c r="AC3392" s="2"/>
      <c r="AD3392" s="2"/>
      <c r="AE3392" s="2"/>
      <c r="AF3392" s="2"/>
      <c r="AG3392" s="2"/>
    </row>
    <row r="3393" spans="4:33">
      <c r="D3393" s="62">
        <v>1993</v>
      </c>
      <c r="E3393" s="62">
        <v>10</v>
      </c>
      <c r="F3393" s="62">
        <v>1994</v>
      </c>
      <c r="G3393" s="63"/>
      <c r="H3393" s="63"/>
      <c r="I3393" s="63"/>
      <c r="J3393" s="63">
        <v>0</v>
      </c>
      <c r="K3393" s="43">
        <v>0</v>
      </c>
      <c r="L3393" s="2"/>
      <c r="M3393" s="43"/>
      <c r="N3393" s="2"/>
      <c r="O3393" s="2"/>
      <c r="P3393" s="2"/>
      <c r="Q3393" s="2"/>
      <c r="R3393" s="2"/>
      <c r="S3393" s="2"/>
      <c r="T3393" s="2"/>
      <c r="U3393" s="2"/>
      <c r="V3393" s="2"/>
      <c r="W3393" s="2"/>
      <c r="X3393" s="2"/>
      <c r="Y3393" s="2"/>
      <c r="Z3393" s="2"/>
      <c r="AA3393" s="2"/>
      <c r="AB3393" s="2"/>
      <c r="AC3393" s="2"/>
      <c r="AD3393" s="2"/>
      <c r="AE3393" s="2"/>
      <c r="AF3393" s="2"/>
      <c r="AG3393" s="2"/>
    </row>
    <row r="3394" spans="4:33">
      <c r="D3394" s="62">
        <v>1993</v>
      </c>
      <c r="E3394" s="62">
        <v>11</v>
      </c>
      <c r="F3394" s="62">
        <v>1994</v>
      </c>
      <c r="G3394" s="63"/>
      <c r="H3394" s="63"/>
      <c r="I3394" s="63"/>
      <c r="J3394" s="63">
        <v>0</v>
      </c>
      <c r="K3394" s="43">
        <v>0</v>
      </c>
      <c r="L3394" s="2"/>
      <c r="M3394" s="43"/>
      <c r="N3394" s="2"/>
      <c r="O3394" s="2"/>
      <c r="P3394" s="2"/>
      <c r="Q3394" s="2"/>
      <c r="R3394" s="2"/>
      <c r="S3394" s="2"/>
      <c r="T3394" s="2"/>
      <c r="U3394" s="2"/>
      <c r="V3394" s="2"/>
      <c r="W3394" s="2"/>
      <c r="X3394" s="2"/>
      <c r="Y3394" s="2"/>
      <c r="Z3394" s="2"/>
      <c r="AA3394" s="2"/>
      <c r="AB3394" s="2"/>
      <c r="AC3394" s="2"/>
      <c r="AD3394" s="2"/>
      <c r="AE3394" s="2"/>
      <c r="AF3394" s="2"/>
      <c r="AG3394" s="2"/>
    </row>
    <row r="3395" spans="4:33">
      <c r="D3395" s="62">
        <v>1993</v>
      </c>
      <c r="E3395" s="62">
        <v>12</v>
      </c>
      <c r="F3395" s="62">
        <v>1994</v>
      </c>
      <c r="G3395" s="63"/>
      <c r="H3395" s="63"/>
      <c r="I3395" s="63"/>
      <c r="J3395" s="63">
        <v>0</v>
      </c>
      <c r="K3395" s="43">
        <v>0</v>
      </c>
      <c r="L3395" s="2"/>
      <c r="M3395" s="43"/>
      <c r="N3395" s="2"/>
      <c r="O3395" s="2"/>
      <c r="P3395" s="2"/>
      <c r="Q3395" s="2"/>
      <c r="R3395" s="2"/>
      <c r="S3395" s="2"/>
      <c r="T3395" s="2"/>
      <c r="U3395" s="2"/>
      <c r="V3395" s="2"/>
      <c r="W3395" s="2"/>
      <c r="X3395" s="2"/>
      <c r="Y3395" s="2"/>
      <c r="Z3395" s="2"/>
      <c r="AA3395" s="2"/>
      <c r="AB3395" s="2"/>
      <c r="AC3395" s="2"/>
      <c r="AD3395" s="2"/>
      <c r="AE3395" s="2"/>
      <c r="AF3395" s="2"/>
      <c r="AG3395" s="2"/>
    </row>
    <row r="3396" spans="4:33">
      <c r="D3396" s="62">
        <v>1994</v>
      </c>
      <c r="E3396" s="62">
        <v>1</v>
      </c>
      <c r="F3396" s="62">
        <v>1994</v>
      </c>
      <c r="G3396" s="63"/>
      <c r="H3396" s="63"/>
      <c r="I3396" s="63"/>
      <c r="J3396" s="63">
        <v>0</v>
      </c>
      <c r="K3396" s="43">
        <v>0</v>
      </c>
      <c r="L3396" s="2"/>
      <c r="M3396" s="43"/>
      <c r="N3396" s="2"/>
      <c r="O3396" s="2"/>
      <c r="P3396" s="2"/>
      <c r="Q3396" s="2"/>
      <c r="R3396" s="2"/>
      <c r="S3396" s="2"/>
      <c r="T3396" s="2"/>
      <c r="U3396" s="2"/>
      <c r="V3396" s="2"/>
      <c r="W3396" s="2"/>
      <c r="X3396" s="2"/>
      <c r="Y3396" s="2"/>
      <c r="Z3396" s="2"/>
      <c r="AA3396" s="2"/>
      <c r="AB3396" s="2"/>
      <c r="AC3396" s="2"/>
      <c r="AD3396" s="2"/>
      <c r="AE3396" s="2"/>
      <c r="AF3396" s="2"/>
      <c r="AG3396" s="2"/>
    </row>
    <row r="3397" spans="4:33">
      <c r="D3397" s="62">
        <v>1994</v>
      </c>
      <c r="E3397" s="62">
        <v>2</v>
      </c>
      <c r="F3397" s="62">
        <v>1994</v>
      </c>
      <c r="G3397" s="63"/>
      <c r="H3397" s="63"/>
      <c r="I3397" s="63"/>
      <c r="J3397" s="63">
        <v>0</v>
      </c>
      <c r="K3397" s="43">
        <v>0</v>
      </c>
      <c r="L3397" s="2"/>
      <c r="M3397" s="43"/>
      <c r="N3397" s="2"/>
      <c r="O3397" s="2"/>
      <c r="P3397" s="2"/>
      <c r="Q3397" s="2"/>
      <c r="R3397" s="2"/>
      <c r="S3397" s="2"/>
      <c r="T3397" s="2"/>
      <c r="U3397" s="2"/>
      <c r="V3397" s="2"/>
      <c r="W3397" s="2"/>
      <c r="X3397" s="2"/>
      <c r="Y3397" s="2"/>
      <c r="Z3397" s="2"/>
      <c r="AA3397" s="2"/>
      <c r="AB3397" s="2"/>
      <c r="AC3397" s="2"/>
      <c r="AD3397" s="2"/>
      <c r="AE3397" s="2"/>
      <c r="AF3397" s="2"/>
      <c r="AG3397" s="2"/>
    </row>
    <row r="3398" spans="4:33">
      <c r="D3398" s="62">
        <v>1994</v>
      </c>
      <c r="E3398" s="62">
        <v>3</v>
      </c>
      <c r="F3398" s="62">
        <v>1994</v>
      </c>
      <c r="G3398" s="63"/>
      <c r="H3398" s="63"/>
      <c r="I3398" s="63"/>
      <c r="J3398" s="63">
        <v>0</v>
      </c>
      <c r="K3398" s="43">
        <v>0</v>
      </c>
      <c r="L3398" s="2"/>
      <c r="M3398" s="43"/>
      <c r="N3398" s="2"/>
      <c r="O3398" s="2"/>
      <c r="P3398" s="2"/>
      <c r="Q3398" s="2"/>
      <c r="R3398" s="2"/>
      <c r="S3398" s="2"/>
      <c r="T3398" s="2"/>
      <c r="U3398" s="2"/>
      <c r="V3398" s="2"/>
      <c r="W3398" s="2"/>
      <c r="X3398" s="2"/>
      <c r="Y3398" s="2"/>
      <c r="Z3398" s="2"/>
      <c r="AA3398" s="2"/>
      <c r="AB3398" s="2"/>
      <c r="AC3398" s="2"/>
      <c r="AD3398" s="2"/>
      <c r="AE3398" s="2"/>
      <c r="AF3398" s="2"/>
      <c r="AG3398" s="2"/>
    </row>
    <row r="3399" spans="4:33">
      <c r="D3399" s="62">
        <v>1994</v>
      </c>
      <c r="E3399" s="62">
        <v>4</v>
      </c>
      <c r="F3399" s="62">
        <v>1994</v>
      </c>
      <c r="G3399" s="63"/>
      <c r="H3399" s="63"/>
      <c r="I3399" s="63"/>
      <c r="J3399" s="63">
        <v>0</v>
      </c>
      <c r="K3399" s="43">
        <v>0</v>
      </c>
      <c r="L3399" s="2"/>
      <c r="M3399" s="43"/>
      <c r="N3399" s="2"/>
      <c r="O3399" s="2"/>
      <c r="P3399" s="2"/>
      <c r="Q3399" s="2"/>
      <c r="R3399" s="2"/>
      <c r="S3399" s="2"/>
      <c r="T3399" s="2"/>
      <c r="U3399" s="2"/>
      <c r="V3399" s="2"/>
      <c r="W3399" s="2"/>
      <c r="X3399" s="2"/>
      <c r="Y3399" s="2"/>
      <c r="Z3399" s="2"/>
      <c r="AA3399" s="2"/>
      <c r="AB3399" s="2"/>
      <c r="AC3399" s="2"/>
      <c r="AD3399" s="2"/>
      <c r="AE3399" s="2"/>
      <c r="AF3399" s="2"/>
      <c r="AG3399" s="2"/>
    </row>
    <row r="3400" spans="4:33">
      <c r="D3400" s="62">
        <v>1994</v>
      </c>
      <c r="E3400" s="62">
        <v>5</v>
      </c>
      <c r="F3400" s="62">
        <v>1995</v>
      </c>
      <c r="G3400" s="63"/>
      <c r="H3400" s="63"/>
      <c r="I3400" s="63"/>
      <c r="J3400" s="63">
        <v>0</v>
      </c>
      <c r="K3400" s="43">
        <v>0</v>
      </c>
      <c r="L3400" s="2"/>
      <c r="M3400" s="43"/>
      <c r="N3400" s="2"/>
      <c r="O3400" s="2"/>
      <c r="P3400" s="2"/>
      <c r="Q3400" s="2"/>
      <c r="R3400" s="2"/>
      <c r="S3400" s="2"/>
      <c r="T3400" s="2"/>
      <c r="U3400" s="2"/>
      <c r="V3400" s="2"/>
      <c r="W3400" s="2"/>
      <c r="X3400" s="2"/>
      <c r="Y3400" s="2"/>
      <c r="Z3400" s="2"/>
      <c r="AA3400" s="2"/>
      <c r="AB3400" s="2"/>
      <c r="AC3400" s="2"/>
      <c r="AD3400" s="2"/>
      <c r="AE3400" s="2"/>
      <c r="AF3400" s="2"/>
      <c r="AG3400" s="2"/>
    </row>
    <row r="3401" spans="4:33">
      <c r="D3401" s="62">
        <v>1994</v>
      </c>
      <c r="E3401" s="62">
        <v>6</v>
      </c>
      <c r="F3401" s="62">
        <v>1995</v>
      </c>
      <c r="G3401" s="63"/>
      <c r="H3401" s="63"/>
      <c r="I3401" s="63"/>
      <c r="J3401" s="63">
        <v>0</v>
      </c>
      <c r="K3401" s="43">
        <v>0</v>
      </c>
      <c r="L3401" s="2"/>
      <c r="M3401" s="43"/>
      <c r="N3401" s="2"/>
      <c r="O3401" s="2"/>
      <c r="P3401" s="2"/>
      <c r="Q3401" s="2"/>
      <c r="R3401" s="2"/>
      <c r="S3401" s="2"/>
      <c r="T3401" s="2"/>
      <c r="U3401" s="2"/>
      <c r="V3401" s="2"/>
      <c r="W3401" s="2"/>
      <c r="X3401" s="2"/>
      <c r="Y3401" s="2"/>
      <c r="Z3401" s="2"/>
      <c r="AA3401" s="2"/>
      <c r="AB3401" s="2"/>
      <c r="AC3401" s="2"/>
      <c r="AD3401" s="2"/>
      <c r="AE3401" s="2"/>
      <c r="AF3401" s="2"/>
      <c r="AG3401" s="2"/>
    </row>
    <row r="3402" spans="4:33">
      <c r="D3402" s="62">
        <v>1994</v>
      </c>
      <c r="E3402" s="62">
        <v>7</v>
      </c>
      <c r="F3402" s="62">
        <v>1995</v>
      </c>
      <c r="G3402" s="63"/>
      <c r="H3402" s="63"/>
      <c r="I3402" s="63"/>
      <c r="J3402" s="63">
        <v>0</v>
      </c>
      <c r="K3402" s="43">
        <v>0</v>
      </c>
      <c r="L3402" s="2"/>
      <c r="M3402" s="43"/>
      <c r="N3402" s="2"/>
      <c r="O3402" s="2"/>
      <c r="P3402" s="2"/>
      <c r="Q3402" s="2"/>
      <c r="R3402" s="2"/>
      <c r="S3402" s="2"/>
      <c r="T3402" s="2"/>
      <c r="U3402" s="2"/>
      <c r="V3402" s="2"/>
      <c r="W3402" s="2"/>
      <c r="X3402" s="2"/>
      <c r="Y3402" s="2"/>
      <c r="Z3402" s="2"/>
      <c r="AA3402" s="2"/>
      <c r="AB3402" s="2"/>
      <c r="AC3402" s="2"/>
      <c r="AD3402" s="2"/>
      <c r="AE3402" s="2"/>
      <c r="AF3402" s="2"/>
      <c r="AG3402" s="2"/>
    </row>
    <row r="3403" spans="4:33">
      <c r="D3403" s="62">
        <v>1994</v>
      </c>
      <c r="E3403" s="62">
        <v>8</v>
      </c>
      <c r="F3403" s="62">
        <v>1995</v>
      </c>
      <c r="G3403" s="63"/>
      <c r="H3403" s="63"/>
      <c r="I3403" s="63"/>
      <c r="J3403" s="63">
        <v>0</v>
      </c>
      <c r="K3403" s="43">
        <v>0</v>
      </c>
      <c r="L3403" s="2"/>
      <c r="M3403" s="43"/>
      <c r="N3403" s="2"/>
      <c r="O3403" s="2"/>
      <c r="P3403" s="2"/>
      <c r="Q3403" s="2"/>
      <c r="R3403" s="2"/>
      <c r="S3403" s="2"/>
      <c r="T3403" s="2"/>
      <c r="U3403" s="2"/>
      <c r="V3403" s="2"/>
      <c r="W3403" s="2"/>
      <c r="X3403" s="2"/>
      <c r="Y3403" s="2"/>
      <c r="Z3403" s="2"/>
      <c r="AA3403" s="2"/>
      <c r="AB3403" s="2"/>
      <c r="AC3403" s="2"/>
      <c r="AD3403" s="2"/>
      <c r="AE3403" s="2"/>
      <c r="AF3403" s="2"/>
      <c r="AG3403" s="2"/>
    </row>
    <row r="3404" spans="4:33">
      <c r="D3404" s="62">
        <v>1994</v>
      </c>
      <c r="E3404" s="62">
        <v>9</v>
      </c>
      <c r="F3404" s="62">
        <v>1995</v>
      </c>
      <c r="G3404" s="63"/>
      <c r="H3404" s="63"/>
      <c r="I3404" s="63"/>
      <c r="J3404" s="63">
        <v>0</v>
      </c>
      <c r="K3404" s="43">
        <v>0</v>
      </c>
      <c r="L3404" s="2"/>
      <c r="M3404" s="43"/>
      <c r="N3404" s="2"/>
      <c r="O3404" s="2"/>
      <c r="P3404" s="2"/>
      <c r="Q3404" s="2"/>
      <c r="R3404" s="2"/>
      <c r="S3404" s="2"/>
      <c r="T3404" s="2"/>
      <c r="U3404" s="2"/>
      <c r="V3404" s="2"/>
      <c r="W3404" s="2"/>
      <c r="X3404" s="2"/>
      <c r="Y3404" s="2"/>
      <c r="Z3404" s="2"/>
      <c r="AA3404" s="2"/>
      <c r="AB3404" s="2"/>
      <c r="AC3404" s="2"/>
      <c r="AD3404" s="2"/>
      <c r="AE3404" s="2"/>
      <c r="AF3404" s="2"/>
      <c r="AG3404" s="2"/>
    </row>
    <row r="3405" spans="4:33">
      <c r="D3405" s="62">
        <v>1994</v>
      </c>
      <c r="E3405" s="62">
        <v>10</v>
      </c>
      <c r="F3405" s="62">
        <v>1995</v>
      </c>
      <c r="G3405" s="63"/>
      <c r="H3405" s="63"/>
      <c r="I3405" s="63"/>
      <c r="J3405" s="63">
        <v>0</v>
      </c>
      <c r="K3405" s="43">
        <v>0</v>
      </c>
      <c r="L3405" s="2"/>
      <c r="M3405" s="43"/>
      <c r="N3405" s="2"/>
      <c r="O3405" s="2"/>
      <c r="P3405" s="2"/>
      <c r="Q3405" s="2"/>
      <c r="R3405" s="2"/>
      <c r="S3405" s="2"/>
      <c r="T3405" s="2"/>
      <c r="U3405" s="2"/>
      <c r="V3405" s="2"/>
      <c r="W3405" s="2"/>
      <c r="X3405" s="2"/>
      <c r="Y3405" s="2"/>
      <c r="Z3405" s="2"/>
      <c r="AA3405" s="2"/>
      <c r="AB3405" s="2"/>
      <c r="AC3405" s="2"/>
      <c r="AD3405" s="2"/>
      <c r="AE3405" s="2"/>
      <c r="AF3405" s="2"/>
      <c r="AG3405" s="2"/>
    </row>
    <row r="3406" spans="4:33">
      <c r="D3406" s="62">
        <v>1994</v>
      </c>
      <c r="E3406" s="62">
        <v>11</v>
      </c>
      <c r="F3406" s="62">
        <v>1995</v>
      </c>
      <c r="G3406" s="63"/>
      <c r="H3406" s="63"/>
      <c r="I3406" s="63"/>
      <c r="J3406" s="63">
        <v>0</v>
      </c>
      <c r="K3406" s="43">
        <v>0</v>
      </c>
      <c r="L3406" s="2"/>
      <c r="M3406" s="43"/>
      <c r="N3406" s="2"/>
      <c r="O3406" s="2"/>
      <c r="P3406" s="2"/>
      <c r="Q3406" s="2"/>
      <c r="R3406" s="2"/>
      <c r="S3406" s="2"/>
      <c r="T3406" s="2"/>
      <c r="U3406" s="2"/>
      <c r="V3406" s="2"/>
      <c r="W3406" s="2"/>
      <c r="X3406" s="2"/>
      <c r="Y3406" s="2"/>
      <c r="Z3406" s="2"/>
      <c r="AA3406" s="2"/>
      <c r="AB3406" s="2"/>
      <c r="AC3406" s="2"/>
      <c r="AD3406" s="2"/>
      <c r="AE3406" s="2"/>
      <c r="AF3406" s="2"/>
      <c r="AG3406" s="2"/>
    </row>
    <row r="3407" spans="4:33">
      <c r="D3407" s="62">
        <v>1994</v>
      </c>
      <c r="E3407" s="62">
        <v>12</v>
      </c>
      <c r="F3407" s="62">
        <v>1995</v>
      </c>
      <c r="G3407" s="63"/>
      <c r="H3407" s="63"/>
      <c r="I3407" s="63"/>
      <c r="J3407" s="63">
        <v>0</v>
      </c>
      <c r="K3407" s="43">
        <v>0</v>
      </c>
      <c r="L3407" s="2"/>
      <c r="M3407" s="43"/>
      <c r="N3407" s="2"/>
      <c r="O3407" s="2"/>
      <c r="P3407" s="2"/>
      <c r="Q3407" s="2"/>
      <c r="R3407" s="2"/>
      <c r="S3407" s="2"/>
      <c r="T3407" s="2"/>
      <c r="U3407" s="2"/>
      <c r="V3407" s="2"/>
      <c r="W3407" s="2"/>
      <c r="X3407" s="2"/>
      <c r="Y3407" s="2"/>
      <c r="Z3407" s="2"/>
      <c r="AA3407" s="2"/>
      <c r="AB3407" s="2"/>
      <c r="AC3407" s="2"/>
      <c r="AD3407" s="2"/>
      <c r="AE3407" s="2"/>
      <c r="AF3407" s="2"/>
      <c r="AG3407" s="2"/>
    </row>
    <row r="3408" spans="4:33">
      <c r="D3408" s="62">
        <v>1995</v>
      </c>
      <c r="E3408" s="62">
        <v>1</v>
      </c>
      <c r="F3408" s="62">
        <v>1995</v>
      </c>
      <c r="G3408" s="63"/>
      <c r="H3408" s="63"/>
      <c r="I3408" s="63"/>
      <c r="J3408" s="63">
        <v>0</v>
      </c>
      <c r="K3408" s="43">
        <v>0</v>
      </c>
      <c r="L3408" s="2"/>
      <c r="M3408" s="43"/>
      <c r="N3408" s="2"/>
      <c r="O3408" s="2"/>
      <c r="P3408" s="2"/>
      <c r="Q3408" s="2"/>
      <c r="R3408" s="2"/>
      <c r="S3408" s="2"/>
      <c r="T3408" s="2"/>
      <c r="U3408" s="2"/>
      <c r="V3408" s="2"/>
      <c r="W3408" s="2"/>
      <c r="X3408" s="2"/>
      <c r="Y3408" s="2"/>
      <c r="Z3408" s="2"/>
      <c r="AA3408" s="2"/>
      <c r="AB3408" s="2"/>
      <c r="AC3408" s="2"/>
      <c r="AD3408" s="2"/>
      <c r="AE3408" s="2"/>
      <c r="AF3408" s="2"/>
      <c r="AG3408" s="2"/>
    </row>
    <row r="3409" spans="4:33">
      <c r="D3409" s="62">
        <v>1995</v>
      </c>
      <c r="E3409" s="62">
        <v>2</v>
      </c>
      <c r="F3409" s="62">
        <v>1995</v>
      </c>
      <c r="G3409" s="63"/>
      <c r="H3409" s="63"/>
      <c r="I3409" s="63"/>
      <c r="J3409" s="63">
        <v>0</v>
      </c>
      <c r="K3409" s="43">
        <v>0</v>
      </c>
      <c r="L3409" s="2"/>
      <c r="M3409" s="43"/>
      <c r="N3409" s="2"/>
      <c r="O3409" s="2"/>
      <c r="P3409" s="2"/>
      <c r="Q3409" s="2"/>
      <c r="R3409" s="2"/>
      <c r="S3409" s="2"/>
      <c r="T3409" s="2"/>
      <c r="U3409" s="2"/>
      <c r="V3409" s="2"/>
      <c r="W3409" s="2"/>
      <c r="X3409" s="2"/>
      <c r="Y3409" s="2"/>
      <c r="Z3409" s="2"/>
      <c r="AA3409" s="2"/>
      <c r="AB3409" s="2"/>
      <c r="AC3409" s="2"/>
      <c r="AD3409" s="2"/>
      <c r="AE3409" s="2"/>
      <c r="AF3409" s="2"/>
      <c r="AG3409" s="2"/>
    </row>
    <row r="3410" spans="4:33">
      <c r="D3410" s="62">
        <v>1995</v>
      </c>
      <c r="E3410" s="62">
        <v>3</v>
      </c>
      <c r="F3410" s="62">
        <v>1995</v>
      </c>
      <c r="G3410" s="63"/>
      <c r="H3410" s="63"/>
      <c r="I3410" s="63"/>
      <c r="J3410" s="63">
        <v>0</v>
      </c>
      <c r="K3410" s="43">
        <v>0</v>
      </c>
      <c r="L3410" s="2"/>
      <c r="M3410" s="43"/>
      <c r="N3410" s="2"/>
      <c r="O3410" s="2"/>
      <c r="P3410" s="2"/>
      <c r="Q3410" s="2"/>
      <c r="R3410" s="2"/>
      <c r="S3410" s="2"/>
      <c r="T3410" s="2"/>
      <c r="U3410" s="2"/>
      <c r="V3410" s="2"/>
      <c r="W3410" s="2"/>
      <c r="X3410" s="2"/>
      <c r="Y3410" s="2"/>
      <c r="Z3410" s="2"/>
      <c r="AA3410" s="2"/>
      <c r="AB3410" s="2"/>
      <c r="AC3410" s="2"/>
      <c r="AD3410" s="2"/>
      <c r="AE3410" s="2"/>
      <c r="AF3410" s="2"/>
      <c r="AG3410" s="2"/>
    </row>
    <row r="3411" spans="4:33">
      <c r="D3411" s="62">
        <v>1995</v>
      </c>
      <c r="E3411" s="62">
        <v>4</v>
      </c>
      <c r="F3411" s="62">
        <v>1995</v>
      </c>
      <c r="G3411" s="63"/>
      <c r="H3411" s="63"/>
      <c r="I3411" s="63"/>
      <c r="J3411" s="63">
        <v>0</v>
      </c>
      <c r="K3411" s="43">
        <v>0</v>
      </c>
      <c r="L3411" s="2"/>
      <c r="M3411" s="43"/>
      <c r="N3411" s="2"/>
      <c r="O3411" s="2"/>
      <c r="P3411" s="2"/>
      <c r="Q3411" s="2"/>
      <c r="R3411" s="2"/>
      <c r="S3411" s="2"/>
      <c r="T3411" s="2"/>
      <c r="U3411" s="2"/>
      <c r="V3411" s="2"/>
      <c r="W3411" s="2"/>
      <c r="X3411" s="2"/>
      <c r="Y3411" s="2"/>
      <c r="Z3411" s="2"/>
      <c r="AA3411" s="2"/>
      <c r="AB3411" s="2"/>
      <c r="AC3411" s="2"/>
      <c r="AD3411" s="2"/>
      <c r="AE3411" s="2"/>
      <c r="AF3411" s="2"/>
      <c r="AG3411" s="2"/>
    </row>
    <row r="3412" spans="4:33">
      <c r="D3412" s="62">
        <v>1995</v>
      </c>
      <c r="E3412" s="62">
        <v>5</v>
      </c>
      <c r="F3412" s="62">
        <v>1996</v>
      </c>
      <c r="G3412" s="63"/>
      <c r="H3412" s="63"/>
      <c r="I3412" s="63"/>
      <c r="J3412" s="63">
        <v>0</v>
      </c>
      <c r="K3412" s="43">
        <v>0</v>
      </c>
      <c r="L3412" s="2"/>
      <c r="M3412" s="43"/>
      <c r="N3412" s="2"/>
      <c r="O3412" s="2"/>
      <c r="P3412" s="2"/>
      <c r="Q3412" s="2"/>
      <c r="R3412" s="2"/>
      <c r="S3412" s="2"/>
      <c r="T3412" s="2"/>
      <c r="U3412" s="2"/>
      <c r="V3412" s="2"/>
      <c r="W3412" s="2"/>
      <c r="X3412" s="2"/>
      <c r="Y3412" s="2"/>
      <c r="Z3412" s="2"/>
      <c r="AA3412" s="2"/>
      <c r="AB3412" s="2"/>
      <c r="AC3412" s="2"/>
      <c r="AD3412" s="2"/>
      <c r="AE3412" s="2"/>
      <c r="AF3412" s="2"/>
      <c r="AG3412" s="2"/>
    </row>
    <row r="3413" spans="4:33">
      <c r="D3413" s="62">
        <v>1995</v>
      </c>
      <c r="E3413" s="62">
        <v>6</v>
      </c>
      <c r="F3413" s="62">
        <v>1996</v>
      </c>
      <c r="G3413" s="63"/>
      <c r="H3413" s="63"/>
      <c r="I3413" s="63"/>
      <c r="J3413" s="63">
        <v>0</v>
      </c>
      <c r="K3413" s="43">
        <v>0</v>
      </c>
      <c r="L3413" s="2"/>
      <c r="M3413" s="43"/>
      <c r="N3413" s="2"/>
      <c r="O3413" s="2"/>
      <c r="P3413" s="2"/>
      <c r="Q3413" s="2"/>
      <c r="R3413" s="2"/>
      <c r="S3413" s="2"/>
      <c r="T3413" s="2"/>
      <c r="U3413" s="2"/>
      <c r="V3413" s="2"/>
      <c r="W3413" s="2"/>
      <c r="X3413" s="2"/>
      <c r="Y3413" s="2"/>
      <c r="Z3413" s="2"/>
      <c r="AA3413" s="2"/>
      <c r="AB3413" s="2"/>
      <c r="AC3413" s="2"/>
      <c r="AD3413" s="2"/>
      <c r="AE3413" s="2"/>
      <c r="AF3413" s="2"/>
      <c r="AG3413" s="2"/>
    </row>
    <row r="3414" spans="4:33">
      <c r="D3414" s="62">
        <v>1995</v>
      </c>
      <c r="E3414" s="62">
        <v>7</v>
      </c>
      <c r="F3414" s="62">
        <v>1996</v>
      </c>
      <c r="G3414" s="63"/>
      <c r="H3414" s="63"/>
      <c r="I3414" s="63"/>
      <c r="J3414" s="63">
        <v>0</v>
      </c>
      <c r="K3414" s="43">
        <v>0</v>
      </c>
      <c r="L3414" s="2"/>
      <c r="M3414" s="43"/>
      <c r="N3414" s="2"/>
      <c r="O3414" s="2"/>
      <c r="P3414" s="2"/>
      <c r="Q3414" s="2"/>
      <c r="R3414" s="2"/>
      <c r="S3414" s="2"/>
      <c r="T3414" s="2"/>
      <c r="U3414" s="2"/>
      <c r="V3414" s="2"/>
      <c r="W3414" s="2"/>
      <c r="X3414" s="2"/>
      <c r="Y3414" s="2"/>
      <c r="Z3414" s="2"/>
      <c r="AA3414" s="2"/>
      <c r="AB3414" s="2"/>
      <c r="AC3414" s="2"/>
      <c r="AD3414" s="2"/>
      <c r="AE3414" s="2"/>
      <c r="AF3414" s="2"/>
      <c r="AG3414" s="2"/>
    </row>
    <row r="3415" spans="4:33">
      <c r="D3415" s="62">
        <v>1995</v>
      </c>
      <c r="E3415" s="62">
        <v>8</v>
      </c>
      <c r="F3415" s="62">
        <v>1996</v>
      </c>
      <c r="G3415" s="63"/>
      <c r="H3415" s="63"/>
      <c r="I3415" s="63"/>
      <c r="J3415" s="63">
        <v>0</v>
      </c>
      <c r="K3415" s="43">
        <v>0</v>
      </c>
      <c r="L3415" s="2"/>
      <c r="M3415" s="43"/>
      <c r="N3415" s="2"/>
      <c r="O3415" s="2"/>
      <c r="P3415" s="2"/>
      <c r="Q3415" s="2"/>
      <c r="R3415" s="2"/>
      <c r="S3415" s="2"/>
      <c r="T3415" s="2"/>
      <c r="U3415" s="2"/>
      <c r="V3415" s="2"/>
      <c r="W3415" s="2"/>
      <c r="X3415" s="2"/>
      <c r="Y3415" s="2"/>
      <c r="Z3415" s="2"/>
      <c r="AA3415" s="2"/>
      <c r="AB3415" s="2"/>
      <c r="AC3415" s="2"/>
      <c r="AD3415" s="2"/>
      <c r="AE3415" s="2"/>
      <c r="AF3415" s="2"/>
      <c r="AG3415" s="2"/>
    </row>
    <row r="3416" spans="4:33">
      <c r="D3416" s="62">
        <v>1995</v>
      </c>
      <c r="E3416" s="62">
        <v>9</v>
      </c>
      <c r="F3416" s="62">
        <v>1996</v>
      </c>
      <c r="G3416" s="63"/>
      <c r="H3416" s="63"/>
      <c r="I3416" s="63"/>
      <c r="J3416" s="63">
        <v>0</v>
      </c>
      <c r="K3416" s="43">
        <v>0</v>
      </c>
      <c r="L3416" s="2"/>
      <c r="M3416" s="43"/>
      <c r="N3416" s="2"/>
      <c r="O3416" s="2"/>
      <c r="P3416" s="2"/>
      <c r="Q3416" s="2"/>
      <c r="R3416" s="2"/>
      <c r="S3416" s="2"/>
      <c r="T3416" s="2"/>
      <c r="U3416" s="2"/>
      <c r="V3416" s="2"/>
      <c r="W3416" s="2"/>
      <c r="X3416" s="2"/>
      <c r="Y3416" s="2"/>
      <c r="Z3416" s="2"/>
      <c r="AA3416" s="2"/>
      <c r="AB3416" s="2"/>
      <c r="AC3416" s="2"/>
      <c r="AD3416" s="2"/>
      <c r="AE3416" s="2"/>
      <c r="AF3416" s="2"/>
      <c r="AG3416" s="2"/>
    </row>
    <row r="3417" spans="4:33">
      <c r="D3417" s="62">
        <v>1995</v>
      </c>
      <c r="E3417" s="62">
        <v>10</v>
      </c>
      <c r="F3417" s="62">
        <v>1996</v>
      </c>
      <c r="G3417" s="63"/>
      <c r="H3417" s="63"/>
      <c r="I3417" s="63"/>
      <c r="J3417" s="63">
        <v>0</v>
      </c>
      <c r="K3417" s="43">
        <v>0</v>
      </c>
      <c r="L3417" s="2"/>
      <c r="M3417" s="43"/>
      <c r="N3417" s="2"/>
      <c r="O3417" s="2"/>
      <c r="P3417" s="2"/>
      <c r="Q3417" s="2"/>
      <c r="R3417" s="2"/>
      <c r="S3417" s="2"/>
      <c r="T3417" s="2"/>
      <c r="U3417" s="2"/>
      <c r="V3417" s="2"/>
      <c r="W3417" s="2"/>
      <c r="X3417" s="2"/>
      <c r="Y3417" s="2"/>
      <c r="Z3417" s="2"/>
      <c r="AA3417" s="2"/>
      <c r="AB3417" s="2"/>
      <c r="AC3417" s="2"/>
      <c r="AD3417" s="2"/>
      <c r="AE3417" s="2"/>
      <c r="AF3417" s="2"/>
      <c r="AG3417" s="2"/>
    </row>
    <row r="3418" spans="4:33">
      <c r="D3418" s="62">
        <v>1995</v>
      </c>
      <c r="E3418" s="62">
        <v>11</v>
      </c>
      <c r="F3418" s="62">
        <v>1996</v>
      </c>
      <c r="G3418" s="63"/>
      <c r="H3418" s="63"/>
      <c r="I3418" s="63"/>
      <c r="J3418" s="63">
        <v>0</v>
      </c>
      <c r="K3418" s="43">
        <v>0</v>
      </c>
      <c r="L3418" s="2"/>
      <c r="M3418" s="43"/>
      <c r="N3418" s="2"/>
      <c r="O3418" s="2"/>
      <c r="P3418" s="2"/>
      <c r="Q3418" s="2"/>
      <c r="R3418" s="2"/>
      <c r="S3418" s="2"/>
      <c r="T3418" s="2"/>
      <c r="U3418" s="2"/>
      <c r="V3418" s="2"/>
      <c r="W3418" s="2"/>
      <c r="X3418" s="2"/>
      <c r="Y3418" s="2"/>
      <c r="Z3418" s="2"/>
      <c r="AA3418" s="2"/>
      <c r="AB3418" s="2"/>
      <c r="AC3418" s="2"/>
      <c r="AD3418" s="2"/>
      <c r="AE3418" s="2"/>
      <c r="AF3418" s="2"/>
      <c r="AG3418" s="2"/>
    </row>
    <row r="3419" spans="4:33">
      <c r="D3419" s="62">
        <v>1995</v>
      </c>
      <c r="E3419" s="62">
        <v>12</v>
      </c>
      <c r="F3419" s="62">
        <v>1996</v>
      </c>
      <c r="G3419" s="63"/>
      <c r="H3419" s="63"/>
      <c r="I3419" s="63"/>
      <c r="J3419" s="63">
        <v>0</v>
      </c>
      <c r="K3419" s="43">
        <v>0</v>
      </c>
      <c r="L3419" s="2"/>
      <c r="M3419" s="43"/>
      <c r="N3419" s="2"/>
      <c r="O3419" s="2"/>
      <c r="P3419" s="2"/>
      <c r="Q3419" s="2"/>
      <c r="R3419" s="2"/>
      <c r="S3419" s="2"/>
      <c r="T3419" s="2"/>
      <c r="U3419" s="2"/>
      <c r="V3419" s="2"/>
      <c r="W3419" s="2"/>
      <c r="X3419" s="2"/>
      <c r="Y3419" s="2"/>
      <c r="Z3419" s="2"/>
      <c r="AA3419" s="2"/>
      <c r="AB3419" s="2"/>
      <c r="AC3419" s="2"/>
      <c r="AD3419" s="2"/>
      <c r="AE3419" s="2"/>
      <c r="AF3419" s="2"/>
      <c r="AG3419" s="2"/>
    </row>
    <row r="3420" spans="4:33">
      <c r="D3420" s="62">
        <v>1996</v>
      </c>
      <c r="E3420" s="62">
        <v>1</v>
      </c>
      <c r="F3420" s="62">
        <v>1996</v>
      </c>
      <c r="G3420" s="63"/>
      <c r="H3420" s="63"/>
      <c r="I3420" s="63"/>
      <c r="J3420" s="63">
        <v>0</v>
      </c>
      <c r="K3420" s="43">
        <v>0</v>
      </c>
      <c r="L3420" s="2"/>
      <c r="M3420" s="43"/>
      <c r="N3420" s="2"/>
      <c r="O3420" s="2"/>
      <c r="P3420" s="2"/>
      <c r="Q3420" s="2"/>
      <c r="R3420" s="2"/>
      <c r="S3420" s="2"/>
      <c r="T3420" s="2"/>
      <c r="U3420" s="2"/>
      <c r="V3420" s="2"/>
      <c r="W3420" s="2"/>
      <c r="X3420" s="2"/>
      <c r="Y3420" s="2"/>
      <c r="Z3420" s="2"/>
      <c r="AA3420" s="2"/>
      <c r="AB3420" s="2"/>
      <c r="AC3420" s="2"/>
      <c r="AD3420" s="2"/>
      <c r="AE3420" s="2"/>
      <c r="AF3420" s="2"/>
      <c r="AG3420" s="2"/>
    </row>
    <row r="3421" spans="4:33">
      <c r="D3421" s="62">
        <v>1996</v>
      </c>
      <c r="E3421" s="62">
        <v>2</v>
      </c>
      <c r="F3421" s="62">
        <v>1996</v>
      </c>
      <c r="G3421" s="63"/>
      <c r="H3421" s="63"/>
      <c r="I3421" s="63"/>
      <c r="J3421" s="63">
        <v>0</v>
      </c>
      <c r="K3421" s="43">
        <v>0</v>
      </c>
      <c r="L3421" s="2"/>
      <c r="M3421" s="43"/>
      <c r="N3421" s="2"/>
      <c r="O3421" s="2"/>
      <c r="P3421" s="2"/>
      <c r="Q3421" s="2"/>
      <c r="R3421" s="2"/>
      <c r="S3421" s="2"/>
      <c r="T3421" s="2"/>
      <c r="U3421" s="2"/>
      <c r="V3421" s="2"/>
      <c r="W3421" s="2"/>
      <c r="X3421" s="2"/>
      <c r="Y3421" s="2"/>
      <c r="Z3421" s="2"/>
      <c r="AA3421" s="2"/>
      <c r="AB3421" s="2"/>
      <c r="AC3421" s="2"/>
      <c r="AD3421" s="2"/>
      <c r="AE3421" s="2"/>
      <c r="AF3421" s="2"/>
      <c r="AG3421" s="2"/>
    </row>
    <row r="3422" spans="4:33">
      <c r="D3422" s="62">
        <v>1996</v>
      </c>
      <c r="E3422" s="62">
        <v>3</v>
      </c>
      <c r="F3422" s="62">
        <v>1996</v>
      </c>
      <c r="G3422" s="63"/>
      <c r="H3422" s="63"/>
      <c r="I3422" s="63"/>
      <c r="J3422" s="63">
        <v>0</v>
      </c>
      <c r="K3422" s="43">
        <v>0</v>
      </c>
      <c r="L3422" s="2"/>
      <c r="M3422" s="43"/>
      <c r="N3422" s="2"/>
      <c r="O3422" s="2"/>
      <c r="P3422" s="2"/>
      <c r="Q3422" s="2"/>
      <c r="R3422" s="2"/>
      <c r="S3422" s="2"/>
      <c r="T3422" s="2"/>
      <c r="U3422" s="2"/>
      <c r="V3422" s="2"/>
      <c r="W3422" s="2"/>
      <c r="X3422" s="2"/>
      <c r="Y3422" s="2"/>
      <c r="Z3422" s="2"/>
      <c r="AA3422" s="2"/>
      <c r="AB3422" s="2"/>
      <c r="AC3422" s="2"/>
      <c r="AD3422" s="2"/>
      <c r="AE3422" s="2"/>
      <c r="AF3422" s="2"/>
      <c r="AG3422" s="2"/>
    </row>
    <row r="3423" spans="4:33">
      <c r="D3423" s="62">
        <v>1996</v>
      </c>
      <c r="E3423" s="62">
        <v>4</v>
      </c>
      <c r="F3423" s="62">
        <v>1996</v>
      </c>
      <c r="G3423" s="63"/>
      <c r="H3423" s="63"/>
      <c r="I3423" s="63"/>
      <c r="J3423" s="63">
        <v>0</v>
      </c>
      <c r="K3423" s="43">
        <v>0</v>
      </c>
      <c r="L3423" s="2"/>
      <c r="M3423" s="43"/>
      <c r="N3423" s="2"/>
      <c r="O3423" s="2"/>
      <c r="P3423" s="2"/>
      <c r="Q3423" s="2"/>
      <c r="R3423" s="2"/>
      <c r="S3423" s="2"/>
      <c r="T3423" s="2"/>
      <c r="U3423" s="2"/>
      <c r="V3423" s="2"/>
      <c r="W3423" s="2"/>
      <c r="X3423" s="2"/>
      <c r="Y3423" s="2"/>
      <c r="Z3423" s="2"/>
      <c r="AA3423" s="2"/>
      <c r="AB3423" s="2"/>
      <c r="AC3423" s="2"/>
      <c r="AD3423" s="2"/>
      <c r="AE3423" s="2"/>
      <c r="AF3423" s="2"/>
      <c r="AG3423" s="2"/>
    </row>
    <row r="3424" spans="4:33">
      <c r="D3424" s="62">
        <v>1996</v>
      </c>
      <c r="E3424" s="62">
        <v>5</v>
      </c>
      <c r="F3424" s="62">
        <v>1997</v>
      </c>
      <c r="G3424" s="63"/>
      <c r="H3424" s="63"/>
      <c r="I3424" s="63"/>
      <c r="J3424" s="63">
        <v>0</v>
      </c>
      <c r="K3424" s="43">
        <v>0</v>
      </c>
      <c r="L3424" s="2"/>
      <c r="M3424" s="43"/>
      <c r="N3424" s="2"/>
      <c r="O3424" s="2"/>
      <c r="P3424" s="2"/>
      <c r="Q3424" s="2"/>
      <c r="R3424" s="2"/>
      <c r="S3424" s="2"/>
      <c r="T3424" s="2"/>
      <c r="U3424" s="2"/>
      <c r="V3424" s="2"/>
      <c r="W3424" s="2"/>
      <c r="X3424" s="2"/>
      <c r="Y3424" s="2"/>
      <c r="Z3424" s="2"/>
      <c r="AA3424" s="2"/>
      <c r="AB3424" s="2"/>
      <c r="AC3424" s="2"/>
      <c r="AD3424" s="2"/>
      <c r="AE3424" s="2"/>
      <c r="AF3424" s="2"/>
      <c r="AG3424" s="2"/>
    </row>
    <row r="3425" spans="4:33">
      <c r="D3425" s="62">
        <v>1996</v>
      </c>
      <c r="E3425" s="62">
        <v>6</v>
      </c>
      <c r="F3425" s="62">
        <v>1997</v>
      </c>
      <c r="G3425" s="63"/>
      <c r="H3425" s="63"/>
      <c r="I3425" s="63"/>
      <c r="J3425" s="63">
        <v>0</v>
      </c>
      <c r="K3425" s="43">
        <v>0</v>
      </c>
      <c r="L3425" s="2"/>
      <c r="M3425" s="43"/>
      <c r="N3425" s="2"/>
      <c r="O3425" s="2"/>
      <c r="P3425" s="2"/>
      <c r="Q3425" s="2"/>
      <c r="R3425" s="2"/>
      <c r="S3425" s="2"/>
      <c r="T3425" s="2"/>
      <c r="U3425" s="2"/>
      <c r="V3425" s="2"/>
      <c r="W3425" s="2"/>
      <c r="X3425" s="2"/>
      <c r="Y3425" s="2"/>
      <c r="Z3425" s="2"/>
      <c r="AA3425" s="2"/>
      <c r="AB3425" s="2"/>
      <c r="AC3425" s="2"/>
      <c r="AD3425" s="2"/>
      <c r="AE3425" s="2"/>
      <c r="AF3425" s="2"/>
      <c r="AG3425" s="2"/>
    </row>
    <row r="3426" spans="4:33">
      <c r="D3426" s="62">
        <v>1996</v>
      </c>
      <c r="E3426" s="62">
        <v>7</v>
      </c>
      <c r="F3426" s="62">
        <v>1997</v>
      </c>
      <c r="G3426" s="63"/>
      <c r="H3426" s="63"/>
      <c r="I3426" s="63"/>
      <c r="J3426" s="63">
        <v>0</v>
      </c>
      <c r="K3426" s="43">
        <v>0</v>
      </c>
      <c r="L3426" s="2"/>
      <c r="M3426" s="43"/>
      <c r="N3426" s="2"/>
      <c r="O3426" s="2"/>
      <c r="P3426" s="2"/>
      <c r="Q3426" s="2"/>
      <c r="R3426" s="2"/>
      <c r="S3426" s="2"/>
      <c r="T3426" s="2"/>
      <c r="U3426" s="2"/>
      <c r="V3426" s="2"/>
      <c r="W3426" s="2"/>
      <c r="X3426" s="2"/>
      <c r="Y3426" s="2"/>
      <c r="Z3426" s="2"/>
      <c r="AA3426" s="2"/>
      <c r="AB3426" s="2"/>
      <c r="AC3426" s="2"/>
      <c r="AD3426" s="2"/>
      <c r="AE3426" s="2"/>
      <c r="AF3426" s="2"/>
      <c r="AG3426" s="2"/>
    </row>
    <row r="3427" spans="4:33">
      <c r="D3427" s="62">
        <v>1996</v>
      </c>
      <c r="E3427" s="62">
        <v>8</v>
      </c>
      <c r="F3427" s="62">
        <v>1997</v>
      </c>
      <c r="G3427" s="63"/>
      <c r="H3427" s="63"/>
      <c r="I3427" s="63"/>
      <c r="J3427" s="63">
        <v>0</v>
      </c>
      <c r="K3427" s="43">
        <v>0</v>
      </c>
      <c r="L3427" s="2"/>
      <c r="M3427" s="43"/>
      <c r="N3427" s="2"/>
      <c r="O3427" s="2"/>
      <c r="P3427" s="2"/>
      <c r="Q3427" s="2"/>
      <c r="R3427" s="2"/>
      <c r="S3427" s="2"/>
      <c r="T3427" s="2"/>
      <c r="U3427" s="2"/>
      <c r="V3427" s="2"/>
      <c r="W3427" s="2"/>
      <c r="X3427" s="2"/>
      <c r="Y3427" s="2"/>
      <c r="Z3427" s="2"/>
      <c r="AA3427" s="2"/>
      <c r="AB3427" s="2"/>
      <c r="AC3427" s="2"/>
      <c r="AD3427" s="2"/>
      <c r="AE3427" s="2"/>
      <c r="AF3427" s="2"/>
      <c r="AG3427" s="2"/>
    </row>
    <row r="3428" spans="4:33">
      <c r="D3428" s="62">
        <v>1996</v>
      </c>
      <c r="E3428" s="62">
        <v>9</v>
      </c>
      <c r="F3428" s="62">
        <v>1997</v>
      </c>
      <c r="G3428" s="63"/>
      <c r="H3428" s="63"/>
      <c r="I3428" s="63"/>
      <c r="J3428" s="63">
        <v>0</v>
      </c>
      <c r="K3428" s="43">
        <v>0</v>
      </c>
      <c r="L3428" s="2"/>
      <c r="M3428" s="43"/>
      <c r="N3428" s="2"/>
      <c r="O3428" s="2"/>
      <c r="P3428" s="2"/>
      <c r="Q3428" s="2"/>
      <c r="R3428" s="2"/>
      <c r="S3428" s="2"/>
      <c r="T3428" s="2"/>
      <c r="U3428" s="2"/>
      <c r="V3428" s="2"/>
      <c r="W3428" s="2"/>
      <c r="X3428" s="2"/>
      <c r="Y3428" s="2"/>
      <c r="Z3428" s="2"/>
      <c r="AA3428" s="2"/>
      <c r="AB3428" s="2"/>
      <c r="AC3428" s="2"/>
      <c r="AD3428" s="2"/>
      <c r="AE3428" s="2"/>
      <c r="AF3428" s="2"/>
      <c r="AG3428" s="2"/>
    </row>
    <row r="3429" spans="4:33">
      <c r="D3429" s="62">
        <v>1996</v>
      </c>
      <c r="E3429" s="62">
        <v>10</v>
      </c>
      <c r="F3429" s="62">
        <v>1997</v>
      </c>
      <c r="G3429" s="63"/>
      <c r="H3429" s="63"/>
      <c r="I3429" s="63"/>
      <c r="J3429" s="63">
        <v>0</v>
      </c>
      <c r="K3429" s="43">
        <v>0</v>
      </c>
      <c r="L3429" s="2"/>
      <c r="M3429" s="43"/>
      <c r="N3429" s="2"/>
      <c r="O3429" s="2"/>
      <c r="P3429" s="2"/>
      <c r="Q3429" s="2"/>
      <c r="R3429" s="2"/>
      <c r="S3429" s="2"/>
      <c r="T3429" s="2"/>
      <c r="U3429" s="2"/>
      <c r="V3429" s="2"/>
      <c r="W3429" s="2"/>
      <c r="X3429" s="2"/>
      <c r="Y3429" s="2"/>
      <c r="Z3429" s="2"/>
      <c r="AA3429" s="2"/>
      <c r="AB3429" s="2"/>
      <c r="AC3429" s="2"/>
      <c r="AD3429" s="2"/>
      <c r="AE3429" s="2"/>
      <c r="AF3429" s="2"/>
      <c r="AG3429" s="2"/>
    </row>
    <row r="3430" spans="4:33">
      <c r="D3430" s="62">
        <v>1996</v>
      </c>
      <c r="E3430" s="62">
        <v>11</v>
      </c>
      <c r="F3430" s="62">
        <v>1997</v>
      </c>
      <c r="G3430" s="63"/>
      <c r="H3430" s="63"/>
      <c r="I3430" s="63"/>
      <c r="J3430" s="63">
        <v>0</v>
      </c>
      <c r="K3430" s="43">
        <v>0</v>
      </c>
      <c r="L3430" s="2"/>
      <c r="M3430" s="43"/>
      <c r="N3430" s="2"/>
      <c r="O3430" s="2"/>
      <c r="P3430" s="2"/>
      <c r="Q3430" s="2"/>
      <c r="R3430" s="2"/>
      <c r="S3430" s="2"/>
      <c r="T3430" s="2"/>
      <c r="U3430" s="2"/>
      <c r="V3430" s="2"/>
      <c r="W3430" s="2"/>
      <c r="X3430" s="2"/>
      <c r="Y3430" s="2"/>
      <c r="Z3430" s="2"/>
      <c r="AA3430" s="2"/>
      <c r="AB3430" s="2"/>
      <c r="AC3430" s="2"/>
      <c r="AD3430" s="2"/>
      <c r="AE3430" s="2"/>
      <c r="AF3430" s="2"/>
      <c r="AG3430" s="2"/>
    </row>
    <row r="3431" spans="4:33">
      <c r="D3431" s="62">
        <v>1996</v>
      </c>
      <c r="E3431" s="62">
        <v>12</v>
      </c>
      <c r="F3431" s="62">
        <v>1997</v>
      </c>
      <c r="G3431" s="63"/>
      <c r="H3431" s="63"/>
      <c r="I3431" s="63"/>
      <c r="J3431" s="63">
        <v>0</v>
      </c>
      <c r="K3431" s="43">
        <v>0</v>
      </c>
      <c r="L3431" s="2"/>
      <c r="M3431" s="43"/>
      <c r="N3431" s="2"/>
      <c r="O3431" s="2"/>
      <c r="P3431" s="2"/>
      <c r="Q3431" s="2"/>
      <c r="R3431" s="2"/>
      <c r="S3431" s="2"/>
      <c r="T3431" s="2"/>
      <c r="U3431" s="2"/>
      <c r="V3431" s="2"/>
      <c r="W3431" s="2"/>
      <c r="X3431" s="2"/>
      <c r="Y3431" s="2"/>
      <c r="Z3431" s="2"/>
      <c r="AA3431" s="2"/>
      <c r="AB3431" s="2"/>
      <c r="AC3431" s="2"/>
      <c r="AD3431" s="2"/>
      <c r="AE3431" s="2"/>
      <c r="AF3431" s="2"/>
      <c r="AG3431" s="2"/>
    </row>
    <row r="3432" spans="4:33">
      <c r="D3432" s="62">
        <v>1997</v>
      </c>
      <c r="E3432" s="62">
        <v>1</v>
      </c>
      <c r="F3432" s="62">
        <v>1997</v>
      </c>
      <c r="G3432" s="63"/>
      <c r="H3432" s="63"/>
      <c r="I3432" s="63"/>
      <c r="J3432" s="63">
        <v>0</v>
      </c>
      <c r="K3432" s="43">
        <v>0</v>
      </c>
      <c r="L3432" s="2"/>
      <c r="M3432" s="43"/>
      <c r="N3432" s="2"/>
      <c r="O3432" s="2"/>
      <c r="P3432" s="2"/>
      <c r="Q3432" s="2"/>
      <c r="R3432" s="2"/>
      <c r="S3432" s="2"/>
      <c r="T3432" s="2"/>
      <c r="U3432" s="2"/>
      <c r="V3432" s="2"/>
      <c r="W3432" s="2"/>
      <c r="X3432" s="2"/>
      <c r="Y3432" s="2"/>
      <c r="Z3432" s="2"/>
      <c r="AA3432" s="2"/>
      <c r="AB3432" s="2"/>
      <c r="AC3432" s="2"/>
      <c r="AD3432" s="2"/>
      <c r="AE3432" s="2"/>
      <c r="AF3432" s="2"/>
      <c r="AG3432" s="2"/>
    </row>
    <row r="3433" spans="4:33">
      <c r="D3433" s="62">
        <v>1997</v>
      </c>
      <c r="E3433" s="62">
        <v>2</v>
      </c>
      <c r="F3433" s="62">
        <v>1997</v>
      </c>
      <c r="G3433" s="63"/>
      <c r="H3433" s="63"/>
      <c r="I3433" s="63"/>
      <c r="J3433" s="63">
        <v>0</v>
      </c>
      <c r="K3433" s="43">
        <v>0</v>
      </c>
      <c r="L3433" s="2"/>
      <c r="M3433" s="43"/>
      <c r="N3433" s="2"/>
      <c r="O3433" s="2"/>
      <c r="P3433" s="2"/>
      <c r="Q3433" s="2"/>
      <c r="R3433" s="2"/>
      <c r="S3433" s="2"/>
      <c r="T3433" s="2"/>
      <c r="U3433" s="2"/>
      <c r="V3433" s="2"/>
      <c r="W3433" s="2"/>
      <c r="X3433" s="2"/>
      <c r="Y3433" s="2"/>
      <c r="Z3433" s="2"/>
      <c r="AA3433" s="2"/>
      <c r="AB3433" s="2"/>
      <c r="AC3433" s="2"/>
      <c r="AD3433" s="2"/>
      <c r="AE3433" s="2"/>
      <c r="AF3433" s="2"/>
      <c r="AG3433" s="2"/>
    </row>
    <row r="3434" spans="4:33">
      <c r="D3434" s="62">
        <v>1997</v>
      </c>
      <c r="E3434" s="62">
        <v>3</v>
      </c>
      <c r="F3434" s="62">
        <v>1997</v>
      </c>
      <c r="G3434" s="63"/>
      <c r="H3434" s="63"/>
      <c r="I3434" s="63"/>
      <c r="J3434" s="63">
        <v>0</v>
      </c>
      <c r="K3434" s="43">
        <v>0</v>
      </c>
      <c r="L3434" s="2"/>
      <c r="M3434" s="43"/>
      <c r="N3434" s="2"/>
      <c r="O3434" s="2"/>
      <c r="P3434" s="2"/>
      <c r="Q3434" s="2"/>
      <c r="R3434" s="2"/>
      <c r="S3434" s="2"/>
      <c r="T3434" s="2"/>
      <c r="U3434" s="2"/>
      <c r="V3434" s="2"/>
      <c r="W3434" s="2"/>
      <c r="X3434" s="2"/>
      <c r="Y3434" s="2"/>
      <c r="Z3434" s="2"/>
      <c r="AA3434" s="2"/>
      <c r="AB3434" s="2"/>
      <c r="AC3434" s="2"/>
      <c r="AD3434" s="2"/>
      <c r="AE3434" s="2"/>
      <c r="AF3434" s="2"/>
      <c r="AG3434" s="2"/>
    </row>
    <row r="3435" spans="4:33">
      <c r="D3435" s="62">
        <v>1997</v>
      </c>
      <c r="E3435" s="62">
        <v>4</v>
      </c>
      <c r="F3435" s="62">
        <v>1997</v>
      </c>
      <c r="G3435" s="63"/>
      <c r="H3435" s="63"/>
      <c r="I3435" s="63"/>
      <c r="J3435" s="63">
        <v>0</v>
      </c>
      <c r="K3435" s="43">
        <v>0</v>
      </c>
      <c r="L3435" s="2"/>
      <c r="M3435" s="43"/>
      <c r="N3435" s="2"/>
      <c r="O3435" s="2"/>
      <c r="P3435" s="2"/>
      <c r="Q3435" s="2"/>
      <c r="R3435" s="2"/>
      <c r="S3435" s="2"/>
      <c r="T3435" s="2"/>
      <c r="U3435" s="2"/>
      <c r="V3435" s="2"/>
      <c r="W3435" s="2"/>
      <c r="X3435" s="2"/>
      <c r="Y3435" s="2"/>
      <c r="Z3435" s="2"/>
      <c r="AA3435" s="2"/>
      <c r="AB3435" s="2"/>
      <c r="AC3435" s="2"/>
      <c r="AD3435" s="2"/>
      <c r="AE3435" s="2"/>
      <c r="AF3435" s="2"/>
      <c r="AG3435" s="2"/>
    </row>
    <row r="3436" spans="4:33">
      <c r="D3436" s="62">
        <v>1997</v>
      </c>
      <c r="E3436" s="62">
        <v>5</v>
      </c>
      <c r="F3436" s="62">
        <v>1998</v>
      </c>
      <c r="G3436" s="63"/>
      <c r="H3436" s="63"/>
      <c r="I3436" s="63"/>
      <c r="J3436" s="63">
        <v>0</v>
      </c>
      <c r="K3436" s="43">
        <v>0</v>
      </c>
      <c r="L3436" s="2"/>
      <c r="M3436" s="43"/>
      <c r="N3436" s="2"/>
      <c r="O3436" s="2"/>
      <c r="P3436" s="2"/>
      <c r="Q3436" s="2"/>
      <c r="R3436" s="2"/>
      <c r="S3436" s="2"/>
      <c r="T3436" s="2"/>
      <c r="U3436" s="2"/>
      <c r="V3436" s="2"/>
      <c r="W3436" s="2"/>
      <c r="X3436" s="2"/>
      <c r="Y3436" s="2"/>
      <c r="Z3436" s="2"/>
      <c r="AA3436" s="2"/>
      <c r="AB3436" s="2"/>
      <c r="AC3436" s="2"/>
      <c r="AD3436" s="2"/>
      <c r="AE3436" s="2"/>
      <c r="AF3436" s="2"/>
      <c r="AG3436" s="2"/>
    </row>
    <row r="3437" spans="4:33">
      <c r="D3437" s="62">
        <v>1997</v>
      </c>
      <c r="E3437" s="62">
        <v>6</v>
      </c>
      <c r="F3437" s="62">
        <v>1998</v>
      </c>
      <c r="G3437" s="63"/>
      <c r="H3437" s="63"/>
      <c r="I3437" s="63"/>
      <c r="J3437" s="63">
        <v>0</v>
      </c>
      <c r="K3437" s="43">
        <v>0</v>
      </c>
      <c r="L3437" s="2"/>
      <c r="M3437" s="43"/>
      <c r="N3437" s="2"/>
      <c r="O3437" s="2"/>
      <c r="P3437" s="2"/>
      <c r="Q3437" s="2"/>
      <c r="R3437" s="2"/>
      <c r="S3437" s="2"/>
      <c r="T3437" s="2"/>
      <c r="U3437" s="2"/>
      <c r="V3437" s="2"/>
      <c r="W3437" s="2"/>
      <c r="X3437" s="2"/>
      <c r="Y3437" s="2"/>
      <c r="Z3437" s="2"/>
      <c r="AA3437" s="2"/>
      <c r="AB3437" s="2"/>
      <c r="AC3437" s="2"/>
      <c r="AD3437" s="2"/>
      <c r="AE3437" s="2"/>
      <c r="AF3437" s="2"/>
      <c r="AG3437" s="2"/>
    </row>
    <row r="3438" spans="4:33">
      <c r="D3438" s="62">
        <v>1997</v>
      </c>
      <c r="E3438" s="62">
        <v>7</v>
      </c>
      <c r="F3438" s="62">
        <v>1998</v>
      </c>
      <c r="G3438" s="63"/>
      <c r="H3438" s="63"/>
      <c r="I3438" s="63"/>
      <c r="J3438" s="63">
        <v>0</v>
      </c>
      <c r="K3438" s="43">
        <v>0</v>
      </c>
      <c r="L3438" s="2"/>
      <c r="M3438" s="43"/>
      <c r="N3438" s="2"/>
      <c r="O3438" s="2"/>
      <c r="P3438" s="2"/>
      <c r="Q3438" s="2"/>
      <c r="R3438" s="2"/>
      <c r="S3438" s="2"/>
      <c r="T3438" s="2"/>
      <c r="U3438" s="2"/>
      <c r="V3438" s="2"/>
      <c r="W3438" s="2"/>
      <c r="X3438" s="2"/>
      <c r="Y3438" s="2"/>
      <c r="Z3438" s="2"/>
      <c r="AA3438" s="2"/>
      <c r="AB3438" s="2"/>
      <c r="AC3438" s="2"/>
      <c r="AD3438" s="2"/>
      <c r="AE3438" s="2"/>
      <c r="AF3438" s="2"/>
      <c r="AG3438" s="2"/>
    </row>
    <row r="3439" spans="4:33">
      <c r="D3439" s="62">
        <v>1997</v>
      </c>
      <c r="E3439" s="62">
        <v>8</v>
      </c>
      <c r="F3439" s="62">
        <v>1998</v>
      </c>
      <c r="G3439" s="63"/>
      <c r="H3439" s="63"/>
      <c r="I3439" s="63"/>
      <c r="J3439" s="63">
        <v>0</v>
      </c>
      <c r="K3439" s="43">
        <v>0</v>
      </c>
      <c r="L3439" s="2"/>
      <c r="M3439" s="43"/>
      <c r="N3439" s="2"/>
      <c r="O3439" s="2"/>
      <c r="P3439" s="2"/>
      <c r="Q3439" s="2"/>
      <c r="R3439" s="2"/>
      <c r="S3439" s="2"/>
      <c r="T3439" s="2"/>
      <c r="U3439" s="2"/>
      <c r="V3439" s="2"/>
      <c r="W3439" s="2"/>
      <c r="X3439" s="2"/>
      <c r="Y3439" s="2"/>
      <c r="Z3439" s="2"/>
      <c r="AA3439" s="2"/>
      <c r="AB3439" s="2"/>
      <c r="AC3439" s="2"/>
      <c r="AD3439" s="2"/>
      <c r="AE3439" s="2"/>
      <c r="AF3439" s="2"/>
      <c r="AG3439" s="2"/>
    </row>
    <row r="3440" spans="4:33">
      <c r="D3440" s="62">
        <v>1997</v>
      </c>
      <c r="E3440" s="62">
        <v>9</v>
      </c>
      <c r="F3440" s="62">
        <v>1998</v>
      </c>
      <c r="G3440" s="63"/>
      <c r="H3440" s="63"/>
      <c r="I3440" s="63"/>
      <c r="J3440" s="63">
        <v>0</v>
      </c>
      <c r="K3440" s="43">
        <v>0</v>
      </c>
      <c r="L3440" s="2"/>
      <c r="M3440" s="43"/>
      <c r="N3440" s="2"/>
      <c r="O3440" s="2"/>
      <c r="P3440" s="2"/>
      <c r="Q3440" s="2"/>
      <c r="R3440" s="2"/>
      <c r="S3440" s="2"/>
      <c r="T3440" s="2"/>
      <c r="U3440" s="2"/>
      <c r="V3440" s="2"/>
      <c r="W3440" s="2"/>
      <c r="X3440" s="2"/>
      <c r="Y3440" s="2"/>
      <c r="Z3440" s="2"/>
      <c r="AA3440" s="2"/>
      <c r="AB3440" s="2"/>
      <c r="AC3440" s="2"/>
      <c r="AD3440" s="2"/>
      <c r="AE3440" s="2"/>
      <c r="AF3440" s="2"/>
      <c r="AG3440" s="2"/>
    </row>
    <row r="3441" spans="4:33">
      <c r="D3441" s="62">
        <v>1997</v>
      </c>
      <c r="E3441" s="62">
        <v>10</v>
      </c>
      <c r="F3441" s="62">
        <v>1998</v>
      </c>
      <c r="G3441" s="63"/>
      <c r="H3441" s="63"/>
      <c r="I3441" s="63"/>
      <c r="J3441" s="63">
        <v>0</v>
      </c>
      <c r="K3441" s="43">
        <v>0</v>
      </c>
      <c r="L3441" s="2"/>
      <c r="M3441" s="43"/>
      <c r="N3441" s="2"/>
      <c r="O3441" s="2"/>
      <c r="P3441" s="2"/>
      <c r="Q3441" s="2"/>
      <c r="R3441" s="2"/>
      <c r="S3441" s="2"/>
      <c r="T3441" s="2"/>
      <c r="U3441" s="2"/>
      <c r="V3441" s="2"/>
      <c r="W3441" s="2"/>
      <c r="X3441" s="2"/>
      <c r="Y3441" s="2"/>
      <c r="Z3441" s="2"/>
      <c r="AA3441" s="2"/>
      <c r="AB3441" s="2"/>
      <c r="AC3441" s="2"/>
      <c r="AD3441" s="2"/>
      <c r="AE3441" s="2"/>
      <c r="AF3441" s="2"/>
      <c r="AG3441" s="2"/>
    </row>
    <row r="3442" spans="4:33">
      <c r="D3442" s="62">
        <v>1997</v>
      </c>
      <c r="E3442" s="62">
        <v>11</v>
      </c>
      <c r="F3442" s="62">
        <v>1998</v>
      </c>
      <c r="G3442" s="63"/>
      <c r="H3442" s="63"/>
      <c r="I3442" s="63"/>
      <c r="J3442" s="63">
        <v>0</v>
      </c>
      <c r="K3442" s="43">
        <v>0</v>
      </c>
      <c r="L3442" s="2"/>
      <c r="M3442" s="43"/>
      <c r="N3442" s="2"/>
      <c r="O3442" s="2"/>
      <c r="P3442" s="2"/>
      <c r="Q3442" s="2"/>
      <c r="R3442" s="2"/>
      <c r="S3442" s="2"/>
      <c r="T3442" s="2"/>
      <c r="U3442" s="2"/>
      <c r="V3442" s="2"/>
      <c r="W3442" s="2"/>
      <c r="X3442" s="2"/>
      <c r="Y3442" s="2"/>
      <c r="Z3442" s="2"/>
      <c r="AA3442" s="2"/>
      <c r="AB3442" s="2"/>
      <c r="AC3442" s="2"/>
      <c r="AD3442" s="2"/>
      <c r="AE3442" s="2"/>
      <c r="AF3442" s="2"/>
      <c r="AG3442" s="2"/>
    </row>
    <row r="3443" spans="4:33">
      <c r="D3443" s="62">
        <v>1997</v>
      </c>
      <c r="E3443" s="62">
        <v>12</v>
      </c>
      <c r="F3443" s="62">
        <v>1998</v>
      </c>
      <c r="G3443" s="63"/>
      <c r="H3443" s="63"/>
      <c r="I3443" s="63"/>
      <c r="J3443" s="63">
        <v>0</v>
      </c>
      <c r="K3443" s="43">
        <v>0</v>
      </c>
      <c r="L3443" s="2"/>
      <c r="M3443" s="43"/>
      <c r="N3443" s="2"/>
      <c r="O3443" s="2"/>
      <c r="P3443" s="2"/>
      <c r="Q3443" s="2"/>
      <c r="R3443" s="2"/>
      <c r="S3443" s="2"/>
      <c r="T3443" s="2"/>
      <c r="U3443" s="2"/>
      <c r="V3443" s="2"/>
      <c r="W3443" s="2"/>
      <c r="X3443" s="2"/>
      <c r="Y3443" s="2"/>
      <c r="Z3443" s="2"/>
      <c r="AA3443" s="2"/>
      <c r="AB3443" s="2"/>
      <c r="AC3443" s="2"/>
      <c r="AD3443" s="2"/>
      <c r="AE3443" s="2"/>
      <c r="AF3443" s="2"/>
      <c r="AG3443" s="2"/>
    </row>
    <row r="3444" spans="4:33">
      <c r="D3444" s="62">
        <v>1998</v>
      </c>
      <c r="E3444" s="62">
        <v>1</v>
      </c>
      <c r="F3444" s="62">
        <v>1998</v>
      </c>
      <c r="G3444" s="63"/>
      <c r="H3444" s="63"/>
      <c r="I3444" s="63"/>
      <c r="J3444" s="63">
        <v>0</v>
      </c>
      <c r="K3444" s="43">
        <v>0</v>
      </c>
      <c r="L3444" s="2"/>
      <c r="M3444" s="43"/>
      <c r="N3444" s="2"/>
      <c r="O3444" s="2"/>
      <c r="P3444" s="2"/>
      <c r="Q3444" s="2"/>
      <c r="R3444" s="2"/>
      <c r="S3444" s="2"/>
      <c r="T3444" s="2"/>
      <c r="U3444" s="2"/>
      <c r="V3444" s="2"/>
      <c r="W3444" s="2"/>
      <c r="X3444" s="2"/>
      <c r="Y3444" s="2"/>
      <c r="Z3444" s="2"/>
      <c r="AA3444" s="2"/>
      <c r="AB3444" s="2"/>
      <c r="AC3444" s="2"/>
      <c r="AD3444" s="2"/>
      <c r="AE3444" s="2"/>
      <c r="AF3444" s="2"/>
      <c r="AG3444" s="2"/>
    </row>
    <row r="3445" spans="4:33">
      <c r="D3445" s="62">
        <v>1998</v>
      </c>
      <c r="E3445" s="62">
        <v>2</v>
      </c>
      <c r="F3445" s="62">
        <v>1998</v>
      </c>
      <c r="G3445" s="63"/>
      <c r="H3445" s="63"/>
      <c r="I3445" s="63"/>
      <c r="J3445" s="63">
        <v>0</v>
      </c>
      <c r="K3445" s="43">
        <v>0</v>
      </c>
      <c r="L3445" s="2"/>
      <c r="M3445" s="43"/>
      <c r="N3445" s="2"/>
      <c r="O3445" s="2"/>
      <c r="P3445" s="2"/>
      <c r="Q3445" s="2"/>
      <c r="R3445" s="2"/>
      <c r="S3445" s="2"/>
      <c r="T3445" s="2"/>
      <c r="U3445" s="2"/>
      <c r="V3445" s="2"/>
      <c r="W3445" s="2"/>
      <c r="X3445" s="2"/>
      <c r="Y3445" s="2"/>
      <c r="Z3445" s="2"/>
      <c r="AA3445" s="2"/>
      <c r="AB3445" s="2"/>
      <c r="AC3445" s="2"/>
      <c r="AD3445" s="2"/>
      <c r="AE3445" s="2"/>
      <c r="AF3445" s="2"/>
      <c r="AG3445" s="2"/>
    </row>
    <row r="3446" spans="4:33">
      <c r="D3446" s="62">
        <v>1998</v>
      </c>
      <c r="E3446" s="62">
        <v>3</v>
      </c>
      <c r="F3446" s="62">
        <v>1998</v>
      </c>
      <c r="G3446" s="63"/>
      <c r="H3446" s="63"/>
      <c r="I3446" s="63"/>
      <c r="J3446" s="63">
        <v>0</v>
      </c>
      <c r="K3446" s="43">
        <v>0</v>
      </c>
      <c r="L3446" s="2"/>
      <c r="M3446" s="43"/>
      <c r="N3446" s="2"/>
      <c r="O3446" s="2"/>
      <c r="P3446" s="2"/>
      <c r="Q3446" s="2"/>
      <c r="R3446" s="2"/>
      <c r="S3446" s="2"/>
      <c r="T3446" s="2"/>
      <c r="U3446" s="2"/>
      <c r="V3446" s="2"/>
      <c r="W3446" s="2"/>
      <c r="X3446" s="2"/>
      <c r="Y3446" s="2"/>
      <c r="Z3446" s="2"/>
      <c r="AA3446" s="2"/>
      <c r="AB3446" s="2"/>
      <c r="AC3446" s="2"/>
      <c r="AD3446" s="2"/>
      <c r="AE3446" s="2"/>
      <c r="AF3446" s="2"/>
      <c r="AG3446" s="2"/>
    </row>
    <row r="3447" spans="4:33">
      <c r="D3447" s="62">
        <v>1998</v>
      </c>
      <c r="E3447" s="62">
        <v>4</v>
      </c>
      <c r="F3447" s="62">
        <v>1998</v>
      </c>
      <c r="G3447" s="63"/>
      <c r="H3447" s="63"/>
      <c r="I3447" s="63"/>
      <c r="J3447" s="63">
        <v>0</v>
      </c>
      <c r="K3447" s="43">
        <v>0</v>
      </c>
      <c r="L3447" s="2"/>
      <c r="M3447" s="43"/>
      <c r="N3447" s="2"/>
      <c r="O3447" s="2"/>
      <c r="P3447" s="2"/>
      <c r="Q3447" s="2"/>
      <c r="R3447" s="2"/>
      <c r="S3447" s="2"/>
      <c r="T3447" s="2"/>
      <c r="U3447" s="2"/>
      <c r="V3447" s="2"/>
      <c r="W3447" s="2"/>
      <c r="X3447" s="2"/>
      <c r="Y3447" s="2"/>
      <c r="Z3447" s="2"/>
      <c r="AA3447" s="2"/>
      <c r="AB3447" s="2"/>
      <c r="AC3447" s="2"/>
      <c r="AD3447" s="2"/>
      <c r="AE3447" s="2"/>
      <c r="AF3447" s="2"/>
      <c r="AG3447" s="2"/>
    </row>
    <row r="3448" spans="4:33">
      <c r="D3448" s="62">
        <v>1998</v>
      </c>
      <c r="E3448" s="62">
        <v>5</v>
      </c>
      <c r="F3448" s="62">
        <v>1999</v>
      </c>
      <c r="G3448" s="63"/>
      <c r="H3448" s="63"/>
      <c r="I3448" s="63"/>
      <c r="J3448" s="63">
        <v>0</v>
      </c>
      <c r="K3448" s="43">
        <v>0</v>
      </c>
      <c r="L3448" s="2"/>
      <c r="M3448" s="43"/>
      <c r="N3448" s="2"/>
      <c r="O3448" s="2"/>
      <c r="P3448" s="2"/>
      <c r="Q3448" s="2"/>
      <c r="R3448" s="2"/>
      <c r="S3448" s="2"/>
      <c r="T3448" s="2"/>
      <c r="U3448" s="2"/>
      <c r="V3448" s="2"/>
      <c r="W3448" s="2"/>
      <c r="X3448" s="2"/>
      <c r="Y3448" s="2"/>
      <c r="Z3448" s="2"/>
      <c r="AA3448" s="2"/>
      <c r="AB3448" s="2"/>
      <c r="AC3448" s="2"/>
      <c r="AD3448" s="2"/>
      <c r="AE3448" s="2"/>
      <c r="AF3448" s="2"/>
      <c r="AG3448" s="2"/>
    </row>
    <row r="3449" spans="4:33">
      <c r="D3449" s="62">
        <v>1998</v>
      </c>
      <c r="E3449" s="62">
        <v>6</v>
      </c>
      <c r="F3449" s="62">
        <v>1999</v>
      </c>
      <c r="G3449" s="63"/>
      <c r="H3449" s="63"/>
      <c r="I3449" s="63"/>
      <c r="J3449" s="63">
        <v>0</v>
      </c>
      <c r="K3449" s="43">
        <v>0</v>
      </c>
      <c r="L3449" s="2"/>
      <c r="M3449" s="43"/>
      <c r="N3449" s="2"/>
      <c r="O3449" s="2"/>
      <c r="P3449" s="2"/>
      <c r="Q3449" s="2"/>
      <c r="R3449" s="2"/>
      <c r="S3449" s="2"/>
      <c r="T3449" s="2"/>
      <c r="U3449" s="2"/>
      <c r="V3449" s="2"/>
      <c r="W3449" s="2"/>
      <c r="X3449" s="2"/>
      <c r="Y3449" s="2"/>
      <c r="Z3449" s="2"/>
      <c r="AA3449" s="2"/>
      <c r="AB3449" s="2"/>
      <c r="AC3449" s="2"/>
      <c r="AD3449" s="2"/>
      <c r="AE3449" s="2"/>
      <c r="AF3449" s="2"/>
      <c r="AG3449" s="2"/>
    </row>
    <row r="3450" spans="4:33">
      <c r="D3450" s="62">
        <v>1998</v>
      </c>
      <c r="E3450" s="62">
        <v>7</v>
      </c>
      <c r="F3450" s="62">
        <v>1999</v>
      </c>
      <c r="G3450" s="63"/>
      <c r="H3450" s="63"/>
      <c r="I3450" s="63"/>
      <c r="J3450" s="63">
        <v>0</v>
      </c>
      <c r="K3450" s="43">
        <v>0</v>
      </c>
      <c r="L3450" s="2"/>
      <c r="M3450" s="43"/>
      <c r="N3450" s="2"/>
      <c r="O3450" s="2"/>
      <c r="P3450" s="2"/>
      <c r="Q3450" s="2"/>
      <c r="R3450" s="2"/>
      <c r="S3450" s="2"/>
      <c r="T3450" s="2"/>
      <c r="U3450" s="2"/>
      <c r="V3450" s="2"/>
      <c r="W3450" s="2"/>
      <c r="X3450" s="2"/>
      <c r="Y3450" s="2"/>
      <c r="Z3450" s="2"/>
      <c r="AA3450" s="2"/>
      <c r="AB3450" s="2"/>
      <c r="AC3450" s="2"/>
      <c r="AD3450" s="2"/>
      <c r="AE3450" s="2"/>
      <c r="AF3450" s="2"/>
      <c r="AG3450" s="2"/>
    </row>
    <row r="3451" spans="4:33">
      <c r="D3451" s="62">
        <v>1998</v>
      </c>
      <c r="E3451" s="62">
        <v>8</v>
      </c>
      <c r="F3451" s="62">
        <v>1999</v>
      </c>
      <c r="G3451" s="63"/>
      <c r="H3451" s="63"/>
      <c r="I3451" s="63"/>
      <c r="J3451" s="63">
        <v>0</v>
      </c>
      <c r="K3451" s="43">
        <v>0</v>
      </c>
      <c r="L3451" s="2"/>
      <c r="M3451" s="43"/>
      <c r="N3451" s="2"/>
      <c r="O3451" s="2"/>
      <c r="P3451" s="2"/>
      <c r="Q3451" s="2"/>
      <c r="R3451" s="2"/>
      <c r="S3451" s="2"/>
      <c r="T3451" s="2"/>
      <c r="U3451" s="2"/>
      <c r="V3451" s="2"/>
      <c r="W3451" s="2"/>
      <c r="X3451" s="2"/>
      <c r="Y3451" s="2"/>
      <c r="Z3451" s="2"/>
      <c r="AA3451" s="2"/>
      <c r="AB3451" s="2"/>
      <c r="AC3451" s="2"/>
      <c r="AD3451" s="2"/>
      <c r="AE3451" s="2"/>
      <c r="AF3451" s="2"/>
      <c r="AG3451" s="2"/>
    </row>
    <row r="3452" spans="4:33">
      <c r="D3452" s="62">
        <v>1998</v>
      </c>
      <c r="E3452" s="62">
        <v>9</v>
      </c>
      <c r="F3452" s="62">
        <v>1999</v>
      </c>
      <c r="G3452" s="63"/>
      <c r="H3452" s="63"/>
      <c r="I3452" s="63"/>
      <c r="J3452" s="63">
        <v>0</v>
      </c>
      <c r="K3452" s="43">
        <v>0</v>
      </c>
      <c r="L3452" s="2"/>
      <c r="M3452" s="43"/>
      <c r="N3452" s="2"/>
      <c r="O3452" s="2"/>
      <c r="P3452" s="2"/>
      <c r="Q3452" s="2"/>
      <c r="R3452" s="2"/>
      <c r="S3452" s="2"/>
      <c r="T3452" s="2"/>
      <c r="U3452" s="2"/>
      <c r="V3452" s="2"/>
      <c r="W3452" s="2"/>
      <c r="X3452" s="2"/>
      <c r="Y3452" s="2"/>
      <c r="Z3452" s="2"/>
      <c r="AA3452" s="2"/>
      <c r="AB3452" s="2"/>
      <c r="AC3452" s="2"/>
      <c r="AD3452" s="2"/>
      <c r="AE3452" s="2"/>
      <c r="AF3452" s="2"/>
      <c r="AG3452" s="2"/>
    </row>
    <row r="3453" spans="4:33">
      <c r="D3453" s="62">
        <v>1998</v>
      </c>
      <c r="E3453" s="62">
        <v>10</v>
      </c>
      <c r="F3453" s="62">
        <v>1999</v>
      </c>
      <c r="G3453" s="63"/>
      <c r="H3453" s="63"/>
      <c r="I3453" s="63"/>
      <c r="J3453" s="63">
        <v>0</v>
      </c>
      <c r="K3453" s="43">
        <v>0</v>
      </c>
      <c r="L3453" s="2"/>
      <c r="M3453" s="43"/>
      <c r="N3453" s="2"/>
      <c r="O3453" s="2"/>
      <c r="P3453" s="2"/>
      <c r="Q3453" s="2"/>
      <c r="R3453" s="2"/>
      <c r="S3453" s="2"/>
      <c r="T3453" s="2"/>
      <c r="U3453" s="2"/>
      <c r="V3453" s="2"/>
      <c r="W3453" s="2"/>
      <c r="X3453" s="2"/>
      <c r="Y3453" s="2"/>
      <c r="Z3453" s="2"/>
      <c r="AA3453" s="2"/>
      <c r="AB3453" s="2"/>
      <c r="AC3453" s="2"/>
      <c r="AD3453" s="2"/>
      <c r="AE3453" s="2"/>
      <c r="AF3453" s="2"/>
      <c r="AG3453" s="2"/>
    </row>
    <row r="3454" spans="4:33">
      <c r="D3454" s="62">
        <v>1998</v>
      </c>
      <c r="E3454" s="62">
        <v>11</v>
      </c>
      <c r="F3454" s="62">
        <v>1999</v>
      </c>
      <c r="G3454" s="63"/>
      <c r="H3454" s="63"/>
      <c r="I3454" s="63"/>
      <c r="J3454" s="63">
        <v>0</v>
      </c>
      <c r="K3454" s="43">
        <v>0</v>
      </c>
      <c r="L3454" s="2"/>
      <c r="M3454" s="43"/>
      <c r="N3454" s="2"/>
      <c r="O3454" s="2"/>
      <c r="P3454" s="2"/>
      <c r="Q3454" s="2"/>
      <c r="R3454" s="2"/>
      <c r="S3454" s="2"/>
      <c r="T3454" s="2"/>
      <c r="U3454" s="2"/>
      <c r="V3454" s="2"/>
      <c r="W3454" s="2"/>
      <c r="X3454" s="2"/>
      <c r="Y3454" s="2"/>
      <c r="Z3454" s="2"/>
      <c r="AA3454" s="2"/>
      <c r="AB3454" s="2"/>
      <c r="AC3454" s="2"/>
      <c r="AD3454" s="2"/>
      <c r="AE3454" s="2"/>
      <c r="AF3454" s="2"/>
      <c r="AG3454" s="2"/>
    </row>
    <row r="3455" spans="4:33">
      <c r="D3455" s="62">
        <v>1998</v>
      </c>
      <c r="E3455" s="62">
        <v>12</v>
      </c>
      <c r="F3455" s="62">
        <v>1999</v>
      </c>
      <c r="G3455" s="63"/>
      <c r="H3455" s="63"/>
      <c r="I3455" s="63"/>
      <c r="J3455" s="63">
        <v>0</v>
      </c>
      <c r="K3455" s="43">
        <v>0</v>
      </c>
      <c r="L3455" s="2"/>
      <c r="M3455" s="43"/>
      <c r="N3455" s="2"/>
      <c r="O3455" s="2"/>
      <c r="P3455" s="2"/>
      <c r="Q3455" s="2"/>
      <c r="R3455" s="2"/>
      <c r="S3455" s="2"/>
      <c r="T3455" s="2"/>
      <c r="U3455" s="2"/>
      <c r="V3455" s="2"/>
      <c r="W3455" s="2"/>
      <c r="X3455" s="2"/>
      <c r="Y3455" s="2"/>
      <c r="Z3455" s="2"/>
      <c r="AA3455" s="2"/>
      <c r="AB3455" s="2"/>
      <c r="AC3455" s="2"/>
      <c r="AD3455" s="2"/>
      <c r="AE3455" s="2"/>
      <c r="AF3455" s="2"/>
      <c r="AG3455" s="2"/>
    </row>
    <row r="3456" spans="4:33">
      <c r="D3456" s="62">
        <v>1999</v>
      </c>
      <c r="E3456" s="62">
        <v>1</v>
      </c>
      <c r="F3456" s="62">
        <v>1999</v>
      </c>
      <c r="G3456" s="63"/>
      <c r="H3456" s="63"/>
      <c r="I3456" s="63"/>
      <c r="J3456" s="63">
        <v>0</v>
      </c>
      <c r="K3456" s="43">
        <v>0</v>
      </c>
      <c r="L3456" s="2"/>
      <c r="M3456" s="43"/>
      <c r="N3456" s="2"/>
      <c r="O3456" s="2"/>
      <c r="P3456" s="2"/>
      <c r="Q3456" s="2"/>
      <c r="R3456" s="2"/>
      <c r="S3456" s="2"/>
      <c r="T3456" s="2"/>
      <c r="U3456" s="2"/>
      <c r="V3456" s="2"/>
      <c r="W3456" s="2"/>
      <c r="X3456" s="2"/>
      <c r="Y3456" s="2"/>
      <c r="Z3456" s="2"/>
      <c r="AA3456" s="2"/>
      <c r="AB3456" s="2"/>
      <c r="AC3456" s="2"/>
      <c r="AD3456" s="2"/>
      <c r="AE3456" s="2"/>
      <c r="AF3456" s="2"/>
      <c r="AG3456" s="2"/>
    </row>
    <row r="3457" spans="4:33">
      <c r="D3457" s="62">
        <v>1999</v>
      </c>
      <c r="E3457" s="62">
        <v>2</v>
      </c>
      <c r="F3457" s="62">
        <v>1999</v>
      </c>
      <c r="G3457" s="63"/>
      <c r="H3457" s="63"/>
      <c r="I3457" s="63"/>
      <c r="J3457" s="63">
        <v>0</v>
      </c>
      <c r="K3457" s="43">
        <v>0</v>
      </c>
      <c r="L3457" s="2"/>
      <c r="M3457" s="43"/>
      <c r="N3457" s="2"/>
      <c r="O3457" s="2"/>
      <c r="P3457" s="2"/>
      <c r="Q3457" s="2"/>
      <c r="R3457" s="2"/>
      <c r="S3457" s="2"/>
      <c r="T3457" s="2"/>
      <c r="U3457" s="2"/>
      <c r="V3457" s="2"/>
      <c r="W3457" s="2"/>
      <c r="X3457" s="2"/>
      <c r="Y3457" s="2"/>
      <c r="Z3457" s="2"/>
      <c r="AA3457" s="2"/>
      <c r="AB3457" s="2"/>
      <c r="AC3457" s="2"/>
      <c r="AD3457" s="2"/>
      <c r="AE3457" s="2"/>
      <c r="AF3457" s="2"/>
      <c r="AG3457" s="2"/>
    </row>
    <row r="3458" spans="4:33">
      <c r="D3458" s="62">
        <v>1999</v>
      </c>
      <c r="E3458" s="62">
        <v>3</v>
      </c>
      <c r="F3458" s="62">
        <v>1999</v>
      </c>
      <c r="G3458" s="63"/>
      <c r="H3458" s="63"/>
      <c r="I3458" s="63"/>
      <c r="J3458" s="63">
        <v>0</v>
      </c>
      <c r="K3458" s="43">
        <v>0</v>
      </c>
      <c r="L3458" s="2"/>
      <c r="M3458" s="43"/>
      <c r="N3458" s="2"/>
      <c r="O3458" s="2"/>
      <c r="P3458" s="2"/>
      <c r="Q3458" s="2"/>
      <c r="R3458" s="2"/>
      <c r="S3458" s="2"/>
      <c r="T3458" s="2"/>
      <c r="U3458" s="2"/>
      <c r="V3458" s="2"/>
      <c r="W3458" s="2"/>
      <c r="X3458" s="2"/>
      <c r="Y3458" s="2"/>
      <c r="Z3458" s="2"/>
      <c r="AA3458" s="2"/>
      <c r="AB3458" s="2"/>
      <c r="AC3458" s="2"/>
      <c r="AD3458" s="2"/>
      <c r="AE3458" s="2"/>
      <c r="AF3458" s="2"/>
      <c r="AG3458" s="2"/>
    </row>
    <row r="3459" spans="4:33">
      <c r="D3459" s="62">
        <v>1999</v>
      </c>
      <c r="E3459" s="62">
        <v>4</v>
      </c>
      <c r="F3459" s="62">
        <v>1999</v>
      </c>
      <c r="G3459" s="63"/>
      <c r="H3459" s="63"/>
      <c r="I3459" s="63"/>
      <c r="J3459" s="63">
        <v>0</v>
      </c>
      <c r="K3459" s="43">
        <v>0</v>
      </c>
      <c r="L3459" s="2"/>
      <c r="M3459" s="43"/>
      <c r="N3459" s="2"/>
      <c r="O3459" s="2"/>
      <c r="P3459" s="2"/>
      <c r="Q3459" s="2"/>
      <c r="R3459" s="2"/>
      <c r="S3459" s="2"/>
      <c r="T3459" s="2"/>
      <c r="U3459" s="2"/>
      <c r="V3459" s="2"/>
      <c r="W3459" s="2"/>
      <c r="X3459" s="2"/>
      <c r="Y3459" s="2"/>
      <c r="Z3459" s="2"/>
      <c r="AA3459" s="2"/>
      <c r="AB3459" s="2"/>
      <c r="AC3459" s="2"/>
      <c r="AD3459" s="2"/>
      <c r="AE3459" s="2"/>
      <c r="AF3459" s="2"/>
      <c r="AG3459" s="2"/>
    </row>
    <row r="3460" spans="4:33">
      <c r="D3460" s="62">
        <v>1999</v>
      </c>
      <c r="E3460" s="62">
        <v>5</v>
      </c>
      <c r="F3460" s="62">
        <v>2000</v>
      </c>
      <c r="G3460" s="63"/>
      <c r="H3460" s="63"/>
      <c r="I3460" s="63"/>
      <c r="J3460" s="63">
        <v>0</v>
      </c>
      <c r="K3460" s="43">
        <v>0</v>
      </c>
      <c r="L3460" s="2"/>
      <c r="M3460" s="43"/>
      <c r="N3460" s="2"/>
      <c r="O3460" s="2"/>
      <c r="P3460" s="2"/>
      <c r="Q3460" s="2"/>
      <c r="R3460" s="2"/>
      <c r="S3460" s="2"/>
      <c r="T3460" s="2"/>
      <c r="U3460" s="2"/>
      <c r="V3460" s="2"/>
      <c r="W3460" s="2"/>
      <c r="X3460" s="2"/>
      <c r="Y3460" s="2"/>
      <c r="Z3460" s="2"/>
      <c r="AA3460" s="2"/>
      <c r="AB3460" s="2"/>
      <c r="AC3460" s="2"/>
      <c r="AD3460" s="2"/>
      <c r="AE3460" s="2"/>
      <c r="AF3460" s="2"/>
      <c r="AG3460" s="2"/>
    </row>
    <row r="3461" spans="4:33">
      <c r="D3461" s="62">
        <v>1999</v>
      </c>
      <c r="E3461" s="62">
        <v>6</v>
      </c>
      <c r="F3461" s="62">
        <v>2000</v>
      </c>
      <c r="G3461" s="63"/>
      <c r="H3461" s="63"/>
      <c r="I3461" s="63"/>
      <c r="J3461" s="63">
        <v>0</v>
      </c>
      <c r="K3461" s="43">
        <v>0</v>
      </c>
      <c r="L3461" s="2"/>
      <c r="M3461" s="43"/>
      <c r="N3461" s="2"/>
      <c r="O3461" s="2"/>
      <c r="P3461" s="2"/>
      <c r="Q3461" s="2"/>
      <c r="R3461" s="2"/>
      <c r="S3461" s="2"/>
      <c r="T3461" s="2"/>
      <c r="U3461" s="2"/>
      <c r="V3461" s="2"/>
      <c r="W3461" s="2"/>
      <c r="X3461" s="2"/>
      <c r="Y3461" s="2"/>
      <c r="Z3461" s="2"/>
      <c r="AA3461" s="2"/>
      <c r="AB3461" s="2"/>
      <c r="AC3461" s="2"/>
      <c r="AD3461" s="2"/>
      <c r="AE3461" s="2"/>
      <c r="AF3461" s="2"/>
      <c r="AG3461" s="2"/>
    </row>
    <row r="3462" spans="4:33">
      <c r="D3462" s="62">
        <v>1999</v>
      </c>
      <c r="E3462" s="62">
        <v>7</v>
      </c>
      <c r="F3462" s="62">
        <v>2000</v>
      </c>
      <c r="G3462" s="63"/>
      <c r="H3462" s="63"/>
      <c r="I3462" s="63"/>
      <c r="J3462" s="63">
        <v>0</v>
      </c>
      <c r="K3462" s="43">
        <v>0</v>
      </c>
      <c r="L3462" s="2"/>
      <c r="M3462" s="43"/>
      <c r="N3462" s="2"/>
      <c r="O3462" s="2"/>
      <c r="P3462" s="2"/>
      <c r="Q3462" s="2"/>
      <c r="R3462" s="2"/>
      <c r="S3462" s="2"/>
      <c r="T3462" s="2"/>
      <c r="U3462" s="2"/>
      <c r="V3462" s="2"/>
      <c r="W3462" s="2"/>
      <c r="X3462" s="2"/>
      <c r="Y3462" s="2"/>
      <c r="Z3462" s="2"/>
      <c r="AA3462" s="2"/>
      <c r="AB3462" s="2"/>
      <c r="AC3462" s="2"/>
      <c r="AD3462" s="2"/>
      <c r="AE3462" s="2"/>
      <c r="AF3462" s="2"/>
      <c r="AG3462" s="2"/>
    </row>
    <row r="3463" spans="4:33">
      <c r="D3463" s="62">
        <v>1999</v>
      </c>
      <c r="E3463" s="62">
        <v>8</v>
      </c>
      <c r="F3463" s="62">
        <v>2000</v>
      </c>
      <c r="G3463" s="63"/>
      <c r="H3463" s="63"/>
      <c r="I3463" s="63"/>
      <c r="J3463" s="63">
        <v>0</v>
      </c>
      <c r="K3463" s="43">
        <v>0</v>
      </c>
      <c r="L3463" s="2"/>
      <c r="M3463" s="43"/>
      <c r="N3463" s="2"/>
      <c r="O3463" s="2"/>
      <c r="P3463" s="2"/>
      <c r="Q3463" s="2"/>
      <c r="R3463" s="2"/>
      <c r="S3463" s="2"/>
      <c r="T3463" s="2"/>
      <c r="U3463" s="2"/>
      <c r="V3463" s="2"/>
      <c r="W3463" s="2"/>
      <c r="X3463" s="2"/>
      <c r="Y3463" s="2"/>
      <c r="Z3463" s="2"/>
      <c r="AA3463" s="2"/>
      <c r="AB3463" s="2"/>
      <c r="AC3463" s="2"/>
      <c r="AD3463" s="2"/>
      <c r="AE3463" s="2"/>
      <c r="AF3463" s="2"/>
      <c r="AG3463" s="2"/>
    </row>
    <row r="3464" spans="4:33">
      <c r="D3464" s="62">
        <v>1999</v>
      </c>
      <c r="E3464" s="62">
        <v>9</v>
      </c>
      <c r="F3464" s="62">
        <v>2000</v>
      </c>
      <c r="G3464" s="63"/>
      <c r="H3464" s="63"/>
      <c r="I3464" s="63"/>
      <c r="J3464" s="63">
        <v>0</v>
      </c>
      <c r="K3464" s="43">
        <v>0</v>
      </c>
      <c r="L3464" s="2"/>
      <c r="M3464" s="43"/>
      <c r="N3464" s="2"/>
      <c r="O3464" s="2"/>
      <c r="P3464" s="2"/>
      <c r="Q3464" s="2"/>
      <c r="R3464" s="2"/>
      <c r="S3464" s="2"/>
      <c r="T3464" s="2"/>
      <c r="U3464" s="2"/>
      <c r="V3464" s="2"/>
      <c r="W3464" s="2"/>
      <c r="X3464" s="2"/>
      <c r="Y3464" s="2"/>
      <c r="Z3464" s="2"/>
      <c r="AA3464" s="2"/>
      <c r="AB3464" s="2"/>
      <c r="AC3464" s="2"/>
      <c r="AD3464" s="2"/>
      <c r="AE3464" s="2"/>
      <c r="AF3464" s="2"/>
      <c r="AG3464" s="2"/>
    </row>
    <row r="3465" spans="4:33">
      <c r="D3465" s="62">
        <v>1999</v>
      </c>
      <c r="E3465" s="62">
        <v>10</v>
      </c>
      <c r="F3465" s="62">
        <v>2000</v>
      </c>
      <c r="G3465" s="63"/>
      <c r="H3465" s="63"/>
      <c r="I3465" s="63"/>
      <c r="J3465" s="63">
        <v>0</v>
      </c>
      <c r="K3465" s="43">
        <v>0</v>
      </c>
      <c r="L3465" s="2"/>
      <c r="M3465" s="43"/>
      <c r="N3465" s="2"/>
      <c r="O3465" s="2"/>
      <c r="P3465" s="2"/>
      <c r="Q3465" s="2"/>
      <c r="R3465" s="2"/>
      <c r="S3465" s="2"/>
      <c r="T3465" s="2"/>
      <c r="U3465" s="2"/>
      <c r="V3465" s="2"/>
      <c r="W3465" s="2"/>
      <c r="X3465" s="2"/>
      <c r="Y3465" s="2"/>
      <c r="Z3465" s="2"/>
      <c r="AA3465" s="2"/>
      <c r="AB3465" s="2"/>
      <c r="AC3465" s="2"/>
      <c r="AD3465" s="2"/>
      <c r="AE3465" s="2"/>
      <c r="AF3465" s="2"/>
      <c r="AG3465" s="2"/>
    </row>
    <row r="3466" spans="4:33">
      <c r="D3466" s="62">
        <v>1999</v>
      </c>
      <c r="E3466" s="62">
        <v>11</v>
      </c>
      <c r="F3466" s="62">
        <v>2000</v>
      </c>
      <c r="G3466" s="63"/>
      <c r="H3466" s="63"/>
      <c r="I3466" s="63"/>
      <c r="J3466" s="63">
        <v>0</v>
      </c>
      <c r="K3466" s="43">
        <v>0</v>
      </c>
      <c r="L3466" s="2"/>
      <c r="M3466" s="43"/>
      <c r="N3466" s="2"/>
      <c r="O3466" s="2"/>
      <c r="P3466" s="2"/>
      <c r="Q3466" s="2"/>
      <c r="R3466" s="2"/>
      <c r="S3466" s="2"/>
      <c r="T3466" s="2"/>
      <c r="U3466" s="2"/>
      <c r="V3466" s="2"/>
      <c r="W3466" s="2"/>
      <c r="X3466" s="2"/>
      <c r="Y3466" s="2"/>
      <c r="Z3466" s="2"/>
      <c r="AA3466" s="2"/>
      <c r="AB3466" s="2"/>
      <c r="AC3466" s="2"/>
      <c r="AD3466" s="2"/>
      <c r="AE3466" s="2"/>
      <c r="AF3466" s="2"/>
      <c r="AG3466" s="2"/>
    </row>
    <row r="3467" spans="4:33">
      <c r="D3467" s="62">
        <v>1999</v>
      </c>
      <c r="E3467" s="62">
        <v>12</v>
      </c>
      <c r="F3467" s="62">
        <v>2000</v>
      </c>
      <c r="G3467" s="63"/>
      <c r="H3467" s="63"/>
      <c r="I3467" s="63"/>
      <c r="J3467" s="63">
        <v>0</v>
      </c>
      <c r="K3467" s="43">
        <v>0</v>
      </c>
      <c r="L3467" s="2"/>
      <c r="M3467" s="43"/>
      <c r="N3467" s="2"/>
      <c r="O3467" s="2"/>
      <c r="P3467" s="2"/>
      <c r="Q3467" s="2"/>
      <c r="R3467" s="2"/>
      <c r="S3467" s="2"/>
      <c r="T3467" s="2"/>
      <c r="U3467" s="2"/>
      <c r="V3467" s="2"/>
      <c r="W3467" s="2"/>
      <c r="X3467" s="2"/>
      <c r="Y3467" s="2"/>
      <c r="Z3467" s="2"/>
      <c r="AA3467" s="2"/>
      <c r="AB3467" s="2"/>
      <c r="AC3467" s="2"/>
      <c r="AD3467" s="2"/>
      <c r="AE3467" s="2"/>
      <c r="AF3467" s="2"/>
      <c r="AG3467" s="2"/>
    </row>
    <row r="3468" spans="4:33">
      <c r="D3468" s="62">
        <v>2000</v>
      </c>
      <c r="E3468" s="62">
        <v>1</v>
      </c>
      <c r="F3468" s="62">
        <v>2000</v>
      </c>
      <c r="G3468" s="63"/>
      <c r="H3468" s="63"/>
      <c r="I3468" s="63"/>
      <c r="J3468" s="63">
        <v>0</v>
      </c>
      <c r="K3468" s="43">
        <v>0</v>
      </c>
      <c r="L3468" s="2"/>
      <c r="M3468" s="43"/>
      <c r="N3468" s="2"/>
      <c r="O3468" s="2"/>
      <c r="P3468" s="2"/>
      <c r="Q3468" s="2"/>
      <c r="R3468" s="2"/>
      <c r="S3468" s="2"/>
      <c r="T3468" s="2"/>
      <c r="U3468" s="2"/>
      <c r="V3468" s="2"/>
      <c r="W3468" s="2"/>
      <c r="X3468" s="2"/>
      <c r="Y3468" s="2"/>
      <c r="Z3468" s="2"/>
      <c r="AA3468" s="2"/>
      <c r="AB3468" s="2"/>
      <c r="AC3468" s="2"/>
      <c r="AD3468" s="2"/>
      <c r="AE3468" s="2"/>
      <c r="AF3468" s="2"/>
      <c r="AG3468" s="2"/>
    </row>
    <row r="3469" spans="4:33">
      <c r="D3469" s="62">
        <v>2000</v>
      </c>
      <c r="E3469" s="62">
        <v>2</v>
      </c>
      <c r="F3469" s="62">
        <v>2000</v>
      </c>
      <c r="G3469" s="63"/>
      <c r="H3469" s="63"/>
      <c r="I3469" s="63"/>
      <c r="J3469" s="63">
        <v>0</v>
      </c>
      <c r="K3469" s="43">
        <v>0</v>
      </c>
      <c r="L3469" s="2"/>
      <c r="M3469" s="43"/>
      <c r="N3469" s="2"/>
      <c r="O3469" s="2"/>
      <c r="P3469" s="2"/>
      <c r="Q3469" s="2"/>
      <c r="R3469" s="2"/>
      <c r="S3469" s="2"/>
      <c r="T3469" s="2"/>
      <c r="U3469" s="2"/>
      <c r="V3469" s="2"/>
      <c r="W3469" s="2"/>
      <c r="X3469" s="2"/>
      <c r="Y3469" s="2"/>
      <c r="Z3469" s="2"/>
      <c r="AA3469" s="2"/>
      <c r="AB3469" s="2"/>
      <c r="AC3469" s="2"/>
      <c r="AD3469" s="2"/>
      <c r="AE3469" s="2"/>
      <c r="AF3469" s="2"/>
      <c r="AG3469" s="2"/>
    </row>
    <row r="3470" spans="4:33">
      <c r="D3470" s="62">
        <v>2000</v>
      </c>
      <c r="E3470" s="62">
        <v>3</v>
      </c>
      <c r="F3470" s="62">
        <v>2000</v>
      </c>
      <c r="G3470" s="63"/>
      <c r="H3470" s="63"/>
      <c r="I3470" s="63"/>
      <c r="J3470" s="63">
        <v>0</v>
      </c>
      <c r="K3470" s="43">
        <v>0</v>
      </c>
      <c r="L3470" s="2"/>
      <c r="M3470" s="43"/>
      <c r="N3470" s="2"/>
      <c r="O3470" s="2"/>
      <c r="P3470" s="2"/>
      <c r="Q3470" s="2"/>
      <c r="R3470" s="2"/>
      <c r="S3470" s="2"/>
      <c r="T3470" s="2"/>
      <c r="U3470" s="2"/>
      <c r="V3470" s="2"/>
      <c r="W3470" s="2"/>
      <c r="X3470" s="2"/>
      <c r="Y3470" s="2"/>
      <c r="Z3470" s="2"/>
      <c r="AA3470" s="2"/>
      <c r="AB3470" s="2"/>
      <c r="AC3470" s="2"/>
      <c r="AD3470" s="2"/>
      <c r="AE3470" s="2"/>
      <c r="AF3470" s="2"/>
      <c r="AG3470" s="2"/>
    </row>
    <row r="3471" spans="4:33">
      <c r="D3471" s="62">
        <v>2000</v>
      </c>
      <c r="E3471" s="62">
        <v>4</v>
      </c>
      <c r="F3471" s="62">
        <v>2000</v>
      </c>
      <c r="G3471" s="63"/>
      <c r="H3471" s="63"/>
      <c r="I3471" s="63"/>
      <c r="J3471" s="63">
        <v>0</v>
      </c>
      <c r="K3471" s="43">
        <v>0</v>
      </c>
      <c r="L3471" s="2"/>
      <c r="M3471" s="43"/>
      <c r="N3471" s="2"/>
      <c r="O3471" s="2"/>
      <c r="P3471" s="2"/>
      <c r="Q3471" s="2"/>
      <c r="R3471" s="2"/>
      <c r="S3471" s="2"/>
      <c r="T3471" s="2"/>
      <c r="U3471" s="2"/>
      <c r="V3471" s="2"/>
      <c r="W3471" s="2"/>
      <c r="X3471" s="2"/>
      <c r="Y3471" s="2"/>
      <c r="Z3471" s="2"/>
      <c r="AA3471" s="2"/>
      <c r="AB3471" s="2"/>
      <c r="AC3471" s="2"/>
      <c r="AD3471" s="2"/>
      <c r="AE3471" s="2"/>
      <c r="AF3471" s="2"/>
      <c r="AG3471" s="2"/>
    </row>
    <row r="3472" spans="4:33">
      <c r="D3472" s="62">
        <v>2000</v>
      </c>
      <c r="E3472" s="62">
        <v>5</v>
      </c>
      <c r="F3472" s="62">
        <v>2001</v>
      </c>
      <c r="G3472" s="63"/>
      <c r="H3472" s="63"/>
      <c r="I3472" s="63"/>
      <c r="J3472" s="63">
        <v>0</v>
      </c>
      <c r="K3472" s="43">
        <v>0</v>
      </c>
      <c r="L3472" s="2"/>
      <c r="M3472" s="43"/>
      <c r="N3472" s="2"/>
      <c r="O3472" s="2"/>
      <c r="P3472" s="2"/>
      <c r="Q3472" s="2"/>
      <c r="R3472" s="2"/>
      <c r="S3472" s="2"/>
      <c r="T3472" s="2"/>
      <c r="U3472" s="2"/>
      <c r="V3472" s="2"/>
      <c r="W3472" s="2"/>
      <c r="X3472" s="2"/>
      <c r="Y3472" s="2"/>
      <c r="Z3472" s="2"/>
      <c r="AA3472" s="2"/>
      <c r="AB3472" s="2"/>
      <c r="AC3472" s="2"/>
      <c r="AD3472" s="2"/>
      <c r="AE3472" s="2"/>
      <c r="AF3472" s="2"/>
      <c r="AG3472" s="2"/>
    </row>
    <row r="3473" spans="4:33">
      <c r="D3473" s="62">
        <v>2000</v>
      </c>
      <c r="E3473" s="62">
        <v>6</v>
      </c>
      <c r="F3473" s="62">
        <v>2001</v>
      </c>
      <c r="G3473" s="63"/>
      <c r="H3473" s="63"/>
      <c r="I3473" s="63"/>
      <c r="J3473" s="63">
        <v>0</v>
      </c>
      <c r="K3473" s="43">
        <v>0</v>
      </c>
      <c r="L3473" s="2"/>
      <c r="M3473" s="43"/>
      <c r="N3473" s="2"/>
      <c r="O3473" s="2"/>
      <c r="P3473" s="2"/>
      <c r="Q3473" s="2"/>
      <c r="R3473" s="2"/>
      <c r="S3473" s="2"/>
      <c r="T3473" s="2"/>
      <c r="U3473" s="2"/>
      <c r="V3473" s="2"/>
      <c r="W3473" s="2"/>
      <c r="X3473" s="2"/>
      <c r="Y3473" s="2"/>
      <c r="Z3473" s="2"/>
      <c r="AA3473" s="2"/>
      <c r="AB3473" s="2"/>
      <c r="AC3473" s="2"/>
      <c r="AD3473" s="2"/>
      <c r="AE3473" s="2"/>
      <c r="AF3473" s="2"/>
      <c r="AG3473" s="2"/>
    </row>
    <row r="3474" spans="4:33">
      <c r="D3474" s="62">
        <v>2000</v>
      </c>
      <c r="E3474" s="62">
        <v>7</v>
      </c>
      <c r="F3474" s="62">
        <v>2001</v>
      </c>
      <c r="G3474" s="63"/>
      <c r="H3474" s="63"/>
      <c r="I3474" s="63"/>
      <c r="J3474" s="63">
        <v>0</v>
      </c>
      <c r="K3474" s="43">
        <v>0</v>
      </c>
      <c r="L3474" s="2"/>
      <c r="M3474" s="43"/>
      <c r="N3474" s="2"/>
      <c r="O3474" s="2"/>
      <c r="P3474" s="2"/>
      <c r="Q3474" s="2"/>
      <c r="R3474" s="2"/>
      <c r="S3474" s="2"/>
      <c r="T3474" s="2"/>
      <c r="U3474" s="2"/>
      <c r="V3474" s="2"/>
      <c r="W3474" s="2"/>
      <c r="X3474" s="2"/>
      <c r="Y3474" s="2"/>
      <c r="Z3474" s="2"/>
      <c r="AA3474" s="2"/>
      <c r="AB3474" s="2"/>
      <c r="AC3474" s="2"/>
      <c r="AD3474" s="2"/>
      <c r="AE3474" s="2"/>
      <c r="AF3474" s="2"/>
      <c r="AG3474" s="2"/>
    </row>
    <row r="3475" spans="4:33">
      <c r="D3475" s="62">
        <v>2000</v>
      </c>
      <c r="E3475" s="62">
        <v>8</v>
      </c>
      <c r="F3475" s="62">
        <v>2001</v>
      </c>
      <c r="G3475" s="63"/>
      <c r="H3475" s="63"/>
      <c r="I3475" s="63"/>
      <c r="J3475" s="63">
        <v>0</v>
      </c>
      <c r="K3475" s="43">
        <v>0</v>
      </c>
      <c r="L3475" s="2"/>
      <c r="M3475" s="43"/>
      <c r="N3475" s="2"/>
      <c r="O3475" s="2"/>
      <c r="P3475" s="2"/>
      <c r="Q3475" s="2"/>
      <c r="R3475" s="2"/>
      <c r="S3475" s="2"/>
      <c r="T3475" s="2"/>
      <c r="U3475" s="2"/>
      <c r="V3475" s="2"/>
      <c r="W3475" s="2"/>
      <c r="X3475" s="2"/>
      <c r="Y3475" s="2"/>
      <c r="Z3475" s="2"/>
      <c r="AA3475" s="2"/>
      <c r="AB3475" s="2"/>
      <c r="AC3475" s="2"/>
      <c r="AD3475" s="2"/>
      <c r="AE3475" s="2"/>
      <c r="AF3475" s="2"/>
      <c r="AG3475" s="2"/>
    </row>
    <row r="3476" spans="4:33">
      <c r="D3476" s="62">
        <v>2000</v>
      </c>
      <c r="E3476" s="62">
        <v>9</v>
      </c>
      <c r="F3476" s="62">
        <v>2001</v>
      </c>
      <c r="G3476" s="63"/>
      <c r="H3476" s="63"/>
      <c r="I3476" s="63"/>
      <c r="J3476" s="63">
        <v>0</v>
      </c>
      <c r="K3476" s="43">
        <v>0</v>
      </c>
      <c r="L3476" s="2"/>
      <c r="M3476" s="43"/>
      <c r="N3476" s="2"/>
      <c r="O3476" s="2"/>
      <c r="P3476" s="2"/>
      <c r="Q3476" s="2"/>
      <c r="R3476" s="2"/>
      <c r="S3476" s="2"/>
      <c r="T3476" s="2"/>
      <c r="U3476" s="2"/>
      <c r="V3476" s="2"/>
      <c r="W3476" s="2"/>
      <c r="X3476" s="2"/>
      <c r="Y3476" s="2"/>
      <c r="Z3476" s="2"/>
      <c r="AA3476" s="2"/>
      <c r="AB3476" s="2"/>
      <c r="AC3476" s="2"/>
      <c r="AD3476" s="2"/>
      <c r="AE3476" s="2"/>
      <c r="AF3476" s="2"/>
      <c r="AG3476" s="2"/>
    </row>
    <row r="3477" spans="4:33">
      <c r="D3477" s="62">
        <v>2000</v>
      </c>
      <c r="E3477" s="62">
        <v>10</v>
      </c>
      <c r="F3477" s="62">
        <v>2001</v>
      </c>
      <c r="G3477" s="63"/>
      <c r="H3477" s="63"/>
      <c r="I3477" s="63"/>
      <c r="J3477" s="63">
        <v>0</v>
      </c>
      <c r="K3477" s="43">
        <v>0</v>
      </c>
      <c r="L3477" s="2"/>
      <c r="M3477" s="43"/>
      <c r="N3477" s="2"/>
      <c r="O3477" s="2"/>
      <c r="P3477" s="2"/>
      <c r="Q3477" s="2"/>
      <c r="R3477" s="2"/>
      <c r="S3477" s="2"/>
      <c r="T3477" s="2"/>
      <c r="U3477" s="2"/>
      <c r="V3477" s="2"/>
      <c r="W3477" s="2"/>
      <c r="X3477" s="2"/>
      <c r="Y3477" s="2"/>
      <c r="Z3477" s="2"/>
      <c r="AA3477" s="2"/>
      <c r="AB3477" s="2"/>
      <c r="AC3477" s="2"/>
      <c r="AD3477" s="2"/>
      <c r="AE3477" s="2"/>
      <c r="AF3477" s="2"/>
      <c r="AG3477" s="2"/>
    </row>
    <row r="3478" spans="4:33">
      <c r="D3478" s="62">
        <v>2000</v>
      </c>
      <c r="E3478" s="62">
        <v>11</v>
      </c>
      <c r="F3478" s="62">
        <v>2001</v>
      </c>
      <c r="G3478" s="63"/>
      <c r="H3478" s="63"/>
      <c r="I3478" s="63"/>
      <c r="J3478" s="63">
        <v>0</v>
      </c>
      <c r="K3478" s="43">
        <v>0</v>
      </c>
      <c r="L3478" s="2"/>
      <c r="M3478" s="43"/>
      <c r="N3478" s="2"/>
      <c r="O3478" s="2"/>
      <c r="P3478" s="2"/>
      <c r="Q3478" s="2"/>
      <c r="R3478" s="2"/>
      <c r="S3478" s="2"/>
      <c r="T3478" s="2"/>
      <c r="U3478" s="2"/>
      <c r="V3478" s="2"/>
      <c r="W3478" s="2"/>
      <c r="X3478" s="2"/>
      <c r="Y3478" s="2"/>
      <c r="Z3478" s="2"/>
      <c r="AA3478" s="2"/>
      <c r="AB3478" s="2"/>
      <c r="AC3478" s="2"/>
      <c r="AD3478" s="2"/>
      <c r="AE3478" s="2"/>
      <c r="AF3478" s="2"/>
      <c r="AG3478" s="2"/>
    </row>
    <row r="3479" spans="4:33">
      <c r="D3479" s="62">
        <v>2000</v>
      </c>
      <c r="E3479" s="62">
        <v>12</v>
      </c>
      <c r="F3479" s="62">
        <v>2001</v>
      </c>
      <c r="G3479" s="63"/>
      <c r="H3479" s="63"/>
      <c r="I3479" s="63"/>
      <c r="J3479" s="63">
        <v>0</v>
      </c>
      <c r="K3479" s="43">
        <v>0</v>
      </c>
      <c r="L3479" s="2"/>
      <c r="M3479" s="43"/>
      <c r="N3479" s="2"/>
      <c r="O3479" s="2"/>
      <c r="P3479" s="2"/>
      <c r="Q3479" s="2"/>
      <c r="R3479" s="2"/>
      <c r="S3479" s="2"/>
      <c r="T3479" s="2"/>
      <c r="U3479" s="2"/>
      <c r="V3479" s="2"/>
      <c r="W3479" s="2"/>
      <c r="X3479" s="2"/>
      <c r="Y3479" s="2"/>
      <c r="Z3479" s="2"/>
      <c r="AA3479" s="2"/>
      <c r="AB3479" s="2"/>
      <c r="AC3479" s="2"/>
      <c r="AD3479" s="2"/>
      <c r="AE3479" s="2"/>
      <c r="AF3479" s="2"/>
      <c r="AG3479" s="2"/>
    </row>
    <row r="3480" spans="4:33">
      <c r="D3480" s="62">
        <v>2001</v>
      </c>
      <c r="E3480" s="62">
        <v>1</v>
      </c>
      <c r="F3480" s="62">
        <v>2001</v>
      </c>
      <c r="G3480" s="63"/>
      <c r="H3480" s="63"/>
      <c r="I3480" s="63"/>
      <c r="J3480" s="63">
        <v>0</v>
      </c>
      <c r="K3480" s="43">
        <v>0</v>
      </c>
      <c r="L3480" s="2"/>
      <c r="M3480" s="43"/>
      <c r="N3480" s="2"/>
      <c r="O3480" s="2"/>
      <c r="P3480" s="2"/>
      <c r="Q3480" s="2"/>
      <c r="R3480" s="2"/>
      <c r="S3480" s="2"/>
      <c r="T3480" s="2"/>
      <c r="U3480" s="2"/>
      <c r="V3480" s="2"/>
      <c r="W3480" s="2"/>
      <c r="X3480" s="2"/>
      <c r="Y3480" s="2"/>
      <c r="Z3480" s="2"/>
      <c r="AA3480" s="2"/>
      <c r="AB3480" s="2"/>
      <c r="AC3480" s="2"/>
      <c r="AD3480" s="2"/>
      <c r="AE3480" s="2"/>
      <c r="AF3480" s="2"/>
      <c r="AG3480" s="2"/>
    </row>
    <row r="3481" spans="4:33">
      <c r="D3481" s="62">
        <v>2001</v>
      </c>
      <c r="E3481" s="62">
        <v>2</v>
      </c>
      <c r="F3481" s="62">
        <v>2001</v>
      </c>
      <c r="G3481" s="63"/>
      <c r="H3481" s="63"/>
      <c r="I3481" s="63"/>
      <c r="J3481" s="63">
        <v>0</v>
      </c>
      <c r="K3481" s="43">
        <v>0</v>
      </c>
      <c r="L3481" s="2"/>
      <c r="M3481" s="43"/>
      <c r="N3481" s="2"/>
      <c r="O3481" s="2"/>
      <c r="P3481" s="2"/>
      <c r="Q3481" s="2"/>
      <c r="R3481" s="2"/>
      <c r="S3481" s="2"/>
      <c r="T3481" s="2"/>
      <c r="U3481" s="2"/>
      <c r="V3481" s="2"/>
      <c r="W3481" s="2"/>
      <c r="X3481" s="2"/>
      <c r="Y3481" s="2"/>
      <c r="Z3481" s="2"/>
      <c r="AA3481" s="2"/>
      <c r="AB3481" s="2"/>
      <c r="AC3481" s="2"/>
      <c r="AD3481" s="2"/>
      <c r="AE3481" s="2"/>
      <c r="AF3481" s="2"/>
      <c r="AG3481" s="2"/>
    </row>
    <row r="3482" spans="4:33">
      <c r="D3482" s="62">
        <v>2001</v>
      </c>
      <c r="E3482" s="62">
        <v>3</v>
      </c>
      <c r="F3482" s="62">
        <v>2001</v>
      </c>
      <c r="G3482" s="63"/>
      <c r="H3482" s="63"/>
      <c r="I3482" s="63"/>
      <c r="J3482" s="63">
        <v>0</v>
      </c>
      <c r="K3482" s="43">
        <v>0</v>
      </c>
      <c r="L3482" s="2"/>
      <c r="M3482" s="43"/>
      <c r="N3482" s="2"/>
      <c r="O3482" s="2"/>
      <c r="P3482" s="2"/>
      <c r="Q3482" s="2"/>
      <c r="R3482" s="2"/>
      <c r="S3482" s="2"/>
      <c r="T3482" s="2"/>
      <c r="U3482" s="2"/>
      <c r="V3482" s="2"/>
      <c r="W3482" s="2"/>
      <c r="X3482" s="2"/>
      <c r="Y3482" s="2"/>
      <c r="Z3482" s="2"/>
      <c r="AA3482" s="2"/>
      <c r="AB3482" s="2"/>
      <c r="AC3482" s="2"/>
      <c r="AD3482" s="2"/>
      <c r="AE3482" s="2"/>
      <c r="AF3482" s="2"/>
      <c r="AG3482" s="2"/>
    </row>
    <row r="3483" spans="4:33">
      <c r="D3483" s="62">
        <v>2001</v>
      </c>
      <c r="E3483" s="62">
        <v>4</v>
      </c>
      <c r="F3483" s="62">
        <v>2001</v>
      </c>
      <c r="G3483" s="63"/>
      <c r="H3483" s="63"/>
      <c r="I3483" s="63"/>
      <c r="J3483" s="63">
        <v>0</v>
      </c>
      <c r="K3483" s="43">
        <v>0</v>
      </c>
      <c r="L3483" s="2"/>
      <c r="M3483" s="43"/>
      <c r="N3483" s="2"/>
      <c r="O3483" s="2"/>
      <c r="P3483" s="2"/>
      <c r="Q3483" s="2"/>
      <c r="R3483" s="2"/>
      <c r="S3483" s="2"/>
      <c r="T3483" s="2"/>
      <c r="U3483" s="2"/>
      <c r="V3483" s="2"/>
      <c r="W3483" s="2"/>
      <c r="X3483" s="2"/>
      <c r="Y3483" s="2"/>
      <c r="Z3483" s="2"/>
      <c r="AA3483" s="2"/>
      <c r="AB3483" s="2"/>
      <c r="AC3483" s="2"/>
      <c r="AD3483" s="2"/>
      <c r="AE3483" s="2"/>
      <c r="AF3483" s="2"/>
      <c r="AG3483" s="2"/>
    </row>
    <row r="3484" spans="4:33">
      <c r="D3484" s="62">
        <v>2001</v>
      </c>
      <c r="E3484" s="62">
        <v>5</v>
      </c>
      <c r="F3484" s="62">
        <v>2002</v>
      </c>
      <c r="G3484" s="63"/>
      <c r="H3484" s="63"/>
      <c r="I3484" s="63"/>
      <c r="J3484" s="63">
        <v>0</v>
      </c>
      <c r="K3484" s="43">
        <v>0</v>
      </c>
      <c r="L3484" s="2"/>
      <c r="M3484" s="43"/>
      <c r="N3484" s="2"/>
      <c r="O3484" s="2"/>
      <c r="P3484" s="2"/>
      <c r="Q3484" s="2"/>
      <c r="R3484" s="2"/>
      <c r="S3484" s="2"/>
      <c r="T3484" s="2"/>
      <c r="U3484" s="2"/>
      <c r="V3484" s="2"/>
      <c r="W3484" s="2"/>
      <c r="X3484" s="2"/>
      <c r="Y3484" s="2"/>
      <c r="Z3484" s="2"/>
      <c r="AA3484" s="2"/>
      <c r="AB3484" s="2"/>
      <c r="AC3484" s="2"/>
      <c r="AD3484" s="2"/>
      <c r="AE3484" s="2"/>
      <c r="AF3484" s="2"/>
      <c r="AG3484" s="2"/>
    </row>
    <row r="3485" spans="4:33">
      <c r="D3485" s="62">
        <v>2001</v>
      </c>
      <c r="E3485" s="62">
        <v>6</v>
      </c>
      <c r="F3485" s="62">
        <v>2002</v>
      </c>
      <c r="G3485" s="63"/>
      <c r="H3485" s="63"/>
      <c r="I3485" s="63"/>
      <c r="J3485" s="63">
        <v>0</v>
      </c>
      <c r="K3485" s="43">
        <v>0</v>
      </c>
      <c r="L3485" s="2"/>
      <c r="M3485" s="43"/>
      <c r="N3485" s="2"/>
      <c r="O3485" s="2"/>
      <c r="P3485" s="2"/>
      <c r="Q3485" s="2"/>
      <c r="R3485" s="2"/>
      <c r="S3485" s="2"/>
      <c r="T3485" s="2"/>
      <c r="U3485" s="2"/>
      <c r="V3485" s="2"/>
      <c r="W3485" s="2"/>
      <c r="X3485" s="2"/>
      <c r="Y3485" s="2"/>
      <c r="Z3485" s="2"/>
      <c r="AA3485" s="2"/>
      <c r="AB3485" s="2"/>
      <c r="AC3485" s="2"/>
      <c r="AD3485" s="2"/>
      <c r="AE3485" s="2"/>
      <c r="AF3485" s="2"/>
      <c r="AG3485" s="2"/>
    </row>
    <row r="3486" spans="4:33">
      <c r="D3486" s="62">
        <v>2001</v>
      </c>
      <c r="E3486" s="62">
        <v>7</v>
      </c>
      <c r="F3486" s="62">
        <v>2002</v>
      </c>
      <c r="G3486" s="63"/>
      <c r="H3486" s="63"/>
      <c r="I3486" s="63"/>
      <c r="J3486" s="63">
        <v>0</v>
      </c>
      <c r="K3486" s="43">
        <v>0</v>
      </c>
      <c r="L3486" s="2"/>
      <c r="M3486" s="43"/>
      <c r="N3486" s="2"/>
      <c r="O3486" s="2"/>
      <c r="P3486" s="2"/>
      <c r="Q3486" s="2"/>
      <c r="R3486" s="2"/>
      <c r="S3486" s="2"/>
      <c r="T3486" s="2"/>
      <c r="U3486" s="2"/>
      <c r="V3486" s="2"/>
      <c r="W3486" s="2"/>
      <c r="X3486" s="2"/>
      <c r="Y3486" s="2"/>
      <c r="Z3486" s="2"/>
      <c r="AA3486" s="2"/>
      <c r="AB3486" s="2"/>
      <c r="AC3486" s="2"/>
      <c r="AD3486" s="2"/>
      <c r="AE3486" s="2"/>
      <c r="AF3486" s="2"/>
      <c r="AG3486" s="2"/>
    </row>
    <row r="3487" spans="4:33">
      <c r="D3487" s="62">
        <v>2001</v>
      </c>
      <c r="E3487" s="62">
        <v>8</v>
      </c>
      <c r="F3487" s="62">
        <v>2002</v>
      </c>
      <c r="G3487" s="63"/>
      <c r="H3487" s="63"/>
      <c r="I3487" s="63"/>
      <c r="J3487" s="63">
        <v>0</v>
      </c>
      <c r="K3487" s="43">
        <v>0</v>
      </c>
      <c r="L3487" s="2"/>
      <c r="M3487" s="43"/>
      <c r="N3487" s="2"/>
      <c r="O3487" s="2"/>
      <c r="P3487" s="2"/>
      <c r="Q3487" s="2"/>
      <c r="R3487" s="2"/>
      <c r="S3487" s="2"/>
      <c r="T3487" s="2"/>
      <c r="U3487" s="2"/>
      <c r="V3487" s="2"/>
      <c r="W3487" s="2"/>
      <c r="X3487" s="2"/>
      <c r="Y3487" s="2"/>
      <c r="Z3487" s="2"/>
      <c r="AA3487" s="2"/>
      <c r="AB3487" s="2"/>
      <c r="AC3487" s="2"/>
      <c r="AD3487" s="2"/>
      <c r="AE3487" s="2"/>
      <c r="AF3487" s="2"/>
      <c r="AG3487" s="2"/>
    </row>
    <row r="3488" spans="4:33">
      <c r="D3488" s="62">
        <v>2001</v>
      </c>
      <c r="E3488" s="62">
        <v>9</v>
      </c>
      <c r="F3488" s="62">
        <v>2002</v>
      </c>
      <c r="G3488" s="63"/>
      <c r="H3488" s="63"/>
      <c r="I3488" s="63"/>
      <c r="J3488" s="63">
        <v>0</v>
      </c>
      <c r="K3488" s="43">
        <v>0</v>
      </c>
      <c r="L3488" s="2"/>
      <c r="M3488" s="43"/>
      <c r="N3488" s="2"/>
      <c r="O3488" s="2"/>
      <c r="P3488" s="2"/>
      <c r="Q3488" s="2"/>
      <c r="R3488" s="2"/>
      <c r="S3488" s="2"/>
      <c r="T3488" s="2"/>
      <c r="U3488" s="2"/>
      <c r="V3488" s="2"/>
      <c r="W3488" s="2"/>
      <c r="X3488" s="2"/>
      <c r="Y3488" s="2"/>
      <c r="Z3488" s="2"/>
      <c r="AA3488" s="2"/>
      <c r="AB3488" s="2"/>
      <c r="AC3488" s="2"/>
      <c r="AD3488" s="2"/>
      <c r="AE3488" s="2"/>
      <c r="AF3488" s="2"/>
      <c r="AG3488" s="2"/>
    </row>
    <row r="3489" spans="4:33">
      <c r="D3489" s="62">
        <v>2001</v>
      </c>
      <c r="E3489" s="62">
        <v>10</v>
      </c>
      <c r="F3489" s="62">
        <v>2002</v>
      </c>
      <c r="G3489" s="63"/>
      <c r="H3489" s="63"/>
      <c r="I3489" s="63"/>
      <c r="J3489" s="63">
        <v>0</v>
      </c>
      <c r="K3489" s="43">
        <v>0</v>
      </c>
      <c r="L3489" s="2"/>
      <c r="M3489" s="43"/>
      <c r="N3489" s="2"/>
      <c r="O3489" s="2"/>
      <c r="P3489" s="2"/>
      <c r="Q3489" s="2"/>
      <c r="R3489" s="2"/>
      <c r="S3489" s="2"/>
      <c r="T3489" s="2"/>
      <c r="U3489" s="2"/>
      <c r="V3489" s="2"/>
      <c r="W3489" s="2"/>
      <c r="X3489" s="2"/>
      <c r="Y3489" s="2"/>
      <c r="Z3489" s="2"/>
      <c r="AA3489" s="2"/>
      <c r="AB3489" s="2"/>
      <c r="AC3489" s="2"/>
      <c r="AD3489" s="2"/>
      <c r="AE3489" s="2"/>
      <c r="AF3489" s="2"/>
      <c r="AG3489" s="2"/>
    </row>
    <row r="3490" spans="4:33">
      <c r="D3490" s="62">
        <v>2001</v>
      </c>
      <c r="E3490" s="62">
        <v>11</v>
      </c>
      <c r="F3490" s="62">
        <v>2002</v>
      </c>
      <c r="G3490" s="63"/>
      <c r="H3490" s="63"/>
      <c r="I3490" s="63"/>
      <c r="J3490" s="63">
        <v>0</v>
      </c>
      <c r="K3490" s="43">
        <v>0</v>
      </c>
      <c r="L3490" s="2"/>
      <c r="M3490" s="43"/>
      <c r="N3490" s="2"/>
      <c r="O3490" s="2"/>
      <c r="P3490" s="2"/>
      <c r="Q3490" s="2"/>
      <c r="R3490" s="2"/>
      <c r="S3490" s="2"/>
      <c r="T3490" s="2"/>
      <c r="U3490" s="2"/>
      <c r="V3490" s="2"/>
      <c r="W3490" s="2"/>
      <c r="X3490" s="2"/>
      <c r="Y3490" s="2"/>
      <c r="Z3490" s="2"/>
      <c r="AA3490" s="2"/>
      <c r="AB3490" s="2"/>
      <c r="AC3490" s="2"/>
      <c r="AD3490" s="2"/>
      <c r="AE3490" s="2"/>
      <c r="AF3490" s="2"/>
      <c r="AG3490" s="2"/>
    </row>
    <row r="3491" spans="4:33">
      <c r="D3491" s="62">
        <v>2001</v>
      </c>
      <c r="E3491" s="62">
        <v>12</v>
      </c>
      <c r="F3491" s="62">
        <v>2002</v>
      </c>
      <c r="G3491" s="63"/>
      <c r="H3491" s="63"/>
      <c r="I3491" s="63"/>
      <c r="J3491" s="63">
        <v>0</v>
      </c>
      <c r="K3491" s="43">
        <v>0</v>
      </c>
      <c r="L3491" s="2"/>
      <c r="M3491" s="43"/>
      <c r="N3491" s="2"/>
      <c r="O3491" s="2"/>
      <c r="P3491" s="2"/>
      <c r="Q3491" s="2"/>
      <c r="R3491" s="2"/>
      <c r="S3491" s="2"/>
      <c r="T3491" s="2"/>
      <c r="U3491" s="2"/>
      <c r="V3491" s="2"/>
      <c r="W3491" s="2"/>
      <c r="X3491" s="2"/>
      <c r="Y3491" s="2"/>
      <c r="Z3491" s="2"/>
      <c r="AA3491" s="2"/>
      <c r="AB3491" s="2"/>
      <c r="AC3491" s="2"/>
      <c r="AD3491" s="2"/>
      <c r="AE3491" s="2"/>
      <c r="AF3491" s="2"/>
      <c r="AG3491" s="2"/>
    </row>
    <row r="3492" spans="4:33">
      <c r="D3492" s="62">
        <v>2002</v>
      </c>
      <c r="E3492" s="62">
        <v>1</v>
      </c>
      <c r="F3492" s="62">
        <v>2002</v>
      </c>
      <c r="G3492" s="63"/>
      <c r="H3492" s="63"/>
      <c r="I3492" s="63"/>
      <c r="J3492" s="63">
        <v>0</v>
      </c>
      <c r="K3492" s="43">
        <v>0</v>
      </c>
      <c r="L3492" s="2"/>
      <c r="M3492" s="43"/>
      <c r="N3492" s="2"/>
      <c r="O3492" s="2"/>
      <c r="P3492" s="2"/>
      <c r="Q3492" s="2"/>
      <c r="R3492" s="2"/>
      <c r="S3492" s="2"/>
      <c r="T3492" s="2"/>
      <c r="U3492" s="2"/>
      <c r="V3492" s="2"/>
      <c r="W3492" s="2"/>
      <c r="X3492" s="2"/>
      <c r="Y3492" s="2"/>
      <c r="Z3492" s="2"/>
      <c r="AA3492" s="2"/>
      <c r="AB3492" s="2"/>
      <c r="AC3492" s="2"/>
      <c r="AD3492" s="2"/>
      <c r="AE3492" s="2"/>
      <c r="AF3492" s="2"/>
      <c r="AG3492" s="2"/>
    </row>
    <row r="3493" spans="4:33">
      <c r="D3493" s="62">
        <v>2002</v>
      </c>
      <c r="E3493" s="62">
        <v>2</v>
      </c>
      <c r="F3493" s="62">
        <v>2002</v>
      </c>
      <c r="G3493" s="63"/>
      <c r="H3493" s="63"/>
      <c r="I3493" s="63"/>
      <c r="J3493" s="63">
        <v>0</v>
      </c>
      <c r="K3493" s="43">
        <v>0</v>
      </c>
      <c r="L3493" s="2"/>
      <c r="M3493" s="43"/>
      <c r="N3493" s="2"/>
      <c r="O3493" s="2"/>
      <c r="P3493" s="2"/>
      <c r="Q3493" s="2"/>
      <c r="R3493" s="2"/>
      <c r="S3493" s="2"/>
      <c r="T3493" s="2"/>
      <c r="U3493" s="2"/>
      <c r="V3493" s="2"/>
      <c r="W3493" s="2"/>
      <c r="X3493" s="2"/>
      <c r="Y3493" s="2"/>
      <c r="Z3493" s="2"/>
      <c r="AA3493" s="2"/>
      <c r="AB3493" s="2"/>
      <c r="AC3493" s="2"/>
      <c r="AD3493" s="2"/>
      <c r="AE3493" s="2"/>
      <c r="AF3493" s="2"/>
      <c r="AG3493" s="2"/>
    </row>
    <row r="3494" spans="4:33">
      <c r="D3494" s="62">
        <v>2002</v>
      </c>
      <c r="E3494" s="62">
        <v>3</v>
      </c>
      <c r="F3494" s="62">
        <v>2002</v>
      </c>
      <c r="G3494" s="63"/>
      <c r="H3494" s="63"/>
      <c r="I3494" s="63"/>
      <c r="J3494" s="63">
        <v>0</v>
      </c>
      <c r="K3494" s="43">
        <v>0</v>
      </c>
      <c r="L3494" s="2"/>
      <c r="M3494" s="43"/>
      <c r="N3494" s="2"/>
      <c r="O3494" s="2"/>
      <c r="P3494" s="2"/>
      <c r="Q3494" s="2"/>
      <c r="R3494" s="2"/>
      <c r="S3494" s="2"/>
      <c r="T3494" s="2"/>
      <c r="U3494" s="2"/>
      <c r="V3494" s="2"/>
      <c r="W3494" s="2"/>
      <c r="X3494" s="2"/>
      <c r="Y3494" s="2"/>
      <c r="Z3494" s="2"/>
      <c r="AA3494" s="2"/>
      <c r="AB3494" s="2"/>
      <c r="AC3494" s="2"/>
      <c r="AD3494" s="2"/>
      <c r="AE3494" s="2"/>
      <c r="AF3494" s="2"/>
      <c r="AG3494" s="2"/>
    </row>
    <row r="3495" spans="4:33">
      <c r="D3495" s="62">
        <v>2002</v>
      </c>
      <c r="E3495" s="62">
        <v>4</v>
      </c>
      <c r="F3495" s="62">
        <v>2002</v>
      </c>
      <c r="G3495" s="63"/>
      <c r="H3495" s="63"/>
      <c r="I3495" s="63"/>
      <c r="J3495" s="63">
        <v>0</v>
      </c>
      <c r="K3495" s="43">
        <v>0</v>
      </c>
      <c r="L3495" s="2"/>
      <c r="M3495" s="43"/>
      <c r="N3495" s="2"/>
      <c r="O3495" s="2"/>
      <c r="P3495" s="2"/>
      <c r="Q3495" s="2"/>
      <c r="R3495" s="2"/>
      <c r="S3495" s="2"/>
      <c r="T3495" s="2"/>
      <c r="U3495" s="2"/>
      <c r="V3495" s="2"/>
      <c r="W3495" s="2"/>
      <c r="X3495" s="2"/>
      <c r="Y3495" s="2"/>
      <c r="Z3495" s="2"/>
      <c r="AA3495" s="2"/>
      <c r="AB3495" s="2"/>
      <c r="AC3495" s="2"/>
      <c r="AD3495" s="2"/>
      <c r="AE3495" s="2"/>
      <c r="AF3495" s="2"/>
      <c r="AG3495" s="2"/>
    </row>
    <row r="3496" spans="4:33">
      <c r="D3496" s="62">
        <v>2002</v>
      </c>
      <c r="E3496" s="62">
        <v>5</v>
      </c>
      <c r="F3496" s="62">
        <v>2003</v>
      </c>
      <c r="G3496" s="63"/>
      <c r="H3496" s="63"/>
      <c r="I3496" s="63"/>
      <c r="J3496" s="63">
        <v>0</v>
      </c>
      <c r="K3496" s="43">
        <v>0</v>
      </c>
      <c r="L3496" s="2"/>
      <c r="M3496" s="43"/>
      <c r="N3496" s="2"/>
      <c r="O3496" s="2"/>
      <c r="P3496" s="2"/>
      <c r="Q3496" s="2"/>
      <c r="R3496" s="2"/>
      <c r="S3496" s="2"/>
      <c r="T3496" s="2"/>
      <c r="U3496" s="2"/>
      <c r="V3496" s="2"/>
      <c r="W3496" s="2"/>
      <c r="X3496" s="2"/>
      <c r="Y3496" s="2"/>
      <c r="Z3496" s="2"/>
      <c r="AA3496" s="2"/>
      <c r="AB3496" s="2"/>
      <c r="AC3496" s="2"/>
      <c r="AD3496" s="2"/>
      <c r="AE3496" s="2"/>
      <c r="AF3496" s="2"/>
      <c r="AG3496" s="2"/>
    </row>
    <row r="3497" spans="4:33">
      <c r="D3497" s="62">
        <v>2002</v>
      </c>
      <c r="E3497" s="62">
        <v>6</v>
      </c>
      <c r="F3497" s="62">
        <v>2003</v>
      </c>
      <c r="G3497" s="63"/>
      <c r="H3497" s="63"/>
      <c r="I3497" s="63"/>
      <c r="J3497" s="63">
        <v>0</v>
      </c>
      <c r="K3497" s="43">
        <v>0</v>
      </c>
      <c r="L3497" s="2"/>
      <c r="M3497" s="43"/>
      <c r="N3497" s="2"/>
      <c r="O3497" s="2"/>
      <c r="P3497" s="2"/>
      <c r="Q3497" s="2"/>
      <c r="R3497" s="2"/>
      <c r="S3497" s="2"/>
      <c r="T3497" s="2"/>
      <c r="U3497" s="2"/>
      <c r="V3497" s="2"/>
      <c r="W3497" s="2"/>
      <c r="X3497" s="2"/>
      <c r="Y3497" s="2"/>
      <c r="Z3497" s="2"/>
      <c r="AA3497" s="2"/>
      <c r="AB3497" s="2"/>
      <c r="AC3497" s="2"/>
      <c r="AD3497" s="2"/>
      <c r="AE3497" s="2"/>
      <c r="AF3497" s="2"/>
      <c r="AG3497" s="2"/>
    </row>
    <row r="3498" spans="4:33">
      <c r="D3498" s="62">
        <v>2002</v>
      </c>
      <c r="E3498" s="62">
        <v>7</v>
      </c>
      <c r="F3498" s="62">
        <v>2003</v>
      </c>
      <c r="G3498" s="63"/>
      <c r="H3498" s="63"/>
      <c r="I3498" s="63"/>
      <c r="J3498" s="63">
        <v>0</v>
      </c>
      <c r="K3498" s="43">
        <v>0</v>
      </c>
      <c r="L3498" s="2"/>
      <c r="M3498" s="43"/>
      <c r="N3498" s="2"/>
      <c r="O3498" s="2"/>
      <c r="P3498" s="2"/>
      <c r="Q3498" s="2"/>
      <c r="R3498" s="2"/>
      <c r="S3498" s="2"/>
      <c r="T3498" s="2"/>
      <c r="U3498" s="2"/>
      <c r="V3498" s="2"/>
      <c r="W3498" s="2"/>
      <c r="X3498" s="2"/>
      <c r="Y3498" s="2"/>
      <c r="Z3498" s="2"/>
      <c r="AA3498" s="2"/>
      <c r="AB3498" s="2"/>
      <c r="AC3498" s="2"/>
      <c r="AD3498" s="2"/>
      <c r="AE3498" s="2"/>
      <c r="AF3498" s="2"/>
      <c r="AG3498" s="2"/>
    </row>
    <row r="3499" spans="4:33">
      <c r="D3499" s="62">
        <v>2002</v>
      </c>
      <c r="E3499" s="62">
        <v>8</v>
      </c>
      <c r="F3499" s="62">
        <v>2003</v>
      </c>
      <c r="G3499" s="63"/>
      <c r="H3499" s="63"/>
      <c r="I3499" s="63"/>
      <c r="J3499" s="63">
        <v>0</v>
      </c>
      <c r="K3499" s="43">
        <v>0</v>
      </c>
      <c r="L3499" s="2"/>
      <c r="M3499" s="43"/>
      <c r="N3499" s="2"/>
      <c r="O3499" s="2"/>
      <c r="P3499" s="2"/>
      <c r="Q3499" s="2"/>
      <c r="R3499" s="2"/>
      <c r="S3499" s="2"/>
      <c r="T3499" s="2"/>
      <c r="U3499" s="2"/>
      <c r="V3499" s="2"/>
      <c r="W3499" s="2"/>
      <c r="X3499" s="2"/>
      <c r="Y3499" s="2"/>
      <c r="Z3499" s="2"/>
      <c r="AA3499" s="2"/>
      <c r="AB3499" s="2"/>
      <c r="AC3499" s="2"/>
      <c r="AD3499" s="2"/>
      <c r="AE3499" s="2"/>
      <c r="AF3499" s="2"/>
      <c r="AG3499" s="2"/>
    </row>
    <row r="3500" spans="4:33">
      <c r="D3500" s="62">
        <v>2002</v>
      </c>
      <c r="E3500" s="62">
        <v>9</v>
      </c>
      <c r="F3500" s="62">
        <v>2003</v>
      </c>
      <c r="G3500" s="63"/>
      <c r="H3500" s="63"/>
      <c r="I3500" s="63"/>
      <c r="J3500" s="63">
        <v>0</v>
      </c>
      <c r="K3500" s="43">
        <v>0</v>
      </c>
      <c r="L3500" s="2"/>
      <c r="M3500" s="43"/>
      <c r="N3500" s="2"/>
      <c r="O3500" s="2"/>
      <c r="P3500" s="2"/>
      <c r="Q3500" s="2"/>
      <c r="R3500" s="2"/>
      <c r="S3500" s="2"/>
      <c r="T3500" s="2"/>
      <c r="U3500" s="2"/>
      <c r="V3500" s="2"/>
      <c r="W3500" s="2"/>
      <c r="X3500" s="2"/>
      <c r="Y3500" s="2"/>
      <c r="Z3500" s="2"/>
      <c r="AA3500" s="2"/>
      <c r="AB3500" s="2"/>
      <c r="AC3500" s="2"/>
      <c r="AD3500" s="2"/>
      <c r="AE3500" s="2"/>
      <c r="AF3500" s="2"/>
      <c r="AG3500" s="2"/>
    </row>
    <row r="3501" spans="4:33">
      <c r="D3501" s="62">
        <v>2002</v>
      </c>
      <c r="E3501" s="62">
        <v>10</v>
      </c>
      <c r="F3501" s="62">
        <v>2003</v>
      </c>
      <c r="G3501" s="63"/>
      <c r="H3501" s="63"/>
      <c r="I3501" s="63"/>
      <c r="J3501" s="63">
        <v>0</v>
      </c>
      <c r="K3501" s="43">
        <v>0</v>
      </c>
      <c r="L3501" s="2"/>
      <c r="M3501" s="43"/>
      <c r="N3501" s="2"/>
      <c r="O3501" s="2"/>
      <c r="P3501" s="2"/>
      <c r="Q3501" s="2"/>
      <c r="R3501" s="2"/>
      <c r="S3501" s="2"/>
      <c r="T3501" s="2"/>
      <c r="U3501" s="2"/>
      <c r="V3501" s="2"/>
      <c r="W3501" s="2"/>
      <c r="X3501" s="2"/>
      <c r="Y3501" s="2"/>
      <c r="Z3501" s="2"/>
      <c r="AA3501" s="2"/>
      <c r="AB3501" s="2"/>
      <c r="AC3501" s="2"/>
      <c r="AD3501" s="2"/>
      <c r="AE3501" s="2"/>
      <c r="AF3501" s="2"/>
      <c r="AG3501" s="2"/>
    </row>
    <row r="3502" spans="4:33">
      <c r="D3502" s="62">
        <v>2002</v>
      </c>
      <c r="E3502" s="62">
        <v>11</v>
      </c>
      <c r="F3502" s="62">
        <v>2003</v>
      </c>
      <c r="G3502" s="63"/>
      <c r="H3502" s="63"/>
      <c r="I3502" s="63"/>
      <c r="J3502" s="63">
        <v>0</v>
      </c>
      <c r="K3502" s="43">
        <v>0</v>
      </c>
      <c r="L3502" s="2"/>
      <c r="M3502" s="43"/>
      <c r="N3502" s="2"/>
      <c r="O3502" s="2"/>
      <c r="P3502" s="2"/>
      <c r="Q3502" s="2"/>
      <c r="R3502" s="2"/>
      <c r="S3502" s="2"/>
      <c r="T3502" s="2"/>
      <c r="U3502" s="2"/>
      <c r="V3502" s="2"/>
      <c r="W3502" s="2"/>
      <c r="X3502" s="2"/>
      <c r="Y3502" s="2"/>
      <c r="Z3502" s="2"/>
      <c r="AA3502" s="2"/>
      <c r="AB3502" s="2"/>
      <c r="AC3502" s="2"/>
      <c r="AD3502" s="2"/>
      <c r="AE3502" s="2"/>
      <c r="AF3502" s="2"/>
      <c r="AG3502" s="2"/>
    </row>
    <row r="3503" spans="4:33">
      <c r="D3503" s="62">
        <v>2002</v>
      </c>
      <c r="E3503" s="62">
        <v>12</v>
      </c>
      <c r="F3503" s="62">
        <v>2003</v>
      </c>
      <c r="G3503" s="63"/>
      <c r="H3503" s="63"/>
      <c r="I3503" s="63"/>
      <c r="J3503" s="63">
        <v>0</v>
      </c>
      <c r="K3503" s="43">
        <v>0</v>
      </c>
      <c r="L3503" s="2"/>
      <c r="M3503" s="43"/>
      <c r="N3503" s="2"/>
      <c r="O3503" s="2"/>
      <c r="P3503" s="2"/>
      <c r="Q3503" s="2"/>
      <c r="R3503" s="2"/>
      <c r="S3503" s="2"/>
      <c r="T3503" s="2"/>
      <c r="U3503" s="2"/>
      <c r="V3503" s="2"/>
      <c r="W3503" s="2"/>
      <c r="X3503" s="2"/>
      <c r="Y3503" s="2"/>
      <c r="Z3503" s="2"/>
      <c r="AA3503" s="2"/>
      <c r="AB3503" s="2"/>
      <c r="AC3503" s="2"/>
      <c r="AD3503" s="2"/>
      <c r="AE3503" s="2"/>
      <c r="AF3503" s="2"/>
      <c r="AG3503" s="2"/>
    </row>
    <row r="3504" spans="4:33">
      <c r="D3504" s="62">
        <v>2003</v>
      </c>
      <c r="E3504" s="62">
        <v>1</v>
      </c>
      <c r="F3504" s="62">
        <v>2003</v>
      </c>
      <c r="G3504" s="63"/>
      <c r="H3504" s="63"/>
      <c r="I3504" s="63"/>
      <c r="J3504" s="63">
        <v>0</v>
      </c>
      <c r="K3504" s="43">
        <v>0</v>
      </c>
      <c r="L3504" s="2"/>
      <c r="M3504" s="43"/>
      <c r="N3504" s="2"/>
      <c r="O3504" s="2"/>
      <c r="P3504" s="2"/>
      <c r="Q3504" s="2"/>
      <c r="R3504" s="2"/>
      <c r="S3504" s="2"/>
      <c r="T3504" s="2"/>
      <c r="U3504" s="2"/>
      <c r="V3504" s="2"/>
      <c r="W3504" s="2"/>
      <c r="X3504" s="2"/>
      <c r="Y3504" s="2"/>
      <c r="Z3504" s="2"/>
      <c r="AA3504" s="2"/>
      <c r="AB3504" s="2"/>
      <c r="AC3504" s="2"/>
      <c r="AD3504" s="2"/>
      <c r="AE3504" s="2"/>
      <c r="AF3504" s="2"/>
      <c r="AG3504" s="2"/>
    </row>
    <row r="3505" spans="4:33">
      <c r="D3505" s="62">
        <v>2003</v>
      </c>
      <c r="E3505" s="62">
        <v>2</v>
      </c>
      <c r="F3505" s="62">
        <v>2003</v>
      </c>
      <c r="G3505" s="63"/>
      <c r="H3505" s="63"/>
      <c r="I3505" s="63"/>
      <c r="J3505" s="63">
        <v>0</v>
      </c>
      <c r="K3505" s="43">
        <v>0</v>
      </c>
      <c r="L3505" s="2"/>
      <c r="M3505" s="43"/>
      <c r="N3505" s="2"/>
      <c r="O3505" s="2"/>
      <c r="P3505" s="2"/>
      <c r="Q3505" s="2"/>
      <c r="R3505" s="2"/>
      <c r="S3505" s="2"/>
      <c r="T3505" s="2"/>
      <c r="U3505" s="2"/>
      <c r="V3505" s="2"/>
      <c r="W3505" s="2"/>
      <c r="X3505" s="2"/>
      <c r="Y3505" s="2"/>
      <c r="Z3505" s="2"/>
      <c r="AA3505" s="2"/>
      <c r="AB3505" s="2"/>
      <c r="AC3505" s="2"/>
      <c r="AD3505" s="2"/>
      <c r="AE3505" s="2"/>
      <c r="AF3505" s="2"/>
      <c r="AG3505" s="2"/>
    </row>
    <row r="3506" spans="4:33">
      <c r="D3506" s="62">
        <v>2003</v>
      </c>
      <c r="E3506" s="62">
        <v>3</v>
      </c>
      <c r="F3506" s="62">
        <v>2003</v>
      </c>
      <c r="G3506" s="63"/>
      <c r="H3506" s="63"/>
      <c r="I3506" s="63"/>
      <c r="J3506" s="63">
        <v>0</v>
      </c>
      <c r="K3506" s="43">
        <v>0</v>
      </c>
      <c r="L3506" s="2"/>
      <c r="M3506" s="43"/>
      <c r="N3506" s="2"/>
      <c r="O3506" s="2"/>
      <c r="P3506" s="2"/>
      <c r="Q3506" s="2"/>
      <c r="R3506" s="2"/>
      <c r="S3506" s="2"/>
      <c r="T3506" s="2"/>
      <c r="U3506" s="2"/>
      <c r="V3506" s="2"/>
      <c r="W3506" s="2"/>
      <c r="X3506" s="2"/>
      <c r="Y3506" s="2"/>
      <c r="Z3506" s="2"/>
      <c r="AA3506" s="2"/>
      <c r="AB3506" s="2"/>
      <c r="AC3506" s="2"/>
      <c r="AD3506" s="2"/>
      <c r="AE3506" s="2"/>
      <c r="AF3506" s="2"/>
      <c r="AG3506" s="2"/>
    </row>
    <row r="3507" spans="4:33">
      <c r="D3507" s="62">
        <v>2003</v>
      </c>
      <c r="E3507" s="62">
        <v>4</v>
      </c>
      <c r="F3507" s="62">
        <v>2003</v>
      </c>
      <c r="G3507" s="63"/>
      <c r="H3507" s="63"/>
      <c r="I3507" s="63"/>
      <c r="J3507" s="63">
        <v>0</v>
      </c>
      <c r="K3507" s="43">
        <v>0</v>
      </c>
      <c r="L3507" s="2"/>
      <c r="M3507" s="43"/>
      <c r="N3507" s="2"/>
      <c r="O3507" s="2"/>
      <c r="P3507" s="2"/>
      <c r="Q3507" s="2"/>
      <c r="R3507" s="2"/>
      <c r="S3507" s="2"/>
      <c r="T3507" s="2"/>
      <c r="U3507" s="2"/>
      <c r="V3507" s="2"/>
      <c r="W3507" s="2"/>
      <c r="X3507" s="2"/>
      <c r="Y3507" s="2"/>
      <c r="Z3507" s="2"/>
      <c r="AA3507" s="2"/>
      <c r="AB3507" s="2"/>
      <c r="AC3507" s="2"/>
      <c r="AD3507" s="2"/>
      <c r="AE3507" s="2"/>
      <c r="AF3507" s="2"/>
      <c r="AG3507" s="2"/>
    </row>
    <row r="3508" spans="4:33">
      <c r="D3508" s="62">
        <v>2003</v>
      </c>
      <c r="E3508" s="62">
        <v>5</v>
      </c>
      <c r="F3508" s="62">
        <v>2004</v>
      </c>
      <c r="G3508" s="63"/>
      <c r="H3508" s="63"/>
      <c r="I3508" s="63"/>
      <c r="J3508" s="63">
        <v>0</v>
      </c>
      <c r="K3508" s="43">
        <v>0</v>
      </c>
      <c r="L3508" s="2"/>
      <c r="M3508" s="43"/>
      <c r="N3508" s="2"/>
      <c r="O3508" s="2"/>
      <c r="P3508" s="2"/>
      <c r="Q3508" s="2"/>
      <c r="R3508" s="2"/>
      <c r="S3508" s="2"/>
      <c r="T3508" s="2"/>
      <c r="U3508" s="2"/>
      <c r="V3508" s="2"/>
      <c r="W3508" s="2"/>
      <c r="X3508" s="2"/>
      <c r="Y3508" s="2"/>
      <c r="Z3508" s="2"/>
      <c r="AA3508" s="2"/>
      <c r="AB3508" s="2"/>
      <c r="AC3508" s="2"/>
      <c r="AD3508" s="2"/>
      <c r="AE3508" s="2"/>
      <c r="AF3508" s="2"/>
      <c r="AG3508" s="2"/>
    </row>
    <row r="3509" spans="4:33">
      <c r="D3509" s="62">
        <v>2003</v>
      </c>
      <c r="E3509" s="62">
        <v>6</v>
      </c>
      <c r="F3509" s="62">
        <v>2004</v>
      </c>
      <c r="G3509" s="63"/>
      <c r="H3509" s="63"/>
      <c r="I3509" s="63"/>
      <c r="J3509" s="63">
        <v>0</v>
      </c>
      <c r="K3509" s="43">
        <v>0</v>
      </c>
      <c r="L3509" s="2"/>
      <c r="M3509" s="43"/>
      <c r="N3509" s="2"/>
      <c r="O3509" s="2"/>
      <c r="P3509" s="2"/>
      <c r="Q3509" s="2"/>
      <c r="R3509" s="2"/>
      <c r="S3509" s="2"/>
      <c r="T3509" s="2"/>
      <c r="U3509" s="2"/>
      <c r="V3509" s="2"/>
      <c r="W3509" s="2"/>
      <c r="X3509" s="2"/>
      <c r="Y3509" s="2"/>
      <c r="Z3509" s="2"/>
      <c r="AA3509" s="2"/>
      <c r="AB3509" s="2"/>
      <c r="AC3509" s="2"/>
      <c r="AD3509" s="2"/>
      <c r="AE3509" s="2"/>
      <c r="AF3509" s="2"/>
      <c r="AG3509" s="2"/>
    </row>
    <row r="3510" spans="4:33">
      <c r="D3510" s="62">
        <v>2003</v>
      </c>
      <c r="E3510" s="62">
        <v>7</v>
      </c>
      <c r="F3510" s="62">
        <v>2004</v>
      </c>
      <c r="G3510" s="63"/>
      <c r="H3510" s="63"/>
      <c r="I3510" s="63"/>
      <c r="J3510" s="63">
        <v>0</v>
      </c>
      <c r="K3510" s="43">
        <v>0</v>
      </c>
      <c r="L3510" s="2"/>
      <c r="M3510" s="43"/>
      <c r="N3510" s="2"/>
      <c r="O3510" s="2"/>
      <c r="P3510" s="2"/>
      <c r="Q3510" s="2"/>
      <c r="R3510" s="2"/>
      <c r="S3510" s="2"/>
      <c r="T3510" s="2"/>
      <c r="U3510" s="2"/>
      <c r="V3510" s="2"/>
      <c r="W3510" s="2"/>
      <c r="X3510" s="2"/>
      <c r="Y3510" s="2"/>
      <c r="Z3510" s="2"/>
      <c r="AA3510" s="2"/>
      <c r="AB3510" s="2"/>
      <c r="AC3510" s="2"/>
      <c r="AD3510" s="2"/>
      <c r="AE3510" s="2"/>
      <c r="AF3510" s="2"/>
      <c r="AG3510" s="2"/>
    </row>
    <row r="3511" spans="4:33">
      <c r="D3511" s="62">
        <v>2003</v>
      </c>
      <c r="E3511" s="62">
        <v>8</v>
      </c>
      <c r="F3511" s="62">
        <v>2004</v>
      </c>
      <c r="G3511" s="63"/>
      <c r="H3511" s="63"/>
      <c r="I3511" s="63"/>
      <c r="J3511" s="63">
        <v>0</v>
      </c>
      <c r="K3511" s="43">
        <v>0</v>
      </c>
      <c r="L3511" s="2"/>
      <c r="M3511" s="43"/>
      <c r="N3511" s="2"/>
      <c r="O3511" s="2"/>
      <c r="P3511" s="2"/>
      <c r="Q3511" s="2"/>
      <c r="R3511" s="2"/>
      <c r="S3511" s="2"/>
      <c r="T3511" s="2"/>
      <c r="U3511" s="2"/>
      <c r="V3511" s="2"/>
      <c r="W3511" s="2"/>
      <c r="X3511" s="2"/>
      <c r="Y3511" s="2"/>
      <c r="Z3511" s="2"/>
      <c r="AA3511" s="2"/>
      <c r="AB3511" s="2"/>
      <c r="AC3511" s="2"/>
      <c r="AD3511" s="2"/>
      <c r="AE3511" s="2"/>
      <c r="AF3511" s="2"/>
      <c r="AG3511" s="2"/>
    </row>
    <row r="3512" spans="4:33">
      <c r="D3512" s="62">
        <v>2003</v>
      </c>
      <c r="E3512" s="62">
        <v>9</v>
      </c>
      <c r="F3512" s="62">
        <v>2004</v>
      </c>
      <c r="G3512" s="63"/>
      <c r="H3512" s="63"/>
      <c r="I3512" s="63"/>
      <c r="J3512" s="63">
        <v>0</v>
      </c>
      <c r="K3512" s="43">
        <v>0</v>
      </c>
      <c r="L3512" s="2"/>
      <c r="M3512" s="43"/>
      <c r="N3512" s="2"/>
      <c r="O3512" s="2"/>
      <c r="P3512" s="2"/>
      <c r="Q3512" s="2"/>
      <c r="R3512" s="2"/>
      <c r="S3512" s="2"/>
      <c r="T3512" s="2"/>
      <c r="U3512" s="2"/>
      <c r="V3512" s="2"/>
      <c r="W3512" s="2"/>
      <c r="X3512" s="2"/>
      <c r="Y3512" s="2"/>
      <c r="Z3512" s="2"/>
      <c r="AA3512" s="2"/>
      <c r="AB3512" s="2"/>
      <c r="AC3512" s="2"/>
      <c r="AD3512" s="2"/>
      <c r="AE3512" s="2"/>
      <c r="AF3512" s="2"/>
      <c r="AG3512" s="2"/>
    </row>
    <row r="3513" spans="4:33">
      <c r="D3513" s="62">
        <v>2003</v>
      </c>
      <c r="E3513" s="62">
        <v>10</v>
      </c>
      <c r="F3513" s="62">
        <v>2004</v>
      </c>
      <c r="G3513" s="63"/>
      <c r="H3513" s="63"/>
      <c r="I3513" s="63"/>
      <c r="J3513" s="63">
        <v>0</v>
      </c>
      <c r="K3513" s="43">
        <v>0</v>
      </c>
      <c r="L3513" s="2"/>
      <c r="M3513" s="43"/>
      <c r="N3513" s="2"/>
      <c r="O3513" s="2"/>
      <c r="P3513" s="2"/>
      <c r="Q3513" s="2"/>
      <c r="R3513" s="2"/>
      <c r="S3513" s="2"/>
      <c r="T3513" s="2"/>
      <c r="U3513" s="2"/>
      <c r="V3513" s="2"/>
      <c r="W3513" s="2"/>
      <c r="X3513" s="2"/>
      <c r="Y3513" s="2"/>
      <c r="Z3513" s="2"/>
      <c r="AA3513" s="2"/>
      <c r="AB3513" s="2"/>
      <c r="AC3513" s="2"/>
      <c r="AD3513" s="2"/>
      <c r="AE3513" s="2"/>
      <c r="AF3513" s="2"/>
      <c r="AG3513" s="2"/>
    </row>
    <row r="3514" spans="4:33">
      <c r="D3514" s="62">
        <v>2003</v>
      </c>
      <c r="E3514" s="62">
        <v>11</v>
      </c>
      <c r="F3514" s="62">
        <v>2004</v>
      </c>
      <c r="G3514" s="63"/>
      <c r="H3514" s="63"/>
      <c r="I3514" s="63"/>
      <c r="J3514" s="63">
        <v>0</v>
      </c>
      <c r="K3514" s="43">
        <v>0</v>
      </c>
      <c r="L3514" s="2"/>
      <c r="M3514" s="43"/>
      <c r="N3514" s="2"/>
      <c r="O3514" s="2"/>
      <c r="P3514" s="2"/>
      <c r="Q3514" s="2"/>
      <c r="R3514" s="2"/>
      <c r="S3514" s="2"/>
      <c r="T3514" s="2"/>
      <c r="U3514" s="2"/>
      <c r="V3514" s="2"/>
      <c r="W3514" s="2"/>
      <c r="X3514" s="2"/>
      <c r="Y3514" s="2"/>
      <c r="Z3514" s="2"/>
      <c r="AA3514" s="2"/>
      <c r="AB3514" s="2"/>
      <c r="AC3514" s="2"/>
      <c r="AD3514" s="2"/>
      <c r="AE3514" s="2"/>
      <c r="AF3514" s="2"/>
      <c r="AG3514" s="2"/>
    </row>
    <row r="3515" spans="4:33">
      <c r="D3515" s="62">
        <v>2003</v>
      </c>
      <c r="E3515" s="62">
        <v>12</v>
      </c>
      <c r="F3515" s="62">
        <v>2004</v>
      </c>
      <c r="G3515" s="63"/>
      <c r="H3515" s="63"/>
      <c r="I3515" s="63"/>
      <c r="J3515" s="63">
        <v>10000</v>
      </c>
      <c r="K3515" s="43">
        <v>10000</v>
      </c>
      <c r="L3515" s="2"/>
      <c r="M3515" s="43"/>
      <c r="N3515" s="2"/>
      <c r="O3515" s="2"/>
      <c r="P3515" s="2"/>
      <c r="Q3515" s="2"/>
      <c r="R3515" s="2"/>
      <c r="S3515" s="2"/>
      <c r="T3515" s="2"/>
      <c r="U3515" s="2"/>
      <c r="V3515" s="2"/>
      <c r="W3515" s="2"/>
      <c r="X3515" s="2"/>
      <c r="Y3515" s="2"/>
      <c r="Z3515" s="2"/>
      <c r="AA3515" s="2"/>
      <c r="AB3515" s="2"/>
      <c r="AC3515" s="2"/>
      <c r="AD3515" s="2"/>
      <c r="AE3515" s="2"/>
      <c r="AF3515" s="2"/>
      <c r="AG3515" s="2"/>
    </row>
    <row r="3516" spans="4:33">
      <c r="D3516" s="62">
        <v>2004</v>
      </c>
      <c r="E3516" s="62">
        <v>1</v>
      </c>
      <c r="F3516" s="62">
        <v>2004</v>
      </c>
      <c r="G3516" s="63"/>
      <c r="H3516" s="63"/>
      <c r="I3516" s="63"/>
      <c r="J3516" s="63">
        <v>1666.6</v>
      </c>
      <c r="K3516" s="43">
        <v>1666.6</v>
      </c>
      <c r="L3516" s="2"/>
      <c r="M3516" s="43"/>
      <c r="N3516" s="2"/>
      <c r="O3516" s="2"/>
      <c r="P3516" s="2"/>
      <c r="Q3516" s="2"/>
      <c r="R3516" s="2"/>
      <c r="S3516" s="2"/>
      <c r="T3516" s="2"/>
      <c r="U3516" s="2"/>
      <c r="V3516" s="2"/>
      <c r="W3516" s="2"/>
      <c r="X3516" s="2"/>
      <c r="Y3516" s="2"/>
      <c r="Z3516" s="2"/>
      <c r="AA3516" s="2"/>
      <c r="AB3516" s="2"/>
      <c r="AC3516" s="2"/>
      <c r="AD3516" s="2"/>
      <c r="AE3516" s="2"/>
      <c r="AF3516" s="2"/>
      <c r="AG3516" s="2"/>
    </row>
    <row r="3517" spans="4:33">
      <c r="D3517" s="62">
        <v>2004</v>
      </c>
      <c r="E3517" s="62">
        <v>2</v>
      </c>
      <c r="F3517" s="62">
        <v>2004</v>
      </c>
      <c r="G3517" s="63"/>
      <c r="H3517" s="63"/>
      <c r="I3517" s="63"/>
      <c r="J3517" s="63">
        <v>1666.7</v>
      </c>
      <c r="K3517" s="43">
        <v>1666.7</v>
      </c>
      <c r="L3517" s="2"/>
      <c r="M3517" s="43"/>
      <c r="N3517" s="2"/>
      <c r="O3517" s="2"/>
      <c r="P3517" s="2"/>
      <c r="Q3517" s="2"/>
      <c r="R3517" s="2"/>
      <c r="S3517" s="2"/>
      <c r="T3517" s="2"/>
      <c r="U3517" s="2"/>
      <c r="V3517" s="2"/>
      <c r="W3517" s="2"/>
      <c r="X3517" s="2"/>
      <c r="Y3517" s="2"/>
      <c r="Z3517" s="2"/>
      <c r="AA3517" s="2"/>
      <c r="AB3517" s="2"/>
      <c r="AC3517" s="2"/>
      <c r="AD3517" s="2"/>
      <c r="AE3517" s="2"/>
      <c r="AF3517" s="2"/>
      <c r="AG3517" s="2"/>
    </row>
    <row r="3518" spans="4:33">
      <c r="D3518" s="62">
        <v>2004</v>
      </c>
      <c r="E3518" s="62">
        <v>3</v>
      </c>
      <c r="F3518" s="62">
        <v>2004</v>
      </c>
      <c r="G3518" s="63"/>
      <c r="H3518" s="63"/>
      <c r="I3518" s="63"/>
      <c r="J3518" s="63">
        <v>1666.7</v>
      </c>
      <c r="K3518" s="43">
        <v>1666.7</v>
      </c>
      <c r="L3518" s="2"/>
      <c r="M3518" s="43"/>
      <c r="N3518" s="2"/>
      <c r="O3518" s="2"/>
      <c r="P3518" s="2"/>
      <c r="Q3518" s="2"/>
      <c r="R3518" s="2"/>
      <c r="S3518" s="2"/>
      <c r="T3518" s="2"/>
      <c r="U3518" s="2"/>
      <c r="V3518" s="2"/>
      <c r="W3518" s="2"/>
      <c r="X3518" s="2"/>
      <c r="Y3518" s="2"/>
      <c r="Z3518" s="2"/>
      <c r="AA3518" s="2"/>
      <c r="AB3518" s="2"/>
      <c r="AC3518" s="2"/>
      <c r="AD3518" s="2"/>
      <c r="AE3518" s="2"/>
      <c r="AF3518" s="2"/>
      <c r="AG3518" s="2"/>
    </row>
    <row r="3519" spans="4:33">
      <c r="D3519" s="62">
        <v>2004</v>
      </c>
      <c r="E3519" s="62">
        <v>4</v>
      </c>
      <c r="F3519" s="62">
        <v>2004</v>
      </c>
      <c r="G3519" s="63"/>
      <c r="H3519" s="63"/>
      <c r="I3519" s="63"/>
      <c r="J3519" s="63">
        <v>1666.6</v>
      </c>
      <c r="K3519" s="43">
        <v>1666.6</v>
      </c>
      <c r="L3519" s="2"/>
      <c r="M3519" s="43"/>
      <c r="N3519" s="2"/>
      <c r="O3519" s="2"/>
      <c r="P3519" s="2"/>
      <c r="Q3519" s="2"/>
      <c r="R3519" s="2"/>
      <c r="S3519" s="2"/>
      <c r="T3519" s="2"/>
      <c r="U3519" s="2"/>
      <c r="V3519" s="2"/>
      <c r="W3519" s="2"/>
      <c r="X3519" s="2"/>
      <c r="Y3519" s="2"/>
      <c r="Z3519" s="2"/>
      <c r="AA3519" s="2"/>
      <c r="AB3519" s="2"/>
      <c r="AC3519" s="2"/>
      <c r="AD3519" s="2"/>
      <c r="AE3519" s="2"/>
      <c r="AF3519" s="2"/>
      <c r="AG3519" s="2"/>
    </row>
    <row r="3520" spans="4:33">
      <c r="D3520" s="62">
        <v>2004</v>
      </c>
      <c r="E3520" s="62">
        <v>5</v>
      </c>
      <c r="F3520" s="62">
        <v>2005</v>
      </c>
      <c r="G3520" s="63"/>
      <c r="H3520" s="63"/>
      <c r="I3520" s="63"/>
      <c r="J3520" s="63">
        <v>1666.7</v>
      </c>
      <c r="K3520" s="43">
        <v>1666.7</v>
      </c>
      <c r="L3520" s="2"/>
      <c r="M3520" s="43"/>
      <c r="N3520" s="2"/>
      <c r="O3520" s="2"/>
      <c r="P3520" s="2"/>
      <c r="Q3520" s="2"/>
      <c r="R3520" s="2"/>
      <c r="S3520" s="2"/>
      <c r="T3520" s="2"/>
      <c r="U3520" s="2"/>
      <c r="V3520" s="2"/>
      <c r="W3520" s="2"/>
      <c r="X3520" s="2"/>
      <c r="Y3520" s="2"/>
      <c r="Z3520" s="2"/>
      <c r="AA3520" s="2"/>
      <c r="AB3520" s="2"/>
      <c r="AC3520" s="2"/>
      <c r="AD3520" s="2"/>
      <c r="AE3520" s="2"/>
      <c r="AF3520" s="2"/>
      <c r="AG3520" s="2"/>
    </row>
    <row r="3521" spans="4:33">
      <c r="D3521" s="62">
        <v>2004</v>
      </c>
      <c r="E3521" s="62">
        <v>6</v>
      </c>
      <c r="F3521" s="62">
        <v>2005</v>
      </c>
      <c r="G3521" s="63"/>
      <c r="H3521" s="63"/>
      <c r="I3521" s="63"/>
      <c r="J3521" s="63">
        <v>1666.7</v>
      </c>
      <c r="K3521" s="43">
        <v>1666.7</v>
      </c>
      <c r="L3521" s="2"/>
      <c r="M3521" s="43"/>
      <c r="N3521" s="2"/>
      <c r="O3521" s="2"/>
      <c r="P3521" s="2"/>
      <c r="Q3521" s="2"/>
      <c r="R3521" s="2"/>
      <c r="S3521" s="2"/>
      <c r="T3521" s="2"/>
      <c r="U3521" s="2"/>
      <c r="V3521" s="2"/>
      <c r="W3521" s="2"/>
      <c r="X3521" s="2"/>
      <c r="Y3521" s="2"/>
      <c r="Z3521" s="2"/>
      <c r="AA3521" s="2"/>
      <c r="AB3521" s="2"/>
      <c r="AC3521" s="2"/>
      <c r="AD3521" s="2"/>
      <c r="AE3521" s="2"/>
      <c r="AF3521" s="2"/>
      <c r="AG3521" s="2"/>
    </row>
    <row r="3522" spans="4:33">
      <c r="D3522" s="62">
        <v>2004</v>
      </c>
      <c r="E3522" s="62">
        <v>7</v>
      </c>
      <c r="F3522" s="62">
        <v>2005</v>
      </c>
      <c r="G3522" s="63"/>
      <c r="H3522" s="63"/>
      <c r="I3522" s="63"/>
      <c r="J3522" s="63">
        <v>1666.6</v>
      </c>
      <c r="K3522" s="43">
        <v>1666.6</v>
      </c>
      <c r="L3522" s="2"/>
      <c r="M3522" s="43"/>
      <c r="N3522" s="2"/>
      <c r="O3522" s="2"/>
      <c r="P3522" s="2"/>
      <c r="Q3522" s="2"/>
      <c r="R3522" s="2"/>
      <c r="S3522" s="2"/>
      <c r="T3522" s="2"/>
      <c r="U3522" s="2"/>
      <c r="V3522" s="2"/>
      <c r="W3522" s="2"/>
      <c r="X3522" s="2"/>
      <c r="Y3522" s="2"/>
      <c r="Z3522" s="2"/>
      <c r="AA3522" s="2"/>
      <c r="AB3522" s="2"/>
      <c r="AC3522" s="2"/>
      <c r="AD3522" s="2"/>
      <c r="AE3522" s="2"/>
      <c r="AF3522" s="2"/>
      <c r="AG3522" s="2"/>
    </row>
    <row r="3523" spans="4:33">
      <c r="D3523" s="62">
        <v>2004</v>
      </c>
      <c r="E3523" s="62">
        <v>8</v>
      </c>
      <c r="F3523" s="62">
        <v>2005</v>
      </c>
      <c r="G3523" s="63"/>
      <c r="H3523" s="63"/>
      <c r="I3523" s="63"/>
      <c r="J3523" s="63">
        <v>1666.7</v>
      </c>
      <c r="K3523" s="43">
        <v>1666.7</v>
      </c>
      <c r="L3523" s="2"/>
      <c r="M3523" s="43"/>
      <c r="N3523" s="2"/>
      <c r="O3523" s="2"/>
      <c r="P3523" s="2"/>
      <c r="Q3523" s="2"/>
      <c r="R3523" s="2"/>
      <c r="S3523" s="2"/>
      <c r="T3523" s="2"/>
      <c r="U3523" s="2"/>
      <c r="V3523" s="2"/>
      <c r="W3523" s="2"/>
      <c r="X3523" s="2"/>
      <c r="Y3523" s="2"/>
      <c r="Z3523" s="2"/>
      <c r="AA3523" s="2"/>
      <c r="AB3523" s="2"/>
      <c r="AC3523" s="2"/>
      <c r="AD3523" s="2"/>
      <c r="AE3523" s="2"/>
      <c r="AF3523" s="2"/>
      <c r="AG3523" s="2"/>
    </row>
    <row r="3524" spans="4:33">
      <c r="D3524" s="62">
        <v>2004</v>
      </c>
      <c r="E3524" s="62">
        <v>9</v>
      </c>
      <c r="F3524" s="62">
        <v>2005</v>
      </c>
      <c r="G3524" s="63"/>
      <c r="H3524" s="63"/>
      <c r="I3524" s="63"/>
      <c r="J3524" s="63">
        <v>1666.7</v>
      </c>
      <c r="K3524" s="43">
        <v>1666.7</v>
      </c>
      <c r="L3524" s="2"/>
      <c r="M3524" s="43"/>
      <c r="N3524" s="2"/>
      <c r="O3524" s="2"/>
      <c r="P3524" s="2"/>
      <c r="Q3524" s="2"/>
      <c r="R3524" s="2"/>
      <c r="S3524" s="2"/>
      <c r="T3524" s="2"/>
      <c r="U3524" s="2"/>
      <c r="V3524" s="2"/>
      <c r="W3524" s="2"/>
      <c r="X3524" s="2"/>
      <c r="Y3524" s="2"/>
      <c r="Z3524" s="2"/>
      <c r="AA3524" s="2"/>
      <c r="AB3524" s="2"/>
      <c r="AC3524" s="2"/>
      <c r="AD3524" s="2"/>
      <c r="AE3524" s="2"/>
      <c r="AF3524" s="2"/>
      <c r="AG3524" s="2"/>
    </row>
    <row r="3525" spans="4:33">
      <c r="D3525" s="62">
        <v>2004</v>
      </c>
      <c r="E3525" s="62">
        <v>10</v>
      </c>
      <c r="F3525" s="62">
        <v>2005</v>
      </c>
      <c r="G3525" s="63"/>
      <c r="H3525" s="63"/>
      <c r="I3525" s="63"/>
      <c r="J3525" s="63">
        <v>1666.6</v>
      </c>
      <c r="K3525" s="43">
        <v>1666.6</v>
      </c>
      <c r="L3525" s="2"/>
      <c r="M3525" s="43"/>
      <c r="N3525" s="2"/>
      <c r="O3525" s="2"/>
      <c r="P3525" s="2"/>
      <c r="Q3525" s="2"/>
      <c r="R3525" s="2"/>
      <c r="S3525" s="2"/>
      <c r="T3525" s="2"/>
      <c r="U3525" s="2"/>
      <c r="V3525" s="2"/>
      <c r="W3525" s="2"/>
      <c r="X3525" s="2"/>
      <c r="Y3525" s="2"/>
      <c r="Z3525" s="2"/>
      <c r="AA3525" s="2"/>
      <c r="AB3525" s="2"/>
      <c r="AC3525" s="2"/>
      <c r="AD3525" s="2"/>
      <c r="AE3525" s="2"/>
      <c r="AF3525" s="2"/>
      <c r="AG3525" s="2"/>
    </row>
    <row r="3526" spans="4:33">
      <c r="D3526" s="62">
        <v>2004</v>
      </c>
      <c r="E3526" s="62">
        <v>11</v>
      </c>
      <c r="F3526" s="62">
        <v>2005</v>
      </c>
      <c r="G3526" s="63"/>
      <c r="H3526" s="63"/>
      <c r="I3526" s="63"/>
      <c r="J3526" s="63">
        <v>1666.7</v>
      </c>
      <c r="K3526" s="43">
        <v>1666.7</v>
      </c>
      <c r="L3526" s="2"/>
      <c r="M3526" s="43"/>
      <c r="N3526" s="2"/>
      <c r="O3526" s="2"/>
      <c r="P3526" s="2"/>
      <c r="Q3526" s="2"/>
      <c r="R3526" s="2"/>
      <c r="S3526" s="2"/>
      <c r="T3526" s="2"/>
      <c r="U3526" s="2"/>
      <c r="V3526" s="2"/>
      <c r="W3526" s="2"/>
      <c r="X3526" s="2"/>
      <c r="Y3526" s="2"/>
      <c r="Z3526" s="2"/>
      <c r="AA3526" s="2"/>
      <c r="AB3526" s="2"/>
      <c r="AC3526" s="2"/>
      <c r="AD3526" s="2"/>
      <c r="AE3526" s="2"/>
      <c r="AF3526" s="2"/>
      <c r="AG3526" s="2"/>
    </row>
    <row r="3527" spans="4:33">
      <c r="D3527" s="62">
        <v>2004</v>
      </c>
      <c r="E3527" s="62">
        <v>12</v>
      </c>
      <c r="F3527" s="62">
        <v>2005</v>
      </c>
      <c r="G3527" s="63"/>
      <c r="H3527" s="63"/>
      <c r="I3527" s="63"/>
      <c r="J3527" s="63">
        <v>1666.7</v>
      </c>
      <c r="K3527" s="43">
        <v>1666.7</v>
      </c>
      <c r="L3527" s="2"/>
      <c r="M3527" s="43"/>
      <c r="N3527" s="2"/>
      <c r="O3527" s="2"/>
      <c r="P3527" s="2"/>
      <c r="Q3527" s="2"/>
      <c r="R3527" s="2"/>
      <c r="S3527" s="2"/>
      <c r="T3527" s="2"/>
      <c r="U3527" s="2"/>
      <c r="V3527" s="2"/>
      <c r="W3527" s="2"/>
      <c r="X3527" s="2"/>
      <c r="Y3527" s="2"/>
      <c r="Z3527" s="2"/>
      <c r="AA3527" s="2"/>
      <c r="AB3527" s="2"/>
      <c r="AC3527" s="2"/>
      <c r="AD3527" s="2"/>
      <c r="AE3527" s="2"/>
      <c r="AF3527" s="2"/>
      <c r="AG3527" s="2"/>
    </row>
    <row r="3528" spans="4:33">
      <c r="D3528" s="62">
        <v>2005</v>
      </c>
      <c r="E3528" s="62">
        <v>1</v>
      </c>
      <c r="F3528" s="62">
        <v>2005</v>
      </c>
      <c r="G3528" s="63"/>
      <c r="H3528" s="63"/>
      <c r="I3528" s="63"/>
      <c r="J3528" s="63">
        <v>2500</v>
      </c>
      <c r="K3528" s="43">
        <v>2500</v>
      </c>
      <c r="L3528" s="2"/>
      <c r="M3528" s="43"/>
      <c r="N3528" s="2"/>
      <c r="O3528" s="2"/>
      <c r="P3528" s="2"/>
      <c r="Q3528" s="2"/>
      <c r="R3528" s="2"/>
      <c r="S3528" s="2"/>
      <c r="T3528" s="2"/>
      <c r="U3528" s="2"/>
      <c r="V3528" s="2"/>
      <c r="W3528" s="2"/>
      <c r="X3528" s="2"/>
      <c r="Y3528" s="2"/>
      <c r="Z3528" s="2"/>
      <c r="AA3528" s="2"/>
      <c r="AB3528" s="2"/>
      <c r="AC3528" s="2"/>
      <c r="AD3528" s="2"/>
      <c r="AE3528" s="2"/>
      <c r="AF3528" s="2"/>
      <c r="AG3528" s="2"/>
    </row>
    <row r="3529" spans="4:33">
      <c r="D3529" s="62">
        <v>2005</v>
      </c>
      <c r="E3529" s="62">
        <v>2</v>
      </c>
      <c r="F3529" s="62">
        <v>2005</v>
      </c>
      <c r="G3529" s="63"/>
      <c r="H3529" s="63"/>
      <c r="I3529" s="63"/>
      <c r="J3529" s="63">
        <v>2500</v>
      </c>
      <c r="K3529" s="43">
        <v>2500</v>
      </c>
      <c r="L3529" s="2"/>
      <c r="M3529" s="43"/>
      <c r="N3529" s="2"/>
      <c r="O3529" s="2"/>
      <c r="P3529" s="2"/>
      <c r="Q3529" s="2"/>
      <c r="R3529" s="2"/>
      <c r="S3529" s="2"/>
      <c r="T3529" s="2"/>
      <c r="U3529" s="2"/>
      <c r="V3529" s="2"/>
      <c r="W3529" s="2"/>
      <c r="X3529" s="2"/>
      <c r="Y3529" s="2"/>
      <c r="Z3529" s="2"/>
      <c r="AA3529" s="2"/>
      <c r="AB3529" s="2"/>
      <c r="AC3529" s="2"/>
      <c r="AD3529" s="2"/>
      <c r="AE3529" s="2"/>
      <c r="AF3529" s="2"/>
      <c r="AG3529" s="2"/>
    </row>
    <row r="3530" spans="4:33">
      <c r="D3530" s="62">
        <v>2005</v>
      </c>
      <c r="E3530" s="62">
        <v>3</v>
      </c>
      <c r="F3530" s="62">
        <v>2005</v>
      </c>
      <c r="G3530" s="63"/>
      <c r="H3530" s="63"/>
      <c r="I3530" s="63"/>
      <c r="J3530" s="63">
        <v>2500</v>
      </c>
      <c r="K3530" s="43">
        <v>2500</v>
      </c>
      <c r="L3530" s="2"/>
      <c r="M3530" s="43"/>
      <c r="N3530" s="2"/>
      <c r="O3530" s="2"/>
      <c r="P3530" s="2"/>
      <c r="Q3530" s="2"/>
      <c r="R3530" s="2"/>
      <c r="S3530" s="2"/>
      <c r="T3530" s="2"/>
      <c r="U3530" s="2"/>
      <c r="V3530" s="2"/>
      <c r="W3530" s="2"/>
      <c r="X3530" s="2"/>
      <c r="Y3530" s="2"/>
      <c r="Z3530" s="2"/>
      <c r="AA3530" s="2"/>
      <c r="AB3530" s="2"/>
      <c r="AC3530" s="2"/>
      <c r="AD3530" s="2"/>
      <c r="AE3530" s="2"/>
      <c r="AF3530" s="2"/>
      <c r="AG3530" s="2"/>
    </row>
    <row r="3531" spans="4:33">
      <c r="D3531" s="62">
        <v>2005</v>
      </c>
      <c r="E3531" s="62">
        <v>4</v>
      </c>
      <c r="F3531" s="62">
        <v>2005</v>
      </c>
      <c r="G3531" s="63"/>
      <c r="H3531" s="63"/>
      <c r="I3531" s="63"/>
      <c r="J3531" s="63">
        <v>2500</v>
      </c>
      <c r="K3531" s="43">
        <v>2500</v>
      </c>
      <c r="L3531" s="2"/>
      <c r="M3531" s="43"/>
      <c r="N3531" s="2"/>
      <c r="O3531" s="2"/>
      <c r="P3531" s="2"/>
      <c r="Q3531" s="2"/>
      <c r="R3531" s="2"/>
      <c r="S3531" s="2"/>
      <c r="T3531" s="2"/>
      <c r="U3531" s="2"/>
      <c r="V3531" s="2"/>
      <c r="W3531" s="2"/>
      <c r="X3531" s="2"/>
      <c r="Y3531" s="2"/>
      <c r="Z3531" s="2"/>
      <c r="AA3531" s="2"/>
      <c r="AB3531" s="2"/>
      <c r="AC3531" s="2"/>
      <c r="AD3531" s="2"/>
      <c r="AE3531" s="2"/>
      <c r="AF3531" s="2"/>
      <c r="AG3531" s="2"/>
    </row>
    <row r="3532" spans="4:33">
      <c r="D3532" s="62">
        <v>2005</v>
      </c>
      <c r="E3532" s="62">
        <v>5</v>
      </c>
      <c r="F3532" s="62">
        <v>2006</v>
      </c>
      <c r="G3532" s="63"/>
      <c r="H3532" s="63"/>
      <c r="I3532" s="63"/>
      <c r="J3532" s="63">
        <v>2500</v>
      </c>
      <c r="K3532" s="43">
        <v>2500</v>
      </c>
      <c r="L3532" s="2"/>
      <c r="M3532" s="43"/>
      <c r="N3532" s="2"/>
      <c r="O3532" s="2"/>
      <c r="P3532" s="2"/>
      <c r="Q3532" s="2"/>
      <c r="R3532" s="2"/>
      <c r="S3532" s="2"/>
      <c r="T3532" s="2"/>
      <c r="U3532" s="2"/>
      <c r="V3532" s="2"/>
      <c r="W3532" s="2"/>
      <c r="X3532" s="2"/>
      <c r="Y3532" s="2"/>
      <c r="Z3532" s="2"/>
      <c r="AA3532" s="2"/>
      <c r="AB3532" s="2"/>
      <c r="AC3532" s="2"/>
      <c r="AD3532" s="2"/>
      <c r="AE3532" s="2"/>
      <c r="AF3532" s="2"/>
      <c r="AG3532" s="2"/>
    </row>
    <row r="3533" spans="4:33">
      <c r="D3533" s="62">
        <v>2005</v>
      </c>
      <c r="E3533" s="62">
        <v>6</v>
      </c>
      <c r="F3533" s="62">
        <v>2006</v>
      </c>
      <c r="G3533" s="63"/>
      <c r="H3533" s="63"/>
      <c r="I3533" s="63"/>
      <c r="J3533" s="63">
        <v>2500</v>
      </c>
      <c r="K3533" s="43">
        <v>2500</v>
      </c>
      <c r="L3533" s="2"/>
      <c r="M3533" s="43"/>
      <c r="N3533" s="2"/>
      <c r="O3533" s="2"/>
      <c r="P3533" s="2"/>
      <c r="Q3533" s="2"/>
      <c r="R3533" s="2"/>
      <c r="S3533" s="2"/>
      <c r="T3533" s="2"/>
      <c r="U3533" s="2"/>
      <c r="V3533" s="2"/>
      <c r="W3533" s="2"/>
      <c r="X3533" s="2"/>
      <c r="Y3533" s="2"/>
      <c r="Z3533" s="2"/>
      <c r="AA3533" s="2"/>
      <c r="AB3533" s="2"/>
      <c r="AC3533" s="2"/>
      <c r="AD3533" s="2"/>
      <c r="AE3533" s="2"/>
      <c r="AF3533" s="2"/>
      <c r="AG3533" s="2"/>
    </row>
    <row r="3534" spans="4:33">
      <c r="D3534" s="62">
        <v>2005</v>
      </c>
      <c r="E3534" s="62">
        <v>7</v>
      </c>
      <c r="F3534" s="62">
        <v>2006</v>
      </c>
      <c r="G3534" s="63"/>
      <c r="H3534" s="63"/>
      <c r="I3534" s="63"/>
      <c r="J3534" s="63">
        <v>2500</v>
      </c>
      <c r="K3534" s="43">
        <v>2500</v>
      </c>
      <c r="L3534" s="2"/>
      <c r="M3534" s="43"/>
      <c r="N3534" s="2"/>
      <c r="O3534" s="2"/>
      <c r="P3534" s="2"/>
      <c r="Q3534" s="2"/>
      <c r="R3534" s="2"/>
      <c r="S3534" s="2"/>
      <c r="T3534" s="2"/>
      <c r="U3534" s="2"/>
      <c r="V3534" s="2"/>
      <c r="W3534" s="2"/>
      <c r="X3534" s="2"/>
      <c r="Y3534" s="2"/>
      <c r="Z3534" s="2"/>
      <c r="AA3534" s="2"/>
      <c r="AB3534" s="2"/>
      <c r="AC3534" s="2"/>
      <c r="AD3534" s="2"/>
      <c r="AE3534" s="2"/>
      <c r="AF3534" s="2"/>
      <c r="AG3534" s="2"/>
    </row>
    <row r="3535" spans="4:33">
      <c r="D3535" s="62">
        <v>2005</v>
      </c>
      <c r="E3535" s="62">
        <v>8</v>
      </c>
      <c r="F3535" s="62">
        <v>2006</v>
      </c>
      <c r="G3535" s="63"/>
      <c r="H3535" s="63"/>
      <c r="I3535" s="63"/>
      <c r="J3535" s="63">
        <v>2500</v>
      </c>
      <c r="K3535" s="43">
        <v>2500</v>
      </c>
      <c r="L3535" s="2"/>
      <c r="M3535" s="43"/>
      <c r="N3535" s="2"/>
      <c r="O3535" s="2"/>
      <c r="P3535" s="2"/>
      <c r="Q3535" s="2"/>
      <c r="R3535" s="2"/>
      <c r="S3535" s="2"/>
      <c r="T3535" s="2"/>
      <c r="U3535" s="2"/>
      <c r="V3535" s="2"/>
      <c r="W3535" s="2"/>
      <c r="X3535" s="2"/>
      <c r="Y3535" s="2"/>
      <c r="Z3535" s="2"/>
      <c r="AA3535" s="2"/>
      <c r="AB3535" s="2"/>
      <c r="AC3535" s="2"/>
      <c r="AD3535" s="2"/>
      <c r="AE3535" s="2"/>
      <c r="AF3535" s="2"/>
      <c r="AG3535" s="2"/>
    </row>
    <row r="3536" spans="4:33">
      <c r="D3536" s="62">
        <v>2005</v>
      </c>
      <c r="E3536" s="62">
        <v>9</v>
      </c>
      <c r="F3536" s="62">
        <v>2006</v>
      </c>
      <c r="G3536" s="63"/>
      <c r="H3536" s="63"/>
      <c r="I3536" s="63"/>
      <c r="J3536" s="63">
        <v>2500</v>
      </c>
      <c r="K3536" s="43">
        <v>2500</v>
      </c>
      <c r="L3536" s="2"/>
      <c r="M3536" s="43"/>
      <c r="N3536" s="2"/>
      <c r="O3536" s="2"/>
      <c r="P3536" s="2"/>
      <c r="Q3536" s="2"/>
      <c r="R3536" s="2"/>
      <c r="S3536" s="2"/>
      <c r="T3536" s="2"/>
      <c r="U3536" s="2"/>
      <c r="V3536" s="2"/>
      <c r="W3536" s="2"/>
      <c r="X3536" s="2"/>
      <c r="Y3536" s="2"/>
      <c r="Z3536" s="2"/>
      <c r="AA3536" s="2"/>
      <c r="AB3536" s="2"/>
      <c r="AC3536" s="2"/>
      <c r="AD3536" s="2"/>
      <c r="AE3536" s="2"/>
      <c r="AF3536" s="2"/>
      <c r="AG3536" s="2"/>
    </row>
    <row r="3537" spans="4:33">
      <c r="D3537" s="62">
        <v>2005</v>
      </c>
      <c r="E3537" s="62">
        <v>10</v>
      </c>
      <c r="F3537" s="62">
        <v>2006</v>
      </c>
      <c r="G3537" s="63"/>
      <c r="H3537" s="63"/>
      <c r="I3537" s="63"/>
      <c r="J3537" s="63">
        <v>2500</v>
      </c>
      <c r="K3537" s="43">
        <v>2500</v>
      </c>
      <c r="L3537" s="2"/>
      <c r="M3537" s="43"/>
      <c r="N3537" s="2"/>
      <c r="O3537" s="2"/>
      <c r="P3537" s="2"/>
      <c r="Q3537" s="2"/>
      <c r="R3537" s="2"/>
      <c r="S3537" s="2"/>
      <c r="T3537" s="2"/>
      <c r="U3537" s="2"/>
      <c r="V3537" s="2"/>
      <c r="W3537" s="2"/>
      <c r="X3537" s="2"/>
      <c r="Y3537" s="2"/>
      <c r="Z3537" s="2"/>
      <c r="AA3537" s="2"/>
      <c r="AB3537" s="2"/>
      <c r="AC3537" s="2"/>
      <c r="AD3537" s="2"/>
      <c r="AE3537" s="2"/>
      <c r="AF3537" s="2"/>
      <c r="AG3537" s="2"/>
    </row>
    <row r="3538" spans="4:33">
      <c r="D3538" s="62">
        <v>2005</v>
      </c>
      <c r="E3538" s="62">
        <v>11</v>
      </c>
      <c r="F3538" s="62">
        <v>2006</v>
      </c>
      <c r="G3538" s="63"/>
      <c r="H3538" s="63"/>
      <c r="I3538" s="63"/>
      <c r="J3538" s="63">
        <v>2500</v>
      </c>
      <c r="K3538" s="43">
        <v>2500</v>
      </c>
      <c r="L3538" s="2"/>
      <c r="M3538" s="43"/>
      <c r="N3538" s="2"/>
      <c r="O3538" s="2"/>
      <c r="P3538" s="2"/>
      <c r="Q3538" s="2"/>
      <c r="R3538" s="2"/>
      <c r="S3538" s="2"/>
      <c r="T3538" s="2"/>
      <c r="U3538" s="2"/>
      <c r="V3538" s="2"/>
      <c r="W3538" s="2"/>
      <c r="X3538" s="2"/>
      <c r="Y3538" s="2"/>
      <c r="Z3538" s="2"/>
      <c r="AA3538" s="2"/>
      <c r="AB3538" s="2"/>
      <c r="AC3538" s="2"/>
      <c r="AD3538" s="2"/>
      <c r="AE3538" s="2"/>
      <c r="AF3538" s="2"/>
      <c r="AG3538" s="2"/>
    </row>
    <row r="3539" spans="4:33">
      <c r="D3539" s="62">
        <v>2005</v>
      </c>
      <c r="E3539" s="62">
        <v>12</v>
      </c>
      <c r="F3539" s="62">
        <v>2006</v>
      </c>
      <c r="G3539" s="63"/>
      <c r="H3539" s="63"/>
      <c r="I3539" s="63"/>
      <c r="J3539" s="63">
        <v>2500</v>
      </c>
      <c r="K3539" s="43">
        <v>2500</v>
      </c>
      <c r="L3539" s="2"/>
      <c r="M3539" s="43"/>
      <c r="N3539" s="2"/>
      <c r="O3539" s="2"/>
      <c r="P3539" s="2"/>
      <c r="Q3539" s="2"/>
      <c r="R3539" s="2"/>
      <c r="S3539" s="2"/>
      <c r="T3539" s="2"/>
      <c r="U3539" s="2"/>
      <c r="V3539" s="2"/>
      <c r="W3539" s="2"/>
      <c r="X3539" s="2"/>
      <c r="Y3539" s="2"/>
      <c r="Z3539" s="2"/>
      <c r="AA3539" s="2"/>
      <c r="AB3539" s="2"/>
      <c r="AC3539" s="2"/>
      <c r="AD3539" s="2"/>
      <c r="AE3539" s="2"/>
      <c r="AF3539" s="2"/>
      <c r="AG3539" s="2"/>
    </row>
    <row r="3540" spans="4:33">
      <c r="D3540" s="62">
        <v>2006</v>
      </c>
      <c r="E3540" s="62">
        <v>1</v>
      </c>
      <c r="F3540" s="62">
        <v>2006</v>
      </c>
      <c r="G3540" s="63"/>
      <c r="H3540" s="63"/>
      <c r="I3540" s="63"/>
      <c r="J3540" s="63">
        <v>3333.3</v>
      </c>
      <c r="K3540" s="43">
        <v>3333.3</v>
      </c>
      <c r="L3540" s="2"/>
      <c r="M3540" s="43"/>
      <c r="N3540" s="2"/>
      <c r="O3540" s="2"/>
      <c r="P3540" s="2"/>
      <c r="Q3540" s="2"/>
      <c r="R3540" s="2"/>
      <c r="S3540" s="2"/>
      <c r="T3540" s="2"/>
      <c r="U3540" s="2"/>
      <c r="V3540" s="2"/>
      <c r="W3540" s="2"/>
      <c r="X3540" s="2"/>
      <c r="Y3540" s="2"/>
      <c r="Z3540" s="2"/>
      <c r="AA3540" s="2"/>
      <c r="AB3540" s="2"/>
      <c r="AC3540" s="2"/>
      <c r="AD3540" s="2"/>
      <c r="AE3540" s="2"/>
      <c r="AF3540" s="2"/>
      <c r="AG3540" s="2"/>
    </row>
    <row r="3541" spans="4:33">
      <c r="D3541" s="62">
        <v>2006</v>
      </c>
      <c r="E3541" s="62">
        <v>2</v>
      </c>
      <c r="F3541" s="62">
        <v>2006</v>
      </c>
      <c r="G3541" s="63"/>
      <c r="H3541" s="63"/>
      <c r="I3541" s="63"/>
      <c r="J3541" s="63">
        <v>3333.3</v>
      </c>
      <c r="K3541" s="43">
        <v>3333.3</v>
      </c>
      <c r="L3541" s="2"/>
      <c r="M3541" s="43"/>
      <c r="N3541" s="2"/>
      <c r="O3541" s="2"/>
      <c r="P3541" s="2"/>
      <c r="Q3541" s="2"/>
      <c r="R3541" s="2"/>
      <c r="S3541" s="2"/>
      <c r="T3541" s="2"/>
      <c r="U3541" s="2"/>
      <c r="V3541" s="2"/>
      <c r="W3541" s="2"/>
      <c r="X3541" s="2"/>
      <c r="Y3541" s="2"/>
      <c r="Z3541" s="2"/>
      <c r="AA3541" s="2"/>
      <c r="AB3541" s="2"/>
      <c r="AC3541" s="2"/>
      <c r="AD3541" s="2"/>
      <c r="AE3541" s="2"/>
      <c r="AF3541" s="2"/>
      <c r="AG3541" s="2"/>
    </row>
    <row r="3542" spans="4:33">
      <c r="D3542" s="62">
        <v>2006</v>
      </c>
      <c r="E3542" s="62">
        <v>3</v>
      </c>
      <c r="F3542" s="62">
        <v>2006</v>
      </c>
      <c r="G3542" s="63"/>
      <c r="H3542" s="63"/>
      <c r="I3542" s="63"/>
      <c r="J3542" s="63">
        <v>3333.4</v>
      </c>
      <c r="K3542" s="43">
        <v>3333.4</v>
      </c>
      <c r="L3542" s="2"/>
      <c r="M3542" s="43"/>
      <c r="N3542" s="2"/>
      <c r="O3542" s="2"/>
      <c r="P3542" s="2"/>
      <c r="Q3542" s="2"/>
      <c r="R3542" s="2"/>
      <c r="S3542" s="2"/>
      <c r="T3542" s="2"/>
      <c r="U3542" s="2"/>
      <c r="V3542" s="2"/>
      <c r="W3542" s="2"/>
      <c r="X3542" s="2"/>
      <c r="Y3542" s="2"/>
      <c r="Z3542" s="2"/>
      <c r="AA3542" s="2"/>
      <c r="AB3542" s="2"/>
      <c r="AC3542" s="2"/>
      <c r="AD3542" s="2"/>
      <c r="AE3542" s="2"/>
      <c r="AF3542" s="2"/>
      <c r="AG3542" s="2"/>
    </row>
    <row r="3543" spans="4:33">
      <c r="D3543" s="62">
        <v>2006</v>
      </c>
      <c r="E3543" s="62">
        <v>4</v>
      </c>
      <c r="F3543" s="62">
        <v>2006</v>
      </c>
      <c r="G3543" s="63"/>
      <c r="H3543" s="63"/>
      <c r="I3543" s="63"/>
      <c r="J3543" s="63">
        <v>3333.3</v>
      </c>
      <c r="K3543" s="43">
        <v>3333.3</v>
      </c>
      <c r="L3543" s="2"/>
      <c r="M3543" s="43"/>
      <c r="N3543" s="2"/>
      <c r="O3543" s="2"/>
      <c r="P3543" s="2"/>
      <c r="Q3543" s="2"/>
      <c r="R3543" s="2"/>
      <c r="S3543" s="2"/>
      <c r="T3543" s="2"/>
      <c r="U3543" s="2"/>
      <c r="V3543" s="2"/>
      <c r="W3543" s="2"/>
      <c r="X3543" s="2"/>
      <c r="Y3543" s="2"/>
      <c r="Z3543" s="2"/>
      <c r="AA3543" s="2"/>
      <c r="AB3543" s="2"/>
      <c r="AC3543" s="2"/>
      <c r="AD3543" s="2"/>
      <c r="AE3543" s="2"/>
      <c r="AF3543" s="2"/>
      <c r="AG3543" s="2"/>
    </row>
    <row r="3544" spans="4:33">
      <c r="D3544" s="62">
        <v>2006</v>
      </c>
      <c r="E3544" s="62">
        <v>5</v>
      </c>
      <c r="F3544" s="62">
        <v>2007</v>
      </c>
      <c r="G3544" s="63"/>
      <c r="H3544" s="63"/>
      <c r="I3544" s="63"/>
      <c r="J3544" s="63">
        <v>3333.3</v>
      </c>
      <c r="K3544" s="43">
        <v>3333.3</v>
      </c>
      <c r="L3544" s="2"/>
      <c r="M3544" s="43"/>
      <c r="N3544" s="2"/>
      <c r="O3544" s="2"/>
      <c r="P3544" s="2"/>
      <c r="Q3544" s="2"/>
      <c r="R3544" s="2"/>
      <c r="S3544" s="2"/>
      <c r="T3544" s="2"/>
      <c r="U3544" s="2"/>
      <c r="V3544" s="2"/>
      <c r="W3544" s="2"/>
      <c r="X3544" s="2"/>
      <c r="Y3544" s="2"/>
      <c r="Z3544" s="2"/>
      <c r="AA3544" s="2"/>
      <c r="AB3544" s="2"/>
      <c r="AC3544" s="2"/>
      <c r="AD3544" s="2"/>
      <c r="AE3544" s="2"/>
      <c r="AF3544" s="2"/>
      <c r="AG3544" s="2"/>
    </row>
    <row r="3545" spans="4:33">
      <c r="D3545" s="62">
        <v>2006</v>
      </c>
      <c r="E3545" s="62">
        <v>6</v>
      </c>
      <c r="F3545" s="62">
        <v>2007</v>
      </c>
      <c r="G3545" s="63"/>
      <c r="H3545" s="63"/>
      <c r="I3545" s="63"/>
      <c r="J3545" s="63">
        <v>3333.4</v>
      </c>
      <c r="K3545" s="43">
        <v>3333.4</v>
      </c>
      <c r="L3545" s="2"/>
      <c r="M3545" s="43"/>
      <c r="N3545" s="2"/>
      <c r="O3545" s="2"/>
      <c r="P3545" s="2"/>
      <c r="Q3545" s="2"/>
      <c r="R3545" s="2"/>
      <c r="S3545" s="2"/>
      <c r="T3545" s="2"/>
      <c r="U3545" s="2"/>
      <c r="V3545" s="2"/>
      <c r="W3545" s="2"/>
      <c r="X3545" s="2"/>
      <c r="Y3545" s="2"/>
      <c r="Z3545" s="2"/>
      <c r="AA3545" s="2"/>
      <c r="AB3545" s="2"/>
      <c r="AC3545" s="2"/>
      <c r="AD3545" s="2"/>
      <c r="AE3545" s="2"/>
      <c r="AF3545" s="2"/>
      <c r="AG3545" s="2"/>
    </row>
    <row r="3546" spans="4:33">
      <c r="D3546" s="62">
        <v>2006</v>
      </c>
      <c r="E3546" s="62">
        <v>7</v>
      </c>
      <c r="F3546" s="62">
        <v>2007</v>
      </c>
      <c r="G3546" s="63"/>
      <c r="H3546" s="63"/>
      <c r="I3546" s="63"/>
      <c r="J3546" s="63">
        <v>3333.3</v>
      </c>
      <c r="K3546" s="43">
        <v>3333.3</v>
      </c>
      <c r="L3546" s="2"/>
      <c r="M3546" s="43"/>
      <c r="N3546" s="2"/>
      <c r="O3546" s="2"/>
      <c r="P3546" s="2"/>
      <c r="Q3546" s="2"/>
      <c r="R3546" s="2"/>
      <c r="S3546" s="2"/>
      <c r="T3546" s="2"/>
      <c r="U3546" s="2"/>
      <c r="V3546" s="2"/>
      <c r="W3546" s="2"/>
      <c r="X3546" s="2"/>
      <c r="Y3546" s="2"/>
      <c r="Z3546" s="2"/>
      <c r="AA3546" s="2"/>
      <c r="AB3546" s="2"/>
      <c r="AC3546" s="2"/>
      <c r="AD3546" s="2"/>
      <c r="AE3546" s="2"/>
      <c r="AF3546" s="2"/>
      <c r="AG3546" s="2"/>
    </row>
    <row r="3547" spans="4:33">
      <c r="D3547" s="62">
        <v>2006</v>
      </c>
      <c r="E3547" s="62">
        <v>8</v>
      </c>
      <c r="F3547" s="62">
        <v>2007</v>
      </c>
      <c r="G3547" s="63"/>
      <c r="H3547" s="63"/>
      <c r="I3547" s="75"/>
      <c r="J3547" s="63">
        <v>3333.3</v>
      </c>
      <c r="K3547" s="43">
        <v>3333.3</v>
      </c>
      <c r="L3547" s="2"/>
      <c r="M3547" s="43"/>
      <c r="N3547" s="2"/>
      <c r="O3547" s="2"/>
      <c r="P3547" s="2"/>
      <c r="Q3547" s="2"/>
      <c r="R3547" s="2"/>
      <c r="S3547" s="2"/>
      <c r="T3547" s="2"/>
      <c r="U3547" s="2"/>
      <c r="V3547" s="2"/>
      <c r="W3547" s="2"/>
      <c r="X3547" s="2"/>
      <c r="Y3547" s="2"/>
      <c r="Z3547" s="2"/>
      <c r="AA3547" s="2"/>
      <c r="AB3547" s="2"/>
      <c r="AC3547" s="2"/>
      <c r="AD3547" s="2"/>
      <c r="AE3547" s="2"/>
      <c r="AF3547" s="2"/>
      <c r="AG3547" s="2"/>
    </row>
    <row r="3548" spans="4:33">
      <c r="D3548" s="62">
        <v>2006</v>
      </c>
      <c r="E3548" s="62">
        <v>9</v>
      </c>
      <c r="F3548" s="62">
        <v>2007</v>
      </c>
      <c r="G3548" s="63"/>
      <c r="H3548" s="63"/>
      <c r="I3548" s="75"/>
      <c r="J3548" s="63">
        <v>3333.4</v>
      </c>
      <c r="K3548" s="43">
        <v>3333.4</v>
      </c>
      <c r="L3548" s="2"/>
      <c r="M3548" s="43"/>
      <c r="N3548" s="2"/>
      <c r="O3548" s="2"/>
      <c r="P3548" s="2"/>
      <c r="Q3548" s="2"/>
      <c r="R3548" s="2"/>
      <c r="S3548" s="2"/>
      <c r="T3548" s="2"/>
      <c r="U3548" s="2"/>
      <c r="V3548" s="2"/>
      <c r="W3548" s="2"/>
      <c r="X3548" s="2"/>
      <c r="Y3548" s="2"/>
      <c r="Z3548" s="2"/>
      <c r="AA3548" s="2"/>
      <c r="AB3548" s="2"/>
      <c r="AC3548" s="2"/>
      <c r="AD3548" s="2"/>
      <c r="AE3548" s="2"/>
      <c r="AF3548" s="2"/>
      <c r="AG3548" s="2"/>
    </row>
    <row r="3549" spans="4:33">
      <c r="D3549" s="62">
        <v>2006</v>
      </c>
      <c r="E3549" s="62">
        <v>10</v>
      </c>
      <c r="F3549" s="62">
        <v>2007</v>
      </c>
      <c r="G3549" s="63"/>
      <c r="H3549" s="63"/>
      <c r="I3549" s="75"/>
      <c r="J3549" s="63">
        <v>3333.3</v>
      </c>
      <c r="K3549" s="43">
        <v>3333.3</v>
      </c>
      <c r="L3549" s="2"/>
      <c r="M3549" s="43"/>
      <c r="N3549" s="2"/>
      <c r="O3549" s="2"/>
      <c r="P3549" s="2"/>
      <c r="Q3549" s="2"/>
      <c r="R3549" s="2"/>
      <c r="S3549" s="2"/>
      <c r="T3549" s="2"/>
      <c r="U3549" s="2"/>
      <c r="V3549" s="2"/>
      <c r="W3549" s="2"/>
      <c r="X3549" s="2"/>
      <c r="Y3549" s="2"/>
      <c r="Z3549" s="2"/>
      <c r="AA3549" s="2"/>
      <c r="AB3549" s="2"/>
      <c r="AC3549" s="2"/>
      <c r="AD3549" s="2"/>
      <c r="AE3549" s="2"/>
      <c r="AF3549" s="2"/>
      <c r="AG3549" s="2"/>
    </row>
    <row r="3550" spans="4:33">
      <c r="D3550" s="62">
        <v>2006</v>
      </c>
      <c r="E3550" s="62">
        <v>11</v>
      </c>
      <c r="F3550" s="62">
        <v>2007</v>
      </c>
      <c r="G3550" s="63"/>
      <c r="H3550" s="63"/>
      <c r="I3550" s="75"/>
      <c r="J3550" s="63">
        <v>3333.3</v>
      </c>
      <c r="K3550" s="43">
        <v>3333.3</v>
      </c>
      <c r="L3550" s="2"/>
      <c r="M3550" s="43"/>
      <c r="N3550" s="2"/>
      <c r="O3550" s="2"/>
      <c r="P3550" s="2"/>
      <c r="Q3550" s="2"/>
      <c r="R3550" s="2"/>
      <c r="S3550" s="2"/>
      <c r="T3550" s="2"/>
      <c r="U3550" s="2"/>
      <c r="V3550" s="2"/>
      <c r="W3550" s="2"/>
      <c r="X3550" s="2"/>
      <c r="Y3550" s="2"/>
      <c r="Z3550" s="2"/>
      <c r="AA3550" s="2"/>
      <c r="AB3550" s="2"/>
      <c r="AC3550" s="2"/>
      <c r="AD3550" s="2"/>
      <c r="AE3550" s="2"/>
      <c r="AF3550" s="2"/>
      <c r="AG3550" s="2"/>
    </row>
    <row r="3551" spans="4:33">
      <c r="D3551" s="62">
        <v>2006</v>
      </c>
      <c r="E3551" s="62">
        <v>12</v>
      </c>
      <c r="F3551" s="62">
        <v>2007</v>
      </c>
      <c r="G3551" s="63"/>
      <c r="H3551" s="63"/>
      <c r="I3551" s="75"/>
      <c r="J3551" s="63">
        <v>4020.4</v>
      </c>
      <c r="K3551" s="43">
        <v>4020.4</v>
      </c>
      <c r="L3551" s="2"/>
      <c r="M3551" s="43"/>
      <c r="N3551" s="2"/>
      <c r="O3551" s="2"/>
      <c r="P3551" s="2"/>
      <c r="Q3551" s="2"/>
      <c r="R3551" s="2"/>
      <c r="S3551" s="2"/>
      <c r="T3551" s="2"/>
      <c r="U3551" s="2"/>
      <c r="V3551" s="2"/>
      <c r="W3551" s="2"/>
      <c r="X3551" s="2"/>
      <c r="Y3551" s="2"/>
      <c r="Z3551" s="2"/>
      <c r="AA3551" s="2"/>
      <c r="AB3551" s="2"/>
      <c r="AC3551" s="2"/>
      <c r="AD3551" s="2"/>
      <c r="AE3551" s="2"/>
      <c r="AF3551" s="2"/>
      <c r="AG3551" s="2"/>
    </row>
    <row r="3552" spans="4:33">
      <c r="D3552" s="62">
        <v>2007</v>
      </c>
      <c r="E3552" s="62">
        <v>1</v>
      </c>
      <c r="F3552" s="62">
        <v>2007</v>
      </c>
      <c r="G3552" s="63"/>
      <c r="H3552" s="63"/>
      <c r="I3552" s="75"/>
      <c r="J3552" s="63">
        <v>5958.3</v>
      </c>
      <c r="K3552" s="43">
        <v>5958.3</v>
      </c>
      <c r="L3552" s="2"/>
      <c r="M3552" s="43"/>
      <c r="N3552" s="2"/>
      <c r="O3552" s="2"/>
      <c r="P3552" s="2"/>
      <c r="Q3552" s="2"/>
      <c r="R3552" s="2"/>
      <c r="S3552" s="2"/>
      <c r="T3552" s="2"/>
      <c r="U3552" s="2"/>
      <c r="V3552" s="2"/>
      <c r="W3552" s="2"/>
      <c r="X3552" s="2"/>
      <c r="Y3552" s="2"/>
      <c r="Z3552" s="2"/>
      <c r="AA3552" s="2"/>
      <c r="AB3552" s="2"/>
      <c r="AC3552" s="2"/>
      <c r="AD3552" s="2"/>
      <c r="AE3552" s="2"/>
      <c r="AF3552" s="2"/>
      <c r="AG3552" s="2"/>
    </row>
    <row r="3553" spans="4:33">
      <c r="D3553" s="62">
        <v>2007</v>
      </c>
      <c r="E3553" s="62">
        <v>2</v>
      </c>
      <c r="F3553" s="62">
        <v>2007</v>
      </c>
      <c r="G3553" s="63"/>
      <c r="H3553" s="63"/>
      <c r="I3553" s="75"/>
      <c r="J3553" s="63">
        <v>5958.3</v>
      </c>
      <c r="K3553" s="43">
        <v>5958.3</v>
      </c>
      <c r="L3553" s="2"/>
      <c r="M3553" s="43"/>
      <c r="N3553" s="2"/>
      <c r="O3553" s="2"/>
      <c r="P3553" s="2"/>
      <c r="Q3553" s="2"/>
      <c r="R3553" s="2"/>
      <c r="S3553" s="2"/>
      <c r="T3553" s="2"/>
      <c r="U3553" s="2"/>
      <c r="V3553" s="2"/>
      <c r="W3553" s="2"/>
      <c r="X3553" s="2"/>
      <c r="Y3553" s="2"/>
      <c r="Z3553" s="2"/>
      <c r="AA3553" s="2"/>
      <c r="AB3553" s="2"/>
      <c r="AC3553" s="2"/>
      <c r="AD3553" s="2"/>
      <c r="AE3553" s="2"/>
      <c r="AF3553" s="2"/>
      <c r="AG3553" s="2"/>
    </row>
    <row r="3554" spans="4:33">
      <c r="D3554" s="62">
        <v>2007</v>
      </c>
      <c r="E3554" s="62">
        <v>3</v>
      </c>
      <c r="F3554" s="62">
        <v>2007</v>
      </c>
      <c r="G3554" s="63"/>
      <c r="H3554" s="63"/>
      <c r="I3554" s="75"/>
      <c r="J3554" s="63">
        <v>5958.4</v>
      </c>
      <c r="K3554" s="43">
        <v>5958.4</v>
      </c>
      <c r="L3554" s="2"/>
      <c r="M3554" s="43"/>
      <c r="N3554" s="2"/>
      <c r="O3554" s="2"/>
      <c r="P3554" s="2"/>
      <c r="Q3554" s="2"/>
      <c r="R3554" s="2"/>
      <c r="S3554" s="2"/>
      <c r="T3554" s="2"/>
      <c r="U3554" s="2"/>
      <c r="V3554" s="2"/>
      <c r="W3554" s="2"/>
      <c r="X3554" s="2"/>
      <c r="Y3554" s="2"/>
      <c r="Z3554" s="2"/>
      <c r="AA3554" s="2"/>
      <c r="AB3554" s="2"/>
      <c r="AC3554" s="2"/>
      <c r="AD3554" s="2"/>
      <c r="AE3554" s="2"/>
      <c r="AF3554" s="2"/>
      <c r="AG3554" s="2"/>
    </row>
    <row r="3555" spans="4:33">
      <c r="D3555" s="62">
        <v>2007</v>
      </c>
      <c r="E3555" s="62">
        <v>4</v>
      </c>
      <c r="F3555" s="62">
        <v>2007</v>
      </c>
      <c r="G3555" s="63"/>
      <c r="H3555" s="63"/>
      <c r="I3555" s="75"/>
      <c r="J3555" s="63">
        <v>5958.3</v>
      </c>
      <c r="K3555" s="43">
        <v>5958.3</v>
      </c>
      <c r="L3555" s="2"/>
      <c r="M3555" s="43"/>
      <c r="N3555" s="2"/>
      <c r="O3555" s="2"/>
      <c r="P3555" s="2"/>
      <c r="Q3555" s="2"/>
      <c r="R3555" s="2"/>
      <c r="S3555" s="2"/>
      <c r="T3555" s="2"/>
      <c r="U3555" s="2"/>
      <c r="V3555" s="2"/>
      <c r="W3555" s="2"/>
      <c r="X3555" s="2"/>
      <c r="Y3555" s="2"/>
      <c r="Z3555" s="2"/>
      <c r="AA3555" s="2"/>
      <c r="AB3555" s="2"/>
      <c r="AC3555" s="2"/>
      <c r="AD3555" s="2"/>
      <c r="AE3555" s="2"/>
      <c r="AF3555" s="2"/>
      <c r="AG3555" s="2"/>
    </row>
    <row r="3556" spans="4:33">
      <c r="D3556" s="62">
        <v>2007</v>
      </c>
      <c r="E3556" s="62">
        <v>5</v>
      </c>
      <c r="F3556" s="62">
        <v>2008</v>
      </c>
      <c r="G3556" s="63"/>
      <c r="H3556" s="63"/>
      <c r="I3556" s="75"/>
      <c r="J3556" s="63">
        <v>5958.3</v>
      </c>
      <c r="K3556" s="43">
        <v>5958.3</v>
      </c>
      <c r="L3556" s="2"/>
      <c r="M3556" s="43"/>
      <c r="N3556" s="2"/>
      <c r="O3556" s="2"/>
      <c r="P3556" s="2"/>
      <c r="Q3556" s="2"/>
      <c r="R3556" s="2"/>
      <c r="S3556" s="2"/>
      <c r="T3556" s="2"/>
      <c r="U3556" s="2"/>
      <c r="V3556" s="2"/>
      <c r="W3556" s="2"/>
      <c r="X3556" s="2"/>
      <c r="Y3556" s="2"/>
      <c r="Z3556" s="2"/>
      <c r="AA3556" s="2"/>
      <c r="AB3556" s="2"/>
      <c r="AC3556" s="2"/>
      <c r="AD3556" s="2"/>
      <c r="AE3556" s="2"/>
      <c r="AF3556" s="2"/>
      <c r="AG3556" s="2"/>
    </row>
    <row r="3557" spans="4:33">
      <c r="D3557" s="62">
        <v>2007</v>
      </c>
      <c r="E3557" s="62">
        <v>6</v>
      </c>
      <c r="F3557" s="62">
        <v>2008</v>
      </c>
      <c r="G3557" s="63"/>
      <c r="H3557" s="63"/>
      <c r="I3557" s="75"/>
      <c r="J3557" s="63">
        <v>5958.4</v>
      </c>
      <c r="K3557" s="43">
        <v>5958.4</v>
      </c>
      <c r="L3557" s="2"/>
      <c r="M3557" s="43"/>
      <c r="N3557" s="2"/>
      <c r="O3557" s="2"/>
      <c r="P3557" s="2"/>
      <c r="Q3557" s="2"/>
      <c r="R3557" s="2"/>
      <c r="S3557" s="2"/>
      <c r="T3557" s="2"/>
      <c r="U3557" s="2"/>
      <c r="V3557" s="2"/>
      <c r="W3557" s="2"/>
      <c r="X3557" s="2"/>
      <c r="Y3557" s="2"/>
      <c r="Z3557" s="2"/>
      <c r="AA3557" s="2"/>
      <c r="AB3557" s="2"/>
      <c r="AC3557" s="2"/>
      <c r="AD3557" s="2"/>
      <c r="AE3557" s="2"/>
      <c r="AF3557" s="2"/>
      <c r="AG3557" s="2"/>
    </row>
    <row r="3558" spans="4:33">
      <c r="D3558" s="62">
        <v>2007</v>
      </c>
      <c r="E3558" s="62">
        <v>7</v>
      </c>
      <c r="F3558" s="62">
        <v>2008</v>
      </c>
      <c r="G3558" s="63"/>
      <c r="H3558" s="63"/>
      <c r="I3558" s="75"/>
      <c r="J3558" s="63">
        <v>5958.3</v>
      </c>
      <c r="K3558" s="43">
        <v>5958.3</v>
      </c>
      <c r="L3558" s="2"/>
      <c r="M3558" s="43"/>
      <c r="N3558" s="2"/>
      <c r="O3558" s="2"/>
      <c r="P3558" s="2"/>
      <c r="Q3558" s="2"/>
      <c r="R3558" s="2"/>
      <c r="S3558" s="2"/>
      <c r="T3558" s="2"/>
      <c r="U3558" s="2"/>
      <c r="V3558" s="2"/>
      <c r="W3558" s="2"/>
      <c r="X3558" s="2"/>
      <c r="Y3558" s="2"/>
      <c r="Z3558" s="2"/>
      <c r="AA3558" s="2"/>
      <c r="AB3558" s="2"/>
      <c r="AC3558" s="2"/>
      <c r="AD3558" s="2"/>
      <c r="AE3558" s="2"/>
      <c r="AF3558" s="2"/>
      <c r="AG3558" s="2"/>
    </row>
    <row r="3559" spans="4:33">
      <c r="D3559" s="62">
        <v>2007</v>
      </c>
      <c r="E3559" s="62">
        <v>8</v>
      </c>
      <c r="F3559" s="62">
        <v>2008</v>
      </c>
      <c r="G3559" s="63"/>
      <c r="H3559" s="63"/>
      <c r="I3559" s="75"/>
      <c r="J3559" s="63">
        <v>5958.3</v>
      </c>
      <c r="K3559" s="43">
        <v>5958.3</v>
      </c>
      <c r="L3559" s="2"/>
      <c r="M3559" s="43"/>
      <c r="N3559" s="2"/>
      <c r="O3559" s="2"/>
      <c r="P3559" s="2"/>
      <c r="Q3559" s="2"/>
      <c r="R3559" s="2"/>
      <c r="S3559" s="2"/>
      <c r="T3559" s="2"/>
      <c r="U3559" s="2"/>
      <c r="V3559" s="2"/>
      <c r="W3559" s="2"/>
      <c r="X3559" s="2"/>
      <c r="Y3559" s="2"/>
      <c r="Z3559" s="2"/>
      <c r="AA3559" s="2"/>
      <c r="AB3559" s="2"/>
      <c r="AC3559" s="2"/>
      <c r="AD3559" s="2"/>
      <c r="AE3559" s="2"/>
      <c r="AF3559" s="2"/>
      <c r="AG3559" s="2"/>
    </row>
    <row r="3560" spans="4:33">
      <c r="D3560" s="62">
        <v>2007</v>
      </c>
      <c r="E3560" s="62">
        <v>9</v>
      </c>
      <c r="F3560" s="62">
        <v>2008</v>
      </c>
      <c r="G3560" s="63"/>
      <c r="H3560" s="63"/>
      <c r="I3560" s="75"/>
      <c r="J3560" s="63">
        <v>5958.4</v>
      </c>
      <c r="K3560" s="43">
        <v>5958.4</v>
      </c>
      <c r="L3560" s="2"/>
      <c r="M3560" s="43"/>
      <c r="N3560" s="2"/>
      <c r="O3560" s="2"/>
      <c r="P3560" s="2"/>
      <c r="Q3560" s="2"/>
      <c r="R3560" s="2"/>
      <c r="S3560" s="2"/>
      <c r="T3560" s="2"/>
      <c r="U3560" s="2"/>
      <c r="V3560" s="2"/>
      <c r="W3560" s="2"/>
      <c r="X3560" s="2"/>
      <c r="Y3560" s="2"/>
      <c r="Z3560" s="2"/>
      <c r="AA3560" s="2"/>
      <c r="AB3560" s="2"/>
      <c r="AC3560" s="2"/>
      <c r="AD3560" s="2"/>
      <c r="AE3560" s="2"/>
      <c r="AF3560" s="2"/>
      <c r="AG3560" s="2"/>
    </row>
    <row r="3561" spans="4:33">
      <c r="D3561" s="62">
        <v>2007</v>
      </c>
      <c r="E3561" s="62">
        <v>10</v>
      </c>
      <c r="F3561" s="62">
        <v>2008</v>
      </c>
      <c r="G3561" s="63"/>
      <c r="H3561" s="63"/>
      <c r="I3561" s="75"/>
      <c r="J3561" s="63">
        <v>5958.3</v>
      </c>
      <c r="K3561" s="43">
        <v>5958.3</v>
      </c>
      <c r="L3561" s="2"/>
      <c r="M3561" s="43"/>
      <c r="N3561" s="2"/>
      <c r="O3561" s="2"/>
      <c r="P3561" s="2"/>
      <c r="Q3561" s="2"/>
      <c r="R3561" s="2"/>
      <c r="S3561" s="2"/>
      <c r="T3561" s="2"/>
      <c r="U3561" s="2"/>
      <c r="V3561" s="2"/>
      <c r="W3561" s="2"/>
      <c r="X3561" s="2"/>
      <c r="Y3561" s="2"/>
      <c r="Z3561" s="2"/>
      <c r="AA3561" s="2"/>
      <c r="AB3561" s="2"/>
      <c r="AC3561" s="2"/>
      <c r="AD3561" s="2"/>
      <c r="AE3561" s="2"/>
      <c r="AF3561" s="2"/>
      <c r="AG3561" s="2"/>
    </row>
    <row r="3562" spans="4:33">
      <c r="D3562" s="62">
        <v>2007</v>
      </c>
      <c r="E3562" s="62">
        <v>11</v>
      </c>
      <c r="F3562" s="62">
        <v>2008</v>
      </c>
      <c r="G3562" s="63"/>
      <c r="H3562" s="63"/>
      <c r="I3562" s="75"/>
      <c r="J3562" s="63">
        <v>5958.3</v>
      </c>
      <c r="K3562" s="43">
        <v>5958.3</v>
      </c>
      <c r="L3562" s="2"/>
      <c r="M3562" s="43"/>
      <c r="N3562" s="2"/>
      <c r="O3562" s="2"/>
      <c r="P3562" s="2"/>
      <c r="Q3562" s="2"/>
      <c r="R3562" s="2"/>
      <c r="S3562" s="2"/>
      <c r="T3562" s="2"/>
      <c r="U3562" s="2"/>
      <c r="V3562" s="2"/>
      <c r="W3562" s="2"/>
      <c r="X3562" s="2"/>
      <c r="Y3562" s="2"/>
      <c r="Z3562" s="2"/>
      <c r="AA3562" s="2"/>
      <c r="AB3562" s="2"/>
      <c r="AC3562" s="2"/>
      <c r="AD3562" s="2"/>
      <c r="AE3562" s="2"/>
      <c r="AF3562" s="2"/>
      <c r="AG3562" s="2"/>
    </row>
    <row r="3563" spans="4:33">
      <c r="D3563" s="62">
        <v>2007</v>
      </c>
      <c r="E3563" s="62">
        <v>12</v>
      </c>
      <c r="F3563" s="62">
        <v>2008</v>
      </c>
      <c r="G3563" s="63"/>
      <c r="H3563" s="63"/>
      <c r="I3563" s="75"/>
      <c r="J3563" s="63">
        <v>7583.4</v>
      </c>
      <c r="K3563" s="43">
        <v>7583.4</v>
      </c>
      <c r="L3563" s="2"/>
      <c r="M3563" s="43"/>
      <c r="N3563" s="2"/>
      <c r="O3563" s="2"/>
      <c r="P3563" s="2"/>
      <c r="Q3563" s="2"/>
      <c r="R3563" s="2"/>
      <c r="S3563" s="2"/>
      <c r="T3563" s="2"/>
      <c r="U3563" s="2"/>
      <c r="V3563" s="2"/>
      <c r="W3563" s="2"/>
      <c r="X3563" s="2"/>
      <c r="Y3563" s="2"/>
      <c r="Z3563" s="2"/>
      <c r="AA3563" s="2"/>
      <c r="AB3563" s="2"/>
      <c r="AC3563" s="2"/>
      <c r="AD3563" s="2"/>
      <c r="AE3563" s="2"/>
      <c r="AF3563" s="2"/>
      <c r="AG3563" s="2"/>
    </row>
    <row r="3564" spans="4:33">
      <c r="D3564" s="62">
        <v>2008</v>
      </c>
      <c r="E3564" s="62">
        <v>1</v>
      </c>
      <c r="F3564" s="62">
        <v>2008</v>
      </c>
      <c r="G3564" s="63"/>
      <c r="H3564" s="63"/>
      <c r="I3564" s="75"/>
      <c r="J3564" s="63">
        <v>5958.3</v>
      </c>
      <c r="K3564" s="43">
        <v>5958.3</v>
      </c>
      <c r="L3564" s="2"/>
      <c r="M3564" s="43"/>
      <c r="N3564" s="2"/>
      <c r="O3564" s="2"/>
      <c r="P3564" s="2"/>
      <c r="Q3564" s="2"/>
      <c r="R3564" s="2"/>
      <c r="S3564" s="2"/>
      <c r="T3564" s="2"/>
      <c r="U3564" s="2"/>
      <c r="V3564" s="2"/>
      <c r="W3564" s="2"/>
      <c r="X3564" s="2"/>
      <c r="Y3564" s="2"/>
      <c r="Z3564" s="2"/>
      <c r="AA3564" s="2"/>
      <c r="AB3564" s="2"/>
      <c r="AC3564" s="2"/>
      <c r="AD3564" s="2"/>
      <c r="AE3564" s="2"/>
      <c r="AF3564" s="2"/>
      <c r="AG3564" s="2"/>
    </row>
    <row r="3565" spans="4:33">
      <c r="D3565" s="62">
        <v>2008</v>
      </c>
      <c r="E3565" s="62">
        <v>2</v>
      </c>
      <c r="F3565" s="62">
        <v>2008</v>
      </c>
      <c r="G3565" s="63"/>
      <c r="H3565" s="63"/>
      <c r="I3565" s="75"/>
      <c r="J3565" s="63">
        <v>5958.3</v>
      </c>
      <c r="K3565" s="43">
        <v>5958.3</v>
      </c>
      <c r="L3565" s="2"/>
      <c r="M3565" s="43"/>
      <c r="N3565" s="2"/>
      <c r="O3565" s="2"/>
      <c r="P3565" s="2"/>
      <c r="Q3565" s="2"/>
      <c r="R3565" s="2"/>
      <c r="S3565" s="2"/>
      <c r="T3565" s="2"/>
      <c r="U3565" s="2"/>
      <c r="V3565" s="2"/>
      <c r="W3565" s="2"/>
      <c r="X3565" s="2"/>
      <c r="Y3565" s="2"/>
      <c r="Z3565" s="2"/>
      <c r="AA3565" s="2"/>
      <c r="AB3565" s="2"/>
      <c r="AC3565" s="2"/>
      <c r="AD3565" s="2"/>
      <c r="AE3565" s="2"/>
      <c r="AF3565" s="2"/>
      <c r="AG3565" s="2"/>
    </row>
    <row r="3566" spans="4:33">
      <c r="D3566" s="62">
        <v>2008</v>
      </c>
      <c r="E3566" s="62">
        <v>3</v>
      </c>
      <c r="F3566" s="62">
        <v>2008</v>
      </c>
      <c r="G3566" s="63"/>
      <c r="H3566" s="63"/>
      <c r="I3566" s="75"/>
      <c r="J3566" s="63">
        <v>5958.4</v>
      </c>
      <c r="K3566" s="43">
        <v>5958.4</v>
      </c>
      <c r="L3566" s="2"/>
      <c r="M3566" s="43"/>
      <c r="N3566" s="2"/>
      <c r="O3566" s="2"/>
      <c r="P3566" s="2"/>
      <c r="Q3566" s="2"/>
      <c r="R3566" s="2"/>
      <c r="S3566" s="2"/>
      <c r="T3566" s="2"/>
      <c r="U3566" s="2"/>
      <c r="V3566" s="2"/>
      <c r="W3566" s="2"/>
      <c r="X3566" s="2"/>
      <c r="Y3566" s="2"/>
      <c r="Z3566" s="2"/>
      <c r="AA3566" s="2"/>
      <c r="AB3566" s="2"/>
      <c r="AC3566" s="2"/>
      <c r="AD3566" s="2"/>
      <c r="AE3566" s="2"/>
      <c r="AF3566" s="2"/>
      <c r="AG3566" s="2"/>
    </row>
    <row r="3567" spans="4:33">
      <c r="D3567" s="62">
        <v>2008</v>
      </c>
      <c r="E3567" s="62">
        <v>4</v>
      </c>
      <c r="F3567" s="62">
        <v>2008</v>
      </c>
      <c r="G3567" s="63"/>
      <c r="H3567" s="63"/>
      <c r="I3567" s="75"/>
      <c r="J3567" s="63">
        <v>5958.3</v>
      </c>
      <c r="K3567" s="43">
        <v>5958.3</v>
      </c>
      <c r="L3567" s="2"/>
      <c r="M3567" s="43"/>
      <c r="N3567" s="2"/>
      <c r="O3567" s="2"/>
      <c r="P3567" s="2"/>
      <c r="Q3567" s="2"/>
      <c r="R3567" s="2"/>
      <c r="S3567" s="2"/>
      <c r="T3567" s="2"/>
      <c r="U3567" s="2"/>
      <c r="V3567" s="2"/>
      <c r="W3567" s="2"/>
      <c r="X3567" s="2"/>
      <c r="Y3567" s="2"/>
      <c r="Z3567" s="2"/>
      <c r="AA3567" s="2"/>
      <c r="AB3567" s="2"/>
      <c r="AC3567" s="2"/>
      <c r="AD3567" s="2"/>
      <c r="AE3567" s="2"/>
      <c r="AF3567" s="2"/>
      <c r="AG3567" s="2"/>
    </row>
    <row r="3568" spans="4:33">
      <c r="D3568" s="62">
        <v>2008</v>
      </c>
      <c r="E3568" s="62">
        <v>5</v>
      </c>
      <c r="F3568" s="62">
        <v>2009</v>
      </c>
      <c r="G3568" s="63"/>
      <c r="H3568" s="63"/>
      <c r="I3568" s="75"/>
      <c r="J3568" s="63">
        <v>5958.3</v>
      </c>
      <c r="K3568" s="43">
        <v>5958.3</v>
      </c>
      <c r="L3568" s="2"/>
      <c r="M3568" s="43"/>
      <c r="N3568" s="2"/>
      <c r="O3568" s="2"/>
      <c r="P3568" s="2"/>
      <c r="Q3568" s="2"/>
      <c r="R3568" s="2"/>
      <c r="S3568" s="2"/>
      <c r="T3568" s="2"/>
      <c r="U3568" s="2"/>
      <c r="V3568" s="2"/>
      <c r="W3568" s="2"/>
      <c r="X3568" s="2"/>
      <c r="Y3568" s="2"/>
      <c r="Z3568" s="2"/>
      <c r="AA3568" s="2"/>
      <c r="AB3568" s="2"/>
      <c r="AC3568" s="2"/>
      <c r="AD3568" s="2"/>
      <c r="AE3568" s="2"/>
      <c r="AF3568" s="2"/>
      <c r="AG3568" s="2"/>
    </row>
    <row r="3569" spans="4:33">
      <c r="D3569" s="62">
        <v>2008</v>
      </c>
      <c r="E3569" s="62">
        <v>6</v>
      </c>
      <c r="F3569" s="62">
        <v>2009</v>
      </c>
      <c r="G3569" s="63"/>
      <c r="H3569" s="63"/>
      <c r="I3569" s="75"/>
      <c r="J3569" s="63">
        <v>5958.3</v>
      </c>
      <c r="K3569" s="43">
        <v>5958.3</v>
      </c>
      <c r="L3569" s="2"/>
      <c r="M3569" s="43"/>
      <c r="N3569" s="2"/>
      <c r="O3569" s="2"/>
      <c r="P3569" s="2"/>
      <c r="Q3569" s="2"/>
      <c r="R3569" s="2"/>
      <c r="S3569" s="2"/>
      <c r="T3569" s="2"/>
      <c r="U3569" s="2"/>
      <c r="V3569" s="2"/>
      <c r="W3569" s="2"/>
      <c r="X3569" s="2"/>
      <c r="Y3569" s="2"/>
      <c r="Z3569" s="2"/>
      <c r="AA3569" s="2"/>
      <c r="AB3569" s="2"/>
      <c r="AC3569" s="2"/>
      <c r="AD3569" s="2"/>
      <c r="AE3569" s="2"/>
      <c r="AF3569" s="2"/>
      <c r="AG3569" s="2"/>
    </row>
    <row r="3570" spans="4:33">
      <c r="D3570" s="62">
        <v>2008</v>
      </c>
      <c r="E3570" s="62">
        <v>7</v>
      </c>
      <c r="F3570" s="62">
        <v>2009</v>
      </c>
      <c r="G3570" s="63"/>
      <c r="H3570" s="63"/>
      <c r="I3570" s="75"/>
      <c r="J3570" s="63">
        <v>5958.3</v>
      </c>
      <c r="K3570" s="43">
        <v>5958.3</v>
      </c>
      <c r="L3570" s="2"/>
      <c r="M3570" s="43"/>
      <c r="N3570" s="2"/>
      <c r="O3570" s="2"/>
      <c r="P3570" s="2"/>
      <c r="Q3570" s="2"/>
      <c r="R3570" s="2"/>
      <c r="S3570" s="2"/>
      <c r="T3570" s="2"/>
      <c r="U3570" s="2"/>
      <c r="V3570" s="2"/>
      <c r="W3570" s="2"/>
      <c r="X3570" s="2"/>
      <c r="Y3570" s="2"/>
      <c r="Z3570" s="2"/>
      <c r="AA3570" s="2"/>
      <c r="AB3570" s="2"/>
      <c r="AC3570" s="2"/>
      <c r="AD3570" s="2"/>
      <c r="AE3570" s="2"/>
      <c r="AF3570" s="2"/>
      <c r="AG3570" s="2"/>
    </row>
    <row r="3571" spans="4:33">
      <c r="D3571" s="62">
        <v>2008</v>
      </c>
      <c r="E3571" s="62">
        <v>8</v>
      </c>
      <c r="F3571" s="62">
        <v>2009</v>
      </c>
      <c r="G3571" s="63"/>
      <c r="H3571" s="63"/>
      <c r="I3571" s="75"/>
      <c r="J3571" s="63">
        <v>5958.3</v>
      </c>
      <c r="K3571" s="43">
        <v>5958.3</v>
      </c>
      <c r="L3571" s="2"/>
      <c r="M3571" s="43"/>
      <c r="N3571" s="2"/>
      <c r="O3571" s="2"/>
      <c r="P3571" s="2"/>
      <c r="Q3571" s="2"/>
      <c r="R3571" s="2"/>
      <c r="S3571" s="2"/>
      <c r="T3571" s="2"/>
      <c r="U3571" s="2"/>
      <c r="V3571" s="2"/>
      <c r="W3571" s="2"/>
      <c r="X3571" s="2"/>
      <c r="Y3571" s="2"/>
      <c r="Z3571" s="2"/>
      <c r="AA3571" s="2"/>
      <c r="AB3571" s="2"/>
      <c r="AC3571" s="2"/>
      <c r="AD3571" s="2"/>
      <c r="AE3571" s="2"/>
      <c r="AF3571" s="2"/>
      <c r="AG3571" s="2"/>
    </row>
    <row r="3572" spans="4:33">
      <c r="D3572" s="62">
        <v>2008</v>
      </c>
      <c r="E3572" s="62">
        <v>9</v>
      </c>
      <c r="F3572" s="62">
        <v>2009</v>
      </c>
      <c r="G3572" s="63"/>
      <c r="H3572" s="63"/>
      <c r="I3572" s="75"/>
      <c r="J3572" s="63">
        <v>5958.4</v>
      </c>
      <c r="K3572" s="43">
        <v>5958.4</v>
      </c>
      <c r="L3572" s="2"/>
      <c r="M3572" s="43"/>
      <c r="N3572" s="2"/>
      <c r="O3572" s="2"/>
      <c r="P3572" s="2"/>
      <c r="Q3572" s="2"/>
      <c r="R3572" s="2"/>
      <c r="S3572" s="2"/>
      <c r="T3572" s="2"/>
      <c r="U3572" s="2"/>
      <c r="V3572" s="2"/>
      <c r="W3572" s="2"/>
      <c r="X3572" s="2"/>
      <c r="Y3572" s="2"/>
      <c r="Z3572" s="2"/>
      <c r="AA3572" s="2"/>
      <c r="AB3572" s="2"/>
      <c r="AC3572" s="2"/>
      <c r="AD3572" s="2"/>
      <c r="AE3572" s="2"/>
      <c r="AF3572" s="2"/>
      <c r="AG3572" s="2"/>
    </row>
    <row r="3573" spans="4:33">
      <c r="D3573" s="62">
        <v>2008</v>
      </c>
      <c r="E3573" s="62">
        <v>10</v>
      </c>
      <c r="F3573" s="62">
        <v>2009</v>
      </c>
      <c r="G3573" s="63"/>
      <c r="H3573" s="63"/>
      <c r="I3573" s="75"/>
      <c r="J3573" s="63">
        <v>5958.3</v>
      </c>
      <c r="K3573" s="43">
        <v>5958.3</v>
      </c>
      <c r="L3573" s="2"/>
      <c r="M3573" s="43"/>
      <c r="N3573" s="2"/>
      <c r="O3573" s="2"/>
      <c r="P3573" s="2"/>
      <c r="Q3573" s="2"/>
      <c r="R3573" s="2"/>
      <c r="S3573" s="2"/>
      <c r="T3573" s="2"/>
      <c r="U3573" s="2"/>
      <c r="V3573" s="2"/>
      <c r="W3573" s="2"/>
      <c r="X3573" s="2"/>
      <c r="Y3573" s="2"/>
      <c r="Z3573" s="2"/>
      <c r="AA3573" s="2"/>
      <c r="AB3573" s="2"/>
      <c r="AC3573" s="2"/>
      <c r="AD3573" s="2"/>
      <c r="AE3573" s="2"/>
      <c r="AF3573" s="2"/>
      <c r="AG3573" s="2"/>
    </row>
    <row r="3574" spans="4:33">
      <c r="D3574" s="62">
        <v>2008</v>
      </c>
      <c r="E3574" s="62">
        <v>11</v>
      </c>
      <c r="F3574" s="62">
        <v>2009</v>
      </c>
      <c r="G3574" s="63"/>
      <c r="H3574" s="63"/>
      <c r="I3574" s="75"/>
      <c r="J3574" s="63">
        <v>5958.3</v>
      </c>
      <c r="K3574" s="43">
        <v>5958.3</v>
      </c>
      <c r="L3574" s="2"/>
      <c r="M3574" s="43"/>
      <c r="N3574" s="2"/>
      <c r="O3574" s="2"/>
      <c r="P3574" s="2"/>
      <c r="Q3574" s="2"/>
      <c r="R3574" s="2"/>
      <c r="S3574" s="2"/>
      <c r="T3574" s="2"/>
      <c r="U3574" s="2"/>
      <c r="V3574" s="2"/>
      <c r="W3574" s="2"/>
      <c r="X3574" s="2"/>
      <c r="Y3574" s="2"/>
      <c r="Z3574" s="2"/>
      <c r="AA3574" s="2"/>
      <c r="AB3574" s="2"/>
      <c r="AC3574" s="2"/>
      <c r="AD3574" s="2"/>
      <c r="AE3574" s="2"/>
      <c r="AF3574" s="2"/>
      <c r="AG3574" s="2"/>
    </row>
    <row r="3575" spans="4:33">
      <c r="D3575" s="62">
        <v>2008</v>
      </c>
      <c r="E3575" s="62">
        <v>12</v>
      </c>
      <c r="F3575" s="62">
        <v>2009</v>
      </c>
      <c r="G3575" s="63"/>
      <c r="H3575" s="63"/>
      <c r="I3575" s="75"/>
      <c r="J3575" s="63">
        <v>15040.5</v>
      </c>
      <c r="K3575" s="43">
        <v>15040.5</v>
      </c>
      <c r="L3575" s="2"/>
      <c r="M3575" s="43"/>
      <c r="N3575" s="2"/>
      <c r="O3575" s="2"/>
      <c r="P3575" s="2"/>
      <c r="Q3575" s="2"/>
      <c r="R3575" s="2"/>
      <c r="S3575" s="2"/>
      <c r="T3575" s="2"/>
      <c r="U3575" s="2"/>
      <c r="V3575" s="2"/>
      <c r="W3575" s="2"/>
      <c r="X3575" s="2"/>
      <c r="Y3575" s="2"/>
      <c r="Z3575" s="2"/>
      <c r="AA3575" s="2"/>
      <c r="AB3575" s="2"/>
      <c r="AC3575" s="2"/>
      <c r="AD3575" s="2"/>
      <c r="AE3575" s="2"/>
      <c r="AF3575" s="2"/>
      <c r="AG3575" s="2"/>
    </row>
    <row r="3576" spans="4:33">
      <c r="D3576" s="62">
        <v>2009</v>
      </c>
      <c r="E3576" s="62">
        <v>1</v>
      </c>
      <c r="F3576" s="62">
        <v>2009</v>
      </c>
      <c r="G3576" s="63"/>
      <c r="H3576" s="63"/>
      <c r="I3576" s="75"/>
      <c r="J3576" s="63">
        <v>10432</v>
      </c>
      <c r="K3576" s="43">
        <v>10432</v>
      </c>
      <c r="L3576" s="2"/>
      <c r="M3576" s="43"/>
      <c r="N3576" s="2"/>
      <c r="O3576" s="2"/>
      <c r="P3576" s="2"/>
      <c r="Q3576" s="2"/>
      <c r="R3576" s="2"/>
      <c r="S3576" s="2"/>
      <c r="T3576" s="2"/>
      <c r="U3576" s="2"/>
      <c r="V3576" s="2"/>
      <c r="W3576" s="2"/>
      <c r="X3576" s="2"/>
      <c r="Y3576" s="2"/>
      <c r="Z3576" s="2"/>
      <c r="AA3576" s="2"/>
      <c r="AB3576" s="2"/>
      <c r="AC3576" s="2"/>
      <c r="AD3576" s="2"/>
      <c r="AE3576" s="2"/>
      <c r="AF3576" s="2"/>
      <c r="AG3576" s="2"/>
    </row>
    <row r="3577" spans="4:33">
      <c r="D3577" s="62">
        <v>2009</v>
      </c>
      <c r="E3577" s="62">
        <v>2</v>
      </c>
      <c r="F3577" s="62">
        <v>2009</v>
      </c>
      <c r="G3577" s="63"/>
      <c r="H3577" s="63"/>
      <c r="I3577" s="75"/>
      <c r="J3577" s="63">
        <v>11796</v>
      </c>
      <c r="K3577" s="43">
        <v>11796</v>
      </c>
      <c r="L3577" s="2"/>
      <c r="M3577" s="43"/>
      <c r="N3577" s="2"/>
      <c r="O3577" s="2"/>
      <c r="P3577" s="2"/>
      <c r="Q3577" s="2"/>
      <c r="R3577" s="2"/>
      <c r="S3577" s="2"/>
      <c r="T3577" s="2"/>
      <c r="U3577" s="2"/>
      <c r="V3577" s="2"/>
      <c r="W3577" s="2"/>
      <c r="X3577" s="2"/>
      <c r="Y3577" s="2"/>
      <c r="Z3577" s="2"/>
      <c r="AA3577" s="2"/>
      <c r="AB3577" s="2"/>
      <c r="AC3577" s="2"/>
      <c r="AD3577" s="2"/>
      <c r="AE3577" s="2"/>
      <c r="AF3577" s="2"/>
      <c r="AG3577" s="2"/>
    </row>
    <row r="3578" spans="4:33">
      <c r="D3578" s="62">
        <v>2009</v>
      </c>
      <c r="E3578" s="62">
        <v>3</v>
      </c>
      <c r="F3578" s="62">
        <v>2009</v>
      </c>
      <c r="G3578" s="63"/>
      <c r="H3578" s="63"/>
      <c r="I3578" s="75"/>
      <c r="J3578" s="63">
        <v>11796</v>
      </c>
      <c r="K3578" s="43">
        <v>11796</v>
      </c>
      <c r="L3578" s="2"/>
      <c r="M3578" s="43"/>
      <c r="N3578" s="2"/>
      <c r="O3578" s="2"/>
      <c r="P3578" s="2"/>
      <c r="Q3578" s="2"/>
      <c r="R3578" s="2"/>
      <c r="S3578" s="2"/>
      <c r="T3578" s="2"/>
      <c r="U3578" s="2"/>
      <c r="V3578" s="2"/>
      <c r="W3578" s="2"/>
      <c r="X3578" s="2"/>
      <c r="Y3578" s="2"/>
      <c r="Z3578" s="2"/>
      <c r="AA3578" s="2"/>
      <c r="AB3578" s="2"/>
      <c r="AC3578" s="2"/>
      <c r="AD3578" s="2"/>
      <c r="AE3578" s="2"/>
      <c r="AF3578" s="2"/>
      <c r="AG3578" s="2"/>
    </row>
    <row r="3579" spans="4:33">
      <c r="D3579" s="62">
        <v>2009</v>
      </c>
      <c r="E3579" s="62">
        <v>4</v>
      </c>
      <c r="F3579" s="62">
        <v>2009</v>
      </c>
      <c r="G3579" s="63"/>
      <c r="H3579" s="63"/>
      <c r="I3579" s="75"/>
      <c r="J3579" s="63">
        <v>11796</v>
      </c>
      <c r="K3579" s="43">
        <v>11796</v>
      </c>
      <c r="L3579" s="2"/>
      <c r="M3579" s="43"/>
      <c r="N3579" s="2"/>
      <c r="O3579" s="2"/>
      <c r="P3579" s="2"/>
      <c r="Q3579" s="2"/>
      <c r="R3579" s="2"/>
      <c r="S3579" s="2"/>
      <c r="T3579" s="2"/>
      <c r="U3579" s="2"/>
      <c r="V3579" s="2"/>
      <c r="W3579" s="2"/>
      <c r="X3579" s="2"/>
      <c r="Y3579" s="2"/>
      <c r="Z3579" s="2"/>
      <c r="AA3579" s="2"/>
      <c r="AB3579" s="2"/>
      <c r="AC3579" s="2"/>
      <c r="AD3579" s="2"/>
      <c r="AE3579" s="2"/>
      <c r="AF3579" s="2"/>
      <c r="AG3579" s="2"/>
    </row>
    <row r="3580" spans="4:33">
      <c r="D3580" s="62">
        <v>2009</v>
      </c>
      <c r="E3580" s="62">
        <v>5</v>
      </c>
      <c r="F3580" s="62">
        <v>2010</v>
      </c>
      <c r="G3580" s="63"/>
      <c r="H3580" s="63"/>
      <c r="I3580" s="75"/>
      <c r="J3580" s="63">
        <v>11796</v>
      </c>
      <c r="K3580" s="43">
        <v>11796</v>
      </c>
      <c r="L3580" s="2"/>
      <c r="M3580" s="43"/>
      <c r="N3580" s="2"/>
      <c r="O3580" s="2"/>
      <c r="P3580" s="2"/>
      <c r="Q3580" s="2"/>
      <c r="R3580" s="2"/>
      <c r="S3580" s="2"/>
      <c r="T3580" s="2"/>
      <c r="U3580" s="2"/>
      <c r="V3580" s="2"/>
      <c r="W3580" s="2"/>
      <c r="X3580" s="2"/>
      <c r="Y3580" s="2"/>
      <c r="Z3580" s="2"/>
      <c r="AA3580" s="2"/>
      <c r="AB3580" s="2"/>
      <c r="AC3580" s="2"/>
      <c r="AD3580" s="2"/>
      <c r="AE3580" s="2"/>
      <c r="AF3580" s="2"/>
      <c r="AG3580" s="2"/>
    </row>
    <row r="3581" spans="4:33">
      <c r="D3581" s="62">
        <v>2009</v>
      </c>
      <c r="E3581" s="62">
        <v>6</v>
      </c>
      <c r="F3581" s="62">
        <v>2010</v>
      </c>
      <c r="G3581" s="63"/>
      <c r="H3581" s="63"/>
      <c r="I3581" s="75"/>
      <c r="J3581" s="63">
        <v>11796</v>
      </c>
      <c r="K3581" s="43">
        <v>11796</v>
      </c>
      <c r="L3581" s="2"/>
      <c r="M3581" s="43"/>
      <c r="N3581" s="2"/>
      <c r="O3581" s="2"/>
      <c r="P3581" s="2"/>
      <c r="Q3581" s="2"/>
      <c r="R3581" s="2"/>
      <c r="S3581" s="2"/>
      <c r="T3581" s="2"/>
      <c r="U3581" s="2"/>
      <c r="V3581" s="2"/>
      <c r="W3581" s="2"/>
      <c r="X3581" s="2"/>
      <c r="Y3581" s="2"/>
      <c r="Z3581" s="2"/>
      <c r="AA3581" s="2"/>
      <c r="AB3581" s="2"/>
      <c r="AC3581" s="2"/>
      <c r="AD3581" s="2"/>
      <c r="AE3581" s="2"/>
      <c r="AF3581" s="2"/>
      <c r="AG3581" s="2"/>
    </row>
    <row r="3582" spans="4:33">
      <c r="D3582" s="62">
        <v>2009</v>
      </c>
      <c r="E3582" s="62">
        <v>7</v>
      </c>
      <c r="F3582" s="62">
        <v>2010</v>
      </c>
      <c r="G3582" s="63"/>
      <c r="H3582" s="63"/>
      <c r="I3582" s="75"/>
      <c r="J3582" s="63">
        <v>11796</v>
      </c>
      <c r="K3582" s="43">
        <v>11796</v>
      </c>
      <c r="L3582" s="2"/>
      <c r="M3582" s="43"/>
      <c r="N3582" s="2"/>
      <c r="O3582" s="2"/>
      <c r="P3582" s="2"/>
      <c r="Q3582" s="2"/>
      <c r="R3582" s="2"/>
      <c r="S3582" s="2"/>
      <c r="T3582" s="2"/>
      <c r="U3582" s="2"/>
      <c r="V3582" s="2"/>
      <c r="W3582" s="2"/>
      <c r="X3582" s="2"/>
      <c r="Y3582" s="2"/>
      <c r="Z3582" s="2"/>
      <c r="AA3582" s="2"/>
      <c r="AB3582" s="2"/>
      <c r="AC3582" s="2"/>
      <c r="AD3582" s="2"/>
      <c r="AE3582" s="2"/>
      <c r="AF3582" s="2"/>
      <c r="AG3582" s="2"/>
    </row>
    <row r="3583" spans="4:33">
      <c r="D3583" s="62">
        <v>2009</v>
      </c>
      <c r="E3583" s="62">
        <v>8</v>
      </c>
      <c r="F3583" s="62">
        <v>2010</v>
      </c>
      <c r="G3583" s="63"/>
      <c r="H3583" s="63"/>
      <c r="I3583" s="75"/>
      <c r="J3583" s="63">
        <v>11796</v>
      </c>
      <c r="K3583" s="43">
        <v>11796</v>
      </c>
      <c r="L3583" s="2"/>
      <c r="M3583" s="43"/>
      <c r="N3583" s="2"/>
      <c r="O3583" s="2"/>
      <c r="P3583" s="2"/>
      <c r="Q3583" s="2"/>
      <c r="R3583" s="2"/>
      <c r="S3583" s="2"/>
      <c r="T3583" s="2"/>
      <c r="U3583" s="2"/>
      <c r="V3583" s="2"/>
      <c r="W3583" s="2"/>
      <c r="X3583" s="2"/>
      <c r="Y3583" s="2"/>
      <c r="Z3583" s="2"/>
      <c r="AA3583" s="2"/>
      <c r="AB3583" s="2"/>
      <c r="AC3583" s="2"/>
      <c r="AD3583" s="2"/>
      <c r="AE3583" s="2"/>
      <c r="AF3583" s="2"/>
      <c r="AG3583" s="2"/>
    </row>
    <row r="3584" spans="4:33">
      <c r="D3584" s="62">
        <v>2009</v>
      </c>
      <c r="E3584" s="62">
        <v>9</v>
      </c>
      <c r="F3584" s="62">
        <v>2010</v>
      </c>
      <c r="G3584" s="63"/>
      <c r="H3584" s="63"/>
      <c r="I3584" s="75"/>
      <c r="J3584" s="63">
        <v>11796</v>
      </c>
      <c r="K3584" s="43">
        <v>11796</v>
      </c>
      <c r="L3584" s="2"/>
      <c r="M3584" s="43"/>
      <c r="N3584" s="2"/>
      <c r="O3584" s="2"/>
      <c r="P3584" s="2"/>
      <c r="Q3584" s="2"/>
      <c r="R3584" s="2"/>
      <c r="S3584" s="2"/>
      <c r="T3584" s="2"/>
      <c r="U3584" s="2"/>
      <c r="V3584" s="2"/>
      <c r="W3584" s="2"/>
      <c r="X3584" s="2"/>
      <c r="Y3584" s="2"/>
      <c r="Z3584" s="2"/>
      <c r="AA3584" s="2"/>
      <c r="AB3584" s="2"/>
      <c r="AC3584" s="2"/>
      <c r="AD3584" s="2"/>
      <c r="AE3584" s="2"/>
      <c r="AF3584" s="2"/>
      <c r="AG3584" s="2"/>
    </row>
    <row r="3585" spans="4:33">
      <c r="D3585" s="62">
        <v>2009</v>
      </c>
      <c r="E3585" s="62">
        <v>10</v>
      </c>
      <c r="F3585" s="62">
        <v>2010</v>
      </c>
      <c r="G3585" s="63"/>
      <c r="H3585" s="63"/>
      <c r="I3585" s="75"/>
      <c r="J3585" s="63">
        <v>11796</v>
      </c>
      <c r="K3585" s="43">
        <v>11796</v>
      </c>
      <c r="L3585" s="2"/>
      <c r="M3585" s="43"/>
      <c r="N3585" s="2"/>
      <c r="O3585" s="2"/>
      <c r="P3585" s="2"/>
      <c r="Q3585" s="2"/>
      <c r="R3585" s="2"/>
      <c r="S3585" s="2"/>
      <c r="T3585" s="2"/>
      <c r="U3585" s="2"/>
      <c r="V3585" s="2"/>
      <c r="W3585" s="2"/>
      <c r="X3585" s="2"/>
      <c r="Y3585" s="2"/>
      <c r="Z3585" s="2"/>
      <c r="AA3585" s="2"/>
      <c r="AB3585" s="2"/>
      <c r="AC3585" s="2"/>
      <c r="AD3585" s="2"/>
      <c r="AE3585" s="2"/>
      <c r="AF3585" s="2"/>
      <c r="AG3585" s="2"/>
    </row>
    <row r="3586" spans="4:33">
      <c r="D3586" s="62">
        <v>2009</v>
      </c>
      <c r="E3586" s="62">
        <v>11</v>
      </c>
      <c r="F3586" s="62">
        <v>2010</v>
      </c>
      <c r="G3586" s="63"/>
      <c r="H3586" s="63"/>
      <c r="I3586" s="75"/>
      <c r="J3586" s="63">
        <v>11796</v>
      </c>
      <c r="K3586" s="43">
        <v>11796</v>
      </c>
      <c r="L3586" s="2"/>
      <c r="M3586" s="43"/>
      <c r="N3586" s="2"/>
      <c r="O3586" s="2"/>
      <c r="P3586" s="2"/>
      <c r="Q3586" s="2"/>
      <c r="R3586" s="2"/>
      <c r="S3586" s="2"/>
      <c r="T3586" s="2"/>
      <c r="U3586" s="2"/>
      <c r="V3586" s="2"/>
      <c r="W3586" s="2"/>
      <c r="X3586" s="2"/>
      <c r="Y3586" s="2"/>
      <c r="Z3586" s="2"/>
      <c r="AA3586" s="2"/>
      <c r="AB3586" s="2"/>
      <c r="AC3586" s="2"/>
      <c r="AD3586" s="2"/>
      <c r="AE3586" s="2"/>
      <c r="AF3586" s="2"/>
      <c r="AG3586" s="2"/>
    </row>
    <row r="3587" spans="4:33">
      <c r="D3587" s="62">
        <v>2009</v>
      </c>
      <c r="E3587" s="62">
        <v>12</v>
      </c>
      <c r="F3587" s="62">
        <v>2010</v>
      </c>
      <c r="G3587" s="63"/>
      <c r="H3587" s="63"/>
      <c r="I3587" s="75"/>
      <c r="J3587" s="63">
        <v>11796</v>
      </c>
      <c r="K3587" s="43">
        <v>11796</v>
      </c>
      <c r="L3587" s="2"/>
      <c r="M3587" s="43"/>
      <c r="N3587" s="2"/>
      <c r="O3587" s="2"/>
      <c r="P3587" s="2"/>
      <c r="Q3587" s="2"/>
      <c r="R3587" s="2"/>
      <c r="S3587" s="2"/>
      <c r="T3587" s="2"/>
      <c r="U3587" s="2"/>
      <c r="V3587" s="2"/>
      <c r="W3587" s="2"/>
      <c r="X3587" s="2"/>
      <c r="Y3587" s="2"/>
      <c r="Z3587" s="2"/>
      <c r="AA3587" s="2"/>
      <c r="AB3587" s="2"/>
      <c r="AC3587" s="2"/>
      <c r="AD3587" s="2"/>
      <c r="AE3587" s="2"/>
      <c r="AF3587" s="2"/>
      <c r="AG3587" s="2"/>
    </row>
    <row r="3588" spans="4:33">
      <c r="D3588" s="62">
        <v>2010</v>
      </c>
      <c r="E3588" s="62">
        <v>1</v>
      </c>
      <c r="F3588" s="62">
        <v>2010</v>
      </c>
      <c r="G3588" s="63"/>
      <c r="H3588" s="63"/>
      <c r="I3588" s="75"/>
      <c r="J3588" s="63">
        <v>12308.3</v>
      </c>
      <c r="K3588" s="43">
        <v>12308.3</v>
      </c>
      <c r="L3588" s="2"/>
      <c r="M3588" s="43"/>
      <c r="N3588" s="2"/>
      <c r="O3588" s="2"/>
      <c r="P3588" s="2"/>
      <c r="Q3588" s="2"/>
      <c r="R3588" s="2"/>
      <c r="S3588" s="2"/>
      <c r="T3588" s="2"/>
      <c r="U3588" s="2"/>
      <c r="V3588" s="2"/>
      <c r="W3588" s="2"/>
      <c r="X3588" s="2"/>
      <c r="Y3588" s="2"/>
      <c r="Z3588" s="2"/>
      <c r="AA3588" s="2"/>
      <c r="AB3588" s="2"/>
      <c r="AC3588" s="2"/>
      <c r="AD3588" s="2"/>
      <c r="AE3588" s="2"/>
      <c r="AF3588" s="2"/>
      <c r="AG3588" s="2"/>
    </row>
    <row r="3589" spans="4:33">
      <c r="D3589" s="62">
        <v>2010</v>
      </c>
      <c r="E3589" s="62">
        <v>2</v>
      </c>
      <c r="F3589" s="62">
        <v>2010</v>
      </c>
      <c r="G3589" s="63"/>
      <c r="H3589" s="63"/>
      <c r="I3589" s="75"/>
      <c r="J3589" s="63">
        <v>12308.4</v>
      </c>
      <c r="K3589" s="43">
        <v>12308.4</v>
      </c>
      <c r="L3589" s="2"/>
      <c r="M3589" s="43"/>
      <c r="N3589" s="2"/>
      <c r="O3589" s="2"/>
      <c r="P3589" s="2"/>
      <c r="Q3589" s="2"/>
      <c r="R3589" s="2"/>
      <c r="S3589" s="2"/>
      <c r="T3589" s="2"/>
      <c r="U3589" s="2"/>
      <c r="V3589" s="2"/>
      <c r="W3589" s="2"/>
      <c r="X3589" s="2"/>
      <c r="Y3589" s="2"/>
      <c r="Z3589" s="2"/>
      <c r="AA3589" s="2"/>
      <c r="AB3589" s="2"/>
      <c r="AC3589" s="2"/>
      <c r="AD3589" s="2"/>
      <c r="AE3589" s="2"/>
      <c r="AF3589" s="2"/>
      <c r="AG3589" s="2"/>
    </row>
    <row r="3590" spans="4:33">
      <c r="D3590" s="62">
        <v>2010</v>
      </c>
      <c r="E3590" s="62">
        <v>3</v>
      </c>
      <c r="F3590" s="62">
        <v>2010</v>
      </c>
      <c r="G3590" s="63"/>
      <c r="H3590" s="63"/>
      <c r="I3590" s="75"/>
      <c r="J3590" s="63">
        <v>12308.3</v>
      </c>
      <c r="K3590" s="43">
        <v>12308.3</v>
      </c>
      <c r="L3590" s="2"/>
      <c r="M3590" s="43"/>
      <c r="N3590" s="2"/>
      <c r="O3590" s="2"/>
      <c r="P3590" s="2"/>
      <c r="Q3590" s="2"/>
      <c r="R3590" s="2"/>
      <c r="S3590" s="2"/>
      <c r="T3590" s="2"/>
      <c r="U3590" s="2"/>
      <c r="V3590" s="2"/>
      <c r="W3590" s="2"/>
      <c r="X3590" s="2"/>
      <c r="Y3590" s="2"/>
      <c r="Z3590" s="2"/>
      <c r="AA3590" s="2"/>
      <c r="AB3590" s="2"/>
      <c r="AC3590" s="2"/>
      <c r="AD3590" s="2"/>
      <c r="AE3590" s="2"/>
      <c r="AF3590" s="2"/>
      <c r="AG3590" s="2"/>
    </row>
    <row r="3591" spans="4:33">
      <c r="D3591" s="62">
        <v>2010</v>
      </c>
      <c r="E3591" s="62">
        <v>4</v>
      </c>
      <c r="F3591" s="62">
        <v>2010</v>
      </c>
      <c r="G3591" s="63"/>
      <c r="H3591" s="63"/>
      <c r="I3591" s="75"/>
      <c r="J3591" s="63">
        <v>12308.3</v>
      </c>
      <c r="K3591" s="43">
        <v>12308.3</v>
      </c>
      <c r="L3591" s="2"/>
      <c r="M3591" s="43"/>
      <c r="N3591" s="2"/>
      <c r="O3591" s="2"/>
      <c r="P3591" s="2"/>
      <c r="Q3591" s="2"/>
      <c r="R3591" s="2"/>
      <c r="S3591" s="2"/>
      <c r="T3591" s="2"/>
      <c r="U3591" s="2"/>
      <c r="V3591" s="2"/>
      <c r="W3591" s="2"/>
      <c r="X3591" s="2"/>
      <c r="Y3591" s="2"/>
      <c r="Z3591" s="2"/>
      <c r="AA3591" s="2"/>
      <c r="AB3591" s="2"/>
      <c r="AC3591" s="2"/>
      <c r="AD3591" s="2"/>
      <c r="AE3591" s="2"/>
      <c r="AF3591" s="2"/>
      <c r="AG3591" s="2"/>
    </row>
    <row r="3592" spans="4:33">
      <c r="D3592" s="62">
        <v>2010</v>
      </c>
      <c r="E3592" s="62">
        <v>5</v>
      </c>
      <c r="F3592" s="62">
        <v>2011</v>
      </c>
      <c r="G3592" s="63"/>
      <c r="H3592" s="63"/>
      <c r="I3592" s="75"/>
      <c r="J3592" s="63">
        <v>12308.4</v>
      </c>
      <c r="K3592" s="43">
        <v>12308.4</v>
      </c>
      <c r="L3592" s="2"/>
      <c r="M3592" s="43"/>
      <c r="N3592" s="2"/>
      <c r="O3592" s="2"/>
      <c r="P3592" s="2"/>
      <c r="Q3592" s="2"/>
      <c r="R3592" s="2"/>
      <c r="S3592" s="2"/>
      <c r="T3592" s="2"/>
      <c r="U3592" s="2"/>
      <c r="V3592" s="2"/>
      <c r="W3592" s="2"/>
      <c r="X3592" s="2"/>
      <c r="Y3592" s="2"/>
      <c r="Z3592" s="2"/>
      <c r="AA3592" s="2"/>
      <c r="AB3592" s="2"/>
      <c r="AC3592" s="2"/>
      <c r="AD3592" s="2"/>
      <c r="AE3592" s="2"/>
      <c r="AF3592" s="2"/>
      <c r="AG3592" s="2"/>
    </row>
    <row r="3593" spans="4:33">
      <c r="D3593" s="62">
        <v>2010</v>
      </c>
      <c r="E3593" s="62">
        <v>6</v>
      </c>
      <c r="F3593" s="62">
        <v>2011</v>
      </c>
      <c r="G3593" s="63"/>
      <c r="H3593" s="63"/>
      <c r="I3593" s="75"/>
      <c r="J3593" s="63">
        <v>12308.3</v>
      </c>
      <c r="K3593" s="43">
        <v>12308.3</v>
      </c>
      <c r="L3593" s="2"/>
      <c r="M3593" s="43"/>
      <c r="N3593" s="2"/>
      <c r="O3593" s="2"/>
      <c r="P3593" s="2"/>
      <c r="Q3593" s="2"/>
      <c r="R3593" s="2"/>
      <c r="S3593" s="2"/>
      <c r="T3593" s="2"/>
      <c r="U3593" s="2"/>
      <c r="V3593" s="2"/>
      <c r="W3593" s="2"/>
      <c r="X3593" s="2"/>
      <c r="Y3593" s="2"/>
      <c r="Z3593" s="2"/>
      <c r="AA3593" s="2"/>
      <c r="AB3593" s="2"/>
      <c r="AC3593" s="2"/>
      <c r="AD3593" s="2"/>
      <c r="AE3593" s="2"/>
      <c r="AF3593" s="2"/>
      <c r="AG3593" s="2"/>
    </row>
    <row r="3594" spans="4:33">
      <c r="D3594" s="62">
        <v>2010</v>
      </c>
      <c r="E3594" s="62">
        <v>7</v>
      </c>
      <c r="F3594" s="62">
        <v>2011</v>
      </c>
      <c r="G3594" s="63"/>
      <c r="H3594" s="63"/>
      <c r="I3594" s="75"/>
      <c r="J3594" s="63">
        <v>12942.8</v>
      </c>
      <c r="K3594" s="43">
        <v>12942.8</v>
      </c>
      <c r="L3594" s="2"/>
      <c r="M3594" s="43"/>
      <c r="N3594" s="2"/>
      <c r="O3594" s="2"/>
      <c r="P3594" s="2"/>
      <c r="Q3594" s="2"/>
      <c r="R3594" s="2"/>
      <c r="S3594" s="2"/>
      <c r="T3594" s="2"/>
      <c r="U3594" s="2"/>
      <c r="V3594" s="2"/>
      <c r="W3594" s="2"/>
      <c r="X3594" s="2"/>
      <c r="Y3594" s="2"/>
      <c r="Z3594" s="2"/>
      <c r="AA3594" s="2"/>
      <c r="AB3594" s="2"/>
      <c r="AC3594" s="2"/>
      <c r="AD3594" s="2"/>
      <c r="AE3594" s="2"/>
      <c r="AF3594" s="2"/>
      <c r="AG3594" s="2"/>
    </row>
    <row r="3595" spans="4:33">
      <c r="D3595" s="62">
        <v>2010</v>
      </c>
      <c r="E3595" s="62">
        <v>8</v>
      </c>
      <c r="F3595" s="62">
        <v>2011</v>
      </c>
      <c r="G3595" s="63"/>
      <c r="H3595" s="63"/>
      <c r="I3595" s="75"/>
      <c r="J3595" s="63">
        <v>12942.9</v>
      </c>
      <c r="K3595" s="43">
        <v>12942.9</v>
      </c>
      <c r="L3595" s="2"/>
      <c r="M3595" s="43"/>
      <c r="N3595" s="2"/>
      <c r="O3595" s="2"/>
      <c r="P3595" s="2"/>
      <c r="Q3595" s="2"/>
      <c r="R3595" s="2"/>
      <c r="S3595" s="2"/>
      <c r="T3595" s="2"/>
      <c r="U3595" s="2"/>
      <c r="V3595" s="2"/>
      <c r="W3595" s="2"/>
      <c r="X3595" s="2"/>
      <c r="Y3595" s="2"/>
      <c r="Z3595" s="2"/>
      <c r="AA3595" s="2"/>
      <c r="AB3595" s="2"/>
      <c r="AC3595" s="2"/>
      <c r="AD3595" s="2"/>
      <c r="AE3595" s="2"/>
      <c r="AF3595" s="2"/>
      <c r="AG3595" s="2"/>
    </row>
    <row r="3596" spans="4:33">
      <c r="D3596" s="62">
        <v>2010</v>
      </c>
      <c r="E3596" s="62">
        <v>9</v>
      </c>
      <c r="F3596" s="62">
        <v>2011</v>
      </c>
      <c r="G3596" s="63"/>
      <c r="H3596" s="63"/>
      <c r="I3596" s="75"/>
      <c r="J3596" s="63">
        <v>12942.8</v>
      </c>
      <c r="K3596" s="43">
        <v>12942.8</v>
      </c>
      <c r="L3596" s="2"/>
      <c r="M3596" s="43"/>
      <c r="N3596" s="2"/>
      <c r="O3596" s="2"/>
      <c r="P3596" s="2"/>
      <c r="Q3596" s="2"/>
      <c r="R3596" s="2"/>
      <c r="S3596" s="2"/>
      <c r="T3596" s="2"/>
      <c r="U3596" s="2"/>
      <c r="V3596" s="2"/>
      <c r="W3596" s="2"/>
      <c r="X3596" s="2"/>
      <c r="Y3596" s="2"/>
      <c r="Z3596" s="2"/>
      <c r="AA3596" s="2"/>
      <c r="AB3596" s="2"/>
      <c r="AC3596" s="2"/>
      <c r="AD3596" s="2"/>
      <c r="AE3596" s="2"/>
      <c r="AF3596" s="2"/>
      <c r="AG3596" s="2"/>
    </row>
    <row r="3597" spans="4:33">
      <c r="D3597" s="62">
        <v>2010</v>
      </c>
      <c r="E3597" s="62">
        <v>10</v>
      </c>
      <c r="F3597" s="62">
        <v>2011</v>
      </c>
      <c r="G3597" s="63"/>
      <c r="H3597" s="63"/>
      <c r="I3597" s="75"/>
      <c r="J3597" s="63">
        <v>12942.8</v>
      </c>
      <c r="K3597" s="43">
        <v>12942.8</v>
      </c>
      <c r="L3597" s="2"/>
      <c r="M3597" s="43"/>
      <c r="N3597" s="2"/>
      <c r="O3597" s="2"/>
      <c r="P3597" s="2"/>
      <c r="Q3597" s="2"/>
      <c r="R3597" s="2"/>
      <c r="S3597" s="2"/>
      <c r="T3597" s="2"/>
      <c r="U3597" s="2"/>
      <c r="V3597" s="2"/>
      <c r="W3597" s="2"/>
      <c r="X3597" s="2"/>
      <c r="Y3597" s="2"/>
      <c r="Z3597" s="2"/>
      <c r="AA3597" s="2"/>
      <c r="AB3597" s="2"/>
      <c r="AC3597" s="2"/>
      <c r="AD3597" s="2"/>
      <c r="AE3597" s="2"/>
      <c r="AF3597" s="2"/>
      <c r="AG3597" s="2"/>
    </row>
    <row r="3598" spans="4:33">
      <c r="D3598" s="62">
        <v>2010</v>
      </c>
      <c r="E3598" s="62">
        <v>11</v>
      </c>
      <c r="F3598" s="62">
        <v>2011</v>
      </c>
      <c r="G3598" s="63"/>
      <c r="H3598" s="63"/>
      <c r="I3598" s="75"/>
      <c r="J3598" s="63">
        <v>12942.9</v>
      </c>
      <c r="K3598" s="43">
        <v>12942.9</v>
      </c>
      <c r="L3598" s="2"/>
      <c r="M3598" s="43"/>
      <c r="N3598" s="2"/>
      <c r="O3598" s="2"/>
      <c r="P3598" s="2"/>
      <c r="Q3598" s="2"/>
      <c r="R3598" s="2"/>
      <c r="S3598" s="2"/>
      <c r="T3598" s="2"/>
      <c r="U3598" s="2"/>
      <c r="V3598" s="2"/>
      <c r="W3598" s="2"/>
      <c r="X3598" s="2"/>
      <c r="Y3598" s="2"/>
      <c r="Z3598" s="2"/>
      <c r="AA3598" s="2"/>
      <c r="AB3598" s="2"/>
      <c r="AC3598" s="2"/>
      <c r="AD3598" s="2"/>
      <c r="AE3598" s="2"/>
      <c r="AF3598" s="2"/>
      <c r="AG3598" s="2"/>
    </row>
    <row r="3599" spans="4:33">
      <c r="D3599" s="62">
        <v>2010</v>
      </c>
      <c r="E3599" s="62">
        <v>12</v>
      </c>
      <c r="F3599" s="62">
        <v>2011</v>
      </c>
      <c r="G3599" s="63"/>
      <c r="H3599" s="63"/>
      <c r="I3599" s="75"/>
      <c r="J3599" s="63">
        <v>12942.8</v>
      </c>
      <c r="K3599" s="43">
        <v>12942.8</v>
      </c>
      <c r="L3599" s="2"/>
      <c r="M3599" s="43"/>
      <c r="N3599" s="2"/>
      <c r="O3599" s="2"/>
      <c r="P3599" s="2"/>
      <c r="Q3599" s="2"/>
      <c r="R3599" s="2"/>
      <c r="S3599" s="2"/>
      <c r="T3599" s="2"/>
      <c r="U3599" s="2"/>
      <c r="V3599" s="2"/>
      <c r="W3599" s="2"/>
      <c r="X3599" s="2"/>
      <c r="Y3599" s="2"/>
      <c r="Z3599" s="2"/>
      <c r="AA3599" s="2"/>
      <c r="AB3599" s="2"/>
      <c r="AC3599" s="2"/>
      <c r="AD3599" s="2"/>
      <c r="AE3599" s="2"/>
      <c r="AF3599" s="2"/>
      <c r="AG3599" s="2"/>
    </row>
    <row r="3600" spans="4:33">
      <c r="D3600" s="62">
        <v>2011</v>
      </c>
      <c r="E3600" s="62">
        <v>1</v>
      </c>
      <c r="F3600" s="62">
        <v>2011</v>
      </c>
      <c r="G3600" s="63"/>
      <c r="H3600" s="63"/>
      <c r="I3600" s="75"/>
      <c r="J3600" s="63">
        <v>13141.7</v>
      </c>
      <c r="K3600" s="43">
        <v>13141.7</v>
      </c>
      <c r="L3600" s="2"/>
      <c r="M3600" s="43"/>
      <c r="N3600" s="2"/>
      <c r="O3600" s="2"/>
      <c r="P3600" s="2"/>
      <c r="Q3600" s="2"/>
      <c r="R3600" s="2"/>
      <c r="S3600" s="2"/>
      <c r="T3600" s="2"/>
      <c r="U3600" s="2"/>
      <c r="V3600" s="2"/>
      <c r="W3600" s="2"/>
      <c r="X3600" s="2"/>
      <c r="Y3600" s="2"/>
      <c r="Z3600" s="2"/>
      <c r="AA3600" s="2"/>
      <c r="AB3600" s="2"/>
      <c r="AC3600" s="2"/>
      <c r="AD3600" s="2"/>
      <c r="AE3600" s="2"/>
      <c r="AF3600" s="2"/>
      <c r="AG3600" s="2"/>
    </row>
    <row r="3601" spans="4:33">
      <c r="D3601" s="62">
        <v>2011</v>
      </c>
      <c r="E3601" s="62">
        <v>2</v>
      </c>
      <c r="F3601" s="62">
        <v>2011</v>
      </c>
      <c r="G3601" s="63"/>
      <c r="H3601" s="63"/>
      <c r="I3601" s="75"/>
      <c r="J3601" s="63">
        <v>13141.6</v>
      </c>
      <c r="K3601" s="43">
        <v>13141.6</v>
      </c>
      <c r="L3601" s="2"/>
      <c r="M3601" s="43"/>
      <c r="N3601" s="2"/>
      <c r="O3601" s="2"/>
      <c r="P3601" s="2"/>
      <c r="Q3601" s="2"/>
      <c r="R3601" s="2"/>
      <c r="S3601" s="2"/>
      <c r="T3601" s="2"/>
      <c r="U3601" s="2"/>
      <c r="V3601" s="2"/>
      <c r="W3601" s="2"/>
      <c r="X3601" s="2"/>
      <c r="Y3601" s="2"/>
      <c r="Z3601" s="2"/>
      <c r="AA3601" s="2"/>
      <c r="AB3601" s="2"/>
      <c r="AC3601" s="2"/>
      <c r="AD3601" s="2"/>
      <c r="AE3601" s="2"/>
      <c r="AF3601" s="2"/>
      <c r="AG3601" s="2"/>
    </row>
    <row r="3602" spans="4:33">
      <c r="D3602" s="62">
        <v>2011</v>
      </c>
      <c r="E3602" s="62">
        <v>3</v>
      </c>
      <c r="F3602" s="62">
        <v>2011</v>
      </c>
      <c r="G3602" s="63"/>
      <c r="H3602" s="63"/>
      <c r="I3602" s="75"/>
      <c r="J3602" s="63">
        <v>13141.7</v>
      </c>
      <c r="K3602" s="43">
        <v>13141.7</v>
      </c>
      <c r="L3602" s="2"/>
      <c r="M3602" s="43"/>
      <c r="N3602" s="2"/>
      <c r="O3602" s="2"/>
      <c r="P3602" s="2"/>
      <c r="Q3602" s="2"/>
      <c r="R3602" s="2"/>
      <c r="S3602" s="2"/>
      <c r="T3602" s="2"/>
      <c r="U3602" s="2"/>
      <c r="V3602" s="2"/>
      <c r="W3602" s="2"/>
      <c r="X3602" s="2"/>
      <c r="Y3602" s="2"/>
      <c r="Z3602" s="2"/>
      <c r="AA3602" s="2"/>
      <c r="AB3602" s="2"/>
      <c r="AC3602" s="2"/>
      <c r="AD3602" s="2"/>
      <c r="AE3602" s="2"/>
      <c r="AF3602" s="2"/>
      <c r="AG3602" s="2"/>
    </row>
    <row r="3603" spans="4:33">
      <c r="D3603" s="62">
        <v>2011</v>
      </c>
      <c r="E3603" s="62">
        <v>4</v>
      </c>
      <c r="F3603" s="62">
        <v>2011</v>
      </c>
      <c r="G3603" s="63"/>
      <c r="H3603" s="63"/>
      <c r="I3603" s="75"/>
      <c r="J3603" s="63">
        <v>13141.7</v>
      </c>
      <c r="K3603" s="43">
        <v>13141.7</v>
      </c>
      <c r="L3603" s="2"/>
      <c r="M3603" s="43"/>
      <c r="N3603" s="2"/>
      <c r="O3603" s="2"/>
      <c r="P3603" s="2"/>
      <c r="Q3603" s="2"/>
      <c r="R3603" s="2"/>
      <c r="S3603" s="2"/>
      <c r="T3603" s="2"/>
      <c r="U3603" s="2"/>
      <c r="V3603" s="2"/>
      <c r="W3603" s="2"/>
      <c r="X3603" s="2"/>
      <c r="Y3603" s="2"/>
      <c r="Z3603" s="2"/>
      <c r="AA3603" s="2"/>
      <c r="AB3603" s="2"/>
      <c r="AC3603" s="2"/>
      <c r="AD3603" s="2"/>
      <c r="AE3603" s="2"/>
      <c r="AF3603" s="2"/>
      <c r="AG3603" s="2"/>
    </row>
    <row r="3604" spans="4:33">
      <c r="D3604" s="62">
        <v>2011</v>
      </c>
      <c r="E3604" s="62">
        <v>5</v>
      </c>
      <c r="F3604" s="62">
        <v>2012</v>
      </c>
      <c r="G3604" s="63"/>
      <c r="H3604" s="63"/>
      <c r="I3604" s="75"/>
      <c r="J3604" s="63">
        <v>13141.6</v>
      </c>
      <c r="K3604" s="43">
        <v>13141.6</v>
      </c>
      <c r="L3604" s="2"/>
      <c r="M3604" s="43"/>
      <c r="N3604" s="2"/>
      <c r="O3604" s="2"/>
      <c r="P3604" s="2"/>
      <c r="Q3604" s="2"/>
      <c r="R3604" s="2"/>
      <c r="S3604" s="2"/>
      <c r="T3604" s="2"/>
      <c r="U3604" s="2"/>
      <c r="V3604" s="2"/>
      <c r="W3604" s="2"/>
      <c r="X3604" s="2"/>
      <c r="Y3604" s="2"/>
      <c r="Z3604" s="2"/>
      <c r="AA3604" s="2"/>
      <c r="AB3604" s="2"/>
      <c r="AC3604" s="2"/>
      <c r="AD3604" s="2"/>
      <c r="AE3604" s="2"/>
      <c r="AF3604" s="2"/>
      <c r="AG3604" s="2"/>
    </row>
    <row r="3605" spans="4:33">
      <c r="D3605" s="62">
        <v>2011</v>
      </c>
      <c r="E3605" s="62">
        <v>6</v>
      </c>
      <c r="F3605" s="62">
        <v>2012</v>
      </c>
      <c r="G3605" s="63"/>
      <c r="H3605" s="63"/>
      <c r="I3605" s="75"/>
      <c r="J3605" s="63">
        <v>13141.7</v>
      </c>
      <c r="K3605" s="43">
        <v>13141.7</v>
      </c>
      <c r="L3605" s="2"/>
      <c r="M3605" s="43"/>
      <c r="N3605" s="2"/>
      <c r="O3605" s="2"/>
      <c r="P3605" s="2"/>
      <c r="Q3605" s="2"/>
      <c r="R3605" s="2"/>
      <c r="S3605" s="2"/>
      <c r="T3605" s="2"/>
      <c r="U3605" s="2"/>
      <c r="V3605" s="2"/>
      <c r="W3605" s="2"/>
      <c r="X3605" s="2"/>
      <c r="Y3605" s="2"/>
      <c r="Z3605" s="2"/>
      <c r="AA3605" s="2"/>
      <c r="AB3605" s="2"/>
      <c r="AC3605" s="2"/>
      <c r="AD3605" s="2"/>
      <c r="AE3605" s="2"/>
      <c r="AF3605" s="2"/>
      <c r="AG3605" s="2"/>
    </row>
    <row r="3606" spans="4:33">
      <c r="D3606" s="62">
        <v>2011</v>
      </c>
      <c r="E3606" s="62">
        <v>7</v>
      </c>
      <c r="F3606" s="62">
        <v>2012</v>
      </c>
      <c r="G3606" s="63"/>
      <c r="H3606" s="63"/>
      <c r="I3606" s="75"/>
      <c r="J3606" s="63">
        <v>13141.7</v>
      </c>
      <c r="K3606" s="43">
        <v>13141.7</v>
      </c>
      <c r="L3606" s="2"/>
      <c r="M3606" s="43"/>
      <c r="N3606" s="2"/>
      <c r="O3606" s="2"/>
      <c r="P3606" s="2"/>
      <c r="Q3606" s="2"/>
      <c r="R3606" s="2"/>
      <c r="S3606" s="2"/>
      <c r="T3606" s="2"/>
      <c r="U3606" s="2"/>
      <c r="V3606" s="2"/>
      <c r="W3606" s="2"/>
      <c r="X3606" s="2"/>
      <c r="Y3606" s="2"/>
      <c r="Z3606" s="2"/>
      <c r="AA3606" s="2"/>
      <c r="AB3606" s="2"/>
      <c r="AC3606" s="2"/>
      <c r="AD3606" s="2"/>
      <c r="AE3606" s="2"/>
      <c r="AF3606" s="2"/>
      <c r="AG3606" s="2"/>
    </row>
    <row r="3607" spans="4:33">
      <c r="D3607" s="62">
        <v>2011</v>
      </c>
      <c r="E3607" s="62">
        <v>8</v>
      </c>
      <c r="F3607" s="62">
        <v>2012</v>
      </c>
      <c r="G3607" s="63"/>
      <c r="H3607" s="63"/>
      <c r="I3607" s="75"/>
      <c r="J3607" s="63">
        <v>13141.6</v>
      </c>
      <c r="K3607" s="43">
        <v>13141.6</v>
      </c>
      <c r="L3607" s="2"/>
      <c r="M3607" s="43"/>
      <c r="N3607" s="2"/>
      <c r="O3607" s="2"/>
      <c r="P3607" s="2"/>
      <c r="Q3607" s="2"/>
      <c r="R3607" s="2"/>
      <c r="S3607" s="2"/>
      <c r="T3607" s="2"/>
      <c r="U3607" s="2"/>
      <c r="V3607" s="2"/>
      <c r="W3607" s="2"/>
      <c r="X3607" s="2"/>
      <c r="Y3607" s="2"/>
      <c r="Z3607" s="2"/>
      <c r="AA3607" s="2"/>
      <c r="AB3607" s="2"/>
      <c r="AC3607" s="2"/>
      <c r="AD3607" s="2"/>
      <c r="AE3607" s="2"/>
      <c r="AF3607" s="2"/>
      <c r="AG3607" s="2"/>
    </row>
    <row r="3608" spans="4:33">
      <c r="D3608" s="62">
        <v>2011</v>
      </c>
      <c r="E3608" s="62">
        <v>9</v>
      </c>
      <c r="F3608" s="62">
        <v>2012</v>
      </c>
      <c r="G3608" s="63"/>
      <c r="H3608" s="63"/>
      <c r="I3608" s="75"/>
      <c r="J3608" s="63">
        <v>13141.6</v>
      </c>
      <c r="K3608" s="43">
        <v>13141.6</v>
      </c>
      <c r="L3608" s="2"/>
      <c r="M3608" s="43"/>
      <c r="N3608" s="2"/>
      <c r="O3608" s="2"/>
      <c r="P3608" s="2"/>
      <c r="Q3608" s="2"/>
      <c r="R3608" s="2"/>
      <c r="S3608" s="2"/>
      <c r="T3608" s="2"/>
      <c r="U3608" s="2"/>
      <c r="V3608" s="2"/>
      <c r="W3608" s="2"/>
      <c r="X3608" s="2"/>
      <c r="Y3608" s="2"/>
      <c r="Z3608" s="2"/>
      <c r="AA3608" s="2"/>
      <c r="AB3608" s="2"/>
      <c r="AC3608" s="2"/>
      <c r="AD3608" s="2"/>
      <c r="AE3608" s="2"/>
      <c r="AF3608" s="2"/>
      <c r="AG3608" s="2"/>
    </row>
    <row r="3609" spans="4:33">
      <c r="D3609" s="62">
        <v>2011</v>
      </c>
      <c r="E3609" s="62">
        <v>10</v>
      </c>
      <c r="F3609" s="62">
        <v>2012</v>
      </c>
      <c r="G3609" s="63"/>
      <c r="H3609" s="63"/>
      <c r="I3609" s="75"/>
      <c r="J3609" s="63">
        <v>9753.1</v>
      </c>
      <c r="K3609" s="43">
        <v>9753.1</v>
      </c>
      <c r="L3609" s="2"/>
      <c r="M3609" s="43"/>
      <c r="N3609" s="2"/>
      <c r="O3609" s="2"/>
      <c r="P3609" s="2"/>
      <c r="Q3609" s="2"/>
      <c r="R3609" s="2"/>
      <c r="S3609" s="2"/>
      <c r="T3609" s="2"/>
      <c r="U3609" s="2"/>
      <c r="V3609" s="2"/>
      <c r="W3609" s="2"/>
      <c r="X3609" s="2"/>
      <c r="Y3609" s="2"/>
      <c r="Z3609" s="2"/>
      <c r="AA3609" s="2"/>
      <c r="AB3609" s="2"/>
      <c r="AC3609" s="2"/>
      <c r="AD3609" s="2"/>
      <c r="AE3609" s="2"/>
      <c r="AF3609" s="2"/>
      <c r="AG3609" s="2"/>
    </row>
    <row r="3610" spans="4:33">
      <c r="D3610" s="62">
        <v>2011</v>
      </c>
      <c r="E3610" s="62">
        <v>11</v>
      </c>
      <c r="F3610" s="62">
        <v>2012</v>
      </c>
      <c r="G3610" s="63"/>
      <c r="H3610" s="63"/>
      <c r="I3610" s="75"/>
      <c r="J3610" s="63">
        <v>6474.9</v>
      </c>
      <c r="K3610" s="43">
        <v>6474.9</v>
      </c>
      <c r="L3610" s="2"/>
      <c r="M3610" s="43"/>
      <c r="N3610" s="2"/>
      <c r="O3610" s="2"/>
      <c r="P3610" s="2"/>
      <c r="Q3610" s="2"/>
      <c r="R3610" s="2"/>
      <c r="S3610" s="2"/>
      <c r="T3610" s="2"/>
      <c r="U3610" s="2"/>
      <c r="V3610" s="2"/>
      <c r="W3610" s="2"/>
      <c r="X3610" s="2"/>
      <c r="Y3610" s="2"/>
      <c r="Z3610" s="2"/>
      <c r="AA3610" s="2"/>
      <c r="AB3610" s="2"/>
      <c r="AC3610" s="2"/>
      <c r="AD3610" s="2"/>
      <c r="AE3610" s="2"/>
      <c r="AF3610" s="2"/>
      <c r="AG3610" s="2"/>
    </row>
    <row r="3611" spans="4:33">
      <c r="D3611" s="62">
        <v>2011</v>
      </c>
      <c r="E3611" s="62">
        <v>12</v>
      </c>
      <c r="F3611" s="62">
        <v>2012</v>
      </c>
      <c r="G3611" s="63"/>
      <c r="H3611" s="63"/>
      <c r="I3611" s="75"/>
      <c r="J3611" s="63">
        <v>8740</v>
      </c>
      <c r="K3611" s="43">
        <v>8740</v>
      </c>
      <c r="L3611" s="2"/>
      <c r="M3611" s="43"/>
      <c r="N3611" s="2"/>
      <c r="O3611" s="2"/>
      <c r="P3611" s="2"/>
      <c r="Q3611" s="2"/>
      <c r="R3611" s="2"/>
      <c r="S3611" s="2"/>
      <c r="T3611" s="2"/>
      <c r="U3611" s="2"/>
      <c r="V3611" s="2"/>
      <c r="W3611" s="2"/>
      <c r="X3611" s="2"/>
      <c r="Y3611" s="2"/>
      <c r="Z3611" s="2"/>
      <c r="AA3611" s="2"/>
      <c r="AB3611" s="2"/>
      <c r="AC3611" s="2"/>
      <c r="AD3611" s="2"/>
      <c r="AE3611" s="2"/>
      <c r="AF3611" s="2"/>
      <c r="AG3611" s="2"/>
    </row>
    <row r="3612" spans="4:33">
      <c r="D3612" s="62">
        <v>2012</v>
      </c>
      <c r="E3612" s="62">
        <v>1</v>
      </c>
      <c r="F3612" s="62">
        <v>2012</v>
      </c>
      <c r="G3612" s="63"/>
      <c r="H3612" s="63"/>
      <c r="I3612" s="75"/>
      <c r="J3612" s="63">
        <v>15368.5</v>
      </c>
      <c r="K3612" s="43">
        <v>15368.5</v>
      </c>
      <c r="L3612" s="2"/>
      <c r="M3612" s="43"/>
      <c r="N3612" s="2"/>
      <c r="O3612" s="2"/>
      <c r="P3612" s="2"/>
      <c r="Q3612" s="2"/>
      <c r="R3612" s="2"/>
      <c r="S3612" s="2"/>
      <c r="T3612" s="2"/>
      <c r="U3612" s="2"/>
      <c r="V3612" s="2"/>
      <c r="W3612" s="2"/>
      <c r="X3612" s="2"/>
      <c r="Y3612" s="2"/>
      <c r="Z3612" s="2"/>
      <c r="AA3612" s="2"/>
      <c r="AB3612" s="2"/>
      <c r="AC3612" s="2"/>
      <c r="AD3612" s="2"/>
      <c r="AE3612" s="2"/>
      <c r="AF3612" s="2"/>
      <c r="AG3612" s="2"/>
    </row>
    <row r="3613" spans="4:33">
      <c r="D3613" s="62">
        <v>2012</v>
      </c>
      <c r="E3613" s="62">
        <v>2</v>
      </c>
      <c r="F3613" s="62">
        <v>2012</v>
      </c>
      <c r="G3613" s="63"/>
      <c r="H3613" s="63"/>
      <c r="I3613" s="75"/>
      <c r="J3613" s="63">
        <v>15368.5</v>
      </c>
      <c r="K3613" s="43">
        <v>15368.5</v>
      </c>
      <c r="L3613" s="2"/>
      <c r="M3613" s="43"/>
      <c r="N3613" s="2"/>
      <c r="O3613" s="2"/>
      <c r="P3613" s="2"/>
      <c r="Q3613" s="2"/>
      <c r="R3613" s="2"/>
      <c r="S3613" s="2"/>
      <c r="T3613" s="2"/>
      <c r="U3613" s="2"/>
      <c r="V3613" s="2"/>
      <c r="W3613" s="2"/>
      <c r="X3613" s="2"/>
      <c r="Y3613" s="2"/>
      <c r="Z3613" s="2"/>
      <c r="AA3613" s="2"/>
      <c r="AB3613" s="2"/>
      <c r="AC3613" s="2"/>
      <c r="AD3613" s="2"/>
      <c r="AE3613" s="2"/>
      <c r="AF3613" s="2"/>
      <c r="AG3613" s="2"/>
    </row>
    <row r="3614" spans="4:33">
      <c r="D3614" s="62">
        <v>2012</v>
      </c>
      <c r="E3614" s="62">
        <v>3</v>
      </c>
      <c r="F3614" s="62">
        <v>2012</v>
      </c>
      <c r="G3614" s="63"/>
      <c r="H3614" s="63"/>
      <c r="I3614" s="75"/>
      <c r="J3614" s="63">
        <v>15368.5</v>
      </c>
      <c r="K3614" s="43">
        <v>15368.5</v>
      </c>
      <c r="L3614" s="2"/>
      <c r="M3614" s="43"/>
      <c r="N3614" s="2"/>
      <c r="O3614" s="2"/>
      <c r="P3614" s="2"/>
      <c r="Q3614" s="2"/>
      <c r="R3614" s="2"/>
      <c r="S3614" s="2"/>
      <c r="T3614" s="2"/>
      <c r="U3614" s="2"/>
      <c r="V3614" s="2"/>
      <c r="W3614" s="2"/>
      <c r="X3614" s="2"/>
      <c r="Y3614" s="2"/>
      <c r="Z3614" s="2"/>
      <c r="AA3614" s="2"/>
      <c r="AB3614" s="2"/>
      <c r="AC3614" s="2"/>
      <c r="AD3614" s="2"/>
      <c r="AE3614" s="2"/>
      <c r="AF3614" s="2"/>
      <c r="AG3614" s="2"/>
    </row>
    <row r="3615" spans="4:33">
      <c r="D3615" s="62">
        <v>2012</v>
      </c>
      <c r="E3615" s="62">
        <v>4</v>
      </c>
      <c r="F3615" s="62">
        <v>2012</v>
      </c>
      <c r="G3615" s="63"/>
      <c r="H3615" s="63"/>
      <c r="I3615" s="75"/>
      <c r="J3615" s="63">
        <v>15368.5</v>
      </c>
      <c r="K3615" s="43">
        <v>15368.5</v>
      </c>
      <c r="L3615" s="2"/>
      <c r="M3615" s="43"/>
      <c r="N3615" s="2"/>
      <c r="O3615" s="2"/>
      <c r="P3615" s="2"/>
      <c r="Q3615" s="2"/>
      <c r="R3615" s="2"/>
      <c r="S3615" s="2"/>
      <c r="T3615" s="2"/>
      <c r="U3615" s="2"/>
      <c r="V3615" s="2"/>
      <c r="W3615" s="2"/>
      <c r="X3615" s="2"/>
      <c r="Y3615" s="2"/>
      <c r="Z3615" s="2"/>
      <c r="AA3615" s="2"/>
      <c r="AB3615" s="2"/>
      <c r="AC3615" s="2"/>
      <c r="AD3615" s="2"/>
      <c r="AE3615" s="2"/>
      <c r="AF3615" s="2"/>
      <c r="AG3615" s="2"/>
    </row>
    <row r="3616" spans="4:33">
      <c r="D3616" s="62">
        <v>2012</v>
      </c>
      <c r="E3616" s="62">
        <v>5</v>
      </c>
      <c r="F3616" s="62">
        <v>2013</v>
      </c>
      <c r="G3616" s="63"/>
      <c r="H3616" s="63"/>
      <c r="I3616" s="75"/>
      <c r="J3616" s="63">
        <v>15368.5</v>
      </c>
      <c r="K3616" s="43">
        <v>15368.5</v>
      </c>
      <c r="L3616" s="2"/>
      <c r="M3616" s="43"/>
      <c r="N3616" s="2"/>
      <c r="O3616" s="2"/>
      <c r="P3616" s="2"/>
      <c r="Q3616" s="2"/>
      <c r="R3616" s="2"/>
      <c r="S3616" s="2"/>
      <c r="T3616" s="2"/>
      <c r="U3616" s="2"/>
      <c r="V3616" s="2"/>
      <c r="W3616" s="2"/>
      <c r="X3616" s="2"/>
      <c r="Y3616" s="2"/>
      <c r="Z3616" s="2"/>
      <c r="AA3616" s="2"/>
      <c r="AB3616" s="2"/>
      <c r="AC3616" s="2"/>
      <c r="AD3616" s="2"/>
      <c r="AE3616" s="2"/>
      <c r="AF3616" s="2"/>
      <c r="AG3616" s="2"/>
    </row>
    <row r="3617" spans="4:33">
      <c r="D3617" s="62">
        <v>2012</v>
      </c>
      <c r="E3617" s="62">
        <v>6</v>
      </c>
      <c r="F3617" s="62">
        <v>2013</v>
      </c>
      <c r="G3617" s="63"/>
      <c r="H3617" s="63"/>
      <c r="I3617" s="75"/>
      <c r="J3617" s="63">
        <v>15368.5</v>
      </c>
      <c r="K3617" s="43">
        <v>15368.5</v>
      </c>
      <c r="L3617" s="2"/>
      <c r="M3617" s="43"/>
      <c r="N3617" s="2"/>
      <c r="O3617" s="2"/>
      <c r="P3617" s="2"/>
      <c r="Q3617" s="2"/>
      <c r="R3617" s="2"/>
      <c r="S3617" s="2"/>
      <c r="T3617" s="2"/>
      <c r="U3617" s="2"/>
      <c r="V3617" s="2"/>
      <c r="W3617" s="2"/>
      <c r="X3617" s="2"/>
      <c r="Y3617" s="2"/>
      <c r="Z3617" s="2"/>
      <c r="AA3617" s="2"/>
      <c r="AB3617" s="2"/>
      <c r="AC3617" s="2"/>
      <c r="AD3617" s="2"/>
      <c r="AE3617" s="2"/>
      <c r="AF3617" s="2"/>
      <c r="AG3617" s="2"/>
    </row>
    <row r="3618" spans="4:33">
      <c r="D3618" s="62">
        <v>2012</v>
      </c>
      <c r="E3618" s="62">
        <v>7</v>
      </c>
      <c r="F3618" s="62">
        <v>2013</v>
      </c>
      <c r="G3618" s="63"/>
      <c r="H3618" s="63"/>
      <c r="I3618" s="75"/>
      <c r="J3618" s="63">
        <v>15368.5</v>
      </c>
      <c r="K3618" s="43">
        <v>15368.5</v>
      </c>
      <c r="L3618" s="2"/>
      <c r="M3618" s="43"/>
      <c r="N3618" s="2"/>
      <c r="O3618" s="2"/>
      <c r="P3618" s="2"/>
      <c r="Q3618" s="2"/>
      <c r="R3618" s="2"/>
      <c r="S3618" s="2"/>
      <c r="T3618" s="2"/>
      <c r="U3618" s="2"/>
      <c r="V3618" s="2"/>
      <c r="W3618" s="2"/>
      <c r="X3618" s="2"/>
      <c r="Y3618" s="2"/>
      <c r="Z3618" s="2"/>
      <c r="AA3618" s="2"/>
      <c r="AB3618" s="2"/>
      <c r="AC3618" s="2"/>
      <c r="AD3618" s="2"/>
      <c r="AE3618" s="2"/>
      <c r="AF3618" s="2"/>
      <c r="AG3618" s="2"/>
    </row>
    <row r="3619" spans="4:33">
      <c r="D3619" s="62">
        <v>2012</v>
      </c>
      <c r="E3619" s="62">
        <v>8</v>
      </c>
      <c r="F3619" s="62">
        <v>2013</v>
      </c>
      <c r="G3619" s="63"/>
      <c r="H3619" s="63"/>
      <c r="I3619" s="75"/>
      <c r="J3619" s="63">
        <v>15368.5</v>
      </c>
      <c r="K3619" s="43">
        <v>15368.5</v>
      </c>
      <c r="L3619" s="2"/>
      <c r="M3619" s="43"/>
      <c r="N3619" s="2"/>
      <c r="O3619" s="2"/>
      <c r="P3619" s="2"/>
      <c r="Q3619" s="2"/>
      <c r="R3619" s="2"/>
      <c r="S3619" s="2"/>
      <c r="T3619" s="2"/>
      <c r="U3619" s="2"/>
      <c r="V3619" s="2"/>
      <c r="W3619" s="2"/>
      <c r="X3619" s="2"/>
      <c r="Y3619" s="2"/>
      <c r="Z3619" s="2"/>
      <c r="AA3619" s="2"/>
      <c r="AB3619" s="2"/>
      <c r="AC3619" s="2"/>
      <c r="AD3619" s="2"/>
      <c r="AE3619" s="2"/>
      <c r="AF3619" s="2"/>
      <c r="AG3619" s="2"/>
    </row>
    <row r="3620" spans="4:33">
      <c r="D3620" s="62">
        <v>2012</v>
      </c>
      <c r="E3620" s="62">
        <v>9</v>
      </c>
      <c r="F3620" s="62">
        <v>2013</v>
      </c>
      <c r="G3620" s="63"/>
      <c r="H3620" s="63"/>
      <c r="I3620" s="75"/>
      <c r="J3620" s="63">
        <v>15368.5</v>
      </c>
      <c r="K3620" s="43">
        <v>15368.5</v>
      </c>
      <c r="L3620" s="2"/>
      <c r="M3620" s="43"/>
      <c r="N3620" s="2"/>
      <c r="O3620" s="2"/>
      <c r="P3620" s="2"/>
      <c r="Q3620" s="2"/>
      <c r="R3620" s="2"/>
      <c r="S3620" s="2"/>
      <c r="T3620" s="2"/>
      <c r="U3620" s="2"/>
      <c r="V3620" s="2"/>
      <c r="W3620" s="2"/>
      <c r="X3620" s="2"/>
      <c r="Y3620" s="2"/>
      <c r="Z3620" s="2"/>
      <c r="AA3620" s="2"/>
      <c r="AB3620" s="2"/>
      <c r="AC3620" s="2"/>
      <c r="AD3620" s="2"/>
      <c r="AE3620" s="2"/>
      <c r="AF3620" s="2"/>
      <c r="AG3620" s="2"/>
    </row>
    <row r="3621" spans="4:33">
      <c r="D3621" s="62">
        <v>2012</v>
      </c>
      <c r="E3621" s="62">
        <v>10</v>
      </c>
      <c r="F3621" s="62">
        <v>2013</v>
      </c>
      <c r="G3621" s="63"/>
      <c r="H3621" s="63"/>
      <c r="I3621" s="75"/>
      <c r="J3621" s="63">
        <v>15368.5</v>
      </c>
      <c r="K3621" s="43">
        <v>15368.5</v>
      </c>
      <c r="L3621" s="2"/>
      <c r="M3621" s="43"/>
      <c r="N3621" s="2"/>
      <c r="O3621" s="2"/>
      <c r="P3621" s="2"/>
      <c r="Q3621" s="2"/>
      <c r="R3621" s="2"/>
      <c r="S3621" s="2"/>
      <c r="T3621" s="2"/>
      <c r="U3621" s="2"/>
      <c r="V3621" s="2"/>
      <c r="W3621" s="2"/>
      <c r="X3621" s="2"/>
      <c r="Y3621" s="2"/>
      <c r="Z3621" s="2"/>
      <c r="AA3621" s="2"/>
      <c r="AB3621" s="2"/>
      <c r="AC3621" s="2"/>
      <c r="AD3621" s="2"/>
      <c r="AE3621" s="2"/>
      <c r="AF3621" s="2"/>
      <c r="AG3621" s="2"/>
    </row>
    <row r="3622" spans="4:33">
      <c r="D3622" s="62">
        <v>2012</v>
      </c>
      <c r="E3622" s="62">
        <v>11</v>
      </c>
      <c r="F3622" s="62">
        <v>2013</v>
      </c>
      <c r="G3622" s="63"/>
      <c r="H3622" s="63"/>
      <c r="I3622" s="75"/>
      <c r="J3622" s="63">
        <v>15368.5</v>
      </c>
      <c r="K3622" s="43">
        <v>15368.5</v>
      </c>
      <c r="L3622" s="2"/>
      <c r="M3622" s="43"/>
      <c r="N3622" s="2"/>
      <c r="O3622" s="2"/>
      <c r="P3622" s="2"/>
      <c r="Q3622" s="2"/>
      <c r="R3622" s="2"/>
      <c r="S3622" s="2"/>
      <c r="T3622" s="2"/>
      <c r="U3622" s="2"/>
      <c r="V3622" s="2"/>
      <c r="W3622" s="2"/>
      <c r="X3622" s="2"/>
      <c r="Y3622" s="2"/>
      <c r="Z3622" s="2"/>
      <c r="AA3622" s="2"/>
      <c r="AB3622" s="2"/>
      <c r="AC3622" s="2"/>
      <c r="AD3622" s="2"/>
      <c r="AE3622" s="2"/>
      <c r="AF3622" s="2"/>
      <c r="AG3622" s="2"/>
    </row>
    <row r="3623" spans="4:33">
      <c r="D3623" s="62">
        <v>2012</v>
      </c>
      <c r="E3623" s="62">
        <v>12</v>
      </c>
      <c r="F3623" s="62">
        <v>2013</v>
      </c>
      <c r="G3623" s="63"/>
      <c r="H3623" s="63"/>
      <c r="I3623" s="75"/>
      <c r="J3623" s="63">
        <v>17807.5</v>
      </c>
      <c r="K3623" s="43">
        <v>17807.5</v>
      </c>
      <c r="L3623" s="2"/>
      <c r="M3623" s="43"/>
      <c r="N3623" s="2"/>
      <c r="O3623" s="2"/>
      <c r="P3623" s="2"/>
      <c r="Q3623" s="2"/>
      <c r="R3623" s="2"/>
      <c r="S3623" s="2"/>
      <c r="T3623" s="2"/>
      <c r="U3623" s="2"/>
      <c r="V3623" s="2"/>
      <c r="W3623" s="2"/>
      <c r="X3623" s="2"/>
      <c r="Y3623" s="2"/>
      <c r="Z3623" s="2"/>
      <c r="AA3623" s="2"/>
      <c r="AB3623" s="2"/>
      <c r="AC3623" s="2"/>
      <c r="AD3623" s="2"/>
      <c r="AE3623" s="2"/>
      <c r="AF3623" s="2"/>
      <c r="AG3623" s="2"/>
    </row>
    <row r="3624" spans="4:33">
      <c r="D3624" s="62">
        <v>2013</v>
      </c>
      <c r="E3624" s="62">
        <v>1</v>
      </c>
      <c r="F3624" s="62">
        <v>2013</v>
      </c>
      <c r="G3624" s="63"/>
      <c r="H3624" s="63"/>
      <c r="I3624" s="75"/>
      <c r="J3624" s="63">
        <v>14808.3</v>
      </c>
      <c r="K3624" s="43">
        <v>14808.3</v>
      </c>
      <c r="L3624" s="2"/>
      <c r="M3624" s="43"/>
      <c r="N3624" s="2"/>
      <c r="O3624" s="2"/>
      <c r="P3624" s="2"/>
      <c r="Q3624" s="2"/>
      <c r="R3624" s="2"/>
      <c r="S3624" s="2"/>
      <c r="T3624" s="2"/>
      <c r="U3624" s="2"/>
      <c r="V3624" s="2"/>
      <c r="W3624" s="2"/>
      <c r="X3624" s="2"/>
      <c r="Y3624" s="2"/>
      <c r="Z3624" s="2"/>
      <c r="AA3624" s="2"/>
      <c r="AB3624" s="2"/>
      <c r="AC3624" s="2"/>
      <c r="AD3624" s="2"/>
      <c r="AE3624" s="2"/>
      <c r="AF3624" s="2"/>
      <c r="AG3624" s="2"/>
    </row>
    <row r="3625" spans="4:33">
      <c r="D3625" s="62">
        <v>2013</v>
      </c>
      <c r="E3625" s="62">
        <v>2</v>
      </c>
      <c r="F3625" s="62">
        <v>2013</v>
      </c>
      <c r="G3625" s="63"/>
      <c r="H3625" s="63"/>
      <c r="I3625" s="75"/>
      <c r="J3625" s="63">
        <v>14808.3</v>
      </c>
      <c r="K3625" s="43">
        <v>14808.3</v>
      </c>
      <c r="L3625" s="2"/>
      <c r="M3625" s="43"/>
      <c r="N3625" s="2"/>
      <c r="O3625" s="2"/>
      <c r="P3625" s="2"/>
      <c r="Q3625" s="2"/>
      <c r="R3625" s="2"/>
      <c r="S3625" s="2"/>
      <c r="T3625" s="2"/>
      <c r="U3625" s="2"/>
      <c r="V3625" s="2"/>
      <c r="W3625" s="2"/>
      <c r="X3625" s="2"/>
      <c r="Y3625" s="2"/>
      <c r="Z3625" s="2"/>
      <c r="AA3625" s="2"/>
      <c r="AB3625" s="2"/>
      <c r="AC3625" s="2"/>
      <c r="AD3625" s="2"/>
      <c r="AE3625" s="2"/>
      <c r="AF3625" s="2"/>
      <c r="AG3625" s="2"/>
    </row>
    <row r="3626" spans="4:33">
      <c r="D3626" s="62">
        <v>2013</v>
      </c>
      <c r="E3626" s="62">
        <v>3</v>
      </c>
      <c r="F3626" s="62">
        <v>2013</v>
      </c>
      <c r="G3626" s="63"/>
      <c r="H3626" s="63"/>
      <c r="I3626" s="75"/>
      <c r="J3626" s="63">
        <v>14808.3</v>
      </c>
      <c r="K3626" s="43">
        <v>14808.3</v>
      </c>
      <c r="L3626" s="2"/>
      <c r="M3626" s="43"/>
      <c r="N3626" s="2"/>
      <c r="O3626" s="2"/>
      <c r="P3626" s="2"/>
      <c r="Q3626" s="2"/>
      <c r="R3626" s="2"/>
      <c r="S3626" s="2"/>
      <c r="T3626" s="2"/>
      <c r="U3626" s="2"/>
      <c r="V3626" s="2"/>
      <c r="W3626" s="2"/>
      <c r="X3626" s="2"/>
      <c r="Y3626" s="2"/>
      <c r="Z3626" s="2"/>
      <c r="AA3626" s="2"/>
      <c r="AB3626" s="2"/>
      <c r="AC3626" s="2"/>
      <c r="AD3626" s="2"/>
      <c r="AE3626" s="2"/>
      <c r="AF3626" s="2"/>
      <c r="AG3626" s="2"/>
    </row>
    <row r="3627" spans="4:33">
      <c r="D3627" s="62">
        <v>2013</v>
      </c>
      <c r="E3627" s="62">
        <v>4</v>
      </c>
      <c r="F3627" s="62">
        <v>2013</v>
      </c>
      <c r="G3627" s="63"/>
      <c r="H3627" s="63"/>
      <c r="I3627" s="75"/>
      <c r="J3627" s="63">
        <v>14808.3</v>
      </c>
      <c r="K3627" s="43">
        <v>14808.3</v>
      </c>
      <c r="L3627" s="2"/>
      <c r="M3627" s="43"/>
      <c r="N3627" s="2"/>
      <c r="O3627" s="2"/>
      <c r="P3627" s="2"/>
      <c r="Q3627" s="2"/>
      <c r="R3627" s="2"/>
      <c r="S3627" s="2"/>
      <c r="T3627" s="2"/>
      <c r="U3627" s="2"/>
      <c r="V3627" s="2"/>
      <c r="W3627" s="2"/>
      <c r="X3627" s="2"/>
      <c r="Y3627" s="2"/>
      <c r="Z3627" s="2"/>
      <c r="AA3627" s="2"/>
      <c r="AB3627" s="2"/>
      <c r="AC3627" s="2"/>
      <c r="AD3627" s="2"/>
      <c r="AE3627" s="2"/>
      <c r="AF3627" s="2"/>
      <c r="AG3627" s="2"/>
    </row>
    <row r="3628" spans="4:33">
      <c r="D3628" s="62">
        <v>2013</v>
      </c>
      <c r="E3628" s="62">
        <v>5</v>
      </c>
      <c r="F3628" s="62">
        <v>2014</v>
      </c>
      <c r="G3628" s="63"/>
      <c r="H3628" s="63"/>
      <c r="I3628" s="75"/>
      <c r="J3628" s="63">
        <v>14808.3</v>
      </c>
      <c r="K3628" s="43">
        <v>14808.3</v>
      </c>
      <c r="L3628" s="2"/>
      <c r="M3628" s="43"/>
      <c r="N3628" s="2"/>
      <c r="O3628" s="2"/>
      <c r="P3628" s="2"/>
      <c r="Q3628" s="2"/>
      <c r="R3628" s="2"/>
      <c r="S3628" s="2"/>
      <c r="T3628" s="2"/>
      <c r="U3628" s="2"/>
      <c r="V3628" s="2"/>
      <c r="W3628" s="2"/>
      <c r="X3628" s="2"/>
      <c r="Y3628" s="2"/>
      <c r="Z3628" s="2"/>
      <c r="AA3628" s="2"/>
      <c r="AB3628" s="2"/>
      <c r="AC3628" s="2"/>
      <c r="AD3628" s="2"/>
      <c r="AE3628" s="2"/>
      <c r="AF3628" s="2"/>
      <c r="AG3628" s="2"/>
    </row>
    <row r="3629" spans="4:33">
      <c r="D3629" s="62">
        <v>2013</v>
      </c>
      <c r="E3629" s="62">
        <v>6</v>
      </c>
      <c r="F3629" s="62">
        <v>2014</v>
      </c>
      <c r="G3629" s="63"/>
      <c r="H3629" s="63"/>
      <c r="I3629" s="75"/>
      <c r="J3629" s="63">
        <v>14808.3</v>
      </c>
      <c r="K3629" s="43">
        <v>14808.3</v>
      </c>
      <c r="L3629" s="2"/>
      <c r="M3629" s="43"/>
      <c r="N3629" s="2"/>
      <c r="O3629" s="2"/>
      <c r="P3629" s="2"/>
      <c r="Q3629" s="2"/>
      <c r="R3629" s="2"/>
      <c r="S3629" s="2"/>
      <c r="T3629" s="2"/>
      <c r="U3629" s="2"/>
      <c r="V3629" s="2"/>
      <c r="W3629" s="2"/>
      <c r="X3629" s="2"/>
      <c r="Y3629" s="2"/>
      <c r="Z3629" s="2"/>
      <c r="AA3629" s="2"/>
      <c r="AB3629" s="2"/>
      <c r="AC3629" s="2"/>
      <c r="AD3629" s="2"/>
      <c r="AE3629" s="2"/>
      <c r="AF3629" s="2"/>
      <c r="AG3629" s="2"/>
    </row>
    <row r="3630" spans="4:33">
      <c r="D3630" s="62">
        <v>2013</v>
      </c>
      <c r="E3630" s="62">
        <v>7</v>
      </c>
      <c r="F3630" s="62">
        <v>2014</v>
      </c>
      <c r="G3630" s="63"/>
      <c r="H3630" s="63"/>
      <c r="I3630" s="75"/>
      <c r="J3630" s="63">
        <v>14808.3</v>
      </c>
      <c r="K3630" s="43">
        <v>14808.3</v>
      </c>
      <c r="L3630" s="2"/>
      <c r="M3630" s="43"/>
      <c r="N3630" s="2"/>
      <c r="O3630" s="2"/>
      <c r="P3630" s="2"/>
      <c r="Q3630" s="2"/>
      <c r="R3630" s="2"/>
      <c r="S3630" s="2"/>
      <c r="T3630" s="2"/>
      <c r="U3630" s="2"/>
      <c r="V3630" s="2"/>
      <c r="W3630" s="2"/>
      <c r="X3630" s="2"/>
      <c r="Y3630" s="2"/>
      <c r="Z3630" s="2"/>
      <c r="AA3630" s="2"/>
      <c r="AB3630" s="2"/>
      <c r="AC3630" s="2"/>
      <c r="AD3630" s="2"/>
      <c r="AE3630" s="2"/>
      <c r="AF3630" s="2"/>
      <c r="AG3630" s="2"/>
    </row>
    <row r="3631" spans="4:33">
      <c r="D3631" s="62">
        <v>2013</v>
      </c>
      <c r="E3631" s="62">
        <v>8</v>
      </c>
      <c r="F3631" s="62">
        <v>2014</v>
      </c>
      <c r="G3631" s="63" t="s">
        <v>75</v>
      </c>
      <c r="H3631" s="63" t="s">
        <v>75</v>
      </c>
      <c r="I3631" s="63" t="s">
        <v>75</v>
      </c>
      <c r="J3631" s="63" t="s">
        <v>75</v>
      </c>
      <c r="K3631" s="43">
        <v>0</v>
      </c>
      <c r="L3631" s="2"/>
      <c r="M3631" s="43"/>
      <c r="N3631" s="2"/>
      <c r="O3631" s="2"/>
      <c r="P3631" s="2"/>
      <c r="Q3631" s="2"/>
      <c r="R3631" s="2"/>
      <c r="S3631" s="2"/>
      <c r="T3631" s="2"/>
      <c r="U3631" s="2"/>
      <c r="V3631" s="2"/>
      <c r="W3631" s="2"/>
      <c r="X3631" s="2"/>
      <c r="Y3631" s="2"/>
      <c r="Z3631" s="2"/>
      <c r="AA3631" s="2"/>
      <c r="AB3631" s="2"/>
      <c r="AC3631" s="2"/>
      <c r="AD3631" s="2"/>
      <c r="AE3631" s="2"/>
      <c r="AF3631" s="2"/>
      <c r="AG3631" s="2"/>
    </row>
    <row r="3632" spans="4:33">
      <c r="D3632" s="62">
        <v>2013</v>
      </c>
      <c r="E3632" s="62">
        <v>9</v>
      </c>
      <c r="F3632" s="62">
        <v>2014</v>
      </c>
      <c r="G3632" s="63" t="s">
        <v>75</v>
      </c>
      <c r="H3632" s="63" t="s">
        <v>75</v>
      </c>
      <c r="I3632" s="63" t="s">
        <v>75</v>
      </c>
      <c r="J3632" s="63" t="s">
        <v>75</v>
      </c>
      <c r="K3632" s="43">
        <v>0</v>
      </c>
      <c r="L3632" s="2"/>
      <c r="M3632" s="43"/>
      <c r="N3632" s="2"/>
      <c r="O3632" s="2"/>
      <c r="P3632" s="2"/>
      <c r="Q3632" s="2"/>
      <c r="R3632" s="2"/>
      <c r="S3632" s="2"/>
      <c r="T3632" s="2"/>
      <c r="U3632" s="2"/>
      <c r="V3632" s="2"/>
      <c r="W3632" s="2"/>
      <c r="X3632" s="2"/>
      <c r="Y3632" s="2"/>
      <c r="Z3632" s="2"/>
      <c r="AA3632" s="2"/>
      <c r="AB3632" s="2"/>
      <c r="AC3632" s="2"/>
      <c r="AD3632" s="2"/>
      <c r="AE3632" s="2"/>
      <c r="AF3632" s="2"/>
      <c r="AG3632" s="2"/>
    </row>
    <row r="3633" spans="4:33">
      <c r="D3633" s="62">
        <v>2013</v>
      </c>
      <c r="E3633" s="62">
        <v>10</v>
      </c>
      <c r="F3633" s="62">
        <v>2014</v>
      </c>
      <c r="G3633" s="63" t="s">
        <v>75</v>
      </c>
      <c r="H3633" s="63" t="s">
        <v>75</v>
      </c>
      <c r="I3633" s="63" t="s">
        <v>75</v>
      </c>
      <c r="J3633" s="63" t="s">
        <v>75</v>
      </c>
      <c r="K3633" s="43">
        <v>0</v>
      </c>
      <c r="L3633" s="2"/>
      <c r="M3633" s="43"/>
      <c r="N3633" s="2"/>
      <c r="O3633" s="2"/>
      <c r="P3633" s="2"/>
      <c r="Q3633" s="2"/>
      <c r="R3633" s="2"/>
      <c r="S3633" s="2"/>
      <c r="T3633" s="2"/>
      <c r="U3633" s="2"/>
      <c r="V3633" s="2"/>
      <c r="W3633" s="2"/>
      <c r="X3633" s="2"/>
      <c r="Y3633" s="2"/>
      <c r="Z3633" s="2"/>
      <c r="AA3633" s="2"/>
      <c r="AB3633" s="2"/>
      <c r="AC3633" s="2"/>
      <c r="AD3633" s="2"/>
      <c r="AE3633" s="2"/>
      <c r="AF3633" s="2"/>
      <c r="AG3633" s="2"/>
    </row>
    <row r="3634" spans="4:33">
      <c r="D3634" s="62">
        <v>2013</v>
      </c>
      <c r="E3634" s="62">
        <v>11</v>
      </c>
      <c r="F3634" s="62">
        <v>2014</v>
      </c>
      <c r="G3634" s="63" t="s">
        <v>75</v>
      </c>
      <c r="H3634" s="63" t="s">
        <v>75</v>
      </c>
      <c r="I3634" s="63" t="s">
        <v>75</v>
      </c>
      <c r="J3634" s="63" t="s">
        <v>75</v>
      </c>
      <c r="K3634" s="43">
        <v>0</v>
      </c>
      <c r="L3634" s="2"/>
      <c r="M3634" s="43"/>
      <c r="N3634" s="2"/>
      <c r="O3634" s="2"/>
      <c r="P3634" s="2"/>
      <c r="Q3634" s="2"/>
      <c r="R3634" s="2"/>
      <c r="S3634" s="2"/>
      <c r="T3634" s="2"/>
      <c r="U3634" s="2"/>
      <c r="V3634" s="2"/>
      <c r="W3634" s="2"/>
      <c r="X3634" s="2"/>
      <c r="Y3634" s="2"/>
      <c r="Z3634" s="2"/>
      <c r="AA3634" s="2"/>
      <c r="AB3634" s="2"/>
      <c r="AC3634" s="2"/>
      <c r="AD3634" s="2"/>
      <c r="AE3634" s="2"/>
      <c r="AF3634" s="2"/>
      <c r="AG3634" s="2"/>
    </row>
    <row r="3635" spans="4:33">
      <c r="D3635" s="62">
        <v>2013</v>
      </c>
      <c r="E3635" s="62">
        <v>12</v>
      </c>
      <c r="F3635" s="62">
        <v>2014</v>
      </c>
      <c r="G3635" s="63" t="s">
        <v>75</v>
      </c>
      <c r="H3635" s="63" t="s">
        <v>75</v>
      </c>
      <c r="I3635" s="63" t="s">
        <v>75</v>
      </c>
      <c r="J3635" s="63" t="s">
        <v>75</v>
      </c>
      <c r="K3635" s="43">
        <v>0</v>
      </c>
      <c r="L3635" s="2"/>
      <c r="M3635" s="43"/>
      <c r="N3635" s="2"/>
      <c r="O3635" s="2"/>
      <c r="P3635" s="2"/>
      <c r="Q3635" s="2"/>
      <c r="R3635" s="2"/>
      <c r="S3635" s="2"/>
      <c r="T3635" s="2"/>
      <c r="U3635" s="2"/>
      <c r="V3635" s="2"/>
      <c r="W3635" s="2"/>
      <c r="X3635" s="2"/>
      <c r="Y3635" s="2"/>
      <c r="Z3635" s="2"/>
      <c r="AA3635" s="2"/>
      <c r="AB3635" s="2"/>
      <c r="AC3635" s="2"/>
      <c r="AD3635" s="2"/>
      <c r="AE3635" s="2"/>
      <c r="AF3635" s="2"/>
      <c r="AG3635" s="2"/>
    </row>
    <row r="3636" spans="4:33">
      <c r="D3636" s="62">
        <v>2014</v>
      </c>
      <c r="E3636" s="62">
        <v>1</v>
      </c>
      <c r="F3636" s="62">
        <v>2014</v>
      </c>
      <c r="G3636" s="63" t="s">
        <v>75</v>
      </c>
      <c r="H3636" s="63" t="s">
        <v>75</v>
      </c>
      <c r="I3636" s="63" t="s">
        <v>75</v>
      </c>
      <c r="J3636" s="63" t="s">
        <v>75</v>
      </c>
      <c r="K3636" s="43">
        <v>0</v>
      </c>
      <c r="L3636" s="2"/>
      <c r="M3636" s="43"/>
      <c r="N3636" s="2"/>
      <c r="O3636" s="2"/>
      <c r="P3636" s="2"/>
      <c r="Q3636" s="2"/>
      <c r="R3636" s="2"/>
      <c r="S3636" s="2"/>
      <c r="T3636" s="2"/>
      <c r="U3636" s="2"/>
      <c r="V3636" s="2"/>
      <c r="W3636" s="2"/>
      <c r="X3636" s="2"/>
      <c r="Y3636" s="2"/>
      <c r="Z3636" s="2"/>
      <c r="AA3636" s="2"/>
      <c r="AB3636" s="2"/>
      <c r="AC3636" s="2"/>
      <c r="AD3636" s="2"/>
      <c r="AE3636" s="2"/>
      <c r="AF3636" s="2"/>
      <c r="AG3636" s="2"/>
    </row>
    <row r="3637" spans="4:33">
      <c r="D3637" s="62">
        <v>2014</v>
      </c>
      <c r="E3637" s="62">
        <v>2</v>
      </c>
      <c r="F3637" s="62">
        <v>2014</v>
      </c>
      <c r="G3637" s="63" t="s">
        <v>75</v>
      </c>
      <c r="H3637" s="63" t="s">
        <v>75</v>
      </c>
      <c r="I3637" s="63" t="s">
        <v>75</v>
      </c>
      <c r="J3637" s="63" t="s">
        <v>75</v>
      </c>
      <c r="K3637" s="43">
        <v>0</v>
      </c>
      <c r="L3637" s="2"/>
      <c r="M3637" s="43"/>
      <c r="N3637" s="2"/>
      <c r="O3637" s="2"/>
      <c r="P3637" s="2"/>
      <c r="Q3637" s="2"/>
      <c r="R3637" s="2"/>
      <c r="S3637" s="2"/>
      <c r="T3637" s="2"/>
      <c r="U3637" s="2"/>
      <c r="V3637" s="2"/>
      <c r="W3637" s="2"/>
      <c r="X3637" s="2"/>
      <c r="Y3637" s="2"/>
      <c r="Z3637" s="2"/>
      <c r="AA3637" s="2"/>
      <c r="AB3637" s="2"/>
      <c r="AC3637" s="2"/>
      <c r="AD3637" s="2"/>
      <c r="AE3637" s="2"/>
      <c r="AF3637" s="2"/>
      <c r="AG3637" s="2"/>
    </row>
    <row r="3638" spans="4:33">
      <c r="D3638" s="62">
        <v>2014</v>
      </c>
      <c r="E3638" s="62">
        <v>3</v>
      </c>
      <c r="F3638" s="62">
        <v>2014</v>
      </c>
      <c r="G3638" s="63" t="s">
        <v>75</v>
      </c>
      <c r="H3638" s="63" t="s">
        <v>75</v>
      </c>
      <c r="I3638" s="63" t="s">
        <v>75</v>
      </c>
      <c r="J3638" s="63" t="s">
        <v>75</v>
      </c>
      <c r="K3638" s="43">
        <v>0</v>
      </c>
      <c r="L3638" s="2"/>
      <c r="M3638" s="43"/>
      <c r="N3638" s="2"/>
      <c r="O3638" s="2"/>
      <c r="P3638" s="2"/>
      <c r="Q3638" s="2"/>
      <c r="R3638" s="2"/>
      <c r="S3638" s="2"/>
      <c r="T3638" s="2"/>
      <c r="U3638" s="2"/>
      <c r="V3638" s="2"/>
      <c r="W3638" s="2"/>
      <c r="X3638" s="2"/>
      <c r="Y3638" s="2"/>
      <c r="Z3638" s="2"/>
      <c r="AA3638" s="2"/>
      <c r="AB3638" s="2"/>
      <c r="AC3638" s="2"/>
      <c r="AD3638" s="2"/>
      <c r="AE3638" s="2"/>
      <c r="AF3638" s="2"/>
      <c r="AG3638" s="2"/>
    </row>
    <row r="3639" spans="4:33">
      <c r="D3639" s="62">
        <v>2014</v>
      </c>
      <c r="E3639" s="62">
        <v>4</v>
      </c>
      <c r="F3639" s="62">
        <v>2014</v>
      </c>
      <c r="G3639" s="63" t="s">
        <v>75</v>
      </c>
      <c r="H3639" s="63" t="s">
        <v>75</v>
      </c>
      <c r="I3639" s="63" t="s">
        <v>75</v>
      </c>
      <c r="J3639" s="63" t="s">
        <v>75</v>
      </c>
      <c r="K3639" s="43">
        <v>0</v>
      </c>
      <c r="L3639" s="2"/>
      <c r="M3639" s="43"/>
      <c r="N3639" s="2"/>
      <c r="O3639" s="2"/>
      <c r="P3639" s="2"/>
      <c r="Q3639" s="2"/>
      <c r="R3639" s="2"/>
      <c r="S3639" s="2"/>
      <c r="T3639" s="2"/>
      <c r="U3639" s="2"/>
      <c r="V3639" s="2"/>
      <c r="W3639" s="2"/>
      <c r="X3639" s="2"/>
      <c r="Y3639" s="2"/>
      <c r="Z3639" s="2"/>
      <c r="AA3639" s="2"/>
      <c r="AB3639" s="2"/>
      <c r="AC3639" s="2"/>
      <c r="AD3639" s="2"/>
      <c r="AE3639" s="2"/>
      <c r="AF3639" s="2"/>
      <c r="AG3639" s="2"/>
    </row>
    <row r="3640" spans="4:33">
      <c r="D3640" s="62">
        <v>2014</v>
      </c>
      <c r="E3640" s="62">
        <v>5</v>
      </c>
      <c r="F3640" s="62">
        <v>2015</v>
      </c>
      <c r="G3640" s="63" t="s">
        <v>75</v>
      </c>
      <c r="H3640" s="63" t="s">
        <v>75</v>
      </c>
      <c r="I3640" s="63" t="s">
        <v>75</v>
      </c>
      <c r="J3640" s="63" t="s">
        <v>75</v>
      </c>
      <c r="K3640" s="43">
        <v>0</v>
      </c>
      <c r="L3640" s="2"/>
      <c r="M3640" s="43"/>
      <c r="N3640" s="2"/>
      <c r="O3640" s="2"/>
      <c r="P3640" s="2"/>
      <c r="Q3640" s="2"/>
      <c r="R3640" s="2"/>
      <c r="S3640" s="2"/>
      <c r="T3640" s="2"/>
      <c r="U3640" s="2"/>
      <c r="V3640" s="2"/>
      <c r="W3640" s="2"/>
      <c r="X3640" s="2"/>
      <c r="Y3640" s="2"/>
      <c r="Z3640" s="2"/>
      <c r="AA3640" s="2"/>
      <c r="AB3640" s="2"/>
      <c r="AC3640" s="2"/>
      <c r="AD3640" s="2"/>
      <c r="AE3640" s="2"/>
      <c r="AF3640" s="2"/>
      <c r="AG3640" s="2"/>
    </row>
    <row r="3641" spans="4:33">
      <c r="D3641" s="62">
        <v>2014</v>
      </c>
      <c r="E3641" s="62">
        <v>6</v>
      </c>
      <c r="F3641" s="62">
        <v>2015</v>
      </c>
      <c r="G3641" s="63" t="s">
        <v>75</v>
      </c>
      <c r="H3641" s="63" t="s">
        <v>75</v>
      </c>
      <c r="I3641" s="63" t="s">
        <v>75</v>
      </c>
      <c r="J3641" s="63" t="s">
        <v>75</v>
      </c>
      <c r="K3641" s="43">
        <v>0</v>
      </c>
      <c r="L3641" s="2"/>
      <c r="M3641" s="43"/>
      <c r="N3641" s="2"/>
      <c r="O3641" s="2"/>
      <c r="P3641" s="2"/>
      <c r="Q3641" s="2"/>
      <c r="R3641" s="2"/>
      <c r="S3641" s="2"/>
      <c r="T3641" s="2"/>
      <c r="U3641" s="2"/>
      <c r="V3641" s="2"/>
      <c r="W3641" s="2"/>
      <c r="X3641" s="2"/>
      <c r="Y3641" s="2"/>
      <c r="Z3641" s="2"/>
      <c r="AA3641" s="2"/>
      <c r="AB3641" s="2"/>
      <c r="AC3641" s="2"/>
      <c r="AD3641" s="2"/>
      <c r="AE3641" s="2"/>
      <c r="AF3641" s="2"/>
      <c r="AG3641" s="2"/>
    </row>
    <row r="3642" spans="4:33">
      <c r="D3642" s="62">
        <v>2014</v>
      </c>
      <c r="E3642" s="62">
        <v>7</v>
      </c>
      <c r="F3642" s="62">
        <v>2015</v>
      </c>
      <c r="G3642" s="63" t="s">
        <v>75</v>
      </c>
      <c r="H3642" s="63" t="s">
        <v>75</v>
      </c>
      <c r="I3642" s="63" t="s">
        <v>75</v>
      </c>
      <c r="J3642" s="63" t="s">
        <v>75</v>
      </c>
      <c r="K3642" s="43">
        <v>0</v>
      </c>
      <c r="L3642" s="2"/>
      <c r="M3642" s="43"/>
      <c r="N3642" s="2"/>
      <c r="O3642" s="2"/>
      <c r="P3642" s="2"/>
      <c r="Q3642" s="2"/>
      <c r="R3642" s="2"/>
      <c r="S3642" s="2"/>
      <c r="T3642" s="2"/>
      <c r="U3642" s="2"/>
      <c r="V3642" s="2"/>
      <c r="W3642" s="2"/>
      <c r="X3642" s="2"/>
      <c r="Y3642" s="2"/>
      <c r="Z3642" s="2"/>
      <c r="AA3642" s="2"/>
      <c r="AB3642" s="2"/>
      <c r="AC3642" s="2"/>
      <c r="AD3642" s="2"/>
      <c r="AE3642" s="2"/>
      <c r="AF3642" s="2"/>
      <c r="AG3642" s="2"/>
    </row>
    <row r="3643" spans="4:33">
      <c r="D3643" s="62">
        <v>2014</v>
      </c>
      <c r="E3643" s="62">
        <v>8</v>
      </c>
      <c r="F3643" s="62">
        <v>2015</v>
      </c>
      <c r="G3643" s="63" t="s">
        <v>75</v>
      </c>
      <c r="H3643" s="63" t="s">
        <v>75</v>
      </c>
      <c r="I3643" s="63" t="s">
        <v>75</v>
      </c>
      <c r="J3643" s="63" t="s">
        <v>75</v>
      </c>
      <c r="K3643" s="43">
        <v>0</v>
      </c>
      <c r="L3643" s="2"/>
      <c r="M3643" s="43"/>
      <c r="N3643" s="2"/>
      <c r="O3643" s="2"/>
      <c r="P3643" s="2"/>
      <c r="Q3643" s="2"/>
      <c r="R3643" s="2"/>
      <c r="S3643" s="2"/>
      <c r="T3643" s="2"/>
      <c r="U3643" s="2"/>
      <c r="V3643" s="2"/>
      <c r="W3643" s="2"/>
      <c r="X3643" s="2"/>
      <c r="Y3643" s="2"/>
      <c r="Z3643" s="2"/>
      <c r="AA3643" s="2"/>
      <c r="AB3643" s="2"/>
      <c r="AC3643" s="2"/>
      <c r="AD3643" s="2"/>
      <c r="AE3643" s="2"/>
      <c r="AF3643" s="2"/>
      <c r="AG3643" s="2"/>
    </row>
    <row r="3644" spans="4:33">
      <c r="D3644" s="62">
        <v>2014</v>
      </c>
      <c r="E3644" s="62">
        <v>9</v>
      </c>
      <c r="F3644" s="62">
        <v>2015</v>
      </c>
      <c r="G3644" s="63" t="s">
        <v>75</v>
      </c>
      <c r="H3644" s="63" t="s">
        <v>75</v>
      </c>
      <c r="I3644" s="63" t="s">
        <v>75</v>
      </c>
      <c r="J3644" s="63" t="s">
        <v>75</v>
      </c>
      <c r="K3644" s="43">
        <v>0</v>
      </c>
      <c r="L3644" s="2"/>
      <c r="M3644" s="43"/>
      <c r="N3644" s="2"/>
      <c r="O3644" s="2"/>
      <c r="P3644" s="2"/>
      <c r="Q3644" s="2"/>
      <c r="R3644" s="2"/>
      <c r="S3644" s="2"/>
      <c r="T3644" s="2"/>
      <c r="U3644" s="2"/>
      <c r="V3644" s="2"/>
      <c r="W3644" s="2"/>
      <c r="X3644" s="2"/>
      <c r="Y3644" s="2"/>
      <c r="Z3644" s="2"/>
      <c r="AA3644" s="2"/>
      <c r="AB3644" s="2"/>
      <c r="AC3644" s="2"/>
      <c r="AD3644" s="2"/>
      <c r="AE3644" s="2"/>
      <c r="AF3644" s="2"/>
      <c r="AG3644" s="2"/>
    </row>
    <row r="3645" spans="4:33">
      <c r="D3645" s="62">
        <v>2014</v>
      </c>
      <c r="E3645" s="62">
        <v>10</v>
      </c>
      <c r="F3645" s="62">
        <v>2015</v>
      </c>
      <c r="G3645" s="63" t="s">
        <v>75</v>
      </c>
      <c r="H3645" s="63" t="s">
        <v>75</v>
      </c>
      <c r="I3645" s="63" t="s">
        <v>75</v>
      </c>
      <c r="J3645" s="63" t="s">
        <v>75</v>
      </c>
      <c r="K3645" s="43">
        <v>0</v>
      </c>
      <c r="L3645" s="2"/>
      <c r="M3645" s="43"/>
      <c r="N3645" s="2"/>
      <c r="O3645" s="2"/>
      <c r="P3645" s="2"/>
      <c r="Q3645" s="2"/>
      <c r="R3645" s="2"/>
      <c r="S3645" s="2"/>
      <c r="T3645" s="2"/>
      <c r="U3645" s="2"/>
      <c r="V3645" s="2"/>
      <c r="W3645" s="2"/>
      <c r="X3645" s="2"/>
      <c r="Y3645" s="2"/>
      <c r="Z3645" s="2"/>
      <c r="AA3645" s="2"/>
      <c r="AB3645" s="2"/>
      <c r="AC3645" s="2"/>
      <c r="AD3645" s="2"/>
      <c r="AE3645" s="2"/>
      <c r="AF3645" s="2"/>
      <c r="AG3645" s="2"/>
    </row>
    <row r="3646" spans="4:33">
      <c r="D3646" s="62">
        <v>2014</v>
      </c>
      <c r="E3646" s="62">
        <v>11</v>
      </c>
      <c r="F3646" s="62">
        <v>2015</v>
      </c>
      <c r="G3646" s="63" t="s">
        <v>75</v>
      </c>
      <c r="H3646" s="63" t="s">
        <v>75</v>
      </c>
      <c r="I3646" s="63" t="s">
        <v>75</v>
      </c>
      <c r="J3646" s="63" t="s">
        <v>75</v>
      </c>
      <c r="K3646" s="43">
        <v>0</v>
      </c>
      <c r="L3646" s="2"/>
      <c r="M3646" s="43"/>
      <c r="N3646" s="2"/>
      <c r="O3646" s="2"/>
      <c r="P3646" s="2"/>
      <c r="Q3646" s="2"/>
      <c r="R3646" s="2"/>
      <c r="S3646" s="2"/>
      <c r="T3646" s="2"/>
      <c r="U3646" s="2"/>
      <c r="V3646" s="2"/>
      <c r="W3646" s="2"/>
      <c r="X3646" s="2"/>
      <c r="Y3646" s="2"/>
      <c r="Z3646" s="2"/>
      <c r="AA3646" s="2"/>
      <c r="AB3646" s="2"/>
      <c r="AC3646" s="2"/>
      <c r="AD3646" s="2"/>
      <c r="AE3646" s="2"/>
      <c r="AF3646" s="2"/>
      <c r="AG3646" s="2"/>
    </row>
    <row r="3647" spans="4:33">
      <c r="D3647" s="62">
        <v>2014</v>
      </c>
      <c r="E3647" s="62">
        <v>12</v>
      </c>
      <c r="F3647" s="62">
        <v>2015</v>
      </c>
      <c r="G3647" s="63" t="s">
        <v>75</v>
      </c>
      <c r="H3647" s="63" t="s">
        <v>75</v>
      </c>
      <c r="I3647" s="63" t="s">
        <v>75</v>
      </c>
      <c r="J3647" s="63" t="s">
        <v>75</v>
      </c>
      <c r="K3647" s="43">
        <v>0</v>
      </c>
      <c r="L3647" s="2"/>
      <c r="M3647" s="43"/>
      <c r="N3647" s="2"/>
      <c r="O3647" s="2"/>
      <c r="P3647" s="2"/>
      <c r="Q3647" s="2"/>
      <c r="R3647" s="2"/>
      <c r="S3647" s="2"/>
      <c r="T3647" s="2"/>
      <c r="U3647" s="2"/>
      <c r="V3647" s="2"/>
      <c r="W3647" s="2"/>
      <c r="X3647" s="2"/>
      <c r="Y3647" s="2"/>
      <c r="Z3647" s="2"/>
      <c r="AA3647" s="2"/>
      <c r="AB3647" s="2"/>
      <c r="AC3647" s="2"/>
      <c r="AD3647" s="2"/>
      <c r="AE3647" s="2"/>
      <c r="AF3647" s="2"/>
      <c r="AG3647" s="2"/>
    </row>
    <row r="3648" spans="4:33">
      <c r="D3648" s="62">
        <v>2015</v>
      </c>
      <c r="E3648" s="62">
        <v>1</v>
      </c>
      <c r="F3648" s="62">
        <v>2015</v>
      </c>
      <c r="G3648" s="63" t="s">
        <v>75</v>
      </c>
      <c r="H3648" s="63" t="s">
        <v>75</v>
      </c>
      <c r="I3648" s="63" t="s">
        <v>75</v>
      </c>
      <c r="J3648" s="63" t="s">
        <v>75</v>
      </c>
      <c r="K3648" s="43">
        <v>0</v>
      </c>
      <c r="L3648" s="2"/>
      <c r="M3648" s="43"/>
      <c r="N3648" s="2"/>
      <c r="O3648" s="2"/>
      <c r="P3648" s="2"/>
      <c r="Q3648" s="2"/>
      <c r="R3648" s="2"/>
      <c r="S3648" s="2"/>
      <c r="T3648" s="2"/>
      <c r="U3648" s="2"/>
      <c r="V3648" s="2"/>
      <c r="W3648" s="2"/>
      <c r="X3648" s="2"/>
      <c r="Y3648" s="2"/>
      <c r="Z3648" s="2"/>
      <c r="AA3648" s="2"/>
      <c r="AB3648" s="2"/>
      <c r="AC3648" s="2"/>
      <c r="AD3648" s="2"/>
      <c r="AE3648" s="2"/>
      <c r="AF3648" s="2"/>
      <c r="AG3648" s="2"/>
    </row>
    <row r="3649" spans="4:33">
      <c r="D3649" s="62">
        <v>2015</v>
      </c>
      <c r="E3649" s="62">
        <v>2</v>
      </c>
      <c r="F3649" s="62">
        <v>2015</v>
      </c>
      <c r="G3649" s="63" t="s">
        <v>75</v>
      </c>
      <c r="H3649" s="63" t="s">
        <v>75</v>
      </c>
      <c r="I3649" s="63" t="s">
        <v>75</v>
      </c>
      <c r="J3649" s="63" t="s">
        <v>75</v>
      </c>
      <c r="K3649" s="43">
        <v>0</v>
      </c>
      <c r="L3649" s="2"/>
      <c r="M3649" s="43"/>
      <c r="N3649" s="2"/>
      <c r="O3649" s="2"/>
      <c r="P3649" s="2"/>
      <c r="Q3649" s="2"/>
      <c r="R3649" s="2"/>
      <c r="S3649" s="2"/>
      <c r="T3649" s="2"/>
      <c r="U3649" s="2"/>
      <c r="V3649" s="2"/>
      <c r="W3649" s="2"/>
      <c r="X3649" s="2"/>
      <c r="Y3649" s="2"/>
      <c r="Z3649" s="2"/>
      <c r="AA3649" s="2"/>
      <c r="AB3649" s="2"/>
      <c r="AC3649" s="2"/>
      <c r="AD3649" s="2"/>
      <c r="AE3649" s="2"/>
      <c r="AF3649" s="2"/>
      <c r="AG3649" s="2"/>
    </row>
    <row r="3650" spans="4:33">
      <c r="D3650" s="62">
        <v>2015</v>
      </c>
      <c r="E3650" s="62">
        <v>3</v>
      </c>
      <c r="F3650" s="62">
        <v>2015</v>
      </c>
      <c r="G3650" s="63" t="s">
        <v>75</v>
      </c>
      <c r="H3650" s="63" t="s">
        <v>75</v>
      </c>
      <c r="I3650" s="63" t="s">
        <v>75</v>
      </c>
      <c r="J3650" s="63" t="s">
        <v>75</v>
      </c>
      <c r="K3650" s="43">
        <v>0</v>
      </c>
      <c r="L3650" s="2"/>
      <c r="M3650" s="43"/>
      <c r="N3650" s="2"/>
      <c r="O3650" s="2"/>
      <c r="P3650" s="2"/>
      <c r="Q3650" s="2"/>
      <c r="R3650" s="2"/>
      <c r="S3650" s="2"/>
      <c r="T3650" s="2"/>
      <c r="U3650" s="2"/>
      <c r="V3650" s="2"/>
      <c r="W3650" s="2"/>
      <c r="X3650" s="2"/>
      <c r="Y3650" s="2"/>
      <c r="Z3650" s="2"/>
      <c r="AA3650" s="2"/>
      <c r="AB3650" s="2"/>
      <c r="AC3650" s="2"/>
      <c r="AD3650" s="2"/>
      <c r="AE3650" s="2"/>
      <c r="AF3650" s="2"/>
      <c r="AG3650" s="2"/>
    </row>
    <row r="3651" spans="4:33">
      <c r="D3651" s="62">
        <v>2015</v>
      </c>
      <c r="E3651" s="62">
        <v>4</v>
      </c>
      <c r="F3651" s="62">
        <v>2015</v>
      </c>
      <c r="G3651" s="63" t="s">
        <v>75</v>
      </c>
      <c r="H3651" s="63" t="s">
        <v>75</v>
      </c>
      <c r="I3651" s="63" t="s">
        <v>75</v>
      </c>
      <c r="J3651" s="63" t="s">
        <v>75</v>
      </c>
      <c r="K3651" s="43">
        <v>0</v>
      </c>
      <c r="L3651" s="2"/>
      <c r="M3651" s="43"/>
      <c r="N3651" s="2"/>
      <c r="O3651" s="2"/>
      <c r="P3651" s="2"/>
      <c r="Q3651" s="2"/>
      <c r="R3651" s="2"/>
      <c r="S3651" s="2"/>
      <c r="T3651" s="2"/>
      <c r="U3651" s="2"/>
      <c r="V3651" s="2"/>
      <c r="W3651" s="2"/>
      <c r="X3651" s="2"/>
      <c r="Y3651" s="2"/>
      <c r="Z3651" s="2"/>
      <c r="AA3651" s="2"/>
      <c r="AB3651" s="2"/>
      <c r="AC3651" s="2"/>
      <c r="AD3651" s="2"/>
      <c r="AE3651" s="2"/>
      <c r="AF3651" s="2"/>
      <c r="AG3651" s="2"/>
    </row>
    <row r="3652" spans="4:33">
      <c r="D3652" s="62">
        <v>2015</v>
      </c>
      <c r="E3652" s="62">
        <v>5</v>
      </c>
      <c r="F3652" s="62">
        <v>2016</v>
      </c>
      <c r="G3652" s="63" t="s">
        <v>75</v>
      </c>
      <c r="H3652" s="63" t="s">
        <v>75</v>
      </c>
      <c r="I3652" s="63" t="s">
        <v>75</v>
      </c>
      <c r="J3652" s="63" t="s">
        <v>75</v>
      </c>
      <c r="K3652" s="43">
        <v>0</v>
      </c>
      <c r="L3652" s="2"/>
      <c r="M3652" s="43"/>
      <c r="N3652" s="2"/>
      <c r="O3652" s="2"/>
      <c r="P3652" s="2"/>
      <c r="Q3652" s="2"/>
      <c r="R3652" s="2"/>
      <c r="S3652" s="2"/>
      <c r="T3652" s="2"/>
      <c r="U3652" s="2"/>
      <c r="V3652" s="2"/>
      <c r="W3652" s="2"/>
      <c r="X3652" s="2"/>
      <c r="Y3652" s="2"/>
      <c r="Z3652" s="2"/>
      <c r="AA3652" s="2"/>
      <c r="AB3652" s="2"/>
      <c r="AC3652" s="2"/>
      <c r="AD3652" s="2"/>
      <c r="AE3652" s="2"/>
      <c r="AF3652" s="2"/>
      <c r="AG3652" s="2"/>
    </row>
    <row r="3653" spans="4:33">
      <c r="D3653" s="62">
        <v>2015</v>
      </c>
      <c r="E3653" s="62">
        <v>6</v>
      </c>
      <c r="F3653" s="62">
        <v>2016</v>
      </c>
      <c r="G3653" s="63" t="s">
        <v>75</v>
      </c>
      <c r="H3653" s="63" t="s">
        <v>75</v>
      </c>
      <c r="I3653" s="63" t="s">
        <v>75</v>
      </c>
      <c r="J3653" s="63" t="s">
        <v>75</v>
      </c>
      <c r="K3653" s="43">
        <v>0</v>
      </c>
      <c r="L3653" s="2"/>
      <c r="M3653" s="43"/>
      <c r="N3653" s="2"/>
      <c r="O3653" s="2"/>
      <c r="P3653" s="2"/>
      <c r="Q3653" s="2"/>
      <c r="R3653" s="2"/>
      <c r="S3653" s="2"/>
      <c r="T3653" s="2"/>
      <c r="U3653" s="2"/>
      <c r="V3653" s="2"/>
      <c r="W3653" s="2"/>
      <c r="X3653" s="2"/>
      <c r="Y3653" s="2"/>
      <c r="Z3653" s="2"/>
      <c r="AA3653" s="2"/>
      <c r="AB3653" s="2"/>
      <c r="AC3653" s="2"/>
      <c r="AD3653" s="2"/>
      <c r="AE3653" s="2"/>
      <c r="AF3653" s="2"/>
      <c r="AG3653" s="2"/>
    </row>
    <row r="3654" spans="4:33">
      <c r="D3654" s="62">
        <v>2015</v>
      </c>
      <c r="E3654" s="62">
        <v>7</v>
      </c>
      <c r="F3654" s="62">
        <v>2016</v>
      </c>
      <c r="G3654" s="63" t="s">
        <v>75</v>
      </c>
      <c r="H3654" s="63" t="s">
        <v>75</v>
      </c>
      <c r="I3654" s="63" t="s">
        <v>75</v>
      </c>
      <c r="J3654" s="63" t="s">
        <v>75</v>
      </c>
      <c r="K3654" s="43">
        <v>0</v>
      </c>
      <c r="L3654" s="2"/>
      <c r="M3654" s="43"/>
      <c r="N3654" s="2"/>
      <c r="O3654" s="2"/>
      <c r="P3654" s="2"/>
      <c r="Q3654" s="2"/>
      <c r="R3654" s="2"/>
      <c r="S3654" s="2"/>
      <c r="T3654" s="2"/>
      <c r="U3654" s="2"/>
      <c r="V3654" s="2"/>
      <c r="W3654" s="2"/>
      <c r="X3654" s="2"/>
      <c r="Y3654" s="2"/>
      <c r="Z3654" s="2"/>
      <c r="AA3654" s="2"/>
      <c r="AB3654" s="2"/>
      <c r="AC3654" s="2"/>
      <c r="AD3654" s="2"/>
      <c r="AE3654" s="2"/>
      <c r="AF3654" s="2"/>
      <c r="AG3654" s="2"/>
    </row>
    <row r="3655" spans="4:33">
      <c r="D3655" s="62">
        <v>2015</v>
      </c>
      <c r="E3655" s="62">
        <v>8</v>
      </c>
      <c r="F3655" s="62">
        <v>2016</v>
      </c>
      <c r="G3655" s="63" t="s">
        <v>75</v>
      </c>
      <c r="H3655" s="63" t="s">
        <v>75</v>
      </c>
      <c r="I3655" s="63" t="s">
        <v>75</v>
      </c>
      <c r="J3655" s="63" t="s">
        <v>75</v>
      </c>
      <c r="K3655" s="43">
        <v>0</v>
      </c>
      <c r="L3655" s="2"/>
      <c r="M3655" s="43"/>
      <c r="N3655" s="2"/>
      <c r="O3655" s="2"/>
      <c r="P3655" s="2"/>
      <c r="Q3655" s="2"/>
      <c r="R3655" s="2"/>
      <c r="S3655" s="2"/>
      <c r="T3655" s="2"/>
      <c r="U3655" s="2"/>
      <c r="V3655" s="2"/>
      <c r="W3655" s="2"/>
      <c r="X3655" s="2"/>
      <c r="Y3655" s="2"/>
      <c r="Z3655" s="2"/>
      <c r="AA3655" s="2"/>
      <c r="AB3655" s="2"/>
      <c r="AC3655" s="2"/>
      <c r="AD3655" s="2"/>
      <c r="AE3655" s="2"/>
      <c r="AF3655" s="2"/>
      <c r="AG3655" s="2"/>
    </row>
    <row r="3656" spans="4:33">
      <c r="D3656" s="62">
        <v>2015</v>
      </c>
      <c r="E3656" s="62">
        <v>9</v>
      </c>
      <c r="F3656" s="62">
        <v>2016</v>
      </c>
      <c r="G3656" s="63" t="s">
        <v>75</v>
      </c>
      <c r="H3656" s="63" t="s">
        <v>75</v>
      </c>
      <c r="I3656" s="63" t="s">
        <v>75</v>
      </c>
      <c r="J3656" s="63" t="s">
        <v>75</v>
      </c>
      <c r="K3656" s="43">
        <v>0</v>
      </c>
      <c r="L3656" s="2"/>
      <c r="M3656" s="43"/>
      <c r="N3656" s="2"/>
      <c r="O3656" s="2"/>
      <c r="P3656" s="2"/>
      <c r="Q3656" s="2"/>
      <c r="R3656" s="2"/>
      <c r="S3656" s="2"/>
      <c r="T3656" s="2"/>
      <c r="U3656" s="2"/>
      <c r="V3656" s="2"/>
      <c r="W3656" s="2"/>
      <c r="X3656" s="2"/>
      <c r="Y3656" s="2"/>
      <c r="Z3656" s="2"/>
      <c r="AA3656" s="2"/>
      <c r="AB3656" s="2"/>
      <c r="AC3656" s="2"/>
      <c r="AD3656" s="2"/>
      <c r="AE3656" s="2"/>
      <c r="AF3656" s="2"/>
      <c r="AG3656" s="2"/>
    </row>
    <row r="3657" spans="4:33">
      <c r="D3657" s="62">
        <v>2015</v>
      </c>
      <c r="E3657" s="62">
        <v>10</v>
      </c>
      <c r="F3657" s="62">
        <v>2016</v>
      </c>
      <c r="G3657" s="63" t="s">
        <v>75</v>
      </c>
      <c r="H3657" s="63" t="s">
        <v>75</v>
      </c>
      <c r="I3657" s="63" t="s">
        <v>75</v>
      </c>
      <c r="J3657" s="63" t="s">
        <v>75</v>
      </c>
      <c r="K3657" s="43">
        <v>0</v>
      </c>
      <c r="L3657" s="2"/>
      <c r="M3657" s="43"/>
      <c r="N3657" s="2"/>
      <c r="O3657" s="2"/>
      <c r="P3657" s="2"/>
      <c r="Q3657" s="2"/>
      <c r="R3657" s="2"/>
      <c r="S3657" s="2"/>
      <c r="T3657" s="2"/>
      <c r="U3657" s="2"/>
      <c r="V3657" s="2"/>
      <c r="W3657" s="2"/>
      <c r="X3657" s="2"/>
      <c r="Y3657" s="2"/>
      <c r="Z3657" s="2"/>
      <c r="AA3657" s="2"/>
      <c r="AB3657" s="2"/>
      <c r="AC3657" s="2"/>
      <c r="AD3657" s="2"/>
      <c r="AE3657" s="2"/>
      <c r="AF3657" s="2"/>
      <c r="AG3657" s="2"/>
    </row>
    <row r="3658" spans="4:33">
      <c r="D3658" s="62">
        <v>2015</v>
      </c>
      <c r="E3658" s="62">
        <v>11</v>
      </c>
      <c r="F3658" s="62">
        <v>2016</v>
      </c>
      <c r="G3658" s="63" t="s">
        <v>75</v>
      </c>
      <c r="H3658" s="63" t="s">
        <v>75</v>
      </c>
      <c r="I3658" s="63" t="s">
        <v>75</v>
      </c>
      <c r="J3658" s="63" t="s">
        <v>75</v>
      </c>
      <c r="K3658" s="43">
        <v>0</v>
      </c>
      <c r="L3658" s="2"/>
      <c r="M3658" s="43"/>
      <c r="N3658" s="2"/>
      <c r="O3658" s="2"/>
      <c r="P3658" s="2"/>
      <c r="Q3658" s="2"/>
      <c r="R3658" s="2"/>
      <c r="S3658" s="2"/>
      <c r="T3658" s="2"/>
      <c r="U3658" s="2"/>
      <c r="V3658" s="2"/>
      <c r="W3658" s="2"/>
      <c r="X3658" s="2"/>
      <c r="Y3658" s="2"/>
      <c r="Z3658" s="2"/>
      <c r="AA3658" s="2"/>
      <c r="AB3658" s="2"/>
      <c r="AC3658" s="2"/>
      <c r="AD3658" s="2"/>
      <c r="AE3658" s="2"/>
      <c r="AF3658" s="2"/>
      <c r="AG3658" s="2"/>
    </row>
    <row r="3659" spans="4:33">
      <c r="D3659" s="62">
        <v>2015</v>
      </c>
      <c r="E3659" s="62">
        <v>12</v>
      </c>
      <c r="F3659" s="62">
        <v>2016</v>
      </c>
      <c r="G3659" s="63" t="s">
        <v>75</v>
      </c>
      <c r="H3659" s="63" t="s">
        <v>75</v>
      </c>
      <c r="I3659" s="63" t="s">
        <v>75</v>
      </c>
      <c r="J3659" s="63" t="s">
        <v>75</v>
      </c>
      <c r="K3659" s="43">
        <v>0</v>
      </c>
      <c r="L3659" s="2"/>
      <c r="M3659" s="43"/>
      <c r="N3659" s="2"/>
      <c r="O3659" s="2"/>
      <c r="P3659" s="2"/>
      <c r="Q3659" s="2"/>
      <c r="R3659" s="2"/>
      <c r="S3659" s="2"/>
      <c r="T3659" s="2"/>
      <c r="U3659" s="2"/>
      <c r="V3659" s="2"/>
      <c r="W3659" s="2"/>
      <c r="X3659" s="2"/>
      <c r="Y3659" s="2"/>
      <c r="Z3659" s="2"/>
      <c r="AA3659" s="2"/>
      <c r="AB3659" s="2"/>
      <c r="AC3659" s="2"/>
      <c r="AD3659" s="2"/>
      <c r="AE3659" s="2"/>
      <c r="AF3659" s="2"/>
      <c r="AG3659" s="2"/>
    </row>
    <row r="3660" spans="4:33">
      <c r="F3660" s="62"/>
      <c r="G3660" s="62"/>
      <c r="H3660" s="62"/>
      <c r="I3660" s="62"/>
      <c r="J3660" s="62"/>
      <c r="K3660" s="62"/>
      <c r="L3660" s="62"/>
      <c r="M3660" s="62"/>
      <c r="N3660" s="62"/>
      <c r="O3660" s="62"/>
      <c r="P3660" s="62"/>
      <c r="Q3660" s="62"/>
      <c r="R3660" s="62"/>
      <c r="S3660" s="62"/>
      <c r="T3660" s="62"/>
      <c r="U3660" s="62"/>
      <c r="V3660" s="62"/>
      <c r="W3660" s="62"/>
      <c r="X3660" s="62"/>
      <c r="Y3660" s="62"/>
      <c r="Z3660" s="62"/>
      <c r="AA3660" s="62"/>
      <c r="AB3660" s="62"/>
      <c r="AC3660" s="62"/>
      <c r="AD3660" s="62"/>
      <c r="AE3660" s="62"/>
      <c r="AF3660" s="62"/>
      <c r="AG3660" s="43"/>
    </row>
    <row r="3661" spans="4:33">
      <c r="F3661" s="62"/>
      <c r="G3661" s="62"/>
      <c r="H3661" s="62"/>
      <c r="I3661" s="62"/>
      <c r="J3661" s="62"/>
      <c r="K3661" s="62"/>
      <c r="L3661" s="62"/>
      <c r="M3661" s="62"/>
      <c r="N3661" s="62"/>
      <c r="O3661" s="62"/>
      <c r="P3661" s="62"/>
      <c r="Q3661" s="62"/>
      <c r="R3661" s="62"/>
      <c r="S3661" s="62"/>
      <c r="T3661" s="62"/>
      <c r="U3661" s="62"/>
      <c r="V3661" s="62"/>
      <c r="W3661" s="62"/>
      <c r="X3661" s="62"/>
      <c r="Y3661" s="62"/>
      <c r="Z3661" s="62"/>
      <c r="AA3661" s="62"/>
      <c r="AB3661" s="62"/>
      <c r="AC3661" s="62"/>
      <c r="AD3661" s="62"/>
      <c r="AE3661" s="62"/>
      <c r="AF3661" s="62"/>
      <c r="AG3661" s="43"/>
    </row>
    <row r="3662" spans="4:33">
      <c r="F3662" s="62"/>
      <c r="G3662" s="62"/>
      <c r="H3662" s="62"/>
      <c r="I3662" s="62"/>
      <c r="J3662" s="62"/>
      <c r="K3662" s="62"/>
      <c r="L3662" s="62"/>
      <c r="M3662" s="62"/>
      <c r="N3662" s="62"/>
      <c r="O3662" s="62"/>
      <c r="P3662" s="62"/>
      <c r="Q3662" s="62"/>
      <c r="R3662" s="62"/>
      <c r="S3662" s="62"/>
      <c r="T3662" s="62"/>
      <c r="U3662" s="62"/>
      <c r="V3662" s="62"/>
      <c r="W3662" s="62"/>
      <c r="X3662" s="62"/>
      <c r="Y3662" s="62"/>
      <c r="Z3662" s="62"/>
      <c r="AA3662" s="62"/>
      <c r="AB3662" s="62"/>
      <c r="AC3662" s="62"/>
      <c r="AD3662" s="62"/>
      <c r="AE3662" s="62"/>
      <c r="AF3662" s="62"/>
      <c r="AG3662" s="43"/>
    </row>
    <row r="3663" spans="4:33" ht="15.75">
      <c r="D3663" s="54" t="s">
        <v>94</v>
      </c>
      <c r="F3663" s="62"/>
      <c r="G3663" s="62"/>
      <c r="H3663" s="62"/>
      <c r="I3663" s="62"/>
      <c r="J3663" s="62"/>
      <c r="K3663" s="62"/>
      <c r="L3663" s="62"/>
      <c r="M3663" s="62"/>
      <c r="N3663" s="62"/>
      <c r="O3663" s="62"/>
      <c r="P3663" s="62"/>
      <c r="Q3663" s="62"/>
      <c r="R3663" s="62"/>
      <c r="S3663" s="62"/>
      <c r="T3663" s="62"/>
      <c r="U3663" s="62"/>
      <c r="V3663" s="62"/>
      <c r="W3663" s="62"/>
      <c r="X3663" s="62"/>
      <c r="Y3663" s="62"/>
      <c r="Z3663" s="62"/>
      <c r="AA3663" s="62"/>
      <c r="AB3663" s="62"/>
      <c r="AC3663" s="62"/>
      <c r="AD3663" s="62"/>
      <c r="AE3663" s="62"/>
      <c r="AF3663" s="62"/>
      <c r="AG3663" s="43"/>
    </row>
    <row r="3664" spans="4:33" ht="15.75">
      <c r="D3664" s="54" t="s">
        <v>43</v>
      </c>
      <c r="F3664" s="62"/>
      <c r="G3664" s="62"/>
      <c r="H3664" s="62"/>
      <c r="I3664" s="62"/>
      <c r="J3664" s="62"/>
      <c r="K3664" s="62"/>
      <c r="L3664" s="62"/>
      <c r="M3664" s="62"/>
      <c r="N3664" s="62"/>
      <c r="O3664" s="62"/>
      <c r="P3664" s="62"/>
      <c r="Q3664" s="62"/>
      <c r="R3664" s="62"/>
      <c r="S3664" s="62"/>
      <c r="T3664" s="62"/>
      <c r="U3664" s="62"/>
      <c r="V3664" s="62"/>
      <c r="W3664" s="62"/>
      <c r="X3664" s="62"/>
      <c r="Y3664" s="62"/>
      <c r="Z3664" s="62"/>
      <c r="AA3664" s="62"/>
      <c r="AB3664" s="62"/>
      <c r="AC3664" s="62"/>
      <c r="AD3664" s="62"/>
      <c r="AE3664" s="62"/>
      <c r="AF3664" s="62"/>
      <c r="AG3664" s="43"/>
    </row>
    <row r="3665" spans="4:33" ht="15.75">
      <c r="D3665" s="60" t="s">
        <v>45</v>
      </c>
      <c r="E3665" s="60" t="s">
        <v>46</v>
      </c>
      <c r="F3665" s="60" t="s">
        <v>47</v>
      </c>
      <c r="G3665" s="61" t="s">
        <v>48</v>
      </c>
      <c r="H3665" s="61" t="s">
        <v>49</v>
      </c>
      <c r="I3665" s="61" t="s">
        <v>50</v>
      </c>
      <c r="J3665" s="61" t="s">
        <v>51</v>
      </c>
      <c r="K3665" s="61" t="s">
        <v>52</v>
      </c>
      <c r="L3665" s="61" t="s">
        <v>53</v>
      </c>
      <c r="M3665" s="61" t="s">
        <v>54</v>
      </c>
      <c r="N3665" s="61" t="s">
        <v>55</v>
      </c>
      <c r="O3665" s="61" t="s">
        <v>56</v>
      </c>
      <c r="P3665" s="61" t="s">
        <v>57</v>
      </c>
      <c r="Q3665" s="61" t="s">
        <v>58</v>
      </c>
      <c r="R3665" s="61" t="s">
        <v>59</v>
      </c>
      <c r="S3665" s="61" t="s">
        <v>60</v>
      </c>
      <c r="T3665" s="61" t="s">
        <v>61</v>
      </c>
      <c r="U3665" s="61" t="s">
        <v>62</v>
      </c>
      <c r="V3665" s="61" t="s">
        <v>63</v>
      </c>
      <c r="W3665" s="61" t="s">
        <v>64</v>
      </c>
      <c r="X3665" s="61" t="s">
        <v>65</v>
      </c>
      <c r="Y3665" s="61" t="s">
        <v>66</v>
      </c>
      <c r="Z3665" s="61" t="s">
        <v>67</v>
      </c>
      <c r="AA3665" s="61" t="s">
        <v>68</v>
      </c>
      <c r="AB3665" s="61" t="s">
        <v>69</v>
      </c>
      <c r="AC3665" s="61" t="s">
        <v>70</v>
      </c>
      <c r="AD3665" s="61" t="s">
        <v>71</v>
      </c>
      <c r="AE3665" s="61" t="s">
        <v>72</v>
      </c>
      <c r="AF3665" s="61" t="s">
        <v>73</v>
      </c>
      <c r="AG3665" s="61" t="s">
        <v>74</v>
      </c>
    </row>
    <row r="3666" spans="4:33">
      <c r="D3666" s="2">
        <v>1989</v>
      </c>
      <c r="F3666" s="62"/>
      <c r="G3666" s="76">
        <v>38.799999999999997</v>
      </c>
      <c r="H3666" s="76">
        <v>0</v>
      </c>
      <c r="I3666" s="76">
        <v>0</v>
      </c>
      <c r="J3666" s="76">
        <v>0</v>
      </c>
      <c r="K3666" s="76">
        <v>0</v>
      </c>
      <c r="L3666" s="76">
        <v>0</v>
      </c>
      <c r="M3666" s="76">
        <v>3793.6999999999994</v>
      </c>
      <c r="N3666" s="76">
        <v>0</v>
      </c>
      <c r="O3666" s="76">
        <v>0</v>
      </c>
      <c r="P3666" s="76">
        <v>0</v>
      </c>
      <c r="Q3666" s="76">
        <v>172.4</v>
      </c>
      <c r="R3666" s="76">
        <v>0</v>
      </c>
      <c r="S3666" s="76">
        <v>0</v>
      </c>
      <c r="T3666" s="76">
        <v>0</v>
      </c>
      <c r="U3666" s="76">
        <v>7785</v>
      </c>
      <c r="V3666" s="76">
        <v>0</v>
      </c>
      <c r="W3666" s="76">
        <v>73843.000000000015</v>
      </c>
      <c r="X3666" s="76">
        <v>0</v>
      </c>
      <c r="Y3666" s="76">
        <v>0</v>
      </c>
      <c r="Z3666" s="76">
        <v>0</v>
      </c>
      <c r="AA3666" s="76">
        <v>0</v>
      </c>
      <c r="AB3666" s="76">
        <v>124.50000000000003</v>
      </c>
      <c r="AC3666" s="76">
        <v>0</v>
      </c>
      <c r="AD3666" s="76">
        <v>0</v>
      </c>
      <c r="AE3666" s="76">
        <v>0</v>
      </c>
      <c r="AF3666" s="76">
        <v>29065.200000000001</v>
      </c>
      <c r="AG3666" s="43">
        <v>114822.6</v>
      </c>
    </row>
    <row r="3667" spans="4:33">
      <c r="D3667" s="2">
        <v>1990</v>
      </c>
      <c r="F3667" s="62"/>
      <c r="G3667" s="76">
        <v>46.699999999999996</v>
      </c>
      <c r="H3667" s="76">
        <v>0</v>
      </c>
      <c r="I3667" s="76">
        <v>0</v>
      </c>
      <c r="J3667" s="76">
        <v>0</v>
      </c>
      <c r="K3667" s="76">
        <v>0</v>
      </c>
      <c r="L3667" s="76">
        <v>0</v>
      </c>
      <c r="M3667" s="76">
        <v>4042.2999999999997</v>
      </c>
      <c r="N3667" s="76">
        <v>0</v>
      </c>
      <c r="O3667" s="76">
        <v>0</v>
      </c>
      <c r="P3667" s="76">
        <v>0</v>
      </c>
      <c r="Q3667" s="76">
        <v>35.700000000000003</v>
      </c>
      <c r="R3667" s="76">
        <v>0</v>
      </c>
      <c r="S3667" s="76">
        <v>0</v>
      </c>
      <c r="T3667" s="76">
        <v>0</v>
      </c>
      <c r="U3667" s="76">
        <v>6226.6000000000013</v>
      </c>
      <c r="V3667" s="76">
        <v>0</v>
      </c>
      <c r="W3667" s="76">
        <v>74557.5</v>
      </c>
      <c r="X3667" s="76">
        <v>0</v>
      </c>
      <c r="Y3667" s="76">
        <v>0</v>
      </c>
      <c r="Z3667" s="76">
        <v>0</v>
      </c>
      <c r="AA3667" s="76">
        <v>0</v>
      </c>
      <c r="AB3667" s="76">
        <v>117.2</v>
      </c>
      <c r="AC3667" s="76">
        <v>0</v>
      </c>
      <c r="AD3667" s="76">
        <v>0</v>
      </c>
      <c r="AE3667" s="76">
        <v>0</v>
      </c>
      <c r="AF3667" s="76">
        <v>29716.7</v>
      </c>
      <c r="AG3667" s="43">
        <v>114742.7</v>
      </c>
    </row>
    <row r="3668" spans="4:33">
      <c r="D3668" s="2">
        <v>1991</v>
      </c>
      <c r="F3668" s="62"/>
      <c r="G3668" s="76">
        <v>67.899999999999991</v>
      </c>
      <c r="H3668" s="76">
        <v>0</v>
      </c>
      <c r="I3668" s="76">
        <v>0</v>
      </c>
      <c r="J3668" s="76">
        <v>0</v>
      </c>
      <c r="K3668" s="76">
        <v>0</v>
      </c>
      <c r="L3668" s="76">
        <v>0</v>
      </c>
      <c r="M3668" s="76">
        <v>504.4</v>
      </c>
      <c r="N3668" s="76">
        <v>0</v>
      </c>
      <c r="O3668" s="76">
        <v>0</v>
      </c>
      <c r="P3668" s="76">
        <v>0</v>
      </c>
      <c r="Q3668" s="76">
        <v>119.99999999999999</v>
      </c>
      <c r="R3668" s="76">
        <v>0</v>
      </c>
      <c r="S3668" s="76">
        <v>0</v>
      </c>
      <c r="T3668" s="76">
        <v>0</v>
      </c>
      <c r="U3668" s="76">
        <v>2712.1</v>
      </c>
      <c r="V3668" s="76">
        <v>0</v>
      </c>
      <c r="W3668" s="76">
        <v>35710.200000000004</v>
      </c>
      <c r="X3668" s="76">
        <v>0</v>
      </c>
      <c r="Y3668" s="76">
        <v>0</v>
      </c>
      <c r="Z3668" s="76">
        <v>0</v>
      </c>
      <c r="AA3668" s="76">
        <v>0</v>
      </c>
      <c r="AB3668" s="76">
        <v>89.5</v>
      </c>
      <c r="AC3668" s="76">
        <v>0</v>
      </c>
      <c r="AD3668" s="76">
        <v>0</v>
      </c>
      <c r="AE3668" s="76">
        <v>0</v>
      </c>
      <c r="AF3668" s="76">
        <v>11727</v>
      </c>
      <c r="AG3668" s="43">
        <v>50931.100000000006</v>
      </c>
    </row>
    <row r="3669" spans="4:33">
      <c r="D3669" s="2">
        <v>1992</v>
      </c>
      <c r="F3669" s="62"/>
      <c r="G3669" s="76">
        <v>51.199999999999996</v>
      </c>
      <c r="H3669" s="76">
        <v>0</v>
      </c>
      <c r="I3669" s="76">
        <v>0</v>
      </c>
      <c r="J3669" s="76">
        <v>0</v>
      </c>
      <c r="K3669" s="76">
        <v>0</v>
      </c>
      <c r="L3669" s="76">
        <v>0</v>
      </c>
      <c r="M3669" s="76">
        <v>8.1</v>
      </c>
      <c r="N3669" s="76">
        <v>0</v>
      </c>
      <c r="O3669" s="76">
        <v>0</v>
      </c>
      <c r="P3669" s="76">
        <v>0</v>
      </c>
      <c r="Q3669" s="76">
        <v>131.80000000000001</v>
      </c>
      <c r="R3669" s="76">
        <v>0</v>
      </c>
      <c r="S3669" s="76">
        <v>0</v>
      </c>
      <c r="T3669" s="76">
        <v>0</v>
      </c>
      <c r="U3669" s="76">
        <v>1399.3</v>
      </c>
      <c r="V3669" s="76">
        <v>0</v>
      </c>
      <c r="W3669" s="76">
        <v>8790.7000000000007</v>
      </c>
      <c r="X3669" s="76">
        <v>0</v>
      </c>
      <c r="Y3669" s="76">
        <v>0</v>
      </c>
      <c r="Z3669" s="76">
        <v>0</v>
      </c>
      <c r="AA3669" s="76">
        <v>0</v>
      </c>
      <c r="AB3669" s="76">
        <v>102.89999999999999</v>
      </c>
      <c r="AC3669" s="76">
        <v>0</v>
      </c>
      <c r="AD3669" s="76">
        <v>0</v>
      </c>
      <c r="AE3669" s="76">
        <v>0</v>
      </c>
      <c r="AF3669" s="76">
        <v>11312.7</v>
      </c>
      <c r="AG3669" s="43">
        <v>21796.7</v>
      </c>
    </row>
    <row r="3670" spans="4:33">
      <c r="D3670" s="2">
        <v>1993</v>
      </c>
      <c r="F3670" s="62"/>
      <c r="G3670" s="76">
        <v>17.900000000000002</v>
      </c>
      <c r="H3670" s="76">
        <v>0</v>
      </c>
      <c r="I3670" s="76">
        <v>0</v>
      </c>
      <c r="J3670" s="76">
        <v>0</v>
      </c>
      <c r="K3670" s="76">
        <v>0</v>
      </c>
      <c r="L3670" s="76">
        <v>0</v>
      </c>
      <c r="M3670" s="76">
        <v>0.5</v>
      </c>
      <c r="N3670" s="76">
        <v>0</v>
      </c>
      <c r="O3670" s="76">
        <v>0</v>
      </c>
      <c r="P3670" s="76">
        <v>0</v>
      </c>
      <c r="Q3670" s="76">
        <v>14.600000000000001</v>
      </c>
      <c r="R3670" s="76">
        <v>0</v>
      </c>
      <c r="S3670" s="76">
        <v>0</v>
      </c>
      <c r="T3670" s="76">
        <v>0</v>
      </c>
      <c r="U3670" s="76">
        <v>1833.3000000000002</v>
      </c>
      <c r="V3670" s="76">
        <v>0</v>
      </c>
      <c r="W3670" s="76">
        <v>1645.6000000000001</v>
      </c>
      <c r="X3670" s="76">
        <v>0</v>
      </c>
      <c r="Y3670" s="76">
        <v>0</v>
      </c>
      <c r="Z3670" s="76">
        <v>0</v>
      </c>
      <c r="AA3670" s="76">
        <v>0</v>
      </c>
      <c r="AB3670" s="76">
        <v>96.7</v>
      </c>
      <c r="AC3670" s="76">
        <v>0</v>
      </c>
      <c r="AD3670" s="76">
        <v>0</v>
      </c>
      <c r="AE3670" s="76">
        <v>0</v>
      </c>
      <c r="AF3670" s="76">
        <v>6507.1</v>
      </c>
      <c r="AG3670" s="43">
        <v>10115.700000000001</v>
      </c>
    </row>
    <row r="3671" spans="4:33">
      <c r="D3671" s="2">
        <v>1994</v>
      </c>
      <c r="F3671" s="62"/>
      <c r="G3671" s="76">
        <v>0</v>
      </c>
      <c r="H3671" s="76">
        <v>0</v>
      </c>
      <c r="I3671" s="76">
        <v>0</v>
      </c>
      <c r="J3671" s="76">
        <v>0</v>
      </c>
      <c r="K3671" s="76">
        <v>0</v>
      </c>
      <c r="L3671" s="76">
        <v>0</v>
      </c>
      <c r="M3671" s="76">
        <v>0</v>
      </c>
      <c r="N3671" s="76">
        <v>0</v>
      </c>
      <c r="O3671" s="76">
        <v>0</v>
      </c>
      <c r="P3671" s="76">
        <v>0</v>
      </c>
      <c r="Q3671" s="76">
        <v>0</v>
      </c>
      <c r="R3671" s="76">
        <v>0</v>
      </c>
      <c r="S3671" s="76">
        <v>0</v>
      </c>
      <c r="T3671" s="76">
        <v>0</v>
      </c>
      <c r="U3671" s="76">
        <v>2234</v>
      </c>
      <c r="V3671" s="76">
        <v>0</v>
      </c>
      <c r="W3671" s="76">
        <v>6018.7999999999993</v>
      </c>
      <c r="X3671" s="76">
        <v>0</v>
      </c>
      <c r="Y3671" s="76">
        <v>0</v>
      </c>
      <c r="Z3671" s="76">
        <v>0</v>
      </c>
      <c r="AA3671" s="76">
        <v>0</v>
      </c>
      <c r="AB3671" s="76">
        <v>95</v>
      </c>
      <c r="AC3671" s="76">
        <v>0</v>
      </c>
      <c r="AD3671" s="76">
        <v>0</v>
      </c>
      <c r="AE3671" s="76">
        <v>0</v>
      </c>
      <c r="AF3671" s="76">
        <v>9639.8000000000011</v>
      </c>
      <c r="AG3671" s="43">
        <v>17987.599999999999</v>
      </c>
    </row>
    <row r="3672" spans="4:33">
      <c r="D3672" s="2">
        <v>1995</v>
      </c>
      <c r="F3672" s="62"/>
      <c r="G3672" s="76">
        <v>0</v>
      </c>
      <c r="H3672" s="76">
        <v>0</v>
      </c>
      <c r="I3672" s="76">
        <v>0</v>
      </c>
      <c r="J3672" s="76">
        <v>0</v>
      </c>
      <c r="K3672" s="76">
        <v>0</v>
      </c>
      <c r="L3672" s="76">
        <v>0</v>
      </c>
      <c r="M3672" s="76">
        <v>0</v>
      </c>
      <c r="N3672" s="76">
        <v>0</v>
      </c>
      <c r="O3672" s="76">
        <v>0</v>
      </c>
      <c r="P3672" s="76">
        <v>0</v>
      </c>
      <c r="Q3672" s="76">
        <v>63.7</v>
      </c>
      <c r="R3672" s="76">
        <v>0</v>
      </c>
      <c r="S3672" s="76">
        <v>0</v>
      </c>
      <c r="T3672" s="76">
        <v>0</v>
      </c>
      <c r="U3672" s="76">
        <v>2232</v>
      </c>
      <c r="V3672" s="76">
        <v>0</v>
      </c>
      <c r="W3672" s="76">
        <v>5795.2</v>
      </c>
      <c r="X3672" s="76">
        <v>0</v>
      </c>
      <c r="Y3672" s="76">
        <v>0</v>
      </c>
      <c r="Z3672" s="76">
        <v>0</v>
      </c>
      <c r="AA3672" s="76">
        <v>0</v>
      </c>
      <c r="AB3672" s="76">
        <v>89.5</v>
      </c>
      <c r="AC3672" s="76">
        <v>0</v>
      </c>
      <c r="AD3672" s="76">
        <v>0</v>
      </c>
      <c r="AE3672" s="76">
        <v>0</v>
      </c>
      <c r="AF3672" s="76">
        <v>9066.9</v>
      </c>
      <c r="AG3672" s="43">
        <v>17247.3</v>
      </c>
    </row>
    <row r="3673" spans="4:33">
      <c r="D3673" s="2">
        <v>1996</v>
      </c>
      <c r="F3673" s="62"/>
      <c r="G3673" s="76">
        <v>0</v>
      </c>
      <c r="H3673" s="76">
        <v>0</v>
      </c>
      <c r="I3673" s="76">
        <v>0</v>
      </c>
      <c r="J3673" s="76">
        <v>0</v>
      </c>
      <c r="K3673" s="76">
        <v>0</v>
      </c>
      <c r="L3673" s="76">
        <v>0</v>
      </c>
      <c r="M3673" s="76">
        <v>0</v>
      </c>
      <c r="N3673" s="76">
        <v>0</v>
      </c>
      <c r="O3673" s="76">
        <v>0</v>
      </c>
      <c r="P3673" s="76">
        <v>0</v>
      </c>
      <c r="Q3673" s="76">
        <v>110.3</v>
      </c>
      <c r="R3673" s="76">
        <v>0</v>
      </c>
      <c r="S3673" s="76">
        <v>0</v>
      </c>
      <c r="T3673" s="76">
        <v>0</v>
      </c>
      <c r="U3673" s="76">
        <v>1009.6000000000001</v>
      </c>
      <c r="V3673" s="76">
        <v>0</v>
      </c>
      <c r="W3673" s="76">
        <v>6391.8999999999987</v>
      </c>
      <c r="X3673" s="76">
        <v>0</v>
      </c>
      <c r="Y3673" s="76">
        <v>0</v>
      </c>
      <c r="Z3673" s="76">
        <v>0</v>
      </c>
      <c r="AA3673" s="76">
        <v>0</v>
      </c>
      <c r="AB3673" s="76">
        <v>55.7</v>
      </c>
      <c r="AC3673" s="76">
        <v>0</v>
      </c>
      <c r="AD3673" s="76">
        <v>0</v>
      </c>
      <c r="AE3673" s="76">
        <v>0</v>
      </c>
      <c r="AF3673" s="76">
        <v>9919.5999999999985</v>
      </c>
      <c r="AG3673" s="43">
        <v>17487.099999999999</v>
      </c>
    </row>
    <row r="3674" spans="4:33">
      <c r="D3674" s="2">
        <v>1997</v>
      </c>
      <c r="F3674" s="62"/>
      <c r="G3674" s="76">
        <v>0</v>
      </c>
      <c r="H3674" s="76">
        <v>0</v>
      </c>
      <c r="I3674" s="76">
        <v>0</v>
      </c>
      <c r="J3674" s="76">
        <v>0</v>
      </c>
      <c r="K3674" s="76">
        <v>0</v>
      </c>
      <c r="L3674" s="76">
        <v>0</v>
      </c>
      <c r="M3674" s="76">
        <v>0</v>
      </c>
      <c r="N3674" s="76">
        <v>0</v>
      </c>
      <c r="O3674" s="76">
        <v>0</v>
      </c>
      <c r="P3674" s="76">
        <v>0</v>
      </c>
      <c r="Q3674" s="76">
        <v>91.3</v>
      </c>
      <c r="R3674" s="76">
        <v>0</v>
      </c>
      <c r="S3674" s="76">
        <v>0</v>
      </c>
      <c r="T3674" s="76">
        <v>0</v>
      </c>
      <c r="U3674" s="76">
        <v>6536.8</v>
      </c>
      <c r="V3674" s="76">
        <v>0</v>
      </c>
      <c r="W3674" s="76">
        <v>7520.2000000000007</v>
      </c>
      <c r="X3674" s="76">
        <v>0</v>
      </c>
      <c r="Y3674" s="76">
        <v>0</v>
      </c>
      <c r="Z3674" s="76">
        <v>0</v>
      </c>
      <c r="AA3674" s="76">
        <v>0</v>
      </c>
      <c r="AB3674" s="76">
        <v>103.6</v>
      </c>
      <c r="AC3674" s="76">
        <v>0</v>
      </c>
      <c r="AD3674" s="76">
        <v>0</v>
      </c>
      <c r="AE3674" s="76">
        <v>0</v>
      </c>
      <c r="AF3674" s="76">
        <v>9805.9</v>
      </c>
      <c r="AG3674" s="43">
        <v>24057.800000000003</v>
      </c>
    </row>
    <row r="3675" spans="4:33">
      <c r="D3675" s="2">
        <v>1998</v>
      </c>
      <c r="F3675" s="62"/>
      <c r="G3675" s="76">
        <v>0</v>
      </c>
      <c r="H3675" s="76">
        <v>0</v>
      </c>
      <c r="I3675" s="76">
        <v>0</v>
      </c>
      <c r="J3675" s="76">
        <v>0</v>
      </c>
      <c r="K3675" s="76">
        <v>0</v>
      </c>
      <c r="L3675" s="76">
        <v>0</v>
      </c>
      <c r="M3675" s="76">
        <v>0</v>
      </c>
      <c r="N3675" s="76">
        <v>0</v>
      </c>
      <c r="O3675" s="76">
        <v>0</v>
      </c>
      <c r="P3675" s="76">
        <v>0</v>
      </c>
      <c r="Q3675" s="76">
        <v>77.800000000000011</v>
      </c>
      <c r="R3675" s="76">
        <v>0</v>
      </c>
      <c r="S3675" s="76">
        <v>0</v>
      </c>
      <c r="T3675" s="76">
        <v>0</v>
      </c>
      <c r="U3675" s="76">
        <v>269.50000000000006</v>
      </c>
      <c r="V3675" s="76">
        <v>0</v>
      </c>
      <c r="W3675" s="76">
        <v>3448.5000000000005</v>
      </c>
      <c r="X3675" s="76">
        <v>0</v>
      </c>
      <c r="Y3675" s="76">
        <v>0</v>
      </c>
      <c r="Z3675" s="76">
        <v>0</v>
      </c>
      <c r="AA3675" s="76">
        <v>0</v>
      </c>
      <c r="AB3675" s="76">
        <v>68.8</v>
      </c>
      <c r="AC3675" s="76">
        <v>0</v>
      </c>
      <c r="AD3675" s="76">
        <v>0</v>
      </c>
      <c r="AE3675" s="76">
        <v>0</v>
      </c>
      <c r="AF3675" s="76">
        <v>7062.2</v>
      </c>
      <c r="AG3675" s="43">
        <v>10926.800000000001</v>
      </c>
    </row>
    <row r="3676" spans="4:33">
      <c r="D3676" s="2">
        <v>1999</v>
      </c>
      <c r="F3676" s="62"/>
      <c r="G3676" s="76">
        <v>0</v>
      </c>
      <c r="H3676" s="76">
        <v>0</v>
      </c>
      <c r="I3676" s="76">
        <v>0</v>
      </c>
      <c r="J3676" s="76">
        <v>0</v>
      </c>
      <c r="K3676" s="76">
        <v>0</v>
      </c>
      <c r="L3676" s="76">
        <v>0</v>
      </c>
      <c r="M3676" s="76">
        <v>0</v>
      </c>
      <c r="N3676" s="76">
        <v>0</v>
      </c>
      <c r="O3676" s="76">
        <v>0</v>
      </c>
      <c r="P3676" s="76">
        <v>0</v>
      </c>
      <c r="Q3676" s="76">
        <v>101.5</v>
      </c>
      <c r="R3676" s="76">
        <v>0</v>
      </c>
      <c r="S3676" s="76">
        <v>0</v>
      </c>
      <c r="T3676" s="76">
        <v>0</v>
      </c>
      <c r="U3676" s="76">
        <v>4671.8999999999996</v>
      </c>
      <c r="V3676" s="76">
        <v>0</v>
      </c>
      <c r="W3676" s="76">
        <v>8480.5</v>
      </c>
      <c r="X3676" s="76">
        <v>0</v>
      </c>
      <c r="Y3676" s="76">
        <v>0</v>
      </c>
      <c r="Z3676" s="76">
        <v>0</v>
      </c>
      <c r="AA3676" s="76">
        <v>0</v>
      </c>
      <c r="AB3676" s="76">
        <v>93.999999999999986</v>
      </c>
      <c r="AC3676" s="76">
        <v>0</v>
      </c>
      <c r="AD3676" s="76">
        <v>0</v>
      </c>
      <c r="AE3676" s="76">
        <v>0</v>
      </c>
      <c r="AF3676" s="76">
        <v>8975.7999999999993</v>
      </c>
      <c r="AG3676" s="43">
        <v>22323.699999999997</v>
      </c>
    </row>
    <row r="3677" spans="4:33">
      <c r="D3677" s="2">
        <v>2000</v>
      </c>
      <c r="F3677" s="62"/>
      <c r="G3677" s="76">
        <v>0</v>
      </c>
      <c r="H3677" s="76">
        <v>0</v>
      </c>
      <c r="I3677" s="76">
        <v>0</v>
      </c>
      <c r="J3677" s="76">
        <v>0</v>
      </c>
      <c r="K3677" s="76">
        <v>0</v>
      </c>
      <c r="L3677" s="76">
        <v>0</v>
      </c>
      <c r="M3677" s="76">
        <v>0</v>
      </c>
      <c r="N3677" s="76">
        <v>0</v>
      </c>
      <c r="O3677" s="76">
        <v>0</v>
      </c>
      <c r="P3677" s="76">
        <v>0</v>
      </c>
      <c r="Q3677" s="76">
        <v>57.4</v>
      </c>
      <c r="R3677" s="76">
        <v>0</v>
      </c>
      <c r="S3677" s="76">
        <v>0</v>
      </c>
      <c r="T3677" s="76">
        <v>0</v>
      </c>
      <c r="U3677" s="76">
        <v>7808.5999999999995</v>
      </c>
      <c r="V3677" s="76">
        <v>0</v>
      </c>
      <c r="W3677" s="76">
        <v>9642.8000000000011</v>
      </c>
      <c r="X3677" s="76">
        <v>0</v>
      </c>
      <c r="Y3677" s="76">
        <v>0</v>
      </c>
      <c r="Z3677" s="76">
        <v>0</v>
      </c>
      <c r="AA3677" s="76">
        <v>0</v>
      </c>
      <c r="AB3677" s="76">
        <v>89.9</v>
      </c>
      <c r="AC3677" s="76">
        <v>0</v>
      </c>
      <c r="AD3677" s="76">
        <v>0</v>
      </c>
      <c r="AE3677" s="76">
        <v>0</v>
      </c>
      <c r="AF3677" s="76">
        <v>7276.1</v>
      </c>
      <c r="AG3677" s="43">
        <v>24874.800000000003</v>
      </c>
    </row>
    <row r="3678" spans="4:33">
      <c r="D3678" s="2">
        <v>2001</v>
      </c>
      <c r="F3678" s="62"/>
      <c r="G3678" s="76">
        <v>0</v>
      </c>
      <c r="H3678" s="76">
        <v>0</v>
      </c>
      <c r="I3678" s="76">
        <v>0</v>
      </c>
      <c r="J3678" s="76">
        <v>0</v>
      </c>
      <c r="K3678" s="76">
        <v>0</v>
      </c>
      <c r="L3678" s="76">
        <v>0</v>
      </c>
      <c r="M3678" s="76">
        <v>2010</v>
      </c>
      <c r="N3678" s="76">
        <v>0</v>
      </c>
      <c r="O3678" s="76">
        <v>0</v>
      </c>
      <c r="P3678" s="76">
        <v>0</v>
      </c>
      <c r="Q3678" s="76">
        <v>39</v>
      </c>
      <c r="R3678" s="76">
        <v>0</v>
      </c>
      <c r="S3678" s="76">
        <v>0</v>
      </c>
      <c r="T3678" s="76">
        <v>0</v>
      </c>
      <c r="U3678" s="76">
        <v>3732.2</v>
      </c>
      <c r="V3678" s="76">
        <v>0</v>
      </c>
      <c r="W3678" s="76">
        <v>9252.2999999999993</v>
      </c>
      <c r="X3678" s="76">
        <v>0</v>
      </c>
      <c r="Y3678" s="76">
        <v>0</v>
      </c>
      <c r="Z3678" s="76">
        <v>0</v>
      </c>
      <c r="AA3678" s="76">
        <v>0</v>
      </c>
      <c r="AB3678" s="76">
        <v>75.099999999999994</v>
      </c>
      <c r="AC3678" s="76">
        <v>0</v>
      </c>
      <c r="AD3678" s="76">
        <v>0</v>
      </c>
      <c r="AE3678" s="76">
        <v>0</v>
      </c>
      <c r="AF3678" s="76">
        <v>9465.1999999999989</v>
      </c>
      <c r="AG3678" s="43">
        <v>24573.8</v>
      </c>
    </row>
    <row r="3679" spans="4:33">
      <c r="D3679" s="2">
        <v>2002</v>
      </c>
      <c r="F3679" s="62"/>
      <c r="G3679" s="76">
        <v>0</v>
      </c>
      <c r="H3679" s="76">
        <v>0</v>
      </c>
      <c r="I3679" s="76">
        <v>0</v>
      </c>
      <c r="J3679" s="76">
        <v>0</v>
      </c>
      <c r="K3679" s="76">
        <v>0</v>
      </c>
      <c r="L3679" s="76">
        <v>0</v>
      </c>
      <c r="M3679" s="76">
        <v>3918.8</v>
      </c>
      <c r="N3679" s="76">
        <v>0</v>
      </c>
      <c r="O3679" s="76">
        <v>0</v>
      </c>
      <c r="P3679" s="76">
        <v>0</v>
      </c>
      <c r="Q3679" s="76">
        <v>50.6</v>
      </c>
      <c r="R3679" s="76">
        <v>0</v>
      </c>
      <c r="S3679" s="76">
        <v>0</v>
      </c>
      <c r="T3679" s="76">
        <v>0</v>
      </c>
      <c r="U3679" s="76">
        <v>7943.5</v>
      </c>
      <c r="V3679" s="76">
        <v>0</v>
      </c>
      <c r="W3679" s="76">
        <v>12158.7</v>
      </c>
      <c r="X3679" s="76">
        <v>0</v>
      </c>
      <c r="Y3679" s="76">
        <v>0</v>
      </c>
      <c r="Z3679" s="76">
        <v>0</v>
      </c>
      <c r="AA3679" s="76">
        <v>0</v>
      </c>
      <c r="AB3679" s="76">
        <v>83.2</v>
      </c>
      <c r="AC3679" s="76">
        <v>0</v>
      </c>
      <c r="AD3679" s="76">
        <v>0</v>
      </c>
      <c r="AE3679" s="76">
        <v>0</v>
      </c>
      <c r="AF3679" s="76">
        <v>13058.900000000001</v>
      </c>
      <c r="AG3679" s="43">
        <v>37213.699999999997</v>
      </c>
    </row>
    <row r="3680" spans="4:33">
      <c r="D3680" s="2">
        <v>2003</v>
      </c>
      <c r="F3680" s="62"/>
      <c r="G3680" s="76">
        <v>0</v>
      </c>
      <c r="H3680" s="76">
        <v>0</v>
      </c>
      <c r="I3680" s="76">
        <v>0</v>
      </c>
      <c r="J3680" s="76">
        <v>0</v>
      </c>
      <c r="K3680" s="76">
        <v>0</v>
      </c>
      <c r="L3680" s="76">
        <v>0</v>
      </c>
      <c r="M3680" s="76">
        <v>1875.1000000000001</v>
      </c>
      <c r="N3680" s="76">
        <v>0</v>
      </c>
      <c r="O3680" s="76">
        <v>0</v>
      </c>
      <c r="P3680" s="76">
        <v>0</v>
      </c>
      <c r="Q3680" s="76">
        <v>45.5</v>
      </c>
      <c r="R3680" s="76">
        <v>0</v>
      </c>
      <c r="S3680" s="76">
        <v>0</v>
      </c>
      <c r="T3680" s="76">
        <v>0</v>
      </c>
      <c r="U3680" s="76">
        <v>185.1</v>
      </c>
      <c r="V3680" s="76">
        <v>0</v>
      </c>
      <c r="W3680" s="76">
        <v>11118</v>
      </c>
      <c r="X3680" s="76">
        <v>0</v>
      </c>
      <c r="Y3680" s="76">
        <v>0</v>
      </c>
      <c r="Z3680" s="76">
        <v>0</v>
      </c>
      <c r="AA3680" s="76">
        <v>0</v>
      </c>
      <c r="AB3680" s="76">
        <v>75.199999999999989</v>
      </c>
      <c r="AC3680" s="76">
        <v>0</v>
      </c>
      <c r="AD3680" s="76">
        <v>0</v>
      </c>
      <c r="AE3680" s="76">
        <v>0</v>
      </c>
      <c r="AF3680" s="76">
        <v>13167.399999999998</v>
      </c>
      <c r="AG3680" s="43">
        <v>26466.3</v>
      </c>
    </row>
    <row r="3681" spans="4:33">
      <c r="D3681" s="2">
        <v>2004</v>
      </c>
      <c r="F3681" s="62"/>
      <c r="G3681" s="76">
        <v>0</v>
      </c>
      <c r="H3681" s="76">
        <v>0</v>
      </c>
      <c r="I3681" s="76">
        <v>0</v>
      </c>
      <c r="J3681" s="76">
        <v>0</v>
      </c>
      <c r="K3681" s="76">
        <v>0</v>
      </c>
      <c r="L3681" s="76">
        <v>0</v>
      </c>
      <c r="M3681" s="76">
        <v>3651.8</v>
      </c>
      <c r="N3681" s="76">
        <v>0</v>
      </c>
      <c r="O3681" s="76">
        <v>0</v>
      </c>
      <c r="P3681" s="76">
        <v>0</v>
      </c>
      <c r="Q3681" s="76">
        <v>41.2</v>
      </c>
      <c r="R3681" s="76">
        <v>0</v>
      </c>
      <c r="S3681" s="76">
        <v>0</v>
      </c>
      <c r="T3681" s="76">
        <v>0</v>
      </c>
      <c r="U3681" s="76">
        <v>2600.2999999999997</v>
      </c>
      <c r="V3681" s="76">
        <v>0</v>
      </c>
      <c r="W3681" s="76">
        <v>10363.699999999997</v>
      </c>
      <c r="X3681" s="76">
        <v>0</v>
      </c>
      <c r="Y3681" s="76">
        <v>0</v>
      </c>
      <c r="Z3681" s="76">
        <v>0</v>
      </c>
      <c r="AA3681" s="76">
        <v>0</v>
      </c>
      <c r="AB3681" s="76">
        <v>76.900000000000006</v>
      </c>
      <c r="AC3681" s="76">
        <v>0</v>
      </c>
      <c r="AD3681" s="76">
        <v>0</v>
      </c>
      <c r="AE3681" s="76">
        <v>0</v>
      </c>
      <c r="AF3681" s="76">
        <v>10494.3</v>
      </c>
      <c r="AG3681" s="43">
        <v>27228.199999999997</v>
      </c>
    </row>
    <row r="3682" spans="4:33">
      <c r="D3682" s="2">
        <v>2005</v>
      </c>
      <c r="F3682" s="62"/>
      <c r="G3682" s="76">
        <v>0</v>
      </c>
      <c r="H3682" s="76">
        <v>0</v>
      </c>
      <c r="I3682" s="76">
        <v>0</v>
      </c>
      <c r="J3682" s="76">
        <v>0</v>
      </c>
      <c r="K3682" s="76">
        <v>0</v>
      </c>
      <c r="L3682" s="76">
        <v>0</v>
      </c>
      <c r="M3682" s="76">
        <v>369.5</v>
      </c>
      <c r="N3682" s="76">
        <v>0</v>
      </c>
      <c r="O3682" s="76">
        <v>0</v>
      </c>
      <c r="P3682" s="76">
        <v>0</v>
      </c>
      <c r="Q3682" s="76">
        <v>92.3</v>
      </c>
      <c r="R3682" s="76">
        <v>0</v>
      </c>
      <c r="S3682" s="76">
        <v>0</v>
      </c>
      <c r="T3682" s="76">
        <v>0</v>
      </c>
      <c r="U3682" s="76">
        <v>899.29999999999984</v>
      </c>
      <c r="V3682" s="76">
        <v>0</v>
      </c>
      <c r="W3682" s="76">
        <v>8179.1999999999989</v>
      </c>
      <c r="X3682" s="76">
        <v>0</v>
      </c>
      <c r="Y3682" s="76">
        <v>0</v>
      </c>
      <c r="Z3682" s="76">
        <v>0</v>
      </c>
      <c r="AA3682" s="76">
        <v>0</v>
      </c>
      <c r="AB3682" s="76">
        <v>71.2</v>
      </c>
      <c r="AC3682" s="76">
        <v>0</v>
      </c>
      <c r="AD3682" s="76">
        <v>0</v>
      </c>
      <c r="AE3682" s="76">
        <v>0</v>
      </c>
      <c r="AF3682" s="76">
        <v>5356.0999999999995</v>
      </c>
      <c r="AG3682" s="43">
        <v>14967.599999999999</v>
      </c>
    </row>
    <row r="3683" spans="4:33">
      <c r="D3683" s="2">
        <v>2006</v>
      </c>
      <c r="F3683" s="62"/>
      <c r="G3683" s="76">
        <v>0</v>
      </c>
      <c r="H3683" s="76">
        <v>0</v>
      </c>
      <c r="I3683" s="76">
        <v>0</v>
      </c>
      <c r="J3683" s="76">
        <v>0</v>
      </c>
      <c r="K3683" s="76">
        <v>0</v>
      </c>
      <c r="L3683" s="76">
        <v>0</v>
      </c>
      <c r="M3683" s="76">
        <v>1123.2</v>
      </c>
      <c r="N3683" s="76">
        <v>0</v>
      </c>
      <c r="O3683" s="76">
        <v>0</v>
      </c>
      <c r="P3683" s="76">
        <v>0</v>
      </c>
      <c r="Q3683" s="76">
        <v>81.099999999999994</v>
      </c>
      <c r="R3683" s="76">
        <v>0</v>
      </c>
      <c r="S3683" s="76">
        <v>0</v>
      </c>
      <c r="T3683" s="76">
        <v>0</v>
      </c>
      <c r="U3683" s="76">
        <v>2220.4</v>
      </c>
      <c r="V3683" s="76">
        <v>0</v>
      </c>
      <c r="W3683" s="76">
        <v>9665.1</v>
      </c>
      <c r="X3683" s="76">
        <v>0</v>
      </c>
      <c r="Y3683" s="76">
        <v>0</v>
      </c>
      <c r="Z3683" s="76">
        <v>0</v>
      </c>
      <c r="AA3683" s="76">
        <v>0</v>
      </c>
      <c r="AB3683" s="76">
        <v>64.3</v>
      </c>
      <c r="AC3683" s="76">
        <v>0</v>
      </c>
      <c r="AD3683" s="76">
        <v>0</v>
      </c>
      <c r="AE3683" s="76">
        <v>0</v>
      </c>
      <c r="AF3683" s="76">
        <v>6893</v>
      </c>
      <c r="AG3683" s="43">
        <v>20047.099999999999</v>
      </c>
    </row>
    <row r="3684" spans="4:33">
      <c r="D3684" s="2">
        <v>2007</v>
      </c>
      <c r="F3684" s="62"/>
      <c r="G3684" s="76">
        <v>0</v>
      </c>
      <c r="H3684" s="76">
        <v>0</v>
      </c>
      <c r="I3684" s="76">
        <v>0</v>
      </c>
      <c r="J3684" s="76">
        <v>0</v>
      </c>
      <c r="K3684" s="76">
        <v>0</v>
      </c>
      <c r="L3684" s="76">
        <v>0</v>
      </c>
      <c r="M3684" s="76">
        <v>4606.5999999999995</v>
      </c>
      <c r="N3684" s="76">
        <v>0</v>
      </c>
      <c r="O3684" s="76">
        <v>0</v>
      </c>
      <c r="P3684" s="76">
        <v>0</v>
      </c>
      <c r="Q3684" s="76">
        <v>77.2</v>
      </c>
      <c r="R3684" s="76">
        <v>0</v>
      </c>
      <c r="S3684" s="76">
        <v>0</v>
      </c>
      <c r="T3684" s="76">
        <v>0</v>
      </c>
      <c r="U3684" s="76">
        <v>5671.7000000000007</v>
      </c>
      <c r="V3684" s="76">
        <v>0</v>
      </c>
      <c r="W3684" s="76">
        <v>11001.6</v>
      </c>
      <c r="X3684" s="76">
        <v>0</v>
      </c>
      <c r="Y3684" s="76">
        <v>0</v>
      </c>
      <c r="Z3684" s="76">
        <v>0</v>
      </c>
      <c r="AA3684" s="76">
        <v>0</v>
      </c>
      <c r="AB3684" s="76">
        <v>60.300000000000004</v>
      </c>
      <c r="AC3684" s="76">
        <v>0</v>
      </c>
      <c r="AD3684" s="76">
        <v>0</v>
      </c>
      <c r="AE3684" s="76">
        <v>0</v>
      </c>
      <c r="AF3684" s="76">
        <v>9232.9000000000015</v>
      </c>
      <c r="AG3684" s="43">
        <v>30650.3</v>
      </c>
    </row>
    <row r="3685" spans="4:33">
      <c r="D3685" s="2">
        <v>2008</v>
      </c>
      <c r="F3685" s="62"/>
      <c r="G3685" s="76">
        <v>0</v>
      </c>
      <c r="H3685" s="76">
        <v>0</v>
      </c>
      <c r="I3685" s="76">
        <v>0</v>
      </c>
      <c r="J3685" s="76">
        <v>0</v>
      </c>
      <c r="K3685" s="76">
        <v>0</v>
      </c>
      <c r="L3685" s="76">
        <v>0</v>
      </c>
      <c r="M3685" s="76">
        <v>2012.2</v>
      </c>
      <c r="N3685" s="76">
        <v>0</v>
      </c>
      <c r="O3685" s="76">
        <v>0</v>
      </c>
      <c r="P3685" s="76">
        <v>0</v>
      </c>
      <c r="Q3685" s="76">
        <v>4.5</v>
      </c>
      <c r="R3685" s="76">
        <v>0</v>
      </c>
      <c r="S3685" s="76">
        <v>0</v>
      </c>
      <c r="T3685" s="76">
        <v>0</v>
      </c>
      <c r="U3685" s="76">
        <v>3549.6</v>
      </c>
      <c r="V3685" s="76">
        <v>0</v>
      </c>
      <c r="W3685" s="76">
        <v>6156.6</v>
      </c>
      <c r="X3685" s="76">
        <v>0</v>
      </c>
      <c r="Y3685" s="76">
        <v>0</v>
      </c>
      <c r="Z3685" s="76">
        <v>0</v>
      </c>
      <c r="AA3685" s="76">
        <v>0</v>
      </c>
      <c r="AB3685" s="76">
        <v>62.3</v>
      </c>
      <c r="AC3685" s="76">
        <v>0</v>
      </c>
      <c r="AD3685" s="76">
        <v>0</v>
      </c>
      <c r="AE3685" s="76">
        <v>0</v>
      </c>
      <c r="AF3685" s="76">
        <v>7168.4000000000005</v>
      </c>
      <c r="AG3685" s="43">
        <v>18953.600000000002</v>
      </c>
    </row>
    <row r="3686" spans="4:33">
      <c r="D3686" s="2">
        <v>2009</v>
      </c>
      <c r="F3686" s="62"/>
      <c r="G3686" s="76">
        <v>0</v>
      </c>
      <c r="H3686" s="76">
        <v>0</v>
      </c>
      <c r="I3686" s="76">
        <v>0</v>
      </c>
      <c r="J3686" s="76">
        <v>0</v>
      </c>
      <c r="K3686" s="76">
        <v>0</v>
      </c>
      <c r="L3686" s="76">
        <v>0</v>
      </c>
      <c r="M3686" s="76">
        <v>471.09999999999997</v>
      </c>
      <c r="N3686" s="76">
        <v>0</v>
      </c>
      <c r="O3686" s="76">
        <v>0</v>
      </c>
      <c r="P3686" s="76">
        <v>0</v>
      </c>
      <c r="Q3686" s="76">
        <v>0</v>
      </c>
      <c r="R3686" s="76">
        <v>0</v>
      </c>
      <c r="S3686" s="76">
        <v>0</v>
      </c>
      <c r="T3686" s="76">
        <v>0</v>
      </c>
      <c r="U3686" s="76">
        <v>0</v>
      </c>
      <c r="V3686" s="76">
        <v>0</v>
      </c>
      <c r="W3686" s="76">
        <v>2292.9</v>
      </c>
      <c r="X3686" s="76">
        <v>0</v>
      </c>
      <c r="Y3686" s="76">
        <v>0</v>
      </c>
      <c r="Z3686" s="76">
        <v>0</v>
      </c>
      <c r="AA3686" s="76">
        <v>0</v>
      </c>
      <c r="AB3686" s="76">
        <v>0</v>
      </c>
      <c r="AC3686" s="76">
        <v>0</v>
      </c>
      <c r="AD3686" s="76">
        <v>0</v>
      </c>
      <c r="AE3686" s="76">
        <v>0</v>
      </c>
      <c r="AF3686" s="76">
        <v>5354.1</v>
      </c>
      <c r="AG3686" s="43">
        <v>8118.1</v>
      </c>
    </row>
    <row r="3687" spans="4:33">
      <c r="D3687" s="2">
        <v>2010</v>
      </c>
      <c r="G3687" s="76">
        <v>0</v>
      </c>
      <c r="H3687" s="76">
        <v>0</v>
      </c>
      <c r="I3687" s="76">
        <v>0</v>
      </c>
      <c r="J3687" s="76">
        <v>0</v>
      </c>
      <c r="K3687" s="76">
        <v>0</v>
      </c>
      <c r="L3687" s="76">
        <v>0</v>
      </c>
      <c r="M3687" s="76">
        <v>376.3</v>
      </c>
      <c r="N3687" s="76">
        <v>0</v>
      </c>
      <c r="O3687" s="76">
        <v>0</v>
      </c>
      <c r="P3687" s="76">
        <v>0</v>
      </c>
      <c r="Q3687" s="76">
        <v>0</v>
      </c>
      <c r="R3687" s="76">
        <v>0</v>
      </c>
      <c r="S3687" s="76">
        <v>0</v>
      </c>
      <c r="T3687" s="76">
        <v>0</v>
      </c>
      <c r="U3687" s="76">
        <v>0</v>
      </c>
      <c r="V3687" s="76">
        <v>0</v>
      </c>
      <c r="W3687" s="76">
        <v>1021.9000000000001</v>
      </c>
      <c r="X3687" s="76">
        <v>0</v>
      </c>
      <c r="Y3687" s="76">
        <v>0</v>
      </c>
      <c r="Z3687" s="76">
        <v>0</v>
      </c>
      <c r="AA3687" s="76">
        <v>0</v>
      </c>
      <c r="AB3687" s="76">
        <v>0</v>
      </c>
      <c r="AC3687" s="76">
        <v>0</v>
      </c>
      <c r="AD3687" s="76">
        <v>0</v>
      </c>
      <c r="AE3687" s="76">
        <v>0</v>
      </c>
      <c r="AF3687" s="76">
        <v>3883.6</v>
      </c>
      <c r="AG3687" s="43">
        <v>5281.8</v>
      </c>
    </row>
    <row r="3688" spans="4:33">
      <c r="D3688" s="2">
        <v>2011</v>
      </c>
      <c r="G3688" s="76">
        <v>0</v>
      </c>
      <c r="H3688" s="76">
        <v>0</v>
      </c>
      <c r="I3688" s="76">
        <v>0</v>
      </c>
      <c r="J3688" s="76">
        <v>0</v>
      </c>
      <c r="K3688" s="76">
        <v>0</v>
      </c>
      <c r="L3688" s="76">
        <v>0</v>
      </c>
      <c r="M3688" s="76">
        <v>431.89999999999992</v>
      </c>
      <c r="N3688" s="76">
        <v>0</v>
      </c>
      <c r="O3688" s="76">
        <v>0</v>
      </c>
      <c r="P3688" s="76">
        <v>0</v>
      </c>
      <c r="Q3688" s="76">
        <v>0</v>
      </c>
      <c r="R3688" s="76">
        <v>0</v>
      </c>
      <c r="S3688" s="76">
        <v>0</v>
      </c>
      <c r="T3688" s="76">
        <v>0</v>
      </c>
      <c r="U3688" s="76">
        <v>0</v>
      </c>
      <c r="V3688" s="76">
        <v>0</v>
      </c>
      <c r="W3688" s="76">
        <v>1225.0999999999999</v>
      </c>
      <c r="X3688" s="76">
        <v>0</v>
      </c>
      <c r="Y3688" s="76">
        <v>0</v>
      </c>
      <c r="Z3688" s="76">
        <v>0</v>
      </c>
      <c r="AA3688" s="76">
        <v>0</v>
      </c>
      <c r="AB3688" s="76">
        <v>0</v>
      </c>
      <c r="AC3688" s="76">
        <v>0</v>
      </c>
      <c r="AD3688" s="76">
        <v>0</v>
      </c>
      <c r="AE3688" s="76">
        <v>0</v>
      </c>
      <c r="AF3688" s="76">
        <v>3772.7999999999997</v>
      </c>
      <c r="AG3688" s="43">
        <v>5429.7999999999993</v>
      </c>
    </row>
    <row r="3689" spans="4:33">
      <c r="D3689" s="2">
        <v>2012</v>
      </c>
      <c r="G3689" s="76">
        <v>0</v>
      </c>
      <c r="H3689" s="76">
        <v>0</v>
      </c>
      <c r="I3689" s="76">
        <v>0</v>
      </c>
      <c r="J3689" s="76">
        <v>0</v>
      </c>
      <c r="K3689" s="76">
        <v>0</v>
      </c>
      <c r="L3689" s="76">
        <v>0</v>
      </c>
      <c r="M3689" s="76">
        <v>497.09999999999991</v>
      </c>
      <c r="N3689" s="76">
        <v>0</v>
      </c>
      <c r="O3689" s="76">
        <v>0</v>
      </c>
      <c r="P3689" s="76">
        <v>0</v>
      </c>
      <c r="Q3689" s="76">
        <v>0</v>
      </c>
      <c r="R3689" s="76">
        <v>0</v>
      </c>
      <c r="S3689" s="76">
        <v>0</v>
      </c>
      <c r="T3689" s="76">
        <v>0</v>
      </c>
      <c r="U3689" s="76">
        <v>0</v>
      </c>
      <c r="V3689" s="76">
        <v>0</v>
      </c>
      <c r="W3689" s="76">
        <v>1791.1999999999998</v>
      </c>
      <c r="X3689" s="76">
        <v>0</v>
      </c>
      <c r="Y3689" s="76">
        <v>0</v>
      </c>
      <c r="Z3689" s="76">
        <v>0</v>
      </c>
      <c r="AA3689" s="76">
        <v>0</v>
      </c>
      <c r="AB3689" s="76">
        <v>0</v>
      </c>
      <c r="AC3689" s="76">
        <v>0</v>
      </c>
      <c r="AD3689" s="76">
        <v>0</v>
      </c>
      <c r="AE3689" s="76">
        <v>0</v>
      </c>
      <c r="AF3689" s="76">
        <v>4532.8</v>
      </c>
      <c r="AG3689" s="43">
        <v>6821.1</v>
      </c>
    </row>
    <row r="3690" spans="4:33">
      <c r="D3690" s="2">
        <v>2013</v>
      </c>
      <c r="G3690" s="76">
        <v>0</v>
      </c>
      <c r="H3690" s="76">
        <v>0</v>
      </c>
      <c r="I3690" s="76">
        <v>0</v>
      </c>
      <c r="J3690" s="76">
        <v>0</v>
      </c>
      <c r="K3690" s="76">
        <v>0</v>
      </c>
      <c r="L3690" s="76">
        <v>0</v>
      </c>
      <c r="M3690" s="76">
        <v>0</v>
      </c>
      <c r="N3690" s="76">
        <v>0</v>
      </c>
      <c r="O3690" s="76">
        <v>0</v>
      </c>
      <c r="P3690" s="76">
        <v>0</v>
      </c>
      <c r="Q3690" s="76">
        <v>0</v>
      </c>
      <c r="R3690" s="76">
        <v>0</v>
      </c>
      <c r="S3690" s="76">
        <v>0</v>
      </c>
      <c r="T3690" s="76">
        <v>0</v>
      </c>
      <c r="U3690" s="76">
        <v>0</v>
      </c>
      <c r="V3690" s="76">
        <v>0</v>
      </c>
      <c r="W3690" s="76">
        <v>0</v>
      </c>
      <c r="X3690" s="76">
        <v>0</v>
      </c>
      <c r="Y3690" s="76">
        <v>0</v>
      </c>
      <c r="Z3690" s="76">
        <v>0</v>
      </c>
      <c r="AA3690" s="76">
        <v>0</v>
      </c>
      <c r="AB3690" s="76">
        <v>0</v>
      </c>
      <c r="AC3690" s="76">
        <v>0</v>
      </c>
      <c r="AD3690" s="76">
        <v>0</v>
      </c>
      <c r="AE3690" s="76">
        <v>0</v>
      </c>
      <c r="AF3690" s="76">
        <v>0</v>
      </c>
      <c r="AG3690" s="43">
        <v>0</v>
      </c>
    </row>
    <row r="3691" spans="4:33">
      <c r="D3691" s="2">
        <v>2014</v>
      </c>
      <c r="G3691" s="76">
        <v>0</v>
      </c>
      <c r="H3691" s="76">
        <v>0</v>
      </c>
      <c r="I3691" s="76">
        <v>0</v>
      </c>
      <c r="J3691" s="76">
        <v>0</v>
      </c>
      <c r="K3691" s="76">
        <v>0</v>
      </c>
      <c r="L3691" s="76">
        <v>0</v>
      </c>
      <c r="M3691" s="76">
        <v>0</v>
      </c>
      <c r="N3691" s="76">
        <v>0</v>
      </c>
      <c r="O3691" s="76">
        <v>0</v>
      </c>
      <c r="P3691" s="76">
        <v>0</v>
      </c>
      <c r="Q3691" s="76">
        <v>0</v>
      </c>
      <c r="R3691" s="76">
        <v>0</v>
      </c>
      <c r="S3691" s="76">
        <v>0</v>
      </c>
      <c r="T3691" s="76">
        <v>0</v>
      </c>
      <c r="U3691" s="76">
        <v>0</v>
      </c>
      <c r="V3691" s="76">
        <v>0</v>
      </c>
      <c r="W3691" s="76">
        <v>0</v>
      </c>
      <c r="X3691" s="76">
        <v>0</v>
      </c>
      <c r="Y3691" s="76">
        <v>0</v>
      </c>
      <c r="Z3691" s="76">
        <v>0</v>
      </c>
      <c r="AA3691" s="76">
        <v>0</v>
      </c>
      <c r="AB3691" s="76">
        <v>0</v>
      </c>
      <c r="AC3691" s="76">
        <v>0</v>
      </c>
      <c r="AD3691" s="76">
        <v>0</v>
      </c>
      <c r="AE3691" s="76">
        <v>0</v>
      </c>
      <c r="AF3691" s="76">
        <v>0</v>
      </c>
      <c r="AG3691" s="43">
        <v>0</v>
      </c>
    </row>
    <row r="3692" spans="4:33">
      <c r="D3692" s="2">
        <v>2015</v>
      </c>
      <c r="G3692" s="76">
        <v>0</v>
      </c>
      <c r="H3692" s="76">
        <v>0</v>
      </c>
      <c r="I3692" s="76">
        <v>0</v>
      </c>
      <c r="J3692" s="76">
        <v>0</v>
      </c>
      <c r="K3692" s="76">
        <v>0</v>
      </c>
      <c r="L3692" s="76">
        <v>0</v>
      </c>
      <c r="M3692" s="76">
        <v>0</v>
      </c>
      <c r="N3692" s="76">
        <v>0</v>
      </c>
      <c r="O3692" s="76">
        <v>0</v>
      </c>
      <c r="P3692" s="76">
        <v>0</v>
      </c>
      <c r="Q3692" s="76">
        <v>0</v>
      </c>
      <c r="R3692" s="76">
        <v>0</v>
      </c>
      <c r="S3692" s="76">
        <v>0</v>
      </c>
      <c r="T3692" s="76">
        <v>0</v>
      </c>
      <c r="U3692" s="76">
        <v>0</v>
      </c>
      <c r="V3692" s="76">
        <v>0</v>
      </c>
      <c r="W3692" s="76">
        <v>0</v>
      </c>
      <c r="X3692" s="76">
        <v>0</v>
      </c>
      <c r="Y3692" s="76">
        <v>0</v>
      </c>
      <c r="Z3692" s="76">
        <v>0</v>
      </c>
      <c r="AA3692" s="76">
        <v>0</v>
      </c>
      <c r="AB3692" s="76">
        <v>0</v>
      </c>
      <c r="AC3692" s="76">
        <v>0</v>
      </c>
      <c r="AD3692" s="76">
        <v>0</v>
      </c>
      <c r="AE3692" s="76">
        <v>0</v>
      </c>
      <c r="AF3692" s="76">
        <v>0</v>
      </c>
      <c r="AG3692" s="43">
        <v>0</v>
      </c>
    </row>
    <row r="3695" spans="4:33" ht="15.75">
      <c r="D3695" s="54" t="s">
        <v>76</v>
      </c>
      <c r="F3695" s="62"/>
      <c r="G3695" s="62"/>
      <c r="H3695" s="62"/>
      <c r="I3695" s="62"/>
      <c r="J3695" s="62"/>
      <c r="K3695" s="62"/>
      <c r="L3695" s="62"/>
      <c r="M3695" s="62"/>
      <c r="N3695" s="62"/>
      <c r="O3695" s="62"/>
      <c r="P3695" s="62"/>
      <c r="Q3695" s="62"/>
      <c r="R3695" s="62"/>
      <c r="S3695" s="62"/>
      <c r="T3695" s="62"/>
      <c r="U3695" s="62"/>
      <c r="V3695" s="62"/>
      <c r="W3695" s="62"/>
      <c r="X3695" s="62"/>
      <c r="Y3695" s="62"/>
      <c r="Z3695" s="62"/>
      <c r="AA3695" s="62"/>
      <c r="AB3695" s="62"/>
      <c r="AC3695" s="62"/>
      <c r="AD3695" s="62"/>
      <c r="AE3695" s="62"/>
      <c r="AF3695" s="62"/>
      <c r="AG3695" s="43"/>
    </row>
    <row r="3696" spans="4:33" ht="15.75">
      <c r="D3696" s="60" t="s">
        <v>45</v>
      </c>
      <c r="E3696" s="60" t="s">
        <v>46</v>
      </c>
      <c r="F3696" s="60" t="s">
        <v>47</v>
      </c>
      <c r="G3696" s="61" t="s">
        <v>48</v>
      </c>
      <c r="H3696" s="61" t="s">
        <v>49</v>
      </c>
      <c r="I3696" s="61" t="s">
        <v>50</v>
      </c>
      <c r="J3696" s="61" t="s">
        <v>51</v>
      </c>
      <c r="K3696" s="61" t="s">
        <v>52</v>
      </c>
      <c r="L3696" s="61" t="s">
        <v>53</v>
      </c>
      <c r="M3696" s="61" t="s">
        <v>54</v>
      </c>
      <c r="N3696" s="61" t="s">
        <v>55</v>
      </c>
      <c r="O3696" s="61" t="s">
        <v>56</v>
      </c>
      <c r="P3696" s="61" t="s">
        <v>57</v>
      </c>
      <c r="Q3696" s="61" t="s">
        <v>58</v>
      </c>
      <c r="R3696" s="61" t="s">
        <v>59</v>
      </c>
      <c r="S3696" s="61" t="s">
        <v>60</v>
      </c>
      <c r="T3696" s="61" t="s">
        <v>61</v>
      </c>
      <c r="U3696" s="61" t="s">
        <v>62</v>
      </c>
      <c r="V3696" s="61" t="s">
        <v>63</v>
      </c>
      <c r="W3696" s="61" t="s">
        <v>64</v>
      </c>
      <c r="X3696" s="61" t="s">
        <v>65</v>
      </c>
      <c r="Y3696" s="61" t="s">
        <v>66</v>
      </c>
      <c r="Z3696" s="61" t="s">
        <v>67</v>
      </c>
      <c r="AA3696" s="61" t="s">
        <v>68</v>
      </c>
      <c r="AB3696" s="61" t="s">
        <v>69</v>
      </c>
      <c r="AC3696" s="61" t="s">
        <v>70</v>
      </c>
      <c r="AD3696" s="61" t="s">
        <v>71</v>
      </c>
      <c r="AE3696" s="61" t="s">
        <v>72</v>
      </c>
      <c r="AF3696" s="61" t="s">
        <v>73</v>
      </c>
      <c r="AG3696" s="61" t="s">
        <v>74</v>
      </c>
    </row>
    <row r="3697" spans="4:33">
      <c r="D3697" s="2">
        <v>1989</v>
      </c>
      <c r="F3697" s="62"/>
      <c r="G3697" s="76">
        <v>71.5</v>
      </c>
      <c r="H3697" s="76">
        <v>0</v>
      </c>
      <c r="I3697" s="76">
        <v>0</v>
      </c>
      <c r="J3697" s="76">
        <v>10414.300000000001</v>
      </c>
      <c r="K3697" s="76">
        <v>0</v>
      </c>
      <c r="L3697" s="76">
        <v>0</v>
      </c>
      <c r="M3697" s="76">
        <v>6414.4000000000005</v>
      </c>
      <c r="N3697" s="76">
        <v>0</v>
      </c>
      <c r="O3697" s="76">
        <v>89.499999999999986</v>
      </c>
      <c r="P3697" s="76">
        <v>0</v>
      </c>
      <c r="Q3697" s="76">
        <v>0</v>
      </c>
      <c r="R3697" s="76">
        <v>0</v>
      </c>
      <c r="S3697" s="76">
        <v>0</v>
      </c>
      <c r="T3697" s="76">
        <v>0</v>
      </c>
      <c r="U3697" s="76">
        <v>5207.7999999999993</v>
      </c>
      <c r="V3697" s="76">
        <v>0</v>
      </c>
      <c r="W3697" s="76">
        <v>46076.100000000006</v>
      </c>
      <c r="X3697" s="76">
        <v>0</v>
      </c>
      <c r="Y3697" s="76">
        <v>0</v>
      </c>
      <c r="Z3697" s="76">
        <v>3.5999999999999996</v>
      </c>
      <c r="AA3697" s="76">
        <v>0</v>
      </c>
      <c r="AB3697" s="76">
        <v>0</v>
      </c>
      <c r="AC3697" s="76">
        <v>0</v>
      </c>
      <c r="AD3697" s="76">
        <v>0</v>
      </c>
      <c r="AE3697" s="76">
        <v>544</v>
      </c>
      <c r="AF3697" s="76">
        <v>18300.300000000003</v>
      </c>
      <c r="AG3697" s="43">
        <v>87121.500000000015</v>
      </c>
    </row>
    <row r="3698" spans="4:33">
      <c r="D3698" s="2">
        <v>1990</v>
      </c>
      <c r="F3698" s="62"/>
      <c r="G3698" s="76">
        <v>89.600000000000009</v>
      </c>
      <c r="H3698" s="76">
        <v>0</v>
      </c>
      <c r="I3698" s="76">
        <v>0</v>
      </c>
      <c r="J3698" s="76">
        <v>10942.5</v>
      </c>
      <c r="K3698" s="76">
        <v>0</v>
      </c>
      <c r="L3698" s="76">
        <v>0</v>
      </c>
      <c r="M3698" s="76">
        <v>7576.2</v>
      </c>
      <c r="N3698" s="76">
        <v>0</v>
      </c>
      <c r="O3698" s="76">
        <v>81.199999999999989</v>
      </c>
      <c r="P3698" s="76">
        <v>0</v>
      </c>
      <c r="Q3698" s="76">
        <v>0</v>
      </c>
      <c r="R3698" s="76">
        <v>0</v>
      </c>
      <c r="S3698" s="76">
        <v>0</v>
      </c>
      <c r="T3698" s="76">
        <v>0</v>
      </c>
      <c r="U3698" s="76">
        <v>5117.9999999999991</v>
      </c>
      <c r="V3698" s="76">
        <v>0</v>
      </c>
      <c r="W3698" s="76">
        <v>49765.3</v>
      </c>
      <c r="X3698" s="76">
        <v>0</v>
      </c>
      <c r="Y3698" s="76">
        <v>0</v>
      </c>
      <c r="Z3698" s="76">
        <v>0</v>
      </c>
      <c r="AA3698" s="76">
        <v>0</v>
      </c>
      <c r="AB3698" s="76">
        <v>0</v>
      </c>
      <c r="AC3698" s="76">
        <v>88.5</v>
      </c>
      <c r="AD3698" s="76">
        <v>0</v>
      </c>
      <c r="AE3698" s="76">
        <v>379.2</v>
      </c>
      <c r="AF3698" s="76">
        <v>16869.900000000001</v>
      </c>
      <c r="AG3698" s="43">
        <v>90910.399999999994</v>
      </c>
    </row>
    <row r="3699" spans="4:33">
      <c r="D3699" s="2">
        <v>1991</v>
      </c>
      <c r="F3699" s="62"/>
      <c r="G3699" s="76">
        <v>17.899999999999999</v>
      </c>
      <c r="H3699" s="76">
        <v>0</v>
      </c>
      <c r="I3699" s="76">
        <v>0</v>
      </c>
      <c r="J3699" s="76">
        <v>6118.5</v>
      </c>
      <c r="K3699" s="76">
        <v>0</v>
      </c>
      <c r="L3699" s="76">
        <v>0</v>
      </c>
      <c r="M3699" s="76">
        <v>4278.4000000000005</v>
      </c>
      <c r="N3699" s="76">
        <v>0</v>
      </c>
      <c r="O3699" s="76">
        <v>56.9</v>
      </c>
      <c r="P3699" s="76">
        <v>0</v>
      </c>
      <c r="Q3699" s="76">
        <v>0</v>
      </c>
      <c r="R3699" s="76">
        <v>152.80000000000001</v>
      </c>
      <c r="S3699" s="76">
        <v>0</v>
      </c>
      <c r="T3699" s="76">
        <v>0</v>
      </c>
      <c r="U3699" s="76">
        <v>2667.1000000000004</v>
      </c>
      <c r="V3699" s="76">
        <v>0</v>
      </c>
      <c r="W3699" s="76">
        <v>73055.799999999988</v>
      </c>
      <c r="X3699" s="76">
        <v>0</v>
      </c>
      <c r="Y3699" s="76">
        <v>0</v>
      </c>
      <c r="Z3699" s="76">
        <v>0</v>
      </c>
      <c r="AA3699" s="76">
        <v>0</v>
      </c>
      <c r="AB3699" s="76">
        <v>0</v>
      </c>
      <c r="AC3699" s="76">
        <v>0</v>
      </c>
      <c r="AD3699" s="76">
        <v>0</v>
      </c>
      <c r="AE3699" s="76">
        <v>21.1</v>
      </c>
      <c r="AF3699" s="76">
        <v>13389.3</v>
      </c>
      <c r="AG3699" s="43">
        <v>99757.8</v>
      </c>
    </row>
    <row r="3700" spans="4:33">
      <c r="D3700" s="2">
        <v>1992</v>
      </c>
      <c r="F3700" s="62"/>
      <c r="G3700" s="76">
        <v>27.3</v>
      </c>
      <c r="H3700" s="76">
        <v>0</v>
      </c>
      <c r="I3700" s="76">
        <v>0</v>
      </c>
      <c r="J3700" s="76">
        <v>4140.3999999999996</v>
      </c>
      <c r="K3700" s="76">
        <v>0</v>
      </c>
      <c r="L3700" s="76">
        <v>0</v>
      </c>
      <c r="M3700" s="76">
        <v>3591.9</v>
      </c>
      <c r="N3700" s="76">
        <v>0</v>
      </c>
      <c r="O3700" s="76">
        <v>38.800000000000004</v>
      </c>
      <c r="P3700" s="76">
        <v>0</v>
      </c>
      <c r="Q3700" s="76">
        <v>0</v>
      </c>
      <c r="R3700" s="76">
        <v>186.9</v>
      </c>
      <c r="S3700" s="76">
        <v>0</v>
      </c>
      <c r="T3700" s="76">
        <v>0</v>
      </c>
      <c r="U3700" s="76">
        <v>1812.8000000000002</v>
      </c>
      <c r="V3700" s="76">
        <v>0</v>
      </c>
      <c r="W3700" s="76">
        <v>81973.599999999991</v>
      </c>
      <c r="X3700" s="76">
        <v>0</v>
      </c>
      <c r="Y3700" s="76">
        <v>0</v>
      </c>
      <c r="Z3700" s="76">
        <v>0</v>
      </c>
      <c r="AA3700" s="76">
        <v>0</v>
      </c>
      <c r="AB3700" s="76">
        <v>0</v>
      </c>
      <c r="AC3700" s="76">
        <v>0</v>
      </c>
      <c r="AD3700" s="76">
        <v>0</v>
      </c>
      <c r="AE3700" s="76">
        <v>0</v>
      </c>
      <c r="AF3700" s="76">
        <v>14318.400000000001</v>
      </c>
      <c r="AG3700" s="43">
        <v>106090.1</v>
      </c>
    </row>
    <row r="3701" spans="4:33">
      <c r="D3701" s="2">
        <v>1993</v>
      </c>
      <c r="F3701" s="62"/>
      <c r="G3701" s="76">
        <v>128.89999999999998</v>
      </c>
      <c r="H3701" s="76">
        <v>0</v>
      </c>
      <c r="I3701" s="76">
        <v>0</v>
      </c>
      <c r="J3701" s="76">
        <v>2999.8</v>
      </c>
      <c r="K3701" s="76">
        <v>0</v>
      </c>
      <c r="L3701" s="76">
        <v>0</v>
      </c>
      <c r="M3701" s="76">
        <v>2766.0000000000005</v>
      </c>
      <c r="N3701" s="76">
        <v>0</v>
      </c>
      <c r="O3701" s="76">
        <v>23.599999999999998</v>
      </c>
      <c r="P3701" s="76">
        <v>0</v>
      </c>
      <c r="Q3701" s="76">
        <v>0</v>
      </c>
      <c r="R3701" s="76">
        <v>147.80000000000001</v>
      </c>
      <c r="S3701" s="76">
        <v>0</v>
      </c>
      <c r="T3701" s="76">
        <v>0</v>
      </c>
      <c r="U3701" s="76">
        <v>1180.7000000000003</v>
      </c>
      <c r="V3701" s="76">
        <v>0</v>
      </c>
      <c r="W3701" s="76">
        <v>21071.200000000001</v>
      </c>
      <c r="X3701" s="76">
        <v>0</v>
      </c>
      <c r="Y3701" s="76">
        <v>0</v>
      </c>
      <c r="Z3701" s="76">
        <v>0</v>
      </c>
      <c r="AA3701" s="76">
        <v>0</v>
      </c>
      <c r="AB3701" s="76">
        <v>0</v>
      </c>
      <c r="AC3701" s="76">
        <v>0</v>
      </c>
      <c r="AD3701" s="76">
        <v>0</v>
      </c>
      <c r="AE3701" s="76">
        <v>0</v>
      </c>
      <c r="AF3701" s="76">
        <v>9434.1</v>
      </c>
      <c r="AG3701" s="43">
        <v>37752.1</v>
      </c>
    </row>
    <row r="3702" spans="4:33">
      <c r="D3702" s="2">
        <v>1994</v>
      </c>
      <c r="F3702" s="62"/>
      <c r="G3702" s="76">
        <v>142.20000000000002</v>
      </c>
      <c r="H3702" s="76">
        <v>0</v>
      </c>
      <c r="I3702" s="76">
        <v>0</v>
      </c>
      <c r="J3702" s="76">
        <v>4003.7</v>
      </c>
      <c r="K3702" s="76">
        <v>0</v>
      </c>
      <c r="L3702" s="76">
        <v>0</v>
      </c>
      <c r="M3702" s="76">
        <v>3752.8000000000006</v>
      </c>
      <c r="N3702" s="76">
        <v>0</v>
      </c>
      <c r="O3702" s="76">
        <v>20.299999999999997</v>
      </c>
      <c r="P3702" s="76">
        <v>0</v>
      </c>
      <c r="Q3702" s="76">
        <v>0</v>
      </c>
      <c r="R3702" s="76">
        <v>163.30000000000001</v>
      </c>
      <c r="S3702" s="76">
        <v>0</v>
      </c>
      <c r="T3702" s="76">
        <v>0</v>
      </c>
      <c r="U3702" s="76">
        <v>1543.6000000000001</v>
      </c>
      <c r="V3702" s="76">
        <v>0</v>
      </c>
      <c r="W3702" s="76">
        <v>43071.199999999997</v>
      </c>
      <c r="X3702" s="76">
        <v>0</v>
      </c>
      <c r="Y3702" s="76">
        <v>0</v>
      </c>
      <c r="Z3702" s="76">
        <v>0</v>
      </c>
      <c r="AA3702" s="76">
        <v>0</v>
      </c>
      <c r="AB3702" s="76">
        <v>0</v>
      </c>
      <c r="AC3702" s="76">
        <v>0</v>
      </c>
      <c r="AD3702" s="76">
        <v>0</v>
      </c>
      <c r="AE3702" s="76">
        <v>0</v>
      </c>
      <c r="AF3702" s="76">
        <v>12756.499999999998</v>
      </c>
      <c r="AG3702" s="43">
        <v>65453.599999999999</v>
      </c>
    </row>
    <row r="3703" spans="4:33">
      <c r="D3703" s="2">
        <v>1995</v>
      </c>
      <c r="F3703" s="62"/>
      <c r="G3703" s="76">
        <v>37</v>
      </c>
      <c r="H3703" s="76">
        <v>0</v>
      </c>
      <c r="I3703" s="76">
        <v>0</v>
      </c>
      <c r="J3703" s="76">
        <v>4530.2999999999993</v>
      </c>
      <c r="K3703" s="76">
        <v>0</v>
      </c>
      <c r="L3703" s="76">
        <v>0</v>
      </c>
      <c r="M3703" s="76">
        <v>3480.3999999999996</v>
      </c>
      <c r="N3703" s="76">
        <v>0</v>
      </c>
      <c r="O3703" s="76">
        <v>15.3</v>
      </c>
      <c r="P3703" s="76">
        <v>0</v>
      </c>
      <c r="Q3703" s="76">
        <v>0</v>
      </c>
      <c r="R3703" s="76">
        <v>1.1000000000000001</v>
      </c>
      <c r="S3703" s="76">
        <v>0</v>
      </c>
      <c r="T3703" s="76">
        <v>0</v>
      </c>
      <c r="U3703" s="76">
        <v>1443.3</v>
      </c>
      <c r="V3703" s="76">
        <v>0</v>
      </c>
      <c r="W3703" s="76">
        <v>50904.9</v>
      </c>
      <c r="X3703" s="76">
        <v>0</v>
      </c>
      <c r="Y3703" s="76">
        <v>0</v>
      </c>
      <c r="Z3703" s="76">
        <v>0</v>
      </c>
      <c r="AA3703" s="76">
        <v>0</v>
      </c>
      <c r="AB3703" s="76">
        <v>0</v>
      </c>
      <c r="AC3703" s="76">
        <v>0</v>
      </c>
      <c r="AD3703" s="76">
        <v>0</v>
      </c>
      <c r="AE3703" s="76">
        <v>0</v>
      </c>
      <c r="AF3703" s="76">
        <v>11891.6</v>
      </c>
      <c r="AG3703" s="43">
        <v>72303.900000000009</v>
      </c>
    </row>
    <row r="3704" spans="4:33">
      <c r="D3704" s="2">
        <v>1996</v>
      </c>
      <c r="F3704" s="62"/>
      <c r="G3704" s="76">
        <v>0</v>
      </c>
      <c r="H3704" s="76">
        <v>0</v>
      </c>
      <c r="I3704" s="76">
        <v>0</v>
      </c>
      <c r="J3704" s="76">
        <v>4361.4999999999991</v>
      </c>
      <c r="K3704" s="76">
        <v>0</v>
      </c>
      <c r="L3704" s="76">
        <v>0</v>
      </c>
      <c r="M3704" s="76">
        <v>3390.7</v>
      </c>
      <c r="N3704" s="76">
        <v>0</v>
      </c>
      <c r="O3704" s="76">
        <v>7.9999999999999991</v>
      </c>
      <c r="P3704" s="76">
        <v>0</v>
      </c>
      <c r="Q3704" s="76">
        <v>0</v>
      </c>
      <c r="R3704" s="76">
        <v>11.200000000000001</v>
      </c>
      <c r="S3704" s="76">
        <v>0</v>
      </c>
      <c r="T3704" s="76">
        <v>0</v>
      </c>
      <c r="U3704" s="76">
        <v>1459.3000000000002</v>
      </c>
      <c r="V3704" s="76">
        <v>0</v>
      </c>
      <c r="W3704" s="76">
        <v>60061.600000000006</v>
      </c>
      <c r="X3704" s="76">
        <v>0</v>
      </c>
      <c r="Y3704" s="76">
        <v>0</v>
      </c>
      <c r="Z3704" s="76">
        <v>0</v>
      </c>
      <c r="AA3704" s="76">
        <v>0</v>
      </c>
      <c r="AB3704" s="76">
        <v>0</v>
      </c>
      <c r="AC3704" s="76">
        <v>0</v>
      </c>
      <c r="AD3704" s="76">
        <v>0</v>
      </c>
      <c r="AE3704" s="76">
        <v>0</v>
      </c>
      <c r="AF3704" s="76">
        <v>16870.100000000002</v>
      </c>
      <c r="AG3704" s="43">
        <v>86162.400000000009</v>
      </c>
    </row>
    <row r="3705" spans="4:33">
      <c r="D3705" s="2">
        <v>1997</v>
      </c>
      <c r="F3705" s="62"/>
      <c r="G3705" s="76">
        <v>0</v>
      </c>
      <c r="H3705" s="76">
        <v>0</v>
      </c>
      <c r="I3705" s="76">
        <v>0</v>
      </c>
      <c r="J3705" s="76">
        <v>5383.0999999999995</v>
      </c>
      <c r="K3705" s="76">
        <v>0</v>
      </c>
      <c r="L3705" s="76">
        <v>0</v>
      </c>
      <c r="M3705" s="76">
        <v>4167</v>
      </c>
      <c r="N3705" s="76">
        <v>0</v>
      </c>
      <c r="O3705" s="76">
        <v>6.4999999999999991</v>
      </c>
      <c r="P3705" s="76">
        <v>0</v>
      </c>
      <c r="Q3705" s="76">
        <v>0</v>
      </c>
      <c r="R3705" s="76">
        <v>67.900000000000006</v>
      </c>
      <c r="S3705" s="76">
        <v>0</v>
      </c>
      <c r="T3705" s="76">
        <v>0</v>
      </c>
      <c r="U3705" s="76">
        <v>1218.6000000000001</v>
      </c>
      <c r="V3705" s="76">
        <v>0</v>
      </c>
      <c r="W3705" s="76">
        <v>63421.099999999991</v>
      </c>
      <c r="X3705" s="76">
        <v>0</v>
      </c>
      <c r="Y3705" s="76">
        <v>0</v>
      </c>
      <c r="Z3705" s="76">
        <v>0</v>
      </c>
      <c r="AA3705" s="76">
        <v>0</v>
      </c>
      <c r="AB3705" s="76">
        <v>0</v>
      </c>
      <c r="AC3705" s="76">
        <v>0</v>
      </c>
      <c r="AD3705" s="76">
        <v>0</v>
      </c>
      <c r="AE3705" s="76">
        <v>0</v>
      </c>
      <c r="AF3705" s="76">
        <v>17351.600000000002</v>
      </c>
      <c r="AG3705" s="43">
        <v>91615.799999999988</v>
      </c>
    </row>
    <row r="3706" spans="4:33">
      <c r="D3706" s="2">
        <v>1998</v>
      </c>
      <c r="F3706" s="62"/>
      <c r="G3706" s="76">
        <v>0</v>
      </c>
      <c r="H3706" s="76">
        <v>0</v>
      </c>
      <c r="I3706" s="76">
        <v>0</v>
      </c>
      <c r="J3706" s="76">
        <v>4508.3999999999996</v>
      </c>
      <c r="K3706" s="76">
        <v>0</v>
      </c>
      <c r="L3706" s="76">
        <v>0</v>
      </c>
      <c r="M3706" s="76">
        <v>2652.9</v>
      </c>
      <c r="N3706" s="76">
        <v>0</v>
      </c>
      <c r="O3706" s="76">
        <v>5.6000000000000005</v>
      </c>
      <c r="P3706" s="76">
        <v>0</v>
      </c>
      <c r="Q3706" s="76">
        <v>0</v>
      </c>
      <c r="R3706" s="76">
        <v>34.200000000000003</v>
      </c>
      <c r="S3706" s="76">
        <v>0</v>
      </c>
      <c r="T3706" s="76">
        <v>0</v>
      </c>
      <c r="U3706" s="76">
        <v>913.49999999999989</v>
      </c>
      <c r="V3706" s="76">
        <v>0</v>
      </c>
      <c r="W3706" s="76">
        <v>51830.3</v>
      </c>
      <c r="X3706" s="76">
        <v>0</v>
      </c>
      <c r="Y3706" s="76">
        <v>0</v>
      </c>
      <c r="Z3706" s="76">
        <v>0</v>
      </c>
      <c r="AA3706" s="76">
        <v>0</v>
      </c>
      <c r="AB3706" s="76">
        <v>0</v>
      </c>
      <c r="AC3706" s="76">
        <v>0</v>
      </c>
      <c r="AD3706" s="76">
        <v>0</v>
      </c>
      <c r="AE3706" s="76">
        <v>0</v>
      </c>
      <c r="AF3706" s="76">
        <v>11199.799999999997</v>
      </c>
      <c r="AG3706" s="43">
        <v>71144.7</v>
      </c>
    </row>
    <row r="3707" spans="4:33">
      <c r="D3707" s="2">
        <v>1999</v>
      </c>
      <c r="F3707" s="62"/>
      <c r="G3707" s="76">
        <v>0</v>
      </c>
      <c r="H3707" s="76">
        <v>0</v>
      </c>
      <c r="I3707" s="76">
        <v>0</v>
      </c>
      <c r="J3707" s="76">
        <v>7678.0999999999995</v>
      </c>
      <c r="K3707" s="76">
        <v>0</v>
      </c>
      <c r="L3707" s="76">
        <v>0</v>
      </c>
      <c r="M3707" s="76">
        <v>5696.0000000000009</v>
      </c>
      <c r="N3707" s="76">
        <v>0</v>
      </c>
      <c r="O3707" s="76">
        <v>9.1000000000000014</v>
      </c>
      <c r="P3707" s="76">
        <v>0</v>
      </c>
      <c r="Q3707" s="76">
        <v>0</v>
      </c>
      <c r="R3707" s="76">
        <v>46.800000000000004</v>
      </c>
      <c r="S3707" s="76">
        <v>0</v>
      </c>
      <c r="T3707" s="76">
        <v>0</v>
      </c>
      <c r="U3707" s="76">
        <v>1433.2</v>
      </c>
      <c r="V3707" s="76">
        <v>0</v>
      </c>
      <c r="W3707" s="76">
        <v>75552.3</v>
      </c>
      <c r="X3707" s="76">
        <v>0</v>
      </c>
      <c r="Y3707" s="76">
        <v>0</v>
      </c>
      <c r="Z3707" s="76">
        <v>0</v>
      </c>
      <c r="AA3707" s="76">
        <v>0</v>
      </c>
      <c r="AB3707" s="76">
        <v>0</v>
      </c>
      <c r="AC3707" s="76">
        <v>0</v>
      </c>
      <c r="AD3707" s="76">
        <v>0</v>
      </c>
      <c r="AE3707" s="76">
        <v>0</v>
      </c>
      <c r="AF3707" s="76">
        <v>19424.7</v>
      </c>
      <c r="AG3707" s="43">
        <v>109840.2</v>
      </c>
    </row>
    <row r="3708" spans="4:33">
      <c r="D3708" s="2">
        <v>2000</v>
      </c>
      <c r="F3708" s="62"/>
      <c r="G3708" s="76">
        <v>0</v>
      </c>
      <c r="H3708" s="76">
        <v>0</v>
      </c>
      <c r="I3708" s="76">
        <v>0</v>
      </c>
      <c r="J3708" s="76">
        <v>6117.6</v>
      </c>
      <c r="K3708" s="76">
        <v>0</v>
      </c>
      <c r="L3708" s="76">
        <v>0</v>
      </c>
      <c r="M3708" s="76">
        <v>5789.5</v>
      </c>
      <c r="N3708" s="76">
        <v>0</v>
      </c>
      <c r="O3708" s="76">
        <v>8.1</v>
      </c>
      <c r="P3708" s="76">
        <v>0</v>
      </c>
      <c r="Q3708" s="76">
        <v>0</v>
      </c>
      <c r="R3708" s="76">
        <v>122.30000000000001</v>
      </c>
      <c r="S3708" s="76">
        <v>0</v>
      </c>
      <c r="T3708" s="76">
        <v>0</v>
      </c>
      <c r="U3708" s="76">
        <v>1293.5999999999999</v>
      </c>
      <c r="V3708" s="76">
        <v>0</v>
      </c>
      <c r="W3708" s="76">
        <v>81241.7</v>
      </c>
      <c r="X3708" s="76">
        <v>0</v>
      </c>
      <c r="Y3708" s="76">
        <v>0</v>
      </c>
      <c r="Z3708" s="76">
        <v>0</v>
      </c>
      <c r="AA3708" s="76">
        <v>0</v>
      </c>
      <c r="AB3708" s="76">
        <v>0</v>
      </c>
      <c r="AC3708" s="76">
        <v>0</v>
      </c>
      <c r="AD3708" s="76">
        <v>0</v>
      </c>
      <c r="AE3708" s="76">
        <v>0</v>
      </c>
      <c r="AF3708" s="76">
        <v>16888.7</v>
      </c>
      <c r="AG3708" s="43">
        <v>111461.5</v>
      </c>
    </row>
    <row r="3709" spans="4:33">
      <c r="D3709" s="2">
        <v>2001</v>
      </c>
      <c r="F3709" s="62"/>
      <c r="G3709" s="76">
        <v>0</v>
      </c>
      <c r="H3709" s="76">
        <v>0</v>
      </c>
      <c r="I3709" s="76">
        <v>0</v>
      </c>
      <c r="J3709" s="76">
        <v>6364</v>
      </c>
      <c r="K3709" s="76">
        <v>0</v>
      </c>
      <c r="L3709" s="76">
        <v>0</v>
      </c>
      <c r="M3709" s="76">
        <v>4483.2999999999993</v>
      </c>
      <c r="N3709" s="76">
        <v>0</v>
      </c>
      <c r="O3709" s="76">
        <v>9.4</v>
      </c>
      <c r="P3709" s="76">
        <v>0</v>
      </c>
      <c r="Q3709" s="76">
        <v>0</v>
      </c>
      <c r="R3709" s="76">
        <v>88.500000000000014</v>
      </c>
      <c r="S3709" s="76">
        <v>0</v>
      </c>
      <c r="T3709" s="76">
        <v>0</v>
      </c>
      <c r="U3709" s="76">
        <v>1152.9999999999998</v>
      </c>
      <c r="V3709" s="76">
        <v>0</v>
      </c>
      <c r="W3709" s="76">
        <v>70211.89999999998</v>
      </c>
      <c r="X3709" s="76">
        <v>0</v>
      </c>
      <c r="Y3709" s="76">
        <v>0</v>
      </c>
      <c r="Z3709" s="76">
        <v>0</v>
      </c>
      <c r="AA3709" s="76">
        <v>0</v>
      </c>
      <c r="AB3709" s="76">
        <v>0</v>
      </c>
      <c r="AC3709" s="76">
        <v>0</v>
      </c>
      <c r="AD3709" s="76">
        <v>0</v>
      </c>
      <c r="AE3709" s="76">
        <v>0</v>
      </c>
      <c r="AF3709" s="76">
        <v>12667.9</v>
      </c>
      <c r="AG3709" s="43">
        <v>94977.999999999971</v>
      </c>
    </row>
    <row r="3710" spans="4:33">
      <c r="D3710" s="2">
        <v>2002</v>
      </c>
      <c r="F3710" s="62"/>
      <c r="G3710" s="76">
        <v>0</v>
      </c>
      <c r="H3710" s="76">
        <v>0</v>
      </c>
      <c r="I3710" s="76">
        <v>0</v>
      </c>
      <c r="J3710" s="76">
        <v>7855.4999999999991</v>
      </c>
      <c r="K3710" s="76">
        <v>0</v>
      </c>
      <c r="L3710" s="76">
        <v>0</v>
      </c>
      <c r="M3710" s="76">
        <v>3891.7999999999997</v>
      </c>
      <c r="N3710" s="76">
        <v>0</v>
      </c>
      <c r="O3710" s="76">
        <v>10</v>
      </c>
      <c r="P3710" s="76">
        <v>0</v>
      </c>
      <c r="Q3710" s="76">
        <v>0</v>
      </c>
      <c r="R3710" s="76">
        <v>192.30000000000004</v>
      </c>
      <c r="S3710" s="76">
        <v>0</v>
      </c>
      <c r="T3710" s="76">
        <v>0</v>
      </c>
      <c r="U3710" s="76">
        <v>1187.4000000000001</v>
      </c>
      <c r="V3710" s="76">
        <v>0</v>
      </c>
      <c r="W3710" s="76">
        <v>86706.6</v>
      </c>
      <c r="X3710" s="76">
        <v>0</v>
      </c>
      <c r="Y3710" s="76">
        <v>0</v>
      </c>
      <c r="Z3710" s="76">
        <v>0</v>
      </c>
      <c r="AA3710" s="76">
        <v>0</v>
      </c>
      <c r="AB3710" s="76">
        <v>0</v>
      </c>
      <c r="AC3710" s="76">
        <v>0</v>
      </c>
      <c r="AD3710" s="76">
        <v>0</v>
      </c>
      <c r="AE3710" s="76">
        <v>0</v>
      </c>
      <c r="AF3710" s="76">
        <v>19360</v>
      </c>
      <c r="AG3710" s="43">
        <v>119203.6</v>
      </c>
    </row>
    <row r="3711" spans="4:33">
      <c r="D3711" s="2">
        <v>2003</v>
      </c>
      <c r="F3711" s="62"/>
      <c r="G3711" s="76">
        <v>0</v>
      </c>
      <c r="H3711" s="76">
        <v>0</v>
      </c>
      <c r="I3711" s="76">
        <v>0</v>
      </c>
      <c r="J3711" s="76">
        <v>6312.0999999999995</v>
      </c>
      <c r="K3711" s="76">
        <v>0</v>
      </c>
      <c r="L3711" s="76">
        <v>0</v>
      </c>
      <c r="M3711" s="76">
        <v>3565.8</v>
      </c>
      <c r="N3711" s="76">
        <v>0</v>
      </c>
      <c r="O3711" s="76">
        <v>7.1000000000000005</v>
      </c>
      <c r="P3711" s="76">
        <v>0</v>
      </c>
      <c r="Q3711" s="76">
        <v>0</v>
      </c>
      <c r="R3711" s="76">
        <v>154.4</v>
      </c>
      <c r="S3711" s="76">
        <v>0</v>
      </c>
      <c r="T3711" s="76">
        <v>0</v>
      </c>
      <c r="U3711" s="76">
        <v>994.8</v>
      </c>
      <c r="V3711" s="76">
        <v>0</v>
      </c>
      <c r="W3711" s="76">
        <v>77064.2</v>
      </c>
      <c r="X3711" s="76">
        <v>0</v>
      </c>
      <c r="Y3711" s="76">
        <v>0</v>
      </c>
      <c r="Z3711" s="76">
        <v>0</v>
      </c>
      <c r="AA3711" s="76">
        <v>0</v>
      </c>
      <c r="AB3711" s="76">
        <v>0</v>
      </c>
      <c r="AC3711" s="76">
        <v>0</v>
      </c>
      <c r="AD3711" s="76">
        <v>0</v>
      </c>
      <c r="AE3711" s="76">
        <v>0</v>
      </c>
      <c r="AF3711" s="76">
        <v>15246.6</v>
      </c>
      <c r="AG3711" s="43">
        <v>103345</v>
      </c>
    </row>
    <row r="3712" spans="4:33">
      <c r="D3712" s="2">
        <v>2004</v>
      </c>
      <c r="F3712" s="62"/>
      <c r="G3712" s="76">
        <v>0</v>
      </c>
      <c r="H3712" s="76">
        <v>0</v>
      </c>
      <c r="I3712" s="76">
        <v>0</v>
      </c>
      <c r="J3712" s="76">
        <v>7046.3</v>
      </c>
      <c r="K3712" s="76">
        <v>0</v>
      </c>
      <c r="L3712" s="76">
        <v>0</v>
      </c>
      <c r="M3712" s="76">
        <v>3866.9999999999995</v>
      </c>
      <c r="N3712" s="76">
        <v>0</v>
      </c>
      <c r="O3712" s="76">
        <v>8.1</v>
      </c>
      <c r="P3712" s="76">
        <v>0</v>
      </c>
      <c r="Q3712" s="76">
        <v>0</v>
      </c>
      <c r="R3712" s="76">
        <v>180.4</v>
      </c>
      <c r="S3712" s="76">
        <v>0</v>
      </c>
      <c r="T3712" s="76">
        <v>0</v>
      </c>
      <c r="U3712" s="76">
        <v>862.80000000000018</v>
      </c>
      <c r="V3712" s="76">
        <v>0</v>
      </c>
      <c r="W3712" s="76">
        <v>79078</v>
      </c>
      <c r="X3712" s="76">
        <v>0</v>
      </c>
      <c r="Y3712" s="76">
        <v>0</v>
      </c>
      <c r="Z3712" s="76">
        <v>0</v>
      </c>
      <c r="AA3712" s="76">
        <v>0</v>
      </c>
      <c r="AB3712" s="76">
        <v>0</v>
      </c>
      <c r="AC3712" s="76">
        <v>0</v>
      </c>
      <c r="AD3712" s="76">
        <v>0</v>
      </c>
      <c r="AE3712" s="76">
        <v>0</v>
      </c>
      <c r="AF3712" s="76">
        <v>17010.8</v>
      </c>
      <c r="AG3712" s="43">
        <v>108053.40000000001</v>
      </c>
    </row>
    <row r="3713" spans="4:33">
      <c r="D3713" s="2">
        <v>2005</v>
      </c>
      <c r="F3713" s="62"/>
      <c r="G3713" s="76">
        <v>0</v>
      </c>
      <c r="H3713" s="76">
        <v>0</v>
      </c>
      <c r="I3713" s="76">
        <v>0</v>
      </c>
      <c r="J3713" s="76">
        <v>5531.1</v>
      </c>
      <c r="K3713" s="76">
        <v>0</v>
      </c>
      <c r="L3713" s="76">
        <v>0</v>
      </c>
      <c r="M3713" s="76">
        <v>2986.7000000000003</v>
      </c>
      <c r="N3713" s="76">
        <v>0</v>
      </c>
      <c r="O3713" s="76">
        <v>0</v>
      </c>
      <c r="P3713" s="76">
        <v>0</v>
      </c>
      <c r="Q3713" s="76">
        <v>0</v>
      </c>
      <c r="R3713" s="76">
        <v>109.89999999999998</v>
      </c>
      <c r="S3713" s="76">
        <v>0</v>
      </c>
      <c r="T3713" s="76">
        <v>0</v>
      </c>
      <c r="U3713" s="76">
        <v>671</v>
      </c>
      <c r="V3713" s="76">
        <v>0</v>
      </c>
      <c r="W3713" s="76">
        <v>71983.199999999997</v>
      </c>
      <c r="X3713" s="76">
        <v>0</v>
      </c>
      <c r="Y3713" s="76">
        <v>0</v>
      </c>
      <c r="Z3713" s="76">
        <v>0</v>
      </c>
      <c r="AA3713" s="76">
        <v>0</v>
      </c>
      <c r="AB3713" s="76">
        <v>0</v>
      </c>
      <c r="AC3713" s="76">
        <v>0</v>
      </c>
      <c r="AD3713" s="76">
        <v>0</v>
      </c>
      <c r="AE3713" s="76">
        <v>0</v>
      </c>
      <c r="AF3713" s="76">
        <v>12638.4</v>
      </c>
      <c r="AG3713" s="43">
        <v>93920.299999999988</v>
      </c>
    </row>
    <row r="3714" spans="4:33">
      <c r="D3714" s="2">
        <v>2006</v>
      </c>
      <c r="F3714" s="62"/>
      <c r="G3714" s="76">
        <v>0</v>
      </c>
      <c r="H3714" s="76">
        <v>0</v>
      </c>
      <c r="I3714" s="76">
        <v>0</v>
      </c>
      <c r="J3714" s="76">
        <v>6982.4</v>
      </c>
      <c r="K3714" s="76">
        <v>0</v>
      </c>
      <c r="L3714" s="76">
        <v>0</v>
      </c>
      <c r="M3714" s="76">
        <v>3128.9</v>
      </c>
      <c r="N3714" s="76">
        <v>0</v>
      </c>
      <c r="O3714" s="76">
        <v>0</v>
      </c>
      <c r="P3714" s="76">
        <v>0</v>
      </c>
      <c r="Q3714" s="76">
        <v>0</v>
      </c>
      <c r="R3714" s="76">
        <v>152.09999999999997</v>
      </c>
      <c r="S3714" s="76">
        <v>0</v>
      </c>
      <c r="T3714" s="76">
        <v>0</v>
      </c>
      <c r="U3714" s="76">
        <v>678.60000000000014</v>
      </c>
      <c r="V3714" s="76">
        <v>0</v>
      </c>
      <c r="W3714" s="76">
        <v>76338.899999999994</v>
      </c>
      <c r="X3714" s="76">
        <v>0</v>
      </c>
      <c r="Y3714" s="76">
        <v>0</v>
      </c>
      <c r="Z3714" s="76">
        <v>0</v>
      </c>
      <c r="AA3714" s="76">
        <v>0</v>
      </c>
      <c r="AB3714" s="76">
        <v>0</v>
      </c>
      <c r="AC3714" s="76">
        <v>0</v>
      </c>
      <c r="AD3714" s="76">
        <v>0</v>
      </c>
      <c r="AE3714" s="76">
        <v>0</v>
      </c>
      <c r="AF3714" s="76">
        <v>14996.800000000001</v>
      </c>
      <c r="AG3714" s="43">
        <v>102277.7</v>
      </c>
    </row>
    <row r="3715" spans="4:33">
      <c r="D3715" s="2">
        <v>2007</v>
      </c>
      <c r="F3715" s="62"/>
      <c r="G3715" s="76">
        <v>0</v>
      </c>
      <c r="H3715" s="76">
        <v>0</v>
      </c>
      <c r="I3715" s="76">
        <v>0</v>
      </c>
      <c r="J3715" s="76">
        <v>6827.0999999999995</v>
      </c>
      <c r="K3715" s="76">
        <v>0</v>
      </c>
      <c r="L3715" s="76">
        <v>0</v>
      </c>
      <c r="M3715" s="76">
        <v>4364.3999999999996</v>
      </c>
      <c r="N3715" s="76">
        <v>0</v>
      </c>
      <c r="O3715" s="76">
        <v>0</v>
      </c>
      <c r="P3715" s="76">
        <v>0</v>
      </c>
      <c r="Q3715" s="76">
        <v>0</v>
      </c>
      <c r="R3715" s="76">
        <v>245.8</v>
      </c>
      <c r="S3715" s="76">
        <v>0</v>
      </c>
      <c r="T3715" s="76">
        <v>0</v>
      </c>
      <c r="U3715" s="76">
        <v>682.8</v>
      </c>
      <c r="V3715" s="76">
        <v>0</v>
      </c>
      <c r="W3715" s="76">
        <v>82985.800000000017</v>
      </c>
      <c r="X3715" s="76">
        <v>0</v>
      </c>
      <c r="Y3715" s="76">
        <v>0</v>
      </c>
      <c r="Z3715" s="76">
        <v>0</v>
      </c>
      <c r="AA3715" s="76">
        <v>0</v>
      </c>
      <c r="AB3715" s="76">
        <v>0</v>
      </c>
      <c r="AC3715" s="76">
        <v>0</v>
      </c>
      <c r="AD3715" s="76">
        <v>0</v>
      </c>
      <c r="AE3715" s="76">
        <v>0</v>
      </c>
      <c r="AF3715" s="76">
        <v>18154.000000000004</v>
      </c>
      <c r="AG3715" s="43">
        <v>113259.90000000002</v>
      </c>
    </row>
    <row r="3716" spans="4:33">
      <c r="D3716" s="2">
        <v>2008</v>
      </c>
      <c r="F3716" s="62"/>
      <c r="G3716" s="76">
        <v>0</v>
      </c>
      <c r="H3716" s="76">
        <v>0</v>
      </c>
      <c r="I3716" s="76">
        <v>0</v>
      </c>
      <c r="J3716" s="76">
        <v>4705.3999999999996</v>
      </c>
      <c r="K3716" s="76">
        <v>0</v>
      </c>
      <c r="L3716" s="76">
        <v>0</v>
      </c>
      <c r="M3716" s="76">
        <v>2720.5</v>
      </c>
      <c r="N3716" s="76">
        <v>0</v>
      </c>
      <c r="O3716" s="76">
        <v>0</v>
      </c>
      <c r="P3716" s="76">
        <v>0</v>
      </c>
      <c r="Q3716" s="76">
        <v>0</v>
      </c>
      <c r="R3716" s="76">
        <v>128.1</v>
      </c>
      <c r="S3716" s="76">
        <v>0</v>
      </c>
      <c r="T3716" s="76">
        <v>0</v>
      </c>
      <c r="U3716" s="76">
        <v>482.10000000000008</v>
      </c>
      <c r="V3716" s="76">
        <v>0</v>
      </c>
      <c r="W3716" s="76">
        <v>50449.700000000004</v>
      </c>
      <c r="X3716" s="76">
        <v>0</v>
      </c>
      <c r="Y3716" s="76">
        <v>0</v>
      </c>
      <c r="Z3716" s="76">
        <v>0</v>
      </c>
      <c r="AA3716" s="76">
        <v>0</v>
      </c>
      <c r="AB3716" s="76">
        <v>0</v>
      </c>
      <c r="AC3716" s="76">
        <v>0</v>
      </c>
      <c r="AD3716" s="76">
        <v>0</v>
      </c>
      <c r="AE3716" s="76">
        <v>0</v>
      </c>
      <c r="AF3716" s="76">
        <v>12671.4</v>
      </c>
      <c r="AG3716" s="43">
        <v>71157.2</v>
      </c>
    </row>
    <row r="3717" spans="4:33">
      <c r="D3717" s="2">
        <v>2009</v>
      </c>
      <c r="F3717" s="62"/>
      <c r="G3717" s="76">
        <v>0</v>
      </c>
      <c r="H3717" s="76">
        <v>0</v>
      </c>
      <c r="I3717" s="76">
        <v>0</v>
      </c>
      <c r="J3717" s="76">
        <v>0</v>
      </c>
      <c r="K3717" s="76">
        <v>0</v>
      </c>
      <c r="L3717" s="76">
        <v>0</v>
      </c>
      <c r="M3717" s="76">
        <v>429.09999999999997</v>
      </c>
      <c r="N3717" s="76">
        <v>0</v>
      </c>
      <c r="O3717" s="76">
        <v>0</v>
      </c>
      <c r="P3717" s="76">
        <v>0</v>
      </c>
      <c r="Q3717" s="76">
        <v>0</v>
      </c>
      <c r="R3717" s="76">
        <v>0</v>
      </c>
      <c r="S3717" s="76">
        <v>0</v>
      </c>
      <c r="T3717" s="76">
        <v>0</v>
      </c>
      <c r="U3717" s="76">
        <v>0</v>
      </c>
      <c r="V3717" s="76">
        <v>0</v>
      </c>
      <c r="W3717" s="76">
        <v>24121.300000000003</v>
      </c>
      <c r="X3717" s="76">
        <v>0</v>
      </c>
      <c r="Y3717" s="76">
        <v>0</v>
      </c>
      <c r="Z3717" s="76">
        <v>0</v>
      </c>
      <c r="AA3717" s="76">
        <v>0</v>
      </c>
      <c r="AB3717" s="76">
        <v>0</v>
      </c>
      <c r="AC3717" s="76">
        <v>0</v>
      </c>
      <c r="AD3717" s="76">
        <v>0</v>
      </c>
      <c r="AE3717" s="76">
        <v>0</v>
      </c>
      <c r="AF3717" s="76">
        <v>7558.3999999999987</v>
      </c>
      <c r="AG3717" s="43">
        <v>32108.799999999999</v>
      </c>
    </row>
    <row r="3718" spans="4:33">
      <c r="D3718" s="2">
        <v>2010</v>
      </c>
      <c r="G3718" s="76">
        <v>0</v>
      </c>
      <c r="H3718" s="76">
        <v>0</v>
      </c>
      <c r="I3718" s="76">
        <v>0</v>
      </c>
      <c r="J3718" s="76">
        <v>0</v>
      </c>
      <c r="K3718" s="76">
        <v>0</v>
      </c>
      <c r="L3718" s="76">
        <v>0</v>
      </c>
      <c r="M3718" s="76">
        <v>567.59999999999991</v>
      </c>
      <c r="N3718" s="76">
        <v>0</v>
      </c>
      <c r="O3718" s="76">
        <v>0</v>
      </c>
      <c r="P3718" s="76">
        <v>0</v>
      </c>
      <c r="Q3718" s="76">
        <v>0</v>
      </c>
      <c r="R3718" s="76">
        <v>0</v>
      </c>
      <c r="S3718" s="76">
        <v>0</v>
      </c>
      <c r="T3718" s="76">
        <v>0</v>
      </c>
      <c r="U3718" s="76">
        <v>0</v>
      </c>
      <c r="V3718" s="76">
        <v>0</v>
      </c>
      <c r="W3718" s="76">
        <v>15615.099999999999</v>
      </c>
      <c r="X3718" s="76">
        <v>0</v>
      </c>
      <c r="Y3718" s="76">
        <v>0</v>
      </c>
      <c r="Z3718" s="76">
        <v>0</v>
      </c>
      <c r="AA3718" s="76">
        <v>0</v>
      </c>
      <c r="AB3718" s="76">
        <v>0</v>
      </c>
      <c r="AC3718" s="76">
        <v>0</v>
      </c>
      <c r="AD3718" s="76">
        <v>0</v>
      </c>
      <c r="AE3718" s="76">
        <v>0</v>
      </c>
      <c r="AF3718" s="76">
        <v>4931.2000000000007</v>
      </c>
      <c r="AG3718" s="43">
        <v>21113.9</v>
      </c>
    </row>
    <row r="3719" spans="4:33">
      <c r="D3719" s="2">
        <v>2011</v>
      </c>
      <c r="G3719" s="76">
        <v>0</v>
      </c>
      <c r="H3719" s="76">
        <v>0</v>
      </c>
      <c r="I3719" s="76">
        <v>0</v>
      </c>
      <c r="J3719" s="76">
        <v>0</v>
      </c>
      <c r="K3719" s="76">
        <v>0</v>
      </c>
      <c r="L3719" s="76">
        <v>0</v>
      </c>
      <c r="M3719" s="76">
        <v>804</v>
      </c>
      <c r="N3719" s="76">
        <v>0</v>
      </c>
      <c r="O3719" s="76">
        <v>0</v>
      </c>
      <c r="P3719" s="76">
        <v>0</v>
      </c>
      <c r="Q3719" s="76">
        <v>0</v>
      </c>
      <c r="R3719" s="76">
        <v>0</v>
      </c>
      <c r="S3719" s="76">
        <v>0</v>
      </c>
      <c r="T3719" s="76">
        <v>0</v>
      </c>
      <c r="U3719" s="76">
        <v>0</v>
      </c>
      <c r="V3719" s="76">
        <v>0</v>
      </c>
      <c r="W3719" s="76">
        <v>15312</v>
      </c>
      <c r="X3719" s="76">
        <v>0</v>
      </c>
      <c r="Y3719" s="76">
        <v>0</v>
      </c>
      <c r="Z3719" s="76">
        <v>0</v>
      </c>
      <c r="AA3719" s="76">
        <v>0</v>
      </c>
      <c r="AB3719" s="76">
        <v>0</v>
      </c>
      <c r="AC3719" s="76">
        <v>0</v>
      </c>
      <c r="AD3719" s="76">
        <v>0</v>
      </c>
      <c r="AE3719" s="76">
        <v>0</v>
      </c>
      <c r="AF3719" s="76">
        <v>4980.8999999999996</v>
      </c>
      <c r="AG3719" s="43">
        <v>21096.9</v>
      </c>
    </row>
    <row r="3720" spans="4:33">
      <c r="D3720" s="2">
        <v>2012</v>
      </c>
      <c r="G3720" s="76">
        <v>0</v>
      </c>
      <c r="H3720" s="76">
        <v>0</v>
      </c>
      <c r="I3720" s="76">
        <v>0</v>
      </c>
      <c r="J3720" s="76">
        <v>0</v>
      </c>
      <c r="K3720" s="76">
        <v>0</v>
      </c>
      <c r="L3720" s="76">
        <v>0</v>
      </c>
      <c r="M3720" s="76">
        <v>969.19999999999993</v>
      </c>
      <c r="N3720" s="76">
        <v>0</v>
      </c>
      <c r="O3720" s="76">
        <v>0</v>
      </c>
      <c r="P3720" s="76">
        <v>0</v>
      </c>
      <c r="Q3720" s="76">
        <v>0</v>
      </c>
      <c r="R3720" s="76">
        <v>0</v>
      </c>
      <c r="S3720" s="76">
        <v>0</v>
      </c>
      <c r="T3720" s="76">
        <v>0</v>
      </c>
      <c r="U3720" s="76">
        <v>0</v>
      </c>
      <c r="V3720" s="76">
        <v>0</v>
      </c>
      <c r="W3720" s="76">
        <v>18247.900000000001</v>
      </c>
      <c r="X3720" s="76">
        <v>0</v>
      </c>
      <c r="Y3720" s="76">
        <v>0</v>
      </c>
      <c r="Z3720" s="76">
        <v>0</v>
      </c>
      <c r="AA3720" s="76">
        <v>0</v>
      </c>
      <c r="AB3720" s="76">
        <v>0</v>
      </c>
      <c r="AC3720" s="76">
        <v>0</v>
      </c>
      <c r="AD3720" s="76">
        <v>0</v>
      </c>
      <c r="AE3720" s="76">
        <v>0</v>
      </c>
      <c r="AF3720" s="76">
        <v>5675.5</v>
      </c>
      <c r="AG3720" s="43">
        <v>24892.600000000002</v>
      </c>
    </row>
    <row r="3721" spans="4:33">
      <c r="D3721" s="2">
        <v>2013</v>
      </c>
      <c r="G3721" s="76">
        <v>0</v>
      </c>
      <c r="H3721" s="76">
        <v>0</v>
      </c>
      <c r="I3721" s="76">
        <v>0</v>
      </c>
      <c r="J3721" s="76">
        <v>0</v>
      </c>
      <c r="K3721" s="76">
        <v>0</v>
      </c>
      <c r="L3721" s="76">
        <v>0</v>
      </c>
      <c r="M3721" s="76">
        <v>0</v>
      </c>
      <c r="N3721" s="76">
        <v>0</v>
      </c>
      <c r="O3721" s="76">
        <v>0</v>
      </c>
      <c r="P3721" s="76">
        <v>0</v>
      </c>
      <c r="Q3721" s="76">
        <v>0</v>
      </c>
      <c r="R3721" s="76">
        <v>0</v>
      </c>
      <c r="S3721" s="76">
        <v>0</v>
      </c>
      <c r="T3721" s="76">
        <v>0</v>
      </c>
      <c r="U3721" s="76">
        <v>0</v>
      </c>
      <c r="V3721" s="76">
        <v>0</v>
      </c>
      <c r="W3721" s="76">
        <v>0</v>
      </c>
      <c r="X3721" s="76">
        <v>0</v>
      </c>
      <c r="Y3721" s="76">
        <v>0</v>
      </c>
      <c r="Z3721" s="76">
        <v>0</v>
      </c>
      <c r="AA3721" s="76">
        <v>0</v>
      </c>
      <c r="AB3721" s="76">
        <v>0</v>
      </c>
      <c r="AC3721" s="76">
        <v>0</v>
      </c>
      <c r="AD3721" s="76">
        <v>0</v>
      </c>
      <c r="AE3721" s="76">
        <v>0</v>
      </c>
      <c r="AF3721" s="76">
        <v>0</v>
      </c>
      <c r="AG3721" s="43">
        <v>0</v>
      </c>
    </row>
    <row r="3722" spans="4:33">
      <c r="D3722" s="2">
        <v>2014</v>
      </c>
      <c r="G3722" s="76">
        <v>0</v>
      </c>
      <c r="H3722" s="76">
        <v>0</v>
      </c>
      <c r="I3722" s="76">
        <v>0</v>
      </c>
      <c r="J3722" s="76">
        <v>0</v>
      </c>
      <c r="K3722" s="76">
        <v>0</v>
      </c>
      <c r="L3722" s="76">
        <v>0</v>
      </c>
      <c r="M3722" s="76">
        <v>0</v>
      </c>
      <c r="N3722" s="76">
        <v>0</v>
      </c>
      <c r="O3722" s="76">
        <v>0</v>
      </c>
      <c r="P3722" s="76">
        <v>0</v>
      </c>
      <c r="Q3722" s="76">
        <v>0</v>
      </c>
      <c r="R3722" s="76">
        <v>0</v>
      </c>
      <c r="S3722" s="76">
        <v>0</v>
      </c>
      <c r="T3722" s="76">
        <v>0</v>
      </c>
      <c r="U3722" s="76">
        <v>0</v>
      </c>
      <c r="V3722" s="76">
        <v>0</v>
      </c>
      <c r="W3722" s="76">
        <v>0</v>
      </c>
      <c r="X3722" s="76">
        <v>0</v>
      </c>
      <c r="Y3722" s="76">
        <v>0</v>
      </c>
      <c r="Z3722" s="76">
        <v>0</v>
      </c>
      <c r="AA3722" s="76">
        <v>0</v>
      </c>
      <c r="AB3722" s="76">
        <v>0</v>
      </c>
      <c r="AC3722" s="76">
        <v>0</v>
      </c>
      <c r="AD3722" s="76">
        <v>0</v>
      </c>
      <c r="AE3722" s="76">
        <v>0</v>
      </c>
      <c r="AF3722" s="76">
        <v>0</v>
      </c>
      <c r="AG3722" s="43">
        <v>0</v>
      </c>
    </row>
    <row r="3723" spans="4:33">
      <c r="D3723" s="2">
        <v>2015</v>
      </c>
      <c r="G3723" s="76">
        <v>0</v>
      </c>
      <c r="H3723" s="76">
        <v>0</v>
      </c>
      <c r="I3723" s="76">
        <v>0</v>
      </c>
      <c r="J3723" s="76">
        <v>0</v>
      </c>
      <c r="K3723" s="76">
        <v>0</v>
      </c>
      <c r="L3723" s="76">
        <v>0</v>
      </c>
      <c r="M3723" s="76">
        <v>0</v>
      </c>
      <c r="N3723" s="76">
        <v>0</v>
      </c>
      <c r="O3723" s="76">
        <v>0</v>
      </c>
      <c r="P3723" s="76">
        <v>0</v>
      </c>
      <c r="Q3723" s="76">
        <v>0</v>
      </c>
      <c r="R3723" s="76">
        <v>0</v>
      </c>
      <c r="S3723" s="76">
        <v>0</v>
      </c>
      <c r="T3723" s="76">
        <v>0</v>
      </c>
      <c r="U3723" s="76">
        <v>0</v>
      </c>
      <c r="V3723" s="76">
        <v>0</v>
      </c>
      <c r="W3723" s="76">
        <v>0</v>
      </c>
      <c r="X3723" s="76">
        <v>0</v>
      </c>
      <c r="Y3723" s="76">
        <v>0</v>
      </c>
      <c r="Z3723" s="76">
        <v>0</v>
      </c>
      <c r="AA3723" s="76">
        <v>0</v>
      </c>
      <c r="AB3723" s="76">
        <v>0</v>
      </c>
      <c r="AC3723" s="76">
        <v>0</v>
      </c>
      <c r="AD3723" s="76">
        <v>0</v>
      </c>
      <c r="AE3723" s="76">
        <v>0</v>
      </c>
      <c r="AF3723" s="76">
        <v>0</v>
      </c>
      <c r="AG3723" s="43">
        <v>0</v>
      </c>
    </row>
    <row r="3726" spans="4:33" ht="15.75">
      <c r="D3726" s="54" t="s">
        <v>81</v>
      </c>
      <c r="F3726" s="62"/>
      <c r="G3726" s="62"/>
      <c r="H3726" s="62"/>
      <c r="I3726" s="62"/>
      <c r="J3726" s="62"/>
      <c r="K3726" s="62"/>
      <c r="L3726" s="62"/>
      <c r="M3726" s="62"/>
      <c r="N3726" s="62"/>
      <c r="O3726" s="62"/>
      <c r="P3726" s="62"/>
      <c r="Q3726" s="62"/>
      <c r="R3726" s="62"/>
      <c r="S3726" s="62"/>
      <c r="T3726" s="62"/>
      <c r="U3726" s="62"/>
      <c r="V3726" s="62"/>
      <c r="W3726" s="62"/>
      <c r="X3726" s="62"/>
      <c r="Y3726" s="62"/>
      <c r="Z3726" s="62"/>
      <c r="AA3726" s="62"/>
      <c r="AB3726" s="62"/>
      <c r="AC3726" s="62"/>
      <c r="AD3726" s="62"/>
      <c r="AE3726" s="62"/>
      <c r="AF3726" s="62"/>
      <c r="AG3726" s="43"/>
    </row>
    <row r="3727" spans="4:33" ht="15.75">
      <c r="D3727" s="60" t="s">
        <v>45</v>
      </c>
      <c r="E3727" s="60" t="s">
        <v>46</v>
      </c>
      <c r="F3727" s="60" t="s">
        <v>47</v>
      </c>
      <c r="G3727" s="61" t="s">
        <v>48</v>
      </c>
      <c r="H3727" s="61" t="s">
        <v>49</v>
      </c>
      <c r="I3727" s="61" t="s">
        <v>50</v>
      </c>
      <c r="J3727" s="61" t="s">
        <v>51</v>
      </c>
      <c r="K3727" s="61" t="s">
        <v>52</v>
      </c>
      <c r="L3727" s="61" t="s">
        <v>53</v>
      </c>
      <c r="M3727" s="61" t="s">
        <v>54</v>
      </c>
      <c r="N3727" s="61" t="s">
        <v>55</v>
      </c>
      <c r="O3727" s="61" t="s">
        <v>56</v>
      </c>
      <c r="P3727" s="61" t="s">
        <v>57</v>
      </c>
      <c r="Q3727" s="61" t="s">
        <v>58</v>
      </c>
      <c r="R3727" s="61" t="s">
        <v>59</v>
      </c>
      <c r="S3727" s="61" t="s">
        <v>60</v>
      </c>
      <c r="T3727" s="61" t="s">
        <v>61</v>
      </c>
      <c r="U3727" s="61" t="s">
        <v>62</v>
      </c>
      <c r="V3727" s="61" t="s">
        <v>63</v>
      </c>
      <c r="W3727" s="61" t="s">
        <v>64</v>
      </c>
      <c r="X3727" s="61" t="s">
        <v>65</v>
      </c>
      <c r="Y3727" s="61" t="s">
        <v>66</v>
      </c>
      <c r="Z3727" s="61" t="s">
        <v>67</v>
      </c>
      <c r="AA3727" s="61" t="s">
        <v>68</v>
      </c>
      <c r="AB3727" s="61" t="s">
        <v>69</v>
      </c>
      <c r="AC3727" s="61" t="s">
        <v>70</v>
      </c>
      <c r="AD3727" s="61" t="s">
        <v>71</v>
      </c>
      <c r="AE3727" s="61" t="s">
        <v>72</v>
      </c>
      <c r="AF3727" s="61" t="s">
        <v>73</v>
      </c>
      <c r="AG3727" s="61" t="s">
        <v>74</v>
      </c>
    </row>
    <row r="3728" spans="4:33">
      <c r="D3728" s="2">
        <v>1989</v>
      </c>
      <c r="F3728" s="62"/>
      <c r="G3728" s="76">
        <v>1075.8175699999999</v>
      </c>
      <c r="H3728" s="76">
        <v>0</v>
      </c>
      <c r="I3728" s="76">
        <v>0</v>
      </c>
      <c r="J3728" s="76">
        <v>0</v>
      </c>
      <c r="K3728" s="76">
        <v>10260.1019509</v>
      </c>
      <c r="L3728" s="76">
        <v>0</v>
      </c>
      <c r="M3728" s="76">
        <v>0</v>
      </c>
      <c r="N3728" s="76">
        <v>0</v>
      </c>
      <c r="O3728" s="76">
        <v>0</v>
      </c>
      <c r="P3728" s="76">
        <v>0</v>
      </c>
      <c r="Q3728" s="76">
        <v>0</v>
      </c>
      <c r="R3728" s="76">
        <v>0</v>
      </c>
      <c r="S3728" s="76">
        <v>0</v>
      </c>
      <c r="T3728" s="76">
        <v>0</v>
      </c>
      <c r="U3728" s="76">
        <v>5852.9395028099998</v>
      </c>
      <c r="V3728" s="76">
        <v>0</v>
      </c>
      <c r="W3728" s="76">
        <v>0</v>
      </c>
      <c r="X3728" s="76">
        <v>0</v>
      </c>
      <c r="Y3728" s="76">
        <v>0</v>
      </c>
      <c r="Z3728" s="76">
        <v>0</v>
      </c>
      <c r="AA3728" s="76">
        <v>0</v>
      </c>
      <c r="AB3728" s="76">
        <v>0</v>
      </c>
      <c r="AC3728" s="76">
        <v>0</v>
      </c>
      <c r="AD3728" s="76">
        <v>4715.2999999999993</v>
      </c>
      <c r="AE3728" s="76">
        <v>0</v>
      </c>
      <c r="AF3728" s="76">
        <v>0</v>
      </c>
      <c r="AG3728" s="43">
        <v>21904.159023709999</v>
      </c>
    </row>
    <row r="3729" spans="4:33">
      <c r="D3729" s="2">
        <v>1990</v>
      </c>
      <c r="F3729" s="62"/>
      <c r="G3729" s="76">
        <v>149.8845296472787</v>
      </c>
      <c r="H3729" s="76">
        <v>0</v>
      </c>
      <c r="I3729" s="76">
        <v>377.5</v>
      </c>
      <c r="J3729" s="76">
        <v>0</v>
      </c>
      <c r="K3729" s="76">
        <v>37461.775147766406</v>
      </c>
      <c r="L3729" s="76">
        <v>0</v>
      </c>
      <c r="M3729" s="76">
        <v>0</v>
      </c>
      <c r="N3729" s="76">
        <v>0</v>
      </c>
      <c r="O3729" s="76">
        <v>0</v>
      </c>
      <c r="P3729" s="76">
        <v>0</v>
      </c>
      <c r="Q3729" s="76">
        <v>2699.281224917117</v>
      </c>
      <c r="R3729" s="76">
        <v>0</v>
      </c>
      <c r="S3729" s="76">
        <v>0</v>
      </c>
      <c r="T3729" s="76">
        <v>0</v>
      </c>
      <c r="U3729" s="76">
        <v>26585.806301216377</v>
      </c>
      <c r="V3729" s="76">
        <v>0</v>
      </c>
      <c r="W3729" s="76">
        <v>0</v>
      </c>
      <c r="X3729" s="76">
        <v>0</v>
      </c>
      <c r="Y3729" s="76">
        <v>0</v>
      </c>
      <c r="Z3729" s="76">
        <v>0</v>
      </c>
      <c r="AA3729" s="76">
        <v>0</v>
      </c>
      <c r="AB3729" s="76">
        <v>0</v>
      </c>
      <c r="AC3729" s="76">
        <v>0</v>
      </c>
      <c r="AD3729" s="76">
        <v>49058.06149432488</v>
      </c>
      <c r="AE3729" s="76">
        <v>0</v>
      </c>
      <c r="AF3729" s="76">
        <v>0</v>
      </c>
      <c r="AG3729" s="43">
        <v>116332.30869787207</v>
      </c>
    </row>
    <row r="3730" spans="4:33">
      <c r="D3730" s="2">
        <v>1991</v>
      </c>
      <c r="F3730" s="62"/>
      <c r="G3730" s="76">
        <v>2084</v>
      </c>
      <c r="H3730" s="76">
        <v>0</v>
      </c>
      <c r="I3730" s="76">
        <v>844.62976206479357</v>
      </c>
      <c r="J3730" s="76">
        <v>0</v>
      </c>
      <c r="K3730" s="76">
        <v>53978.994352669375</v>
      </c>
      <c r="L3730" s="76">
        <v>0</v>
      </c>
      <c r="M3730" s="76">
        <v>385.2</v>
      </c>
      <c r="N3730" s="76">
        <v>0</v>
      </c>
      <c r="O3730" s="76">
        <v>0</v>
      </c>
      <c r="P3730" s="76">
        <v>0</v>
      </c>
      <c r="Q3730" s="76">
        <v>7527.6187750828831</v>
      </c>
      <c r="R3730" s="76">
        <v>0</v>
      </c>
      <c r="S3730" s="76">
        <v>0</v>
      </c>
      <c r="T3730" s="76">
        <v>0</v>
      </c>
      <c r="U3730" s="76">
        <v>43698.673146483052</v>
      </c>
      <c r="V3730" s="76">
        <v>0</v>
      </c>
      <c r="W3730" s="76">
        <v>0</v>
      </c>
      <c r="X3730" s="76">
        <v>0</v>
      </c>
      <c r="Y3730" s="76">
        <v>0</v>
      </c>
      <c r="Z3730" s="76">
        <v>0</v>
      </c>
      <c r="AA3730" s="76">
        <v>0</v>
      </c>
      <c r="AB3730" s="76">
        <v>34.050574712643694</v>
      </c>
      <c r="AC3730" s="76">
        <v>0</v>
      </c>
      <c r="AD3730" s="76">
        <v>19232.926779584577</v>
      </c>
      <c r="AE3730" s="76">
        <v>0</v>
      </c>
      <c r="AF3730" s="76">
        <v>196.5398148148148</v>
      </c>
      <c r="AG3730" s="43">
        <v>127982.63320541214</v>
      </c>
    </row>
    <row r="3731" spans="4:33">
      <c r="D3731" s="2">
        <v>1992</v>
      </c>
      <c r="F3731" s="62"/>
      <c r="G3731" s="76">
        <v>974.08365334794007</v>
      </c>
      <c r="H3731" s="76">
        <v>0</v>
      </c>
      <c r="I3731" s="76">
        <v>0</v>
      </c>
      <c r="J3731" s="76">
        <v>0</v>
      </c>
      <c r="K3731" s="76">
        <v>25554.300000000003</v>
      </c>
      <c r="L3731" s="76">
        <v>0</v>
      </c>
      <c r="M3731" s="76">
        <v>1260.1000000000001</v>
      </c>
      <c r="N3731" s="76">
        <v>0</v>
      </c>
      <c r="O3731" s="76">
        <v>0</v>
      </c>
      <c r="P3731" s="76">
        <v>0</v>
      </c>
      <c r="Q3731" s="76">
        <v>15553.807186912296</v>
      </c>
      <c r="R3731" s="76">
        <v>0</v>
      </c>
      <c r="S3731" s="76">
        <v>0</v>
      </c>
      <c r="T3731" s="76">
        <v>12796.846866986034</v>
      </c>
      <c r="U3731" s="76">
        <v>23396.364612274527</v>
      </c>
      <c r="V3731" s="76">
        <v>0</v>
      </c>
      <c r="W3731" s="76">
        <v>598.54985114904616</v>
      </c>
      <c r="X3731" s="76">
        <v>0</v>
      </c>
      <c r="Y3731" s="76">
        <v>0</v>
      </c>
      <c r="Z3731" s="76">
        <v>0</v>
      </c>
      <c r="AA3731" s="76">
        <v>0</v>
      </c>
      <c r="AB3731" s="76">
        <v>0</v>
      </c>
      <c r="AC3731" s="76">
        <v>0</v>
      </c>
      <c r="AD3731" s="76">
        <v>39381.1</v>
      </c>
      <c r="AE3731" s="76">
        <v>0</v>
      </c>
      <c r="AF3731" s="76">
        <v>0</v>
      </c>
      <c r="AG3731" s="43">
        <v>119515.15217066984</v>
      </c>
    </row>
    <row r="3732" spans="4:33">
      <c r="D3732" s="2">
        <v>1993</v>
      </c>
      <c r="F3732" s="62"/>
      <c r="G3732" s="76">
        <v>157.05947534382449</v>
      </c>
      <c r="H3732" s="76">
        <v>0</v>
      </c>
      <c r="I3732" s="76">
        <v>500</v>
      </c>
      <c r="J3732" s="76">
        <v>0</v>
      </c>
      <c r="K3732" s="76">
        <v>3447.6000000000004</v>
      </c>
      <c r="L3732" s="76">
        <v>0</v>
      </c>
      <c r="M3732" s="76">
        <v>0</v>
      </c>
      <c r="N3732" s="76">
        <v>0</v>
      </c>
      <c r="O3732" s="76">
        <v>0</v>
      </c>
      <c r="P3732" s="76">
        <v>0</v>
      </c>
      <c r="Q3732" s="76">
        <v>34293.192813087699</v>
      </c>
      <c r="R3732" s="76">
        <v>0</v>
      </c>
      <c r="S3732" s="76">
        <v>0</v>
      </c>
      <c r="T3732" s="76">
        <v>34165.199790935127</v>
      </c>
      <c r="U3732" s="76">
        <v>21108.648299089811</v>
      </c>
      <c r="V3732" s="76">
        <v>0</v>
      </c>
      <c r="W3732" s="76">
        <v>3661.4523277665908</v>
      </c>
      <c r="X3732" s="76">
        <v>0</v>
      </c>
      <c r="Y3732" s="76">
        <v>0</v>
      </c>
      <c r="Z3732" s="76">
        <v>0</v>
      </c>
      <c r="AA3732" s="76">
        <v>0</v>
      </c>
      <c r="AB3732" s="76">
        <v>0</v>
      </c>
      <c r="AC3732" s="76">
        <v>0</v>
      </c>
      <c r="AD3732" s="76">
        <v>3136.1</v>
      </c>
      <c r="AE3732" s="76">
        <v>0</v>
      </c>
      <c r="AF3732" s="76">
        <v>2612.3000000000002</v>
      </c>
      <c r="AG3732" s="43">
        <v>103081.55270622305</v>
      </c>
    </row>
    <row r="3733" spans="4:33">
      <c r="D3733" s="2">
        <v>1994</v>
      </c>
      <c r="F3733" s="62"/>
      <c r="G3733" s="76">
        <v>0</v>
      </c>
      <c r="H3733" s="76">
        <v>0</v>
      </c>
      <c r="I3733" s="76">
        <v>0</v>
      </c>
      <c r="J3733" s="76">
        <v>0</v>
      </c>
      <c r="K3733" s="76">
        <v>29759.729356223179</v>
      </c>
      <c r="L3733" s="76">
        <v>0</v>
      </c>
      <c r="M3733" s="76">
        <v>0</v>
      </c>
      <c r="N3733" s="76">
        <v>0</v>
      </c>
      <c r="O3733" s="76">
        <v>0</v>
      </c>
      <c r="P3733" s="76">
        <v>0</v>
      </c>
      <c r="Q3733" s="76">
        <v>12856.87445394112</v>
      </c>
      <c r="R3733" s="76">
        <v>0</v>
      </c>
      <c r="S3733" s="76">
        <v>0</v>
      </c>
      <c r="T3733" s="76">
        <v>1248.9103465746175</v>
      </c>
      <c r="U3733" s="76">
        <v>68929.083085974969</v>
      </c>
      <c r="V3733" s="76">
        <v>0</v>
      </c>
      <c r="W3733" s="76">
        <v>6713.1968110318994</v>
      </c>
      <c r="X3733" s="76">
        <v>0</v>
      </c>
      <c r="Y3733" s="76">
        <v>0</v>
      </c>
      <c r="Z3733" s="76">
        <v>0</v>
      </c>
      <c r="AA3733" s="76">
        <v>0</v>
      </c>
      <c r="AB3733" s="76">
        <v>0</v>
      </c>
      <c r="AC3733" s="76">
        <v>0</v>
      </c>
      <c r="AD3733" s="76">
        <v>23040.699999999997</v>
      </c>
      <c r="AE3733" s="76">
        <v>0</v>
      </c>
      <c r="AF3733" s="76">
        <v>278.5</v>
      </c>
      <c r="AG3733" s="43">
        <v>142826.99405374576</v>
      </c>
    </row>
    <row r="3734" spans="4:33">
      <c r="D3734" s="2">
        <v>1995</v>
      </c>
      <c r="F3734" s="62"/>
      <c r="G3734" s="76">
        <v>0</v>
      </c>
      <c r="H3734" s="76">
        <v>0</v>
      </c>
      <c r="I3734" s="76">
        <v>0</v>
      </c>
      <c r="J3734" s="76">
        <v>0</v>
      </c>
      <c r="K3734" s="76">
        <v>2059.9920330487957</v>
      </c>
      <c r="L3734" s="76">
        <v>0</v>
      </c>
      <c r="M3734" s="76">
        <v>0</v>
      </c>
      <c r="N3734" s="76">
        <v>0</v>
      </c>
      <c r="O3734" s="76">
        <v>0</v>
      </c>
      <c r="P3734" s="76">
        <v>0</v>
      </c>
      <c r="Q3734" s="76">
        <v>3232.7053047233685</v>
      </c>
      <c r="R3734" s="76">
        <v>0</v>
      </c>
      <c r="S3734" s="76">
        <v>0</v>
      </c>
      <c r="T3734" s="76">
        <v>0</v>
      </c>
      <c r="U3734" s="76">
        <v>0</v>
      </c>
      <c r="V3734" s="76">
        <v>0</v>
      </c>
      <c r="W3734" s="76">
        <v>0</v>
      </c>
      <c r="X3734" s="76">
        <v>0</v>
      </c>
      <c r="Y3734" s="76">
        <v>0</v>
      </c>
      <c r="Z3734" s="76">
        <v>0</v>
      </c>
      <c r="AA3734" s="76">
        <v>0</v>
      </c>
      <c r="AB3734" s="76">
        <v>0</v>
      </c>
      <c r="AC3734" s="76">
        <v>0</v>
      </c>
      <c r="AD3734" s="76">
        <v>0</v>
      </c>
      <c r="AE3734" s="76">
        <v>0</v>
      </c>
      <c r="AF3734" s="76">
        <v>0</v>
      </c>
      <c r="AG3734" s="43">
        <v>5292.6973377721642</v>
      </c>
    </row>
    <row r="3735" spans="4:33">
      <c r="D3735" s="2">
        <v>1996</v>
      </c>
      <c r="F3735" s="62"/>
      <c r="G3735" s="76">
        <v>0</v>
      </c>
      <c r="H3735" s="76">
        <v>0</v>
      </c>
      <c r="I3735" s="76">
        <v>0</v>
      </c>
      <c r="J3735" s="76">
        <v>0</v>
      </c>
      <c r="K3735" s="76">
        <v>17365.730092867663</v>
      </c>
      <c r="L3735" s="76">
        <v>0</v>
      </c>
      <c r="M3735" s="76">
        <v>0</v>
      </c>
      <c r="N3735" s="76">
        <v>0</v>
      </c>
      <c r="O3735" s="76">
        <v>0</v>
      </c>
      <c r="P3735" s="76">
        <v>0</v>
      </c>
      <c r="Q3735" s="76">
        <v>1799.1202413355109</v>
      </c>
      <c r="R3735" s="76">
        <v>0</v>
      </c>
      <c r="S3735" s="76">
        <v>0</v>
      </c>
      <c r="T3735" s="76">
        <v>227.45483688744571</v>
      </c>
      <c r="U3735" s="76">
        <v>23327.01455274348</v>
      </c>
      <c r="V3735" s="76">
        <v>0</v>
      </c>
      <c r="W3735" s="76">
        <v>0</v>
      </c>
      <c r="X3735" s="76">
        <v>0</v>
      </c>
      <c r="Y3735" s="76">
        <v>0</v>
      </c>
      <c r="Z3735" s="76">
        <v>0</v>
      </c>
      <c r="AA3735" s="76">
        <v>0</v>
      </c>
      <c r="AB3735" s="76">
        <v>0</v>
      </c>
      <c r="AC3735" s="76">
        <v>0</v>
      </c>
      <c r="AD3735" s="76">
        <v>19401.899999999998</v>
      </c>
      <c r="AE3735" s="76">
        <v>0</v>
      </c>
      <c r="AF3735" s="76">
        <v>0</v>
      </c>
      <c r="AG3735" s="43">
        <v>62121.219723834089</v>
      </c>
    </row>
    <row r="3736" spans="4:33">
      <c r="D3736" s="2">
        <v>1997</v>
      </c>
      <c r="F3736" s="62"/>
      <c r="G3736" s="76">
        <v>0</v>
      </c>
      <c r="H3736" s="76">
        <v>0</v>
      </c>
      <c r="I3736" s="76">
        <v>0</v>
      </c>
      <c r="J3736" s="76">
        <v>0</v>
      </c>
      <c r="K3736" s="76">
        <v>20609.600000000002</v>
      </c>
      <c r="L3736" s="76">
        <v>0</v>
      </c>
      <c r="M3736" s="76">
        <v>2475.6</v>
      </c>
      <c r="N3736" s="76">
        <v>0</v>
      </c>
      <c r="O3736" s="76">
        <v>0</v>
      </c>
      <c r="P3736" s="76">
        <v>0</v>
      </c>
      <c r="Q3736" s="76">
        <v>7346.9000000000005</v>
      </c>
      <c r="R3736" s="76">
        <v>0</v>
      </c>
      <c r="S3736" s="76">
        <v>0</v>
      </c>
      <c r="T3736" s="76">
        <v>4315.3999999999996</v>
      </c>
      <c r="U3736" s="76">
        <v>40505.4</v>
      </c>
      <c r="V3736" s="76">
        <v>0</v>
      </c>
      <c r="W3736" s="76">
        <v>0</v>
      </c>
      <c r="X3736" s="76">
        <v>0</v>
      </c>
      <c r="Y3736" s="76">
        <v>0</v>
      </c>
      <c r="Z3736" s="76">
        <v>0</v>
      </c>
      <c r="AA3736" s="76">
        <v>0</v>
      </c>
      <c r="AB3736" s="76">
        <v>0</v>
      </c>
      <c r="AC3736" s="76">
        <v>0</v>
      </c>
      <c r="AD3736" s="76">
        <v>13006.599999999999</v>
      </c>
      <c r="AE3736" s="76">
        <v>0</v>
      </c>
      <c r="AF3736" s="76">
        <v>0</v>
      </c>
      <c r="AG3736" s="43">
        <v>88259.5</v>
      </c>
    </row>
    <row r="3737" spans="4:33">
      <c r="D3737" s="2">
        <v>1998</v>
      </c>
      <c r="F3737" s="62"/>
      <c r="G3737" s="76">
        <v>0</v>
      </c>
      <c r="H3737" s="76">
        <v>0</v>
      </c>
      <c r="I3737" s="76">
        <v>0</v>
      </c>
      <c r="J3737" s="76">
        <v>0</v>
      </c>
      <c r="K3737" s="76">
        <v>951.7</v>
      </c>
      <c r="L3737" s="76">
        <v>0</v>
      </c>
      <c r="M3737" s="76">
        <v>4629.2</v>
      </c>
      <c r="N3737" s="76">
        <v>0</v>
      </c>
      <c r="O3737" s="76">
        <v>0</v>
      </c>
      <c r="P3737" s="76">
        <v>0</v>
      </c>
      <c r="Q3737" s="76">
        <v>10194.399999999998</v>
      </c>
      <c r="R3737" s="76">
        <v>0</v>
      </c>
      <c r="S3737" s="76">
        <v>0</v>
      </c>
      <c r="T3737" s="76">
        <v>1453.3</v>
      </c>
      <c r="U3737" s="76">
        <v>10371.5</v>
      </c>
      <c r="V3737" s="76">
        <v>0</v>
      </c>
      <c r="W3737" s="76">
        <v>0</v>
      </c>
      <c r="X3737" s="76">
        <v>0</v>
      </c>
      <c r="Y3737" s="76">
        <v>0</v>
      </c>
      <c r="Z3737" s="76">
        <v>0</v>
      </c>
      <c r="AA3737" s="76">
        <v>0</v>
      </c>
      <c r="AB3737" s="76">
        <v>0</v>
      </c>
      <c r="AC3737" s="76">
        <v>0</v>
      </c>
      <c r="AD3737" s="76">
        <v>8403</v>
      </c>
      <c r="AE3737" s="76">
        <v>0</v>
      </c>
      <c r="AF3737" s="76">
        <v>0</v>
      </c>
      <c r="AG3737" s="43">
        <v>36003.1</v>
      </c>
    </row>
    <row r="3738" spans="4:33">
      <c r="D3738" s="2">
        <v>1999</v>
      </c>
      <c r="F3738" s="62"/>
      <c r="G3738" s="76">
        <v>0</v>
      </c>
      <c r="H3738" s="76">
        <v>0</v>
      </c>
      <c r="I3738" s="76">
        <v>0</v>
      </c>
      <c r="J3738" s="76">
        <v>0</v>
      </c>
      <c r="K3738" s="76">
        <v>8632.2999999999993</v>
      </c>
      <c r="L3738" s="76">
        <v>0</v>
      </c>
      <c r="M3738" s="76">
        <v>11049.199999999999</v>
      </c>
      <c r="N3738" s="76">
        <v>0</v>
      </c>
      <c r="O3738" s="76">
        <v>0</v>
      </c>
      <c r="P3738" s="76">
        <v>0</v>
      </c>
      <c r="Q3738" s="76">
        <v>1549.8</v>
      </c>
      <c r="R3738" s="76">
        <v>0</v>
      </c>
      <c r="S3738" s="76">
        <v>0</v>
      </c>
      <c r="T3738" s="76">
        <v>4388.8</v>
      </c>
      <c r="U3738" s="76">
        <v>18899.5</v>
      </c>
      <c r="V3738" s="76">
        <v>0</v>
      </c>
      <c r="W3738" s="76">
        <v>1335.9</v>
      </c>
      <c r="X3738" s="76">
        <v>0</v>
      </c>
      <c r="Y3738" s="76">
        <v>0</v>
      </c>
      <c r="Z3738" s="76">
        <v>0</v>
      </c>
      <c r="AA3738" s="76">
        <v>0</v>
      </c>
      <c r="AB3738" s="76">
        <v>4162.4000000000005</v>
      </c>
      <c r="AC3738" s="76">
        <v>0</v>
      </c>
      <c r="AD3738" s="76">
        <v>0</v>
      </c>
      <c r="AE3738" s="76">
        <v>0</v>
      </c>
      <c r="AF3738" s="76">
        <v>3000</v>
      </c>
      <c r="AG3738" s="43">
        <v>53017.9</v>
      </c>
    </row>
    <row r="3739" spans="4:33">
      <c r="D3739" s="2">
        <v>2000</v>
      </c>
      <c r="F3739" s="62"/>
      <c r="G3739" s="76">
        <v>0</v>
      </c>
      <c r="H3739" s="76">
        <v>0</v>
      </c>
      <c r="I3739" s="76">
        <v>0</v>
      </c>
      <c r="J3739" s="76">
        <v>0</v>
      </c>
      <c r="K3739" s="76">
        <v>52212.700000000004</v>
      </c>
      <c r="L3739" s="76">
        <v>0</v>
      </c>
      <c r="M3739" s="76">
        <v>21206.300000000003</v>
      </c>
      <c r="N3739" s="76">
        <v>0</v>
      </c>
      <c r="O3739" s="76">
        <v>0</v>
      </c>
      <c r="P3739" s="76">
        <v>0</v>
      </c>
      <c r="Q3739" s="76">
        <v>9530.5</v>
      </c>
      <c r="R3739" s="76">
        <v>0</v>
      </c>
      <c r="S3739" s="76">
        <v>0</v>
      </c>
      <c r="T3739" s="76">
        <v>0</v>
      </c>
      <c r="U3739" s="76">
        <v>62614.100000000013</v>
      </c>
      <c r="V3739" s="76">
        <v>0</v>
      </c>
      <c r="W3739" s="76">
        <v>243.1</v>
      </c>
      <c r="X3739" s="76">
        <v>0</v>
      </c>
      <c r="Y3739" s="76">
        <v>0</v>
      </c>
      <c r="Z3739" s="76">
        <v>0</v>
      </c>
      <c r="AA3739" s="76">
        <v>0</v>
      </c>
      <c r="AB3739" s="76">
        <v>8823.2999999999993</v>
      </c>
      <c r="AC3739" s="76">
        <v>0</v>
      </c>
      <c r="AD3739" s="76">
        <v>23124.200000000004</v>
      </c>
      <c r="AE3739" s="76">
        <v>0</v>
      </c>
      <c r="AF3739" s="76">
        <v>0</v>
      </c>
      <c r="AG3739" s="43">
        <v>177754.2</v>
      </c>
    </row>
    <row r="3740" spans="4:33">
      <c r="D3740" s="2">
        <v>2001</v>
      </c>
      <c r="F3740" s="62"/>
      <c r="G3740" s="76">
        <v>0</v>
      </c>
      <c r="H3740" s="76">
        <v>0</v>
      </c>
      <c r="I3740" s="76">
        <v>0</v>
      </c>
      <c r="J3740" s="76">
        <v>0</v>
      </c>
      <c r="K3740" s="76">
        <v>39829.100000000006</v>
      </c>
      <c r="L3740" s="76">
        <v>0</v>
      </c>
      <c r="M3740" s="76">
        <v>7180.1</v>
      </c>
      <c r="N3740" s="76">
        <v>0</v>
      </c>
      <c r="O3740" s="76">
        <v>0</v>
      </c>
      <c r="P3740" s="76">
        <v>0</v>
      </c>
      <c r="Q3740" s="76">
        <v>8179.9999999999991</v>
      </c>
      <c r="R3740" s="76">
        <v>0</v>
      </c>
      <c r="S3740" s="76">
        <v>0</v>
      </c>
      <c r="T3740" s="76">
        <v>9157.7000000000007</v>
      </c>
      <c r="U3740" s="76">
        <v>27914.2</v>
      </c>
      <c r="V3740" s="76">
        <v>0</v>
      </c>
      <c r="W3740" s="76">
        <v>5864.1</v>
      </c>
      <c r="X3740" s="76">
        <v>0</v>
      </c>
      <c r="Y3740" s="76">
        <v>0</v>
      </c>
      <c r="Z3740" s="76">
        <v>0</v>
      </c>
      <c r="AA3740" s="76">
        <v>0</v>
      </c>
      <c r="AB3740" s="76">
        <v>1647.5</v>
      </c>
      <c r="AC3740" s="76">
        <v>0</v>
      </c>
      <c r="AD3740" s="76">
        <v>20104</v>
      </c>
      <c r="AE3740" s="76">
        <v>0</v>
      </c>
      <c r="AF3740" s="76">
        <v>0</v>
      </c>
      <c r="AG3740" s="43">
        <v>119876.70000000001</v>
      </c>
    </row>
    <row r="3741" spans="4:33">
      <c r="D3741" s="2">
        <v>2002</v>
      </c>
      <c r="F3741" s="62"/>
      <c r="G3741" s="76">
        <v>0</v>
      </c>
      <c r="H3741" s="76">
        <v>0</v>
      </c>
      <c r="I3741" s="76">
        <v>0</v>
      </c>
      <c r="J3741" s="76">
        <v>0</v>
      </c>
      <c r="K3741" s="76">
        <v>26378.6</v>
      </c>
      <c r="L3741" s="76">
        <v>0</v>
      </c>
      <c r="M3741" s="76">
        <v>7571.3</v>
      </c>
      <c r="N3741" s="76">
        <v>0</v>
      </c>
      <c r="O3741" s="76">
        <v>0</v>
      </c>
      <c r="P3741" s="76">
        <v>0</v>
      </c>
      <c r="Q3741" s="76">
        <v>10435.900000000001</v>
      </c>
      <c r="R3741" s="76">
        <v>0</v>
      </c>
      <c r="S3741" s="76">
        <v>0</v>
      </c>
      <c r="T3741" s="76">
        <v>0</v>
      </c>
      <c r="U3741" s="76">
        <v>40452.5</v>
      </c>
      <c r="V3741" s="76">
        <v>0</v>
      </c>
      <c r="W3741" s="76">
        <v>3328.6000000000004</v>
      </c>
      <c r="X3741" s="76">
        <v>0</v>
      </c>
      <c r="Y3741" s="76">
        <v>0</v>
      </c>
      <c r="Z3741" s="76">
        <v>0</v>
      </c>
      <c r="AA3741" s="76">
        <v>0</v>
      </c>
      <c r="AB3741" s="76">
        <v>6415.8</v>
      </c>
      <c r="AC3741" s="76">
        <v>0</v>
      </c>
      <c r="AD3741" s="76">
        <v>31239.000000000004</v>
      </c>
      <c r="AE3741" s="76">
        <v>0</v>
      </c>
      <c r="AF3741" s="76">
        <v>0</v>
      </c>
      <c r="AG3741" s="43">
        <v>125821.70000000001</v>
      </c>
    </row>
    <row r="3742" spans="4:33">
      <c r="D3742" s="2">
        <v>2003</v>
      </c>
      <c r="F3742" s="62"/>
      <c r="G3742" s="76">
        <v>0</v>
      </c>
      <c r="H3742" s="76">
        <v>0</v>
      </c>
      <c r="I3742" s="76">
        <v>0</v>
      </c>
      <c r="J3742" s="76">
        <v>0</v>
      </c>
      <c r="K3742" s="76">
        <v>0</v>
      </c>
      <c r="L3742" s="76">
        <v>0</v>
      </c>
      <c r="M3742" s="76">
        <v>331.5</v>
      </c>
      <c r="N3742" s="76">
        <v>0</v>
      </c>
      <c r="O3742" s="76">
        <v>0</v>
      </c>
      <c r="P3742" s="76">
        <v>0</v>
      </c>
      <c r="Q3742" s="76">
        <v>7136</v>
      </c>
      <c r="R3742" s="76">
        <v>0</v>
      </c>
      <c r="S3742" s="76">
        <v>0</v>
      </c>
      <c r="T3742" s="76">
        <v>1312</v>
      </c>
      <c r="U3742" s="76">
        <v>17878</v>
      </c>
      <c r="V3742" s="76">
        <v>0</v>
      </c>
      <c r="W3742" s="76">
        <v>2426.9</v>
      </c>
      <c r="X3742" s="76">
        <v>0</v>
      </c>
      <c r="Y3742" s="76">
        <v>0</v>
      </c>
      <c r="Z3742" s="76">
        <v>0</v>
      </c>
      <c r="AA3742" s="76">
        <v>0</v>
      </c>
      <c r="AB3742" s="76">
        <v>778.2</v>
      </c>
      <c r="AC3742" s="76">
        <v>0</v>
      </c>
      <c r="AD3742" s="76">
        <v>41556.799999999996</v>
      </c>
      <c r="AE3742" s="76">
        <v>0</v>
      </c>
      <c r="AF3742" s="76">
        <v>0</v>
      </c>
      <c r="AG3742" s="43">
        <v>71419.399999999994</v>
      </c>
    </row>
    <row r="3743" spans="4:33">
      <c r="D3743" s="2">
        <v>2004</v>
      </c>
      <c r="F3743" s="62"/>
      <c r="G3743" s="76">
        <v>0</v>
      </c>
      <c r="H3743" s="76">
        <v>0</v>
      </c>
      <c r="I3743" s="76">
        <v>0</v>
      </c>
      <c r="J3743" s="76">
        <v>0</v>
      </c>
      <c r="K3743" s="76">
        <v>49545.8</v>
      </c>
      <c r="L3743" s="76">
        <v>0</v>
      </c>
      <c r="M3743" s="76">
        <v>6769.8999999999987</v>
      </c>
      <c r="N3743" s="76">
        <v>0</v>
      </c>
      <c r="O3743" s="76">
        <v>0</v>
      </c>
      <c r="P3743" s="76">
        <v>0</v>
      </c>
      <c r="Q3743" s="76">
        <v>9331.4</v>
      </c>
      <c r="R3743" s="76">
        <v>0</v>
      </c>
      <c r="S3743" s="76">
        <v>0</v>
      </c>
      <c r="T3743" s="76">
        <v>21074.400000000001</v>
      </c>
      <c r="U3743" s="76">
        <v>2927.1000000000004</v>
      </c>
      <c r="V3743" s="76">
        <v>0</v>
      </c>
      <c r="W3743" s="76">
        <v>0</v>
      </c>
      <c r="X3743" s="76">
        <v>0</v>
      </c>
      <c r="Y3743" s="76">
        <v>0</v>
      </c>
      <c r="Z3743" s="76">
        <v>0</v>
      </c>
      <c r="AA3743" s="76">
        <v>0</v>
      </c>
      <c r="AB3743" s="76">
        <v>4258.2</v>
      </c>
      <c r="AC3743" s="76">
        <v>0</v>
      </c>
      <c r="AD3743" s="76">
        <v>15744.199999999999</v>
      </c>
      <c r="AE3743" s="76">
        <v>0</v>
      </c>
      <c r="AF3743" s="76">
        <v>3500</v>
      </c>
      <c r="AG3743" s="43">
        <v>113151</v>
      </c>
    </row>
    <row r="3744" spans="4:33">
      <c r="D3744" s="2">
        <v>2005</v>
      </c>
      <c r="F3744" s="62"/>
      <c r="G3744" s="76">
        <v>0</v>
      </c>
      <c r="H3744" s="76">
        <v>0</v>
      </c>
      <c r="I3744" s="76">
        <v>0</v>
      </c>
      <c r="J3744" s="76">
        <v>0</v>
      </c>
      <c r="K3744" s="76">
        <v>7984.2</v>
      </c>
      <c r="L3744" s="76">
        <v>0</v>
      </c>
      <c r="M3744" s="76">
        <v>20255.7</v>
      </c>
      <c r="N3744" s="76">
        <v>0</v>
      </c>
      <c r="O3744" s="76">
        <v>0</v>
      </c>
      <c r="P3744" s="76">
        <v>0</v>
      </c>
      <c r="Q3744" s="76">
        <v>22010</v>
      </c>
      <c r="R3744" s="76">
        <v>0</v>
      </c>
      <c r="S3744" s="76">
        <v>0</v>
      </c>
      <c r="T3744" s="76">
        <v>14755.8</v>
      </c>
      <c r="U3744" s="76">
        <v>8235.4</v>
      </c>
      <c r="V3744" s="76">
        <v>0</v>
      </c>
      <c r="W3744" s="76">
        <v>0</v>
      </c>
      <c r="X3744" s="76">
        <v>0</v>
      </c>
      <c r="Y3744" s="76">
        <v>0</v>
      </c>
      <c r="Z3744" s="76">
        <v>0</v>
      </c>
      <c r="AA3744" s="76">
        <v>0</v>
      </c>
      <c r="AB3744" s="76">
        <v>708.3</v>
      </c>
      <c r="AC3744" s="76">
        <v>0</v>
      </c>
      <c r="AD3744" s="76">
        <v>33311.599999999999</v>
      </c>
      <c r="AE3744" s="76">
        <v>0</v>
      </c>
      <c r="AF3744" s="76">
        <v>2500</v>
      </c>
      <c r="AG3744" s="43">
        <v>109761</v>
      </c>
    </row>
    <row r="3745" spans="4:33">
      <c r="D3745" s="2">
        <v>2006</v>
      </c>
      <c r="F3745" s="62"/>
      <c r="G3745" s="76">
        <v>0</v>
      </c>
      <c r="H3745" s="76">
        <v>0</v>
      </c>
      <c r="I3745" s="76">
        <v>4000</v>
      </c>
      <c r="J3745" s="76">
        <v>0</v>
      </c>
      <c r="K3745" s="76">
        <v>47895.200000000004</v>
      </c>
      <c r="L3745" s="76">
        <v>0</v>
      </c>
      <c r="M3745" s="76">
        <v>19851.100000000002</v>
      </c>
      <c r="N3745" s="76">
        <v>0</v>
      </c>
      <c r="O3745" s="76">
        <v>0</v>
      </c>
      <c r="P3745" s="76">
        <v>0</v>
      </c>
      <c r="Q3745" s="76">
        <v>39225.800000000003</v>
      </c>
      <c r="R3745" s="76">
        <v>0</v>
      </c>
      <c r="S3745" s="76">
        <v>0</v>
      </c>
      <c r="T3745" s="76">
        <v>10702.4</v>
      </c>
      <c r="U3745" s="76">
        <v>35104.6</v>
      </c>
      <c r="V3745" s="76">
        <v>0</v>
      </c>
      <c r="W3745" s="76">
        <v>2679.6</v>
      </c>
      <c r="X3745" s="76">
        <v>0</v>
      </c>
      <c r="Y3745" s="76">
        <v>0</v>
      </c>
      <c r="Z3745" s="76">
        <v>0</v>
      </c>
      <c r="AA3745" s="76">
        <v>0</v>
      </c>
      <c r="AB3745" s="76">
        <v>47.3</v>
      </c>
      <c r="AC3745" s="76">
        <v>0</v>
      </c>
      <c r="AD3745" s="76">
        <v>32254.2</v>
      </c>
      <c r="AE3745" s="76">
        <v>0</v>
      </c>
      <c r="AF3745" s="76">
        <v>0</v>
      </c>
      <c r="AG3745" s="43">
        <v>191760.2</v>
      </c>
    </row>
    <row r="3746" spans="4:33">
      <c r="D3746" s="2">
        <v>2007</v>
      </c>
      <c r="F3746" s="62"/>
      <c r="G3746" s="76">
        <v>0</v>
      </c>
      <c r="H3746" s="76">
        <v>0</v>
      </c>
      <c r="I3746" s="76">
        <v>0</v>
      </c>
      <c r="J3746" s="76">
        <v>0</v>
      </c>
      <c r="K3746" s="76">
        <v>20683.099999999999</v>
      </c>
      <c r="L3746" s="76">
        <v>0</v>
      </c>
      <c r="M3746" s="76">
        <v>2336</v>
      </c>
      <c r="N3746" s="76">
        <v>0</v>
      </c>
      <c r="O3746" s="76">
        <v>0</v>
      </c>
      <c r="P3746" s="76">
        <v>0</v>
      </c>
      <c r="Q3746" s="76">
        <v>3948</v>
      </c>
      <c r="R3746" s="76">
        <v>0</v>
      </c>
      <c r="S3746" s="76">
        <v>0</v>
      </c>
      <c r="T3746" s="76">
        <v>1052</v>
      </c>
      <c r="U3746" s="76">
        <v>7191.2999999999993</v>
      </c>
      <c r="V3746" s="76">
        <v>0</v>
      </c>
      <c r="W3746" s="76">
        <v>0</v>
      </c>
      <c r="X3746" s="76">
        <v>0</v>
      </c>
      <c r="Y3746" s="76">
        <v>0</v>
      </c>
      <c r="Z3746" s="76">
        <v>0</v>
      </c>
      <c r="AA3746" s="76">
        <v>0</v>
      </c>
      <c r="AB3746" s="76">
        <v>166.7</v>
      </c>
      <c r="AC3746" s="76">
        <v>0</v>
      </c>
      <c r="AD3746" s="76">
        <v>0</v>
      </c>
      <c r="AE3746" s="76">
        <v>0</v>
      </c>
      <c r="AF3746" s="76">
        <v>0</v>
      </c>
      <c r="AG3746" s="43">
        <v>35377.099999999991</v>
      </c>
    </row>
    <row r="3747" spans="4:33">
      <c r="D3747" s="2">
        <v>2008</v>
      </c>
      <c r="F3747" s="62"/>
      <c r="G3747" s="76">
        <v>0</v>
      </c>
      <c r="H3747" s="76">
        <v>0</v>
      </c>
      <c r="I3747" s="76">
        <v>0</v>
      </c>
      <c r="J3747" s="76">
        <v>0</v>
      </c>
      <c r="K3747" s="76">
        <v>0</v>
      </c>
      <c r="L3747" s="76">
        <v>0</v>
      </c>
      <c r="M3747" s="76">
        <v>0</v>
      </c>
      <c r="N3747" s="76">
        <v>0</v>
      </c>
      <c r="O3747" s="76">
        <v>0</v>
      </c>
      <c r="P3747" s="76">
        <v>0</v>
      </c>
      <c r="Q3747" s="76">
        <v>0</v>
      </c>
      <c r="R3747" s="76">
        <v>0</v>
      </c>
      <c r="S3747" s="76">
        <v>0</v>
      </c>
      <c r="T3747" s="76">
        <v>0</v>
      </c>
      <c r="U3747" s="76">
        <v>0</v>
      </c>
      <c r="V3747" s="76">
        <v>0</v>
      </c>
      <c r="W3747" s="76">
        <v>0</v>
      </c>
      <c r="X3747" s="76">
        <v>0</v>
      </c>
      <c r="Y3747" s="76">
        <v>0</v>
      </c>
      <c r="Z3747" s="76">
        <v>0</v>
      </c>
      <c r="AA3747" s="76">
        <v>0</v>
      </c>
      <c r="AB3747" s="76">
        <v>0</v>
      </c>
      <c r="AC3747" s="76">
        <v>0</v>
      </c>
      <c r="AD3747" s="76">
        <v>0</v>
      </c>
      <c r="AE3747" s="76">
        <v>0</v>
      </c>
      <c r="AF3747" s="76">
        <v>0</v>
      </c>
      <c r="AG3747" s="43">
        <v>0</v>
      </c>
    </row>
    <row r="3748" spans="4:33">
      <c r="D3748" s="2">
        <v>2009</v>
      </c>
      <c r="F3748" s="62"/>
      <c r="G3748" s="76">
        <v>0</v>
      </c>
      <c r="H3748" s="76">
        <v>0</v>
      </c>
      <c r="I3748" s="76">
        <v>0</v>
      </c>
      <c r="J3748" s="76">
        <v>0</v>
      </c>
      <c r="K3748" s="76">
        <v>-0.1</v>
      </c>
      <c r="L3748" s="76">
        <v>0</v>
      </c>
      <c r="M3748" s="76">
        <v>0</v>
      </c>
      <c r="N3748" s="76">
        <v>0</v>
      </c>
      <c r="O3748" s="76">
        <v>0</v>
      </c>
      <c r="P3748" s="76">
        <v>0</v>
      </c>
      <c r="Q3748" s="76">
        <v>0</v>
      </c>
      <c r="R3748" s="76">
        <v>0</v>
      </c>
      <c r="S3748" s="76">
        <v>0</v>
      </c>
      <c r="T3748" s="76">
        <v>0</v>
      </c>
      <c r="U3748" s="76">
        <v>0</v>
      </c>
      <c r="V3748" s="76">
        <v>0</v>
      </c>
      <c r="W3748" s="76">
        <v>0</v>
      </c>
      <c r="X3748" s="76">
        <v>0</v>
      </c>
      <c r="Y3748" s="76">
        <v>0</v>
      </c>
      <c r="Z3748" s="76">
        <v>0</v>
      </c>
      <c r="AA3748" s="76">
        <v>0</v>
      </c>
      <c r="AB3748" s="76">
        <v>0</v>
      </c>
      <c r="AC3748" s="76">
        <v>0</v>
      </c>
      <c r="AD3748" s="76">
        <v>0</v>
      </c>
      <c r="AE3748" s="76">
        <v>0</v>
      </c>
      <c r="AF3748" s="76">
        <v>0</v>
      </c>
      <c r="AG3748" s="43">
        <v>-0.1</v>
      </c>
    </row>
    <row r="3749" spans="4:33">
      <c r="D3749" s="2">
        <v>2010</v>
      </c>
      <c r="G3749" s="76">
        <v>0</v>
      </c>
      <c r="H3749" s="76">
        <v>0</v>
      </c>
      <c r="I3749" s="76">
        <v>0</v>
      </c>
      <c r="J3749" s="76">
        <v>0</v>
      </c>
      <c r="K3749" s="76">
        <v>0</v>
      </c>
      <c r="L3749" s="76">
        <v>0</v>
      </c>
      <c r="M3749" s="76">
        <v>0</v>
      </c>
      <c r="N3749" s="76">
        <v>0</v>
      </c>
      <c r="O3749" s="76">
        <v>0</v>
      </c>
      <c r="P3749" s="76">
        <v>0</v>
      </c>
      <c r="Q3749" s="76">
        <v>0</v>
      </c>
      <c r="R3749" s="76">
        <v>0</v>
      </c>
      <c r="S3749" s="76">
        <v>0</v>
      </c>
      <c r="T3749" s="76">
        <v>0</v>
      </c>
      <c r="U3749" s="76">
        <v>0</v>
      </c>
      <c r="V3749" s="76">
        <v>0</v>
      </c>
      <c r="W3749" s="76">
        <v>0</v>
      </c>
      <c r="X3749" s="76">
        <v>0</v>
      </c>
      <c r="Y3749" s="76">
        <v>0</v>
      </c>
      <c r="Z3749" s="76">
        <v>0</v>
      </c>
      <c r="AA3749" s="76">
        <v>0</v>
      </c>
      <c r="AB3749" s="76">
        <v>0</v>
      </c>
      <c r="AC3749" s="76">
        <v>0</v>
      </c>
      <c r="AD3749" s="76">
        <v>0</v>
      </c>
      <c r="AE3749" s="76">
        <v>0</v>
      </c>
      <c r="AF3749" s="76">
        <v>0</v>
      </c>
      <c r="AG3749" s="43">
        <v>0</v>
      </c>
    </row>
    <row r="3750" spans="4:33">
      <c r="D3750" s="2">
        <v>2011</v>
      </c>
      <c r="G3750" s="76">
        <v>0</v>
      </c>
      <c r="H3750" s="76">
        <v>0</v>
      </c>
      <c r="I3750" s="76">
        <v>8361.4000000000015</v>
      </c>
      <c r="J3750" s="76">
        <v>0</v>
      </c>
      <c r="K3750" s="76">
        <v>19273.7</v>
      </c>
      <c r="L3750" s="76">
        <v>0</v>
      </c>
      <c r="M3750" s="76">
        <v>4980.5</v>
      </c>
      <c r="N3750" s="76">
        <v>0</v>
      </c>
      <c r="O3750" s="76">
        <v>0</v>
      </c>
      <c r="P3750" s="76">
        <v>0</v>
      </c>
      <c r="Q3750" s="76">
        <v>34566.200000000004</v>
      </c>
      <c r="R3750" s="76">
        <v>0</v>
      </c>
      <c r="S3750" s="76">
        <v>0</v>
      </c>
      <c r="T3750" s="76">
        <v>0</v>
      </c>
      <c r="U3750" s="76">
        <v>50513.5</v>
      </c>
      <c r="V3750" s="76">
        <v>0</v>
      </c>
      <c r="W3750" s="76">
        <v>23236.5</v>
      </c>
      <c r="X3750" s="76">
        <v>0</v>
      </c>
      <c r="Y3750" s="76">
        <v>0</v>
      </c>
      <c r="Z3750" s="76">
        <v>0</v>
      </c>
      <c r="AA3750" s="76">
        <v>0</v>
      </c>
      <c r="AB3750" s="76">
        <v>592.80000000000007</v>
      </c>
      <c r="AC3750" s="76">
        <v>0</v>
      </c>
      <c r="AD3750" s="76">
        <v>28655.8</v>
      </c>
      <c r="AE3750" s="76">
        <v>0</v>
      </c>
      <c r="AF3750" s="76">
        <v>0</v>
      </c>
      <c r="AG3750" s="43">
        <v>170180.39999999997</v>
      </c>
    </row>
    <row r="3751" spans="4:33">
      <c r="D3751" s="2">
        <v>2012</v>
      </c>
      <c r="G3751" s="76">
        <v>0</v>
      </c>
      <c r="H3751" s="76">
        <v>0</v>
      </c>
      <c r="I3751" s="76">
        <v>0</v>
      </c>
      <c r="J3751" s="76">
        <v>0</v>
      </c>
      <c r="K3751" s="76">
        <v>0</v>
      </c>
      <c r="L3751" s="76">
        <v>0</v>
      </c>
      <c r="M3751" s="76">
        <v>0</v>
      </c>
      <c r="N3751" s="76">
        <v>0</v>
      </c>
      <c r="O3751" s="76">
        <v>0</v>
      </c>
      <c r="P3751" s="76">
        <v>0</v>
      </c>
      <c r="Q3751" s="76">
        <v>0</v>
      </c>
      <c r="R3751" s="76">
        <v>0</v>
      </c>
      <c r="S3751" s="76">
        <v>0</v>
      </c>
      <c r="T3751" s="76">
        <v>0</v>
      </c>
      <c r="U3751" s="76">
        <v>0</v>
      </c>
      <c r="V3751" s="76">
        <v>0</v>
      </c>
      <c r="W3751" s="76">
        <v>0</v>
      </c>
      <c r="X3751" s="76">
        <v>0</v>
      </c>
      <c r="Y3751" s="76">
        <v>0</v>
      </c>
      <c r="Z3751" s="76">
        <v>0</v>
      </c>
      <c r="AA3751" s="76">
        <v>0</v>
      </c>
      <c r="AB3751" s="76">
        <v>0</v>
      </c>
      <c r="AC3751" s="76">
        <v>0</v>
      </c>
      <c r="AD3751" s="76">
        <v>0</v>
      </c>
      <c r="AE3751" s="76">
        <v>0</v>
      </c>
      <c r="AF3751" s="76">
        <v>0</v>
      </c>
      <c r="AG3751" s="43">
        <v>0</v>
      </c>
    </row>
    <row r="3752" spans="4:33">
      <c r="D3752" s="2">
        <v>2013</v>
      </c>
      <c r="G3752" s="76">
        <v>0</v>
      </c>
      <c r="H3752" s="76">
        <v>0</v>
      </c>
      <c r="I3752" s="76">
        <v>0</v>
      </c>
      <c r="J3752" s="76">
        <v>0</v>
      </c>
      <c r="K3752" s="76">
        <v>0</v>
      </c>
      <c r="L3752" s="76">
        <v>0</v>
      </c>
      <c r="M3752" s="76">
        <v>0</v>
      </c>
      <c r="N3752" s="76">
        <v>0</v>
      </c>
      <c r="O3752" s="76">
        <v>0</v>
      </c>
      <c r="P3752" s="76">
        <v>0</v>
      </c>
      <c r="Q3752" s="76">
        <v>0</v>
      </c>
      <c r="R3752" s="76">
        <v>0</v>
      </c>
      <c r="S3752" s="76">
        <v>0</v>
      </c>
      <c r="T3752" s="76">
        <v>0</v>
      </c>
      <c r="U3752" s="76">
        <v>0</v>
      </c>
      <c r="V3752" s="76">
        <v>0</v>
      </c>
      <c r="W3752" s="76">
        <v>0</v>
      </c>
      <c r="X3752" s="76">
        <v>0</v>
      </c>
      <c r="Y3752" s="76">
        <v>0</v>
      </c>
      <c r="Z3752" s="76">
        <v>0</v>
      </c>
      <c r="AA3752" s="76">
        <v>0</v>
      </c>
      <c r="AB3752" s="76">
        <v>0</v>
      </c>
      <c r="AC3752" s="76">
        <v>0</v>
      </c>
      <c r="AD3752" s="76">
        <v>0</v>
      </c>
      <c r="AE3752" s="76">
        <v>0</v>
      </c>
      <c r="AF3752" s="76">
        <v>0</v>
      </c>
      <c r="AG3752" s="43">
        <v>0</v>
      </c>
    </row>
    <row r="3753" spans="4:33">
      <c r="D3753" s="2">
        <v>2014</v>
      </c>
      <c r="G3753" s="76">
        <v>0</v>
      </c>
      <c r="H3753" s="76">
        <v>0</v>
      </c>
      <c r="I3753" s="76">
        <v>0</v>
      </c>
      <c r="J3753" s="76">
        <v>0</v>
      </c>
      <c r="K3753" s="76">
        <v>0</v>
      </c>
      <c r="L3753" s="76">
        <v>0</v>
      </c>
      <c r="M3753" s="76">
        <v>0</v>
      </c>
      <c r="N3753" s="76">
        <v>0</v>
      </c>
      <c r="O3753" s="76">
        <v>0</v>
      </c>
      <c r="P3753" s="76">
        <v>0</v>
      </c>
      <c r="Q3753" s="76">
        <v>0</v>
      </c>
      <c r="R3753" s="76">
        <v>0</v>
      </c>
      <c r="S3753" s="76">
        <v>0</v>
      </c>
      <c r="T3753" s="76">
        <v>0</v>
      </c>
      <c r="U3753" s="76">
        <v>0</v>
      </c>
      <c r="V3753" s="76">
        <v>0</v>
      </c>
      <c r="W3753" s="76">
        <v>0</v>
      </c>
      <c r="X3753" s="76">
        <v>0</v>
      </c>
      <c r="Y3753" s="76">
        <v>0</v>
      </c>
      <c r="Z3753" s="76">
        <v>0</v>
      </c>
      <c r="AA3753" s="76">
        <v>0</v>
      </c>
      <c r="AB3753" s="76">
        <v>0</v>
      </c>
      <c r="AC3753" s="76">
        <v>0</v>
      </c>
      <c r="AD3753" s="76">
        <v>0</v>
      </c>
      <c r="AE3753" s="76">
        <v>0</v>
      </c>
      <c r="AF3753" s="76">
        <v>0</v>
      </c>
      <c r="AG3753" s="43">
        <v>0</v>
      </c>
    </row>
    <row r="3754" spans="4:33">
      <c r="D3754" s="2">
        <v>2015</v>
      </c>
      <c r="G3754" s="76">
        <v>0</v>
      </c>
      <c r="H3754" s="76">
        <v>0</v>
      </c>
      <c r="I3754" s="76">
        <v>0</v>
      </c>
      <c r="J3754" s="76">
        <v>0</v>
      </c>
      <c r="K3754" s="76">
        <v>0</v>
      </c>
      <c r="L3754" s="76">
        <v>0</v>
      </c>
      <c r="M3754" s="76">
        <v>0</v>
      </c>
      <c r="N3754" s="76">
        <v>0</v>
      </c>
      <c r="O3754" s="76">
        <v>0</v>
      </c>
      <c r="P3754" s="76">
        <v>0</v>
      </c>
      <c r="Q3754" s="76">
        <v>0</v>
      </c>
      <c r="R3754" s="76">
        <v>0</v>
      </c>
      <c r="S3754" s="76">
        <v>0</v>
      </c>
      <c r="T3754" s="76">
        <v>0</v>
      </c>
      <c r="U3754" s="76">
        <v>0</v>
      </c>
      <c r="V3754" s="76">
        <v>0</v>
      </c>
      <c r="W3754" s="76">
        <v>0</v>
      </c>
      <c r="X3754" s="76">
        <v>0</v>
      </c>
      <c r="Y3754" s="76">
        <v>0</v>
      </c>
      <c r="Z3754" s="76">
        <v>0</v>
      </c>
      <c r="AA3754" s="76">
        <v>0</v>
      </c>
      <c r="AB3754" s="76">
        <v>0</v>
      </c>
      <c r="AC3754" s="76">
        <v>0</v>
      </c>
      <c r="AD3754" s="76">
        <v>0</v>
      </c>
      <c r="AE3754" s="76">
        <v>0</v>
      </c>
      <c r="AF3754" s="76">
        <v>0</v>
      </c>
      <c r="AG3754" s="43">
        <v>0</v>
      </c>
    </row>
    <row r="3757" spans="4:33" ht="15.75">
      <c r="D3757" s="54" t="s">
        <v>82</v>
      </c>
      <c r="F3757" s="62"/>
      <c r="G3757" s="62"/>
      <c r="H3757" s="62"/>
      <c r="I3757" s="62"/>
      <c r="J3757" s="62"/>
      <c r="K3757" s="62"/>
      <c r="L3757" s="62"/>
      <c r="M3757" s="62"/>
      <c r="N3757" s="62"/>
      <c r="O3757" s="62"/>
      <c r="P3757" s="62"/>
      <c r="Q3757" s="62"/>
      <c r="R3757" s="62"/>
      <c r="S3757" s="62"/>
      <c r="T3757" s="62"/>
      <c r="U3757" s="62"/>
      <c r="V3757" s="62"/>
      <c r="W3757" s="62"/>
      <c r="X3757" s="62"/>
      <c r="Y3757" s="62"/>
      <c r="Z3757" s="62"/>
      <c r="AA3757" s="62"/>
      <c r="AB3757" s="62"/>
      <c r="AC3757" s="62"/>
      <c r="AD3757" s="62"/>
      <c r="AE3757" s="62"/>
      <c r="AF3757" s="62"/>
      <c r="AG3757" s="43"/>
    </row>
    <row r="3758" spans="4:33" ht="15.75">
      <c r="D3758" s="60" t="s">
        <v>45</v>
      </c>
      <c r="E3758" s="60" t="s">
        <v>46</v>
      </c>
      <c r="F3758" s="60" t="s">
        <v>47</v>
      </c>
      <c r="G3758" s="61" t="s">
        <v>48</v>
      </c>
      <c r="H3758" s="61" t="s">
        <v>49</v>
      </c>
      <c r="I3758" s="61" t="s">
        <v>50</v>
      </c>
      <c r="J3758" s="61" t="s">
        <v>51</v>
      </c>
      <c r="K3758" s="61" t="s">
        <v>52</v>
      </c>
      <c r="L3758" s="61" t="s">
        <v>53</v>
      </c>
      <c r="M3758" s="61" t="s">
        <v>54</v>
      </c>
      <c r="N3758" s="61" t="s">
        <v>55</v>
      </c>
      <c r="O3758" s="61" t="s">
        <v>56</v>
      </c>
      <c r="P3758" s="61" t="s">
        <v>57</v>
      </c>
      <c r="Q3758" s="61" t="s">
        <v>58</v>
      </c>
      <c r="R3758" s="61" t="s">
        <v>59</v>
      </c>
      <c r="S3758" s="61" t="s">
        <v>60</v>
      </c>
      <c r="T3758" s="61" t="s">
        <v>61</v>
      </c>
      <c r="U3758" s="61" t="s">
        <v>62</v>
      </c>
      <c r="V3758" s="61" t="s">
        <v>63</v>
      </c>
      <c r="W3758" s="61" t="s">
        <v>64</v>
      </c>
      <c r="X3758" s="61" t="s">
        <v>65</v>
      </c>
      <c r="Y3758" s="61" t="s">
        <v>66</v>
      </c>
      <c r="Z3758" s="61" t="s">
        <v>67</v>
      </c>
      <c r="AA3758" s="61" t="s">
        <v>68</v>
      </c>
      <c r="AB3758" s="61" t="s">
        <v>69</v>
      </c>
      <c r="AC3758" s="61" t="s">
        <v>70</v>
      </c>
      <c r="AD3758" s="61" t="s">
        <v>71</v>
      </c>
      <c r="AE3758" s="61" t="s">
        <v>72</v>
      </c>
      <c r="AF3758" s="61" t="s">
        <v>73</v>
      </c>
      <c r="AG3758" s="61" t="s">
        <v>74</v>
      </c>
    </row>
    <row r="3759" spans="4:33">
      <c r="D3759" s="2">
        <v>1989</v>
      </c>
      <c r="F3759" s="62"/>
      <c r="G3759" s="76">
        <v>3440.7913994</v>
      </c>
      <c r="H3759" s="76">
        <v>0</v>
      </c>
      <c r="I3759" s="76">
        <v>0</v>
      </c>
      <c r="J3759" s="76">
        <v>1056.2528396</v>
      </c>
      <c r="K3759" s="76">
        <v>2902.8676528000001</v>
      </c>
      <c r="L3759" s="76">
        <v>0</v>
      </c>
      <c r="M3759" s="76">
        <v>0</v>
      </c>
      <c r="N3759" s="76">
        <v>0</v>
      </c>
      <c r="O3759" s="76">
        <v>0</v>
      </c>
      <c r="P3759" s="76">
        <v>0</v>
      </c>
      <c r="Q3759" s="76">
        <v>0</v>
      </c>
      <c r="R3759" s="76">
        <v>0</v>
      </c>
      <c r="S3759" s="76">
        <v>799.89549790000001</v>
      </c>
      <c r="T3759" s="76">
        <v>9307.3173850000003</v>
      </c>
      <c r="U3759" s="76">
        <v>6957.6426630000005</v>
      </c>
      <c r="V3759" s="76">
        <v>0</v>
      </c>
      <c r="W3759" s="76">
        <v>0</v>
      </c>
      <c r="X3759" s="76">
        <v>324.59999999999997</v>
      </c>
      <c r="Y3759" s="76">
        <v>0</v>
      </c>
      <c r="Z3759" s="76">
        <v>2305</v>
      </c>
      <c r="AA3759" s="76">
        <v>0</v>
      </c>
      <c r="AB3759" s="76">
        <v>0</v>
      </c>
      <c r="AC3759" s="76">
        <v>0</v>
      </c>
      <c r="AD3759" s="76">
        <v>0</v>
      </c>
      <c r="AE3759" s="76">
        <v>414.8825415</v>
      </c>
      <c r="AF3759" s="76">
        <v>0</v>
      </c>
      <c r="AG3759" s="43">
        <v>27509.249979199998</v>
      </c>
    </row>
    <row r="3760" spans="4:33">
      <c r="D3760" s="2">
        <v>1990</v>
      </c>
      <c r="F3760" s="62"/>
      <c r="G3760" s="76">
        <v>2522.4065005942148</v>
      </c>
      <c r="H3760" s="76">
        <v>0</v>
      </c>
      <c r="I3760" s="76">
        <v>0</v>
      </c>
      <c r="J3760" s="76">
        <v>3199.8845001526197</v>
      </c>
      <c r="K3760" s="76">
        <v>2913.0752196446483</v>
      </c>
      <c r="L3760" s="76">
        <v>0</v>
      </c>
      <c r="M3760" s="76">
        <v>0</v>
      </c>
      <c r="N3760" s="76">
        <v>0</v>
      </c>
      <c r="O3760" s="76">
        <v>0</v>
      </c>
      <c r="P3760" s="76">
        <v>0</v>
      </c>
      <c r="Q3760" s="76">
        <v>0</v>
      </c>
      <c r="R3760" s="76">
        <v>0</v>
      </c>
      <c r="S3760" s="76">
        <v>569.10450213604986</v>
      </c>
      <c r="T3760" s="76">
        <v>7299.6826149633926</v>
      </c>
      <c r="U3760" s="76">
        <v>12574.295077765724</v>
      </c>
      <c r="V3760" s="76">
        <v>0</v>
      </c>
      <c r="W3760" s="76">
        <v>0</v>
      </c>
      <c r="X3760" s="76">
        <v>-0.43626168224301409</v>
      </c>
      <c r="Y3760" s="76">
        <v>0</v>
      </c>
      <c r="Z3760" s="76">
        <v>1938.1</v>
      </c>
      <c r="AA3760" s="76">
        <v>0</v>
      </c>
      <c r="AB3760" s="76">
        <v>0</v>
      </c>
      <c r="AC3760" s="76">
        <v>0</v>
      </c>
      <c r="AD3760" s="76">
        <v>0</v>
      </c>
      <c r="AE3760" s="76">
        <v>348.49869732091349</v>
      </c>
      <c r="AF3760" s="76">
        <v>0</v>
      </c>
      <c r="AG3760" s="43">
        <v>31364.610850895318</v>
      </c>
    </row>
    <row r="3761" spans="4:33">
      <c r="D3761" s="2">
        <v>1991</v>
      </c>
      <c r="F3761" s="62"/>
      <c r="G3761" s="76">
        <v>8620.2000000000007</v>
      </c>
      <c r="H3761" s="76">
        <v>0</v>
      </c>
      <c r="I3761" s="76">
        <v>963.37023793520643</v>
      </c>
      <c r="J3761" s="76">
        <v>1185.6475898247663</v>
      </c>
      <c r="K3761" s="76">
        <v>10033.485675781187</v>
      </c>
      <c r="L3761" s="76">
        <v>0</v>
      </c>
      <c r="M3761" s="76">
        <v>0</v>
      </c>
      <c r="N3761" s="76">
        <v>0</v>
      </c>
      <c r="O3761" s="76">
        <v>0</v>
      </c>
      <c r="P3761" s="76">
        <v>270.8</v>
      </c>
      <c r="Q3761" s="76">
        <v>0</v>
      </c>
      <c r="R3761" s="76">
        <v>0</v>
      </c>
      <c r="S3761" s="76">
        <v>2226</v>
      </c>
      <c r="T3761" s="76">
        <v>11419.655918824845</v>
      </c>
      <c r="U3761" s="76">
        <v>17075.20689830459</v>
      </c>
      <c r="V3761" s="76">
        <v>5446.1</v>
      </c>
      <c r="W3761" s="76">
        <v>0</v>
      </c>
      <c r="X3761" s="76">
        <v>159.41104284105916</v>
      </c>
      <c r="Y3761" s="76">
        <v>0</v>
      </c>
      <c r="Z3761" s="76">
        <v>7146.7999999999993</v>
      </c>
      <c r="AA3761" s="76">
        <v>0</v>
      </c>
      <c r="AB3761" s="76">
        <v>94.749425287356345</v>
      </c>
      <c r="AC3761" s="76">
        <v>0</v>
      </c>
      <c r="AD3761" s="76">
        <v>147.61172609055146</v>
      </c>
      <c r="AE3761" s="76">
        <v>1131.8513840010673</v>
      </c>
      <c r="AF3761" s="76">
        <v>502.4601851851852</v>
      </c>
      <c r="AG3761" s="43">
        <v>66423.350084075821</v>
      </c>
    </row>
    <row r="3762" spans="4:33">
      <c r="D3762" s="2">
        <v>1992</v>
      </c>
      <c r="F3762" s="62"/>
      <c r="G3762" s="76">
        <v>0</v>
      </c>
      <c r="H3762" s="76">
        <v>0</v>
      </c>
      <c r="I3762" s="76">
        <v>850.9</v>
      </c>
      <c r="J3762" s="76">
        <v>1850.8369890877198</v>
      </c>
      <c r="K3762" s="76">
        <v>10835.199999999999</v>
      </c>
      <c r="L3762" s="76">
        <v>0</v>
      </c>
      <c r="M3762" s="76">
        <v>0</v>
      </c>
      <c r="N3762" s="76">
        <v>0</v>
      </c>
      <c r="O3762" s="76">
        <v>0</v>
      </c>
      <c r="P3762" s="76">
        <v>414.7</v>
      </c>
      <c r="Q3762" s="76">
        <v>0</v>
      </c>
      <c r="R3762" s="76">
        <v>10.083218707015032</v>
      </c>
      <c r="S3762" s="76">
        <v>1930</v>
      </c>
      <c r="T3762" s="76">
        <v>18515.397214189121</v>
      </c>
      <c r="U3762" s="76">
        <v>14215.042656695679</v>
      </c>
      <c r="V3762" s="76">
        <v>8878.1</v>
      </c>
      <c r="W3762" s="76">
        <v>316.25154954916508</v>
      </c>
      <c r="X3762" s="76">
        <v>3.325218841183827</v>
      </c>
      <c r="Y3762" s="76">
        <v>0</v>
      </c>
      <c r="Z3762" s="76">
        <v>2319.2999999999997</v>
      </c>
      <c r="AA3762" s="76">
        <v>0</v>
      </c>
      <c r="AB3762" s="76">
        <v>0</v>
      </c>
      <c r="AC3762" s="76">
        <v>0</v>
      </c>
      <c r="AD3762" s="76">
        <v>0</v>
      </c>
      <c r="AE3762" s="76">
        <v>6776.4673771876187</v>
      </c>
      <c r="AF3762" s="76">
        <v>0</v>
      </c>
      <c r="AG3762" s="43">
        <v>66915.60422425752</v>
      </c>
    </row>
    <row r="3763" spans="4:33">
      <c r="D3763" s="2">
        <v>1993</v>
      </c>
      <c r="F3763" s="62"/>
      <c r="G3763" s="76">
        <v>4186.7568713082355</v>
      </c>
      <c r="H3763" s="76">
        <v>0</v>
      </c>
      <c r="I3763" s="76">
        <v>0</v>
      </c>
      <c r="J3763" s="76">
        <v>1383.2957510235719</v>
      </c>
      <c r="K3763" s="76">
        <v>33995.800000000003</v>
      </c>
      <c r="L3763" s="76">
        <v>398.87313195548489</v>
      </c>
      <c r="M3763" s="76">
        <v>0</v>
      </c>
      <c r="N3763" s="76">
        <v>515.71376001408566</v>
      </c>
      <c r="O3763" s="76">
        <v>3432.4</v>
      </c>
      <c r="P3763" s="76">
        <v>0</v>
      </c>
      <c r="Q3763" s="76">
        <v>0</v>
      </c>
      <c r="R3763" s="76">
        <v>16.916781292984695</v>
      </c>
      <c r="S3763" s="76">
        <v>19718.8</v>
      </c>
      <c r="T3763" s="76">
        <v>32258.18405445453</v>
      </c>
      <c r="U3763" s="76">
        <v>32583.052526744996</v>
      </c>
      <c r="V3763" s="76">
        <v>9379.5651107975646</v>
      </c>
      <c r="W3763" s="76">
        <v>1819.801466708589</v>
      </c>
      <c r="X3763" s="76">
        <v>956.8</v>
      </c>
      <c r="Y3763" s="76">
        <v>0</v>
      </c>
      <c r="Z3763" s="76">
        <v>10070.36358751656</v>
      </c>
      <c r="AA3763" s="76">
        <v>0</v>
      </c>
      <c r="AB3763" s="76">
        <v>2404.2000000000003</v>
      </c>
      <c r="AC3763" s="76">
        <v>0</v>
      </c>
      <c r="AD3763" s="76">
        <v>0</v>
      </c>
      <c r="AE3763" s="76">
        <v>23671.200000000001</v>
      </c>
      <c r="AF3763" s="76">
        <v>0</v>
      </c>
      <c r="AG3763" s="43">
        <v>176791.72304181664</v>
      </c>
    </row>
    <row r="3764" spans="4:33">
      <c r="D3764" s="2">
        <v>1994</v>
      </c>
      <c r="F3764" s="62"/>
      <c r="G3764" s="76">
        <v>12326.4</v>
      </c>
      <c r="H3764" s="76">
        <v>0</v>
      </c>
      <c r="I3764" s="76">
        <v>0</v>
      </c>
      <c r="J3764" s="76">
        <v>2335.4781496668634</v>
      </c>
      <c r="K3764" s="76">
        <v>22972.027811158801</v>
      </c>
      <c r="L3764" s="76">
        <v>359.22686804451507</v>
      </c>
      <c r="M3764" s="76">
        <v>0</v>
      </c>
      <c r="N3764" s="76">
        <v>771.39951546003806</v>
      </c>
      <c r="O3764" s="76">
        <v>3010</v>
      </c>
      <c r="P3764" s="76">
        <v>0</v>
      </c>
      <c r="Q3764" s="76">
        <v>0</v>
      </c>
      <c r="R3764" s="76">
        <v>0</v>
      </c>
      <c r="S3764" s="76">
        <v>11533.6</v>
      </c>
      <c r="T3764" s="76">
        <v>18084.405808035721</v>
      </c>
      <c r="U3764" s="76">
        <v>35190.689298004363</v>
      </c>
      <c r="V3764" s="76">
        <v>8196.5348892024376</v>
      </c>
      <c r="W3764" s="76">
        <v>2701.9479937947167</v>
      </c>
      <c r="X3764" s="76">
        <v>0</v>
      </c>
      <c r="Y3764" s="76">
        <v>0</v>
      </c>
      <c r="Z3764" s="76">
        <v>2894.3364124834388</v>
      </c>
      <c r="AA3764" s="76">
        <v>0</v>
      </c>
      <c r="AB3764" s="76">
        <v>0</v>
      </c>
      <c r="AC3764" s="76">
        <v>0</v>
      </c>
      <c r="AD3764" s="76">
        <v>0</v>
      </c>
      <c r="AE3764" s="76">
        <v>13432.2</v>
      </c>
      <c r="AF3764" s="76">
        <v>0</v>
      </c>
      <c r="AG3764" s="43">
        <v>133808.24674585089</v>
      </c>
    </row>
    <row r="3765" spans="4:33">
      <c r="D3765" s="2">
        <v>1995</v>
      </c>
      <c r="F3765" s="62"/>
      <c r="G3765" s="76">
        <v>195</v>
      </c>
      <c r="H3765" s="76">
        <v>0</v>
      </c>
      <c r="I3765" s="76">
        <v>0</v>
      </c>
      <c r="J3765" s="76">
        <v>658.05546111529577</v>
      </c>
      <c r="K3765" s="76">
        <v>11999.14872070276</v>
      </c>
      <c r="L3765" s="76">
        <v>0</v>
      </c>
      <c r="M3765" s="76">
        <v>0</v>
      </c>
      <c r="N3765" s="76">
        <v>312.74603061685531</v>
      </c>
      <c r="O3765" s="76">
        <v>0</v>
      </c>
      <c r="P3765" s="76">
        <v>0</v>
      </c>
      <c r="Q3765" s="76">
        <v>0</v>
      </c>
      <c r="R3765" s="76">
        <v>0</v>
      </c>
      <c r="S3765" s="76">
        <v>8231.5</v>
      </c>
      <c r="T3765" s="76">
        <v>1361.7402909193615</v>
      </c>
      <c r="U3765" s="76">
        <v>4066.73722316778</v>
      </c>
      <c r="V3765" s="76">
        <v>1664.7</v>
      </c>
      <c r="W3765" s="76">
        <v>0</v>
      </c>
      <c r="X3765" s="76">
        <v>195.82024560238966</v>
      </c>
      <c r="Y3765" s="76">
        <v>0</v>
      </c>
      <c r="Z3765" s="76">
        <v>537.6</v>
      </c>
      <c r="AA3765" s="76">
        <v>0</v>
      </c>
      <c r="AB3765" s="76">
        <v>0</v>
      </c>
      <c r="AC3765" s="76">
        <v>0</v>
      </c>
      <c r="AD3765" s="76">
        <v>0</v>
      </c>
      <c r="AE3765" s="76">
        <v>916.29069196542719</v>
      </c>
      <c r="AF3765" s="76">
        <v>0</v>
      </c>
      <c r="AG3765" s="43">
        <v>30139.338664089872</v>
      </c>
    </row>
    <row r="3766" spans="4:33">
      <c r="D3766" s="2">
        <v>1996</v>
      </c>
      <c r="F3766" s="62"/>
      <c r="G3766" s="76">
        <v>0</v>
      </c>
      <c r="H3766" s="76">
        <v>0</v>
      </c>
      <c r="I3766" s="76">
        <v>0</v>
      </c>
      <c r="J3766" s="76">
        <v>556.84871950602235</v>
      </c>
      <c r="K3766" s="76">
        <v>14087.071985998813</v>
      </c>
      <c r="L3766" s="76">
        <v>0</v>
      </c>
      <c r="M3766" s="76">
        <v>0</v>
      </c>
      <c r="N3766" s="76">
        <v>574.24069390902093</v>
      </c>
      <c r="O3766" s="76">
        <v>0</v>
      </c>
      <c r="P3766" s="76">
        <v>0</v>
      </c>
      <c r="Q3766" s="76">
        <v>0</v>
      </c>
      <c r="R3766" s="76">
        <v>0</v>
      </c>
      <c r="S3766" s="76">
        <v>11498</v>
      </c>
      <c r="T3766" s="76">
        <v>2819.8048721931928</v>
      </c>
      <c r="U3766" s="76">
        <v>12063.904155641862</v>
      </c>
      <c r="V3766" s="76">
        <v>0</v>
      </c>
      <c r="W3766" s="76">
        <v>0</v>
      </c>
      <c r="X3766" s="76">
        <v>403.77975439761036</v>
      </c>
      <c r="Y3766" s="76">
        <v>0</v>
      </c>
      <c r="Z3766" s="76">
        <v>0</v>
      </c>
      <c r="AA3766" s="76">
        <v>0</v>
      </c>
      <c r="AB3766" s="76">
        <v>0</v>
      </c>
      <c r="AC3766" s="76">
        <v>0</v>
      </c>
      <c r="AD3766" s="76">
        <v>0</v>
      </c>
      <c r="AE3766" s="76">
        <v>1443.8093080345725</v>
      </c>
      <c r="AF3766" s="76">
        <v>835.1</v>
      </c>
      <c r="AG3766" s="43">
        <v>44282.559489681094</v>
      </c>
    </row>
    <row r="3767" spans="4:33">
      <c r="D3767" s="2">
        <v>1997</v>
      </c>
      <c r="F3767" s="62"/>
      <c r="G3767" s="76">
        <v>0</v>
      </c>
      <c r="H3767" s="76">
        <v>0</v>
      </c>
      <c r="I3767" s="76">
        <v>0</v>
      </c>
      <c r="J3767" s="76">
        <v>248.60000000000002</v>
      </c>
      <c r="K3767" s="76">
        <v>10513</v>
      </c>
      <c r="L3767" s="76">
        <v>0</v>
      </c>
      <c r="M3767" s="76">
        <v>0</v>
      </c>
      <c r="N3767" s="76">
        <v>827.5</v>
      </c>
      <c r="O3767" s="76">
        <v>0</v>
      </c>
      <c r="P3767" s="76">
        <v>0</v>
      </c>
      <c r="Q3767" s="76">
        <v>0</v>
      </c>
      <c r="R3767" s="76">
        <v>0</v>
      </c>
      <c r="S3767" s="76">
        <v>10285.4</v>
      </c>
      <c r="T3767" s="76">
        <v>3159.6</v>
      </c>
      <c r="U3767" s="76">
        <v>3429.2</v>
      </c>
      <c r="V3767" s="76">
        <v>808.3</v>
      </c>
      <c r="W3767" s="76">
        <v>0</v>
      </c>
      <c r="X3767" s="76">
        <v>0</v>
      </c>
      <c r="Y3767" s="76">
        <v>0</v>
      </c>
      <c r="Z3767" s="76">
        <v>0</v>
      </c>
      <c r="AA3767" s="76">
        <v>0</v>
      </c>
      <c r="AB3767" s="76">
        <v>0</v>
      </c>
      <c r="AC3767" s="76">
        <v>0</v>
      </c>
      <c r="AD3767" s="76">
        <v>0</v>
      </c>
      <c r="AE3767" s="76">
        <v>1489</v>
      </c>
      <c r="AF3767" s="76">
        <v>224.5</v>
      </c>
      <c r="AG3767" s="43">
        <v>30985.1</v>
      </c>
    </row>
    <row r="3768" spans="4:33">
      <c r="D3768" s="2">
        <v>1998</v>
      </c>
      <c r="F3768" s="62"/>
      <c r="G3768" s="76">
        <v>0</v>
      </c>
      <c r="H3768" s="76">
        <v>0</v>
      </c>
      <c r="I3768" s="76">
        <v>0</v>
      </c>
      <c r="J3768" s="76">
        <v>0</v>
      </c>
      <c r="K3768" s="76">
        <v>5467</v>
      </c>
      <c r="L3768" s="76">
        <v>0</v>
      </c>
      <c r="M3768" s="76">
        <v>0</v>
      </c>
      <c r="N3768" s="76">
        <v>295.8</v>
      </c>
      <c r="O3768" s="76">
        <v>0</v>
      </c>
      <c r="P3768" s="76">
        <v>0</v>
      </c>
      <c r="Q3768" s="76">
        <v>0</v>
      </c>
      <c r="R3768" s="76">
        <v>0</v>
      </c>
      <c r="S3768" s="76">
        <v>9394</v>
      </c>
      <c r="T3768" s="76">
        <v>715.8</v>
      </c>
      <c r="U3768" s="76">
        <v>0</v>
      </c>
      <c r="V3768" s="76">
        <v>0</v>
      </c>
      <c r="W3768" s="76">
        <v>0</v>
      </c>
      <c r="X3768" s="76">
        <v>0</v>
      </c>
      <c r="Y3768" s="76">
        <v>0</v>
      </c>
      <c r="Z3768" s="76">
        <v>0</v>
      </c>
      <c r="AA3768" s="76">
        <v>0</v>
      </c>
      <c r="AB3768" s="76">
        <v>0</v>
      </c>
      <c r="AC3768" s="76">
        <v>0</v>
      </c>
      <c r="AD3768" s="76">
        <v>0</v>
      </c>
      <c r="AE3768" s="76">
        <v>1522.2</v>
      </c>
      <c r="AF3768" s="76">
        <v>0</v>
      </c>
      <c r="AG3768" s="43">
        <v>17394.8</v>
      </c>
    </row>
    <row r="3769" spans="4:33">
      <c r="D3769" s="2">
        <v>1999</v>
      </c>
      <c r="F3769" s="62"/>
      <c r="G3769" s="76">
        <v>470.4</v>
      </c>
      <c r="H3769" s="76">
        <v>0</v>
      </c>
      <c r="I3769" s="76">
        <v>0</v>
      </c>
      <c r="J3769" s="76">
        <v>0</v>
      </c>
      <c r="K3769" s="76">
        <v>4314.3999999999996</v>
      </c>
      <c r="L3769" s="76">
        <v>0</v>
      </c>
      <c r="M3769" s="76">
        <v>0</v>
      </c>
      <c r="N3769" s="76">
        <v>591.4</v>
      </c>
      <c r="O3769" s="76">
        <v>0</v>
      </c>
      <c r="P3769" s="76">
        <v>0</v>
      </c>
      <c r="Q3769" s="76">
        <v>0</v>
      </c>
      <c r="R3769" s="76">
        <v>0</v>
      </c>
      <c r="S3769" s="76">
        <v>9300</v>
      </c>
      <c r="T3769" s="76">
        <v>1833.2</v>
      </c>
      <c r="U3769" s="76">
        <v>2587</v>
      </c>
      <c r="V3769" s="76">
        <v>0</v>
      </c>
      <c r="W3769" s="76">
        <v>250.1</v>
      </c>
      <c r="X3769" s="76">
        <v>0</v>
      </c>
      <c r="Y3769" s="76">
        <v>0</v>
      </c>
      <c r="Z3769" s="76">
        <v>0</v>
      </c>
      <c r="AA3769" s="76">
        <v>0</v>
      </c>
      <c r="AB3769" s="76">
        <v>0</v>
      </c>
      <c r="AC3769" s="76">
        <v>0</v>
      </c>
      <c r="AD3769" s="76">
        <v>0</v>
      </c>
      <c r="AE3769" s="76">
        <v>2059.4</v>
      </c>
      <c r="AF3769" s="76">
        <v>0</v>
      </c>
      <c r="AG3769" s="43">
        <v>21405.899999999998</v>
      </c>
    </row>
    <row r="3770" spans="4:33">
      <c r="D3770" s="2">
        <v>2000</v>
      </c>
      <c r="F3770" s="62"/>
      <c r="G3770" s="76">
        <v>6859.2000000000007</v>
      </c>
      <c r="H3770" s="76">
        <v>0</v>
      </c>
      <c r="I3770" s="76">
        <v>0</v>
      </c>
      <c r="J3770" s="76">
        <v>0</v>
      </c>
      <c r="K3770" s="76">
        <v>6029.9999999999991</v>
      </c>
      <c r="L3770" s="76">
        <v>0</v>
      </c>
      <c r="M3770" s="76">
        <v>0</v>
      </c>
      <c r="N3770" s="76">
        <v>592.1</v>
      </c>
      <c r="O3770" s="76">
        <v>0</v>
      </c>
      <c r="P3770" s="76">
        <v>0</v>
      </c>
      <c r="Q3770" s="76">
        <v>0</v>
      </c>
      <c r="R3770" s="76">
        <v>0</v>
      </c>
      <c r="S3770" s="76">
        <v>9634</v>
      </c>
      <c r="T3770" s="76">
        <v>0</v>
      </c>
      <c r="U3770" s="76">
        <v>22558.5</v>
      </c>
      <c r="V3770" s="76">
        <v>0</v>
      </c>
      <c r="W3770" s="76">
        <v>969.3</v>
      </c>
      <c r="X3770" s="76">
        <v>0</v>
      </c>
      <c r="Y3770" s="76">
        <v>0</v>
      </c>
      <c r="Z3770" s="76">
        <v>0</v>
      </c>
      <c r="AA3770" s="76">
        <v>0</v>
      </c>
      <c r="AB3770" s="76">
        <v>0</v>
      </c>
      <c r="AC3770" s="76">
        <v>0</v>
      </c>
      <c r="AD3770" s="76">
        <v>0</v>
      </c>
      <c r="AE3770" s="76">
        <v>1968.8999999999999</v>
      </c>
      <c r="AF3770" s="76">
        <v>0</v>
      </c>
      <c r="AG3770" s="43">
        <v>48612.000000000007</v>
      </c>
    </row>
    <row r="3771" spans="4:33">
      <c r="D3771" s="2">
        <v>2001</v>
      </c>
      <c r="F3771" s="62"/>
      <c r="G3771" s="76">
        <v>0</v>
      </c>
      <c r="H3771" s="76">
        <v>0</v>
      </c>
      <c r="I3771" s="76">
        <v>0</v>
      </c>
      <c r="J3771" s="76">
        <v>0</v>
      </c>
      <c r="K3771" s="76">
        <v>7782.5</v>
      </c>
      <c r="L3771" s="76">
        <v>0</v>
      </c>
      <c r="M3771" s="76">
        <v>0</v>
      </c>
      <c r="N3771" s="76">
        <v>490</v>
      </c>
      <c r="O3771" s="76">
        <v>0</v>
      </c>
      <c r="P3771" s="76">
        <v>0</v>
      </c>
      <c r="Q3771" s="76">
        <v>0</v>
      </c>
      <c r="R3771" s="76">
        <v>0</v>
      </c>
      <c r="S3771" s="76">
        <v>6659.5</v>
      </c>
      <c r="T3771" s="76">
        <v>1764.3</v>
      </c>
      <c r="U3771" s="76">
        <v>9790.5000000000018</v>
      </c>
      <c r="V3771" s="76">
        <v>0</v>
      </c>
      <c r="W3771" s="76">
        <v>0</v>
      </c>
      <c r="X3771" s="76">
        <v>0</v>
      </c>
      <c r="Y3771" s="76">
        <v>0</v>
      </c>
      <c r="Z3771" s="76">
        <v>3395.2000000000003</v>
      </c>
      <c r="AA3771" s="76">
        <v>0</v>
      </c>
      <c r="AB3771" s="76">
        <v>0</v>
      </c>
      <c r="AC3771" s="76">
        <v>0</v>
      </c>
      <c r="AD3771" s="76">
        <v>0</v>
      </c>
      <c r="AE3771" s="76">
        <v>3623.7</v>
      </c>
      <c r="AF3771" s="76">
        <v>0</v>
      </c>
      <c r="AG3771" s="43">
        <v>33505.700000000004</v>
      </c>
    </row>
    <row r="3772" spans="4:33">
      <c r="D3772" s="2">
        <v>2002</v>
      </c>
      <c r="F3772" s="62"/>
      <c r="G3772" s="76">
        <v>4505.1000000000004</v>
      </c>
      <c r="H3772" s="76">
        <v>0</v>
      </c>
      <c r="I3772" s="76">
        <v>0</v>
      </c>
      <c r="J3772" s="76">
        <v>0</v>
      </c>
      <c r="K3772" s="76">
        <v>2451.5</v>
      </c>
      <c r="L3772" s="76">
        <v>0</v>
      </c>
      <c r="M3772" s="76">
        <v>0</v>
      </c>
      <c r="N3772" s="76">
        <v>1225.2</v>
      </c>
      <c r="O3772" s="76">
        <v>1758.9</v>
      </c>
      <c r="P3772" s="76">
        <v>0</v>
      </c>
      <c r="Q3772" s="76">
        <v>0</v>
      </c>
      <c r="R3772" s="76">
        <v>0</v>
      </c>
      <c r="S3772" s="76">
        <v>7723.2000000000007</v>
      </c>
      <c r="T3772" s="76">
        <v>0</v>
      </c>
      <c r="U3772" s="76">
        <v>14822.5</v>
      </c>
      <c r="V3772" s="76">
        <v>0</v>
      </c>
      <c r="W3772" s="76">
        <v>0</v>
      </c>
      <c r="X3772" s="76">
        <v>369.3</v>
      </c>
      <c r="Y3772" s="76">
        <v>0</v>
      </c>
      <c r="Z3772" s="76">
        <v>5868.2</v>
      </c>
      <c r="AA3772" s="76">
        <v>0</v>
      </c>
      <c r="AB3772" s="76">
        <v>0</v>
      </c>
      <c r="AC3772" s="76">
        <v>0</v>
      </c>
      <c r="AD3772" s="76">
        <v>0</v>
      </c>
      <c r="AE3772" s="76">
        <v>4431.3</v>
      </c>
      <c r="AF3772" s="76">
        <v>0</v>
      </c>
      <c r="AG3772" s="43">
        <v>43155.200000000004</v>
      </c>
    </row>
    <row r="3773" spans="4:33">
      <c r="D3773" s="2">
        <v>2003</v>
      </c>
      <c r="F3773" s="62"/>
      <c r="G3773" s="76">
        <v>3430.7999999999997</v>
      </c>
      <c r="H3773" s="76">
        <v>0</v>
      </c>
      <c r="I3773" s="76">
        <v>0</v>
      </c>
      <c r="J3773" s="76">
        <v>0</v>
      </c>
      <c r="K3773" s="76">
        <v>0</v>
      </c>
      <c r="L3773" s="76">
        <v>0</v>
      </c>
      <c r="M3773" s="76">
        <v>0</v>
      </c>
      <c r="N3773" s="76">
        <v>611.9</v>
      </c>
      <c r="O3773" s="76">
        <v>1170.7</v>
      </c>
      <c r="P3773" s="76">
        <v>0</v>
      </c>
      <c r="Q3773" s="76">
        <v>0</v>
      </c>
      <c r="R3773" s="76">
        <v>0</v>
      </c>
      <c r="S3773" s="76">
        <v>1205.5999999999999</v>
      </c>
      <c r="T3773" s="76">
        <v>6053.0999999999995</v>
      </c>
      <c r="U3773" s="76">
        <v>24498</v>
      </c>
      <c r="V3773" s="76">
        <v>0</v>
      </c>
      <c r="W3773" s="76">
        <v>0</v>
      </c>
      <c r="X3773" s="76">
        <v>302.79999999999995</v>
      </c>
      <c r="Y3773" s="76">
        <v>0</v>
      </c>
      <c r="Z3773" s="76">
        <v>2002.8</v>
      </c>
      <c r="AA3773" s="76">
        <v>0</v>
      </c>
      <c r="AB3773" s="76">
        <v>0</v>
      </c>
      <c r="AC3773" s="76">
        <v>0</v>
      </c>
      <c r="AD3773" s="76">
        <v>0</v>
      </c>
      <c r="AE3773" s="76">
        <v>313.8</v>
      </c>
      <c r="AF3773" s="76">
        <v>0</v>
      </c>
      <c r="AG3773" s="43">
        <v>39589.500000000007</v>
      </c>
    </row>
    <row r="3774" spans="4:33">
      <c r="D3774" s="2">
        <v>2004</v>
      </c>
      <c r="F3774" s="62"/>
      <c r="G3774" s="76">
        <v>5437.1</v>
      </c>
      <c r="H3774" s="76">
        <v>0</v>
      </c>
      <c r="I3774" s="76">
        <v>0</v>
      </c>
      <c r="J3774" s="76">
        <v>0</v>
      </c>
      <c r="K3774" s="76">
        <v>0</v>
      </c>
      <c r="L3774" s="76">
        <v>0</v>
      </c>
      <c r="M3774" s="76">
        <v>491</v>
      </c>
      <c r="N3774" s="76">
        <v>1127</v>
      </c>
      <c r="O3774" s="76">
        <v>6932.8</v>
      </c>
      <c r="P3774" s="76">
        <v>0</v>
      </c>
      <c r="Q3774" s="76">
        <v>0</v>
      </c>
      <c r="R3774" s="76">
        <v>0</v>
      </c>
      <c r="S3774" s="76">
        <v>0</v>
      </c>
      <c r="T3774" s="76">
        <v>6948.2</v>
      </c>
      <c r="U3774" s="76">
        <v>23619.4</v>
      </c>
      <c r="V3774" s="76">
        <v>0</v>
      </c>
      <c r="W3774" s="76">
        <v>0</v>
      </c>
      <c r="X3774" s="76">
        <v>0</v>
      </c>
      <c r="Y3774" s="76">
        <v>0</v>
      </c>
      <c r="Z3774" s="76">
        <v>7018.6</v>
      </c>
      <c r="AA3774" s="76">
        <v>0</v>
      </c>
      <c r="AB3774" s="76">
        <v>0</v>
      </c>
      <c r="AC3774" s="76">
        <v>0</v>
      </c>
      <c r="AD3774" s="76">
        <v>0</v>
      </c>
      <c r="AE3774" s="76">
        <v>0</v>
      </c>
      <c r="AF3774" s="76">
        <v>0</v>
      </c>
      <c r="AG3774" s="43">
        <v>51574.1</v>
      </c>
    </row>
    <row r="3775" spans="4:33">
      <c r="D3775" s="2">
        <v>2005</v>
      </c>
      <c r="F3775" s="62"/>
      <c r="G3775" s="76">
        <v>6107.6</v>
      </c>
      <c r="H3775" s="76">
        <v>0</v>
      </c>
      <c r="I3775" s="76">
        <v>0</v>
      </c>
      <c r="J3775" s="76">
        <v>0</v>
      </c>
      <c r="K3775" s="76">
        <v>477</v>
      </c>
      <c r="L3775" s="76">
        <v>0</v>
      </c>
      <c r="M3775" s="76">
        <v>0</v>
      </c>
      <c r="N3775" s="76">
        <v>1394.1000000000001</v>
      </c>
      <c r="O3775" s="76">
        <v>6546.4000000000005</v>
      </c>
      <c r="P3775" s="76">
        <v>0</v>
      </c>
      <c r="Q3775" s="76">
        <v>0</v>
      </c>
      <c r="R3775" s="76">
        <v>0</v>
      </c>
      <c r="S3775" s="76">
        <v>13978</v>
      </c>
      <c r="T3775" s="76">
        <v>22169.200000000004</v>
      </c>
      <c r="U3775" s="76">
        <v>60448.200000000004</v>
      </c>
      <c r="V3775" s="76">
        <v>0</v>
      </c>
      <c r="W3775" s="76">
        <v>0</v>
      </c>
      <c r="X3775" s="76">
        <v>288</v>
      </c>
      <c r="Y3775" s="76">
        <v>0</v>
      </c>
      <c r="Z3775" s="76">
        <v>6424.2</v>
      </c>
      <c r="AA3775" s="76">
        <v>0</v>
      </c>
      <c r="AB3775" s="76">
        <v>0</v>
      </c>
      <c r="AC3775" s="76">
        <v>0</v>
      </c>
      <c r="AD3775" s="76">
        <v>0</v>
      </c>
      <c r="AE3775" s="76">
        <v>168</v>
      </c>
      <c r="AF3775" s="76">
        <v>0</v>
      </c>
      <c r="AG3775" s="43">
        <v>118000.7</v>
      </c>
    </row>
    <row r="3776" spans="4:33">
      <c r="D3776" s="2">
        <v>2006</v>
      </c>
      <c r="F3776" s="62"/>
      <c r="G3776" s="76">
        <v>1060.2</v>
      </c>
      <c r="H3776" s="76">
        <v>0</v>
      </c>
      <c r="I3776" s="76">
        <v>0</v>
      </c>
      <c r="J3776" s="76">
        <v>0</v>
      </c>
      <c r="K3776" s="76">
        <v>975.80000000000007</v>
      </c>
      <c r="L3776" s="76">
        <v>0</v>
      </c>
      <c r="M3776" s="76">
        <v>0</v>
      </c>
      <c r="N3776" s="76">
        <v>576.60000000000014</v>
      </c>
      <c r="O3776" s="76">
        <v>9169.3000000000011</v>
      </c>
      <c r="P3776" s="76">
        <v>0</v>
      </c>
      <c r="Q3776" s="76">
        <v>0</v>
      </c>
      <c r="R3776" s="76">
        <v>0</v>
      </c>
      <c r="S3776" s="76">
        <v>5999</v>
      </c>
      <c r="T3776" s="76">
        <v>3504.9999999999995</v>
      </c>
      <c r="U3776" s="76">
        <v>26822.700000000004</v>
      </c>
      <c r="V3776" s="76">
        <v>0</v>
      </c>
      <c r="W3776" s="76">
        <v>0</v>
      </c>
      <c r="X3776" s="76">
        <v>205</v>
      </c>
      <c r="Y3776" s="76">
        <v>0</v>
      </c>
      <c r="Z3776" s="76">
        <v>5139.3999999999996</v>
      </c>
      <c r="AA3776" s="76">
        <v>0</v>
      </c>
      <c r="AB3776" s="76">
        <v>0</v>
      </c>
      <c r="AC3776" s="76">
        <v>0</v>
      </c>
      <c r="AD3776" s="76">
        <v>0</v>
      </c>
      <c r="AE3776" s="76">
        <v>2062.9</v>
      </c>
      <c r="AF3776" s="76">
        <v>0</v>
      </c>
      <c r="AG3776" s="43">
        <v>55515.900000000009</v>
      </c>
    </row>
    <row r="3777" spans="4:33">
      <c r="D3777" s="2">
        <v>2007</v>
      </c>
      <c r="F3777" s="62"/>
      <c r="G3777" s="76">
        <v>955</v>
      </c>
      <c r="H3777" s="76">
        <v>0</v>
      </c>
      <c r="I3777" s="76">
        <v>0</v>
      </c>
      <c r="J3777" s="76">
        <v>0</v>
      </c>
      <c r="K3777" s="76">
        <v>0</v>
      </c>
      <c r="L3777" s="76">
        <v>0</v>
      </c>
      <c r="M3777" s="76">
        <v>0</v>
      </c>
      <c r="N3777" s="76">
        <v>257.60000000000002</v>
      </c>
      <c r="O3777" s="76">
        <v>888.7</v>
      </c>
      <c r="P3777" s="76">
        <v>0</v>
      </c>
      <c r="Q3777" s="76">
        <v>0</v>
      </c>
      <c r="R3777" s="76">
        <v>0</v>
      </c>
      <c r="S3777" s="76">
        <v>3078.5</v>
      </c>
      <c r="T3777" s="76">
        <v>83.6</v>
      </c>
      <c r="U3777" s="76">
        <v>3018.4</v>
      </c>
      <c r="V3777" s="76">
        <v>0</v>
      </c>
      <c r="W3777" s="76">
        <v>0</v>
      </c>
      <c r="X3777" s="76">
        <v>744.9</v>
      </c>
      <c r="Y3777" s="76">
        <v>0</v>
      </c>
      <c r="Z3777" s="76">
        <v>1322.3</v>
      </c>
      <c r="AA3777" s="76">
        <v>0</v>
      </c>
      <c r="AB3777" s="76">
        <v>0</v>
      </c>
      <c r="AC3777" s="76">
        <v>0</v>
      </c>
      <c r="AD3777" s="76">
        <v>0</v>
      </c>
      <c r="AE3777" s="76">
        <v>661.1</v>
      </c>
      <c r="AF3777" s="76">
        <v>0</v>
      </c>
      <c r="AG3777" s="43">
        <v>11010.1</v>
      </c>
    </row>
    <row r="3778" spans="4:33">
      <c r="D3778" s="2">
        <v>2008</v>
      </c>
      <c r="F3778" s="62"/>
      <c r="G3778" s="76">
        <v>0</v>
      </c>
      <c r="H3778" s="76">
        <v>0</v>
      </c>
      <c r="I3778" s="76">
        <v>0</v>
      </c>
      <c r="J3778" s="76">
        <v>0</v>
      </c>
      <c r="K3778" s="76">
        <v>0</v>
      </c>
      <c r="L3778" s="76">
        <v>0</v>
      </c>
      <c r="M3778" s="76">
        <v>0</v>
      </c>
      <c r="N3778" s="76">
        <v>0</v>
      </c>
      <c r="O3778" s="76">
        <v>0</v>
      </c>
      <c r="P3778" s="76">
        <v>0</v>
      </c>
      <c r="Q3778" s="76">
        <v>0</v>
      </c>
      <c r="R3778" s="76">
        <v>0</v>
      </c>
      <c r="S3778" s="76">
        <v>0</v>
      </c>
      <c r="T3778" s="76">
        <v>0</v>
      </c>
      <c r="U3778" s="76">
        <v>0</v>
      </c>
      <c r="V3778" s="76">
        <v>0</v>
      </c>
      <c r="W3778" s="76">
        <v>0</v>
      </c>
      <c r="X3778" s="76">
        <v>0</v>
      </c>
      <c r="Y3778" s="76">
        <v>0</v>
      </c>
      <c r="Z3778" s="76">
        <v>0</v>
      </c>
      <c r="AA3778" s="76">
        <v>0</v>
      </c>
      <c r="AB3778" s="76">
        <v>0</v>
      </c>
      <c r="AC3778" s="76">
        <v>0</v>
      </c>
      <c r="AD3778" s="76">
        <v>0</v>
      </c>
      <c r="AE3778" s="76">
        <v>0</v>
      </c>
      <c r="AF3778" s="76">
        <v>0</v>
      </c>
      <c r="AG3778" s="43">
        <v>0</v>
      </c>
    </row>
    <row r="3779" spans="4:33">
      <c r="D3779" s="2">
        <v>2009</v>
      </c>
      <c r="F3779" s="62"/>
      <c r="G3779" s="76">
        <v>0</v>
      </c>
      <c r="H3779" s="76">
        <v>0</v>
      </c>
      <c r="I3779" s="76">
        <v>0</v>
      </c>
      <c r="J3779" s="76">
        <v>0</v>
      </c>
      <c r="K3779" s="76">
        <v>0</v>
      </c>
      <c r="L3779" s="76">
        <v>0</v>
      </c>
      <c r="M3779" s="76">
        <v>0</v>
      </c>
      <c r="N3779" s="76">
        <v>0</v>
      </c>
      <c r="O3779" s="76">
        <v>0</v>
      </c>
      <c r="P3779" s="76">
        <v>0</v>
      </c>
      <c r="Q3779" s="76">
        <v>0</v>
      </c>
      <c r="R3779" s="76">
        <v>0</v>
      </c>
      <c r="S3779" s="76">
        <v>0</v>
      </c>
      <c r="T3779" s="76">
        <v>0</v>
      </c>
      <c r="U3779" s="76">
        <v>0</v>
      </c>
      <c r="V3779" s="76">
        <v>0</v>
      </c>
      <c r="W3779" s="76">
        <v>0</v>
      </c>
      <c r="X3779" s="76">
        <v>0</v>
      </c>
      <c r="Y3779" s="76">
        <v>0</v>
      </c>
      <c r="Z3779" s="76">
        <v>0</v>
      </c>
      <c r="AA3779" s="76">
        <v>0</v>
      </c>
      <c r="AB3779" s="76">
        <v>0</v>
      </c>
      <c r="AC3779" s="76">
        <v>0</v>
      </c>
      <c r="AD3779" s="76">
        <v>0</v>
      </c>
      <c r="AE3779" s="76">
        <v>0</v>
      </c>
      <c r="AF3779" s="76">
        <v>0</v>
      </c>
      <c r="AG3779" s="43">
        <v>0</v>
      </c>
    </row>
    <row r="3780" spans="4:33">
      <c r="D3780" s="2">
        <v>2010</v>
      </c>
      <c r="G3780" s="76">
        <v>0</v>
      </c>
      <c r="H3780" s="76">
        <v>0</v>
      </c>
      <c r="I3780" s="76">
        <v>0</v>
      </c>
      <c r="J3780" s="76">
        <v>0</v>
      </c>
      <c r="K3780" s="76">
        <v>0</v>
      </c>
      <c r="L3780" s="76">
        <v>0</v>
      </c>
      <c r="M3780" s="76">
        <v>0</v>
      </c>
      <c r="N3780" s="76">
        <v>0</v>
      </c>
      <c r="O3780" s="76">
        <v>0</v>
      </c>
      <c r="P3780" s="76">
        <v>0</v>
      </c>
      <c r="Q3780" s="76">
        <v>0</v>
      </c>
      <c r="R3780" s="76">
        <v>0</v>
      </c>
      <c r="S3780" s="76">
        <v>0</v>
      </c>
      <c r="T3780" s="76">
        <v>0</v>
      </c>
      <c r="U3780" s="76">
        <v>0</v>
      </c>
      <c r="V3780" s="76">
        <v>0</v>
      </c>
      <c r="W3780" s="76">
        <v>0</v>
      </c>
      <c r="X3780" s="76">
        <v>0</v>
      </c>
      <c r="Y3780" s="76">
        <v>0</v>
      </c>
      <c r="Z3780" s="76">
        <v>0</v>
      </c>
      <c r="AA3780" s="76">
        <v>0</v>
      </c>
      <c r="AB3780" s="76">
        <v>0</v>
      </c>
      <c r="AC3780" s="76">
        <v>0</v>
      </c>
      <c r="AD3780" s="76">
        <v>0</v>
      </c>
      <c r="AE3780" s="76">
        <v>0</v>
      </c>
      <c r="AF3780" s="76">
        <v>0</v>
      </c>
      <c r="AG3780" s="43">
        <v>0</v>
      </c>
    </row>
    <row r="3781" spans="4:33">
      <c r="D3781" s="2">
        <v>2011</v>
      </c>
      <c r="G3781" s="76">
        <v>8709.1</v>
      </c>
      <c r="H3781" s="76">
        <v>0</v>
      </c>
      <c r="I3781" s="76">
        <v>0</v>
      </c>
      <c r="J3781" s="76">
        <v>0</v>
      </c>
      <c r="K3781" s="76">
        <v>0</v>
      </c>
      <c r="L3781" s="76">
        <v>0</v>
      </c>
      <c r="M3781" s="76">
        <v>0</v>
      </c>
      <c r="N3781" s="76">
        <v>0</v>
      </c>
      <c r="O3781" s="76">
        <v>699.2</v>
      </c>
      <c r="P3781" s="76">
        <v>0</v>
      </c>
      <c r="Q3781" s="76">
        <v>0</v>
      </c>
      <c r="R3781" s="76">
        <v>0</v>
      </c>
      <c r="S3781" s="76">
        <v>12390.5</v>
      </c>
      <c r="T3781" s="76">
        <v>0</v>
      </c>
      <c r="U3781" s="76">
        <v>27800.3</v>
      </c>
      <c r="V3781" s="76">
        <v>0</v>
      </c>
      <c r="W3781" s="76">
        <v>0</v>
      </c>
      <c r="X3781" s="76">
        <v>0</v>
      </c>
      <c r="Y3781" s="76">
        <v>0</v>
      </c>
      <c r="Z3781" s="76">
        <v>3680.7</v>
      </c>
      <c r="AA3781" s="76">
        <v>0</v>
      </c>
      <c r="AB3781" s="76">
        <v>0</v>
      </c>
      <c r="AC3781" s="76">
        <v>0</v>
      </c>
      <c r="AD3781" s="76">
        <v>0</v>
      </c>
      <c r="AE3781" s="76">
        <v>0</v>
      </c>
      <c r="AF3781" s="76">
        <v>0</v>
      </c>
      <c r="AG3781" s="43">
        <v>53279.8</v>
      </c>
    </row>
    <row r="3782" spans="4:33">
      <c r="D3782" s="2">
        <v>2012</v>
      </c>
      <c r="G3782" s="76">
        <v>0</v>
      </c>
      <c r="H3782" s="76">
        <v>0</v>
      </c>
      <c r="I3782" s="76">
        <v>0</v>
      </c>
      <c r="J3782" s="76">
        <v>0</v>
      </c>
      <c r="K3782" s="76">
        <v>0</v>
      </c>
      <c r="L3782" s="76">
        <v>0</v>
      </c>
      <c r="M3782" s="76">
        <v>0</v>
      </c>
      <c r="N3782" s="76">
        <v>0</v>
      </c>
      <c r="O3782" s="76">
        <v>0</v>
      </c>
      <c r="P3782" s="76">
        <v>0</v>
      </c>
      <c r="Q3782" s="76">
        <v>0</v>
      </c>
      <c r="R3782" s="76">
        <v>0</v>
      </c>
      <c r="S3782" s="76">
        <v>0</v>
      </c>
      <c r="T3782" s="76">
        <v>0</v>
      </c>
      <c r="U3782" s="76">
        <v>0</v>
      </c>
      <c r="V3782" s="76">
        <v>0</v>
      </c>
      <c r="W3782" s="76">
        <v>0</v>
      </c>
      <c r="X3782" s="76">
        <v>0</v>
      </c>
      <c r="Y3782" s="76">
        <v>0</v>
      </c>
      <c r="Z3782" s="76">
        <v>0</v>
      </c>
      <c r="AA3782" s="76">
        <v>0</v>
      </c>
      <c r="AB3782" s="76">
        <v>0</v>
      </c>
      <c r="AC3782" s="76">
        <v>0</v>
      </c>
      <c r="AD3782" s="76">
        <v>0</v>
      </c>
      <c r="AE3782" s="76">
        <v>0</v>
      </c>
      <c r="AF3782" s="76">
        <v>0</v>
      </c>
      <c r="AG3782" s="43">
        <v>0</v>
      </c>
    </row>
    <row r="3783" spans="4:33">
      <c r="D3783" s="2">
        <v>2013</v>
      </c>
      <c r="G3783" s="76">
        <v>0</v>
      </c>
      <c r="H3783" s="76">
        <v>0</v>
      </c>
      <c r="I3783" s="76">
        <v>0</v>
      </c>
      <c r="J3783" s="76">
        <v>0</v>
      </c>
      <c r="K3783" s="76">
        <v>0</v>
      </c>
      <c r="L3783" s="76">
        <v>0</v>
      </c>
      <c r="M3783" s="76">
        <v>0</v>
      </c>
      <c r="N3783" s="76">
        <v>0</v>
      </c>
      <c r="O3783" s="76">
        <v>0</v>
      </c>
      <c r="P3783" s="76">
        <v>0</v>
      </c>
      <c r="Q3783" s="76">
        <v>0</v>
      </c>
      <c r="R3783" s="76">
        <v>0</v>
      </c>
      <c r="S3783" s="76">
        <v>0</v>
      </c>
      <c r="T3783" s="76">
        <v>0</v>
      </c>
      <c r="U3783" s="76">
        <v>0</v>
      </c>
      <c r="V3783" s="76">
        <v>0</v>
      </c>
      <c r="W3783" s="76">
        <v>0</v>
      </c>
      <c r="X3783" s="76">
        <v>0</v>
      </c>
      <c r="Y3783" s="76">
        <v>0</v>
      </c>
      <c r="Z3783" s="76">
        <v>0</v>
      </c>
      <c r="AA3783" s="76">
        <v>0</v>
      </c>
      <c r="AB3783" s="76">
        <v>0</v>
      </c>
      <c r="AC3783" s="76">
        <v>0</v>
      </c>
      <c r="AD3783" s="76">
        <v>0</v>
      </c>
      <c r="AE3783" s="76">
        <v>0</v>
      </c>
      <c r="AF3783" s="76">
        <v>0</v>
      </c>
      <c r="AG3783" s="43">
        <v>0</v>
      </c>
    </row>
    <row r="3784" spans="4:33">
      <c r="D3784" s="2">
        <v>2014</v>
      </c>
      <c r="G3784" s="76">
        <v>0</v>
      </c>
      <c r="H3784" s="76">
        <v>0</v>
      </c>
      <c r="I3784" s="76">
        <v>0</v>
      </c>
      <c r="J3784" s="76">
        <v>0</v>
      </c>
      <c r="K3784" s="76">
        <v>0</v>
      </c>
      <c r="L3784" s="76">
        <v>0</v>
      </c>
      <c r="M3784" s="76">
        <v>0</v>
      </c>
      <c r="N3784" s="76">
        <v>0</v>
      </c>
      <c r="O3784" s="76">
        <v>0</v>
      </c>
      <c r="P3784" s="76">
        <v>0</v>
      </c>
      <c r="Q3784" s="76">
        <v>0</v>
      </c>
      <c r="R3784" s="76">
        <v>0</v>
      </c>
      <c r="S3784" s="76">
        <v>0</v>
      </c>
      <c r="T3784" s="76">
        <v>0</v>
      </c>
      <c r="U3784" s="76">
        <v>0</v>
      </c>
      <c r="V3784" s="76">
        <v>0</v>
      </c>
      <c r="W3784" s="76">
        <v>0</v>
      </c>
      <c r="X3784" s="76">
        <v>0</v>
      </c>
      <c r="Y3784" s="76">
        <v>0</v>
      </c>
      <c r="Z3784" s="76">
        <v>0</v>
      </c>
      <c r="AA3784" s="76">
        <v>0</v>
      </c>
      <c r="AB3784" s="76">
        <v>0</v>
      </c>
      <c r="AC3784" s="76">
        <v>0</v>
      </c>
      <c r="AD3784" s="76">
        <v>0</v>
      </c>
      <c r="AE3784" s="76">
        <v>0</v>
      </c>
      <c r="AF3784" s="76">
        <v>0</v>
      </c>
      <c r="AG3784" s="43">
        <v>0</v>
      </c>
    </row>
    <row r="3785" spans="4:33">
      <c r="D3785" s="2">
        <v>2015</v>
      </c>
      <c r="G3785" s="76">
        <v>0</v>
      </c>
      <c r="H3785" s="76">
        <v>0</v>
      </c>
      <c r="I3785" s="76">
        <v>0</v>
      </c>
      <c r="J3785" s="76">
        <v>0</v>
      </c>
      <c r="K3785" s="76">
        <v>0</v>
      </c>
      <c r="L3785" s="76">
        <v>0</v>
      </c>
      <c r="M3785" s="76">
        <v>0</v>
      </c>
      <c r="N3785" s="76">
        <v>0</v>
      </c>
      <c r="O3785" s="76">
        <v>0</v>
      </c>
      <c r="P3785" s="76">
        <v>0</v>
      </c>
      <c r="Q3785" s="76">
        <v>0</v>
      </c>
      <c r="R3785" s="76">
        <v>0</v>
      </c>
      <c r="S3785" s="76">
        <v>0</v>
      </c>
      <c r="T3785" s="76">
        <v>0</v>
      </c>
      <c r="U3785" s="76">
        <v>0</v>
      </c>
      <c r="V3785" s="76">
        <v>0</v>
      </c>
      <c r="W3785" s="76">
        <v>0</v>
      </c>
      <c r="X3785" s="76">
        <v>0</v>
      </c>
      <c r="Y3785" s="76">
        <v>0</v>
      </c>
      <c r="Z3785" s="76">
        <v>0</v>
      </c>
      <c r="AA3785" s="76">
        <v>0</v>
      </c>
      <c r="AB3785" s="76">
        <v>0</v>
      </c>
      <c r="AC3785" s="76">
        <v>0</v>
      </c>
      <c r="AD3785" s="76">
        <v>0</v>
      </c>
      <c r="AE3785" s="76">
        <v>0</v>
      </c>
      <c r="AF3785" s="76">
        <v>0</v>
      </c>
      <c r="AG3785" s="43">
        <v>0</v>
      </c>
    </row>
    <row r="3788" spans="4:33" ht="15.75">
      <c r="D3788" s="54" t="s">
        <v>95</v>
      </c>
      <c r="F3788" s="62"/>
      <c r="G3788" s="62"/>
      <c r="H3788" s="62"/>
      <c r="I3788" s="62"/>
      <c r="J3788" s="62"/>
      <c r="K3788" s="62"/>
      <c r="L3788" s="62"/>
      <c r="M3788" s="62"/>
      <c r="N3788" s="62"/>
      <c r="O3788" s="62"/>
      <c r="P3788" s="62"/>
      <c r="Q3788" s="62"/>
      <c r="R3788" s="62"/>
      <c r="S3788" s="62"/>
      <c r="T3788" s="62"/>
      <c r="U3788" s="62"/>
      <c r="V3788" s="62"/>
      <c r="W3788" s="62"/>
      <c r="X3788" s="62"/>
      <c r="Y3788" s="62"/>
      <c r="Z3788" s="62"/>
      <c r="AA3788" s="62"/>
      <c r="AB3788" s="62"/>
      <c r="AC3788" s="62"/>
      <c r="AD3788" s="62"/>
      <c r="AE3788" s="62"/>
      <c r="AF3788" s="62"/>
      <c r="AG3788" s="43"/>
    </row>
    <row r="3789" spans="4:33" ht="15.75">
      <c r="D3789" s="60" t="s">
        <v>45</v>
      </c>
      <c r="E3789" s="60" t="s">
        <v>46</v>
      </c>
      <c r="F3789" s="60" t="s">
        <v>47</v>
      </c>
      <c r="G3789" s="61" t="s">
        <v>48</v>
      </c>
      <c r="H3789" s="61" t="s">
        <v>49</v>
      </c>
      <c r="I3789" s="61" t="s">
        <v>50</v>
      </c>
      <c r="J3789" s="61" t="s">
        <v>51</v>
      </c>
      <c r="K3789" s="61" t="s">
        <v>52</v>
      </c>
      <c r="L3789" s="61" t="s">
        <v>53</v>
      </c>
      <c r="M3789" s="61" t="s">
        <v>54</v>
      </c>
      <c r="N3789" s="61" t="s">
        <v>55</v>
      </c>
      <c r="O3789" s="61" t="s">
        <v>56</v>
      </c>
      <c r="P3789" s="61" t="s">
        <v>57</v>
      </c>
      <c r="Q3789" s="61" t="s">
        <v>58</v>
      </c>
      <c r="R3789" s="61" t="s">
        <v>59</v>
      </c>
      <c r="S3789" s="61" t="s">
        <v>60</v>
      </c>
      <c r="T3789" s="61" t="s">
        <v>61</v>
      </c>
      <c r="U3789" s="61" t="s">
        <v>62</v>
      </c>
      <c r="V3789" s="61" t="s">
        <v>63</v>
      </c>
      <c r="W3789" s="61" t="s">
        <v>64</v>
      </c>
      <c r="X3789" s="61" t="s">
        <v>65</v>
      </c>
      <c r="Y3789" s="61" t="s">
        <v>66</v>
      </c>
      <c r="Z3789" s="61" t="s">
        <v>67</v>
      </c>
      <c r="AA3789" s="61" t="s">
        <v>68</v>
      </c>
      <c r="AB3789" s="61" t="s">
        <v>69</v>
      </c>
      <c r="AC3789" s="61" t="s">
        <v>70</v>
      </c>
      <c r="AD3789" s="61" t="s">
        <v>71</v>
      </c>
      <c r="AE3789" s="61" t="s">
        <v>72</v>
      </c>
      <c r="AF3789" s="61" t="s">
        <v>73</v>
      </c>
      <c r="AG3789" s="61" t="s">
        <v>74</v>
      </c>
    </row>
    <row r="3790" spans="4:33">
      <c r="D3790" s="2">
        <v>1989</v>
      </c>
      <c r="F3790" s="62"/>
      <c r="G3790" s="76">
        <v>9099.882429700001</v>
      </c>
      <c r="H3790" s="76">
        <v>0</v>
      </c>
      <c r="I3790" s="76">
        <v>0</v>
      </c>
      <c r="J3790" s="76">
        <v>0</v>
      </c>
      <c r="K3790" s="76">
        <v>757.19804875</v>
      </c>
      <c r="L3790" s="76">
        <v>0</v>
      </c>
      <c r="M3790" s="76">
        <v>7213.0000000000009</v>
      </c>
      <c r="N3790" s="76">
        <v>0</v>
      </c>
      <c r="O3790" s="76">
        <v>0</v>
      </c>
      <c r="P3790" s="76">
        <v>0</v>
      </c>
      <c r="Q3790" s="76">
        <v>18089.599999999999</v>
      </c>
      <c r="R3790" s="76">
        <v>0</v>
      </c>
      <c r="S3790" s="76">
        <v>0</v>
      </c>
      <c r="T3790" s="76">
        <v>63198.499999999993</v>
      </c>
      <c r="U3790" s="76">
        <v>9488.3604968899999</v>
      </c>
      <c r="V3790" s="76">
        <v>0</v>
      </c>
      <c r="W3790" s="76">
        <v>257006.49999999997</v>
      </c>
      <c r="X3790" s="76">
        <v>0</v>
      </c>
      <c r="Y3790" s="76">
        <v>0</v>
      </c>
      <c r="Z3790" s="76">
        <v>0</v>
      </c>
      <c r="AA3790" s="76">
        <v>0</v>
      </c>
      <c r="AB3790" s="76">
        <v>19108.8</v>
      </c>
      <c r="AC3790" s="76">
        <v>0</v>
      </c>
      <c r="AD3790" s="76">
        <v>0</v>
      </c>
      <c r="AE3790" s="76">
        <v>0</v>
      </c>
      <c r="AF3790" s="76">
        <v>23485.599999999999</v>
      </c>
      <c r="AG3790" s="43">
        <v>407447.44097533991</v>
      </c>
    </row>
    <row r="3791" spans="4:33">
      <c r="D3791" s="2">
        <v>1990</v>
      </c>
      <c r="F3791" s="62"/>
      <c r="G3791" s="76">
        <v>9590.2154703527231</v>
      </c>
      <c r="H3791" s="76">
        <v>0</v>
      </c>
      <c r="I3791" s="76">
        <v>0</v>
      </c>
      <c r="J3791" s="76">
        <v>0</v>
      </c>
      <c r="K3791" s="76">
        <v>4523.3248522335907</v>
      </c>
      <c r="L3791" s="76">
        <v>0</v>
      </c>
      <c r="M3791" s="76">
        <v>3441.5999999999995</v>
      </c>
      <c r="N3791" s="76">
        <v>0</v>
      </c>
      <c r="O3791" s="76">
        <v>0</v>
      </c>
      <c r="P3791" s="76">
        <v>0</v>
      </c>
      <c r="Q3791" s="76">
        <v>10189.418775082884</v>
      </c>
      <c r="R3791" s="76">
        <v>0</v>
      </c>
      <c r="S3791" s="76">
        <v>0</v>
      </c>
      <c r="T3791" s="76">
        <v>186397.30000000002</v>
      </c>
      <c r="U3791" s="76">
        <v>31093.293698783622</v>
      </c>
      <c r="V3791" s="76">
        <v>0</v>
      </c>
      <c r="W3791" s="76">
        <v>309547.69999999995</v>
      </c>
      <c r="X3791" s="76">
        <v>0</v>
      </c>
      <c r="Y3791" s="76">
        <v>0</v>
      </c>
      <c r="Z3791" s="76">
        <v>0</v>
      </c>
      <c r="AA3791" s="76">
        <v>0</v>
      </c>
      <c r="AB3791" s="76">
        <v>20229.900000000001</v>
      </c>
      <c r="AC3791" s="76">
        <v>0</v>
      </c>
      <c r="AD3791" s="76">
        <v>58.438505675127161</v>
      </c>
      <c r="AE3791" s="76">
        <v>0</v>
      </c>
      <c r="AF3791" s="76">
        <v>25041.900000000005</v>
      </c>
      <c r="AG3791" s="43">
        <v>600113.09130212804</v>
      </c>
    </row>
    <row r="3792" spans="4:33">
      <c r="D3792" s="2">
        <v>1991</v>
      </c>
      <c r="F3792" s="62"/>
      <c r="G3792" s="76">
        <v>9173.4</v>
      </c>
      <c r="H3792" s="76">
        <v>0</v>
      </c>
      <c r="I3792" s="76">
        <v>162.57023793520636</v>
      </c>
      <c r="J3792" s="76">
        <v>0</v>
      </c>
      <c r="K3792" s="76">
        <v>2051.4056473306196</v>
      </c>
      <c r="L3792" s="76">
        <v>0</v>
      </c>
      <c r="M3792" s="76">
        <v>539.4</v>
      </c>
      <c r="N3792" s="76">
        <v>0</v>
      </c>
      <c r="O3792" s="76">
        <v>0</v>
      </c>
      <c r="P3792" s="76">
        <v>0</v>
      </c>
      <c r="Q3792" s="76">
        <v>34717.281224917118</v>
      </c>
      <c r="R3792" s="76">
        <v>0</v>
      </c>
      <c r="S3792" s="76">
        <v>0</v>
      </c>
      <c r="T3792" s="76">
        <v>132574.19999999998</v>
      </c>
      <c r="U3792" s="76">
        <v>18632.726853516946</v>
      </c>
      <c r="V3792" s="76">
        <v>0</v>
      </c>
      <c r="W3792" s="76">
        <v>247423.2</v>
      </c>
      <c r="X3792" s="76">
        <v>0</v>
      </c>
      <c r="Y3792" s="76">
        <v>0</v>
      </c>
      <c r="Z3792" s="76">
        <v>0</v>
      </c>
      <c r="AA3792" s="76">
        <v>0</v>
      </c>
      <c r="AB3792" s="76">
        <v>15936.849425287359</v>
      </c>
      <c r="AC3792" s="76">
        <v>0</v>
      </c>
      <c r="AD3792" s="76">
        <v>89.173220415424325</v>
      </c>
      <c r="AE3792" s="76">
        <v>0</v>
      </c>
      <c r="AF3792" s="76">
        <v>20289.360185185182</v>
      </c>
      <c r="AG3792" s="43">
        <v>481589.56679458776</v>
      </c>
    </row>
    <row r="3793" spans="4:33">
      <c r="D3793" s="2">
        <v>1992</v>
      </c>
      <c r="F3793" s="62"/>
      <c r="G3793" s="76">
        <v>9112.9163466520604</v>
      </c>
      <c r="H3793" s="76">
        <v>0</v>
      </c>
      <c r="I3793" s="76">
        <v>0</v>
      </c>
      <c r="J3793" s="76">
        <v>0</v>
      </c>
      <c r="K3793" s="76">
        <v>0</v>
      </c>
      <c r="L3793" s="76">
        <v>0</v>
      </c>
      <c r="M3793" s="76">
        <v>306.10000000000002</v>
      </c>
      <c r="N3793" s="76">
        <v>0</v>
      </c>
      <c r="O3793" s="76">
        <v>0</v>
      </c>
      <c r="P3793" s="76">
        <v>0</v>
      </c>
      <c r="Q3793" s="76">
        <v>33313.492813087702</v>
      </c>
      <c r="R3793" s="76">
        <v>0</v>
      </c>
      <c r="S3793" s="76">
        <v>0</v>
      </c>
      <c r="T3793" s="76">
        <v>194484.95313301394</v>
      </c>
      <c r="U3793" s="76">
        <v>12298.135387725468</v>
      </c>
      <c r="V3793" s="76">
        <v>0</v>
      </c>
      <c r="W3793" s="76">
        <v>263213.25014885096</v>
      </c>
      <c r="X3793" s="76">
        <v>0</v>
      </c>
      <c r="Y3793" s="76">
        <v>0</v>
      </c>
      <c r="Z3793" s="76">
        <v>0</v>
      </c>
      <c r="AA3793" s="76">
        <v>0</v>
      </c>
      <c r="AB3793" s="76">
        <v>13596.199999999999</v>
      </c>
      <c r="AC3793" s="76">
        <v>0</v>
      </c>
      <c r="AD3793" s="76">
        <v>0</v>
      </c>
      <c r="AE3793" s="76">
        <v>0</v>
      </c>
      <c r="AF3793" s="76">
        <v>17138</v>
      </c>
      <c r="AG3793" s="43">
        <v>543463.04782933008</v>
      </c>
    </row>
    <row r="3794" spans="4:33">
      <c r="D3794" s="2">
        <v>1993</v>
      </c>
      <c r="F3794" s="62"/>
      <c r="G3794" s="76">
        <v>3770.1405246561758</v>
      </c>
      <c r="H3794" s="76">
        <v>0</v>
      </c>
      <c r="I3794" s="76">
        <v>0</v>
      </c>
      <c r="J3794" s="76">
        <v>0</v>
      </c>
      <c r="K3794" s="76">
        <v>0</v>
      </c>
      <c r="L3794" s="76">
        <v>0</v>
      </c>
      <c r="M3794" s="76">
        <v>28.000000000000004</v>
      </c>
      <c r="N3794" s="76">
        <v>0</v>
      </c>
      <c r="O3794" s="76">
        <v>0</v>
      </c>
      <c r="P3794" s="76">
        <v>0</v>
      </c>
      <c r="Q3794" s="76">
        <v>25730.307186912294</v>
      </c>
      <c r="R3794" s="76">
        <v>0</v>
      </c>
      <c r="S3794" s="76">
        <v>0</v>
      </c>
      <c r="T3794" s="76">
        <v>142796.90020906486</v>
      </c>
      <c r="U3794" s="76">
        <v>9717.6517009101899</v>
      </c>
      <c r="V3794" s="76">
        <v>0</v>
      </c>
      <c r="W3794" s="76">
        <v>161495.5476722334</v>
      </c>
      <c r="X3794" s="76">
        <v>0</v>
      </c>
      <c r="Y3794" s="76">
        <v>0</v>
      </c>
      <c r="Z3794" s="76">
        <v>0</v>
      </c>
      <c r="AA3794" s="76">
        <v>0</v>
      </c>
      <c r="AB3794" s="76">
        <v>16277.000000000002</v>
      </c>
      <c r="AC3794" s="76">
        <v>0</v>
      </c>
      <c r="AD3794" s="76">
        <v>0</v>
      </c>
      <c r="AE3794" s="76">
        <v>0</v>
      </c>
      <c r="AF3794" s="76">
        <v>11575.6</v>
      </c>
      <c r="AG3794" s="43">
        <v>371391.14729377686</v>
      </c>
    </row>
    <row r="3795" spans="4:33">
      <c r="D3795" s="2">
        <v>1994</v>
      </c>
      <c r="F3795" s="62"/>
      <c r="G3795" s="76">
        <v>809.8</v>
      </c>
      <c r="H3795" s="76">
        <v>0</v>
      </c>
      <c r="I3795" s="76">
        <v>0</v>
      </c>
      <c r="J3795" s="76">
        <v>0</v>
      </c>
      <c r="K3795" s="76">
        <v>8539.7706437768229</v>
      </c>
      <c r="L3795" s="76">
        <v>0</v>
      </c>
      <c r="M3795" s="76">
        <v>6.2</v>
      </c>
      <c r="N3795" s="76">
        <v>0</v>
      </c>
      <c r="O3795" s="76">
        <v>0</v>
      </c>
      <c r="P3795" s="76">
        <v>0</v>
      </c>
      <c r="Q3795" s="76">
        <v>38930.325546058884</v>
      </c>
      <c r="R3795" s="76">
        <v>0</v>
      </c>
      <c r="S3795" s="76">
        <v>0</v>
      </c>
      <c r="T3795" s="76">
        <v>201376.08965342538</v>
      </c>
      <c r="U3795" s="76">
        <v>14505.216914025028</v>
      </c>
      <c r="V3795" s="76">
        <v>0</v>
      </c>
      <c r="W3795" s="76">
        <v>212723.40318896808</v>
      </c>
      <c r="X3795" s="76">
        <v>0</v>
      </c>
      <c r="Y3795" s="76">
        <v>0</v>
      </c>
      <c r="Z3795" s="76">
        <v>0</v>
      </c>
      <c r="AA3795" s="76">
        <v>0</v>
      </c>
      <c r="AB3795" s="76">
        <v>20977.4</v>
      </c>
      <c r="AC3795" s="76">
        <v>0</v>
      </c>
      <c r="AD3795" s="76">
        <v>0</v>
      </c>
      <c r="AE3795" s="76">
        <v>0</v>
      </c>
      <c r="AF3795" s="76">
        <v>14117.5</v>
      </c>
      <c r="AG3795" s="43">
        <v>511985.70594625419</v>
      </c>
    </row>
    <row r="3796" spans="4:33">
      <c r="D3796" s="2">
        <v>1995</v>
      </c>
      <c r="F3796" s="62"/>
      <c r="G3796" s="76">
        <v>1218.3</v>
      </c>
      <c r="H3796" s="76">
        <v>0</v>
      </c>
      <c r="I3796" s="76">
        <v>0</v>
      </c>
      <c r="J3796" s="76">
        <v>0</v>
      </c>
      <c r="K3796" s="76">
        <v>416.20796695120418</v>
      </c>
      <c r="L3796" s="76">
        <v>0</v>
      </c>
      <c r="M3796" s="76">
        <v>0</v>
      </c>
      <c r="N3796" s="76">
        <v>0</v>
      </c>
      <c r="O3796" s="76">
        <v>0</v>
      </c>
      <c r="P3796" s="76">
        <v>0</v>
      </c>
      <c r="Q3796" s="76">
        <v>31930.69469527663</v>
      </c>
      <c r="R3796" s="76">
        <v>0</v>
      </c>
      <c r="S3796" s="76">
        <v>0</v>
      </c>
      <c r="T3796" s="76">
        <v>7834.8</v>
      </c>
      <c r="U3796" s="76">
        <v>5857.5</v>
      </c>
      <c r="V3796" s="76">
        <v>0</v>
      </c>
      <c r="W3796" s="76">
        <v>178325.69999999998</v>
      </c>
      <c r="X3796" s="76">
        <v>0</v>
      </c>
      <c r="Y3796" s="76">
        <v>0</v>
      </c>
      <c r="Z3796" s="76">
        <v>0</v>
      </c>
      <c r="AA3796" s="76">
        <v>0</v>
      </c>
      <c r="AB3796" s="76">
        <v>20882.8</v>
      </c>
      <c r="AC3796" s="76">
        <v>0</v>
      </c>
      <c r="AD3796" s="76">
        <v>0</v>
      </c>
      <c r="AE3796" s="76">
        <v>0</v>
      </c>
      <c r="AF3796" s="76">
        <v>12050.9</v>
      </c>
      <c r="AG3796" s="43">
        <v>258516.9026622278</v>
      </c>
    </row>
    <row r="3797" spans="4:33">
      <c r="D3797" s="2">
        <v>1996</v>
      </c>
      <c r="F3797" s="62"/>
      <c r="G3797" s="76">
        <v>11628.1</v>
      </c>
      <c r="H3797" s="76">
        <v>0</v>
      </c>
      <c r="I3797" s="76">
        <v>0</v>
      </c>
      <c r="J3797" s="76">
        <v>0</v>
      </c>
      <c r="K3797" s="76">
        <v>992.16990713233963</v>
      </c>
      <c r="L3797" s="76">
        <v>0</v>
      </c>
      <c r="M3797" s="76">
        <v>0</v>
      </c>
      <c r="N3797" s="76">
        <v>0</v>
      </c>
      <c r="O3797" s="76">
        <v>0</v>
      </c>
      <c r="P3797" s="76">
        <v>0</v>
      </c>
      <c r="Q3797" s="76">
        <v>44376.67975866449</v>
      </c>
      <c r="R3797" s="76">
        <v>0</v>
      </c>
      <c r="S3797" s="76">
        <v>0</v>
      </c>
      <c r="T3797" s="76">
        <v>9833.245163112555</v>
      </c>
      <c r="U3797" s="76">
        <v>10557.785447256518</v>
      </c>
      <c r="V3797" s="76">
        <v>0</v>
      </c>
      <c r="W3797" s="76">
        <v>226023.6</v>
      </c>
      <c r="X3797" s="76">
        <v>0</v>
      </c>
      <c r="Y3797" s="76">
        <v>0</v>
      </c>
      <c r="Z3797" s="76">
        <v>0</v>
      </c>
      <c r="AA3797" s="76">
        <v>0</v>
      </c>
      <c r="AB3797" s="76">
        <v>15292</v>
      </c>
      <c r="AC3797" s="76">
        <v>0</v>
      </c>
      <c r="AD3797" s="76">
        <v>0</v>
      </c>
      <c r="AE3797" s="76">
        <v>0</v>
      </c>
      <c r="AF3797" s="76">
        <v>14366.299999999997</v>
      </c>
      <c r="AG3797" s="43">
        <v>333069.8802761659</v>
      </c>
    </row>
    <row r="3798" spans="4:33">
      <c r="D3798" s="2">
        <v>1997</v>
      </c>
      <c r="F3798" s="62"/>
      <c r="G3798" s="76">
        <v>10668.4</v>
      </c>
      <c r="H3798" s="76">
        <v>0</v>
      </c>
      <c r="I3798" s="76">
        <v>0</v>
      </c>
      <c r="J3798" s="76">
        <v>0</v>
      </c>
      <c r="K3798" s="76">
        <v>0</v>
      </c>
      <c r="L3798" s="76">
        <v>0</v>
      </c>
      <c r="M3798" s="76">
        <v>0</v>
      </c>
      <c r="N3798" s="76">
        <v>0</v>
      </c>
      <c r="O3798" s="76">
        <v>0</v>
      </c>
      <c r="P3798" s="76">
        <v>0</v>
      </c>
      <c r="Q3798" s="76">
        <v>47066.3</v>
      </c>
      <c r="R3798" s="76">
        <v>0</v>
      </c>
      <c r="S3798" s="76">
        <v>0</v>
      </c>
      <c r="T3798" s="76">
        <v>31711.3</v>
      </c>
      <c r="U3798" s="76">
        <v>10092.799999999999</v>
      </c>
      <c r="V3798" s="76">
        <v>0</v>
      </c>
      <c r="W3798" s="76">
        <v>272080.40000000002</v>
      </c>
      <c r="X3798" s="76">
        <v>0</v>
      </c>
      <c r="Y3798" s="76">
        <v>0</v>
      </c>
      <c r="Z3798" s="76">
        <v>0</v>
      </c>
      <c r="AA3798" s="76">
        <v>0</v>
      </c>
      <c r="AB3798" s="76">
        <v>19395.7</v>
      </c>
      <c r="AC3798" s="76">
        <v>0</v>
      </c>
      <c r="AD3798" s="76">
        <v>0</v>
      </c>
      <c r="AE3798" s="76">
        <v>0</v>
      </c>
      <c r="AF3798" s="76">
        <v>15698.000000000002</v>
      </c>
      <c r="AG3798" s="43">
        <v>406712.9</v>
      </c>
    </row>
    <row r="3799" spans="4:33">
      <c r="D3799" s="2">
        <v>1998</v>
      </c>
      <c r="F3799" s="62"/>
      <c r="G3799" s="76">
        <v>8579.9</v>
      </c>
      <c r="H3799" s="76">
        <v>0</v>
      </c>
      <c r="I3799" s="76">
        <v>0</v>
      </c>
      <c r="J3799" s="76">
        <v>0</v>
      </c>
      <c r="K3799" s="76">
        <v>0</v>
      </c>
      <c r="L3799" s="76">
        <v>0</v>
      </c>
      <c r="M3799" s="76">
        <v>0</v>
      </c>
      <c r="N3799" s="76">
        <v>0</v>
      </c>
      <c r="O3799" s="76">
        <v>0</v>
      </c>
      <c r="P3799" s="76">
        <v>0</v>
      </c>
      <c r="Q3799" s="76">
        <v>37108.700000000004</v>
      </c>
      <c r="R3799" s="76">
        <v>0</v>
      </c>
      <c r="S3799" s="76">
        <v>0</v>
      </c>
      <c r="T3799" s="76">
        <v>10654.6</v>
      </c>
      <c r="U3799" s="76">
        <v>442</v>
      </c>
      <c r="V3799" s="76">
        <v>0</v>
      </c>
      <c r="W3799" s="76">
        <v>214347.1</v>
      </c>
      <c r="X3799" s="76">
        <v>0</v>
      </c>
      <c r="Y3799" s="76">
        <v>0</v>
      </c>
      <c r="Z3799" s="76">
        <v>0</v>
      </c>
      <c r="AA3799" s="76">
        <v>0</v>
      </c>
      <c r="AB3799" s="76">
        <v>19342.3</v>
      </c>
      <c r="AC3799" s="76">
        <v>0</v>
      </c>
      <c r="AD3799" s="76">
        <v>0</v>
      </c>
      <c r="AE3799" s="76">
        <v>0</v>
      </c>
      <c r="AF3799" s="76">
        <v>11491.7</v>
      </c>
      <c r="AG3799" s="43">
        <v>301966.3</v>
      </c>
    </row>
    <row r="3800" spans="4:33">
      <c r="D3800" s="2">
        <v>1999</v>
      </c>
      <c r="F3800" s="62"/>
      <c r="G3800" s="76">
        <v>13373.9</v>
      </c>
      <c r="H3800" s="76">
        <v>0</v>
      </c>
      <c r="I3800" s="76">
        <v>0</v>
      </c>
      <c r="J3800" s="76">
        <v>0</v>
      </c>
      <c r="K3800" s="76">
        <v>0</v>
      </c>
      <c r="L3800" s="76">
        <v>0</v>
      </c>
      <c r="M3800" s="76">
        <v>0</v>
      </c>
      <c r="N3800" s="76">
        <v>0</v>
      </c>
      <c r="O3800" s="76">
        <v>0</v>
      </c>
      <c r="P3800" s="76">
        <v>0</v>
      </c>
      <c r="Q3800" s="76">
        <v>50272.6</v>
      </c>
      <c r="R3800" s="76">
        <v>0</v>
      </c>
      <c r="S3800" s="76">
        <v>0</v>
      </c>
      <c r="T3800" s="76">
        <v>80231.5</v>
      </c>
      <c r="U3800" s="76">
        <v>5652.7</v>
      </c>
      <c r="V3800" s="76">
        <v>0</v>
      </c>
      <c r="W3800" s="76">
        <v>279157.10000000003</v>
      </c>
      <c r="X3800" s="76">
        <v>0</v>
      </c>
      <c r="Y3800" s="76">
        <v>0</v>
      </c>
      <c r="Z3800" s="76">
        <v>0</v>
      </c>
      <c r="AA3800" s="76">
        <v>0</v>
      </c>
      <c r="AB3800" s="76">
        <v>21635.8</v>
      </c>
      <c r="AC3800" s="76">
        <v>0</v>
      </c>
      <c r="AD3800" s="76">
        <v>0</v>
      </c>
      <c r="AE3800" s="76">
        <v>0</v>
      </c>
      <c r="AF3800" s="76">
        <v>17938.5</v>
      </c>
      <c r="AG3800" s="43">
        <v>468262.10000000003</v>
      </c>
    </row>
    <row r="3801" spans="4:33">
      <c r="D3801" s="2">
        <v>2000</v>
      </c>
      <c r="F3801" s="62"/>
      <c r="G3801" s="76">
        <v>9993.0999999999985</v>
      </c>
      <c r="H3801" s="76">
        <v>0</v>
      </c>
      <c r="I3801" s="76">
        <v>0</v>
      </c>
      <c r="J3801" s="76">
        <v>0</v>
      </c>
      <c r="K3801" s="76">
        <v>0</v>
      </c>
      <c r="L3801" s="76">
        <v>0</v>
      </c>
      <c r="M3801" s="76">
        <v>0</v>
      </c>
      <c r="N3801" s="76">
        <v>0</v>
      </c>
      <c r="O3801" s="76">
        <v>0</v>
      </c>
      <c r="P3801" s="76">
        <v>0</v>
      </c>
      <c r="Q3801" s="76">
        <v>60197.200000000004</v>
      </c>
      <c r="R3801" s="76">
        <v>0</v>
      </c>
      <c r="S3801" s="76">
        <v>0</v>
      </c>
      <c r="T3801" s="76">
        <v>262723.39999999997</v>
      </c>
      <c r="U3801" s="76">
        <v>13371.2</v>
      </c>
      <c r="V3801" s="76">
        <v>0</v>
      </c>
      <c r="W3801" s="76">
        <v>315010.79999999993</v>
      </c>
      <c r="X3801" s="76">
        <v>0</v>
      </c>
      <c r="Y3801" s="76">
        <v>0</v>
      </c>
      <c r="Z3801" s="76">
        <v>0</v>
      </c>
      <c r="AA3801" s="76">
        <v>0</v>
      </c>
      <c r="AB3801" s="76">
        <v>21753.1</v>
      </c>
      <c r="AC3801" s="76">
        <v>0</v>
      </c>
      <c r="AD3801" s="76">
        <v>0</v>
      </c>
      <c r="AE3801" s="76">
        <v>0</v>
      </c>
      <c r="AF3801" s="76">
        <v>21124.300000000003</v>
      </c>
      <c r="AG3801" s="43">
        <v>704173.1</v>
      </c>
    </row>
    <row r="3802" spans="4:33">
      <c r="D3802" s="2">
        <v>2001</v>
      </c>
      <c r="F3802" s="62"/>
      <c r="G3802" s="76">
        <v>10239.1</v>
      </c>
      <c r="H3802" s="76">
        <v>0</v>
      </c>
      <c r="I3802" s="76">
        <v>0</v>
      </c>
      <c r="J3802" s="76">
        <v>0</v>
      </c>
      <c r="K3802" s="76">
        <v>0</v>
      </c>
      <c r="L3802" s="76">
        <v>0</v>
      </c>
      <c r="M3802" s="76">
        <v>5591.1</v>
      </c>
      <c r="N3802" s="76">
        <v>0</v>
      </c>
      <c r="O3802" s="76">
        <v>0</v>
      </c>
      <c r="P3802" s="76">
        <v>0</v>
      </c>
      <c r="Q3802" s="76">
        <v>58296.400000000009</v>
      </c>
      <c r="R3802" s="76">
        <v>0</v>
      </c>
      <c r="S3802" s="76">
        <v>0</v>
      </c>
      <c r="T3802" s="76">
        <v>211675.10000000003</v>
      </c>
      <c r="U3802" s="76">
        <v>15883.3</v>
      </c>
      <c r="V3802" s="76">
        <v>0</v>
      </c>
      <c r="W3802" s="76">
        <v>298445.5</v>
      </c>
      <c r="X3802" s="76">
        <v>0</v>
      </c>
      <c r="Y3802" s="76">
        <v>0</v>
      </c>
      <c r="Z3802" s="76">
        <v>0</v>
      </c>
      <c r="AA3802" s="76">
        <v>0</v>
      </c>
      <c r="AB3802" s="76">
        <v>21975</v>
      </c>
      <c r="AC3802" s="76">
        <v>0</v>
      </c>
      <c r="AD3802" s="76">
        <v>0</v>
      </c>
      <c r="AE3802" s="76">
        <v>0</v>
      </c>
      <c r="AF3802" s="76">
        <v>19620.8</v>
      </c>
      <c r="AG3802" s="43">
        <v>641726.30000000005</v>
      </c>
    </row>
    <row r="3803" spans="4:33">
      <c r="D3803" s="2">
        <v>2002</v>
      </c>
      <c r="F3803" s="62"/>
      <c r="G3803" s="76">
        <v>10701.2</v>
      </c>
      <c r="H3803" s="76">
        <v>0</v>
      </c>
      <c r="I3803" s="76">
        <v>0</v>
      </c>
      <c r="J3803" s="76">
        <v>0</v>
      </c>
      <c r="K3803" s="76">
        <v>0</v>
      </c>
      <c r="L3803" s="76">
        <v>0</v>
      </c>
      <c r="M3803" s="76">
        <v>10520.100000000002</v>
      </c>
      <c r="N3803" s="76">
        <v>0</v>
      </c>
      <c r="O3803" s="76">
        <v>0</v>
      </c>
      <c r="P3803" s="76">
        <v>0</v>
      </c>
      <c r="Q3803" s="76">
        <v>65731.600000000006</v>
      </c>
      <c r="R3803" s="76">
        <v>0</v>
      </c>
      <c r="S3803" s="76">
        <v>0</v>
      </c>
      <c r="T3803" s="76">
        <v>312469.3</v>
      </c>
      <c r="U3803" s="76">
        <v>19068</v>
      </c>
      <c r="V3803" s="76">
        <v>0</v>
      </c>
      <c r="W3803" s="76">
        <v>350798.6</v>
      </c>
      <c r="X3803" s="76">
        <v>0</v>
      </c>
      <c r="Y3803" s="76">
        <v>0</v>
      </c>
      <c r="Z3803" s="76">
        <v>0</v>
      </c>
      <c r="AA3803" s="76">
        <v>0</v>
      </c>
      <c r="AB3803" s="76">
        <v>19643.000000000004</v>
      </c>
      <c r="AC3803" s="76">
        <v>0</v>
      </c>
      <c r="AD3803" s="76">
        <v>0</v>
      </c>
      <c r="AE3803" s="76">
        <v>0</v>
      </c>
      <c r="AF3803" s="76">
        <v>18169.899999999998</v>
      </c>
      <c r="AG3803" s="43">
        <v>807101.70000000007</v>
      </c>
    </row>
    <row r="3804" spans="4:33">
      <c r="D3804" s="2">
        <v>2003</v>
      </c>
      <c r="F3804" s="62"/>
      <c r="G3804" s="76">
        <v>5022</v>
      </c>
      <c r="H3804" s="76">
        <v>0</v>
      </c>
      <c r="I3804" s="76">
        <v>0</v>
      </c>
      <c r="J3804" s="76">
        <v>0</v>
      </c>
      <c r="K3804" s="76">
        <v>0</v>
      </c>
      <c r="L3804" s="76">
        <v>0</v>
      </c>
      <c r="M3804" s="76">
        <v>14000.199999999999</v>
      </c>
      <c r="N3804" s="76">
        <v>0</v>
      </c>
      <c r="O3804" s="76">
        <v>0</v>
      </c>
      <c r="P3804" s="76">
        <v>0</v>
      </c>
      <c r="Q3804" s="76">
        <v>62521.499999999993</v>
      </c>
      <c r="R3804" s="76">
        <v>0</v>
      </c>
      <c r="S3804" s="76">
        <v>0</v>
      </c>
      <c r="T3804" s="76">
        <v>242750.1</v>
      </c>
      <c r="U3804" s="76">
        <v>14742.2</v>
      </c>
      <c r="V3804" s="76">
        <v>0</v>
      </c>
      <c r="W3804" s="76">
        <v>332459.19999999995</v>
      </c>
      <c r="X3804" s="76">
        <v>0</v>
      </c>
      <c r="Y3804" s="76">
        <v>0</v>
      </c>
      <c r="Z3804" s="76">
        <v>0</v>
      </c>
      <c r="AA3804" s="76">
        <v>0</v>
      </c>
      <c r="AB3804" s="76">
        <v>20956.099999999999</v>
      </c>
      <c r="AC3804" s="76">
        <v>0</v>
      </c>
      <c r="AD3804" s="76">
        <v>0</v>
      </c>
      <c r="AE3804" s="76">
        <v>0</v>
      </c>
      <c r="AF3804" s="76">
        <v>21187.199999999997</v>
      </c>
      <c r="AG3804" s="43">
        <v>713638.49999999988</v>
      </c>
    </row>
    <row r="3805" spans="4:33">
      <c r="D3805" s="2">
        <v>2004</v>
      </c>
      <c r="F3805" s="62"/>
      <c r="G3805" s="76">
        <v>9656.4</v>
      </c>
      <c r="H3805" s="76">
        <v>0</v>
      </c>
      <c r="I3805" s="76">
        <v>0</v>
      </c>
      <c r="J3805" s="76">
        <v>0</v>
      </c>
      <c r="K3805" s="76">
        <v>0</v>
      </c>
      <c r="L3805" s="76">
        <v>0</v>
      </c>
      <c r="M3805" s="76">
        <v>18138.099999999999</v>
      </c>
      <c r="N3805" s="76">
        <v>0</v>
      </c>
      <c r="O3805" s="76">
        <v>0</v>
      </c>
      <c r="P3805" s="76">
        <v>0</v>
      </c>
      <c r="Q3805" s="76">
        <v>60459.100000000006</v>
      </c>
      <c r="R3805" s="76">
        <v>0</v>
      </c>
      <c r="S3805" s="76">
        <v>0</v>
      </c>
      <c r="T3805" s="76">
        <v>275647.90000000002</v>
      </c>
      <c r="U3805" s="76">
        <v>12842.500000000002</v>
      </c>
      <c r="V3805" s="76">
        <v>0</v>
      </c>
      <c r="W3805" s="76">
        <v>349230.30000000005</v>
      </c>
      <c r="X3805" s="76">
        <v>0</v>
      </c>
      <c r="Y3805" s="76">
        <v>0</v>
      </c>
      <c r="Z3805" s="76">
        <v>0</v>
      </c>
      <c r="AA3805" s="76">
        <v>0</v>
      </c>
      <c r="AB3805" s="76">
        <v>22268.299999999992</v>
      </c>
      <c r="AC3805" s="76">
        <v>0</v>
      </c>
      <c r="AD3805" s="76">
        <v>0</v>
      </c>
      <c r="AE3805" s="76">
        <v>0</v>
      </c>
      <c r="AF3805" s="76">
        <v>16996.999999999996</v>
      </c>
      <c r="AG3805" s="43">
        <v>765239.60000000009</v>
      </c>
    </row>
    <row r="3806" spans="4:33">
      <c r="D3806" s="2">
        <v>2005</v>
      </c>
      <c r="F3806" s="62"/>
      <c r="G3806" s="76">
        <v>7868.6</v>
      </c>
      <c r="H3806" s="76">
        <v>0</v>
      </c>
      <c r="I3806" s="76">
        <v>0</v>
      </c>
      <c r="J3806" s="76">
        <v>0</v>
      </c>
      <c r="K3806" s="76">
        <v>0</v>
      </c>
      <c r="L3806" s="76">
        <v>0</v>
      </c>
      <c r="M3806" s="76">
        <v>6001.3</v>
      </c>
      <c r="N3806" s="76">
        <v>0</v>
      </c>
      <c r="O3806" s="76">
        <v>0</v>
      </c>
      <c r="P3806" s="76">
        <v>0</v>
      </c>
      <c r="Q3806" s="76">
        <v>49633.3</v>
      </c>
      <c r="R3806" s="76">
        <v>0</v>
      </c>
      <c r="S3806" s="76">
        <v>0</v>
      </c>
      <c r="T3806" s="76">
        <v>80781.899999999994</v>
      </c>
      <c r="U3806" s="76">
        <v>2752.6</v>
      </c>
      <c r="V3806" s="76">
        <v>0</v>
      </c>
      <c r="W3806" s="76">
        <v>277714.8</v>
      </c>
      <c r="X3806" s="76">
        <v>0</v>
      </c>
      <c r="Y3806" s="76">
        <v>0</v>
      </c>
      <c r="Z3806" s="76">
        <v>0</v>
      </c>
      <c r="AA3806" s="76">
        <v>0</v>
      </c>
      <c r="AB3806" s="76">
        <v>20657.299999999996</v>
      </c>
      <c r="AC3806" s="76">
        <v>0</v>
      </c>
      <c r="AD3806" s="76">
        <v>0</v>
      </c>
      <c r="AE3806" s="76">
        <v>0</v>
      </c>
      <c r="AF3806" s="76">
        <v>17456.900000000001</v>
      </c>
      <c r="AG3806" s="43">
        <v>462866.7</v>
      </c>
    </row>
    <row r="3807" spans="4:33">
      <c r="D3807" s="2">
        <v>2006</v>
      </c>
      <c r="F3807" s="62"/>
      <c r="G3807" s="76">
        <v>8894.0999999999985</v>
      </c>
      <c r="H3807" s="76">
        <v>0</v>
      </c>
      <c r="I3807" s="76">
        <v>0</v>
      </c>
      <c r="J3807" s="76">
        <v>0</v>
      </c>
      <c r="K3807" s="76">
        <v>0</v>
      </c>
      <c r="L3807" s="76">
        <v>0</v>
      </c>
      <c r="M3807" s="76">
        <v>12440.4</v>
      </c>
      <c r="N3807" s="76">
        <v>0</v>
      </c>
      <c r="O3807" s="76">
        <v>0</v>
      </c>
      <c r="P3807" s="76">
        <v>0</v>
      </c>
      <c r="Q3807" s="76">
        <v>45916.1</v>
      </c>
      <c r="R3807" s="76">
        <v>0</v>
      </c>
      <c r="S3807" s="76">
        <v>0</v>
      </c>
      <c r="T3807" s="76">
        <v>78991.100000000006</v>
      </c>
      <c r="U3807" s="76">
        <v>3744.2</v>
      </c>
      <c r="V3807" s="76">
        <v>0</v>
      </c>
      <c r="W3807" s="76">
        <v>298763.39999999997</v>
      </c>
      <c r="X3807" s="76">
        <v>0</v>
      </c>
      <c r="Y3807" s="76">
        <v>0</v>
      </c>
      <c r="Z3807" s="76">
        <v>0</v>
      </c>
      <c r="AA3807" s="76">
        <v>0</v>
      </c>
      <c r="AB3807" s="76">
        <v>22751.000000000004</v>
      </c>
      <c r="AC3807" s="76">
        <v>0</v>
      </c>
      <c r="AD3807" s="76">
        <v>0</v>
      </c>
      <c r="AE3807" s="76">
        <v>0</v>
      </c>
      <c r="AF3807" s="76">
        <v>19528.5</v>
      </c>
      <c r="AG3807" s="43">
        <v>491028.8</v>
      </c>
    </row>
    <row r="3808" spans="4:33">
      <c r="D3808" s="2">
        <v>2007</v>
      </c>
      <c r="F3808" s="62"/>
      <c r="G3808" s="76">
        <v>7979.0999999999995</v>
      </c>
      <c r="H3808" s="76">
        <v>0</v>
      </c>
      <c r="I3808" s="76">
        <v>0</v>
      </c>
      <c r="J3808" s="76">
        <v>0</v>
      </c>
      <c r="K3808" s="76">
        <v>1509.9</v>
      </c>
      <c r="L3808" s="76">
        <v>0</v>
      </c>
      <c r="M3808" s="76">
        <v>26010.200000000004</v>
      </c>
      <c r="N3808" s="76">
        <v>0</v>
      </c>
      <c r="O3808" s="76">
        <v>0</v>
      </c>
      <c r="P3808" s="76">
        <v>0</v>
      </c>
      <c r="Q3808" s="76">
        <v>68662</v>
      </c>
      <c r="R3808" s="76">
        <v>0</v>
      </c>
      <c r="S3808" s="76">
        <v>0</v>
      </c>
      <c r="T3808" s="76">
        <v>349250.3</v>
      </c>
      <c r="U3808" s="76">
        <v>27198.9</v>
      </c>
      <c r="V3808" s="76">
        <v>0</v>
      </c>
      <c r="W3808" s="76">
        <v>322355.50000000006</v>
      </c>
      <c r="X3808" s="76">
        <v>0</v>
      </c>
      <c r="Y3808" s="76">
        <v>0</v>
      </c>
      <c r="Z3808" s="76">
        <v>0</v>
      </c>
      <c r="AA3808" s="76">
        <v>0</v>
      </c>
      <c r="AB3808" s="76">
        <v>21466.799999999999</v>
      </c>
      <c r="AC3808" s="76">
        <v>0</v>
      </c>
      <c r="AD3808" s="76">
        <v>11329.4</v>
      </c>
      <c r="AE3808" s="76">
        <v>0</v>
      </c>
      <c r="AF3808" s="76">
        <v>26263.600000000002</v>
      </c>
      <c r="AG3808" s="43">
        <v>862025.70000000019</v>
      </c>
    </row>
    <row r="3809" spans="4:33">
      <c r="D3809" s="2">
        <v>2008</v>
      </c>
      <c r="F3809" s="62"/>
      <c r="G3809" s="76">
        <v>9232.8999999999978</v>
      </c>
      <c r="H3809" s="76">
        <v>0</v>
      </c>
      <c r="I3809" s="76">
        <v>0</v>
      </c>
      <c r="J3809" s="76">
        <v>0</v>
      </c>
      <c r="K3809" s="76">
        <v>0</v>
      </c>
      <c r="L3809" s="76">
        <v>0</v>
      </c>
      <c r="M3809" s="76">
        <v>25220.599999999995</v>
      </c>
      <c r="N3809" s="76">
        <v>0</v>
      </c>
      <c r="O3809" s="76">
        <v>0</v>
      </c>
      <c r="P3809" s="76">
        <v>0</v>
      </c>
      <c r="Q3809" s="76">
        <v>80642.700000000012</v>
      </c>
      <c r="R3809" s="76">
        <v>0</v>
      </c>
      <c r="S3809" s="76">
        <v>0</v>
      </c>
      <c r="T3809" s="76">
        <v>304521.2</v>
      </c>
      <c r="U3809" s="76">
        <v>18370.300000000003</v>
      </c>
      <c r="V3809" s="76">
        <v>0</v>
      </c>
      <c r="W3809" s="76">
        <v>325302.39999999997</v>
      </c>
      <c r="X3809" s="76">
        <v>0</v>
      </c>
      <c r="Y3809" s="76">
        <v>0</v>
      </c>
      <c r="Z3809" s="76">
        <v>0</v>
      </c>
      <c r="AA3809" s="76">
        <v>0</v>
      </c>
      <c r="AB3809" s="76">
        <v>21980.899999999998</v>
      </c>
      <c r="AC3809" s="76">
        <v>0</v>
      </c>
      <c r="AD3809" s="76">
        <v>1745.9</v>
      </c>
      <c r="AE3809" s="76">
        <v>0</v>
      </c>
      <c r="AF3809" s="76">
        <v>13211.200000000003</v>
      </c>
      <c r="AG3809" s="43">
        <v>800228.1</v>
      </c>
    </row>
    <row r="3810" spans="4:33">
      <c r="D3810" s="2">
        <v>2009</v>
      </c>
      <c r="F3810" s="62"/>
      <c r="G3810" s="76">
        <v>11520.3</v>
      </c>
      <c r="H3810" s="76">
        <v>0</v>
      </c>
      <c r="I3810" s="76">
        <v>2000</v>
      </c>
      <c r="J3810" s="76">
        <v>0</v>
      </c>
      <c r="K3810" s="76">
        <v>5069.8</v>
      </c>
      <c r="L3810" s="76">
        <v>0</v>
      </c>
      <c r="M3810" s="76">
        <v>29935.299999999996</v>
      </c>
      <c r="N3810" s="76">
        <v>0</v>
      </c>
      <c r="O3810" s="76">
        <v>0</v>
      </c>
      <c r="P3810" s="76">
        <v>0</v>
      </c>
      <c r="Q3810" s="76">
        <v>68137.2</v>
      </c>
      <c r="R3810" s="76">
        <v>0</v>
      </c>
      <c r="S3810" s="76">
        <v>3001.8</v>
      </c>
      <c r="T3810" s="76">
        <v>268835</v>
      </c>
      <c r="U3810" s="76">
        <v>35752.899999999994</v>
      </c>
      <c r="V3810" s="76">
        <v>0</v>
      </c>
      <c r="W3810" s="76">
        <v>240309.1</v>
      </c>
      <c r="X3810" s="76">
        <v>0</v>
      </c>
      <c r="Y3810" s="76">
        <v>0</v>
      </c>
      <c r="Z3810" s="76">
        <v>0</v>
      </c>
      <c r="AA3810" s="76">
        <v>0</v>
      </c>
      <c r="AB3810" s="76">
        <v>18936.499999999996</v>
      </c>
      <c r="AC3810" s="76">
        <v>0</v>
      </c>
      <c r="AD3810" s="76">
        <v>0</v>
      </c>
      <c r="AE3810" s="76">
        <v>0</v>
      </c>
      <c r="AF3810" s="76">
        <v>18636.800000000003</v>
      </c>
      <c r="AG3810" s="43">
        <v>702134.70000000007</v>
      </c>
    </row>
    <row r="3811" spans="4:33">
      <c r="D3811" s="2">
        <v>2010</v>
      </c>
      <c r="G3811" s="76">
        <v>9203.9</v>
      </c>
      <c r="H3811" s="76">
        <v>0</v>
      </c>
      <c r="I3811" s="76">
        <v>2033.6</v>
      </c>
      <c r="J3811" s="76">
        <v>0</v>
      </c>
      <c r="K3811" s="76">
        <v>24868.1</v>
      </c>
      <c r="L3811" s="76">
        <v>0</v>
      </c>
      <c r="M3811" s="76">
        <v>28212.5</v>
      </c>
      <c r="N3811" s="76">
        <v>0</v>
      </c>
      <c r="O3811" s="76">
        <v>0</v>
      </c>
      <c r="P3811" s="76">
        <v>0</v>
      </c>
      <c r="Q3811" s="76">
        <v>61092.19999999999</v>
      </c>
      <c r="R3811" s="76">
        <v>0</v>
      </c>
      <c r="S3811" s="76">
        <v>2988.6</v>
      </c>
      <c r="T3811" s="76">
        <v>126556.69999999997</v>
      </c>
      <c r="U3811" s="76">
        <v>23199.700000000004</v>
      </c>
      <c r="V3811" s="76">
        <v>0</v>
      </c>
      <c r="W3811" s="76">
        <v>189090.30000000002</v>
      </c>
      <c r="X3811" s="76">
        <v>0</v>
      </c>
      <c r="Y3811" s="76">
        <v>0</v>
      </c>
      <c r="Z3811" s="76">
        <v>0</v>
      </c>
      <c r="AA3811" s="76">
        <v>0</v>
      </c>
      <c r="AB3811" s="76">
        <v>25574.1</v>
      </c>
      <c r="AC3811" s="76">
        <v>0</v>
      </c>
      <c r="AD3811" s="76">
        <v>41487.399999999994</v>
      </c>
      <c r="AE3811" s="76">
        <v>0</v>
      </c>
      <c r="AF3811" s="76">
        <v>18610.699999999997</v>
      </c>
      <c r="AG3811" s="43">
        <v>552917.79999999993</v>
      </c>
    </row>
    <row r="3812" spans="4:33">
      <c r="D3812" s="2">
        <v>2011</v>
      </c>
      <c r="G3812" s="76">
        <v>8001.4</v>
      </c>
      <c r="H3812" s="76">
        <v>0</v>
      </c>
      <c r="I3812" s="76">
        <v>2044.7</v>
      </c>
      <c r="J3812" s="76">
        <v>0</v>
      </c>
      <c r="K3812" s="76">
        <v>8385.7000000000007</v>
      </c>
      <c r="L3812" s="76">
        <v>0</v>
      </c>
      <c r="M3812" s="76">
        <v>25590.6</v>
      </c>
      <c r="N3812" s="76">
        <v>0</v>
      </c>
      <c r="O3812" s="76">
        <v>0</v>
      </c>
      <c r="P3812" s="76">
        <v>0</v>
      </c>
      <c r="Q3812" s="76">
        <v>40973.200000000004</v>
      </c>
      <c r="R3812" s="76">
        <v>0</v>
      </c>
      <c r="S3812" s="76">
        <v>0</v>
      </c>
      <c r="T3812" s="76">
        <v>54179.099999999991</v>
      </c>
      <c r="U3812" s="76">
        <v>2592.8000000000002</v>
      </c>
      <c r="V3812" s="76">
        <v>0</v>
      </c>
      <c r="W3812" s="76">
        <v>132070.9</v>
      </c>
      <c r="X3812" s="76">
        <v>0</v>
      </c>
      <c r="Y3812" s="76">
        <v>0</v>
      </c>
      <c r="Z3812" s="76">
        <v>0</v>
      </c>
      <c r="AA3812" s="76">
        <v>0</v>
      </c>
      <c r="AB3812" s="76">
        <v>31205.200000000004</v>
      </c>
      <c r="AC3812" s="76">
        <v>0</v>
      </c>
      <c r="AD3812" s="76">
        <v>2743.9</v>
      </c>
      <c r="AE3812" s="76">
        <v>0</v>
      </c>
      <c r="AF3812" s="76">
        <v>17854.400000000001</v>
      </c>
      <c r="AG3812" s="43">
        <v>325641.90000000008</v>
      </c>
    </row>
    <row r="3813" spans="4:33">
      <c r="D3813" s="2">
        <v>2012</v>
      </c>
      <c r="G3813" s="76">
        <v>10868.2</v>
      </c>
      <c r="H3813" s="76">
        <v>0</v>
      </c>
      <c r="I3813" s="76">
        <v>6354</v>
      </c>
      <c r="J3813" s="76">
        <v>0</v>
      </c>
      <c r="K3813" s="76">
        <v>0</v>
      </c>
      <c r="L3813" s="76">
        <v>0</v>
      </c>
      <c r="M3813" s="76">
        <v>27318.499999999996</v>
      </c>
      <c r="N3813" s="76">
        <v>0</v>
      </c>
      <c r="O3813" s="76">
        <v>0</v>
      </c>
      <c r="P3813" s="76">
        <v>0</v>
      </c>
      <c r="Q3813" s="76">
        <v>56826.799999999996</v>
      </c>
      <c r="R3813" s="76">
        <v>0</v>
      </c>
      <c r="S3813" s="76">
        <v>0</v>
      </c>
      <c r="T3813" s="76">
        <v>248351.7</v>
      </c>
      <c r="U3813" s="76">
        <v>18659.900000000001</v>
      </c>
      <c r="V3813" s="76">
        <v>0</v>
      </c>
      <c r="W3813" s="76">
        <v>156226.40000000002</v>
      </c>
      <c r="X3813" s="76">
        <v>0</v>
      </c>
      <c r="Y3813" s="76">
        <v>0</v>
      </c>
      <c r="Z3813" s="76">
        <v>0</v>
      </c>
      <c r="AA3813" s="76">
        <v>0</v>
      </c>
      <c r="AB3813" s="76">
        <v>26275.1</v>
      </c>
      <c r="AC3813" s="76">
        <v>0</v>
      </c>
      <c r="AD3813" s="76">
        <v>12034.699999999999</v>
      </c>
      <c r="AE3813" s="76">
        <v>0</v>
      </c>
      <c r="AF3813" s="76">
        <v>19198.8</v>
      </c>
      <c r="AG3813" s="43">
        <v>582114.1</v>
      </c>
    </row>
    <row r="3814" spans="4:33">
      <c r="D3814" s="2">
        <v>2013</v>
      </c>
      <c r="G3814" s="76">
        <v>6702.4</v>
      </c>
      <c r="H3814" s="76">
        <v>0</v>
      </c>
      <c r="I3814" s="76">
        <v>500.4</v>
      </c>
      <c r="J3814" s="76">
        <v>0</v>
      </c>
      <c r="K3814" s="76">
        <v>0</v>
      </c>
      <c r="L3814" s="76">
        <v>0</v>
      </c>
      <c r="M3814" s="76">
        <v>20599.400000000001</v>
      </c>
      <c r="N3814" s="76">
        <v>0</v>
      </c>
      <c r="O3814" s="76">
        <v>0</v>
      </c>
      <c r="P3814" s="76">
        <v>0</v>
      </c>
      <c r="Q3814" s="76">
        <v>36304.6</v>
      </c>
      <c r="R3814" s="76">
        <v>0</v>
      </c>
      <c r="S3814" s="76">
        <v>0</v>
      </c>
      <c r="T3814" s="76">
        <v>195063.9</v>
      </c>
      <c r="U3814" s="76">
        <v>15823.8</v>
      </c>
      <c r="V3814" s="76">
        <v>0</v>
      </c>
      <c r="W3814" s="76">
        <v>105690.09999999999</v>
      </c>
      <c r="X3814" s="76">
        <v>0</v>
      </c>
      <c r="Y3814" s="76">
        <v>0</v>
      </c>
      <c r="Z3814" s="76">
        <v>0</v>
      </c>
      <c r="AA3814" s="76">
        <v>0</v>
      </c>
      <c r="AB3814" s="76">
        <v>14382.099999999999</v>
      </c>
      <c r="AC3814" s="76">
        <v>0</v>
      </c>
      <c r="AD3814" s="76">
        <v>0</v>
      </c>
      <c r="AE3814" s="76">
        <v>0</v>
      </c>
      <c r="AF3814" s="76">
        <v>10189.4</v>
      </c>
      <c r="AG3814" s="43">
        <v>405256.1</v>
      </c>
    </row>
    <row r="3815" spans="4:33">
      <c r="D3815" s="2">
        <v>2014</v>
      </c>
      <c r="G3815" s="76">
        <v>0</v>
      </c>
      <c r="H3815" s="76">
        <v>0</v>
      </c>
      <c r="I3815" s="76">
        <v>0</v>
      </c>
      <c r="J3815" s="76">
        <v>0</v>
      </c>
      <c r="K3815" s="76">
        <v>0</v>
      </c>
      <c r="L3815" s="76">
        <v>0</v>
      </c>
      <c r="M3815" s="76">
        <v>0</v>
      </c>
      <c r="N3815" s="76">
        <v>0</v>
      </c>
      <c r="O3815" s="76">
        <v>0</v>
      </c>
      <c r="P3815" s="76">
        <v>0</v>
      </c>
      <c r="Q3815" s="76">
        <v>0</v>
      </c>
      <c r="R3815" s="76">
        <v>0</v>
      </c>
      <c r="S3815" s="76">
        <v>0</v>
      </c>
      <c r="T3815" s="76">
        <v>0</v>
      </c>
      <c r="U3815" s="76">
        <v>0</v>
      </c>
      <c r="V3815" s="76">
        <v>0</v>
      </c>
      <c r="W3815" s="76">
        <v>0</v>
      </c>
      <c r="X3815" s="76">
        <v>0</v>
      </c>
      <c r="Y3815" s="76">
        <v>0</v>
      </c>
      <c r="Z3815" s="76">
        <v>0</v>
      </c>
      <c r="AA3815" s="76">
        <v>0</v>
      </c>
      <c r="AB3815" s="76">
        <v>0</v>
      </c>
      <c r="AC3815" s="76">
        <v>0</v>
      </c>
      <c r="AD3815" s="76">
        <v>0</v>
      </c>
      <c r="AE3815" s="76">
        <v>0</v>
      </c>
      <c r="AF3815" s="76">
        <v>0</v>
      </c>
      <c r="AG3815" s="43">
        <v>0</v>
      </c>
    </row>
    <row r="3816" spans="4:33">
      <c r="D3816" s="2">
        <v>2015</v>
      </c>
      <c r="G3816" s="76">
        <v>0</v>
      </c>
      <c r="H3816" s="76">
        <v>0</v>
      </c>
      <c r="I3816" s="76">
        <v>0</v>
      </c>
      <c r="J3816" s="76">
        <v>0</v>
      </c>
      <c r="K3816" s="76">
        <v>0</v>
      </c>
      <c r="L3816" s="76">
        <v>0</v>
      </c>
      <c r="M3816" s="76">
        <v>0</v>
      </c>
      <c r="N3816" s="76">
        <v>0</v>
      </c>
      <c r="O3816" s="76">
        <v>0</v>
      </c>
      <c r="P3816" s="76">
        <v>0</v>
      </c>
      <c r="Q3816" s="76">
        <v>0</v>
      </c>
      <c r="R3816" s="76">
        <v>0</v>
      </c>
      <c r="S3816" s="76">
        <v>0</v>
      </c>
      <c r="T3816" s="76">
        <v>0</v>
      </c>
      <c r="U3816" s="76">
        <v>0</v>
      </c>
      <c r="V3816" s="76">
        <v>0</v>
      </c>
      <c r="W3816" s="76">
        <v>0</v>
      </c>
      <c r="X3816" s="76">
        <v>0</v>
      </c>
      <c r="Y3816" s="76">
        <v>0</v>
      </c>
      <c r="Z3816" s="76">
        <v>0</v>
      </c>
      <c r="AA3816" s="76">
        <v>0</v>
      </c>
      <c r="AB3816" s="76">
        <v>0</v>
      </c>
      <c r="AC3816" s="76">
        <v>0</v>
      </c>
      <c r="AD3816" s="76">
        <v>0</v>
      </c>
      <c r="AE3816" s="76">
        <v>0</v>
      </c>
      <c r="AF3816" s="76">
        <v>0</v>
      </c>
      <c r="AG3816" s="43">
        <v>0</v>
      </c>
    </row>
    <row r="3819" spans="4:33" ht="15.75">
      <c r="D3819" s="54" t="s">
        <v>96</v>
      </c>
      <c r="F3819" s="62"/>
      <c r="G3819" s="62"/>
      <c r="H3819" s="62"/>
      <c r="I3819" s="62"/>
      <c r="J3819" s="62"/>
      <c r="K3819" s="62"/>
      <c r="L3819" s="62"/>
      <c r="M3819" s="62"/>
      <c r="N3819" s="62"/>
      <c r="O3819" s="62"/>
      <c r="P3819" s="62"/>
      <c r="Q3819" s="62"/>
      <c r="R3819" s="62"/>
      <c r="S3819" s="62"/>
      <c r="T3819" s="62"/>
      <c r="U3819" s="62"/>
      <c r="V3819" s="62"/>
      <c r="W3819" s="62"/>
      <c r="X3819" s="62"/>
      <c r="Y3819" s="62"/>
      <c r="Z3819" s="62"/>
      <c r="AA3819" s="62"/>
      <c r="AB3819" s="62"/>
      <c r="AC3819" s="62"/>
      <c r="AD3819" s="62"/>
      <c r="AE3819" s="62"/>
      <c r="AF3819" s="62"/>
      <c r="AG3819" s="43"/>
    </row>
    <row r="3820" spans="4:33" ht="15.75">
      <c r="D3820" s="60" t="s">
        <v>45</v>
      </c>
      <c r="E3820" s="60" t="s">
        <v>46</v>
      </c>
      <c r="F3820" s="60" t="s">
        <v>47</v>
      </c>
      <c r="G3820" s="61" t="s">
        <v>48</v>
      </c>
      <c r="H3820" s="61" t="s">
        <v>49</v>
      </c>
      <c r="I3820" s="61" t="s">
        <v>50</v>
      </c>
      <c r="J3820" s="61" t="s">
        <v>51</v>
      </c>
      <c r="K3820" s="61" t="s">
        <v>52</v>
      </c>
      <c r="L3820" s="61" t="s">
        <v>53</v>
      </c>
      <c r="M3820" s="61" t="s">
        <v>54</v>
      </c>
      <c r="N3820" s="61" t="s">
        <v>55</v>
      </c>
      <c r="O3820" s="61" t="s">
        <v>56</v>
      </c>
      <c r="P3820" s="61" t="s">
        <v>57</v>
      </c>
      <c r="Q3820" s="61" t="s">
        <v>58</v>
      </c>
      <c r="R3820" s="61" t="s">
        <v>59</v>
      </c>
      <c r="S3820" s="61" t="s">
        <v>60</v>
      </c>
      <c r="T3820" s="61" t="s">
        <v>61</v>
      </c>
      <c r="U3820" s="61" t="s">
        <v>62</v>
      </c>
      <c r="V3820" s="61" t="s">
        <v>63</v>
      </c>
      <c r="W3820" s="61" t="s">
        <v>64</v>
      </c>
      <c r="X3820" s="61" t="s">
        <v>65</v>
      </c>
      <c r="Y3820" s="61" t="s">
        <v>66</v>
      </c>
      <c r="Z3820" s="61" t="s">
        <v>67</v>
      </c>
      <c r="AA3820" s="61" t="s">
        <v>68</v>
      </c>
      <c r="AB3820" s="61" t="s">
        <v>69</v>
      </c>
      <c r="AC3820" s="61" t="s">
        <v>70</v>
      </c>
      <c r="AD3820" s="61" t="s">
        <v>71</v>
      </c>
      <c r="AE3820" s="61" t="s">
        <v>72</v>
      </c>
      <c r="AF3820" s="61" t="s">
        <v>73</v>
      </c>
      <c r="AG3820" s="61" t="s">
        <v>74</v>
      </c>
    </row>
    <row r="3821" spans="4:33">
      <c r="D3821" s="2">
        <v>1989</v>
      </c>
      <c r="F3821" s="62"/>
      <c r="G3821" s="76">
        <v>6249.3086005999994</v>
      </c>
      <c r="H3821" s="76">
        <v>15181.800000000001</v>
      </c>
      <c r="I3821" s="76">
        <v>14371.300000000001</v>
      </c>
      <c r="J3821" s="76">
        <v>97090.047160400005</v>
      </c>
      <c r="K3821" s="76">
        <v>75025.332347110001</v>
      </c>
      <c r="L3821" s="76">
        <v>5193.5999999999995</v>
      </c>
      <c r="M3821" s="76">
        <v>40201.499999999993</v>
      </c>
      <c r="N3821" s="76">
        <v>11118.1</v>
      </c>
      <c r="O3821" s="76">
        <v>11876.199999999999</v>
      </c>
      <c r="P3821" s="76">
        <v>18611.2</v>
      </c>
      <c r="Q3821" s="76">
        <v>0</v>
      </c>
      <c r="R3821" s="76">
        <v>11368</v>
      </c>
      <c r="S3821" s="76">
        <v>41495.404502100006</v>
      </c>
      <c r="T3821" s="76">
        <v>113320.182615</v>
      </c>
      <c r="U3821" s="76">
        <v>230444.15733689998</v>
      </c>
      <c r="V3821" s="76">
        <v>14708.5</v>
      </c>
      <c r="W3821" s="76">
        <v>96821.4</v>
      </c>
      <c r="X3821" s="76">
        <v>993.4</v>
      </c>
      <c r="Y3821" s="76">
        <v>1126.3</v>
      </c>
      <c r="Z3821" s="76">
        <v>9134.1999999999989</v>
      </c>
      <c r="AA3821" s="76">
        <v>10613.2</v>
      </c>
      <c r="AB3821" s="76">
        <v>54464.299999999996</v>
      </c>
      <c r="AC3821" s="76">
        <v>17286.699999999997</v>
      </c>
      <c r="AD3821" s="76">
        <v>13330.100000000002</v>
      </c>
      <c r="AE3821" s="76">
        <v>173982.21745853996</v>
      </c>
      <c r="AF3821" s="76">
        <v>13233.3</v>
      </c>
      <c r="AG3821" s="43">
        <v>1097239.75002065</v>
      </c>
    </row>
    <row r="3822" spans="4:33">
      <c r="D3822" s="2">
        <v>1990</v>
      </c>
      <c r="F3822" s="62"/>
      <c r="G3822" s="76">
        <v>19152.893499405785</v>
      </c>
      <c r="H3822" s="76">
        <v>14468.6</v>
      </c>
      <c r="I3822" s="76">
        <v>16795.7</v>
      </c>
      <c r="J3822" s="76">
        <v>96396.315499847376</v>
      </c>
      <c r="K3822" s="76">
        <v>82024.924780355344</v>
      </c>
      <c r="L3822" s="76">
        <v>4961.1000000000004</v>
      </c>
      <c r="M3822" s="76">
        <v>46982.400000000001</v>
      </c>
      <c r="N3822" s="76">
        <v>10125.800000000001</v>
      </c>
      <c r="O3822" s="76">
        <v>13040.699999999999</v>
      </c>
      <c r="P3822" s="76">
        <v>22788.999999999996</v>
      </c>
      <c r="Q3822" s="76">
        <v>0</v>
      </c>
      <c r="R3822" s="76">
        <v>16403</v>
      </c>
      <c r="S3822" s="76">
        <v>43567.595497863957</v>
      </c>
      <c r="T3822" s="76">
        <v>218376.91738503659</v>
      </c>
      <c r="U3822" s="76">
        <v>237082.40492223424</v>
      </c>
      <c r="V3822" s="76">
        <v>16580.599999999999</v>
      </c>
      <c r="W3822" s="76">
        <v>118590.2</v>
      </c>
      <c r="X3822" s="76">
        <v>1031.936261682243</v>
      </c>
      <c r="Y3822" s="76">
        <v>2029.8</v>
      </c>
      <c r="Z3822" s="76">
        <v>15443.8</v>
      </c>
      <c r="AA3822" s="76">
        <v>11204.699999999999</v>
      </c>
      <c r="AB3822" s="76">
        <v>58286.400000000001</v>
      </c>
      <c r="AC3822" s="76">
        <v>18547.300000000003</v>
      </c>
      <c r="AD3822" s="76">
        <v>14449</v>
      </c>
      <c r="AE3822" s="76">
        <v>175170.5013026791</v>
      </c>
      <c r="AF3822" s="76">
        <v>21790.1</v>
      </c>
      <c r="AG3822" s="43">
        <v>1295291.6891491048</v>
      </c>
    </row>
    <row r="3823" spans="4:33">
      <c r="D3823" s="2">
        <v>1991</v>
      </c>
      <c r="F3823" s="62"/>
      <c r="G3823" s="76">
        <v>2890.2999999999997</v>
      </c>
      <c r="H3823" s="76">
        <v>12603.899999999998</v>
      </c>
      <c r="I3823" s="76">
        <v>16142.929762064794</v>
      </c>
      <c r="J3823" s="76">
        <v>76546.952410175232</v>
      </c>
      <c r="K3823" s="76">
        <v>56686.314324218809</v>
      </c>
      <c r="L3823" s="76">
        <v>3868.1000000000004</v>
      </c>
      <c r="M3823" s="76">
        <v>42700.5</v>
      </c>
      <c r="N3823" s="76">
        <v>8356.7000000000007</v>
      </c>
      <c r="O3823" s="76">
        <v>8740.4</v>
      </c>
      <c r="P3823" s="76">
        <v>20916.7</v>
      </c>
      <c r="Q3823" s="76">
        <v>0</v>
      </c>
      <c r="R3823" s="76">
        <v>17426.899999999998</v>
      </c>
      <c r="S3823" s="76">
        <v>32668.600000000002</v>
      </c>
      <c r="T3823" s="76">
        <v>100218.94408117517</v>
      </c>
      <c r="U3823" s="76">
        <v>173944.99310169541</v>
      </c>
      <c r="V3823" s="76">
        <v>14223.5</v>
      </c>
      <c r="W3823" s="76">
        <v>87091.999999999985</v>
      </c>
      <c r="X3823" s="76">
        <v>623.48895715894082</v>
      </c>
      <c r="Y3823" s="76">
        <v>689</v>
      </c>
      <c r="Z3823" s="76">
        <v>10195.699999999999</v>
      </c>
      <c r="AA3823" s="76">
        <v>7404.2</v>
      </c>
      <c r="AB3823" s="76">
        <v>40998.950574712639</v>
      </c>
      <c r="AC3823" s="76">
        <v>17103.7</v>
      </c>
      <c r="AD3823" s="76">
        <v>10427.588273909449</v>
      </c>
      <c r="AE3823" s="76">
        <v>146602.84861599896</v>
      </c>
      <c r="AF3823" s="76">
        <v>16850.039814814816</v>
      </c>
      <c r="AG3823" s="43">
        <v>925923.24991592404</v>
      </c>
    </row>
    <row r="3824" spans="4:33">
      <c r="D3824" s="2">
        <v>1992</v>
      </c>
      <c r="F3824" s="62"/>
      <c r="G3824" s="76">
        <v>5209.3</v>
      </c>
      <c r="H3824" s="76">
        <v>12436.099999999997</v>
      </c>
      <c r="I3824" s="76">
        <v>17501.8</v>
      </c>
      <c r="J3824" s="76">
        <v>83173.763010912284</v>
      </c>
      <c r="K3824" s="76">
        <v>59171.8</v>
      </c>
      <c r="L3824" s="76">
        <v>4619.8</v>
      </c>
      <c r="M3824" s="76">
        <v>46875.999999999993</v>
      </c>
      <c r="N3824" s="76">
        <v>8447.1999999999989</v>
      </c>
      <c r="O3824" s="76">
        <v>7717.8000000000011</v>
      </c>
      <c r="P3824" s="76">
        <v>24554.3</v>
      </c>
      <c r="Q3824" s="76">
        <v>0</v>
      </c>
      <c r="R3824" s="76">
        <v>16301.616781292983</v>
      </c>
      <c r="S3824" s="76">
        <v>36988</v>
      </c>
      <c r="T3824" s="76">
        <v>108470.20278581089</v>
      </c>
      <c r="U3824" s="76">
        <v>181790.65734330437</v>
      </c>
      <c r="V3824" s="76">
        <v>8344.0999999999985</v>
      </c>
      <c r="W3824" s="76">
        <v>129693.24845045085</v>
      </c>
      <c r="X3824" s="76">
        <v>86.374781158816177</v>
      </c>
      <c r="Y3824" s="76">
        <v>984.3</v>
      </c>
      <c r="Z3824" s="76">
        <v>8861.5</v>
      </c>
      <c r="AA3824" s="76">
        <v>5585.7</v>
      </c>
      <c r="AB3824" s="76">
        <v>44113.30000000001</v>
      </c>
      <c r="AC3824" s="76">
        <v>17696.900000000001</v>
      </c>
      <c r="AD3824" s="76">
        <v>11213.400000000001</v>
      </c>
      <c r="AE3824" s="76">
        <v>151329.53262281237</v>
      </c>
      <c r="AF3824" s="76">
        <v>18539.599999999999</v>
      </c>
      <c r="AG3824" s="43">
        <v>1009706.2957757426</v>
      </c>
    </row>
    <row r="3825" spans="4:33">
      <c r="D3825" s="2">
        <v>1993</v>
      </c>
      <c r="F3825" s="62"/>
      <c r="G3825" s="76">
        <v>17164.843128691766</v>
      </c>
      <c r="H3825" s="76">
        <v>12617.699999999997</v>
      </c>
      <c r="I3825" s="76">
        <v>17762.2</v>
      </c>
      <c r="J3825" s="76">
        <v>80405.504248976431</v>
      </c>
      <c r="K3825" s="76">
        <v>56648.999999999993</v>
      </c>
      <c r="L3825" s="76">
        <v>4998.726868044514</v>
      </c>
      <c r="M3825" s="76">
        <v>48755.500000000007</v>
      </c>
      <c r="N3825" s="76">
        <v>7983.4862399859148</v>
      </c>
      <c r="O3825" s="76">
        <v>7419.9</v>
      </c>
      <c r="P3825" s="76">
        <v>26409.300000000003</v>
      </c>
      <c r="Q3825" s="76">
        <v>0</v>
      </c>
      <c r="R3825" s="76">
        <v>15996.483218707015</v>
      </c>
      <c r="S3825" s="76">
        <v>37520.100000000006</v>
      </c>
      <c r="T3825" s="76">
        <v>63912.815945545466</v>
      </c>
      <c r="U3825" s="76">
        <v>186663.44747325502</v>
      </c>
      <c r="V3825" s="76">
        <v>10046.034889202438</v>
      </c>
      <c r="W3825" s="76">
        <v>183866.99853329139</v>
      </c>
      <c r="X3825" s="76">
        <v>336.00000000000006</v>
      </c>
      <c r="Y3825" s="76">
        <v>1307.8</v>
      </c>
      <c r="Z3825" s="76">
        <v>12720.836412483441</v>
      </c>
      <c r="AA3825" s="76">
        <v>4702.8000000000011</v>
      </c>
      <c r="AB3825" s="76">
        <v>41565.700000000004</v>
      </c>
      <c r="AC3825" s="76">
        <v>20788.899999999998</v>
      </c>
      <c r="AD3825" s="76">
        <v>8115.7999999999993</v>
      </c>
      <c r="AE3825" s="76">
        <v>150410.9</v>
      </c>
      <c r="AF3825" s="76">
        <v>18200.8</v>
      </c>
      <c r="AG3825" s="43">
        <v>1036321.5769581835</v>
      </c>
    </row>
    <row r="3826" spans="4:33">
      <c r="D3826" s="2">
        <v>1994</v>
      </c>
      <c r="F3826" s="62"/>
      <c r="G3826" s="76">
        <v>15582.199999999999</v>
      </c>
      <c r="H3826" s="76">
        <v>13222.7</v>
      </c>
      <c r="I3826" s="76">
        <v>18157.3</v>
      </c>
      <c r="J3826" s="76">
        <v>86472.621850333147</v>
      </c>
      <c r="K3826" s="76">
        <v>60304.772188841198</v>
      </c>
      <c r="L3826" s="76">
        <v>4472.273131955485</v>
      </c>
      <c r="M3826" s="76">
        <v>49688.7</v>
      </c>
      <c r="N3826" s="76">
        <v>7358.5004845399599</v>
      </c>
      <c r="O3826" s="76">
        <v>7497.1</v>
      </c>
      <c r="P3826" s="76">
        <v>27398.399999999998</v>
      </c>
      <c r="Q3826" s="76">
        <v>0</v>
      </c>
      <c r="R3826" s="76">
        <v>19320.599999999999</v>
      </c>
      <c r="S3826" s="76">
        <v>38870.399999999994</v>
      </c>
      <c r="T3826" s="76">
        <v>62972.294191964276</v>
      </c>
      <c r="U3826" s="76">
        <v>199301.61070199564</v>
      </c>
      <c r="V3826" s="76">
        <v>11848.065110797565</v>
      </c>
      <c r="W3826" s="76">
        <v>166541.3520062053</v>
      </c>
      <c r="X3826" s="76">
        <v>48.900000000000006</v>
      </c>
      <c r="Y3826" s="76">
        <v>2041.7999999999997</v>
      </c>
      <c r="Z3826" s="76">
        <v>14260.76358751656</v>
      </c>
      <c r="AA3826" s="76">
        <v>4902.5000000000009</v>
      </c>
      <c r="AB3826" s="76">
        <v>39004.200000000004</v>
      </c>
      <c r="AC3826" s="76">
        <v>21263.200000000001</v>
      </c>
      <c r="AD3826" s="76">
        <v>7610.2</v>
      </c>
      <c r="AE3826" s="76">
        <v>157296.60000000003</v>
      </c>
      <c r="AF3826" s="76">
        <v>24406.100000000002</v>
      </c>
      <c r="AG3826" s="43">
        <v>1059843.1532541492</v>
      </c>
    </row>
    <row r="3827" spans="4:33">
      <c r="D3827" s="2">
        <v>1995</v>
      </c>
      <c r="F3827" s="62"/>
      <c r="G3827" s="76">
        <v>12624.3</v>
      </c>
      <c r="H3827" s="76">
        <v>12473.199999999999</v>
      </c>
      <c r="I3827" s="76">
        <v>17383.599999999999</v>
      </c>
      <c r="J3827" s="76">
        <v>80426.0445388847</v>
      </c>
      <c r="K3827" s="76">
        <v>58129.35127929724</v>
      </c>
      <c r="L3827" s="76">
        <v>2917.9</v>
      </c>
      <c r="M3827" s="76">
        <v>49562.899999999994</v>
      </c>
      <c r="N3827" s="76">
        <v>7701.6539693831446</v>
      </c>
      <c r="O3827" s="76">
        <v>7017.2999999999993</v>
      </c>
      <c r="P3827" s="76">
        <v>26344.5</v>
      </c>
      <c r="Q3827" s="76">
        <v>0</v>
      </c>
      <c r="R3827" s="76">
        <v>17184</v>
      </c>
      <c r="S3827" s="76">
        <v>42091.200000000004</v>
      </c>
      <c r="T3827" s="76">
        <v>59558.059709080633</v>
      </c>
      <c r="U3827" s="76">
        <v>184582.46277683222</v>
      </c>
      <c r="V3827" s="76">
        <v>10411.6</v>
      </c>
      <c r="W3827" s="76">
        <v>152528.69999999998</v>
      </c>
      <c r="X3827" s="76">
        <v>14.579754397610353</v>
      </c>
      <c r="Y3827" s="76">
        <v>1460.4999999999998</v>
      </c>
      <c r="Z3827" s="76">
        <v>9669.4</v>
      </c>
      <c r="AA3827" s="76">
        <v>4506.8</v>
      </c>
      <c r="AB3827" s="76">
        <v>34170.199999999997</v>
      </c>
      <c r="AC3827" s="76">
        <v>22216.100000000002</v>
      </c>
      <c r="AD3827" s="76">
        <v>7464.4000000000005</v>
      </c>
      <c r="AE3827" s="76">
        <v>152824.3093080346</v>
      </c>
      <c r="AF3827" s="76">
        <v>22614.600000000002</v>
      </c>
      <c r="AG3827" s="43">
        <v>995877.66133591009</v>
      </c>
    </row>
    <row r="3828" spans="4:33">
      <c r="D3828" s="2">
        <v>1996</v>
      </c>
      <c r="F3828" s="62"/>
      <c r="G3828" s="76">
        <v>8207.1</v>
      </c>
      <c r="H3828" s="76">
        <v>13253.100000000002</v>
      </c>
      <c r="I3828" s="76">
        <v>12049.4</v>
      </c>
      <c r="J3828" s="76">
        <v>90908.15128049397</v>
      </c>
      <c r="K3828" s="76">
        <v>65745.528014001204</v>
      </c>
      <c r="L3828" s="76">
        <v>3536.2999999999997</v>
      </c>
      <c r="M3828" s="76">
        <v>50760.5</v>
      </c>
      <c r="N3828" s="76">
        <v>9548.1593060909781</v>
      </c>
      <c r="O3828" s="76">
        <v>7789.1</v>
      </c>
      <c r="P3828" s="76">
        <v>27560.899999999998</v>
      </c>
      <c r="Q3828" s="76">
        <v>0</v>
      </c>
      <c r="R3828" s="76">
        <v>18793.8</v>
      </c>
      <c r="S3828" s="76">
        <v>41740.100000000006</v>
      </c>
      <c r="T3828" s="76">
        <v>68407.495127806804</v>
      </c>
      <c r="U3828" s="76">
        <v>216952.79584435816</v>
      </c>
      <c r="V3828" s="76">
        <v>17426.600000000002</v>
      </c>
      <c r="W3828" s="76">
        <v>158040.29999999996</v>
      </c>
      <c r="X3828" s="76">
        <v>325.32024560238966</v>
      </c>
      <c r="Y3828" s="76">
        <v>1306</v>
      </c>
      <c r="Z3828" s="76">
        <v>10922</v>
      </c>
      <c r="AA3828" s="76">
        <v>9275.5999999999985</v>
      </c>
      <c r="AB3828" s="76">
        <v>45204.19999999999</v>
      </c>
      <c r="AC3828" s="76">
        <v>22231.999999999996</v>
      </c>
      <c r="AD3828" s="76">
        <v>6713.4999999999991</v>
      </c>
      <c r="AE3828" s="76">
        <v>145177.09069196545</v>
      </c>
      <c r="AF3828" s="76">
        <v>28921.9</v>
      </c>
      <c r="AG3828" s="43">
        <v>1080796.9405103186</v>
      </c>
    </row>
    <row r="3829" spans="4:33">
      <c r="D3829" s="2">
        <v>1997</v>
      </c>
      <c r="F3829" s="62"/>
      <c r="G3829" s="76">
        <v>7771.7</v>
      </c>
      <c r="H3829" s="76">
        <v>14102.299999999997</v>
      </c>
      <c r="I3829" s="76">
        <v>9955.5</v>
      </c>
      <c r="J3829" s="76">
        <v>99843.999999999985</v>
      </c>
      <c r="K3829" s="76">
        <v>70358.5</v>
      </c>
      <c r="L3829" s="76">
        <v>3688.1</v>
      </c>
      <c r="M3829" s="76">
        <v>51101.999999999993</v>
      </c>
      <c r="N3829" s="76">
        <v>10448.900000000003</v>
      </c>
      <c r="O3829" s="76">
        <v>7863.7000000000007</v>
      </c>
      <c r="P3829" s="76">
        <v>28396.899999999994</v>
      </c>
      <c r="Q3829" s="76">
        <v>0</v>
      </c>
      <c r="R3829" s="76">
        <v>21948.300000000003</v>
      </c>
      <c r="S3829" s="76">
        <v>36553</v>
      </c>
      <c r="T3829" s="76">
        <v>53013.5</v>
      </c>
      <c r="U3829" s="76">
        <v>227825.99999999997</v>
      </c>
      <c r="V3829" s="76">
        <v>17609</v>
      </c>
      <c r="W3829" s="76">
        <v>168482.8</v>
      </c>
      <c r="X3829" s="76">
        <v>0.2</v>
      </c>
      <c r="Y3829" s="76">
        <v>1873</v>
      </c>
      <c r="Z3829" s="76">
        <v>12784.400000000001</v>
      </c>
      <c r="AA3829" s="76">
        <v>11782.9</v>
      </c>
      <c r="AB3829" s="76">
        <v>46008</v>
      </c>
      <c r="AC3829" s="76">
        <v>22371.7</v>
      </c>
      <c r="AD3829" s="76">
        <v>6947.2</v>
      </c>
      <c r="AE3829" s="76">
        <v>150559.29999999996</v>
      </c>
      <c r="AF3829" s="76">
        <v>31277.299999999996</v>
      </c>
      <c r="AG3829" s="43">
        <v>1112568.2</v>
      </c>
    </row>
    <row r="3830" spans="4:33">
      <c r="D3830" s="2">
        <v>1998</v>
      </c>
      <c r="F3830" s="62"/>
      <c r="G3830" s="76">
        <v>6954.2</v>
      </c>
      <c r="H3830" s="76">
        <v>13124.1</v>
      </c>
      <c r="I3830" s="76">
        <v>18179.900000000001</v>
      </c>
      <c r="J3830" s="76">
        <v>89978.5</v>
      </c>
      <c r="K3830" s="76">
        <v>57930.700000000004</v>
      </c>
      <c r="L3830" s="76">
        <v>4746.7000000000007</v>
      </c>
      <c r="M3830" s="76">
        <v>44220.800000000003</v>
      </c>
      <c r="N3830" s="76">
        <v>7247.5</v>
      </c>
      <c r="O3830" s="76">
        <v>5643.0999999999995</v>
      </c>
      <c r="P3830" s="76">
        <v>25379.4</v>
      </c>
      <c r="Q3830" s="76">
        <v>0</v>
      </c>
      <c r="R3830" s="76">
        <v>17384.2</v>
      </c>
      <c r="S3830" s="76">
        <v>34493.700000000004</v>
      </c>
      <c r="T3830" s="76">
        <v>40193.9</v>
      </c>
      <c r="U3830" s="76">
        <v>187276.59999999998</v>
      </c>
      <c r="V3830" s="76">
        <v>14146</v>
      </c>
      <c r="W3830" s="76">
        <v>137690.20000000001</v>
      </c>
      <c r="X3830" s="76">
        <v>0</v>
      </c>
      <c r="Y3830" s="76">
        <v>1003.5</v>
      </c>
      <c r="Z3830" s="76">
        <v>12066.099999999999</v>
      </c>
      <c r="AA3830" s="76">
        <v>11418.100000000002</v>
      </c>
      <c r="AB3830" s="76">
        <v>34548.299999999996</v>
      </c>
      <c r="AC3830" s="76">
        <v>20696.200000000004</v>
      </c>
      <c r="AD3830" s="76">
        <v>6285</v>
      </c>
      <c r="AE3830" s="76">
        <v>135292.9</v>
      </c>
      <c r="AF3830" s="76">
        <v>25759.7</v>
      </c>
      <c r="AG3830" s="43">
        <v>951659.29999999993</v>
      </c>
    </row>
    <row r="3831" spans="4:33">
      <c r="D3831" s="2">
        <v>1999</v>
      </c>
      <c r="F3831" s="62"/>
      <c r="G3831" s="76">
        <v>5339.4000000000005</v>
      </c>
      <c r="H3831" s="76">
        <v>13737.1</v>
      </c>
      <c r="I3831" s="76">
        <v>8526.9000000000015</v>
      </c>
      <c r="J3831" s="76">
        <v>107655.4</v>
      </c>
      <c r="K3831" s="76">
        <v>64658.200000000004</v>
      </c>
      <c r="L3831" s="76">
        <v>3808.1</v>
      </c>
      <c r="M3831" s="76">
        <v>56009.899999999994</v>
      </c>
      <c r="N3831" s="76">
        <v>9898.7000000000007</v>
      </c>
      <c r="O3831" s="76">
        <v>6921.7000000000007</v>
      </c>
      <c r="P3831" s="76">
        <v>27531.300000000007</v>
      </c>
      <c r="Q3831" s="76">
        <v>0</v>
      </c>
      <c r="R3831" s="76">
        <v>21506.600000000002</v>
      </c>
      <c r="S3831" s="76">
        <v>36230.1</v>
      </c>
      <c r="T3831" s="76">
        <v>58024.5</v>
      </c>
      <c r="U3831" s="76">
        <v>207242.5</v>
      </c>
      <c r="V3831" s="76">
        <v>20194.2</v>
      </c>
      <c r="W3831" s="76">
        <v>162530.30000000002</v>
      </c>
      <c r="X3831" s="76">
        <v>0.3</v>
      </c>
      <c r="Y3831" s="76">
        <v>577.1</v>
      </c>
      <c r="Z3831" s="76">
        <v>13150.399999999998</v>
      </c>
      <c r="AA3831" s="76">
        <v>11798.5</v>
      </c>
      <c r="AB3831" s="76">
        <v>45342.7</v>
      </c>
      <c r="AC3831" s="76">
        <v>21308.3</v>
      </c>
      <c r="AD3831" s="76">
        <v>10885</v>
      </c>
      <c r="AE3831" s="76">
        <v>145462.09999999998</v>
      </c>
      <c r="AF3831" s="76">
        <v>33734.699999999997</v>
      </c>
      <c r="AG3831" s="43">
        <v>1092073.9999999998</v>
      </c>
    </row>
    <row r="3832" spans="4:33">
      <c r="D3832" s="2">
        <v>2000</v>
      </c>
      <c r="F3832" s="62"/>
      <c r="G3832" s="76">
        <v>7650.9</v>
      </c>
      <c r="H3832" s="76">
        <v>13939.7</v>
      </c>
      <c r="I3832" s="76">
        <v>11503.300000000001</v>
      </c>
      <c r="J3832" s="76">
        <v>110227.09999999999</v>
      </c>
      <c r="K3832" s="76">
        <v>68425.899999999994</v>
      </c>
      <c r="L3832" s="76">
        <v>3760.1</v>
      </c>
      <c r="M3832" s="76">
        <v>59268.4</v>
      </c>
      <c r="N3832" s="76">
        <v>11825.2</v>
      </c>
      <c r="O3832" s="76">
        <v>7254.2</v>
      </c>
      <c r="P3832" s="76">
        <v>29236.600000000002</v>
      </c>
      <c r="Q3832" s="76">
        <v>0</v>
      </c>
      <c r="R3832" s="76">
        <v>22538.7</v>
      </c>
      <c r="S3832" s="76">
        <v>34856.699999999997</v>
      </c>
      <c r="T3832" s="76">
        <v>67295.799999999988</v>
      </c>
      <c r="U3832" s="76">
        <v>204880.50000000003</v>
      </c>
      <c r="V3832" s="76">
        <v>24212.400000000001</v>
      </c>
      <c r="W3832" s="76">
        <v>182083.19999999998</v>
      </c>
      <c r="X3832" s="76">
        <v>0</v>
      </c>
      <c r="Y3832" s="76">
        <v>759.5</v>
      </c>
      <c r="Z3832" s="76">
        <v>10970.1</v>
      </c>
      <c r="AA3832" s="76">
        <v>12122.399999999998</v>
      </c>
      <c r="AB3832" s="76">
        <v>50619.6</v>
      </c>
      <c r="AC3832" s="76">
        <v>20628</v>
      </c>
      <c r="AD3832" s="76">
        <v>10029.800000000001</v>
      </c>
      <c r="AE3832" s="76">
        <v>149106.6</v>
      </c>
      <c r="AF3832" s="76">
        <v>40208.6</v>
      </c>
      <c r="AG3832" s="43">
        <v>1153403.3000000003</v>
      </c>
    </row>
    <row r="3833" spans="4:33">
      <c r="D3833" s="2">
        <v>2001</v>
      </c>
      <c r="F3833" s="62"/>
      <c r="G3833" s="76">
        <v>5824.2999999999993</v>
      </c>
      <c r="H3833" s="76">
        <v>13165.9</v>
      </c>
      <c r="I3833" s="76">
        <v>12205.8</v>
      </c>
      <c r="J3833" s="76">
        <v>103264.29999999999</v>
      </c>
      <c r="K3833" s="76">
        <v>62836.7</v>
      </c>
      <c r="L3833" s="76">
        <v>3964.0999999999995</v>
      </c>
      <c r="M3833" s="76">
        <v>60398.6</v>
      </c>
      <c r="N3833" s="76">
        <v>10861.099999999999</v>
      </c>
      <c r="O3833" s="76">
        <v>8056.2</v>
      </c>
      <c r="P3833" s="76">
        <v>28458.800000000003</v>
      </c>
      <c r="Q3833" s="76">
        <v>0</v>
      </c>
      <c r="R3833" s="76">
        <v>20929.2</v>
      </c>
      <c r="S3833" s="76">
        <v>37104.399999999994</v>
      </c>
      <c r="T3833" s="76">
        <v>81748.100000000006</v>
      </c>
      <c r="U3833" s="76">
        <v>205212.79999999996</v>
      </c>
      <c r="V3833" s="76">
        <v>18779.2</v>
      </c>
      <c r="W3833" s="76">
        <v>183239.30000000002</v>
      </c>
      <c r="X3833" s="76">
        <v>0.2</v>
      </c>
      <c r="Y3833" s="76">
        <v>474</v>
      </c>
      <c r="Z3833" s="76">
        <v>9235.4</v>
      </c>
      <c r="AA3833" s="76">
        <v>11535.100000000002</v>
      </c>
      <c r="AB3833" s="76">
        <v>46850.5</v>
      </c>
      <c r="AC3833" s="76">
        <v>22011.8</v>
      </c>
      <c r="AD3833" s="76">
        <v>10481.699999999999</v>
      </c>
      <c r="AE3833" s="76">
        <v>137115.4</v>
      </c>
      <c r="AF3833" s="76">
        <v>40404.1</v>
      </c>
      <c r="AG3833" s="43">
        <v>1134157</v>
      </c>
    </row>
    <row r="3834" spans="4:33">
      <c r="D3834" s="2">
        <v>2002</v>
      </c>
      <c r="F3834" s="62"/>
      <c r="G3834" s="76">
        <v>7369.4</v>
      </c>
      <c r="H3834" s="76">
        <v>13787.399999999998</v>
      </c>
      <c r="I3834" s="76">
        <v>12235.7</v>
      </c>
      <c r="J3834" s="76">
        <v>118948.09999999998</v>
      </c>
      <c r="K3834" s="76">
        <v>68196.600000000006</v>
      </c>
      <c r="L3834" s="76">
        <v>2842.1</v>
      </c>
      <c r="M3834" s="76">
        <v>75503.399999999994</v>
      </c>
      <c r="N3834" s="76">
        <v>12182.800000000001</v>
      </c>
      <c r="O3834" s="76">
        <v>10937.1</v>
      </c>
      <c r="P3834" s="76">
        <v>22830.2</v>
      </c>
      <c r="Q3834" s="76">
        <v>0</v>
      </c>
      <c r="R3834" s="76">
        <v>23012.500000000004</v>
      </c>
      <c r="S3834" s="76">
        <v>35437.800000000003</v>
      </c>
      <c r="T3834" s="76">
        <v>90823.199999999983</v>
      </c>
      <c r="U3834" s="76">
        <v>218541.7</v>
      </c>
      <c r="V3834" s="76">
        <v>29052.899999999998</v>
      </c>
      <c r="W3834" s="76">
        <v>209449.90000000002</v>
      </c>
      <c r="X3834" s="76">
        <v>2.8</v>
      </c>
      <c r="Y3834" s="76">
        <v>511.2</v>
      </c>
      <c r="Z3834" s="76">
        <v>13467.400000000001</v>
      </c>
      <c r="AA3834" s="76">
        <v>12827.7</v>
      </c>
      <c r="AB3834" s="76">
        <v>66452.899999999994</v>
      </c>
      <c r="AC3834" s="76">
        <v>21375.299999999996</v>
      </c>
      <c r="AD3834" s="76">
        <v>21156.399999999998</v>
      </c>
      <c r="AE3834" s="76">
        <v>142588.59999999998</v>
      </c>
      <c r="AF3834" s="76">
        <v>48321.799999999996</v>
      </c>
      <c r="AG3834" s="43">
        <v>1277854.9000000001</v>
      </c>
    </row>
    <row r="3835" spans="4:33">
      <c r="D3835" s="2">
        <v>2003</v>
      </c>
      <c r="F3835" s="62"/>
      <c r="G3835" s="76">
        <v>12873.9</v>
      </c>
      <c r="H3835" s="76">
        <v>12285.699999999999</v>
      </c>
      <c r="I3835" s="76">
        <v>13627.800000000001</v>
      </c>
      <c r="J3835" s="76">
        <v>107967.09999999999</v>
      </c>
      <c r="K3835" s="76">
        <v>61528.499999999993</v>
      </c>
      <c r="L3835" s="76">
        <v>3159.5999999999995</v>
      </c>
      <c r="M3835" s="76">
        <v>70703.100000000006</v>
      </c>
      <c r="N3835" s="76">
        <v>12112.799999999997</v>
      </c>
      <c r="O3835" s="76">
        <v>8581</v>
      </c>
      <c r="P3835" s="76">
        <v>22838.399999999998</v>
      </c>
      <c r="Q3835" s="76">
        <v>0</v>
      </c>
      <c r="R3835" s="76">
        <v>21502.600000000002</v>
      </c>
      <c r="S3835" s="76">
        <v>40015.1</v>
      </c>
      <c r="T3835" s="76">
        <v>68121.700000000012</v>
      </c>
      <c r="U3835" s="76">
        <v>218884.69999999998</v>
      </c>
      <c r="V3835" s="76">
        <v>22763.299999999996</v>
      </c>
      <c r="W3835" s="76">
        <v>186443.6</v>
      </c>
      <c r="X3835" s="76">
        <v>216.3</v>
      </c>
      <c r="Y3835" s="76">
        <v>940.9</v>
      </c>
      <c r="Z3835" s="76">
        <v>11345.999999999998</v>
      </c>
      <c r="AA3835" s="76">
        <v>13835.300000000001</v>
      </c>
      <c r="AB3835" s="76">
        <v>60688.7</v>
      </c>
      <c r="AC3835" s="76">
        <v>20860</v>
      </c>
      <c r="AD3835" s="76">
        <v>28647.9</v>
      </c>
      <c r="AE3835" s="76">
        <v>144252.69999999998</v>
      </c>
      <c r="AF3835" s="76">
        <v>46871.799999999996</v>
      </c>
      <c r="AG3835" s="43">
        <v>1211068.5000000002</v>
      </c>
    </row>
    <row r="3836" spans="4:33">
      <c r="D3836" s="2">
        <v>2004</v>
      </c>
      <c r="F3836" s="62"/>
      <c r="G3836" s="76">
        <v>11263.699999999999</v>
      </c>
      <c r="H3836" s="76">
        <v>12355.2</v>
      </c>
      <c r="I3836" s="76">
        <v>13103.199999999999</v>
      </c>
      <c r="J3836" s="76">
        <v>115758.6</v>
      </c>
      <c r="K3836" s="76">
        <v>67525.2</v>
      </c>
      <c r="L3836" s="76">
        <v>3010.8999999999996</v>
      </c>
      <c r="M3836" s="76">
        <v>82156.800000000003</v>
      </c>
      <c r="N3836" s="76">
        <v>13201.800000000001</v>
      </c>
      <c r="O3836" s="76">
        <v>10331.4</v>
      </c>
      <c r="P3836" s="76">
        <v>24179.800000000003</v>
      </c>
      <c r="Q3836" s="76">
        <v>0</v>
      </c>
      <c r="R3836" s="76">
        <v>25921.399999999998</v>
      </c>
      <c r="S3836" s="76">
        <v>42927.9</v>
      </c>
      <c r="T3836" s="76">
        <v>88525.799999999988</v>
      </c>
      <c r="U3836" s="76">
        <v>241600.70000000004</v>
      </c>
      <c r="V3836" s="76">
        <v>24250.900000000005</v>
      </c>
      <c r="W3836" s="76">
        <v>189139</v>
      </c>
      <c r="X3836" s="76">
        <v>500</v>
      </c>
      <c r="Y3836" s="76">
        <v>1850.7999999999997</v>
      </c>
      <c r="Z3836" s="76">
        <v>13439.900000000001</v>
      </c>
      <c r="AA3836" s="76">
        <v>14401.1</v>
      </c>
      <c r="AB3836" s="76">
        <v>59244.899999999994</v>
      </c>
      <c r="AC3836" s="76">
        <v>20665.099999999999</v>
      </c>
      <c r="AD3836" s="76">
        <v>17821.600000000002</v>
      </c>
      <c r="AE3836" s="76">
        <v>147319.20000000001</v>
      </c>
      <c r="AF3836" s="76">
        <v>58019</v>
      </c>
      <c r="AG3836" s="43">
        <v>1298513.9000000004</v>
      </c>
    </row>
    <row r="3837" spans="4:33">
      <c r="D3837" s="2">
        <v>2005</v>
      </c>
      <c r="F3837" s="62"/>
      <c r="G3837" s="76">
        <v>18790.2</v>
      </c>
      <c r="H3837" s="76">
        <v>12015.599999999999</v>
      </c>
      <c r="I3837" s="76">
        <v>14839.7</v>
      </c>
      <c r="J3837" s="76">
        <v>108349.4</v>
      </c>
      <c r="K3837" s="76">
        <v>58102.899999999994</v>
      </c>
      <c r="L3837" s="76">
        <v>3065.6</v>
      </c>
      <c r="M3837" s="76">
        <v>83722.8</v>
      </c>
      <c r="N3837" s="76">
        <v>9813.9</v>
      </c>
      <c r="O3837" s="76">
        <v>11303.3</v>
      </c>
      <c r="P3837" s="76">
        <v>22478.899999999998</v>
      </c>
      <c r="Q3837" s="76">
        <v>0</v>
      </c>
      <c r="R3837" s="76">
        <v>20798.900000000005</v>
      </c>
      <c r="S3837" s="76">
        <v>36386.400000000001</v>
      </c>
      <c r="T3837" s="76">
        <v>66639.400000000009</v>
      </c>
      <c r="U3837" s="76">
        <v>213865.70000000004</v>
      </c>
      <c r="V3837" s="76">
        <v>21082.100000000002</v>
      </c>
      <c r="W3837" s="76">
        <v>174740.59999999998</v>
      </c>
      <c r="X3837" s="76">
        <v>307.8</v>
      </c>
      <c r="Y3837" s="76">
        <v>1137.9000000000001</v>
      </c>
      <c r="Z3837" s="76">
        <v>15268.7</v>
      </c>
      <c r="AA3837" s="76">
        <v>12656.7</v>
      </c>
      <c r="AB3837" s="76">
        <v>43767.6</v>
      </c>
      <c r="AC3837" s="76">
        <v>20825.399999999998</v>
      </c>
      <c r="AD3837" s="76">
        <v>11605.2</v>
      </c>
      <c r="AE3837" s="76">
        <v>144906.79999999999</v>
      </c>
      <c r="AF3837" s="76">
        <v>53372.6</v>
      </c>
      <c r="AG3837" s="43">
        <v>1179844.1000000001</v>
      </c>
    </row>
    <row r="3838" spans="4:33">
      <c r="D3838" s="2">
        <v>2006</v>
      </c>
      <c r="F3838" s="62"/>
      <c r="G3838" s="76">
        <v>14770.600000000002</v>
      </c>
      <c r="H3838" s="76">
        <v>12316.699999999999</v>
      </c>
      <c r="I3838" s="76">
        <v>12110.900000000003</v>
      </c>
      <c r="J3838" s="76">
        <v>110413.79999999997</v>
      </c>
      <c r="K3838" s="76">
        <v>64664.600000000006</v>
      </c>
      <c r="L3838" s="76">
        <v>3034.6</v>
      </c>
      <c r="M3838" s="76">
        <v>89773.8</v>
      </c>
      <c r="N3838" s="76">
        <v>10564.3</v>
      </c>
      <c r="O3838" s="76">
        <v>10506.4</v>
      </c>
      <c r="P3838" s="76">
        <v>22324.399999999998</v>
      </c>
      <c r="Q3838" s="76">
        <v>0</v>
      </c>
      <c r="R3838" s="76">
        <v>23163.999999999996</v>
      </c>
      <c r="S3838" s="76">
        <v>35734.9</v>
      </c>
      <c r="T3838" s="76">
        <v>71905.7</v>
      </c>
      <c r="U3838" s="76">
        <v>218196.69999999998</v>
      </c>
      <c r="V3838" s="76">
        <v>24124.6</v>
      </c>
      <c r="W3838" s="76">
        <v>169885.79999999996</v>
      </c>
      <c r="X3838" s="76">
        <v>1.8</v>
      </c>
      <c r="Y3838" s="76">
        <v>1823.3</v>
      </c>
      <c r="Z3838" s="76">
        <v>16671.900000000001</v>
      </c>
      <c r="AA3838" s="76">
        <v>13168.6</v>
      </c>
      <c r="AB3838" s="76">
        <v>39632.299999999996</v>
      </c>
      <c r="AC3838" s="76">
        <v>21272.500000000004</v>
      </c>
      <c r="AD3838" s="76">
        <v>12119.400000000001</v>
      </c>
      <c r="AE3838" s="76">
        <v>142383.30000000002</v>
      </c>
      <c r="AF3838" s="76">
        <v>61913.5</v>
      </c>
      <c r="AG3838" s="43">
        <v>1202478.4000000001</v>
      </c>
    </row>
    <row r="3839" spans="4:33">
      <c r="D3839" s="2">
        <v>2007</v>
      </c>
      <c r="F3839" s="62"/>
      <c r="G3839" s="76">
        <v>12248</v>
      </c>
      <c r="H3839" s="76">
        <v>12462.7</v>
      </c>
      <c r="I3839" s="76">
        <v>13246.7</v>
      </c>
      <c r="J3839" s="76">
        <v>124803.5</v>
      </c>
      <c r="K3839" s="76">
        <v>62614.1</v>
      </c>
      <c r="L3839" s="76">
        <v>3062.6000000000004</v>
      </c>
      <c r="M3839" s="76">
        <v>89927.8</v>
      </c>
      <c r="N3839" s="76">
        <v>12003.599999999999</v>
      </c>
      <c r="O3839" s="76">
        <v>9772.2000000000007</v>
      </c>
      <c r="P3839" s="76">
        <v>22748.100000000002</v>
      </c>
      <c r="Q3839" s="76">
        <v>0</v>
      </c>
      <c r="R3839" s="76">
        <v>26227.1</v>
      </c>
      <c r="S3839" s="76">
        <v>35784.6</v>
      </c>
      <c r="T3839" s="76">
        <v>89377.099999999977</v>
      </c>
      <c r="U3839" s="76">
        <v>222528.9</v>
      </c>
      <c r="V3839" s="76">
        <v>25123.1</v>
      </c>
      <c r="W3839" s="76">
        <v>188197.4</v>
      </c>
      <c r="X3839" s="76">
        <v>156.39999999999998</v>
      </c>
      <c r="Y3839" s="76">
        <v>907.29999999999984</v>
      </c>
      <c r="Z3839" s="76">
        <v>10327.600000000002</v>
      </c>
      <c r="AA3839" s="76">
        <v>13032.800000000001</v>
      </c>
      <c r="AB3839" s="76">
        <v>50858.200000000004</v>
      </c>
      <c r="AC3839" s="76">
        <v>20136.099999999999</v>
      </c>
      <c r="AD3839" s="76">
        <v>11914.000000000002</v>
      </c>
      <c r="AE3839" s="76">
        <v>141012.79999999999</v>
      </c>
      <c r="AF3839" s="76">
        <v>66033.5</v>
      </c>
      <c r="AG3839" s="43">
        <v>1264506.2</v>
      </c>
    </row>
    <row r="3840" spans="4:33">
      <c r="D3840" s="2">
        <v>2008</v>
      </c>
      <c r="F3840" s="62"/>
      <c r="G3840" s="76">
        <v>9052.7999999999993</v>
      </c>
      <c r="H3840" s="76">
        <v>12291.5</v>
      </c>
      <c r="I3840" s="76">
        <v>14878.6</v>
      </c>
      <c r="J3840" s="76">
        <v>121577.2</v>
      </c>
      <c r="K3840" s="76">
        <v>55306.299999999996</v>
      </c>
      <c r="L3840" s="76">
        <v>2561.6999999999998</v>
      </c>
      <c r="M3840" s="76">
        <v>79592.099999999991</v>
      </c>
      <c r="N3840" s="76">
        <v>11667.300000000001</v>
      </c>
      <c r="O3840" s="76">
        <v>8449.9</v>
      </c>
      <c r="P3840" s="76">
        <v>21405.9</v>
      </c>
      <c r="Q3840" s="76">
        <v>0</v>
      </c>
      <c r="R3840" s="76">
        <v>26610</v>
      </c>
      <c r="S3840" s="76">
        <v>39386.800000000003</v>
      </c>
      <c r="T3840" s="76">
        <v>125072.8</v>
      </c>
      <c r="U3840" s="76">
        <v>219843.6</v>
      </c>
      <c r="V3840" s="76">
        <v>24406.899999999998</v>
      </c>
      <c r="W3840" s="76">
        <v>123364.29999999999</v>
      </c>
      <c r="X3840" s="76">
        <v>0.30000000000000004</v>
      </c>
      <c r="Y3840" s="76">
        <v>1048.8000000000002</v>
      </c>
      <c r="Z3840" s="76">
        <v>10826.1</v>
      </c>
      <c r="AA3840" s="76">
        <v>12291.9</v>
      </c>
      <c r="AB3840" s="76">
        <v>47942.499999999993</v>
      </c>
      <c r="AC3840" s="76">
        <v>19063.8</v>
      </c>
      <c r="AD3840" s="76">
        <v>10895.699999999999</v>
      </c>
      <c r="AE3840" s="76">
        <v>130423.80000000002</v>
      </c>
      <c r="AF3840" s="76">
        <v>65918.900000000009</v>
      </c>
      <c r="AG3840" s="43">
        <v>1193879.5</v>
      </c>
    </row>
    <row r="3841" spans="4:33">
      <c r="D3841" s="2">
        <v>2009</v>
      </c>
      <c r="F3841" s="62"/>
      <c r="G3841" s="76">
        <v>11653.4</v>
      </c>
      <c r="H3841" s="76">
        <v>10770.900000000003</v>
      </c>
      <c r="I3841" s="76">
        <v>9554.2000000000025</v>
      </c>
      <c r="J3841" s="76">
        <v>111535.19999999998</v>
      </c>
      <c r="K3841" s="76">
        <v>48219.399999999994</v>
      </c>
      <c r="L3841" s="76">
        <v>2772.2999999999997</v>
      </c>
      <c r="M3841" s="76">
        <v>67724.3</v>
      </c>
      <c r="N3841" s="76">
        <v>10831.900000000001</v>
      </c>
      <c r="O3841" s="76">
        <v>11049.7</v>
      </c>
      <c r="P3841" s="76">
        <v>18655</v>
      </c>
      <c r="Q3841" s="76">
        <v>0</v>
      </c>
      <c r="R3841" s="76">
        <v>20607.5</v>
      </c>
      <c r="S3841" s="76">
        <v>29954.300000000007</v>
      </c>
      <c r="T3841" s="76">
        <v>81175.899999999994</v>
      </c>
      <c r="U3841" s="76">
        <v>191355.2</v>
      </c>
      <c r="V3841" s="76">
        <v>19890.500000000004</v>
      </c>
      <c r="W3841" s="76">
        <v>112128.50000000001</v>
      </c>
      <c r="X3841" s="76">
        <v>0.2</v>
      </c>
      <c r="Y3841" s="76">
        <v>544</v>
      </c>
      <c r="Z3841" s="76">
        <v>14018.4</v>
      </c>
      <c r="AA3841" s="76">
        <v>11685.599999999999</v>
      </c>
      <c r="AB3841" s="76">
        <v>41356.799999999996</v>
      </c>
      <c r="AC3841" s="76">
        <v>18231.2</v>
      </c>
      <c r="AD3841" s="76">
        <v>5891.4000000000005</v>
      </c>
      <c r="AE3841" s="76">
        <v>120301.80000000002</v>
      </c>
      <c r="AF3841" s="76">
        <v>55305.8</v>
      </c>
      <c r="AG3841" s="43">
        <v>1025213.4</v>
      </c>
    </row>
    <row r="3842" spans="4:33">
      <c r="D3842" s="2">
        <v>2010</v>
      </c>
      <c r="G3842" s="76">
        <v>13617.3</v>
      </c>
      <c r="H3842" s="76">
        <v>10184.1</v>
      </c>
      <c r="I3842" s="76">
        <v>7780</v>
      </c>
      <c r="J3842" s="76">
        <v>96364.7</v>
      </c>
      <c r="K3842" s="76">
        <v>37810.400000000001</v>
      </c>
      <c r="L3842" s="76">
        <v>1999.4</v>
      </c>
      <c r="M3842" s="76">
        <v>60162.2</v>
      </c>
      <c r="N3842" s="76">
        <v>9010.9</v>
      </c>
      <c r="O3842" s="76">
        <v>9655.1</v>
      </c>
      <c r="P3842" s="76">
        <v>15884.5</v>
      </c>
      <c r="Q3842" s="76">
        <v>0</v>
      </c>
      <c r="R3842" s="76">
        <v>20397</v>
      </c>
      <c r="S3842" s="76">
        <v>23991.300000000003</v>
      </c>
      <c r="T3842" s="76">
        <v>79172.599999999991</v>
      </c>
      <c r="U3842" s="76">
        <v>184955.59999999998</v>
      </c>
      <c r="V3842" s="76">
        <v>19670.300000000003</v>
      </c>
      <c r="W3842" s="76">
        <v>89340.5</v>
      </c>
      <c r="X3842" s="76">
        <v>50.899999999999991</v>
      </c>
      <c r="Y3842" s="76">
        <v>587.20000000000005</v>
      </c>
      <c r="Z3842" s="76">
        <v>12819.300000000001</v>
      </c>
      <c r="AA3842" s="76">
        <v>9798.8000000000011</v>
      </c>
      <c r="AB3842" s="76">
        <v>36225.100000000006</v>
      </c>
      <c r="AC3842" s="76">
        <v>16547.5</v>
      </c>
      <c r="AD3842" s="76">
        <v>4122</v>
      </c>
      <c r="AE3842" s="76">
        <v>120257.1</v>
      </c>
      <c r="AF3842" s="76">
        <v>47596.2</v>
      </c>
      <c r="AG3842" s="43">
        <v>927999.99999999988</v>
      </c>
    </row>
    <row r="3843" spans="4:33">
      <c r="D3843" s="2">
        <v>2011</v>
      </c>
      <c r="G3843" s="76">
        <v>12492.3</v>
      </c>
      <c r="H3843" s="76">
        <v>10247.300000000001</v>
      </c>
      <c r="I3843" s="76">
        <v>7714.9</v>
      </c>
      <c r="J3843" s="76">
        <v>131128.1</v>
      </c>
      <c r="K3843" s="76">
        <v>39424.199999999997</v>
      </c>
      <c r="L3843" s="76">
        <v>1596.2000000000003</v>
      </c>
      <c r="M3843" s="76">
        <v>57817.399999999994</v>
      </c>
      <c r="N3843" s="76">
        <v>8444.1</v>
      </c>
      <c r="O3843" s="76">
        <v>9645.7999999999993</v>
      </c>
      <c r="P3843" s="76">
        <v>17620.900000000001</v>
      </c>
      <c r="Q3843" s="76">
        <v>0</v>
      </c>
      <c r="R3843" s="76">
        <v>20064.899999999998</v>
      </c>
      <c r="S3843" s="76">
        <v>30919.700000000004</v>
      </c>
      <c r="T3843" s="76">
        <v>65729.100000000006</v>
      </c>
      <c r="U3843" s="76">
        <v>181454.10000000003</v>
      </c>
      <c r="V3843" s="76">
        <v>17675.600000000002</v>
      </c>
      <c r="W3843" s="76">
        <v>90946.6</v>
      </c>
      <c r="X3843" s="76">
        <v>17.700000000000003</v>
      </c>
      <c r="Y3843" s="76">
        <v>308.60000000000002</v>
      </c>
      <c r="Z3843" s="76">
        <v>12788.800000000001</v>
      </c>
      <c r="AA3843" s="76">
        <v>6380.4</v>
      </c>
      <c r="AB3843" s="76">
        <v>33485.300000000003</v>
      </c>
      <c r="AC3843" s="76">
        <v>16775.400000000001</v>
      </c>
      <c r="AD3843" s="76">
        <v>3876.1000000000004</v>
      </c>
      <c r="AE3843" s="76">
        <v>111866.70000000001</v>
      </c>
      <c r="AF3843" s="76">
        <v>45876.7</v>
      </c>
      <c r="AG3843" s="43">
        <v>934296.89999999991</v>
      </c>
    </row>
    <row r="3844" spans="4:33">
      <c r="D3844" s="2">
        <v>2012</v>
      </c>
      <c r="G3844" s="76">
        <v>9074.9</v>
      </c>
      <c r="H3844" s="76">
        <v>11030.099999999999</v>
      </c>
      <c r="I3844" s="76">
        <v>8325.1</v>
      </c>
      <c r="J3844" s="76">
        <v>106314.6</v>
      </c>
      <c r="K3844" s="76">
        <v>38218.9</v>
      </c>
      <c r="L3844" s="76">
        <v>1596.6000000000001</v>
      </c>
      <c r="M3844" s="76">
        <v>64404.100000000006</v>
      </c>
      <c r="N3844" s="76">
        <v>7826.5000000000009</v>
      </c>
      <c r="O3844" s="76">
        <v>9743.8000000000011</v>
      </c>
      <c r="P3844" s="76">
        <v>17702.499999999996</v>
      </c>
      <c r="Q3844" s="76">
        <v>0</v>
      </c>
      <c r="R3844" s="76">
        <v>20663.599999999999</v>
      </c>
      <c r="S3844" s="76">
        <v>30341.400000000005</v>
      </c>
      <c r="T3844" s="76">
        <v>77609.7</v>
      </c>
      <c r="U3844" s="76">
        <v>188076.99999999997</v>
      </c>
      <c r="V3844" s="76">
        <v>18119.7</v>
      </c>
      <c r="W3844" s="76">
        <v>91441.500000000015</v>
      </c>
      <c r="X3844" s="76">
        <v>105.30000000000001</v>
      </c>
      <c r="Y3844" s="76">
        <v>837.2</v>
      </c>
      <c r="Z3844" s="76">
        <v>12136.099999999999</v>
      </c>
      <c r="AA3844" s="76">
        <v>6542.1000000000013</v>
      </c>
      <c r="AB3844" s="76">
        <v>37267.700000000004</v>
      </c>
      <c r="AC3844" s="76">
        <v>16506.400000000001</v>
      </c>
      <c r="AD3844" s="76">
        <v>3501.0000000000009</v>
      </c>
      <c r="AE3844" s="76">
        <v>117325.59999999999</v>
      </c>
      <c r="AF3844" s="76">
        <v>50241.200000000004</v>
      </c>
      <c r="AG3844" s="43">
        <v>944952.59999999974</v>
      </c>
    </row>
    <row r="3845" spans="4:33">
      <c r="D3845" s="2">
        <v>2013</v>
      </c>
      <c r="G3845" s="76">
        <v>7610.8</v>
      </c>
      <c r="H3845" s="76">
        <v>6425</v>
      </c>
      <c r="I3845" s="76">
        <v>4321.8</v>
      </c>
      <c r="J3845" s="76">
        <v>63628.1</v>
      </c>
      <c r="K3845" s="76">
        <v>20398.7</v>
      </c>
      <c r="L3845" s="76">
        <v>943.19999999999982</v>
      </c>
      <c r="M3845" s="76">
        <v>37202.5</v>
      </c>
      <c r="N3845" s="76">
        <v>4628.8</v>
      </c>
      <c r="O3845" s="76">
        <v>4957.0999999999995</v>
      </c>
      <c r="P3845" s="76">
        <v>11264.8</v>
      </c>
      <c r="Q3845" s="76">
        <v>0</v>
      </c>
      <c r="R3845" s="76">
        <v>13987.7</v>
      </c>
      <c r="S3845" s="76">
        <v>13915.8</v>
      </c>
      <c r="T3845" s="76">
        <v>59473.5</v>
      </c>
      <c r="U3845" s="76">
        <v>99660.200000000012</v>
      </c>
      <c r="V3845" s="76">
        <v>10729.4</v>
      </c>
      <c r="W3845" s="76">
        <v>61318.3</v>
      </c>
      <c r="X3845" s="76">
        <v>34.1</v>
      </c>
      <c r="Y3845" s="76">
        <v>348.9</v>
      </c>
      <c r="Z3845" s="76">
        <v>7648.1</v>
      </c>
      <c r="AA3845" s="76">
        <v>3285.3999999999996</v>
      </c>
      <c r="AB3845" s="76">
        <v>21937.899999999998</v>
      </c>
      <c r="AC3845" s="76">
        <v>9506.1999999999989</v>
      </c>
      <c r="AD3845" s="76">
        <v>1930.2000000000003</v>
      </c>
      <c r="AE3845" s="76">
        <v>69449.799999999988</v>
      </c>
      <c r="AF3845" s="76">
        <v>29901.5</v>
      </c>
      <c r="AG3845" s="43">
        <v>564507.80000000005</v>
      </c>
    </row>
    <row r="3846" spans="4:33">
      <c r="D3846" s="2">
        <v>2014</v>
      </c>
      <c r="G3846" s="76">
        <v>0</v>
      </c>
      <c r="H3846" s="76">
        <v>0</v>
      </c>
      <c r="I3846" s="76">
        <v>0</v>
      </c>
      <c r="J3846" s="76">
        <v>0</v>
      </c>
      <c r="K3846" s="76">
        <v>0</v>
      </c>
      <c r="L3846" s="76">
        <v>0</v>
      </c>
      <c r="M3846" s="76">
        <v>0</v>
      </c>
      <c r="N3846" s="76">
        <v>0</v>
      </c>
      <c r="O3846" s="76">
        <v>0</v>
      </c>
      <c r="P3846" s="76">
        <v>0</v>
      </c>
      <c r="Q3846" s="76">
        <v>0</v>
      </c>
      <c r="R3846" s="76">
        <v>0</v>
      </c>
      <c r="S3846" s="76">
        <v>0</v>
      </c>
      <c r="T3846" s="76">
        <v>0</v>
      </c>
      <c r="U3846" s="76">
        <v>0</v>
      </c>
      <c r="V3846" s="76">
        <v>0</v>
      </c>
      <c r="W3846" s="76">
        <v>0</v>
      </c>
      <c r="X3846" s="76">
        <v>0</v>
      </c>
      <c r="Y3846" s="76">
        <v>0</v>
      </c>
      <c r="Z3846" s="76">
        <v>0</v>
      </c>
      <c r="AA3846" s="76">
        <v>0</v>
      </c>
      <c r="AB3846" s="76">
        <v>0</v>
      </c>
      <c r="AC3846" s="76">
        <v>0</v>
      </c>
      <c r="AD3846" s="76">
        <v>0</v>
      </c>
      <c r="AE3846" s="76">
        <v>0</v>
      </c>
      <c r="AF3846" s="76">
        <v>0</v>
      </c>
      <c r="AG3846" s="43">
        <v>0</v>
      </c>
    </row>
    <row r="3847" spans="4:33">
      <c r="D3847" s="2">
        <v>2015</v>
      </c>
      <c r="G3847" s="76">
        <v>0</v>
      </c>
      <c r="H3847" s="76">
        <v>0</v>
      </c>
      <c r="I3847" s="76">
        <v>0</v>
      </c>
      <c r="J3847" s="76">
        <v>0</v>
      </c>
      <c r="K3847" s="76">
        <v>0</v>
      </c>
      <c r="L3847" s="76">
        <v>0</v>
      </c>
      <c r="M3847" s="76">
        <v>0</v>
      </c>
      <c r="N3847" s="76">
        <v>0</v>
      </c>
      <c r="O3847" s="76">
        <v>0</v>
      </c>
      <c r="P3847" s="76">
        <v>0</v>
      </c>
      <c r="Q3847" s="76">
        <v>0</v>
      </c>
      <c r="R3847" s="76">
        <v>0</v>
      </c>
      <c r="S3847" s="76">
        <v>0</v>
      </c>
      <c r="T3847" s="76">
        <v>0</v>
      </c>
      <c r="U3847" s="76">
        <v>0</v>
      </c>
      <c r="V3847" s="76">
        <v>0</v>
      </c>
      <c r="W3847" s="76">
        <v>0</v>
      </c>
      <c r="X3847" s="76">
        <v>0</v>
      </c>
      <c r="Y3847" s="76">
        <v>0</v>
      </c>
      <c r="Z3847" s="76">
        <v>0</v>
      </c>
      <c r="AA3847" s="76">
        <v>0</v>
      </c>
      <c r="AB3847" s="76">
        <v>0</v>
      </c>
      <c r="AC3847" s="76">
        <v>0</v>
      </c>
      <c r="AD3847" s="76">
        <v>0</v>
      </c>
      <c r="AE3847" s="76">
        <v>0</v>
      </c>
      <c r="AF3847" s="76">
        <v>0</v>
      </c>
      <c r="AG3847" s="43">
        <v>0</v>
      </c>
    </row>
    <row r="3850" spans="4:33" ht="15.75">
      <c r="D3850" s="54" t="s">
        <v>87</v>
      </c>
      <c r="F3850" s="62"/>
      <c r="G3850" s="62"/>
      <c r="H3850" s="62"/>
      <c r="I3850" s="62"/>
      <c r="J3850" s="62"/>
      <c r="K3850" s="62"/>
      <c r="L3850" s="62"/>
      <c r="M3850" s="62"/>
      <c r="N3850" s="62"/>
      <c r="O3850" s="62"/>
      <c r="P3850" s="62"/>
      <c r="Q3850" s="62"/>
      <c r="R3850" s="62"/>
      <c r="S3850" s="62"/>
      <c r="T3850" s="62"/>
      <c r="U3850" s="62"/>
      <c r="V3850" s="62"/>
      <c r="W3850" s="62"/>
      <c r="X3850" s="62"/>
      <c r="Y3850" s="62"/>
      <c r="Z3850" s="62"/>
      <c r="AA3850" s="62"/>
      <c r="AB3850" s="62"/>
      <c r="AC3850" s="62"/>
      <c r="AD3850" s="62"/>
      <c r="AE3850" s="62"/>
      <c r="AF3850" s="62"/>
      <c r="AG3850" s="43"/>
    </row>
    <row r="3851" spans="4:33" ht="15.75">
      <c r="D3851" s="60" t="s">
        <v>45</v>
      </c>
      <c r="E3851" s="60" t="s">
        <v>46</v>
      </c>
      <c r="F3851" s="60" t="s">
        <v>47</v>
      </c>
      <c r="G3851" s="61" t="s">
        <v>48</v>
      </c>
      <c r="H3851" s="61" t="s">
        <v>49</v>
      </c>
      <c r="I3851" s="61" t="s">
        <v>50</v>
      </c>
      <c r="J3851" s="61" t="s">
        <v>51</v>
      </c>
      <c r="K3851" s="61" t="s">
        <v>52</v>
      </c>
      <c r="L3851" s="61" t="s">
        <v>53</v>
      </c>
      <c r="M3851" s="61" t="s">
        <v>54</v>
      </c>
      <c r="N3851" s="61" t="s">
        <v>55</v>
      </c>
      <c r="O3851" s="61" t="s">
        <v>56</v>
      </c>
      <c r="P3851" s="61" t="s">
        <v>57</v>
      </c>
      <c r="Q3851" s="61" t="s">
        <v>58</v>
      </c>
      <c r="R3851" s="61" t="s">
        <v>59</v>
      </c>
      <c r="S3851" s="61" t="s">
        <v>60</v>
      </c>
      <c r="T3851" s="61" t="s">
        <v>61</v>
      </c>
      <c r="U3851" s="61" t="s">
        <v>62</v>
      </c>
      <c r="V3851" s="61" t="s">
        <v>63</v>
      </c>
      <c r="W3851" s="61" t="s">
        <v>64</v>
      </c>
      <c r="X3851" s="61" t="s">
        <v>65</v>
      </c>
      <c r="Y3851" s="61" t="s">
        <v>66</v>
      </c>
      <c r="Z3851" s="61" t="s">
        <v>67</v>
      </c>
      <c r="AA3851" s="61" t="s">
        <v>68</v>
      </c>
      <c r="AB3851" s="61" t="s">
        <v>69</v>
      </c>
      <c r="AC3851" s="61" t="s">
        <v>70</v>
      </c>
      <c r="AD3851" s="61" t="s">
        <v>71</v>
      </c>
      <c r="AE3851" s="61" t="s">
        <v>72</v>
      </c>
      <c r="AF3851" s="61" t="s">
        <v>73</v>
      </c>
      <c r="AG3851" s="61" t="s">
        <v>74</v>
      </c>
    </row>
    <row r="3852" spans="4:33">
      <c r="D3852" s="2">
        <v>1989</v>
      </c>
      <c r="F3852" s="62"/>
      <c r="G3852" s="76">
        <v>1031.8</v>
      </c>
      <c r="H3852" s="76">
        <v>0</v>
      </c>
      <c r="I3852" s="76">
        <v>0</v>
      </c>
      <c r="J3852" s="76">
        <v>0</v>
      </c>
      <c r="K3852" s="76">
        <v>43497</v>
      </c>
      <c r="L3852" s="76">
        <v>0</v>
      </c>
      <c r="M3852" s="76">
        <v>0</v>
      </c>
      <c r="N3852" s="76">
        <v>0</v>
      </c>
      <c r="O3852" s="76">
        <v>0</v>
      </c>
      <c r="P3852" s="76">
        <v>0</v>
      </c>
      <c r="Q3852" s="76">
        <v>43697.500000000007</v>
      </c>
      <c r="R3852" s="76">
        <v>0</v>
      </c>
      <c r="S3852" s="76">
        <v>0</v>
      </c>
      <c r="T3852" s="76">
        <v>86722.900000000009</v>
      </c>
      <c r="U3852" s="76">
        <v>18611.899999999998</v>
      </c>
      <c r="V3852" s="76">
        <v>0</v>
      </c>
      <c r="W3852" s="76">
        <v>132058.1</v>
      </c>
      <c r="X3852" s="76">
        <v>0</v>
      </c>
      <c r="Y3852" s="76">
        <v>0</v>
      </c>
      <c r="Z3852" s="76">
        <v>0</v>
      </c>
      <c r="AA3852" s="76">
        <v>0</v>
      </c>
      <c r="AB3852" s="76">
        <v>0</v>
      </c>
      <c r="AC3852" s="76">
        <v>0</v>
      </c>
      <c r="AD3852" s="76">
        <v>37840.999999999993</v>
      </c>
      <c r="AE3852" s="76">
        <v>0</v>
      </c>
      <c r="AF3852" s="76">
        <v>1304</v>
      </c>
      <c r="AG3852" s="43">
        <v>364764.2</v>
      </c>
    </row>
    <row r="3853" spans="4:33">
      <c r="D3853" s="2">
        <v>1990</v>
      </c>
      <c r="F3853" s="62"/>
      <c r="G3853" s="76">
        <v>890</v>
      </c>
      <c r="H3853" s="76">
        <v>0</v>
      </c>
      <c r="I3853" s="76">
        <v>0</v>
      </c>
      <c r="J3853" s="76">
        <v>0</v>
      </c>
      <c r="K3853" s="76">
        <v>19717.3</v>
      </c>
      <c r="L3853" s="76">
        <v>0</v>
      </c>
      <c r="M3853" s="76">
        <v>0</v>
      </c>
      <c r="N3853" s="76">
        <v>0</v>
      </c>
      <c r="O3853" s="76">
        <v>0</v>
      </c>
      <c r="P3853" s="76">
        <v>0</v>
      </c>
      <c r="Q3853" s="76">
        <v>54135.200000000004</v>
      </c>
      <c r="R3853" s="76">
        <v>0</v>
      </c>
      <c r="S3853" s="76">
        <v>0</v>
      </c>
      <c r="T3853" s="76">
        <v>52713.3</v>
      </c>
      <c r="U3853" s="76">
        <v>1818.8000000000002</v>
      </c>
      <c r="V3853" s="76">
        <v>0</v>
      </c>
      <c r="W3853" s="76">
        <v>56155.299999999996</v>
      </c>
      <c r="X3853" s="76">
        <v>0</v>
      </c>
      <c r="Y3853" s="76">
        <v>0</v>
      </c>
      <c r="Z3853" s="76">
        <v>0</v>
      </c>
      <c r="AA3853" s="76">
        <v>0</v>
      </c>
      <c r="AB3853" s="76">
        <v>0</v>
      </c>
      <c r="AC3853" s="76">
        <v>0</v>
      </c>
      <c r="AD3853" s="76">
        <v>36836.199999999997</v>
      </c>
      <c r="AE3853" s="76">
        <v>0</v>
      </c>
      <c r="AF3853" s="76">
        <v>77.400000000000006</v>
      </c>
      <c r="AG3853" s="43">
        <v>222343.49999999997</v>
      </c>
    </row>
    <row r="3854" spans="4:33">
      <c r="D3854" s="2">
        <v>1991</v>
      </c>
      <c r="F3854" s="62"/>
      <c r="G3854" s="76">
        <v>0</v>
      </c>
      <c r="H3854" s="76">
        <v>0</v>
      </c>
      <c r="I3854" s="76">
        <v>0</v>
      </c>
      <c r="J3854" s="76">
        <v>0</v>
      </c>
      <c r="K3854" s="76">
        <v>16616.2</v>
      </c>
      <c r="L3854" s="76">
        <v>0</v>
      </c>
      <c r="M3854" s="76">
        <v>493.5</v>
      </c>
      <c r="N3854" s="76">
        <v>0</v>
      </c>
      <c r="O3854" s="76">
        <v>0</v>
      </c>
      <c r="P3854" s="76">
        <v>0</v>
      </c>
      <c r="Q3854" s="76">
        <v>2806.2000000000003</v>
      </c>
      <c r="R3854" s="76">
        <v>0</v>
      </c>
      <c r="S3854" s="76">
        <v>0</v>
      </c>
      <c r="T3854" s="76">
        <v>0</v>
      </c>
      <c r="U3854" s="76">
        <v>0</v>
      </c>
      <c r="V3854" s="76">
        <v>0</v>
      </c>
      <c r="W3854" s="76">
        <v>19123.7</v>
      </c>
      <c r="X3854" s="76">
        <v>0</v>
      </c>
      <c r="Y3854" s="76">
        <v>0</v>
      </c>
      <c r="Z3854" s="76">
        <v>0</v>
      </c>
      <c r="AA3854" s="76">
        <v>0</v>
      </c>
      <c r="AB3854" s="76">
        <v>0</v>
      </c>
      <c r="AC3854" s="76">
        <v>0</v>
      </c>
      <c r="AD3854" s="76">
        <v>30650.6</v>
      </c>
      <c r="AE3854" s="76">
        <v>0</v>
      </c>
      <c r="AF3854" s="76">
        <v>0</v>
      </c>
      <c r="AG3854" s="43">
        <v>69690.200000000012</v>
      </c>
    </row>
    <row r="3855" spans="4:33">
      <c r="D3855" s="2">
        <v>1992</v>
      </c>
      <c r="F3855" s="62"/>
      <c r="G3855" s="76">
        <v>0</v>
      </c>
      <c r="H3855" s="76">
        <v>0</v>
      </c>
      <c r="I3855" s="76">
        <v>0</v>
      </c>
      <c r="J3855" s="76">
        <v>0</v>
      </c>
      <c r="K3855" s="76">
        <v>3465.9</v>
      </c>
      <c r="L3855" s="76">
        <v>0</v>
      </c>
      <c r="M3855" s="76">
        <v>92.1</v>
      </c>
      <c r="N3855" s="76">
        <v>0</v>
      </c>
      <c r="O3855" s="76">
        <v>0</v>
      </c>
      <c r="P3855" s="76">
        <v>0</v>
      </c>
      <c r="Q3855" s="76">
        <v>72455.399999999994</v>
      </c>
      <c r="R3855" s="76">
        <v>0</v>
      </c>
      <c r="S3855" s="76">
        <v>0</v>
      </c>
      <c r="T3855" s="76">
        <v>0</v>
      </c>
      <c r="U3855" s="76">
        <v>0</v>
      </c>
      <c r="V3855" s="76">
        <v>0</v>
      </c>
      <c r="W3855" s="76">
        <v>0</v>
      </c>
      <c r="X3855" s="76">
        <v>0</v>
      </c>
      <c r="Y3855" s="76">
        <v>0</v>
      </c>
      <c r="Z3855" s="76">
        <v>0</v>
      </c>
      <c r="AA3855" s="76">
        <v>0</v>
      </c>
      <c r="AB3855" s="76">
        <v>8233.5</v>
      </c>
      <c r="AC3855" s="76">
        <v>0</v>
      </c>
      <c r="AD3855" s="76">
        <v>28811</v>
      </c>
      <c r="AE3855" s="76">
        <v>0</v>
      </c>
      <c r="AF3855" s="76">
        <v>0</v>
      </c>
      <c r="AG3855" s="43">
        <v>113057.9</v>
      </c>
    </row>
    <row r="3856" spans="4:33">
      <c r="D3856" s="2">
        <v>1993</v>
      </c>
      <c r="F3856" s="62"/>
      <c r="G3856" s="76">
        <v>0</v>
      </c>
      <c r="H3856" s="76">
        <v>0</v>
      </c>
      <c r="I3856" s="76">
        <v>0</v>
      </c>
      <c r="J3856" s="76">
        <v>0</v>
      </c>
      <c r="K3856" s="76">
        <v>0</v>
      </c>
      <c r="L3856" s="76">
        <v>0</v>
      </c>
      <c r="M3856" s="76">
        <v>0</v>
      </c>
      <c r="N3856" s="76">
        <v>0</v>
      </c>
      <c r="O3856" s="76">
        <v>0</v>
      </c>
      <c r="P3856" s="76">
        <v>0</v>
      </c>
      <c r="Q3856" s="76">
        <v>16242.9</v>
      </c>
      <c r="R3856" s="76">
        <v>0</v>
      </c>
      <c r="S3856" s="76">
        <v>0</v>
      </c>
      <c r="T3856" s="76">
        <v>0</v>
      </c>
      <c r="U3856" s="76">
        <v>0</v>
      </c>
      <c r="V3856" s="76">
        <v>0</v>
      </c>
      <c r="W3856" s="76">
        <v>0</v>
      </c>
      <c r="X3856" s="76">
        <v>0</v>
      </c>
      <c r="Y3856" s="76">
        <v>0</v>
      </c>
      <c r="Z3856" s="76">
        <v>0</v>
      </c>
      <c r="AA3856" s="76">
        <v>0</v>
      </c>
      <c r="AB3856" s="76">
        <v>266.5</v>
      </c>
      <c r="AC3856" s="76">
        <v>0</v>
      </c>
      <c r="AD3856" s="76">
        <v>30318.2</v>
      </c>
      <c r="AE3856" s="76">
        <v>0</v>
      </c>
      <c r="AF3856" s="76">
        <v>0</v>
      </c>
      <c r="AG3856" s="43">
        <v>46827.600000000006</v>
      </c>
    </row>
    <row r="3857" spans="4:33">
      <c r="D3857" s="2">
        <v>1994</v>
      </c>
      <c r="F3857" s="62"/>
      <c r="G3857" s="76">
        <v>0</v>
      </c>
      <c r="H3857" s="76">
        <v>0</v>
      </c>
      <c r="I3857" s="76">
        <v>0</v>
      </c>
      <c r="J3857" s="76">
        <v>0</v>
      </c>
      <c r="K3857" s="76">
        <v>0</v>
      </c>
      <c r="L3857" s="76">
        <v>0</v>
      </c>
      <c r="M3857" s="76">
        <v>0</v>
      </c>
      <c r="N3857" s="76">
        <v>0</v>
      </c>
      <c r="O3857" s="76">
        <v>0</v>
      </c>
      <c r="P3857" s="76">
        <v>0</v>
      </c>
      <c r="Q3857" s="76">
        <v>0</v>
      </c>
      <c r="R3857" s="76">
        <v>0</v>
      </c>
      <c r="S3857" s="76">
        <v>0</v>
      </c>
      <c r="T3857" s="76">
        <v>0</v>
      </c>
      <c r="U3857" s="76">
        <v>0</v>
      </c>
      <c r="V3857" s="76">
        <v>0</v>
      </c>
      <c r="W3857" s="76">
        <v>0</v>
      </c>
      <c r="X3857" s="76">
        <v>0</v>
      </c>
      <c r="Y3857" s="76">
        <v>0</v>
      </c>
      <c r="Z3857" s="76">
        <v>0</v>
      </c>
      <c r="AA3857" s="76">
        <v>0</v>
      </c>
      <c r="AB3857" s="76">
        <v>2000</v>
      </c>
      <c r="AC3857" s="76">
        <v>0</v>
      </c>
      <c r="AD3857" s="76">
        <v>0</v>
      </c>
      <c r="AE3857" s="76">
        <v>0</v>
      </c>
      <c r="AF3857" s="76">
        <v>0</v>
      </c>
      <c r="AG3857" s="43">
        <v>2000</v>
      </c>
    </row>
    <row r="3858" spans="4:33">
      <c r="D3858" s="2">
        <v>1995</v>
      </c>
      <c r="F3858" s="62"/>
      <c r="G3858" s="76">
        <v>0</v>
      </c>
      <c r="H3858" s="76">
        <v>0</v>
      </c>
      <c r="I3858" s="76">
        <v>0</v>
      </c>
      <c r="J3858" s="76">
        <v>0</v>
      </c>
      <c r="K3858" s="76">
        <v>0</v>
      </c>
      <c r="L3858" s="76">
        <v>0</v>
      </c>
      <c r="M3858" s="76">
        <v>0</v>
      </c>
      <c r="N3858" s="76">
        <v>0</v>
      </c>
      <c r="O3858" s="76">
        <v>0</v>
      </c>
      <c r="P3858" s="76">
        <v>0</v>
      </c>
      <c r="Q3858" s="76">
        <v>0</v>
      </c>
      <c r="R3858" s="76">
        <v>0</v>
      </c>
      <c r="S3858" s="76">
        <v>0</v>
      </c>
      <c r="T3858" s="76">
        <v>30295.8</v>
      </c>
      <c r="U3858" s="76">
        <v>0</v>
      </c>
      <c r="V3858" s="76">
        <v>0</v>
      </c>
      <c r="W3858" s="76">
        <v>0</v>
      </c>
      <c r="X3858" s="76">
        <v>0</v>
      </c>
      <c r="Y3858" s="76">
        <v>0</v>
      </c>
      <c r="Z3858" s="76">
        <v>0</v>
      </c>
      <c r="AA3858" s="76">
        <v>0</v>
      </c>
      <c r="AB3858" s="76">
        <v>0</v>
      </c>
      <c r="AC3858" s="76">
        <v>0</v>
      </c>
      <c r="AD3858" s="76">
        <v>0</v>
      </c>
      <c r="AE3858" s="76">
        <v>0</v>
      </c>
      <c r="AF3858" s="76">
        <v>0</v>
      </c>
      <c r="AG3858" s="43">
        <v>30295.8</v>
      </c>
    </row>
    <row r="3859" spans="4:33">
      <c r="D3859" s="2">
        <v>1996</v>
      </c>
      <c r="F3859" s="62"/>
      <c r="G3859" s="76">
        <v>0</v>
      </c>
      <c r="H3859" s="76">
        <v>0</v>
      </c>
      <c r="I3859" s="76">
        <v>0</v>
      </c>
      <c r="J3859" s="76">
        <v>0</v>
      </c>
      <c r="K3859" s="76">
        <v>0</v>
      </c>
      <c r="L3859" s="76">
        <v>0</v>
      </c>
      <c r="M3859" s="76">
        <v>0</v>
      </c>
      <c r="N3859" s="76">
        <v>0</v>
      </c>
      <c r="O3859" s="76">
        <v>0</v>
      </c>
      <c r="P3859" s="76">
        <v>0</v>
      </c>
      <c r="Q3859" s="76">
        <v>0</v>
      </c>
      <c r="R3859" s="76">
        <v>0</v>
      </c>
      <c r="S3859" s="76">
        <v>0</v>
      </c>
      <c r="T3859" s="76">
        <v>0</v>
      </c>
      <c r="U3859" s="76">
        <v>0</v>
      </c>
      <c r="V3859" s="76">
        <v>0</v>
      </c>
      <c r="W3859" s="76">
        <v>0</v>
      </c>
      <c r="X3859" s="76">
        <v>0</v>
      </c>
      <c r="Y3859" s="76">
        <v>0</v>
      </c>
      <c r="Z3859" s="76">
        <v>0</v>
      </c>
      <c r="AA3859" s="76">
        <v>0</v>
      </c>
      <c r="AB3859" s="76">
        <v>0</v>
      </c>
      <c r="AC3859" s="76">
        <v>0</v>
      </c>
      <c r="AD3859" s="76">
        <v>3228.9</v>
      </c>
      <c r="AE3859" s="76">
        <v>0</v>
      </c>
      <c r="AF3859" s="76">
        <v>0</v>
      </c>
      <c r="AG3859" s="43">
        <v>3228.9</v>
      </c>
    </row>
    <row r="3860" spans="4:33">
      <c r="D3860" s="2">
        <v>1997</v>
      </c>
      <c r="F3860" s="62"/>
      <c r="G3860" s="76">
        <v>0</v>
      </c>
      <c r="H3860" s="76">
        <v>0</v>
      </c>
      <c r="I3860" s="76">
        <v>0</v>
      </c>
      <c r="J3860" s="76">
        <v>0</v>
      </c>
      <c r="K3860" s="76">
        <v>0</v>
      </c>
      <c r="L3860" s="76">
        <v>0</v>
      </c>
      <c r="M3860" s="76">
        <v>0</v>
      </c>
      <c r="N3860" s="76">
        <v>0</v>
      </c>
      <c r="O3860" s="76">
        <v>0</v>
      </c>
      <c r="P3860" s="76">
        <v>0</v>
      </c>
      <c r="Q3860" s="76">
        <v>1501.9</v>
      </c>
      <c r="R3860" s="76">
        <v>0</v>
      </c>
      <c r="S3860" s="76">
        <v>0</v>
      </c>
      <c r="T3860" s="76">
        <v>0</v>
      </c>
      <c r="U3860" s="76">
        <v>0</v>
      </c>
      <c r="V3860" s="76">
        <v>0</v>
      </c>
      <c r="W3860" s="76">
        <v>0</v>
      </c>
      <c r="X3860" s="76">
        <v>0</v>
      </c>
      <c r="Y3860" s="76">
        <v>0</v>
      </c>
      <c r="Z3860" s="76">
        <v>0</v>
      </c>
      <c r="AA3860" s="76">
        <v>0</v>
      </c>
      <c r="AB3860" s="76">
        <v>634.6</v>
      </c>
      <c r="AC3860" s="76">
        <v>0</v>
      </c>
      <c r="AD3860" s="76">
        <v>10825.7</v>
      </c>
      <c r="AE3860" s="76">
        <v>0</v>
      </c>
      <c r="AF3860" s="76">
        <v>996.8</v>
      </c>
      <c r="AG3860" s="43">
        <v>13959</v>
      </c>
    </row>
    <row r="3861" spans="4:33">
      <c r="D3861" s="2">
        <v>1998</v>
      </c>
      <c r="F3861" s="62"/>
      <c r="G3861" s="76">
        <v>0</v>
      </c>
      <c r="H3861" s="76">
        <v>0</v>
      </c>
      <c r="I3861" s="76">
        <v>0</v>
      </c>
      <c r="J3861" s="76">
        <v>0</v>
      </c>
      <c r="K3861" s="76">
        <v>0</v>
      </c>
      <c r="L3861" s="76">
        <v>0</v>
      </c>
      <c r="M3861" s="76">
        <v>0</v>
      </c>
      <c r="N3861" s="76">
        <v>0</v>
      </c>
      <c r="O3861" s="76">
        <v>0</v>
      </c>
      <c r="P3861" s="76">
        <v>0</v>
      </c>
      <c r="Q3861" s="76">
        <v>0</v>
      </c>
      <c r="R3861" s="76">
        <v>0</v>
      </c>
      <c r="S3861" s="76">
        <v>0</v>
      </c>
      <c r="T3861" s="76">
        <v>0</v>
      </c>
      <c r="U3861" s="76">
        <v>0</v>
      </c>
      <c r="V3861" s="76">
        <v>0</v>
      </c>
      <c r="W3861" s="76">
        <v>0</v>
      </c>
      <c r="X3861" s="76">
        <v>0</v>
      </c>
      <c r="Y3861" s="76">
        <v>0</v>
      </c>
      <c r="Z3861" s="76">
        <v>0</v>
      </c>
      <c r="AA3861" s="76">
        <v>0</v>
      </c>
      <c r="AB3861" s="76">
        <v>1669.9</v>
      </c>
      <c r="AC3861" s="76">
        <v>0</v>
      </c>
      <c r="AD3861" s="76">
        <v>14001</v>
      </c>
      <c r="AE3861" s="76">
        <v>0</v>
      </c>
      <c r="AF3861" s="76">
        <v>0</v>
      </c>
      <c r="AG3861" s="43">
        <v>15670.9</v>
      </c>
    </row>
    <row r="3862" spans="4:33">
      <c r="D3862" s="2">
        <v>1999</v>
      </c>
      <c r="F3862" s="62"/>
      <c r="G3862" s="76">
        <v>0</v>
      </c>
      <c r="H3862" s="76">
        <v>0</v>
      </c>
      <c r="I3862" s="76">
        <v>0</v>
      </c>
      <c r="J3862" s="76">
        <v>0</v>
      </c>
      <c r="K3862" s="76">
        <v>0</v>
      </c>
      <c r="L3862" s="76">
        <v>0</v>
      </c>
      <c r="M3862" s="76">
        <v>0</v>
      </c>
      <c r="N3862" s="76">
        <v>0</v>
      </c>
      <c r="O3862" s="76">
        <v>0</v>
      </c>
      <c r="P3862" s="76">
        <v>0</v>
      </c>
      <c r="Q3862" s="76">
        <v>1461.4</v>
      </c>
      <c r="R3862" s="76">
        <v>0</v>
      </c>
      <c r="S3862" s="76">
        <v>0</v>
      </c>
      <c r="T3862" s="76">
        <v>0</v>
      </c>
      <c r="U3862" s="76">
        <v>0</v>
      </c>
      <c r="V3862" s="76">
        <v>0</v>
      </c>
      <c r="W3862" s="76">
        <v>0</v>
      </c>
      <c r="X3862" s="76">
        <v>0</v>
      </c>
      <c r="Y3862" s="76">
        <v>0</v>
      </c>
      <c r="Z3862" s="76">
        <v>0</v>
      </c>
      <c r="AA3862" s="76">
        <v>0</v>
      </c>
      <c r="AB3862" s="76">
        <v>0</v>
      </c>
      <c r="AC3862" s="76">
        <v>0</v>
      </c>
      <c r="AD3862" s="76">
        <v>13794.1</v>
      </c>
      <c r="AE3862" s="76">
        <v>0</v>
      </c>
      <c r="AF3862" s="76">
        <v>0</v>
      </c>
      <c r="AG3862" s="43">
        <v>15255.5</v>
      </c>
    </row>
    <row r="3863" spans="4:33">
      <c r="D3863" s="2">
        <v>2000</v>
      </c>
      <c r="F3863" s="62"/>
      <c r="G3863" s="76">
        <v>0</v>
      </c>
      <c r="H3863" s="76">
        <v>0</v>
      </c>
      <c r="I3863" s="76">
        <v>0</v>
      </c>
      <c r="J3863" s="76">
        <v>0</v>
      </c>
      <c r="K3863" s="76">
        <v>0</v>
      </c>
      <c r="L3863" s="76">
        <v>0</v>
      </c>
      <c r="M3863" s="76">
        <v>0</v>
      </c>
      <c r="N3863" s="76">
        <v>0</v>
      </c>
      <c r="O3863" s="76">
        <v>0</v>
      </c>
      <c r="P3863" s="76">
        <v>0</v>
      </c>
      <c r="Q3863" s="76">
        <v>1767.5</v>
      </c>
      <c r="R3863" s="76">
        <v>0</v>
      </c>
      <c r="S3863" s="76">
        <v>0</v>
      </c>
      <c r="T3863" s="76">
        <v>16112.800000000001</v>
      </c>
      <c r="U3863" s="76">
        <v>0</v>
      </c>
      <c r="V3863" s="76">
        <v>0</v>
      </c>
      <c r="W3863" s="76">
        <v>6617.3</v>
      </c>
      <c r="X3863" s="76">
        <v>0</v>
      </c>
      <c r="Y3863" s="76">
        <v>0</v>
      </c>
      <c r="Z3863" s="76">
        <v>0</v>
      </c>
      <c r="AA3863" s="76">
        <v>0</v>
      </c>
      <c r="AB3863" s="76">
        <v>0</v>
      </c>
      <c r="AC3863" s="76">
        <v>0</v>
      </c>
      <c r="AD3863" s="76">
        <v>0</v>
      </c>
      <c r="AE3863" s="76">
        <v>0</v>
      </c>
      <c r="AF3863" s="76">
        <v>0</v>
      </c>
      <c r="AG3863" s="43">
        <v>24497.600000000002</v>
      </c>
    </row>
    <row r="3864" spans="4:33">
      <c r="D3864" s="2">
        <v>2001</v>
      </c>
      <c r="F3864" s="62"/>
      <c r="G3864" s="76">
        <v>0</v>
      </c>
      <c r="H3864" s="76">
        <v>0</v>
      </c>
      <c r="I3864" s="76">
        <v>0</v>
      </c>
      <c r="J3864" s="76">
        <v>0</v>
      </c>
      <c r="K3864" s="76">
        <v>0</v>
      </c>
      <c r="L3864" s="76">
        <v>0</v>
      </c>
      <c r="M3864" s="76">
        <v>0</v>
      </c>
      <c r="N3864" s="76">
        <v>0</v>
      </c>
      <c r="O3864" s="76">
        <v>0</v>
      </c>
      <c r="P3864" s="76">
        <v>0</v>
      </c>
      <c r="Q3864" s="76">
        <v>579.29999999999995</v>
      </c>
      <c r="R3864" s="76">
        <v>0</v>
      </c>
      <c r="S3864" s="76">
        <v>0</v>
      </c>
      <c r="T3864" s="76">
        <v>0</v>
      </c>
      <c r="U3864" s="76">
        <v>10000</v>
      </c>
      <c r="V3864" s="76">
        <v>0</v>
      </c>
      <c r="W3864" s="76">
        <v>23891.3</v>
      </c>
      <c r="X3864" s="76">
        <v>0</v>
      </c>
      <c r="Y3864" s="76">
        <v>0</v>
      </c>
      <c r="Z3864" s="76">
        <v>0</v>
      </c>
      <c r="AA3864" s="76">
        <v>0</v>
      </c>
      <c r="AB3864" s="76">
        <v>0</v>
      </c>
      <c r="AC3864" s="76">
        <v>0</v>
      </c>
      <c r="AD3864" s="76">
        <v>6600.2</v>
      </c>
      <c r="AE3864" s="76">
        <v>0</v>
      </c>
      <c r="AF3864" s="76">
        <v>0</v>
      </c>
      <c r="AG3864" s="43">
        <v>41070.799999999996</v>
      </c>
    </row>
    <row r="3865" spans="4:33">
      <c r="D3865" s="2">
        <v>2002</v>
      </c>
      <c r="F3865" s="62"/>
      <c r="G3865" s="76">
        <v>0</v>
      </c>
      <c r="H3865" s="76">
        <v>0</v>
      </c>
      <c r="I3865" s="76">
        <v>0</v>
      </c>
      <c r="J3865" s="76">
        <v>0</v>
      </c>
      <c r="K3865" s="76">
        <v>0</v>
      </c>
      <c r="L3865" s="76">
        <v>0</v>
      </c>
      <c r="M3865" s="76">
        <v>0</v>
      </c>
      <c r="N3865" s="76">
        <v>0</v>
      </c>
      <c r="O3865" s="76">
        <v>0</v>
      </c>
      <c r="P3865" s="76">
        <v>0</v>
      </c>
      <c r="Q3865" s="76">
        <v>0</v>
      </c>
      <c r="R3865" s="76">
        <v>0</v>
      </c>
      <c r="S3865" s="76">
        <v>0</v>
      </c>
      <c r="T3865" s="76">
        <v>0</v>
      </c>
      <c r="U3865" s="76">
        <v>4530.3</v>
      </c>
      <c r="V3865" s="76">
        <v>0</v>
      </c>
      <c r="W3865" s="76">
        <v>0</v>
      </c>
      <c r="X3865" s="76">
        <v>0</v>
      </c>
      <c r="Y3865" s="76">
        <v>0</v>
      </c>
      <c r="Z3865" s="76">
        <v>0</v>
      </c>
      <c r="AA3865" s="76">
        <v>0</v>
      </c>
      <c r="AB3865" s="76">
        <v>0</v>
      </c>
      <c r="AC3865" s="76">
        <v>0</v>
      </c>
      <c r="AD3865" s="76">
        <v>0</v>
      </c>
      <c r="AE3865" s="76">
        <v>0</v>
      </c>
      <c r="AF3865" s="76">
        <v>0</v>
      </c>
      <c r="AG3865" s="43">
        <v>4530.3</v>
      </c>
    </row>
    <row r="3866" spans="4:33">
      <c r="D3866" s="2">
        <v>2003</v>
      </c>
      <c r="F3866" s="62"/>
      <c r="G3866" s="76">
        <v>0</v>
      </c>
      <c r="H3866" s="76">
        <v>0</v>
      </c>
      <c r="I3866" s="76">
        <v>0</v>
      </c>
      <c r="J3866" s="76">
        <v>0</v>
      </c>
      <c r="K3866" s="76">
        <v>0</v>
      </c>
      <c r="L3866" s="76">
        <v>0</v>
      </c>
      <c r="M3866" s="76">
        <v>0</v>
      </c>
      <c r="N3866" s="76">
        <v>0</v>
      </c>
      <c r="O3866" s="76">
        <v>0</v>
      </c>
      <c r="P3866" s="76">
        <v>0</v>
      </c>
      <c r="Q3866" s="76">
        <v>6541.2000000000007</v>
      </c>
      <c r="R3866" s="76">
        <v>0</v>
      </c>
      <c r="S3866" s="76">
        <v>0</v>
      </c>
      <c r="T3866" s="76">
        <v>0</v>
      </c>
      <c r="U3866" s="76">
        <v>-2392</v>
      </c>
      <c r="V3866" s="76">
        <v>0</v>
      </c>
      <c r="W3866" s="76">
        <v>9290.6</v>
      </c>
      <c r="X3866" s="76">
        <v>0</v>
      </c>
      <c r="Y3866" s="76">
        <v>0</v>
      </c>
      <c r="Z3866" s="76">
        <v>0</v>
      </c>
      <c r="AA3866" s="76">
        <v>0</v>
      </c>
      <c r="AB3866" s="76">
        <v>0</v>
      </c>
      <c r="AC3866" s="76">
        <v>0</v>
      </c>
      <c r="AD3866" s="76">
        <v>0</v>
      </c>
      <c r="AE3866" s="76">
        <v>0</v>
      </c>
      <c r="AF3866" s="76">
        <v>0</v>
      </c>
      <c r="AG3866" s="43">
        <v>13439.800000000001</v>
      </c>
    </row>
    <row r="3867" spans="4:33">
      <c r="D3867" s="2">
        <v>2004</v>
      </c>
      <c r="F3867" s="62"/>
      <c r="G3867" s="76">
        <v>0</v>
      </c>
      <c r="H3867" s="76">
        <v>0</v>
      </c>
      <c r="I3867" s="76">
        <v>0</v>
      </c>
      <c r="J3867" s="76">
        <v>0</v>
      </c>
      <c r="K3867" s="76">
        <v>0</v>
      </c>
      <c r="L3867" s="76">
        <v>0</v>
      </c>
      <c r="M3867" s="76">
        <v>0</v>
      </c>
      <c r="N3867" s="76">
        <v>0</v>
      </c>
      <c r="O3867" s="76">
        <v>0</v>
      </c>
      <c r="P3867" s="76">
        <v>0</v>
      </c>
      <c r="Q3867" s="76">
        <v>30000</v>
      </c>
      <c r="R3867" s="76">
        <v>0</v>
      </c>
      <c r="S3867" s="76">
        <v>0</v>
      </c>
      <c r="T3867" s="76">
        <v>0</v>
      </c>
      <c r="U3867" s="76">
        <v>-251.5</v>
      </c>
      <c r="V3867" s="76">
        <v>0</v>
      </c>
      <c r="W3867" s="76">
        <v>2502</v>
      </c>
      <c r="X3867" s="76">
        <v>0</v>
      </c>
      <c r="Y3867" s="76">
        <v>0</v>
      </c>
      <c r="Z3867" s="76">
        <v>0</v>
      </c>
      <c r="AA3867" s="76">
        <v>0</v>
      </c>
      <c r="AB3867" s="76">
        <v>1700</v>
      </c>
      <c r="AC3867" s="76">
        <v>0</v>
      </c>
      <c r="AD3867" s="76">
        <v>33312.300000000003</v>
      </c>
      <c r="AE3867" s="76">
        <v>0</v>
      </c>
      <c r="AF3867" s="76">
        <v>0</v>
      </c>
      <c r="AG3867" s="43">
        <v>67262.8</v>
      </c>
    </row>
    <row r="3868" spans="4:33">
      <c r="D3868" s="2">
        <v>2005</v>
      </c>
      <c r="F3868" s="62"/>
      <c r="G3868" s="76">
        <v>0</v>
      </c>
      <c r="H3868" s="76">
        <v>0</v>
      </c>
      <c r="I3868" s="76">
        <v>0</v>
      </c>
      <c r="J3868" s="76">
        <v>0</v>
      </c>
      <c r="K3868" s="76">
        <v>0</v>
      </c>
      <c r="L3868" s="76">
        <v>0</v>
      </c>
      <c r="M3868" s="76">
        <v>0</v>
      </c>
      <c r="N3868" s="76">
        <v>0</v>
      </c>
      <c r="O3868" s="76">
        <v>0</v>
      </c>
      <c r="P3868" s="76">
        <v>0</v>
      </c>
      <c r="Q3868" s="76">
        <v>0</v>
      </c>
      <c r="R3868" s="76">
        <v>0</v>
      </c>
      <c r="S3868" s="76">
        <v>0</v>
      </c>
      <c r="T3868" s="76">
        <v>0</v>
      </c>
      <c r="U3868" s="76">
        <v>0</v>
      </c>
      <c r="V3868" s="76">
        <v>0</v>
      </c>
      <c r="W3868" s="76">
        <v>0</v>
      </c>
      <c r="X3868" s="76">
        <v>0</v>
      </c>
      <c r="Y3868" s="76">
        <v>0</v>
      </c>
      <c r="Z3868" s="76">
        <v>0</v>
      </c>
      <c r="AA3868" s="76">
        <v>0</v>
      </c>
      <c r="AB3868" s="76">
        <v>0</v>
      </c>
      <c r="AC3868" s="76">
        <v>0</v>
      </c>
      <c r="AD3868" s="76">
        <v>0</v>
      </c>
      <c r="AE3868" s="76">
        <v>0</v>
      </c>
      <c r="AF3868" s="76">
        <v>0</v>
      </c>
      <c r="AG3868" s="43">
        <v>0</v>
      </c>
    </row>
    <row r="3869" spans="4:33">
      <c r="D3869" s="2">
        <v>2006</v>
      </c>
      <c r="F3869" s="62"/>
      <c r="G3869" s="76">
        <v>0</v>
      </c>
      <c r="H3869" s="76">
        <v>0</v>
      </c>
      <c r="I3869" s="76">
        <v>0</v>
      </c>
      <c r="J3869" s="76">
        <v>0</v>
      </c>
      <c r="K3869" s="76">
        <v>0</v>
      </c>
      <c r="L3869" s="76">
        <v>0</v>
      </c>
      <c r="M3869" s="76">
        <v>0</v>
      </c>
      <c r="N3869" s="76">
        <v>0</v>
      </c>
      <c r="O3869" s="76">
        <v>0</v>
      </c>
      <c r="P3869" s="76">
        <v>0</v>
      </c>
      <c r="Q3869" s="76">
        <v>1660.4</v>
      </c>
      <c r="R3869" s="76">
        <v>0</v>
      </c>
      <c r="S3869" s="76">
        <v>0</v>
      </c>
      <c r="T3869" s="76">
        <v>0</v>
      </c>
      <c r="U3869" s="76">
        <v>0</v>
      </c>
      <c r="V3869" s="76">
        <v>0</v>
      </c>
      <c r="W3869" s="76">
        <v>0</v>
      </c>
      <c r="X3869" s="76">
        <v>0</v>
      </c>
      <c r="Y3869" s="76">
        <v>0</v>
      </c>
      <c r="Z3869" s="76">
        <v>0</v>
      </c>
      <c r="AA3869" s="76">
        <v>0</v>
      </c>
      <c r="AB3869" s="76">
        <v>0</v>
      </c>
      <c r="AC3869" s="76">
        <v>0</v>
      </c>
      <c r="AD3869" s="76">
        <v>0</v>
      </c>
      <c r="AE3869" s="76">
        <v>0</v>
      </c>
      <c r="AF3869" s="76">
        <v>0</v>
      </c>
      <c r="AG3869" s="43">
        <v>1660.4</v>
      </c>
    </row>
    <row r="3870" spans="4:33">
      <c r="D3870" s="2">
        <v>2007</v>
      </c>
      <c r="F3870" s="62"/>
      <c r="G3870" s="76">
        <v>0</v>
      </c>
      <c r="H3870" s="76">
        <v>0</v>
      </c>
      <c r="I3870" s="76">
        <v>0</v>
      </c>
      <c r="J3870" s="76">
        <v>0</v>
      </c>
      <c r="K3870" s="76">
        <v>0</v>
      </c>
      <c r="L3870" s="76">
        <v>0</v>
      </c>
      <c r="M3870" s="76">
        <v>0</v>
      </c>
      <c r="N3870" s="76">
        <v>0</v>
      </c>
      <c r="O3870" s="76">
        <v>0</v>
      </c>
      <c r="P3870" s="76">
        <v>0</v>
      </c>
      <c r="Q3870" s="76">
        <v>0</v>
      </c>
      <c r="R3870" s="76">
        <v>0</v>
      </c>
      <c r="S3870" s="76">
        <v>0</v>
      </c>
      <c r="T3870" s="76">
        <v>0</v>
      </c>
      <c r="U3870" s="76">
        <v>0</v>
      </c>
      <c r="V3870" s="76">
        <v>0</v>
      </c>
      <c r="W3870" s="76">
        <v>0</v>
      </c>
      <c r="X3870" s="76">
        <v>0</v>
      </c>
      <c r="Y3870" s="76">
        <v>0</v>
      </c>
      <c r="Z3870" s="76">
        <v>0</v>
      </c>
      <c r="AA3870" s="76">
        <v>0</v>
      </c>
      <c r="AB3870" s="76">
        <v>1886.7</v>
      </c>
      <c r="AC3870" s="76">
        <v>0</v>
      </c>
      <c r="AD3870" s="76">
        <v>0</v>
      </c>
      <c r="AE3870" s="76">
        <v>0</v>
      </c>
      <c r="AF3870" s="76">
        <v>0</v>
      </c>
      <c r="AG3870" s="43">
        <v>1886.7</v>
      </c>
    </row>
    <row r="3871" spans="4:33">
      <c r="D3871" s="2">
        <v>2008</v>
      </c>
      <c r="F3871" s="62"/>
      <c r="G3871" s="76">
        <v>0</v>
      </c>
      <c r="H3871" s="76">
        <v>0</v>
      </c>
      <c r="I3871" s="76">
        <v>0</v>
      </c>
      <c r="J3871" s="76">
        <v>0</v>
      </c>
      <c r="K3871" s="76">
        <v>0</v>
      </c>
      <c r="L3871" s="76">
        <v>0</v>
      </c>
      <c r="M3871" s="76">
        <v>0</v>
      </c>
      <c r="N3871" s="76">
        <v>0</v>
      </c>
      <c r="O3871" s="76">
        <v>0</v>
      </c>
      <c r="P3871" s="76">
        <v>0</v>
      </c>
      <c r="Q3871" s="76">
        <v>0</v>
      </c>
      <c r="R3871" s="76">
        <v>0</v>
      </c>
      <c r="S3871" s="76">
        <v>0</v>
      </c>
      <c r="T3871" s="76">
        <v>0</v>
      </c>
      <c r="U3871" s="76">
        <v>0</v>
      </c>
      <c r="V3871" s="76">
        <v>0</v>
      </c>
      <c r="W3871" s="76">
        <v>0</v>
      </c>
      <c r="X3871" s="76">
        <v>0</v>
      </c>
      <c r="Y3871" s="76">
        <v>0</v>
      </c>
      <c r="Z3871" s="76">
        <v>0</v>
      </c>
      <c r="AA3871" s="76">
        <v>0</v>
      </c>
      <c r="AB3871" s="76">
        <v>0</v>
      </c>
      <c r="AC3871" s="76">
        <v>0</v>
      </c>
      <c r="AD3871" s="76">
        <v>48316.1</v>
      </c>
      <c r="AE3871" s="76">
        <v>0</v>
      </c>
      <c r="AF3871" s="76">
        <v>0</v>
      </c>
      <c r="AG3871" s="43">
        <v>48316.1</v>
      </c>
    </row>
    <row r="3872" spans="4:33">
      <c r="D3872" s="2">
        <v>2009</v>
      </c>
      <c r="F3872" s="62"/>
      <c r="G3872" s="76">
        <v>0</v>
      </c>
      <c r="H3872" s="76">
        <v>0</v>
      </c>
      <c r="I3872" s="76">
        <v>0</v>
      </c>
      <c r="J3872" s="76">
        <v>0</v>
      </c>
      <c r="K3872" s="76">
        <v>0</v>
      </c>
      <c r="L3872" s="76">
        <v>0</v>
      </c>
      <c r="M3872" s="76">
        <v>0</v>
      </c>
      <c r="N3872" s="76">
        <v>0</v>
      </c>
      <c r="O3872" s="76">
        <v>0</v>
      </c>
      <c r="P3872" s="76">
        <v>0</v>
      </c>
      <c r="Q3872" s="76">
        <v>0</v>
      </c>
      <c r="R3872" s="76">
        <v>0</v>
      </c>
      <c r="S3872" s="76">
        <v>0</v>
      </c>
      <c r="T3872" s="76">
        <v>0</v>
      </c>
      <c r="U3872" s="76">
        <v>0</v>
      </c>
      <c r="V3872" s="76">
        <v>0</v>
      </c>
      <c r="W3872" s="76">
        <v>0</v>
      </c>
      <c r="X3872" s="76">
        <v>0</v>
      </c>
      <c r="Y3872" s="76">
        <v>0</v>
      </c>
      <c r="Z3872" s="76">
        <v>0</v>
      </c>
      <c r="AA3872" s="76">
        <v>0</v>
      </c>
      <c r="AB3872" s="76">
        <v>13388.1</v>
      </c>
      <c r="AC3872" s="76">
        <v>0</v>
      </c>
      <c r="AD3872" s="76">
        <v>0</v>
      </c>
      <c r="AE3872" s="76">
        <v>0</v>
      </c>
      <c r="AF3872" s="76">
        <v>0</v>
      </c>
      <c r="AG3872" s="43">
        <v>13388.1</v>
      </c>
    </row>
    <row r="3873" spans="4:33">
      <c r="D3873" s="2">
        <v>2010</v>
      </c>
      <c r="G3873" s="76">
        <v>0</v>
      </c>
      <c r="H3873" s="76">
        <v>0</v>
      </c>
      <c r="I3873" s="76">
        <v>0</v>
      </c>
      <c r="J3873" s="76">
        <v>0</v>
      </c>
      <c r="K3873" s="76">
        <v>0</v>
      </c>
      <c r="L3873" s="76">
        <v>0</v>
      </c>
      <c r="M3873" s="76">
        <v>0</v>
      </c>
      <c r="N3873" s="76">
        <v>0</v>
      </c>
      <c r="O3873" s="76">
        <v>0</v>
      </c>
      <c r="P3873" s="76">
        <v>0</v>
      </c>
      <c r="Q3873" s="76">
        <v>0</v>
      </c>
      <c r="R3873" s="76">
        <v>0</v>
      </c>
      <c r="S3873" s="76">
        <v>0</v>
      </c>
      <c r="T3873" s="76">
        <v>0</v>
      </c>
      <c r="U3873" s="76">
        <v>0</v>
      </c>
      <c r="V3873" s="76">
        <v>0</v>
      </c>
      <c r="W3873" s="76">
        <v>0</v>
      </c>
      <c r="X3873" s="76">
        <v>0</v>
      </c>
      <c r="Y3873" s="76">
        <v>0</v>
      </c>
      <c r="Z3873" s="76">
        <v>0</v>
      </c>
      <c r="AA3873" s="76">
        <v>0</v>
      </c>
      <c r="AB3873" s="76">
        <v>0</v>
      </c>
      <c r="AC3873" s="76">
        <v>0</v>
      </c>
      <c r="AD3873" s="76">
        <v>0</v>
      </c>
      <c r="AE3873" s="76">
        <v>0</v>
      </c>
      <c r="AF3873" s="76">
        <v>0</v>
      </c>
      <c r="AG3873" s="43">
        <v>0</v>
      </c>
    </row>
    <row r="3874" spans="4:33">
      <c r="D3874" s="2">
        <v>2011</v>
      </c>
      <c r="G3874" s="76">
        <v>0</v>
      </c>
      <c r="H3874" s="76">
        <v>0</v>
      </c>
      <c r="I3874" s="76">
        <v>0</v>
      </c>
      <c r="J3874" s="76">
        <v>0</v>
      </c>
      <c r="K3874" s="76">
        <v>0</v>
      </c>
      <c r="L3874" s="76">
        <v>0</v>
      </c>
      <c r="M3874" s="76">
        <v>0</v>
      </c>
      <c r="N3874" s="76">
        <v>0</v>
      </c>
      <c r="O3874" s="76">
        <v>0</v>
      </c>
      <c r="P3874" s="76">
        <v>0</v>
      </c>
      <c r="Q3874" s="76">
        <v>0</v>
      </c>
      <c r="R3874" s="76">
        <v>0</v>
      </c>
      <c r="S3874" s="76">
        <v>0</v>
      </c>
      <c r="T3874" s="76">
        <v>0</v>
      </c>
      <c r="U3874" s="76">
        <v>0</v>
      </c>
      <c r="V3874" s="76">
        <v>0</v>
      </c>
      <c r="W3874" s="76">
        <v>0</v>
      </c>
      <c r="X3874" s="76">
        <v>0</v>
      </c>
      <c r="Y3874" s="76">
        <v>0</v>
      </c>
      <c r="Z3874" s="76">
        <v>0</v>
      </c>
      <c r="AA3874" s="76">
        <v>0</v>
      </c>
      <c r="AB3874" s="76">
        <v>0</v>
      </c>
      <c r="AC3874" s="76">
        <v>0</v>
      </c>
      <c r="AD3874" s="76">
        <v>0</v>
      </c>
      <c r="AE3874" s="76">
        <v>0</v>
      </c>
      <c r="AF3874" s="76">
        <v>0</v>
      </c>
      <c r="AG3874" s="43">
        <v>0</v>
      </c>
    </row>
    <row r="3875" spans="4:33">
      <c r="D3875" s="2">
        <v>2012</v>
      </c>
      <c r="G3875" s="76">
        <v>0</v>
      </c>
      <c r="H3875" s="76">
        <v>0</v>
      </c>
      <c r="I3875" s="76">
        <v>0</v>
      </c>
      <c r="J3875" s="76">
        <v>0</v>
      </c>
      <c r="K3875" s="76">
        <v>0</v>
      </c>
      <c r="L3875" s="76">
        <v>0</v>
      </c>
      <c r="M3875" s="76">
        <v>0</v>
      </c>
      <c r="N3875" s="76">
        <v>0</v>
      </c>
      <c r="O3875" s="76">
        <v>0</v>
      </c>
      <c r="P3875" s="76">
        <v>0</v>
      </c>
      <c r="Q3875" s="76">
        <v>0</v>
      </c>
      <c r="R3875" s="76">
        <v>0</v>
      </c>
      <c r="S3875" s="76">
        <v>0</v>
      </c>
      <c r="T3875" s="76">
        <v>0</v>
      </c>
      <c r="U3875" s="76">
        <v>0</v>
      </c>
      <c r="V3875" s="76">
        <v>0</v>
      </c>
      <c r="W3875" s="76">
        <v>0</v>
      </c>
      <c r="X3875" s="76">
        <v>0</v>
      </c>
      <c r="Y3875" s="76">
        <v>0</v>
      </c>
      <c r="Z3875" s="76">
        <v>0</v>
      </c>
      <c r="AA3875" s="76">
        <v>0</v>
      </c>
      <c r="AB3875" s="76">
        <v>0</v>
      </c>
      <c r="AC3875" s="76">
        <v>0</v>
      </c>
      <c r="AD3875" s="76">
        <v>0</v>
      </c>
      <c r="AE3875" s="76">
        <v>0</v>
      </c>
      <c r="AF3875" s="76">
        <v>0</v>
      </c>
      <c r="AG3875" s="43">
        <v>0</v>
      </c>
    </row>
    <row r="3876" spans="4:33">
      <c r="D3876" s="2">
        <v>2013</v>
      </c>
      <c r="G3876" s="76">
        <v>0</v>
      </c>
      <c r="H3876" s="76">
        <v>0</v>
      </c>
      <c r="I3876" s="76">
        <v>0</v>
      </c>
      <c r="J3876" s="76">
        <v>0</v>
      </c>
      <c r="K3876" s="76">
        <v>0</v>
      </c>
      <c r="L3876" s="76">
        <v>0</v>
      </c>
      <c r="M3876" s="76">
        <v>0</v>
      </c>
      <c r="N3876" s="76">
        <v>0</v>
      </c>
      <c r="O3876" s="76">
        <v>0</v>
      </c>
      <c r="P3876" s="76">
        <v>0</v>
      </c>
      <c r="Q3876" s="76">
        <v>0</v>
      </c>
      <c r="R3876" s="76">
        <v>0</v>
      </c>
      <c r="S3876" s="76">
        <v>0</v>
      </c>
      <c r="T3876" s="76">
        <v>0</v>
      </c>
      <c r="U3876" s="76">
        <v>0</v>
      </c>
      <c r="V3876" s="76">
        <v>0</v>
      </c>
      <c r="W3876" s="76">
        <v>0</v>
      </c>
      <c r="X3876" s="76">
        <v>0</v>
      </c>
      <c r="Y3876" s="76">
        <v>0</v>
      </c>
      <c r="Z3876" s="76">
        <v>0</v>
      </c>
      <c r="AA3876" s="76">
        <v>0</v>
      </c>
      <c r="AB3876" s="76">
        <v>0</v>
      </c>
      <c r="AC3876" s="76">
        <v>0</v>
      </c>
      <c r="AD3876" s="76">
        <v>0</v>
      </c>
      <c r="AE3876" s="76">
        <v>0</v>
      </c>
      <c r="AF3876" s="76">
        <v>0</v>
      </c>
      <c r="AG3876" s="43">
        <v>0</v>
      </c>
    </row>
    <row r="3877" spans="4:33">
      <c r="D3877" s="2">
        <v>2014</v>
      </c>
      <c r="G3877" s="76">
        <v>0</v>
      </c>
      <c r="H3877" s="76">
        <v>0</v>
      </c>
      <c r="I3877" s="76">
        <v>0</v>
      </c>
      <c r="J3877" s="76">
        <v>0</v>
      </c>
      <c r="K3877" s="76">
        <v>0</v>
      </c>
      <c r="L3877" s="76">
        <v>0</v>
      </c>
      <c r="M3877" s="76">
        <v>0</v>
      </c>
      <c r="N3877" s="76">
        <v>0</v>
      </c>
      <c r="O3877" s="76">
        <v>0</v>
      </c>
      <c r="P3877" s="76">
        <v>0</v>
      </c>
      <c r="Q3877" s="76">
        <v>0</v>
      </c>
      <c r="R3877" s="76">
        <v>0</v>
      </c>
      <c r="S3877" s="76">
        <v>0</v>
      </c>
      <c r="T3877" s="76">
        <v>0</v>
      </c>
      <c r="U3877" s="76">
        <v>0</v>
      </c>
      <c r="V3877" s="76">
        <v>0</v>
      </c>
      <c r="W3877" s="76">
        <v>0</v>
      </c>
      <c r="X3877" s="76">
        <v>0</v>
      </c>
      <c r="Y3877" s="76">
        <v>0</v>
      </c>
      <c r="Z3877" s="76">
        <v>0</v>
      </c>
      <c r="AA3877" s="76">
        <v>0</v>
      </c>
      <c r="AB3877" s="76">
        <v>0</v>
      </c>
      <c r="AC3877" s="76">
        <v>0</v>
      </c>
      <c r="AD3877" s="76">
        <v>0</v>
      </c>
      <c r="AE3877" s="76">
        <v>0</v>
      </c>
      <c r="AF3877" s="76">
        <v>0</v>
      </c>
      <c r="AG3877" s="43">
        <v>0</v>
      </c>
    </row>
    <row r="3878" spans="4:33">
      <c r="D3878" s="2">
        <v>2015</v>
      </c>
      <c r="G3878" s="76">
        <v>0</v>
      </c>
      <c r="H3878" s="76">
        <v>0</v>
      </c>
      <c r="I3878" s="76">
        <v>0</v>
      </c>
      <c r="J3878" s="76">
        <v>0</v>
      </c>
      <c r="K3878" s="76">
        <v>0</v>
      </c>
      <c r="L3878" s="76">
        <v>0</v>
      </c>
      <c r="M3878" s="76">
        <v>0</v>
      </c>
      <c r="N3878" s="76">
        <v>0</v>
      </c>
      <c r="O3878" s="76">
        <v>0</v>
      </c>
      <c r="P3878" s="76">
        <v>0</v>
      </c>
      <c r="Q3878" s="76">
        <v>0</v>
      </c>
      <c r="R3878" s="76">
        <v>0</v>
      </c>
      <c r="S3878" s="76">
        <v>0</v>
      </c>
      <c r="T3878" s="76">
        <v>0</v>
      </c>
      <c r="U3878" s="76">
        <v>0</v>
      </c>
      <c r="V3878" s="76">
        <v>0</v>
      </c>
      <c r="W3878" s="76">
        <v>0</v>
      </c>
      <c r="X3878" s="76">
        <v>0</v>
      </c>
      <c r="Y3878" s="76">
        <v>0</v>
      </c>
      <c r="Z3878" s="76">
        <v>0</v>
      </c>
      <c r="AA3878" s="76">
        <v>0</v>
      </c>
      <c r="AB3878" s="76">
        <v>0</v>
      </c>
      <c r="AC3878" s="76">
        <v>0</v>
      </c>
      <c r="AD3878" s="76">
        <v>0</v>
      </c>
      <c r="AE3878" s="76">
        <v>0</v>
      </c>
      <c r="AF3878" s="76">
        <v>0</v>
      </c>
      <c r="AG3878" s="43">
        <v>0</v>
      </c>
    </row>
    <row r="3881" spans="4:33" ht="15.75">
      <c r="D3881" s="54" t="s">
        <v>88</v>
      </c>
      <c r="F3881" s="62"/>
      <c r="G3881" s="62"/>
      <c r="H3881" s="62"/>
      <c r="I3881" s="62"/>
      <c r="J3881" s="62"/>
      <c r="K3881" s="62"/>
      <c r="L3881" s="62"/>
      <c r="M3881" s="62"/>
      <c r="N3881" s="62"/>
      <c r="O3881" s="62"/>
      <c r="P3881" s="62"/>
      <c r="Q3881" s="62"/>
      <c r="R3881" s="62"/>
      <c r="S3881" s="62"/>
      <c r="T3881" s="62"/>
      <c r="U3881" s="62"/>
      <c r="V3881" s="62"/>
      <c r="W3881" s="62"/>
      <c r="X3881" s="62"/>
      <c r="Y3881" s="62"/>
      <c r="Z3881" s="62"/>
      <c r="AA3881" s="62"/>
      <c r="AB3881" s="62"/>
      <c r="AC3881" s="62"/>
      <c r="AD3881" s="62"/>
      <c r="AE3881" s="62"/>
      <c r="AF3881" s="62"/>
      <c r="AG3881" s="43"/>
    </row>
    <row r="3882" spans="4:33" ht="15.75">
      <c r="D3882" s="60" t="s">
        <v>45</v>
      </c>
      <c r="E3882" s="60" t="s">
        <v>46</v>
      </c>
      <c r="F3882" s="60" t="s">
        <v>47</v>
      </c>
      <c r="G3882" s="61" t="s">
        <v>48</v>
      </c>
      <c r="H3882" s="61" t="s">
        <v>49</v>
      </c>
      <c r="I3882" s="61" t="s">
        <v>50</v>
      </c>
      <c r="J3882" s="61" t="s">
        <v>51</v>
      </c>
      <c r="K3882" s="61" t="s">
        <v>52</v>
      </c>
      <c r="L3882" s="61" t="s">
        <v>53</v>
      </c>
      <c r="M3882" s="61" t="s">
        <v>54</v>
      </c>
      <c r="N3882" s="61" t="s">
        <v>55</v>
      </c>
      <c r="O3882" s="61" t="s">
        <v>56</v>
      </c>
      <c r="P3882" s="61" t="s">
        <v>57</v>
      </c>
      <c r="Q3882" s="61" t="s">
        <v>58</v>
      </c>
      <c r="R3882" s="61" t="s">
        <v>59</v>
      </c>
      <c r="S3882" s="61" t="s">
        <v>60</v>
      </c>
      <c r="T3882" s="61" t="s">
        <v>61</v>
      </c>
      <c r="U3882" s="61" t="s">
        <v>62</v>
      </c>
      <c r="V3882" s="61" t="s">
        <v>63</v>
      </c>
      <c r="W3882" s="61" t="s">
        <v>64</v>
      </c>
      <c r="X3882" s="61" t="s">
        <v>65</v>
      </c>
      <c r="Y3882" s="61" t="s">
        <v>66</v>
      </c>
      <c r="Z3882" s="61" t="s">
        <v>67</v>
      </c>
      <c r="AA3882" s="61" t="s">
        <v>68</v>
      </c>
      <c r="AB3882" s="61" t="s">
        <v>69</v>
      </c>
      <c r="AC3882" s="61" t="s">
        <v>70</v>
      </c>
      <c r="AD3882" s="61" t="s">
        <v>71</v>
      </c>
      <c r="AE3882" s="61" t="s">
        <v>72</v>
      </c>
      <c r="AF3882" s="61" t="s">
        <v>73</v>
      </c>
      <c r="AG3882" s="61" t="s">
        <v>74</v>
      </c>
    </row>
    <row r="3883" spans="4:33">
      <c r="D3883" s="2">
        <v>1989</v>
      </c>
      <c r="F3883" s="62"/>
      <c r="G3883" s="76">
        <v>10005</v>
      </c>
      <c r="H3883" s="76">
        <v>0</v>
      </c>
      <c r="I3883" s="76">
        <v>9000</v>
      </c>
      <c r="J3883" s="76">
        <v>5000</v>
      </c>
      <c r="K3883" s="76">
        <v>24943.3</v>
      </c>
      <c r="L3883" s="76">
        <v>280</v>
      </c>
      <c r="M3883" s="76">
        <v>1621.9</v>
      </c>
      <c r="N3883" s="76">
        <v>248</v>
      </c>
      <c r="O3883" s="76">
        <v>3827.6000000000008</v>
      </c>
      <c r="P3883" s="76">
        <v>10212</v>
      </c>
      <c r="Q3883" s="76">
        <v>0</v>
      </c>
      <c r="R3883" s="76">
        <v>8719.6999999999989</v>
      </c>
      <c r="S3883" s="76">
        <v>7975</v>
      </c>
      <c r="T3883" s="76">
        <v>37107.599999999999</v>
      </c>
      <c r="U3883" s="76">
        <v>39832.299999999996</v>
      </c>
      <c r="V3883" s="76">
        <v>12272.2</v>
      </c>
      <c r="W3883" s="76">
        <v>50587.299999999996</v>
      </c>
      <c r="X3883" s="76">
        <v>545.80000000000007</v>
      </c>
      <c r="Y3883" s="76">
        <v>0</v>
      </c>
      <c r="Z3883" s="76">
        <v>7513.5</v>
      </c>
      <c r="AA3883" s="76">
        <v>0</v>
      </c>
      <c r="AB3883" s="76">
        <v>1443</v>
      </c>
      <c r="AC3883" s="76">
        <v>7600</v>
      </c>
      <c r="AD3883" s="76">
        <v>0</v>
      </c>
      <c r="AE3883" s="76">
        <v>14053.8</v>
      </c>
      <c r="AF3883" s="76">
        <v>846</v>
      </c>
      <c r="AG3883" s="43">
        <v>253633.99999999997</v>
      </c>
    </row>
    <row r="3884" spans="4:33">
      <c r="D3884" s="2">
        <v>1990</v>
      </c>
      <c r="F3884" s="62"/>
      <c r="G3884" s="76">
        <v>3600</v>
      </c>
      <c r="H3884" s="76">
        <v>0</v>
      </c>
      <c r="I3884" s="76">
        <v>5299.9999999999991</v>
      </c>
      <c r="J3884" s="76">
        <v>2750</v>
      </c>
      <c r="K3884" s="76">
        <v>11803.1</v>
      </c>
      <c r="L3884" s="76">
        <v>178</v>
      </c>
      <c r="M3884" s="76">
        <v>4657.8</v>
      </c>
      <c r="N3884" s="76">
        <v>174.7</v>
      </c>
      <c r="O3884" s="76">
        <v>4638.8</v>
      </c>
      <c r="P3884" s="76">
        <v>6118.4</v>
      </c>
      <c r="Q3884" s="76">
        <v>0</v>
      </c>
      <c r="R3884" s="76">
        <v>4250</v>
      </c>
      <c r="S3884" s="76">
        <v>4390</v>
      </c>
      <c r="T3884" s="76">
        <v>24143.3</v>
      </c>
      <c r="U3884" s="76">
        <v>18962.099999999999</v>
      </c>
      <c r="V3884" s="76">
        <v>7097</v>
      </c>
      <c r="W3884" s="76">
        <v>28657</v>
      </c>
      <c r="X3884" s="76">
        <v>0</v>
      </c>
      <c r="Y3884" s="76">
        <v>0</v>
      </c>
      <c r="Z3884" s="76">
        <v>4713.2</v>
      </c>
      <c r="AA3884" s="76">
        <v>3.4</v>
      </c>
      <c r="AB3884" s="76">
        <v>639.70000000000005</v>
      </c>
      <c r="AC3884" s="76">
        <v>4128.4000000000005</v>
      </c>
      <c r="AD3884" s="76">
        <v>0</v>
      </c>
      <c r="AE3884" s="76">
        <v>6695.5</v>
      </c>
      <c r="AF3884" s="76">
        <v>1979.1</v>
      </c>
      <c r="AG3884" s="43">
        <v>144879.50000000003</v>
      </c>
    </row>
    <row r="3885" spans="4:33">
      <c r="D3885" s="2">
        <v>1991</v>
      </c>
      <c r="F3885" s="62"/>
      <c r="G3885" s="76">
        <v>0</v>
      </c>
      <c r="H3885" s="76">
        <v>0</v>
      </c>
      <c r="I3885" s="76">
        <v>0</v>
      </c>
      <c r="J3885" s="76">
        <v>0</v>
      </c>
      <c r="K3885" s="76">
        <v>1360.5</v>
      </c>
      <c r="L3885" s="76">
        <v>0</v>
      </c>
      <c r="M3885" s="76">
        <v>0</v>
      </c>
      <c r="N3885" s="76">
        <v>0</v>
      </c>
      <c r="O3885" s="76">
        <v>0</v>
      </c>
      <c r="P3885" s="76">
        <v>0</v>
      </c>
      <c r="Q3885" s="76">
        <v>0</v>
      </c>
      <c r="R3885" s="76">
        <v>0</v>
      </c>
      <c r="S3885" s="76">
        <v>0</v>
      </c>
      <c r="T3885" s="76">
        <v>1125.8</v>
      </c>
      <c r="U3885" s="76">
        <v>950.89999999999986</v>
      </c>
      <c r="V3885" s="76">
        <v>120.5</v>
      </c>
      <c r="W3885" s="76">
        <v>0</v>
      </c>
      <c r="X3885" s="76">
        <v>0</v>
      </c>
      <c r="Y3885" s="76">
        <v>0</v>
      </c>
      <c r="Z3885" s="76">
        <v>0</v>
      </c>
      <c r="AA3885" s="76">
        <v>0</v>
      </c>
      <c r="AB3885" s="76">
        <v>0</v>
      </c>
      <c r="AC3885" s="76">
        <v>0</v>
      </c>
      <c r="AD3885" s="76">
        <v>0</v>
      </c>
      <c r="AE3885" s="76">
        <v>0</v>
      </c>
      <c r="AF3885" s="76">
        <v>0</v>
      </c>
      <c r="AG3885" s="43">
        <v>3557.7</v>
      </c>
    </row>
    <row r="3886" spans="4:33">
      <c r="D3886" s="2">
        <v>1992</v>
      </c>
      <c r="F3886" s="62"/>
      <c r="G3886" s="76">
        <v>0</v>
      </c>
      <c r="H3886" s="76">
        <v>0</v>
      </c>
      <c r="I3886" s="76">
        <v>0</v>
      </c>
      <c r="J3886" s="76">
        <v>0</v>
      </c>
      <c r="K3886" s="76">
        <v>0</v>
      </c>
      <c r="L3886" s="76">
        <v>0</v>
      </c>
      <c r="M3886" s="76">
        <v>0</v>
      </c>
      <c r="N3886" s="76">
        <v>0</v>
      </c>
      <c r="O3886" s="76">
        <v>0</v>
      </c>
      <c r="P3886" s="76">
        <v>0</v>
      </c>
      <c r="Q3886" s="76">
        <v>0</v>
      </c>
      <c r="R3886" s="76">
        <v>0</v>
      </c>
      <c r="S3886" s="76">
        <v>0</v>
      </c>
      <c r="T3886" s="76">
        <v>0</v>
      </c>
      <c r="U3886" s="76">
        <v>0</v>
      </c>
      <c r="V3886" s="76">
        <v>0</v>
      </c>
      <c r="W3886" s="76">
        <v>0</v>
      </c>
      <c r="X3886" s="76">
        <v>0</v>
      </c>
      <c r="Y3886" s="76">
        <v>0</v>
      </c>
      <c r="Z3886" s="76">
        <v>0</v>
      </c>
      <c r="AA3886" s="76">
        <v>0</v>
      </c>
      <c r="AB3886" s="76">
        <v>0</v>
      </c>
      <c r="AC3886" s="76">
        <v>0</v>
      </c>
      <c r="AD3886" s="76">
        <v>0</v>
      </c>
      <c r="AE3886" s="76">
        <v>0</v>
      </c>
      <c r="AF3886" s="76">
        <v>0</v>
      </c>
      <c r="AG3886" s="43">
        <v>0</v>
      </c>
    </row>
    <row r="3887" spans="4:33">
      <c r="D3887" s="2">
        <v>1993</v>
      </c>
      <c r="F3887" s="62"/>
      <c r="G3887" s="76">
        <v>6000</v>
      </c>
      <c r="H3887" s="76">
        <v>0</v>
      </c>
      <c r="I3887" s="76">
        <v>0</v>
      </c>
      <c r="J3887" s="76">
        <v>5918.4999999999991</v>
      </c>
      <c r="K3887" s="76">
        <v>0</v>
      </c>
      <c r="L3887" s="76">
        <v>0</v>
      </c>
      <c r="M3887" s="76">
        <v>0</v>
      </c>
      <c r="N3887" s="76">
        <v>0</v>
      </c>
      <c r="O3887" s="76">
        <v>0</v>
      </c>
      <c r="P3887" s="76">
        <v>0</v>
      </c>
      <c r="Q3887" s="76">
        <v>0</v>
      </c>
      <c r="R3887" s="76">
        <v>0</v>
      </c>
      <c r="S3887" s="76">
        <v>0</v>
      </c>
      <c r="T3887" s="76">
        <v>0</v>
      </c>
      <c r="U3887" s="76">
        <v>0</v>
      </c>
      <c r="V3887" s="76">
        <v>0</v>
      </c>
      <c r="W3887" s="76">
        <v>0</v>
      </c>
      <c r="X3887" s="76">
        <v>0</v>
      </c>
      <c r="Y3887" s="76">
        <v>0</v>
      </c>
      <c r="Z3887" s="76">
        <v>0</v>
      </c>
      <c r="AA3887" s="76">
        <v>0</v>
      </c>
      <c r="AB3887" s="76">
        <v>0</v>
      </c>
      <c r="AC3887" s="76">
        <v>0</v>
      </c>
      <c r="AD3887" s="76">
        <v>0</v>
      </c>
      <c r="AE3887" s="76">
        <v>0</v>
      </c>
      <c r="AF3887" s="76">
        <v>0</v>
      </c>
      <c r="AG3887" s="43">
        <v>11918.5</v>
      </c>
    </row>
    <row r="3888" spans="4:33">
      <c r="D3888" s="2">
        <v>1994</v>
      </c>
      <c r="F3888" s="62"/>
      <c r="G3888" s="76">
        <v>0</v>
      </c>
      <c r="H3888" s="76">
        <v>0</v>
      </c>
      <c r="I3888" s="76">
        <v>0</v>
      </c>
      <c r="J3888" s="76">
        <v>0</v>
      </c>
      <c r="K3888" s="76">
        <v>0</v>
      </c>
      <c r="L3888" s="76">
        <v>0</v>
      </c>
      <c r="M3888" s="76">
        <v>0</v>
      </c>
      <c r="N3888" s="76">
        <v>0</v>
      </c>
      <c r="O3888" s="76">
        <v>0</v>
      </c>
      <c r="P3888" s="76">
        <v>0</v>
      </c>
      <c r="Q3888" s="76">
        <v>0</v>
      </c>
      <c r="R3888" s="76">
        <v>0</v>
      </c>
      <c r="S3888" s="76">
        <v>0</v>
      </c>
      <c r="T3888" s="76">
        <v>0</v>
      </c>
      <c r="U3888" s="76">
        <v>0</v>
      </c>
      <c r="V3888" s="76">
        <v>0</v>
      </c>
      <c r="W3888" s="76">
        <v>0</v>
      </c>
      <c r="X3888" s="76">
        <v>0</v>
      </c>
      <c r="Y3888" s="76">
        <v>0</v>
      </c>
      <c r="Z3888" s="76">
        <v>0</v>
      </c>
      <c r="AA3888" s="76">
        <v>0</v>
      </c>
      <c r="AB3888" s="76">
        <v>0</v>
      </c>
      <c r="AC3888" s="76">
        <v>0</v>
      </c>
      <c r="AD3888" s="76">
        <v>0</v>
      </c>
      <c r="AE3888" s="76">
        <v>0</v>
      </c>
      <c r="AF3888" s="76">
        <v>0</v>
      </c>
      <c r="AG3888" s="43">
        <v>0</v>
      </c>
    </row>
    <row r="3889" spans="4:33">
      <c r="D3889" s="2">
        <v>1995</v>
      </c>
      <c r="F3889" s="62"/>
      <c r="G3889" s="76">
        <v>0</v>
      </c>
      <c r="H3889" s="76">
        <v>0</v>
      </c>
      <c r="I3889" s="76">
        <v>0</v>
      </c>
      <c r="J3889" s="76">
        <v>0</v>
      </c>
      <c r="K3889" s="76">
        <v>0</v>
      </c>
      <c r="L3889" s="76">
        <v>0</v>
      </c>
      <c r="M3889" s="76">
        <v>0</v>
      </c>
      <c r="N3889" s="76">
        <v>0</v>
      </c>
      <c r="O3889" s="76">
        <v>0</v>
      </c>
      <c r="P3889" s="76">
        <v>0</v>
      </c>
      <c r="Q3889" s="76">
        <v>0</v>
      </c>
      <c r="R3889" s="76">
        <v>0</v>
      </c>
      <c r="S3889" s="76">
        <v>0</v>
      </c>
      <c r="T3889" s="76">
        <v>19704.2</v>
      </c>
      <c r="U3889" s="76">
        <v>0</v>
      </c>
      <c r="V3889" s="76">
        <v>0</v>
      </c>
      <c r="W3889" s="76">
        <v>0</v>
      </c>
      <c r="X3889" s="76">
        <v>0</v>
      </c>
      <c r="Y3889" s="76">
        <v>0</v>
      </c>
      <c r="Z3889" s="76">
        <v>0</v>
      </c>
      <c r="AA3889" s="76">
        <v>0</v>
      </c>
      <c r="AB3889" s="76">
        <v>0</v>
      </c>
      <c r="AC3889" s="76">
        <v>0</v>
      </c>
      <c r="AD3889" s="76">
        <v>0</v>
      </c>
      <c r="AE3889" s="76">
        <v>0</v>
      </c>
      <c r="AF3889" s="76">
        <v>0</v>
      </c>
      <c r="AG3889" s="43">
        <v>19704.2</v>
      </c>
    </row>
    <row r="3890" spans="4:33">
      <c r="D3890" s="2">
        <v>1996</v>
      </c>
      <c r="F3890" s="62"/>
      <c r="G3890" s="76">
        <v>0</v>
      </c>
      <c r="H3890" s="76">
        <v>0</v>
      </c>
      <c r="I3890" s="76">
        <v>0</v>
      </c>
      <c r="J3890" s="76">
        <v>0</v>
      </c>
      <c r="K3890" s="76">
        <v>0</v>
      </c>
      <c r="L3890" s="76">
        <v>0</v>
      </c>
      <c r="M3890" s="76">
        <v>0</v>
      </c>
      <c r="N3890" s="76">
        <v>0</v>
      </c>
      <c r="O3890" s="76">
        <v>0</v>
      </c>
      <c r="P3890" s="76">
        <v>0</v>
      </c>
      <c r="Q3890" s="76">
        <v>0</v>
      </c>
      <c r="R3890" s="76">
        <v>0</v>
      </c>
      <c r="S3890" s="76">
        <v>0</v>
      </c>
      <c r="T3890" s="76">
        <v>0</v>
      </c>
      <c r="U3890" s="76">
        <v>0</v>
      </c>
      <c r="V3890" s="76">
        <v>0</v>
      </c>
      <c r="W3890" s="76">
        <v>0</v>
      </c>
      <c r="X3890" s="76">
        <v>0</v>
      </c>
      <c r="Y3890" s="76">
        <v>0</v>
      </c>
      <c r="Z3890" s="76">
        <v>0</v>
      </c>
      <c r="AA3890" s="76">
        <v>0</v>
      </c>
      <c r="AB3890" s="76">
        <v>0</v>
      </c>
      <c r="AC3890" s="76">
        <v>0</v>
      </c>
      <c r="AD3890" s="76">
        <v>0</v>
      </c>
      <c r="AE3890" s="76">
        <v>0</v>
      </c>
      <c r="AF3890" s="76">
        <v>0</v>
      </c>
      <c r="AG3890" s="43">
        <v>0</v>
      </c>
    </row>
    <row r="3891" spans="4:33">
      <c r="D3891" s="2">
        <v>1997</v>
      </c>
      <c r="F3891" s="62"/>
      <c r="G3891" s="76">
        <v>0</v>
      </c>
      <c r="H3891" s="76">
        <v>0</v>
      </c>
      <c r="I3891" s="76">
        <v>0</v>
      </c>
      <c r="J3891" s="76">
        <v>0</v>
      </c>
      <c r="K3891" s="76">
        <v>0</v>
      </c>
      <c r="L3891" s="76">
        <v>0</v>
      </c>
      <c r="M3891" s="76">
        <v>0</v>
      </c>
      <c r="N3891" s="76">
        <v>0</v>
      </c>
      <c r="O3891" s="76">
        <v>0</v>
      </c>
      <c r="P3891" s="76">
        <v>0</v>
      </c>
      <c r="Q3891" s="76">
        <v>0</v>
      </c>
      <c r="R3891" s="76">
        <v>0</v>
      </c>
      <c r="S3891" s="76">
        <v>0</v>
      </c>
      <c r="T3891" s="76">
        <v>0</v>
      </c>
      <c r="U3891" s="76">
        <v>0</v>
      </c>
      <c r="V3891" s="76">
        <v>0</v>
      </c>
      <c r="W3891" s="76">
        <v>0</v>
      </c>
      <c r="X3891" s="76">
        <v>0</v>
      </c>
      <c r="Y3891" s="76">
        <v>0</v>
      </c>
      <c r="Z3891" s="76">
        <v>0</v>
      </c>
      <c r="AA3891" s="76">
        <v>0</v>
      </c>
      <c r="AB3891" s="76">
        <v>0</v>
      </c>
      <c r="AC3891" s="76">
        <v>0</v>
      </c>
      <c r="AD3891" s="76">
        <v>0</v>
      </c>
      <c r="AE3891" s="76">
        <v>0</v>
      </c>
      <c r="AF3891" s="76">
        <v>2174</v>
      </c>
      <c r="AG3891" s="43">
        <v>2174</v>
      </c>
    </row>
    <row r="3892" spans="4:33">
      <c r="D3892" s="2">
        <v>1998</v>
      </c>
      <c r="F3892" s="62"/>
      <c r="G3892" s="76">
        <v>0</v>
      </c>
      <c r="H3892" s="76">
        <v>0</v>
      </c>
      <c r="I3892" s="76">
        <v>0</v>
      </c>
      <c r="J3892" s="76">
        <v>0</v>
      </c>
      <c r="K3892" s="76">
        <v>0</v>
      </c>
      <c r="L3892" s="76">
        <v>0</v>
      </c>
      <c r="M3892" s="76">
        <v>0</v>
      </c>
      <c r="N3892" s="76">
        <v>0</v>
      </c>
      <c r="O3892" s="76">
        <v>0</v>
      </c>
      <c r="P3892" s="76">
        <v>0</v>
      </c>
      <c r="Q3892" s="76">
        <v>0</v>
      </c>
      <c r="R3892" s="76">
        <v>0</v>
      </c>
      <c r="S3892" s="76">
        <v>0</v>
      </c>
      <c r="T3892" s="76">
        <v>0</v>
      </c>
      <c r="U3892" s="76">
        <v>0</v>
      </c>
      <c r="V3892" s="76">
        <v>0</v>
      </c>
      <c r="W3892" s="76">
        <v>0</v>
      </c>
      <c r="X3892" s="76">
        <v>0</v>
      </c>
      <c r="Y3892" s="76">
        <v>0</v>
      </c>
      <c r="Z3892" s="76">
        <v>0</v>
      </c>
      <c r="AA3892" s="76">
        <v>0</v>
      </c>
      <c r="AB3892" s="76">
        <v>0</v>
      </c>
      <c r="AC3892" s="76">
        <v>0</v>
      </c>
      <c r="AD3892" s="76">
        <v>0</v>
      </c>
      <c r="AE3892" s="76">
        <v>0</v>
      </c>
      <c r="AF3892" s="76">
        <v>0</v>
      </c>
      <c r="AG3892" s="43">
        <v>0</v>
      </c>
    </row>
    <row r="3893" spans="4:33">
      <c r="D3893" s="2">
        <v>1999</v>
      </c>
      <c r="F3893" s="62"/>
      <c r="G3893" s="76">
        <v>0</v>
      </c>
      <c r="H3893" s="76">
        <v>0</v>
      </c>
      <c r="I3893" s="76">
        <v>0</v>
      </c>
      <c r="J3893" s="76">
        <v>0</v>
      </c>
      <c r="K3893" s="76">
        <v>0</v>
      </c>
      <c r="L3893" s="76">
        <v>0</v>
      </c>
      <c r="M3893" s="76">
        <v>0</v>
      </c>
      <c r="N3893" s="76">
        <v>0</v>
      </c>
      <c r="O3893" s="76">
        <v>0</v>
      </c>
      <c r="P3893" s="76">
        <v>0</v>
      </c>
      <c r="Q3893" s="76">
        <v>0</v>
      </c>
      <c r="R3893" s="76">
        <v>0</v>
      </c>
      <c r="S3893" s="76">
        <v>0</v>
      </c>
      <c r="T3893" s="76">
        <v>0</v>
      </c>
      <c r="U3893" s="76">
        <v>0</v>
      </c>
      <c r="V3893" s="76">
        <v>0</v>
      </c>
      <c r="W3893" s="76">
        <v>0</v>
      </c>
      <c r="X3893" s="76">
        <v>0</v>
      </c>
      <c r="Y3893" s="76">
        <v>0</v>
      </c>
      <c r="Z3893" s="76">
        <v>0</v>
      </c>
      <c r="AA3893" s="76">
        <v>0</v>
      </c>
      <c r="AB3893" s="76">
        <v>0</v>
      </c>
      <c r="AC3893" s="76">
        <v>0</v>
      </c>
      <c r="AD3893" s="76">
        <v>0</v>
      </c>
      <c r="AE3893" s="76">
        <v>0</v>
      </c>
      <c r="AF3893" s="76">
        <v>0</v>
      </c>
      <c r="AG3893" s="43">
        <v>0</v>
      </c>
    </row>
    <row r="3894" spans="4:33">
      <c r="D3894" s="2">
        <v>2000</v>
      </c>
      <c r="F3894" s="62"/>
      <c r="G3894" s="76">
        <v>0</v>
      </c>
      <c r="H3894" s="76">
        <v>0</v>
      </c>
      <c r="I3894" s="76">
        <v>0</v>
      </c>
      <c r="J3894" s="76">
        <v>408</v>
      </c>
      <c r="K3894" s="76">
        <v>0</v>
      </c>
      <c r="L3894" s="76">
        <v>0</v>
      </c>
      <c r="M3894" s="76">
        <v>0</v>
      </c>
      <c r="N3894" s="76">
        <v>48.6</v>
      </c>
      <c r="O3894" s="76">
        <v>0</v>
      </c>
      <c r="P3894" s="76">
        <v>0</v>
      </c>
      <c r="Q3894" s="76">
        <v>0</v>
      </c>
      <c r="R3894" s="76">
        <v>0</v>
      </c>
      <c r="S3894" s="76">
        <v>0</v>
      </c>
      <c r="T3894" s="76">
        <v>12502.2</v>
      </c>
      <c r="U3894" s="76">
        <v>0</v>
      </c>
      <c r="V3894" s="76">
        <v>368.6</v>
      </c>
      <c r="W3894" s="76">
        <v>0</v>
      </c>
      <c r="X3894" s="76">
        <v>0</v>
      </c>
      <c r="Y3894" s="76">
        <v>0</v>
      </c>
      <c r="Z3894" s="76">
        <v>0</v>
      </c>
      <c r="AA3894" s="76">
        <v>0</v>
      </c>
      <c r="AB3894" s="76">
        <v>0</v>
      </c>
      <c r="AC3894" s="76">
        <v>0</v>
      </c>
      <c r="AD3894" s="76">
        <v>0</v>
      </c>
      <c r="AE3894" s="76">
        <v>0</v>
      </c>
      <c r="AF3894" s="76">
        <v>0</v>
      </c>
      <c r="AG3894" s="43">
        <v>13327.400000000001</v>
      </c>
    </row>
    <row r="3895" spans="4:33">
      <c r="D3895" s="2">
        <v>2001</v>
      </c>
      <c r="F3895" s="62"/>
      <c r="G3895" s="76">
        <v>0</v>
      </c>
      <c r="H3895" s="76">
        <v>0</v>
      </c>
      <c r="I3895" s="76">
        <v>0</v>
      </c>
      <c r="J3895" s="76">
        <v>408</v>
      </c>
      <c r="K3895" s="76">
        <v>0</v>
      </c>
      <c r="L3895" s="76">
        <v>0</v>
      </c>
      <c r="M3895" s="76">
        <v>0</v>
      </c>
      <c r="N3895" s="76">
        <v>0</v>
      </c>
      <c r="O3895" s="76">
        <v>0</v>
      </c>
      <c r="P3895" s="76">
        <v>0</v>
      </c>
      <c r="Q3895" s="76">
        <v>0</v>
      </c>
      <c r="R3895" s="76">
        <v>0</v>
      </c>
      <c r="S3895" s="76">
        <v>0</v>
      </c>
      <c r="T3895" s="76">
        <v>12502.2</v>
      </c>
      <c r="U3895" s="76">
        <v>0</v>
      </c>
      <c r="V3895" s="76">
        <v>0</v>
      </c>
      <c r="W3895" s="76">
        <v>0</v>
      </c>
      <c r="X3895" s="76">
        <v>0</v>
      </c>
      <c r="Y3895" s="76">
        <v>0</v>
      </c>
      <c r="Z3895" s="76">
        <v>0</v>
      </c>
      <c r="AA3895" s="76">
        <v>0</v>
      </c>
      <c r="AB3895" s="76">
        <v>0</v>
      </c>
      <c r="AC3895" s="76">
        <v>0</v>
      </c>
      <c r="AD3895" s="76">
        <v>0</v>
      </c>
      <c r="AE3895" s="76">
        <v>0</v>
      </c>
      <c r="AF3895" s="76">
        <v>0</v>
      </c>
      <c r="AG3895" s="43">
        <v>12910.2</v>
      </c>
    </row>
    <row r="3896" spans="4:33">
      <c r="D3896" s="2">
        <v>2002</v>
      </c>
      <c r="F3896" s="62"/>
      <c r="G3896" s="76">
        <v>0</v>
      </c>
      <c r="H3896" s="76">
        <v>0</v>
      </c>
      <c r="I3896" s="76">
        <v>0</v>
      </c>
      <c r="J3896" s="76">
        <v>408.1</v>
      </c>
      <c r="K3896" s="76">
        <v>0</v>
      </c>
      <c r="L3896" s="76">
        <v>0</v>
      </c>
      <c r="M3896" s="76">
        <v>0</v>
      </c>
      <c r="N3896" s="76">
        <v>0</v>
      </c>
      <c r="O3896" s="76">
        <v>0</v>
      </c>
      <c r="P3896" s="76">
        <v>0</v>
      </c>
      <c r="Q3896" s="76">
        <v>0</v>
      </c>
      <c r="R3896" s="76">
        <v>0</v>
      </c>
      <c r="S3896" s="76">
        <v>0</v>
      </c>
      <c r="T3896" s="76">
        <v>0</v>
      </c>
      <c r="U3896" s="76">
        <v>18544.900000000001</v>
      </c>
      <c r="V3896" s="76">
        <v>0</v>
      </c>
      <c r="W3896" s="76">
        <v>0</v>
      </c>
      <c r="X3896" s="76">
        <v>0</v>
      </c>
      <c r="Y3896" s="76">
        <v>0</v>
      </c>
      <c r="Z3896" s="76">
        <v>0</v>
      </c>
      <c r="AA3896" s="76">
        <v>0</v>
      </c>
      <c r="AB3896" s="76">
        <v>0</v>
      </c>
      <c r="AC3896" s="76">
        <v>0</v>
      </c>
      <c r="AD3896" s="76">
        <v>0</v>
      </c>
      <c r="AE3896" s="76">
        <v>0</v>
      </c>
      <c r="AF3896" s="76">
        <v>0</v>
      </c>
      <c r="AG3896" s="43">
        <v>18953</v>
      </c>
    </row>
    <row r="3897" spans="4:33">
      <c r="D3897" s="2">
        <v>2003</v>
      </c>
      <c r="F3897" s="62"/>
      <c r="G3897" s="76">
        <v>0</v>
      </c>
      <c r="H3897" s="76">
        <v>0</v>
      </c>
      <c r="I3897" s="76">
        <v>0</v>
      </c>
      <c r="J3897" s="76">
        <v>0</v>
      </c>
      <c r="K3897" s="76">
        <v>0</v>
      </c>
      <c r="L3897" s="76">
        <v>0</v>
      </c>
      <c r="M3897" s="76">
        <v>0</v>
      </c>
      <c r="N3897" s="76">
        <v>0</v>
      </c>
      <c r="O3897" s="76">
        <v>0</v>
      </c>
      <c r="P3897" s="76">
        <v>0</v>
      </c>
      <c r="Q3897" s="76">
        <v>0</v>
      </c>
      <c r="R3897" s="76">
        <v>0</v>
      </c>
      <c r="S3897" s="76">
        <v>0</v>
      </c>
      <c r="T3897" s="76">
        <v>0</v>
      </c>
      <c r="U3897" s="76">
        <v>63507.199999999997</v>
      </c>
      <c r="V3897" s="76">
        <v>0</v>
      </c>
      <c r="W3897" s="76">
        <v>0</v>
      </c>
      <c r="X3897" s="76">
        <v>0</v>
      </c>
      <c r="Y3897" s="76">
        <v>0</v>
      </c>
      <c r="Z3897" s="76">
        <v>0</v>
      </c>
      <c r="AA3897" s="76">
        <v>0</v>
      </c>
      <c r="AB3897" s="76">
        <v>0</v>
      </c>
      <c r="AC3897" s="76">
        <v>0</v>
      </c>
      <c r="AD3897" s="76">
        <v>0</v>
      </c>
      <c r="AE3897" s="76">
        <v>0</v>
      </c>
      <c r="AF3897" s="76">
        <v>0</v>
      </c>
      <c r="AG3897" s="43">
        <v>63507.199999999997</v>
      </c>
    </row>
    <row r="3898" spans="4:33">
      <c r="D3898" s="2">
        <v>2004</v>
      </c>
      <c r="F3898" s="62"/>
      <c r="G3898" s="76">
        <v>0</v>
      </c>
      <c r="H3898" s="76">
        <v>0</v>
      </c>
      <c r="I3898" s="76">
        <v>0</v>
      </c>
      <c r="J3898" s="76">
        <v>0</v>
      </c>
      <c r="K3898" s="76">
        <v>0</v>
      </c>
      <c r="L3898" s="76">
        <v>0</v>
      </c>
      <c r="M3898" s="76">
        <v>0</v>
      </c>
      <c r="N3898" s="76">
        <v>0</v>
      </c>
      <c r="O3898" s="76">
        <v>0</v>
      </c>
      <c r="P3898" s="76">
        <v>0</v>
      </c>
      <c r="Q3898" s="76">
        <v>0</v>
      </c>
      <c r="R3898" s="76">
        <v>0</v>
      </c>
      <c r="S3898" s="76">
        <v>0</v>
      </c>
      <c r="T3898" s="76">
        <v>0</v>
      </c>
      <c r="U3898" s="76">
        <v>0</v>
      </c>
      <c r="V3898" s="76">
        <v>0</v>
      </c>
      <c r="W3898" s="76">
        <v>0</v>
      </c>
      <c r="X3898" s="76">
        <v>0</v>
      </c>
      <c r="Y3898" s="76">
        <v>0</v>
      </c>
      <c r="Z3898" s="76">
        <v>0</v>
      </c>
      <c r="AA3898" s="76">
        <v>0</v>
      </c>
      <c r="AB3898" s="76">
        <v>0</v>
      </c>
      <c r="AC3898" s="76">
        <v>0</v>
      </c>
      <c r="AD3898" s="76">
        <v>0</v>
      </c>
      <c r="AE3898" s="76">
        <v>0</v>
      </c>
      <c r="AF3898" s="76">
        <v>0</v>
      </c>
      <c r="AG3898" s="43">
        <v>0</v>
      </c>
    </row>
    <row r="3899" spans="4:33">
      <c r="D3899" s="2">
        <v>2005</v>
      </c>
      <c r="F3899" s="62"/>
      <c r="G3899" s="76">
        <v>0</v>
      </c>
      <c r="H3899" s="76">
        <v>0</v>
      </c>
      <c r="I3899" s="76">
        <v>0</v>
      </c>
      <c r="J3899" s="76">
        <v>0</v>
      </c>
      <c r="K3899" s="76">
        <v>0</v>
      </c>
      <c r="L3899" s="76">
        <v>0</v>
      </c>
      <c r="M3899" s="76">
        <v>0</v>
      </c>
      <c r="N3899" s="76">
        <v>0</v>
      </c>
      <c r="O3899" s="76">
        <v>0</v>
      </c>
      <c r="P3899" s="76">
        <v>0</v>
      </c>
      <c r="Q3899" s="76">
        <v>0</v>
      </c>
      <c r="R3899" s="76">
        <v>0</v>
      </c>
      <c r="S3899" s="76">
        <v>0</v>
      </c>
      <c r="T3899" s="76">
        <v>0</v>
      </c>
      <c r="U3899" s="76">
        <v>0</v>
      </c>
      <c r="V3899" s="76">
        <v>0</v>
      </c>
      <c r="W3899" s="76">
        <v>0</v>
      </c>
      <c r="X3899" s="76">
        <v>0</v>
      </c>
      <c r="Y3899" s="76">
        <v>0</v>
      </c>
      <c r="Z3899" s="76">
        <v>0</v>
      </c>
      <c r="AA3899" s="76">
        <v>0</v>
      </c>
      <c r="AB3899" s="76">
        <v>0</v>
      </c>
      <c r="AC3899" s="76">
        <v>0</v>
      </c>
      <c r="AD3899" s="76">
        <v>0</v>
      </c>
      <c r="AE3899" s="76">
        <v>0</v>
      </c>
      <c r="AF3899" s="76">
        <v>0</v>
      </c>
      <c r="AG3899" s="43">
        <v>0</v>
      </c>
    </row>
    <row r="3900" spans="4:33">
      <c r="D3900" s="2">
        <v>2006</v>
      </c>
      <c r="F3900" s="62"/>
      <c r="G3900" s="76">
        <v>0</v>
      </c>
      <c r="H3900" s="76">
        <v>0</v>
      </c>
      <c r="I3900" s="76">
        <v>0</v>
      </c>
      <c r="J3900" s="76">
        <v>0</v>
      </c>
      <c r="K3900" s="76">
        <v>0</v>
      </c>
      <c r="L3900" s="76">
        <v>0</v>
      </c>
      <c r="M3900" s="76">
        <v>0</v>
      </c>
      <c r="N3900" s="76">
        <v>0</v>
      </c>
      <c r="O3900" s="76">
        <v>0</v>
      </c>
      <c r="P3900" s="76">
        <v>0</v>
      </c>
      <c r="Q3900" s="76">
        <v>0</v>
      </c>
      <c r="R3900" s="76">
        <v>0</v>
      </c>
      <c r="S3900" s="76">
        <v>0</v>
      </c>
      <c r="T3900" s="76">
        <v>20000</v>
      </c>
      <c r="U3900" s="76">
        <v>16000</v>
      </c>
      <c r="V3900" s="76">
        <v>0</v>
      </c>
      <c r="W3900" s="76">
        <v>0</v>
      </c>
      <c r="X3900" s="76">
        <v>0</v>
      </c>
      <c r="Y3900" s="76">
        <v>0</v>
      </c>
      <c r="Z3900" s="76">
        <v>0</v>
      </c>
      <c r="AA3900" s="76">
        <v>0</v>
      </c>
      <c r="AB3900" s="76">
        <v>0</v>
      </c>
      <c r="AC3900" s="76">
        <v>0</v>
      </c>
      <c r="AD3900" s="76">
        <v>0</v>
      </c>
      <c r="AE3900" s="76">
        <v>0</v>
      </c>
      <c r="AF3900" s="76">
        <v>0</v>
      </c>
      <c r="AG3900" s="43">
        <v>36000</v>
      </c>
    </row>
    <row r="3901" spans="4:33">
      <c r="D3901" s="2">
        <v>2007</v>
      </c>
      <c r="F3901" s="62"/>
      <c r="G3901" s="76">
        <v>0</v>
      </c>
      <c r="H3901" s="76">
        <v>0</v>
      </c>
      <c r="I3901" s="76">
        <v>0</v>
      </c>
      <c r="J3901" s="76">
        <v>0</v>
      </c>
      <c r="K3901" s="76">
        <v>0</v>
      </c>
      <c r="L3901" s="76">
        <v>0</v>
      </c>
      <c r="M3901" s="76">
        <v>0</v>
      </c>
      <c r="N3901" s="76">
        <v>0</v>
      </c>
      <c r="O3901" s="76">
        <v>0</v>
      </c>
      <c r="P3901" s="76">
        <v>0</v>
      </c>
      <c r="Q3901" s="76">
        <v>0</v>
      </c>
      <c r="R3901" s="76">
        <v>0</v>
      </c>
      <c r="S3901" s="76">
        <v>0</v>
      </c>
      <c r="T3901" s="76">
        <v>0</v>
      </c>
      <c r="U3901" s="76">
        <v>0</v>
      </c>
      <c r="V3901" s="76">
        <v>0</v>
      </c>
      <c r="W3901" s="76">
        <v>0</v>
      </c>
      <c r="X3901" s="76">
        <v>0</v>
      </c>
      <c r="Y3901" s="76">
        <v>0</v>
      </c>
      <c r="Z3901" s="76">
        <v>0</v>
      </c>
      <c r="AA3901" s="76">
        <v>0</v>
      </c>
      <c r="AB3901" s="76">
        <v>0</v>
      </c>
      <c r="AC3901" s="76">
        <v>0</v>
      </c>
      <c r="AD3901" s="76">
        <v>0</v>
      </c>
      <c r="AE3901" s="76">
        <v>0</v>
      </c>
      <c r="AF3901" s="76">
        <v>0</v>
      </c>
      <c r="AG3901" s="43">
        <v>0</v>
      </c>
    </row>
    <row r="3902" spans="4:33">
      <c r="D3902" s="2">
        <v>2008</v>
      </c>
      <c r="F3902" s="62"/>
      <c r="G3902" s="76">
        <v>0</v>
      </c>
      <c r="H3902" s="76">
        <v>0</v>
      </c>
      <c r="I3902" s="76">
        <v>0</v>
      </c>
      <c r="J3902" s="76">
        <v>0</v>
      </c>
      <c r="K3902" s="76">
        <v>0</v>
      </c>
      <c r="L3902" s="76">
        <v>0</v>
      </c>
      <c r="M3902" s="76">
        <v>0</v>
      </c>
      <c r="N3902" s="76">
        <v>0</v>
      </c>
      <c r="O3902" s="76">
        <v>0</v>
      </c>
      <c r="P3902" s="76">
        <v>0</v>
      </c>
      <c r="Q3902" s="76">
        <v>0</v>
      </c>
      <c r="R3902" s="76">
        <v>0</v>
      </c>
      <c r="S3902" s="76">
        <v>0</v>
      </c>
      <c r="T3902" s="76">
        <v>0</v>
      </c>
      <c r="U3902" s="76">
        <v>0</v>
      </c>
      <c r="V3902" s="76">
        <v>0</v>
      </c>
      <c r="W3902" s="76">
        <v>0</v>
      </c>
      <c r="X3902" s="76">
        <v>0</v>
      </c>
      <c r="Y3902" s="76">
        <v>0</v>
      </c>
      <c r="Z3902" s="76">
        <v>0</v>
      </c>
      <c r="AA3902" s="76">
        <v>0</v>
      </c>
      <c r="AB3902" s="76">
        <v>0</v>
      </c>
      <c r="AC3902" s="76">
        <v>0</v>
      </c>
      <c r="AD3902" s="76">
        <v>0</v>
      </c>
      <c r="AE3902" s="76">
        <v>0</v>
      </c>
      <c r="AF3902" s="76">
        <v>0</v>
      </c>
      <c r="AG3902" s="43">
        <v>0</v>
      </c>
    </row>
    <row r="3903" spans="4:33">
      <c r="D3903" s="2">
        <v>2009</v>
      </c>
      <c r="F3903" s="62"/>
      <c r="G3903" s="76">
        <v>0</v>
      </c>
      <c r="H3903" s="76">
        <v>0</v>
      </c>
      <c r="I3903" s="76">
        <v>0</v>
      </c>
      <c r="J3903" s="76">
        <v>0</v>
      </c>
      <c r="K3903" s="76">
        <v>0</v>
      </c>
      <c r="L3903" s="76">
        <v>0</v>
      </c>
      <c r="M3903" s="76">
        <v>0</v>
      </c>
      <c r="N3903" s="76">
        <v>0</v>
      </c>
      <c r="O3903" s="76">
        <v>0</v>
      </c>
      <c r="P3903" s="76">
        <v>0</v>
      </c>
      <c r="Q3903" s="76">
        <v>0</v>
      </c>
      <c r="R3903" s="76">
        <v>0</v>
      </c>
      <c r="S3903" s="76">
        <v>0</v>
      </c>
      <c r="T3903" s="76">
        <v>0</v>
      </c>
      <c r="U3903" s="76">
        <v>0</v>
      </c>
      <c r="V3903" s="76">
        <v>0</v>
      </c>
      <c r="W3903" s="76">
        <v>0</v>
      </c>
      <c r="X3903" s="76">
        <v>0</v>
      </c>
      <c r="Y3903" s="76">
        <v>0</v>
      </c>
      <c r="Z3903" s="76">
        <v>0</v>
      </c>
      <c r="AA3903" s="76">
        <v>0</v>
      </c>
      <c r="AB3903" s="76">
        <v>0</v>
      </c>
      <c r="AC3903" s="76">
        <v>0</v>
      </c>
      <c r="AD3903" s="76">
        <v>0</v>
      </c>
      <c r="AE3903" s="76">
        <v>0</v>
      </c>
      <c r="AF3903" s="76">
        <v>0</v>
      </c>
      <c r="AG3903" s="43">
        <v>0</v>
      </c>
    </row>
    <row r="3904" spans="4:33">
      <c r="D3904" s="2">
        <v>2010</v>
      </c>
      <c r="G3904" s="76">
        <v>0</v>
      </c>
      <c r="H3904" s="76">
        <v>0</v>
      </c>
      <c r="I3904" s="76">
        <v>0</v>
      </c>
      <c r="J3904" s="76">
        <v>0</v>
      </c>
      <c r="K3904" s="76">
        <v>0</v>
      </c>
      <c r="L3904" s="76">
        <v>0</v>
      </c>
      <c r="M3904" s="76">
        <v>0</v>
      </c>
      <c r="N3904" s="76">
        <v>0</v>
      </c>
      <c r="O3904" s="76">
        <v>0</v>
      </c>
      <c r="P3904" s="76">
        <v>0</v>
      </c>
      <c r="Q3904" s="76">
        <v>0</v>
      </c>
      <c r="R3904" s="76">
        <v>0</v>
      </c>
      <c r="S3904" s="76">
        <v>0</v>
      </c>
      <c r="T3904" s="76">
        <v>0</v>
      </c>
      <c r="U3904" s="76">
        <v>0</v>
      </c>
      <c r="V3904" s="76">
        <v>0</v>
      </c>
      <c r="W3904" s="76">
        <v>0</v>
      </c>
      <c r="X3904" s="76">
        <v>0</v>
      </c>
      <c r="Y3904" s="76">
        <v>0</v>
      </c>
      <c r="Z3904" s="76">
        <v>0</v>
      </c>
      <c r="AA3904" s="76">
        <v>0</v>
      </c>
      <c r="AB3904" s="76">
        <v>0</v>
      </c>
      <c r="AC3904" s="76">
        <v>0</v>
      </c>
      <c r="AD3904" s="76">
        <v>0</v>
      </c>
      <c r="AE3904" s="76">
        <v>0</v>
      </c>
      <c r="AF3904" s="76">
        <v>0</v>
      </c>
      <c r="AG3904" s="43">
        <v>0</v>
      </c>
    </row>
    <row r="3905" spans="2:33">
      <c r="D3905" s="2">
        <v>2011</v>
      </c>
      <c r="G3905" s="76">
        <v>0</v>
      </c>
      <c r="H3905" s="76">
        <v>0</v>
      </c>
      <c r="I3905" s="76">
        <v>0</v>
      </c>
      <c r="J3905" s="76">
        <v>0</v>
      </c>
      <c r="K3905" s="76">
        <v>0</v>
      </c>
      <c r="L3905" s="76">
        <v>0</v>
      </c>
      <c r="M3905" s="76">
        <v>0</v>
      </c>
      <c r="N3905" s="76">
        <v>0</v>
      </c>
      <c r="O3905" s="76">
        <v>0</v>
      </c>
      <c r="P3905" s="76">
        <v>0</v>
      </c>
      <c r="Q3905" s="76">
        <v>0</v>
      </c>
      <c r="R3905" s="76">
        <v>0</v>
      </c>
      <c r="S3905" s="76">
        <v>0</v>
      </c>
      <c r="T3905" s="76">
        <v>0</v>
      </c>
      <c r="U3905" s="76">
        <v>0</v>
      </c>
      <c r="V3905" s="76">
        <v>0</v>
      </c>
      <c r="W3905" s="76">
        <v>0</v>
      </c>
      <c r="X3905" s="76">
        <v>0</v>
      </c>
      <c r="Y3905" s="76">
        <v>0</v>
      </c>
      <c r="Z3905" s="76">
        <v>0</v>
      </c>
      <c r="AA3905" s="76">
        <v>0</v>
      </c>
      <c r="AB3905" s="76">
        <v>0</v>
      </c>
      <c r="AC3905" s="76">
        <v>0</v>
      </c>
      <c r="AD3905" s="76">
        <v>0</v>
      </c>
      <c r="AE3905" s="76">
        <v>0</v>
      </c>
      <c r="AF3905" s="76">
        <v>0</v>
      </c>
      <c r="AG3905" s="43">
        <v>0</v>
      </c>
    </row>
    <row r="3906" spans="2:33">
      <c r="D3906" s="2">
        <v>2012</v>
      </c>
      <c r="G3906" s="76">
        <v>0</v>
      </c>
      <c r="H3906" s="76">
        <v>0</v>
      </c>
      <c r="I3906" s="76">
        <v>0</v>
      </c>
      <c r="J3906" s="76">
        <v>0</v>
      </c>
      <c r="K3906" s="76">
        <v>0</v>
      </c>
      <c r="L3906" s="76">
        <v>0</v>
      </c>
      <c r="M3906" s="76">
        <v>0</v>
      </c>
      <c r="N3906" s="76">
        <v>0</v>
      </c>
      <c r="O3906" s="76">
        <v>0</v>
      </c>
      <c r="P3906" s="76">
        <v>0</v>
      </c>
      <c r="Q3906" s="76">
        <v>0</v>
      </c>
      <c r="R3906" s="76">
        <v>0</v>
      </c>
      <c r="S3906" s="76">
        <v>0</v>
      </c>
      <c r="T3906" s="76">
        <v>0</v>
      </c>
      <c r="U3906" s="76">
        <v>0</v>
      </c>
      <c r="V3906" s="76">
        <v>0</v>
      </c>
      <c r="W3906" s="76">
        <v>0</v>
      </c>
      <c r="X3906" s="76">
        <v>0</v>
      </c>
      <c r="Y3906" s="76">
        <v>0</v>
      </c>
      <c r="Z3906" s="76">
        <v>0</v>
      </c>
      <c r="AA3906" s="76">
        <v>0</v>
      </c>
      <c r="AB3906" s="76">
        <v>0</v>
      </c>
      <c r="AC3906" s="76">
        <v>0</v>
      </c>
      <c r="AD3906" s="76">
        <v>0</v>
      </c>
      <c r="AE3906" s="76">
        <v>0</v>
      </c>
      <c r="AF3906" s="76">
        <v>0</v>
      </c>
      <c r="AG3906" s="43">
        <v>0</v>
      </c>
    </row>
    <row r="3907" spans="2:33">
      <c r="D3907" s="2">
        <v>2013</v>
      </c>
      <c r="G3907" s="76">
        <v>0</v>
      </c>
      <c r="H3907" s="76">
        <v>0</v>
      </c>
      <c r="I3907" s="76">
        <v>0</v>
      </c>
      <c r="J3907" s="76">
        <v>0</v>
      </c>
      <c r="K3907" s="76">
        <v>0</v>
      </c>
      <c r="L3907" s="76">
        <v>0</v>
      </c>
      <c r="M3907" s="76">
        <v>0</v>
      </c>
      <c r="N3907" s="76">
        <v>0</v>
      </c>
      <c r="O3907" s="76">
        <v>0</v>
      </c>
      <c r="P3907" s="76">
        <v>0</v>
      </c>
      <c r="Q3907" s="76">
        <v>0</v>
      </c>
      <c r="R3907" s="76">
        <v>0</v>
      </c>
      <c r="S3907" s="76">
        <v>0</v>
      </c>
      <c r="T3907" s="76">
        <v>0</v>
      </c>
      <c r="U3907" s="76">
        <v>0</v>
      </c>
      <c r="V3907" s="76">
        <v>0</v>
      </c>
      <c r="W3907" s="76">
        <v>0</v>
      </c>
      <c r="X3907" s="76">
        <v>0</v>
      </c>
      <c r="Y3907" s="76">
        <v>0</v>
      </c>
      <c r="Z3907" s="76">
        <v>0</v>
      </c>
      <c r="AA3907" s="76">
        <v>0</v>
      </c>
      <c r="AB3907" s="76">
        <v>0</v>
      </c>
      <c r="AC3907" s="76">
        <v>0</v>
      </c>
      <c r="AD3907" s="76">
        <v>0</v>
      </c>
      <c r="AE3907" s="76">
        <v>0</v>
      </c>
      <c r="AF3907" s="76">
        <v>0</v>
      </c>
      <c r="AG3907" s="43">
        <v>0</v>
      </c>
    </row>
    <row r="3908" spans="2:33">
      <c r="D3908" s="2">
        <v>2014</v>
      </c>
      <c r="G3908" s="76">
        <v>0</v>
      </c>
      <c r="H3908" s="76">
        <v>0</v>
      </c>
      <c r="I3908" s="76">
        <v>0</v>
      </c>
      <c r="J3908" s="76">
        <v>0</v>
      </c>
      <c r="K3908" s="76">
        <v>0</v>
      </c>
      <c r="L3908" s="76">
        <v>0</v>
      </c>
      <c r="M3908" s="76">
        <v>0</v>
      </c>
      <c r="N3908" s="76">
        <v>0</v>
      </c>
      <c r="O3908" s="76">
        <v>0</v>
      </c>
      <c r="P3908" s="76">
        <v>0</v>
      </c>
      <c r="Q3908" s="76">
        <v>0</v>
      </c>
      <c r="R3908" s="76">
        <v>0</v>
      </c>
      <c r="S3908" s="76">
        <v>0</v>
      </c>
      <c r="T3908" s="76">
        <v>0</v>
      </c>
      <c r="U3908" s="76">
        <v>0</v>
      </c>
      <c r="V3908" s="76">
        <v>0</v>
      </c>
      <c r="W3908" s="76">
        <v>0</v>
      </c>
      <c r="X3908" s="76">
        <v>0</v>
      </c>
      <c r="Y3908" s="76">
        <v>0</v>
      </c>
      <c r="Z3908" s="76">
        <v>0</v>
      </c>
      <c r="AA3908" s="76">
        <v>0</v>
      </c>
      <c r="AB3908" s="76">
        <v>0</v>
      </c>
      <c r="AC3908" s="76">
        <v>0</v>
      </c>
      <c r="AD3908" s="76">
        <v>0</v>
      </c>
      <c r="AE3908" s="76">
        <v>0</v>
      </c>
      <c r="AF3908" s="76">
        <v>0</v>
      </c>
      <c r="AG3908" s="43">
        <v>0</v>
      </c>
    </row>
    <row r="3909" spans="2:33">
      <c r="D3909" s="2">
        <v>2015</v>
      </c>
      <c r="G3909" s="76">
        <v>0</v>
      </c>
      <c r="H3909" s="76">
        <v>0</v>
      </c>
      <c r="I3909" s="76">
        <v>0</v>
      </c>
      <c r="J3909" s="76">
        <v>0</v>
      </c>
      <c r="K3909" s="76">
        <v>0</v>
      </c>
      <c r="L3909" s="76">
        <v>0</v>
      </c>
      <c r="M3909" s="76">
        <v>0</v>
      </c>
      <c r="N3909" s="76">
        <v>0</v>
      </c>
      <c r="O3909" s="76">
        <v>0</v>
      </c>
      <c r="P3909" s="76">
        <v>0</v>
      </c>
      <c r="Q3909" s="76">
        <v>0</v>
      </c>
      <c r="R3909" s="76">
        <v>0</v>
      </c>
      <c r="S3909" s="76">
        <v>0</v>
      </c>
      <c r="T3909" s="76">
        <v>0</v>
      </c>
      <c r="U3909" s="76">
        <v>0</v>
      </c>
      <c r="V3909" s="76">
        <v>0</v>
      </c>
      <c r="W3909" s="76">
        <v>0</v>
      </c>
      <c r="X3909" s="76">
        <v>0</v>
      </c>
      <c r="Y3909" s="76">
        <v>0</v>
      </c>
      <c r="Z3909" s="76">
        <v>0</v>
      </c>
      <c r="AA3909" s="76">
        <v>0</v>
      </c>
      <c r="AB3909" s="76">
        <v>0</v>
      </c>
      <c r="AC3909" s="76">
        <v>0</v>
      </c>
      <c r="AD3909" s="76">
        <v>0</v>
      </c>
      <c r="AE3909" s="76">
        <v>0</v>
      </c>
      <c r="AF3909" s="76">
        <v>0</v>
      </c>
      <c r="AG3909" s="43">
        <v>0</v>
      </c>
    </row>
    <row r="3912" spans="2:33" ht="15.75">
      <c r="D3912" s="54" t="s">
        <v>97</v>
      </c>
      <c r="F3912" s="62"/>
      <c r="G3912" s="62"/>
      <c r="H3912" s="62"/>
      <c r="I3912" s="62"/>
      <c r="J3912" s="62"/>
      <c r="K3912" s="62"/>
      <c r="L3912" s="62"/>
      <c r="M3912" s="62"/>
      <c r="N3912" s="2"/>
      <c r="O3912" s="62"/>
      <c r="P3912" s="62"/>
      <c r="Q3912" s="62"/>
      <c r="R3912" s="62"/>
      <c r="S3912" s="62"/>
      <c r="T3912" s="62"/>
      <c r="U3912" s="62"/>
      <c r="V3912" s="62"/>
      <c r="W3912" s="62"/>
      <c r="X3912" s="62"/>
      <c r="Y3912" s="62"/>
      <c r="Z3912" s="62"/>
      <c r="AA3912" s="62"/>
      <c r="AB3912" s="62"/>
      <c r="AC3912" s="62"/>
      <c r="AD3912" s="62"/>
      <c r="AE3912" s="62"/>
      <c r="AF3912" s="62"/>
      <c r="AG3912" s="43"/>
    </row>
    <row r="3913" spans="2:33" ht="15.75">
      <c r="D3913" s="60" t="s">
        <v>45</v>
      </c>
      <c r="E3913" s="60" t="s">
        <v>46</v>
      </c>
      <c r="F3913" s="60" t="s">
        <v>47</v>
      </c>
      <c r="G3913" s="61" t="s">
        <v>90</v>
      </c>
      <c r="H3913" s="61" t="s">
        <v>91</v>
      </c>
      <c r="I3913" s="61" t="s">
        <v>92</v>
      </c>
      <c r="J3913" s="61" t="s">
        <v>93</v>
      </c>
      <c r="K3913" s="61" t="s">
        <v>74</v>
      </c>
      <c r="N3913" s="61" t="s">
        <v>74</v>
      </c>
      <c r="O3913" s="62" t="s">
        <v>98</v>
      </c>
    </row>
    <row r="3914" spans="2:33">
      <c r="B3914" s="52">
        <v>0</v>
      </c>
      <c r="D3914" s="2">
        <v>1989</v>
      </c>
      <c r="F3914" s="62"/>
      <c r="G3914" s="76">
        <v>0</v>
      </c>
      <c r="H3914" s="76">
        <v>0</v>
      </c>
      <c r="I3914" s="76">
        <v>0</v>
      </c>
      <c r="J3914" s="76">
        <v>0</v>
      </c>
      <c r="K3914" s="76">
        <v>0</v>
      </c>
      <c r="L3914" s="62"/>
      <c r="M3914" s="62"/>
      <c r="N3914" s="77">
        <v>2374442.8999989</v>
      </c>
      <c r="O3914" s="77">
        <v>0</v>
      </c>
      <c r="P3914" s="62"/>
      <c r="Q3914" s="62"/>
      <c r="R3914" s="62"/>
      <c r="S3914" s="62"/>
      <c r="T3914" s="62"/>
      <c r="U3914" s="62"/>
      <c r="V3914" s="62"/>
      <c r="W3914" s="62"/>
      <c r="X3914" s="62"/>
      <c r="Y3914" s="62"/>
      <c r="Z3914" s="62"/>
      <c r="AA3914" s="62"/>
      <c r="AB3914" s="62"/>
      <c r="AC3914" s="62"/>
      <c r="AD3914" s="62"/>
      <c r="AE3914" s="62"/>
      <c r="AF3914" s="62"/>
      <c r="AG3914" s="43"/>
    </row>
    <row r="3915" spans="2:33">
      <c r="B3915" s="52">
        <v>0</v>
      </c>
      <c r="D3915" s="2">
        <v>1990</v>
      </c>
      <c r="F3915" s="62"/>
      <c r="G3915" s="76">
        <v>0</v>
      </c>
      <c r="H3915" s="76">
        <v>0</v>
      </c>
      <c r="I3915" s="76">
        <v>0</v>
      </c>
      <c r="J3915" s="76">
        <v>0</v>
      </c>
      <c r="K3915" s="76">
        <v>0</v>
      </c>
      <c r="L3915" s="62"/>
      <c r="M3915" s="62"/>
      <c r="N3915" s="77">
        <v>2615977.8000000003</v>
      </c>
      <c r="O3915" s="77">
        <v>0</v>
      </c>
      <c r="P3915" s="62"/>
      <c r="Q3915" s="62"/>
      <c r="R3915" s="62"/>
      <c r="S3915" s="62"/>
      <c r="T3915" s="62"/>
      <c r="U3915" s="62"/>
      <c r="V3915" s="62"/>
      <c r="W3915" s="62"/>
      <c r="X3915" s="62"/>
      <c r="Y3915" s="62"/>
      <c r="Z3915" s="62"/>
      <c r="AA3915" s="62"/>
      <c r="AB3915" s="62"/>
      <c r="AC3915" s="62"/>
      <c r="AD3915" s="62"/>
      <c r="AE3915" s="62"/>
      <c r="AF3915" s="62"/>
      <c r="AG3915" s="43"/>
    </row>
    <row r="3916" spans="2:33">
      <c r="B3916" s="52">
        <v>0</v>
      </c>
      <c r="D3916" s="2">
        <v>1991</v>
      </c>
      <c r="F3916" s="62"/>
      <c r="G3916" s="76">
        <v>0</v>
      </c>
      <c r="H3916" s="76">
        <v>0</v>
      </c>
      <c r="I3916" s="76">
        <v>0</v>
      </c>
      <c r="J3916" s="76">
        <v>0</v>
      </c>
      <c r="K3916" s="76">
        <v>0</v>
      </c>
      <c r="N3916" s="77">
        <v>1825855.5999999996</v>
      </c>
      <c r="O3916" s="77">
        <v>0</v>
      </c>
    </row>
    <row r="3917" spans="2:33">
      <c r="B3917" s="52">
        <v>0</v>
      </c>
      <c r="D3917" s="2">
        <v>1992</v>
      </c>
      <c r="F3917" s="62"/>
      <c r="G3917" s="76">
        <v>0</v>
      </c>
      <c r="H3917" s="76">
        <v>0</v>
      </c>
      <c r="I3917" s="76">
        <v>0</v>
      </c>
      <c r="J3917" s="76">
        <v>0</v>
      </c>
      <c r="K3917" s="76">
        <v>0</v>
      </c>
      <c r="L3917" s="62"/>
      <c r="M3917" s="62"/>
      <c r="N3917" s="77">
        <v>1980544.7999999998</v>
      </c>
      <c r="O3917" s="77">
        <v>0</v>
      </c>
      <c r="P3917" s="62"/>
      <c r="Q3917" s="62"/>
      <c r="R3917" s="62"/>
      <c r="S3917" s="62"/>
      <c r="T3917" s="62"/>
      <c r="U3917" s="62"/>
      <c r="V3917" s="62"/>
      <c r="W3917" s="62"/>
      <c r="X3917" s="62"/>
      <c r="Y3917" s="62"/>
      <c r="Z3917" s="62"/>
      <c r="AA3917" s="62"/>
      <c r="AB3917" s="62"/>
      <c r="AC3917" s="62"/>
      <c r="AD3917" s="62"/>
      <c r="AE3917" s="62"/>
      <c r="AF3917" s="62"/>
      <c r="AG3917" s="43"/>
    </row>
    <row r="3918" spans="2:33">
      <c r="B3918" s="52">
        <v>0</v>
      </c>
      <c r="D3918" s="2">
        <v>1993</v>
      </c>
      <c r="F3918" s="62"/>
      <c r="G3918" s="76">
        <v>0</v>
      </c>
      <c r="H3918" s="76">
        <v>0</v>
      </c>
      <c r="I3918" s="76">
        <v>0</v>
      </c>
      <c r="J3918" s="76">
        <v>0</v>
      </c>
      <c r="K3918" s="76">
        <v>0</v>
      </c>
      <c r="N3918" s="77">
        <v>1794199.9000000004</v>
      </c>
      <c r="O3918" s="77">
        <v>0</v>
      </c>
    </row>
    <row r="3919" spans="2:33">
      <c r="B3919" s="52">
        <v>0</v>
      </c>
      <c r="D3919" s="2">
        <v>1994</v>
      </c>
      <c r="F3919" s="62"/>
      <c r="G3919" s="76">
        <v>0</v>
      </c>
      <c r="H3919" s="76">
        <v>0</v>
      </c>
      <c r="I3919" s="76">
        <v>0</v>
      </c>
      <c r="J3919" s="76">
        <v>0</v>
      </c>
      <c r="K3919" s="76">
        <v>0</v>
      </c>
      <c r="L3919" s="62"/>
      <c r="M3919" s="62"/>
      <c r="N3919" s="77">
        <v>1933905.3</v>
      </c>
      <c r="O3919" s="77">
        <v>0</v>
      </c>
      <c r="P3919" s="62"/>
      <c r="Q3919" s="62"/>
      <c r="R3919" s="62"/>
      <c r="S3919" s="62"/>
      <c r="T3919" s="62"/>
      <c r="U3919" s="62"/>
      <c r="V3919" s="62"/>
      <c r="W3919" s="62"/>
      <c r="X3919" s="62"/>
      <c r="Y3919" s="62"/>
      <c r="Z3919" s="62"/>
      <c r="AA3919" s="62"/>
      <c r="AB3919" s="62"/>
      <c r="AC3919" s="62"/>
      <c r="AD3919" s="62"/>
      <c r="AE3919" s="62"/>
      <c r="AF3919" s="62"/>
      <c r="AG3919" s="43"/>
    </row>
    <row r="3920" spans="2:33">
      <c r="B3920" s="52">
        <v>0</v>
      </c>
      <c r="D3920" s="2">
        <v>1995</v>
      </c>
      <c r="F3920" s="62"/>
      <c r="G3920" s="76">
        <v>0</v>
      </c>
      <c r="H3920" s="76">
        <v>0</v>
      </c>
      <c r="I3920" s="76">
        <v>0</v>
      </c>
      <c r="J3920" s="76">
        <v>0</v>
      </c>
      <c r="K3920" s="76">
        <v>0</v>
      </c>
      <c r="N3920" s="77">
        <v>1429377.7999999998</v>
      </c>
      <c r="O3920" s="77">
        <v>0</v>
      </c>
    </row>
    <row r="3921" spans="2:33">
      <c r="B3921" s="52">
        <v>0</v>
      </c>
      <c r="D3921" s="2">
        <v>1996</v>
      </c>
      <c r="F3921" s="62"/>
      <c r="G3921" s="76">
        <v>0</v>
      </c>
      <c r="H3921" s="76">
        <v>0</v>
      </c>
      <c r="I3921" s="76">
        <v>0</v>
      </c>
      <c r="J3921" s="76">
        <v>0</v>
      </c>
      <c r="K3921" s="76">
        <v>0</v>
      </c>
      <c r="L3921" s="62"/>
      <c r="M3921" s="62"/>
      <c r="N3921" s="77">
        <v>1627148.9999999995</v>
      </c>
      <c r="O3921" s="77">
        <v>0</v>
      </c>
      <c r="P3921" s="62"/>
      <c r="Q3921" s="62"/>
      <c r="R3921" s="62"/>
      <c r="S3921" s="62"/>
      <c r="T3921" s="62"/>
      <c r="U3921" s="62"/>
      <c r="V3921" s="62"/>
      <c r="W3921" s="62"/>
      <c r="X3921" s="62"/>
      <c r="Y3921" s="62"/>
      <c r="Z3921" s="62"/>
      <c r="AA3921" s="62"/>
      <c r="AB3921" s="62"/>
      <c r="AC3921" s="62"/>
      <c r="AD3921" s="62"/>
      <c r="AE3921" s="62"/>
      <c r="AF3921" s="62"/>
      <c r="AG3921" s="43"/>
    </row>
    <row r="3922" spans="2:33">
      <c r="B3922" s="52">
        <v>0</v>
      </c>
      <c r="D3922" s="2">
        <v>1997</v>
      </c>
      <c r="F3922" s="62"/>
      <c r="G3922" s="76">
        <v>0</v>
      </c>
      <c r="H3922" s="76">
        <v>0</v>
      </c>
      <c r="I3922" s="76">
        <v>0</v>
      </c>
      <c r="J3922" s="76">
        <v>0</v>
      </c>
      <c r="K3922" s="76">
        <v>0</v>
      </c>
      <c r="N3922" s="77">
        <v>1770332.2999999998</v>
      </c>
      <c r="O3922" s="77">
        <v>0</v>
      </c>
    </row>
    <row r="3923" spans="2:33">
      <c r="B3923" s="52">
        <v>0</v>
      </c>
      <c r="D3923" s="2">
        <v>1998</v>
      </c>
      <c r="F3923" s="62"/>
      <c r="G3923" s="76">
        <v>0</v>
      </c>
      <c r="H3923" s="76">
        <v>0</v>
      </c>
      <c r="I3923" s="76">
        <v>0</v>
      </c>
      <c r="J3923" s="76">
        <v>0</v>
      </c>
      <c r="K3923" s="76">
        <v>0</v>
      </c>
      <c r="L3923" s="62"/>
      <c r="M3923" s="62"/>
      <c r="N3923" s="77">
        <v>1404765.9</v>
      </c>
      <c r="O3923" s="77">
        <v>0</v>
      </c>
      <c r="P3923" s="62"/>
      <c r="Q3923" s="62"/>
      <c r="R3923" s="62"/>
      <c r="S3923" s="62"/>
      <c r="T3923" s="62"/>
      <c r="U3923" s="62"/>
      <c r="V3923" s="62"/>
      <c r="W3923" s="62"/>
      <c r="X3923" s="62"/>
      <c r="Y3923" s="62"/>
      <c r="Z3923" s="62"/>
      <c r="AA3923" s="62"/>
      <c r="AB3923" s="62"/>
      <c r="AC3923" s="62"/>
      <c r="AD3923" s="62"/>
      <c r="AE3923" s="62"/>
      <c r="AF3923" s="62"/>
      <c r="AG3923" s="43"/>
    </row>
    <row r="3924" spans="2:33">
      <c r="B3924" s="52">
        <v>0</v>
      </c>
      <c r="D3924" s="2">
        <v>1999</v>
      </c>
      <c r="F3924" s="62"/>
      <c r="G3924" s="76">
        <v>0</v>
      </c>
      <c r="H3924" s="76">
        <v>0</v>
      </c>
      <c r="I3924" s="76">
        <v>0</v>
      </c>
      <c r="J3924" s="76">
        <v>0</v>
      </c>
      <c r="K3924" s="76">
        <v>0</v>
      </c>
      <c r="N3924" s="77">
        <v>1782179.2999999998</v>
      </c>
      <c r="O3924" s="77">
        <v>0</v>
      </c>
    </row>
    <row r="3925" spans="2:33">
      <c r="B3925" s="52">
        <v>0</v>
      </c>
      <c r="D3925" s="2">
        <v>2000</v>
      </c>
      <c r="F3925" s="62"/>
      <c r="G3925" s="76">
        <v>0</v>
      </c>
      <c r="H3925" s="76">
        <v>0</v>
      </c>
      <c r="I3925" s="76">
        <v>0</v>
      </c>
      <c r="J3925" s="76">
        <v>0</v>
      </c>
      <c r="K3925" s="76">
        <v>0</v>
      </c>
      <c r="L3925" s="62"/>
      <c r="M3925" s="62"/>
      <c r="N3925" s="77">
        <v>2258103.9000000004</v>
      </c>
      <c r="O3925" s="77">
        <v>0</v>
      </c>
      <c r="P3925" s="62"/>
      <c r="Q3925" s="62"/>
      <c r="R3925" s="62"/>
      <c r="S3925" s="62"/>
      <c r="T3925" s="62"/>
      <c r="U3925" s="62"/>
      <c r="V3925" s="62"/>
      <c r="W3925" s="62"/>
      <c r="X3925" s="62"/>
      <c r="Y3925" s="62"/>
      <c r="Z3925" s="62"/>
      <c r="AA3925" s="62"/>
      <c r="AB3925" s="62"/>
      <c r="AC3925" s="62"/>
      <c r="AD3925" s="62"/>
      <c r="AE3925" s="62"/>
      <c r="AF3925" s="62"/>
      <c r="AG3925" s="43"/>
    </row>
    <row r="3926" spans="2:33">
      <c r="B3926" s="52">
        <v>0</v>
      </c>
      <c r="D3926" s="2">
        <v>2001</v>
      </c>
      <c r="F3926" s="62"/>
      <c r="G3926" s="76">
        <v>0</v>
      </c>
      <c r="H3926" s="76">
        <v>0</v>
      </c>
      <c r="I3926" s="76">
        <v>0</v>
      </c>
      <c r="J3926" s="76">
        <v>0</v>
      </c>
      <c r="K3926" s="76">
        <v>0</v>
      </c>
      <c r="N3926" s="77">
        <v>2102798.5</v>
      </c>
      <c r="O3926" s="77">
        <v>0</v>
      </c>
    </row>
    <row r="3927" spans="2:33">
      <c r="B3927" s="52">
        <v>0</v>
      </c>
      <c r="D3927" s="2">
        <v>2002</v>
      </c>
      <c r="F3927" s="62"/>
      <c r="G3927" s="76">
        <v>0</v>
      </c>
      <c r="H3927" s="76">
        <v>0</v>
      </c>
      <c r="I3927" s="76">
        <v>0</v>
      </c>
      <c r="J3927" s="76">
        <v>0</v>
      </c>
      <c r="K3927" s="76">
        <v>0</v>
      </c>
      <c r="L3927" s="62"/>
      <c r="M3927" s="62"/>
      <c r="N3927" s="77">
        <v>2433834.1</v>
      </c>
      <c r="O3927" s="77">
        <v>0</v>
      </c>
      <c r="P3927" s="62"/>
      <c r="Q3927" s="62"/>
      <c r="R3927" s="62"/>
      <c r="S3927" s="62"/>
      <c r="T3927" s="62"/>
      <c r="U3927" s="62"/>
      <c r="V3927" s="62"/>
      <c r="W3927" s="62"/>
      <c r="X3927" s="62"/>
      <c r="Y3927" s="62"/>
      <c r="Z3927" s="62"/>
      <c r="AA3927" s="62"/>
      <c r="AB3927" s="62"/>
      <c r="AC3927" s="62"/>
      <c r="AD3927" s="62"/>
      <c r="AE3927" s="62"/>
      <c r="AF3927" s="62"/>
      <c r="AG3927" s="43"/>
    </row>
    <row r="3928" spans="2:33">
      <c r="B3928" s="52">
        <v>0</v>
      </c>
      <c r="D3928" s="2">
        <v>2003</v>
      </c>
      <c r="F3928" s="62"/>
      <c r="G3928" s="76">
        <v>0</v>
      </c>
      <c r="H3928" s="76">
        <v>0</v>
      </c>
      <c r="I3928" s="76">
        <v>0</v>
      </c>
      <c r="J3928" s="76">
        <v>10000</v>
      </c>
      <c r="K3928" s="76">
        <v>10000</v>
      </c>
      <c r="N3928" s="77">
        <v>2252474.2000000002</v>
      </c>
      <c r="O3928" s="77">
        <v>0</v>
      </c>
    </row>
    <row r="3929" spans="2:33">
      <c r="B3929" s="52">
        <v>0</v>
      </c>
      <c r="D3929" s="2">
        <v>2004</v>
      </c>
      <c r="F3929" s="62"/>
      <c r="G3929" s="76">
        <v>0</v>
      </c>
      <c r="H3929" s="76">
        <v>0</v>
      </c>
      <c r="I3929" s="76">
        <v>0</v>
      </c>
      <c r="J3929" s="76">
        <v>20000.000000000004</v>
      </c>
      <c r="K3929" s="76">
        <v>20000.000000000004</v>
      </c>
      <c r="L3929" s="62"/>
      <c r="M3929" s="62"/>
      <c r="N3929" s="77">
        <v>2451023</v>
      </c>
      <c r="O3929" s="77">
        <v>0</v>
      </c>
      <c r="P3929" s="62"/>
      <c r="Q3929" s="62"/>
      <c r="R3929" s="62"/>
      <c r="S3929" s="62"/>
      <c r="T3929" s="62"/>
      <c r="U3929" s="62"/>
      <c r="V3929" s="62"/>
      <c r="W3929" s="62"/>
      <c r="X3929" s="62"/>
      <c r="Y3929" s="62"/>
      <c r="Z3929" s="62"/>
      <c r="AA3929" s="62"/>
      <c r="AB3929" s="62"/>
      <c r="AC3929" s="62"/>
      <c r="AD3929" s="62"/>
      <c r="AE3929" s="62"/>
      <c r="AF3929" s="62"/>
      <c r="AG3929" s="43"/>
    </row>
    <row r="3930" spans="2:33">
      <c r="B3930" s="52">
        <v>0</v>
      </c>
      <c r="D3930" s="2">
        <v>2005</v>
      </c>
      <c r="F3930" s="62"/>
      <c r="G3930" s="76">
        <v>0</v>
      </c>
      <c r="H3930" s="76">
        <v>0</v>
      </c>
      <c r="I3930" s="76">
        <v>0</v>
      </c>
      <c r="J3930" s="76">
        <v>30000</v>
      </c>
      <c r="K3930" s="76">
        <v>30000</v>
      </c>
      <c r="N3930" s="77">
        <v>2009360.4000000001</v>
      </c>
      <c r="O3930" s="77">
        <v>0</v>
      </c>
    </row>
    <row r="3931" spans="2:33">
      <c r="B3931" s="52">
        <v>0</v>
      </c>
      <c r="D3931" s="2">
        <v>2006</v>
      </c>
      <c r="F3931" s="62"/>
      <c r="G3931" s="76">
        <v>0</v>
      </c>
      <c r="H3931" s="76">
        <v>0</v>
      </c>
      <c r="I3931" s="76">
        <v>0</v>
      </c>
      <c r="J3931" s="76">
        <v>40687.000000000007</v>
      </c>
      <c r="K3931" s="76">
        <v>40687.000000000007</v>
      </c>
      <c r="L3931" s="62"/>
      <c r="M3931" s="62"/>
      <c r="N3931" s="77">
        <v>2141455.5</v>
      </c>
      <c r="O3931" s="77">
        <v>0</v>
      </c>
      <c r="P3931" s="62"/>
      <c r="Q3931" s="62"/>
      <c r="R3931" s="62"/>
      <c r="S3931" s="62"/>
      <c r="T3931" s="62"/>
      <c r="U3931" s="62"/>
      <c r="V3931" s="62"/>
      <c r="W3931" s="62"/>
      <c r="X3931" s="62"/>
      <c r="Y3931" s="62"/>
      <c r="Z3931" s="62"/>
      <c r="AA3931" s="62"/>
      <c r="AB3931" s="62"/>
      <c r="AC3931" s="62"/>
      <c r="AD3931" s="62"/>
      <c r="AE3931" s="62"/>
      <c r="AF3931" s="62"/>
      <c r="AG3931" s="43"/>
    </row>
    <row r="3932" spans="2:33">
      <c r="B3932" s="52">
        <v>0</v>
      </c>
      <c r="D3932" s="2">
        <v>2007</v>
      </c>
      <c r="F3932" s="62"/>
      <c r="G3932" s="76">
        <v>0</v>
      </c>
      <c r="H3932" s="76">
        <v>0</v>
      </c>
      <c r="I3932" s="76">
        <v>0</v>
      </c>
      <c r="J3932" s="76">
        <v>73125</v>
      </c>
      <c r="K3932" s="76">
        <v>73125</v>
      </c>
      <c r="N3932" s="77">
        <v>2391841</v>
      </c>
      <c r="O3932" s="77">
        <v>0</v>
      </c>
    </row>
    <row r="3933" spans="2:33">
      <c r="B3933" s="52">
        <v>0</v>
      </c>
      <c r="D3933" s="2">
        <v>2008</v>
      </c>
      <c r="F3933" s="62"/>
      <c r="G3933" s="76">
        <v>0</v>
      </c>
      <c r="H3933" s="76">
        <v>0</v>
      </c>
      <c r="I3933" s="76">
        <v>0</v>
      </c>
      <c r="J3933" s="76">
        <v>80582.000000000015</v>
      </c>
      <c r="K3933" s="76">
        <v>80582.000000000015</v>
      </c>
      <c r="L3933" s="62"/>
      <c r="M3933" s="62"/>
      <c r="N3933" s="77">
        <v>2213116.5</v>
      </c>
      <c r="O3933" s="77">
        <v>0</v>
      </c>
      <c r="P3933" s="62"/>
      <c r="Q3933" s="62"/>
      <c r="R3933" s="62"/>
      <c r="S3933" s="62"/>
      <c r="T3933" s="62"/>
      <c r="U3933" s="62"/>
      <c r="V3933" s="62"/>
      <c r="W3933" s="62"/>
      <c r="X3933" s="62"/>
      <c r="Y3933" s="62"/>
      <c r="Z3933" s="62"/>
      <c r="AA3933" s="62"/>
      <c r="AB3933" s="62"/>
      <c r="AC3933" s="62"/>
      <c r="AD3933" s="62"/>
      <c r="AE3933" s="62"/>
      <c r="AF3933" s="62"/>
      <c r="AG3933" s="43"/>
    </row>
    <row r="3934" spans="2:33">
      <c r="B3934" s="52">
        <v>0</v>
      </c>
      <c r="D3934" s="2">
        <v>2009</v>
      </c>
      <c r="F3934" s="62"/>
      <c r="G3934" s="76">
        <v>0</v>
      </c>
      <c r="H3934" s="76">
        <v>0</v>
      </c>
      <c r="I3934" s="76">
        <v>0</v>
      </c>
      <c r="J3934" s="76">
        <v>140188</v>
      </c>
      <c r="K3934" s="76">
        <v>140188</v>
      </c>
      <c r="N3934" s="77">
        <v>1921151.0000000002</v>
      </c>
      <c r="O3934" s="77">
        <v>0</v>
      </c>
    </row>
    <row r="3935" spans="2:33">
      <c r="B3935" s="52">
        <v>0</v>
      </c>
      <c r="D3935" s="2">
        <v>2010</v>
      </c>
      <c r="G3935" s="76">
        <v>0</v>
      </c>
      <c r="H3935" s="76">
        <v>0</v>
      </c>
      <c r="I3935" s="76">
        <v>0</v>
      </c>
      <c r="J3935" s="76">
        <v>151507</v>
      </c>
      <c r="K3935" s="76">
        <v>151507</v>
      </c>
      <c r="L3935" s="62"/>
      <c r="M3935" s="62"/>
      <c r="N3935" s="77">
        <v>1658820.4999999998</v>
      </c>
      <c r="O3935" s="77">
        <v>0</v>
      </c>
      <c r="P3935" s="62"/>
      <c r="Q3935" s="62"/>
      <c r="R3935" s="62"/>
      <c r="S3935" s="62"/>
      <c r="T3935" s="62"/>
      <c r="U3935" s="62"/>
      <c r="V3935" s="62"/>
      <c r="W3935" s="62"/>
      <c r="X3935" s="62"/>
      <c r="Y3935" s="62"/>
      <c r="Z3935" s="62"/>
      <c r="AA3935" s="62"/>
      <c r="AB3935" s="62"/>
      <c r="AC3935" s="62"/>
      <c r="AD3935" s="62"/>
      <c r="AE3935" s="62"/>
      <c r="AF3935" s="62"/>
      <c r="AG3935" s="43"/>
    </row>
    <row r="3936" spans="2:33">
      <c r="B3936" s="52">
        <v>0</v>
      </c>
      <c r="D3936" s="2">
        <v>2011</v>
      </c>
      <c r="G3936" s="76">
        <v>0</v>
      </c>
      <c r="H3936" s="76">
        <v>0</v>
      </c>
      <c r="I3936" s="76">
        <v>0</v>
      </c>
      <c r="J3936" s="76">
        <v>143242.90000000002</v>
      </c>
      <c r="K3936" s="76">
        <v>143242.90000000002</v>
      </c>
      <c r="N3936" s="77">
        <v>1653168.6</v>
      </c>
      <c r="O3936" s="77">
        <v>0</v>
      </c>
    </row>
    <row r="3937" spans="2:38">
      <c r="B3937" s="52">
        <v>0</v>
      </c>
      <c r="D3937" s="2">
        <v>2012</v>
      </c>
      <c r="G3937" s="76">
        <v>0</v>
      </c>
      <c r="H3937" s="76">
        <v>0</v>
      </c>
      <c r="I3937" s="76">
        <v>0</v>
      </c>
      <c r="J3937" s="76">
        <v>186861</v>
      </c>
      <c r="K3937" s="76">
        <v>186861</v>
      </c>
      <c r="L3937" s="62"/>
      <c r="M3937" s="62"/>
      <c r="N3937" s="77">
        <v>1745641.3999999997</v>
      </c>
      <c r="O3937" s="77">
        <v>0</v>
      </c>
      <c r="P3937" s="62"/>
      <c r="Q3937" s="62"/>
      <c r="R3937" s="62"/>
      <c r="S3937" s="62"/>
      <c r="T3937" s="62"/>
      <c r="U3937" s="62"/>
      <c r="V3937" s="62"/>
      <c r="W3937" s="62"/>
      <c r="X3937" s="62"/>
      <c r="Y3937" s="62"/>
      <c r="Z3937" s="62"/>
      <c r="AA3937" s="62"/>
      <c r="AB3937" s="62"/>
      <c r="AC3937" s="62"/>
      <c r="AD3937" s="62"/>
      <c r="AE3937" s="62"/>
      <c r="AF3937" s="62"/>
      <c r="AG3937" s="43"/>
    </row>
    <row r="3938" spans="2:38">
      <c r="B3938" s="52">
        <v>0</v>
      </c>
      <c r="D3938" s="2">
        <v>2013</v>
      </c>
      <c r="G3938" s="76">
        <v>0</v>
      </c>
      <c r="H3938" s="76">
        <v>0</v>
      </c>
      <c r="I3938" s="76">
        <v>0</v>
      </c>
      <c r="J3938" s="76">
        <v>103658.1</v>
      </c>
      <c r="K3938" s="76">
        <v>103658.1</v>
      </c>
      <c r="N3938" s="77">
        <v>1073422</v>
      </c>
      <c r="O3938" s="77">
        <v>0</v>
      </c>
    </row>
    <row r="3939" spans="2:38">
      <c r="B3939" s="52">
        <v>0</v>
      </c>
      <c r="D3939" s="2">
        <v>2014</v>
      </c>
      <c r="G3939" s="76">
        <v>0</v>
      </c>
      <c r="H3939" s="76">
        <v>0</v>
      </c>
      <c r="I3939" s="76">
        <v>0</v>
      </c>
      <c r="J3939" s="76">
        <v>0</v>
      </c>
      <c r="K3939" s="76">
        <v>0</v>
      </c>
      <c r="L3939" s="62"/>
      <c r="M3939" s="62"/>
      <c r="N3939" s="77">
        <v>0</v>
      </c>
      <c r="O3939" s="77">
        <v>0</v>
      </c>
      <c r="P3939" s="62"/>
      <c r="Q3939" s="62"/>
      <c r="R3939" s="62"/>
      <c r="S3939" s="62"/>
      <c r="T3939" s="62"/>
      <c r="U3939" s="62"/>
      <c r="V3939" s="62"/>
      <c r="W3939" s="62"/>
      <c r="X3939" s="62"/>
      <c r="Y3939" s="62"/>
      <c r="Z3939" s="62"/>
      <c r="AA3939" s="62"/>
      <c r="AB3939" s="62"/>
      <c r="AC3939" s="62"/>
      <c r="AD3939" s="62"/>
      <c r="AE3939" s="62"/>
      <c r="AF3939" s="62"/>
      <c r="AG3939" s="43"/>
    </row>
    <row r="3940" spans="2:38">
      <c r="B3940" s="52">
        <v>0</v>
      </c>
      <c r="D3940" s="2">
        <v>2015</v>
      </c>
      <c r="G3940" s="76">
        <v>0</v>
      </c>
      <c r="H3940" s="76">
        <v>0</v>
      </c>
      <c r="I3940" s="76">
        <v>0</v>
      </c>
      <c r="J3940" s="76">
        <v>0</v>
      </c>
      <c r="K3940" s="76">
        <v>0</v>
      </c>
      <c r="N3940" s="77">
        <v>0</v>
      </c>
      <c r="O3940" s="77">
        <v>0</v>
      </c>
    </row>
    <row r="3946" spans="2:38" ht="15.75">
      <c r="F3946" s="54" t="s">
        <v>99</v>
      </c>
      <c r="G3946" s="51" t="s">
        <v>100</v>
      </c>
    </row>
    <row r="3947" spans="2:38">
      <c r="F3947" s="78" t="s">
        <v>74</v>
      </c>
      <c r="G3947" s="79">
        <v>27</v>
      </c>
    </row>
    <row r="3948" spans="2:38">
      <c r="AH3948" s="51"/>
      <c r="AI3948" s="51"/>
      <c r="AJ3948" s="51"/>
      <c r="AK3948" s="51"/>
    </row>
    <row r="3949" spans="2:38">
      <c r="AH3949" s="51"/>
      <c r="AI3949" s="51"/>
      <c r="AJ3949" s="51"/>
      <c r="AK3949" s="51"/>
      <c r="AL3949" s="51"/>
    </row>
    <row r="3950" spans="2:38">
      <c r="F3950" s="2" t="s">
        <v>101</v>
      </c>
      <c r="AH3950" s="51"/>
      <c r="AI3950" s="51"/>
      <c r="AJ3950" s="51"/>
      <c r="AK3950" s="51"/>
      <c r="AL3950" s="51"/>
    </row>
    <row r="3951" spans="2:38" ht="15.75">
      <c r="D3951" s="54"/>
      <c r="F3951" s="2" t="s">
        <v>74</v>
      </c>
      <c r="AB3951" s="53"/>
      <c r="AH3951" s="51"/>
      <c r="AI3951" s="51"/>
      <c r="AJ3951" s="51"/>
      <c r="AK3951" s="51"/>
      <c r="AL3951" s="51"/>
    </row>
    <row r="3952" spans="2:38" ht="15.75">
      <c r="D3952" s="54"/>
      <c r="F3952" s="80" t="s">
        <v>102</v>
      </c>
      <c r="G3952" s="81" t="s">
        <v>103</v>
      </c>
      <c r="H3952" s="81" t="s">
        <v>104</v>
      </c>
      <c r="I3952" s="81" t="s">
        <v>105</v>
      </c>
      <c r="J3952" s="81" t="s">
        <v>106</v>
      </c>
      <c r="K3952" s="81" t="s">
        <v>107</v>
      </c>
      <c r="L3952" s="81" t="s">
        <v>108</v>
      </c>
      <c r="M3952" s="81" t="s">
        <v>109</v>
      </c>
      <c r="N3952" s="81" t="s">
        <v>110</v>
      </c>
      <c r="O3952" s="81" t="s">
        <v>111</v>
      </c>
      <c r="P3952" s="81" t="s">
        <v>112</v>
      </c>
      <c r="Q3952" s="81" t="s">
        <v>113</v>
      </c>
      <c r="R3952" s="81" t="s">
        <v>114</v>
      </c>
      <c r="AB3952" s="53"/>
      <c r="AH3952" s="51"/>
      <c r="AI3952" s="51"/>
      <c r="AJ3952" s="51"/>
      <c r="AK3952" s="51"/>
      <c r="AL3952" s="51"/>
    </row>
    <row r="3953" spans="4:38" ht="15.75">
      <c r="D3953" s="54"/>
      <c r="F3953" s="62">
        <v>1989</v>
      </c>
      <c r="G3953" s="82">
        <v>114822.59999999999</v>
      </c>
      <c r="H3953" s="82">
        <v>87121.5</v>
      </c>
      <c r="I3953" s="82">
        <v>21904.159023710003</v>
      </c>
      <c r="J3953" s="82">
        <v>27509.249979200002</v>
      </c>
      <c r="K3953" s="82">
        <v>14780.340975339997</v>
      </c>
      <c r="L3953" s="82">
        <v>33974.650020650006</v>
      </c>
      <c r="M3953" s="82">
        <v>392667.10000000003</v>
      </c>
      <c r="N3953" s="82">
        <v>1063265.1000000001</v>
      </c>
      <c r="O3953" s="82">
        <v>364764.20000000013</v>
      </c>
      <c r="P3953" s="82">
        <v>253634</v>
      </c>
      <c r="Q3953" s="83">
        <v>0</v>
      </c>
      <c r="R3953" s="82">
        <v>2374442.8999989</v>
      </c>
      <c r="AB3953" s="53"/>
      <c r="AH3953" s="51"/>
      <c r="AI3953" s="51"/>
      <c r="AJ3953" s="51"/>
      <c r="AK3953" s="51"/>
      <c r="AL3953" s="51"/>
    </row>
    <row r="3954" spans="4:38" ht="15.75">
      <c r="D3954" s="54"/>
      <c r="F3954" s="62">
        <v>1990</v>
      </c>
      <c r="G3954" s="82">
        <v>114742.7</v>
      </c>
      <c r="H3954" s="82">
        <v>90910.399999999994</v>
      </c>
      <c r="I3954" s="82">
        <v>116332.30869787207</v>
      </c>
      <c r="J3954" s="82">
        <v>31364.610850895318</v>
      </c>
      <c r="K3954" s="82">
        <v>79746.691302127947</v>
      </c>
      <c r="L3954" s="82">
        <v>177124.58914910466</v>
      </c>
      <c r="M3954" s="82">
        <v>520366.4</v>
      </c>
      <c r="N3954" s="82">
        <v>1118167.0999999999</v>
      </c>
      <c r="O3954" s="82">
        <v>222343.49999999997</v>
      </c>
      <c r="P3954" s="82">
        <v>144879.50000000003</v>
      </c>
      <c r="Q3954" s="83">
        <v>0</v>
      </c>
      <c r="R3954" s="82">
        <v>2615977.7999999998</v>
      </c>
      <c r="AB3954" s="53"/>
      <c r="AH3954" s="51"/>
      <c r="AI3954" s="51"/>
      <c r="AJ3954" s="51"/>
      <c r="AK3954" s="51"/>
      <c r="AL3954" s="51"/>
    </row>
    <row r="3955" spans="4:38" ht="15.75">
      <c r="D3955" s="54"/>
      <c r="F3955" s="62">
        <v>1991</v>
      </c>
      <c r="G3955" s="82">
        <v>50931.099999999991</v>
      </c>
      <c r="H3955" s="82">
        <v>99757.8</v>
      </c>
      <c r="I3955" s="82">
        <v>127982.63320541216</v>
      </c>
      <c r="J3955" s="82">
        <v>66423.350084075821</v>
      </c>
      <c r="K3955" s="82">
        <v>63944.566794587845</v>
      </c>
      <c r="L3955" s="82">
        <v>80816.849915924191</v>
      </c>
      <c r="M3955" s="82">
        <v>417645</v>
      </c>
      <c r="N3955" s="82">
        <v>845106.40000000014</v>
      </c>
      <c r="O3955" s="82">
        <v>69690.2</v>
      </c>
      <c r="P3955" s="82">
        <v>3557.7</v>
      </c>
      <c r="Q3955" s="83">
        <v>0</v>
      </c>
      <c r="R3955" s="82">
        <v>1825855.6</v>
      </c>
      <c r="AB3955" s="53"/>
      <c r="AH3955" s="51"/>
      <c r="AI3955" s="51"/>
      <c r="AJ3955" s="51"/>
      <c r="AK3955" s="51"/>
      <c r="AL3955" s="51"/>
    </row>
    <row r="3956" spans="4:38">
      <c r="F3956" s="62">
        <v>1992</v>
      </c>
      <c r="G3956" s="82">
        <v>21796.699999999997</v>
      </c>
      <c r="H3956" s="82">
        <v>106090.09999999999</v>
      </c>
      <c r="I3956" s="82">
        <v>119515.15217066985</v>
      </c>
      <c r="J3956" s="82">
        <v>66915.60422425752</v>
      </c>
      <c r="K3956" s="82">
        <v>65340.147829330133</v>
      </c>
      <c r="L3956" s="82">
        <v>24542.095775742495</v>
      </c>
      <c r="M3956" s="82">
        <v>478122.89999999997</v>
      </c>
      <c r="N3956" s="82">
        <v>985164.2</v>
      </c>
      <c r="O3956" s="82">
        <v>113057.9</v>
      </c>
      <c r="P3956" s="82">
        <v>0</v>
      </c>
      <c r="Q3956" s="83">
        <v>0</v>
      </c>
      <c r="R3956" s="82">
        <v>1980544.7999999998</v>
      </c>
      <c r="AB3956" s="53"/>
      <c r="AH3956" s="51"/>
      <c r="AI3956" s="51"/>
      <c r="AJ3956" s="51"/>
      <c r="AK3956" s="51"/>
      <c r="AL3956" s="51"/>
    </row>
    <row r="3957" spans="4:38">
      <c r="F3957" s="62">
        <v>1993</v>
      </c>
      <c r="G3957" s="82">
        <v>10115.700000000001</v>
      </c>
      <c r="H3957" s="82">
        <v>37752.1</v>
      </c>
      <c r="I3957" s="82">
        <v>103081.55270622305</v>
      </c>
      <c r="J3957" s="82">
        <v>176791.72304181656</v>
      </c>
      <c r="K3957" s="82">
        <v>54035.947293776946</v>
      </c>
      <c r="L3957" s="82">
        <v>42687.276958183393</v>
      </c>
      <c r="M3957" s="82">
        <v>317355.19999999995</v>
      </c>
      <c r="N3957" s="82">
        <v>993634.3</v>
      </c>
      <c r="O3957" s="82">
        <v>46827.6</v>
      </c>
      <c r="P3957" s="82">
        <v>11918.5</v>
      </c>
      <c r="Q3957" s="83">
        <v>0</v>
      </c>
      <c r="R3957" s="82">
        <v>1794199.9000000001</v>
      </c>
      <c r="AB3957" s="53"/>
      <c r="AH3957" s="51"/>
      <c r="AI3957" s="51"/>
      <c r="AJ3957" s="51"/>
      <c r="AK3957" s="51"/>
      <c r="AL3957" s="51"/>
    </row>
    <row r="3958" spans="4:38">
      <c r="F3958" s="62">
        <v>1994</v>
      </c>
      <c r="G3958" s="82">
        <v>17987.600000000002</v>
      </c>
      <c r="H3958" s="82">
        <v>65453.600000000006</v>
      </c>
      <c r="I3958" s="82">
        <v>142826.99405374582</v>
      </c>
      <c r="J3958" s="82">
        <v>133808.24674585089</v>
      </c>
      <c r="K3958" s="82">
        <v>80121.105946254203</v>
      </c>
      <c r="L3958" s="82">
        <v>65148.953254149113</v>
      </c>
      <c r="M3958" s="82">
        <v>431864.60000000003</v>
      </c>
      <c r="N3958" s="82">
        <v>994694.20000000007</v>
      </c>
      <c r="O3958" s="82">
        <v>2000</v>
      </c>
      <c r="P3958" s="82">
        <v>0</v>
      </c>
      <c r="Q3958" s="83">
        <v>0</v>
      </c>
      <c r="R3958" s="82">
        <v>1933905.3000000003</v>
      </c>
      <c r="AB3958" s="53"/>
      <c r="AH3958" s="51"/>
      <c r="AI3958" s="51"/>
      <c r="AJ3958" s="51"/>
      <c r="AK3958" s="51"/>
      <c r="AL3958" s="51"/>
    </row>
    <row r="3959" spans="4:38">
      <c r="F3959" s="62">
        <v>1995</v>
      </c>
      <c r="G3959" s="82">
        <v>17247.3</v>
      </c>
      <c r="H3959" s="82">
        <v>72303.899999999994</v>
      </c>
      <c r="I3959" s="82">
        <v>5292.6973377721642</v>
      </c>
      <c r="J3959" s="82">
        <v>30139.338664089868</v>
      </c>
      <c r="K3959" s="82">
        <v>23011.302662227834</v>
      </c>
      <c r="L3959" s="82">
        <v>36020.261335910131</v>
      </c>
      <c r="M3959" s="82">
        <v>235505.60000000003</v>
      </c>
      <c r="N3959" s="82">
        <v>959857.40000000014</v>
      </c>
      <c r="O3959" s="82">
        <v>30295.8</v>
      </c>
      <c r="P3959" s="82">
        <v>19704.2</v>
      </c>
      <c r="Q3959" s="83">
        <v>0</v>
      </c>
      <c r="R3959" s="82">
        <v>1429377.8000000003</v>
      </c>
      <c r="AB3959" s="53"/>
      <c r="AH3959" s="51"/>
      <c r="AI3959" s="51"/>
      <c r="AJ3959" s="51"/>
      <c r="AK3959" s="51"/>
      <c r="AL3959" s="51"/>
    </row>
    <row r="3960" spans="4:38">
      <c r="F3960" s="62">
        <v>1996</v>
      </c>
      <c r="G3960" s="82">
        <v>17487.100000000002</v>
      </c>
      <c r="H3960" s="82">
        <v>86162.400000000009</v>
      </c>
      <c r="I3960" s="82">
        <v>62121.219723834096</v>
      </c>
      <c r="J3960" s="82">
        <v>44282.559489681087</v>
      </c>
      <c r="K3960" s="82">
        <v>39679.180276165898</v>
      </c>
      <c r="L3960" s="82">
        <v>49181.240510318908</v>
      </c>
      <c r="M3960" s="82">
        <v>293390.7</v>
      </c>
      <c r="N3960" s="82">
        <v>1031615.7</v>
      </c>
      <c r="O3960" s="82">
        <v>3228.9</v>
      </c>
      <c r="P3960" s="82">
        <v>0</v>
      </c>
      <c r="Q3960" s="83">
        <v>0</v>
      </c>
      <c r="R3960" s="82">
        <v>1627149</v>
      </c>
      <c r="AB3960" s="53"/>
      <c r="AH3960" s="51"/>
      <c r="AI3960" s="51"/>
      <c r="AJ3960" s="51"/>
      <c r="AK3960" s="51"/>
      <c r="AL3960" s="51"/>
    </row>
    <row r="3961" spans="4:38">
      <c r="F3961" s="62">
        <v>1997</v>
      </c>
      <c r="G3961" s="82">
        <v>24057.8</v>
      </c>
      <c r="H3961" s="82">
        <v>91615.800000000017</v>
      </c>
      <c r="I3961" s="82">
        <v>88259.5</v>
      </c>
      <c r="J3961" s="82">
        <v>30985.1</v>
      </c>
      <c r="K3961" s="82">
        <v>53035</v>
      </c>
      <c r="L3961" s="82">
        <v>56869</v>
      </c>
      <c r="M3961" s="82">
        <v>353677.9</v>
      </c>
      <c r="N3961" s="82">
        <v>1055699.2</v>
      </c>
      <c r="O3961" s="82">
        <v>13959</v>
      </c>
      <c r="P3961" s="82">
        <v>2174</v>
      </c>
      <c r="Q3961" s="83">
        <v>0</v>
      </c>
      <c r="R3961" s="82">
        <v>1770332.3</v>
      </c>
      <c r="AB3961" s="53"/>
      <c r="AH3961" s="51"/>
      <c r="AI3961" s="51"/>
      <c r="AJ3961" s="51"/>
      <c r="AK3961" s="51"/>
      <c r="AL3961" s="51"/>
    </row>
    <row r="3962" spans="4:38">
      <c r="F3962" s="62">
        <v>1998</v>
      </c>
      <c r="G3962" s="82">
        <v>10926.8</v>
      </c>
      <c r="H3962" s="82">
        <v>71144.7</v>
      </c>
      <c r="I3962" s="82">
        <v>36003.100000000006</v>
      </c>
      <c r="J3962" s="82">
        <v>17394.800000000003</v>
      </c>
      <c r="K3962" s="82">
        <v>44020.4</v>
      </c>
      <c r="L3962" s="82">
        <v>53946.1</v>
      </c>
      <c r="M3962" s="82">
        <v>257945.89999999997</v>
      </c>
      <c r="N3962" s="82">
        <v>897713.20000000007</v>
      </c>
      <c r="O3962" s="82">
        <v>15670.9</v>
      </c>
      <c r="P3962" s="82">
        <v>0</v>
      </c>
      <c r="Q3962" s="83">
        <v>0</v>
      </c>
      <c r="R3962" s="82">
        <v>1404765.9</v>
      </c>
      <c r="AB3962" s="53"/>
      <c r="AH3962" s="51"/>
      <c r="AI3962" s="51"/>
      <c r="AJ3962" s="51"/>
      <c r="AK3962" s="51"/>
      <c r="AL3962" s="51"/>
    </row>
    <row r="3963" spans="4:38">
      <c r="F3963" s="62">
        <v>1999</v>
      </c>
      <c r="G3963" s="82">
        <v>22323.699999999997</v>
      </c>
      <c r="H3963" s="82">
        <v>109840.2</v>
      </c>
      <c r="I3963" s="82">
        <v>53017.9</v>
      </c>
      <c r="J3963" s="82">
        <v>21405.9</v>
      </c>
      <c r="K3963" s="82">
        <v>89292.800000000003</v>
      </c>
      <c r="L3963" s="82">
        <v>66850.3</v>
      </c>
      <c r="M3963" s="82">
        <v>378969.3</v>
      </c>
      <c r="N3963" s="82">
        <v>1025223.7000000001</v>
      </c>
      <c r="O3963" s="82">
        <v>15255.5</v>
      </c>
      <c r="P3963" s="82">
        <v>0</v>
      </c>
      <c r="Q3963" s="83">
        <v>0</v>
      </c>
      <c r="R3963" s="82">
        <v>1782179.3</v>
      </c>
      <c r="AB3963" s="53"/>
      <c r="AH3963" s="51"/>
      <c r="AI3963" s="51"/>
      <c r="AJ3963" s="51"/>
      <c r="AK3963" s="51"/>
      <c r="AL3963" s="51"/>
    </row>
    <row r="3964" spans="4:38">
      <c r="F3964" s="62">
        <v>2000</v>
      </c>
      <c r="G3964" s="82">
        <v>24874.799999999996</v>
      </c>
      <c r="H3964" s="82">
        <v>111461.5</v>
      </c>
      <c r="I3964" s="82">
        <v>177754.2</v>
      </c>
      <c r="J3964" s="82">
        <v>48612.000000000007</v>
      </c>
      <c r="K3964" s="82">
        <v>129107.19999999998</v>
      </c>
      <c r="L3964" s="82">
        <v>43727.9</v>
      </c>
      <c r="M3964" s="82">
        <v>575065.9</v>
      </c>
      <c r="N3964" s="82">
        <v>1109675.3999999999</v>
      </c>
      <c r="O3964" s="82">
        <v>24497.600000000002</v>
      </c>
      <c r="P3964" s="82">
        <v>13327.400000000001</v>
      </c>
      <c r="Q3964" s="83">
        <v>0</v>
      </c>
      <c r="R3964" s="82">
        <v>2258103.9</v>
      </c>
      <c r="AB3964" s="53"/>
      <c r="AH3964" s="51"/>
      <c r="AI3964" s="51"/>
      <c r="AJ3964" s="51"/>
      <c r="AK3964" s="51"/>
      <c r="AL3964" s="51"/>
    </row>
    <row r="3965" spans="4:38">
      <c r="F3965" s="62">
        <v>2001</v>
      </c>
      <c r="G3965" s="82">
        <v>24573.8</v>
      </c>
      <c r="H3965" s="82">
        <v>94978.000000000015</v>
      </c>
      <c r="I3965" s="82">
        <v>119876.7</v>
      </c>
      <c r="J3965" s="82">
        <v>33505.699999999997</v>
      </c>
      <c r="K3965" s="82">
        <v>87093.8</v>
      </c>
      <c r="L3965" s="82">
        <v>38792.6</v>
      </c>
      <c r="M3965" s="82">
        <v>554632.5</v>
      </c>
      <c r="N3965" s="82">
        <v>1095364.3999999999</v>
      </c>
      <c r="O3965" s="82">
        <v>41070.800000000003</v>
      </c>
      <c r="P3965" s="82">
        <v>12910.2</v>
      </c>
      <c r="Q3965" s="83">
        <v>0</v>
      </c>
      <c r="R3965" s="82">
        <v>2102798.5</v>
      </c>
      <c r="AB3965" s="53"/>
      <c r="AH3965" s="51"/>
      <c r="AI3965" s="51"/>
      <c r="AJ3965" s="51"/>
      <c r="AK3965" s="51"/>
      <c r="AL3965" s="51"/>
    </row>
    <row r="3966" spans="4:38">
      <c r="F3966" s="62">
        <v>2002</v>
      </c>
      <c r="G3966" s="82">
        <v>37213.699999999997</v>
      </c>
      <c r="H3966" s="82">
        <v>119203.6</v>
      </c>
      <c r="I3966" s="82">
        <v>125821.70000000001</v>
      </c>
      <c r="J3966" s="82">
        <v>43155.199999999997</v>
      </c>
      <c r="K3966" s="82">
        <v>88924.800000000003</v>
      </c>
      <c r="L3966" s="82">
        <v>44033</v>
      </c>
      <c r="M3966" s="82">
        <v>718176.9</v>
      </c>
      <c r="N3966" s="82">
        <v>1233821.8999999999</v>
      </c>
      <c r="O3966" s="82">
        <v>4530.3</v>
      </c>
      <c r="P3966" s="82">
        <v>18953</v>
      </c>
      <c r="Q3966" s="83">
        <v>0</v>
      </c>
      <c r="R3966" s="82">
        <v>2433834.0999999996</v>
      </c>
      <c r="AB3966" s="53"/>
      <c r="AH3966" s="51"/>
      <c r="AI3966" s="51"/>
      <c r="AJ3966" s="51"/>
      <c r="AK3966" s="51"/>
      <c r="AL3966" s="51"/>
    </row>
    <row r="3967" spans="4:38">
      <c r="F3967" s="62">
        <v>2003</v>
      </c>
      <c r="G3967" s="82">
        <v>26466.300000000003</v>
      </c>
      <c r="H3967" s="82">
        <v>103345.00000000001</v>
      </c>
      <c r="I3967" s="82">
        <v>71419.400000000009</v>
      </c>
      <c r="J3967" s="82">
        <v>39589.5</v>
      </c>
      <c r="K3967" s="82">
        <v>62247.199999999997</v>
      </c>
      <c r="L3967" s="82">
        <v>21034.899999999998</v>
      </c>
      <c r="M3967" s="82">
        <v>651391.30000000005</v>
      </c>
      <c r="N3967" s="82">
        <v>1190033.5999999999</v>
      </c>
      <c r="O3967" s="82">
        <v>13439.8</v>
      </c>
      <c r="P3967" s="82">
        <v>63507.199999999997</v>
      </c>
      <c r="Q3967" s="83">
        <v>10000</v>
      </c>
      <c r="R3967" s="82">
        <v>2252474.2000000002</v>
      </c>
      <c r="AB3967" s="53"/>
      <c r="AH3967" s="51"/>
      <c r="AI3967" s="51"/>
      <c r="AJ3967" s="51"/>
      <c r="AK3967" s="51"/>
      <c r="AL3967" s="51"/>
    </row>
    <row r="3968" spans="4:38">
      <c r="F3968" s="62">
        <v>2004</v>
      </c>
      <c r="G3968" s="82">
        <v>27228.2</v>
      </c>
      <c r="H3968" s="82">
        <v>108053.40000000001</v>
      </c>
      <c r="I3968" s="82">
        <v>113151</v>
      </c>
      <c r="J3968" s="82">
        <v>51574.1</v>
      </c>
      <c r="K3968" s="82">
        <v>3249.6000000000004</v>
      </c>
      <c r="L3968" s="82">
        <v>15489.3</v>
      </c>
      <c r="M3968" s="82">
        <v>761990</v>
      </c>
      <c r="N3968" s="82">
        <v>1283024.5999999999</v>
      </c>
      <c r="O3968" s="82">
        <v>67262.8</v>
      </c>
      <c r="P3968" s="82">
        <v>0</v>
      </c>
      <c r="Q3968" s="83">
        <v>20000.000000000004</v>
      </c>
      <c r="R3968" s="82">
        <v>2451023</v>
      </c>
      <c r="AB3968" s="53"/>
      <c r="AH3968" s="51"/>
      <c r="AI3968" s="51"/>
      <c r="AJ3968" s="51"/>
      <c r="AK3968" s="51"/>
      <c r="AL3968" s="51"/>
    </row>
    <row r="3969" spans="2:38">
      <c r="F3969" s="62">
        <v>2005</v>
      </c>
      <c r="G3969" s="82">
        <v>14967.6</v>
      </c>
      <c r="H3969" s="82">
        <v>93920.3</v>
      </c>
      <c r="I3969" s="82">
        <v>109761</v>
      </c>
      <c r="J3969" s="82">
        <v>118000.7</v>
      </c>
      <c r="K3969" s="82">
        <v>135.39999999999998</v>
      </c>
      <c r="L3969" s="82">
        <v>10499</v>
      </c>
      <c r="M3969" s="82">
        <v>462731.29999999993</v>
      </c>
      <c r="N3969" s="82">
        <v>1169345.1000000001</v>
      </c>
      <c r="O3969" s="82">
        <v>0</v>
      </c>
      <c r="P3969" s="82">
        <v>0</v>
      </c>
      <c r="Q3969" s="83">
        <v>30000</v>
      </c>
      <c r="R3969" s="82">
        <v>2009360.4000000001</v>
      </c>
      <c r="AB3969" s="53"/>
      <c r="AH3969" s="51"/>
      <c r="AI3969" s="51"/>
      <c r="AJ3969" s="51"/>
      <c r="AK3969" s="51"/>
      <c r="AL3969" s="51"/>
    </row>
    <row r="3970" spans="2:38">
      <c r="F3970" s="62">
        <v>2006</v>
      </c>
      <c r="G3970" s="82">
        <v>20047.099999999999</v>
      </c>
      <c r="H3970" s="82">
        <v>102277.7</v>
      </c>
      <c r="I3970" s="82">
        <v>191760.19999999998</v>
      </c>
      <c r="J3970" s="82">
        <v>55515.899999999994</v>
      </c>
      <c r="K3970" s="82">
        <v>0</v>
      </c>
      <c r="L3970" s="82">
        <v>5150.2000000000007</v>
      </c>
      <c r="M3970" s="82">
        <v>491028.8</v>
      </c>
      <c r="N3970" s="82">
        <v>1197328.2000000002</v>
      </c>
      <c r="O3970" s="82">
        <v>1660.4</v>
      </c>
      <c r="P3970" s="82">
        <v>36000</v>
      </c>
      <c r="Q3970" s="83">
        <v>40687.000000000007</v>
      </c>
      <c r="R3970" s="82">
        <v>2141455.5</v>
      </c>
      <c r="AB3970" s="53"/>
      <c r="AH3970" s="51"/>
      <c r="AI3970" s="51"/>
      <c r="AJ3970" s="51"/>
      <c r="AK3970" s="51"/>
      <c r="AL3970" s="51"/>
    </row>
    <row r="3971" spans="2:38">
      <c r="F3971" s="62">
        <v>2007</v>
      </c>
      <c r="G3971" s="82">
        <v>30650.300000000003</v>
      </c>
      <c r="H3971" s="82">
        <v>113259.9</v>
      </c>
      <c r="I3971" s="82">
        <v>35377.1</v>
      </c>
      <c r="J3971" s="82">
        <v>11010.1</v>
      </c>
      <c r="K3971" s="82">
        <v>6843.9</v>
      </c>
      <c r="L3971" s="82">
        <v>15780.8</v>
      </c>
      <c r="M3971" s="82">
        <v>855181.79999999993</v>
      </c>
      <c r="N3971" s="82">
        <v>1248725.3999999999</v>
      </c>
      <c r="O3971" s="82">
        <v>1886.7</v>
      </c>
      <c r="P3971" s="82">
        <v>0</v>
      </c>
      <c r="Q3971" s="83">
        <v>73125</v>
      </c>
      <c r="R3971" s="82">
        <v>2391841</v>
      </c>
      <c r="AB3971" s="53"/>
      <c r="AH3971" s="51"/>
      <c r="AI3971" s="51"/>
      <c r="AJ3971" s="51"/>
      <c r="AK3971" s="51"/>
      <c r="AL3971" s="51"/>
    </row>
    <row r="3972" spans="2:38">
      <c r="F3972" s="62">
        <v>2008</v>
      </c>
      <c r="G3972" s="82">
        <v>18953.599999999999</v>
      </c>
      <c r="H3972" s="82">
        <v>71157.2</v>
      </c>
      <c r="I3972" s="82">
        <v>0</v>
      </c>
      <c r="J3972" s="82">
        <v>0</v>
      </c>
      <c r="K3972" s="82">
        <v>0</v>
      </c>
      <c r="L3972" s="82">
        <v>9117.5</v>
      </c>
      <c r="M3972" s="82">
        <v>800228.1</v>
      </c>
      <c r="N3972" s="82">
        <v>1184762.0000000002</v>
      </c>
      <c r="O3972" s="82">
        <v>48316.1</v>
      </c>
      <c r="P3972" s="82">
        <v>0</v>
      </c>
      <c r="Q3972" s="83">
        <v>80582.000000000015</v>
      </c>
      <c r="R3972" s="82">
        <v>2213116.5</v>
      </c>
      <c r="AB3972" s="53"/>
      <c r="AH3972" s="51"/>
      <c r="AI3972" s="51"/>
      <c r="AJ3972" s="51"/>
      <c r="AK3972" s="51"/>
      <c r="AL3972" s="51"/>
    </row>
    <row r="3973" spans="2:38">
      <c r="F3973" s="62">
        <v>2009</v>
      </c>
      <c r="G3973" s="82">
        <v>8118.1000000000022</v>
      </c>
      <c r="H3973" s="82">
        <v>32108.799999999999</v>
      </c>
      <c r="I3973" s="82">
        <v>-0.1</v>
      </c>
      <c r="J3973" s="82">
        <v>0</v>
      </c>
      <c r="K3973" s="82">
        <v>0</v>
      </c>
      <c r="L3973" s="82">
        <v>0</v>
      </c>
      <c r="M3973" s="82">
        <v>702134.7</v>
      </c>
      <c r="N3973" s="82">
        <v>1025213.3999999999</v>
      </c>
      <c r="O3973" s="82">
        <v>13388.1</v>
      </c>
      <c r="P3973" s="82">
        <v>0</v>
      </c>
      <c r="Q3973" s="83">
        <v>140188</v>
      </c>
      <c r="R3973" s="82">
        <v>1921151</v>
      </c>
      <c r="AB3973" s="53"/>
      <c r="AH3973" s="51"/>
      <c r="AI3973" s="51"/>
      <c r="AJ3973" s="51"/>
      <c r="AK3973" s="51"/>
      <c r="AL3973" s="51"/>
    </row>
    <row r="3974" spans="2:38">
      <c r="F3974" s="62">
        <v>2010</v>
      </c>
      <c r="G3974" s="82">
        <v>5281.8</v>
      </c>
      <c r="H3974" s="82">
        <v>21113.9</v>
      </c>
      <c r="I3974" s="82">
        <v>0</v>
      </c>
      <c r="J3974" s="82">
        <v>0</v>
      </c>
      <c r="K3974" s="82">
        <v>0</v>
      </c>
      <c r="L3974" s="82">
        <v>0</v>
      </c>
      <c r="M3974" s="82">
        <v>552917.80000000005</v>
      </c>
      <c r="N3974" s="82">
        <v>928000.00000000012</v>
      </c>
      <c r="O3974" s="82">
        <v>0</v>
      </c>
      <c r="P3974" s="82">
        <v>0</v>
      </c>
      <c r="Q3974" s="83">
        <v>151507</v>
      </c>
      <c r="R3974" s="82">
        <v>1658820.5</v>
      </c>
      <c r="AB3974" s="53"/>
      <c r="AH3974" s="51"/>
      <c r="AI3974" s="51"/>
      <c r="AJ3974" s="51"/>
      <c r="AK3974" s="51"/>
      <c r="AL3974" s="51"/>
    </row>
    <row r="3975" spans="2:38">
      <c r="F3975" s="62">
        <v>2011</v>
      </c>
      <c r="G3975" s="82">
        <v>5429.8</v>
      </c>
      <c r="H3975" s="82">
        <v>21096.9</v>
      </c>
      <c r="I3975" s="82">
        <v>170180.40000000002</v>
      </c>
      <c r="J3975" s="82">
        <v>53279.8</v>
      </c>
      <c r="K3975" s="82">
        <v>0</v>
      </c>
      <c r="L3975" s="82">
        <v>0</v>
      </c>
      <c r="M3975" s="82">
        <v>325641.90000000002</v>
      </c>
      <c r="N3975" s="82">
        <v>934296.90000000026</v>
      </c>
      <c r="O3975" s="82">
        <v>0</v>
      </c>
      <c r="P3975" s="82">
        <v>0</v>
      </c>
      <c r="Q3975" s="83">
        <v>143242.90000000002</v>
      </c>
      <c r="R3975" s="82">
        <v>1653168.6</v>
      </c>
      <c r="AB3975" s="53"/>
      <c r="AH3975" s="51"/>
      <c r="AI3975" s="51"/>
      <c r="AJ3975" s="51"/>
      <c r="AK3975" s="51"/>
      <c r="AL3975" s="51"/>
    </row>
    <row r="3976" spans="2:38">
      <c r="F3976" s="62">
        <v>2012</v>
      </c>
      <c r="G3976" s="82">
        <v>6821.1</v>
      </c>
      <c r="H3976" s="82">
        <v>24892.600000000002</v>
      </c>
      <c r="I3976" s="82">
        <v>0</v>
      </c>
      <c r="J3976" s="82">
        <v>0</v>
      </c>
      <c r="K3976" s="82">
        <v>0</v>
      </c>
      <c r="L3976" s="82">
        <v>0</v>
      </c>
      <c r="M3976" s="82">
        <v>582114.1</v>
      </c>
      <c r="N3976" s="82">
        <v>944952.59999999986</v>
      </c>
      <c r="O3976" s="82">
        <v>0</v>
      </c>
      <c r="P3976" s="82">
        <v>0</v>
      </c>
      <c r="Q3976" s="83">
        <v>186861</v>
      </c>
      <c r="R3976" s="82">
        <v>1745641.4</v>
      </c>
      <c r="AB3976" s="53"/>
      <c r="AH3976" s="51"/>
      <c r="AI3976" s="51"/>
      <c r="AJ3976" s="51"/>
      <c r="AK3976" s="51"/>
      <c r="AL3976" s="51"/>
    </row>
    <row r="3977" spans="2:38">
      <c r="F3977" s="62">
        <v>2013</v>
      </c>
      <c r="G3977" s="82">
        <v>0</v>
      </c>
      <c r="H3977" s="82">
        <v>0</v>
      </c>
      <c r="I3977" s="82">
        <v>0</v>
      </c>
      <c r="J3977" s="82">
        <v>0</v>
      </c>
      <c r="K3977" s="82">
        <v>0</v>
      </c>
      <c r="L3977" s="82">
        <v>0</v>
      </c>
      <c r="M3977" s="82">
        <v>405256.10000000009</v>
      </c>
      <c r="N3977" s="82">
        <v>564507.79999999993</v>
      </c>
      <c r="O3977" s="82">
        <v>0</v>
      </c>
      <c r="P3977" s="82">
        <v>0</v>
      </c>
      <c r="Q3977" s="83">
        <v>103658.1</v>
      </c>
      <c r="R3977" s="82">
        <v>1073422</v>
      </c>
      <c r="AB3977" s="53"/>
      <c r="AH3977" s="51"/>
      <c r="AI3977" s="51"/>
      <c r="AJ3977" s="51"/>
      <c r="AK3977" s="51"/>
      <c r="AL3977" s="51"/>
    </row>
    <row r="3978" spans="2:38">
      <c r="F3978" s="62">
        <v>2014</v>
      </c>
      <c r="G3978" s="82">
        <v>0</v>
      </c>
      <c r="H3978" s="82">
        <v>0</v>
      </c>
      <c r="I3978" s="82">
        <v>0</v>
      </c>
      <c r="J3978" s="82">
        <v>0</v>
      </c>
      <c r="K3978" s="82">
        <v>0</v>
      </c>
      <c r="L3978" s="82">
        <v>0</v>
      </c>
      <c r="M3978" s="82">
        <v>0</v>
      </c>
      <c r="N3978" s="82">
        <v>0</v>
      </c>
      <c r="O3978" s="82">
        <v>0</v>
      </c>
      <c r="P3978" s="82">
        <v>0</v>
      </c>
      <c r="Q3978" s="83">
        <v>0</v>
      </c>
      <c r="R3978" s="82">
        <v>0</v>
      </c>
      <c r="AB3978" s="53"/>
      <c r="AH3978" s="51"/>
      <c r="AI3978" s="51"/>
      <c r="AJ3978" s="51"/>
      <c r="AK3978" s="51"/>
      <c r="AL3978" s="51"/>
    </row>
    <row r="3979" spans="2:38">
      <c r="F3979" s="62">
        <v>2015</v>
      </c>
      <c r="G3979" s="82">
        <v>0</v>
      </c>
      <c r="H3979" s="82">
        <v>0</v>
      </c>
      <c r="I3979" s="82">
        <v>0</v>
      </c>
      <c r="J3979" s="82">
        <v>0</v>
      </c>
      <c r="K3979" s="82">
        <v>0</v>
      </c>
      <c r="L3979" s="82">
        <v>0</v>
      </c>
      <c r="M3979" s="82">
        <v>0</v>
      </c>
      <c r="N3979" s="82">
        <v>0</v>
      </c>
      <c r="O3979" s="82">
        <v>0</v>
      </c>
      <c r="P3979" s="82">
        <v>0</v>
      </c>
      <c r="Q3979" s="83">
        <v>0</v>
      </c>
      <c r="R3979" s="82">
        <v>0</v>
      </c>
      <c r="AB3979" s="53"/>
      <c r="AH3979" s="51"/>
      <c r="AI3979" s="51"/>
      <c r="AJ3979" s="51"/>
      <c r="AK3979" s="51"/>
      <c r="AL3979" s="51"/>
    </row>
    <row r="3980" spans="2:38">
      <c r="F3980" s="62"/>
      <c r="G3980" s="82"/>
      <c r="H3980" s="82"/>
      <c r="I3980" s="82"/>
      <c r="J3980" s="82"/>
      <c r="K3980" s="82"/>
      <c r="L3980" s="82"/>
      <c r="M3980" s="82"/>
      <c r="N3980" s="82"/>
      <c r="O3980" s="82"/>
      <c r="P3980" s="82"/>
      <c r="Q3980" s="82"/>
      <c r="AA3980" s="53"/>
      <c r="AH3980" s="51"/>
      <c r="AI3980" s="51"/>
      <c r="AJ3980" s="51"/>
      <c r="AK3980" s="51"/>
    </row>
    <row r="3981" spans="2:38">
      <c r="B3981" s="52">
        <v>0</v>
      </c>
      <c r="F3981" s="62" t="s">
        <v>98</v>
      </c>
      <c r="G3981" s="82"/>
      <c r="H3981" s="82"/>
      <c r="I3981" s="82"/>
      <c r="J3981" s="82"/>
      <c r="K3981" s="82"/>
      <c r="L3981" s="82"/>
      <c r="M3981" s="82"/>
      <c r="N3981" s="82"/>
      <c r="O3981" s="82"/>
      <c r="P3981" s="82"/>
      <c r="R3981" s="82">
        <v>0</v>
      </c>
      <c r="AA3981" s="53"/>
      <c r="AH3981" s="51"/>
      <c r="AI3981" s="51"/>
      <c r="AJ3981" s="51"/>
      <c r="AK3981" s="51"/>
    </row>
    <row r="3982" spans="2:38">
      <c r="F3982" s="62"/>
      <c r="G3982" s="82"/>
      <c r="H3982" s="82"/>
      <c r="I3982" s="82"/>
      <c r="J3982" s="82"/>
      <c r="K3982" s="82"/>
      <c r="L3982" s="82"/>
      <c r="M3982" s="82"/>
      <c r="N3982" s="82"/>
      <c r="O3982" s="82"/>
      <c r="P3982" s="82"/>
      <c r="Q3982" s="82"/>
      <c r="AA3982" s="53"/>
      <c r="AH3982" s="51"/>
      <c r="AI3982" s="51"/>
      <c r="AJ3982" s="51"/>
      <c r="AK3982" s="51"/>
    </row>
    <row r="3983" spans="2:38">
      <c r="F3983" s="62"/>
      <c r="G3983" s="82"/>
      <c r="H3983" s="82"/>
      <c r="I3983" s="82"/>
      <c r="J3983" s="82"/>
      <c r="K3983" s="82"/>
      <c r="L3983" s="82"/>
      <c r="M3983" s="82"/>
      <c r="N3983" s="82"/>
      <c r="O3983" s="82"/>
      <c r="P3983" s="82"/>
      <c r="Q3983" s="82"/>
      <c r="AA3983" s="53"/>
      <c r="AH3983" s="51"/>
      <c r="AI3983" s="51"/>
      <c r="AJ3983" s="51"/>
      <c r="AK3983" s="51"/>
    </row>
    <row r="3984" spans="2:38">
      <c r="F3984" s="62"/>
      <c r="G3984" s="82"/>
      <c r="H3984" s="82"/>
      <c r="I3984" s="82"/>
      <c r="J3984" s="82"/>
      <c r="K3984" s="82"/>
      <c r="L3984" s="82"/>
      <c r="M3984" s="82"/>
      <c r="N3984" s="82"/>
      <c r="O3984" s="82"/>
      <c r="P3984" s="82"/>
      <c r="Q3984" s="82"/>
      <c r="AA3984" s="53"/>
      <c r="AH3984" s="51"/>
      <c r="AI3984" s="51"/>
      <c r="AJ3984" s="51"/>
      <c r="AK3984" s="51"/>
    </row>
    <row r="3985" spans="6:37">
      <c r="F3985" s="62"/>
      <c r="G3985" s="82"/>
      <c r="H3985" s="82"/>
      <c r="I3985" s="82"/>
      <c r="J3985" s="82"/>
      <c r="K3985" s="82"/>
      <c r="L3985" s="82"/>
      <c r="M3985" s="82"/>
      <c r="N3985" s="82"/>
      <c r="O3985" s="82"/>
      <c r="P3985" s="82"/>
      <c r="Q3985" s="82"/>
      <c r="AA3985" s="53"/>
      <c r="AH3985" s="51"/>
      <c r="AI3985" s="51"/>
      <c r="AJ3985" s="51"/>
      <c r="AK3985" s="51"/>
    </row>
    <row r="3986" spans="6:37">
      <c r="F3986" s="62"/>
      <c r="G3986" s="82"/>
      <c r="H3986" s="82"/>
      <c r="I3986" s="82"/>
      <c r="J3986" s="82"/>
      <c r="K3986" s="82"/>
      <c r="L3986" s="82"/>
      <c r="M3986" s="82"/>
      <c r="N3986" s="82"/>
      <c r="O3986" s="82"/>
      <c r="P3986" s="82"/>
      <c r="Q3986" s="82"/>
      <c r="AA3986" s="53"/>
      <c r="AH3986" s="51"/>
      <c r="AI3986" s="51"/>
      <c r="AJ3986" s="51"/>
      <c r="AK3986" s="51"/>
    </row>
    <row r="3987" spans="6:37">
      <c r="F3987" s="62"/>
      <c r="G3987" s="82"/>
      <c r="H3987" s="82"/>
      <c r="I3987" s="82"/>
      <c r="J3987" s="82"/>
      <c r="K3987" s="82"/>
      <c r="L3987" s="82"/>
      <c r="M3987" s="82"/>
      <c r="N3987" s="82"/>
      <c r="O3987" s="82"/>
      <c r="P3987" s="82"/>
      <c r="Q3987" s="82"/>
      <c r="AA3987" s="53"/>
      <c r="AH3987" s="51"/>
      <c r="AI3987" s="51"/>
      <c r="AJ3987" s="51"/>
      <c r="AK3987" s="51"/>
    </row>
    <row r="3988" spans="6:37">
      <c r="F3988" s="62"/>
      <c r="G3988" s="82"/>
      <c r="H3988" s="82"/>
      <c r="I3988" s="82"/>
      <c r="J3988" s="82"/>
      <c r="K3988" s="82"/>
      <c r="L3988" s="82"/>
      <c r="M3988" s="82"/>
      <c r="N3988" s="82"/>
      <c r="O3988" s="82"/>
      <c r="P3988" s="82"/>
      <c r="Q3988" s="82"/>
      <c r="AA3988" s="53"/>
      <c r="AH3988" s="51"/>
      <c r="AI3988" s="51"/>
      <c r="AJ3988" s="51"/>
      <c r="AK3988" s="51"/>
    </row>
    <row r="3989" spans="6:37">
      <c r="F3989" s="62"/>
      <c r="G3989" s="82"/>
      <c r="H3989" s="82"/>
      <c r="I3989" s="82"/>
      <c r="J3989" s="82"/>
      <c r="K3989" s="82"/>
      <c r="L3989" s="82"/>
      <c r="M3989" s="82"/>
      <c r="N3989" s="82"/>
      <c r="O3989" s="82"/>
      <c r="P3989" s="82"/>
      <c r="Q3989" s="82"/>
      <c r="AA3989" s="53"/>
      <c r="AH3989" s="51"/>
      <c r="AI3989" s="51"/>
      <c r="AJ3989" s="51"/>
      <c r="AK3989" s="51"/>
    </row>
    <row r="3990" spans="6:37">
      <c r="F3990" s="62"/>
      <c r="G3990" s="82"/>
      <c r="H3990" s="82"/>
      <c r="I3990" s="82"/>
      <c r="J3990" s="82"/>
      <c r="K3990" s="82"/>
      <c r="L3990" s="82"/>
      <c r="M3990" s="82"/>
      <c r="N3990" s="82"/>
      <c r="O3990" s="82"/>
      <c r="P3990" s="82"/>
      <c r="Q3990" s="82"/>
      <c r="AA3990" s="53"/>
      <c r="AH3990" s="51"/>
      <c r="AI3990" s="51"/>
      <c r="AJ3990" s="51"/>
      <c r="AK3990" s="51"/>
    </row>
    <row r="3991" spans="6:37">
      <c r="F3991" s="62"/>
      <c r="G3991" s="82"/>
      <c r="H3991" s="82"/>
      <c r="I3991" s="82"/>
      <c r="J3991" s="82"/>
      <c r="K3991" s="82"/>
      <c r="L3991" s="82"/>
      <c r="M3991" s="82"/>
      <c r="N3991" s="82"/>
      <c r="O3991" s="82"/>
      <c r="P3991" s="82"/>
      <c r="Q3991" s="82"/>
      <c r="AA3991" s="53"/>
      <c r="AH3991" s="51"/>
      <c r="AI3991" s="51"/>
      <c r="AJ3991" s="51"/>
      <c r="AK3991" s="51"/>
    </row>
    <row r="3992" spans="6:37">
      <c r="F3992" s="62"/>
      <c r="G3992" s="82"/>
      <c r="H3992" s="82"/>
      <c r="I3992" s="82"/>
      <c r="J3992" s="82"/>
      <c r="K3992" s="82"/>
      <c r="L3992" s="82"/>
      <c r="M3992" s="82"/>
      <c r="N3992" s="82"/>
      <c r="O3992" s="82"/>
      <c r="P3992" s="82"/>
      <c r="Q3992" s="82"/>
      <c r="AA3992" s="53"/>
      <c r="AH3992" s="51"/>
      <c r="AI3992" s="51"/>
      <c r="AJ3992" s="51"/>
      <c r="AK3992" s="51"/>
    </row>
    <row r="3993" spans="6:37">
      <c r="F3993" s="62"/>
      <c r="G3993" s="82"/>
      <c r="H3993" s="82"/>
      <c r="I3993" s="82"/>
      <c r="J3993" s="82"/>
      <c r="K3993" s="82"/>
      <c r="L3993" s="82"/>
      <c r="M3993" s="82"/>
      <c r="W3993" s="53"/>
    </row>
    <row r="3994" spans="6:37">
      <c r="F3994" s="62"/>
      <c r="G3994" s="82"/>
      <c r="H3994" s="82"/>
      <c r="I3994" s="82"/>
      <c r="J3994" s="82"/>
      <c r="K3994" s="82"/>
      <c r="L3994" s="82"/>
      <c r="M3994" s="82"/>
      <c r="W3994" s="53"/>
    </row>
    <row r="3995" spans="6:37">
      <c r="F3995" s="62"/>
      <c r="G3995" s="82"/>
      <c r="H3995" s="82"/>
      <c r="I3995" s="82"/>
      <c r="J3995" s="82"/>
      <c r="K3995" s="82"/>
      <c r="L3995" s="82"/>
      <c r="M3995" s="82"/>
      <c r="W3995" s="53"/>
    </row>
    <row r="3996" spans="6:37">
      <c r="F3996" s="62"/>
      <c r="G3996" s="82"/>
      <c r="H3996" s="82"/>
      <c r="I3996" s="82"/>
      <c r="J3996" s="82"/>
      <c r="K3996" s="82"/>
      <c r="L3996" s="82"/>
      <c r="M3996" s="82"/>
      <c r="W3996" s="53"/>
    </row>
    <row r="3997" spans="6:37">
      <c r="F3997" s="62"/>
      <c r="G3997" s="82"/>
      <c r="H3997" s="82"/>
      <c r="I3997" s="82"/>
      <c r="J3997" s="82"/>
      <c r="K3997" s="82"/>
      <c r="L3997" s="82"/>
      <c r="M3997" s="82"/>
      <c r="W3997" s="53"/>
    </row>
    <row r="3998" spans="6:37">
      <c r="F3998" s="62"/>
      <c r="G3998" s="82"/>
      <c r="H3998" s="82"/>
      <c r="I3998" s="82"/>
      <c r="J3998" s="82"/>
      <c r="K3998" s="82"/>
      <c r="L3998" s="82"/>
      <c r="M3998" s="82"/>
      <c r="W3998" s="53"/>
    </row>
    <row r="3999" spans="6:37">
      <c r="F3999" s="62"/>
      <c r="G3999" s="82"/>
      <c r="H3999" s="82"/>
      <c r="I3999" s="82"/>
      <c r="J3999" s="82"/>
      <c r="K3999" s="82"/>
      <c r="L3999" s="82"/>
      <c r="M3999" s="82"/>
      <c r="W3999" s="53"/>
    </row>
    <row r="4000" spans="6:37">
      <c r="F4000" s="62"/>
      <c r="G4000" s="82"/>
      <c r="H4000" s="82"/>
      <c r="I4000" s="82"/>
      <c r="J4000" s="82"/>
      <c r="K4000" s="82"/>
      <c r="L4000" s="82"/>
      <c r="M4000" s="82"/>
      <c r="W4000" s="53"/>
    </row>
    <row r="4001" spans="6:23">
      <c r="F4001" s="62"/>
      <c r="G4001" s="82"/>
      <c r="H4001" s="82"/>
      <c r="I4001" s="82"/>
      <c r="J4001" s="82"/>
      <c r="K4001" s="82"/>
      <c r="L4001" s="82"/>
      <c r="M4001" s="82"/>
      <c r="W4001" s="53"/>
    </row>
    <row r="4002" spans="6:23">
      <c r="F4002" s="62"/>
      <c r="G4002" s="82"/>
      <c r="H4002" s="82"/>
      <c r="I4002" s="82"/>
      <c r="J4002" s="82"/>
      <c r="K4002" s="82"/>
      <c r="L4002" s="82"/>
      <c r="M4002" s="82"/>
      <c r="W4002" s="53"/>
    </row>
    <row r="4003" spans="6:23">
      <c r="F4003" s="62"/>
      <c r="G4003" s="82"/>
      <c r="H4003" s="82"/>
      <c r="I4003" s="82"/>
      <c r="J4003" s="82"/>
      <c r="K4003" s="82"/>
      <c r="L4003" s="82"/>
      <c r="M4003" s="82"/>
      <c r="W4003" s="53"/>
    </row>
    <row r="4004" spans="6:23">
      <c r="F4004" s="62"/>
      <c r="G4004" s="82"/>
      <c r="H4004" s="82"/>
      <c r="I4004" s="82"/>
      <c r="J4004" s="82"/>
      <c r="K4004" s="82"/>
      <c r="L4004" s="82"/>
      <c r="M4004" s="82"/>
      <c r="W4004" s="53"/>
    </row>
    <row r="4005" spans="6:23">
      <c r="F4005" s="62"/>
      <c r="G4005" s="82"/>
      <c r="H4005" s="82"/>
      <c r="I4005" s="82"/>
      <c r="J4005" s="82"/>
      <c r="K4005" s="82"/>
      <c r="L4005" s="82"/>
      <c r="M4005" s="82"/>
      <c r="W4005" s="53"/>
    </row>
    <row r="4006" spans="6:23">
      <c r="F4006" s="62"/>
      <c r="G4006" s="82"/>
      <c r="H4006" s="82"/>
      <c r="I4006" s="82"/>
      <c r="J4006" s="82"/>
      <c r="K4006" s="82"/>
      <c r="L4006" s="82"/>
      <c r="M4006" s="82"/>
      <c r="W4006" s="53"/>
    </row>
    <row r="4007" spans="6:23">
      <c r="F4007" s="62"/>
      <c r="G4007" s="82"/>
      <c r="H4007" s="82"/>
      <c r="I4007" s="82"/>
      <c r="J4007" s="82"/>
      <c r="K4007" s="82"/>
      <c r="L4007" s="82"/>
      <c r="M4007" s="82"/>
      <c r="W4007" s="53"/>
    </row>
    <row r="4008" spans="6:23">
      <c r="F4008" s="62"/>
      <c r="G4008" s="82"/>
      <c r="H4008" s="82"/>
      <c r="I4008" s="82"/>
      <c r="J4008" s="82"/>
      <c r="K4008" s="82"/>
      <c r="L4008" s="82"/>
      <c r="M4008" s="82"/>
      <c r="W4008" s="53"/>
    </row>
    <row r="4009" spans="6:23">
      <c r="F4009" s="62"/>
      <c r="G4009" s="82"/>
      <c r="H4009" s="82"/>
      <c r="I4009" s="82"/>
      <c r="J4009" s="82"/>
      <c r="K4009" s="82"/>
      <c r="L4009" s="82"/>
      <c r="M4009" s="82"/>
      <c r="W4009" s="53"/>
    </row>
    <row r="4010" spans="6:23">
      <c r="F4010" s="62"/>
      <c r="G4010" s="82"/>
      <c r="H4010" s="82"/>
      <c r="I4010" s="82"/>
      <c r="J4010" s="82"/>
      <c r="K4010" s="82"/>
      <c r="L4010" s="82"/>
      <c r="M4010" s="82"/>
      <c r="W4010" s="53"/>
    </row>
    <row r="4011" spans="6:23">
      <c r="F4011" s="62"/>
      <c r="G4011" s="82"/>
      <c r="H4011" s="82"/>
      <c r="I4011" s="82"/>
      <c r="J4011" s="82"/>
      <c r="K4011" s="82"/>
      <c r="L4011" s="82"/>
      <c r="M4011" s="82"/>
      <c r="W4011" s="53"/>
    </row>
    <row r="4012" spans="6:23">
      <c r="F4012" s="62"/>
      <c r="G4012" s="82"/>
      <c r="H4012" s="82"/>
      <c r="I4012" s="82"/>
      <c r="J4012" s="82"/>
      <c r="K4012" s="82"/>
      <c r="L4012" s="82"/>
      <c r="M4012" s="82"/>
      <c r="W4012" s="53"/>
    </row>
    <row r="4013" spans="6:23">
      <c r="F4013" s="62"/>
      <c r="G4013" s="82"/>
      <c r="H4013" s="82"/>
      <c r="I4013" s="82"/>
      <c r="J4013" s="82"/>
      <c r="K4013" s="82"/>
      <c r="L4013" s="82"/>
      <c r="M4013" s="82"/>
      <c r="W4013" s="53"/>
    </row>
    <row r="4014" spans="6:23">
      <c r="F4014" s="62"/>
      <c r="G4014" s="82"/>
      <c r="H4014" s="82"/>
      <c r="I4014" s="82"/>
      <c r="J4014" s="82"/>
      <c r="K4014" s="82"/>
      <c r="L4014" s="82"/>
      <c r="M4014" s="82"/>
      <c r="W4014" s="53"/>
    </row>
    <row r="4015" spans="6:23">
      <c r="F4015" s="62"/>
      <c r="G4015" s="82"/>
      <c r="H4015" s="82"/>
      <c r="I4015" s="82"/>
      <c r="J4015" s="82"/>
      <c r="K4015" s="82"/>
      <c r="L4015" s="82"/>
      <c r="M4015" s="82"/>
      <c r="W4015" s="53"/>
    </row>
    <row r="4016" spans="6:23">
      <c r="F4016" s="62"/>
      <c r="G4016" s="82"/>
      <c r="H4016" s="82"/>
      <c r="I4016" s="82"/>
      <c r="J4016" s="82"/>
      <c r="K4016" s="82"/>
      <c r="L4016" s="82"/>
      <c r="M4016" s="82"/>
      <c r="W4016" s="53"/>
    </row>
    <row r="4017" spans="6:23">
      <c r="F4017" s="62"/>
      <c r="G4017" s="82"/>
      <c r="H4017" s="82"/>
      <c r="I4017" s="82"/>
      <c r="J4017" s="82"/>
      <c r="K4017" s="82"/>
      <c r="L4017" s="82"/>
      <c r="M4017" s="82"/>
      <c r="W4017" s="53"/>
    </row>
    <row r="4018" spans="6:23">
      <c r="F4018" s="62"/>
      <c r="G4018" s="82"/>
      <c r="H4018" s="82"/>
      <c r="I4018" s="82"/>
      <c r="J4018" s="82"/>
      <c r="K4018" s="82"/>
      <c r="L4018" s="82"/>
      <c r="M4018" s="82"/>
      <c r="W4018" s="53"/>
    </row>
    <row r="4019" spans="6:23">
      <c r="F4019" s="62"/>
      <c r="G4019" s="82"/>
      <c r="H4019" s="82"/>
      <c r="I4019" s="82"/>
      <c r="J4019" s="82"/>
      <c r="K4019" s="82"/>
      <c r="L4019" s="82"/>
      <c r="M4019" s="82"/>
      <c r="W4019" s="53"/>
    </row>
    <row r="4020" spans="6:23">
      <c r="F4020" s="62"/>
      <c r="G4020" s="82"/>
      <c r="H4020" s="82"/>
      <c r="I4020" s="82"/>
      <c r="J4020" s="82"/>
      <c r="K4020" s="82"/>
      <c r="L4020" s="82"/>
      <c r="M4020" s="82"/>
      <c r="W4020" s="53"/>
    </row>
    <row r="4021" spans="6:23">
      <c r="F4021" s="62"/>
      <c r="G4021" s="82"/>
      <c r="H4021" s="82"/>
      <c r="I4021" s="82"/>
      <c r="J4021" s="82"/>
      <c r="K4021" s="82"/>
      <c r="L4021" s="82"/>
      <c r="M4021" s="82"/>
      <c r="W4021" s="53"/>
    </row>
    <row r="4022" spans="6:23">
      <c r="F4022" s="62"/>
      <c r="G4022" s="82"/>
      <c r="H4022" s="82"/>
      <c r="I4022" s="82"/>
      <c r="J4022" s="82"/>
      <c r="K4022" s="82"/>
      <c r="L4022" s="82"/>
      <c r="M4022" s="82"/>
      <c r="W4022" s="53"/>
    </row>
    <row r="4023" spans="6:23">
      <c r="F4023" s="62"/>
      <c r="G4023" s="82"/>
      <c r="H4023" s="82"/>
      <c r="I4023" s="82"/>
      <c r="J4023" s="82"/>
      <c r="K4023" s="82"/>
      <c r="L4023" s="82"/>
      <c r="M4023" s="82"/>
      <c r="W4023" s="53"/>
    </row>
    <row r="4024" spans="6:23">
      <c r="F4024" s="62"/>
      <c r="G4024" s="82"/>
      <c r="H4024" s="82"/>
      <c r="I4024" s="82"/>
      <c r="J4024" s="82"/>
      <c r="K4024" s="82"/>
      <c r="L4024" s="82"/>
      <c r="M4024" s="82"/>
      <c r="W4024" s="53"/>
    </row>
    <row r="4025" spans="6:23">
      <c r="F4025" s="62"/>
      <c r="G4025" s="82"/>
      <c r="H4025" s="82"/>
      <c r="I4025" s="82"/>
      <c r="J4025" s="82"/>
      <c r="K4025" s="82"/>
      <c r="L4025" s="82"/>
      <c r="M4025" s="82"/>
      <c r="W4025" s="53"/>
    </row>
    <row r="4026" spans="6:23">
      <c r="F4026" s="62"/>
      <c r="G4026" s="82"/>
      <c r="H4026" s="82"/>
      <c r="I4026" s="82"/>
      <c r="J4026" s="82"/>
      <c r="K4026" s="82"/>
      <c r="L4026" s="82"/>
      <c r="M4026" s="82"/>
      <c r="W4026" s="53"/>
    </row>
    <row r="4027" spans="6:23">
      <c r="F4027" s="62"/>
      <c r="G4027" s="82"/>
      <c r="H4027" s="82"/>
      <c r="I4027" s="82"/>
      <c r="J4027" s="82"/>
      <c r="K4027" s="82"/>
      <c r="L4027" s="82"/>
      <c r="M4027" s="82"/>
      <c r="W4027" s="53"/>
    </row>
    <row r="4028" spans="6:23">
      <c r="F4028" s="62"/>
      <c r="G4028" s="82"/>
      <c r="H4028" s="82"/>
      <c r="I4028" s="82"/>
      <c r="J4028" s="82"/>
      <c r="K4028" s="82"/>
      <c r="L4028" s="82"/>
      <c r="M4028" s="82"/>
      <c r="W4028" s="53"/>
    </row>
    <row r="4029" spans="6:23">
      <c r="F4029" s="62"/>
      <c r="G4029" s="82"/>
      <c r="H4029" s="82"/>
      <c r="I4029" s="82"/>
      <c r="J4029" s="82"/>
      <c r="K4029" s="82"/>
      <c r="L4029" s="82"/>
      <c r="M4029" s="82"/>
      <c r="W4029" s="53"/>
    </row>
    <row r="4030" spans="6:23">
      <c r="F4030" s="62"/>
      <c r="G4030" s="82"/>
      <c r="H4030" s="82"/>
      <c r="I4030" s="82"/>
      <c r="J4030" s="82"/>
      <c r="K4030" s="82"/>
      <c r="L4030" s="82"/>
      <c r="M4030" s="82"/>
      <c r="W4030" s="53"/>
    </row>
    <row r="4031" spans="6:23">
      <c r="F4031" s="62"/>
      <c r="G4031" s="82"/>
      <c r="H4031" s="82"/>
      <c r="I4031" s="82"/>
      <c r="J4031" s="82"/>
      <c r="K4031" s="82"/>
      <c r="L4031" s="82"/>
      <c r="M4031" s="82"/>
      <c r="W4031" s="53"/>
    </row>
    <row r="4032" spans="6:23">
      <c r="F4032" s="62"/>
      <c r="G4032" s="82"/>
      <c r="H4032" s="82"/>
      <c r="I4032" s="82"/>
      <c r="J4032" s="82"/>
      <c r="K4032" s="82"/>
      <c r="L4032" s="82"/>
      <c r="M4032" s="82"/>
      <c r="W4032" s="53"/>
    </row>
    <row r="4033" spans="6:23">
      <c r="F4033" s="62"/>
      <c r="G4033" s="82"/>
      <c r="H4033" s="82"/>
      <c r="I4033" s="82"/>
      <c r="J4033" s="82"/>
      <c r="K4033" s="82"/>
      <c r="L4033" s="82"/>
      <c r="M4033" s="82"/>
      <c r="W4033" s="53"/>
    </row>
    <row r="4034" spans="6:23">
      <c r="F4034" s="62"/>
      <c r="G4034" s="82"/>
      <c r="H4034" s="82"/>
      <c r="I4034" s="82"/>
      <c r="J4034" s="82"/>
      <c r="K4034" s="82"/>
      <c r="L4034" s="82"/>
      <c r="M4034" s="82"/>
      <c r="W4034" s="53"/>
    </row>
    <row r="4035" spans="6:23">
      <c r="F4035" s="62"/>
      <c r="G4035" s="82"/>
      <c r="H4035" s="82"/>
      <c r="I4035" s="82"/>
      <c r="J4035" s="82"/>
      <c r="K4035" s="82"/>
      <c r="L4035" s="82"/>
      <c r="M4035" s="82"/>
      <c r="W4035" s="53"/>
    </row>
    <row r="4036" spans="6:23">
      <c r="F4036" s="62"/>
      <c r="G4036" s="82"/>
      <c r="H4036" s="82"/>
      <c r="I4036" s="82"/>
      <c r="J4036" s="82"/>
      <c r="K4036" s="82"/>
      <c r="L4036" s="82"/>
      <c r="M4036" s="82"/>
      <c r="W4036" s="53"/>
    </row>
    <row r="4037" spans="6:23">
      <c r="F4037" s="62"/>
      <c r="G4037" s="82"/>
      <c r="H4037" s="82"/>
      <c r="I4037" s="82"/>
      <c r="J4037" s="82"/>
      <c r="K4037" s="82"/>
      <c r="L4037" s="82"/>
      <c r="M4037" s="82"/>
      <c r="W4037" s="53"/>
    </row>
    <row r="4038" spans="6:23">
      <c r="F4038" s="62"/>
      <c r="G4038" s="82"/>
      <c r="H4038" s="82"/>
      <c r="I4038" s="82"/>
      <c r="J4038" s="82"/>
      <c r="K4038" s="82"/>
      <c r="L4038" s="82"/>
      <c r="M4038" s="82"/>
      <c r="W4038" s="53"/>
    </row>
    <row r="4039" spans="6:23">
      <c r="F4039" s="62"/>
      <c r="G4039" s="82"/>
      <c r="H4039" s="82"/>
      <c r="I4039" s="82"/>
      <c r="J4039" s="82"/>
      <c r="K4039" s="82"/>
      <c r="L4039" s="82"/>
      <c r="M4039" s="82"/>
      <c r="W4039" s="53"/>
    </row>
    <row r="4040" spans="6:23">
      <c r="F4040" s="62"/>
      <c r="G4040" s="82"/>
      <c r="H4040" s="82"/>
      <c r="I4040" s="82"/>
      <c r="J4040" s="82"/>
      <c r="K4040" s="82"/>
      <c r="L4040" s="82"/>
      <c r="M4040" s="82"/>
      <c r="W4040" s="53"/>
    </row>
    <row r="4041" spans="6:23">
      <c r="F4041" s="62"/>
      <c r="G4041" s="82"/>
      <c r="H4041" s="82"/>
      <c r="I4041" s="82"/>
      <c r="J4041" s="82"/>
      <c r="K4041" s="82"/>
      <c r="L4041" s="82"/>
      <c r="M4041" s="82"/>
      <c r="W4041" s="53"/>
    </row>
    <row r="4042" spans="6:23">
      <c r="F4042" s="62"/>
      <c r="G4042" s="82"/>
      <c r="H4042" s="82"/>
      <c r="I4042" s="82"/>
      <c r="J4042" s="82"/>
      <c r="K4042" s="82"/>
      <c r="L4042" s="82"/>
      <c r="M4042" s="82"/>
      <c r="W4042" s="53"/>
    </row>
    <row r="4043" spans="6:23">
      <c r="F4043" s="62"/>
      <c r="G4043" s="82"/>
      <c r="H4043" s="82"/>
      <c r="I4043" s="82"/>
      <c r="J4043" s="82"/>
      <c r="K4043" s="82"/>
      <c r="L4043" s="82"/>
      <c r="M4043" s="82"/>
      <c r="W4043" s="53"/>
    </row>
    <row r="4044" spans="6:23">
      <c r="F4044" s="62"/>
      <c r="G4044" s="82"/>
      <c r="H4044" s="82"/>
      <c r="I4044" s="82"/>
      <c r="J4044" s="82"/>
      <c r="K4044" s="82"/>
      <c r="L4044" s="82"/>
      <c r="M4044" s="82"/>
      <c r="W4044" s="53"/>
    </row>
    <row r="4045" spans="6:23">
      <c r="F4045" s="62"/>
      <c r="G4045" s="82"/>
      <c r="H4045" s="82"/>
      <c r="I4045" s="82"/>
      <c r="J4045" s="82"/>
      <c r="K4045" s="82"/>
      <c r="L4045" s="82"/>
      <c r="M4045" s="82"/>
      <c r="W4045" s="53"/>
    </row>
    <row r="4046" spans="6:23">
      <c r="F4046" s="62"/>
      <c r="G4046" s="82"/>
      <c r="H4046" s="82"/>
      <c r="I4046" s="82"/>
      <c r="J4046" s="82"/>
      <c r="K4046" s="82"/>
      <c r="L4046" s="82"/>
      <c r="M4046" s="82"/>
      <c r="W4046" s="53"/>
    </row>
    <row r="4047" spans="6:23">
      <c r="F4047" s="62"/>
      <c r="G4047" s="82"/>
      <c r="H4047" s="82"/>
      <c r="I4047" s="82"/>
      <c r="J4047" s="82"/>
      <c r="K4047" s="82"/>
      <c r="L4047" s="82"/>
      <c r="M4047" s="82"/>
      <c r="W4047" s="53"/>
    </row>
    <row r="4048" spans="6:23">
      <c r="F4048" s="62"/>
      <c r="G4048" s="82"/>
      <c r="H4048" s="82"/>
      <c r="I4048" s="82"/>
      <c r="J4048" s="82"/>
      <c r="K4048" s="82"/>
      <c r="L4048" s="82"/>
      <c r="M4048" s="82"/>
      <c r="W4048" s="53"/>
    </row>
    <row r="4049" spans="6:23">
      <c r="F4049" s="62"/>
      <c r="G4049" s="82"/>
      <c r="H4049" s="82"/>
      <c r="I4049" s="82"/>
      <c r="J4049" s="82"/>
      <c r="K4049" s="82"/>
      <c r="L4049" s="82"/>
      <c r="M4049" s="82"/>
      <c r="W4049" s="53"/>
    </row>
    <row r="4050" spans="6:23">
      <c r="F4050" s="62"/>
      <c r="G4050" s="82"/>
      <c r="H4050" s="82"/>
      <c r="I4050" s="82"/>
      <c r="J4050" s="82"/>
      <c r="K4050" s="82"/>
      <c r="L4050" s="82"/>
      <c r="M4050" s="82"/>
      <c r="W4050" s="53"/>
    </row>
    <row r="4051" spans="6:23">
      <c r="F4051" s="62"/>
      <c r="G4051" s="82"/>
      <c r="H4051" s="82"/>
      <c r="I4051" s="82"/>
      <c r="J4051" s="82"/>
      <c r="K4051" s="82"/>
      <c r="L4051" s="82"/>
      <c r="M4051" s="82"/>
      <c r="W4051" s="53"/>
    </row>
    <row r="4052" spans="6:23">
      <c r="F4052" s="62"/>
      <c r="G4052" s="82"/>
      <c r="H4052" s="82"/>
      <c r="I4052" s="82"/>
      <c r="J4052" s="82"/>
      <c r="K4052" s="82"/>
      <c r="L4052" s="82"/>
      <c r="M4052" s="82"/>
      <c r="W4052" s="53"/>
    </row>
    <row r="4053" spans="6:23">
      <c r="F4053" s="62"/>
      <c r="G4053" s="82"/>
      <c r="H4053" s="82"/>
      <c r="I4053" s="82"/>
      <c r="J4053" s="82"/>
      <c r="K4053" s="82"/>
      <c r="L4053" s="82"/>
      <c r="M4053" s="82"/>
      <c r="W4053" s="53"/>
    </row>
    <row r="4054" spans="6:23">
      <c r="F4054" s="62"/>
      <c r="G4054" s="82"/>
      <c r="H4054" s="82"/>
      <c r="I4054" s="82"/>
      <c r="J4054" s="82"/>
      <c r="K4054" s="82"/>
      <c r="L4054" s="82"/>
      <c r="M4054" s="82"/>
      <c r="W4054" s="53"/>
    </row>
    <row r="4055" spans="6:23">
      <c r="F4055" s="62"/>
      <c r="G4055" s="82"/>
      <c r="H4055" s="82"/>
      <c r="I4055" s="82"/>
      <c r="J4055" s="82"/>
      <c r="K4055" s="82"/>
      <c r="L4055" s="82"/>
      <c r="M4055" s="82"/>
      <c r="W4055" s="53"/>
    </row>
    <row r="4056" spans="6:23">
      <c r="F4056" s="62"/>
      <c r="G4056" s="82"/>
      <c r="H4056" s="82"/>
      <c r="I4056" s="82"/>
      <c r="J4056" s="82"/>
      <c r="K4056" s="82"/>
      <c r="L4056" s="82"/>
      <c r="M4056" s="82"/>
      <c r="W4056" s="53"/>
    </row>
    <row r="4057" spans="6:23">
      <c r="F4057" s="62"/>
      <c r="G4057" s="82"/>
      <c r="H4057" s="82"/>
      <c r="I4057" s="82"/>
      <c r="J4057" s="82"/>
      <c r="K4057" s="82"/>
      <c r="L4057" s="82"/>
      <c r="M4057" s="82"/>
      <c r="W4057" s="53"/>
    </row>
    <row r="4058" spans="6:23">
      <c r="F4058" s="62"/>
      <c r="G4058" s="82"/>
      <c r="H4058" s="82"/>
      <c r="I4058" s="82"/>
      <c r="J4058" s="82"/>
      <c r="K4058" s="82"/>
      <c r="L4058" s="82"/>
      <c r="M4058" s="82"/>
      <c r="W4058" s="53"/>
    </row>
    <row r="4059" spans="6:23">
      <c r="F4059" s="62"/>
      <c r="G4059" s="82"/>
      <c r="H4059" s="82"/>
      <c r="I4059" s="82"/>
      <c r="J4059" s="82"/>
      <c r="K4059" s="82"/>
      <c r="L4059" s="82"/>
      <c r="M4059" s="82"/>
      <c r="W4059" s="53"/>
    </row>
    <row r="4060" spans="6:23">
      <c r="F4060" s="62"/>
      <c r="G4060" s="82"/>
      <c r="H4060" s="82"/>
      <c r="I4060" s="82"/>
      <c r="J4060" s="82"/>
      <c r="K4060" s="82"/>
      <c r="L4060" s="82"/>
      <c r="M4060" s="82"/>
      <c r="W4060" s="53"/>
    </row>
    <row r="4061" spans="6:23">
      <c r="F4061" s="62"/>
      <c r="G4061" s="82"/>
      <c r="H4061" s="82"/>
      <c r="I4061" s="82"/>
      <c r="J4061" s="82"/>
      <c r="K4061" s="82"/>
      <c r="L4061" s="82"/>
      <c r="M4061" s="82"/>
      <c r="W4061" s="53"/>
    </row>
    <row r="4062" spans="6:23">
      <c r="F4062" s="62"/>
      <c r="G4062" s="82"/>
      <c r="H4062" s="82"/>
      <c r="I4062" s="82"/>
      <c r="J4062" s="82"/>
      <c r="K4062" s="82"/>
      <c r="L4062" s="82"/>
      <c r="M4062" s="82"/>
      <c r="W4062" s="53"/>
    </row>
    <row r="4063" spans="6:23">
      <c r="F4063" s="62"/>
      <c r="G4063" s="82"/>
      <c r="H4063" s="82"/>
      <c r="I4063" s="82"/>
      <c r="J4063" s="82"/>
      <c r="K4063" s="82"/>
      <c r="L4063" s="82"/>
      <c r="M4063" s="82"/>
      <c r="W4063" s="53"/>
    </row>
    <row r="4064" spans="6:23">
      <c r="F4064" s="62"/>
      <c r="G4064" s="82"/>
      <c r="H4064" s="82"/>
      <c r="I4064" s="82"/>
      <c r="J4064" s="82"/>
      <c r="K4064" s="82"/>
      <c r="L4064" s="82"/>
      <c r="M4064" s="82"/>
      <c r="W4064" s="53"/>
    </row>
    <row r="4065" spans="6:23">
      <c r="F4065" s="62"/>
      <c r="G4065" s="82"/>
      <c r="H4065" s="82"/>
      <c r="I4065" s="82"/>
      <c r="J4065" s="82"/>
      <c r="K4065" s="82"/>
      <c r="L4065" s="82"/>
      <c r="M4065" s="82"/>
      <c r="W4065" s="53"/>
    </row>
    <row r="4066" spans="6:23">
      <c r="F4066" s="62"/>
      <c r="G4066" s="82"/>
      <c r="H4066" s="82"/>
      <c r="I4066" s="82"/>
      <c r="J4066" s="82"/>
      <c r="K4066" s="82"/>
      <c r="L4066" s="82"/>
      <c r="M4066" s="82"/>
      <c r="W4066" s="53"/>
    </row>
    <row r="4067" spans="6:23">
      <c r="F4067" s="62"/>
      <c r="G4067" s="82"/>
      <c r="H4067" s="82"/>
      <c r="I4067" s="82"/>
      <c r="J4067" s="82"/>
      <c r="K4067" s="82"/>
      <c r="L4067" s="82"/>
      <c r="M4067" s="82"/>
      <c r="W4067" s="53"/>
    </row>
    <row r="4068" spans="6:23">
      <c r="F4068" s="62"/>
      <c r="G4068" s="82"/>
      <c r="H4068" s="82"/>
      <c r="I4068" s="82"/>
      <c r="J4068" s="82"/>
      <c r="K4068" s="82"/>
      <c r="L4068" s="82"/>
      <c r="M4068" s="82"/>
      <c r="W4068" s="53"/>
    </row>
    <row r="4069" spans="6:23">
      <c r="F4069" s="62"/>
      <c r="G4069" s="82"/>
      <c r="H4069" s="82"/>
      <c r="I4069" s="82"/>
      <c r="J4069" s="82"/>
      <c r="K4069" s="82"/>
      <c r="L4069" s="82"/>
      <c r="M4069" s="82"/>
      <c r="W4069" s="53"/>
    </row>
    <row r="4070" spans="6:23">
      <c r="F4070" s="62"/>
      <c r="G4070" s="82"/>
      <c r="H4070" s="82"/>
      <c r="I4070" s="82"/>
      <c r="J4070" s="82"/>
      <c r="K4070" s="82"/>
      <c r="L4070" s="82"/>
      <c r="M4070" s="82"/>
      <c r="W4070" s="53"/>
    </row>
    <row r="4071" spans="6:23">
      <c r="F4071" s="62"/>
      <c r="G4071" s="82"/>
      <c r="H4071" s="82"/>
      <c r="I4071" s="82"/>
      <c r="J4071" s="82"/>
      <c r="K4071" s="82"/>
      <c r="L4071" s="82"/>
      <c r="M4071" s="82"/>
      <c r="W4071" s="53"/>
    </row>
    <row r="4072" spans="6:23">
      <c r="F4072" s="62"/>
      <c r="G4072" s="82"/>
      <c r="H4072" s="82"/>
      <c r="I4072" s="82"/>
      <c r="J4072" s="82"/>
      <c r="K4072" s="82"/>
      <c r="L4072" s="82"/>
      <c r="M4072" s="82"/>
      <c r="W4072" s="53"/>
    </row>
    <row r="4073" spans="6:23">
      <c r="F4073" s="62"/>
      <c r="G4073" s="82"/>
      <c r="H4073" s="82"/>
      <c r="I4073" s="82"/>
      <c r="J4073" s="82"/>
      <c r="K4073" s="82"/>
      <c r="L4073" s="82"/>
      <c r="M4073" s="82"/>
      <c r="W4073" s="53"/>
    </row>
    <row r="4074" spans="6:23">
      <c r="F4074" s="62"/>
      <c r="G4074" s="82"/>
      <c r="H4074" s="82"/>
      <c r="I4074" s="82"/>
      <c r="J4074" s="82"/>
      <c r="K4074" s="82"/>
      <c r="L4074" s="82"/>
      <c r="M4074" s="82"/>
      <c r="W4074" s="53"/>
    </row>
    <row r="4075" spans="6:23">
      <c r="F4075" s="62"/>
      <c r="G4075" s="82"/>
      <c r="H4075" s="82"/>
      <c r="I4075" s="82"/>
      <c r="J4075" s="82"/>
      <c r="K4075" s="82"/>
      <c r="L4075" s="82"/>
      <c r="M4075" s="82"/>
      <c r="W4075" s="53"/>
    </row>
    <row r="4076" spans="6:23">
      <c r="F4076" s="62"/>
      <c r="G4076" s="82"/>
      <c r="H4076" s="82"/>
      <c r="I4076" s="82"/>
      <c r="J4076" s="82"/>
      <c r="K4076" s="82"/>
      <c r="L4076" s="82"/>
      <c r="M4076" s="82"/>
      <c r="W4076" s="53"/>
    </row>
    <row r="4077" spans="6:23">
      <c r="F4077" s="62"/>
      <c r="G4077" s="82"/>
      <c r="H4077" s="82"/>
      <c r="I4077" s="82"/>
      <c r="J4077" s="82"/>
      <c r="K4077" s="82"/>
      <c r="L4077" s="82"/>
      <c r="M4077" s="82"/>
      <c r="W4077" s="53"/>
    </row>
    <row r="4078" spans="6:23">
      <c r="F4078" s="62"/>
      <c r="G4078" s="82"/>
      <c r="H4078" s="82"/>
      <c r="I4078" s="82"/>
      <c r="J4078" s="82"/>
      <c r="K4078" s="82"/>
      <c r="L4078" s="82"/>
      <c r="M4078" s="82"/>
      <c r="W4078" s="53"/>
    </row>
    <row r="4079" spans="6:23">
      <c r="F4079" s="62"/>
      <c r="G4079" s="82"/>
      <c r="H4079" s="82"/>
      <c r="I4079" s="82"/>
      <c r="J4079" s="82"/>
      <c r="K4079" s="82"/>
      <c r="L4079" s="82"/>
      <c r="M4079" s="82"/>
      <c r="W4079" s="53"/>
    </row>
    <row r="4080" spans="6:23">
      <c r="F4080" s="62"/>
      <c r="G4080" s="82"/>
      <c r="H4080" s="82"/>
      <c r="I4080" s="82"/>
      <c r="J4080" s="82"/>
      <c r="K4080" s="82"/>
      <c r="L4080" s="82"/>
      <c r="M4080" s="82"/>
      <c r="W4080" s="53"/>
    </row>
    <row r="4081" spans="6:23">
      <c r="F4081" s="62"/>
      <c r="G4081" s="82"/>
      <c r="H4081" s="82"/>
      <c r="I4081" s="82"/>
      <c r="J4081" s="82"/>
      <c r="K4081" s="82"/>
      <c r="L4081" s="82"/>
      <c r="M4081" s="82"/>
      <c r="W4081" s="53"/>
    </row>
    <row r="4082" spans="6:23">
      <c r="F4082" s="62"/>
      <c r="G4082" s="82"/>
      <c r="H4082" s="82"/>
      <c r="I4082" s="82"/>
      <c r="J4082" s="82"/>
      <c r="K4082" s="82"/>
      <c r="L4082" s="82"/>
      <c r="M4082" s="82"/>
      <c r="W4082" s="53"/>
    </row>
    <row r="4083" spans="6:23">
      <c r="F4083" s="62"/>
      <c r="G4083" s="82"/>
      <c r="H4083" s="82"/>
      <c r="I4083" s="82"/>
      <c r="J4083" s="82"/>
      <c r="K4083" s="82"/>
      <c r="L4083" s="82"/>
      <c r="M4083" s="82"/>
      <c r="W4083" s="53"/>
    </row>
    <row r="4084" spans="6:23">
      <c r="F4084" s="62"/>
      <c r="G4084" s="82"/>
      <c r="H4084" s="82"/>
      <c r="I4084" s="82"/>
      <c r="J4084" s="82"/>
      <c r="K4084" s="82"/>
      <c r="L4084" s="82"/>
      <c r="M4084" s="82"/>
      <c r="W4084" s="53"/>
    </row>
    <row r="4085" spans="6:23">
      <c r="F4085" s="62"/>
      <c r="G4085" s="82"/>
      <c r="H4085" s="82"/>
      <c r="I4085" s="82"/>
      <c r="J4085" s="82"/>
      <c r="K4085" s="82"/>
      <c r="L4085" s="82"/>
      <c r="M4085" s="82"/>
      <c r="W4085" s="53"/>
    </row>
    <row r="4086" spans="6:23">
      <c r="F4086" s="62"/>
      <c r="G4086" s="82"/>
      <c r="H4086" s="82"/>
      <c r="I4086" s="82"/>
      <c r="J4086" s="82"/>
      <c r="K4086" s="82"/>
      <c r="L4086" s="82"/>
      <c r="M4086" s="82"/>
      <c r="W4086" s="53"/>
    </row>
    <row r="4087" spans="6:23">
      <c r="F4087" s="62"/>
      <c r="G4087" s="82"/>
      <c r="H4087" s="82"/>
      <c r="I4087" s="82"/>
      <c r="J4087" s="82"/>
      <c r="K4087" s="82"/>
      <c r="L4087" s="82"/>
      <c r="M4087" s="82"/>
      <c r="W4087" s="53"/>
    </row>
    <row r="4088" spans="6:23">
      <c r="F4088" s="62"/>
      <c r="G4088" s="82"/>
      <c r="H4088" s="82"/>
      <c r="I4088" s="82"/>
      <c r="J4088" s="82"/>
      <c r="K4088" s="82"/>
      <c r="L4088" s="82"/>
      <c r="M4088" s="82"/>
      <c r="W4088" s="53"/>
    </row>
    <row r="4089" spans="6:23">
      <c r="F4089" s="62"/>
      <c r="G4089" s="82"/>
      <c r="H4089" s="82"/>
      <c r="I4089" s="82"/>
      <c r="J4089" s="82"/>
      <c r="K4089" s="82"/>
      <c r="L4089" s="82"/>
      <c r="M4089" s="82"/>
      <c r="W4089" s="53"/>
    </row>
    <row r="4090" spans="6:23">
      <c r="F4090" s="62"/>
      <c r="G4090" s="82"/>
      <c r="H4090" s="82"/>
      <c r="I4090" s="82"/>
      <c r="J4090" s="82"/>
      <c r="K4090" s="82"/>
      <c r="L4090" s="82"/>
      <c r="M4090" s="82"/>
      <c r="W4090" s="53"/>
    </row>
    <row r="4091" spans="6:23">
      <c r="F4091" s="62"/>
      <c r="G4091" s="82"/>
      <c r="H4091" s="82"/>
      <c r="I4091" s="82"/>
      <c r="J4091" s="82"/>
      <c r="K4091" s="82"/>
      <c r="L4091" s="82"/>
      <c r="M4091" s="82"/>
      <c r="W4091" s="53"/>
    </row>
    <row r="4092" spans="6:23">
      <c r="F4092" s="62"/>
      <c r="G4092" s="82"/>
      <c r="H4092" s="82"/>
      <c r="I4092" s="82"/>
      <c r="J4092" s="82"/>
      <c r="K4092" s="82"/>
      <c r="L4092" s="82"/>
      <c r="M4092" s="82"/>
      <c r="W4092" s="53"/>
    </row>
    <row r="4093" spans="6:23">
      <c r="F4093" s="62"/>
      <c r="G4093" s="82"/>
      <c r="H4093" s="82"/>
      <c r="I4093" s="82"/>
      <c r="J4093" s="82"/>
      <c r="K4093" s="82"/>
      <c r="L4093" s="82"/>
      <c r="M4093" s="82"/>
      <c r="W4093" s="53"/>
    </row>
    <row r="4094" spans="6:23">
      <c r="F4094" s="62"/>
      <c r="G4094" s="82"/>
      <c r="H4094" s="82"/>
      <c r="I4094" s="82"/>
      <c r="J4094" s="82"/>
      <c r="K4094" s="82"/>
      <c r="L4094" s="82"/>
      <c r="M4094" s="82"/>
      <c r="W4094" s="53"/>
    </row>
    <row r="4095" spans="6:23">
      <c r="F4095" s="62"/>
      <c r="G4095" s="82"/>
      <c r="H4095" s="82"/>
      <c r="I4095" s="82"/>
      <c r="J4095" s="82"/>
      <c r="K4095" s="82"/>
      <c r="L4095" s="82"/>
      <c r="M4095" s="82"/>
      <c r="W4095" s="53"/>
    </row>
    <row r="4096" spans="6:23">
      <c r="F4096" s="62"/>
      <c r="G4096" s="82"/>
      <c r="H4096" s="82"/>
      <c r="I4096" s="82"/>
      <c r="J4096" s="82"/>
      <c r="K4096" s="82"/>
      <c r="L4096" s="82"/>
      <c r="M4096" s="82"/>
      <c r="W4096" s="53"/>
    </row>
    <row r="4097" spans="6:23">
      <c r="F4097" s="62"/>
      <c r="G4097" s="82"/>
      <c r="H4097" s="82"/>
      <c r="I4097" s="82"/>
      <c r="J4097" s="82"/>
      <c r="K4097" s="82"/>
      <c r="L4097" s="82"/>
      <c r="M4097" s="82"/>
      <c r="W4097" s="53"/>
    </row>
    <row r="4098" spans="6:23">
      <c r="F4098" s="62"/>
      <c r="G4098" s="82"/>
      <c r="H4098" s="82"/>
      <c r="I4098" s="82"/>
      <c r="J4098" s="82"/>
      <c r="K4098" s="82"/>
      <c r="L4098" s="82"/>
      <c r="M4098" s="82"/>
      <c r="W4098" s="53"/>
    </row>
    <row r="4099" spans="6:23">
      <c r="F4099" s="62"/>
      <c r="G4099" s="82"/>
      <c r="H4099" s="82"/>
      <c r="I4099" s="82"/>
      <c r="J4099" s="82"/>
      <c r="K4099" s="82"/>
      <c r="L4099" s="82"/>
      <c r="M4099" s="82"/>
      <c r="W4099" s="53"/>
    </row>
    <row r="4100" spans="6:23">
      <c r="F4100" s="62"/>
      <c r="G4100" s="82"/>
      <c r="H4100" s="82"/>
      <c r="I4100" s="82"/>
      <c r="J4100" s="82"/>
      <c r="K4100" s="82"/>
      <c r="L4100" s="82"/>
      <c r="M4100" s="82"/>
      <c r="W4100" s="53"/>
    </row>
    <row r="4101" spans="6:23">
      <c r="F4101" s="62"/>
      <c r="G4101" s="82"/>
      <c r="H4101" s="82"/>
      <c r="I4101" s="82"/>
      <c r="J4101" s="82"/>
      <c r="K4101" s="82"/>
      <c r="L4101" s="82"/>
      <c r="M4101" s="82"/>
      <c r="W4101" s="53"/>
    </row>
    <row r="4102" spans="6:23">
      <c r="F4102" s="62"/>
      <c r="G4102" s="82"/>
      <c r="H4102" s="82"/>
      <c r="I4102" s="82"/>
      <c r="J4102" s="82"/>
      <c r="K4102" s="82"/>
      <c r="L4102" s="82"/>
      <c r="M4102" s="82"/>
      <c r="W4102" s="53"/>
    </row>
    <row r="4103" spans="6:23">
      <c r="F4103" s="62"/>
      <c r="G4103" s="82"/>
      <c r="H4103" s="82"/>
      <c r="I4103" s="82"/>
      <c r="J4103" s="82"/>
      <c r="K4103" s="82"/>
      <c r="L4103" s="82"/>
      <c r="M4103" s="82"/>
      <c r="W4103" s="53"/>
    </row>
    <row r="4104" spans="6:23">
      <c r="F4104" s="62"/>
      <c r="G4104" s="82"/>
      <c r="H4104" s="82"/>
      <c r="I4104" s="82"/>
      <c r="J4104" s="82"/>
      <c r="K4104" s="82"/>
      <c r="L4104" s="82"/>
      <c r="M4104" s="82"/>
      <c r="W4104" s="53"/>
    </row>
    <row r="4105" spans="6:23">
      <c r="F4105" s="62"/>
      <c r="G4105" s="82"/>
      <c r="H4105" s="82"/>
      <c r="I4105" s="82"/>
      <c r="J4105" s="82"/>
      <c r="K4105" s="82"/>
      <c r="L4105" s="82"/>
      <c r="M4105" s="82"/>
      <c r="W4105" s="53"/>
    </row>
    <row r="4106" spans="6:23">
      <c r="F4106" s="62"/>
      <c r="G4106" s="82"/>
      <c r="H4106" s="82"/>
      <c r="I4106" s="82"/>
      <c r="J4106" s="82"/>
      <c r="K4106" s="82"/>
      <c r="L4106" s="82"/>
      <c r="M4106" s="82"/>
      <c r="W4106" s="53"/>
    </row>
    <row r="4107" spans="6:23">
      <c r="F4107" s="62"/>
      <c r="G4107" s="82"/>
      <c r="H4107" s="82"/>
      <c r="I4107" s="82"/>
      <c r="J4107" s="82"/>
      <c r="K4107" s="82"/>
      <c r="L4107" s="82"/>
      <c r="M4107" s="82"/>
      <c r="W4107" s="53"/>
    </row>
    <row r="4108" spans="6:23">
      <c r="F4108" s="62"/>
      <c r="G4108" s="82"/>
      <c r="H4108" s="82"/>
      <c r="I4108" s="82"/>
      <c r="J4108" s="82"/>
      <c r="K4108" s="82"/>
      <c r="L4108" s="82"/>
      <c r="M4108" s="82"/>
      <c r="W4108" s="53"/>
    </row>
    <row r="4109" spans="6:23">
      <c r="F4109" s="62"/>
      <c r="G4109" s="82"/>
      <c r="H4109" s="82"/>
      <c r="I4109" s="82"/>
      <c r="J4109" s="82"/>
      <c r="K4109" s="82"/>
      <c r="L4109" s="82"/>
      <c r="M4109" s="82"/>
      <c r="W4109" s="53"/>
    </row>
    <row r="4110" spans="6:23">
      <c r="F4110" s="62"/>
      <c r="G4110" s="82"/>
      <c r="H4110" s="82"/>
      <c r="I4110" s="82"/>
      <c r="J4110" s="82"/>
      <c r="K4110" s="82"/>
      <c r="L4110" s="82"/>
      <c r="M4110" s="82"/>
      <c r="W4110" s="53"/>
    </row>
    <row r="4111" spans="6:23">
      <c r="F4111" s="62"/>
      <c r="G4111" s="82"/>
      <c r="H4111" s="82"/>
      <c r="I4111" s="82"/>
      <c r="J4111" s="82"/>
      <c r="K4111" s="82"/>
      <c r="L4111" s="82"/>
      <c r="M4111" s="82"/>
      <c r="W4111" s="53"/>
    </row>
    <row r="4112" spans="6:23">
      <c r="F4112" s="62"/>
      <c r="G4112" s="82"/>
      <c r="H4112" s="82"/>
      <c r="I4112" s="82"/>
      <c r="J4112" s="82"/>
      <c r="K4112" s="82"/>
      <c r="L4112" s="82"/>
      <c r="M4112" s="82"/>
      <c r="W4112" s="53"/>
    </row>
    <row r="4113" spans="6:23">
      <c r="F4113" s="62"/>
      <c r="G4113" s="82"/>
      <c r="H4113" s="82"/>
      <c r="I4113" s="82"/>
      <c r="J4113" s="82"/>
      <c r="K4113" s="82"/>
      <c r="L4113" s="82"/>
      <c r="M4113" s="82"/>
      <c r="W4113" s="53"/>
    </row>
    <row r="4114" spans="6:23">
      <c r="F4114" s="62"/>
      <c r="G4114" s="82"/>
      <c r="H4114" s="82"/>
      <c r="I4114" s="82"/>
      <c r="J4114" s="82"/>
      <c r="K4114" s="82"/>
      <c r="L4114" s="82"/>
      <c r="M4114" s="82"/>
      <c r="W4114" s="53"/>
    </row>
    <row r="4115" spans="6:23">
      <c r="F4115" s="62"/>
      <c r="G4115" s="82"/>
      <c r="H4115" s="82"/>
      <c r="I4115" s="82"/>
      <c r="J4115" s="82"/>
      <c r="K4115" s="82"/>
      <c r="L4115" s="82"/>
      <c r="M4115" s="82"/>
      <c r="W4115" s="53"/>
    </row>
    <row r="4116" spans="6:23">
      <c r="F4116" s="62"/>
      <c r="G4116" s="82"/>
      <c r="H4116" s="82"/>
      <c r="I4116" s="82"/>
      <c r="J4116" s="82"/>
      <c r="K4116" s="82"/>
      <c r="L4116" s="82"/>
      <c r="M4116" s="82"/>
      <c r="W4116" s="53"/>
    </row>
    <row r="4117" spans="6:23">
      <c r="F4117" s="62"/>
      <c r="G4117" s="82"/>
      <c r="H4117" s="82"/>
      <c r="I4117" s="82"/>
      <c r="J4117" s="82"/>
      <c r="K4117" s="82"/>
      <c r="L4117" s="82"/>
      <c r="M4117" s="82"/>
      <c r="W4117" s="53"/>
    </row>
    <row r="4118" spans="6:23">
      <c r="F4118" s="62"/>
      <c r="G4118" s="82"/>
      <c r="H4118" s="82"/>
      <c r="I4118" s="82"/>
      <c r="J4118" s="82"/>
      <c r="K4118" s="82"/>
      <c r="L4118" s="82"/>
      <c r="M4118" s="82"/>
      <c r="W4118" s="53"/>
    </row>
    <row r="4119" spans="6:23">
      <c r="F4119" s="62"/>
      <c r="G4119" s="82"/>
      <c r="H4119" s="82"/>
      <c r="I4119" s="82"/>
      <c r="J4119" s="82"/>
      <c r="K4119" s="82"/>
      <c r="L4119" s="82"/>
      <c r="M4119" s="82"/>
      <c r="W4119" s="53"/>
    </row>
    <row r="4120" spans="6:23">
      <c r="F4120" s="62"/>
      <c r="G4120" s="82"/>
      <c r="H4120" s="82"/>
      <c r="I4120" s="82"/>
      <c r="J4120" s="82"/>
      <c r="K4120" s="82"/>
      <c r="L4120" s="82"/>
      <c r="M4120" s="82"/>
      <c r="W4120" s="53"/>
    </row>
    <row r="4121" spans="6:23">
      <c r="F4121" s="62"/>
      <c r="G4121" s="82"/>
      <c r="H4121" s="82"/>
      <c r="I4121" s="82"/>
      <c r="J4121" s="82"/>
      <c r="K4121" s="82"/>
      <c r="L4121" s="82"/>
      <c r="M4121" s="82"/>
      <c r="W4121" s="53"/>
    </row>
    <row r="4122" spans="6:23">
      <c r="F4122" s="62"/>
      <c r="G4122" s="82"/>
      <c r="H4122" s="82"/>
      <c r="I4122" s="82"/>
      <c r="J4122" s="82"/>
      <c r="K4122" s="82"/>
      <c r="L4122" s="82"/>
      <c r="M4122" s="82"/>
      <c r="W4122" s="53"/>
    </row>
    <row r="4123" spans="6:23">
      <c r="F4123" s="62"/>
      <c r="G4123" s="82"/>
      <c r="H4123" s="82"/>
      <c r="I4123" s="82"/>
      <c r="J4123" s="82"/>
      <c r="K4123" s="82"/>
      <c r="L4123" s="82"/>
      <c r="M4123" s="82"/>
      <c r="W4123" s="53"/>
    </row>
    <row r="4124" spans="6:23">
      <c r="F4124" s="62"/>
      <c r="G4124" s="82"/>
      <c r="H4124" s="82"/>
      <c r="I4124" s="82"/>
      <c r="J4124" s="82"/>
      <c r="K4124" s="82"/>
      <c r="L4124" s="82"/>
      <c r="M4124" s="82"/>
      <c r="W4124" s="53"/>
    </row>
    <row r="4125" spans="6:23">
      <c r="F4125" s="62"/>
      <c r="G4125" s="82"/>
      <c r="H4125" s="82"/>
      <c r="I4125" s="82"/>
      <c r="J4125" s="82"/>
      <c r="K4125" s="82"/>
      <c r="L4125" s="82"/>
      <c r="M4125" s="82"/>
      <c r="W4125" s="53"/>
    </row>
    <row r="4126" spans="6:23">
      <c r="F4126" s="62"/>
      <c r="G4126" s="82"/>
      <c r="H4126" s="82"/>
      <c r="I4126" s="82"/>
      <c r="J4126" s="82"/>
      <c r="K4126" s="82"/>
      <c r="L4126" s="82"/>
      <c r="M4126" s="82"/>
      <c r="W4126" s="53"/>
    </row>
    <row r="4127" spans="6:23">
      <c r="F4127" s="62"/>
      <c r="G4127" s="82"/>
      <c r="H4127" s="82"/>
      <c r="I4127" s="82"/>
      <c r="J4127" s="82"/>
      <c r="K4127" s="82"/>
      <c r="L4127" s="82"/>
      <c r="M4127" s="82"/>
      <c r="W4127" s="53"/>
    </row>
    <row r="4128" spans="6:23">
      <c r="F4128" s="62"/>
      <c r="G4128" s="82"/>
      <c r="H4128" s="82"/>
      <c r="I4128" s="82"/>
      <c r="J4128" s="82"/>
      <c r="K4128" s="82"/>
      <c r="L4128" s="82"/>
      <c r="M4128" s="82"/>
      <c r="W4128" s="53"/>
    </row>
    <row r="4129" spans="6:23">
      <c r="F4129" s="62"/>
      <c r="G4129" s="82"/>
      <c r="H4129" s="82"/>
      <c r="I4129" s="82"/>
      <c r="J4129" s="82"/>
      <c r="K4129" s="82"/>
      <c r="L4129" s="82"/>
      <c r="M4129" s="82"/>
      <c r="W4129" s="53"/>
    </row>
    <row r="4130" spans="6:23">
      <c r="F4130" s="62"/>
      <c r="G4130" s="82"/>
      <c r="H4130" s="82"/>
      <c r="I4130" s="82"/>
      <c r="J4130" s="82"/>
      <c r="K4130" s="82"/>
      <c r="L4130" s="82"/>
      <c r="M4130" s="82"/>
      <c r="W4130" s="53"/>
    </row>
    <row r="4131" spans="6:23">
      <c r="F4131" s="62"/>
      <c r="G4131" s="82"/>
      <c r="H4131" s="82"/>
      <c r="I4131" s="82"/>
      <c r="J4131" s="82"/>
      <c r="K4131" s="82"/>
      <c r="L4131" s="82"/>
      <c r="M4131" s="82"/>
      <c r="W4131" s="53"/>
    </row>
    <row r="4132" spans="6:23">
      <c r="F4132" s="62"/>
      <c r="G4132" s="82"/>
      <c r="H4132" s="82"/>
      <c r="I4132" s="82"/>
      <c r="J4132" s="82"/>
      <c r="K4132" s="82"/>
      <c r="L4132" s="82"/>
      <c r="M4132" s="82"/>
      <c r="W4132" s="53"/>
    </row>
    <row r="4133" spans="6:23">
      <c r="F4133" s="62"/>
      <c r="G4133" s="82"/>
      <c r="H4133" s="82"/>
      <c r="I4133" s="82"/>
      <c r="J4133" s="82"/>
      <c r="K4133" s="82"/>
      <c r="L4133" s="82"/>
      <c r="M4133" s="82"/>
      <c r="W4133" s="53"/>
    </row>
    <row r="4134" spans="6:23">
      <c r="F4134" s="62"/>
      <c r="G4134" s="82"/>
      <c r="H4134" s="82"/>
      <c r="I4134" s="82"/>
      <c r="J4134" s="82"/>
      <c r="K4134" s="82"/>
      <c r="L4134" s="82"/>
      <c r="M4134" s="82"/>
      <c r="W4134" s="53"/>
    </row>
    <row r="4135" spans="6:23">
      <c r="F4135" s="62"/>
      <c r="G4135" s="82"/>
      <c r="H4135" s="82"/>
      <c r="I4135" s="82"/>
      <c r="J4135" s="82"/>
      <c r="K4135" s="82"/>
      <c r="L4135" s="82"/>
      <c r="M4135" s="82"/>
      <c r="W4135" s="53"/>
    </row>
    <row r="4136" spans="6:23">
      <c r="F4136" s="62"/>
      <c r="G4136" s="82"/>
      <c r="H4136" s="82"/>
      <c r="I4136" s="82"/>
      <c r="J4136" s="82"/>
      <c r="K4136" s="82"/>
      <c r="L4136" s="82"/>
      <c r="M4136" s="82"/>
      <c r="W4136" s="53"/>
    </row>
    <row r="4137" spans="6:23">
      <c r="F4137" s="62"/>
      <c r="G4137" s="82"/>
      <c r="H4137" s="82"/>
      <c r="I4137" s="82"/>
      <c r="J4137" s="82"/>
      <c r="K4137" s="82"/>
      <c r="L4137" s="82"/>
      <c r="M4137" s="82"/>
      <c r="W4137" s="53"/>
    </row>
    <row r="4138" spans="6:23">
      <c r="F4138" s="62"/>
      <c r="G4138" s="82"/>
      <c r="H4138" s="82"/>
      <c r="I4138" s="82"/>
      <c r="J4138" s="82"/>
      <c r="K4138" s="82"/>
      <c r="L4138" s="82"/>
      <c r="M4138" s="82"/>
      <c r="W4138" s="53"/>
    </row>
    <row r="4139" spans="6:23">
      <c r="F4139" s="62"/>
      <c r="G4139" s="82"/>
      <c r="H4139" s="82"/>
      <c r="I4139" s="82"/>
      <c r="J4139" s="82"/>
      <c r="K4139" s="82"/>
      <c r="L4139" s="82"/>
      <c r="M4139" s="82"/>
      <c r="W4139" s="53"/>
    </row>
    <row r="4140" spans="6:23">
      <c r="F4140" s="62"/>
      <c r="G4140" s="82"/>
      <c r="H4140" s="82"/>
      <c r="I4140" s="82"/>
      <c r="J4140" s="82"/>
      <c r="K4140" s="82"/>
      <c r="L4140" s="82"/>
      <c r="M4140" s="82"/>
      <c r="W4140" s="53"/>
    </row>
    <row r="4141" spans="6:23">
      <c r="F4141" s="62"/>
      <c r="G4141" s="82"/>
      <c r="H4141" s="82"/>
      <c r="I4141" s="82"/>
      <c r="J4141" s="82"/>
      <c r="K4141" s="82"/>
      <c r="L4141" s="82"/>
      <c r="M4141" s="82"/>
      <c r="W4141" s="53"/>
    </row>
    <row r="4142" spans="6:23">
      <c r="F4142" s="62"/>
      <c r="G4142" s="82"/>
      <c r="H4142" s="82"/>
      <c r="I4142" s="82"/>
      <c r="J4142" s="82"/>
      <c r="K4142" s="82"/>
      <c r="L4142" s="82"/>
      <c r="M4142" s="82"/>
      <c r="W4142" s="53"/>
    </row>
    <row r="4143" spans="6:23">
      <c r="F4143" s="62"/>
      <c r="G4143" s="82"/>
      <c r="H4143" s="82"/>
      <c r="I4143" s="82"/>
      <c r="J4143" s="82"/>
      <c r="K4143" s="82"/>
      <c r="L4143" s="82"/>
      <c r="M4143" s="82"/>
      <c r="W4143" s="53"/>
    </row>
    <row r="4144" spans="6:23">
      <c r="F4144" s="62"/>
      <c r="G4144" s="82"/>
      <c r="H4144" s="82"/>
      <c r="I4144" s="82"/>
      <c r="J4144" s="82"/>
      <c r="K4144" s="82"/>
      <c r="L4144" s="82"/>
      <c r="M4144" s="82"/>
      <c r="W4144" s="53"/>
    </row>
    <row r="4145" spans="6:23">
      <c r="F4145" s="62"/>
      <c r="G4145" s="82"/>
      <c r="H4145" s="82"/>
      <c r="I4145" s="82"/>
      <c r="J4145" s="82"/>
      <c r="K4145" s="82"/>
      <c r="L4145" s="82"/>
      <c r="M4145" s="82"/>
      <c r="W4145" s="53"/>
    </row>
    <row r="4146" spans="6:23">
      <c r="F4146" s="62"/>
      <c r="G4146" s="82"/>
      <c r="H4146" s="82"/>
      <c r="I4146" s="82"/>
      <c r="J4146" s="82"/>
      <c r="K4146" s="82"/>
      <c r="L4146" s="82"/>
      <c r="M4146" s="82"/>
      <c r="W4146" s="53"/>
    </row>
    <row r="4147" spans="6:23">
      <c r="F4147" s="62"/>
      <c r="G4147" s="82"/>
      <c r="H4147" s="82"/>
      <c r="I4147" s="82"/>
      <c r="J4147" s="82"/>
      <c r="K4147" s="82"/>
      <c r="L4147" s="82"/>
      <c r="M4147" s="82"/>
      <c r="W4147" s="53"/>
    </row>
    <row r="4148" spans="6:23">
      <c r="F4148" s="62"/>
      <c r="G4148" s="82"/>
      <c r="H4148" s="82"/>
      <c r="I4148" s="82"/>
      <c r="J4148" s="82"/>
      <c r="K4148" s="82"/>
      <c r="L4148" s="82"/>
      <c r="M4148" s="82"/>
      <c r="W4148" s="53"/>
    </row>
    <row r="4149" spans="6:23">
      <c r="F4149" s="62"/>
      <c r="G4149" s="82"/>
      <c r="H4149" s="82"/>
      <c r="I4149" s="82"/>
      <c r="J4149" s="82"/>
      <c r="K4149" s="82"/>
      <c r="L4149" s="82"/>
      <c r="M4149" s="82"/>
      <c r="W4149" s="53"/>
    </row>
    <row r="4150" spans="6:23">
      <c r="F4150" s="62"/>
      <c r="G4150" s="82"/>
      <c r="H4150" s="82"/>
      <c r="I4150" s="82"/>
      <c r="J4150" s="82"/>
      <c r="K4150" s="82"/>
      <c r="L4150" s="82"/>
      <c r="M4150" s="82"/>
      <c r="W4150" s="53"/>
    </row>
    <row r="4151" spans="6:23">
      <c r="F4151" s="62"/>
      <c r="G4151" s="82"/>
      <c r="H4151" s="82"/>
      <c r="I4151" s="82"/>
      <c r="J4151" s="82"/>
      <c r="K4151" s="82"/>
      <c r="L4151" s="82"/>
      <c r="M4151" s="82"/>
      <c r="W4151" s="53"/>
    </row>
    <row r="4152" spans="6:23">
      <c r="F4152" s="62"/>
      <c r="G4152" s="82"/>
      <c r="H4152" s="82"/>
      <c r="I4152" s="82"/>
      <c r="J4152" s="82"/>
      <c r="K4152" s="82"/>
      <c r="L4152" s="82"/>
      <c r="M4152" s="82"/>
      <c r="W4152" s="53"/>
    </row>
    <row r="4153" spans="6:23">
      <c r="F4153" s="62"/>
      <c r="G4153" s="82"/>
      <c r="H4153" s="82"/>
      <c r="I4153" s="82"/>
      <c r="J4153" s="82"/>
      <c r="K4153" s="82"/>
      <c r="L4153" s="82"/>
      <c r="M4153" s="82"/>
      <c r="W4153" s="53"/>
    </row>
    <row r="4154" spans="6:23">
      <c r="F4154" s="62"/>
      <c r="G4154" s="82"/>
      <c r="H4154" s="82"/>
      <c r="I4154" s="82"/>
      <c r="J4154" s="82"/>
      <c r="K4154" s="82"/>
      <c r="L4154" s="82"/>
      <c r="M4154" s="82"/>
      <c r="W4154" s="53"/>
    </row>
    <row r="4155" spans="6:23">
      <c r="F4155" s="62"/>
      <c r="G4155" s="82"/>
      <c r="H4155" s="82"/>
      <c r="I4155" s="82"/>
      <c r="J4155" s="82"/>
      <c r="K4155" s="82"/>
      <c r="L4155" s="82"/>
      <c r="M4155" s="82"/>
      <c r="W4155" s="53"/>
    </row>
    <row r="4156" spans="6:23">
      <c r="F4156" s="62"/>
      <c r="G4156" s="82"/>
      <c r="H4156" s="82"/>
      <c r="I4156" s="82"/>
      <c r="J4156" s="82"/>
      <c r="K4156" s="82"/>
      <c r="L4156" s="82"/>
      <c r="M4156" s="82"/>
      <c r="W4156" s="53"/>
    </row>
    <row r="4157" spans="6:23">
      <c r="F4157" s="62"/>
      <c r="G4157" s="82"/>
      <c r="H4157" s="82"/>
      <c r="I4157" s="82"/>
      <c r="J4157" s="82"/>
      <c r="K4157" s="82"/>
      <c r="L4157" s="82"/>
      <c r="M4157" s="82"/>
      <c r="W4157" s="53"/>
    </row>
    <row r="4158" spans="6:23">
      <c r="F4158" s="62"/>
      <c r="G4158" s="82"/>
      <c r="H4158" s="82"/>
      <c r="I4158" s="82"/>
      <c r="J4158" s="82"/>
      <c r="K4158" s="82"/>
      <c r="L4158" s="82"/>
      <c r="M4158" s="82"/>
      <c r="W4158" s="53"/>
    </row>
    <row r="4159" spans="6:23">
      <c r="F4159" s="62"/>
      <c r="G4159" s="82"/>
      <c r="H4159" s="82"/>
      <c r="I4159" s="82"/>
      <c r="J4159" s="82"/>
      <c r="K4159" s="82"/>
      <c r="L4159" s="82"/>
      <c r="M4159" s="82"/>
      <c r="W4159" s="53"/>
    </row>
    <row r="4160" spans="6:23">
      <c r="F4160" s="62"/>
      <c r="G4160" s="82"/>
      <c r="H4160" s="82"/>
      <c r="I4160" s="82"/>
      <c r="J4160" s="82"/>
      <c r="K4160" s="82"/>
      <c r="L4160" s="82"/>
      <c r="M4160" s="82"/>
      <c r="W4160" s="53"/>
    </row>
    <row r="4161" spans="6:23">
      <c r="F4161" s="62"/>
      <c r="G4161" s="82"/>
      <c r="H4161" s="82"/>
      <c r="I4161" s="82"/>
      <c r="J4161" s="82"/>
      <c r="K4161" s="82"/>
      <c r="L4161" s="82"/>
      <c r="M4161" s="82"/>
      <c r="W4161" s="53"/>
    </row>
    <row r="4162" spans="6:23">
      <c r="F4162" s="62"/>
      <c r="G4162" s="82"/>
      <c r="H4162" s="82"/>
      <c r="I4162" s="82"/>
      <c r="J4162" s="82"/>
      <c r="K4162" s="82"/>
      <c r="L4162" s="82"/>
      <c r="M4162" s="82"/>
      <c r="W4162" s="53"/>
    </row>
    <row r="4163" spans="6:23">
      <c r="F4163" s="62"/>
      <c r="G4163" s="82"/>
      <c r="H4163" s="82"/>
      <c r="I4163" s="82"/>
      <c r="J4163" s="82"/>
      <c r="K4163" s="82"/>
      <c r="L4163" s="82"/>
      <c r="M4163" s="82"/>
      <c r="W4163" s="53"/>
    </row>
    <row r="4164" spans="6:23">
      <c r="F4164" s="62"/>
      <c r="G4164" s="82"/>
      <c r="H4164" s="82"/>
      <c r="I4164" s="82"/>
      <c r="J4164" s="82"/>
      <c r="K4164" s="82"/>
      <c r="L4164" s="82"/>
      <c r="M4164" s="82"/>
      <c r="W4164" s="53"/>
    </row>
    <row r="4165" spans="6:23">
      <c r="F4165" s="62"/>
      <c r="G4165" s="82"/>
      <c r="H4165" s="82"/>
      <c r="I4165" s="82"/>
      <c r="J4165" s="82"/>
      <c r="K4165" s="82"/>
      <c r="L4165" s="82"/>
      <c r="M4165" s="82"/>
      <c r="W4165" s="53"/>
    </row>
    <row r="4166" spans="6:23">
      <c r="F4166" s="62"/>
      <c r="G4166" s="82"/>
      <c r="H4166" s="82"/>
      <c r="I4166" s="82"/>
      <c r="J4166" s="82"/>
      <c r="K4166" s="82"/>
      <c r="L4166" s="82"/>
      <c r="M4166" s="82"/>
      <c r="W4166" s="53"/>
    </row>
    <row r="4167" spans="6:23">
      <c r="F4167" s="62"/>
      <c r="G4167" s="82"/>
      <c r="H4167" s="82"/>
      <c r="I4167" s="82"/>
      <c r="J4167" s="82"/>
      <c r="K4167" s="82"/>
      <c r="L4167" s="82"/>
      <c r="M4167" s="82"/>
      <c r="W4167" s="53"/>
    </row>
    <row r="4168" spans="6:23">
      <c r="F4168" s="62"/>
      <c r="G4168" s="82"/>
      <c r="H4168" s="82"/>
      <c r="I4168" s="82"/>
      <c r="J4168" s="82"/>
      <c r="K4168" s="82"/>
      <c r="L4168" s="82"/>
      <c r="M4168" s="82"/>
      <c r="W4168" s="53"/>
    </row>
    <row r="4169" spans="6:23">
      <c r="F4169" s="62"/>
      <c r="G4169" s="82"/>
      <c r="H4169" s="82"/>
      <c r="I4169" s="82"/>
      <c r="J4169" s="82"/>
      <c r="K4169" s="82"/>
      <c r="L4169" s="82"/>
      <c r="M4169" s="82"/>
      <c r="W4169" s="53"/>
    </row>
    <row r="4170" spans="6:23">
      <c r="F4170" s="62"/>
      <c r="G4170" s="82"/>
      <c r="H4170" s="82"/>
      <c r="I4170" s="82"/>
      <c r="J4170" s="82"/>
      <c r="K4170" s="82"/>
      <c r="L4170" s="82"/>
      <c r="M4170" s="82"/>
      <c r="W4170" s="53"/>
    </row>
    <row r="4171" spans="6:23">
      <c r="F4171" s="62"/>
      <c r="G4171" s="82"/>
      <c r="H4171" s="82"/>
      <c r="I4171" s="82"/>
      <c r="J4171" s="82"/>
      <c r="K4171" s="82"/>
      <c r="L4171" s="82"/>
      <c r="M4171" s="82"/>
      <c r="W4171" s="53"/>
    </row>
    <row r="4172" spans="6:23">
      <c r="F4172" s="62"/>
      <c r="G4172" s="82"/>
      <c r="H4172" s="82"/>
      <c r="I4172" s="82"/>
      <c r="J4172" s="82"/>
      <c r="K4172" s="82"/>
      <c r="L4172" s="82"/>
      <c r="M4172" s="82"/>
      <c r="W4172" s="53"/>
    </row>
    <row r="4173" spans="6:23">
      <c r="F4173" s="62"/>
      <c r="G4173" s="82"/>
      <c r="H4173" s="82"/>
      <c r="I4173" s="82"/>
      <c r="J4173" s="82"/>
      <c r="K4173" s="82"/>
      <c r="L4173" s="82"/>
      <c r="M4173" s="82"/>
      <c r="W4173" s="53"/>
    </row>
    <row r="4174" spans="6:23">
      <c r="F4174" s="62"/>
      <c r="G4174" s="82"/>
      <c r="H4174" s="82"/>
      <c r="I4174" s="82"/>
      <c r="J4174" s="82"/>
      <c r="K4174" s="82"/>
      <c r="L4174" s="82"/>
      <c r="M4174" s="82"/>
      <c r="W4174" s="53"/>
    </row>
    <row r="4175" spans="6:23">
      <c r="F4175" s="62"/>
      <c r="G4175" s="82"/>
      <c r="H4175" s="82"/>
      <c r="I4175" s="82"/>
      <c r="J4175" s="82"/>
      <c r="K4175" s="82"/>
      <c r="L4175" s="82"/>
      <c r="M4175" s="82"/>
      <c r="W4175" s="53"/>
    </row>
    <row r="4176" spans="6:23">
      <c r="F4176" s="62"/>
      <c r="G4176" s="82"/>
      <c r="H4176" s="82"/>
      <c r="I4176" s="82"/>
      <c r="J4176" s="82"/>
      <c r="K4176" s="82"/>
      <c r="L4176" s="82"/>
      <c r="M4176" s="82"/>
      <c r="W4176" s="53"/>
    </row>
    <row r="4177" spans="6:23">
      <c r="F4177" s="62"/>
      <c r="G4177" s="82"/>
      <c r="H4177" s="82"/>
      <c r="I4177" s="82"/>
      <c r="J4177" s="82"/>
      <c r="K4177" s="82"/>
      <c r="L4177" s="82"/>
      <c r="M4177" s="82"/>
      <c r="W4177" s="53"/>
    </row>
    <row r="4178" spans="6:23">
      <c r="F4178" s="62"/>
      <c r="G4178" s="82"/>
      <c r="H4178" s="82"/>
      <c r="I4178" s="82"/>
      <c r="J4178" s="82"/>
      <c r="K4178" s="82"/>
      <c r="L4178" s="82"/>
      <c r="M4178" s="82"/>
      <c r="W4178" s="53"/>
    </row>
    <row r="4179" spans="6:23">
      <c r="F4179" s="62"/>
      <c r="G4179" s="82"/>
      <c r="H4179" s="82"/>
      <c r="I4179" s="82"/>
      <c r="J4179" s="82"/>
      <c r="K4179" s="82"/>
      <c r="L4179" s="82"/>
      <c r="M4179" s="82"/>
      <c r="W4179" s="53"/>
    </row>
    <row r="4180" spans="6:23">
      <c r="F4180" s="62"/>
      <c r="G4180" s="82"/>
      <c r="H4180" s="82"/>
      <c r="I4180" s="82"/>
      <c r="J4180" s="82"/>
      <c r="K4180" s="82"/>
      <c r="L4180" s="82"/>
      <c r="M4180" s="82"/>
      <c r="W4180" s="53"/>
    </row>
    <row r="4181" spans="6:23">
      <c r="F4181" s="62"/>
      <c r="G4181" s="82"/>
      <c r="H4181" s="82"/>
      <c r="I4181" s="82"/>
      <c r="J4181" s="82"/>
      <c r="K4181" s="82"/>
      <c r="L4181" s="82"/>
      <c r="M4181" s="82"/>
      <c r="W4181" s="53"/>
    </row>
    <row r="4182" spans="6:23">
      <c r="F4182" s="62"/>
      <c r="G4182" s="82"/>
      <c r="H4182" s="82"/>
      <c r="I4182" s="82"/>
      <c r="J4182" s="82"/>
      <c r="K4182" s="82"/>
      <c r="L4182" s="82"/>
      <c r="M4182" s="82"/>
      <c r="W4182" s="53"/>
    </row>
    <row r="4183" spans="6:23">
      <c r="F4183" s="62"/>
      <c r="G4183" s="82"/>
      <c r="H4183" s="82"/>
      <c r="I4183" s="82"/>
      <c r="J4183" s="82"/>
      <c r="K4183" s="82"/>
      <c r="L4183" s="82"/>
      <c r="M4183" s="82"/>
      <c r="W4183" s="53"/>
    </row>
    <row r="4184" spans="6:23">
      <c r="F4184" s="62"/>
      <c r="G4184" s="82"/>
      <c r="H4184" s="82"/>
      <c r="I4184" s="82"/>
      <c r="J4184" s="82"/>
      <c r="K4184" s="82"/>
      <c r="L4184" s="82"/>
      <c r="M4184" s="82"/>
      <c r="W4184" s="53"/>
    </row>
    <row r="4185" spans="6:23">
      <c r="F4185" s="62"/>
      <c r="G4185" s="82"/>
      <c r="H4185" s="82"/>
      <c r="I4185" s="82"/>
      <c r="J4185" s="82"/>
      <c r="K4185" s="82"/>
      <c r="L4185" s="82"/>
      <c r="M4185" s="82"/>
      <c r="W4185" s="53"/>
    </row>
    <row r="4186" spans="6:23">
      <c r="F4186" s="62"/>
      <c r="G4186" s="82"/>
      <c r="H4186" s="82"/>
      <c r="I4186" s="82"/>
      <c r="J4186" s="82"/>
      <c r="K4186" s="82"/>
      <c r="L4186" s="82"/>
      <c r="M4186" s="82"/>
      <c r="W4186" s="53"/>
    </row>
    <row r="4187" spans="6:23">
      <c r="F4187" s="62"/>
      <c r="G4187" s="82"/>
      <c r="H4187" s="82"/>
      <c r="I4187" s="82"/>
      <c r="J4187" s="82"/>
      <c r="K4187" s="82"/>
      <c r="L4187" s="82"/>
      <c r="M4187" s="82"/>
      <c r="W4187" s="53"/>
    </row>
    <row r="4188" spans="6:23">
      <c r="F4188" s="62"/>
      <c r="G4188" s="82"/>
      <c r="H4188" s="82"/>
      <c r="I4188" s="82"/>
      <c r="J4188" s="82"/>
      <c r="K4188" s="82"/>
      <c r="L4188" s="82"/>
      <c r="M4188" s="82"/>
      <c r="W4188" s="53"/>
    </row>
    <row r="4189" spans="6:23">
      <c r="F4189" s="62"/>
      <c r="G4189" s="82"/>
      <c r="H4189" s="82"/>
      <c r="I4189" s="82"/>
      <c r="J4189" s="82"/>
      <c r="K4189" s="82"/>
      <c r="L4189" s="82"/>
      <c r="M4189" s="82"/>
      <c r="W4189" s="53"/>
    </row>
    <row r="4190" spans="6:23">
      <c r="F4190" s="62"/>
      <c r="G4190" s="82"/>
      <c r="H4190" s="82"/>
      <c r="I4190" s="82"/>
      <c r="J4190" s="82"/>
      <c r="K4190" s="82"/>
      <c r="L4190" s="82"/>
      <c r="M4190" s="82"/>
      <c r="W4190" s="53"/>
    </row>
    <row r="4191" spans="6:23">
      <c r="F4191" s="62"/>
      <c r="G4191" s="82"/>
      <c r="H4191" s="82"/>
      <c r="I4191" s="82"/>
      <c r="J4191" s="82"/>
      <c r="K4191" s="82"/>
      <c r="L4191" s="82"/>
      <c r="M4191" s="82"/>
      <c r="W4191" s="53"/>
    </row>
    <row r="4192" spans="6:23">
      <c r="F4192" s="62"/>
      <c r="G4192" s="82"/>
      <c r="H4192" s="82"/>
      <c r="I4192" s="82"/>
      <c r="J4192" s="82"/>
      <c r="K4192" s="82"/>
      <c r="L4192" s="82"/>
      <c r="M4192" s="82"/>
      <c r="W4192" s="53"/>
    </row>
    <row r="4193" spans="6:23">
      <c r="F4193" s="62"/>
      <c r="G4193" s="82"/>
      <c r="H4193" s="82"/>
      <c r="I4193" s="82"/>
      <c r="J4193" s="82"/>
      <c r="K4193" s="82"/>
      <c r="L4193" s="82"/>
      <c r="M4193" s="82"/>
      <c r="W4193" s="53"/>
    </row>
    <row r="4194" spans="6:23">
      <c r="F4194" s="62"/>
      <c r="G4194" s="82"/>
      <c r="H4194" s="82"/>
      <c r="I4194" s="82"/>
      <c r="J4194" s="82"/>
      <c r="K4194" s="82"/>
      <c r="L4194" s="82"/>
      <c r="M4194" s="82"/>
      <c r="W4194" s="53"/>
    </row>
    <row r="4195" spans="6:23">
      <c r="F4195" s="62"/>
      <c r="G4195" s="82"/>
      <c r="H4195" s="82"/>
      <c r="I4195" s="82"/>
      <c r="J4195" s="82"/>
      <c r="K4195" s="82"/>
      <c r="L4195" s="82"/>
      <c r="M4195" s="82"/>
      <c r="W4195" s="53"/>
    </row>
    <row r="4196" spans="6:23">
      <c r="F4196" s="62"/>
      <c r="G4196" s="82"/>
      <c r="H4196" s="82"/>
      <c r="I4196" s="82"/>
      <c r="J4196" s="82"/>
      <c r="K4196" s="82"/>
      <c r="L4196" s="82"/>
      <c r="M4196" s="82"/>
      <c r="W4196" s="53"/>
    </row>
    <row r="4197" spans="6:23">
      <c r="F4197" s="62"/>
      <c r="G4197" s="82"/>
      <c r="H4197" s="82"/>
      <c r="I4197" s="82"/>
      <c r="J4197" s="82"/>
      <c r="K4197" s="82"/>
      <c r="L4197" s="82"/>
      <c r="M4197" s="82"/>
      <c r="W4197" s="53"/>
    </row>
    <row r="4198" spans="6:23">
      <c r="F4198" s="62"/>
      <c r="G4198" s="82"/>
      <c r="H4198" s="82"/>
      <c r="I4198" s="82"/>
      <c r="J4198" s="82"/>
      <c r="K4198" s="82"/>
      <c r="L4198" s="82"/>
      <c r="M4198" s="82"/>
      <c r="W4198" s="53"/>
    </row>
    <row r="4199" spans="6:23">
      <c r="F4199" s="62"/>
      <c r="G4199" s="82"/>
      <c r="H4199" s="82"/>
      <c r="I4199" s="82"/>
      <c r="J4199" s="82"/>
      <c r="K4199" s="82"/>
      <c r="L4199" s="82"/>
      <c r="M4199" s="82"/>
      <c r="W4199" s="53"/>
    </row>
    <row r="4200" spans="6:23">
      <c r="F4200" s="62"/>
      <c r="G4200" s="82"/>
      <c r="H4200" s="82"/>
      <c r="I4200" s="82"/>
      <c r="J4200" s="82"/>
      <c r="K4200" s="82"/>
      <c r="L4200" s="82"/>
      <c r="M4200" s="82"/>
      <c r="W4200" s="53"/>
    </row>
    <row r="4201" spans="6:23">
      <c r="F4201" s="62"/>
      <c r="G4201" s="82"/>
      <c r="H4201" s="82"/>
      <c r="I4201" s="82"/>
      <c r="J4201" s="82"/>
      <c r="K4201" s="82"/>
      <c r="L4201" s="82"/>
      <c r="M4201" s="82"/>
      <c r="W4201" s="53"/>
    </row>
    <row r="4202" spans="6:23">
      <c r="F4202" s="62"/>
      <c r="G4202" s="82"/>
      <c r="H4202" s="82"/>
      <c r="I4202" s="82"/>
      <c r="J4202" s="82"/>
      <c r="K4202" s="82"/>
      <c r="L4202" s="82"/>
      <c r="M4202" s="82"/>
      <c r="W4202" s="53"/>
    </row>
    <row r="4203" spans="6:23">
      <c r="F4203" s="62"/>
      <c r="G4203" s="82"/>
      <c r="H4203" s="82"/>
      <c r="I4203" s="82"/>
      <c r="J4203" s="82"/>
      <c r="K4203" s="82"/>
      <c r="L4203" s="82"/>
      <c r="M4203" s="82"/>
      <c r="W4203" s="53"/>
    </row>
    <row r="4204" spans="6:23">
      <c r="F4204" s="62"/>
      <c r="G4204" s="82"/>
      <c r="H4204" s="82"/>
      <c r="I4204" s="82"/>
      <c r="J4204" s="82"/>
      <c r="K4204" s="82"/>
      <c r="L4204" s="82"/>
      <c r="M4204" s="82"/>
      <c r="W4204" s="53"/>
    </row>
    <row r="4205" spans="6:23">
      <c r="F4205" s="62"/>
      <c r="G4205" s="82"/>
      <c r="H4205" s="82"/>
      <c r="I4205" s="82"/>
      <c r="J4205" s="82"/>
      <c r="K4205" s="82"/>
      <c r="L4205" s="82"/>
      <c r="M4205" s="82"/>
      <c r="W4205" s="53"/>
    </row>
    <row r="4206" spans="6:23">
      <c r="F4206" s="62"/>
      <c r="G4206" s="82"/>
      <c r="H4206" s="82"/>
      <c r="I4206" s="82"/>
      <c r="J4206" s="82"/>
      <c r="K4206" s="82"/>
      <c r="L4206" s="82"/>
      <c r="M4206" s="82"/>
      <c r="W4206" s="53"/>
    </row>
    <row r="4207" spans="6:23">
      <c r="F4207" s="62"/>
      <c r="G4207" s="82"/>
      <c r="H4207" s="82"/>
      <c r="I4207" s="82"/>
      <c r="J4207" s="82"/>
      <c r="K4207" s="82"/>
      <c r="L4207" s="82"/>
      <c r="M4207" s="82"/>
      <c r="W4207" s="53"/>
    </row>
    <row r="4208" spans="6:23">
      <c r="F4208" s="62"/>
      <c r="G4208" s="82"/>
      <c r="H4208" s="82"/>
      <c r="I4208" s="82"/>
      <c r="J4208" s="82"/>
      <c r="K4208" s="82"/>
      <c r="L4208" s="82"/>
      <c r="M4208" s="82"/>
      <c r="W4208" s="53"/>
    </row>
    <row r="4209" spans="6:23">
      <c r="F4209" s="62"/>
      <c r="G4209" s="82"/>
      <c r="H4209" s="82"/>
      <c r="I4209" s="82"/>
      <c r="J4209" s="82"/>
      <c r="K4209" s="82"/>
      <c r="L4209" s="82"/>
      <c r="M4209" s="82"/>
      <c r="W4209" s="53"/>
    </row>
    <row r="4210" spans="6:23">
      <c r="F4210" s="62"/>
      <c r="G4210" s="82"/>
      <c r="H4210" s="82"/>
      <c r="I4210" s="82"/>
      <c r="J4210" s="82"/>
      <c r="K4210" s="82"/>
      <c r="L4210" s="82"/>
      <c r="M4210" s="82"/>
      <c r="W4210" s="53"/>
    </row>
    <row r="4211" spans="6:23">
      <c r="F4211" s="62"/>
      <c r="G4211" s="82"/>
      <c r="H4211" s="82"/>
      <c r="I4211" s="82"/>
      <c r="J4211" s="82"/>
      <c r="K4211" s="82"/>
      <c r="L4211" s="82"/>
      <c r="M4211" s="82"/>
      <c r="W4211" s="53"/>
    </row>
    <row r="4212" spans="6:23">
      <c r="F4212" s="62"/>
      <c r="G4212" s="82"/>
      <c r="H4212" s="82"/>
      <c r="I4212" s="82"/>
      <c r="J4212" s="82"/>
      <c r="K4212" s="82"/>
      <c r="L4212" s="82"/>
      <c r="M4212" s="82"/>
      <c r="W4212" s="53"/>
    </row>
    <row r="4213" spans="6:23">
      <c r="F4213" s="62"/>
      <c r="G4213" s="82"/>
      <c r="H4213" s="82"/>
      <c r="I4213" s="82"/>
      <c r="J4213" s="82"/>
      <c r="K4213" s="82"/>
      <c r="L4213" s="82"/>
      <c r="M4213" s="82"/>
      <c r="W4213" s="53"/>
    </row>
    <row r="4214" spans="6:23">
      <c r="F4214" s="62"/>
      <c r="G4214" s="82"/>
      <c r="H4214" s="82"/>
      <c r="I4214" s="82"/>
      <c r="J4214" s="82"/>
      <c r="K4214" s="82"/>
      <c r="L4214" s="82"/>
      <c r="M4214" s="82"/>
      <c r="W4214" s="53"/>
    </row>
    <row r="4215" spans="6:23">
      <c r="F4215" s="62"/>
      <c r="G4215" s="82"/>
      <c r="H4215" s="82"/>
      <c r="I4215" s="82"/>
      <c r="J4215" s="82"/>
      <c r="K4215" s="82"/>
      <c r="L4215" s="82"/>
      <c r="M4215" s="82"/>
      <c r="W4215" s="53"/>
    </row>
    <row r="4216" spans="6:23">
      <c r="F4216" s="62"/>
      <c r="G4216" s="82"/>
      <c r="H4216" s="82"/>
      <c r="I4216" s="82"/>
      <c r="J4216" s="82"/>
      <c r="K4216" s="82"/>
      <c r="L4216" s="82"/>
      <c r="M4216" s="82"/>
      <c r="W4216" s="53"/>
    </row>
    <row r="4217" spans="6:23">
      <c r="F4217" s="62"/>
      <c r="G4217" s="82"/>
      <c r="H4217" s="82"/>
      <c r="I4217" s="82"/>
      <c r="J4217" s="82"/>
      <c r="K4217" s="82"/>
      <c r="L4217" s="82"/>
      <c r="M4217" s="82"/>
      <c r="W4217" s="53"/>
    </row>
    <row r="4218" spans="6:23">
      <c r="F4218" s="62"/>
      <c r="G4218" s="82"/>
      <c r="H4218" s="82"/>
      <c r="I4218" s="82"/>
      <c r="J4218" s="82"/>
      <c r="K4218" s="82"/>
      <c r="L4218" s="82"/>
      <c r="M4218" s="82"/>
      <c r="W4218" s="53"/>
    </row>
    <row r="4219" spans="6:23">
      <c r="F4219" s="62"/>
      <c r="G4219" s="82"/>
      <c r="H4219" s="82"/>
      <c r="I4219" s="82"/>
      <c r="J4219" s="82"/>
      <c r="K4219" s="82"/>
      <c r="L4219" s="82"/>
      <c r="M4219" s="82"/>
      <c r="W4219" s="53"/>
    </row>
    <row r="4220" spans="6:23">
      <c r="F4220" s="62"/>
      <c r="G4220" s="82"/>
      <c r="H4220" s="82"/>
      <c r="I4220" s="82"/>
      <c r="J4220" s="82"/>
      <c r="K4220" s="82"/>
      <c r="L4220" s="82"/>
      <c r="M4220" s="82"/>
      <c r="W4220" s="53"/>
    </row>
    <row r="4221" spans="6:23">
      <c r="F4221" s="62"/>
      <c r="G4221" s="82"/>
      <c r="H4221" s="82"/>
      <c r="I4221" s="82"/>
      <c r="J4221" s="82"/>
      <c r="K4221" s="82"/>
      <c r="L4221" s="82"/>
      <c r="M4221" s="82"/>
      <c r="W4221" s="53"/>
    </row>
  </sheetData>
  <dataValidations count="1">
    <dataValidation type="list" allowBlank="1" showInputMessage="1" showErrorMessage="1" sqref="F3947">
      <formula1>$G$10:$AG$10</formula1>
    </dataValidation>
  </dataValidations>
  <pageMargins left="0.75" right="0.75" top="1" bottom="1" header="0.5" footer="0.5"/>
  <pageSetup orientation="portrait" r:id="rId1"/>
  <headerFooter alignWithMargins="0"/>
</worksheet>
</file>

<file path=xl/worksheets/sheet4.xml><?xml version="1.0" encoding="utf-8"?>
<worksheet xmlns="http://schemas.openxmlformats.org/spreadsheetml/2006/main" xmlns:r="http://schemas.openxmlformats.org/officeDocument/2006/relationships">
  <sheetPr>
    <pageSetUpPr fitToPage="1"/>
  </sheetPr>
  <dimension ref="B2:L35"/>
  <sheetViews>
    <sheetView workbookViewId="0">
      <selection sqref="A1:XFD1048576"/>
    </sheetView>
  </sheetViews>
  <sheetFormatPr defaultColWidth="8.75" defaultRowHeight="15"/>
  <cols>
    <col min="1" max="1" width="8.75" style="2"/>
    <col min="2" max="2" width="18.625" style="2" customWidth="1"/>
    <col min="3" max="3" width="19.375" style="2" customWidth="1"/>
    <col min="4" max="5" width="16.25" style="2" customWidth="1"/>
    <col min="6" max="6" width="14.75" style="2" customWidth="1"/>
    <col min="7" max="7" width="15.75" style="2" customWidth="1"/>
    <col min="8" max="8" width="12.25" style="2" customWidth="1"/>
    <col min="9" max="9" width="11.5" style="2" bestFit="1" customWidth="1"/>
    <col min="10" max="10" width="11.5" style="2" customWidth="1"/>
    <col min="11" max="11" width="12.875" style="2" customWidth="1"/>
    <col min="12" max="12" width="17" style="2" customWidth="1"/>
    <col min="13" max="16384" width="8.75" style="2"/>
  </cols>
  <sheetData>
    <row r="2" spans="2:12" ht="18">
      <c r="B2" s="84" t="s">
        <v>115</v>
      </c>
    </row>
    <row r="6" spans="2:12" ht="15.75">
      <c r="B6" s="54" t="s">
        <v>116</v>
      </c>
      <c r="G6" s="2" t="s">
        <v>117</v>
      </c>
    </row>
    <row r="7" spans="2:12">
      <c r="B7" s="2" t="s">
        <v>118</v>
      </c>
      <c r="G7" s="85">
        <v>0.94446560153628334</v>
      </c>
      <c r="H7" s="69">
        <v>-17499.999999997439</v>
      </c>
    </row>
    <row r="8" spans="2:12" ht="15.75">
      <c r="B8" s="86"/>
      <c r="C8" s="86" t="s">
        <v>119</v>
      </c>
      <c r="D8" s="86" t="s">
        <v>120</v>
      </c>
      <c r="E8" s="86" t="s">
        <v>121</v>
      </c>
      <c r="G8" s="86" t="s">
        <v>122</v>
      </c>
      <c r="H8" s="86" t="s">
        <v>74</v>
      </c>
    </row>
    <row r="9" spans="2:12">
      <c r="B9" s="87" t="s">
        <v>48</v>
      </c>
      <c r="C9" s="51">
        <v>29778.219361555835</v>
      </c>
      <c r="D9" s="51">
        <v>24700.699999999997</v>
      </c>
      <c r="E9" s="51">
        <v>-5077.5193615558383</v>
      </c>
      <c r="G9" s="51">
        <v>-4795.5423781239597</v>
      </c>
      <c r="H9" s="51">
        <v>24982.676983431877</v>
      </c>
      <c r="I9" s="69"/>
      <c r="K9" s="2">
        <v>2013</v>
      </c>
    </row>
    <row r="10" spans="2:12">
      <c r="B10" s="87" t="s">
        <v>49</v>
      </c>
      <c r="C10" s="51">
        <v>11038.068388192372</v>
      </c>
      <c r="D10" s="51">
        <v>10473.300000000001</v>
      </c>
      <c r="E10" s="51">
        <v>-564.76838819237128</v>
      </c>
      <c r="G10" s="51">
        <v>-533.40431548278514</v>
      </c>
      <c r="H10" s="51">
        <v>10504.664072709587</v>
      </c>
      <c r="I10" s="69"/>
      <c r="K10" s="2" t="s">
        <v>123</v>
      </c>
      <c r="L10" s="69">
        <v>180200</v>
      </c>
    </row>
    <row r="11" spans="2:12">
      <c r="B11" s="87" t="s">
        <v>50</v>
      </c>
      <c r="C11" s="51">
        <v>12462.338207626821</v>
      </c>
      <c r="D11" s="51">
        <v>8834.2999999999993</v>
      </c>
      <c r="E11" s="51">
        <v>-3628.0382076268215</v>
      </c>
      <c r="G11" s="51">
        <v>-3426.557288162885</v>
      </c>
      <c r="H11" s="51">
        <v>9035.7809194639358</v>
      </c>
      <c r="I11" s="69"/>
      <c r="K11" s="2" t="s">
        <v>124</v>
      </c>
      <c r="L11" s="69">
        <v>1619800</v>
      </c>
    </row>
    <row r="12" spans="2:12">
      <c r="B12" s="87" t="s">
        <v>51</v>
      </c>
      <c r="C12" s="51">
        <v>112000.92004495095</v>
      </c>
      <c r="D12" s="51">
        <v>102431.1</v>
      </c>
      <c r="E12" s="51">
        <v>-9569.8200449509459</v>
      </c>
      <c r="G12" s="51">
        <v>-9038.3658453485768</v>
      </c>
      <c r="H12" s="51">
        <v>102962.55419960237</v>
      </c>
      <c r="I12" s="69"/>
      <c r="K12" s="2" t="s">
        <v>74</v>
      </c>
      <c r="L12" s="51">
        <v>1800000</v>
      </c>
    </row>
    <row r="13" spans="2:12">
      <c r="B13" s="87" t="s">
        <v>52</v>
      </c>
      <c r="C13" s="51">
        <v>67142.635409801631</v>
      </c>
      <c r="D13" s="51">
        <v>63437.600000000006</v>
      </c>
      <c r="E13" s="51">
        <v>-3705.0354098016251</v>
      </c>
      <c r="G13" s="51">
        <v>-3499.278497031522</v>
      </c>
      <c r="H13" s="51">
        <v>63643.356912770112</v>
      </c>
      <c r="I13" s="69"/>
    </row>
    <row r="14" spans="2:12">
      <c r="B14" s="87" t="s">
        <v>53</v>
      </c>
      <c r="C14" s="51">
        <v>2952.2000618396196</v>
      </c>
      <c r="D14" s="51">
        <v>2602.8999999999996</v>
      </c>
      <c r="E14" s="51">
        <v>-349.30006183961996</v>
      </c>
      <c r="G14" s="51">
        <v>-329.90189302201765</v>
      </c>
      <c r="H14" s="51">
        <v>2622.2981688176019</v>
      </c>
      <c r="I14" s="69"/>
    </row>
    <row r="15" spans="2:12">
      <c r="B15" s="87" t="s">
        <v>54</v>
      </c>
      <c r="C15" s="51">
        <v>106592.02905971633</v>
      </c>
      <c r="D15" s="51">
        <v>90533.5</v>
      </c>
      <c r="E15" s="51">
        <v>-16058.529059716326</v>
      </c>
      <c r="G15" s="51">
        <v>-15166.728308172866</v>
      </c>
      <c r="H15" s="51">
        <v>91425.300751543458</v>
      </c>
      <c r="I15" s="69"/>
    </row>
    <row r="16" spans="2:12">
      <c r="B16" s="87" t="s">
        <v>55</v>
      </c>
      <c r="C16" s="51">
        <v>12036.39082359098</v>
      </c>
      <c r="D16" s="51">
        <v>9878.6999999999989</v>
      </c>
      <c r="E16" s="51">
        <v>-2157.6908235909814</v>
      </c>
      <c r="G16" s="51">
        <v>-2037.8647616321748</v>
      </c>
      <c r="H16" s="51">
        <v>9998.5260619588062</v>
      </c>
      <c r="I16" s="69"/>
    </row>
    <row r="17" spans="2:9">
      <c r="B17" s="87" t="s">
        <v>56</v>
      </c>
      <c r="C17" s="51">
        <v>13652.926092074027</v>
      </c>
      <c r="D17" s="51">
        <v>10559.2</v>
      </c>
      <c r="E17" s="51">
        <v>-3093.7260920740264</v>
      </c>
      <c r="G17" s="51">
        <v>-2921.9178745391905</v>
      </c>
      <c r="H17" s="51">
        <v>10731.008217534836</v>
      </c>
      <c r="I17" s="69"/>
    </row>
    <row r="18" spans="2:9">
      <c r="B18" s="87" t="s">
        <v>57</v>
      </c>
      <c r="C18" s="51">
        <v>19569.614007006447</v>
      </c>
      <c r="D18" s="51">
        <v>16550.3</v>
      </c>
      <c r="E18" s="51">
        <v>-3019.3140070064474</v>
      </c>
      <c r="G18" s="51">
        <v>-2851.6382198542701</v>
      </c>
      <c r="H18" s="51">
        <v>16717.975787152176</v>
      </c>
      <c r="I18" s="69"/>
    </row>
    <row r="19" spans="2:9">
      <c r="B19" s="87" t="s">
        <v>58</v>
      </c>
      <c r="C19" s="51">
        <v>89154.242119161907</v>
      </c>
      <c r="D19" s="51">
        <v>65643.100000000006</v>
      </c>
      <c r="E19" s="51">
        <v>-23511.142119161901</v>
      </c>
      <c r="G19" s="51">
        <v>-22205.464984379294</v>
      </c>
      <c r="H19" s="51">
        <v>66948.777134782606</v>
      </c>
      <c r="I19" s="69"/>
    </row>
    <row r="20" spans="2:9">
      <c r="B20" s="87" t="s">
        <v>59</v>
      </c>
      <c r="C20" s="51">
        <v>20748.269661017148</v>
      </c>
      <c r="D20" s="51">
        <v>20199.900000000001</v>
      </c>
      <c r="E20" s="51">
        <v>-548.36966101714643</v>
      </c>
      <c r="G20" s="51">
        <v>-517.91628175680694</v>
      </c>
      <c r="H20" s="51">
        <v>20230.353379260341</v>
      </c>
      <c r="I20" s="69"/>
    </row>
    <row r="21" spans="2:9">
      <c r="B21" s="87" t="s">
        <v>60</v>
      </c>
      <c r="C21" s="51">
        <v>33849.021165734237</v>
      </c>
      <c r="D21" s="51">
        <v>32499.299999999996</v>
      </c>
      <c r="E21" s="51">
        <v>-1349.7211657342414</v>
      </c>
      <c r="G21" s="51">
        <v>-1274.7652127014439</v>
      </c>
      <c r="H21" s="51">
        <v>32574.255953032793</v>
      </c>
      <c r="I21" s="69"/>
    </row>
    <row r="22" spans="2:9">
      <c r="B22" s="87" t="s">
        <v>61</v>
      </c>
      <c r="C22" s="51">
        <v>349764.14115023817</v>
      </c>
      <c r="D22" s="51">
        <v>262523.40000000002</v>
      </c>
      <c r="E22" s="51">
        <v>-87240.741150238144</v>
      </c>
      <c r="G22" s="51">
        <v>-82395.879068930852</v>
      </c>
      <c r="H22" s="51">
        <v>267368.2620813073</v>
      </c>
      <c r="I22" s="69"/>
    </row>
    <row r="23" spans="2:9">
      <c r="B23" s="87" t="s">
        <v>62</v>
      </c>
      <c r="C23" s="51">
        <v>243299.45319014858</v>
      </c>
      <c r="D23" s="51">
        <v>218315.40000000002</v>
      </c>
      <c r="E23" s="51">
        <v>-24984.053190148552</v>
      </c>
      <c r="G23" s="51">
        <v>-23596.578825048149</v>
      </c>
      <c r="H23" s="51">
        <v>219702.87436510043</v>
      </c>
      <c r="I23" s="69"/>
    </row>
    <row r="24" spans="2:9">
      <c r="B24" s="87" t="s">
        <v>63</v>
      </c>
      <c r="C24" s="51">
        <v>26298.682849755325</v>
      </c>
      <c r="D24" s="51">
        <v>19721.400000000001</v>
      </c>
      <c r="E24" s="51">
        <v>-6577.2828497553237</v>
      </c>
      <c r="G24" s="51">
        <v>-6212.0174031684419</v>
      </c>
      <c r="H24" s="51">
        <v>20086.665446586885</v>
      </c>
      <c r="I24" s="69"/>
    </row>
    <row r="25" spans="2:9">
      <c r="B25" s="87" t="s">
        <v>64</v>
      </c>
      <c r="C25" s="51">
        <v>397970.00126442307</v>
      </c>
      <c r="D25" s="51">
        <v>310233.2</v>
      </c>
      <c r="E25" s="51">
        <v>-87736.801264423062</v>
      </c>
      <c r="G25" s="51">
        <v>-82864.390783072668</v>
      </c>
      <c r="H25" s="51">
        <v>315105.61048135039</v>
      </c>
      <c r="I25" s="69"/>
    </row>
    <row r="26" spans="2:9">
      <c r="B26" s="87" t="s">
        <v>65</v>
      </c>
      <c r="C26" s="51">
        <v>299.88316348112528</v>
      </c>
      <c r="D26" s="51">
        <v>0.4</v>
      </c>
      <c r="E26" s="51">
        <v>-299.4831634811253</v>
      </c>
      <c r="G26" s="51">
        <v>-282.85154614719011</v>
      </c>
      <c r="H26" s="51">
        <v>17.031617333935174</v>
      </c>
      <c r="I26" s="69"/>
    </row>
    <row r="27" spans="2:9">
      <c r="B27" s="87" t="s">
        <v>66</v>
      </c>
      <c r="C27" s="51">
        <v>1661.3518187642192</v>
      </c>
      <c r="D27" s="51">
        <v>583.79999999999995</v>
      </c>
      <c r="E27" s="51">
        <v>-1077.5518187642192</v>
      </c>
      <c r="G27" s="51">
        <v>-1017.7106266956645</v>
      </c>
      <c r="H27" s="51">
        <v>643.64119206855469</v>
      </c>
      <c r="I27" s="69"/>
    </row>
    <row r="28" spans="2:9">
      <c r="B28" s="87" t="s">
        <v>67</v>
      </c>
      <c r="C28" s="51">
        <v>19614.554079271718</v>
      </c>
      <c r="D28" s="51">
        <v>14846.099999999999</v>
      </c>
      <c r="E28" s="51">
        <v>-4768.4540792717198</v>
      </c>
      <c r="G28" s="51">
        <v>-4503.6408503775092</v>
      </c>
      <c r="H28" s="51">
        <v>15110.913228894209</v>
      </c>
      <c r="I28" s="69"/>
    </row>
    <row r="29" spans="2:9">
      <c r="B29" s="87" t="s">
        <v>68</v>
      </c>
      <c r="C29" s="51">
        <v>11139.846168740685</v>
      </c>
      <c r="D29" s="51">
        <v>10637.699999999999</v>
      </c>
      <c r="E29" s="51">
        <v>-502.14616874068633</v>
      </c>
      <c r="G29" s="51">
        <v>-474.25978331881237</v>
      </c>
      <c r="H29" s="51">
        <v>10665.586385421873</v>
      </c>
      <c r="I29" s="69"/>
    </row>
    <row r="30" spans="2:9">
      <c r="B30" s="87" t="s">
        <v>69</v>
      </c>
      <c r="C30" s="51">
        <v>67360.776444681425</v>
      </c>
      <c r="D30" s="51">
        <v>58384.099999999984</v>
      </c>
      <c r="E30" s="51">
        <v>-8976.6764446814414</v>
      </c>
      <c r="G30" s="51">
        <v>-8478.1621181226419</v>
      </c>
      <c r="H30" s="51">
        <v>58882.614326558782</v>
      </c>
      <c r="I30" s="69"/>
    </row>
    <row r="31" spans="2:9">
      <c r="B31" s="87" t="s">
        <v>70</v>
      </c>
      <c r="C31" s="51">
        <v>20274.291396676119</v>
      </c>
      <c r="D31" s="51">
        <v>16471.2</v>
      </c>
      <c r="E31" s="51">
        <v>-3803.0913966761182</v>
      </c>
      <c r="G31" s="51">
        <v>-3591.8890036591738</v>
      </c>
      <c r="H31" s="51">
        <v>16682.402393016946</v>
      </c>
      <c r="I31" s="69"/>
    </row>
    <row r="32" spans="2:9">
      <c r="B32" s="87" t="s">
        <v>71</v>
      </c>
      <c r="C32" s="51">
        <v>31379.610447591625</v>
      </c>
      <c r="D32" s="51">
        <v>22633.200000000001</v>
      </c>
      <c r="E32" s="51">
        <v>-8746.4104475916247</v>
      </c>
      <c r="G32" s="51">
        <v>-8260.6838046678567</v>
      </c>
      <c r="H32" s="51">
        <v>23118.926642923769</v>
      </c>
      <c r="I32" s="69"/>
    </row>
    <row r="33" spans="2:9">
      <c r="B33" s="87" t="s">
        <v>72</v>
      </c>
      <c r="C33" s="51">
        <v>128374.21992533625</v>
      </c>
      <c r="D33" s="51">
        <v>121315.1</v>
      </c>
      <c r="E33" s="51">
        <v>-7059.1199253362429</v>
      </c>
      <c r="G33" s="51">
        <v>-6667.0959465994583</v>
      </c>
      <c r="H33" s="51">
        <v>121707.1239787368</v>
      </c>
      <c r="I33" s="69"/>
    </row>
    <row r="34" spans="2:9">
      <c r="B34" s="87" t="s">
        <v>73</v>
      </c>
      <c r="C34" s="51">
        <v>87627.120344206473</v>
      </c>
      <c r="D34" s="51">
        <v>69843.199999999997</v>
      </c>
      <c r="E34" s="51">
        <v>-17783.920344206475</v>
      </c>
      <c r="G34" s="51">
        <v>-16796.301025564317</v>
      </c>
      <c r="H34" s="51">
        <v>70830.819318642156</v>
      </c>
      <c r="I34" s="69"/>
    </row>
    <row r="35" spans="2:9" ht="15.75">
      <c r="B35" s="88" t="s">
        <v>74</v>
      </c>
      <c r="C35" s="89">
        <v>1916040.8066455829</v>
      </c>
      <c r="D35" s="89">
        <v>1583852.1</v>
      </c>
      <c r="E35" s="89">
        <v>-332188.70664558304</v>
      </c>
      <c r="G35" s="89">
        <v>-313740.80664558045</v>
      </c>
      <c r="H35" s="89">
        <v>1602300.0000000026</v>
      </c>
    </row>
  </sheetData>
  <printOptions gridLines="1"/>
  <pageMargins left="0.26" right="0.21" top="0.75" bottom="0.75" header="0.3" footer="0.3"/>
  <pageSetup scale="84" orientation="landscape" r:id="rId1"/>
  <headerFooter>
    <oddFooter>&amp;F</oddFooter>
  </headerFooter>
</worksheet>
</file>

<file path=xl/worksheets/sheet5.xml><?xml version="1.0" encoding="utf-8"?>
<worksheet xmlns="http://schemas.openxmlformats.org/spreadsheetml/2006/main" xmlns:r="http://schemas.openxmlformats.org/officeDocument/2006/relationships">
  <dimension ref="A1:AJ2861"/>
  <sheetViews>
    <sheetView workbookViewId="0">
      <selection sqref="A1:XFD1048576"/>
    </sheetView>
  </sheetViews>
  <sheetFormatPr defaultColWidth="8.75" defaultRowHeight="15"/>
  <cols>
    <col min="1" max="1" width="9" style="52" bestFit="1" customWidth="1"/>
    <col min="2" max="2" width="5.75" style="52" customWidth="1"/>
    <col min="3" max="3" width="8.75" style="2"/>
    <col min="4" max="4" width="13.25" style="2" customWidth="1"/>
    <col min="5" max="5" width="22.25" style="2" customWidth="1"/>
    <col min="6" max="6" width="14.25" style="2" customWidth="1"/>
    <col min="7" max="8" width="18" style="2" bestFit="1" customWidth="1"/>
    <col min="9" max="9" width="12.5" style="2" customWidth="1"/>
    <col min="10" max="10" width="14.125" style="2" bestFit="1" customWidth="1"/>
    <col min="11" max="11" width="10.25" style="2" bestFit="1" customWidth="1"/>
    <col min="12" max="12" width="11.875" style="2" bestFit="1" customWidth="1"/>
    <col min="13" max="13" width="15.125" style="2" bestFit="1" customWidth="1"/>
    <col min="14" max="14" width="10.875" style="2" bestFit="1" customWidth="1"/>
    <col min="15" max="15" width="9.625" style="2" bestFit="1" customWidth="1"/>
    <col min="16" max="16" width="9.25" style="2" bestFit="1" customWidth="1"/>
    <col min="17" max="17" width="10.75" style="2" bestFit="1" customWidth="1"/>
    <col min="18" max="18" width="10.625" style="2" bestFit="1" customWidth="1"/>
    <col min="19" max="19" width="15.25" style="2" bestFit="1" customWidth="1"/>
    <col min="20" max="20" width="14.75" style="2" bestFit="1" customWidth="1"/>
    <col min="21" max="21" width="13.75" style="2" bestFit="1" customWidth="1"/>
    <col min="22" max="22" width="22.625" style="2" bestFit="1" customWidth="1"/>
    <col min="23" max="23" width="18.25" style="2" customWidth="1"/>
    <col min="24" max="24" width="11.5" style="2" bestFit="1" customWidth="1"/>
    <col min="25" max="25" width="12" style="2" bestFit="1" customWidth="1"/>
    <col min="26" max="26" width="15.75" style="2" bestFit="1" customWidth="1"/>
    <col min="27" max="27" width="13.125" style="2" bestFit="1" customWidth="1"/>
    <col min="28" max="28" width="12" style="2" bestFit="1" customWidth="1"/>
    <col min="29" max="30" width="15.25" style="2" bestFit="1" customWidth="1"/>
    <col min="31" max="31" width="10.875" style="2" bestFit="1" customWidth="1"/>
    <col min="32" max="32" width="19.875" style="2" bestFit="1" customWidth="1"/>
    <col min="33" max="33" width="13.125" style="2" bestFit="1" customWidth="1"/>
    <col min="34" max="34" width="10.25" style="2" bestFit="1" customWidth="1"/>
    <col min="35" max="35" width="10.75" style="2" bestFit="1" customWidth="1"/>
    <col min="36" max="16384" width="8.75" style="2"/>
  </cols>
  <sheetData>
    <row r="1" spans="1:33" ht="15.75">
      <c r="A1" s="48" t="s">
        <v>35</v>
      </c>
      <c r="B1" s="49">
        <v>-622849.20920585783</v>
      </c>
    </row>
    <row r="7" spans="1:33" ht="15.75">
      <c r="E7" s="54" t="s">
        <v>125</v>
      </c>
    </row>
    <row r="8" spans="1:33" ht="15.75">
      <c r="C8" s="53"/>
      <c r="E8" s="60"/>
      <c r="F8" s="61" t="s">
        <v>48</v>
      </c>
      <c r="G8" s="61" t="s">
        <v>49</v>
      </c>
      <c r="H8" s="61" t="s">
        <v>50</v>
      </c>
      <c r="I8" s="61" t="s">
        <v>51</v>
      </c>
      <c r="J8" s="61" t="s">
        <v>52</v>
      </c>
      <c r="K8" s="61" t="s">
        <v>53</v>
      </c>
      <c r="L8" s="61" t="s">
        <v>54</v>
      </c>
      <c r="M8" s="61" t="s">
        <v>55</v>
      </c>
      <c r="N8" s="61" t="s">
        <v>56</v>
      </c>
      <c r="O8" s="61" t="s">
        <v>57</v>
      </c>
      <c r="P8" s="61" t="s">
        <v>58</v>
      </c>
      <c r="Q8" s="61" t="s">
        <v>59</v>
      </c>
      <c r="R8" s="61" t="s">
        <v>60</v>
      </c>
      <c r="S8" s="61" t="s">
        <v>61</v>
      </c>
      <c r="T8" s="61" t="s">
        <v>62</v>
      </c>
      <c r="U8" s="61" t="s">
        <v>63</v>
      </c>
      <c r="V8" s="61" t="s">
        <v>64</v>
      </c>
      <c r="W8" s="61" t="s">
        <v>65</v>
      </c>
      <c r="X8" s="61" t="s">
        <v>66</v>
      </c>
      <c r="Y8" s="61" t="s">
        <v>67</v>
      </c>
      <c r="Z8" s="61" t="s">
        <v>68</v>
      </c>
      <c r="AA8" s="61" t="s">
        <v>69</v>
      </c>
      <c r="AB8" s="61" t="s">
        <v>70</v>
      </c>
      <c r="AC8" s="61" t="s">
        <v>71</v>
      </c>
      <c r="AD8" s="61" t="s">
        <v>72</v>
      </c>
      <c r="AE8" s="61" t="s">
        <v>73</v>
      </c>
      <c r="AF8" s="61" t="s">
        <v>74</v>
      </c>
    </row>
    <row r="9" spans="1:33" ht="15.75">
      <c r="E9" s="2" t="s">
        <v>126</v>
      </c>
      <c r="F9" s="51"/>
      <c r="G9" s="51"/>
      <c r="H9" s="51"/>
      <c r="I9" s="51"/>
      <c r="J9" s="51"/>
      <c r="K9" s="51"/>
      <c r="L9" s="51"/>
      <c r="M9" s="51"/>
      <c r="N9" s="51"/>
      <c r="O9" s="51"/>
      <c r="P9" s="51"/>
      <c r="Q9" s="51"/>
      <c r="R9" s="51"/>
      <c r="S9" s="51"/>
      <c r="T9" s="51"/>
      <c r="U9" s="51"/>
      <c r="V9" s="51"/>
      <c r="W9" s="51"/>
      <c r="X9" s="51"/>
      <c r="Y9" s="51"/>
      <c r="Z9" s="51"/>
      <c r="AA9" s="51"/>
      <c r="AB9" s="51"/>
      <c r="AC9" s="51"/>
      <c r="AD9" s="51"/>
      <c r="AE9" s="51"/>
      <c r="AF9" s="90">
        <v>0</v>
      </c>
    </row>
    <row r="10" spans="1:33" ht="15.75">
      <c r="E10" s="2" t="s">
        <v>127</v>
      </c>
      <c r="AF10" s="90">
        <v>0</v>
      </c>
    </row>
    <row r="11" spans="1:33" ht="15.75">
      <c r="E11" s="2" t="s">
        <v>128</v>
      </c>
      <c r="F11" s="69">
        <v>25311.305453002067</v>
      </c>
      <c r="G11" s="69">
        <v>10541.217152640416</v>
      </c>
      <c r="H11" s="69">
        <v>9270.5957096825314</v>
      </c>
      <c r="I11" s="69">
        <v>103581.93447006396</v>
      </c>
      <c r="J11" s="69">
        <v>63883.155135036934</v>
      </c>
      <c r="K11" s="69">
        <v>2644.9056541995888</v>
      </c>
      <c r="L11" s="69">
        <v>92464.644858904183</v>
      </c>
      <c r="M11" s="69">
        <v>10138.176663496854</v>
      </c>
      <c r="N11" s="69">
        <v>10931.241126266894</v>
      </c>
      <c r="O11" s="69">
        <v>16913.392578427658</v>
      </c>
      <c r="P11" s="69">
        <v>68470.471116093206</v>
      </c>
      <c r="Q11" s="69">
        <v>20265.845096696859</v>
      </c>
      <c r="R11" s="69">
        <v>32661.61294164422</v>
      </c>
      <c r="S11" s="69">
        <v>273014.67900399677</v>
      </c>
      <c r="T11" s="69">
        <v>221319.89846267531</v>
      </c>
      <c r="U11" s="69">
        <v>20512.361981239399</v>
      </c>
      <c r="V11" s="69">
        <v>320784.13352999056</v>
      </c>
      <c r="W11" s="69">
        <v>36.414841043925151</v>
      </c>
      <c r="X11" s="69">
        <v>713.38276858802999</v>
      </c>
      <c r="Y11" s="69">
        <v>15419.538298480678</v>
      </c>
      <c r="Z11" s="69">
        <v>10698.086414507576</v>
      </c>
      <c r="AA11" s="69">
        <v>59463.605009563988</v>
      </c>
      <c r="AB11" s="69">
        <v>16928.54701922715</v>
      </c>
      <c r="AC11" s="69">
        <v>23685.013992858374</v>
      </c>
      <c r="AD11" s="69">
        <v>122164.00609230196</v>
      </c>
      <c r="AE11" s="69">
        <v>71981.834629371369</v>
      </c>
      <c r="AF11" s="90">
        <v>1623800.0000000007</v>
      </c>
    </row>
    <row r="12" spans="1:33" ht="15.75">
      <c r="E12" s="54" t="s">
        <v>74</v>
      </c>
      <c r="F12" s="89">
        <v>25311.305453002067</v>
      </c>
      <c r="G12" s="89">
        <v>10541.217152640416</v>
      </c>
      <c r="H12" s="89">
        <v>9270.5957096825314</v>
      </c>
      <c r="I12" s="89">
        <v>103581.93447006396</v>
      </c>
      <c r="J12" s="89">
        <v>63883.155135036934</v>
      </c>
      <c r="K12" s="89">
        <v>2644.9056541995888</v>
      </c>
      <c r="L12" s="89">
        <v>92464.644858904183</v>
      </c>
      <c r="M12" s="89">
        <v>10138.176663496854</v>
      </c>
      <c r="N12" s="89">
        <v>10931.241126266894</v>
      </c>
      <c r="O12" s="89">
        <v>16913.392578427658</v>
      </c>
      <c r="P12" s="89">
        <v>68470.471116093206</v>
      </c>
      <c r="Q12" s="89">
        <v>20265.845096696859</v>
      </c>
      <c r="R12" s="89">
        <v>32661.61294164422</v>
      </c>
      <c r="S12" s="89">
        <v>273014.67900399677</v>
      </c>
      <c r="T12" s="89">
        <v>221319.89846267531</v>
      </c>
      <c r="U12" s="89">
        <v>20512.361981239399</v>
      </c>
      <c r="V12" s="89">
        <v>320784.13352999056</v>
      </c>
      <c r="W12" s="89">
        <v>36.414841043925151</v>
      </c>
      <c r="X12" s="89">
        <v>713.38276858802999</v>
      </c>
      <c r="Y12" s="89">
        <v>15419.538298480678</v>
      </c>
      <c r="Z12" s="89">
        <v>10698.086414507576</v>
      </c>
      <c r="AA12" s="89">
        <v>59463.605009563988</v>
      </c>
      <c r="AB12" s="89">
        <v>16928.54701922715</v>
      </c>
      <c r="AC12" s="89">
        <v>23685.013992858374</v>
      </c>
      <c r="AD12" s="89">
        <v>122164.00609230196</v>
      </c>
      <c r="AE12" s="89">
        <v>71981.834629371369</v>
      </c>
      <c r="AF12" s="90">
        <v>1623800.0000000007</v>
      </c>
      <c r="AG12" s="2" t="s">
        <v>129</v>
      </c>
    </row>
    <row r="16" spans="1:33" ht="20.25">
      <c r="D16" s="91" t="s">
        <v>130</v>
      </c>
      <c r="E16" s="91"/>
    </row>
    <row r="18" spans="3:32" ht="15.75">
      <c r="E18" s="54" t="s">
        <v>126</v>
      </c>
    </row>
    <row r="19" spans="3:32" ht="15.75">
      <c r="C19" s="53"/>
      <c r="E19" s="60" t="s">
        <v>45</v>
      </c>
      <c r="F19" s="61" t="s">
        <v>48</v>
      </c>
      <c r="G19" s="61" t="s">
        <v>49</v>
      </c>
      <c r="H19" s="61" t="s">
        <v>50</v>
      </c>
      <c r="I19" s="61" t="s">
        <v>51</v>
      </c>
      <c r="J19" s="61" t="s">
        <v>52</v>
      </c>
      <c r="K19" s="61" t="s">
        <v>53</v>
      </c>
      <c r="L19" s="61" t="s">
        <v>54</v>
      </c>
      <c r="M19" s="61" t="s">
        <v>55</v>
      </c>
      <c r="N19" s="61" t="s">
        <v>56</v>
      </c>
      <c r="O19" s="61" t="s">
        <v>57</v>
      </c>
      <c r="P19" s="61" t="s">
        <v>58</v>
      </c>
      <c r="Q19" s="61" t="s">
        <v>59</v>
      </c>
      <c r="R19" s="61" t="s">
        <v>60</v>
      </c>
      <c r="S19" s="61" t="s">
        <v>61</v>
      </c>
      <c r="T19" s="61" t="s">
        <v>62</v>
      </c>
      <c r="U19" s="61" t="s">
        <v>63</v>
      </c>
      <c r="V19" s="61" t="s">
        <v>64</v>
      </c>
      <c r="W19" s="61" t="s">
        <v>65</v>
      </c>
      <c r="X19" s="61" t="s">
        <v>66</v>
      </c>
      <c r="Y19" s="61" t="s">
        <v>67</v>
      </c>
      <c r="Z19" s="61" t="s">
        <v>68</v>
      </c>
      <c r="AA19" s="61" t="s">
        <v>69</v>
      </c>
      <c r="AB19" s="61" t="s">
        <v>70</v>
      </c>
      <c r="AC19" s="61" t="s">
        <v>71</v>
      </c>
      <c r="AD19" s="61" t="s">
        <v>72</v>
      </c>
      <c r="AE19" s="61" t="s">
        <v>73</v>
      </c>
      <c r="AF19" s="61" t="s">
        <v>74</v>
      </c>
    </row>
    <row r="20" spans="3:32">
      <c r="E20" s="2">
        <v>2007</v>
      </c>
      <c r="F20" s="92">
        <v>0</v>
      </c>
      <c r="G20" s="92">
        <v>0</v>
      </c>
      <c r="H20" s="92">
        <v>0</v>
      </c>
      <c r="I20" s="92">
        <v>0</v>
      </c>
      <c r="J20" s="92">
        <v>0</v>
      </c>
      <c r="K20" s="92">
        <v>0</v>
      </c>
      <c r="L20" s="92">
        <v>0</v>
      </c>
      <c r="M20" s="92">
        <v>0</v>
      </c>
      <c r="N20" s="92">
        <v>0</v>
      </c>
      <c r="O20" s="92">
        <v>0</v>
      </c>
      <c r="P20" s="92">
        <v>0</v>
      </c>
      <c r="Q20" s="92">
        <v>0</v>
      </c>
      <c r="R20" s="92">
        <v>0</v>
      </c>
      <c r="S20" s="92">
        <v>0</v>
      </c>
      <c r="T20" s="92">
        <v>0</v>
      </c>
      <c r="U20" s="92">
        <v>0</v>
      </c>
      <c r="V20" s="92">
        <v>0</v>
      </c>
      <c r="W20" s="92">
        <v>0</v>
      </c>
      <c r="X20" s="92">
        <v>0</v>
      </c>
      <c r="Y20" s="92">
        <v>0</v>
      </c>
      <c r="Z20" s="92">
        <v>0</v>
      </c>
      <c r="AA20" s="92">
        <v>0</v>
      </c>
      <c r="AB20" s="92">
        <v>0</v>
      </c>
      <c r="AC20" s="92">
        <v>0</v>
      </c>
      <c r="AD20" s="92">
        <v>0</v>
      </c>
      <c r="AE20" s="92">
        <v>0</v>
      </c>
      <c r="AF20" s="69">
        <v>0</v>
      </c>
    </row>
    <row r="21" spans="3:32">
      <c r="E21" s="2">
        <v>2008</v>
      </c>
      <c r="F21" s="92">
        <v>0</v>
      </c>
      <c r="G21" s="92">
        <v>0</v>
      </c>
      <c r="H21" s="92">
        <v>0</v>
      </c>
      <c r="I21" s="92">
        <v>0</v>
      </c>
      <c r="J21" s="92">
        <v>0</v>
      </c>
      <c r="K21" s="92">
        <v>0</v>
      </c>
      <c r="L21" s="92">
        <v>0</v>
      </c>
      <c r="M21" s="92">
        <v>0</v>
      </c>
      <c r="N21" s="92">
        <v>0</v>
      </c>
      <c r="O21" s="92">
        <v>0</v>
      </c>
      <c r="P21" s="92">
        <v>0</v>
      </c>
      <c r="Q21" s="92">
        <v>0</v>
      </c>
      <c r="R21" s="92">
        <v>0</v>
      </c>
      <c r="S21" s="92">
        <v>0</v>
      </c>
      <c r="T21" s="92">
        <v>0</v>
      </c>
      <c r="U21" s="92">
        <v>0</v>
      </c>
      <c r="V21" s="92">
        <v>0</v>
      </c>
      <c r="W21" s="92">
        <v>0</v>
      </c>
      <c r="X21" s="92">
        <v>0</v>
      </c>
      <c r="Y21" s="92">
        <v>0</v>
      </c>
      <c r="Z21" s="92">
        <v>0</v>
      </c>
      <c r="AA21" s="92">
        <v>0</v>
      </c>
      <c r="AB21" s="92">
        <v>0</v>
      </c>
      <c r="AC21" s="92">
        <v>0</v>
      </c>
      <c r="AD21" s="92">
        <v>0</v>
      </c>
      <c r="AE21" s="92">
        <v>0</v>
      </c>
      <c r="AF21" s="69">
        <v>0</v>
      </c>
    </row>
    <row r="22" spans="3:32">
      <c r="E22" s="2">
        <v>2009</v>
      </c>
      <c r="F22" s="92">
        <v>0</v>
      </c>
      <c r="G22" s="92">
        <v>0</v>
      </c>
      <c r="H22" s="92">
        <v>0</v>
      </c>
      <c r="I22" s="92">
        <v>0</v>
      </c>
      <c r="J22" s="92">
        <v>0</v>
      </c>
      <c r="K22" s="92">
        <v>0</v>
      </c>
      <c r="L22" s="92">
        <v>0</v>
      </c>
      <c r="M22" s="92">
        <v>0</v>
      </c>
      <c r="N22" s="92">
        <v>0</v>
      </c>
      <c r="O22" s="92">
        <v>0</v>
      </c>
      <c r="P22" s="92">
        <v>0</v>
      </c>
      <c r="Q22" s="92">
        <v>0</v>
      </c>
      <c r="R22" s="92">
        <v>0</v>
      </c>
      <c r="S22" s="92">
        <v>0</v>
      </c>
      <c r="T22" s="92">
        <v>0</v>
      </c>
      <c r="U22" s="92">
        <v>0</v>
      </c>
      <c r="V22" s="92">
        <v>0</v>
      </c>
      <c r="W22" s="92">
        <v>0</v>
      </c>
      <c r="X22" s="92">
        <v>0</v>
      </c>
      <c r="Y22" s="92">
        <v>0</v>
      </c>
      <c r="Z22" s="92">
        <v>0</v>
      </c>
      <c r="AA22" s="92">
        <v>0</v>
      </c>
      <c r="AB22" s="92">
        <v>0</v>
      </c>
      <c r="AC22" s="92">
        <v>0</v>
      </c>
      <c r="AD22" s="92">
        <v>0</v>
      </c>
      <c r="AE22" s="92">
        <v>0</v>
      </c>
      <c r="AF22" s="69">
        <v>0</v>
      </c>
    </row>
    <row r="23" spans="3:32">
      <c r="E23" s="2">
        <v>2010</v>
      </c>
      <c r="F23" s="92">
        <v>0</v>
      </c>
      <c r="G23" s="92">
        <v>0</v>
      </c>
      <c r="H23" s="92">
        <v>0</v>
      </c>
      <c r="I23" s="92">
        <v>0</v>
      </c>
      <c r="J23" s="92">
        <v>0</v>
      </c>
      <c r="K23" s="92">
        <v>0</v>
      </c>
      <c r="L23" s="92">
        <v>0</v>
      </c>
      <c r="M23" s="92">
        <v>0</v>
      </c>
      <c r="N23" s="92">
        <v>0</v>
      </c>
      <c r="O23" s="92">
        <v>0</v>
      </c>
      <c r="P23" s="92">
        <v>0</v>
      </c>
      <c r="Q23" s="92">
        <v>0</v>
      </c>
      <c r="R23" s="92">
        <v>0</v>
      </c>
      <c r="S23" s="92">
        <v>0</v>
      </c>
      <c r="T23" s="92">
        <v>0</v>
      </c>
      <c r="U23" s="92">
        <v>0</v>
      </c>
      <c r="V23" s="92">
        <v>0</v>
      </c>
      <c r="W23" s="92">
        <v>0</v>
      </c>
      <c r="X23" s="92">
        <v>0</v>
      </c>
      <c r="Y23" s="92">
        <v>0</v>
      </c>
      <c r="Z23" s="92">
        <v>0</v>
      </c>
      <c r="AA23" s="92">
        <v>0</v>
      </c>
      <c r="AB23" s="92">
        <v>0</v>
      </c>
      <c r="AC23" s="92">
        <v>0</v>
      </c>
      <c r="AD23" s="92">
        <v>0</v>
      </c>
      <c r="AE23" s="92">
        <v>0</v>
      </c>
      <c r="AF23" s="69">
        <v>0</v>
      </c>
    </row>
    <row r="24" spans="3:32">
      <c r="E24" s="2">
        <v>2011</v>
      </c>
      <c r="F24" s="92">
        <v>0</v>
      </c>
      <c r="G24" s="92">
        <v>0</v>
      </c>
      <c r="H24" s="92">
        <v>0</v>
      </c>
      <c r="I24" s="92">
        <v>0</v>
      </c>
      <c r="J24" s="92">
        <v>0</v>
      </c>
      <c r="K24" s="92">
        <v>0</v>
      </c>
      <c r="L24" s="92">
        <v>0</v>
      </c>
      <c r="M24" s="92">
        <v>0</v>
      </c>
      <c r="N24" s="92">
        <v>0</v>
      </c>
      <c r="O24" s="92">
        <v>0</v>
      </c>
      <c r="P24" s="92">
        <v>0</v>
      </c>
      <c r="Q24" s="92">
        <v>0</v>
      </c>
      <c r="R24" s="92">
        <v>0</v>
      </c>
      <c r="S24" s="92">
        <v>0</v>
      </c>
      <c r="T24" s="92">
        <v>0</v>
      </c>
      <c r="U24" s="92">
        <v>0</v>
      </c>
      <c r="V24" s="92">
        <v>0</v>
      </c>
      <c r="W24" s="92">
        <v>0</v>
      </c>
      <c r="X24" s="92">
        <v>0</v>
      </c>
      <c r="Y24" s="92">
        <v>0</v>
      </c>
      <c r="Z24" s="92">
        <v>0</v>
      </c>
      <c r="AA24" s="92">
        <v>0</v>
      </c>
      <c r="AB24" s="92">
        <v>0</v>
      </c>
      <c r="AC24" s="92">
        <v>0</v>
      </c>
      <c r="AD24" s="92">
        <v>0</v>
      </c>
      <c r="AE24" s="92">
        <v>0</v>
      </c>
      <c r="AF24" s="69">
        <v>0</v>
      </c>
    </row>
    <row r="25" spans="3:32">
      <c r="E25" s="2">
        <v>2012</v>
      </c>
      <c r="F25" s="92">
        <v>0</v>
      </c>
      <c r="G25" s="92">
        <v>0</v>
      </c>
      <c r="H25" s="92">
        <v>0</v>
      </c>
      <c r="I25" s="92">
        <v>0</v>
      </c>
      <c r="J25" s="92">
        <v>0</v>
      </c>
      <c r="K25" s="92">
        <v>0</v>
      </c>
      <c r="L25" s="92">
        <v>0</v>
      </c>
      <c r="M25" s="92">
        <v>0</v>
      </c>
      <c r="N25" s="92">
        <v>0</v>
      </c>
      <c r="O25" s="92">
        <v>0</v>
      </c>
      <c r="P25" s="92">
        <v>0</v>
      </c>
      <c r="Q25" s="92">
        <v>0</v>
      </c>
      <c r="R25" s="92">
        <v>0</v>
      </c>
      <c r="S25" s="92">
        <v>0</v>
      </c>
      <c r="T25" s="92">
        <v>0</v>
      </c>
      <c r="U25" s="92">
        <v>0</v>
      </c>
      <c r="V25" s="92">
        <v>0</v>
      </c>
      <c r="W25" s="92">
        <v>0</v>
      </c>
      <c r="X25" s="92">
        <v>0</v>
      </c>
      <c r="Y25" s="92">
        <v>0</v>
      </c>
      <c r="Z25" s="92">
        <v>0</v>
      </c>
      <c r="AA25" s="92">
        <v>0</v>
      </c>
      <c r="AB25" s="92">
        <v>0</v>
      </c>
      <c r="AC25" s="92">
        <v>0</v>
      </c>
      <c r="AD25" s="92">
        <v>0</v>
      </c>
      <c r="AE25" s="92">
        <v>0</v>
      </c>
      <c r="AF25" s="69">
        <v>0</v>
      </c>
    </row>
    <row r="26" spans="3:32">
      <c r="E26" s="2">
        <v>2013</v>
      </c>
      <c r="F26" s="93"/>
      <c r="G26" s="93"/>
      <c r="H26" s="93"/>
      <c r="I26" s="93"/>
      <c r="J26" s="93"/>
      <c r="K26" s="93"/>
      <c r="L26" s="93"/>
      <c r="M26" s="93"/>
      <c r="N26" s="93"/>
      <c r="O26" s="93"/>
      <c r="P26" s="93"/>
      <c r="Q26" s="93"/>
      <c r="R26" s="93"/>
      <c r="S26" s="93"/>
      <c r="T26" s="93"/>
      <c r="U26" s="93"/>
      <c r="V26" s="93"/>
      <c r="W26" s="93"/>
      <c r="X26" s="93"/>
      <c r="Y26" s="93"/>
      <c r="Z26" s="93"/>
      <c r="AA26" s="93"/>
      <c r="AB26" s="93"/>
      <c r="AC26" s="93"/>
      <c r="AD26" s="93"/>
      <c r="AE26" s="93"/>
      <c r="AF26" s="69">
        <v>0</v>
      </c>
    </row>
    <row r="27" spans="3:32">
      <c r="E27" s="2">
        <v>2014</v>
      </c>
      <c r="F27" s="93"/>
      <c r="G27" s="93"/>
      <c r="H27" s="93"/>
      <c r="I27" s="93"/>
      <c r="J27" s="93"/>
      <c r="K27" s="93"/>
      <c r="L27" s="93"/>
      <c r="M27" s="93"/>
      <c r="N27" s="93"/>
      <c r="O27" s="93"/>
      <c r="P27" s="93"/>
      <c r="Q27" s="93"/>
      <c r="R27" s="93"/>
      <c r="S27" s="93"/>
      <c r="T27" s="93"/>
      <c r="U27" s="93"/>
      <c r="V27" s="93"/>
      <c r="W27" s="93"/>
      <c r="X27" s="93"/>
      <c r="Y27" s="93"/>
      <c r="Z27" s="93"/>
      <c r="AA27" s="93"/>
      <c r="AB27" s="93"/>
      <c r="AC27" s="93"/>
      <c r="AD27" s="93"/>
      <c r="AE27" s="93"/>
      <c r="AF27" s="69">
        <v>0</v>
      </c>
    </row>
    <row r="28" spans="3:32">
      <c r="E28" s="2">
        <v>2015</v>
      </c>
      <c r="F28" s="93"/>
      <c r="G28" s="93"/>
      <c r="H28" s="93"/>
      <c r="I28" s="93"/>
      <c r="J28" s="93"/>
      <c r="K28" s="93"/>
      <c r="L28" s="93"/>
      <c r="M28" s="93"/>
      <c r="N28" s="93"/>
      <c r="O28" s="93"/>
      <c r="P28" s="93"/>
      <c r="Q28" s="93"/>
      <c r="R28" s="93"/>
      <c r="S28" s="93"/>
      <c r="T28" s="93"/>
      <c r="U28" s="93"/>
      <c r="V28" s="93"/>
      <c r="W28" s="93"/>
      <c r="X28" s="93"/>
      <c r="Y28" s="93"/>
      <c r="Z28" s="93"/>
      <c r="AA28" s="93"/>
      <c r="AB28" s="93"/>
      <c r="AC28" s="93"/>
      <c r="AD28" s="93"/>
      <c r="AE28" s="93"/>
      <c r="AF28" s="69">
        <v>0</v>
      </c>
    </row>
    <row r="29" spans="3:32">
      <c r="E29" s="2">
        <v>2016</v>
      </c>
      <c r="F29" s="93"/>
      <c r="G29" s="93"/>
      <c r="H29" s="93"/>
      <c r="I29" s="93"/>
      <c r="J29" s="93"/>
      <c r="K29" s="93"/>
      <c r="L29" s="93"/>
      <c r="M29" s="93"/>
      <c r="N29" s="93"/>
      <c r="O29" s="93"/>
      <c r="P29" s="93"/>
      <c r="Q29" s="93"/>
      <c r="R29" s="93"/>
      <c r="S29" s="93"/>
      <c r="T29" s="93"/>
      <c r="U29" s="93"/>
      <c r="V29" s="93"/>
      <c r="W29" s="93"/>
      <c r="X29" s="93"/>
      <c r="Y29" s="93"/>
      <c r="Z29" s="93"/>
      <c r="AA29" s="93"/>
      <c r="AB29" s="93"/>
      <c r="AC29" s="93"/>
      <c r="AD29" s="93"/>
      <c r="AE29" s="93"/>
      <c r="AF29" s="69">
        <v>0</v>
      </c>
    </row>
    <row r="30" spans="3:32">
      <c r="E30" s="2">
        <v>2017</v>
      </c>
      <c r="F30" s="93"/>
      <c r="G30" s="93"/>
      <c r="H30" s="93"/>
      <c r="I30" s="93"/>
      <c r="J30" s="93"/>
      <c r="K30" s="93"/>
      <c r="L30" s="93"/>
      <c r="M30" s="93"/>
      <c r="N30" s="93"/>
      <c r="O30" s="93"/>
      <c r="P30" s="93"/>
      <c r="Q30" s="93"/>
      <c r="R30" s="93"/>
      <c r="S30" s="93"/>
      <c r="T30" s="93"/>
      <c r="U30" s="93"/>
      <c r="V30" s="93"/>
      <c r="W30" s="93"/>
      <c r="X30" s="93"/>
      <c r="Y30" s="93"/>
      <c r="Z30" s="93"/>
      <c r="AA30" s="93"/>
      <c r="AB30" s="93"/>
      <c r="AC30" s="93"/>
      <c r="AD30" s="93"/>
      <c r="AE30" s="93"/>
      <c r="AF30" s="69">
        <v>0</v>
      </c>
    </row>
    <row r="31" spans="3:32">
      <c r="E31" s="2">
        <v>2018</v>
      </c>
      <c r="F31" s="93"/>
      <c r="G31" s="93"/>
      <c r="H31" s="93"/>
      <c r="I31" s="93"/>
      <c r="J31" s="93"/>
      <c r="K31" s="93"/>
      <c r="L31" s="93"/>
      <c r="M31" s="93"/>
      <c r="N31" s="93"/>
      <c r="O31" s="93"/>
      <c r="P31" s="93"/>
      <c r="Q31" s="93"/>
      <c r="R31" s="93"/>
      <c r="S31" s="93"/>
      <c r="T31" s="93"/>
      <c r="U31" s="93"/>
      <c r="V31" s="93"/>
      <c r="W31" s="93"/>
      <c r="X31" s="93"/>
      <c r="Y31" s="93"/>
      <c r="Z31" s="93"/>
      <c r="AA31" s="93"/>
      <c r="AB31" s="93"/>
      <c r="AC31" s="93"/>
      <c r="AD31" s="93"/>
      <c r="AE31" s="93"/>
      <c r="AF31" s="69">
        <v>0</v>
      </c>
    </row>
    <row r="32" spans="3:32">
      <c r="E32" s="2">
        <v>2019</v>
      </c>
      <c r="F32" s="93"/>
      <c r="G32" s="93"/>
      <c r="H32" s="93"/>
      <c r="I32" s="93"/>
      <c r="J32" s="93"/>
      <c r="K32" s="93"/>
      <c r="L32" s="93"/>
      <c r="M32" s="93"/>
      <c r="N32" s="93"/>
      <c r="O32" s="93"/>
      <c r="P32" s="93"/>
      <c r="Q32" s="93"/>
      <c r="R32" s="93"/>
      <c r="S32" s="93"/>
      <c r="T32" s="93"/>
      <c r="U32" s="93"/>
      <c r="V32" s="93"/>
      <c r="W32" s="93"/>
      <c r="X32" s="93"/>
      <c r="Y32" s="93"/>
      <c r="Z32" s="93"/>
      <c r="AA32" s="93"/>
      <c r="AB32" s="93"/>
      <c r="AC32" s="93"/>
      <c r="AD32" s="93"/>
      <c r="AE32" s="93"/>
      <c r="AF32" s="69">
        <v>0</v>
      </c>
    </row>
    <row r="33" spans="3:32">
      <c r="E33" s="2">
        <v>2020</v>
      </c>
      <c r="F33" s="93"/>
      <c r="G33" s="93"/>
      <c r="H33" s="93"/>
      <c r="I33" s="93"/>
      <c r="J33" s="93"/>
      <c r="K33" s="93"/>
      <c r="L33" s="93"/>
      <c r="M33" s="93"/>
      <c r="N33" s="93"/>
      <c r="O33" s="93"/>
      <c r="P33" s="93"/>
      <c r="Q33" s="93"/>
      <c r="R33" s="93"/>
      <c r="S33" s="93"/>
      <c r="T33" s="93"/>
      <c r="U33" s="93"/>
      <c r="V33" s="93"/>
      <c r="W33" s="93"/>
      <c r="X33" s="93"/>
      <c r="Y33" s="93"/>
      <c r="Z33" s="93"/>
      <c r="AA33" s="93"/>
      <c r="AB33" s="93"/>
      <c r="AC33" s="93"/>
      <c r="AD33" s="93"/>
      <c r="AE33" s="93"/>
      <c r="AF33" s="69">
        <v>0</v>
      </c>
    </row>
    <row r="34" spans="3:32">
      <c r="E34" s="2">
        <v>2021</v>
      </c>
      <c r="F34" s="93"/>
      <c r="G34" s="93"/>
      <c r="H34" s="93"/>
      <c r="I34" s="93"/>
      <c r="J34" s="93"/>
      <c r="K34" s="93"/>
      <c r="L34" s="93"/>
      <c r="M34" s="93"/>
      <c r="N34" s="93"/>
      <c r="O34" s="93"/>
      <c r="P34" s="93"/>
      <c r="Q34" s="93"/>
      <c r="R34" s="93"/>
      <c r="S34" s="93"/>
      <c r="T34" s="93"/>
      <c r="U34" s="93"/>
      <c r="V34" s="93"/>
      <c r="W34" s="93"/>
      <c r="X34" s="93"/>
      <c r="Y34" s="93"/>
      <c r="Z34" s="93"/>
      <c r="AA34" s="93"/>
      <c r="AB34" s="93"/>
      <c r="AC34" s="93"/>
      <c r="AD34" s="93"/>
      <c r="AE34" s="93"/>
      <c r="AF34" s="69">
        <v>0</v>
      </c>
    </row>
    <row r="35" spans="3:32">
      <c r="E35" s="2">
        <v>2022</v>
      </c>
      <c r="F35" s="93"/>
      <c r="G35" s="93"/>
      <c r="H35" s="93"/>
      <c r="I35" s="93"/>
      <c r="J35" s="93"/>
      <c r="K35" s="93"/>
      <c r="L35" s="93"/>
      <c r="M35" s="93"/>
      <c r="N35" s="93"/>
      <c r="O35" s="93"/>
      <c r="P35" s="93"/>
      <c r="Q35" s="93"/>
      <c r="R35" s="93"/>
      <c r="S35" s="93"/>
      <c r="T35" s="93"/>
      <c r="U35" s="93"/>
      <c r="V35" s="93"/>
      <c r="W35" s="93"/>
      <c r="X35" s="93"/>
      <c r="Y35" s="93"/>
      <c r="Z35" s="93"/>
      <c r="AA35" s="93"/>
      <c r="AB35" s="93"/>
      <c r="AC35" s="93"/>
      <c r="AD35" s="93"/>
      <c r="AE35" s="93"/>
      <c r="AF35" s="69">
        <v>0</v>
      </c>
    </row>
    <row r="36" spans="3:32">
      <c r="E36" s="2">
        <v>2023</v>
      </c>
      <c r="F36" s="93"/>
      <c r="G36" s="93"/>
      <c r="H36" s="93"/>
      <c r="I36" s="93"/>
      <c r="J36" s="93"/>
      <c r="K36" s="93"/>
      <c r="L36" s="93"/>
      <c r="M36" s="93"/>
      <c r="N36" s="93"/>
      <c r="O36" s="93"/>
      <c r="P36" s="93"/>
      <c r="Q36" s="93"/>
      <c r="R36" s="93"/>
      <c r="S36" s="93"/>
      <c r="T36" s="93"/>
      <c r="U36" s="93"/>
      <c r="V36" s="93"/>
      <c r="W36" s="93"/>
      <c r="X36" s="93"/>
      <c r="Y36" s="93"/>
      <c r="Z36" s="93"/>
      <c r="AA36" s="93"/>
      <c r="AB36" s="93"/>
      <c r="AC36" s="93"/>
      <c r="AD36" s="93"/>
      <c r="AE36" s="93"/>
      <c r="AF36" s="69">
        <v>0</v>
      </c>
    </row>
    <row r="37" spans="3:32">
      <c r="E37" s="2">
        <v>2024</v>
      </c>
      <c r="F37" s="93"/>
      <c r="G37" s="93"/>
      <c r="H37" s="93"/>
      <c r="I37" s="93"/>
      <c r="J37" s="93"/>
      <c r="K37" s="93"/>
      <c r="L37" s="93"/>
      <c r="M37" s="93"/>
      <c r="N37" s="93"/>
      <c r="O37" s="93"/>
      <c r="P37" s="93"/>
      <c r="Q37" s="93"/>
      <c r="R37" s="93"/>
      <c r="S37" s="93"/>
      <c r="T37" s="93"/>
      <c r="U37" s="93"/>
      <c r="V37" s="93"/>
      <c r="W37" s="93"/>
      <c r="X37" s="93"/>
      <c r="Y37" s="93"/>
      <c r="Z37" s="93"/>
      <c r="AA37" s="93"/>
      <c r="AB37" s="93"/>
      <c r="AC37" s="93"/>
      <c r="AD37" s="93"/>
      <c r="AE37" s="93"/>
      <c r="AF37" s="69">
        <v>0</v>
      </c>
    </row>
    <row r="38" spans="3:32">
      <c r="E38" s="2">
        <v>2025</v>
      </c>
      <c r="F38" s="93"/>
      <c r="G38" s="93"/>
      <c r="H38" s="93"/>
      <c r="I38" s="93"/>
      <c r="J38" s="93"/>
      <c r="K38" s="93"/>
      <c r="L38" s="93"/>
      <c r="M38" s="93"/>
      <c r="N38" s="93"/>
      <c r="O38" s="93"/>
      <c r="P38" s="93"/>
      <c r="Q38" s="93"/>
      <c r="R38" s="93"/>
      <c r="S38" s="93"/>
      <c r="T38" s="93"/>
      <c r="U38" s="93"/>
      <c r="V38" s="93"/>
      <c r="W38" s="93"/>
      <c r="X38" s="93"/>
      <c r="Y38" s="93"/>
      <c r="Z38" s="93"/>
      <c r="AA38" s="93"/>
      <c r="AB38" s="93"/>
      <c r="AC38" s="93"/>
      <c r="AD38" s="93"/>
      <c r="AE38" s="93"/>
      <c r="AF38" s="69">
        <v>0</v>
      </c>
    </row>
    <row r="39" spans="3:32">
      <c r="E39" s="2">
        <v>2026</v>
      </c>
      <c r="F39" s="93"/>
      <c r="G39" s="93"/>
      <c r="H39" s="93"/>
      <c r="I39" s="93"/>
      <c r="J39" s="93"/>
      <c r="K39" s="93"/>
      <c r="L39" s="93"/>
      <c r="M39" s="93"/>
      <c r="N39" s="93"/>
      <c r="O39" s="93"/>
      <c r="P39" s="93"/>
      <c r="Q39" s="93"/>
      <c r="R39" s="93"/>
      <c r="S39" s="93"/>
      <c r="T39" s="93"/>
      <c r="U39" s="93"/>
      <c r="V39" s="93"/>
      <c r="W39" s="93"/>
      <c r="X39" s="93"/>
      <c r="Y39" s="93"/>
      <c r="Z39" s="93"/>
      <c r="AA39" s="93"/>
      <c r="AB39" s="93"/>
      <c r="AC39" s="93"/>
      <c r="AD39" s="93"/>
      <c r="AE39" s="93"/>
      <c r="AF39" s="69">
        <v>0</v>
      </c>
    </row>
    <row r="40" spans="3:32">
      <c r="E40" s="2">
        <v>2027</v>
      </c>
      <c r="F40" s="93"/>
      <c r="G40" s="93"/>
      <c r="H40" s="93"/>
      <c r="I40" s="93"/>
      <c r="J40" s="93"/>
      <c r="K40" s="93"/>
      <c r="L40" s="93"/>
      <c r="M40" s="93"/>
      <c r="N40" s="93"/>
      <c r="O40" s="93"/>
      <c r="P40" s="93"/>
      <c r="Q40" s="93"/>
      <c r="R40" s="93"/>
      <c r="S40" s="93"/>
      <c r="T40" s="93"/>
      <c r="U40" s="93"/>
      <c r="V40" s="93"/>
      <c r="W40" s="93"/>
      <c r="X40" s="93"/>
      <c r="Y40" s="93"/>
      <c r="Z40" s="93"/>
      <c r="AA40" s="93"/>
      <c r="AB40" s="93"/>
      <c r="AC40" s="93"/>
      <c r="AD40" s="93"/>
      <c r="AE40" s="93"/>
      <c r="AF40" s="69">
        <v>0</v>
      </c>
    </row>
    <row r="41" spans="3:32">
      <c r="E41" s="2">
        <v>2028</v>
      </c>
      <c r="F41" s="93"/>
      <c r="G41" s="93"/>
      <c r="H41" s="93"/>
      <c r="I41" s="93"/>
      <c r="J41" s="93"/>
      <c r="K41" s="93"/>
      <c r="L41" s="93"/>
      <c r="M41" s="93"/>
      <c r="N41" s="93"/>
      <c r="O41" s="93"/>
      <c r="P41" s="93"/>
      <c r="Q41" s="93"/>
      <c r="R41" s="93"/>
      <c r="S41" s="93"/>
      <c r="T41" s="93"/>
      <c r="U41" s="93"/>
      <c r="V41" s="93"/>
      <c r="W41" s="93"/>
      <c r="X41" s="93"/>
      <c r="Y41" s="93"/>
      <c r="Z41" s="93"/>
      <c r="AA41" s="93"/>
      <c r="AB41" s="93"/>
      <c r="AC41" s="93"/>
      <c r="AD41" s="93"/>
      <c r="AE41" s="93"/>
      <c r="AF41" s="69">
        <v>0</v>
      </c>
    </row>
    <row r="42" spans="3:32">
      <c r="E42" s="2">
        <v>2029</v>
      </c>
      <c r="F42" s="93"/>
      <c r="G42" s="93"/>
      <c r="H42" s="93"/>
      <c r="I42" s="93"/>
      <c r="J42" s="93"/>
      <c r="K42" s="93"/>
      <c r="L42" s="93"/>
      <c r="M42" s="93"/>
      <c r="N42" s="93"/>
      <c r="O42" s="93"/>
      <c r="P42" s="93"/>
      <c r="Q42" s="93"/>
      <c r="R42" s="93"/>
      <c r="S42" s="93"/>
      <c r="T42" s="93"/>
      <c r="U42" s="93"/>
      <c r="V42" s="93"/>
      <c r="W42" s="93"/>
      <c r="X42" s="93"/>
      <c r="Y42" s="93"/>
      <c r="Z42" s="93"/>
      <c r="AA42" s="93"/>
      <c r="AB42" s="93"/>
      <c r="AC42" s="93"/>
      <c r="AD42" s="93"/>
      <c r="AE42" s="93"/>
      <c r="AF42" s="69">
        <v>0</v>
      </c>
    </row>
    <row r="43" spans="3:32">
      <c r="E43" s="2">
        <v>2030</v>
      </c>
      <c r="F43" s="93"/>
      <c r="G43" s="93"/>
      <c r="H43" s="93"/>
      <c r="I43" s="93"/>
      <c r="J43" s="93"/>
      <c r="K43" s="93"/>
      <c r="L43" s="93"/>
      <c r="M43" s="93"/>
      <c r="N43" s="93"/>
      <c r="O43" s="93"/>
      <c r="P43" s="93"/>
      <c r="Q43" s="93"/>
      <c r="R43" s="93"/>
      <c r="S43" s="93"/>
      <c r="T43" s="93"/>
      <c r="U43" s="93"/>
      <c r="V43" s="93"/>
      <c r="W43" s="93"/>
      <c r="X43" s="93"/>
      <c r="Y43" s="93"/>
      <c r="Z43" s="93"/>
      <c r="AA43" s="93"/>
      <c r="AB43" s="93"/>
      <c r="AC43" s="93"/>
      <c r="AD43" s="93"/>
      <c r="AE43" s="93"/>
      <c r="AF43" s="69">
        <v>0</v>
      </c>
    </row>
    <row r="46" spans="3:32" ht="15.75">
      <c r="E46" s="54" t="s">
        <v>127</v>
      </c>
    </row>
    <row r="47" spans="3:32" ht="15.75">
      <c r="C47" s="53"/>
      <c r="E47" s="60" t="s">
        <v>45</v>
      </c>
      <c r="F47" s="61" t="s">
        <v>48</v>
      </c>
      <c r="G47" s="61" t="s">
        <v>49</v>
      </c>
      <c r="H47" s="61" t="s">
        <v>50</v>
      </c>
      <c r="I47" s="61" t="s">
        <v>51</v>
      </c>
      <c r="J47" s="61" t="s">
        <v>52</v>
      </c>
      <c r="K47" s="61" t="s">
        <v>53</v>
      </c>
      <c r="L47" s="61" t="s">
        <v>54</v>
      </c>
      <c r="M47" s="61" t="s">
        <v>55</v>
      </c>
      <c r="N47" s="61" t="s">
        <v>56</v>
      </c>
      <c r="O47" s="61" t="s">
        <v>57</v>
      </c>
      <c r="P47" s="61" t="s">
        <v>58</v>
      </c>
      <c r="Q47" s="61" t="s">
        <v>59</v>
      </c>
      <c r="R47" s="61" t="s">
        <v>60</v>
      </c>
      <c r="S47" s="61" t="s">
        <v>61</v>
      </c>
      <c r="T47" s="61" t="s">
        <v>62</v>
      </c>
      <c r="U47" s="61" t="s">
        <v>63</v>
      </c>
      <c r="V47" s="61" t="s">
        <v>64</v>
      </c>
      <c r="W47" s="61" t="s">
        <v>65</v>
      </c>
      <c r="X47" s="61" t="s">
        <v>66</v>
      </c>
      <c r="Y47" s="61" t="s">
        <v>67</v>
      </c>
      <c r="Z47" s="61" t="s">
        <v>68</v>
      </c>
      <c r="AA47" s="61" t="s">
        <v>69</v>
      </c>
      <c r="AB47" s="61" t="s">
        <v>70</v>
      </c>
      <c r="AC47" s="61" t="s">
        <v>71</v>
      </c>
      <c r="AD47" s="61" t="s">
        <v>72</v>
      </c>
      <c r="AE47" s="61" t="s">
        <v>73</v>
      </c>
      <c r="AF47" s="61" t="s">
        <v>74</v>
      </c>
    </row>
    <row r="48" spans="3:32">
      <c r="E48" s="2">
        <v>2007</v>
      </c>
      <c r="F48" s="92"/>
      <c r="G48" s="92"/>
      <c r="H48" s="92"/>
      <c r="I48" s="92"/>
      <c r="J48" s="92"/>
      <c r="K48" s="92"/>
      <c r="L48" s="92"/>
      <c r="M48" s="92"/>
      <c r="N48" s="92"/>
      <c r="O48" s="92"/>
      <c r="P48" s="92"/>
      <c r="Q48" s="92"/>
      <c r="R48" s="92"/>
      <c r="S48" s="92"/>
      <c r="T48" s="92"/>
      <c r="U48" s="92"/>
      <c r="V48" s="92"/>
      <c r="W48" s="92"/>
      <c r="X48" s="92"/>
      <c r="Y48" s="92"/>
      <c r="Z48" s="92"/>
      <c r="AA48" s="92"/>
      <c r="AB48" s="92"/>
      <c r="AC48" s="92"/>
      <c r="AD48" s="92"/>
      <c r="AE48" s="92"/>
      <c r="AF48" s="69">
        <v>0</v>
      </c>
    </row>
    <row r="49" spans="5:32">
      <c r="E49" s="2">
        <v>2008</v>
      </c>
      <c r="F49" s="92"/>
      <c r="G49" s="92"/>
      <c r="H49" s="92"/>
      <c r="I49" s="92"/>
      <c r="J49" s="92"/>
      <c r="K49" s="92"/>
      <c r="L49" s="92"/>
      <c r="M49" s="92"/>
      <c r="N49" s="92"/>
      <c r="O49" s="92"/>
      <c r="P49" s="92"/>
      <c r="Q49" s="92"/>
      <c r="R49" s="92"/>
      <c r="S49" s="92"/>
      <c r="T49" s="92"/>
      <c r="U49" s="92"/>
      <c r="V49" s="92"/>
      <c r="W49" s="92"/>
      <c r="X49" s="92"/>
      <c r="Y49" s="92"/>
      <c r="Z49" s="92"/>
      <c r="AA49" s="92"/>
      <c r="AB49" s="92"/>
      <c r="AC49" s="92"/>
      <c r="AD49" s="92"/>
      <c r="AE49" s="92"/>
      <c r="AF49" s="69">
        <v>0</v>
      </c>
    </row>
    <row r="50" spans="5:32">
      <c r="E50" s="2">
        <v>2009</v>
      </c>
      <c r="F50" s="92"/>
      <c r="G50" s="92"/>
      <c r="H50" s="92"/>
      <c r="I50" s="92"/>
      <c r="J50" s="92"/>
      <c r="K50" s="92"/>
      <c r="L50" s="92"/>
      <c r="M50" s="92"/>
      <c r="N50" s="92"/>
      <c r="O50" s="92"/>
      <c r="P50" s="92"/>
      <c r="Q50" s="92"/>
      <c r="R50" s="92"/>
      <c r="S50" s="92"/>
      <c r="T50" s="92"/>
      <c r="U50" s="92"/>
      <c r="V50" s="92"/>
      <c r="W50" s="92"/>
      <c r="X50" s="92"/>
      <c r="Y50" s="92"/>
      <c r="Z50" s="92"/>
      <c r="AA50" s="92"/>
      <c r="AB50" s="92"/>
      <c r="AC50" s="92"/>
      <c r="AD50" s="92"/>
      <c r="AE50" s="92"/>
      <c r="AF50" s="69">
        <v>0</v>
      </c>
    </row>
    <row r="51" spans="5:32">
      <c r="E51" s="2">
        <v>2010</v>
      </c>
      <c r="F51" s="92"/>
      <c r="G51" s="92"/>
      <c r="H51" s="92"/>
      <c r="I51" s="92"/>
      <c r="J51" s="92"/>
      <c r="K51" s="92"/>
      <c r="L51" s="92"/>
      <c r="M51" s="92"/>
      <c r="N51" s="92"/>
      <c r="O51" s="92"/>
      <c r="P51" s="92"/>
      <c r="Q51" s="92"/>
      <c r="R51" s="92"/>
      <c r="S51" s="92"/>
      <c r="T51" s="92"/>
      <c r="U51" s="92"/>
      <c r="V51" s="92"/>
      <c r="W51" s="92"/>
      <c r="X51" s="92"/>
      <c r="Y51" s="92"/>
      <c r="Z51" s="92"/>
      <c r="AA51" s="92"/>
      <c r="AB51" s="92"/>
      <c r="AC51" s="92"/>
      <c r="AD51" s="92"/>
      <c r="AE51" s="92"/>
      <c r="AF51" s="69">
        <v>0</v>
      </c>
    </row>
    <row r="52" spans="5:32">
      <c r="E52" s="2">
        <v>2011</v>
      </c>
      <c r="F52" s="92"/>
      <c r="G52" s="92"/>
      <c r="H52" s="92"/>
      <c r="I52" s="92"/>
      <c r="J52" s="92"/>
      <c r="K52" s="92"/>
      <c r="L52" s="92"/>
      <c r="M52" s="92"/>
      <c r="N52" s="92"/>
      <c r="O52" s="92"/>
      <c r="P52" s="92"/>
      <c r="Q52" s="92"/>
      <c r="R52" s="92"/>
      <c r="S52" s="92"/>
      <c r="T52" s="92"/>
      <c r="U52" s="92"/>
      <c r="V52" s="92"/>
      <c r="W52" s="92"/>
      <c r="X52" s="92"/>
      <c r="Y52" s="92"/>
      <c r="Z52" s="92"/>
      <c r="AA52" s="92"/>
      <c r="AB52" s="92"/>
      <c r="AC52" s="92"/>
      <c r="AD52" s="92"/>
      <c r="AE52" s="92"/>
      <c r="AF52" s="69">
        <v>0</v>
      </c>
    </row>
    <row r="53" spans="5:32">
      <c r="E53" s="2">
        <v>2012</v>
      </c>
      <c r="F53" s="92"/>
      <c r="G53" s="92"/>
      <c r="H53" s="92"/>
      <c r="I53" s="92"/>
      <c r="J53" s="92"/>
      <c r="K53" s="92"/>
      <c r="L53" s="92"/>
      <c r="M53" s="92"/>
      <c r="N53" s="92"/>
      <c r="O53" s="92"/>
      <c r="P53" s="92"/>
      <c r="Q53" s="92"/>
      <c r="R53" s="92"/>
      <c r="S53" s="92"/>
      <c r="T53" s="92"/>
      <c r="U53" s="92"/>
      <c r="V53" s="92"/>
      <c r="W53" s="92"/>
      <c r="X53" s="92"/>
      <c r="Y53" s="92"/>
      <c r="Z53" s="92"/>
      <c r="AA53" s="92"/>
      <c r="AB53" s="92"/>
      <c r="AC53" s="92"/>
      <c r="AD53" s="92"/>
      <c r="AE53" s="92"/>
      <c r="AF53" s="69">
        <v>0</v>
      </c>
    </row>
    <row r="54" spans="5:32">
      <c r="E54" s="2">
        <v>2013</v>
      </c>
      <c r="F54" s="56"/>
      <c r="G54" s="56"/>
      <c r="H54" s="56"/>
      <c r="I54" s="56"/>
      <c r="J54" s="56"/>
      <c r="K54" s="56"/>
      <c r="L54" s="56"/>
      <c r="M54" s="56"/>
      <c r="N54" s="56"/>
      <c r="O54" s="56"/>
      <c r="P54" s="56"/>
      <c r="Q54" s="56"/>
      <c r="R54" s="56"/>
      <c r="S54" s="56"/>
      <c r="T54" s="56"/>
      <c r="U54" s="56"/>
      <c r="V54" s="56"/>
      <c r="W54" s="56"/>
      <c r="X54" s="56"/>
      <c r="Y54" s="56"/>
      <c r="Z54" s="56"/>
      <c r="AA54" s="56"/>
      <c r="AB54" s="56"/>
      <c r="AC54" s="56"/>
      <c r="AD54" s="56"/>
      <c r="AE54" s="56"/>
      <c r="AF54" s="69">
        <v>0</v>
      </c>
    </row>
    <row r="55" spans="5:32">
      <c r="E55" s="2">
        <v>2014</v>
      </c>
      <c r="F55" s="56"/>
      <c r="G55" s="56"/>
      <c r="H55" s="56"/>
      <c r="I55" s="56"/>
      <c r="J55" s="56"/>
      <c r="K55" s="56"/>
      <c r="L55" s="56"/>
      <c r="M55" s="56"/>
      <c r="N55" s="56"/>
      <c r="O55" s="56"/>
      <c r="P55" s="56"/>
      <c r="Q55" s="56"/>
      <c r="R55" s="56"/>
      <c r="S55" s="56"/>
      <c r="T55" s="56"/>
      <c r="U55" s="56"/>
      <c r="V55" s="56"/>
      <c r="W55" s="56"/>
      <c r="X55" s="56"/>
      <c r="Y55" s="56"/>
      <c r="Z55" s="56"/>
      <c r="AA55" s="56"/>
      <c r="AB55" s="56"/>
      <c r="AC55" s="56"/>
      <c r="AD55" s="56"/>
      <c r="AE55" s="56"/>
      <c r="AF55" s="69">
        <v>0</v>
      </c>
    </row>
    <row r="56" spans="5:32">
      <c r="E56" s="2">
        <v>2015</v>
      </c>
      <c r="F56" s="56"/>
      <c r="G56" s="56"/>
      <c r="H56" s="56"/>
      <c r="I56" s="56"/>
      <c r="J56" s="56"/>
      <c r="K56" s="56"/>
      <c r="L56" s="56"/>
      <c r="M56" s="56"/>
      <c r="N56" s="56"/>
      <c r="O56" s="56"/>
      <c r="P56" s="56"/>
      <c r="Q56" s="56"/>
      <c r="R56" s="56"/>
      <c r="S56" s="56"/>
      <c r="T56" s="56"/>
      <c r="U56" s="56"/>
      <c r="V56" s="56"/>
      <c r="W56" s="56"/>
      <c r="X56" s="56"/>
      <c r="Y56" s="56"/>
      <c r="Z56" s="56"/>
      <c r="AA56" s="56"/>
      <c r="AB56" s="56"/>
      <c r="AC56" s="56"/>
      <c r="AD56" s="56"/>
      <c r="AE56" s="56"/>
      <c r="AF56" s="69">
        <v>0</v>
      </c>
    </row>
    <row r="57" spans="5:32">
      <c r="E57" s="2">
        <v>2016</v>
      </c>
      <c r="F57" s="56"/>
      <c r="G57" s="56"/>
      <c r="H57" s="56"/>
      <c r="I57" s="56"/>
      <c r="J57" s="56"/>
      <c r="K57" s="56"/>
      <c r="L57" s="56"/>
      <c r="M57" s="56"/>
      <c r="N57" s="56"/>
      <c r="O57" s="56"/>
      <c r="P57" s="56"/>
      <c r="Q57" s="56"/>
      <c r="R57" s="56"/>
      <c r="S57" s="56"/>
      <c r="T57" s="56"/>
      <c r="U57" s="56"/>
      <c r="V57" s="56"/>
      <c r="W57" s="56"/>
      <c r="X57" s="56"/>
      <c r="Y57" s="56"/>
      <c r="Z57" s="56"/>
      <c r="AA57" s="56"/>
      <c r="AB57" s="56"/>
      <c r="AC57" s="56"/>
      <c r="AD57" s="56"/>
      <c r="AE57" s="56"/>
      <c r="AF57" s="69">
        <v>0</v>
      </c>
    </row>
    <row r="58" spans="5:32">
      <c r="E58" s="2">
        <v>2017</v>
      </c>
      <c r="F58" s="56"/>
      <c r="G58" s="56"/>
      <c r="H58" s="56"/>
      <c r="I58" s="56"/>
      <c r="J58" s="56"/>
      <c r="K58" s="56"/>
      <c r="L58" s="56"/>
      <c r="M58" s="56"/>
      <c r="N58" s="56"/>
      <c r="O58" s="56"/>
      <c r="P58" s="56"/>
      <c r="Q58" s="56"/>
      <c r="R58" s="56"/>
      <c r="S58" s="56"/>
      <c r="T58" s="56"/>
      <c r="U58" s="56"/>
      <c r="V58" s="56"/>
      <c r="W58" s="56"/>
      <c r="X58" s="56"/>
      <c r="Y58" s="56"/>
      <c r="Z58" s="56"/>
      <c r="AA58" s="56"/>
      <c r="AB58" s="56"/>
      <c r="AC58" s="56"/>
      <c r="AD58" s="56"/>
      <c r="AE58" s="56"/>
      <c r="AF58" s="69">
        <v>0</v>
      </c>
    </row>
    <row r="59" spans="5:32">
      <c r="E59" s="2">
        <v>2018</v>
      </c>
      <c r="F59" s="56"/>
      <c r="G59" s="56"/>
      <c r="H59" s="56"/>
      <c r="I59" s="56"/>
      <c r="J59" s="56"/>
      <c r="K59" s="56"/>
      <c r="L59" s="56"/>
      <c r="M59" s="56"/>
      <c r="N59" s="56"/>
      <c r="O59" s="56"/>
      <c r="P59" s="56"/>
      <c r="Q59" s="56"/>
      <c r="R59" s="56"/>
      <c r="S59" s="56"/>
      <c r="T59" s="56"/>
      <c r="U59" s="56"/>
      <c r="V59" s="56"/>
      <c r="W59" s="56"/>
      <c r="X59" s="56"/>
      <c r="Y59" s="56"/>
      <c r="Z59" s="56"/>
      <c r="AA59" s="56"/>
      <c r="AB59" s="56"/>
      <c r="AC59" s="56"/>
      <c r="AD59" s="56"/>
      <c r="AE59" s="56"/>
      <c r="AF59" s="69">
        <v>0</v>
      </c>
    </row>
    <row r="60" spans="5:32">
      <c r="E60" s="2">
        <v>2019</v>
      </c>
      <c r="F60" s="56"/>
      <c r="G60" s="56"/>
      <c r="H60" s="56"/>
      <c r="I60" s="56"/>
      <c r="J60" s="56"/>
      <c r="K60" s="56"/>
      <c r="L60" s="56"/>
      <c r="M60" s="56"/>
      <c r="N60" s="56"/>
      <c r="O60" s="56"/>
      <c r="P60" s="56"/>
      <c r="Q60" s="56"/>
      <c r="R60" s="56"/>
      <c r="S60" s="56"/>
      <c r="T60" s="56"/>
      <c r="U60" s="56"/>
      <c r="V60" s="56"/>
      <c r="W60" s="56"/>
      <c r="X60" s="56"/>
      <c r="Y60" s="56"/>
      <c r="Z60" s="56"/>
      <c r="AA60" s="56"/>
      <c r="AB60" s="56"/>
      <c r="AC60" s="56"/>
      <c r="AD60" s="56"/>
      <c r="AE60" s="56"/>
      <c r="AF60" s="69">
        <v>0</v>
      </c>
    </row>
    <row r="61" spans="5:32">
      <c r="E61" s="2">
        <v>2020</v>
      </c>
      <c r="F61" s="56"/>
      <c r="G61" s="56"/>
      <c r="H61" s="56"/>
      <c r="I61" s="56"/>
      <c r="J61" s="56"/>
      <c r="K61" s="56"/>
      <c r="L61" s="56"/>
      <c r="M61" s="56"/>
      <c r="N61" s="56"/>
      <c r="O61" s="56"/>
      <c r="P61" s="56"/>
      <c r="Q61" s="56"/>
      <c r="R61" s="56"/>
      <c r="S61" s="56"/>
      <c r="T61" s="56"/>
      <c r="U61" s="56"/>
      <c r="V61" s="56"/>
      <c r="W61" s="56"/>
      <c r="X61" s="56"/>
      <c r="Y61" s="56"/>
      <c r="Z61" s="56"/>
      <c r="AA61" s="56"/>
      <c r="AB61" s="56"/>
      <c r="AC61" s="56"/>
      <c r="AD61" s="56"/>
      <c r="AE61" s="56"/>
      <c r="AF61" s="69">
        <v>0</v>
      </c>
    </row>
    <row r="62" spans="5:32">
      <c r="E62" s="2">
        <v>2021</v>
      </c>
      <c r="F62" s="56"/>
      <c r="G62" s="56"/>
      <c r="H62" s="56"/>
      <c r="I62" s="56"/>
      <c r="J62" s="56"/>
      <c r="K62" s="56"/>
      <c r="L62" s="56"/>
      <c r="M62" s="56"/>
      <c r="N62" s="56"/>
      <c r="O62" s="56"/>
      <c r="P62" s="56"/>
      <c r="Q62" s="56"/>
      <c r="R62" s="56"/>
      <c r="S62" s="56"/>
      <c r="T62" s="56"/>
      <c r="U62" s="56"/>
      <c r="V62" s="56"/>
      <c r="W62" s="56"/>
      <c r="X62" s="56"/>
      <c r="Y62" s="56"/>
      <c r="Z62" s="56"/>
      <c r="AA62" s="56"/>
      <c r="AB62" s="56"/>
      <c r="AC62" s="56"/>
      <c r="AD62" s="56"/>
      <c r="AE62" s="56"/>
      <c r="AF62" s="69">
        <v>0</v>
      </c>
    </row>
    <row r="63" spans="5:32">
      <c r="E63" s="2">
        <v>2022</v>
      </c>
      <c r="F63" s="56"/>
      <c r="G63" s="56"/>
      <c r="H63" s="56"/>
      <c r="I63" s="56"/>
      <c r="J63" s="56"/>
      <c r="K63" s="56"/>
      <c r="L63" s="56"/>
      <c r="M63" s="56"/>
      <c r="N63" s="56"/>
      <c r="O63" s="56"/>
      <c r="P63" s="56"/>
      <c r="Q63" s="56"/>
      <c r="R63" s="56"/>
      <c r="S63" s="56"/>
      <c r="T63" s="56"/>
      <c r="U63" s="56"/>
      <c r="V63" s="56"/>
      <c r="W63" s="56"/>
      <c r="X63" s="56"/>
      <c r="Y63" s="56"/>
      <c r="Z63" s="56"/>
      <c r="AA63" s="56"/>
      <c r="AB63" s="56"/>
      <c r="AC63" s="56"/>
      <c r="AD63" s="56"/>
      <c r="AE63" s="56"/>
      <c r="AF63" s="69">
        <v>0</v>
      </c>
    </row>
    <row r="64" spans="5:32">
      <c r="E64" s="2">
        <v>2023</v>
      </c>
      <c r="F64" s="56"/>
      <c r="G64" s="56"/>
      <c r="H64" s="56"/>
      <c r="I64" s="56"/>
      <c r="J64" s="56"/>
      <c r="K64" s="56"/>
      <c r="L64" s="56"/>
      <c r="M64" s="56"/>
      <c r="N64" s="56"/>
      <c r="O64" s="56"/>
      <c r="P64" s="56"/>
      <c r="Q64" s="56"/>
      <c r="R64" s="56"/>
      <c r="S64" s="56"/>
      <c r="T64" s="56"/>
      <c r="U64" s="56"/>
      <c r="V64" s="56"/>
      <c r="W64" s="56"/>
      <c r="X64" s="56"/>
      <c r="Y64" s="56"/>
      <c r="Z64" s="56"/>
      <c r="AA64" s="56"/>
      <c r="AB64" s="56"/>
      <c r="AC64" s="56"/>
      <c r="AD64" s="56"/>
      <c r="AE64" s="56"/>
      <c r="AF64" s="69">
        <v>0</v>
      </c>
    </row>
    <row r="65" spans="3:32">
      <c r="E65" s="2">
        <v>2024</v>
      </c>
      <c r="F65" s="56"/>
      <c r="G65" s="56"/>
      <c r="H65" s="56"/>
      <c r="I65" s="56"/>
      <c r="J65" s="56"/>
      <c r="K65" s="56"/>
      <c r="L65" s="56"/>
      <c r="M65" s="56"/>
      <c r="N65" s="56"/>
      <c r="O65" s="56"/>
      <c r="P65" s="56"/>
      <c r="Q65" s="56"/>
      <c r="R65" s="56"/>
      <c r="S65" s="56"/>
      <c r="T65" s="56"/>
      <c r="U65" s="56"/>
      <c r="V65" s="56"/>
      <c r="W65" s="56"/>
      <c r="X65" s="56"/>
      <c r="Y65" s="56"/>
      <c r="Z65" s="56"/>
      <c r="AA65" s="56"/>
      <c r="AB65" s="56"/>
      <c r="AC65" s="56"/>
      <c r="AD65" s="56"/>
      <c r="AE65" s="56"/>
      <c r="AF65" s="69">
        <v>0</v>
      </c>
    </row>
    <row r="66" spans="3:32">
      <c r="E66" s="2">
        <v>2025</v>
      </c>
      <c r="F66" s="56"/>
      <c r="G66" s="56"/>
      <c r="H66" s="56"/>
      <c r="I66" s="56"/>
      <c r="J66" s="56"/>
      <c r="K66" s="56"/>
      <c r="L66" s="56"/>
      <c r="M66" s="56"/>
      <c r="N66" s="56"/>
      <c r="O66" s="56"/>
      <c r="P66" s="56"/>
      <c r="Q66" s="56"/>
      <c r="R66" s="56"/>
      <c r="S66" s="56"/>
      <c r="T66" s="56"/>
      <c r="U66" s="56"/>
      <c r="V66" s="56"/>
      <c r="W66" s="56"/>
      <c r="X66" s="56"/>
      <c r="Y66" s="56"/>
      <c r="Z66" s="56"/>
      <c r="AA66" s="56"/>
      <c r="AB66" s="56"/>
      <c r="AC66" s="56"/>
      <c r="AD66" s="56"/>
      <c r="AE66" s="56"/>
      <c r="AF66" s="69">
        <v>0</v>
      </c>
    </row>
    <row r="67" spans="3:32">
      <c r="E67" s="2">
        <v>2026</v>
      </c>
      <c r="F67" s="56"/>
      <c r="G67" s="56"/>
      <c r="H67" s="56"/>
      <c r="I67" s="56"/>
      <c r="J67" s="56"/>
      <c r="K67" s="56"/>
      <c r="L67" s="56"/>
      <c r="M67" s="56"/>
      <c r="N67" s="56"/>
      <c r="O67" s="56"/>
      <c r="P67" s="56"/>
      <c r="Q67" s="56"/>
      <c r="R67" s="56"/>
      <c r="S67" s="56"/>
      <c r="T67" s="56"/>
      <c r="U67" s="56"/>
      <c r="V67" s="56"/>
      <c r="W67" s="56"/>
      <c r="X67" s="56"/>
      <c r="Y67" s="56"/>
      <c r="Z67" s="56"/>
      <c r="AA67" s="56"/>
      <c r="AB67" s="56"/>
      <c r="AC67" s="56"/>
      <c r="AD67" s="56"/>
      <c r="AE67" s="56"/>
      <c r="AF67" s="69">
        <v>0</v>
      </c>
    </row>
    <row r="68" spans="3:32">
      <c r="E68" s="2">
        <v>2027</v>
      </c>
      <c r="F68" s="56"/>
      <c r="G68" s="56"/>
      <c r="H68" s="56"/>
      <c r="I68" s="56"/>
      <c r="J68" s="56"/>
      <c r="K68" s="56"/>
      <c r="L68" s="56"/>
      <c r="M68" s="56"/>
      <c r="N68" s="56"/>
      <c r="O68" s="56"/>
      <c r="P68" s="56"/>
      <c r="Q68" s="56"/>
      <c r="R68" s="56"/>
      <c r="S68" s="56"/>
      <c r="T68" s="56"/>
      <c r="U68" s="56"/>
      <c r="V68" s="56"/>
      <c r="W68" s="56"/>
      <c r="X68" s="56"/>
      <c r="Y68" s="56"/>
      <c r="Z68" s="56"/>
      <c r="AA68" s="56"/>
      <c r="AB68" s="56"/>
      <c r="AC68" s="56"/>
      <c r="AD68" s="56"/>
      <c r="AE68" s="56"/>
      <c r="AF68" s="69">
        <v>0</v>
      </c>
    </row>
    <row r="69" spans="3:32">
      <c r="E69" s="2">
        <v>2028</v>
      </c>
      <c r="F69" s="56"/>
      <c r="G69" s="56"/>
      <c r="H69" s="56"/>
      <c r="I69" s="56"/>
      <c r="J69" s="56"/>
      <c r="K69" s="56"/>
      <c r="L69" s="56"/>
      <c r="M69" s="56"/>
      <c r="N69" s="56"/>
      <c r="O69" s="56"/>
      <c r="P69" s="56"/>
      <c r="Q69" s="56"/>
      <c r="R69" s="56"/>
      <c r="S69" s="56"/>
      <c r="T69" s="56"/>
      <c r="U69" s="56"/>
      <c r="V69" s="56"/>
      <c r="W69" s="56"/>
      <c r="X69" s="56"/>
      <c r="Y69" s="56"/>
      <c r="Z69" s="56"/>
      <c r="AA69" s="56"/>
      <c r="AB69" s="56"/>
      <c r="AC69" s="56"/>
      <c r="AD69" s="56"/>
      <c r="AE69" s="56"/>
      <c r="AF69" s="69">
        <v>0</v>
      </c>
    </row>
    <row r="70" spans="3:32">
      <c r="E70" s="2">
        <v>2029</v>
      </c>
      <c r="F70" s="56"/>
      <c r="G70" s="56"/>
      <c r="H70" s="56"/>
      <c r="I70" s="56"/>
      <c r="J70" s="56"/>
      <c r="K70" s="56"/>
      <c r="L70" s="56"/>
      <c r="M70" s="56"/>
      <c r="N70" s="56"/>
      <c r="O70" s="56"/>
      <c r="P70" s="56"/>
      <c r="Q70" s="56"/>
      <c r="R70" s="56"/>
      <c r="S70" s="56"/>
      <c r="T70" s="56"/>
      <c r="U70" s="56"/>
      <c r="V70" s="56"/>
      <c r="W70" s="56"/>
      <c r="X70" s="56"/>
      <c r="Y70" s="56"/>
      <c r="Z70" s="56"/>
      <c r="AA70" s="56"/>
      <c r="AB70" s="56"/>
      <c r="AC70" s="56"/>
      <c r="AD70" s="56"/>
      <c r="AE70" s="56"/>
      <c r="AF70" s="69">
        <v>0</v>
      </c>
    </row>
    <row r="71" spans="3:32">
      <c r="E71" s="2">
        <v>2030</v>
      </c>
      <c r="F71" s="56"/>
      <c r="G71" s="56"/>
      <c r="H71" s="56"/>
      <c r="I71" s="56"/>
      <c r="J71" s="56"/>
      <c r="K71" s="56"/>
      <c r="L71" s="56"/>
      <c r="M71" s="56"/>
      <c r="N71" s="56"/>
      <c r="O71" s="56"/>
      <c r="P71" s="56"/>
      <c r="Q71" s="56"/>
      <c r="R71" s="56"/>
      <c r="S71" s="56"/>
      <c r="T71" s="56"/>
      <c r="U71" s="56"/>
      <c r="V71" s="56"/>
      <c r="W71" s="56"/>
      <c r="X71" s="56"/>
      <c r="Y71" s="56"/>
      <c r="Z71" s="56"/>
      <c r="AA71" s="56"/>
      <c r="AB71" s="56"/>
      <c r="AC71" s="56"/>
      <c r="AD71" s="56"/>
      <c r="AE71" s="56"/>
      <c r="AF71" s="69">
        <v>0</v>
      </c>
    </row>
    <row r="74" spans="3:32" ht="15.75">
      <c r="E74" s="54" t="s">
        <v>128</v>
      </c>
      <c r="V74" s="94" t="s">
        <v>131</v>
      </c>
    </row>
    <row r="75" spans="3:32" ht="15.75">
      <c r="C75" s="53"/>
      <c r="E75" s="60" t="s">
        <v>45</v>
      </c>
      <c r="F75" s="61" t="s">
        <v>48</v>
      </c>
      <c r="G75" s="61" t="s">
        <v>49</v>
      </c>
      <c r="H75" s="61" t="s">
        <v>50</v>
      </c>
      <c r="I75" s="61" t="s">
        <v>51</v>
      </c>
      <c r="J75" s="61" t="s">
        <v>52</v>
      </c>
      <c r="K75" s="61" t="s">
        <v>53</v>
      </c>
      <c r="L75" s="61" t="s">
        <v>54</v>
      </c>
      <c r="M75" s="61" t="s">
        <v>55</v>
      </c>
      <c r="N75" s="61" t="s">
        <v>56</v>
      </c>
      <c r="O75" s="61" t="s">
        <v>57</v>
      </c>
      <c r="P75" s="61" t="s">
        <v>58</v>
      </c>
      <c r="Q75" s="61" t="s">
        <v>59</v>
      </c>
      <c r="R75" s="61" t="s">
        <v>60</v>
      </c>
      <c r="S75" s="61" t="s">
        <v>61</v>
      </c>
      <c r="T75" s="61" t="s">
        <v>62</v>
      </c>
      <c r="U75" s="61" t="s">
        <v>63</v>
      </c>
      <c r="V75" s="61" t="s">
        <v>64</v>
      </c>
      <c r="W75" s="61" t="s">
        <v>65</v>
      </c>
      <c r="X75" s="61" t="s">
        <v>66</v>
      </c>
      <c r="Y75" s="61" t="s">
        <v>67</v>
      </c>
      <c r="Z75" s="61" t="s">
        <v>68</v>
      </c>
      <c r="AA75" s="61" t="s">
        <v>69</v>
      </c>
      <c r="AB75" s="61" t="s">
        <v>70</v>
      </c>
      <c r="AC75" s="61" t="s">
        <v>71</v>
      </c>
      <c r="AD75" s="61" t="s">
        <v>72</v>
      </c>
      <c r="AE75" s="61" t="s">
        <v>73</v>
      </c>
      <c r="AF75" s="61" t="s">
        <v>74</v>
      </c>
    </row>
    <row r="76" spans="3:32">
      <c r="E76" s="2">
        <v>2007</v>
      </c>
      <c r="F76" s="92">
        <v>25311.305453002067</v>
      </c>
      <c r="G76" s="92">
        <v>10541.217152640416</v>
      </c>
      <c r="H76" s="92">
        <v>9270.5957096825314</v>
      </c>
      <c r="I76" s="92">
        <v>103581.93447006396</v>
      </c>
      <c r="J76" s="92">
        <v>63883.155135036934</v>
      </c>
      <c r="K76" s="92">
        <v>2644.9056541995888</v>
      </c>
      <c r="L76" s="92">
        <v>92464.644858904183</v>
      </c>
      <c r="M76" s="92">
        <v>10138.176663496854</v>
      </c>
      <c r="N76" s="92">
        <v>10931.241126266894</v>
      </c>
      <c r="O76" s="92">
        <v>16913.392578427658</v>
      </c>
      <c r="P76" s="92">
        <v>68470.471116093206</v>
      </c>
      <c r="Q76" s="92">
        <v>20265.845096696859</v>
      </c>
      <c r="R76" s="92">
        <v>32661.61294164422</v>
      </c>
      <c r="S76" s="92">
        <v>273014.67900399677</v>
      </c>
      <c r="T76" s="92">
        <v>221319.89846267531</v>
      </c>
      <c r="U76" s="92">
        <v>20512.361981239399</v>
      </c>
      <c r="V76" s="95">
        <v>320784.13352999056</v>
      </c>
      <c r="W76" s="92">
        <v>36.414841043925151</v>
      </c>
      <c r="X76" s="92">
        <v>713.38276858802999</v>
      </c>
      <c r="Y76" s="92">
        <v>15419.538298480678</v>
      </c>
      <c r="Z76" s="92">
        <v>10698.086414507576</v>
      </c>
      <c r="AA76" s="92">
        <v>59463.605009563988</v>
      </c>
      <c r="AB76" s="92">
        <v>16928.54701922715</v>
      </c>
      <c r="AC76" s="92">
        <v>23685.013992858374</v>
      </c>
      <c r="AD76" s="92">
        <v>122164.00609230196</v>
      </c>
      <c r="AE76" s="92">
        <v>71981.834629371369</v>
      </c>
      <c r="AF76" s="69">
        <v>1623800.0000000007</v>
      </c>
    </row>
    <row r="77" spans="3:32">
      <c r="E77" s="2">
        <v>2008</v>
      </c>
      <c r="F77" s="92">
        <v>25311.305453002067</v>
      </c>
      <c r="G77" s="92">
        <v>10541.217152640416</v>
      </c>
      <c r="H77" s="92">
        <v>9270.5957096825314</v>
      </c>
      <c r="I77" s="92">
        <v>103581.93447006396</v>
      </c>
      <c r="J77" s="92">
        <v>63883.155135036934</v>
      </c>
      <c r="K77" s="92">
        <v>2644.9056541995888</v>
      </c>
      <c r="L77" s="92">
        <v>92464.644858904183</v>
      </c>
      <c r="M77" s="92">
        <v>10138.176663496854</v>
      </c>
      <c r="N77" s="92">
        <v>10931.241126266894</v>
      </c>
      <c r="O77" s="92">
        <v>16913.392578427658</v>
      </c>
      <c r="P77" s="92">
        <v>68470.471116093206</v>
      </c>
      <c r="Q77" s="92">
        <v>20265.845096696859</v>
      </c>
      <c r="R77" s="92">
        <v>32661.61294164422</v>
      </c>
      <c r="S77" s="92">
        <v>273014.67900399677</v>
      </c>
      <c r="T77" s="92">
        <v>221319.89846267531</v>
      </c>
      <c r="U77" s="92">
        <v>20512.361981239399</v>
      </c>
      <c r="V77" s="95">
        <v>320784.13352999056</v>
      </c>
      <c r="W77" s="92">
        <v>36.414841043925151</v>
      </c>
      <c r="X77" s="92">
        <v>713.38276858802999</v>
      </c>
      <c r="Y77" s="92">
        <v>15419.538298480678</v>
      </c>
      <c r="Z77" s="92">
        <v>10698.086414507576</v>
      </c>
      <c r="AA77" s="92">
        <v>59463.605009563988</v>
      </c>
      <c r="AB77" s="92">
        <v>16928.54701922715</v>
      </c>
      <c r="AC77" s="92">
        <v>23685.013992858374</v>
      </c>
      <c r="AD77" s="92">
        <v>122164.00609230196</v>
      </c>
      <c r="AE77" s="92">
        <v>71981.834629371369</v>
      </c>
      <c r="AF77" s="69">
        <v>1623800.0000000007</v>
      </c>
    </row>
    <row r="78" spans="3:32">
      <c r="E78" s="2">
        <v>2009</v>
      </c>
      <c r="F78" s="92">
        <v>25311.305453002067</v>
      </c>
      <c r="G78" s="92">
        <v>10541.217152640416</v>
      </c>
      <c r="H78" s="92">
        <v>9270.5957096825314</v>
      </c>
      <c r="I78" s="92">
        <v>103581.93447006396</v>
      </c>
      <c r="J78" s="92">
        <v>63883.155135036934</v>
      </c>
      <c r="K78" s="92">
        <v>2644.9056541995888</v>
      </c>
      <c r="L78" s="92">
        <v>92464.644858904183</v>
      </c>
      <c r="M78" s="92">
        <v>10138.176663496854</v>
      </c>
      <c r="N78" s="92">
        <v>10931.241126266894</v>
      </c>
      <c r="O78" s="92">
        <v>16913.392578427658</v>
      </c>
      <c r="P78" s="92">
        <v>68470.471116093206</v>
      </c>
      <c r="Q78" s="92">
        <v>20265.845096696859</v>
      </c>
      <c r="R78" s="92">
        <v>32661.61294164422</v>
      </c>
      <c r="S78" s="92">
        <v>273014.67900399677</v>
      </c>
      <c r="T78" s="92">
        <v>221319.89846267531</v>
      </c>
      <c r="U78" s="92">
        <v>20512.361981239399</v>
      </c>
      <c r="V78" s="95">
        <v>320784.13352999056</v>
      </c>
      <c r="W78" s="92">
        <v>36.414841043925151</v>
      </c>
      <c r="X78" s="92">
        <v>713.38276858802999</v>
      </c>
      <c r="Y78" s="92">
        <v>15419.538298480678</v>
      </c>
      <c r="Z78" s="92">
        <v>10698.086414507576</v>
      </c>
      <c r="AA78" s="92">
        <v>59463.605009563988</v>
      </c>
      <c r="AB78" s="92">
        <v>16928.54701922715</v>
      </c>
      <c r="AC78" s="92">
        <v>23685.013992858374</v>
      </c>
      <c r="AD78" s="92">
        <v>122164.00609230196</v>
      </c>
      <c r="AE78" s="92">
        <v>71981.834629371369</v>
      </c>
      <c r="AF78" s="69">
        <v>1623800.0000000007</v>
      </c>
    </row>
    <row r="79" spans="3:32">
      <c r="E79" s="2">
        <v>2010</v>
      </c>
      <c r="F79" s="92">
        <v>25311.305453002067</v>
      </c>
      <c r="G79" s="92">
        <v>10541.217152640416</v>
      </c>
      <c r="H79" s="92">
        <v>9270.5957096825314</v>
      </c>
      <c r="I79" s="92">
        <v>103581.93447006396</v>
      </c>
      <c r="J79" s="92">
        <v>63883.155135036934</v>
      </c>
      <c r="K79" s="92">
        <v>2644.9056541995888</v>
      </c>
      <c r="L79" s="92">
        <v>92464.644858904183</v>
      </c>
      <c r="M79" s="92">
        <v>10138.176663496854</v>
      </c>
      <c r="N79" s="92">
        <v>10931.241126266894</v>
      </c>
      <c r="O79" s="92">
        <v>16913.392578427658</v>
      </c>
      <c r="P79" s="92">
        <v>68470.471116093206</v>
      </c>
      <c r="Q79" s="92">
        <v>20265.845096696859</v>
      </c>
      <c r="R79" s="92">
        <v>32661.61294164422</v>
      </c>
      <c r="S79" s="92">
        <v>273014.67900399677</v>
      </c>
      <c r="T79" s="92">
        <v>221319.89846267531</v>
      </c>
      <c r="U79" s="92">
        <v>20512.361981239399</v>
      </c>
      <c r="V79" s="95">
        <v>320784.13352999056</v>
      </c>
      <c r="W79" s="92">
        <v>36.414841043925151</v>
      </c>
      <c r="X79" s="92">
        <v>713.38276858802999</v>
      </c>
      <c r="Y79" s="92">
        <v>15419.538298480678</v>
      </c>
      <c r="Z79" s="92">
        <v>10698.086414507576</v>
      </c>
      <c r="AA79" s="92">
        <v>59463.605009563988</v>
      </c>
      <c r="AB79" s="92">
        <v>16928.54701922715</v>
      </c>
      <c r="AC79" s="92">
        <v>23685.013992858374</v>
      </c>
      <c r="AD79" s="92">
        <v>122164.00609230196</v>
      </c>
      <c r="AE79" s="92">
        <v>71981.834629371369</v>
      </c>
      <c r="AF79" s="69">
        <v>1623800.0000000007</v>
      </c>
    </row>
    <row r="80" spans="3:32">
      <c r="E80" s="2">
        <v>2011</v>
      </c>
      <c r="F80" s="92">
        <v>25311.305453002067</v>
      </c>
      <c r="G80" s="92">
        <v>10541.217152640416</v>
      </c>
      <c r="H80" s="92">
        <v>9270.5957096825314</v>
      </c>
      <c r="I80" s="92">
        <v>103581.93447006396</v>
      </c>
      <c r="J80" s="92">
        <v>63883.155135036934</v>
      </c>
      <c r="K80" s="92">
        <v>2644.9056541995888</v>
      </c>
      <c r="L80" s="92">
        <v>92464.644858904183</v>
      </c>
      <c r="M80" s="92">
        <v>10138.176663496854</v>
      </c>
      <c r="N80" s="92">
        <v>10931.241126266894</v>
      </c>
      <c r="O80" s="92">
        <v>16913.392578427658</v>
      </c>
      <c r="P80" s="92">
        <v>68470.471116093206</v>
      </c>
      <c r="Q80" s="92">
        <v>20265.845096696859</v>
      </c>
      <c r="R80" s="92">
        <v>32661.61294164422</v>
      </c>
      <c r="S80" s="92">
        <v>273014.67900399677</v>
      </c>
      <c r="T80" s="92">
        <v>221319.89846267531</v>
      </c>
      <c r="U80" s="92">
        <v>20512.361981239399</v>
      </c>
      <c r="V80" s="95">
        <v>320784.13352999056</v>
      </c>
      <c r="W80" s="92">
        <v>36.414841043925151</v>
      </c>
      <c r="X80" s="92">
        <v>713.38276858802999</v>
      </c>
      <c r="Y80" s="92">
        <v>15419.538298480678</v>
      </c>
      <c r="Z80" s="92">
        <v>10698.086414507576</v>
      </c>
      <c r="AA80" s="92">
        <v>59463.605009563988</v>
      </c>
      <c r="AB80" s="92">
        <v>16928.54701922715</v>
      </c>
      <c r="AC80" s="92">
        <v>23685.013992858374</v>
      </c>
      <c r="AD80" s="92">
        <v>122164.00609230196</v>
      </c>
      <c r="AE80" s="92">
        <v>71981.834629371369</v>
      </c>
      <c r="AF80" s="69">
        <v>1623800.0000000007</v>
      </c>
    </row>
    <row r="81" spans="5:32">
      <c r="E81" s="2">
        <v>2012</v>
      </c>
      <c r="F81" s="92">
        <v>25311.305453002067</v>
      </c>
      <c r="G81" s="92">
        <v>10541.217152640416</v>
      </c>
      <c r="H81" s="92">
        <v>9270.5957096825314</v>
      </c>
      <c r="I81" s="92">
        <v>103581.93447006396</v>
      </c>
      <c r="J81" s="92">
        <v>63883.155135036934</v>
      </c>
      <c r="K81" s="92">
        <v>2644.9056541995888</v>
      </c>
      <c r="L81" s="92">
        <v>92464.644858904183</v>
      </c>
      <c r="M81" s="92">
        <v>10138.176663496854</v>
      </c>
      <c r="N81" s="92">
        <v>10931.241126266894</v>
      </c>
      <c r="O81" s="92">
        <v>16913.392578427658</v>
      </c>
      <c r="P81" s="92">
        <v>68470.471116093206</v>
      </c>
      <c r="Q81" s="92">
        <v>20265.845096696859</v>
      </c>
      <c r="R81" s="92">
        <v>32661.61294164422</v>
      </c>
      <c r="S81" s="92">
        <v>273014.67900399677</v>
      </c>
      <c r="T81" s="92">
        <v>221319.89846267531</v>
      </c>
      <c r="U81" s="92">
        <v>20512.361981239399</v>
      </c>
      <c r="V81" s="95">
        <v>320784.13352999056</v>
      </c>
      <c r="W81" s="92">
        <v>36.414841043925151</v>
      </c>
      <c r="X81" s="92">
        <v>713.38276858802999</v>
      </c>
      <c r="Y81" s="92">
        <v>15419.538298480678</v>
      </c>
      <c r="Z81" s="92">
        <v>10698.086414507576</v>
      </c>
      <c r="AA81" s="92">
        <v>59463.605009563988</v>
      </c>
      <c r="AB81" s="92">
        <v>16928.54701922715</v>
      </c>
      <c r="AC81" s="92">
        <v>23685.013992858374</v>
      </c>
      <c r="AD81" s="92">
        <v>122164.00609230196</v>
      </c>
      <c r="AE81" s="92">
        <v>71981.834629371369</v>
      </c>
      <c r="AF81" s="69">
        <v>1623800.0000000007</v>
      </c>
    </row>
    <row r="82" spans="5:32">
      <c r="E82" s="2">
        <v>2013</v>
      </c>
      <c r="F82" s="92">
        <v>25311.305453002067</v>
      </c>
      <c r="G82" s="92">
        <v>10541.217152640416</v>
      </c>
      <c r="H82" s="92">
        <v>9270.5957096825314</v>
      </c>
      <c r="I82" s="92">
        <v>103581.93447006396</v>
      </c>
      <c r="J82" s="92">
        <v>63883.155135036934</v>
      </c>
      <c r="K82" s="92">
        <v>2644.9056541995888</v>
      </c>
      <c r="L82" s="92">
        <v>92464.644858904183</v>
      </c>
      <c r="M82" s="92">
        <v>10138.176663496854</v>
      </c>
      <c r="N82" s="92">
        <v>10931.241126266894</v>
      </c>
      <c r="O82" s="92">
        <v>16913.392578427658</v>
      </c>
      <c r="P82" s="92">
        <v>68470.471116093206</v>
      </c>
      <c r="Q82" s="92">
        <v>20265.845096696859</v>
      </c>
      <c r="R82" s="92">
        <v>32661.61294164422</v>
      </c>
      <c r="S82" s="92">
        <v>273014.67900399677</v>
      </c>
      <c r="T82" s="92">
        <v>221319.89846267531</v>
      </c>
      <c r="U82" s="92">
        <v>20512.361981239399</v>
      </c>
      <c r="V82" s="95">
        <v>140584.13352999056</v>
      </c>
      <c r="W82" s="92">
        <v>36.414841043925151</v>
      </c>
      <c r="X82" s="92">
        <v>713.38276858802999</v>
      </c>
      <c r="Y82" s="92">
        <v>15419.538298480678</v>
      </c>
      <c r="Z82" s="92">
        <v>10698.086414507576</v>
      </c>
      <c r="AA82" s="92">
        <v>59463.605009563988</v>
      </c>
      <c r="AB82" s="92">
        <v>16928.54701922715</v>
      </c>
      <c r="AC82" s="92">
        <v>23685.013992858374</v>
      </c>
      <c r="AD82" s="92">
        <v>122164.00609230196</v>
      </c>
      <c r="AE82" s="92">
        <v>71981.834629371369</v>
      </c>
      <c r="AF82" s="69">
        <v>1443600.0000000007</v>
      </c>
    </row>
    <row r="83" spans="5:32">
      <c r="E83" s="2">
        <v>2014</v>
      </c>
      <c r="F83" s="92">
        <v>25311.305453002067</v>
      </c>
      <c r="G83" s="92">
        <v>10541.217152640416</v>
      </c>
      <c r="H83" s="92">
        <v>9270.5957096825314</v>
      </c>
      <c r="I83" s="92">
        <v>103581.93447006396</v>
      </c>
      <c r="J83" s="92">
        <v>63883.155135036934</v>
      </c>
      <c r="K83" s="92">
        <v>2644.9056541995888</v>
      </c>
      <c r="L83" s="92">
        <v>92464.644858904183</v>
      </c>
      <c r="M83" s="92">
        <v>10138.176663496854</v>
      </c>
      <c r="N83" s="92">
        <v>10931.241126266894</v>
      </c>
      <c r="O83" s="92">
        <v>16913.392578427658</v>
      </c>
      <c r="P83" s="92">
        <v>68470.471116093206</v>
      </c>
      <c r="Q83" s="92">
        <v>20265.845096696859</v>
      </c>
      <c r="R83" s="92">
        <v>32661.61294164422</v>
      </c>
      <c r="S83" s="92">
        <v>273014.67900399677</v>
      </c>
      <c r="T83" s="92">
        <v>221319.89846267531</v>
      </c>
      <c r="U83" s="92">
        <v>20512.361981239399</v>
      </c>
      <c r="V83" s="95">
        <v>140084.13352999056</v>
      </c>
      <c r="W83" s="92">
        <v>36.414841043925151</v>
      </c>
      <c r="X83" s="92">
        <v>713.38276858802999</v>
      </c>
      <c r="Y83" s="92">
        <v>15419.538298480678</v>
      </c>
      <c r="Z83" s="92">
        <v>10698.086414507576</v>
      </c>
      <c r="AA83" s="92">
        <v>59463.605009563988</v>
      </c>
      <c r="AB83" s="92">
        <v>16928.54701922715</v>
      </c>
      <c r="AC83" s="92">
        <v>23685.013992858374</v>
      </c>
      <c r="AD83" s="92">
        <v>122164.00609230196</v>
      </c>
      <c r="AE83" s="92">
        <v>71981.834629371369</v>
      </c>
      <c r="AF83" s="69">
        <v>1443100.0000000007</v>
      </c>
    </row>
    <row r="84" spans="5:32">
      <c r="E84" s="2">
        <v>2015</v>
      </c>
      <c r="F84" s="92">
        <v>25311.305453002067</v>
      </c>
      <c r="G84" s="92">
        <v>10541.217152640416</v>
      </c>
      <c r="H84" s="92">
        <v>9270.5957096825314</v>
      </c>
      <c r="I84" s="92">
        <v>103581.93447006396</v>
      </c>
      <c r="J84" s="92">
        <v>63883.155135036934</v>
      </c>
      <c r="K84" s="92">
        <v>2644.9056541995888</v>
      </c>
      <c r="L84" s="92">
        <v>92464.644858904183</v>
      </c>
      <c r="M84" s="92">
        <v>10138.176663496854</v>
      </c>
      <c r="N84" s="92">
        <v>10931.241126266894</v>
      </c>
      <c r="O84" s="92">
        <v>16913.392578427658</v>
      </c>
      <c r="P84" s="92">
        <v>68470.471116093206</v>
      </c>
      <c r="Q84" s="92">
        <v>20265.845096696859</v>
      </c>
      <c r="R84" s="92">
        <v>32661.61294164422</v>
      </c>
      <c r="S84" s="92">
        <v>273014.67900399677</v>
      </c>
      <c r="T84" s="92">
        <v>221319.89846267531</v>
      </c>
      <c r="U84" s="92">
        <v>20512.361981239399</v>
      </c>
      <c r="V84" s="95">
        <v>139084.13352999056</v>
      </c>
      <c r="W84" s="92">
        <v>36.414841043925151</v>
      </c>
      <c r="X84" s="92">
        <v>713.38276858802999</v>
      </c>
      <c r="Y84" s="92">
        <v>15419.538298480678</v>
      </c>
      <c r="Z84" s="92">
        <v>10698.086414507576</v>
      </c>
      <c r="AA84" s="92">
        <v>59463.605009563988</v>
      </c>
      <c r="AB84" s="92">
        <v>16928.54701922715</v>
      </c>
      <c r="AC84" s="92">
        <v>23685.013992858374</v>
      </c>
      <c r="AD84" s="92">
        <v>122164.00609230196</v>
      </c>
      <c r="AE84" s="92">
        <v>71981.834629371369</v>
      </c>
      <c r="AF84" s="69">
        <v>1442100.0000000007</v>
      </c>
    </row>
    <row r="85" spans="5:32">
      <c r="E85" s="2">
        <v>2016</v>
      </c>
      <c r="F85" s="92">
        <v>25311.305453002067</v>
      </c>
      <c r="G85" s="92">
        <v>10541.217152640416</v>
      </c>
      <c r="H85" s="92">
        <v>9270.5957096825314</v>
      </c>
      <c r="I85" s="92">
        <v>103581.93447006396</v>
      </c>
      <c r="J85" s="92">
        <v>63883.155135036934</v>
      </c>
      <c r="K85" s="92">
        <v>2644.9056541995888</v>
      </c>
      <c r="L85" s="92">
        <v>92464.644858904183</v>
      </c>
      <c r="M85" s="92">
        <v>10138.176663496854</v>
      </c>
      <c r="N85" s="92">
        <v>10931.241126266894</v>
      </c>
      <c r="O85" s="92">
        <v>16913.392578427658</v>
      </c>
      <c r="P85" s="92">
        <v>68470.471116093206</v>
      </c>
      <c r="Q85" s="92">
        <v>20265.845096696859</v>
      </c>
      <c r="R85" s="92">
        <v>32661.61294164422</v>
      </c>
      <c r="S85" s="92">
        <v>273014.67900399677</v>
      </c>
      <c r="T85" s="92">
        <v>221319.89846267531</v>
      </c>
      <c r="U85" s="92">
        <v>20512.361981239399</v>
      </c>
      <c r="V85" s="95">
        <v>139084.13352999056</v>
      </c>
      <c r="W85" s="92">
        <v>36.414841043925151</v>
      </c>
      <c r="X85" s="92">
        <v>713.38276858802999</v>
      </c>
      <c r="Y85" s="92">
        <v>15419.538298480678</v>
      </c>
      <c r="Z85" s="92">
        <v>10698.086414507576</v>
      </c>
      <c r="AA85" s="92">
        <v>59463.605009563988</v>
      </c>
      <c r="AB85" s="92">
        <v>16928.54701922715</v>
      </c>
      <c r="AC85" s="92">
        <v>23685.013992858374</v>
      </c>
      <c r="AD85" s="92">
        <v>122164.00609230196</v>
      </c>
      <c r="AE85" s="92">
        <v>71981.834629371369</v>
      </c>
      <c r="AF85" s="69">
        <v>1442100.0000000007</v>
      </c>
    </row>
    <row r="86" spans="5:32">
      <c r="E86" s="2">
        <v>2017</v>
      </c>
      <c r="F86" s="92">
        <v>25311.305453002067</v>
      </c>
      <c r="G86" s="92">
        <v>10541.217152640416</v>
      </c>
      <c r="H86" s="92">
        <v>9270.5957096825314</v>
      </c>
      <c r="I86" s="92">
        <v>103581.93447006396</v>
      </c>
      <c r="J86" s="92">
        <v>63883.155135036934</v>
      </c>
      <c r="K86" s="92">
        <v>2644.9056541995888</v>
      </c>
      <c r="L86" s="92">
        <v>92464.644858904183</v>
      </c>
      <c r="M86" s="92">
        <v>10138.176663496854</v>
      </c>
      <c r="N86" s="92">
        <v>10931.241126266894</v>
      </c>
      <c r="O86" s="92">
        <v>16913.392578427658</v>
      </c>
      <c r="P86" s="92">
        <v>68470.471116093206</v>
      </c>
      <c r="Q86" s="92">
        <v>20265.845096696859</v>
      </c>
      <c r="R86" s="92">
        <v>32661.61294164422</v>
      </c>
      <c r="S86" s="92">
        <v>273014.67900399677</v>
      </c>
      <c r="T86" s="92">
        <v>221319.89846267531</v>
      </c>
      <c r="U86" s="92">
        <v>20512.361981239399</v>
      </c>
      <c r="V86" s="95">
        <v>123084.13352999056</v>
      </c>
      <c r="W86" s="92">
        <v>36.414841043925151</v>
      </c>
      <c r="X86" s="92">
        <v>713.38276858802999</v>
      </c>
      <c r="Y86" s="92">
        <v>15419.538298480678</v>
      </c>
      <c r="Z86" s="92">
        <v>10698.086414507576</v>
      </c>
      <c r="AA86" s="92">
        <v>59463.605009563988</v>
      </c>
      <c r="AB86" s="92">
        <v>16928.54701922715</v>
      </c>
      <c r="AC86" s="92">
        <v>23685.013992858374</v>
      </c>
      <c r="AD86" s="92">
        <v>122164.00609230196</v>
      </c>
      <c r="AE86" s="92">
        <v>71981.834629371369</v>
      </c>
      <c r="AF86" s="69">
        <v>1426100.0000000007</v>
      </c>
    </row>
    <row r="87" spans="5:32">
      <c r="E87" s="2">
        <v>2018</v>
      </c>
      <c r="F87" s="92">
        <v>25311.305453002067</v>
      </c>
      <c r="G87" s="92">
        <v>10541.217152640416</v>
      </c>
      <c r="H87" s="92">
        <v>9270.5957096825314</v>
      </c>
      <c r="I87" s="92">
        <v>103581.93447006396</v>
      </c>
      <c r="J87" s="92">
        <v>63883.155135036934</v>
      </c>
      <c r="K87" s="92">
        <v>2644.9056541995888</v>
      </c>
      <c r="L87" s="92">
        <v>92464.644858904183</v>
      </c>
      <c r="M87" s="92">
        <v>10138.176663496854</v>
      </c>
      <c r="N87" s="92">
        <v>10931.241126266894</v>
      </c>
      <c r="O87" s="92">
        <v>16913.392578427658</v>
      </c>
      <c r="P87" s="92">
        <v>68470.471116093206</v>
      </c>
      <c r="Q87" s="92">
        <v>20265.845096696859</v>
      </c>
      <c r="R87" s="92">
        <v>32661.61294164422</v>
      </c>
      <c r="S87" s="92">
        <v>273014.67900399677</v>
      </c>
      <c r="T87" s="92">
        <v>221319.89846267531</v>
      </c>
      <c r="U87" s="92">
        <v>20512.361981239399</v>
      </c>
      <c r="V87" s="95">
        <v>93084.133529990562</v>
      </c>
      <c r="W87" s="92">
        <v>36.414841043925151</v>
      </c>
      <c r="X87" s="92">
        <v>713.38276858802999</v>
      </c>
      <c r="Y87" s="92">
        <v>15419.538298480678</v>
      </c>
      <c r="Z87" s="92">
        <v>10698.086414507576</v>
      </c>
      <c r="AA87" s="92">
        <v>59463.605009563988</v>
      </c>
      <c r="AB87" s="92">
        <v>16928.54701922715</v>
      </c>
      <c r="AC87" s="92">
        <v>23685.013992858374</v>
      </c>
      <c r="AD87" s="92">
        <v>122164.00609230196</v>
      </c>
      <c r="AE87" s="92">
        <v>71981.834629371369</v>
      </c>
      <c r="AF87" s="69">
        <v>1396100.0000000007</v>
      </c>
    </row>
    <row r="88" spans="5:32">
      <c r="E88" s="2">
        <v>2019</v>
      </c>
      <c r="F88" s="92">
        <v>25311.305453002067</v>
      </c>
      <c r="G88" s="92">
        <v>10541.217152640416</v>
      </c>
      <c r="H88" s="92">
        <v>9270.5957096825314</v>
      </c>
      <c r="I88" s="92">
        <v>103581.93447006396</v>
      </c>
      <c r="J88" s="92">
        <v>63883.155135036934</v>
      </c>
      <c r="K88" s="92">
        <v>2644.9056541995888</v>
      </c>
      <c r="L88" s="92">
        <v>92464.644858904183</v>
      </c>
      <c r="M88" s="92">
        <v>10138.176663496854</v>
      </c>
      <c r="N88" s="92">
        <v>10931.241126266894</v>
      </c>
      <c r="O88" s="92">
        <v>16913.392578427658</v>
      </c>
      <c r="P88" s="92">
        <v>68470.471116093206</v>
      </c>
      <c r="Q88" s="92">
        <v>20265.845096696859</v>
      </c>
      <c r="R88" s="92">
        <v>32661.61294164422</v>
      </c>
      <c r="S88" s="92">
        <v>273014.67900399677</v>
      </c>
      <c r="T88" s="92">
        <v>221319.89846267531</v>
      </c>
      <c r="U88" s="92">
        <v>20512.361981239399</v>
      </c>
      <c r="V88" s="95">
        <v>63084.133529990562</v>
      </c>
      <c r="W88" s="92">
        <v>36.414841043925151</v>
      </c>
      <c r="X88" s="92">
        <v>713.38276858802999</v>
      </c>
      <c r="Y88" s="92">
        <v>15419.538298480678</v>
      </c>
      <c r="Z88" s="92">
        <v>10698.086414507576</v>
      </c>
      <c r="AA88" s="92">
        <v>59463.605009563988</v>
      </c>
      <c r="AB88" s="92">
        <v>16928.54701922715</v>
      </c>
      <c r="AC88" s="92">
        <v>23685.013992858374</v>
      </c>
      <c r="AD88" s="92">
        <v>122164.00609230196</v>
      </c>
      <c r="AE88" s="92">
        <v>71981.834629371369</v>
      </c>
      <c r="AF88" s="69">
        <v>1366100.0000000005</v>
      </c>
    </row>
    <row r="89" spans="5:32">
      <c r="E89" s="2">
        <v>2020</v>
      </c>
      <c r="F89" s="92">
        <v>25311.305453002067</v>
      </c>
      <c r="G89" s="92">
        <v>10541.217152640416</v>
      </c>
      <c r="H89" s="92">
        <v>9270.5957096825314</v>
      </c>
      <c r="I89" s="92">
        <v>103581.93447006396</v>
      </c>
      <c r="J89" s="92">
        <v>63883.155135036934</v>
      </c>
      <c r="K89" s="92">
        <v>2644.9056541995888</v>
      </c>
      <c r="L89" s="92">
        <v>92464.644858904183</v>
      </c>
      <c r="M89" s="92">
        <v>10138.176663496854</v>
      </c>
      <c r="N89" s="92">
        <v>10931.241126266894</v>
      </c>
      <c r="O89" s="92">
        <v>16913.392578427658</v>
      </c>
      <c r="P89" s="92">
        <v>68470.471116093206</v>
      </c>
      <c r="Q89" s="92">
        <v>20265.845096696859</v>
      </c>
      <c r="R89" s="92">
        <v>32661.61294164422</v>
      </c>
      <c r="S89" s="92">
        <v>273014.67900399677</v>
      </c>
      <c r="T89" s="92">
        <v>221319.89846267531</v>
      </c>
      <c r="U89" s="92">
        <v>20512.361981239399</v>
      </c>
      <c r="V89" s="95">
        <v>30584.133529990562</v>
      </c>
      <c r="W89" s="92">
        <v>36.414841043925151</v>
      </c>
      <c r="X89" s="92">
        <v>713.38276858802999</v>
      </c>
      <c r="Y89" s="92">
        <v>15419.538298480678</v>
      </c>
      <c r="Z89" s="92">
        <v>10698.086414507576</v>
      </c>
      <c r="AA89" s="92">
        <v>59463.605009563988</v>
      </c>
      <c r="AB89" s="92">
        <v>16928.54701922715</v>
      </c>
      <c r="AC89" s="92">
        <v>23685.013992858374</v>
      </c>
      <c r="AD89" s="92">
        <v>122164.00609230196</v>
      </c>
      <c r="AE89" s="92">
        <v>71981.834629371369</v>
      </c>
      <c r="AF89" s="69">
        <v>1333600.0000000005</v>
      </c>
    </row>
    <row r="90" spans="5:32">
      <c r="E90" s="2">
        <v>2021</v>
      </c>
      <c r="F90" s="92">
        <v>25311.305453002067</v>
      </c>
      <c r="G90" s="92">
        <v>10541.217152640416</v>
      </c>
      <c r="H90" s="92">
        <v>9270.5957096825314</v>
      </c>
      <c r="I90" s="92">
        <v>103581.93447006396</v>
      </c>
      <c r="J90" s="92">
        <v>63883.155135036934</v>
      </c>
      <c r="K90" s="92">
        <v>2644.9056541995888</v>
      </c>
      <c r="L90" s="92">
        <v>92464.644858904183</v>
      </c>
      <c r="M90" s="92">
        <v>10138.176663496854</v>
      </c>
      <c r="N90" s="92">
        <v>10931.241126266894</v>
      </c>
      <c r="O90" s="92">
        <v>16913.392578427658</v>
      </c>
      <c r="P90" s="92">
        <v>68470.471116093206</v>
      </c>
      <c r="Q90" s="92">
        <v>20265.845096696859</v>
      </c>
      <c r="R90" s="92">
        <v>32661.61294164422</v>
      </c>
      <c r="S90" s="92">
        <v>273014.67900399677</v>
      </c>
      <c r="T90" s="92">
        <v>221319.89846267531</v>
      </c>
      <c r="U90" s="92">
        <v>20512.361981239399</v>
      </c>
      <c r="V90" s="95">
        <v>18084.133529990562</v>
      </c>
      <c r="W90" s="92">
        <v>36.414841043925151</v>
      </c>
      <c r="X90" s="92">
        <v>713.38276858802999</v>
      </c>
      <c r="Y90" s="92">
        <v>15419.538298480678</v>
      </c>
      <c r="Z90" s="92">
        <v>10698.086414507576</v>
      </c>
      <c r="AA90" s="92">
        <v>59463.605009563988</v>
      </c>
      <c r="AB90" s="92">
        <v>16928.54701922715</v>
      </c>
      <c r="AC90" s="92">
        <v>23685.013992858374</v>
      </c>
      <c r="AD90" s="92">
        <v>122164.00609230196</v>
      </c>
      <c r="AE90" s="92">
        <v>71981.834629371369</v>
      </c>
      <c r="AF90" s="69">
        <v>1321100.0000000005</v>
      </c>
    </row>
    <row r="91" spans="5:32">
      <c r="E91" s="2">
        <v>2022</v>
      </c>
      <c r="F91" s="92">
        <v>25311.305453002067</v>
      </c>
      <c r="G91" s="92">
        <v>10541.217152640416</v>
      </c>
      <c r="H91" s="92">
        <v>9270.5957096825314</v>
      </c>
      <c r="I91" s="92">
        <v>103581.93447006396</v>
      </c>
      <c r="J91" s="92">
        <v>63883.155135036934</v>
      </c>
      <c r="K91" s="92">
        <v>2644.9056541995888</v>
      </c>
      <c r="L91" s="92">
        <v>92464.644858904183</v>
      </c>
      <c r="M91" s="92">
        <v>10138.176663496854</v>
      </c>
      <c r="N91" s="92">
        <v>10931.241126266894</v>
      </c>
      <c r="O91" s="92">
        <v>16913.392578427658</v>
      </c>
      <c r="P91" s="92">
        <v>68470.471116093206</v>
      </c>
      <c r="Q91" s="92">
        <v>20265.845096696859</v>
      </c>
      <c r="R91" s="92">
        <v>32661.61294164422</v>
      </c>
      <c r="S91" s="92">
        <v>273014.67900399677</v>
      </c>
      <c r="T91" s="92">
        <v>221319.89846267531</v>
      </c>
      <c r="U91" s="92">
        <v>20512.361981239399</v>
      </c>
      <c r="V91" s="95">
        <v>20584.133529990562</v>
      </c>
      <c r="W91" s="92">
        <v>36.414841043925151</v>
      </c>
      <c r="X91" s="92">
        <v>713.38276858802999</v>
      </c>
      <c r="Y91" s="92">
        <v>15419.538298480678</v>
      </c>
      <c r="Z91" s="92">
        <v>10698.086414507576</v>
      </c>
      <c r="AA91" s="92">
        <v>59463.605009563988</v>
      </c>
      <c r="AB91" s="92">
        <v>16928.54701922715</v>
      </c>
      <c r="AC91" s="92">
        <v>23685.013992858374</v>
      </c>
      <c r="AD91" s="92">
        <v>122164.00609230196</v>
      </c>
      <c r="AE91" s="92">
        <v>71981.834629371369</v>
      </c>
      <c r="AF91" s="69">
        <v>1323600.0000000005</v>
      </c>
    </row>
    <row r="92" spans="5:32">
      <c r="E92" s="2">
        <v>2023</v>
      </c>
      <c r="F92" s="92">
        <v>25311.305453002067</v>
      </c>
      <c r="G92" s="92">
        <v>10541.217152640416</v>
      </c>
      <c r="H92" s="92">
        <v>9270.5957096825314</v>
      </c>
      <c r="I92" s="92">
        <v>103581.93447006396</v>
      </c>
      <c r="J92" s="92">
        <v>63883.155135036934</v>
      </c>
      <c r="K92" s="92">
        <v>2644.9056541995888</v>
      </c>
      <c r="L92" s="92">
        <v>92464.644858904183</v>
      </c>
      <c r="M92" s="92">
        <v>10138.176663496854</v>
      </c>
      <c r="N92" s="92">
        <v>10931.241126266894</v>
      </c>
      <c r="O92" s="92">
        <v>16913.392578427658</v>
      </c>
      <c r="P92" s="92">
        <v>68470.471116093206</v>
      </c>
      <c r="Q92" s="92">
        <v>20265.845096696859</v>
      </c>
      <c r="R92" s="92">
        <v>32661.61294164422</v>
      </c>
      <c r="S92" s="92">
        <v>273014.67900399677</v>
      </c>
      <c r="T92" s="92">
        <v>221319.89846267531</v>
      </c>
      <c r="U92" s="92">
        <v>20512.361981239399</v>
      </c>
      <c r="V92" s="95">
        <v>23084.133529990562</v>
      </c>
      <c r="W92" s="92">
        <v>36.414841043925151</v>
      </c>
      <c r="X92" s="92">
        <v>713.38276858802999</v>
      </c>
      <c r="Y92" s="92">
        <v>15419.538298480678</v>
      </c>
      <c r="Z92" s="92">
        <v>10698.086414507576</v>
      </c>
      <c r="AA92" s="92">
        <v>59463.605009563988</v>
      </c>
      <c r="AB92" s="92">
        <v>16928.54701922715</v>
      </c>
      <c r="AC92" s="92">
        <v>23685.013992858374</v>
      </c>
      <c r="AD92" s="92">
        <v>122164.00609230196</v>
      </c>
      <c r="AE92" s="92">
        <v>71981.834629371369</v>
      </c>
      <c r="AF92" s="69">
        <v>1326100.0000000005</v>
      </c>
    </row>
    <row r="93" spans="5:32">
      <c r="E93" s="2">
        <v>2024</v>
      </c>
      <c r="F93" s="92">
        <v>25311.305453002067</v>
      </c>
      <c r="G93" s="92">
        <v>10541.217152640416</v>
      </c>
      <c r="H93" s="92">
        <v>9270.5957096825314</v>
      </c>
      <c r="I93" s="92">
        <v>103581.93447006396</v>
      </c>
      <c r="J93" s="92">
        <v>63883.155135036934</v>
      </c>
      <c r="K93" s="92">
        <v>2644.9056541995888</v>
      </c>
      <c r="L93" s="92">
        <v>92464.644858904183</v>
      </c>
      <c r="M93" s="92">
        <v>10138.176663496854</v>
      </c>
      <c r="N93" s="92">
        <v>10931.241126266894</v>
      </c>
      <c r="O93" s="92">
        <v>16913.392578427658</v>
      </c>
      <c r="P93" s="92">
        <v>68470.471116093206</v>
      </c>
      <c r="Q93" s="92">
        <v>20265.845096696859</v>
      </c>
      <c r="R93" s="92">
        <v>32661.61294164422</v>
      </c>
      <c r="S93" s="92">
        <v>273014.67900399677</v>
      </c>
      <c r="T93" s="92">
        <v>221319.89846267531</v>
      </c>
      <c r="U93" s="92">
        <v>20512.361981239399</v>
      </c>
      <c r="V93" s="95">
        <v>23084.133529990562</v>
      </c>
      <c r="W93" s="92">
        <v>36.414841043925151</v>
      </c>
      <c r="X93" s="92">
        <v>713.38276858802999</v>
      </c>
      <c r="Y93" s="92">
        <v>15419.538298480678</v>
      </c>
      <c r="Z93" s="92">
        <v>10698.086414507576</v>
      </c>
      <c r="AA93" s="92">
        <v>59463.605009563988</v>
      </c>
      <c r="AB93" s="92">
        <v>16928.54701922715</v>
      </c>
      <c r="AC93" s="92">
        <v>23685.013992858374</v>
      </c>
      <c r="AD93" s="92">
        <v>122164.00609230196</v>
      </c>
      <c r="AE93" s="92">
        <v>71981.834629371369</v>
      </c>
      <c r="AF93" s="69">
        <v>1326100.0000000005</v>
      </c>
    </row>
    <row r="94" spans="5:32">
      <c r="E94" s="2">
        <v>2025</v>
      </c>
      <c r="F94" s="92">
        <v>25311.305453002067</v>
      </c>
      <c r="G94" s="92">
        <v>10541.217152640416</v>
      </c>
      <c r="H94" s="92">
        <v>9270.5957096825314</v>
      </c>
      <c r="I94" s="92">
        <v>103581.93447006396</v>
      </c>
      <c r="J94" s="92">
        <v>63883.155135036934</v>
      </c>
      <c r="K94" s="92">
        <v>2644.9056541995888</v>
      </c>
      <c r="L94" s="92">
        <v>92464.644858904183</v>
      </c>
      <c r="M94" s="92">
        <v>10138.176663496854</v>
      </c>
      <c r="N94" s="92">
        <v>10931.241126266894</v>
      </c>
      <c r="O94" s="92">
        <v>16913.392578427658</v>
      </c>
      <c r="P94" s="92">
        <v>68470.471116093206</v>
      </c>
      <c r="Q94" s="92">
        <v>20265.845096696859</v>
      </c>
      <c r="R94" s="92">
        <v>32661.61294164422</v>
      </c>
      <c r="S94" s="92">
        <v>273014.67900399677</v>
      </c>
      <c r="T94" s="92">
        <v>221319.89846267531</v>
      </c>
      <c r="U94" s="92">
        <v>20512.361981239399</v>
      </c>
      <c r="V94" s="95">
        <v>23084.133529990562</v>
      </c>
      <c r="W94" s="92">
        <v>36.414841043925151</v>
      </c>
      <c r="X94" s="92">
        <v>713.38276858802999</v>
      </c>
      <c r="Y94" s="92">
        <v>15419.538298480678</v>
      </c>
      <c r="Z94" s="92">
        <v>10698.086414507576</v>
      </c>
      <c r="AA94" s="92">
        <v>59463.605009563988</v>
      </c>
      <c r="AB94" s="92">
        <v>16928.54701922715</v>
      </c>
      <c r="AC94" s="92">
        <v>23685.013992858374</v>
      </c>
      <c r="AD94" s="92">
        <v>122164.00609230196</v>
      </c>
      <c r="AE94" s="92">
        <v>71981.834629371369</v>
      </c>
      <c r="AF94" s="69">
        <v>1326100.0000000005</v>
      </c>
    </row>
    <row r="95" spans="5:32">
      <c r="E95" s="2">
        <v>2026</v>
      </c>
      <c r="F95" s="92">
        <v>25311.305453002067</v>
      </c>
      <c r="G95" s="92">
        <v>10541.217152640416</v>
      </c>
      <c r="H95" s="92">
        <v>9270.5957096825314</v>
      </c>
      <c r="I95" s="92">
        <v>103581.93447006396</v>
      </c>
      <c r="J95" s="92">
        <v>63883.155135036934</v>
      </c>
      <c r="K95" s="92">
        <v>2644.9056541995888</v>
      </c>
      <c r="L95" s="92">
        <v>92464.644858904183</v>
      </c>
      <c r="M95" s="92">
        <v>10138.176663496854</v>
      </c>
      <c r="N95" s="92">
        <v>10931.241126266894</v>
      </c>
      <c r="O95" s="92">
        <v>16913.392578427658</v>
      </c>
      <c r="P95" s="92">
        <v>68470.471116093206</v>
      </c>
      <c r="Q95" s="92">
        <v>20265.845096696859</v>
      </c>
      <c r="R95" s="92">
        <v>32661.61294164422</v>
      </c>
      <c r="S95" s="92">
        <v>273014.67900399677</v>
      </c>
      <c r="T95" s="92">
        <v>221319.89846267531</v>
      </c>
      <c r="U95" s="92">
        <v>20512.361981239399</v>
      </c>
      <c r="V95" s="95">
        <v>23084.133529990562</v>
      </c>
      <c r="W95" s="92">
        <v>36.414841043925151</v>
      </c>
      <c r="X95" s="92">
        <v>713.38276858802999</v>
      </c>
      <c r="Y95" s="92">
        <v>15419.538298480678</v>
      </c>
      <c r="Z95" s="92">
        <v>10698.086414507576</v>
      </c>
      <c r="AA95" s="92">
        <v>59463.605009563988</v>
      </c>
      <c r="AB95" s="92">
        <v>16928.54701922715</v>
      </c>
      <c r="AC95" s="92">
        <v>23685.013992858374</v>
      </c>
      <c r="AD95" s="92">
        <v>122164.00609230196</v>
      </c>
      <c r="AE95" s="92">
        <v>71981.834629371369</v>
      </c>
      <c r="AF95" s="69">
        <v>1326100.0000000005</v>
      </c>
    </row>
    <row r="96" spans="5:32">
      <c r="E96" s="2">
        <v>2027</v>
      </c>
      <c r="F96" s="92">
        <v>25311.305453002067</v>
      </c>
      <c r="G96" s="92">
        <v>10541.217152640416</v>
      </c>
      <c r="H96" s="92">
        <v>9270.5957096825314</v>
      </c>
      <c r="I96" s="92">
        <v>103581.93447006396</v>
      </c>
      <c r="J96" s="92">
        <v>63883.155135036934</v>
      </c>
      <c r="K96" s="92">
        <v>2644.9056541995888</v>
      </c>
      <c r="L96" s="92">
        <v>92464.644858904183</v>
      </c>
      <c r="M96" s="92">
        <v>10138.176663496854</v>
      </c>
      <c r="N96" s="92">
        <v>10931.241126266894</v>
      </c>
      <c r="O96" s="92">
        <v>16913.392578427658</v>
      </c>
      <c r="P96" s="92">
        <v>68470.471116093206</v>
      </c>
      <c r="Q96" s="92">
        <v>20265.845096696859</v>
      </c>
      <c r="R96" s="92">
        <v>32661.61294164422</v>
      </c>
      <c r="S96" s="92">
        <v>273014.67900399677</v>
      </c>
      <c r="T96" s="92">
        <v>221319.89846267531</v>
      </c>
      <c r="U96" s="92">
        <v>20512.361981239399</v>
      </c>
      <c r="V96" s="95">
        <v>23084.133529990562</v>
      </c>
      <c r="W96" s="92">
        <v>36.414841043925151</v>
      </c>
      <c r="X96" s="92">
        <v>713.38276858802999</v>
      </c>
      <c r="Y96" s="92">
        <v>15419.538298480678</v>
      </c>
      <c r="Z96" s="92">
        <v>10698.086414507576</v>
      </c>
      <c r="AA96" s="92">
        <v>59463.605009563988</v>
      </c>
      <c r="AB96" s="92">
        <v>16928.54701922715</v>
      </c>
      <c r="AC96" s="92">
        <v>23685.013992858374</v>
      </c>
      <c r="AD96" s="92">
        <v>122164.00609230196</v>
      </c>
      <c r="AE96" s="92">
        <v>71981.834629371369</v>
      </c>
      <c r="AF96" s="69">
        <v>1326100.0000000005</v>
      </c>
    </row>
    <row r="97" spans="3:32">
      <c r="E97" s="2">
        <v>2028</v>
      </c>
      <c r="F97" s="92">
        <v>25311.305453002067</v>
      </c>
      <c r="G97" s="92">
        <v>10541.217152640416</v>
      </c>
      <c r="H97" s="92">
        <v>9270.5957096825314</v>
      </c>
      <c r="I97" s="92">
        <v>103581.93447006396</v>
      </c>
      <c r="J97" s="92">
        <v>63883.155135036934</v>
      </c>
      <c r="K97" s="92">
        <v>2644.9056541995888</v>
      </c>
      <c r="L97" s="92">
        <v>92464.644858904183</v>
      </c>
      <c r="M97" s="92">
        <v>10138.176663496854</v>
      </c>
      <c r="N97" s="92">
        <v>10931.241126266894</v>
      </c>
      <c r="O97" s="92">
        <v>16913.392578427658</v>
      </c>
      <c r="P97" s="92">
        <v>68470.471116093206</v>
      </c>
      <c r="Q97" s="92">
        <v>20265.845096696859</v>
      </c>
      <c r="R97" s="92">
        <v>32661.61294164422</v>
      </c>
      <c r="S97" s="92">
        <v>273014.67900399677</v>
      </c>
      <c r="T97" s="92">
        <v>221319.89846267531</v>
      </c>
      <c r="U97" s="92">
        <v>20512.361981239399</v>
      </c>
      <c r="V97" s="95">
        <v>23084.133529990562</v>
      </c>
      <c r="W97" s="92">
        <v>36.414841043925151</v>
      </c>
      <c r="X97" s="92">
        <v>713.38276858802999</v>
      </c>
      <c r="Y97" s="92">
        <v>15419.538298480678</v>
      </c>
      <c r="Z97" s="92">
        <v>10698.086414507576</v>
      </c>
      <c r="AA97" s="92">
        <v>59463.605009563988</v>
      </c>
      <c r="AB97" s="92">
        <v>16928.54701922715</v>
      </c>
      <c r="AC97" s="92">
        <v>23685.013992858374</v>
      </c>
      <c r="AD97" s="92">
        <v>122164.00609230196</v>
      </c>
      <c r="AE97" s="92">
        <v>71981.834629371369</v>
      </c>
      <c r="AF97" s="69">
        <v>1326100.0000000005</v>
      </c>
    </row>
    <row r="98" spans="3:32">
      <c r="E98" s="2">
        <v>2029</v>
      </c>
      <c r="F98" s="92">
        <v>25311.305453002067</v>
      </c>
      <c r="G98" s="92">
        <v>10541.217152640416</v>
      </c>
      <c r="H98" s="92">
        <v>9270.5957096825314</v>
      </c>
      <c r="I98" s="92">
        <v>103581.93447006396</v>
      </c>
      <c r="J98" s="92">
        <v>63883.155135036934</v>
      </c>
      <c r="K98" s="92">
        <v>2644.9056541995888</v>
      </c>
      <c r="L98" s="92">
        <v>92464.644858904183</v>
      </c>
      <c r="M98" s="92">
        <v>10138.176663496854</v>
      </c>
      <c r="N98" s="92">
        <v>10931.241126266894</v>
      </c>
      <c r="O98" s="92">
        <v>16913.392578427658</v>
      </c>
      <c r="P98" s="92">
        <v>68470.471116093206</v>
      </c>
      <c r="Q98" s="92">
        <v>20265.845096696859</v>
      </c>
      <c r="R98" s="92">
        <v>32661.61294164422</v>
      </c>
      <c r="S98" s="92">
        <v>273014.67900399677</v>
      </c>
      <c r="T98" s="92">
        <v>221319.89846267531</v>
      </c>
      <c r="U98" s="92">
        <v>20512.361981239399</v>
      </c>
      <c r="V98" s="95">
        <v>23084.133529990562</v>
      </c>
      <c r="W98" s="92">
        <v>36.414841043925151</v>
      </c>
      <c r="X98" s="92">
        <v>713.38276858802999</v>
      </c>
      <c r="Y98" s="92">
        <v>15419.538298480678</v>
      </c>
      <c r="Z98" s="92">
        <v>10698.086414507576</v>
      </c>
      <c r="AA98" s="92">
        <v>59463.605009563988</v>
      </c>
      <c r="AB98" s="92">
        <v>16928.54701922715</v>
      </c>
      <c r="AC98" s="92">
        <v>23685.013992858374</v>
      </c>
      <c r="AD98" s="92">
        <v>122164.00609230196</v>
      </c>
      <c r="AE98" s="92">
        <v>71981.834629371369</v>
      </c>
      <c r="AF98" s="69">
        <v>1326100.0000000005</v>
      </c>
    </row>
    <row r="99" spans="3:32">
      <c r="E99" s="2">
        <v>2030</v>
      </c>
      <c r="F99" s="92">
        <v>25311.305453002067</v>
      </c>
      <c r="G99" s="92">
        <v>10541.217152640416</v>
      </c>
      <c r="H99" s="92">
        <v>9270.5957096825314</v>
      </c>
      <c r="I99" s="92">
        <v>103581.93447006396</v>
      </c>
      <c r="J99" s="92">
        <v>63883.155135036934</v>
      </c>
      <c r="K99" s="92">
        <v>2644.9056541995888</v>
      </c>
      <c r="L99" s="92">
        <v>92464.644858904183</v>
      </c>
      <c r="M99" s="92">
        <v>10138.176663496854</v>
      </c>
      <c r="N99" s="92">
        <v>10931.241126266894</v>
      </c>
      <c r="O99" s="92">
        <v>16913.392578427658</v>
      </c>
      <c r="P99" s="92">
        <v>68470.471116093206</v>
      </c>
      <c r="Q99" s="92">
        <v>20265.845096696859</v>
      </c>
      <c r="R99" s="92">
        <v>32661.61294164422</v>
      </c>
      <c r="S99" s="92">
        <v>273014.67900399677</v>
      </c>
      <c r="T99" s="92">
        <v>221319.89846267531</v>
      </c>
      <c r="U99" s="92">
        <v>20512.361981239399</v>
      </c>
      <c r="V99" s="95">
        <v>23084.133529990562</v>
      </c>
      <c r="W99" s="92">
        <v>36.414841043925151</v>
      </c>
      <c r="X99" s="92">
        <v>713.38276858802999</v>
      </c>
      <c r="Y99" s="92">
        <v>15419.538298480678</v>
      </c>
      <c r="Z99" s="92">
        <v>10698.086414507576</v>
      </c>
      <c r="AA99" s="92">
        <v>59463.605009563988</v>
      </c>
      <c r="AB99" s="92">
        <v>16928.54701922715</v>
      </c>
      <c r="AC99" s="92">
        <v>23685.013992858374</v>
      </c>
      <c r="AD99" s="92">
        <v>122164.00609230196</v>
      </c>
      <c r="AE99" s="92">
        <v>71981.834629371369</v>
      </c>
      <c r="AF99" s="69">
        <v>1326100.0000000005</v>
      </c>
    </row>
    <row r="106" spans="3:32" ht="15.75">
      <c r="E106" s="54" t="s">
        <v>97</v>
      </c>
    </row>
    <row r="107" spans="3:32" ht="15.75">
      <c r="C107" s="53"/>
      <c r="E107" s="60" t="s">
        <v>45</v>
      </c>
      <c r="F107" s="96" t="s">
        <v>90</v>
      </c>
      <c r="G107" s="96" t="s">
        <v>91</v>
      </c>
      <c r="H107" s="96" t="s">
        <v>92</v>
      </c>
      <c r="I107" s="96" t="s">
        <v>132</v>
      </c>
      <c r="J107" s="61" t="s">
        <v>74</v>
      </c>
    </row>
    <row r="108" spans="3:32">
      <c r="E108" s="2">
        <v>2007</v>
      </c>
      <c r="F108" s="97">
        <v>0</v>
      </c>
      <c r="G108" s="97">
        <v>0</v>
      </c>
      <c r="H108" s="97">
        <v>0</v>
      </c>
      <c r="I108" s="97">
        <v>0</v>
      </c>
      <c r="J108" s="69">
        <v>0</v>
      </c>
    </row>
    <row r="109" spans="3:32">
      <c r="E109" s="2">
        <v>2008</v>
      </c>
      <c r="F109" s="97">
        <v>0</v>
      </c>
      <c r="G109" s="97">
        <v>0</v>
      </c>
      <c r="H109" s="97">
        <v>0</v>
      </c>
      <c r="I109" s="97">
        <v>0</v>
      </c>
      <c r="J109" s="69">
        <v>0</v>
      </c>
    </row>
    <row r="110" spans="3:32">
      <c r="E110" s="2">
        <v>2009</v>
      </c>
      <c r="F110" s="97">
        <v>0</v>
      </c>
      <c r="G110" s="97">
        <v>0</v>
      </c>
      <c r="H110" s="97">
        <v>0</v>
      </c>
      <c r="I110" s="97">
        <v>0</v>
      </c>
      <c r="J110" s="69">
        <v>0</v>
      </c>
    </row>
    <row r="111" spans="3:32">
      <c r="E111" s="2">
        <v>2010</v>
      </c>
      <c r="F111" s="97">
        <v>0</v>
      </c>
      <c r="G111" s="97">
        <v>0</v>
      </c>
      <c r="H111" s="97">
        <v>0</v>
      </c>
      <c r="I111" s="97">
        <v>0</v>
      </c>
      <c r="J111" s="69">
        <v>0</v>
      </c>
    </row>
    <row r="112" spans="3:32">
      <c r="E112" s="2">
        <v>2011</v>
      </c>
      <c r="F112" s="97">
        <v>0</v>
      </c>
      <c r="G112" s="97">
        <v>0</v>
      </c>
      <c r="H112" s="97">
        <v>0</v>
      </c>
      <c r="I112" s="97">
        <v>0</v>
      </c>
      <c r="J112" s="69">
        <v>0</v>
      </c>
    </row>
    <row r="113" spans="5:10">
      <c r="E113" s="2">
        <v>2012</v>
      </c>
      <c r="F113" s="97">
        <v>0</v>
      </c>
      <c r="G113" s="97">
        <v>0</v>
      </c>
      <c r="H113" s="97">
        <v>0</v>
      </c>
      <c r="I113" s="97">
        <v>0</v>
      </c>
      <c r="J113" s="69">
        <v>0</v>
      </c>
    </row>
    <row r="114" spans="5:10">
      <c r="E114" s="2">
        <v>2013</v>
      </c>
      <c r="F114" s="97">
        <v>0</v>
      </c>
      <c r="G114" s="97">
        <v>56200</v>
      </c>
      <c r="H114" s="97">
        <v>24000</v>
      </c>
      <c r="I114" s="97">
        <v>100000</v>
      </c>
      <c r="J114" s="69">
        <v>180200</v>
      </c>
    </row>
    <row r="115" spans="5:10">
      <c r="E115" s="2">
        <v>2014</v>
      </c>
      <c r="F115" s="97">
        <v>0</v>
      </c>
      <c r="G115" s="97">
        <v>56200</v>
      </c>
      <c r="H115" s="97">
        <v>24500</v>
      </c>
      <c r="I115" s="97">
        <v>100000</v>
      </c>
      <c r="J115" s="69">
        <v>180700</v>
      </c>
    </row>
    <row r="116" spans="5:10">
      <c r="E116" s="2">
        <v>2015</v>
      </c>
      <c r="F116" s="97">
        <v>0</v>
      </c>
      <c r="G116" s="97">
        <v>56200</v>
      </c>
      <c r="H116" s="97">
        <v>25500</v>
      </c>
      <c r="I116" s="97">
        <v>100000</v>
      </c>
      <c r="J116" s="69">
        <v>181700</v>
      </c>
    </row>
    <row r="117" spans="5:10">
      <c r="E117" s="2">
        <v>2016</v>
      </c>
      <c r="F117" s="97">
        <v>0</v>
      </c>
      <c r="G117" s="97">
        <v>56200</v>
      </c>
      <c r="H117" s="97">
        <v>25500</v>
      </c>
      <c r="I117" s="97">
        <v>100000</v>
      </c>
      <c r="J117" s="69">
        <v>181700</v>
      </c>
    </row>
    <row r="118" spans="5:10">
      <c r="E118" s="2">
        <v>2017</v>
      </c>
      <c r="F118" s="97">
        <v>16000</v>
      </c>
      <c r="G118" s="97">
        <v>56200</v>
      </c>
      <c r="H118" s="97">
        <v>25500</v>
      </c>
      <c r="I118" s="97">
        <v>100000</v>
      </c>
      <c r="J118" s="69">
        <v>197700</v>
      </c>
    </row>
    <row r="119" spans="5:10">
      <c r="E119" s="2">
        <v>2018</v>
      </c>
      <c r="F119" s="97">
        <v>16000</v>
      </c>
      <c r="G119" s="97">
        <v>56200</v>
      </c>
      <c r="H119" s="97">
        <v>25500</v>
      </c>
      <c r="I119" s="97">
        <v>130000</v>
      </c>
      <c r="J119" s="69">
        <v>227700</v>
      </c>
    </row>
    <row r="120" spans="5:10">
      <c r="E120" s="2">
        <v>2019</v>
      </c>
      <c r="F120" s="97">
        <v>16000</v>
      </c>
      <c r="G120" s="97">
        <v>56200</v>
      </c>
      <c r="H120" s="97">
        <v>25500</v>
      </c>
      <c r="I120" s="97">
        <v>160000</v>
      </c>
      <c r="J120" s="69">
        <v>257700</v>
      </c>
    </row>
    <row r="121" spans="5:10">
      <c r="E121" s="2">
        <v>2020</v>
      </c>
      <c r="F121" s="97">
        <v>16000</v>
      </c>
      <c r="G121" s="97">
        <v>56200</v>
      </c>
      <c r="H121" s="97">
        <v>25500</v>
      </c>
      <c r="I121" s="97">
        <v>192500</v>
      </c>
      <c r="J121" s="69">
        <v>290200</v>
      </c>
    </row>
    <row r="122" spans="5:10">
      <c r="E122" s="2">
        <v>2021</v>
      </c>
      <c r="F122" s="97">
        <v>16000</v>
      </c>
      <c r="G122" s="97">
        <v>56200</v>
      </c>
      <c r="H122" s="97">
        <v>25500</v>
      </c>
      <c r="I122" s="97">
        <v>205000</v>
      </c>
      <c r="J122" s="69">
        <v>302700</v>
      </c>
    </row>
    <row r="123" spans="5:10">
      <c r="E123" s="2">
        <v>2022</v>
      </c>
      <c r="F123" s="97">
        <v>16000</v>
      </c>
      <c r="G123" s="97">
        <v>56200</v>
      </c>
      <c r="H123" s="97">
        <v>25500</v>
      </c>
      <c r="I123" s="97">
        <v>202500</v>
      </c>
      <c r="J123" s="69">
        <v>300200</v>
      </c>
    </row>
    <row r="124" spans="5:10">
      <c r="E124" s="2">
        <v>2023</v>
      </c>
      <c r="F124" s="97">
        <v>16000</v>
      </c>
      <c r="G124" s="97">
        <v>56200</v>
      </c>
      <c r="H124" s="97">
        <v>25500</v>
      </c>
      <c r="I124" s="97">
        <v>200000</v>
      </c>
      <c r="J124" s="69">
        <v>297700</v>
      </c>
    </row>
    <row r="125" spans="5:10">
      <c r="E125" s="2">
        <v>2024</v>
      </c>
      <c r="F125" s="97">
        <v>16000</v>
      </c>
      <c r="G125" s="97">
        <v>56200</v>
      </c>
      <c r="H125" s="97">
        <v>25500</v>
      </c>
      <c r="I125" s="97">
        <v>200000</v>
      </c>
      <c r="J125" s="69">
        <v>297700</v>
      </c>
    </row>
    <row r="126" spans="5:10">
      <c r="E126" s="2">
        <v>2025</v>
      </c>
      <c r="F126" s="97">
        <v>16000</v>
      </c>
      <c r="G126" s="97">
        <v>56200</v>
      </c>
      <c r="H126" s="97">
        <v>25500</v>
      </c>
      <c r="I126" s="97">
        <v>200000</v>
      </c>
      <c r="J126" s="69">
        <v>297700</v>
      </c>
    </row>
    <row r="127" spans="5:10">
      <c r="E127" s="2">
        <v>2026</v>
      </c>
      <c r="F127" s="97">
        <v>16000</v>
      </c>
      <c r="G127" s="97">
        <v>56200</v>
      </c>
      <c r="H127" s="97">
        <v>25500</v>
      </c>
      <c r="I127" s="97">
        <v>200000</v>
      </c>
      <c r="J127" s="69">
        <v>297700</v>
      </c>
    </row>
    <row r="128" spans="5:10">
      <c r="E128" s="2">
        <v>2027</v>
      </c>
      <c r="F128" s="97">
        <v>16000</v>
      </c>
      <c r="G128" s="97">
        <v>56200</v>
      </c>
      <c r="H128" s="97">
        <v>25500</v>
      </c>
      <c r="I128" s="97">
        <v>200000</v>
      </c>
      <c r="J128" s="69">
        <v>297700</v>
      </c>
    </row>
    <row r="129" spans="5:10">
      <c r="E129" s="2">
        <v>2028</v>
      </c>
      <c r="F129" s="97">
        <v>16000</v>
      </c>
      <c r="G129" s="97">
        <v>56200</v>
      </c>
      <c r="H129" s="97">
        <v>25500</v>
      </c>
      <c r="I129" s="97">
        <v>200000</v>
      </c>
      <c r="J129" s="69">
        <v>297700</v>
      </c>
    </row>
    <row r="130" spans="5:10">
      <c r="E130" s="2">
        <v>2029</v>
      </c>
      <c r="F130" s="97">
        <v>16000</v>
      </c>
      <c r="G130" s="97">
        <v>56200</v>
      </c>
      <c r="H130" s="97">
        <v>25500</v>
      </c>
      <c r="I130" s="97">
        <v>200000</v>
      </c>
      <c r="J130" s="69">
        <v>297700</v>
      </c>
    </row>
    <row r="131" spans="5:10">
      <c r="E131" s="2">
        <v>2030</v>
      </c>
      <c r="F131" s="97">
        <v>16000</v>
      </c>
      <c r="G131" s="97">
        <v>56200</v>
      </c>
      <c r="H131" s="97">
        <v>25500</v>
      </c>
      <c r="I131" s="97">
        <v>200000</v>
      </c>
      <c r="J131" s="69">
        <v>297700</v>
      </c>
    </row>
    <row r="136" spans="5:10" ht="20.25">
      <c r="E136" s="91" t="s">
        <v>94</v>
      </c>
    </row>
    <row r="137" spans="5:10" ht="15.75">
      <c r="E137" s="86" t="s">
        <v>102</v>
      </c>
      <c r="F137" s="98" t="s">
        <v>128</v>
      </c>
      <c r="G137" s="98" t="s">
        <v>126</v>
      </c>
      <c r="H137" s="98" t="s">
        <v>127</v>
      </c>
      <c r="I137" s="98" t="s">
        <v>97</v>
      </c>
      <c r="J137" s="99" t="s">
        <v>74</v>
      </c>
    </row>
    <row r="138" spans="5:10">
      <c r="E138" s="100">
        <v>2007</v>
      </c>
      <c r="F138" s="101">
        <v>1623800.0000000007</v>
      </c>
      <c r="G138" s="102">
        <v>0</v>
      </c>
      <c r="H138" s="102">
        <v>0</v>
      </c>
      <c r="I138" s="102">
        <v>0</v>
      </c>
      <c r="J138" s="103">
        <v>1623800.0000000007</v>
      </c>
    </row>
    <row r="139" spans="5:10">
      <c r="E139" s="100">
        <v>2008</v>
      </c>
      <c r="F139" s="104">
        <v>1623800.0000000007</v>
      </c>
      <c r="G139" s="105">
        <v>0</v>
      </c>
      <c r="H139" s="105">
        <v>0</v>
      </c>
      <c r="I139" s="105">
        <v>0</v>
      </c>
      <c r="J139" s="44">
        <v>1623800.0000000007</v>
      </c>
    </row>
    <row r="140" spans="5:10">
      <c r="E140" s="100">
        <v>2009</v>
      </c>
      <c r="F140" s="104">
        <v>1623800.0000000007</v>
      </c>
      <c r="G140" s="105">
        <v>0</v>
      </c>
      <c r="H140" s="105">
        <v>0</v>
      </c>
      <c r="I140" s="105">
        <v>0</v>
      </c>
      <c r="J140" s="44">
        <v>1623800.0000000007</v>
      </c>
    </row>
    <row r="141" spans="5:10">
      <c r="E141" s="100">
        <v>2010</v>
      </c>
      <c r="F141" s="104">
        <v>1623800.0000000007</v>
      </c>
      <c r="G141" s="105">
        <v>0</v>
      </c>
      <c r="H141" s="105">
        <v>0</v>
      </c>
      <c r="I141" s="105">
        <v>0</v>
      </c>
      <c r="J141" s="44">
        <v>1623800.0000000007</v>
      </c>
    </row>
    <row r="142" spans="5:10">
      <c r="E142" s="100">
        <v>2011</v>
      </c>
      <c r="F142" s="104">
        <v>1623800.0000000007</v>
      </c>
      <c r="G142" s="105">
        <v>0</v>
      </c>
      <c r="H142" s="105">
        <v>0</v>
      </c>
      <c r="I142" s="105">
        <v>0</v>
      </c>
      <c r="J142" s="44">
        <v>1623800.0000000007</v>
      </c>
    </row>
    <row r="143" spans="5:10">
      <c r="E143" s="100">
        <v>2012</v>
      </c>
      <c r="F143" s="104">
        <v>1623800.0000000007</v>
      </c>
      <c r="G143" s="105">
        <v>0</v>
      </c>
      <c r="H143" s="105">
        <v>0</v>
      </c>
      <c r="I143" s="105">
        <v>0</v>
      </c>
      <c r="J143" s="44">
        <v>1623800.0000000007</v>
      </c>
    </row>
    <row r="144" spans="5:10">
      <c r="E144" s="100">
        <v>2013</v>
      </c>
      <c r="F144" s="104">
        <v>1443600.0000000007</v>
      </c>
      <c r="G144" s="105">
        <v>0</v>
      </c>
      <c r="H144" s="105">
        <v>0</v>
      </c>
      <c r="I144" s="105">
        <v>180200</v>
      </c>
      <c r="J144" s="44">
        <v>1623800.0000000007</v>
      </c>
    </row>
    <row r="145" spans="5:10">
      <c r="E145" s="100">
        <v>2014</v>
      </c>
      <c r="F145" s="104">
        <v>1443100.0000000007</v>
      </c>
      <c r="G145" s="105">
        <v>0</v>
      </c>
      <c r="H145" s="105">
        <v>0</v>
      </c>
      <c r="I145" s="105">
        <v>180700</v>
      </c>
      <c r="J145" s="44">
        <v>1623800.0000000007</v>
      </c>
    </row>
    <row r="146" spans="5:10">
      <c r="E146" s="100">
        <v>2015</v>
      </c>
      <c r="F146" s="104">
        <v>1442100.0000000007</v>
      </c>
      <c r="G146" s="105">
        <v>0</v>
      </c>
      <c r="H146" s="105">
        <v>0</v>
      </c>
      <c r="I146" s="105">
        <v>181700</v>
      </c>
      <c r="J146" s="44">
        <v>1623800.0000000007</v>
      </c>
    </row>
    <row r="147" spans="5:10">
      <c r="E147" s="100">
        <v>2016</v>
      </c>
      <c r="F147" s="104">
        <v>1442100.0000000007</v>
      </c>
      <c r="G147" s="105">
        <v>0</v>
      </c>
      <c r="H147" s="105">
        <v>0</v>
      </c>
      <c r="I147" s="105">
        <v>181700</v>
      </c>
      <c r="J147" s="44">
        <v>1623800.0000000007</v>
      </c>
    </row>
    <row r="148" spans="5:10">
      <c r="E148" s="100">
        <v>2017</v>
      </c>
      <c r="F148" s="104">
        <v>1426100.0000000007</v>
      </c>
      <c r="G148" s="105">
        <v>0</v>
      </c>
      <c r="H148" s="105">
        <v>0</v>
      </c>
      <c r="I148" s="105">
        <v>197700</v>
      </c>
      <c r="J148" s="44">
        <v>1623800.0000000007</v>
      </c>
    </row>
    <row r="149" spans="5:10">
      <c r="E149" s="100">
        <v>2018</v>
      </c>
      <c r="F149" s="104">
        <v>1396100.0000000007</v>
      </c>
      <c r="G149" s="105">
        <v>0</v>
      </c>
      <c r="H149" s="105">
        <v>0</v>
      </c>
      <c r="I149" s="105">
        <v>227700</v>
      </c>
      <c r="J149" s="44">
        <v>1623800.0000000007</v>
      </c>
    </row>
    <row r="150" spans="5:10">
      <c r="E150" s="100">
        <v>2019</v>
      </c>
      <c r="F150" s="104">
        <v>1366100.0000000005</v>
      </c>
      <c r="G150" s="105">
        <v>0</v>
      </c>
      <c r="H150" s="105">
        <v>0</v>
      </c>
      <c r="I150" s="105">
        <v>257700</v>
      </c>
      <c r="J150" s="44">
        <v>1623800.0000000005</v>
      </c>
    </row>
    <row r="151" spans="5:10">
      <c r="E151" s="100">
        <v>2020</v>
      </c>
      <c r="F151" s="104">
        <v>1333600.0000000005</v>
      </c>
      <c r="G151" s="105">
        <v>0</v>
      </c>
      <c r="H151" s="105">
        <v>0</v>
      </c>
      <c r="I151" s="105">
        <v>290200</v>
      </c>
      <c r="J151" s="44">
        <v>1623800.0000000005</v>
      </c>
    </row>
    <row r="152" spans="5:10">
      <c r="E152" s="100">
        <v>2021</v>
      </c>
      <c r="F152" s="104">
        <v>1321100.0000000005</v>
      </c>
      <c r="G152" s="105">
        <v>0</v>
      </c>
      <c r="H152" s="105">
        <v>0</v>
      </c>
      <c r="I152" s="105">
        <v>302700</v>
      </c>
      <c r="J152" s="44">
        <v>1623800.0000000005</v>
      </c>
    </row>
    <row r="153" spans="5:10">
      <c r="E153" s="100">
        <v>2022</v>
      </c>
      <c r="F153" s="104">
        <v>1323600.0000000005</v>
      </c>
      <c r="G153" s="105">
        <v>0</v>
      </c>
      <c r="H153" s="105">
        <v>0</v>
      </c>
      <c r="I153" s="105">
        <v>300200</v>
      </c>
      <c r="J153" s="44">
        <v>1623800.0000000005</v>
      </c>
    </row>
    <row r="154" spans="5:10">
      <c r="E154" s="100">
        <v>2023</v>
      </c>
      <c r="F154" s="104">
        <v>1326100.0000000005</v>
      </c>
      <c r="G154" s="105">
        <v>0</v>
      </c>
      <c r="H154" s="105">
        <v>0</v>
      </c>
      <c r="I154" s="105">
        <v>297700</v>
      </c>
      <c r="J154" s="44">
        <v>1623800.0000000005</v>
      </c>
    </row>
    <row r="155" spans="5:10">
      <c r="E155" s="100">
        <v>2024</v>
      </c>
      <c r="F155" s="104">
        <v>1326100.0000000005</v>
      </c>
      <c r="G155" s="105">
        <v>0</v>
      </c>
      <c r="H155" s="105">
        <v>0</v>
      </c>
      <c r="I155" s="105">
        <v>297700</v>
      </c>
      <c r="J155" s="44">
        <v>1623800.0000000005</v>
      </c>
    </row>
    <row r="156" spans="5:10">
      <c r="E156" s="100">
        <v>2025</v>
      </c>
      <c r="F156" s="104">
        <v>1326100.0000000005</v>
      </c>
      <c r="G156" s="105">
        <v>0</v>
      </c>
      <c r="H156" s="105">
        <v>0</v>
      </c>
      <c r="I156" s="105">
        <v>297700</v>
      </c>
      <c r="J156" s="44">
        <v>1623800.0000000005</v>
      </c>
    </row>
    <row r="157" spans="5:10">
      <c r="E157" s="100">
        <v>2026</v>
      </c>
      <c r="F157" s="104">
        <v>1326100.0000000005</v>
      </c>
      <c r="G157" s="105">
        <v>0</v>
      </c>
      <c r="H157" s="105">
        <v>0</v>
      </c>
      <c r="I157" s="105">
        <v>297700</v>
      </c>
      <c r="J157" s="44">
        <v>1623800.0000000005</v>
      </c>
    </row>
    <row r="158" spans="5:10">
      <c r="E158" s="100">
        <v>2027</v>
      </c>
      <c r="F158" s="104">
        <v>1326100.0000000005</v>
      </c>
      <c r="G158" s="105">
        <v>0</v>
      </c>
      <c r="H158" s="105">
        <v>0</v>
      </c>
      <c r="I158" s="105">
        <v>297700</v>
      </c>
      <c r="J158" s="44">
        <v>1623800.0000000005</v>
      </c>
    </row>
    <row r="159" spans="5:10">
      <c r="E159" s="100">
        <v>2028</v>
      </c>
      <c r="F159" s="104">
        <v>1326100.0000000005</v>
      </c>
      <c r="G159" s="105">
        <v>0</v>
      </c>
      <c r="H159" s="105">
        <v>0</v>
      </c>
      <c r="I159" s="105">
        <v>297700</v>
      </c>
      <c r="J159" s="44">
        <v>1623800.0000000005</v>
      </c>
    </row>
    <row r="160" spans="5:10">
      <c r="E160" s="100">
        <v>2029</v>
      </c>
      <c r="F160" s="104">
        <v>1326100.0000000005</v>
      </c>
      <c r="G160" s="105">
        <v>0</v>
      </c>
      <c r="H160" s="105">
        <v>0</v>
      </c>
      <c r="I160" s="105">
        <v>297700</v>
      </c>
      <c r="J160" s="44">
        <v>1623800.0000000005</v>
      </c>
    </row>
    <row r="161" spans="3:32">
      <c r="E161" s="106">
        <v>2030</v>
      </c>
      <c r="F161" s="107">
        <v>1326100.0000000005</v>
      </c>
      <c r="G161" s="108">
        <v>0</v>
      </c>
      <c r="H161" s="108">
        <v>0</v>
      </c>
      <c r="I161" s="108">
        <v>297700</v>
      </c>
      <c r="J161" s="45">
        <v>1623800.0000000005</v>
      </c>
    </row>
    <row r="166" spans="3:32" ht="26.25">
      <c r="D166" s="109" t="s">
        <v>133</v>
      </c>
      <c r="E166" s="109"/>
      <c r="G166" s="54" t="s">
        <v>134</v>
      </c>
    </row>
    <row r="167" spans="3:32" ht="15.75">
      <c r="G167" s="110">
        <v>0.99</v>
      </c>
    </row>
    <row r="168" spans="3:32" ht="15.75">
      <c r="E168" s="54" t="s">
        <v>135</v>
      </c>
      <c r="G168" s="69"/>
    </row>
    <row r="169" spans="3:32" ht="15.75">
      <c r="C169" s="53"/>
      <c r="E169" s="60" t="s">
        <v>45</v>
      </c>
      <c r="F169" s="61" t="s">
        <v>48</v>
      </c>
      <c r="G169" s="61" t="s">
        <v>49</v>
      </c>
      <c r="H169" s="61" t="s">
        <v>50</v>
      </c>
      <c r="I169" s="61" t="s">
        <v>51</v>
      </c>
      <c r="J169" s="61" t="s">
        <v>52</v>
      </c>
      <c r="K169" s="61" t="s">
        <v>53</v>
      </c>
      <c r="L169" s="61" t="s">
        <v>54</v>
      </c>
      <c r="M169" s="61" t="s">
        <v>55</v>
      </c>
      <c r="N169" s="61" t="s">
        <v>56</v>
      </c>
      <c r="O169" s="61" t="s">
        <v>57</v>
      </c>
      <c r="P169" s="61" t="s">
        <v>58</v>
      </c>
      <c r="Q169" s="61" t="s">
        <v>59</v>
      </c>
      <c r="R169" s="61" t="s">
        <v>60</v>
      </c>
      <c r="S169" s="61" t="s">
        <v>61</v>
      </c>
      <c r="T169" s="61" t="s">
        <v>62</v>
      </c>
      <c r="U169" s="61" t="s">
        <v>63</v>
      </c>
      <c r="V169" s="61" t="s">
        <v>64</v>
      </c>
      <c r="W169" s="61" t="s">
        <v>65</v>
      </c>
      <c r="X169" s="61" t="s">
        <v>66</v>
      </c>
      <c r="Y169" s="61" t="s">
        <v>67</v>
      </c>
      <c r="Z169" s="61" t="s">
        <v>68</v>
      </c>
      <c r="AA169" s="61" t="s">
        <v>69</v>
      </c>
      <c r="AB169" s="61" t="s">
        <v>70</v>
      </c>
      <c r="AC169" s="61" t="s">
        <v>71</v>
      </c>
      <c r="AD169" s="61" t="s">
        <v>72</v>
      </c>
      <c r="AE169" s="61" t="s">
        <v>73</v>
      </c>
      <c r="AF169" s="61" t="s">
        <v>74</v>
      </c>
    </row>
    <row r="170" spans="3:32" ht="15.75">
      <c r="E170" s="54" t="s">
        <v>76</v>
      </c>
    </row>
    <row r="171" spans="3:32">
      <c r="E171" s="78">
        <v>2010</v>
      </c>
      <c r="F171" s="51">
        <v>0</v>
      </c>
      <c r="G171" s="51">
        <v>0</v>
      </c>
      <c r="H171" s="51">
        <v>0</v>
      </c>
      <c r="I171" s="51">
        <v>0</v>
      </c>
      <c r="J171" s="51">
        <v>0</v>
      </c>
      <c r="K171" s="51">
        <v>0</v>
      </c>
      <c r="L171" s="51">
        <v>567.59999999999991</v>
      </c>
      <c r="M171" s="51">
        <v>0</v>
      </c>
      <c r="N171" s="51">
        <v>0</v>
      </c>
      <c r="O171" s="51">
        <v>0</v>
      </c>
      <c r="P171" s="51">
        <v>0</v>
      </c>
      <c r="Q171" s="51">
        <v>0</v>
      </c>
      <c r="R171" s="51">
        <v>0</v>
      </c>
      <c r="S171" s="51">
        <v>0</v>
      </c>
      <c r="T171" s="51">
        <v>0</v>
      </c>
      <c r="U171" s="51">
        <v>0</v>
      </c>
      <c r="V171" s="51">
        <v>15615.099999999999</v>
      </c>
      <c r="W171" s="51">
        <v>0</v>
      </c>
      <c r="X171" s="51">
        <v>0</v>
      </c>
      <c r="Y171" s="51">
        <v>0</v>
      </c>
      <c r="Z171" s="51">
        <v>0</v>
      </c>
      <c r="AA171" s="51">
        <v>0</v>
      </c>
      <c r="AB171" s="51">
        <v>0</v>
      </c>
      <c r="AC171" s="51">
        <v>0</v>
      </c>
      <c r="AD171" s="51">
        <v>0</v>
      </c>
      <c r="AE171" s="51">
        <v>4931.2000000000007</v>
      </c>
      <c r="AF171" s="51">
        <v>21113.9</v>
      </c>
    </row>
    <row r="172" spans="3:32">
      <c r="E172" s="2">
        <v>2011</v>
      </c>
      <c r="F172" s="51">
        <v>0</v>
      </c>
      <c r="G172" s="51">
        <v>0</v>
      </c>
      <c r="H172" s="51">
        <v>0</v>
      </c>
      <c r="I172" s="51">
        <v>0</v>
      </c>
      <c r="J172" s="51">
        <v>0</v>
      </c>
      <c r="K172" s="51">
        <v>0</v>
      </c>
      <c r="L172" s="51">
        <v>804</v>
      </c>
      <c r="M172" s="51">
        <v>0</v>
      </c>
      <c r="N172" s="51">
        <v>0</v>
      </c>
      <c r="O172" s="51">
        <v>0</v>
      </c>
      <c r="P172" s="51">
        <v>0</v>
      </c>
      <c r="Q172" s="51">
        <v>0</v>
      </c>
      <c r="R172" s="51">
        <v>0</v>
      </c>
      <c r="S172" s="51">
        <v>0</v>
      </c>
      <c r="T172" s="51">
        <v>0</v>
      </c>
      <c r="U172" s="51">
        <v>0</v>
      </c>
      <c r="V172" s="51">
        <v>15312</v>
      </c>
      <c r="W172" s="51">
        <v>0</v>
      </c>
      <c r="X172" s="51">
        <v>0</v>
      </c>
      <c r="Y172" s="51">
        <v>0</v>
      </c>
      <c r="Z172" s="51">
        <v>0</v>
      </c>
      <c r="AA172" s="51">
        <v>0</v>
      </c>
      <c r="AB172" s="51">
        <v>0</v>
      </c>
      <c r="AC172" s="51">
        <v>0</v>
      </c>
      <c r="AD172" s="51">
        <v>0</v>
      </c>
      <c r="AE172" s="51">
        <v>4980.8999999999996</v>
      </c>
      <c r="AF172" s="51">
        <v>21096.9</v>
      </c>
    </row>
    <row r="173" spans="3:32">
      <c r="E173" s="2">
        <v>2012</v>
      </c>
      <c r="F173" s="51">
        <v>0</v>
      </c>
      <c r="G173" s="51">
        <v>0</v>
      </c>
      <c r="H173" s="51">
        <v>0</v>
      </c>
      <c r="I173" s="51">
        <v>0</v>
      </c>
      <c r="J173" s="51">
        <v>0</v>
      </c>
      <c r="K173" s="51">
        <v>0</v>
      </c>
      <c r="L173" s="51">
        <v>969.19999999999993</v>
      </c>
      <c r="M173" s="51">
        <v>0</v>
      </c>
      <c r="N173" s="51">
        <v>0</v>
      </c>
      <c r="O173" s="51">
        <v>0</v>
      </c>
      <c r="P173" s="51">
        <v>0</v>
      </c>
      <c r="Q173" s="51">
        <v>0</v>
      </c>
      <c r="R173" s="51">
        <v>0</v>
      </c>
      <c r="S173" s="51">
        <v>0</v>
      </c>
      <c r="T173" s="51">
        <v>0</v>
      </c>
      <c r="U173" s="51">
        <v>0</v>
      </c>
      <c r="V173" s="51">
        <v>18247.900000000001</v>
      </c>
      <c r="W173" s="51">
        <v>0</v>
      </c>
      <c r="X173" s="51">
        <v>0</v>
      </c>
      <c r="Y173" s="51">
        <v>0</v>
      </c>
      <c r="Z173" s="51">
        <v>0</v>
      </c>
      <c r="AA173" s="51">
        <v>0</v>
      </c>
      <c r="AB173" s="51">
        <v>0</v>
      </c>
      <c r="AC173" s="51">
        <v>0</v>
      </c>
      <c r="AD173" s="51">
        <v>0</v>
      </c>
      <c r="AE173" s="51">
        <v>5675.5</v>
      </c>
      <c r="AF173" s="51">
        <v>24892.600000000002</v>
      </c>
    </row>
    <row r="175" spans="3:32" ht="15.75">
      <c r="E175" s="54" t="s">
        <v>43</v>
      </c>
    </row>
    <row r="176" spans="3:32">
      <c r="E176" s="111">
        <v>2010</v>
      </c>
      <c r="F176" s="51">
        <v>0</v>
      </c>
      <c r="G176" s="51">
        <v>0</v>
      </c>
      <c r="H176" s="51">
        <v>0</v>
      </c>
      <c r="I176" s="51">
        <v>0</v>
      </c>
      <c r="J176" s="51">
        <v>0</v>
      </c>
      <c r="K176" s="51">
        <v>0</v>
      </c>
      <c r="L176" s="51">
        <v>376.3</v>
      </c>
      <c r="M176" s="51">
        <v>0</v>
      </c>
      <c r="N176" s="51">
        <v>0</v>
      </c>
      <c r="O176" s="51">
        <v>0</v>
      </c>
      <c r="P176" s="51">
        <v>0</v>
      </c>
      <c r="Q176" s="51">
        <v>0</v>
      </c>
      <c r="R176" s="51">
        <v>0</v>
      </c>
      <c r="S176" s="51">
        <v>0</v>
      </c>
      <c r="T176" s="51">
        <v>0</v>
      </c>
      <c r="U176" s="51">
        <v>0</v>
      </c>
      <c r="V176" s="51">
        <v>1021.9000000000001</v>
      </c>
      <c r="W176" s="51">
        <v>0</v>
      </c>
      <c r="X176" s="51">
        <v>0</v>
      </c>
      <c r="Y176" s="51">
        <v>0</v>
      </c>
      <c r="Z176" s="51">
        <v>0</v>
      </c>
      <c r="AA176" s="51">
        <v>0</v>
      </c>
      <c r="AB176" s="51">
        <v>0</v>
      </c>
      <c r="AC176" s="51">
        <v>0</v>
      </c>
      <c r="AD176" s="51">
        <v>0</v>
      </c>
      <c r="AE176" s="51">
        <v>3883.6</v>
      </c>
      <c r="AF176" s="51">
        <v>5281.8</v>
      </c>
    </row>
    <row r="177" spans="1:32">
      <c r="E177" s="111">
        <v>2011</v>
      </c>
      <c r="F177" s="51">
        <v>0</v>
      </c>
      <c r="G177" s="51">
        <v>0</v>
      </c>
      <c r="H177" s="51">
        <v>0</v>
      </c>
      <c r="I177" s="51">
        <v>0</v>
      </c>
      <c r="J177" s="51">
        <v>0</v>
      </c>
      <c r="K177" s="51">
        <v>0</v>
      </c>
      <c r="L177" s="51">
        <v>431.89999999999992</v>
      </c>
      <c r="M177" s="51">
        <v>0</v>
      </c>
      <c r="N177" s="51">
        <v>0</v>
      </c>
      <c r="O177" s="51">
        <v>0</v>
      </c>
      <c r="P177" s="51">
        <v>0</v>
      </c>
      <c r="Q177" s="51">
        <v>0</v>
      </c>
      <c r="R177" s="51">
        <v>0</v>
      </c>
      <c r="S177" s="51">
        <v>0</v>
      </c>
      <c r="T177" s="51">
        <v>0</v>
      </c>
      <c r="U177" s="51">
        <v>0</v>
      </c>
      <c r="V177" s="51">
        <v>1225.0999999999999</v>
      </c>
      <c r="W177" s="51">
        <v>0</v>
      </c>
      <c r="X177" s="51">
        <v>0</v>
      </c>
      <c r="Y177" s="51">
        <v>0</v>
      </c>
      <c r="Z177" s="51">
        <v>0</v>
      </c>
      <c r="AA177" s="51">
        <v>0</v>
      </c>
      <c r="AB177" s="51">
        <v>0</v>
      </c>
      <c r="AC177" s="51">
        <v>0</v>
      </c>
      <c r="AD177" s="51">
        <v>0</v>
      </c>
      <c r="AE177" s="51">
        <v>3772.7999999999997</v>
      </c>
      <c r="AF177" s="51">
        <v>5429.7999999999993</v>
      </c>
    </row>
    <row r="178" spans="1:32">
      <c r="E178" s="111">
        <v>2012</v>
      </c>
      <c r="F178" s="51">
        <v>0</v>
      </c>
      <c r="G178" s="51">
        <v>0</v>
      </c>
      <c r="H178" s="51">
        <v>0</v>
      </c>
      <c r="I178" s="51">
        <v>0</v>
      </c>
      <c r="J178" s="51">
        <v>0</v>
      </c>
      <c r="K178" s="51">
        <v>0</v>
      </c>
      <c r="L178" s="51">
        <v>497.09999999999991</v>
      </c>
      <c r="M178" s="51">
        <v>0</v>
      </c>
      <c r="N178" s="51">
        <v>0</v>
      </c>
      <c r="O178" s="51">
        <v>0</v>
      </c>
      <c r="P178" s="51">
        <v>0</v>
      </c>
      <c r="Q178" s="51">
        <v>0</v>
      </c>
      <c r="R178" s="51">
        <v>0</v>
      </c>
      <c r="S178" s="51">
        <v>0</v>
      </c>
      <c r="T178" s="51">
        <v>0</v>
      </c>
      <c r="U178" s="51">
        <v>0</v>
      </c>
      <c r="V178" s="51">
        <v>1791.1999999999998</v>
      </c>
      <c r="W178" s="51">
        <v>0</v>
      </c>
      <c r="X178" s="51">
        <v>0</v>
      </c>
      <c r="Y178" s="51">
        <v>0</v>
      </c>
      <c r="Z178" s="51">
        <v>0</v>
      </c>
      <c r="AA178" s="51">
        <v>0</v>
      </c>
      <c r="AB178" s="51">
        <v>0</v>
      </c>
      <c r="AC178" s="51">
        <v>0</v>
      </c>
      <c r="AD178" s="51">
        <v>0</v>
      </c>
      <c r="AE178" s="51">
        <v>4532.8</v>
      </c>
      <c r="AF178" s="51">
        <v>6821.1</v>
      </c>
    </row>
    <row r="180" spans="1:32" ht="15.75">
      <c r="E180" s="54" t="s">
        <v>136</v>
      </c>
    </row>
    <row r="181" spans="1:32">
      <c r="E181" s="111">
        <v>2010</v>
      </c>
      <c r="F181" s="112">
        <v>0</v>
      </c>
      <c r="G181" s="112">
        <v>0</v>
      </c>
      <c r="H181" s="112">
        <v>0</v>
      </c>
      <c r="I181" s="112">
        <v>0</v>
      </c>
      <c r="J181" s="112">
        <v>0</v>
      </c>
      <c r="K181" s="112">
        <v>0</v>
      </c>
      <c r="L181" s="112">
        <v>0.60133488717025108</v>
      </c>
      <c r="M181" s="112">
        <v>0</v>
      </c>
      <c r="N181" s="112">
        <v>0</v>
      </c>
      <c r="O181" s="112">
        <v>0</v>
      </c>
      <c r="P181" s="112">
        <v>0</v>
      </c>
      <c r="Q181" s="112">
        <v>0</v>
      </c>
      <c r="R181" s="112">
        <v>0</v>
      </c>
      <c r="S181" s="112">
        <v>0</v>
      </c>
      <c r="T181" s="112">
        <v>0</v>
      </c>
      <c r="U181" s="112">
        <v>0</v>
      </c>
      <c r="V181" s="112">
        <v>0.93857666646630999</v>
      </c>
      <c r="W181" s="112">
        <v>0</v>
      </c>
      <c r="X181" s="112">
        <v>0</v>
      </c>
      <c r="Y181" s="112">
        <v>0</v>
      </c>
      <c r="Z181" s="112">
        <v>0</v>
      </c>
      <c r="AA181" s="112">
        <v>0</v>
      </c>
      <c r="AB181" s="112">
        <v>0</v>
      </c>
      <c r="AC181" s="112">
        <v>0</v>
      </c>
      <c r="AD181" s="112">
        <v>0</v>
      </c>
      <c r="AE181" s="112">
        <v>0.55942278894586384</v>
      </c>
      <c r="AF181" s="112">
        <v>0.79989922601029717</v>
      </c>
    </row>
    <row r="182" spans="1:32">
      <c r="E182" s="111">
        <v>2011</v>
      </c>
      <c r="F182" s="112">
        <v>0</v>
      </c>
      <c r="G182" s="112">
        <v>0</v>
      </c>
      <c r="H182" s="112">
        <v>0</v>
      </c>
      <c r="I182" s="112">
        <v>0</v>
      </c>
      <c r="J182" s="112">
        <v>0</v>
      </c>
      <c r="K182" s="112">
        <v>0</v>
      </c>
      <c r="L182" s="112">
        <v>0.65053806942309256</v>
      </c>
      <c r="M182" s="112">
        <v>0</v>
      </c>
      <c r="N182" s="112">
        <v>0</v>
      </c>
      <c r="O182" s="112">
        <v>0</v>
      </c>
      <c r="P182" s="112">
        <v>0</v>
      </c>
      <c r="Q182" s="112">
        <v>0</v>
      </c>
      <c r="R182" s="112">
        <v>0</v>
      </c>
      <c r="S182" s="112">
        <v>0</v>
      </c>
      <c r="T182" s="112">
        <v>0</v>
      </c>
      <c r="U182" s="112">
        <v>0</v>
      </c>
      <c r="V182" s="112">
        <v>0.92591808720997038</v>
      </c>
      <c r="W182" s="112">
        <v>0</v>
      </c>
      <c r="X182" s="112">
        <v>0</v>
      </c>
      <c r="Y182" s="112">
        <v>0</v>
      </c>
      <c r="Z182" s="112">
        <v>0</v>
      </c>
      <c r="AA182" s="112">
        <v>0</v>
      </c>
      <c r="AB182" s="112">
        <v>0</v>
      </c>
      <c r="AC182" s="112">
        <v>0</v>
      </c>
      <c r="AD182" s="112">
        <v>0</v>
      </c>
      <c r="AE182" s="112">
        <v>0.56900510641214574</v>
      </c>
      <c r="AF182" s="112">
        <v>0.79530812351329039</v>
      </c>
    </row>
    <row r="183" spans="1:32">
      <c r="E183" s="111">
        <v>2012</v>
      </c>
      <c r="F183" s="112">
        <v>0</v>
      </c>
      <c r="G183" s="112">
        <v>0</v>
      </c>
      <c r="H183" s="112">
        <v>0</v>
      </c>
      <c r="I183" s="112">
        <v>0</v>
      </c>
      <c r="J183" s="112">
        <v>0</v>
      </c>
      <c r="K183" s="112">
        <v>0</v>
      </c>
      <c r="L183" s="112">
        <v>0.66098342767510065</v>
      </c>
      <c r="M183" s="112">
        <v>0</v>
      </c>
      <c r="N183" s="112">
        <v>0</v>
      </c>
      <c r="O183" s="112">
        <v>0</v>
      </c>
      <c r="P183" s="112">
        <v>0</v>
      </c>
      <c r="Q183" s="112">
        <v>0</v>
      </c>
      <c r="R183" s="112">
        <v>0</v>
      </c>
      <c r="S183" s="112">
        <v>0</v>
      </c>
      <c r="T183" s="112">
        <v>0</v>
      </c>
      <c r="U183" s="112">
        <v>0</v>
      </c>
      <c r="V183" s="112">
        <v>0.91061474816733279</v>
      </c>
      <c r="W183" s="112">
        <v>0</v>
      </c>
      <c r="X183" s="112">
        <v>0</v>
      </c>
      <c r="Y183" s="112">
        <v>0</v>
      </c>
      <c r="Z183" s="112">
        <v>0</v>
      </c>
      <c r="AA183" s="112">
        <v>0</v>
      </c>
      <c r="AB183" s="112">
        <v>0</v>
      </c>
      <c r="AC183" s="112">
        <v>0</v>
      </c>
      <c r="AD183" s="112">
        <v>0</v>
      </c>
      <c r="AE183" s="112">
        <v>0.55596916234828531</v>
      </c>
      <c r="AF183" s="112">
        <v>0.78491629800370188</v>
      </c>
    </row>
    <row r="185" spans="1:32" ht="15.75">
      <c r="E185" s="54" t="s">
        <v>137</v>
      </c>
      <c r="F185" s="113">
        <v>0</v>
      </c>
      <c r="G185" s="113">
        <v>0</v>
      </c>
      <c r="H185" s="113">
        <v>0</v>
      </c>
      <c r="I185" s="113">
        <v>0</v>
      </c>
      <c r="J185" s="113">
        <v>0</v>
      </c>
      <c r="K185" s="113">
        <v>0</v>
      </c>
      <c r="L185" s="113">
        <v>0.63761879475614813</v>
      </c>
      <c r="M185" s="113">
        <v>0</v>
      </c>
      <c r="N185" s="113">
        <v>0</v>
      </c>
      <c r="O185" s="113">
        <v>0</v>
      </c>
      <c r="P185" s="113">
        <v>0</v>
      </c>
      <c r="Q185" s="113">
        <v>0</v>
      </c>
      <c r="R185" s="113">
        <v>0</v>
      </c>
      <c r="S185" s="113">
        <v>0</v>
      </c>
      <c r="T185" s="113">
        <v>0</v>
      </c>
      <c r="U185" s="113">
        <v>0</v>
      </c>
      <c r="V185" s="113">
        <v>0.92503650061453779</v>
      </c>
      <c r="W185" s="113">
        <v>0</v>
      </c>
      <c r="X185" s="113">
        <v>0</v>
      </c>
      <c r="Y185" s="113">
        <v>0</v>
      </c>
      <c r="Z185" s="113">
        <v>0</v>
      </c>
      <c r="AA185" s="113">
        <v>0</v>
      </c>
      <c r="AB185" s="113">
        <v>0</v>
      </c>
      <c r="AC185" s="113">
        <v>0</v>
      </c>
      <c r="AD185" s="113">
        <v>0</v>
      </c>
      <c r="AE185" s="113">
        <v>0.56146568590209833</v>
      </c>
      <c r="AF185" s="113">
        <v>0.79337454917576322</v>
      </c>
    </row>
    <row r="186" spans="1:32" s="54" customFormat="1" ht="15.75">
      <c r="A186" s="114"/>
      <c r="B186" s="114"/>
      <c r="E186" s="115" t="s">
        <v>138</v>
      </c>
      <c r="F186" s="116">
        <v>0</v>
      </c>
      <c r="G186" s="116">
        <v>0</v>
      </c>
      <c r="H186" s="116">
        <v>0</v>
      </c>
      <c r="I186" s="116">
        <v>0</v>
      </c>
      <c r="J186" s="116">
        <v>0</v>
      </c>
      <c r="K186" s="116">
        <v>0</v>
      </c>
      <c r="L186" s="116">
        <v>0.63124260680858668</v>
      </c>
      <c r="M186" s="116">
        <v>0</v>
      </c>
      <c r="N186" s="116">
        <v>0</v>
      </c>
      <c r="O186" s="116">
        <v>0</v>
      </c>
      <c r="P186" s="116">
        <v>0</v>
      </c>
      <c r="Q186" s="116">
        <v>0</v>
      </c>
      <c r="R186" s="116">
        <v>0</v>
      </c>
      <c r="S186" s="116">
        <v>0</v>
      </c>
      <c r="T186" s="116">
        <v>0</v>
      </c>
      <c r="U186" s="116">
        <v>0</v>
      </c>
      <c r="V186" s="116">
        <v>0.91578613560839239</v>
      </c>
      <c r="W186" s="116">
        <v>0</v>
      </c>
      <c r="X186" s="116">
        <v>0</v>
      </c>
      <c r="Y186" s="116">
        <v>0</v>
      </c>
      <c r="Z186" s="116">
        <v>0</v>
      </c>
      <c r="AA186" s="116">
        <v>0</v>
      </c>
      <c r="AB186" s="116">
        <v>0</v>
      </c>
      <c r="AC186" s="116">
        <v>0</v>
      </c>
      <c r="AD186" s="116">
        <v>0</v>
      </c>
      <c r="AE186" s="116">
        <v>0.55585102904307737</v>
      </c>
      <c r="AF186" s="116">
        <v>0.7854408036840056</v>
      </c>
    </row>
    <row r="189" spans="1:32" ht="15.75">
      <c r="E189" s="54" t="s">
        <v>139</v>
      </c>
    </row>
    <row r="190" spans="1:32" ht="15.75">
      <c r="C190" s="53"/>
      <c r="E190" s="60" t="s">
        <v>45</v>
      </c>
      <c r="F190" s="61" t="s">
        <v>48</v>
      </c>
      <c r="G190" s="61" t="s">
        <v>49</v>
      </c>
      <c r="H190" s="61" t="s">
        <v>50</v>
      </c>
      <c r="I190" s="61" t="s">
        <v>51</v>
      </c>
      <c r="J190" s="61" t="s">
        <v>52</v>
      </c>
      <c r="K190" s="61" t="s">
        <v>53</v>
      </c>
      <c r="L190" s="61" t="s">
        <v>54</v>
      </c>
      <c r="M190" s="61" t="s">
        <v>55</v>
      </c>
      <c r="N190" s="61" t="s">
        <v>56</v>
      </c>
      <c r="O190" s="61" t="s">
        <v>57</v>
      </c>
      <c r="P190" s="61" t="s">
        <v>58</v>
      </c>
      <c r="Q190" s="61" t="s">
        <v>59</v>
      </c>
      <c r="R190" s="61" t="s">
        <v>60</v>
      </c>
      <c r="S190" s="61" t="s">
        <v>61</v>
      </c>
      <c r="T190" s="61" t="s">
        <v>62</v>
      </c>
      <c r="U190" s="61" t="s">
        <v>63</v>
      </c>
      <c r="V190" s="61" t="s">
        <v>64</v>
      </c>
      <c r="W190" s="61" t="s">
        <v>65</v>
      </c>
      <c r="X190" s="61" t="s">
        <v>66</v>
      </c>
      <c r="Y190" s="61" t="s">
        <v>67</v>
      </c>
      <c r="Z190" s="61" t="s">
        <v>68</v>
      </c>
      <c r="AA190" s="61" t="s">
        <v>69</v>
      </c>
      <c r="AB190" s="61" t="s">
        <v>70</v>
      </c>
      <c r="AC190" s="61" t="s">
        <v>71</v>
      </c>
      <c r="AD190" s="61" t="s">
        <v>72</v>
      </c>
      <c r="AE190" s="61" t="s">
        <v>73</v>
      </c>
      <c r="AF190" s="61" t="s">
        <v>74</v>
      </c>
    </row>
    <row r="191" spans="1:32" ht="15.75">
      <c r="E191" s="54" t="s">
        <v>82</v>
      </c>
    </row>
    <row r="192" spans="1:32">
      <c r="E192" s="117">
        <v>2010</v>
      </c>
      <c r="F192" s="51">
        <v>0</v>
      </c>
      <c r="G192" s="51">
        <v>0</v>
      </c>
      <c r="H192" s="51">
        <v>0</v>
      </c>
      <c r="I192" s="51">
        <v>0</v>
      </c>
      <c r="J192" s="51">
        <v>0</v>
      </c>
      <c r="K192" s="51">
        <v>0</v>
      </c>
      <c r="L192" s="51">
        <v>0</v>
      </c>
      <c r="M192" s="51">
        <v>0</v>
      </c>
      <c r="N192" s="51">
        <v>0</v>
      </c>
      <c r="O192" s="51">
        <v>0</v>
      </c>
      <c r="P192" s="51">
        <v>0</v>
      </c>
      <c r="Q192" s="51">
        <v>0</v>
      </c>
      <c r="R192" s="51">
        <v>0</v>
      </c>
      <c r="S192" s="51">
        <v>0</v>
      </c>
      <c r="T192" s="51">
        <v>0</v>
      </c>
      <c r="U192" s="51">
        <v>0</v>
      </c>
      <c r="V192" s="51">
        <v>0</v>
      </c>
      <c r="W192" s="51">
        <v>0</v>
      </c>
      <c r="X192" s="51">
        <v>0</v>
      </c>
      <c r="Y192" s="51">
        <v>0</v>
      </c>
      <c r="Z192" s="51">
        <v>0</v>
      </c>
      <c r="AA192" s="51">
        <v>0</v>
      </c>
      <c r="AB192" s="51">
        <v>0</v>
      </c>
      <c r="AC192" s="51">
        <v>0</v>
      </c>
      <c r="AD192" s="51">
        <v>0</v>
      </c>
      <c r="AE192" s="51">
        <v>0</v>
      </c>
      <c r="AF192" s="51">
        <v>0</v>
      </c>
    </row>
    <row r="193" spans="1:32">
      <c r="E193" s="2">
        <v>2011</v>
      </c>
      <c r="F193" s="51">
        <v>8709.1</v>
      </c>
      <c r="G193" s="51">
        <v>0</v>
      </c>
      <c r="H193" s="51">
        <v>0</v>
      </c>
      <c r="I193" s="51">
        <v>0</v>
      </c>
      <c r="J193" s="51">
        <v>0</v>
      </c>
      <c r="K193" s="51">
        <v>0</v>
      </c>
      <c r="L193" s="51">
        <v>0</v>
      </c>
      <c r="M193" s="51">
        <v>0</v>
      </c>
      <c r="N193" s="51">
        <v>699.2</v>
      </c>
      <c r="O193" s="51">
        <v>0</v>
      </c>
      <c r="P193" s="51">
        <v>0</v>
      </c>
      <c r="Q193" s="51">
        <v>0</v>
      </c>
      <c r="R193" s="51">
        <v>12390.5</v>
      </c>
      <c r="S193" s="51">
        <v>0</v>
      </c>
      <c r="T193" s="51">
        <v>27800.3</v>
      </c>
      <c r="U193" s="51">
        <v>0</v>
      </c>
      <c r="V193" s="51">
        <v>0</v>
      </c>
      <c r="W193" s="51">
        <v>0</v>
      </c>
      <c r="X193" s="51">
        <v>0</v>
      </c>
      <c r="Y193" s="51">
        <v>3680.7</v>
      </c>
      <c r="Z193" s="51">
        <v>0</v>
      </c>
      <c r="AA193" s="51">
        <v>0</v>
      </c>
      <c r="AB193" s="51">
        <v>0</v>
      </c>
      <c r="AC193" s="51">
        <v>0</v>
      </c>
      <c r="AD193" s="51">
        <v>0</v>
      </c>
      <c r="AE193" s="51">
        <v>0</v>
      </c>
      <c r="AF193" s="51">
        <v>53279.8</v>
      </c>
    </row>
    <row r="194" spans="1:32">
      <c r="E194" s="2">
        <v>2012</v>
      </c>
      <c r="F194" s="51">
        <v>0</v>
      </c>
      <c r="G194" s="51">
        <v>0</v>
      </c>
      <c r="H194" s="51">
        <v>0</v>
      </c>
      <c r="I194" s="51">
        <v>0</v>
      </c>
      <c r="J194" s="51">
        <v>0</v>
      </c>
      <c r="K194" s="51">
        <v>0</v>
      </c>
      <c r="L194" s="51">
        <v>0</v>
      </c>
      <c r="M194" s="51">
        <v>0</v>
      </c>
      <c r="N194" s="51">
        <v>0</v>
      </c>
      <c r="O194" s="51">
        <v>0</v>
      </c>
      <c r="P194" s="51">
        <v>0</v>
      </c>
      <c r="Q194" s="51">
        <v>0</v>
      </c>
      <c r="R194" s="51">
        <v>0</v>
      </c>
      <c r="S194" s="51">
        <v>0</v>
      </c>
      <c r="T194" s="51">
        <v>0</v>
      </c>
      <c r="U194" s="51">
        <v>0</v>
      </c>
      <c r="V194" s="51">
        <v>0</v>
      </c>
      <c r="W194" s="51">
        <v>0</v>
      </c>
      <c r="X194" s="51">
        <v>0</v>
      </c>
      <c r="Y194" s="51">
        <v>0</v>
      </c>
      <c r="Z194" s="51">
        <v>0</v>
      </c>
      <c r="AA194" s="51">
        <v>0</v>
      </c>
      <c r="AB194" s="51">
        <v>0</v>
      </c>
      <c r="AC194" s="51">
        <v>0</v>
      </c>
      <c r="AD194" s="51">
        <v>0</v>
      </c>
      <c r="AE194" s="51">
        <v>0</v>
      </c>
      <c r="AF194" s="51">
        <v>0</v>
      </c>
    </row>
    <row r="196" spans="1:32" ht="15.75">
      <c r="E196" s="54" t="s">
        <v>81</v>
      </c>
    </row>
    <row r="197" spans="1:32">
      <c r="E197" s="111">
        <v>2010</v>
      </c>
      <c r="F197" s="51">
        <v>0</v>
      </c>
      <c r="G197" s="51">
        <v>0</v>
      </c>
      <c r="H197" s="51">
        <v>0</v>
      </c>
      <c r="I197" s="51">
        <v>0</v>
      </c>
      <c r="J197" s="51">
        <v>0</v>
      </c>
      <c r="K197" s="51">
        <v>0</v>
      </c>
      <c r="L197" s="51">
        <v>0</v>
      </c>
      <c r="M197" s="51">
        <v>0</v>
      </c>
      <c r="N197" s="51">
        <v>0</v>
      </c>
      <c r="O197" s="51">
        <v>0</v>
      </c>
      <c r="P197" s="51">
        <v>0</v>
      </c>
      <c r="Q197" s="51">
        <v>0</v>
      </c>
      <c r="R197" s="51">
        <v>0</v>
      </c>
      <c r="S197" s="51">
        <v>0</v>
      </c>
      <c r="T197" s="51">
        <v>0</v>
      </c>
      <c r="U197" s="51">
        <v>0</v>
      </c>
      <c r="V197" s="51">
        <v>0</v>
      </c>
      <c r="W197" s="51">
        <v>0</v>
      </c>
      <c r="X197" s="51">
        <v>0</v>
      </c>
      <c r="Y197" s="51">
        <v>0</v>
      </c>
      <c r="Z197" s="51">
        <v>0</v>
      </c>
      <c r="AA197" s="51">
        <v>0</v>
      </c>
      <c r="AB197" s="51">
        <v>0</v>
      </c>
      <c r="AC197" s="51">
        <v>0</v>
      </c>
      <c r="AD197" s="51">
        <v>0</v>
      </c>
      <c r="AE197" s="51">
        <v>0</v>
      </c>
      <c r="AF197" s="51">
        <v>0</v>
      </c>
    </row>
    <row r="198" spans="1:32">
      <c r="E198" s="111">
        <v>2011</v>
      </c>
      <c r="F198" s="51">
        <v>0</v>
      </c>
      <c r="G198" s="51">
        <v>0</v>
      </c>
      <c r="H198" s="51">
        <v>8361.4000000000015</v>
      </c>
      <c r="I198" s="51">
        <v>0</v>
      </c>
      <c r="J198" s="51">
        <v>19273.7</v>
      </c>
      <c r="K198" s="51">
        <v>0</v>
      </c>
      <c r="L198" s="51">
        <v>4980.5</v>
      </c>
      <c r="M198" s="51">
        <v>0</v>
      </c>
      <c r="N198" s="51">
        <v>0</v>
      </c>
      <c r="O198" s="51">
        <v>0</v>
      </c>
      <c r="P198" s="51">
        <v>34566.200000000004</v>
      </c>
      <c r="Q198" s="51">
        <v>0</v>
      </c>
      <c r="R198" s="51">
        <v>0</v>
      </c>
      <c r="S198" s="51">
        <v>0</v>
      </c>
      <c r="T198" s="51">
        <v>50513.5</v>
      </c>
      <c r="U198" s="51">
        <v>0</v>
      </c>
      <c r="V198" s="51">
        <v>23236.5</v>
      </c>
      <c r="W198" s="51">
        <v>0</v>
      </c>
      <c r="X198" s="51">
        <v>0</v>
      </c>
      <c r="Y198" s="51">
        <v>0</v>
      </c>
      <c r="Z198" s="51">
        <v>0</v>
      </c>
      <c r="AA198" s="51">
        <v>592.80000000000007</v>
      </c>
      <c r="AB198" s="51">
        <v>0</v>
      </c>
      <c r="AC198" s="51">
        <v>28655.8</v>
      </c>
      <c r="AD198" s="51">
        <v>0</v>
      </c>
      <c r="AE198" s="51">
        <v>0</v>
      </c>
      <c r="AF198" s="51">
        <v>170180.39999999997</v>
      </c>
    </row>
    <row r="199" spans="1:32">
      <c r="E199" s="111">
        <v>2012</v>
      </c>
      <c r="F199" s="51">
        <v>0</v>
      </c>
      <c r="G199" s="51">
        <v>0</v>
      </c>
      <c r="H199" s="51">
        <v>0</v>
      </c>
      <c r="I199" s="51">
        <v>0</v>
      </c>
      <c r="J199" s="51">
        <v>0</v>
      </c>
      <c r="K199" s="51">
        <v>0</v>
      </c>
      <c r="L199" s="51">
        <v>0</v>
      </c>
      <c r="M199" s="51">
        <v>0</v>
      </c>
      <c r="N199" s="51">
        <v>0</v>
      </c>
      <c r="O199" s="51">
        <v>0</v>
      </c>
      <c r="P199" s="51">
        <v>0</v>
      </c>
      <c r="Q199" s="51">
        <v>0</v>
      </c>
      <c r="R199" s="51">
        <v>0</v>
      </c>
      <c r="S199" s="51">
        <v>0</v>
      </c>
      <c r="T199" s="51">
        <v>0</v>
      </c>
      <c r="U199" s="51">
        <v>0</v>
      </c>
      <c r="V199" s="51">
        <v>0</v>
      </c>
      <c r="W199" s="51">
        <v>0</v>
      </c>
      <c r="X199" s="51">
        <v>0</v>
      </c>
      <c r="Y199" s="51">
        <v>0</v>
      </c>
      <c r="Z199" s="51">
        <v>0</v>
      </c>
      <c r="AA199" s="51">
        <v>0</v>
      </c>
      <c r="AB199" s="51">
        <v>0</v>
      </c>
      <c r="AC199" s="51">
        <v>0</v>
      </c>
      <c r="AD199" s="51">
        <v>0</v>
      </c>
      <c r="AE199" s="51">
        <v>0</v>
      </c>
      <c r="AF199" s="51">
        <v>0</v>
      </c>
    </row>
    <row r="201" spans="1:32" ht="15.75">
      <c r="E201" s="54" t="s">
        <v>140</v>
      </c>
    </row>
    <row r="202" spans="1:32">
      <c r="E202" s="111">
        <v>2010</v>
      </c>
      <c r="F202" s="112">
        <v>0</v>
      </c>
      <c r="G202" s="112">
        <v>0</v>
      </c>
      <c r="H202" s="112">
        <v>0</v>
      </c>
      <c r="I202" s="112">
        <v>0</v>
      </c>
      <c r="J202" s="112">
        <v>0</v>
      </c>
      <c r="K202" s="112">
        <v>0</v>
      </c>
      <c r="L202" s="112">
        <v>0</v>
      </c>
      <c r="M202" s="112">
        <v>0</v>
      </c>
      <c r="N202" s="112">
        <v>0</v>
      </c>
      <c r="O202" s="112">
        <v>0</v>
      </c>
      <c r="P202" s="112">
        <v>0</v>
      </c>
      <c r="Q202" s="112">
        <v>0</v>
      </c>
      <c r="R202" s="112">
        <v>0</v>
      </c>
      <c r="S202" s="112">
        <v>0</v>
      </c>
      <c r="T202" s="112">
        <v>0</v>
      </c>
      <c r="U202" s="112">
        <v>0</v>
      </c>
      <c r="V202" s="112">
        <v>0</v>
      </c>
      <c r="W202" s="112">
        <v>0</v>
      </c>
      <c r="X202" s="112">
        <v>0</v>
      </c>
      <c r="Y202" s="112">
        <v>0</v>
      </c>
      <c r="Z202" s="112">
        <v>0</v>
      </c>
      <c r="AA202" s="112">
        <v>0</v>
      </c>
      <c r="AB202" s="112">
        <v>0</v>
      </c>
      <c r="AC202" s="112">
        <v>0</v>
      </c>
      <c r="AD202" s="112">
        <v>0</v>
      </c>
      <c r="AE202" s="112">
        <v>0</v>
      </c>
      <c r="AF202" s="112">
        <v>0</v>
      </c>
    </row>
    <row r="203" spans="1:32">
      <c r="E203" s="111">
        <v>2011</v>
      </c>
      <c r="F203" s="112">
        <v>1</v>
      </c>
      <c r="G203" s="112">
        <v>0</v>
      </c>
      <c r="H203" s="112">
        <v>0</v>
      </c>
      <c r="I203" s="112">
        <v>0</v>
      </c>
      <c r="J203" s="112">
        <v>0</v>
      </c>
      <c r="K203" s="112">
        <v>0</v>
      </c>
      <c r="L203" s="112">
        <v>0</v>
      </c>
      <c r="M203" s="112">
        <v>0</v>
      </c>
      <c r="N203" s="112">
        <v>1</v>
      </c>
      <c r="O203" s="112">
        <v>0</v>
      </c>
      <c r="P203" s="112">
        <v>0</v>
      </c>
      <c r="Q203" s="112">
        <v>0</v>
      </c>
      <c r="R203" s="112">
        <v>1</v>
      </c>
      <c r="S203" s="112">
        <v>0</v>
      </c>
      <c r="T203" s="112">
        <v>0.35498596671340171</v>
      </c>
      <c r="U203" s="112">
        <v>0</v>
      </c>
      <c r="V203" s="112">
        <v>0</v>
      </c>
      <c r="W203" s="112">
        <v>0</v>
      </c>
      <c r="X203" s="112">
        <v>0</v>
      </c>
      <c r="Y203" s="112">
        <v>1</v>
      </c>
      <c r="Z203" s="112">
        <v>0</v>
      </c>
      <c r="AA203" s="112">
        <v>0</v>
      </c>
      <c r="AB203" s="112">
        <v>0</v>
      </c>
      <c r="AC203" s="112">
        <v>0</v>
      </c>
      <c r="AD203" s="112">
        <v>0</v>
      </c>
      <c r="AE203" s="112">
        <v>0</v>
      </c>
      <c r="AF203" s="112">
        <v>0.23843082571303531</v>
      </c>
    </row>
    <row r="204" spans="1:32">
      <c r="E204" s="111">
        <v>2012</v>
      </c>
      <c r="F204" s="112">
        <v>0</v>
      </c>
      <c r="G204" s="112">
        <v>0</v>
      </c>
      <c r="H204" s="112">
        <v>0</v>
      </c>
      <c r="I204" s="112">
        <v>0</v>
      </c>
      <c r="J204" s="112">
        <v>0</v>
      </c>
      <c r="K204" s="112">
        <v>0</v>
      </c>
      <c r="L204" s="112">
        <v>0</v>
      </c>
      <c r="M204" s="112">
        <v>0</v>
      </c>
      <c r="N204" s="112">
        <v>0</v>
      </c>
      <c r="O204" s="112">
        <v>0</v>
      </c>
      <c r="P204" s="112">
        <v>0</v>
      </c>
      <c r="Q204" s="112">
        <v>0</v>
      </c>
      <c r="R204" s="112">
        <v>0</v>
      </c>
      <c r="S204" s="112">
        <v>0</v>
      </c>
      <c r="T204" s="112">
        <v>0</v>
      </c>
      <c r="U204" s="112">
        <v>0</v>
      </c>
      <c r="V204" s="112">
        <v>0</v>
      </c>
      <c r="W204" s="112">
        <v>0</v>
      </c>
      <c r="X204" s="112">
        <v>0</v>
      </c>
      <c r="Y204" s="112">
        <v>0</v>
      </c>
      <c r="Z204" s="112">
        <v>0</v>
      </c>
      <c r="AA204" s="112">
        <v>0</v>
      </c>
      <c r="AB204" s="112">
        <v>0</v>
      </c>
      <c r="AC204" s="112">
        <v>0</v>
      </c>
      <c r="AD204" s="112">
        <v>0</v>
      </c>
      <c r="AE204" s="112">
        <v>0</v>
      </c>
      <c r="AF204" s="112">
        <v>0</v>
      </c>
    </row>
    <row r="206" spans="1:32" ht="15.75">
      <c r="E206" s="54" t="s">
        <v>137</v>
      </c>
      <c r="F206" s="113">
        <v>0.33333333333333331</v>
      </c>
      <c r="G206" s="113">
        <v>0</v>
      </c>
      <c r="H206" s="113">
        <v>0</v>
      </c>
      <c r="I206" s="113">
        <v>0</v>
      </c>
      <c r="J206" s="113">
        <v>0</v>
      </c>
      <c r="K206" s="113">
        <v>0</v>
      </c>
      <c r="L206" s="113">
        <v>0</v>
      </c>
      <c r="M206" s="113">
        <v>0</v>
      </c>
      <c r="N206" s="113">
        <v>0.33333333333333331</v>
      </c>
      <c r="O206" s="113">
        <v>0</v>
      </c>
      <c r="P206" s="113">
        <v>0</v>
      </c>
      <c r="Q206" s="113">
        <v>0</v>
      </c>
      <c r="R206" s="113">
        <v>0.33333333333333331</v>
      </c>
      <c r="S206" s="113">
        <v>0</v>
      </c>
      <c r="T206" s="113">
        <v>0.11832865557113391</v>
      </c>
      <c r="U206" s="113">
        <v>0</v>
      </c>
      <c r="V206" s="113">
        <v>0</v>
      </c>
      <c r="W206" s="113">
        <v>0</v>
      </c>
      <c r="X206" s="113">
        <v>0</v>
      </c>
      <c r="Y206" s="113">
        <v>0.33333333333333331</v>
      </c>
      <c r="Z206" s="113">
        <v>0</v>
      </c>
      <c r="AA206" s="113">
        <v>0</v>
      </c>
      <c r="AB206" s="113">
        <v>0</v>
      </c>
      <c r="AC206" s="113">
        <v>0</v>
      </c>
      <c r="AD206" s="113">
        <v>0</v>
      </c>
      <c r="AE206" s="113">
        <v>0</v>
      </c>
      <c r="AF206" s="113">
        <v>7.9476941904345108E-2</v>
      </c>
    </row>
    <row r="207" spans="1:32" s="54" customFormat="1" ht="15.75">
      <c r="A207" s="114"/>
      <c r="B207" s="114"/>
      <c r="E207" s="115" t="s">
        <v>138</v>
      </c>
      <c r="F207" s="116">
        <v>0.32999999999999996</v>
      </c>
      <c r="G207" s="116">
        <v>0</v>
      </c>
      <c r="H207" s="116">
        <v>0</v>
      </c>
      <c r="I207" s="116">
        <v>0</v>
      </c>
      <c r="J207" s="116">
        <v>0</v>
      </c>
      <c r="K207" s="116">
        <v>0</v>
      </c>
      <c r="L207" s="116">
        <v>0</v>
      </c>
      <c r="M207" s="116">
        <v>0</v>
      </c>
      <c r="N207" s="116">
        <v>0.32999999999999996</v>
      </c>
      <c r="O207" s="116">
        <v>0</v>
      </c>
      <c r="P207" s="116">
        <v>0</v>
      </c>
      <c r="Q207" s="116">
        <v>0</v>
      </c>
      <c r="R207" s="116">
        <v>0.32999999999999996</v>
      </c>
      <c r="S207" s="116">
        <v>0</v>
      </c>
      <c r="T207" s="116">
        <v>0.11714536901542257</v>
      </c>
      <c r="U207" s="116">
        <v>0</v>
      </c>
      <c r="V207" s="116">
        <v>0</v>
      </c>
      <c r="W207" s="116">
        <v>0</v>
      </c>
      <c r="X207" s="116">
        <v>0</v>
      </c>
      <c r="Y207" s="116">
        <v>0.32999999999999996</v>
      </c>
      <c r="Z207" s="116">
        <v>0</v>
      </c>
      <c r="AA207" s="116">
        <v>0</v>
      </c>
      <c r="AB207" s="116">
        <v>0</v>
      </c>
      <c r="AC207" s="116">
        <v>0</v>
      </c>
      <c r="AD207" s="116">
        <v>0</v>
      </c>
      <c r="AE207" s="116">
        <v>0</v>
      </c>
      <c r="AF207" s="116">
        <v>7.8682172485301655E-2</v>
      </c>
    </row>
    <row r="210" spans="3:32" ht="15.75">
      <c r="E210" s="54" t="s">
        <v>141</v>
      </c>
      <c r="V210" s="118" t="s">
        <v>142</v>
      </c>
    </row>
    <row r="211" spans="3:32" ht="15.75">
      <c r="C211" s="53"/>
      <c r="E211" s="60" t="s">
        <v>45</v>
      </c>
      <c r="F211" s="61" t="s">
        <v>48</v>
      </c>
      <c r="G211" s="61" t="s">
        <v>49</v>
      </c>
      <c r="H211" s="61" t="s">
        <v>50</v>
      </c>
      <c r="I211" s="61" t="s">
        <v>51</v>
      </c>
      <c r="J211" s="61" t="s">
        <v>52</v>
      </c>
      <c r="K211" s="61" t="s">
        <v>53</v>
      </c>
      <c r="L211" s="61" t="s">
        <v>54</v>
      </c>
      <c r="M211" s="61" t="s">
        <v>55</v>
      </c>
      <c r="N211" s="61" t="s">
        <v>56</v>
      </c>
      <c r="O211" s="61" t="s">
        <v>57</v>
      </c>
      <c r="P211" s="61" t="s">
        <v>58</v>
      </c>
      <c r="Q211" s="61" t="s">
        <v>59</v>
      </c>
      <c r="R211" s="61" t="s">
        <v>60</v>
      </c>
      <c r="S211" s="61" t="s">
        <v>61</v>
      </c>
      <c r="T211" s="61" t="s">
        <v>62</v>
      </c>
      <c r="U211" s="61" t="s">
        <v>63</v>
      </c>
      <c r="V211" s="61" t="s">
        <v>64</v>
      </c>
      <c r="W211" s="61" t="s">
        <v>65</v>
      </c>
      <c r="X211" s="61" t="s">
        <v>66</v>
      </c>
      <c r="Y211" s="61" t="s">
        <v>67</v>
      </c>
      <c r="Z211" s="61" t="s">
        <v>68</v>
      </c>
      <c r="AA211" s="61" t="s">
        <v>69</v>
      </c>
      <c r="AB211" s="61" t="s">
        <v>70</v>
      </c>
      <c r="AC211" s="61" t="s">
        <v>71</v>
      </c>
      <c r="AD211" s="61" t="s">
        <v>72</v>
      </c>
      <c r="AE211" s="61" t="s">
        <v>73</v>
      </c>
      <c r="AF211" s="61" t="s">
        <v>74</v>
      </c>
    </row>
    <row r="212" spans="3:32" ht="15.75">
      <c r="E212" s="54" t="s">
        <v>96</v>
      </c>
    </row>
    <row r="213" spans="3:32">
      <c r="E213" s="117">
        <v>2010</v>
      </c>
      <c r="F213" s="51">
        <v>13617.3</v>
      </c>
      <c r="G213" s="51">
        <v>10184.1</v>
      </c>
      <c r="H213" s="51">
        <v>7780</v>
      </c>
      <c r="I213" s="51">
        <v>96364.7</v>
      </c>
      <c r="J213" s="51">
        <v>37810.400000000001</v>
      </c>
      <c r="K213" s="51">
        <v>1999.4</v>
      </c>
      <c r="L213" s="51">
        <v>60162.2</v>
      </c>
      <c r="M213" s="51">
        <v>9010.9</v>
      </c>
      <c r="N213" s="51">
        <v>9655.1</v>
      </c>
      <c r="O213" s="51">
        <v>15884.5</v>
      </c>
      <c r="P213" s="51">
        <v>0</v>
      </c>
      <c r="Q213" s="51">
        <v>20397</v>
      </c>
      <c r="R213" s="51">
        <v>23991.300000000003</v>
      </c>
      <c r="S213" s="51">
        <v>79172.599999999991</v>
      </c>
      <c r="T213" s="51">
        <v>184955.59999999998</v>
      </c>
      <c r="U213" s="51">
        <v>19670.300000000003</v>
      </c>
      <c r="V213" s="53">
        <v>89340.5</v>
      </c>
      <c r="W213" s="51">
        <v>50.899999999999991</v>
      </c>
      <c r="X213" s="51">
        <v>587.20000000000005</v>
      </c>
      <c r="Y213" s="51">
        <v>12819.300000000001</v>
      </c>
      <c r="Z213" s="51">
        <v>9798.8000000000011</v>
      </c>
      <c r="AA213" s="51">
        <v>36225.100000000006</v>
      </c>
      <c r="AB213" s="51">
        <v>16547.5</v>
      </c>
      <c r="AC213" s="51">
        <v>4122</v>
      </c>
      <c r="AD213" s="51">
        <v>120257.1</v>
      </c>
      <c r="AE213" s="51">
        <v>47596.2</v>
      </c>
      <c r="AF213" s="51">
        <v>927999.99999999988</v>
      </c>
    </row>
    <row r="214" spans="3:32">
      <c r="E214" s="2">
        <v>2011</v>
      </c>
      <c r="F214" s="51">
        <v>12492.3</v>
      </c>
      <c r="G214" s="51">
        <v>10247.300000000001</v>
      </c>
      <c r="H214" s="51">
        <v>7714.9</v>
      </c>
      <c r="I214" s="51">
        <v>131128.1</v>
      </c>
      <c r="J214" s="51">
        <v>39424.199999999997</v>
      </c>
      <c r="K214" s="51">
        <v>1596.2000000000003</v>
      </c>
      <c r="L214" s="51">
        <v>57817.399999999994</v>
      </c>
      <c r="M214" s="51">
        <v>8444.1</v>
      </c>
      <c r="N214" s="51">
        <v>9645.7999999999993</v>
      </c>
      <c r="O214" s="51">
        <v>17620.900000000001</v>
      </c>
      <c r="P214" s="51">
        <v>0</v>
      </c>
      <c r="Q214" s="51">
        <v>20064.899999999998</v>
      </c>
      <c r="R214" s="51">
        <v>30919.700000000004</v>
      </c>
      <c r="S214" s="51">
        <v>65729.100000000006</v>
      </c>
      <c r="T214" s="51">
        <v>181454.10000000003</v>
      </c>
      <c r="U214" s="51">
        <v>17675.600000000002</v>
      </c>
      <c r="V214" s="53">
        <v>90946.6</v>
      </c>
      <c r="W214" s="51">
        <v>17.700000000000003</v>
      </c>
      <c r="X214" s="51">
        <v>308.60000000000002</v>
      </c>
      <c r="Y214" s="51">
        <v>12788.800000000001</v>
      </c>
      <c r="Z214" s="51">
        <v>6380.4</v>
      </c>
      <c r="AA214" s="51">
        <v>33485.300000000003</v>
      </c>
      <c r="AB214" s="51">
        <v>16775.400000000001</v>
      </c>
      <c r="AC214" s="51">
        <v>3876.1000000000004</v>
      </c>
      <c r="AD214" s="51">
        <v>111866.70000000001</v>
      </c>
      <c r="AE214" s="51">
        <v>45876.7</v>
      </c>
      <c r="AF214" s="51">
        <v>934296.89999999991</v>
      </c>
    </row>
    <row r="215" spans="3:32">
      <c r="E215" s="2">
        <v>2012</v>
      </c>
      <c r="F215" s="51">
        <v>9074.9</v>
      </c>
      <c r="G215" s="51">
        <v>11030.099999999999</v>
      </c>
      <c r="H215" s="51">
        <v>8325.1</v>
      </c>
      <c r="I215" s="51">
        <v>106314.6</v>
      </c>
      <c r="J215" s="51">
        <v>38218.9</v>
      </c>
      <c r="K215" s="51">
        <v>1596.6000000000001</v>
      </c>
      <c r="L215" s="51">
        <v>64404.100000000006</v>
      </c>
      <c r="M215" s="51">
        <v>7826.5000000000009</v>
      </c>
      <c r="N215" s="51">
        <v>9743.8000000000011</v>
      </c>
      <c r="O215" s="51">
        <v>17702.499999999996</v>
      </c>
      <c r="P215" s="51">
        <v>0</v>
      </c>
      <c r="Q215" s="51">
        <v>20663.599999999999</v>
      </c>
      <c r="R215" s="51">
        <v>30341.400000000005</v>
      </c>
      <c r="S215" s="51">
        <v>77609.7</v>
      </c>
      <c r="T215" s="51">
        <v>188076.99999999997</v>
      </c>
      <c r="U215" s="51">
        <v>18119.7</v>
      </c>
      <c r="V215" s="53">
        <v>91441.500000000015</v>
      </c>
      <c r="W215" s="51">
        <v>105.30000000000001</v>
      </c>
      <c r="X215" s="51">
        <v>837.2</v>
      </c>
      <c r="Y215" s="51">
        <v>12136.099999999999</v>
      </c>
      <c r="Z215" s="51">
        <v>6542.1000000000013</v>
      </c>
      <c r="AA215" s="51">
        <v>37267.700000000004</v>
      </c>
      <c r="AB215" s="51">
        <v>16506.400000000001</v>
      </c>
      <c r="AC215" s="51">
        <v>3501.0000000000009</v>
      </c>
      <c r="AD215" s="51">
        <v>117325.59999999999</v>
      </c>
      <c r="AE215" s="51">
        <v>50241.200000000004</v>
      </c>
      <c r="AF215" s="51">
        <v>944952.59999999974</v>
      </c>
    </row>
    <row r="216" spans="3:32">
      <c r="V216" s="111"/>
    </row>
    <row r="217" spans="3:32" ht="15.75">
      <c r="E217" s="54" t="s">
        <v>143</v>
      </c>
    </row>
    <row r="218" spans="3:32">
      <c r="E218" s="111">
        <v>2010</v>
      </c>
      <c r="F218" s="51">
        <v>9203.9</v>
      </c>
      <c r="G218" s="51">
        <v>0</v>
      </c>
      <c r="H218" s="51">
        <v>2033.6</v>
      </c>
      <c r="I218" s="51">
        <v>0</v>
      </c>
      <c r="J218" s="51">
        <v>24868.1</v>
      </c>
      <c r="K218" s="51">
        <v>0</v>
      </c>
      <c r="L218" s="51">
        <v>28212.5</v>
      </c>
      <c r="M218" s="51">
        <v>0</v>
      </c>
      <c r="N218" s="51">
        <v>0</v>
      </c>
      <c r="O218" s="51">
        <v>0</v>
      </c>
      <c r="P218" s="51">
        <v>61092.19999999999</v>
      </c>
      <c r="Q218" s="51">
        <v>0</v>
      </c>
      <c r="R218" s="51">
        <v>2988.6</v>
      </c>
      <c r="S218" s="51">
        <v>126556.69999999997</v>
      </c>
      <c r="T218" s="51">
        <v>23199.700000000004</v>
      </c>
      <c r="U218" s="51">
        <v>0</v>
      </c>
      <c r="V218" s="53">
        <v>340597.30000000005</v>
      </c>
      <c r="W218" s="51">
        <v>0</v>
      </c>
      <c r="X218" s="51">
        <v>0</v>
      </c>
      <c r="Y218" s="51">
        <v>0</v>
      </c>
      <c r="Z218" s="51">
        <v>0</v>
      </c>
      <c r="AA218" s="51">
        <v>25574.1</v>
      </c>
      <c r="AB218" s="51">
        <v>0</v>
      </c>
      <c r="AC218" s="51">
        <v>41487.399999999994</v>
      </c>
      <c r="AD218" s="51">
        <v>0</v>
      </c>
      <c r="AE218" s="51">
        <v>18610.699999999997</v>
      </c>
      <c r="AF218" s="51">
        <v>552917.79999999993</v>
      </c>
    </row>
    <row r="219" spans="3:32">
      <c r="E219" s="111">
        <v>2011</v>
      </c>
      <c r="F219" s="51">
        <v>8001.4</v>
      </c>
      <c r="G219" s="51">
        <v>0</v>
      </c>
      <c r="H219" s="51">
        <v>2044.7</v>
      </c>
      <c r="I219" s="51">
        <v>0</v>
      </c>
      <c r="J219" s="51">
        <v>8385.7000000000007</v>
      </c>
      <c r="K219" s="51">
        <v>0</v>
      </c>
      <c r="L219" s="51">
        <v>25590.6</v>
      </c>
      <c r="M219" s="51">
        <v>0</v>
      </c>
      <c r="N219" s="51">
        <v>0</v>
      </c>
      <c r="O219" s="51">
        <v>0</v>
      </c>
      <c r="P219" s="51">
        <v>40973.200000000004</v>
      </c>
      <c r="Q219" s="51">
        <v>0</v>
      </c>
      <c r="R219" s="51">
        <v>0</v>
      </c>
      <c r="S219" s="51">
        <v>54179.099999999991</v>
      </c>
      <c r="T219" s="51">
        <v>2592.8000000000002</v>
      </c>
      <c r="U219" s="51">
        <v>0</v>
      </c>
      <c r="V219" s="53">
        <v>275313.80000000005</v>
      </c>
      <c r="W219" s="51">
        <v>0</v>
      </c>
      <c r="X219" s="51">
        <v>0</v>
      </c>
      <c r="Y219" s="51">
        <v>0</v>
      </c>
      <c r="Z219" s="51">
        <v>0</v>
      </c>
      <c r="AA219" s="51">
        <v>31205.200000000004</v>
      </c>
      <c r="AB219" s="51">
        <v>0</v>
      </c>
      <c r="AC219" s="51">
        <v>2743.9</v>
      </c>
      <c r="AD219" s="51">
        <v>0</v>
      </c>
      <c r="AE219" s="51">
        <v>17854.400000000001</v>
      </c>
      <c r="AF219" s="51">
        <v>325641.90000000008</v>
      </c>
    </row>
    <row r="220" spans="3:32">
      <c r="E220" s="111">
        <v>2012</v>
      </c>
      <c r="F220" s="51">
        <v>10868.2</v>
      </c>
      <c r="G220" s="51">
        <v>0</v>
      </c>
      <c r="H220" s="51">
        <v>6354</v>
      </c>
      <c r="I220" s="51">
        <v>0</v>
      </c>
      <c r="J220" s="51">
        <v>0</v>
      </c>
      <c r="K220" s="51">
        <v>0</v>
      </c>
      <c r="L220" s="51">
        <v>27318.499999999996</v>
      </c>
      <c r="M220" s="51">
        <v>0</v>
      </c>
      <c r="N220" s="51">
        <v>0</v>
      </c>
      <c r="O220" s="51">
        <v>0</v>
      </c>
      <c r="P220" s="51">
        <v>56826.799999999996</v>
      </c>
      <c r="Q220" s="51">
        <v>0</v>
      </c>
      <c r="R220" s="51">
        <v>0</v>
      </c>
      <c r="S220" s="51">
        <v>248351.7</v>
      </c>
      <c r="T220" s="51">
        <v>18659.900000000001</v>
      </c>
      <c r="U220" s="51">
        <v>0</v>
      </c>
      <c r="V220" s="53">
        <v>343087.4</v>
      </c>
      <c r="W220" s="51">
        <v>0</v>
      </c>
      <c r="X220" s="51">
        <v>0</v>
      </c>
      <c r="Y220" s="51">
        <v>0</v>
      </c>
      <c r="Z220" s="51">
        <v>0</v>
      </c>
      <c r="AA220" s="51">
        <v>26275.1</v>
      </c>
      <c r="AB220" s="51">
        <v>0</v>
      </c>
      <c r="AC220" s="51">
        <v>12034.699999999999</v>
      </c>
      <c r="AD220" s="51">
        <v>0</v>
      </c>
      <c r="AE220" s="51">
        <v>19198.8</v>
      </c>
      <c r="AF220" s="51">
        <v>582114.1</v>
      </c>
    </row>
    <row r="222" spans="3:32" ht="15.75">
      <c r="E222" s="54" t="s">
        <v>144</v>
      </c>
    </row>
    <row r="223" spans="3:32">
      <c r="E223" s="111">
        <v>2010</v>
      </c>
      <c r="F223" s="112">
        <v>0.5966951781676687</v>
      </c>
      <c r="G223" s="112">
        <v>1</v>
      </c>
      <c r="H223" s="112">
        <v>0.79277737018015815</v>
      </c>
      <c r="I223" s="112">
        <v>1</v>
      </c>
      <c r="J223" s="112">
        <v>0.60324353645987061</v>
      </c>
      <c r="K223" s="112">
        <v>1</v>
      </c>
      <c r="L223" s="112">
        <v>0.68076270697382846</v>
      </c>
      <c r="M223" s="112">
        <v>1</v>
      </c>
      <c r="N223" s="112">
        <v>1</v>
      </c>
      <c r="O223" s="112">
        <v>1</v>
      </c>
      <c r="P223" s="112">
        <v>0</v>
      </c>
      <c r="Q223" s="112">
        <v>1</v>
      </c>
      <c r="R223" s="112">
        <v>0.88922864799350632</v>
      </c>
      <c r="S223" s="112">
        <v>0.38483871767414757</v>
      </c>
      <c r="T223" s="112">
        <v>0.88854619603728557</v>
      </c>
      <c r="U223" s="112">
        <v>1</v>
      </c>
      <c r="V223" s="112">
        <v>0.20779866296938765</v>
      </c>
      <c r="W223" s="112">
        <v>1</v>
      </c>
      <c r="X223" s="112">
        <v>1</v>
      </c>
      <c r="Y223" s="112">
        <v>1</v>
      </c>
      <c r="Z223" s="112">
        <v>1</v>
      </c>
      <c r="AA223" s="112">
        <v>0.58617425468290862</v>
      </c>
      <c r="AB223" s="112">
        <v>1</v>
      </c>
      <c r="AC223" s="112">
        <v>9.0376106679763396E-2</v>
      </c>
      <c r="AD223" s="112">
        <v>1</v>
      </c>
      <c r="AE223" s="112">
        <v>0.71890090005724483</v>
      </c>
      <c r="AF223" s="112">
        <v>0.62663842652171509</v>
      </c>
    </row>
    <row r="224" spans="3:32">
      <c r="E224" s="111">
        <v>2011</v>
      </c>
      <c r="F224" s="112">
        <v>0.60956781840272867</v>
      </c>
      <c r="G224" s="112">
        <v>1</v>
      </c>
      <c r="H224" s="112">
        <v>0.79049346284683797</v>
      </c>
      <c r="I224" s="112">
        <v>1</v>
      </c>
      <c r="J224" s="112">
        <v>0.82460327254397103</v>
      </c>
      <c r="K224" s="112">
        <v>1</v>
      </c>
      <c r="L224" s="112">
        <v>0.6931877038173796</v>
      </c>
      <c r="M224" s="112">
        <v>1</v>
      </c>
      <c r="N224" s="112">
        <v>1</v>
      </c>
      <c r="O224" s="112">
        <v>1</v>
      </c>
      <c r="P224" s="112">
        <v>0</v>
      </c>
      <c r="Q224" s="112">
        <v>1</v>
      </c>
      <c r="R224" s="112">
        <v>1</v>
      </c>
      <c r="S224" s="112">
        <v>0.54816184381051514</v>
      </c>
      <c r="T224" s="112">
        <v>0.98591228648784635</v>
      </c>
      <c r="U224" s="112">
        <v>1</v>
      </c>
      <c r="V224" s="112">
        <v>0.24831131075049337</v>
      </c>
      <c r="W224" s="112">
        <v>1</v>
      </c>
      <c r="X224" s="112">
        <v>1</v>
      </c>
      <c r="Y224" s="112">
        <v>1</v>
      </c>
      <c r="Z224" s="112">
        <v>1</v>
      </c>
      <c r="AA224" s="112">
        <v>0.51762314404742582</v>
      </c>
      <c r="AB224" s="112">
        <v>1</v>
      </c>
      <c r="AC224" s="112">
        <v>0.58551359516616319</v>
      </c>
      <c r="AD224" s="112">
        <v>1</v>
      </c>
      <c r="AE224" s="112">
        <v>0.71984792354125382</v>
      </c>
      <c r="AF224" s="112">
        <v>0.74154149392018076</v>
      </c>
    </row>
    <row r="225" spans="1:32">
      <c r="E225" s="111">
        <v>2012</v>
      </c>
      <c r="F225" s="112">
        <v>0.45503958762679825</v>
      </c>
      <c r="G225" s="112">
        <v>1</v>
      </c>
      <c r="H225" s="112">
        <v>0.56713967477570149</v>
      </c>
      <c r="I225" s="112">
        <v>1</v>
      </c>
      <c r="J225" s="112">
        <v>1</v>
      </c>
      <c r="K225" s="112">
        <v>1</v>
      </c>
      <c r="L225" s="112">
        <v>0.7021617354937606</v>
      </c>
      <c r="M225" s="112">
        <v>1</v>
      </c>
      <c r="N225" s="112">
        <v>1</v>
      </c>
      <c r="O225" s="112">
        <v>1</v>
      </c>
      <c r="P225" s="112">
        <v>0</v>
      </c>
      <c r="Q225" s="112">
        <v>1</v>
      </c>
      <c r="R225" s="112">
        <v>1</v>
      </c>
      <c r="S225" s="112">
        <v>0.23809475600485208</v>
      </c>
      <c r="T225" s="112">
        <v>0.90974083484854418</v>
      </c>
      <c r="U225" s="112">
        <v>1</v>
      </c>
      <c r="V225" s="112">
        <v>0.2104382470302896</v>
      </c>
      <c r="W225" s="112">
        <v>1</v>
      </c>
      <c r="X225" s="112">
        <v>1</v>
      </c>
      <c r="Y225" s="112">
        <v>1</v>
      </c>
      <c r="Z225" s="112">
        <v>1</v>
      </c>
      <c r="AA225" s="112">
        <v>0.58649760476403312</v>
      </c>
      <c r="AB225" s="112">
        <v>1</v>
      </c>
      <c r="AC225" s="112">
        <v>0.22535193135809786</v>
      </c>
      <c r="AD225" s="112">
        <v>1</v>
      </c>
      <c r="AE225" s="112">
        <v>0.72351958525345628</v>
      </c>
      <c r="AF225" s="112">
        <v>0.61880243999820039</v>
      </c>
    </row>
    <row r="227" spans="1:32" ht="15.75">
      <c r="E227" s="54" t="s">
        <v>137</v>
      </c>
      <c r="F227" s="113">
        <v>0.55376752806573193</v>
      </c>
      <c r="G227" s="113">
        <v>1</v>
      </c>
      <c r="H227" s="113">
        <v>0.7168035026008992</v>
      </c>
      <c r="I227" s="113">
        <v>1</v>
      </c>
      <c r="J227" s="113">
        <v>0.80928226966794714</v>
      </c>
      <c r="K227" s="113">
        <v>1</v>
      </c>
      <c r="L227" s="113">
        <v>0.69203738209498944</v>
      </c>
      <c r="M227" s="113">
        <v>1</v>
      </c>
      <c r="N227" s="113">
        <v>1</v>
      </c>
      <c r="O227" s="113">
        <v>1</v>
      </c>
      <c r="P227" s="113">
        <v>0</v>
      </c>
      <c r="Q227" s="113">
        <v>1</v>
      </c>
      <c r="R227" s="113">
        <v>0.96307621599783533</v>
      </c>
      <c r="S227" s="113">
        <v>0.3903651058298383</v>
      </c>
      <c r="T227" s="113">
        <v>0.92806643912455877</v>
      </c>
      <c r="U227" s="113">
        <v>1</v>
      </c>
      <c r="V227" s="113">
        <v>0.22218274025005688</v>
      </c>
      <c r="W227" s="113">
        <v>1</v>
      </c>
      <c r="X227" s="113">
        <v>1</v>
      </c>
      <c r="Y227" s="113">
        <v>1</v>
      </c>
      <c r="Z227" s="113">
        <v>1</v>
      </c>
      <c r="AA227" s="113">
        <v>0.56343166783145582</v>
      </c>
      <c r="AB227" s="113">
        <v>1</v>
      </c>
      <c r="AC227" s="113">
        <v>0.30041387773467482</v>
      </c>
      <c r="AD227" s="113">
        <v>1</v>
      </c>
      <c r="AE227" s="113">
        <v>0.72075613628398505</v>
      </c>
      <c r="AF227" s="113">
        <v>0.66232745348003208</v>
      </c>
    </row>
    <row r="228" spans="1:32" s="54" customFormat="1" ht="15.75">
      <c r="A228" s="114"/>
      <c r="B228" s="114"/>
      <c r="E228" s="115" t="s">
        <v>138</v>
      </c>
      <c r="F228" s="116">
        <v>0.54822985278507463</v>
      </c>
      <c r="G228" s="116">
        <v>0.99</v>
      </c>
      <c r="H228" s="116">
        <v>0.70963546757489016</v>
      </c>
      <c r="I228" s="116">
        <v>0.99</v>
      </c>
      <c r="J228" s="116">
        <v>0.8011894469712677</v>
      </c>
      <c r="K228" s="116">
        <v>0.99</v>
      </c>
      <c r="L228" s="116">
        <v>0.68511700827403954</v>
      </c>
      <c r="M228" s="116">
        <v>0.99</v>
      </c>
      <c r="N228" s="116">
        <v>0.99</v>
      </c>
      <c r="O228" s="116">
        <v>0.99</v>
      </c>
      <c r="P228" s="116">
        <v>0</v>
      </c>
      <c r="Q228" s="116">
        <v>0.99</v>
      </c>
      <c r="R228" s="116">
        <v>0.95344545383785695</v>
      </c>
      <c r="S228" s="116">
        <v>0.38646145477153993</v>
      </c>
      <c r="T228" s="116">
        <v>0.91878577473331313</v>
      </c>
      <c r="U228" s="116">
        <v>0.99</v>
      </c>
      <c r="V228" s="116">
        <v>0.21996091284755631</v>
      </c>
      <c r="W228" s="116">
        <v>0.99</v>
      </c>
      <c r="X228" s="116">
        <v>0.99</v>
      </c>
      <c r="Y228" s="116">
        <v>0.99</v>
      </c>
      <c r="Z228" s="116">
        <v>0.99</v>
      </c>
      <c r="AA228" s="116">
        <v>0.55779735115314122</v>
      </c>
      <c r="AB228" s="116">
        <v>0.99</v>
      </c>
      <c r="AC228" s="116">
        <v>0.29740973895732808</v>
      </c>
      <c r="AD228" s="116">
        <v>0.99</v>
      </c>
      <c r="AE228" s="116">
        <v>0.71354857492114521</v>
      </c>
      <c r="AF228" s="116">
        <v>0.65570417894523181</v>
      </c>
    </row>
    <row r="229" spans="1:32">
      <c r="F229" s="51"/>
      <c r="G229" s="51"/>
      <c r="H229" s="51"/>
      <c r="I229" s="51"/>
      <c r="J229" s="51"/>
      <c r="K229" s="51"/>
      <c r="L229" s="51"/>
      <c r="M229" s="51"/>
      <c r="N229" s="51"/>
      <c r="O229" s="51"/>
      <c r="P229" s="51"/>
      <c r="Q229" s="51"/>
      <c r="R229" s="51"/>
      <c r="S229" s="51"/>
      <c r="T229" s="51"/>
      <c r="U229" s="51"/>
      <c r="V229" s="51"/>
      <c r="W229" s="51"/>
      <c r="X229" s="51"/>
      <c r="Y229" s="51"/>
      <c r="Z229" s="51"/>
      <c r="AA229" s="51"/>
      <c r="AB229" s="51"/>
      <c r="AC229" s="51"/>
      <c r="AD229" s="51"/>
      <c r="AE229" s="51"/>
      <c r="AF229" s="69"/>
    </row>
    <row r="230" spans="1:32">
      <c r="F230" s="51"/>
      <c r="G230" s="51"/>
      <c r="H230" s="51"/>
      <c r="I230" s="51"/>
      <c r="J230" s="51"/>
      <c r="K230" s="51"/>
      <c r="L230" s="51"/>
      <c r="M230" s="51"/>
      <c r="N230" s="51"/>
      <c r="O230" s="51"/>
      <c r="P230" s="51"/>
      <c r="Q230" s="51"/>
      <c r="R230" s="51"/>
      <c r="S230" s="51"/>
      <c r="T230" s="51"/>
      <c r="U230" s="51"/>
      <c r="V230" s="51"/>
      <c r="W230" s="51"/>
      <c r="X230" s="51"/>
      <c r="Y230" s="51"/>
      <c r="Z230" s="51"/>
      <c r="AA230" s="51"/>
      <c r="AB230" s="51"/>
      <c r="AC230" s="51"/>
      <c r="AD230" s="51"/>
      <c r="AE230" s="51"/>
      <c r="AF230" s="69"/>
    </row>
    <row r="231" spans="1:32" ht="15.75">
      <c r="F231" s="51"/>
      <c r="G231" s="51"/>
      <c r="H231" s="51"/>
      <c r="I231" s="51"/>
      <c r="J231" s="51"/>
      <c r="K231" s="51"/>
      <c r="L231" s="51"/>
      <c r="M231" s="51"/>
      <c r="N231" s="51"/>
      <c r="O231" s="51"/>
      <c r="P231" s="51"/>
      <c r="Q231" s="51"/>
      <c r="R231" s="51"/>
      <c r="S231" s="51"/>
      <c r="T231" s="51"/>
      <c r="U231" s="119"/>
      <c r="V231" s="120">
        <v>1.2232469651841427</v>
      </c>
      <c r="W231" s="2" t="s">
        <v>145</v>
      </c>
      <c r="X231" s="51" t="s">
        <v>146</v>
      </c>
      <c r="Y231" s="51"/>
      <c r="Z231" s="51"/>
      <c r="AA231" s="51"/>
      <c r="AB231" s="51"/>
      <c r="AC231" s="51"/>
      <c r="AD231" s="51"/>
      <c r="AE231" s="51"/>
      <c r="AF231" s="69"/>
    </row>
    <row r="232" spans="1:32" ht="15.75">
      <c r="U232" s="119"/>
      <c r="V232" s="120">
        <v>1.2680866024270461</v>
      </c>
      <c r="W232" s="2" t="s">
        <v>147</v>
      </c>
      <c r="X232" s="69">
        <v>-23325.694999999978</v>
      </c>
      <c r="AF232" s="112"/>
    </row>
    <row r="233" spans="1:32" ht="15.75">
      <c r="E233" s="121" t="s">
        <v>148</v>
      </c>
      <c r="U233" s="119"/>
      <c r="W233" s="69"/>
      <c r="AF233" s="112"/>
    </row>
    <row r="234" spans="1:32" ht="15.75">
      <c r="E234" s="54" t="s">
        <v>149</v>
      </c>
      <c r="H234" s="122" t="s">
        <v>150</v>
      </c>
      <c r="I234" s="123"/>
      <c r="U234" s="119"/>
      <c r="V234" s="119"/>
      <c r="AF234" s="112"/>
    </row>
    <row r="235" spans="1:32" ht="15.75">
      <c r="E235" s="54"/>
      <c r="H235" s="124" t="s">
        <v>151</v>
      </c>
      <c r="I235" s="125"/>
      <c r="AF235" s="112"/>
    </row>
    <row r="236" spans="1:32" ht="15.75">
      <c r="E236" s="54"/>
      <c r="H236" s="115"/>
      <c r="L236" s="120">
        <v>1</v>
      </c>
      <c r="V236" s="120">
        <v>1.1100000000000001</v>
      </c>
      <c r="AE236" s="120">
        <v>1</v>
      </c>
      <c r="AF236" s="112"/>
    </row>
    <row r="237" spans="1:32" ht="15.75">
      <c r="E237" s="60" t="s">
        <v>45</v>
      </c>
      <c r="F237" s="61" t="s">
        <v>48</v>
      </c>
      <c r="G237" s="61" t="s">
        <v>49</v>
      </c>
      <c r="H237" s="61" t="s">
        <v>50</v>
      </c>
      <c r="I237" s="61" t="s">
        <v>51</v>
      </c>
      <c r="J237" s="61" t="s">
        <v>52</v>
      </c>
      <c r="K237" s="61" t="s">
        <v>53</v>
      </c>
      <c r="L237" s="61" t="s">
        <v>54</v>
      </c>
      <c r="M237" s="61" t="s">
        <v>55</v>
      </c>
      <c r="N237" s="61" t="s">
        <v>56</v>
      </c>
      <c r="O237" s="61" t="s">
        <v>57</v>
      </c>
      <c r="P237" s="61" t="s">
        <v>58</v>
      </c>
      <c r="Q237" s="61" t="s">
        <v>59</v>
      </c>
      <c r="R237" s="61" t="s">
        <v>60</v>
      </c>
      <c r="S237" s="61" t="s">
        <v>61</v>
      </c>
      <c r="T237" s="61" t="s">
        <v>62</v>
      </c>
      <c r="U237" s="61" t="s">
        <v>63</v>
      </c>
      <c r="V237" s="61" t="s">
        <v>64</v>
      </c>
      <c r="W237" s="61" t="s">
        <v>65</v>
      </c>
      <c r="X237" s="61" t="s">
        <v>66</v>
      </c>
      <c r="Y237" s="61" t="s">
        <v>67</v>
      </c>
      <c r="Z237" s="61" t="s">
        <v>68</v>
      </c>
      <c r="AA237" s="61" t="s">
        <v>69</v>
      </c>
      <c r="AB237" s="61" t="s">
        <v>70</v>
      </c>
      <c r="AC237" s="61" t="s">
        <v>71</v>
      </c>
      <c r="AD237" s="61" t="s">
        <v>72</v>
      </c>
      <c r="AE237" s="61" t="s">
        <v>73</v>
      </c>
      <c r="AF237" s="61" t="s">
        <v>74</v>
      </c>
    </row>
    <row r="238" spans="1:32">
      <c r="E238" s="2">
        <v>2007</v>
      </c>
      <c r="F238" s="113">
        <v>0.54822985278507463</v>
      </c>
      <c r="G238" s="113">
        <v>0.99</v>
      </c>
      <c r="H238" s="113">
        <v>0.70963546757489016</v>
      </c>
      <c r="I238" s="113">
        <v>0.99</v>
      </c>
      <c r="J238" s="113">
        <v>0.8011894469712677</v>
      </c>
      <c r="K238" s="113">
        <v>0.99</v>
      </c>
      <c r="L238" s="113">
        <v>0.68511700827403954</v>
      </c>
      <c r="M238" s="113">
        <v>0.99</v>
      </c>
      <c r="N238" s="113">
        <v>0.99</v>
      </c>
      <c r="O238" s="113">
        <v>0.99</v>
      </c>
      <c r="P238" s="113">
        <v>0</v>
      </c>
      <c r="Q238" s="113">
        <v>0.99</v>
      </c>
      <c r="R238" s="113">
        <v>0.95344545383785695</v>
      </c>
      <c r="S238" s="113">
        <v>0.38646145477153993</v>
      </c>
      <c r="T238" s="113">
        <v>0.91878577473331313</v>
      </c>
      <c r="U238" s="113">
        <v>0.99</v>
      </c>
      <c r="V238" s="126">
        <v>0.24415661326078753</v>
      </c>
      <c r="W238" s="113">
        <v>0.99</v>
      </c>
      <c r="X238" s="113">
        <v>0.99</v>
      </c>
      <c r="Y238" s="113">
        <v>0.99</v>
      </c>
      <c r="Z238" s="113">
        <v>0.99</v>
      </c>
      <c r="AA238" s="113">
        <v>0.55779735115314122</v>
      </c>
      <c r="AB238" s="113">
        <v>0.99</v>
      </c>
      <c r="AC238" s="113">
        <v>0.29740973895732808</v>
      </c>
      <c r="AD238" s="113">
        <v>0.99</v>
      </c>
      <c r="AE238" s="113">
        <v>0.71354857492114521</v>
      </c>
      <c r="AF238" s="112"/>
    </row>
    <row r="239" spans="1:32">
      <c r="E239" s="2">
        <v>2008</v>
      </c>
      <c r="F239" s="113">
        <v>0.54822985278507463</v>
      </c>
      <c r="G239" s="113">
        <v>0.99</v>
      </c>
      <c r="H239" s="113">
        <v>0.70963546757489016</v>
      </c>
      <c r="I239" s="113">
        <v>0.99</v>
      </c>
      <c r="J239" s="113">
        <v>0.8011894469712677</v>
      </c>
      <c r="K239" s="113">
        <v>0.99</v>
      </c>
      <c r="L239" s="113">
        <v>0.68511700827403954</v>
      </c>
      <c r="M239" s="113">
        <v>0.99</v>
      </c>
      <c r="N239" s="113">
        <v>0.99</v>
      </c>
      <c r="O239" s="113">
        <v>0.99</v>
      </c>
      <c r="P239" s="113">
        <v>0</v>
      </c>
      <c r="Q239" s="113">
        <v>0.99</v>
      </c>
      <c r="R239" s="113">
        <v>0.95344545383785695</v>
      </c>
      <c r="S239" s="113">
        <v>0.38646145477153993</v>
      </c>
      <c r="T239" s="113">
        <v>0.91878577473331313</v>
      </c>
      <c r="U239" s="113">
        <v>0.99</v>
      </c>
      <c r="V239" s="126">
        <v>0.24415661326078753</v>
      </c>
      <c r="W239" s="113">
        <v>0.99</v>
      </c>
      <c r="X239" s="113">
        <v>0.99</v>
      </c>
      <c r="Y239" s="113">
        <v>0.99</v>
      </c>
      <c r="Z239" s="113">
        <v>0.99</v>
      </c>
      <c r="AA239" s="113">
        <v>0.55779735115314122</v>
      </c>
      <c r="AB239" s="113">
        <v>0.99</v>
      </c>
      <c r="AC239" s="113">
        <v>0.29740973895732808</v>
      </c>
      <c r="AD239" s="113">
        <v>0.99</v>
      </c>
      <c r="AE239" s="113">
        <v>0.71354857492114521</v>
      </c>
      <c r="AF239" s="112"/>
    </row>
    <row r="240" spans="1:32">
      <c r="E240" s="2">
        <v>2009</v>
      </c>
      <c r="F240" s="113">
        <v>0.54822985278507463</v>
      </c>
      <c r="G240" s="113">
        <v>0.99</v>
      </c>
      <c r="H240" s="113">
        <v>0.70963546757489016</v>
      </c>
      <c r="I240" s="113">
        <v>0.99</v>
      </c>
      <c r="J240" s="113">
        <v>0.8011894469712677</v>
      </c>
      <c r="K240" s="113">
        <v>0.99</v>
      </c>
      <c r="L240" s="113">
        <v>0.68511700827403954</v>
      </c>
      <c r="M240" s="113">
        <v>0.99</v>
      </c>
      <c r="N240" s="113">
        <v>0.99</v>
      </c>
      <c r="O240" s="113">
        <v>0.99</v>
      </c>
      <c r="P240" s="113">
        <v>0</v>
      </c>
      <c r="Q240" s="113">
        <v>0.99</v>
      </c>
      <c r="R240" s="113">
        <v>0.95344545383785695</v>
      </c>
      <c r="S240" s="113">
        <v>0.38646145477153993</v>
      </c>
      <c r="T240" s="113">
        <v>0.91878577473331313</v>
      </c>
      <c r="U240" s="113">
        <v>0.99</v>
      </c>
      <c r="V240" s="126">
        <v>0.24415661326078753</v>
      </c>
      <c r="W240" s="113">
        <v>0.99</v>
      </c>
      <c r="X240" s="113">
        <v>0.99</v>
      </c>
      <c r="Y240" s="113">
        <v>0.99</v>
      </c>
      <c r="Z240" s="113">
        <v>0.99</v>
      </c>
      <c r="AA240" s="113">
        <v>0.55779735115314122</v>
      </c>
      <c r="AB240" s="113">
        <v>0.99</v>
      </c>
      <c r="AC240" s="113">
        <v>0.29740973895732808</v>
      </c>
      <c r="AD240" s="113">
        <v>0.99</v>
      </c>
      <c r="AE240" s="113">
        <v>0.71354857492114521</v>
      </c>
      <c r="AF240" s="112"/>
    </row>
    <row r="241" spans="5:33">
      <c r="E241" s="2">
        <v>2010</v>
      </c>
      <c r="F241" s="113">
        <v>0.54822985278507463</v>
      </c>
      <c r="G241" s="113">
        <v>0.99</v>
      </c>
      <c r="H241" s="113">
        <v>0.70963546757489016</v>
      </c>
      <c r="I241" s="113">
        <v>0.99</v>
      </c>
      <c r="J241" s="113">
        <v>0.8011894469712677</v>
      </c>
      <c r="K241" s="113">
        <v>0.99</v>
      </c>
      <c r="L241" s="113">
        <v>0.68511700827403954</v>
      </c>
      <c r="M241" s="113">
        <v>0.99</v>
      </c>
      <c r="N241" s="113">
        <v>0.99</v>
      </c>
      <c r="O241" s="113">
        <v>0.99</v>
      </c>
      <c r="P241" s="113">
        <v>0</v>
      </c>
      <c r="Q241" s="113">
        <v>0.99</v>
      </c>
      <c r="R241" s="113">
        <v>0.95344545383785695</v>
      </c>
      <c r="S241" s="113">
        <v>0.38646145477153993</v>
      </c>
      <c r="T241" s="113">
        <v>0.91878577473331313</v>
      </c>
      <c r="U241" s="113">
        <v>0.99</v>
      </c>
      <c r="V241" s="126">
        <v>0.24415661326078753</v>
      </c>
      <c r="W241" s="113">
        <v>0.99</v>
      </c>
      <c r="X241" s="113">
        <v>0.99</v>
      </c>
      <c r="Y241" s="113">
        <v>0.99</v>
      </c>
      <c r="Z241" s="113">
        <v>0.99</v>
      </c>
      <c r="AA241" s="113">
        <v>0.55779735115314122</v>
      </c>
      <c r="AB241" s="113">
        <v>0.99</v>
      </c>
      <c r="AC241" s="113">
        <v>0.29740973895732808</v>
      </c>
      <c r="AD241" s="113">
        <v>0.99</v>
      </c>
      <c r="AE241" s="113">
        <v>0.71354857492114521</v>
      </c>
      <c r="AF241" s="112"/>
    </row>
    <row r="242" spans="5:33">
      <c r="E242" s="2">
        <v>2011</v>
      </c>
      <c r="F242" s="113">
        <v>0.54822985278507463</v>
      </c>
      <c r="G242" s="113">
        <v>0.99</v>
      </c>
      <c r="H242" s="113">
        <v>0.70963546757489016</v>
      </c>
      <c r="I242" s="113">
        <v>0.99</v>
      </c>
      <c r="J242" s="113">
        <v>0.8011894469712677</v>
      </c>
      <c r="K242" s="113">
        <v>0.99</v>
      </c>
      <c r="L242" s="113">
        <v>0.68511700827403954</v>
      </c>
      <c r="M242" s="113">
        <v>0.99</v>
      </c>
      <c r="N242" s="113">
        <v>0.99</v>
      </c>
      <c r="O242" s="113">
        <v>0.99</v>
      </c>
      <c r="P242" s="113">
        <v>0</v>
      </c>
      <c r="Q242" s="113">
        <v>0.99</v>
      </c>
      <c r="R242" s="113">
        <v>0.95344545383785695</v>
      </c>
      <c r="S242" s="113">
        <v>0.38646145477153993</v>
      </c>
      <c r="T242" s="113">
        <v>0.91878577473331313</v>
      </c>
      <c r="U242" s="113">
        <v>0.99</v>
      </c>
      <c r="V242" s="126">
        <v>0.24415661326078753</v>
      </c>
      <c r="W242" s="113">
        <v>0.99</v>
      </c>
      <c r="X242" s="113">
        <v>0.99</v>
      </c>
      <c r="Y242" s="113">
        <v>0.99</v>
      </c>
      <c r="Z242" s="113">
        <v>0.99</v>
      </c>
      <c r="AA242" s="113">
        <v>0.55779735115314122</v>
      </c>
      <c r="AB242" s="113">
        <v>0.99</v>
      </c>
      <c r="AC242" s="113">
        <v>0.29740973895732808</v>
      </c>
      <c r="AD242" s="113">
        <v>0.99</v>
      </c>
      <c r="AE242" s="113">
        <v>0.71354857492114521</v>
      </c>
      <c r="AF242" s="112"/>
    </row>
    <row r="243" spans="5:33">
      <c r="E243" s="2">
        <v>2012</v>
      </c>
      <c r="F243" s="113">
        <v>0.54822985278507463</v>
      </c>
      <c r="G243" s="113">
        <v>0.99</v>
      </c>
      <c r="H243" s="113">
        <v>0.70963546757489016</v>
      </c>
      <c r="I243" s="113">
        <v>0.99</v>
      </c>
      <c r="J243" s="113">
        <v>0.8011894469712677</v>
      </c>
      <c r="K243" s="113">
        <v>0.99</v>
      </c>
      <c r="L243" s="113">
        <v>0.68511700827403954</v>
      </c>
      <c r="M243" s="113">
        <v>0.99</v>
      </c>
      <c r="N243" s="113">
        <v>0.99</v>
      </c>
      <c r="O243" s="113">
        <v>0.99</v>
      </c>
      <c r="P243" s="113">
        <v>0</v>
      </c>
      <c r="Q243" s="113">
        <v>0.99</v>
      </c>
      <c r="R243" s="113">
        <v>0.95344545383785695</v>
      </c>
      <c r="S243" s="113">
        <v>0.38646145477153993</v>
      </c>
      <c r="T243" s="113">
        <v>0.91878577473331313</v>
      </c>
      <c r="U243" s="113">
        <v>0.99</v>
      </c>
      <c r="V243" s="126">
        <v>0.24415661326078753</v>
      </c>
      <c r="W243" s="113">
        <v>0.99</v>
      </c>
      <c r="X243" s="113">
        <v>0.99</v>
      </c>
      <c r="Y243" s="113">
        <v>0.99</v>
      </c>
      <c r="Z243" s="113">
        <v>0.99</v>
      </c>
      <c r="AA243" s="113">
        <v>0.55779735115314122</v>
      </c>
      <c r="AB243" s="113">
        <v>0.99</v>
      </c>
      <c r="AC243" s="113">
        <v>0.29740973895732808</v>
      </c>
      <c r="AD243" s="113">
        <v>0.99</v>
      </c>
      <c r="AE243" s="113">
        <v>0.71354857492114521</v>
      </c>
      <c r="AF243" s="112"/>
    </row>
    <row r="244" spans="5:33">
      <c r="E244" s="2">
        <v>2013</v>
      </c>
      <c r="F244" s="113">
        <v>0.54822985278507463</v>
      </c>
      <c r="G244" s="113">
        <v>0.99</v>
      </c>
      <c r="H244" s="113">
        <v>0.70963546757489016</v>
      </c>
      <c r="I244" s="113">
        <v>0.99</v>
      </c>
      <c r="J244" s="113">
        <v>0.8011894469712677</v>
      </c>
      <c r="K244" s="113">
        <v>0.99</v>
      </c>
      <c r="L244" s="127">
        <v>0.68511700827403954</v>
      </c>
      <c r="M244" s="113">
        <v>0.99</v>
      </c>
      <c r="N244" s="113">
        <v>0.99</v>
      </c>
      <c r="O244" s="113">
        <v>0.99</v>
      </c>
      <c r="P244" s="113">
        <v>0</v>
      </c>
      <c r="Q244" s="113">
        <v>0.99</v>
      </c>
      <c r="R244" s="113">
        <v>0.95344545383785695</v>
      </c>
      <c r="S244" s="113">
        <v>0.38646145477153993</v>
      </c>
      <c r="T244" s="113">
        <v>0.91878577473331313</v>
      </c>
      <c r="U244" s="113">
        <v>0.99</v>
      </c>
      <c r="V244" s="126">
        <v>0.55711527086213131</v>
      </c>
      <c r="W244" s="113">
        <v>0.99</v>
      </c>
      <c r="X244" s="113">
        <v>0.99</v>
      </c>
      <c r="Y244" s="113">
        <v>0.99</v>
      </c>
      <c r="Z244" s="113">
        <v>0.99</v>
      </c>
      <c r="AA244" s="113">
        <v>0.55779735115314122</v>
      </c>
      <c r="AB244" s="113">
        <v>0.99</v>
      </c>
      <c r="AC244" s="113">
        <v>0.29740973895732808</v>
      </c>
      <c r="AD244" s="113">
        <v>0.99</v>
      </c>
      <c r="AE244" s="127">
        <v>0.71354857492114521</v>
      </c>
      <c r="AF244" s="112"/>
      <c r="AG244" s="128"/>
    </row>
    <row r="245" spans="5:33">
      <c r="E245" s="2">
        <v>2014</v>
      </c>
      <c r="F245" s="113">
        <v>0.54822985278507463</v>
      </c>
      <c r="G245" s="113">
        <v>0.99</v>
      </c>
      <c r="H245" s="113">
        <v>0.70963546757489016</v>
      </c>
      <c r="I245" s="113">
        <v>0.99</v>
      </c>
      <c r="J245" s="113">
        <v>0.8011894469712677</v>
      </c>
      <c r="K245" s="113">
        <v>0.99</v>
      </c>
      <c r="L245" s="127">
        <v>0.68511700827403954</v>
      </c>
      <c r="M245" s="113">
        <v>0.99</v>
      </c>
      <c r="N245" s="113">
        <v>0.99</v>
      </c>
      <c r="O245" s="113">
        <v>0.99</v>
      </c>
      <c r="P245" s="113">
        <v>0</v>
      </c>
      <c r="Q245" s="113">
        <v>0.99</v>
      </c>
      <c r="R245" s="113">
        <v>0.95344545383785695</v>
      </c>
      <c r="S245" s="113">
        <v>0.38646145477153993</v>
      </c>
      <c r="T245" s="113">
        <v>0.91878577473331313</v>
      </c>
      <c r="U245" s="113">
        <v>0.99</v>
      </c>
      <c r="V245" s="126">
        <v>0.5591037732600237</v>
      </c>
      <c r="W245" s="113">
        <v>0.99</v>
      </c>
      <c r="X245" s="113">
        <v>0.99</v>
      </c>
      <c r="Y245" s="113">
        <v>0.99</v>
      </c>
      <c r="Z245" s="113">
        <v>0.99</v>
      </c>
      <c r="AA245" s="113">
        <v>0.55779735115314122</v>
      </c>
      <c r="AB245" s="113">
        <v>0.99</v>
      </c>
      <c r="AC245" s="113">
        <v>0.29740973895732808</v>
      </c>
      <c r="AD245" s="113">
        <v>0.99</v>
      </c>
      <c r="AE245" s="127">
        <v>0.71354857492114521</v>
      </c>
      <c r="AF245" s="112"/>
      <c r="AG245" s="128"/>
    </row>
    <row r="246" spans="5:33">
      <c r="E246" s="2">
        <v>2015</v>
      </c>
      <c r="F246" s="113">
        <v>0.54822985278507463</v>
      </c>
      <c r="G246" s="113">
        <v>0.99</v>
      </c>
      <c r="H246" s="113">
        <v>0.70963546757489016</v>
      </c>
      <c r="I246" s="113">
        <v>0.99</v>
      </c>
      <c r="J246" s="113">
        <v>0.8011894469712677</v>
      </c>
      <c r="K246" s="113">
        <v>0.99</v>
      </c>
      <c r="L246" s="127">
        <v>0.68511700827403954</v>
      </c>
      <c r="M246" s="113">
        <v>0.99</v>
      </c>
      <c r="N246" s="113">
        <v>0.99</v>
      </c>
      <c r="O246" s="113">
        <v>0.99</v>
      </c>
      <c r="P246" s="113">
        <v>0</v>
      </c>
      <c r="Q246" s="113">
        <v>0.99</v>
      </c>
      <c r="R246" s="113">
        <v>0.95344545383785695</v>
      </c>
      <c r="S246" s="113">
        <v>0.38646145477153993</v>
      </c>
      <c r="T246" s="113">
        <v>0.91878577473331313</v>
      </c>
      <c r="U246" s="113">
        <v>0.99</v>
      </c>
      <c r="V246" s="126">
        <v>0.56312366941258862</v>
      </c>
      <c r="W246" s="113">
        <v>0.99</v>
      </c>
      <c r="X246" s="113">
        <v>0.99</v>
      </c>
      <c r="Y246" s="113">
        <v>0.99</v>
      </c>
      <c r="Z246" s="113">
        <v>0.99</v>
      </c>
      <c r="AA246" s="113">
        <v>0.55779735115314122</v>
      </c>
      <c r="AB246" s="113">
        <v>0.99</v>
      </c>
      <c r="AC246" s="113">
        <v>0.29740973895732808</v>
      </c>
      <c r="AD246" s="113">
        <v>0.99</v>
      </c>
      <c r="AE246" s="127">
        <v>0.71354857492114521</v>
      </c>
      <c r="AF246" s="112"/>
      <c r="AG246" s="128"/>
    </row>
    <row r="247" spans="5:33">
      <c r="E247" s="2">
        <v>2016</v>
      </c>
      <c r="F247" s="113">
        <v>0.54822985278507463</v>
      </c>
      <c r="G247" s="113">
        <v>0.99</v>
      </c>
      <c r="H247" s="113">
        <v>0.70963546757489016</v>
      </c>
      <c r="I247" s="113">
        <v>0.99</v>
      </c>
      <c r="J247" s="113">
        <v>0.8011894469712677</v>
      </c>
      <c r="K247" s="113">
        <v>0.99</v>
      </c>
      <c r="L247" s="127">
        <v>0.68511700827403954</v>
      </c>
      <c r="M247" s="113">
        <v>0.99</v>
      </c>
      <c r="N247" s="113">
        <v>0.99</v>
      </c>
      <c r="O247" s="113">
        <v>0.99</v>
      </c>
      <c r="P247" s="113">
        <v>0</v>
      </c>
      <c r="Q247" s="113">
        <v>0.99</v>
      </c>
      <c r="R247" s="113">
        <v>0.95344545383785695</v>
      </c>
      <c r="S247" s="113">
        <v>0.38646145477153993</v>
      </c>
      <c r="T247" s="113">
        <v>0.91878577473331313</v>
      </c>
      <c r="U247" s="113">
        <v>0.99</v>
      </c>
      <c r="V247" s="126">
        <v>0.56312366941258862</v>
      </c>
      <c r="W247" s="113">
        <v>0.99</v>
      </c>
      <c r="X247" s="113">
        <v>0.99</v>
      </c>
      <c r="Y247" s="113">
        <v>0.99</v>
      </c>
      <c r="Z247" s="113">
        <v>0.99</v>
      </c>
      <c r="AA247" s="113">
        <v>0.55779735115314122</v>
      </c>
      <c r="AB247" s="113">
        <v>0.99</v>
      </c>
      <c r="AC247" s="113">
        <v>0.29740973895732808</v>
      </c>
      <c r="AD247" s="113">
        <v>0.99</v>
      </c>
      <c r="AE247" s="127">
        <v>0.71354857492114521</v>
      </c>
      <c r="AF247" s="112"/>
      <c r="AG247" s="128"/>
    </row>
    <row r="248" spans="5:33">
      <c r="E248" s="2">
        <v>2017</v>
      </c>
      <c r="F248" s="113">
        <v>0.54822985278507463</v>
      </c>
      <c r="G248" s="113">
        <v>0.99</v>
      </c>
      <c r="H248" s="113">
        <v>0.70963546757489016</v>
      </c>
      <c r="I248" s="113">
        <v>0.99</v>
      </c>
      <c r="J248" s="113">
        <v>0.8011894469712677</v>
      </c>
      <c r="K248" s="113">
        <v>0.99</v>
      </c>
      <c r="L248" s="127">
        <v>0.68511700827403954</v>
      </c>
      <c r="M248" s="113">
        <v>0.99</v>
      </c>
      <c r="N248" s="113">
        <v>0.99</v>
      </c>
      <c r="O248" s="113">
        <v>0.99</v>
      </c>
      <c r="P248" s="113">
        <v>0</v>
      </c>
      <c r="Q248" s="113">
        <v>0.99</v>
      </c>
      <c r="R248" s="113">
        <v>0.95344545383785695</v>
      </c>
      <c r="S248" s="113">
        <v>0.38646145477153993</v>
      </c>
      <c r="T248" s="113">
        <v>0.91878577473331313</v>
      </c>
      <c r="U248" s="113">
        <v>0.99</v>
      </c>
      <c r="V248" s="126">
        <v>0.63632545791448381</v>
      </c>
      <c r="W248" s="113">
        <v>0.99</v>
      </c>
      <c r="X248" s="113">
        <v>0.99</v>
      </c>
      <c r="Y248" s="113">
        <v>0.99</v>
      </c>
      <c r="Z248" s="113">
        <v>0.99</v>
      </c>
      <c r="AA248" s="113">
        <v>0.55779735115314122</v>
      </c>
      <c r="AB248" s="113">
        <v>0.99</v>
      </c>
      <c r="AC248" s="113">
        <v>0.29740973895732808</v>
      </c>
      <c r="AD248" s="113">
        <v>0.99</v>
      </c>
      <c r="AE248" s="127">
        <v>0.71354857492114521</v>
      </c>
      <c r="AF248" s="112"/>
      <c r="AG248" s="128"/>
    </row>
    <row r="249" spans="5:33">
      <c r="E249" s="2">
        <v>2018</v>
      </c>
      <c r="F249" s="113">
        <v>0.54822985278507463</v>
      </c>
      <c r="G249" s="113">
        <v>0.99</v>
      </c>
      <c r="H249" s="113">
        <v>0.70963546757489016</v>
      </c>
      <c r="I249" s="113">
        <v>0.99</v>
      </c>
      <c r="J249" s="113">
        <v>0.8011894469712677</v>
      </c>
      <c r="K249" s="113">
        <v>0.99</v>
      </c>
      <c r="L249" s="127">
        <v>0.68511700827403954</v>
      </c>
      <c r="M249" s="113">
        <v>0.99</v>
      </c>
      <c r="N249" s="113">
        <v>0.99</v>
      </c>
      <c r="O249" s="113">
        <v>0.99</v>
      </c>
      <c r="P249" s="113">
        <v>0</v>
      </c>
      <c r="Q249" s="113">
        <v>0.99</v>
      </c>
      <c r="R249" s="113">
        <v>0.95344545383785695</v>
      </c>
      <c r="S249" s="113">
        <v>0.38646145477153993</v>
      </c>
      <c r="T249" s="113">
        <v>0.91878577473331313</v>
      </c>
      <c r="U249" s="113">
        <v>0.99</v>
      </c>
      <c r="V249" s="126">
        <v>0.8414062059807913</v>
      </c>
      <c r="W249" s="113">
        <v>0.99</v>
      </c>
      <c r="X249" s="113">
        <v>0.99</v>
      </c>
      <c r="Y249" s="113">
        <v>0.99</v>
      </c>
      <c r="Z249" s="113">
        <v>0.99</v>
      </c>
      <c r="AA249" s="113">
        <v>0.55779735115314122</v>
      </c>
      <c r="AB249" s="113">
        <v>0.99</v>
      </c>
      <c r="AC249" s="113">
        <v>0.29740973895732808</v>
      </c>
      <c r="AD249" s="113">
        <v>0.99</v>
      </c>
      <c r="AE249" s="127">
        <v>0.71354857492114521</v>
      </c>
      <c r="AF249" s="112"/>
      <c r="AG249" s="128"/>
    </row>
    <row r="250" spans="5:33">
      <c r="E250" s="2">
        <v>2019</v>
      </c>
      <c r="F250" s="113">
        <v>0.54822985278507463</v>
      </c>
      <c r="G250" s="113">
        <v>0.99</v>
      </c>
      <c r="H250" s="113">
        <v>0.70963546757489016</v>
      </c>
      <c r="I250" s="113">
        <v>0.99</v>
      </c>
      <c r="J250" s="113">
        <v>0.8011894469712677</v>
      </c>
      <c r="K250" s="113">
        <v>0.99</v>
      </c>
      <c r="L250" s="127">
        <v>0.68511700827403954</v>
      </c>
      <c r="M250" s="113">
        <v>0.99</v>
      </c>
      <c r="N250" s="113">
        <v>0.99</v>
      </c>
      <c r="O250" s="113">
        <v>0.99</v>
      </c>
      <c r="P250" s="113">
        <v>0</v>
      </c>
      <c r="Q250" s="113">
        <v>0.99</v>
      </c>
      <c r="R250" s="113">
        <v>0.95344545383785695</v>
      </c>
      <c r="S250" s="113">
        <v>0.38646145477153993</v>
      </c>
      <c r="T250" s="113">
        <v>0.91878577473331313</v>
      </c>
      <c r="U250" s="113">
        <v>0.99</v>
      </c>
      <c r="V250" s="126">
        <v>1.2415414661000963</v>
      </c>
      <c r="W250" s="113">
        <v>0.99</v>
      </c>
      <c r="X250" s="113">
        <v>0.99</v>
      </c>
      <c r="Y250" s="113">
        <v>0.99</v>
      </c>
      <c r="Z250" s="113">
        <v>0.99</v>
      </c>
      <c r="AA250" s="113">
        <v>0.55779735115314122</v>
      </c>
      <c r="AB250" s="113">
        <v>0.99</v>
      </c>
      <c r="AC250" s="113">
        <v>0.29740973895732808</v>
      </c>
      <c r="AD250" s="113">
        <v>0.99</v>
      </c>
      <c r="AE250" s="127">
        <v>0.71354857492114521</v>
      </c>
      <c r="AF250" s="112"/>
      <c r="AG250" s="128"/>
    </row>
    <row r="251" spans="5:33">
      <c r="E251" s="2">
        <v>2020</v>
      </c>
      <c r="F251" s="113">
        <v>0.54822985278507463</v>
      </c>
      <c r="G251" s="113">
        <v>0.99</v>
      </c>
      <c r="H251" s="113">
        <v>0.70963546757489016</v>
      </c>
      <c r="I251" s="113">
        <v>0.99</v>
      </c>
      <c r="J251" s="113">
        <v>0.8011894469712677</v>
      </c>
      <c r="K251" s="113">
        <v>0.99</v>
      </c>
      <c r="L251" s="127">
        <v>0.68511700827403954</v>
      </c>
      <c r="M251" s="113">
        <v>0.99</v>
      </c>
      <c r="N251" s="113">
        <v>0.99</v>
      </c>
      <c r="O251" s="113">
        <v>0.99</v>
      </c>
      <c r="P251" s="113">
        <v>0</v>
      </c>
      <c r="Q251" s="113">
        <v>0.99</v>
      </c>
      <c r="R251" s="113">
        <v>0.95344545383785695</v>
      </c>
      <c r="S251" s="113">
        <v>0.38646145477153993</v>
      </c>
      <c r="T251" s="113">
        <v>0.91878577473331313</v>
      </c>
      <c r="U251" s="113">
        <v>0.99</v>
      </c>
      <c r="V251" s="126">
        <v>2.5608561888365156</v>
      </c>
      <c r="W251" s="113">
        <v>0.99</v>
      </c>
      <c r="X251" s="113">
        <v>0.99</v>
      </c>
      <c r="Y251" s="113">
        <v>0.99</v>
      </c>
      <c r="Z251" s="113">
        <v>0.99</v>
      </c>
      <c r="AA251" s="113">
        <v>0.55779735115314122</v>
      </c>
      <c r="AB251" s="113">
        <v>0.99</v>
      </c>
      <c r="AC251" s="113">
        <v>0.29740973895732808</v>
      </c>
      <c r="AD251" s="113">
        <v>0.99</v>
      </c>
      <c r="AE251" s="127">
        <v>0.71354857492114521</v>
      </c>
      <c r="AF251" s="112"/>
      <c r="AG251" s="128"/>
    </row>
    <row r="252" spans="5:33">
      <c r="E252" s="2">
        <v>2021</v>
      </c>
      <c r="F252" s="113">
        <v>0.54822985278507463</v>
      </c>
      <c r="G252" s="113">
        <v>0.99</v>
      </c>
      <c r="H252" s="113">
        <v>0.70963546757489016</v>
      </c>
      <c r="I252" s="113">
        <v>0.99</v>
      </c>
      <c r="J252" s="113">
        <v>0.8011894469712677</v>
      </c>
      <c r="K252" s="113">
        <v>0.99</v>
      </c>
      <c r="L252" s="127">
        <v>0.68511700827403954</v>
      </c>
      <c r="M252" s="113">
        <v>0.99</v>
      </c>
      <c r="N252" s="113">
        <v>0.99</v>
      </c>
      <c r="O252" s="113">
        <v>0.99</v>
      </c>
      <c r="P252" s="113">
        <v>0</v>
      </c>
      <c r="Q252" s="113">
        <v>0.99</v>
      </c>
      <c r="R252" s="113">
        <v>0.95344545383785695</v>
      </c>
      <c r="S252" s="113">
        <v>0.38646145477153993</v>
      </c>
      <c r="T252" s="113">
        <v>0.91878577473331313</v>
      </c>
      <c r="U252" s="113">
        <v>0.99</v>
      </c>
      <c r="V252" s="126">
        <v>4.3309549501274667</v>
      </c>
      <c r="W252" s="113">
        <v>0.99</v>
      </c>
      <c r="X252" s="113">
        <v>0.99</v>
      </c>
      <c r="Y252" s="113">
        <v>0.99</v>
      </c>
      <c r="Z252" s="113">
        <v>0.99</v>
      </c>
      <c r="AA252" s="113">
        <v>0.55779735115314122</v>
      </c>
      <c r="AB252" s="113">
        <v>0.99</v>
      </c>
      <c r="AC252" s="113">
        <v>0.29740973895732808</v>
      </c>
      <c r="AD252" s="113">
        <v>0.99</v>
      </c>
      <c r="AE252" s="127">
        <v>0.71354857492114521</v>
      </c>
      <c r="AF252" s="112"/>
      <c r="AG252" s="128"/>
    </row>
    <row r="253" spans="5:33">
      <c r="E253" s="2">
        <v>2022</v>
      </c>
      <c r="F253" s="113">
        <v>0.54822985278507463</v>
      </c>
      <c r="G253" s="113">
        <v>0.99</v>
      </c>
      <c r="H253" s="113">
        <v>0.70963546757489016</v>
      </c>
      <c r="I253" s="113">
        <v>0.99</v>
      </c>
      <c r="J253" s="113">
        <v>0.8011894469712677</v>
      </c>
      <c r="K253" s="113">
        <v>0.99</v>
      </c>
      <c r="L253" s="127">
        <v>0.68511700827403954</v>
      </c>
      <c r="M253" s="113">
        <v>0.99</v>
      </c>
      <c r="N253" s="113">
        <v>0.99</v>
      </c>
      <c r="O253" s="113">
        <v>0.99</v>
      </c>
      <c r="P253" s="113">
        <v>0</v>
      </c>
      <c r="Q253" s="113">
        <v>0.99</v>
      </c>
      <c r="R253" s="113">
        <v>0.95344545383785695</v>
      </c>
      <c r="S253" s="113">
        <v>0.38646145477153993</v>
      </c>
      <c r="T253" s="113">
        <v>0.91878577473331313</v>
      </c>
      <c r="U253" s="113">
        <v>0.99</v>
      </c>
      <c r="V253" s="126">
        <v>3.8049484821095914</v>
      </c>
      <c r="W253" s="113">
        <v>0.99</v>
      </c>
      <c r="X253" s="113">
        <v>0.99</v>
      </c>
      <c r="Y253" s="113">
        <v>0.99</v>
      </c>
      <c r="Z253" s="113">
        <v>0.99</v>
      </c>
      <c r="AA253" s="113">
        <v>0.55779735115314122</v>
      </c>
      <c r="AB253" s="113">
        <v>0.99</v>
      </c>
      <c r="AC253" s="113">
        <v>0.29740973895732808</v>
      </c>
      <c r="AD253" s="113">
        <v>0.99</v>
      </c>
      <c r="AE253" s="127">
        <v>0.71354857492114521</v>
      </c>
      <c r="AF253" s="112"/>
      <c r="AG253" s="128"/>
    </row>
    <row r="254" spans="5:33">
      <c r="E254" s="2">
        <v>2023</v>
      </c>
      <c r="F254" s="113">
        <v>0.54822985278507463</v>
      </c>
      <c r="G254" s="113">
        <v>0.99</v>
      </c>
      <c r="H254" s="113">
        <v>0.70963546757489016</v>
      </c>
      <c r="I254" s="113">
        <v>0.99</v>
      </c>
      <c r="J254" s="113">
        <v>0.8011894469712677</v>
      </c>
      <c r="K254" s="113">
        <v>0.99</v>
      </c>
      <c r="L254" s="127">
        <v>0.68511700827403954</v>
      </c>
      <c r="M254" s="113">
        <v>0.99</v>
      </c>
      <c r="N254" s="113">
        <v>0.99</v>
      </c>
      <c r="O254" s="113">
        <v>0.99</v>
      </c>
      <c r="P254" s="113">
        <v>0</v>
      </c>
      <c r="Q254" s="113">
        <v>0.99</v>
      </c>
      <c r="R254" s="113">
        <v>0.95344545383785695</v>
      </c>
      <c r="S254" s="113">
        <v>0.38646145477153993</v>
      </c>
      <c r="T254" s="113">
        <v>0.91878577473331313</v>
      </c>
      <c r="U254" s="113">
        <v>0.99</v>
      </c>
      <c r="V254" s="126">
        <v>3.3928744836241962</v>
      </c>
      <c r="W254" s="113">
        <v>0.99</v>
      </c>
      <c r="X254" s="113">
        <v>0.99</v>
      </c>
      <c r="Y254" s="113">
        <v>0.99</v>
      </c>
      <c r="Z254" s="113">
        <v>0.99</v>
      </c>
      <c r="AA254" s="113">
        <v>0.55779735115314122</v>
      </c>
      <c r="AB254" s="113">
        <v>0.99</v>
      </c>
      <c r="AC254" s="113">
        <v>0.29740973895732808</v>
      </c>
      <c r="AD254" s="113">
        <v>0.99</v>
      </c>
      <c r="AE254" s="127">
        <v>0.71354857492114521</v>
      </c>
      <c r="AF254" s="112"/>
      <c r="AG254" s="128"/>
    </row>
    <row r="255" spans="5:33">
      <c r="E255" s="2">
        <v>2024</v>
      </c>
      <c r="F255" s="113">
        <v>0.54822985278507463</v>
      </c>
      <c r="G255" s="113">
        <v>0.99</v>
      </c>
      <c r="H255" s="113">
        <v>0.70963546757489016</v>
      </c>
      <c r="I255" s="113">
        <v>0.99</v>
      </c>
      <c r="J255" s="113">
        <v>0.8011894469712677</v>
      </c>
      <c r="K255" s="113">
        <v>0.99</v>
      </c>
      <c r="L255" s="127">
        <v>0.68511700827403954</v>
      </c>
      <c r="M255" s="113">
        <v>0.99</v>
      </c>
      <c r="N255" s="113">
        <v>0.99</v>
      </c>
      <c r="O255" s="113">
        <v>0.99</v>
      </c>
      <c r="P255" s="113">
        <v>0</v>
      </c>
      <c r="Q255" s="113">
        <v>0.99</v>
      </c>
      <c r="R255" s="113">
        <v>0.95344545383785695</v>
      </c>
      <c r="S255" s="113">
        <v>0.38646145477153993</v>
      </c>
      <c r="T255" s="113">
        <v>0.91878577473331313</v>
      </c>
      <c r="U255" s="113">
        <v>0.99</v>
      </c>
      <c r="V255" s="126">
        <v>3.3928744836241962</v>
      </c>
      <c r="W255" s="113">
        <v>0.99</v>
      </c>
      <c r="X255" s="113">
        <v>0.99</v>
      </c>
      <c r="Y255" s="113">
        <v>0.99</v>
      </c>
      <c r="Z255" s="113">
        <v>0.99</v>
      </c>
      <c r="AA255" s="113">
        <v>0.55779735115314122</v>
      </c>
      <c r="AB255" s="113">
        <v>0.99</v>
      </c>
      <c r="AC255" s="113">
        <v>0.29740973895732808</v>
      </c>
      <c r="AD255" s="113">
        <v>0.99</v>
      </c>
      <c r="AE255" s="127">
        <v>0.71354857492114521</v>
      </c>
      <c r="AF255" s="112"/>
      <c r="AG255" s="128"/>
    </row>
    <row r="256" spans="5:33">
      <c r="E256" s="2">
        <v>2025</v>
      </c>
      <c r="F256" s="113">
        <v>0.54822985278507463</v>
      </c>
      <c r="G256" s="113">
        <v>0.99</v>
      </c>
      <c r="H256" s="113">
        <v>0.70963546757489016</v>
      </c>
      <c r="I256" s="113">
        <v>0.99</v>
      </c>
      <c r="J256" s="113">
        <v>0.8011894469712677</v>
      </c>
      <c r="K256" s="113">
        <v>0.99</v>
      </c>
      <c r="L256" s="127">
        <v>0.68511700827403954</v>
      </c>
      <c r="M256" s="113">
        <v>0.99</v>
      </c>
      <c r="N256" s="113">
        <v>0.99</v>
      </c>
      <c r="O256" s="113">
        <v>0.99</v>
      </c>
      <c r="P256" s="113">
        <v>0</v>
      </c>
      <c r="Q256" s="113">
        <v>0.99</v>
      </c>
      <c r="R256" s="113">
        <v>0.95344545383785695</v>
      </c>
      <c r="S256" s="113">
        <v>0.38646145477153993</v>
      </c>
      <c r="T256" s="113">
        <v>0.91878577473331313</v>
      </c>
      <c r="U256" s="113">
        <v>0.99</v>
      </c>
      <c r="V256" s="126">
        <v>3.3928744836241962</v>
      </c>
      <c r="W256" s="113">
        <v>0.99</v>
      </c>
      <c r="X256" s="113">
        <v>0.99</v>
      </c>
      <c r="Y256" s="113">
        <v>0.99</v>
      </c>
      <c r="Z256" s="113">
        <v>0.99</v>
      </c>
      <c r="AA256" s="113">
        <v>0.55779735115314122</v>
      </c>
      <c r="AB256" s="113">
        <v>0.99</v>
      </c>
      <c r="AC256" s="113">
        <v>0.29740973895732808</v>
      </c>
      <c r="AD256" s="113">
        <v>0.99</v>
      </c>
      <c r="AE256" s="127">
        <v>0.71354857492114521</v>
      </c>
      <c r="AF256" s="112"/>
      <c r="AG256" s="128"/>
    </row>
    <row r="257" spans="3:33">
      <c r="E257" s="2">
        <v>2026</v>
      </c>
      <c r="F257" s="113">
        <v>0.54822985278507463</v>
      </c>
      <c r="G257" s="113">
        <v>0.99</v>
      </c>
      <c r="H257" s="113">
        <v>0.70963546757489016</v>
      </c>
      <c r="I257" s="113">
        <v>0.99</v>
      </c>
      <c r="J257" s="113">
        <v>0.8011894469712677</v>
      </c>
      <c r="K257" s="113">
        <v>0.99</v>
      </c>
      <c r="L257" s="127">
        <v>0.68511700827403954</v>
      </c>
      <c r="M257" s="113">
        <v>0.99</v>
      </c>
      <c r="N257" s="113">
        <v>0.99</v>
      </c>
      <c r="O257" s="113">
        <v>0.99</v>
      </c>
      <c r="P257" s="113">
        <v>0</v>
      </c>
      <c r="Q257" s="113">
        <v>0.99</v>
      </c>
      <c r="R257" s="113">
        <v>0.95344545383785695</v>
      </c>
      <c r="S257" s="113">
        <v>0.38646145477153993</v>
      </c>
      <c r="T257" s="113">
        <v>0.91878577473331313</v>
      </c>
      <c r="U257" s="113">
        <v>0.99</v>
      </c>
      <c r="V257" s="126">
        <v>3.3928744836241962</v>
      </c>
      <c r="W257" s="113">
        <v>0.99</v>
      </c>
      <c r="X257" s="113">
        <v>0.99</v>
      </c>
      <c r="Y257" s="113">
        <v>0.99</v>
      </c>
      <c r="Z257" s="113">
        <v>0.99</v>
      </c>
      <c r="AA257" s="113">
        <v>0.55779735115314122</v>
      </c>
      <c r="AB257" s="113">
        <v>0.99</v>
      </c>
      <c r="AC257" s="113">
        <v>0.29740973895732808</v>
      </c>
      <c r="AD257" s="113">
        <v>0.99</v>
      </c>
      <c r="AE257" s="127">
        <v>0.71354857492114521</v>
      </c>
      <c r="AF257" s="112"/>
      <c r="AG257" s="128"/>
    </row>
    <row r="258" spans="3:33">
      <c r="E258" s="2">
        <v>2027</v>
      </c>
      <c r="F258" s="113">
        <v>0.54822985278507463</v>
      </c>
      <c r="G258" s="113">
        <v>0.99</v>
      </c>
      <c r="H258" s="113">
        <v>0.70963546757489016</v>
      </c>
      <c r="I258" s="113">
        <v>0.99</v>
      </c>
      <c r="J258" s="113">
        <v>0.8011894469712677</v>
      </c>
      <c r="K258" s="113">
        <v>0.99</v>
      </c>
      <c r="L258" s="127">
        <v>0.68511700827403954</v>
      </c>
      <c r="M258" s="113">
        <v>0.99</v>
      </c>
      <c r="N258" s="113">
        <v>0.99</v>
      </c>
      <c r="O258" s="113">
        <v>0.99</v>
      </c>
      <c r="P258" s="113">
        <v>0</v>
      </c>
      <c r="Q258" s="113">
        <v>0.99</v>
      </c>
      <c r="R258" s="113">
        <v>0.95344545383785695</v>
      </c>
      <c r="S258" s="113">
        <v>0.38646145477153993</v>
      </c>
      <c r="T258" s="113">
        <v>0.91878577473331313</v>
      </c>
      <c r="U258" s="113">
        <v>0.99</v>
      </c>
      <c r="V258" s="126">
        <v>3.3928744836241962</v>
      </c>
      <c r="W258" s="113">
        <v>0.99</v>
      </c>
      <c r="X258" s="113">
        <v>0.99</v>
      </c>
      <c r="Y258" s="113">
        <v>0.99</v>
      </c>
      <c r="Z258" s="113">
        <v>0.99</v>
      </c>
      <c r="AA258" s="113">
        <v>0.55779735115314122</v>
      </c>
      <c r="AB258" s="113">
        <v>0.99</v>
      </c>
      <c r="AC258" s="113">
        <v>0.29740973895732808</v>
      </c>
      <c r="AD258" s="113">
        <v>0.99</v>
      </c>
      <c r="AE258" s="127">
        <v>0.71354857492114521</v>
      </c>
      <c r="AF258" s="112"/>
      <c r="AG258" s="128"/>
    </row>
    <row r="259" spans="3:33">
      <c r="E259" s="2">
        <v>2028</v>
      </c>
      <c r="F259" s="113">
        <v>0.54822985278507463</v>
      </c>
      <c r="G259" s="113">
        <v>0.99</v>
      </c>
      <c r="H259" s="113">
        <v>0.70963546757489016</v>
      </c>
      <c r="I259" s="113">
        <v>0.99</v>
      </c>
      <c r="J259" s="113">
        <v>0.8011894469712677</v>
      </c>
      <c r="K259" s="113">
        <v>0.99</v>
      </c>
      <c r="L259" s="127">
        <v>0.68511700827403954</v>
      </c>
      <c r="M259" s="113">
        <v>0.99</v>
      </c>
      <c r="N259" s="113">
        <v>0.99</v>
      </c>
      <c r="O259" s="113">
        <v>0.99</v>
      </c>
      <c r="P259" s="113">
        <v>0</v>
      </c>
      <c r="Q259" s="113">
        <v>0.99</v>
      </c>
      <c r="R259" s="113">
        <v>0.95344545383785695</v>
      </c>
      <c r="S259" s="113">
        <v>0.38646145477153993</v>
      </c>
      <c r="T259" s="113">
        <v>0.91878577473331313</v>
      </c>
      <c r="U259" s="113">
        <v>0.99</v>
      </c>
      <c r="V259" s="126">
        <v>3.3928744836241962</v>
      </c>
      <c r="W259" s="113">
        <v>0.99</v>
      </c>
      <c r="X259" s="113">
        <v>0.99</v>
      </c>
      <c r="Y259" s="113">
        <v>0.99</v>
      </c>
      <c r="Z259" s="113">
        <v>0.99</v>
      </c>
      <c r="AA259" s="113">
        <v>0.55779735115314122</v>
      </c>
      <c r="AB259" s="113">
        <v>0.99</v>
      </c>
      <c r="AC259" s="113">
        <v>0.29740973895732808</v>
      </c>
      <c r="AD259" s="113">
        <v>0.99</v>
      </c>
      <c r="AE259" s="127">
        <v>0.71354857492114521</v>
      </c>
      <c r="AF259" s="112"/>
      <c r="AG259" s="128"/>
    </row>
    <row r="260" spans="3:33">
      <c r="E260" s="2">
        <v>2029</v>
      </c>
      <c r="F260" s="113">
        <v>0.54822985278507463</v>
      </c>
      <c r="G260" s="113">
        <v>0.99</v>
      </c>
      <c r="H260" s="113">
        <v>0.70963546757489016</v>
      </c>
      <c r="I260" s="113">
        <v>0.99</v>
      </c>
      <c r="J260" s="113">
        <v>0.8011894469712677</v>
      </c>
      <c r="K260" s="113">
        <v>0.99</v>
      </c>
      <c r="L260" s="127">
        <v>0.68511700827403954</v>
      </c>
      <c r="M260" s="113">
        <v>0.99</v>
      </c>
      <c r="N260" s="113">
        <v>0.99</v>
      </c>
      <c r="O260" s="113">
        <v>0.99</v>
      </c>
      <c r="P260" s="113">
        <v>0</v>
      </c>
      <c r="Q260" s="113">
        <v>0.99</v>
      </c>
      <c r="R260" s="113">
        <v>0.95344545383785695</v>
      </c>
      <c r="S260" s="113">
        <v>0.38646145477153993</v>
      </c>
      <c r="T260" s="113">
        <v>0.91878577473331313</v>
      </c>
      <c r="U260" s="113">
        <v>0.99</v>
      </c>
      <c r="V260" s="126">
        <v>3.3928744836241962</v>
      </c>
      <c r="W260" s="113">
        <v>0.99</v>
      </c>
      <c r="X260" s="113">
        <v>0.99</v>
      </c>
      <c r="Y260" s="113">
        <v>0.99</v>
      </c>
      <c r="Z260" s="113">
        <v>0.99</v>
      </c>
      <c r="AA260" s="113">
        <v>0.55779735115314122</v>
      </c>
      <c r="AB260" s="113">
        <v>0.99</v>
      </c>
      <c r="AC260" s="113">
        <v>0.29740973895732808</v>
      </c>
      <c r="AD260" s="113">
        <v>0.99</v>
      </c>
      <c r="AE260" s="127">
        <v>0.71354857492114521</v>
      </c>
      <c r="AF260" s="112"/>
      <c r="AG260" s="128"/>
    </row>
    <row r="261" spans="3:33">
      <c r="E261" s="2">
        <v>2030</v>
      </c>
      <c r="F261" s="113">
        <v>0.54822985278507463</v>
      </c>
      <c r="G261" s="113">
        <v>0.99</v>
      </c>
      <c r="H261" s="113">
        <v>0.70963546757489016</v>
      </c>
      <c r="I261" s="113">
        <v>0.99</v>
      </c>
      <c r="J261" s="113">
        <v>0.8011894469712677</v>
      </c>
      <c r="K261" s="113">
        <v>0.99</v>
      </c>
      <c r="L261" s="127">
        <v>0.68511700827403954</v>
      </c>
      <c r="M261" s="113">
        <v>0.99</v>
      </c>
      <c r="N261" s="113">
        <v>0.99</v>
      </c>
      <c r="O261" s="113">
        <v>0.99</v>
      </c>
      <c r="P261" s="113">
        <v>0</v>
      </c>
      <c r="Q261" s="113">
        <v>0.99</v>
      </c>
      <c r="R261" s="113">
        <v>0.95344545383785695</v>
      </c>
      <c r="S261" s="113">
        <v>0.38646145477153993</v>
      </c>
      <c r="T261" s="113">
        <v>0.91878577473331313</v>
      </c>
      <c r="U261" s="113">
        <v>0.99</v>
      </c>
      <c r="V261" s="126">
        <v>3.3928744836241962</v>
      </c>
      <c r="W261" s="113">
        <v>0.99</v>
      </c>
      <c r="X261" s="113">
        <v>0.99</v>
      </c>
      <c r="Y261" s="113">
        <v>0.99</v>
      </c>
      <c r="Z261" s="113">
        <v>0.99</v>
      </c>
      <c r="AA261" s="113">
        <v>0.55779735115314122</v>
      </c>
      <c r="AB261" s="113">
        <v>0.99</v>
      </c>
      <c r="AC261" s="113">
        <v>0.29740973895732808</v>
      </c>
      <c r="AD261" s="113">
        <v>0.99</v>
      </c>
      <c r="AE261" s="127">
        <v>0.71354857492114521</v>
      </c>
      <c r="AF261" s="112"/>
      <c r="AG261" s="128"/>
    </row>
    <row r="262" spans="3:33">
      <c r="V262" s="112"/>
      <c r="AF262" s="112"/>
    </row>
    <row r="263" spans="3:33">
      <c r="V263" s="112"/>
      <c r="AF263" s="112"/>
    </row>
    <row r="264" spans="3:33">
      <c r="AF264" s="112"/>
    </row>
    <row r="265" spans="3:33">
      <c r="AF265" s="112"/>
    </row>
    <row r="267" spans="3:33" ht="26.25">
      <c r="D267" s="109" t="s">
        <v>152</v>
      </c>
      <c r="E267" s="109"/>
    </row>
    <row r="269" spans="3:33" ht="15.75">
      <c r="E269" s="54" t="s">
        <v>126</v>
      </c>
      <c r="F269" s="54"/>
    </row>
    <row r="270" spans="3:33" ht="15.75">
      <c r="C270" s="53"/>
      <c r="D270" s="53"/>
      <c r="E270" s="60" t="s">
        <v>45</v>
      </c>
      <c r="F270" s="60" t="s">
        <v>46</v>
      </c>
      <c r="G270" s="61" t="s">
        <v>48</v>
      </c>
      <c r="H270" s="61" t="s">
        <v>49</v>
      </c>
      <c r="I270" s="61" t="s">
        <v>50</v>
      </c>
      <c r="J270" s="61" t="s">
        <v>51</v>
      </c>
      <c r="K270" s="61" t="s">
        <v>52</v>
      </c>
      <c r="L270" s="61" t="s">
        <v>53</v>
      </c>
      <c r="M270" s="61" t="s">
        <v>54</v>
      </c>
      <c r="N270" s="61" t="s">
        <v>55</v>
      </c>
      <c r="O270" s="61" t="s">
        <v>56</v>
      </c>
      <c r="P270" s="61" t="s">
        <v>57</v>
      </c>
      <c r="Q270" s="61" t="s">
        <v>58</v>
      </c>
      <c r="R270" s="61" t="s">
        <v>59</v>
      </c>
      <c r="S270" s="61" t="s">
        <v>60</v>
      </c>
      <c r="T270" s="61" t="s">
        <v>61</v>
      </c>
      <c r="U270" s="61" t="s">
        <v>62</v>
      </c>
      <c r="V270" s="61" t="s">
        <v>63</v>
      </c>
      <c r="W270" s="61" t="s">
        <v>64</v>
      </c>
      <c r="X270" s="61" t="s">
        <v>65</v>
      </c>
      <c r="Y270" s="61" t="s">
        <v>66</v>
      </c>
      <c r="Z270" s="61" t="s">
        <v>67</v>
      </c>
      <c r="AA270" s="61" t="s">
        <v>68</v>
      </c>
      <c r="AB270" s="61" t="s">
        <v>69</v>
      </c>
      <c r="AC270" s="61" t="s">
        <v>70</v>
      </c>
      <c r="AD270" s="61" t="s">
        <v>71</v>
      </c>
      <c r="AE270" s="61" t="s">
        <v>72</v>
      </c>
      <c r="AF270" s="61" t="s">
        <v>73</v>
      </c>
      <c r="AG270" s="61" t="s">
        <v>74</v>
      </c>
    </row>
    <row r="271" spans="3:33">
      <c r="E271" s="117">
        <v>2010</v>
      </c>
      <c r="F271" s="2">
        <v>1</v>
      </c>
      <c r="G271" s="51">
        <v>0</v>
      </c>
      <c r="H271" s="51">
        <v>0</v>
      </c>
      <c r="I271" s="51">
        <v>0</v>
      </c>
      <c r="J271" s="51">
        <v>0</v>
      </c>
      <c r="K271" s="51">
        <v>0</v>
      </c>
      <c r="L271" s="51">
        <v>0</v>
      </c>
      <c r="M271" s="51">
        <v>19.5</v>
      </c>
      <c r="N271" s="51">
        <v>0</v>
      </c>
      <c r="O271" s="51">
        <v>0</v>
      </c>
      <c r="P271" s="51">
        <v>0</v>
      </c>
      <c r="Q271" s="51">
        <v>0</v>
      </c>
      <c r="R271" s="51">
        <v>0</v>
      </c>
      <c r="S271" s="51">
        <v>0</v>
      </c>
      <c r="T271" s="51">
        <v>0</v>
      </c>
      <c r="U271" s="51">
        <v>0</v>
      </c>
      <c r="V271" s="51">
        <v>0</v>
      </c>
      <c r="W271" s="51">
        <v>530.5</v>
      </c>
      <c r="X271" s="51">
        <v>0</v>
      </c>
      <c r="Y271" s="51">
        <v>0</v>
      </c>
      <c r="Z271" s="51">
        <v>0</v>
      </c>
      <c r="AA271" s="51">
        <v>0</v>
      </c>
      <c r="AB271" s="51">
        <v>0</v>
      </c>
      <c r="AC271" s="51">
        <v>0</v>
      </c>
      <c r="AD271" s="51">
        <v>0</v>
      </c>
      <c r="AE271" s="51">
        <v>0</v>
      </c>
      <c r="AF271" s="51">
        <v>431.3</v>
      </c>
      <c r="AG271" s="51">
        <v>981.3</v>
      </c>
    </row>
    <row r="272" spans="3:33">
      <c r="E272" s="2">
        <v>2010</v>
      </c>
      <c r="F272" s="2">
        <v>2</v>
      </c>
      <c r="G272" s="51">
        <v>0</v>
      </c>
      <c r="H272" s="51">
        <v>0</v>
      </c>
      <c r="I272" s="51">
        <v>0</v>
      </c>
      <c r="J272" s="51">
        <v>0</v>
      </c>
      <c r="K272" s="51">
        <v>0</v>
      </c>
      <c r="L272" s="51">
        <v>0</v>
      </c>
      <c r="M272" s="51">
        <v>6.7</v>
      </c>
      <c r="N272" s="51">
        <v>0</v>
      </c>
      <c r="O272" s="51">
        <v>0</v>
      </c>
      <c r="P272" s="51">
        <v>0</v>
      </c>
      <c r="Q272" s="51">
        <v>0</v>
      </c>
      <c r="R272" s="51">
        <v>0</v>
      </c>
      <c r="S272" s="51">
        <v>0</v>
      </c>
      <c r="T272" s="51">
        <v>0</v>
      </c>
      <c r="U272" s="51">
        <v>0</v>
      </c>
      <c r="V272" s="51">
        <v>0</v>
      </c>
      <c r="W272" s="51">
        <v>135.6</v>
      </c>
      <c r="X272" s="51">
        <v>0</v>
      </c>
      <c r="Y272" s="51">
        <v>0</v>
      </c>
      <c r="Z272" s="51">
        <v>0</v>
      </c>
      <c r="AA272" s="51">
        <v>0</v>
      </c>
      <c r="AB272" s="51">
        <v>0</v>
      </c>
      <c r="AC272" s="51">
        <v>0</v>
      </c>
      <c r="AD272" s="51">
        <v>0</v>
      </c>
      <c r="AE272" s="51">
        <v>0</v>
      </c>
      <c r="AF272" s="51">
        <v>105.4</v>
      </c>
      <c r="AG272" s="51">
        <v>247.7</v>
      </c>
    </row>
    <row r="273" spans="5:33">
      <c r="E273" s="2">
        <v>2010</v>
      </c>
      <c r="F273" s="2">
        <v>3</v>
      </c>
      <c r="G273" s="51">
        <v>0</v>
      </c>
      <c r="H273" s="51">
        <v>0</v>
      </c>
      <c r="I273" s="51">
        <v>0</v>
      </c>
      <c r="J273" s="51">
        <v>0</v>
      </c>
      <c r="K273" s="51">
        <v>0</v>
      </c>
      <c r="L273" s="51">
        <v>0</v>
      </c>
      <c r="M273" s="51">
        <v>9.9</v>
      </c>
      <c r="N273" s="51">
        <v>0</v>
      </c>
      <c r="O273" s="51">
        <v>0</v>
      </c>
      <c r="P273" s="51">
        <v>0</v>
      </c>
      <c r="Q273" s="51">
        <v>0</v>
      </c>
      <c r="R273" s="51">
        <v>0</v>
      </c>
      <c r="S273" s="51">
        <v>0</v>
      </c>
      <c r="T273" s="51">
        <v>0</v>
      </c>
      <c r="U273" s="51">
        <v>0</v>
      </c>
      <c r="V273" s="51">
        <v>0</v>
      </c>
      <c r="W273" s="51">
        <v>422.7</v>
      </c>
      <c r="X273" s="51">
        <v>0</v>
      </c>
      <c r="Y273" s="51">
        <v>0</v>
      </c>
      <c r="Z273" s="51">
        <v>0</v>
      </c>
      <c r="AA273" s="51">
        <v>0</v>
      </c>
      <c r="AB273" s="51">
        <v>0</v>
      </c>
      <c r="AC273" s="51">
        <v>0</v>
      </c>
      <c r="AD273" s="51">
        <v>0</v>
      </c>
      <c r="AE273" s="51">
        <v>0</v>
      </c>
      <c r="AF273" s="51">
        <v>243.20000000000002</v>
      </c>
      <c r="AG273" s="51">
        <v>675.8</v>
      </c>
    </row>
    <row r="274" spans="5:33">
      <c r="E274" s="2">
        <v>2010</v>
      </c>
      <c r="F274" s="2">
        <v>4</v>
      </c>
      <c r="G274" s="51">
        <v>0</v>
      </c>
      <c r="H274" s="51">
        <v>0</v>
      </c>
      <c r="I274" s="51">
        <v>0</v>
      </c>
      <c r="J274" s="51">
        <v>0</v>
      </c>
      <c r="K274" s="51">
        <v>0</v>
      </c>
      <c r="L274" s="51">
        <v>0</v>
      </c>
      <c r="M274" s="51">
        <v>34.799999999999997</v>
      </c>
      <c r="N274" s="51">
        <v>0</v>
      </c>
      <c r="O274" s="51">
        <v>0</v>
      </c>
      <c r="P274" s="51">
        <v>0</v>
      </c>
      <c r="Q274" s="51">
        <v>0</v>
      </c>
      <c r="R274" s="51">
        <v>0</v>
      </c>
      <c r="S274" s="51">
        <v>0</v>
      </c>
      <c r="T274" s="51">
        <v>0</v>
      </c>
      <c r="U274" s="51">
        <v>0</v>
      </c>
      <c r="V274" s="51">
        <v>0</v>
      </c>
      <c r="W274" s="51">
        <v>791.8</v>
      </c>
      <c r="X274" s="51">
        <v>0</v>
      </c>
      <c r="Y274" s="51">
        <v>0</v>
      </c>
      <c r="Z274" s="51">
        <v>0</v>
      </c>
      <c r="AA274" s="51">
        <v>0</v>
      </c>
      <c r="AB274" s="51">
        <v>0</v>
      </c>
      <c r="AC274" s="51">
        <v>0</v>
      </c>
      <c r="AD274" s="51">
        <v>0</v>
      </c>
      <c r="AE274" s="51">
        <v>0</v>
      </c>
      <c r="AF274" s="51">
        <v>345.4</v>
      </c>
      <c r="AG274" s="51">
        <v>1172</v>
      </c>
    </row>
    <row r="275" spans="5:33">
      <c r="E275" s="2">
        <v>2010</v>
      </c>
      <c r="F275" s="2">
        <v>5</v>
      </c>
      <c r="G275" s="51">
        <v>0</v>
      </c>
      <c r="H275" s="51">
        <v>0</v>
      </c>
      <c r="I275" s="51">
        <v>0</v>
      </c>
      <c r="J275" s="51">
        <v>0</v>
      </c>
      <c r="K275" s="51">
        <v>0</v>
      </c>
      <c r="L275" s="51">
        <v>0</v>
      </c>
      <c r="M275" s="51">
        <v>63</v>
      </c>
      <c r="N275" s="51">
        <v>0</v>
      </c>
      <c r="O275" s="51">
        <v>0</v>
      </c>
      <c r="P275" s="51">
        <v>0</v>
      </c>
      <c r="Q275" s="51">
        <v>0</v>
      </c>
      <c r="R275" s="51">
        <v>0</v>
      </c>
      <c r="S275" s="51">
        <v>0</v>
      </c>
      <c r="T275" s="51">
        <v>0</v>
      </c>
      <c r="U275" s="51">
        <v>0</v>
      </c>
      <c r="V275" s="51">
        <v>0</v>
      </c>
      <c r="W275" s="51">
        <v>1582.7</v>
      </c>
      <c r="X275" s="51">
        <v>0</v>
      </c>
      <c r="Y275" s="51">
        <v>0</v>
      </c>
      <c r="Z275" s="51">
        <v>0</v>
      </c>
      <c r="AA275" s="51">
        <v>0</v>
      </c>
      <c r="AB275" s="51">
        <v>0</v>
      </c>
      <c r="AC275" s="51">
        <v>0</v>
      </c>
      <c r="AD275" s="51">
        <v>0</v>
      </c>
      <c r="AE275" s="51">
        <v>0</v>
      </c>
      <c r="AF275" s="51">
        <v>594.1</v>
      </c>
      <c r="AG275" s="51">
        <v>2239.8000000000002</v>
      </c>
    </row>
    <row r="276" spans="5:33">
      <c r="E276" s="2">
        <v>2010</v>
      </c>
      <c r="F276" s="2">
        <v>6</v>
      </c>
      <c r="G276" s="51">
        <v>0</v>
      </c>
      <c r="H276" s="51">
        <v>0</v>
      </c>
      <c r="I276" s="51">
        <v>0</v>
      </c>
      <c r="J276" s="51">
        <v>0</v>
      </c>
      <c r="K276" s="51">
        <v>0</v>
      </c>
      <c r="L276" s="51">
        <v>0</v>
      </c>
      <c r="M276" s="51">
        <v>77.5</v>
      </c>
      <c r="N276" s="51">
        <v>0</v>
      </c>
      <c r="O276" s="51">
        <v>0</v>
      </c>
      <c r="P276" s="51">
        <v>0</v>
      </c>
      <c r="Q276" s="51">
        <v>0</v>
      </c>
      <c r="R276" s="51">
        <v>0</v>
      </c>
      <c r="S276" s="51">
        <v>0</v>
      </c>
      <c r="T276" s="51">
        <v>0</v>
      </c>
      <c r="U276" s="51">
        <v>0</v>
      </c>
      <c r="V276" s="51">
        <v>0</v>
      </c>
      <c r="W276" s="51">
        <v>2156.6</v>
      </c>
      <c r="X276" s="51">
        <v>0</v>
      </c>
      <c r="Y276" s="51">
        <v>0</v>
      </c>
      <c r="Z276" s="51">
        <v>0</v>
      </c>
      <c r="AA276" s="51">
        <v>0</v>
      </c>
      <c r="AB276" s="51">
        <v>0</v>
      </c>
      <c r="AC276" s="51">
        <v>0</v>
      </c>
      <c r="AD276" s="51">
        <v>0</v>
      </c>
      <c r="AE276" s="51">
        <v>0</v>
      </c>
      <c r="AF276" s="51">
        <v>1490.4</v>
      </c>
      <c r="AG276" s="51">
        <v>3724.5</v>
      </c>
    </row>
    <row r="277" spans="5:33">
      <c r="E277" s="2">
        <v>2010</v>
      </c>
      <c r="F277" s="2">
        <v>7</v>
      </c>
      <c r="G277" s="51">
        <v>0</v>
      </c>
      <c r="H277" s="51">
        <v>0</v>
      </c>
      <c r="I277" s="51">
        <v>0</v>
      </c>
      <c r="J277" s="51">
        <v>0</v>
      </c>
      <c r="K277" s="51">
        <v>0</v>
      </c>
      <c r="L277" s="51">
        <v>0</v>
      </c>
      <c r="M277" s="51">
        <v>153.30000000000001</v>
      </c>
      <c r="N277" s="51">
        <v>0</v>
      </c>
      <c r="O277" s="51">
        <v>0</v>
      </c>
      <c r="P277" s="51">
        <v>0</v>
      </c>
      <c r="Q277" s="51">
        <v>0</v>
      </c>
      <c r="R277" s="51">
        <v>0</v>
      </c>
      <c r="S277" s="51">
        <v>0</v>
      </c>
      <c r="T277" s="51">
        <v>0</v>
      </c>
      <c r="U277" s="51">
        <v>0</v>
      </c>
      <c r="V277" s="51">
        <v>0</v>
      </c>
      <c r="W277" s="51">
        <v>2478.2000000000003</v>
      </c>
      <c r="X277" s="51">
        <v>0</v>
      </c>
      <c r="Y277" s="51">
        <v>0</v>
      </c>
      <c r="Z277" s="51">
        <v>0</v>
      </c>
      <c r="AA277" s="51">
        <v>0</v>
      </c>
      <c r="AB277" s="51">
        <v>0</v>
      </c>
      <c r="AC277" s="51">
        <v>0</v>
      </c>
      <c r="AD277" s="51">
        <v>0</v>
      </c>
      <c r="AE277" s="51">
        <v>0</v>
      </c>
      <c r="AF277" s="51">
        <v>1402.5</v>
      </c>
      <c r="AG277" s="51">
        <v>4034.0000000000005</v>
      </c>
    </row>
    <row r="278" spans="5:33">
      <c r="E278" s="2">
        <v>2010</v>
      </c>
      <c r="F278" s="2">
        <v>8</v>
      </c>
      <c r="G278" s="51">
        <v>0</v>
      </c>
      <c r="H278" s="51">
        <v>0</v>
      </c>
      <c r="I278" s="51">
        <v>0</v>
      </c>
      <c r="J278" s="51">
        <v>0</v>
      </c>
      <c r="K278" s="51">
        <v>0</v>
      </c>
      <c r="L278" s="51">
        <v>0</v>
      </c>
      <c r="M278" s="51">
        <v>264.79999999999995</v>
      </c>
      <c r="N278" s="51">
        <v>0</v>
      </c>
      <c r="O278" s="51">
        <v>0</v>
      </c>
      <c r="P278" s="51">
        <v>0</v>
      </c>
      <c r="Q278" s="51">
        <v>0</v>
      </c>
      <c r="R278" s="51">
        <v>0</v>
      </c>
      <c r="S278" s="51">
        <v>0</v>
      </c>
      <c r="T278" s="51">
        <v>0</v>
      </c>
      <c r="U278" s="51">
        <v>0</v>
      </c>
      <c r="V278" s="51">
        <v>0</v>
      </c>
      <c r="W278" s="51">
        <v>2747.7</v>
      </c>
      <c r="X278" s="51">
        <v>0</v>
      </c>
      <c r="Y278" s="51">
        <v>0</v>
      </c>
      <c r="Z278" s="51">
        <v>0</v>
      </c>
      <c r="AA278" s="51">
        <v>0</v>
      </c>
      <c r="AB278" s="51">
        <v>0</v>
      </c>
      <c r="AC278" s="51">
        <v>0</v>
      </c>
      <c r="AD278" s="51">
        <v>0</v>
      </c>
      <c r="AE278" s="51">
        <v>0</v>
      </c>
      <c r="AF278" s="51">
        <v>1424.1</v>
      </c>
      <c r="AG278" s="51">
        <v>4436.6000000000004</v>
      </c>
    </row>
    <row r="279" spans="5:33">
      <c r="E279" s="2">
        <v>2010</v>
      </c>
      <c r="F279" s="2">
        <v>9</v>
      </c>
      <c r="G279" s="51">
        <v>0</v>
      </c>
      <c r="H279" s="51">
        <v>0</v>
      </c>
      <c r="I279" s="51">
        <v>0</v>
      </c>
      <c r="J279" s="51">
        <v>0</v>
      </c>
      <c r="K279" s="51">
        <v>0</v>
      </c>
      <c r="L279" s="51">
        <v>0</v>
      </c>
      <c r="M279" s="51">
        <v>227.60000000000002</v>
      </c>
      <c r="N279" s="51">
        <v>0</v>
      </c>
      <c r="O279" s="51">
        <v>0</v>
      </c>
      <c r="P279" s="51">
        <v>0</v>
      </c>
      <c r="Q279" s="51">
        <v>0</v>
      </c>
      <c r="R279" s="51">
        <v>0</v>
      </c>
      <c r="S279" s="51">
        <v>0</v>
      </c>
      <c r="T279" s="51">
        <v>0</v>
      </c>
      <c r="U279" s="51">
        <v>0</v>
      </c>
      <c r="V279" s="51">
        <v>0</v>
      </c>
      <c r="W279" s="51">
        <v>2724.2000000000003</v>
      </c>
      <c r="X279" s="51">
        <v>0</v>
      </c>
      <c r="Y279" s="51">
        <v>0</v>
      </c>
      <c r="Z279" s="51">
        <v>0</v>
      </c>
      <c r="AA279" s="51">
        <v>0</v>
      </c>
      <c r="AB279" s="51">
        <v>0</v>
      </c>
      <c r="AC279" s="51">
        <v>0</v>
      </c>
      <c r="AD279" s="51">
        <v>0</v>
      </c>
      <c r="AE279" s="51">
        <v>0</v>
      </c>
      <c r="AF279" s="51">
        <v>1370</v>
      </c>
      <c r="AG279" s="51">
        <v>4321.8</v>
      </c>
    </row>
    <row r="280" spans="5:33">
      <c r="E280" s="2">
        <v>2010</v>
      </c>
      <c r="F280" s="2">
        <v>10</v>
      </c>
      <c r="G280" s="51">
        <v>0</v>
      </c>
      <c r="H280" s="51">
        <v>0</v>
      </c>
      <c r="I280" s="51">
        <v>0</v>
      </c>
      <c r="J280" s="51">
        <v>0</v>
      </c>
      <c r="K280" s="51">
        <v>0</v>
      </c>
      <c r="L280" s="51">
        <v>0</v>
      </c>
      <c r="M280" s="51">
        <v>81.8</v>
      </c>
      <c r="N280" s="51">
        <v>0</v>
      </c>
      <c r="O280" s="51">
        <v>0</v>
      </c>
      <c r="P280" s="51">
        <v>0</v>
      </c>
      <c r="Q280" s="51">
        <v>0</v>
      </c>
      <c r="R280" s="51">
        <v>0</v>
      </c>
      <c r="S280" s="51">
        <v>0</v>
      </c>
      <c r="T280" s="51">
        <v>0</v>
      </c>
      <c r="U280" s="51">
        <v>0</v>
      </c>
      <c r="V280" s="51">
        <v>0</v>
      </c>
      <c r="W280" s="51">
        <v>1412.8</v>
      </c>
      <c r="X280" s="51">
        <v>0</v>
      </c>
      <c r="Y280" s="51">
        <v>0</v>
      </c>
      <c r="Z280" s="51">
        <v>0</v>
      </c>
      <c r="AA280" s="51">
        <v>0</v>
      </c>
      <c r="AB280" s="51">
        <v>0</v>
      </c>
      <c r="AC280" s="51">
        <v>0</v>
      </c>
      <c r="AD280" s="51">
        <v>0</v>
      </c>
      <c r="AE280" s="51">
        <v>0</v>
      </c>
      <c r="AF280" s="51">
        <v>554.20000000000005</v>
      </c>
      <c r="AG280" s="51">
        <v>2048.8000000000002</v>
      </c>
    </row>
    <row r="281" spans="5:33">
      <c r="E281" s="2">
        <v>2010</v>
      </c>
      <c r="F281" s="2">
        <v>11</v>
      </c>
      <c r="G281" s="51">
        <v>0</v>
      </c>
      <c r="H281" s="51">
        <v>0</v>
      </c>
      <c r="I281" s="51">
        <v>0</v>
      </c>
      <c r="J281" s="51">
        <v>0</v>
      </c>
      <c r="K281" s="51">
        <v>0</v>
      </c>
      <c r="L281" s="51">
        <v>0</v>
      </c>
      <c r="M281" s="51">
        <v>5</v>
      </c>
      <c r="N281" s="51">
        <v>0</v>
      </c>
      <c r="O281" s="51">
        <v>0</v>
      </c>
      <c r="P281" s="51">
        <v>0</v>
      </c>
      <c r="Q281" s="51">
        <v>0</v>
      </c>
      <c r="R281" s="51">
        <v>0</v>
      </c>
      <c r="S281" s="51">
        <v>0</v>
      </c>
      <c r="T281" s="51">
        <v>0</v>
      </c>
      <c r="U281" s="51">
        <v>0</v>
      </c>
      <c r="V281" s="51">
        <v>0</v>
      </c>
      <c r="W281" s="51">
        <v>967.8</v>
      </c>
      <c r="X281" s="51">
        <v>0</v>
      </c>
      <c r="Y281" s="51">
        <v>0</v>
      </c>
      <c r="Z281" s="51">
        <v>0</v>
      </c>
      <c r="AA281" s="51">
        <v>0</v>
      </c>
      <c r="AB281" s="51">
        <v>0</v>
      </c>
      <c r="AC281" s="51">
        <v>0</v>
      </c>
      <c r="AD281" s="51">
        <v>0</v>
      </c>
      <c r="AE281" s="51">
        <v>0</v>
      </c>
      <c r="AF281" s="51">
        <v>423.6</v>
      </c>
      <c r="AG281" s="51">
        <v>1396.4</v>
      </c>
    </row>
    <row r="282" spans="5:33">
      <c r="E282" s="2">
        <v>2010</v>
      </c>
      <c r="F282" s="2">
        <v>12</v>
      </c>
      <c r="G282" s="51">
        <v>0</v>
      </c>
      <c r="H282" s="51">
        <v>0</v>
      </c>
      <c r="I282" s="51">
        <v>0</v>
      </c>
      <c r="J282" s="51">
        <v>0</v>
      </c>
      <c r="K282" s="51">
        <v>0</v>
      </c>
      <c r="L282" s="51">
        <v>0</v>
      </c>
      <c r="M282" s="51">
        <v>0</v>
      </c>
      <c r="N282" s="51">
        <v>0</v>
      </c>
      <c r="O282" s="51">
        <v>0</v>
      </c>
      <c r="P282" s="51">
        <v>0</v>
      </c>
      <c r="Q282" s="51">
        <v>0</v>
      </c>
      <c r="R282" s="51">
        <v>0</v>
      </c>
      <c r="S282" s="51">
        <v>0</v>
      </c>
      <c r="T282" s="51">
        <v>0</v>
      </c>
      <c r="U282" s="51">
        <v>0</v>
      </c>
      <c r="V282" s="51">
        <v>0</v>
      </c>
      <c r="W282" s="51">
        <v>686.4</v>
      </c>
      <c r="X282" s="51">
        <v>0</v>
      </c>
      <c r="Y282" s="51">
        <v>0</v>
      </c>
      <c r="Z282" s="51">
        <v>0</v>
      </c>
      <c r="AA282" s="51">
        <v>0</v>
      </c>
      <c r="AB282" s="51">
        <v>0</v>
      </c>
      <c r="AC282" s="51">
        <v>0</v>
      </c>
      <c r="AD282" s="51">
        <v>0</v>
      </c>
      <c r="AE282" s="51">
        <v>0</v>
      </c>
      <c r="AF282" s="51">
        <v>430.6</v>
      </c>
      <c r="AG282" s="51">
        <v>1117</v>
      </c>
    </row>
    <row r="283" spans="5:33">
      <c r="E283" s="2">
        <v>2011</v>
      </c>
      <c r="F283" s="2">
        <v>1</v>
      </c>
      <c r="G283" s="51">
        <v>0</v>
      </c>
      <c r="H283" s="51">
        <v>0</v>
      </c>
      <c r="I283" s="51">
        <v>0</v>
      </c>
      <c r="J283" s="51">
        <v>0</v>
      </c>
      <c r="K283" s="51">
        <v>0</v>
      </c>
      <c r="L283" s="51">
        <v>0</v>
      </c>
      <c r="M283" s="51">
        <v>26.2</v>
      </c>
      <c r="N283" s="51">
        <v>0</v>
      </c>
      <c r="O283" s="51">
        <v>0</v>
      </c>
      <c r="P283" s="51">
        <v>0</v>
      </c>
      <c r="Q283" s="51">
        <v>0</v>
      </c>
      <c r="R283" s="51">
        <v>0</v>
      </c>
      <c r="S283" s="51">
        <v>0</v>
      </c>
      <c r="T283" s="51">
        <v>0</v>
      </c>
      <c r="U283" s="51">
        <v>0</v>
      </c>
      <c r="V283" s="51">
        <v>0</v>
      </c>
      <c r="W283" s="51">
        <v>428.2</v>
      </c>
      <c r="X283" s="51">
        <v>0</v>
      </c>
      <c r="Y283" s="51">
        <v>0</v>
      </c>
      <c r="Z283" s="51">
        <v>0</v>
      </c>
      <c r="AA283" s="51">
        <v>0</v>
      </c>
      <c r="AB283" s="51">
        <v>0</v>
      </c>
      <c r="AC283" s="51">
        <v>0</v>
      </c>
      <c r="AD283" s="51">
        <v>0</v>
      </c>
      <c r="AE283" s="51">
        <v>0</v>
      </c>
      <c r="AF283" s="51">
        <v>211.2</v>
      </c>
      <c r="AG283" s="51">
        <v>665.59999999999991</v>
      </c>
    </row>
    <row r="284" spans="5:33">
      <c r="E284" s="2">
        <v>2011</v>
      </c>
      <c r="F284" s="2">
        <v>2</v>
      </c>
      <c r="G284" s="51">
        <v>0</v>
      </c>
      <c r="H284" s="51">
        <v>0</v>
      </c>
      <c r="I284" s="51">
        <v>0</v>
      </c>
      <c r="J284" s="51">
        <v>0</v>
      </c>
      <c r="K284" s="51">
        <v>0</v>
      </c>
      <c r="L284" s="51">
        <v>0</v>
      </c>
      <c r="M284" s="51">
        <v>51.400000000000006</v>
      </c>
      <c r="N284" s="51">
        <v>0</v>
      </c>
      <c r="O284" s="51">
        <v>0</v>
      </c>
      <c r="P284" s="51">
        <v>0</v>
      </c>
      <c r="Q284" s="51">
        <v>0</v>
      </c>
      <c r="R284" s="51">
        <v>0</v>
      </c>
      <c r="S284" s="51">
        <v>0</v>
      </c>
      <c r="T284" s="51">
        <v>0</v>
      </c>
      <c r="U284" s="51">
        <v>0</v>
      </c>
      <c r="V284" s="51">
        <v>0</v>
      </c>
      <c r="W284" s="51">
        <v>564.4</v>
      </c>
      <c r="X284" s="51">
        <v>0</v>
      </c>
      <c r="Y284" s="51">
        <v>0</v>
      </c>
      <c r="Z284" s="51">
        <v>0</v>
      </c>
      <c r="AA284" s="51">
        <v>0</v>
      </c>
      <c r="AB284" s="51">
        <v>0</v>
      </c>
      <c r="AC284" s="51">
        <v>0</v>
      </c>
      <c r="AD284" s="51">
        <v>0</v>
      </c>
      <c r="AE284" s="51">
        <v>0</v>
      </c>
      <c r="AF284" s="51">
        <v>363.8</v>
      </c>
      <c r="AG284" s="51">
        <v>979.59999999999991</v>
      </c>
    </row>
    <row r="285" spans="5:33">
      <c r="E285" s="2">
        <v>2011</v>
      </c>
      <c r="F285" s="2">
        <v>3</v>
      </c>
      <c r="G285" s="51">
        <v>0</v>
      </c>
      <c r="H285" s="51">
        <v>0</v>
      </c>
      <c r="I285" s="51">
        <v>0</v>
      </c>
      <c r="J285" s="51">
        <v>0</v>
      </c>
      <c r="K285" s="51">
        <v>0</v>
      </c>
      <c r="L285" s="51">
        <v>0</v>
      </c>
      <c r="M285" s="51">
        <v>16.100000000000001</v>
      </c>
      <c r="N285" s="51">
        <v>0</v>
      </c>
      <c r="O285" s="51">
        <v>0</v>
      </c>
      <c r="P285" s="51">
        <v>0</v>
      </c>
      <c r="Q285" s="51">
        <v>0</v>
      </c>
      <c r="R285" s="51">
        <v>0</v>
      </c>
      <c r="S285" s="51">
        <v>0</v>
      </c>
      <c r="T285" s="51">
        <v>0</v>
      </c>
      <c r="U285" s="51">
        <v>0</v>
      </c>
      <c r="V285" s="51">
        <v>0</v>
      </c>
      <c r="W285" s="51">
        <v>296.39999999999998</v>
      </c>
      <c r="X285" s="51">
        <v>0</v>
      </c>
      <c r="Y285" s="51">
        <v>0</v>
      </c>
      <c r="Z285" s="51">
        <v>0</v>
      </c>
      <c r="AA285" s="51">
        <v>0</v>
      </c>
      <c r="AB285" s="51">
        <v>0</v>
      </c>
      <c r="AC285" s="51">
        <v>0</v>
      </c>
      <c r="AD285" s="51">
        <v>0</v>
      </c>
      <c r="AE285" s="51">
        <v>0</v>
      </c>
      <c r="AF285" s="51">
        <v>177.1</v>
      </c>
      <c r="AG285" s="51">
        <v>489.6</v>
      </c>
    </row>
    <row r="286" spans="5:33">
      <c r="E286" s="2">
        <v>2011</v>
      </c>
      <c r="F286" s="2">
        <v>4</v>
      </c>
      <c r="G286" s="51">
        <v>0</v>
      </c>
      <c r="H286" s="51">
        <v>0</v>
      </c>
      <c r="I286" s="51">
        <v>0</v>
      </c>
      <c r="J286" s="51">
        <v>0</v>
      </c>
      <c r="K286" s="51">
        <v>0</v>
      </c>
      <c r="L286" s="51">
        <v>0</v>
      </c>
      <c r="M286" s="51">
        <v>54.6</v>
      </c>
      <c r="N286" s="51">
        <v>0</v>
      </c>
      <c r="O286" s="51">
        <v>0</v>
      </c>
      <c r="P286" s="51">
        <v>0</v>
      </c>
      <c r="Q286" s="51">
        <v>0</v>
      </c>
      <c r="R286" s="51">
        <v>0</v>
      </c>
      <c r="S286" s="51">
        <v>0</v>
      </c>
      <c r="T286" s="51">
        <v>0</v>
      </c>
      <c r="U286" s="51">
        <v>0</v>
      </c>
      <c r="V286" s="51">
        <v>0</v>
      </c>
      <c r="W286" s="51">
        <v>837.1</v>
      </c>
      <c r="X286" s="51">
        <v>0</v>
      </c>
      <c r="Y286" s="51">
        <v>0</v>
      </c>
      <c r="Z286" s="51">
        <v>0</v>
      </c>
      <c r="AA286" s="51">
        <v>0</v>
      </c>
      <c r="AB286" s="51">
        <v>0</v>
      </c>
      <c r="AC286" s="51">
        <v>0</v>
      </c>
      <c r="AD286" s="51">
        <v>0</v>
      </c>
      <c r="AE286" s="51">
        <v>0</v>
      </c>
      <c r="AF286" s="51">
        <v>581.1</v>
      </c>
      <c r="AG286" s="51">
        <v>1472.8000000000002</v>
      </c>
    </row>
    <row r="287" spans="5:33">
      <c r="E287" s="2">
        <v>2011</v>
      </c>
      <c r="F287" s="2">
        <v>5</v>
      </c>
      <c r="G287" s="51">
        <v>0</v>
      </c>
      <c r="H287" s="51">
        <v>0</v>
      </c>
      <c r="I287" s="51">
        <v>0</v>
      </c>
      <c r="J287" s="51">
        <v>0</v>
      </c>
      <c r="K287" s="51">
        <v>0</v>
      </c>
      <c r="L287" s="51">
        <v>0</v>
      </c>
      <c r="M287" s="51">
        <v>151.89999999999998</v>
      </c>
      <c r="N287" s="51">
        <v>0</v>
      </c>
      <c r="O287" s="51">
        <v>0</v>
      </c>
      <c r="P287" s="51">
        <v>0</v>
      </c>
      <c r="Q287" s="51">
        <v>0</v>
      </c>
      <c r="R287" s="51">
        <v>0</v>
      </c>
      <c r="S287" s="51">
        <v>0</v>
      </c>
      <c r="T287" s="51">
        <v>0</v>
      </c>
      <c r="U287" s="51">
        <v>0</v>
      </c>
      <c r="V287" s="51">
        <v>0</v>
      </c>
      <c r="W287" s="51">
        <v>1512.8000000000002</v>
      </c>
      <c r="X287" s="51">
        <v>0</v>
      </c>
      <c r="Y287" s="51">
        <v>0</v>
      </c>
      <c r="Z287" s="51">
        <v>0</v>
      </c>
      <c r="AA287" s="51">
        <v>0</v>
      </c>
      <c r="AB287" s="51">
        <v>0</v>
      </c>
      <c r="AC287" s="51">
        <v>0</v>
      </c>
      <c r="AD287" s="51">
        <v>0</v>
      </c>
      <c r="AE287" s="51">
        <v>0</v>
      </c>
      <c r="AF287" s="51">
        <v>1003</v>
      </c>
      <c r="AG287" s="51">
        <v>2667.7000000000003</v>
      </c>
    </row>
    <row r="288" spans="5:33">
      <c r="E288" s="2">
        <v>2011</v>
      </c>
      <c r="F288" s="2">
        <v>6</v>
      </c>
      <c r="G288" s="51">
        <v>0</v>
      </c>
      <c r="H288" s="51">
        <v>0</v>
      </c>
      <c r="I288" s="51">
        <v>0</v>
      </c>
      <c r="J288" s="51">
        <v>0</v>
      </c>
      <c r="K288" s="51">
        <v>0</v>
      </c>
      <c r="L288" s="51">
        <v>0</v>
      </c>
      <c r="M288" s="51">
        <v>179.3</v>
      </c>
      <c r="N288" s="51">
        <v>0</v>
      </c>
      <c r="O288" s="51">
        <v>0</v>
      </c>
      <c r="P288" s="51">
        <v>0</v>
      </c>
      <c r="Q288" s="51">
        <v>0</v>
      </c>
      <c r="R288" s="51">
        <v>0</v>
      </c>
      <c r="S288" s="51">
        <v>0</v>
      </c>
      <c r="T288" s="51">
        <v>0</v>
      </c>
      <c r="U288" s="51">
        <v>0</v>
      </c>
      <c r="V288" s="51">
        <v>0</v>
      </c>
      <c r="W288" s="51">
        <v>1863.3</v>
      </c>
      <c r="X288" s="51">
        <v>0</v>
      </c>
      <c r="Y288" s="51">
        <v>0</v>
      </c>
      <c r="Z288" s="51">
        <v>0</v>
      </c>
      <c r="AA288" s="51">
        <v>0</v>
      </c>
      <c r="AB288" s="51">
        <v>0</v>
      </c>
      <c r="AC288" s="51">
        <v>0</v>
      </c>
      <c r="AD288" s="51">
        <v>0</v>
      </c>
      <c r="AE288" s="51">
        <v>0</v>
      </c>
      <c r="AF288" s="51">
        <v>1267.8000000000002</v>
      </c>
      <c r="AG288" s="51">
        <v>3310.4</v>
      </c>
    </row>
    <row r="289" spans="5:33">
      <c r="E289" s="2">
        <v>2011</v>
      </c>
      <c r="F289" s="2">
        <v>7</v>
      </c>
      <c r="G289" s="51">
        <v>0</v>
      </c>
      <c r="H289" s="51">
        <v>0</v>
      </c>
      <c r="I289" s="51">
        <v>0</v>
      </c>
      <c r="J289" s="51">
        <v>0</v>
      </c>
      <c r="K289" s="51">
        <v>0</v>
      </c>
      <c r="L289" s="51">
        <v>0</v>
      </c>
      <c r="M289" s="51">
        <v>161.5</v>
      </c>
      <c r="N289" s="51">
        <v>0</v>
      </c>
      <c r="O289" s="51">
        <v>0</v>
      </c>
      <c r="P289" s="51">
        <v>0</v>
      </c>
      <c r="Q289" s="51">
        <v>0</v>
      </c>
      <c r="R289" s="51">
        <v>0</v>
      </c>
      <c r="S289" s="51">
        <v>0</v>
      </c>
      <c r="T289" s="51">
        <v>0</v>
      </c>
      <c r="U289" s="51">
        <v>0</v>
      </c>
      <c r="V289" s="51">
        <v>0</v>
      </c>
      <c r="W289" s="51">
        <v>2554.8000000000002</v>
      </c>
      <c r="X289" s="51">
        <v>0</v>
      </c>
      <c r="Y289" s="51">
        <v>0</v>
      </c>
      <c r="Z289" s="51">
        <v>0</v>
      </c>
      <c r="AA289" s="51">
        <v>0</v>
      </c>
      <c r="AB289" s="51">
        <v>0</v>
      </c>
      <c r="AC289" s="51">
        <v>0</v>
      </c>
      <c r="AD289" s="51">
        <v>0</v>
      </c>
      <c r="AE289" s="51">
        <v>0</v>
      </c>
      <c r="AF289" s="51">
        <v>1156.4000000000001</v>
      </c>
      <c r="AG289" s="51">
        <v>3872.7000000000003</v>
      </c>
    </row>
    <row r="290" spans="5:33">
      <c r="E290" s="2">
        <v>2011</v>
      </c>
      <c r="F290" s="2">
        <v>8</v>
      </c>
      <c r="G290" s="51">
        <v>0</v>
      </c>
      <c r="H290" s="51">
        <v>0</v>
      </c>
      <c r="I290" s="51">
        <v>0</v>
      </c>
      <c r="J290" s="51">
        <v>0</v>
      </c>
      <c r="K290" s="51">
        <v>0</v>
      </c>
      <c r="L290" s="51">
        <v>0</v>
      </c>
      <c r="M290" s="51">
        <v>194.3</v>
      </c>
      <c r="N290" s="51">
        <v>0</v>
      </c>
      <c r="O290" s="51">
        <v>0</v>
      </c>
      <c r="P290" s="51">
        <v>0</v>
      </c>
      <c r="Q290" s="51">
        <v>0</v>
      </c>
      <c r="R290" s="51">
        <v>0</v>
      </c>
      <c r="S290" s="51">
        <v>0</v>
      </c>
      <c r="T290" s="51">
        <v>0</v>
      </c>
      <c r="U290" s="51">
        <v>0</v>
      </c>
      <c r="V290" s="51">
        <v>0</v>
      </c>
      <c r="W290" s="51">
        <v>2702.5</v>
      </c>
      <c r="X290" s="51">
        <v>0</v>
      </c>
      <c r="Y290" s="51">
        <v>0</v>
      </c>
      <c r="Z290" s="51">
        <v>0</v>
      </c>
      <c r="AA290" s="51">
        <v>0</v>
      </c>
      <c r="AB290" s="51">
        <v>0</v>
      </c>
      <c r="AC290" s="51">
        <v>0</v>
      </c>
      <c r="AD290" s="51">
        <v>0</v>
      </c>
      <c r="AE290" s="51">
        <v>0</v>
      </c>
      <c r="AF290" s="51">
        <v>1160.3</v>
      </c>
      <c r="AG290" s="51">
        <v>4057.1000000000004</v>
      </c>
    </row>
    <row r="291" spans="5:33">
      <c r="E291" s="2">
        <v>2011</v>
      </c>
      <c r="F291" s="2">
        <v>9</v>
      </c>
      <c r="G291" s="51">
        <v>0</v>
      </c>
      <c r="H291" s="51">
        <v>0</v>
      </c>
      <c r="I291" s="51">
        <v>0</v>
      </c>
      <c r="J291" s="51">
        <v>0</v>
      </c>
      <c r="K291" s="51">
        <v>0</v>
      </c>
      <c r="L291" s="51">
        <v>0</v>
      </c>
      <c r="M291" s="51">
        <v>161.4</v>
      </c>
      <c r="N291" s="51">
        <v>0</v>
      </c>
      <c r="O291" s="51">
        <v>0</v>
      </c>
      <c r="P291" s="51">
        <v>0</v>
      </c>
      <c r="Q291" s="51">
        <v>0</v>
      </c>
      <c r="R291" s="51">
        <v>0</v>
      </c>
      <c r="S291" s="51">
        <v>0</v>
      </c>
      <c r="T291" s="51">
        <v>0</v>
      </c>
      <c r="U291" s="51">
        <v>0</v>
      </c>
      <c r="V291" s="51">
        <v>0</v>
      </c>
      <c r="W291" s="51">
        <v>2423.2000000000003</v>
      </c>
      <c r="X291" s="51">
        <v>0</v>
      </c>
      <c r="Y291" s="51">
        <v>0</v>
      </c>
      <c r="Z291" s="51">
        <v>0</v>
      </c>
      <c r="AA291" s="51">
        <v>0</v>
      </c>
      <c r="AB291" s="51">
        <v>0</v>
      </c>
      <c r="AC291" s="51">
        <v>0</v>
      </c>
      <c r="AD291" s="51">
        <v>0</v>
      </c>
      <c r="AE291" s="51">
        <v>0</v>
      </c>
      <c r="AF291" s="51">
        <v>1019.8000000000001</v>
      </c>
      <c r="AG291" s="51">
        <v>3604.4000000000005</v>
      </c>
    </row>
    <row r="292" spans="5:33">
      <c r="E292" s="2">
        <v>2011</v>
      </c>
      <c r="F292" s="2">
        <v>10</v>
      </c>
      <c r="G292" s="51">
        <v>0</v>
      </c>
      <c r="H292" s="51">
        <v>0</v>
      </c>
      <c r="I292" s="51">
        <v>0</v>
      </c>
      <c r="J292" s="51">
        <v>0</v>
      </c>
      <c r="K292" s="51">
        <v>0</v>
      </c>
      <c r="L292" s="51">
        <v>0</v>
      </c>
      <c r="M292" s="51">
        <v>124.9</v>
      </c>
      <c r="N292" s="51">
        <v>0</v>
      </c>
      <c r="O292" s="51">
        <v>0</v>
      </c>
      <c r="P292" s="51">
        <v>0</v>
      </c>
      <c r="Q292" s="51">
        <v>0</v>
      </c>
      <c r="R292" s="51">
        <v>0</v>
      </c>
      <c r="S292" s="51">
        <v>0</v>
      </c>
      <c r="T292" s="51">
        <v>0</v>
      </c>
      <c r="U292" s="51">
        <v>0</v>
      </c>
      <c r="V292" s="51">
        <v>0</v>
      </c>
      <c r="W292" s="51">
        <v>1843.7</v>
      </c>
      <c r="X292" s="51">
        <v>0</v>
      </c>
      <c r="Y292" s="51">
        <v>0</v>
      </c>
      <c r="Z292" s="51">
        <v>0</v>
      </c>
      <c r="AA292" s="51">
        <v>0</v>
      </c>
      <c r="AB292" s="51">
        <v>0</v>
      </c>
      <c r="AC292" s="51">
        <v>0</v>
      </c>
      <c r="AD292" s="51">
        <v>0</v>
      </c>
      <c r="AE292" s="51">
        <v>0</v>
      </c>
      <c r="AF292" s="51">
        <v>915.59999999999991</v>
      </c>
      <c r="AG292" s="51">
        <v>2884.2</v>
      </c>
    </row>
    <row r="293" spans="5:33">
      <c r="E293" s="2">
        <v>2011</v>
      </c>
      <c r="F293" s="2">
        <v>11</v>
      </c>
      <c r="G293" s="51">
        <v>0</v>
      </c>
      <c r="H293" s="51">
        <v>0</v>
      </c>
      <c r="I293" s="51">
        <v>0</v>
      </c>
      <c r="J293" s="51">
        <v>0</v>
      </c>
      <c r="K293" s="51">
        <v>0</v>
      </c>
      <c r="L293" s="51">
        <v>0</v>
      </c>
      <c r="M293" s="51">
        <v>70.199999999999989</v>
      </c>
      <c r="N293" s="51">
        <v>0</v>
      </c>
      <c r="O293" s="51">
        <v>0</v>
      </c>
      <c r="P293" s="51">
        <v>0</v>
      </c>
      <c r="Q293" s="51">
        <v>0</v>
      </c>
      <c r="R293" s="51">
        <v>0</v>
      </c>
      <c r="S293" s="51">
        <v>0</v>
      </c>
      <c r="T293" s="51">
        <v>0</v>
      </c>
      <c r="U293" s="51">
        <v>0</v>
      </c>
      <c r="V293" s="51">
        <v>0</v>
      </c>
      <c r="W293" s="51">
        <v>732.19999999999993</v>
      </c>
      <c r="X293" s="51">
        <v>0</v>
      </c>
      <c r="Y293" s="51">
        <v>0</v>
      </c>
      <c r="Z293" s="51">
        <v>0</v>
      </c>
      <c r="AA293" s="51">
        <v>0</v>
      </c>
      <c r="AB293" s="51">
        <v>0</v>
      </c>
      <c r="AC293" s="51">
        <v>0</v>
      </c>
      <c r="AD293" s="51">
        <v>0</v>
      </c>
      <c r="AE293" s="51">
        <v>0</v>
      </c>
      <c r="AF293" s="51">
        <v>470.4</v>
      </c>
      <c r="AG293" s="51">
        <v>1272.7999999999997</v>
      </c>
    </row>
    <row r="294" spans="5:33">
      <c r="E294" s="2">
        <v>2011</v>
      </c>
      <c r="F294" s="2">
        <v>12</v>
      </c>
      <c r="G294" s="51">
        <v>0</v>
      </c>
      <c r="H294" s="51">
        <v>0</v>
      </c>
      <c r="I294" s="51">
        <v>0</v>
      </c>
      <c r="J294" s="51">
        <v>0</v>
      </c>
      <c r="K294" s="51">
        <v>0</v>
      </c>
      <c r="L294" s="51">
        <v>0</v>
      </c>
      <c r="M294" s="51">
        <v>44.1</v>
      </c>
      <c r="N294" s="51">
        <v>0</v>
      </c>
      <c r="O294" s="51">
        <v>0</v>
      </c>
      <c r="P294" s="51">
        <v>0</v>
      </c>
      <c r="Q294" s="51">
        <v>0</v>
      </c>
      <c r="R294" s="51">
        <v>0</v>
      </c>
      <c r="S294" s="51">
        <v>0</v>
      </c>
      <c r="T294" s="51">
        <v>0</v>
      </c>
      <c r="U294" s="51">
        <v>0</v>
      </c>
      <c r="V294" s="51">
        <v>0</v>
      </c>
      <c r="W294" s="51">
        <v>778.5</v>
      </c>
      <c r="X294" s="51">
        <v>0</v>
      </c>
      <c r="Y294" s="51">
        <v>0</v>
      </c>
      <c r="Z294" s="51">
        <v>0</v>
      </c>
      <c r="AA294" s="51">
        <v>0</v>
      </c>
      <c r="AB294" s="51">
        <v>0</v>
      </c>
      <c r="AC294" s="51">
        <v>0</v>
      </c>
      <c r="AD294" s="51">
        <v>0</v>
      </c>
      <c r="AE294" s="51">
        <v>0</v>
      </c>
      <c r="AF294" s="51">
        <v>427.20000000000005</v>
      </c>
      <c r="AG294" s="51">
        <v>1249.8000000000002</v>
      </c>
    </row>
    <row r="295" spans="5:33">
      <c r="E295" s="2">
        <v>2012</v>
      </c>
      <c r="F295" s="2">
        <v>1</v>
      </c>
      <c r="G295" s="51">
        <v>0</v>
      </c>
      <c r="H295" s="51">
        <v>0</v>
      </c>
      <c r="I295" s="51">
        <v>0</v>
      </c>
      <c r="J295" s="51">
        <v>0</v>
      </c>
      <c r="K295" s="51">
        <v>0</v>
      </c>
      <c r="L295" s="51">
        <v>0</v>
      </c>
      <c r="M295" s="51">
        <v>55.5</v>
      </c>
      <c r="N295" s="51">
        <v>0</v>
      </c>
      <c r="O295" s="51">
        <v>0</v>
      </c>
      <c r="P295" s="51">
        <v>0</v>
      </c>
      <c r="Q295" s="51">
        <v>0</v>
      </c>
      <c r="R295" s="51">
        <v>0</v>
      </c>
      <c r="S295" s="51">
        <v>0</v>
      </c>
      <c r="T295" s="51">
        <v>0</v>
      </c>
      <c r="U295" s="51">
        <v>0</v>
      </c>
      <c r="V295" s="51">
        <v>0</v>
      </c>
      <c r="W295" s="51">
        <v>1096.6999999999998</v>
      </c>
      <c r="X295" s="51">
        <v>0</v>
      </c>
      <c r="Y295" s="51">
        <v>0</v>
      </c>
      <c r="Z295" s="51">
        <v>0</v>
      </c>
      <c r="AA295" s="51">
        <v>0</v>
      </c>
      <c r="AB295" s="51">
        <v>0</v>
      </c>
      <c r="AC295" s="51">
        <v>0</v>
      </c>
      <c r="AD295" s="51">
        <v>0</v>
      </c>
      <c r="AE295" s="51">
        <v>0</v>
      </c>
      <c r="AF295" s="51">
        <v>573.29999999999995</v>
      </c>
      <c r="AG295" s="51">
        <v>1725.4999999999998</v>
      </c>
    </row>
    <row r="296" spans="5:33">
      <c r="E296" s="2">
        <v>2012</v>
      </c>
      <c r="F296" s="2">
        <v>2</v>
      </c>
      <c r="G296" s="51">
        <v>0</v>
      </c>
      <c r="H296" s="51">
        <v>0</v>
      </c>
      <c r="I296" s="51">
        <v>0</v>
      </c>
      <c r="J296" s="51">
        <v>0</v>
      </c>
      <c r="K296" s="51">
        <v>0</v>
      </c>
      <c r="L296" s="51">
        <v>0</v>
      </c>
      <c r="M296" s="51">
        <v>59.2</v>
      </c>
      <c r="N296" s="51">
        <v>0</v>
      </c>
      <c r="O296" s="51">
        <v>0</v>
      </c>
      <c r="P296" s="51">
        <v>0</v>
      </c>
      <c r="Q296" s="51">
        <v>0</v>
      </c>
      <c r="R296" s="51">
        <v>0</v>
      </c>
      <c r="S296" s="51">
        <v>0</v>
      </c>
      <c r="T296" s="51">
        <v>0</v>
      </c>
      <c r="U296" s="51">
        <v>0</v>
      </c>
      <c r="V296" s="51">
        <v>0</v>
      </c>
      <c r="W296" s="51">
        <v>947.6</v>
      </c>
      <c r="X296" s="51">
        <v>0</v>
      </c>
      <c r="Y296" s="51">
        <v>0</v>
      </c>
      <c r="Z296" s="51">
        <v>0</v>
      </c>
      <c r="AA296" s="51">
        <v>0</v>
      </c>
      <c r="AB296" s="51">
        <v>0</v>
      </c>
      <c r="AC296" s="51">
        <v>0</v>
      </c>
      <c r="AD296" s="51">
        <v>0</v>
      </c>
      <c r="AE296" s="51">
        <v>0</v>
      </c>
      <c r="AF296" s="51">
        <v>457.7</v>
      </c>
      <c r="AG296" s="51">
        <v>1464.5</v>
      </c>
    </row>
    <row r="297" spans="5:33">
      <c r="E297" s="2">
        <v>2012</v>
      </c>
      <c r="F297" s="2">
        <v>3</v>
      </c>
      <c r="G297" s="51">
        <v>0</v>
      </c>
      <c r="H297" s="51">
        <v>0</v>
      </c>
      <c r="I297" s="51">
        <v>0</v>
      </c>
      <c r="J297" s="51">
        <v>0</v>
      </c>
      <c r="K297" s="51">
        <v>0</v>
      </c>
      <c r="L297" s="51">
        <v>0</v>
      </c>
      <c r="M297" s="51">
        <v>54.5</v>
      </c>
      <c r="N297" s="51">
        <v>0</v>
      </c>
      <c r="O297" s="51">
        <v>0</v>
      </c>
      <c r="P297" s="51">
        <v>0</v>
      </c>
      <c r="Q297" s="51">
        <v>0</v>
      </c>
      <c r="R297" s="51">
        <v>0</v>
      </c>
      <c r="S297" s="51">
        <v>0</v>
      </c>
      <c r="T297" s="51">
        <v>0</v>
      </c>
      <c r="U297" s="51">
        <v>0</v>
      </c>
      <c r="V297" s="51">
        <v>0</v>
      </c>
      <c r="W297" s="51">
        <v>797.30000000000007</v>
      </c>
      <c r="X297" s="51">
        <v>0</v>
      </c>
      <c r="Y297" s="51">
        <v>0</v>
      </c>
      <c r="Z297" s="51">
        <v>0</v>
      </c>
      <c r="AA297" s="51">
        <v>0</v>
      </c>
      <c r="AB297" s="51">
        <v>0</v>
      </c>
      <c r="AC297" s="51">
        <v>0</v>
      </c>
      <c r="AD297" s="51">
        <v>0</v>
      </c>
      <c r="AE297" s="51">
        <v>0</v>
      </c>
      <c r="AF297" s="51">
        <v>495.29999999999995</v>
      </c>
      <c r="AG297" s="51">
        <v>1347.1</v>
      </c>
    </row>
    <row r="298" spans="5:33">
      <c r="E298" s="2">
        <v>2012</v>
      </c>
      <c r="F298" s="2">
        <v>4</v>
      </c>
      <c r="G298" s="51">
        <v>0</v>
      </c>
      <c r="H298" s="51">
        <v>0</v>
      </c>
      <c r="I298" s="51">
        <v>0</v>
      </c>
      <c r="J298" s="51">
        <v>0</v>
      </c>
      <c r="K298" s="51">
        <v>0</v>
      </c>
      <c r="L298" s="51">
        <v>0</v>
      </c>
      <c r="M298" s="51">
        <v>41.9</v>
      </c>
      <c r="N298" s="51">
        <v>0</v>
      </c>
      <c r="O298" s="51">
        <v>0</v>
      </c>
      <c r="P298" s="51">
        <v>0</v>
      </c>
      <c r="Q298" s="51">
        <v>0</v>
      </c>
      <c r="R298" s="51">
        <v>0</v>
      </c>
      <c r="S298" s="51">
        <v>0</v>
      </c>
      <c r="T298" s="51">
        <v>0</v>
      </c>
      <c r="U298" s="51">
        <v>0</v>
      </c>
      <c r="V298" s="51">
        <v>0</v>
      </c>
      <c r="W298" s="51">
        <v>811</v>
      </c>
      <c r="X298" s="51">
        <v>0</v>
      </c>
      <c r="Y298" s="51">
        <v>0</v>
      </c>
      <c r="Z298" s="51">
        <v>0</v>
      </c>
      <c r="AA298" s="51">
        <v>0</v>
      </c>
      <c r="AB298" s="51">
        <v>0</v>
      </c>
      <c r="AC298" s="51">
        <v>0</v>
      </c>
      <c r="AD298" s="51">
        <v>0</v>
      </c>
      <c r="AE298" s="51">
        <v>0</v>
      </c>
      <c r="AF298" s="51">
        <v>443.9</v>
      </c>
      <c r="AG298" s="51">
        <v>1296.8</v>
      </c>
    </row>
    <row r="299" spans="5:33">
      <c r="E299" s="2">
        <v>2012</v>
      </c>
      <c r="F299" s="2">
        <v>5</v>
      </c>
      <c r="G299" s="51">
        <v>0</v>
      </c>
      <c r="H299" s="51">
        <v>0</v>
      </c>
      <c r="I299" s="51">
        <v>0</v>
      </c>
      <c r="J299" s="51">
        <v>0</v>
      </c>
      <c r="K299" s="51">
        <v>0</v>
      </c>
      <c r="L299" s="51">
        <v>0</v>
      </c>
      <c r="M299" s="51">
        <v>113.8</v>
      </c>
      <c r="N299" s="51">
        <v>0</v>
      </c>
      <c r="O299" s="51">
        <v>0</v>
      </c>
      <c r="P299" s="51">
        <v>0</v>
      </c>
      <c r="Q299" s="51">
        <v>0</v>
      </c>
      <c r="R299" s="51">
        <v>0</v>
      </c>
      <c r="S299" s="51">
        <v>0</v>
      </c>
      <c r="T299" s="51">
        <v>0</v>
      </c>
      <c r="U299" s="51">
        <v>0</v>
      </c>
      <c r="V299" s="51">
        <v>0</v>
      </c>
      <c r="W299" s="51">
        <v>1511.8999999999999</v>
      </c>
      <c r="X299" s="51">
        <v>0</v>
      </c>
      <c r="Y299" s="51">
        <v>0</v>
      </c>
      <c r="Z299" s="51">
        <v>0</v>
      </c>
      <c r="AA299" s="51">
        <v>0</v>
      </c>
      <c r="AB299" s="51">
        <v>0</v>
      </c>
      <c r="AC299" s="51">
        <v>0</v>
      </c>
      <c r="AD299" s="51">
        <v>0</v>
      </c>
      <c r="AE299" s="51">
        <v>0</v>
      </c>
      <c r="AF299" s="51">
        <v>1000.9</v>
      </c>
      <c r="AG299" s="51">
        <v>2626.6</v>
      </c>
    </row>
    <row r="300" spans="5:33">
      <c r="E300" s="2">
        <v>2012</v>
      </c>
      <c r="F300" s="2">
        <v>6</v>
      </c>
      <c r="G300" s="51">
        <v>0</v>
      </c>
      <c r="H300" s="51">
        <v>0</v>
      </c>
      <c r="I300" s="51">
        <v>0</v>
      </c>
      <c r="J300" s="51">
        <v>0</v>
      </c>
      <c r="K300" s="51">
        <v>0</v>
      </c>
      <c r="L300" s="51">
        <v>0</v>
      </c>
      <c r="M300" s="51">
        <v>243.79999999999998</v>
      </c>
      <c r="N300" s="51">
        <v>0</v>
      </c>
      <c r="O300" s="51">
        <v>0</v>
      </c>
      <c r="P300" s="51">
        <v>0</v>
      </c>
      <c r="Q300" s="51">
        <v>0</v>
      </c>
      <c r="R300" s="51">
        <v>0</v>
      </c>
      <c r="S300" s="51">
        <v>0</v>
      </c>
      <c r="T300" s="51">
        <v>0</v>
      </c>
      <c r="U300" s="51">
        <v>0</v>
      </c>
      <c r="V300" s="51">
        <v>0</v>
      </c>
      <c r="W300" s="51">
        <v>2258.1</v>
      </c>
      <c r="X300" s="51">
        <v>0</v>
      </c>
      <c r="Y300" s="51">
        <v>0</v>
      </c>
      <c r="Z300" s="51">
        <v>0</v>
      </c>
      <c r="AA300" s="51">
        <v>0</v>
      </c>
      <c r="AB300" s="51">
        <v>0</v>
      </c>
      <c r="AC300" s="51">
        <v>0</v>
      </c>
      <c r="AD300" s="51">
        <v>0</v>
      </c>
      <c r="AE300" s="51">
        <v>0</v>
      </c>
      <c r="AF300" s="51">
        <v>1297.8000000000002</v>
      </c>
      <c r="AG300" s="51">
        <v>3799.7000000000003</v>
      </c>
    </row>
    <row r="301" spans="5:33">
      <c r="E301" s="2">
        <v>2012</v>
      </c>
      <c r="F301" s="2">
        <v>7</v>
      </c>
      <c r="G301" s="51">
        <v>0</v>
      </c>
      <c r="H301" s="51">
        <v>0</v>
      </c>
      <c r="I301" s="51">
        <v>0</v>
      </c>
      <c r="J301" s="51">
        <v>0</v>
      </c>
      <c r="K301" s="51">
        <v>0</v>
      </c>
      <c r="L301" s="51">
        <v>0</v>
      </c>
      <c r="M301" s="51">
        <v>262</v>
      </c>
      <c r="N301" s="51">
        <v>0</v>
      </c>
      <c r="O301" s="51">
        <v>0</v>
      </c>
      <c r="P301" s="51">
        <v>0</v>
      </c>
      <c r="Q301" s="51">
        <v>0</v>
      </c>
      <c r="R301" s="51">
        <v>0</v>
      </c>
      <c r="S301" s="51">
        <v>0</v>
      </c>
      <c r="T301" s="51">
        <v>0</v>
      </c>
      <c r="U301" s="51">
        <v>0</v>
      </c>
      <c r="V301" s="51">
        <v>0</v>
      </c>
      <c r="W301" s="51">
        <v>2532.1999999999998</v>
      </c>
      <c r="X301" s="51">
        <v>0</v>
      </c>
      <c r="Y301" s="51">
        <v>0</v>
      </c>
      <c r="Z301" s="51">
        <v>0</v>
      </c>
      <c r="AA301" s="51">
        <v>0</v>
      </c>
      <c r="AB301" s="51">
        <v>0</v>
      </c>
      <c r="AC301" s="51">
        <v>0</v>
      </c>
      <c r="AD301" s="51">
        <v>0</v>
      </c>
      <c r="AE301" s="51">
        <v>0</v>
      </c>
      <c r="AF301" s="51">
        <v>1469.6999999999998</v>
      </c>
      <c r="AG301" s="51">
        <v>4263.8999999999996</v>
      </c>
    </row>
    <row r="302" spans="5:33">
      <c r="E302" s="2">
        <v>2012</v>
      </c>
      <c r="F302" s="2">
        <v>8</v>
      </c>
      <c r="G302" s="51">
        <v>0</v>
      </c>
      <c r="H302" s="51">
        <v>0</v>
      </c>
      <c r="I302" s="51">
        <v>0</v>
      </c>
      <c r="J302" s="51">
        <v>0</v>
      </c>
      <c r="K302" s="51">
        <v>0</v>
      </c>
      <c r="L302" s="51">
        <v>0</v>
      </c>
      <c r="M302" s="51">
        <v>262.89999999999998</v>
      </c>
      <c r="N302" s="51">
        <v>0</v>
      </c>
      <c r="O302" s="51">
        <v>0</v>
      </c>
      <c r="P302" s="51">
        <v>0</v>
      </c>
      <c r="Q302" s="51">
        <v>0</v>
      </c>
      <c r="R302" s="51">
        <v>0</v>
      </c>
      <c r="S302" s="51">
        <v>0</v>
      </c>
      <c r="T302" s="51">
        <v>0</v>
      </c>
      <c r="U302" s="51">
        <v>0</v>
      </c>
      <c r="V302" s="51">
        <v>0</v>
      </c>
      <c r="W302" s="51">
        <v>3003.4</v>
      </c>
      <c r="X302" s="51">
        <v>0</v>
      </c>
      <c r="Y302" s="51">
        <v>0</v>
      </c>
      <c r="Z302" s="51">
        <v>0</v>
      </c>
      <c r="AA302" s="51">
        <v>0</v>
      </c>
      <c r="AB302" s="51">
        <v>0</v>
      </c>
      <c r="AC302" s="51">
        <v>0</v>
      </c>
      <c r="AD302" s="51">
        <v>0</v>
      </c>
      <c r="AE302" s="51">
        <v>0</v>
      </c>
      <c r="AF302" s="51">
        <v>1318.9</v>
      </c>
      <c r="AG302" s="51">
        <v>4585.2000000000007</v>
      </c>
    </row>
    <row r="303" spans="5:33">
      <c r="E303" s="2">
        <v>2012</v>
      </c>
      <c r="F303" s="2">
        <v>9</v>
      </c>
      <c r="G303" s="51">
        <v>0</v>
      </c>
      <c r="H303" s="51">
        <v>0</v>
      </c>
      <c r="I303" s="51">
        <v>0</v>
      </c>
      <c r="J303" s="51">
        <v>0</v>
      </c>
      <c r="K303" s="51">
        <v>0</v>
      </c>
      <c r="L303" s="51">
        <v>0</v>
      </c>
      <c r="M303" s="51">
        <v>239.8</v>
      </c>
      <c r="N303" s="51">
        <v>0</v>
      </c>
      <c r="O303" s="51">
        <v>0</v>
      </c>
      <c r="P303" s="51">
        <v>0</v>
      </c>
      <c r="Q303" s="51">
        <v>0</v>
      </c>
      <c r="R303" s="51">
        <v>0</v>
      </c>
      <c r="S303" s="51">
        <v>0</v>
      </c>
      <c r="T303" s="51">
        <v>0</v>
      </c>
      <c r="U303" s="51">
        <v>0</v>
      </c>
      <c r="V303" s="51">
        <v>0</v>
      </c>
      <c r="W303" s="51">
        <v>2742</v>
      </c>
      <c r="X303" s="51">
        <v>0</v>
      </c>
      <c r="Y303" s="51">
        <v>0</v>
      </c>
      <c r="Z303" s="51">
        <v>0</v>
      </c>
      <c r="AA303" s="51">
        <v>0</v>
      </c>
      <c r="AB303" s="51">
        <v>0</v>
      </c>
      <c r="AC303" s="51">
        <v>0</v>
      </c>
      <c r="AD303" s="51">
        <v>0</v>
      </c>
      <c r="AE303" s="51">
        <v>0</v>
      </c>
      <c r="AF303" s="51">
        <v>1361.6</v>
      </c>
      <c r="AG303" s="51">
        <v>4343.3999999999996</v>
      </c>
    </row>
    <row r="304" spans="5:33">
      <c r="E304" s="2">
        <v>2012</v>
      </c>
      <c r="F304" s="2">
        <v>10</v>
      </c>
      <c r="G304" s="51">
        <v>0</v>
      </c>
      <c r="H304" s="51">
        <v>0</v>
      </c>
      <c r="I304" s="51">
        <v>0</v>
      </c>
      <c r="J304" s="51">
        <v>0</v>
      </c>
      <c r="K304" s="51">
        <v>0</v>
      </c>
      <c r="L304" s="51">
        <v>0</v>
      </c>
      <c r="M304" s="51">
        <v>132.9</v>
      </c>
      <c r="N304" s="51">
        <v>0</v>
      </c>
      <c r="O304" s="51">
        <v>0</v>
      </c>
      <c r="P304" s="51">
        <v>0</v>
      </c>
      <c r="Q304" s="51">
        <v>0</v>
      </c>
      <c r="R304" s="51">
        <v>0</v>
      </c>
      <c r="S304" s="51">
        <v>0</v>
      </c>
      <c r="T304" s="51">
        <v>0</v>
      </c>
      <c r="U304" s="51">
        <v>0</v>
      </c>
      <c r="V304" s="51">
        <v>0</v>
      </c>
      <c r="W304" s="51">
        <v>2158.6</v>
      </c>
      <c r="X304" s="51">
        <v>0</v>
      </c>
      <c r="Y304" s="51">
        <v>0</v>
      </c>
      <c r="Z304" s="51">
        <v>0</v>
      </c>
      <c r="AA304" s="51">
        <v>0</v>
      </c>
      <c r="AB304" s="51">
        <v>0</v>
      </c>
      <c r="AC304" s="51">
        <v>0</v>
      </c>
      <c r="AD304" s="51">
        <v>0</v>
      </c>
      <c r="AE304" s="51">
        <v>0</v>
      </c>
      <c r="AF304" s="51">
        <v>1007.8</v>
      </c>
      <c r="AG304" s="51">
        <v>3299.3</v>
      </c>
    </row>
    <row r="305" spans="1:33">
      <c r="E305" s="2">
        <v>2012</v>
      </c>
      <c r="F305" s="2">
        <v>11</v>
      </c>
      <c r="G305" s="51">
        <v>0</v>
      </c>
      <c r="H305" s="51">
        <v>0</v>
      </c>
      <c r="I305" s="51">
        <v>0</v>
      </c>
      <c r="J305" s="51">
        <v>0</v>
      </c>
      <c r="K305" s="51">
        <v>0</v>
      </c>
      <c r="L305" s="51">
        <v>0</v>
      </c>
      <c r="M305" s="51">
        <v>0</v>
      </c>
      <c r="N305" s="51">
        <v>0</v>
      </c>
      <c r="O305" s="51">
        <v>0</v>
      </c>
      <c r="P305" s="51">
        <v>0</v>
      </c>
      <c r="Q305" s="51">
        <v>0</v>
      </c>
      <c r="R305" s="51">
        <v>0</v>
      </c>
      <c r="S305" s="51">
        <v>0</v>
      </c>
      <c r="T305" s="51">
        <v>0</v>
      </c>
      <c r="U305" s="51">
        <v>0</v>
      </c>
      <c r="V305" s="51">
        <v>0</v>
      </c>
      <c r="W305" s="51">
        <v>1545.5</v>
      </c>
      <c r="X305" s="51">
        <v>0</v>
      </c>
      <c r="Y305" s="51">
        <v>0</v>
      </c>
      <c r="Z305" s="51">
        <v>0</v>
      </c>
      <c r="AA305" s="51">
        <v>0</v>
      </c>
      <c r="AB305" s="51">
        <v>0</v>
      </c>
      <c r="AC305" s="51">
        <v>0</v>
      </c>
      <c r="AD305" s="51">
        <v>0</v>
      </c>
      <c r="AE305" s="51">
        <v>0</v>
      </c>
      <c r="AF305" s="51">
        <v>485.6</v>
      </c>
      <c r="AG305" s="51">
        <v>2031.1</v>
      </c>
    </row>
    <row r="306" spans="1:33">
      <c r="E306" s="2">
        <v>2012</v>
      </c>
      <c r="F306" s="2">
        <v>12</v>
      </c>
      <c r="G306" s="51">
        <v>0</v>
      </c>
      <c r="H306" s="51">
        <v>0</v>
      </c>
      <c r="I306" s="51">
        <v>0</v>
      </c>
      <c r="J306" s="51">
        <v>0</v>
      </c>
      <c r="K306" s="51">
        <v>0</v>
      </c>
      <c r="L306" s="51">
        <v>0</v>
      </c>
      <c r="M306" s="51">
        <v>0</v>
      </c>
      <c r="N306" s="51">
        <v>0</v>
      </c>
      <c r="O306" s="51">
        <v>0</v>
      </c>
      <c r="P306" s="51">
        <v>0</v>
      </c>
      <c r="Q306" s="51">
        <v>0</v>
      </c>
      <c r="R306" s="51">
        <v>0</v>
      </c>
      <c r="S306" s="51">
        <v>0</v>
      </c>
      <c r="T306" s="51">
        <v>0</v>
      </c>
      <c r="U306" s="51">
        <v>0</v>
      </c>
      <c r="V306" s="51">
        <v>0</v>
      </c>
      <c r="W306" s="51">
        <v>634.79999999999995</v>
      </c>
      <c r="X306" s="51">
        <v>0</v>
      </c>
      <c r="Y306" s="51">
        <v>0</v>
      </c>
      <c r="Z306" s="51">
        <v>0</v>
      </c>
      <c r="AA306" s="51">
        <v>0</v>
      </c>
      <c r="AB306" s="51">
        <v>0</v>
      </c>
      <c r="AC306" s="51">
        <v>0</v>
      </c>
      <c r="AD306" s="51">
        <v>0</v>
      </c>
      <c r="AE306" s="51">
        <v>0</v>
      </c>
      <c r="AF306" s="51">
        <v>295.8</v>
      </c>
      <c r="AG306" s="51">
        <v>930.59999999999991</v>
      </c>
    </row>
    <row r="308" spans="1:33">
      <c r="B308" s="52">
        <v>0</v>
      </c>
      <c r="F308" s="2" t="s">
        <v>98</v>
      </c>
      <c r="G308" s="129">
        <v>0</v>
      </c>
      <c r="H308" s="129">
        <v>0</v>
      </c>
      <c r="I308" s="129">
        <v>0</v>
      </c>
      <c r="J308" s="129">
        <v>0</v>
      </c>
      <c r="K308" s="129">
        <v>0</v>
      </c>
      <c r="L308" s="129">
        <v>0</v>
      </c>
      <c r="M308" s="129">
        <v>0</v>
      </c>
      <c r="N308" s="129">
        <v>0</v>
      </c>
      <c r="O308" s="129">
        <v>0</v>
      </c>
      <c r="P308" s="129">
        <v>0</v>
      </c>
      <c r="Q308" s="129">
        <v>0</v>
      </c>
      <c r="R308" s="129">
        <v>0</v>
      </c>
      <c r="S308" s="129">
        <v>0</v>
      </c>
      <c r="T308" s="129">
        <v>0</v>
      </c>
      <c r="U308" s="129">
        <v>0</v>
      </c>
      <c r="V308" s="129">
        <v>0</v>
      </c>
      <c r="W308" s="129">
        <v>0</v>
      </c>
      <c r="X308" s="129">
        <v>0</v>
      </c>
      <c r="Y308" s="129">
        <v>0</v>
      </c>
      <c r="Z308" s="129">
        <v>0</v>
      </c>
      <c r="AA308" s="129">
        <v>0</v>
      </c>
      <c r="AB308" s="129">
        <v>0</v>
      </c>
      <c r="AC308" s="129">
        <v>0</v>
      </c>
      <c r="AD308" s="129">
        <v>0</v>
      </c>
      <c r="AE308" s="129">
        <v>0</v>
      </c>
      <c r="AF308" s="129">
        <v>0</v>
      </c>
      <c r="AG308" s="129">
        <v>0</v>
      </c>
    </row>
    <row r="310" spans="1:33" s="54" customFormat="1" ht="15.75">
      <c r="A310" s="114"/>
      <c r="B310" s="114"/>
      <c r="E310" s="54" t="s">
        <v>153</v>
      </c>
      <c r="G310" s="116"/>
      <c r="H310" s="116"/>
      <c r="I310" s="116"/>
      <c r="J310" s="116"/>
      <c r="K310" s="116"/>
      <c r="L310" s="116"/>
      <c r="M310" s="116"/>
      <c r="N310" s="116"/>
      <c r="O310" s="116"/>
      <c r="P310" s="116"/>
      <c r="Q310" s="116"/>
      <c r="R310" s="116"/>
      <c r="S310" s="116"/>
      <c r="T310" s="116"/>
      <c r="U310" s="116"/>
      <c r="V310" s="116"/>
      <c r="W310" s="116"/>
      <c r="X310" s="116"/>
      <c r="Y310" s="116"/>
      <c r="Z310" s="116"/>
      <c r="AA310" s="116"/>
      <c r="AB310" s="116"/>
      <c r="AC310" s="116"/>
      <c r="AD310" s="116"/>
      <c r="AE310" s="116"/>
      <c r="AF310" s="116"/>
      <c r="AG310" s="116"/>
    </row>
    <row r="311" spans="1:33">
      <c r="F311" s="2">
        <v>1</v>
      </c>
      <c r="G311" s="112">
        <v>0</v>
      </c>
      <c r="H311" s="112">
        <v>0</v>
      </c>
      <c r="I311" s="112">
        <v>0</v>
      </c>
      <c r="J311" s="112">
        <v>0</v>
      </c>
      <c r="K311" s="112">
        <v>0</v>
      </c>
      <c r="L311" s="112">
        <v>0</v>
      </c>
      <c r="M311" s="112">
        <v>2.7755684155673182E-2</v>
      </c>
      <c r="N311" s="112">
        <v>0</v>
      </c>
      <c r="O311" s="112">
        <v>0</v>
      </c>
      <c r="P311" s="112">
        <v>0</v>
      </c>
      <c r="Q311" s="112">
        <v>0</v>
      </c>
      <c r="R311" s="112">
        <v>0</v>
      </c>
      <c r="S311" s="112">
        <v>0</v>
      </c>
      <c r="T311" s="112">
        <v>0</v>
      </c>
      <c r="U311" s="112">
        <v>0</v>
      </c>
      <c r="V311" s="112">
        <v>0</v>
      </c>
      <c r="W311" s="112">
        <v>3.8625754512038354E-2</v>
      </c>
      <c r="X311" s="112">
        <v>0</v>
      </c>
      <c r="Y311" s="112">
        <v>0</v>
      </c>
      <c r="Z311" s="112">
        <v>0</v>
      </c>
      <c r="AA311" s="112">
        <v>0</v>
      </c>
      <c r="AB311" s="112">
        <v>0</v>
      </c>
      <c r="AC311" s="112">
        <v>0</v>
      </c>
      <c r="AD311" s="112">
        <v>0</v>
      </c>
      <c r="AE311" s="112">
        <v>0</v>
      </c>
      <c r="AF311" s="112">
        <v>4.37703407159932E-2</v>
      </c>
      <c r="AG311" s="112">
        <v>3.9845881367407049E-2</v>
      </c>
    </row>
    <row r="312" spans="1:33">
      <c r="F312" s="2">
        <v>2</v>
      </c>
      <c r="G312" s="112">
        <v>0</v>
      </c>
      <c r="H312" s="112">
        <v>0</v>
      </c>
      <c r="I312" s="112">
        <v>0</v>
      </c>
      <c r="J312" s="112">
        <v>0</v>
      </c>
      <c r="K312" s="112">
        <v>0</v>
      </c>
      <c r="L312" s="112">
        <v>0</v>
      </c>
      <c r="M312" s="112">
        <v>3.2171361180439374E-2</v>
      </c>
      <c r="N312" s="112">
        <v>0</v>
      </c>
      <c r="O312" s="112">
        <v>0</v>
      </c>
      <c r="P312" s="112">
        <v>0</v>
      </c>
      <c r="Q312" s="112">
        <v>0</v>
      </c>
      <c r="R312" s="112">
        <v>0</v>
      </c>
      <c r="S312" s="112">
        <v>0</v>
      </c>
      <c r="T312" s="112">
        <v>0</v>
      </c>
      <c r="U312" s="112">
        <v>0</v>
      </c>
      <c r="V312" s="112">
        <v>0</v>
      </c>
      <c r="W312" s="112">
        <v>3.0962242451121145E-2</v>
      </c>
      <c r="X312" s="112">
        <v>0</v>
      </c>
      <c r="Y312" s="112">
        <v>0</v>
      </c>
      <c r="Z312" s="112">
        <v>0</v>
      </c>
      <c r="AA312" s="112">
        <v>0</v>
      </c>
      <c r="AB312" s="112">
        <v>0</v>
      </c>
      <c r="AC312" s="112">
        <v>0</v>
      </c>
      <c r="AD312" s="112">
        <v>0</v>
      </c>
      <c r="AE312" s="112">
        <v>0</v>
      </c>
      <c r="AF312" s="112">
        <v>3.3369574609026245E-2</v>
      </c>
      <c r="AG312" s="112">
        <v>3.1804395523895836E-2</v>
      </c>
    </row>
    <row r="313" spans="1:33">
      <c r="F313" s="2">
        <v>3</v>
      </c>
      <c r="G313" s="112">
        <v>0</v>
      </c>
      <c r="H313" s="112">
        <v>0</v>
      </c>
      <c r="I313" s="112">
        <v>0</v>
      </c>
      <c r="J313" s="112">
        <v>0</v>
      </c>
      <c r="K313" s="112">
        <v>0</v>
      </c>
      <c r="L313" s="112">
        <v>0</v>
      </c>
      <c r="M313" s="112">
        <v>2.2078385123830941E-2</v>
      </c>
      <c r="N313" s="112">
        <v>0</v>
      </c>
      <c r="O313" s="112">
        <v>0</v>
      </c>
      <c r="P313" s="112">
        <v>0</v>
      </c>
      <c r="Q313" s="112">
        <v>0</v>
      </c>
      <c r="R313" s="112">
        <v>0</v>
      </c>
      <c r="S313" s="112">
        <v>0</v>
      </c>
      <c r="T313" s="112">
        <v>0</v>
      </c>
      <c r="U313" s="112">
        <v>0</v>
      </c>
      <c r="V313" s="112">
        <v>0</v>
      </c>
      <c r="W313" s="112">
        <v>2.8496688791502859E-2</v>
      </c>
      <c r="X313" s="112">
        <v>0</v>
      </c>
      <c r="Y313" s="112">
        <v>0</v>
      </c>
      <c r="Z313" s="112">
        <v>0</v>
      </c>
      <c r="AA313" s="112">
        <v>0</v>
      </c>
      <c r="AB313" s="112">
        <v>0</v>
      </c>
      <c r="AC313" s="112">
        <v>0</v>
      </c>
      <c r="AD313" s="112">
        <v>0</v>
      </c>
      <c r="AE313" s="112">
        <v>0</v>
      </c>
      <c r="AF313" s="112">
        <v>3.2962760289162174E-2</v>
      </c>
      <c r="AG313" s="112">
        <v>2.9685914166649931E-2</v>
      </c>
    </row>
    <row r="314" spans="1:33">
      <c r="F314" s="2">
        <v>4</v>
      </c>
      <c r="G314" s="112">
        <v>0</v>
      </c>
      <c r="H314" s="112">
        <v>0</v>
      </c>
      <c r="I314" s="112">
        <v>0</v>
      </c>
      <c r="J314" s="112">
        <v>0</v>
      </c>
      <c r="K314" s="112">
        <v>0</v>
      </c>
      <c r="L314" s="112">
        <v>0</v>
      </c>
      <c r="M314" s="112">
        <v>3.6011080332409968E-2</v>
      </c>
      <c r="N314" s="112">
        <v>0</v>
      </c>
      <c r="O314" s="112">
        <v>0</v>
      </c>
      <c r="P314" s="112">
        <v>0</v>
      </c>
      <c r="Q314" s="112">
        <v>0</v>
      </c>
      <c r="R314" s="112">
        <v>0</v>
      </c>
      <c r="S314" s="112">
        <v>0</v>
      </c>
      <c r="T314" s="112">
        <v>0</v>
      </c>
      <c r="U314" s="112">
        <v>0</v>
      </c>
      <c r="V314" s="112">
        <v>0</v>
      </c>
      <c r="W314" s="112">
        <v>4.5851405290416661E-2</v>
      </c>
      <c r="X314" s="112">
        <v>0</v>
      </c>
      <c r="Y314" s="112">
        <v>0</v>
      </c>
      <c r="Z314" s="112">
        <v>0</v>
      </c>
      <c r="AA314" s="112">
        <v>0</v>
      </c>
      <c r="AB314" s="112">
        <v>0</v>
      </c>
      <c r="AC314" s="112">
        <v>0</v>
      </c>
      <c r="AD314" s="112">
        <v>0</v>
      </c>
      <c r="AE314" s="112">
        <v>0</v>
      </c>
      <c r="AF314" s="112">
        <v>4.9336136632009454E-2</v>
      </c>
      <c r="AG314" s="112">
        <v>4.6571143991748214E-2</v>
      </c>
    </row>
    <row r="315" spans="1:33">
      <c r="F315" s="2">
        <v>5</v>
      </c>
      <c r="G315" s="112">
        <v>0</v>
      </c>
      <c r="H315" s="112">
        <v>0</v>
      </c>
      <c r="I315" s="112">
        <v>0</v>
      </c>
      <c r="J315" s="112">
        <v>0</v>
      </c>
      <c r="K315" s="112">
        <v>0</v>
      </c>
      <c r="L315" s="112">
        <v>0</v>
      </c>
      <c r="M315" s="112">
        <v>9.0151120375195404E-2</v>
      </c>
      <c r="N315" s="112">
        <v>0</v>
      </c>
      <c r="O315" s="112">
        <v>0</v>
      </c>
      <c r="P315" s="112">
        <v>0</v>
      </c>
      <c r="Q315" s="112">
        <v>0</v>
      </c>
      <c r="R315" s="112">
        <v>0</v>
      </c>
      <c r="S315" s="112">
        <v>0</v>
      </c>
      <c r="T315" s="112">
        <v>0</v>
      </c>
      <c r="U315" s="112">
        <v>0</v>
      </c>
      <c r="V315" s="112">
        <v>0</v>
      </c>
      <c r="W315" s="112">
        <v>8.6583779964369723E-2</v>
      </c>
      <c r="X315" s="112">
        <v>0</v>
      </c>
      <c r="Y315" s="112">
        <v>0</v>
      </c>
      <c r="Z315" s="112">
        <v>0</v>
      </c>
      <c r="AA315" s="112">
        <v>0</v>
      </c>
      <c r="AB315" s="112">
        <v>0</v>
      </c>
      <c r="AC315" s="112">
        <v>0</v>
      </c>
      <c r="AD315" s="112">
        <v>0</v>
      </c>
      <c r="AE315" s="112">
        <v>0</v>
      </c>
      <c r="AF315" s="112">
        <v>9.3531292301489016E-2</v>
      </c>
      <c r="AG315" s="112">
        <v>8.9017570516599906E-2</v>
      </c>
    </row>
    <row r="316" spans="1:33">
      <c r="F316" s="2">
        <v>6</v>
      </c>
      <c r="G316" s="112">
        <v>0</v>
      </c>
      <c r="H316" s="112">
        <v>0</v>
      </c>
      <c r="I316" s="112">
        <v>0</v>
      </c>
      <c r="J316" s="112">
        <v>0</v>
      </c>
      <c r="K316" s="112">
        <v>0</v>
      </c>
      <c r="L316" s="112">
        <v>0</v>
      </c>
      <c r="M316" s="112">
        <v>0.13729738624832011</v>
      </c>
      <c r="N316" s="112">
        <v>0</v>
      </c>
      <c r="O316" s="112">
        <v>0</v>
      </c>
      <c r="P316" s="112">
        <v>0</v>
      </c>
      <c r="Q316" s="112">
        <v>0</v>
      </c>
      <c r="R316" s="112">
        <v>0</v>
      </c>
      <c r="S316" s="112">
        <v>0</v>
      </c>
      <c r="T316" s="112">
        <v>0</v>
      </c>
      <c r="U316" s="112">
        <v>0</v>
      </c>
      <c r="V316" s="112">
        <v>0</v>
      </c>
      <c r="W316" s="112">
        <v>0.117978245999113</v>
      </c>
      <c r="X316" s="112">
        <v>0</v>
      </c>
      <c r="Y316" s="112">
        <v>0</v>
      </c>
      <c r="Z316" s="112">
        <v>0</v>
      </c>
      <c r="AA316" s="112">
        <v>0</v>
      </c>
      <c r="AB316" s="112">
        <v>0</v>
      </c>
      <c r="AC316" s="112">
        <v>0</v>
      </c>
      <c r="AD316" s="112">
        <v>0</v>
      </c>
      <c r="AE316" s="112">
        <v>0</v>
      </c>
      <c r="AF316" s="112">
        <v>0.14602113994412605</v>
      </c>
      <c r="AG316" s="112">
        <v>0.12801393258904889</v>
      </c>
    </row>
    <row r="317" spans="1:33">
      <c r="F317" s="2">
        <v>7</v>
      </c>
      <c r="G317" s="112">
        <v>0</v>
      </c>
      <c r="H317" s="112">
        <v>0</v>
      </c>
      <c r="I317" s="112">
        <v>0</v>
      </c>
      <c r="J317" s="112">
        <v>0</v>
      </c>
      <c r="K317" s="112">
        <v>0</v>
      </c>
      <c r="L317" s="112">
        <v>0</v>
      </c>
      <c r="M317" s="112">
        <v>0.15819642906118864</v>
      </c>
      <c r="N317" s="112">
        <v>0</v>
      </c>
      <c r="O317" s="112">
        <v>0</v>
      </c>
      <c r="P317" s="112">
        <v>0</v>
      </c>
      <c r="Q317" s="112">
        <v>0</v>
      </c>
      <c r="R317" s="112">
        <v>0</v>
      </c>
      <c r="S317" s="112">
        <v>0</v>
      </c>
      <c r="T317" s="112">
        <v>0</v>
      </c>
      <c r="U317" s="112">
        <v>0</v>
      </c>
      <c r="V317" s="112">
        <v>0</v>
      </c>
      <c r="W317" s="112">
        <v>0.14216773281817291</v>
      </c>
      <c r="X317" s="112">
        <v>0</v>
      </c>
      <c r="Y317" s="112">
        <v>0</v>
      </c>
      <c r="Z317" s="112">
        <v>0</v>
      </c>
      <c r="AA317" s="112">
        <v>0</v>
      </c>
      <c r="AB317" s="112">
        <v>0</v>
      </c>
      <c r="AC317" s="112">
        <v>0</v>
      </c>
      <c r="AD317" s="112">
        <v>0</v>
      </c>
      <c r="AE317" s="112">
        <v>0</v>
      </c>
      <c r="AF317" s="112">
        <v>0.14503470522162379</v>
      </c>
      <c r="AG317" s="112">
        <v>0.14379915898771331</v>
      </c>
    </row>
    <row r="318" spans="1:33">
      <c r="F318" s="2">
        <v>8</v>
      </c>
      <c r="G318" s="112">
        <v>0</v>
      </c>
      <c r="H318" s="112">
        <v>0</v>
      </c>
      <c r="I318" s="112">
        <v>0</v>
      </c>
      <c r="J318" s="112">
        <v>0</v>
      </c>
      <c r="K318" s="112">
        <v>0</v>
      </c>
      <c r="L318" s="112">
        <v>0</v>
      </c>
      <c r="M318" s="112">
        <v>0.198019801980198</v>
      </c>
      <c r="N318" s="112">
        <v>0</v>
      </c>
      <c r="O318" s="112">
        <v>0</v>
      </c>
      <c r="P318" s="112">
        <v>0</v>
      </c>
      <c r="Q318" s="112">
        <v>0</v>
      </c>
      <c r="R318" s="112">
        <v>0</v>
      </c>
      <c r="S318" s="112">
        <v>0</v>
      </c>
      <c r="T318" s="112">
        <v>0</v>
      </c>
      <c r="U318" s="112">
        <v>0</v>
      </c>
      <c r="V318" s="112">
        <v>0</v>
      </c>
      <c r="W318" s="112">
        <v>0.15886283854381994</v>
      </c>
      <c r="X318" s="112">
        <v>0</v>
      </c>
      <c r="Y318" s="112">
        <v>0</v>
      </c>
      <c r="Z318" s="112">
        <v>0</v>
      </c>
      <c r="AA318" s="112">
        <v>0</v>
      </c>
      <c r="AB318" s="112">
        <v>0</v>
      </c>
      <c r="AC318" s="112">
        <v>0</v>
      </c>
      <c r="AD318" s="112">
        <v>0</v>
      </c>
      <c r="AE318" s="112">
        <v>0</v>
      </c>
      <c r="AF318" s="112">
        <v>0.14052374643587454</v>
      </c>
      <c r="AG318" s="112">
        <v>0.15453098618674541</v>
      </c>
    </row>
    <row r="319" spans="1:33">
      <c r="F319" s="2">
        <v>9</v>
      </c>
      <c r="G319" s="112">
        <v>0</v>
      </c>
      <c r="H319" s="112">
        <v>0</v>
      </c>
      <c r="I319" s="112">
        <v>0</v>
      </c>
      <c r="J319" s="112">
        <v>0</v>
      </c>
      <c r="K319" s="112">
        <v>0</v>
      </c>
      <c r="L319" s="112">
        <v>0</v>
      </c>
      <c r="M319" s="112">
        <v>0.17245824305422228</v>
      </c>
      <c r="N319" s="112">
        <v>0</v>
      </c>
      <c r="O319" s="112">
        <v>0</v>
      </c>
      <c r="P319" s="112">
        <v>0</v>
      </c>
      <c r="Q319" s="112">
        <v>0</v>
      </c>
      <c r="R319" s="112">
        <v>0</v>
      </c>
      <c r="S319" s="112">
        <v>0</v>
      </c>
      <c r="T319" s="112">
        <v>0</v>
      </c>
      <c r="U319" s="112">
        <v>0</v>
      </c>
      <c r="V319" s="112">
        <v>0</v>
      </c>
      <c r="W319" s="112">
        <v>0.1482602061142724</v>
      </c>
      <c r="X319" s="112">
        <v>0</v>
      </c>
      <c r="Y319" s="112">
        <v>0</v>
      </c>
      <c r="Z319" s="112">
        <v>0</v>
      </c>
      <c r="AA319" s="112">
        <v>0</v>
      </c>
      <c r="AB319" s="112">
        <v>0</v>
      </c>
      <c r="AC319" s="112">
        <v>0</v>
      </c>
      <c r="AD319" s="112">
        <v>0</v>
      </c>
      <c r="AE319" s="112">
        <v>0</v>
      </c>
      <c r="AF319" s="112">
        <v>0.13505515394141873</v>
      </c>
      <c r="AG319" s="112">
        <v>0.14496887262054847</v>
      </c>
    </row>
    <row r="320" spans="1:33">
      <c r="F320" s="2">
        <v>10</v>
      </c>
      <c r="G320" s="112">
        <v>0</v>
      </c>
      <c r="H320" s="112">
        <v>0</v>
      </c>
      <c r="I320" s="112">
        <v>0</v>
      </c>
      <c r="J320" s="112">
        <v>0</v>
      </c>
      <c r="K320" s="112">
        <v>0</v>
      </c>
      <c r="L320" s="112">
        <v>0</v>
      </c>
      <c r="M320" s="112">
        <v>9.3140616000658233E-2</v>
      </c>
      <c r="N320" s="112">
        <v>0</v>
      </c>
      <c r="O320" s="112">
        <v>0</v>
      </c>
      <c r="P320" s="112">
        <v>0</v>
      </c>
      <c r="Q320" s="112">
        <v>0</v>
      </c>
      <c r="R320" s="112">
        <v>0</v>
      </c>
      <c r="S320" s="112">
        <v>0</v>
      </c>
      <c r="T320" s="112">
        <v>0</v>
      </c>
      <c r="U320" s="112">
        <v>0</v>
      </c>
      <c r="V320" s="112">
        <v>0</v>
      </c>
      <c r="W320" s="112">
        <v>0.10176234468139483</v>
      </c>
      <c r="X320" s="112">
        <v>0</v>
      </c>
      <c r="Y320" s="112">
        <v>0</v>
      </c>
      <c r="Z320" s="112">
        <v>0</v>
      </c>
      <c r="AA320" s="112">
        <v>0</v>
      </c>
      <c r="AB320" s="112">
        <v>0</v>
      </c>
      <c r="AC320" s="112">
        <v>0</v>
      </c>
      <c r="AD320" s="112">
        <v>0</v>
      </c>
      <c r="AE320" s="112">
        <v>0</v>
      </c>
      <c r="AF320" s="112">
        <v>8.9196739725238325E-2</v>
      </c>
      <c r="AG320" s="112">
        <v>9.7267005450392921E-2</v>
      </c>
    </row>
    <row r="321" spans="3:33">
      <c r="F321" s="2">
        <v>11</v>
      </c>
      <c r="G321" s="112">
        <v>0</v>
      </c>
      <c r="H321" s="112">
        <v>0</v>
      </c>
      <c r="I321" s="112">
        <v>0</v>
      </c>
      <c r="J321" s="112">
        <v>0</v>
      </c>
      <c r="K321" s="112">
        <v>0</v>
      </c>
      <c r="L321" s="112">
        <v>0</v>
      </c>
      <c r="M321" s="112">
        <v>2.0624777159156355E-2</v>
      </c>
      <c r="N321" s="112">
        <v>0</v>
      </c>
      <c r="O321" s="112">
        <v>0</v>
      </c>
      <c r="P321" s="112">
        <v>0</v>
      </c>
      <c r="Q321" s="112">
        <v>0</v>
      </c>
      <c r="R321" s="112">
        <v>0</v>
      </c>
      <c r="S321" s="112">
        <v>0</v>
      </c>
      <c r="T321" s="112">
        <v>0</v>
      </c>
      <c r="U321" s="112">
        <v>0</v>
      </c>
      <c r="V321" s="112">
        <v>0</v>
      </c>
      <c r="W321" s="112">
        <v>6.0990506115024087E-2</v>
      </c>
      <c r="X321" s="112">
        <v>0</v>
      </c>
      <c r="Y321" s="112">
        <v>0</v>
      </c>
      <c r="Z321" s="112">
        <v>0</v>
      </c>
      <c r="AA321" s="112">
        <v>0</v>
      </c>
      <c r="AB321" s="112">
        <v>0</v>
      </c>
      <c r="AC321" s="112">
        <v>0</v>
      </c>
      <c r="AD321" s="112">
        <v>0</v>
      </c>
      <c r="AE321" s="112">
        <v>0</v>
      </c>
      <c r="AF321" s="112">
        <v>4.966734829065983E-2</v>
      </c>
      <c r="AG321" s="112">
        <v>5.5535403923384935E-2</v>
      </c>
    </row>
    <row r="322" spans="3:33">
      <c r="F322" s="2">
        <v>12</v>
      </c>
      <c r="G322" s="112">
        <v>0</v>
      </c>
      <c r="H322" s="112">
        <v>0</v>
      </c>
      <c r="I322" s="112">
        <v>0</v>
      </c>
      <c r="J322" s="112">
        <v>0</v>
      </c>
      <c r="K322" s="112">
        <v>0</v>
      </c>
      <c r="L322" s="112">
        <v>0</v>
      </c>
      <c r="M322" s="112">
        <v>1.2095115328707386E-2</v>
      </c>
      <c r="N322" s="112">
        <v>0</v>
      </c>
      <c r="O322" s="112">
        <v>0</v>
      </c>
      <c r="P322" s="112">
        <v>0</v>
      </c>
      <c r="Q322" s="112">
        <v>0</v>
      </c>
      <c r="R322" s="112">
        <v>0</v>
      </c>
      <c r="S322" s="112">
        <v>0</v>
      </c>
      <c r="T322" s="112">
        <v>0</v>
      </c>
      <c r="U322" s="112">
        <v>0</v>
      </c>
      <c r="V322" s="112">
        <v>0</v>
      </c>
      <c r="W322" s="112">
        <v>3.9458254718753985E-2</v>
      </c>
      <c r="X322" s="112">
        <v>0</v>
      </c>
      <c r="Y322" s="112">
        <v>0</v>
      </c>
      <c r="Z322" s="112">
        <v>0</v>
      </c>
      <c r="AA322" s="112">
        <v>0</v>
      </c>
      <c r="AB322" s="112">
        <v>0</v>
      </c>
      <c r="AC322" s="112">
        <v>0</v>
      </c>
      <c r="AD322" s="112">
        <v>0</v>
      </c>
      <c r="AE322" s="112">
        <v>0</v>
      </c>
      <c r="AF322" s="112">
        <v>4.153106189337865E-2</v>
      </c>
      <c r="AG322" s="112">
        <v>3.8959734675865269E-2</v>
      </c>
    </row>
    <row r="325" spans="3:33" ht="15.75">
      <c r="E325" s="54" t="s">
        <v>127</v>
      </c>
      <c r="F325" s="54"/>
    </row>
    <row r="326" spans="3:33" ht="15.75">
      <c r="C326" s="53"/>
      <c r="D326" s="53"/>
      <c r="E326" s="60" t="s">
        <v>45</v>
      </c>
      <c r="F326" s="60" t="s">
        <v>46</v>
      </c>
      <c r="G326" s="61" t="s">
        <v>48</v>
      </c>
      <c r="H326" s="61" t="s">
        <v>49</v>
      </c>
      <c r="I326" s="61" t="s">
        <v>50</v>
      </c>
      <c r="J326" s="61" t="s">
        <v>51</v>
      </c>
      <c r="K326" s="61" t="s">
        <v>52</v>
      </c>
      <c r="L326" s="61" t="s">
        <v>53</v>
      </c>
      <c r="M326" s="61" t="s">
        <v>54</v>
      </c>
      <c r="N326" s="61" t="s">
        <v>55</v>
      </c>
      <c r="O326" s="61" t="s">
        <v>56</v>
      </c>
      <c r="P326" s="61" t="s">
        <v>57</v>
      </c>
      <c r="Q326" s="61" t="s">
        <v>58</v>
      </c>
      <c r="R326" s="61" t="s">
        <v>59</v>
      </c>
      <c r="S326" s="61" t="s">
        <v>60</v>
      </c>
      <c r="T326" s="61" t="s">
        <v>61</v>
      </c>
      <c r="U326" s="61" t="s">
        <v>62</v>
      </c>
      <c r="V326" s="61" t="s">
        <v>63</v>
      </c>
      <c r="W326" s="61" t="s">
        <v>64</v>
      </c>
      <c r="X326" s="61" t="s">
        <v>65</v>
      </c>
      <c r="Y326" s="61" t="s">
        <v>66</v>
      </c>
      <c r="Z326" s="61" t="s">
        <v>67</v>
      </c>
      <c r="AA326" s="61" t="s">
        <v>68</v>
      </c>
      <c r="AB326" s="61" t="s">
        <v>69</v>
      </c>
      <c r="AC326" s="61" t="s">
        <v>70</v>
      </c>
      <c r="AD326" s="61" t="s">
        <v>71</v>
      </c>
      <c r="AE326" s="61" t="s">
        <v>72</v>
      </c>
      <c r="AF326" s="61" t="s">
        <v>73</v>
      </c>
      <c r="AG326" s="61" t="s">
        <v>74</v>
      </c>
    </row>
    <row r="327" spans="3:33">
      <c r="E327" s="117">
        <v>2010</v>
      </c>
      <c r="F327" s="2">
        <v>1</v>
      </c>
      <c r="G327" s="51">
        <v>0</v>
      </c>
      <c r="H327" s="51">
        <v>0</v>
      </c>
      <c r="I327" s="51">
        <v>0</v>
      </c>
      <c r="J327" s="51">
        <v>0</v>
      </c>
      <c r="K327" s="51">
        <v>0</v>
      </c>
      <c r="L327" s="51">
        <v>0</v>
      </c>
      <c r="M327" s="51">
        <v>0</v>
      </c>
      <c r="N327" s="51">
        <v>0</v>
      </c>
      <c r="O327" s="51">
        <v>0</v>
      </c>
      <c r="P327" s="51">
        <v>0</v>
      </c>
      <c r="Q327" s="51">
        <v>0</v>
      </c>
      <c r="R327" s="51">
        <v>0</v>
      </c>
      <c r="S327" s="51">
        <v>0</v>
      </c>
      <c r="T327" s="51">
        <v>0</v>
      </c>
      <c r="U327" s="51">
        <v>0</v>
      </c>
      <c r="V327" s="51">
        <v>0</v>
      </c>
      <c r="W327" s="51">
        <v>0</v>
      </c>
      <c r="X327" s="51">
        <v>0</v>
      </c>
      <c r="Y327" s="51">
        <v>0</v>
      </c>
      <c r="Z327" s="51">
        <v>0</v>
      </c>
      <c r="AA327" s="51">
        <v>0</v>
      </c>
      <c r="AB327" s="51">
        <v>0</v>
      </c>
      <c r="AC327" s="51">
        <v>0</v>
      </c>
      <c r="AD327" s="51">
        <v>0</v>
      </c>
      <c r="AE327" s="51">
        <v>0</v>
      </c>
      <c r="AF327" s="51">
        <v>0</v>
      </c>
      <c r="AG327" s="51">
        <v>0</v>
      </c>
    </row>
    <row r="328" spans="3:33">
      <c r="E328" s="2">
        <v>2010</v>
      </c>
      <c r="F328" s="2">
        <v>2</v>
      </c>
      <c r="G328" s="51">
        <v>0</v>
      </c>
      <c r="H328" s="51">
        <v>0</v>
      </c>
      <c r="I328" s="51">
        <v>0</v>
      </c>
      <c r="J328" s="51">
        <v>0</v>
      </c>
      <c r="K328" s="51">
        <v>0</v>
      </c>
      <c r="L328" s="51">
        <v>0</v>
      </c>
      <c r="M328" s="51">
        <v>0</v>
      </c>
      <c r="N328" s="51">
        <v>0</v>
      </c>
      <c r="O328" s="51">
        <v>0</v>
      </c>
      <c r="P328" s="51">
        <v>0</v>
      </c>
      <c r="Q328" s="51">
        <v>0</v>
      </c>
      <c r="R328" s="51">
        <v>0</v>
      </c>
      <c r="S328" s="51">
        <v>0</v>
      </c>
      <c r="T328" s="51">
        <v>0</v>
      </c>
      <c r="U328" s="51">
        <v>0</v>
      </c>
      <c r="V328" s="51">
        <v>0</v>
      </c>
      <c r="W328" s="51">
        <v>0</v>
      </c>
      <c r="X328" s="51">
        <v>0</v>
      </c>
      <c r="Y328" s="51">
        <v>0</v>
      </c>
      <c r="Z328" s="51">
        <v>0</v>
      </c>
      <c r="AA328" s="51">
        <v>0</v>
      </c>
      <c r="AB328" s="51">
        <v>0</v>
      </c>
      <c r="AC328" s="51">
        <v>0</v>
      </c>
      <c r="AD328" s="51">
        <v>0</v>
      </c>
      <c r="AE328" s="51">
        <v>0</v>
      </c>
      <c r="AF328" s="51">
        <v>0</v>
      </c>
      <c r="AG328" s="51">
        <v>0</v>
      </c>
    </row>
    <row r="329" spans="3:33">
      <c r="E329" s="2">
        <v>2010</v>
      </c>
      <c r="F329" s="2">
        <v>3</v>
      </c>
      <c r="G329" s="51">
        <v>0</v>
      </c>
      <c r="H329" s="51">
        <v>0</v>
      </c>
      <c r="I329" s="51">
        <v>0</v>
      </c>
      <c r="J329" s="51">
        <v>0</v>
      </c>
      <c r="K329" s="51">
        <v>0</v>
      </c>
      <c r="L329" s="51">
        <v>0</v>
      </c>
      <c r="M329" s="51">
        <v>0</v>
      </c>
      <c r="N329" s="51">
        <v>0</v>
      </c>
      <c r="O329" s="51">
        <v>0</v>
      </c>
      <c r="P329" s="51">
        <v>0</v>
      </c>
      <c r="Q329" s="51">
        <v>0</v>
      </c>
      <c r="R329" s="51">
        <v>0</v>
      </c>
      <c r="S329" s="51">
        <v>0</v>
      </c>
      <c r="T329" s="51">
        <v>0</v>
      </c>
      <c r="U329" s="51">
        <v>0</v>
      </c>
      <c r="V329" s="51">
        <v>0</v>
      </c>
      <c r="W329" s="51">
        <v>0</v>
      </c>
      <c r="X329" s="51">
        <v>0</v>
      </c>
      <c r="Y329" s="51">
        <v>0</v>
      </c>
      <c r="Z329" s="51">
        <v>0</v>
      </c>
      <c r="AA329" s="51">
        <v>0</v>
      </c>
      <c r="AB329" s="51">
        <v>0</v>
      </c>
      <c r="AC329" s="51">
        <v>0</v>
      </c>
      <c r="AD329" s="51">
        <v>0</v>
      </c>
      <c r="AE329" s="51">
        <v>0</v>
      </c>
      <c r="AF329" s="51">
        <v>0</v>
      </c>
      <c r="AG329" s="51">
        <v>0</v>
      </c>
    </row>
    <row r="330" spans="3:33">
      <c r="E330" s="2">
        <v>2010</v>
      </c>
      <c r="F330" s="2">
        <v>4</v>
      </c>
      <c r="G330" s="51">
        <v>0</v>
      </c>
      <c r="H330" s="51">
        <v>0</v>
      </c>
      <c r="I330" s="51">
        <v>0</v>
      </c>
      <c r="J330" s="51">
        <v>0</v>
      </c>
      <c r="K330" s="51">
        <v>0</v>
      </c>
      <c r="L330" s="51">
        <v>0</v>
      </c>
      <c r="M330" s="51">
        <v>0</v>
      </c>
      <c r="N330" s="51">
        <v>0</v>
      </c>
      <c r="O330" s="51">
        <v>0</v>
      </c>
      <c r="P330" s="51">
        <v>0</v>
      </c>
      <c r="Q330" s="51">
        <v>0</v>
      </c>
      <c r="R330" s="51">
        <v>0</v>
      </c>
      <c r="S330" s="51">
        <v>0</v>
      </c>
      <c r="T330" s="51">
        <v>0</v>
      </c>
      <c r="U330" s="51">
        <v>0</v>
      </c>
      <c r="V330" s="51">
        <v>0</v>
      </c>
      <c r="W330" s="51">
        <v>0</v>
      </c>
      <c r="X330" s="51">
        <v>0</v>
      </c>
      <c r="Y330" s="51">
        <v>0</v>
      </c>
      <c r="Z330" s="51">
        <v>0</v>
      </c>
      <c r="AA330" s="51">
        <v>0</v>
      </c>
      <c r="AB330" s="51">
        <v>0</v>
      </c>
      <c r="AC330" s="51">
        <v>0</v>
      </c>
      <c r="AD330" s="51">
        <v>0</v>
      </c>
      <c r="AE330" s="51">
        <v>0</v>
      </c>
      <c r="AF330" s="51">
        <v>0</v>
      </c>
      <c r="AG330" s="51">
        <v>0</v>
      </c>
    </row>
    <row r="331" spans="3:33">
      <c r="E331" s="2">
        <v>2010</v>
      </c>
      <c r="F331" s="2">
        <v>5</v>
      </c>
      <c r="G331" s="51">
        <v>0</v>
      </c>
      <c r="H331" s="51">
        <v>0</v>
      </c>
      <c r="I331" s="51">
        <v>0</v>
      </c>
      <c r="J331" s="51">
        <v>0</v>
      </c>
      <c r="K331" s="51">
        <v>0</v>
      </c>
      <c r="L331" s="51">
        <v>0</v>
      </c>
      <c r="M331" s="51">
        <v>0</v>
      </c>
      <c r="N331" s="51">
        <v>0</v>
      </c>
      <c r="O331" s="51">
        <v>0</v>
      </c>
      <c r="P331" s="51">
        <v>0</v>
      </c>
      <c r="Q331" s="51">
        <v>0</v>
      </c>
      <c r="R331" s="51">
        <v>0</v>
      </c>
      <c r="S331" s="51">
        <v>0</v>
      </c>
      <c r="T331" s="51">
        <v>0</v>
      </c>
      <c r="U331" s="51">
        <v>0</v>
      </c>
      <c r="V331" s="51">
        <v>0</v>
      </c>
      <c r="W331" s="51">
        <v>0</v>
      </c>
      <c r="X331" s="51">
        <v>0</v>
      </c>
      <c r="Y331" s="51">
        <v>0</v>
      </c>
      <c r="Z331" s="51">
        <v>0</v>
      </c>
      <c r="AA331" s="51">
        <v>0</v>
      </c>
      <c r="AB331" s="51">
        <v>0</v>
      </c>
      <c r="AC331" s="51">
        <v>0</v>
      </c>
      <c r="AD331" s="51">
        <v>0</v>
      </c>
      <c r="AE331" s="51">
        <v>0</v>
      </c>
      <c r="AF331" s="51">
        <v>0</v>
      </c>
      <c r="AG331" s="51">
        <v>0</v>
      </c>
    </row>
    <row r="332" spans="3:33">
      <c r="E332" s="2">
        <v>2010</v>
      </c>
      <c r="F332" s="2">
        <v>6</v>
      </c>
      <c r="G332" s="51">
        <v>0</v>
      </c>
      <c r="H332" s="51">
        <v>0</v>
      </c>
      <c r="I332" s="51">
        <v>0</v>
      </c>
      <c r="J332" s="51">
        <v>0</v>
      </c>
      <c r="K332" s="51">
        <v>0</v>
      </c>
      <c r="L332" s="51">
        <v>0</v>
      </c>
      <c r="M332" s="51">
        <v>0</v>
      </c>
      <c r="N332" s="51">
        <v>0</v>
      </c>
      <c r="O332" s="51">
        <v>0</v>
      </c>
      <c r="P332" s="51">
        <v>0</v>
      </c>
      <c r="Q332" s="51">
        <v>0</v>
      </c>
      <c r="R332" s="51">
        <v>0</v>
      </c>
      <c r="S332" s="51">
        <v>0</v>
      </c>
      <c r="T332" s="51">
        <v>0</v>
      </c>
      <c r="U332" s="51">
        <v>0</v>
      </c>
      <c r="V332" s="51">
        <v>0</v>
      </c>
      <c r="W332" s="51">
        <v>0</v>
      </c>
      <c r="X332" s="51">
        <v>0</v>
      </c>
      <c r="Y332" s="51">
        <v>0</v>
      </c>
      <c r="Z332" s="51">
        <v>0</v>
      </c>
      <c r="AA332" s="51">
        <v>0</v>
      </c>
      <c r="AB332" s="51">
        <v>0</v>
      </c>
      <c r="AC332" s="51">
        <v>0</v>
      </c>
      <c r="AD332" s="51">
        <v>0</v>
      </c>
      <c r="AE332" s="51">
        <v>0</v>
      </c>
      <c r="AF332" s="51">
        <v>0</v>
      </c>
      <c r="AG332" s="51">
        <v>0</v>
      </c>
    </row>
    <row r="333" spans="3:33">
      <c r="E333" s="2">
        <v>2010</v>
      </c>
      <c r="F333" s="2">
        <v>7</v>
      </c>
      <c r="G333" s="51">
        <v>0</v>
      </c>
      <c r="H333" s="51">
        <v>0</v>
      </c>
      <c r="I333" s="51">
        <v>0</v>
      </c>
      <c r="J333" s="51">
        <v>0</v>
      </c>
      <c r="K333" s="51">
        <v>0</v>
      </c>
      <c r="L333" s="51">
        <v>0</v>
      </c>
      <c r="M333" s="51">
        <v>0</v>
      </c>
      <c r="N333" s="51">
        <v>0</v>
      </c>
      <c r="O333" s="51">
        <v>0</v>
      </c>
      <c r="P333" s="51">
        <v>0</v>
      </c>
      <c r="Q333" s="51">
        <v>0</v>
      </c>
      <c r="R333" s="51">
        <v>0</v>
      </c>
      <c r="S333" s="51">
        <v>0</v>
      </c>
      <c r="T333" s="51">
        <v>0</v>
      </c>
      <c r="U333" s="51">
        <v>0</v>
      </c>
      <c r="V333" s="51">
        <v>0</v>
      </c>
      <c r="W333" s="51">
        <v>0</v>
      </c>
      <c r="X333" s="51">
        <v>0</v>
      </c>
      <c r="Y333" s="51">
        <v>0</v>
      </c>
      <c r="Z333" s="51">
        <v>0</v>
      </c>
      <c r="AA333" s="51">
        <v>0</v>
      </c>
      <c r="AB333" s="51">
        <v>0</v>
      </c>
      <c r="AC333" s="51">
        <v>0</v>
      </c>
      <c r="AD333" s="51">
        <v>0</v>
      </c>
      <c r="AE333" s="51">
        <v>0</v>
      </c>
      <c r="AF333" s="51">
        <v>0</v>
      </c>
      <c r="AG333" s="51">
        <v>0</v>
      </c>
    </row>
    <row r="334" spans="3:33">
      <c r="E334" s="2">
        <v>2010</v>
      </c>
      <c r="F334" s="2">
        <v>8</v>
      </c>
      <c r="G334" s="51">
        <v>0</v>
      </c>
      <c r="H334" s="51">
        <v>0</v>
      </c>
      <c r="I334" s="51">
        <v>0</v>
      </c>
      <c r="J334" s="51">
        <v>0</v>
      </c>
      <c r="K334" s="51">
        <v>0</v>
      </c>
      <c r="L334" s="51">
        <v>0</v>
      </c>
      <c r="M334" s="51">
        <v>0</v>
      </c>
      <c r="N334" s="51">
        <v>0</v>
      </c>
      <c r="O334" s="51">
        <v>0</v>
      </c>
      <c r="P334" s="51">
        <v>0</v>
      </c>
      <c r="Q334" s="51">
        <v>0</v>
      </c>
      <c r="R334" s="51">
        <v>0</v>
      </c>
      <c r="S334" s="51">
        <v>0</v>
      </c>
      <c r="T334" s="51">
        <v>0</v>
      </c>
      <c r="U334" s="51">
        <v>0</v>
      </c>
      <c r="V334" s="51">
        <v>0</v>
      </c>
      <c r="W334" s="51">
        <v>0</v>
      </c>
      <c r="X334" s="51">
        <v>0</v>
      </c>
      <c r="Y334" s="51">
        <v>0</v>
      </c>
      <c r="Z334" s="51">
        <v>0</v>
      </c>
      <c r="AA334" s="51">
        <v>0</v>
      </c>
      <c r="AB334" s="51">
        <v>0</v>
      </c>
      <c r="AC334" s="51">
        <v>0</v>
      </c>
      <c r="AD334" s="51">
        <v>0</v>
      </c>
      <c r="AE334" s="51">
        <v>0</v>
      </c>
      <c r="AF334" s="51">
        <v>0</v>
      </c>
      <c r="AG334" s="51">
        <v>0</v>
      </c>
    </row>
    <row r="335" spans="3:33">
      <c r="E335" s="2">
        <v>2010</v>
      </c>
      <c r="F335" s="2">
        <v>9</v>
      </c>
      <c r="G335" s="51">
        <v>0</v>
      </c>
      <c r="H335" s="51">
        <v>0</v>
      </c>
      <c r="I335" s="51">
        <v>0</v>
      </c>
      <c r="J335" s="51">
        <v>0</v>
      </c>
      <c r="K335" s="51">
        <v>0</v>
      </c>
      <c r="L335" s="51">
        <v>0</v>
      </c>
      <c r="M335" s="51">
        <v>0</v>
      </c>
      <c r="N335" s="51">
        <v>0</v>
      </c>
      <c r="O335" s="51">
        <v>0</v>
      </c>
      <c r="P335" s="51">
        <v>0</v>
      </c>
      <c r="Q335" s="51">
        <v>0</v>
      </c>
      <c r="R335" s="51">
        <v>0</v>
      </c>
      <c r="S335" s="51">
        <v>0</v>
      </c>
      <c r="T335" s="51">
        <v>0</v>
      </c>
      <c r="U335" s="51">
        <v>0</v>
      </c>
      <c r="V335" s="51">
        <v>0</v>
      </c>
      <c r="W335" s="51">
        <v>0</v>
      </c>
      <c r="X335" s="51">
        <v>0</v>
      </c>
      <c r="Y335" s="51">
        <v>0</v>
      </c>
      <c r="Z335" s="51">
        <v>0</v>
      </c>
      <c r="AA335" s="51">
        <v>0</v>
      </c>
      <c r="AB335" s="51">
        <v>0</v>
      </c>
      <c r="AC335" s="51">
        <v>0</v>
      </c>
      <c r="AD335" s="51">
        <v>0</v>
      </c>
      <c r="AE335" s="51">
        <v>0</v>
      </c>
      <c r="AF335" s="51">
        <v>0</v>
      </c>
      <c r="AG335" s="51">
        <v>0</v>
      </c>
    </row>
    <row r="336" spans="3:33">
      <c r="E336" s="2">
        <v>2010</v>
      </c>
      <c r="F336" s="2">
        <v>10</v>
      </c>
      <c r="G336" s="51">
        <v>0</v>
      </c>
      <c r="H336" s="51">
        <v>0</v>
      </c>
      <c r="I336" s="51">
        <v>0</v>
      </c>
      <c r="J336" s="51">
        <v>0</v>
      </c>
      <c r="K336" s="51">
        <v>0</v>
      </c>
      <c r="L336" s="51">
        <v>0</v>
      </c>
      <c r="M336" s="51">
        <v>0</v>
      </c>
      <c r="N336" s="51">
        <v>0</v>
      </c>
      <c r="O336" s="51">
        <v>0</v>
      </c>
      <c r="P336" s="51">
        <v>0</v>
      </c>
      <c r="Q336" s="51">
        <v>0</v>
      </c>
      <c r="R336" s="51">
        <v>0</v>
      </c>
      <c r="S336" s="51">
        <v>0</v>
      </c>
      <c r="T336" s="51">
        <v>0</v>
      </c>
      <c r="U336" s="51">
        <v>0</v>
      </c>
      <c r="V336" s="51">
        <v>0</v>
      </c>
      <c r="W336" s="51">
        <v>0</v>
      </c>
      <c r="X336" s="51">
        <v>0</v>
      </c>
      <c r="Y336" s="51">
        <v>0</v>
      </c>
      <c r="Z336" s="51">
        <v>0</v>
      </c>
      <c r="AA336" s="51">
        <v>0</v>
      </c>
      <c r="AB336" s="51">
        <v>0</v>
      </c>
      <c r="AC336" s="51">
        <v>0</v>
      </c>
      <c r="AD336" s="51">
        <v>0</v>
      </c>
      <c r="AE336" s="51">
        <v>0</v>
      </c>
      <c r="AF336" s="51">
        <v>0</v>
      </c>
      <c r="AG336" s="51">
        <v>0</v>
      </c>
    </row>
    <row r="337" spans="5:33">
      <c r="E337" s="2">
        <v>2010</v>
      </c>
      <c r="F337" s="2">
        <v>11</v>
      </c>
      <c r="G337" s="51">
        <v>0</v>
      </c>
      <c r="H337" s="51">
        <v>0</v>
      </c>
      <c r="I337" s="51">
        <v>0</v>
      </c>
      <c r="J337" s="51">
        <v>0</v>
      </c>
      <c r="K337" s="51">
        <v>0</v>
      </c>
      <c r="L337" s="51">
        <v>0</v>
      </c>
      <c r="M337" s="51">
        <v>0</v>
      </c>
      <c r="N337" s="51">
        <v>0</v>
      </c>
      <c r="O337" s="51">
        <v>0</v>
      </c>
      <c r="P337" s="51">
        <v>0</v>
      </c>
      <c r="Q337" s="51">
        <v>0</v>
      </c>
      <c r="R337" s="51">
        <v>0</v>
      </c>
      <c r="S337" s="51">
        <v>0</v>
      </c>
      <c r="T337" s="51">
        <v>0</v>
      </c>
      <c r="U337" s="51">
        <v>0</v>
      </c>
      <c r="V337" s="51">
        <v>0</v>
      </c>
      <c r="W337" s="51">
        <v>0</v>
      </c>
      <c r="X337" s="51">
        <v>0</v>
      </c>
      <c r="Y337" s="51">
        <v>0</v>
      </c>
      <c r="Z337" s="51">
        <v>0</v>
      </c>
      <c r="AA337" s="51">
        <v>0</v>
      </c>
      <c r="AB337" s="51">
        <v>0</v>
      </c>
      <c r="AC337" s="51">
        <v>0</v>
      </c>
      <c r="AD337" s="51">
        <v>0</v>
      </c>
      <c r="AE337" s="51">
        <v>0</v>
      </c>
      <c r="AF337" s="51">
        <v>0</v>
      </c>
      <c r="AG337" s="51">
        <v>0</v>
      </c>
    </row>
    <row r="338" spans="5:33">
      <c r="E338" s="2">
        <v>2010</v>
      </c>
      <c r="F338" s="2">
        <v>12</v>
      </c>
      <c r="G338" s="51">
        <v>0</v>
      </c>
      <c r="H338" s="51">
        <v>0</v>
      </c>
      <c r="I338" s="51">
        <v>0</v>
      </c>
      <c r="J338" s="51">
        <v>0</v>
      </c>
      <c r="K338" s="51">
        <v>0</v>
      </c>
      <c r="L338" s="51">
        <v>0</v>
      </c>
      <c r="M338" s="51">
        <v>0</v>
      </c>
      <c r="N338" s="51">
        <v>0</v>
      </c>
      <c r="O338" s="51">
        <v>0</v>
      </c>
      <c r="P338" s="51">
        <v>0</v>
      </c>
      <c r="Q338" s="51">
        <v>0</v>
      </c>
      <c r="R338" s="51">
        <v>0</v>
      </c>
      <c r="S338" s="51">
        <v>0</v>
      </c>
      <c r="T338" s="51">
        <v>0</v>
      </c>
      <c r="U338" s="51">
        <v>0</v>
      </c>
      <c r="V338" s="51">
        <v>0</v>
      </c>
      <c r="W338" s="51">
        <v>0</v>
      </c>
      <c r="X338" s="51">
        <v>0</v>
      </c>
      <c r="Y338" s="51">
        <v>0</v>
      </c>
      <c r="Z338" s="51">
        <v>0</v>
      </c>
      <c r="AA338" s="51">
        <v>0</v>
      </c>
      <c r="AB338" s="51">
        <v>0</v>
      </c>
      <c r="AC338" s="51">
        <v>0</v>
      </c>
      <c r="AD338" s="51">
        <v>0</v>
      </c>
      <c r="AE338" s="51">
        <v>0</v>
      </c>
      <c r="AF338" s="51">
        <v>0</v>
      </c>
      <c r="AG338" s="51">
        <v>0</v>
      </c>
    </row>
    <row r="339" spans="5:33">
      <c r="E339" s="2">
        <v>2011</v>
      </c>
      <c r="F339" s="2">
        <v>1</v>
      </c>
      <c r="G339" s="51">
        <v>0</v>
      </c>
      <c r="H339" s="51">
        <v>0</v>
      </c>
      <c r="I339" s="51">
        <v>0</v>
      </c>
      <c r="J339" s="51">
        <v>0</v>
      </c>
      <c r="K339" s="51">
        <v>0</v>
      </c>
      <c r="L339" s="51">
        <v>0</v>
      </c>
      <c r="M339" s="51">
        <v>0</v>
      </c>
      <c r="N339" s="51">
        <v>0</v>
      </c>
      <c r="O339" s="51">
        <v>0</v>
      </c>
      <c r="P339" s="51">
        <v>0</v>
      </c>
      <c r="Q339" s="51">
        <v>0</v>
      </c>
      <c r="R339" s="51">
        <v>0</v>
      </c>
      <c r="S339" s="51">
        <v>0</v>
      </c>
      <c r="T339" s="51">
        <v>0</v>
      </c>
      <c r="U339" s="51">
        <v>0</v>
      </c>
      <c r="V339" s="51">
        <v>0</v>
      </c>
      <c r="W339" s="51">
        <v>0</v>
      </c>
      <c r="X339" s="51">
        <v>0</v>
      </c>
      <c r="Y339" s="51">
        <v>0</v>
      </c>
      <c r="Z339" s="51">
        <v>0</v>
      </c>
      <c r="AA339" s="51">
        <v>0</v>
      </c>
      <c r="AB339" s="51">
        <v>0</v>
      </c>
      <c r="AC339" s="51">
        <v>0</v>
      </c>
      <c r="AD339" s="51">
        <v>0</v>
      </c>
      <c r="AE339" s="51">
        <v>0</v>
      </c>
      <c r="AF339" s="51">
        <v>0</v>
      </c>
      <c r="AG339" s="51">
        <v>0</v>
      </c>
    </row>
    <row r="340" spans="5:33">
      <c r="E340" s="2">
        <v>2011</v>
      </c>
      <c r="F340" s="2">
        <v>2</v>
      </c>
      <c r="G340" s="51">
        <v>0</v>
      </c>
      <c r="H340" s="51">
        <v>0</v>
      </c>
      <c r="I340" s="51">
        <v>0</v>
      </c>
      <c r="J340" s="51">
        <v>0</v>
      </c>
      <c r="K340" s="51">
        <v>0</v>
      </c>
      <c r="L340" s="51">
        <v>0</v>
      </c>
      <c r="M340" s="51">
        <v>0</v>
      </c>
      <c r="N340" s="51">
        <v>0</v>
      </c>
      <c r="O340" s="51">
        <v>0</v>
      </c>
      <c r="P340" s="51">
        <v>0</v>
      </c>
      <c r="Q340" s="51">
        <v>0</v>
      </c>
      <c r="R340" s="51">
        <v>0</v>
      </c>
      <c r="S340" s="51">
        <v>0</v>
      </c>
      <c r="T340" s="51">
        <v>0</v>
      </c>
      <c r="U340" s="51">
        <v>0</v>
      </c>
      <c r="V340" s="51">
        <v>0</v>
      </c>
      <c r="W340" s="51">
        <v>0</v>
      </c>
      <c r="X340" s="51">
        <v>0</v>
      </c>
      <c r="Y340" s="51">
        <v>0</v>
      </c>
      <c r="Z340" s="51">
        <v>0</v>
      </c>
      <c r="AA340" s="51">
        <v>0</v>
      </c>
      <c r="AB340" s="51">
        <v>0</v>
      </c>
      <c r="AC340" s="51">
        <v>0</v>
      </c>
      <c r="AD340" s="51">
        <v>0</v>
      </c>
      <c r="AE340" s="51">
        <v>0</v>
      </c>
      <c r="AF340" s="51">
        <v>0</v>
      </c>
      <c r="AG340" s="51">
        <v>0</v>
      </c>
    </row>
    <row r="341" spans="5:33">
      <c r="E341" s="2">
        <v>2011</v>
      </c>
      <c r="F341" s="2">
        <v>3</v>
      </c>
      <c r="G341" s="51">
        <v>0</v>
      </c>
      <c r="H341" s="51">
        <v>0</v>
      </c>
      <c r="I341" s="51">
        <v>0</v>
      </c>
      <c r="J341" s="51">
        <v>0</v>
      </c>
      <c r="K341" s="51">
        <v>0</v>
      </c>
      <c r="L341" s="51">
        <v>0</v>
      </c>
      <c r="M341" s="51">
        <v>0</v>
      </c>
      <c r="N341" s="51">
        <v>0</v>
      </c>
      <c r="O341" s="51">
        <v>0</v>
      </c>
      <c r="P341" s="51">
        <v>0</v>
      </c>
      <c r="Q341" s="51">
        <v>0</v>
      </c>
      <c r="R341" s="51">
        <v>0</v>
      </c>
      <c r="S341" s="51">
        <v>0</v>
      </c>
      <c r="T341" s="51">
        <v>0</v>
      </c>
      <c r="U341" s="51">
        <v>0</v>
      </c>
      <c r="V341" s="51">
        <v>0</v>
      </c>
      <c r="W341" s="51">
        <v>0</v>
      </c>
      <c r="X341" s="51">
        <v>0</v>
      </c>
      <c r="Y341" s="51">
        <v>0</v>
      </c>
      <c r="Z341" s="51">
        <v>0</v>
      </c>
      <c r="AA341" s="51">
        <v>0</v>
      </c>
      <c r="AB341" s="51">
        <v>0</v>
      </c>
      <c r="AC341" s="51">
        <v>0</v>
      </c>
      <c r="AD341" s="51">
        <v>0</v>
      </c>
      <c r="AE341" s="51">
        <v>0</v>
      </c>
      <c r="AF341" s="51">
        <v>0</v>
      </c>
      <c r="AG341" s="51">
        <v>0</v>
      </c>
    </row>
    <row r="342" spans="5:33">
      <c r="E342" s="2">
        <v>2011</v>
      </c>
      <c r="F342" s="2">
        <v>4</v>
      </c>
      <c r="G342" s="51">
        <v>0</v>
      </c>
      <c r="H342" s="51">
        <v>0</v>
      </c>
      <c r="I342" s="51">
        <v>0</v>
      </c>
      <c r="J342" s="51">
        <v>0</v>
      </c>
      <c r="K342" s="51">
        <v>0</v>
      </c>
      <c r="L342" s="51">
        <v>0</v>
      </c>
      <c r="M342" s="51">
        <v>0</v>
      </c>
      <c r="N342" s="51">
        <v>0</v>
      </c>
      <c r="O342" s="51">
        <v>0</v>
      </c>
      <c r="P342" s="51">
        <v>0</v>
      </c>
      <c r="Q342" s="51">
        <v>0</v>
      </c>
      <c r="R342" s="51">
        <v>0</v>
      </c>
      <c r="S342" s="51">
        <v>0</v>
      </c>
      <c r="T342" s="51">
        <v>0</v>
      </c>
      <c r="U342" s="51">
        <v>0</v>
      </c>
      <c r="V342" s="51">
        <v>0</v>
      </c>
      <c r="W342" s="51">
        <v>0</v>
      </c>
      <c r="X342" s="51">
        <v>0</v>
      </c>
      <c r="Y342" s="51">
        <v>0</v>
      </c>
      <c r="Z342" s="51">
        <v>0</v>
      </c>
      <c r="AA342" s="51">
        <v>0</v>
      </c>
      <c r="AB342" s="51">
        <v>0</v>
      </c>
      <c r="AC342" s="51">
        <v>0</v>
      </c>
      <c r="AD342" s="51">
        <v>0</v>
      </c>
      <c r="AE342" s="51">
        <v>0</v>
      </c>
      <c r="AF342" s="51">
        <v>0</v>
      </c>
      <c r="AG342" s="51">
        <v>0</v>
      </c>
    </row>
    <row r="343" spans="5:33">
      <c r="E343" s="2">
        <v>2011</v>
      </c>
      <c r="F343" s="2">
        <v>5</v>
      </c>
      <c r="G343" s="51">
        <v>738.2</v>
      </c>
      <c r="H343" s="51">
        <v>0</v>
      </c>
      <c r="I343" s="51">
        <v>1184.0999999999999</v>
      </c>
      <c r="J343" s="51">
        <v>0</v>
      </c>
      <c r="K343" s="51">
        <v>0</v>
      </c>
      <c r="L343" s="51">
        <v>0</v>
      </c>
      <c r="M343" s="51">
        <v>0</v>
      </c>
      <c r="N343" s="51">
        <v>0</v>
      </c>
      <c r="O343" s="51">
        <v>0</v>
      </c>
      <c r="P343" s="51">
        <v>0</v>
      </c>
      <c r="Q343" s="51">
        <v>3729.3</v>
      </c>
      <c r="R343" s="51">
        <v>0</v>
      </c>
      <c r="S343" s="51">
        <v>1767</v>
      </c>
      <c r="T343" s="51">
        <v>0</v>
      </c>
      <c r="U343" s="51">
        <v>1569.7</v>
      </c>
      <c r="V343" s="51">
        <v>0</v>
      </c>
      <c r="W343" s="51">
        <v>0</v>
      </c>
      <c r="X343" s="51">
        <v>0</v>
      </c>
      <c r="Y343" s="51">
        <v>0</v>
      </c>
      <c r="Z343" s="51">
        <v>0</v>
      </c>
      <c r="AA343" s="51">
        <v>0</v>
      </c>
      <c r="AB343" s="51">
        <v>254.4</v>
      </c>
      <c r="AC343" s="51">
        <v>0</v>
      </c>
      <c r="AD343" s="51">
        <v>1974.6</v>
      </c>
      <c r="AE343" s="51">
        <v>0</v>
      </c>
      <c r="AF343" s="51">
        <v>0</v>
      </c>
      <c r="AG343" s="51">
        <v>11217.300000000001</v>
      </c>
    </row>
    <row r="344" spans="5:33">
      <c r="E344" s="2">
        <v>2011</v>
      </c>
      <c r="F344" s="2">
        <v>6</v>
      </c>
      <c r="G344" s="51">
        <v>1026.0999999999999</v>
      </c>
      <c r="H344" s="51">
        <v>0</v>
      </c>
      <c r="I344" s="51">
        <v>2192.6</v>
      </c>
      <c r="J344" s="51">
        <v>0</v>
      </c>
      <c r="K344" s="51">
        <v>6191.8</v>
      </c>
      <c r="L344" s="51">
        <v>0</v>
      </c>
      <c r="M344" s="51">
        <v>0</v>
      </c>
      <c r="N344" s="51">
        <v>0</v>
      </c>
      <c r="O344" s="51">
        <v>0</v>
      </c>
      <c r="P344" s="51">
        <v>0</v>
      </c>
      <c r="Q344" s="51">
        <v>5921.3</v>
      </c>
      <c r="R344" s="51">
        <v>0</v>
      </c>
      <c r="S344" s="51">
        <v>2408.6</v>
      </c>
      <c r="T344" s="51">
        <v>0</v>
      </c>
      <c r="U344" s="51">
        <v>15101.5</v>
      </c>
      <c r="V344" s="51">
        <v>0</v>
      </c>
      <c r="W344" s="51">
        <v>0</v>
      </c>
      <c r="X344" s="51">
        <v>0</v>
      </c>
      <c r="Y344" s="51">
        <v>0</v>
      </c>
      <c r="Z344" s="51">
        <v>888</v>
      </c>
      <c r="AA344" s="51">
        <v>0</v>
      </c>
      <c r="AB344" s="51">
        <v>168.9</v>
      </c>
      <c r="AC344" s="51">
        <v>0</v>
      </c>
      <c r="AD344" s="51">
        <v>5254.9</v>
      </c>
      <c r="AE344" s="51">
        <v>0</v>
      </c>
      <c r="AF344" s="51">
        <v>0</v>
      </c>
      <c r="AG344" s="51">
        <v>39153.699999999997</v>
      </c>
    </row>
    <row r="345" spans="5:33">
      <c r="E345" s="2">
        <v>2011</v>
      </c>
      <c r="F345" s="2">
        <v>7</v>
      </c>
      <c r="G345" s="51">
        <v>2089.3000000000002</v>
      </c>
      <c r="H345" s="51">
        <v>0</v>
      </c>
      <c r="I345" s="51">
        <v>0</v>
      </c>
      <c r="J345" s="51">
        <v>0</v>
      </c>
      <c r="K345" s="51">
        <v>1604.7</v>
      </c>
      <c r="L345" s="51">
        <v>0</v>
      </c>
      <c r="M345" s="51">
        <v>1772.5</v>
      </c>
      <c r="N345" s="51">
        <v>0</v>
      </c>
      <c r="O345" s="51">
        <v>278.39999999999998</v>
      </c>
      <c r="P345" s="51">
        <v>0</v>
      </c>
      <c r="Q345" s="51">
        <v>8607.7000000000007</v>
      </c>
      <c r="R345" s="51">
        <v>0</v>
      </c>
      <c r="S345" s="51">
        <v>2736.5</v>
      </c>
      <c r="T345" s="51">
        <v>0</v>
      </c>
      <c r="U345" s="51">
        <v>23470.199999999997</v>
      </c>
      <c r="V345" s="51">
        <v>0</v>
      </c>
      <c r="W345" s="51">
        <v>6689</v>
      </c>
      <c r="X345" s="51">
        <v>0</v>
      </c>
      <c r="Y345" s="51">
        <v>0</v>
      </c>
      <c r="Z345" s="51">
        <v>948</v>
      </c>
      <c r="AA345" s="51">
        <v>0</v>
      </c>
      <c r="AB345" s="51">
        <v>98.8</v>
      </c>
      <c r="AC345" s="51">
        <v>0</v>
      </c>
      <c r="AD345" s="51">
        <v>9186.2000000000007</v>
      </c>
      <c r="AE345" s="51">
        <v>0</v>
      </c>
      <c r="AF345" s="51">
        <v>0</v>
      </c>
      <c r="AG345" s="51">
        <v>57481.3</v>
      </c>
    </row>
    <row r="346" spans="5:33">
      <c r="E346" s="2">
        <v>2011</v>
      </c>
      <c r="F346" s="2">
        <v>8</v>
      </c>
      <c r="G346" s="51">
        <v>2355.1</v>
      </c>
      <c r="H346" s="51">
        <v>0</v>
      </c>
      <c r="I346" s="51">
        <v>1712.4</v>
      </c>
      <c r="J346" s="51">
        <v>0</v>
      </c>
      <c r="K346" s="51">
        <v>11477.2</v>
      </c>
      <c r="L346" s="51">
        <v>0</v>
      </c>
      <c r="M346" s="51">
        <v>1843</v>
      </c>
      <c r="N346" s="51">
        <v>0</v>
      </c>
      <c r="O346" s="51">
        <v>191</v>
      </c>
      <c r="P346" s="51">
        <v>0</v>
      </c>
      <c r="Q346" s="51">
        <v>7458.2999999999993</v>
      </c>
      <c r="R346" s="51">
        <v>0</v>
      </c>
      <c r="S346" s="51">
        <v>2607.5</v>
      </c>
      <c r="T346" s="51">
        <v>0</v>
      </c>
      <c r="U346" s="51">
        <v>22467.5</v>
      </c>
      <c r="V346" s="51">
        <v>0</v>
      </c>
      <c r="W346" s="51">
        <v>7115.5</v>
      </c>
      <c r="X346" s="51">
        <v>0</v>
      </c>
      <c r="Y346" s="51">
        <v>0</v>
      </c>
      <c r="Z346" s="51">
        <v>963.7</v>
      </c>
      <c r="AA346" s="51">
        <v>0</v>
      </c>
      <c r="AB346" s="51">
        <v>15.1</v>
      </c>
      <c r="AC346" s="51">
        <v>0</v>
      </c>
      <c r="AD346" s="51">
        <v>4845.8</v>
      </c>
      <c r="AE346" s="51">
        <v>0</v>
      </c>
      <c r="AF346" s="51">
        <v>0</v>
      </c>
      <c r="AG346" s="51">
        <v>63052.1</v>
      </c>
    </row>
    <row r="347" spans="5:33">
      <c r="E347" s="2">
        <v>2011</v>
      </c>
      <c r="F347" s="2">
        <v>9</v>
      </c>
      <c r="G347" s="51">
        <v>2500.4</v>
      </c>
      <c r="H347" s="51">
        <v>0</v>
      </c>
      <c r="I347" s="51">
        <v>3272.3</v>
      </c>
      <c r="J347" s="51">
        <v>0</v>
      </c>
      <c r="K347" s="51">
        <v>0</v>
      </c>
      <c r="L347" s="51">
        <v>0</v>
      </c>
      <c r="M347" s="51">
        <v>1365</v>
      </c>
      <c r="N347" s="51">
        <v>0</v>
      </c>
      <c r="O347" s="51">
        <v>229.8</v>
      </c>
      <c r="P347" s="51">
        <v>0</v>
      </c>
      <c r="Q347" s="51">
        <v>8849.6</v>
      </c>
      <c r="R347" s="51">
        <v>0</v>
      </c>
      <c r="S347" s="51">
        <v>2870.9</v>
      </c>
      <c r="T347" s="51">
        <v>0</v>
      </c>
      <c r="U347" s="51">
        <v>15704.900000000001</v>
      </c>
      <c r="V347" s="51">
        <v>0</v>
      </c>
      <c r="W347" s="51">
        <v>9432</v>
      </c>
      <c r="X347" s="51">
        <v>0</v>
      </c>
      <c r="Y347" s="51">
        <v>0</v>
      </c>
      <c r="Z347" s="51">
        <v>881</v>
      </c>
      <c r="AA347" s="51">
        <v>0</v>
      </c>
      <c r="AB347" s="51">
        <v>55.6</v>
      </c>
      <c r="AC347" s="51">
        <v>0</v>
      </c>
      <c r="AD347" s="51">
        <v>7394.3</v>
      </c>
      <c r="AE347" s="51">
        <v>0</v>
      </c>
      <c r="AF347" s="51">
        <v>0</v>
      </c>
      <c r="AG347" s="51">
        <v>52555.80000000001</v>
      </c>
    </row>
    <row r="348" spans="5:33">
      <c r="E348" s="2">
        <v>2011</v>
      </c>
      <c r="F348" s="2">
        <v>10</v>
      </c>
      <c r="G348" s="51">
        <v>0</v>
      </c>
      <c r="H348" s="51">
        <v>0</v>
      </c>
      <c r="I348" s="51">
        <v>0</v>
      </c>
      <c r="J348" s="51">
        <v>0</v>
      </c>
      <c r="K348" s="51">
        <v>0</v>
      </c>
      <c r="L348" s="51">
        <v>0</v>
      </c>
      <c r="M348" s="51">
        <v>0</v>
      </c>
      <c r="N348" s="51">
        <v>0</v>
      </c>
      <c r="O348" s="51">
        <v>0</v>
      </c>
      <c r="P348" s="51">
        <v>0</v>
      </c>
      <c r="Q348" s="51">
        <v>0</v>
      </c>
      <c r="R348" s="51">
        <v>0</v>
      </c>
      <c r="S348" s="51">
        <v>0</v>
      </c>
      <c r="T348" s="51">
        <v>0</v>
      </c>
      <c r="U348" s="51">
        <v>0</v>
      </c>
      <c r="V348" s="51">
        <v>0</v>
      </c>
      <c r="W348" s="51">
        <v>0</v>
      </c>
      <c r="X348" s="51">
        <v>0</v>
      </c>
      <c r="Y348" s="51">
        <v>0</v>
      </c>
      <c r="Z348" s="51">
        <v>0</v>
      </c>
      <c r="AA348" s="51">
        <v>0</v>
      </c>
      <c r="AB348" s="51">
        <v>0</v>
      </c>
      <c r="AC348" s="51">
        <v>0</v>
      </c>
      <c r="AD348" s="51">
        <v>0</v>
      </c>
      <c r="AE348" s="51">
        <v>0</v>
      </c>
      <c r="AF348" s="51">
        <v>0</v>
      </c>
      <c r="AG348" s="51">
        <v>0</v>
      </c>
    </row>
    <row r="349" spans="5:33">
      <c r="E349" s="2">
        <v>2011</v>
      </c>
      <c r="F349" s="2">
        <v>11</v>
      </c>
      <c r="G349" s="51">
        <v>0</v>
      </c>
      <c r="H349" s="51">
        <v>0</v>
      </c>
      <c r="I349" s="51">
        <v>0</v>
      </c>
      <c r="J349" s="51">
        <v>0</v>
      </c>
      <c r="K349" s="51">
        <v>0</v>
      </c>
      <c r="L349" s="51">
        <v>0</v>
      </c>
      <c r="M349" s="51">
        <v>0</v>
      </c>
      <c r="N349" s="51">
        <v>0</v>
      </c>
      <c r="O349" s="51">
        <v>0</v>
      </c>
      <c r="P349" s="51">
        <v>0</v>
      </c>
      <c r="Q349" s="51">
        <v>0</v>
      </c>
      <c r="R349" s="51">
        <v>0</v>
      </c>
      <c r="S349" s="51">
        <v>0</v>
      </c>
      <c r="T349" s="51">
        <v>0</v>
      </c>
      <c r="U349" s="51">
        <v>0</v>
      </c>
      <c r="V349" s="51">
        <v>0</v>
      </c>
      <c r="W349" s="51">
        <v>0</v>
      </c>
      <c r="X349" s="51">
        <v>0</v>
      </c>
      <c r="Y349" s="51">
        <v>0</v>
      </c>
      <c r="Z349" s="51">
        <v>0</v>
      </c>
      <c r="AA349" s="51">
        <v>0</v>
      </c>
      <c r="AB349" s="51">
        <v>0</v>
      </c>
      <c r="AC349" s="51">
        <v>0</v>
      </c>
      <c r="AD349" s="51">
        <v>0</v>
      </c>
      <c r="AE349" s="51">
        <v>0</v>
      </c>
      <c r="AF349" s="51">
        <v>0</v>
      </c>
      <c r="AG349" s="51">
        <v>0</v>
      </c>
    </row>
    <row r="350" spans="5:33">
      <c r="E350" s="2">
        <v>2011</v>
      </c>
      <c r="F350" s="2">
        <v>12</v>
      </c>
      <c r="G350" s="51">
        <v>0</v>
      </c>
      <c r="H350" s="51">
        <v>0</v>
      </c>
      <c r="I350" s="51">
        <v>0</v>
      </c>
      <c r="J350" s="51">
        <v>0</v>
      </c>
      <c r="K350" s="51">
        <v>0</v>
      </c>
      <c r="L350" s="51">
        <v>0</v>
      </c>
      <c r="M350" s="51">
        <v>0</v>
      </c>
      <c r="N350" s="51">
        <v>0</v>
      </c>
      <c r="O350" s="51">
        <v>0</v>
      </c>
      <c r="P350" s="51">
        <v>0</v>
      </c>
      <c r="Q350" s="51">
        <v>0</v>
      </c>
      <c r="R350" s="51">
        <v>0</v>
      </c>
      <c r="S350" s="51">
        <v>0</v>
      </c>
      <c r="T350" s="51">
        <v>0</v>
      </c>
      <c r="U350" s="51">
        <v>0</v>
      </c>
      <c r="V350" s="51">
        <v>0</v>
      </c>
      <c r="W350" s="51">
        <v>0</v>
      </c>
      <c r="X350" s="51">
        <v>0</v>
      </c>
      <c r="Y350" s="51">
        <v>0</v>
      </c>
      <c r="Z350" s="51">
        <v>0</v>
      </c>
      <c r="AA350" s="51">
        <v>0</v>
      </c>
      <c r="AB350" s="51">
        <v>0</v>
      </c>
      <c r="AC350" s="51">
        <v>0</v>
      </c>
      <c r="AD350" s="51">
        <v>0</v>
      </c>
      <c r="AE350" s="51">
        <v>0</v>
      </c>
      <c r="AF350" s="51">
        <v>0</v>
      </c>
      <c r="AG350" s="51">
        <v>0</v>
      </c>
    </row>
    <row r="351" spans="5:33">
      <c r="E351" s="2">
        <v>2012</v>
      </c>
      <c r="F351" s="2">
        <v>1</v>
      </c>
      <c r="G351" s="51">
        <v>0</v>
      </c>
      <c r="H351" s="51">
        <v>0</v>
      </c>
      <c r="I351" s="51">
        <v>0</v>
      </c>
      <c r="J351" s="51">
        <v>0</v>
      </c>
      <c r="K351" s="51">
        <v>0</v>
      </c>
      <c r="L351" s="51">
        <v>0</v>
      </c>
      <c r="M351" s="51">
        <v>0</v>
      </c>
      <c r="N351" s="51">
        <v>0</v>
      </c>
      <c r="O351" s="51">
        <v>0</v>
      </c>
      <c r="P351" s="51">
        <v>0</v>
      </c>
      <c r="Q351" s="51">
        <v>0</v>
      </c>
      <c r="R351" s="51">
        <v>0</v>
      </c>
      <c r="S351" s="51">
        <v>0</v>
      </c>
      <c r="T351" s="51">
        <v>0</v>
      </c>
      <c r="U351" s="51">
        <v>0</v>
      </c>
      <c r="V351" s="51">
        <v>0</v>
      </c>
      <c r="W351" s="51">
        <v>0</v>
      </c>
      <c r="X351" s="51">
        <v>0</v>
      </c>
      <c r="Y351" s="51">
        <v>0</v>
      </c>
      <c r="Z351" s="51">
        <v>0</v>
      </c>
      <c r="AA351" s="51">
        <v>0</v>
      </c>
      <c r="AB351" s="51">
        <v>0</v>
      </c>
      <c r="AC351" s="51">
        <v>0</v>
      </c>
      <c r="AD351" s="51">
        <v>0</v>
      </c>
      <c r="AE351" s="51">
        <v>0</v>
      </c>
      <c r="AF351" s="51">
        <v>0</v>
      </c>
      <c r="AG351" s="51">
        <v>0</v>
      </c>
    </row>
    <row r="352" spans="5:33">
      <c r="E352" s="2">
        <v>2012</v>
      </c>
      <c r="F352" s="2">
        <v>2</v>
      </c>
      <c r="G352" s="51">
        <v>0</v>
      </c>
      <c r="H352" s="51">
        <v>0</v>
      </c>
      <c r="I352" s="51">
        <v>0</v>
      </c>
      <c r="J352" s="51">
        <v>0</v>
      </c>
      <c r="K352" s="51">
        <v>0</v>
      </c>
      <c r="L352" s="51">
        <v>0</v>
      </c>
      <c r="M352" s="51">
        <v>0</v>
      </c>
      <c r="N352" s="51">
        <v>0</v>
      </c>
      <c r="O352" s="51">
        <v>0</v>
      </c>
      <c r="P352" s="51">
        <v>0</v>
      </c>
      <c r="Q352" s="51">
        <v>0</v>
      </c>
      <c r="R352" s="51">
        <v>0</v>
      </c>
      <c r="S352" s="51">
        <v>0</v>
      </c>
      <c r="T352" s="51">
        <v>0</v>
      </c>
      <c r="U352" s="51">
        <v>0</v>
      </c>
      <c r="V352" s="51">
        <v>0</v>
      </c>
      <c r="W352" s="51">
        <v>0</v>
      </c>
      <c r="X352" s="51">
        <v>0</v>
      </c>
      <c r="Y352" s="51">
        <v>0</v>
      </c>
      <c r="Z352" s="51">
        <v>0</v>
      </c>
      <c r="AA352" s="51">
        <v>0</v>
      </c>
      <c r="AB352" s="51">
        <v>0</v>
      </c>
      <c r="AC352" s="51">
        <v>0</v>
      </c>
      <c r="AD352" s="51">
        <v>0</v>
      </c>
      <c r="AE352" s="51">
        <v>0</v>
      </c>
      <c r="AF352" s="51">
        <v>0</v>
      </c>
      <c r="AG352" s="51">
        <v>0</v>
      </c>
    </row>
    <row r="353" spans="1:33">
      <c r="E353" s="2">
        <v>2012</v>
      </c>
      <c r="F353" s="2">
        <v>3</v>
      </c>
      <c r="G353" s="51">
        <v>0</v>
      </c>
      <c r="H353" s="51">
        <v>0</v>
      </c>
      <c r="I353" s="51">
        <v>0</v>
      </c>
      <c r="J353" s="51">
        <v>0</v>
      </c>
      <c r="K353" s="51">
        <v>0</v>
      </c>
      <c r="L353" s="51">
        <v>0</v>
      </c>
      <c r="M353" s="51">
        <v>0</v>
      </c>
      <c r="N353" s="51">
        <v>0</v>
      </c>
      <c r="O353" s="51">
        <v>0</v>
      </c>
      <c r="P353" s="51">
        <v>0</v>
      </c>
      <c r="Q353" s="51">
        <v>0</v>
      </c>
      <c r="R353" s="51">
        <v>0</v>
      </c>
      <c r="S353" s="51">
        <v>0</v>
      </c>
      <c r="T353" s="51">
        <v>0</v>
      </c>
      <c r="U353" s="51">
        <v>0</v>
      </c>
      <c r="V353" s="51">
        <v>0</v>
      </c>
      <c r="W353" s="51">
        <v>0</v>
      </c>
      <c r="X353" s="51">
        <v>0</v>
      </c>
      <c r="Y353" s="51">
        <v>0</v>
      </c>
      <c r="Z353" s="51">
        <v>0</v>
      </c>
      <c r="AA353" s="51">
        <v>0</v>
      </c>
      <c r="AB353" s="51">
        <v>0</v>
      </c>
      <c r="AC353" s="51">
        <v>0</v>
      </c>
      <c r="AD353" s="51">
        <v>0</v>
      </c>
      <c r="AE353" s="51">
        <v>0</v>
      </c>
      <c r="AF353" s="51">
        <v>0</v>
      </c>
      <c r="AG353" s="51">
        <v>0</v>
      </c>
    </row>
    <row r="354" spans="1:33">
      <c r="E354" s="2">
        <v>2012</v>
      </c>
      <c r="F354" s="2">
        <v>4</v>
      </c>
      <c r="G354" s="51">
        <v>0</v>
      </c>
      <c r="H354" s="51">
        <v>0</v>
      </c>
      <c r="I354" s="51">
        <v>0</v>
      </c>
      <c r="J354" s="51">
        <v>0</v>
      </c>
      <c r="K354" s="51">
        <v>0</v>
      </c>
      <c r="L354" s="51">
        <v>0</v>
      </c>
      <c r="M354" s="51">
        <v>0</v>
      </c>
      <c r="N354" s="51">
        <v>0</v>
      </c>
      <c r="O354" s="51">
        <v>0</v>
      </c>
      <c r="P354" s="51">
        <v>0</v>
      </c>
      <c r="Q354" s="51">
        <v>0</v>
      </c>
      <c r="R354" s="51">
        <v>0</v>
      </c>
      <c r="S354" s="51">
        <v>0</v>
      </c>
      <c r="T354" s="51">
        <v>0</v>
      </c>
      <c r="U354" s="51">
        <v>0</v>
      </c>
      <c r="V354" s="51">
        <v>0</v>
      </c>
      <c r="W354" s="51">
        <v>0</v>
      </c>
      <c r="X354" s="51">
        <v>0</v>
      </c>
      <c r="Y354" s="51">
        <v>0</v>
      </c>
      <c r="Z354" s="51">
        <v>0</v>
      </c>
      <c r="AA354" s="51">
        <v>0</v>
      </c>
      <c r="AB354" s="51">
        <v>0</v>
      </c>
      <c r="AC354" s="51">
        <v>0</v>
      </c>
      <c r="AD354" s="51">
        <v>0</v>
      </c>
      <c r="AE354" s="51">
        <v>0</v>
      </c>
      <c r="AF354" s="51">
        <v>0</v>
      </c>
      <c r="AG354" s="51">
        <v>0</v>
      </c>
    </row>
    <row r="355" spans="1:33">
      <c r="E355" s="2">
        <v>2012</v>
      </c>
      <c r="F355" s="2">
        <v>5</v>
      </c>
      <c r="G355" s="51">
        <v>0</v>
      </c>
      <c r="H355" s="51">
        <v>0</v>
      </c>
      <c r="I355" s="51">
        <v>0</v>
      </c>
      <c r="J355" s="51">
        <v>0</v>
      </c>
      <c r="K355" s="51">
        <v>0</v>
      </c>
      <c r="L355" s="51">
        <v>0</v>
      </c>
      <c r="M355" s="51">
        <v>0</v>
      </c>
      <c r="N355" s="51">
        <v>0</v>
      </c>
      <c r="O355" s="51">
        <v>0</v>
      </c>
      <c r="P355" s="51">
        <v>0</v>
      </c>
      <c r="Q355" s="51">
        <v>0</v>
      </c>
      <c r="R355" s="51">
        <v>0</v>
      </c>
      <c r="S355" s="51">
        <v>0</v>
      </c>
      <c r="T355" s="51">
        <v>0</v>
      </c>
      <c r="U355" s="51">
        <v>0</v>
      </c>
      <c r="V355" s="51">
        <v>0</v>
      </c>
      <c r="W355" s="51">
        <v>0</v>
      </c>
      <c r="X355" s="51">
        <v>0</v>
      </c>
      <c r="Y355" s="51">
        <v>0</v>
      </c>
      <c r="Z355" s="51">
        <v>0</v>
      </c>
      <c r="AA355" s="51">
        <v>0</v>
      </c>
      <c r="AB355" s="51">
        <v>0</v>
      </c>
      <c r="AC355" s="51">
        <v>0</v>
      </c>
      <c r="AD355" s="51">
        <v>0</v>
      </c>
      <c r="AE355" s="51">
        <v>0</v>
      </c>
      <c r="AF355" s="51">
        <v>0</v>
      </c>
      <c r="AG355" s="51">
        <v>0</v>
      </c>
    </row>
    <row r="356" spans="1:33">
      <c r="E356" s="2">
        <v>2012</v>
      </c>
      <c r="F356" s="2">
        <v>6</v>
      </c>
      <c r="G356" s="51">
        <v>0</v>
      </c>
      <c r="H356" s="51">
        <v>0</v>
      </c>
      <c r="I356" s="51">
        <v>0</v>
      </c>
      <c r="J356" s="51">
        <v>0</v>
      </c>
      <c r="K356" s="51">
        <v>0</v>
      </c>
      <c r="L356" s="51">
        <v>0</v>
      </c>
      <c r="M356" s="51">
        <v>0</v>
      </c>
      <c r="N356" s="51">
        <v>0</v>
      </c>
      <c r="O356" s="51">
        <v>0</v>
      </c>
      <c r="P356" s="51">
        <v>0</v>
      </c>
      <c r="Q356" s="51">
        <v>0</v>
      </c>
      <c r="R356" s="51">
        <v>0</v>
      </c>
      <c r="S356" s="51">
        <v>0</v>
      </c>
      <c r="T356" s="51">
        <v>0</v>
      </c>
      <c r="U356" s="51">
        <v>0</v>
      </c>
      <c r="V356" s="51">
        <v>0</v>
      </c>
      <c r="W356" s="51">
        <v>0</v>
      </c>
      <c r="X356" s="51">
        <v>0</v>
      </c>
      <c r="Y356" s="51">
        <v>0</v>
      </c>
      <c r="Z356" s="51">
        <v>0</v>
      </c>
      <c r="AA356" s="51">
        <v>0</v>
      </c>
      <c r="AB356" s="51">
        <v>0</v>
      </c>
      <c r="AC356" s="51">
        <v>0</v>
      </c>
      <c r="AD356" s="51">
        <v>0</v>
      </c>
      <c r="AE356" s="51">
        <v>0</v>
      </c>
      <c r="AF356" s="51">
        <v>0</v>
      </c>
      <c r="AG356" s="51">
        <v>0</v>
      </c>
    </row>
    <row r="357" spans="1:33">
      <c r="E357" s="2">
        <v>2012</v>
      </c>
      <c r="F357" s="2">
        <v>7</v>
      </c>
      <c r="G357" s="51">
        <v>0</v>
      </c>
      <c r="H357" s="51">
        <v>0</v>
      </c>
      <c r="I357" s="51">
        <v>0</v>
      </c>
      <c r="J357" s="51">
        <v>0</v>
      </c>
      <c r="K357" s="51">
        <v>0</v>
      </c>
      <c r="L357" s="51">
        <v>0</v>
      </c>
      <c r="M357" s="51">
        <v>0</v>
      </c>
      <c r="N357" s="51">
        <v>0</v>
      </c>
      <c r="O357" s="51">
        <v>0</v>
      </c>
      <c r="P357" s="51">
        <v>0</v>
      </c>
      <c r="Q357" s="51">
        <v>0</v>
      </c>
      <c r="R357" s="51">
        <v>0</v>
      </c>
      <c r="S357" s="51">
        <v>0</v>
      </c>
      <c r="T357" s="51">
        <v>0</v>
      </c>
      <c r="U357" s="51">
        <v>0</v>
      </c>
      <c r="V357" s="51">
        <v>0</v>
      </c>
      <c r="W357" s="51">
        <v>0</v>
      </c>
      <c r="X357" s="51">
        <v>0</v>
      </c>
      <c r="Y357" s="51">
        <v>0</v>
      </c>
      <c r="Z357" s="51">
        <v>0</v>
      </c>
      <c r="AA357" s="51">
        <v>0</v>
      </c>
      <c r="AB357" s="51">
        <v>0</v>
      </c>
      <c r="AC357" s="51">
        <v>0</v>
      </c>
      <c r="AD357" s="51">
        <v>0</v>
      </c>
      <c r="AE357" s="51">
        <v>0</v>
      </c>
      <c r="AF357" s="51">
        <v>0</v>
      </c>
      <c r="AG357" s="51">
        <v>0</v>
      </c>
    </row>
    <row r="358" spans="1:33">
      <c r="E358" s="2">
        <v>2012</v>
      </c>
      <c r="F358" s="2">
        <v>8</v>
      </c>
      <c r="G358" s="51">
        <v>0</v>
      </c>
      <c r="H358" s="51">
        <v>0</v>
      </c>
      <c r="I358" s="51">
        <v>0</v>
      </c>
      <c r="J358" s="51">
        <v>0</v>
      </c>
      <c r="K358" s="51">
        <v>0</v>
      </c>
      <c r="L358" s="51">
        <v>0</v>
      </c>
      <c r="M358" s="51">
        <v>0</v>
      </c>
      <c r="N358" s="51">
        <v>0</v>
      </c>
      <c r="O358" s="51">
        <v>0</v>
      </c>
      <c r="P358" s="51">
        <v>0</v>
      </c>
      <c r="Q358" s="51">
        <v>0</v>
      </c>
      <c r="R358" s="51">
        <v>0</v>
      </c>
      <c r="S358" s="51">
        <v>0</v>
      </c>
      <c r="T358" s="51">
        <v>0</v>
      </c>
      <c r="U358" s="51">
        <v>0</v>
      </c>
      <c r="V358" s="51">
        <v>0</v>
      </c>
      <c r="W358" s="51">
        <v>0</v>
      </c>
      <c r="X358" s="51">
        <v>0</v>
      </c>
      <c r="Y358" s="51">
        <v>0</v>
      </c>
      <c r="Z358" s="51">
        <v>0</v>
      </c>
      <c r="AA358" s="51">
        <v>0</v>
      </c>
      <c r="AB358" s="51">
        <v>0</v>
      </c>
      <c r="AC358" s="51">
        <v>0</v>
      </c>
      <c r="AD358" s="51">
        <v>0</v>
      </c>
      <c r="AE358" s="51">
        <v>0</v>
      </c>
      <c r="AF358" s="51">
        <v>0</v>
      </c>
      <c r="AG358" s="51">
        <v>0</v>
      </c>
    </row>
    <row r="359" spans="1:33">
      <c r="E359" s="2">
        <v>2012</v>
      </c>
      <c r="F359" s="2">
        <v>9</v>
      </c>
      <c r="G359" s="51">
        <v>0</v>
      </c>
      <c r="H359" s="51">
        <v>0</v>
      </c>
      <c r="I359" s="51">
        <v>0</v>
      </c>
      <c r="J359" s="51">
        <v>0</v>
      </c>
      <c r="K359" s="51">
        <v>0</v>
      </c>
      <c r="L359" s="51">
        <v>0</v>
      </c>
      <c r="M359" s="51">
        <v>0</v>
      </c>
      <c r="N359" s="51">
        <v>0</v>
      </c>
      <c r="O359" s="51">
        <v>0</v>
      </c>
      <c r="P359" s="51">
        <v>0</v>
      </c>
      <c r="Q359" s="51">
        <v>0</v>
      </c>
      <c r="R359" s="51">
        <v>0</v>
      </c>
      <c r="S359" s="51">
        <v>0</v>
      </c>
      <c r="T359" s="51">
        <v>0</v>
      </c>
      <c r="U359" s="51">
        <v>0</v>
      </c>
      <c r="V359" s="51">
        <v>0</v>
      </c>
      <c r="W359" s="51">
        <v>0</v>
      </c>
      <c r="X359" s="51">
        <v>0</v>
      </c>
      <c r="Y359" s="51">
        <v>0</v>
      </c>
      <c r="Z359" s="51">
        <v>0</v>
      </c>
      <c r="AA359" s="51">
        <v>0</v>
      </c>
      <c r="AB359" s="51">
        <v>0</v>
      </c>
      <c r="AC359" s="51">
        <v>0</v>
      </c>
      <c r="AD359" s="51">
        <v>0</v>
      </c>
      <c r="AE359" s="51">
        <v>0</v>
      </c>
      <c r="AF359" s="51">
        <v>0</v>
      </c>
      <c r="AG359" s="51">
        <v>0</v>
      </c>
    </row>
    <row r="360" spans="1:33">
      <c r="E360" s="2">
        <v>2012</v>
      </c>
      <c r="F360" s="2">
        <v>10</v>
      </c>
      <c r="G360" s="51">
        <v>0</v>
      </c>
      <c r="H360" s="51">
        <v>0</v>
      </c>
      <c r="I360" s="51">
        <v>0</v>
      </c>
      <c r="J360" s="51">
        <v>0</v>
      </c>
      <c r="K360" s="51">
        <v>0</v>
      </c>
      <c r="L360" s="51">
        <v>0</v>
      </c>
      <c r="M360" s="51">
        <v>0</v>
      </c>
      <c r="N360" s="51">
        <v>0</v>
      </c>
      <c r="O360" s="51">
        <v>0</v>
      </c>
      <c r="P360" s="51">
        <v>0</v>
      </c>
      <c r="Q360" s="51">
        <v>0</v>
      </c>
      <c r="R360" s="51">
        <v>0</v>
      </c>
      <c r="S360" s="51">
        <v>0</v>
      </c>
      <c r="T360" s="51">
        <v>0</v>
      </c>
      <c r="U360" s="51">
        <v>0</v>
      </c>
      <c r="V360" s="51">
        <v>0</v>
      </c>
      <c r="W360" s="51">
        <v>0</v>
      </c>
      <c r="X360" s="51">
        <v>0</v>
      </c>
      <c r="Y360" s="51">
        <v>0</v>
      </c>
      <c r="Z360" s="51">
        <v>0</v>
      </c>
      <c r="AA360" s="51">
        <v>0</v>
      </c>
      <c r="AB360" s="51">
        <v>0</v>
      </c>
      <c r="AC360" s="51">
        <v>0</v>
      </c>
      <c r="AD360" s="51">
        <v>0</v>
      </c>
      <c r="AE360" s="51">
        <v>0</v>
      </c>
      <c r="AF360" s="51">
        <v>0</v>
      </c>
      <c r="AG360" s="51">
        <v>0</v>
      </c>
    </row>
    <row r="361" spans="1:33">
      <c r="E361" s="2">
        <v>2012</v>
      </c>
      <c r="F361" s="2">
        <v>11</v>
      </c>
      <c r="G361" s="51">
        <v>0</v>
      </c>
      <c r="H361" s="51">
        <v>0</v>
      </c>
      <c r="I361" s="51">
        <v>0</v>
      </c>
      <c r="J361" s="51">
        <v>0</v>
      </c>
      <c r="K361" s="51">
        <v>0</v>
      </c>
      <c r="L361" s="51">
        <v>0</v>
      </c>
      <c r="M361" s="51">
        <v>0</v>
      </c>
      <c r="N361" s="51">
        <v>0</v>
      </c>
      <c r="O361" s="51">
        <v>0</v>
      </c>
      <c r="P361" s="51">
        <v>0</v>
      </c>
      <c r="Q361" s="51">
        <v>0</v>
      </c>
      <c r="R361" s="51">
        <v>0</v>
      </c>
      <c r="S361" s="51">
        <v>0</v>
      </c>
      <c r="T361" s="51">
        <v>0</v>
      </c>
      <c r="U361" s="51">
        <v>0</v>
      </c>
      <c r="V361" s="51">
        <v>0</v>
      </c>
      <c r="W361" s="51">
        <v>0</v>
      </c>
      <c r="X361" s="51">
        <v>0</v>
      </c>
      <c r="Y361" s="51">
        <v>0</v>
      </c>
      <c r="Z361" s="51">
        <v>0</v>
      </c>
      <c r="AA361" s="51">
        <v>0</v>
      </c>
      <c r="AB361" s="51">
        <v>0</v>
      </c>
      <c r="AC361" s="51">
        <v>0</v>
      </c>
      <c r="AD361" s="51">
        <v>0</v>
      </c>
      <c r="AE361" s="51">
        <v>0</v>
      </c>
      <c r="AF361" s="51">
        <v>0</v>
      </c>
      <c r="AG361" s="51">
        <v>0</v>
      </c>
    </row>
    <row r="362" spans="1:33">
      <c r="E362" s="2">
        <v>2012</v>
      </c>
      <c r="F362" s="2">
        <v>12</v>
      </c>
      <c r="G362" s="51">
        <v>0</v>
      </c>
      <c r="H362" s="51">
        <v>0</v>
      </c>
      <c r="I362" s="51">
        <v>0</v>
      </c>
      <c r="J362" s="51">
        <v>0</v>
      </c>
      <c r="K362" s="51">
        <v>0</v>
      </c>
      <c r="L362" s="51">
        <v>0</v>
      </c>
      <c r="M362" s="51">
        <v>0</v>
      </c>
      <c r="N362" s="51">
        <v>0</v>
      </c>
      <c r="O362" s="51">
        <v>0</v>
      </c>
      <c r="P362" s="51">
        <v>0</v>
      </c>
      <c r="Q362" s="51">
        <v>0</v>
      </c>
      <c r="R362" s="51">
        <v>0</v>
      </c>
      <c r="S362" s="51">
        <v>0</v>
      </c>
      <c r="T362" s="51">
        <v>0</v>
      </c>
      <c r="U362" s="51">
        <v>0</v>
      </c>
      <c r="V362" s="51">
        <v>0</v>
      </c>
      <c r="W362" s="51">
        <v>0</v>
      </c>
      <c r="X362" s="51">
        <v>0</v>
      </c>
      <c r="Y362" s="51">
        <v>0</v>
      </c>
      <c r="Z362" s="51">
        <v>0</v>
      </c>
      <c r="AA362" s="51">
        <v>0</v>
      </c>
      <c r="AB362" s="51">
        <v>0</v>
      </c>
      <c r="AC362" s="51">
        <v>0</v>
      </c>
      <c r="AD362" s="51">
        <v>0</v>
      </c>
      <c r="AE362" s="51">
        <v>0</v>
      </c>
      <c r="AF362" s="51">
        <v>0</v>
      </c>
      <c r="AG362" s="51">
        <v>0</v>
      </c>
    </row>
    <row r="364" spans="1:33">
      <c r="B364" s="52">
        <v>0</v>
      </c>
      <c r="F364" s="2" t="s">
        <v>98</v>
      </c>
      <c r="G364" s="129">
        <v>0</v>
      </c>
      <c r="H364" s="129">
        <v>0</v>
      </c>
      <c r="I364" s="129">
        <v>0</v>
      </c>
      <c r="J364" s="129">
        <v>0</v>
      </c>
      <c r="K364" s="129">
        <v>0</v>
      </c>
      <c r="L364" s="129">
        <v>0</v>
      </c>
      <c r="M364" s="129">
        <v>0</v>
      </c>
      <c r="N364" s="129">
        <v>0</v>
      </c>
      <c r="O364" s="129">
        <v>0</v>
      </c>
      <c r="P364" s="129">
        <v>0</v>
      </c>
      <c r="Q364" s="129">
        <v>0</v>
      </c>
      <c r="R364" s="129">
        <v>0</v>
      </c>
      <c r="S364" s="129">
        <v>0</v>
      </c>
      <c r="T364" s="129">
        <v>0</v>
      </c>
      <c r="U364" s="129">
        <v>0</v>
      </c>
      <c r="V364" s="129">
        <v>0</v>
      </c>
      <c r="W364" s="129">
        <v>0</v>
      </c>
      <c r="X364" s="129">
        <v>0</v>
      </c>
      <c r="Y364" s="129">
        <v>0</v>
      </c>
      <c r="Z364" s="129">
        <v>0</v>
      </c>
      <c r="AA364" s="129">
        <v>0</v>
      </c>
      <c r="AB364" s="129">
        <v>0</v>
      </c>
      <c r="AC364" s="129">
        <v>0</v>
      </c>
      <c r="AD364" s="129">
        <v>0</v>
      </c>
      <c r="AE364" s="129">
        <v>0</v>
      </c>
      <c r="AF364" s="129">
        <v>0</v>
      </c>
      <c r="AG364" s="129">
        <v>0</v>
      </c>
    </row>
    <row r="366" spans="1:33" s="54" customFormat="1" ht="15.75">
      <c r="A366" s="114"/>
      <c r="B366" s="114"/>
      <c r="E366" s="54" t="s">
        <v>153</v>
      </c>
      <c r="G366" s="116"/>
      <c r="H366" s="116"/>
      <c r="I366" s="116"/>
      <c r="J366" s="116"/>
      <c r="K366" s="116"/>
      <c r="L366" s="116"/>
      <c r="M366" s="116"/>
      <c r="N366" s="116"/>
      <c r="O366" s="116"/>
      <c r="P366" s="116"/>
      <c r="Q366" s="116"/>
      <c r="R366" s="116"/>
      <c r="S366" s="116"/>
      <c r="T366" s="116"/>
      <c r="U366" s="116"/>
      <c r="V366" s="116"/>
      <c r="W366" s="116"/>
      <c r="X366" s="116"/>
      <c r="Y366" s="116"/>
      <c r="Z366" s="116"/>
      <c r="AA366" s="116"/>
      <c r="AB366" s="116"/>
      <c r="AC366" s="116"/>
      <c r="AD366" s="116"/>
      <c r="AE366" s="116"/>
      <c r="AF366" s="116"/>
      <c r="AG366" s="116"/>
    </row>
    <row r="367" spans="1:33">
      <c r="F367" s="2">
        <v>1</v>
      </c>
      <c r="G367" s="112">
        <v>0</v>
      </c>
      <c r="H367" s="112">
        <v>0</v>
      </c>
      <c r="I367" s="112">
        <v>0</v>
      </c>
      <c r="J367" s="112">
        <v>0</v>
      </c>
      <c r="K367" s="112">
        <v>0</v>
      </c>
      <c r="L367" s="112">
        <v>0</v>
      </c>
      <c r="M367" s="112">
        <v>0</v>
      </c>
      <c r="N367" s="112">
        <v>0</v>
      </c>
      <c r="O367" s="112">
        <v>0</v>
      </c>
      <c r="P367" s="112">
        <v>0</v>
      </c>
      <c r="Q367" s="112">
        <v>0</v>
      </c>
      <c r="R367" s="112">
        <v>0</v>
      </c>
      <c r="S367" s="112">
        <v>0</v>
      </c>
      <c r="T367" s="112">
        <v>0</v>
      </c>
      <c r="U367" s="112">
        <v>0</v>
      </c>
      <c r="V367" s="112">
        <v>0</v>
      </c>
      <c r="W367" s="112">
        <v>0</v>
      </c>
      <c r="X367" s="112">
        <v>0</v>
      </c>
      <c r="Y367" s="112">
        <v>0</v>
      </c>
      <c r="Z367" s="112">
        <v>0</v>
      </c>
      <c r="AA367" s="112">
        <v>0</v>
      </c>
      <c r="AB367" s="112">
        <v>0</v>
      </c>
      <c r="AC367" s="112">
        <v>0</v>
      </c>
      <c r="AD367" s="112">
        <v>0</v>
      </c>
      <c r="AE367" s="112">
        <v>0</v>
      </c>
      <c r="AF367" s="112">
        <v>0</v>
      </c>
      <c r="AG367" s="112">
        <v>0</v>
      </c>
    </row>
    <row r="368" spans="1:33">
      <c r="F368" s="2">
        <v>2</v>
      </c>
      <c r="G368" s="112">
        <v>0</v>
      </c>
      <c r="H368" s="112">
        <v>0</v>
      </c>
      <c r="I368" s="112">
        <v>0</v>
      </c>
      <c r="J368" s="112">
        <v>0</v>
      </c>
      <c r="K368" s="112">
        <v>0</v>
      </c>
      <c r="L368" s="112">
        <v>0</v>
      </c>
      <c r="M368" s="112">
        <v>0</v>
      </c>
      <c r="N368" s="112">
        <v>0</v>
      </c>
      <c r="O368" s="112">
        <v>0</v>
      </c>
      <c r="P368" s="112">
        <v>0</v>
      </c>
      <c r="Q368" s="112">
        <v>0</v>
      </c>
      <c r="R368" s="112">
        <v>0</v>
      </c>
      <c r="S368" s="112">
        <v>0</v>
      </c>
      <c r="T368" s="112">
        <v>0</v>
      </c>
      <c r="U368" s="112">
        <v>0</v>
      </c>
      <c r="V368" s="112">
        <v>0</v>
      </c>
      <c r="W368" s="112">
        <v>0</v>
      </c>
      <c r="X368" s="112">
        <v>0</v>
      </c>
      <c r="Y368" s="112">
        <v>0</v>
      </c>
      <c r="Z368" s="112">
        <v>0</v>
      </c>
      <c r="AA368" s="112">
        <v>0</v>
      </c>
      <c r="AB368" s="112">
        <v>0</v>
      </c>
      <c r="AC368" s="112">
        <v>0</v>
      </c>
      <c r="AD368" s="112">
        <v>0</v>
      </c>
      <c r="AE368" s="112">
        <v>0</v>
      </c>
      <c r="AF368" s="112">
        <v>0</v>
      </c>
      <c r="AG368" s="112">
        <v>0</v>
      </c>
    </row>
    <row r="369" spans="3:33">
      <c r="F369" s="2">
        <v>3</v>
      </c>
      <c r="G369" s="112">
        <v>0</v>
      </c>
      <c r="H369" s="112">
        <v>0</v>
      </c>
      <c r="I369" s="112">
        <v>0</v>
      </c>
      <c r="J369" s="112">
        <v>0</v>
      </c>
      <c r="K369" s="112">
        <v>0</v>
      </c>
      <c r="L369" s="112">
        <v>0</v>
      </c>
      <c r="M369" s="112">
        <v>0</v>
      </c>
      <c r="N369" s="112">
        <v>0</v>
      </c>
      <c r="O369" s="112">
        <v>0</v>
      </c>
      <c r="P369" s="112">
        <v>0</v>
      </c>
      <c r="Q369" s="112">
        <v>0</v>
      </c>
      <c r="R369" s="112">
        <v>0</v>
      </c>
      <c r="S369" s="112">
        <v>0</v>
      </c>
      <c r="T369" s="112">
        <v>0</v>
      </c>
      <c r="U369" s="112">
        <v>0</v>
      </c>
      <c r="V369" s="112">
        <v>0</v>
      </c>
      <c r="W369" s="112">
        <v>0</v>
      </c>
      <c r="X369" s="112">
        <v>0</v>
      </c>
      <c r="Y369" s="112">
        <v>0</v>
      </c>
      <c r="Z369" s="112">
        <v>0</v>
      </c>
      <c r="AA369" s="112">
        <v>0</v>
      </c>
      <c r="AB369" s="112">
        <v>0</v>
      </c>
      <c r="AC369" s="112">
        <v>0</v>
      </c>
      <c r="AD369" s="112">
        <v>0</v>
      </c>
      <c r="AE369" s="112">
        <v>0</v>
      </c>
      <c r="AF369" s="112">
        <v>0</v>
      </c>
      <c r="AG369" s="112">
        <v>0</v>
      </c>
    </row>
    <row r="370" spans="3:33">
      <c r="F370" s="2">
        <v>4</v>
      </c>
      <c r="G370" s="112">
        <v>0</v>
      </c>
      <c r="H370" s="112">
        <v>0</v>
      </c>
      <c r="I370" s="112">
        <v>0</v>
      </c>
      <c r="J370" s="112">
        <v>0</v>
      </c>
      <c r="K370" s="112">
        <v>0</v>
      </c>
      <c r="L370" s="112">
        <v>0</v>
      </c>
      <c r="M370" s="112">
        <v>0</v>
      </c>
      <c r="N370" s="112">
        <v>0</v>
      </c>
      <c r="O370" s="112">
        <v>0</v>
      </c>
      <c r="P370" s="112">
        <v>0</v>
      </c>
      <c r="Q370" s="112">
        <v>0</v>
      </c>
      <c r="R370" s="112">
        <v>0</v>
      </c>
      <c r="S370" s="112">
        <v>0</v>
      </c>
      <c r="T370" s="112">
        <v>0</v>
      </c>
      <c r="U370" s="112">
        <v>0</v>
      </c>
      <c r="V370" s="112">
        <v>0</v>
      </c>
      <c r="W370" s="112">
        <v>0</v>
      </c>
      <c r="X370" s="112">
        <v>0</v>
      </c>
      <c r="Y370" s="112">
        <v>0</v>
      </c>
      <c r="Z370" s="112">
        <v>0</v>
      </c>
      <c r="AA370" s="112">
        <v>0</v>
      </c>
      <c r="AB370" s="112">
        <v>0</v>
      </c>
      <c r="AC370" s="112">
        <v>0</v>
      </c>
      <c r="AD370" s="112">
        <v>0</v>
      </c>
      <c r="AE370" s="112">
        <v>0</v>
      </c>
      <c r="AF370" s="112">
        <v>0</v>
      </c>
      <c r="AG370" s="112">
        <v>0</v>
      </c>
    </row>
    <row r="371" spans="3:33">
      <c r="F371" s="2">
        <v>5</v>
      </c>
      <c r="G371" s="112">
        <v>8.4761915697374013E-2</v>
      </c>
      <c r="H371" s="112">
        <v>0</v>
      </c>
      <c r="I371" s="112">
        <v>0.14161504054344962</v>
      </c>
      <c r="J371" s="112">
        <v>0</v>
      </c>
      <c r="K371" s="112">
        <v>0</v>
      </c>
      <c r="L371" s="112">
        <v>0</v>
      </c>
      <c r="M371" s="112">
        <v>0</v>
      </c>
      <c r="N371" s="112">
        <v>0</v>
      </c>
      <c r="O371" s="112">
        <v>0</v>
      </c>
      <c r="P371" s="112">
        <v>0</v>
      </c>
      <c r="Q371" s="112">
        <v>0.10788863109048723</v>
      </c>
      <c r="R371" s="112">
        <v>0</v>
      </c>
      <c r="S371" s="112">
        <v>0.14260925709212705</v>
      </c>
      <c r="T371" s="112">
        <v>0</v>
      </c>
      <c r="U371" s="112">
        <v>2.0043721540775702E-2</v>
      </c>
      <c r="V371" s="112">
        <v>0</v>
      </c>
      <c r="W371" s="112">
        <v>0</v>
      </c>
      <c r="X371" s="112">
        <v>0</v>
      </c>
      <c r="Y371" s="112">
        <v>0</v>
      </c>
      <c r="Z371" s="112">
        <v>0</v>
      </c>
      <c r="AA371" s="112">
        <v>0</v>
      </c>
      <c r="AB371" s="112">
        <v>0.42914979757085014</v>
      </c>
      <c r="AC371" s="112">
        <v>0</v>
      </c>
      <c r="AD371" s="112">
        <v>6.8907516104942099E-2</v>
      </c>
      <c r="AE371" s="112">
        <v>0</v>
      </c>
      <c r="AF371" s="112">
        <v>0</v>
      </c>
      <c r="AG371" s="112">
        <v>5.0198200842924159E-2</v>
      </c>
    </row>
    <row r="372" spans="3:33">
      <c r="F372" s="2">
        <v>6</v>
      </c>
      <c r="G372" s="112">
        <v>0.1178192924642041</v>
      </c>
      <c r="H372" s="112">
        <v>0</v>
      </c>
      <c r="I372" s="112">
        <v>0.26222881335661485</v>
      </c>
      <c r="J372" s="112">
        <v>0</v>
      </c>
      <c r="K372" s="112">
        <v>0.32125642715202579</v>
      </c>
      <c r="L372" s="112">
        <v>0</v>
      </c>
      <c r="M372" s="112">
        <v>0</v>
      </c>
      <c r="N372" s="112">
        <v>0</v>
      </c>
      <c r="O372" s="112">
        <v>0</v>
      </c>
      <c r="P372" s="112">
        <v>0</v>
      </c>
      <c r="Q372" s="112">
        <v>0.171303180563672</v>
      </c>
      <c r="R372" s="112">
        <v>0</v>
      </c>
      <c r="S372" s="112">
        <v>0.19439086396836286</v>
      </c>
      <c r="T372" s="112">
        <v>0</v>
      </c>
      <c r="U372" s="112">
        <v>0.19283319159586179</v>
      </c>
      <c r="V372" s="112">
        <v>0</v>
      </c>
      <c r="W372" s="112">
        <v>0</v>
      </c>
      <c r="X372" s="112">
        <v>0</v>
      </c>
      <c r="Y372" s="112">
        <v>0</v>
      </c>
      <c r="Z372" s="112">
        <v>0.24125845627190481</v>
      </c>
      <c r="AA372" s="112">
        <v>0</v>
      </c>
      <c r="AB372" s="112">
        <v>0.28491902834008093</v>
      </c>
      <c r="AC372" s="112">
        <v>0</v>
      </c>
      <c r="AD372" s="112">
        <v>0.18337997892224261</v>
      </c>
      <c r="AE372" s="112">
        <v>0</v>
      </c>
      <c r="AF372" s="112">
        <v>0</v>
      </c>
      <c r="AG372" s="112">
        <v>0.1752155417385288</v>
      </c>
    </row>
    <row r="373" spans="3:33">
      <c r="F373" s="2">
        <v>7</v>
      </c>
      <c r="G373" s="112">
        <v>0.23989849697442905</v>
      </c>
      <c r="H373" s="112">
        <v>0</v>
      </c>
      <c r="I373" s="112">
        <v>0</v>
      </c>
      <c r="J373" s="112">
        <v>0</v>
      </c>
      <c r="K373" s="112">
        <v>8.3258533649480895E-2</v>
      </c>
      <c r="L373" s="112">
        <v>0</v>
      </c>
      <c r="M373" s="112">
        <v>0.35588796305591808</v>
      </c>
      <c r="N373" s="112">
        <v>0</v>
      </c>
      <c r="O373" s="112">
        <v>0.3981693363844393</v>
      </c>
      <c r="P373" s="112">
        <v>0</v>
      </c>
      <c r="Q373" s="112">
        <v>0.24902071966256054</v>
      </c>
      <c r="R373" s="112">
        <v>0</v>
      </c>
      <c r="S373" s="112">
        <v>0.22085468705863362</v>
      </c>
      <c r="T373" s="112">
        <v>0</v>
      </c>
      <c r="U373" s="112">
        <v>0.29969430675053438</v>
      </c>
      <c r="V373" s="112">
        <v>0</v>
      </c>
      <c r="W373" s="112">
        <v>0.28786607277343834</v>
      </c>
      <c r="X373" s="112">
        <v>0</v>
      </c>
      <c r="Y373" s="112">
        <v>0</v>
      </c>
      <c r="Z373" s="112">
        <v>0.25755970331730377</v>
      </c>
      <c r="AA373" s="112">
        <v>0</v>
      </c>
      <c r="AB373" s="112">
        <v>0.16666666666666663</v>
      </c>
      <c r="AC373" s="112">
        <v>0</v>
      </c>
      <c r="AD373" s="112">
        <v>0.32057035573950127</v>
      </c>
      <c r="AE373" s="112">
        <v>0</v>
      </c>
      <c r="AF373" s="112">
        <v>0</v>
      </c>
      <c r="AG373" s="112">
        <v>0.25723283161833738</v>
      </c>
    </row>
    <row r="374" spans="3:33">
      <c r="F374" s="2">
        <v>8</v>
      </c>
      <c r="G374" s="112">
        <v>0.27041829810198525</v>
      </c>
      <c r="H374" s="112">
        <v>0</v>
      </c>
      <c r="I374" s="112">
        <v>0.2047982395292654</v>
      </c>
      <c r="J374" s="112">
        <v>0</v>
      </c>
      <c r="K374" s="112">
        <v>0.59548503919849327</v>
      </c>
      <c r="L374" s="112">
        <v>0</v>
      </c>
      <c r="M374" s="112">
        <v>0.37004316835659068</v>
      </c>
      <c r="N374" s="112">
        <v>0</v>
      </c>
      <c r="O374" s="112">
        <v>0.27316933638443935</v>
      </c>
      <c r="P374" s="112">
        <v>0</v>
      </c>
      <c r="Q374" s="112">
        <v>0.21576858318241515</v>
      </c>
      <c r="R374" s="112">
        <v>0</v>
      </c>
      <c r="S374" s="112">
        <v>0.21044348492796902</v>
      </c>
      <c r="T374" s="112">
        <v>0</v>
      </c>
      <c r="U374" s="112">
        <v>0.28689068848657584</v>
      </c>
      <c r="V374" s="112">
        <v>0</v>
      </c>
      <c r="W374" s="112">
        <v>0.30622081638801024</v>
      </c>
      <c r="X374" s="112">
        <v>0</v>
      </c>
      <c r="Y374" s="112">
        <v>0</v>
      </c>
      <c r="Z374" s="112">
        <v>0.26182519629418322</v>
      </c>
      <c r="AA374" s="112">
        <v>0</v>
      </c>
      <c r="AB374" s="112">
        <v>2.5472334682860996E-2</v>
      </c>
      <c r="AC374" s="112">
        <v>0</v>
      </c>
      <c r="AD374" s="112">
        <v>0.16910363696005695</v>
      </c>
      <c r="AE374" s="112">
        <v>0</v>
      </c>
      <c r="AF374" s="112">
        <v>0</v>
      </c>
      <c r="AG374" s="112">
        <v>0.28216255064660284</v>
      </c>
    </row>
    <row r="375" spans="3:33">
      <c r="F375" s="2">
        <v>9</v>
      </c>
      <c r="G375" s="112">
        <v>0.28710199676200754</v>
      </c>
      <c r="H375" s="112">
        <v>0</v>
      </c>
      <c r="I375" s="112">
        <v>0.39135790657066993</v>
      </c>
      <c r="J375" s="112">
        <v>0</v>
      </c>
      <c r="K375" s="112">
        <v>0</v>
      </c>
      <c r="L375" s="112">
        <v>0</v>
      </c>
      <c r="M375" s="112">
        <v>0.27406886858749124</v>
      </c>
      <c r="N375" s="112">
        <v>0</v>
      </c>
      <c r="O375" s="112">
        <v>0.32866132723112129</v>
      </c>
      <c r="P375" s="112">
        <v>0</v>
      </c>
      <c r="Q375" s="112">
        <v>0.25601888550086499</v>
      </c>
      <c r="R375" s="112">
        <v>0</v>
      </c>
      <c r="S375" s="112">
        <v>0.23170170695290748</v>
      </c>
      <c r="T375" s="112">
        <v>0</v>
      </c>
      <c r="U375" s="112">
        <v>0.20053809162625238</v>
      </c>
      <c r="V375" s="112">
        <v>0</v>
      </c>
      <c r="W375" s="112">
        <v>0.40591311083855142</v>
      </c>
      <c r="X375" s="112">
        <v>0</v>
      </c>
      <c r="Y375" s="112">
        <v>0</v>
      </c>
      <c r="Z375" s="112">
        <v>0.23935664411660826</v>
      </c>
      <c r="AA375" s="112">
        <v>0</v>
      </c>
      <c r="AB375" s="112">
        <v>9.3792172739541158E-2</v>
      </c>
      <c r="AC375" s="112">
        <v>0</v>
      </c>
      <c r="AD375" s="112">
        <v>0.25803851227325708</v>
      </c>
      <c r="AE375" s="112">
        <v>0</v>
      </c>
      <c r="AF375" s="112">
        <v>0</v>
      </c>
      <c r="AG375" s="112">
        <v>0.23519087515360682</v>
      </c>
    </row>
    <row r="376" spans="3:33">
      <c r="F376" s="2">
        <v>10</v>
      </c>
      <c r="G376" s="112">
        <v>0</v>
      </c>
      <c r="H376" s="112">
        <v>0</v>
      </c>
      <c r="I376" s="112">
        <v>0</v>
      </c>
      <c r="J376" s="112">
        <v>0</v>
      </c>
      <c r="K376" s="112">
        <v>0</v>
      </c>
      <c r="L376" s="112">
        <v>0</v>
      </c>
      <c r="M376" s="112">
        <v>0</v>
      </c>
      <c r="N376" s="112">
        <v>0</v>
      </c>
      <c r="O376" s="112">
        <v>0</v>
      </c>
      <c r="P376" s="112">
        <v>0</v>
      </c>
      <c r="Q376" s="112">
        <v>0</v>
      </c>
      <c r="R376" s="112">
        <v>0</v>
      </c>
      <c r="S376" s="112">
        <v>0</v>
      </c>
      <c r="T376" s="112">
        <v>0</v>
      </c>
      <c r="U376" s="112">
        <v>0</v>
      </c>
      <c r="V376" s="112">
        <v>0</v>
      </c>
      <c r="W376" s="112">
        <v>0</v>
      </c>
      <c r="X376" s="112">
        <v>0</v>
      </c>
      <c r="Y376" s="112">
        <v>0</v>
      </c>
      <c r="Z376" s="112">
        <v>0</v>
      </c>
      <c r="AA376" s="112">
        <v>0</v>
      </c>
      <c r="AB376" s="112">
        <v>0</v>
      </c>
      <c r="AC376" s="112">
        <v>0</v>
      </c>
      <c r="AD376" s="112">
        <v>0</v>
      </c>
      <c r="AE376" s="112">
        <v>0</v>
      </c>
      <c r="AF376" s="112">
        <v>0</v>
      </c>
      <c r="AG376" s="112">
        <v>0</v>
      </c>
    </row>
    <row r="377" spans="3:33">
      <c r="F377" s="2">
        <v>11</v>
      </c>
      <c r="G377" s="112">
        <v>0</v>
      </c>
      <c r="H377" s="112">
        <v>0</v>
      </c>
      <c r="I377" s="112">
        <v>0</v>
      </c>
      <c r="J377" s="112">
        <v>0</v>
      </c>
      <c r="K377" s="112">
        <v>0</v>
      </c>
      <c r="L377" s="112">
        <v>0</v>
      </c>
      <c r="M377" s="112">
        <v>0</v>
      </c>
      <c r="N377" s="112">
        <v>0</v>
      </c>
      <c r="O377" s="112">
        <v>0</v>
      </c>
      <c r="P377" s="112">
        <v>0</v>
      </c>
      <c r="Q377" s="112">
        <v>0</v>
      </c>
      <c r="R377" s="112">
        <v>0</v>
      </c>
      <c r="S377" s="112">
        <v>0</v>
      </c>
      <c r="T377" s="112">
        <v>0</v>
      </c>
      <c r="U377" s="112">
        <v>0</v>
      </c>
      <c r="V377" s="112">
        <v>0</v>
      </c>
      <c r="W377" s="112">
        <v>0</v>
      </c>
      <c r="X377" s="112">
        <v>0</v>
      </c>
      <c r="Y377" s="112">
        <v>0</v>
      </c>
      <c r="Z377" s="112">
        <v>0</v>
      </c>
      <c r="AA377" s="112">
        <v>0</v>
      </c>
      <c r="AB377" s="112">
        <v>0</v>
      </c>
      <c r="AC377" s="112">
        <v>0</v>
      </c>
      <c r="AD377" s="112">
        <v>0</v>
      </c>
      <c r="AE377" s="112">
        <v>0</v>
      </c>
      <c r="AF377" s="112">
        <v>0</v>
      </c>
      <c r="AG377" s="112">
        <v>0</v>
      </c>
    </row>
    <row r="378" spans="3:33">
      <c r="F378" s="2">
        <v>12</v>
      </c>
      <c r="G378" s="112">
        <v>0</v>
      </c>
      <c r="H378" s="112">
        <v>0</v>
      </c>
      <c r="I378" s="112">
        <v>0</v>
      </c>
      <c r="J378" s="112">
        <v>0</v>
      </c>
      <c r="K378" s="112">
        <v>0</v>
      </c>
      <c r="L378" s="112">
        <v>0</v>
      </c>
      <c r="M378" s="112">
        <v>0</v>
      </c>
      <c r="N378" s="112">
        <v>0</v>
      </c>
      <c r="O378" s="112">
        <v>0</v>
      </c>
      <c r="P378" s="112">
        <v>0</v>
      </c>
      <c r="Q378" s="112">
        <v>0</v>
      </c>
      <c r="R378" s="112">
        <v>0</v>
      </c>
      <c r="S378" s="112">
        <v>0</v>
      </c>
      <c r="T378" s="112">
        <v>0</v>
      </c>
      <c r="U378" s="112">
        <v>0</v>
      </c>
      <c r="V378" s="112">
        <v>0</v>
      </c>
      <c r="W378" s="112">
        <v>0</v>
      </c>
      <c r="X378" s="112">
        <v>0</v>
      </c>
      <c r="Y378" s="112">
        <v>0</v>
      </c>
      <c r="Z378" s="112">
        <v>0</v>
      </c>
      <c r="AA378" s="112">
        <v>0</v>
      </c>
      <c r="AB378" s="112">
        <v>0</v>
      </c>
      <c r="AC378" s="112">
        <v>0</v>
      </c>
      <c r="AD378" s="112">
        <v>0</v>
      </c>
      <c r="AE378" s="112">
        <v>0</v>
      </c>
      <c r="AF378" s="112">
        <v>0</v>
      </c>
      <c r="AG378" s="112">
        <v>0</v>
      </c>
    </row>
    <row r="381" spans="3:33" ht="15.75">
      <c r="E381" s="54" t="s">
        <v>154</v>
      </c>
      <c r="F381" s="54"/>
    </row>
    <row r="382" spans="3:33" ht="15.75">
      <c r="C382" s="53"/>
      <c r="D382" s="53"/>
      <c r="E382" s="60" t="s">
        <v>45</v>
      </c>
      <c r="F382" s="60" t="s">
        <v>46</v>
      </c>
      <c r="G382" s="61" t="s">
        <v>48</v>
      </c>
      <c r="H382" s="61" t="s">
        <v>49</v>
      </c>
      <c r="I382" s="61" t="s">
        <v>50</v>
      </c>
      <c r="J382" s="61" t="s">
        <v>51</v>
      </c>
      <c r="K382" s="61" t="s">
        <v>52</v>
      </c>
      <c r="L382" s="61" t="s">
        <v>53</v>
      </c>
      <c r="M382" s="61" t="s">
        <v>54</v>
      </c>
      <c r="N382" s="61" t="s">
        <v>55</v>
      </c>
      <c r="O382" s="61" t="s">
        <v>56</v>
      </c>
      <c r="P382" s="61" t="s">
        <v>57</v>
      </c>
      <c r="Q382" s="61" t="s">
        <v>58</v>
      </c>
      <c r="R382" s="61" t="s">
        <v>59</v>
      </c>
      <c r="S382" s="61" t="s">
        <v>60</v>
      </c>
      <c r="T382" s="61" t="s">
        <v>61</v>
      </c>
      <c r="U382" s="61" t="s">
        <v>62</v>
      </c>
      <c r="V382" s="61" t="s">
        <v>63</v>
      </c>
      <c r="W382" s="61" t="s">
        <v>64</v>
      </c>
      <c r="X382" s="61" t="s">
        <v>65</v>
      </c>
      <c r="Y382" s="61" t="s">
        <v>66</v>
      </c>
      <c r="Z382" s="61" t="s">
        <v>67</v>
      </c>
      <c r="AA382" s="61" t="s">
        <v>68</v>
      </c>
      <c r="AB382" s="61" t="s">
        <v>69</v>
      </c>
      <c r="AC382" s="61" t="s">
        <v>70</v>
      </c>
      <c r="AD382" s="61" t="s">
        <v>71</v>
      </c>
      <c r="AE382" s="61" t="s">
        <v>72</v>
      </c>
      <c r="AF382" s="61" t="s">
        <v>73</v>
      </c>
      <c r="AG382" s="61" t="s">
        <v>74</v>
      </c>
    </row>
    <row r="383" spans="3:33">
      <c r="E383" s="117">
        <v>2010</v>
      </c>
      <c r="F383" s="2">
        <v>1</v>
      </c>
      <c r="G383" s="51">
        <v>1869.2</v>
      </c>
      <c r="H383" s="51">
        <v>707.7</v>
      </c>
      <c r="I383" s="51">
        <v>582</v>
      </c>
      <c r="J383" s="51">
        <v>5571.3</v>
      </c>
      <c r="K383" s="51">
        <v>4975.3</v>
      </c>
      <c r="L383" s="51">
        <v>132</v>
      </c>
      <c r="M383" s="51">
        <v>4372.8</v>
      </c>
      <c r="N383" s="51">
        <v>652</v>
      </c>
      <c r="O383" s="51">
        <v>207.7</v>
      </c>
      <c r="P383" s="51">
        <v>1074.0999999999999</v>
      </c>
      <c r="Q383" s="51">
        <v>2749.3</v>
      </c>
      <c r="R383" s="51">
        <v>1793.1</v>
      </c>
      <c r="S383" s="51">
        <v>1131.2</v>
      </c>
      <c r="T383" s="51">
        <v>29362.1</v>
      </c>
      <c r="U383" s="51">
        <v>10301.199999999999</v>
      </c>
      <c r="V383" s="51">
        <v>1072.2</v>
      </c>
      <c r="W383" s="51">
        <v>16560.900000000001</v>
      </c>
      <c r="X383" s="51">
        <v>0</v>
      </c>
      <c r="Y383" s="51">
        <v>0.7</v>
      </c>
      <c r="Z383" s="51">
        <v>1032.4000000000001</v>
      </c>
      <c r="AA383" s="51">
        <v>728</v>
      </c>
      <c r="AB383" s="51">
        <v>2655.8999999999996</v>
      </c>
      <c r="AC383" s="51">
        <v>1047.2</v>
      </c>
      <c r="AD383" s="51">
        <v>1311.4</v>
      </c>
      <c r="AE383" s="51">
        <v>8634.6</v>
      </c>
      <c r="AF383" s="51">
        <v>3049.8</v>
      </c>
      <c r="AG383" s="51">
        <v>101574.09999999999</v>
      </c>
    </row>
    <row r="384" spans="3:33">
      <c r="E384" s="2">
        <v>2010</v>
      </c>
      <c r="F384" s="2">
        <v>2</v>
      </c>
      <c r="G384" s="51">
        <v>1578.8</v>
      </c>
      <c r="H384" s="51">
        <v>609.9</v>
      </c>
      <c r="I384" s="51">
        <v>485.2</v>
      </c>
      <c r="J384" s="51">
        <v>3112.6</v>
      </c>
      <c r="K384" s="51">
        <v>2514.6</v>
      </c>
      <c r="L384" s="51">
        <v>131.19999999999999</v>
      </c>
      <c r="M384" s="51">
        <v>3766.4</v>
      </c>
      <c r="N384" s="51">
        <v>435.3</v>
      </c>
      <c r="O384" s="51">
        <v>171.3</v>
      </c>
      <c r="P384" s="51">
        <v>750.1</v>
      </c>
      <c r="Q384" s="51">
        <v>691.8</v>
      </c>
      <c r="R384" s="51">
        <v>1314.1</v>
      </c>
      <c r="S384" s="51">
        <v>861.8</v>
      </c>
      <c r="T384" s="51">
        <v>7367.8</v>
      </c>
      <c r="U384" s="51">
        <v>6869</v>
      </c>
      <c r="V384" s="51">
        <v>905.8</v>
      </c>
      <c r="W384" s="51">
        <v>9328.1</v>
      </c>
      <c r="X384" s="51">
        <v>0</v>
      </c>
      <c r="Y384" s="51">
        <v>0.5</v>
      </c>
      <c r="Z384" s="51">
        <v>858.8</v>
      </c>
      <c r="AA384" s="51">
        <v>562.9</v>
      </c>
      <c r="AB384" s="51">
        <v>2022.7</v>
      </c>
      <c r="AC384" s="51">
        <v>748.6</v>
      </c>
      <c r="AD384" s="51">
        <v>221.6</v>
      </c>
      <c r="AE384" s="51">
        <v>7225.6</v>
      </c>
      <c r="AF384" s="51">
        <v>1804.1</v>
      </c>
      <c r="AG384" s="51">
        <v>54338.599999999991</v>
      </c>
    </row>
    <row r="385" spans="5:33">
      <c r="E385" s="2">
        <v>2010</v>
      </c>
      <c r="F385" s="2">
        <v>3</v>
      </c>
      <c r="G385" s="51">
        <v>2128.6</v>
      </c>
      <c r="H385" s="51">
        <v>763.1</v>
      </c>
      <c r="I385" s="51">
        <v>642</v>
      </c>
      <c r="J385" s="51">
        <v>6378.6</v>
      </c>
      <c r="K385" s="51">
        <v>7311.7</v>
      </c>
      <c r="L385" s="51">
        <v>173.8</v>
      </c>
      <c r="M385" s="51">
        <v>5235.1000000000004</v>
      </c>
      <c r="N385" s="51">
        <v>730.9</v>
      </c>
      <c r="O385" s="51">
        <v>639.9</v>
      </c>
      <c r="P385" s="51">
        <v>1071.0999999999999</v>
      </c>
      <c r="Q385" s="51">
        <v>2153.5</v>
      </c>
      <c r="R385" s="51">
        <v>1443.3</v>
      </c>
      <c r="S385" s="51">
        <v>1408.8</v>
      </c>
      <c r="T385" s="51">
        <v>18886.199999999997</v>
      </c>
      <c r="U385" s="51">
        <v>12529.599999999999</v>
      </c>
      <c r="V385" s="51">
        <v>1333.4</v>
      </c>
      <c r="W385" s="51">
        <v>16245.599999999999</v>
      </c>
      <c r="X385" s="51">
        <v>0</v>
      </c>
      <c r="Y385" s="51">
        <v>1.8</v>
      </c>
      <c r="Z385" s="51">
        <v>1116</v>
      </c>
      <c r="AA385" s="51">
        <v>790.4</v>
      </c>
      <c r="AB385" s="51">
        <v>3073.2</v>
      </c>
      <c r="AC385" s="51">
        <v>1125.3</v>
      </c>
      <c r="AD385" s="51">
        <v>4927</v>
      </c>
      <c r="AE385" s="51">
        <v>9177.4</v>
      </c>
      <c r="AF385" s="51">
        <v>3412.9</v>
      </c>
      <c r="AG385" s="51">
        <v>102699.19999999998</v>
      </c>
    </row>
    <row r="386" spans="5:33">
      <c r="E386" s="2">
        <v>2010</v>
      </c>
      <c r="F386" s="2">
        <v>4</v>
      </c>
      <c r="G386" s="51">
        <v>2348.3000000000002</v>
      </c>
      <c r="H386" s="51">
        <v>891.8</v>
      </c>
      <c r="I386" s="51">
        <v>680.1</v>
      </c>
      <c r="J386" s="51">
        <v>6945.8</v>
      </c>
      <c r="K386" s="51">
        <v>11589.7</v>
      </c>
      <c r="L386" s="51">
        <v>174.2</v>
      </c>
      <c r="M386" s="51">
        <v>5247.6</v>
      </c>
      <c r="N386" s="51">
        <v>718.7</v>
      </c>
      <c r="O386" s="51">
        <v>888.1</v>
      </c>
      <c r="P386" s="51">
        <v>1289.0999999999999</v>
      </c>
      <c r="Q386" s="51">
        <v>2320.3000000000002</v>
      </c>
      <c r="R386" s="51">
        <v>1008</v>
      </c>
      <c r="S386" s="51">
        <v>4455.3999999999996</v>
      </c>
      <c r="T386" s="51">
        <v>13705.900000000001</v>
      </c>
      <c r="U386" s="51">
        <v>25276.5</v>
      </c>
      <c r="V386" s="51">
        <v>1311.8</v>
      </c>
      <c r="W386" s="51">
        <v>20258</v>
      </c>
      <c r="X386" s="51">
        <v>0</v>
      </c>
      <c r="Y386" s="51">
        <v>0.2</v>
      </c>
      <c r="Z386" s="51">
        <v>1136.9000000000001</v>
      </c>
      <c r="AA386" s="51">
        <v>799</v>
      </c>
      <c r="AB386" s="51">
        <v>4671</v>
      </c>
      <c r="AC386" s="51">
        <v>1311.4</v>
      </c>
      <c r="AD386" s="51">
        <v>11037.2</v>
      </c>
      <c r="AE386" s="51">
        <v>9726.1</v>
      </c>
      <c r="AF386" s="51">
        <v>4410.1000000000004</v>
      </c>
      <c r="AG386" s="51">
        <v>132201.19999999998</v>
      </c>
    </row>
    <row r="387" spans="5:33">
      <c r="E387" s="2">
        <v>2010</v>
      </c>
      <c r="F387" s="2">
        <v>5</v>
      </c>
      <c r="G387" s="51">
        <v>2115.3000000000002</v>
      </c>
      <c r="H387" s="51">
        <v>921.2</v>
      </c>
      <c r="I387" s="51">
        <v>827.4</v>
      </c>
      <c r="J387" s="51">
        <v>10070</v>
      </c>
      <c r="K387" s="51">
        <v>3219.3</v>
      </c>
      <c r="L387" s="51">
        <v>182.7</v>
      </c>
      <c r="M387" s="51">
        <v>8086.7</v>
      </c>
      <c r="N387" s="51">
        <v>877.4</v>
      </c>
      <c r="O387" s="51">
        <v>1390</v>
      </c>
      <c r="P387" s="51">
        <v>1446.3</v>
      </c>
      <c r="Q387" s="51">
        <v>8208.7999999999993</v>
      </c>
      <c r="R387" s="51">
        <v>2142.3000000000002</v>
      </c>
      <c r="S387" s="51">
        <v>1788.6</v>
      </c>
      <c r="T387" s="51">
        <v>19620.3</v>
      </c>
      <c r="U387" s="51">
        <v>22797.599999999999</v>
      </c>
      <c r="V387" s="51">
        <v>1828.4</v>
      </c>
      <c r="W387" s="51">
        <v>33245.9</v>
      </c>
      <c r="X387" s="51">
        <v>0</v>
      </c>
      <c r="Y387" s="51">
        <v>2.2000000000000002</v>
      </c>
      <c r="Z387" s="51">
        <v>1309.5</v>
      </c>
      <c r="AA387" s="51">
        <v>893.3</v>
      </c>
      <c r="AB387" s="51">
        <v>7264.2000000000007</v>
      </c>
      <c r="AC387" s="51">
        <v>1550.8</v>
      </c>
      <c r="AD387" s="51">
        <v>370.1</v>
      </c>
      <c r="AE387" s="51">
        <v>11610.4</v>
      </c>
      <c r="AF387" s="51">
        <v>6608.1</v>
      </c>
      <c r="AG387" s="51">
        <v>148376.79999999999</v>
      </c>
    </row>
    <row r="388" spans="5:33">
      <c r="E388" s="2">
        <v>2010</v>
      </c>
      <c r="F388" s="2">
        <v>6</v>
      </c>
      <c r="G388" s="51">
        <v>2624.3</v>
      </c>
      <c r="H388" s="51">
        <v>948.9</v>
      </c>
      <c r="I388" s="51">
        <v>862.5</v>
      </c>
      <c r="J388" s="51">
        <v>10687.2</v>
      </c>
      <c r="K388" s="51">
        <v>3584.3</v>
      </c>
      <c r="L388" s="51">
        <v>174.6</v>
      </c>
      <c r="M388" s="51">
        <v>10992.3</v>
      </c>
      <c r="N388" s="51">
        <v>915.6</v>
      </c>
      <c r="O388" s="51">
        <v>1513.6</v>
      </c>
      <c r="P388" s="51">
        <v>1581.7</v>
      </c>
      <c r="Q388" s="51">
        <v>9668.9</v>
      </c>
      <c r="R388" s="51">
        <v>2011.7</v>
      </c>
      <c r="S388" s="51">
        <v>1960.1</v>
      </c>
      <c r="T388" s="51">
        <v>9575.9000000000015</v>
      </c>
      <c r="U388" s="51">
        <v>21359.200000000001</v>
      </c>
      <c r="V388" s="51">
        <v>2123.4</v>
      </c>
      <c r="W388" s="51">
        <v>33121.599999999999</v>
      </c>
      <c r="X388" s="51">
        <v>0.2</v>
      </c>
      <c r="Y388" s="51">
        <v>159.5</v>
      </c>
      <c r="Z388" s="51">
        <v>1366.8</v>
      </c>
      <c r="AA388" s="51">
        <v>902.6</v>
      </c>
      <c r="AB388" s="51">
        <v>6197.5</v>
      </c>
      <c r="AC388" s="51">
        <v>1493.7</v>
      </c>
      <c r="AD388" s="51">
        <v>408.4</v>
      </c>
      <c r="AE388" s="51">
        <v>11518.9</v>
      </c>
      <c r="AF388" s="51">
        <v>8035.6</v>
      </c>
      <c r="AG388" s="51">
        <v>143789</v>
      </c>
    </row>
    <row r="389" spans="5:33">
      <c r="E389" s="2">
        <v>2010</v>
      </c>
      <c r="F389" s="2">
        <v>7</v>
      </c>
      <c r="G389" s="51">
        <v>2443.9</v>
      </c>
      <c r="H389" s="51">
        <v>1035.3</v>
      </c>
      <c r="I389" s="51">
        <v>881.7</v>
      </c>
      <c r="J389" s="51">
        <v>11367.9</v>
      </c>
      <c r="K389" s="51">
        <v>3867.3</v>
      </c>
      <c r="L389" s="51">
        <v>178.3</v>
      </c>
      <c r="M389" s="51">
        <v>11642.400000000001</v>
      </c>
      <c r="N389" s="51">
        <v>964.4</v>
      </c>
      <c r="O389" s="51">
        <v>1213.7</v>
      </c>
      <c r="P389" s="51">
        <v>1754.9</v>
      </c>
      <c r="Q389" s="51">
        <v>7389.6</v>
      </c>
      <c r="R389" s="51">
        <v>2212.5</v>
      </c>
      <c r="S389" s="51">
        <v>2374.3000000000002</v>
      </c>
      <c r="T389" s="51">
        <v>12359</v>
      </c>
      <c r="U389" s="51">
        <v>21796.7</v>
      </c>
      <c r="V389" s="51">
        <v>2331.4</v>
      </c>
      <c r="W389" s="51">
        <v>33032.699999999997</v>
      </c>
      <c r="X389" s="51">
        <v>7.1</v>
      </c>
      <c r="Y389" s="51">
        <v>91</v>
      </c>
      <c r="Z389" s="51">
        <v>1199.5</v>
      </c>
      <c r="AA389" s="51">
        <v>978.2</v>
      </c>
      <c r="AB389" s="51">
        <v>6603.7000000000007</v>
      </c>
      <c r="AC389" s="51">
        <v>1603.8</v>
      </c>
      <c r="AD389" s="51">
        <v>373.4</v>
      </c>
      <c r="AE389" s="51">
        <v>12084.8</v>
      </c>
      <c r="AF389" s="51">
        <v>9061.2000000000007</v>
      </c>
      <c r="AG389" s="51">
        <v>148848.70000000001</v>
      </c>
    </row>
    <row r="390" spans="5:33">
      <c r="E390" s="2">
        <v>2010</v>
      </c>
      <c r="F390" s="2">
        <v>8</v>
      </c>
      <c r="G390" s="51">
        <v>2349.1</v>
      </c>
      <c r="H390" s="51">
        <v>1038.0999999999999</v>
      </c>
      <c r="I390" s="51">
        <v>681.6</v>
      </c>
      <c r="J390" s="51">
        <v>11590.5</v>
      </c>
      <c r="K390" s="51">
        <v>3952.9</v>
      </c>
      <c r="L390" s="51">
        <v>184.1</v>
      </c>
      <c r="M390" s="51">
        <v>11914.8</v>
      </c>
      <c r="N390" s="51">
        <v>997</v>
      </c>
      <c r="O390" s="51">
        <v>1066.3</v>
      </c>
      <c r="P390" s="51">
        <v>1806.7</v>
      </c>
      <c r="Q390" s="51">
        <v>9225.2000000000007</v>
      </c>
      <c r="R390" s="51">
        <v>2399.3000000000002</v>
      </c>
      <c r="S390" s="51">
        <v>2636.1</v>
      </c>
      <c r="T390" s="51">
        <v>17588.3</v>
      </c>
      <c r="U390" s="51">
        <v>22205.1</v>
      </c>
      <c r="V390" s="51">
        <v>2423.9</v>
      </c>
      <c r="W390" s="51">
        <v>33260.199999999997</v>
      </c>
      <c r="X390" s="51">
        <v>32.799999999999997</v>
      </c>
      <c r="Y390" s="51">
        <v>102.7</v>
      </c>
      <c r="Z390" s="51">
        <v>1218.8</v>
      </c>
      <c r="AA390" s="51">
        <v>988.1</v>
      </c>
      <c r="AB390" s="51">
        <v>7314.1</v>
      </c>
      <c r="AC390" s="51">
        <v>1684.1</v>
      </c>
      <c r="AD390" s="51">
        <v>666</v>
      </c>
      <c r="AE390" s="51">
        <v>12273.1</v>
      </c>
      <c r="AF390" s="51">
        <v>9064.0999999999985</v>
      </c>
      <c r="AG390" s="51">
        <v>158663.00000000003</v>
      </c>
    </row>
    <row r="391" spans="5:33">
      <c r="E391" s="2">
        <v>2010</v>
      </c>
      <c r="F391" s="2">
        <v>9</v>
      </c>
      <c r="G391" s="51">
        <v>1959.3</v>
      </c>
      <c r="H391" s="51">
        <v>984.1</v>
      </c>
      <c r="I391" s="51">
        <v>690.9</v>
      </c>
      <c r="J391" s="51">
        <v>10935.8</v>
      </c>
      <c r="K391" s="51">
        <v>3492.9</v>
      </c>
      <c r="L391" s="51">
        <v>181.7</v>
      </c>
      <c r="M391" s="51">
        <v>10570.6</v>
      </c>
      <c r="N391" s="51">
        <v>937.1</v>
      </c>
      <c r="O391" s="51">
        <v>1004.7</v>
      </c>
      <c r="P391" s="51">
        <v>1675.5</v>
      </c>
      <c r="Q391" s="51">
        <v>7286.6</v>
      </c>
      <c r="R391" s="51">
        <v>2162</v>
      </c>
      <c r="S391" s="51">
        <v>2239.1</v>
      </c>
      <c r="T391" s="51">
        <v>26213.600000000002</v>
      </c>
      <c r="U391" s="51">
        <v>20365.900000000001</v>
      </c>
      <c r="V391" s="51">
        <v>2275.5</v>
      </c>
      <c r="W391" s="51">
        <v>29069.7</v>
      </c>
      <c r="X391" s="51">
        <v>10.8</v>
      </c>
      <c r="Y391" s="51">
        <v>172.1</v>
      </c>
      <c r="Z391" s="51">
        <v>1176.4000000000001</v>
      </c>
      <c r="AA391" s="51">
        <v>938.5</v>
      </c>
      <c r="AB391" s="51">
        <v>6717.7000000000007</v>
      </c>
      <c r="AC391" s="51">
        <v>1850.9</v>
      </c>
      <c r="AD391" s="51">
        <v>2546.1</v>
      </c>
      <c r="AE391" s="51">
        <v>11025.2</v>
      </c>
      <c r="AF391" s="51">
        <v>8339.5</v>
      </c>
      <c r="AG391" s="51">
        <v>154822.20000000004</v>
      </c>
    </row>
    <row r="392" spans="5:33">
      <c r="E392" s="2">
        <v>2010</v>
      </c>
      <c r="F392" s="2">
        <v>10</v>
      </c>
      <c r="G392" s="51">
        <v>1614.9</v>
      </c>
      <c r="H392" s="51">
        <v>788</v>
      </c>
      <c r="I392" s="51">
        <v>518.29999999999995</v>
      </c>
      <c r="J392" s="51">
        <v>7474.2</v>
      </c>
      <c r="K392" s="51">
        <v>2885.5</v>
      </c>
      <c r="L392" s="51">
        <v>184.3</v>
      </c>
      <c r="M392" s="51">
        <v>6383.4</v>
      </c>
      <c r="N392" s="51">
        <v>603.5</v>
      </c>
      <c r="O392" s="51">
        <v>545.6</v>
      </c>
      <c r="P392" s="51">
        <v>1227</v>
      </c>
      <c r="Q392" s="51">
        <v>4418.6000000000004</v>
      </c>
      <c r="R392" s="51">
        <v>1562</v>
      </c>
      <c r="S392" s="51">
        <v>1553.4</v>
      </c>
      <c r="T392" s="51">
        <v>17638.8</v>
      </c>
      <c r="U392" s="51">
        <v>14217</v>
      </c>
      <c r="V392" s="51">
        <v>1481.9</v>
      </c>
      <c r="W392" s="51">
        <v>20314.2</v>
      </c>
      <c r="X392" s="51">
        <v>0</v>
      </c>
      <c r="Y392" s="51">
        <v>56.5</v>
      </c>
      <c r="Z392" s="51">
        <v>1440.1</v>
      </c>
      <c r="AA392" s="51">
        <v>900.9</v>
      </c>
      <c r="AB392" s="51">
        <v>4336.7</v>
      </c>
      <c r="AC392" s="51">
        <v>1520.8</v>
      </c>
      <c r="AD392" s="51">
        <v>10577.199999999999</v>
      </c>
      <c r="AE392" s="51">
        <v>9307.2999999999993</v>
      </c>
      <c r="AF392" s="51">
        <v>4995.8999999999996</v>
      </c>
      <c r="AG392" s="51">
        <v>116546</v>
      </c>
    </row>
    <row r="393" spans="5:33">
      <c r="E393" s="2">
        <v>2010</v>
      </c>
      <c r="F393" s="2">
        <v>11</v>
      </c>
      <c r="G393" s="51">
        <v>1309.1999999999998</v>
      </c>
      <c r="H393" s="51">
        <v>803.1</v>
      </c>
      <c r="I393" s="51">
        <v>2243.8000000000002</v>
      </c>
      <c r="J393" s="51">
        <v>6940</v>
      </c>
      <c r="K393" s="51">
        <v>9010.2000000000007</v>
      </c>
      <c r="L393" s="51">
        <v>166.9</v>
      </c>
      <c r="M393" s="51">
        <v>5623.3</v>
      </c>
      <c r="N393" s="51">
        <v>609.9</v>
      </c>
      <c r="O393" s="51">
        <v>383.6</v>
      </c>
      <c r="P393" s="51">
        <v>1219</v>
      </c>
      <c r="Q393" s="51">
        <v>3665.6</v>
      </c>
      <c r="R393" s="51">
        <v>1339.5</v>
      </c>
      <c r="S393" s="51">
        <v>2974.5</v>
      </c>
      <c r="T393" s="51">
        <v>17532.099999999999</v>
      </c>
      <c r="U393" s="51">
        <v>15852.9</v>
      </c>
      <c r="V393" s="51">
        <v>1486.7</v>
      </c>
      <c r="W393" s="51">
        <v>21389.5</v>
      </c>
      <c r="X393" s="51">
        <v>0</v>
      </c>
      <c r="Y393" s="51">
        <v>0</v>
      </c>
      <c r="Z393" s="51">
        <v>964.1</v>
      </c>
      <c r="AA393" s="51">
        <v>989.5</v>
      </c>
      <c r="AB393" s="51">
        <v>4506.7</v>
      </c>
      <c r="AC393" s="51">
        <v>1388.2</v>
      </c>
      <c r="AD393" s="51">
        <v>11565.6</v>
      </c>
      <c r="AE393" s="51">
        <v>9136.2999999999993</v>
      </c>
      <c r="AF393" s="51">
        <v>4185.4000000000005</v>
      </c>
      <c r="AG393" s="51">
        <v>125285.6</v>
      </c>
    </row>
    <row r="394" spans="5:33">
      <c r="E394" s="2">
        <v>2010</v>
      </c>
      <c r="F394" s="2">
        <v>12</v>
      </c>
      <c r="G394" s="51">
        <v>480.3</v>
      </c>
      <c r="H394" s="51">
        <v>692.9</v>
      </c>
      <c r="I394" s="51">
        <v>718.1</v>
      </c>
      <c r="J394" s="51">
        <v>5290.8</v>
      </c>
      <c r="K394" s="51">
        <v>6274.7999999999993</v>
      </c>
      <c r="L394" s="51">
        <v>135.6</v>
      </c>
      <c r="M394" s="51">
        <v>4539.3</v>
      </c>
      <c r="N394" s="51">
        <v>569.1</v>
      </c>
      <c r="O394" s="51">
        <v>630.6</v>
      </c>
      <c r="P394" s="51">
        <v>989</v>
      </c>
      <c r="Q394" s="51">
        <v>3314</v>
      </c>
      <c r="R394" s="51">
        <v>1009.2</v>
      </c>
      <c r="S394" s="51">
        <v>3596.6</v>
      </c>
      <c r="T394" s="51">
        <v>15879.3</v>
      </c>
      <c r="U394" s="51">
        <v>14584.599999999999</v>
      </c>
      <c r="V394" s="51">
        <v>1095.9000000000001</v>
      </c>
      <c r="W394" s="51">
        <v>12604.4</v>
      </c>
      <c r="X394" s="51">
        <v>0</v>
      </c>
      <c r="Y394" s="51">
        <v>0</v>
      </c>
      <c r="Z394" s="51">
        <v>0</v>
      </c>
      <c r="AA394" s="51">
        <v>327.39999999999998</v>
      </c>
      <c r="AB394" s="51">
        <v>6435.7999999999993</v>
      </c>
      <c r="AC394" s="51">
        <v>1222.7</v>
      </c>
      <c r="AD394" s="51">
        <v>1605.4</v>
      </c>
      <c r="AE394" s="51">
        <v>8537.4</v>
      </c>
      <c r="AF394" s="51">
        <v>3240.2</v>
      </c>
      <c r="AG394" s="51">
        <v>93773.399999999965</v>
      </c>
    </row>
    <row r="395" spans="5:33">
      <c r="E395" s="2">
        <v>2011</v>
      </c>
      <c r="F395" s="2">
        <v>1</v>
      </c>
      <c r="G395" s="51">
        <v>743.80000000000007</v>
      </c>
      <c r="H395" s="51">
        <v>694.5</v>
      </c>
      <c r="I395" s="51">
        <v>558.4</v>
      </c>
      <c r="J395" s="51">
        <v>5972.3</v>
      </c>
      <c r="K395" s="51">
        <v>4360.2</v>
      </c>
      <c r="L395" s="51">
        <v>127.1</v>
      </c>
      <c r="M395" s="51">
        <v>4661.8999999999996</v>
      </c>
      <c r="N395" s="51">
        <v>675</v>
      </c>
      <c r="O395" s="51">
        <v>665.3</v>
      </c>
      <c r="P395" s="51">
        <v>1041.5</v>
      </c>
      <c r="Q395" s="51">
        <v>2728.9</v>
      </c>
      <c r="R395" s="51">
        <v>1123.3</v>
      </c>
      <c r="S395" s="51">
        <v>2502.1999999999998</v>
      </c>
      <c r="T395" s="51">
        <v>14641.7</v>
      </c>
      <c r="U395" s="51">
        <v>10017.5</v>
      </c>
      <c r="V395" s="51">
        <v>1183.5</v>
      </c>
      <c r="W395" s="51">
        <v>8055.7</v>
      </c>
      <c r="X395" s="51">
        <v>0</v>
      </c>
      <c r="Y395" s="51">
        <v>0</v>
      </c>
      <c r="Z395" s="51">
        <v>1077.8</v>
      </c>
      <c r="AA395" s="51">
        <v>468.8</v>
      </c>
      <c r="AB395" s="51">
        <v>5022.1000000000004</v>
      </c>
      <c r="AC395" s="51">
        <v>1250.0999999999999</v>
      </c>
      <c r="AD395" s="51">
        <v>110.4</v>
      </c>
      <c r="AE395" s="51">
        <v>8561.2000000000007</v>
      </c>
      <c r="AF395" s="51">
        <v>3032.1</v>
      </c>
      <c r="AG395" s="51">
        <v>79275.300000000017</v>
      </c>
    </row>
    <row r="396" spans="5:33">
      <c r="E396" s="2">
        <v>2011</v>
      </c>
      <c r="F396" s="2">
        <v>2</v>
      </c>
      <c r="G396" s="51">
        <v>2228</v>
      </c>
      <c r="H396" s="51">
        <v>704.1</v>
      </c>
      <c r="I396" s="51">
        <v>447.1</v>
      </c>
      <c r="J396" s="51">
        <v>3484.9</v>
      </c>
      <c r="K396" s="51">
        <v>9301.7000000000007</v>
      </c>
      <c r="L396" s="51">
        <v>134.4</v>
      </c>
      <c r="M396" s="51">
        <v>3735.6</v>
      </c>
      <c r="N396" s="51">
        <v>610.70000000000005</v>
      </c>
      <c r="O396" s="51">
        <v>758.8</v>
      </c>
      <c r="P396" s="51">
        <v>934.1</v>
      </c>
      <c r="Q396" s="51">
        <v>1537</v>
      </c>
      <c r="R396" s="51">
        <v>1021.9</v>
      </c>
      <c r="S396" s="51">
        <v>1406.9</v>
      </c>
      <c r="T396" s="51">
        <v>20494.5</v>
      </c>
      <c r="U396" s="51">
        <v>10188</v>
      </c>
      <c r="V396" s="51">
        <v>938.5</v>
      </c>
      <c r="W396" s="51">
        <v>10925.1</v>
      </c>
      <c r="X396" s="51">
        <v>0</v>
      </c>
      <c r="Y396" s="51">
        <v>0</v>
      </c>
      <c r="Z396" s="51">
        <v>1092.4000000000001</v>
      </c>
      <c r="AA396" s="51">
        <v>395.7</v>
      </c>
      <c r="AB396" s="51">
        <v>6771.1</v>
      </c>
      <c r="AC396" s="51">
        <v>1128.0999999999999</v>
      </c>
      <c r="AD396" s="51">
        <v>205.7</v>
      </c>
      <c r="AE396" s="51">
        <v>8050.1</v>
      </c>
      <c r="AF396" s="51">
        <v>2821.3</v>
      </c>
      <c r="AG396" s="51">
        <v>89315.700000000012</v>
      </c>
    </row>
    <row r="397" spans="5:33">
      <c r="E397" s="2">
        <v>2011</v>
      </c>
      <c r="F397" s="2">
        <v>3</v>
      </c>
      <c r="G397" s="51">
        <v>2407.4</v>
      </c>
      <c r="H397" s="51">
        <v>747.9</v>
      </c>
      <c r="I397" s="51">
        <v>436.8</v>
      </c>
      <c r="J397" s="51">
        <v>5701.5</v>
      </c>
      <c r="K397" s="51">
        <v>2772</v>
      </c>
      <c r="L397" s="51">
        <v>146.4</v>
      </c>
      <c r="M397" s="51">
        <v>3635.6</v>
      </c>
      <c r="N397" s="51">
        <v>440.2</v>
      </c>
      <c r="O397" s="51">
        <v>420.7</v>
      </c>
      <c r="P397" s="51">
        <v>1143.9000000000001</v>
      </c>
      <c r="Q397" s="51">
        <v>1399.4</v>
      </c>
      <c r="R397" s="51">
        <v>989.4</v>
      </c>
      <c r="S397" s="51">
        <v>1480.9</v>
      </c>
      <c r="T397" s="51">
        <v>9787.4</v>
      </c>
      <c r="U397" s="51">
        <v>10006.6</v>
      </c>
      <c r="V397" s="51">
        <v>802.9</v>
      </c>
      <c r="W397" s="51">
        <v>8880.5</v>
      </c>
      <c r="X397" s="51">
        <v>0</v>
      </c>
      <c r="Y397" s="51">
        <v>0</v>
      </c>
      <c r="Z397" s="51">
        <v>1119.2</v>
      </c>
      <c r="AA397" s="51">
        <v>316.10000000000002</v>
      </c>
      <c r="AB397" s="51">
        <v>2252.3999999999996</v>
      </c>
      <c r="AC397" s="51">
        <v>1022.6</v>
      </c>
      <c r="AD397" s="51">
        <v>1479.5</v>
      </c>
      <c r="AE397" s="51">
        <v>8112.1</v>
      </c>
      <c r="AF397" s="51">
        <v>2803</v>
      </c>
      <c r="AG397" s="51">
        <v>68304.399999999994</v>
      </c>
    </row>
    <row r="398" spans="5:33">
      <c r="E398" s="2">
        <v>2011</v>
      </c>
      <c r="F398" s="2">
        <v>4</v>
      </c>
      <c r="G398" s="51">
        <v>2049</v>
      </c>
      <c r="H398" s="51">
        <v>899.7</v>
      </c>
      <c r="I398" s="51">
        <v>1001.7</v>
      </c>
      <c r="J398" s="51">
        <v>7358.2</v>
      </c>
      <c r="K398" s="51">
        <v>3133.9</v>
      </c>
      <c r="L398" s="51">
        <v>135.6</v>
      </c>
      <c r="M398" s="51">
        <v>6207.7</v>
      </c>
      <c r="N398" s="51">
        <v>718.6</v>
      </c>
      <c r="O398" s="51">
        <v>468.7</v>
      </c>
      <c r="P398" s="51">
        <v>1374.6</v>
      </c>
      <c r="Q398" s="51">
        <v>2106.5</v>
      </c>
      <c r="R398" s="51">
        <v>762</v>
      </c>
      <c r="S398" s="51">
        <v>3596</v>
      </c>
      <c r="T398" s="51">
        <v>5678.6</v>
      </c>
      <c r="U398" s="51">
        <v>13363.699999999999</v>
      </c>
      <c r="V398" s="51">
        <v>1253.9000000000001</v>
      </c>
      <c r="W398" s="51">
        <v>13745.6</v>
      </c>
      <c r="X398" s="51">
        <v>0</v>
      </c>
      <c r="Y398" s="51">
        <v>0</v>
      </c>
      <c r="Z398" s="51">
        <v>803.8</v>
      </c>
      <c r="AA398" s="51">
        <v>543.70000000000005</v>
      </c>
      <c r="AB398" s="51">
        <v>3039</v>
      </c>
      <c r="AC398" s="51">
        <v>1410.6</v>
      </c>
      <c r="AD398" s="51">
        <v>1713.9</v>
      </c>
      <c r="AE398" s="51">
        <v>8785.5</v>
      </c>
      <c r="AF398" s="51">
        <v>4168.7999999999993</v>
      </c>
      <c r="AG398" s="51">
        <v>84319.3</v>
      </c>
    </row>
    <row r="399" spans="5:33">
      <c r="E399" s="2">
        <v>2011</v>
      </c>
      <c r="F399" s="2">
        <v>5</v>
      </c>
      <c r="G399" s="51">
        <v>1217.5</v>
      </c>
      <c r="H399" s="51">
        <v>936.8</v>
      </c>
      <c r="I399" s="51">
        <v>1025.1999999999998</v>
      </c>
      <c r="J399" s="51">
        <v>9761.2999999999993</v>
      </c>
      <c r="K399" s="51">
        <v>3515.8</v>
      </c>
      <c r="L399" s="51">
        <v>131.5</v>
      </c>
      <c r="M399" s="51">
        <v>8290.5</v>
      </c>
      <c r="N399" s="51">
        <v>780.2</v>
      </c>
      <c r="O399" s="51">
        <v>1148.5</v>
      </c>
      <c r="P399" s="51">
        <v>1649.1</v>
      </c>
      <c r="Q399" s="51">
        <v>3464.6</v>
      </c>
      <c r="R399" s="51">
        <v>2089.6999999999998</v>
      </c>
      <c r="S399" s="51">
        <v>3021.9</v>
      </c>
      <c r="T399" s="51">
        <v>4665.8</v>
      </c>
      <c r="U399" s="51">
        <v>17401.100000000002</v>
      </c>
      <c r="V399" s="51">
        <v>1681.8</v>
      </c>
      <c r="W399" s="51">
        <v>17071.5</v>
      </c>
      <c r="X399" s="51">
        <v>2.1</v>
      </c>
      <c r="Y399" s="51">
        <v>1.2</v>
      </c>
      <c r="Z399" s="51">
        <v>1003.3</v>
      </c>
      <c r="AA399" s="51">
        <v>692</v>
      </c>
      <c r="AB399" s="51">
        <v>4211.3999999999996</v>
      </c>
      <c r="AC399" s="51">
        <v>1697.3</v>
      </c>
      <c r="AD399" s="51">
        <v>343.1</v>
      </c>
      <c r="AE399" s="51">
        <v>10119.700000000001</v>
      </c>
      <c r="AF399" s="51">
        <v>6622.2</v>
      </c>
      <c r="AG399" s="51">
        <v>102545.1</v>
      </c>
    </row>
    <row r="400" spans="5:33">
      <c r="E400" s="2">
        <v>2011</v>
      </c>
      <c r="F400" s="2">
        <v>6</v>
      </c>
      <c r="G400" s="51">
        <v>2144.9</v>
      </c>
      <c r="H400" s="51">
        <v>924.5</v>
      </c>
      <c r="I400" s="51">
        <v>561.6</v>
      </c>
      <c r="J400" s="51">
        <v>44403.6</v>
      </c>
      <c r="K400" s="51">
        <v>3859.6</v>
      </c>
      <c r="L400" s="51">
        <v>122.6</v>
      </c>
      <c r="M400" s="51">
        <v>9796.4</v>
      </c>
      <c r="N400" s="51">
        <v>809.3</v>
      </c>
      <c r="O400" s="51">
        <v>1575.7</v>
      </c>
      <c r="P400" s="51">
        <v>2194.4</v>
      </c>
      <c r="Q400" s="51">
        <v>4598.3999999999996</v>
      </c>
      <c r="R400" s="51">
        <v>2052.1</v>
      </c>
      <c r="S400" s="51">
        <v>2072.6</v>
      </c>
      <c r="T400" s="51">
        <v>4446.3999999999996</v>
      </c>
      <c r="U400" s="51">
        <v>19878.7</v>
      </c>
      <c r="V400" s="51">
        <v>2009.1</v>
      </c>
      <c r="W400" s="51">
        <v>25711.800000000003</v>
      </c>
      <c r="X400" s="51">
        <v>6.6</v>
      </c>
      <c r="Y400" s="51">
        <v>0</v>
      </c>
      <c r="Z400" s="51">
        <v>1182.8</v>
      </c>
      <c r="AA400" s="51">
        <v>642.70000000000005</v>
      </c>
      <c r="AB400" s="51">
        <v>4860.3</v>
      </c>
      <c r="AC400" s="51">
        <v>1598.3</v>
      </c>
      <c r="AD400" s="51">
        <v>397.9</v>
      </c>
      <c r="AE400" s="51">
        <v>10252.6</v>
      </c>
      <c r="AF400" s="51">
        <v>7244.4000000000005</v>
      </c>
      <c r="AG400" s="51">
        <v>153347.29999999999</v>
      </c>
    </row>
    <row r="401" spans="5:33">
      <c r="E401" s="2">
        <v>2011</v>
      </c>
      <c r="F401" s="2">
        <v>7</v>
      </c>
      <c r="G401" s="51">
        <v>1486.8</v>
      </c>
      <c r="H401" s="51">
        <v>986.3</v>
      </c>
      <c r="I401" s="51">
        <v>886.8</v>
      </c>
      <c r="J401" s="51">
        <v>11479.3</v>
      </c>
      <c r="K401" s="51">
        <v>4096.3</v>
      </c>
      <c r="L401" s="51">
        <v>121.1</v>
      </c>
      <c r="M401" s="51">
        <v>10463.900000000001</v>
      </c>
      <c r="N401" s="51">
        <v>896.9</v>
      </c>
      <c r="O401" s="51">
        <v>1056.8</v>
      </c>
      <c r="P401" s="51">
        <v>2210.6</v>
      </c>
      <c r="Q401" s="51">
        <v>5327.6</v>
      </c>
      <c r="R401" s="51">
        <v>2323.8000000000002</v>
      </c>
      <c r="S401" s="51">
        <v>2644.9</v>
      </c>
      <c r="T401" s="51">
        <v>6941.7999999999993</v>
      </c>
      <c r="U401" s="51">
        <v>22737.600000000002</v>
      </c>
      <c r="V401" s="51">
        <v>2308.6</v>
      </c>
      <c r="W401" s="51">
        <v>25252</v>
      </c>
      <c r="X401" s="51">
        <v>2.8</v>
      </c>
      <c r="Y401" s="51">
        <v>74.8</v>
      </c>
      <c r="Z401" s="51">
        <v>1196.2</v>
      </c>
      <c r="AA401" s="51">
        <v>667.1</v>
      </c>
      <c r="AB401" s="51">
        <v>6169.5</v>
      </c>
      <c r="AC401" s="51">
        <v>1697.8</v>
      </c>
      <c r="AD401" s="51">
        <v>344.1</v>
      </c>
      <c r="AE401" s="51">
        <v>11725.7</v>
      </c>
      <c r="AF401" s="51">
        <v>8488.6</v>
      </c>
      <c r="AG401" s="51">
        <v>131587.70000000004</v>
      </c>
    </row>
    <row r="402" spans="5:33">
      <c r="E402" s="2">
        <v>2011</v>
      </c>
      <c r="F402" s="2">
        <v>8</v>
      </c>
      <c r="G402" s="51">
        <v>1707.4</v>
      </c>
      <c r="H402" s="51">
        <v>1048</v>
      </c>
      <c r="I402" s="51">
        <v>942.7</v>
      </c>
      <c r="J402" s="51">
        <v>11226.5</v>
      </c>
      <c r="K402" s="51">
        <v>4095.1</v>
      </c>
      <c r="L402" s="51">
        <v>129.19999999999999</v>
      </c>
      <c r="M402" s="51">
        <v>9922.7999999999993</v>
      </c>
      <c r="N402" s="51">
        <v>887.2</v>
      </c>
      <c r="O402" s="51">
        <v>1050.3</v>
      </c>
      <c r="P402" s="51">
        <v>1718.5</v>
      </c>
      <c r="Q402" s="51">
        <v>5898.7</v>
      </c>
      <c r="R402" s="51">
        <v>2097.9</v>
      </c>
      <c r="S402" s="51">
        <v>2479.9</v>
      </c>
      <c r="T402" s="51">
        <v>6396.9</v>
      </c>
      <c r="U402" s="51">
        <v>22010.400000000001</v>
      </c>
      <c r="V402" s="51">
        <v>2297.3000000000002</v>
      </c>
      <c r="W402" s="51">
        <v>24693.4</v>
      </c>
      <c r="X402" s="51">
        <v>3.5</v>
      </c>
      <c r="Y402" s="51">
        <v>77.3</v>
      </c>
      <c r="Z402" s="51">
        <v>1170.5</v>
      </c>
      <c r="AA402" s="51">
        <v>693.4</v>
      </c>
      <c r="AB402" s="51">
        <v>6461</v>
      </c>
      <c r="AC402" s="51">
        <v>1655</v>
      </c>
      <c r="AD402" s="51">
        <v>418.3</v>
      </c>
      <c r="AE402" s="51">
        <v>11445.2</v>
      </c>
      <c r="AF402" s="51">
        <v>8730.2999999999993</v>
      </c>
      <c r="AG402" s="51">
        <v>129256.70000000001</v>
      </c>
    </row>
    <row r="403" spans="5:33">
      <c r="E403" s="2">
        <v>2011</v>
      </c>
      <c r="F403" s="2">
        <v>9</v>
      </c>
      <c r="G403" s="51">
        <v>1270.9000000000001</v>
      </c>
      <c r="H403" s="51">
        <v>998.1</v>
      </c>
      <c r="I403" s="51">
        <v>850.8</v>
      </c>
      <c r="J403" s="51">
        <v>10258.4</v>
      </c>
      <c r="K403" s="51">
        <v>3745.1</v>
      </c>
      <c r="L403" s="51">
        <v>120.2</v>
      </c>
      <c r="M403" s="51">
        <v>9434.5</v>
      </c>
      <c r="N403" s="51">
        <v>887.2</v>
      </c>
      <c r="O403" s="51">
        <v>948.7</v>
      </c>
      <c r="P403" s="51">
        <v>1663.6</v>
      </c>
      <c r="Q403" s="51">
        <v>6467.1</v>
      </c>
      <c r="R403" s="51">
        <v>1932.8</v>
      </c>
      <c r="S403" s="51">
        <v>2610.1999999999998</v>
      </c>
      <c r="T403" s="51">
        <v>15909.599999999999</v>
      </c>
      <c r="U403" s="51">
        <v>19789.8</v>
      </c>
      <c r="V403" s="51">
        <v>2010.7</v>
      </c>
      <c r="W403" s="51">
        <v>20860.199999999997</v>
      </c>
      <c r="X403" s="51">
        <v>2.6</v>
      </c>
      <c r="Y403" s="51">
        <v>71.2</v>
      </c>
      <c r="Z403" s="51">
        <v>1163.7</v>
      </c>
      <c r="AA403" s="51">
        <v>626.4</v>
      </c>
      <c r="AB403" s="51">
        <v>5577.9</v>
      </c>
      <c r="AC403" s="51">
        <v>1537.7</v>
      </c>
      <c r="AD403" s="51">
        <v>730.8</v>
      </c>
      <c r="AE403" s="51">
        <v>10501.6</v>
      </c>
      <c r="AF403" s="51">
        <v>7508.4</v>
      </c>
      <c r="AG403" s="51">
        <v>127478.19999999998</v>
      </c>
    </row>
    <row r="404" spans="5:33">
      <c r="E404" s="2">
        <v>2011</v>
      </c>
      <c r="F404" s="2">
        <v>10</v>
      </c>
      <c r="G404" s="51">
        <v>1242.8999999999999</v>
      </c>
      <c r="H404" s="51">
        <v>873.4</v>
      </c>
      <c r="I404" s="51">
        <v>1984.7</v>
      </c>
      <c r="J404" s="51">
        <v>8786.6</v>
      </c>
      <c r="K404" s="51">
        <v>3265</v>
      </c>
      <c r="L404" s="51">
        <v>144.5</v>
      </c>
      <c r="M404" s="51">
        <v>8520.5999999999985</v>
      </c>
      <c r="N404" s="51">
        <v>727.3</v>
      </c>
      <c r="O404" s="51">
        <v>687.9</v>
      </c>
      <c r="P404" s="51">
        <v>1413.4</v>
      </c>
      <c r="Q404" s="51">
        <v>2534.9</v>
      </c>
      <c r="R404" s="51">
        <v>2112.1999999999998</v>
      </c>
      <c r="S404" s="51">
        <v>5091.8</v>
      </c>
      <c r="T404" s="51">
        <v>11851.7</v>
      </c>
      <c r="U404" s="51">
        <v>14599.8</v>
      </c>
      <c r="V404" s="51">
        <v>1438.8</v>
      </c>
      <c r="W404" s="51">
        <v>30074.5</v>
      </c>
      <c r="X404" s="51">
        <v>0.1</v>
      </c>
      <c r="Y404" s="51">
        <v>3.3</v>
      </c>
      <c r="Z404" s="51">
        <v>850.8</v>
      </c>
      <c r="AA404" s="51">
        <v>527.5</v>
      </c>
      <c r="AB404" s="51">
        <v>8457.5</v>
      </c>
      <c r="AC404" s="51">
        <v>1470</v>
      </c>
      <c r="AD404" s="51">
        <v>305.2</v>
      </c>
      <c r="AE404" s="51">
        <v>9243.6</v>
      </c>
      <c r="AF404" s="51">
        <v>5350</v>
      </c>
      <c r="AG404" s="51">
        <v>121558.00000000003</v>
      </c>
    </row>
    <row r="405" spans="5:33">
      <c r="E405" s="2">
        <v>2011</v>
      </c>
      <c r="F405" s="2">
        <v>11</v>
      </c>
      <c r="G405" s="51">
        <v>1872.1000000000001</v>
      </c>
      <c r="H405" s="51">
        <v>683.8</v>
      </c>
      <c r="I405" s="51">
        <v>511.2</v>
      </c>
      <c r="J405" s="51">
        <v>6056</v>
      </c>
      <c r="K405" s="51">
        <v>2780.2</v>
      </c>
      <c r="L405" s="51">
        <v>138.4</v>
      </c>
      <c r="M405" s="51">
        <v>4384.1000000000004</v>
      </c>
      <c r="N405" s="51">
        <v>493.1</v>
      </c>
      <c r="O405" s="51">
        <v>391.5</v>
      </c>
      <c r="P405" s="51">
        <v>1060.5</v>
      </c>
      <c r="Q405" s="51">
        <v>1920.5</v>
      </c>
      <c r="R405" s="51">
        <v>1910.3</v>
      </c>
      <c r="S405" s="51">
        <v>2240.9</v>
      </c>
      <c r="T405" s="51">
        <v>7841.5</v>
      </c>
      <c r="U405" s="51">
        <v>11371.7</v>
      </c>
      <c r="V405" s="51">
        <v>888.5</v>
      </c>
      <c r="W405" s="51">
        <v>21554.5</v>
      </c>
      <c r="X405" s="51">
        <v>0</v>
      </c>
      <c r="Y405" s="51">
        <v>0</v>
      </c>
      <c r="Z405" s="51">
        <v>985.1</v>
      </c>
      <c r="AA405" s="51">
        <v>426.3</v>
      </c>
      <c r="AB405" s="51">
        <v>5729.4</v>
      </c>
      <c r="AC405" s="51">
        <v>1115.0999999999999</v>
      </c>
      <c r="AD405" s="51">
        <v>263.3</v>
      </c>
      <c r="AE405" s="51">
        <v>7263.9</v>
      </c>
      <c r="AF405" s="51">
        <v>3460.8</v>
      </c>
      <c r="AG405" s="51">
        <v>85342.700000000012</v>
      </c>
    </row>
    <row r="406" spans="5:33">
      <c r="E406" s="2">
        <v>2011</v>
      </c>
      <c r="F406" s="2">
        <v>12</v>
      </c>
      <c r="G406" s="51">
        <v>2123</v>
      </c>
      <c r="H406" s="51">
        <v>750.2</v>
      </c>
      <c r="I406" s="51">
        <v>552.6</v>
      </c>
      <c r="J406" s="51">
        <v>6639.5</v>
      </c>
      <c r="K406" s="51">
        <v>2885</v>
      </c>
      <c r="L406" s="51">
        <v>145.19999999999999</v>
      </c>
      <c r="M406" s="51">
        <v>4354.3999999999996</v>
      </c>
      <c r="N406" s="51">
        <v>518.4</v>
      </c>
      <c r="O406" s="51">
        <v>472.9</v>
      </c>
      <c r="P406" s="51">
        <v>1216.7</v>
      </c>
      <c r="Q406" s="51">
        <v>2989.6</v>
      </c>
      <c r="R406" s="51">
        <v>1649.5</v>
      </c>
      <c r="S406" s="51">
        <v>1771.5</v>
      </c>
      <c r="T406" s="51">
        <v>11252.3</v>
      </c>
      <c r="U406" s="51">
        <v>12682</v>
      </c>
      <c r="V406" s="51">
        <v>862</v>
      </c>
      <c r="W406" s="51">
        <v>16192.7</v>
      </c>
      <c r="X406" s="51">
        <v>0</v>
      </c>
      <c r="Y406" s="51">
        <v>80.8</v>
      </c>
      <c r="Z406" s="51">
        <v>1143.2</v>
      </c>
      <c r="AA406" s="51">
        <v>380.7</v>
      </c>
      <c r="AB406" s="51">
        <v>6138.9</v>
      </c>
      <c r="AC406" s="51">
        <v>1192.8</v>
      </c>
      <c r="AD406" s="51">
        <v>307.8</v>
      </c>
      <c r="AE406" s="51">
        <v>7805.5</v>
      </c>
      <c r="AF406" s="51">
        <v>3501.2</v>
      </c>
      <c r="AG406" s="51">
        <v>87608.4</v>
      </c>
    </row>
    <row r="407" spans="5:33">
      <c r="E407" s="2">
        <v>2012</v>
      </c>
      <c r="F407" s="2">
        <v>1</v>
      </c>
      <c r="G407" s="51">
        <v>2005.5</v>
      </c>
      <c r="H407" s="51">
        <v>810.5</v>
      </c>
      <c r="I407" s="51">
        <v>624</v>
      </c>
      <c r="J407" s="51">
        <v>8237</v>
      </c>
      <c r="K407" s="51">
        <v>2772.2</v>
      </c>
      <c r="L407" s="51">
        <v>145.6</v>
      </c>
      <c r="M407" s="51">
        <v>4567.1000000000004</v>
      </c>
      <c r="N407" s="51">
        <v>564.4</v>
      </c>
      <c r="O407" s="51">
        <v>439.8</v>
      </c>
      <c r="P407" s="51">
        <v>1235.2</v>
      </c>
      <c r="Q407" s="51">
        <v>3253.4</v>
      </c>
      <c r="R407" s="51">
        <v>1352.4</v>
      </c>
      <c r="S407" s="51">
        <v>1397</v>
      </c>
      <c r="T407" s="51">
        <v>15152.1</v>
      </c>
      <c r="U407" s="51">
        <v>9739.6</v>
      </c>
      <c r="V407" s="51">
        <v>940.3</v>
      </c>
      <c r="W407" s="51">
        <v>9854.7000000000007</v>
      </c>
      <c r="X407" s="51">
        <v>0</v>
      </c>
      <c r="Y407" s="51">
        <v>0</v>
      </c>
      <c r="Z407" s="51">
        <v>911.8</v>
      </c>
      <c r="AA407" s="51">
        <v>435.6</v>
      </c>
      <c r="AB407" s="51">
        <v>3017.4</v>
      </c>
      <c r="AC407" s="51">
        <v>1163.9000000000001</v>
      </c>
      <c r="AD407" s="51">
        <v>257.60000000000002</v>
      </c>
      <c r="AE407" s="51">
        <v>8263.1</v>
      </c>
      <c r="AF407" s="51">
        <v>3970.2999999999997</v>
      </c>
      <c r="AG407" s="51">
        <v>81110.500000000015</v>
      </c>
    </row>
    <row r="408" spans="5:33">
      <c r="E408" s="2">
        <v>2012</v>
      </c>
      <c r="F408" s="2">
        <v>2</v>
      </c>
      <c r="G408" s="51">
        <v>2089.2000000000003</v>
      </c>
      <c r="H408" s="51">
        <v>717.7</v>
      </c>
      <c r="I408" s="51">
        <v>1045.5</v>
      </c>
      <c r="J408" s="51">
        <v>4283.1000000000004</v>
      </c>
      <c r="K408" s="51">
        <v>2496.5</v>
      </c>
      <c r="L408" s="51">
        <v>133.6</v>
      </c>
      <c r="M408" s="51">
        <v>4775.7</v>
      </c>
      <c r="N408" s="51">
        <v>505</v>
      </c>
      <c r="O408" s="51">
        <v>348</v>
      </c>
      <c r="P408" s="51">
        <v>1278.7</v>
      </c>
      <c r="Q408" s="51">
        <v>3318.2</v>
      </c>
      <c r="R408" s="51">
        <v>1007.6</v>
      </c>
      <c r="S408" s="51">
        <v>1263</v>
      </c>
      <c r="T408" s="51">
        <v>11643.9</v>
      </c>
      <c r="U408" s="51">
        <v>11590.699999999999</v>
      </c>
      <c r="V408" s="51">
        <v>996.6</v>
      </c>
      <c r="W408" s="51">
        <v>9730.9</v>
      </c>
      <c r="X408" s="51">
        <v>0</v>
      </c>
      <c r="Y408" s="51">
        <v>5.5</v>
      </c>
      <c r="Z408" s="51">
        <v>1063.4000000000001</v>
      </c>
      <c r="AA408" s="51">
        <v>466</v>
      </c>
      <c r="AB408" s="51">
        <v>2612.4</v>
      </c>
      <c r="AC408" s="51">
        <v>1032.4000000000001</v>
      </c>
      <c r="AD408" s="51">
        <v>239.1</v>
      </c>
      <c r="AE408" s="51">
        <v>8103</v>
      </c>
      <c r="AF408" s="51">
        <v>3302.4</v>
      </c>
      <c r="AG408" s="51">
        <v>74048.099999999991</v>
      </c>
    </row>
    <row r="409" spans="5:33">
      <c r="E409" s="2">
        <v>2012</v>
      </c>
      <c r="F409" s="2">
        <v>3</v>
      </c>
      <c r="G409" s="51">
        <v>2152.4</v>
      </c>
      <c r="H409" s="51">
        <v>852.5</v>
      </c>
      <c r="I409" s="51">
        <v>636.4</v>
      </c>
      <c r="J409" s="51">
        <v>6831.7</v>
      </c>
      <c r="K409" s="51">
        <v>2768.5</v>
      </c>
      <c r="L409" s="51">
        <v>141</v>
      </c>
      <c r="M409" s="51">
        <v>4792.5</v>
      </c>
      <c r="N409" s="51">
        <v>519.29999999999995</v>
      </c>
      <c r="O409" s="51">
        <v>1021.9</v>
      </c>
      <c r="P409" s="51">
        <v>1154</v>
      </c>
      <c r="Q409" s="51">
        <v>3950.1</v>
      </c>
      <c r="R409" s="51">
        <v>1657.9</v>
      </c>
      <c r="S409" s="51">
        <v>1391.6</v>
      </c>
      <c r="T409" s="51">
        <v>26993.899999999998</v>
      </c>
      <c r="U409" s="51">
        <v>12810.6</v>
      </c>
      <c r="V409" s="51">
        <v>1069.2</v>
      </c>
      <c r="W409" s="51">
        <v>10651.599999999999</v>
      </c>
      <c r="X409" s="51">
        <v>0</v>
      </c>
      <c r="Y409" s="51">
        <v>12.8</v>
      </c>
      <c r="Z409" s="51">
        <v>1137.0999999999999</v>
      </c>
      <c r="AA409" s="51">
        <v>383.1</v>
      </c>
      <c r="AB409" s="51">
        <v>2928</v>
      </c>
      <c r="AC409" s="51">
        <v>1237.3</v>
      </c>
      <c r="AD409" s="51">
        <v>274.39999999999998</v>
      </c>
      <c r="AE409" s="51">
        <v>9020.9</v>
      </c>
      <c r="AF409" s="51">
        <v>3723.6</v>
      </c>
      <c r="AG409" s="51">
        <v>98112.300000000017</v>
      </c>
    </row>
    <row r="410" spans="5:33">
      <c r="E410" s="2">
        <v>2012</v>
      </c>
      <c r="F410" s="2">
        <v>4</v>
      </c>
      <c r="G410" s="51">
        <v>1953.8999999999999</v>
      </c>
      <c r="H410" s="51">
        <v>842.7</v>
      </c>
      <c r="I410" s="51">
        <v>645</v>
      </c>
      <c r="J410" s="51">
        <v>7363.4</v>
      </c>
      <c r="K410" s="51">
        <v>2728.6</v>
      </c>
      <c r="L410" s="51">
        <v>133.19999999999999</v>
      </c>
      <c r="M410" s="51">
        <v>5934.2999999999993</v>
      </c>
      <c r="N410" s="51">
        <v>486.5</v>
      </c>
      <c r="O410" s="51">
        <v>907.9</v>
      </c>
      <c r="P410" s="51">
        <v>1186.7</v>
      </c>
      <c r="Q410" s="51">
        <v>3907.9</v>
      </c>
      <c r="R410" s="51">
        <v>1475.4</v>
      </c>
      <c r="S410" s="51">
        <v>1783.8</v>
      </c>
      <c r="T410" s="51">
        <v>37128.9</v>
      </c>
      <c r="U410" s="51">
        <v>13228.099999999999</v>
      </c>
      <c r="V410" s="51">
        <v>1303.5999999999999</v>
      </c>
      <c r="W410" s="51">
        <v>14070.8</v>
      </c>
      <c r="X410" s="51">
        <v>0</v>
      </c>
      <c r="Y410" s="51">
        <v>0.6</v>
      </c>
      <c r="Z410" s="51">
        <v>984.1</v>
      </c>
      <c r="AA410" s="51">
        <v>432.5</v>
      </c>
      <c r="AB410" s="51">
        <v>4633.2000000000007</v>
      </c>
      <c r="AC410" s="51">
        <v>1131.9000000000001</v>
      </c>
      <c r="AD410" s="51">
        <v>239.5</v>
      </c>
      <c r="AE410" s="51">
        <v>8638.9</v>
      </c>
      <c r="AF410" s="51">
        <v>4339.8</v>
      </c>
      <c r="AG410" s="51">
        <v>115481.20000000003</v>
      </c>
    </row>
    <row r="411" spans="5:33">
      <c r="E411" s="2">
        <v>2012</v>
      </c>
      <c r="F411" s="2">
        <v>5</v>
      </c>
      <c r="G411" s="51">
        <v>1545.4</v>
      </c>
      <c r="H411" s="51">
        <v>962.8</v>
      </c>
      <c r="I411" s="51">
        <v>657.1</v>
      </c>
      <c r="J411" s="51">
        <v>10473</v>
      </c>
      <c r="K411" s="51">
        <v>3277.5</v>
      </c>
      <c r="L411" s="51">
        <v>133.6</v>
      </c>
      <c r="M411" s="51">
        <v>9760.7000000000007</v>
      </c>
      <c r="N411" s="51">
        <v>620.9</v>
      </c>
      <c r="O411" s="51">
        <v>860.9</v>
      </c>
      <c r="P411" s="51">
        <v>1562.7</v>
      </c>
      <c r="Q411" s="51">
        <v>5618.2</v>
      </c>
      <c r="R411" s="51">
        <v>1911.6</v>
      </c>
      <c r="S411" s="51">
        <v>2097.5</v>
      </c>
      <c r="T411" s="51">
        <v>30095</v>
      </c>
      <c r="U411" s="51">
        <v>18028.8</v>
      </c>
      <c r="V411" s="51">
        <v>1836.6</v>
      </c>
      <c r="W411" s="51">
        <v>24482.5</v>
      </c>
      <c r="X411" s="51">
        <v>0</v>
      </c>
      <c r="Y411" s="51">
        <v>11.8</v>
      </c>
      <c r="Z411" s="51">
        <v>1097.7</v>
      </c>
      <c r="AA411" s="51">
        <v>552.6</v>
      </c>
      <c r="AB411" s="51">
        <v>4507.6000000000004</v>
      </c>
      <c r="AC411" s="51">
        <v>1390.2</v>
      </c>
      <c r="AD411" s="51">
        <v>286.8</v>
      </c>
      <c r="AE411" s="51">
        <v>10356.200000000001</v>
      </c>
      <c r="AF411" s="51">
        <v>6461</v>
      </c>
      <c r="AG411" s="51">
        <v>138588.70000000001</v>
      </c>
    </row>
    <row r="412" spans="5:33">
      <c r="E412" s="2">
        <v>2012</v>
      </c>
      <c r="F412" s="2">
        <v>6</v>
      </c>
      <c r="G412" s="51">
        <v>1878.3</v>
      </c>
      <c r="H412" s="51">
        <v>969.2</v>
      </c>
      <c r="I412" s="51">
        <v>739.8</v>
      </c>
      <c r="J412" s="51">
        <v>11049.5</v>
      </c>
      <c r="K412" s="51">
        <v>3492.3</v>
      </c>
      <c r="L412" s="51">
        <v>126.5</v>
      </c>
      <c r="M412" s="51">
        <v>10634.7</v>
      </c>
      <c r="N412" s="51">
        <v>736.7</v>
      </c>
      <c r="O412" s="51">
        <v>1183.5</v>
      </c>
      <c r="P412" s="51">
        <v>1610.2</v>
      </c>
      <c r="Q412" s="51">
        <v>6365.6</v>
      </c>
      <c r="R412" s="51">
        <v>2188.1</v>
      </c>
      <c r="S412" s="51">
        <v>2350.8000000000002</v>
      </c>
      <c r="T412" s="51">
        <v>29072.400000000001</v>
      </c>
      <c r="U412" s="51">
        <v>21207</v>
      </c>
      <c r="V412" s="51">
        <v>2011</v>
      </c>
      <c r="W412" s="51">
        <v>30902.1</v>
      </c>
      <c r="X412" s="51">
        <v>8.4</v>
      </c>
      <c r="Y412" s="51">
        <v>148.30000000000001</v>
      </c>
      <c r="Z412" s="51">
        <v>941.6</v>
      </c>
      <c r="AA412" s="51">
        <v>618.9</v>
      </c>
      <c r="AB412" s="51">
        <v>5795.1</v>
      </c>
      <c r="AC412" s="51">
        <v>1462.4</v>
      </c>
      <c r="AD412" s="51">
        <v>307.89999999999998</v>
      </c>
      <c r="AE412" s="51">
        <v>10998.1</v>
      </c>
      <c r="AF412" s="51">
        <v>8516.9</v>
      </c>
      <c r="AG412" s="51">
        <v>155315.29999999999</v>
      </c>
    </row>
    <row r="413" spans="5:33">
      <c r="E413" s="2">
        <v>2012</v>
      </c>
      <c r="F413" s="2">
        <v>7</v>
      </c>
      <c r="G413" s="51">
        <v>1882.3000000000002</v>
      </c>
      <c r="H413" s="51">
        <v>1031.3</v>
      </c>
      <c r="I413" s="51">
        <v>886.3</v>
      </c>
      <c r="J413" s="51">
        <v>11957.4</v>
      </c>
      <c r="K413" s="51">
        <v>3901</v>
      </c>
      <c r="L413" s="51">
        <v>127.7</v>
      </c>
      <c r="M413" s="51">
        <v>11597.3</v>
      </c>
      <c r="N413" s="51">
        <v>903.2</v>
      </c>
      <c r="O413" s="51">
        <v>1129.8</v>
      </c>
      <c r="P413" s="51">
        <v>1831.2</v>
      </c>
      <c r="Q413" s="51">
        <v>5916.8</v>
      </c>
      <c r="R413" s="51">
        <v>2094.8000000000002</v>
      </c>
      <c r="S413" s="51">
        <v>2668.7</v>
      </c>
      <c r="T413" s="51">
        <v>30303.800000000003</v>
      </c>
      <c r="U413" s="51">
        <v>21551.5</v>
      </c>
      <c r="V413" s="51">
        <v>2278.3000000000002</v>
      </c>
      <c r="W413" s="51">
        <v>28514.7</v>
      </c>
      <c r="X413" s="51">
        <v>18.899999999999999</v>
      </c>
      <c r="Y413" s="51">
        <v>189</v>
      </c>
      <c r="Z413" s="51">
        <v>1173.2</v>
      </c>
      <c r="AA413" s="51">
        <v>672</v>
      </c>
      <c r="AB413" s="51">
        <v>6844</v>
      </c>
      <c r="AC413" s="51">
        <v>1599.6</v>
      </c>
      <c r="AD413" s="51">
        <v>378.2</v>
      </c>
      <c r="AE413" s="51">
        <v>11207.9</v>
      </c>
      <c r="AF413" s="51">
        <v>8967.7999999999993</v>
      </c>
      <c r="AG413" s="51">
        <v>159626.70000000001</v>
      </c>
    </row>
    <row r="414" spans="5:33">
      <c r="E414" s="2">
        <v>2012</v>
      </c>
      <c r="F414" s="2">
        <v>8</v>
      </c>
      <c r="G414" s="51">
        <v>1506</v>
      </c>
      <c r="H414" s="51">
        <v>1207.5</v>
      </c>
      <c r="I414" s="51">
        <v>936.3</v>
      </c>
      <c r="J414" s="51">
        <v>12349.6</v>
      </c>
      <c r="K414" s="51">
        <v>4115.8</v>
      </c>
      <c r="L414" s="51">
        <v>125.1</v>
      </c>
      <c r="M414" s="51">
        <v>12070.900000000001</v>
      </c>
      <c r="N414" s="51">
        <v>946.1</v>
      </c>
      <c r="O414" s="51">
        <v>1103</v>
      </c>
      <c r="P414" s="51">
        <v>1995.3</v>
      </c>
      <c r="Q414" s="51">
        <v>6376.9</v>
      </c>
      <c r="R414" s="51">
        <v>2255.4</v>
      </c>
      <c r="S414" s="51">
        <v>3025.4</v>
      </c>
      <c r="T414" s="51">
        <v>30602.2</v>
      </c>
      <c r="U414" s="51">
        <v>22665.1</v>
      </c>
      <c r="V414" s="51">
        <v>2395.3000000000002</v>
      </c>
      <c r="W414" s="51">
        <v>32784.6</v>
      </c>
      <c r="X414" s="51">
        <v>50.6</v>
      </c>
      <c r="Y414" s="51">
        <v>263.2</v>
      </c>
      <c r="Z414" s="51">
        <v>1178.3</v>
      </c>
      <c r="AA414" s="51">
        <v>770.8</v>
      </c>
      <c r="AB414" s="51">
        <v>7504.7</v>
      </c>
      <c r="AC414" s="51">
        <v>1657.9</v>
      </c>
      <c r="AD414" s="51">
        <v>352.7</v>
      </c>
      <c r="AE414" s="51">
        <v>12207</v>
      </c>
      <c r="AF414" s="51">
        <v>9477.7000000000007</v>
      </c>
      <c r="AG414" s="51">
        <v>169923.40000000002</v>
      </c>
    </row>
    <row r="415" spans="5:33">
      <c r="E415" s="2">
        <v>2012</v>
      </c>
      <c r="F415" s="2">
        <v>9</v>
      </c>
      <c r="G415" s="51">
        <v>1127.8</v>
      </c>
      <c r="H415" s="51">
        <v>1138.5999999999999</v>
      </c>
      <c r="I415" s="51">
        <v>754.6</v>
      </c>
      <c r="J415" s="51">
        <v>11351.3</v>
      </c>
      <c r="K415" s="51">
        <v>3796.7</v>
      </c>
      <c r="L415" s="51">
        <v>119.4</v>
      </c>
      <c r="M415" s="51">
        <v>10981.4</v>
      </c>
      <c r="N415" s="51">
        <v>904.7</v>
      </c>
      <c r="O415" s="51">
        <v>949.6</v>
      </c>
      <c r="P415" s="51">
        <v>1729.9</v>
      </c>
      <c r="Q415" s="51">
        <v>6494.6</v>
      </c>
      <c r="R415" s="51">
        <v>2086</v>
      </c>
      <c r="S415" s="51">
        <v>2996.5</v>
      </c>
      <c r="T415" s="51">
        <v>27693.199999999997</v>
      </c>
      <c r="U415" s="51">
        <v>20677.900000000001</v>
      </c>
      <c r="V415" s="51">
        <v>2131.6999999999998</v>
      </c>
      <c r="W415" s="51">
        <v>32800.400000000001</v>
      </c>
      <c r="X415" s="51">
        <v>19.7</v>
      </c>
      <c r="Y415" s="51">
        <v>165.9</v>
      </c>
      <c r="Z415" s="51">
        <v>1135.4000000000001</v>
      </c>
      <c r="AA415" s="51">
        <v>727.8</v>
      </c>
      <c r="AB415" s="51">
        <v>7013.2999999999993</v>
      </c>
      <c r="AC415" s="51">
        <v>1753.6</v>
      </c>
      <c r="AD415" s="51">
        <v>492.8</v>
      </c>
      <c r="AE415" s="51">
        <v>11518.2</v>
      </c>
      <c r="AF415" s="51">
        <v>7937.9</v>
      </c>
      <c r="AG415" s="51">
        <v>158498.89999999997</v>
      </c>
    </row>
    <row r="416" spans="5:33">
      <c r="E416" s="2">
        <v>2012</v>
      </c>
      <c r="F416" s="2">
        <v>10</v>
      </c>
      <c r="G416" s="51">
        <v>1080.7</v>
      </c>
      <c r="H416" s="51">
        <v>984.3</v>
      </c>
      <c r="I416" s="51">
        <v>2684</v>
      </c>
      <c r="J416" s="51">
        <v>10260</v>
      </c>
      <c r="K416" s="51">
        <v>3352.8</v>
      </c>
      <c r="L416" s="51">
        <v>122.7</v>
      </c>
      <c r="M416" s="51">
        <v>8075.4</v>
      </c>
      <c r="N416" s="51">
        <v>700.1</v>
      </c>
      <c r="O416" s="51">
        <v>841.1</v>
      </c>
      <c r="P416" s="51">
        <v>1577.8</v>
      </c>
      <c r="Q416" s="51">
        <v>5820</v>
      </c>
      <c r="R416" s="51">
        <v>2023.3</v>
      </c>
      <c r="S416" s="51">
        <v>5038.2</v>
      </c>
      <c r="T416" s="51">
        <v>42041.8</v>
      </c>
      <c r="U416" s="51">
        <v>26565.200000000001</v>
      </c>
      <c r="V416" s="51">
        <v>1459.8</v>
      </c>
      <c r="W416" s="51">
        <v>23578.5</v>
      </c>
      <c r="X416" s="51">
        <v>6.9</v>
      </c>
      <c r="Y416" s="51">
        <v>39.1</v>
      </c>
      <c r="Z416" s="51">
        <v>1167.4000000000001</v>
      </c>
      <c r="AA416" s="51">
        <v>669.6</v>
      </c>
      <c r="AB416" s="51">
        <v>8103.2999999999993</v>
      </c>
      <c r="AC416" s="51">
        <v>1638.2</v>
      </c>
      <c r="AD416" s="51">
        <v>9057.5999999999985</v>
      </c>
      <c r="AE416" s="51">
        <v>10635.5</v>
      </c>
      <c r="AF416" s="51">
        <v>5552.8</v>
      </c>
      <c r="AG416" s="51">
        <v>173076.1</v>
      </c>
    </row>
    <row r="417" spans="1:33">
      <c r="E417" s="2">
        <v>2012</v>
      </c>
      <c r="F417" s="2">
        <v>11</v>
      </c>
      <c r="G417" s="51">
        <v>1293</v>
      </c>
      <c r="H417" s="51">
        <v>892</v>
      </c>
      <c r="I417" s="51">
        <v>2897.2000000000003</v>
      </c>
      <c r="J417" s="51">
        <v>7637</v>
      </c>
      <c r="K417" s="51">
        <v>2880.1</v>
      </c>
      <c r="L417" s="51">
        <v>138.5</v>
      </c>
      <c r="M417" s="51">
        <v>5145.3</v>
      </c>
      <c r="N417" s="51">
        <v>575</v>
      </c>
      <c r="O417" s="51">
        <v>650.70000000000005</v>
      </c>
      <c r="P417" s="51">
        <v>1369.5</v>
      </c>
      <c r="Q417" s="51">
        <v>3385.1</v>
      </c>
      <c r="R417" s="51">
        <v>1503.8</v>
      </c>
      <c r="S417" s="51">
        <v>4283</v>
      </c>
      <c r="T417" s="51">
        <v>32855.199999999997</v>
      </c>
      <c r="U417" s="51">
        <v>17747.599999999999</v>
      </c>
      <c r="V417" s="51">
        <v>1009.6</v>
      </c>
      <c r="W417" s="51">
        <v>21519.200000000001</v>
      </c>
      <c r="X417" s="51">
        <v>0</v>
      </c>
      <c r="Y417" s="51">
        <v>1</v>
      </c>
      <c r="Z417" s="51">
        <v>1201.3</v>
      </c>
      <c r="AA417" s="51">
        <v>577.1</v>
      </c>
      <c r="AB417" s="51">
        <v>6326.5999999999995</v>
      </c>
      <c r="AC417" s="51">
        <v>1374.6</v>
      </c>
      <c r="AD417" s="51">
        <v>3463.7000000000003</v>
      </c>
      <c r="AE417" s="51">
        <v>8699.9</v>
      </c>
      <c r="AF417" s="51">
        <v>4696.3999999999996</v>
      </c>
      <c r="AG417" s="51">
        <v>132122.40000000002</v>
      </c>
    </row>
    <row r="418" spans="1:33">
      <c r="E418" s="2">
        <v>2012</v>
      </c>
      <c r="F418" s="2">
        <v>12</v>
      </c>
      <c r="G418" s="51">
        <v>1428.6000000000001</v>
      </c>
      <c r="H418" s="51">
        <v>621</v>
      </c>
      <c r="I418" s="51">
        <v>2172.9</v>
      </c>
      <c r="J418" s="51">
        <v>4521.6000000000004</v>
      </c>
      <c r="K418" s="51">
        <v>2636.9</v>
      </c>
      <c r="L418" s="51">
        <v>149.69999999999999</v>
      </c>
      <c r="M418" s="51">
        <v>3387.3</v>
      </c>
      <c r="N418" s="51">
        <v>364.6</v>
      </c>
      <c r="O418" s="51">
        <v>307.60000000000002</v>
      </c>
      <c r="P418" s="51">
        <v>1171.3</v>
      </c>
      <c r="Q418" s="51">
        <v>2420</v>
      </c>
      <c r="R418" s="51">
        <v>1107.3</v>
      </c>
      <c r="S418" s="51">
        <v>2045.9</v>
      </c>
      <c r="T418" s="51">
        <v>12379</v>
      </c>
      <c r="U418" s="51">
        <v>10924.8</v>
      </c>
      <c r="V418" s="51">
        <v>687.7</v>
      </c>
      <c r="W418" s="51">
        <v>8777.9</v>
      </c>
      <c r="X418" s="51">
        <v>0.8</v>
      </c>
      <c r="Y418" s="51">
        <v>0</v>
      </c>
      <c r="Z418" s="51">
        <v>144.80000000000001</v>
      </c>
      <c r="AA418" s="51">
        <v>236.1</v>
      </c>
      <c r="AB418" s="51">
        <v>4257.2</v>
      </c>
      <c r="AC418" s="51">
        <v>1064.4000000000001</v>
      </c>
      <c r="AD418" s="51">
        <v>185.4</v>
      </c>
      <c r="AE418" s="51">
        <v>7676.9</v>
      </c>
      <c r="AF418" s="51">
        <v>2493.4</v>
      </c>
      <c r="AG418" s="51">
        <v>71163.099999999991</v>
      </c>
    </row>
    <row r="420" spans="1:33">
      <c r="B420" s="52">
        <v>0</v>
      </c>
      <c r="F420" s="2" t="s">
        <v>98</v>
      </c>
      <c r="G420" s="129">
        <v>0</v>
      </c>
      <c r="H420" s="129">
        <v>0</v>
      </c>
      <c r="I420" s="129">
        <v>0</v>
      </c>
      <c r="J420" s="129">
        <v>0</v>
      </c>
      <c r="K420" s="129">
        <v>0</v>
      </c>
      <c r="L420" s="129">
        <v>0</v>
      </c>
      <c r="M420" s="129">
        <v>0</v>
      </c>
      <c r="N420" s="129">
        <v>0</v>
      </c>
      <c r="O420" s="129">
        <v>0</v>
      </c>
      <c r="P420" s="129">
        <v>0</v>
      </c>
      <c r="Q420" s="129">
        <v>0</v>
      </c>
      <c r="R420" s="129">
        <v>0</v>
      </c>
      <c r="S420" s="129">
        <v>0</v>
      </c>
      <c r="T420" s="129">
        <v>0</v>
      </c>
      <c r="U420" s="129">
        <v>0</v>
      </c>
      <c r="V420" s="129">
        <v>0</v>
      </c>
      <c r="W420" s="130">
        <v>0</v>
      </c>
      <c r="X420" s="129">
        <v>0</v>
      </c>
      <c r="Y420" s="129">
        <v>0</v>
      </c>
      <c r="Z420" s="129">
        <v>0</v>
      </c>
      <c r="AA420" s="129">
        <v>0</v>
      </c>
      <c r="AB420" s="129">
        <v>0</v>
      </c>
      <c r="AC420" s="129">
        <v>0</v>
      </c>
      <c r="AD420" s="129">
        <v>0</v>
      </c>
      <c r="AE420" s="129">
        <v>0</v>
      </c>
      <c r="AF420" s="129">
        <v>0</v>
      </c>
      <c r="AG420" s="129">
        <v>0</v>
      </c>
    </row>
    <row r="422" spans="1:33" s="54" customFormat="1" ht="15.75">
      <c r="A422" s="114"/>
      <c r="B422" s="114"/>
      <c r="E422" s="54" t="s">
        <v>153</v>
      </c>
      <c r="G422" s="116"/>
      <c r="H422" s="116"/>
      <c r="I422" s="116"/>
      <c r="J422" s="116"/>
      <c r="K422" s="116"/>
      <c r="L422" s="116"/>
      <c r="M422" s="116"/>
      <c r="N422" s="116"/>
      <c r="O422" s="116"/>
      <c r="P422" s="116"/>
      <c r="Q422" s="116"/>
      <c r="R422" s="116"/>
      <c r="S422" s="116"/>
      <c r="T422" s="116"/>
      <c r="U422" s="116"/>
      <c r="V422" s="116"/>
      <c r="W422" s="116"/>
      <c r="X422" s="116"/>
      <c r="Y422" s="116"/>
      <c r="Z422" s="116"/>
      <c r="AA422" s="116"/>
      <c r="AB422" s="116"/>
      <c r="AC422" s="116"/>
      <c r="AD422" s="116"/>
      <c r="AE422" s="116"/>
      <c r="AF422" s="116"/>
      <c r="AG422" s="116"/>
    </row>
    <row r="423" spans="1:33">
      <c r="F423" s="2">
        <v>1</v>
      </c>
      <c r="G423" s="112">
        <v>7.3010528312624473E-2</v>
      </c>
      <c r="H423" s="112">
        <v>7.0330403826899535E-2</v>
      </c>
      <c r="I423" s="112">
        <v>5.1511869275931842E-2</v>
      </c>
      <c r="J423" s="112">
        <v>5.925752394943911E-2</v>
      </c>
      <c r="K423" s="112">
        <v>8.1419674757056304E-2</v>
      </c>
      <c r="L423" s="112">
        <v>7.794383883517586E-2</v>
      </c>
      <c r="M423" s="112">
        <v>5.1618696094537765E-2</v>
      </c>
      <c r="N423" s="112">
        <v>7.4813598876648929E-2</v>
      </c>
      <c r="O423" s="112">
        <v>4.5199296257148455E-2</v>
      </c>
      <c r="P423" s="112">
        <v>6.5435216050648462E-2</v>
      </c>
      <c r="Q423" s="112">
        <v>5.4952980700122479E-2</v>
      </c>
      <c r="R423" s="112">
        <v>6.9836647552985229E-2</v>
      </c>
      <c r="S423" s="112">
        <v>5.7007513514126092E-2</v>
      </c>
      <c r="T423" s="112">
        <v>9.0785757925619576E-2</v>
      </c>
      <c r="U423" s="112">
        <v>5.0185903708741007E-2</v>
      </c>
      <c r="V423" s="112">
        <v>5.7621300409623266E-2</v>
      </c>
      <c r="W423" s="112">
        <v>4.6015958538875544E-2</v>
      </c>
      <c r="X423" s="112">
        <v>0</v>
      </c>
      <c r="Y423" s="112">
        <v>4.0392383150605882E-4</v>
      </c>
      <c r="Z423" s="112">
        <v>8.0065281553192272E-2</v>
      </c>
      <c r="AA423" s="112">
        <v>7.184448072953574E-2</v>
      </c>
      <c r="AB423" s="112">
        <v>5.6281951771407518E-2</v>
      </c>
      <c r="AC423" s="112">
        <v>6.9461140333097207E-2</v>
      </c>
      <c r="AD423" s="112">
        <v>2.4782668364689196E-2</v>
      </c>
      <c r="AE423" s="112">
        <v>7.2854324545985741E-2</v>
      </c>
      <c r="AF423" s="112">
        <v>5.0417799355997155E-2</v>
      </c>
      <c r="AG423" s="112">
        <v>6.1378774074969895E-2</v>
      </c>
    </row>
    <row r="424" spans="1:33">
      <c r="F424" s="2">
        <v>2</v>
      </c>
      <c r="G424" s="112">
        <v>9.32056024534446E-2</v>
      </c>
      <c r="H424" s="112">
        <v>6.4577340559096044E-2</v>
      </c>
      <c r="I424" s="112">
        <v>5.7742107829255269E-2</v>
      </c>
      <c r="J424" s="112">
        <v>3.2595442761304876E-2</v>
      </c>
      <c r="K424" s="112">
        <v>9.6248133077528802E-2</v>
      </c>
      <c r="L424" s="112">
        <v>7.6884557605639253E-2</v>
      </c>
      <c r="M424" s="112">
        <v>4.6593749727235095E-2</v>
      </c>
      <c r="N424" s="112">
        <v>6.1349207918833921E-2</v>
      </c>
      <c r="O424" s="112">
        <v>4.4004586034629374E-2</v>
      </c>
      <c r="P424" s="112">
        <v>5.7860212974951149E-2</v>
      </c>
      <c r="Q424" s="112">
        <v>3.4910461306470679E-2</v>
      </c>
      <c r="R424" s="112">
        <v>5.4700575046420875E-2</v>
      </c>
      <c r="S424" s="112">
        <v>4.0023345157013182E-2</v>
      </c>
      <c r="T424" s="112">
        <v>6.0629629669417789E-2</v>
      </c>
      <c r="U424" s="112">
        <v>4.783073938569047E-2</v>
      </c>
      <c r="V424" s="112">
        <v>5.1219134021808117E-2</v>
      </c>
      <c r="W424" s="112">
        <v>4.0025966599040307E-2</v>
      </c>
      <c r="X424" s="112">
        <v>0</v>
      </c>
      <c r="Y424" s="112">
        <v>3.462204270051933E-3</v>
      </c>
      <c r="Z424" s="112">
        <v>7.9869224940520664E-2</v>
      </c>
      <c r="AA424" s="112">
        <v>6.2698877264945233E-2</v>
      </c>
      <c r="AB424" s="112">
        <v>6.0022364595529717E-2</v>
      </c>
      <c r="AC424" s="112">
        <v>5.8381313805331403E-2</v>
      </c>
      <c r="AD424" s="112">
        <v>9.833970583678027E-3</v>
      </c>
      <c r="AE424" s="112">
        <v>6.6901531380508861E-2</v>
      </c>
      <c r="AF424" s="112">
        <v>3.9762661878441956E-2</v>
      </c>
      <c r="AG424" s="112">
        <v>5.1008976660850469E-2</v>
      </c>
    </row>
    <row r="425" spans="1:33">
      <c r="F425" s="2">
        <v>3</v>
      </c>
      <c r="G425" s="112">
        <v>0.10573208131777796</v>
      </c>
      <c r="H425" s="112">
        <v>7.5123563720738043E-2</v>
      </c>
      <c r="I425" s="112">
        <v>5.0075469384537684E-2</v>
      </c>
      <c r="J425" s="112">
        <v>5.6654825507163713E-2</v>
      </c>
      <c r="K425" s="112">
        <v>8.6426153927883831E-2</v>
      </c>
      <c r="L425" s="112">
        <v>8.882554601132471E-2</v>
      </c>
      <c r="M425" s="112">
        <v>5.185170848555988E-2</v>
      </c>
      <c r="N425" s="112">
        <v>6.6863121254672378E-2</v>
      </c>
      <c r="O425" s="112">
        <v>7.169982819584983E-2</v>
      </c>
      <c r="P425" s="112">
        <v>6.5790629961392691E-2</v>
      </c>
      <c r="Q425" s="112">
        <v>4.722069428203525E-2</v>
      </c>
      <c r="R425" s="112">
        <v>6.6921333976818168E-2</v>
      </c>
      <c r="S425" s="112">
        <v>4.851826248569259E-2</v>
      </c>
      <c r="T425" s="112">
        <v>8.5432157727706418E-2</v>
      </c>
      <c r="U425" s="112">
        <v>5.9015682896641754E-2</v>
      </c>
      <c r="V425" s="112">
        <v>5.7792577741879653E-2</v>
      </c>
      <c r="W425" s="112">
        <v>4.7759880242878201E-2</v>
      </c>
      <c r="X425" s="112">
        <v>0</v>
      </c>
      <c r="Y425" s="112">
        <v>8.4246970571263714E-3</v>
      </c>
      <c r="Z425" s="112">
        <v>8.9346177690876993E-2</v>
      </c>
      <c r="AA425" s="112">
        <v>6.5559629070519737E-2</v>
      </c>
      <c r="AB425" s="112">
        <v>4.3432570744477914E-2</v>
      </c>
      <c r="AC425" s="112">
        <v>6.7935933276204966E-2</v>
      </c>
      <c r="AD425" s="112">
        <v>9.8589096747440777E-2</v>
      </c>
      <c r="AE425" s="112">
        <v>7.5291014950948518E-2</v>
      </c>
      <c r="AF425" s="112">
        <v>4.9852541403765716E-2</v>
      </c>
      <c r="AG425" s="112">
        <v>6.305546774938528E-2</v>
      </c>
    </row>
    <row r="426" spans="1:33">
      <c r="F426" s="2">
        <v>4</v>
      </c>
      <c r="G426" s="112">
        <v>0.10040153024123429</v>
      </c>
      <c r="H426" s="112">
        <v>8.3727730718497206E-2</v>
      </c>
      <c r="I426" s="112">
        <v>6.7931204619835761E-2</v>
      </c>
      <c r="J426" s="112">
        <v>6.490988516132358E-2</v>
      </c>
      <c r="K426" s="112">
        <v>0.11735940333796659</v>
      </c>
      <c r="L426" s="112">
        <v>8.5320288124494437E-2</v>
      </c>
      <c r="M426" s="112">
        <v>6.5993359526354878E-2</v>
      </c>
      <c r="N426" s="112">
        <v>7.6095168403773505E-2</v>
      </c>
      <c r="O426" s="112">
        <v>7.7972917606310255E-2</v>
      </c>
      <c r="P426" s="112">
        <v>7.519152318294639E-2</v>
      </c>
      <c r="Q426" s="112">
        <v>5.2455060726706547E-2</v>
      </c>
      <c r="R426" s="112">
        <v>5.3094044220497162E-2</v>
      </c>
      <c r="S426" s="112">
        <v>0.11145839235729424</v>
      </c>
      <c r="T426" s="112">
        <v>8.6730348992301864E-2</v>
      </c>
      <c r="U426" s="112">
        <v>8.6600290413499481E-2</v>
      </c>
      <c r="V426" s="112">
        <v>6.9760355968384008E-2</v>
      </c>
      <c r="W426" s="112">
        <v>6.4174823612144535E-2</v>
      </c>
      <c r="X426" s="112">
        <v>0</v>
      </c>
      <c r="Y426" s="112">
        <v>4.6162723600692444E-4</v>
      </c>
      <c r="Z426" s="112">
        <v>7.7490051451613751E-2</v>
      </c>
      <c r="AA426" s="112">
        <v>7.8129332388551728E-2</v>
      </c>
      <c r="AB426" s="112">
        <v>6.4953100127609756E-2</v>
      </c>
      <c r="AC426" s="112">
        <v>7.7342045744170612E-2</v>
      </c>
      <c r="AD426" s="112">
        <v>0.1917004475755219</v>
      </c>
      <c r="AE426" s="112">
        <v>7.7695082607095595E-2</v>
      </c>
      <c r="AF426" s="112">
        <v>6.4795012488840301E-2</v>
      </c>
      <c r="AG426" s="112">
        <v>7.7789987462989305E-2</v>
      </c>
    </row>
    <row r="427" spans="1:33">
      <c r="F427" s="2">
        <v>5</v>
      </c>
      <c r="G427" s="112">
        <v>7.7115937905087098E-2</v>
      </c>
      <c r="H427" s="112">
        <v>8.9658789313923376E-2</v>
      </c>
      <c r="I427" s="112">
        <v>7.3270992020973771E-2</v>
      </c>
      <c r="J427" s="112">
        <v>9.0783787297705212E-2</v>
      </c>
      <c r="K427" s="112">
        <v>6.7330924574651008E-2</v>
      </c>
      <c r="L427" s="112">
        <v>8.6244751742999129E-2</v>
      </c>
      <c r="M427" s="112">
        <v>9.9193071258908277E-2</v>
      </c>
      <c r="N427" s="112">
        <v>9.0125190356584839E-2</v>
      </c>
      <c r="O427" s="112">
        <v>0.11704028617957836</v>
      </c>
      <c r="P427" s="112">
        <v>9.096448008998613E-2</v>
      </c>
      <c r="Q427" s="112">
        <v>0.10882598390606965</v>
      </c>
      <c r="R427" s="112">
        <v>0.10050797130493819</v>
      </c>
      <c r="S427" s="112">
        <v>7.828560419759524E-2</v>
      </c>
      <c r="T427" s="112">
        <v>8.3457937083687525E-2</v>
      </c>
      <c r="U427" s="112">
        <v>9.7217730483783765E-2</v>
      </c>
      <c r="V427" s="112">
        <v>9.6398488432469842E-2</v>
      </c>
      <c r="W427" s="112">
        <v>9.9850864258442126E-2</v>
      </c>
      <c r="X427" s="112">
        <v>1.2075905692926972E-2</v>
      </c>
      <c r="Y427" s="112">
        <v>8.7709174841315643E-3</v>
      </c>
      <c r="Z427" s="112">
        <v>9.0358253718452103E-2</v>
      </c>
      <c r="AA427" s="112">
        <v>9.4092327463657477E-2</v>
      </c>
      <c r="AB427" s="112">
        <v>8.4107718416586638E-2</v>
      </c>
      <c r="AC427" s="112">
        <v>9.3083788052410937E-2</v>
      </c>
      <c r="AD427" s="112">
        <v>1.4756858618964627E-2</v>
      </c>
      <c r="AE427" s="112">
        <v>9.1819588186444118E-2</v>
      </c>
      <c r="AF427" s="112">
        <v>9.8763654966947223E-2</v>
      </c>
      <c r="AG427" s="112">
        <v>9.1264667291466997E-2</v>
      </c>
    </row>
    <row r="428" spans="1:33">
      <c r="F428" s="2">
        <v>6</v>
      </c>
      <c r="G428" s="112">
        <v>0.10508552277972745</v>
      </c>
      <c r="H428" s="112">
        <v>9.0351699696454402E-2</v>
      </c>
      <c r="I428" s="112">
        <v>6.3175319613573394E-2</v>
      </c>
      <c r="J428" s="112">
        <v>0.19813910656264663</v>
      </c>
      <c r="K428" s="112">
        <v>7.3541783086640666E-2</v>
      </c>
      <c r="L428" s="112">
        <v>8.1603173991756886E-2</v>
      </c>
      <c r="M428" s="112">
        <v>0.11925149133622739</v>
      </c>
      <c r="N428" s="112">
        <v>9.7367640369440109E-2</v>
      </c>
      <c r="O428" s="112">
        <v>0.14711117691007308</v>
      </c>
      <c r="P428" s="112">
        <v>0.10518494216712659</v>
      </c>
      <c r="Q428" s="112">
        <v>0.12985470652429762</v>
      </c>
      <c r="R428" s="112">
        <v>0.10227973595308011</v>
      </c>
      <c r="S428" s="112">
        <v>7.234165523962785E-2</v>
      </c>
      <c r="T428" s="112">
        <v>6.6136851980566583E-2</v>
      </c>
      <c r="U428" s="112">
        <v>0.10425918094176856</v>
      </c>
      <c r="V428" s="112">
        <v>0.11076234639127676</v>
      </c>
      <c r="W428" s="112">
        <v>0.11978849209241503</v>
      </c>
      <c r="X428" s="112">
        <v>8.7406555491661889E-2</v>
      </c>
      <c r="Y428" s="112">
        <v>0.17761107905366416</v>
      </c>
      <c r="Z428" s="112">
        <v>9.2496330562046605E-2</v>
      </c>
      <c r="AA428" s="112">
        <v>9.5249831655759162E-2</v>
      </c>
      <c r="AB428" s="112">
        <v>8.8684304000631473E-2</v>
      </c>
      <c r="AC428" s="112">
        <v>9.1400039735657537E-2</v>
      </c>
      <c r="AD428" s="112">
        <v>1.6442091873250384E-2</v>
      </c>
      <c r="AE428" s="112">
        <v>9.3774949964143553E-2</v>
      </c>
      <c r="AF428" s="112">
        <v>0.11935569621522939</v>
      </c>
      <c r="AG428" s="112">
        <v>0.10601212069579599</v>
      </c>
    </row>
    <row r="429" spans="1:33">
      <c r="F429" s="2">
        <v>7</v>
      </c>
      <c r="G429" s="112">
        <v>9.189351544468681E-2</v>
      </c>
      <c r="H429" s="112">
        <v>9.7036059946283545E-2</v>
      </c>
      <c r="I429" s="112">
        <v>7.7507203895796795E-2</v>
      </c>
      <c r="J429" s="112">
        <v>0.10426551358657718</v>
      </c>
      <c r="K429" s="112">
        <v>7.9784919771927795E-2</v>
      </c>
      <c r="L429" s="112">
        <v>8.2258002388197693E-2</v>
      </c>
      <c r="M429" s="112">
        <v>0.12790482772073278</v>
      </c>
      <c r="N429" s="112">
        <v>0.1093487332634535</v>
      </c>
      <c r="O429" s="112">
        <v>0.11707127290004715</v>
      </c>
      <c r="P429" s="112">
        <v>0.11319933057204067</v>
      </c>
      <c r="Q429" s="112">
        <v>0.11727447917518923</v>
      </c>
      <c r="R429" s="112">
        <v>0.10848336618923361</v>
      </c>
      <c r="S429" s="112">
        <v>8.7123899321177256E-2</v>
      </c>
      <c r="T429" s="112">
        <v>7.6127507274797432E-2</v>
      </c>
      <c r="U429" s="112">
        <v>0.11033809614366472</v>
      </c>
      <c r="V429" s="112">
        <v>0.12473136502625051</v>
      </c>
      <c r="W429" s="112">
        <v>0.11586907344948619</v>
      </c>
      <c r="X429" s="112">
        <v>0.16561242093156986</v>
      </c>
      <c r="Y429" s="112">
        <v>0.20473167916907098</v>
      </c>
      <c r="Z429" s="112">
        <v>9.4554924995098558E-2</v>
      </c>
      <c r="AA429" s="112">
        <v>0.10198800244704311</v>
      </c>
      <c r="AB429" s="112">
        <v>0.10323076315893334</v>
      </c>
      <c r="AC429" s="112">
        <v>9.8359800358423663E-2</v>
      </c>
      <c r="AD429" s="112">
        <v>1.6169089988799543E-2</v>
      </c>
      <c r="AE429" s="112">
        <v>0.10021021641473697</v>
      </c>
      <c r="AF429" s="112">
        <v>0.13300163508511473</v>
      </c>
      <c r="AG429" s="112">
        <v>0.10310942092141158</v>
      </c>
    </row>
    <row r="430" spans="1:33">
      <c r="F430" s="2">
        <v>8</v>
      </c>
      <c r="G430" s="112">
        <v>8.7933542002592541E-2</v>
      </c>
      <c r="H430" s="112">
        <v>0.10468668054606424</v>
      </c>
      <c r="I430" s="112">
        <v>7.475702361593238E-2</v>
      </c>
      <c r="J430" s="112">
        <v>0.10534997127085859</v>
      </c>
      <c r="K430" s="112">
        <v>8.1796925907470563E-2</v>
      </c>
      <c r="L430" s="112">
        <v>8.443434382342746E-2</v>
      </c>
      <c r="M430" s="112">
        <v>0.12868242118849224</v>
      </c>
      <c r="N430" s="112">
        <v>0.11195142693273737</v>
      </c>
      <c r="O430" s="112">
        <v>0.11084982802370137</v>
      </c>
      <c r="P430" s="112">
        <v>0.10780563155294401</v>
      </c>
      <c r="Q430" s="112">
        <v>0.13531690038906885</v>
      </c>
      <c r="R430" s="112">
        <v>0.11047107999116569</v>
      </c>
      <c r="S430" s="112">
        <v>9.2263233644224354E-2</v>
      </c>
      <c r="T430" s="112">
        <v>8.3774542897478793E-2</v>
      </c>
      <c r="U430" s="112">
        <v>0.11166510919056716</v>
      </c>
      <c r="V430" s="112">
        <v>0.12830475105290487</v>
      </c>
      <c r="W430" s="112">
        <v>0.12112700272667977</v>
      </c>
      <c r="X430" s="112">
        <v>0.49971247843588279</v>
      </c>
      <c r="Y430" s="112">
        <v>0.25574148874783614</v>
      </c>
      <c r="Z430" s="112">
        <v>9.452048261719681E-2</v>
      </c>
      <c r="AA430" s="112">
        <v>0.10792956388939016</v>
      </c>
      <c r="AB430" s="112">
        <v>0.11197979293015668</v>
      </c>
      <c r="AC430" s="112">
        <v>0.10028236399066413</v>
      </c>
      <c r="AD430" s="112">
        <v>2.1205605835452172E-2</v>
      </c>
      <c r="AE430" s="112">
        <v>0.10280544193236557</v>
      </c>
      <c r="AF430" s="112">
        <v>0.13678590416194367</v>
      </c>
      <c r="AG430" s="112">
        <v>0.1072753814483967</v>
      </c>
    </row>
    <row r="431" spans="1:33">
      <c r="F431" s="2">
        <v>9</v>
      </c>
      <c r="G431" s="112">
        <v>6.8892472098390695E-2</v>
      </c>
      <c r="H431" s="112">
        <v>9.9194253293708193E-2</v>
      </c>
      <c r="I431" s="112">
        <v>6.7040753467650344E-2</v>
      </c>
      <c r="J431" s="112">
        <v>9.7497838573980089E-2</v>
      </c>
      <c r="K431" s="112">
        <v>7.4204158101182652E-2</v>
      </c>
      <c r="L431" s="112">
        <v>8.1140942182504533E-2</v>
      </c>
      <c r="M431" s="112">
        <v>0.11759346016949185</v>
      </c>
      <c r="N431" s="112">
        <v>0.10794454442972132</v>
      </c>
      <c r="O431" s="112">
        <v>9.9949388356567623E-2</v>
      </c>
      <c r="P431" s="112">
        <v>9.8988632613327271E-2</v>
      </c>
      <c r="Q431" s="112">
        <v>0.12743419752511453</v>
      </c>
      <c r="R431" s="112">
        <v>0.10111655528380134</v>
      </c>
      <c r="S431" s="112">
        <v>8.8913316938837958E-2</v>
      </c>
      <c r="T431" s="112">
        <v>0.10714628278224532</v>
      </c>
      <c r="U431" s="112">
        <v>0.10156892411933036</v>
      </c>
      <c r="V431" s="112">
        <v>0.11570955691455605</v>
      </c>
      <c r="W431" s="112">
        <v>0.11043720587006392</v>
      </c>
      <c r="X431" s="112">
        <v>0.19033927544565846</v>
      </c>
      <c r="Y431" s="112">
        <v>0.23612233121754186</v>
      </c>
      <c r="Z431" s="112">
        <v>9.2080372613540629E-2</v>
      </c>
      <c r="AA431" s="112">
        <v>0.10090531791754874</v>
      </c>
      <c r="AB431" s="112">
        <v>0.10160840908791918</v>
      </c>
      <c r="AC431" s="112">
        <v>0.10319631220988457</v>
      </c>
      <c r="AD431" s="112">
        <v>5.5628929935910953E-2</v>
      </c>
      <c r="AE431" s="112">
        <v>9.4563046896059877E-2</v>
      </c>
      <c r="AF431" s="112">
        <v>0.11930002307175316</v>
      </c>
      <c r="AG431" s="112">
        <v>0.10328191699227582</v>
      </c>
    </row>
    <row r="432" spans="1:33">
      <c r="F432" s="2">
        <v>10</v>
      </c>
      <c r="G432" s="112">
        <v>6.2260899807139003E-2</v>
      </c>
      <c r="H432" s="112">
        <v>8.4093256837722286E-2</v>
      </c>
      <c r="I432" s="112">
        <v>0.1514350861110057</v>
      </c>
      <c r="J432" s="112">
        <v>7.9449407053288817E-2</v>
      </c>
      <c r="K432" s="112">
        <v>6.3906075895399872E-2</v>
      </c>
      <c r="L432" s="112">
        <v>8.6957359115596489E-2</v>
      </c>
      <c r="M432" s="112">
        <v>8.7206595085563735E-2</v>
      </c>
      <c r="N432" s="112">
        <v>8.0331467673990853E-2</v>
      </c>
      <c r="O432" s="112">
        <v>7.1427833649512634E-2</v>
      </c>
      <c r="P432" s="112">
        <v>8.2374008697876713E-2</v>
      </c>
      <c r="Q432" s="112">
        <v>8.0390982062052141E-2</v>
      </c>
      <c r="R432" s="112">
        <v>9.320987149389369E-2</v>
      </c>
      <c r="S432" s="112">
        <v>0.13240330458630345</v>
      </c>
      <c r="T432" s="112">
        <v>0.10977965125478266</v>
      </c>
      <c r="U432" s="112">
        <v>9.2466830100088659E-2</v>
      </c>
      <c r="V432" s="112">
        <v>7.8976879363064675E-2</v>
      </c>
      <c r="W432" s="112">
        <v>9.8739287709970744E-2</v>
      </c>
      <c r="X432" s="112">
        <v>4.0253018976423235E-2</v>
      </c>
      <c r="Y432" s="112">
        <v>5.7068667051356034E-2</v>
      </c>
      <c r="Z432" s="112">
        <v>9.1624673459763342E-2</v>
      </c>
      <c r="AA432" s="112">
        <v>9.2336265970697121E-2</v>
      </c>
      <c r="AB432" s="112">
        <v>0.10996803178403694</v>
      </c>
      <c r="AC432" s="112">
        <v>9.2897150873080703E-2</v>
      </c>
      <c r="AD432" s="112">
        <v>0.29425176086215471</v>
      </c>
      <c r="AE432" s="112">
        <v>8.3521104915332489E-2</v>
      </c>
      <c r="AF432" s="112">
        <v>7.9741496052723987E-2</v>
      </c>
      <c r="AG432" s="112">
        <v>9.6341960971979029E-2</v>
      </c>
    </row>
    <row r="433" spans="1:34">
      <c r="F433" s="2">
        <v>11</v>
      </c>
      <c r="G433" s="112">
        <v>7.0730974738373004E-2</v>
      </c>
      <c r="H433" s="112">
        <v>7.5613050871700338E-2</v>
      </c>
      <c r="I433" s="112">
        <v>0.16501665581581387</v>
      </c>
      <c r="J433" s="112">
        <v>6.181109226458132E-2</v>
      </c>
      <c r="K433" s="112">
        <v>9.86535294501346E-2</v>
      </c>
      <c r="L433" s="112">
        <v>8.547436539424523E-2</v>
      </c>
      <c r="M433" s="112">
        <v>5.7504346212391179E-2</v>
      </c>
      <c r="N433" s="112">
        <v>6.6372644028241987E-2</v>
      </c>
      <c r="O433" s="112">
        <v>4.9089851160452683E-2</v>
      </c>
      <c r="P433" s="112">
        <v>7.1258536280534857E-2</v>
      </c>
      <c r="Q433" s="112">
        <v>5.6460921303877733E-2</v>
      </c>
      <c r="R433" s="112">
        <v>7.776787101945995E-2</v>
      </c>
      <c r="S433" s="112">
        <v>0.10764157251164426</v>
      </c>
      <c r="T433" s="112">
        <v>8.9362950121616214E-2</v>
      </c>
      <c r="U433" s="112">
        <v>7.5086431992835351E-2</v>
      </c>
      <c r="V433" s="112">
        <v>6.1025212023308135E-2</v>
      </c>
      <c r="W433" s="112">
        <v>8.6052337407734603E-2</v>
      </c>
      <c r="X433" s="112">
        <v>0</v>
      </c>
      <c r="Y433" s="112">
        <v>5.7703404500865547E-4</v>
      </c>
      <c r="Z433" s="112">
        <v>8.3469778138098027E-2</v>
      </c>
      <c r="AA433" s="112">
        <v>8.7710650358914344E-2</v>
      </c>
      <c r="AB433" s="112">
        <v>8.7157196795284997E-2</v>
      </c>
      <c r="AC433" s="112">
        <v>7.7823690077926042E-2</v>
      </c>
      <c r="AD433" s="112">
        <v>0.22567073611637847</v>
      </c>
      <c r="AE433" s="112">
        <v>7.1827566451680813E-2</v>
      </c>
      <c r="AF433" s="112">
        <v>6.1905526186439838E-2</v>
      </c>
      <c r="AG433" s="112">
        <v>8.030854256448329E-2</v>
      </c>
    </row>
    <row r="434" spans="1:34">
      <c r="F434" s="2">
        <v>12</v>
      </c>
      <c r="G434" s="112">
        <v>6.3737392898921871E-2</v>
      </c>
      <c r="H434" s="112">
        <v>6.5607170668912793E-2</v>
      </c>
      <c r="I434" s="112">
        <v>0.10053631434969333</v>
      </c>
      <c r="J434" s="112">
        <v>4.9285606011130981E-2</v>
      </c>
      <c r="K434" s="112">
        <v>7.9328318112157223E-2</v>
      </c>
      <c r="L434" s="112">
        <v>8.29128307846385E-2</v>
      </c>
      <c r="M434" s="112">
        <v>4.6606273194505006E-2</v>
      </c>
      <c r="N434" s="112">
        <v>5.7437256491901179E-2</v>
      </c>
      <c r="O434" s="112">
        <v>4.8583734726129028E-2</v>
      </c>
      <c r="P434" s="112">
        <v>6.5946855856225325E-2</v>
      </c>
      <c r="Q434" s="112">
        <v>5.490263209899543E-2</v>
      </c>
      <c r="R434" s="112">
        <v>6.1610947967705769E-2</v>
      </c>
      <c r="S434" s="112">
        <v>8.4019900046463675E-2</v>
      </c>
      <c r="T434" s="112">
        <v>6.06363822897798E-2</v>
      </c>
      <c r="U434" s="112">
        <v>6.3765080623388926E-2</v>
      </c>
      <c r="V434" s="112">
        <v>4.7698032654474129E-2</v>
      </c>
      <c r="W434" s="112">
        <v>5.0159107492268887E-2</v>
      </c>
      <c r="X434" s="112">
        <v>4.6003450258769417E-3</v>
      </c>
      <c r="Y434" s="112">
        <v>4.6624350836699364E-2</v>
      </c>
      <c r="Z434" s="112">
        <v>3.4124448259600149E-2</v>
      </c>
      <c r="AA434" s="112">
        <v>4.1555720843437657E-2</v>
      </c>
      <c r="AB434" s="112">
        <v>8.8573796587425827E-2</v>
      </c>
      <c r="AC434" s="112">
        <v>6.9836421543148314E-2</v>
      </c>
      <c r="AD434" s="112">
        <v>3.0968743497759167E-2</v>
      </c>
      <c r="AE434" s="112">
        <v>6.8736131754697505E-2</v>
      </c>
      <c r="AF434" s="112">
        <v>4.6318049132803019E-2</v>
      </c>
      <c r="AG434" s="112">
        <v>5.9172783165995488E-2</v>
      </c>
    </row>
    <row r="437" spans="1:34" ht="15.75">
      <c r="E437" s="54" t="s">
        <v>97</v>
      </c>
      <c r="F437" s="54"/>
    </row>
    <row r="438" spans="1:34" ht="15.75">
      <c r="C438" s="53"/>
      <c r="D438" s="53"/>
      <c r="E438" s="60" t="s">
        <v>45</v>
      </c>
      <c r="F438" s="60" t="s">
        <v>46</v>
      </c>
      <c r="G438" s="61" t="s">
        <v>90</v>
      </c>
      <c r="H438" s="61" t="s">
        <v>91</v>
      </c>
      <c r="I438" s="61" t="s">
        <v>92</v>
      </c>
      <c r="J438" s="61" t="s">
        <v>93</v>
      </c>
      <c r="K438" s="61" t="s">
        <v>74</v>
      </c>
    </row>
    <row r="439" spans="1:34" s="54" customFormat="1" ht="15.75">
      <c r="A439" s="114"/>
      <c r="B439" s="114"/>
      <c r="E439" s="54" t="s">
        <v>155</v>
      </c>
      <c r="G439" s="116"/>
      <c r="H439" s="116"/>
      <c r="I439" s="116"/>
      <c r="J439" s="116"/>
      <c r="K439" s="116"/>
      <c r="L439" s="2"/>
      <c r="M439" s="2"/>
      <c r="N439" s="2"/>
      <c r="O439" s="2"/>
      <c r="P439" s="2"/>
      <c r="Q439" s="2"/>
      <c r="R439" s="2"/>
      <c r="S439" s="2"/>
      <c r="T439" s="2"/>
      <c r="U439" s="2"/>
      <c r="V439" s="2"/>
      <c r="W439" s="2"/>
      <c r="X439" s="2"/>
      <c r="Y439" s="2"/>
      <c r="Z439" s="2"/>
      <c r="AA439" s="2"/>
      <c r="AB439" s="2"/>
      <c r="AC439" s="2"/>
      <c r="AD439" s="2"/>
      <c r="AE439" s="2"/>
      <c r="AF439" s="2"/>
      <c r="AG439" s="2"/>
      <c r="AH439" s="2"/>
    </row>
    <row r="440" spans="1:34">
      <c r="F440" s="2">
        <v>1</v>
      </c>
      <c r="G440" s="112">
        <v>8.3333333333333329E-2</v>
      </c>
      <c r="H440" s="112">
        <v>8.3333333333333329E-2</v>
      </c>
      <c r="I440" s="112">
        <v>8.3333333333333329E-2</v>
      </c>
      <c r="J440" s="112">
        <v>8.3333333333333329E-2</v>
      </c>
      <c r="K440" s="112">
        <v>8.3333333333333329E-2</v>
      </c>
    </row>
    <row r="441" spans="1:34">
      <c r="F441" s="2">
        <v>2</v>
      </c>
      <c r="G441" s="112">
        <v>8.3333333333333329E-2</v>
      </c>
      <c r="H441" s="112">
        <v>8.3333333333333329E-2</v>
      </c>
      <c r="I441" s="112">
        <v>8.3333333333333329E-2</v>
      </c>
      <c r="J441" s="112">
        <v>8.3333333333333329E-2</v>
      </c>
      <c r="K441" s="112">
        <v>8.3333333333333329E-2</v>
      </c>
    </row>
    <row r="442" spans="1:34">
      <c r="F442" s="2">
        <v>3</v>
      </c>
      <c r="G442" s="112">
        <v>8.3333333333333329E-2</v>
      </c>
      <c r="H442" s="112">
        <v>8.3333333333333329E-2</v>
      </c>
      <c r="I442" s="112">
        <v>8.3333333333333329E-2</v>
      </c>
      <c r="J442" s="112">
        <v>8.3333333333333329E-2</v>
      </c>
      <c r="K442" s="112">
        <v>8.3333333333333329E-2</v>
      </c>
    </row>
    <row r="443" spans="1:34">
      <c r="F443" s="2">
        <v>4</v>
      </c>
      <c r="G443" s="112">
        <v>8.3333333333333329E-2</v>
      </c>
      <c r="H443" s="112">
        <v>8.3333333333333329E-2</v>
      </c>
      <c r="I443" s="112">
        <v>8.3333333333333329E-2</v>
      </c>
      <c r="J443" s="112">
        <v>8.3333333333333329E-2</v>
      </c>
      <c r="K443" s="112">
        <v>8.3333333333333329E-2</v>
      </c>
    </row>
    <row r="444" spans="1:34">
      <c r="F444" s="2">
        <v>5</v>
      </c>
      <c r="G444" s="112">
        <v>8.3333333333333329E-2</v>
      </c>
      <c r="H444" s="112">
        <v>8.3333333333333329E-2</v>
      </c>
      <c r="I444" s="112">
        <v>8.3333333333333329E-2</v>
      </c>
      <c r="J444" s="112">
        <v>8.3333333333333329E-2</v>
      </c>
      <c r="K444" s="112">
        <v>8.3333333333333329E-2</v>
      </c>
    </row>
    <row r="445" spans="1:34">
      <c r="F445" s="2">
        <v>6</v>
      </c>
      <c r="G445" s="112">
        <v>8.3333333333333329E-2</v>
      </c>
      <c r="H445" s="112">
        <v>8.3333333333333329E-2</v>
      </c>
      <c r="I445" s="112">
        <v>8.3333333333333329E-2</v>
      </c>
      <c r="J445" s="112">
        <v>8.3333333333333329E-2</v>
      </c>
      <c r="K445" s="112">
        <v>8.3333333333333329E-2</v>
      </c>
    </row>
    <row r="446" spans="1:34">
      <c r="F446" s="2">
        <v>7</v>
      </c>
      <c r="G446" s="112">
        <v>8.3333333333333329E-2</v>
      </c>
      <c r="H446" s="112">
        <v>8.3333333333333329E-2</v>
      </c>
      <c r="I446" s="112">
        <v>8.3333333333333329E-2</v>
      </c>
      <c r="J446" s="112">
        <v>8.3333333333333329E-2</v>
      </c>
      <c r="K446" s="112">
        <v>8.3333333333333329E-2</v>
      </c>
    </row>
    <row r="447" spans="1:34">
      <c r="F447" s="2">
        <v>8</v>
      </c>
      <c r="G447" s="112">
        <v>8.3333333333333329E-2</v>
      </c>
      <c r="H447" s="112">
        <v>8.3333333333333329E-2</v>
      </c>
      <c r="I447" s="112">
        <v>8.3333333333333329E-2</v>
      </c>
      <c r="J447" s="112">
        <v>8.3333333333333329E-2</v>
      </c>
      <c r="K447" s="112">
        <v>8.3333333333333329E-2</v>
      </c>
    </row>
    <row r="448" spans="1:34">
      <c r="F448" s="2">
        <v>9</v>
      </c>
      <c r="G448" s="112">
        <v>8.3333333333333329E-2</v>
      </c>
      <c r="H448" s="112">
        <v>8.3333333333333329E-2</v>
      </c>
      <c r="I448" s="112">
        <v>8.3333333333333329E-2</v>
      </c>
      <c r="J448" s="112">
        <v>8.3333333333333329E-2</v>
      </c>
      <c r="K448" s="112">
        <v>8.3333333333333329E-2</v>
      </c>
    </row>
    <row r="449" spans="1:34">
      <c r="F449" s="2">
        <v>10</v>
      </c>
      <c r="G449" s="112">
        <v>8.3333333333333329E-2</v>
      </c>
      <c r="H449" s="112">
        <v>8.3333333333333329E-2</v>
      </c>
      <c r="I449" s="112">
        <v>8.3333333333333329E-2</v>
      </c>
      <c r="J449" s="112">
        <v>8.3333333333333329E-2</v>
      </c>
      <c r="K449" s="112">
        <v>8.3333333333333329E-2</v>
      </c>
    </row>
    <row r="450" spans="1:34">
      <c r="F450" s="2">
        <v>11</v>
      </c>
      <c r="G450" s="112">
        <v>8.3333333333333329E-2</v>
      </c>
      <c r="H450" s="112">
        <v>8.3333333333333329E-2</v>
      </c>
      <c r="I450" s="112">
        <v>8.3333333333333329E-2</v>
      </c>
      <c r="J450" s="112">
        <v>8.3333333333333329E-2</v>
      </c>
      <c r="K450" s="112">
        <v>8.3333333333333329E-2</v>
      </c>
    </row>
    <row r="451" spans="1:34">
      <c r="F451" s="2">
        <v>12</v>
      </c>
      <c r="G451" s="112">
        <v>8.3333333333333329E-2</v>
      </c>
      <c r="H451" s="112">
        <v>8.3333333333333329E-2</v>
      </c>
      <c r="I451" s="112">
        <v>8.3333333333333329E-2</v>
      </c>
      <c r="J451" s="112">
        <v>8.3333333333333329E-2</v>
      </c>
      <c r="K451" s="112">
        <v>8.3333333333333329E-2</v>
      </c>
    </row>
    <row r="455" spans="1:34" ht="26.25">
      <c r="D455" s="109" t="s">
        <v>156</v>
      </c>
    </row>
    <row r="458" spans="1:34" ht="15.75">
      <c r="C458" s="53"/>
      <c r="D458" s="54" t="s">
        <v>43</v>
      </c>
      <c r="H458" s="51"/>
      <c r="I458" s="51"/>
      <c r="J458" s="51"/>
      <c r="K458" s="51"/>
      <c r="L458" s="51"/>
      <c r="M458" s="51"/>
      <c r="N458" s="51"/>
      <c r="O458" s="51"/>
      <c r="P458" s="51"/>
      <c r="Q458" s="51"/>
      <c r="R458" s="51"/>
      <c r="S458" s="51"/>
      <c r="T458" s="51"/>
      <c r="U458" s="51"/>
      <c r="V458" s="51"/>
      <c r="W458" s="51"/>
      <c r="X458" s="51"/>
      <c r="Y458" s="51"/>
      <c r="Z458" s="51"/>
      <c r="AA458" s="51"/>
      <c r="AB458" s="51"/>
      <c r="AC458" s="51"/>
      <c r="AD458" s="51"/>
      <c r="AE458" s="51"/>
      <c r="AF458" s="51"/>
      <c r="AG458" s="51"/>
      <c r="AH458" s="51"/>
    </row>
    <row r="459" spans="1:34" ht="15.75">
      <c r="C459" s="53"/>
      <c r="D459" s="60" t="s">
        <v>45</v>
      </c>
      <c r="E459" s="60" t="s">
        <v>46</v>
      </c>
      <c r="F459" s="60" t="s">
        <v>47</v>
      </c>
      <c r="G459" s="60" t="s">
        <v>47</v>
      </c>
      <c r="H459" s="61" t="s">
        <v>48</v>
      </c>
      <c r="I459" s="61" t="s">
        <v>49</v>
      </c>
      <c r="J459" s="61" t="s">
        <v>50</v>
      </c>
      <c r="K459" s="61" t="s">
        <v>51</v>
      </c>
      <c r="L459" s="61" t="s">
        <v>52</v>
      </c>
      <c r="M459" s="61" t="s">
        <v>53</v>
      </c>
      <c r="N459" s="61" t="s">
        <v>54</v>
      </c>
      <c r="O459" s="61" t="s">
        <v>55</v>
      </c>
      <c r="P459" s="61" t="s">
        <v>56</v>
      </c>
      <c r="Q459" s="61" t="s">
        <v>57</v>
      </c>
      <c r="R459" s="61" t="s">
        <v>58</v>
      </c>
      <c r="S459" s="61" t="s">
        <v>59</v>
      </c>
      <c r="T459" s="61" t="s">
        <v>60</v>
      </c>
      <c r="U459" s="61" t="s">
        <v>61</v>
      </c>
      <c r="V459" s="61" t="s">
        <v>62</v>
      </c>
      <c r="W459" s="61" t="s">
        <v>63</v>
      </c>
      <c r="X459" s="61" t="s">
        <v>64</v>
      </c>
      <c r="Y459" s="61" t="s">
        <v>65</v>
      </c>
      <c r="Z459" s="61" t="s">
        <v>66</v>
      </c>
      <c r="AA459" s="61" t="s">
        <v>67</v>
      </c>
      <c r="AB459" s="61" t="s">
        <v>68</v>
      </c>
      <c r="AC459" s="61" t="s">
        <v>69</v>
      </c>
      <c r="AD459" s="61" t="s">
        <v>70</v>
      </c>
      <c r="AE459" s="61" t="s">
        <v>71</v>
      </c>
      <c r="AF459" s="61" t="s">
        <v>72</v>
      </c>
      <c r="AG459" s="61" t="s">
        <v>73</v>
      </c>
      <c r="AH459" s="61" t="s">
        <v>74</v>
      </c>
    </row>
    <row r="460" spans="1:34">
      <c r="A460" s="52">
        <v>0</v>
      </c>
      <c r="C460" s="53"/>
      <c r="D460" s="62">
        <v>2007</v>
      </c>
      <c r="E460" s="62">
        <v>1</v>
      </c>
      <c r="F460" s="62">
        <v>2007</v>
      </c>
      <c r="G460" s="62">
        <v>2007</v>
      </c>
      <c r="H460" s="131">
        <v>0</v>
      </c>
      <c r="I460" s="131">
        <v>0</v>
      </c>
      <c r="J460" s="131">
        <v>0</v>
      </c>
      <c r="K460" s="131">
        <v>0</v>
      </c>
      <c r="L460" s="131">
        <v>0</v>
      </c>
      <c r="M460" s="131">
        <v>0</v>
      </c>
      <c r="N460" s="131">
        <v>0</v>
      </c>
      <c r="O460" s="131">
        <v>0</v>
      </c>
      <c r="P460" s="131">
        <v>0</v>
      </c>
      <c r="Q460" s="131">
        <v>0</v>
      </c>
      <c r="R460" s="131">
        <v>0</v>
      </c>
      <c r="S460" s="131">
        <v>0</v>
      </c>
      <c r="T460" s="131">
        <v>0</v>
      </c>
      <c r="U460" s="131">
        <v>0</v>
      </c>
      <c r="V460" s="131">
        <v>0</v>
      </c>
      <c r="W460" s="131">
        <v>0</v>
      </c>
      <c r="X460" s="131">
        <v>0</v>
      </c>
      <c r="Y460" s="131">
        <v>0</v>
      </c>
      <c r="Z460" s="131">
        <v>0</v>
      </c>
      <c r="AA460" s="131">
        <v>0</v>
      </c>
      <c r="AB460" s="131">
        <v>0</v>
      </c>
      <c r="AC460" s="131">
        <v>0</v>
      </c>
      <c r="AD460" s="131">
        <v>0</v>
      </c>
      <c r="AE460" s="131">
        <v>0</v>
      </c>
      <c r="AF460" s="131">
        <v>0</v>
      </c>
      <c r="AG460" s="131">
        <v>0</v>
      </c>
      <c r="AH460" s="43">
        <v>0</v>
      </c>
    </row>
    <row r="461" spans="1:34">
      <c r="A461" s="52">
        <v>0</v>
      </c>
      <c r="C461" s="53"/>
      <c r="D461" s="62">
        <v>2007</v>
      </c>
      <c r="E461" s="62">
        <v>2</v>
      </c>
      <c r="F461" s="62">
        <v>2007</v>
      </c>
      <c r="G461" s="62">
        <v>2007</v>
      </c>
      <c r="H461" s="131">
        <v>0</v>
      </c>
      <c r="I461" s="131">
        <v>0</v>
      </c>
      <c r="J461" s="131">
        <v>0</v>
      </c>
      <c r="K461" s="131">
        <v>0</v>
      </c>
      <c r="L461" s="131">
        <v>0</v>
      </c>
      <c r="M461" s="131">
        <v>0</v>
      </c>
      <c r="N461" s="131">
        <v>0</v>
      </c>
      <c r="O461" s="131">
        <v>0</v>
      </c>
      <c r="P461" s="131">
        <v>0</v>
      </c>
      <c r="Q461" s="131">
        <v>0</v>
      </c>
      <c r="R461" s="131">
        <v>0</v>
      </c>
      <c r="S461" s="131">
        <v>0</v>
      </c>
      <c r="T461" s="131">
        <v>0</v>
      </c>
      <c r="U461" s="131">
        <v>0</v>
      </c>
      <c r="V461" s="131">
        <v>0</v>
      </c>
      <c r="W461" s="131">
        <v>0</v>
      </c>
      <c r="X461" s="131">
        <v>0</v>
      </c>
      <c r="Y461" s="131">
        <v>0</v>
      </c>
      <c r="Z461" s="131">
        <v>0</v>
      </c>
      <c r="AA461" s="131">
        <v>0</v>
      </c>
      <c r="AB461" s="131">
        <v>0</v>
      </c>
      <c r="AC461" s="131">
        <v>0</v>
      </c>
      <c r="AD461" s="131">
        <v>0</v>
      </c>
      <c r="AE461" s="131">
        <v>0</v>
      </c>
      <c r="AF461" s="131">
        <v>0</v>
      </c>
      <c r="AG461" s="131">
        <v>0</v>
      </c>
      <c r="AH461" s="43">
        <v>0</v>
      </c>
    </row>
    <row r="462" spans="1:34">
      <c r="A462" s="52">
        <v>0</v>
      </c>
      <c r="C462" s="53"/>
      <c r="D462" s="62">
        <v>2007</v>
      </c>
      <c r="E462" s="62">
        <v>3</v>
      </c>
      <c r="F462" s="62">
        <v>2007</v>
      </c>
      <c r="G462" s="62">
        <v>2007</v>
      </c>
      <c r="H462" s="131">
        <v>0</v>
      </c>
      <c r="I462" s="131">
        <v>0</v>
      </c>
      <c r="J462" s="131">
        <v>0</v>
      </c>
      <c r="K462" s="131">
        <v>0</v>
      </c>
      <c r="L462" s="131">
        <v>0</v>
      </c>
      <c r="M462" s="131">
        <v>0</v>
      </c>
      <c r="N462" s="131">
        <v>0</v>
      </c>
      <c r="O462" s="131">
        <v>0</v>
      </c>
      <c r="P462" s="131">
        <v>0</v>
      </c>
      <c r="Q462" s="131">
        <v>0</v>
      </c>
      <c r="R462" s="131">
        <v>0</v>
      </c>
      <c r="S462" s="131">
        <v>0</v>
      </c>
      <c r="T462" s="131">
        <v>0</v>
      </c>
      <c r="U462" s="131">
        <v>0</v>
      </c>
      <c r="V462" s="131">
        <v>0</v>
      </c>
      <c r="W462" s="131">
        <v>0</v>
      </c>
      <c r="X462" s="131">
        <v>0</v>
      </c>
      <c r="Y462" s="131">
        <v>0</v>
      </c>
      <c r="Z462" s="131">
        <v>0</v>
      </c>
      <c r="AA462" s="131">
        <v>0</v>
      </c>
      <c r="AB462" s="131">
        <v>0</v>
      </c>
      <c r="AC462" s="131">
        <v>0</v>
      </c>
      <c r="AD462" s="131">
        <v>0</v>
      </c>
      <c r="AE462" s="131">
        <v>0</v>
      </c>
      <c r="AF462" s="131">
        <v>0</v>
      </c>
      <c r="AG462" s="131">
        <v>0</v>
      </c>
      <c r="AH462" s="43">
        <v>0</v>
      </c>
    </row>
    <row r="463" spans="1:34">
      <c r="A463" s="52">
        <v>0</v>
      </c>
      <c r="C463" s="53"/>
      <c r="D463" s="62">
        <v>2007</v>
      </c>
      <c r="E463" s="62">
        <v>4</v>
      </c>
      <c r="F463" s="62">
        <v>2007</v>
      </c>
      <c r="G463" s="62">
        <v>2007</v>
      </c>
      <c r="H463" s="131">
        <v>0</v>
      </c>
      <c r="I463" s="131">
        <v>0</v>
      </c>
      <c r="J463" s="131">
        <v>0</v>
      </c>
      <c r="K463" s="131">
        <v>0</v>
      </c>
      <c r="L463" s="131">
        <v>0</v>
      </c>
      <c r="M463" s="131">
        <v>0</v>
      </c>
      <c r="N463" s="131">
        <v>0</v>
      </c>
      <c r="O463" s="131">
        <v>0</v>
      </c>
      <c r="P463" s="131">
        <v>0</v>
      </c>
      <c r="Q463" s="131">
        <v>0</v>
      </c>
      <c r="R463" s="131">
        <v>0</v>
      </c>
      <c r="S463" s="131">
        <v>0</v>
      </c>
      <c r="T463" s="131">
        <v>0</v>
      </c>
      <c r="U463" s="131">
        <v>0</v>
      </c>
      <c r="V463" s="131">
        <v>0</v>
      </c>
      <c r="W463" s="131">
        <v>0</v>
      </c>
      <c r="X463" s="131">
        <v>0</v>
      </c>
      <c r="Y463" s="131">
        <v>0</v>
      </c>
      <c r="Z463" s="131">
        <v>0</v>
      </c>
      <c r="AA463" s="131">
        <v>0</v>
      </c>
      <c r="AB463" s="131">
        <v>0</v>
      </c>
      <c r="AC463" s="131">
        <v>0</v>
      </c>
      <c r="AD463" s="131">
        <v>0</v>
      </c>
      <c r="AE463" s="131">
        <v>0</v>
      </c>
      <c r="AF463" s="131">
        <v>0</v>
      </c>
      <c r="AG463" s="131">
        <v>0</v>
      </c>
      <c r="AH463" s="43">
        <v>0</v>
      </c>
    </row>
    <row r="464" spans="1:34">
      <c r="A464" s="52">
        <v>0</v>
      </c>
      <c r="C464" s="53"/>
      <c r="D464" s="62">
        <v>2007</v>
      </c>
      <c r="E464" s="62">
        <v>5</v>
      </c>
      <c r="F464" s="62">
        <v>2008</v>
      </c>
      <c r="G464" s="62">
        <v>2008</v>
      </c>
      <c r="H464" s="131">
        <v>0</v>
      </c>
      <c r="I464" s="131">
        <v>0</v>
      </c>
      <c r="J464" s="131">
        <v>0</v>
      </c>
      <c r="K464" s="131">
        <v>0</v>
      </c>
      <c r="L464" s="131">
        <v>0</v>
      </c>
      <c r="M464" s="131">
        <v>0</v>
      </c>
      <c r="N464" s="131">
        <v>0</v>
      </c>
      <c r="O464" s="131">
        <v>0</v>
      </c>
      <c r="P464" s="131">
        <v>0</v>
      </c>
      <c r="Q464" s="131">
        <v>0</v>
      </c>
      <c r="R464" s="131">
        <v>0</v>
      </c>
      <c r="S464" s="131">
        <v>0</v>
      </c>
      <c r="T464" s="131">
        <v>0</v>
      </c>
      <c r="U464" s="131">
        <v>0</v>
      </c>
      <c r="V464" s="131">
        <v>0</v>
      </c>
      <c r="W464" s="131">
        <v>0</v>
      </c>
      <c r="X464" s="131">
        <v>0</v>
      </c>
      <c r="Y464" s="131">
        <v>0</v>
      </c>
      <c r="Z464" s="131">
        <v>0</v>
      </c>
      <c r="AA464" s="131">
        <v>0</v>
      </c>
      <c r="AB464" s="131">
        <v>0</v>
      </c>
      <c r="AC464" s="131">
        <v>0</v>
      </c>
      <c r="AD464" s="131">
        <v>0</v>
      </c>
      <c r="AE464" s="131">
        <v>0</v>
      </c>
      <c r="AF464" s="131">
        <v>0</v>
      </c>
      <c r="AG464" s="131">
        <v>0</v>
      </c>
      <c r="AH464" s="43">
        <v>0</v>
      </c>
    </row>
    <row r="465" spans="1:34">
      <c r="A465" s="52">
        <v>0</v>
      </c>
      <c r="C465" s="53"/>
      <c r="D465" s="62">
        <v>2007</v>
      </c>
      <c r="E465" s="62">
        <v>6</v>
      </c>
      <c r="F465" s="62">
        <v>2008</v>
      </c>
      <c r="G465" s="62">
        <v>2008</v>
      </c>
      <c r="H465" s="131">
        <v>0</v>
      </c>
      <c r="I465" s="131">
        <v>0</v>
      </c>
      <c r="J465" s="131">
        <v>0</v>
      </c>
      <c r="K465" s="131">
        <v>0</v>
      </c>
      <c r="L465" s="131">
        <v>0</v>
      </c>
      <c r="M465" s="131">
        <v>0</v>
      </c>
      <c r="N465" s="131">
        <v>0</v>
      </c>
      <c r="O465" s="131">
        <v>0</v>
      </c>
      <c r="P465" s="131">
        <v>0</v>
      </c>
      <c r="Q465" s="131">
        <v>0</v>
      </c>
      <c r="R465" s="131">
        <v>0</v>
      </c>
      <c r="S465" s="131">
        <v>0</v>
      </c>
      <c r="T465" s="131">
        <v>0</v>
      </c>
      <c r="U465" s="131">
        <v>0</v>
      </c>
      <c r="V465" s="131">
        <v>0</v>
      </c>
      <c r="W465" s="131">
        <v>0</v>
      </c>
      <c r="X465" s="131">
        <v>0</v>
      </c>
      <c r="Y465" s="131">
        <v>0</v>
      </c>
      <c r="Z465" s="131">
        <v>0</v>
      </c>
      <c r="AA465" s="131">
        <v>0</v>
      </c>
      <c r="AB465" s="131">
        <v>0</v>
      </c>
      <c r="AC465" s="131">
        <v>0</v>
      </c>
      <c r="AD465" s="131">
        <v>0</v>
      </c>
      <c r="AE465" s="131">
        <v>0</v>
      </c>
      <c r="AF465" s="131">
        <v>0</v>
      </c>
      <c r="AG465" s="131">
        <v>0</v>
      </c>
      <c r="AH465" s="43">
        <v>0</v>
      </c>
    </row>
    <row r="466" spans="1:34">
      <c r="A466" s="52">
        <v>0</v>
      </c>
      <c r="C466" s="53"/>
      <c r="D466" s="62">
        <v>2007</v>
      </c>
      <c r="E466" s="62">
        <v>7</v>
      </c>
      <c r="F466" s="62">
        <v>2008</v>
      </c>
      <c r="G466" s="62">
        <v>2008</v>
      </c>
      <c r="H466" s="131">
        <v>0</v>
      </c>
      <c r="I466" s="131">
        <v>0</v>
      </c>
      <c r="J466" s="131">
        <v>0</v>
      </c>
      <c r="K466" s="131">
        <v>0</v>
      </c>
      <c r="L466" s="131">
        <v>0</v>
      </c>
      <c r="M466" s="131">
        <v>0</v>
      </c>
      <c r="N466" s="131">
        <v>0</v>
      </c>
      <c r="O466" s="131">
        <v>0</v>
      </c>
      <c r="P466" s="131">
        <v>0</v>
      </c>
      <c r="Q466" s="131">
        <v>0</v>
      </c>
      <c r="R466" s="131">
        <v>0</v>
      </c>
      <c r="S466" s="131">
        <v>0</v>
      </c>
      <c r="T466" s="131">
        <v>0</v>
      </c>
      <c r="U466" s="131">
        <v>0</v>
      </c>
      <c r="V466" s="131">
        <v>0</v>
      </c>
      <c r="W466" s="131">
        <v>0</v>
      </c>
      <c r="X466" s="131">
        <v>0</v>
      </c>
      <c r="Y466" s="131">
        <v>0</v>
      </c>
      <c r="Z466" s="131">
        <v>0</v>
      </c>
      <c r="AA466" s="131">
        <v>0</v>
      </c>
      <c r="AB466" s="131">
        <v>0</v>
      </c>
      <c r="AC466" s="131">
        <v>0</v>
      </c>
      <c r="AD466" s="131">
        <v>0</v>
      </c>
      <c r="AE466" s="131">
        <v>0</v>
      </c>
      <c r="AF466" s="131">
        <v>0</v>
      </c>
      <c r="AG466" s="131">
        <v>0</v>
      </c>
      <c r="AH466" s="43">
        <v>0</v>
      </c>
    </row>
    <row r="467" spans="1:34">
      <c r="A467" s="52">
        <v>0</v>
      </c>
      <c r="C467" s="53"/>
      <c r="D467" s="62">
        <v>2007</v>
      </c>
      <c r="E467" s="62">
        <v>8</v>
      </c>
      <c r="F467" s="62">
        <v>2008</v>
      </c>
      <c r="G467" s="62">
        <v>2008</v>
      </c>
      <c r="H467" s="131">
        <v>0</v>
      </c>
      <c r="I467" s="131">
        <v>0</v>
      </c>
      <c r="J467" s="131">
        <v>0</v>
      </c>
      <c r="K467" s="131">
        <v>0</v>
      </c>
      <c r="L467" s="131">
        <v>0</v>
      </c>
      <c r="M467" s="131">
        <v>0</v>
      </c>
      <c r="N467" s="131">
        <v>0</v>
      </c>
      <c r="O467" s="131">
        <v>0</v>
      </c>
      <c r="P467" s="131">
        <v>0</v>
      </c>
      <c r="Q467" s="131">
        <v>0</v>
      </c>
      <c r="R467" s="131">
        <v>0</v>
      </c>
      <c r="S467" s="131">
        <v>0</v>
      </c>
      <c r="T467" s="131">
        <v>0</v>
      </c>
      <c r="U467" s="131">
        <v>0</v>
      </c>
      <c r="V467" s="131">
        <v>0</v>
      </c>
      <c r="W467" s="131">
        <v>0</v>
      </c>
      <c r="X467" s="131">
        <v>0</v>
      </c>
      <c r="Y467" s="131">
        <v>0</v>
      </c>
      <c r="Z467" s="131">
        <v>0</v>
      </c>
      <c r="AA467" s="131">
        <v>0</v>
      </c>
      <c r="AB467" s="131">
        <v>0</v>
      </c>
      <c r="AC467" s="131">
        <v>0</v>
      </c>
      <c r="AD467" s="131">
        <v>0</v>
      </c>
      <c r="AE467" s="131">
        <v>0</v>
      </c>
      <c r="AF467" s="131">
        <v>0</v>
      </c>
      <c r="AG467" s="131">
        <v>0</v>
      </c>
      <c r="AH467" s="43">
        <v>0</v>
      </c>
    </row>
    <row r="468" spans="1:34">
      <c r="A468" s="52">
        <v>0</v>
      </c>
      <c r="C468" s="53"/>
      <c r="D468" s="62">
        <v>2007</v>
      </c>
      <c r="E468" s="62">
        <v>9</v>
      </c>
      <c r="F468" s="62">
        <v>2008</v>
      </c>
      <c r="G468" s="62">
        <v>2008</v>
      </c>
      <c r="H468" s="131">
        <v>0</v>
      </c>
      <c r="I468" s="131">
        <v>0</v>
      </c>
      <c r="J468" s="131">
        <v>0</v>
      </c>
      <c r="K468" s="131">
        <v>0</v>
      </c>
      <c r="L468" s="131">
        <v>0</v>
      </c>
      <c r="M468" s="131">
        <v>0</v>
      </c>
      <c r="N468" s="131">
        <v>0</v>
      </c>
      <c r="O468" s="131">
        <v>0</v>
      </c>
      <c r="P468" s="131">
        <v>0</v>
      </c>
      <c r="Q468" s="131">
        <v>0</v>
      </c>
      <c r="R468" s="131">
        <v>0</v>
      </c>
      <c r="S468" s="131">
        <v>0</v>
      </c>
      <c r="T468" s="131">
        <v>0</v>
      </c>
      <c r="U468" s="131">
        <v>0</v>
      </c>
      <c r="V468" s="131">
        <v>0</v>
      </c>
      <c r="W468" s="131">
        <v>0</v>
      </c>
      <c r="X468" s="131">
        <v>0</v>
      </c>
      <c r="Y468" s="131">
        <v>0</v>
      </c>
      <c r="Z468" s="131">
        <v>0</v>
      </c>
      <c r="AA468" s="131">
        <v>0</v>
      </c>
      <c r="AB468" s="131">
        <v>0</v>
      </c>
      <c r="AC468" s="131">
        <v>0</v>
      </c>
      <c r="AD468" s="131">
        <v>0</v>
      </c>
      <c r="AE468" s="131">
        <v>0</v>
      </c>
      <c r="AF468" s="131">
        <v>0</v>
      </c>
      <c r="AG468" s="131">
        <v>0</v>
      </c>
      <c r="AH468" s="43">
        <v>0</v>
      </c>
    </row>
    <row r="469" spans="1:34">
      <c r="A469" s="52">
        <v>0</v>
      </c>
      <c r="C469" s="53"/>
      <c r="D469" s="62">
        <v>2007</v>
      </c>
      <c r="E469" s="62">
        <v>10</v>
      </c>
      <c r="F469" s="62">
        <v>2008</v>
      </c>
      <c r="G469" s="62">
        <v>2008</v>
      </c>
      <c r="H469" s="131">
        <v>0</v>
      </c>
      <c r="I469" s="131">
        <v>0</v>
      </c>
      <c r="J469" s="131">
        <v>0</v>
      </c>
      <c r="K469" s="131">
        <v>0</v>
      </c>
      <c r="L469" s="131">
        <v>0</v>
      </c>
      <c r="M469" s="131">
        <v>0</v>
      </c>
      <c r="N469" s="131">
        <v>0</v>
      </c>
      <c r="O469" s="131">
        <v>0</v>
      </c>
      <c r="P469" s="131">
        <v>0</v>
      </c>
      <c r="Q469" s="131">
        <v>0</v>
      </c>
      <c r="R469" s="131">
        <v>0</v>
      </c>
      <c r="S469" s="131">
        <v>0</v>
      </c>
      <c r="T469" s="131">
        <v>0</v>
      </c>
      <c r="U469" s="131">
        <v>0</v>
      </c>
      <c r="V469" s="131">
        <v>0</v>
      </c>
      <c r="W469" s="131">
        <v>0</v>
      </c>
      <c r="X469" s="131">
        <v>0</v>
      </c>
      <c r="Y469" s="131">
        <v>0</v>
      </c>
      <c r="Z469" s="131">
        <v>0</v>
      </c>
      <c r="AA469" s="131">
        <v>0</v>
      </c>
      <c r="AB469" s="131">
        <v>0</v>
      </c>
      <c r="AC469" s="131">
        <v>0</v>
      </c>
      <c r="AD469" s="131">
        <v>0</v>
      </c>
      <c r="AE469" s="131">
        <v>0</v>
      </c>
      <c r="AF469" s="131">
        <v>0</v>
      </c>
      <c r="AG469" s="131">
        <v>0</v>
      </c>
      <c r="AH469" s="43">
        <v>0</v>
      </c>
    </row>
    <row r="470" spans="1:34">
      <c r="A470" s="52">
        <v>0</v>
      </c>
      <c r="C470" s="53"/>
      <c r="D470" s="62">
        <v>2007</v>
      </c>
      <c r="E470" s="62">
        <v>11</v>
      </c>
      <c r="F470" s="62">
        <v>2008</v>
      </c>
      <c r="G470" s="62">
        <v>2008</v>
      </c>
      <c r="H470" s="131">
        <v>0</v>
      </c>
      <c r="I470" s="131">
        <v>0</v>
      </c>
      <c r="J470" s="131">
        <v>0</v>
      </c>
      <c r="K470" s="131">
        <v>0</v>
      </c>
      <c r="L470" s="131">
        <v>0</v>
      </c>
      <c r="M470" s="131">
        <v>0</v>
      </c>
      <c r="N470" s="131">
        <v>0</v>
      </c>
      <c r="O470" s="131">
        <v>0</v>
      </c>
      <c r="P470" s="131">
        <v>0</v>
      </c>
      <c r="Q470" s="131">
        <v>0</v>
      </c>
      <c r="R470" s="131">
        <v>0</v>
      </c>
      <c r="S470" s="131">
        <v>0</v>
      </c>
      <c r="T470" s="131">
        <v>0</v>
      </c>
      <c r="U470" s="131">
        <v>0</v>
      </c>
      <c r="V470" s="131">
        <v>0</v>
      </c>
      <c r="W470" s="131">
        <v>0</v>
      </c>
      <c r="X470" s="131">
        <v>0</v>
      </c>
      <c r="Y470" s="131">
        <v>0</v>
      </c>
      <c r="Z470" s="131">
        <v>0</v>
      </c>
      <c r="AA470" s="131">
        <v>0</v>
      </c>
      <c r="AB470" s="131">
        <v>0</v>
      </c>
      <c r="AC470" s="131">
        <v>0</v>
      </c>
      <c r="AD470" s="131">
        <v>0</v>
      </c>
      <c r="AE470" s="131">
        <v>0</v>
      </c>
      <c r="AF470" s="131">
        <v>0</v>
      </c>
      <c r="AG470" s="131">
        <v>0</v>
      </c>
      <c r="AH470" s="43">
        <v>0</v>
      </c>
    </row>
    <row r="471" spans="1:34">
      <c r="A471" s="52">
        <v>0</v>
      </c>
      <c r="C471" s="53"/>
      <c r="D471" s="62">
        <v>2007</v>
      </c>
      <c r="E471" s="62">
        <v>12</v>
      </c>
      <c r="F471" s="62">
        <v>2008</v>
      </c>
      <c r="G471" s="62">
        <v>2008</v>
      </c>
      <c r="H471" s="131">
        <v>0</v>
      </c>
      <c r="I471" s="131">
        <v>0</v>
      </c>
      <c r="J471" s="131">
        <v>0</v>
      </c>
      <c r="K471" s="131">
        <v>0</v>
      </c>
      <c r="L471" s="131">
        <v>0</v>
      </c>
      <c r="M471" s="131">
        <v>0</v>
      </c>
      <c r="N471" s="131">
        <v>0</v>
      </c>
      <c r="O471" s="131">
        <v>0</v>
      </c>
      <c r="P471" s="131">
        <v>0</v>
      </c>
      <c r="Q471" s="131">
        <v>0</v>
      </c>
      <c r="R471" s="131">
        <v>0</v>
      </c>
      <c r="S471" s="131">
        <v>0</v>
      </c>
      <c r="T471" s="131">
        <v>0</v>
      </c>
      <c r="U471" s="131">
        <v>0</v>
      </c>
      <c r="V471" s="131">
        <v>0</v>
      </c>
      <c r="W471" s="131">
        <v>0</v>
      </c>
      <c r="X471" s="131">
        <v>0</v>
      </c>
      <c r="Y471" s="131">
        <v>0</v>
      </c>
      <c r="Z471" s="131">
        <v>0</v>
      </c>
      <c r="AA471" s="131">
        <v>0</v>
      </c>
      <c r="AB471" s="131">
        <v>0</v>
      </c>
      <c r="AC471" s="131">
        <v>0</v>
      </c>
      <c r="AD471" s="131">
        <v>0</v>
      </c>
      <c r="AE471" s="131">
        <v>0</v>
      </c>
      <c r="AF471" s="131">
        <v>0</v>
      </c>
      <c r="AG471" s="131">
        <v>0</v>
      </c>
      <c r="AH471" s="43">
        <v>0</v>
      </c>
    </row>
    <row r="472" spans="1:34">
      <c r="A472" s="52">
        <v>0</v>
      </c>
      <c r="C472" s="53"/>
      <c r="D472" s="62">
        <v>2008</v>
      </c>
      <c r="E472" s="62">
        <v>1</v>
      </c>
      <c r="F472" s="62">
        <v>2008</v>
      </c>
      <c r="G472" s="62">
        <v>2008</v>
      </c>
      <c r="H472" s="131">
        <v>0</v>
      </c>
      <c r="I472" s="131">
        <v>0</v>
      </c>
      <c r="J472" s="131">
        <v>0</v>
      </c>
      <c r="K472" s="131">
        <v>0</v>
      </c>
      <c r="L472" s="131">
        <v>0</v>
      </c>
      <c r="M472" s="131">
        <v>0</v>
      </c>
      <c r="N472" s="131">
        <v>0</v>
      </c>
      <c r="O472" s="131">
        <v>0</v>
      </c>
      <c r="P472" s="131">
        <v>0</v>
      </c>
      <c r="Q472" s="131">
        <v>0</v>
      </c>
      <c r="R472" s="131">
        <v>0</v>
      </c>
      <c r="S472" s="131">
        <v>0</v>
      </c>
      <c r="T472" s="131">
        <v>0</v>
      </c>
      <c r="U472" s="131">
        <v>0</v>
      </c>
      <c r="V472" s="131">
        <v>0</v>
      </c>
      <c r="W472" s="131">
        <v>0</v>
      </c>
      <c r="X472" s="131">
        <v>0</v>
      </c>
      <c r="Y472" s="131">
        <v>0</v>
      </c>
      <c r="Z472" s="131">
        <v>0</v>
      </c>
      <c r="AA472" s="131">
        <v>0</v>
      </c>
      <c r="AB472" s="131">
        <v>0</v>
      </c>
      <c r="AC472" s="131">
        <v>0</v>
      </c>
      <c r="AD472" s="131">
        <v>0</v>
      </c>
      <c r="AE472" s="131">
        <v>0</v>
      </c>
      <c r="AF472" s="131">
        <v>0</v>
      </c>
      <c r="AG472" s="131">
        <v>0</v>
      </c>
      <c r="AH472" s="43">
        <v>0</v>
      </c>
    </row>
    <row r="473" spans="1:34">
      <c r="A473" s="52">
        <v>0</v>
      </c>
      <c r="C473" s="53"/>
      <c r="D473" s="62">
        <v>2008</v>
      </c>
      <c r="E473" s="62">
        <v>2</v>
      </c>
      <c r="F473" s="62">
        <v>2008</v>
      </c>
      <c r="G473" s="62">
        <v>2008</v>
      </c>
      <c r="H473" s="131">
        <v>0</v>
      </c>
      <c r="I473" s="131">
        <v>0</v>
      </c>
      <c r="J473" s="131">
        <v>0</v>
      </c>
      <c r="K473" s="131">
        <v>0</v>
      </c>
      <c r="L473" s="131">
        <v>0</v>
      </c>
      <c r="M473" s="131">
        <v>0</v>
      </c>
      <c r="N473" s="131">
        <v>0</v>
      </c>
      <c r="O473" s="131">
        <v>0</v>
      </c>
      <c r="P473" s="131">
        <v>0</v>
      </c>
      <c r="Q473" s="131">
        <v>0</v>
      </c>
      <c r="R473" s="131">
        <v>0</v>
      </c>
      <c r="S473" s="131">
        <v>0</v>
      </c>
      <c r="T473" s="131">
        <v>0</v>
      </c>
      <c r="U473" s="131">
        <v>0</v>
      </c>
      <c r="V473" s="131">
        <v>0</v>
      </c>
      <c r="W473" s="131">
        <v>0</v>
      </c>
      <c r="X473" s="131">
        <v>0</v>
      </c>
      <c r="Y473" s="131">
        <v>0</v>
      </c>
      <c r="Z473" s="131">
        <v>0</v>
      </c>
      <c r="AA473" s="131">
        <v>0</v>
      </c>
      <c r="AB473" s="131">
        <v>0</v>
      </c>
      <c r="AC473" s="131">
        <v>0</v>
      </c>
      <c r="AD473" s="131">
        <v>0</v>
      </c>
      <c r="AE473" s="131">
        <v>0</v>
      </c>
      <c r="AF473" s="131">
        <v>0</v>
      </c>
      <c r="AG473" s="131">
        <v>0</v>
      </c>
      <c r="AH473" s="43">
        <v>0</v>
      </c>
    </row>
    <row r="474" spans="1:34">
      <c r="A474" s="52">
        <v>0</v>
      </c>
      <c r="C474" s="53"/>
      <c r="D474" s="62">
        <v>2008</v>
      </c>
      <c r="E474" s="62">
        <v>3</v>
      </c>
      <c r="F474" s="62">
        <v>2008</v>
      </c>
      <c r="G474" s="62">
        <v>2008</v>
      </c>
      <c r="H474" s="131">
        <v>0</v>
      </c>
      <c r="I474" s="131">
        <v>0</v>
      </c>
      <c r="J474" s="131">
        <v>0</v>
      </c>
      <c r="K474" s="131">
        <v>0</v>
      </c>
      <c r="L474" s="131">
        <v>0</v>
      </c>
      <c r="M474" s="131">
        <v>0</v>
      </c>
      <c r="N474" s="131">
        <v>0</v>
      </c>
      <c r="O474" s="131">
        <v>0</v>
      </c>
      <c r="P474" s="131">
        <v>0</v>
      </c>
      <c r="Q474" s="131">
        <v>0</v>
      </c>
      <c r="R474" s="131">
        <v>0</v>
      </c>
      <c r="S474" s="131">
        <v>0</v>
      </c>
      <c r="T474" s="131">
        <v>0</v>
      </c>
      <c r="U474" s="131">
        <v>0</v>
      </c>
      <c r="V474" s="131">
        <v>0</v>
      </c>
      <c r="W474" s="131">
        <v>0</v>
      </c>
      <c r="X474" s="131">
        <v>0</v>
      </c>
      <c r="Y474" s="131">
        <v>0</v>
      </c>
      <c r="Z474" s="131">
        <v>0</v>
      </c>
      <c r="AA474" s="131">
        <v>0</v>
      </c>
      <c r="AB474" s="131">
        <v>0</v>
      </c>
      <c r="AC474" s="131">
        <v>0</v>
      </c>
      <c r="AD474" s="131">
        <v>0</v>
      </c>
      <c r="AE474" s="131">
        <v>0</v>
      </c>
      <c r="AF474" s="131">
        <v>0</v>
      </c>
      <c r="AG474" s="131">
        <v>0</v>
      </c>
      <c r="AH474" s="43">
        <v>0</v>
      </c>
    </row>
    <row r="475" spans="1:34">
      <c r="A475" s="52">
        <v>0</v>
      </c>
      <c r="C475" s="53"/>
      <c r="D475" s="62">
        <v>2008</v>
      </c>
      <c r="E475" s="62">
        <v>4</v>
      </c>
      <c r="F475" s="62">
        <v>2008</v>
      </c>
      <c r="G475" s="62">
        <v>2008</v>
      </c>
      <c r="H475" s="131">
        <v>0</v>
      </c>
      <c r="I475" s="131">
        <v>0</v>
      </c>
      <c r="J475" s="131">
        <v>0</v>
      </c>
      <c r="K475" s="131">
        <v>0</v>
      </c>
      <c r="L475" s="131">
        <v>0</v>
      </c>
      <c r="M475" s="131">
        <v>0</v>
      </c>
      <c r="N475" s="131">
        <v>0</v>
      </c>
      <c r="O475" s="131">
        <v>0</v>
      </c>
      <c r="P475" s="131">
        <v>0</v>
      </c>
      <c r="Q475" s="131">
        <v>0</v>
      </c>
      <c r="R475" s="131">
        <v>0</v>
      </c>
      <c r="S475" s="131">
        <v>0</v>
      </c>
      <c r="T475" s="131">
        <v>0</v>
      </c>
      <c r="U475" s="131">
        <v>0</v>
      </c>
      <c r="V475" s="131">
        <v>0</v>
      </c>
      <c r="W475" s="131">
        <v>0</v>
      </c>
      <c r="X475" s="131">
        <v>0</v>
      </c>
      <c r="Y475" s="131">
        <v>0</v>
      </c>
      <c r="Z475" s="131">
        <v>0</v>
      </c>
      <c r="AA475" s="131">
        <v>0</v>
      </c>
      <c r="AB475" s="131">
        <v>0</v>
      </c>
      <c r="AC475" s="131">
        <v>0</v>
      </c>
      <c r="AD475" s="131">
        <v>0</v>
      </c>
      <c r="AE475" s="131">
        <v>0</v>
      </c>
      <c r="AF475" s="131">
        <v>0</v>
      </c>
      <c r="AG475" s="131">
        <v>0</v>
      </c>
      <c r="AH475" s="43">
        <v>0</v>
      </c>
    </row>
    <row r="476" spans="1:34">
      <c r="A476" s="52">
        <v>0</v>
      </c>
      <c r="C476" s="53"/>
      <c r="D476" s="62">
        <v>2008</v>
      </c>
      <c r="E476" s="62">
        <v>5</v>
      </c>
      <c r="F476" s="62">
        <v>2009</v>
      </c>
      <c r="G476" s="62">
        <v>2009</v>
      </c>
      <c r="H476" s="131">
        <v>0</v>
      </c>
      <c r="I476" s="131">
        <v>0</v>
      </c>
      <c r="J476" s="131">
        <v>0</v>
      </c>
      <c r="K476" s="131">
        <v>0</v>
      </c>
      <c r="L476" s="131">
        <v>0</v>
      </c>
      <c r="M476" s="131">
        <v>0</v>
      </c>
      <c r="N476" s="131">
        <v>0</v>
      </c>
      <c r="O476" s="131">
        <v>0</v>
      </c>
      <c r="P476" s="131">
        <v>0</v>
      </c>
      <c r="Q476" s="131">
        <v>0</v>
      </c>
      <c r="R476" s="131">
        <v>0</v>
      </c>
      <c r="S476" s="131">
        <v>0</v>
      </c>
      <c r="T476" s="131">
        <v>0</v>
      </c>
      <c r="U476" s="131">
        <v>0</v>
      </c>
      <c r="V476" s="131">
        <v>0</v>
      </c>
      <c r="W476" s="131">
        <v>0</v>
      </c>
      <c r="X476" s="131">
        <v>0</v>
      </c>
      <c r="Y476" s="131">
        <v>0</v>
      </c>
      <c r="Z476" s="131">
        <v>0</v>
      </c>
      <c r="AA476" s="131">
        <v>0</v>
      </c>
      <c r="AB476" s="131">
        <v>0</v>
      </c>
      <c r="AC476" s="131">
        <v>0</v>
      </c>
      <c r="AD476" s="131">
        <v>0</v>
      </c>
      <c r="AE476" s="131">
        <v>0</v>
      </c>
      <c r="AF476" s="131">
        <v>0</v>
      </c>
      <c r="AG476" s="131">
        <v>0</v>
      </c>
      <c r="AH476" s="43">
        <v>0</v>
      </c>
    </row>
    <row r="477" spans="1:34">
      <c r="A477" s="52">
        <v>0</v>
      </c>
      <c r="C477" s="53"/>
      <c r="D477" s="62">
        <v>2008</v>
      </c>
      <c r="E477" s="62">
        <v>6</v>
      </c>
      <c r="F477" s="62">
        <v>2009</v>
      </c>
      <c r="G477" s="62">
        <v>2009</v>
      </c>
      <c r="H477" s="131">
        <v>0</v>
      </c>
      <c r="I477" s="131">
        <v>0</v>
      </c>
      <c r="J477" s="131">
        <v>0</v>
      </c>
      <c r="K477" s="131">
        <v>0</v>
      </c>
      <c r="L477" s="131">
        <v>0</v>
      </c>
      <c r="M477" s="131">
        <v>0</v>
      </c>
      <c r="N477" s="131">
        <v>0</v>
      </c>
      <c r="O477" s="131">
        <v>0</v>
      </c>
      <c r="P477" s="131">
        <v>0</v>
      </c>
      <c r="Q477" s="131">
        <v>0</v>
      </c>
      <c r="R477" s="131">
        <v>0</v>
      </c>
      <c r="S477" s="131">
        <v>0</v>
      </c>
      <c r="T477" s="131">
        <v>0</v>
      </c>
      <c r="U477" s="131">
        <v>0</v>
      </c>
      <c r="V477" s="131">
        <v>0</v>
      </c>
      <c r="W477" s="131">
        <v>0</v>
      </c>
      <c r="X477" s="131">
        <v>0</v>
      </c>
      <c r="Y477" s="131">
        <v>0</v>
      </c>
      <c r="Z477" s="131">
        <v>0</v>
      </c>
      <c r="AA477" s="131">
        <v>0</v>
      </c>
      <c r="AB477" s="131">
        <v>0</v>
      </c>
      <c r="AC477" s="131">
        <v>0</v>
      </c>
      <c r="AD477" s="131">
        <v>0</v>
      </c>
      <c r="AE477" s="131">
        <v>0</v>
      </c>
      <c r="AF477" s="131">
        <v>0</v>
      </c>
      <c r="AG477" s="131">
        <v>0</v>
      </c>
      <c r="AH477" s="43">
        <v>0</v>
      </c>
    </row>
    <row r="478" spans="1:34">
      <c r="A478" s="52">
        <v>0</v>
      </c>
      <c r="C478" s="53"/>
      <c r="D478" s="62">
        <v>2008</v>
      </c>
      <c r="E478" s="62">
        <v>7</v>
      </c>
      <c r="F478" s="62">
        <v>2009</v>
      </c>
      <c r="G478" s="62">
        <v>2009</v>
      </c>
      <c r="H478" s="131">
        <v>0</v>
      </c>
      <c r="I478" s="131">
        <v>0</v>
      </c>
      <c r="J478" s="131">
        <v>0</v>
      </c>
      <c r="K478" s="131">
        <v>0</v>
      </c>
      <c r="L478" s="131">
        <v>0</v>
      </c>
      <c r="M478" s="131">
        <v>0</v>
      </c>
      <c r="N478" s="131">
        <v>0</v>
      </c>
      <c r="O478" s="131">
        <v>0</v>
      </c>
      <c r="P478" s="131">
        <v>0</v>
      </c>
      <c r="Q478" s="131">
        <v>0</v>
      </c>
      <c r="R478" s="131">
        <v>0</v>
      </c>
      <c r="S478" s="131">
        <v>0</v>
      </c>
      <c r="T478" s="131">
        <v>0</v>
      </c>
      <c r="U478" s="131">
        <v>0</v>
      </c>
      <c r="V478" s="131">
        <v>0</v>
      </c>
      <c r="W478" s="131">
        <v>0</v>
      </c>
      <c r="X478" s="131">
        <v>0</v>
      </c>
      <c r="Y478" s="131">
        <v>0</v>
      </c>
      <c r="Z478" s="131">
        <v>0</v>
      </c>
      <c r="AA478" s="131">
        <v>0</v>
      </c>
      <c r="AB478" s="131">
        <v>0</v>
      </c>
      <c r="AC478" s="131">
        <v>0</v>
      </c>
      <c r="AD478" s="131">
        <v>0</v>
      </c>
      <c r="AE478" s="131">
        <v>0</v>
      </c>
      <c r="AF478" s="131">
        <v>0</v>
      </c>
      <c r="AG478" s="131">
        <v>0</v>
      </c>
      <c r="AH478" s="43">
        <v>0</v>
      </c>
    </row>
    <row r="479" spans="1:34">
      <c r="A479" s="52">
        <v>0</v>
      </c>
      <c r="C479" s="53"/>
      <c r="D479" s="62">
        <v>2008</v>
      </c>
      <c r="E479" s="62">
        <v>8</v>
      </c>
      <c r="F479" s="62">
        <v>2009</v>
      </c>
      <c r="G479" s="62">
        <v>2009</v>
      </c>
      <c r="H479" s="131">
        <v>0</v>
      </c>
      <c r="I479" s="131">
        <v>0</v>
      </c>
      <c r="J479" s="131">
        <v>0</v>
      </c>
      <c r="K479" s="131">
        <v>0</v>
      </c>
      <c r="L479" s="131">
        <v>0</v>
      </c>
      <c r="M479" s="131">
        <v>0</v>
      </c>
      <c r="N479" s="131">
        <v>0</v>
      </c>
      <c r="O479" s="131">
        <v>0</v>
      </c>
      <c r="P479" s="131">
        <v>0</v>
      </c>
      <c r="Q479" s="131">
        <v>0</v>
      </c>
      <c r="R479" s="131">
        <v>0</v>
      </c>
      <c r="S479" s="131">
        <v>0</v>
      </c>
      <c r="T479" s="131">
        <v>0</v>
      </c>
      <c r="U479" s="131">
        <v>0</v>
      </c>
      <c r="V479" s="131">
        <v>0</v>
      </c>
      <c r="W479" s="131">
        <v>0</v>
      </c>
      <c r="X479" s="131">
        <v>0</v>
      </c>
      <c r="Y479" s="131">
        <v>0</v>
      </c>
      <c r="Z479" s="131">
        <v>0</v>
      </c>
      <c r="AA479" s="131">
        <v>0</v>
      </c>
      <c r="AB479" s="131">
        <v>0</v>
      </c>
      <c r="AC479" s="131">
        <v>0</v>
      </c>
      <c r="AD479" s="131">
        <v>0</v>
      </c>
      <c r="AE479" s="131">
        <v>0</v>
      </c>
      <c r="AF479" s="131">
        <v>0</v>
      </c>
      <c r="AG479" s="131">
        <v>0</v>
      </c>
      <c r="AH479" s="43">
        <v>0</v>
      </c>
    </row>
    <row r="480" spans="1:34">
      <c r="A480" s="52">
        <v>0</v>
      </c>
      <c r="C480" s="53"/>
      <c r="D480" s="62">
        <v>2008</v>
      </c>
      <c r="E480" s="62">
        <v>9</v>
      </c>
      <c r="F480" s="62">
        <v>2009</v>
      </c>
      <c r="G480" s="62">
        <v>2009</v>
      </c>
      <c r="H480" s="131">
        <v>0</v>
      </c>
      <c r="I480" s="131">
        <v>0</v>
      </c>
      <c r="J480" s="131">
        <v>0</v>
      </c>
      <c r="K480" s="131">
        <v>0</v>
      </c>
      <c r="L480" s="131">
        <v>0</v>
      </c>
      <c r="M480" s="131">
        <v>0</v>
      </c>
      <c r="N480" s="131">
        <v>0</v>
      </c>
      <c r="O480" s="131">
        <v>0</v>
      </c>
      <c r="P480" s="131">
        <v>0</v>
      </c>
      <c r="Q480" s="131">
        <v>0</v>
      </c>
      <c r="R480" s="131">
        <v>0</v>
      </c>
      <c r="S480" s="131">
        <v>0</v>
      </c>
      <c r="T480" s="131">
        <v>0</v>
      </c>
      <c r="U480" s="131">
        <v>0</v>
      </c>
      <c r="V480" s="131">
        <v>0</v>
      </c>
      <c r="W480" s="131">
        <v>0</v>
      </c>
      <c r="X480" s="131">
        <v>0</v>
      </c>
      <c r="Y480" s="131">
        <v>0</v>
      </c>
      <c r="Z480" s="131">
        <v>0</v>
      </c>
      <c r="AA480" s="131">
        <v>0</v>
      </c>
      <c r="AB480" s="131">
        <v>0</v>
      </c>
      <c r="AC480" s="131">
        <v>0</v>
      </c>
      <c r="AD480" s="131">
        <v>0</v>
      </c>
      <c r="AE480" s="131">
        <v>0</v>
      </c>
      <c r="AF480" s="131">
        <v>0</v>
      </c>
      <c r="AG480" s="131">
        <v>0</v>
      </c>
      <c r="AH480" s="43">
        <v>0</v>
      </c>
    </row>
    <row r="481" spans="1:34">
      <c r="A481" s="52">
        <v>0</v>
      </c>
      <c r="C481" s="53"/>
      <c r="D481" s="62">
        <v>2008</v>
      </c>
      <c r="E481" s="62">
        <v>10</v>
      </c>
      <c r="F481" s="62">
        <v>2009</v>
      </c>
      <c r="G481" s="62">
        <v>2009</v>
      </c>
      <c r="H481" s="131">
        <v>0</v>
      </c>
      <c r="I481" s="131">
        <v>0</v>
      </c>
      <c r="J481" s="131">
        <v>0</v>
      </c>
      <c r="K481" s="131">
        <v>0</v>
      </c>
      <c r="L481" s="131">
        <v>0</v>
      </c>
      <c r="M481" s="131">
        <v>0</v>
      </c>
      <c r="N481" s="131">
        <v>0</v>
      </c>
      <c r="O481" s="131">
        <v>0</v>
      </c>
      <c r="P481" s="131">
        <v>0</v>
      </c>
      <c r="Q481" s="131">
        <v>0</v>
      </c>
      <c r="R481" s="131">
        <v>0</v>
      </c>
      <c r="S481" s="131">
        <v>0</v>
      </c>
      <c r="T481" s="131">
        <v>0</v>
      </c>
      <c r="U481" s="131">
        <v>0</v>
      </c>
      <c r="V481" s="131">
        <v>0</v>
      </c>
      <c r="W481" s="131">
        <v>0</v>
      </c>
      <c r="X481" s="131">
        <v>0</v>
      </c>
      <c r="Y481" s="131">
        <v>0</v>
      </c>
      <c r="Z481" s="131">
        <v>0</v>
      </c>
      <c r="AA481" s="131">
        <v>0</v>
      </c>
      <c r="AB481" s="131">
        <v>0</v>
      </c>
      <c r="AC481" s="131">
        <v>0</v>
      </c>
      <c r="AD481" s="131">
        <v>0</v>
      </c>
      <c r="AE481" s="131">
        <v>0</v>
      </c>
      <c r="AF481" s="131">
        <v>0</v>
      </c>
      <c r="AG481" s="131">
        <v>0</v>
      </c>
      <c r="AH481" s="43">
        <v>0</v>
      </c>
    </row>
    <row r="482" spans="1:34">
      <c r="A482" s="52">
        <v>0</v>
      </c>
      <c r="C482" s="53"/>
      <c r="D482" s="62">
        <v>2008</v>
      </c>
      <c r="E482" s="62">
        <v>11</v>
      </c>
      <c r="F482" s="62">
        <v>2009</v>
      </c>
      <c r="G482" s="62">
        <v>2009</v>
      </c>
      <c r="H482" s="131">
        <v>0</v>
      </c>
      <c r="I482" s="131">
        <v>0</v>
      </c>
      <c r="J482" s="131">
        <v>0</v>
      </c>
      <c r="K482" s="131">
        <v>0</v>
      </c>
      <c r="L482" s="131">
        <v>0</v>
      </c>
      <c r="M482" s="131">
        <v>0</v>
      </c>
      <c r="N482" s="131">
        <v>0</v>
      </c>
      <c r="O482" s="131">
        <v>0</v>
      </c>
      <c r="P482" s="131">
        <v>0</v>
      </c>
      <c r="Q482" s="131">
        <v>0</v>
      </c>
      <c r="R482" s="131">
        <v>0</v>
      </c>
      <c r="S482" s="131">
        <v>0</v>
      </c>
      <c r="T482" s="131">
        <v>0</v>
      </c>
      <c r="U482" s="131">
        <v>0</v>
      </c>
      <c r="V482" s="131">
        <v>0</v>
      </c>
      <c r="W482" s="131">
        <v>0</v>
      </c>
      <c r="X482" s="131">
        <v>0</v>
      </c>
      <c r="Y482" s="131">
        <v>0</v>
      </c>
      <c r="Z482" s="131">
        <v>0</v>
      </c>
      <c r="AA482" s="131">
        <v>0</v>
      </c>
      <c r="AB482" s="131">
        <v>0</v>
      </c>
      <c r="AC482" s="131">
        <v>0</v>
      </c>
      <c r="AD482" s="131">
        <v>0</v>
      </c>
      <c r="AE482" s="131">
        <v>0</v>
      </c>
      <c r="AF482" s="131">
        <v>0</v>
      </c>
      <c r="AG482" s="131">
        <v>0</v>
      </c>
      <c r="AH482" s="43">
        <v>0</v>
      </c>
    </row>
    <row r="483" spans="1:34">
      <c r="A483" s="52">
        <v>0</v>
      </c>
      <c r="C483" s="53"/>
      <c r="D483" s="62">
        <v>2008</v>
      </c>
      <c r="E483" s="62">
        <v>12</v>
      </c>
      <c r="F483" s="62">
        <v>2009</v>
      </c>
      <c r="G483" s="62">
        <v>2009</v>
      </c>
      <c r="H483" s="131">
        <v>0</v>
      </c>
      <c r="I483" s="131">
        <v>0</v>
      </c>
      <c r="J483" s="131">
        <v>0</v>
      </c>
      <c r="K483" s="131">
        <v>0</v>
      </c>
      <c r="L483" s="131">
        <v>0</v>
      </c>
      <c r="M483" s="131">
        <v>0</v>
      </c>
      <c r="N483" s="131">
        <v>0</v>
      </c>
      <c r="O483" s="131">
        <v>0</v>
      </c>
      <c r="P483" s="131">
        <v>0</v>
      </c>
      <c r="Q483" s="131">
        <v>0</v>
      </c>
      <c r="R483" s="131">
        <v>0</v>
      </c>
      <c r="S483" s="131">
        <v>0</v>
      </c>
      <c r="T483" s="131">
        <v>0</v>
      </c>
      <c r="U483" s="131">
        <v>0</v>
      </c>
      <c r="V483" s="131">
        <v>0</v>
      </c>
      <c r="W483" s="131">
        <v>0</v>
      </c>
      <c r="X483" s="131">
        <v>0</v>
      </c>
      <c r="Y483" s="131">
        <v>0</v>
      </c>
      <c r="Z483" s="131">
        <v>0</v>
      </c>
      <c r="AA483" s="131">
        <v>0</v>
      </c>
      <c r="AB483" s="131">
        <v>0</v>
      </c>
      <c r="AC483" s="131">
        <v>0</v>
      </c>
      <c r="AD483" s="131">
        <v>0</v>
      </c>
      <c r="AE483" s="131">
        <v>0</v>
      </c>
      <c r="AF483" s="131">
        <v>0</v>
      </c>
      <c r="AG483" s="131">
        <v>0</v>
      </c>
      <c r="AH483" s="43">
        <v>0</v>
      </c>
    </row>
    <row r="484" spans="1:34">
      <c r="A484" s="52">
        <v>0</v>
      </c>
      <c r="C484" s="53"/>
      <c r="D484" s="62">
        <v>2009</v>
      </c>
      <c r="E484" s="62">
        <v>1</v>
      </c>
      <c r="F484" s="62">
        <v>2009</v>
      </c>
      <c r="G484" s="62">
        <v>2009</v>
      </c>
      <c r="H484" s="131">
        <v>0</v>
      </c>
      <c r="I484" s="131">
        <v>0</v>
      </c>
      <c r="J484" s="131">
        <v>0</v>
      </c>
      <c r="K484" s="131">
        <v>0</v>
      </c>
      <c r="L484" s="131">
        <v>0</v>
      </c>
      <c r="M484" s="131">
        <v>0</v>
      </c>
      <c r="N484" s="131">
        <v>0</v>
      </c>
      <c r="O484" s="131">
        <v>0</v>
      </c>
      <c r="P484" s="131">
        <v>0</v>
      </c>
      <c r="Q484" s="131">
        <v>0</v>
      </c>
      <c r="R484" s="131">
        <v>0</v>
      </c>
      <c r="S484" s="131">
        <v>0</v>
      </c>
      <c r="T484" s="131">
        <v>0</v>
      </c>
      <c r="U484" s="131">
        <v>0</v>
      </c>
      <c r="V484" s="131">
        <v>0</v>
      </c>
      <c r="W484" s="131">
        <v>0</v>
      </c>
      <c r="X484" s="131">
        <v>0</v>
      </c>
      <c r="Y484" s="131">
        <v>0</v>
      </c>
      <c r="Z484" s="131">
        <v>0</v>
      </c>
      <c r="AA484" s="131">
        <v>0</v>
      </c>
      <c r="AB484" s="131">
        <v>0</v>
      </c>
      <c r="AC484" s="131">
        <v>0</v>
      </c>
      <c r="AD484" s="131">
        <v>0</v>
      </c>
      <c r="AE484" s="131">
        <v>0</v>
      </c>
      <c r="AF484" s="131">
        <v>0</v>
      </c>
      <c r="AG484" s="131">
        <v>0</v>
      </c>
      <c r="AH484" s="43">
        <v>0</v>
      </c>
    </row>
    <row r="485" spans="1:34">
      <c r="A485" s="52">
        <v>0</v>
      </c>
      <c r="C485" s="53"/>
      <c r="D485" s="62">
        <v>2009</v>
      </c>
      <c r="E485" s="62">
        <v>2</v>
      </c>
      <c r="F485" s="62">
        <v>2009</v>
      </c>
      <c r="G485" s="62">
        <v>2009</v>
      </c>
      <c r="H485" s="131">
        <v>0</v>
      </c>
      <c r="I485" s="131">
        <v>0</v>
      </c>
      <c r="J485" s="131">
        <v>0</v>
      </c>
      <c r="K485" s="131">
        <v>0</v>
      </c>
      <c r="L485" s="131">
        <v>0</v>
      </c>
      <c r="M485" s="131">
        <v>0</v>
      </c>
      <c r="N485" s="131">
        <v>0</v>
      </c>
      <c r="O485" s="131">
        <v>0</v>
      </c>
      <c r="P485" s="131">
        <v>0</v>
      </c>
      <c r="Q485" s="131">
        <v>0</v>
      </c>
      <c r="R485" s="131">
        <v>0</v>
      </c>
      <c r="S485" s="131">
        <v>0</v>
      </c>
      <c r="T485" s="131">
        <v>0</v>
      </c>
      <c r="U485" s="131">
        <v>0</v>
      </c>
      <c r="V485" s="131">
        <v>0</v>
      </c>
      <c r="W485" s="131">
        <v>0</v>
      </c>
      <c r="X485" s="131">
        <v>0</v>
      </c>
      <c r="Y485" s="131">
        <v>0</v>
      </c>
      <c r="Z485" s="131">
        <v>0</v>
      </c>
      <c r="AA485" s="131">
        <v>0</v>
      </c>
      <c r="AB485" s="131">
        <v>0</v>
      </c>
      <c r="AC485" s="131">
        <v>0</v>
      </c>
      <c r="AD485" s="131">
        <v>0</v>
      </c>
      <c r="AE485" s="131">
        <v>0</v>
      </c>
      <c r="AF485" s="131">
        <v>0</v>
      </c>
      <c r="AG485" s="131">
        <v>0</v>
      </c>
      <c r="AH485" s="43">
        <v>0</v>
      </c>
    </row>
    <row r="486" spans="1:34">
      <c r="A486" s="52">
        <v>0</v>
      </c>
      <c r="C486" s="53"/>
      <c r="D486" s="62">
        <v>2009</v>
      </c>
      <c r="E486" s="62">
        <v>3</v>
      </c>
      <c r="F486" s="62">
        <v>2009</v>
      </c>
      <c r="G486" s="62">
        <v>2009</v>
      </c>
      <c r="H486" s="131">
        <v>0</v>
      </c>
      <c r="I486" s="131">
        <v>0</v>
      </c>
      <c r="J486" s="131">
        <v>0</v>
      </c>
      <c r="K486" s="131">
        <v>0</v>
      </c>
      <c r="L486" s="131">
        <v>0</v>
      </c>
      <c r="M486" s="131">
        <v>0</v>
      </c>
      <c r="N486" s="131">
        <v>0</v>
      </c>
      <c r="O486" s="131">
        <v>0</v>
      </c>
      <c r="P486" s="131">
        <v>0</v>
      </c>
      <c r="Q486" s="131">
        <v>0</v>
      </c>
      <c r="R486" s="131">
        <v>0</v>
      </c>
      <c r="S486" s="131">
        <v>0</v>
      </c>
      <c r="T486" s="131">
        <v>0</v>
      </c>
      <c r="U486" s="131">
        <v>0</v>
      </c>
      <c r="V486" s="131">
        <v>0</v>
      </c>
      <c r="W486" s="131">
        <v>0</v>
      </c>
      <c r="X486" s="131">
        <v>0</v>
      </c>
      <c r="Y486" s="131">
        <v>0</v>
      </c>
      <c r="Z486" s="131">
        <v>0</v>
      </c>
      <c r="AA486" s="131">
        <v>0</v>
      </c>
      <c r="AB486" s="131">
        <v>0</v>
      </c>
      <c r="AC486" s="131">
        <v>0</v>
      </c>
      <c r="AD486" s="131">
        <v>0</v>
      </c>
      <c r="AE486" s="131">
        <v>0</v>
      </c>
      <c r="AF486" s="131">
        <v>0</v>
      </c>
      <c r="AG486" s="131">
        <v>0</v>
      </c>
      <c r="AH486" s="43">
        <v>0</v>
      </c>
    </row>
    <row r="487" spans="1:34">
      <c r="A487" s="52">
        <v>0</v>
      </c>
      <c r="C487" s="53"/>
      <c r="D487" s="62">
        <v>2009</v>
      </c>
      <c r="E487" s="62">
        <v>4</v>
      </c>
      <c r="F487" s="62">
        <v>2009</v>
      </c>
      <c r="G487" s="62">
        <v>2009</v>
      </c>
      <c r="H487" s="131">
        <v>0</v>
      </c>
      <c r="I487" s="131">
        <v>0</v>
      </c>
      <c r="J487" s="131">
        <v>0</v>
      </c>
      <c r="K487" s="131">
        <v>0</v>
      </c>
      <c r="L487" s="131">
        <v>0</v>
      </c>
      <c r="M487" s="131">
        <v>0</v>
      </c>
      <c r="N487" s="131">
        <v>0</v>
      </c>
      <c r="O487" s="131">
        <v>0</v>
      </c>
      <c r="P487" s="131">
        <v>0</v>
      </c>
      <c r="Q487" s="131">
        <v>0</v>
      </c>
      <c r="R487" s="131">
        <v>0</v>
      </c>
      <c r="S487" s="131">
        <v>0</v>
      </c>
      <c r="T487" s="131">
        <v>0</v>
      </c>
      <c r="U487" s="131">
        <v>0</v>
      </c>
      <c r="V487" s="131">
        <v>0</v>
      </c>
      <c r="W487" s="131">
        <v>0</v>
      </c>
      <c r="X487" s="131">
        <v>0</v>
      </c>
      <c r="Y487" s="131">
        <v>0</v>
      </c>
      <c r="Z487" s="131">
        <v>0</v>
      </c>
      <c r="AA487" s="131">
        <v>0</v>
      </c>
      <c r="AB487" s="131">
        <v>0</v>
      </c>
      <c r="AC487" s="131">
        <v>0</v>
      </c>
      <c r="AD487" s="131">
        <v>0</v>
      </c>
      <c r="AE487" s="131">
        <v>0</v>
      </c>
      <c r="AF487" s="131">
        <v>0</v>
      </c>
      <c r="AG487" s="131">
        <v>0</v>
      </c>
      <c r="AH487" s="43">
        <v>0</v>
      </c>
    </row>
    <row r="488" spans="1:34">
      <c r="A488" s="52">
        <v>0</v>
      </c>
      <c r="C488" s="53"/>
      <c r="D488" s="62">
        <v>2009</v>
      </c>
      <c r="E488" s="62">
        <v>5</v>
      </c>
      <c r="F488" s="62">
        <v>2010</v>
      </c>
      <c r="G488" s="62">
        <v>2010</v>
      </c>
      <c r="H488" s="131">
        <v>0</v>
      </c>
      <c r="I488" s="131">
        <v>0</v>
      </c>
      <c r="J488" s="131">
        <v>0</v>
      </c>
      <c r="K488" s="131">
        <v>0</v>
      </c>
      <c r="L488" s="131">
        <v>0</v>
      </c>
      <c r="M488" s="131">
        <v>0</v>
      </c>
      <c r="N488" s="131">
        <v>0</v>
      </c>
      <c r="O488" s="131">
        <v>0</v>
      </c>
      <c r="P488" s="131">
        <v>0</v>
      </c>
      <c r="Q488" s="131">
        <v>0</v>
      </c>
      <c r="R488" s="131">
        <v>0</v>
      </c>
      <c r="S488" s="131">
        <v>0</v>
      </c>
      <c r="T488" s="131">
        <v>0</v>
      </c>
      <c r="U488" s="131">
        <v>0</v>
      </c>
      <c r="V488" s="131">
        <v>0</v>
      </c>
      <c r="W488" s="131">
        <v>0</v>
      </c>
      <c r="X488" s="131">
        <v>0</v>
      </c>
      <c r="Y488" s="131">
        <v>0</v>
      </c>
      <c r="Z488" s="131">
        <v>0</v>
      </c>
      <c r="AA488" s="131">
        <v>0</v>
      </c>
      <c r="AB488" s="131">
        <v>0</v>
      </c>
      <c r="AC488" s="131">
        <v>0</v>
      </c>
      <c r="AD488" s="131">
        <v>0</v>
      </c>
      <c r="AE488" s="131">
        <v>0</v>
      </c>
      <c r="AF488" s="131">
        <v>0</v>
      </c>
      <c r="AG488" s="131">
        <v>0</v>
      </c>
      <c r="AH488" s="43">
        <v>0</v>
      </c>
    </row>
    <row r="489" spans="1:34">
      <c r="A489" s="52">
        <v>0</v>
      </c>
      <c r="C489" s="53"/>
      <c r="D489" s="62">
        <v>2009</v>
      </c>
      <c r="E489" s="62">
        <v>6</v>
      </c>
      <c r="F489" s="62">
        <v>2010</v>
      </c>
      <c r="G489" s="62">
        <v>2010</v>
      </c>
      <c r="H489" s="131">
        <v>0</v>
      </c>
      <c r="I489" s="131">
        <v>0</v>
      </c>
      <c r="J489" s="131">
        <v>0</v>
      </c>
      <c r="K489" s="131">
        <v>0</v>
      </c>
      <c r="L489" s="131">
        <v>0</v>
      </c>
      <c r="M489" s="131">
        <v>0</v>
      </c>
      <c r="N489" s="131">
        <v>0</v>
      </c>
      <c r="O489" s="131">
        <v>0</v>
      </c>
      <c r="P489" s="131">
        <v>0</v>
      </c>
      <c r="Q489" s="131">
        <v>0</v>
      </c>
      <c r="R489" s="131">
        <v>0</v>
      </c>
      <c r="S489" s="131">
        <v>0</v>
      </c>
      <c r="T489" s="131">
        <v>0</v>
      </c>
      <c r="U489" s="131">
        <v>0</v>
      </c>
      <c r="V489" s="131">
        <v>0</v>
      </c>
      <c r="W489" s="131">
        <v>0</v>
      </c>
      <c r="X489" s="131">
        <v>0</v>
      </c>
      <c r="Y489" s="131">
        <v>0</v>
      </c>
      <c r="Z489" s="131">
        <v>0</v>
      </c>
      <c r="AA489" s="131">
        <v>0</v>
      </c>
      <c r="AB489" s="131">
        <v>0</v>
      </c>
      <c r="AC489" s="131">
        <v>0</v>
      </c>
      <c r="AD489" s="131">
        <v>0</v>
      </c>
      <c r="AE489" s="131">
        <v>0</v>
      </c>
      <c r="AF489" s="131">
        <v>0</v>
      </c>
      <c r="AG489" s="131">
        <v>0</v>
      </c>
      <c r="AH489" s="43">
        <v>0</v>
      </c>
    </row>
    <row r="490" spans="1:34">
      <c r="A490" s="52">
        <v>0</v>
      </c>
      <c r="C490" s="53"/>
      <c r="D490" s="62">
        <v>2009</v>
      </c>
      <c r="E490" s="62">
        <v>7</v>
      </c>
      <c r="F490" s="62">
        <v>2010</v>
      </c>
      <c r="G490" s="62">
        <v>2010</v>
      </c>
      <c r="H490" s="131">
        <v>0</v>
      </c>
      <c r="I490" s="131">
        <v>0</v>
      </c>
      <c r="J490" s="131">
        <v>0</v>
      </c>
      <c r="K490" s="131">
        <v>0</v>
      </c>
      <c r="L490" s="131">
        <v>0</v>
      </c>
      <c r="M490" s="131">
        <v>0</v>
      </c>
      <c r="N490" s="131">
        <v>0</v>
      </c>
      <c r="O490" s="131">
        <v>0</v>
      </c>
      <c r="P490" s="131">
        <v>0</v>
      </c>
      <c r="Q490" s="131">
        <v>0</v>
      </c>
      <c r="R490" s="131">
        <v>0</v>
      </c>
      <c r="S490" s="131">
        <v>0</v>
      </c>
      <c r="T490" s="131">
        <v>0</v>
      </c>
      <c r="U490" s="131">
        <v>0</v>
      </c>
      <c r="V490" s="131">
        <v>0</v>
      </c>
      <c r="W490" s="131">
        <v>0</v>
      </c>
      <c r="X490" s="131">
        <v>0</v>
      </c>
      <c r="Y490" s="131">
        <v>0</v>
      </c>
      <c r="Z490" s="131">
        <v>0</v>
      </c>
      <c r="AA490" s="131">
        <v>0</v>
      </c>
      <c r="AB490" s="131">
        <v>0</v>
      </c>
      <c r="AC490" s="131">
        <v>0</v>
      </c>
      <c r="AD490" s="131">
        <v>0</v>
      </c>
      <c r="AE490" s="131">
        <v>0</v>
      </c>
      <c r="AF490" s="131">
        <v>0</v>
      </c>
      <c r="AG490" s="131">
        <v>0</v>
      </c>
      <c r="AH490" s="43">
        <v>0</v>
      </c>
    </row>
    <row r="491" spans="1:34">
      <c r="A491" s="52">
        <v>0</v>
      </c>
      <c r="C491" s="53"/>
      <c r="D491" s="62">
        <v>2009</v>
      </c>
      <c r="E491" s="62">
        <v>8</v>
      </c>
      <c r="F491" s="62">
        <v>2010</v>
      </c>
      <c r="G491" s="62">
        <v>2010</v>
      </c>
      <c r="H491" s="131">
        <v>0</v>
      </c>
      <c r="I491" s="131">
        <v>0</v>
      </c>
      <c r="J491" s="131">
        <v>0</v>
      </c>
      <c r="K491" s="131">
        <v>0</v>
      </c>
      <c r="L491" s="131">
        <v>0</v>
      </c>
      <c r="M491" s="131">
        <v>0</v>
      </c>
      <c r="N491" s="131">
        <v>0</v>
      </c>
      <c r="O491" s="131">
        <v>0</v>
      </c>
      <c r="P491" s="131">
        <v>0</v>
      </c>
      <c r="Q491" s="131">
        <v>0</v>
      </c>
      <c r="R491" s="131">
        <v>0</v>
      </c>
      <c r="S491" s="131">
        <v>0</v>
      </c>
      <c r="T491" s="131">
        <v>0</v>
      </c>
      <c r="U491" s="131">
        <v>0</v>
      </c>
      <c r="V491" s="131">
        <v>0</v>
      </c>
      <c r="W491" s="131">
        <v>0</v>
      </c>
      <c r="X491" s="131">
        <v>0</v>
      </c>
      <c r="Y491" s="131">
        <v>0</v>
      </c>
      <c r="Z491" s="131">
        <v>0</v>
      </c>
      <c r="AA491" s="131">
        <v>0</v>
      </c>
      <c r="AB491" s="131">
        <v>0</v>
      </c>
      <c r="AC491" s="131">
        <v>0</v>
      </c>
      <c r="AD491" s="131">
        <v>0</v>
      </c>
      <c r="AE491" s="131">
        <v>0</v>
      </c>
      <c r="AF491" s="131">
        <v>0</v>
      </c>
      <c r="AG491" s="131">
        <v>0</v>
      </c>
      <c r="AH491" s="43">
        <v>0</v>
      </c>
    </row>
    <row r="492" spans="1:34">
      <c r="A492" s="52">
        <v>0</v>
      </c>
      <c r="C492" s="53"/>
      <c r="D492" s="62">
        <v>2009</v>
      </c>
      <c r="E492" s="62">
        <v>9</v>
      </c>
      <c r="F492" s="62">
        <v>2010</v>
      </c>
      <c r="G492" s="62">
        <v>2010</v>
      </c>
      <c r="H492" s="131">
        <v>0</v>
      </c>
      <c r="I492" s="131">
        <v>0</v>
      </c>
      <c r="J492" s="131">
        <v>0</v>
      </c>
      <c r="K492" s="131">
        <v>0</v>
      </c>
      <c r="L492" s="131">
        <v>0</v>
      </c>
      <c r="M492" s="131">
        <v>0</v>
      </c>
      <c r="N492" s="131">
        <v>0</v>
      </c>
      <c r="O492" s="131">
        <v>0</v>
      </c>
      <c r="P492" s="131">
        <v>0</v>
      </c>
      <c r="Q492" s="131">
        <v>0</v>
      </c>
      <c r="R492" s="131">
        <v>0</v>
      </c>
      <c r="S492" s="131">
        <v>0</v>
      </c>
      <c r="T492" s="131">
        <v>0</v>
      </c>
      <c r="U492" s="131">
        <v>0</v>
      </c>
      <c r="V492" s="131">
        <v>0</v>
      </c>
      <c r="W492" s="131">
        <v>0</v>
      </c>
      <c r="X492" s="131">
        <v>0</v>
      </c>
      <c r="Y492" s="131">
        <v>0</v>
      </c>
      <c r="Z492" s="131">
        <v>0</v>
      </c>
      <c r="AA492" s="131">
        <v>0</v>
      </c>
      <c r="AB492" s="131">
        <v>0</v>
      </c>
      <c r="AC492" s="131">
        <v>0</v>
      </c>
      <c r="AD492" s="131">
        <v>0</v>
      </c>
      <c r="AE492" s="131">
        <v>0</v>
      </c>
      <c r="AF492" s="131">
        <v>0</v>
      </c>
      <c r="AG492" s="131">
        <v>0</v>
      </c>
      <c r="AH492" s="43">
        <v>0</v>
      </c>
    </row>
    <row r="493" spans="1:34">
      <c r="A493" s="52">
        <v>0</v>
      </c>
      <c r="C493" s="53"/>
      <c r="D493" s="62">
        <v>2009</v>
      </c>
      <c r="E493" s="62">
        <v>10</v>
      </c>
      <c r="F493" s="62">
        <v>2010</v>
      </c>
      <c r="G493" s="62">
        <v>2010</v>
      </c>
      <c r="H493" s="131">
        <v>0</v>
      </c>
      <c r="I493" s="131">
        <v>0</v>
      </c>
      <c r="J493" s="131">
        <v>0</v>
      </c>
      <c r="K493" s="131">
        <v>0</v>
      </c>
      <c r="L493" s="131">
        <v>0</v>
      </c>
      <c r="M493" s="131">
        <v>0</v>
      </c>
      <c r="N493" s="131">
        <v>0</v>
      </c>
      <c r="O493" s="131">
        <v>0</v>
      </c>
      <c r="P493" s="131">
        <v>0</v>
      </c>
      <c r="Q493" s="131">
        <v>0</v>
      </c>
      <c r="R493" s="131">
        <v>0</v>
      </c>
      <c r="S493" s="131">
        <v>0</v>
      </c>
      <c r="T493" s="131">
        <v>0</v>
      </c>
      <c r="U493" s="131">
        <v>0</v>
      </c>
      <c r="V493" s="131">
        <v>0</v>
      </c>
      <c r="W493" s="131">
        <v>0</v>
      </c>
      <c r="X493" s="131">
        <v>0</v>
      </c>
      <c r="Y493" s="131">
        <v>0</v>
      </c>
      <c r="Z493" s="131">
        <v>0</v>
      </c>
      <c r="AA493" s="131">
        <v>0</v>
      </c>
      <c r="AB493" s="131">
        <v>0</v>
      </c>
      <c r="AC493" s="131">
        <v>0</v>
      </c>
      <c r="AD493" s="131">
        <v>0</v>
      </c>
      <c r="AE493" s="131">
        <v>0</v>
      </c>
      <c r="AF493" s="131">
        <v>0</v>
      </c>
      <c r="AG493" s="131">
        <v>0</v>
      </c>
      <c r="AH493" s="43">
        <v>0</v>
      </c>
    </row>
    <row r="494" spans="1:34">
      <c r="A494" s="52">
        <v>0</v>
      </c>
      <c r="C494" s="53"/>
      <c r="D494" s="62">
        <v>2009</v>
      </c>
      <c r="E494" s="62">
        <v>11</v>
      </c>
      <c r="F494" s="62">
        <v>2010</v>
      </c>
      <c r="G494" s="62">
        <v>2010</v>
      </c>
      <c r="H494" s="131">
        <v>0</v>
      </c>
      <c r="I494" s="131">
        <v>0</v>
      </c>
      <c r="J494" s="131">
        <v>0</v>
      </c>
      <c r="K494" s="131">
        <v>0</v>
      </c>
      <c r="L494" s="131">
        <v>0</v>
      </c>
      <c r="M494" s="131">
        <v>0</v>
      </c>
      <c r="N494" s="131">
        <v>0</v>
      </c>
      <c r="O494" s="131">
        <v>0</v>
      </c>
      <c r="P494" s="131">
        <v>0</v>
      </c>
      <c r="Q494" s="131">
        <v>0</v>
      </c>
      <c r="R494" s="131">
        <v>0</v>
      </c>
      <c r="S494" s="131">
        <v>0</v>
      </c>
      <c r="T494" s="131">
        <v>0</v>
      </c>
      <c r="U494" s="131">
        <v>0</v>
      </c>
      <c r="V494" s="131">
        <v>0</v>
      </c>
      <c r="W494" s="131">
        <v>0</v>
      </c>
      <c r="X494" s="131">
        <v>0</v>
      </c>
      <c r="Y494" s="131">
        <v>0</v>
      </c>
      <c r="Z494" s="131">
        <v>0</v>
      </c>
      <c r="AA494" s="131">
        <v>0</v>
      </c>
      <c r="AB494" s="131">
        <v>0</v>
      </c>
      <c r="AC494" s="131">
        <v>0</v>
      </c>
      <c r="AD494" s="131">
        <v>0</v>
      </c>
      <c r="AE494" s="131">
        <v>0</v>
      </c>
      <c r="AF494" s="131">
        <v>0</v>
      </c>
      <c r="AG494" s="131">
        <v>0</v>
      </c>
      <c r="AH494" s="43">
        <v>0</v>
      </c>
    </row>
    <row r="495" spans="1:34">
      <c r="A495" s="52">
        <v>0</v>
      </c>
      <c r="C495" s="53"/>
      <c r="D495" s="62">
        <v>2009</v>
      </c>
      <c r="E495" s="62">
        <v>12</v>
      </c>
      <c r="F495" s="62">
        <v>2010</v>
      </c>
      <c r="G495" s="62">
        <v>2010</v>
      </c>
      <c r="H495" s="131">
        <v>0</v>
      </c>
      <c r="I495" s="131">
        <v>0</v>
      </c>
      <c r="J495" s="131">
        <v>0</v>
      </c>
      <c r="K495" s="131">
        <v>0</v>
      </c>
      <c r="L495" s="131">
        <v>0</v>
      </c>
      <c r="M495" s="131">
        <v>0</v>
      </c>
      <c r="N495" s="131">
        <v>0</v>
      </c>
      <c r="O495" s="131">
        <v>0</v>
      </c>
      <c r="P495" s="131">
        <v>0</v>
      </c>
      <c r="Q495" s="131">
        <v>0</v>
      </c>
      <c r="R495" s="131">
        <v>0</v>
      </c>
      <c r="S495" s="131">
        <v>0</v>
      </c>
      <c r="T495" s="131">
        <v>0</v>
      </c>
      <c r="U495" s="131">
        <v>0</v>
      </c>
      <c r="V495" s="131">
        <v>0</v>
      </c>
      <c r="W495" s="131">
        <v>0</v>
      </c>
      <c r="X495" s="131">
        <v>0</v>
      </c>
      <c r="Y495" s="131">
        <v>0</v>
      </c>
      <c r="Z495" s="131">
        <v>0</v>
      </c>
      <c r="AA495" s="131">
        <v>0</v>
      </c>
      <c r="AB495" s="131">
        <v>0</v>
      </c>
      <c r="AC495" s="131">
        <v>0</v>
      </c>
      <c r="AD495" s="131">
        <v>0</v>
      </c>
      <c r="AE495" s="131">
        <v>0</v>
      </c>
      <c r="AF495" s="131">
        <v>0</v>
      </c>
      <c r="AG495" s="131">
        <v>0</v>
      </c>
      <c r="AH495" s="43">
        <v>0</v>
      </c>
    </row>
    <row r="496" spans="1:34">
      <c r="A496" s="52">
        <v>0</v>
      </c>
      <c r="C496" s="53"/>
      <c r="D496" s="62">
        <v>2010</v>
      </c>
      <c r="E496" s="62">
        <v>1</v>
      </c>
      <c r="F496" s="62">
        <v>2010</v>
      </c>
      <c r="G496" s="62">
        <v>2010</v>
      </c>
      <c r="H496" s="131">
        <v>0</v>
      </c>
      <c r="I496" s="131">
        <v>0</v>
      </c>
      <c r="J496" s="131">
        <v>0</v>
      </c>
      <c r="K496" s="131">
        <v>0</v>
      </c>
      <c r="L496" s="131">
        <v>0</v>
      </c>
      <c r="M496" s="131">
        <v>0</v>
      </c>
      <c r="N496" s="131">
        <v>0</v>
      </c>
      <c r="O496" s="131">
        <v>0</v>
      </c>
      <c r="P496" s="131">
        <v>0</v>
      </c>
      <c r="Q496" s="131">
        <v>0</v>
      </c>
      <c r="R496" s="131">
        <v>0</v>
      </c>
      <c r="S496" s="131">
        <v>0</v>
      </c>
      <c r="T496" s="131">
        <v>0</v>
      </c>
      <c r="U496" s="131">
        <v>0</v>
      </c>
      <c r="V496" s="131">
        <v>0</v>
      </c>
      <c r="W496" s="131">
        <v>0</v>
      </c>
      <c r="X496" s="131">
        <v>0</v>
      </c>
      <c r="Y496" s="131">
        <v>0</v>
      </c>
      <c r="Z496" s="131">
        <v>0</v>
      </c>
      <c r="AA496" s="131">
        <v>0</v>
      </c>
      <c r="AB496" s="131">
        <v>0</v>
      </c>
      <c r="AC496" s="131">
        <v>0</v>
      </c>
      <c r="AD496" s="131">
        <v>0</v>
      </c>
      <c r="AE496" s="131">
        <v>0</v>
      </c>
      <c r="AF496" s="131">
        <v>0</v>
      </c>
      <c r="AG496" s="131">
        <v>0</v>
      </c>
      <c r="AH496" s="43">
        <v>0</v>
      </c>
    </row>
    <row r="497" spans="1:35">
      <c r="A497" s="52">
        <v>0</v>
      </c>
      <c r="C497" s="53"/>
      <c r="D497" s="62">
        <v>2010</v>
      </c>
      <c r="E497" s="62">
        <v>2</v>
      </c>
      <c r="F497" s="62">
        <v>2010</v>
      </c>
      <c r="G497" s="62">
        <v>2010</v>
      </c>
      <c r="H497" s="131">
        <v>0</v>
      </c>
      <c r="I497" s="131">
        <v>0</v>
      </c>
      <c r="J497" s="131">
        <v>0</v>
      </c>
      <c r="K497" s="131">
        <v>0</v>
      </c>
      <c r="L497" s="131">
        <v>0</v>
      </c>
      <c r="M497" s="131">
        <v>0</v>
      </c>
      <c r="N497" s="131">
        <v>0</v>
      </c>
      <c r="O497" s="131">
        <v>0</v>
      </c>
      <c r="P497" s="131">
        <v>0</v>
      </c>
      <c r="Q497" s="131">
        <v>0</v>
      </c>
      <c r="R497" s="131">
        <v>0</v>
      </c>
      <c r="S497" s="131">
        <v>0</v>
      </c>
      <c r="T497" s="131">
        <v>0</v>
      </c>
      <c r="U497" s="131">
        <v>0</v>
      </c>
      <c r="V497" s="131">
        <v>0</v>
      </c>
      <c r="W497" s="131">
        <v>0</v>
      </c>
      <c r="X497" s="131">
        <v>0</v>
      </c>
      <c r="Y497" s="131">
        <v>0</v>
      </c>
      <c r="Z497" s="131">
        <v>0</v>
      </c>
      <c r="AA497" s="131">
        <v>0</v>
      </c>
      <c r="AB497" s="131">
        <v>0</v>
      </c>
      <c r="AC497" s="131">
        <v>0</v>
      </c>
      <c r="AD497" s="131">
        <v>0</v>
      </c>
      <c r="AE497" s="131">
        <v>0</v>
      </c>
      <c r="AF497" s="131">
        <v>0</v>
      </c>
      <c r="AG497" s="131">
        <v>0</v>
      </c>
      <c r="AH497" s="43">
        <v>0</v>
      </c>
    </row>
    <row r="498" spans="1:35">
      <c r="A498" s="52">
        <v>0</v>
      </c>
      <c r="C498" s="53"/>
      <c r="D498" s="62">
        <v>2010</v>
      </c>
      <c r="E498" s="62">
        <v>3</v>
      </c>
      <c r="F498" s="62">
        <v>2010</v>
      </c>
      <c r="G498" s="62">
        <v>2010</v>
      </c>
      <c r="H498" s="131">
        <v>0</v>
      </c>
      <c r="I498" s="131">
        <v>0</v>
      </c>
      <c r="J498" s="131">
        <v>0</v>
      </c>
      <c r="K498" s="131">
        <v>0</v>
      </c>
      <c r="L498" s="131">
        <v>0</v>
      </c>
      <c r="M498" s="131">
        <v>0</v>
      </c>
      <c r="N498" s="131">
        <v>0</v>
      </c>
      <c r="O498" s="131">
        <v>0</v>
      </c>
      <c r="P498" s="131">
        <v>0</v>
      </c>
      <c r="Q498" s="131">
        <v>0</v>
      </c>
      <c r="R498" s="131">
        <v>0</v>
      </c>
      <c r="S498" s="131">
        <v>0</v>
      </c>
      <c r="T498" s="131">
        <v>0</v>
      </c>
      <c r="U498" s="131">
        <v>0</v>
      </c>
      <c r="V498" s="131">
        <v>0</v>
      </c>
      <c r="W498" s="131">
        <v>0</v>
      </c>
      <c r="X498" s="131">
        <v>0</v>
      </c>
      <c r="Y498" s="131">
        <v>0</v>
      </c>
      <c r="Z498" s="131">
        <v>0</v>
      </c>
      <c r="AA498" s="131">
        <v>0</v>
      </c>
      <c r="AB498" s="131">
        <v>0</v>
      </c>
      <c r="AC498" s="131">
        <v>0</v>
      </c>
      <c r="AD498" s="131">
        <v>0</v>
      </c>
      <c r="AE498" s="131">
        <v>0</v>
      </c>
      <c r="AF498" s="131">
        <v>0</v>
      </c>
      <c r="AG498" s="131">
        <v>0</v>
      </c>
      <c r="AH498" s="43">
        <v>0</v>
      </c>
    </row>
    <row r="499" spans="1:35">
      <c r="A499" s="52">
        <v>0</v>
      </c>
      <c r="C499" s="53"/>
      <c r="D499" s="62">
        <v>2010</v>
      </c>
      <c r="E499" s="62">
        <v>4</v>
      </c>
      <c r="F499" s="62">
        <v>2010</v>
      </c>
      <c r="G499" s="62">
        <v>2010</v>
      </c>
      <c r="H499" s="131">
        <v>0</v>
      </c>
      <c r="I499" s="131">
        <v>0</v>
      </c>
      <c r="J499" s="131">
        <v>0</v>
      </c>
      <c r="K499" s="131">
        <v>0</v>
      </c>
      <c r="L499" s="131">
        <v>0</v>
      </c>
      <c r="M499" s="131">
        <v>0</v>
      </c>
      <c r="N499" s="131">
        <v>0</v>
      </c>
      <c r="O499" s="131">
        <v>0</v>
      </c>
      <c r="P499" s="131">
        <v>0</v>
      </c>
      <c r="Q499" s="131">
        <v>0</v>
      </c>
      <c r="R499" s="131">
        <v>0</v>
      </c>
      <c r="S499" s="131">
        <v>0</v>
      </c>
      <c r="T499" s="131">
        <v>0</v>
      </c>
      <c r="U499" s="131">
        <v>0</v>
      </c>
      <c r="V499" s="131">
        <v>0</v>
      </c>
      <c r="W499" s="131">
        <v>0</v>
      </c>
      <c r="X499" s="131">
        <v>0</v>
      </c>
      <c r="Y499" s="131">
        <v>0</v>
      </c>
      <c r="Z499" s="131">
        <v>0</v>
      </c>
      <c r="AA499" s="131">
        <v>0</v>
      </c>
      <c r="AB499" s="131">
        <v>0</v>
      </c>
      <c r="AC499" s="131">
        <v>0</v>
      </c>
      <c r="AD499" s="131">
        <v>0</v>
      </c>
      <c r="AE499" s="131">
        <v>0</v>
      </c>
      <c r="AF499" s="131">
        <v>0</v>
      </c>
      <c r="AG499" s="131">
        <v>0</v>
      </c>
      <c r="AH499" s="43">
        <v>0</v>
      </c>
    </row>
    <row r="500" spans="1:35">
      <c r="A500" s="52">
        <v>0</v>
      </c>
      <c r="C500" s="53"/>
      <c r="D500" s="62">
        <v>2010</v>
      </c>
      <c r="E500" s="62">
        <v>5</v>
      </c>
      <c r="F500" s="62">
        <v>2011</v>
      </c>
      <c r="G500" s="62">
        <v>2011</v>
      </c>
      <c r="H500" s="131">
        <v>0</v>
      </c>
      <c r="I500" s="131">
        <v>0</v>
      </c>
      <c r="J500" s="131">
        <v>0</v>
      </c>
      <c r="K500" s="131">
        <v>0</v>
      </c>
      <c r="L500" s="131">
        <v>0</v>
      </c>
      <c r="M500" s="131">
        <v>0</v>
      </c>
      <c r="N500" s="131">
        <v>0</v>
      </c>
      <c r="O500" s="131">
        <v>0</v>
      </c>
      <c r="P500" s="131">
        <v>0</v>
      </c>
      <c r="Q500" s="131">
        <v>0</v>
      </c>
      <c r="R500" s="131">
        <v>0</v>
      </c>
      <c r="S500" s="131">
        <v>0</v>
      </c>
      <c r="T500" s="131">
        <v>0</v>
      </c>
      <c r="U500" s="131">
        <v>0</v>
      </c>
      <c r="V500" s="131">
        <v>0</v>
      </c>
      <c r="W500" s="131">
        <v>0</v>
      </c>
      <c r="X500" s="131">
        <v>0</v>
      </c>
      <c r="Y500" s="131">
        <v>0</v>
      </c>
      <c r="Z500" s="131">
        <v>0</v>
      </c>
      <c r="AA500" s="131">
        <v>0</v>
      </c>
      <c r="AB500" s="131">
        <v>0</v>
      </c>
      <c r="AC500" s="131">
        <v>0</v>
      </c>
      <c r="AD500" s="131">
        <v>0</v>
      </c>
      <c r="AE500" s="131">
        <v>0</v>
      </c>
      <c r="AF500" s="131">
        <v>0</v>
      </c>
      <c r="AG500" s="131">
        <v>0</v>
      </c>
      <c r="AH500" s="43">
        <v>0</v>
      </c>
    </row>
    <row r="501" spans="1:35">
      <c r="A501" s="52">
        <v>0</v>
      </c>
      <c r="C501" s="53"/>
      <c r="D501" s="62">
        <v>2010</v>
      </c>
      <c r="E501" s="62">
        <v>6</v>
      </c>
      <c r="F501" s="62">
        <v>2011</v>
      </c>
      <c r="G501" s="62">
        <v>2011</v>
      </c>
      <c r="H501" s="131">
        <v>0</v>
      </c>
      <c r="I501" s="131">
        <v>0</v>
      </c>
      <c r="J501" s="131">
        <v>0</v>
      </c>
      <c r="K501" s="131">
        <v>0</v>
      </c>
      <c r="L501" s="131">
        <v>0</v>
      </c>
      <c r="M501" s="131">
        <v>0</v>
      </c>
      <c r="N501" s="131">
        <v>0</v>
      </c>
      <c r="O501" s="131">
        <v>0</v>
      </c>
      <c r="P501" s="131">
        <v>0</v>
      </c>
      <c r="Q501" s="131">
        <v>0</v>
      </c>
      <c r="R501" s="131">
        <v>0</v>
      </c>
      <c r="S501" s="131">
        <v>0</v>
      </c>
      <c r="T501" s="131">
        <v>0</v>
      </c>
      <c r="U501" s="131">
        <v>0</v>
      </c>
      <c r="V501" s="131">
        <v>0</v>
      </c>
      <c r="W501" s="131">
        <v>0</v>
      </c>
      <c r="X501" s="131">
        <v>0</v>
      </c>
      <c r="Y501" s="131">
        <v>0</v>
      </c>
      <c r="Z501" s="131">
        <v>0</v>
      </c>
      <c r="AA501" s="131">
        <v>0</v>
      </c>
      <c r="AB501" s="131">
        <v>0</v>
      </c>
      <c r="AC501" s="131">
        <v>0</v>
      </c>
      <c r="AD501" s="131">
        <v>0</v>
      </c>
      <c r="AE501" s="131">
        <v>0</v>
      </c>
      <c r="AF501" s="131">
        <v>0</v>
      </c>
      <c r="AG501" s="131">
        <v>0</v>
      </c>
      <c r="AH501" s="43">
        <v>0</v>
      </c>
    </row>
    <row r="502" spans="1:35">
      <c r="A502" s="52">
        <v>0</v>
      </c>
      <c r="C502" s="53"/>
      <c r="D502" s="62">
        <v>2010</v>
      </c>
      <c r="E502" s="62">
        <v>7</v>
      </c>
      <c r="F502" s="62">
        <v>2011</v>
      </c>
      <c r="G502" s="62">
        <v>2011</v>
      </c>
      <c r="H502" s="131">
        <v>0</v>
      </c>
      <c r="I502" s="131">
        <v>0</v>
      </c>
      <c r="J502" s="131">
        <v>0</v>
      </c>
      <c r="K502" s="131">
        <v>0</v>
      </c>
      <c r="L502" s="131">
        <v>0</v>
      </c>
      <c r="M502" s="131">
        <v>0</v>
      </c>
      <c r="N502" s="131">
        <v>0</v>
      </c>
      <c r="O502" s="131">
        <v>0</v>
      </c>
      <c r="P502" s="131">
        <v>0</v>
      </c>
      <c r="Q502" s="131">
        <v>0</v>
      </c>
      <c r="R502" s="131">
        <v>0</v>
      </c>
      <c r="S502" s="131">
        <v>0</v>
      </c>
      <c r="T502" s="131">
        <v>0</v>
      </c>
      <c r="U502" s="131">
        <v>0</v>
      </c>
      <c r="V502" s="131">
        <v>0</v>
      </c>
      <c r="W502" s="131">
        <v>0</v>
      </c>
      <c r="X502" s="131">
        <v>0</v>
      </c>
      <c r="Y502" s="131">
        <v>0</v>
      </c>
      <c r="Z502" s="131">
        <v>0</v>
      </c>
      <c r="AA502" s="131">
        <v>0</v>
      </c>
      <c r="AB502" s="131">
        <v>0</v>
      </c>
      <c r="AC502" s="131">
        <v>0</v>
      </c>
      <c r="AD502" s="131">
        <v>0</v>
      </c>
      <c r="AE502" s="131">
        <v>0</v>
      </c>
      <c r="AF502" s="131">
        <v>0</v>
      </c>
      <c r="AG502" s="131">
        <v>0</v>
      </c>
      <c r="AH502" s="43">
        <v>0</v>
      </c>
    </row>
    <row r="503" spans="1:35">
      <c r="A503" s="52">
        <v>0</v>
      </c>
      <c r="C503" s="53"/>
      <c r="D503" s="62">
        <v>2010</v>
      </c>
      <c r="E503" s="62">
        <v>8</v>
      </c>
      <c r="F503" s="62">
        <v>2011</v>
      </c>
      <c r="G503" s="62">
        <v>2011</v>
      </c>
      <c r="H503" s="131">
        <v>0</v>
      </c>
      <c r="I503" s="131">
        <v>0</v>
      </c>
      <c r="J503" s="131">
        <v>0</v>
      </c>
      <c r="K503" s="131">
        <v>0</v>
      </c>
      <c r="L503" s="131">
        <v>0</v>
      </c>
      <c r="M503" s="131">
        <v>0</v>
      </c>
      <c r="N503" s="131">
        <v>0</v>
      </c>
      <c r="O503" s="131">
        <v>0</v>
      </c>
      <c r="P503" s="131">
        <v>0</v>
      </c>
      <c r="Q503" s="131">
        <v>0</v>
      </c>
      <c r="R503" s="131">
        <v>0</v>
      </c>
      <c r="S503" s="131">
        <v>0</v>
      </c>
      <c r="T503" s="131">
        <v>0</v>
      </c>
      <c r="U503" s="131">
        <v>0</v>
      </c>
      <c r="V503" s="131">
        <v>0</v>
      </c>
      <c r="W503" s="131">
        <v>0</v>
      </c>
      <c r="X503" s="131">
        <v>0</v>
      </c>
      <c r="Y503" s="131">
        <v>0</v>
      </c>
      <c r="Z503" s="131">
        <v>0</v>
      </c>
      <c r="AA503" s="131">
        <v>0</v>
      </c>
      <c r="AB503" s="131">
        <v>0</v>
      </c>
      <c r="AC503" s="131">
        <v>0</v>
      </c>
      <c r="AD503" s="131">
        <v>0</v>
      </c>
      <c r="AE503" s="131">
        <v>0</v>
      </c>
      <c r="AF503" s="131">
        <v>0</v>
      </c>
      <c r="AG503" s="131">
        <v>0</v>
      </c>
      <c r="AH503" s="43">
        <v>0</v>
      </c>
    </row>
    <row r="504" spans="1:35">
      <c r="A504" s="52">
        <v>0</v>
      </c>
      <c r="C504" s="53"/>
      <c r="D504" s="62">
        <v>2010</v>
      </c>
      <c r="E504" s="62">
        <v>9</v>
      </c>
      <c r="F504" s="62">
        <v>2011</v>
      </c>
      <c r="G504" s="62">
        <v>2011</v>
      </c>
      <c r="H504" s="131">
        <v>0</v>
      </c>
      <c r="I504" s="131">
        <v>0</v>
      </c>
      <c r="J504" s="131">
        <v>0</v>
      </c>
      <c r="K504" s="131">
        <v>0</v>
      </c>
      <c r="L504" s="131">
        <v>0</v>
      </c>
      <c r="M504" s="131">
        <v>0</v>
      </c>
      <c r="N504" s="131">
        <v>0</v>
      </c>
      <c r="O504" s="131">
        <v>0</v>
      </c>
      <c r="P504" s="131">
        <v>0</v>
      </c>
      <c r="Q504" s="131">
        <v>0</v>
      </c>
      <c r="R504" s="131">
        <v>0</v>
      </c>
      <c r="S504" s="131">
        <v>0</v>
      </c>
      <c r="T504" s="131">
        <v>0</v>
      </c>
      <c r="U504" s="131">
        <v>0</v>
      </c>
      <c r="V504" s="131">
        <v>0</v>
      </c>
      <c r="W504" s="131">
        <v>0</v>
      </c>
      <c r="X504" s="131">
        <v>0</v>
      </c>
      <c r="Y504" s="131">
        <v>0</v>
      </c>
      <c r="Z504" s="131">
        <v>0</v>
      </c>
      <c r="AA504" s="131">
        <v>0</v>
      </c>
      <c r="AB504" s="131">
        <v>0</v>
      </c>
      <c r="AC504" s="131">
        <v>0</v>
      </c>
      <c r="AD504" s="131">
        <v>0</v>
      </c>
      <c r="AE504" s="131">
        <v>0</v>
      </c>
      <c r="AF504" s="131">
        <v>0</v>
      </c>
      <c r="AG504" s="131">
        <v>0</v>
      </c>
      <c r="AH504" s="43">
        <v>0</v>
      </c>
    </row>
    <row r="505" spans="1:35">
      <c r="A505" s="52">
        <v>0</v>
      </c>
      <c r="C505" s="53"/>
      <c r="D505" s="62">
        <v>2010</v>
      </c>
      <c r="E505" s="62">
        <v>10</v>
      </c>
      <c r="F505" s="62">
        <v>2011</v>
      </c>
      <c r="G505" s="62">
        <v>2011</v>
      </c>
      <c r="H505" s="131">
        <v>0</v>
      </c>
      <c r="I505" s="131">
        <v>0</v>
      </c>
      <c r="J505" s="131">
        <v>0</v>
      </c>
      <c r="K505" s="131">
        <v>0</v>
      </c>
      <c r="L505" s="131">
        <v>0</v>
      </c>
      <c r="M505" s="131">
        <v>0</v>
      </c>
      <c r="N505" s="131">
        <v>0</v>
      </c>
      <c r="O505" s="131">
        <v>0</v>
      </c>
      <c r="P505" s="131">
        <v>0</v>
      </c>
      <c r="Q505" s="131">
        <v>0</v>
      </c>
      <c r="R505" s="131">
        <v>0</v>
      </c>
      <c r="S505" s="131">
        <v>0</v>
      </c>
      <c r="T505" s="131">
        <v>0</v>
      </c>
      <c r="U505" s="131">
        <v>0</v>
      </c>
      <c r="V505" s="131">
        <v>0</v>
      </c>
      <c r="W505" s="131">
        <v>0</v>
      </c>
      <c r="X505" s="131">
        <v>0</v>
      </c>
      <c r="Y505" s="131">
        <v>0</v>
      </c>
      <c r="Z505" s="131">
        <v>0</v>
      </c>
      <c r="AA505" s="131">
        <v>0</v>
      </c>
      <c r="AB505" s="131">
        <v>0</v>
      </c>
      <c r="AC505" s="131">
        <v>0</v>
      </c>
      <c r="AD505" s="131">
        <v>0</v>
      </c>
      <c r="AE505" s="131">
        <v>0</v>
      </c>
      <c r="AF505" s="131">
        <v>0</v>
      </c>
      <c r="AG505" s="131">
        <v>0</v>
      </c>
      <c r="AH505" s="43">
        <v>0</v>
      </c>
    </row>
    <row r="506" spans="1:35">
      <c r="A506" s="52">
        <v>0</v>
      </c>
      <c r="C506" s="53"/>
      <c r="D506" s="62">
        <v>2010</v>
      </c>
      <c r="E506" s="62">
        <v>11</v>
      </c>
      <c r="F506" s="62">
        <v>2011</v>
      </c>
      <c r="G506" s="62">
        <v>2011</v>
      </c>
      <c r="H506" s="131">
        <v>0</v>
      </c>
      <c r="I506" s="131">
        <v>0</v>
      </c>
      <c r="J506" s="131">
        <v>0</v>
      </c>
      <c r="K506" s="131">
        <v>0</v>
      </c>
      <c r="L506" s="131">
        <v>0</v>
      </c>
      <c r="M506" s="131">
        <v>0</v>
      </c>
      <c r="N506" s="131">
        <v>0</v>
      </c>
      <c r="O506" s="131">
        <v>0</v>
      </c>
      <c r="P506" s="131">
        <v>0</v>
      </c>
      <c r="Q506" s="131">
        <v>0</v>
      </c>
      <c r="R506" s="131">
        <v>0</v>
      </c>
      <c r="S506" s="131">
        <v>0</v>
      </c>
      <c r="T506" s="131">
        <v>0</v>
      </c>
      <c r="U506" s="131">
        <v>0</v>
      </c>
      <c r="V506" s="131">
        <v>0</v>
      </c>
      <c r="W506" s="131">
        <v>0</v>
      </c>
      <c r="X506" s="131">
        <v>0</v>
      </c>
      <c r="Y506" s="131">
        <v>0</v>
      </c>
      <c r="Z506" s="131">
        <v>0</v>
      </c>
      <c r="AA506" s="131">
        <v>0</v>
      </c>
      <c r="AB506" s="131">
        <v>0</v>
      </c>
      <c r="AC506" s="131">
        <v>0</v>
      </c>
      <c r="AD506" s="131">
        <v>0</v>
      </c>
      <c r="AE506" s="131">
        <v>0</v>
      </c>
      <c r="AF506" s="131">
        <v>0</v>
      </c>
      <c r="AG506" s="131">
        <v>0</v>
      </c>
      <c r="AH506" s="43">
        <v>0</v>
      </c>
    </row>
    <row r="507" spans="1:35">
      <c r="A507" s="52">
        <v>0</v>
      </c>
      <c r="C507" s="53"/>
      <c r="D507" s="62">
        <v>2010</v>
      </c>
      <c r="E507" s="62">
        <v>12</v>
      </c>
      <c r="F507" s="62">
        <v>2011</v>
      </c>
      <c r="G507" s="62">
        <v>2011</v>
      </c>
      <c r="H507" s="131">
        <v>0</v>
      </c>
      <c r="I507" s="131">
        <v>0</v>
      </c>
      <c r="J507" s="131">
        <v>0</v>
      </c>
      <c r="K507" s="131">
        <v>0</v>
      </c>
      <c r="L507" s="131">
        <v>0</v>
      </c>
      <c r="M507" s="131">
        <v>0</v>
      </c>
      <c r="N507" s="131">
        <v>0</v>
      </c>
      <c r="O507" s="131">
        <v>0</v>
      </c>
      <c r="P507" s="131">
        <v>0</v>
      </c>
      <c r="Q507" s="131">
        <v>0</v>
      </c>
      <c r="R507" s="131">
        <v>0</v>
      </c>
      <c r="S507" s="131">
        <v>0</v>
      </c>
      <c r="T507" s="131">
        <v>0</v>
      </c>
      <c r="U507" s="131">
        <v>0</v>
      </c>
      <c r="V507" s="131">
        <v>0</v>
      </c>
      <c r="W507" s="131">
        <v>0</v>
      </c>
      <c r="X507" s="131">
        <v>0</v>
      </c>
      <c r="Y507" s="131">
        <v>0</v>
      </c>
      <c r="Z507" s="131">
        <v>0</v>
      </c>
      <c r="AA507" s="131">
        <v>0</v>
      </c>
      <c r="AB507" s="131">
        <v>0</v>
      </c>
      <c r="AC507" s="131">
        <v>0</v>
      </c>
      <c r="AD507" s="131">
        <v>0</v>
      </c>
      <c r="AE507" s="131">
        <v>0</v>
      </c>
      <c r="AF507" s="131">
        <v>0</v>
      </c>
      <c r="AG507" s="131">
        <v>0</v>
      </c>
      <c r="AH507" s="43">
        <v>0</v>
      </c>
    </row>
    <row r="508" spans="1:35">
      <c r="A508" s="52">
        <v>0</v>
      </c>
      <c r="C508" s="53"/>
      <c r="D508" s="62">
        <v>2011</v>
      </c>
      <c r="E508" s="62">
        <v>1</v>
      </c>
      <c r="F508" s="62">
        <v>2011</v>
      </c>
      <c r="G508" s="62">
        <v>2011</v>
      </c>
      <c r="H508" s="131">
        <v>0</v>
      </c>
      <c r="I508" s="131">
        <v>0</v>
      </c>
      <c r="J508" s="131">
        <v>0</v>
      </c>
      <c r="K508" s="131">
        <v>0</v>
      </c>
      <c r="L508" s="131">
        <v>0</v>
      </c>
      <c r="M508" s="131">
        <v>0</v>
      </c>
      <c r="N508" s="131">
        <v>0</v>
      </c>
      <c r="O508" s="131">
        <v>0</v>
      </c>
      <c r="P508" s="131">
        <v>0</v>
      </c>
      <c r="Q508" s="131">
        <v>0</v>
      </c>
      <c r="R508" s="131">
        <v>0</v>
      </c>
      <c r="S508" s="131">
        <v>0</v>
      </c>
      <c r="T508" s="131">
        <v>0</v>
      </c>
      <c r="U508" s="131">
        <v>0</v>
      </c>
      <c r="V508" s="131">
        <v>0</v>
      </c>
      <c r="W508" s="131">
        <v>0</v>
      </c>
      <c r="X508" s="131">
        <v>0</v>
      </c>
      <c r="Y508" s="131">
        <v>0</v>
      </c>
      <c r="Z508" s="131">
        <v>0</v>
      </c>
      <c r="AA508" s="131">
        <v>0</v>
      </c>
      <c r="AB508" s="131">
        <v>0</v>
      </c>
      <c r="AC508" s="131">
        <v>0</v>
      </c>
      <c r="AD508" s="131">
        <v>0</v>
      </c>
      <c r="AE508" s="131">
        <v>0</v>
      </c>
      <c r="AF508" s="131">
        <v>0</v>
      </c>
      <c r="AG508" s="131">
        <v>0</v>
      </c>
      <c r="AH508" s="43">
        <v>0</v>
      </c>
      <c r="AI508" s="43"/>
    </row>
    <row r="509" spans="1:35">
      <c r="A509" s="52">
        <v>0</v>
      </c>
      <c r="C509" s="53"/>
      <c r="D509" s="62">
        <v>2011</v>
      </c>
      <c r="E509" s="62">
        <v>2</v>
      </c>
      <c r="F509" s="62">
        <v>2011</v>
      </c>
      <c r="G509" s="62">
        <v>2011</v>
      </c>
      <c r="H509" s="131">
        <v>0</v>
      </c>
      <c r="I509" s="131">
        <v>0</v>
      </c>
      <c r="J509" s="131">
        <v>0</v>
      </c>
      <c r="K509" s="131">
        <v>0</v>
      </c>
      <c r="L509" s="131">
        <v>0</v>
      </c>
      <c r="M509" s="131">
        <v>0</v>
      </c>
      <c r="N509" s="131">
        <v>0</v>
      </c>
      <c r="O509" s="131">
        <v>0</v>
      </c>
      <c r="P509" s="131">
        <v>0</v>
      </c>
      <c r="Q509" s="131">
        <v>0</v>
      </c>
      <c r="R509" s="131">
        <v>0</v>
      </c>
      <c r="S509" s="131">
        <v>0</v>
      </c>
      <c r="T509" s="131">
        <v>0</v>
      </c>
      <c r="U509" s="131">
        <v>0</v>
      </c>
      <c r="V509" s="131">
        <v>0</v>
      </c>
      <c r="W509" s="131">
        <v>0</v>
      </c>
      <c r="X509" s="131">
        <v>0</v>
      </c>
      <c r="Y509" s="131">
        <v>0</v>
      </c>
      <c r="Z509" s="131">
        <v>0</v>
      </c>
      <c r="AA509" s="131">
        <v>0</v>
      </c>
      <c r="AB509" s="131">
        <v>0</v>
      </c>
      <c r="AC509" s="131">
        <v>0</v>
      </c>
      <c r="AD509" s="131">
        <v>0</v>
      </c>
      <c r="AE509" s="131">
        <v>0</v>
      </c>
      <c r="AF509" s="131">
        <v>0</v>
      </c>
      <c r="AG509" s="131">
        <v>0</v>
      </c>
      <c r="AH509" s="43">
        <v>0</v>
      </c>
      <c r="AI509" s="43"/>
    </row>
    <row r="510" spans="1:35">
      <c r="A510" s="52">
        <v>0</v>
      </c>
      <c r="C510" s="53"/>
      <c r="D510" s="62">
        <v>2011</v>
      </c>
      <c r="E510" s="62">
        <v>3</v>
      </c>
      <c r="F510" s="62">
        <v>2011</v>
      </c>
      <c r="G510" s="62">
        <v>2011</v>
      </c>
      <c r="H510" s="131">
        <v>0</v>
      </c>
      <c r="I510" s="131">
        <v>0</v>
      </c>
      <c r="J510" s="131">
        <v>0</v>
      </c>
      <c r="K510" s="131">
        <v>0</v>
      </c>
      <c r="L510" s="131">
        <v>0</v>
      </c>
      <c r="M510" s="131">
        <v>0</v>
      </c>
      <c r="N510" s="131">
        <v>0</v>
      </c>
      <c r="O510" s="131">
        <v>0</v>
      </c>
      <c r="P510" s="131">
        <v>0</v>
      </c>
      <c r="Q510" s="131">
        <v>0</v>
      </c>
      <c r="R510" s="131">
        <v>0</v>
      </c>
      <c r="S510" s="131">
        <v>0</v>
      </c>
      <c r="T510" s="131">
        <v>0</v>
      </c>
      <c r="U510" s="131">
        <v>0</v>
      </c>
      <c r="V510" s="131">
        <v>0</v>
      </c>
      <c r="W510" s="131">
        <v>0</v>
      </c>
      <c r="X510" s="131">
        <v>0</v>
      </c>
      <c r="Y510" s="131">
        <v>0</v>
      </c>
      <c r="Z510" s="131">
        <v>0</v>
      </c>
      <c r="AA510" s="131">
        <v>0</v>
      </c>
      <c r="AB510" s="131">
        <v>0</v>
      </c>
      <c r="AC510" s="131">
        <v>0</v>
      </c>
      <c r="AD510" s="131">
        <v>0</v>
      </c>
      <c r="AE510" s="131">
        <v>0</v>
      </c>
      <c r="AF510" s="131">
        <v>0</v>
      </c>
      <c r="AG510" s="131">
        <v>0</v>
      </c>
      <c r="AH510" s="43">
        <v>0</v>
      </c>
      <c r="AI510" s="43"/>
    </row>
    <row r="511" spans="1:35">
      <c r="A511" s="52">
        <v>0</v>
      </c>
      <c r="C511" s="53"/>
      <c r="D511" s="62">
        <v>2011</v>
      </c>
      <c r="E511" s="62">
        <v>4</v>
      </c>
      <c r="F511" s="62">
        <v>2011</v>
      </c>
      <c r="G511" s="62">
        <v>2011</v>
      </c>
      <c r="H511" s="131">
        <v>0</v>
      </c>
      <c r="I511" s="131">
        <v>0</v>
      </c>
      <c r="J511" s="131">
        <v>0</v>
      </c>
      <c r="K511" s="131">
        <v>0</v>
      </c>
      <c r="L511" s="131">
        <v>0</v>
      </c>
      <c r="M511" s="131">
        <v>0</v>
      </c>
      <c r="N511" s="131">
        <v>0</v>
      </c>
      <c r="O511" s="131">
        <v>0</v>
      </c>
      <c r="P511" s="131">
        <v>0</v>
      </c>
      <c r="Q511" s="131">
        <v>0</v>
      </c>
      <c r="R511" s="131">
        <v>0</v>
      </c>
      <c r="S511" s="131">
        <v>0</v>
      </c>
      <c r="T511" s="131">
        <v>0</v>
      </c>
      <c r="U511" s="131">
        <v>0</v>
      </c>
      <c r="V511" s="131">
        <v>0</v>
      </c>
      <c r="W511" s="131">
        <v>0</v>
      </c>
      <c r="X511" s="131">
        <v>0</v>
      </c>
      <c r="Y511" s="131">
        <v>0</v>
      </c>
      <c r="Z511" s="131">
        <v>0</v>
      </c>
      <c r="AA511" s="131">
        <v>0</v>
      </c>
      <c r="AB511" s="131">
        <v>0</v>
      </c>
      <c r="AC511" s="131">
        <v>0</v>
      </c>
      <c r="AD511" s="131">
        <v>0</v>
      </c>
      <c r="AE511" s="131">
        <v>0</v>
      </c>
      <c r="AF511" s="131">
        <v>0</v>
      </c>
      <c r="AG511" s="131">
        <v>0</v>
      </c>
      <c r="AH511" s="43">
        <v>0</v>
      </c>
      <c r="AI511" s="43"/>
    </row>
    <row r="512" spans="1:35">
      <c r="A512" s="52">
        <v>0</v>
      </c>
      <c r="C512" s="53"/>
      <c r="D512" s="62">
        <v>2011</v>
      </c>
      <c r="E512" s="62">
        <v>5</v>
      </c>
      <c r="F512" s="62">
        <v>2012</v>
      </c>
      <c r="G512" s="62">
        <v>2012</v>
      </c>
      <c r="H512" s="131">
        <v>0</v>
      </c>
      <c r="I512" s="131">
        <v>0</v>
      </c>
      <c r="J512" s="131">
        <v>0</v>
      </c>
      <c r="K512" s="131">
        <v>0</v>
      </c>
      <c r="L512" s="131">
        <v>0</v>
      </c>
      <c r="M512" s="131">
        <v>0</v>
      </c>
      <c r="N512" s="131">
        <v>0</v>
      </c>
      <c r="O512" s="131">
        <v>0</v>
      </c>
      <c r="P512" s="131">
        <v>0</v>
      </c>
      <c r="Q512" s="131">
        <v>0</v>
      </c>
      <c r="R512" s="131">
        <v>0</v>
      </c>
      <c r="S512" s="131">
        <v>0</v>
      </c>
      <c r="T512" s="131">
        <v>0</v>
      </c>
      <c r="U512" s="131">
        <v>0</v>
      </c>
      <c r="V512" s="131">
        <v>0</v>
      </c>
      <c r="W512" s="131">
        <v>0</v>
      </c>
      <c r="X512" s="131">
        <v>0</v>
      </c>
      <c r="Y512" s="131">
        <v>0</v>
      </c>
      <c r="Z512" s="131">
        <v>0</v>
      </c>
      <c r="AA512" s="131">
        <v>0</v>
      </c>
      <c r="AB512" s="131">
        <v>0</v>
      </c>
      <c r="AC512" s="131">
        <v>0</v>
      </c>
      <c r="AD512" s="131">
        <v>0</v>
      </c>
      <c r="AE512" s="131">
        <v>0</v>
      </c>
      <c r="AF512" s="131">
        <v>0</v>
      </c>
      <c r="AG512" s="131">
        <v>0</v>
      </c>
      <c r="AH512" s="43">
        <v>0</v>
      </c>
      <c r="AI512" s="43"/>
    </row>
    <row r="513" spans="1:35">
      <c r="A513" s="52">
        <v>0</v>
      </c>
      <c r="C513" s="53"/>
      <c r="D513" s="62">
        <v>2011</v>
      </c>
      <c r="E513" s="62">
        <v>6</v>
      </c>
      <c r="F513" s="62">
        <v>2012</v>
      </c>
      <c r="G513" s="62">
        <v>2012</v>
      </c>
      <c r="H513" s="131">
        <v>0</v>
      </c>
      <c r="I513" s="131">
        <v>0</v>
      </c>
      <c r="J513" s="131">
        <v>0</v>
      </c>
      <c r="K513" s="131">
        <v>0</v>
      </c>
      <c r="L513" s="131">
        <v>0</v>
      </c>
      <c r="M513" s="131">
        <v>0</v>
      </c>
      <c r="N513" s="131">
        <v>0</v>
      </c>
      <c r="O513" s="131">
        <v>0</v>
      </c>
      <c r="P513" s="131">
        <v>0</v>
      </c>
      <c r="Q513" s="131">
        <v>0</v>
      </c>
      <c r="R513" s="131">
        <v>0</v>
      </c>
      <c r="S513" s="131">
        <v>0</v>
      </c>
      <c r="T513" s="131">
        <v>0</v>
      </c>
      <c r="U513" s="131">
        <v>0</v>
      </c>
      <c r="V513" s="131">
        <v>0</v>
      </c>
      <c r="W513" s="131">
        <v>0</v>
      </c>
      <c r="X513" s="131">
        <v>0</v>
      </c>
      <c r="Y513" s="131">
        <v>0</v>
      </c>
      <c r="Z513" s="131">
        <v>0</v>
      </c>
      <c r="AA513" s="131">
        <v>0</v>
      </c>
      <c r="AB513" s="131">
        <v>0</v>
      </c>
      <c r="AC513" s="131">
        <v>0</v>
      </c>
      <c r="AD513" s="131">
        <v>0</v>
      </c>
      <c r="AE513" s="131">
        <v>0</v>
      </c>
      <c r="AF513" s="131">
        <v>0</v>
      </c>
      <c r="AG513" s="131">
        <v>0</v>
      </c>
      <c r="AH513" s="43">
        <v>0</v>
      </c>
      <c r="AI513" s="43"/>
    </row>
    <row r="514" spans="1:35">
      <c r="A514" s="52">
        <v>0</v>
      </c>
      <c r="C514" s="53"/>
      <c r="D514" s="62">
        <v>2011</v>
      </c>
      <c r="E514" s="62">
        <v>7</v>
      </c>
      <c r="F514" s="62">
        <v>2012</v>
      </c>
      <c r="G514" s="62">
        <v>2012</v>
      </c>
      <c r="H514" s="131">
        <v>0</v>
      </c>
      <c r="I514" s="131">
        <v>0</v>
      </c>
      <c r="J514" s="131">
        <v>0</v>
      </c>
      <c r="K514" s="131">
        <v>0</v>
      </c>
      <c r="L514" s="131">
        <v>0</v>
      </c>
      <c r="M514" s="131">
        <v>0</v>
      </c>
      <c r="N514" s="131">
        <v>0</v>
      </c>
      <c r="O514" s="131">
        <v>0</v>
      </c>
      <c r="P514" s="131">
        <v>0</v>
      </c>
      <c r="Q514" s="131">
        <v>0</v>
      </c>
      <c r="R514" s="131">
        <v>0</v>
      </c>
      <c r="S514" s="131">
        <v>0</v>
      </c>
      <c r="T514" s="131">
        <v>0</v>
      </c>
      <c r="U514" s="131">
        <v>0</v>
      </c>
      <c r="V514" s="131">
        <v>0</v>
      </c>
      <c r="W514" s="131">
        <v>0</v>
      </c>
      <c r="X514" s="131">
        <v>0</v>
      </c>
      <c r="Y514" s="131">
        <v>0</v>
      </c>
      <c r="Z514" s="131">
        <v>0</v>
      </c>
      <c r="AA514" s="131">
        <v>0</v>
      </c>
      <c r="AB514" s="131">
        <v>0</v>
      </c>
      <c r="AC514" s="131">
        <v>0</v>
      </c>
      <c r="AD514" s="131">
        <v>0</v>
      </c>
      <c r="AE514" s="131">
        <v>0</v>
      </c>
      <c r="AF514" s="131">
        <v>0</v>
      </c>
      <c r="AG514" s="131">
        <v>0</v>
      </c>
      <c r="AH514" s="43">
        <v>0</v>
      </c>
      <c r="AI514" s="43"/>
    </row>
    <row r="515" spans="1:35">
      <c r="A515" s="52">
        <v>0</v>
      </c>
      <c r="C515" s="53"/>
      <c r="D515" s="62">
        <v>2011</v>
      </c>
      <c r="E515" s="62">
        <v>8</v>
      </c>
      <c r="F515" s="62">
        <v>2012</v>
      </c>
      <c r="G515" s="62">
        <v>2012</v>
      </c>
      <c r="H515" s="131">
        <v>0</v>
      </c>
      <c r="I515" s="131">
        <v>0</v>
      </c>
      <c r="J515" s="131">
        <v>0</v>
      </c>
      <c r="K515" s="131">
        <v>0</v>
      </c>
      <c r="L515" s="131">
        <v>0</v>
      </c>
      <c r="M515" s="131">
        <v>0</v>
      </c>
      <c r="N515" s="131">
        <v>0</v>
      </c>
      <c r="O515" s="131">
        <v>0</v>
      </c>
      <c r="P515" s="131">
        <v>0</v>
      </c>
      <c r="Q515" s="131">
        <v>0</v>
      </c>
      <c r="R515" s="131">
        <v>0</v>
      </c>
      <c r="S515" s="131">
        <v>0</v>
      </c>
      <c r="T515" s="131">
        <v>0</v>
      </c>
      <c r="U515" s="131">
        <v>0</v>
      </c>
      <c r="V515" s="131">
        <v>0</v>
      </c>
      <c r="W515" s="131">
        <v>0</v>
      </c>
      <c r="X515" s="131">
        <v>0</v>
      </c>
      <c r="Y515" s="131">
        <v>0</v>
      </c>
      <c r="Z515" s="131">
        <v>0</v>
      </c>
      <c r="AA515" s="131">
        <v>0</v>
      </c>
      <c r="AB515" s="131">
        <v>0</v>
      </c>
      <c r="AC515" s="131">
        <v>0</v>
      </c>
      <c r="AD515" s="131">
        <v>0</v>
      </c>
      <c r="AE515" s="131">
        <v>0</v>
      </c>
      <c r="AF515" s="131">
        <v>0</v>
      </c>
      <c r="AG515" s="131">
        <v>0</v>
      </c>
      <c r="AH515" s="43">
        <v>0</v>
      </c>
      <c r="AI515" s="43"/>
    </row>
    <row r="516" spans="1:35">
      <c r="A516" s="52">
        <v>0</v>
      </c>
      <c r="C516" s="53"/>
      <c r="D516" s="62">
        <v>2011</v>
      </c>
      <c r="E516" s="62">
        <v>9</v>
      </c>
      <c r="F516" s="62">
        <v>2012</v>
      </c>
      <c r="G516" s="62">
        <v>2012</v>
      </c>
      <c r="H516" s="131">
        <v>0</v>
      </c>
      <c r="I516" s="131">
        <v>0</v>
      </c>
      <c r="J516" s="131">
        <v>0</v>
      </c>
      <c r="K516" s="131">
        <v>0</v>
      </c>
      <c r="L516" s="131">
        <v>0</v>
      </c>
      <c r="M516" s="131">
        <v>0</v>
      </c>
      <c r="N516" s="131">
        <v>0</v>
      </c>
      <c r="O516" s="131">
        <v>0</v>
      </c>
      <c r="P516" s="131">
        <v>0</v>
      </c>
      <c r="Q516" s="131">
        <v>0</v>
      </c>
      <c r="R516" s="131">
        <v>0</v>
      </c>
      <c r="S516" s="131">
        <v>0</v>
      </c>
      <c r="T516" s="131">
        <v>0</v>
      </c>
      <c r="U516" s="131">
        <v>0</v>
      </c>
      <c r="V516" s="131">
        <v>0</v>
      </c>
      <c r="W516" s="131">
        <v>0</v>
      </c>
      <c r="X516" s="131">
        <v>0</v>
      </c>
      <c r="Y516" s="131">
        <v>0</v>
      </c>
      <c r="Z516" s="131">
        <v>0</v>
      </c>
      <c r="AA516" s="131">
        <v>0</v>
      </c>
      <c r="AB516" s="131">
        <v>0</v>
      </c>
      <c r="AC516" s="131">
        <v>0</v>
      </c>
      <c r="AD516" s="131">
        <v>0</v>
      </c>
      <c r="AE516" s="131">
        <v>0</v>
      </c>
      <c r="AF516" s="131">
        <v>0</v>
      </c>
      <c r="AG516" s="131">
        <v>0</v>
      </c>
      <c r="AH516" s="43">
        <v>0</v>
      </c>
      <c r="AI516" s="43"/>
    </row>
    <row r="517" spans="1:35">
      <c r="A517" s="52">
        <v>0</v>
      </c>
      <c r="C517" s="53"/>
      <c r="D517" s="62">
        <v>2011</v>
      </c>
      <c r="E517" s="62">
        <v>10</v>
      </c>
      <c r="F517" s="62">
        <v>2012</v>
      </c>
      <c r="G517" s="62">
        <v>2012</v>
      </c>
      <c r="H517" s="131">
        <v>0</v>
      </c>
      <c r="I517" s="131">
        <v>0</v>
      </c>
      <c r="J517" s="131">
        <v>0</v>
      </c>
      <c r="K517" s="131">
        <v>0</v>
      </c>
      <c r="L517" s="131">
        <v>0</v>
      </c>
      <c r="M517" s="131">
        <v>0</v>
      </c>
      <c r="N517" s="131">
        <v>0</v>
      </c>
      <c r="O517" s="131">
        <v>0</v>
      </c>
      <c r="P517" s="131">
        <v>0</v>
      </c>
      <c r="Q517" s="131">
        <v>0</v>
      </c>
      <c r="R517" s="131">
        <v>0</v>
      </c>
      <c r="S517" s="131">
        <v>0</v>
      </c>
      <c r="T517" s="131">
        <v>0</v>
      </c>
      <c r="U517" s="131">
        <v>0</v>
      </c>
      <c r="V517" s="131">
        <v>0</v>
      </c>
      <c r="W517" s="131">
        <v>0</v>
      </c>
      <c r="X517" s="131">
        <v>0</v>
      </c>
      <c r="Y517" s="131">
        <v>0</v>
      </c>
      <c r="Z517" s="131">
        <v>0</v>
      </c>
      <c r="AA517" s="131">
        <v>0</v>
      </c>
      <c r="AB517" s="131">
        <v>0</v>
      </c>
      <c r="AC517" s="131">
        <v>0</v>
      </c>
      <c r="AD517" s="131">
        <v>0</v>
      </c>
      <c r="AE517" s="131">
        <v>0</v>
      </c>
      <c r="AF517" s="131">
        <v>0</v>
      </c>
      <c r="AG517" s="131">
        <v>0</v>
      </c>
      <c r="AH517" s="43">
        <v>0</v>
      </c>
      <c r="AI517" s="43"/>
    </row>
    <row r="518" spans="1:35">
      <c r="A518" s="52">
        <v>0</v>
      </c>
      <c r="C518" s="53"/>
      <c r="D518" s="62">
        <v>2011</v>
      </c>
      <c r="E518" s="62">
        <v>11</v>
      </c>
      <c r="F518" s="62">
        <v>2012</v>
      </c>
      <c r="G518" s="62">
        <v>2012</v>
      </c>
      <c r="H518" s="131">
        <v>0</v>
      </c>
      <c r="I518" s="131">
        <v>0</v>
      </c>
      <c r="J518" s="131">
        <v>0</v>
      </c>
      <c r="K518" s="131">
        <v>0</v>
      </c>
      <c r="L518" s="131">
        <v>0</v>
      </c>
      <c r="M518" s="131">
        <v>0</v>
      </c>
      <c r="N518" s="131">
        <v>0</v>
      </c>
      <c r="O518" s="131">
        <v>0</v>
      </c>
      <c r="P518" s="131">
        <v>0</v>
      </c>
      <c r="Q518" s="131">
        <v>0</v>
      </c>
      <c r="R518" s="131">
        <v>0</v>
      </c>
      <c r="S518" s="131">
        <v>0</v>
      </c>
      <c r="T518" s="131">
        <v>0</v>
      </c>
      <c r="U518" s="131">
        <v>0</v>
      </c>
      <c r="V518" s="131">
        <v>0</v>
      </c>
      <c r="W518" s="131">
        <v>0</v>
      </c>
      <c r="X518" s="131">
        <v>0</v>
      </c>
      <c r="Y518" s="131">
        <v>0</v>
      </c>
      <c r="Z518" s="131">
        <v>0</v>
      </c>
      <c r="AA518" s="131">
        <v>0</v>
      </c>
      <c r="AB518" s="131">
        <v>0</v>
      </c>
      <c r="AC518" s="131">
        <v>0</v>
      </c>
      <c r="AD518" s="131">
        <v>0</v>
      </c>
      <c r="AE518" s="131">
        <v>0</v>
      </c>
      <c r="AF518" s="131">
        <v>0</v>
      </c>
      <c r="AG518" s="131">
        <v>0</v>
      </c>
      <c r="AH518" s="43">
        <v>0</v>
      </c>
      <c r="AI518" s="43"/>
    </row>
    <row r="519" spans="1:35">
      <c r="A519" s="52">
        <v>0</v>
      </c>
      <c r="C519" s="53"/>
      <c r="D519" s="62">
        <v>2011</v>
      </c>
      <c r="E519" s="62">
        <v>12</v>
      </c>
      <c r="F519" s="62">
        <v>2012</v>
      </c>
      <c r="G519" s="62">
        <v>2012</v>
      </c>
      <c r="H519" s="131">
        <v>0</v>
      </c>
      <c r="I519" s="131">
        <v>0</v>
      </c>
      <c r="J519" s="131">
        <v>0</v>
      </c>
      <c r="K519" s="131">
        <v>0</v>
      </c>
      <c r="L519" s="131">
        <v>0</v>
      </c>
      <c r="M519" s="131">
        <v>0</v>
      </c>
      <c r="N519" s="131">
        <v>0</v>
      </c>
      <c r="O519" s="131">
        <v>0</v>
      </c>
      <c r="P519" s="131">
        <v>0</v>
      </c>
      <c r="Q519" s="131">
        <v>0</v>
      </c>
      <c r="R519" s="131">
        <v>0</v>
      </c>
      <c r="S519" s="131">
        <v>0</v>
      </c>
      <c r="T519" s="131">
        <v>0</v>
      </c>
      <c r="U519" s="131">
        <v>0</v>
      </c>
      <c r="V519" s="131">
        <v>0</v>
      </c>
      <c r="W519" s="131">
        <v>0</v>
      </c>
      <c r="X519" s="131">
        <v>0</v>
      </c>
      <c r="Y519" s="131">
        <v>0</v>
      </c>
      <c r="Z519" s="131">
        <v>0</v>
      </c>
      <c r="AA519" s="131">
        <v>0</v>
      </c>
      <c r="AB519" s="131">
        <v>0</v>
      </c>
      <c r="AC519" s="131">
        <v>0</v>
      </c>
      <c r="AD519" s="131">
        <v>0</v>
      </c>
      <c r="AE519" s="131">
        <v>0</v>
      </c>
      <c r="AF519" s="131">
        <v>0</v>
      </c>
      <c r="AG519" s="131">
        <v>0</v>
      </c>
      <c r="AH519" s="43">
        <v>0</v>
      </c>
      <c r="AI519" s="43"/>
    </row>
    <row r="520" spans="1:35">
      <c r="A520" s="52">
        <v>0</v>
      </c>
      <c r="C520" s="53"/>
      <c r="D520" s="62">
        <v>2012</v>
      </c>
      <c r="E520" s="62">
        <v>1</v>
      </c>
      <c r="F520" s="62">
        <v>2012</v>
      </c>
      <c r="G520" s="62">
        <v>2012</v>
      </c>
      <c r="H520" s="131">
        <v>0</v>
      </c>
      <c r="I520" s="131">
        <v>0</v>
      </c>
      <c r="J520" s="131">
        <v>0</v>
      </c>
      <c r="K520" s="131">
        <v>0</v>
      </c>
      <c r="L520" s="131">
        <v>0</v>
      </c>
      <c r="M520" s="131">
        <v>0</v>
      </c>
      <c r="N520" s="131">
        <v>0</v>
      </c>
      <c r="O520" s="131">
        <v>0</v>
      </c>
      <c r="P520" s="131">
        <v>0</v>
      </c>
      <c r="Q520" s="131">
        <v>0</v>
      </c>
      <c r="R520" s="131">
        <v>0</v>
      </c>
      <c r="S520" s="131">
        <v>0</v>
      </c>
      <c r="T520" s="131">
        <v>0</v>
      </c>
      <c r="U520" s="131">
        <v>0</v>
      </c>
      <c r="V520" s="131">
        <v>0</v>
      </c>
      <c r="W520" s="131">
        <v>0</v>
      </c>
      <c r="X520" s="131">
        <v>0</v>
      </c>
      <c r="Y520" s="131">
        <v>0</v>
      </c>
      <c r="Z520" s="131">
        <v>0</v>
      </c>
      <c r="AA520" s="131">
        <v>0</v>
      </c>
      <c r="AB520" s="131">
        <v>0</v>
      </c>
      <c r="AC520" s="131">
        <v>0</v>
      </c>
      <c r="AD520" s="131">
        <v>0</v>
      </c>
      <c r="AE520" s="131">
        <v>0</v>
      </c>
      <c r="AF520" s="131">
        <v>0</v>
      </c>
      <c r="AG520" s="131">
        <v>0</v>
      </c>
      <c r="AH520" s="43">
        <v>0</v>
      </c>
    </row>
    <row r="521" spans="1:35">
      <c r="A521" s="52">
        <v>0</v>
      </c>
      <c r="C521" s="53"/>
      <c r="D521" s="62">
        <v>2012</v>
      </c>
      <c r="E521" s="62">
        <v>2</v>
      </c>
      <c r="F521" s="62">
        <v>2012</v>
      </c>
      <c r="G521" s="62">
        <v>2012</v>
      </c>
      <c r="H521" s="131">
        <v>0</v>
      </c>
      <c r="I521" s="131">
        <v>0</v>
      </c>
      <c r="J521" s="131">
        <v>0</v>
      </c>
      <c r="K521" s="131">
        <v>0</v>
      </c>
      <c r="L521" s="131">
        <v>0</v>
      </c>
      <c r="M521" s="131">
        <v>0</v>
      </c>
      <c r="N521" s="131">
        <v>0</v>
      </c>
      <c r="O521" s="131">
        <v>0</v>
      </c>
      <c r="P521" s="131">
        <v>0</v>
      </c>
      <c r="Q521" s="131">
        <v>0</v>
      </c>
      <c r="R521" s="131">
        <v>0</v>
      </c>
      <c r="S521" s="131">
        <v>0</v>
      </c>
      <c r="T521" s="131">
        <v>0</v>
      </c>
      <c r="U521" s="131">
        <v>0</v>
      </c>
      <c r="V521" s="131">
        <v>0</v>
      </c>
      <c r="W521" s="131">
        <v>0</v>
      </c>
      <c r="X521" s="131">
        <v>0</v>
      </c>
      <c r="Y521" s="131">
        <v>0</v>
      </c>
      <c r="Z521" s="131">
        <v>0</v>
      </c>
      <c r="AA521" s="131">
        <v>0</v>
      </c>
      <c r="AB521" s="131">
        <v>0</v>
      </c>
      <c r="AC521" s="131">
        <v>0</v>
      </c>
      <c r="AD521" s="131">
        <v>0</v>
      </c>
      <c r="AE521" s="131">
        <v>0</v>
      </c>
      <c r="AF521" s="131">
        <v>0</v>
      </c>
      <c r="AG521" s="131">
        <v>0</v>
      </c>
      <c r="AH521" s="43">
        <v>0</v>
      </c>
    </row>
    <row r="522" spans="1:35">
      <c r="A522" s="52">
        <v>0</v>
      </c>
      <c r="C522" s="53"/>
      <c r="D522" s="62">
        <v>2012</v>
      </c>
      <c r="E522" s="62">
        <v>3</v>
      </c>
      <c r="F522" s="62">
        <v>2012</v>
      </c>
      <c r="G522" s="62">
        <v>2012</v>
      </c>
      <c r="H522" s="131">
        <v>0</v>
      </c>
      <c r="I522" s="131">
        <v>0</v>
      </c>
      <c r="J522" s="131">
        <v>0</v>
      </c>
      <c r="K522" s="131">
        <v>0</v>
      </c>
      <c r="L522" s="131">
        <v>0</v>
      </c>
      <c r="M522" s="131">
        <v>0</v>
      </c>
      <c r="N522" s="131">
        <v>0</v>
      </c>
      <c r="O522" s="131">
        <v>0</v>
      </c>
      <c r="P522" s="131">
        <v>0</v>
      </c>
      <c r="Q522" s="131">
        <v>0</v>
      </c>
      <c r="R522" s="131">
        <v>0</v>
      </c>
      <c r="S522" s="131">
        <v>0</v>
      </c>
      <c r="T522" s="131">
        <v>0</v>
      </c>
      <c r="U522" s="131">
        <v>0</v>
      </c>
      <c r="V522" s="131">
        <v>0</v>
      </c>
      <c r="W522" s="131">
        <v>0</v>
      </c>
      <c r="X522" s="131">
        <v>0</v>
      </c>
      <c r="Y522" s="131">
        <v>0</v>
      </c>
      <c r="Z522" s="131">
        <v>0</v>
      </c>
      <c r="AA522" s="131">
        <v>0</v>
      </c>
      <c r="AB522" s="131">
        <v>0</v>
      </c>
      <c r="AC522" s="131">
        <v>0</v>
      </c>
      <c r="AD522" s="131">
        <v>0</v>
      </c>
      <c r="AE522" s="131">
        <v>0</v>
      </c>
      <c r="AF522" s="131">
        <v>0</v>
      </c>
      <c r="AG522" s="131">
        <v>0</v>
      </c>
      <c r="AH522" s="43">
        <v>0</v>
      </c>
    </row>
    <row r="523" spans="1:35">
      <c r="A523" s="52">
        <v>0</v>
      </c>
      <c r="C523" s="53"/>
      <c r="D523" s="62">
        <v>2012</v>
      </c>
      <c r="E523" s="62">
        <v>4</v>
      </c>
      <c r="F523" s="62">
        <v>2012</v>
      </c>
      <c r="G523" s="62">
        <v>2012</v>
      </c>
      <c r="H523" s="131">
        <v>0</v>
      </c>
      <c r="I523" s="131">
        <v>0</v>
      </c>
      <c r="J523" s="131">
        <v>0</v>
      </c>
      <c r="K523" s="131">
        <v>0</v>
      </c>
      <c r="L523" s="131">
        <v>0</v>
      </c>
      <c r="M523" s="131">
        <v>0</v>
      </c>
      <c r="N523" s="131">
        <v>0</v>
      </c>
      <c r="O523" s="131">
        <v>0</v>
      </c>
      <c r="P523" s="131">
        <v>0</v>
      </c>
      <c r="Q523" s="131">
        <v>0</v>
      </c>
      <c r="R523" s="131">
        <v>0</v>
      </c>
      <c r="S523" s="131">
        <v>0</v>
      </c>
      <c r="T523" s="131">
        <v>0</v>
      </c>
      <c r="U523" s="131">
        <v>0</v>
      </c>
      <c r="V523" s="131">
        <v>0</v>
      </c>
      <c r="W523" s="131">
        <v>0</v>
      </c>
      <c r="X523" s="131">
        <v>0</v>
      </c>
      <c r="Y523" s="131">
        <v>0</v>
      </c>
      <c r="Z523" s="131">
        <v>0</v>
      </c>
      <c r="AA523" s="131">
        <v>0</v>
      </c>
      <c r="AB523" s="131">
        <v>0</v>
      </c>
      <c r="AC523" s="131">
        <v>0</v>
      </c>
      <c r="AD523" s="131">
        <v>0</v>
      </c>
      <c r="AE523" s="131">
        <v>0</v>
      </c>
      <c r="AF523" s="131">
        <v>0</v>
      </c>
      <c r="AG523" s="131">
        <v>0</v>
      </c>
      <c r="AH523" s="43">
        <v>0</v>
      </c>
    </row>
    <row r="524" spans="1:35">
      <c r="A524" s="52">
        <v>0</v>
      </c>
      <c r="C524" s="53"/>
      <c r="D524" s="62">
        <v>2012</v>
      </c>
      <c r="E524" s="62">
        <v>5</v>
      </c>
      <c r="F524" s="62">
        <v>2013</v>
      </c>
      <c r="G524" s="62">
        <v>2013</v>
      </c>
      <c r="H524" s="131">
        <v>0</v>
      </c>
      <c r="I524" s="131">
        <v>0</v>
      </c>
      <c r="J524" s="131">
        <v>0</v>
      </c>
      <c r="K524" s="131">
        <v>0</v>
      </c>
      <c r="L524" s="131">
        <v>0</v>
      </c>
      <c r="M524" s="131">
        <v>0</v>
      </c>
      <c r="N524" s="131">
        <v>0</v>
      </c>
      <c r="O524" s="131">
        <v>0</v>
      </c>
      <c r="P524" s="131">
        <v>0</v>
      </c>
      <c r="Q524" s="131">
        <v>0</v>
      </c>
      <c r="R524" s="131">
        <v>0</v>
      </c>
      <c r="S524" s="131">
        <v>0</v>
      </c>
      <c r="T524" s="131">
        <v>0</v>
      </c>
      <c r="U524" s="131">
        <v>0</v>
      </c>
      <c r="V524" s="131">
        <v>0</v>
      </c>
      <c r="W524" s="131">
        <v>0</v>
      </c>
      <c r="X524" s="131">
        <v>0</v>
      </c>
      <c r="Y524" s="131">
        <v>0</v>
      </c>
      <c r="Z524" s="131">
        <v>0</v>
      </c>
      <c r="AA524" s="131">
        <v>0</v>
      </c>
      <c r="AB524" s="131">
        <v>0</v>
      </c>
      <c r="AC524" s="131">
        <v>0</v>
      </c>
      <c r="AD524" s="131">
        <v>0</v>
      </c>
      <c r="AE524" s="131">
        <v>0</v>
      </c>
      <c r="AF524" s="131">
        <v>0</v>
      </c>
      <c r="AG524" s="131">
        <v>0</v>
      </c>
      <c r="AH524" s="43">
        <v>0</v>
      </c>
    </row>
    <row r="525" spans="1:35">
      <c r="A525" s="52">
        <v>0</v>
      </c>
      <c r="C525" s="53"/>
      <c r="D525" s="62">
        <v>2012</v>
      </c>
      <c r="E525" s="62">
        <v>6</v>
      </c>
      <c r="F525" s="62">
        <v>2013</v>
      </c>
      <c r="G525" s="62">
        <v>2013</v>
      </c>
      <c r="H525" s="131">
        <v>0</v>
      </c>
      <c r="I525" s="131">
        <v>0</v>
      </c>
      <c r="J525" s="131">
        <v>0</v>
      </c>
      <c r="K525" s="131">
        <v>0</v>
      </c>
      <c r="L525" s="131">
        <v>0</v>
      </c>
      <c r="M525" s="131">
        <v>0</v>
      </c>
      <c r="N525" s="131">
        <v>0</v>
      </c>
      <c r="O525" s="131">
        <v>0</v>
      </c>
      <c r="P525" s="131">
        <v>0</v>
      </c>
      <c r="Q525" s="131">
        <v>0</v>
      </c>
      <c r="R525" s="131">
        <v>0</v>
      </c>
      <c r="S525" s="131">
        <v>0</v>
      </c>
      <c r="T525" s="131">
        <v>0</v>
      </c>
      <c r="U525" s="131">
        <v>0</v>
      </c>
      <c r="V525" s="131">
        <v>0</v>
      </c>
      <c r="W525" s="131">
        <v>0</v>
      </c>
      <c r="X525" s="131">
        <v>0</v>
      </c>
      <c r="Y525" s="131">
        <v>0</v>
      </c>
      <c r="Z525" s="131">
        <v>0</v>
      </c>
      <c r="AA525" s="131">
        <v>0</v>
      </c>
      <c r="AB525" s="131">
        <v>0</v>
      </c>
      <c r="AC525" s="131">
        <v>0</v>
      </c>
      <c r="AD525" s="131">
        <v>0</v>
      </c>
      <c r="AE525" s="131">
        <v>0</v>
      </c>
      <c r="AF525" s="131">
        <v>0</v>
      </c>
      <c r="AG525" s="131">
        <v>0</v>
      </c>
      <c r="AH525" s="43">
        <v>0</v>
      </c>
    </row>
    <row r="526" spans="1:35">
      <c r="A526" s="52">
        <v>0</v>
      </c>
      <c r="C526" s="53"/>
      <c r="D526" s="62">
        <v>2012</v>
      </c>
      <c r="E526" s="62">
        <v>7</v>
      </c>
      <c r="F526" s="62">
        <v>2013</v>
      </c>
      <c r="G526" s="62">
        <v>2013</v>
      </c>
      <c r="H526" s="131">
        <v>0</v>
      </c>
      <c r="I526" s="131">
        <v>0</v>
      </c>
      <c r="J526" s="131">
        <v>0</v>
      </c>
      <c r="K526" s="131">
        <v>0</v>
      </c>
      <c r="L526" s="131">
        <v>0</v>
      </c>
      <c r="M526" s="131">
        <v>0</v>
      </c>
      <c r="N526" s="131">
        <v>0</v>
      </c>
      <c r="O526" s="131">
        <v>0</v>
      </c>
      <c r="P526" s="131">
        <v>0</v>
      </c>
      <c r="Q526" s="131">
        <v>0</v>
      </c>
      <c r="R526" s="131">
        <v>0</v>
      </c>
      <c r="S526" s="131">
        <v>0</v>
      </c>
      <c r="T526" s="131">
        <v>0</v>
      </c>
      <c r="U526" s="131">
        <v>0</v>
      </c>
      <c r="V526" s="131">
        <v>0</v>
      </c>
      <c r="W526" s="131">
        <v>0</v>
      </c>
      <c r="X526" s="131">
        <v>0</v>
      </c>
      <c r="Y526" s="131">
        <v>0</v>
      </c>
      <c r="Z526" s="131">
        <v>0</v>
      </c>
      <c r="AA526" s="131">
        <v>0</v>
      </c>
      <c r="AB526" s="131">
        <v>0</v>
      </c>
      <c r="AC526" s="131">
        <v>0</v>
      </c>
      <c r="AD526" s="131">
        <v>0</v>
      </c>
      <c r="AE526" s="131">
        <v>0</v>
      </c>
      <c r="AF526" s="131">
        <v>0</v>
      </c>
      <c r="AG526" s="131">
        <v>0</v>
      </c>
      <c r="AH526" s="43">
        <v>0</v>
      </c>
    </row>
    <row r="527" spans="1:35">
      <c r="A527" s="52">
        <v>0</v>
      </c>
      <c r="C527" s="53"/>
      <c r="D527" s="62">
        <v>2012</v>
      </c>
      <c r="E527" s="62">
        <v>8</v>
      </c>
      <c r="F527" s="62">
        <v>2013</v>
      </c>
      <c r="G527" s="62">
        <v>2013</v>
      </c>
      <c r="H527" s="131">
        <v>0</v>
      </c>
      <c r="I527" s="131">
        <v>0</v>
      </c>
      <c r="J527" s="131">
        <v>0</v>
      </c>
      <c r="K527" s="131">
        <v>0</v>
      </c>
      <c r="L527" s="131">
        <v>0</v>
      </c>
      <c r="M527" s="131">
        <v>0</v>
      </c>
      <c r="N527" s="131">
        <v>0</v>
      </c>
      <c r="O527" s="131">
        <v>0</v>
      </c>
      <c r="P527" s="131">
        <v>0</v>
      </c>
      <c r="Q527" s="131">
        <v>0</v>
      </c>
      <c r="R527" s="131">
        <v>0</v>
      </c>
      <c r="S527" s="131">
        <v>0</v>
      </c>
      <c r="T527" s="131">
        <v>0</v>
      </c>
      <c r="U527" s="131">
        <v>0</v>
      </c>
      <c r="V527" s="131">
        <v>0</v>
      </c>
      <c r="W527" s="131">
        <v>0</v>
      </c>
      <c r="X527" s="131">
        <v>0</v>
      </c>
      <c r="Y527" s="131">
        <v>0</v>
      </c>
      <c r="Z527" s="131">
        <v>0</v>
      </c>
      <c r="AA527" s="131">
        <v>0</v>
      </c>
      <c r="AB527" s="131">
        <v>0</v>
      </c>
      <c r="AC527" s="131">
        <v>0</v>
      </c>
      <c r="AD527" s="131">
        <v>0</v>
      </c>
      <c r="AE527" s="131">
        <v>0</v>
      </c>
      <c r="AF527" s="131">
        <v>0</v>
      </c>
      <c r="AG527" s="131">
        <v>0</v>
      </c>
      <c r="AH527" s="43">
        <v>0</v>
      </c>
    </row>
    <row r="528" spans="1:35">
      <c r="A528" s="52">
        <v>0</v>
      </c>
      <c r="C528" s="53"/>
      <c r="D528" s="62">
        <v>2012</v>
      </c>
      <c r="E528" s="62">
        <v>9</v>
      </c>
      <c r="F528" s="62">
        <v>2013</v>
      </c>
      <c r="G528" s="62">
        <v>2013</v>
      </c>
      <c r="H528" s="131">
        <v>0</v>
      </c>
      <c r="I528" s="131">
        <v>0</v>
      </c>
      <c r="J528" s="131">
        <v>0</v>
      </c>
      <c r="K528" s="131">
        <v>0</v>
      </c>
      <c r="L528" s="131">
        <v>0</v>
      </c>
      <c r="M528" s="131">
        <v>0</v>
      </c>
      <c r="N528" s="131">
        <v>0</v>
      </c>
      <c r="O528" s="131">
        <v>0</v>
      </c>
      <c r="P528" s="131">
        <v>0</v>
      </c>
      <c r="Q528" s="131">
        <v>0</v>
      </c>
      <c r="R528" s="131">
        <v>0</v>
      </c>
      <c r="S528" s="131">
        <v>0</v>
      </c>
      <c r="T528" s="131">
        <v>0</v>
      </c>
      <c r="U528" s="131">
        <v>0</v>
      </c>
      <c r="V528" s="131">
        <v>0</v>
      </c>
      <c r="W528" s="131">
        <v>0</v>
      </c>
      <c r="X528" s="131">
        <v>0</v>
      </c>
      <c r="Y528" s="131">
        <v>0</v>
      </c>
      <c r="Z528" s="131">
        <v>0</v>
      </c>
      <c r="AA528" s="131">
        <v>0</v>
      </c>
      <c r="AB528" s="131">
        <v>0</v>
      </c>
      <c r="AC528" s="131">
        <v>0</v>
      </c>
      <c r="AD528" s="131">
        <v>0</v>
      </c>
      <c r="AE528" s="131">
        <v>0</v>
      </c>
      <c r="AF528" s="131">
        <v>0</v>
      </c>
      <c r="AG528" s="131">
        <v>0</v>
      </c>
      <c r="AH528" s="43">
        <v>0</v>
      </c>
    </row>
    <row r="529" spans="1:34">
      <c r="A529" s="52">
        <v>0</v>
      </c>
      <c r="C529" s="53"/>
      <c r="D529" s="62">
        <v>2012</v>
      </c>
      <c r="E529" s="62">
        <v>10</v>
      </c>
      <c r="F529" s="62">
        <v>2013</v>
      </c>
      <c r="G529" s="62">
        <v>2013</v>
      </c>
      <c r="H529" s="131">
        <v>0</v>
      </c>
      <c r="I529" s="131">
        <v>0</v>
      </c>
      <c r="J529" s="131">
        <v>0</v>
      </c>
      <c r="K529" s="131">
        <v>0</v>
      </c>
      <c r="L529" s="131">
        <v>0</v>
      </c>
      <c r="M529" s="131">
        <v>0</v>
      </c>
      <c r="N529" s="131">
        <v>0</v>
      </c>
      <c r="O529" s="131">
        <v>0</v>
      </c>
      <c r="P529" s="131">
        <v>0</v>
      </c>
      <c r="Q529" s="131">
        <v>0</v>
      </c>
      <c r="R529" s="131">
        <v>0</v>
      </c>
      <c r="S529" s="131">
        <v>0</v>
      </c>
      <c r="T529" s="131">
        <v>0</v>
      </c>
      <c r="U529" s="131">
        <v>0</v>
      </c>
      <c r="V529" s="131">
        <v>0</v>
      </c>
      <c r="W529" s="131">
        <v>0</v>
      </c>
      <c r="X529" s="131">
        <v>0</v>
      </c>
      <c r="Y529" s="131">
        <v>0</v>
      </c>
      <c r="Z529" s="131">
        <v>0</v>
      </c>
      <c r="AA529" s="131">
        <v>0</v>
      </c>
      <c r="AB529" s="131">
        <v>0</v>
      </c>
      <c r="AC529" s="131">
        <v>0</v>
      </c>
      <c r="AD529" s="131">
        <v>0</v>
      </c>
      <c r="AE529" s="131">
        <v>0</v>
      </c>
      <c r="AF529" s="131">
        <v>0</v>
      </c>
      <c r="AG529" s="131">
        <v>0</v>
      </c>
      <c r="AH529" s="43">
        <v>0</v>
      </c>
    </row>
    <row r="530" spans="1:34">
      <c r="A530" s="52">
        <v>0</v>
      </c>
      <c r="C530" s="53"/>
      <c r="D530" s="62">
        <v>2012</v>
      </c>
      <c r="E530" s="62">
        <v>11</v>
      </c>
      <c r="F530" s="62">
        <v>2013</v>
      </c>
      <c r="G530" s="62">
        <v>2013</v>
      </c>
      <c r="H530" s="131">
        <v>0</v>
      </c>
      <c r="I530" s="131">
        <v>0</v>
      </c>
      <c r="J530" s="131">
        <v>0</v>
      </c>
      <c r="K530" s="131">
        <v>0</v>
      </c>
      <c r="L530" s="131">
        <v>0</v>
      </c>
      <c r="M530" s="131">
        <v>0</v>
      </c>
      <c r="N530" s="131">
        <v>0</v>
      </c>
      <c r="O530" s="131">
        <v>0</v>
      </c>
      <c r="P530" s="131">
        <v>0</v>
      </c>
      <c r="Q530" s="131">
        <v>0</v>
      </c>
      <c r="R530" s="131">
        <v>0</v>
      </c>
      <c r="S530" s="131">
        <v>0</v>
      </c>
      <c r="T530" s="131">
        <v>0</v>
      </c>
      <c r="U530" s="131">
        <v>0</v>
      </c>
      <c r="V530" s="131">
        <v>0</v>
      </c>
      <c r="W530" s="131">
        <v>0</v>
      </c>
      <c r="X530" s="131">
        <v>0</v>
      </c>
      <c r="Y530" s="131">
        <v>0</v>
      </c>
      <c r="Z530" s="131">
        <v>0</v>
      </c>
      <c r="AA530" s="131">
        <v>0</v>
      </c>
      <c r="AB530" s="131">
        <v>0</v>
      </c>
      <c r="AC530" s="131">
        <v>0</v>
      </c>
      <c r="AD530" s="131">
        <v>0</v>
      </c>
      <c r="AE530" s="131">
        <v>0</v>
      </c>
      <c r="AF530" s="131">
        <v>0</v>
      </c>
      <c r="AG530" s="131">
        <v>0</v>
      </c>
      <c r="AH530" s="43">
        <v>0</v>
      </c>
    </row>
    <row r="531" spans="1:34">
      <c r="A531" s="52">
        <v>0</v>
      </c>
      <c r="C531" s="53"/>
      <c r="D531" s="62">
        <v>2012</v>
      </c>
      <c r="E531" s="62">
        <v>12</v>
      </c>
      <c r="F531" s="62">
        <v>2013</v>
      </c>
      <c r="G531" s="62">
        <v>2013</v>
      </c>
      <c r="H531" s="131">
        <v>0</v>
      </c>
      <c r="I531" s="131">
        <v>0</v>
      </c>
      <c r="J531" s="131">
        <v>0</v>
      </c>
      <c r="K531" s="131">
        <v>0</v>
      </c>
      <c r="L531" s="131">
        <v>0</v>
      </c>
      <c r="M531" s="131">
        <v>0</v>
      </c>
      <c r="N531" s="131">
        <v>0</v>
      </c>
      <c r="O531" s="131">
        <v>0</v>
      </c>
      <c r="P531" s="131">
        <v>0</v>
      </c>
      <c r="Q531" s="131">
        <v>0</v>
      </c>
      <c r="R531" s="131">
        <v>0</v>
      </c>
      <c r="S531" s="131">
        <v>0</v>
      </c>
      <c r="T531" s="131">
        <v>0</v>
      </c>
      <c r="U531" s="131">
        <v>0</v>
      </c>
      <c r="V531" s="131">
        <v>0</v>
      </c>
      <c r="W531" s="131">
        <v>0</v>
      </c>
      <c r="X531" s="131">
        <v>0</v>
      </c>
      <c r="Y531" s="131">
        <v>0</v>
      </c>
      <c r="Z531" s="131">
        <v>0</v>
      </c>
      <c r="AA531" s="131">
        <v>0</v>
      </c>
      <c r="AB531" s="131">
        <v>0</v>
      </c>
      <c r="AC531" s="131">
        <v>0</v>
      </c>
      <c r="AD531" s="131">
        <v>0</v>
      </c>
      <c r="AE531" s="131">
        <v>0</v>
      </c>
      <c r="AF531" s="131">
        <v>0</v>
      </c>
      <c r="AG531" s="131">
        <v>0</v>
      </c>
      <c r="AH531" s="43">
        <v>0</v>
      </c>
    </row>
    <row r="532" spans="1:34">
      <c r="A532" s="52">
        <v>0</v>
      </c>
      <c r="C532" s="53"/>
      <c r="D532" s="62">
        <v>2013</v>
      </c>
      <c r="E532" s="62">
        <v>1</v>
      </c>
      <c r="F532" s="62">
        <v>2013</v>
      </c>
      <c r="G532" s="62">
        <v>2013</v>
      </c>
      <c r="H532" s="131">
        <v>0</v>
      </c>
      <c r="I532" s="131">
        <v>0</v>
      </c>
      <c r="J532" s="131">
        <v>0</v>
      </c>
      <c r="K532" s="131">
        <v>0</v>
      </c>
      <c r="L532" s="131">
        <v>0</v>
      </c>
      <c r="M532" s="131">
        <v>0</v>
      </c>
      <c r="N532" s="131">
        <v>0</v>
      </c>
      <c r="O532" s="131">
        <v>0</v>
      </c>
      <c r="P532" s="131">
        <v>0</v>
      </c>
      <c r="Q532" s="131">
        <v>0</v>
      </c>
      <c r="R532" s="131">
        <v>0</v>
      </c>
      <c r="S532" s="131">
        <v>0</v>
      </c>
      <c r="T532" s="131">
        <v>0</v>
      </c>
      <c r="U532" s="131">
        <v>0</v>
      </c>
      <c r="V532" s="131">
        <v>0</v>
      </c>
      <c r="W532" s="131">
        <v>0</v>
      </c>
      <c r="X532" s="131">
        <v>0</v>
      </c>
      <c r="Y532" s="131">
        <v>0</v>
      </c>
      <c r="Z532" s="131">
        <v>0</v>
      </c>
      <c r="AA532" s="131">
        <v>0</v>
      </c>
      <c r="AB532" s="131">
        <v>0</v>
      </c>
      <c r="AC532" s="131">
        <v>0</v>
      </c>
      <c r="AD532" s="131">
        <v>0</v>
      </c>
      <c r="AE532" s="131">
        <v>0</v>
      </c>
      <c r="AF532" s="131">
        <v>0</v>
      </c>
      <c r="AG532" s="131">
        <v>0</v>
      </c>
      <c r="AH532" s="43">
        <v>0</v>
      </c>
    </row>
    <row r="533" spans="1:34">
      <c r="A533" s="52">
        <v>0</v>
      </c>
      <c r="C533" s="53"/>
      <c r="D533" s="62">
        <v>2013</v>
      </c>
      <c r="E533" s="62">
        <v>2</v>
      </c>
      <c r="F533" s="62">
        <v>2013</v>
      </c>
      <c r="G533" s="62">
        <v>2013</v>
      </c>
      <c r="H533" s="131">
        <v>0</v>
      </c>
      <c r="I533" s="131">
        <v>0</v>
      </c>
      <c r="J533" s="131">
        <v>0</v>
      </c>
      <c r="K533" s="131">
        <v>0</v>
      </c>
      <c r="L533" s="131">
        <v>0</v>
      </c>
      <c r="M533" s="131">
        <v>0</v>
      </c>
      <c r="N533" s="131">
        <v>0</v>
      </c>
      <c r="O533" s="131">
        <v>0</v>
      </c>
      <c r="P533" s="131">
        <v>0</v>
      </c>
      <c r="Q533" s="131">
        <v>0</v>
      </c>
      <c r="R533" s="131">
        <v>0</v>
      </c>
      <c r="S533" s="131">
        <v>0</v>
      </c>
      <c r="T533" s="131">
        <v>0</v>
      </c>
      <c r="U533" s="131">
        <v>0</v>
      </c>
      <c r="V533" s="131">
        <v>0</v>
      </c>
      <c r="W533" s="131">
        <v>0</v>
      </c>
      <c r="X533" s="131">
        <v>0</v>
      </c>
      <c r="Y533" s="131">
        <v>0</v>
      </c>
      <c r="Z533" s="131">
        <v>0</v>
      </c>
      <c r="AA533" s="131">
        <v>0</v>
      </c>
      <c r="AB533" s="131">
        <v>0</v>
      </c>
      <c r="AC533" s="131">
        <v>0</v>
      </c>
      <c r="AD533" s="131">
        <v>0</v>
      </c>
      <c r="AE533" s="131">
        <v>0</v>
      </c>
      <c r="AF533" s="131">
        <v>0</v>
      </c>
      <c r="AG533" s="131">
        <v>0</v>
      </c>
      <c r="AH533" s="43">
        <v>0</v>
      </c>
    </row>
    <row r="534" spans="1:34">
      <c r="A534" s="52">
        <v>0</v>
      </c>
      <c r="C534" s="53"/>
      <c r="D534" s="62">
        <v>2013</v>
      </c>
      <c r="E534" s="62">
        <v>3</v>
      </c>
      <c r="F534" s="62">
        <v>2013</v>
      </c>
      <c r="G534" s="62">
        <v>2013</v>
      </c>
      <c r="H534" s="131">
        <v>0</v>
      </c>
      <c r="I534" s="131">
        <v>0</v>
      </c>
      <c r="J534" s="131">
        <v>0</v>
      </c>
      <c r="K534" s="131">
        <v>0</v>
      </c>
      <c r="L534" s="131">
        <v>0</v>
      </c>
      <c r="M534" s="131">
        <v>0</v>
      </c>
      <c r="N534" s="131">
        <v>0</v>
      </c>
      <c r="O534" s="131">
        <v>0</v>
      </c>
      <c r="P534" s="131">
        <v>0</v>
      </c>
      <c r="Q534" s="131">
        <v>0</v>
      </c>
      <c r="R534" s="131">
        <v>0</v>
      </c>
      <c r="S534" s="131">
        <v>0</v>
      </c>
      <c r="T534" s="131">
        <v>0</v>
      </c>
      <c r="U534" s="131">
        <v>0</v>
      </c>
      <c r="V534" s="131">
        <v>0</v>
      </c>
      <c r="W534" s="131">
        <v>0</v>
      </c>
      <c r="X534" s="131">
        <v>0</v>
      </c>
      <c r="Y534" s="131">
        <v>0</v>
      </c>
      <c r="Z534" s="131">
        <v>0</v>
      </c>
      <c r="AA534" s="131">
        <v>0</v>
      </c>
      <c r="AB534" s="131">
        <v>0</v>
      </c>
      <c r="AC534" s="131">
        <v>0</v>
      </c>
      <c r="AD534" s="131">
        <v>0</v>
      </c>
      <c r="AE534" s="131">
        <v>0</v>
      </c>
      <c r="AF534" s="131">
        <v>0</v>
      </c>
      <c r="AG534" s="131">
        <v>0</v>
      </c>
      <c r="AH534" s="43">
        <v>0</v>
      </c>
    </row>
    <row r="535" spans="1:34">
      <c r="A535" s="52">
        <v>0</v>
      </c>
      <c r="C535" s="53"/>
      <c r="D535" s="62">
        <v>2013</v>
      </c>
      <c r="E535" s="62">
        <v>4</v>
      </c>
      <c r="F535" s="62">
        <v>2013</v>
      </c>
      <c r="G535" s="62">
        <v>2013</v>
      </c>
      <c r="H535" s="131">
        <v>0</v>
      </c>
      <c r="I535" s="131">
        <v>0</v>
      </c>
      <c r="J535" s="131">
        <v>0</v>
      </c>
      <c r="K535" s="131">
        <v>0</v>
      </c>
      <c r="L535" s="131">
        <v>0</v>
      </c>
      <c r="M535" s="131">
        <v>0</v>
      </c>
      <c r="N535" s="131">
        <v>0</v>
      </c>
      <c r="O535" s="131">
        <v>0</v>
      </c>
      <c r="P535" s="131">
        <v>0</v>
      </c>
      <c r="Q535" s="131">
        <v>0</v>
      </c>
      <c r="R535" s="131">
        <v>0</v>
      </c>
      <c r="S535" s="131">
        <v>0</v>
      </c>
      <c r="T535" s="131">
        <v>0</v>
      </c>
      <c r="U535" s="131">
        <v>0</v>
      </c>
      <c r="V535" s="131">
        <v>0</v>
      </c>
      <c r="W535" s="131">
        <v>0</v>
      </c>
      <c r="X535" s="131">
        <v>0</v>
      </c>
      <c r="Y535" s="131">
        <v>0</v>
      </c>
      <c r="Z535" s="131">
        <v>0</v>
      </c>
      <c r="AA535" s="131">
        <v>0</v>
      </c>
      <c r="AB535" s="131">
        <v>0</v>
      </c>
      <c r="AC535" s="131">
        <v>0</v>
      </c>
      <c r="AD535" s="131">
        <v>0</v>
      </c>
      <c r="AE535" s="131">
        <v>0</v>
      </c>
      <c r="AF535" s="131">
        <v>0</v>
      </c>
      <c r="AG535" s="131">
        <v>0</v>
      </c>
      <c r="AH535" s="43">
        <v>0</v>
      </c>
    </row>
    <row r="536" spans="1:34">
      <c r="A536" s="52">
        <v>0</v>
      </c>
      <c r="C536" s="53"/>
      <c r="D536" s="62">
        <v>2013</v>
      </c>
      <c r="E536" s="62">
        <v>5</v>
      </c>
      <c r="F536" s="62">
        <v>2014</v>
      </c>
      <c r="G536" s="62">
        <v>2014</v>
      </c>
      <c r="H536" s="131">
        <v>0</v>
      </c>
      <c r="I536" s="131">
        <v>0</v>
      </c>
      <c r="J536" s="131">
        <v>0</v>
      </c>
      <c r="K536" s="131">
        <v>0</v>
      </c>
      <c r="L536" s="131">
        <v>0</v>
      </c>
      <c r="M536" s="131">
        <v>0</v>
      </c>
      <c r="N536" s="131">
        <v>0</v>
      </c>
      <c r="O536" s="131">
        <v>0</v>
      </c>
      <c r="P536" s="131">
        <v>0</v>
      </c>
      <c r="Q536" s="131">
        <v>0</v>
      </c>
      <c r="R536" s="131">
        <v>0</v>
      </c>
      <c r="S536" s="131">
        <v>0</v>
      </c>
      <c r="T536" s="131">
        <v>0</v>
      </c>
      <c r="U536" s="131">
        <v>0</v>
      </c>
      <c r="V536" s="131">
        <v>0</v>
      </c>
      <c r="W536" s="131">
        <v>0</v>
      </c>
      <c r="X536" s="131">
        <v>0</v>
      </c>
      <c r="Y536" s="131">
        <v>0</v>
      </c>
      <c r="Z536" s="131">
        <v>0</v>
      </c>
      <c r="AA536" s="131">
        <v>0</v>
      </c>
      <c r="AB536" s="131">
        <v>0</v>
      </c>
      <c r="AC536" s="131">
        <v>0</v>
      </c>
      <c r="AD536" s="131">
        <v>0</v>
      </c>
      <c r="AE536" s="131">
        <v>0</v>
      </c>
      <c r="AF536" s="131">
        <v>0</v>
      </c>
      <c r="AG536" s="131">
        <v>0</v>
      </c>
      <c r="AH536" s="43">
        <v>0</v>
      </c>
    </row>
    <row r="537" spans="1:34">
      <c r="A537" s="52">
        <v>0</v>
      </c>
      <c r="C537" s="53"/>
      <c r="D537" s="62">
        <v>2013</v>
      </c>
      <c r="E537" s="62">
        <v>6</v>
      </c>
      <c r="F537" s="62">
        <v>2014</v>
      </c>
      <c r="G537" s="62">
        <v>2014</v>
      </c>
      <c r="H537" s="131">
        <v>0</v>
      </c>
      <c r="I537" s="131">
        <v>0</v>
      </c>
      <c r="J537" s="131">
        <v>0</v>
      </c>
      <c r="K537" s="131">
        <v>0</v>
      </c>
      <c r="L537" s="131">
        <v>0</v>
      </c>
      <c r="M537" s="131">
        <v>0</v>
      </c>
      <c r="N537" s="131">
        <v>0</v>
      </c>
      <c r="O537" s="131">
        <v>0</v>
      </c>
      <c r="P537" s="131">
        <v>0</v>
      </c>
      <c r="Q537" s="131">
        <v>0</v>
      </c>
      <c r="R537" s="131">
        <v>0</v>
      </c>
      <c r="S537" s="131">
        <v>0</v>
      </c>
      <c r="T537" s="131">
        <v>0</v>
      </c>
      <c r="U537" s="131">
        <v>0</v>
      </c>
      <c r="V537" s="131">
        <v>0</v>
      </c>
      <c r="W537" s="131">
        <v>0</v>
      </c>
      <c r="X537" s="131">
        <v>0</v>
      </c>
      <c r="Y537" s="131">
        <v>0</v>
      </c>
      <c r="Z537" s="131">
        <v>0</v>
      </c>
      <c r="AA537" s="131">
        <v>0</v>
      </c>
      <c r="AB537" s="131">
        <v>0</v>
      </c>
      <c r="AC537" s="131">
        <v>0</v>
      </c>
      <c r="AD537" s="131">
        <v>0</v>
      </c>
      <c r="AE537" s="131">
        <v>0</v>
      </c>
      <c r="AF537" s="131">
        <v>0</v>
      </c>
      <c r="AG537" s="131">
        <v>0</v>
      </c>
      <c r="AH537" s="43">
        <v>0</v>
      </c>
    </row>
    <row r="538" spans="1:34">
      <c r="A538" s="52">
        <v>0</v>
      </c>
      <c r="C538" s="53"/>
      <c r="D538" s="62">
        <v>2013</v>
      </c>
      <c r="E538" s="62">
        <v>7</v>
      </c>
      <c r="F538" s="62">
        <v>2014</v>
      </c>
      <c r="G538" s="62">
        <v>2014</v>
      </c>
      <c r="H538" s="131">
        <v>0</v>
      </c>
      <c r="I538" s="131">
        <v>0</v>
      </c>
      <c r="J538" s="131">
        <v>0</v>
      </c>
      <c r="K538" s="131">
        <v>0</v>
      </c>
      <c r="L538" s="131">
        <v>0</v>
      </c>
      <c r="M538" s="131">
        <v>0</v>
      </c>
      <c r="N538" s="131">
        <v>0</v>
      </c>
      <c r="O538" s="131">
        <v>0</v>
      </c>
      <c r="P538" s="131">
        <v>0</v>
      </c>
      <c r="Q538" s="131">
        <v>0</v>
      </c>
      <c r="R538" s="131">
        <v>0</v>
      </c>
      <c r="S538" s="131">
        <v>0</v>
      </c>
      <c r="T538" s="131">
        <v>0</v>
      </c>
      <c r="U538" s="131">
        <v>0</v>
      </c>
      <c r="V538" s="131">
        <v>0</v>
      </c>
      <c r="W538" s="131">
        <v>0</v>
      </c>
      <c r="X538" s="131">
        <v>0</v>
      </c>
      <c r="Y538" s="131">
        <v>0</v>
      </c>
      <c r="Z538" s="131">
        <v>0</v>
      </c>
      <c r="AA538" s="131">
        <v>0</v>
      </c>
      <c r="AB538" s="131">
        <v>0</v>
      </c>
      <c r="AC538" s="131">
        <v>0</v>
      </c>
      <c r="AD538" s="131">
        <v>0</v>
      </c>
      <c r="AE538" s="131">
        <v>0</v>
      </c>
      <c r="AF538" s="131">
        <v>0</v>
      </c>
      <c r="AG538" s="131">
        <v>0</v>
      </c>
      <c r="AH538" s="43">
        <v>0</v>
      </c>
    </row>
    <row r="539" spans="1:34">
      <c r="A539" s="52">
        <v>0</v>
      </c>
      <c r="C539" s="53"/>
      <c r="D539" s="62">
        <v>2013</v>
      </c>
      <c r="E539" s="62">
        <v>8</v>
      </c>
      <c r="F539" s="62">
        <v>2014</v>
      </c>
      <c r="G539" s="62">
        <v>2014</v>
      </c>
      <c r="H539" s="131">
        <v>0</v>
      </c>
      <c r="I539" s="131">
        <v>0</v>
      </c>
      <c r="J539" s="131">
        <v>0</v>
      </c>
      <c r="K539" s="131">
        <v>0</v>
      </c>
      <c r="L539" s="131">
        <v>0</v>
      </c>
      <c r="M539" s="131">
        <v>0</v>
      </c>
      <c r="N539" s="131">
        <v>0</v>
      </c>
      <c r="O539" s="131">
        <v>0</v>
      </c>
      <c r="P539" s="131">
        <v>0</v>
      </c>
      <c r="Q539" s="131">
        <v>0</v>
      </c>
      <c r="R539" s="131">
        <v>0</v>
      </c>
      <c r="S539" s="131">
        <v>0</v>
      </c>
      <c r="T539" s="131">
        <v>0</v>
      </c>
      <c r="U539" s="131">
        <v>0</v>
      </c>
      <c r="V539" s="131">
        <v>0</v>
      </c>
      <c r="W539" s="131">
        <v>0</v>
      </c>
      <c r="X539" s="131">
        <v>0</v>
      </c>
      <c r="Y539" s="131">
        <v>0</v>
      </c>
      <c r="Z539" s="131">
        <v>0</v>
      </c>
      <c r="AA539" s="131">
        <v>0</v>
      </c>
      <c r="AB539" s="131">
        <v>0</v>
      </c>
      <c r="AC539" s="131">
        <v>0</v>
      </c>
      <c r="AD539" s="131">
        <v>0</v>
      </c>
      <c r="AE539" s="131">
        <v>0</v>
      </c>
      <c r="AF539" s="131">
        <v>0</v>
      </c>
      <c r="AG539" s="131">
        <v>0</v>
      </c>
      <c r="AH539" s="43">
        <v>0</v>
      </c>
    </row>
    <row r="540" spans="1:34">
      <c r="A540" s="52">
        <v>0</v>
      </c>
      <c r="C540" s="53"/>
      <c r="D540" s="62">
        <v>2013</v>
      </c>
      <c r="E540" s="62">
        <v>9</v>
      </c>
      <c r="F540" s="62">
        <v>2014</v>
      </c>
      <c r="G540" s="62">
        <v>2014</v>
      </c>
      <c r="H540" s="131">
        <v>0</v>
      </c>
      <c r="I540" s="131">
        <v>0</v>
      </c>
      <c r="J540" s="131">
        <v>0</v>
      </c>
      <c r="K540" s="131">
        <v>0</v>
      </c>
      <c r="L540" s="131">
        <v>0</v>
      </c>
      <c r="M540" s="131">
        <v>0</v>
      </c>
      <c r="N540" s="131">
        <v>0</v>
      </c>
      <c r="O540" s="131">
        <v>0</v>
      </c>
      <c r="P540" s="131">
        <v>0</v>
      </c>
      <c r="Q540" s="131">
        <v>0</v>
      </c>
      <c r="R540" s="131">
        <v>0</v>
      </c>
      <c r="S540" s="131">
        <v>0</v>
      </c>
      <c r="T540" s="131">
        <v>0</v>
      </c>
      <c r="U540" s="131">
        <v>0</v>
      </c>
      <c r="V540" s="131">
        <v>0</v>
      </c>
      <c r="W540" s="131">
        <v>0</v>
      </c>
      <c r="X540" s="131">
        <v>0</v>
      </c>
      <c r="Y540" s="131">
        <v>0</v>
      </c>
      <c r="Z540" s="131">
        <v>0</v>
      </c>
      <c r="AA540" s="131">
        <v>0</v>
      </c>
      <c r="AB540" s="131">
        <v>0</v>
      </c>
      <c r="AC540" s="131">
        <v>0</v>
      </c>
      <c r="AD540" s="131">
        <v>0</v>
      </c>
      <c r="AE540" s="131">
        <v>0</v>
      </c>
      <c r="AF540" s="131">
        <v>0</v>
      </c>
      <c r="AG540" s="131">
        <v>0</v>
      </c>
      <c r="AH540" s="43">
        <v>0</v>
      </c>
    </row>
    <row r="541" spans="1:34">
      <c r="A541" s="52">
        <v>0</v>
      </c>
      <c r="C541" s="53"/>
      <c r="D541" s="62">
        <v>2013</v>
      </c>
      <c r="E541" s="62">
        <v>10</v>
      </c>
      <c r="F541" s="62">
        <v>2014</v>
      </c>
      <c r="G541" s="62">
        <v>2014</v>
      </c>
      <c r="H541" s="131">
        <v>0</v>
      </c>
      <c r="I541" s="131">
        <v>0</v>
      </c>
      <c r="J541" s="131">
        <v>0</v>
      </c>
      <c r="K541" s="131">
        <v>0</v>
      </c>
      <c r="L541" s="131">
        <v>0</v>
      </c>
      <c r="M541" s="131">
        <v>0</v>
      </c>
      <c r="N541" s="131">
        <v>0</v>
      </c>
      <c r="O541" s="131">
        <v>0</v>
      </c>
      <c r="P541" s="131">
        <v>0</v>
      </c>
      <c r="Q541" s="131">
        <v>0</v>
      </c>
      <c r="R541" s="131">
        <v>0</v>
      </c>
      <c r="S541" s="131">
        <v>0</v>
      </c>
      <c r="T541" s="131">
        <v>0</v>
      </c>
      <c r="U541" s="131">
        <v>0</v>
      </c>
      <c r="V541" s="131">
        <v>0</v>
      </c>
      <c r="W541" s="131">
        <v>0</v>
      </c>
      <c r="X541" s="131">
        <v>0</v>
      </c>
      <c r="Y541" s="131">
        <v>0</v>
      </c>
      <c r="Z541" s="131">
        <v>0</v>
      </c>
      <c r="AA541" s="131">
        <v>0</v>
      </c>
      <c r="AB541" s="131">
        <v>0</v>
      </c>
      <c r="AC541" s="131">
        <v>0</v>
      </c>
      <c r="AD541" s="131">
        <v>0</v>
      </c>
      <c r="AE541" s="131">
        <v>0</v>
      </c>
      <c r="AF541" s="131">
        <v>0</v>
      </c>
      <c r="AG541" s="131">
        <v>0</v>
      </c>
      <c r="AH541" s="43">
        <v>0</v>
      </c>
    </row>
    <row r="542" spans="1:34">
      <c r="A542" s="52">
        <v>0</v>
      </c>
      <c r="C542" s="53"/>
      <c r="D542" s="62">
        <v>2013</v>
      </c>
      <c r="E542" s="62">
        <v>11</v>
      </c>
      <c r="F542" s="62">
        <v>2014</v>
      </c>
      <c r="G542" s="62">
        <v>2014</v>
      </c>
      <c r="H542" s="131">
        <v>0</v>
      </c>
      <c r="I542" s="131">
        <v>0</v>
      </c>
      <c r="J542" s="131">
        <v>0</v>
      </c>
      <c r="K542" s="131">
        <v>0</v>
      </c>
      <c r="L542" s="131">
        <v>0</v>
      </c>
      <c r="M542" s="131">
        <v>0</v>
      </c>
      <c r="N542" s="131">
        <v>0</v>
      </c>
      <c r="O542" s="131">
        <v>0</v>
      </c>
      <c r="P542" s="131">
        <v>0</v>
      </c>
      <c r="Q542" s="131">
        <v>0</v>
      </c>
      <c r="R542" s="131">
        <v>0</v>
      </c>
      <c r="S542" s="131">
        <v>0</v>
      </c>
      <c r="T542" s="131">
        <v>0</v>
      </c>
      <c r="U542" s="131">
        <v>0</v>
      </c>
      <c r="V542" s="131">
        <v>0</v>
      </c>
      <c r="W542" s="131">
        <v>0</v>
      </c>
      <c r="X542" s="131">
        <v>0</v>
      </c>
      <c r="Y542" s="131">
        <v>0</v>
      </c>
      <c r="Z542" s="131">
        <v>0</v>
      </c>
      <c r="AA542" s="131">
        <v>0</v>
      </c>
      <c r="AB542" s="131">
        <v>0</v>
      </c>
      <c r="AC542" s="131">
        <v>0</v>
      </c>
      <c r="AD542" s="131">
        <v>0</v>
      </c>
      <c r="AE542" s="131">
        <v>0</v>
      </c>
      <c r="AF542" s="131">
        <v>0</v>
      </c>
      <c r="AG542" s="131">
        <v>0</v>
      </c>
      <c r="AH542" s="43">
        <v>0</v>
      </c>
    </row>
    <row r="543" spans="1:34">
      <c r="A543" s="52">
        <v>0</v>
      </c>
      <c r="C543" s="53"/>
      <c r="D543" s="62">
        <v>2013</v>
      </c>
      <c r="E543" s="62">
        <v>12</v>
      </c>
      <c r="F543" s="62">
        <v>2014</v>
      </c>
      <c r="G543" s="62">
        <v>2014</v>
      </c>
      <c r="H543" s="131">
        <v>0</v>
      </c>
      <c r="I543" s="131">
        <v>0</v>
      </c>
      <c r="J543" s="131">
        <v>0</v>
      </c>
      <c r="K543" s="131">
        <v>0</v>
      </c>
      <c r="L543" s="131">
        <v>0</v>
      </c>
      <c r="M543" s="131">
        <v>0</v>
      </c>
      <c r="N543" s="131">
        <v>0</v>
      </c>
      <c r="O543" s="131">
        <v>0</v>
      </c>
      <c r="P543" s="131">
        <v>0</v>
      </c>
      <c r="Q543" s="131">
        <v>0</v>
      </c>
      <c r="R543" s="131">
        <v>0</v>
      </c>
      <c r="S543" s="131">
        <v>0</v>
      </c>
      <c r="T543" s="131">
        <v>0</v>
      </c>
      <c r="U543" s="131">
        <v>0</v>
      </c>
      <c r="V543" s="131">
        <v>0</v>
      </c>
      <c r="W543" s="131">
        <v>0</v>
      </c>
      <c r="X543" s="131">
        <v>0</v>
      </c>
      <c r="Y543" s="131">
        <v>0</v>
      </c>
      <c r="Z543" s="131">
        <v>0</v>
      </c>
      <c r="AA543" s="131">
        <v>0</v>
      </c>
      <c r="AB543" s="131">
        <v>0</v>
      </c>
      <c r="AC543" s="131">
        <v>0</v>
      </c>
      <c r="AD543" s="131">
        <v>0</v>
      </c>
      <c r="AE543" s="131">
        <v>0</v>
      </c>
      <c r="AF543" s="131">
        <v>0</v>
      </c>
      <c r="AG543" s="131">
        <v>0</v>
      </c>
      <c r="AH543" s="43">
        <v>0</v>
      </c>
    </row>
    <row r="544" spans="1:34">
      <c r="A544" s="52">
        <v>0</v>
      </c>
      <c r="C544" s="53"/>
      <c r="D544" s="62">
        <v>2014</v>
      </c>
      <c r="E544" s="62">
        <v>1</v>
      </c>
      <c r="F544" s="62">
        <v>2014</v>
      </c>
      <c r="G544" s="62">
        <v>2014</v>
      </c>
      <c r="H544" s="131">
        <v>0</v>
      </c>
      <c r="I544" s="131">
        <v>0</v>
      </c>
      <c r="J544" s="131">
        <v>0</v>
      </c>
      <c r="K544" s="131">
        <v>0</v>
      </c>
      <c r="L544" s="131">
        <v>0</v>
      </c>
      <c r="M544" s="131">
        <v>0</v>
      </c>
      <c r="N544" s="131">
        <v>0</v>
      </c>
      <c r="O544" s="131">
        <v>0</v>
      </c>
      <c r="P544" s="131">
        <v>0</v>
      </c>
      <c r="Q544" s="131">
        <v>0</v>
      </c>
      <c r="R544" s="131">
        <v>0</v>
      </c>
      <c r="S544" s="131">
        <v>0</v>
      </c>
      <c r="T544" s="131">
        <v>0</v>
      </c>
      <c r="U544" s="131">
        <v>0</v>
      </c>
      <c r="V544" s="131">
        <v>0</v>
      </c>
      <c r="W544" s="131">
        <v>0</v>
      </c>
      <c r="X544" s="131">
        <v>0</v>
      </c>
      <c r="Y544" s="131">
        <v>0</v>
      </c>
      <c r="Z544" s="131">
        <v>0</v>
      </c>
      <c r="AA544" s="131">
        <v>0</v>
      </c>
      <c r="AB544" s="131">
        <v>0</v>
      </c>
      <c r="AC544" s="131">
        <v>0</v>
      </c>
      <c r="AD544" s="131">
        <v>0</v>
      </c>
      <c r="AE544" s="131">
        <v>0</v>
      </c>
      <c r="AF544" s="131">
        <v>0</v>
      </c>
      <c r="AG544" s="131">
        <v>0</v>
      </c>
      <c r="AH544" s="43">
        <v>0</v>
      </c>
    </row>
    <row r="545" spans="1:34">
      <c r="A545" s="52">
        <v>0</v>
      </c>
      <c r="C545" s="53"/>
      <c r="D545" s="62">
        <v>2014</v>
      </c>
      <c r="E545" s="62">
        <v>2</v>
      </c>
      <c r="F545" s="62">
        <v>2014</v>
      </c>
      <c r="G545" s="62">
        <v>2014</v>
      </c>
      <c r="H545" s="131">
        <v>0</v>
      </c>
      <c r="I545" s="131">
        <v>0</v>
      </c>
      <c r="J545" s="131">
        <v>0</v>
      </c>
      <c r="K545" s="131">
        <v>0</v>
      </c>
      <c r="L545" s="131">
        <v>0</v>
      </c>
      <c r="M545" s="131">
        <v>0</v>
      </c>
      <c r="N545" s="131">
        <v>0</v>
      </c>
      <c r="O545" s="131">
        <v>0</v>
      </c>
      <c r="P545" s="131">
        <v>0</v>
      </c>
      <c r="Q545" s="131">
        <v>0</v>
      </c>
      <c r="R545" s="131">
        <v>0</v>
      </c>
      <c r="S545" s="131">
        <v>0</v>
      </c>
      <c r="T545" s="131">
        <v>0</v>
      </c>
      <c r="U545" s="131">
        <v>0</v>
      </c>
      <c r="V545" s="131">
        <v>0</v>
      </c>
      <c r="W545" s="131">
        <v>0</v>
      </c>
      <c r="X545" s="131">
        <v>0</v>
      </c>
      <c r="Y545" s="131">
        <v>0</v>
      </c>
      <c r="Z545" s="131">
        <v>0</v>
      </c>
      <c r="AA545" s="131">
        <v>0</v>
      </c>
      <c r="AB545" s="131">
        <v>0</v>
      </c>
      <c r="AC545" s="131">
        <v>0</v>
      </c>
      <c r="AD545" s="131">
        <v>0</v>
      </c>
      <c r="AE545" s="131">
        <v>0</v>
      </c>
      <c r="AF545" s="131">
        <v>0</v>
      </c>
      <c r="AG545" s="131">
        <v>0</v>
      </c>
      <c r="AH545" s="43">
        <v>0</v>
      </c>
    </row>
    <row r="546" spans="1:34">
      <c r="A546" s="52">
        <v>0</v>
      </c>
      <c r="C546" s="53"/>
      <c r="D546" s="62">
        <v>2014</v>
      </c>
      <c r="E546" s="62">
        <v>3</v>
      </c>
      <c r="F546" s="62">
        <v>2014</v>
      </c>
      <c r="G546" s="62">
        <v>2014</v>
      </c>
      <c r="H546" s="131">
        <v>0</v>
      </c>
      <c r="I546" s="131">
        <v>0</v>
      </c>
      <c r="J546" s="131">
        <v>0</v>
      </c>
      <c r="K546" s="131">
        <v>0</v>
      </c>
      <c r="L546" s="131">
        <v>0</v>
      </c>
      <c r="M546" s="131">
        <v>0</v>
      </c>
      <c r="N546" s="131">
        <v>0</v>
      </c>
      <c r="O546" s="131">
        <v>0</v>
      </c>
      <c r="P546" s="131">
        <v>0</v>
      </c>
      <c r="Q546" s="131">
        <v>0</v>
      </c>
      <c r="R546" s="131">
        <v>0</v>
      </c>
      <c r="S546" s="131">
        <v>0</v>
      </c>
      <c r="T546" s="131">
        <v>0</v>
      </c>
      <c r="U546" s="131">
        <v>0</v>
      </c>
      <c r="V546" s="131">
        <v>0</v>
      </c>
      <c r="W546" s="131">
        <v>0</v>
      </c>
      <c r="X546" s="131">
        <v>0</v>
      </c>
      <c r="Y546" s="131">
        <v>0</v>
      </c>
      <c r="Z546" s="131">
        <v>0</v>
      </c>
      <c r="AA546" s="131">
        <v>0</v>
      </c>
      <c r="AB546" s="131">
        <v>0</v>
      </c>
      <c r="AC546" s="131">
        <v>0</v>
      </c>
      <c r="AD546" s="131">
        <v>0</v>
      </c>
      <c r="AE546" s="131">
        <v>0</v>
      </c>
      <c r="AF546" s="131">
        <v>0</v>
      </c>
      <c r="AG546" s="131">
        <v>0</v>
      </c>
      <c r="AH546" s="43">
        <v>0</v>
      </c>
    </row>
    <row r="547" spans="1:34">
      <c r="A547" s="52">
        <v>0</v>
      </c>
      <c r="C547" s="53"/>
      <c r="D547" s="62">
        <v>2014</v>
      </c>
      <c r="E547" s="62">
        <v>4</v>
      </c>
      <c r="F547" s="62">
        <v>2014</v>
      </c>
      <c r="G547" s="62">
        <v>2014</v>
      </c>
      <c r="H547" s="131">
        <v>0</v>
      </c>
      <c r="I547" s="131">
        <v>0</v>
      </c>
      <c r="J547" s="131">
        <v>0</v>
      </c>
      <c r="K547" s="131">
        <v>0</v>
      </c>
      <c r="L547" s="131">
        <v>0</v>
      </c>
      <c r="M547" s="131">
        <v>0</v>
      </c>
      <c r="N547" s="131">
        <v>0</v>
      </c>
      <c r="O547" s="131">
        <v>0</v>
      </c>
      <c r="P547" s="131">
        <v>0</v>
      </c>
      <c r="Q547" s="131">
        <v>0</v>
      </c>
      <c r="R547" s="131">
        <v>0</v>
      </c>
      <c r="S547" s="131">
        <v>0</v>
      </c>
      <c r="T547" s="131">
        <v>0</v>
      </c>
      <c r="U547" s="131">
        <v>0</v>
      </c>
      <c r="V547" s="131">
        <v>0</v>
      </c>
      <c r="W547" s="131">
        <v>0</v>
      </c>
      <c r="X547" s="131">
        <v>0</v>
      </c>
      <c r="Y547" s="131">
        <v>0</v>
      </c>
      <c r="Z547" s="131">
        <v>0</v>
      </c>
      <c r="AA547" s="131">
        <v>0</v>
      </c>
      <c r="AB547" s="131">
        <v>0</v>
      </c>
      <c r="AC547" s="131">
        <v>0</v>
      </c>
      <c r="AD547" s="131">
        <v>0</v>
      </c>
      <c r="AE547" s="131">
        <v>0</v>
      </c>
      <c r="AF547" s="131">
        <v>0</v>
      </c>
      <c r="AG547" s="131">
        <v>0</v>
      </c>
      <c r="AH547" s="43">
        <v>0</v>
      </c>
    </row>
    <row r="548" spans="1:34">
      <c r="A548" s="52">
        <v>0</v>
      </c>
      <c r="C548" s="53"/>
      <c r="D548" s="62">
        <v>2014</v>
      </c>
      <c r="E548" s="62">
        <v>5</v>
      </c>
      <c r="F548" s="62">
        <v>2015</v>
      </c>
      <c r="G548" s="62">
        <v>2015</v>
      </c>
      <c r="H548" s="131">
        <v>0</v>
      </c>
      <c r="I548" s="131">
        <v>0</v>
      </c>
      <c r="J548" s="131">
        <v>0</v>
      </c>
      <c r="K548" s="131">
        <v>0</v>
      </c>
      <c r="L548" s="131">
        <v>0</v>
      </c>
      <c r="M548" s="131">
        <v>0</v>
      </c>
      <c r="N548" s="131">
        <v>0</v>
      </c>
      <c r="O548" s="131">
        <v>0</v>
      </c>
      <c r="P548" s="131">
        <v>0</v>
      </c>
      <c r="Q548" s="131">
        <v>0</v>
      </c>
      <c r="R548" s="131">
        <v>0</v>
      </c>
      <c r="S548" s="131">
        <v>0</v>
      </c>
      <c r="T548" s="131">
        <v>0</v>
      </c>
      <c r="U548" s="131">
        <v>0</v>
      </c>
      <c r="V548" s="131">
        <v>0</v>
      </c>
      <c r="W548" s="131">
        <v>0</v>
      </c>
      <c r="X548" s="131">
        <v>0</v>
      </c>
      <c r="Y548" s="131">
        <v>0</v>
      </c>
      <c r="Z548" s="131">
        <v>0</v>
      </c>
      <c r="AA548" s="131">
        <v>0</v>
      </c>
      <c r="AB548" s="131">
        <v>0</v>
      </c>
      <c r="AC548" s="131">
        <v>0</v>
      </c>
      <c r="AD548" s="131">
        <v>0</v>
      </c>
      <c r="AE548" s="131">
        <v>0</v>
      </c>
      <c r="AF548" s="131">
        <v>0</v>
      </c>
      <c r="AG548" s="131">
        <v>0</v>
      </c>
      <c r="AH548" s="43">
        <v>0</v>
      </c>
    </row>
    <row r="549" spans="1:34">
      <c r="A549" s="52">
        <v>0</v>
      </c>
      <c r="C549" s="53"/>
      <c r="D549" s="62">
        <v>2014</v>
      </c>
      <c r="E549" s="62">
        <v>6</v>
      </c>
      <c r="F549" s="62">
        <v>2015</v>
      </c>
      <c r="G549" s="62">
        <v>2015</v>
      </c>
      <c r="H549" s="131">
        <v>0</v>
      </c>
      <c r="I549" s="131">
        <v>0</v>
      </c>
      <c r="J549" s="131">
        <v>0</v>
      </c>
      <c r="K549" s="131">
        <v>0</v>
      </c>
      <c r="L549" s="131">
        <v>0</v>
      </c>
      <c r="M549" s="131">
        <v>0</v>
      </c>
      <c r="N549" s="131">
        <v>0</v>
      </c>
      <c r="O549" s="131">
        <v>0</v>
      </c>
      <c r="P549" s="131">
        <v>0</v>
      </c>
      <c r="Q549" s="131">
        <v>0</v>
      </c>
      <c r="R549" s="131">
        <v>0</v>
      </c>
      <c r="S549" s="131">
        <v>0</v>
      </c>
      <c r="T549" s="131">
        <v>0</v>
      </c>
      <c r="U549" s="131">
        <v>0</v>
      </c>
      <c r="V549" s="131">
        <v>0</v>
      </c>
      <c r="W549" s="131">
        <v>0</v>
      </c>
      <c r="X549" s="131">
        <v>0</v>
      </c>
      <c r="Y549" s="131">
        <v>0</v>
      </c>
      <c r="Z549" s="131">
        <v>0</v>
      </c>
      <c r="AA549" s="131">
        <v>0</v>
      </c>
      <c r="AB549" s="131">
        <v>0</v>
      </c>
      <c r="AC549" s="131">
        <v>0</v>
      </c>
      <c r="AD549" s="131">
        <v>0</v>
      </c>
      <c r="AE549" s="131">
        <v>0</v>
      </c>
      <c r="AF549" s="131">
        <v>0</v>
      </c>
      <c r="AG549" s="131">
        <v>0</v>
      </c>
      <c r="AH549" s="43">
        <v>0</v>
      </c>
    </row>
    <row r="550" spans="1:34">
      <c r="A550" s="52">
        <v>0</v>
      </c>
      <c r="C550" s="53"/>
      <c r="D550" s="62">
        <v>2014</v>
      </c>
      <c r="E550" s="62">
        <v>7</v>
      </c>
      <c r="F550" s="62">
        <v>2015</v>
      </c>
      <c r="G550" s="62">
        <v>2015</v>
      </c>
      <c r="H550" s="131">
        <v>0</v>
      </c>
      <c r="I550" s="131">
        <v>0</v>
      </c>
      <c r="J550" s="131">
        <v>0</v>
      </c>
      <c r="K550" s="131">
        <v>0</v>
      </c>
      <c r="L550" s="131">
        <v>0</v>
      </c>
      <c r="M550" s="131">
        <v>0</v>
      </c>
      <c r="N550" s="131">
        <v>0</v>
      </c>
      <c r="O550" s="131">
        <v>0</v>
      </c>
      <c r="P550" s="131">
        <v>0</v>
      </c>
      <c r="Q550" s="131">
        <v>0</v>
      </c>
      <c r="R550" s="131">
        <v>0</v>
      </c>
      <c r="S550" s="131">
        <v>0</v>
      </c>
      <c r="T550" s="131">
        <v>0</v>
      </c>
      <c r="U550" s="131">
        <v>0</v>
      </c>
      <c r="V550" s="131">
        <v>0</v>
      </c>
      <c r="W550" s="131">
        <v>0</v>
      </c>
      <c r="X550" s="131">
        <v>0</v>
      </c>
      <c r="Y550" s="131">
        <v>0</v>
      </c>
      <c r="Z550" s="131">
        <v>0</v>
      </c>
      <c r="AA550" s="131">
        <v>0</v>
      </c>
      <c r="AB550" s="131">
        <v>0</v>
      </c>
      <c r="AC550" s="131">
        <v>0</v>
      </c>
      <c r="AD550" s="131">
        <v>0</v>
      </c>
      <c r="AE550" s="131">
        <v>0</v>
      </c>
      <c r="AF550" s="131">
        <v>0</v>
      </c>
      <c r="AG550" s="131">
        <v>0</v>
      </c>
      <c r="AH550" s="43">
        <v>0</v>
      </c>
    </row>
    <row r="551" spans="1:34">
      <c r="A551" s="52">
        <v>0</v>
      </c>
      <c r="C551" s="53"/>
      <c r="D551" s="62">
        <v>2014</v>
      </c>
      <c r="E551" s="62">
        <v>8</v>
      </c>
      <c r="F551" s="62">
        <v>2015</v>
      </c>
      <c r="G551" s="62">
        <v>2015</v>
      </c>
      <c r="H551" s="131">
        <v>0</v>
      </c>
      <c r="I551" s="131">
        <v>0</v>
      </c>
      <c r="J551" s="131">
        <v>0</v>
      </c>
      <c r="K551" s="131">
        <v>0</v>
      </c>
      <c r="L551" s="131">
        <v>0</v>
      </c>
      <c r="M551" s="131">
        <v>0</v>
      </c>
      <c r="N551" s="131">
        <v>0</v>
      </c>
      <c r="O551" s="131">
        <v>0</v>
      </c>
      <c r="P551" s="131">
        <v>0</v>
      </c>
      <c r="Q551" s="131">
        <v>0</v>
      </c>
      <c r="R551" s="131">
        <v>0</v>
      </c>
      <c r="S551" s="131">
        <v>0</v>
      </c>
      <c r="T551" s="131">
        <v>0</v>
      </c>
      <c r="U551" s="131">
        <v>0</v>
      </c>
      <c r="V551" s="131">
        <v>0</v>
      </c>
      <c r="W551" s="131">
        <v>0</v>
      </c>
      <c r="X551" s="131">
        <v>0</v>
      </c>
      <c r="Y551" s="131">
        <v>0</v>
      </c>
      <c r="Z551" s="131">
        <v>0</v>
      </c>
      <c r="AA551" s="131">
        <v>0</v>
      </c>
      <c r="AB551" s="131">
        <v>0</v>
      </c>
      <c r="AC551" s="131">
        <v>0</v>
      </c>
      <c r="AD551" s="131">
        <v>0</v>
      </c>
      <c r="AE551" s="131">
        <v>0</v>
      </c>
      <c r="AF551" s="131">
        <v>0</v>
      </c>
      <c r="AG551" s="131">
        <v>0</v>
      </c>
      <c r="AH551" s="43">
        <v>0</v>
      </c>
    </row>
    <row r="552" spans="1:34">
      <c r="A552" s="52">
        <v>0</v>
      </c>
      <c r="C552" s="53"/>
      <c r="D552" s="62">
        <v>2014</v>
      </c>
      <c r="E552" s="62">
        <v>9</v>
      </c>
      <c r="F552" s="62">
        <v>2015</v>
      </c>
      <c r="G552" s="62">
        <v>2015</v>
      </c>
      <c r="H552" s="131">
        <v>0</v>
      </c>
      <c r="I552" s="131">
        <v>0</v>
      </c>
      <c r="J552" s="131">
        <v>0</v>
      </c>
      <c r="K552" s="131">
        <v>0</v>
      </c>
      <c r="L552" s="131">
        <v>0</v>
      </c>
      <c r="M552" s="131">
        <v>0</v>
      </c>
      <c r="N552" s="131">
        <v>0</v>
      </c>
      <c r="O552" s="131">
        <v>0</v>
      </c>
      <c r="P552" s="131">
        <v>0</v>
      </c>
      <c r="Q552" s="131">
        <v>0</v>
      </c>
      <c r="R552" s="131">
        <v>0</v>
      </c>
      <c r="S552" s="131">
        <v>0</v>
      </c>
      <c r="T552" s="131">
        <v>0</v>
      </c>
      <c r="U552" s="131">
        <v>0</v>
      </c>
      <c r="V552" s="131">
        <v>0</v>
      </c>
      <c r="W552" s="131">
        <v>0</v>
      </c>
      <c r="X552" s="131">
        <v>0</v>
      </c>
      <c r="Y552" s="131">
        <v>0</v>
      </c>
      <c r="Z552" s="131">
        <v>0</v>
      </c>
      <c r="AA552" s="131">
        <v>0</v>
      </c>
      <c r="AB552" s="131">
        <v>0</v>
      </c>
      <c r="AC552" s="131">
        <v>0</v>
      </c>
      <c r="AD552" s="131">
        <v>0</v>
      </c>
      <c r="AE552" s="131">
        <v>0</v>
      </c>
      <c r="AF552" s="131">
        <v>0</v>
      </c>
      <c r="AG552" s="131">
        <v>0</v>
      </c>
      <c r="AH552" s="43">
        <v>0</v>
      </c>
    </row>
    <row r="553" spans="1:34">
      <c r="A553" s="52">
        <v>0</v>
      </c>
      <c r="C553" s="53"/>
      <c r="D553" s="62">
        <v>2014</v>
      </c>
      <c r="E553" s="62">
        <v>10</v>
      </c>
      <c r="F553" s="62">
        <v>2015</v>
      </c>
      <c r="G553" s="62">
        <v>2015</v>
      </c>
      <c r="H553" s="131">
        <v>0</v>
      </c>
      <c r="I553" s="131">
        <v>0</v>
      </c>
      <c r="J553" s="131">
        <v>0</v>
      </c>
      <c r="K553" s="131">
        <v>0</v>
      </c>
      <c r="L553" s="131">
        <v>0</v>
      </c>
      <c r="M553" s="131">
        <v>0</v>
      </c>
      <c r="N553" s="131">
        <v>0</v>
      </c>
      <c r="O553" s="131">
        <v>0</v>
      </c>
      <c r="P553" s="131">
        <v>0</v>
      </c>
      <c r="Q553" s="131">
        <v>0</v>
      </c>
      <c r="R553" s="131">
        <v>0</v>
      </c>
      <c r="S553" s="131">
        <v>0</v>
      </c>
      <c r="T553" s="131">
        <v>0</v>
      </c>
      <c r="U553" s="131">
        <v>0</v>
      </c>
      <c r="V553" s="131">
        <v>0</v>
      </c>
      <c r="W553" s="131">
        <v>0</v>
      </c>
      <c r="X553" s="131">
        <v>0</v>
      </c>
      <c r="Y553" s="131">
        <v>0</v>
      </c>
      <c r="Z553" s="131">
        <v>0</v>
      </c>
      <c r="AA553" s="131">
        <v>0</v>
      </c>
      <c r="AB553" s="131">
        <v>0</v>
      </c>
      <c r="AC553" s="131">
        <v>0</v>
      </c>
      <c r="AD553" s="131">
        <v>0</v>
      </c>
      <c r="AE553" s="131">
        <v>0</v>
      </c>
      <c r="AF553" s="131">
        <v>0</v>
      </c>
      <c r="AG553" s="131">
        <v>0</v>
      </c>
      <c r="AH553" s="43">
        <v>0</v>
      </c>
    </row>
    <row r="554" spans="1:34">
      <c r="A554" s="52">
        <v>0</v>
      </c>
      <c r="C554" s="53"/>
      <c r="D554" s="62">
        <v>2014</v>
      </c>
      <c r="E554" s="62">
        <v>11</v>
      </c>
      <c r="F554" s="62">
        <v>2015</v>
      </c>
      <c r="G554" s="62">
        <v>2015</v>
      </c>
      <c r="H554" s="131">
        <v>0</v>
      </c>
      <c r="I554" s="131">
        <v>0</v>
      </c>
      <c r="J554" s="131">
        <v>0</v>
      </c>
      <c r="K554" s="131">
        <v>0</v>
      </c>
      <c r="L554" s="131">
        <v>0</v>
      </c>
      <c r="M554" s="131">
        <v>0</v>
      </c>
      <c r="N554" s="131">
        <v>0</v>
      </c>
      <c r="O554" s="131">
        <v>0</v>
      </c>
      <c r="P554" s="131">
        <v>0</v>
      </c>
      <c r="Q554" s="131">
        <v>0</v>
      </c>
      <c r="R554" s="131">
        <v>0</v>
      </c>
      <c r="S554" s="131">
        <v>0</v>
      </c>
      <c r="T554" s="131">
        <v>0</v>
      </c>
      <c r="U554" s="131">
        <v>0</v>
      </c>
      <c r="V554" s="131">
        <v>0</v>
      </c>
      <c r="W554" s="131">
        <v>0</v>
      </c>
      <c r="X554" s="131">
        <v>0</v>
      </c>
      <c r="Y554" s="131">
        <v>0</v>
      </c>
      <c r="Z554" s="131">
        <v>0</v>
      </c>
      <c r="AA554" s="131">
        <v>0</v>
      </c>
      <c r="AB554" s="131">
        <v>0</v>
      </c>
      <c r="AC554" s="131">
        <v>0</v>
      </c>
      <c r="AD554" s="131">
        <v>0</v>
      </c>
      <c r="AE554" s="131">
        <v>0</v>
      </c>
      <c r="AF554" s="131">
        <v>0</v>
      </c>
      <c r="AG554" s="131">
        <v>0</v>
      </c>
      <c r="AH554" s="43">
        <v>0</v>
      </c>
    </row>
    <row r="555" spans="1:34">
      <c r="A555" s="52">
        <v>0</v>
      </c>
      <c r="C555" s="53"/>
      <c r="D555" s="62">
        <v>2014</v>
      </c>
      <c r="E555" s="62">
        <v>12</v>
      </c>
      <c r="F555" s="62">
        <v>2015</v>
      </c>
      <c r="G555" s="62">
        <v>2015</v>
      </c>
      <c r="H555" s="131">
        <v>0</v>
      </c>
      <c r="I555" s="131">
        <v>0</v>
      </c>
      <c r="J555" s="131">
        <v>0</v>
      </c>
      <c r="K555" s="131">
        <v>0</v>
      </c>
      <c r="L555" s="131">
        <v>0</v>
      </c>
      <c r="M555" s="131">
        <v>0</v>
      </c>
      <c r="N555" s="131">
        <v>0</v>
      </c>
      <c r="O555" s="131">
        <v>0</v>
      </c>
      <c r="P555" s="131">
        <v>0</v>
      </c>
      <c r="Q555" s="131">
        <v>0</v>
      </c>
      <c r="R555" s="131">
        <v>0</v>
      </c>
      <c r="S555" s="131">
        <v>0</v>
      </c>
      <c r="T555" s="131">
        <v>0</v>
      </c>
      <c r="U555" s="131">
        <v>0</v>
      </c>
      <c r="V555" s="131">
        <v>0</v>
      </c>
      <c r="W555" s="131">
        <v>0</v>
      </c>
      <c r="X555" s="131">
        <v>0</v>
      </c>
      <c r="Y555" s="131">
        <v>0</v>
      </c>
      <c r="Z555" s="131">
        <v>0</v>
      </c>
      <c r="AA555" s="131">
        <v>0</v>
      </c>
      <c r="AB555" s="131">
        <v>0</v>
      </c>
      <c r="AC555" s="131">
        <v>0</v>
      </c>
      <c r="AD555" s="131">
        <v>0</v>
      </c>
      <c r="AE555" s="131">
        <v>0</v>
      </c>
      <c r="AF555" s="131">
        <v>0</v>
      </c>
      <c r="AG555" s="131">
        <v>0</v>
      </c>
      <c r="AH555" s="43">
        <v>0</v>
      </c>
    </row>
    <row r="556" spans="1:34">
      <c r="A556" s="52">
        <v>0</v>
      </c>
      <c r="C556" s="53"/>
      <c r="D556" s="62">
        <v>2015</v>
      </c>
      <c r="E556" s="62">
        <v>1</v>
      </c>
      <c r="F556" s="62">
        <v>2015</v>
      </c>
      <c r="G556" s="62">
        <v>2015</v>
      </c>
      <c r="H556" s="131">
        <v>0</v>
      </c>
      <c r="I556" s="131">
        <v>0</v>
      </c>
      <c r="J556" s="131">
        <v>0</v>
      </c>
      <c r="K556" s="131">
        <v>0</v>
      </c>
      <c r="L556" s="131">
        <v>0</v>
      </c>
      <c r="M556" s="131">
        <v>0</v>
      </c>
      <c r="N556" s="131">
        <v>0</v>
      </c>
      <c r="O556" s="131">
        <v>0</v>
      </c>
      <c r="P556" s="131">
        <v>0</v>
      </c>
      <c r="Q556" s="131">
        <v>0</v>
      </c>
      <c r="R556" s="131">
        <v>0</v>
      </c>
      <c r="S556" s="131">
        <v>0</v>
      </c>
      <c r="T556" s="131">
        <v>0</v>
      </c>
      <c r="U556" s="131">
        <v>0</v>
      </c>
      <c r="V556" s="131">
        <v>0</v>
      </c>
      <c r="W556" s="131">
        <v>0</v>
      </c>
      <c r="X556" s="131">
        <v>0</v>
      </c>
      <c r="Y556" s="131">
        <v>0</v>
      </c>
      <c r="Z556" s="131">
        <v>0</v>
      </c>
      <c r="AA556" s="131">
        <v>0</v>
      </c>
      <c r="AB556" s="131">
        <v>0</v>
      </c>
      <c r="AC556" s="131">
        <v>0</v>
      </c>
      <c r="AD556" s="131">
        <v>0</v>
      </c>
      <c r="AE556" s="131">
        <v>0</v>
      </c>
      <c r="AF556" s="131">
        <v>0</v>
      </c>
      <c r="AG556" s="131">
        <v>0</v>
      </c>
      <c r="AH556" s="43">
        <v>0</v>
      </c>
    </row>
    <row r="557" spans="1:34">
      <c r="A557" s="52">
        <v>0</v>
      </c>
      <c r="C557" s="53"/>
      <c r="D557" s="62">
        <v>2015</v>
      </c>
      <c r="E557" s="62">
        <v>2</v>
      </c>
      <c r="F557" s="62">
        <v>2015</v>
      </c>
      <c r="G557" s="62">
        <v>2015</v>
      </c>
      <c r="H557" s="131">
        <v>0</v>
      </c>
      <c r="I557" s="131">
        <v>0</v>
      </c>
      <c r="J557" s="131">
        <v>0</v>
      </c>
      <c r="K557" s="131">
        <v>0</v>
      </c>
      <c r="L557" s="131">
        <v>0</v>
      </c>
      <c r="M557" s="131">
        <v>0</v>
      </c>
      <c r="N557" s="131">
        <v>0</v>
      </c>
      <c r="O557" s="131">
        <v>0</v>
      </c>
      <c r="P557" s="131">
        <v>0</v>
      </c>
      <c r="Q557" s="131">
        <v>0</v>
      </c>
      <c r="R557" s="131">
        <v>0</v>
      </c>
      <c r="S557" s="131">
        <v>0</v>
      </c>
      <c r="T557" s="131">
        <v>0</v>
      </c>
      <c r="U557" s="131">
        <v>0</v>
      </c>
      <c r="V557" s="131">
        <v>0</v>
      </c>
      <c r="W557" s="131">
        <v>0</v>
      </c>
      <c r="X557" s="131">
        <v>0</v>
      </c>
      <c r="Y557" s="131">
        <v>0</v>
      </c>
      <c r="Z557" s="131">
        <v>0</v>
      </c>
      <c r="AA557" s="131">
        <v>0</v>
      </c>
      <c r="AB557" s="131">
        <v>0</v>
      </c>
      <c r="AC557" s="131">
        <v>0</v>
      </c>
      <c r="AD557" s="131">
        <v>0</v>
      </c>
      <c r="AE557" s="131">
        <v>0</v>
      </c>
      <c r="AF557" s="131">
        <v>0</v>
      </c>
      <c r="AG557" s="131">
        <v>0</v>
      </c>
      <c r="AH557" s="43">
        <v>0</v>
      </c>
    </row>
    <row r="558" spans="1:34">
      <c r="A558" s="52">
        <v>0</v>
      </c>
      <c r="C558" s="53"/>
      <c r="D558" s="62">
        <v>2015</v>
      </c>
      <c r="E558" s="62">
        <v>3</v>
      </c>
      <c r="F558" s="62">
        <v>2015</v>
      </c>
      <c r="G558" s="62">
        <v>2015</v>
      </c>
      <c r="H558" s="131">
        <v>0</v>
      </c>
      <c r="I558" s="131">
        <v>0</v>
      </c>
      <c r="J558" s="131">
        <v>0</v>
      </c>
      <c r="K558" s="131">
        <v>0</v>
      </c>
      <c r="L558" s="131">
        <v>0</v>
      </c>
      <c r="M558" s="131">
        <v>0</v>
      </c>
      <c r="N558" s="131">
        <v>0</v>
      </c>
      <c r="O558" s="131">
        <v>0</v>
      </c>
      <c r="P558" s="131">
        <v>0</v>
      </c>
      <c r="Q558" s="131">
        <v>0</v>
      </c>
      <c r="R558" s="131">
        <v>0</v>
      </c>
      <c r="S558" s="131">
        <v>0</v>
      </c>
      <c r="T558" s="131">
        <v>0</v>
      </c>
      <c r="U558" s="131">
        <v>0</v>
      </c>
      <c r="V558" s="131">
        <v>0</v>
      </c>
      <c r="W558" s="131">
        <v>0</v>
      </c>
      <c r="X558" s="131">
        <v>0</v>
      </c>
      <c r="Y558" s="131">
        <v>0</v>
      </c>
      <c r="Z558" s="131">
        <v>0</v>
      </c>
      <c r="AA558" s="131">
        <v>0</v>
      </c>
      <c r="AB558" s="131">
        <v>0</v>
      </c>
      <c r="AC558" s="131">
        <v>0</v>
      </c>
      <c r="AD558" s="131">
        <v>0</v>
      </c>
      <c r="AE558" s="131">
        <v>0</v>
      </c>
      <c r="AF558" s="131">
        <v>0</v>
      </c>
      <c r="AG558" s="131">
        <v>0</v>
      </c>
      <c r="AH558" s="43">
        <v>0</v>
      </c>
    </row>
    <row r="559" spans="1:34">
      <c r="A559" s="52">
        <v>0</v>
      </c>
      <c r="C559" s="53"/>
      <c r="D559" s="62">
        <v>2015</v>
      </c>
      <c r="E559" s="62">
        <v>4</v>
      </c>
      <c r="F559" s="62">
        <v>2015</v>
      </c>
      <c r="G559" s="62">
        <v>2015</v>
      </c>
      <c r="H559" s="131">
        <v>0</v>
      </c>
      <c r="I559" s="131">
        <v>0</v>
      </c>
      <c r="J559" s="131">
        <v>0</v>
      </c>
      <c r="K559" s="131">
        <v>0</v>
      </c>
      <c r="L559" s="131">
        <v>0</v>
      </c>
      <c r="M559" s="131">
        <v>0</v>
      </c>
      <c r="N559" s="131">
        <v>0</v>
      </c>
      <c r="O559" s="131">
        <v>0</v>
      </c>
      <c r="P559" s="131">
        <v>0</v>
      </c>
      <c r="Q559" s="131">
        <v>0</v>
      </c>
      <c r="R559" s="131">
        <v>0</v>
      </c>
      <c r="S559" s="131">
        <v>0</v>
      </c>
      <c r="T559" s="131">
        <v>0</v>
      </c>
      <c r="U559" s="131">
        <v>0</v>
      </c>
      <c r="V559" s="131">
        <v>0</v>
      </c>
      <c r="W559" s="131">
        <v>0</v>
      </c>
      <c r="X559" s="131">
        <v>0</v>
      </c>
      <c r="Y559" s="131">
        <v>0</v>
      </c>
      <c r="Z559" s="131">
        <v>0</v>
      </c>
      <c r="AA559" s="131">
        <v>0</v>
      </c>
      <c r="AB559" s="131">
        <v>0</v>
      </c>
      <c r="AC559" s="131">
        <v>0</v>
      </c>
      <c r="AD559" s="131">
        <v>0</v>
      </c>
      <c r="AE559" s="131">
        <v>0</v>
      </c>
      <c r="AF559" s="131">
        <v>0</v>
      </c>
      <c r="AG559" s="131">
        <v>0</v>
      </c>
      <c r="AH559" s="43">
        <v>0</v>
      </c>
    </row>
    <row r="560" spans="1:34">
      <c r="A560" s="52">
        <v>0</v>
      </c>
      <c r="C560" s="53"/>
      <c r="D560" s="62">
        <v>2015</v>
      </c>
      <c r="E560" s="62">
        <v>5</v>
      </c>
      <c r="F560" s="62">
        <v>2016</v>
      </c>
      <c r="G560" s="62">
        <v>2016</v>
      </c>
      <c r="H560" s="131">
        <v>0</v>
      </c>
      <c r="I560" s="131">
        <v>0</v>
      </c>
      <c r="J560" s="131">
        <v>0</v>
      </c>
      <c r="K560" s="131">
        <v>0</v>
      </c>
      <c r="L560" s="131">
        <v>0</v>
      </c>
      <c r="M560" s="131">
        <v>0</v>
      </c>
      <c r="N560" s="131">
        <v>0</v>
      </c>
      <c r="O560" s="131">
        <v>0</v>
      </c>
      <c r="P560" s="131">
        <v>0</v>
      </c>
      <c r="Q560" s="131">
        <v>0</v>
      </c>
      <c r="R560" s="131">
        <v>0</v>
      </c>
      <c r="S560" s="131">
        <v>0</v>
      </c>
      <c r="T560" s="131">
        <v>0</v>
      </c>
      <c r="U560" s="131">
        <v>0</v>
      </c>
      <c r="V560" s="131">
        <v>0</v>
      </c>
      <c r="W560" s="131">
        <v>0</v>
      </c>
      <c r="X560" s="131">
        <v>0</v>
      </c>
      <c r="Y560" s="131">
        <v>0</v>
      </c>
      <c r="Z560" s="131">
        <v>0</v>
      </c>
      <c r="AA560" s="131">
        <v>0</v>
      </c>
      <c r="AB560" s="131">
        <v>0</v>
      </c>
      <c r="AC560" s="131">
        <v>0</v>
      </c>
      <c r="AD560" s="131">
        <v>0</v>
      </c>
      <c r="AE560" s="131">
        <v>0</v>
      </c>
      <c r="AF560" s="131">
        <v>0</v>
      </c>
      <c r="AG560" s="131">
        <v>0</v>
      </c>
      <c r="AH560" s="43">
        <v>0</v>
      </c>
    </row>
    <row r="561" spans="1:34">
      <c r="A561" s="52">
        <v>0</v>
      </c>
      <c r="C561" s="53"/>
      <c r="D561" s="62">
        <v>2015</v>
      </c>
      <c r="E561" s="62">
        <v>6</v>
      </c>
      <c r="F561" s="62">
        <v>2016</v>
      </c>
      <c r="G561" s="62">
        <v>2016</v>
      </c>
      <c r="H561" s="131">
        <v>0</v>
      </c>
      <c r="I561" s="131">
        <v>0</v>
      </c>
      <c r="J561" s="131">
        <v>0</v>
      </c>
      <c r="K561" s="131">
        <v>0</v>
      </c>
      <c r="L561" s="131">
        <v>0</v>
      </c>
      <c r="M561" s="131">
        <v>0</v>
      </c>
      <c r="N561" s="131">
        <v>0</v>
      </c>
      <c r="O561" s="131">
        <v>0</v>
      </c>
      <c r="P561" s="131">
        <v>0</v>
      </c>
      <c r="Q561" s="131">
        <v>0</v>
      </c>
      <c r="R561" s="131">
        <v>0</v>
      </c>
      <c r="S561" s="131">
        <v>0</v>
      </c>
      <c r="T561" s="131">
        <v>0</v>
      </c>
      <c r="U561" s="131">
        <v>0</v>
      </c>
      <c r="V561" s="131">
        <v>0</v>
      </c>
      <c r="W561" s="131">
        <v>0</v>
      </c>
      <c r="X561" s="131">
        <v>0</v>
      </c>
      <c r="Y561" s="131">
        <v>0</v>
      </c>
      <c r="Z561" s="131">
        <v>0</v>
      </c>
      <c r="AA561" s="131">
        <v>0</v>
      </c>
      <c r="AB561" s="131">
        <v>0</v>
      </c>
      <c r="AC561" s="131">
        <v>0</v>
      </c>
      <c r="AD561" s="131">
        <v>0</v>
      </c>
      <c r="AE561" s="131">
        <v>0</v>
      </c>
      <c r="AF561" s="131">
        <v>0</v>
      </c>
      <c r="AG561" s="131">
        <v>0</v>
      </c>
      <c r="AH561" s="43">
        <v>0</v>
      </c>
    </row>
    <row r="562" spans="1:34">
      <c r="A562" s="52">
        <v>0</v>
      </c>
      <c r="C562" s="53"/>
      <c r="D562" s="62">
        <v>2015</v>
      </c>
      <c r="E562" s="62">
        <v>7</v>
      </c>
      <c r="F562" s="62">
        <v>2016</v>
      </c>
      <c r="G562" s="62">
        <v>2016</v>
      </c>
      <c r="H562" s="131">
        <v>0</v>
      </c>
      <c r="I562" s="131">
        <v>0</v>
      </c>
      <c r="J562" s="131">
        <v>0</v>
      </c>
      <c r="K562" s="131">
        <v>0</v>
      </c>
      <c r="L562" s="131">
        <v>0</v>
      </c>
      <c r="M562" s="131">
        <v>0</v>
      </c>
      <c r="N562" s="131">
        <v>0</v>
      </c>
      <c r="O562" s="131">
        <v>0</v>
      </c>
      <c r="P562" s="131">
        <v>0</v>
      </c>
      <c r="Q562" s="131">
        <v>0</v>
      </c>
      <c r="R562" s="131">
        <v>0</v>
      </c>
      <c r="S562" s="131">
        <v>0</v>
      </c>
      <c r="T562" s="131">
        <v>0</v>
      </c>
      <c r="U562" s="131">
        <v>0</v>
      </c>
      <c r="V562" s="131">
        <v>0</v>
      </c>
      <c r="W562" s="131">
        <v>0</v>
      </c>
      <c r="X562" s="131">
        <v>0</v>
      </c>
      <c r="Y562" s="131">
        <v>0</v>
      </c>
      <c r="Z562" s="131">
        <v>0</v>
      </c>
      <c r="AA562" s="131">
        <v>0</v>
      </c>
      <c r="AB562" s="131">
        <v>0</v>
      </c>
      <c r="AC562" s="131">
        <v>0</v>
      </c>
      <c r="AD562" s="131">
        <v>0</v>
      </c>
      <c r="AE562" s="131">
        <v>0</v>
      </c>
      <c r="AF562" s="131">
        <v>0</v>
      </c>
      <c r="AG562" s="131">
        <v>0</v>
      </c>
      <c r="AH562" s="43">
        <v>0</v>
      </c>
    </row>
    <row r="563" spans="1:34">
      <c r="A563" s="52">
        <v>0</v>
      </c>
      <c r="C563" s="53"/>
      <c r="D563" s="62">
        <v>2015</v>
      </c>
      <c r="E563" s="62">
        <v>8</v>
      </c>
      <c r="F563" s="62">
        <v>2016</v>
      </c>
      <c r="G563" s="62">
        <v>2016</v>
      </c>
      <c r="H563" s="131">
        <v>0</v>
      </c>
      <c r="I563" s="131">
        <v>0</v>
      </c>
      <c r="J563" s="131">
        <v>0</v>
      </c>
      <c r="K563" s="131">
        <v>0</v>
      </c>
      <c r="L563" s="131">
        <v>0</v>
      </c>
      <c r="M563" s="131">
        <v>0</v>
      </c>
      <c r="N563" s="131">
        <v>0</v>
      </c>
      <c r="O563" s="131">
        <v>0</v>
      </c>
      <c r="P563" s="131">
        <v>0</v>
      </c>
      <c r="Q563" s="131">
        <v>0</v>
      </c>
      <c r="R563" s="131">
        <v>0</v>
      </c>
      <c r="S563" s="131">
        <v>0</v>
      </c>
      <c r="T563" s="131">
        <v>0</v>
      </c>
      <c r="U563" s="131">
        <v>0</v>
      </c>
      <c r="V563" s="131">
        <v>0</v>
      </c>
      <c r="W563" s="131">
        <v>0</v>
      </c>
      <c r="X563" s="131">
        <v>0</v>
      </c>
      <c r="Y563" s="131">
        <v>0</v>
      </c>
      <c r="Z563" s="131">
        <v>0</v>
      </c>
      <c r="AA563" s="131">
        <v>0</v>
      </c>
      <c r="AB563" s="131">
        <v>0</v>
      </c>
      <c r="AC563" s="131">
        <v>0</v>
      </c>
      <c r="AD563" s="131">
        <v>0</v>
      </c>
      <c r="AE563" s="131">
        <v>0</v>
      </c>
      <c r="AF563" s="131">
        <v>0</v>
      </c>
      <c r="AG563" s="131">
        <v>0</v>
      </c>
      <c r="AH563" s="43">
        <v>0</v>
      </c>
    </row>
    <row r="564" spans="1:34">
      <c r="A564" s="52">
        <v>0</v>
      </c>
      <c r="C564" s="53"/>
      <c r="D564" s="62">
        <v>2015</v>
      </c>
      <c r="E564" s="62">
        <v>9</v>
      </c>
      <c r="F564" s="62">
        <v>2016</v>
      </c>
      <c r="G564" s="62">
        <v>2016</v>
      </c>
      <c r="H564" s="131">
        <v>0</v>
      </c>
      <c r="I564" s="131">
        <v>0</v>
      </c>
      <c r="J564" s="131">
        <v>0</v>
      </c>
      <c r="K564" s="131">
        <v>0</v>
      </c>
      <c r="L564" s="131">
        <v>0</v>
      </c>
      <c r="M564" s="131">
        <v>0</v>
      </c>
      <c r="N564" s="131">
        <v>0</v>
      </c>
      <c r="O564" s="131">
        <v>0</v>
      </c>
      <c r="P564" s="131">
        <v>0</v>
      </c>
      <c r="Q564" s="131">
        <v>0</v>
      </c>
      <c r="R564" s="131">
        <v>0</v>
      </c>
      <c r="S564" s="131">
        <v>0</v>
      </c>
      <c r="T564" s="131">
        <v>0</v>
      </c>
      <c r="U564" s="131">
        <v>0</v>
      </c>
      <c r="V564" s="131">
        <v>0</v>
      </c>
      <c r="W564" s="131">
        <v>0</v>
      </c>
      <c r="X564" s="131">
        <v>0</v>
      </c>
      <c r="Y564" s="131">
        <v>0</v>
      </c>
      <c r="Z564" s="131">
        <v>0</v>
      </c>
      <c r="AA564" s="131">
        <v>0</v>
      </c>
      <c r="AB564" s="131">
        <v>0</v>
      </c>
      <c r="AC564" s="131">
        <v>0</v>
      </c>
      <c r="AD564" s="131">
        <v>0</v>
      </c>
      <c r="AE564" s="131">
        <v>0</v>
      </c>
      <c r="AF564" s="131">
        <v>0</v>
      </c>
      <c r="AG564" s="131">
        <v>0</v>
      </c>
      <c r="AH564" s="43">
        <v>0</v>
      </c>
    </row>
    <row r="565" spans="1:34">
      <c r="A565" s="52">
        <v>0</v>
      </c>
      <c r="C565" s="53"/>
      <c r="D565" s="62">
        <v>2015</v>
      </c>
      <c r="E565" s="62">
        <v>10</v>
      </c>
      <c r="F565" s="62">
        <v>2016</v>
      </c>
      <c r="G565" s="62">
        <v>2016</v>
      </c>
      <c r="H565" s="131">
        <v>0</v>
      </c>
      <c r="I565" s="131">
        <v>0</v>
      </c>
      <c r="J565" s="131">
        <v>0</v>
      </c>
      <c r="K565" s="131">
        <v>0</v>
      </c>
      <c r="L565" s="131">
        <v>0</v>
      </c>
      <c r="M565" s="131">
        <v>0</v>
      </c>
      <c r="N565" s="131">
        <v>0</v>
      </c>
      <c r="O565" s="131">
        <v>0</v>
      </c>
      <c r="P565" s="131">
        <v>0</v>
      </c>
      <c r="Q565" s="131">
        <v>0</v>
      </c>
      <c r="R565" s="131">
        <v>0</v>
      </c>
      <c r="S565" s="131">
        <v>0</v>
      </c>
      <c r="T565" s="131">
        <v>0</v>
      </c>
      <c r="U565" s="131">
        <v>0</v>
      </c>
      <c r="V565" s="131">
        <v>0</v>
      </c>
      <c r="W565" s="131">
        <v>0</v>
      </c>
      <c r="X565" s="131">
        <v>0</v>
      </c>
      <c r="Y565" s="131">
        <v>0</v>
      </c>
      <c r="Z565" s="131">
        <v>0</v>
      </c>
      <c r="AA565" s="131">
        <v>0</v>
      </c>
      <c r="AB565" s="131">
        <v>0</v>
      </c>
      <c r="AC565" s="131">
        <v>0</v>
      </c>
      <c r="AD565" s="131">
        <v>0</v>
      </c>
      <c r="AE565" s="131">
        <v>0</v>
      </c>
      <c r="AF565" s="131">
        <v>0</v>
      </c>
      <c r="AG565" s="131">
        <v>0</v>
      </c>
      <c r="AH565" s="43">
        <v>0</v>
      </c>
    </row>
    <row r="566" spans="1:34">
      <c r="A566" s="52">
        <v>0</v>
      </c>
      <c r="C566" s="53"/>
      <c r="D566" s="62">
        <v>2015</v>
      </c>
      <c r="E566" s="62">
        <v>11</v>
      </c>
      <c r="F566" s="62">
        <v>2016</v>
      </c>
      <c r="G566" s="62">
        <v>2016</v>
      </c>
      <c r="H566" s="131">
        <v>0</v>
      </c>
      <c r="I566" s="131">
        <v>0</v>
      </c>
      <c r="J566" s="131">
        <v>0</v>
      </c>
      <c r="K566" s="131">
        <v>0</v>
      </c>
      <c r="L566" s="131">
        <v>0</v>
      </c>
      <c r="M566" s="131">
        <v>0</v>
      </c>
      <c r="N566" s="131">
        <v>0</v>
      </c>
      <c r="O566" s="131">
        <v>0</v>
      </c>
      <c r="P566" s="131">
        <v>0</v>
      </c>
      <c r="Q566" s="131">
        <v>0</v>
      </c>
      <c r="R566" s="131">
        <v>0</v>
      </c>
      <c r="S566" s="131">
        <v>0</v>
      </c>
      <c r="T566" s="131">
        <v>0</v>
      </c>
      <c r="U566" s="131">
        <v>0</v>
      </c>
      <c r="V566" s="131">
        <v>0</v>
      </c>
      <c r="W566" s="131">
        <v>0</v>
      </c>
      <c r="X566" s="131">
        <v>0</v>
      </c>
      <c r="Y566" s="131">
        <v>0</v>
      </c>
      <c r="Z566" s="131">
        <v>0</v>
      </c>
      <c r="AA566" s="131">
        <v>0</v>
      </c>
      <c r="AB566" s="131">
        <v>0</v>
      </c>
      <c r="AC566" s="131">
        <v>0</v>
      </c>
      <c r="AD566" s="131">
        <v>0</v>
      </c>
      <c r="AE566" s="131">
        <v>0</v>
      </c>
      <c r="AF566" s="131">
        <v>0</v>
      </c>
      <c r="AG566" s="131">
        <v>0</v>
      </c>
      <c r="AH566" s="43">
        <v>0</v>
      </c>
    </row>
    <row r="567" spans="1:34">
      <c r="A567" s="52">
        <v>0</v>
      </c>
      <c r="C567" s="53"/>
      <c r="D567" s="62">
        <v>2015</v>
      </c>
      <c r="E567" s="62">
        <v>12</v>
      </c>
      <c r="F567" s="62">
        <v>2016</v>
      </c>
      <c r="G567" s="62">
        <v>2016</v>
      </c>
      <c r="H567" s="131">
        <v>0</v>
      </c>
      <c r="I567" s="131">
        <v>0</v>
      </c>
      <c r="J567" s="131">
        <v>0</v>
      </c>
      <c r="K567" s="131">
        <v>0</v>
      </c>
      <c r="L567" s="131">
        <v>0</v>
      </c>
      <c r="M567" s="131">
        <v>0</v>
      </c>
      <c r="N567" s="131">
        <v>0</v>
      </c>
      <c r="O567" s="131">
        <v>0</v>
      </c>
      <c r="P567" s="131">
        <v>0</v>
      </c>
      <c r="Q567" s="131">
        <v>0</v>
      </c>
      <c r="R567" s="131">
        <v>0</v>
      </c>
      <c r="S567" s="131">
        <v>0</v>
      </c>
      <c r="T567" s="131">
        <v>0</v>
      </c>
      <c r="U567" s="131">
        <v>0</v>
      </c>
      <c r="V567" s="131">
        <v>0</v>
      </c>
      <c r="W567" s="131">
        <v>0</v>
      </c>
      <c r="X567" s="131">
        <v>0</v>
      </c>
      <c r="Y567" s="131">
        <v>0</v>
      </c>
      <c r="Z567" s="131">
        <v>0</v>
      </c>
      <c r="AA567" s="131">
        <v>0</v>
      </c>
      <c r="AB567" s="131">
        <v>0</v>
      </c>
      <c r="AC567" s="131">
        <v>0</v>
      </c>
      <c r="AD567" s="131">
        <v>0</v>
      </c>
      <c r="AE567" s="131">
        <v>0</v>
      </c>
      <c r="AF567" s="131">
        <v>0</v>
      </c>
      <c r="AG567" s="131">
        <v>0</v>
      </c>
      <c r="AH567" s="43">
        <v>0</v>
      </c>
    </row>
    <row r="568" spans="1:34">
      <c r="A568" s="52">
        <v>0</v>
      </c>
      <c r="C568" s="53"/>
      <c r="D568" s="62">
        <v>2016</v>
      </c>
      <c r="E568" s="62">
        <v>1</v>
      </c>
      <c r="F568" s="62">
        <v>2016</v>
      </c>
      <c r="G568" s="62">
        <v>2016</v>
      </c>
      <c r="H568" s="131">
        <v>0</v>
      </c>
      <c r="I568" s="131">
        <v>0</v>
      </c>
      <c r="J568" s="131">
        <v>0</v>
      </c>
      <c r="K568" s="131">
        <v>0</v>
      </c>
      <c r="L568" s="131">
        <v>0</v>
      </c>
      <c r="M568" s="131">
        <v>0</v>
      </c>
      <c r="N568" s="131">
        <v>0</v>
      </c>
      <c r="O568" s="131">
        <v>0</v>
      </c>
      <c r="P568" s="131">
        <v>0</v>
      </c>
      <c r="Q568" s="131">
        <v>0</v>
      </c>
      <c r="R568" s="131">
        <v>0</v>
      </c>
      <c r="S568" s="131">
        <v>0</v>
      </c>
      <c r="T568" s="131">
        <v>0</v>
      </c>
      <c r="U568" s="131">
        <v>0</v>
      </c>
      <c r="V568" s="131">
        <v>0</v>
      </c>
      <c r="W568" s="131">
        <v>0</v>
      </c>
      <c r="X568" s="131">
        <v>0</v>
      </c>
      <c r="Y568" s="131">
        <v>0</v>
      </c>
      <c r="Z568" s="131">
        <v>0</v>
      </c>
      <c r="AA568" s="131">
        <v>0</v>
      </c>
      <c r="AB568" s="131">
        <v>0</v>
      </c>
      <c r="AC568" s="131">
        <v>0</v>
      </c>
      <c r="AD568" s="131">
        <v>0</v>
      </c>
      <c r="AE568" s="131">
        <v>0</v>
      </c>
      <c r="AF568" s="131">
        <v>0</v>
      </c>
      <c r="AG568" s="131">
        <v>0</v>
      </c>
      <c r="AH568" s="43">
        <v>0</v>
      </c>
    </row>
    <row r="569" spans="1:34">
      <c r="A569" s="52">
        <v>0</v>
      </c>
      <c r="C569" s="53"/>
      <c r="D569" s="62">
        <v>2016</v>
      </c>
      <c r="E569" s="62">
        <v>2</v>
      </c>
      <c r="F569" s="62">
        <v>2016</v>
      </c>
      <c r="G569" s="62">
        <v>2016</v>
      </c>
      <c r="H569" s="131">
        <v>0</v>
      </c>
      <c r="I569" s="131">
        <v>0</v>
      </c>
      <c r="J569" s="131">
        <v>0</v>
      </c>
      <c r="K569" s="131">
        <v>0</v>
      </c>
      <c r="L569" s="131">
        <v>0</v>
      </c>
      <c r="M569" s="131">
        <v>0</v>
      </c>
      <c r="N569" s="131">
        <v>0</v>
      </c>
      <c r="O569" s="131">
        <v>0</v>
      </c>
      <c r="P569" s="131">
        <v>0</v>
      </c>
      <c r="Q569" s="131">
        <v>0</v>
      </c>
      <c r="R569" s="131">
        <v>0</v>
      </c>
      <c r="S569" s="131">
        <v>0</v>
      </c>
      <c r="T569" s="131">
        <v>0</v>
      </c>
      <c r="U569" s="131">
        <v>0</v>
      </c>
      <c r="V569" s="131">
        <v>0</v>
      </c>
      <c r="W569" s="131">
        <v>0</v>
      </c>
      <c r="X569" s="131">
        <v>0</v>
      </c>
      <c r="Y569" s="131">
        <v>0</v>
      </c>
      <c r="Z569" s="131">
        <v>0</v>
      </c>
      <c r="AA569" s="131">
        <v>0</v>
      </c>
      <c r="AB569" s="131">
        <v>0</v>
      </c>
      <c r="AC569" s="131">
        <v>0</v>
      </c>
      <c r="AD569" s="131">
        <v>0</v>
      </c>
      <c r="AE569" s="131">
        <v>0</v>
      </c>
      <c r="AF569" s="131">
        <v>0</v>
      </c>
      <c r="AG569" s="131">
        <v>0</v>
      </c>
      <c r="AH569" s="43">
        <v>0</v>
      </c>
    </row>
    <row r="570" spans="1:34">
      <c r="A570" s="52">
        <v>0</v>
      </c>
      <c r="C570" s="53"/>
      <c r="D570" s="62">
        <v>2016</v>
      </c>
      <c r="E570" s="62">
        <v>3</v>
      </c>
      <c r="F570" s="62">
        <v>2016</v>
      </c>
      <c r="G570" s="62">
        <v>2016</v>
      </c>
      <c r="H570" s="131">
        <v>0</v>
      </c>
      <c r="I570" s="131">
        <v>0</v>
      </c>
      <c r="J570" s="131">
        <v>0</v>
      </c>
      <c r="K570" s="131">
        <v>0</v>
      </c>
      <c r="L570" s="131">
        <v>0</v>
      </c>
      <c r="M570" s="131">
        <v>0</v>
      </c>
      <c r="N570" s="131">
        <v>0</v>
      </c>
      <c r="O570" s="131">
        <v>0</v>
      </c>
      <c r="P570" s="131">
        <v>0</v>
      </c>
      <c r="Q570" s="131">
        <v>0</v>
      </c>
      <c r="R570" s="131">
        <v>0</v>
      </c>
      <c r="S570" s="131">
        <v>0</v>
      </c>
      <c r="T570" s="131">
        <v>0</v>
      </c>
      <c r="U570" s="131">
        <v>0</v>
      </c>
      <c r="V570" s="131">
        <v>0</v>
      </c>
      <c r="W570" s="131">
        <v>0</v>
      </c>
      <c r="X570" s="131">
        <v>0</v>
      </c>
      <c r="Y570" s="131">
        <v>0</v>
      </c>
      <c r="Z570" s="131">
        <v>0</v>
      </c>
      <c r="AA570" s="131">
        <v>0</v>
      </c>
      <c r="AB570" s="131">
        <v>0</v>
      </c>
      <c r="AC570" s="131">
        <v>0</v>
      </c>
      <c r="AD570" s="131">
        <v>0</v>
      </c>
      <c r="AE570" s="131">
        <v>0</v>
      </c>
      <c r="AF570" s="131">
        <v>0</v>
      </c>
      <c r="AG570" s="131">
        <v>0</v>
      </c>
      <c r="AH570" s="43">
        <v>0</v>
      </c>
    </row>
    <row r="571" spans="1:34">
      <c r="A571" s="52">
        <v>0</v>
      </c>
      <c r="C571" s="53"/>
      <c r="D571" s="62">
        <v>2016</v>
      </c>
      <c r="E571" s="62">
        <v>4</v>
      </c>
      <c r="F571" s="62">
        <v>2016</v>
      </c>
      <c r="G571" s="62">
        <v>2016</v>
      </c>
      <c r="H571" s="131">
        <v>0</v>
      </c>
      <c r="I571" s="131">
        <v>0</v>
      </c>
      <c r="J571" s="131">
        <v>0</v>
      </c>
      <c r="K571" s="131">
        <v>0</v>
      </c>
      <c r="L571" s="131">
        <v>0</v>
      </c>
      <c r="M571" s="131">
        <v>0</v>
      </c>
      <c r="N571" s="131">
        <v>0</v>
      </c>
      <c r="O571" s="131">
        <v>0</v>
      </c>
      <c r="P571" s="131">
        <v>0</v>
      </c>
      <c r="Q571" s="131">
        <v>0</v>
      </c>
      <c r="R571" s="131">
        <v>0</v>
      </c>
      <c r="S571" s="131">
        <v>0</v>
      </c>
      <c r="T571" s="131">
        <v>0</v>
      </c>
      <c r="U571" s="131">
        <v>0</v>
      </c>
      <c r="V571" s="131">
        <v>0</v>
      </c>
      <c r="W571" s="131">
        <v>0</v>
      </c>
      <c r="X571" s="131">
        <v>0</v>
      </c>
      <c r="Y571" s="131">
        <v>0</v>
      </c>
      <c r="Z571" s="131">
        <v>0</v>
      </c>
      <c r="AA571" s="131">
        <v>0</v>
      </c>
      <c r="AB571" s="131">
        <v>0</v>
      </c>
      <c r="AC571" s="131">
        <v>0</v>
      </c>
      <c r="AD571" s="131">
        <v>0</v>
      </c>
      <c r="AE571" s="131">
        <v>0</v>
      </c>
      <c r="AF571" s="131">
        <v>0</v>
      </c>
      <c r="AG571" s="131">
        <v>0</v>
      </c>
      <c r="AH571" s="43">
        <v>0</v>
      </c>
    </row>
    <row r="572" spans="1:34">
      <c r="A572" s="52">
        <v>0</v>
      </c>
      <c r="C572" s="53"/>
      <c r="D572" s="62">
        <v>2016</v>
      </c>
      <c r="E572" s="62">
        <v>5</v>
      </c>
      <c r="F572" s="62">
        <v>2017</v>
      </c>
      <c r="G572" s="62">
        <v>2017</v>
      </c>
      <c r="H572" s="131">
        <v>0</v>
      </c>
      <c r="I572" s="131">
        <v>0</v>
      </c>
      <c r="J572" s="131">
        <v>0</v>
      </c>
      <c r="K572" s="131">
        <v>0</v>
      </c>
      <c r="L572" s="131">
        <v>0</v>
      </c>
      <c r="M572" s="131">
        <v>0</v>
      </c>
      <c r="N572" s="131">
        <v>0</v>
      </c>
      <c r="O572" s="131">
        <v>0</v>
      </c>
      <c r="P572" s="131">
        <v>0</v>
      </c>
      <c r="Q572" s="131">
        <v>0</v>
      </c>
      <c r="R572" s="131">
        <v>0</v>
      </c>
      <c r="S572" s="131">
        <v>0</v>
      </c>
      <c r="T572" s="131">
        <v>0</v>
      </c>
      <c r="U572" s="131">
        <v>0</v>
      </c>
      <c r="V572" s="131">
        <v>0</v>
      </c>
      <c r="W572" s="131">
        <v>0</v>
      </c>
      <c r="X572" s="131">
        <v>0</v>
      </c>
      <c r="Y572" s="131">
        <v>0</v>
      </c>
      <c r="Z572" s="131">
        <v>0</v>
      </c>
      <c r="AA572" s="131">
        <v>0</v>
      </c>
      <c r="AB572" s="131">
        <v>0</v>
      </c>
      <c r="AC572" s="131">
        <v>0</v>
      </c>
      <c r="AD572" s="131">
        <v>0</v>
      </c>
      <c r="AE572" s="131">
        <v>0</v>
      </c>
      <c r="AF572" s="131">
        <v>0</v>
      </c>
      <c r="AG572" s="131">
        <v>0</v>
      </c>
      <c r="AH572" s="43">
        <v>0</v>
      </c>
    </row>
    <row r="573" spans="1:34">
      <c r="A573" s="52">
        <v>0</v>
      </c>
      <c r="C573" s="53"/>
      <c r="D573" s="62">
        <v>2016</v>
      </c>
      <c r="E573" s="62">
        <v>6</v>
      </c>
      <c r="F573" s="62">
        <v>2017</v>
      </c>
      <c r="G573" s="62">
        <v>2017</v>
      </c>
      <c r="H573" s="131">
        <v>0</v>
      </c>
      <c r="I573" s="131">
        <v>0</v>
      </c>
      <c r="J573" s="131">
        <v>0</v>
      </c>
      <c r="K573" s="131">
        <v>0</v>
      </c>
      <c r="L573" s="131">
        <v>0</v>
      </c>
      <c r="M573" s="131">
        <v>0</v>
      </c>
      <c r="N573" s="131">
        <v>0</v>
      </c>
      <c r="O573" s="131">
        <v>0</v>
      </c>
      <c r="P573" s="131">
        <v>0</v>
      </c>
      <c r="Q573" s="131">
        <v>0</v>
      </c>
      <c r="R573" s="131">
        <v>0</v>
      </c>
      <c r="S573" s="131">
        <v>0</v>
      </c>
      <c r="T573" s="131">
        <v>0</v>
      </c>
      <c r="U573" s="131">
        <v>0</v>
      </c>
      <c r="V573" s="131">
        <v>0</v>
      </c>
      <c r="W573" s="131">
        <v>0</v>
      </c>
      <c r="X573" s="131">
        <v>0</v>
      </c>
      <c r="Y573" s="131">
        <v>0</v>
      </c>
      <c r="Z573" s="131">
        <v>0</v>
      </c>
      <c r="AA573" s="131">
        <v>0</v>
      </c>
      <c r="AB573" s="131">
        <v>0</v>
      </c>
      <c r="AC573" s="131">
        <v>0</v>
      </c>
      <c r="AD573" s="131">
        <v>0</v>
      </c>
      <c r="AE573" s="131">
        <v>0</v>
      </c>
      <c r="AF573" s="131">
        <v>0</v>
      </c>
      <c r="AG573" s="131">
        <v>0</v>
      </c>
      <c r="AH573" s="43">
        <v>0</v>
      </c>
    </row>
    <row r="574" spans="1:34">
      <c r="A574" s="52">
        <v>0</v>
      </c>
      <c r="C574" s="53"/>
      <c r="D574" s="62">
        <v>2016</v>
      </c>
      <c r="E574" s="62">
        <v>7</v>
      </c>
      <c r="F574" s="62">
        <v>2017</v>
      </c>
      <c r="G574" s="62">
        <v>2017</v>
      </c>
      <c r="H574" s="131">
        <v>0</v>
      </c>
      <c r="I574" s="131">
        <v>0</v>
      </c>
      <c r="J574" s="131">
        <v>0</v>
      </c>
      <c r="K574" s="131">
        <v>0</v>
      </c>
      <c r="L574" s="131">
        <v>0</v>
      </c>
      <c r="M574" s="131">
        <v>0</v>
      </c>
      <c r="N574" s="131">
        <v>0</v>
      </c>
      <c r="O574" s="131">
        <v>0</v>
      </c>
      <c r="P574" s="131">
        <v>0</v>
      </c>
      <c r="Q574" s="131">
        <v>0</v>
      </c>
      <c r="R574" s="131">
        <v>0</v>
      </c>
      <c r="S574" s="131">
        <v>0</v>
      </c>
      <c r="T574" s="131">
        <v>0</v>
      </c>
      <c r="U574" s="131">
        <v>0</v>
      </c>
      <c r="V574" s="131">
        <v>0</v>
      </c>
      <c r="W574" s="131">
        <v>0</v>
      </c>
      <c r="X574" s="131">
        <v>0</v>
      </c>
      <c r="Y574" s="131">
        <v>0</v>
      </c>
      <c r="Z574" s="131">
        <v>0</v>
      </c>
      <c r="AA574" s="131">
        <v>0</v>
      </c>
      <c r="AB574" s="131">
        <v>0</v>
      </c>
      <c r="AC574" s="131">
        <v>0</v>
      </c>
      <c r="AD574" s="131">
        <v>0</v>
      </c>
      <c r="AE574" s="131">
        <v>0</v>
      </c>
      <c r="AF574" s="131">
        <v>0</v>
      </c>
      <c r="AG574" s="131">
        <v>0</v>
      </c>
      <c r="AH574" s="43">
        <v>0</v>
      </c>
    </row>
    <row r="575" spans="1:34">
      <c r="A575" s="52">
        <v>0</v>
      </c>
      <c r="C575" s="53"/>
      <c r="D575" s="62">
        <v>2016</v>
      </c>
      <c r="E575" s="62">
        <v>8</v>
      </c>
      <c r="F575" s="62">
        <v>2017</v>
      </c>
      <c r="G575" s="62">
        <v>2017</v>
      </c>
      <c r="H575" s="131">
        <v>0</v>
      </c>
      <c r="I575" s="131">
        <v>0</v>
      </c>
      <c r="J575" s="131">
        <v>0</v>
      </c>
      <c r="K575" s="131">
        <v>0</v>
      </c>
      <c r="L575" s="131">
        <v>0</v>
      </c>
      <c r="M575" s="131">
        <v>0</v>
      </c>
      <c r="N575" s="131">
        <v>0</v>
      </c>
      <c r="O575" s="131">
        <v>0</v>
      </c>
      <c r="P575" s="131">
        <v>0</v>
      </c>
      <c r="Q575" s="131">
        <v>0</v>
      </c>
      <c r="R575" s="131">
        <v>0</v>
      </c>
      <c r="S575" s="131">
        <v>0</v>
      </c>
      <c r="T575" s="131">
        <v>0</v>
      </c>
      <c r="U575" s="131">
        <v>0</v>
      </c>
      <c r="V575" s="131">
        <v>0</v>
      </c>
      <c r="W575" s="131">
        <v>0</v>
      </c>
      <c r="X575" s="131">
        <v>0</v>
      </c>
      <c r="Y575" s="131">
        <v>0</v>
      </c>
      <c r="Z575" s="131">
        <v>0</v>
      </c>
      <c r="AA575" s="131">
        <v>0</v>
      </c>
      <c r="AB575" s="131">
        <v>0</v>
      </c>
      <c r="AC575" s="131">
        <v>0</v>
      </c>
      <c r="AD575" s="131">
        <v>0</v>
      </c>
      <c r="AE575" s="131">
        <v>0</v>
      </c>
      <c r="AF575" s="131">
        <v>0</v>
      </c>
      <c r="AG575" s="131">
        <v>0</v>
      </c>
      <c r="AH575" s="43">
        <v>0</v>
      </c>
    </row>
    <row r="576" spans="1:34">
      <c r="A576" s="52">
        <v>0</v>
      </c>
      <c r="C576" s="53"/>
      <c r="D576" s="62">
        <v>2016</v>
      </c>
      <c r="E576" s="62">
        <v>9</v>
      </c>
      <c r="F576" s="62">
        <v>2017</v>
      </c>
      <c r="G576" s="62">
        <v>2017</v>
      </c>
      <c r="H576" s="131">
        <v>0</v>
      </c>
      <c r="I576" s="131">
        <v>0</v>
      </c>
      <c r="J576" s="131">
        <v>0</v>
      </c>
      <c r="K576" s="131">
        <v>0</v>
      </c>
      <c r="L576" s="131">
        <v>0</v>
      </c>
      <c r="M576" s="131">
        <v>0</v>
      </c>
      <c r="N576" s="131">
        <v>0</v>
      </c>
      <c r="O576" s="131">
        <v>0</v>
      </c>
      <c r="P576" s="131">
        <v>0</v>
      </c>
      <c r="Q576" s="131">
        <v>0</v>
      </c>
      <c r="R576" s="131">
        <v>0</v>
      </c>
      <c r="S576" s="131">
        <v>0</v>
      </c>
      <c r="T576" s="131">
        <v>0</v>
      </c>
      <c r="U576" s="131">
        <v>0</v>
      </c>
      <c r="V576" s="131">
        <v>0</v>
      </c>
      <c r="W576" s="131">
        <v>0</v>
      </c>
      <c r="X576" s="131">
        <v>0</v>
      </c>
      <c r="Y576" s="131">
        <v>0</v>
      </c>
      <c r="Z576" s="131">
        <v>0</v>
      </c>
      <c r="AA576" s="131">
        <v>0</v>
      </c>
      <c r="AB576" s="131">
        <v>0</v>
      </c>
      <c r="AC576" s="131">
        <v>0</v>
      </c>
      <c r="AD576" s="131">
        <v>0</v>
      </c>
      <c r="AE576" s="131">
        <v>0</v>
      </c>
      <c r="AF576" s="131">
        <v>0</v>
      </c>
      <c r="AG576" s="131">
        <v>0</v>
      </c>
      <c r="AH576" s="43">
        <v>0</v>
      </c>
    </row>
    <row r="577" spans="1:34">
      <c r="A577" s="52">
        <v>0</v>
      </c>
      <c r="C577" s="53"/>
      <c r="D577" s="62">
        <v>2016</v>
      </c>
      <c r="E577" s="62">
        <v>10</v>
      </c>
      <c r="F577" s="62">
        <v>2017</v>
      </c>
      <c r="G577" s="62">
        <v>2017</v>
      </c>
      <c r="H577" s="131">
        <v>0</v>
      </c>
      <c r="I577" s="131">
        <v>0</v>
      </c>
      <c r="J577" s="131">
        <v>0</v>
      </c>
      <c r="K577" s="131">
        <v>0</v>
      </c>
      <c r="L577" s="131">
        <v>0</v>
      </c>
      <c r="M577" s="131">
        <v>0</v>
      </c>
      <c r="N577" s="131">
        <v>0</v>
      </c>
      <c r="O577" s="131">
        <v>0</v>
      </c>
      <c r="P577" s="131">
        <v>0</v>
      </c>
      <c r="Q577" s="131">
        <v>0</v>
      </c>
      <c r="R577" s="131">
        <v>0</v>
      </c>
      <c r="S577" s="131">
        <v>0</v>
      </c>
      <c r="T577" s="131">
        <v>0</v>
      </c>
      <c r="U577" s="131">
        <v>0</v>
      </c>
      <c r="V577" s="131">
        <v>0</v>
      </c>
      <c r="W577" s="131">
        <v>0</v>
      </c>
      <c r="X577" s="131">
        <v>0</v>
      </c>
      <c r="Y577" s="131">
        <v>0</v>
      </c>
      <c r="Z577" s="131">
        <v>0</v>
      </c>
      <c r="AA577" s="131">
        <v>0</v>
      </c>
      <c r="AB577" s="131">
        <v>0</v>
      </c>
      <c r="AC577" s="131">
        <v>0</v>
      </c>
      <c r="AD577" s="131">
        <v>0</v>
      </c>
      <c r="AE577" s="131">
        <v>0</v>
      </c>
      <c r="AF577" s="131">
        <v>0</v>
      </c>
      <c r="AG577" s="131">
        <v>0</v>
      </c>
      <c r="AH577" s="43">
        <v>0</v>
      </c>
    </row>
    <row r="578" spans="1:34">
      <c r="A578" s="52">
        <v>0</v>
      </c>
      <c r="C578" s="53"/>
      <c r="D578" s="62">
        <v>2016</v>
      </c>
      <c r="E578" s="62">
        <v>11</v>
      </c>
      <c r="F578" s="62">
        <v>2017</v>
      </c>
      <c r="G578" s="62">
        <v>2017</v>
      </c>
      <c r="H578" s="131">
        <v>0</v>
      </c>
      <c r="I578" s="131">
        <v>0</v>
      </c>
      <c r="J578" s="131">
        <v>0</v>
      </c>
      <c r="K578" s="131">
        <v>0</v>
      </c>
      <c r="L578" s="131">
        <v>0</v>
      </c>
      <c r="M578" s="131">
        <v>0</v>
      </c>
      <c r="N578" s="131">
        <v>0</v>
      </c>
      <c r="O578" s="131">
        <v>0</v>
      </c>
      <c r="P578" s="131">
        <v>0</v>
      </c>
      <c r="Q578" s="131">
        <v>0</v>
      </c>
      <c r="R578" s="131">
        <v>0</v>
      </c>
      <c r="S578" s="131">
        <v>0</v>
      </c>
      <c r="T578" s="131">
        <v>0</v>
      </c>
      <c r="U578" s="131">
        <v>0</v>
      </c>
      <c r="V578" s="131">
        <v>0</v>
      </c>
      <c r="W578" s="131">
        <v>0</v>
      </c>
      <c r="X578" s="131">
        <v>0</v>
      </c>
      <c r="Y578" s="131">
        <v>0</v>
      </c>
      <c r="Z578" s="131">
        <v>0</v>
      </c>
      <c r="AA578" s="131">
        <v>0</v>
      </c>
      <c r="AB578" s="131">
        <v>0</v>
      </c>
      <c r="AC578" s="131">
        <v>0</v>
      </c>
      <c r="AD578" s="131">
        <v>0</v>
      </c>
      <c r="AE578" s="131">
        <v>0</v>
      </c>
      <c r="AF578" s="131">
        <v>0</v>
      </c>
      <c r="AG578" s="131">
        <v>0</v>
      </c>
      <c r="AH578" s="43">
        <v>0</v>
      </c>
    </row>
    <row r="579" spans="1:34">
      <c r="A579" s="52">
        <v>0</v>
      </c>
      <c r="C579" s="53"/>
      <c r="D579" s="62">
        <v>2016</v>
      </c>
      <c r="E579" s="62">
        <v>12</v>
      </c>
      <c r="F579" s="62">
        <v>2017</v>
      </c>
      <c r="G579" s="62">
        <v>2017</v>
      </c>
      <c r="H579" s="131">
        <v>0</v>
      </c>
      <c r="I579" s="131">
        <v>0</v>
      </c>
      <c r="J579" s="131">
        <v>0</v>
      </c>
      <c r="K579" s="131">
        <v>0</v>
      </c>
      <c r="L579" s="131">
        <v>0</v>
      </c>
      <c r="M579" s="131">
        <v>0</v>
      </c>
      <c r="N579" s="131">
        <v>0</v>
      </c>
      <c r="O579" s="131">
        <v>0</v>
      </c>
      <c r="P579" s="131">
        <v>0</v>
      </c>
      <c r="Q579" s="131">
        <v>0</v>
      </c>
      <c r="R579" s="131">
        <v>0</v>
      </c>
      <c r="S579" s="131">
        <v>0</v>
      </c>
      <c r="T579" s="131">
        <v>0</v>
      </c>
      <c r="U579" s="131">
        <v>0</v>
      </c>
      <c r="V579" s="131">
        <v>0</v>
      </c>
      <c r="W579" s="131">
        <v>0</v>
      </c>
      <c r="X579" s="131">
        <v>0</v>
      </c>
      <c r="Y579" s="131">
        <v>0</v>
      </c>
      <c r="Z579" s="131">
        <v>0</v>
      </c>
      <c r="AA579" s="131">
        <v>0</v>
      </c>
      <c r="AB579" s="131">
        <v>0</v>
      </c>
      <c r="AC579" s="131">
        <v>0</v>
      </c>
      <c r="AD579" s="131">
        <v>0</v>
      </c>
      <c r="AE579" s="131">
        <v>0</v>
      </c>
      <c r="AF579" s="131">
        <v>0</v>
      </c>
      <c r="AG579" s="131">
        <v>0</v>
      </c>
      <c r="AH579" s="43">
        <v>0</v>
      </c>
    </row>
    <row r="580" spans="1:34">
      <c r="A580" s="52">
        <v>0</v>
      </c>
      <c r="C580" s="53"/>
      <c r="D580" s="62">
        <v>2017</v>
      </c>
      <c r="E580" s="62">
        <v>1</v>
      </c>
      <c r="F580" s="62">
        <v>2017</v>
      </c>
      <c r="G580" s="62">
        <v>2017</v>
      </c>
      <c r="H580" s="131">
        <v>0</v>
      </c>
      <c r="I580" s="131">
        <v>0</v>
      </c>
      <c r="J580" s="131">
        <v>0</v>
      </c>
      <c r="K580" s="131">
        <v>0</v>
      </c>
      <c r="L580" s="131">
        <v>0</v>
      </c>
      <c r="M580" s="131">
        <v>0</v>
      </c>
      <c r="N580" s="131">
        <v>0</v>
      </c>
      <c r="O580" s="131">
        <v>0</v>
      </c>
      <c r="P580" s="131">
        <v>0</v>
      </c>
      <c r="Q580" s="131">
        <v>0</v>
      </c>
      <c r="R580" s="131">
        <v>0</v>
      </c>
      <c r="S580" s="131">
        <v>0</v>
      </c>
      <c r="T580" s="131">
        <v>0</v>
      </c>
      <c r="U580" s="131">
        <v>0</v>
      </c>
      <c r="V580" s="131">
        <v>0</v>
      </c>
      <c r="W580" s="131">
        <v>0</v>
      </c>
      <c r="X580" s="131">
        <v>0</v>
      </c>
      <c r="Y580" s="131">
        <v>0</v>
      </c>
      <c r="Z580" s="131">
        <v>0</v>
      </c>
      <c r="AA580" s="131">
        <v>0</v>
      </c>
      <c r="AB580" s="131">
        <v>0</v>
      </c>
      <c r="AC580" s="131">
        <v>0</v>
      </c>
      <c r="AD580" s="131">
        <v>0</v>
      </c>
      <c r="AE580" s="131">
        <v>0</v>
      </c>
      <c r="AF580" s="131">
        <v>0</v>
      </c>
      <c r="AG580" s="131">
        <v>0</v>
      </c>
      <c r="AH580" s="43">
        <v>0</v>
      </c>
    </row>
    <row r="581" spans="1:34">
      <c r="A581" s="52">
        <v>0</v>
      </c>
      <c r="C581" s="53"/>
      <c r="D581" s="62">
        <v>2017</v>
      </c>
      <c r="E581" s="62">
        <v>2</v>
      </c>
      <c r="F581" s="62">
        <v>2017</v>
      </c>
      <c r="G581" s="62">
        <v>2017</v>
      </c>
      <c r="H581" s="131">
        <v>0</v>
      </c>
      <c r="I581" s="131">
        <v>0</v>
      </c>
      <c r="J581" s="131">
        <v>0</v>
      </c>
      <c r="K581" s="131">
        <v>0</v>
      </c>
      <c r="L581" s="131">
        <v>0</v>
      </c>
      <c r="M581" s="131">
        <v>0</v>
      </c>
      <c r="N581" s="131">
        <v>0</v>
      </c>
      <c r="O581" s="131">
        <v>0</v>
      </c>
      <c r="P581" s="131">
        <v>0</v>
      </c>
      <c r="Q581" s="131">
        <v>0</v>
      </c>
      <c r="R581" s="131">
        <v>0</v>
      </c>
      <c r="S581" s="131">
        <v>0</v>
      </c>
      <c r="T581" s="131">
        <v>0</v>
      </c>
      <c r="U581" s="131">
        <v>0</v>
      </c>
      <c r="V581" s="131">
        <v>0</v>
      </c>
      <c r="W581" s="131">
        <v>0</v>
      </c>
      <c r="X581" s="131">
        <v>0</v>
      </c>
      <c r="Y581" s="131">
        <v>0</v>
      </c>
      <c r="Z581" s="131">
        <v>0</v>
      </c>
      <c r="AA581" s="131">
        <v>0</v>
      </c>
      <c r="AB581" s="131">
        <v>0</v>
      </c>
      <c r="AC581" s="131">
        <v>0</v>
      </c>
      <c r="AD581" s="131">
        <v>0</v>
      </c>
      <c r="AE581" s="131">
        <v>0</v>
      </c>
      <c r="AF581" s="131">
        <v>0</v>
      </c>
      <c r="AG581" s="131">
        <v>0</v>
      </c>
      <c r="AH581" s="43">
        <v>0</v>
      </c>
    </row>
    <row r="582" spans="1:34">
      <c r="A582" s="52">
        <v>0</v>
      </c>
      <c r="C582" s="53"/>
      <c r="D582" s="62">
        <v>2017</v>
      </c>
      <c r="E582" s="62">
        <v>3</v>
      </c>
      <c r="F582" s="62">
        <v>2017</v>
      </c>
      <c r="G582" s="62">
        <v>2017</v>
      </c>
      <c r="H582" s="131">
        <v>0</v>
      </c>
      <c r="I582" s="131">
        <v>0</v>
      </c>
      <c r="J582" s="131">
        <v>0</v>
      </c>
      <c r="K582" s="131">
        <v>0</v>
      </c>
      <c r="L582" s="131">
        <v>0</v>
      </c>
      <c r="M582" s="131">
        <v>0</v>
      </c>
      <c r="N582" s="131">
        <v>0</v>
      </c>
      <c r="O582" s="131">
        <v>0</v>
      </c>
      <c r="P582" s="131">
        <v>0</v>
      </c>
      <c r="Q582" s="131">
        <v>0</v>
      </c>
      <c r="R582" s="131">
        <v>0</v>
      </c>
      <c r="S582" s="131">
        <v>0</v>
      </c>
      <c r="T582" s="131">
        <v>0</v>
      </c>
      <c r="U582" s="131">
        <v>0</v>
      </c>
      <c r="V582" s="131">
        <v>0</v>
      </c>
      <c r="W582" s="131">
        <v>0</v>
      </c>
      <c r="X582" s="131">
        <v>0</v>
      </c>
      <c r="Y582" s="131">
        <v>0</v>
      </c>
      <c r="Z582" s="131">
        <v>0</v>
      </c>
      <c r="AA582" s="131">
        <v>0</v>
      </c>
      <c r="AB582" s="131">
        <v>0</v>
      </c>
      <c r="AC582" s="131">
        <v>0</v>
      </c>
      <c r="AD582" s="131">
        <v>0</v>
      </c>
      <c r="AE582" s="131">
        <v>0</v>
      </c>
      <c r="AF582" s="131">
        <v>0</v>
      </c>
      <c r="AG582" s="131">
        <v>0</v>
      </c>
      <c r="AH582" s="43">
        <v>0</v>
      </c>
    </row>
    <row r="583" spans="1:34">
      <c r="A583" s="52">
        <v>0</v>
      </c>
      <c r="C583" s="53"/>
      <c r="D583" s="62">
        <v>2017</v>
      </c>
      <c r="E583" s="62">
        <v>4</v>
      </c>
      <c r="F583" s="62">
        <v>2017</v>
      </c>
      <c r="G583" s="62">
        <v>2017</v>
      </c>
      <c r="H583" s="131">
        <v>0</v>
      </c>
      <c r="I583" s="131">
        <v>0</v>
      </c>
      <c r="J583" s="131">
        <v>0</v>
      </c>
      <c r="K583" s="131">
        <v>0</v>
      </c>
      <c r="L583" s="131">
        <v>0</v>
      </c>
      <c r="M583" s="131">
        <v>0</v>
      </c>
      <c r="N583" s="131">
        <v>0</v>
      </c>
      <c r="O583" s="131">
        <v>0</v>
      </c>
      <c r="P583" s="131">
        <v>0</v>
      </c>
      <c r="Q583" s="131">
        <v>0</v>
      </c>
      <c r="R583" s="131">
        <v>0</v>
      </c>
      <c r="S583" s="131">
        <v>0</v>
      </c>
      <c r="T583" s="131">
        <v>0</v>
      </c>
      <c r="U583" s="131">
        <v>0</v>
      </c>
      <c r="V583" s="131">
        <v>0</v>
      </c>
      <c r="W583" s="131">
        <v>0</v>
      </c>
      <c r="X583" s="131">
        <v>0</v>
      </c>
      <c r="Y583" s="131">
        <v>0</v>
      </c>
      <c r="Z583" s="131">
        <v>0</v>
      </c>
      <c r="AA583" s="131">
        <v>0</v>
      </c>
      <c r="AB583" s="131">
        <v>0</v>
      </c>
      <c r="AC583" s="131">
        <v>0</v>
      </c>
      <c r="AD583" s="131">
        <v>0</v>
      </c>
      <c r="AE583" s="131">
        <v>0</v>
      </c>
      <c r="AF583" s="131">
        <v>0</v>
      </c>
      <c r="AG583" s="131">
        <v>0</v>
      </c>
      <c r="AH583" s="43">
        <v>0</v>
      </c>
    </row>
    <row r="584" spans="1:34">
      <c r="A584" s="52">
        <v>0</v>
      </c>
      <c r="C584" s="53"/>
      <c r="D584" s="62">
        <v>2017</v>
      </c>
      <c r="E584" s="62">
        <v>5</v>
      </c>
      <c r="F584" s="62">
        <v>2018</v>
      </c>
      <c r="G584" s="62">
        <v>2018</v>
      </c>
      <c r="H584" s="131">
        <v>0</v>
      </c>
      <c r="I584" s="131">
        <v>0</v>
      </c>
      <c r="J584" s="131">
        <v>0</v>
      </c>
      <c r="K584" s="131">
        <v>0</v>
      </c>
      <c r="L584" s="131">
        <v>0</v>
      </c>
      <c r="M584" s="131">
        <v>0</v>
      </c>
      <c r="N584" s="131">
        <v>0</v>
      </c>
      <c r="O584" s="131">
        <v>0</v>
      </c>
      <c r="P584" s="131">
        <v>0</v>
      </c>
      <c r="Q584" s="131">
        <v>0</v>
      </c>
      <c r="R584" s="131">
        <v>0</v>
      </c>
      <c r="S584" s="131">
        <v>0</v>
      </c>
      <c r="T584" s="131">
        <v>0</v>
      </c>
      <c r="U584" s="131">
        <v>0</v>
      </c>
      <c r="V584" s="131">
        <v>0</v>
      </c>
      <c r="W584" s="131">
        <v>0</v>
      </c>
      <c r="X584" s="131">
        <v>0</v>
      </c>
      <c r="Y584" s="131">
        <v>0</v>
      </c>
      <c r="Z584" s="131">
        <v>0</v>
      </c>
      <c r="AA584" s="131">
        <v>0</v>
      </c>
      <c r="AB584" s="131">
        <v>0</v>
      </c>
      <c r="AC584" s="131">
        <v>0</v>
      </c>
      <c r="AD584" s="131">
        <v>0</v>
      </c>
      <c r="AE584" s="131">
        <v>0</v>
      </c>
      <c r="AF584" s="131">
        <v>0</v>
      </c>
      <c r="AG584" s="131">
        <v>0</v>
      </c>
      <c r="AH584" s="43">
        <v>0</v>
      </c>
    </row>
    <row r="585" spans="1:34">
      <c r="A585" s="52">
        <v>0</v>
      </c>
      <c r="C585" s="53"/>
      <c r="D585" s="62">
        <v>2017</v>
      </c>
      <c r="E585" s="62">
        <v>6</v>
      </c>
      <c r="F585" s="62">
        <v>2018</v>
      </c>
      <c r="G585" s="62">
        <v>2018</v>
      </c>
      <c r="H585" s="131">
        <v>0</v>
      </c>
      <c r="I585" s="131">
        <v>0</v>
      </c>
      <c r="J585" s="131">
        <v>0</v>
      </c>
      <c r="K585" s="131">
        <v>0</v>
      </c>
      <c r="L585" s="131">
        <v>0</v>
      </c>
      <c r="M585" s="131">
        <v>0</v>
      </c>
      <c r="N585" s="131">
        <v>0</v>
      </c>
      <c r="O585" s="131">
        <v>0</v>
      </c>
      <c r="P585" s="131">
        <v>0</v>
      </c>
      <c r="Q585" s="131">
        <v>0</v>
      </c>
      <c r="R585" s="131">
        <v>0</v>
      </c>
      <c r="S585" s="131">
        <v>0</v>
      </c>
      <c r="T585" s="131">
        <v>0</v>
      </c>
      <c r="U585" s="131">
        <v>0</v>
      </c>
      <c r="V585" s="131">
        <v>0</v>
      </c>
      <c r="W585" s="131">
        <v>0</v>
      </c>
      <c r="X585" s="131">
        <v>0</v>
      </c>
      <c r="Y585" s="131">
        <v>0</v>
      </c>
      <c r="Z585" s="131">
        <v>0</v>
      </c>
      <c r="AA585" s="131">
        <v>0</v>
      </c>
      <c r="AB585" s="131">
        <v>0</v>
      </c>
      <c r="AC585" s="131">
        <v>0</v>
      </c>
      <c r="AD585" s="131">
        <v>0</v>
      </c>
      <c r="AE585" s="131">
        <v>0</v>
      </c>
      <c r="AF585" s="131">
        <v>0</v>
      </c>
      <c r="AG585" s="131">
        <v>0</v>
      </c>
      <c r="AH585" s="43">
        <v>0</v>
      </c>
    </row>
    <row r="586" spans="1:34">
      <c r="A586" s="52">
        <v>0</v>
      </c>
      <c r="C586" s="53"/>
      <c r="D586" s="62">
        <v>2017</v>
      </c>
      <c r="E586" s="62">
        <v>7</v>
      </c>
      <c r="F586" s="62">
        <v>2018</v>
      </c>
      <c r="G586" s="62">
        <v>2018</v>
      </c>
      <c r="H586" s="131">
        <v>0</v>
      </c>
      <c r="I586" s="131">
        <v>0</v>
      </c>
      <c r="J586" s="131">
        <v>0</v>
      </c>
      <c r="K586" s="131">
        <v>0</v>
      </c>
      <c r="L586" s="131">
        <v>0</v>
      </c>
      <c r="M586" s="131">
        <v>0</v>
      </c>
      <c r="N586" s="131">
        <v>0</v>
      </c>
      <c r="O586" s="131">
        <v>0</v>
      </c>
      <c r="P586" s="131">
        <v>0</v>
      </c>
      <c r="Q586" s="131">
        <v>0</v>
      </c>
      <c r="R586" s="131">
        <v>0</v>
      </c>
      <c r="S586" s="131">
        <v>0</v>
      </c>
      <c r="T586" s="131">
        <v>0</v>
      </c>
      <c r="U586" s="131">
        <v>0</v>
      </c>
      <c r="V586" s="131">
        <v>0</v>
      </c>
      <c r="W586" s="131">
        <v>0</v>
      </c>
      <c r="X586" s="131">
        <v>0</v>
      </c>
      <c r="Y586" s="131">
        <v>0</v>
      </c>
      <c r="Z586" s="131">
        <v>0</v>
      </c>
      <c r="AA586" s="131">
        <v>0</v>
      </c>
      <c r="AB586" s="131">
        <v>0</v>
      </c>
      <c r="AC586" s="131">
        <v>0</v>
      </c>
      <c r="AD586" s="131">
        <v>0</v>
      </c>
      <c r="AE586" s="131">
        <v>0</v>
      </c>
      <c r="AF586" s="131">
        <v>0</v>
      </c>
      <c r="AG586" s="131">
        <v>0</v>
      </c>
      <c r="AH586" s="43">
        <v>0</v>
      </c>
    </row>
    <row r="587" spans="1:34">
      <c r="A587" s="52">
        <v>0</v>
      </c>
      <c r="C587" s="53"/>
      <c r="D587" s="62">
        <v>2017</v>
      </c>
      <c r="E587" s="62">
        <v>8</v>
      </c>
      <c r="F587" s="62">
        <v>2018</v>
      </c>
      <c r="G587" s="62">
        <v>2018</v>
      </c>
      <c r="H587" s="131">
        <v>0</v>
      </c>
      <c r="I587" s="131">
        <v>0</v>
      </c>
      <c r="J587" s="131">
        <v>0</v>
      </c>
      <c r="K587" s="131">
        <v>0</v>
      </c>
      <c r="L587" s="131">
        <v>0</v>
      </c>
      <c r="M587" s="131">
        <v>0</v>
      </c>
      <c r="N587" s="131">
        <v>0</v>
      </c>
      <c r="O587" s="131">
        <v>0</v>
      </c>
      <c r="P587" s="131">
        <v>0</v>
      </c>
      <c r="Q587" s="131">
        <v>0</v>
      </c>
      <c r="R587" s="131">
        <v>0</v>
      </c>
      <c r="S587" s="131">
        <v>0</v>
      </c>
      <c r="T587" s="131">
        <v>0</v>
      </c>
      <c r="U587" s="131">
        <v>0</v>
      </c>
      <c r="V587" s="131">
        <v>0</v>
      </c>
      <c r="W587" s="131">
        <v>0</v>
      </c>
      <c r="X587" s="131">
        <v>0</v>
      </c>
      <c r="Y587" s="131">
        <v>0</v>
      </c>
      <c r="Z587" s="131">
        <v>0</v>
      </c>
      <c r="AA587" s="131">
        <v>0</v>
      </c>
      <c r="AB587" s="131">
        <v>0</v>
      </c>
      <c r="AC587" s="131">
        <v>0</v>
      </c>
      <c r="AD587" s="131">
        <v>0</v>
      </c>
      <c r="AE587" s="131">
        <v>0</v>
      </c>
      <c r="AF587" s="131">
        <v>0</v>
      </c>
      <c r="AG587" s="131">
        <v>0</v>
      </c>
      <c r="AH587" s="43">
        <v>0</v>
      </c>
    </row>
    <row r="588" spans="1:34">
      <c r="A588" s="52">
        <v>0</v>
      </c>
      <c r="C588" s="53"/>
      <c r="D588" s="62">
        <v>2017</v>
      </c>
      <c r="E588" s="62">
        <v>9</v>
      </c>
      <c r="F588" s="62">
        <v>2018</v>
      </c>
      <c r="G588" s="62">
        <v>2018</v>
      </c>
      <c r="H588" s="131">
        <v>0</v>
      </c>
      <c r="I588" s="131">
        <v>0</v>
      </c>
      <c r="J588" s="131">
        <v>0</v>
      </c>
      <c r="K588" s="131">
        <v>0</v>
      </c>
      <c r="L588" s="131">
        <v>0</v>
      </c>
      <c r="M588" s="131">
        <v>0</v>
      </c>
      <c r="N588" s="131">
        <v>0</v>
      </c>
      <c r="O588" s="131">
        <v>0</v>
      </c>
      <c r="P588" s="131">
        <v>0</v>
      </c>
      <c r="Q588" s="131">
        <v>0</v>
      </c>
      <c r="R588" s="131">
        <v>0</v>
      </c>
      <c r="S588" s="131">
        <v>0</v>
      </c>
      <c r="T588" s="131">
        <v>0</v>
      </c>
      <c r="U588" s="131">
        <v>0</v>
      </c>
      <c r="V588" s="131">
        <v>0</v>
      </c>
      <c r="W588" s="131">
        <v>0</v>
      </c>
      <c r="X588" s="131">
        <v>0</v>
      </c>
      <c r="Y588" s="131">
        <v>0</v>
      </c>
      <c r="Z588" s="131">
        <v>0</v>
      </c>
      <c r="AA588" s="131">
        <v>0</v>
      </c>
      <c r="AB588" s="131">
        <v>0</v>
      </c>
      <c r="AC588" s="131">
        <v>0</v>
      </c>
      <c r="AD588" s="131">
        <v>0</v>
      </c>
      <c r="AE588" s="131">
        <v>0</v>
      </c>
      <c r="AF588" s="131">
        <v>0</v>
      </c>
      <c r="AG588" s="131">
        <v>0</v>
      </c>
      <c r="AH588" s="43">
        <v>0</v>
      </c>
    </row>
    <row r="589" spans="1:34">
      <c r="A589" s="52">
        <v>0</v>
      </c>
      <c r="C589" s="53"/>
      <c r="D589" s="62">
        <v>2017</v>
      </c>
      <c r="E589" s="62">
        <v>10</v>
      </c>
      <c r="F589" s="62">
        <v>2018</v>
      </c>
      <c r="G589" s="62">
        <v>2018</v>
      </c>
      <c r="H589" s="131">
        <v>0</v>
      </c>
      <c r="I589" s="131">
        <v>0</v>
      </c>
      <c r="J589" s="131">
        <v>0</v>
      </c>
      <c r="K589" s="131">
        <v>0</v>
      </c>
      <c r="L589" s="131">
        <v>0</v>
      </c>
      <c r="M589" s="131">
        <v>0</v>
      </c>
      <c r="N589" s="131">
        <v>0</v>
      </c>
      <c r="O589" s="131">
        <v>0</v>
      </c>
      <c r="P589" s="131">
        <v>0</v>
      </c>
      <c r="Q589" s="131">
        <v>0</v>
      </c>
      <c r="R589" s="131">
        <v>0</v>
      </c>
      <c r="S589" s="131">
        <v>0</v>
      </c>
      <c r="T589" s="131">
        <v>0</v>
      </c>
      <c r="U589" s="131">
        <v>0</v>
      </c>
      <c r="V589" s="131">
        <v>0</v>
      </c>
      <c r="W589" s="131">
        <v>0</v>
      </c>
      <c r="X589" s="131">
        <v>0</v>
      </c>
      <c r="Y589" s="131">
        <v>0</v>
      </c>
      <c r="Z589" s="131">
        <v>0</v>
      </c>
      <c r="AA589" s="131">
        <v>0</v>
      </c>
      <c r="AB589" s="131">
        <v>0</v>
      </c>
      <c r="AC589" s="131">
        <v>0</v>
      </c>
      <c r="AD589" s="131">
        <v>0</v>
      </c>
      <c r="AE589" s="131">
        <v>0</v>
      </c>
      <c r="AF589" s="131">
        <v>0</v>
      </c>
      <c r="AG589" s="131">
        <v>0</v>
      </c>
      <c r="AH589" s="43">
        <v>0</v>
      </c>
    </row>
    <row r="590" spans="1:34">
      <c r="A590" s="52">
        <v>0</v>
      </c>
      <c r="C590" s="53"/>
      <c r="D590" s="62">
        <v>2017</v>
      </c>
      <c r="E590" s="62">
        <v>11</v>
      </c>
      <c r="F590" s="62">
        <v>2018</v>
      </c>
      <c r="G590" s="62">
        <v>2018</v>
      </c>
      <c r="H590" s="131">
        <v>0</v>
      </c>
      <c r="I590" s="131">
        <v>0</v>
      </c>
      <c r="J590" s="131">
        <v>0</v>
      </c>
      <c r="K590" s="131">
        <v>0</v>
      </c>
      <c r="L590" s="131">
        <v>0</v>
      </c>
      <c r="M590" s="131">
        <v>0</v>
      </c>
      <c r="N590" s="131">
        <v>0</v>
      </c>
      <c r="O590" s="131">
        <v>0</v>
      </c>
      <c r="P590" s="131">
        <v>0</v>
      </c>
      <c r="Q590" s="131">
        <v>0</v>
      </c>
      <c r="R590" s="131">
        <v>0</v>
      </c>
      <c r="S590" s="131">
        <v>0</v>
      </c>
      <c r="T590" s="131">
        <v>0</v>
      </c>
      <c r="U590" s="131">
        <v>0</v>
      </c>
      <c r="V590" s="131">
        <v>0</v>
      </c>
      <c r="W590" s="131">
        <v>0</v>
      </c>
      <c r="X590" s="131">
        <v>0</v>
      </c>
      <c r="Y590" s="131">
        <v>0</v>
      </c>
      <c r="Z590" s="131">
        <v>0</v>
      </c>
      <c r="AA590" s="131">
        <v>0</v>
      </c>
      <c r="AB590" s="131">
        <v>0</v>
      </c>
      <c r="AC590" s="131">
        <v>0</v>
      </c>
      <c r="AD590" s="131">
        <v>0</v>
      </c>
      <c r="AE590" s="131">
        <v>0</v>
      </c>
      <c r="AF590" s="131">
        <v>0</v>
      </c>
      <c r="AG590" s="131">
        <v>0</v>
      </c>
      <c r="AH590" s="43">
        <v>0</v>
      </c>
    </row>
    <row r="591" spans="1:34">
      <c r="A591" s="52">
        <v>0</v>
      </c>
      <c r="C591" s="53"/>
      <c r="D591" s="62">
        <v>2017</v>
      </c>
      <c r="E591" s="62">
        <v>12</v>
      </c>
      <c r="F591" s="62">
        <v>2018</v>
      </c>
      <c r="G591" s="62">
        <v>2018</v>
      </c>
      <c r="H591" s="131">
        <v>0</v>
      </c>
      <c r="I591" s="131">
        <v>0</v>
      </c>
      <c r="J591" s="131">
        <v>0</v>
      </c>
      <c r="K591" s="131">
        <v>0</v>
      </c>
      <c r="L591" s="131">
        <v>0</v>
      </c>
      <c r="M591" s="131">
        <v>0</v>
      </c>
      <c r="N591" s="131">
        <v>0</v>
      </c>
      <c r="O591" s="131">
        <v>0</v>
      </c>
      <c r="P591" s="131">
        <v>0</v>
      </c>
      <c r="Q591" s="131">
        <v>0</v>
      </c>
      <c r="R591" s="131">
        <v>0</v>
      </c>
      <c r="S591" s="131">
        <v>0</v>
      </c>
      <c r="T591" s="131">
        <v>0</v>
      </c>
      <c r="U591" s="131">
        <v>0</v>
      </c>
      <c r="V591" s="131">
        <v>0</v>
      </c>
      <c r="W591" s="131">
        <v>0</v>
      </c>
      <c r="X591" s="131">
        <v>0</v>
      </c>
      <c r="Y591" s="131">
        <v>0</v>
      </c>
      <c r="Z591" s="131">
        <v>0</v>
      </c>
      <c r="AA591" s="131">
        <v>0</v>
      </c>
      <c r="AB591" s="131">
        <v>0</v>
      </c>
      <c r="AC591" s="131">
        <v>0</v>
      </c>
      <c r="AD591" s="131">
        <v>0</v>
      </c>
      <c r="AE591" s="131">
        <v>0</v>
      </c>
      <c r="AF591" s="131">
        <v>0</v>
      </c>
      <c r="AG591" s="131">
        <v>0</v>
      </c>
      <c r="AH591" s="43">
        <v>0</v>
      </c>
    </row>
    <row r="592" spans="1:34">
      <c r="A592" s="52">
        <v>0</v>
      </c>
      <c r="C592" s="53"/>
      <c r="D592" s="62">
        <v>2018</v>
      </c>
      <c r="E592" s="62">
        <v>1</v>
      </c>
      <c r="F592" s="62">
        <v>2018</v>
      </c>
      <c r="G592" s="62">
        <v>2018</v>
      </c>
      <c r="H592" s="131">
        <v>0</v>
      </c>
      <c r="I592" s="131">
        <v>0</v>
      </c>
      <c r="J592" s="131">
        <v>0</v>
      </c>
      <c r="K592" s="131">
        <v>0</v>
      </c>
      <c r="L592" s="131">
        <v>0</v>
      </c>
      <c r="M592" s="131">
        <v>0</v>
      </c>
      <c r="N592" s="131">
        <v>0</v>
      </c>
      <c r="O592" s="131">
        <v>0</v>
      </c>
      <c r="P592" s="131">
        <v>0</v>
      </c>
      <c r="Q592" s="131">
        <v>0</v>
      </c>
      <c r="R592" s="131">
        <v>0</v>
      </c>
      <c r="S592" s="131">
        <v>0</v>
      </c>
      <c r="T592" s="131">
        <v>0</v>
      </c>
      <c r="U592" s="131">
        <v>0</v>
      </c>
      <c r="V592" s="131">
        <v>0</v>
      </c>
      <c r="W592" s="131">
        <v>0</v>
      </c>
      <c r="X592" s="131">
        <v>0</v>
      </c>
      <c r="Y592" s="131">
        <v>0</v>
      </c>
      <c r="Z592" s="131">
        <v>0</v>
      </c>
      <c r="AA592" s="131">
        <v>0</v>
      </c>
      <c r="AB592" s="131">
        <v>0</v>
      </c>
      <c r="AC592" s="131">
        <v>0</v>
      </c>
      <c r="AD592" s="131">
        <v>0</v>
      </c>
      <c r="AE592" s="131">
        <v>0</v>
      </c>
      <c r="AF592" s="131">
        <v>0</v>
      </c>
      <c r="AG592" s="131">
        <v>0</v>
      </c>
      <c r="AH592" s="43">
        <v>0</v>
      </c>
    </row>
    <row r="593" spans="1:34">
      <c r="A593" s="52">
        <v>0</v>
      </c>
      <c r="C593" s="53"/>
      <c r="D593" s="62">
        <v>2018</v>
      </c>
      <c r="E593" s="62">
        <v>2</v>
      </c>
      <c r="F593" s="62">
        <v>2018</v>
      </c>
      <c r="G593" s="62">
        <v>2018</v>
      </c>
      <c r="H593" s="131">
        <v>0</v>
      </c>
      <c r="I593" s="131">
        <v>0</v>
      </c>
      <c r="J593" s="131">
        <v>0</v>
      </c>
      <c r="K593" s="131">
        <v>0</v>
      </c>
      <c r="L593" s="131">
        <v>0</v>
      </c>
      <c r="M593" s="131">
        <v>0</v>
      </c>
      <c r="N593" s="131">
        <v>0</v>
      </c>
      <c r="O593" s="131">
        <v>0</v>
      </c>
      <c r="P593" s="131">
        <v>0</v>
      </c>
      <c r="Q593" s="131">
        <v>0</v>
      </c>
      <c r="R593" s="131">
        <v>0</v>
      </c>
      <c r="S593" s="131">
        <v>0</v>
      </c>
      <c r="T593" s="131">
        <v>0</v>
      </c>
      <c r="U593" s="131">
        <v>0</v>
      </c>
      <c r="V593" s="131">
        <v>0</v>
      </c>
      <c r="W593" s="131">
        <v>0</v>
      </c>
      <c r="X593" s="131">
        <v>0</v>
      </c>
      <c r="Y593" s="131">
        <v>0</v>
      </c>
      <c r="Z593" s="131">
        <v>0</v>
      </c>
      <c r="AA593" s="131">
        <v>0</v>
      </c>
      <c r="AB593" s="131">
        <v>0</v>
      </c>
      <c r="AC593" s="131">
        <v>0</v>
      </c>
      <c r="AD593" s="131">
        <v>0</v>
      </c>
      <c r="AE593" s="131">
        <v>0</v>
      </c>
      <c r="AF593" s="131">
        <v>0</v>
      </c>
      <c r="AG593" s="131">
        <v>0</v>
      </c>
      <c r="AH593" s="43">
        <v>0</v>
      </c>
    </row>
    <row r="594" spans="1:34">
      <c r="A594" s="52">
        <v>0</v>
      </c>
      <c r="C594" s="53"/>
      <c r="D594" s="62">
        <v>2018</v>
      </c>
      <c r="E594" s="62">
        <v>3</v>
      </c>
      <c r="F594" s="62">
        <v>2018</v>
      </c>
      <c r="G594" s="62">
        <v>2018</v>
      </c>
      <c r="H594" s="131">
        <v>0</v>
      </c>
      <c r="I594" s="131">
        <v>0</v>
      </c>
      <c r="J594" s="131">
        <v>0</v>
      </c>
      <c r="K594" s="131">
        <v>0</v>
      </c>
      <c r="L594" s="131">
        <v>0</v>
      </c>
      <c r="M594" s="131">
        <v>0</v>
      </c>
      <c r="N594" s="131">
        <v>0</v>
      </c>
      <c r="O594" s="131">
        <v>0</v>
      </c>
      <c r="P594" s="131">
        <v>0</v>
      </c>
      <c r="Q594" s="131">
        <v>0</v>
      </c>
      <c r="R594" s="131">
        <v>0</v>
      </c>
      <c r="S594" s="131">
        <v>0</v>
      </c>
      <c r="T594" s="131">
        <v>0</v>
      </c>
      <c r="U594" s="131">
        <v>0</v>
      </c>
      <c r="V594" s="131">
        <v>0</v>
      </c>
      <c r="W594" s="131">
        <v>0</v>
      </c>
      <c r="X594" s="131">
        <v>0</v>
      </c>
      <c r="Y594" s="131">
        <v>0</v>
      </c>
      <c r="Z594" s="131">
        <v>0</v>
      </c>
      <c r="AA594" s="131">
        <v>0</v>
      </c>
      <c r="AB594" s="131">
        <v>0</v>
      </c>
      <c r="AC594" s="131">
        <v>0</v>
      </c>
      <c r="AD594" s="131">
        <v>0</v>
      </c>
      <c r="AE594" s="131">
        <v>0</v>
      </c>
      <c r="AF594" s="131">
        <v>0</v>
      </c>
      <c r="AG594" s="131">
        <v>0</v>
      </c>
      <c r="AH594" s="43">
        <v>0</v>
      </c>
    </row>
    <row r="595" spans="1:34">
      <c r="A595" s="52">
        <v>0</v>
      </c>
      <c r="C595" s="53"/>
      <c r="D595" s="62">
        <v>2018</v>
      </c>
      <c r="E595" s="62">
        <v>4</v>
      </c>
      <c r="F595" s="62">
        <v>2018</v>
      </c>
      <c r="G595" s="62">
        <v>2018</v>
      </c>
      <c r="H595" s="131">
        <v>0</v>
      </c>
      <c r="I595" s="131">
        <v>0</v>
      </c>
      <c r="J595" s="131">
        <v>0</v>
      </c>
      <c r="K595" s="131">
        <v>0</v>
      </c>
      <c r="L595" s="131">
        <v>0</v>
      </c>
      <c r="M595" s="131">
        <v>0</v>
      </c>
      <c r="N595" s="131">
        <v>0</v>
      </c>
      <c r="O595" s="131">
        <v>0</v>
      </c>
      <c r="P595" s="131">
        <v>0</v>
      </c>
      <c r="Q595" s="131">
        <v>0</v>
      </c>
      <c r="R595" s="131">
        <v>0</v>
      </c>
      <c r="S595" s="131">
        <v>0</v>
      </c>
      <c r="T595" s="131">
        <v>0</v>
      </c>
      <c r="U595" s="131">
        <v>0</v>
      </c>
      <c r="V595" s="131">
        <v>0</v>
      </c>
      <c r="W595" s="131">
        <v>0</v>
      </c>
      <c r="X595" s="131">
        <v>0</v>
      </c>
      <c r="Y595" s="131">
        <v>0</v>
      </c>
      <c r="Z595" s="131">
        <v>0</v>
      </c>
      <c r="AA595" s="131">
        <v>0</v>
      </c>
      <c r="AB595" s="131">
        <v>0</v>
      </c>
      <c r="AC595" s="131">
        <v>0</v>
      </c>
      <c r="AD595" s="131">
        <v>0</v>
      </c>
      <c r="AE595" s="131">
        <v>0</v>
      </c>
      <c r="AF595" s="131">
        <v>0</v>
      </c>
      <c r="AG595" s="131">
        <v>0</v>
      </c>
      <c r="AH595" s="43">
        <v>0</v>
      </c>
    </row>
    <row r="596" spans="1:34">
      <c r="A596" s="52">
        <v>0</v>
      </c>
      <c r="C596" s="53"/>
      <c r="D596" s="62">
        <v>2018</v>
      </c>
      <c r="E596" s="62">
        <v>5</v>
      </c>
      <c r="F596" s="62">
        <v>2019</v>
      </c>
      <c r="G596" s="62">
        <v>2019</v>
      </c>
      <c r="H596" s="131">
        <v>0</v>
      </c>
      <c r="I596" s="131">
        <v>0</v>
      </c>
      <c r="J596" s="131">
        <v>0</v>
      </c>
      <c r="K596" s="131">
        <v>0</v>
      </c>
      <c r="L596" s="131">
        <v>0</v>
      </c>
      <c r="M596" s="131">
        <v>0</v>
      </c>
      <c r="N596" s="131">
        <v>0</v>
      </c>
      <c r="O596" s="131">
        <v>0</v>
      </c>
      <c r="P596" s="131">
        <v>0</v>
      </c>
      <c r="Q596" s="131">
        <v>0</v>
      </c>
      <c r="R596" s="131">
        <v>0</v>
      </c>
      <c r="S596" s="131">
        <v>0</v>
      </c>
      <c r="T596" s="131">
        <v>0</v>
      </c>
      <c r="U596" s="131">
        <v>0</v>
      </c>
      <c r="V596" s="131">
        <v>0</v>
      </c>
      <c r="W596" s="131">
        <v>0</v>
      </c>
      <c r="X596" s="131">
        <v>0</v>
      </c>
      <c r="Y596" s="131">
        <v>0</v>
      </c>
      <c r="Z596" s="131">
        <v>0</v>
      </c>
      <c r="AA596" s="131">
        <v>0</v>
      </c>
      <c r="AB596" s="131">
        <v>0</v>
      </c>
      <c r="AC596" s="131">
        <v>0</v>
      </c>
      <c r="AD596" s="131">
        <v>0</v>
      </c>
      <c r="AE596" s="131">
        <v>0</v>
      </c>
      <c r="AF596" s="131">
        <v>0</v>
      </c>
      <c r="AG596" s="131">
        <v>0</v>
      </c>
      <c r="AH596" s="43">
        <v>0</v>
      </c>
    </row>
    <row r="597" spans="1:34">
      <c r="A597" s="52">
        <v>0</v>
      </c>
      <c r="C597" s="53"/>
      <c r="D597" s="62">
        <v>2018</v>
      </c>
      <c r="E597" s="62">
        <v>6</v>
      </c>
      <c r="F597" s="62">
        <v>2019</v>
      </c>
      <c r="G597" s="62">
        <v>2019</v>
      </c>
      <c r="H597" s="131">
        <v>0</v>
      </c>
      <c r="I597" s="131">
        <v>0</v>
      </c>
      <c r="J597" s="131">
        <v>0</v>
      </c>
      <c r="K597" s="131">
        <v>0</v>
      </c>
      <c r="L597" s="131">
        <v>0</v>
      </c>
      <c r="M597" s="131">
        <v>0</v>
      </c>
      <c r="N597" s="131">
        <v>0</v>
      </c>
      <c r="O597" s="131">
        <v>0</v>
      </c>
      <c r="P597" s="131">
        <v>0</v>
      </c>
      <c r="Q597" s="131">
        <v>0</v>
      </c>
      <c r="R597" s="131">
        <v>0</v>
      </c>
      <c r="S597" s="131">
        <v>0</v>
      </c>
      <c r="T597" s="131">
        <v>0</v>
      </c>
      <c r="U597" s="131">
        <v>0</v>
      </c>
      <c r="V597" s="131">
        <v>0</v>
      </c>
      <c r="W597" s="131">
        <v>0</v>
      </c>
      <c r="X597" s="131">
        <v>0</v>
      </c>
      <c r="Y597" s="131">
        <v>0</v>
      </c>
      <c r="Z597" s="131">
        <v>0</v>
      </c>
      <c r="AA597" s="131">
        <v>0</v>
      </c>
      <c r="AB597" s="131">
        <v>0</v>
      </c>
      <c r="AC597" s="131">
        <v>0</v>
      </c>
      <c r="AD597" s="131">
        <v>0</v>
      </c>
      <c r="AE597" s="131">
        <v>0</v>
      </c>
      <c r="AF597" s="131">
        <v>0</v>
      </c>
      <c r="AG597" s="131">
        <v>0</v>
      </c>
      <c r="AH597" s="43">
        <v>0</v>
      </c>
    </row>
    <row r="598" spans="1:34">
      <c r="A598" s="52">
        <v>0</v>
      </c>
      <c r="C598" s="53"/>
      <c r="D598" s="62">
        <v>2018</v>
      </c>
      <c r="E598" s="62">
        <v>7</v>
      </c>
      <c r="F598" s="62">
        <v>2019</v>
      </c>
      <c r="G598" s="62">
        <v>2019</v>
      </c>
      <c r="H598" s="131">
        <v>0</v>
      </c>
      <c r="I598" s="131">
        <v>0</v>
      </c>
      <c r="J598" s="131">
        <v>0</v>
      </c>
      <c r="K598" s="131">
        <v>0</v>
      </c>
      <c r="L598" s="131">
        <v>0</v>
      </c>
      <c r="M598" s="131">
        <v>0</v>
      </c>
      <c r="N598" s="131">
        <v>0</v>
      </c>
      <c r="O598" s="131">
        <v>0</v>
      </c>
      <c r="P598" s="131">
        <v>0</v>
      </c>
      <c r="Q598" s="131">
        <v>0</v>
      </c>
      <c r="R598" s="131">
        <v>0</v>
      </c>
      <c r="S598" s="131">
        <v>0</v>
      </c>
      <c r="T598" s="131">
        <v>0</v>
      </c>
      <c r="U598" s="131">
        <v>0</v>
      </c>
      <c r="V598" s="131">
        <v>0</v>
      </c>
      <c r="W598" s="131">
        <v>0</v>
      </c>
      <c r="X598" s="131">
        <v>0</v>
      </c>
      <c r="Y598" s="131">
        <v>0</v>
      </c>
      <c r="Z598" s="131">
        <v>0</v>
      </c>
      <c r="AA598" s="131">
        <v>0</v>
      </c>
      <c r="AB598" s="131">
        <v>0</v>
      </c>
      <c r="AC598" s="131">
        <v>0</v>
      </c>
      <c r="AD598" s="131">
        <v>0</v>
      </c>
      <c r="AE598" s="131">
        <v>0</v>
      </c>
      <c r="AF598" s="131">
        <v>0</v>
      </c>
      <c r="AG598" s="131">
        <v>0</v>
      </c>
      <c r="AH598" s="43">
        <v>0</v>
      </c>
    </row>
    <row r="599" spans="1:34">
      <c r="A599" s="52">
        <v>0</v>
      </c>
      <c r="C599" s="53"/>
      <c r="D599" s="62">
        <v>2018</v>
      </c>
      <c r="E599" s="62">
        <v>8</v>
      </c>
      <c r="F599" s="62">
        <v>2019</v>
      </c>
      <c r="G599" s="62">
        <v>2019</v>
      </c>
      <c r="H599" s="131">
        <v>0</v>
      </c>
      <c r="I599" s="131">
        <v>0</v>
      </c>
      <c r="J599" s="131">
        <v>0</v>
      </c>
      <c r="K599" s="131">
        <v>0</v>
      </c>
      <c r="L599" s="131">
        <v>0</v>
      </c>
      <c r="M599" s="131">
        <v>0</v>
      </c>
      <c r="N599" s="131">
        <v>0</v>
      </c>
      <c r="O599" s="131">
        <v>0</v>
      </c>
      <c r="P599" s="131">
        <v>0</v>
      </c>
      <c r="Q599" s="131">
        <v>0</v>
      </c>
      <c r="R599" s="131">
        <v>0</v>
      </c>
      <c r="S599" s="131">
        <v>0</v>
      </c>
      <c r="T599" s="131">
        <v>0</v>
      </c>
      <c r="U599" s="131">
        <v>0</v>
      </c>
      <c r="V599" s="131">
        <v>0</v>
      </c>
      <c r="W599" s="131">
        <v>0</v>
      </c>
      <c r="X599" s="131">
        <v>0</v>
      </c>
      <c r="Y599" s="131">
        <v>0</v>
      </c>
      <c r="Z599" s="131">
        <v>0</v>
      </c>
      <c r="AA599" s="131">
        <v>0</v>
      </c>
      <c r="AB599" s="131">
        <v>0</v>
      </c>
      <c r="AC599" s="131">
        <v>0</v>
      </c>
      <c r="AD599" s="131">
        <v>0</v>
      </c>
      <c r="AE599" s="131">
        <v>0</v>
      </c>
      <c r="AF599" s="131">
        <v>0</v>
      </c>
      <c r="AG599" s="131">
        <v>0</v>
      </c>
      <c r="AH599" s="43">
        <v>0</v>
      </c>
    </row>
    <row r="600" spans="1:34">
      <c r="A600" s="52">
        <v>0</v>
      </c>
      <c r="C600" s="53"/>
      <c r="D600" s="62">
        <v>2018</v>
      </c>
      <c r="E600" s="62">
        <v>9</v>
      </c>
      <c r="F600" s="62">
        <v>2019</v>
      </c>
      <c r="G600" s="62">
        <v>2019</v>
      </c>
      <c r="H600" s="131">
        <v>0</v>
      </c>
      <c r="I600" s="131">
        <v>0</v>
      </c>
      <c r="J600" s="131">
        <v>0</v>
      </c>
      <c r="K600" s="131">
        <v>0</v>
      </c>
      <c r="L600" s="131">
        <v>0</v>
      </c>
      <c r="M600" s="131">
        <v>0</v>
      </c>
      <c r="N600" s="131">
        <v>0</v>
      </c>
      <c r="O600" s="131">
        <v>0</v>
      </c>
      <c r="P600" s="131">
        <v>0</v>
      </c>
      <c r="Q600" s="131">
        <v>0</v>
      </c>
      <c r="R600" s="131">
        <v>0</v>
      </c>
      <c r="S600" s="131">
        <v>0</v>
      </c>
      <c r="T600" s="131">
        <v>0</v>
      </c>
      <c r="U600" s="131">
        <v>0</v>
      </c>
      <c r="V600" s="131">
        <v>0</v>
      </c>
      <c r="W600" s="131">
        <v>0</v>
      </c>
      <c r="X600" s="131">
        <v>0</v>
      </c>
      <c r="Y600" s="131">
        <v>0</v>
      </c>
      <c r="Z600" s="131">
        <v>0</v>
      </c>
      <c r="AA600" s="131">
        <v>0</v>
      </c>
      <c r="AB600" s="131">
        <v>0</v>
      </c>
      <c r="AC600" s="131">
        <v>0</v>
      </c>
      <c r="AD600" s="131">
        <v>0</v>
      </c>
      <c r="AE600" s="131">
        <v>0</v>
      </c>
      <c r="AF600" s="131">
        <v>0</v>
      </c>
      <c r="AG600" s="131">
        <v>0</v>
      </c>
      <c r="AH600" s="43">
        <v>0</v>
      </c>
    </row>
    <row r="601" spans="1:34">
      <c r="A601" s="52">
        <v>0</v>
      </c>
      <c r="C601" s="53"/>
      <c r="D601" s="62">
        <v>2018</v>
      </c>
      <c r="E601" s="62">
        <v>10</v>
      </c>
      <c r="F601" s="62">
        <v>2019</v>
      </c>
      <c r="G601" s="62">
        <v>2019</v>
      </c>
      <c r="H601" s="131">
        <v>0</v>
      </c>
      <c r="I601" s="131">
        <v>0</v>
      </c>
      <c r="J601" s="131">
        <v>0</v>
      </c>
      <c r="K601" s="131">
        <v>0</v>
      </c>
      <c r="L601" s="131">
        <v>0</v>
      </c>
      <c r="M601" s="131">
        <v>0</v>
      </c>
      <c r="N601" s="131">
        <v>0</v>
      </c>
      <c r="O601" s="131">
        <v>0</v>
      </c>
      <c r="P601" s="131">
        <v>0</v>
      </c>
      <c r="Q601" s="131">
        <v>0</v>
      </c>
      <c r="R601" s="131">
        <v>0</v>
      </c>
      <c r="S601" s="131">
        <v>0</v>
      </c>
      <c r="T601" s="131">
        <v>0</v>
      </c>
      <c r="U601" s="131">
        <v>0</v>
      </c>
      <c r="V601" s="131">
        <v>0</v>
      </c>
      <c r="W601" s="131">
        <v>0</v>
      </c>
      <c r="X601" s="131">
        <v>0</v>
      </c>
      <c r="Y601" s="131">
        <v>0</v>
      </c>
      <c r="Z601" s="131">
        <v>0</v>
      </c>
      <c r="AA601" s="131">
        <v>0</v>
      </c>
      <c r="AB601" s="131">
        <v>0</v>
      </c>
      <c r="AC601" s="131">
        <v>0</v>
      </c>
      <c r="AD601" s="131">
        <v>0</v>
      </c>
      <c r="AE601" s="131">
        <v>0</v>
      </c>
      <c r="AF601" s="131">
        <v>0</v>
      </c>
      <c r="AG601" s="131">
        <v>0</v>
      </c>
      <c r="AH601" s="43">
        <v>0</v>
      </c>
    </row>
    <row r="602" spans="1:34">
      <c r="A602" s="52">
        <v>0</v>
      </c>
      <c r="C602" s="53"/>
      <c r="D602" s="62">
        <v>2018</v>
      </c>
      <c r="E602" s="62">
        <v>11</v>
      </c>
      <c r="F602" s="62">
        <v>2019</v>
      </c>
      <c r="G602" s="62">
        <v>2019</v>
      </c>
      <c r="H602" s="131">
        <v>0</v>
      </c>
      <c r="I602" s="131">
        <v>0</v>
      </c>
      <c r="J602" s="131">
        <v>0</v>
      </c>
      <c r="K602" s="131">
        <v>0</v>
      </c>
      <c r="L602" s="131">
        <v>0</v>
      </c>
      <c r="M602" s="131">
        <v>0</v>
      </c>
      <c r="N602" s="131">
        <v>0</v>
      </c>
      <c r="O602" s="131">
        <v>0</v>
      </c>
      <c r="P602" s="131">
        <v>0</v>
      </c>
      <c r="Q602" s="131">
        <v>0</v>
      </c>
      <c r="R602" s="131">
        <v>0</v>
      </c>
      <c r="S602" s="131">
        <v>0</v>
      </c>
      <c r="T602" s="131">
        <v>0</v>
      </c>
      <c r="U602" s="131">
        <v>0</v>
      </c>
      <c r="V602" s="131">
        <v>0</v>
      </c>
      <c r="W602" s="131">
        <v>0</v>
      </c>
      <c r="X602" s="131">
        <v>0</v>
      </c>
      <c r="Y602" s="131">
        <v>0</v>
      </c>
      <c r="Z602" s="131">
        <v>0</v>
      </c>
      <c r="AA602" s="131">
        <v>0</v>
      </c>
      <c r="AB602" s="131">
        <v>0</v>
      </c>
      <c r="AC602" s="131">
        <v>0</v>
      </c>
      <c r="AD602" s="131">
        <v>0</v>
      </c>
      <c r="AE602" s="131">
        <v>0</v>
      </c>
      <c r="AF602" s="131">
        <v>0</v>
      </c>
      <c r="AG602" s="131">
        <v>0</v>
      </c>
      <c r="AH602" s="43">
        <v>0</v>
      </c>
    </row>
    <row r="603" spans="1:34">
      <c r="A603" s="52">
        <v>0</v>
      </c>
      <c r="C603" s="53"/>
      <c r="D603" s="62">
        <v>2018</v>
      </c>
      <c r="E603" s="62">
        <v>12</v>
      </c>
      <c r="F603" s="62">
        <v>2019</v>
      </c>
      <c r="G603" s="62">
        <v>2019</v>
      </c>
      <c r="H603" s="131">
        <v>0</v>
      </c>
      <c r="I603" s="131">
        <v>0</v>
      </c>
      <c r="J603" s="131">
        <v>0</v>
      </c>
      <c r="K603" s="131">
        <v>0</v>
      </c>
      <c r="L603" s="131">
        <v>0</v>
      </c>
      <c r="M603" s="131">
        <v>0</v>
      </c>
      <c r="N603" s="131">
        <v>0</v>
      </c>
      <c r="O603" s="131">
        <v>0</v>
      </c>
      <c r="P603" s="131">
        <v>0</v>
      </c>
      <c r="Q603" s="131">
        <v>0</v>
      </c>
      <c r="R603" s="131">
        <v>0</v>
      </c>
      <c r="S603" s="131">
        <v>0</v>
      </c>
      <c r="T603" s="131">
        <v>0</v>
      </c>
      <c r="U603" s="131">
        <v>0</v>
      </c>
      <c r="V603" s="131">
        <v>0</v>
      </c>
      <c r="W603" s="131">
        <v>0</v>
      </c>
      <c r="X603" s="131">
        <v>0</v>
      </c>
      <c r="Y603" s="131">
        <v>0</v>
      </c>
      <c r="Z603" s="131">
        <v>0</v>
      </c>
      <c r="AA603" s="131">
        <v>0</v>
      </c>
      <c r="AB603" s="131">
        <v>0</v>
      </c>
      <c r="AC603" s="131">
        <v>0</v>
      </c>
      <c r="AD603" s="131">
        <v>0</v>
      </c>
      <c r="AE603" s="131">
        <v>0</v>
      </c>
      <c r="AF603" s="131">
        <v>0</v>
      </c>
      <c r="AG603" s="131">
        <v>0</v>
      </c>
      <c r="AH603" s="43">
        <v>0</v>
      </c>
    </row>
    <row r="604" spans="1:34">
      <c r="A604" s="52">
        <v>0</v>
      </c>
      <c r="C604" s="53"/>
      <c r="D604" s="62">
        <v>2019</v>
      </c>
      <c r="E604" s="62">
        <v>1</v>
      </c>
      <c r="F604" s="62">
        <v>2019</v>
      </c>
      <c r="G604" s="62">
        <v>2019</v>
      </c>
      <c r="H604" s="131">
        <v>0</v>
      </c>
      <c r="I604" s="131">
        <v>0</v>
      </c>
      <c r="J604" s="131">
        <v>0</v>
      </c>
      <c r="K604" s="131">
        <v>0</v>
      </c>
      <c r="L604" s="131">
        <v>0</v>
      </c>
      <c r="M604" s="131">
        <v>0</v>
      </c>
      <c r="N604" s="131">
        <v>0</v>
      </c>
      <c r="O604" s="131">
        <v>0</v>
      </c>
      <c r="P604" s="131">
        <v>0</v>
      </c>
      <c r="Q604" s="131">
        <v>0</v>
      </c>
      <c r="R604" s="131">
        <v>0</v>
      </c>
      <c r="S604" s="131">
        <v>0</v>
      </c>
      <c r="T604" s="131">
        <v>0</v>
      </c>
      <c r="U604" s="131">
        <v>0</v>
      </c>
      <c r="V604" s="131">
        <v>0</v>
      </c>
      <c r="W604" s="131">
        <v>0</v>
      </c>
      <c r="X604" s="131">
        <v>0</v>
      </c>
      <c r="Y604" s="131">
        <v>0</v>
      </c>
      <c r="Z604" s="131">
        <v>0</v>
      </c>
      <c r="AA604" s="131">
        <v>0</v>
      </c>
      <c r="AB604" s="131">
        <v>0</v>
      </c>
      <c r="AC604" s="131">
        <v>0</v>
      </c>
      <c r="AD604" s="131">
        <v>0</v>
      </c>
      <c r="AE604" s="131">
        <v>0</v>
      </c>
      <c r="AF604" s="131">
        <v>0</v>
      </c>
      <c r="AG604" s="131">
        <v>0</v>
      </c>
      <c r="AH604" s="43">
        <v>0</v>
      </c>
    </row>
    <row r="605" spans="1:34">
      <c r="A605" s="52">
        <v>0</v>
      </c>
      <c r="C605" s="53"/>
      <c r="D605" s="62">
        <v>2019</v>
      </c>
      <c r="E605" s="62">
        <v>2</v>
      </c>
      <c r="F605" s="62">
        <v>2019</v>
      </c>
      <c r="G605" s="62">
        <v>2019</v>
      </c>
      <c r="H605" s="131">
        <v>0</v>
      </c>
      <c r="I605" s="131">
        <v>0</v>
      </c>
      <c r="J605" s="131">
        <v>0</v>
      </c>
      <c r="K605" s="131">
        <v>0</v>
      </c>
      <c r="L605" s="131">
        <v>0</v>
      </c>
      <c r="M605" s="131">
        <v>0</v>
      </c>
      <c r="N605" s="131">
        <v>0</v>
      </c>
      <c r="O605" s="131">
        <v>0</v>
      </c>
      <c r="P605" s="131">
        <v>0</v>
      </c>
      <c r="Q605" s="131">
        <v>0</v>
      </c>
      <c r="R605" s="131">
        <v>0</v>
      </c>
      <c r="S605" s="131">
        <v>0</v>
      </c>
      <c r="T605" s="131">
        <v>0</v>
      </c>
      <c r="U605" s="131">
        <v>0</v>
      </c>
      <c r="V605" s="131">
        <v>0</v>
      </c>
      <c r="W605" s="131">
        <v>0</v>
      </c>
      <c r="X605" s="131">
        <v>0</v>
      </c>
      <c r="Y605" s="131">
        <v>0</v>
      </c>
      <c r="Z605" s="131">
        <v>0</v>
      </c>
      <c r="AA605" s="131">
        <v>0</v>
      </c>
      <c r="AB605" s="131">
        <v>0</v>
      </c>
      <c r="AC605" s="131">
        <v>0</v>
      </c>
      <c r="AD605" s="131">
        <v>0</v>
      </c>
      <c r="AE605" s="131">
        <v>0</v>
      </c>
      <c r="AF605" s="131">
        <v>0</v>
      </c>
      <c r="AG605" s="131">
        <v>0</v>
      </c>
      <c r="AH605" s="43">
        <v>0</v>
      </c>
    </row>
    <row r="606" spans="1:34">
      <c r="A606" s="52">
        <v>0</v>
      </c>
      <c r="C606" s="53"/>
      <c r="D606" s="62">
        <v>2019</v>
      </c>
      <c r="E606" s="62">
        <v>3</v>
      </c>
      <c r="F606" s="62">
        <v>2019</v>
      </c>
      <c r="G606" s="62">
        <v>2019</v>
      </c>
      <c r="H606" s="131">
        <v>0</v>
      </c>
      <c r="I606" s="131">
        <v>0</v>
      </c>
      <c r="J606" s="131">
        <v>0</v>
      </c>
      <c r="K606" s="131">
        <v>0</v>
      </c>
      <c r="L606" s="131">
        <v>0</v>
      </c>
      <c r="M606" s="131">
        <v>0</v>
      </c>
      <c r="N606" s="131">
        <v>0</v>
      </c>
      <c r="O606" s="131">
        <v>0</v>
      </c>
      <c r="P606" s="131">
        <v>0</v>
      </c>
      <c r="Q606" s="131">
        <v>0</v>
      </c>
      <c r="R606" s="131">
        <v>0</v>
      </c>
      <c r="S606" s="131">
        <v>0</v>
      </c>
      <c r="T606" s="131">
        <v>0</v>
      </c>
      <c r="U606" s="131">
        <v>0</v>
      </c>
      <c r="V606" s="131">
        <v>0</v>
      </c>
      <c r="W606" s="131">
        <v>0</v>
      </c>
      <c r="X606" s="131">
        <v>0</v>
      </c>
      <c r="Y606" s="131">
        <v>0</v>
      </c>
      <c r="Z606" s="131">
        <v>0</v>
      </c>
      <c r="AA606" s="131">
        <v>0</v>
      </c>
      <c r="AB606" s="131">
        <v>0</v>
      </c>
      <c r="AC606" s="131">
        <v>0</v>
      </c>
      <c r="AD606" s="131">
        <v>0</v>
      </c>
      <c r="AE606" s="131">
        <v>0</v>
      </c>
      <c r="AF606" s="131">
        <v>0</v>
      </c>
      <c r="AG606" s="131">
        <v>0</v>
      </c>
      <c r="AH606" s="43">
        <v>0</v>
      </c>
    </row>
    <row r="607" spans="1:34">
      <c r="A607" s="52">
        <v>0</v>
      </c>
      <c r="C607" s="53"/>
      <c r="D607" s="62">
        <v>2019</v>
      </c>
      <c r="E607" s="62">
        <v>4</v>
      </c>
      <c r="F607" s="62">
        <v>2019</v>
      </c>
      <c r="G607" s="62">
        <v>2019</v>
      </c>
      <c r="H607" s="131">
        <v>0</v>
      </c>
      <c r="I607" s="131">
        <v>0</v>
      </c>
      <c r="J607" s="131">
        <v>0</v>
      </c>
      <c r="K607" s="131">
        <v>0</v>
      </c>
      <c r="L607" s="131">
        <v>0</v>
      </c>
      <c r="M607" s="131">
        <v>0</v>
      </c>
      <c r="N607" s="131">
        <v>0</v>
      </c>
      <c r="O607" s="131">
        <v>0</v>
      </c>
      <c r="P607" s="131">
        <v>0</v>
      </c>
      <c r="Q607" s="131">
        <v>0</v>
      </c>
      <c r="R607" s="131">
        <v>0</v>
      </c>
      <c r="S607" s="131">
        <v>0</v>
      </c>
      <c r="T607" s="131">
        <v>0</v>
      </c>
      <c r="U607" s="131">
        <v>0</v>
      </c>
      <c r="V607" s="131">
        <v>0</v>
      </c>
      <c r="W607" s="131">
        <v>0</v>
      </c>
      <c r="X607" s="131">
        <v>0</v>
      </c>
      <c r="Y607" s="131">
        <v>0</v>
      </c>
      <c r="Z607" s="131">
        <v>0</v>
      </c>
      <c r="AA607" s="131">
        <v>0</v>
      </c>
      <c r="AB607" s="131">
        <v>0</v>
      </c>
      <c r="AC607" s="131">
        <v>0</v>
      </c>
      <c r="AD607" s="131">
        <v>0</v>
      </c>
      <c r="AE607" s="131">
        <v>0</v>
      </c>
      <c r="AF607" s="131">
        <v>0</v>
      </c>
      <c r="AG607" s="131">
        <v>0</v>
      </c>
      <c r="AH607" s="43">
        <v>0</v>
      </c>
    </row>
    <row r="608" spans="1:34">
      <c r="A608" s="52">
        <v>0</v>
      </c>
      <c r="C608" s="53"/>
      <c r="D608" s="62">
        <v>2019</v>
      </c>
      <c r="E608" s="62">
        <v>5</v>
      </c>
      <c r="F608" s="62">
        <v>2020</v>
      </c>
      <c r="G608" s="62">
        <v>2020</v>
      </c>
      <c r="H608" s="131">
        <v>0</v>
      </c>
      <c r="I608" s="131">
        <v>0</v>
      </c>
      <c r="J608" s="131">
        <v>0</v>
      </c>
      <c r="K608" s="131">
        <v>0</v>
      </c>
      <c r="L608" s="131">
        <v>0</v>
      </c>
      <c r="M608" s="131">
        <v>0</v>
      </c>
      <c r="N608" s="131">
        <v>0</v>
      </c>
      <c r="O608" s="131">
        <v>0</v>
      </c>
      <c r="P608" s="131">
        <v>0</v>
      </c>
      <c r="Q608" s="131">
        <v>0</v>
      </c>
      <c r="R608" s="131">
        <v>0</v>
      </c>
      <c r="S608" s="131">
        <v>0</v>
      </c>
      <c r="T608" s="131">
        <v>0</v>
      </c>
      <c r="U608" s="131">
        <v>0</v>
      </c>
      <c r="V608" s="131">
        <v>0</v>
      </c>
      <c r="W608" s="131">
        <v>0</v>
      </c>
      <c r="X608" s="131">
        <v>0</v>
      </c>
      <c r="Y608" s="131">
        <v>0</v>
      </c>
      <c r="Z608" s="131">
        <v>0</v>
      </c>
      <c r="AA608" s="131">
        <v>0</v>
      </c>
      <c r="AB608" s="131">
        <v>0</v>
      </c>
      <c r="AC608" s="131">
        <v>0</v>
      </c>
      <c r="AD608" s="131">
        <v>0</v>
      </c>
      <c r="AE608" s="131">
        <v>0</v>
      </c>
      <c r="AF608" s="131">
        <v>0</v>
      </c>
      <c r="AG608" s="131">
        <v>0</v>
      </c>
      <c r="AH608" s="43">
        <v>0</v>
      </c>
    </row>
    <row r="609" spans="1:34">
      <c r="A609" s="52">
        <v>0</v>
      </c>
      <c r="C609" s="53"/>
      <c r="D609" s="62">
        <v>2019</v>
      </c>
      <c r="E609" s="62">
        <v>6</v>
      </c>
      <c r="F609" s="62">
        <v>2020</v>
      </c>
      <c r="G609" s="62">
        <v>2020</v>
      </c>
      <c r="H609" s="131">
        <v>0</v>
      </c>
      <c r="I609" s="131">
        <v>0</v>
      </c>
      <c r="J609" s="131">
        <v>0</v>
      </c>
      <c r="K609" s="131">
        <v>0</v>
      </c>
      <c r="L609" s="131">
        <v>0</v>
      </c>
      <c r="M609" s="131">
        <v>0</v>
      </c>
      <c r="N609" s="131">
        <v>0</v>
      </c>
      <c r="O609" s="131">
        <v>0</v>
      </c>
      <c r="P609" s="131">
        <v>0</v>
      </c>
      <c r="Q609" s="131">
        <v>0</v>
      </c>
      <c r="R609" s="131">
        <v>0</v>
      </c>
      <c r="S609" s="131">
        <v>0</v>
      </c>
      <c r="T609" s="131">
        <v>0</v>
      </c>
      <c r="U609" s="131">
        <v>0</v>
      </c>
      <c r="V609" s="131">
        <v>0</v>
      </c>
      <c r="W609" s="131">
        <v>0</v>
      </c>
      <c r="X609" s="131">
        <v>0</v>
      </c>
      <c r="Y609" s="131">
        <v>0</v>
      </c>
      <c r="Z609" s="131">
        <v>0</v>
      </c>
      <c r="AA609" s="131">
        <v>0</v>
      </c>
      <c r="AB609" s="131">
        <v>0</v>
      </c>
      <c r="AC609" s="131">
        <v>0</v>
      </c>
      <c r="AD609" s="131">
        <v>0</v>
      </c>
      <c r="AE609" s="131">
        <v>0</v>
      </c>
      <c r="AF609" s="131">
        <v>0</v>
      </c>
      <c r="AG609" s="131">
        <v>0</v>
      </c>
      <c r="AH609" s="43">
        <v>0</v>
      </c>
    </row>
    <row r="610" spans="1:34">
      <c r="A610" s="52">
        <v>0</v>
      </c>
      <c r="C610" s="53"/>
      <c r="D610" s="62">
        <v>2019</v>
      </c>
      <c r="E610" s="62">
        <v>7</v>
      </c>
      <c r="F610" s="62">
        <v>2020</v>
      </c>
      <c r="G610" s="62">
        <v>2020</v>
      </c>
      <c r="H610" s="131">
        <v>0</v>
      </c>
      <c r="I610" s="131">
        <v>0</v>
      </c>
      <c r="J610" s="131">
        <v>0</v>
      </c>
      <c r="K610" s="131">
        <v>0</v>
      </c>
      <c r="L610" s="131">
        <v>0</v>
      </c>
      <c r="M610" s="131">
        <v>0</v>
      </c>
      <c r="N610" s="131">
        <v>0</v>
      </c>
      <c r="O610" s="131">
        <v>0</v>
      </c>
      <c r="P610" s="131">
        <v>0</v>
      </c>
      <c r="Q610" s="131">
        <v>0</v>
      </c>
      <c r="R610" s="131">
        <v>0</v>
      </c>
      <c r="S610" s="131">
        <v>0</v>
      </c>
      <c r="T610" s="131">
        <v>0</v>
      </c>
      <c r="U610" s="131">
        <v>0</v>
      </c>
      <c r="V610" s="131">
        <v>0</v>
      </c>
      <c r="W610" s="131">
        <v>0</v>
      </c>
      <c r="X610" s="131">
        <v>0</v>
      </c>
      <c r="Y610" s="131">
        <v>0</v>
      </c>
      <c r="Z610" s="131">
        <v>0</v>
      </c>
      <c r="AA610" s="131">
        <v>0</v>
      </c>
      <c r="AB610" s="131">
        <v>0</v>
      </c>
      <c r="AC610" s="131">
        <v>0</v>
      </c>
      <c r="AD610" s="131">
        <v>0</v>
      </c>
      <c r="AE610" s="131">
        <v>0</v>
      </c>
      <c r="AF610" s="131">
        <v>0</v>
      </c>
      <c r="AG610" s="131">
        <v>0</v>
      </c>
      <c r="AH610" s="43">
        <v>0</v>
      </c>
    </row>
    <row r="611" spans="1:34">
      <c r="A611" s="52">
        <v>0</v>
      </c>
      <c r="C611" s="53"/>
      <c r="D611" s="62">
        <v>2019</v>
      </c>
      <c r="E611" s="62">
        <v>8</v>
      </c>
      <c r="F611" s="62">
        <v>2020</v>
      </c>
      <c r="G611" s="62">
        <v>2020</v>
      </c>
      <c r="H611" s="131">
        <v>0</v>
      </c>
      <c r="I611" s="131">
        <v>0</v>
      </c>
      <c r="J611" s="131">
        <v>0</v>
      </c>
      <c r="K611" s="131">
        <v>0</v>
      </c>
      <c r="L611" s="131">
        <v>0</v>
      </c>
      <c r="M611" s="131">
        <v>0</v>
      </c>
      <c r="N611" s="131">
        <v>0</v>
      </c>
      <c r="O611" s="131">
        <v>0</v>
      </c>
      <c r="P611" s="131">
        <v>0</v>
      </c>
      <c r="Q611" s="131">
        <v>0</v>
      </c>
      <c r="R611" s="131">
        <v>0</v>
      </c>
      <c r="S611" s="131">
        <v>0</v>
      </c>
      <c r="T611" s="131">
        <v>0</v>
      </c>
      <c r="U611" s="131">
        <v>0</v>
      </c>
      <c r="V611" s="131">
        <v>0</v>
      </c>
      <c r="W611" s="131">
        <v>0</v>
      </c>
      <c r="X611" s="131">
        <v>0</v>
      </c>
      <c r="Y611" s="131">
        <v>0</v>
      </c>
      <c r="Z611" s="131">
        <v>0</v>
      </c>
      <c r="AA611" s="131">
        <v>0</v>
      </c>
      <c r="AB611" s="131">
        <v>0</v>
      </c>
      <c r="AC611" s="131">
        <v>0</v>
      </c>
      <c r="AD611" s="131">
        <v>0</v>
      </c>
      <c r="AE611" s="131">
        <v>0</v>
      </c>
      <c r="AF611" s="131">
        <v>0</v>
      </c>
      <c r="AG611" s="131">
        <v>0</v>
      </c>
      <c r="AH611" s="43">
        <v>0</v>
      </c>
    </row>
    <row r="612" spans="1:34">
      <c r="A612" s="52">
        <v>0</v>
      </c>
      <c r="C612" s="53"/>
      <c r="D612" s="62">
        <v>2019</v>
      </c>
      <c r="E612" s="62">
        <v>9</v>
      </c>
      <c r="F612" s="62">
        <v>2020</v>
      </c>
      <c r="G612" s="62">
        <v>2020</v>
      </c>
      <c r="H612" s="131">
        <v>0</v>
      </c>
      <c r="I612" s="131">
        <v>0</v>
      </c>
      <c r="J612" s="131">
        <v>0</v>
      </c>
      <c r="K612" s="131">
        <v>0</v>
      </c>
      <c r="L612" s="131">
        <v>0</v>
      </c>
      <c r="M612" s="131">
        <v>0</v>
      </c>
      <c r="N612" s="131">
        <v>0</v>
      </c>
      <c r="O612" s="131">
        <v>0</v>
      </c>
      <c r="P612" s="131">
        <v>0</v>
      </c>
      <c r="Q612" s="131">
        <v>0</v>
      </c>
      <c r="R612" s="131">
        <v>0</v>
      </c>
      <c r="S612" s="131">
        <v>0</v>
      </c>
      <c r="T612" s="131">
        <v>0</v>
      </c>
      <c r="U612" s="131">
        <v>0</v>
      </c>
      <c r="V612" s="131">
        <v>0</v>
      </c>
      <c r="W612" s="131">
        <v>0</v>
      </c>
      <c r="X612" s="131">
        <v>0</v>
      </c>
      <c r="Y612" s="131">
        <v>0</v>
      </c>
      <c r="Z612" s="131">
        <v>0</v>
      </c>
      <c r="AA612" s="131">
        <v>0</v>
      </c>
      <c r="AB612" s="131">
        <v>0</v>
      </c>
      <c r="AC612" s="131">
        <v>0</v>
      </c>
      <c r="AD612" s="131">
        <v>0</v>
      </c>
      <c r="AE612" s="131">
        <v>0</v>
      </c>
      <c r="AF612" s="131">
        <v>0</v>
      </c>
      <c r="AG612" s="131">
        <v>0</v>
      </c>
      <c r="AH612" s="43">
        <v>0</v>
      </c>
    </row>
    <row r="613" spans="1:34">
      <c r="A613" s="52">
        <v>0</v>
      </c>
      <c r="C613" s="53"/>
      <c r="D613" s="62">
        <v>2019</v>
      </c>
      <c r="E613" s="62">
        <v>10</v>
      </c>
      <c r="F613" s="62">
        <v>2020</v>
      </c>
      <c r="G613" s="62">
        <v>2020</v>
      </c>
      <c r="H613" s="131">
        <v>0</v>
      </c>
      <c r="I613" s="131">
        <v>0</v>
      </c>
      <c r="J613" s="131">
        <v>0</v>
      </c>
      <c r="K613" s="131">
        <v>0</v>
      </c>
      <c r="L613" s="131">
        <v>0</v>
      </c>
      <c r="M613" s="131">
        <v>0</v>
      </c>
      <c r="N613" s="131">
        <v>0</v>
      </c>
      <c r="O613" s="131">
        <v>0</v>
      </c>
      <c r="P613" s="131">
        <v>0</v>
      </c>
      <c r="Q613" s="131">
        <v>0</v>
      </c>
      <c r="R613" s="131">
        <v>0</v>
      </c>
      <c r="S613" s="131">
        <v>0</v>
      </c>
      <c r="T613" s="131">
        <v>0</v>
      </c>
      <c r="U613" s="131">
        <v>0</v>
      </c>
      <c r="V613" s="131">
        <v>0</v>
      </c>
      <c r="W613" s="131">
        <v>0</v>
      </c>
      <c r="X613" s="131">
        <v>0</v>
      </c>
      <c r="Y613" s="131">
        <v>0</v>
      </c>
      <c r="Z613" s="131">
        <v>0</v>
      </c>
      <c r="AA613" s="131">
        <v>0</v>
      </c>
      <c r="AB613" s="131">
        <v>0</v>
      </c>
      <c r="AC613" s="131">
        <v>0</v>
      </c>
      <c r="AD613" s="131">
        <v>0</v>
      </c>
      <c r="AE613" s="131">
        <v>0</v>
      </c>
      <c r="AF613" s="131">
        <v>0</v>
      </c>
      <c r="AG613" s="131">
        <v>0</v>
      </c>
      <c r="AH613" s="43">
        <v>0</v>
      </c>
    </row>
    <row r="614" spans="1:34">
      <c r="A614" s="52">
        <v>0</v>
      </c>
      <c r="C614" s="53"/>
      <c r="D614" s="62">
        <v>2019</v>
      </c>
      <c r="E614" s="62">
        <v>11</v>
      </c>
      <c r="F614" s="62">
        <v>2020</v>
      </c>
      <c r="G614" s="62">
        <v>2020</v>
      </c>
      <c r="H614" s="131">
        <v>0</v>
      </c>
      <c r="I614" s="131">
        <v>0</v>
      </c>
      <c r="J614" s="131">
        <v>0</v>
      </c>
      <c r="K614" s="131">
        <v>0</v>
      </c>
      <c r="L614" s="131">
        <v>0</v>
      </c>
      <c r="M614" s="131">
        <v>0</v>
      </c>
      <c r="N614" s="131">
        <v>0</v>
      </c>
      <c r="O614" s="131">
        <v>0</v>
      </c>
      <c r="P614" s="131">
        <v>0</v>
      </c>
      <c r="Q614" s="131">
        <v>0</v>
      </c>
      <c r="R614" s="131">
        <v>0</v>
      </c>
      <c r="S614" s="131">
        <v>0</v>
      </c>
      <c r="T614" s="131">
        <v>0</v>
      </c>
      <c r="U614" s="131">
        <v>0</v>
      </c>
      <c r="V614" s="131">
        <v>0</v>
      </c>
      <c r="W614" s="131">
        <v>0</v>
      </c>
      <c r="X614" s="131">
        <v>0</v>
      </c>
      <c r="Y614" s="131">
        <v>0</v>
      </c>
      <c r="Z614" s="131">
        <v>0</v>
      </c>
      <c r="AA614" s="131">
        <v>0</v>
      </c>
      <c r="AB614" s="131">
        <v>0</v>
      </c>
      <c r="AC614" s="131">
        <v>0</v>
      </c>
      <c r="AD614" s="131">
        <v>0</v>
      </c>
      <c r="AE614" s="131">
        <v>0</v>
      </c>
      <c r="AF614" s="131">
        <v>0</v>
      </c>
      <c r="AG614" s="131">
        <v>0</v>
      </c>
      <c r="AH614" s="43">
        <v>0</v>
      </c>
    </row>
    <row r="615" spans="1:34">
      <c r="A615" s="52">
        <v>0</v>
      </c>
      <c r="C615" s="53"/>
      <c r="D615" s="62">
        <v>2019</v>
      </c>
      <c r="E615" s="62">
        <v>12</v>
      </c>
      <c r="F615" s="62">
        <v>2020</v>
      </c>
      <c r="G615" s="62">
        <v>2020</v>
      </c>
      <c r="H615" s="131">
        <v>0</v>
      </c>
      <c r="I615" s="131">
        <v>0</v>
      </c>
      <c r="J615" s="131">
        <v>0</v>
      </c>
      <c r="K615" s="131">
        <v>0</v>
      </c>
      <c r="L615" s="131">
        <v>0</v>
      </c>
      <c r="M615" s="131">
        <v>0</v>
      </c>
      <c r="N615" s="131">
        <v>0</v>
      </c>
      <c r="O615" s="131">
        <v>0</v>
      </c>
      <c r="P615" s="131">
        <v>0</v>
      </c>
      <c r="Q615" s="131">
        <v>0</v>
      </c>
      <c r="R615" s="131">
        <v>0</v>
      </c>
      <c r="S615" s="131">
        <v>0</v>
      </c>
      <c r="T615" s="131">
        <v>0</v>
      </c>
      <c r="U615" s="131">
        <v>0</v>
      </c>
      <c r="V615" s="131">
        <v>0</v>
      </c>
      <c r="W615" s="131">
        <v>0</v>
      </c>
      <c r="X615" s="131">
        <v>0</v>
      </c>
      <c r="Y615" s="131">
        <v>0</v>
      </c>
      <c r="Z615" s="131">
        <v>0</v>
      </c>
      <c r="AA615" s="131">
        <v>0</v>
      </c>
      <c r="AB615" s="131">
        <v>0</v>
      </c>
      <c r="AC615" s="131">
        <v>0</v>
      </c>
      <c r="AD615" s="131">
        <v>0</v>
      </c>
      <c r="AE615" s="131">
        <v>0</v>
      </c>
      <c r="AF615" s="131">
        <v>0</v>
      </c>
      <c r="AG615" s="131">
        <v>0</v>
      </c>
      <c r="AH615" s="43">
        <v>0</v>
      </c>
    </row>
    <row r="616" spans="1:34">
      <c r="A616" s="52">
        <v>0</v>
      </c>
      <c r="C616" s="53"/>
      <c r="D616" s="62">
        <v>2020</v>
      </c>
      <c r="E616" s="62">
        <v>1</v>
      </c>
      <c r="F616" s="62">
        <v>2020</v>
      </c>
      <c r="G616" s="62">
        <v>2020</v>
      </c>
      <c r="H616" s="131">
        <v>0</v>
      </c>
      <c r="I616" s="131">
        <v>0</v>
      </c>
      <c r="J616" s="131">
        <v>0</v>
      </c>
      <c r="K616" s="131">
        <v>0</v>
      </c>
      <c r="L616" s="131">
        <v>0</v>
      </c>
      <c r="M616" s="131">
        <v>0</v>
      </c>
      <c r="N616" s="131">
        <v>0</v>
      </c>
      <c r="O616" s="131">
        <v>0</v>
      </c>
      <c r="P616" s="131">
        <v>0</v>
      </c>
      <c r="Q616" s="131">
        <v>0</v>
      </c>
      <c r="R616" s="131">
        <v>0</v>
      </c>
      <c r="S616" s="131">
        <v>0</v>
      </c>
      <c r="T616" s="131">
        <v>0</v>
      </c>
      <c r="U616" s="131">
        <v>0</v>
      </c>
      <c r="V616" s="131">
        <v>0</v>
      </c>
      <c r="W616" s="131">
        <v>0</v>
      </c>
      <c r="X616" s="131">
        <v>0</v>
      </c>
      <c r="Y616" s="131">
        <v>0</v>
      </c>
      <c r="Z616" s="131">
        <v>0</v>
      </c>
      <c r="AA616" s="131">
        <v>0</v>
      </c>
      <c r="AB616" s="131">
        <v>0</v>
      </c>
      <c r="AC616" s="131">
        <v>0</v>
      </c>
      <c r="AD616" s="131">
        <v>0</v>
      </c>
      <c r="AE616" s="131">
        <v>0</v>
      </c>
      <c r="AF616" s="131">
        <v>0</v>
      </c>
      <c r="AG616" s="131">
        <v>0</v>
      </c>
      <c r="AH616" s="43">
        <v>0</v>
      </c>
    </row>
    <row r="617" spans="1:34">
      <c r="A617" s="52">
        <v>0</v>
      </c>
      <c r="C617" s="53"/>
      <c r="D617" s="62">
        <v>2020</v>
      </c>
      <c r="E617" s="62">
        <v>2</v>
      </c>
      <c r="F617" s="62">
        <v>2020</v>
      </c>
      <c r="G617" s="62">
        <v>2020</v>
      </c>
      <c r="H617" s="131">
        <v>0</v>
      </c>
      <c r="I617" s="131">
        <v>0</v>
      </c>
      <c r="J617" s="131">
        <v>0</v>
      </c>
      <c r="K617" s="131">
        <v>0</v>
      </c>
      <c r="L617" s="131">
        <v>0</v>
      </c>
      <c r="M617" s="131">
        <v>0</v>
      </c>
      <c r="N617" s="131">
        <v>0</v>
      </c>
      <c r="O617" s="131">
        <v>0</v>
      </c>
      <c r="P617" s="131">
        <v>0</v>
      </c>
      <c r="Q617" s="131">
        <v>0</v>
      </c>
      <c r="R617" s="131">
        <v>0</v>
      </c>
      <c r="S617" s="131">
        <v>0</v>
      </c>
      <c r="T617" s="131">
        <v>0</v>
      </c>
      <c r="U617" s="131">
        <v>0</v>
      </c>
      <c r="V617" s="131">
        <v>0</v>
      </c>
      <c r="W617" s="131">
        <v>0</v>
      </c>
      <c r="X617" s="131">
        <v>0</v>
      </c>
      <c r="Y617" s="131">
        <v>0</v>
      </c>
      <c r="Z617" s="131">
        <v>0</v>
      </c>
      <c r="AA617" s="131">
        <v>0</v>
      </c>
      <c r="AB617" s="131">
        <v>0</v>
      </c>
      <c r="AC617" s="131">
        <v>0</v>
      </c>
      <c r="AD617" s="131">
        <v>0</v>
      </c>
      <c r="AE617" s="131">
        <v>0</v>
      </c>
      <c r="AF617" s="131">
        <v>0</v>
      </c>
      <c r="AG617" s="131">
        <v>0</v>
      </c>
      <c r="AH617" s="43">
        <v>0</v>
      </c>
    </row>
    <row r="618" spans="1:34">
      <c r="A618" s="52">
        <v>0</v>
      </c>
      <c r="C618" s="53"/>
      <c r="D618" s="62">
        <v>2020</v>
      </c>
      <c r="E618" s="62">
        <v>3</v>
      </c>
      <c r="F618" s="62">
        <v>2020</v>
      </c>
      <c r="G618" s="62">
        <v>2020</v>
      </c>
      <c r="H618" s="131">
        <v>0</v>
      </c>
      <c r="I618" s="131">
        <v>0</v>
      </c>
      <c r="J618" s="131">
        <v>0</v>
      </c>
      <c r="K618" s="131">
        <v>0</v>
      </c>
      <c r="L618" s="131">
        <v>0</v>
      </c>
      <c r="M618" s="131">
        <v>0</v>
      </c>
      <c r="N618" s="131">
        <v>0</v>
      </c>
      <c r="O618" s="131">
        <v>0</v>
      </c>
      <c r="P618" s="131">
        <v>0</v>
      </c>
      <c r="Q618" s="131">
        <v>0</v>
      </c>
      <c r="R618" s="131">
        <v>0</v>
      </c>
      <c r="S618" s="131">
        <v>0</v>
      </c>
      <c r="T618" s="131">
        <v>0</v>
      </c>
      <c r="U618" s="131">
        <v>0</v>
      </c>
      <c r="V618" s="131">
        <v>0</v>
      </c>
      <c r="W618" s="131">
        <v>0</v>
      </c>
      <c r="X618" s="131">
        <v>0</v>
      </c>
      <c r="Y618" s="131">
        <v>0</v>
      </c>
      <c r="Z618" s="131">
        <v>0</v>
      </c>
      <c r="AA618" s="131">
        <v>0</v>
      </c>
      <c r="AB618" s="131">
        <v>0</v>
      </c>
      <c r="AC618" s="131">
        <v>0</v>
      </c>
      <c r="AD618" s="131">
        <v>0</v>
      </c>
      <c r="AE618" s="131">
        <v>0</v>
      </c>
      <c r="AF618" s="131">
        <v>0</v>
      </c>
      <c r="AG618" s="131">
        <v>0</v>
      </c>
      <c r="AH618" s="43">
        <v>0</v>
      </c>
    </row>
    <row r="619" spans="1:34">
      <c r="A619" s="52">
        <v>0</v>
      </c>
      <c r="C619" s="53"/>
      <c r="D619" s="62">
        <v>2020</v>
      </c>
      <c r="E619" s="62">
        <v>4</v>
      </c>
      <c r="F619" s="62">
        <v>2020</v>
      </c>
      <c r="G619" s="62">
        <v>2020</v>
      </c>
      <c r="H619" s="131">
        <v>0</v>
      </c>
      <c r="I619" s="131">
        <v>0</v>
      </c>
      <c r="J619" s="131">
        <v>0</v>
      </c>
      <c r="K619" s="131">
        <v>0</v>
      </c>
      <c r="L619" s="131">
        <v>0</v>
      </c>
      <c r="M619" s="131">
        <v>0</v>
      </c>
      <c r="N619" s="131">
        <v>0</v>
      </c>
      <c r="O619" s="131">
        <v>0</v>
      </c>
      <c r="P619" s="131">
        <v>0</v>
      </c>
      <c r="Q619" s="131">
        <v>0</v>
      </c>
      <c r="R619" s="131">
        <v>0</v>
      </c>
      <c r="S619" s="131">
        <v>0</v>
      </c>
      <c r="T619" s="131">
        <v>0</v>
      </c>
      <c r="U619" s="131">
        <v>0</v>
      </c>
      <c r="V619" s="131">
        <v>0</v>
      </c>
      <c r="W619" s="131">
        <v>0</v>
      </c>
      <c r="X619" s="131">
        <v>0</v>
      </c>
      <c r="Y619" s="131">
        <v>0</v>
      </c>
      <c r="Z619" s="131">
        <v>0</v>
      </c>
      <c r="AA619" s="131">
        <v>0</v>
      </c>
      <c r="AB619" s="131">
        <v>0</v>
      </c>
      <c r="AC619" s="131">
        <v>0</v>
      </c>
      <c r="AD619" s="131">
        <v>0</v>
      </c>
      <c r="AE619" s="131">
        <v>0</v>
      </c>
      <c r="AF619" s="131">
        <v>0</v>
      </c>
      <c r="AG619" s="131">
        <v>0</v>
      </c>
      <c r="AH619" s="43">
        <v>0</v>
      </c>
    </row>
    <row r="620" spans="1:34">
      <c r="A620" s="52">
        <v>0</v>
      </c>
      <c r="C620" s="53"/>
      <c r="D620" s="62">
        <v>2020</v>
      </c>
      <c r="E620" s="62">
        <v>5</v>
      </c>
      <c r="F620" s="62">
        <v>2021</v>
      </c>
      <c r="G620" s="62">
        <v>2021</v>
      </c>
      <c r="H620" s="131">
        <v>0</v>
      </c>
      <c r="I620" s="131">
        <v>0</v>
      </c>
      <c r="J620" s="131">
        <v>0</v>
      </c>
      <c r="K620" s="131">
        <v>0</v>
      </c>
      <c r="L620" s="131">
        <v>0</v>
      </c>
      <c r="M620" s="131">
        <v>0</v>
      </c>
      <c r="N620" s="131">
        <v>0</v>
      </c>
      <c r="O620" s="131">
        <v>0</v>
      </c>
      <c r="P620" s="131">
        <v>0</v>
      </c>
      <c r="Q620" s="131">
        <v>0</v>
      </c>
      <c r="R620" s="131">
        <v>0</v>
      </c>
      <c r="S620" s="131">
        <v>0</v>
      </c>
      <c r="T620" s="131">
        <v>0</v>
      </c>
      <c r="U620" s="131">
        <v>0</v>
      </c>
      <c r="V620" s="131">
        <v>0</v>
      </c>
      <c r="W620" s="131">
        <v>0</v>
      </c>
      <c r="X620" s="131">
        <v>0</v>
      </c>
      <c r="Y620" s="131">
        <v>0</v>
      </c>
      <c r="Z620" s="131">
        <v>0</v>
      </c>
      <c r="AA620" s="131">
        <v>0</v>
      </c>
      <c r="AB620" s="131">
        <v>0</v>
      </c>
      <c r="AC620" s="131">
        <v>0</v>
      </c>
      <c r="AD620" s="131">
        <v>0</v>
      </c>
      <c r="AE620" s="131">
        <v>0</v>
      </c>
      <c r="AF620" s="131">
        <v>0</v>
      </c>
      <c r="AG620" s="131">
        <v>0</v>
      </c>
      <c r="AH620" s="43">
        <v>0</v>
      </c>
    </row>
    <row r="621" spans="1:34">
      <c r="A621" s="52">
        <v>0</v>
      </c>
      <c r="C621" s="53"/>
      <c r="D621" s="62">
        <v>2020</v>
      </c>
      <c r="E621" s="62">
        <v>6</v>
      </c>
      <c r="F621" s="62">
        <v>2021</v>
      </c>
      <c r="G621" s="62">
        <v>2021</v>
      </c>
      <c r="H621" s="131">
        <v>0</v>
      </c>
      <c r="I621" s="131">
        <v>0</v>
      </c>
      <c r="J621" s="131">
        <v>0</v>
      </c>
      <c r="K621" s="131">
        <v>0</v>
      </c>
      <c r="L621" s="131">
        <v>0</v>
      </c>
      <c r="M621" s="131">
        <v>0</v>
      </c>
      <c r="N621" s="131">
        <v>0</v>
      </c>
      <c r="O621" s="131">
        <v>0</v>
      </c>
      <c r="P621" s="131">
        <v>0</v>
      </c>
      <c r="Q621" s="131">
        <v>0</v>
      </c>
      <c r="R621" s="131">
        <v>0</v>
      </c>
      <c r="S621" s="131">
        <v>0</v>
      </c>
      <c r="T621" s="131">
        <v>0</v>
      </c>
      <c r="U621" s="131">
        <v>0</v>
      </c>
      <c r="V621" s="131">
        <v>0</v>
      </c>
      <c r="W621" s="131">
        <v>0</v>
      </c>
      <c r="X621" s="131">
        <v>0</v>
      </c>
      <c r="Y621" s="131">
        <v>0</v>
      </c>
      <c r="Z621" s="131">
        <v>0</v>
      </c>
      <c r="AA621" s="131">
        <v>0</v>
      </c>
      <c r="AB621" s="131">
        <v>0</v>
      </c>
      <c r="AC621" s="131">
        <v>0</v>
      </c>
      <c r="AD621" s="131">
        <v>0</v>
      </c>
      <c r="AE621" s="131">
        <v>0</v>
      </c>
      <c r="AF621" s="131">
        <v>0</v>
      </c>
      <c r="AG621" s="131">
        <v>0</v>
      </c>
      <c r="AH621" s="43">
        <v>0</v>
      </c>
    </row>
    <row r="622" spans="1:34">
      <c r="A622" s="52">
        <v>0</v>
      </c>
      <c r="C622" s="53"/>
      <c r="D622" s="62">
        <v>2020</v>
      </c>
      <c r="E622" s="62">
        <v>7</v>
      </c>
      <c r="F622" s="62">
        <v>2021</v>
      </c>
      <c r="G622" s="62">
        <v>2021</v>
      </c>
      <c r="H622" s="131">
        <v>0</v>
      </c>
      <c r="I622" s="131">
        <v>0</v>
      </c>
      <c r="J622" s="131">
        <v>0</v>
      </c>
      <c r="K622" s="131">
        <v>0</v>
      </c>
      <c r="L622" s="131">
        <v>0</v>
      </c>
      <c r="M622" s="131">
        <v>0</v>
      </c>
      <c r="N622" s="131">
        <v>0</v>
      </c>
      <c r="O622" s="131">
        <v>0</v>
      </c>
      <c r="P622" s="131">
        <v>0</v>
      </c>
      <c r="Q622" s="131">
        <v>0</v>
      </c>
      <c r="R622" s="131">
        <v>0</v>
      </c>
      <c r="S622" s="131">
        <v>0</v>
      </c>
      <c r="T622" s="131">
        <v>0</v>
      </c>
      <c r="U622" s="131">
        <v>0</v>
      </c>
      <c r="V622" s="131">
        <v>0</v>
      </c>
      <c r="W622" s="131">
        <v>0</v>
      </c>
      <c r="X622" s="131">
        <v>0</v>
      </c>
      <c r="Y622" s="131">
        <v>0</v>
      </c>
      <c r="Z622" s="131">
        <v>0</v>
      </c>
      <c r="AA622" s="131">
        <v>0</v>
      </c>
      <c r="AB622" s="131">
        <v>0</v>
      </c>
      <c r="AC622" s="131">
        <v>0</v>
      </c>
      <c r="AD622" s="131">
        <v>0</v>
      </c>
      <c r="AE622" s="131">
        <v>0</v>
      </c>
      <c r="AF622" s="131">
        <v>0</v>
      </c>
      <c r="AG622" s="131">
        <v>0</v>
      </c>
      <c r="AH622" s="43">
        <v>0</v>
      </c>
    </row>
    <row r="623" spans="1:34">
      <c r="A623" s="52">
        <v>0</v>
      </c>
      <c r="C623" s="53"/>
      <c r="D623" s="62">
        <v>2020</v>
      </c>
      <c r="E623" s="62">
        <v>8</v>
      </c>
      <c r="F623" s="62">
        <v>2021</v>
      </c>
      <c r="G623" s="62">
        <v>2021</v>
      </c>
      <c r="H623" s="131">
        <v>0</v>
      </c>
      <c r="I623" s="131">
        <v>0</v>
      </c>
      <c r="J623" s="131">
        <v>0</v>
      </c>
      <c r="K623" s="131">
        <v>0</v>
      </c>
      <c r="L623" s="131">
        <v>0</v>
      </c>
      <c r="M623" s="131">
        <v>0</v>
      </c>
      <c r="N623" s="131">
        <v>0</v>
      </c>
      <c r="O623" s="131">
        <v>0</v>
      </c>
      <c r="P623" s="131">
        <v>0</v>
      </c>
      <c r="Q623" s="131">
        <v>0</v>
      </c>
      <c r="R623" s="131">
        <v>0</v>
      </c>
      <c r="S623" s="131">
        <v>0</v>
      </c>
      <c r="T623" s="131">
        <v>0</v>
      </c>
      <c r="U623" s="131">
        <v>0</v>
      </c>
      <c r="V623" s="131">
        <v>0</v>
      </c>
      <c r="W623" s="131">
        <v>0</v>
      </c>
      <c r="X623" s="131">
        <v>0</v>
      </c>
      <c r="Y623" s="131">
        <v>0</v>
      </c>
      <c r="Z623" s="131">
        <v>0</v>
      </c>
      <c r="AA623" s="131">
        <v>0</v>
      </c>
      <c r="AB623" s="131">
        <v>0</v>
      </c>
      <c r="AC623" s="131">
        <v>0</v>
      </c>
      <c r="AD623" s="131">
        <v>0</v>
      </c>
      <c r="AE623" s="131">
        <v>0</v>
      </c>
      <c r="AF623" s="131">
        <v>0</v>
      </c>
      <c r="AG623" s="131">
        <v>0</v>
      </c>
      <c r="AH623" s="43">
        <v>0</v>
      </c>
    </row>
    <row r="624" spans="1:34">
      <c r="A624" s="52">
        <v>0</v>
      </c>
      <c r="C624" s="53"/>
      <c r="D624" s="62">
        <v>2020</v>
      </c>
      <c r="E624" s="62">
        <v>9</v>
      </c>
      <c r="F624" s="62">
        <v>2021</v>
      </c>
      <c r="G624" s="62">
        <v>2021</v>
      </c>
      <c r="H624" s="131">
        <v>0</v>
      </c>
      <c r="I624" s="131">
        <v>0</v>
      </c>
      <c r="J624" s="131">
        <v>0</v>
      </c>
      <c r="K624" s="131">
        <v>0</v>
      </c>
      <c r="L624" s="131">
        <v>0</v>
      </c>
      <c r="M624" s="131">
        <v>0</v>
      </c>
      <c r="N624" s="131">
        <v>0</v>
      </c>
      <c r="O624" s="131">
        <v>0</v>
      </c>
      <c r="P624" s="131">
        <v>0</v>
      </c>
      <c r="Q624" s="131">
        <v>0</v>
      </c>
      <c r="R624" s="131">
        <v>0</v>
      </c>
      <c r="S624" s="131">
        <v>0</v>
      </c>
      <c r="T624" s="131">
        <v>0</v>
      </c>
      <c r="U624" s="131">
        <v>0</v>
      </c>
      <c r="V624" s="131">
        <v>0</v>
      </c>
      <c r="W624" s="131">
        <v>0</v>
      </c>
      <c r="X624" s="131">
        <v>0</v>
      </c>
      <c r="Y624" s="131">
        <v>0</v>
      </c>
      <c r="Z624" s="131">
        <v>0</v>
      </c>
      <c r="AA624" s="131">
        <v>0</v>
      </c>
      <c r="AB624" s="131">
        <v>0</v>
      </c>
      <c r="AC624" s="131">
        <v>0</v>
      </c>
      <c r="AD624" s="131">
        <v>0</v>
      </c>
      <c r="AE624" s="131">
        <v>0</v>
      </c>
      <c r="AF624" s="131">
        <v>0</v>
      </c>
      <c r="AG624" s="131">
        <v>0</v>
      </c>
      <c r="AH624" s="43">
        <v>0</v>
      </c>
    </row>
    <row r="625" spans="1:34">
      <c r="A625" s="52">
        <v>0</v>
      </c>
      <c r="C625" s="53"/>
      <c r="D625" s="62">
        <v>2020</v>
      </c>
      <c r="E625" s="62">
        <v>10</v>
      </c>
      <c r="F625" s="62">
        <v>2021</v>
      </c>
      <c r="G625" s="62">
        <v>2021</v>
      </c>
      <c r="H625" s="131">
        <v>0</v>
      </c>
      <c r="I625" s="131">
        <v>0</v>
      </c>
      <c r="J625" s="131">
        <v>0</v>
      </c>
      <c r="K625" s="131">
        <v>0</v>
      </c>
      <c r="L625" s="131">
        <v>0</v>
      </c>
      <c r="M625" s="131">
        <v>0</v>
      </c>
      <c r="N625" s="131">
        <v>0</v>
      </c>
      <c r="O625" s="131">
        <v>0</v>
      </c>
      <c r="P625" s="131">
        <v>0</v>
      </c>
      <c r="Q625" s="131">
        <v>0</v>
      </c>
      <c r="R625" s="131">
        <v>0</v>
      </c>
      <c r="S625" s="131">
        <v>0</v>
      </c>
      <c r="T625" s="131">
        <v>0</v>
      </c>
      <c r="U625" s="131">
        <v>0</v>
      </c>
      <c r="V625" s="131">
        <v>0</v>
      </c>
      <c r="W625" s="131">
        <v>0</v>
      </c>
      <c r="X625" s="131">
        <v>0</v>
      </c>
      <c r="Y625" s="131">
        <v>0</v>
      </c>
      <c r="Z625" s="131">
        <v>0</v>
      </c>
      <c r="AA625" s="131">
        <v>0</v>
      </c>
      <c r="AB625" s="131">
        <v>0</v>
      </c>
      <c r="AC625" s="131">
        <v>0</v>
      </c>
      <c r="AD625" s="131">
        <v>0</v>
      </c>
      <c r="AE625" s="131">
        <v>0</v>
      </c>
      <c r="AF625" s="131">
        <v>0</v>
      </c>
      <c r="AG625" s="131">
        <v>0</v>
      </c>
      <c r="AH625" s="43">
        <v>0</v>
      </c>
    </row>
    <row r="626" spans="1:34">
      <c r="A626" s="52">
        <v>0</v>
      </c>
      <c r="C626" s="53"/>
      <c r="D626" s="62">
        <v>2020</v>
      </c>
      <c r="E626" s="62">
        <v>11</v>
      </c>
      <c r="F626" s="62">
        <v>2021</v>
      </c>
      <c r="G626" s="62">
        <v>2021</v>
      </c>
      <c r="H626" s="131">
        <v>0</v>
      </c>
      <c r="I626" s="131">
        <v>0</v>
      </c>
      <c r="J626" s="131">
        <v>0</v>
      </c>
      <c r="K626" s="131">
        <v>0</v>
      </c>
      <c r="L626" s="131">
        <v>0</v>
      </c>
      <c r="M626" s="131">
        <v>0</v>
      </c>
      <c r="N626" s="131">
        <v>0</v>
      </c>
      <c r="O626" s="131">
        <v>0</v>
      </c>
      <c r="P626" s="131">
        <v>0</v>
      </c>
      <c r="Q626" s="131">
        <v>0</v>
      </c>
      <c r="R626" s="131">
        <v>0</v>
      </c>
      <c r="S626" s="131">
        <v>0</v>
      </c>
      <c r="T626" s="131">
        <v>0</v>
      </c>
      <c r="U626" s="131">
        <v>0</v>
      </c>
      <c r="V626" s="131">
        <v>0</v>
      </c>
      <c r="W626" s="131">
        <v>0</v>
      </c>
      <c r="X626" s="131">
        <v>0</v>
      </c>
      <c r="Y626" s="131">
        <v>0</v>
      </c>
      <c r="Z626" s="131">
        <v>0</v>
      </c>
      <c r="AA626" s="131">
        <v>0</v>
      </c>
      <c r="AB626" s="131">
        <v>0</v>
      </c>
      <c r="AC626" s="131">
        <v>0</v>
      </c>
      <c r="AD626" s="131">
        <v>0</v>
      </c>
      <c r="AE626" s="131">
        <v>0</v>
      </c>
      <c r="AF626" s="131">
        <v>0</v>
      </c>
      <c r="AG626" s="131">
        <v>0</v>
      </c>
      <c r="AH626" s="43">
        <v>0</v>
      </c>
    </row>
    <row r="627" spans="1:34">
      <c r="A627" s="52">
        <v>0</v>
      </c>
      <c r="C627" s="53"/>
      <c r="D627" s="62">
        <v>2020</v>
      </c>
      <c r="E627" s="62">
        <v>12</v>
      </c>
      <c r="F627" s="62">
        <v>2021</v>
      </c>
      <c r="G627" s="62">
        <v>2021</v>
      </c>
      <c r="H627" s="131">
        <v>0</v>
      </c>
      <c r="I627" s="131">
        <v>0</v>
      </c>
      <c r="J627" s="131">
        <v>0</v>
      </c>
      <c r="K627" s="131">
        <v>0</v>
      </c>
      <c r="L627" s="131">
        <v>0</v>
      </c>
      <c r="M627" s="131">
        <v>0</v>
      </c>
      <c r="N627" s="131">
        <v>0</v>
      </c>
      <c r="O627" s="131">
        <v>0</v>
      </c>
      <c r="P627" s="131">
        <v>0</v>
      </c>
      <c r="Q627" s="131">
        <v>0</v>
      </c>
      <c r="R627" s="131">
        <v>0</v>
      </c>
      <c r="S627" s="131">
        <v>0</v>
      </c>
      <c r="T627" s="131">
        <v>0</v>
      </c>
      <c r="U627" s="131">
        <v>0</v>
      </c>
      <c r="V627" s="131">
        <v>0</v>
      </c>
      <c r="W627" s="131">
        <v>0</v>
      </c>
      <c r="X627" s="131">
        <v>0</v>
      </c>
      <c r="Y627" s="131">
        <v>0</v>
      </c>
      <c r="Z627" s="131">
        <v>0</v>
      </c>
      <c r="AA627" s="131">
        <v>0</v>
      </c>
      <c r="AB627" s="131">
        <v>0</v>
      </c>
      <c r="AC627" s="131">
        <v>0</v>
      </c>
      <c r="AD627" s="131">
        <v>0</v>
      </c>
      <c r="AE627" s="131">
        <v>0</v>
      </c>
      <c r="AF627" s="131">
        <v>0</v>
      </c>
      <c r="AG627" s="131">
        <v>0</v>
      </c>
      <c r="AH627" s="43">
        <v>0</v>
      </c>
    </row>
    <row r="628" spans="1:34">
      <c r="A628" s="52">
        <v>0</v>
      </c>
      <c r="C628" s="53"/>
      <c r="D628" s="62">
        <v>2021</v>
      </c>
      <c r="E628" s="62">
        <v>1</v>
      </c>
      <c r="F628" s="62">
        <v>2021</v>
      </c>
      <c r="G628" s="62">
        <v>2021</v>
      </c>
      <c r="H628" s="131">
        <v>0</v>
      </c>
      <c r="I628" s="131">
        <v>0</v>
      </c>
      <c r="J628" s="131">
        <v>0</v>
      </c>
      <c r="K628" s="131">
        <v>0</v>
      </c>
      <c r="L628" s="131">
        <v>0</v>
      </c>
      <c r="M628" s="131">
        <v>0</v>
      </c>
      <c r="N628" s="131">
        <v>0</v>
      </c>
      <c r="O628" s="131">
        <v>0</v>
      </c>
      <c r="P628" s="131">
        <v>0</v>
      </c>
      <c r="Q628" s="131">
        <v>0</v>
      </c>
      <c r="R628" s="131">
        <v>0</v>
      </c>
      <c r="S628" s="131">
        <v>0</v>
      </c>
      <c r="T628" s="131">
        <v>0</v>
      </c>
      <c r="U628" s="131">
        <v>0</v>
      </c>
      <c r="V628" s="131">
        <v>0</v>
      </c>
      <c r="W628" s="131">
        <v>0</v>
      </c>
      <c r="X628" s="131">
        <v>0</v>
      </c>
      <c r="Y628" s="131">
        <v>0</v>
      </c>
      <c r="Z628" s="131">
        <v>0</v>
      </c>
      <c r="AA628" s="131">
        <v>0</v>
      </c>
      <c r="AB628" s="131">
        <v>0</v>
      </c>
      <c r="AC628" s="131">
        <v>0</v>
      </c>
      <c r="AD628" s="131">
        <v>0</v>
      </c>
      <c r="AE628" s="131">
        <v>0</v>
      </c>
      <c r="AF628" s="131">
        <v>0</v>
      </c>
      <c r="AG628" s="131">
        <v>0</v>
      </c>
      <c r="AH628" s="43">
        <v>0</v>
      </c>
    </row>
    <row r="629" spans="1:34">
      <c r="A629" s="52">
        <v>0</v>
      </c>
      <c r="C629" s="53"/>
      <c r="D629" s="62">
        <v>2021</v>
      </c>
      <c r="E629" s="62">
        <v>2</v>
      </c>
      <c r="F629" s="62">
        <v>2021</v>
      </c>
      <c r="G629" s="62">
        <v>2021</v>
      </c>
      <c r="H629" s="131">
        <v>0</v>
      </c>
      <c r="I629" s="131">
        <v>0</v>
      </c>
      <c r="J629" s="131">
        <v>0</v>
      </c>
      <c r="K629" s="131">
        <v>0</v>
      </c>
      <c r="L629" s="131">
        <v>0</v>
      </c>
      <c r="M629" s="131">
        <v>0</v>
      </c>
      <c r="N629" s="131">
        <v>0</v>
      </c>
      <c r="O629" s="131">
        <v>0</v>
      </c>
      <c r="P629" s="131">
        <v>0</v>
      </c>
      <c r="Q629" s="131">
        <v>0</v>
      </c>
      <c r="R629" s="131">
        <v>0</v>
      </c>
      <c r="S629" s="131">
        <v>0</v>
      </c>
      <c r="T629" s="131">
        <v>0</v>
      </c>
      <c r="U629" s="131">
        <v>0</v>
      </c>
      <c r="V629" s="131">
        <v>0</v>
      </c>
      <c r="W629" s="131">
        <v>0</v>
      </c>
      <c r="X629" s="131">
        <v>0</v>
      </c>
      <c r="Y629" s="131">
        <v>0</v>
      </c>
      <c r="Z629" s="131">
        <v>0</v>
      </c>
      <c r="AA629" s="131">
        <v>0</v>
      </c>
      <c r="AB629" s="131">
        <v>0</v>
      </c>
      <c r="AC629" s="131">
        <v>0</v>
      </c>
      <c r="AD629" s="131">
        <v>0</v>
      </c>
      <c r="AE629" s="131">
        <v>0</v>
      </c>
      <c r="AF629" s="131">
        <v>0</v>
      </c>
      <c r="AG629" s="131">
        <v>0</v>
      </c>
      <c r="AH629" s="43">
        <v>0</v>
      </c>
    </row>
    <row r="630" spans="1:34">
      <c r="A630" s="52">
        <v>0</v>
      </c>
      <c r="C630" s="53"/>
      <c r="D630" s="62">
        <v>2021</v>
      </c>
      <c r="E630" s="62">
        <v>3</v>
      </c>
      <c r="F630" s="62">
        <v>2021</v>
      </c>
      <c r="G630" s="62">
        <v>2021</v>
      </c>
      <c r="H630" s="131">
        <v>0</v>
      </c>
      <c r="I630" s="131">
        <v>0</v>
      </c>
      <c r="J630" s="131">
        <v>0</v>
      </c>
      <c r="K630" s="131">
        <v>0</v>
      </c>
      <c r="L630" s="131">
        <v>0</v>
      </c>
      <c r="M630" s="131">
        <v>0</v>
      </c>
      <c r="N630" s="131">
        <v>0</v>
      </c>
      <c r="O630" s="131">
        <v>0</v>
      </c>
      <c r="P630" s="131">
        <v>0</v>
      </c>
      <c r="Q630" s="131">
        <v>0</v>
      </c>
      <c r="R630" s="131">
        <v>0</v>
      </c>
      <c r="S630" s="131">
        <v>0</v>
      </c>
      <c r="T630" s="131">
        <v>0</v>
      </c>
      <c r="U630" s="131">
        <v>0</v>
      </c>
      <c r="V630" s="131">
        <v>0</v>
      </c>
      <c r="W630" s="131">
        <v>0</v>
      </c>
      <c r="X630" s="131">
        <v>0</v>
      </c>
      <c r="Y630" s="131">
        <v>0</v>
      </c>
      <c r="Z630" s="131">
        <v>0</v>
      </c>
      <c r="AA630" s="131">
        <v>0</v>
      </c>
      <c r="AB630" s="131">
        <v>0</v>
      </c>
      <c r="AC630" s="131">
        <v>0</v>
      </c>
      <c r="AD630" s="131">
        <v>0</v>
      </c>
      <c r="AE630" s="131">
        <v>0</v>
      </c>
      <c r="AF630" s="131">
        <v>0</v>
      </c>
      <c r="AG630" s="131">
        <v>0</v>
      </c>
      <c r="AH630" s="43">
        <v>0</v>
      </c>
    </row>
    <row r="631" spans="1:34">
      <c r="A631" s="52">
        <v>0</v>
      </c>
      <c r="C631" s="53"/>
      <c r="D631" s="62">
        <v>2021</v>
      </c>
      <c r="E631" s="62">
        <v>4</v>
      </c>
      <c r="F631" s="62">
        <v>2021</v>
      </c>
      <c r="G631" s="62">
        <v>2021</v>
      </c>
      <c r="H631" s="131">
        <v>0</v>
      </c>
      <c r="I631" s="131">
        <v>0</v>
      </c>
      <c r="J631" s="131">
        <v>0</v>
      </c>
      <c r="K631" s="131">
        <v>0</v>
      </c>
      <c r="L631" s="131">
        <v>0</v>
      </c>
      <c r="M631" s="131">
        <v>0</v>
      </c>
      <c r="N631" s="131">
        <v>0</v>
      </c>
      <c r="O631" s="131">
        <v>0</v>
      </c>
      <c r="P631" s="131">
        <v>0</v>
      </c>
      <c r="Q631" s="131">
        <v>0</v>
      </c>
      <c r="R631" s="131">
        <v>0</v>
      </c>
      <c r="S631" s="131">
        <v>0</v>
      </c>
      <c r="T631" s="131">
        <v>0</v>
      </c>
      <c r="U631" s="131">
        <v>0</v>
      </c>
      <c r="V631" s="131">
        <v>0</v>
      </c>
      <c r="W631" s="131">
        <v>0</v>
      </c>
      <c r="X631" s="131">
        <v>0</v>
      </c>
      <c r="Y631" s="131">
        <v>0</v>
      </c>
      <c r="Z631" s="131">
        <v>0</v>
      </c>
      <c r="AA631" s="131">
        <v>0</v>
      </c>
      <c r="AB631" s="131">
        <v>0</v>
      </c>
      <c r="AC631" s="131">
        <v>0</v>
      </c>
      <c r="AD631" s="131">
        <v>0</v>
      </c>
      <c r="AE631" s="131">
        <v>0</v>
      </c>
      <c r="AF631" s="131">
        <v>0</v>
      </c>
      <c r="AG631" s="131">
        <v>0</v>
      </c>
      <c r="AH631" s="43">
        <v>0</v>
      </c>
    </row>
    <row r="632" spans="1:34">
      <c r="A632" s="52">
        <v>0</v>
      </c>
      <c r="C632" s="53"/>
      <c r="D632" s="62">
        <v>2021</v>
      </c>
      <c r="E632" s="62">
        <v>5</v>
      </c>
      <c r="F632" s="62">
        <v>2022</v>
      </c>
      <c r="G632" s="62">
        <v>2022</v>
      </c>
      <c r="H632" s="131">
        <v>0</v>
      </c>
      <c r="I632" s="131">
        <v>0</v>
      </c>
      <c r="J632" s="131">
        <v>0</v>
      </c>
      <c r="K632" s="131">
        <v>0</v>
      </c>
      <c r="L632" s="131">
        <v>0</v>
      </c>
      <c r="M632" s="131">
        <v>0</v>
      </c>
      <c r="N632" s="131">
        <v>0</v>
      </c>
      <c r="O632" s="131">
        <v>0</v>
      </c>
      <c r="P632" s="131">
        <v>0</v>
      </c>
      <c r="Q632" s="131">
        <v>0</v>
      </c>
      <c r="R632" s="131">
        <v>0</v>
      </c>
      <c r="S632" s="131">
        <v>0</v>
      </c>
      <c r="T632" s="131">
        <v>0</v>
      </c>
      <c r="U632" s="131">
        <v>0</v>
      </c>
      <c r="V632" s="131">
        <v>0</v>
      </c>
      <c r="W632" s="131">
        <v>0</v>
      </c>
      <c r="X632" s="131">
        <v>0</v>
      </c>
      <c r="Y632" s="131">
        <v>0</v>
      </c>
      <c r="Z632" s="131">
        <v>0</v>
      </c>
      <c r="AA632" s="131">
        <v>0</v>
      </c>
      <c r="AB632" s="131">
        <v>0</v>
      </c>
      <c r="AC632" s="131">
        <v>0</v>
      </c>
      <c r="AD632" s="131">
        <v>0</v>
      </c>
      <c r="AE632" s="131">
        <v>0</v>
      </c>
      <c r="AF632" s="131">
        <v>0</v>
      </c>
      <c r="AG632" s="131">
        <v>0</v>
      </c>
      <c r="AH632" s="43">
        <v>0</v>
      </c>
    </row>
    <row r="633" spans="1:34">
      <c r="A633" s="52">
        <v>0</v>
      </c>
      <c r="C633" s="53"/>
      <c r="D633" s="62">
        <v>2021</v>
      </c>
      <c r="E633" s="62">
        <v>6</v>
      </c>
      <c r="F633" s="62">
        <v>2022</v>
      </c>
      <c r="G633" s="62">
        <v>2022</v>
      </c>
      <c r="H633" s="131">
        <v>0</v>
      </c>
      <c r="I633" s="131">
        <v>0</v>
      </c>
      <c r="J633" s="131">
        <v>0</v>
      </c>
      <c r="K633" s="131">
        <v>0</v>
      </c>
      <c r="L633" s="131">
        <v>0</v>
      </c>
      <c r="M633" s="131">
        <v>0</v>
      </c>
      <c r="N633" s="131">
        <v>0</v>
      </c>
      <c r="O633" s="131">
        <v>0</v>
      </c>
      <c r="P633" s="131">
        <v>0</v>
      </c>
      <c r="Q633" s="131">
        <v>0</v>
      </c>
      <c r="R633" s="131">
        <v>0</v>
      </c>
      <c r="S633" s="131">
        <v>0</v>
      </c>
      <c r="T633" s="131">
        <v>0</v>
      </c>
      <c r="U633" s="131">
        <v>0</v>
      </c>
      <c r="V633" s="131">
        <v>0</v>
      </c>
      <c r="W633" s="131">
        <v>0</v>
      </c>
      <c r="X633" s="131">
        <v>0</v>
      </c>
      <c r="Y633" s="131">
        <v>0</v>
      </c>
      <c r="Z633" s="131">
        <v>0</v>
      </c>
      <c r="AA633" s="131">
        <v>0</v>
      </c>
      <c r="AB633" s="131">
        <v>0</v>
      </c>
      <c r="AC633" s="131">
        <v>0</v>
      </c>
      <c r="AD633" s="131">
        <v>0</v>
      </c>
      <c r="AE633" s="131">
        <v>0</v>
      </c>
      <c r="AF633" s="131">
        <v>0</v>
      </c>
      <c r="AG633" s="131">
        <v>0</v>
      </c>
      <c r="AH633" s="43">
        <v>0</v>
      </c>
    </row>
    <row r="634" spans="1:34">
      <c r="A634" s="52">
        <v>0</v>
      </c>
      <c r="C634" s="53"/>
      <c r="D634" s="62">
        <v>2021</v>
      </c>
      <c r="E634" s="62">
        <v>7</v>
      </c>
      <c r="F634" s="62">
        <v>2022</v>
      </c>
      <c r="G634" s="62">
        <v>2022</v>
      </c>
      <c r="H634" s="131">
        <v>0</v>
      </c>
      <c r="I634" s="131">
        <v>0</v>
      </c>
      <c r="J634" s="131">
        <v>0</v>
      </c>
      <c r="K634" s="131">
        <v>0</v>
      </c>
      <c r="L634" s="131">
        <v>0</v>
      </c>
      <c r="M634" s="131">
        <v>0</v>
      </c>
      <c r="N634" s="131">
        <v>0</v>
      </c>
      <c r="O634" s="131">
        <v>0</v>
      </c>
      <c r="P634" s="131">
        <v>0</v>
      </c>
      <c r="Q634" s="131">
        <v>0</v>
      </c>
      <c r="R634" s="131">
        <v>0</v>
      </c>
      <c r="S634" s="131">
        <v>0</v>
      </c>
      <c r="T634" s="131">
        <v>0</v>
      </c>
      <c r="U634" s="131">
        <v>0</v>
      </c>
      <c r="V634" s="131">
        <v>0</v>
      </c>
      <c r="W634" s="131">
        <v>0</v>
      </c>
      <c r="X634" s="131">
        <v>0</v>
      </c>
      <c r="Y634" s="131">
        <v>0</v>
      </c>
      <c r="Z634" s="131">
        <v>0</v>
      </c>
      <c r="AA634" s="131">
        <v>0</v>
      </c>
      <c r="AB634" s="131">
        <v>0</v>
      </c>
      <c r="AC634" s="131">
        <v>0</v>
      </c>
      <c r="AD634" s="131">
        <v>0</v>
      </c>
      <c r="AE634" s="131">
        <v>0</v>
      </c>
      <c r="AF634" s="131">
        <v>0</v>
      </c>
      <c r="AG634" s="131">
        <v>0</v>
      </c>
      <c r="AH634" s="43">
        <v>0</v>
      </c>
    </row>
    <row r="635" spans="1:34">
      <c r="A635" s="52">
        <v>0</v>
      </c>
      <c r="C635" s="53"/>
      <c r="D635" s="62">
        <v>2021</v>
      </c>
      <c r="E635" s="62">
        <v>8</v>
      </c>
      <c r="F635" s="62">
        <v>2022</v>
      </c>
      <c r="G635" s="62">
        <v>2022</v>
      </c>
      <c r="H635" s="131">
        <v>0</v>
      </c>
      <c r="I635" s="131">
        <v>0</v>
      </c>
      <c r="J635" s="131">
        <v>0</v>
      </c>
      <c r="K635" s="131">
        <v>0</v>
      </c>
      <c r="L635" s="131">
        <v>0</v>
      </c>
      <c r="M635" s="131">
        <v>0</v>
      </c>
      <c r="N635" s="131">
        <v>0</v>
      </c>
      <c r="O635" s="131">
        <v>0</v>
      </c>
      <c r="P635" s="131">
        <v>0</v>
      </c>
      <c r="Q635" s="131">
        <v>0</v>
      </c>
      <c r="R635" s="131">
        <v>0</v>
      </c>
      <c r="S635" s="131">
        <v>0</v>
      </c>
      <c r="T635" s="131">
        <v>0</v>
      </c>
      <c r="U635" s="131">
        <v>0</v>
      </c>
      <c r="V635" s="131">
        <v>0</v>
      </c>
      <c r="W635" s="131">
        <v>0</v>
      </c>
      <c r="X635" s="131">
        <v>0</v>
      </c>
      <c r="Y635" s="131">
        <v>0</v>
      </c>
      <c r="Z635" s="131">
        <v>0</v>
      </c>
      <c r="AA635" s="131">
        <v>0</v>
      </c>
      <c r="AB635" s="131">
        <v>0</v>
      </c>
      <c r="AC635" s="131">
        <v>0</v>
      </c>
      <c r="AD635" s="131">
        <v>0</v>
      </c>
      <c r="AE635" s="131">
        <v>0</v>
      </c>
      <c r="AF635" s="131">
        <v>0</v>
      </c>
      <c r="AG635" s="131">
        <v>0</v>
      </c>
      <c r="AH635" s="43">
        <v>0</v>
      </c>
    </row>
    <row r="636" spans="1:34">
      <c r="A636" s="52">
        <v>0</v>
      </c>
      <c r="C636" s="53"/>
      <c r="D636" s="62">
        <v>2021</v>
      </c>
      <c r="E636" s="62">
        <v>9</v>
      </c>
      <c r="F636" s="62">
        <v>2022</v>
      </c>
      <c r="G636" s="62">
        <v>2022</v>
      </c>
      <c r="H636" s="131">
        <v>0</v>
      </c>
      <c r="I636" s="131">
        <v>0</v>
      </c>
      <c r="J636" s="131">
        <v>0</v>
      </c>
      <c r="K636" s="131">
        <v>0</v>
      </c>
      <c r="L636" s="131">
        <v>0</v>
      </c>
      <c r="M636" s="131">
        <v>0</v>
      </c>
      <c r="N636" s="131">
        <v>0</v>
      </c>
      <c r="O636" s="131">
        <v>0</v>
      </c>
      <c r="P636" s="131">
        <v>0</v>
      </c>
      <c r="Q636" s="131">
        <v>0</v>
      </c>
      <c r="R636" s="131">
        <v>0</v>
      </c>
      <c r="S636" s="131">
        <v>0</v>
      </c>
      <c r="T636" s="131">
        <v>0</v>
      </c>
      <c r="U636" s="131">
        <v>0</v>
      </c>
      <c r="V636" s="131">
        <v>0</v>
      </c>
      <c r="W636" s="131">
        <v>0</v>
      </c>
      <c r="X636" s="131">
        <v>0</v>
      </c>
      <c r="Y636" s="131">
        <v>0</v>
      </c>
      <c r="Z636" s="131">
        <v>0</v>
      </c>
      <c r="AA636" s="131">
        <v>0</v>
      </c>
      <c r="AB636" s="131">
        <v>0</v>
      </c>
      <c r="AC636" s="131">
        <v>0</v>
      </c>
      <c r="AD636" s="131">
        <v>0</v>
      </c>
      <c r="AE636" s="131">
        <v>0</v>
      </c>
      <c r="AF636" s="131">
        <v>0</v>
      </c>
      <c r="AG636" s="131">
        <v>0</v>
      </c>
      <c r="AH636" s="43">
        <v>0</v>
      </c>
    </row>
    <row r="637" spans="1:34">
      <c r="A637" s="52">
        <v>0</v>
      </c>
      <c r="C637" s="53"/>
      <c r="D637" s="62">
        <v>2021</v>
      </c>
      <c r="E637" s="62">
        <v>10</v>
      </c>
      <c r="F637" s="62">
        <v>2022</v>
      </c>
      <c r="G637" s="62">
        <v>2022</v>
      </c>
      <c r="H637" s="131">
        <v>0</v>
      </c>
      <c r="I637" s="131">
        <v>0</v>
      </c>
      <c r="J637" s="131">
        <v>0</v>
      </c>
      <c r="K637" s="131">
        <v>0</v>
      </c>
      <c r="L637" s="131">
        <v>0</v>
      </c>
      <c r="M637" s="131">
        <v>0</v>
      </c>
      <c r="N637" s="131">
        <v>0</v>
      </c>
      <c r="O637" s="131">
        <v>0</v>
      </c>
      <c r="P637" s="131">
        <v>0</v>
      </c>
      <c r="Q637" s="131">
        <v>0</v>
      </c>
      <c r="R637" s="131">
        <v>0</v>
      </c>
      <c r="S637" s="131">
        <v>0</v>
      </c>
      <c r="T637" s="131">
        <v>0</v>
      </c>
      <c r="U637" s="131">
        <v>0</v>
      </c>
      <c r="V637" s="131">
        <v>0</v>
      </c>
      <c r="W637" s="131">
        <v>0</v>
      </c>
      <c r="X637" s="131">
        <v>0</v>
      </c>
      <c r="Y637" s="131">
        <v>0</v>
      </c>
      <c r="Z637" s="131">
        <v>0</v>
      </c>
      <c r="AA637" s="131">
        <v>0</v>
      </c>
      <c r="AB637" s="131">
        <v>0</v>
      </c>
      <c r="AC637" s="131">
        <v>0</v>
      </c>
      <c r="AD637" s="131">
        <v>0</v>
      </c>
      <c r="AE637" s="131">
        <v>0</v>
      </c>
      <c r="AF637" s="131">
        <v>0</v>
      </c>
      <c r="AG637" s="131">
        <v>0</v>
      </c>
      <c r="AH637" s="43">
        <v>0</v>
      </c>
    </row>
    <row r="638" spans="1:34">
      <c r="A638" s="52">
        <v>0</v>
      </c>
      <c r="C638" s="53"/>
      <c r="D638" s="62">
        <v>2021</v>
      </c>
      <c r="E638" s="62">
        <v>11</v>
      </c>
      <c r="F638" s="62">
        <v>2022</v>
      </c>
      <c r="G638" s="62">
        <v>2022</v>
      </c>
      <c r="H638" s="131">
        <v>0</v>
      </c>
      <c r="I638" s="131">
        <v>0</v>
      </c>
      <c r="J638" s="131">
        <v>0</v>
      </c>
      <c r="K638" s="131">
        <v>0</v>
      </c>
      <c r="L638" s="131">
        <v>0</v>
      </c>
      <c r="M638" s="131">
        <v>0</v>
      </c>
      <c r="N638" s="131">
        <v>0</v>
      </c>
      <c r="O638" s="131">
        <v>0</v>
      </c>
      <c r="P638" s="131">
        <v>0</v>
      </c>
      <c r="Q638" s="131">
        <v>0</v>
      </c>
      <c r="R638" s="131">
        <v>0</v>
      </c>
      <c r="S638" s="131">
        <v>0</v>
      </c>
      <c r="T638" s="131">
        <v>0</v>
      </c>
      <c r="U638" s="131">
        <v>0</v>
      </c>
      <c r="V638" s="131">
        <v>0</v>
      </c>
      <c r="W638" s="131">
        <v>0</v>
      </c>
      <c r="X638" s="131">
        <v>0</v>
      </c>
      <c r="Y638" s="131">
        <v>0</v>
      </c>
      <c r="Z638" s="131">
        <v>0</v>
      </c>
      <c r="AA638" s="131">
        <v>0</v>
      </c>
      <c r="AB638" s="131">
        <v>0</v>
      </c>
      <c r="AC638" s="131">
        <v>0</v>
      </c>
      <c r="AD638" s="131">
        <v>0</v>
      </c>
      <c r="AE638" s="131">
        <v>0</v>
      </c>
      <c r="AF638" s="131">
        <v>0</v>
      </c>
      <c r="AG638" s="131">
        <v>0</v>
      </c>
      <c r="AH638" s="43">
        <v>0</v>
      </c>
    </row>
    <row r="639" spans="1:34">
      <c r="A639" s="52">
        <v>0</v>
      </c>
      <c r="C639" s="53"/>
      <c r="D639" s="62">
        <v>2021</v>
      </c>
      <c r="E639" s="62">
        <v>12</v>
      </c>
      <c r="F639" s="62">
        <v>2022</v>
      </c>
      <c r="G639" s="62">
        <v>2022</v>
      </c>
      <c r="H639" s="131">
        <v>0</v>
      </c>
      <c r="I639" s="131">
        <v>0</v>
      </c>
      <c r="J639" s="131">
        <v>0</v>
      </c>
      <c r="K639" s="131">
        <v>0</v>
      </c>
      <c r="L639" s="131">
        <v>0</v>
      </c>
      <c r="M639" s="131">
        <v>0</v>
      </c>
      <c r="N639" s="131">
        <v>0</v>
      </c>
      <c r="O639" s="131">
        <v>0</v>
      </c>
      <c r="P639" s="131">
        <v>0</v>
      </c>
      <c r="Q639" s="131">
        <v>0</v>
      </c>
      <c r="R639" s="131">
        <v>0</v>
      </c>
      <c r="S639" s="131">
        <v>0</v>
      </c>
      <c r="T639" s="131">
        <v>0</v>
      </c>
      <c r="U639" s="131">
        <v>0</v>
      </c>
      <c r="V639" s="131">
        <v>0</v>
      </c>
      <c r="W639" s="131">
        <v>0</v>
      </c>
      <c r="X639" s="131">
        <v>0</v>
      </c>
      <c r="Y639" s="131">
        <v>0</v>
      </c>
      <c r="Z639" s="131">
        <v>0</v>
      </c>
      <c r="AA639" s="131">
        <v>0</v>
      </c>
      <c r="AB639" s="131">
        <v>0</v>
      </c>
      <c r="AC639" s="131">
        <v>0</v>
      </c>
      <c r="AD639" s="131">
        <v>0</v>
      </c>
      <c r="AE639" s="131">
        <v>0</v>
      </c>
      <c r="AF639" s="131">
        <v>0</v>
      </c>
      <c r="AG639" s="131">
        <v>0</v>
      </c>
      <c r="AH639" s="43">
        <v>0</v>
      </c>
    </row>
    <row r="640" spans="1:34">
      <c r="A640" s="52">
        <v>0</v>
      </c>
      <c r="C640" s="53"/>
      <c r="D640" s="62">
        <v>2022</v>
      </c>
      <c r="E640" s="62">
        <v>1</v>
      </c>
      <c r="F640" s="62">
        <v>2022</v>
      </c>
      <c r="G640" s="62">
        <v>2022</v>
      </c>
      <c r="H640" s="131">
        <v>0</v>
      </c>
      <c r="I640" s="131">
        <v>0</v>
      </c>
      <c r="J640" s="131">
        <v>0</v>
      </c>
      <c r="K640" s="131">
        <v>0</v>
      </c>
      <c r="L640" s="131">
        <v>0</v>
      </c>
      <c r="M640" s="131">
        <v>0</v>
      </c>
      <c r="N640" s="131">
        <v>0</v>
      </c>
      <c r="O640" s="131">
        <v>0</v>
      </c>
      <c r="P640" s="131">
        <v>0</v>
      </c>
      <c r="Q640" s="131">
        <v>0</v>
      </c>
      <c r="R640" s="131">
        <v>0</v>
      </c>
      <c r="S640" s="131">
        <v>0</v>
      </c>
      <c r="T640" s="131">
        <v>0</v>
      </c>
      <c r="U640" s="131">
        <v>0</v>
      </c>
      <c r="V640" s="131">
        <v>0</v>
      </c>
      <c r="W640" s="131">
        <v>0</v>
      </c>
      <c r="X640" s="131">
        <v>0</v>
      </c>
      <c r="Y640" s="131">
        <v>0</v>
      </c>
      <c r="Z640" s="131">
        <v>0</v>
      </c>
      <c r="AA640" s="131">
        <v>0</v>
      </c>
      <c r="AB640" s="131">
        <v>0</v>
      </c>
      <c r="AC640" s="131">
        <v>0</v>
      </c>
      <c r="AD640" s="131">
        <v>0</v>
      </c>
      <c r="AE640" s="131">
        <v>0</v>
      </c>
      <c r="AF640" s="131">
        <v>0</v>
      </c>
      <c r="AG640" s="131">
        <v>0</v>
      </c>
      <c r="AH640" s="43">
        <v>0</v>
      </c>
    </row>
    <row r="641" spans="1:34">
      <c r="A641" s="52">
        <v>0</v>
      </c>
      <c r="C641" s="53"/>
      <c r="D641" s="62">
        <v>2022</v>
      </c>
      <c r="E641" s="62">
        <v>2</v>
      </c>
      <c r="F641" s="62">
        <v>2022</v>
      </c>
      <c r="G641" s="62">
        <v>2022</v>
      </c>
      <c r="H641" s="131">
        <v>0</v>
      </c>
      <c r="I641" s="131">
        <v>0</v>
      </c>
      <c r="J641" s="131">
        <v>0</v>
      </c>
      <c r="K641" s="131">
        <v>0</v>
      </c>
      <c r="L641" s="131">
        <v>0</v>
      </c>
      <c r="M641" s="131">
        <v>0</v>
      </c>
      <c r="N641" s="131">
        <v>0</v>
      </c>
      <c r="O641" s="131">
        <v>0</v>
      </c>
      <c r="P641" s="131">
        <v>0</v>
      </c>
      <c r="Q641" s="131">
        <v>0</v>
      </c>
      <c r="R641" s="131">
        <v>0</v>
      </c>
      <c r="S641" s="131">
        <v>0</v>
      </c>
      <c r="T641" s="131">
        <v>0</v>
      </c>
      <c r="U641" s="131">
        <v>0</v>
      </c>
      <c r="V641" s="131">
        <v>0</v>
      </c>
      <c r="W641" s="131">
        <v>0</v>
      </c>
      <c r="X641" s="131">
        <v>0</v>
      </c>
      <c r="Y641" s="131">
        <v>0</v>
      </c>
      <c r="Z641" s="131">
        <v>0</v>
      </c>
      <c r="AA641" s="131">
        <v>0</v>
      </c>
      <c r="AB641" s="131">
        <v>0</v>
      </c>
      <c r="AC641" s="131">
        <v>0</v>
      </c>
      <c r="AD641" s="131">
        <v>0</v>
      </c>
      <c r="AE641" s="131">
        <v>0</v>
      </c>
      <c r="AF641" s="131">
        <v>0</v>
      </c>
      <c r="AG641" s="131">
        <v>0</v>
      </c>
      <c r="AH641" s="43">
        <v>0</v>
      </c>
    </row>
    <row r="642" spans="1:34">
      <c r="A642" s="52">
        <v>0</v>
      </c>
      <c r="C642" s="53"/>
      <c r="D642" s="62">
        <v>2022</v>
      </c>
      <c r="E642" s="62">
        <v>3</v>
      </c>
      <c r="F642" s="62">
        <v>2022</v>
      </c>
      <c r="G642" s="62">
        <v>2022</v>
      </c>
      <c r="H642" s="131">
        <v>0</v>
      </c>
      <c r="I642" s="131">
        <v>0</v>
      </c>
      <c r="J642" s="131">
        <v>0</v>
      </c>
      <c r="K642" s="131">
        <v>0</v>
      </c>
      <c r="L642" s="131">
        <v>0</v>
      </c>
      <c r="M642" s="131">
        <v>0</v>
      </c>
      <c r="N642" s="131">
        <v>0</v>
      </c>
      <c r="O642" s="131">
        <v>0</v>
      </c>
      <c r="P642" s="131">
        <v>0</v>
      </c>
      <c r="Q642" s="131">
        <v>0</v>
      </c>
      <c r="R642" s="131">
        <v>0</v>
      </c>
      <c r="S642" s="131">
        <v>0</v>
      </c>
      <c r="T642" s="131">
        <v>0</v>
      </c>
      <c r="U642" s="131">
        <v>0</v>
      </c>
      <c r="V642" s="131">
        <v>0</v>
      </c>
      <c r="W642" s="131">
        <v>0</v>
      </c>
      <c r="X642" s="131">
        <v>0</v>
      </c>
      <c r="Y642" s="131">
        <v>0</v>
      </c>
      <c r="Z642" s="131">
        <v>0</v>
      </c>
      <c r="AA642" s="131">
        <v>0</v>
      </c>
      <c r="AB642" s="131">
        <v>0</v>
      </c>
      <c r="AC642" s="131">
        <v>0</v>
      </c>
      <c r="AD642" s="131">
        <v>0</v>
      </c>
      <c r="AE642" s="131">
        <v>0</v>
      </c>
      <c r="AF642" s="131">
        <v>0</v>
      </c>
      <c r="AG642" s="131">
        <v>0</v>
      </c>
      <c r="AH642" s="43">
        <v>0</v>
      </c>
    </row>
    <row r="643" spans="1:34">
      <c r="A643" s="52">
        <v>0</v>
      </c>
      <c r="C643" s="53"/>
      <c r="D643" s="62">
        <v>2022</v>
      </c>
      <c r="E643" s="62">
        <v>4</v>
      </c>
      <c r="F643" s="62">
        <v>2022</v>
      </c>
      <c r="G643" s="62">
        <v>2022</v>
      </c>
      <c r="H643" s="131">
        <v>0</v>
      </c>
      <c r="I643" s="131">
        <v>0</v>
      </c>
      <c r="J643" s="131">
        <v>0</v>
      </c>
      <c r="K643" s="131">
        <v>0</v>
      </c>
      <c r="L643" s="131">
        <v>0</v>
      </c>
      <c r="M643" s="131">
        <v>0</v>
      </c>
      <c r="N643" s="131">
        <v>0</v>
      </c>
      <c r="O643" s="131">
        <v>0</v>
      </c>
      <c r="P643" s="131">
        <v>0</v>
      </c>
      <c r="Q643" s="131">
        <v>0</v>
      </c>
      <c r="R643" s="131">
        <v>0</v>
      </c>
      <c r="S643" s="131">
        <v>0</v>
      </c>
      <c r="T643" s="131">
        <v>0</v>
      </c>
      <c r="U643" s="131">
        <v>0</v>
      </c>
      <c r="V643" s="131">
        <v>0</v>
      </c>
      <c r="W643" s="131">
        <v>0</v>
      </c>
      <c r="X643" s="131">
        <v>0</v>
      </c>
      <c r="Y643" s="131">
        <v>0</v>
      </c>
      <c r="Z643" s="131">
        <v>0</v>
      </c>
      <c r="AA643" s="131">
        <v>0</v>
      </c>
      <c r="AB643" s="131">
        <v>0</v>
      </c>
      <c r="AC643" s="131">
        <v>0</v>
      </c>
      <c r="AD643" s="131">
        <v>0</v>
      </c>
      <c r="AE643" s="131">
        <v>0</v>
      </c>
      <c r="AF643" s="131">
        <v>0</v>
      </c>
      <c r="AG643" s="131">
        <v>0</v>
      </c>
      <c r="AH643" s="43">
        <v>0</v>
      </c>
    </row>
    <row r="644" spans="1:34">
      <c r="A644" s="52">
        <v>0</v>
      </c>
      <c r="C644" s="53"/>
      <c r="D644" s="62">
        <v>2022</v>
      </c>
      <c r="E644" s="62">
        <v>5</v>
      </c>
      <c r="F644" s="62">
        <v>2023</v>
      </c>
      <c r="G644" s="62">
        <v>2023</v>
      </c>
      <c r="H644" s="131">
        <v>0</v>
      </c>
      <c r="I644" s="131">
        <v>0</v>
      </c>
      <c r="J644" s="131">
        <v>0</v>
      </c>
      <c r="K644" s="131">
        <v>0</v>
      </c>
      <c r="L644" s="131">
        <v>0</v>
      </c>
      <c r="M644" s="131">
        <v>0</v>
      </c>
      <c r="N644" s="131">
        <v>0</v>
      </c>
      <c r="O644" s="131">
        <v>0</v>
      </c>
      <c r="P644" s="131">
        <v>0</v>
      </c>
      <c r="Q644" s="131">
        <v>0</v>
      </c>
      <c r="R644" s="131">
        <v>0</v>
      </c>
      <c r="S644" s="131">
        <v>0</v>
      </c>
      <c r="T644" s="131">
        <v>0</v>
      </c>
      <c r="U644" s="131">
        <v>0</v>
      </c>
      <c r="V644" s="131">
        <v>0</v>
      </c>
      <c r="W644" s="131">
        <v>0</v>
      </c>
      <c r="X644" s="131">
        <v>0</v>
      </c>
      <c r="Y644" s="131">
        <v>0</v>
      </c>
      <c r="Z644" s="131">
        <v>0</v>
      </c>
      <c r="AA644" s="131">
        <v>0</v>
      </c>
      <c r="AB644" s="131">
        <v>0</v>
      </c>
      <c r="AC644" s="131">
        <v>0</v>
      </c>
      <c r="AD644" s="131">
        <v>0</v>
      </c>
      <c r="AE644" s="131">
        <v>0</v>
      </c>
      <c r="AF644" s="131">
        <v>0</v>
      </c>
      <c r="AG644" s="131">
        <v>0</v>
      </c>
      <c r="AH644" s="43">
        <v>0</v>
      </c>
    </row>
    <row r="645" spans="1:34">
      <c r="A645" s="52">
        <v>0</v>
      </c>
      <c r="C645" s="53"/>
      <c r="D645" s="62">
        <v>2022</v>
      </c>
      <c r="E645" s="62">
        <v>6</v>
      </c>
      <c r="F645" s="62">
        <v>2023</v>
      </c>
      <c r="G645" s="62">
        <v>2023</v>
      </c>
      <c r="H645" s="131">
        <v>0</v>
      </c>
      <c r="I645" s="131">
        <v>0</v>
      </c>
      <c r="J645" s="131">
        <v>0</v>
      </c>
      <c r="K645" s="131">
        <v>0</v>
      </c>
      <c r="L645" s="131">
        <v>0</v>
      </c>
      <c r="M645" s="131">
        <v>0</v>
      </c>
      <c r="N645" s="131">
        <v>0</v>
      </c>
      <c r="O645" s="131">
        <v>0</v>
      </c>
      <c r="P645" s="131">
        <v>0</v>
      </c>
      <c r="Q645" s="131">
        <v>0</v>
      </c>
      <c r="R645" s="131">
        <v>0</v>
      </c>
      <c r="S645" s="131">
        <v>0</v>
      </c>
      <c r="T645" s="131">
        <v>0</v>
      </c>
      <c r="U645" s="131">
        <v>0</v>
      </c>
      <c r="V645" s="131">
        <v>0</v>
      </c>
      <c r="W645" s="131">
        <v>0</v>
      </c>
      <c r="X645" s="131">
        <v>0</v>
      </c>
      <c r="Y645" s="131">
        <v>0</v>
      </c>
      <c r="Z645" s="131">
        <v>0</v>
      </c>
      <c r="AA645" s="131">
        <v>0</v>
      </c>
      <c r="AB645" s="131">
        <v>0</v>
      </c>
      <c r="AC645" s="131">
        <v>0</v>
      </c>
      <c r="AD645" s="131">
        <v>0</v>
      </c>
      <c r="AE645" s="131">
        <v>0</v>
      </c>
      <c r="AF645" s="131">
        <v>0</v>
      </c>
      <c r="AG645" s="131">
        <v>0</v>
      </c>
      <c r="AH645" s="43">
        <v>0</v>
      </c>
    </row>
    <row r="646" spans="1:34">
      <c r="A646" s="52">
        <v>0</v>
      </c>
      <c r="C646" s="53"/>
      <c r="D646" s="62">
        <v>2022</v>
      </c>
      <c r="E646" s="62">
        <v>7</v>
      </c>
      <c r="F646" s="62">
        <v>2023</v>
      </c>
      <c r="G646" s="62">
        <v>2023</v>
      </c>
      <c r="H646" s="131">
        <v>0</v>
      </c>
      <c r="I646" s="131">
        <v>0</v>
      </c>
      <c r="J646" s="131">
        <v>0</v>
      </c>
      <c r="K646" s="131">
        <v>0</v>
      </c>
      <c r="L646" s="131">
        <v>0</v>
      </c>
      <c r="M646" s="131">
        <v>0</v>
      </c>
      <c r="N646" s="131">
        <v>0</v>
      </c>
      <c r="O646" s="131">
        <v>0</v>
      </c>
      <c r="P646" s="131">
        <v>0</v>
      </c>
      <c r="Q646" s="131">
        <v>0</v>
      </c>
      <c r="R646" s="131">
        <v>0</v>
      </c>
      <c r="S646" s="131">
        <v>0</v>
      </c>
      <c r="T646" s="131">
        <v>0</v>
      </c>
      <c r="U646" s="131">
        <v>0</v>
      </c>
      <c r="V646" s="131">
        <v>0</v>
      </c>
      <c r="W646" s="131">
        <v>0</v>
      </c>
      <c r="X646" s="131">
        <v>0</v>
      </c>
      <c r="Y646" s="131">
        <v>0</v>
      </c>
      <c r="Z646" s="131">
        <v>0</v>
      </c>
      <c r="AA646" s="131">
        <v>0</v>
      </c>
      <c r="AB646" s="131">
        <v>0</v>
      </c>
      <c r="AC646" s="131">
        <v>0</v>
      </c>
      <c r="AD646" s="131">
        <v>0</v>
      </c>
      <c r="AE646" s="131">
        <v>0</v>
      </c>
      <c r="AF646" s="131">
        <v>0</v>
      </c>
      <c r="AG646" s="131">
        <v>0</v>
      </c>
      <c r="AH646" s="43">
        <v>0</v>
      </c>
    </row>
    <row r="647" spans="1:34">
      <c r="A647" s="52">
        <v>0</v>
      </c>
      <c r="C647" s="53"/>
      <c r="D647" s="62">
        <v>2022</v>
      </c>
      <c r="E647" s="62">
        <v>8</v>
      </c>
      <c r="F647" s="62">
        <v>2023</v>
      </c>
      <c r="G647" s="62">
        <v>2023</v>
      </c>
      <c r="H647" s="131">
        <v>0</v>
      </c>
      <c r="I647" s="131">
        <v>0</v>
      </c>
      <c r="J647" s="131">
        <v>0</v>
      </c>
      <c r="K647" s="131">
        <v>0</v>
      </c>
      <c r="L647" s="131">
        <v>0</v>
      </c>
      <c r="M647" s="131">
        <v>0</v>
      </c>
      <c r="N647" s="131">
        <v>0</v>
      </c>
      <c r="O647" s="131">
        <v>0</v>
      </c>
      <c r="P647" s="131">
        <v>0</v>
      </c>
      <c r="Q647" s="131">
        <v>0</v>
      </c>
      <c r="R647" s="131">
        <v>0</v>
      </c>
      <c r="S647" s="131">
        <v>0</v>
      </c>
      <c r="T647" s="131">
        <v>0</v>
      </c>
      <c r="U647" s="131">
        <v>0</v>
      </c>
      <c r="V647" s="131">
        <v>0</v>
      </c>
      <c r="W647" s="131">
        <v>0</v>
      </c>
      <c r="X647" s="131">
        <v>0</v>
      </c>
      <c r="Y647" s="131">
        <v>0</v>
      </c>
      <c r="Z647" s="131">
        <v>0</v>
      </c>
      <c r="AA647" s="131">
        <v>0</v>
      </c>
      <c r="AB647" s="131">
        <v>0</v>
      </c>
      <c r="AC647" s="131">
        <v>0</v>
      </c>
      <c r="AD647" s="131">
        <v>0</v>
      </c>
      <c r="AE647" s="131">
        <v>0</v>
      </c>
      <c r="AF647" s="131">
        <v>0</v>
      </c>
      <c r="AG647" s="131">
        <v>0</v>
      </c>
      <c r="AH647" s="43">
        <v>0</v>
      </c>
    </row>
    <row r="648" spans="1:34">
      <c r="A648" s="52">
        <v>0</v>
      </c>
      <c r="C648" s="53"/>
      <c r="D648" s="62">
        <v>2022</v>
      </c>
      <c r="E648" s="62">
        <v>9</v>
      </c>
      <c r="F648" s="62">
        <v>2023</v>
      </c>
      <c r="G648" s="62">
        <v>2023</v>
      </c>
      <c r="H648" s="131">
        <v>0</v>
      </c>
      <c r="I648" s="131">
        <v>0</v>
      </c>
      <c r="J648" s="131">
        <v>0</v>
      </c>
      <c r="K648" s="131">
        <v>0</v>
      </c>
      <c r="L648" s="131">
        <v>0</v>
      </c>
      <c r="M648" s="131">
        <v>0</v>
      </c>
      <c r="N648" s="131">
        <v>0</v>
      </c>
      <c r="O648" s="131">
        <v>0</v>
      </c>
      <c r="P648" s="131">
        <v>0</v>
      </c>
      <c r="Q648" s="131">
        <v>0</v>
      </c>
      <c r="R648" s="131">
        <v>0</v>
      </c>
      <c r="S648" s="131">
        <v>0</v>
      </c>
      <c r="T648" s="131">
        <v>0</v>
      </c>
      <c r="U648" s="131">
        <v>0</v>
      </c>
      <c r="V648" s="131">
        <v>0</v>
      </c>
      <c r="W648" s="131">
        <v>0</v>
      </c>
      <c r="X648" s="131">
        <v>0</v>
      </c>
      <c r="Y648" s="131">
        <v>0</v>
      </c>
      <c r="Z648" s="131">
        <v>0</v>
      </c>
      <c r="AA648" s="131">
        <v>0</v>
      </c>
      <c r="AB648" s="131">
        <v>0</v>
      </c>
      <c r="AC648" s="131">
        <v>0</v>
      </c>
      <c r="AD648" s="131">
        <v>0</v>
      </c>
      <c r="AE648" s="131">
        <v>0</v>
      </c>
      <c r="AF648" s="131">
        <v>0</v>
      </c>
      <c r="AG648" s="131">
        <v>0</v>
      </c>
      <c r="AH648" s="43">
        <v>0</v>
      </c>
    </row>
    <row r="649" spans="1:34">
      <c r="A649" s="52">
        <v>0</v>
      </c>
      <c r="C649" s="53"/>
      <c r="D649" s="62">
        <v>2022</v>
      </c>
      <c r="E649" s="62">
        <v>10</v>
      </c>
      <c r="F649" s="62">
        <v>2023</v>
      </c>
      <c r="G649" s="62">
        <v>2023</v>
      </c>
      <c r="H649" s="131">
        <v>0</v>
      </c>
      <c r="I649" s="131">
        <v>0</v>
      </c>
      <c r="J649" s="131">
        <v>0</v>
      </c>
      <c r="K649" s="131">
        <v>0</v>
      </c>
      <c r="L649" s="131">
        <v>0</v>
      </c>
      <c r="M649" s="131">
        <v>0</v>
      </c>
      <c r="N649" s="131">
        <v>0</v>
      </c>
      <c r="O649" s="131">
        <v>0</v>
      </c>
      <c r="P649" s="131">
        <v>0</v>
      </c>
      <c r="Q649" s="131">
        <v>0</v>
      </c>
      <c r="R649" s="131">
        <v>0</v>
      </c>
      <c r="S649" s="131">
        <v>0</v>
      </c>
      <c r="T649" s="131">
        <v>0</v>
      </c>
      <c r="U649" s="131">
        <v>0</v>
      </c>
      <c r="V649" s="131">
        <v>0</v>
      </c>
      <c r="W649" s="131">
        <v>0</v>
      </c>
      <c r="X649" s="131">
        <v>0</v>
      </c>
      <c r="Y649" s="131">
        <v>0</v>
      </c>
      <c r="Z649" s="131">
        <v>0</v>
      </c>
      <c r="AA649" s="131">
        <v>0</v>
      </c>
      <c r="AB649" s="131">
        <v>0</v>
      </c>
      <c r="AC649" s="131">
        <v>0</v>
      </c>
      <c r="AD649" s="131">
        <v>0</v>
      </c>
      <c r="AE649" s="131">
        <v>0</v>
      </c>
      <c r="AF649" s="131">
        <v>0</v>
      </c>
      <c r="AG649" s="131">
        <v>0</v>
      </c>
      <c r="AH649" s="43">
        <v>0</v>
      </c>
    </row>
    <row r="650" spans="1:34">
      <c r="A650" s="52">
        <v>0</v>
      </c>
      <c r="C650" s="53"/>
      <c r="D650" s="62">
        <v>2022</v>
      </c>
      <c r="E650" s="62">
        <v>11</v>
      </c>
      <c r="F650" s="62">
        <v>2023</v>
      </c>
      <c r="G650" s="62">
        <v>2023</v>
      </c>
      <c r="H650" s="131">
        <v>0</v>
      </c>
      <c r="I650" s="131">
        <v>0</v>
      </c>
      <c r="J650" s="131">
        <v>0</v>
      </c>
      <c r="K650" s="131">
        <v>0</v>
      </c>
      <c r="L650" s="131">
        <v>0</v>
      </c>
      <c r="M650" s="131">
        <v>0</v>
      </c>
      <c r="N650" s="131">
        <v>0</v>
      </c>
      <c r="O650" s="131">
        <v>0</v>
      </c>
      <c r="P650" s="131">
        <v>0</v>
      </c>
      <c r="Q650" s="131">
        <v>0</v>
      </c>
      <c r="R650" s="131">
        <v>0</v>
      </c>
      <c r="S650" s="131">
        <v>0</v>
      </c>
      <c r="T650" s="131">
        <v>0</v>
      </c>
      <c r="U650" s="131">
        <v>0</v>
      </c>
      <c r="V650" s="131">
        <v>0</v>
      </c>
      <c r="W650" s="131">
        <v>0</v>
      </c>
      <c r="X650" s="131">
        <v>0</v>
      </c>
      <c r="Y650" s="131">
        <v>0</v>
      </c>
      <c r="Z650" s="131">
        <v>0</v>
      </c>
      <c r="AA650" s="131">
        <v>0</v>
      </c>
      <c r="AB650" s="131">
        <v>0</v>
      </c>
      <c r="AC650" s="131">
        <v>0</v>
      </c>
      <c r="AD650" s="131">
        <v>0</v>
      </c>
      <c r="AE650" s="131">
        <v>0</v>
      </c>
      <c r="AF650" s="131">
        <v>0</v>
      </c>
      <c r="AG650" s="131">
        <v>0</v>
      </c>
      <c r="AH650" s="43">
        <v>0</v>
      </c>
    </row>
    <row r="651" spans="1:34">
      <c r="A651" s="52">
        <v>0</v>
      </c>
      <c r="C651" s="53"/>
      <c r="D651" s="62">
        <v>2022</v>
      </c>
      <c r="E651" s="62">
        <v>12</v>
      </c>
      <c r="F651" s="62">
        <v>2023</v>
      </c>
      <c r="G651" s="62">
        <v>2023</v>
      </c>
      <c r="H651" s="131">
        <v>0</v>
      </c>
      <c r="I651" s="131">
        <v>0</v>
      </c>
      <c r="J651" s="131">
        <v>0</v>
      </c>
      <c r="K651" s="131">
        <v>0</v>
      </c>
      <c r="L651" s="131">
        <v>0</v>
      </c>
      <c r="M651" s="131">
        <v>0</v>
      </c>
      <c r="N651" s="131">
        <v>0</v>
      </c>
      <c r="O651" s="131">
        <v>0</v>
      </c>
      <c r="P651" s="131">
        <v>0</v>
      </c>
      <c r="Q651" s="131">
        <v>0</v>
      </c>
      <c r="R651" s="131">
        <v>0</v>
      </c>
      <c r="S651" s="131">
        <v>0</v>
      </c>
      <c r="T651" s="131">
        <v>0</v>
      </c>
      <c r="U651" s="131">
        <v>0</v>
      </c>
      <c r="V651" s="131">
        <v>0</v>
      </c>
      <c r="W651" s="131">
        <v>0</v>
      </c>
      <c r="X651" s="131">
        <v>0</v>
      </c>
      <c r="Y651" s="131">
        <v>0</v>
      </c>
      <c r="Z651" s="131">
        <v>0</v>
      </c>
      <c r="AA651" s="131">
        <v>0</v>
      </c>
      <c r="AB651" s="131">
        <v>0</v>
      </c>
      <c r="AC651" s="131">
        <v>0</v>
      </c>
      <c r="AD651" s="131">
        <v>0</v>
      </c>
      <c r="AE651" s="131">
        <v>0</v>
      </c>
      <c r="AF651" s="131">
        <v>0</v>
      </c>
      <c r="AG651" s="131">
        <v>0</v>
      </c>
      <c r="AH651" s="43">
        <v>0</v>
      </c>
    </row>
    <row r="652" spans="1:34">
      <c r="A652" s="52">
        <v>0</v>
      </c>
      <c r="C652" s="53"/>
      <c r="D652" s="62">
        <v>2023</v>
      </c>
      <c r="E652" s="62">
        <v>1</v>
      </c>
      <c r="F652" s="62">
        <v>2023</v>
      </c>
      <c r="G652" s="62">
        <v>2023</v>
      </c>
      <c r="H652" s="131">
        <v>0</v>
      </c>
      <c r="I652" s="131">
        <v>0</v>
      </c>
      <c r="J652" s="131">
        <v>0</v>
      </c>
      <c r="K652" s="131">
        <v>0</v>
      </c>
      <c r="L652" s="131">
        <v>0</v>
      </c>
      <c r="M652" s="131">
        <v>0</v>
      </c>
      <c r="N652" s="131">
        <v>0</v>
      </c>
      <c r="O652" s="131">
        <v>0</v>
      </c>
      <c r="P652" s="131">
        <v>0</v>
      </c>
      <c r="Q652" s="131">
        <v>0</v>
      </c>
      <c r="R652" s="131">
        <v>0</v>
      </c>
      <c r="S652" s="131">
        <v>0</v>
      </c>
      <c r="T652" s="131">
        <v>0</v>
      </c>
      <c r="U652" s="131">
        <v>0</v>
      </c>
      <c r="V652" s="131">
        <v>0</v>
      </c>
      <c r="W652" s="131">
        <v>0</v>
      </c>
      <c r="X652" s="131">
        <v>0</v>
      </c>
      <c r="Y652" s="131">
        <v>0</v>
      </c>
      <c r="Z652" s="131">
        <v>0</v>
      </c>
      <c r="AA652" s="131">
        <v>0</v>
      </c>
      <c r="AB652" s="131">
        <v>0</v>
      </c>
      <c r="AC652" s="131">
        <v>0</v>
      </c>
      <c r="AD652" s="131">
        <v>0</v>
      </c>
      <c r="AE652" s="131">
        <v>0</v>
      </c>
      <c r="AF652" s="131">
        <v>0</v>
      </c>
      <c r="AG652" s="131">
        <v>0</v>
      </c>
      <c r="AH652" s="43">
        <v>0</v>
      </c>
    </row>
    <row r="653" spans="1:34">
      <c r="A653" s="52">
        <v>0</v>
      </c>
      <c r="C653" s="53"/>
      <c r="D653" s="62">
        <v>2023</v>
      </c>
      <c r="E653" s="62">
        <v>2</v>
      </c>
      <c r="F653" s="62">
        <v>2023</v>
      </c>
      <c r="G653" s="62">
        <v>2023</v>
      </c>
      <c r="H653" s="131">
        <v>0</v>
      </c>
      <c r="I653" s="131">
        <v>0</v>
      </c>
      <c r="J653" s="131">
        <v>0</v>
      </c>
      <c r="K653" s="131">
        <v>0</v>
      </c>
      <c r="L653" s="131">
        <v>0</v>
      </c>
      <c r="M653" s="131">
        <v>0</v>
      </c>
      <c r="N653" s="131">
        <v>0</v>
      </c>
      <c r="O653" s="131">
        <v>0</v>
      </c>
      <c r="P653" s="131">
        <v>0</v>
      </c>
      <c r="Q653" s="131">
        <v>0</v>
      </c>
      <c r="R653" s="131">
        <v>0</v>
      </c>
      <c r="S653" s="131">
        <v>0</v>
      </c>
      <c r="T653" s="131">
        <v>0</v>
      </c>
      <c r="U653" s="131">
        <v>0</v>
      </c>
      <c r="V653" s="131">
        <v>0</v>
      </c>
      <c r="W653" s="131">
        <v>0</v>
      </c>
      <c r="X653" s="131">
        <v>0</v>
      </c>
      <c r="Y653" s="131">
        <v>0</v>
      </c>
      <c r="Z653" s="131">
        <v>0</v>
      </c>
      <c r="AA653" s="131">
        <v>0</v>
      </c>
      <c r="AB653" s="131">
        <v>0</v>
      </c>
      <c r="AC653" s="131">
        <v>0</v>
      </c>
      <c r="AD653" s="131">
        <v>0</v>
      </c>
      <c r="AE653" s="131">
        <v>0</v>
      </c>
      <c r="AF653" s="131">
        <v>0</v>
      </c>
      <c r="AG653" s="131">
        <v>0</v>
      </c>
      <c r="AH653" s="43">
        <v>0</v>
      </c>
    </row>
    <row r="654" spans="1:34">
      <c r="A654" s="52">
        <v>0</v>
      </c>
      <c r="C654" s="53"/>
      <c r="D654" s="62">
        <v>2023</v>
      </c>
      <c r="E654" s="62">
        <v>3</v>
      </c>
      <c r="F654" s="62">
        <v>2023</v>
      </c>
      <c r="G654" s="62">
        <v>2023</v>
      </c>
      <c r="H654" s="131">
        <v>0</v>
      </c>
      <c r="I654" s="131">
        <v>0</v>
      </c>
      <c r="J654" s="131">
        <v>0</v>
      </c>
      <c r="K654" s="131">
        <v>0</v>
      </c>
      <c r="L654" s="131">
        <v>0</v>
      </c>
      <c r="M654" s="131">
        <v>0</v>
      </c>
      <c r="N654" s="131">
        <v>0</v>
      </c>
      <c r="O654" s="131">
        <v>0</v>
      </c>
      <c r="P654" s="131">
        <v>0</v>
      </c>
      <c r="Q654" s="131">
        <v>0</v>
      </c>
      <c r="R654" s="131">
        <v>0</v>
      </c>
      <c r="S654" s="131">
        <v>0</v>
      </c>
      <c r="T654" s="131">
        <v>0</v>
      </c>
      <c r="U654" s="131">
        <v>0</v>
      </c>
      <c r="V654" s="131">
        <v>0</v>
      </c>
      <c r="W654" s="131">
        <v>0</v>
      </c>
      <c r="X654" s="131">
        <v>0</v>
      </c>
      <c r="Y654" s="131">
        <v>0</v>
      </c>
      <c r="Z654" s="131">
        <v>0</v>
      </c>
      <c r="AA654" s="131">
        <v>0</v>
      </c>
      <c r="AB654" s="131">
        <v>0</v>
      </c>
      <c r="AC654" s="131">
        <v>0</v>
      </c>
      <c r="AD654" s="131">
        <v>0</v>
      </c>
      <c r="AE654" s="131">
        <v>0</v>
      </c>
      <c r="AF654" s="131">
        <v>0</v>
      </c>
      <c r="AG654" s="131">
        <v>0</v>
      </c>
      <c r="AH654" s="43">
        <v>0</v>
      </c>
    </row>
    <row r="655" spans="1:34">
      <c r="A655" s="52">
        <v>0</v>
      </c>
      <c r="C655" s="53"/>
      <c r="D655" s="62">
        <v>2023</v>
      </c>
      <c r="E655" s="62">
        <v>4</v>
      </c>
      <c r="F655" s="62">
        <v>2023</v>
      </c>
      <c r="G655" s="62">
        <v>2023</v>
      </c>
      <c r="H655" s="131">
        <v>0</v>
      </c>
      <c r="I655" s="131">
        <v>0</v>
      </c>
      <c r="J655" s="131">
        <v>0</v>
      </c>
      <c r="K655" s="131">
        <v>0</v>
      </c>
      <c r="L655" s="131">
        <v>0</v>
      </c>
      <c r="M655" s="131">
        <v>0</v>
      </c>
      <c r="N655" s="131">
        <v>0</v>
      </c>
      <c r="O655" s="131">
        <v>0</v>
      </c>
      <c r="P655" s="131">
        <v>0</v>
      </c>
      <c r="Q655" s="131">
        <v>0</v>
      </c>
      <c r="R655" s="131">
        <v>0</v>
      </c>
      <c r="S655" s="131">
        <v>0</v>
      </c>
      <c r="T655" s="131">
        <v>0</v>
      </c>
      <c r="U655" s="131">
        <v>0</v>
      </c>
      <c r="V655" s="131">
        <v>0</v>
      </c>
      <c r="W655" s="131">
        <v>0</v>
      </c>
      <c r="X655" s="131">
        <v>0</v>
      </c>
      <c r="Y655" s="131">
        <v>0</v>
      </c>
      <c r="Z655" s="131">
        <v>0</v>
      </c>
      <c r="AA655" s="131">
        <v>0</v>
      </c>
      <c r="AB655" s="131">
        <v>0</v>
      </c>
      <c r="AC655" s="131">
        <v>0</v>
      </c>
      <c r="AD655" s="131">
        <v>0</v>
      </c>
      <c r="AE655" s="131">
        <v>0</v>
      </c>
      <c r="AF655" s="131">
        <v>0</v>
      </c>
      <c r="AG655" s="131">
        <v>0</v>
      </c>
      <c r="AH655" s="43">
        <v>0</v>
      </c>
    </row>
    <row r="656" spans="1:34">
      <c r="A656" s="52">
        <v>0</v>
      </c>
      <c r="C656" s="53"/>
      <c r="D656" s="62">
        <v>2023</v>
      </c>
      <c r="E656" s="62">
        <v>5</v>
      </c>
      <c r="F656" s="62">
        <v>2024</v>
      </c>
      <c r="G656" s="62">
        <v>2024</v>
      </c>
      <c r="H656" s="131">
        <v>0</v>
      </c>
      <c r="I656" s="131">
        <v>0</v>
      </c>
      <c r="J656" s="131">
        <v>0</v>
      </c>
      <c r="K656" s="131">
        <v>0</v>
      </c>
      <c r="L656" s="131">
        <v>0</v>
      </c>
      <c r="M656" s="131">
        <v>0</v>
      </c>
      <c r="N656" s="131">
        <v>0</v>
      </c>
      <c r="O656" s="131">
        <v>0</v>
      </c>
      <c r="P656" s="131">
        <v>0</v>
      </c>
      <c r="Q656" s="131">
        <v>0</v>
      </c>
      <c r="R656" s="131">
        <v>0</v>
      </c>
      <c r="S656" s="131">
        <v>0</v>
      </c>
      <c r="T656" s="131">
        <v>0</v>
      </c>
      <c r="U656" s="131">
        <v>0</v>
      </c>
      <c r="V656" s="131">
        <v>0</v>
      </c>
      <c r="W656" s="131">
        <v>0</v>
      </c>
      <c r="X656" s="131">
        <v>0</v>
      </c>
      <c r="Y656" s="131">
        <v>0</v>
      </c>
      <c r="Z656" s="131">
        <v>0</v>
      </c>
      <c r="AA656" s="131">
        <v>0</v>
      </c>
      <c r="AB656" s="131">
        <v>0</v>
      </c>
      <c r="AC656" s="131">
        <v>0</v>
      </c>
      <c r="AD656" s="131">
        <v>0</v>
      </c>
      <c r="AE656" s="131">
        <v>0</v>
      </c>
      <c r="AF656" s="131">
        <v>0</v>
      </c>
      <c r="AG656" s="131">
        <v>0</v>
      </c>
      <c r="AH656" s="43">
        <v>0</v>
      </c>
    </row>
    <row r="657" spans="1:34">
      <c r="A657" s="52">
        <v>0</v>
      </c>
      <c r="C657" s="53"/>
      <c r="D657" s="62">
        <v>2023</v>
      </c>
      <c r="E657" s="62">
        <v>6</v>
      </c>
      <c r="F657" s="62">
        <v>2024</v>
      </c>
      <c r="G657" s="62">
        <v>2024</v>
      </c>
      <c r="H657" s="131">
        <v>0</v>
      </c>
      <c r="I657" s="131">
        <v>0</v>
      </c>
      <c r="J657" s="131">
        <v>0</v>
      </c>
      <c r="K657" s="131">
        <v>0</v>
      </c>
      <c r="L657" s="131">
        <v>0</v>
      </c>
      <c r="M657" s="131">
        <v>0</v>
      </c>
      <c r="N657" s="131">
        <v>0</v>
      </c>
      <c r="O657" s="131">
        <v>0</v>
      </c>
      <c r="P657" s="131">
        <v>0</v>
      </c>
      <c r="Q657" s="131">
        <v>0</v>
      </c>
      <c r="R657" s="131">
        <v>0</v>
      </c>
      <c r="S657" s="131">
        <v>0</v>
      </c>
      <c r="T657" s="131">
        <v>0</v>
      </c>
      <c r="U657" s="131">
        <v>0</v>
      </c>
      <c r="V657" s="131">
        <v>0</v>
      </c>
      <c r="W657" s="131">
        <v>0</v>
      </c>
      <c r="X657" s="131">
        <v>0</v>
      </c>
      <c r="Y657" s="131">
        <v>0</v>
      </c>
      <c r="Z657" s="131">
        <v>0</v>
      </c>
      <c r="AA657" s="131">
        <v>0</v>
      </c>
      <c r="AB657" s="131">
        <v>0</v>
      </c>
      <c r="AC657" s="131">
        <v>0</v>
      </c>
      <c r="AD657" s="131">
        <v>0</v>
      </c>
      <c r="AE657" s="131">
        <v>0</v>
      </c>
      <c r="AF657" s="131">
        <v>0</v>
      </c>
      <c r="AG657" s="131">
        <v>0</v>
      </c>
      <c r="AH657" s="43">
        <v>0</v>
      </c>
    </row>
    <row r="658" spans="1:34">
      <c r="A658" s="52">
        <v>0</v>
      </c>
      <c r="C658" s="53"/>
      <c r="D658" s="62">
        <v>2023</v>
      </c>
      <c r="E658" s="62">
        <v>7</v>
      </c>
      <c r="F658" s="62">
        <v>2024</v>
      </c>
      <c r="G658" s="62">
        <v>2024</v>
      </c>
      <c r="H658" s="131">
        <v>0</v>
      </c>
      <c r="I658" s="131">
        <v>0</v>
      </c>
      <c r="J658" s="131">
        <v>0</v>
      </c>
      <c r="K658" s="131">
        <v>0</v>
      </c>
      <c r="L658" s="131">
        <v>0</v>
      </c>
      <c r="M658" s="131">
        <v>0</v>
      </c>
      <c r="N658" s="131">
        <v>0</v>
      </c>
      <c r="O658" s="131">
        <v>0</v>
      </c>
      <c r="P658" s="131">
        <v>0</v>
      </c>
      <c r="Q658" s="131">
        <v>0</v>
      </c>
      <c r="R658" s="131">
        <v>0</v>
      </c>
      <c r="S658" s="131">
        <v>0</v>
      </c>
      <c r="T658" s="131">
        <v>0</v>
      </c>
      <c r="U658" s="131">
        <v>0</v>
      </c>
      <c r="V658" s="131">
        <v>0</v>
      </c>
      <c r="W658" s="131">
        <v>0</v>
      </c>
      <c r="X658" s="131">
        <v>0</v>
      </c>
      <c r="Y658" s="131">
        <v>0</v>
      </c>
      <c r="Z658" s="131">
        <v>0</v>
      </c>
      <c r="AA658" s="131">
        <v>0</v>
      </c>
      <c r="AB658" s="131">
        <v>0</v>
      </c>
      <c r="AC658" s="131">
        <v>0</v>
      </c>
      <c r="AD658" s="131">
        <v>0</v>
      </c>
      <c r="AE658" s="131">
        <v>0</v>
      </c>
      <c r="AF658" s="131">
        <v>0</v>
      </c>
      <c r="AG658" s="131">
        <v>0</v>
      </c>
      <c r="AH658" s="43">
        <v>0</v>
      </c>
    </row>
    <row r="659" spans="1:34">
      <c r="A659" s="52">
        <v>0</v>
      </c>
      <c r="C659" s="53"/>
      <c r="D659" s="62">
        <v>2023</v>
      </c>
      <c r="E659" s="62">
        <v>8</v>
      </c>
      <c r="F659" s="62">
        <v>2024</v>
      </c>
      <c r="G659" s="62">
        <v>2024</v>
      </c>
      <c r="H659" s="131">
        <v>0</v>
      </c>
      <c r="I659" s="131">
        <v>0</v>
      </c>
      <c r="J659" s="131">
        <v>0</v>
      </c>
      <c r="K659" s="131">
        <v>0</v>
      </c>
      <c r="L659" s="131">
        <v>0</v>
      </c>
      <c r="M659" s="131">
        <v>0</v>
      </c>
      <c r="N659" s="131">
        <v>0</v>
      </c>
      <c r="O659" s="131">
        <v>0</v>
      </c>
      <c r="P659" s="131">
        <v>0</v>
      </c>
      <c r="Q659" s="131">
        <v>0</v>
      </c>
      <c r="R659" s="131">
        <v>0</v>
      </c>
      <c r="S659" s="131">
        <v>0</v>
      </c>
      <c r="T659" s="131">
        <v>0</v>
      </c>
      <c r="U659" s="131">
        <v>0</v>
      </c>
      <c r="V659" s="131">
        <v>0</v>
      </c>
      <c r="W659" s="131">
        <v>0</v>
      </c>
      <c r="X659" s="131">
        <v>0</v>
      </c>
      <c r="Y659" s="131">
        <v>0</v>
      </c>
      <c r="Z659" s="131">
        <v>0</v>
      </c>
      <c r="AA659" s="131">
        <v>0</v>
      </c>
      <c r="AB659" s="131">
        <v>0</v>
      </c>
      <c r="AC659" s="131">
        <v>0</v>
      </c>
      <c r="AD659" s="131">
        <v>0</v>
      </c>
      <c r="AE659" s="131">
        <v>0</v>
      </c>
      <c r="AF659" s="131">
        <v>0</v>
      </c>
      <c r="AG659" s="131">
        <v>0</v>
      </c>
      <c r="AH659" s="43">
        <v>0</v>
      </c>
    </row>
    <row r="660" spans="1:34">
      <c r="A660" s="52">
        <v>0</v>
      </c>
      <c r="C660" s="53"/>
      <c r="D660" s="62">
        <v>2023</v>
      </c>
      <c r="E660" s="62">
        <v>9</v>
      </c>
      <c r="F660" s="62">
        <v>2024</v>
      </c>
      <c r="G660" s="62">
        <v>2024</v>
      </c>
      <c r="H660" s="131">
        <v>0</v>
      </c>
      <c r="I660" s="131">
        <v>0</v>
      </c>
      <c r="J660" s="131">
        <v>0</v>
      </c>
      <c r="K660" s="131">
        <v>0</v>
      </c>
      <c r="L660" s="131">
        <v>0</v>
      </c>
      <c r="M660" s="131">
        <v>0</v>
      </c>
      <c r="N660" s="131">
        <v>0</v>
      </c>
      <c r="O660" s="131">
        <v>0</v>
      </c>
      <c r="P660" s="131">
        <v>0</v>
      </c>
      <c r="Q660" s="131">
        <v>0</v>
      </c>
      <c r="R660" s="131">
        <v>0</v>
      </c>
      <c r="S660" s="131">
        <v>0</v>
      </c>
      <c r="T660" s="131">
        <v>0</v>
      </c>
      <c r="U660" s="131">
        <v>0</v>
      </c>
      <c r="V660" s="131">
        <v>0</v>
      </c>
      <c r="W660" s="131">
        <v>0</v>
      </c>
      <c r="X660" s="131">
        <v>0</v>
      </c>
      <c r="Y660" s="131">
        <v>0</v>
      </c>
      <c r="Z660" s="131">
        <v>0</v>
      </c>
      <c r="AA660" s="131">
        <v>0</v>
      </c>
      <c r="AB660" s="131">
        <v>0</v>
      </c>
      <c r="AC660" s="131">
        <v>0</v>
      </c>
      <c r="AD660" s="131">
        <v>0</v>
      </c>
      <c r="AE660" s="131">
        <v>0</v>
      </c>
      <c r="AF660" s="131">
        <v>0</v>
      </c>
      <c r="AG660" s="131">
        <v>0</v>
      </c>
      <c r="AH660" s="43">
        <v>0</v>
      </c>
    </row>
    <row r="661" spans="1:34">
      <c r="A661" s="52">
        <v>0</v>
      </c>
      <c r="C661" s="53"/>
      <c r="D661" s="62">
        <v>2023</v>
      </c>
      <c r="E661" s="62">
        <v>10</v>
      </c>
      <c r="F661" s="62">
        <v>2024</v>
      </c>
      <c r="G661" s="62">
        <v>2024</v>
      </c>
      <c r="H661" s="131">
        <v>0</v>
      </c>
      <c r="I661" s="131">
        <v>0</v>
      </c>
      <c r="J661" s="131">
        <v>0</v>
      </c>
      <c r="K661" s="131">
        <v>0</v>
      </c>
      <c r="L661" s="131">
        <v>0</v>
      </c>
      <c r="M661" s="131">
        <v>0</v>
      </c>
      <c r="N661" s="131">
        <v>0</v>
      </c>
      <c r="O661" s="131">
        <v>0</v>
      </c>
      <c r="P661" s="131">
        <v>0</v>
      </c>
      <c r="Q661" s="131">
        <v>0</v>
      </c>
      <c r="R661" s="131">
        <v>0</v>
      </c>
      <c r="S661" s="131">
        <v>0</v>
      </c>
      <c r="T661" s="131">
        <v>0</v>
      </c>
      <c r="U661" s="131">
        <v>0</v>
      </c>
      <c r="V661" s="131">
        <v>0</v>
      </c>
      <c r="W661" s="131">
        <v>0</v>
      </c>
      <c r="X661" s="131">
        <v>0</v>
      </c>
      <c r="Y661" s="131">
        <v>0</v>
      </c>
      <c r="Z661" s="131">
        <v>0</v>
      </c>
      <c r="AA661" s="131">
        <v>0</v>
      </c>
      <c r="AB661" s="131">
        <v>0</v>
      </c>
      <c r="AC661" s="131">
        <v>0</v>
      </c>
      <c r="AD661" s="131">
        <v>0</v>
      </c>
      <c r="AE661" s="131">
        <v>0</v>
      </c>
      <c r="AF661" s="131">
        <v>0</v>
      </c>
      <c r="AG661" s="131">
        <v>0</v>
      </c>
      <c r="AH661" s="43">
        <v>0</v>
      </c>
    </row>
    <row r="662" spans="1:34">
      <c r="A662" s="52">
        <v>0</v>
      </c>
      <c r="C662" s="53"/>
      <c r="D662" s="62">
        <v>2023</v>
      </c>
      <c r="E662" s="62">
        <v>11</v>
      </c>
      <c r="F662" s="62">
        <v>2024</v>
      </c>
      <c r="G662" s="62">
        <v>2024</v>
      </c>
      <c r="H662" s="131">
        <v>0</v>
      </c>
      <c r="I662" s="131">
        <v>0</v>
      </c>
      <c r="J662" s="131">
        <v>0</v>
      </c>
      <c r="K662" s="131">
        <v>0</v>
      </c>
      <c r="L662" s="131">
        <v>0</v>
      </c>
      <c r="M662" s="131">
        <v>0</v>
      </c>
      <c r="N662" s="131">
        <v>0</v>
      </c>
      <c r="O662" s="131">
        <v>0</v>
      </c>
      <c r="P662" s="131">
        <v>0</v>
      </c>
      <c r="Q662" s="131">
        <v>0</v>
      </c>
      <c r="R662" s="131">
        <v>0</v>
      </c>
      <c r="S662" s="131">
        <v>0</v>
      </c>
      <c r="T662" s="131">
        <v>0</v>
      </c>
      <c r="U662" s="131">
        <v>0</v>
      </c>
      <c r="V662" s="131">
        <v>0</v>
      </c>
      <c r="W662" s="131">
        <v>0</v>
      </c>
      <c r="X662" s="131">
        <v>0</v>
      </c>
      <c r="Y662" s="131">
        <v>0</v>
      </c>
      <c r="Z662" s="131">
        <v>0</v>
      </c>
      <c r="AA662" s="131">
        <v>0</v>
      </c>
      <c r="AB662" s="131">
        <v>0</v>
      </c>
      <c r="AC662" s="131">
        <v>0</v>
      </c>
      <c r="AD662" s="131">
        <v>0</v>
      </c>
      <c r="AE662" s="131">
        <v>0</v>
      </c>
      <c r="AF662" s="131">
        <v>0</v>
      </c>
      <c r="AG662" s="131">
        <v>0</v>
      </c>
      <c r="AH662" s="43">
        <v>0</v>
      </c>
    </row>
    <row r="663" spans="1:34">
      <c r="A663" s="52">
        <v>0</v>
      </c>
      <c r="C663" s="53"/>
      <c r="D663" s="62">
        <v>2023</v>
      </c>
      <c r="E663" s="62">
        <v>12</v>
      </c>
      <c r="F663" s="62">
        <v>2024</v>
      </c>
      <c r="G663" s="62">
        <v>2024</v>
      </c>
      <c r="H663" s="131">
        <v>0</v>
      </c>
      <c r="I663" s="131">
        <v>0</v>
      </c>
      <c r="J663" s="131">
        <v>0</v>
      </c>
      <c r="K663" s="131">
        <v>0</v>
      </c>
      <c r="L663" s="131">
        <v>0</v>
      </c>
      <c r="M663" s="131">
        <v>0</v>
      </c>
      <c r="N663" s="131">
        <v>0</v>
      </c>
      <c r="O663" s="131">
        <v>0</v>
      </c>
      <c r="P663" s="131">
        <v>0</v>
      </c>
      <c r="Q663" s="131">
        <v>0</v>
      </c>
      <c r="R663" s="131">
        <v>0</v>
      </c>
      <c r="S663" s="131">
        <v>0</v>
      </c>
      <c r="T663" s="131">
        <v>0</v>
      </c>
      <c r="U663" s="131">
        <v>0</v>
      </c>
      <c r="V663" s="131">
        <v>0</v>
      </c>
      <c r="W663" s="131">
        <v>0</v>
      </c>
      <c r="X663" s="131">
        <v>0</v>
      </c>
      <c r="Y663" s="131">
        <v>0</v>
      </c>
      <c r="Z663" s="131">
        <v>0</v>
      </c>
      <c r="AA663" s="131">
        <v>0</v>
      </c>
      <c r="AB663" s="131">
        <v>0</v>
      </c>
      <c r="AC663" s="131">
        <v>0</v>
      </c>
      <c r="AD663" s="131">
        <v>0</v>
      </c>
      <c r="AE663" s="131">
        <v>0</v>
      </c>
      <c r="AF663" s="131">
        <v>0</v>
      </c>
      <c r="AG663" s="131">
        <v>0</v>
      </c>
      <c r="AH663" s="43">
        <v>0</v>
      </c>
    </row>
    <row r="664" spans="1:34">
      <c r="A664" s="52">
        <v>0</v>
      </c>
      <c r="C664" s="53"/>
      <c r="D664" s="62">
        <v>2024</v>
      </c>
      <c r="E664" s="62">
        <v>1</v>
      </c>
      <c r="F664" s="62">
        <v>2024</v>
      </c>
      <c r="G664" s="62">
        <v>2024</v>
      </c>
      <c r="H664" s="131">
        <v>0</v>
      </c>
      <c r="I664" s="131">
        <v>0</v>
      </c>
      <c r="J664" s="131">
        <v>0</v>
      </c>
      <c r="K664" s="131">
        <v>0</v>
      </c>
      <c r="L664" s="131">
        <v>0</v>
      </c>
      <c r="M664" s="131">
        <v>0</v>
      </c>
      <c r="N664" s="131">
        <v>0</v>
      </c>
      <c r="O664" s="131">
        <v>0</v>
      </c>
      <c r="P664" s="131">
        <v>0</v>
      </c>
      <c r="Q664" s="131">
        <v>0</v>
      </c>
      <c r="R664" s="131">
        <v>0</v>
      </c>
      <c r="S664" s="131">
        <v>0</v>
      </c>
      <c r="T664" s="131">
        <v>0</v>
      </c>
      <c r="U664" s="131">
        <v>0</v>
      </c>
      <c r="V664" s="131">
        <v>0</v>
      </c>
      <c r="W664" s="131">
        <v>0</v>
      </c>
      <c r="X664" s="131">
        <v>0</v>
      </c>
      <c r="Y664" s="131">
        <v>0</v>
      </c>
      <c r="Z664" s="131">
        <v>0</v>
      </c>
      <c r="AA664" s="131">
        <v>0</v>
      </c>
      <c r="AB664" s="131">
        <v>0</v>
      </c>
      <c r="AC664" s="131">
        <v>0</v>
      </c>
      <c r="AD664" s="131">
        <v>0</v>
      </c>
      <c r="AE664" s="131">
        <v>0</v>
      </c>
      <c r="AF664" s="131">
        <v>0</v>
      </c>
      <c r="AG664" s="131">
        <v>0</v>
      </c>
      <c r="AH664" s="43">
        <v>0</v>
      </c>
    </row>
    <row r="665" spans="1:34">
      <c r="A665" s="52">
        <v>0</v>
      </c>
      <c r="C665" s="53"/>
      <c r="D665" s="62">
        <v>2024</v>
      </c>
      <c r="E665" s="62">
        <v>2</v>
      </c>
      <c r="F665" s="62">
        <v>2024</v>
      </c>
      <c r="G665" s="62">
        <v>2024</v>
      </c>
      <c r="H665" s="131">
        <v>0</v>
      </c>
      <c r="I665" s="131">
        <v>0</v>
      </c>
      <c r="J665" s="131">
        <v>0</v>
      </c>
      <c r="K665" s="131">
        <v>0</v>
      </c>
      <c r="L665" s="131">
        <v>0</v>
      </c>
      <c r="M665" s="131">
        <v>0</v>
      </c>
      <c r="N665" s="131">
        <v>0</v>
      </c>
      <c r="O665" s="131">
        <v>0</v>
      </c>
      <c r="P665" s="131">
        <v>0</v>
      </c>
      <c r="Q665" s="131">
        <v>0</v>
      </c>
      <c r="R665" s="131">
        <v>0</v>
      </c>
      <c r="S665" s="131">
        <v>0</v>
      </c>
      <c r="T665" s="131">
        <v>0</v>
      </c>
      <c r="U665" s="131">
        <v>0</v>
      </c>
      <c r="V665" s="131">
        <v>0</v>
      </c>
      <c r="W665" s="131">
        <v>0</v>
      </c>
      <c r="X665" s="131">
        <v>0</v>
      </c>
      <c r="Y665" s="131">
        <v>0</v>
      </c>
      <c r="Z665" s="131">
        <v>0</v>
      </c>
      <c r="AA665" s="131">
        <v>0</v>
      </c>
      <c r="AB665" s="131">
        <v>0</v>
      </c>
      <c r="AC665" s="131">
        <v>0</v>
      </c>
      <c r="AD665" s="131">
        <v>0</v>
      </c>
      <c r="AE665" s="131">
        <v>0</v>
      </c>
      <c r="AF665" s="131">
        <v>0</v>
      </c>
      <c r="AG665" s="131">
        <v>0</v>
      </c>
      <c r="AH665" s="43">
        <v>0</v>
      </c>
    </row>
    <row r="666" spans="1:34">
      <c r="A666" s="52">
        <v>0</v>
      </c>
      <c r="C666" s="53"/>
      <c r="D666" s="62">
        <v>2024</v>
      </c>
      <c r="E666" s="62">
        <v>3</v>
      </c>
      <c r="F666" s="62">
        <v>2024</v>
      </c>
      <c r="G666" s="62">
        <v>2024</v>
      </c>
      <c r="H666" s="131">
        <v>0</v>
      </c>
      <c r="I666" s="131">
        <v>0</v>
      </c>
      <c r="J666" s="131">
        <v>0</v>
      </c>
      <c r="K666" s="131">
        <v>0</v>
      </c>
      <c r="L666" s="131">
        <v>0</v>
      </c>
      <c r="M666" s="131">
        <v>0</v>
      </c>
      <c r="N666" s="131">
        <v>0</v>
      </c>
      <c r="O666" s="131">
        <v>0</v>
      </c>
      <c r="P666" s="131">
        <v>0</v>
      </c>
      <c r="Q666" s="131">
        <v>0</v>
      </c>
      <c r="R666" s="131">
        <v>0</v>
      </c>
      <c r="S666" s="131">
        <v>0</v>
      </c>
      <c r="T666" s="131">
        <v>0</v>
      </c>
      <c r="U666" s="131">
        <v>0</v>
      </c>
      <c r="V666" s="131">
        <v>0</v>
      </c>
      <c r="W666" s="131">
        <v>0</v>
      </c>
      <c r="X666" s="131">
        <v>0</v>
      </c>
      <c r="Y666" s="131">
        <v>0</v>
      </c>
      <c r="Z666" s="131">
        <v>0</v>
      </c>
      <c r="AA666" s="131">
        <v>0</v>
      </c>
      <c r="AB666" s="131">
        <v>0</v>
      </c>
      <c r="AC666" s="131">
        <v>0</v>
      </c>
      <c r="AD666" s="131">
        <v>0</v>
      </c>
      <c r="AE666" s="131">
        <v>0</v>
      </c>
      <c r="AF666" s="131">
        <v>0</v>
      </c>
      <c r="AG666" s="131">
        <v>0</v>
      </c>
      <c r="AH666" s="43">
        <v>0</v>
      </c>
    </row>
    <row r="667" spans="1:34">
      <c r="A667" s="52">
        <v>0</v>
      </c>
      <c r="C667" s="53"/>
      <c r="D667" s="62">
        <v>2024</v>
      </c>
      <c r="E667" s="62">
        <v>4</v>
      </c>
      <c r="F667" s="62">
        <v>2024</v>
      </c>
      <c r="G667" s="62">
        <v>2024</v>
      </c>
      <c r="H667" s="131">
        <v>0</v>
      </c>
      <c r="I667" s="131">
        <v>0</v>
      </c>
      <c r="J667" s="131">
        <v>0</v>
      </c>
      <c r="K667" s="131">
        <v>0</v>
      </c>
      <c r="L667" s="131">
        <v>0</v>
      </c>
      <c r="M667" s="131">
        <v>0</v>
      </c>
      <c r="N667" s="131">
        <v>0</v>
      </c>
      <c r="O667" s="131">
        <v>0</v>
      </c>
      <c r="P667" s="131">
        <v>0</v>
      </c>
      <c r="Q667" s="131">
        <v>0</v>
      </c>
      <c r="R667" s="131">
        <v>0</v>
      </c>
      <c r="S667" s="131">
        <v>0</v>
      </c>
      <c r="T667" s="131">
        <v>0</v>
      </c>
      <c r="U667" s="131">
        <v>0</v>
      </c>
      <c r="V667" s="131">
        <v>0</v>
      </c>
      <c r="W667" s="131">
        <v>0</v>
      </c>
      <c r="X667" s="131">
        <v>0</v>
      </c>
      <c r="Y667" s="131">
        <v>0</v>
      </c>
      <c r="Z667" s="131">
        <v>0</v>
      </c>
      <c r="AA667" s="131">
        <v>0</v>
      </c>
      <c r="AB667" s="131">
        <v>0</v>
      </c>
      <c r="AC667" s="131">
        <v>0</v>
      </c>
      <c r="AD667" s="131">
        <v>0</v>
      </c>
      <c r="AE667" s="131">
        <v>0</v>
      </c>
      <c r="AF667" s="131">
        <v>0</v>
      </c>
      <c r="AG667" s="131">
        <v>0</v>
      </c>
      <c r="AH667" s="43">
        <v>0</v>
      </c>
    </row>
    <row r="668" spans="1:34">
      <c r="A668" s="52">
        <v>0</v>
      </c>
      <c r="C668" s="53"/>
      <c r="D668" s="62">
        <v>2024</v>
      </c>
      <c r="E668" s="62">
        <v>5</v>
      </c>
      <c r="F668" s="62">
        <v>2025</v>
      </c>
      <c r="G668" s="62">
        <v>2025</v>
      </c>
      <c r="H668" s="131">
        <v>0</v>
      </c>
      <c r="I668" s="131">
        <v>0</v>
      </c>
      <c r="J668" s="131">
        <v>0</v>
      </c>
      <c r="K668" s="131">
        <v>0</v>
      </c>
      <c r="L668" s="131">
        <v>0</v>
      </c>
      <c r="M668" s="131">
        <v>0</v>
      </c>
      <c r="N668" s="131">
        <v>0</v>
      </c>
      <c r="O668" s="131">
        <v>0</v>
      </c>
      <c r="P668" s="131">
        <v>0</v>
      </c>
      <c r="Q668" s="131">
        <v>0</v>
      </c>
      <c r="R668" s="131">
        <v>0</v>
      </c>
      <c r="S668" s="131">
        <v>0</v>
      </c>
      <c r="T668" s="131">
        <v>0</v>
      </c>
      <c r="U668" s="131">
        <v>0</v>
      </c>
      <c r="V668" s="131">
        <v>0</v>
      </c>
      <c r="W668" s="131">
        <v>0</v>
      </c>
      <c r="X668" s="131">
        <v>0</v>
      </c>
      <c r="Y668" s="131">
        <v>0</v>
      </c>
      <c r="Z668" s="131">
        <v>0</v>
      </c>
      <c r="AA668" s="131">
        <v>0</v>
      </c>
      <c r="AB668" s="131">
        <v>0</v>
      </c>
      <c r="AC668" s="131">
        <v>0</v>
      </c>
      <c r="AD668" s="131">
        <v>0</v>
      </c>
      <c r="AE668" s="131">
        <v>0</v>
      </c>
      <c r="AF668" s="131">
        <v>0</v>
      </c>
      <c r="AG668" s="131">
        <v>0</v>
      </c>
      <c r="AH668" s="43">
        <v>0</v>
      </c>
    </row>
    <row r="669" spans="1:34">
      <c r="A669" s="52">
        <v>0</v>
      </c>
      <c r="C669" s="53"/>
      <c r="D669" s="62">
        <v>2024</v>
      </c>
      <c r="E669" s="62">
        <v>6</v>
      </c>
      <c r="F669" s="62">
        <v>2025</v>
      </c>
      <c r="G669" s="62">
        <v>2025</v>
      </c>
      <c r="H669" s="131">
        <v>0</v>
      </c>
      <c r="I669" s="131">
        <v>0</v>
      </c>
      <c r="J669" s="131">
        <v>0</v>
      </c>
      <c r="K669" s="131">
        <v>0</v>
      </c>
      <c r="L669" s="131">
        <v>0</v>
      </c>
      <c r="M669" s="131">
        <v>0</v>
      </c>
      <c r="N669" s="131">
        <v>0</v>
      </c>
      <c r="O669" s="131">
        <v>0</v>
      </c>
      <c r="P669" s="131">
        <v>0</v>
      </c>
      <c r="Q669" s="131">
        <v>0</v>
      </c>
      <c r="R669" s="131">
        <v>0</v>
      </c>
      <c r="S669" s="131">
        <v>0</v>
      </c>
      <c r="T669" s="131">
        <v>0</v>
      </c>
      <c r="U669" s="131">
        <v>0</v>
      </c>
      <c r="V669" s="131">
        <v>0</v>
      </c>
      <c r="W669" s="131">
        <v>0</v>
      </c>
      <c r="X669" s="131">
        <v>0</v>
      </c>
      <c r="Y669" s="131">
        <v>0</v>
      </c>
      <c r="Z669" s="131">
        <v>0</v>
      </c>
      <c r="AA669" s="131">
        <v>0</v>
      </c>
      <c r="AB669" s="131">
        <v>0</v>
      </c>
      <c r="AC669" s="131">
        <v>0</v>
      </c>
      <c r="AD669" s="131">
        <v>0</v>
      </c>
      <c r="AE669" s="131">
        <v>0</v>
      </c>
      <c r="AF669" s="131">
        <v>0</v>
      </c>
      <c r="AG669" s="131">
        <v>0</v>
      </c>
      <c r="AH669" s="43">
        <v>0</v>
      </c>
    </row>
    <row r="670" spans="1:34">
      <c r="A670" s="52">
        <v>0</v>
      </c>
      <c r="C670" s="53"/>
      <c r="D670" s="62">
        <v>2024</v>
      </c>
      <c r="E670" s="62">
        <v>7</v>
      </c>
      <c r="F670" s="62">
        <v>2025</v>
      </c>
      <c r="G670" s="62">
        <v>2025</v>
      </c>
      <c r="H670" s="131">
        <v>0</v>
      </c>
      <c r="I670" s="131">
        <v>0</v>
      </c>
      <c r="J670" s="131">
        <v>0</v>
      </c>
      <c r="K670" s="131">
        <v>0</v>
      </c>
      <c r="L670" s="131">
        <v>0</v>
      </c>
      <c r="M670" s="131">
        <v>0</v>
      </c>
      <c r="N670" s="131">
        <v>0</v>
      </c>
      <c r="O670" s="131">
        <v>0</v>
      </c>
      <c r="P670" s="131">
        <v>0</v>
      </c>
      <c r="Q670" s="131">
        <v>0</v>
      </c>
      <c r="R670" s="131">
        <v>0</v>
      </c>
      <c r="S670" s="131">
        <v>0</v>
      </c>
      <c r="T670" s="131">
        <v>0</v>
      </c>
      <c r="U670" s="131">
        <v>0</v>
      </c>
      <c r="V670" s="131">
        <v>0</v>
      </c>
      <c r="W670" s="131">
        <v>0</v>
      </c>
      <c r="X670" s="131">
        <v>0</v>
      </c>
      <c r="Y670" s="131">
        <v>0</v>
      </c>
      <c r="Z670" s="131">
        <v>0</v>
      </c>
      <c r="AA670" s="131">
        <v>0</v>
      </c>
      <c r="AB670" s="131">
        <v>0</v>
      </c>
      <c r="AC670" s="131">
        <v>0</v>
      </c>
      <c r="AD670" s="131">
        <v>0</v>
      </c>
      <c r="AE670" s="131">
        <v>0</v>
      </c>
      <c r="AF670" s="131">
        <v>0</v>
      </c>
      <c r="AG670" s="131">
        <v>0</v>
      </c>
      <c r="AH670" s="43">
        <v>0</v>
      </c>
    </row>
    <row r="671" spans="1:34">
      <c r="A671" s="52">
        <v>0</v>
      </c>
      <c r="C671" s="53"/>
      <c r="D671" s="62">
        <v>2024</v>
      </c>
      <c r="E671" s="62">
        <v>8</v>
      </c>
      <c r="F671" s="62">
        <v>2025</v>
      </c>
      <c r="G671" s="62">
        <v>2025</v>
      </c>
      <c r="H671" s="131">
        <v>0</v>
      </c>
      <c r="I671" s="131">
        <v>0</v>
      </c>
      <c r="J671" s="131">
        <v>0</v>
      </c>
      <c r="K671" s="131">
        <v>0</v>
      </c>
      <c r="L671" s="131">
        <v>0</v>
      </c>
      <c r="M671" s="131">
        <v>0</v>
      </c>
      <c r="N671" s="131">
        <v>0</v>
      </c>
      <c r="O671" s="131">
        <v>0</v>
      </c>
      <c r="P671" s="131">
        <v>0</v>
      </c>
      <c r="Q671" s="131">
        <v>0</v>
      </c>
      <c r="R671" s="131">
        <v>0</v>
      </c>
      <c r="S671" s="131">
        <v>0</v>
      </c>
      <c r="T671" s="131">
        <v>0</v>
      </c>
      <c r="U671" s="131">
        <v>0</v>
      </c>
      <c r="V671" s="131">
        <v>0</v>
      </c>
      <c r="W671" s="131">
        <v>0</v>
      </c>
      <c r="X671" s="131">
        <v>0</v>
      </c>
      <c r="Y671" s="131">
        <v>0</v>
      </c>
      <c r="Z671" s="131">
        <v>0</v>
      </c>
      <c r="AA671" s="131">
        <v>0</v>
      </c>
      <c r="AB671" s="131">
        <v>0</v>
      </c>
      <c r="AC671" s="131">
        <v>0</v>
      </c>
      <c r="AD671" s="131">
        <v>0</v>
      </c>
      <c r="AE671" s="131">
        <v>0</v>
      </c>
      <c r="AF671" s="131">
        <v>0</v>
      </c>
      <c r="AG671" s="131">
        <v>0</v>
      </c>
      <c r="AH671" s="43">
        <v>0</v>
      </c>
    </row>
    <row r="672" spans="1:34">
      <c r="A672" s="52">
        <v>0</v>
      </c>
      <c r="C672" s="53"/>
      <c r="D672" s="62">
        <v>2024</v>
      </c>
      <c r="E672" s="62">
        <v>9</v>
      </c>
      <c r="F672" s="62">
        <v>2025</v>
      </c>
      <c r="G672" s="62">
        <v>2025</v>
      </c>
      <c r="H672" s="131">
        <v>0</v>
      </c>
      <c r="I672" s="131">
        <v>0</v>
      </c>
      <c r="J672" s="131">
        <v>0</v>
      </c>
      <c r="K672" s="131">
        <v>0</v>
      </c>
      <c r="L672" s="131">
        <v>0</v>
      </c>
      <c r="M672" s="131">
        <v>0</v>
      </c>
      <c r="N672" s="131">
        <v>0</v>
      </c>
      <c r="O672" s="131">
        <v>0</v>
      </c>
      <c r="P672" s="131">
        <v>0</v>
      </c>
      <c r="Q672" s="131">
        <v>0</v>
      </c>
      <c r="R672" s="131">
        <v>0</v>
      </c>
      <c r="S672" s="131">
        <v>0</v>
      </c>
      <c r="T672" s="131">
        <v>0</v>
      </c>
      <c r="U672" s="131">
        <v>0</v>
      </c>
      <c r="V672" s="131">
        <v>0</v>
      </c>
      <c r="W672" s="131">
        <v>0</v>
      </c>
      <c r="X672" s="131">
        <v>0</v>
      </c>
      <c r="Y672" s="131">
        <v>0</v>
      </c>
      <c r="Z672" s="131">
        <v>0</v>
      </c>
      <c r="AA672" s="131">
        <v>0</v>
      </c>
      <c r="AB672" s="131">
        <v>0</v>
      </c>
      <c r="AC672" s="131">
        <v>0</v>
      </c>
      <c r="AD672" s="131">
        <v>0</v>
      </c>
      <c r="AE672" s="131">
        <v>0</v>
      </c>
      <c r="AF672" s="131">
        <v>0</v>
      </c>
      <c r="AG672" s="131">
        <v>0</v>
      </c>
      <c r="AH672" s="43">
        <v>0</v>
      </c>
    </row>
    <row r="673" spans="1:34">
      <c r="A673" s="52">
        <v>0</v>
      </c>
      <c r="C673" s="53"/>
      <c r="D673" s="62">
        <v>2024</v>
      </c>
      <c r="E673" s="62">
        <v>10</v>
      </c>
      <c r="F673" s="62">
        <v>2025</v>
      </c>
      <c r="G673" s="62">
        <v>2025</v>
      </c>
      <c r="H673" s="131">
        <v>0</v>
      </c>
      <c r="I673" s="131">
        <v>0</v>
      </c>
      <c r="J673" s="131">
        <v>0</v>
      </c>
      <c r="K673" s="131">
        <v>0</v>
      </c>
      <c r="L673" s="131">
        <v>0</v>
      </c>
      <c r="M673" s="131">
        <v>0</v>
      </c>
      <c r="N673" s="131">
        <v>0</v>
      </c>
      <c r="O673" s="131">
        <v>0</v>
      </c>
      <c r="P673" s="131">
        <v>0</v>
      </c>
      <c r="Q673" s="131">
        <v>0</v>
      </c>
      <c r="R673" s="131">
        <v>0</v>
      </c>
      <c r="S673" s="131">
        <v>0</v>
      </c>
      <c r="T673" s="131">
        <v>0</v>
      </c>
      <c r="U673" s="131">
        <v>0</v>
      </c>
      <c r="V673" s="131">
        <v>0</v>
      </c>
      <c r="W673" s="131">
        <v>0</v>
      </c>
      <c r="X673" s="131">
        <v>0</v>
      </c>
      <c r="Y673" s="131">
        <v>0</v>
      </c>
      <c r="Z673" s="131">
        <v>0</v>
      </c>
      <c r="AA673" s="131">
        <v>0</v>
      </c>
      <c r="AB673" s="131">
        <v>0</v>
      </c>
      <c r="AC673" s="131">
        <v>0</v>
      </c>
      <c r="AD673" s="131">
        <v>0</v>
      </c>
      <c r="AE673" s="131">
        <v>0</v>
      </c>
      <c r="AF673" s="131">
        <v>0</v>
      </c>
      <c r="AG673" s="131">
        <v>0</v>
      </c>
      <c r="AH673" s="43">
        <v>0</v>
      </c>
    </row>
    <row r="674" spans="1:34">
      <c r="A674" s="52">
        <v>0</v>
      </c>
      <c r="C674" s="53"/>
      <c r="D674" s="62">
        <v>2024</v>
      </c>
      <c r="E674" s="62">
        <v>11</v>
      </c>
      <c r="F674" s="62">
        <v>2025</v>
      </c>
      <c r="G674" s="62">
        <v>2025</v>
      </c>
      <c r="H674" s="131">
        <v>0</v>
      </c>
      <c r="I674" s="131">
        <v>0</v>
      </c>
      <c r="J674" s="131">
        <v>0</v>
      </c>
      <c r="K674" s="131">
        <v>0</v>
      </c>
      <c r="L674" s="131">
        <v>0</v>
      </c>
      <c r="M674" s="131">
        <v>0</v>
      </c>
      <c r="N674" s="131">
        <v>0</v>
      </c>
      <c r="O674" s="131">
        <v>0</v>
      </c>
      <c r="P674" s="131">
        <v>0</v>
      </c>
      <c r="Q674" s="131">
        <v>0</v>
      </c>
      <c r="R674" s="131">
        <v>0</v>
      </c>
      <c r="S674" s="131">
        <v>0</v>
      </c>
      <c r="T674" s="131">
        <v>0</v>
      </c>
      <c r="U674" s="131">
        <v>0</v>
      </c>
      <c r="V674" s="131">
        <v>0</v>
      </c>
      <c r="W674" s="131">
        <v>0</v>
      </c>
      <c r="X674" s="131">
        <v>0</v>
      </c>
      <c r="Y674" s="131">
        <v>0</v>
      </c>
      <c r="Z674" s="131">
        <v>0</v>
      </c>
      <c r="AA674" s="131">
        <v>0</v>
      </c>
      <c r="AB674" s="131">
        <v>0</v>
      </c>
      <c r="AC674" s="131">
        <v>0</v>
      </c>
      <c r="AD674" s="131">
        <v>0</v>
      </c>
      <c r="AE674" s="131">
        <v>0</v>
      </c>
      <c r="AF674" s="131">
        <v>0</v>
      </c>
      <c r="AG674" s="131">
        <v>0</v>
      </c>
      <c r="AH674" s="43">
        <v>0</v>
      </c>
    </row>
    <row r="675" spans="1:34">
      <c r="A675" s="52">
        <v>0</v>
      </c>
      <c r="C675" s="53"/>
      <c r="D675" s="62">
        <v>2024</v>
      </c>
      <c r="E675" s="62">
        <v>12</v>
      </c>
      <c r="F675" s="62">
        <v>2025</v>
      </c>
      <c r="G675" s="62">
        <v>2025</v>
      </c>
      <c r="H675" s="131">
        <v>0</v>
      </c>
      <c r="I675" s="131">
        <v>0</v>
      </c>
      <c r="J675" s="131">
        <v>0</v>
      </c>
      <c r="K675" s="131">
        <v>0</v>
      </c>
      <c r="L675" s="131">
        <v>0</v>
      </c>
      <c r="M675" s="131">
        <v>0</v>
      </c>
      <c r="N675" s="131">
        <v>0</v>
      </c>
      <c r="O675" s="131">
        <v>0</v>
      </c>
      <c r="P675" s="131">
        <v>0</v>
      </c>
      <c r="Q675" s="131">
        <v>0</v>
      </c>
      <c r="R675" s="131">
        <v>0</v>
      </c>
      <c r="S675" s="131">
        <v>0</v>
      </c>
      <c r="T675" s="131">
        <v>0</v>
      </c>
      <c r="U675" s="131">
        <v>0</v>
      </c>
      <c r="V675" s="131">
        <v>0</v>
      </c>
      <c r="W675" s="131">
        <v>0</v>
      </c>
      <c r="X675" s="131">
        <v>0</v>
      </c>
      <c r="Y675" s="131">
        <v>0</v>
      </c>
      <c r="Z675" s="131">
        <v>0</v>
      </c>
      <c r="AA675" s="131">
        <v>0</v>
      </c>
      <c r="AB675" s="131">
        <v>0</v>
      </c>
      <c r="AC675" s="131">
        <v>0</v>
      </c>
      <c r="AD675" s="131">
        <v>0</v>
      </c>
      <c r="AE675" s="131">
        <v>0</v>
      </c>
      <c r="AF675" s="131">
        <v>0</v>
      </c>
      <c r="AG675" s="131">
        <v>0</v>
      </c>
      <c r="AH675" s="43">
        <v>0</v>
      </c>
    </row>
    <row r="676" spans="1:34">
      <c r="A676" s="52">
        <v>0</v>
      </c>
      <c r="C676" s="53"/>
      <c r="D676" s="62">
        <v>2025</v>
      </c>
      <c r="E676" s="62">
        <v>1</v>
      </c>
      <c r="F676" s="62">
        <v>2025</v>
      </c>
      <c r="G676" s="62">
        <v>2025</v>
      </c>
      <c r="H676" s="131">
        <v>0</v>
      </c>
      <c r="I676" s="131">
        <v>0</v>
      </c>
      <c r="J676" s="131">
        <v>0</v>
      </c>
      <c r="K676" s="131">
        <v>0</v>
      </c>
      <c r="L676" s="131">
        <v>0</v>
      </c>
      <c r="M676" s="131">
        <v>0</v>
      </c>
      <c r="N676" s="131">
        <v>0</v>
      </c>
      <c r="O676" s="131">
        <v>0</v>
      </c>
      <c r="P676" s="131">
        <v>0</v>
      </c>
      <c r="Q676" s="131">
        <v>0</v>
      </c>
      <c r="R676" s="131">
        <v>0</v>
      </c>
      <c r="S676" s="131">
        <v>0</v>
      </c>
      <c r="T676" s="131">
        <v>0</v>
      </c>
      <c r="U676" s="131">
        <v>0</v>
      </c>
      <c r="V676" s="131">
        <v>0</v>
      </c>
      <c r="W676" s="131">
        <v>0</v>
      </c>
      <c r="X676" s="131">
        <v>0</v>
      </c>
      <c r="Y676" s="131">
        <v>0</v>
      </c>
      <c r="Z676" s="131">
        <v>0</v>
      </c>
      <c r="AA676" s="131">
        <v>0</v>
      </c>
      <c r="AB676" s="131">
        <v>0</v>
      </c>
      <c r="AC676" s="131">
        <v>0</v>
      </c>
      <c r="AD676" s="131">
        <v>0</v>
      </c>
      <c r="AE676" s="131">
        <v>0</v>
      </c>
      <c r="AF676" s="131">
        <v>0</v>
      </c>
      <c r="AG676" s="131">
        <v>0</v>
      </c>
      <c r="AH676" s="43">
        <v>0</v>
      </c>
    </row>
    <row r="677" spans="1:34">
      <c r="A677" s="52">
        <v>0</v>
      </c>
      <c r="C677" s="53"/>
      <c r="D677" s="62">
        <v>2025</v>
      </c>
      <c r="E677" s="62">
        <v>2</v>
      </c>
      <c r="F677" s="62">
        <v>2025</v>
      </c>
      <c r="G677" s="62">
        <v>2025</v>
      </c>
      <c r="H677" s="131">
        <v>0</v>
      </c>
      <c r="I677" s="131">
        <v>0</v>
      </c>
      <c r="J677" s="131">
        <v>0</v>
      </c>
      <c r="K677" s="131">
        <v>0</v>
      </c>
      <c r="L677" s="131">
        <v>0</v>
      </c>
      <c r="M677" s="131">
        <v>0</v>
      </c>
      <c r="N677" s="131">
        <v>0</v>
      </c>
      <c r="O677" s="131">
        <v>0</v>
      </c>
      <c r="P677" s="131">
        <v>0</v>
      </c>
      <c r="Q677" s="131">
        <v>0</v>
      </c>
      <c r="R677" s="131">
        <v>0</v>
      </c>
      <c r="S677" s="131">
        <v>0</v>
      </c>
      <c r="T677" s="131">
        <v>0</v>
      </c>
      <c r="U677" s="131">
        <v>0</v>
      </c>
      <c r="V677" s="131">
        <v>0</v>
      </c>
      <c r="W677" s="131">
        <v>0</v>
      </c>
      <c r="X677" s="131">
        <v>0</v>
      </c>
      <c r="Y677" s="131">
        <v>0</v>
      </c>
      <c r="Z677" s="131">
        <v>0</v>
      </c>
      <c r="AA677" s="131">
        <v>0</v>
      </c>
      <c r="AB677" s="131">
        <v>0</v>
      </c>
      <c r="AC677" s="131">
        <v>0</v>
      </c>
      <c r="AD677" s="131">
        <v>0</v>
      </c>
      <c r="AE677" s="131">
        <v>0</v>
      </c>
      <c r="AF677" s="131">
        <v>0</v>
      </c>
      <c r="AG677" s="131">
        <v>0</v>
      </c>
      <c r="AH677" s="43">
        <v>0</v>
      </c>
    </row>
    <row r="678" spans="1:34">
      <c r="A678" s="52">
        <v>0</v>
      </c>
      <c r="C678" s="53"/>
      <c r="D678" s="62">
        <v>2025</v>
      </c>
      <c r="E678" s="62">
        <v>3</v>
      </c>
      <c r="F678" s="62">
        <v>2025</v>
      </c>
      <c r="G678" s="62">
        <v>2025</v>
      </c>
      <c r="H678" s="131">
        <v>0</v>
      </c>
      <c r="I678" s="131">
        <v>0</v>
      </c>
      <c r="J678" s="131">
        <v>0</v>
      </c>
      <c r="K678" s="131">
        <v>0</v>
      </c>
      <c r="L678" s="131">
        <v>0</v>
      </c>
      <c r="M678" s="131">
        <v>0</v>
      </c>
      <c r="N678" s="131">
        <v>0</v>
      </c>
      <c r="O678" s="131">
        <v>0</v>
      </c>
      <c r="P678" s="131">
        <v>0</v>
      </c>
      <c r="Q678" s="131">
        <v>0</v>
      </c>
      <c r="R678" s="131">
        <v>0</v>
      </c>
      <c r="S678" s="131">
        <v>0</v>
      </c>
      <c r="T678" s="131">
        <v>0</v>
      </c>
      <c r="U678" s="131">
        <v>0</v>
      </c>
      <c r="V678" s="131">
        <v>0</v>
      </c>
      <c r="W678" s="131">
        <v>0</v>
      </c>
      <c r="X678" s="131">
        <v>0</v>
      </c>
      <c r="Y678" s="131">
        <v>0</v>
      </c>
      <c r="Z678" s="131">
        <v>0</v>
      </c>
      <c r="AA678" s="131">
        <v>0</v>
      </c>
      <c r="AB678" s="131">
        <v>0</v>
      </c>
      <c r="AC678" s="131">
        <v>0</v>
      </c>
      <c r="AD678" s="131">
        <v>0</v>
      </c>
      <c r="AE678" s="131">
        <v>0</v>
      </c>
      <c r="AF678" s="131">
        <v>0</v>
      </c>
      <c r="AG678" s="131">
        <v>0</v>
      </c>
      <c r="AH678" s="43">
        <v>0</v>
      </c>
    </row>
    <row r="679" spans="1:34">
      <c r="A679" s="52">
        <v>0</v>
      </c>
      <c r="C679" s="53"/>
      <c r="D679" s="62">
        <v>2025</v>
      </c>
      <c r="E679" s="62">
        <v>4</v>
      </c>
      <c r="F679" s="62">
        <v>2025</v>
      </c>
      <c r="G679" s="62">
        <v>2025</v>
      </c>
      <c r="H679" s="131">
        <v>0</v>
      </c>
      <c r="I679" s="131">
        <v>0</v>
      </c>
      <c r="J679" s="131">
        <v>0</v>
      </c>
      <c r="K679" s="131">
        <v>0</v>
      </c>
      <c r="L679" s="131">
        <v>0</v>
      </c>
      <c r="M679" s="131">
        <v>0</v>
      </c>
      <c r="N679" s="131">
        <v>0</v>
      </c>
      <c r="O679" s="131">
        <v>0</v>
      </c>
      <c r="P679" s="131">
        <v>0</v>
      </c>
      <c r="Q679" s="131">
        <v>0</v>
      </c>
      <c r="R679" s="131">
        <v>0</v>
      </c>
      <c r="S679" s="131">
        <v>0</v>
      </c>
      <c r="T679" s="131">
        <v>0</v>
      </c>
      <c r="U679" s="131">
        <v>0</v>
      </c>
      <c r="V679" s="131">
        <v>0</v>
      </c>
      <c r="W679" s="131">
        <v>0</v>
      </c>
      <c r="X679" s="131">
        <v>0</v>
      </c>
      <c r="Y679" s="131">
        <v>0</v>
      </c>
      <c r="Z679" s="131">
        <v>0</v>
      </c>
      <c r="AA679" s="131">
        <v>0</v>
      </c>
      <c r="AB679" s="131">
        <v>0</v>
      </c>
      <c r="AC679" s="131">
        <v>0</v>
      </c>
      <c r="AD679" s="131">
        <v>0</v>
      </c>
      <c r="AE679" s="131">
        <v>0</v>
      </c>
      <c r="AF679" s="131">
        <v>0</v>
      </c>
      <c r="AG679" s="131">
        <v>0</v>
      </c>
      <c r="AH679" s="43">
        <v>0</v>
      </c>
    </row>
    <row r="680" spans="1:34">
      <c r="A680" s="52">
        <v>0</v>
      </c>
      <c r="C680" s="53"/>
      <c r="D680" s="62">
        <v>2025</v>
      </c>
      <c r="E680" s="62">
        <v>5</v>
      </c>
      <c r="F680" s="62">
        <v>2026</v>
      </c>
      <c r="G680" s="62">
        <v>2026</v>
      </c>
      <c r="H680" s="131">
        <v>0</v>
      </c>
      <c r="I680" s="131">
        <v>0</v>
      </c>
      <c r="J680" s="131">
        <v>0</v>
      </c>
      <c r="K680" s="131">
        <v>0</v>
      </c>
      <c r="L680" s="131">
        <v>0</v>
      </c>
      <c r="M680" s="131">
        <v>0</v>
      </c>
      <c r="N680" s="131">
        <v>0</v>
      </c>
      <c r="O680" s="131">
        <v>0</v>
      </c>
      <c r="P680" s="131">
        <v>0</v>
      </c>
      <c r="Q680" s="131">
        <v>0</v>
      </c>
      <c r="R680" s="131">
        <v>0</v>
      </c>
      <c r="S680" s="131">
        <v>0</v>
      </c>
      <c r="T680" s="131">
        <v>0</v>
      </c>
      <c r="U680" s="131">
        <v>0</v>
      </c>
      <c r="V680" s="131">
        <v>0</v>
      </c>
      <c r="W680" s="131">
        <v>0</v>
      </c>
      <c r="X680" s="131">
        <v>0</v>
      </c>
      <c r="Y680" s="131">
        <v>0</v>
      </c>
      <c r="Z680" s="131">
        <v>0</v>
      </c>
      <c r="AA680" s="131">
        <v>0</v>
      </c>
      <c r="AB680" s="131">
        <v>0</v>
      </c>
      <c r="AC680" s="131">
        <v>0</v>
      </c>
      <c r="AD680" s="131">
        <v>0</v>
      </c>
      <c r="AE680" s="131">
        <v>0</v>
      </c>
      <c r="AF680" s="131">
        <v>0</v>
      </c>
      <c r="AG680" s="131">
        <v>0</v>
      </c>
      <c r="AH680" s="43">
        <v>0</v>
      </c>
    </row>
    <row r="681" spans="1:34">
      <c r="A681" s="52">
        <v>0</v>
      </c>
      <c r="C681" s="53"/>
      <c r="D681" s="62">
        <v>2025</v>
      </c>
      <c r="E681" s="62">
        <v>6</v>
      </c>
      <c r="F681" s="62">
        <v>2026</v>
      </c>
      <c r="G681" s="62">
        <v>2026</v>
      </c>
      <c r="H681" s="131">
        <v>0</v>
      </c>
      <c r="I681" s="131">
        <v>0</v>
      </c>
      <c r="J681" s="131">
        <v>0</v>
      </c>
      <c r="K681" s="131">
        <v>0</v>
      </c>
      <c r="L681" s="131">
        <v>0</v>
      </c>
      <c r="M681" s="131">
        <v>0</v>
      </c>
      <c r="N681" s="131">
        <v>0</v>
      </c>
      <c r="O681" s="131">
        <v>0</v>
      </c>
      <c r="P681" s="131">
        <v>0</v>
      </c>
      <c r="Q681" s="131">
        <v>0</v>
      </c>
      <c r="R681" s="131">
        <v>0</v>
      </c>
      <c r="S681" s="131">
        <v>0</v>
      </c>
      <c r="T681" s="131">
        <v>0</v>
      </c>
      <c r="U681" s="131">
        <v>0</v>
      </c>
      <c r="V681" s="131">
        <v>0</v>
      </c>
      <c r="W681" s="131">
        <v>0</v>
      </c>
      <c r="X681" s="131">
        <v>0</v>
      </c>
      <c r="Y681" s="131">
        <v>0</v>
      </c>
      <c r="Z681" s="131">
        <v>0</v>
      </c>
      <c r="AA681" s="131">
        <v>0</v>
      </c>
      <c r="AB681" s="131">
        <v>0</v>
      </c>
      <c r="AC681" s="131">
        <v>0</v>
      </c>
      <c r="AD681" s="131">
        <v>0</v>
      </c>
      <c r="AE681" s="131">
        <v>0</v>
      </c>
      <c r="AF681" s="131">
        <v>0</v>
      </c>
      <c r="AG681" s="131">
        <v>0</v>
      </c>
      <c r="AH681" s="43">
        <v>0</v>
      </c>
    </row>
    <row r="682" spans="1:34">
      <c r="A682" s="52">
        <v>0</v>
      </c>
      <c r="C682" s="53"/>
      <c r="D682" s="62">
        <v>2025</v>
      </c>
      <c r="E682" s="62">
        <v>7</v>
      </c>
      <c r="F682" s="62">
        <v>2026</v>
      </c>
      <c r="G682" s="62">
        <v>2026</v>
      </c>
      <c r="H682" s="131">
        <v>0</v>
      </c>
      <c r="I682" s="131">
        <v>0</v>
      </c>
      <c r="J682" s="131">
        <v>0</v>
      </c>
      <c r="K682" s="131">
        <v>0</v>
      </c>
      <c r="L682" s="131">
        <v>0</v>
      </c>
      <c r="M682" s="131">
        <v>0</v>
      </c>
      <c r="N682" s="131">
        <v>0</v>
      </c>
      <c r="O682" s="131">
        <v>0</v>
      </c>
      <c r="P682" s="131">
        <v>0</v>
      </c>
      <c r="Q682" s="131">
        <v>0</v>
      </c>
      <c r="R682" s="131">
        <v>0</v>
      </c>
      <c r="S682" s="131">
        <v>0</v>
      </c>
      <c r="T682" s="131">
        <v>0</v>
      </c>
      <c r="U682" s="131">
        <v>0</v>
      </c>
      <c r="V682" s="131">
        <v>0</v>
      </c>
      <c r="W682" s="131">
        <v>0</v>
      </c>
      <c r="X682" s="131">
        <v>0</v>
      </c>
      <c r="Y682" s="131">
        <v>0</v>
      </c>
      <c r="Z682" s="131">
        <v>0</v>
      </c>
      <c r="AA682" s="131">
        <v>0</v>
      </c>
      <c r="AB682" s="131">
        <v>0</v>
      </c>
      <c r="AC682" s="131">
        <v>0</v>
      </c>
      <c r="AD682" s="131">
        <v>0</v>
      </c>
      <c r="AE682" s="131">
        <v>0</v>
      </c>
      <c r="AF682" s="131">
        <v>0</v>
      </c>
      <c r="AG682" s="131">
        <v>0</v>
      </c>
      <c r="AH682" s="43">
        <v>0</v>
      </c>
    </row>
    <row r="683" spans="1:34">
      <c r="A683" s="52">
        <v>0</v>
      </c>
      <c r="C683" s="53"/>
      <c r="D683" s="62">
        <v>2025</v>
      </c>
      <c r="E683" s="62">
        <v>8</v>
      </c>
      <c r="F683" s="62">
        <v>2026</v>
      </c>
      <c r="G683" s="62">
        <v>2026</v>
      </c>
      <c r="H683" s="131">
        <v>0</v>
      </c>
      <c r="I683" s="131">
        <v>0</v>
      </c>
      <c r="J683" s="131">
        <v>0</v>
      </c>
      <c r="K683" s="131">
        <v>0</v>
      </c>
      <c r="L683" s="131">
        <v>0</v>
      </c>
      <c r="M683" s="131">
        <v>0</v>
      </c>
      <c r="N683" s="131">
        <v>0</v>
      </c>
      <c r="O683" s="131">
        <v>0</v>
      </c>
      <c r="P683" s="131">
        <v>0</v>
      </c>
      <c r="Q683" s="131">
        <v>0</v>
      </c>
      <c r="R683" s="131">
        <v>0</v>
      </c>
      <c r="S683" s="131">
        <v>0</v>
      </c>
      <c r="T683" s="131">
        <v>0</v>
      </c>
      <c r="U683" s="131">
        <v>0</v>
      </c>
      <c r="V683" s="131">
        <v>0</v>
      </c>
      <c r="W683" s="131">
        <v>0</v>
      </c>
      <c r="X683" s="131">
        <v>0</v>
      </c>
      <c r="Y683" s="131">
        <v>0</v>
      </c>
      <c r="Z683" s="131">
        <v>0</v>
      </c>
      <c r="AA683" s="131">
        <v>0</v>
      </c>
      <c r="AB683" s="131">
        <v>0</v>
      </c>
      <c r="AC683" s="131">
        <v>0</v>
      </c>
      <c r="AD683" s="131">
        <v>0</v>
      </c>
      <c r="AE683" s="131">
        <v>0</v>
      </c>
      <c r="AF683" s="131">
        <v>0</v>
      </c>
      <c r="AG683" s="131">
        <v>0</v>
      </c>
      <c r="AH683" s="43">
        <v>0</v>
      </c>
    </row>
    <row r="684" spans="1:34">
      <c r="A684" s="52">
        <v>0</v>
      </c>
      <c r="C684" s="53"/>
      <c r="D684" s="62">
        <v>2025</v>
      </c>
      <c r="E684" s="62">
        <v>9</v>
      </c>
      <c r="F684" s="62">
        <v>2026</v>
      </c>
      <c r="G684" s="62">
        <v>2026</v>
      </c>
      <c r="H684" s="131">
        <v>0</v>
      </c>
      <c r="I684" s="131">
        <v>0</v>
      </c>
      <c r="J684" s="131">
        <v>0</v>
      </c>
      <c r="K684" s="131">
        <v>0</v>
      </c>
      <c r="L684" s="131">
        <v>0</v>
      </c>
      <c r="M684" s="131">
        <v>0</v>
      </c>
      <c r="N684" s="131">
        <v>0</v>
      </c>
      <c r="O684" s="131">
        <v>0</v>
      </c>
      <c r="P684" s="131">
        <v>0</v>
      </c>
      <c r="Q684" s="131">
        <v>0</v>
      </c>
      <c r="R684" s="131">
        <v>0</v>
      </c>
      <c r="S684" s="131">
        <v>0</v>
      </c>
      <c r="T684" s="131">
        <v>0</v>
      </c>
      <c r="U684" s="131">
        <v>0</v>
      </c>
      <c r="V684" s="131">
        <v>0</v>
      </c>
      <c r="W684" s="131">
        <v>0</v>
      </c>
      <c r="X684" s="131">
        <v>0</v>
      </c>
      <c r="Y684" s="131">
        <v>0</v>
      </c>
      <c r="Z684" s="131">
        <v>0</v>
      </c>
      <c r="AA684" s="131">
        <v>0</v>
      </c>
      <c r="AB684" s="131">
        <v>0</v>
      </c>
      <c r="AC684" s="131">
        <v>0</v>
      </c>
      <c r="AD684" s="131">
        <v>0</v>
      </c>
      <c r="AE684" s="131">
        <v>0</v>
      </c>
      <c r="AF684" s="131">
        <v>0</v>
      </c>
      <c r="AG684" s="131">
        <v>0</v>
      </c>
      <c r="AH684" s="43">
        <v>0</v>
      </c>
    </row>
    <row r="685" spans="1:34">
      <c r="A685" s="52">
        <v>0</v>
      </c>
      <c r="C685" s="53"/>
      <c r="D685" s="62">
        <v>2025</v>
      </c>
      <c r="E685" s="62">
        <v>10</v>
      </c>
      <c r="F685" s="62">
        <v>2026</v>
      </c>
      <c r="G685" s="62">
        <v>2026</v>
      </c>
      <c r="H685" s="131">
        <v>0</v>
      </c>
      <c r="I685" s="131">
        <v>0</v>
      </c>
      <c r="J685" s="131">
        <v>0</v>
      </c>
      <c r="K685" s="131">
        <v>0</v>
      </c>
      <c r="L685" s="131">
        <v>0</v>
      </c>
      <c r="M685" s="131">
        <v>0</v>
      </c>
      <c r="N685" s="131">
        <v>0</v>
      </c>
      <c r="O685" s="131">
        <v>0</v>
      </c>
      <c r="P685" s="131">
        <v>0</v>
      </c>
      <c r="Q685" s="131">
        <v>0</v>
      </c>
      <c r="R685" s="131">
        <v>0</v>
      </c>
      <c r="S685" s="131">
        <v>0</v>
      </c>
      <c r="T685" s="131">
        <v>0</v>
      </c>
      <c r="U685" s="131">
        <v>0</v>
      </c>
      <c r="V685" s="131">
        <v>0</v>
      </c>
      <c r="W685" s="131">
        <v>0</v>
      </c>
      <c r="X685" s="131">
        <v>0</v>
      </c>
      <c r="Y685" s="131">
        <v>0</v>
      </c>
      <c r="Z685" s="131">
        <v>0</v>
      </c>
      <c r="AA685" s="131">
        <v>0</v>
      </c>
      <c r="AB685" s="131">
        <v>0</v>
      </c>
      <c r="AC685" s="131">
        <v>0</v>
      </c>
      <c r="AD685" s="131">
        <v>0</v>
      </c>
      <c r="AE685" s="131">
        <v>0</v>
      </c>
      <c r="AF685" s="131">
        <v>0</v>
      </c>
      <c r="AG685" s="131">
        <v>0</v>
      </c>
      <c r="AH685" s="43">
        <v>0</v>
      </c>
    </row>
    <row r="686" spans="1:34">
      <c r="A686" s="52">
        <v>0</v>
      </c>
      <c r="C686" s="53"/>
      <c r="D686" s="62">
        <v>2025</v>
      </c>
      <c r="E686" s="62">
        <v>11</v>
      </c>
      <c r="F686" s="62">
        <v>2026</v>
      </c>
      <c r="G686" s="62">
        <v>2026</v>
      </c>
      <c r="H686" s="131">
        <v>0</v>
      </c>
      <c r="I686" s="131">
        <v>0</v>
      </c>
      <c r="J686" s="131">
        <v>0</v>
      </c>
      <c r="K686" s="131">
        <v>0</v>
      </c>
      <c r="L686" s="131">
        <v>0</v>
      </c>
      <c r="M686" s="131">
        <v>0</v>
      </c>
      <c r="N686" s="131">
        <v>0</v>
      </c>
      <c r="O686" s="131">
        <v>0</v>
      </c>
      <c r="P686" s="131">
        <v>0</v>
      </c>
      <c r="Q686" s="131">
        <v>0</v>
      </c>
      <c r="R686" s="131">
        <v>0</v>
      </c>
      <c r="S686" s="131">
        <v>0</v>
      </c>
      <c r="T686" s="131">
        <v>0</v>
      </c>
      <c r="U686" s="131">
        <v>0</v>
      </c>
      <c r="V686" s="131">
        <v>0</v>
      </c>
      <c r="W686" s="131">
        <v>0</v>
      </c>
      <c r="X686" s="131">
        <v>0</v>
      </c>
      <c r="Y686" s="131">
        <v>0</v>
      </c>
      <c r="Z686" s="131">
        <v>0</v>
      </c>
      <c r="AA686" s="131">
        <v>0</v>
      </c>
      <c r="AB686" s="131">
        <v>0</v>
      </c>
      <c r="AC686" s="131">
        <v>0</v>
      </c>
      <c r="AD686" s="131">
        <v>0</v>
      </c>
      <c r="AE686" s="131">
        <v>0</v>
      </c>
      <c r="AF686" s="131">
        <v>0</v>
      </c>
      <c r="AG686" s="131">
        <v>0</v>
      </c>
      <c r="AH686" s="43">
        <v>0</v>
      </c>
    </row>
    <row r="687" spans="1:34">
      <c r="A687" s="52">
        <v>0</v>
      </c>
      <c r="C687" s="53"/>
      <c r="D687" s="62">
        <v>2025</v>
      </c>
      <c r="E687" s="62">
        <v>12</v>
      </c>
      <c r="F687" s="62">
        <v>2026</v>
      </c>
      <c r="G687" s="62">
        <v>2026</v>
      </c>
      <c r="H687" s="131">
        <v>0</v>
      </c>
      <c r="I687" s="131">
        <v>0</v>
      </c>
      <c r="J687" s="131">
        <v>0</v>
      </c>
      <c r="K687" s="131">
        <v>0</v>
      </c>
      <c r="L687" s="131">
        <v>0</v>
      </c>
      <c r="M687" s="131">
        <v>0</v>
      </c>
      <c r="N687" s="131">
        <v>0</v>
      </c>
      <c r="O687" s="131">
        <v>0</v>
      </c>
      <c r="P687" s="131">
        <v>0</v>
      </c>
      <c r="Q687" s="131">
        <v>0</v>
      </c>
      <c r="R687" s="131">
        <v>0</v>
      </c>
      <c r="S687" s="131">
        <v>0</v>
      </c>
      <c r="T687" s="131">
        <v>0</v>
      </c>
      <c r="U687" s="131">
        <v>0</v>
      </c>
      <c r="V687" s="131">
        <v>0</v>
      </c>
      <c r="W687" s="131">
        <v>0</v>
      </c>
      <c r="X687" s="131">
        <v>0</v>
      </c>
      <c r="Y687" s="131">
        <v>0</v>
      </c>
      <c r="Z687" s="131">
        <v>0</v>
      </c>
      <c r="AA687" s="131">
        <v>0</v>
      </c>
      <c r="AB687" s="131">
        <v>0</v>
      </c>
      <c r="AC687" s="131">
        <v>0</v>
      </c>
      <c r="AD687" s="131">
        <v>0</v>
      </c>
      <c r="AE687" s="131">
        <v>0</v>
      </c>
      <c r="AF687" s="131">
        <v>0</v>
      </c>
      <c r="AG687" s="131">
        <v>0</v>
      </c>
      <c r="AH687" s="43">
        <v>0</v>
      </c>
    </row>
    <row r="688" spans="1:34">
      <c r="A688" s="52">
        <v>0</v>
      </c>
      <c r="C688" s="53"/>
      <c r="D688" s="62">
        <v>2026</v>
      </c>
      <c r="E688" s="62">
        <v>1</v>
      </c>
      <c r="F688" s="62">
        <v>2026</v>
      </c>
      <c r="G688" s="62">
        <v>2026</v>
      </c>
      <c r="H688" s="131">
        <v>0</v>
      </c>
      <c r="I688" s="131">
        <v>0</v>
      </c>
      <c r="J688" s="131">
        <v>0</v>
      </c>
      <c r="K688" s="131">
        <v>0</v>
      </c>
      <c r="L688" s="131">
        <v>0</v>
      </c>
      <c r="M688" s="131">
        <v>0</v>
      </c>
      <c r="N688" s="131">
        <v>0</v>
      </c>
      <c r="O688" s="131">
        <v>0</v>
      </c>
      <c r="P688" s="131">
        <v>0</v>
      </c>
      <c r="Q688" s="131">
        <v>0</v>
      </c>
      <c r="R688" s="131">
        <v>0</v>
      </c>
      <c r="S688" s="131">
        <v>0</v>
      </c>
      <c r="T688" s="131">
        <v>0</v>
      </c>
      <c r="U688" s="131">
        <v>0</v>
      </c>
      <c r="V688" s="131">
        <v>0</v>
      </c>
      <c r="W688" s="131">
        <v>0</v>
      </c>
      <c r="X688" s="131">
        <v>0</v>
      </c>
      <c r="Y688" s="131">
        <v>0</v>
      </c>
      <c r="Z688" s="131">
        <v>0</v>
      </c>
      <c r="AA688" s="131">
        <v>0</v>
      </c>
      <c r="AB688" s="131">
        <v>0</v>
      </c>
      <c r="AC688" s="131">
        <v>0</v>
      </c>
      <c r="AD688" s="131">
        <v>0</v>
      </c>
      <c r="AE688" s="131">
        <v>0</v>
      </c>
      <c r="AF688" s="131">
        <v>0</v>
      </c>
      <c r="AG688" s="131">
        <v>0</v>
      </c>
      <c r="AH688" s="43">
        <v>0</v>
      </c>
    </row>
    <row r="689" spans="1:34">
      <c r="A689" s="52">
        <v>0</v>
      </c>
      <c r="C689" s="53"/>
      <c r="D689" s="62">
        <v>2026</v>
      </c>
      <c r="E689" s="62">
        <v>2</v>
      </c>
      <c r="F689" s="62">
        <v>2026</v>
      </c>
      <c r="G689" s="62">
        <v>2026</v>
      </c>
      <c r="H689" s="131">
        <v>0</v>
      </c>
      <c r="I689" s="131">
        <v>0</v>
      </c>
      <c r="J689" s="131">
        <v>0</v>
      </c>
      <c r="K689" s="131">
        <v>0</v>
      </c>
      <c r="L689" s="131">
        <v>0</v>
      </c>
      <c r="M689" s="131">
        <v>0</v>
      </c>
      <c r="N689" s="131">
        <v>0</v>
      </c>
      <c r="O689" s="131">
        <v>0</v>
      </c>
      <c r="P689" s="131">
        <v>0</v>
      </c>
      <c r="Q689" s="131">
        <v>0</v>
      </c>
      <c r="R689" s="131">
        <v>0</v>
      </c>
      <c r="S689" s="131">
        <v>0</v>
      </c>
      <c r="T689" s="131">
        <v>0</v>
      </c>
      <c r="U689" s="131">
        <v>0</v>
      </c>
      <c r="V689" s="131">
        <v>0</v>
      </c>
      <c r="W689" s="131">
        <v>0</v>
      </c>
      <c r="X689" s="131">
        <v>0</v>
      </c>
      <c r="Y689" s="131">
        <v>0</v>
      </c>
      <c r="Z689" s="131">
        <v>0</v>
      </c>
      <c r="AA689" s="131">
        <v>0</v>
      </c>
      <c r="AB689" s="131">
        <v>0</v>
      </c>
      <c r="AC689" s="131">
        <v>0</v>
      </c>
      <c r="AD689" s="131">
        <v>0</v>
      </c>
      <c r="AE689" s="131">
        <v>0</v>
      </c>
      <c r="AF689" s="131">
        <v>0</v>
      </c>
      <c r="AG689" s="131">
        <v>0</v>
      </c>
      <c r="AH689" s="43">
        <v>0</v>
      </c>
    </row>
    <row r="690" spans="1:34">
      <c r="A690" s="52">
        <v>0</v>
      </c>
      <c r="C690" s="53"/>
      <c r="D690" s="62">
        <v>2026</v>
      </c>
      <c r="E690" s="62">
        <v>3</v>
      </c>
      <c r="F690" s="62">
        <v>2026</v>
      </c>
      <c r="G690" s="62">
        <v>2026</v>
      </c>
      <c r="H690" s="131">
        <v>0</v>
      </c>
      <c r="I690" s="131">
        <v>0</v>
      </c>
      <c r="J690" s="131">
        <v>0</v>
      </c>
      <c r="K690" s="131">
        <v>0</v>
      </c>
      <c r="L690" s="131">
        <v>0</v>
      </c>
      <c r="M690" s="131">
        <v>0</v>
      </c>
      <c r="N690" s="131">
        <v>0</v>
      </c>
      <c r="O690" s="131">
        <v>0</v>
      </c>
      <c r="P690" s="131">
        <v>0</v>
      </c>
      <c r="Q690" s="131">
        <v>0</v>
      </c>
      <c r="R690" s="131">
        <v>0</v>
      </c>
      <c r="S690" s="131">
        <v>0</v>
      </c>
      <c r="T690" s="131">
        <v>0</v>
      </c>
      <c r="U690" s="131">
        <v>0</v>
      </c>
      <c r="V690" s="131">
        <v>0</v>
      </c>
      <c r="W690" s="131">
        <v>0</v>
      </c>
      <c r="X690" s="131">
        <v>0</v>
      </c>
      <c r="Y690" s="131">
        <v>0</v>
      </c>
      <c r="Z690" s="131">
        <v>0</v>
      </c>
      <c r="AA690" s="131">
        <v>0</v>
      </c>
      <c r="AB690" s="131">
        <v>0</v>
      </c>
      <c r="AC690" s="131">
        <v>0</v>
      </c>
      <c r="AD690" s="131">
        <v>0</v>
      </c>
      <c r="AE690" s="131">
        <v>0</v>
      </c>
      <c r="AF690" s="131">
        <v>0</v>
      </c>
      <c r="AG690" s="131">
        <v>0</v>
      </c>
      <c r="AH690" s="43">
        <v>0</v>
      </c>
    </row>
    <row r="691" spans="1:34">
      <c r="A691" s="52">
        <v>0</v>
      </c>
      <c r="C691" s="53"/>
      <c r="D691" s="62">
        <v>2026</v>
      </c>
      <c r="E691" s="62">
        <v>4</v>
      </c>
      <c r="F691" s="62">
        <v>2026</v>
      </c>
      <c r="G691" s="62">
        <v>2026</v>
      </c>
      <c r="H691" s="131">
        <v>0</v>
      </c>
      <c r="I691" s="131">
        <v>0</v>
      </c>
      <c r="J691" s="131">
        <v>0</v>
      </c>
      <c r="K691" s="131">
        <v>0</v>
      </c>
      <c r="L691" s="131">
        <v>0</v>
      </c>
      <c r="M691" s="131">
        <v>0</v>
      </c>
      <c r="N691" s="131">
        <v>0</v>
      </c>
      <c r="O691" s="131">
        <v>0</v>
      </c>
      <c r="P691" s="131">
        <v>0</v>
      </c>
      <c r="Q691" s="131">
        <v>0</v>
      </c>
      <c r="R691" s="131">
        <v>0</v>
      </c>
      <c r="S691" s="131">
        <v>0</v>
      </c>
      <c r="T691" s="131">
        <v>0</v>
      </c>
      <c r="U691" s="131">
        <v>0</v>
      </c>
      <c r="V691" s="131">
        <v>0</v>
      </c>
      <c r="W691" s="131">
        <v>0</v>
      </c>
      <c r="X691" s="131">
        <v>0</v>
      </c>
      <c r="Y691" s="131">
        <v>0</v>
      </c>
      <c r="Z691" s="131">
        <v>0</v>
      </c>
      <c r="AA691" s="131">
        <v>0</v>
      </c>
      <c r="AB691" s="131">
        <v>0</v>
      </c>
      <c r="AC691" s="131">
        <v>0</v>
      </c>
      <c r="AD691" s="131">
        <v>0</v>
      </c>
      <c r="AE691" s="131">
        <v>0</v>
      </c>
      <c r="AF691" s="131">
        <v>0</v>
      </c>
      <c r="AG691" s="131">
        <v>0</v>
      </c>
      <c r="AH691" s="43">
        <v>0</v>
      </c>
    </row>
    <row r="692" spans="1:34">
      <c r="A692" s="52">
        <v>0</v>
      </c>
      <c r="C692" s="53"/>
      <c r="D692" s="62">
        <v>2026</v>
      </c>
      <c r="E692" s="62">
        <v>5</v>
      </c>
      <c r="F692" s="62">
        <v>2027</v>
      </c>
      <c r="G692" s="62">
        <v>2027</v>
      </c>
      <c r="H692" s="131">
        <v>0</v>
      </c>
      <c r="I692" s="131">
        <v>0</v>
      </c>
      <c r="J692" s="131">
        <v>0</v>
      </c>
      <c r="K692" s="131">
        <v>0</v>
      </c>
      <c r="L692" s="131">
        <v>0</v>
      </c>
      <c r="M692" s="131">
        <v>0</v>
      </c>
      <c r="N692" s="131">
        <v>0</v>
      </c>
      <c r="O692" s="131">
        <v>0</v>
      </c>
      <c r="P692" s="131">
        <v>0</v>
      </c>
      <c r="Q692" s="131">
        <v>0</v>
      </c>
      <c r="R692" s="131">
        <v>0</v>
      </c>
      <c r="S692" s="131">
        <v>0</v>
      </c>
      <c r="T692" s="131">
        <v>0</v>
      </c>
      <c r="U692" s="131">
        <v>0</v>
      </c>
      <c r="V692" s="131">
        <v>0</v>
      </c>
      <c r="W692" s="131">
        <v>0</v>
      </c>
      <c r="X692" s="131">
        <v>0</v>
      </c>
      <c r="Y692" s="131">
        <v>0</v>
      </c>
      <c r="Z692" s="131">
        <v>0</v>
      </c>
      <c r="AA692" s="131">
        <v>0</v>
      </c>
      <c r="AB692" s="131">
        <v>0</v>
      </c>
      <c r="AC692" s="131">
        <v>0</v>
      </c>
      <c r="AD692" s="131">
        <v>0</v>
      </c>
      <c r="AE692" s="131">
        <v>0</v>
      </c>
      <c r="AF692" s="131">
        <v>0</v>
      </c>
      <c r="AG692" s="131">
        <v>0</v>
      </c>
      <c r="AH692" s="43">
        <v>0</v>
      </c>
    </row>
    <row r="693" spans="1:34">
      <c r="A693" s="52">
        <v>0</v>
      </c>
      <c r="C693" s="53"/>
      <c r="D693" s="62">
        <v>2026</v>
      </c>
      <c r="E693" s="62">
        <v>6</v>
      </c>
      <c r="F693" s="62">
        <v>2027</v>
      </c>
      <c r="G693" s="62">
        <v>2027</v>
      </c>
      <c r="H693" s="131">
        <v>0</v>
      </c>
      <c r="I693" s="131">
        <v>0</v>
      </c>
      <c r="J693" s="131">
        <v>0</v>
      </c>
      <c r="K693" s="131">
        <v>0</v>
      </c>
      <c r="L693" s="131">
        <v>0</v>
      </c>
      <c r="M693" s="131">
        <v>0</v>
      </c>
      <c r="N693" s="131">
        <v>0</v>
      </c>
      <c r="O693" s="131">
        <v>0</v>
      </c>
      <c r="P693" s="131">
        <v>0</v>
      </c>
      <c r="Q693" s="131">
        <v>0</v>
      </c>
      <c r="R693" s="131">
        <v>0</v>
      </c>
      <c r="S693" s="131">
        <v>0</v>
      </c>
      <c r="T693" s="131">
        <v>0</v>
      </c>
      <c r="U693" s="131">
        <v>0</v>
      </c>
      <c r="V693" s="131">
        <v>0</v>
      </c>
      <c r="W693" s="131">
        <v>0</v>
      </c>
      <c r="X693" s="131">
        <v>0</v>
      </c>
      <c r="Y693" s="131">
        <v>0</v>
      </c>
      <c r="Z693" s="131">
        <v>0</v>
      </c>
      <c r="AA693" s="131">
        <v>0</v>
      </c>
      <c r="AB693" s="131">
        <v>0</v>
      </c>
      <c r="AC693" s="131">
        <v>0</v>
      </c>
      <c r="AD693" s="131">
        <v>0</v>
      </c>
      <c r="AE693" s="131">
        <v>0</v>
      </c>
      <c r="AF693" s="131">
        <v>0</v>
      </c>
      <c r="AG693" s="131">
        <v>0</v>
      </c>
      <c r="AH693" s="43">
        <v>0</v>
      </c>
    </row>
    <row r="694" spans="1:34">
      <c r="A694" s="52">
        <v>0</v>
      </c>
      <c r="C694" s="53"/>
      <c r="D694" s="62">
        <v>2026</v>
      </c>
      <c r="E694" s="62">
        <v>7</v>
      </c>
      <c r="F694" s="62">
        <v>2027</v>
      </c>
      <c r="G694" s="62">
        <v>2027</v>
      </c>
      <c r="H694" s="131">
        <v>0</v>
      </c>
      <c r="I694" s="131">
        <v>0</v>
      </c>
      <c r="J694" s="131">
        <v>0</v>
      </c>
      <c r="K694" s="131">
        <v>0</v>
      </c>
      <c r="L694" s="131">
        <v>0</v>
      </c>
      <c r="M694" s="131">
        <v>0</v>
      </c>
      <c r="N694" s="131">
        <v>0</v>
      </c>
      <c r="O694" s="131">
        <v>0</v>
      </c>
      <c r="P694" s="131">
        <v>0</v>
      </c>
      <c r="Q694" s="131">
        <v>0</v>
      </c>
      <c r="R694" s="131">
        <v>0</v>
      </c>
      <c r="S694" s="131">
        <v>0</v>
      </c>
      <c r="T694" s="131">
        <v>0</v>
      </c>
      <c r="U694" s="131">
        <v>0</v>
      </c>
      <c r="V694" s="131">
        <v>0</v>
      </c>
      <c r="W694" s="131">
        <v>0</v>
      </c>
      <c r="X694" s="131">
        <v>0</v>
      </c>
      <c r="Y694" s="131">
        <v>0</v>
      </c>
      <c r="Z694" s="131">
        <v>0</v>
      </c>
      <c r="AA694" s="131">
        <v>0</v>
      </c>
      <c r="AB694" s="131">
        <v>0</v>
      </c>
      <c r="AC694" s="131">
        <v>0</v>
      </c>
      <c r="AD694" s="131">
        <v>0</v>
      </c>
      <c r="AE694" s="131">
        <v>0</v>
      </c>
      <c r="AF694" s="131">
        <v>0</v>
      </c>
      <c r="AG694" s="131">
        <v>0</v>
      </c>
      <c r="AH694" s="43">
        <v>0</v>
      </c>
    </row>
    <row r="695" spans="1:34">
      <c r="A695" s="52">
        <v>0</v>
      </c>
      <c r="C695" s="53"/>
      <c r="D695" s="62">
        <v>2026</v>
      </c>
      <c r="E695" s="62">
        <v>8</v>
      </c>
      <c r="F695" s="62">
        <v>2027</v>
      </c>
      <c r="G695" s="62">
        <v>2027</v>
      </c>
      <c r="H695" s="131">
        <v>0</v>
      </c>
      <c r="I695" s="131">
        <v>0</v>
      </c>
      <c r="J695" s="131">
        <v>0</v>
      </c>
      <c r="K695" s="131">
        <v>0</v>
      </c>
      <c r="L695" s="131">
        <v>0</v>
      </c>
      <c r="M695" s="131">
        <v>0</v>
      </c>
      <c r="N695" s="131">
        <v>0</v>
      </c>
      <c r="O695" s="131">
        <v>0</v>
      </c>
      <c r="P695" s="131">
        <v>0</v>
      </c>
      <c r="Q695" s="131">
        <v>0</v>
      </c>
      <c r="R695" s="131">
        <v>0</v>
      </c>
      <c r="S695" s="131">
        <v>0</v>
      </c>
      <c r="T695" s="131">
        <v>0</v>
      </c>
      <c r="U695" s="131">
        <v>0</v>
      </c>
      <c r="V695" s="131">
        <v>0</v>
      </c>
      <c r="W695" s="131">
        <v>0</v>
      </c>
      <c r="X695" s="131">
        <v>0</v>
      </c>
      <c r="Y695" s="131">
        <v>0</v>
      </c>
      <c r="Z695" s="131">
        <v>0</v>
      </c>
      <c r="AA695" s="131">
        <v>0</v>
      </c>
      <c r="AB695" s="131">
        <v>0</v>
      </c>
      <c r="AC695" s="131">
        <v>0</v>
      </c>
      <c r="AD695" s="131">
        <v>0</v>
      </c>
      <c r="AE695" s="131">
        <v>0</v>
      </c>
      <c r="AF695" s="131">
        <v>0</v>
      </c>
      <c r="AG695" s="131">
        <v>0</v>
      </c>
      <c r="AH695" s="43">
        <v>0</v>
      </c>
    </row>
    <row r="696" spans="1:34">
      <c r="A696" s="52">
        <v>0</v>
      </c>
      <c r="C696" s="53"/>
      <c r="D696" s="62">
        <v>2026</v>
      </c>
      <c r="E696" s="62">
        <v>9</v>
      </c>
      <c r="F696" s="62">
        <v>2027</v>
      </c>
      <c r="G696" s="62">
        <v>2027</v>
      </c>
      <c r="H696" s="131">
        <v>0</v>
      </c>
      <c r="I696" s="131">
        <v>0</v>
      </c>
      <c r="J696" s="131">
        <v>0</v>
      </c>
      <c r="K696" s="131">
        <v>0</v>
      </c>
      <c r="L696" s="131">
        <v>0</v>
      </c>
      <c r="M696" s="131">
        <v>0</v>
      </c>
      <c r="N696" s="131">
        <v>0</v>
      </c>
      <c r="O696" s="131">
        <v>0</v>
      </c>
      <c r="P696" s="131">
        <v>0</v>
      </c>
      <c r="Q696" s="131">
        <v>0</v>
      </c>
      <c r="R696" s="131">
        <v>0</v>
      </c>
      <c r="S696" s="131">
        <v>0</v>
      </c>
      <c r="T696" s="131">
        <v>0</v>
      </c>
      <c r="U696" s="131">
        <v>0</v>
      </c>
      <c r="V696" s="131">
        <v>0</v>
      </c>
      <c r="W696" s="131">
        <v>0</v>
      </c>
      <c r="X696" s="131">
        <v>0</v>
      </c>
      <c r="Y696" s="131">
        <v>0</v>
      </c>
      <c r="Z696" s="131">
        <v>0</v>
      </c>
      <c r="AA696" s="131">
        <v>0</v>
      </c>
      <c r="AB696" s="131">
        <v>0</v>
      </c>
      <c r="AC696" s="131">
        <v>0</v>
      </c>
      <c r="AD696" s="131">
        <v>0</v>
      </c>
      <c r="AE696" s="131">
        <v>0</v>
      </c>
      <c r="AF696" s="131">
        <v>0</v>
      </c>
      <c r="AG696" s="131">
        <v>0</v>
      </c>
      <c r="AH696" s="43">
        <v>0</v>
      </c>
    </row>
    <row r="697" spans="1:34">
      <c r="A697" s="52">
        <v>0</v>
      </c>
      <c r="C697" s="53"/>
      <c r="D697" s="62">
        <v>2026</v>
      </c>
      <c r="E697" s="62">
        <v>10</v>
      </c>
      <c r="F697" s="62">
        <v>2027</v>
      </c>
      <c r="G697" s="62">
        <v>2027</v>
      </c>
      <c r="H697" s="131">
        <v>0</v>
      </c>
      <c r="I697" s="131">
        <v>0</v>
      </c>
      <c r="J697" s="131">
        <v>0</v>
      </c>
      <c r="K697" s="131">
        <v>0</v>
      </c>
      <c r="L697" s="131">
        <v>0</v>
      </c>
      <c r="M697" s="131">
        <v>0</v>
      </c>
      <c r="N697" s="131">
        <v>0</v>
      </c>
      <c r="O697" s="131">
        <v>0</v>
      </c>
      <c r="P697" s="131">
        <v>0</v>
      </c>
      <c r="Q697" s="131">
        <v>0</v>
      </c>
      <c r="R697" s="131">
        <v>0</v>
      </c>
      <c r="S697" s="131">
        <v>0</v>
      </c>
      <c r="T697" s="131">
        <v>0</v>
      </c>
      <c r="U697" s="131">
        <v>0</v>
      </c>
      <c r="V697" s="131">
        <v>0</v>
      </c>
      <c r="W697" s="131">
        <v>0</v>
      </c>
      <c r="X697" s="131">
        <v>0</v>
      </c>
      <c r="Y697" s="131">
        <v>0</v>
      </c>
      <c r="Z697" s="131">
        <v>0</v>
      </c>
      <c r="AA697" s="131">
        <v>0</v>
      </c>
      <c r="AB697" s="131">
        <v>0</v>
      </c>
      <c r="AC697" s="131">
        <v>0</v>
      </c>
      <c r="AD697" s="131">
        <v>0</v>
      </c>
      <c r="AE697" s="131">
        <v>0</v>
      </c>
      <c r="AF697" s="131">
        <v>0</v>
      </c>
      <c r="AG697" s="131">
        <v>0</v>
      </c>
      <c r="AH697" s="43">
        <v>0</v>
      </c>
    </row>
    <row r="698" spans="1:34">
      <c r="A698" s="52">
        <v>0</v>
      </c>
      <c r="C698" s="53"/>
      <c r="D698" s="62">
        <v>2026</v>
      </c>
      <c r="E698" s="62">
        <v>11</v>
      </c>
      <c r="F698" s="62">
        <v>2027</v>
      </c>
      <c r="G698" s="62">
        <v>2027</v>
      </c>
      <c r="H698" s="131">
        <v>0</v>
      </c>
      <c r="I698" s="131">
        <v>0</v>
      </c>
      <c r="J698" s="131">
        <v>0</v>
      </c>
      <c r="K698" s="131">
        <v>0</v>
      </c>
      <c r="L698" s="131">
        <v>0</v>
      </c>
      <c r="M698" s="131">
        <v>0</v>
      </c>
      <c r="N698" s="131">
        <v>0</v>
      </c>
      <c r="O698" s="131">
        <v>0</v>
      </c>
      <c r="P698" s="131">
        <v>0</v>
      </c>
      <c r="Q698" s="131">
        <v>0</v>
      </c>
      <c r="R698" s="131">
        <v>0</v>
      </c>
      <c r="S698" s="131">
        <v>0</v>
      </c>
      <c r="T698" s="131">
        <v>0</v>
      </c>
      <c r="U698" s="131">
        <v>0</v>
      </c>
      <c r="V698" s="131">
        <v>0</v>
      </c>
      <c r="W698" s="131">
        <v>0</v>
      </c>
      <c r="X698" s="131">
        <v>0</v>
      </c>
      <c r="Y698" s="131">
        <v>0</v>
      </c>
      <c r="Z698" s="131">
        <v>0</v>
      </c>
      <c r="AA698" s="131">
        <v>0</v>
      </c>
      <c r="AB698" s="131">
        <v>0</v>
      </c>
      <c r="AC698" s="131">
        <v>0</v>
      </c>
      <c r="AD698" s="131">
        <v>0</v>
      </c>
      <c r="AE698" s="131">
        <v>0</v>
      </c>
      <c r="AF698" s="131">
        <v>0</v>
      </c>
      <c r="AG698" s="131">
        <v>0</v>
      </c>
      <c r="AH698" s="43">
        <v>0</v>
      </c>
    </row>
    <row r="699" spans="1:34">
      <c r="A699" s="52">
        <v>0</v>
      </c>
      <c r="C699" s="53"/>
      <c r="D699" s="62">
        <v>2026</v>
      </c>
      <c r="E699" s="62">
        <v>12</v>
      </c>
      <c r="F699" s="62">
        <v>2027</v>
      </c>
      <c r="G699" s="62">
        <v>2027</v>
      </c>
      <c r="H699" s="131">
        <v>0</v>
      </c>
      <c r="I699" s="131">
        <v>0</v>
      </c>
      <c r="J699" s="131">
        <v>0</v>
      </c>
      <c r="K699" s="131">
        <v>0</v>
      </c>
      <c r="L699" s="131">
        <v>0</v>
      </c>
      <c r="M699" s="131">
        <v>0</v>
      </c>
      <c r="N699" s="131">
        <v>0</v>
      </c>
      <c r="O699" s="131">
        <v>0</v>
      </c>
      <c r="P699" s="131">
        <v>0</v>
      </c>
      <c r="Q699" s="131">
        <v>0</v>
      </c>
      <c r="R699" s="131">
        <v>0</v>
      </c>
      <c r="S699" s="131">
        <v>0</v>
      </c>
      <c r="T699" s="131">
        <v>0</v>
      </c>
      <c r="U699" s="131">
        <v>0</v>
      </c>
      <c r="V699" s="131">
        <v>0</v>
      </c>
      <c r="W699" s="131">
        <v>0</v>
      </c>
      <c r="X699" s="131">
        <v>0</v>
      </c>
      <c r="Y699" s="131">
        <v>0</v>
      </c>
      <c r="Z699" s="131">
        <v>0</v>
      </c>
      <c r="AA699" s="131">
        <v>0</v>
      </c>
      <c r="AB699" s="131">
        <v>0</v>
      </c>
      <c r="AC699" s="131">
        <v>0</v>
      </c>
      <c r="AD699" s="131">
        <v>0</v>
      </c>
      <c r="AE699" s="131">
        <v>0</v>
      </c>
      <c r="AF699" s="131">
        <v>0</v>
      </c>
      <c r="AG699" s="131">
        <v>0</v>
      </c>
      <c r="AH699" s="43">
        <v>0</v>
      </c>
    </row>
    <row r="700" spans="1:34">
      <c r="A700" s="52">
        <v>0</v>
      </c>
      <c r="C700" s="53"/>
      <c r="D700" s="62">
        <v>2027</v>
      </c>
      <c r="E700" s="62">
        <v>1</v>
      </c>
      <c r="F700" s="62">
        <v>2027</v>
      </c>
      <c r="G700" s="62">
        <v>2027</v>
      </c>
      <c r="H700" s="131">
        <v>0</v>
      </c>
      <c r="I700" s="131">
        <v>0</v>
      </c>
      <c r="J700" s="131">
        <v>0</v>
      </c>
      <c r="K700" s="131">
        <v>0</v>
      </c>
      <c r="L700" s="131">
        <v>0</v>
      </c>
      <c r="M700" s="131">
        <v>0</v>
      </c>
      <c r="N700" s="131">
        <v>0</v>
      </c>
      <c r="O700" s="131">
        <v>0</v>
      </c>
      <c r="P700" s="131">
        <v>0</v>
      </c>
      <c r="Q700" s="131">
        <v>0</v>
      </c>
      <c r="R700" s="131">
        <v>0</v>
      </c>
      <c r="S700" s="131">
        <v>0</v>
      </c>
      <c r="T700" s="131">
        <v>0</v>
      </c>
      <c r="U700" s="131">
        <v>0</v>
      </c>
      <c r="V700" s="131">
        <v>0</v>
      </c>
      <c r="W700" s="131">
        <v>0</v>
      </c>
      <c r="X700" s="131">
        <v>0</v>
      </c>
      <c r="Y700" s="131">
        <v>0</v>
      </c>
      <c r="Z700" s="131">
        <v>0</v>
      </c>
      <c r="AA700" s="131">
        <v>0</v>
      </c>
      <c r="AB700" s="131">
        <v>0</v>
      </c>
      <c r="AC700" s="131">
        <v>0</v>
      </c>
      <c r="AD700" s="131">
        <v>0</v>
      </c>
      <c r="AE700" s="131">
        <v>0</v>
      </c>
      <c r="AF700" s="131">
        <v>0</v>
      </c>
      <c r="AG700" s="131">
        <v>0</v>
      </c>
      <c r="AH700" s="43">
        <v>0</v>
      </c>
    </row>
    <row r="701" spans="1:34">
      <c r="A701" s="52">
        <v>0</v>
      </c>
      <c r="C701" s="53"/>
      <c r="D701" s="62">
        <v>2027</v>
      </c>
      <c r="E701" s="62">
        <v>2</v>
      </c>
      <c r="F701" s="62">
        <v>2027</v>
      </c>
      <c r="G701" s="62">
        <v>2027</v>
      </c>
      <c r="H701" s="131">
        <v>0</v>
      </c>
      <c r="I701" s="131">
        <v>0</v>
      </c>
      <c r="J701" s="131">
        <v>0</v>
      </c>
      <c r="K701" s="131">
        <v>0</v>
      </c>
      <c r="L701" s="131">
        <v>0</v>
      </c>
      <c r="M701" s="131">
        <v>0</v>
      </c>
      <c r="N701" s="131">
        <v>0</v>
      </c>
      <c r="O701" s="131">
        <v>0</v>
      </c>
      <c r="P701" s="131">
        <v>0</v>
      </c>
      <c r="Q701" s="131">
        <v>0</v>
      </c>
      <c r="R701" s="131">
        <v>0</v>
      </c>
      <c r="S701" s="131">
        <v>0</v>
      </c>
      <c r="T701" s="131">
        <v>0</v>
      </c>
      <c r="U701" s="131">
        <v>0</v>
      </c>
      <c r="V701" s="131">
        <v>0</v>
      </c>
      <c r="W701" s="131">
        <v>0</v>
      </c>
      <c r="X701" s="131">
        <v>0</v>
      </c>
      <c r="Y701" s="131">
        <v>0</v>
      </c>
      <c r="Z701" s="131">
        <v>0</v>
      </c>
      <c r="AA701" s="131">
        <v>0</v>
      </c>
      <c r="AB701" s="131">
        <v>0</v>
      </c>
      <c r="AC701" s="131">
        <v>0</v>
      </c>
      <c r="AD701" s="131">
        <v>0</v>
      </c>
      <c r="AE701" s="131">
        <v>0</v>
      </c>
      <c r="AF701" s="131">
        <v>0</v>
      </c>
      <c r="AG701" s="131">
        <v>0</v>
      </c>
      <c r="AH701" s="43">
        <v>0</v>
      </c>
    </row>
    <row r="702" spans="1:34">
      <c r="A702" s="52">
        <v>0</v>
      </c>
      <c r="C702" s="53"/>
      <c r="D702" s="62">
        <v>2027</v>
      </c>
      <c r="E702" s="62">
        <v>3</v>
      </c>
      <c r="F702" s="62">
        <v>2027</v>
      </c>
      <c r="G702" s="62">
        <v>2027</v>
      </c>
      <c r="H702" s="131">
        <v>0</v>
      </c>
      <c r="I702" s="131">
        <v>0</v>
      </c>
      <c r="J702" s="131">
        <v>0</v>
      </c>
      <c r="K702" s="131">
        <v>0</v>
      </c>
      <c r="L702" s="131">
        <v>0</v>
      </c>
      <c r="M702" s="131">
        <v>0</v>
      </c>
      <c r="N702" s="131">
        <v>0</v>
      </c>
      <c r="O702" s="131">
        <v>0</v>
      </c>
      <c r="P702" s="131">
        <v>0</v>
      </c>
      <c r="Q702" s="131">
        <v>0</v>
      </c>
      <c r="R702" s="131">
        <v>0</v>
      </c>
      <c r="S702" s="131">
        <v>0</v>
      </c>
      <c r="T702" s="131">
        <v>0</v>
      </c>
      <c r="U702" s="131">
        <v>0</v>
      </c>
      <c r="V702" s="131">
        <v>0</v>
      </c>
      <c r="W702" s="131">
        <v>0</v>
      </c>
      <c r="X702" s="131">
        <v>0</v>
      </c>
      <c r="Y702" s="131">
        <v>0</v>
      </c>
      <c r="Z702" s="131">
        <v>0</v>
      </c>
      <c r="AA702" s="131">
        <v>0</v>
      </c>
      <c r="AB702" s="131">
        <v>0</v>
      </c>
      <c r="AC702" s="131">
        <v>0</v>
      </c>
      <c r="AD702" s="131">
        <v>0</v>
      </c>
      <c r="AE702" s="131">
        <v>0</v>
      </c>
      <c r="AF702" s="131">
        <v>0</v>
      </c>
      <c r="AG702" s="131">
        <v>0</v>
      </c>
      <c r="AH702" s="43">
        <v>0</v>
      </c>
    </row>
    <row r="703" spans="1:34">
      <c r="A703" s="52">
        <v>0</v>
      </c>
      <c r="C703" s="53"/>
      <c r="D703" s="62">
        <v>2027</v>
      </c>
      <c r="E703" s="62">
        <v>4</v>
      </c>
      <c r="F703" s="62">
        <v>2027</v>
      </c>
      <c r="G703" s="62">
        <v>2027</v>
      </c>
      <c r="H703" s="131">
        <v>0</v>
      </c>
      <c r="I703" s="131">
        <v>0</v>
      </c>
      <c r="J703" s="131">
        <v>0</v>
      </c>
      <c r="K703" s="131">
        <v>0</v>
      </c>
      <c r="L703" s="131">
        <v>0</v>
      </c>
      <c r="M703" s="131">
        <v>0</v>
      </c>
      <c r="N703" s="131">
        <v>0</v>
      </c>
      <c r="O703" s="131">
        <v>0</v>
      </c>
      <c r="P703" s="131">
        <v>0</v>
      </c>
      <c r="Q703" s="131">
        <v>0</v>
      </c>
      <c r="R703" s="131">
        <v>0</v>
      </c>
      <c r="S703" s="131">
        <v>0</v>
      </c>
      <c r="T703" s="131">
        <v>0</v>
      </c>
      <c r="U703" s="131">
        <v>0</v>
      </c>
      <c r="V703" s="131">
        <v>0</v>
      </c>
      <c r="W703" s="131">
        <v>0</v>
      </c>
      <c r="X703" s="131">
        <v>0</v>
      </c>
      <c r="Y703" s="131">
        <v>0</v>
      </c>
      <c r="Z703" s="131">
        <v>0</v>
      </c>
      <c r="AA703" s="131">
        <v>0</v>
      </c>
      <c r="AB703" s="131">
        <v>0</v>
      </c>
      <c r="AC703" s="131">
        <v>0</v>
      </c>
      <c r="AD703" s="131">
        <v>0</v>
      </c>
      <c r="AE703" s="131">
        <v>0</v>
      </c>
      <c r="AF703" s="131">
        <v>0</v>
      </c>
      <c r="AG703" s="131">
        <v>0</v>
      </c>
      <c r="AH703" s="43">
        <v>0</v>
      </c>
    </row>
    <row r="704" spans="1:34">
      <c r="A704" s="52">
        <v>0</v>
      </c>
      <c r="C704" s="53"/>
      <c r="D704" s="62">
        <v>2027</v>
      </c>
      <c r="E704" s="62">
        <v>5</v>
      </c>
      <c r="F704" s="62">
        <v>2028</v>
      </c>
      <c r="G704" s="62">
        <v>2028</v>
      </c>
      <c r="H704" s="131">
        <v>0</v>
      </c>
      <c r="I704" s="131">
        <v>0</v>
      </c>
      <c r="J704" s="131">
        <v>0</v>
      </c>
      <c r="K704" s="131">
        <v>0</v>
      </c>
      <c r="L704" s="131">
        <v>0</v>
      </c>
      <c r="M704" s="131">
        <v>0</v>
      </c>
      <c r="N704" s="131">
        <v>0</v>
      </c>
      <c r="O704" s="131">
        <v>0</v>
      </c>
      <c r="P704" s="131">
        <v>0</v>
      </c>
      <c r="Q704" s="131">
        <v>0</v>
      </c>
      <c r="R704" s="131">
        <v>0</v>
      </c>
      <c r="S704" s="131">
        <v>0</v>
      </c>
      <c r="T704" s="131">
        <v>0</v>
      </c>
      <c r="U704" s="131">
        <v>0</v>
      </c>
      <c r="V704" s="131">
        <v>0</v>
      </c>
      <c r="W704" s="131">
        <v>0</v>
      </c>
      <c r="X704" s="131">
        <v>0</v>
      </c>
      <c r="Y704" s="131">
        <v>0</v>
      </c>
      <c r="Z704" s="131">
        <v>0</v>
      </c>
      <c r="AA704" s="131">
        <v>0</v>
      </c>
      <c r="AB704" s="131">
        <v>0</v>
      </c>
      <c r="AC704" s="131">
        <v>0</v>
      </c>
      <c r="AD704" s="131">
        <v>0</v>
      </c>
      <c r="AE704" s="131">
        <v>0</v>
      </c>
      <c r="AF704" s="131">
        <v>0</v>
      </c>
      <c r="AG704" s="131">
        <v>0</v>
      </c>
      <c r="AH704" s="43">
        <v>0</v>
      </c>
    </row>
    <row r="705" spans="1:34">
      <c r="A705" s="52">
        <v>0</v>
      </c>
      <c r="C705" s="53"/>
      <c r="D705" s="62">
        <v>2027</v>
      </c>
      <c r="E705" s="62">
        <v>6</v>
      </c>
      <c r="F705" s="62">
        <v>2028</v>
      </c>
      <c r="G705" s="62">
        <v>2028</v>
      </c>
      <c r="H705" s="131">
        <v>0</v>
      </c>
      <c r="I705" s="131">
        <v>0</v>
      </c>
      <c r="J705" s="131">
        <v>0</v>
      </c>
      <c r="K705" s="131">
        <v>0</v>
      </c>
      <c r="L705" s="131">
        <v>0</v>
      </c>
      <c r="M705" s="131">
        <v>0</v>
      </c>
      <c r="N705" s="131">
        <v>0</v>
      </c>
      <c r="O705" s="131">
        <v>0</v>
      </c>
      <c r="P705" s="131">
        <v>0</v>
      </c>
      <c r="Q705" s="131">
        <v>0</v>
      </c>
      <c r="R705" s="131">
        <v>0</v>
      </c>
      <c r="S705" s="131">
        <v>0</v>
      </c>
      <c r="T705" s="131">
        <v>0</v>
      </c>
      <c r="U705" s="131">
        <v>0</v>
      </c>
      <c r="V705" s="131">
        <v>0</v>
      </c>
      <c r="W705" s="131">
        <v>0</v>
      </c>
      <c r="X705" s="131">
        <v>0</v>
      </c>
      <c r="Y705" s="131">
        <v>0</v>
      </c>
      <c r="Z705" s="131">
        <v>0</v>
      </c>
      <c r="AA705" s="131">
        <v>0</v>
      </c>
      <c r="AB705" s="131">
        <v>0</v>
      </c>
      <c r="AC705" s="131">
        <v>0</v>
      </c>
      <c r="AD705" s="131">
        <v>0</v>
      </c>
      <c r="AE705" s="131">
        <v>0</v>
      </c>
      <c r="AF705" s="131">
        <v>0</v>
      </c>
      <c r="AG705" s="131">
        <v>0</v>
      </c>
      <c r="AH705" s="43">
        <v>0</v>
      </c>
    </row>
    <row r="706" spans="1:34">
      <c r="A706" s="52">
        <v>0</v>
      </c>
      <c r="C706" s="53"/>
      <c r="D706" s="62">
        <v>2027</v>
      </c>
      <c r="E706" s="62">
        <v>7</v>
      </c>
      <c r="F706" s="62">
        <v>2028</v>
      </c>
      <c r="G706" s="62">
        <v>2028</v>
      </c>
      <c r="H706" s="131">
        <v>0</v>
      </c>
      <c r="I706" s="131">
        <v>0</v>
      </c>
      <c r="J706" s="131">
        <v>0</v>
      </c>
      <c r="K706" s="131">
        <v>0</v>
      </c>
      <c r="L706" s="131">
        <v>0</v>
      </c>
      <c r="M706" s="131">
        <v>0</v>
      </c>
      <c r="N706" s="131">
        <v>0</v>
      </c>
      <c r="O706" s="131">
        <v>0</v>
      </c>
      <c r="P706" s="131">
        <v>0</v>
      </c>
      <c r="Q706" s="131">
        <v>0</v>
      </c>
      <c r="R706" s="131">
        <v>0</v>
      </c>
      <c r="S706" s="131">
        <v>0</v>
      </c>
      <c r="T706" s="131">
        <v>0</v>
      </c>
      <c r="U706" s="131">
        <v>0</v>
      </c>
      <c r="V706" s="131">
        <v>0</v>
      </c>
      <c r="W706" s="131">
        <v>0</v>
      </c>
      <c r="X706" s="131">
        <v>0</v>
      </c>
      <c r="Y706" s="131">
        <v>0</v>
      </c>
      <c r="Z706" s="131">
        <v>0</v>
      </c>
      <c r="AA706" s="131">
        <v>0</v>
      </c>
      <c r="AB706" s="131">
        <v>0</v>
      </c>
      <c r="AC706" s="131">
        <v>0</v>
      </c>
      <c r="AD706" s="131">
        <v>0</v>
      </c>
      <c r="AE706" s="131">
        <v>0</v>
      </c>
      <c r="AF706" s="131">
        <v>0</v>
      </c>
      <c r="AG706" s="131">
        <v>0</v>
      </c>
      <c r="AH706" s="43">
        <v>0</v>
      </c>
    </row>
    <row r="707" spans="1:34">
      <c r="A707" s="52">
        <v>0</v>
      </c>
      <c r="C707" s="53"/>
      <c r="D707" s="62">
        <v>2027</v>
      </c>
      <c r="E707" s="62">
        <v>8</v>
      </c>
      <c r="F707" s="62">
        <v>2028</v>
      </c>
      <c r="G707" s="62">
        <v>2028</v>
      </c>
      <c r="H707" s="131">
        <v>0</v>
      </c>
      <c r="I707" s="131">
        <v>0</v>
      </c>
      <c r="J707" s="131">
        <v>0</v>
      </c>
      <c r="K707" s="131">
        <v>0</v>
      </c>
      <c r="L707" s="131">
        <v>0</v>
      </c>
      <c r="M707" s="131">
        <v>0</v>
      </c>
      <c r="N707" s="131">
        <v>0</v>
      </c>
      <c r="O707" s="131">
        <v>0</v>
      </c>
      <c r="P707" s="131">
        <v>0</v>
      </c>
      <c r="Q707" s="131">
        <v>0</v>
      </c>
      <c r="R707" s="131">
        <v>0</v>
      </c>
      <c r="S707" s="131">
        <v>0</v>
      </c>
      <c r="T707" s="131">
        <v>0</v>
      </c>
      <c r="U707" s="131">
        <v>0</v>
      </c>
      <c r="V707" s="131">
        <v>0</v>
      </c>
      <c r="W707" s="131">
        <v>0</v>
      </c>
      <c r="X707" s="131">
        <v>0</v>
      </c>
      <c r="Y707" s="131">
        <v>0</v>
      </c>
      <c r="Z707" s="131">
        <v>0</v>
      </c>
      <c r="AA707" s="131">
        <v>0</v>
      </c>
      <c r="AB707" s="131">
        <v>0</v>
      </c>
      <c r="AC707" s="131">
        <v>0</v>
      </c>
      <c r="AD707" s="131">
        <v>0</v>
      </c>
      <c r="AE707" s="131">
        <v>0</v>
      </c>
      <c r="AF707" s="131">
        <v>0</v>
      </c>
      <c r="AG707" s="131">
        <v>0</v>
      </c>
      <c r="AH707" s="43">
        <v>0</v>
      </c>
    </row>
    <row r="708" spans="1:34">
      <c r="A708" s="52">
        <v>0</v>
      </c>
      <c r="C708" s="53"/>
      <c r="D708" s="62">
        <v>2027</v>
      </c>
      <c r="E708" s="62">
        <v>9</v>
      </c>
      <c r="F708" s="62">
        <v>2028</v>
      </c>
      <c r="G708" s="62">
        <v>2028</v>
      </c>
      <c r="H708" s="131">
        <v>0</v>
      </c>
      <c r="I708" s="131">
        <v>0</v>
      </c>
      <c r="J708" s="131">
        <v>0</v>
      </c>
      <c r="K708" s="131">
        <v>0</v>
      </c>
      <c r="L708" s="131">
        <v>0</v>
      </c>
      <c r="M708" s="131">
        <v>0</v>
      </c>
      <c r="N708" s="131">
        <v>0</v>
      </c>
      <c r="O708" s="131">
        <v>0</v>
      </c>
      <c r="P708" s="131">
        <v>0</v>
      </c>
      <c r="Q708" s="131">
        <v>0</v>
      </c>
      <c r="R708" s="131">
        <v>0</v>
      </c>
      <c r="S708" s="131">
        <v>0</v>
      </c>
      <c r="T708" s="131">
        <v>0</v>
      </c>
      <c r="U708" s="131">
        <v>0</v>
      </c>
      <c r="V708" s="131">
        <v>0</v>
      </c>
      <c r="W708" s="131">
        <v>0</v>
      </c>
      <c r="X708" s="131">
        <v>0</v>
      </c>
      <c r="Y708" s="131">
        <v>0</v>
      </c>
      <c r="Z708" s="131">
        <v>0</v>
      </c>
      <c r="AA708" s="131">
        <v>0</v>
      </c>
      <c r="AB708" s="131">
        <v>0</v>
      </c>
      <c r="AC708" s="131">
        <v>0</v>
      </c>
      <c r="AD708" s="131">
        <v>0</v>
      </c>
      <c r="AE708" s="131">
        <v>0</v>
      </c>
      <c r="AF708" s="131">
        <v>0</v>
      </c>
      <c r="AG708" s="131">
        <v>0</v>
      </c>
      <c r="AH708" s="43">
        <v>0</v>
      </c>
    </row>
    <row r="709" spans="1:34">
      <c r="A709" s="52">
        <v>0</v>
      </c>
      <c r="C709" s="53"/>
      <c r="D709" s="62">
        <v>2027</v>
      </c>
      <c r="E709" s="62">
        <v>10</v>
      </c>
      <c r="F709" s="62">
        <v>2028</v>
      </c>
      <c r="G709" s="62">
        <v>2028</v>
      </c>
      <c r="H709" s="131">
        <v>0</v>
      </c>
      <c r="I709" s="131">
        <v>0</v>
      </c>
      <c r="J709" s="131">
        <v>0</v>
      </c>
      <c r="K709" s="131">
        <v>0</v>
      </c>
      <c r="L709" s="131">
        <v>0</v>
      </c>
      <c r="M709" s="131">
        <v>0</v>
      </c>
      <c r="N709" s="131">
        <v>0</v>
      </c>
      <c r="O709" s="131">
        <v>0</v>
      </c>
      <c r="P709" s="131">
        <v>0</v>
      </c>
      <c r="Q709" s="131">
        <v>0</v>
      </c>
      <c r="R709" s="131">
        <v>0</v>
      </c>
      <c r="S709" s="131">
        <v>0</v>
      </c>
      <c r="T709" s="131">
        <v>0</v>
      </c>
      <c r="U709" s="131">
        <v>0</v>
      </c>
      <c r="V709" s="131">
        <v>0</v>
      </c>
      <c r="W709" s="131">
        <v>0</v>
      </c>
      <c r="X709" s="131">
        <v>0</v>
      </c>
      <c r="Y709" s="131">
        <v>0</v>
      </c>
      <c r="Z709" s="131">
        <v>0</v>
      </c>
      <c r="AA709" s="131">
        <v>0</v>
      </c>
      <c r="AB709" s="131">
        <v>0</v>
      </c>
      <c r="AC709" s="131">
        <v>0</v>
      </c>
      <c r="AD709" s="131">
        <v>0</v>
      </c>
      <c r="AE709" s="131">
        <v>0</v>
      </c>
      <c r="AF709" s="131">
        <v>0</v>
      </c>
      <c r="AG709" s="131">
        <v>0</v>
      </c>
      <c r="AH709" s="43">
        <v>0</v>
      </c>
    </row>
    <row r="710" spans="1:34">
      <c r="A710" s="52">
        <v>0</v>
      </c>
      <c r="C710" s="53"/>
      <c r="D710" s="62">
        <v>2027</v>
      </c>
      <c r="E710" s="62">
        <v>11</v>
      </c>
      <c r="F710" s="62">
        <v>2028</v>
      </c>
      <c r="G710" s="62">
        <v>2028</v>
      </c>
      <c r="H710" s="131">
        <v>0</v>
      </c>
      <c r="I710" s="131">
        <v>0</v>
      </c>
      <c r="J710" s="131">
        <v>0</v>
      </c>
      <c r="K710" s="131">
        <v>0</v>
      </c>
      <c r="L710" s="131">
        <v>0</v>
      </c>
      <c r="M710" s="131">
        <v>0</v>
      </c>
      <c r="N710" s="131">
        <v>0</v>
      </c>
      <c r="O710" s="131">
        <v>0</v>
      </c>
      <c r="P710" s="131">
        <v>0</v>
      </c>
      <c r="Q710" s="131">
        <v>0</v>
      </c>
      <c r="R710" s="131">
        <v>0</v>
      </c>
      <c r="S710" s="131">
        <v>0</v>
      </c>
      <c r="T710" s="131">
        <v>0</v>
      </c>
      <c r="U710" s="131">
        <v>0</v>
      </c>
      <c r="V710" s="131">
        <v>0</v>
      </c>
      <c r="W710" s="131">
        <v>0</v>
      </c>
      <c r="X710" s="131">
        <v>0</v>
      </c>
      <c r="Y710" s="131">
        <v>0</v>
      </c>
      <c r="Z710" s="131">
        <v>0</v>
      </c>
      <c r="AA710" s="131">
        <v>0</v>
      </c>
      <c r="AB710" s="131">
        <v>0</v>
      </c>
      <c r="AC710" s="131">
        <v>0</v>
      </c>
      <c r="AD710" s="131">
        <v>0</v>
      </c>
      <c r="AE710" s="131">
        <v>0</v>
      </c>
      <c r="AF710" s="131">
        <v>0</v>
      </c>
      <c r="AG710" s="131">
        <v>0</v>
      </c>
      <c r="AH710" s="43">
        <v>0</v>
      </c>
    </row>
    <row r="711" spans="1:34">
      <c r="A711" s="52">
        <v>0</v>
      </c>
      <c r="C711" s="53"/>
      <c r="D711" s="62">
        <v>2027</v>
      </c>
      <c r="E711" s="62">
        <v>12</v>
      </c>
      <c r="F711" s="62">
        <v>2028</v>
      </c>
      <c r="G711" s="62">
        <v>2028</v>
      </c>
      <c r="H711" s="131">
        <v>0</v>
      </c>
      <c r="I711" s="131">
        <v>0</v>
      </c>
      <c r="J711" s="131">
        <v>0</v>
      </c>
      <c r="K711" s="131">
        <v>0</v>
      </c>
      <c r="L711" s="131">
        <v>0</v>
      </c>
      <c r="M711" s="131">
        <v>0</v>
      </c>
      <c r="N711" s="131">
        <v>0</v>
      </c>
      <c r="O711" s="131">
        <v>0</v>
      </c>
      <c r="P711" s="131">
        <v>0</v>
      </c>
      <c r="Q711" s="131">
        <v>0</v>
      </c>
      <c r="R711" s="131">
        <v>0</v>
      </c>
      <c r="S711" s="131">
        <v>0</v>
      </c>
      <c r="T711" s="131">
        <v>0</v>
      </c>
      <c r="U711" s="131">
        <v>0</v>
      </c>
      <c r="V711" s="131">
        <v>0</v>
      </c>
      <c r="W711" s="131">
        <v>0</v>
      </c>
      <c r="X711" s="131">
        <v>0</v>
      </c>
      <c r="Y711" s="131">
        <v>0</v>
      </c>
      <c r="Z711" s="131">
        <v>0</v>
      </c>
      <c r="AA711" s="131">
        <v>0</v>
      </c>
      <c r="AB711" s="131">
        <v>0</v>
      </c>
      <c r="AC711" s="131">
        <v>0</v>
      </c>
      <c r="AD711" s="131">
        <v>0</v>
      </c>
      <c r="AE711" s="131">
        <v>0</v>
      </c>
      <c r="AF711" s="131">
        <v>0</v>
      </c>
      <c r="AG711" s="131">
        <v>0</v>
      </c>
      <c r="AH711" s="43">
        <v>0</v>
      </c>
    </row>
    <row r="712" spans="1:34">
      <c r="A712" s="52">
        <v>0</v>
      </c>
      <c r="C712" s="53"/>
      <c r="D712" s="62">
        <v>2028</v>
      </c>
      <c r="E712" s="62">
        <v>1</v>
      </c>
      <c r="F712" s="62">
        <v>2028</v>
      </c>
      <c r="G712" s="62">
        <v>2028</v>
      </c>
      <c r="H712" s="131">
        <v>0</v>
      </c>
      <c r="I712" s="131">
        <v>0</v>
      </c>
      <c r="J712" s="131">
        <v>0</v>
      </c>
      <c r="K712" s="131">
        <v>0</v>
      </c>
      <c r="L712" s="131">
        <v>0</v>
      </c>
      <c r="M712" s="131">
        <v>0</v>
      </c>
      <c r="N712" s="131">
        <v>0</v>
      </c>
      <c r="O712" s="131">
        <v>0</v>
      </c>
      <c r="P712" s="131">
        <v>0</v>
      </c>
      <c r="Q712" s="131">
        <v>0</v>
      </c>
      <c r="R712" s="131">
        <v>0</v>
      </c>
      <c r="S712" s="131">
        <v>0</v>
      </c>
      <c r="T712" s="131">
        <v>0</v>
      </c>
      <c r="U712" s="131">
        <v>0</v>
      </c>
      <c r="V712" s="131">
        <v>0</v>
      </c>
      <c r="W712" s="131">
        <v>0</v>
      </c>
      <c r="X712" s="131">
        <v>0</v>
      </c>
      <c r="Y712" s="131">
        <v>0</v>
      </c>
      <c r="Z712" s="131">
        <v>0</v>
      </c>
      <c r="AA712" s="131">
        <v>0</v>
      </c>
      <c r="AB712" s="131">
        <v>0</v>
      </c>
      <c r="AC712" s="131">
        <v>0</v>
      </c>
      <c r="AD712" s="131">
        <v>0</v>
      </c>
      <c r="AE712" s="131">
        <v>0</v>
      </c>
      <c r="AF712" s="131">
        <v>0</v>
      </c>
      <c r="AG712" s="131">
        <v>0</v>
      </c>
      <c r="AH712" s="43">
        <v>0</v>
      </c>
    </row>
    <row r="713" spans="1:34">
      <c r="A713" s="52">
        <v>0</v>
      </c>
      <c r="C713" s="53"/>
      <c r="D713" s="62">
        <v>2028</v>
      </c>
      <c r="E713" s="62">
        <v>2</v>
      </c>
      <c r="F713" s="62">
        <v>2028</v>
      </c>
      <c r="G713" s="62">
        <v>2028</v>
      </c>
      <c r="H713" s="131">
        <v>0</v>
      </c>
      <c r="I713" s="131">
        <v>0</v>
      </c>
      <c r="J713" s="131">
        <v>0</v>
      </c>
      <c r="K713" s="131">
        <v>0</v>
      </c>
      <c r="L713" s="131">
        <v>0</v>
      </c>
      <c r="M713" s="131">
        <v>0</v>
      </c>
      <c r="N713" s="131">
        <v>0</v>
      </c>
      <c r="O713" s="131">
        <v>0</v>
      </c>
      <c r="P713" s="131">
        <v>0</v>
      </c>
      <c r="Q713" s="131">
        <v>0</v>
      </c>
      <c r="R713" s="131">
        <v>0</v>
      </c>
      <c r="S713" s="131">
        <v>0</v>
      </c>
      <c r="T713" s="131">
        <v>0</v>
      </c>
      <c r="U713" s="131">
        <v>0</v>
      </c>
      <c r="V713" s="131">
        <v>0</v>
      </c>
      <c r="W713" s="131">
        <v>0</v>
      </c>
      <c r="X713" s="131">
        <v>0</v>
      </c>
      <c r="Y713" s="131">
        <v>0</v>
      </c>
      <c r="Z713" s="131">
        <v>0</v>
      </c>
      <c r="AA713" s="131">
        <v>0</v>
      </c>
      <c r="AB713" s="131">
        <v>0</v>
      </c>
      <c r="AC713" s="131">
        <v>0</v>
      </c>
      <c r="AD713" s="131">
        <v>0</v>
      </c>
      <c r="AE713" s="131">
        <v>0</v>
      </c>
      <c r="AF713" s="131">
        <v>0</v>
      </c>
      <c r="AG713" s="131">
        <v>0</v>
      </c>
      <c r="AH713" s="43">
        <v>0</v>
      </c>
    </row>
    <row r="714" spans="1:34">
      <c r="A714" s="52">
        <v>0</v>
      </c>
      <c r="C714" s="53"/>
      <c r="D714" s="62">
        <v>2028</v>
      </c>
      <c r="E714" s="62">
        <v>3</v>
      </c>
      <c r="F714" s="62">
        <v>2028</v>
      </c>
      <c r="G714" s="62">
        <v>2028</v>
      </c>
      <c r="H714" s="131">
        <v>0</v>
      </c>
      <c r="I714" s="131">
        <v>0</v>
      </c>
      <c r="J714" s="131">
        <v>0</v>
      </c>
      <c r="K714" s="131">
        <v>0</v>
      </c>
      <c r="L714" s="131">
        <v>0</v>
      </c>
      <c r="M714" s="131">
        <v>0</v>
      </c>
      <c r="N714" s="131">
        <v>0</v>
      </c>
      <c r="O714" s="131">
        <v>0</v>
      </c>
      <c r="P714" s="131">
        <v>0</v>
      </c>
      <c r="Q714" s="131">
        <v>0</v>
      </c>
      <c r="R714" s="131">
        <v>0</v>
      </c>
      <c r="S714" s="131">
        <v>0</v>
      </c>
      <c r="T714" s="131">
        <v>0</v>
      </c>
      <c r="U714" s="131">
        <v>0</v>
      </c>
      <c r="V714" s="131">
        <v>0</v>
      </c>
      <c r="W714" s="131">
        <v>0</v>
      </c>
      <c r="X714" s="131">
        <v>0</v>
      </c>
      <c r="Y714" s="131">
        <v>0</v>
      </c>
      <c r="Z714" s="131">
        <v>0</v>
      </c>
      <c r="AA714" s="131">
        <v>0</v>
      </c>
      <c r="AB714" s="131">
        <v>0</v>
      </c>
      <c r="AC714" s="131">
        <v>0</v>
      </c>
      <c r="AD714" s="131">
        <v>0</v>
      </c>
      <c r="AE714" s="131">
        <v>0</v>
      </c>
      <c r="AF714" s="131">
        <v>0</v>
      </c>
      <c r="AG714" s="131">
        <v>0</v>
      </c>
      <c r="AH714" s="43">
        <v>0</v>
      </c>
    </row>
    <row r="715" spans="1:34">
      <c r="A715" s="52">
        <v>0</v>
      </c>
      <c r="C715" s="53"/>
      <c r="D715" s="62">
        <v>2028</v>
      </c>
      <c r="E715" s="62">
        <v>4</v>
      </c>
      <c r="F715" s="62">
        <v>2028</v>
      </c>
      <c r="G715" s="62">
        <v>2028</v>
      </c>
      <c r="H715" s="131">
        <v>0</v>
      </c>
      <c r="I715" s="131">
        <v>0</v>
      </c>
      <c r="J715" s="131">
        <v>0</v>
      </c>
      <c r="K715" s="131">
        <v>0</v>
      </c>
      <c r="L715" s="131">
        <v>0</v>
      </c>
      <c r="M715" s="131">
        <v>0</v>
      </c>
      <c r="N715" s="131">
        <v>0</v>
      </c>
      <c r="O715" s="131">
        <v>0</v>
      </c>
      <c r="P715" s="131">
        <v>0</v>
      </c>
      <c r="Q715" s="131">
        <v>0</v>
      </c>
      <c r="R715" s="131">
        <v>0</v>
      </c>
      <c r="S715" s="131">
        <v>0</v>
      </c>
      <c r="T715" s="131">
        <v>0</v>
      </c>
      <c r="U715" s="131">
        <v>0</v>
      </c>
      <c r="V715" s="131">
        <v>0</v>
      </c>
      <c r="W715" s="131">
        <v>0</v>
      </c>
      <c r="X715" s="131">
        <v>0</v>
      </c>
      <c r="Y715" s="131">
        <v>0</v>
      </c>
      <c r="Z715" s="131">
        <v>0</v>
      </c>
      <c r="AA715" s="131">
        <v>0</v>
      </c>
      <c r="AB715" s="131">
        <v>0</v>
      </c>
      <c r="AC715" s="131">
        <v>0</v>
      </c>
      <c r="AD715" s="131">
        <v>0</v>
      </c>
      <c r="AE715" s="131">
        <v>0</v>
      </c>
      <c r="AF715" s="131">
        <v>0</v>
      </c>
      <c r="AG715" s="131">
        <v>0</v>
      </c>
      <c r="AH715" s="43">
        <v>0</v>
      </c>
    </row>
    <row r="716" spans="1:34">
      <c r="A716" s="52">
        <v>0</v>
      </c>
      <c r="C716" s="53"/>
      <c r="D716" s="62">
        <v>2028</v>
      </c>
      <c r="E716" s="62">
        <v>5</v>
      </c>
      <c r="F716" s="62">
        <v>2029</v>
      </c>
      <c r="G716" s="62">
        <v>2029</v>
      </c>
      <c r="H716" s="131">
        <v>0</v>
      </c>
      <c r="I716" s="131">
        <v>0</v>
      </c>
      <c r="J716" s="131">
        <v>0</v>
      </c>
      <c r="K716" s="131">
        <v>0</v>
      </c>
      <c r="L716" s="131">
        <v>0</v>
      </c>
      <c r="M716" s="131">
        <v>0</v>
      </c>
      <c r="N716" s="131">
        <v>0</v>
      </c>
      <c r="O716" s="131">
        <v>0</v>
      </c>
      <c r="P716" s="131">
        <v>0</v>
      </c>
      <c r="Q716" s="131">
        <v>0</v>
      </c>
      <c r="R716" s="131">
        <v>0</v>
      </c>
      <c r="S716" s="131">
        <v>0</v>
      </c>
      <c r="T716" s="131">
        <v>0</v>
      </c>
      <c r="U716" s="131">
        <v>0</v>
      </c>
      <c r="V716" s="131">
        <v>0</v>
      </c>
      <c r="W716" s="131">
        <v>0</v>
      </c>
      <c r="X716" s="131">
        <v>0</v>
      </c>
      <c r="Y716" s="131">
        <v>0</v>
      </c>
      <c r="Z716" s="131">
        <v>0</v>
      </c>
      <c r="AA716" s="131">
        <v>0</v>
      </c>
      <c r="AB716" s="131">
        <v>0</v>
      </c>
      <c r="AC716" s="131">
        <v>0</v>
      </c>
      <c r="AD716" s="131">
        <v>0</v>
      </c>
      <c r="AE716" s="131">
        <v>0</v>
      </c>
      <c r="AF716" s="131">
        <v>0</v>
      </c>
      <c r="AG716" s="131">
        <v>0</v>
      </c>
      <c r="AH716" s="43">
        <v>0</v>
      </c>
    </row>
    <row r="717" spans="1:34">
      <c r="A717" s="52">
        <v>0</v>
      </c>
      <c r="C717" s="53"/>
      <c r="D717" s="62">
        <v>2028</v>
      </c>
      <c r="E717" s="62">
        <v>6</v>
      </c>
      <c r="F717" s="62">
        <v>2029</v>
      </c>
      <c r="G717" s="62">
        <v>2029</v>
      </c>
      <c r="H717" s="131">
        <v>0</v>
      </c>
      <c r="I717" s="131">
        <v>0</v>
      </c>
      <c r="J717" s="131">
        <v>0</v>
      </c>
      <c r="K717" s="131">
        <v>0</v>
      </c>
      <c r="L717" s="131">
        <v>0</v>
      </c>
      <c r="M717" s="131">
        <v>0</v>
      </c>
      <c r="N717" s="131">
        <v>0</v>
      </c>
      <c r="O717" s="131">
        <v>0</v>
      </c>
      <c r="P717" s="131">
        <v>0</v>
      </c>
      <c r="Q717" s="131">
        <v>0</v>
      </c>
      <c r="R717" s="131">
        <v>0</v>
      </c>
      <c r="S717" s="131">
        <v>0</v>
      </c>
      <c r="T717" s="131">
        <v>0</v>
      </c>
      <c r="U717" s="131">
        <v>0</v>
      </c>
      <c r="V717" s="131">
        <v>0</v>
      </c>
      <c r="W717" s="131">
        <v>0</v>
      </c>
      <c r="X717" s="131">
        <v>0</v>
      </c>
      <c r="Y717" s="131">
        <v>0</v>
      </c>
      <c r="Z717" s="131">
        <v>0</v>
      </c>
      <c r="AA717" s="131">
        <v>0</v>
      </c>
      <c r="AB717" s="131">
        <v>0</v>
      </c>
      <c r="AC717" s="131">
        <v>0</v>
      </c>
      <c r="AD717" s="131">
        <v>0</v>
      </c>
      <c r="AE717" s="131">
        <v>0</v>
      </c>
      <c r="AF717" s="131">
        <v>0</v>
      </c>
      <c r="AG717" s="131">
        <v>0</v>
      </c>
      <c r="AH717" s="43">
        <v>0</v>
      </c>
    </row>
    <row r="718" spans="1:34">
      <c r="A718" s="52">
        <v>0</v>
      </c>
      <c r="C718" s="53"/>
      <c r="D718" s="62">
        <v>2028</v>
      </c>
      <c r="E718" s="62">
        <v>7</v>
      </c>
      <c r="F718" s="62">
        <v>2029</v>
      </c>
      <c r="G718" s="62">
        <v>2029</v>
      </c>
      <c r="H718" s="131">
        <v>0</v>
      </c>
      <c r="I718" s="131">
        <v>0</v>
      </c>
      <c r="J718" s="131">
        <v>0</v>
      </c>
      <c r="K718" s="131">
        <v>0</v>
      </c>
      <c r="L718" s="131">
        <v>0</v>
      </c>
      <c r="M718" s="131">
        <v>0</v>
      </c>
      <c r="N718" s="131">
        <v>0</v>
      </c>
      <c r="O718" s="131">
        <v>0</v>
      </c>
      <c r="P718" s="131">
        <v>0</v>
      </c>
      <c r="Q718" s="131">
        <v>0</v>
      </c>
      <c r="R718" s="131">
        <v>0</v>
      </c>
      <c r="S718" s="131">
        <v>0</v>
      </c>
      <c r="T718" s="131">
        <v>0</v>
      </c>
      <c r="U718" s="131">
        <v>0</v>
      </c>
      <c r="V718" s="131">
        <v>0</v>
      </c>
      <c r="W718" s="131">
        <v>0</v>
      </c>
      <c r="X718" s="131">
        <v>0</v>
      </c>
      <c r="Y718" s="131">
        <v>0</v>
      </c>
      <c r="Z718" s="131">
        <v>0</v>
      </c>
      <c r="AA718" s="131">
        <v>0</v>
      </c>
      <c r="AB718" s="131">
        <v>0</v>
      </c>
      <c r="AC718" s="131">
        <v>0</v>
      </c>
      <c r="AD718" s="131">
        <v>0</v>
      </c>
      <c r="AE718" s="131">
        <v>0</v>
      </c>
      <c r="AF718" s="131">
        <v>0</v>
      </c>
      <c r="AG718" s="131">
        <v>0</v>
      </c>
      <c r="AH718" s="43">
        <v>0</v>
      </c>
    </row>
    <row r="719" spans="1:34">
      <c r="A719" s="52">
        <v>0</v>
      </c>
      <c r="C719" s="53"/>
      <c r="D719" s="62">
        <v>2028</v>
      </c>
      <c r="E719" s="62">
        <v>8</v>
      </c>
      <c r="F719" s="62">
        <v>2029</v>
      </c>
      <c r="G719" s="62">
        <v>2029</v>
      </c>
      <c r="H719" s="131">
        <v>0</v>
      </c>
      <c r="I719" s="131">
        <v>0</v>
      </c>
      <c r="J719" s="131">
        <v>0</v>
      </c>
      <c r="K719" s="131">
        <v>0</v>
      </c>
      <c r="L719" s="131">
        <v>0</v>
      </c>
      <c r="M719" s="131">
        <v>0</v>
      </c>
      <c r="N719" s="131">
        <v>0</v>
      </c>
      <c r="O719" s="131">
        <v>0</v>
      </c>
      <c r="P719" s="131">
        <v>0</v>
      </c>
      <c r="Q719" s="131">
        <v>0</v>
      </c>
      <c r="R719" s="131">
        <v>0</v>
      </c>
      <c r="S719" s="131">
        <v>0</v>
      </c>
      <c r="T719" s="131">
        <v>0</v>
      </c>
      <c r="U719" s="131">
        <v>0</v>
      </c>
      <c r="V719" s="131">
        <v>0</v>
      </c>
      <c r="W719" s="131">
        <v>0</v>
      </c>
      <c r="X719" s="131">
        <v>0</v>
      </c>
      <c r="Y719" s="131">
        <v>0</v>
      </c>
      <c r="Z719" s="131">
        <v>0</v>
      </c>
      <c r="AA719" s="131">
        <v>0</v>
      </c>
      <c r="AB719" s="131">
        <v>0</v>
      </c>
      <c r="AC719" s="131">
        <v>0</v>
      </c>
      <c r="AD719" s="131">
        <v>0</v>
      </c>
      <c r="AE719" s="131">
        <v>0</v>
      </c>
      <c r="AF719" s="131">
        <v>0</v>
      </c>
      <c r="AG719" s="131">
        <v>0</v>
      </c>
      <c r="AH719" s="43">
        <v>0</v>
      </c>
    </row>
    <row r="720" spans="1:34">
      <c r="A720" s="52">
        <v>0</v>
      </c>
      <c r="C720" s="53"/>
      <c r="D720" s="62">
        <v>2028</v>
      </c>
      <c r="E720" s="62">
        <v>9</v>
      </c>
      <c r="F720" s="62">
        <v>2029</v>
      </c>
      <c r="G720" s="62">
        <v>2029</v>
      </c>
      <c r="H720" s="131">
        <v>0</v>
      </c>
      <c r="I720" s="131">
        <v>0</v>
      </c>
      <c r="J720" s="131">
        <v>0</v>
      </c>
      <c r="K720" s="131">
        <v>0</v>
      </c>
      <c r="L720" s="131">
        <v>0</v>
      </c>
      <c r="M720" s="131">
        <v>0</v>
      </c>
      <c r="N720" s="131">
        <v>0</v>
      </c>
      <c r="O720" s="131">
        <v>0</v>
      </c>
      <c r="P720" s="131">
        <v>0</v>
      </c>
      <c r="Q720" s="131">
        <v>0</v>
      </c>
      <c r="R720" s="131">
        <v>0</v>
      </c>
      <c r="S720" s="131">
        <v>0</v>
      </c>
      <c r="T720" s="131">
        <v>0</v>
      </c>
      <c r="U720" s="131">
        <v>0</v>
      </c>
      <c r="V720" s="131">
        <v>0</v>
      </c>
      <c r="W720" s="131">
        <v>0</v>
      </c>
      <c r="X720" s="131">
        <v>0</v>
      </c>
      <c r="Y720" s="131">
        <v>0</v>
      </c>
      <c r="Z720" s="131">
        <v>0</v>
      </c>
      <c r="AA720" s="131">
        <v>0</v>
      </c>
      <c r="AB720" s="131">
        <v>0</v>
      </c>
      <c r="AC720" s="131">
        <v>0</v>
      </c>
      <c r="AD720" s="131">
        <v>0</v>
      </c>
      <c r="AE720" s="131">
        <v>0</v>
      </c>
      <c r="AF720" s="131">
        <v>0</v>
      </c>
      <c r="AG720" s="131">
        <v>0</v>
      </c>
      <c r="AH720" s="43">
        <v>0</v>
      </c>
    </row>
    <row r="721" spans="1:34">
      <c r="A721" s="52">
        <v>0</v>
      </c>
      <c r="C721" s="53"/>
      <c r="D721" s="62">
        <v>2028</v>
      </c>
      <c r="E721" s="62">
        <v>10</v>
      </c>
      <c r="F721" s="62">
        <v>2029</v>
      </c>
      <c r="G721" s="62">
        <v>2029</v>
      </c>
      <c r="H721" s="131">
        <v>0</v>
      </c>
      <c r="I721" s="131">
        <v>0</v>
      </c>
      <c r="J721" s="131">
        <v>0</v>
      </c>
      <c r="K721" s="131">
        <v>0</v>
      </c>
      <c r="L721" s="131">
        <v>0</v>
      </c>
      <c r="M721" s="131">
        <v>0</v>
      </c>
      <c r="N721" s="131">
        <v>0</v>
      </c>
      <c r="O721" s="131">
        <v>0</v>
      </c>
      <c r="P721" s="131">
        <v>0</v>
      </c>
      <c r="Q721" s="131">
        <v>0</v>
      </c>
      <c r="R721" s="131">
        <v>0</v>
      </c>
      <c r="S721" s="131">
        <v>0</v>
      </c>
      <c r="T721" s="131">
        <v>0</v>
      </c>
      <c r="U721" s="131">
        <v>0</v>
      </c>
      <c r="V721" s="131">
        <v>0</v>
      </c>
      <c r="W721" s="131">
        <v>0</v>
      </c>
      <c r="X721" s="131">
        <v>0</v>
      </c>
      <c r="Y721" s="131">
        <v>0</v>
      </c>
      <c r="Z721" s="131">
        <v>0</v>
      </c>
      <c r="AA721" s="131">
        <v>0</v>
      </c>
      <c r="AB721" s="131">
        <v>0</v>
      </c>
      <c r="AC721" s="131">
        <v>0</v>
      </c>
      <c r="AD721" s="131">
        <v>0</v>
      </c>
      <c r="AE721" s="131">
        <v>0</v>
      </c>
      <c r="AF721" s="131">
        <v>0</v>
      </c>
      <c r="AG721" s="131">
        <v>0</v>
      </c>
      <c r="AH721" s="43">
        <v>0</v>
      </c>
    </row>
    <row r="722" spans="1:34">
      <c r="A722" s="52">
        <v>0</v>
      </c>
      <c r="C722" s="53"/>
      <c r="D722" s="62">
        <v>2028</v>
      </c>
      <c r="E722" s="62">
        <v>11</v>
      </c>
      <c r="F722" s="62">
        <v>2029</v>
      </c>
      <c r="G722" s="62">
        <v>2029</v>
      </c>
      <c r="H722" s="131">
        <v>0</v>
      </c>
      <c r="I722" s="131">
        <v>0</v>
      </c>
      <c r="J722" s="131">
        <v>0</v>
      </c>
      <c r="K722" s="131">
        <v>0</v>
      </c>
      <c r="L722" s="131">
        <v>0</v>
      </c>
      <c r="M722" s="131">
        <v>0</v>
      </c>
      <c r="N722" s="131">
        <v>0</v>
      </c>
      <c r="O722" s="131">
        <v>0</v>
      </c>
      <c r="P722" s="131">
        <v>0</v>
      </c>
      <c r="Q722" s="131">
        <v>0</v>
      </c>
      <c r="R722" s="131">
        <v>0</v>
      </c>
      <c r="S722" s="131">
        <v>0</v>
      </c>
      <c r="T722" s="131">
        <v>0</v>
      </c>
      <c r="U722" s="131">
        <v>0</v>
      </c>
      <c r="V722" s="131">
        <v>0</v>
      </c>
      <c r="W722" s="131">
        <v>0</v>
      </c>
      <c r="X722" s="131">
        <v>0</v>
      </c>
      <c r="Y722" s="131">
        <v>0</v>
      </c>
      <c r="Z722" s="131">
        <v>0</v>
      </c>
      <c r="AA722" s="131">
        <v>0</v>
      </c>
      <c r="AB722" s="131">
        <v>0</v>
      </c>
      <c r="AC722" s="131">
        <v>0</v>
      </c>
      <c r="AD722" s="131">
        <v>0</v>
      </c>
      <c r="AE722" s="131">
        <v>0</v>
      </c>
      <c r="AF722" s="131">
        <v>0</v>
      </c>
      <c r="AG722" s="131">
        <v>0</v>
      </c>
      <c r="AH722" s="43">
        <v>0</v>
      </c>
    </row>
    <row r="723" spans="1:34">
      <c r="A723" s="52">
        <v>0</v>
      </c>
      <c r="C723" s="53"/>
      <c r="D723" s="62">
        <v>2028</v>
      </c>
      <c r="E723" s="62">
        <v>12</v>
      </c>
      <c r="F723" s="62">
        <v>2029</v>
      </c>
      <c r="G723" s="62">
        <v>2029</v>
      </c>
      <c r="H723" s="131">
        <v>0</v>
      </c>
      <c r="I723" s="131">
        <v>0</v>
      </c>
      <c r="J723" s="131">
        <v>0</v>
      </c>
      <c r="K723" s="131">
        <v>0</v>
      </c>
      <c r="L723" s="131">
        <v>0</v>
      </c>
      <c r="M723" s="131">
        <v>0</v>
      </c>
      <c r="N723" s="131">
        <v>0</v>
      </c>
      <c r="O723" s="131">
        <v>0</v>
      </c>
      <c r="P723" s="131">
        <v>0</v>
      </c>
      <c r="Q723" s="131">
        <v>0</v>
      </c>
      <c r="R723" s="131">
        <v>0</v>
      </c>
      <c r="S723" s="131">
        <v>0</v>
      </c>
      <c r="T723" s="131">
        <v>0</v>
      </c>
      <c r="U723" s="131">
        <v>0</v>
      </c>
      <c r="V723" s="131">
        <v>0</v>
      </c>
      <c r="W723" s="131">
        <v>0</v>
      </c>
      <c r="X723" s="131">
        <v>0</v>
      </c>
      <c r="Y723" s="131">
        <v>0</v>
      </c>
      <c r="Z723" s="131">
        <v>0</v>
      </c>
      <c r="AA723" s="131">
        <v>0</v>
      </c>
      <c r="AB723" s="131">
        <v>0</v>
      </c>
      <c r="AC723" s="131">
        <v>0</v>
      </c>
      <c r="AD723" s="131">
        <v>0</v>
      </c>
      <c r="AE723" s="131">
        <v>0</v>
      </c>
      <c r="AF723" s="131">
        <v>0</v>
      </c>
      <c r="AG723" s="131">
        <v>0</v>
      </c>
      <c r="AH723" s="43">
        <v>0</v>
      </c>
    </row>
    <row r="724" spans="1:34">
      <c r="A724" s="52">
        <v>0</v>
      </c>
      <c r="C724" s="53"/>
      <c r="D724" s="62">
        <v>2029</v>
      </c>
      <c r="E724" s="62">
        <v>1</v>
      </c>
      <c r="F724" s="62">
        <v>2029</v>
      </c>
      <c r="G724" s="62">
        <v>2029</v>
      </c>
      <c r="H724" s="131">
        <v>0</v>
      </c>
      <c r="I724" s="131">
        <v>0</v>
      </c>
      <c r="J724" s="131">
        <v>0</v>
      </c>
      <c r="K724" s="131">
        <v>0</v>
      </c>
      <c r="L724" s="131">
        <v>0</v>
      </c>
      <c r="M724" s="131">
        <v>0</v>
      </c>
      <c r="N724" s="131">
        <v>0</v>
      </c>
      <c r="O724" s="131">
        <v>0</v>
      </c>
      <c r="P724" s="131">
        <v>0</v>
      </c>
      <c r="Q724" s="131">
        <v>0</v>
      </c>
      <c r="R724" s="131">
        <v>0</v>
      </c>
      <c r="S724" s="131">
        <v>0</v>
      </c>
      <c r="T724" s="131">
        <v>0</v>
      </c>
      <c r="U724" s="131">
        <v>0</v>
      </c>
      <c r="V724" s="131">
        <v>0</v>
      </c>
      <c r="W724" s="131">
        <v>0</v>
      </c>
      <c r="X724" s="131">
        <v>0</v>
      </c>
      <c r="Y724" s="131">
        <v>0</v>
      </c>
      <c r="Z724" s="131">
        <v>0</v>
      </c>
      <c r="AA724" s="131">
        <v>0</v>
      </c>
      <c r="AB724" s="131">
        <v>0</v>
      </c>
      <c r="AC724" s="131">
        <v>0</v>
      </c>
      <c r="AD724" s="131">
        <v>0</v>
      </c>
      <c r="AE724" s="131">
        <v>0</v>
      </c>
      <c r="AF724" s="131">
        <v>0</v>
      </c>
      <c r="AG724" s="131">
        <v>0</v>
      </c>
      <c r="AH724" s="43">
        <v>0</v>
      </c>
    </row>
    <row r="725" spans="1:34">
      <c r="A725" s="52">
        <v>0</v>
      </c>
      <c r="C725" s="53"/>
      <c r="D725" s="62">
        <v>2029</v>
      </c>
      <c r="E725" s="62">
        <v>2</v>
      </c>
      <c r="F725" s="62">
        <v>2029</v>
      </c>
      <c r="G725" s="62">
        <v>2029</v>
      </c>
      <c r="H725" s="131">
        <v>0</v>
      </c>
      <c r="I725" s="131">
        <v>0</v>
      </c>
      <c r="J725" s="131">
        <v>0</v>
      </c>
      <c r="K725" s="131">
        <v>0</v>
      </c>
      <c r="L725" s="131">
        <v>0</v>
      </c>
      <c r="M725" s="131">
        <v>0</v>
      </c>
      <c r="N725" s="131">
        <v>0</v>
      </c>
      <c r="O725" s="131">
        <v>0</v>
      </c>
      <c r="P725" s="131">
        <v>0</v>
      </c>
      <c r="Q725" s="131">
        <v>0</v>
      </c>
      <c r="R725" s="131">
        <v>0</v>
      </c>
      <c r="S725" s="131">
        <v>0</v>
      </c>
      <c r="T725" s="131">
        <v>0</v>
      </c>
      <c r="U725" s="131">
        <v>0</v>
      </c>
      <c r="V725" s="131">
        <v>0</v>
      </c>
      <c r="W725" s="131">
        <v>0</v>
      </c>
      <c r="X725" s="131">
        <v>0</v>
      </c>
      <c r="Y725" s="131">
        <v>0</v>
      </c>
      <c r="Z725" s="131">
        <v>0</v>
      </c>
      <c r="AA725" s="131">
        <v>0</v>
      </c>
      <c r="AB725" s="131">
        <v>0</v>
      </c>
      <c r="AC725" s="131">
        <v>0</v>
      </c>
      <c r="AD725" s="131">
        <v>0</v>
      </c>
      <c r="AE725" s="131">
        <v>0</v>
      </c>
      <c r="AF725" s="131">
        <v>0</v>
      </c>
      <c r="AG725" s="131">
        <v>0</v>
      </c>
      <c r="AH725" s="43">
        <v>0</v>
      </c>
    </row>
    <row r="726" spans="1:34">
      <c r="A726" s="52">
        <v>0</v>
      </c>
      <c r="C726" s="53"/>
      <c r="D726" s="62">
        <v>2029</v>
      </c>
      <c r="E726" s="62">
        <v>3</v>
      </c>
      <c r="F726" s="62">
        <v>2029</v>
      </c>
      <c r="G726" s="62">
        <v>2029</v>
      </c>
      <c r="H726" s="131">
        <v>0</v>
      </c>
      <c r="I726" s="131">
        <v>0</v>
      </c>
      <c r="J726" s="131">
        <v>0</v>
      </c>
      <c r="K726" s="131">
        <v>0</v>
      </c>
      <c r="L726" s="131">
        <v>0</v>
      </c>
      <c r="M726" s="131">
        <v>0</v>
      </c>
      <c r="N726" s="131">
        <v>0</v>
      </c>
      <c r="O726" s="131">
        <v>0</v>
      </c>
      <c r="P726" s="131">
        <v>0</v>
      </c>
      <c r="Q726" s="131">
        <v>0</v>
      </c>
      <c r="R726" s="131">
        <v>0</v>
      </c>
      <c r="S726" s="131">
        <v>0</v>
      </c>
      <c r="T726" s="131">
        <v>0</v>
      </c>
      <c r="U726" s="131">
        <v>0</v>
      </c>
      <c r="V726" s="131">
        <v>0</v>
      </c>
      <c r="W726" s="131">
        <v>0</v>
      </c>
      <c r="X726" s="131">
        <v>0</v>
      </c>
      <c r="Y726" s="131">
        <v>0</v>
      </c>
      <c r="Z726" s="131">
        <v>0</v>
      </c>
      <c r="AA726" s="131">
        <v>0</v>
      </c>
      <c r="AB726" s="131">
        <v>0</v>
      </c>
      <c r="AC726" s="131">
        <v>0</v>
      </c>
      <c r="AD726" s="131">
        <v>0</v>
      </c>
      <c r="AE726" s="131">
        <v>0</v>
      </c>
      <c r="AF726" s="131">
        <v>0</v>
      </c>
      <c r="AG726" s="131">
        <v>0</v>
      </c>
      <c r="AH726" s="43">
        <v>0</v>
      </c>
    </row>
    <row r="727" spans="1:34">
      <c r="A727" s="52">
        <v>0</v>
      </c>
      <c r="C727" s="53"/>
      <c r="D727" s="62">
        <v>2029</v>
      </c>
      <c r="E727" s="62">
        <v>4</v>
      </c>
      <c r="F727" s="62">
        <v>2029</v>
      </c>
      <c r="G727" s="62">
        <v>2029</v>
      </c>
      <c r="H727" s="131">
        <v>0</v>
      </c>
      <c r="I727" s="131">
        <v>0</v>
      </c>
      <c r="J727" s="131">
        <v>0</v>
      </c>
      <c r="K727" s="131">
        <v>0</v>
      </c>
      <c r="L727" s="131">
        <v>0</v>
      </c>
      <c r="M727" s="131">
        <v>0</v>
      </c>
      <c r="N727" s="131">
        <v>0</v>
      </c>
      <c r="O727" s="131">
        <v>0</v>
      </c>
      <c r="P727" s="131">
        <v>0</v>
      </c>
      <c r="Q727" s="131">
        <v>0</v>
      </c>
      <c r="R727" s="131">
        <v>0</v>
      </c>
      <c r="S727" s="131">
        <v>0</v>
      </c>
      <c r="T727" s="131">
        <v>0</v>
      </c>
      <c r="U727" s="131">
        <v>0</v>
      </c>
      <c r="V727" s="131">
        <v>0</v>
      </c>
      <c r="W727" s="131">
        <v>0</v>
      </c>
      <c r="X727" s="131">
        <v>0</v>
      </c>
      <c r="Y727" s="131">
        <v>0</v>
      </c>
      <c r="Z727" s="131">
        <v>0</v>
      </c>
      <c r="AA727" s="131">
        <v>0</v>
      </c>
      <c r="AB727" s="131">
        <v>0</v>
      </c>
      <c r="AC727" s="131">
        <v>0</v>
      </c>
      <c r="AD727" s="131">
        <v>0</v>
      </c>
      <c r="AE727" s="131">
        <v>0</v>
      </c>
      <c r="AF727" s="131">
        <v>0</v>
      </c>
      <c r="AG727" s="131">
        <v>0</v>
      </c>
      <c r="AH727" s="43">
        <v>0</v>
      </c>
    </row>
    <row r="728" spans="1:34">
      <c r="A728" s="52">
        <v>0</v>
      </c>
      <c r="C728" s="53"/>
      <c r="D728" s="62">
        <v>2029</v>
      </c>
      <c r="E728" s="62">
        <v>5</v>
      </c>
      <c r="F728" s="62">
        <v>2030</v>
      </c>
      <c r="G728" s="62">
        <v>2030</v>
      </c>
      <c r="H728" s="131">
        <v>0</v>
      </c>
      <c r="I728" s="131">
        <v>0</v>
      </c>
      <c r="J728" s="131">
        <v>0</v>
      </c>
      <c r="K728" s="131">
        <v>0</v>
      </c>
      <c r="L728" s="131">
        <v>0</v>
      </c>
      <c r="M728" s="131">
        <v>0</v>
      </c>
      <c r="N728" s="131">
        <v>0</v>
      </c>
      <c r="O728" s="131">
        <v>0</v>
      </c>
      <c r="P728" s="131">
        <v>0</v>
      </c>
      <c r="Q728" s="131">
        <v>0</v>
      </c>
      <c r="R728" s="131">
        <v>0</v>
      </c>
      <c r="S728" s="131">
        <v>0</v>
      </c>
      <c r="T728" s="131">
        <v>0</v>
      </c>
      <c r="U728" s="131">
        <v>0</v>
      </c>
      <c r="V728" s="131">
        <v>0</v>
      </c>
      <c r="W728" s="131">
        <v>0</v>
      </c>
      <c r="X728" s="131">
        <v>0</v>
      </c>
      <c r="Y728" s="131">
        <v>0</v>
      </c>
      <c r="Z728" s="131">
        <v>0</v>
      </c>
      <c r="AA728" s="131">
        <v>0</v>
      </c>
      <c r="AB728" s="131">
        <v>0</v>
      </c>
      <c r="AC728" s="131">
        <v>0</v>
      </c>
      <c r="AD728" s="131">
        <v>0</v>
      </c>
      <c r="AE728" s="131">
        <v>0</v>
      </c>
      <c r="AF728" s="131">
        <v>0</v>
      </c>
      <c r="AG728" s="131">
        <v>0</v>
      </c>
      <c r="AH728" s="43">
        <v>0</v>
      </c>
    </row>
    <row r="729" spans="1:34">
      <c r="A729" s="52">
        <v>0</v>
      </c>
      <c r="C729" s="53"/>
      <c r="D729" s="62">
        <v>2029</v>
      </c>
      <c r="E729" s="62">
        <v>6</v>
      </c>
      <c r="F729" s="62">
        <v>2030</v>
      </c>
      <c r="G729" s="62">
        <v>2030</v>
      </c>
      <c r="H729" s="131">
        <v>0</v>
      </c>
      <c r="I729" s="131">
        <v>0</v>
      </c>
      <c r="J729" s="131">
        <v>0</v>
      </c>
      <c r="K729" s="131">
        <v>0</v>
      </c>
      <c r="L729" s="131">
        <v>0</v>
      </c>
      <c r="M729" s="131">
        <v>0</v>
      </c>
      <c r="N729" s="131">
        <v>0</v>
      </c>
      <c r="O729" s="131">
        <v>0</v>
      </c>
      <c r="P729" s="131">
        <v>0</v>
      </c>
      <c r="Q729" s="131">
        <v>0</v>
      </c>
      <c r="R729" s="131">
        <v>0</v>
      </c>
      <c r="S729" s="131">
        <v>0</v>
      </c>
      <c r="T729" s="131">
        <v>0</v>
      </c>
      <c r="U729" s="131">
        <v>0</v>
      </c>
      <c r="V729" s="131">
        <v>0</v>
      </c>
      <c r="W729" s="131">
        <v>0</v>
      </c>
      <c r="X729" s="131">
        <v>0</v>
      </c>
      <c r="Y729" s="131">
        <v>0</v>
      </c>
      <c r="Z729" s="131">
        <v>0</v>
      </c>
      <c r="AA729" s="131">
        <v>0</v>
      </c>
      <c r="AB729" s="131">
        <v>0</v>
      </c>
      <c r="AC729" s="131">
        <v>0</v>
      </c>
      <c r="AD729" s="131">
        <v>0</v>
      </c>
      <c r="AE729" s="131">
        <v>0</v>
      </c>
      <c r="AF729" s="131">
        <v>0</v>
      </c>
      <c r="AG729" s="131">
        <v>0</v>
      </c>
      <c r="AH729" s="43">
        <v>0</v>
      </c>
    </row>
    <row r="730" spans="1:34">
      <c r="A730" s="52">
        <v>0</v>
      </c>
      <c r="C730" s="53"/>
      <c r="D730" s="62">
        <v>2029</v>
      </c>
      <c r="E730" s="62">
        <v>7</v>
      </c>
      <c r="F730" s="62">
        <v>2030</v>
      </c>
      <c r="G730" s="62">
        <v>2030</v>
      </c>
      <c r="H730" s="131">
        <v>0</v>
      </c>
      <c r="I730" s="131">
        <v>0</v>
      </c>
      <c r="J730" s="131">
        <v>0</v>
      </c>
      <c r="K730" s="131">
        <v>0</v>
      </c>
      <c r="L730" s="131">
        <v>0</v>
      </c>
      <c r="M730" s="131">
        <v>0</v>
      </c>
      <c r="N730" s="131">
        <v>0</v>
      </c>
      <c r="O730" s="131">
        <v>0</v>
      </c>
      <c r="P730" s="131">
        <v>0</v>
      </c>
      <c r="Q730" s="131">
        <v>0</v>
      </c>
      <c r="R730" s="131">
        <v>0</v>
      </c>
      <c r="S730" s="131">
        <v>0</v>
      </c>
      <c r="T730" s="131">
        <v>0</v>
      </c>
      <c r="U730" s="131">
        <v>0</v>
      </c>
      <c r="V730" s="131">
        <v>0</v>
      </c>
      <c r="W730" s="131">
        <v>0</v>
      </c>
      <c r="X730" s="131">
        <v>0</v>
      </c>
      <c r="Y730" s="131">
        <v>0</v>
      </c>
      <c r="Z730" s="131">
        <v>0</v>
      </c>
      <c r="AA730" s="131">
        <v>0</v>
      </c>
      <c r="AB730" s="131">
        <v>0</v>
      </c>
      <c r="AC730" s="131">
        <v>0</v>
      </c>
      <c r="AD730" s="131">
        <v>0</v>
      </c>
      <c r="AE730" s="131">
        <v>0</v>
      </c>
      <c r="AF730" s="131">
        <v>0</v>
      </c>
      <c r="AG730" s="131">
        <v>0</v>
      </c>
      <c r="AH730" s="43">
        <v>0</v>
      </c>
    </row>
    <row r="731" spans="1:34">
      <c r="A731" s="52">
        <v>0</v>
      </c>
      <c r="C731" s="53"/>
      <c r="D731" s="62">
        <v>2029</v>
      </c>
      <c r="E731" s="62">
        <v>8</v>
      </c>
      <c r="F731" s="62">
        <v>2030</v>
      </c>
      <c r="G731" s="62">
        <v>2030</v>
      </c>
      <c r="H731" s="131">
        <v>0</v>
      </c>
      <c r="I731" s="131">
        <v>0</v>
      </c>
      <c r="J731" s="131">
        <v>0</v>
      </c>
      <c r="K731" s="131">
        <v>0</v>
      </c>
      <c r="L731" s="131">
        <v>0</v>
      </c>
      <c r="M731" s="131">
        <v>0</v>
      </c>
      <c r="N731" s="131">
        <v>0</v>
      </c>
      <c r="O731" s="131">
        <v>0</v>
      </c>
      <c r="P731" s="131">
        <v>0</v>
      </c>
      <c r="Q731" s="131">
        <v>0</v>
      </c>
      <c r="R731" s="131">
        <v>0</v>
      </c>
      <c r="S731" s="131">
        <v>0</v>
      </c>
      <c r="T731" s="131">
        <v>0</v>
      </c>
      <c r="U731" s="131">
        <v>0</v>
      </c>
      <c r="V731" s="131">
        <v>0</v>
      </c>
      <c r="W731" s="131">
        <v>0</v>
      </c>
      <c r="X731" s="131">
        <v>0</v>
      </c>
      <c r="Y731" s="131">
        <v>0</v>
      </c>
      <c r="Z731" s="131">
        <v>0</v>
      </c>
      <c r="AA731" s="131">
        <v>0</v>
      </c>
      <c r="AB731" s="131">
        <v>0</v>
      </c>
      <c r="AC731" s="131">
        <v>0</v>
      </c>
      <c r="AD731" s="131">
        <v>0</v>
      </c>
      <c r="AE731" s="131">
        <v>0</v>
      </c>
      <c r="AF731" s="131">
        <v>0</v>
      </c>
      <c r="AG731" s="131">
        <v>0</v>
      </c>
      <c r="AH731" s="43">
        <v>0</v>
      </c>
    </row>
    <row r="732" spans="1:34">
      <c r="A732" s="52">
        <v>0</v>
      </c>
      <c r="C732" s="53"/>
      <c r="D732" s="62">
        <v>2029</v>
      </c>
      <c r="E732" s="62">
        <v>9</v>
      </c>
      <c r="F732" s="62">
        <v>2030</v>
      </c>
      <c r="G732" s="62">
        <v>2030</v>
      </c>
      <c r="H732" s="131">
        <v>0</v>
      </c>
      <c r="I732" s="131">
        <v>0</v>
      </c>
      <c r="J732" s="131">
        <v>0</v>
      </c>
      <c r="K732" s="131">
        <v>0</v>
      </c>
      <c r="L732" s="131">
        <v>0</v>
      </c>
      <c r="M732" s="131">
        <v>0</v>
      </c>
      <c r="N732" s="131">
        <v>0</v>
      </c>
      <c r="O732" s="131">
        <v>0</v>
      </c>
      <c r="P732" s="131">
        <v>0</v>
      </c>
      <c r="Q732" s="131">
        <v>0</v>
      </c>
      <c r="R732" s="131">
        <v>0</v>
      </c>
      <c r="S732" s="131">
        <v>0</v>
      </c>
      <c r="T732" s="131">
        <v>0</v>
      </c>
      <c r="U732" s="131">
        <v>0</v>
      </c>
      <c r="V732" s="131">
        <v>0</v>
      </c>
      <c r="W732" s="131">
        <v>0</v>
      </c>
      <c r="X732" s="131">
        <v>0</v>
      </c>
      <c r="Y732" s="131">
        <v>0</v>
      </c>
      <c r="Z732" s="131">
        <v>0</v>
      </c>
      <c r="AA732" s="131">
        <v>0</v>
      </c>
      <c r="AB732" s="131">
        <v>0</v>
      </c>
      <c r="AC732" s="131">
        <v>0</v>
      </c>
      <c r="AD732" s="131">
        <v>0</v>
      </c>
      <c r="AE732" s="131">
        <v>0</v>
      </c>
      <c r="AF732" s="131">
        <v>0</v>
      </c>
      <c r="AG732" s="131">
        <v>0</v>
      </c>
      <c r="AH732" s="43">
        <v>0</v>
      </c>
    </row>
    <row r="733" spans="1:34">
      <c r="A733" s="52">
        <v>0</v>
      </c>
      <c r="C733" s="53"/>
      <c r="D733" s="62">
        <v>2029</v>
      </c>
      <c r="E733" s="62">
        <v>10</v>
      </c>
      <c r="F733" s="62">
        <v>2030</v>
      </c>
      <c r="G733" s="62">
        <v>2030</v>
      </c>
      <c r="H733" s="131">
        <v>0</v>
      </c>
      <c r="I733" s="131">
        <v>0</v>
      </c>
      <c r="J733" s="131">
        <v>0</v>
      </c>
      <c r="K733" s="131">
        <v>0</v>
      </c>
      <c r="L733" s="131">
        <v>0</v>
      </c>
      <c r="M733" s="131">
        <v>0</v>
      </c>
      <c r="N733" s="131">
        <v>0</v>
      </c>
      <c r="O733" s="131">
        <v>0</v>
      </c>
      <c r="P733" s="131">
        <v>0</v>
      </c>
      <c r="Q733" s="131">
        <v>0</v>
      </c>
      <c r="R733" s="131">
        <v>0</v>
      </c>
      <c r="S733" s="131">
        <v>0</v>
      </c>
      <c r="T733" s="131">
        <v>0</v>
      </c>
      <c r="U733" s="131">
        <v>0</v>
      </c>
      <c r="V733" s="131">
        <v>0</v>
      </c>
      <c r="W733" s="131">
        <v>0</v>
      </c>
      <c r="X733" s="131">
        <v>0</v>
      </c>
      <c r="Y733" s="131">
        <v>0</v>
      </c>
      <c r="Z733" s="131">
        <v>0</v>
      </c>
      <c r="AA733" s="131">
        <v>0</v>
      </c>
      <c r="AB733" s="131">
        <v>0</v>
      </c>
      <c r="AC733" s="131">
        <v>0</v>
      </c>
      <c r="AD733" s="131">
        <v>0</v>
      </c>
      <c r="AE733" s="131">
        <v>0</v>
      </c>
      <c r="AF733" s="131">
        <v>0</v>
      </c>
      <c r="AG733" s="131">
        <v>0</v>
      </c>
      <c r="AH733" s="43">
        <v>0</v>
      </c>
    </row>
    <row r="734" spans="1:34">
      <c r="A734" s="52">
        <v>0</v>
      </c>
      <c r="C734" s="53"/>
      <c r="D734" s="62">
        <v>2029</v>
      </c>
      <c r="E734" s="62">
        <v>11</v>
      </c>
      <c r="F734" s="62">
        <v>2030</v>
      </c>
      <c r="G734" s="62">
        <v>2030</v>
      </c>
      <c r="H734" s="131">
        <v>0</v>
      </c>
      <c r="I734" s="131">
        <v>0</v>
      </c>
      <c r="J734" s="131">
        <v>0</v>
      </c>
      <c r="K734" s="131">
        <v>0</v>
      </c>
      <c r="L734" s="131">
        <v>0</v>
      </c>
      <c r="M734" s="131">
        <v>0</v>
      </c>
      <c r="N734" s="131">
        <v>0</v>
      </c>
      <c r="O734" s="131">
        <v>0</v>
      </c>
      <c r="P734" s="131">
        <v>0</v>
      </c>
      <c r="Q734" s="131">
        <v>0</v>
      </c>
      <c r="R734" s="131">
        <v>0</v>
      </c>
      <c r="S734" s="131">
        <v>0</v>
      </c>
      <c r="T734" s="131">
        <v>0</v>
      </c>
      <c r="U734" s="131">
        <v>0</v>
      </c>
      <c r="V734" s="131">
        <v>0</v>
      </c>
      <c r="W734" s="131">
        <v>0</v>
      </c>
      <c r="X734" s="131">
        <v>0</v>
      </c>
      <c r="Y734" s="131">
        <v>0</v>
      </c>
      <c r="Z734" s="131">
        <v>0</v>
      </c>
      <c r="AA734" s="131">
        <v>0</v>
      </c>
      <c r="AB734" s="131">
        <v>0</v>
      </c>
      <c r="AC734" s="131">
        <v>0</v>
      </c>
      <c r="AD734" s="131">
        <v>0</v>
      </c>
      <c r="AE734" s="131">
        <v>0</v>
      </c>
      <c r="AF734" s="131">
        <v>0</v>
      </c>
      <c r="AG734" s="131">
        <v>0</v>
      </c>
      <c r="AH734" s="43">
        <v>0</v>
      </c>
    </row>
    <row r="735" spans="1:34">
      <c r="A735" s="52">
        <v>0</v>
      </c>
      <c r="C735" s="53"/>
      <c r="D735" s="62">
        <v>2029</v>
      </c>
      <c r="E735" s="62">
        <v>12</v>
      </c>
      <c r="F735" s="62">
        <v>2030</v>
      </c>
      <c r="G735" s="62">
        <v>2030</v>
      </c>
      <c r="H735" s="131">
        <v>0</v>
      </c>
      <c r="I735" s="131">
        <v>0</v>
      </c>
      <c r="J735" s="131">
        <v>0</v>
      </c>
      <c r="K735" s="131">
        <v>0</v>
      </c>
      <c r="L735" s="131">
        <v>0</v>
      </c>
      <c r="M735" s="131">
        <v>0</v>
      </c>
      <c r="N735" s="131">
        <v>0</v>
      </c>
      <c r="O735" s="131">
        <v>0</v>
      </c>
      <c r="P735" s="131">
        <v>0</v>
      </c>
      <c r="Q735" s="131">
        <v>0</v>
      </c>
      <c r="R735" s="131">
        <v>0</v>
      </c>
      <c r="S735" s="131">
        <v>0</v>
      </c>
      <c r="T735" s="131">
        <v>0</v>
      </c>
      <c r="U735" s="131">
        <v>0</v>
      </c>
      <c r="V735" s="131">
        <v>0</v>
      </c>
      <c r="W735" s="131">
        <v>0</v>
      </c>
      <c r="X735" s="131">
        <v>0</v>
      </c>
      <c r="Y735" s="131">
        <v>0</v>
      </c>
      <c r="Z735" s="131">
        <v>0</v>
      </c>
      <c r="AA735" s="131">
        <v>0</v>
      </c>
      <c r="AB735" s="131">
        <v>0</v>
      </c>
      <c r="AC735" s="131">
        <v>0</v>
      </c>
      <c r="AD735" s="131">
        <v>0</v>
      </c>
      <c r="AE735" s="131">
        <v>0</v>
      </c>
      <c r="AF735" s="131">
        <v>0</v>
      </c>
      <c r="AG735" s="131">
        <v>0</v>
      </c>
      <c r="AH735" s="43">
        <v>0</v>
      </c>
    </row>
    <row r="736" spans="1:34">
      <c r="A736" s="52">
        <v>0</v>
      </c>
      <c r="C736" s="53"/>
      <c r="D736" s="62">
        <v>2030</v>
      </c>
      <c r="E736" s="62">
        <v>1</v>
      </c>
      <c r="F736" s="62">
        <v>2030</v>
      </c>
      <c r="G736" s="62">
        <v>2030</v>
      </c>
      <c r="H736" s="131">
        <v>0</v>
      </c>
      <c r="I736" s="131">
        <v>0</v>
      </c>
      <c r="J736" s="131">
        <v>0</v>
      </c>
      <c r="K736" s="131">
        <v>0</v>
      </c>
      <c r="L736" s="131">
        <v>0</v>
      </c>
      <c r="M736" s="131">
        <v>0</v>
      </c>
      <c r="N736" s="131">
        <v>0</v>
      </c>
      <c r="O736" s="131">
        <v>0</v>
      </c>
      <c r="P736" s="131">
        <v>0</v>
      </c>
      <c r="Q736" s="131">
        <v>0</v>
      </c>
      <c r="R736" s="131">
        <v>0</v>
      </c>
      <c r="S736" s="131">
        <v>0</v>
      </c>
      <c r="T736" s="131">
        <v>0</v>
      </c>
      <c r="U736" s="131">
        <v>0</v>
      </c>
      <c r="V736" s="131">
        <v>0</v>
      </c>
      <c r="W736" s="131">
        <v>0</v>
      </c>
      <c r="X736" s="131">
        <v>0</v>
      </c>
      <c r="Y736" s="131">
        <v>0</v>
      </c>
      <c r="Z736" s="131">
        <v>0</v>
      </c>
      <c r="AA736" s="131">
        <v>0</v>
      </c>
      <c r="AB736" s="131">
        <v>0</v>
      </c>
      <c r="AC736" s="131">
        <v>0</v>
      </c>
      <c r="AD736" s="131">
        <v>0</v>
      </c>
      <c r="AE736" s="131">
        <v>0</v>
      </c>
      <c r="AF736" s="131">
        <v>0</v>
      </c>
      <c r="AG736" s="131">
        <v>0</v>
      </c>
      <c r="AH736" s="43">
        <v>0</v>
      </c>
    </row>
    <row r="737" spans="1:34">
      <c r="A737" s="52">
        <v>0</v>
      </c>
      <c r="C737" s="53"/>
      <c r="D737" s="62">
        <v>2030</v>
      </c>
      <c r="E737" s="62">
        <v>2</v>
      </c>
      <c r="F737" s="62">
        <v>2030</v>
      </c>
      <c r="G737" s="62">
        <v>2030</v>
      </c>
      <c r="H737" s="131">
        <v>0</v>
      </c>
      <c r="I737" s="131">
        <v>0</v>
      </c>
      <c r="J737" s="131">
        <v>0</v>
      </c>
      <c r="K737" s="131">
        <v>0</v>
      </c>
      <c r="L737" s="131">
        <v>0</v>
      </c>
      <c r="M737" s="131">
        <v>0</v>
      </c>
      <c r="N737" s="131">
        <v>0</v>
      </c>
      <c r="O737" s="131">
        <v>0</v>
      </c>
      <c r="P737" s="131">
        <v>0</v>
      </c>
      <c r="Q737" s="131">
        <v>0</v>
      </c>
      <c r="R737" s="131">
        <v>0</v>
      </c>
      <c r="S737" s="131">
        <v>0</v>
      </c>
      <c r="T737" s="131">
        <v>0</v>
      </c>
      <c r="U737" s="131">
        <v>0</v>
      </c>
      <c r="V737" s="131">
        <v>0</v>
      </c>
      <c r="W737" s="131">
        <v>0</v>
      </c>
      <c r="X737" s="131">
        <v>0</v>
      </c>
      <c r="Y737" s="131">
        <v>0</v>
      </c>
      <c r="Z737" s="131">
        <v>0</v>
      </c>
      <c r="AA737" s="131">
        <v>0</v>
      </c>
      <c r="AB737" s="131">
        <v>0</v>
      </c>
      <c r="AC737" s="131">
        <v>0</v>
      </c>
      <c r="AD737" s="131">
        <v>0</v>
      </c>
      <c r="AE737" s="131">
        <v>0</v>
      </c>
      <c r="AF737" s="131">
        <v>0</v>
      </c>
      <c r="AG737" s="131">
        <v>0</v>
      </c>
      <c r="AH737" s="43">
        <v>0</v>
      </c>
    </row>
    <row r="738" spans="1:34">
      <c r="A738" s="52">
        <v>0</v>
      </c>
      <c r="C738" s="53"/>
      <c r="D738" s="62">
        <v>2030</v>
      </c>
      <c r="E738" s="62">
        <v>3</v>
      </c>
      <c r="F738" s="62">
        <v>2030</v>
      </c>
      <c r="G738" s="62">
        <v>2030</v>
      </c>
      <c r="H738" s="131">
        <v>0</v>
      </c>
      <c r="I738" s="131">
        <v>0</v>
      </c>
      <c r="J738" s="131">
        <v>0</v>
      </c>
      <c r="K738" s="131">
        <v>0</v>
      </c>
      <c r="L738" s="131">
        <v>0</v>
      </c>
      <c r="M738" s="131">
        <v>0</v>
      </c>
      <c r="N738" s="131">
        <v>0</v>
      </c>
      <c r="O738" s="131">
        <v>0</v>
      </c>
      <c r="P738" s="131">
        <v>0</v>
      </c>
      <c r="Q738" s="131">
        <v>0</v>
      </c>
      <c r="R738" s="131">
        <v>0</v>
      </c>
      <c r="S738" s="131">
        <v>0</v>
      </c>
      <c r="T738" s="131">
        <v>0</v>
      </c>
      <c r="U738" s="131">
        <v>0</v>
      </c>
      <c r="V738" s="131">
        <v>0</v>
      </c>
      <c r="W738" s="131">
        <v>0</v>
      </c>
      <c r="X738" s="131">
        <v>0</v>
      </c>
      <c r="Y738" s="131">
        <v>0</v>
      </c>
      <c r="Z738" s="131">
        <v>0</v>
      </c>
      <c r="AA738" s="131">
        <v>0</v>
      </c>
      <c r="AB738" s="131">
        <v>0</v>
      </c>
      <c r="AC738" s="131">
        <v>0</v>
      </c>
      <c r="AD738" s="131">
        <v>0</v>
      </c>
      <c r="AE738" s="131">
        <v>0</v>
      </c>
      <c r="AF738" s="131">
        <v>0</v>
      </c>
      <c r="AG738" s="131">
        <v>0</v>
      </c>
      <c r="AH738" s="43">
        <v>0</v>
      </c>
    </row>
    <row r="739" spans="1:34">
      <c r="A739" s="52">
        <v>0</v>
      </c>
      <c r="C739" s="53"/>
      <c r="D739" s="62">
        <v>2030</v>
      </c>
      <c r="E739" s="62">
        <v>4</v>
      </c>
      <c r="F739" s="62">
        <v>2030</v>
      </c>
      <c r="G739" s="62">
        <v>2030</v>
      </c>
      <c r="H739" s="131">
        <v>0</v>
      </c>
      <c r="I739" s="131">
        <v>0</v>
      </c>
      <c r="J739" s="131">
        <v>0</v>
      </c>
      <c r="K739" s="131">
        <v>0</v>
      </c>
      <c r="L739" s="131">
        <v>0</v>
      </c>
      <c r="M739" s="131">
        <v>0</v>
      </c>
      <c r="N739" s="131">
        <v>0</v>
      </c>
      <c r="O739" s="131">
        <v>0</v>
      </c>
      <c r="P739" s="131">
        <v>0</v>
      </c>
      <c r="Q739" s="131">
        <v>0</v>
      </c>
      <c r="R739" s="131">
        <v>0</v>
      </c>
      <c r="S739" s="131">
        <v>0</v>
      </c>
      <c r="T739" s="131">
        <v>0</v>
      </c>
      <c r="U739" s="131">
        <v>0</v>
      </c>
      <c r="V739" s="131">
        <v>0</v>
      </c>
      <c r="W739" s="131">
        <v>0</v>
      </c>
      <c r="X739" s="131">
        <v>0</v>
      </c>
      <c r="Y739" s="131">
        <v>0</v>
      </c>
      <c r="Z739" s="131">
        <v>0</v>
      </c>
      <c r="AA739" s="131">
        <v>0</v>
      </c>
      <c r="AB739" s="131">
        <v>0</v>
      </c>
      <c r="AC739" s="131">
        <v>0</v>
      </c>
      <c r="AD739" s="131">
        <v>0</v>
      </c>
      <c r="AE739" s="131">
        <v>0</v>
      </c>
      <c r="AF739" s="131">
        <v>0</v>
      </c>
      <c r="AG739" s="131">
        <v>0</v>
      </c>
      <c r="AH739" s="43">
        <v>0</v>
      </c>
    </row>
    <row r="740" spans="1:34">
      <c r="A740" s="52">
        <v>0</v>
      </c>
      <c r="C740" s="53"/>
      <c r="D740" s="62">
        <v>2030</v>
      </c>
      <c r="E740" s="62">
        <v>5</v>
      </c>
      <c r="F740" s="62">
        <v>2031</v>
      </c>
      <c r="G740" s="62">
        <v>2031</v>
      </c>
      <c r="H740" s="131">
        <v>0</v>
      </c>
      <c r="I740" s="131">
        <v>0</v>
      </c>
      <c r="J740" s="131">
        <v>0</v>
      </c>
      <c r="K740" s="131">
        <v>0</v>
      </c>
      <c r="L740" s="131">
        <v>0</v>
      </c>
      <c r="M740" s="131">
        <v>0</v>
      </c>
      <c r="N740" s="131">
        <v>0</v>
      </c>
      <c r="O740" s="131">
        <v>0</v>
      </c>
      <c r="P740" s="131">
        <v>0</v>
      </c>
      <c r="Q740" s="131">
        <v>0</v>
      </c>
      <c r="R740" s="131">
        <v>0</v>
      </c>
      <c r="S740" s="131">
        <v>0</v>
      </c>
      <c r="T740" s="131">
        <v>0</v>
      </c>
      <c r="U740" s="131">
        <v>0</v>
      </c>
      <c r="V740" s="131">
        <v>0</v>
      </c>
      <c r="W740" s="131">
        <v>0</v>
      </c>
      <c r="X740" s="131">
        <v>0</v>
      </c>
      <c r="Y740" s="131">
        <v>0</v>
      </c>
      <c r="Z740" s="131">
        <v>0</v>
      </c>
      <c r="AA740" s="131">
        <v>0</v>
      </c>
      <c r="AB740" s="131">
        <v>0</v>
      </c>
      <c r="AC740" s="131">
        <v>0</v>
      </c>
      <c r="AD740" s="131">
        <v>0</v>
      </c>
      <c r="AE740" s="131">
        <v>0</v>
      </c>
      <c r="AF740" s="131">
        <v>0</v>
      </c>
      <c r="AG740" s="131">
        <v>0</v>
      </c>
      <c r="AH740" s="43">
        <v>0</v>
      </c>
    </row>
    <row r="741" spans="1:34">
      <c r="A741" s="52">
        <v>0</v>
      </c>
      <c r="C741" s="53"/>
      <c r="D741" s="62">
        <v>2030</v>
      </c>
      <c r="E741" s="62">
        <v>6</v>
      </c>
      <c r="F741" s="62">
        <v>2031</v>
      </c>
      <c r="G741" s="62">
        <v>2031</v>
      </c>
      <c r="H741" s="131">
        <v>0</v>
      </c>
      <c r="I741" s="131">
        <v>0</v>
      </c>
      <c r="J741" s="131">
        <v>0</v>
      </c>
      <c r="K741" s="131">
        <v>0</v>
      </c>
      <c r="L741" s="131">
        <v>0</v>
      </c>
      <c r="M741" s="131">
        <v>0</v>
      </c>
      <c r="N741" s="131">
        <v>0</v>
      </c>
      <c r="O741" s="131">
        <v>0</v>
      </c>
      <c r="P741" s="131">
        <v>0</v>
      </c>
      <c r="Q741" s="131">
        <v>0</v>
      </c>
      <c r="R741" s="131">
        <v>0</v>
      </c>
      <c r="S741" s="131">
        <v>0</v>
      </c>
      <c r="T741" s="131">
        <v>0</v>
      </c>
      <c r="U741" s="131">
        <v>0</v>
      </c>
      <c r="V741" s="131">
        <v>0</v>
      </c>
      <c r="W741" s="131">
        <v>0</v>
      </c>
      <c r="X741" s="131">
        <v>0</v>
      </c>
      <c r="Y741" s="131">
        <v>0</v>
      </c>
      <c r="Z741" s="131">
        <v>0</v>
      </c>
      <c r="AA741" s="131">
        <v>0</v>
      </c>
      <c r="AB741" s="131">
        <v>0</v>
      </c>
      <c r="AC741" s="131">
        <v>0</v>
      </c>
      <c r="AD741" s="131">
        <v>0</v>
      </c>
      <c r="AE741" s="131">
        <v>0</v>
      </c>
      <c r="AF741" s="131">
        <v>0</v>
      </c>
      <c r="AG741" s="131">
        <v>0</v>
      </c>
      <c r="AH741" s="43">
        <v>0</v>
      </c>
    </row>
    <row r="742" spans="1:34">
      <c r="A742" s="52">
        <v>0</v>
      </c>
      <c r="C742" s="53"/>
      <c r="D742" s="62">
        <v>2030</v>
      </c>
      <c r="E742" s="62">
        <v>7</v>
      </c>
      <c r="F742" s="62">
        <v>2031</v>
      </c>
      <c r="G742" s="62">
        <v>2031</v>
      </c>
      <c r="H742" s="131">
        <v>0</v>
      </c>
      <c r="I742" s="131">
        <v>0</v>
      </c>
      <c r="J742" s="131">
        <v>0</v>
      </c>
      <c r="K742" s="131">
        <v>0</v>
      </c>
      <c r="L742" s="131">
        <v>0</v>
      </c>
      <c r="M742" s="131">
        <v>0</v>
      </c>
      <c r="N742" s="131">
        <v>0</v>
      </c>
      <c r="O742" s="131">
        <v>0</v>
      </c>
      <c r="P742" s="131">
        <v>0</v>
      </c>
      <c r="Q742" s="131">
        <v>0</v>
      </c>
      <c r="R742" s="131">
        <v>0</v>
      </c>
      <c r="S742" s="131">
        <v>0</v>
      </c>
      <c r="T742" s="131">
        <v>0</v>
      </c>
      <c r="U742" s="131">
        <v>0</v>
      </c>
      <c r="V742" s="131">
        <v>0</v>
      </c>
      <c r="W742" s="131">
        <v>0</v>
      </c>
      <c r="X742" s="131">
        <v>0</v>
      </c>
      <c r="Y742" s="131">
        <v>0</v>
      </c>
      <c r="Z742" s="131">
        <v>0</v>
      </c>
      <c r="AA742" s="131">
        <v>0</v>
      </c>
      <c r="AB742" s="131">
        <v>0</v>
      </c>
      <c r="AC742" s="131">
        <v>0</v>
      </c>
      <c r="AD742" s="131">
        <v>0</v>
      </c>
      <c r="AE742" s="131">
        <v>0</v>
      </c>
      <c r="AF742" s="131">
        <v>0</v>
      </c>
      <c r="AG742" s="131">
        <v>0</v>
      </c>
      <c r="AH742" s="43">
        <v>0</v>
      </c>
    </row>
    <row r="743" spans="1:34">
      <c r="A743" s="52">
        <v>0</v>
      </c>
      <c r="C743" s="53"/>
      <c r="D743" s="62">
        <v>2030</v>
      </c>
      <c r="E743" s="62">
        <v>8</v>
      </c>
      <c r="F743" s="62">
        <v>2031</v>
      </c>
      <c r="G743" s="62">
        <v>2031</v>
      </c>
      <c r="H743" s="131">
        <v>0</v>
      </c>
      <c r="I743" s="131">
        <v>0</v>
      </c>
      <c r="J743" s="131">
        <v>0</v>
      </c>
      <c r="K743" s="131">
        <v>0</v>
      </c>
      <c r="L743" s="131">
        <v>0</v>
      </c>
      <c r="M743" s="131">
        <v>0</v>
      </c>
      <c r="N743" s="131">
        <v>0</v>
      </c>
      <c r="O743" s="131">
        <v>0</v>
      </c>
      <c r="P743" s="131">
        <v>0</v>
      </c>
      <c r="Q743" s="131">
        <v>0</v>
      </c>
      <c r="R743" s="131">
        <v>0</v>
      </c>
      <c r="S743" s="131">
        <v>0</v>
      </c>
      <c r="T743" s="131">
        <v>0</v>
      </c>
      <c r="U743" s="131">
        <v>0</v>
      </c>
      <c r="V743" s="131">
        <v>0</v>
      </c>
      <c r="W743" s="131">
        <v>0</v>
      </c>
      <c r="X743" s="131">
        <v>0</v>
      </c>
      <c r="Y743" s="131">
        <v>0</v>
      </c>
      <c r="Z743" s="131">
        <v>0</v>
      </c>
      <c r="AA743" s="131">
        <v>0</v>
      </c>
      <c r="AB743" s="131">
        <v>0</v>
      </c>
      <c r="AC743" s="131">
        <v>0</v>
      </c>
      <c r="AD743" s="131">
        <v>0</v>
      </c>
      <c r="AE743" s="131">
        <v>0</v>
      </c>
      <c r="AF743" s="131">
        <v>0</v>
      </c>
      <c r="AG743" s="131">
        <v>0</v>
      </c>
      <c r="AH743" s="43">
        <v>0</v>
      </c>
    </row>
    <row r="744" spans="1:34">
      <c r="A744" s="52">
        <v>0</v>
      </c>
      <c r="C744" s="53"/>
      <c r="D744" s="62">
        <v>2030</v>
      </c>
      <c r="E744" s="62">
        <v>9</v>
      </c>
      <c r="F744" s="62">
        <v>2031</v>
      </c>
      <c r="G744" s="62">
        <v>2031</v>
      </c>
      <c r="H744" s="131">
        <v>0</v>
      </c>
      <c r="I744" s="131">
        <v>0</v>
      </c>
      <c r="J744" s="131">
        <v>0</v>
      </c>
      <c r="K744" s="131">
        <v>0</v>
      </c>
      <c r="L744" s="131">
        <v>0</v>
      </c>
      <c r="M744" s="131">
        <v>0</v>
      </c>
      <c r="N744" s="131">
        <v>0</v>
      </c>
      <c r="O744" s="131">
        <v>0</v>
      </c>
      <c r="P744" s="131">
        <v>0</v>
      </c>
      <c r="Q744" s="131">
        <v>0</v>
      </c>
      <c r="R744" s="131">
        <v>0</v>
      </c>
      <c r="S744" s="131">
        <v>0</v>
      </c>
      <c r="T744" s="131">
        <v>0</v>
      </c>
      <c r="U744" s="131">
        <v>0</v>
      </c>
      <c r="V744" s="131">
        <v>0</v>
      </c>
      <c r="W744" s="131">
        <v>0</v>
      </c>
      <c r="X744" s="131">
        <v>0</v>
      </c>
      <c r="Y744" s="131">
        <v>0</v>
      </c>
      <c r="Z744" s="131">
        <v>0</v>
      </c>
      <c r="AA744" s="131">
        <v>0</v>
      </c>
      <c r="AB744" s="131">
        <v>0</v>
      </c>
      <c r="AC744" s="131">
        <v>0</v>
      </c>
      <c r="AD744" s="131">
        <v>0</v>
      </c>
      <c r="AE744" s="131">
        <v>0</v>
      </c>
      <c r="AF744" s="131">
        <v>0</v>
      </c>
      <c r="AG744" s="131">
        <v>0</v>
      </c>
      <c r="AH744" s="43">
        <v>0</v>
      </c>
    </row>
    <row r="745" spans="1:34">
      <c r="A745" s="52">
        <v>0</v>
      </c>
      <c r="C745" s="53"/>
      <c r="D745" s="62">
        <v>2030</v>
      </c>
      <c r="E745" s="62">
        <v>10</v>
      </c>
      <c r="F745" s="62">
        <v>2031</v>
      </c>
      <c r="G745" s="62">
        <v>2031</v>
      </c>
      <c r="H745" s="131">
        <v>0</v>
      </c>
      <c r="I745" s="131">
        <v>0</v>
      </c>
      <c r="J745" s="131">
        <v>0</v>
      </c>
      <c r="K745" s="131">
        <v>0</v>
      </c>
      <c r="L745" s="131">
        <v>0</v>
      </c>
      <c r="M745" s="131">
        <v>0</v>
      </c>
      <c r="N745" s="131">
        <v>0</v>
      </c>
      <c r="O745" s="131">
        <v>0</v>
      </c>
      <c r="P745" s="131">
        <v>0</v>
      </c>
      <c r="Q745" s="131">
        <v>0</v>
      </c>
      <c r="R745" s="131">
        <v>0</v>
      </c>
      <c r="S745" s="131">
        <v>0</v>
      </c>
      <c r="T745" s="131">
        <v>0</v>
      </c>
      <c r="U745" s="131">
        <v>0</v>
      </c>
      <c r="V745" s="131">
        <v>0</v>
      </c>
      <c r="W745" s="131">
        <v>0</v>
      </c>
      <c r="X745" s="131">
        <v>0</v>
      </c>
      <c r="Y745" s="131">
        <v>0</v>
      </c>
      <c r="Z745" s="131">
        <v>0</v>
      </c>
      <c r="AA745" s="131">
        <v>0</v>
      </c>
      <c r="AB745" s="131">
        <v>0</v>
      </c>
      <c r="AC745" s="131">
        <v>0</v>
      </c>
      <c r="AD745" s="131">
        <v>0</v>
      </c>
      <c r="AE745" s="131">
        <v>0</v>
      </c>
      <c r="AF745" s="131">
        <v>0</v>
      </c>
      <c r="AG745" s="131">
        <v>0</v>
      </c>
      <c r="AH745" s="43">
        <v>0</v>
      </c>
    </row>
    <row r="746" spans="1:34">
      <c r="A746" s="52">
        <v>0</v>
      </c>
      <c r="C746" s="53"/>
      <c r="D746" s="62">
        <v>2030</v>
      </c>
      <c r="E746" s="62">
        <v>11</v>
      </c>
      <c r="F746" s="62">
        <v>2031</v>
      </c>
      <c r="G746" s="62">
        <v>2031</v>
      </c>
      <c r="H746" s="131">
        <v>0</v>
      </c>
      <c r="I746" s="131">
        <v>0</v>
      </c>
      <c r="J746" s="131">
        <v>0</v>
      </c>
      <c r="K746" s="131">
        <v>0</v>
      </c>
      <c r="L746" s="131">
        <v>0</v>
      </c>
      <c r="M746" s="131">
        <v>0</v>
      </c>
      <c r="N746" s="131">
        <v>0</v>
      </c>
      <c r="O746" s="131">
        <v>0</v>
      </c>
      <c r="P746" s="131">
        <v>0</v>
      </c>
      <c r="Q746" s="131">
        <v>0</v>
      </c>
      <c r="R746" s="131">
        <v>0</v>
      </c>
      <c r="S746" s="131">
        <v>0</v>
      </c>
      <c r="T746" s="131">
        <v>0</v>
      </c>
      <c r="U746" s="131">
        <v>0</v>
      </c>
      <c r="V746" s="131">
        <v>0</v>
      </c>
      <c r="W746" s="131">
        <v>0</v>
      </c>
      <c r="X746" s="131">
        <v>0</v>
      </c>
      <c r="Y746" s="131">
        <v>0</v>
      </c>
      <c r="Z746" s="131">
        <v>0</v>
      </c>
      <c r="AA746" s="131">
        <v>0</v>
      </c>
      <c r="AB746" s="131">
        <v>0</v>
      </c>
      <c r="AC746" s="131">
        <v>0</v>
      </c>
      <c r="AD746" s="131">
        <v>0</v>
      </c>
      <c r="AE746" s="131">
        <v>0</v>
      </c>
      <c r="AF746" s="131">
        <v>0</v>
      </c>
      <c r="AG746" s="131">
        <v>0</v>
      </c>
      <c r="AH746" s="43">
        <v>0</v>
      </c>
    </row>
    <row r="747" spans="1:34">
      <c r="A747" s="52">
        <v>0</v>
      </c>
      <c r="C747" s="53"/>
      <c r="D747" s="62">
        <v>2030</v>
      </c>
      <c r="E747" s="62">
        <v>12</v>
      </c>
      <c r="F747" s="62">
        <v>2031</v>
      </c>
      <c r="G747" s="62">
        <v>2031</v>
      </c>
      <c r="H747" s="131">
        <v>0</v>
      </c>
      <c r="I747" s="131">
        <v>0</v>
      </c>
      <c r="J747" s="131">
        <v>0</v>
      </c>
      <c r="K747" s="131">
        <v>0</v>
      </c>
      <c r="L747" s="131">
        <v>0</v>
      </c>
      <c r="M747" s="131">
        <v>0</v>
      </c>
      <c r="N747" s="131">
        <v>0</v>
      </c>
      <c r="O747" s="131">
        <v>0</v>
      </c>
      <c r="P747" s="131">
        <v>0</v>
      </c>
      <c r="Q747" s="131">
        <v>0</v>
      </c>
      <c r="R747" s="131">
        <v>0</v>
      </c>
      <c r="S747" s="131">
        <v>0</v>
      </c>
      <c r="T747" s="131">
        <v>0</v>
      </c>
      <c r="U747" s="131">
        <v>0</v>
      </c>
      <c r="V747" s="131">
        <v>0</v>
      </c>
      <c r="W747" s="131">
        <v>0</v>
      </c>
      <c r="X747" s="131">
        <v>0</v>
      </c>
      <c r="Y747" s="131">
        <v>0</v>
      </c>
      <c r="Z747" s="131">
        <v>0</v>
      </c>
      <c r="AA747" s="131">
        <v>0</v>
      </c>
      <c r="AB747" s="131">
        <v>0</v>
      </c>
      <c r="AC747" s="131">
        <v>0</v>
      </c>
      <c r="AD747" s="131">
        <v>0</v>
      </c>
      <c r="AE747" s="131">
        <v>0</v>
      </c>
      <c r="AF747" s="131">
        <v>0</v>
      </c>
      <c r="AG747" s="131">
        <v>0</v>
      </c>
      <c r="AH747" s="43">
        <v>0</v>
      </c>
    </row>
    <row r="748" spans="1:34">
      <c r="C748" s="53"/>
      <c r="H748" s="51"/>
      <c r="I748" s="51"/>
      <c r="J748" s="51"/>
      <c r="K748" s="51"/>
      <c r="L748" s="51"/>
      <c r="M748" s="51"/>
      <c r="N748" s="51"/>
      <c r="O748" s="51"/>
      <c r="P748" s="51"/>
      <c r="Q748" s="51"/>
      <c r="R748" s="51"/>
      <c r="S748" s="51"/>
      <c r="T748" s="51"/>
      <c r="U748" s="51"/>
      <c r="V748" s="51"/>
      <c r="W748" s="51"/>
      <c r="X748" s="51"/>
      <c r="Y748" s="51"/>
      <c r="Z748" s="51"/>
      <c r="AA748" s="51"/>
      <c r="AB748" s="51"/>
      <c r="AC748" s="51"/>
      <c r="AD748" s="51"/>
      <c r="AE748" s="51"/>
      <c r="AF748" s="51"/>
      <c r="AG748" s="51"/>
      <c r="AH748" s="51"/>
    </row>
    <row r="749" spans="1:34">
      <c r="C749" s="53"/>
      <c r="H749" s="51"/>
      <c r="I749" s="51"/>
      <c r="J749" s="51"/>
      <c r="K749" s="51"/>
      <c r="L749" s="51"/>
      <c r="M749" s="51"/>
      <c r="N749" s="51"/>
      <c r="O749" s="51"/>
      <c r="P749" s="51"/>
      <c r="Q749" s="51"/>
      <c r="R749" s="51"/>
      <c r="S749" s="51"/>
      <c r="T749" s="51"/>
      <c r="U749" s="51"/>
      <c r="V749" s="51"/>
      <c r="W749" s="51"/>
      <c r="X749" s="51"/>
      <c r="Y749" s="51"/>
      <c r="Z749" s="51"/>
      <c r="AA749" s="51"/>
      <c r="AB749" s="51"/>
      <c r="AC749" s="51"/>
      <c r="AD749" s="51"/>
      <c r="AE749" s="51"/>
      <c r="AF749" s="51"/>
      <c r="AG749" s="51"/>
      <c r="AH749" s="51"/>
    </row>
    <row r="750" spans="1:34">
      <c r="C750" s="53"/>
      <c r="H750" s="51"/>
      <c r="I750" s="51"/>
      <c r="J750" s="51"/>
      <c r="K750" s="51"/>
      <c r="L750" s="51"/>
      <c r="M750" s="51"/>
      <c r="N750" s="51"/>
      <c r="O750" s="51"/>
      <c r="P750" s="51"/>
      <c r="Q750" s="51"/>
      <c r="R750" s="51"/>
      <c r="S750" s="51"/>
      <c r="T750" s="51"/>
      <c r="U750" s="51"/>
      <c r="V750" s="51"/>
      <c r="W750" s="51"/>
      <c r="X750" s="51"/>
      <c r="Y750" s="51"/>
      <c r="Z750" s="51"/>
      <c r="AA750" s="51"/>
      <c r="AB750" s="51"/>
      <c r="AC750" s="51"/>
      <c r="AD750" s="51"/>
      <c r="AE750" s="51"/>
      <c r="AF750" s="51"/>
      <c r="AG750" s="51"/>
      <c r="AH750" s="51"/>
    </row>
    <row r="751" spans="1:34" ht="15.75">
      <c r="C751" s="53"/>
      <c r="D751" s="54" t="s">
        <v>76</v>
      </c>
      <c r="H751" s="51"/>
      <c r="I751" s="51"/>
      <c r="J751" s="51"/>
      <c r="K751" s="51"/>
      <c r="L751" s="51"/>
      <c r="M751" s="51"/>
      <c r="N751" s="51"/>
      <c r="O751" s="51"/>
      <c r="P751" s="51"/>
      <c r="Q751" s="51"/>
      <c r="R751" s="51"/>
      <c r="S751" s="51"/>
      <c r="T751" s="51"/>
      <c r="U751" s="51"/>
      <c r="V751" s="51"/>
      <c r="W751" s="51"/>
      <c r="X751" s="51"/>
      <c r="Y751" s="51"/>
      <c r="Z751" s="51"/>
      <c r="AA751" s="51"/>
      <c r="AB751" s="51"/>
      <c r="AC751" s="51"/>
      <c r="AD751" s="51"/>
      <c r="AE751" s="51"/>
      <c r="AF751" s="51"/>
      <c r="AG751" s="51"/>
      <c r="AH751" s="51"/>
    </row>
    <row r="752" spans="1:34" ht="15.75">
      <c r="C752" s="53"/>
      <c r="D752" s="60" t="s">
        <v>45</v>
      </c>
      <c r="E752" s="60" t="s">
        <v>46</v>
      </c>
      <c r="F752" s="60" t="s">
        <v>47</v>
      </c>
      <c r="G752" s="60" t="s">
        <v>47</v>
      </c>
      <c r="H752" s="61" t="s">
        <v>48</v>
      </c>
      <c r="I752" s="61" t="s">
        <v>49</v>
      </c>
      <c r="J752" s="61" t="s">
        <v>50</v>
      </c>
      <c r="K752" s="61" t="s">
        <v>51</v>
      </c>
      <c r="L752" s="61" t="s">
        <v>52</v>
      </c>
      <c r="M752" s="61" t="s">
        <v>53</v>
      </c>
      <c r="N752" s="61" t="s">
        <v>54</v>
      </c>
      <c r="O752" s="61" t="s">
        <v>55</v>
      </c>
      <c r="P752" s="61" t="s">
        <v>56</v>
      </c>
      <c r="Q752" s="61" t="s">
        <v>57</v>
      </c>
      <c r="R752" s="61" t="s">
        <v>58</v>
      </c>
      <c r="S752" s="61" t="s">
        <v>59</v>
      </c>
      <c r="T752" s="61" t="s">
        <v>60</v>
      </c>
      <c r="U752" s="61" t="s">
        <v>61</v>
      </c>
      <c r="V752" s="61" t="s">
        <v>62</v>
      </c>
      <c r="W752" s="61" t="s">
        <v>63</v>
      </c>
      <c r="X752" s="61" t="s">
        <v>64</v>
      </c>
      <c r="Y752" s="61" t="s">
        <v>65</v>
      </c>
      <c r="Z752" s="61" t="s">
        <v>66</v>
      </c>
      <c r="AA752" s="61" t="s">
        <v>67</v>
      </c>
      <c r="AB752" s="61" t="s">
        <v>68</v>
      </c>
      <c r="AC752" s="61" t="s">
        <v>69</v>
      </c>
      <c r="AD752" s="61" t="s">
        <v>70</v>
      </c>
      <c r="AE752" s="61" t="s">
        <v>71</v>
      </c>
      <c r="AF752" s="61" t="s">
        <v>72</v>
      </c>
      <c r="AG752" s="61" t="s">
        <v>73</v>
      </c>
      <c r="AH752" s="61" t="s">
        <v>74</v>
      </c>
    </row>
    <row r="753" spans="1:34">
      <c r="A753" s="52">
        <v>0</v>
      </c>
      <c r="C753" s="53"/>
      <c r="D753" s="62">
        <v>2007</v>
      </c>
      <c r="E753" s="62">
        <v>1</v>
      </c>
      <c r="F753" s="62">
        <v>2007</v>
      </c>
      <c r="G753" s="62">
        <v>2007</v>
      </c>
      <c r="H753" s="131">
        <v>0</v>
      </c>
      <c r="I753" s="131">
        <v>0</v>
      </c>
      <c r="J753" s="131">
        <v>0</v>
      </c>
      <c r="K753" s="131">
        <v>0</v>
      </c>
      <c r="L753" s="131">
        <v>0</v>
      </c>
      <c r="M753" s="131">
        <v>0</v>
      </c>
      <c r="N753" s="131">
        <v>0</v>
      </c>
      <c r="O753" s="131">
        <v>0</v>
      </c>
      <c r="P753" s="131">
        <v>0</v>
      </c>
      <c r="Q753" s="131">
        <v>0</v>
      </c>
      <c r="R753" s="131">
        <v>0</v>
      </c>
      <c r="S753" s="131">
        <v>0</v>
      </c>
      <c r="T753" s="131">
        <v>0</v>
      </c>
      <c r="U753" s="131">
        <v>0</v>
      </c>
      <c r="V753" s="131">
        <v>0</v>
      </c>
      <c r="W753" s="131">
        <v>0</v>
      </c>
      <c r="X753" s="131">
        <v>0</v>
      </c>
      <c r="Y753" s="131">
        <v>0</v>
      </c>
      <c r="Z753" s="131">
        <v>0</v>
      </c>
      <c r="AA753" s="131">
        <v>0</v>
      </c>
      <c r="AB753" s="131">
        <v>0</v>
      </c>
      <c r="AC753" s="131">
        <v>0</v>
      </c>
      <c r="AD753" s="131">
        <v>0</v>
      </c>
      <c r="AE753" s="131">
        <v>0</v>
      </c>
      <c r="AF753" s="131">
        <v>0</v>
      </c>
      <c r="AG753" s="131">
        <v>0</v>
      </c>
      <c r="AH753" s="43">
        <v>0</v>
      </c>
    </row>
    <row r="754" spans="1:34">
      <c r="A754" s="52">
        <v>0</v>
      </c>
      <c r="C754" s="53"/>
      <c r="D754" s="62">
        <v>2007</v>
      </c>
      <c r="E754" s="62">
        <v>2</v>
      </c>
      <c r="F754" s="62">
        <v>2007</v>
      </c>
      <c r="G754" s="62">
        <v>2007</v>
      </c>
      <c r="H754" s="131">
        <v>0</v>
      </c>
      <c r="I754" s="131">
        <v>0</v>
      </c>
      <c r="J754" s="131">
        <v>0</v>
      </c>
      <c r="K754" s="131">
        <v>0</v>
      </c>
      <c r="L754" s="131">
        <v>0</v>
      </c>
      <c r="M754" s="131">
        <v>0</v>
      </c>
      <c r="N754" s="131">
        <v>0</v>
      </c>
      <c r="O754" s="131">
        <v>0</v>
      </c>
      <c r="P754" s="131">
        <v>0</v>
      </c>
      <c r="Q754" s="131">
        <v>0</v>
      </c>
      <c r="R754" s="131">
        <v>0</v>
      </c>
      <c r="S754" s="131">
        <v>0</v>
      </c>
      <c r="T754" s="131">
        <v>0</v>
      </c>
      <c r="U754" s="131">
        <v>0</v>
      </c>
      <c r="V754" s="131">
        <v>0</v>
      </c>
      <c r="W754" s="131">
        <v>0</v>
      </c>
      <c r="X754" s="131">
        <v>0</v>
      </c>
      <c r="Y754" s="131">
        <v>0</v>
      </c>
      <c r="Z754" s="131">
        <v>0</v>
      </c>
      <c r="AA754" s="131">
        <v>0</v>
      </c>
      <c r="AB754" s="131">
        <v>0</v>
      </c>
      <c r="AC754" s="131">
        <v>0</v>
      </c>
      <c r="AD754" s="131">
        <v>0</v>
      </c>
      <c r="AE754" s="131">
        <v>0</v>
      </c>
      <c r="AF754" s="131">
        <v>0</v>
      </c>
      <c r="AG754" s="131">
        <v>0</v>
      </c>
      <c r="AH754" s="43">
        <v>0</v>
      </c>
    </row>
    <row r="755" spans="1:34">
      <c r="A755" s="52">
        <v>0</v>
      </c>
      <c r="C755" s="53"/>
      <c r="D755" s="62">
        <v>2007</v>
      </c>
      <c r="E755" s="62">
        <v>3</v>
      </c>
      <c r="F755" s="62">
        <v>2007</v>
      </c>
      <c r="G755" s="62">
        <v>2007</v>
      </c>
      <c r="H755" s="131">
        <v>0</v>
      </c>
      <c r="I755" s="131">
        <v>0</v>
      </c>
      <c r="J755" s="131">
        <v>0</v>
      </c>
      <c r="K755" s="131">
        <v>0</v>
      </c>
      <c r="L755" s="131">
        <v>0</v>
      </c>
      <c r="M755" s="131">
        <v>0</v>
      </c>
      <c r="N755" s="131">
        <v>0</v>
      </c>
      <c r="O755" s="131">
        <v>0</v>
      </c>
      <c r="P755" s="131">
        <v>0</v>
      </c>
      <c r="Q755" s="131">
        <v>0</v>
      </c>
      <c r="R755" s="131">
        <v>0</v>
      </c>
      <c r="S755" s="131">
        <v>0</v>
      </c>
      <c r="T755" s="131">
        <v>0</v>
      </c>
      <c r="U755" s="131">
        <v>0</v>
      </c>
      <c r="V755" s="131">
        <v>0</v>
      </c>
      <c r="W755" s="131">
        <v>0</v>
      </c>
      <c r="X755" s="131">
        <v>0</v>
      </c>
      <c r="Y755" s="131">
        <v>0</v>
      </c>
      <c r="Z755" s="131">
        <v>0</v>
      </c>
      <c r="AA755" s="131">
        <v>0</v>
      </c>
      <c r="AB755" s="131">
        <v>0</v>
      </c>
      <c r="AC755" s="131">
        <v>0</v>
      </c>
      <c r="AD755" s="131">
        <v>0</v>
      </c>
      <c r="AE755" s="131">
        <v>0</v>
      </c>
      <c r="AF755" s="131">
        <v>0</v>
      </c>
      <c r="AG755" s="131">
        <v>0</v>
      </c>
      <c r="AH755" s="43">
        <v>0</v>
      </c>
    </row>
    <row r="756" spans="1:34">
      <c r="A756" s="52">
        <v>0</v>
      </c>
      <c r="C756" s="53"/>
      <c r="D756" s="62">
        <v>2007</v>
      </c>
      <c r="E756" s="62">
        <v>4</v>
      </c>
      <c r="F756" s="62">
        <v>2007</v>
      </c>
      <c r="G756" s="62">
        <v>2007</v>
      </c>
      <c r="H756" s="131">
        <v>0</v>
      </c>
      <c r="I756" s="131">
        <v>0</v>
      </c>
      <c r="J756" s="131">
        <v>0</v>
      </c>
      <c r="K756" s="131">
        <v>0</v>
      </c>
      <c r="L756" s="131">
        <v>0</v>
      </c>
      <c r="M756" s="131">
        <v>0</v>
      </c>
      <c r="N756" s="131">
        <v>0</v>
      </c>
      <c r="O756" s="131">
        <v>0</v>
      </c>
      <c r="P756" s="131">
        <v>0</v>
      </c>
      <c r="Q756" s="131">
        <v>0</v>
      </c>
      <c r="R756" s="131">
        <v>0</v>
      </c>
      <c r="S756" s="131">
        <v>0</v>
      </c>
      <c r="T756" s="131">
        <v>0</v>
      </c>
      <c r="U756" s="131">
        <v>0</v>
      </c>
      <c r="V756" s="131">
        <v>0</v>
      </c>
      <c r="W756" s="131">
        <v>0</v>
      </c>
      <c r="X756" s="131">
        <v>0</v>
      </c>
      <c r="Y756" s="131">
        <v>0</v>
      </c>
      <c r="Z756" s="131">
        <v>0</v>
      </c>
      <c r="AA756" s="131">
        <v>0</v>
      </c>
      <c r="AB756" s="131">
        <v>0</v>
      </c>
      <c r="AC756" s="131">
        <v>0</v>
      </c>
      <c r="AD756" s="131">
        <v>0</v>
      </c>
      <c r="AE756" s="131">
        <v>0</v>
      </c>
      <c r="AF756" s="131">
        <v>0</v>
      </c>
      <c r="AG756" s="131">
        <v>0</v>
      </c>
      <c r="AH756" s="43">
        <v>0</v>
      </c>
    </row>
    <row r="757" spans="1:34">
      <c r="A757" s="52">
        <v>0</v>
      </c>
      <c r="C757" s="53"/>
      <c r="D757" s="62">
        <v>2007</v>
      </c>
      <c r="E757" s="62">
        <v>5</v>
      </c>
      <c r="F757" s="62">
        <v>2008</v>
      </c>
      <c r="G757" s="62">
        <v>2008</v>
      </c>
      <c r="H757" s="131">
        <v>0</v>
      </c>
      <c r="I757" s="131">
        <v>0</v>
      </c>
      <c r="J757" s="131">
        <v>0</v>
      </c>
      <c r="K757" s="131">
        <v>0</v>
      </c>
      <c r="L757" s="131">
        <v>0</v>
      </c>
      <c r="M757" s="131">
        <v>0</v>
      </c>
      <c r="N757" s="131">
        <v>0</v>
      </c>
      <c r="O757" s="131">
        <v>0</v>
      </c>
      <c r="P757" s="131">
        <v>0</v>
      </c>
      <c r="Q757" s="131">
        <v>0</v>
      </c>
      <c r="R757" s="131">
        <v>0</v>
      </c>
      <c r="S757" s="131">
        <v>0</v>
      </c>
      <c r="T757" s="131">
        <v>0</v>
      </c>
      <c r="U757" s="131">
        <v>0</v>
      </c>
      <c r="V757" s="131">
        <v>0</v>
      </c>
      <c r="W757" s="131">
        <v>0</v>
      </c>
      <c r="X757" s="131">
        <v>0</v>
      </c>
      <c r="Y757" s="131">
        <v>0</v>
      </c>
      <c r="Z757" s="131">
        <v>0</v>
      </c>
      <c r="AA757" s="131">
        <v>0</v>
      </c>
      <c r="AB757" s="131">
        <v>0</v>
      </c>
      <c r="AC757" s="131">
        <v>0</v>
      </c>
      <c r="AD757" s="131">
        <v>0</v>
      </c>
      <c r="AE757" s="131">
        <v>0</v>
      </c>
      <c r="AF757" s="131">
        <v>0</v>
      </c>
      <c r="AG757" s="131">
        <v>0</v>
      </c>
      <c r="AH757" s="43">
        <v>0</v>
      </c>
    </row>
    <row r="758" spans="1:34">
      <c r="A758" s="52">
        <v>0</v>
      </c>
      <c r="C758" s="53"/>
      <c r="D758" s="62">
        <v>2007</v>
      </c>
      <c r="E758" s="62">
        <v>6</v>
      </c>
      <c r="F758" s="62">
        <v>2008</v>
      </c>
      <c r="G758" s="62">
        <v>2008</v>
      </c>
      <c r="H758" s="131">
        <v>0</v>
      </c>
      <c r="I758" s="131">
        <v>0</v>
      </c>
      <c r="J758" s="131">
        <v>0</v>
      </c>
      <c r="K758" s="131">
        <v>0</v>
      </c>
      <c r="L758" s="131">
        <v>0</v>
      </c>
      <c r="M758" s="131">
        <v>0</v>
      </c>
      <c r="N758" s="131">
        <v>0</v>
      </c>
      <c r="O758" s="131">
        <v>0</v>
      </c>
      <c r="P758" s="131">
        <v>0</v>
      </c>
      <c r="Q758" s="131">
        <v>0</v>
      </c>
      <c r="R758" s="131">
        <v>0</v>
      </c>
      <c r="S758" s="131">
        <v>0</v>
      </c>
      <c r="T758" s="131">
        <v>0</v>
      </c>
      <c r="U758" s="131">
        <v>0</v>
      </c>
      <c r="V758" s="131">
        <v>0</v>
      </c>
      <c r="W758" s="131">
        <v>0</v>
      </c>
      <c r="X758" s="131">
        <v>0</v>
      </c>
      <c r="Y758" s="131">
        <v>0</v>
      </c>
      <c r="Z758" s="131">
        <v>0</v>
      </c>
      <c r="AA758" s="131">
        <v>0</v>
      </c>
      <c r="AB758" s="131">
        <v>0</v>
      </c>
      <c r="AC758" s="131">
        <v>0</v>
      </c>
      <c r="AD758" s="131">
        <v>0</v>
      </c>
      <c r="AE758" s="131">
        <v>0</v>
      </c>
      <c r="AF758" s="131">
        <v>0</v>
      </c>
      <c r="AG758" s="131">
        <v>0</v>
      </c>
      <c r="AH758" s="43">
        <v>0</v>
      </c>
    </row>
    <row r="759" spans="1:34">
      <c r="A759" s="52">
        <v>0</v>
      </c>
      <c r="C759" s="53"/>
      <c r="D759" s="62">
        <v>2007</v>
      </c>
      <c r="E759" s="62">
        <v>7</v>
      </c>
      <c r="F759" s="62">
        <v>2008</v>
      </c>
      <c r="G759" s="62">
        <v>2008</v>
      </c>
      <c r="H759" s="131">
        <v>0</v>
      </c>
      <c r="I759" s="131">
        <v>0</v>
      </c>
      <c r="J759" s="131">
        <v>0</v>
      </c>
      <c r="K759" s="131">
        <v>0</v>
      </c>
      <c r="L759" s="131">
        <v>0</v>
      </c>
      <c r="M759" s="131">
        <v>0</v>
      </c>
      <c r="N759" s="131">
        <v>0</v>
      </c>
      <c r="O759" s="131">
        <v>0</v>
      </c>
      <c r="P759" s="131">
        <v>0</v>
      </c>
      <c r="Q759" s="131">
        <v>0</v>
      </c>
      <c r="R759" s="131">
        <v>0</v>
      </c>
      <c r="S759" s="131">
        <v>0</v>
      </c>
      <c r="T759" s="131">
        <v>0</v>
      </c>
      <c r="U759" s="131">
        <v>0</v>
      </c>
      <c r="V759" s="131">
        <v>0</v>
      </c>
      <c r="W759" s="131">
        <v>0</v>
      </c>
      <c r="X759" s="131">
        <v>0</v>
      </c>
      <c r="Y759" s="131">
        <v>0</v>
      </c>
      <c r="Z759" s="131">
        <v>0</v>
      </c>
      <c r="AA759" s="131">
        <v>0</v>
      </c>
      <c r="AB759" s="131">
        <v>0</v>
      </c>
      <c r="AC759" s="131">
        <v>0</v>
      </c>
      <c r="AD759" s="131">
        <v>0</v>
      </c>
      <c r="AE759" s="131">
        <v>0</v>
      </c>
      <c r="AF759" s="131">
        <v>0</v>
      </c>
      <c r="AG759" s="131">
        <v>0</v>
      </c>
      <c r="AH759" s="43">
        <v>0</v>
      </c>
    </row>
    <row r="760" spans="1:34">
      <c r="A760" s="52">
        <v>0</v>
      </c>
      <c r="C760" s="53"/>
      <c r="D760" s="62">
        <v>2007</v>
      </c>
      <c r="E760" s="62">
        <v>8</v>
      </c>
      <c r="F760" s="62">
        <v>2008</v>
      </c>
      <c r="G760" s="62">
        <v>2008</v>
      </c>
      <c r="H760" s="131">
        <v>0</v>
      </c>
      <c r="I760" s="131">
        <v>0</v>
      </c>
      <c r="J760" s="131">
        <v>0</v>
      </c>
      <c r="K760" s="131">
        <v>0</v>
      </c>
      <c r="L760" s="131">
        <v>0</v>
      </c>
      <c r="M760" s="131">
        <v>0</v>
      </c>
      <c r="N760" s="131">
        <v>0</v>
      </c>
      <c r="O760" s="131">
        <v>0</v>
      </c>
      <c r="P760" s="131">
        <v>0</v>
      </c>
      <c r="Q760" s="131">
        <v>0</v>
      </c>
      <c r="R760" s="131">
        <v>0</v>
      </c>
      <c r="S760" s="131">
        <v>0</v>
      </c>
      <c r="T760" s="131">
        <v>0</v>
      </c>
      <c r="U760" s="131">
        <v>0</v>
      </c>
      <c r="V760" s="131">
        <v>0</v>
      </c>
      <c r="W760" s="131">
        <v>0</v>
      </c>
      <c r="X760" s="131">
        <v>0</v>
      </c>
      <c r="Y760" s="131">
        <v>0</v>
      </c>
      <c r="Z760" s="131">
        <v>0</v>
      </c>
      <c r="AA760" s="131">
        <v>0</v>
      </c>
      <c r="AB760" s="131">
        <v>0</v>
      </c>
      <c r="AC760" s="131">
        <v>0</v>
      </c>
      <c r="AD760" s="131">
        <v>0</v>
      </c>
      <c r="AE760" s="131">
        <v>0</v>
      </c>
      <c r="AF760" s="131">
        <v>0</v>
      </c>
      <c r="AG760" s="131">
        <v>0</v>
      </c>
      <c r="AH760" s="43">
        <v>0</v>
      </c>
    </row>
    <row r="761" spans="1:34">
      <c r="A761" s="52">
        <v>0</v>
      </c>
      <c r="C761" s="53"/>
      <c r="D761" s="62">
        <v>2007</v>
      </c>
      <c r="E761" s="62">
        <v>9</v>
      </c>
      <c r="F761" s="62">
        <v>2008</v>
      </c>
      <c r="G761" s="62">
        <v>2008</v>
      </c>
      <c r="H761" s="131">
        <v>0</v>
      </c>
      <c r="I761" s="131">
        <v>0</v>
      </c>
      <c r="J761" s="131">
        <v>0</v>
      </c>
      <c r="K761" s="131">
        <v>0</v>
      </c>
      <c r="L761" s="131">
        <v>0</v>
      </c>
      <c r="M761" s="131">
        <v>0</v>
      </c>
      <c r="N761" s="131">
        <v>0</v>
      </c>
      <c r="O761" s="131">
        <v>0</v>
      </c>
      <c r="P761" s="131">
        <v>0</v>
      </c>
      <c r="Q761" s="131">
        <v>0</v>
      </c>
      <c r="R761" s="131">
        <v>0</v>
      </c>
      <c r="S761" s="131">
        <v>0</v>
      </c>
      <c r="T761" s="131">
        <v>0</v>
      </c>
      <c r="U761" s="131">
        <v>0</v>
      </c>
      <c r="V761" s="131">
        <v>0</v>
      </c>
      <c r="W761" s="131">
        <v>0</v>
      </c>
      <c r="X761" s="131">
        <v>0</v>
      </c>
      <c r="Y761" s="131">
        <v>0</v>
      </c>
      <c r="Z761" s="131">
        <v>0</v>
      </c>
      <c r="AA761" s="131">
        <v>0</v>
      </c>
      <c r="AB761" s="131">
        <v>0</v>
      </c>
      <c r="AC761" s="131">
        <v>0</v>
      </c>
      <c r="AD761" s="131">
        <v>0</v>
      </c>
      <c r="AE761" s="131">
        <v>0</v>
      </c>
      <c r="AF761" s="131">
        <v>0</v>
      </c>
      <c r="AG761" s="131">
        <v>0</v>
      </c>
      <c r="AH761" s="43">
        <v>0</v>
      </c>
    </row>
    <row r="762" spans="1:34">
      <c r="A762" s="52">
        <v>0</v>
      </c>
      <c r="C762" s="53"/>
      <c r="D762" s="62">
        <v>2007</v>
      </c>
      <c r="E762" s="62">
        <v>10</v>
      </c>
      <c r="F762" s="62">
        <v>2008</v>
      </c>
      <c r="G762" s="62">
        <v>2008</v>
      </c>
      <c r="H762" s="131">
        <v>0</v>
      </c>
      <c r="I762" s="131">
        <v>0</v>
      </c>
      <c r="J762" s="131">
        <v>0</v>
      </c>
      <c r="K762" s="131">
        <v>0</v>
      </c>
      <c r="L762" s="131">
        <v>0</v>
      </c>
      <c r="M762" s="131">
        <v>0</v>
      </c>
      <c r="N762" s="131">
        <v>0</v>
      </c>
      <c r="O762" s="131">
        <v>0</v>
      </c>
      <c r="P762" s="131">
        <v>0</v>
      </c>
      <c r="Q762" s="131">
        <v>0</v>
      </c>
      <c r="R762" s="131">
        <v>0</v>
      </c>
      <c r="S762" s="131">
        <v>0</v>
      </c>
      <c r="T762" s="131">
        <v>0</v>
      </c>
      <c r="U762" s="131">
        <v>0</v>
      </c>
      <c r="V762" s="131">
        <v>0</v>
      </c>
      <c r="W762" s="131">
        <v>0</v>
      </c>
      <c r="X762" s="131">
        <v>0</v>
      </c>
      <c r="Y762" s="131">
        <v>0</v>
      </c>
      <c r="Z762" s="131">
        <v>0</v>
      </c>
      <c r="AA762" s="131">
        <v>0</v>
      </c>
      <c r="AB762" s="131">
        <v>0</v>
      </c>
      <c r="AC762" s="131">
        <v>0</v>
      </c>
      <c r="AD762" s="131">
        <v>0</v>
      </c>
      <c r="AE762" s="131">
        <v>0</v>
      </c>
      <c r="AF762" s="131">
        <v>0</v>
      </c>
      <c r="AG762" s="131">
        <v>0</v>
      </c>
      <c r="AH762" s="43">
        <v>0</v>
      </c>
    </row>
    <row r="763" spans="1:34">
      <c r="A763" s="52">
        <v>0</v>
      </c>
      <c r="C763" s="53"/>
      <c r="D763" s="62">
        <v>2007</v>
      </c>
      <c r="E763" s="62">
        <v>11</v>
      </c>
      <c r="F763" s="62">
        <v>2008</v>
      </c>
      <c r="G763" s="62">
        <v>2008</v>
      </c>
      <c r="H763" s="131">
        <v>0</v>
      </c>
      <c r="I763" s="131">
        <v>0</v>
      </c>
      <c r="J763" s="131">
        <v>0</v>
      </c>
      <c r="K763" s="131">
        <v>0</v>
      </c>
      <c r="L763" s="131">
        <v>0</v>
      </c>
      <c r="M763" s="131">
        <v>0</v>
      </c>
      <c r="N763" s="131">
        <v>0</v>
      </c>
      <c r="O763" s="131">
        <v>0</v>
      </c>
      <c r="P763" s="131">
        <v>0</v>
      </c>
      <c r="Q763" s="131">
        <v>0</v>
      </c>
      <c r="R763" s="131">
        <v>0</v>
      </c>
      <c r="S763" s="131">
        <v>0</v>
      </c>
      <c r="T763" s="131">
        <v>0</v>
      </c>
      <c r="U763" s="131">
        <v>0</v>
      </c>
      <c r="V763" s="131">
        <v>0</v>
      </c>
      <c r="W763" s="131">
        <v>0</v>
      </c>
      <c r="X763" s="131">
        <v>0</v>
      </c>
      <c r="Y763" s="131">
        <v>0</v>
      </c>
      <c r="Z763" s="131">
        <v>0</v>
      </c>
      <c r="AA763" s="131">
        <v>0</v>
      </c>
      <c r="AB763" s="131">
        <v>0</v>
      </c>
      <c r="AC763" s="131">
        <v>0</v>
      </c>
      <c r="AD763" s="131">
        <v>0</v>
      </c>
      <c r="AE763" s="131">
        <v>0</v>
      </c>
      <c r="AF763" s="131">
        <v>0</v>
      </c>
      <c r="AG763" s="131">
        <v>0</v>
      </c>
      <c r="AH763" s="43">
        <v>0</v>
      </c>
    </row>
    <row r="764" spans="1:34">
      <c r="A764" s="52">
        <v>0</v>
      </c>
      <c r="C764" s="53"/>
      <c r="D764" s="62">
        <v>2007</v>
      </c>
      <c r="E764" s="62">
        <v>12</v>
      </c>
      <c r="F764" s="62">
        <v>2008</v>
      </c>
      <c r="G764" s="62">
        <v>2008</v>
      </c>
      <c r="H764" s="131">
        <v>0</v>
      </c>
      <c r="I764" s="131">
        <v>0</v>
      </c>
      <c r="J764" s="131">
        <v>0</v>
      </c>
      <c r="K764" s="131">
        <v>0</v>
      </c>
      <c r="L764" s="131">
        <v>0</v>
      </c>
      <c r="M764" s="131">
        <v>0</v>
      </c>
      <c r="N764" s="131">
        <v>0</v>
      </c>
      <c r="O764" s="131">
        <v>0</v>
      </c>
      <c r="P764" s="131">
        <v>0</v>
      </c>
      <c r="Q764" s="131">
        <v>0</v>
      </c>
      <c r="R764" s="131">
        <v>0</v>
      </c>
      <c r="S764" s="131">
        <v>0</v>
      </c>
      <c r="T764" s="131">
        <v>0</v>
      </c>
      <c r="U764" s="131">
        <v>0</v>
      </c>
      <c r="V764" s="131">
        <v>0</v>
      </c>
      <c r="W764" s="131">
        <v>0</v>
      </c>
      <c r="X764" s="131">
        <v>0</v>
      </c>
      <c r="Y764" s="131">
        <v>0</v>
      </c>
      <c r="Z764" s="131">
        <v>0</v>
      </c>
      <c r="AA764" s="131">
        <v>0</v>
      </c>
      <c r="AB764" s="131">
        <v>0</v>
      </c>
      <c r="AC764" s="131">
        <v>0</v>
      </c>
      <c r="AD764" s="131">
        <v>0</v>
      </c>
      <c r="AE764" s="131">
        <v>0</v>
      </c>
      <c r="AF764" s="131">
        <v>0</v>
      </c>
      <c r="AG764" s="131">
        <v>0</v>
      </c>
      <c r="AH764" s="43">
        <v>0</v>
      </c>
    </row>
    <row r="765" spans="1:34">
      <c r="A765" s="52">
        <v>0</v>
      </c>
      <c r="C765" s="53"/>
      <c r="D765" s="62">
        <v>2008</v>
      </c>
      <c r="E765" s="62">
        <v>1</v>
      </c>
      <c r="F765" s="62">
        <v>2008</v>
      </c>
      <c r="G765" s="62">
        <v>2008</v>
      </c>
      <c r="H765" s="131">
        <v>0</v>
      </c>
      <c r="I765" s="131">
        <v>0</v>
      </c>
      <c r="J765" s="131">
        <v>0</v>
      </c>
      <c r="K765" s="131">
        <v>0</v>
      </c>
      <c r="L765" s="131">
        <v>0</v>
      </c>
      <c r="M765" s="131">
        <v>0</v>
      </c>
      <c r="N765" s="131">
        <v>0</v>
      </c>
      <c r="O765" s="131">
        <v>0</v>
      </c>
      <c r="P765" s="131">
        <v>0</v>
      </c>
      <c r="Q765" s="131">
        <v>0</v>
      </c>
      <c r="R765" s="131">
        <v>0</v>
      </c>
      <c r="S765" s="131">
        <v>0</v>
      </c>
      <c r="T765" s="131">
        <v>0</v>
      </c>
      <c r="U765" s="131">
        <v>0</v>
      </c>
      <c r="V765" s="131">
        <v>0</v>
      </c>
      <c r="W765" s="131">
        <v>0</v>
      </c>
      <c r="X765" s="131">
        <v>0</v>
      </c>
      <c r="Y765" s="131">
        <v>0</v>
      </c>
      <c r="Z765" s="131">
        <v>0</v>
      </c>
      <c r="AA765" s="131">
        <v>0</v>
      </c>
      <c r="AB765" s="131">
        <v>0</v>
      </c>
      <c r="AC765" s="131">
        <v>0</v>
      </c>
      <c r="AD765" s="131">
        <v>0</v>
      </c>
      <c r="AE765" s="131">
        <v>0</v>
      </c>
      <c r="AF765" s="131">
        <v>0</v>
      </c>
      <c r="AG765" s="131">
        <v>0</v>
      </c>
      <c r="AH765" s="43">
        <v>0</v>
      </c>
    </row>
    <row r="766" spans="1:34">
      <c r="A766" s="52">
        <v>0</v>
      </c>
      <c r="C766" s="53"/>
      <c r="D766" s="62">
        <v>2008</v>
      </c>
      <c r="E766" s="62">
        <v>2</v>
      </c>
      <c r="F766" s="62">
        <v>2008</v>
      </c>
      <c r="G766" s="62">
        <v>2008</v>
      </c>
      <c r="H766" s="131">
        <v>0</v>
      </c>
      <c r="I766" s="131">
        <v>0</v>
      </c>
      <c r="J766" s="131">
        <v>0</v>
      </c>
      <c r="K766" s="131">
        <v>0</v>
      </c>
      <c r="L766" s="131">
        <v>0</v>
      </c>
      <c r="M766" s="131">
        <v>0</v>
      </c>
      <c r="N766" s="131">
        <v>0</v>
      </c>
      <c r="O766" s="131">
        <v>0</v>
      </c>
      <c r="P766" s="131">
        <v>0</v>
      </c>
      <c r="Q766" s="131">
        <v>0</v>
      </c>
      <c r="R766" s="131">
        <v>0</v>
      </c>
      <c r="S766" s="131">
        <v>0</v>
      </c>
      <c r="T766" s="131">
        <v>0</v>
      </c>
      <c r="U766" s="131">
        <v>0</v>
      </c>
      <c r="V766" s="131">
        <v>0</v>
      </c>
      <c r="W766" s="131">
        <v>0</v>
      </c>
      <c r="X766" s="131">
        <v>0</v>
      </c>
      <c r="Y766" s="131">
        <v>0</v>
      </c>
      <c r="Z766" s="131">
        <v>0</v>
      </c>
      <c r="AA766" s="131">
        <v>0</v>
      </c>
      <c r="AB766" s="131">
        <v>0</v>
      </c>
      <c r="AC766" s="131">
        <v>0</v>
      </c>
      <c r="AD766" s="131">
        <v>0</v>
      </c>
      <c r="AE766" s="131">
        <v>0</v>
      </c>
      <c r="AF766" s="131">
        <v>0</v>
      </c>
      <c r="AG766" s="131">
        <v>0</v>
      </c>
      <c r="AH766" s="43">
        <v>0</v>
      </c>
    </row>
    <row r="767" spans="1:34">
      <c r="A767" s="52">
        <v>0</v>
      </c>
      <c r="C767" s="53"/>
      <c r="D767" s="62">
        <v>2008</v>
      </c>
      <c r="E767" s="62">
        <v>3</v>
      </c>
      <c r="F767" s="62">
        <v>2008</v>
      </c>
      <c r="G767" s="62">
        <v>2008</v>
      </c>
      <c r="H767" s="131">
        <v>0</v>
      </c>
      <c r="I767" s="131">
        <v>0</v>
      </c>
      <c r="J767" s="131">
        <v>0</v>
      </c>
      <c r="K767" s="131">
        <v>0</v>
      </c>
      <c r="L767" s="131">
        <v>0</v>
      </c>
      <c r="M767" s="131">
        <v>0</v>
      </c>
      <c r="N767" s="131">
        <v>0</v>
      </c>
      <c r="O767" s="131">
        <v>0</v>
      </c>
      <c r="P767" s="131">
        <v>0</v>
      </c>
      <c r="Q767" s="131">
        <v>0</v>
      </c>
      <c r="R767" s="131">
        <v>0</v>
      </c>
      <c r="S767" s="131">
        <v>0</v>
      </c>
      <c r="T767" s="131">
        <v>0</v>
      </c>
      <c r="U767" s="131">
        <v>0</v>
      </c>
      <c r="V767" s="131">
        <v>0</v>
      </c>
      <c r="W767" s="131">
        <v>0</v>
      </c>
      <c r="X767" s="131">
        <v>0</v>
      </c>
      <c r="Y767" s="131">
        <v>0</v>
      </c>
      <c r="Z767" s="131">
        <v>0</v>
      </c>
      <c r="AA767" s="131">
        <v>0</v>
      </c>
      <c r="AB767" s="131">
        <v>0</v>
      </c>
      <c r="AC767" s="131">
        <v>0</v>
      </c>
      <c r="AD767" s="131">
        <v>0</v>
      </c>
      <c r="AE767" s="131">
        <v>0</v>
      </c>
      <c r="AF767" s="131">
        <v>0</v>
      </c>
      <c r="AG767" s="131">
        <v>0</v>
      </c>
      <c r="AH767" s="43">
        <v>0</v>
      </c>
    </row>
    <row r="768" spans="1:34">
      <c r="A768" s="52">
        <v>0</v>
      </c>
      <c r="C768" s="53"/>
      <c r="D768" s="62">
        <v>2008</v>
      </c>
      <c r="E768" s="62">
        <v>4</v>
      </c>
      <c r="F768" s="62">
        <v>2008</v>
      </c>
      <c r="G768" s="62">
        <v>2008</v>
      </c>
      <c r="H768" s="131">
        <v>0</v>
      </c>
      <c r="I768" s="131">
        <v>0</v>
      </c>
      <c r="J768" s="131">
        <v>0</v>
      </c>
      <c r="K768" s="131">
        <v>0</v>
      </c>
      <c r="L768" s="131">
        <v>0</v>
      </c>
      <c r="M768" s="131">
        <v>0</v>
      </c>
      <c r="N768" s="131">
        <v>0</v>
      </c>
      <c r="O768" s="131">
        <v>0</v>
      </c>
      <c r="P768" s="131">
        <v>0</v>
      </c>
      <c r="Q768" s="131">
        <v>0</v>
      </c>
      <c r="R768" s="131">
        <v>0</v>
      </c>
      <c r="S768" s="131">
        <v>0</v>
      </c>
      <c r="T768" s="131">
        <v>0</v>
      </c>
      <c r="U768" s="131">
        <v>0</v>
      </c>
      <c r="V768" s="131">
        <v>0</v>
      </c>
      <c r="W768" s="131">
        <v>0</v>
      </c>
      <c r="X768" s="131">
        <v>0</v>
      </c>
      <c r="Y768" s="131">
        <v>0</v>
      </c>
      <c r="Z768" s="131">
        <v>0</v>
      </c>
      <c r="AA768" s="131">
        <v>0</v>
      </c>
      <c r="AB768" s="131">
        <v>0</v>
      </c>
      <c r="AC768" s="131">
        <v>0</v>
      </c>
      <c r="AD768" s="131">
        <v>0</v>
      </c>
      <c r="AE768" s="131">
        <v>0</v>
      </c>
      <c r="AF768" s="131">
        <v>0</v>
      </c>
      <c r="AG768" s="131">
        <v>0</v>
      </c>
      <c r="AH768" s="43">
        <v>0</v>
      </c>
    </row>
    <row r="769" spans="1:34">
      <c r="A769" s="52">
        <v>0</v>
      </c>
      <c r="C769" s="53"/>
      <c r="D769" s="62">
        <v>2008</v>
      </c>
      <c r="E769" s="62">
        <v>5</v>
      </c>
      <c r="F769" s="62">
        <v>2009</v>
      </c>
      <c r="G769" s="62">
        <v>2009</v>
      </c>
      <c r="H769" s="131">
        <v>0</v>
      </c>
      <c r="I769" s="131">
        <v>0</v>
      </c>
      <c r="J769" s="131">
        <v>0</v>
      </c>
      <c r="K769" s="131">
        <v>0</v>
      </c>
      <c r="L769" s="131">
        <v>0</v>
      </c>
      <c r="M769" s="131">
        <v>0</v>
      </c>
      <c r="N769" s="131">
        <v>0</v>
      </c>
      <c r="O769" s="131">
        <v>0</v>
      </c>
      <c r="P769" s="131">
        <v>0</v>
      </c>
      <c r="Q769" s="131">
        <v>0</v>
      </c>
      <c r="R769" s="131">
        <v>0</v>
      </c>
      <c r="S769" s="131">
        <v>0</v>
      </c>
      <c r="T769" s="131">
        <v>0</v>
      </c>
      <c r="U769" s="131">
        <v>0</v>
      </c>
      <c r="V769" s="131">
        <v>0</v>
      </c>
      <c r="W769" s="131">
        <v>0</v>
      </c>
      <c r="X769" s="131">
        <v>0</v>
      </c>
      <c r="Y769" s="131">
        <v>0</v>
      </c>
      <c r="Z769" s="131">
        <v>0</v>
      </c>
      <c r="AA769" s="131">
        <v>0</v>
      </c>
      <c r="AB769" s="131">
        <v>0</v>
      </c>
      <c r="AC769" s="131">
        <v>0</v>
      </c>
      <c r="AD769" s="131">
        <v>0</v>
      </c>
      <c r="AE769" s="131">
        <v>0</v>
      </c>
      <c r="AF769" s="131">
        <v>0</v>
      </c>
      <c r="AG769" s="131">
        <v>0</v>
      </c>
      <c r="AH769" s="43">
        <v>0</v>
      </c>
    </row>
    <row r="770" spans="1:34">
      <c r="A770" s="52">
        <v>0</v>
      </c>
      <c r="C770" s="53"/>
      <c r="D770" s="62">
        <v>2008</v>
      </c>
      <c r="E770" s="62">
        <v>6</v>
      </c>
      <c r="F770" s="62">
        <v>2009</v>
      </c>
      <c r="G770" s="62">
        <v>2009</v>
      </c>
      <c r="H770" s="131">
        <v>0</v>
      </c>
      <c r="I770" s="131">
        <v>0</v>
      </c>
      <c r="J770" s="131">
        <v>0</v>
      </c>
      <c r="K770" s="131">
        <v>0</v>
      </c>
      <c r="L770" s="131">
        <v>0</v>
      </c>
      <c r="M770" s="131">
        <v>0</v>
      </c>
      <c r="N770" s="131">
        <v>0</v>
      </c>
      <c r="O770" s="131">
        <v>0</v>
      </c>
      <c r="P770" s="131">
        <v>0</v>
      </c>
      <c r="Q770" s="131">
        <v>0</v>
      </c>
      <c r="R770" s="131">
        <v>0</v>
      </c>
      <c r="S770" s="131">
        <v>0</v>
      </c>
      <c r="T770" s="131">
        <v>0</v>
      </c>
      <c r="U770" s="131">
        <v>0</v>
      </c>
      <c r="V770" s="131">
        <v>0</v>
      </c>
      <c r="W770" s="131">
        <v>0</v>
      </c>
      <c r="X770" s="131">
        <v>0</v>
      </c>
      <c r="Y770" s="131">
        <v>0</v>
      </c>
      <c r="Z770" s="131">
        <v>0</v>
      </c>
      <c r="AA770" s="131">
        <v>0</v>
      </c>
      <c r="AB770" s="131">
        <v>0</v>
      </c>
      <c r="AC770" s="131">
        <v>0</v>
      </c>
      <c r="AD770" s="131">
        <v>0</v>
      </c>
      <c r="AE770" s="131">
        <v>0</v>
      </c>
      <c r="AF770" s="131">
        <v>0</v>
      </c>
      <c r="AG770" s="131">
        <v>0</v>
      </c>
      <c r="AH770" s="43">
        <v>0</v>
      </c>
    </row>
    <row r="771" spans="1:34">
      <c r="A771" s="52">
        <v>0</v>
      </c>
      <c r="C771" s="53"/>
      <c r="D771" s="62">
        <v>2008</v>
      </c>
      <c r="E771" s="62">
        <v>7</v>
      </c>
      <c r="F771" s="62">
        <v>2009</v>
      </c>
      <c r="G771" s="62">
        <v>2009</v>
      </c>
      <c r="H771" s="131">
        <v>0</v>
      </c>
      <c r="I771" s="131">
        <v>0</v>
      </c>
      <c r="J771" s="131">
        <v>0</v>
      </c>
      <c r="K771" s="131">
        <v>0</v>
      </c>
      <c r="L771" s="131">
        <v>0</v>
      </c>
      <c r="M771" s="131">
        <v>0</v>
      </c>
      <c r="N771" s="131">
        <v>0</v>
      </c>
      <c r="O771" s="131">
        <v>0</v>
      </c>
      <c r="P771" s="131">
        <v>0</v>
      </c>
      <c r="Q771" s="131">
        <v>0</v>
      </c>
      <c r="R771" s="131">
        <v>0</v>
      </c>
      <c r="S771" s="131">
        <v>0</v>
      </c>
      <c r="T771" s="131">
        <v>0</v>
      </c>
      <c r="U771" s="131">
        <v>0</v>
      </c>
      <c r="V771" s="131">
        <v>0</v>
      </c>
      <c r="W771" s="131">
        <v>0</v>
      </c>
      <c r="X771" s="131">
        <v>0</v>
      </c>
      <c r="Y771" s="131">
        <v>0</v>
      </c>
      <c r="Z771" s="131">
        <v>0</v>
      </c>
      <c r="AA771" s="131">
        <v>0</v>
      </c>
      <c r="AB771" s="131">
        <v>0</v>
      </c>
      <c r="AC771" s="131">
        <v>0</v>
      </c>
      <c r="AD771" s="131">
        <v>0</v>
      </c>
      <c r="AE771" s="131">
        <v>0</v>
      </c>
      <c r="AF771" s="131">
        <v>0</v>
      </c>
      <c r="AG771" s="131">
        <v>0</v>
      </c>
      <c r="AH771" s="43">
        <v>0</v>
      </c>
    </row>
    <row r="772" spans="1:34">
      <c r="A772" s="52">
        <v>0</v>
      </c>
      <c r="C772" s="53"/>
      <c r="D772" s="62">
        <v>2008</v>
      </c>
      <c r="E772" s="62">
        <v>8</v>
      </c>
      <c r="F772" s="62">
        <v>2009</v>
      </c>
      <c r="G772" s="62">
        <v>2009</v>
      </c>
      <c r="H772" s="131">
        <v>0</v>
      </c>
      <c r="I772" s="131">
        <v>0</v>
      </c>
      <c r="J772" s="131">
        <v>0</v>
      </c>
      <c r="K772" s="131">
        <v>0</v>
      </c>
      <c r="L772" s="131">
        <v>0</v>
      </c>
      <c r="M772" s="131">
        <v>0</v>
      </c>
      <c r="N772" s="131">
        <v>0</v>
      </c>
      <c r="O772" s="131">
        <v>0</v>
      </c>
      <c r="P772" s="131">
        <v>0</v>
      </c>
      <c r="Q772" s="131">
        <v>0</v>
      </c>
      <c r="R772" s="131">
        <v>0</v>
      </c>
      <c r="S772" s="131">
        <v>0</v>
      </c>
      <c r="T772" s="131">
        <v>0</v>
      </c>
      <c r="U772" s="131">
        <v>0</v>
      </c>
      <c r="V772" s="131">
        <v>0</v>
      </c>
      <c r="W772" s="131">
        <v>0</v>
      </c>
      <c r="X772" s="131">
        <v>0</v>
      </c>
      <c r="Y772" s="131">
        <v>0</v>
      </c>
      <c r="Z772" s="131">
        <v>0</v>
      </c>
      <c r="AA772" s="131">
        <v>0</v>
      </c>
      <c r="AB772" s="131">
        <v>0</v>
      </c>
      <c r="AC772" s="131">
        <v>0</v>
      </c>
      <c r="AD772" s="131">
        <v>0</v>
      </c>
      <c r="AE772" s="131">
        <v>0</v>
      </c>
      <c r="AF772" s="131">
        <v>0</v>
      </c>
      <c r="AG772" s="131">
        <v>0</v>
      </c>
      <c r="AH772" s="43">
        <v>0</v>
      </c>
    </row>
    <row r="773" spans="1:34">
      <c r="A773" s="52">
        <v>0</v>
      </c>
      <c r="C773" s="53"/>
      <c r="D773" s="62">
        <v>2008</v>
      </c>
      <c r="E773" s="62">
        <v>9</v>
      </c>
      <c r="F773" s="62">
        <v>2009</v>
      </c>
      <c r="G773" s="62">
        <v>2009</v>
      </c>
      <c r="H773" s="131">
        <v>0</v>
      </c>
      <c r="I773" s="131">
        <v>0</v>
      </c>
      <c r="J773" s="131">
        <v>0</v>
      </c>
      <c r="K773" s="131">
        <v>0</v>
      </c>
      <c r="L773" s="131">
        <v>0</v>
      </c>
      <c r="M773" s="131">
        <v>0</v>
      </c>
      <c r="N773" s="131">
        <v>0</v>
      </c>
      <c r="O773" s="131">
        <v>0</v>
      </c>
      <c r="P773" s="131">
        <v>0</v>
      </c>
      <c r="Q773" s="131">
        <v>0</v>
      </c>
      <c r="R773" s="131">
        <v>0</v>
      </c>
      <c r="S773" s="131">
        <v>0</v>
      </c>
      <c r="T773" s="131">
        <v>0</v>
      </c>
      <c r="U773" s="131">
        <v>0</v>
      </c>
      <c r="V773" s="131">
        <v>0</v>
      </c>
      <c r="W773" s="131">
        <v>0</v>
      </c>
      <c r="X773" s="131">
        <v>0</v>
      </c>
      <c r="Y773" s="131">
        <v>0</v>
      </c>
      <c r="Z773" s="131">
        <v>0</v>
      </c>
      <c r="AA773" s="131">
        <v>0</v>
      </c>
      <c r="AB773" s="131">
        <v>0</v>
      </c>
      <c r="AC773" s="131">
        <v>0</v>
      </c>
      <c r="AD773" s="131">
        <v>0</v>
      </c>
      <c r="AE773" s="131">
        <v>0</v>
      </c>
      <c r="AF773" s="131">
        <v>0</v>
      </c>
      <c r="AG773" s="131">
        <v>0</v>
      </c>
      <c r="AH773" s="43">
        <v>0</v>
      </c>
    </row>
    <row r="774" spans="1:34">
      <c r="A774" s="52">
        <v>0</v>
      </c>
      <c r="C774" s="53"/>
      <c r="D774" s="62">
        <v>2008</v>
      </c>
      <c r="E774" s="62">
        <v>10</v>
      </c>
      <c r="F774" s="62">
        <v>2009</v>
      </c>
      <c r="G774" s="62">
        <v>2009</v>
      </c>
      <c r="H774" s="131">
        <v>0</v>
      </c>
      <c r="I774" s="131">
        <v>0</v>
      </c>
      <c r="J774" s="131">
        <v>0</v>
      </c>
      <c r="K774" s="131">
        <v>0</v>
      </c>
      <c r="L774" s="131">
        <v>0</v>
      </c>
      <c r="M774" s="131">
        <v>0</v>
      </c>
      <c r="N774" s="131">
        <v>0</v>
      </c>
      <c r="O774" s="131">
        <v>0</v>
      </c>
      <c r="P774" s="131">
        <v>0</v>
      </c>
      <c r="Q774" s="131">
        <v>0</v>
      </c>
      <c r="R774" s="131">
        <v>0</v>
      </c>
      <c r="S774" s="131">
        <v>0</v>
      </c>
      <c r="T774" s="131">
        <v>0</v>
      </c>
      <c r="U774" s="131">
        <v>0</v>
      </c>
      <c r="V774" s="131">
        <v>0</v>
      </c>
      <c r="W774" s="131">
        <v>0</v>
      </c>
      <c r="X774" s="131">
        <v>0</v>
      </c>
      <c r="Y774" s="131">
        <v>0</v>
      </c>
      <c r="Z774" s="131">
        <v>0</v>
      </c>
      <c r="AA774" s="131">
        <v>0</v>
      </c>
      <c r="AB774" s="131">
        <v>0</v>
      </c>
      <c r="AC774" s="131">
        <v>0</v>
      </c>
      <c r="AD774" s="131">
        <v>0</v>
      </c>
      <c r="AE774" s="131">
        <v>0</v>
      </c>
      <c r="AF774" s="131">
        <v>0</v>
      </c>
      <c r="AG774" s="131">
        <v>0</v>
      </c>
      <c r="AH774" s="43">
        <v>0</v>
      </c>
    </row>
    <row r="775" spans="1:34">
      <c r="A775" s="52">
        <v>0</v>
      </c>
      <c r="C775" s="53"/>
      <c r="D775" s="62">
        <v>2008</v>
      </c>
      <c r="E775" s="62">
        <v>11</v>
      </c>
      <c r="F775" s="62">
        <v>2009</v>
      </c>
      <c r="G775" s="62">
        <v>2009</v>
      </c>
      <c r="H775" s="131">
        <v>0</v>
      </c>
      <c r="I775" s="131">
        <v>0</v>
      </c>
      <c r="J775" s="131">
        <v>0</v>
      </c>
      <c r="K775" s="131">
        <v>0</v>
      </c>
      <c r="L775" s="131">
        <v>0</v>
      </c>
      <c r="M775" s="131">
        <v>0</v>
      </c>
      <c r="N775" s="131">
        <v>0</v>
      </c>
      <c r="O775" s="131">
        <v>0</v>
      </c>
      <c r="P775" s="131">
        <v>0</v>
      </c>
      <c r="Q775" s="131">
        <v>0</v>
      </c>
      <c r="R775" s="131">
        <v>0</v>
      </c>
      <c r="S775" s="131">
        <v>0</v>
      </c>
      <c r="T775" s="131">
        <v>0</v>
      </c>
      <c r="U775" s="131">
        <v>0</v>
      </c>
      <c r="V775" s="131">
        <v>0</v>
      </c>
      <c r="W775" s="131">
        <v>0</v>
      </c>
      <c r="X775" s="131">
        <v>0</v>
      </c>
      <c r="Y775" s="131">
        <v>0</v>
      </c>
      <c r="Z775" s="131">
        <v>0</v>
      </c>
      <c r="AA775" s="131">
        <v>0</v>
      </c>
      <c r="AB775" s="131">
        <v>0</v>
      </c>
      <c r="AC775" s="131">
        <v>0</v>
      </c>
      <c r="AD775" s="131">
        <v>0</v>
      </c>
      <c r="AE775" s="131">
        <v>0</v>
      </c>
      <c r="AF775" s="131">
        <v>0</v>
      </c>
      <c r="AG775" s="131">
        <v>0</v>
      </c>
      <c r="AH775" s="43">
        <v>0</v>
      </c>
    </row>
    <row r="776" spans="1:34">
      <c r="A776" s="52">
        <v>0</v>
      </c>
      <c r="C776" s="53"/>
      <c r="D776" s="62">
        <v>2008</v>
      </c>
      <c r="E776" s="62">
        <v>12</v>
      </c>
      <c r="F776" s="62">
        <v>2009</v>
      </c>
      <c r="G776" s="62">
        <v>2009</v>
      </c>
      <c r="H776" s="131">
        <v>0</v>
      </c>
      <c r="I776" s="131">
        <v>0</v>
      </c>
      <c r="J776" s="131">
        <v>0</v>
      </c>
      <c r="K776" s="131">
        <v>0</v>
      </c>
      <c r="L776" s="131">
        <v>0</v>
      </c>
      <c r="M776" s="131">
        <v>0</v>
      </c>
      <c r="N776" s="131">
        <v>0</v>
      </c>
      <c r="O776" s="131">
        <v>0</v>
      </c>
      <c r="P776" s="131">
        <v>0</v>
      </c>
      <c r="Q776" s="131">
        <v>0</v>
      </c>
      <c r="R776" s="131">
        <v>0</v>
      </c>
      <c r="S776" s="131">
        <v>0</v>
      </c>
      <c r="T776" s="131">
        <v>0</v>
      </c>
      <c r="U776" s="131">
        <v>0</v>
      </c>
      <c r="V776" s="131">
        <v>0</v>
      </c>
      <c r="W776" s="131">
        <v>0</v>
      </c>
      <c r="X776" s="131">
        <v>0</v>
      </c>
      <c r="Y776" s="131">
        <v>0</v>
      </c>
      <c r="Z776" s="131">
        <v>0</v>
      </c>
      <c r="AA776" s="131">
        <v>0</v>
      </c>
      <c r="AB776" s="131">
        <v>0</v>
      </c>
      <c r="AC776" s="131">
        <v>0</v>
      </c>
      <c r="AD776" s="131">
        <v>0</v>
      </c>
      <c r="AE776" s="131">
        <v>0</v>
      </c>
      <c r="AF776" s="131">
        <v>0</v>
      </c>
      <c r="AG776" s="131">
        <v>0</v>
      </c>
      <c r="AH776" s="43">
        <v>0</v>
      </c>
    </row>
    <row r="777" spans="1:34">
      <c r="A777" s="52">
        <v>0</v>
      </c>
      <c r="C777" s="53"/>
      <c r="D777" s="2">
        <v>2009</v>
      </c>
      <c r="E777" s="2">
        <v>1</v>
      </c>
      <c r="F777" s="62">
        <v>2009</v>
      </c>
      <c r="G777" s="62">
        <v>2009</v>
      </c>
      <c r="H777" s="131">
        <v>0</v>
      </c>
      <c r="I777" s="131">
        <v>0</v>
      </c>
      <c r="J777" s="131">
        <v>0</v>
      </c>
      <c r="K777" s="131">
        <v>0</v>
      </c>
      <c r="L777" s="131">
        <v>0</v>
      </c>
      <c r="M777" s="131">
        <v>0</v>
      </c>
      <c r="N777" s="131">
        <v>0</v>
      </c>
      <c r="O777" s="131">
        <v>0</v>
      </c>
      <c r="P777" s="131">
        <v>0</v>
      </c>
      <c r="Q777" s="131">
        <v>0</v>
      </c>
      <c r="R777" s="131">
        <v>0</v>
      </c>
      <c r="S777" s="131">
        <v>0</v>
      </c>
      <c r="T777" s="131">
        <v>0</v>
      </c>
      <c r="U777" s="131">
        <v>0</v>
      </c>
      <c r="V777" s="131">
        <v>0</v>
      </c>
      <c r="W777" s="131">
        <v>0</v>
      </c>
      <c r="X777" s="131">
        <v>0</v>
      </c>
      <c r="Y777" s="131">
        <v>0</v>
      </c>
      <c r="Z777" s="131">
        <v>0</v>
      </c>
      <c r="AA777" s="131">
        <v>0</v>
      </c>
      <c r="AB777" s="131">
        <v>0</v>
      </c>
      <c r="AC777" s="131">
        <v>0</v>
      </c>
      <c r="AD777" s="131">
        <v>0</v>
      </c>
      <c r="AE777" s="131">
        <v>0</v>
      </c>
      <c r="AF777" s="131">
        <v>0</v>
      </c>
      <c r="AG777" s="131">
        <v>0</v>
      </c>
      <c r="AH777" s="43">
        <v>0</v>
      </c>
    </row>
    <row r="778" spans="1:34">
      <c r="A778" s="52">
        <v>0</v>
      </c>
      <c r="C778" s="53"/>
      <c r="D778" s="2">
        <v>2009</v>
      </c>
      <c r="E778" s="2">
        <v>2</v>
      </c>
      <c r="F778" s="62">
        <v>2009</v>
      </c>
      <c r="G778" s="62">
        <v>2009</v>
      </c>
      <c r="H778" s="131">
        <v>0</v>
      </c>
      <c r="I778" s="131">
        <v>0</v>
      </c>
      <c r="J778" s="131">
        <v>0</v>
      </c>
      <c r="K778" s="131">
        <v>0</v>
      </c>
      <c r="L778" s="131">
        <v>0</v>
      </c>
      <c r="M778" s="131">
        <v>0</v>
      </c>
      <c r="N778" s="131">
        <v>0</v>
      </c>
      <c r="O778" s="131">
        <v>0</v>
      </c>
      <c r="P778" s="131">
        <v>0</v>
      </c>
      <c r="Q778" s="131">
        <v>0</v>
      </c>
      <c r="R778" s="131">
        <v>0</v>
      </c>
      <c r="S778" s="131">
        <v>0</v>
      </c>
      <c r="T778" s="131">
        <v>0</v>
      </c>
      <c r="U778" s="131">
        <v>0</v>
      </c>
      <c r="V778" s="131">
        <v>0</v>
      </c>
      <c r="W778" s="131">
        <v>0</v>
      </c>
      <c r="X778" s="131">
        <v>0</v>
      </c>
      <c r="Y778" s="131">
        <v>0</v>
      </c>
      <c r="Z778" s="131">
        <v>0</v>
      </c>
      <c r="AA778" s="131">
        <v>0</v>
      </c>
      <c r="AB778" s="131">
        <v>0</v>
      </c>
      <c r="AC778" s="131">
        <v>0</v>
      </c>
      <c r="AD778" s="131">
        <v>0</v>
      </c>
      <c r="AE778" s="131">
        <v>0</v>
      </c>
      <c r="AF778" s="131">
        <v>0</v>
      </c>
      <c r="AG778" s="131">
        <v>0</v>
      </c>
      <c r="AH778" s="43">
        <v>0</v>
      </c>
    </row>
    <row r="779" spans="1:34">
      <c r="A779" s="52">
        <v>0</v>
      </c>
      <c r="C779" s="53"/>
      <c r="D779" s="2">
        <v>2009</v>
      </c>
      <c r="E779" s="2">
        <v>3</v>
      </c>
      <c r="F779" s="62">
        <v>2009</v>
      </c>
      <c r="G779" s="62">
        <v>2009</v>
      </c>
      <c r="H779" s="131">
        <v>0</v>
      </c>
      <c r="I779" s="131">
        <v>0</v>
      </c>
      <c r="J779" s="131">
        <v>0</v>
      </c>
      <c r="K779" s="131">
        <v>0</v>
      </c>
      <c r="L779" s="131">
        <v>0</v>
      </c>
      <c r="M779" s="131">
        <v>0</v>
      </c>
      <c r="N779" s="131">
        <v>0</v>
      </c>
      <c r="O779" s="131">
        <v>0</v>
      </c>
      <c r="P779" s="131">
        <v>0</v>
      </c>
      <c r="Q779" s="131">
        <v>0</v>
      </c>
      <c r="R779" s="131">
        <v>0</v>
      </c>
      <c r="S779" s="131">
        <v>0</v>
      </c>
      <c r="T779" s="131">
        <v>0</v>
      </c>
      <c r="U779" s="131">
        <v>0</v>
      </c>
      <c r="V779" s="131">
        <v>0</v>
      </c>
      <c r="W779" s="131">
        <v>0</v>
      </c>
      <c r="X779" s="131">
        <v>0</v>
      </c>
      <c r="Y779" s="131">
        <v>0</v>
      </c>
      <c r="Z779" s="131">
        <v>0</v>
      </c>
      <c r="AA779" s="131">
        <v>0</v>
      </c>
      <c r="AB779" s="131">
        <v>0</v>
      </c>
      <c r="AC779" s="131">
        <v>0</v>
      </c>
      <c r="AD779" s="131">
        <v>0</v>
      </c>
      <c r="AE779" s="131">
        <v>0</v>
      </c>
      <c r="AF779" s="131">
        <v>0</v>
      </c>
      <c r="AG779" s="131">
        <v>0</v>
      </c>
      <c r="AH779" s="43">
        <v>0</v>
      </c>
    </row>
    <row r="780" spans="1:34">
      <c r="A780" s="52">
        <v>0</v>
      </c>
      <c r="C780" s="53"/>
      <c r="D780" s="2">
        <v>2009</v>
      </c>
      <c r="E780" s="2">
        <v>4</v>
      </c>
      <c r="F780" s="62">
        <v>2009</v>
      </c>
      <c r="G780" s="62">
        <v>2009</v>
      </c>
      <c r="H780" s="131">
        <v>0</v>
      </c>
      <c r="I780" s="131">
        <v>0</v>
      </c>
      <c r="J780" s="131">
        <v>0</v>
      </c>
      <c r="K780" s="131">
        <v>0</v>
      </c>
      <c r="L780" s="131">
        <v>0</v>
      </c>
      <c r="M780" s="131">
        <v>0</v>
      </c>
      <c r="N780" s="131">
        <v>0</v>
      </c>
      <c r="O780" s="131">
        <v>0</v>
      </c>
      <c r="P780" s="131">
        <v>0</v>
      </c>
      <c r="Q780" s="131">
        <v>0</v>
      </c>
      <c r="R780" s="131">
        <v>0</v>
      </c>
      <c r="S780" s="131">
        <v>0</v>
      </c>
      <c r="T780" s="131">
        <v>0</v>
      </c>
      <c r="U780" s="131">
        <v>0</v>
      </c>
      <c r="V780" s="131">
        <v>0</v>
      </c>
      <c r="W780" s="131">
        <v>0</v>
      </c>
      <c r="X780" s="131">
        <v>0</v>
      </c>
      <c r="Y780" s="131">
        <v>0</v>
      </c>
      <c r="Z780" s="131">
        <v>0</v>
      </c>
      <c r="AA780" s="131">
        <v>0</v>
      </c>
      <c r="AB780" s="131">
        <v>0</v>
      </c>
      <c r="AC780" s="131">
        <v>0</v>
      </c>
      <c r="AD780" s="131">
        <v>0</v>
      </c>
      <c r="AE780" s="131">
        <v>0</v>
      </c>
      <c r="AF780" s="131">
        <v>0</v>
      </c>
      <c r="AG780" s="131">
        <v>0</v>
      </c>
      <c r="AH780" s="43">
        <v>0</v>
      </c>
    </row>
    <row r="781" spans="1:34">
      <c r="A781" s="52">
        <v>0</v>
      </c>
      <c r="C781" s="53"/>
      <c r="D781" s="2">
        <v>2009</v>
      </c>
      <c r="E781" s="2">
        <v>5</v>
      </c>
      <c r="F781" s="62">
        <v>2010</v>
      </c>
      <c r="G781" s="62">
        <v>2010</v>
      </c>
      <c r="H781" s="131">
        <v>0</v>
      </c>
      <c r="I781" s="131">
        <v>0</v>
      </c>
      <c r="J781" s="131">
        <v>0</v>
      </c>
      <c r="K781" s="131">
        <v>0</v>
      </c>
      <c r="L781" s="131">
        <v>0</v>
      </c>
      <c r="M781" s="131">
        <v>0</v>
      </c>
      <c r="N781" s="131">
        <v>0</v>
      </c>
      <c r="O781" s="131">
        <v>0</v>
      </c>
      <c r="P781" s="131">
        <v>0</v>
      </c>
      <c r="Q781" s="131">
        <v>0</v>
      </c>
      <c r="R781" s="131">
        <v>0</v>
      </c>
      <c r="S781" s="131">
        <v>0</v>
      </c>
      <c r="T781" s="131">
        <v>0</v>
      </c>
      <c r="U781" s="131">
        <v>0</v>
      </c>
      <c r="V781" s="131">
        <v>0</v>
      </c>
      <c r="W781" s="131">
        <v>0</v>
      </c>
      <c r="X781" s="131">
        <v>0</v>
      </c>
      <c r="Y781" s="131">
        <v>0</v>
      </c>
      <c r="Z781" s="131">
        <v>0</v>
      </c>
      <c r="AA781" s="131">
        <v>0</v>
      </c>
      <c r="AB781" s="131">
        <v>0</v>
      </c>
      <c r="AC781" s="131">
        <v>0</v>
      </c>
      <c r="AD781" s="131">
        <v>0</v>
      </c>
      <c r="AE781" s="131">
        <v>0</v>
      </c>
      <c r="AF781" s="131">
        <v>0</v>
      </c>
      <c r="AG781" s="131">
        <v>0</v>
      </c>
      <c r="AH781" s="43">
        <v>0</v>
      </c>
    </row>
    <row r="782" spans="1:34">
      <c r="A782" s="52">
        <v>0</v>
      </c>
      <c r="C782" s="53"/>
      <c r="D782" s="2">
        <v>2009</v>
      </c>
      <c r="E782" s="2">
        <v>6</v>
      </c>
      <c r="F782" s="62">
        <v>2010</v>
      </c>
      <c r="G782" s="62">
        <v>2010</v>
      </c>
      <c r="H782" s="131">
        <v>0</v>
      </c>
      <c r="I782" s="131">
        <v>0</v>
      </c>
      <c r="J782" s="131">
        <v>0</v>
      </c>
      <c r="K782" s="131">
        <v>0</v>
      </c>
      <c r="L782" s="131">
        <v>0</v>
      </c>
      <c r="M782" s="131">
        <v>0</v>
      </c>
      <c r="N782" s="131">
        <v>0</v>
      </c>
      <c r="O782" s="131">
        <v>0</v>
      </c>
      <c r="P782" s="131">
        <v>0</v>
      </c>
      <c r="Q782" s="131">
        <v>0</v>
      </c>
      <c r="R782" s="131">
        <v>0</v>
      </c>
      <c r="S782" s="131">
        <v>0</v>
      </c>
      <c r="T782" s="131">
        <v>0</v>
      </c>
      <c r="U782" s="131">
        <v>0</v>
      </c>
      <c r="V782" s="131">
        <v>0</v>
      </c>
      <c r="W782" s="131">
        <v>0</v>
      </c>
      <c r="X782" s="131">
        <v>0</v>
      </c>
      <c r="Y782" s="131">
        <v>0</v>
      </c>
      <c r="Z782" s="131">
        <v>0</v>
      </c>
      <c r="AA782" s="131">
        <v>0</v>
      </c>
      <c r="AB782" s="131">
        <v>0</v>
      </c>
      <c r="AC782" s="131">
        <v>0</v>
      </c>
      <c r="AD782" s="131">
        <v>0</v>
      </c>
      <c r="AE782" s="131">
        <v>0</v>
      </c>
      <c r="AF782" s="131">
        <v>0</v>
      </c>
      <c r="AG782" s="131">
        <v>0</v>
      </c>
      <c r="AH782" s="43">
        <v>0</v>
      </c>
    </row>
    <row r="783" spans="1:34">
      <c r="A783" s="52">
        <v>0</v>
      </c>
      <c r="C783" s="53"/>
      <c r="D783" s="2">
        <v>2009</v>
      </c>
      <c r="E783" s="2">
        <v>7</v>
      </c>
      <c r="F783" s="62">
        <v>2010</v>
      </c>
      <c r="G783" s="62">
        <v>2010</v>
      </c>
      <c r="H783" s="131">
        <v>0</v>
      </c>
      <c r="I783" s="131">
        <v>0</v>
      </c>
      <c r="J783" s="131">
        <v>0</v>
      </c>
      <c r="K783" s="131">
        <v>0</v>
      </c>
      <c r="L783" s="131">
        <v>0</v>
      </c>
      <c r="M783" s="131">
        <v>0</v>
      </c>
      <c r="N783" s="131">
        <v>0</v>
      </c>
      <c r="O783" s="131">
        <v>0</v>
      </c>
      <c r="P783" s="131">
        <v>0</v>
      </c>
      <c r="Q783" s="131">
        <v>0</v>
      </c>
      <c r="R783" s="131">
        <v>0</v>
      </c>
      <c r="S783" s="131">
        <v>0</v>
      </c>
      <c r="T783" s="131">
        <v>0</v>
      </c>
      <c r="U783" s="131">
        <v>0</v>
      </c>
      <c r="V783" s="131">
        <v>0</v>
      </c>
      <c r="W783" s="131">
        <v>0</v>
      </c>
      <c r="X783" s="131">
        <v>0</v>
      </c>
      <c r="Y783" s="131">
        <v>0</v>
      </c>
      <c r="Z783" s="131">
        <v>0</v>
      </c>
      <c r="AA783" s="131">
        <v>0</v>
      </c>
      <c r="AB783" s="131">
        <v>0</v>
      </c>
      <c r="AC783" s="131">
        <v>0</v>
      </c>
      <c r="AD783" s="131">
        <v>0</v>
      </c>
      <c r="AE783" s="131">
        <v>0</v>
      </c>
      <c r="AF783" s="131">
        <v>0</v>
      </c>
      <c r="AG783" s="131">
        <v>0</v>
      </c>
      <c r="AH783" s="43">
        <v>0</v>
      </c>
    </row>
    <row r="784" spans="1:34">
      <c r="A784" s="52">
        <v>0</v>
      </c>
      <c r="C784" s="53"/>
      <c r="D784" s="2">
        <v>2009</v>
      </c>
      <c r="E784" s="2">
        <v>8</v>
      </c>
      <c r="F784" s="62">
        <v>2010</v>
      </c>
      <c r="G784" s="62">
        <v>2010</v>
      </c>
      <c r="H784" s="131">
        <v>0</v>
      </c>
      <c r="I784" s="131">
        <v>0</v>
      </c>
      <c r="J784" s="131">
        <v>0</v>
      </c>
      <c r="K784" s="131">
        <v>0</v>
      </c>
      <c r="L784" s="131">
        <v>0</v>
      </c>
      <c r="M784" s="131">
        <v>0</v>
      </c>
      <c r="N784" s="131">
        <v>0</v>
      </c>
      <c r="O784" s="131">
        <v>0</v>
      </c>
      <c r="P784" s="131">
        <v>0</v>
      </c>
      <c r="Q784" s="131">
        <v>0</v>
      </c>
      <c r="R784" s="131">
        <v>0</v>
      </c>
      <c r="S784" s="131">
        <v>0</v>
      </c>
      <c r="T784" s="131">
        <v>0</v>
      </c>
      <c r="U784" s="131">
        <v>0</v>
      </c>
      <c r="V784" s="131">
        <v>0</v>
      </c>
      <c r="W784" s="131">
        <v>0</v>
      </c>
      <c r="X784" s="131">
        <v>0</v>
      </c>
      <c r="Y784" s="131">
        <v>0</v>
      </c>
      <c r="Z784" s="131">
        <v>0</v>
      </c>
      <c r="AA784" s="131">
        <v>0</v>
      </c>
      <c r="AB784" s="131">
        <v>0</v>
      </c>
      <c r="AC784" s="131">
        <v>0</v>
      </c>
      <c r="AD784" s="131">
        <v>0</v>
      </c>
      <c r="AE784" s="131">
        <v>0</v>
      </c>
      <c r="AF784" s="131">
        <v>0</v>
      </c>
      <c r="AG784" s="131">
        <v>0</v>
      </c>
      <c r="AH784" s="43">
        <v>0</v>
      </c>
    </row>
    <row r="785" spans="1:34">
      <c r="A785" s="52">
        <v>0</v>
      </c>
      <c r="C785" s="53"/>
      <c r="D785" s="2">
        <v>2009</v>
      </c>
      <c r="E785" s="2">
        <v>9</v>
      </c>
      <c r="F785" s="62">
        <v>2010</v>
      </c>
      <c r="G785" s="62">
        <v>2010</v>
      </c>
      <c r="H785" s="131">
        <v>0</v>
      </c>
      <c r="I785" s="131">
        <v>0</v>
      </c>
      <c r="J785" s="131">
        <v>0</v>
      </c>
      <c r="K785" s="131">
        <v>0</v>
      </c>
      <c r="L785" s="131">
        <v>0</v>
      </c>
      <c r="M785" s="131">
        <v>0</v>
      </c>
      <c r="N785" s="131">
        <v>0</v>
      </c>
      <c r="O785" s="131">
        <v>0</v>
      </c>
      <c r="P785" s="131">
        <v>0</v>
      </c>
      <c r="Q785" s="131">
        <v>0</v>
      </c>
      <c r="R785" s="131">
        <v>0</v>
      </c>
      <c r="S785" s="131">
        <v>0</v>
      </c>
      <c r="T785" s="131">
        <v>0</v>
      </c>
      <c r="U785" s="131">
        <v>0</v>
      </c>
      <c r="V785" s="131">
        <v>0</v>
      </c>
      <c r="W785" s="131">
        <v>0</v>
      </c>
      <c r="X785" s="131">
        <v>0</v>
      </c>
      <c r="Y785" s="131">
        <v>0</v>
      </c>
      <c r="Z785" s="131">
        <v>0</v>
      </c>
      <c r="AA785" s="131">
        <v>0</v>
      </c>
      <c r="AB785" s="131">
        <v>0</v>
      </c>
      <c r="AC785" s="131">
        <v>0</v>
      </c>
      <c r="AD785" s="131">
        <v>0</v>
      </c>
      <c r="AE785" s="131">
        <v>0</v>
      </c>
      <c r="AF785" s="131">
        <v>0</v>
      </c>
      <c r="AG785" s="131">
        <v>0</v>
      </c>
      <c r="AH785" s="43">
        <v>0</v>
      </c>
    </row>
    <row r="786" spans="1:34">
      <c r="A786" s="52">
        <v>0</v>
      </c>
      <c r="C786" s="53"/>
      <c r="D786" s="2">
        <v>2009</v>
      </c>
      <c r="E786" s="2">
        <v>10</v>
      </c>
      <c r="F786" s="62">
        <v>2010</v>
      </c>
      <c r="G786" s="62">
        <v>2010</v>
      </c>
      <c r="H786" s="131">
        <v>0</v>
      </c>
      <c r="I786" s="131">
        <v>0</v>
      </c>
      <c r="J786" s="131">
        <v>0</v>
      </c>
      <c r="K786" s="131">
        <v>0</v>
      </c>
      <c r="L786" s="131">
        <v>0</v>
      </c>
      <c r="M786" s="131">
        <v>0</v>
      </c>
      <c r="N786" s="131">
        <v>0</v>
      </c>
      <c r="O786" s="131">
        <v>0</v>
      </c>
      <c r="P786" s="131">
        <v>0</v>
      </c>
      <c r="Q786" s="131">
        <v>0</v>
      </c>
      <c r="R786" s="131">
        <v>0</v>
      </c>
      <c r="S786" s="131">
        <v>0</v>
      </c>
      <c r="T786" s="131">
        <v>0</v>
      </c>
      <c r="U786" s="131">
        <v>0</v>
      </c>
      <c r="V786" s="131">
        <v>0</v>
      </c>
      <c r="W786" s="131">
        <v>0</v>
      </c>
      <c r="X786" s="131">
        <v>0</v>
      </c>
      <c r="Y786" s="131">
        <v>0</v>
      </c>
      <c r="Z786" s="131">
        <v>0</v>
      </c>
      <c r="AA786" s="131">
        <v>0</v>
      </c>
      <c r="AB786" s="131">
        <v>0</v>
      </c>
      <c r="AC786" s="131">
        <v>0</v>
      </c>
      <c r="AD786" s="131">
        <v>0</v>
      </c>
      <c r="AE786" s="131">
        <v>0</v>
      </c>
      <c r="AF786" s="131">
        <v>0</v>
      </c>
      <c r="AG786" s="131">
        <v>0</v>
      </c>
      <c r="AH786" s="43">
        <v>0</v>
      </c>
    </row>
    <row r="787" spans="1:34">
      <c r="A787" s="52">
        <v>0</v>
      </c>
      <c r="C787" s="53"/>
      <c r="D787" s="2">
        <v>2009</v>
      </c>
      <c r="E787" s="2">
        <v>11</v>
      </c>
      <c r="F787" s="62">
        <v>2010</v>
      </c>
      <c r="G787" s="62">
        <v>2010</v>
      </c>
      <c r="H787" s="131">
        <v>0</v>
      </c>
      <c r="I787" s="131">
        <v>0</v>
      </c>
      <c r="J787" s="131">
        <v>0</v>
      </c>
      <c r="K787" s="131">
        <v>0</v>
      </c>
      <c r="L787" s="131">
        <v>0</v>
      </c>
      <c r="M787" s="131">
        <v>0</v>
      </c>
      <c r="N787" s="131">
        <v>0</v>
      </c>
      <c r="O787" s="131">
        <v>0</v>
      </c>
      <c r="P787" s="131">
        <v>0</v>
      </c>
      <c r="Q787" s="131">
        <v>0</v>
      </c>
      <c r="R787" s="131">
        <v>0</v>
      </c>
      <c r="S787" s="131">
        <v>0</v>
      </c>
      <c r="T787" s="131">
        <v>0</v>
      </c>
      <c r="U787" s="131">
        <v>0</v>
      </c>
      <c r="V787" s="131">
        <v>0</v>
      </c>
      <c r="W787" s="131">
        <v>0</v>
      </c>
      <c r="X787" s="131">
        <v>0</v>
      </c>
      <c r="Y787" s="131">
        <v>0</v>
      </c>
      <c r="Z787" s="131">
        <v>0</v>
      </c>
      <c r="AA787" s="131">
        <v>0</v>
      </c>
      <c r="AB787" s="131">
        <v>0</v>
      </c>
      <c r="AC787" s="131">
        <v>0</v>
      </c>
      <c r="AD787" s="131">
        <v>0</v>
      </c>
      <c r="AE787" s="131">
        <v>0</v>
      </c>
      <c r="AF787" s="131">
        <v>0</v>
      </c>
      <c r="AG787" s="131">
        <v>0</v>
      </c>
      <c r="AH787" s="43">
        <v>0</v>
      </c>
    </row>
    <row r="788" spans="1:34">
      <c r="A788" s="52">
        <v>0</v>
      </c>
      <c r="C788" s="53"/>
      <c r="D788" s="2">
        <v>2009</v>
      </c>
      <c r="E788" s="2">
        <v>12</v>
      </c>
      <c r="F788" s="62">
        <v>2010</v>
      </c>
      <c r="G788" s="62">
        <v>2010</v>
      </c>
      <c r="H788" s="131">
        <v>0</v>
      </c>
      <c r="I788" s="131">
        <v>0</v>
      </c>
      <c r="J788" s="131">
        <v>0</v>
      </c>
      <c r="K788" s="131">
        <v>0</v>
      </c>
      <c r="L788" s="131">
        <v>0</v>
      </c>
      <c r="M788" s="131">
        <v>0</v>
      </c>
      <c r="N788" s="131">
        <v>0</v>
      </c>
      <c r="O788" s="131">
        <v>0</v>
      </c>
      <c r="P788" s="131">
        <v>0</v>
      </c>
      <c r="Q788" s="131">
        <v>0</v>
      </c>
      <c r="R788" s="131">
        <v>0</v>
      </c>
      <c r="S788" s="131">
        <v>0</v>
      </c>
      <c r="T788" s="131">
        <v>0</v>
      </c>
      <c r="U788" s="131">
        <v>0</v>
      </c>
      <c r="V788" s="131">
        <v>0</v>
      </c>
      <c r="W788" s="131">
        <v>0</v>
      </c>
      <c r="X788" s="131">
        <v>0</v>
      </c>
      <c r="Y788" s="131">
        <v>0</v>
      </c>
      <c r="Z788" s="131">
        <v>0</v>
      </c>
      <c r="AA788" s="131">
        <v>0</v>
      </c>
      <c r="AB788" s="131">
        <v>0</v>
      </c>
      <c r="AC788" s="131">
        <v>0</v>
      </c>
      <c r="AD788" s="131">
        <v>0</v>
      </c>
      <c r="AE788" s="131">
        <v>0</v>
      </c>
      <c r="AF788" s="131">
        <v>0</v>
      </c>
      <c r="AG788" s="131">
        <v>0</v>
      </c>
      <c r="AH788" s="43">
        <v>0</v>
      </c>
    </row>
    <row r="789" spans="1:34">
      <c r="A789" s="52">
        <v>0</v>
      </c>
      <c r="C789" s="53"/>
      <c r="D789" s="2">
        <v>2010</v>
      </c>
      <c r="E789" s="2">
        <v>1</v>
      </c>
      <c r="F789" s="62">
        <v>2010</v>
      </c>
      <c r="G789" s="62">
        <v>2010</v>
      </c>
      <c r="H789" s="131">
        <v>0</v>
      </c>
      <c r="I789" s="131">
        <v>0</v>
      </c>
      <c r="J789" s="131">
        <v>0</v>
      </c>
      <c r="K789" s="131">
        <v>0</v>
      </c>
      <c r="L789" s="131">
        <v>0</v>
      </c>
      <c r="M789" s="131">
        <v>0</v>
      </c>
      <c r="N789" s="131">
        <v>0</v>
      </c>
      <c r="O789" s="131">
        <v>0</v>
      </c>
      <c r="P789" s="131">
        <v>0</v>
      </c>
      <c r="Q789" s="131">
        <v>0</v>
      </c>
      <c r="R789" s="131">
        <v>0</v>
      </c>
      <c r="S789" s="131">
        <v>0</v>
      </c>
      <c r="T789" s="131">
        <v>0</v>
      </c>
      <c r="U789" s="131">
        <v>0</v>
      </c>
      <c r="V789" s="131">
        <v>0</v>
      </c>
      <c r="W789" s="131">
        <v>0</v>
      </c>
      <c r="X789" s="131">
        <v>0</v>
      </c>
      <c r="Y789" s="131">
        <v>0</v>
      </c>
      <c r="Z789" s="131">
        <v>0</v>
      </c>
      <c r="AA789" s="131">
        <v>0</v>
      </c>
      <c r="AB789" s="131">
        <v>0</v>
      </c>
      <c r="AC789" s="131">
        <v>0</v>
      </c>
      <c r="AD789" s="131">
        <v>0</v>
      </c>
      <c r="AE789" s="131">
        <v>0</v>
      </c>
      <c r="AF789" s="131">
        <v>0</v>
      </c>
      <c r="AG789" s="131">
        <v>0</v>
      </c>
      <c r="AH789" s="43">
        <v>0</v>
      </c>
    </row>
    <row r="790" spans="1:34">
      <c r="A790" s="52">
        <v>0</v>
      </c>
      <c r="C790" s="53"/>
      <c r="D790" s="2">
        <v>2010</v>
      </c>
      <c r="E790" s="2">
        <v>2</v>
      </c>
      <c r="F790" s="62">
        <v>2010</v>
      </c>
      <c r="G790" s="62">
        <v>2010</v>
      </c>
      <c r="H790" s="131">
        <v>0</v>
      </c>
      <c r="I790" s="131">
        <v>0</v>
      </c>
      <c r="J790" s="131">
        <v>0</v>
      </c>
      <c r="K790" s="131">
        <v>0</v>
      </c>
      <c r="L790" s="131">
        <v>0</v>
      </c>
      <c r="M790" s="131">
        <v>0</v>
      </c>
      <c r="N790" s="131">
        <v>0</v>
      </c>
      <c r="O790" s="131">
        <v>0</v>
      </c>
      <c r="P790" s="131">
        <v>0</v>
      </c>
      <c r="Q790" s="131">
        <v>0</v>
      </c>
      <c r="R790" s="131">
        <v>0</v>
      </c>
      <c r="S790" s="131">
        <v>0</v>
      </c>
      <c r="T790" s="131">
        <v>0</v>
      </c>
      <c r="U790" s="131">
        <v>0</v>
      </c>
      <c r="V790" s="131">
        <v>0</v>
      </c>
      <c r="W790" s="131">
        <v>0</v>
      </c>
      <c r="X790" s="131">
        <v>0</v>
      </c>
      <c r="Y790" s="131">
        <v>0</v>
      </c>
      <c r="Z790" s="131">
        <v>0</v>
      </c>
      <c r="AA790" s="131">
        <v>0</v>
      </c>
      <c r="AB790" s="131">
        <v>0</v>
      </c>
      <c r="AC790" s="131">
        <v>0</v>
      </c>
      <c r="AD790" s="131">
        <v>0</v>
      </c>
      <c r="AE790" s="131">
        <v>0</v>
      </c>
      <c r="AF790" s="131">
        <v>0</v>
      </c>
      <c r="AG790" s="131">
        <v>0</v>
      </c>
      <c r="AH790" s="43">
        <v>0</v>
      </c>
    </row>
    <row r="791" spans="1:34">
      <c r="A791" s="52">
        <v>0</v>
      </c>
      <c r="C791" s="53"/>
      <c r="D791" s="2">
        <v>2010</v>
      </c>
      <c r="E791" s="2">
        <v>3</v>
      </c>
      <c r="F791" s="62">
        <v>2010</v>
      </c>
      <c r="G791" s="62">
        <v>2010</v>
      </c>
      <c r="H791" s="131">
        <v>0</v>
      </c>
      <c r="I791" s="131">
        <v>0</v>
      </c>
      <c r="J791" s="131">
        <v>0</v>
      </c>
      <c r="K791" s="131">
        <v>0</v>
      </c>
      <c r="L791" s="131">
        <v>0</v>
      </c>
      <c r="M791" s="131">
        <v>0</v>
      </c>
      <c r="N791" s="131">
        <v>0</v>
      </c>
      <c r="O791" s="131">
        <v>0</v>
      </c>
      <c r="P791" s="131">
        <v>0</v>
      </c>
      <c r="Q791" s="131">
        <v>0</v>
      </c>
      <c r="R791" s="131">
        <v>0</v>
      </c>
      <c r="S791" s="131">
        <v>0</v>
      </c>
      <c r="T791" s="131">
        <v>0</v>
      </c>
      <c r="U791" s="131">
        <v>0</v>
      </c>
      <c r="V791" s="131">
        <v>0</v>
      </c>
      <c r="W791" s="131">
        <v>0</v>
      </c>
      <c r="X791" s="131">
        <v>0</v>
      </c>
      <c r="Y791" s="131">
        <v>0</v>
      </c>
      <c r="Z791" s="131">
        <v>0</v>
      </c>
      <c r="AA791" s="131">
        <v>0</v>
      </c>
      <c r="AB791" s="131">
        <v>0</v>
      </c>
      <c r="AC791" s="131">
        <v>0</v>
      </c>
      <c r="AD791" s="131">
        <v>0</v>
      </c>
      <c r="AE791" s="131">
        <v>0</v>
      </c>
      <c r="AF791" s="131">
        <v>0</v>
      </c>
      <c r="AG791" s="131">
        <v>0</v>
      </c>
      <c r="AH791" s="43">
        <v>0</v>
      </c>
    </row>
    <row r="792" spans="1:34">
      <c r="A792" s="52">
        <v>0</v>
      </c>
      <c r="C792" s="53"/>
      <c r="D792" s="2">
        <v>2010</v>
      </c>
      <c r="E792" s="2">
        <v>4</v>
      </c>
      <c r="F792" s="62">
        <v>2010</v>
      </c>
      <c r="G792" s="62">
        <v>2010</v>
      </c>
      <c r="H792" s="131">
        <v>0</v>
      </c>
      <c r="I792" s="131">
        <v>0</v>
      </c>
      <c r="J792" s="131">
        <v>0</v>
      </c>
      <c r="K792" s="131">
        <v>0</v>
      </c>
      <c r="L792" s="131">
        <v>0</v>
      </c>
      <c r="M792" s="131">
        <v>0</v>
      </c>
      <c r="N792" s="131">
        <v>0</v>
      </c>
      <c r="O792" s="131">
        <v>0</v>
      </c>
      <c r="P792" s="131">
        <v>0</v>
      </c>
      <c r="Q792" s="131">
        <v>0</v>
      </c>
      <c r="R792" s="131">
        <v>0</v>
      </c>
      <c r="S792" s="131">
        <v>0</v>
      </c>
      <c r="T792" s="131">
        <v>0</v>
      </c>
      <c r="U792" s="131">
        <v>0</v>
      </c>
      <c r="V792" s="131">
        <v>0</v>
      </c>
      <c r="W792" s="131">
        <v>0</v>
      </c>
      <c r="X792" s="131">
        <v>0</v>
      </c>
      <c r="Y792" s="131">
        <v>0</v>
      </c>
      <c r="Z792" s="131">
        <v>0</v>
      </c>
      <c r="AA792" s="131">
        <v>0</v>
      </c>
      <c r="AB792" s="131">
        <v>0</v>
      </c>
      <c r="AC792" s="131">
        <v>0</v>
      </c>
      <c r="AD792" s="131">
        <v>0</v>
      </c>
      <c r="AE792" s="131">
        <v>0</v>
      </c>
      <c r="AF792" s="131">
        <v>0</v>
      </c>
      <c r="AG792" s="131">
        <v>0</v>
      </c>
      <c r="AH792" s="43">
        <v>0</v>
      </c>
    </row>
    <row r="793" spans="1:34">
      <c r="A793" s="52">
        <v>0</v>
      </c>
      <c r="C793" s="53"/>
      <c r="D793" s="2">
        <v>2010</v>
      </c>
      <c r="E793" s="2">
        <v>5</v>
      </c>
      <c r="F793" s="62">
        <v>2011</v>
      </c>
      <c r="G793" s="62">
        <v>2011</v>
      </c>
      <c r="H793" s="131">
        <v>0</v>
      </c>
      <c r="I793" s="131">
        <v>0</v>
      </c>
      <c r="J793" s="131">
        <v>0</v>
      </c>
      <c r="K793" s="131">
        <v>0</v>
      </c>
      <c r="L793" s="131">
        <v>0</v>
      </c>
      <c r="M793" s="131">
        <v>0</v>
      </c>
      <c r="N793" s="131">
        <v>0</v>
      </c>
      <c r="O793" s="131">
        <v>0</v>
      </c>
      <c r="P793" s="131">
        <v>0</v>
      </c>
      <c r="Q793" s="131">
        <v>0</v>
      </c>
      <c r="R793" s="131">
        <v>0</v>
      </c>
      <c r="S793" s="131">
        <v>0</v>
      </c>
      <c r="T793" s="131">
        <v>0</v>
      </c>
      <c r="U793" s="131">
        <v>0</v>
      </c>
      <c r="V793" s="131">
        <v>0</v>
      </c>
      <c r="W793" s="131">
        <v>0</v>
      </c>
      <c r="X793" s="131">
        <v>0</v>
      </c>
      <c r="Y793" s="131">
        <v>0</v>
      </c>
      <c r="Z793" s="131">
        <v>0</v>
      </c>
      <c r="AA793" s="131">
        <v>0</v>
      </c>
      <c r="AB793" s="131">
        <v>0</v>
      </c>
      <c r="AC793" s="131">
        <v>0</v>
      </c>
      <c r="AD793" s="131">
        <v>0</v>
      </c>
      <c r="AE793" s="131">
        <v>0</v>
      </c>
      <c r="AF793" s="131">
        <v>0</v>
      </c>
      <c r="AG793" s="131">
        <v>0</v>
      </c>
      <c r="AH793" s="43">
        <v>0</v>
      </c>
    </row>
    <row r="794" spans="1:34">
      <c r="A794" s="52">
        <v>0</v>
      </c>
      <c r="C794" s="53"/>
      <c r="D794" s="2">
        <v>2010</v>
      </c>
      <c r="E794" s="2">
        <v>6</v>
      </c>
      <c r="F794" s="62">
        <v>2011</v>
      </c>
      <c r="G794" s="62">
        <v>2011</v>
      </c>
      <c r="H794" s="131">
        <v>0</v>
      </c>
      <c r="I794" s="131">
        <v>0</v>
      </c>
      <c r="J794" s="131">
        <v>0</v>
      </c>
      <c r="K794" s="131">
        <v>0</v>
      </c>
      <c r="L794" s="131">
        <v>0</v>
      </c>
      <c r="M794" s="131">
        <v>0</v>
      </c>
      <c r="N794" s="131">
        <v>0</v>
      </c>
      <c r="O794" s="131">
        <v>0</v>
      </c>
      <c r="P794" s="131">
        <v>0</v>
      </c>
      <c r="Q794" s="131">
        <v>0</v>
      </c>
      <c r="R794" s="131">
        <v>0</v>
      </c>
      <c r="S794" s="131">
        <v>0</v>
      </c>
      <c r="T794" s="131">
        <v>0</v>
      </c>
      <c r="U794" s="131">
        <v>0</v>
      </c>
      <c r="V794" s="131">
        <v>0</v>
      </c>
      <c r="W794" s="131">
        <v>0</v>
      </c>
      <c r="X794" s="131">
        <v>0</v>
      </c>
      <c r="Y794" s="131">
        <v>0</v>
      </c>
      <c r="Z794" s="131">
        <v>0</v>
      </c>
      <c r="AA794" s="131">
        <v>0</v>
      </c>
      <c r="AB794" s="131">
        <v>0</v>
      </c>
      <c r="AC794" s="131">
        <v>0</v>
      </c>
      <c r="AD794" s="131">
        <v>0</v>
      </c>
      <c r="AE794" s="131">
        <v>0</v>
      </c>
      <c r="AF794" s="131">
        <v>0</v>
      </c>
      <c r="AG794" s="131">
        <v>0</v>
      </c>
      <c r="AH794" s="43">
        <v>0</v>
      </c>
    </row>
    <row r="795" spans="1:34">
      <c r="A795" s="52">
        <v>0</v>
      </c>
      <c r="C795" s="53"/>
      <c r="D795" s="2">
        <v>2010</v>
      </c>
      <c r="E795" s="2">
        <v>7</v>
      </c>
      <c r="F795" s="62">
        <v>2011</v>
      </c>
      <c r="G795" s="62">
        <v>2011</v>
      </c>
      <c r="H795" s="131">
        <v>0</v>
      </c>
      <c r="I795" s="131">
        <v>0</v>
      </c>
      <c r="J795" s="131">
        <v>0</v>
      </c>
      <c r="K795" s="131">
        <v>0</v>
      </c>
      <c r="L795" s="131">
        <v>0</v>
      </c>
      <c r="M795" s="131">
        <v>0</v>
      </c>
      <c r="N795" s="131">
        <v>0</v>
      </c>
      <c r="O795" s="131">
        <v>0</v>
      </c>
      <c r="P795" s="131">
        <v>0</v>
      </c>
      <c r="Q795" s="131">
        <v>0</v>
      </c>
      <c r="R795" s="131">
        <v>0</v>
      </c>
      <c r="S795" s="131">
        <v>0</v>
      </c>
      <c r="T795" s="131">
        <v>0</v>
      </c>
      <c r="U795" s="131">
        <v>0</v>
      </c>
      <c r="V795" s="131">
        <v>0</v>
      </c>
      <c r="W795" s="131">
        <v>0</v>
      </c>
      <c r="X795" s="131">
        <v>0</v>
      </c>
      <c r="Y795" s="131">
        <v>0</v>
      </c>
      <c r="Z795" s="131">
        <v>0</v>
      </c>
      <c r="AA795" s="131">
        <v>0</v>
      </c>
      <c r="AB795" s="131">
        <v>0</v>
      </c>
      <c r="AC795" s="131">
        <v>0</v>
      </c>
      <c r="AD795" s="131">
        <v>0</v>
      </c>
      <c r="AE795" s="131">
        <v>0</v>
      </c>
      <c r="AF795" s="131">
        <v>0</v>
      </c>
      <c r="AG795" s="131">
        <v>0</v>
      </c>
      <c r="AH795" s="43">
        <v>0</v>
      </c>
    </row>
    <row r="796" spans="1:34">
      <c r="A796" s="52">
        <v>0</v>
      </c>
      <c r="C796" s="53"/>
      <c r="D796" s="2">
        <v>2010</v>
      </c>
      <c r="E796" s="2">
        <v>8</v>
      </c>
      <c r="F796" s="62">
        <v>2011</v>
      </c>
      <c r="G796" s="62">
        <v>2011</v>
      </c>
      <c r="H796" s="131">
        <v>0</v>
      </c>
      <c r="I796" s="131">
        <v>0</v>
      </c>
      <c r="J796" s="131">
        <v>0</v>
      </c>
      <c r="K796" s="131">
        <v>0</v>
      </c>
      <c r="L796" s="131">
        <v>0</v>
      </c>
      <c r="M796" s="131">
        <v>0</v>
      </c>
      <c r="N796" s="131">
        <v>0</v>
      </c>
      <c r="O796" s="131">
        <v>0</v>
      </c>
      <c r="P796" s="131">
        <v>0</v>
      </c>
      <c r="Q796" s="131">
        <v>0</v>
      </c>
      <c r="R796" s="131">
        <v>0</v>
      </c>
      <c r="S796" s="131">
        <v>0</v>
      </c>
      <c r="T796" s="131">
        <v>0</v>
      </c>
      <c r="U796" s="131">
        <v>0</v>
      </c>
      <c r="V796" s="131">
        <v>0</v>
      </c>
      <c r="W796" s="131">
        <v>0</v>
      </c>
      <c r="X796" s="131">
        <v>0</v>
      </c>
      <c r="Y796" s="131">
        <v>0</v>
      </c>
      <c r="Z796" s="131">
        <v>0</v>
      </c>
      <c r="AA796" s="131">
        <v>0</v>
      </c>
      <c r="AB796" s="131">
        <v>0</v>
      </c>
      <c r="AC796" s="131">
        <v>0</v>
      </c>
      <c r="AD796" s="131">
        <v>0</v>
      </c>
      <c r="AE796" s="131">
        <v>0</v>
      </c>
      <c r="AF796" s="131">
        <v>0</v>
      </c>
      <c r="AG796" s="131">
        <v>0</v>
      </c>
      <c r="AH796" s="43">
        <v>0</v>
      </c>
    </row>
    <row r="797" spans="1:34">
      <c r="A797" s="52">
        <v>0</v>
      </c>
      <c r="C797" s="53"/>
      <c r="D797" s="2">
        <v>2010</v>
      </c>
      <c r="E797" s="2">
        <v>9</v>
      </c>
      <c r="F797" s="62">
        <v>2011</v>
      </c>
      <c r="G797" s="62">
        <v>2011</v>
      </c>
      <c r="H797" s="131">
        <v>0</v>
      </c>
      <c r="I797" s="131">
        <v>0</v>
      </c>
      <c r="J797" s="131">
        <v>0</v>
      </c>
      <c r="K797" s="131">
        <v>0</v>
      </c>
      <c r="L797" s="131">
        <v>0</v>
      </c>
      <c r="M797" s="131">
        <v>0</v>
      </c>
      <c r="N797" s="131">
        <v>0</v>
      </c>
      <c r="O797" s="131">
        <v>0</v>
      </c>
      <c r="P797" s="131">
        <v>0</v>
      </c>
      <c r="Q797" s="131">
        <v>0</v>
      </c>
      <c r="R797" s="131">
        <v>0</v>
      </c>
      <c r="S797" s="131">
        <v>0</v>
      </c>
      <c r="T797" s="131">
        <v>0</v>
      </c>
      <c r="U797" s="131">
        <v>0</v>
      </c>
      <c r="V797" s="131">
        <v>0</v>
      </c>
      <c r="W797" s="131">
        <v>0</v>
      </c>
      <c r="X797" s="131">
        <v>0</v>
      </c>
      <c r="Y797" s="131">
        <v>0</v>
      </c>
      <c r="Z797" s="131">
        <v>0</v>
      </c>
      <c r="AA797" s="131">
        <v>0</v>
      </c>
      <c r="AB797" s="131">
        <v>0</v>
      </c>
      <c r="AC797" s="131">
        <v>0</v>
      </c>
      <c r="AD797" s="131">
        <v>0</v>
      </c>
      <c r="AE797" s="131">
        <v>0</v>
      </c>
      <c r="AF797" s="131">
        <v>0</v>
      </c>
      <c r="AG797" s="131">
        <v>0</v>
      </c>
      <c r="AH797" s="43">
        <v>0</v>
      </c>
    </row>
    <row r="798" spans="1:34">
      <c r="A798" s="52">
        <v>0</v>
      </c>
      <c r="C798" s="53"/>
      <c r="D798" s="2">
        <v>2010</v>
      </c>
      <c r="E798" s="2">
        <v>10</v>
      </c>
      <c r="F798" s="62">
        <v>2011</v>
      </c>
      <c r="G798" s="62">
        <v>2011</v>
      </c>
      <c r="H798" s="131">
        <v>0</v>
      </c>
      <c r="I798" s="131">
        <v>0</v>
      </c>
      <c r="J798" s="131">
        <v>0</v>
      </c>
      <c r="K798" s="131">
        <v>0</v>
      </c>
      <c r="L798" s="131">
        <v>0</v>
      </c>
      <c r="M798" s="131">
        <v>0</v>
      </c>
      <c r="N798" s="131">
        <v>0</v>
      </c>
      <c r="O798" s="131">
        <v>0</v>
      </c>
      <c r="P798" s="131">
        <v>0</v>
      </c>
      <c r="Q798" s="131">
        <v>0</v>
      </c>
      <c r="R798" s="131">
        <v>0</v>
      </c>
      <c r="S798" s="131">
        <v>0</v>
      </c>
      <c r="T798" s="131">
        <v>0</v>
      </c>
      <c r="U798" s="131">
        <v>0</v>
      </c>
      <c r="V798" s="131">
        <v>0</v>
      </c>
      <c r="W798" s="131">
        <v>0</v>
      </c>
      <c r="X798" s="131">
        <v>0</v>
      </c>
      <c r="Y798" s="131">
        <v>0</v>
      </c>
      <c r="Z798" s="131">
        <v>0</v>
      </c>
      <c r="AA798" s="131">
        <v>0</v>
      </c>
      <c r="AB798" s="131">
        <v>0</v>
      </c>
      <c r="AC798" s="131">
        <v>0</v>
      </c>
      <c r="AD798" s="131">
        <v>0</v>
      </c>
      <c r="AE798" s="131">
        <v>0</v>
      </c>
      <c r="AF798" s="131">
        <v>0</v>
      </c>
      <c r="AG798" s="131">
        <v>0</v>
      </c>
      <c r="AH798" s="43">
        <v>0</v>
      </c>
    </row>
    <row r="799" spans="1:34">
      <c r="A799" s="52">
        <v>0</v>
      </c>
      <c r="C799" s="53"/>
      <c r="D799" s="2">
        <v>2010</v>
      </c>
      <c r="E799" s="2">
        <v>11</v>
      </c>
      <c r="F799" s="62">
        <v>2011</v>
      </c>
      <c r="G799" s="62">
        <v>2011</v>
      </c>
      <c r="H799" s="131">
        <v>0</v>
      </c>
      <c r="I799" s="131">
        <v>0</v>
      </c>
      <c r="J799" s="131">
        <v>0</v>
      </c>
      <c r="K799" s="131">
        <v>0</v>
      </c>
      <c r="L799" s="131">
        <v>0</v>
      </c>
      <c r="M799" s="131">
        <v>0</v>
      </c>
      <c r="N799" s="131">
        <v>0</v>
      </c>
      <c r="O799" s="131">
        <v>0</v>
      </c>
      <c r="P799" s="131">
        <v>0</v>
      </c>
      <c r="Q799" s="131">
        <v>0</v>
      </c>
      <c r="R799" s="131">
        <v>0</v>
      </c>
      <c r="S799" s="131">
        <v>0</v>
      </c>
      <c r="T799" s="131">
        <v>0</v>
      </c>
      <c r="U799" s="131">
        <v>0</v>
      </c>
      <c r="V799" s="131">
        <v>0</v>
      </c>
      <c r="W799" s="131">
        <v>0</v>
      </c>
      <c r="X799" s="131">
        <v>0</v>
      </c>
      <c r="Y799" s="131">
        <v>0</v>
      </c>
      <c r="Z799" s="131">
        <v>0</v>
      </c>
      <c r="AA799" s="131">
        <v>0</v>
      </c>
      <c r="AB799" s="131">
        <v>0</v>
      </c>
      <c r="AC799" s="131">
        <v>0</v>
      </c>
      <c r="AD799" s="131">
        <v>0</v>
      </c>
      <c r="AE799" s="131">
        <v>0</v>
      </c>
      <c r="AF799" s="131">
        <v>0</v>
      </c>
      <c r="AG799" s="131">
        <v>0</v>
      </c>
      <c r="AH799" s="43">
        <v>0</v>
      </c>
    </row>
    <row r="800" spans="1:34">
      <c r="A800" s="52">
        <v>0</v>
      </c>
      <c r="C800" s="53"/>
      <c r="D800" s="2">
        <v>2010</v>
      </c>
      <c r="E800" s="2">
        <v>12</v>
      </c>
      <c r="F800" s="62">
        <v>2011</v>
      </c>
      <c r="G800" s="62">
        <v>2011</v>
      </c>
      <c r="H800" s="131">
        <v>0</v>
      </c>
      <c r="I800" s="131">
        <v>0</v>
      </c>
      <c r="J800" s="131">
        <v>0</v>
      </c>
      <c r="K800" s="131">
        <v>0</v>
      </c>
      <c r="L800" s="131">
        <v>0</v>
      </c>
      <c r="M800" s="131">
        <v>0</v>
      </c>
      <c r="N800" s="131">
        <v>0</v>
      </c>
      <c r="O800" s="131">
        <v>0</v>
      </c>
      <c r="P800" s="131">
        <v>0</v>
      </c>
      <c r="Q800" s="131">
        <v>0</v>
      </c>
      <c r="R800" s="131">
        <v>0</v>
      </c>
      <c r="S800" s="131">
        <v>0</v>
      </c>
      <c r="T800" s="131">
        <v>0</v>
      </c>
      <c r="U800" s="131">
        <v>0</v>
      </c>
      <c r="V800" s="131">
        <v>0</v>
      </c>
      <c r="W800" s="131">
        <v>0</v>
      </c>
      <c r="X800" s="131">
        <v>0</v>
      </c>
      <c r="Y800" s="131">
        <v>0</v>
      </c>
      <c r="Z800" s="131">
        <v>0</v>
      </c>
      <c r="AA800" s="131">
        <v>0</v>
      </c>
      <c r="AB800" s="131">
        <v>0</v>
      </c>
      <c r="AC800" s="131">
        <v>0</v>
      </c>
      <c r="AD800" s="131">
        <v>0</v>
      </c>
      <c r="AE800" s="131">
        <v>0</v>
      </c>
      <c r="AF800" s="131">
        <v>0</v>
      </c>
      <c r="AG800" s="131">
        <v>0</v>
      </c>
      <c r="AH800" s="43">
        <v>0</v>
      </c>
    </row>
    <row r="801" spans="1:34">
      <c r="A801" s="52">
        <v>0</v>
      </c>
      <c r="C801" s="53"/>
      <c r="D801" s="2">
        <v>2011</v>
      </c>
      <c r="E801" s="2">
        <v>1</v>
      </c>
      <c r="F801" s="62">
        <v>2011</v>
      </c>
      <c r="G801" s="62">
        <v>2011</v>
      </c>
      <c r="H801" s="131">
        <v>0</v>
      </c>
      <c r="I801" s="131">
        <v>0</v>
      </c>
      <c r="J801" s="131">
        <v>0</v>
      </c>
      <c r="K801" s="131">
        <v>0</v>
      </c>
      <c r="L801" s="131">
        <v>0</v>
      </c>
      <c r="M801" s="131">
        <v>0</v>
      </c>
      <c r="N801" s="131">
        <v>0</v>
      </c>
      <c r="O801" s="131">
        <v>0</v>
      </c>
      <c r="P801" s="131">
        <v>0</v>
      </c>
      <c r="Q801" s="131">
        <v>0</v>
      </c>
      <c r="R801" s="131">
        <v>0</v>
      </c>
      <c r="S801" s="131">
        <v>0</v>
      </c>
      <c r="T801" s="131">
        <v>0</v>
      </c>
      <c r="U801" s="131">
        <v>0</v>
      </c>
      <c r="V801" s="131">
        <v>0</v>
      </c>
      <c r="W801" s="131">
        <v>0</v>
      </c>
      <c r="X801" s="131">
        <v>0</v>
      </c>
      <c r="Y801" s="131">
        <v>0</v>
      </c>
      <c r="Z801" s="131">
        <v>0</v>
      </c>
      <c r="AA801" s="131">
        <v>0</v>
      </c>
      <c r="AB801" s="131">
        <v>0</v>
      </c>
      <c r="AC801" s="131">
        <v>0</v>
      </c>
      <c r="AD801" s="131">
        <v>0</v>
      </c>
      <c r="AE801" s="131">
        <v>0</v>
      </c>
      <c r="AF801" s="131">
        <v>0</v>
      </c>
      <c r="AG801" s="131">
        <v>0</v>
      </c>
      <c r="AH801" s="43">
        <v>0</v>
      </c>
    </row>
    <row r="802" spans="1:34">
      <c r="A802" s="52">
        <v>0</v>
      </c>
      <c r="C802" s="53"/>
      <c r="D802" s="2">
        <v>2011</v>
      </c>
      <c r="E802" s="2">
        <v>2</v>
      </c>
      <c r="F802" s="62">
        <v>2011</v>
      </c>
      <c r="G802" s="62">
        <v>2011</v>
      </c>
      <c r="H802" s="131">
        <v>0</v>
      </c>
      <c r="I802" s="131">
        <v>0</v>
      </c>
      <c r="J802" s="131">
        <v>0</v>
      </c>
      <c r="K802" s="131">
        <v>0</v>
      </c>
      <c r="L802" s="131">
        <v>0</v>
      </c>
      <c r="M802" s="131">
        <v>0</v>
      </c>
      <c r="N802" s="131">
        <v>0</v>
      </c>
      <c r="O802" s="131">
        <v>0</v>
      </c>
      <c r="P802" s="131">
        <v>0</v>
      </c>
      <c r="Q802" s="131">
        <v>0</v>
      </c>
      <c r="R802" s="131">
        <v>0</v>
      </c>
      <c r="S802" s="131">
        <v>0</v>
      </c>
      <c r="T802" s="131">
        <v>0</v>
      </c>
      <c r="U802" s="131">
        <v>0</v>
      </c>
      <c r="V802" s="131">
        <v>0</v>
      </c>
      <c r="W802" s="131">
        <v>0</v>
      </c>
      <c r="X802" s="131">
        <v>0</v>
      </c>
      <c r="Y802" s="131">
        <v>0</v>
      </c>
      <c r="Z802" s="131">
        <v>0</v>
      </c>
      <c r="AA802" s="131">
        <v>0</v>
      </c>
      <c r="AB802" s="131">
        <v>0</v>
      </c>
      <c r="AC802" s="131">
        <v>0</v>
      </c>
      <c r="AD802" s="131">
        <v>0</v>
      </c>
      <c r="AE802" s="131">
        <v>0</v>
      </c>
      <c r="AF802" s="131">
        <v>0</v>
      </c>
      <c r="AG802" s="131">
        <v>0</v>
      </c>
      <c r="AH802" s="43">
        <v>0</v>
      </c>
    </row>
    <row r="803" spans="1:34">
      <c r="A803" s="52">
        <v>0</v>
      </c>
      <c r="C803" s="53"/>
      <c r="D803" s="2">
        <v>2011</v>
      </c>
      <c r="E803" s="2">
        <v>3</v>
      </c>
      <c r="F803" s="62">
        <v>2011</v>
      </c>
      <c r="G803" s="62">
        <v>2011</v>
      </c>
      <c r="H803" s="131">
        <v>0</v>
      </c>
      <c r="I803" s="131">
        <v>0</v>
      </c>
      <c r="J803" s="131">
        <v>0</v>
      </c>
      <c r="K803" s="131">
        <v>0</v>
      </c>
      <c r="L803" s="131">
        <v>0</v>
      </c>
      <c r="M803" s="131">
        <v>0</v>
      </c>
      <c r="N803" s="131">
        <v>0</v>
      </c>
      <c r="O803" s="131">
        <v>0</v>
      </c>
      <c r="P803" s="131">
        <v>0</v>
      </c>
      <c r="Q803" s="131">
        <v>0</v>
      </c>
      <c r="R803" s="131">
        <v>0</v>
      </c>
      <c r="S803" s="131">
        <v>0</v>
      </c>
      <c r="T803" s="131">
        <v>0</v>
      </c>
      <c r="U803" s="131">
        <v>0</v>
      </c>
      <c r="V803" s="131">
        <v>0</v>
      </c>
      <c r="W803" s="131">
        <v>0</v>
      </c>
      <c r="X803" s="131">
        <v>0</v>
      </c>
      <c r="Y803" s="131">
        <v>0</v>
      </c>
      <c r="Z803" s="131">
        <v>0</v>
      </c>
      <c r="AA803" s="131">
        <v>0</v>
      </c>
      <c r="AB803" s="131">
        <v>0</v>
      </c>
      <c r="AC803" s="131">
        <v>0</v>
      </c>
      <c r="AD803" s="131">
        <v>0</v>
      </c>
      <c r="AE803" s="131">
        <v>0</v>
      </c>
      <c r="AF803" s="131">
        <v>0</v>
      </c>
      <c r="AG803" s="131">
        <v>0</v>
      </c>
      <c r="AH803" s="43">
        <v>0</v>
      </c>
    </row>
    <row r="804" spans="1:34">
      <c r="A804" s="52">
        <v>0</v>
      </c>
      <c r="C804" s="53"/>
      <c r="D804" s="2">
        <v>2011</v>
      </c>
      <c r="E804" s="2">
        <v>4</v>
      </c>
      <c r="F804" s="62">
        <v>2011</v>
      </c>
      <c r="G804" s="62">
        <v>2011</v>
      </c>
      <c r="H804" s="131">
        <v>0</v>
      </c>
      <c r="I804" s="131">
        <v>0</v>
      </c>
      <c r="J804" s="131">
        <v>0</v>
      </c>
      <c r="K804" s="131">
        <v>0</v>
      </c>
      <c r="L804" s="131">
        <v>0</v>
      </c>
      <c r="M804" s="131">
        <v>0</v>
      </c>
      <c r="N804" s="131">
        <v>0</v>
      </c>
      <c r="O804" s="131">
        <v>0</v>
      </c>
      <c r="P804" s="131">
        <v>0</v>
      </c>
      <c r="Q804" s="131">
        <v>0</v>
      </c>
      <c r="R804" s="131">
        <v>0</v>
      </c>
      <c r="S804" s="131">
        <v>0</v>
      </c>
      <c r="T804" s="131">
        <v>0</v>
      </c>
      <c r="U804" s="131">
        <v>0</v>
      </c>
      <c r="V804" s="131">
        <v>0</v>
      </c>
      <c r="W804" s="131">
        <v>0</v>
      </c>
      <c r="X804" s="131">
        <v>0</v>
      </c>
      <c r="Y804" s="131">
        <v>0</v>
      </c>
      <c r="Z804" s="131">
        <v>0</v>
      </c>
      <c r="AA804" s="131">
        <v>0</v>
      </c>
      <c r="AB804" s="131">
        <v>0</v>
      </c>
      <c r="AC804" s="131">
        <v>0</v>
      </c>
      <c r="AD804" s="131">
        <v>0</v>
      </c>
      <c r="AE804" s="131">
        <v>0</v>
      </c>
      <c r="AF804" s="131">
        <v>0</v>
      </c>
      <c r="AG804" s="131">
        <v>0</v>
      </c>
      <c r="AH804" s="43">
        <v>0</v>
      </c>
    </row>
    <row r="805" spans="1:34">
      <c r="A805" s="52">
        <v>0</v>
      </c>
      <c r="C805" s="53"/>
      <c r="D805" s="2">
        <v>2011</v>
      </c>
      <c r="E805" s="2">
        <v>5</v>
      </c>
      <c r="F805" s="62">
        <v>2012</v>
      </c>
      <c r="G805" s="62">
        <v>2012</v>
      </c>
      <c r="H805" s="131">
        <v>0</v>
      </c>
      <c r="I805" s="131">
        <v>0</v>
      </c>
      <c r="J805" s="131">
        <v>0</v>
      </c>
      <c r="K805" s="131">
        <v>0</v>
      </c>
      <c r="L805" s="131">
        <v>0</v>
      </c>
      <c r="M805" s="131">
        <v>0</v>
      </c>
      <c r="N805" s="131">
        <v>0</v>
      </c>
      <c r="O805" s="131">
        <v>0</v>
      </c>
      <c r="P805" s="131">
        <v>0</v>
      </c>
      <c r="Q805" s="131">
        <v>0</v>
      </c>
      <c r="R805" s="131">
        <v>0</v>
      </c>
      <c r="S805" s="131">
        <v>0</v>
      </c>
      <c r="T805" s="131">
        <v>0</v>
      </c>
      <c r="U805" s="131">
        <v>0</v>
      </c>
      <c r="V805" s="131">
        <v>0</v>
      </c>
      <c r="W805" s="131">
        <v>0</v>
      </c>
      <c r="X805" s="131">
        <v>0</v>
      </c>
      <c r="Y805" s="131">
        <v>0</v>
      </c>
      <c r="Z805" s="131">
        <v>0</v>
      </c>
      <c r="AA805" s="131">
        <v>0</v>
      </c>
      <c r="AB805" s="131">
        <v>0</v>
      </c>
      <c r="AC805" s="131">
        <v>0</v>
      </c>
      <c r="AD805" s="131">
        <v>0</v>
      </c>
      <c r="AE805" s="131">
        <v>0</v>
      </c>
      <c r="AF805" s="131">
        <v>0</v>
      </c>
      <c r="AG805" s="131">
        <v>0</v>
      </c>
      <c r="AH805" s="43">
        <v>0</v>
      </c>
    </row>
    <row r="806" spans="1:34">
      <c r="A806" s="52">
        <v>0</v>
      </c>
      <c r="C806" s="53"/>
      <c r="D806" s="2">
        <v>2011</v>
      </c>
      <c r="E806" s="2">
        <v>6</v>
      </c>
      <c r="F806" s="62">
        <v>2012</v>
      </c>
      <c r="G806" s="62">
        <v>2012</v>
      </c>
      <c r="H806" s="131">
        <v>0</v>
      </c>
      <c r="I806" s="131">
        <v>0</v>
      </c>
      <c r="J806" s="131">
        <v>0</v>
      </c>
      <c r="K806" s="131">
        <v>0</v>
      </c>
      <c r="L806" s="131">
        <v>0</v>
      </c>
      <c r="M806" s="131">
        <v>0</v>
      </c>
      <c r="N806" s="131">
        <v>0</v>
      </c>
      <c r="O806" s="131">
        <v>0</v>
      </c>
      <c r="P806" s="131">
        <v>0</v>
      </c>
      <c r="Q806" s="131">
        <v>0</v>
      </c>
      <c r="R806" s="131">
        <v>0</v>
      </c>
      <c r="S806" s="131">
        <v>0</v>
      </c>
      <c r="T806" s="131">
        <v>0</v>
      </c>
      <c r="U806" s="131">
        <v>0</v>
      </c>
      <c r="V806" s="131">
        <v>0</v>
      </c>
      <c r="W806" s="131">
        <v>0</v>
      </c>
      <c r="X806" s="131">
        <v>0</v>
      </c>
      <c r="Y806" s="131">
        <v>0</v>
      </c>
      <c r="Z806" s="131">
        <v>0</v>
      </c>
      <c r="AA806" s="131">
        <v>0</v>
      </c>
      <c r="AB806" s="131">
        <v>0</v>
      </c>
      <c r="AC806" s="131">
        <v>0</v>
      </c>
      <c r="AD806" s="131">
        <v>0</v>
      </c>
      <c r="AE806" s="131">
        <v>0</v>
      </c>
      <c r="AF806" s="131">
        <v>0</v>
      </c>
      <c r="AG806" s="131">
        <v>0</v>
      </c>
      <c r="AH806" s="43">
        <v>0</v>
      </c>
    </row>
    <row r="807" spans="1:34">
      <c r="A807" s="52">
        <v>0</v>
      </c>
      <c r="C807" s="53"/>
      <c r="D807" s="2">
        <v>2011</v>
      </c>
      <c r="E807" s="2">
        <v>7</v>
      </c>
      <c r="F807" s="62">
        <v>2012</v>
      </c>
      <c r="G807" s="62">
        <v>2012</v>
      </c>
      <c r="H807" s="131">
        <v>0</v>
      </c>
      <c r="I807" s="131">
        <v>0</v>
      </c>
      <c r="J807" s="131">
        <v>0</v>
      </c>
      <c r="K807" s="131">
        <v>0</v>
      </c>
      <c r="L807" s="131">
        <v>0</v>
      </c>
      <c r="M807" s="131">
        <v>0</v>
      </c>
      <c r="N807" s="131">
        <v>0</v>
      </c>
      <c r="O807" s="131">
        <v>0</v>
      </c>
      <c r="P807" s="131">
        <v>0</v>
      </c>
      <c r="Q807" s="131">
        <v>0</v>
      </c>
      <c r="R807" s="131">
        <v>0</v>
      </c>
      <c r="S807" s="131">
        <v>0</v>
      </c>
      <c r="T807" s="131">
        <v>0</v>
      </c>
      <c r="U807" s="131">
        <v>0</v>
      </c>
      <c r="V807" s="131">
        <v>0</v>
      </c>
      <c r="W807" s="131">
        <v>0</v>
      </c>
      <c r="X807" s="131">
        <v>0</v>
      </c>
      <c r="Y807" s="131">
        <v>0</v>
      </c>
      <c r="Z807" s="131">
        <v>0</v>
      </c>
      <c r="AA807" s="131">
        <v>0</v>
      </c>
      <c r="AB807" s="131">
        <v>0</v>
      </c>
      <c r="AC807" s="131">
        <v>0</v>
      </c>
      <c r="AD807" s="131">
        <v>0</v>
      </c>
      <c r="AE807" s="131">
        <v>0</v>
      </c>
      <c r="AF807" s="131">
        <v>0</v>
      </c>
      <c r="AG807" s="131">
        <v>0</v>
      </c>
      <c r="AH807" s="43">
        <v>0</v>
      </c>
    </row>
    <row r="808" spans="1:34">
      <c r="A808" s="52">
        <v>0</v>
      </c>
      <c r="C808" s="53"/>
      <c r="D808" s="2">
        <v>2011</v>
      </c>
      <c r="E808" s="2">
        <v>8</v>
      </c>
      <c r="F808" s="62">
        <v>2012</v>
      </c>
      <c r="G808" s="62">
        <v>2012</v>
      </c>
      <c r="H808" s="131">
        <v>0</v>
      </c>
      <c r="I808" s="131">
        <v>0</v>
      </c>
      <c r="J808" s="131">
        <v>0</v>
      </c>
      <c r="K808" s="131">
        <v>0</v>
      </c>
      <c r="L808" s="131">
        <v>0</v>
      </c>
      <c r="M808" s="131">
        <v>0</v>
      </c>
      <c r="N808" s="131">
        <v>0</v>
      </c>
      <c r="O808" s="131">
        <v>0</v>
      </c>
      <c r="P808" s="131">
        <v>0</v>
      </c>
      <c r="Q808" s="131">
        <v>0</v>
      </c>
      <c r="R808" s="131">
        <v>0</v>
      </c>
      <c r="S808" s="131">
        <v>0</v>
      </c>
      <c r="T808" s="131">
        <v>0</v>
      </c>
      <c r="U808" s="131">
        <v>0</v>
      </c>
      <c r="V808" s="131">
        <v>0</v>
      </c>
      <c r="W808" s="131">
        <v>0</v>
      </c>
      <c r="X808" s="131">
        <v>0</v>
      </c>
      <c r="Y808" s="131">
        <v>0</v>
      </c>
      <c r="Z808" s="131">
        <v>0</v>
      </c>
      <c r="AA808" s="131">
        <v>0</v>
      </c>
      <c r="AB808" s="131">
        <v>0</v>
      </c>
      <c r="AC808" s="131">
        <v>0</v>
      </c>
      <c r="AD808" s="131">
        <v>0</v>
      </c>
      <c r="AE808" s="131">
        <v>0</v>
      </c>
      <c r="AF808" s="131">
        <v>0</v>
      </c>
      <c r="AG808" s="131">
        <v>0</v>
      </c>
      <c r="AH808" s="43">
        <v>0</v>
      </c>
    </row>
    <row r="809" spans="1:34">
      <c r="A809" s="52">
        <v>0</v>
      </c>
      <c r="C809" s="53"/>
      <c r="D809" s="2">
        <v>2011</v>
      </c>
      <c r="E809" s="2">
        <v>9</v>
      </c>
      <c r="F809" s="62">
        <v>2012</v>
      </c>
      <c r="G809" s="62">
        <v>2012</v>
      </c>
      <c r="H809" s="131">
        <v>0</v>
      </c>
      <c r="I809" s="131">
        <v>0</v>
      </c>
      <c r="J809" s="131">
        <v>0</v>
      </c>
      <c r="K809" s="131">
        <v>0</v>
      </c>
      <c r="L809" s="131">
        <v>0</v>
      </c>
      <c r="M809" s="131">
        <v>0</v>
      </c>
      <c r="N809" s="131">
        <v>0</v>
      </c>
      <c r="O809" s="131">
        <v>0</v>
      </c>
      <c r="P809" s="131">
        <v>0</v>
      </c>
      <c r="Q809" s="131">
        <v>0</v>
      </c>
      <c r="R809" s="131">
        <v>0</v>
      </c>
      <c r="S809" s="131">
        <v>0</v>
      </c>
      <c r="T809" s="131">
        <v>0</v>
      </c>
      <c r="U809" s="131">
        <v>0</v>
      </c>
      <c r="V809" s="131">
        <v>0</v>
      </c>
      <c r="W809" s="131">
        <v>0</v>
      </c>
      <c r="X809" s="131">
        <v>0</v>
      </c>
      <c r="Y809" s="131">
        <v>0</v>
      </c>
      <c r="Z809" s="131">
        <v>0</v>
      </c>
      <c r="AA809" s="131">
        <v>0</v>
      </c>
      <c r="AB809" s="131">
        <v>0</v>
      </c>
      <c r="AC809" s="131">
        <v>0</v>
      </c>
      <c r="AD809" s="131">
        <v>0</v>
      </c>
      <c r="AE809" s="131">
        <v>0</v>
      </c>
      <c r="AF809" s="131">
        <v>0</v>
      </c>
      <c r="AG809" s="131">
        <v>0</v>
      </c>
      <c r="AH809" s="43">
        <v>0</v>
      </c>
    </row>
    <row r="810" spans="1:34">
      <c r="A810" s="52">
        <v>0</v>
      </c>
      <c r="C810" s="53"/>
      <c r="D810" s="2">
        <v>2011</v>
      </c>
      <c r="E810" s="2">
        <v>10</v>
      </c>
      <c r="F810" s="62">
        <v>2012</v>
      </c>
      <c r="G810" s="62">
        <v>2012</v>
      </c>
      <c r="H810" s="131">
        <v>0</v>
      </c>
      <c r="I810" s="131">
        <v>0</v>
      </c>
      <c r="J810" s="131">
        <v>0</v>
      </c>
      <c r="K810" s="131">
        <v>0</v>
      </c>
      <c r="L810" s="131">
        <v>0</v>
      </c>
      <c r="M810" s="131">
        <v>0</v>
      </c>
      <c r="N810" s="131">
        <v>0</v>
      </c>
      <c r="O810" s="131">
        <v>0</v>
      </c>
      <c r="P810" s="131">
        <v>0</v>
      </c>
      <c r="Q810" s="131">
        <v>0</v>
      </c>
      <c r="R810" s="131">
        <v>0</v>
      </c>
      <c r="S810" s="131">
        <v>0</v>
      </c>
      <c r="T810" s="131">
        <v>0</v>
      </c>
      <c r="U810" s="131">
        <v>0</v>
      </c>
      <c r="V810" s="131">
        <v>0</v>
      </c>
      <c r="W810" s="131">
        <v>0</v>
      </c>
      <c r="X810" s="131">
        <v>0</v>
      </c>
      <c r="Y810" s="131">
        <v>0</v>
      </c>
      <c r="Z810" s="131">
        <v>0</v>
      </c>
      <c r="AA810" s="131">
        <v>0</v>
      </c>
      <c r="AB810" s="131">
        <v>0</v>
      </c>
      <c r="AC810" s="131">
        <v>0</v>
      </c>
      <c r="AD810" s="131">
        <v>0</v>
      </c>
      <c r="AE810" s="131">
        <v>0</v>
      </c>
      <c r="AF810" s="131">
        <v>0</v>
      </c>
      <c r="AG810" s="131">
        <v>0</v>
      </c>
      <c r="AH810" s="43">
        <v>0</v>
      </c>
    </row>
    <row r="811" spans="1:34">
      <c r="A811" s="52">
        <v>0</v>
      </c>
      <c r="C811" s="53"/>
      <c r="D811" s="2">
        <v>2011</v>
      </c>
      <c r="E811" s="2">
        <v>11</v>
      </c>
      <c r="F811" s="62">
        <v>2012</v>
      </c>
      <c r="G811" s="62">
        <v>2012</v>
      </c>
      <c r="H811" s="131">
        <v>0</v>
      </c>
      <c r="I811" s="131">
        <v>0</v>
      </c>
      <c r="J811" s="131">
        <v>0</v>
      </c>
      <c r="K811" s="131">
        <v>0</v>
      </c>
      <c r="L811" s="131">
        <v>0</v>
      </c>
      <c r="M811" s="131">
        <v>0</v>
      </c>
      <c r="N811" s="131">
        <v>0</v>
      </c>
      <c r="O811" s="131">
        <v>0</v>
      </c>
      <c r="P811" s="131">
        <v>0</v>
      </c>
      <c r="Q811" s="131">
        <v>0</v>
      </c>
      <c r="R811" s="131">
        <v>0</v>
      </c>
      <c r="S811" s="131">
        <v>0</v>
      </c>
      <c r="T811" s="131">
        <v>0</v>
      </c>
      <c r="U811" s="131">
        <v>0</v>
      </c>
      <c r="V811" s="131">
        <v>0</v>
      </c>
      <c r="W811" s="131">
        <v>0</v>
      </c>
      <c r="X811" s="131">
        <v>0</v>
      </c>
      <c r="Y811" s="131">
        <v>0</v>
      </c>
      <c r="Z811" s="131">
        <v>0</v>
      </c>
      <c r="AA811" s="131">
        <v>0</v>
      </c>
      <c r="AB811" s="131">
        <v>0</v>
      </c>
      <c r="AC811" s="131">
        <v>0</v>
      </c>
      <c r="AD811" s="131">
        <v>0</v>
      </c>
      <c r="AE811" s="131">
        <v>0</v>
      </c>
      <c r="AF811" s="131">
        <v>0</v>
      </c>
      <c r="AG811" s="131">
        <v>0</v>
      </c>
      <c r="AH811" s="43">
        <v>0</v>
      </c>
    </row>
    <row r="812" spans="1:34">
      <c r="A812" s="52">
        <v>0</v>
      </c>
      <c r="C812" s="53"/>
      <c r="D812" s="2">
        <v>2011</v>
      </c>
      <c r="E812" s="2">
        <v>12</v>
      </c>
      <c r="F812" s="62">
        <v>2012</v>
      </c>
      <c r="G812" s="62">
        <v>2012</v>
      </c>
      <c r="H812" s="131">
        <v>0</v>
      </c>
      <c r="I812" s="131">
        <v>0</v>
      </c>
      <c r="J812" s="131">
        <v>0</v>
      </c>
      <c r="K812" s="131">
        <v>0</v>
      </c>
      <c r="L812" s="131">
        <v>0</v>
      </c>
      <c r="M812" s="131">
        <v>0</v>
      </c>
      <c r="N812" s="131">
        <v>0</v>
      </c>
      <c r="O812" s="131">
        <v>0</v>
      </c>
      <c r="P812" s="131">
        <v>0</v>
      </c>
      <c r="Q812" s="131">
        <v>0</v>
      </c>
      <c r="R812" s="131">
        <v>0</v>
      </c>
      <c r="S812" s="131">
        <v>0</v>
      </c>
      <c r="T812" s="131">
        <v>0</v>
      </c>
      <c r="U812" s="131">
        <v>0</v>
      </c>
      <c r="V812" s="131">
        <v>0</v>
      </c>
      <c r="W812" s="131">
        <v>0</v>
      </c>
      <c r="X812" s="131">
        <v>0</v>
      </c>
      <c r="Y812" s="131">
        <v>0</v>
      </c>
      <c r="Z812" s="131">
        <v>0</v>
      </c>
      <c r="AA812" s="131">
        <v>0</v>
      </c>
      <c r="AB812" s="131">
        <v>0</v>
      </c>
      <c r="AC812" s="131">
        <v>0</v>
      </c>
      <c r="AD812" s="131">
        <v>0</v>
      </c>
      <c r="AE812" s="131">
        <v>0</v>
      </c>
      <c r="AF812" s="131">
        <v>0</v>
      </c>
      <c r="AG812" s="131">
        <v>0</v>
      </c>
      <c r="AH812" s="43">
        <v>0</v>
      </c>
    </row>
    <row r="813" spans="1:34">
      <c r="A813" s="52">
        <v>0</v>
      </c>
      <c r="C813" s="53"/>
      <c r="D813" s="2">
        <v>2012</v>
      </c>
      <c r="E813" s="2">
        <v>1</v>
      </c>
      <c r="F813" s="62">
        <v>2012</v>
      </c>
      <c r="G813" s="62">
        <v>2012</v>
      </c>
      <c r="H813" s="131">
        <v>0</v>
      </c>
      <c r="I813" s="131">
        <v>0</v>
      </c>
      <c r="J813" s="131">
        <v>0</v>
      </c>
      <c r="K813" s="131">
        <v>0</v>
      </c>
      <c r="L813" s="131">
        <v>0</v>
      </c>
      <c r="M813" s="131">
        <v>0</v>
      </c>
      <c r="N813" s="131">
        <v>0</v>
      </c>
      <c r="O813" s="131">
        <v>0</v>
      </c>
      <c r="P813" s="131">
        <v>0</v>
      </c>
      <c r="Q813" s="131">
        <v>0</v>
      </c>
      <c r="R813" s="131">
        <v>0</v>
      </c>
      <c r="S813" s="131">
        <v>0</v>
      </c>
      <c r="T813" s="131">
        <v>0</v>
      </c>
      <c r="U813" s="131">
        <v>0</v>
      </c>
      <c r="V813" s="131">
        <v>0</v>
      </c>
      <c r="W813" s="131">
        <v>0</v>
      </c>
      <c r="X813" s="131">
        <v>0</v>
      </c>
      <c r="Y813" s="131">
        <v>0</v>
      </c>
      <c r="Z813" s="131">
        <v>0</v>
      </c>
      <c r="AA813" s="131">
        <v>0</v>
      </c>
      <c r="AB813" s="131">
        <v>0</v>
      </c>
      <c r="AC813" s="131">
        <v>0</v>
      </c>
      <c r="AD813" s="131">
        <v>0</v>
      </c>
      <c r="AE813" s="131">
        <v>0</v>
      </c>
      <c r="AF813" s="131">
        <v>0</v>
      </c>
      <c r="AG813" s="131">
        <v>0</v>
      </c>
      <c r="AH813" s="43">
        <v>0</v>
      </c>
    </row>
    <row r="814" spans="1:34">
      <c r="A814" s="52">
        <v>0</v>
      </c>
      <c r="C814" s="53"/>
      <c r="D814" s="2">
        <v>2012</v>
      </c>
      <c r="E814" s="2">
        <v>2</v>
      </c>
      <c r="F814" s="62">
        <v>2012</v>
      </c>
      <c r="G814" s="62">
        <v>2012</v>
      </c>
      <c r="H814" s="131">
        <v>0</v>
      </c>
      <c r="I814" s="131">
        <v>0</v>
      </c>
      <c r="J814" s="131">
        <v>0</v>
      </c>
      <c r="K814" s="131">
        <v>0</v>
      </c>
      <c r="L814" s="131">
        <v>0</v>
      </c>
      <c r="M814" s="131">
        <v>0</v>
      </c>
      <c r="N814" s="131">
        <v>0</v>
      </c>
      <c r="O814" s="131">
        <v>0</v>
      </c>
      <c r="P814" s="131">
        <v>0</v>
      </c>
      <c r="Q814" s="131">
        <v>0</v>
      </c>
      <c r="R814" s="131">
        <v>0</v>
      </c>
      <c r="S814" s="131">
        <v>0</v>
      </c>
      <c r="T814" s="131">
        <v>0</v>
      </c>
      <c r="U814" s="131">
        <v>0</v>
      </c>
      <c r="V814" s="131">
        <v>0</v>
      </c>
      <c r="W814" s="131">
        <v>0</v>
      </c>
      <c r="X814" s="131">
        <v>0</v>
      </c>
      <c r="Y814" s="131">
        <v>0</v>
      </c>
      <c r="Z814" s="131">
        <v>0</v>
      </c>
      <c r="AA814" s="131">
        <v>0</v>
      </c>
      <c r="AB814" s="131">
        <v>0</v>
      </c>
      <c r="AC814" s="131">
        <v>0</v>
      </c>
      <c r="AD814" s="131">
        <v>0</v>
      </c>
      <c r="AE814" s="131">
        <v>0</v>
      </c>
      <c r="AF814" s="131">
        <v>0</v>
      </c>
      <c r="AG814" s="131">
        <v>0</v>
      </c>
      <c r="AH814" s="43">
        <v>0</v>
      </c>
    </row>
    <row r="815" spans="1:34">
      <c r="A815" s="52">
        <v>0</v>
      </c>
      <c r="C815" s="53"/>
      <c r="D815" s="2">
        <v>2012</v>
      </c>
      <c r="E815" s="2">
        <v>3</v>
      </c>
      <c r="F815" s="62">
        <v>2012</v>
      </c>
      <c r="G815" s="62">
        <v>2012</v>
      </c>
      <c r="H815" s="131">
        <v>0</v>
      </c>
      <c r="I815" s="131">
        <v>0</v>
      </c>
      <c r="J815" s="131">
        <v>0</v>
      </c>
      <c r="K815" s="131">
        <v>0</v>
      </c>
      <c r="L815" s="131">
        <v>0</v>
      </c>
      <c r="M815" s="131">
        <v>0</v>
      </c>
      <c r="N815" s="131">
        <v>0</v>
      </c>
      <c r="O815" s="131">
        <v>0</v>
      </c>
      <c r="P815" s="131">
        <v>0</v>
      </c>
      <c r="Q815" s="131">
        <v>0</v>
      </c>
      <c r="R815" s="131">
        <v>0</v>
      </c>
      <c r="S815" s="131">
        <v>0</v>
      </c>
      <c r="T815" s="131">
        <v>0</v>
      </c>
      <c r="U815" s="131">
        <v>0</v>
      </c>
      <c r="V815" s="131">
        <v>0</v>
      </c>
      <c r="W815" s="131">
        <v>0</v>
      </c>
      <c r="X815" s="131">
        <v>0</v>
      </c>
      <c r="Y815" s="131">
        <v>0</v>
      </c>
      <c r="Z815" s="131">
        <v>0</v>
      </c>
      <c r="AA815" s="131">
        <v>0</v>
      </c>
      <c r="AB815" s="131">
        <v>0</v>
      </c>
      <c r="AC815" s="131">
        <v>0</v>
      </c>
      <c r="AD815" s="131">
        <v>0</v>
      </c>
      <c r="AE815" s="131">
        <v>0</v>
      </c>
      <c r="AF815" s="131">
        <v>0</v>
      </c>
      <c r="AG815" s="131">
        <v>0</v>
      </c>
      <c r="AH815" s="43">
        <v>0</v>
      </c>
    </row>
    <row r="816" spans="1:34">
      <c r="A816" s="52">
        <v>0</v>
      </c>
      <c r="C816" s="53"/>
      <c r="D816" s="2">
        <v>2012</v>
      </c>
      <c r="E816" s="2">
        <v>4</v>
      </c>
      <c r="F816" s="62">
        <v>2012</v>
      </c>
      <c r="G816" s="62">
        <v>2012</v>
      </c>
      <c r="H816" s="131">
        <v>0</v>
      </c>
      <c r="I816" s="131">
        <v>0</v>
      </c>
      <c r="J816" s="131">
        <v>0</v>
      </c>
      <c r="K816" s="131">
        <v>0</v>
      </c>
      <c r="L816" s="131">
        <v>0</v>
      </c>
      <c r="M816" s="131">
        <v>0</v>
      </c>
      <c r="N816" s="131">
        <v>0</v>
      </c>
      <c r="O816" s="131">
        <v>0</v>
      </c>
      <c r="P816" s="131">
        <v>0</v>
      </c>
      <c r="Q816" s="131">
        <v>0</v>
      </c>
      <c r="R816" s="131">
        <v>0</v>
      </c>
      <c r="S816" s="131">
        <v>0</v>
      </c>
      <c r="T816" s="131">
        <v>0</v>
      </c>
      <c r="U816" s="131">
        <v>0</v>
      </c>
      <c r="V816" s="131">
        <v>0</v>
      </c>
      <c r="W816" s="131">
        <v>0</v>
      </c>
      <c r="X816" s="131">
        <v>0</v>
      </c>
      <c r="Y816" s="131">
        <v>0</v>
      </c>
      <c r="Z816" s="131">
        <v>0</v>
      </c>
      <c r="AA816" s="131">
        <v>0</v>
      </c>
      <c r="AB816" s="131">
        <v>0</v>
      </c>
      <c r="AC816" s="131">
        <v>0</v>
      </c>
      <c r="AD816" s="131">
        <v>0</v>
      </c>
      <c r="AE816" s="131">
        <v>0</v>
      </c>
      <c r="AF816" s="131">
        <v>0</v>
      </c>
      <c r="AG816" s="131">
        <v>0</v>
      </c>
      <c r="AH816" s="43">
        <v>0</v>
      </c>
    </row>
    <row r="817" spans="1:34">
      <c r="A817" s="52">
        <v>0</v>
      </c>
      <c r="C817" s="53"/>
      <c r="D817" s="2">
        <v>2012</v>
      </c>
      <c r="E817" s="2">
        <v>5</v>
      </c>
      <c r="F817" s="62">
        <v>2013</v>
      </c>
      <c r="G817" s="62">
        <v>2013</v>
      </c>
      <c r="H817" s="131">
        <v>0</v>
      </c>
      <c r="I817" s="131">
        <v>0</v>
      </c>
      <c r="J817" s="131">
        <v>0</v>
      </c>
      <c r="K817" s="131">
        <v>0</v>
      </c>
      <c r="L817" s="131">
        <v>0</v>
      </c>
      <c r="M817" s="131">
        <v>0</v>
      </c>
      <c r="N817" s="131">
        <v>0</v>
      </c>
      <c r="O817" s="131">
        <v>0</v>
      </c>
      <c r="P817" s="131">
        <v>0</v>
      </c>
      <c r="Q817" s="131">
        <v>0</v>
      </c>
      <c r="R817" s="131">
        <v>0</v>
      </c>
      <c r="S817" s="131">
        <v>0</v>
      </c>
      <c r="T817" s="131">
        <v>0</v>
      </c>
      <c r="U817" s="131">
        <v>0</v>
      </c>
      <c r="V817" s="131">
        <v>0</v>
      </c>
      <c r="W817" s="131">
        <v>0</v>
      </c>
      <c r="X817" s="131">
        <v>0</v>
      </c>
      <c r="Y817" s="131">
        <v>0</v>
      </c>
      <c r="Z817" s="131">
        <v>0</v>
      </c>
      <c r="AA817" s="131">
        <v>0</v>
      </c>
      <c r="AB817" s="131">
        <v>0</v>
      </c>
      <c r="AC817" s="131">
        <v>0</v>
      </c>
      <c r="AD817" s="131">
        <v>0</v>
      </c>
      <c r="AE817" s="131">
        <v>0</v>
      </c>
      <c r="AF817" s="131">
        <v>0</v>
      </c>
      <c r="AG817" s="131">
        <v>0</v>
      </c>
      <c r="AH817" s="43">
        <v>0</v>
      </c>
    </row>
    <row r="818" spans="1:34">
      <c r="A818" s="52">
        <v>0</v>
      </c>
      <c r="C818" s="53"/>
      <c r="D818" s="2">
        <v>2012</v>
      </c>
      <c r="E818" s="2">
        <v>6</v>
      </c>
      <c r="F818" s="62">
        <v>2013</v>
      </c>
      <c r="G818" s="62">
        <v>2013</v>
      </c>
      <c r="H818" s="131">
        <v>0</v>
      </c>
      <c r="I818" s="131">
        <v>0</v>
      </c>
      <c r="J818" s="131">
        <v>0</v>
      </c>
      <c r="K818" s="131">
        <v>0</v>
      </c>
      <c r="L818" s="131">
        <v>0</v>
      </c>
      <c r="M818" s="131">
        <v>0</v>
      </c>
      <c r="N818" s="131">
        <v>0</v>
      </c>
      <c r="O818" s="131">
        <v>0</v>
      </c>
      <c r="P818" s="131">
        <v>0</v>
      </c>
      <c r="Q818" s="131">
        <v>0</v>
      </c>
      <c r="R818" s="131">
        <v>0</v>
      </c>
      <c r="S818" s="131">
        <v>0</v>
      </c>
      <c r="T818" s="131">
        <v>0</v>
      </c>
      <c r="U818" s="131">
        <v>0</v>
      </c>
      <c r="V818" s="131">
        <v>0</v>
      </c>
      <c r="W818" s="131">
        <v>0</v>
      </c>
      <c r="X818" s="131">
        <v>0</v>
      </c>
      <c r="Y818" s="131">
        <v>0</v>
      </c>
      <c r="Z818" s="131">
        <v>0</v>
      </c>
      <c r="AA818" s="131">
        <v>0</v>
      </c>
      <c r="AB818" s="131">
        <v>0</v>
      </c>
      <c r="AC818" s="131">
        <v>0</v>
      </c>
      <c r="AD818" s="131">
        <v>0</v>
      </c>
      <c r="AE818" s="131">
        <v>0</v>
      </c>
      <c r="AF818" s="131">
        <v>0</v>
      </c>
      <c r="AG818" s="131">
        <v>0</v>
      </c>
      <c r="AH818" s="43">
        <v>0</v>
      </c>
    </row>
    <row r="819" spans="1:34">
      <c r="A819" s="52">
        <v>0</v>
      </c>
      <c r="C819" s="53"/>
      <c r="D819" s="2">
        <v>2012</v>
      </c>
      <c r="E819" s="2">
        <v>7</v>
      </c>
      <c r="F819" s="62">
        <v>2013</v>
      </c>
      <c r="G819" s="62">
        <v>2013</v>
      </c>
      <c r="H819" s="131">
        <v>0</v>
      </c>
      <c r="I819" s="131">
        <v>0</v>
      </c>
      <c r="J819" s="131">
        <v>0</v>
      </c>
      <c r="K819" s="131">
        <v>0</v>
      </c>
      <c r="L819" s="131">
        <v>0</v>
      </c>
      <c r="M819" s="131">
        <v>0</v>
      </c>
      <c r="N819" s="131">
        <v>0</v>
      </c>
      <c r="O819" s="131">
        <v>0</v>
      </c>
      <c r="P819" s="131">
        <v>0</v>
      </c>
      <c r="Q819" s="131">
        <v>0</v>
      </c>
      <c r="R819" s="131">
        <v>0</v>
      </c>
      <c r="S819" s="131">
        <v>0</v>
      </c>
      <c r="T819" s="131">
        <v>0</v>
      </c>
      <c r="U819" s="131">
        <v>0</v>
      </c>
      <c r="V819" s="131">
        <v>0</v>
      </c>
      <c r="W819" s="131">
        <v>0</v>
      </c>
      <c r="X819" s="131">
        <v>0</v>
      </c>
      <c r="Y819" s="131">
        <v>0</v>
      </c>
      <c r="Z819" s="131">
        <v>0</v>
      </c>
      <c r="AA819" s="131">
        <v>0</v>
      </c>
      <c r="AB819" s="131">
        <v>0</v>
      </c>
      <c r="AC819" s="131">
        <v>0</v>
      </c>
      <c r="AD819" s="131">
        <v>0</v>
      </c>
      <c r="AE819" s="131">
        <v>0</v>
      </c>
      <c r="AF819" s="131">
        <v>0</v>
      </c>
      <c r="AG819" s="131">
        <v>0</v>
      </c>
      <c r="AH819" s="43">
        <v>0</v>
      </c>
    </row>
    <row r="820" spans="1:34">
      <c r="A820" s="52">
        <v>0</v>
      </c>
      <c r="C820" s="53"/>
      <c r="D820" s="2">
        <v>2012</v>
      </c>
      <c r="E820" s="2">
        <v>8</v>
      </c>
      <c r="F820" s="62">
        <v>2013</v>
      </c>
      <c r="G820" s="62">
        <v>2013</v>
      </c>
      <c r="H820" s="131">
        <v>0</v>
      </c>
      <c r="I820" s="131">
        <v>0</v>
      </c>
      <c r="J820" s="131">
        <v>0</v>
      </c>
      <c r="K820" s="131">
        <v>0</v>
      </c>
      <c r="L820" s="131">
        <v>0</v>
      </c>
      <c r="M820" s="131">
        <v>0</v>
      </c>
      <c r="N820" s="131">
        <v>0</v>
      </c>
      <c r="O820" s="131">
        <v>0</v>
      </c>
      <c r="P820" s="131">
        <v>0</v>
      </c>
      <c r="Q820" s="131">
        <v>0</v>
      </c>
      <c r="R820" s="131">
        <v>0</v>
      </c>
      <c r="S820" s="131">
        <v>0</v>
      </c>
      <c r="T820" s="131">
        <v>0</v>
      </c>
      <c r="U820" s="131">
        <v>0</v>
      </c>
      <c r="V820" s="131">
        <v>0</v>
      </c>
      <c r="W820" s="131">
        <v>0</v>
      </c>
      <c r="X820" s="131">
        <v>0</v>
      </c>
      <c r="Y820" s="131">
        <v>0</v>
      </c>
      <c r="Z820" s="131">
        <v>0</v>
      </c>
      <c r="AA820" s="131">
        <v>0</v>
      </c>
      <c r="AB820" s="131">
        <v>0</v>
      </c>
      <c r="AC820" s="131">
        <v>0</v>
      </c>
      <c r="AD820" s="131">
        <v>0</v>
      </c>
      <c r="AE820" s="131">
        <v>0</v>
      </c>
      <c r="AF820" s="131">
        <v>0</v>
      </c>
      <c r="AG820" s="131">
        <v>0</v>
      </c>
      <c r="AH820" s="43">
        <v>0</v>
      </c>
    </row>
    <row r="821" spans="1:34">
      <c r="A821" s="52">
        <v>0</v>
      </c>
      <c r="C821" s="53"/>
      <c r="D821" s="2">
        <v>2012</v>
      </c>
      <c r="E821" s="2">
        <v>9</v>
      </c>
      <c r="F821" s="62">
        <v>2013</v>
      </c>
      <c r="G821" s="62">
        <v>2013</v>
      </c>
      <c r="H821" s="131">
        <v>0</v>
      </c>
      <c r="I821" s="131">
        <v>0</v>
      </c>
      <c r="J821" s="131">
        <v>0</v>
      </c>
      <c r="K821" s="131">
        <v>0</v>
      </c>
      <c r="L821" s="131">
        <v>0</v>
      </c>
      <c r="M821" s="131">
        <v>0</v>
      </c>
      <c r="N821" s="131">
        <v>0</v>
      </c>
      <c r="O821" s="131">
        <v>0</v>
      </c>
      <c r="P821" s="131">
        <v>0</v>
      </c>
      <c r="Q821" s="131">
        <v>0</v>
      </c>
      <c r="R821" s="131">
        <v>0</v>
      </c>
      <c r="S821" s="131">
        <v>0</v>
      </c>
      <c r="T821" s="131">
        <v>0</v>
      </c>
      <c r="U821" s="131">
        <v>0</v>
      </c>
      <c r="V821" s="131">
        <v>0</v>
      </c>
      <c r="W821" s="131">
        <v>0</v>
      </c>
      <c r="X821" s="131">
        <v>0</v>
      </c>
      <c r="Y821" s="131">
        <v>0</v>
      </c>
      <c r="Z821" s="131">
        <v>0</v>
      </c>
      <c r="AA821" s="131">
        <v>0</v>
      </c>
      <c r="AB821" s="131">
        <v>0</v>
      </c>
      <c r="AC821" s="131">
        <v>0</v>
      </c>
      <c r="AD821" s="131">
        <v>0</v>
      </c>
      <c r="AE821" s="131">
        <v>0</v>
      </c>
      <c r="AF821" s="131">
        <v>0</v>
      </c>
      <c r="AG821" s="131">
        <v>0</v>
      </c>
      <c r="AH821" s="43">
        <v>0</v>
      </c>
    </row>
    <row r="822" spans="1:34">
      <c r="A822" s="52">
        <v>0</v>
      </c>
      <c r="C822" s="53"/>
      <c r="D822" s="2">
        <v>2012</v>
      </c>
      <c r="E822" s="2">
        <v>10</v>
      </c>
      <c r="F822" s="62">
        <v>2013</v>
      </c>
      <c r="G822" s="62">
        <v>2013</v>
      </c>
      <c r="H822" s="131">
        <v>0</v>
      </c>
      <c r="I822" s="131">
        <v>0</v>
      </c>
      <c r="J822" s="131">
        <v>0</v>
      </c>
      <c r="K822" s="131">
        <v>0</v>
      </c>
      <c r="L822" s="131">
        <v>0</v>
      </c>
      <c r="M822" s="131">
        <v>0</v>
      </c>
      <c r="N822" s="131">
        <v>0</v>
      </c>
      <c r="O822" s="131">
        <v>0</v>
      </c>
      <c r="P822" s="131">
        <v>0</v>
      </c>
      <c r="Q822" s="131">
        <v>0</v>
      </c>
      <c r="R822" s="131">
        <v>0</v>
      </c>
      <c r="S822" s="131">
        <v>0</v>
      </c>
      <c r="T822" s="131">
        <v>0</v>
      </c>
      <c r="U822" s="131">
        <v>0</v>
      </c>
      <c r="V822" s="131">
        <v>0</v>
      </c>
      <c r="W822" s="131">
        <v>0</v>
      </c>
      <c r="X822" s="131">
        <v>0</v>
      </c>
      <c r="Y822" s="131">
        <v>0</v>
      </c>
      <c r="Z822" s="131">
        <v>0</v>
      </c>
      <c r="AA822" s="131">
        <v>0</v>
      </c>
      <c r="AB822" s="131">
        <v>0</v>
      </c>
      <c r="AC822" s="131">
        <v>0</v>
      </c>
      <c r="AD822" s="131">
        <v>0</v>
      </c>
      <c r="AE822" s="131">
        <v>0</v>
      </c>
      <c r="AF822" s="131">
        <v>0</v>
      </c>
      <c r="AG822" s="131">
        <v>0</v>
      </c>
      <c r="AH822" s="43">
        <v>0</v>
      </c>
    </row>
    <row r="823" spans="1:34">
      <c r="A823" s="52">
        <v>0</v>
      </c>
      <c r="C823" s="53"/>
      <c r="D823" s="2">
        <v>2012</v>
      </c>
      <c r="E823" s="2">
        <v>11</v>
      </c>
      <c r="F823" s="62">
        <v>2013</v>
      </c>
      <c r="G823" s="62">
        <v>2013</v>
      </c>
      <c r="H823" s="131">
        <v>0</v>
      </c>
      <c r="I823" s="131">
        <v>0</v>
      </c>
      <c r="J823" s="131">
        <v>0</v>
      </c>
      <c r="K823" s="131">
        <v>0</v>
      </c>
      <c r="L823" s="131">
        <v>0</v>
      </c>
      <c r="M823" s="131">
        <v>0</v>
      </c>
      <c r="N823" s="131">
        <v>0</v>
      </c>
      <c r="O823" s="131">
        <v>0</v>
      </c>
      <c r="P823" s="131">
        <v>0</v>
      </c>
      <c r="Q823" s="131">
        <v>0</v>
      </c>
      <c r="R823" s="131">
        <v>0</v>
      </c>
      <c r="S823" s="131">
        <v>0</v>
      </c>
      <c r="T823" s="131">
        <v>0</v>
      </c>
      <c r="U823" s="131">
        <v>0</v>
      </c>
      <c r="V823" s="131">
        <v>0</v>
      </c>
      <c r="W823" s="131">
        <v>0</v>
      </c>
      <c r="X823" s="131">
        <v>0</v>
      </c>
      <c r="Y823" s="131">
        <v>0</v>
      </c>
      <c r="Z823" s="131">
        <v>0</v>
      </c>
      <c r="AA823" s="131">
        <v>0</v>
      </c>
      <c r="AB823" s="131">
        <v>0</v>
      </c>
      <c r="AC823" s="131">
        <v>0</v>
      </c>
      <c r="AD823" s="131">
        <v>0</v>
      </c>
      <c r="AE823" s="131">
        <v>0</v>
      </c>
      <c r="AF823" s="131">
        <v>0</v>
      </c>
      <c r="AG823" s="131">
        <v>0</v>
      </c>
      <c r="AH823" s="43">
        <v>0</v>
      </c>
    </row>
    <row r="824" spans="1:34">
      <c r="A824" s="52">
        <v>0</v>
      </c>
      <c r="C824" s="53"/>
      <c r="D824" s="2">
        <v>2012</v>
      </c>
      <c r="E824" s="2">
        <v>12</v>
      </c>
      <c r="F824" s="62">
        <v>2013</v>
      </c>
      <c r="G824" s="62">
        <v>2013</v>
      </c>
      <c r="H824" s="131">
        <v>0</v>
      </c>
      <c r="I824" s="131">
        <v>0</v>
      </c>
      <c r="J824" s="131">
        <v>0</v>
      </c>
      <c r="K824" s="131">
        <v>0</v>
      </c>
      <c r="L824" s="131">
        <v>0</v>
      </c>
      <c r="M824" s="131">
        <v>0</v>
      </c>
      <c r="N824" s="131">
        <v>0</v>
      </c>
      <c r="O824" s="131">
        <v>0</v>
      </c>
      <c r="P824" s="131">
        <v>0</v>
      </c>
      <c r="Q824" s="131">
        <v>0</v>
      </c>
      <c r="R824" s="131">
        <v>0</v>
      </c>
      <c r="S824" s="131">
        <v>0</v>
      </c>
      <c r="T824" s="131">
        <v>0</v>
      </c>
      <c r="U824" s="131">
        <v>0</v>
      </c>
      <c r="V824" s="131">
        <v>0</v>
      </c>
      <c r="W824" s="131">
        <v>0</v>
      </c>
      <c r="X824" s="131">
        <v>0</v>
      </c>
      <c r="Y824" s="131">
        <v>0</v>
      </c>
      <c r="Z824" s="131">
        <v>0</v>
      </c>
      <c r="AA824" s="131">
        <v>0</v>
      </c>
      <c r="AB824" s="131">
        <v>0</v>
      </c>
      <c r="AC824" s="131">
        <v>0</v>
      </c>
      <c r="AD824" s="131">
        <v>0</v>
      </c>
      <c r="AE824" s="131">
        <v>0</v>
      </c>
      <c r="AF824" s="131">
        <v>0</v>
      </c>
      <c r="AG824" s="131">
        <v>0</v>
      </c>
      <c r="AH824" s="43">
        <v>0</v>
      </c>
    </row>
    <row r="825" spans="1:34">
      <c r="A825" s="52">
        <v>0</v>
      </c>
      <c r="C825" s="53"/>
      <c r="D825" s="2">
        <v>2013</v>
      </c>
      <c r="E825" s="2">
        <v>1</v>
      </c>
      <c r="F825" s="62">
        <v>2013</v>
      </c>
      <c r="G825" s="62">
        <v>2013</v>
      </c>
      <c r="H825" s="131">
        <v>0</v>
      </c>
      <c r="I825" s="131">
        <v>0</v>
      </c>
      <c r="J825" s="131">
        <v>0</v>
      </c>
      <c r="K825" s="131">
        <v>0</v>
      </c>
      <c r="L825" s="131">
        <v>0</v>
      </c>
      <c r="M825" s="131">
        <v>0</v>
      </c>
      <c r="N825" s="131">
        <v>0</v>
      </c>
      <c r="O825" s="131">
        <v>0</v>
      </c>
      <c r="P825" s="131">
        <v>0</v>
      </c>
      <c r="Q825" s="131">
        <v>0</v>
      </c>
      <c r="R825" s="131">
        <v>0</v>
      </c>
      <c r="S825" s="131">
        <v>0</v>
      </c>
      <c r="T825" s="131">
        <v>0</v>
      </c>
      <c r="U825" s="131">
        <v>0</v>
      </c>
      <c r="V825" s="131">
        <v>0</v>
      </c>
      <c r="W825" s="131">
        <v>0</v>
      </c>
      <c r="X825" s="131">
        <v>0</v>
      </c>
      <c r="Y825" s="131">
        <v>0</v>
      </c>
      <c r="Z825" s="131">
        <v>0</v>
      </c>
      <c r="AA825" s="131">
        <v>0</v>
      </c>
      <c r="AB825" s="131">
        <v>0</v>
      </c>
      <c r="AC825" s="131">
        <v>0</v>
      </c>
      <c r="AD825" s="131">
        <v>0</v>
      </c>
      <c r="AE825" s="131">
        <v>0</v>
      </c>
      <c r="AF825" s="131">
        <v>0</v>
      </c>
      <c r="AG825" s="131">
        <v>0</v>
      </c>
      <c r="AH825" s="43">
        <v>0</v>
      </c>
    </row>
    <row r="826" spans="1:34">
      <c r="A826" s="52">
        <v>0</v>
      </c>
      <c r="C826" s="53"/>
      <c r="D826" s="2">
        <v>2013</v>
      </c>
      <c r="E826" s="2">
        <v>2</v>
      </c>
      <c r="F826" s="62">
        <v>2013</v>
      </c>
      <c r="G826" s="62">
        <v>2013</v>
      </c>
      <c r="H826" s="131">
        <v>0</v>
      </c>
      <c r="I826" s="131">
        <v>0</v>
      </c>
      <c r="J826" s="131">
        <v>0</v>
      </c>
      <c r="K826" s="131">
        <v>0</v>
      </c>
      <c r="L826" s="131">
        <v>0</v>
      </c>
      <c r="M826" s="131">
        <v>0</v>
      </c>
      <c r="N826" s="131">
        <v>0</v>
      </c>
      <c r="O826" s="131">
        <v>0</v>
      </c>
      <c r="P826" s="131">
        <v>0</v>
      </c>
      <c r="Q826" s="131">
        <v>0</v>
      </c>
      <c r="R826" s="131">
        <v>0</v>
      </c>
      <c r="S826" s="131">
        <v>0</v>
      </c>
      <c r="T826" s="131">
        <v>0</v>
      </c>
      <c r="U826" s="131">
        <v>0</v>
      </c>
      <c r="V826" s="131">
        <v>0</v>
      </c>
      <c r="W826" s="131">
        <v>0</v>
      </c>
      <c r="X826" s="131">
        <v>0</v>
      </c>
      <c r="Y826" s="131">
        <v>0</v>
      </c>
      <c r="Z826" s="131">
        <v>0</v>
      </c>
      <c r="AA826" s="131">
        <v>0</v>
      </c>
      <c r="AB826" s="131">
        <v>0</v>
      </c>
      <c r="AC826" s="131">
        <v>0</v>
      </c>
      <c r="AD826" s="131">
        <v>0</v>
      </c>
      <c r="AE826" s="131">
        <v>0</v>
      </c>
      <c r="AF826" s="131">
        <v>0</v>
      </c>
      <c r="AG826" s="131">
        <v>0</v>
      </c>
      <c r="AH826" s="43">
        <v>0</v>
      </c>
    </row>
    <row r="827" spans="1:34">
      <c r="A827" s="52">
        <v>0</v>
      </c>
      <c r="C827" s="53"/>
      <c r="D827" s="2">
        <v>2013</v>
      </c>
      <c r="E827" s="2">
        <v>3</v>
      </c>
      <c r="F827" s="62">
        <v>2013</v>
      </c>
      <c r="G827" s="62">
        <v>2013</v>
      </c>
      <c r="H827" s="131">
        <v>0</v>
      </c>
      <c r="I827" s="131">
        <v>0</v>
      </c>
      <c r="J827" s="131">
        <v>0</v>
      </c>
      <c r="K827" s="131">
        <v>0</v>
      </c>
      <c r="L827" s="131">
        <v>0</v>
      </c>
      <c r="M827" s="131">
        <v>0</v>
      </c>
      <c r="N827" s="131">
        <v>0</v>
      </c>
      <c r="O827" s="131">
        <v>0</v>
      </c>
      <c r="P827" s="131">
        <v>0</v>
      </c>
      <c r="Q827" s="131">
        <v>0</v>
      </c>
      <c r="R827" s="131">
        <v>0</v>
      </c>
      <c r="S827" s="131">
        <v>0</v>
      </c>
      <c r="T827" s="131">
        <v>0</v>
      </c>
      <c r="U827" s="131">
        <v>0</v>
      </c>
      <c r="V827" s="131">
        <v>0</v>
      </c>
      <c r="W827" s="131">
        <v>0</v>
      </c>
      <c r="X827" s="131">
        <v>0</v>
      </c>
      <c r="Y827" s="131">
        <v>0</v>
      </c>
      <c r="Z827" s="131">
        <v>0</v>
      </c>
      <c r="AA827" s="131">
        <v>0</v>
      </c>
      <c r="AB827" s="131">
        <v>0</v>
      </c>
      <c r="AC827" s="131">
        <v>0</v>
      </c>
      <c r="AD827" s="131">
        <v>0</v>
      </c>
      <c r="AE827" s="131">
        <v>0</v>
      </c>
      <c r="AF827" s="131">
        <v>0</v>
      </c>
      <c r="AG827" s="131">
        <v>0</v>
      </c>
      <c r="AH827" s="43">
        <v>0</v>
      </c>
    </row>
    <row r="828" spans="1:34">
      <c r="A828" s="52">
        <v>0</v>
      </c>
      <c r="C828" s="53"/>
      <c r="D828" s="2">
        <v>2013</v>
      </c>
      <c r="E828" s="2">
        <v>4</v>
      </c>
      <c r="F828" s="62">
        <v>2013</v>
      </c>
      <c r="G828" s="62">
        <v>2013</v>
      </c>
      <c r="H828" s="131">
        <v>0</v>
      </c>
      <c r="I828" s="131">
        <v>0</v>
      </c>
      <c r="J828" s="131">
        <v>0</v>
      </c>
      <c r="K828" s="131">
        <v>0</v>
      </c>
      <c r="L828" s="131">
        <v>0</v>
      </c>
      <c r="M828" s="131">
        <v>0</v>
      </c>
      <c r="N828" s="131">
        <v>0</v>
      </c>
      <c r="O828" s="131">
        <v>0</v>
      </c>
      <c r="P828" s="131">
        <v>0</v>
      </c>
      <c r="Q828" s="131">
        <v>0</v>
      </c>
      <c r="R828" s="131">
        <v>0</v>
      </c>
      <c r="S828" s="131">
        <v>0</v>
      </c>
      <c r="T828" s="131">
        <v>0</v>
      </c>
      <c r="U828" s="131">
        <v>0</v>
      </c>
      <c r="V828" s="131">
        <v>0</v>
      </c>
      <c r="W828" s="131">
        <v>0</v>
      </c>
      <c r="X828" s="131">
        <v>0</v>
      </c>
      <c r="Y828" s="131">
        <v>0</v>
      </c>
      <c r="Z828" s="131">
        <v>0</v>
      </c>
      <c r="AA828" s="131">
        <v>0</v>
      </c>
      <c r="AB828" s="131">
        <v>0</v>
      </c>
      <c r="AC828" s="131">
        <v>0</v>
      </c>
      <c r="AD828" s="131">
        <v>0</v>
      </c>
      <c r="AE828" s="131">
        <v>0</v>
      </c>
      <c r="AF828" s="131">
        <v>0</v>
      </c>
      <c r="AG828" s="131">
        <v>0</v>
      </c>
      <c r="AH828" s="43">
        <v>0</v>
      </c>
    </row>
    <row r="829" spans="1:34">
      <c r="A829" s="52">
        <v>0</v>
      </c>
      <c r="C829" s="53"/>
      <c r="D829" s="2">
        <v>2013</v>
      </c>
      <c r="E829" s="2">
        <v>5</v>
      </c>
      <c r="F829" s="62">
        <v>2014</v>
      </c>
      <c r="G829" s="62">
        <v>2014</v>
      </c>
      <c r="H829" s="131">
        <v>0</v>
      </c>
      <c r="I829" s="131">
        <v>0</v>
      </c>
      <c r="J829" s="131">
        <v>0</v>
      </c>
      <c r="K829" s="131">
        <v>0</v>
      </c>
      <c r="L829" s="131">
        <v>0</v>
      </c>
      <c r="M829" s="131">
        <v>0</v>
      </c>
      <c r="N829" s="131">
        <v>0</v>
      </c>
      <c r="O829" s="131">
        <v>0</v>
      </c>
      <c r="P829" s="131">
        <v>0</v>
      </c>
      <c r="Q829" s="131">
        <v>0</v>
      </c>
      <c r="R829" s="131">
        <v>0</v>
      </c>
      <c r="S829" s="131">
        <v>0</v>
      </c>
      <c r="T829" s="131">
        <v>0</v>
      </c>
      <c r="U829" s="131">
        <v>0</v>
      </c>
      <c r="V829" s="131">
        <v>0</v>
      </c>
      <c r="W829" s="131">
        <v>0</v>
      </c>
      <c r="X829" s="131">
        <v>0</v>
      </c>
      <c r="Y829" s="131">
        <v>0</v>
      </c>
      <c r="Z829" s="131">
        <v>0</v>
      </c>
      <c r="AA829" s="131">
        <v>0</v>
      </c>
      <c r="AB829" s="131">
        <v>0</v>
      </c>
      <c r="AC829" s="131">
        <v>0</v>
      </c>
      <c r="AD829" s="131">
        <v>0</v>
      </c>
      <c r="AE829" s="131">
        <v>0</v>
      </c>
      <c r="AF829" s="131">
        <v>0</v>
      </c>
      <c r="AG829" s="131">
        <v>0</v>
      </c>
      <c r="AH829" s="43">
        <v>0</v>
      </c>
    </row>
    <row r="830" spans="1:34">
      <c r="A830" s="52">
        <v>0</v>
      </c>
      <c r="C830" s="53"/>
      <c r="D830" s="2">
        <v>2013</v>
      </c>
      <c r="E830" s="2">
        <v>6</v>
      </c>
      <c r="F830" s="62">
        <v>2014</v>
      </c>
      <c r="G830" s="62">
        <v>2014</v>
      </c>
      <c r="H830" s="131">
        <v>0</v>
      </c>
      <c r="I830" s="131">
        <v>0</v>
      </c>
      <c r="J830" s="131">
        <v>0</v>
      </c>
      <c r="K830" s="131">
        <v>0</v>
      </c>
      <c r="L830" s="131">
        <v>0</v>
      </c>
      <c r="M830" s="131">
        <v>0</v>
      </c>
      <c r="N830" s="131">
        <v>0</v>
      </c>
      <c r="O830" s="131">
        <v>0</v>
      </c>
      <c r="P830" s="131">
        <v>0</v>
      </c>
      <c r="Q830" s="131">
        <v>0</v>
      </c>
      <c r="R830" s="131">
        <v>0</v>
      </c>
      <c r="S830" s="131">
        <v>0</v>
      </c>
      <c r="T830" s="131">
        <v>0</v>
      </c>
      <c r="U830" s="131">
        <v>0</v>
      </c>
      <c r="V830" s="131">
        <v>0</v>
      </c>
      <c r="W830" s="131">
        <v>0</v>
      </c>
      <c r="X830" s="131">
        <v>0</v>
      </c>
      <c r="Y830" s="131">
        <v>0</v>
      </c>
      <c r="Z830" s="131">
        <v>0</v>
      </c>
      <c r="AA830" s="131">
        <v>0</v>
      </c>
      <c r="AB830" s="131">
        <v>0</v>
      </c>
      <c r="AC830" s="131">
        <v>0</v>
      </c>
      <c r="AD830" s="131">
        <v>0</v>
      </c>
      <c r="AE830" s="131">
        <v>0</v>
      </c>
      <c r="AF830" s="131">
        <v>0</v>
      </c>
      <c r="AG830" s="131">
        <v>0</v>
      </c>
      <c r="AH830" s="43">
        <v>0</v>
      </c>
    </row>
    <row r="831" spans="1:34">
      <c r="A831" s="52">
        <v>0</v>
      </c>
      <c r="C831" s="53"/>
      <c r="D831" s="2">
        <v>2013</v>
      </c>
      <c r="E831" s="2">
        <v>7</v>
      </c>
      <c r="F831" s="62">
        <v>2014</v>
      </c>
      <c r="G831" s="62">
        <v>2014</v>
      </c>
      <c r="H831" s="131">
        <v>0</v>
      </c>
      <c r="I831" s="131">
        <v>0</v>
      </c>
      <c r="J831" s="131">
        <v>0</v>
      </c>
      <c r="K831" s="131">
        <v>0</v>
      </c>
      <c r="L831" s="131">
        <v>0</v>
      </c>
      <c r="M831" s="131">
        <v>0</v>
      </c>
      <c r="N831" s="131">
        <v>0</v>
      </c>
      <c r="O831" s="131">
        <v>0</v>
      </c>
      <c r="P831" s="131">
        <v>0</v>
      </c>
      <c r="Q831" s="131">
        <v>0</v>
      </c>
      <c r="R831" s="131">
        <v>0</v>
      </c>
      <c r="S831" s="131">
        <v>0</v>
      </c>
      <c r="T831" s="131">
        <v>0</v>
      </c>
      <c r="U831" s="131">
        <v>0</v>
      </c>
      <c r="V831" s="131">
        <v>0</v>
      </c>
      <c r="W831" s="131">
        <v>0</v>
      </c>
      <c r="X831" s="131">
        <v>0</v>
      </c>
      <c r="Y831" s="131">
        <v>0</v>
      </c>
      <c r="Z831" s="131">
        <v>0</v>
      </c>
      <c r="AA831" s="131">
        <v>0</v>
      </c>
      <c r="AB831" s="131">
        <v>0</v>
      </c>
      <c r="AC831" s="131">
        <v>0</v>
      </c>
      <c r="AD831" s="131">
        <v>0</v>
      </c>
      <c r="AE831" s="131">
        <v>0</v>
      </c>
      <c r="AF831" s="131">
        <v>0</v>
      </c>
      <c r="AG831" s="131">
        <v>0</v>
      </c>
      <c r="AH831" s="43">
        <v>0</v>
      </c>
    </row>
    <row r="832" spans="1:34">
      <c r="A832" s="52">
        <v>0</v>
      </c>
      <c r="C832" s="53"/>
      <c r="D832" s="2">
        <v>2013</v>
      </c>
      <c r="E832" s="2">
        <v>8</v>
      </c>
      <c r="F832" s="62">
        <v>2014</v>
      </c>
      <c r="G832" s="62">
        <v>2014</v>
      </c>
      <c r="H832" s="131">
        <v>0</v>
      </c>
      <c r="I832" s="131">
        <v>0</v>
      </c>
      <c r="J832" s="131">
        <v>0</v>
      </c>
      <c r="K832" s="131">
        <v>0</v>
      </c>
      <c r="L832" s="131">
        <v>0</v>
      </c>
      <c r="M832" s="131">
        <v>0</v>
      </c>
      <c r="N832" s="131">
        <v>0</v>
      </c>
      <c r="O832" s="131">
        <v>0</v>
      </c>
      <c r="P832" s="131">
        <v>0</v>
      </c>
      <c r="Q832" s="131">
        <v>0</v>
      </c>
      <c r="R832" s="131">
        <v>0</v>
      </c>
      <c r="S832" s="131">
        <v>0</v>
      </c>
      <c r="T832" s="131">
        <v>0</v>
      </c>
      <c r="U832" s="131">
        <v>0</v>
      </c>
      <c r="V832" s="131">
        <v>0</v>
      </c>
      <c r="W832" s="131">
        <v>0</v>
      </c>
      <c r="X832" s="131">
        <v>0</v>
      </c>
      <c r="Y832" s="131">
        <v>0</v>
      </c>
      <c r="Z832" s="131">
        <v>0</v>
      </c>
      <c r="AA832" s="131">
        <v>0</v>
      </c>
      <c r="AB832" s="131">
        <v>0</v>
      </c>
      <c r="AC832" s="131">
        <v>0</v>
      </c>
      <c r="AD832" s="131">
        <v>0</v>
      </c>
      <c r="AE832" s="131">
        <v>0</v>
      </c>
      <c r="AF832" s="131">
        <v>0</v>
      </c>
      <c r="AG832" s="131">
        <v>0</v>
      </c>
      <c r="AH832" s="43">
        <v>0</v>
      </c>
    </row>
    <row r="833" spans="1:34">
      <c r="A833" s="52">
        <v>0</v>
      </c>
      <c r="C833" s="53"/>
      <c r="D833" s="2">
        <v>2013</v>
      </c>
      <c r="E833" s="2">
        <v>9</v>
      </c>
      <c r="F833" s="62">
        <v>2014</v>
      </c>
      <c r="G833" s="62">
        <v>2014</v>
      </c>
      <c r="H833" s="131">
        <v>0</v>
      </c>
      <c r="I833" s="131">
        <v>0</v>
      </c>
      <c r="J833" s="131">
        <v>0</v>
      </c>
      <c r="K833" s="131">
        <v>0</v>
      </c>
      <c r="L833" s="131">
        <v>0</v>
      </c>
      <c r="M833" s="131">
        <v>0</v>
      </c>
      <c r="N833" s="131">
        <v>0</v>
      </c>
      <c r="O833" s="131">
        <v>0</v>
      </c>
      <c r="P833" s="131">
        <v>0</v>
      </c>
      <c r="Q833" s="131">
        <v>0</v>
      </c>
      <c r="R833" s="131">
        <v>0</v>
      </c>
      <c r="S833" s="131">
        <v>0</v>
      </c>
      <c r="T833" s="131">
        <v>0</v>
      </c>
      <c r="U833" s="131">
        <v>0</v>
      </c>
      <c r="V833" s="131">
        <v>0</v>
      </c>
      <c r="W833" s="131">
        <v>0</v>
      </c>
      <c r="X833" s="131">
        <v>0</v>
      </c>
      <c r="Y833" s="131">
        <v>0</v>
      </c>
      <c r="Z833" s="131">
        <v>0</v>
      </c>
      <c r="AA833" s="131">
        <v>0</v>
      </c>
      <c r="AB833" s="131">
        <v>0</v>
      </c>
      <c r="AC833" s="131">
        <v>0</v>
      </c>
      <c r="AD833" s="131">
        <v>0</v>
      </c>
      <c r="AE833" s="131">
        <v>0</v>
      </c>
      <c r="AF833" s="131">
        <v>0</v>
      </c>
      <c r="AG833" s="131">
        <v>0</v>
      </c>
      <c r="AH833" s="43">
        <v>0</v>
      </c>
    </row>
    <row r="834" spans="1:34">
      <c r="A834" s="52">
        <v>0</v>
      </c>
      <c r="C834" s="53"/>
      <c r="D834" s="2">
        <v>2013</v>
      </c>
      <c r="E834" s="2">
        <v>10</v>
      </c>
      <c r="F834" s="62">
        <v>2014</v>
      </c>
      <c r="G834" s="62">
        <v>2014</v>
      </c>
      <c r="H834" s="131">
        <v>0</v>
      </c>
      <c r="I834" s="131">
        <v>0</v>
      </c>
      <c r="J834" s="131">
        <v>0</v>
      </c>
      <c r="K834" s="131">
        <v>0</v>
      </c>
      <c r="L834" s="131">
        <v>0</v>
      </c>
      <c r="M834" s="131">
        <v>0</v>
      </c>
      <c r="N834" s="131">
        <v>0</v>
      </c>
      <c r="O834" s="131">
        <v>0</v>
      </c>
      <c r="P834" s="131">
        <v>0</v>
      </c>
      <c r="Q834" s="131">
        <v>0</v>
      </c>
      <c r="R834" s="131">
        <v>0</v>
      </c>
      <c r="S834" s="131">
        <v>0</v>
      </c>
      <c r="T834" s="131">
        <v>0</v>
      </c>
      <c r="U834" s="131">
        <v>0</v>
      </c>
      <c r="V834" s="131">
        <v>0</v>
      </c>
      <c r="W834" s="131">
        <v>0</v>
      </c>
      <c r="X834" s="131">
        <v>0</v>
      </c>
      <c r="Y834" s="131">
        <v>0</v>
      </c>
      <c r="Z834" s="131">
        <v>0</v>
      </c>
      <c r="AA834" s="131">
        <v>0</v>
      </c>
      <c r="AB834" s="131">
        <v>0</v>
      </c>
      <c r="AC834" s="131">
        <v>0</v>
      </c>
      <c r="AD834" s="131">
        <v>0</v>
      </c>
      <c r="AE834" s="131">
        <v>0</v>
      </c>
      <c r="AF834" s="131">
        <v>0</v>
      </c>
      <c r="AG834" s="131">
        <v>0</v>
      </c>
      <c r="AH834" s="43">
        <v>0</v>
      </c>
    </row>
    <row r="835" spans="1:34">
      <c r="A835" s="52">
        <v>0</v>
      </c>
      <c r="C835" s="53"/>
      <c r="D835" s="2">
        <v>2013</v>
      </c>
      <c r="E835" s="2">
        <v>11</v>
      </c>
      <c r="F835" s="62">
        <v>2014</v>
      </c>
      <c r="G835" s="62">
        <v>2014</v>
      </c>
      <c r="H835" s="131">
        <v>0</v>
      </c>
      <c r="I835" s="131">
        <v>0</v>
      </c>
      <c r="J835" s="131">
        <v>0</v>
      </c>
      <c r="K835" s="131">
        <v>0</v>
      </c>
      <c r="L835" s="131">
        <v>0</v>
      </c>
      <c r="M835" s="131">
        <v>0</v>
      </c>
      <c r="N835" s="131">
        <v>0</v>
      </c>
      <c r="O835" s="131">
        <v>0</v>
      </c>
      <c r="P835" s="131">
        <v>0</v>
      </c>
      <c r="Q835" s="131">
        <v>0</v>
      </c>
      <c r="R835" s="131">
        <v>0</v>
      </c>
      <c r="S835" s="131">
        <v>0</v>
      </c>
      <c r="T835" s="131">
        <v>0</v>
      </c>
      <c r="U835" s="131">
        <v>0</v>
      </c>
      <c r="V835" s="131">
        <v>0</v>
      </c>
      <c r="W835" s="131">
        <v>0</v>
      </c>
      <c r="X835" s="131">
        <v>0</v>
      </c>
      <c r="Y835" s="131">
        <v>0</v>
      </c>
      <c r="Z835" s="131">
        <v>0</v>
      </c>
      <c r="AA835" s="131">
        <v>0</v>
      </c>
      <c r="AB835" s="131">
        <v>0</v>
      </c>
      <c r="AC835" s="131">
        <v>0</v>
      </c>
      <c r="AD835" s="131">
        <v>0</v>
      </c>
      <c r="AE835" s="131">
        <v>0</v>
      </c>
      <c r="AF835" s="131">
        <v>0</v>
      </c>
      <c r="AG835" s="131">
        <v>0</v>
      </c>
      <c r="AH835" s="43">
        <v>0</v>
      </c>
    </row>
    <row r="836" spans="1:34">
      <c r="A836" s="52">
        <v>0</v>
      </c>
      <c r="C836" s="53"/>
      <c r="D836" s="2">
        <v>2013</v>
      </c>
      <c r="E836" s="2">
        <v>12</v>
      </c>
      <c r="F836" s="62">
        <v>2014</v>
      </c>
      <c r="G836" s="62">
        <v>2014</v>
      </c>
      <c r="H836" s="131">
        <v>0</v>
      </c>
      <c r="I836" s="131">
        <v>0</v>
      </c>
      <c r="J836" s="131">
        <v>0</v>
      </c>
      <c r="K836" s="131">
        <v>0</v>
      </c>
      <c r="L836" s="131">
        <v>0</v>
      </c>
      <c r="M836" s="131">
        <v>0</v>
      </c>
      <c r="N836" s="131">
        <v>0</v>
      </c>
      <c r="O836" s="131">
        <v>0</v>
      </c>
      <c r="P836" s="131">
        <v>0</v>
      </c>
      <c r="Q836" s="131">
        <v>0</v>
      </c>
      <c r="R836" s="131">
        <v>0</v>
      </c>
      <c r="S836" s="131">
        <v>0</v>
      </c>
      <c r="T836" s="131">
        <v>0</v>
      </c>
      <c r="U836" s="131">
        <v>0</v>
      </c>
      <c r="V836" s="131">
        <v>0</v>
      </c>
      <c r="W836" s="131">
        <v>0</v>
      </c>
      <c r="X836" s="131">
        <v>0</v>
      </c>
      <c r="Y836" s="131">
        <v>0</v>
      </c>
      <c r="Z836" s="131">
        <v>0</v>
      </c>
      <c r="AA836" s="131">
        <v>0</v>
      </c>
      <c r="AB836" s="131">
        <v>0</v>
      </c>
      <c r="AC836" s="131">
        <v>0</v>
      </c>
      <c r="AD836" s="131">
        <v>0</v>
      </c>
      <c r="AE836" s="131">
        <v>0</v>
      </c>
      <c r="AF836" s="131">
        <v>0</v>
      </c>
      <c r="AG836" s="131">
        <v>0</v>
      </c>
      <c r="AH836" s="43">
        <v>0</v>
      </c>
    </row>
    <row r="837" spans="1:34">
      <c r="A837" s="52">
        <v>0</v>
      </c>
      <c r="C837" s="53"/>
      <c r="D837" s="2">
        <v>2014</v>
      </c>
      <c r="E837" s="2">
        <v>1</v>
      </c>
      <c r="F837" s="62">
        <v>2014</v>
      </c>
      <c r="G837" s="62">
        <v>2014</v>
      </c>
      <c r="H837" s="131">
        <v>0</v>
      </c>
      <c r="I837" s="131">
        <v>0</v>
      </c>
      <c r="J837" s="131">
        <v>0</v>
      </c>
      <c r="K837" s="131">
        <v>0</v>
      </c>
      <c r="L837" s="131">
        <v>0</v>
      </c>
      <c r="M837" s="131">
        <v>0</v>
      </c>
      <c r="N837" s="131">
        <v>0</v>
      </c>
      <c r="O837" s="131">
        <v>0</v>
      </c>
      <c r="P837" s="131">
        <v>0</v>
      </c>
      <c r="Q837" s="131">
        <v>0</v>
      </c>
      <c r="R837" s="131">
        <v>0</v>
      </c>
      <c r="S837" s="131">
        <v>0</v>
      </c>
      <c r="T837" s="131">
        <v>0</v>
      </c>
      <c r="U837" s="131">
        <v>0</v>
      </c>
      <c r="V837" s="131">
        <v>0</v>
      </c>
      <c r="W837" s="131">
        <v>0</v>
      </c>
      <c r="X837" s="131">
        <v>0</v>
      </c>
      <c r="Y837" s="131">
        <v>0</v>
      </c>
      <c r="Z837" s="131">
        <v>0</v>
      </c>
      <c r="AA837" s="131">
        <v>0</v>
      </c>
      <c r="AB837" s="131">
        <v>0</v>
      </c>
      <c r="AC837" s="131">
        <v>0</v>
      </c>
      <c r="AD837" s="131">
        <v>0</v>
      </c>
      <c r="AE837" s="131">
        <v>0</v>
      </c>
      <c r="AF837" s="131">
        <v>0</v>
      </c>
      <c r="AG837" s="131">
        <v>0</v>
      </c>
      <c r="AH837" s="43">
        <v>0</v>
      </c>
    </row>
    <row r="838" spans="1:34">
      <c r="A838" s="52">
        <v>0</v>
      </c>
      <c r="C838" s="53"/>
      <c r="D838" s="2">
        <v>2014</v>
      </c>
      <c r="E838" s="2">
        <v>2</v>
      </c>
      <c r="F838" s="62">
        <v>2014</v>
      </c>
      <c r="G838" s="62">
        <v>2014</v>
      </c>
      <c r="H838" s="131">
        <v>0</v>
      </c>
      <c r="I838" s="131">
        <v>0</v>
      </c>
      <c r="J838" s="131">
        <v>0</v>
      </c>
      <c r="K838" s="131">
        <v>0</v>
      </c>
      <c r="L838" s="131">
        <v>0</v>
      </c>
      <c r="M838" s="131">
        <v>0</v>
      </c>
      <c r="N838" s="131">
        <v>0</v>
      </c>
      <c r="O838" s="131">
        <v>0</v>
      </c>
      <c r="P838" s="131">
        <v>0</v>
      </c>
      <c r="Q838" s="131">
        <v>0</v>
      </c>
      <c r="R838" s="131">
        <v>0</v>
      </c>
      <c r="S838" s="131">
        <v>0</v>
      </c>
      <c r="T838" s="131">
        <v>0</v>
      </c>
      <c r="U838" s="131">
        <v>0</v>
      </c>
      <c r="V838" s="131">
        <v>0</v>
      </c>
      <c r="W838" s="131">
        <v>0</v>
      </c>
      <c r="X838" s="131">
        <v>0</v>
      </c>
      <c r="Y838" s="131">
        <v>0</v>
      </c>
      <c r="Z838" s="131">
        <v>0</v>
      </c>
      <c r="AA838" s="131">
        <v>0</v>
      </c>
      <c r="AB838" s="131">
        <v>0</v>
      </c>
      <c r="AC838" s="131">
        <v>0</v>
      </c>
      <c r="AD838" s="131">
        <v>0</v>
      </c>
      <c r="AE838" s="131">
        <v>0</v>
      </c>
      <c r="AF838" s="131">
        <v>0</v>
      </c>
      <c r="AG838" s="131">
        <v>0</v>
      </c>
      <c r="AH838" s="43">
        <v>0</v>
      </c>
    </row>
    <row r="839" spans="1:34">
      <c r="A839" s="52">
        <v>0</v>
      </c>
      <c r="C839" s="53"/>
      <c r="D839" s="2">
        <v>2014</v>
      </c>
      <c r="E839" s="2">
        <v>3</v>
      </c>
      <c r="F839" s="62">
        <v>2014</v>
      </c>
      <c r="G839" s="62">
        <v>2014</v>
      </c>
      <c r="H839" s="131">
        <v>0</v>
      </c>
      <c r="I839" s="131">
        <v>0</v>
      </c>
      <c r="J839" s="131">
        <v>0</v>
      </c>
      <c r="K839" s="131">
        <v>0</v>
      </c>
      <c r="L839" s="131">
        <v>0</v>
      </c>
      <c r="M839" s="131">
        <v>0</v>
      </c>
      <c r="N839" s="131">
        <v>0</v>
      </c>
      <c r="O839" s="131">
        <v>0</v>
      </c>
      <c r="P839" s="131">
        <v>0</v>
      </c>
      <c r="Q839" s="131">
        <v>0</v>
      </c>
      <c r="R839" s="131">
        <v>0</v>
      </c>
      <c r="S839" s="131">
        <v>0</v>
      </c>
      <c r="T839" s="131">
        <v>0</v>
      </c>
      <c r="U839" s="131">
        <v>0</v>
      </c>
      <c r="V839" s="131">
        <v>0</v>
      </c>
      <c r="W839" s="131">
        <v>0</v>
      </c>
      <c r="X839" s="131">
        <v>0</v>
      </c>
      <c r="Y839" s="131">
        <v>0</v>
      </c>
      <c r="Z839" s="131">
        <v>0</v>
      </c>
      <c r="AA839" s="131">
        <v>0</v>
      </c>
      <c r="AB839" s="131">
        <v>0</v>
      </c>
      <c r="AC839" s="131">
        <v>0</v>
      </c>
      <c r="AD839" s="131">
        <v>0</v>
      </c>
      <c r="AE839" s="131">
        <v>0</v>
      </c>
      <c r="AF839" s="131">
        <v>0</v>
      </c>
      <c r="AG839" s="131">
        <v>0</v>
      </c>
      <c r="AH839" s="43">
        <v>0</v>
      </c>
    </row>
    <row r="840" spans="1:34">
      <c r="A840" s="52">
        <v>0</v>
      </c>
      <c r="C840" s="53"/>
      <c r="D840" s="2">
        <v>2014</v>
      </c>
      <c r="E840" s="2">
        <v>4</v>
      </c>
      <c r="F840" s="62">
        <v>2014</v>
      </c>
      <c r="G840" s="62">
        <v>2014</v>
      </c>
      <c r="H840" s="131">
        <v>0</v>
      </c>
      <c r="I840" s="131">
        <v>0</v>
      </c>
      <c r="J840" s="131">
        <v>0</v>
      </c>
      <c r="K840" s="131">
        <v>0</v>
      </c>
      <c r="L840" s="131">
        <v>0</v>
      </c>
      <c r="M840" s="131">
        <v>0</v>
      </c>
      <c r="N840" s="131">
        <v>0</v>
      </c>
      <c r="O840" s="131">
        <v>0</v>
      </c>
      <c r="P840" s="131">
        <v>0</v>
      </c>
      <c r="Q840" s="131">
        <v>0</v>
      </c>
      <c r="R840" s="131">
        <v>0</v>
      </c>
      <c r="S840" s="131">
        <v>0</v>
      </c>
      <c r="T840" s="131">
        <v>0</v>
      </c>
      <c r="U840" s="131">
        <v>0</v>
      </c>
      <c r="V840" s="131">
        <v>0</v>
      </c>
      <c r="W840" s="131">
        <v>0</v>
      </c>
      <c r="X840" s="131">
        <v>0</v>
      </c>
      <c r="Y840" s="131">
        <v>0</v>
      </c>
      <c r="Z840" s="131">
        <v>0</v>
      </c>
      <c r="AA840" s="131">
        <v>0</v>
      </c>
      <c r="AB840" s="131">
        <v>0</v>
      </c>
      <c r="AC840" s="131">
        <v>0</v>
      </c>
      <c r="AD840" s="131">
        <v>0</v>
      </c>
      <c r="AE840" s="131">
        <v>0</v>
      </c>
      <c r="AF840" s="131">
        <v>0</v>
      </c>
      <c r="AG840" s="131">
        <v>0</v>
      </c>
      <c r="AH840" s="43">
        <v>0</v>
      </c>
    </row>
    <row r="841" spans="1:34">
      <c r="A841" s="52">
        <v>0</v>
      </c>
      <c r="C841" s="53"/>
      <c r="D841" s="2">
        <v>2014</v>
      </c>
      <c r="E841" s="2">
        <v>5</v>
      </c>
      <c r="F841" s="62">
        <v>2015</v>
      </c>
      <c r="G841" s="62">
        <v>2015</v>
      </c>
      <c r="H841" s="131">
        <v>0</v>
      </c>
      <c r="I841" s="131">
        <v>0</v>
      </c>
      <c r="J841" s="131">
        <v>0</v>
      </c>
      <c r="K841" s="131">
        <v>0</v>
      </c>
      <c r="L841" s="131">
        <v>0</v>
      </c>
      <c r="M841" s="131">
        <v>0</v>
      </c>
      <c r="N841" s="131">
        <v>0</v>
      </c>
      <c r="O841" s="131">
        <v>0</v>
      </c>
      <c r="P841" s="131">
        <v>0</v>
      </c>
      <c r="Q841" s="131">
        <v>0</v>
      </c>
      <c r="R841" s="131">
        <v>0</v>
      </c>
      <c r="S841" s="131">
        <v>0</v>
      </c>
      <c r="T841" s="131">
        <v>0</v>
      </c>
      <c r="U841" s="131">
        <v>0</v>
      </c>
      <c r="V841" s="131">
        <v>0</v>
      </c>
      <c r="W841" s="131">
        <v>0</v>
      </c>
      <c r="X841" s="131">
        <v>0</v>
      </c>
      <c r="Y841" s="131">
        <v>0</v>
      </c>
      <c r="Z841" s="131">
        <v>0</v>
      </c>
      <c r="AA841" s="131">
        <v>0</v>
      </c>
      <c r="AB841" s="131">
        <v>0</v>
      </c>
      <c r="AC841" s="131">
        <v>0</v>
      </c>
      <c r="AD841" s="131">
        <v>0</v>
      </c>
      <c r="AE841" s="131">
        <v>0</v>
      </c>
      <c r="AF841" s="131">
        <v>0</v>
      </c>
      <c r="AG841" s="131">
        <v>0</v>
      </c>
      <c r="AH841" s="43">
        <v>0</v>
      </c>
    </row>
    <row r="842" spans="1:34">
      <c r="A842" s="52">
        <v>0</v>
      </c>
      <c r="C842" s="53"/>
      <c r="D842" s="2">
        <v>2014</v>
      </c>
      <c r="E842" s="2">
        <v>6</v>
      </c>
      <c r="F842" s="62">
        <v>2015</v>
      </c>
      <c r="G842" s="62">
        <v>2015</v>
      </c>
      <c r="H842" s="131">
        <v>0</v>
      </c>
      <c r="I842" s="131">
        <v>0</v>
      </c>
      <c r="J842" s="131">
        <v>0</v>
      </c>
      <c r="K842" s="131">
        <v>0</v>
      </c>
      <c r="L842" s="131">
        <v>0</v>
      </c>
      <c r="M842" s="131">
        <v>0</v>
      </c>
      <c r="N842" s="131">
        <v>0</v>
      </c>
      <c r="O842" s="131">
        <v>0</v>
      </c>
      <c r="P842" s="131">
        <v>0</v>
      </c>
      <c r="Q842" s="131">
        <v>0</v>
      </c>
      <c r="R842" s="131">
        <v>0</v>
      </c>
      <c r="S842" s="131">
        <v>0</v>
      </c>
      <c r="T842" s="131">
        <v>0</v>
      </c>
      <c r="U842" s="131">
        <v>0</v>
      </c>
      <c r="V842" s="131">
        <v>0</v>
      </c>
      <c r="W842" s="131">
        <v>0</v>
      </c>
      <c r="X842" s="131">
        <v>0</v>
      </c>
      <c r="Y842" s="131">
        <v>0</v>
      </c>
      <c r="Z842" s="131">
        <v>0</v>
      </c>
      <c r="AA842" s="131">
        <v>0</v>
      </c>
      <c r="AB842" s="131">
        <v>0</v>
      </c>
      <c r="AC842" s="131">
        <v>0</v>
      </c>
      <c r="AD842" s="131">
        <v>0</v>
      </c>
      <c r="AE842" s="131">
        <v>0</v>
      </c>
      <c r="AF842" s="131">
        <v>0</v>
      </c>
      <c r="AG842" s="131">
        <v>0</v>
      </c>
      <c r="AH842" s="43">
        <v>0</v>
      </c>
    </row>
    <row r="843" spans="1:34">
      <c r="A843" s="52">
        <v>0</v>
      </c>
      <c r="C843" s="53"/>
      <c r="D843" s="2">
        <v>2014</v>
      </c>
      <c r="E843" s="2">
        <v>7</v>
      </c>
      <c r="F843" s="62">
        <v>2015</v>
      </c>
      <c r="G843" s="62">
        <v>2015</v>
      </c>
      <c r="H843" s="131">
        <v>0</v>
      </c>
      <c r="I843" s="131">
        <v>0</v>
      </c>
      <c r="J843" s="131">
        <v>0</v>
      </c>
      <c r="K843" s="131">
        <v>0</v>
      </c>
      <c r="L843" s="131">
        <v>0</v>
      </c>
      <c r="M843" s="131">
        <v>0</v>
      </c>
      <c r="N843" s="131">
        <v>0</v>
      </c>
      <c r="O843" s="131">
        <v>0</v>
      </c>
      <c r="P843" s="131">
        <v>0</v>
      </c>
      <c r="Q843" s="131">
        <v>0</v>
      </c>
      <c r="R843" s="131">
        <v>0</v>
      </c>
      <c r="S843" s="131">
        <v>0</v>
      </c>
      <c r="T843" s="131">
        <v>0</v>
      </c>
      <c r="U843" s="131">
        <v>0</v>
      </c>
      <c r="V843" s="131">
        <v>0</v>
      </c>
      <c r="W843" s="131">
        <v>0</v>
      </c>
      <c r="X843" s="131">
        <v>0</v>
      </c>
      <c r="Y843" s="131">
        <v>0</v>
      </c>
      <c r="Z843" s="131">
        <v>0</v>
      </c>
      <c r="AA843" s="131">
        <v>0</v>
      </c>
      <c r="AB843" s="131">
        <v>0</v>
      </c>
      <c r="AC843" s="131">
        <v>0</v>
      </c>
      <c r="AD843" s="131">
        <v>0</v>
      </c>
      <c r="AE843" s="131">
        <v>0</v>
      </c>
      <c r="AF843" s="131">
        <v>0</v>
      </c>
      <c r="AG843" s="131">
        <v>0</v>
      </c>
      <c r="AH843" s="43">
        <v>0</v>
      </c>
    </row>
    <row r="844" spans="1:34">
      <c r="A844" s="52">
        <v>0</v>
      </c>
      <c r="C844" s="53"/>
      <c r="D844" s="2">
        <v>2014</v>
      </c>
      <c r="E844" s="2">
        <v>8</v>
      </c>
      <c r="F844" s="62">
        <v>2015</v>
      </c>
      <c r="G844" s="62">
        <v>2015</v>
      </c>
      <c r="H844" s="131">
        <v>0</v>
      </c>
      <c r="I844" s="131">
        <v>0</v>
      </c>
      <c r="J844" s="131">
        <v>0</v>
      </c>
      <c r="K844" s="131">
        <v>0</v>
      </c>
      <c r="L844" s="131">
        <v>0</v>
      </c>
      <c r="M844" s="131">
        <v>0</v>
      </c>
      <c r="N844" s="131">
        <v>0</v>
      </c>
      <c r="O844" s="131">
        <v>0</v>
      </c>
      <c r="P844" s="131">
        <v>0</v>
      </c>
      <c r="Q844" s="131">
        <v>0</v>
      </c>
      <c r="R844" s="131">
        <v>0</v>
      </c>
      <c r="S844" s="131">
        <v>0</v>
      </c>
      <c r="T844" s="131">
        <v>0</v>
      </c>
      <c r="U844" s="131">
        <v>0</v>
      </c>
      <c r="V844" s="131">
        <v>0</v>
      </c>
      <c r="W844" s="131">
        <v>0</v>
      </c>
      <c r="X844" s="131">
        <v>0</v>
      </c>
      <c r="Y844" s="131">
        <v>0</v>
      </c>
      <c r="Z844" s="131">
        <v>0</v>
      </c>
      <c r="AA844" s="131">
        <v>0</v>
      </c>
      <c r="AB844" s="131">
        <v>0</v>
      </c>
      <c r="AC844" s="131">
        <v>0</v>
      </c>
      <c r="AD844" s="131">
        <v>0</v>
      </c>
      <c r="AE844" s="131">
        <v>0</v>
      </c>
      <c r="AF844" s="131">
        <v>0</v>
      </c>
      <c r="AG844" s="131">
        <v>0</v>
      </c>
      <c r="AH844" s="43">
        <v>0</v>
      </c>
    </row>
    <row r="845" spans="1:34">
      <c r="A845" s="52">
        <v>0</v>
      </c>
      <c r="C845" s="53"/>
      <c r="D845" s="2">
        <v>2014</v>
      </c>
      <c r="E845" s="2">
        <v>9</v>
      </c>
      <c r="F845" s="62">
        <v>2015</v>
      </c>
      <c r="G845" s="62">
        <v>2015</v>
      </c>
      <c r="H845" s="131">
        <v>0</v>
      </c>
      <c r="I845" s="131">
        <v>0</v>
      </c>
      <c r="J845" s="131">
        <v>0</v>
      </c>
      <c r="K845" s="131">
        <v>0</v>
      </c>
      <c r="L845" s="131">
        <v>0</v>
      </c>
      <c r="M845" s="131">
        <v>0</v>
      </c>
      <c r="N845" s="131">
        <v>0</v>
      </c>
      <c r="O845" s="131">
        <v>0</v>
      </c>
      <c r="P845" s="131">
        <v>0</v>
      </c>
      <c r="Q845" s="131">
        <v>0</v>
      </c>
      <c r="R845" s="131">
        <v>0</v>
      </c>
      <c r="S845" s="131">
        <v>0</v>
      </c>
      <c r="T845" s="131">
        <v>0</v>
      </c>
      <c r="U845" s="131">
        <v>0</v>
      </c>
      <c r="V845" s="131">
        <v>0</v>
      </c>
      <c r="W845" s="131">
        <v>0</v>
      </c>
      <c r="X845" s="131">
        <v>0</v>
      </c>
      <c r="Y845" s="131">
        <v>0</v>
      </c>
      <c r="Z845" s="131">
        <v>0</v>
      </c>
      <c r="AA845" s="131">
        <v>0</v>
      </c>
      <c r="AB845" s="131">
        <v>0</v>
      </c>
      <c r="AC845" s="131">
        <v>0</v>
      </c>
      <c r="AD845" s="131">
        <v>0</v>
      </c>
      <c r="AE845" s="131">
        <v>0</v>
      </c>
      <c r="AF845" s="131">
        <v>0</v>
      </c>
      <c r="AG845" s="131">
        <v>0</v>
      </c>
      <c r="AH845" s="43">
        <v>0</v>
      </c>
    </row>
    <row r="846" spans="1:34">
      <c r="A846" s="52">
        <v>0</v>
      </c>
      <c r="C846" s="53"/>
      <c r="D846" s="2">
        <v>2014</v>
      </c>
      <c r="E846" s="2">
        <v>10</v>
      </c>
      <c r="F846" s="62">
        <v>2015</v>
      </c>
      <c r="G846" s="62">
        <v>2015</v>
      </c>
      <c r="H846" s="131">
        <v>0</v>
      </c>
      <c r="I846" s="131">
        <v>0</v>
      </c>
      <c r="J846" s="131">
        <v>0</v>
      </c>
      <c r="K846" s="131">
        <v>0</v>
      </c>
      <c r="L846" s="131">
        <v>0</v>
      </c>
      <c r="M846" s="131">
        <v>0</v>
      </c>
      <c r="N846" s="131">
        <v>0</v>
      </c>
      <c r="O846" s="131">
        <v>0</v>
      </c>
      <c r="P846" s="131">
        <v>0</v>
      </c>
      <c r="Q846" s="131">
        <v>0</v>
      </c>
      <c r="R846" s="131">
        <v>0</v>
      </c>
      <c r="S846" s="131">
        <v>0</v>
      </c>
      <c r="T846" s="131">
        <v>0</v>
      </c>
      <c r="U846" s="131">
        <v>0</v>
      </c>
      <c r="V846" s="131">
        <v>0</v>
      </c>
      <c r="W846" s="131">
        <v>0</v>
      </c>
      <c r="X846" s="131">
        <v>0</v>
      </c>
      <c r="Y846" s="131">
        <v>0</v>
      </c>
      <c r="Z846" s="131">
        <v>0</v>
      </c>
      <c r="AA846" s="131">
        <v>0</v>
      </c>
      <c r="AB846" s="131">
        <v>0</v>
      </c>
      <c r="AC846" s="131">
        <v>0</v>
      </c>
      <c r="AD846" s="131">
        <v>0</v>
      </c>
      <c r="AE846" s="131">
        <v>0</v>
      </c>
      <c r="AF846" s="131">
        <v>0</v>
      </c>
      <c r="AG846" s="131">
        <v>0</v>
      </c>
      <c r="AH846" s="43">
        <v>0</v>
      </c>
    </row>
    <row r="847" spans="1:34">
      <c r="A847" s="52">
        <v>0</v>
      </c>
      <c r="C847" s="53"/>
      <c r="D847" s="2">
        <v>2014</v>
      </c>
      <c r="E847" s="2">
        <v>11</v>
      </c>
      <c r="F847" s="62">
        <v>2015</v>
      </c>
      <c r="G847" s="62">
        <v>2015</v>
      </c>
      <c r="H847" s="131">
        <v>0</v>
      </c>
      <c r="I847" s="131">
        <v>0</v>
      </c>
      <c r="J847" s="131">
        <v>0</v>
      </c>
      <c r="K847" s="131">
        <v>0</v>
      </c>
      <c r="L847" s="131">
        <v>0</v>
      </c>
      <c r="M847" s="131">
        <v>0</v>
      </c>
      <c r="N847" s="131">
        <v>0</v>
      </c>
      <c r="O847" s="131">
        <v>0</v>
      </c>
      <c r="P847" s="131">
        <v>0</v>
      </c>
      <c r="Q847" s="131">
        <v>0</v>
      </c>
      <c r="R847" s="131">
        <v>0</v>
      </c>
      <c r="S847" s="131">
        <v>0</v>
      </c>
      <c r="T847" s="131">
        <v>0</v>
      </c>
      <c r="U847" s="131">
        <v>0</v>
      </c>
      <c r="V847" s="131">
        <v>0</v>
      </c>
      <c r="W847" s="131">
        <v>0</v>
      </c>
      <c r="X847" s="131">
        <v>0</v>
      </c>
      <c r="Y847" s="131">
        <v>0</v>
      </c>
      <c r="Z847" s="131">
        <v>0</v>
      </c>
      <c r="AA847" s="131">
        <v>0</v>
      </c>
      <c r="AB847" s="131">
        <v>0</v>
      </c>
      <c r="AC847" s="131">
        <v>0</v>
      </c>
      <c r="AD847" s="131">
        <v>0</v>
      </c>
      <c r="AE847" s="131">
        <v>0</v>
      </c>
      <c r="AF847" s="131">
        <v>0</v>
      </c>
      <c r="AG847" s="131">
        <v>0</v>
      </c>
      <c r="AH847" s="43">
        <v>0</v>
      </c>
    </row>
    <row r="848" spans="1:34">
      <c r="A848" s="52">
        <v>0</v>
      </c>
      <c r="C848" s="53"/>
      <c r="D848" s="2">
        <v>2014</v>
      </c>
      <c r="E848" s="2">
        <v>12</v>
      </c>
      <c r="F848" s="62">
        <v>2015</v>
      </c>
      <c r="G848" s="62">
        <v>2015</v>
      </c>
      <c r="H848" s="131">
        <v>0</v>
      </c>
      <c r="I848" s="131">
        <v>0</v>
      </c>
      <c r="J848" s="131">
        <v>0</v>
      </c>
      <c r="K848" s="131">
        <v>0</v>
      </c>
      <c r="L848" s="131">
        <v>0</v>
      </c>
      <c r="M848" s="131">
        <v>0</v>
      </c>
      <c r="N848" s="131">
        <v>0</v>
      </c>
      <c r="O848" s="131">
        <v>0</v>
      </c>
      <c r="P848" s="131">
        <v>0</v>
      </c>
      <c r="Q848" s="131">
        <v>0</v>
      </c>
      <c r="R848" s="131">
        <v>0</v>
      </c>
      <c r="S848" s="131">
        <v>0</v>
      </c>
      <c r="T848" s="131">
        <v>0</v>
      </c>
      <c r="U848" s="131">
        <v>0</v>
      </c>
      <c r="V848" s="131">
        <v>0</v>
      </c>
      <c r="W848" s="131">
        <v>0</v>
      </c>
      <c r="X848" s="131">
        <v>0</v>
      </c>
      <c r="Y848" s="131">
        <v>0</v>
      </c>
      <c r="Z848" s="131">
        <v>0</v>
      </c>
      <c r="AA848" s="131">
        <v>0</v>
      </c>
      <c r="AB848" s="131">
        <v>0</v>
      </c>
      <c r="AC848" s="131">
        <v>0</v>
      </c>
      <c r="AD848" s="131">
        <v>0</v>
      </c>
      <c r="AE848" s="131">
        <v>0</v>
      </c>
      <c r="AF848" s="131">
        <v>0</v>
      </c>
      <c r="AG848" s="131">
        <v>0</v>
      </c>
      <c r="AH848" s="43">
        <v>0</v>
      </c>
    </row>
    <row r="849" spans="1:34">
      <c r="A849" s="52">
        <v>0</v>
      </c>
      <c r="C849" s="53"/>
      <c r="D849" s="2">
        <v>2015</v>
      </c>
      <c r="E849" s="2">
        <v>1</v>
      </c>
      <c r="F849" s="62">
        <v>2015</v>
      </c>
      <c r="G849" s="62">
        <v>2015</v>
      </c>
      <c r="H849" s="131">
        <v>0</v>
      </c>
      <c r="I849" s="131">
        <v>0</v>
      </c>
      <c r="J849" s="131">
        <v>0</v>
      </c>
      <c r="K849" s="131">
        <v>0</v>
      </c>
      <c r="L849" s="131">
        <v>0</v>
      </c>
      <c r="M849" s="131">
        <v>0</v>
      </c>
      <c r="N849" s="131">
        <v>0</v>
      </c>
      <c r="O849" s="131">
        <v>0</v>
      </c>
      <c r="P849" s="131">
        <v>0</v>
      </c>
      <c r="Q849" s="131">
        <v>0</v>
      </c>
      <c r="R849" s="131">
        <v>0</v>
      </c>
      <c r="S849" s="131">
        <v>0</v>
      </c>
      <c r="T849" s="131">
        <v>0</v>
      </c>
      <c r="U849" s="131">
        <v>0</v>
      </c>
      <c r="V849" s="131">
        <v>0</v>
      </c>
      <c r="W849" s="131">
        <v>0</v>
      </c>
      <c r="X849" s="131">
        <v>0</v>
      </c>
      <c r="Y849" s="131">
        <v>0</v>
      </c>
      <c r="Z849" s="131">
        <v>0</v>
      </c>
      <c r="AA849" s="131">
        <v>0</v>
      </c>
      <c r="AB849" s="131">
        <v>0</v>
      </c>
      <c r="AC849" s="131">
        <v>0</v>
      </c>
      <c r="AD849" s="131">
        <v>0</v>
      </c>
      <c r="AE849" s="131">
        <v>0</v>
      </c>
      <c r="AF849" s="131">
        <v>0</v>
      </c>
      <c r="AG849" s="131">
        <v>0</v>
      </c>
      <c r="AH849" s="43">
        <v>0</v>
      </c>
    </row>
    <row r="850" spans="1:34">
      <c r="A850" s="52">
        <v>0</v>
      </c>
      <c r="C850" s="53"/>
      <c r="D850" s="2">
        <v>2015</v>
      </c>
      <c r="E850" s="2">
        <v>2</v>
      </c>
      <c r="F850" s="62">
        <v>2015</v>
      </c>
      <c r="G850" s="62">
        <v>2015</v>
      </c>
      <c r="H850" s="131">
        <v>0</v>
      </c>
      <c r="I850" s="131">
        <v>0</v>
      </c>
      <c r="J850" s="131">
        <v>0</v>
      </c>
      <c r="K850" s="131">
        <v>0</v>
      </c>
      <c r="L850" s="131">
        <v>0</v>
      </c>
      <c r="M850" s="131">
        <v>0</v>
      </c>
      <c r="N850" s="131">
        <v>0</v>
      </c>
      <c r="O850" s="131">
        <v>0</v>
      </c>
      <c r="P850" s="131">
        <v>0</v>
      </c>
      <c r="Q850" s="131">
        <v>0</v>
      </c>
      <c r="R850" s="131">
        <v>0</v>
      </c>
      <c r="S850" s="131">
        <v>0</v>
      </c>
      <c r="T850" s="131">
        <v>0</v>
      </c>
      <c r="U850" s="131">
        <v>0</v>
      </c>
      <c r="V850" s="131">
        <v>0</v>
      </c>
      <c r="W850" s="131">
        <v>0</v>
      </c>
      <c r="X850" s="131">
        <v>0</v>
      </c>
      <c r="Y850" s="131">
        <v>0</v>
      </c>
      <c r="Z850" s="131">
        <v>0</v>
      </c>
      <c r="AA850" s="131">
        <v>0</v>
      </c>
      <c r="AB850" s="131">
        <v>0</v>
      </c>
      <c r="AC850" s="131">
        <v>0</v>
      </c>
      <c r="AD850" s="131">
        <v>0</v>
      </c>
      <c r="AE850" s="131">
        <v>0</v>
      </c>
      <c r="AF850" s="131">
        <v>0</v>
      </c>
      <c r="AG850" s="131">
        <v>0</v>
      </c>
      <c r="AH850" s="43">
        <v>0</v>
      </c>
    </row>
    <row r="851" spans="1:34">
      <c r="A851" s="52">
        <v>0</v>
      </c>
      <c r="C851" s="53"/>
      <c r="D851" s="2">
        <v>2015</v>
      </c>
      <c r="E851" s="2">
        <v>3</v>
      </c>
      <c r="F851" s="62">
        <v>2015</v>
      </c>
      <c r="G851" s="62">
        <v>2015</v>
      </c>
      <c r="H851" s="131">
        <v>0</v>
      </c>
      <c r="I851" s="131">
        <v>0</v>
      </c>
      <c r="J851" s="131">
        <v>0</v>
      </c>
      <c r="K851" s="131">
        <v>0</v>
      </c>
      <c r="L851" s="131">
        <v>0</v>
      </c>
      <c r="M851" s="131">
        <v>0</v>
      </c>
      <c r="N851" s="131">
        <v>0</v>
      </c>
      <c r="O851" s="131">
        <v>0</v>
      </c>
      <c r="P851" s="131">
        <v>0</v>
      </c>
      <c r="Q851" s="131">
        <v>0</v>
      </c>
      <c r="R851" s="131">
        <v>0</v>
      </c>
      <c r="S851" s="131">
        <v>0</v>
      </c>
      <c r="T851" s="131">
        <v>0</v>
      </c>
      <c r="U851" s="131">
        <v>0</v>
      </c>
      <c r="V851" s="131">
        <v>0</v>
      </c>
      <c r="W851" s="131">
        <v>0</v>
      </c>
      <c r="X851" s="131">
        <v>0</v>
      </c>
      <c r="Y851" s="131">
        <v>0</v>
      </c>
      <c r="Z851" s="131">
        <v>0</v>
      </c>
      <c r="AA851" s="131">
        <v>0</v>
      </c>
      <c r="AB851" s="131">
        <v>0</v>
      </c>
      <c r="AC851" s="131">
        <v>0</v>
      </c>
      <c r="AD851" s="131">
        <v>0</v>
      </c>
      <c r="AE851" s="131">
        <v>0</v>
      </c>
      <c r="AF851" s="131">
        <v>0</v>
      </c>
      <c r="AG851" s="131">
        <v>0</v>
      </c>
      <c r="AH851" s="43">
        <v>0</v>
      </c>
    </row>
    <row r="852" spans="1:34">
      <c r="A852" s="52">
        <v>0</v>
      </c>
      <c r="C852" s="53"/>
      <c r="D852" s="2">
        <v>2015</v>
      </c>
      <c r="E852" s="2">
        <v>4</v>
      </c>
      <c r="F852" s="62">
        <v>2015</v>
      </c>
      <c r="G852" s="62">
        <v>2015</v>
      </c>
      <c r="H852" s="131">
        <v>0</v>
      </c>
      <c r="I852" s="131">
        <v>0</v>
      </c>
      <c r="J852" s="131">
        <v>0</v>
      </c>
      <c r="K852" s="131">
        <v>0</v>
      </c>
      <c r="L852" s="131">
        <v>0</v>
      </c>
      <c r="M852" s="131">
        <v>0</v>
      </c>
      <c r="N852" s="131">
        <v>0</v>
      </c>
      <c r="O852" s="131">
        <v>0</v>
      </c>
      <c r="P852" s="131">
        <v>0</v>
      </c>
      <c r="Q852" s="131">
        <v>0</v>
      </c>
      <c r="R852" s="131">
        <v>0</v>
      </c>
      <c r="S852" s="131">
        <v>0</v>
      </c>
      <c r="T852" s="131">
        <v>0</v>
      </c>
      <c r="U852" s="131">
        <v>0</v>
      </c>
      <c r="V852" s="131">
        <v>0</v>
      </c>
      <c r="W852" s="131">
        <v>0</v>
      </c>
      <c r="X852" s="131">
        <v>0</v>
      </c>
      <c r="Y852" s="131">
        <v>0</v>
      </c>
      <c r="Z852" s="131">
        <v>0</v>
      </c>
      <c r="AA852" s="131">
        <v>0</v>
      </c>
      <c r="AB852" s="131">
        <v>0</v>
      </c>
      <c r="AC852" s="131">
        <v>0</v>
      </c>
      <c r="AD852" s="131">
        <v>0</v>
      </c>
      <c r="AE852" s="131">
        <v>0</v>
      </c>
      <c r="AF852" s="131">
        <v>0</v>
      </c>
      <c r="AG852" s="131">
        <v>0</v>
      </c>
      <c r="AH852" s="43">
        <v>0</v>
      </c>
    </row>
    <row r="853" spans="1:34">
      <c r="A853" s="52">
        <v>0</v>
      </c>
      <c r="C853" s="53"/>
      <c r="D853" s="2">
        <v>2015</v>
      </c>
      <c r="E853" s="2">
        <v>5</v>
      </c>
      <c r="F853" s="62">
        <v>2016</v>
      </c>
      <c r="G853" s="62">
        <v>2016</v>
      </c>
      <c r="H853" s="131">
        <v>0</v>
      </c>
      <c r="I853" s="131">
        <v>0</v>
      </c>
      <c r="J853" s="131">
        <v>0</v>
      </c>
      <c r="K853" s="131">
        <v>0</v>
      </c>
      <c r="L853" s="131">
        <v>0</v>
      </c>
      <c r="M853" s="131">
        <v>0</v>
      </c>
      <c r="N853" s="131">
        <v>0</v>
      </c>
      <c r="O853" s="131">
        <v>0</v>
      </c>
      <c r="P853" s="131">
        <v>0</v>
      </c>
      <c r="Q853" s="131">
        <v>0</v>
      </c>
      <c r="R853" s="131">
        <v>0</v>
      </c>
      <c r="S853" s="131">
        <v>0</v>
      </c>
      <c r="T853" s="131">
        <v>0</v>
      </c>
      <c r="U853" s="131">
        <v>0</v>
      </c>
      <c r="V853" s="131">
        <v>0</v>
      </c>
      <c r="W853" s="131">
        <v>0</v>
      </c>
      <c r="X853" s="131">
        <v>0</v>
      </c>
      <c r="Y853" s="131">
        <v>0</v>
      </c>
      <c r="Z853" s="131">
        <v>0</v>
      </c>
      <c r="AA853" s="131">
        <v>0</v>
      </c>
      <c r="AB853" s="131">
        <v>0</v>
      </c>
      <c r="AC853" s="131">
        <v>0</v>
      </c>
      <c r="AD853" s="131">
        <v>0</v>
      </c>
      <c r="AE853" s="131">
        <v>0</v>
      </c>
      <c r="AF853" s="131">
        <v>0</v>
      </c>
      <c r="AG853" s="131">
        <v>0</v>
      </c>
      <c r="AH853" s="43">
        <v>0</v>
      </c>
    </row>
    <row r="854" spans="1:34">
      <c r="A854" s="52">
        <v>0</v>
      </c>
      <c r="C854" s="53"/>
      <c r="D854" s="2">
        <v>2015</v>
      </c>
      <c r="E854" s="2">
        <v>6</v>
      </c>
      <c r="F854" s="62">
        <v>2016</v>
      </c>
      <c r="G854" s="62">
        <v>2016</v>
      </c>
      <c r="H854" s="131">
        <v>0</v>
      </c>
      <c r="I854" s="131">
        <v>0</v>
      </c>
      <c r="J854" s="131">
        <v>0</v>
      </c>
      <c r="K854" s="131">
        <v>0</v>
      </c>
      <c r="L854" s="131">
        <v>0</v>
      </c>
      <c r="M854" s="131">
        <v>0</v>
      </c>
      <c r="N854" s="131">
        <v>0</v>
      </c>
      <c r="O854" s="131">
        <v>0</v>
      </c>
      <c r="P854" s="131">
        <v>0</v>
      </c>
      <c r="Q854" s="131">
        <v>0</v>
      </c>
      <c r="R854" s="131">
        <v>0</v>
      </c>
      <c r="S854" s="131">
        <v>0</v>
      </c>
      <c r="T854" s="131">
        <v>0</v>
      </c>
      <c r="U854" s="131">
        <v>0</v>
      </c>
      <c r="V854" s="131">
        <v>0</v>
      </c>
      <c r="W854" s="131">
        <v>0</v>
      </c>
      <c r="X854" s="131">
        <v>0</v>
      </c>
      <c r="Y854" s="131">
        <v>0</v>
      </c>
      <c r="Z854" s="131">
        <v>0</v>
      </c>
      <c r="AA854" s="131">
        <v>0</v>
      </c>
      <c r="AB854" s="131">
        <v>0</v>
      </c>
      <c r="AC854" s="131">
        <v>0</v>
      </c>
      <c r="AD854" s="131">
        <v>0</v>
      </c>
      <c r="AE854" s="131">
        <v>0</v>
      </c>
      <c r="AF854" s="131">
        <v>0</v>
      </c>
      <c r="AG854" s="131">
        <v>0</v>
      </c>
      <c r="AH854" s="43">
        <v>0</v>
      </c>
    </row>
    <row r="855" spans="1:34">
      <c r="A855" s="52">
        <v>0</v>
      </c>
      <c r="C855" s="53"/>
      <c r="D855" s="2">
        <v>2015</v>
      </c>
      <c r="E855" s="2">
        <v>7</v>
      </c>
      <c r="F855" s="62">
        <v>2016</v>
      </c>
      <c r="G855" s="62">
        <v>2016</v>
      </c>
      <c r="H855" s="131">
        <v>0</v>
      </c>
      <c r="I855" s="131">
        <v>0</v>
      </c>
      <c r="J855" s="131">
        <v>0</v>
      </c>
      <c r="K855" s="131">
        <v>0</v>
      </c>
      <c r="L855" s="131">
        <v>0</v>
      </c>
      <c r="M855" s="131">
        <v>0</v>
      </c>
      <c r="N855" s="131">
        <v>0</v>
      </c>
      <c r="O855" s="131">
        <v>0</v>
      </c>
      <c r="P855" s="131">
        <v>0</v>
      </c>
      <c r="Q855" s="131">
        <v>0</v>
      </c>
      <c r="R855" s="131">
        <v>0</v>
      </c>
      <c r="S855" s="131">
        <v>0</v>
      </c>
      <c r="T855" s="131">
        <v>0</v>
      </c>
      <c r="U855" s="131">
        <v>0</v>
      </c>
      <c r="V855" s="131">
        <v>0</v>
      </c>
      <c r="W855" s="131">
        <v>0</v>
      </c>
      <c r="X855" s="131">
        <v>0</v>
      </c>
      <c r="Y855" s="131">
        <v>0</v>
      </c>
      <c r="Z855" s="131">
        <v>0</v>
      </c>
      <c r="AA855" s="131">
        <v>0</v>
      </c>
      <c r="AB855" s="131">
        <v>0</v>
      </c>
      <c r="AC855" s="131">
        <v>0</v>
      </c>
      <c r="AD855" s="131">
        <v>0</v>
      </c>
      <c r="AE855" s="131">
        <v>0</v>
      </c>
      <c r="AF855" s="131">
        <v>0</v>
      </c>
      <c r="AG855" s="131">
        <v>0</v>
      </c>
      <c r="AH855" s="43">
        <v>0</v>
      </c>
    </row>
    <row r="856" spans="1:34">
      <c r="A856" s="52">
        <v>0</v>
      </c>
      <c r="C856" s="53"/>
      <c r="D856" s="2">
        <v>2015</v>
      </c>
      <c r="E856" s="2">
        <v>8</v>
      </c>
      <c r="F856" s="62">
        <v>2016</v>
      </c>
      <c r="G856" s="62">
        <v>2016</v>
      </c>
      <c r="H856" s="131">
        <v>0</v>
      </c>
      <c r="I856" s="131">
        <v>0</v>
      </c>
      <c r="J856" s="131">
        <v>0</v>
      </c>
      <c r="K856" s="131">
        <v>0</v>
      </c>
      <c r="L856" s="131">
        <v>0</v>
      </c>
      <c r="M856" s="131">
        <v>0</v>
      </c>
      <c r="N856" s="131">
        <v>0</v>
      </c>
      <c r="O856" s="131">
        <v>0</v>
      </c>
      <c r="P856" s="131">
        <v>0</v>
      </c>
      <c r="Q856" s="131">
        <v>0</v>
      </c>
      <c r="R856" s="131">
        <v>0</v>
      </c>
      <c r="S856" s="131">
        <v>0</v>
      </c>
      <c r="T856" s="131">
        <v>0</v>
      </c>
      <c r="U856" s="131">
        <v>0</v>
      </c>
      <c r="V856" s="131">
        <v>0</v>
      </c>
      <c r="W856" s="131">
        <v>0</v>
      </c>
      <c r="X856" s="131">
        <v>0</v>
      </c>
      <c r="Y856" s="131">
        <v>0</v>
      </c>
      <c r="Z856" s="131">
        <v>0</v>
      </c>
      <c r="AA856" s="131">
        <v>0</v>
      </c>
      <c r="AB856" s="131">
        <v>0</v>
      </c>
      <c r="AC856" s="131">
        <v>0</v>
      </c>
      <c r="AD856" s="131">
        <v>0</v>
      </c>
      <c r="AE856" s="131">
        <v>0</v>
      </c>
      <c r="AF856" s="131">
        <v>0</v>
      </c>
      <c r="AG856" s="131">
        <v>0</v>
      </c>
      <c r="AH856" s="43">
        <v>0</v>
      </c>
    </row>
    <row r="857" spans="1:34">
      <c r="A857" s="52">
        <v>0</v>
      </c>
      <c r="C857" s="53"/>
      <c r="D857" s="2">
        <v>2015</v>
      </c>
      <c r="E857" s="2">
        <v>9</v>
      </c>
      <c r="F857" s="62">
        <v>2016</v>
      </c>
      <c r="G857" s="62">
        <v>2016</v>
      </c>
      <c r="H857" s="131">
        <v>0</v>
      </c>
      <c r="I857" s="131">
        <v>0</v>
      </c>
      <c r="J857" s="131">
        <v>0</v>
      </c>
      <c r="K857" s="131">
        <v>0</v>
      </c>
      <c r="L857" s="131">
        <v>0</v>
      </c>
      <c r="M857" s="131">
        <v>0</v>
      </c>
      <c r="N857" s="131">
        <v>0</v>
      </c>
      <c r="O857" s="131">
        <v>0</v>
      </c>
      <c r="P857" s="131">
        <v>0</v>
      </c>
      <c r="Q857" s="131">
        <v>0</v>
      </c>
      <c r="R857" s="131">
        <v>0</v>
      </c>
      <c r="S857" s="131">
        <v>0</v>
      </c>
      <c r="T857" s="131">
        <v>0</v>
      </c>
      <c r="U857" s="131">
        <v>0</v>
      </c>
      <c r="V857" s="131">
        <v>0</v>
      </c>
      <c r="W857" s="131">
        <v>0</v>
      </c>
      <c r="X857" s="131">
        <v>0</v>
      </c>
      <c r="Y857" s="131">
        <v>0</v>
      </c>
      <c r="Z857" s="131">
        <v>0</v>
      </c>
      <c r="AA857" s="131">
        <v>0</v>
      </c>
      <c r="AB857" s="131">
        <v>0</v>
      </c>
      <c r="AC857" s="131">
        <v>0</v>
      </c>
      <c r="AD857" s="131">
        <v>0</v>
      </c>
      <c r="AE857" s="131">
        <v>0</v>
      </c>
      <c r="AF857" s="131">
        <v>0</v>
      </c>
      <c r="AG857" s="131">
        <v>0</v>
      </c>
      <c r="AH857" s="43">
        <v>0</v>
      </c>
    </row>
    <row r="858" spans="1:34">
      <c r="A858" s="52">
        <v>0</v>
      </c>
      <c r="C858" s="53"/>
      <c r="D858" s="2">
        <v>2015</v>
      </c>
      <c r="E858" s="2">
        <v>10</v>
      </c>
      <c r="F858" s="62">
        <v>2016</v>
      </c>
      <c r="G858" s="62">
        <v>2016</v>
      </c>
      <c r="H858" s="131">
        <v>0</v>
      </c>
      <c r="I858" s="131">
        <v>0</v>
      </c>
      <c r="J858" s="131">
        <v>0</v>
      </c>
      <c r="K858" s="131">
        <v>0</v>
      </c>
      <c r="L858" s="131">
        <v>0</v>
      </c>
      <c r="M858" s="131">
        <v>0</v>
      </c>
      <c r="N858" s="131">
        <v>0</v>
      </c>
      <c r="O858" s="131">
        <v>0</v>
      </c>
      <c r="P858" s="131">
        <v>0</v>
      </c>
      <c r="Q858" s="131">
        <v>0</v>
      </c>
      <c r="R858" s="131">
        <v>0</v>
      </c>
      <c r="S858" s="131">
        <v>0</v>
      </c>
      <c r="T858" s="131">
        <v>0</v>
      </c>
      <c r="U858" s="131">
        <v>0</v>
      </c>
      <c r="V858" s="131">
        <v>0</v>
      </c>
      <c r="W858" s="131">
        <v>0</v>
      </c>
      <c r="X858" s="131">
        <v>0</v>
      </c>
      <c r="Y858" s="131">
        <v>0</v>
      </c>
      <c r="Z858" s="131">
        <v>0</v>
      </c>
      <c r="AA858" s="131">
        <v>0</v>
      </c>
      <c r="AB858" s="131">
        <v>0</v>
      </c>
      <c r="AC858" s="131">
        <v>0</v>
      </c>
      <c r="AD858" s="131">
        <v>0</v>
      </c>
      <c r="AE858" s="131">
        <v>0</v>
      </c>
      <c r="AF858" s="131">
        <v>0</v>
      </c>
      <c r="AG858" s="131">
        <v>0</v>
      </c>
      <c r="AH858" s="43">
        <v>0</v>
      </c>
    </row>
    <row r="859" spans="1:34">
      <c r="A859" s="52">
        <v>0</v>
      </c>
      <c r="C859" s="53"/>
      <c r="D859" s="2">
        <v>2015</v>
      </c>
      <c r="E859" s="2">
        <v>11</v>
      </c>
      <c r="F859" s="62">
        <v>2016</v>
      </c>
      <c r="G859" s="62">
        <v>2016</v>
      </c>
      <c r="H859" s="131">
        <v>0</v>
      </c>
      <c r="I859" s="131">
        <v>0</v>
      </c>
      <c r="J859" s="131">
        <v>0</v>
      </c>
      <c r="K859" s="131">
        <v>0</v>
      </c>
      <c r="L859" s="131">
        <v>0</v>
      </c>
      <c r="M859" s="131">
        <v>0</v>
      </c>
      <c r="N859" s="131">
        <v>0</v>
      </c>
      <c r="O859" s="131">
        <v>0</v>
      </c>
      <c r="P859" s="131">
        <v>0</v>
      </c>
      <c r="Q859" s="131">
        <v>0</v>
      </c>
      <c r="R859" s="131">
        <v>0</v>
      </c>
      <c r="S859" s="131">
        <v>0</v>
      </c>
      <c r="T859" s="131">
        <v>0</v>
      </c>
      <c r="U859" s="131">
        <v>0</v>
      </c>
      <c r="V859" s="131">
        <v>0</v>
      </c>
      <c r="W859" s="131">
        <v>0</v>
      </c>
      <c r="X859" s="131">
        <v>0</v>
      </c>
      <c r="Y859" s="131">
        <v>0</v>
      </c>
      <c r="Z859" s="131">
        <v>0</v>
      </c>
      <c r="AA859" s="131">
        <v>0</v>
      </c>
      <c r="AB859" s="131">
        <v>0</v>
      </c>
      <c r="AC859" s="131">
        <v>0</v>
      </c>
      <c r="AD859" s="131">
        <v>0</v>
      </c>
      <c r="AE859" s="131">
        <v>0</v>
      </c>
      <c r="AF859" s="131">
        <v>0</v>
      </c>
      <c r="AG859" s="131">
        <v>0</v>
      </c>
      <c r="AH859" s="43">
        <v>0</v>
      </c>
    </row>
    <row r="860" spans="1:34">
      <c r="A860" s="52">
        <v>0</v>
      </c>
      <c r="C860" s="53"/>
      <c r="D860" s="2">
        <v>2015</v>
      </c>
      <c r="E860" s="2">
        <v>12</v>
      </c>
      <c r="F860" s="62">
        <v>2016</v>
      </c>
      <c r="G860" s="62">
        <v>2016</v>
      </c>
      <c r="H860" s="131">
        <v>0</v>
      </c>
      <c r="I860" s="131">
        <v>0</v>
      </c>
      <c r="J860" s="131">
        <v>0</v>
      </c>
      <c r="K860" s="131">
        <v>0</v>
      </c>
      <c r="L860" s="131">
        <v>0</v>
      </c>
      <c r="M860" s="131">
        <v>0</v>
      </c>
      <c r="N860" s="131">
        <v>0</v>
      </c>
      <c r="O860" s="131">
        <v>0</v>
      </c>
      <c r="P860" s="131">
        <v>0</v>
      </c>
      <c r="Q860" s="131">
        <v>0</v>
      </c>
      <c r="R860" s="131">
        <v>0</v>
      </c>
      <c r="S860" s="131">
        <v>0</v>
      </c>
      <c r="T860" s="131">
        <v>0</v>
      </c>
      <c r="U860" s="131">
        <v>0</v>
      </c>
      <c r="V860" s="131">
        <v>0</v>
      </c>
      <c r="W860" s="131">
        <v>0</v>
      </c>
      <c r="X860" s="131">
        <v>0</v>
      </c>
      <c r="Y860" s="131">
        <v>0</v>
      </c>
      <c r="Z860" s="131">
        <v>0</v>
      </c>
      <c r="AA860" s="131">
        <v>0</v>
      </c>
      <c r="AB860" s="131">
        <v>0</v>
      </c>
      <c r="AC860" s="131">
        <v>0</v>
      </c>
      <c r="AD860" s="131">
        <v>0</v>
      </c>
      <c r="AE860" s="131">
        <v>0</v>
      </c>
      <c r="AF860" s="131">
        <v>0</v>
      </c>
      <c r="AG860" s="131">
        <v>0</v>
      </c>
      <c r="AH860" s="43">
        <v>0</v>
      </c>
    </row>
    <row r="861" spans="1:34">
      <c r="A861" s="52">
        <v>0</v>
      </c>
      <c r="C861" s="53"/>
      <c r="D861" s="2">
        <v>2016</v>
      </c>
      <c r="E861" s="2">
        <v>1</v>
      </c>
      <c r="F861" s="62">
        <v>2016</v>
      </c>
      <c r="G861" s="62">
        <v>2016</v>
      </c>
      <c r="H861" s="131">
        <v>0</v>
      </c>
      <c r="I861" s="131">
        <v>0</v>
      </c>
      <c r="J861" s="131">
        <v>0</v>
      </c>
      <c r="K861" s="131">
        <v>0</v>
      </c>
      <c r="L861" s="131">
        <v>0</v>
      </c>
      <c r="M861" s="131">
        <v>0</v>
      </c>
      <c r="N861" s="131">
        <v>0</v>
      </c>
      <c r="O861" s="131">
        <v>0</v>
      </c>
      <c r="P861" s="131">
        <v>0</v>
      </c>
      <c r="Q861" s="131">
        <v>0</v>
      </c>
      <c r="R861" s="131">
        <v>0</v>
      </c>
      <c r="S861" s="131">
        <v>0</v>
      </c>
      <c r="T861" s="131">
        <v>0</v>
      </c>
      <c r="U861" s="131">
        <v>0</v>
      </c>
      <c r="V861" s="131">
        <v>0</v>
      </c>
      <c r="W861" s="131">
        <v>0</v>
      </c>
      <c r="X861" s="131">
        <v>0</v>
      </c>
      <c r="Y861" s="131">
        <v>0</v>
      </c>
      <c r="Z861" s="131">
        <v>0</v>
      </c>
      <c r="AA861" s="131">
        <v>0</v>
      </c>
      <c r="AB861" s="131">
        <v>0</v>
      </c>
      <c r="AC861" s="131">
        <v>0</v>
      </c>
      <c r="AD861" s="131">
        <v>0</v>
      </c>
      <c r="AE861" s="131">
        <v>0</v>
      </c>
      <c r="AF861" s="131">
        <v>0</v>
      </c>
      <c r="AG861" s="131">
        <v>0</v>
      </c>
      <c r="AH861" s="43">
        <v>0</v>
      </c>
    </row>
    <row r="862" spans="1:34">
      <c r="A862" s="52">
        <v>0</v>
      </c>
      <c r="C862" s="53"/>
      <c r="D862" s="2">
        <v>2016</v>
      </c>
      <c r="E862" s="2">
        <v>2</v>
      </c>
      <c r="F862" s="62">
        <v>2016</v>
      </c>
      <c r="G862" s="62">
        <v>2016</v>
      </c>
      <c r="H862" s="131">
        <v>0</v>
      </c>
      <c r="I862" s="131">
        <v>0</v>
      </c>
      <c r="J862" s="131">
        <v>0</v>
      </c>
      <c r="K862" s="131">
        <v>0</v>
      </c>
      <c r="L862" s="131">
        <v>0</v>
      </c>
      <c r="M862" s="131">
        <v>0</v>
      </c>
      <c r="N862" s="131">
        <v>0</v>
      </c>
      <c r="O862" s="131">
        <v>0</v>
      </c>
      <c r="P862" s="131">
        <v>0</v>
      </c>
      <c r="Q862" s="131">
        <v>0</v>
      </c>
      <c r="R862" s="131">
        <v>0</v>
      </c>
      <c r="S862" s="131">
        <v>0</v>
      </c>
      <c r="T862" s="131">
        <v>0</v>
      </c>
      <c r="U862" s="131">
        <v>0</v>
      </c>
      <c r="V862" s="131">
        <v>0</v>
      </c>
      <c r="W862" s="131">
        <v>0</v>
      </c>
      <c r="X862" s="131">
        <v>0</v>
      </c>
      <c r="Y862" s="131">
        <v>0</v>
      </c>
      <c r="Z862" s="131">
        <v>0</v>
      </c>
      <c r="AA862" s="131">
        <v>0</v>
      </c>
      <c r="AB862" s="131">
        <v>0</v>
      </c>
      <c r="AC862" s="131">
        <v>0</v>
      </c>
      <c r="AD862" s="131">
        <v>0</v>
      </c>
      <c r="AE862" s="131">
        <v>0</v>
      </c>
      <c r="AF862" s="131">
        <v>0</v>
      </c>
      <c r="AG862" s="131">
        <v>0</v>
      </c>
      <c r="AH862" s="43">
        <v>0</v>
      </c>
    </row>
    <row r="863" spans="1:34">
      <c r="A863" s="52">
        <v>0</v>
      </c>
      <c r="C863" s="53"/>
      <c r="D863" s="2">
        <v>2016</v>
      </c>
      <c r="E863" s="2">
        <v>3</v>
      </c>
      <c r="F863" s="62">
        <v>2016</v>
      </c>
      <c r="G863" s="62">
        <v>2016</v>
      </c>
      <c r="H863" s="131">
        <v>0</v>
      </c>
      <c r="I863" s="131">
        <v>0</v>
      </c>
      <c r="J863" s="131">
        <v>0</v>
      </c>
      <c r="K863" s="131">
        <v>0</v>
      </c>
      <c r="L863" s="131">
        <v>0</v>
      </c>
      <c r="M863" s="131">
        <v>0</v>
      </c>
      <c r="N863" s="131">
        <v>0</v>
      </c>
      <c r="O863" s="131">
        <v>0</v>
      </c>
      <c r="P863" s="131">
        <v>0</v>
      </c>
      <c r="Q863" s="131">
        <v>0</v>
      </c>
      <c r="R863" s="131">
        <v>0</v>
      </c>
      <c r="S863" s="131">
        <v>0</v>
      </c>
      <c r="T863" s="131">
        <v>0</v>
      </c>
      <c r="U863" s="131">
        <v>0</v>
      </c>
      <c r="V863" s="131">
        <v>0</v>
      </c>
      <c r="W863" s="131">
        <v>0</v>
      </c>
      <c r="X863" s="131">
        <v>0</v>
      </c>
      <c r="Y863" s="131">
        <v>0</v>
      </c>
      <c r="Z863" s="131">
        <v>0</v>
      </c>
      <c r="AA863" s="131">
        <v>0</v>
      </c>
      <c r="AB863" s="131">
        <v>0</v>
      </c>
      <c r="AC863" s="131">
        <v>0</v>
      </c>
      <c r="AD863" s="131">
        <v>0</v>
      </c>
      <c r="AE863" s="131">
        <v>0</v>
      </c>
      <c r="AF863" s="131">
        <v>0</v>
      </c>
      <c r="AG863" s="131">
        <v>0</v>
      </c>
      <c r="AH863" s="43">
        <v>0</v>
      </c>
    </row>
    <row r="864" spans="1:34">
      <c r="A864" s="52">
        <v>0</v>
      </c>
      <c r="C864" s="53"/>
      <c r="D864" s="2">
        <v>2016</v>
      </c>
      <c r="E864" s="2">
        <v>4</v>
      </c>
      <c r="F864" s="62">
        <v>2016</v>
      </c>
      <c r="G864" s="62">
        <v>2016</v>
      </c>
      <c r="H864" s="131">
        <v>0</v>
      </c>
      <c r="I864" s="131">
        <v>0</v>
      </c>
      <c r="J864" s="131">
        <v>0</v>
      </c>
      <c r="K864" s="131">
        <v>0</v>
      </c>
      <c r="L864" s="131">
        <v>0</v>
      </c>
      <c r="M864" s="131">
        <v>0</v>
      </c>
      <c r="N864" s="131">
        <v>0</v>
      </c>
      <c r="O864" s="131">
        <v>0</v>
      </c>
      <c r="P864" s="131">
        <v>0</v>
      </c>
      <c r="Q864" s="131">
        <v>0</v>
      </c>
      <c r="R864" s="131">
        <v>0</v>
      </c>
      <c r="S864" s="131">
        <v>0</v>
      </c>
      <c r="T864" s="131">
        <v>0</v>
      </c>
      <c r="U864" s="131">
        <v>0</v>
      </c>
      <c r="V864" s="131">
        <v>0</v>
      </c>
      <c r="W864" s="131">
        <v>0</v>
      </c>
      <c r="X864" s="131">
        <v>0</v>
      </c>
      <c r="Y864" s="131">
        <v>0</v>
      </c>
      <c r="Z864" s="131">
        <v>0</v>
      </c>
      <c r="AA864" s="131">
        <v>0</v>
      </c>
      <c r="AB864" s="131">
        <v>0</v>
      </c>
      <c r="AC864" s="131">
        <v>0</v>
      </c>
      <c r="AD864" s="131">
        <v>0</v>
      </c>
      <c r="AE864" s="131">
        <v>0</v>
      </c>
      <c r="AF864" s="131">
        <v>0</v>
      </c>
      <c r="AG864" s="131">
        <v>0</v>
      </c>
      <c r="AH864" s="43">
        <v>0</v>
      </c>
    </row>
    <row r="865" spans="1:34">
      <c r="A865" s="52">
        <v>0</v>
      </c>
      <c r="C865" s="53"/>
      <c r="D865" s="2">
        <v>2016</v>
      </c>
      <c r="E865" s="2">
        <v>5</v>
      </c>
      <c r="F865" s="62">
        <v>2017</v>
      </c>
      <c r="G865" s="62">
        <v>2017</v>
      </c>
      <c r="H865" s="131">
        <v>0</v>
      </c>
      <c r="I865" s="131">
        <v>0</v>
      </c>
      <c r="J865" s="131">
        <v>0</v>
      </c>
      <c r="K865" s="131">
        <v>0</v>
      </c>
      <c r="L865" s="131">
        <v>0</v>
      </c>
      <c r="M865" s="131">
        <v>0</v>
      </c>
      <c r="N865" s="131">
        <v>0</v>
      </c>
      <c r="O865" s="131">
        <v>0</v>
      </c>
      <c r="P865" s="131">
        <v>0</v>
      </c>
      <c r="Q865" s="131">
        <v>0</v>
      </c>
      <c r="R865" s="131">
        <v>0</v>
      </c>
      <c r="S865" s="131">
        <v>0</v>
      </c>
      <c r="T865" s="131">
        <v>0</v>
      </c>
      <c r="U865" s="131">
        <v>0</v>
      </c>
      <c r="V865" s="131">
        <v>0</v>
      </c>
      <c r="W865" s="131">
        <v>0</v>
      </c>
      <c r="X865" s="131">
        <v>0</v>
      </c>
      <c r="Y865" s="131">
        <v>0</v>
      </c>
      <c r="Z865" s="131">
        <v>0</v>
      </c>
      <c r="AA865" s="131">
        <v>0</v>
      </c>
      <c r="AB865" s="131">
        <v>0</v>
      </c>
      <c r="AC865" s="131">
        <v>0</v>
      </c>
      <c r="AD865" s="131">
        <v>0</v>
      </c>
      <c r="AE865" s="131">
        <v>0</v>
      </c>
      <c r="AF865" s="131">
        <v>0</v>
      </c>
      <c r="AG865" s="131">
        <v>0</v>
      </c>
      <c r="AH865" s="43">
        <v>0</v>
      </c>
    </row>
    <row r="866" spans="1:34">
      <c r="A866" s="52">
        <v>0</v>
      </c>
      <c r="C866" s="53"/>
      <c r="D866" s="2">
        <v>2016</v>
      </c>
      <c r="E866" s="2">
        <v>6</v>
      </c>
      <c r="F866" s="62">
        <v>2017</v>
      </c>
      <c r="G866" s="62">
        <v>2017</v>
      </c>
      <c r="H866" s="131">
        <v>0</v>
      </c>
      <c r="I866" s="131">
        <v>0</v>
      </c>
      <c r="J866" s="131">
        <v>0</v>
      </c>
      <c r="K866" s="131">
        <v>0</v>
      </c>
      <c r="L866" s="131">
        <v>0</v>
      </c>
      <c r="M866" s="131">
        <v>0</v>
      </c>
      <c r="N866" s="131">
        <v>0</v>
      </c>
      <c r="O866" s="131">
        <v>0</v>
      </c>
      <c r="P866" s="131">
        <v>0</v>
      </c>
      <c r="Q866" s="131">
        <v>0</v>
      </c>
      <c r="R866" s="131">
        <v>0</v>
      </c>
      <c r="S866" s="131">
        <v>0</v>
      </c>
      <c r="T866" s="131">
        <v>0</v>
      </c>
      <c r="U866" s="131">
        <v>0</v>
      </c>
      <c r="V866" s="131">
        <v>0</v>
      </c>
      <c r="W866" s="131">
        <v>0</v>
      </c>
      <c r="X866" s="131">
        <v>0</v>
      </c>
      <c r="Y866" s="131">
        <v>0</v>
      </c>
      <c r="Z866" s="131">
        <v>0</v>
      </c>
      <c r="AA866" s="131">
        <v>0</v>
      </c>
      <c r="AB866" s="131">
        <v>0</v>
      </c>
      <c r="AC866" s="131">
        <v>0</v>
      </c>
      <c r="AD866" s="131">
        <v>0</v>
      </c>
      <c r="AE866" s="131">
        <v>0</v>
      </c>
      <c r="AF866" s="131">
        <v>0</v>
      </c>
      <c r="AG866" s="131">
        <v>0</v>
      </c>
      <c r="AH866" s="43">
        <v>0</v>
      </c>
    </row>
    <row r="867" spans="1:34">
      <c r="A867" s="52">
        <v>0</v>
      </c>
      <c r="C867" s="53"/>
      <c r="D867" s="2">
        <v>2016</v>
      </c>
      <c r="E867" s="2">
        <v>7</v>
      </c>
      <c r="F867" s="62">
        <v>2017</v>
      </c>
      <c r="G867" s="62">
        <v>2017</v>
      </c>
      <c r="H867" s="131">
        <v>0</v>
      </c>
      <c r="I867" s="131">
        <v>0</v>
      </c>
      <c r="J867" s="131">
        <v>0</v>
      </c>
      <c r="K867" s="131">
        <v>0</v>
      </c>
      <c r="L867" s="131">
        <v>0</v>
      </c>
      <c r="M867" s="131">
        <v>0</v>
      </c>
      <c r="N867" s="131">
        <v>0</v>
      </c>
      <c r="O867" s="131">
        <v>0</v>
      </c>
      <c r="P867" s="131">
        <v>0</v>
      </c>
      <c r="Q867" s="131">
        <v>0</v>
      </c>
      <c r="R867" s="131">
        <v>0</v>
      </c>
      <c r="S867" s="131">
        <v>0</v>
      </c>
      <c r="T867" s="131">
        <v>0</v>
      </c>
      <c r="U867" s="131">
        <v>0</v>
      </c>
      <c r="V867" s="131">
        <v>0</v>
      </c>
      <c r="W867" s="131">
        <v>0</v>
      </c>
      <c r="X867" s="131">
        <v>0</v>
      </c>
      <c r="Y867" s="131">
        <v>0</v>
      </c>
      <c r="Z867" s="131">
        <v>0</v>
      </c>
      <c r="AA867" s="131">
        <v>0</v>
      </c>
      <c r="AB867" s="131">
        <v>0</v>
      </c>
      <c r="AC867" s="131">
        <v>0</v>
      </c>
      <c r="AD867" s="131">
        <v>0</v>
      </c>
      <c r="AE867" s="131">
        <v>0</v>
      </c>
      <c r="AF867" s="131">
        <v>0</v>
      </c>
      <c r="AG867" s="131">
        <v>0</v>
      </c>
      <c r="AH867" s="43">
        <v>0</v>
      </c>
    </row>
    <row r="868" spans="1:34">
      <c r="A868" s="52">
        <v>0</v>
      </c>
      <c r="C868" s="53"/>
      <c r="D868" s="2">
        <v>2016</v>
      </c>
      <c r="E868" s="2">
        <v>8</v>
      </c>
      <c r="F868" s="62">
        <v>2017</v>
      </c>
      <c r="G868" s="62">
        <v>2017</v>
      </c>
      <c r="H868" s="131">
        <v>0</v>
      </c>
      <c r="I868" s="131">
        <v>0</v>
      </c>
      <c r="J868" s="131">
        <v>0</v>
      </c>
      <c r="K868" s="131">
        <v>0</v>
      </c>
      <c r="L868" s="131">
        <v>0</v>
      </c>
      <c r="M868" s="131">
        <v>0</v>
      </c>
      <c r="N868" s="131">
        <v>0</v>
      </c>
      <c r="O868" s="131">
        <v>0</v>
      </c>
      <c r="P868" s="131">
        <v>0</v>
      </c>
      <c r="Q868" s="131">
        <v>0</v>
      </c>
      <c r="R868" s="131">
        <v>0</v>
      </c>
      <c r="S868" s="131">
        <v>0</v>
      </c>
      <c r="T868" s="131">
        <v>0</v>
      </c>
      <c r="U868" s="131">
        <v>0</v>
      </c>
      <c r="V868" s="131">
        <v>0</v>
      </c>
      <c r="W868" s="131">
        <v>0</v>
      </c>
      <c r="X868" s="131">
        <v>0</v>
      </c>
      <c r="Y868" s="131">
        <v>0</v>
      </c>
      <c r="Z868" s="131">
        <v>0</v>
      </c>
      <c r="AA868" s="131">
        <v>0</v>
      </c>
      <c r="AB868" s="131">
        <v>0</v>
      </c>
      <c r="AC868" s="131">
        <v>0</v>
      </c>
      <c r="AD868" s="131">
        <v>0</v>
      </c>
      <c r="AE868" s="131">
        <v>0</v>
      </c>
      <c r="AF868" s="131">
        <v>0</v>
      </c>
      <c r="AG868" s="131">
        <v>0</v>
      </c>
      <c r="AH868" s="43">
        <v>0</v>
      </c>
    </row>
    <row r="869" spans="1:34">
      <c r="A869" s="52">
        <v>0</v>
      </c>
      <c r="C869" s="53"/>
      <c r="D869" s="2">
        <v>2016</v>
      </c>
      <c r="E869" s="2">
        <v>9</v>
      </c>
      <c r="F869" s="62">
        <v>2017</v>
      </c>
      <c r="G869" s="62">
        <v>2017</v>
      </c>
      <c r="H869" s="131">
        <v>0</v>
      </c>
      <c r="I869" s="131">
        <v>0</v>
      </c>
      <c r="J869" s="131">
        <v>0</v>
      </c>
      <c r="K869" s="131">
        <v>0</v>
      </c>
      <c r="L869" s="131">
        <v>0</v>
      </c>
      <c r="M869" s="131">
        <v>0</v>
      </c>
      <c r="N869" s="131">
        <v>0</v>
      </c>
      <c r="O869" s="131">
        <v>0</v>
      </c>
      <c r="P869" s="131">
        <v>0</v>
      </c>
      <c r="Q869" s="131">
        <v>0</v>
      </c>
      <c r="R869" s="131">
        <v>0</v>
      </c>
      <c r="S869" s="131">
        <v>0</v>
      </c>
      <c r="T869" s="131">
        <v>0</v>
      </c>
      <c r="U869" s="131">
        <v>0</v>
      </c>
      <c r="V869" s="131">
        <v>0</v>
      </c>
      <c r="W869" s="131">
        <v>0</v>
      </c>
      <c r="X869" s="131">
        <v>0</v>
      </c>
      <c r="Y869" s="131">
        <v>0</v>
      </c>
      <c r="Z869" s="131">
        <v>0</v>
      </c>
      <c r="AA869" s="131">
        <v>0</v>
      </c>
      <c r="AB869" s="131">
        <v>0</v>
      </c>
      <c r="AC869" s="131">
        <v>0</v>
      </c>
      <c r="AD869" s="131">
        <v>0</v>
      </c>
      <c r="AE869" s="131">
        <v>0</v>
      </c>
      <c r="AF869" s="131">
        <v>0</v>
      </c>
      <c r="AG869" s="131">
        <v>0</v>
      </c>
      <c r="AH869" s="43">
        <v>0</v>
      </c>
    </row>
    <row r="870" spans="1:34">
      <c r="A870" s="52">
        <v>0</v>
      </c>
      <c r="C870" s="53"/>
      <c r="D870" s="2">
        <v>2016</v>
      </c>
      <c r="E870" s="2">
        <v>10</v>
      </c>
      <c r="F870" s="62">
        <v>2017</v>
      </c>
      <c r="G870" s="62">
        <v>2017</v>
      </c>
      <c r="H870" s="131">
        <v>0</v>
      </c>
      <c r="I870" s="131">
        <v>0</v>
      </c>
      <c r="J870" s="131">
        <v>0</v>
      </c>
      <c r="K870" s="131">
        <v>0</v>
      </c>
      <c r="L870" s="131">
        <v>0</v>
      </c>
      <c r="M870" s="131">
        <v>0</v>
      </c>
      <c r="N870" s="131">
        <v>0</v>
      </c>
      <c r="O870" s="131">
        <v>0</v>
      </c>
      <c r="P870" s="131">
        <v>0</v>
      </c>
      <c r="Q870" s="131">
        <v>0</v>
      </c>
      <c r="R870" s="131">
        <v>0</v>
      </c>
      <c r="S870" s="131">
        <v>0</v>
      </c>
      <c r="T870" s="131">
        <v>0</v>
      </c>
      <c r="U870" s="131">
        <v>0</v>
      </c>
      <c r="V870" s="131">
        <v>0</v>
      </c>
      <c r="W870" s="131">
        <v>0</v>
      </c>
      <c r="X870" s="131">
        <v>0</v>
      </c>
      <c r="Y870" s="131">
        <v>0</v>
      </c>
      <c r="Z870" s="131">
        <v>0</v>
      </c>
      <c r="AA870" s="131">
        <v>0</v>
      </c>
      <c r="AB870" s="131">
        <v>0</v>
      </c>
      <c r="AC870" s="131">
        <v>0</v>
      </c>
      <c r="AD870" s="131">
        <v>0</v>
      </c>
      <c r="AE870" s="131">
        <v>0</v>
      </c>
      <c r="AF870" s="131">
        <v>0</v>
      </c>
      <c r="AG870" s="131">
        <v>0</v>
      </c>
      <c r="AH870" s="43">
        <v>0</v>
      </c>
    </row>
    <row r="871" spans="1:34">
      <c r="A871" s="52">
        <v>0</v>
      </c>
      <c r="C871" s="53"/>
      <c r="D871" s="2">
        <v>2016</v>
      </c>
      <c r="E871" s="2">
        <v>11</v>
      </c>
      <c r="F871" s="62">
        <v>2017</v>
      </c>
      <c r="G871" s="62">
        <v>2017</v>
      </c>
      <c r="H871" s="131">
        <v>0</v>
      </c>
      <c r="I871" s="131">
        <v>0</v>
      </c>
      <c r="J871" s="131">
        <v>0</v>
      </c>
      <c r="K871" s="131">
        <v>0</v>
      </c>
      <c r="L871" s="131">
        <v>0</v>
      </c>
      <c r="M871" s="131">
        <v>0</v>
      </c>
      <c r="N871" s="131">
        <v>0</v>
      </c>
      <c r="O871" s="131">
        <v>0</v>
      </c>
      <c r="P871" s="131">
        <v>0</v>
      </c>
      <c r="Q871" s="131">
        <v>0</v>
      </c>
      <c r="R871" s="131">
        <v>0</v>
      </c>
      <c r="S871" s="131">
        <v>0</v>
      </c>
      <c r="T871" s="131">
        <v>0</v>
      </c>
      <c r="U871" s="131">
        <v>0</v>
      </c>
      <c r="V871" s="131">
        <v>0</v>
      </c>
      <c r="W871" s="131">
        <v>0</v>
      </c>
      <c r="X871" s="131">
        <v>0</v>
      </c>
      <c r="Y871" s="131">
        <v>0</v>
      </c>
      <c r="Z871" s="131">
        <v>0</v>
      </c>
      <c r="AA871" s="131">
        <v>0</v>
      </c>
      <c r="AB871" s="131">
        <v>0</v>
      </c>
      <c r="AC871" s="131">
        <v>0</v>
      </c>
      <c r="AD871" s="131">
        <v>0</v>
      </c>
      <c r="AE871" s="131">
        <v>0</v>
      </c>
      <c r="AF871" s="131">
        <v>0</v>
      </c>
      <c r="AG871" s="131">
        <v>0</v>
      </c>
      <c r="AH871" s="43">
        <v>0</v>
      </c>
    </row>
    <row r="872" spans="1:34">
      <c r="A872" s="52">
        <v>0</v>
      </c>
      <c r="C872" s="53"/>
      <c r="D872" s="2">
        <v>2016</v>
      </c>
      <c r="E872" s="2">
        <v>12</v>
      </c>
      <c r="F872" s="62">
        <v>2017</v>
      </c>
      <c r="G872" s="62">
        <v>2017</v>
      </c>
      <c r="H872" s="131">
        <v>0</v>
      </c>
      <c r="I872" s="131">
        <v>0</v>
      </c>
      <c r="J872" s="131">
        <v>0</v>
      </c>
      <c r="K872" s="131">
        <v>0</v>
      </c>
      <c r="L872" s="131">
        <v>0</v>
      </c>
      <c r="M872" s="131">
        <v>0</v>
      </c>
      <c r="N872" s="131">
        <v>0</v>
      </c>
      <c r="O872" s="131">
        <v>0</v>
      </c>
      <c r="P872" s="131">
        <v>0</v>
      </c>
      <c r="Q872" s="131">
        <v>0</v>
      </c>
      <c r="R872" s="131">
        <v>0</v>
      </c>
      <c r="S872" s="131">
        <v>0</v>
      </c>
      <c r="T872" s="131">
        <v>0</v>
      </c>
      <c r="U872" s="131">
        <v>0</v>
      </c>
      <c r="V872" s="131">
        <v>0</v>
      </c>
      <c r="W872" s="131">
        <v>0</v>
      </c>
      <c r="X872" s="131">
        <v>0</v>
      </c>
      <c r="Y872" s="131">
        <v>0</v>
      </c>
      <c r="Z872" s="131">
        <v>0</v>
      </c>
      <c r="AA872" s="131">
        <v>0</v>
      </c>
      <c r="AB872" s="131">
        <v>0</v>
      </c>
      <c r="AC872" s="131">
        <v>0</v>
      </c>
      <c r="AD872" s="131">
        <v>0</v>
      </c>
      <c r="AE872" s="131">
        <v>0</v>
      </c>
      <c r="AF872" s="131">
        <v>0</v>
      </c>
      <c r="AG872" s="131">
        <v>0</v>
      </c>
      <c r="AH872" s="43">
        <v>0</v>
      </c>
    </row>
    <row r="873" spans="1:34">
      <c r="A873" s="52">
        <v>0</v>
      </c>
      <c r="C873" s="53"/>
      <c r="D873" s="2">
        <v>2017</v>
      </c>
      <c r="E873" s="2">
        <v>1</v>
      </c>
      <c r="F873" s="62">
        <v>2017</v>
      </c>
      <c r="G873" s="62">
        <v>2017</v>
      </c>
      <c r="H873" s="131">
        <v>0</v>
      </c>
      <c r="I873" s="131">
        <v>0</v>
      </c>
      <c r="J873" s="131">
        <v>0</v>
      </c>
      <c r="K873" s="131">
        <v>0</v>
      </c>
      <c r="L873" s="131">
        <v>0</v>
      </c>
      <c r="M873" s="131">
        <v>0</v>
      </c>
      <c r="N873" s="131">
        <v>0</v>
      </c>
      <c r="O873" s="131">
        <v>0</v>
      </c>
      <c r="P873" s="131">
        <v>0</v>
      </c>
      <c r="Q873" s="131">
        <v>0</v>
      </c>
      <c r="R873" s="131">
        <v>0</v>
      </c>
      <c r="S873" s="131">
        <v>0</v>
      </c>
      <c r="T873" s="131">
        <v>0</v>
      </c>
      <c r="U873" s="131">
        <v>0</v>
      </c>
      <c r="V873" s="131">
        <v>0</v>
      </c>
      <c r="W873" s="131">
        <v>0</v>
      </c>
      <c r="X873" s="131">
        <v>0</v>
      </c>
      <c r="Y873" s="131">
        <v>0</v>
      </c>
      <c r="Z873" s="131">
        <v>0</v>
      </c>
      <c r="AA873" s="131">
        <v>0</v>
      </c>
      <c r="AB873" s="131">
        <v>0</v>
      </c>
      <c r="AC873" s="131">
        <v>0</v>
      </c>
      <c r="AD873" s="131">
        <v>0</v>
      </c>
      <c r="AE873" s="131">
        <v>0</v>
      </c>
      <c r="AF873" s="131">
        <v>0</v>
      </c>
      <c r="AG873" s="131">
        <v>0</v>
      </c>
      <c r="AH873" s="43">
        <v>0</v>
      </c>
    </row>
    <row r="874" spans="1:34">
      <c r="A874" s="52">
        <v>0</v>
      </c>
      <c r="C874" s="53"/>
      <c r="D874" s="2">
        <v>2017</v>
      </c>
      <c r="E874" s="2">
        <v>2</v>
      </c>
      <c r="F874" s="62">
        <v>2017</v>
      </c>
      <c r="G874" s="62">
        <v>2017</v>
      </c>
      <c r="H874" s="131">
        <v>0</v>
      </c>
      <c r="I874" s="131">
        <v>0</v>
      </c>
      <c r="J874" s="131">
        <v>0</v>
      </c>
      <c r="K874" s="131">
        <v>0</v>
      </c>
      <c r="L874" s="131">
        <v>0</v>
      </c>
      <c r="M874" s="131">
        <v>0</v>
      </c>
      <c r="N874" s="131">
        <v>0</v>
      </c>
      <c r="O874" s="131">
        <v>0</v>
      </c>
      <c r="P874" s="131">
        <v>0</v>
      </c>
      <c r="Q874" s="131">
        <v>0</v>
      </c>
      <c r="R874" s="131">
        <v>0</v>
      </c>
      <c r="S874" s="131">
        <v>0</v>
      </c>
      <c r="T874" s="131">
        <v>0</v>
      </c>
      <c r="U874" s="131">
        <v>0</v>
      </c>
      <c r="V874" s="131">
        <v>0</v>
      </c>
      <c r="W874" s="131">
        <v>0</v>
      </c>
      <c r="X874" s="131">
        <v>0</v>
      </c>
      <c r="Y874" s="131">
        <v>0</v>
      </c>
      <c r="Z874" s="131">
        <v>0</v>
      </c>
      <c r="AA874" s="131">
        <v>0</v>
      </c>
      <c r="AB874" s="131">
        <v>0</v>
      </c>
      <c r="AC874" s="131">
        <v>0</v>
      </c>
      <c r="AD874" s="131">
        <v>0</v>
      </c>
      <c r="AE874" s="131">
        <v>0</v>
      </c>
      <c r="AF874" s="131">
        <v>0</v>
      </c>
      <c r="AG874" s="131">
        <v>0</v>
      </c>
      <c r="AH874" s="43">
        <v>0</v>
      </c>
    </row>
    <row r="875" spans="1:34">
      <c r="A875" s="52">
        <v>0</v>
      </c>
      <c r="C875" s="53"/>
      <c r="D875" s="2">
        <v>2017</v>
      </c>
      <c r="E875" s="2">
        <v>3</v>
      </c>
      <c r="F875" s="62">
        <v>2017</v>
      </c>
      <c r="G875" s="62">
        <v>2017</v>
      </c>
      <c r="H875" s="131">
        <v>0</v>
      </c>
      <c r="I875" s="131">
        <v>0</v>
      </c>
      <c r="J875" s="131">
        <v>0</v>
      </c>
      <c r="K875" s="131">
        <v>0</v>
      </c>
      <c r="L875" s="131">
        <v>0</v>
      </c>
      <c r="M875" s="131">
        <v>0</v>
      </c>
      <c r="N875" s="131">
        <v>0</v>
      </c>
      <c r="O875" s="131">
        <v>0</v>
      </c>
      <c r="P875" s="131">
        <v>0</v>
      </c>
      <c r="Q875" s="131">
        <v>0</v>
      </c>
      <c r="R875" s="131">
        <v>0</v>
      </c>
      <c r="S875" s="131">
        <v>0</v>
      </c>
      <c r="T875" s="131">
        <v>0</v>
      </c>
      <c r="U875" s="131">
        <v>0</v>
      </c>
      <c r="V875" s="131">
        <v>0</v>
      </c>
      <c r="W875" s="131">
        <v>0</v>
      </c>
      <c r="X875" s="131">
        <v>0</v>
      </c>
      <c r="Y875" s="131">
        <v>0</v>
      </c>
      <c r="Z875" s="131">
        <v>0</v>
      </c>
      <c r="AA875" s="131">
        <v>0</v>
      </c>
      <c r="AB875" s="131">
        <v>0</v>
      </c>
      <c r="AC875" s="131">
        <v>0</v>
      </c>
      <c r="AD875" s="131">
        <v>0</v>
      </c>
      <c r="AE875" s="131">
        <v>0</v>
      </c>
      <c r="AF875" s="131">
        <v>0</v>
      </c>
      <c r="AG875" s="131">
        <v>0</v>
      </c>
      <c r="AH875" s="43">
        <v>0</v>
      </c>
    </row>
    <row r="876" spans="1:34">
      <c r="A876" s="52">
        <v>0</v>
      </c>
      <c r="C876" s="53"/>
      <c r="D876" s="2">
        <v>2017</v>
      </c>
      <c r="E876" s="2">
        <v>4</v>
      </c>
      <c r="F876" s="62">
        <v>2017</v>
      </c>
      <c r="G876" s="62">
        <v>2017</v>
      </c>
      <c r="H876" s="131">
        <v>0</v>
      </c>
      <c r="I876" s="131">
        <v>0</v>
      </c>
      <c r="J876" s="131">
        <v>0</v>
      </c>
      <c r="K876" s="131">
        <v>0</v>
      </c>
      <c r="L876" s="131">
        <v>0</v>
      </c>
      <c r="M876" s="131">
        <v>0</v>
      </c>
      <c r="N876" s="131">
        <v>0</v>
      </c>
      <c r="O876" s="131">
        <v>0</v>
      </c>
      <c r="P876" s="131">
        <v>0</v>
      </c>
      <c r="Q876" s="131">
        <v>0</v>
      </c>
      <c r="R876" s="131">
        <v>0</v>
      </c>
      <c r="S876" s="131">
        <v>0</v>
      </c>
      <c r="T876" s="131">
        <v>0</v>
      </c>
      <c r="U876" s="131">
        <v>0</v>
      </c>
      <c r="V876" s="131">
        <v>0</v>
      </c>
      <c r="W876" s="131">
        <v>0</v>
      </c>
      <c r="X876" s="131">
        <v>0</v>
      </c>
      <c r="Y876" s="131">
        <v>0</v>
      </c>
      <c r="Z876" s="131">
        <v>0</v>
      </c>
      <c r="AA876" s="131">
        <v>0</v>
      </c>
      <c r="AB876" s="131">
        <v>0</v>
      </c>
      <c r="AC876" s="131">
        <v>0</v>
      </c>
      <c r="AD876" s="131">
        <v>0</v>
      </c>
      <c r="AE876" s="131">
        <v>0</v>
      </c>
      <c r="AF876" s="131">
        <v>0</v>
      </c>
      <c r="AG876" s="131">
        <v>0</v>
      </c>
      <c r="AH876" s="43">
        <v>0</v>
      </c>
    </row>
    <row r="877" spans="1:34">
      <c r="A877" s="52">
        <v>0</v>
      </c>
      <c r="C877" s="53"/>
      <c r="D877" s="2">
        <v>2017</v>
      </c>
      <c r="E877" s="2">
        <v>5</v>
      </c>
      <c r="F877" s="62">
        <v>2018</v>
      </c>
      <c r="G877" s="62">
        <v>2018</v>
      </c>
      <c r="H877" s="131">
        <v>0</v>
      </c>
      <c r="I877" s="131">
        <v>0</v>
      </c>
      <c r="J877" s="131">
        <v>0</v>
      </c>
      <c r="K877" s="131">
        <v>0</v>
      </c>
      <c r="L877" s="131">
        <v>0</v>
      </c>
      <c r="M877" s="131">
        <v>0</v>
      </c>
      <c r="N877" s="131">
        <v>0</v>
      </c>
      <c r="O877" s="131">
        <v>0</v>
      </c>
      <c r="P877" s="131">
        <v>0</v>
      </c>
      <c r="Q877" s="131">
        <v>0</v>
      </c>
      <c r="R877" s="131">
        <v>0</v>
      </c>
      <c r="S877" s="131">
        <v>0</v>
      </c>
      <c r="T877" s="131">
        <v>0</v>
      </c>
      <c r="U877" s="131">
        <v>0</v>
      </c>
      <c r="V877" s="131">
        <v>0</v>
      </c>
      <c r="W877" s="131">
        <v>0</v>
      </c>
      <c r="X877" s="131">
        <v>0</v>
      </c>
      <c r="Y877" s="131">
        <v>0</v>
      </c>
      <c r="Z877" s="131">
        <v>0</v>
      </c>
      <c r="AA877" s="131">
        <v>0</v>
      </c>
      <c r="AB877" s="131">
        <v>0</v>
      </c>
      <c r="AC877" s="131">
        <v>0</v>
      </c>
      <c r="AD877" s="131">
        <v>0</v>
      </c>
      <c r="AE877" s="131">
        <v>0</v>
      </c>
      <c r="AF877" s="131">
        <v>0</v>
      </c>
      <c r="AG877" s="131">
        <v>0</v>
      </c>
      <c r="AH877" s="43">
        <v>0</v>
      </c>
    </row>
    <row r="878" spans="1:34">
      <c r="A878" s="52">
        <v>0</v>
      </c>
      <c r="C878" s="53"/>
      <c r="D878" s="2">
        <v>2017</v>
      </c>
      <c r="E878" s="2">
        <v>6</v>
      </c>
      <c r="F878" s="62">
        <v>2018</v>
      </c>
      <c r="G878" s="62">
        <v>2018</v>
      </c>
      <c r="H878" s="131">
        <v>0</v>
      </c>
      <c r="I878" s="131">
        <v>0</v>
      </c>
      <c r="J878" s="131">
        <v>0</v>
      </c>
      <c r="K878" s="131">
        <v>0</v>
      </c>
      <c r="L878" s="131">
        <v>0</v>
      </c>
      <c r="M878" s="131">
        <v>0</v>
      </c>
      <c r="N878" s="131">
        <v>0</v>
      </c>
      <c r="O878" s="131">
        <v>0</v>
      </c>
      <c r="P878" s="131">
        <v>0</v>
      </c>
      <c r="Q878" s="131">
        <v>0</v>
      </c>
      <c r="R878" s="131">
        <v>0</v>
      </c>
      <c r="S878" s="131">
        <v>0</v>
      </c>
      <c r="T878" s="131">
        <v>0</v>
      </c>
      <c r="U878" s="131">
        <v>0</v>
      </c>
      <c r="V878" s="131">
        <v>0</v>
      </c>
      <c r="W878" s="131">
        <v>0</v>
      </c>
      <c r="X878" s="131">
        <v>0</v>
      </c>
      <c r="Y878" s="131">
        <v>0</v>
      </c>
      <c r="Z878" s="131">
        <v>0</v>
      </c>
      <c r="AA878" s="131">
        <v>0</v>
      </c>
      <c r="AB878" s="131">
        <v>0</v>
      </c>
      <c r="AC878" s="131">
        <v>0</v>
      </c>
      <c r="AD878" s="131">
        <v>0</v>
      </c>
      <c r="AE878" s="131">
        <v>0</v>
      </c>
      <c r="AF878" s="131">
        <v>0</v>
      </c>
      <c r="AG878" s="131">
        <v>0</v>
      </c>
      <c r="AH878" s="43">
        <v>0</v>
      </c>
    </row>
    <row r="879" spans="1:34">
      <c r="A879" s="52">
        <v>0</v>
      </c>
      <c r="C879" s="53"/>
      <c r="D879" s="2">
        <v>2017</v>
      </c>
      <c r="E879" s="2">
        <v>7</v>
      </c>
      <c r="F879" s="62">
        <v>2018</v>
      </c>
      <c r="G879" s="62">
        <v>2018</v>
      </c>
      <c r="H879" s="131">
        <v>0</v>
      </c>
      <c r="I879" s="131">
        <v>0</v>
      </c>
      <c r="J879" s="131">
        <v>0</v>
      </c>
      <c r="K879" s="131">
        <v>0</v>
      </c>
      <c r="L879" s="131">
        <v>0</v>
      </c>
      <c r="M879" s="131">
        <v>0</v>
      </c>
      <c r="N879" s="131">
        <v>0</v>
      </c>
      <c r="O879" s="131">
        <v>0</v>
      </c>
      <c r="P879" s="131">
        <v>0</v>
      </c>
      <c r="Q879" s="131">
        <v>0</v>
      </c>
      <c r="R879" s="131">
        <v>0</v>
      </c>
      <c r="S879" s="131">
        <v>0</v>
      </c>
      <c r="T879" s="131">
        <v>0</v>
      </c>
      <c r="U879" s="131">
        <v>0</v>
      </c>
      <c r="V879" s="131">
        <v>0</v>
      </c>
      <c r="W879" s="131">
        <v>0</v>
      </c>
      <c r="X879" s="131">
        <v>0</v>
      </c>
      <c r="Y879" s="131">
        <v>0</v>
      </c>
      <c r="Z879" s="131">
        <v>0</v>
      </c>
      <c r="AA879" s="131">
        <v>0</v>
      </c>
      <c r="AB879" s="131">
        <v>0</v>
      </c>
      <c r="AC879" s="131">
        <v>0</v>
      </c>
      <c r="AD879" s="131">
        <v>0</v>
      </c>
      <c r="AE879" s="131">
        <v>0</v>
      </c>
      <c r="AF879" s="131">
        <v>0</v>
      </c>
      <c r="AG879" s="131">
        <v>0</v>
      </c>
      <c r="AH879" s="43">
        <v>0</v>
      </c>
    </row>
    <row r="880" spans="1:34">
      <c r="A880" s="52">
        <v>0</v>
      </c>
      <c r="C880" s="53"/>
      <c r="D880" s="2">
        <v>2017</v>
      </c>
      <c r="E880" s="2">
        <v>8</v>
      </c>
      <c r="F880" s="62">
        <v>2018</v>
      </c>
      <c r="G880" s="62">
        <v>2018</v>
      </c>
      <c r="H880" s="131">
        <v>0</v>
      </c>
      <c r="I880" s="131">
        <v>0</v>
      </c>
      <c r="J880" s="131">
        <v>0</v>
      </c>
      <c r="K880" s="131">
        <v>0</v>
      </c>
      <c r="L880" s="131">
        <v>0</v>
      </c>
      <c r="M880" s="131">
        <v>0</v>
      </c>
      <c r="N880" s="131">
        <v>0</v>
      </c>
      <c r="O880" s="131">
        <v>0</v>
      </c>
      <c r="P880" s="131">
        <v>0</v>
      </c>
      <c r="Q880" s="131">
        <v>0</v>
      </c>
      <c r="R880" s="131">
        <v>0</v>
      </c>
      <c r="S880" s="131">
        <v>0</v>
      </c>
      <c r="T880" s="131">
        <v>0</v>
      </c>
      <c r="U880" s="131">
        <v>0</v>
      </c>
      <c r="V880" s="131">
        <v>0</v>
      </c>
      <c r="W880" s="131">
        <v>0</v>
      </c>
      <c r="X880" s="131">
        <v>0</v>
      </c>
      <c r="Y880" s="131">
        <v>0</v>
      </c>
      <c r="Z880" s="131">
        <v>0</v>
      </c>
      <c r="AA880" s="131">
        <v>0</v>
      </c>
      <c r="AB880" s="131">
        <v>0</v>
      </c>
      <c r="AC880" s="131">
        <v>0</v>
      </c>
      <c r="AD880" s="131">
        <v>0</v>
      </c>
      <c r="AE880" s="131">
        <v>0</v>
      </c>
      <c r="AF880" s="131">
        <v>0</v>
      </c>
      <c r="AG880" s="131">
        <v>0</v>
      </c>
      <c r="AH880" s="43">
        <v>0</v>
      </c>
    </row>
    <row r="881" spans="1:34">
      <c r="A881" s="52">
        <v>0</v>
      </c>
      <c r="C881" s="53"/>
      <c r="D881" s="2">
        <v>2017</v>
      </c>
      <c r="E881" s="2">
        <v>9</v>
      </c>
      <c r="F881" s="62">
        <v>2018</v>
      </c>
      <c r="G881" s="62">
        <v>2018</v>
      </c>
      <c r="H881" s="131">
        <v>0</v>
      </c>
      <c r="I881" s="131">
        <v>0</v>
      </c>
      <c r="J881" s="131">
        <v>0</v>
      </c>
      <c r="K881" s="131">
        <v>0</v>
      </c>
      <c r="L881" s="131">
        <v>0</v>
      </c>
      <c r="M881" s="131">
        <v>0</v>
      </c>
      <c r="N881" s="131">
        <v>0</v>
      </c>
      <c r="O881" s="131">
        <v>0</v>
      </c>
      <c r="P881" s="131">
        <v>0</v>
      </c>
      <c r="Q881" s="131">
        <v>0</v>
      </c>
      <c r="R881" s="131">
        <v>0</v>
      </c>
      <c r="S881" s="131">
        <v>0</v>
      </c>
      <c r="T881" s="131">
        <v>0</v>
      </c>
      <c r="U881" s="131">
        <v>0</v>
      </c>
      <c r="V881" s="131">
        <v>0</v>
      </c>
      <c r="W881" s="131">
        <v>0</v>
      </c>
      <c r="X881" s="131">
        <v>0</v>
      </c>
      <c r="Y881" s="131">
        <v>0</v>
      </c>
      <c r="Z881" s="131">
        <v>0</v>
      </c>
      <c r="AA881" s="131">
        <v>0</v>
      </c>
      <c r="AB881" s="131">
        <v>0</v>
      </c>
      <c r="AC881" s="131">
        <v>0</v>
      </c>
      <c r="AD881" s="131">
        <v>0</v>
      </c>
      <c r="AE881" s="131">
        <v>0</v>
      </c>
      <c r="AF881" s="131">
        <v>0</v>
      </c>
      <c r="AG881" s="131">
        <v>0</v>
      </c>
      <c r="AH881" s="43">
        <v>0</v>
      </c>
    </row>
    <row r="882" spans="1:34">
      <c r="A882" s="52">
        <v>0</v>
      </c>
      <c r="C882" s="53"/>
      <c r="D882" s="2">
        <v>2017</v>
      </c>
      <c r="E882" s="2">
        <v>10</v>
      </c>
      <c r="F882" s="62">
        <v>2018</v>
      </c>
      <c r="G882" s="62">
        <v>2018</v>
      </c>
      <c r="H882" s="131">
        <v>0</v>
      </c>
      <c r="I882" s="131">
        <v>0</v>
      </c>
      <c r="J882" s="131">
        <v>0</v>
      </c>
      <c r="K882" s="131">
        <v>0</v>
      </c>
      <c r="L882" s="131">
        <v>0</v>
      </c>
      <c r="M882" s="131">
        <v>0</v>
      </c>
      <c r="N882" s="131">
        <v>0</v>
      </c>
      <c r="O882" s="131">
        <v>0</v>
      </c>
      <c r="P882" s="131">
        <v>0</v>
      </c>
      <c r="Q882" s="131">
        <v>0</v>
      </c>
      <c r="R882" s="131">
        <v>0</v>
      </c>
      <c r="S882" s="131">
        <v>0</v>
      </c>
      <c r="T882" s="131">
        <v>0</v>
      </c>
      <c r="U882" s="131">
        <v>0</v>
      </c>
      <c r="V882" s="131">
        <v>0</v>
      </c>
      <c r="W882" s="131">
        <v>0</v>
      </c>
      <c r="X882" s="131">
        <v>0</v>
      </c>
      <c r="Y882" s="131">
        <v>0</v>
      </c>
      <c r="Z882" s="131">
        <v>0</v>
      </c>
      <c r="AA882" s="131">
        <v>0</v>
      </c>
      <c r="AB882" s="131">
        <v>0</v>
      </c>
      <c r="AC882" s="131">
        <v>0</v>
      </c>
      <c r="AD882" s="131">
        <v>0</v>
      </c>
      <c r="AE882" s="131">
        <v>0</v>
      </c>
      <c r="AF882" s="131">
        <v>0</v>
      </c>
      <c r="AG882" s="131">
        <v>0</v>
      </c>
      <c r="AH882" s="43">
        <v>0</v>
      </c>
    </row>
    <row r="883" spans="1:34">
      <c r="A883" s="52">
        <v>0</v>
      </c>
      <c r="C883" s="53"/>
      <c r="D883" s="2">
        <v>2017</v>
      </c>
      <c r="E883" s="2">
        <v>11</v>
      </c>
      <c r="F883" s="62">
        <v>2018</v>
      </c>
      <c r="G883" s="62">
        <v>2018</v>
      </c>
      <c r="H883" s="131">
        <v>0</v>
      </c>
      <c r="I883" s="131">
        <v>0</v>
      </c>
      <c r="J883" s="131">
        <v>0</v>
      </c>
      <c r="K883" s="131">
        <v>0</v>
      </c>
      <c r="L883" s="131">
        <v>0</v>
      </c>
      <c r="M883" s="131">
        <v>0</v>
      </c>
      <c r="N883" s="131">
        <v>0</v>
      </c>
      <c r="O883" s="131">
        <v>0</v>
      </c>
      <c r="P883" s="131">
        <v>0</v>
      </c>
      <c r="Q883" s="131">
        <v>0</v>
      </c>
      <c r="R883" s="131">
        <v>0</v>
      </c>
      <c r="S883" s="131">
        <v>0</v>
      </c>
      <c r="T883" s="131">
        <v>0</v>
      </c>
      <c r="U883" s="131">
        <v>0</v>
      </c>
      <c r="V883" s="131">
        <v>0</v>
      </c>
      <c r="W883" s="131">
        <v>0</v>
      </c>
      <c r="X883" s="131">
        <v>0</v>
      </c>
      <c r="Y883" s="131">
        <v>0</v>
      </c>
      <c r="Z883" s="131">
        <v>0</v>
      </c>
      <c r="AA883" s="131">
        <v>0</v>
      </c>
      <c r="AB883" s="131">
        <v>0</v>
      </c>
      <c r="AC883" s="131">
        <v>0</v>
      </c>
      <c r="AD883" s="131">
        <v>0</v>
      </c>
      <c r="AE883" s="131">
        <v>0</v>
      </c>
      <c r="AF883" s="131">
        <v>0</v>
      </c>
      <c r="AG883" s="131">
        <v>0</v>
      </c>
      <c r="AH883" s="43">
        <v>0</v>
      </c>
    </row>
    <row r="884" spans="1:34">
      <c r="A884" s="52">
        <v>0</v>
      </c>
      <c r="C884" s="53"/>
      <c r="D884" s="2">
        <v>2017</v>
      </c>
      <c r="E884" s="2">
        <v>12</v>
      </c>
      <c r="F884" s="62">
        <v>2018</v>
      </c>
      <c r="G884" s="62">
        <v>2018</v>
      </c>
      <c r="H884" s="131">
        <v>0</v>
      </c>
      <c r="I884" s="131">
        <v>0</v>
      </c>
      <c r="J884" s="131">
        <v>0</v>
      </c>
      <c r="K884" s="131">
        <v>0</v>
      </c>
      <c r="L884" s="131">
        <v>0</v>
      </c>
      <c r="M884" s="131">
        <v>0</v>
      </c>
      <c r="N884" s="131">
        <v>0</v>
      </c>
      <c r="O884" s="131">
        <v>0</v>
      </c>
      <c r="P884" s="131">
        <v>0</v>
      </c>
      <c r="Q884" s="131">
        <v>0</v>
      </c>
      <c r="R884" s="131">
        <v>0</v>
      </c>
      <c r="S884" s="131">
        <v>0</v>
      </c>
      <c r="T884" s="131">
        <v>0</v>
      </c>
      <c r="U884" s="131">
        <v>0</v>
      </c>
      <c r="V884" s="131">
        <v>0</v>
      </c>
      <c r="W884" s="131">
        <v>0</v>
      </c>
      <c r="X884" s="131">
        <v>0</v>
      </c>
      <c r="Y884" s="131">
        <v>0</v>
      </c>
      <c r="Z884" s="131">
        <v>0</v>
      </c>
      <c r="AA884" s="131">
        <v>0</v>
      </c>
      <c r="AB884" s="131">
        <v>0</v>
      </c>
      <c r="AC884" s="131">
        <v>0</v>
      </c>
      <c r="AD884" s="131">
        <v>0</v>
      </c>
      <c r="AE884" s="131">
        <v>0</v>
      </c>
      <c r="AF884" s="131">
        <v>0</v>
      </c>
      <c r="AG884" s="131">
        <v>0</v>
      </c>
      <c r="AH884" s="43">
        <v>0</v>
      </c>
    </row>
    <row r="885" spans="1:34">
      <c r="A885" s="52">
        <v>0</v>
      </c>
      <c r="C885" s="53"/>
      <c r="D885" s="2">
        <v>2018</v>
      </c>
      <c r="E885" s="2">
        <v>1</v>
      </c>
      <c r="F885" s="62">
        <v>2018</v>
      </c>
      <c r="G885" s="62">
        <v>2018</v>
      </c>
      <c r="H885" s="131">
        <v>0</v>
      </c>
      <c r="I885" s="131">
        <v>0</v>
      </c>
      <c r="J885" s="131">
        <v>0</v>
      </c>
      <c r="K885" s="131">
        <v>0</v>
      </c>
      <c r="L885" s="131">
        <v>0</v>
      </c>
      <c r="M885" s="131">
        <v>0</v>
      </c>
      <c r="N885" s="131">
        <v>0</v>
      </c>
      <c r="O885" s="131">
        <v>0</v>
      </c>
      <c r="P885" s="131">
        <v>0</v>
      </c>
      <c r="Q885" s="131">
        <v>0</v>
      </c>
      <c r="R885" s="131">
        <v>0</v>
      </c>
      <c r="S885" s="131">
        <v>0</v>
      </c>
      <c r="T885" s="131">
        <v>0</v>
      </c>
      <c r="U885" s="131">
        <v>0</v>
      </c>
      <c r="V885" s="131">
        <v>0</v>
      </c>
      <c r="W885" s="131">
        <v>0</v>
      </c>
      <c r="X885" s="131">
        <v>0</v>
      </c>
      <c r="Y885" s="131">
        <v>0</v>
      </c>
      <c r="Z885" s="131">
        <v>0</v>
      </c>
      <c r="AA885" s="131">
        <v>0</v>
      </c>
      <c r="AB885" s="131">
        <v>0</v>
      </c>
      <c r="AC885" s="131">
        <v>0</v>
      </c>
      <c r="AD885" s="131">
        <v>0</v>
      </c>
      <c r="AE885" s="131">
        <v>0</v>
      </c>
      <c r="AF885" s="131">
        <v>0</v>
      </c>
      <c r="AG885" s="131">
        <v>0</v>
      </c>
      <c r="AH885" s="43">
        <v>0</v>
      </c>
    </row>
    <row r="886" spans="1:34">
      <c r="A886" s="52">
        <v>0</v>
      </c>
      <c r="C886" s="53"/>
      <c r="D886" s="2">
        <v>2018</v>
      </c>
      <c r="E886" s="2">
        <v>2</v>
      </c>
      <c r="F886" s="62">
        <v>2018</v>
      </c>
      <c r="G886" s="62">
        <v>2018</v>
      </c>
      <c r="H886" s="131">
        <v>0</v>
      </c>
      <c r="I886" s="131">
        <v>0</v>
      </c>
      <c r="J886" s="131">
        <v>0</v>
      </c>
      <c r="K886" s="131">
        <v>0</v>
      </c>
      <c r="L886" s="131">
        <v>0</v>
      </c>
      <c r="M886" s="131">
        <v>0</v>
      </c>
      <c r="N886" s="131">
        <v>0</v>
      </c>
      <c r="O886" s="131">
        <v>0</v>
      </c>
      <c r="P886" s="131">
        <v>0</v>
      </c>
      <c r="Q886" s="131">
        <v>0</v>
      </c>
      <c r="R886" s="131">
        <v>0</v>
      </c>
      <c r="S886" s="131">
        <v>0</v>
      </c>
      <c r="T886" s="131">
        <v>0</v>
      </c>
      <c r="U886" s="131">
        <v>0</v>
      </c>
      <c r="V886" s="131">
        <v>0</v>
      </c>
      <c r="W886" s="131">
        <v>0</v>
      </c>
      <c r="X886" s="131">
        <v>0</v>
      </c>
      <c r="Y886" s="131">
        <v>0</v>
      </c>
      <c r="Z886" s="131">
        <v>0</v>
      </c>
      <c r="AA886" s="131">
        <v>0</v>
      </c>
      <c r="AB886" s="131">
        <v>0</v>
      </c>
      <c r="AC886" s="131">
        <v>0</v>
      </c>
      <c r="AD886" s="131">
        <v>0</v>
      </c>
      <c r="AE886" s="131">
        <v>0</v>
      </c>
      <c r="AF886" s="131">
        <v>0</v>
      </c>
      <c r="AG886" s="131">
        <v>0</v>
      </c>
      <c r="AH886" s="43">
        <v>0</v>
      </c>
    </row>
    <row r="887" spans="1:34">
      <c r="A887" s="52">
        <v>0</v>
      </c>
      <c r="C887" s="53"/>
      <c r="D887" s="2">
        <v>2018</v>
      </c>
      <c r="E887" s="2">
        <v>3</v>
      </c>
      <c r="F887" s="62">
        <v>2018</v>
      </c>
      <c r="G887" s="62">
        <v>2018</v>
      </c>
      <c r="H887" s="131">
        <v>0</v>
      </c>
      <c r="I887" s="131">
        <v>0</v>
      </c>
      <c r="J887" s="131">
        <v>0</v>
      </c>
      <c r="K887" s="131">
        <v>0</v>
      </c>
      <c r="L887" s="131">
        <v>0</v>
      </c>
      <c r="M887" s="131">
        <v>0</v>
      </c>
      <c r="N887" s="131">
        <v>0</v>
      </c>
      <c r="O887" s="131">
        <v>0</v>
      </c>
      <c r="P887" s="131">
        <v>0</v>
      </c>
      <c r="Q887" s="131">
        <v>0</v>
      </c>
      <c r="R887" s="131">
        <v>0</v>
      </c>
      <c r="S887" s="131">
        <v>0</v>
      </c>
      <c r="T887" s="131">
        <v>0</v>
      </c>
      <c r="U887" s="131">
        <v>0</v>
      </c>
      <c r="V887" s="131">
        <v>0</v>
      </c>
      <c r="W887" s="131">
        <v>0</v>
      </c>
      <c r="X887" s="131">
        <v>0</v>
      </c>
      <c r="Y887" s="131">
        <v>0</v>
      </c>
      <c r="Z887" s="131">
        <v>0</v>
      </c>
      <c r="AA887" s="131">
        <v>0</v>
      </c>
      <c r="AB887" s="131">
        <v>0</v>
      </c>
      <c r="AC887" s="131">
        <v>0</v>
      </c>
      <c r="AD887" s="131">
        <v>0</v>
      </c>
      <c r="AE887" s="131">
        <v>0</v>
      </c>
      <c r="AF887" s="131">
        <v>0</v>
      </c>
      <c r="AG887" s="131">
        <v>0</v>
      </c>
      <c r="AH887" s="43">
        <v>0</v>
      </c>
    </row>
    <row r="888" spans="1:34">
      <c r="A888" s="52">
        <v>0</v>
      </c>
      <c r="C888" s="53"/>
      <c r="D888" s="2">
        <v>2018</v>
      </c>
      <c r="E888" s="2">
        <v>4</v>
      </c>
      <c r="F888" s="62">
        <v>2018</v>
      </c>
      <c r="G888" s="62">
        <v>2018</v>
      </c>
      <c r="H888" s="131">
        <v>0</v>
      </c>
      <c r="I888" s="131">
        <v>0</v>
      </c>
      <c r="J888" s="131">
        <v>0</v>
      </c>
      <c r="K888" s="131">
        <v>0</v>
      </c>
      <c r="L888" s="131">
        <v>0</v>
      </c>
      <c r="M888" s="131">
        <v>0</v>
      </c>
      <c r="N888" s="131">
        <v>0</v>
      </c>
      <c r="O888" s="131">
        <v>0</v>
      </c>
      <c r="P888" s="131">
        <v>0</v>
      </c>
      <c r="Q888" s="131">
        <v>0</v>
      </c>
      <c r="R888" s="131">
        <v>0</v>
      </c>
      <c r="S888" s="131">
        <v>0</v>
      </c>
      <c r="T888" s="131">
        <v>0</v>
      </c>
      <c r="U888" s="131">
        <v>0</v>
      </c>
      <c r="V888" s="131">
        <v>0</v>
      </c>
      <c r="W888" s="131">
        <v>0</v>
      </c>
      <c r="X888" s="131">
        <v>0</v>
      </c>
      <c r="Y888" s="131">
        <v>0</v>
      </c>
      <c r="Z888" s="131">
        <v>0</v>
      </c>
      <c r="AA888" s="131">
        <v>0</v>
      </c>
      <c r="AB888" s="131">
        <v>0</v>
      </c>
      <c r="AC888" s="131">
        <v>0</v>
      </c>
      <c r="AD888" s="131">
        <v>0</v>
      </c>
      <c r="AE888" s="131">
        <v>0</v>
      </c>
      <c r="AF888" s="131">
        <v>0</v>
      </c>
      <c r="AG888" s="131">
        <v>0</v>
      </c>
      <c r="AH888" s="43">
        <v>0</v>
      </c>
    </row>
    <row r="889" spans="1:34">
      <c r="A889" s="52">
        <v>0</v>
      </c>
      <c r="C889" s="53"/>
      <c r="D889" s="2">
        <v>2018</v>
      </c>
      <c r="E889" s="2">
        <v>5</v>
      </c>
      <c r="F889" s="62">
        <v>2019</v>
      </c>
      <c r="G889" s="62">
        <v>2019</v>
      </c>
      <c r="H889" s="131">
        <v>0</v>
      </c>
      <c r="I889" s="131">
        <v>0</v>
      </c>
      <c r="J889" s="131">
        <v>0</v>
      </c>
      <c r="K889" s="131">
        <v>0</v>
      </c>
      <c r="L889" s="131">
        <v>0</v>
      </c>
      <c r="M889" s="131">
        <v>0</v>
      </c>
      <c r="N889" s="131">
        <v>0</v>
      </c>
      <c r="O889" s="131">
        <v>0</v>
      </c>
      <c r="P889" s="131">
        <v>0</v>
      </c>
      <c r="Q889" s="131">
        <v>0</v>
      </c>
      <c r="R889" s="131">
        <v>0</v>
      </c>
      <c r="S889" s="131">
        <v>0</v>
      </c>
      <c r="T889" s="131">
        <v>0</v>
      </c>
      <c r="U889" s="131">
        <v>0</v>
      </c>
      <c r="V889" s="131">
        <v>0</v>
      </c>
      <c r="W889" s="131">
        <v>0</v>
      </c>
      <c r="X889" s="131">
        <v>0</v>
      </c>
      <c r="Y889" s="131">
        <v>0</v>
      </c>
      <c r="Z889" s="131">
        <v>0</v>
      </c>
      <c r="AA889" s="131">
        <v>0</v>
      </c>
      <c r="AB889" s="131">
        <v>0</v>
      </c>
      <c r="AC889" s="131">
        <v>0</v>
      </c>
      <c r="AD889" s="131">
        <v>0</v>
      </c>
      <c r="AE889" s="131">
        <v>0</v>
      </c>
      <c r="AF889" s="131">
        <v>0</v>
      </c>
      <c r="AG889" s="131">
        <v>0</v>
      </c>
      <c r="AH889" s="43">
        <v>0</v>
      </c>
    </row>
    <row r="890" spans="1:34">
      <c r="A890" s="52">
        <v>0</v>
      </c>
      <c r="C890" s="53"/>
      <c r="D890" s="2">
        <v>2018</v>
      </c>
      <c r="E890" s="2">
        <v>6</v>
      </c>
      <c r="F890" s="62">
        <v>2019</v>
      </c>
      <c r="G890" s="62">
        <v>2019</v>
      </c>
      <c r="H890" s="131">
        <v>0</v>
      </c>
      <c r="I890" s="131">
        <v>0</v>
      </c>
      <c r="J890" s="131">
        <v>0</v>
      </c>
      <c r="K890" s="131">
        <v>0</v>
      </c>
      <c r="L890" s="131">
        <v>0</v>
      </c>
      <c r="M890" s="131">
        <v>0</v>
      </c>
      <c r="N890" s="131">
        <v>0</v>
      </c>
      <c r="O890" s="131">
        <v>0</v>
      </c>
      <c r="P890" s="131">
        <v>0</v>
      </c>
      <c r="Q890" s="131">
        <v>0</v>
      </c>
      <c r="R890" s="131">
        <v>0</v>
      </c>
      <c r="S890" s="131">
        <v>0</v>
      </c>
      <c r="T890" s="131">
        <v>0</v>
      </c>
      <c r="U890" s="131">
        <v>0</v>
      </c>
      <c r="V890" s="131">
        <v>0</v>
      </c>
      <c r="W890" s="131">
        <v>0</v>
      </c>
      <c r="X890" s="131">
        <v>0</v>
      </c>
      <c r="Y890" s="131">
        <v>0</v>
      </c>
      <c r="Z890" s="131">
        <v>0</v>
      </c>
      <c r="AA890" s="131">
        <v>0</v>
      </c>
      <c r="AB890" s="131">
        <v>0</v>
      </c>
      <c r="AC890" s="131">
        <v>0</v>
      </c>
      <c r="AD890" s="131">
        <v>0</v>
      </c>
      <c r="AE890" s="131">
        <v>0</v>
      </c>
      <c r="AF890" s="131">
        <v>0</v>
      </c>
      <c r="AG890" s="131">
        <v>0</v>
      </c>
      <c r="AH890" s="43">
        <v>0</v>
      </c>
    </row>
    <row r="891" spans="1:34">
      <c r="A891" s="52">
        <v>0</v>
      </c>
      <c r="C891" s="53"/>
      <c r="D891" s="2">
        <v>2018</v>
      </c>
      <c r="E891" s="2">
        <v>7</v>
      </c>
      <c r="F891" s="62">
        <v>2019</v>
      </c>
      <c r="G891" s="62">
        <v>2019</v>
      </c>
      <c r="H891" s="131">
        <v>0</v>
      </c>
      <c r="I891" s="131">
        <v>0</v>
      </c>
      <c r="J891" s="131">
        <v>0</v>
      </c>
      <c r="K891" s="131">
        <v>0</v>
      </c>
      <c r="L891" s="131">
        <v>0</v>
      </c>
      <c r="M891" s="131">
        <v>0</v>
      </c>
      <c r="N891" s="131">
        <v>0</v>
      </c>
      <c r="O891" s="131">
        <v>0</v>
      </c>
      <c r="P891" s="131">
        <v>0</v>
      </c>
      <c r="Q891" s="131">
        <v>0</v>
      </c>
      <c r="R891" s="131">
        <v>0</v>
      </c>
      <c r="S891" s="131">
        <v>0</v>
      </c>
      <c r="T891" s="131">
        <v>0</v>
      </c>
      <c r="U891" s="131">
        <v>0</v>
      </c>
      <c r="V891" s="131">
        <v>0</v>
      </c>
      <c r="W891" s="131">
        <v>0</v>
      </c>
      <c r="X891" s="131">
        <v>0</v>
      </c>
      <c r="Y891" s="131">
        <v>0</v>
      </c>
      <c r="Z891" s="131">
        <v>0</v>
      </c>
      <c r="AA891" s="131">
        <v>0</v>
      </c>
      <c r="AB891" s="131">
        <v>0</v>
      </c>
      <c r="AC891" s="131">
        <v>0</v>
      </c>
      <c r="AD891" s="131">
        <v>0</v>
      </c>
      <c r="AE891" s="131">
        <v>0</v>
      </c>
      <c r="AF891" s="131">
        <v>0</v>
      </c>
      <c r="AG891" s="131">
        <v>0</v>
      </c>
      <c r="AH891" s="43">
        <v>0</v>
      </c>
    </row>
    <row r="892" spans="1:34">
      <c r="A892" s="52">
        <v>0</v>
      </c>
      <c r="C892" s="53"/>
      <c r="D892" s="2">
        <v>2018</v>
      </c>
      <c r="E892" s="2">
        <v>8</v>
      </c>
      <c r="F892" s="62">
        <v>2019</v>
      </c>
      <c r="G892" s="62">
        <v>2019</v>
      </c>
      <c r="H892" s="131">
        <v>0</v>
      </c>
      <c r="I892" s="131">
        <v>0</v>
      </c>
      <c r="J892" s="131">
        <v>0</v>
      </c>
      <c r="K892" s="131">
        <v>0</v>
      </c>
      <c r="L892" s="131">
        <v>0</v>
      </c>
      <c r="M892" s="131">
        <v>0</v>
      </c>
      <c r="N892" s="131">
        <v>0</v>
      </c>
      <c r="O892" s="131">
        <v>0</v>
      </c>
      <c r="P892" s="131">
        <v>0</v>
      </c>
      <c r="Q892" s="131">
        <v>0</v>
      </c>
      <c r="R892" s="131">
        <v>0</v>
      </c>
      <c r="S892" s="131">
        <v>0</v>
      </c>
      <c r="T892" s="131">
        <v>0</v>
      </c>
      <c r="U892" s="131">
        <v>0</v>
      </c>
      <c r="V892" s="131">
        <v>0</v>
      </c>
      <c r="W892" s="131">
        <v>0</v>
      </c>
      <c r="X892" s="131">
        <v>0</v>
      </c>
      <c r="Y892" s="131">
        <v>0</v>
      </c>
      <c r="Z892" s="131">
        <v>0</v>
      </c>
      <c r="AA892" s="131">
        <v>0</v>
      </c>
      <c r="AB892" s="131">
        <v>0</v>
      </c>
      <c r="AC892" s="131">
        <v>0</v>
      </c>
      <c r="AD892" s="131">
        <v>0</v>
      </c>
      <c r="AE892" s="131">
        <v>0</v>
      </c>
      <c r="AF892" s="131">
        <v>0</v>
      </c>
      <c r="AG892" s="131">
        <v>0</v>
      </c>
      <c r="AH892" s="43">
        <v>0</v>
      </c>
    </row>
    <row r="893" spans="1:34">
      <c r="A893" s="52">
        <v>0</v>
      </c>
      <c r="C893" s="53"/>
      <c r="D893" s="2">
        <v>2018</v>
      </c>
      <c r="E893" s="2">
        <v>9</v>
      </c>
      <c r="F893" s="62">
        <v>2019</v>
      </c>
      <c r="G893" s="62">
        <v>2019</v>
      </c>
      <c r="H893" s="131">
        <v>0</v>
      </c>
      <c r="I893" s="131">
        <v>0</v>
      </c>
      <c r="J893" s="131">
        <v>0</v>
      </c>
      <c r="K893" s="131">
        <v>0</v>
      </c>
      <c r="L893" s="131">
        <v>0</v>
      </c>
      <c r="M893" s="131">
        <v>0</v>
      </c>
      <c r="N893" s="131">
        <v>0</v>
      </c>
      <c r="O893" s="131">
        <v>0</v>
      </c>
      <c r="P893" s="131">
        <v>0</v>
      </c>
      <c r="Q893" s="131">
        <v>0</v>
      </c>
      <c r="R893" s="131">
        <v>0</v>
      </c>
      <c r="S893" s="131">
        <v>0</v>
      </c>
      <c r="T893" s="131">
        <v>0</v>
      </c>
      <c r="U893" s="131">
        <v>0</v>
      </c>
      <c r="V893" s="131">
        <v>0</v>
      </c>
      <c r="W893" s="131">
        <v>0</v>
      </c>
      <c r="X893" s="131">
        <v>0</v>
      </c>
      <c r="Y893" s="131">
        <v>0</v>
      </c>
      <c r="Z893" s="131">
        <v>0</v>
      </c>
      <c r="AA893" s="131">
        <v>0</v>
      </c>
      <c r="AB893" s="131">
        <v>0</v>
      </c>
      <c r="AC893" s="131">
        <v>0</v>
      </c>
      <c r="AD893" s="131">
        <v>0</v>
      </c>
      <c r="AE893" s="131">
        <v>0</v>
      </c>
      <c r="AF893" s="131">
        <v>0</v>
      </c>
      <c r="AG893" s="131">
        <v>0</v>
      </c>
      <c r="AH893" s="43">
        <v>0</v>
      </c>
    </row>
    <row r="894" spans="1:34">
      <c r="A894" s="52">
        <v>0</v>
      </c>
      <c r="C894" s="53"/>
      <c r="D894" s="2">
        <v>2018</v>
      </c>
      <c r="E894" s="2">
        <v>10</v>
      </c>
      <c r="F894" s="62">
        <v>2019</v>
      </c>
      <c r="G894" s="62">
        <v>2019</v>
      </c>
      <c r="H894" s="131">
        <v>0</v>
      </c>
      <c r="I894" s="131">
        <v>0</v>
      </c>
      <c r="J894" s="131">
        <v>0</v>
      </c>
      <c r="K894" s="131">
        <v>0</v>
      </c>
      <c r="L894" s="131">
        <v>0</v>
      </c>
      <c r="M894" s="131">
        <v>0</v>
      </c>
      <c r="N894" s="131">
        <v>0</v>
      </c>
      <c r="O894" s="131">
        <v>0</v>
      </c>
      <c r="P894" s="131">
        <v>0</v>
      </c>
      <c r="Q894" s="131">
        <v>0</v>
      </c>
      <c r="R894" s="131">
        <v>0</v>
      </c>
      <c r="S894" s="131">
        <v>0</v>
      </c>
      <c r="T894" s="131">
        <v>0</v>
      </c>
      <c r="U894" s="131">
        <v>0</v>
      </c>
      <c r="V894" s="131">
        <v>0</v>
      </c>
      <c r="W894" s="131">
        <v>0</v>
      </c>
      <c r="X894" s="131">
        <v>0</v>
      </c>
      <c r="Y894" s="131">
        <v>0</v>
      </c>
      <c r="Z894" s="131">
        <v>0</v>
      </c>
      <c r="AA894" s="131">
        <v>0</v>
      </c>
      <c r="AB894" s="131">
        <v>0</v>
      </c>
      <c r="AC894" s="131">
        <v>0</v>
      </c>
      <c r="AD894" s="131">
        <v>0</v>
      </c>
      <c r="AE894" s="131">
        <v>0</v>
      </c>
      <c r="AF894" s="131">
        <v>0</v>
      </c>
      <c r="AG894" s="131">
        <v>0</v>
      </c>
      <c r="AH894" s="43">
        <v>0</v>
      </c>
    </row>
    <row r="895" spans="1:34">
      <c r="A895" s="52">
        <v>0</v>
      </c>
      <c r="C895" s="53"/>
      <c r="D895" s="2">
        <v>2018</v>
      </c>
      <c r="E895" s="2">
        <v>11</v>
      </c>
      <c r="F895" s="62">
        <v>2019</v>
      </c>
      <c r="G895" s="62">
        <v>2019</v>
      </c>
      <c r="H895" s="131">
        <v>0</v>
      </c>
      <c r="I895" s="131">
        <v>0</v>
      </c>
      <c r="J895" s="131">
        <v>0</v>
      </c>
      <c r="K895" s="131">
        <v>0</v>
      </c>
      <c r="L895" s="131">
        <v>0</v>
      </c>
      <c r="M895" s="131">
        <v>0</v>
      </c>
      <c r="N895" s="131">
        <v>0</v>
      </c>
      <c r="O895" s="131">
        <v>0</v>
      </c>
      <c r="P895" s="131">
        <v>0</v>
      </c>
      <c r="Q895" s="131">
        <v>0</v>
      </c>
      <c r="R895" s="131">
        <v>0</v>
      </c>
      <c r="S895" s="131">
        <v>0</v>
      </c>
      <c r="T895" s="131">
        <v>0</v>
      </c>
      <c r="U895" s="131">
        <v>0</v>
      </c>
      <c r="V895" s="131">
        <v>0</v>
      </c>
      <c r="W895" s="131">
        <v>0</v>
      </c>
      <c r="X895" s="131">
        <v>0</v>
      </c>
      <c r="Y895" s="131">
        <v>0</v>
      </c>
      <c r="Z895" s="131">
        <v>0</v>
      </c>
      <c r="AA895" s="131">
        <v>0</v>
      </c>
      <c r="AB895" s="131">
        <v>0</v>
      </c>
      <c r="AC895" s="131">
        <v>0</v>
      </c>
      <c r="AD895" s="131">
        <v>0</v>
      </c>
      <c r="AE895" s="131">
        <v>0</v>
      </c>
      <c r="AF895" s="131">
        <v>0</v>
      </c>
      <c r="AG895" s="131">
        <v>0</v>
      </c>
      <c r="AH895" s="43">
        <v>0</v>
      </c>
    </row>
    <row r="896" spans="1:34">
      <c r="A896" s="52">
        <v>0</v>
      </c>
      <c r="C896" s="53"/>
      <c r="D896" s="2">
        <v>2018</v>
      </c>
      <c r="E896" s="2">
        <v>12</v>
      </c>
      <c r="F896" s="62">
        <v>2019</v>
      </c>
      <c r="G896" s="62">
        <v>2019</v>
      </c>
      <c r="H896" s="131">
        <v>0</v>
      </c>
      <c r="I896" s="131">
        <v>0</v>
      </c>
      <c r="J896" s="131">
        <v>0</v>
      </c>
      <c r="K896" s="131">
        <v>0</v>
      </c>
      <c r="L896" s="131">
        <v>0</v>
      </c>
      <c r="M896" s="131">
        <v>0</v>
      </c>
      <c r="N896" s="131">
        <v>0</v>
      </c>
      <c r="O896" s="131">
        <v>0</v>
      </c>
      <c r="P896" s="131">
        <v>0</v>
      </c>
      <c r="Q896" s="131">
        <v>0</v>
      </c>
      <c r="R896" s="131">
        <v>0</v>
      </c>
      <c r="S896" s="131">
        <v>0</v>
      </c>
      <c r="T896" s="131">
        <v>0</v>
      </c>
      <c r="U896" s="131">
        <v>0</v>
      </c>
      <c r="V896" s="131">
        <v>0</v>
      </c>
      <c r="W896" s="131">
        <v>0</v>
      </c>
      <c r="X896" s="131">
        <v>0</v>
      </c>
      <c r="Y896" s="131">
        <v>0</v>
      </c>
      <c r="Z896" s="131">
        <v>0</v>
      </c>
      <c r="AA896" s="131">
        <v>0</v>
      </c>
      <c r="AB896" s="131">
        <v>0</v>
      </c>
      <c r="AC896" s="131">
        <v>0</v>
      </c>
      <c r="AD896" s="131">
        <v>0</v>
      </c>
      <c r="AE896" s="131">
        <v>0</v>
      </c>
      <c r="AF896" s="131">
        <v>0</v>
      </c>
      <c r="AG896" s="131">
        <v>0</v>
      </c>
      <c r="AH896" s="43">
        <v>0</v>
      </c>
    </row>
    <row r="897" spans="1:34">
      <c r="A897" s="52">
        <v>0</v>
      </c>
      <c r="C897" s="53"/>
      <c r="D897" s="2">
        <v>2019</v>
      </c>
      <c r="E897" s="2">
        <v>1</v>
      </c>
      <c r="F897" s="62">
        <v>2019</v>
      </c>
      <c r="G897" s="62">
        <v>2019</v>
      </c>
      <c r="H897" s="131">
        <v>0</v>
      </c>
      <c r="I897" s="131">
        <v>0</v>
      </c>
      <c r="J897" s="131">
        <v>0</v>
      </c>
      <c r="K897" s="131">
        <v>0</v>
      </c>
      <c r="L897" s="131">
        <v>0</v>
      </c>
      <c r="M897" s="131">
        <v>0</v>
      </c>
      <c r="N897" s="131">
        <v>0</v>
      </c>
      <c r="O897" s="131">
        <v>0</v>
      </c>
      <c r="P897" s="131">
        <v>0</v>
      </c>
      <c r="Q897" s="131">
        <v>0</v>
      </c>
      <c r="R897" s="131">
        <v>0</v>
      </c>
      <c r="S897" s="131">
        <v>0</v>
      </c>
      <c r="T897" s="131">
        <v>0</v>
      </c>
      <c r="U897" s="131">
        <v>0</v>
      </c>
      <c r="V897" s="131">
        <v>0</v>
      </c>
      <c r="W897" s="131">
        <v>0</v>
      </c>
      <c r="X897" s="131">
        <v>0</v>
      </c>
      <c r="Y897" s="131">
        <v>0</v>
      </c>
      <c r="Z897" s="131">
        <v>0</v>
      </c>
      <c r="AA897" s="131">
        <v>0</v>
      </c>
      <c r="AB897" s="131">
        <v>0</v>
      </c>
      <c r="AC897" s="131">
        <v>0</v>
      </c>
      <c r="AD897" s="131">
        <v>0</v>
      </c>
      <c r="AE897" s="131">
        <v>0</v>
      </c>
      <c r="AF897" s="131">
        <v>0</v>
      </c>
      <c r="AG897" s="131">
        <v>0</v>
      </c>
      <c r="AH897" s="43">
        <v>0</v>
      </c>
    </row>
    <row r="898" spans="1:34">
      <c r="A898" s="52">
        <v>0</v>
      </c>
      <c r="C898" s="53"/>
      <c r="D898" s="2">
        <v>2019</v>
      </c>
      <c r="E898" s="2">
        <v>2</v>
      </c>
      <c r="F898" s="62">
        <v>2019</v>
      </c>
      <c r="G898" s="62">
        <v>2019</v>
      </c>
      <c r="H898" s="131">
        <v>0</v>
      </c>
      <c r="I898" s="131">
        <v>0</v>
      </c>
      <c r="J898" s="131">
        <v>0</v>
      </c>
      <c r="K898" s="131">
        <v>0</v>
      </c>
      <c r="L898" s="131">
        <v>0</v>
      </c>
      <c r="M898" s="131">
        <v>0</v>
      </c>
      <c r="N898" s="131">
        <v>0</v>
      </c>
      <c r="O898" s="131">
        <v>0</v>
      </c>
      <c r="P898" s="131">
        <v>0</v>
      </c>
      <c r="Q898" s="131">
        <v>0</v>
      </c>
      <c r="R898" s="131">
        <v>0</v>
      </c>
      <c r="S898" s="131">
        <v>0</v>
      </c>
      <c r="T898" s="131">
        <v>0</v>
      </c>
      <c r="U898" s="131">
        <v>0</v>
      </c>
      <c r="V898" s="131">
        <v>0</v>
      </c>
      <c r="W898" s="131">
        <v>0</v>
      </c>
      <c r="X898" s="131">
        <v>0</v>
      </c>
      <c r="Y898" s="131">
        <v>0</v>
      </c>
      <c r="Z898" s="131">
        <v>0</v>
      </c>
      <c r="AA898" s="131">
        <v>0</v>
      </c>
      <c r="AB898" s="131">
        <v>0</v>
      </c>
      <c r="AC898" s="131">
        <v>0</v>
      </c>
      <c r="AD898" s="131">
        <v>0</v>
      </c>
      <c r="AE898" s="131">
        <v>0</v>
      </c>
      <c r="AF898" s="131">
        <v>0</v>
      </c>
      <c r="AG898" s="131">
        <v>0</v>
      </c>
      <c r="AH898" s="43">
        <v>0</v>
      </c>
    </row>
    <row r="899" spans="1:34">
      <c r="A899" s="52">
        <v>0</v>
      </c>
      <c r="C899" s="53"/>
      <c r="D899" s="2">
        <v>2019</v>
      </c>
      <c r="E899" s="2">
        <v>3</v>
      </c>
      <c r="F899" s="62">
        <v>2019</v>
      </c>
      <c r="G899" s="62">
        <v>2019</v>
      </c>
      <c r="H899" s="131">
        <v>0</v>
      </c>
      <c r="I899" s="131">
        <v>0</v>
      </c>
      <c r="J899" s="131">
        <v>0</v>
      </c>
      <c r="K899" s="131">
        <v>0</v>
      </c>
      <c r="L899" s="131">
        <v>0</v>
      </c>
      <c r="M899" s="131">
        <v>0</v>
      </c>
      <c r="N899" s="131">
        <v>0</v>
      </c>
      <c r="O899" s="131">
        <v>0</v>
      </c>
      <c r="P899" s="131">
        <v>0</v>
      </c>
      <c r="Q899" s="131">
        <v>0</v>
      </c>
      <c r="R899" s="131">
        <v>0</v>
      </c>
      <c r="S899" s="131">
        <v>0</v>
      </c>
      <c r="T899" s="131">
        <v>0</v>
      </c>
      <c r="U899" s="131">
        <v>0</v>
      </c>
      <c r="V899" s="131">
        <v>0</v>
      </c>
      <c r="W899" s="131">
        <v>0</v>
      </c>
      <c r="X899" s="131">
        <v>0</v>
      </c>
      <c r="Y899" s="131">
        <v>0</v>
      </c>
      <c r="Z899" s="131">
        <v>0</v>
      </c>
      <c r="AA899" s="131">
        <v>0</v>
      </c>
      <c r="AB899" s="131">
        <v>0</v>
      </c>
      <c r="AC899" s="131">
        <v>0</v>
      </c>
      <c r="AD899" s="131">
        <v>0</v>
      </c>
      <c r="AE899" s="131">
        <v>0</v>
      </c>
      <c r="AF899" s="131">
        <v>0</v>
      </c>
      <c r="AG899" s="131">
        <v>0</v>
      </c>
      <c r="AH899" s="43">
        <v>0</v>
      </c>
    </row>
    <row r="900" spans="1:34">
      <c r="A900" s="52">
        <v>0</v>
      </c>
      <c r="C900" s="53"/>
      <c r="D900" s="2">
        <v>2019</v>
      </c>
      <c r="E900" s="2">
        <v>4</v>
      </c>
      <c r="F900" s="62">
        <v>2019</v>
      </c>
      <c r="G900" s="62">
        <v>2019</v>
      </c>
      <c r="H900" s="131">
        <v>0</v>
      </c>
      <c r="I900" s="131">
        <v>0</v>
      </c>
      <c r="J900" s="131">
        <v>0</v>
      </c>
      <c r="K900" s="131">
        <v>0</v>
      </c>
      <c r="L900" s="131">
        <v>0</v>
      </c>
      <c r="M900" s="131">
        <v>0</v>
      </c>
      <c r="N900" s="131">
        <v>0</v>
      </c>
      <c r="O900" s="131">
        <v>0</v>
      </c>
      <c r="P900" s="131">
        <v>0</v>
      </c>
      <c r="Q900" s="131">
        <v>0</v>
      </c>
      <c r="R900" s="131">
        <v>0</v>
      </c>
      <c r="S900" s="131">
        <v>0</v>
      </c>
      <c r="T900" s="131">
        <v>0</v>
      </c>
      <c r="U900" s="131">
        <v>0</v>
      </c>
      <c r="V900" s="131">
        <v>0</v>
      </c>
      <c r="W900" s="131">
        <v>0</v>
      </c>
      <c r="X900" s="131">
        <v>0</v>
      </c>
      <c r="Y900" s="131">
        <v>0</v>
      </c>
      <c r="Z900" s="131">
        <v>0</v>
      </c>
      <c r="AA900" s="131">
        <v>0</v>
      </c>
      <c r="AB900" s="131">
        <v>0</v>
      </c>
      <c r="AC900" s="131">
        <v>0</v>
      </c>
      <c r="AD900" s="131">
        <v>0</v>
      </c>
      <c r="AE900" s="131">
        <v>0</v>
      </c>
      <c r="AF900" s="131">
        <v>0</v>
      </c>
      <c r="AG900" s="131">
        <v>0</v>
      </c>
      <c r="AH900" s="43">
        <v>0</v>
      </c>
    </row>
    <row r="901" spans="1:34">
      <c r="A901" s="52">
        <v>0</v>
      </c>
      <c r="C901" s="53"/>
      <c r="D901" s="2">
        <v>2019</v>
      </c>
      <c r="E901" s="2">
        <v>5</v>
      </c>
      <c r="F901" s="62">
        <v>2020</v>
      </c>
      <c r="G901" s="62">
        <v>2020</v>
      </c>
      <c r="H901" s="131">
        <v>0</v>
      </c>
      <c r="I901" s="131">
        <v>0</v>
      </c>
      <c r="J901" s="131">
        <v>0</v>
      </c>
      <c r="K901" s="131">
        <v>0</v>
      </c>
      <c r="L901" s="131">
        <v>0</v>
      </c>
      <c r="M901" s="131">
        <v>0</v>
      </c>
      <c r="N901" s="131">
        <v>0</v>
      </c>
      <c r="O901" s="131">
        <v>0</v>
      </c>
      <c r="P901" s="131">
        <v>0</v>
      </c>
      <c r="Q901" s="131">
        <v>0</v>
      </c>
      <c r="R901" s="131">
        <v>0</v>
      </c>
      <c r="S901" s="131">
        <v>0</v>
      </c>
      <c r="T901" s="131">
        <v>0</v>
      </c>
      <c r="U901" s="131">
        <v>0</v>
      </c>
      <c r="V901" s="131">
        <v>0</v>
      </c>
      <c r="W901" s="131">
        <v>0</v>
      </c>
      <c r="X901" s="131">
        <v>0</v>
      </c>
      <c r="Y901" s="131">
        <v>0</v>
      </c>
      <c r="Z901" s="131">
        <v>0</v>
      </c>
      <c r="AA901" s="131">
        <v>0</v>
      </c>
      <c r="AB901" s="131">
        <v>0</v>
      </c>
      <c r="AC901" s="131">
        <v>0</v>
      </c>
      <c r="AD901" s="131">
        <v>0</v>
      </c>
      <c r="AE901" s="131">
        <v>0</v>
      </c>
      <c r="AF901" s="131">
        <v>0</v>
      </c>
      <c r="AG901" s="131">
        <v>0</v>
      </c>
      <c r="AH901" s="43">
        <v>0</v>
      </c>
    </row>
    <row r="902" spans="1:34">
      <c r="A902" s="52">
        <v>0</v>
      </c>
      <c r="C902" s="53"/>
      <c r="D902" s="2">
        <v>2019</v>
      </c>
      <c r="E902" s="2">
        <v>6</v>
      </c>
      <c r="F902" s="62">
        <v>2020</v>
      </c>
      <c r="G902" s="62">
        <v>2020</v>
      </c>
      <c r="H902" s="131">
        <v>0</v>
      </c>
      <c r="I902" s="131">
        <v>0</v>
      </c>
      <c r="J902" s="131">
        <v>0</v>
      </c>
      <c r="K902" s="131">
        <v>0</v>
      </c>
      <c r="L902" s="131">
        <v>0</v>
      </c>
      <c r="M902" s="131">
        <v>0</v>
      </c>
      <c r="N902" s="131">
        <v>0</v>
      </c>
      <c r="O902" s="131">
        <v>0</v>
      </c>
      <c r="P902" s="131">
        <v>0</v>
      </c>
      <c r="Q902" s="131">
        <v>0</v>
      </c>
      <c r="R902" s="131">
        <v>0</v>
      </c>
      <c r="S902" s="131">
        <v>0</v>
      </c>
      <c r="T902" s="131">
        <v>0</v>
      </c>
      <c r="U902" s="131">
        <v>0</v>
      </c>
      <c r="V902" s="131">
        <v>0</v>
      </c>
      <c r="W902" s="131">
        <v>0</v>
      </c>
      <c r="X902" s="131">
        <v>0</v>
      </c>
      <c r="Y902" s="131">
        <v>0</v>
      </c>
      <c r="Z902" s="131">
        <v>0</v>
      </c>
      <c r="AA902" s="131">
        <v>0</v>
      </c>
      <c r="AB902" s="131">
        <v>0</v>
      </c>
      <c r="AC902" s="131">
        <v>0</v>
      </c>
      <c r="AD902" s="131">
        <v>0</v>
      </c>
      <c r="AE902" s="131">
        <v>0</v>
      </c>
      <c r="AF902" s="131">
        <v>0</v>
      </c>
      <c r="AG902" s="131">
        <v>0</v>
      </c>
      <c r="AH902" s="43">
        <v>0</v>
      </c>
    </row>
    <row r="903" spans="1:34">
      <c r="A903" s="52">
        <v>0</v>
      </c>
      <c r="C903" s="53"/>
      <c r="D903" s="2">
        <v>2019</v>
      </c>
      <c r="E903" s="2">
        <v>7</v>
      </c>
      <c r="F903" s="62">
        <v>2020</v>
      </c>
      <c r="G903" s="62">
        <v>2020</v>
      </c>
      <c r="H903" s="131">
        <v>0</v>
      </c>
      <c r="I903" s="131">
        <v>0</v>
      </c>
      <c r="J903" s="131">
        <v>0</v>
      </c>
      <c r="K903" s="131">
        <v>0</v>
      </c>
      <c r="L903" s="131">
        <v>0</v>
      </c>
      <c r="M903" s="131">
        <v>0</v>
      </c>
      <c r="N903" s="131">
        <v>0</v>
      </c>
      <c r="O903" s="131">
        <v>0</v>
      </c>
      <c r="P903" s="131">
        <v>0</v>
      </c>
      <c r="Q903" s="131">
        <v>0</v>
      </c>
      <c r="R903" s="131">
        <v>0</v>
      </c>
      <c r="S903" s="131">
        <v>0</v>
      </c>
      <c r="T903" s="131">
        <v>0</v>
      </c>
      <c r="U903" s="131">
        <v>0</v>
      </c>
      <c r="V903" s="131">
        <v>0</v>
      </c>
      <c r="W903" s="131">
        <v>0</v>
      </c>
      <c r="X903" s="131">
        <v>0</v>
      </c>
      <c r="Y903" s="131">
        <v>0</v>
      </c>
      <c r="Z903" s="131">
        <v>0</v>
      </c>
      <c r="AA903" s="131">
        <v>0</v>
      </c>
      <c r="AB903" s="131">
        <v>0</v>
      </c>
      <c r="AC903" s="131">
        <v>0</v>
      </c>
      <c r="AD903" s="131">
        <v>0</v>
      </c>
      <c r="AE903" s="131">
        <v>0</v>
      </c>
      <c r="AF903" s="131">
        <v>0</v>
      </c>
      <c r="AG903" s="131">
        <v>0</v>
      </c>
      <c r="AH903" s="43">
        <v>0</v>
      </c>
    </row>
    <row r="904" spans="1:34">
      <c r="A904" s="52">
        <v>0</v>
      </c>
      <c r="C904" s="53"/>
      <c r="D904" s="2">
        <v>2019</v>
      </c>
      <c r="E904" s="2">
        <v>8</v>
      </c>
      <c r="F904" s="62">
        <v>2020</v>
      </c>
      <c r="G904" s="62">
        <v>2020</v>
      </c>
      <c r="H904" s="131">
        <v>0</v>
      </c>
      <c r="I904" s="131">
        <v>0</v>
      </c>
      <c r="J904" s="131">
        <v>0</v>
      </c>
      <c r="K904" s="131">
        <v>0</v>
      </c>
      <c r="L904" s="131">
        <v>0</v>
      </c>
      <c r="M904" s="131">
        <v>0</v>
      </c>
      <c r="N904" s="131">
        <v>0</v>
      </c>
      <c r="O904" s="131">
        <v>0</v>
      </c>
      <c r="P904" s="131">
        <v>0</v>
      </c>
      <c r="Q904" s="131">
        <v>0</v>
      </c>
      <c r="R904" s="131">
        <v>0</v>
      </c>
      <c r="S904" s="131">
        <v>0</v>
      </c>
      <c r="T904" s="131">
        <v>0</v>
      </c>
      <c r="U904" s="131">
        <v>0</v>
      </c>
      <c r="V904" s="131">
        <v>0</v>
      </c>
      <c r="W904" s="131">
        <v>0</v>
      </c>
      <c r="X904" s="131">
        <v>0</v>
      </c>
      <c r="Y904" s="131">
        <v>0</v>
      </c>
      <c r="Z904" s="131">
        <v>0</v>
      </c>
      <c r="AA904" s="131">
        <v>0</v>
      </c>
      <c r="AB904" s="131">
        <v>0</v>
      </c>
      <c r="AC904" s="131">
        <v>0</v>
      </c>
      <c r="AD904" s="131">
        <v>0</v>
      </c>
      <c r="AE904" s="131">
        <v>0</v>
      </c>
      <c r="AF904" s="131">
        <v>0</v>
      </c>
      <c r="AG904" s="131">
        <v>0</v>
      </c>
      <c r="AH904" s="43">
        <v>0</v>
      </c>
    </row>
    <row r="905" spans="1:34">
      <c r="A905" s="52">
        <v>0</v>
      </c>
      <c r="C905" s="53"/>
      <c r="D905" s="2">
        <v>2019</v>
      </c>
      <c r="E905" s="2">
        <v>9</v>
      </c>
      <c r="F905" s="62">
        <v>2020</v>
      </c>
      <c r="G905" s="62">
        <v>2020</v>
      </c>
      <c r="H905" s="131">
        <v>0</v>
      </c>
      <c r="I905" s="131">
        <v>0</v>
      </c>
      <c r="J905" s="131">
        <v>0</v>
      </c>
      <c r="K905" s="131">
        <v>0</v>
      </c>
      <c r="L905" s="131">
        <v>0</v>
      </c>
      <c r="M905" s="131">
        <v>0</v>
      </c>
      <c r="N905" s="131">
        <v>0</v>
      </c>
      <c r="O905" s="131">
        <v>0</v>
      </c>
      <c r="P905" s="131">
        <v>0</v>
      </c>
      <c r="Q905" s="131">
        <v>0</v>
      </c>
      <c r="R905" s="131">
        <v>0</v>
      </c>
      <c r="S905" s="131">
        <v>0</v>
      </c>
      <c r="T905" s="131">
        <v>0</v>
      </c>
      <c r="U905" s="131">
        <v>0</v>
      </c>
      <c r="V905" s="131">
        <v>0</v>
      </c>
      <c r="W905" s="131">
        <v>0</v>
      </c>
      <c r="X905" s="131">
        <v>0</v>
      </c>
      <c r="Y905" s="131">
        <v>0</v>
      </c>
      <c r="Z905" s="131">
        <v>0</v>
      </c>
      <c r="AA905" s="131">
        <v>0</v>
      </c>
      <c r="AB905" s="131">
        <v>0</v>
      </c>
      <c r="AC905" s="131">
        <v>0</v>
      </c>
      <c r="AD905" s="131">
        <v>0</v>
      </c>
      <c r="AE905" s="131">
        <v>0</v>
      </c>
      <c r="AF905" s="131">
        <v>0</v>
      </c>
      <c r="AG905" s="131">
        <v>0</v>
      </c>
      <c r="AH905" s="43">
        <v>0</v>
      </c>
    </row>
    <row r="906" spans="1:34">
      <c r="A906" s="52">
        <v>0</v>
      </c>
      <c r="C906" s="53"/>
      <c r="D906" s="2">
        <v>2019</v>
      </c>
      <c r="E906" s="2">
        <v>10</v>
      </c>
      <c r="F906" s="62">
        <v>2020</v>
      </c>
      <c r="G906" s="62">
        <v>2020</v>
      </c>
      <c r="H906" s="131">
        <v>0</v>
      </c>
      <c r="I906" s="131">
        <v>0</v>
      </c>
      <c r="J906" s="131">
        <v>0</v>
      </c>
      <c r="K906" s="131">
        <v>0</v>
      </c>
      <c r="L906" s="131">
        <v>0</v>
      </c>
      <c r="M906" s="131">
        <v>0</v>
      </c>
      <c r="N906" s="131">
        <v>0</v>
      </c>
      <c r="O906" s="131">
        <v>0</v>
      </c>
      <c r="P906" s="131">
        <v>0</v>
      </c>
      <c r="Q906" s="131">
        <v>0</v>
      </c>
      <c r="R906" s="131">
        <v>0</v>
      </c>
      <c r="S906" s="131">
        <v>0</v>
      </c>
      <c r="T906" s="131">
        <v>0</v>
      </c>
      <c r="U906" s="131">
        <v>0</v>
      </c>
      <c r="V906" s="131">
        <v>0</v>
      </c>
      <c r="W906" s="131">
        <v>0</v>
      </c>
      <c r="X906" s="131">
        <v>0</v>
      </c>
      <c r="Y906" s="131">
        <v>0</v>
      </c>
      <c r="Z906" s="131">
        <v>0</v>
      </c>
      <c r="AA906" s="131">
        <v>0</v>
      </c>
      <c r="AB906" s="131">
        <v>0</v>
      </c>
      <c r="AC906" s="131">
        <v>0</v>
      </c>
      <c r="AD906" s="131">
        <v>0</v>
      </c>
      <c r="AE906" s="131">
        <v>0</v>
      </c>
      <c r="AF906" s="131">
        <v>0</v>
      </c>
      <c r="AG906" s="131">
        <v>0</v>
      </c>
      <c r="AH906" s="43">
        <v>0</v>
      </c>
    </row>
    <row r="907" spans="1:34">
      <c r="A907" s="52">
        <v>0</v>
      </c>
      <c r="C907" s="53"/>
      <c r="D907" s="2">
        <v>2019</v>
      </c>
      <c r="E907" s="2">
        <v>11</v>
      </c>
      <c r="F907" s="62">
        <v>2020</v>
      </c>
      <c r="G907" s="62">
        <v>2020</v>
      </c>
      <c r="H907" s="131">
        <v>0</v>
      </c>
      <c r="I907" s="131">
        <v>0</v>
      </c>
      <c r="J907" s="131">
        <v>0</v>
      </c>
      <c r="K907" s="131">
        <v>0</v>
      </c>
      <c r="L907" s="131">
        <v>0</v>
      </c>
      <c r="M907" s="131">
        <v>0</v>
      </c>
      <c r="N907" s="131">
        <v>0</v>
      </c>
      <c r="O907" s="131">
        <v>0</v>
      </c>
      <c r="P907" s="131">
        <v>0</v>
      </c>
      <c r="Q907" s="131">
        <v>0</v>
      </c>
      <c r="R907" s="131">
        <v>0</v>
      </c>
      <c r="S907" s="131">
        <v>0</v>
      </c>
      <c r="T907" s="131">
        <v>0</v>
      </c>
      <c r="U907" s="131">
        <v>0</v>
      </c>
      <c r="V907" s="131">
        <v>0</v>
      </c>
      <c r="W907" s="131">
        <v>0</v>
      </c>
      <c r="X907" s="131">
        <v>0</v>
      </c>
      <c r="Y907" s="131">
        <v>0</v>
      </c>
      <c r="Z907" s="131">
        <v>0</v>
      </c>
      <c r="AA907" s="131">
        <v>0</v>
      </c>
      <c r="AB907" s="131">
        <v>0</v>
      </c>
      <c r="AC907" s="131">
        <v>0</v>
      </c>
      <c r="AD907" s="131">
        <v>0</v>
      </c>
      <c r="AE907" s="131">
        <v>0</v>
      </c>
      <c r="AF907" s="131">
        <v>0</v>
      </c>
      <c r="AG907" s="131">
        <v>0</v>
      </c>
      <c r="AH907" s="43">
        <v>0</v>
      </c>
    </row>
    <row r="908" spans="1:34">
      <c r="A908" s="52">
        <v>0</v>
      </c>
      <c r="C908" s="53"/>
      <c r="D908" s="2">
        <v>2019</v>
      </c>
      <c r="E908" s="2">
        <v>12</v>
      </c>
      <c r="F908" s="62">
        <v>2020</v>
      </c>
      <c r="G908" s="62">
        <v>2020</v>
      </c>
      <c r="H908" s="131">
        <v>0</v>
      </c>
      <c r="I908" s="131">
        <v>0</v>
      </c>
      <c r="J908" s="131">
        <v>0</v>
      </c>
      <c r="K908" s="131">
        <v>0</v>
      </c>
      <c r="L908" s="131">
        <v>0</v>
      </c>
      <c r="M908" s="131">
        <v>0</v>
      </c>
      <c r="N908" s="131">
        <v>0</v>
      </c>
      <c r="O908" s="131">
        <v>0</v>
      </c>
      <c r="P908" s="131">
        <v>0</v>
      </c>
      <c r="Q908" s="131">
        <v>0</v>
      </c>
      <c r="R908" s="131">
        <v>0</v>
      </c>
      <c r="S908" s="131">
        <v>0</v>
      </c>
      <c r="T908" s="131">
        <v>0</v>
      </c>
      <c r="U908" s="131">
        <v>0</v>
      </c>
      <c r="V908" s="131">
        <v>0</v>
      </c>
      <c r="W908" s="131">
        <v>0</v>
      </c>
      <c r="X908" s="131">
        <v>0</v>
      </c>
      <c r="Y908" s="131">
        <v>0</v>
      </c>
      <c r="Z908" s="131">
        <v>0</v>
      </c>
      <c r="AA908" s="131">
        <v>0</v>
      </c>
      <c r="AB908" s="131">
        <v>0</v>
      </c>
      <c r="AC908" s="131">
        <v>0</v>
      </c>
      <c r="AD908" s="131">
        <v>0</v>
      </c>
      <c r="AE908" s="131">
        <v>0</v>
      </c>
      <c r="AF908" s="131">
        <v>0</v>
      </c>
      <c r="AG908" s="131">
        <v>0</v>
      </c>
      <c r="AH908" s="43">
        <v>0</v>
      </c>
    </row>
    <row r="909" spans="1:34">
      <c r="A909" s="52">
        <v>0</v>
      </c>
      <c r="C909" s="53"/>
      <c r="D909" s="2">
        <v>2020</v>
      </c>
      <c r="E909" s="2">
        <v>1</v>
      </c>
      <c r="F909" s="62">
        <v>2020</v>
      </c>
      <c r="G909" s="62">
        <v>2020</v>
      </c>
      <c r="H909" s="131">
        <v>0</v>
      </c>
      <c r="I909" s="131">
        <v>0</v>
      </c>
      <c r="J909" s="131">
        <v>0</v>
      </c>
      <c r="K909" s="131">
        <v>0</v>
      </c>
      <c r="L909" s="131">
        <v>0</v>
      </c>
      <c r="M909" s="131">
        <v>0</v>
      </c>
      <c r="N909" s="131">
        <v>0</v>
      </c>
      <c r="O909" s="131">
        <v>0</v>
      </c>
      <c r="P909" s="131">
        <v>0</v>
      </c>
      <c r="Q909" s="131">
        <v>0</v>
      </c>
      <c r="R909" s="131">
        <v>0</v>
      </c>
      <c r="S909" s="131">
        <v>0</v>
      </c>
      <c r="T909" s="131">
        <v>0</v>
      </c>
      <c r="U909" s="131">
        <v>0</v>
      </c>
      <c r="V909" s="131">
        <v>0</v>
      </c>
      <c r="W909" s="131">
        <v>0</v>
      </c>
      <c r="X909" s="131">
        <v>0</v>
      </c>
      <c r="Y909" s="131">
        <v>0</v>
      </c>
      <c r="Z909" s="131">
        <v>0</v>
      </c>
      <c r="AA909" s="131">
        <v>0</v>
      </c>
      <c r="AB909" s="131">
        <v>0</v>
      </c>
      <c r="AC909" s="131">
        <v>0</v>
      </c>
      <c r="AD909" s="131">
        <v>0</v>
      </c>
      <c r="AE909" s="131">
        <v>0</v>
      </c>
      <c r="AF909" s="131">
        <v>0</v>
      </c>
      <c r="AG909" s="131">
        <v>0</v>
      </c>
      <c r="AH909" s="43">
        <v>0</v>
      </c>
    </row>
    <row r="910" spans="1:34">
      <c r="A910" s="52">
        <v>0</v>
      </c>
      <c r="C910" s="53"/>
      <c r="D910" s="2">
        <v>2020</v>
      </c>
      <c r="E910" s="2">
        <v>2</v>
      </c>
      <c r="F910" s="62">
        <v>2020</v>
      </c>
      <c r="G910" s="62">
        <v>2020</v>
      </c>
      <c r="H910" s="131">
        <v>0</v>
      </c>
      <c r="I910" s="131">
        <v>0</v>
      </c>
      <c r="J910" s="131">
        <v>0</v>
      </c>
      <c r="K910" s="131">
        <v>0</v>
      </c>
      <c r="L910" s="131">
        <v>0</v>
      </c>
      <c r="M910" s="131">
        <v>0</v>
      </c>
      <c r="N910" s="131">
        <v>0</v>
      </c>
      <c r="O910" s="131">
        <v>0</v>
      </c>
      <c r="P910" s="131">
        <v>0</v>
      </c>
      <c r="Q910" s="131">
        <v>0</v>
      </c>
      <c r="R910" s="131">
        <v>0</v>
      </c>
      <c r="S910" s="131">
        <v>0</v>
      </c>
      <c r="T910" s="131">
        <v>0</v>
      </c>
      <c r="U910" s="131">
        <v>0</v>
      </c>
      <c r="V910" s="131">
        <v>0</v>
      </c>
      <c r="W910" s="131">
        <v>0</v>
      </c>
      <c r="X910" s="131">
        <v>0</v>
      </c>
      <c r="Y910" s="131">
        <v>0</v>
      </c>
      <c r="Z910" s="131">
        <v>0</v>
      </c>
      <c r="AA910" s="131">
        <v>0</v>
      </c>
      <c r="AB910" s="131">
        <v>0</v>
      </c>
      <c r="AC910" s="131">
        <v>0</v>
      </c>
      <c r="AD910" s="131">
        <v>0</v>
      </c>
      <c r="AE910" s="131">
        <v>0</v>
      </c>
      <c r="AF910" s="131">
        <v>0</v>
      </c>
      <c r="AG910" s="131">
        <v>0</v>
      </c>
      <c r="AH910" s="43">
        <v>0</v>
      </c>
    </row>
    <row r="911" spans="1:34">
      <c r="A911" s="52">
        <v>0</v>
      </c>
      <c r="C911" s="53"/>
      <c r="D911" s="2">
        <v>2020</v>
      </c>
      <c r="E911" s="2">
        <v>3</v>
      </c>
      <c r="F911" s="62">
        <v>2020</v>
      </c>
      <c r="G911" s="62">
        <v>2020</v>
      </c>
      <c r="H911" s="131">
        <v>0</v>
      </c>
      <c r="I911" s="131">
        <v>0</v>
      </c>
      <c r="J911" s="131">
        <v>0</v>
      </c>
      <c r="K911" s="131">
        <v>0</v>
      </c>
      <c r="L911" s="131">
        <v>0</v>
      </c>
      <c r="M911" s="131">
        <v>0</v>
      </c>
      <c r="N911" s="131">
        <v>0</v>
      </c>
      <c r="O911" s="131">
        <v>0</v>
      </c>
      <c r="P911" s="131">
        <v>0</v>
      </c>
      <c r="Q911" s="131">
        <v>0</v>
      </c>
      <c r="R911" s="131">
        <v>0</v>
      </c>
      <c r="S911" s="131">
        <v>0</v>
      </c>
      <c r="T911" s="131">
        <v>0</v>
      </c>
      <c r="U911" s="131">
        <v>0</v>
      </c>
      <c r="V911" s="131">
        <v>0</v>
      </c>
      <c r="W911" s="131">
        <v>0</v>
      </c>
      <c r="X911" s="131">
        <v>0</v>
      </c>
      <c r="Y911" s="131">
        <v>0</v>
      </c>
      <c r="Z911" s="131">
        <v>0</v>
      </c>
      <c r="AA911" s="131">
        <v>0</v>
      </c>
      <c r="AB911" s="131">
        <v>0</v>
      </c>
      <c r="AC911" s="131">
        <v>0</v>
      </c>
      <c r="AD911" s="131">
        <v>0</v>
      </c>
      <c r="AE911" s="131">
        <v>0</v>
      </c>
      <c r="AF911" s="131">
        <v>0</v>
      </c>
      <c r="AG911" s="131">
        <v>0</v>
      </c>
      <c r="AH911" s="43">
        <v>0</v>
      </c>
    </row>
    <row r="912" spans="1:34">
      <c r="A912" s="52">
        <v>0</v>
      </c>
      <c r="C912" s="53"/>
      <c r="D912" s="2">
        <v>2020</v>
      </c>
      <c r="E912" s="2">
        <v>4</v>
      </c>
      <c r="F912" s="62">
        <v>2020</v>
      </c>
      <c r="G912" s="62">
        <v>2020</v>
      </c>
      <c r="H912" s="131">
        <v>0</v>
      </c>
      <c r="I912" s="131">
        <v>0</v>
      </c>
      <c r="J912" s="131">
        <v>0</v>
      </c>
      <c r="K912" s="131">
        <v>0</v>
      </c>
      <c r="L912" s="131">
        <v>0</v>
      </c>
      <c r="M912" s="131">
        <v>0</v>
      </c>
      <c r="N912" s="131">
        <v>0</v>
      </c>
      <c r="O912" s="131">
        <v>0</v>
      </c>
      <c r="P912" s="131">
        <v>0</v>
      </c>
      <c r="Q912" s="131">
        <v>0</v>
      </c>
      <c r="R912" s="131">
        <v>0</v>
      </c>
      <c r="S912" s="131">
        <v>0</v>
      </c>
      <c r="T912" s="131">
        <v>0</v>
      </c>
      <c r="U912" s="131">
        <v>0</v>
      </c>
      <c r="V912" s="131">
        <v>0</v>
      </c>
      <c r="W912" s="131">
        <v>0</v>
      </c>
      <c r="X912" s="131">
        <v>0</v>
      </c>
      <c r="Y912" s="131">
        <v>0</v>
      </c>
      <c r="Z912" s="131">
        <v>0</v>
      </c>
      <c r="AA912" s="131">
        <v>0</v>
      </c>
      <c r="AB912" s="131">
        <v>0</v>
      </c>
      <c r="AC912" s="131">
        <v>0</v>
      </c>
      <c r="AD912" s="131">
        <v>0</v>
      </c>
      <c r="AE912" s="131">
        <v>0</v>
      </c>
      <c r="AF912" s="131">
        <v>0</v>
      </c>
      <c r="AG912" s="131">
        <v>0</v>
      </c>
      <c r="AH912" s="43">
        <v>0</v>
      </c>
    </row>
    <row r="913" spans="1:34">
      <c r="A913" s="52">
        <v>0</v>
      </c>
      <c r="C913" s="53"/>
      <c r="D913" s="2">
        <v>2020</v>
      </c>
      <c r="E913" s="2">
        <v>5</v>
      </c>
      <c r="F913" s="62">
        <v>2021</v>
      </c>
      <c r="G913" s="62">
        <v>2021</v>
      </c>
      <c r="H913" s="131">
        <v>0</v>
      </c>
      <c r="I913" s="131">
        <v>0</v>
      </c>
      <c r="J913" s="131">
        <v>0</v>
      </c>
      <c r="K913" s="131">
        <v>0</v>
      </c>
      <c r="L913" s="131">
        <v>0</v>
      </c>
      <c r="M913" s="131">
        <v>0</v>
      </c>
      <c r="N913" s="131">
        <v>0</v>
      </c>
      <c r="O913" s="131">
        <v>0</v>
      </c>
      <c r="P913" s="131">
        <v>0</v>
      </c>
      <c r="Q913" s="131">
        <v>0</v>
      </c>
      <c r="R913" s="131">
        <v>0</v>
      </c>
      <c r="S913" s="131">
        <v>0</v>
      </c>
      <c r="T913" s="131">
        <v>0</v>
      </c>
      <c r="U913" s="131">
        <v>0</v>
      </c>
      <c r="V913" s="131">
        <v>0</v>
      </c>
      <c r="W913" s="131">
        <v>0</v>
      </c>
      <c r="X913" s="131">
        <v>0</v>
      </c>
      <c r="Y913" s="131">
        <v>0</v>
      </c>
      <c r="Z913" s="131">
        <v>0</v>
      </c>
      <c r="AA913" s="131">
        <v>0</v>
      </c>
      <c r="AB913" s="131">
        <v>0</v>
      </c>
      <c r="AC913" s="131">
        <v>0</v>
      </c>
      <c r="AD913" s="131">
        <v>0</v>
      </c>
      <c r="AE913" s="131">
        <v>0</v>
      </c>
      <c r="AF913" s="131">
        <v>0</v>
      </c>
      <c r="AG913" s="131">
        <v>0</v>
      </c>
      <c r="AH913" s="43">
        <v>0</v>
      </c>
    </row>
    <row r="914" spans="1:34">
      <c r="A914" s="52">
        <v>0</v>
      </c>
      <c r="C914" s="53"/>
      <c r="D914" s="2">
        <v>2020</v>
      </c>
      <c r="E914" s="2">
        <v>6</v>
      </c>
      <c r="F914" s="62">
        <v>2021</v>
      </c>
      <c r="G914" s="62">
        <v>2021</v>
      </c>
      <c r="H914" s="131">
        <v>0</v>
      </c>
      <c r="I914" s="131">
        <v>0</v>
      </c>
      <c r="J914" s="131">
        <v>0</v>
      </c>
      <c r="K914" s="131">
        <v>0</v>
      </c>
      <c r="L914" s="131">
        <v>0</v>
      </c>
      <c r="M914" s="131">
        <v>0</v>
      </c>
      <c r="N914" s="131">
        <v>0</v>
      </c>
      <c r="O914" s="131">
        <v>0</v>
      </c>
      <c r="P914" s="131">
        <v>0</v>
      </c>
      <c r="Q914" s="131">
        <v>0</v>
      </c>
      <c r="R914" s="131">
        <v>0</v>
      </c>
      <c r="S914" s="131">
        <v>0</v>
      </c>
      <c r="T914" s="131">
        <v>0</v>
      </c>
      <c r="U914" s="131">
        <v>0</v>
      </c>
      <c r="V914" s="131">
        <v>0</v>
      </c>
      <c r="W914" s="131">
        <v>0</v>
      </c>
      <c r="X914" s="131">
        <v>0</v>
      </c>
      <c r="Y914" s="131">
        <v>0</v>
      </c>
      <c r="Z914" s="131">
        <v>0</v>
      </c>
      <c r="AA914" s="131">
        <v>0</v>
      </c>
      <c r="AB914" s="131">
        <v>0</v>
      </c>
      <c r="AC914" s="131">
        <v>0</v>
      </c>
      <c r="AD914" s="131">
        <v>0</v>
      </c>
      <c r="AE914" s="131">
        <v>0</v>
      </c>
      <c r="AF914" s="131">
        <v>0</v>
      </c>
      <c r="AG914" s="131">
        <v>0</v>
      </c>
      <c r="AH914" s="43">
        <v>0</v>
      </c>
    </row>
    <row r="915" spans="1:34">
      <c r="A915" s="52">
        <v>0</v>
      </c>
      <c r="C915" s="53"/>
      <c r="D915" s="2">
        <v>2020</v>
      </c>
      <c r="E915" s="2">
        <v>7</v>
      </c>
      <c r="F915" s="62">
        <v>2021</v>
      </c>
      <c r="G915" s="62">
        <v>2021</v>
      </c>
      <c r="H915" s="131">
        <v>0</v>
      </c>
      <c r="I915" s="131">
        <v>0</v>
      </c>
      <c r="J915" s="131">
        <v>0</v>
      </c>
      <c r="K915" s="131">
        <v>0</v>
      </c>
      <c r="L915" s="131">
        <v>0</v>
      </c>
      <c r="M915" s="131">
        <v>0</v>
      </c>
      <c r="N915" s="131">
        <v>0</v>
      </c>
      <c r="O915" s="131">
        <v>0</v>
      </c>
      <c r="P915" s="131">
        <v>0</v>
      </c>
      <c r="Q915" s="131">
        <v>0</v>
      </c>
      <c r="R915" s="131">
        <v>0</v>
      </c>
      <c r="S915" s="131">
        <v>0</v>
      </c>
      <c r="T915" s="131">
        <v>0</v>
      </c>
      <c r="U915" s="131">
        <v>0</v>
      </c>
      <c r="V915" s="131">
        <v>0</v>
      </c>
      <c r="W915" s="131">
        <v>0</v>
      </c>
      <c r="X915" s="131">
        <v>0</v>
      </c>
      <c r="Y915" s="131">
        <v>0</v>
      </c>
      <c r="Z915" s="131">
        <v>0</v>
      </c>
      <c r="AA915" s="131">
        <v>0</v>
      </c>
      <c r="AB915" s="131">
        <v>0</v>
      </c>
      <c r="AC915" s="131">
        <v>0</v>
      </c>
      <c r="AD915" s="131">
        <v>0</v>
      </c>
      <c r="AE915" s="131">
        <v>0</v>
      </c>
      <c r="AF915" s="131">
        <v>0</v>
      </c>
      <c r="AG915" s="131">
        <v>0</v>
      </c>
      <c r="AH915" s="43">
        <v>0</v>
      </c>
    </row>
    <row r="916" spans="1:34">
      <c r="A916" s="52">
        <v>0</v>
      </c>
      <c r="C916" s="53"/>
      <c r="D916" s="2">
        <v>2020</v>
      </c>
      <c r="E916" s="2">
        <v>8</v>
      </c>
      <c r="F916" s="62">
        <v>2021</v>
      </c>
      <c r="G916" s="62">
        <v>2021</v>
      </c>
      <c r="H916" s="131">
        <v>0</v>
      </c>
      <c r="I916" s="131">
        <v>0</v>
      </c>
      <c r="J916" s="131">
        <v>0</v>
      </c>
      <c r="K916" s="131">
        <v>0</v>
      </c>
      <c r="L916" s="131">
        <v>0</v>
      </c>
      <c r="M916" s="131">
        <v>0</v>
      </c>
      <c r="N916" s="131">
        <v>0</v>
      </c>
      <c r="O916" s="131">
        <v>0</v>
      </c>
      <c r="P916" s="131">
        <v>0</v>
      </c>
      <c r="Q916" s="131">
        <v>0</v>
      </c>
      <c r="R916" s="131">
        <v>0</v>
      </c>
      <c r="S916" s="131">
        <v>0</v>
      </c>
      <c r="T916" s="131">
        <v>0</v>
      </c>
      <c r="U916" s="131">
        <v>0</v>
      </c>
      <c r="V916" s="131">
        <v>0</v>
      </c>
      <c r="W916" s="131">
        <v>0</v>
      </c>
      <c r="X916" s="131">
        <v>0</v>
      </c>
      <c r="Y916" s="131">
        <v>0</v>
      </c>
      <c r="Z916" s="131">
        <v>0</v>
      </c>
      <c r="AA916" s="131">
        <v>0</v>
      </c>
      <c r="AB916" s="131">
        <v>0</v>
      </c>
      <c r="AC916" s="131">
        <v>0</v>
      </c>
      <c r="AD916" s="131">
        <v>0</v>
      </c>
      <c r="AE916" s="131">
        <v>0</v>
      </c>
      <c r="AF916" s="131">
        <v>0</v>
      </c>
      <c r="AG916" s="131">
        <v>0</v>
      </c>
      <c r="AH916" s="43">
        <v>0</v>
      </c>
    </row>
    <row r="917" spans="1:34">
      <c r="A917" s="52">
        <v>0</v>
      </c>
      <c r="C917" s="53"/>
      <c r="D917" s="2">
        <v>2020</v>
      </c>
      <c r="E917" s="2">
        <v>9</v>
      </c>
      <c r="F917" s="62">
        <v>2021</v>
      </c>
      <c r="G917" s="62">
        <v>2021</v>
      </c>
      <c r="H917" s="131">
        <v>0</v>
      </c>
      <c r="I917" s="131">
        <v>0</v>
      </c>
      <c r="J917" s="131">
        <v>0</v>
      </c>
      <c r="K917" s="131">
        <v>0</v>
      </c>
      <c r="L917" s="131">
        <v>0</v>
      </c>
      <c r="M917" s="131">
        <v>0</v>
      </c>
      <c r="N917" s="131">
        <v>0</v>
      </c>
      <c r="O917" s="131">
        <v>0</v>
      </c>
      <c r="P917" s="131">
        <v>0</v>
      </c>
      <c r="Q917" s="131">
        <v>0</v>
      </c>
      <c r="R917" s="131">
        <v>0</v>
      </c>
      <c r="S917" s="131">
        <v>0</v>
      </c>
      <c r="T917" s="131">
        <v>0</v>
      </c>
      <c r="U917" s="131">
        <v>0</v>
      </c>
      <c r="V917" s="131">
        <v>0</v>
      </c>
      <c r="W917" s="131">
        <v>0</v>
      </c>
      <c r="X917" s="131">
        <v>0</v>
      </c>
      <c r="Y917" s="131">
        <v>0</v>
      </c>
      <c r="Z917" s="131">
        <v>0</v>
      </c>
      <c r="AA917" s="131">
        <v>0</v>
      </c>
      <c r="AB917" s="131">
        <v>0</v>
      </c>
      <c r="AC917" s="131">
        <v>0</v>
      </c>
      <c r="AD917" s="131">
        <v>0</v>
      </c>
      <c r="AE917" s="131">
        <v>0</v>
      </c>
      <c r="AF917" s="131">
        <v>0</v>
      </c>
      <c r="AG917" s="131">
        <v>0</v>
      </c>
      <c r="AH917" s="43">
        <v>0</v>
      </c>
    </row>
    <row r="918" spans="1:34">
      <c r="A918" s="52">
        <v>0</v>
      </c>
      <c r="C918" s="53"/>
      <c r="D918" s="2">
        <v>2020</v>
      </c>
      <c r="E918" s="2">
        <v>10</v>
      </c>
      <c r="F918" s="62">
        <v>2021</v>
      </c>
      <c r="G918" s="62">
        <v>2021</v>
      </c>
      <c r="H918" s="131">
        <v>0</v>
      </c>
      <c r="I918" s="131">
        <v>0</v>
      </c>
      <c r="J918" s="131">
        <v>0</v>
      </c>
      <c r="K918" s="131">
        <v>0</v>
      </c>
      <c r="L918" s="131">
        <v>0</v>
      </c>
      <c r="M918" s="131">
        <v>0</v>
      </c>
      <c r="N918" s="131">
        <v>0</v>
      </c>
      <c r="O918" s="131">
        <v>0</v>
      </c>
      <c r="P918" s="131">
        <v>0</v>
      </c>
      <c r="Q918" s="131">
        <v>0</v>
      </c>
      <c r="R918" s="131">
        <v>0</v>
      </c>
      <c r="S918" s="131">
        <v>0</v>
      </c>
      <c r="T918" s="131">
        <v>0</v>
      </c>
      <c r="U918" s="131">
        <v>0</v>
      </c>
      <c r="V918" s="131">
        <v>0</v>
      </c>
      <c r="W918" s="131">
        <v>0</v>
      </c>
      <c r="X918" s="131">
        <v>0</v>
      </c>
      <c r="Y918" s="131">
        <v>0</v>
      </c>
      <c r="Z918" s="131">
        <v>0</v>
      </c>
      <c r="AA918" s="131">
        <v>0</v>
      </c>
      <c r="AB918" s="131">
        <v>0</v>
      </c>
      <c r="AC918" s="131">
        <v>0</v>
      </c>
      <c r="AD918" s="131">
        <v>0</v>
      </c>
      <c r="AE918" s="131">
        <v>0</v>
      </c>
      <c r="AF918" s="131">
        <v>0</v>
      </c>
      <c r="AG918" s="131">
        <v>0</v>
      </c>
      <c r="AH918" s="43">
        <v>0</v>
      </c>
    </row>
    <row r="919" spans="1:34">
      <c r="A919" s="52">
        <v>0</v>
      </c>
      <c r="C919" s="53"/>
      <c r="D919" s="2">
        <v>2020</v>
      </c>
      <c r="E919" s="2">
        <v>11</v>
      </c>
      <c r="F919" s="62">
        <v>2021</v>
      </c>
      <c r="G919" s="62">
        <v>2021</v>
      </c>
      <c r="H919" s="131">
        <v>0</v>
      </c>
      <c r="I919" s="131">
        <v>0</v>
      </c>
      <c r="J919" s="131">
        <v>0</v>
      </c>
      <c r="K919" s="131">
        <v>0</v>
      </c>
      <c r="L919" s="131">
        <v>0</v>
      </c>
      <c r="M919" s="131">
        <v>0</v>
      </c>
      <c r="N919" s="131">
        <v>0</v>
      </c>
      <c r="O919" s="131">
        <v>0</v>
      </c>
      <c r="P919" s="131">
        <v>0</v>
      </c>
      <c r="Q919" s="131">
        <v>0</v>
      </c>
      <c r="R919" s="131">
        <v>0</v>
      </c>
      <c r="S919" s="131">
        <v>0</v>
      </c>
      <c r="T919" s="131">
        <v>0</v>
      </c>
      <c r="U919" s="131">
        <v>0</v>
      </c>
      <c r="V919" s="131">
        <v>0</v>
      </c>
      <c r="W919" s="131">
        <v>0</v>
      </c>
      <c r="X919" s="131">
        <v>0</v>
      </c>
      <c r="Y919" s="131">
        <v>0</v>
      </c>
      <c r="Z919" s="131">
        <v>0</v>
      </c>
      <c r="AA919" s="131">
        <v>0</v>
      </c>
      <c r="AB919" s="131">
        <v>0</v>
      </c>
      <c r="AC919" s="131">
        <v>0</v>
      </c>
      <c r="AD919" s="131">
        <v>0</v>
      </c>
      <c r="AE919" s="131">
        <v>0</v>
      </c>
      <c r="AF919" s="131">
        <v>0</v>
      </c>
      <c r="AG919" s="131">
        <v>0</v>
      </c>
      <c r="AH919" s="43">
        <v>0</v>
      </c>
    </row>
    <row r="920" spans="1:34">
      <c r="A920" s="52">
        <v>0</v>
      </c>
      <c r="C920" s="53"/>
      <c r="D920" s="2">
        <v>2020</v>
      </c>
      <c r="E920" s="2">
        <v>12</v>
      </c>
      <c r="F920" s="62">
        <v>2021</v>
      </c>
      <c r="G920" s="62">
        <v>2021</v>
      </c>
      <c r="H920" s="131">
        <v>0</v>
      </c>
      <c r="I920" s="131">
        <v>0</v>
      </c>
      <c r="J920" s="131">
        <v>0</v>
      </c>
      <c r="K920" s="131">
        <v>0</v>
      </c>
      <c r="L920" s="131">
        <v>0</v>
      </c>
      <c r="M920" s="131">
        <v>0</v>
      </c>
      <c r="N920" s="131">
        <v>0</v>
      </c>
      <c r="O920" s="131">
        <v>0</v>
      </c>
      <c r="P920" s="131">
        <v>0</v>
      </c>
      <c r="Q920" s="131">
        <v>0</v>
      </c>
      <c r="R920" s="131">
        <v>0</v>
      </c>
      <c r="S920" s="131">
        <v>0</v>
      </c>
      <c r="T920" s="131">
        <v>0</v>
      </c>
      <c r="U920" s="131">
        <v>0</v>
      </c>
      <c r="V920" s="131">
        <v>0</v>
      </c>
      <c r="W920" s="131">
        <v>0</v>
      </c>
      <c r="X920" s="131">
        <v>0</v>
      </c>
      <c r="Y920" s="131">
        <v>0</v>
      </c>
      <c r="Z920" s="131">
        <v>0</v>
      </c>
      <c r="AA920" s="131">
        <v>0</v>
      </c>
      <c r="AB920" s="131">
        <v>0</v>
      </c>
      <c r="AC920" s="131">
        <v>0</v>
      </c>
      <c r="AD920" s="131">
        <v>0</v>
      </c>
      <c r="AE920" s="131">
        <v>0</v>
      </c>
      <c r="AF920" s="131">
        <v>0</v>
      </c>
      <c r="AG920" s="131">
        <v>0</v>
      </c>
      <c r="AH920" s="43">
        <v>0</v>
      </c>
    </row>
    <row r="921" spans="1:34">
      <c r="A921" s="52">
        <v>0</v>
      </c>
      <c r="C921" s="53"/>
      <c r="D921" s="2">
        <v>2021</v>
      </c>
      <c r="E921" s="2">
        <v>1</v>
      </c>
      <c r="F921" s="62">
        <v>2021</v>
      </c>
      <c r="G921" s="62">
        <v>2021</v>
      </c>
      <c r="H921" s="131">
        <v>0</v>
      </c>
      <c r="I921" s="131">
        <v>0</v>
      </c>
      <c r="J921" s="131">
        <v>0</v>
      </c>
      <c r="K921" s="131">
        <v>0</v>
      </c>
      <c r="L921" s="131">
        <v>0</v>
      </c>
      <c r="M921" s="131">
        <v>0</v>
      </c>
      <c r="N921" s="131">
        <v>0</v>
      </c>
      <c r="O921" s="131">
        <v>0</v>
      </c>
      <c r="P921" s="131">
        <v>0</v>
      </c>
      <c r="Q921" s="131">
        <v>0</v>
      </c>
      <c r="R921" s="131">
        <v>0</v>
      </c>
      <c r="S921" s="131">
        <v>0</v>
      </c>
      <c r="T921" s="131">
        <v>0</v>
      </c>
      <c r="U921" s="131">
        <v>0</v>
      </c>
      <c r="V921" s="131">
        <v>0</v>
      </c>
      <c r="W921" s="131">
        <v>0</v>
      </c>
      <c r="X921" s="131">
        <v>0</v>
      </c>
      <c r="Y921" s="131">
        <v>0</v>
      </c>
      <c r="Z921" s="131">
        <v>0</v>
      </c>
      <c r="AA921" s="131">
        <v>0</v>
      </c>
      <c r="AB921" s="131">
        <v>0</v>
      </c>
      <c r="AC921" s="131">
        <v>0</v>
      </c>
      <c r="AD921" s="131">
        <v>0</v>
      </c>
      <c r="AE921" s="131">
        <v>0</v>
      </c>
      <c r="AF921" s="131">
        <v>0</v>
      </c>
      <c r="AG921" s="131">
        <v>0</v>
      </c>
      <c r="AH921" s="43">
        <v>0</v>
      </c>
    </row>
    <row r="922" spans="1:34">
      <c r="A922" s="52">
        <v>0</v>
      </c>
      <c r="C922" s="53"/>
      <c r="D922" s="2">
        <v>2021</v>
      </c>
      <c r="E922" s="2">
        <v>2</v>
      </c>
      <c r="F922" s="62">
        <v>2021</v>
      </c>
      <c r="G922" s="62">
        <v>2021</v>
      </c>
      <c r="H922" s="131">
        <v>0</v>
      </c>
      <c r="I922" s="131">
        <v>0</v>
      </c>
      <c r="J922" s="131">
        <v>0</v>
      </c>
      <c r="K922" s="131">
        <v>0</v>
      </c>
      <c r="L922" s="131">
        <v>0</v>
      </c>
      <c r="M922" s="131">
        <v>0</v>
      </c>
      <c r="N922" s="131">
        <v>0</v>
      </c>
      <c r="O922" s="131">
        <v>0</v>
      </c>
      <c r="P922" s="131">
        <v>0</v>
      </c>
      <c r="Q922" s="131">
        <v>0</v>
      </c>
      <c r="R922" s="131">
        <v>0</v>
      </c>
      <c r="S922" s="131">
        <v>0</v>
      </c>
      <c r="T922" s="131">
        <v>0</v>
      </c>
      <c r="U922" s="131">
        <v>0</v>
      </c>
      <c r="V922" s="131">
        <v>0</v>
      </c>
      <c r="W922" s="131">
        <v>0</v>
      </c>
      <c r="X922" s="131">
        <v>0</v>
      </c>
      <c r="Y922" s="131">
        <v>0</v>
      </c>
      <c r="Z922" s="131">
        <v>0</v>
      </c>
      <c r="AA922" s="131">
        <v>0</v>
      </c>
      <c r="AB922" s="131">
        <v>0</v>
      </c>
      <c r="AC922" s="131">
        <v>0</v>
      </c>
      <c r="AD922" s="131">
        <v>0</v>
      </c>
      <c r="AE922" s="131">
        <v>0</v>
      </c>
      <c r="AF922" s="131">
        <v>0</v>
      </c>
      <c r="AG922" s="131">
        <v>0</v>
      </c>
      <c r="AH922" s="43">
        <v>0</v>
      </c>
    </row>
    <row r="923" spans="1:34">
      <c r="A923" s="52">
        <v>0</v>
      </c>
      <c r="C923" s="53"/>
      <c r="D923" s="2">
        <v>2021</v>
      </c>
      <c r="E923" s="2">
        <v>3</v>
      </c>
      <c r="F923" s="62">
        <v>2021</v>
      </c>
      <c r="G923" s="62">
        <v>2021</v>
      </c>
      <c r="H923" s="131">
        <v>0</v>
      </c>
      <c r="I923" s="131">
        <v>0</v>
      </c>
      <c r="J923" s="131">
        <v>0</v>
      </c>
      <c r="K923" s="131">
        <v>0</v>
      </c>
      <c r="L923" s="131">
        <v>0</v>
      </c>
      <c r="M923" s="131">
        <v>0</v>
      </c>
      <c r="N923" s="131">
        <v>0</v>
      </c>
      <c r="O923" s="131">
        <v>0</v>
      </c>
      <c r="P923" s="131">
        <v>0</v>
      </c>
      <c r="Q923" s="131">
        <v>0</v>
      </c>
      <c r="R923" s="131">
        <v>0</v>
      </c>
      <c r="S923" s="131">
        <v>0</v>
      </c>
      <c r="T923" s="131">
        <v>0</v>
      </c>
      <c r="U923" s="131">
        <v>0</v>
      </c>
      <c r="V923" s="131">
        <v>0</v>
      </c>
      <c r="W923" s="131">
        <v>0</v>
      </c>
      <c r="X923" s="131">
        <v>0</v>
      </c>
      <c r="Y923" s="131">
        <v>0</v>
      </c>
      <c r="Z923" s="131">
        <v>0</v>
      </c>
      <c r="AA923" s="131">
        <v>0</v>
      </c>
      <c r="AB923" s="131">
        <v>0</v>
      </c>
      <c r="AC923" s="131">
        <v>0</v>
      </c>
      <c r="AD923" s="131">
        <v>0</v>
      </c>
      <c r="AE923" s="131">
        <v>0</v>
      </c>
      <c r="AF923" s="131">
        <v>0</v>
      </c>
      <c r="AG923" s="131">
        <v>0</v>
      </c>
      <c r="AH923" s="43">
        <v>0</v>
      </c>
    </row>
    <row r="924" spans="1:34">
      <c r="A924" s="52">
        <v>0</v>
      </c>
      <c r="C924" s="53"/>
      <c r="D924" s="2">
        <v>2021</v>
      </c>
      <c r="E924" s="2">
        <v>4</v>
      </c>
      <c r="F924" s="62">
        <v>2021</v>
      </c>
      <c r="G924" s="62">
        <v>2021</v>
      </c>
      <c r="H924" s="131">
        <v>0</v>
      </c>
      <c r="I924" s="131">
        <v>0</v>
      </c>
      <c r="J924" s="131">
        <v>0</v>
      </c>
      <c r="K924" s="131">
        <v>0</v>
      </c>
      <c r="L924" s="131">
        <v>0</v>
      </c>
      <c r="M924" s="131">
        <v>0</v>
      </c>
      <c r="N924" s="131">
        <v>0</v>
      </c>
      <c r="O924" s="131">
        <v>0</v>
      </c>
      <c r="P924" s="131">
        <v>0</v>
      </c>
      <c r="Q924" s="131">
        <v>0</v>
      </c>
      <c r="R924" s="131">
        <v>0</v>
      </c>
      <c r="S924" s="131">
        <v>0</v>
      </c>
      <c r="T924" s="131">
        <v>0</v>
      </c>
      <c r="U924" s="131">
        <v>0</v>
      </c>
      <c r="V924" s="131">
        <v>0</v>
      </c>
      <c r="W924" s="131">
        <v>0</v>
      </c>
      <c r="X924" s="131">
        <v>0</v>
      </c>
      <c r="Y924" s="131">
        <v>0</v>
      </c>
      <c r="Z924" s="131">
        <v>0</v>
      </c>
      <c r="AA924" s="131">
        <v>0</v>
      </c>
      <c r="AB924" s="131">
        <v>0</v>
      </c>
      <c r="AC924" s="131">
        <v>0</v>
      </c>
      <c r="AD924" s="131">
        <v>0</v>
      </c>
      <c r="AE924" s="131">
        <v>0</v>
      </c>
      <c r="AF924" s="131">
        <v>0</v>
      </c>
      <c r="AG924" s="131">
        <v>0</v>
      </c>
      <c r="AH924" s="43">
        <v>0</v>
      </c>
    </row>
    <row r="925" spans="1:34">
      <c r="A925" s="52">
        <v>0</v>
      </c>
      <c r="C925" s="53"/>
      <c r="D925" s="2">
        <v>2021</v>
      </c>
      <c r="E925" s="2">
        <v>5</v>
      </c>
      <c r="F925" s="62">
        <v>2022</v>
      </c>
      <c r="G925" s="62">
        <v>2022</v>
      </c>
      <c r="H925" s="131">
        <v>0</v>
      </c>
      <c r="I925" s="131">
        <v>0</v>
      </c>
      <c r="J925" s="131">
        <v>0</v>
      </c>
      <c r="K925" s="131">
        <v>0</v>
      </c>
      <c r="L925" s="131">
        <v>0</v>
      </c>
      <c r="M925" s="131">
        <v>0</v>
      </c>
      <c r="N925" s="131">
        <v>0</v>
      </c>
      <c r="O925" s="131">
        <v>0</v>
      </c>
      <c r="P925" s="131">
        <v>0</v>
      </c>
      <c r="Q925" s="131">
        <v>0</v>
      </c>
      <c r="R925" s="131">
        <v>0</v>
      </c>
      <c r="S925" s="131">
        <v>0</v>
      </c>
      <c r="T925" s="131">
        <v>0</v>
      </c>
      <c r="U925" s="131">
        <v>0</v>
      </c>
      <c r="V925" s="131">
        <v>0</v>
      </c>
      <c r="W925" s="131">
        <v>0</v>
      </c>
      <c r="X925" s="131">
        <v>0</v>
      </c>
      <c r="Y925" s="131">
        <v>0</v>
      </c>
      <c r="Z925" s="131">
        <v>0</v>
      </c>
      <c r="AA925" s="131">
        <v>0</v>
      </c>
      <c r="AB925" s="131">
        <v>0</v>
      </c>
      <c r="AC925" s="131">
        <v>0</v>
      </c>
      <c r="AD925" s="131">
        <v>0</v>
      </c>
      <c r="AE925" s="131">
        <v>0</v>
      </c>
      <c r="AF925" s="131">
        <v>0</v>
      </c>
      <c r="AG925" s="131">
        <v>0</v>
      </c>
      <c r="AH925" s="43">
        <v>0</v>
      </c>
    </row>
    <row r="926" spans="1:34">
      <c r="A926" s="52">
        <v>0</v>
      </c>
      <c r="C926" s="53"/>
      <c r="D926" s="2">
        <v>2021</v>
      </c>
      <c r="E926" s="2">
        <v>6</v>
      </c>
      <c r="F926" s="62">
        <v>2022</v>
      </c>
      <c r="G926" s="62">
        <v>2022</v>
      </c>
      <c r="H926" s="131">
        <v>0</v>
      </c>
      <c r="I926" s="131">
        <v>0</v>
      </c>
      <c r="J926" s="131">
        <v>0</v>
      </c>
      <c r="K926" s="131">
        <v>0</v>
      </c>
      <c r="L926" s="131">
        <v>0</v>
      </c>
      <c r="M926" s="131">
        <v>0</v>
      </c>
      <c r="N926" s="131">
        <v>0</v>
      </c>
      <c r="O926" s="131">
        <v>0</v>
      </c>
      <c r="P926" s="131">
        <v>0</v>
      </c>
      <c r="Q926" s="131">
        <v>0</v>
      </c>
      <c r="R926" s="131">
        <v>0</v>
      </c>
      <c r="S926" s="131">
        <v>0</v>
      </c>
      <c r="T926" s="131">
        <v>0</v>
      </c>
      <c r="U926" s="131">
        <v>0</v>
      </c>
      <c r="V926" s="131">
        <v>0</v>
      </c>
      <c r="W926" s="131">
        <v>0</v>
      </c>
      <c r="X926" s="131">
        <v>0</v>
      </c>
      <c r="Y926" s="131">
        <v>0</v>
      </c>
      <c r="Z926" s="131">
        <v>0</v>
      </c>
      <c r="AA926" s="131">
        <v>0</v>
      </c>
      <c r="AB926" s="131">
        <v>0</v>
      </c>
      <c r="AC926" s="131">
        <v>0</v>
      </c>
      <c r="AD926" s="131">
        <v>0</v>
      </c>
      <c r="AE926" s="131">
        <v>0</v>
      </c>
      <c r="AF926" s="131">
        <v>0</v>
      </c>
      <c r="AG926" s="131">
        <v>0</v>
      </c>
      <c r="AH926" s="43">
        <v>0</v>
      </c>
    </row>
    <row r="927" spans="1:34">
      <c r="A927" s="52">
        <v>0</v>
      </c>
      <c r="C927" s="53"/>
      <c r="D927" s="2">
        <v>2021</v>
      </c>
      <c r="E927" s="2">
        <v>7</v>
      </c>
      <c r="F927" s="62">
        <v>2022</v>
      </c>
      <c r="G927" s="62">
        <v>2022</v>
      </c>
      <c r="H927" s="131">
        <v>0</v>
      </c>
      <c r="I927" s="131">
        <v>0</v>
      </c>
      <c r="J927" s="131">
        <v>0</v>
      </c>
      <c r="K927" s="131">
        <v>0</v>
      </c>
      <c r="L927" s="131">
        <v>0</v>
      </c>
      <c r="M927" s="131">
        <v>0</v>
      </c>
      <c r="N927" s="131">
        <v>0</v>
      </c>
      <c r="O927" s="131">
        <v>0</v>
      </c>
      <c r="P927" s="131">
        <v>0</v>
      </c>
      <c r="Q927" s="131">
        <v>0</v>
      </c>
      <c r="R927" s="131">
        <v>0</v>
      </c>
      <c r="S927" s="131">
        <v>0</v>
      </c>
      <c r="T927" s="131">
        <v>0</v>
      </c>
      <c r="U927" s="131">
        <v>0</v>
      </c>
      <c r="V927" s="131">
        <v>0</v>
      </c>
      <c r="W927" s="131">
        <v>0</v>
      </c>
      <c r="X927" s="131">
        <v>0</v>
      </c>
      <c r="Y927" s="131">
        <v>0</v>
      </c>
      <c r="Z927" s="131">
        <v>0</v>
      </c>
      <c r="AA927" s="131">
        <v>0</v>
      </c>
      <c r="AB927" s="131">
        <v>0</v>
      </c>
      <c r="AC927" s="131">
        <v>0</v>
      </c>
      <c r="AD927" s="131">
        <v>0</v>
      </c>
      <c r="AE927" s="131">
        <v>0</v>
      </c>
      <c r="AF927" s="131">
        <v>0</v>
      </c>
      <c r="AG927" s="131">
        <v>0</v>
      </c>
      <c r="AH927" s="43">
        <v>0</v>
      </c>
    </row>
    <row r="928" spans="1:34">
      <c r="A928" s="52">
        <v>0</v>
      </c>
      <c r="C928" s="53"/>
      <c r="D928" s="2">
        <v>2021</v>
      </c>
      <c r="E928" s="2">
        <v>8</v>
      </c>
      <c r="F928" s="62">
        <v>2022</v>
      </c>
      <c r="G928" s="62">
        <v>2022</v>
      </c>
      <c r="H928" s="131">
        <v>0</v>
      </c>
      <c r="I928" s="131">
        <v>0</v>
      </c>
      <c r="J928" s="131">
        <v>0</v>
      </c>
      <c r="K928" s="131">
        <v>0</v>
      </c>
      <c r="L928" s="131">
        <v>0</v>
      </c>
      <c r="M928" s="131">
        <v>0</v>
      </c>
      <c r="N928" s="131">
        <v>0</v>
      </c>
      <c r="O928" s="131">
        <v>0</v>
      </c>
      <c r="P928" s="131">
        <v>0</v>
      </c>
      <c r="Q928" s="131">
        <v>0</v>
      </c>
      <c r="R928" s="131">
        <v>0</v>
      </c>
      <c r="S928" s="131">
        <v>0</v>
      </c>
      <c r="T928" s="131">
        <v>0</v>
      </c>
      <c r="U928" s="131">
        <v>0</v>
      </c>
      <c r="V928" s="131">
        <v>0</v>
      </c>
      <c r="W928" s="131">
        <v>0</v>
      </c>
      <c r="X928" s="131">
        <v>0</v>
      </c>
      <c r="Y928" s="131">
        <v>0</v>
      </c>
      <c r="Z928" s="131">
        <v>0</v>
      </c>
      <c r="AA928" s="131">
        <v>0</v>
      </c>
      <c r="AB928" s="131">
        <v>0</v>
      </c>
      <c r="AC928" s="131">
        <v>0</v>
      </c>
      <c r="AD928" s="131">
        <v>0</v>
      </c>
      <c r="AE928" s="131">
        <v>0</v>
      </c>
      <c r="AF928" s="131">
        <v>0</v>
      </c>
      <c r="AG928" s="131">
        <v>0</v>
      </c>
      <c r="AH928" s="43">
        <v>0</v>
      </c>
    </row>
    <row r="929" spans="1:34">
      <c r="A929" s="52">
        <v>0</v>
      </c>
      <c r="C929" s="53"/>
      <c r="D929" s="2">
        <v>2021</v>
      </c>
      <c r="E929" s="2">
        <v>9</v>
      </c>
      <c r="F929" s="62">
        <v>2022</v>
      </c>
      <c r="G929" s="62">
        <v>2022</v>
      </c>
      <c r="H929" s="131">
        <v>0</v>
      </c>
      <c r="I929" s="131">
        <v>0</v>
      </c>
      <c r="J929" s="131">
        <v>0</v>
      </c>
      <c r="K929" s="131">
        <v>0</v>
      </c>
      <c r="L929" s="131">
        <v>0</v>
      </c>
      <c r="M929" s="131">
        <v>0</v>
      </c>
      <c r="N929" s="131">
        <v>0</v>
      </c>
      <c r="O929" s="131">
        <v>0</v>
      </c>
      <c r="P929" s="131">
        <v>0</v>
      </c>
      <c r="Q929" s="131">
        <v>0</v>
      </c>
      <c r="R929" s="131">
        <v>0</v>
      </c>
      <c r="S929" s="131">
        <v>0</v>
      </c>
      <c r="T929" s="131">
        <v>0</v>
      </c>
      <c r="U929" s="131">
        <v>0</v>
      </c>
      <c r="V929" s="131">
        <v>0</v>
      </c>
      <c r="W929" s="131">
        <v>0</v>
      </c>
      <c r="X929" s="131">
        <v>0</v>
      </c>
      <c r="Y929" s="131">
        <v>0</v>
      </c>
      <c r="Z929" s="131">
        <v>0</v>
      </c>
      <c r="AA929" s="131">
        <v>0</v>
      </c>
      <c r="AB929" s="131">
        <v>0</v>
      </c>
      <c r="AC929" s="131">
        <v>0</v>
      </c>
      <c r="AD929" s="131">
        <v>0</v>
      </c>
      <c r="AE929" s="131">
        <v>0</v>
      </c>
      <c r="AF929" s="131">
        <v>0</v>
      </c>
      <c r="AG929" s="131">
        <v>0</v>
      </c>
      <c r="AH929" s="43">
        <v>0</v>
      </c>
    </row>
    <row r="930" spans="1:34">
      <c r="A930" s="52">
        <v>0</v>
      </c>
      <c r="C930" s="53"/>
      <c r="D930" s="2">
        <v>2021</v>
      </c>
      <c r="E930" s="2">
        <v>10</v>
      </c>
      <c r="F930" s="62">
        <v>2022</v>
      </c>
      <c r="G930" s="62">
        <v>2022</v>
      </c>
      <c r="H930" s="131">
        <v>0</v>
      </c>
      <c r="I930" s="131">
        <v>0</v>
      </c>
      <c r="J930" s="131">
        <v>0</v>
      </c>
      <c r="K930" s="131">
        <v>0</v>
      </c>
      <c r="L930" s="131">
        <v>0</v>
      </c>
      <c r="M930" s="131">
        <v>0</v>
      </c>
      <c r="N930" s="131">
        <v>0</v>
      </c>
      <c r="O930" s="131">
        <v>0</v>
      </c>
      <c r="P930" s="131">
        <v>0</v>
      </c>
      <c r="Q930" s="131">
        <v>0</v>
      </c>
      <c r="R930" s="131">
        <v>0</v>
      </c>
      <c r="S930" s="131">
        <v>0</v>
      </c>
      <c r="T930" s="131">
        <v>0</v>
      </c>
      <c r="U930" s="131">
        <v>0</v>
      </c>
      <c r="V930" s="131">
        <v>0</v>
      </c>
      <c r="W930" s="131">
        <v>0</v>
      </c>
      <c r="X930" s="131">
        <v>0</v>
      </c>
      <c r="Y930" s="131">
        <v>0</v>
      </c>
      <c r="Z930" s="131">
        <v>0</v>
      </c>
      <c r="AA930" s="131">
        <v>0</v>
      </c>
      <c r="AB930" s="131">
        <v>0</v>
      </c>
      <c r="AC930" s="131">
        <v>0</v>
      </c>
      <c r="AD930" s="131">
        <v>0</v>
      </c>
      <c r="AE930" s="131">
        <v>0</v>
      </c>
      <c r="AF930" s="131">
        <v>0</v>
      </c>
      <c r="AG930" s="131">
        <v>0</v>
      </c>
      <c r="AH930" s="43">
        <v>0</v>
      </c>
    </row>
    <row r="931" spans="1:34">
      <c r="A931" s="52">
        <v>0</v>
      </c>
      <c r="C931" s="53"/>
      <c r="D931" s="2">
        <v>2021</v>
      </c>
      <c r="E931" s="2">
        <v>11</v>
      </c>
      <c r="F931" s="62">
        <v>2022</v>
      </c>
      <c r="G931" s="62">
        <v>2022</v>
      </c>
      <c r="H931" s="131">
        <v>0</v>
      </c>
      <c r="I931" s="131">
        <v>0</v>
      </c>
      <c r="J931" s="131">
        <v>0</v>
      </c>
      <c r="K931" s="131">
        <v>0</v>
      </c>
      <c r="L931" s="131">
        <v>0</v>
      </c>
      <c r="M931" s="131">
        <v>0</v>
      </c>
      <c r="N931" s="131">
        <v>0</v>
      </c>
      <c r="O931" s="131">
        <v>0</v>
      </c>
      <c r="P931" s="131">
        <v>0</v>
      </c>
      <c r="Q931" s="131">
        <v>0</v>
      </c>
      <c r="R931" s="131">
        <v>0</v>
      </c>
      <c r="S931" s="131">
        <v>0</v>
      </c>
      <c r="T931" s="131">
        <v>0</v>
      </c>
      <c r="U931" s="131">
        <v>0</v>
      </c>
      <c r="V931" s="131">
        <v>0</v>
      </c>
      <c r="W931" s="131">
        <v>0</v>
      </c>
      <c r="X931" s="131">
        <v>0</v>
      </c>
      <c r="Y931" s="131">
        <v>0</v>
      </c>
      <c r="Z931" s="131">
        <v>0</v>
      </c>
      <c r="AA931" s="131">
        <v>0</v>
      </c>
      <c r="AB931" s="131">
        <v>0</v>
      </c>
      <c r="AC931" s="131">
        <v>0</v>
      </c>
      <c r="AD931" s="131">
        <v>0</v>
      </c>
      <c r="AE931" s="131">
        <v>0</v>
      </c>
      <c r="AF931" s="131">
        <v>0</v>
      </c>
      <c r="AG931" s="131">
        <v>0</v>
      </c>
      <c r="AH931" s="43">
        <v>0</v>
      </c>
    </row>
    <row r="932" spans="1:34">
      <c r="A932" s="52">
        <v>0</v>
      </c>
      <c r="C932" s="53"/>
      <c r="D932" s="2">
        <v>2021</v>
      </c>
      <c r="E932" s="2">
        <v>12</v>
      </c>
      <c r="F932" s="62">
        <v>2022</v>
      </c>
      <c r="G932" s="62">
        <v>2022</v>
      </c>
      <c r="H932" s="131">
        <v>0</v>
      </c>
      <c r="I932" s="131">
        <v>0</v>
      </c>
      <c r="J932" s="131">
        <v>0</v>
      </c>
      <c r="K932" s="131">
        <v>0</v>
      </c>
      <c r="L932" s="131">
        <v>0</v>
      </c>
      <c r="M932" s="131">
        <v>0</v>
      </c>
      <c r="N932" s="131">
        <v>0</v>
      </c>
      <c r="O932" s="131">
        <v>0</v>
      </c>
      <c r="P932" s="131">
        <v>0</v>
      </c>
      <c r="Q932" s="131">
        <v>0</v>
      </c>
      <c r="R932" s="131">
        <v>0</v>
      </c>
      <c r="S932" s="131">
        <v>0</v>
      </c>
      <c r="T932" s="131">
        <v>0</v>
      </c>
      <c r="U932" s="131">
        <v>0</v>
      </c>
      <c r="V932" s="131">
        <v>0</v>
      </c>
      <c r="W932" s="131">
        <v>0</v>
      </c>
      <c r="X932" s="131">
        <v>0</v>
      </c>
      <c r="Y932" s="131">
        <v>0</v>
      </c>
      <c r="Z932" s="131">
        <v>0</v>
      </c>
      <c r="AA932" s="131">
        <v>0</v>
      </c>
      <c r="AB932" s="131">
        <v>0</v>
      </c>
      <c r="AC932" s="131">
        <v>0</v>
      </c>
      <c r="AD932" s="131">
        <v>0</v>
      </c>
      <c r="AE932" s="131">
        <v>0</v>
      </c>
      <c r="AF932" s="131">
        <v>0</v>
      </c>
      <c r="AG932" s="131">
        <v>0</v>
      </c>
      <c r="AH932" s="43">
        <v>0</v>
      </c>
    </row>
    <row r="933" spans="1:34">
      <c r="A933" s="52">
        <v>0</v>
      </c>
      <c r="C933" s="53"/>
      <c r="D933" s="2">
        <v>2022</v>
      </c>
      <c r="E933" s="2">
        <v>1</v>
      </c>
      <c r="F933" s="62">
        <v>2022</v>
      </c>
      <c r="G933" s="62">
        <v>2022</v>
      </c>
      <c r="H933" s="131">
        <v>0</v>
      </c>
      <c r="I933" s="131">
        <v>0</v>
      </c>
      <c r="J933" s="131">
        <v>0</v>
      </c>
      <c r="K933" s="131">
        <v>0</v>
      </c>
      <c r="L933" s="131">
        <v>0</v>
      </c>
      <c r="M933" s="131">
        <v>0</v>
      </c>
      <c r="N933" s="131">
        <v>0</v>
      </c>
      <c r="O933" s="131">
        <v>0</v>
      </c>
      <c r="P933" s="131">
        <v>0</v>
      </c>
      <c r="Q933" s="131">
        <v>0</v>
      </c>
      <c r="R933" s="131">
        <v>0</v>
      </c>
      <c r="S933" s="131">
        <v>0</v>
      </c>
      <c r="T933" s="131">
        <v>0</v>
      </c>
      <c r="U933" s="131">
        <v>0</v>
      </c>
      <c r="V933" s="131">
        <v>0</v>
      </c>
      <c r="W933" s="131">
        <v>0</v>
      </c>
      <c r="X933" s="131">
        <v>0</v>
      </c>
      <c r="Y933" s="131">
        <v>0</v>
      </c>
      <c r="Z933" s="131">
        <v>0</v>
      </c>
      <c r="AA933" s="131">
        <v>0</v>
      </c>
      <c r="AB933" s="131">
        <v>0</v>
      </c>
      <c r="AC933" s="131">
        <v>0</v>
      </c>
      <c r="AD933" s="131">
        <v>0</v>
      </c>
      <c r="AE933" s="131">
        <v>0</v>
      </c>
      <c r="AF933" s="131">
        <v>0</v>
      </c>
      <c r="AG933" s="131">
        <v>0</v>
      </c>
      <c r="AH933" s="43">
        <v>0</v>
      </c>
    </row>
    <row r="934" spans="1:34">
      <c r="A934" s="52">
        <v>0</v>
      </c>
      <c r="C934" s="53"/>
      <c r="D934" s="2">
        <v>2022</v>
      </c>
      <c r="E934" s="2">
        <v>2</v>
      </c>
      <c r="F934" s="62">
        <v>2022</v>
      </c>
      <c r="G934" s="62">
        <v>2022</v>
      </c>
      <c r="H934" s="131">
        <v>0</v>
      </c>
      <c r="I934" s="131">
        <v>0</v>
      </c>
      <c r="J934" s="131">
        <v>0</v>
      </c>
      <c r="K934" s="131">
        <v>0</v>
      </c>
      <c r="L934" s="131">
        <v>0</v>
      </c>
      <c r="M934" s="131">
        <v>0</v>
      </c>
      <c r="N934" s="131">
        <v>0</v>
      </c>
      <c r="O934" s="131">
        <v>0</v>
      </c>
      <c r="P934" s="131">
        <v>0</v>
      </c>
      <c r="Q934" s="131">
        <v>0</v>
      </c>
      <c r="R934" s="131">
        <v>0</v>
      </c>
      <c r="S934" s="131">
        <v>0</v>
      </c>
      <c r="T934" s="131">
        <v>0</v>
      </c>
      <c r="U934" s="131">
        <v>0</v>
      </c>
      <c r="V934" s="131">
        <v>0</v>
      </c>
      <c r="W934" s="131">
        <v>0</v>
      </c>
      <c r="X934" s="131">
        <v>0</v>
      </c>
      <c r="Y934" s="131">
        <v>0</v>
      </c>
      <c r="Z934" s="131">
        <v>0</v>
      </c>
      <c r="AA934" s="131">
        <v>0</v>
      </c>
      <c r="AB934" s="131">
        <v>0</v>
      </c>
      <c r="AC934" s="131">
        <v>0</v>
      </c>
      <c r="AD934" s="131">
        <v>0</v>
      </c>
      <c r="AE934" s="131">
        <v>0</v>
      </c>
      <c r="AF934" s="131">
        <v>0</v>
      </c>
      <c r="AG934" s="131">
        <v>0</v>
      </c>
      <c r="AH934" s="43">
        <v>0</v>
      </c>
    </row>
    <row r="935" spans="1:34">
      <c r="A935" s="52">
        <v>0</v>
      </c>
      <c r="C935" s="53"/>
      <c r="D935" s="2">
        <v>2022</v>
      </c>
      <c r="E935" s="2">
        <v>3</v>
      </c>
      <c r="F935" s="62">
        <v>2022</v>
      </c>
      <c r="G935" s="62">
        <v>2022</v>
      </c>
      <c r="H935" s="131">
        <v>0</v>
      </c>
      <c r="I935" s="131">
        <v>0</v>
      </c>
      <c r="J935" s="131">
        <v>0</v>
      </c>
      <c r="K935" s="131">
        <v>0</v>
      </c>
      <c r="L935" s="131">
        <v>0</v>
      </c>
      <c r="M935" s="131">
        <v>0</v>
      </c>
      <c r="N935" s="131">
        <v>0</v>
      </c>
      <c r="O935" s="131">
        <v>0</v>
      </c>
      <c r="P935" s="131">
        <v>0</v>
      </c>
      <c r="Q935" s="131">
        <v>0</v>
      </c>
      <c r="R935" s="131">
        <v>0</v>
      </c>
      <c r="S935" s="131">
        <v>0</v>
      </c>
      <c r="T935" s="131">
        <v>0</v>
      </c>
      <c r="U935" s="131">
        <v>0</v>
      </c>
      <c r="V935" s="131">
        <v>0</v>
      </c>
      <c r="W935" s="131">
        <v>0</v>
      </c>
      <c r="X935" s="131">
        <v>0</v>
      </c>
      <c r="Y935" s="131">
        <v>0</v>
      </c>
      <c r="Z935" s="131">
        <v>0</v>
      </c>
      <c r="AA935" s="131">
        <v>0</v>
      </c>
      <c r="AB935" s="131">
        <v>0</v>
      </c>
      <c r="AC935" s="131">
        <v>0</v>
      </c>
      <c r="AD935" s="131">
        <v>0</v>
      </c>
      <c r="AE935" s="131">
        <v>0</v>
      </c>
      <c r="AF935" s="131">
        <v>0</v>
      </c>
      <c r="AG935" s="131">
        <v>0</v>
      </c>
      <c r="AH935" s="43">
        <v>0</v>
      </c>
    </row>
    <row r="936" spans="1:34">
      <c r="A936" s="52">
        <v>0</v>
      </c>
      <c r="C936" s="53"/>
      <c r="D936" s="2">
        <v>2022</v>
      </c>
      <c r="E936" s="2">
        <v>4</v>
      </c>
      <c r="F936" s="62">
        <v>2022</v>
      </c>
      <c r="G936" s="62">
        <v>2022</v>
      </c>
      <c r="H936" s="131">
        <v>0</v>
      </c>
      <c r="I936" s="131">
        <v>0</v>
      </c>
      <c r="J936" s="131">
        <v>0</v>
      </c>
      <c r="K936" s="131">
        <v>0</v>
      </c>
      <c r="L936" s="131">
        <v>0</v>
      </c>
      <c r="M936" s="131">
        <v>0</v>
      </c>
      <c r="N936" s="131">
        <v>0</v>
      </c>
      <c r="O936" s="131">
        <v>0</v>
      </c>
      <c r="P936" s="131">
        <v>0</v>
      </c>
      <c r="Q936" s="131">
        <v>0</v>
      </c>
      <c r="R936" s="131">
        <v>0</v>
      </c>
      <c r="S936" s="131">
        <v>0</v>
      </c>
      <c r="T936" s="131">
        <v>0</v>
      </c>
      <c r="U936" s="131">
        <v>0</v>
      </c>
      <c r="V936" s="131">
        <v>0</v>
      </c>
      <c r="W936" s="131">
        <v>0</v>
      </c>
      <c r="X936" s="131">
        <v>0</v>
      </c>
      <c r="Y936" s="131">
        <v>0</v>
      </c>
      <c r="Z936" s="131">
        <v>0</v>
      </c>
      <c r="AA936" s="131">
        <v>0</v>
      </c>
      <c r="AB936" s="131">
        <v>0</v>
      </c>
      <c r="AC936" s="131">
        <v>0</v>
      </c>
      <c r="AD936" s="131">
        <v>0</v>
      </c>
      <c r="AE936" s="131">
        <v>0</v>
      </c>
      <c r="AF936" s="131">
        <v>0</v>
      </c>
      <c r="AG936" s="131">
        <v>0</v>
      </c>
      <c r="AH936" s="43">
        <v>0</v>
      </c>
    </row>
    <row r="937" spans="1:34">
      <c r="A937" s="52">
        <v>0</v>
      </c>
      <c r="C937" s="53"/>
      <c r="D937" s="2">
        <v>2022</v>
      </c>
      <c r="E937" s="2">
        <v>5</v>
      </c>
      <c r="F937" s="62">
        <v>2023</v>
      </c>
      <c r="G937" s="62">
        <v>2023</v>
      </c>
      <c r="H937" s="131">
        <v>0</v>
      </c>
      <c r="I937" s="131">
        <v>0</v>
      </c>
      <c r="J937" s="131">
        <v>0</v>
      </c>
      <c r="K937" s="131">
        <v>0</v>
      </c>
      <c r="L937" s="131">
        <v>0</v>
      </c>
      <c r="M937" s="131">
        <v>0</v>
      </c>
      <c r="N937" s="131">
        <v>0</v>
      </c>
      <c r="O937" s="131">
        <v>0</v>
      </c>
      <c r="P937" s="131">
        <v>0</v>
      </c>
      <c r="Q937" s="131">
        <v>0</v>
      </c>
      <c r="R937" s="131">
        <v>0</v>
      </c>
      <c r="S937" s="131">
        <v>0</v>
      </c>
      <c r="T937" s="131">
        <v>0</v>
      </c>
      <c r="U937" s="131">
        <v>0</v>
      </c>
      <c r="V937" s="131">
        <v>0</v>
      </c>
      <c r="W937" s="131">
        <v>0</v>
      </c>
      <c r="X937" s="131">
        <v>0</v>
      </c>
      <c r="Y937" s="131">
        <v>0</v>
      </c>
      <c r="Z937" s="131">
        <v>0</v>
      </c>
      <c r="AA937" s="131">
        <v>0</v>
      </c>
      <c r="AB937" s="131">
        <v>0</v>
      </c>
      <c r="AC937" s="131">
        <v>0</v>
      </c>
      <c r="AD937" s="131">
        <v>0</v>
      </c>
      <c r="AE937" s="131">
        <v>0</v>
      </c>
      <c r="AF937" s="131">
        <v>0</v>
      </c>
      <c r="AG937" s="131">
        <v>0</v>
      </c>
      <c r="AH937" s="43">
        <v>0</v>
      </c>
    </row>
    <row r="938" spans="1:34">
      <c r="A938" s="52">
        <v>0</v>
      </c>
      <c r="C938" s="53"/>
      <c r="D938" s="2">
        <v>2022</v>
      </c>
      <c r="E938" s="2">
        <v>6</v>
      </c>
      <c r="F938" s="62">
        <v>2023</v>
      </c>
      <c r="G938" s="62">
        <v>2023</v>
      </c>
      <c r="H938" s="131">
        <v>0</v>
      </c>
      <c r="I938" s="131">
        <v>0</v>
      </c>
      <c r="J938" s="131">
        <v>0</v>
      </c>
      <c r="K938" s="131">
        <v>0</v>
      </c>
      <c r="L938" s="131">
        <v>0</v>
      </c>
      <c r="M938" s="131">
        <v>0</v>
      </c>
      <c r="N938" s="131">
        <v>0</v>
      </c>
      <c r="O938" s="131">
        <v>0</v>
      </c>
      <c r="P938" s="131">
        <v>0</v>
      </c>
      <c r="Q938" s="131">
        <v>0</v>
      </c>
      <c r="R938" s="131">
        <v>0</v>
      </c>
      <c r="S938" s="131">
        <v>0</v>
      </c>
      <c r="T938" s="131">
        <v>0</v>
      </c>
      <c r="U938" s="131">
        <v>0</v>
      </c>
      <c r="V938" s="131">
        <v>0</v>
      </c>
      <c r="W938" s="131">
        <v>0</v>
      </c>
      <c r="X938" s="131">
        <v>0</v>
      </c>
      <c r="Y938" s="131">
        <v>0</v>
      </c>
      <c r="Z938" s="131">
        <v>0</v>
      </c>
      <c r="AA938" s="131">
        <v>0</v>
      </c>
      <c r="AB938" s="131">
        <v>0</v>
      </c>
      <c r="AC938" s="131">
        <v>0</v>
      </c>
      <c r="AD938" s="131">
        <v>0</v>
      </c>
      <c r="AE938" s="131">
        <v>0</v>
      </c>
      <c r="AF938" s="131">
        <v>0</v>
      </c>
      <c r="AG938" s="131">
        <v>0</v>
      </c>
      <c r="AH938" s="43">
        <v>0</v>
      </c>
    </row>
    <row r="939" spans="1:34">
      <c r="A939" s="52">
        <v>0</v>
      </c>
      <c r="C939" s="53"/>
      <c r="D939" s="2">
        <v>2022</v>
      </c>
      <c r="E939" s="2">
        <v>7</v>
      </c>
      <c r="F939" s="62">
        <v>2023</v>
      </c>
      <c r="G939" s="62">
        <v>2023</v>
      </c>
      <c r="H939" s="131">
        <v>0</v>
      </c>
      <c r="I939" s="131">
        <v>0</v>
      </c>
      <c r="J939" s="131">
        <v>0</v>
      </c>
      <c r="K939" s="131">
        <v>0</v>
      </c>
      <c r="L939" s="131">
        <v>0</v>
      </c>
      <c r="M939" s="131">
        <v>0</v>
      </c>
      <c r="N939" s="131">
        <v>0</v>
      </c>
      <c r="O939" s="131">
        <v>0</v>
      </c>
      <c r="P939" s="131">
        <v>0</v>
      </c>
      <c r="Q939" s="131">
        <v>0</v>
      </c>
      <c r="R939" s="131">
        <v>0</v>
      </c>
      <c r="S939" s="131">
        <v>0</v>
      </c>
      <c r="T939" s="131">
        <v>0</v>
      </c>
      <c r="U939" s="131">
        <v>0</v>
      </c>
      <c r="V939" s="131">
        <v>0</v>
      </c>
      <c r="W939" s="131">
        <v>0</v>
      </c>
      <c r="X939" s="131">
        <v>0</v>
      </c>
      <c r="Y939" s="131">
        <v>0</v>
      </c>
      <c r="Z939" s="131">
        <v>0</v>
      </c>
      <c r="AA939" s="131">
        <v>0</v>
      </c>
      <c r="AB939" s="131">
        <v>0</v>
      </c>
      <c r="AC939" s="131">
        <v>0</v>
      </c>
      <c r="AD939" s="131">
        <v>0</v>
      </c>
      <c r="AE939" s="131">
        <v>0</v>
      </c>
      <c r="AF939" s="131">
        <v>0</v>
      </c>
      <c r="AG939" s="131">
        <v>0</v>
      </c>
      <c r="AH939" s="43">
        <v>0</v>
      </c>
    </row>
    <row r="940" spans="1:34">
      <c r="A940" s="52">
        <v>0</v>
      </c>
      <c r="C940" s="53"/>
      <c r="D940" s="2">
        <v>2022</v>
      </c>
      <c r="E940" s="2">
        <v>8</v>
      </c>
      <c r="F940" s="62">
        <v>2023</v>
      </c>
      <c r="G940" s="62">
        <v>2023</v>
      </c>
      <c r="H940" s="131">
        <v>0</v>
      </c>
      <c r="I940" s="131">
        <v>0</v>
      </c>
      <c r="J940" s="131">
        <v>0</v>
      </c>
      <c r="K940" s="131">
        <v>0</v>
      </c>
      <c r="L940" s="131">
        <v>0</v>
      </c>
      <c r="M940" s="131">
        <v>0</v>
      </c>
      <c r="N940" s="131">
        <v>0</v>
      </c>
      <c r="O940" s="131">
        <v>0</v>
      </c>
      <c r="P940" s="131">
        <v>0</v>
      </c>
      <c r="Q940" s="131">
        <v>0</v>
      </c>
      <c r="R940" s="131">
        <v>0</v>
      </c>
      <c r="S940" s="131">
        <v>0</v>
      </c>
      <c r="T940" s="131">
        <v>0</v>
      </c>
      <c r="U940" s="131">
        <v>0</v>
      </c>
      <c r="V940" s="131">
        <v>0</v>
      </c>
      <c r="W940" s="131">
        <v>0</v>
      </c>
      <c r="X940" s="131">
        <v>0</v>
      </c>
      <c r="Y940" s="131">
        <v>0</v>
      </c>
      <c r="Z940" s="131">
        <v>0</v>
      </c>
      <c r="AA940" s="131">
        <v>0</v>
      </c>
      <c r="AB940" s="131">
        <v>0</v>
      </c>
      <c r="AC940" s="131">
        <v>0</v>
      </c>
      <c r="AD940" s="131">
        <v>0</v>
      </c>
      <c r="AE940" s="131">
        <v>0</v>
      </c>
      <c r="AF940" s="131">
        <v>0</v>
      </c>
      <c r="AG940" s="131">
        <v>0</v>
      </c>
      <c r="AH940" s="43">
        <v>0</v>
      </c>
    </row>
    <row r="941" spans="1:34">
      <c r="A941" s="52">
        <v>0</v>
      </c>
      <c r="C941" s="53"/>
      <c r="D941" s="2">
        <v>2022</v>
      </c>
      <c r="E941" s="2">
        <v>9</v>
      </c>
      <c r="F941" s="62">
        <v>2023</v>
      </c>
      <c r="G941" s="62">
        <v>2023</v>
      </c>
      <c r="H941" s="131">
        <v>0</v>
      </c>
      <c r="I941" s="131">
        <v>0</v>
      </c>
      <c r="J941" s="131">
        <v>0</v>
      </c>
      <c r="K941" s="131">
        <v>0</v>
      </c>
      <c r="L941" s="131">
        <v>0</v>
      </c>
      <c r="M941" s="131">
        <v>0</v>
      </c>
      <c r="N941" s="131">
        <v>0</v>
      </c>
      <c r="O941" s="131">
        <v>0</v>
      </c>
      <c r="P941" s="131">
        <v>0</v>
      </c>
      <c r="Q941" s="131">
        <v>0</v>
      </c>
      <c r="R941" s="131">
        <v>0</v>
      </c>
      <c r="S941" s="131">
        <v>0</v>
      </c>
      <c r="T941" s="131">
        <v>0</v>
      </c>
      <c r="U941" s="131">
        <v>0</v>
      </c>
      <c r="V941" s="131">
        <v>0</v>
      </c>
      <c r="W941" s="131">
        <v>0</v>
      </c>
      <c r="X941" s="131">
        <v>0</v>
      </c>
      <c r="Y941" s="131">
        <v>0</v>
      </c>
      <c r="Z941" s="131">
        <v>0</v>
      </c>
      <c r="AA941" s="131">
        <v>0</v>
      </c>
      <c r="AB941" s="131">
        <v>0</v>
      </c>
      <c r="AC941" s="131">
        <v>0</v>
      </c>
      <c r="AD941" s="131">
        <v>0</v>
      </c>
      <c r="AE941" s="131">
        <v>0</v>
      </c>
      <c r="AF941" s="131">
        <v>0</v>
      </c>
      <c r="AG941" s="131">
        <v>0</v>
      </c>
      <c r="AH941" s="43">
        <v>0</v>
      </c>
    </row>
    <row r="942" spans="1:34">
      <c r="A942" s="52">
        <v>0</v>
      </c>
      <c r="C942" s="53"/>
      <c r="D942" s="2">
        <v>2022</v>
      </c>
      <c r="E942" s="2">
        <v>10</v>
      </c>
      <c r="F942" s="62">
        <v>2023</v>
      </c>
      <c r="G942" s="62">
        <v>2023</v>
      </c>
      <c r="H942" s="131">
        <v>0</v>
      </c>
      <c r="I942" s="131">
        <v>0</v>
      </c>
      <c r="J942" s="131">
        <v>0</v>
      </c>
      <c r="K942" s="131">
        <v>0</v>
      </c>
      <c r="L942" s="131">
        <v>0</v>
      </c>
      <c r="M942" s="131">
        <v>0</v>
      </c>
      <c r="N942" s="131">
        <v>0</v>
      </c>
      <c r="O942" s="131">
        <v>0</v>
      </c>
      <c r="P942" s="131">
        <v>0</v>
      </c>
      <c r="Q942" s="131">
        <v>0</v>
      </c>
      <c r="R942" s="131">
        <v>0</v>
      </c>
      <c r="S942" s="131">
        <v>0</v>
      </c>
      <c r="T942" s="131">
        <v>0</v>
      </c>
      <c r="U942" s="131">
        <v>0</v>
      </c>
      <c r="V942" s="131">
        <v>0</v>
      </c>
      <c r="W942" s="131">
        <v>0</v>
      </c>
      <c r="X942" s="131">
        <v>0</v>
      </c>
      <c r="Y942" s="131">
        <v>0</v>
      </c>
      <c r="Z942" s="131">
        <v>0</v>
      </c>
      <c r="AA942" s="131">
        <v>0</v>
      </c>
      <c r="AB942" s="131">
        <v>0</v>
      </c>
      <c r="AC942" s="131">
        <v>0</v>
      </c>
      <c r="AD942" s="131">
        <v>0</v>
      </c>
      <c r="AE942" s="131">
        <v>0</v>
      </c>
      <c r="AF942" s="131">
        <v>0</v>
      </c>
      <c r="AG942" s="131">
        <v>0</v>
      </c>
      <c r="AH942" s="43">
        <v>0</v>
      </c>
    </row>
    <row r="943" spans="1:34">
      <c r="A943" s="52">
        <v>0</v>
      </c>
      <c r="C943" s="53"/>
      <c r="D943" s="2">
        <v>2022</v>
      </c>
      <c r="E943" s="2">
        <v>11</v>
      </c>
      <c r="F943" s="62">
        <v>2023</v>
      </c>
      <c r="G943" s="62">
        <v>2023</v>
      </c>
      <c r="H943" s="131">
        <v>0</v>
      </c>
      <c r="I943" s="131">
        <v>0</v>
      </c>
      <c r="J943" s="131">
        <v>0</v>
      </c>
      <c r="K943" s="131">
        <v>0</v>
      </c>
      <c r="L943" s="131">
        <v>0</v>
      </c>
      <c r="M943" s="131">
        <v>0</v>
      </c>
      <c r="N943" s="131">
        <v>0</v>
      </c>
      <c r="O943" s="131">
        <v>0</v>
      </c>
      <c r="P943" s="131">
        <v>0</v>
      </c>
      <c r="Q943" s="131">
        <v>0</v>
      </c>
      <c r="R943" s="131">
        <v>0</v>
      </c>
      <c r="S943" s="131">
        <v>0</v>
      </c>
      <c r="T943" s="131">
        <v>0</v>
      </c>
      <c r="U943" s="131">
        <v>0</v>
      </c>
      <c r="V943" s="131">
        <v>0</v>
      </c>
      <c r="W943" s="131">
        <v>0</v>
      </c>
      <c r="X943" s="131">
        <v>0</v>
      </c>
      <c r="Y943" s="131">
        <v>0</v>
      </c>
      <c r="Z943" s="131">
        <v>0</v>
      </c>
      <c r="AA943" s="131">
        <v>0</v>
      </c>
      <c r="AB943" s="131">
        <v>0</v>
      </c>
      <c r="AC943" s="131">
        <v>0</v>
      </c>
      <c r="AD943" s="131">
        <v>0</v>
      </c>
      <c r="AE943" s="131">
        <v>0</v>
      </c>
      <c r="AF943" s="131">
        <v>0</v>
      </c>
      <c r="AG943" s="131">
        <v>0</v>
      </c>
      <c r="AH943" s="43">
        <v>0</v>
      </c>
    </row>
    <row r="944" spans="1:34">
      <c r="A944" s="52">
        <v>0</v>
      </c>
      <c r="C944" s="53"/>
      <c r="D944" s="2">
        <v>2022</v>
      </c>
      <c r="E944" s="2">
        <v>12</v>
      </c>
      <c r="F944" s="62">
        <v>2023</v>
      </c>
      <c r="G944" s="62">
        <v>2023</v>
      </c>
      <c r="H944" s="131">
        <v>0</v>
      </c>
      <c r="I944" s="131">
        <v>0</v>
      </c>
      <c r="J944" s="131">
        <v>0</v>
      </c>
      <c r="K944" s="131">
        <v>0</v>
      </c>
      <c r="L944" s="131">
        <v>0</v>
      </c>
      <c r="M944" s="131">
        <v>0</v>
      </c>
      <c r="N944" s="131">
        <v>0</v>
      </c>
      <c r="O944" s="131">
        <v>0</v>
      </c>
      <c r="P944" s="131">
        <v>0</v>
      </c>
      <c r="Q944" s="131">
        <v>0</v>
      </c>
      <c r="R944" s="131">
        <v>0</v>
      </c>
      <c r="S944" s="131">
        <v>0</v>
      </c>
      <c r="T944" s="131">
        <v>0</v>
      </c>
      <c r="U944" s="131">
        <v>0</v>
      </c>
      <c r="V944" s="131">
        <v>0</v>
      </c>
      <c r="W944" s="131">
        <v>0</v>
      </c>
      <c r="X944" s="131">
        <v>0</v>
      </c>
      <c r="Y944" s="131">
        <v>0</v>
      </c>
      <c r="Z944" s="131">
        <v>0</v>
      </c>
      <c r="AA944" s="131">
        <v>0</v>
      </c>
      <c r="AB944" s="131">
        <v>0</v>
      </c>
      <c r="AC944" s="131">
        <v>0</v>
      </c>
      <c r="AD944" s="131">
        <v>0</v>
      </c>
      <c r="AE944" s="131">
        <v>0</v>
      </c>
      <c r="AF944" s="131">
        <v>0</v>
      </c>
      <c r="AG944" s="131">
        <v>0</v>
      </c>
      <c r="AH944" s="43">
        <v>0</v>
      </c>
    </row>
    <row r="945" spans="1:34">
      <c r="A945" s="52">
        <v>0</v>
      </c>
      <c r="C945" s="53"/>
      <c r="D945" s="2">
        <v>2023</v>
      </c>
      <c r="E945" s="2">
        <v>1</v>
      </c>
      <c r="F945" s="62">
        <v>2023</v>
      </c>
      <c r="G945" s="62">
        <v>2023</v>
      </c>
      <c r="H945" s="131">
        <v>0</v>
      </c>
      <c r="I945" s="131">
        <v>0</v>
      </c>
      <c r="J945" s="131">
        <v>0</v>
      </c>
      <c r="K945" s="131">
        <v>0</v>
      </c>
      <c r="L945" s="131">
        <v>0</v>
      </c>
      <c r="M945" s="131">
        <v>0</v>
      </c>
      <c r="N945" s="131">
        <v>0</v>
      </c>
      <c r="O945" s="131">
        <v>0</v>
      </c>
      <c r="P945" s="131">
        <v>0</v>
      </c>
      <c r="Q945" s="131">
        <v>0</v>
      </c>
      <c r="R945" s="131">
        <v>0</v>
      </c>
      <c r="S945" s="131">
        <v>0</v>
      </c>
      <c r="T945" s="131">
        <v>0</v>
      </c>
      <c r="U945" s="131">
        <v>0</v>
      </c>
      <c r="V945" s="131">
        <v>0</v>
      </c>
      <c r="W945" s="131">
        <v>0</v>
      </c>
      <c r="X945" s="131">
        <v>0</v>
      </c>
      <c r="Y945" s="131">
        <v>0</v>
      </c>
      <c r="Z945" s="131">
        <v>0</v>
      </c>
      <c r="AA945" s="131">
        <v>0</v>
      </c>
      <c r="AB945" s="131">
        <v>0</v>
      </c>
      <c r="AC945" s="131">
        <v>0</v>
      </c>
      <c r="AD945" s="131">
        <v>0</v>
      </c>
      <c r="AE945" s="131">
        <v>0</v>
      </c>
      <c r="AF945" s="131">
        <v>0</v>
      </c>
      <c r="AG945" s="131">
        <v>0</v>
      </c>
      <c r="AH945" s="43">
        <v>0</v>
      </c>
    </row>
    <row r="946" spans="1:34">
      <c r="A946" s="52">
        <v>0</v>
      </c>
      <c r="C946" s="53"/>
      <c r="D946" s="2">
        <v>2023</v>
      </c>
      <c r="E946" s="2">
        <v>2</v>
      </c>
      <c r="F946" s="62">
        <v>2023</v>
      </c>
      <c r="G946" s="62">
        <v>2023</v>
      </c>
      <c r="H946" s="131">
        <v>0</v>
      </c>
      <c r="I946" s="131">
        <v>0</v>
      </c>
      <c r="J946" s="131">
        <v>0</v>
      </c>
      <c r="K946" s="131">
        <v>0</v>
      </c>
      <c r="L946" s="131">
        <v>0</v>
      </c>
      <c r="M946" s="131">
        <v>0</v>
      </c>
      <c r="N946" s="131">
        <v>0</v>
      </c>
      <c r="O946" s="131">
        <v>0</v>
      </c>
      <c r="P946" s="131">
        <v>0</v>
      </c>
      <c r="Q946" s="131">
        <v>0</v>
      </c>
      <c r="R946" s="131">
        <v>0</v>
      </c>
      <c r="S946" s="131">
        <v>0</v>
      </c>
      <c r="T946" s="131">
        <v>0</v>
      </c>
      <c r="U946" s="131">
        <v>0</v>
      </c>
      <c r="V946" s="131">
        <v>0</v>
      </c>
      <c r="W946" s="131">
        <v>0</v>
      </c>
      <c r="X946" s="131">
        <v>0</v>
      </c>
      <c r="Y946" s="131">
        <v>0</v>
      </c>
      <c r="Z946" s="131">
        <v>0</v>
      </c>
      <c r="AA946" s="131">
        <v>0</v>
      </c>
      <c r="AB946" s="131">
        <v>0</v>
      </c>
      <c r="AC946" s="131">
        <v>0</v>
      </c>
      <c r="AD946" s="131">
        <v>0</v>
      </c>
      <c r="AE946" s="131">
        <v>0</v>
      </c>
      <c r="AF946" s="131">
        <v>0</v>
      </c>
      <c r="AG946" s="131">
        <v>0</v>
      </c>
      <c r="AH946" s="43">
        <v>0</v>
      </c>
    </row>
    <row r="947" spans="1:34">
      <c r="A947" s="52">
        <v>0</v>
      </c>
      <c r="C947" s="53"/>
      <c r="D947" s="2">
        <v>2023</v>
      </c>
      <c r="E947" s="2">
        <v>3</v>
      </c>
      <c r="F947" s="62">
        <v>2023</v>
      </c>
      <c r="G947" s="62">
        <v>2023</v>
      </c>
      <c r="H947" s="131">
        <v>0</v>
      </c>
      <c r="I947" s="131">
        <v>0</v>
      </c>
      <c r="J947" s="131">
        <v>0</v>
      </c>
      <c r="K947" s="131">
        <v>0</v>
      </c>
      <c r="L947" s="131">
        <v>0</v>
      </c>
      <c r="M947" s="131">
        <v>0</v>
      </c>
      <c r="N947" s="131">
        <v>0</v>
      </c>
      <c r="O947" s="131">
        <v>0</v>
      </c>
      <c r="P947" s="131">
        <v>0</v>
      </c>
      <c r="Q947" s="131">
        <v>0</v>
      </c>
      <c r="R947" s="131">
        <v>0</v>
      </c>
      <c r="S947" s="131">
        <v>0</v>
      </c>
      <c r="T947" s="131">
        <v>0</v>
      </c>
      <c r="U947" s="131">
        <v>0</v>
      </c>
      <c r="V947" s="131">
        <v>0</v>
      </c>
      <c r="W947" s="131">
        <v>0</v>
      </c>
      <c r="X947" s="131">
        <v>0</v>
      </c>
      <c r="Y947" s="131">
        <v>0</v>
      </c>
      <c r="Z947" s="131">
        <v>0</v>
      </c>
      <c r="AA947" s="131">
        <v>0</v>
      </c>
      <c r="AB947" s="131">
        <v>0</v>
      </c>
      <c r="AC947" s="131">
        <v>0</v>
      </c>
      <c r="AD947" s="131">
        <v>0</v>
      </c>
      <c r="AE947" s="131">
        <v>0</v>
      </c>
      <c r="AF947" s="131">
        <v>0</v>
      </c>
      <c r="AG947" s="131">
        <v>0</v>
      </c>
      <c r="AH947" s="43">
        <v>0</v>
      </c>
    </row>
    <row r="948" spans="1:34">
      <c r="A948" s="52">
        <v>0</v>
      </c>
      <c r="C948" s="53"/>
      <c r="D948" s="2">
        <v>2023</v>
      </c>
      <c r="E948" s="2">
        <v>4</v>
      </c>
      <c r="F948" s="62">
        <v>2023</v>
      </c>
      <c r="G948" s="62">
        <v>2023</v>
      </c>
      <c r="H948" s="131">
        <v>0</v>
      </c>
      <c r="I948" s="131">
        <v>0</v>
      </c>
      <c r="J948" s="131">
        <v>0</v>
      </c>
      <c r="K948" s="131">
        <v>0</v>
      </c>
      <c r="L948" s="131">
        <v>0</v>
      </c>
      <c r="M948" s="131">
        <v>0</v>
      </c>
      <c r="N948" s="131">
        <v>0</v>
      </c>
      <c r="O948" s="131">
        <v>0</v>
      </c>
      <c r="P948" s="131">
        <v>0</v>
      </c>
      <c r="Q948" s="131">
        <v>0</v>
      </c>
      <c r="R948" s="131">
        <v>0</v>
      </c>
      <c r="S948" s="131">
        <v>0</v>
      </c>
      <c r="T948" s="131">
        <v>0</v>
      </c>
      <c r="U948" s="131">
        <v>0</v>
      </c>
      <c r="V948" s="131">
        <v>0</v>
      </c>
      <c r="W948" s="131">
        <v>0</v>
      </c>
      <c r="X948" s="131">
        <v>0</v>
      </c>
      <c r="Y948" s="131">
        <v>0</v>
      </c>
      <c r="Z948" s="131">
        <v>0</v>
      </c>
      <c r="AA948" s="131">
        <v>0</v>
      </c>
      <c r="AB948" s="131">
        <v>0</v>
      </c>
      <c r="AC948" s="131">
        <v>0</v>
      </c>
      <c r="AD948" s="131">
        <v>0</v>
      </c>
      <c r="AE948" s="131">
        <v>0</v>
      </c>
      <c r="AF948" s="131">
        <v>0</v>
      </c>
      <c r="AG948" s="131">
        <v>0</v>
      </c>
      <c r="AH948" s="43">
        <v>0</v>
      </c>
    </row>
    <row r="949" spans="1:34">
      <c r="A949" s="52">
        <v>0</v>
      </c>
      <c r="C949" s="53"/>
      <c r="D949" s="2">
        <v>2023</v>
      </c>
      <c r="E949" s="2">
        <v>5</v>
      </c>
      <c r="F949" s="62">
        <v>2024</v>
      </c>
      <c r="G949" s="62">
        <v>2024</v>
      </c>
      <c r="H949" s="131">
        <v>0</v>
      </c>
      <c r="I949" s="131">
        <v>0</v>
      </c>
      <c r="J949" s="131">
        <v>0</v>
      </c>
      <c r="K949" s="131">
        <v>0</v>
      </c>
      <c r="L949" s="131">
        <v>0</v>
      </c>
      <c r="M949" s="131">
        <v>0</v>
      </c>
      <c r="N949" s="131">
        <v>0</v>
      </c>
      <c r="O949" s="131">
        <v>0</v>
      </c>
      <c r="P949" s="131">
        <v>0</v>
      </c>
      <c r="Q949" s="131">
        <v>0</v>
      </c>
      <c r="R949" s="131">
        <v>0</v>
      </c>
      <c r="S949" s="131">
        <v>0</v>
      </c>
      <c r="T949" s="131">
        <v>0</v>
      </c>
      <c r="U949" s="131">
        <v>0</v>
      </c>
      <c r="V949" s="131">
        <v>0</v>
      </c>
      <c r="W949" s="131">
        <v>0</v>
      </c>
      <c r="X949" s="131">
        <v>0</v>
      </c>
      <c r="Y949" s="131">
        <v>0</v>
      </c>
      <c r="Z949" s="131">
        <v>0</v>
      </c>
      <c r="AA949" s="131">
        <v>0</v>
      </c>
      <c r="AB949" s="131">
        <v>0</v>
      </c>
      <c r="AC949" s="131">
        <v>0</v>
      </c>
      <c r="AD949" s="131">
        <v>0</v>
      </c>
      <c r="AE949" s="131">
        <v>0</v>
      </c>
      <c r="AF949" s="131">
        <v>0</v>
      </c>
      <c r="AG949" s="131">
        <v>0</v>
      </c>
      <c r="AH949" s="43">
        <v>0</v>
      </c>
    </row>
    <row r="950" spans="1:34">
      <c r="A950" s="52">
        <v>0</v>
      </c>
      <c r="C950" s="53"/>
      <c r="D950" s="2">
        <v>2023</v>
      </c>
      <c r="E950" s="2">
        <v>6</v>
      </c>
      <c r="F950" s="62">
        <v>2024</v>
      </c>
      <c r="G950" s="62">
        <v>2024</v>
      </c>
      <c r="H950" s="131">
        <v>0</v>
      </c>
      <c r="I950" s="131">
        <v>0</v>
      </c>
      <c r="J950" s="131">
        <v>0</v>
      </c>
      <c r="K950" s="131">
        <v>0</v>
      </c>
      <c r="L950" s="131">
        <v>0</v>
      </c>
      <c r="M950" s="131">
        <v>0</v>
      </c>
      <c r="N950" s="131">
        <v>0</v>
      </c>
      <c r="O950" s="131">
        <v>0</v>
      </c>
      <c r="P950" s="131">
        <v>0</v>
      </c>
      <c r="Q950" s="131">
        <v>0</v>
      </c>
      <c r="R950" s="131">
        <v>0</v>
      </c>
      <c r="S950" s="131">
        <v>0</v>
      </c>
      <c r="T950" s="131">
        <v>0</v>
      </c>
      <c r="U950" s="131">
        <v>0</v>
      </c>
      <c r="V950" s="131">
        <v>0</v>
      </c>
      <c r="W950" s="131">
        <v>0</v>
      </c>
      <c r="X950" s="131">
        <v>0</v>
      </c>
      <c r="Y950" s="131">
        <v>0</v>
      </c>
      <c r="Z950" s="131">
        <v>0</v>
      </c>
      <c r="AA950" s="131">
        <v>0</v>
      </c>
      <c r="AB950" s="131">
        <v>0</v>
      </c>
      <c r="AC950" s="131">
        <v>0</v>
      </c>
      <c r="AD950" s="131">
        <v>0</v>
      </c>
      <c r="AE950" s="131">
        <v>0</v>
      </c>
      <c r="AF950" s="131">
        <v>0</v>
      </c>
      <c r="AG950" s="131">
        <v>0</v>
      </c>
      <c r="AH950" s="43">
        <v>0</v>
      </c>
    </row>
    <row r="951" spans="1:34">
      <c r="A951" s="52">
        <v>0</v>
      </c>
      <c r="C951" s="53"/>
      <c r="D951" s="2">
        <v>2023</v>
      </c>
      <c r="E951" s="2">
        <v>7</v>
      </c>
      <c r="F951" s="62">
        <v>2024</v>
      </c>
      <c r="G951" s="62">
        <v>2024</v>
      </c>
      <c r="H951" s="131">
        <v>0</v>
      </c>
      <c r="I951" s="131">
        <v>0</v>
      </c>
      <c r="J951" s="131">
        <v>0</v>
      </c>
      <c r="K951" s="131">
        <v>0</v>
      </c>
      <c r="L951" s="131">
        <v>0</v>
      </c>
      <c r="M951" s="131">
        <v>0</v>
      </c>
      <c r="N951" s="131">
        <v>0</v>
      </c>
      <c r="O951" s="131">
        <v>0</v>
      </c>
      <c r="P951" s="131">
        <v>0</v>
      </c>
      <c r="Q951" s="131">
        <v>0</v>
      </c>
      <c r="R951" s="131">
        <v>0</v>
      </c>
      <c r="S951" s="131">
        <v>0</v>
      </c>
      <c r="T951" s="131">
        <v>0</v>
      </c>
      <c r="U951" s="131">
        <v>0</v>
      </c>
      <c r="V951" s="131">
        <v>0</v>
      </c>
      <c r="W951" s="131">
        <v>0</v>
      </c>
      <c r="X951" s="131">
        <v>0</v>
      </c>
      <c r="Y951" s="131">
        <v>0</v>
      </c>
      <c r="Z951" s="131">
        <v>0</v>
      </c>
      <c r="AA951" s="131">
        <v>0</v>
      </c>
      <c r="AB951" s="131">
        <v>0</v>
      </c>
      <c r="AC951" s="131">
        <v>0</v>
      </c>
      <c r="AD951" s="131">
        <v>0</v>
      </c>
      <c r="AE951" s="131">
        <v>0</v>
      </c>
      <c r="AF951" s="131">
        <v>0</v>
      </c>
      <c r="AG951" s="131">
        <v>0</v>
      </c>
      <c r="AH951" s="43">
        <v>0</v>
      </c>
    </row>
    <row r="952" spans="1:34">
      <c r="A952" s="52">
        <v>0</v>
      </c>
      <c r="C952" s="53"/>
      <c r="D952" s="2">
        <v>2023</v>
      </c>
      <c r="E952" s="2">
        <v>8</v>
      </c>
      <c r="F952" s="62">
        <v>2024</v>
      </c>
      <c r="G952" s="62">
        <v>2024</v>
      </c>
      <c r="H952" s="131">
        <v>0</v>
      </c>
      <c r="I952" s="131">
        <v>0</v>
      </c>
      <c r="J952" s="131">
        <v>0</v>
      </c>
      <c r="K952" s="131">
        <v>0</v>
      </c>
      <c r="L952" s="131">
        <v>0</v>
      </c>
      <c r="M952" s="131">
        <v>0</v>
      </c>
      <c r="N952" s="131">
        <v>0</v>
      </c>
      <c r="O952" s="131">
        <v>0</v>
      </c>
      <c r="P952" s="131">
        <v>0</v>
      </c>
      <c r="Q952" s="131">
        <v>0</v>
      </c>
      <c r="R952" s="131">
        <v>0</v>
      </c>
      <c r="S952" s="131">
        <v>0</v>
      </c>
      <c r="T952" s="131">
        <v>0</v>
      </c>
      <c r="U952" s="131">
        <v>0</v>
      </c>
      <c r="V952" s="131">
        <v>0</v>
      </c>
      <c r="W952" s="131">
        <v>0</v>
      </c>
      <c r="X952" s="131">
        <v>0</v>
      </c>
      <c r="Y952" s="131">
        <v>0</v>
      </c>
      <c r="Z952" s="131">
        <v>0</v>
      </c>
      <c r="AA952" s="131">
        <v>0</v>
      </c>
      <c r="AB952" s="131">
        <v>0</v>
      </c>
      <c r="AC952" s="131">
        <v>0</v>
      </c>
      <c r="AD952" s="131">
        <v>0</v>
      </c>
      <c r="AE952" s="131">
        <v>0</v>
      </c>
      <c r="AF952" s="131">
        <v>0</v>
      </c>
      <c r="AG952" s="131">
        <v>0</v>
      </c>
      <c r="AH952" s="43">
        <v>0</v>
      </c>
    </row>
    <row r="953" spans="1:34">
      <c r="A953" s="52">
        <v>0</v>
      </c>
      <c r="C953" s="53"/>
      <c r="D953" s="2">
        <v>2023</v>
      </c>
      <c r="E953" s="2">
        <v>9</v>
      </c>
      <c r="F953" s="62">
        <v>2024</v>
      </c>
      <c r="G953" s="62">
        <v>2024</v>
      </c>
      <c r="H953" s="131">
        <v>0</v>
      </c>
      <c r="I953" s="131">
        <v>0</v>
      </c>
      <c r="J953" s="131">
        <v>0</v>
      </c>
      <c r="K953" s="131">
        <v>0</v>
      </c>
      <c r="L953" s="131">
        <v>0</v>
      </c>
      <c r="M953" s="131">
        <v>0</v>
      </c>
      <c r="N953" s="131">
        <v>0</v>
      </c>
      <c r="O953" s="131">
        <v>0</v>
      </c>
      <c r="P953" s="131">
        <v>0</v>
      </c>
      <c r="Q953" s="131">
        <v>0</v>
      </c>
      <c r="R953" s="131">
        <v>0</v>
      </c>
      <c r="S953" s="131">
        <v>0</v>
      </c>
      <c r="T953" s="131">
        <v>0</v>
      </c>
      <c r="U953" s="131">
        <v>0</v>
      </c>
      <c r="V953" s="131">
        <v>0</v>
      </c>
      <c r="W953" s="131">
        <v>0</v>
      </c>
      <c r="X953" s="131">
        <v>0</v>
      </c>
      <c r="Y953" s="131">
        <v>0</v>
      </c>
      <c r="Z953" s="131">
        <v>0</v>
      </c>
      <c r="AA953" s="131">
        <v>0</v>
      </c>
      <c r="AB953" s="131">
        <v>0</v>
      </c>
      <c r="AC953" s="131">
        <v>0</v>
      </c>
      <c r="AD953" s="131">
        <v>0</v>
      </c>
      <c r="AE953" s="131">
        <v>0</v>
      </c>
      <c r="AF953" s="131">
        <v>0</v>
      </c>
      <c r="AG953" s="131">
        <v>0</v>
      </c>
      <c r="AH953" s="43">
        <v>0</v>
      </c>
    </row>
    <row r="954" spans="1:34">
      <c r="A954" s="52">
        <v>0</v>
      </c>
      <c r="C954" s="53"/>
      <c r="D954" s="2">
        <v>2023</v>
      </c>
      <c r="E954" s="2">
        <v>10</v>
      </c>
      <c r="F954" s="62">
        <v>2024</v>
      </c>
      <c r="G954" s="62">
        <v>2024</v>
      </c>
      <c r="H954" s="131">
        <v>0</v>
      </c>
      <c r="I954" s="131">
        <v>0</v>
      </c>
      <c r="J954" s="131">
        <v>0</v>
      </c>
      <c r="K954" s="131">
        <v>0</v>
      </c>
      <c r="L954" s="131">
        <v>0</v>
      </c>
      <c r="M954" s="131">
        <v>0</v>
      </c>
      <c r="N954" s="131">
        <v>0</v>
      </c>
      <c r="O954" s="131">
        <v>0</v>
      </c>
      <c r="P954" s="131">
        <v>0</v>
      </c>
      <c r="Q954" s="131">
        <v>0</v>
      </c>
      <c r="R954" s="131">
        <v>0</v>
      </c>
      <c r="S954" s="131">
        <v>0</v>
      </c>
      <c r="T954" s="131">
        <v>0</v>
      </c>
      <c r="U954" s="131">
        <v>0</v>
      </c>
      <c r="V954" s="131">
        <v>0</v>
      </c>
      <c r="W954" s="131">
        <v>0</v>
      </c>
      <c r="X954" s="131">
        <v>0</v>
      </c>
      <c r="Y954" s="131">
        <v>0</v>
      </c>
      <c r="Z954" s="131">
        <v>0</v>
      </c>
      <c r="AA954" s="131">
        <v>0</v>
      </c>
      <c r="AB954" s="131">
        <v>0</v>
      </c>
      <c r="AC954" s="131">
        <v>0</v>
      </c>
      <c r="AD954" s="131">
        <v>0</v>
      </c>
      <c r="AE954" s="131">
        <v>0</v>
      </c>
      <c r="AF954" s="131">
        <v>0</v>
      </c>
      <c r="AG954" s="131">
        <v>0</v>
      </c>
      <c r="AH954" s="43">
        <v>0</v>
      </c>
    </row>
    <row r="955" spans="1:34">
      <c r="A955" s="52">
        <v>0</v>
      </c>
      <c r="C955" s="53"/>
      <c r="D955" s="2">
        <v>2023</v>
      </c>
      <c r="E955" s="2">
        <v>11</v>
      </c>
      <c r="F955" s="62">
        <v>2024</v>
      </c>
      <c r="G955" s="62">
        <v>2024</v>
      </c>
      <c r="H955" s="131">
        <v>0</v>
      </c>
      <c r="I955" s="131">
        <v>0</v>
      </c>
      <c r="J955" s="131">
        <v>0</v>
      </c>
      <c r="K955" s="131">
        <v>0</v>
      </c>
      <c r="L955" s="131">
        <v>0</v>
      </c>
      <c r="M955" s="131">
        <v>0</v>
      </c>
      <c r="N955" s="131">
        <v>0</v>
      </c>
      <c r="O955" s="131">
        <v>0</v>
      </c>
      <c r="P955" s="131">
        <v>0</v>
      </c>
      <c r="Q955" s="131">
        <v>0</v>
      </c>
      <c r="R955" s="131">
        <v>0</v>
      </c>
      <c r="S955" s="131">
        <v>0</v>
      </c>
      <c r="T955" s="131">
        <v>0</v>
      </c>
      <c r="U955" s="131">
        <v>0</v>
      </c>
      <c r="V955" s="131">
        <v>0</v>
      </c>
      <c r="W955" s="131">
        <v>0</v>
      </c>
      <c r="X955" s="131">
        <v>0</v>
      </c>
      <c r="Y955" s="131">
        <v>0</v>
      </c>
      <c r="Z955" s="131">
        <v>0</v>
      </c>
      <c r="AA955" s="131">
        <v>0</v>
      </c>
      <c r="AB955" s="131">
        <v>0</v>
      </c>
      <c r="AC955" s="131">
        <v>0</v>
      </c>
      <c r="AD955" s="131">
        <v>0</v>
      </c>
      <c r="AE955" s="131">
        <v>0</v>
      </c>
      <c r="AF955" s="131">
        <v>0</v>
      </c>
      <c r="AG955" s="131">
        <v>0</v>
      </c>
      <c r="AH955" s="43">
        <v>0</v>
      </c>
    </row>
    <row r="956" spans="1:34">
      <c r="A956" s="52">
        <v>0</v>
      </c>
      <c r="C956" s="53"/>
      <c r="D956" s="2">
        <v>2023</v>
      </c>
      <c r="E956" s="2">
        <v>12</v>
      </c>
      <c r="F956" s="62">
        <v>2024</v>
      </c>
      <c r="G956" s="62">
        <v>2024</v>
      </c>
      <c r="H956" s="131">
        <v>0</v>
      </c>
      <c r="I956" s="131">
        <v>0</v>
      </c>
      <c r="J956" s="131">
        <v>0</v>
      </c>
      <c r="K956" s="131">
        <v>0</v>
      </c>
      <c r="L956" s="131">
        <v>0</v>
      </c>
      <c r="M956" s="131">
        <v>0</v>
      </c>
      <c r="N956" s="131">
        <v>0</v>
      </c>
      <c r="O956" s="131">
        <v>0</v>
      </c>
      <c r="P956" s="131">
        <v>0</v>
      </c>
      <c r="Q956" s="131">
        <v>0</v>
      </c>
      <c r="R956" s="131">
        <v>0</v>
      </c>
      <c r="S956" s="131">
        <v>0</v>
      </c>
      <c r="T956" s="131">
        <v>0</v>
      </c>
      <c r="U956" s="131">
        <v>0</v>
      </c>
      <c r="V956" s="131">
        <v>0</v>
      </c>
      <c r="W956" s="131">
        <v>0</v>
      </c>
      <c r="X956" s="131">
        <v>0</v>
      </c>
      <c r="Y956" s="131">
        <v>0</v>
      </c>
      <c r="Z956" s="131">
        <v>0</v>
      </c>
      <c r="AA956" s="131">
        <v>0</v>
      </c>
      <c r="AB956" s="131">
        <v>0</v>
      </c>
      <c r="AC956" s="131">
        <v>0</v>
      </c>
      <c r="AD956" s="131">
        <v>0</v>
      </c>
      <c r="AE956" s="131">
        <v>0</v>
      </c>
      <c r="AF956" s="131">
        <v>0</v>
      </c>
      <c r="AG956" s="131">
        <v>0</v>
      </c>
      <c r="AH956" s="43">
        <v>0</v>
      </c>
    </row>
    <row r="957" spans="1:34">
      <c r="A957" s="52">
        <v>0</v>
      </c>
      <c r="C957" s="53"/>
      <c r="D957" s="2">
        <v>2024</v>
      </c>
      <c r="E957" s="2">
        <v>1</v>
      </c>
      <c r="F957" s="62">
        <v>2024</v>
      </c>
      <c r="G957" s="62">
        <v>2024</v>
      </c>
      <c r="H957" s="131">
        <v>0</v>
      </c>
      <c r="I957" s="131">
        <v>0</v>
      </c>
      <c r="J957" s="131">
        <v>0</v>
      </c>
      <c r="K957" s="131">
        <v>0</v>
      </c>
      <c r="L957" s="131">
        <v>0</v>
      </c>
      <c r="M957" s="131">
        <v>0</v>
      </c>
      <c r="N957" s="131">
        <v>0</v>
      </c>
      <c r="O957" s="131">
        <v>0</v>
      </c>
      <c r="P957" s="131">
        <v>0</v>
      </c>
      <c r="Q957" s="131">
        <v>0</v>
      </c>
      <c r="R957" s="131">
        <v>0</v>
      </c>
      <c r="S957" s="131">
        <v>0</v>
      </c>
      <c r="T957" s="131">
        <v>0</v>
      </c>
      <c r="U957" s="131">
        <v>0</v>
      </c>
      <c r="V957" s="131">
        <v>0</v>
      </c>
      <c r="W957" s="131">
        <v>0</v>
      </c>
      <c r="X957" s="131">
        <v>0</v>
      </c>
      <c r="Y957" s="131">
        <v>0</v>
      </c>
      <c r="Z957" s="131">
        <v>0</v>
      </c>
      <c r="AA957" s="131">
        <v>0</v>
      </c>
      <c r="AB957" s="131">
        <v>0</v>
      </c>
      <c r="AC957" s="131">
        <v>0</v>
      </c>
      <c r="AD957" s="131">
        <v>0</v>
      </c>
      <c r="AE957" s="131">
        <v>0</v>
      </c>
      <c r="AF957" s="131">
        <v>0</v>
      </c>
      <c r="AG957" s="131">
        <v>0</v>
      </c>
      <c r="AH957" s="43">
        <v>0</v>
      </c>
    </row>
    <row r="958" spans="1:34">
      <c r="A958" s="52">
        <v>0</v>
      </c>
      <c r="C958" s="53"/>
      <c r="D958" s="2">
        <v>2024</v>
      </c>
      <c r="E958" s="2">
        <v>2</v>
      </c>
      <c r="F958" s="62">
        <v>2024</v>
      </c>
      <c r="G958" s="62">
        <v>2024</v>
      </c>
      <c r="H958" s="131">
        <v>0</v>
      </c>
      <c r="I958" s="131">
        <v>0</v>
      </c>
      <c r="J958" s="131">
        <v>0</v>
      </c>
      <c r="K958" s="131">
        <v>0</v>
      </c>
      <c r="L958" s="131">
        <v>0</v>
      </c>
      <c r="M958" s="131">
        <v>0</v>
      </c>
      <c r="N958" s="131">
        <v>0</v>
      </c>
      <c r="O958" s="131">
        <v>0</v>
      </c>
      <c r="P958" s="131">
        <v>0</v>
      </c>
      <c r="Q958" s="131">
        <v>0</v>
      </c>
      <c r="R958" s="131">
        <v>0</v>
      </c>
      <c r="S958" s="131">
        <v>0</v>
      </c>
      <c r="T958" s="131">
        <v>0</v>
      </c>
      <c r="U958" s="131">
        <v>0</v>
      </c>
      <c r="V958" s="131">
        <v>0</v>
      </c>
      <c r="W958" s="131">
        <v>0</v>
      </c>
      <c r="X958" s="131">
        <v>0</v>
      </c>
      <c r="Y958" s="131">
        <v>0</v>
      </c>
      <c r="Z958" s="131">
        <v>0</v>
      </c>
      <c r="AA958" s="131">
        <v>0</v>
      </c>
      <c r="AB958" s="131">
        <v>0</v>
      </c>
      <c r="AC958" s="131">
        <v>0</v>
      </c>
      <c r="AD958" s="131">
        <v>0</v>
      </c>
      <c r="AE958" s="131">
        <v>0</v>
      </c>
      <c r="AF958" s="131">
        <v>0</v>
      </c>
      <c r="AG958" s="131">
        <v>0</v>
      </c>
      <c r="AH958" s="43">
        <v>0</v>
      </c>
    </row>
    <row r="959" spans="1:34">
      <c r="A959" s="52">
        <v>0</v>
      </c>
      <c r="C959" s="53"/>
      <c r="D959" s="2">
        <v>2024</v>
      </c>
      <c r="E959" s="2">
        <v>3</v>
      </c>
      <c r="F959" s="62">
        <v>2024</v>
      </c>
      <c r="G959" s="62">
        <v>2024</v>
      </c>
      <c r="H959" s="131">
        <v>0</v>
      </c>
      <c r="I959" s="131">
        <v>0</v>
      </c>
      <c r="J959" s="131">
        <v>0</v>
      </c>
      <c r="K959" s="131">
        <v>0</v>
      </c>
      <c r="L959" s="131">
        <v>0</v>
      </c>
      <c r="M959" s="131">
        <v>0</v>
      </c>
      <c r="N959" s="131">
        <v>0</v>
      </c>
      <c r="O959" s="131">
        <v>0</v>
      </c>
      <c r="P959" s="131">
        <v>0</v>
      </c>
      <c r="Q959" s="131">
        <v>0</v>
      </c>
      <c r="R959" s="131">
        <v>0</v>
      </c>
      <c r="S959" s="131">
        <v>0</v>
      </c>
      <c r="T959" s="131">
        <v>0</v>
      </c>
      <c r="U959" s="131">
        <v>0</v>
      </c>
      <c r="V959" s="131">
        <v>0</v>
      </c>
      <c r="W959" s="131">
        <v>0</v>
      </c>
      <c r="X959" s="131">
        <v>0</v>
      </c>
      <c r="Y959" s="131">
        <v>0</v>
      </c>
      <c r="Z959" s="131">
        <v>0</v>
      </c>
      <c r="AA959" s="131">
        <v>0</v>
      </c>
      <c r="AB959" s="131">
        <v>0</v>
      </c>
      <c r="AC959" s="131">
        <v>0</v>
      </c>
      <c r="AD959" s="131">
        <v>0</v>
      </c>
      <c r="AE959" s="131">
        <v>0</v>
      </c>
      <c r="AF959" s="131">
        <v>0</v>
      </c>
      <c r="AG959" s="131">
        <v>0</v>
      </c>
      <c r="AH959" s="43">
        <v>0</v>
      </c>
    </row>
    <row r="960" spans="1:34">
      <c r="A960" s="52">
        <v>0</v>
      </c>
      <c r="C960" s="53"/>
      <c r="D960" s="2">
        <v>2024</v>
      </c>
      <c r="E960" s="2">
        <v>4</v>
      </c>
      <c r="F960" s="62">
        <v>2024</v>
      </c>
      <c r="G960" s="62">
        <v>2024</v>
      </c>
      <c r="H960" s="131">
        <v>0</v>
      </c>
      <c r="I960" s="131">
        <v>0</v>
      </c>
      <c r="J960" s="131">
        <v>0</v>
      </c>
      <c r="K960" s="131">
        <v>0</v>
      </c>
      <c r="L960" s="131">
        <v>0</v>
      </c>
      <c r="M960" s="131">
        <v>0</v>
      </c>
      <c r="N960" s="131">
        <v>0</v>
      </c>
      <c r="O960" s="131">
        <v>0</v>
      </c>
      <c r="P960" s="131">
        <v>0</v>
      </c>
      <c r="Q960" s="131">
        <v>0</v>
      </c>
      <c r="R960" s="131">
        <v>0</v>
      </c>
      <c r="S960" s="131">
        <v>0</v>
      </c>
      <c r="T960" s="131">
        <v>0</v>
      </c>
      <c r="U960" s="131">
        <v>0</v>
      </c>
      <c r="V960" s="131">
        <v>0</v>
      </c>
      <c r="W960" s="131">
        <v>0</v>
      </c>
      <c r="X960" s="131">
        <v>0</v>
      </c>
      <c r="Y960" s="131">
        <v>0</v>
      </c>
      <c r="Z960" s="131">
        <v>0</v>
      </c>
      <c r="AA960" s="131">
        <v>0</v>
      </c>
      <c r="AB960" s="131">
        <v>0</v>
      </c>
      <c r="AC960" s="131">
        <v>0</v>
      </c>
      <c r="AD960" s="131">
        <v>0</v>
      </c>
      <c r="AE960" s="131">
        <v>0</v>
      </c>
      <c r="AF960" s="131">
        <v>0</v>
      </c>
      <c r="AG960" s="131">
        <v>0</v>
      </c>
      <c r="AH960" s="43">
        <v>0</v>
      </c>
    </row>
    <row r="961" spans="1:34">
      <c r="A961" s="52">
        <v>0</v>
      </c>
      <c r="C961" s="53"/>
      <c r="D961" s="2">
        <v>2024</v>
      </c>
      <c r="E961" s="2">
        <v>5</v>
      </c>
      <c r="F961" s="62">
        <v>2025</v>
      </c>
      <c r="G961" s="62">
        <v>2025</v>
      </c>
      <c r="H961" s="131">
        <v>0</v>
      </c>
      <c r="I961" s="131">
        <v>0</v>
      </c>
      <c r="J961" s="131">
        <v>0</v>
      </c>
      <c r="K961" s="131">
        <v>0</v>
      </c>
      <c r="L961" s="131">
        <v>0</v>
      </c>
      <c r="M961" s="131">
        <v>0</v>
      </c>
      <c r="N961" s="131">
        <v>0</v>
      </c>
      <c r="O961" s="131">
        <v>0</v>
      </c>
      <c r="P961" s="131">
        <v>0</v>
      </c>
      <c r="Q961" s="131">
        <v>0</v>
      </c>
      <c r="R961" s="131">
        <v>0</v>
      </c>
      <c r="S961" s="131">
        <v>0</v>
      </c>
      <c r="T961" s="131">
        <v>0</v>
      </c>
      <c r="U961" s="131">
        <v>0</v>
      </c>
      <c r="V961" s="131">
        <v>0</v>
      </c>
      <c r="W961" s="131">
        <v>0</v>
      </c>
      <c r="X961" s="131">
        <v>0</v>
      </c>
      <c r="Y961" s="131">
        <v>0</v>
      </c>
      <c r="Z961" s="131">
        <v>0</v>
      </c>
      <c r="AA961" s="131">
        <v>0</v>
      </c>
      <c r="AB961" s="131">
        <v>0</v>
      </c>
      <c r="AC961" s="131">
        <v>0</v>
      </c>
      <c r="AD961" s="131">
        <v>0</v>
      </c>
      <c r="AE961" s="131">
        <v>0</v>
      </c>
      <c r="AF961" s="131">
        <v>0</v>
      </c>
      <c r="AG961" s="131">
        <v>0</v>
      </c>
      <c r="AH961" s="43">
        <v>0</v>
      </c>
    </row>
    <row r="962" spans="1:34">
      <c r="A962" s="52">
        <v>0</v>
      </c>
      <c r="C962" s="53"/>
      <c r="D962" s="2">
        <v>2024</v>
      </c>
      <c r="E962" s="2">
        <v>6</v>
      </c>
      <c r="F962" s="62">
        <v>2025</v>
      </c>
      <c r="G962" s="62">
        <v>2025</v>
      </c>
      <c r="H962" s="131">
        <v>0</v>
      </c>
      <c r="I962" s="131">
        <v>0</v>
      </c>
      <c r="J962" s="131">
        <v>0</v>
      </c>
      <c r="K962" s="131">
        <v>0</v>
      </c>
      <c r="L962" s="131">
        <v>0</v>
      </c>
      <c r="M962" s="131">
        <v>0</v>
      </c>
      <c r="N962" s="131">
        <v>0</v>
      </c>
      <c r="O962" s="131">
        <v>0</v>
      </c>
      <c r="P962" s="131">
        <v>0</v>
      </c>
      <c r="Q962" s="131">
        <v>0</v>
      </c>
      <c r="R962" s="131">
        <v>0</v>
      </c>
      <c r="S962" s="131">
        <v>0</v>
      </c>
      <c r="T962" s="131">
        <v>0</v>
      </c>
      <c r="U962" s="131">
        <v>0</v>
      </c>
      <c r="V962" s="131">
        <v>0</v>
      </c>
      <c r="W962" s="131">
        <v>0</v>
      </c>
      <c r="X962" s="131">
        <v>0</v>
      </c>
      <c r="Y962" s="131">
        <v>0</v>
      </c>
      <c r="Z962" s="131">
        <v>0</v>
      </c>
      <c r="AA962" s="131">
        <v>0</v>
      </c>
      <c r="AB962" s="131">
        <v>0</v>
      </c>
      <c r="AC962" s="131">
        <v>0</v>
      </c>
      <c r="AD962" s="131">
        <v>0</v>
      </c>
      <c r="AE962" s="131">
        <v>0</v>
      </c>
      <c r="AF962" s="131">
        <v>0</v>
      </c>
      <c r="AG962" s="131">
        <v>0</v>
      </c>
      <c r="AH962" s="43">
        <v>0</v>
      </c>
    </row>
    <row r="963" spans="1:34">
      <c r="A963" s="52">
        <v>0</v>
      </c>
      <c r="C963" s="53"/>
      <c r="D963" s="2">
        <v>2024</v>
      </c>
      <c r="E963" s="2">
        <v>7</v>
      </c>
      <c r="F963" s="62">
        <v>2025</v>
      </c>
      <c r="G963" s="62">
        <v>2025</v>
      </c>
      <c r="H963" s="131">
        <v>0</v>
      </c>
      <c r="I963" s="131">
        <v>0</v>
      </c>
      <c r="J963" s="131">
        <v>0</v>
      </c>
      <c r="K963" s="131">
        <v>0</v>
      </c>
      <c r="L963" s="131">
        <v>0</v>
      </c>
      <c r="M963" s="131">
        <v>0</v>
      </c>
      <c r="N963" s="131">
        <v>0</v>
      </c>
      <c r="O963" s="131">
        <v>0</v>
      </c>
      <c r="P963" s="131">
        <v>0</v>
      </c>
      <c r="Q963" s="131">
        <v>0</v>
      </c>
      <c r="R963" s="131">
        <v>0</v>
      </c>
      <c r="S963" s="131">
        <v>0</v>
      </c>
      <c r="T963" s="131">
        <v>0</v>
      </c>
      <c r="U963" s="131">
        <v>0</v>
      </c>
      <c r="V963" s="131">
        <v>0</v>
      </c>
      <c r="W963" s="131">
        <v>0</v>
      </c>
      <c r="X963" s="131">
        <v>0</v>
      </c>
      <c r="Y963" s="131">
        <v>0</v>
      </c>
      <c r="Z963" s="131">
        <v>0</v>
      </c>
      <c r="AA963" s="131">
        <v>0</v>
      </c>
      <c r="AB963" s="131">
        <v>0</v>
      </c>
      <c r="AC963" s="131">
        <v>0</v>
      </c>
      <c r="AD963" s="131">
        <v>0</v>
      </c>
      <c r="AE963" s="131">
        <v>0</v>
      </c>
      <c r="AF963" s="131">
        <v>0</v>
      </c>
      <c r="AG963" s="131">
        <v>0</v>
      </c>
      <c r="AH963" s="43">
        <v>0</v>
      </c>
    </row>
    <row r="964" spans="1:34">
      <c r="A964" s="52">
        <v>0</v>
      </c>
      <c r="C964" s="53"/>
      <c r="D964" s="2">
        <v>2024</v>
      </c>
      <c r="E964" s="2">
        <v>8</v>
      </c>
      <c r="F964" s="62">
        <v>2025</v>
      </c>
      <c r="G964" s="62">
        <v>2025</v>
      </c>
      <c r="H964" s="131">
        <v>0</v>
      </c>
      <c r="I964" s="131">
        <v>0</v>
      </c>
      <c r="J964" s="131">
        <v>0</v>
      </c>
      <c r="K964" s="131">
        <v>0</v>
      </c>
      <c r="L964" s="131">
        <v>0</v>
      </c>
      <c r="M964" s="131">
        <v>0</v>
      </c>
      <c r="N964" s="131">
        <v>0</v>
      </c>
      <c r="O964" s="131">
        <v>0</v>
      </c>
      <c r="P964" s="131">
        <v>0</v>
      </c>
      <c r="Q964" s="131">
        <v>0</v>
      </c>
      <c r="R964" s="131">
        <v>0</v>
      </c>
      <c r="S964" s="131">
        <v>0</v>
      </c>
      <c r="T964" s="131">
        <v>0</v>
      </c>
      <c r="U964" s="131">
        <v>0</v>
      </c>
      <c r="V964" s="131">
        <v>0</v>
      </c>
      <c r="W964" s="131">
        <v>0</v>
      </c>
      <c r="X964" s="131">
        <v>0</v>
      </c>
      <c r="Y964" s="131">
        <v>0</v>
      </c>
      <c r="Z964" s="131">
        <v>0</v>
      </c>
      <c r="AA964" s="131">
        <v>0</v>
      </c>
      <c r="AB964" s="131">
        <v>0</v>
      </c>
      <c r="AC964" s="131">
        <v>0</v>
      </c>
      <c r="AD964" s="131">
        <v>0</v>
      </c>
      <c r="AE964" s="131">
        <v>0</v>
      </c>
      <c r="AF964" s="131">
        <v>0</v>
      </c>
      <c r="AG964" s="131">
        <v>0</v>
      </c>
      <c r="AH964" s="43">
        <v>0</v>
      </c>
    </row>
    <row r="965" spans="1:34">
      <c r="A965" s="52">
        <v>0</v>
      </c>
      <c r="C965" s="53"/>
      <c r="D965" s="2">
        <v>2024</v>
      </c>
      <c r="E965" s="2">
        <v>9</v>
      </c>
      <c r="F965" s="62">
        <v>2025</v>
      </c>
      <c r="G965" s="62">
        <v>2025</v>
      </c>
      <c r="H965" s="131">
        <v>0</v>
      </c>
      <c r="I965" s="131">
        <v>0</v>
      </c>
      <c r="J965" s="131">
        <v>0</v>
      </c>
      <c r="K965" s="131">
        <v>0</v>
      </c>
      <c r="L965" s="131">
        <v>0</v>
      </c>
      <c r="M965" s="131">
        <v>0</v>
      </c>
      <c r="N965" s="131">
        <v>0</v>
      </c>
      <c r="O965" s="131">
        <v>0</v>
      </c>
      <c r="P965" s="131">
        <v>0</v>
      </c>
      <c r="Q965" s="131">
        <v>0</v>
      </c>
      <c r="R965" s="131">
        <v>0</v>
      </c>
      <c r="S965" s="131">
        <v>0</v>
      </c>
      <c r="T965" s="131">
        <v>0</v>
      </c>
      <c r="U965" s="131">
        <v>0</v>
      </c>
      <c r="V965" s="131">
        <v>0</v>
      </c>
      <c r="W965" s="131">
        <v>0</v>
      </c>
      <c r="X965" s="131">
        <v>0</v>
      </c>
      <c r="Y965" s="131">
        <v>0</v>
      </c>
      <c r="Z965" s="131">
        <v>0</v>
      </c>
      <c r="AA965" s="131">
        <v>0</v>
      </c>
      <c r="AB965" s="131">
        <v>0</v>
      </c>
      <c r="AC965" s="131">
        <v>0</v>
      </c>
      <c r="AD965" s="131">
        <v>0</v>
      </c>
      <c r="AE965" s="131">
        <v>0</v>
      </c>
      <c r="AF965" s="131">
        <v>0</v>
      </c>
      <c r="AG965" s="131">
        <v>0</v>
      </c>
      <c r="AH965" s="43">
        <v>0</v>
      </c>
    </row>
    <row r="966" spans="1:34">
      <c r="A966" s="52">
        <v>0</v>
      </c>
      <c r="C966" s="53"/>
      <c r="D966" s="2">
        <v>2024</v>
      </c>
      <c r="E966" s="2">
        <v>10</v>
      </c>
      <c r="F966" s="62">
        <v>2025</v>
      </c>
      <c r="G966" s="62">
        <v>2025</v>
      </c>
      <c r="H966" s="131">
        <v>0</v>
      </c>
      <c r="I966" s="131">
        <v>0</v>
      </c>
      <c r="J966" s="131">
        <v>0</v>
      </c>
      <c r="K966" s="131">
        <v>0</v>
      </c>
      <c r="L966" s="131">
        <v>0</v>
      </c>
      <c r="M966" s="131">
        <v>0</v>
      </c>
      <c r="N966" s="131">
        <v>0</v>
      </c>
      <c r="O966" s="131">
        <v>0</v>
      </c>
      <c r="P966" s="131">
        <v>0</v>
      </c>
      <c r="Q966" s="131">
        <v>0</v>
      </c>
      <c r="R966" s="131">
        <v>0</v>
      </c>
      <c r="S966" s="131">
        <v>0</v>
      </c>
      <c r="T966" s="131">
        <v>0</v>
      </c>
      <c r="U966" s="131">
        <v>0</v>
      </c>
      <c r="V966" s="131">
        <v>0</v>
      </c>
      <c r="W966" s="131">
        <v>0</v>
      </c>
      <c r="X966" s="131">
        <v>0</v>
      </c>
      <c r="Y966" s="131">
        <v>0</v>
      </c>
      <c r="Z966" s="131">
        <v>0</v>
      </c>
      <c r="AA966" s="131">
        <v>0</v>
      </c>
      <c r="AB966" s="131">
        <v>0</v>
      </c>
      <c r="AC966" s="131">
        <v>0</v>
      </c>
      <c r="AD966" s="131">
        <v>0</v>
      </c>
      <c r="AE966" s="131">
        <v>0</v>
      </c>
      <c r="AF966" s="131">
        <v>0</v>
      </c>
      <c r="AG966" s="131">
        <v>0</v>
      </c>
      <c r="AH966" s="43">
        <v>0</v>
      </c>
    </row>
    <row r="967" spans="1:34">
      <c r="A967" s="52">
        <v>0</v>
      </c>
      <c r="C967" s="53"/>
      <c r="D967" s="2">
        <v>2024</v>
      </c>
      <c r="E967" s="2">
        <v>11</v>
      </c>
      <c r="F967" s="62">
        <v>2025</v>
      </c>
      <c r="G967" s="62">
        <v>2025</v>
      </c>
      <c r="H967" s="131">
        <v>0</v>
      </c>
      <c r="I967" s="131">
        <v>0</v>
      </c>
      <c r="J967" s="131">
        <v>0</v>
      </c>
      <c r="K967" s="131">
        <v>0</v>
      </c>
      <c r="L967" s="131">
        <v>0</v>
      </c>
      <c r="M967" s="131">
        <v>0</v>
      </c>
      <c r="N967" s="131">
        <v>0</v>
      </c>
      <c r="O967" s="131">
        <v>0</v>
      </c>
      <c r="P967" s="131">
        <v>0</v>
      </c>
      <c r="Q967" s="131">
        <v>0</v>
      </c>
      <c r="R967" s="131">
        <v>0</v>
      </c>
      <c r="S967" s="131">
        <v>0</v>
      </c>
      <c r="T967" s="131">
        <v>0</v>
      </c>
      <c r="U967" s="131">
        <v>0</v>
      </c>
      <c r="V967" s="131">
        <v>0</v>
      </c>
      <c r="W967" s="131">
        <v>0</v>
      </c>
      <c r="X967" s="131">
        <v>0</v>
      </c>
      <c r="Y967" s="131">
        <v>0</v>
      </c>
      <c r="Z967" s="131">
        <v>0</v>
      </c>
      <c r="AA967" s="131">
        <v>0</v>
      </c>
      <c r="AB967" s="131">
        <v>0</v>
      </c>
      <c r="AC967" s="131">
        <v>0</v>
      </c>
      <c r="AD967" s="131">
        <v>0</v>
      </c>
      <c r="AE967" s="131">
        <v>0</v>
      </c>
      <c r="AF967" s="131">
        <v>0</v>
      </c>
      <c r="AG967" s="131">
        <v>0</v>
      </c>
      <c r="AH967" s="43">
        <v>0</v>
      </c>
    </row>
    <row r="968" spans="1:34">
      <c r="A968" s="52">
        <v>0</v>
      </c>
      <c r="C968" s="53"/>
      <c r="D968" s="2">
        <v>2024</v>
      </c>
      <c r="E968" s="2">
        <v>12</v>
      </c>
      <c r="F968" s="62">
        <v>2025</v>
      </c>
      <c r="G968" s="62">
        <v>2025</v>
      </c>
      <c r="H968" s="131">
        <v>0</v>
      </c>
      <c r="I968" s="131">
        <v>0</v>
      </c>
      <c r="J968" s="131">
        <v>0</v>
      </c>
      <c r="K968" s="131">
        <v>0</v>
      </c>
      <c r="L968" s="131">
        <v>0</v>
      </c>
      <c r="M968" s="131">
        <v>0</v>
      </c>
      <c r="N968" s="131">
        <v>0</v>
      </c>
      <c r="O968" s="131">
        <v>0</v>
      </c>
      <c r="P968" s="131">
        <v>0</v>
      </c>
      <c r="Q968" s="131">
        <v>0</v>
      </c>
      <c r="R968" s="131">
        <v>0</v>
      </c>
      <c r="S968" s="131">
        <v>0</v>
      </c>
      <c r="T968" s="131">
        <v>0</v>
      </c>
      <c r="U968" s="131">
        <v>0</v>
      </c>
      <c r="V968" s="131">
        <v>0</v>
      </c>
      <c r="W968" s="131">
        <v>0</v>
      </c>
      <c r="X968" s="131">
        <v>0</v>
      </c>
      <c r="Y968" s="131">
        <v>0</v>
      </c>
      <c r="Z968" s="131">
        <v>0</v>
      </c>
      <c r="AA968" s="131">
        <v>0</v>
      </c>
      <c r="AB968" s="131">
        <v>0</v>
      </c>
      <c r="AC968" s="131">
        <v>0</v>
      </c>
      <c r="AD968" s="131">
        <v>0</v>
      </c>
      <c r="AE968" s="131">
        <v>0</v>
      </c>
      <c r="AF968" s="131">
        <v>0</v>
      </c>
      <c r="AG968" s="131">
        <v>0</v>
      </c>
      <c r="AH968" s="43">
        <v>0</v>
      </c>
    </row>
    <row r="969" spans="1:34">
      <c r="A969" s="52">
        <v>0</v>
      </c>
      <c r="C969" s="53"/>
      <c r="D969" s="2">
        <v>2025</v>
      </c>
      <c r="E969" s="2">
        <v>1</v>
      </c>
      <c r="F969" s="62">
        <v>2025</v>
      </c>
      <c r="G969" s="62">
        <v>2025</v>
      </c>
      <c r="H969" s="131">
        <v>0</v>
      </c>
      <c r="I969" s="131">
        <v>0</v>
      </c>
      <c r="J969" s="131">
        <v>0</v>
      </c>
      <c r="K969" s="131">
        <v>0</v>
      </c>
      <c r="L969" s="131">
        <v>0</v>
      </c>
      <c r="M969" s="131">
        <v>0</v>
      </c>
      <c r="N969" s="131">
        <v>0</v>
      </c>
      <c r="O969" s="131">
        <v>0</v>
      </c>
      <c r="P969" s="131">
        <v>0</v>
      </c>
      <c r="Q969" s="131">
        <v>0</v>
      </c>
      <c r="R969" s="131">
        <v>0</v>
      </c>
      <c r="S969" s="131">
        <v>0</v>
      </c>
      <c r="T969" s="131">
        <v>0</v>
      </c>
      <c r="U969" s="131">
        <v>0</v>
      </c>
      <c r="V969" s="131">
        <v>0</v>
      </c>
      <c r="W969" s="131">
        <v>0</v>
      </c>
      <c r="X969" s="131">
        <v>0</v>
      </c>
      <c r="Y969" s="131">
        <v>0</v>
      </c>
      <c r="Z969" s="131">
        <v>0</v>
      </c>
      <c r="AA969" s="131">
        <v>0</v>
      </c>
      <c r="AB969" s="131">
        <v>0</v>
      </c>
      <c r="AC969" s="131">
        <v>0</v>
      </c>
      <c r="AD969" s="131">
        <v>0</v>
      </c>
      <c r="AE969" s="131">
        <v>0</v>
      </c>
      <c r="AF969" s="131">
        <v>0</v>
      </c>
      <c r="AG969" s="131">
        <v>0</v>
      </c>
      <c r="AH969" s="43">
        <v>0</v>
      </c>
    </row>
    <row r="970" spans="1:34">
      <c r="A970" s="52">
        <v>0</v>
      </c>
      <c r="C970" s="53"/>
      <c r="D970" s="2">
        <v>2025</v>
      </c>
      <c r="E970" s="2">
        <v>2</v>
      </c>
      <c r="F970" s="62">
        <v>2025</v>
      </c>
      <c r="G970" s="62">
        <v>2025</v>
      </c>
      <c r="H970" s="131">
        <v>0</v>
      </c>
      <c r="I970" s="131">
        <v>0</v>
      </c>
      <c r="J970" s="131">
        <v>0</v>
      </c>
      <c r="K970" s="131">
        <v>0</v>
      </c>
      <c r="L970" s="131">
        <v>0</v>
      </c>
      <c r="M970" s="131">
        <v>0</v>
      </c>
      <c r="N970" s="131">
        <v>0</v>
      </c>
      <c r="O970" s="131">
        <v>0</v>
      </c>
      <c r="P970" s="131">
        <v>0</v>
      </c>
      <c r="Q970" s="131">
        <v>0</v>
      </c>
      <c r="R970" s="131">
        <v>0</v>
      </c>
      <c r="S970" s="131">
        <v>0</v>
      </c>
      <c r="T970" s="131">
        <v>0</v>
      </c>
      <c r="U970" s="131">
        <v>0</v>
      </c>
      <c r="V970" s="131">
        <v>0</v>
      </c>
      <c r="W970" s="131">
        <v>0</v>
      </c>
      <c r="X970" s="131">
        <v>0</v>
      </c>
      <c r="Y970" s="131">
        <v>0</v>
      </c>
      <c r="Z970" s="131">
        <v>0</v>
      </c>
      <c r="AA970" s="131">
        <v>0</v>
      </c>
      <c r="AB970" s="131">
        <v>0</v>
      </c>
      <c r="AC970" s="131">
        <v>0</v>
      </c>
      <c r="AD970" s="131">
        <v>0</v>
      </c>
      <c r="AE970" s="131">
        <v>0</v>
      </c>
      <c r="AF970" s="131">
        <v>0</v>
      </c>
      <c r="AG970" s="131">
        <v>0</v>
      </c>
      <c r="AH970" s="43">
        <v>0</v>
      </c>
    </row>
    <row r="971" spans="1:34">
      <c r="A971" s="52">
        <v>0</v>
      </c>
      <c r="C971" s="53"/>
      <c r="D971" s="2">
        <v>2025</v>
      </c>
      <c r="E971" s="2">
        <v>3</v>
      </c>
      <c r="F971" s="62">
        <v>2025</v>
      </c>
      <c r="G971" s="62">
        <v>2025</v>
      </c>
      <c r="H971" s="131">
        <v>0</v>
      </c>
      <c r="I971" s="131">
        <v>0</v>
      </c>
      <c r="J971" s="131">
        <v>0</v>
      </c>
      <c r="K971" s="131">
        <v>0</v>
      </c>
      <c r="L971" s="131">
        <v>0</v>
      </c>
      <c r="M971" s="131">
        <v>0</v>
      </c>
      <c r="N971" s="131">
        <v>0</v>
      </c>
      <c r="O971" s="131">
        <v>0</v>
      </c>
      <c r="P971" s="131">
        <v>0</v>
      </c>
      <c r="Q971" s="131">
        <v>0</v>
      </c>
      <c r="R971" s="131">
        <v>0</v>
      </c>
      <c r="S971" s="131">
        <v>0</v>
      </c>
      <c r="T971" s="131">
        <v>0</v>
      </c>
      <c r="U971" s="131">
        <v>0</v>
      </c>
      <c r="V971" s="131">
        <v>0</v>
      </c>
      <c r="W971" s="131">
        <v>0</v>
      </c>
      <c r="X971" s="131">
        <v>0</v>
      </c>
      <c r="Y971" s="131">
        <v>0</v>
      </c>
      <c r="Z971" s="131">
        <v>0</v>
      </c>
      <c r="AA971" s="131">
        <v>0</v>
      </c>
      <c r="AB971" s="131">
        <v>0</v>
      </c>
      <c r="AC971" s="131">
        <v>0</v>
      </c>
      <c r="AD971" s="131">
        <v>0</v>
      </c>
      <c r="AE971" s="131">
        <v>0</v>
      </c>
      <c r="AF971" s="131">
        <v>0</v>
      </c>
      <c r="AG971" s="131">
        <v>0</v>
      </c>
      <c r="AH971" s="43">
        <v>0</v>
      </c>
    </row>
    <row r="972" spans="1:34">
      <c r="A972" s="52">
        <v>0</v>
      </c>
      <c r="C972" s="53"/>
      <c r="D972" s="2">
        <v>2025</v>
      </c>
      <c r="E972" s="2">
        <v>4</v>
      </c>
      <c r="F972" s="62">
        <v>2025</v>
      </c>
      <c r="G972" s="62">
        <v>2025</v>
      </c>
      <c r="H972" s="131">
        <v>0</v>
      </c>
      <c r="I972" s="131">
        <v>0</v>
      </c>
      <c r="J972" s="131">
        <v>0</v>
      </c>
      <c r="K972" s="131">
        <v>0</v>
      </c>
      <c r="L972" s="131">
        <v>0</v>
      </c>
      <c r="M972" s="131">
        <v>0</v>
      </c>
      <c r="N972" s="131">
        <v>0</v>
      </c>
      <c r="O972" s="131">
        <v>0</v>
      </c>
      <c r="P972" s="131">
        <v>0</v>
      </c>
      <c r="Q972" s="131">
        <v>0</v>
      </c>
      <c r="R972" s="131">
        <v>0</v>
      </c>
      <c r="S972" s="131">
        <v>0</v>
      </c>
      <c r="T972" s="131">
        <v>0</v>
      </c>
      <c r="U972" s="131">
        <v>0</v>
      </c>
      <c r="V972" s="131">
        <v>0</v>
      </c>
      <c r="W972" s="131">
        <v>0</v>
      </c>
      <c r="X972" s="131">
        <v>0</v>
      </c>
      <c r="Y972" s="131">
        <v>0</v>
      </c>
      <c r="Z972" s="131">
        <v>0</v>
      </c>
      <c r="AA972" s="131">
        <v>0</v>
      </c>
      <c r="AB972" s="131">
        <v>0</v>
      </c>
      <c r="AC972" s="131">
        <v>0</v>
      </c>
      <c r="AD972" s="131">
        <v>0</v>
      </c>
      <c r="AE972" s="131">
        <v>0</v>
      </c>
      <c r="AF972" s="131">
        <v>0</v>
      </c>
      <c r="AG972" s="131">
        <v>0</v>
      </c>
      <c r="AH972" s="43">
        <v>0</v>
      </c>
    </row>
    <row r="973" spans="1:34">
      <c r="A973" s="52">
        <v>0</v>
      </c>
      <c r="C973" s="53"/>
      <c r="D973" s="2">
        <v>2025</v>
      </c>
      <c r="E973" s="2">
        <v>5</v>
      </c>
      <c r="F973" s="62">
        <v>2026</v>
      </c>
      <c r="G973" s="62">
        <v>2026</v>
      </c>
      <c r="H973" s="131">
        <v>0</v>
      </c>
      <c r="I973" s="131">
        <v>0</v>
      </c>
      <c r="J973" s="131">
        <v>0</v>
      </c>
      <c r="K973" s="131">
        <v>0</v>
      </c>
      <c r="L973" s="131">
        <v>0</v>
      </c>
      <c r="M973" s="131">
        <v>0</v>
      </c>
      <c r="N973" s="131">
        <v>0</v>
      </c>
      <c r="O973" s="131">
        <v>0</v>
      </c>
      <c r="P973" s="131">
        <v>0</v>
      </c>
      <c r="Q973" s="131">
        <v>0</v>
      </c>
      <c r="R973" s="131">
        <v>0</v>
      </c>
      <c r="S973" s="131">
        <v>0</v>
      </c>
      <c r="T973" s="131">
        <v>0</v>
      </c>
      <c r="U973" s="131">
        <v>0</v>
      </c>
      <c r="V973" s="131">
        <v>0</v>
      </c>
      <c r="W973" s="131">
        <v>0</v>
      </c>
      <c r="X973" s="131">
        <v>0</v>
      </c>
      <c r="Y973" s="131">
        <v>0</v>
      </c>
      <c r="Z973" s="131">
        <v>0</v>
      </c>
      <c r="AA973" s="131">
        <v>0</v>
      </c>
      <c r="AB973" s="131">
        <v>0</v>
      </c>
      <c r="AC973" s="131">
        <v>0</v>
      </c>
      <c r="AD973" s="131">
        <v>0</v>
      </c>
      <c r="AE973" s="131">
        <v>0</v>
      </c>
      <c r="AF973" s="131">
        <v>0</v>
      </c>
      <c r="AG973" s="131">
        <v>0</v>
      </c>
      <c r="AH973" s="43">
        <v>0</v>
      </c>
    </row>
    <row r="974" spans="1:34">
      <c r="A974" s="52">
        <v>0</v>
      </c>
      <c r="C974" s="53"/>
      <c r="D974" s="2">
        <v>2025</v>
      </c>
      <c r="E974" s="2">
        <v>6</v>
      </c>
      <c r="F974" s="62">
        <v>2026</v>
      </c>
      <c r="G974" s="62">
        <v>2026</v>
      </c>
      <c r="H974" s="131">
        <v>0</v>
      </c>
      <c r="I974" s="131">
        <v>0</v>
      </c>
      <c r="J974" s="131">
        <v>0</v>
      </c>
      <c r="K974" s="131">
        <v>0</v>
      </c>
      <c r="L974" s="131">
        <v>0</v>
      </c>
      <c r="M974" s="131">
        <v>0</v>
      </c>
      <c r="N974" s="131">
        <v>0</v>
      </c>
      <c r="O974" s="131">
        <v>0</v>
      </c>
      <c r="P974" s="131">
        <v>0</v>
      </c>
      <c r="Q974" s="131">
        <v>0</v>
      </c>
      <c r="R974" s="131">
        <v>0</v>
      </c>
      <c r="S974" s="131">
        <v>0</v>
      </c>
      <c r="T974" s="131">
        <v>0</v>
      </c>
      <c r="U974" s="131">
        <v>0</v>
      </c>
      <c r="V974" s="131">
        <v>0</v>
      </c>
      <c r="W974" s="131">
        <v>0</v>
      </c>
      <c r="X974" s="131">
        <v>0</v>
      </c>
      <c r="Y974" s="131">
        <v>0</v>
      </c>
      <c r="Z974" s="131">
        <v>0</v>
      </c>
      <c r="AA974" s="131">
        <v>0</v>
      </c>
      <c r="AB974" s="131">
        <v>0</v>
      </c>
      <c r="AC974" s="131">
        <v>0</v>
      </c>
      <c r="AD974" s="131">
        <v>0</v>
      </c>
      <c r="AE974" s="131">
        <v>0</v>
      </c>
      <c r="AF974" s="131">
        <v>0</v>
      </c>
      <c r="AG974" s="131">
        <v>0</v>
      </c>
      <c r="AH974" s="43">
        <v>0</v>
      </c>
    </row>
    <row r="975" spans="1:34">
      <c r="A975" s="52">
        <v>0</v>
      </c>
      <c r="C975" s="53"/>
      <c r="D975" s="2">
        <v>2025</v>
      </c>
      <c r="E975" s="2">
        <v>7</v>
      </c>
      <c r="F975" s="62">
        <v>2026</v>
      </c>
      <c r="G975" s="62">
        <v>2026</v>
      </c>
      <c r="H975" s="131">
        <v>0</v>
      </c>
      <c r="I975" s="131">
        <v>0</v>
      </c>
      <c r="J975" s="131">
        <v>0</v>
      </c>
      <c r="K975" s="131">
        <v>0</v>
      </c>
      <c r="L975" s="131">
        <v>0</v>
      </c>
      <c r="M975" s="131">
        <v>0</v>
      </c>
      <c r="N975" s="131">
        <v>0</v>
      </c>
      <c r="O975" s="131">
        <v>0</v>
      </c>
      <c r="P975" s="131">
        <v>0</v>
      </c>
      <c r="Q975" s="131">
        <v>0</v>
      </c>
      <c r="R975" s="131">
        <v>0</v>
      </c>
      <c r="S975" s="131">
        <v>0</v>
      </c>
      <c r="T975" s="131">
        <v>0</v>
      </c>
      <c r="U975" s="131">
        <v>0</v>
      </c>
      <c r="V975" s="131">
        <v>0</v>
      </c>
      <c r="W975" s="131">
        <v>0</v>
      </c>
      <c r="X975" s="131">
        <v>0</v>
      </c>
      <c r="Y975" s="131">
        <v>0</v>
      </c>
      <c r="Z975" s="131">
        <v>0</v>
      </c>
      <c r="AA975" s="131">
        <v>0</v>
      </c>
      <c r="AB975" s="131">
        <v>0</v>
      </c>
      <c r="AC975" s="131">
        <v>0</v>
      </c>
      <c r="AD975" s="131">
        <v>0</v>
      </c>
      <c r="AE975" s="131">
        <v>0</v>
      </c>
      <c r="AF975" s="131">
        <v>0</v>
      </c>
      <c r="AG975" s="131">
        <v>0</v>
      </c>
      <c r="AH975" s="43">
        <v>0</v>
      </c>
    </row>
    <row r="976" spans="1:34">
      <c r="A976" s="52">
        <v>0</v>
      </c>
      <c r="C976" s="53"/>
      <c r="D976" s="2">
        <v>2025</v>
      </c>
      <c r="E976" s="2">
        <v>8</v>
      </c>
      <c r="F976" s="62">
        <v>2026</v>
      </c>
      <c r="G976" s="62">
        <v>2026</v>
      </c>
      <c r="H976" s="131">
        <v>0</v>
      </c>
      <c r="I976" s="131">
        <v>0</v>
      </c>
      <c r="J976" s="131">
        <v>0</v>
      </c>
      <c r="K976" s="131">
        <v>0</v>
      </c>
      <c r="L976" s="131">
        <v>0</v>
      </c>
      <c r="M976" s="131">
        <v>0</v>
      </c>
      <c r="N976" s="131">
        <v>0</v>
      </c>
      <c r="O976" s="131">
        <v>0</v>
      </c>
      <c r="P976" s="131">
        <v>0</v>
      </c>
      <c r="Q976" s="131">
        <v>0</v>
      </c>
      <c r="R976" s="131">
        <v>0</v>
      </c>
      <c r="S976" s="131">
        <v>0</v>
      </c>
      <c r="T976" s="131">
        <v>0</v>
      </c>
      <c r="U976" s="131">
        <v>0</v>
      </c>
      <c r="V976" s="131">
        <v>0</v>
      </c>
      <c r="W976" s="131">
        <v>0</v>
      </c>
      <c r="X976" s="131">
        <v>0</v>
      </c>
      <c r="Y976" s="131">
        <v>0</v>
      </c>
      <c r="Z976" s="131">
        <v>0</v>
      </c>
      <c r="AA976" s="131">
        <v>0</v>
      </c>
      <c r="AB976" s="131">
        <v>0</v>
      </c>
      <c r="AC976" s="131">
        <v>0</v>
      </c>
      <c r="AD976" s="131">
        <v>0</v>
      </c>
      <c r="AE976" s="131">
        <v>0</v>
      </c>
      <c r="AF976" s="131">
        <v>0</v>
      </c>
      <c r="AG976" s="131">
        <v>0</v>
      </c>
      <c r="AH976" s="43">
        <v>0</v>
      </c>
    </row>
    <row r="977" spans="1:34">
      <c r="A977" s="52">
        <v>0</v>
      </c>
      <c r="C977" s="53"/>
      <c r="D977" s="2">
        <v>2025</v>
      </c>
      <c r="E977" s="2">
        <v>9</v>
      </c>
      <c r="F977" s="62">
        <v>2026</v>
      </c>
      <c r="G977" s="62">
        <v>2026</v>
      </c>
      <c r="H977" s="131">
        <v>0</v>
      </c>
      <c r="I977" s="131">
        <v>0</v>
      </c>
      <c r="J977" s="131">
        <v>0</v>
      </c>
      <c r="K977" s="131">
        <v>0</v>
      </c>
      <c r="L977" s="131">
        <v>0</v>
      </c>
      <c r="M977" s="131">
        <v>0</v>
      </c>
      <c r="N977" s="131">
        <v>0</v>
      </c>
      <c r="O977" s="131">
        <v>0</v>
      </c>
      <c r="P977" s="131">
        <v>0</v>
      </c>
      <c r="Q977" s="131">
        <v>0</v>
      </c>
      <c r="R977" s="131">
        <v>0</v>
      </c>
      <c r="S977" s="131">
        <v>0</v>
      </c>
      <c r="T977" s="131">
        <v>0</v>
      </c>
      <c r="U977" s="131">
        <v>0</v>
      </c>
      <c r="V977" s="131">
        <v>0</v>
      </c>
      <c r="W977" s="131">
        <v>0</v>
      </c>
      <c r="X977" s="131">
        <v>0</v>
      </c>
      <c r="Y977" s="131">
        <v>0</v>
      </c>
      <c r="Z977" s="131">
        <v>0</v>
      </c>
      <c r="AA977" s="131">
        <v>0</v>
      </c>
      <c r="AB977" s="131">
        <v>0</v>
      </c>
      <c r="AC977" s="131">
        <v>0</v>
      </c>
      <c r="AD977" s="131">
        <v>0</v>
      </c>
      <c r="AE977" s="131">
        <v>0</v>
      </c>
      <c r="AF977" s="131">
        <v>0</v>
      </c>
      <c r="AG977" s="131">
        <v>0</v>
      </c>
      <c r="AH977" s="43">
        <v>0</v>
      </c>
    </row>
    <row r="978" spans="1:34">
      <c r="A978" s="52">
        <v>0</v>
      </c>
      <c r="C978" s="53"/>
      <c r="D978" s="2">
        <v>2025</v>
      </c>
      <c r="E978" s="2">
        <v>10</v>
      </c>
      <c r="F978" s="62">
        <v>2026</v>
      </c>
      <c r="G978" s="62">
        <v>2026</v>
      </c>
      <c r="H978" s="131">
        <v>0</v>
      </c>
      <c r="I978" s="131">
        <v>0</v>
      </c>
      <c r="J978" s="131">
        <v>0</v>
      </c>
      <c r="K978" s="131">
        <v>0</v>
      </c>
      <c r="L978" s="131">
        <v>0</v>
      </c>
      <c r="M978" s="131">
        <v>0</v>
      </c>
      <c r="N978" s="131">
        <v>0</v>
      </c>
      <c r="O978" s="131">
        <v>0</v>
      </c>
      <c r="P978" s="131">
        <v>0</v>
      </c>
      <c r="Q978" s="131">
        <v>0</v>
      </c>
      <c r="R978" s="131">
        <v>0</v>
      </c>
      <c r="S978" s="131">
        <v>0</v>
      </c>
      <c r="T978" s="131">
        <v>0</v>
      </c>
      <c r="U978" s="131">
        <v>0</v>
      </c>
      <c r="V978" s="131">
        <v>0</v>
      </c>
      <c r="W978" s="131">
        <v>0</v>
      </c>
      <c r="X978" s="131">
        <v>0</v>
      </c>
      <c r="Y978" s="131">
        <v>0</v>
      </c>
      <c r="Z978" s="131">
        <v>0</v>
      </c>
      <c r="AA978" s="131">
        <v>0</v>
      </c>
      <c r="AB978" s="131">
        <v>0</v>
      </c>
      <c r="AC978" s="131">
        <v>0</v>
      </c>
      <c r="AD978" s="131">
        <v>0</v>
      </c>
      <c r="AE978" s="131">
        <v>0</v>
      </c>
      <c r="AF978" s="131">
        <v>0</v>
      </c>
      <c r="AG978" s="131">
        <v>0</v>
      </c>
      <c r="AH978" s="43">
        <v>0</v>
      </c>
    </row>
    <row r="979" spans="1:34">
      <c r="A979" s="52">
        <v>0</v>
      </c>
      <c r="C979" s="53"/>
      <c r="D979" s="2">
        <v>2025</v>
      </c>
      <c r="E979" s="2">
        <v>11</v>
      </c>
      <c r="F979" s="62">
        <v>2026</v>
      </c>
      <c r="G979" s="62">
        <v>2026</v>
      </c>
      <c r="H979" s="131">
        <v>0</v>
      </c>
      <c r="I979" s="131">
        <v>0</v>
      </c>
      <c r="J979" s="131">
        <v>0</v>
      </c>
      <c r="K979" s="131">
        <v>0</v>
      </c>
      <c r="L979" s="131">
        <v>0</v>
      </c>
      <c r="M979" s="131">
        <v>0</v>
      </c>
      <c r="N979" s="131">
        <v>0</v>
      </c>
      <c r="O979" s="131">
        <v>0</v>
      </c>
      <c r="P979" s="131">
        <v>0</v>
      </c>
      <c r="Q979" s="131">
        <v>0</v>
      </c>
      <c r="R979" s="131">
        <v>0</v>
      </c>
      <c r="S979" s="131">
        <v>0</v>
      </c>
      <c r="T979" s="131">
        <v>0</v>
      </c>
      <c r="U979" s="131">
        <v>0</v>
      </c>
      <c r="V979" s="131">
        <v>0</v>
      </c>
      <c r="W979" s="131">
        <v>0</v>
      </c>
      <c r="X979" s="131">
        <v>0</v>
      </c>
      <c r="Y979" s="131">
        <v>0</v>
      </c>
      <c r="Z979" s="131">
        <v>0</v>
      </c>
      <c r="AA979" s="131">
        <v>0</v>
      </c>
      <c r="AB979" s="131">
        <v>0</v>
      </c>
      <c r="AC979" s="131">
        <v>0</v>
      </c>
      <c r="AD979" s="131">
        <v>0</v>
      </c>
      <c r="AE979" s="131">
        <v>0</v>
      </c>
      <c r="AF979" s="131">
        <v>0</v>
      </c>
      <c r="AG979" s="131">
        <v>0</v>
      </c>
      <c r="AH979" s="43">
        <v>0</v>
      </c>
    </row>
    <row r="980" spans="1:34">
      <c r="A980" s="52">
        <v>0</v>
      </c>
      <c r="C980" s="53"/>
      <c r="D980" s="2">
        <v>2025</v>
      </c>
      <c r="E980" s="2">
        <v>12</v>
      </c>
      <c r="F980" s="62">
        <v>2026</v>
      </c>
      <c r="G980" s="62">
        <v>2026</v>
      </c>
      <c r="H980" s="131">
        <v>0</v>
      </c>
      <c r="I980" s="131">
        <v>0</v>
      </c>
      <c r="J980" s="131">
        <v>0</v>
      </c>
      <c r="K980" s="131">
        <v>0</v>
      </c>
      <c r="L980" s="131">
        <v>0</v>
      </c>
      <c r="M980" s="131">
        <v>0</v>
      </c>
      <c r="N980" s="131">
        <v>0</v>
      </c>
      <c r="O980" s="131">
        <v>0</v>
      </c>
      <c r="P980" s="131">
        <v>0</v>
      </c>
      <c r="Q980" s="131">
        <v>0</v>
      </c>
      <c r="R980" s="131">
        <v>0</v>
      </c>
      <c r="S980" s="131">
        <v>0</v>
      </c>
      <c r="T980" s="131">
        <v>0</v>
      </c>
      <c r="U980" s="131">
        <v>0</v>
      </c>
      <c r="V980" s="131">
        <v>0</v>
      </c>
      <c r="W980" s="131">
        <v>0</v>
      </c>
      <c r="X980" s="131">
        <v>0</v>
      </c>
      <c r="Y980" s="131">
        <v>0</v>
      </c>
      <c r="Z980" s="131">
        <v>0</v>
      </c>
      <c r="AA980" s="131">
        <v>0</v>
      </c>
      <c r="AB980" s="131">
        <v>0</v>
      </c>
      <c r="AC980" s="131">
        <v>0</v>
      </c>
      <c r="AD980" s="131">
        <v>0</v>
      </c>
      <c r="AE980" s="131">
        <v>0</v>
      </c>
      <c r="AF980" s="131">
        <v>0</v>
      </c>
      <c r="AG980" s="131">
        <v>0</v>
      </c>
      <c r="AH980" s="43">
        <v>0</v>
      </c>
    </row>
    <row r="981" spans="1:34">
      <c r="A981" s="52">
        <v>0</v>
      </c>
      <c r="C981" s="53"/>
      <c r="D981" s="2">
        <v>2026</v>
      </c>
      <c r="E981" s="2">
        <v>1</v>
      </c>
      <c r="F981" s="62">
        <v>2026</v>
      </c>
      <c r="G981" s="62">
        <v>2026</v>
      </c>
      <c r="H981" s="131">
        <v>0</v>
      </c>
      <c r="I981" s="131">
        <v>0</v>
      </c>
      <c r="J981" s="131">
        <v>0</v>
      </c>
      <c r="K981" s="131">
        <v>0</v>
      </c>
      <c r="L981" s="131">
        <v>0</v>
      </c>
      <c r="M981" s="131">
        <v>0</v>
      </c>
      <c r="N981" s="131">
        <v>0</v>
      </c>
      <c r="O981" s="131">
        <v>0</v>
      </c>
      <c r="P981" s="131">
        <v>0</v>
      </c>
      <c r="Q981" s="131">
        <v>0</v>
      </c>
      <c r="R981" s="131">
        <v>0</v>
      </c>
      <c r="S981" s="131">
        <v>0</v>
      </c>
      <c r="T981" s="131">
        <v>0</v>
      </c>
      <c r="U981" s="131">
        <v>0</v>
      </c>
      <c r="V981" s="131">
        <v>0</v>
      </c>
      <c r="W981" s="131">
        <v>0</v>
      </c>
      <c r="X981" s="131">
        <v>0</v>
      </c>
      <c r="Y981" s="131">
        <v>0</v>
      </c>
      <c r="Z981" s="131">
        <v>0</v>
      </c>
      <c r="AA981" s="131">
        <v>0</v>
      </c>
      <c r="AB981" s="131">
        <v>0</v>
      </c>
      <c r="AC981" s="131">
        <v>0</v>
      </c>
      <c r="AD981" s="131">
        <v>0</v>
      </c>
      <c r="AE981" s="131">
        <v>0</v>
      </c>
      <c r="AF981" s="131">
        <v>0</v>
      </c>
      <c r="AG981" s="131">
        <v>0</v>
      </c>
      <c r="AH981" s="43">
        <v>0</v>
      </c>
    </row>
    <row r="982" spans="1:34">
      <c r="A982" s="52">
        <v>0</v>
      </c>
      <c r="C982" s="53"/>
      <c r="D982" s="2">
        <v>2026</v>
      </c>
      <c r="E982" s="2">
        <v>2</v>
      </c>
      <c r="F982" s="62">
        <v>2026</v>
      </c>
      <c r="G982" s="62">
        <v>2026</v>
      </c>
      <c r="H982" s="131">
        <v>0</v>
      </c>
      <c r="I982" s="131">
        <v>0</v>
      </c>
      <c r="J982" s="131">
        <v>0</v>
      </c>
      <c r="K982" s="131">
        <v>0</v>
      </c>
      <c r="L982" s="131">
        <v>0</v>
      </c>
      <c r="M982" s="131">
        <v>0</v>
      </c>
      <c r="N982" s="131">
        <v>0</v>
      </c>
      <c r="O982" s="131">
        <v>0</v>
      </c>
      <c r="P982" s="131">
        <v>0</v>
      </c>
      <c r="Q982" s="131">
        <v>0</v>
      </c>
      <c r="R982" s="131">
        <v>0</v>
      </c>
      <c r="S982" s="131">
        <v>0</v>
      </c>
      <c r="T982" s="131">
        <v>0</v>
      </c>
      <c r="U982" s="131">
        <v>0</v>
      </c>
      <c r="V982" s="131">
        <v>0</v>
      </c>
      <c r="W982" s="131">
        <v>0</v>
      </c>
      <c r="X982" s="131">
        <v>0</v>
      </c>
      <c r="Y982" s="131">
        <v>0</v>
      </c>
      <c r="Z982" s="131">
        <v>0</v>
      </c>
      <c r="AA982" s="131">
        <v>0</v>
      </c>
      <c r="AB982" s="131">
        <v>0</v>
      </c>
      <c r="AC982" s="131">
        <v>0</v>
      </c>
      <c r="AD982" s="131">
        <v>0</v>
      </c>
      <c r="AE982" s="131">
        <v>0</v>
      </c>
      <c r="AF982" s="131">
        <v>0</v>
      </c>
      <c r="AG982" s="131">
        <v>0</v>
      </c>
      <c r="AH982" s="43">
        <v>0</v>
      </c>
    </row>
    <row r="983" spans="1:34">
      <c r="A983" s="52">
        <v>0</v>
      </c>
      <c r="C983" s="53"/>
      <c r="D983" s="2">
        <v>2026</v>
      </c>
      <c r="E983" s="2">
        <v>3</v>
      </c>
      <c r="F983" s="62">
        <v>2026</v>
      </c>
      <c r="G983" s="62">
        <v>2026</v>
      </c>
      <c r="H983" s="131">
        <v>0</v>
      </c>
      <c r="I983" s="131">
        <v>0</v>
      </c>
      <c r="J983" s="131">
        <v>0</v>
      </c>
      <c r="K983" s="131">
        <v>0</v>
      </c>
      <c r="L983" s="131">
        <v>0</v>
      </c>
      <c r="M983" s="131">
        <v>0</v>
      </c>
      <c r="N983" s="131">
        <v>0</v>
      </c>
      <c r="O983" s="131">
        <v>0</v>
      </c>
      <c r="P983" s="131">
        <v>0</v>
      </c>
      <c r="Q983" s="131">
        <v>0</v>
      </c>
      <c r="R983" s="131">
        <v>0</v>
      </c>
      <c r="S983" s="131">
        <v>0</v>
      </c>
      <c r="T983" s="131">
        <v>0</v>
      </c>
      <c r="U983" s="131">
        <v>0</v>
      </c>
      <c r="V983" s="131">
        <v>0</v>
      </c>
      <c r="W983" s="131">
        <v>0</v>
      </c>
      <c r="X983" s="131">
        <v>0</v>
      </c>
      <c r="Y983" s="131">
        <v>0</v>
      </c>
      <c r="Z983" s="131">
        <v>0</v>
      </c>
      <c r="AA983" s="131">
        <v>0</v>
      </c>
      <c r="AB983" s="131">
        <v>0</v>
      </c>
      <c r="AC983" s="131">
        <v>0</v>
      </c>
      <c r="AD983" s="131">
        <v>0</v>
      </c>
      <c r="AE983" s="131">
        <v>0</v>
      </c>
      <c r="AF983" s="131">
        <v>0</v>
      </c>
      <c r="AG983" s="131">
        <v>0</v>
      </c>
      <c r="AH983" s="43">
        <v>0</v>
      </c>
    </row>
    <row r="984" spans="1:34">
      <c r="A984" s="52">
        <v>0</v>
      </c>
      <c r="C984" s="53"/>
      <c r="D984" s="2">
        <v>2026</v>
      </c>
      <c r="E984" s="2">
        <v>4</v>
      </c>
      <c r="F984" s="62">
        <v>2026</v>
      </c>
      <c r="G984" s="62">
        <v>2026</v>
      </c>
      <c r="H984" s="131">
        <v>0</v>
      </c>
      <c r="I984" s="131">
        <v>0</v>
      </c>
      <c r="J984" s="131">
        <v>0</v>
      </c>
      <c r="K984" s="131">
        <v>0</v>
      </c>
      <c r="L984" s="131">
        <v>0</v>
      </c>
      <c r="M984" s="131">
        <v>0</v>
      </c>
      <c r="N984" s="131">
        <v>0</v>
      </c>
      <c r="O984" s="131">
        <v>0</v>
      </c>
      <c r="P984" s="131">
        <v>0</v>
      </c>
      <c r="Q984" s="131">
        <v>0</v>
      </c>
      <c r="R984" s="131">
        <v>0</v>
      </c>
      <c r="S984" s="131">
        <v>0</v>
      </c>
      <c r="T984" s="131">
        <v>0</v>
      </c>
      <c r="U984" s="131">
        <v>0</v>
      </c>
      <c r="V984" s="131">
        <v>0</v>
      </c>
      <c r="W984" s="131">
        <v>0</v>
      </c>
      <c r="X984" s="131">
        <v>0</v>
      </c>
      <c r="Y984" s="131">
        <v>0</v>
      </c>
      <c r="Z984" s="131">
        <v>0</v>
      </c>
      <c r="AA984" s="131">
        <v>0</v>
      </c>
      <c r="AB984" s="131">
        <v>0</v>
      </c>
      <c r="AC984" s="131">
        <v>0</v>
      </c>
      <c r="AD984" s="131">
        <v>0</v>
      </c>
      <c r="AE984" s="131">
        <v>0</v>
      </c>
      <c r="AF984" s="131">
        <v>0</v>
      </c>
      <c r="AG984" s="131">
        <v>0</v>
      </c>
      <c r="AH984" s="43">
        <v>0</v>
      </c>
    </row>
    <row r="985" spans="1:34">
      <c r="A985" s="52">
        <v>0</v>
      </c>
      <c r="C985" s="53"/>
      <c r="D985" s="2">
        <v>2026</v>
      </c>
      <c r="E985" s="2">
        <v>5</v>
      </c>
      <c r="F985" s="62">
        <v>2027</v>
      </c>
      <c r="G985" s="62">
        <v>2027</v>
      </c>
      <c r="H985" s="131">
        <v>0</v>
      </c>
      <c r="I985" s="131">
        <v>0</v>
      </c>
      <c r="J985" s="131">
        <v>0</v>
      </c>
      <c r="K985" s="131">
        <v>0</v>
      </c>
      <c r="L985" s="131">
        <v>0</v>
      </c>
      <c r="M985" s="131">
        <v>0</v>
      </c>
      <c r="N985" s="131">
        <v>0</v>
      </c>
      <c r="O985" s="131">
        <v>0</v>
      </c>
      <c r="P985" s="131">
        <v>0</v>
      </c>
      <c r="Q985" s="131">
        <v>0</v>
      </c>
      <c r="R985" s="131">
        <v>0</v>
      </c>
      <c r="S985" s="131">
        <v>0</v>
      </c>
      <c r="T985" s="131">
        <v>0</v>
      </c>
      <c r="U985" s="131">
        <v>0</v>
      </c>
      <c r="V985" s="131">
        <v>0</v>
      </c>
      <c r="W985" s="131">
        <v>0</v>
      </c>
      <c r="X985" s="131">
        <v>0</v>
      </c>
      <c r="Y985" s="131">
        <v>0</v>
      </c>
      <c r="Z985" s="131">
        <v>0</v>
      </c>
      <c r="AA985" s="131">
        <v>0</v>
      </c>
      <c r="AB985" s="131">
        <v>0</v>
      </c>
      <c r="AC985" s="131">
        <v>0</v>
      </c>
      <c r="AD985" s="131">
        <v>0</v>
      </c>
      <c r="AE985" s="131">
        <v>0</v>
      </c>
      <c r="AF985" s="131">
        <v>0</v>
      </c>
      <c r="AG985" s="131">
        <v>0</v>
      </c>
      <c r="AH985" s="43">
        <v>0</v>
      </c>
    </row>
    <row r="986" spans="1:34">
      <c r="A986" s="52">
        <v>0</v>
      </c>
      <c r="C986" s="53"/>
      <c r="D986" s="2">
        <v>2026</v>
      </c>
      <c r="E986" s="2">
        <v>6</v>
      </c>
      <c r="F986" s="62">
        <v>2027</v>
      </c>
      <c r="G986" s="62">
        <v>2027</v>
      </c>
      <c r="H986" s="131">
        <v>0</v>
      </c>
      <c r="I986" s="131">
        <v>0</v>
      </c>
      <c r="J986" s="131">
        <v>0</v>
      </c>
      <c r="K986" s="131">
        <v>0</v>
      </c>
      <c r="L986" s="131">
        <v>0</v>
      </c>
      <c r="M986" s="131">
        <v>0</v>
      </c>
      <c r="N986" s="131">
        <v>0</v>
      </c>
      <c r="O986" s="131">
        <v>0</v>
      </c>
      <c r="P986" s="131">
        <v>0</v>
      </c>
      <c r="Q986" s="131">
        <v>0</v>
      </c>
      <c r="R986" s="131">
        <v>0</v>
      </c>
      <c r="S986" s="131">
        <v>0</v>
      </c>
      <c r="T986" s="131">
        <v>0</v>
      </c>
      <c r="U986" s="131">
        <v>0</v>
      </c>
      <c r="V986" s="131">
        <v>0</v>
      </c>
      <c r="W986" s="131">
        <v>0</v>
      </c>
      <c r="X986" s="131">
        <v>0</v>
      </c>
      <c r="Y986" s="131">
        <v>0</v>
      </c>
      <c r="Z986" s="131">
        <v>0</v>
      </c>
      <c r="AA986" s="131">
        <v>0</v>
      </c>
      <c r="AB986" s="131">
        <v>0</v>
      </c>
      <c r="AC986" s="131">
        <v>0</v>
      </c>
      <c r="AD986" s="131">
        <v>0</v>
      </c>
      <c r="AE986" s="131">
        <v>0</v>
      </c>
      <c r="AF986" s="131">
        <v>0</v>
      </c>
      <c r="AG986" s="131">
        <v>0</v>
      </c>
      <c r="AH986" s="43">
        <v>0</v>
      </c>
    </row>
    <row r="987" spans="1:34">
      <c r="A987" s="52">
        <v>0</v>
      </c>
      <c r="C987" s="53"/>
      <c r="D987" s="2">
        <v>2026</v>
      </c>
      <c r="E987" s="2">
        <v>7</v>
      </c>
      <c r="F987" s="62">
        <v>2027</v>
      </c>
      <c r="G987" s="62">
        <v>2027</v>
      </c>
      <c r="H987" s="131">
        <v>0</v>
      </c>
      <c r="I987" s="131">
        <v>0</v>
      </c>
      <c r="J987" s="131">
        <v>0</v>
      </c>
      <c r="K987" s="131">
        <v>0</v>
      </c>
      <c r="L987" s="131">
        <v>0</v>
      </c>
      <c r="M987" s="131">
        <v>0</v>
      </c>
      <c r="N987" s="131">
        <v>0</v>
      </c>
      <c r="O987" s="131">
        <v>0</v>
      </c>
      <c r="P987" s="131">
        <v>0</v>
      </c>
      <c r="Q987" s="131">
        <v>0</v>
      </c>
      <c r="R987" s="131">
        <v>0</v>
      </c>
      <c r="S987" s="131">
        <v>0</v>
      </c>
      <c r="T987" s="131">
        <v>0</v>
      </c>
      <c r="U987" s="131">
        <v>0</v>
      </c>
      <c r="V987" s="131">
        <v>0</v>
      </c>
      <c r="W987" s="131">
        <v>0</v>
      </c>
      <c r="X987" s="131">
        <v>0</v>
      </c>
      <c r="Y987" s="131">
        <v>0</v>
      </c>
      <c r="Z987" s="131">
        <v>0</v>
      </c>
      <c r="AA987" s="131">
        <v>0</v>
      </c>
      <c r="AB987" s="131">
        <v>0</v>
      </c>
      <c r="AC987" s="131">
        <v>0</v>
      </c>
      <c r="AD987" s="131">
        <v>0</v>
      </c>
      <c r="AE987" s="131">
        <v>0</v>
      </c>
      <c r="AF987" s="131">
        <v>0</v>
      </c>
      <c r="AG987" s="131">
        <v>0</v>
      </c>
      <c r="AH987" s="43">
        <v>0</v>
      </c>
    </row>
    <row r="988" spans="1:34">
      <c r="A988" s="52">
        <v>0</v>
      </c>
      <c r="C988" s="53"/>
      <c r="D988" s="2">
        <v>2026</v>
      </c>
      <c r="E988" s="2">
        <v>8</v>
      </c>
      <c r="F988" s="62">
        <v>2027</v>
      </c>
      <c r="G988" s="62">
        <v>2027</v>
      </c>
      <c r="H988" s="131">
        <v>0</v>
      </c>
      <c r="I988" s="131">
        <v>0</v>
      </c>
      <c r="J988" s="131">
        <v>0</v>
      </c>
      <c r="K988" s="131">
        <v>0</v>
      </c>
      <c r="L988" s="131">
        <v>0</v>
      </c>
      <c r="M988" s="131">
        <v>0</v>
      </c>
      <c r="N988" s="131">
        <v>0</v>
      </c>
      <c r="O988" s="131">
        <v>0</v>
      </c>
      <c r="P988" s="131">
        <v>0</v>
      </c>
      <c r="Q988" s="131">
        <v>0</v>
      </c>
      <c r="R988" s="131">
        <v>0</v>
      </c>
      <c r="S988" s="131">
        <v>0</v>
      </c>
      <c r="T988" s="131">
        <v>0</v>
      </c>
      <c r="U988" s="131">
        <v>0</v>
      </c>
      <c r="V988" s="131">
        <v>0</v>
      </c>
      <c r="W988" s="131">
        <v>0</v>
      </c>
      <c r="X988" s="131">
        <v>0</v>
      </c>
      <c r="Y988" s="131">
        <v>0</v>
      </c>
      <c r="Z988" s="131">
        <v>0</v>
      </c>
      <c r="AA988" s="131">
        <v>0</v>
      </c>
      <c r="AB988" s="131">
        <v>0</v>
      </c>
      <c r="AC988" s="131">
        <v>0</v>
      </c>
      <c r="AD988" s="131">
        <v>0</v>
      </c>
      <c r="AE988" s="131">
        <v>0</v>
      </c>
      <c r="AF988" s="131">
        <v>0</v>
      </c>
      <c r="AG988" s="131">
        <v>0</v>
      </c>
      <c r="AH988" s="43">
        <v>0</v>
      </c>
    </row>
    <row r="989" spans="1:34">
      <c r="A989" s="52">
        <v>0</v>
      </c>
      <c r="C989" s="53"/>
      <c r="D989" s="2">
        <v>2026</v>
      </c>
      <c r="E989" s="2">
        <v>9</v>
      </c>
      <c r="F989" s="62">
        <v>2027</v>
      </c>
      <c r="G989" s="62">
        <v>2027</v>
      </c>
      <c r="H989" s="131">
        <v>0</v>
      </c>
      <c r="I989" s="131">
        <v>0</v>
      </c>
      <c r="J989" s="131">
        <v>0</v>
      </c>
      <c r="K989" s="131">
        <v>0</v>
      </c>
      <c r="L989" s="131">
        <v>0</v>
      </c>
      <c r="M989" s="131">
        <v>0</v>
      </c>
      <c r="N989" s="131">
        <v>0</v>
      </c>
      <c r="O989" s="131">
        <v>0</v>
      </c>
      <c r="P989" s="131">
        <v>0</v>
      </c>
      <c r="Q989" s="131">
        <v>0</v>
      </c>
      <c r="R989" s="131">
        <v>0</v>
      </c>
      <c r="S989" s="131">
        <v>0</v>
      </c>
      <c r="T989" s="131">
        <v>0</v>
      </c>
      <c r="U989" s="131">
        <v>0</v>
      </c>
      <c r="V989" s="131">
        <v>0</v>
      </c>
      <c r="W989" s="131">
        <v>0</v>
      </c>
      <c r="X989" s="131">
        <v>0</v>
      </c>
      <c r="Y989" s="131">
        <v>0</v>
      </c>
      <c r="Z989" s="131">
        <v>0</v>
      </c>
      <c r="AA989" s="131">
        <v>0</v>
      </c>
      <c r="AB989" s="131">
        <v>0</v>
      </c>
      <c r="AC989" s="131">
        <v>0</v>
      </c>
      <c r="AD989" s="131">
        <v>0</v>
      </c>
      <c r="AE989" s="131">
        <v>0</v>
      </c>
      <c r="AF989" s="131">
        <v>0</v>
      </c>
      <c r="AG989" s="131">
        <v>0</v>
      </c>
      <c r="AH989" s="43">
        <v>0</v>
      </c>
    </row>
    <row r="990" spans="1:34">
      <c r="A990" s="52">
        <v>0</v>
      </c>
      <c r="C990" s="53"/>
      <c r="D990" s="2">
        <v>2026</v>
      </c>
      <c r="E990" s="2">
        <v>10</v>
      </c>
      <c r="F990" s="62">
        <v>2027</v>
      </c>
      <c r="G990" s="62">
        <v>2027</v>
      </c>
      <c r="H990" s="131">
        <v>0</v>
      </c>
      <c r="I990" s="131">
        <v>0</v>
      </c>
      <c r="J990" s="131">
        <v>0</v>
      </c>
      <c r="K990" s="131">
        <v>0</v>
      </c>
      <c r="L990" s="131">
        <v>0</v>
      </c>
      <c r="M990" s="131">
        <v>0</v>
      </c>
      <c r="N990" s="131">
        <v>0</v>
      </c>
      <c r="O990" s="131">
        <v>0</v>
      </c>
      <c r="P990" s="131">
        <v>0</v>
      </c>
      <c r="Q990" s="131">
        <v>0</v>
      </c>
      <c r="R990" s="131">
        <v>0</v>
      </c>
      <c r="S990" s="131">
        <v>0</v>
      </c>
      <c r="T990" s="131">
        <v>0</v>
      </c>
      <c r="U990" s="131">
        <v>0</v>
      </c>
      <c r="V990" s="131">
        <v>0</v>
      </c>
      <c r="W990" s="131">
        <v>0</v>
      </c>
      <c r="X990" s="131">
        <v>0</v>
      </c>
      <c r="Y990" s="131">
        <v>0</v>
      </c>
      <c r="Z990" s="131">
        <v>0</v>
      </c>
      <c r="AA990" s="131">
        <v>0</v>
      </c>
      <c r="AB990" s="131">
        <v>0</v>
      </c>
      <c r="AC990" s="131">
        <v>0</v>
      </c>
      <c r="AD990" s="131">
        <v>0</v>
      </c>
      <c r="AE990" s="131">
        <v>0</v>
      </c>
      <c r="AF990" s="131">
        <v>0</v>
      </c>
      <c r="AG990" s="131">
        <v>0</v>
      </c>
      <c r="AH990" s="43">
        <v>0</v>
      </c>
    </row>
    <row r="991" spans="1:34">
      <c r="A991" s="52">
        <v>0</v>
      </c>
      <c r="C991" s="53"/>
      <c r="D991" s="2">
        <v>2026</v>
      </c>
      <c r="E991" s="2">
        <v>11</v>
      </c>
      <c r="F991" s="62">
        <v>2027</v>
      </c>
      <c r="G991" s="62">
        <v>2027</v>
      </c>
      <c r="H991" s="131">
        <v>0</v>
      </c>
      <c r="I991" s="131">
        <v>0</v>
      </c>
      <c r="J991" s="131">
        <v>0</v>
      </c>
      <c r="K991" s="131">
        <v>0</v>
      </c>
      <c r="L991" s="131">
        <v>0</v>
      </c>
      <c r="M991" s="131">
        <v>0</v>
      </c>
      <c r="N991" s="131">
        <v>0</v>
      </c>
      <c r="O991" s="131">
        <v>0</v>
      </c>
      <c r="P991" s="131">
        <v>0</v>
      </c>
      <c r="Q991" s="131">
        <v>0</v>
      </c>
      <c r="R991" s="131">
        <v>0</v>
      </c>
      <c r="S991" s="131">
        <v>0</v>
      </c>
      <c r="T991" s="131">
        <v>0</v>
      </c>
      <c r="U991" s="131">
        <v>0</v>
      </c>
      <c r="V991" s="131">
        <v>0</v>
      </c>
      <c r="W991" s="131">
        <v>0</v>
      </c>
      <c r="X991" s="131">
        <v>0</v>
      </c>
      <c r="Y991" s="131">
        <v>0</v>
      </c>
      <c r="Z991" s="131">
        <v>0</v>
      </c>
      <c r="AA991" s="131">
        <v>0</v>
      </c>
      <c r="AB991" s="131">
        <v>0</v>
      </c>
      <c r="AC991" s="131">
        <v>0</v>
      </c>
      <c r="AD991" s="131">
        <v>0</v>
      </c>
      <c r="AE991" s="131">
        <v>0</v>
      </c>
      <c r="AF991" s="131">
        <v>0</v>
      </c>
      <c r="AG991" s="131">
        <v>0</v>
      </c>
      <c r="AH991" s="43">
        <v>0</v>
      </c>
    </row>
    <row r="992" spans="1:34">
      <c r="A992" s="52">
        <v>0</v>
      </c>
      <c r="C992" s="53"/>
      <c r="D992" s="2">
        <v>2026</v>
      </c>
      <c r="E992" s="2">
        <v>12</v>
      </c>
      <c r="F992" s="62">
        <v>2027</v>
      </c>
      <c r="G992" s="62">
        <v>2027</v>
      </c>
      <c r="H992" s="131">
        <v>0</v>
      </c>
      <c r="I992" s="131">
        <v>0</v>
      </c>
      <c r="J992" s="131">
        <v>0</v>
      </c>
      <c r="K992" s="131">
        <v>0</v>
      </c>
      <c r="L992" s="131">
        <v>0</v>
      </c>
      <c r="M992" s="131">
        <v>0</v>
      </c>
      <c r="N992" s="131">
        <v>0</v>
      </c>
      <c r="O992" s="131">
        <v>0</v>
      </c>
      <c r="P992" s="131">
        <v>0</v>
      </c>
      <c r="Q992" s="131">
        <v>0</v>
      </c>
      <c r="R992" s="131">
        <v>0</v>
      </c>
      <c r="S992" s="131">
        <v>0</v>
      </c>
      <c r="T992" s="131">
        <v>0</v>
      </c>
      <c r="U992" s="131">
        <v>0</v>
      </c>
      <c r="V992" s="131">
        <v>0</v>
      </c>
      <c r="W992" s="131">
        <v>0</v>
      </c>
      <c r="X992" s="131">
        <v>0</v>
      </c>
      <c r="Y992" s="131">
        <v>0</v>
      </c>
      <c r="Z992" s="131">
        <v>0</v>
      </c>
      <c r="AA992" s="131">
        <v>0</v>
      </c>
      <c r="AB992" s="131">
        <v>0</v>
      </c>
      <c r="AC992" s="131">
        <v>0</v>
      </c>
      <c r="AD992" s="131">
        <v>0</v>
      </c>
      <c r="AE992" s="131">
        <v>0</v>
      </c>
      <c r="AF992" s="131">
        <v>0</v>
      </c>
      <c r="AG992" s="131">
        <v>0</v>
      </c>
      <c r="AH992" s="43">
        <v>0</v>
      </c>
    </row>
    <row r="993" spans="1:34">
      <c r="A993" s="52">
        <v>0</v>
      </c>
      <c r="C993" s="53"/>
      <c r="D993" s="2">
        <v>2027</v>
      </c>
      <c r="E993" s="2">
        <v>1</v>
      </c>
      <c r="F993" s="62">
        <v>2027</v>
      </c>
      <c r="G993" s="62">
        <v>2027</v>
      </c>
      <c r="H993" s="131">
        <v>0</v>
      </c>
      <c r="I993" s="131">
        <v>0</v>
      </c>
      <c r="J993" s="131">
        <v>0</v>
      </c>
      <c r="K993" s="131">
        <v>0</v>
      </c>
      <c r="L993" s="131">
        <v>0</v>
      </c>
      <c r="M993" s="131">
        <v>0</v>
      </c>
      <c r="N993" s="131">
        <v>0</v>
      </c>
      <c r="O993" s="131">
        <v>0</v>
      </c>
      <c r="P993" s="131">
        <v>0</v>
      </c>
      <c r="Q993" s="131">
        <v>0</v>
      </c>
      <c r="R993" s="131">
        <v>0</v>
      </c>
      <c r="S993" s="131">
        <v>0</v>
      </c>
      <c r="T993" s="131">
        <v>0</v>
      </c>
      <c r="U993" s="131">
        <v>0</v>
      </c>
      <c r="V993" s="131">
        <v>0</v>
      </c>
      <c r="W993" s="131">
        <v>0</v>
      </c>
      <c r="X993" s="131">
        <v>0</v>
      </c>
      <c r="Y993" s="131">
        <v>0</v>
      </c>
      <c r="Z993" s="131">
        <v>0</v>
      </c>
      <c r="AA993" s="131">
        <v>0</v>
      </c>
      <c r="AB993" s="131">
        <v>0</v>
      </c>
      <c r="AC993" s="131">
        <v>0</v>
      </c>
      <c r="AD993" s="131">
        <v>0</v>
      </c>
      <c r="AE993" s="131">
        <v>0</v>
      </c>
      <c r="AF993" s="131">
        <v>0</v>
      </c>
      <c r="AG993" s="131">
        <v>0</v>
      </c>
      <c r="AH993" s="43">
        <v>0</v>
      </c>
    </row>
    <row r="994" spans="1:34">
      <c r="A994" s="52">
        <v>0</v>
      </c>
      <c r="C994" s="53"/>
      <c r="D994" s="2">
        <v>2027</v>
      </c>
      <c r="E994" s="2">
        <v>2</v>
      </c>
      <c r="F994" s="62">
        <v>2027</v>
      </c>
      <c r="G994" s="62">
        <v>2027</v>
      </c>
      <c r="H994" s="131">
        <v>0</v>
      </c>
      <c r="I994" s="131">
        <v>0</v>
      </c>
      <c r="J994" s="131">
        <v>0</v>
      </c>
      <c r="K994" s="131">
        <v>0</v>
      </c>
      <c r="L994" s="131">
        <v>0</v>
      </c>
      <c r="M994" s="131">
        <v>0</v>
      </c>
      <c r="N994" s="131">
        <v>0</v>
      </c>
      <c r="O994" s="131">
        <v>0</v>
      </c>
      <c r="P994" s="131">
        <v>0</v>
      </c>
      <c r="Q994" s="131">
        <v>0</v>
      </c>
      <c r="R994" s="131">
        <v>0</v>
      </c>
      <c r="S994" s="131">
        <v>0</v>
      </c>
      <c r="T994" s="131">
        <v>0</v>
      </c>
      <c r="U994" s="131">
        <v>0</v>
      </c>
      <c r="V994" s="131">
        <v>0</v>
      </c>
      <c r="W994" s="131">
        <v>0</v>
      </c>
      <c r="X994" s="131">
        <v>0</v>
      </c>
      <c r="Y994" s="131">
        <v>0</v>
      </c>
      <c r="Z994" s="131">
        <v>0</v>
      </c>
      <c r="AA994" s="131">
        <v>0</v>
      </c>
      <c r="AB994" s="131">
        <v>0</v>
      </c>
      <c r="AC994" s="131">
        <v>0</v>
      </c>
      <c r="AD994" s="131">
        <v>0</v>
      </c>
      <c r="AE994" s="131">
        <v>0</v>
      </c>
      <c r="AF994" s="131">
        <v>0</v>
      </c>
      <c r="AG994" s="131">
        <v>0</v>
      </c>
      <c r="AH994" s="43">
        <v>0</v>
      </c>
    </row>
    <row r="995" spans="1:34">
      <c r="A995" s="52">
        <v>0</v>
      </c>
      <c r="C995" s="53"/>
      <c r="D995" s="2">
        <v>2027</v>
      </c>
      <c r="E995" s="2">
        <v>3</v>
      </c>
      <c r="F995" s="62">
        <v>2027</v>
      </c>
      <c r="G995" s="62">
        <v>2027</v>
      </c>
      <c r="H995" s="131">
        <v>0</v>
      </c>
      <c r="I995" s="131">
        <v>0</v>
      </c>
      <c r="J995" s="131">
        <v>0</v>
      </c>
      <c r="K995" s="131">
        <v>0</v>
      </c>
      <c r="L995" s="131">
        <v>0</v>
      </c>
      <c r="M995" s="131">
        <v>0</v>
      </c>
      <c r="N995" s="131">
        <v>0</v>
      </c>
      <c r="O995" s="131">
        <v>0</v>
      </c>
      <c r="P995" s="131">
        <v>0</v>
      </c>
      <c r="Q995" s="131">
        <v>0</v>
      </c>
      <c r="R995" s="131">
        <v>0</v>
      </c>
      <c r="S995" s="131">
        <v>0</v>
      </c>
      <c r="T995" s="131">
        <v>0</v>
      </c>
      <c r="U995" s="131">
        <v>0</v>
      </c>
      <c r="V995" s="131">
        <v>0</v>
      </c>
      <c r="W995" s="131">
        <v>0</v>
      </c>
      <c r="X995" s="131">
        <v>0</v>
      </c>
      <c r="Y995" s="131">
        <v>0</v>
      </c>
      <c r="Z995" s="131">
        <v>0</v>
      </c>
      <c r="AA995" s="131">
        <v>0</v>
      </c>
      <c r="AB995" s="131">
        <v>0</v>
      </c>
      <c r="AC995" s="131">
        <v>0</v>
      </c>
      <c r="AD995" s="131">
        <v>0</v>
      </c>
      <c r="AE995" s="131">
        <v>0</v>
      </c>
      <c r="AF995" s="131">
        <v>0</v>
      </c>
      <c r="AG995" s="131">
        <v>0</v>
      </c>
      <c r="AH995" s="43">
        <v>0</v>
      </c>
    </row>
    <row r="996" spans="1:34">
      <c r="A996" s="52">
        <v>0</v>
      </c>
      <c r="C996" s="53"/>
      <c r="D996" s="2">
        <v>2027</v>
      </c>
      <c r="E996" s="2">
        <v>4</v>
      </c>
      <c r="F996" s="62">
        <v>2027</v>
      </c>
      <c r="G996" s="62">
        <v>2027</v>
      </c>
      <c r="H996" s="131">
        <v>0</v>
      </c>
      <c r="I996" s="131">
        <v>0</v>
      </c>
      <c r="J996" s="131">
        <v>0</v>
      </c>
      <c r="K996" s="131">
        <v>0</v>
      </c>
      <c r="L996" s="131">
        <v>0</v>
      </c>
      <c r="M996" s="131">
        <v>0</v>
      </c>
      <c r="N996" s="131">
        <v>0</v>
      </c>
      <c r="O996" s="131">
        <v>0</v>
      </c>
      <c r="P996" s="131">
        <v>0</v>
      </c>
      <c r="Q996" s="131">
        <v>0</v>
      </c>
      <c r="R996" s="131">
        <v>0</v>
      </c>
      <c r="S996" s="131">
        <v>0</v>
      </c>
      <c r="T996" s="131">
        <v>0</v>
      </c>
      <c r="U996" s="131">
        <v>0</v>
      </c>
      <c r="V996" s="131">
        <v>0</v>
      </c>
      <c r="W996" s="131">
        <v>0</v>
      </c>
      <c r="X996" s="131">
        <v>0</v>
      </c>
      <c r="Y996" s="131">
        <v>0</v>
      </c>
      <c r="Z996" s="131">
        <v>0</v>
      </c>
      <c r="AA996" s="131">
        <v>0</v>
      </c>
      <c r="AB996" s="131">
        <v>0</v>
      </c>
      <c r="AC996" s="131">
        <v>0</v>
      </c>
      <c r="AD996" s="131">
        <v>0</v>
      </c>
      <c r="AE996" s="131">
        <v>0</v>
      </c>
      <c r="AF996" s="131">
        <v>0</v>
      </c>
      <c r="AG996" s="131">
        <v>0</v>
      </c>
      <c r="AH996" s="43">
        <v>0</v>
      </c>
    </row>
    <row r="997" spans="1:34">
      <c r="A997" s="52">
        <v>0</v>
      </c>
      <c r="C997" s="53"/>
      <c r="D997" s="2">
        <v>2027</v>
      </c>
      <c r="E997" s="2">
        <v>5</v>
      </c>
      <c r="F997" s="62">
        <v>2028</v>
      </c>
      <c r="G997" s="62">
        <v>2028</v>
      </c>
      <c r="H997" s="131">
        <v>0</v>
      </c>
      <c r="I997" s="131">
        <v>0</v>
      </c>
      <c r="J997" s="131">
        <v>0</v>
      </c>
      <c r="K997" s="131">
        <v>0</v>
      </c>
      <c r="L997" s="131">
        <v>0</v>
      </c>
      <c r="M997" s="131">
        <v>0</v>
      </c>
      <c r="N997" s="131">
        <v>0</v>
      </c>
      <c r="O997" s="131">
        <v>0</v>
      </c>
      <c r="P997" s="131">
        <v>0</v>
      </c>
      <c r="Q997" s="131">
        <v>0</v>
      </c>
      <c r="R997" s="131">
        <v>0</v>
      </c>
      <c r="S997" s="131">
        <v>0</v>
      </c>
      <c r="T997" s="131">
        <v>0</v>
      </c>
      <c r="U997" s="131">
        <v>0</v>
      </c>
      <c r="V997" s="131">
        <v>0</v>
      </c>
      <c r="W997" s="131">
        <v>0</v>
      </c>
      <c r="X997" s="131">
        <v>0</v>
      </c>
      <c r="Y997" s="131">
        <v>0</v>
      </c>
      <c r="Z997" s="131">
        <v>0</v>
      </c>
      <c r="AA997" s="131">
        <v>0</v>
      </c>
      <c r="AB997" s="131">
        <v>0</v>
      </c>
      <c r="AC997" s="131">
        <v>0</v>
      </c>
      <c r="AD997" s="131">
        <v>0</v>
      </c>
      <c r="AE997" s="131">
        <v>0</v>
      </c>
      <c r="AF997" s="131">
        <v>0</v>
      </c>
      <c r="AG997" s="131">
        <v>0</v>
      </c>
      <c r="AH997" s="43">
        <v>0</v>
      </c>
    </row>
    <row r="998" spans="1:34">
      <c r="A998" s="52">
        <v>0</v>
      </c>
      <c r="C998" s="53"/>
      <c r="D998" s="2">
        <v>2027</v>
      </c>
      <c r="E998" s="2">
        <v>6</v>
      </c>
      <c r="F998" s="62">
        <v>2028</v>
      </c>
      <c r="G998" s="62">
        <v>2028</v>
      </c>
      <c r="H998" s="131">
        <v>0</v>
      </c>
      <c r="I998" s="131">
        <v>0</v>
      </c>
      <c r="J998" s="131">
        <v>0</v>
      </c>
      <c r="K998" s="131">
        <v>0</v>
      </c>
      <c r="L998" s="131">
        <v>0</v>
      </c>
      <c r="M998" s="131">
        <v>0</v>
      </c>
      <c r="N998" s="131">
        <v>0</v>
      </c>
      <c r="O998" s="131">
        <v>0</v>
      </c>
      <c r="P998" s="131">
        <v>0</v>
      </c>
      <c r="Q998" s="131">
        <v>0</v>
      </c>
      <c r="R998" s="131">
        <v>0</v>
      </c>
      <c r="S998" s="131">
        <v>0</v>
      </c>
      <c r="T998" s="131">
        <v>0</v>
      </c>
      <c r="U998" s="131">
        <v>0</v>
      </c>
      <c r="V998" s="131">
        <v>0</v>
      </c>
      <c r="W998" s="131">
        <v>0</v>
      </c>
      <c r="X998" s="131">
        <v>0</v>
      </c>
      <c r="Y998" s="131">
        <v>0</v>
      </c>
      <c r="Z998" s="131">
        <v>0</v>
      </c>
      <c r="AA998" s="131">
        <v>0</v>
      </c>
      <c r="AB998" s="131">
        <v>0</v>
      </c>
      <c r="AC998" s="131">
        <v>0</v>
      </c>
      <c r="AD998" s="131">
        <v>0</v>
      </c>
      <c r="AE998" s="131">
        <v>0</v>
      </c>
      <c r="AF998" s="131">
        <v>0</v>
      </c>
      <c r="AG998" s="131">
        <v>0</v>
      </c>
      <c r="AH998" s="43">
        <v>0</v>
      </c>
    </row>
    <row r="999" spans="1:34">
      <c r="A999" s="52">
        <v>0</v>
      </c>
      <c r="C999" s="53"/>
      <c r="D999" s="2">
        <v>2027</v>
      </c>
      <c r="E999" s="2">
        <v>7</v>
      </c>
      <c r="F999" s="62">
        <v>2028</v>
      </c>
      <c r="G999" s="62">
        <v>2028</v>
      </c>
      <c r="H999" s="131">
        <v>0</v>
      </c>
      <c r="I999" s="131">
        <v>0</v>
      </c>
      <c r="J999" s="131">
        <v>0</v>
      </c>
      <c r="K999" s="131">
        <v>0</v>
      </c>
      <c r="L999" s="131">
        <v>0</v>
      </c>
      <c r="M999" s="131">
        <v>0</v>
      </c>
      <c r="N999" s="131">
        <v>0</v>
      </c>
      <c r="O999" s="131">
        <v>0</v>
      </c>
      <c r="P999" s="131">
        <v>0</v>
      </c>
      <c r="Q999" s="131">
        <v>0</v>
      </c>
      <c r="R999" s="131">
        <v>0</v>
      </c>
      <c r="S999" s="131">
        <v>0</v>
      </c>
      <c r="T999" s="131">
        <v>0</v>
      </c>
      <c r="U999" s="131">
        <v>0</v>
      </c>
      <c r="V999" s="131">
        <v>0</v>
      </c>
      <c r="W999" s="131">
        <v>0</v>
      </c>
      <c r="X999" s="131">
        <v>0</v>
      </c>
      <c r="Y999" s="131">
        <v>0</v>
      </c>
      <c r="Z999" s="131">
        <v>0</v>
      </c>
      <c r="AA999" s="131">
        <v>0</v>
      </c>
      <c r="AB999" s="131">
        <v>0</v>
      </c>
      <c r="AC999" s="131">
        <v>0</v>
      </c>
      <c r="AD999" s="131">
        <v>0</v>
      </c>
      <c r="AE999" s="131">
        <v>0</v>
      </c>
      <c r="AF999" s="131">
        <v>0</v>
      </c>
      <c r="AG999" s="131">
        <v>0</v>
      </c>
      <c r="AH999" s="43">
        <v>0</v>
      </c>
    </row>
    <row r="1000" spans="1:34">
      <c r="A1000" s="52">
        <v>0</v>
      </c>
      <c r="C1000" s="53"/>
      <c r="D1000" s="2">
        <v>2027</v>
      </c>
      <c r="E1000" s="2">
        <v>8</v>
      </c>
      <c r="F1000" s="62">
        <v>2028</v>
      </c>
      <c r="G1000" s="62">
        <v>2028</v>
      </c>
      <c r="H1000" s="131">
        <v>0</v>
      </c>
      <c r="I1000" s="131">
        <v>0</v>
      </c>
      <c r="J1000" s="131">
        <v>0</v>
      </c>
      <c r="K1000" s="131">
        <v>0</v>
      </c>
      <c r="L1000" s="131">
        <v>0</v>
      </c>
      <c r="M1000" s="131">
        <v>0</v>
      </c>
      <c r="N1000" s="131">
        <v>0</v>
      </c>
      <c r="O1000" s="131">
        <v>0</v>
      </c>
      <c r="P1000" s="131">
        <v>0</v>
      </c>
      <c r="Q1000" s="131">
        <v>0</v>
      </c>
      <c r="R1000" s="131">
        <v>0</v>
      </c>
      <c r="S1000" s="131">
        <v>0</v>
      </c>
      <c r="T1000" s="131">
        <v>0</v>
      </c>
      <c r="U1000" s="131">
        <v>0</v>
      </c>
      <c r="V1000" s="131">
        <v>0</v>
      </c>
      <c r="W1000" s="131">
        <v>0</v>
      </c>
      <c r="X1000" s="131">
        <v>0</v>
      </c>
      <c r="Y1000" s="131">
        <v>0</v>
      </c>
      <c r="Z1000" s="131">
        <v>0</v>
      </c>
      <c r="AA1000" s="131">
        <v>0</v>
      </c>
      <c r="AB1000" s="131">
        <v>0</v>
      </c>
      <c r="AC1000" s="131">
        <v>0</v>
      </c>
      <c r="AD1000" s="131">
        <v>0</v>
      </c>
      <c r="AE1000" s="131">
        <v>0</v>
      </c>
      <c r="AF1000" s="131">
        <v>0</v>
      </c>
      <c r="AG1000" s="131">
        <v>0</v>
      </c>
      <c r="AH1000" s="43">
        <v>0</v>
      </c>
    </row>
    <row r="1001" spans="1:34">
      <c r="A1001" s="52">
        <v>0</v>
      </c>
      <c r="C1001" s="53"/>
      <c r="D1001" s="2">
        <v>2027</v>
      </c>
      <c r="E1001" s="2">
        <v>9</v>
      </c>
      <c r="F1001" s="62">
        <v>2028</v>
      </c>
      <c r="G1001" s="62">
        <v>2028</v>
      </c>
      <c r="H1001" s="131">
        <v>0</v>
      </c>
      <c r="I1001" s="131">
        <v>0</v>
      </c>
      <c r="J1001" s="131">
        <v>0</v>
      </c>
      <c r="K1001" s="131">
        <v>0</v>
      </c>
      <c r="L1001" s="131">
        <v>0</v>
      </c>
      <c r="M1001" s="131">
        <v>0</v>
      </c>
      <c r="N1001" s="131">
        <v>0</v>
      </c>
      <c r="O1001" s="131">
        <v>0</v>
      </c>
      <c r="P1001" s="131">
        <v>0</v>
      </c>
      <c r="Q1001" s="131">
        <v>0</v>
      </c>
      <c r="R1001" s="131">
        <v>0</v>
      </c>
      <c r="S1001" s="131">
        <v>0</v>
      </c>
      <c r="T1001" s="131">
        <v>0</v>
      </c>
      <c r="U1001" s="131">
        <v>0</v>
      </c>
      <c r="V1001" s="131">
        <v>0</v>
      </c>
      <c r="W1001" s="131">
        <v>0</v>
      </c>
      <c r="X1001" s="131">
        <v>0</v>
      </c>
      <c r="Y1001" s="131">
        <v>0</v>
      </c>
      <c r="Z1001" s="131">
        <v>0</v>
      </c>
      <c r="AA1001" s="131">
        <v>0</v>
      </c>
      <c r="AB1001" s="131">
        <v>0</v>
      </c>
      <c r="AC1001" s="131">
        <v>0</v>
      </c>
      <c r="AD1001" s="131">
        <v>0</v>
      </c>
      <c r="AE1001" s="131">
        <v>0</v>
      </c>
      <c r="AF1001" s="131">
        <v>0</v>
      </c>
      <c r="AG1001" s="131">
        <v>0</v>
      </c>
      <c r="AH1001" s="43">
        <v>0</v>
      </c>
    </row>
    <row r="1002" spans="1:34">
      <c r="A1002" s="52">
        <v>0</v>
      </c>
      <c r="C1002" s="53"/>
      <c r="D1002" s="2">
        <v>2027</v>
      </c>
      <c r="E1002" s="2">
        <v>10</v>
      </c>
      <c r="F1002" s="62">
        <v>2028</v>
      </c>
      <c r="G1002" s="62">
        <v>2028</v>
      </c>
      <c r="H1002" s="131">
        <v>0</v>
      </c>
      <c r="I1002" s="131">
        <v>0</v>
      </c>
      <c r="J1002" s="131">
        <v>0</v>
      </c>
      <c r="K1002" s="131">
        <v>0</v>
      </c>
      <c r="L1002" s="131">
        <v>0</v>
      </c>
      <c r="M1002" s="131">
        <v>0</v>
      </c>
      <c r="N1002" s="131">
        <v>0</v>
      </c>
      <c r="O1002" s="131">
        <v>0</v>
      </c>
      <c r="P1002" s="131">
        <v>0</v>
      </c>
      <c r="Q1002" s="131">
        <v>0</v>
      </c>
      <c r="R1002" s="131">
        <v>0</v>
      </c>
      <c r="S1002" s="131">
        <v>0</v>
      </c>
      <c r="T1002" s="131">
        <v>0</v>
      </c>
      <c r="U1002" s="131">
        <v>0</v>
      </c>
      <c r="V1002" s="131">
        <v>0</v>
      </c>
      <c r="W1002" s="131">
        <v>0</v>
      </c>
      <c r="X1002" s="131">
        <v>0</v>
      </c>
      <c r="Y1002" s="131">
        <v>0</v>
      </c>
      <c r="Z1002" s="131">
        <v>0</v>
      </c>
      <c r="AA1002" s="131">
        <v>0</v>
      </c>
      <c r="AB1002" s="131">
        <v>0</v>
      </c>
      <c r="AC1002" s="131">
        <v>0</v>
      </c>
      <c r="AD1002" s="131">
        <v>0</v>
      </c>
      <c r="AE1002" s="131">
        <v>0</v>
      </c>
      <c r="AF1002" s="131">
        <v>0</v>
      </c>
      <c r="AG1002" s="131">
        <v>0</v>
      </c>
      <c r="AH1002" s="43">
        <v>0</v>
      </c>
    </row>
    <row r="1003" spans="1:34">
      <c r="A1003" s="52">
        <v>0</v>
      </c>
      <c r="C1003" s="53"/>
      <c r="D1003" s="2">
        <v>2027</v>
      </c>
      <c r="E1003" s="2">
        <v>11</v>
      </c>
      <c r="F1003" s="62">
        <v>2028</v>
      </c>
      <c r="G1003" s="62">
        <v>2028</v>
      </c>
      <c r="H1003" s="131">
        <v>0</v>
      </c>
      <c r="I1003" s="131">
        <v>0</v>
      </c>
      <c r="J1003" s="131">
        <v>0</v>
      </c>
      <c r="K1003" s="131">
        <v>0</v>
      </c>
      <c r="L1003" s="131">
        <v>0</v>
      </c>
      <c r="M1003" s="131">
        <v>0</v>
      </c>
      <c r="N1003" s="131">
        <v>0</v>
      </c>
      <c r="O1003" s="131">
        <v>0</v>
      </c>
      <c r="P1003" s="131">
        <v>0</v>
      </c>
      <c r="Q1003" s="131">
        <v>0</v>
      </c>
      <c r="R1003" s="131">
        <v>0</v>
      </c>
      <c r="S1003" s="131">
        <v>0</v>
      </c>
      <c r="T1003" s="131">
        <v>0</v>
      </c>
      <c r="U1003" s="131">
        <v>0</v>
      </c>
      <c r="V1003" s="131">
        <v>0</v>
      </c>
      <c r="W1003" s="131">
        <v>0</v>
      </c>
      <c r="X1003" s="131">
        <v>0</v>
      </c>
      <c r="Y1003" s="131">
        <v>0</v>
      </c>
      <c r="Z1003" s="131">
        <v>0</v>
      </c>
      <c r="AA1003" s="131">
        <v>0</v>
      </c>
      <c r="AB1003" s="131">
        <v>0</v>
      </c>
      <c r="AC1003" s="131">
        <v>0</v>
      </c>
      <c r="AD1003" s="131">
        <v>0</v>
      </c>
      <c r="AE1003" s="131">
        <v>0</v>
      </c>
      <c r="AF1003" s="131">
        <v>0</v>
      </c>
      <c r="AG1003" s="131">
        <v>0</v>
      </c>
      <c r="AH1003" s="43">
        <v>0</v>
      </c>
    </row>
    <row r="1004" spans="1:34">
      <c r="A1004" s="52">
        <v>0</v>
      </c>
      <c r="C1004" s="53"/>
      <c r="D1004" s="2">
        <v>2027</v>
      </c>
      <c r="E1004" s="2">
        <v>12</v>
      </c>
      <c r="F1004" s="62">
        <v>2028</v>
      </c>
      <c r="G1004" s="62">
        <v>2028</v>
      </c>
      <c r="H1004" s="131">
        <v>0</v>
      </c>
      <c r="I1004" s="131">
        <v>0</v>
      </c>
      <c r="J1004" s="131">
        <v>0</v>
      </c>
      <c r="K1004" s="131">
        <v>0</v>
      </c>
      <c r="L1004" s="131">
        <v>0</v>
      </c>
      <c r="M1004" s="131">
        <v>0</v>
      </c>
      <c r="N1004" s="131">
        <v>0</v>
      </c>
      <c r="O1004" s="131">
        <v>0</v>
      </c>
      <c r="P1004" s="131">
        <v>0</v>
      </c>
      <c r="Q1004" s="131">
        <v>0</v>
      </c>
      <c r="R1004" s="131">
        <v>0</v>
      </c>
      <c r="S1004" s="131">
        <v>0</v>
      </c>
      <c r="T1004" s="131">
        <v>0</v>
      </c>
      <c r="U1004" s="131">
        <v>0</v>
      </c>
      <c r="V1004" s="131">
        <v>0</v>
      </c>
      <c r="W1004" s="131">
        <v>0</v>
      </c>
      <c r="X1004" s="131">
        <v>0</v>
      </c>
      <c r="Y1004" s="131">
        <v>0</v>
      </c>
      <c r="Z1004" s="131">
        <v>0</v>
      </c>
      <c r="AA1004" s="131">
        <v>0</v>
      </c>
      <c r="AB1004" s="131">
        <v>0</v>
      </c>
      <c r="AC1004" s="131">
        <v>0</v>
      </c>
      <c r="AD1004" s="131">
        <v>0</v>
      </c>
      <c r="AE1004" s="131">
        <v>0</v>
      </c>
      <c r="AF1004" s="131">
        <v>0</v>
      </c>
      <c r="AG1004" s="131">
        <v>0</v>
      </c>
      <c r="AH1004" s="43">
        <v>0</v>
      </c>
    </row>
    <row r="1005" spans="1:34">
      <c r="A1005" s="52">
        <v>0</v>
      </c>
      <c r="C1005" s="53"/>
      <c r="D1005" s="2">
        <v>2028</v>
      </c>
      <c r="E1005" s="2">
        <v>1</v>
      </c>
      <c r="F1005" s="62">
        <v>2028</v>
      </c>
      <c r="G1005" s="62">
        <v>2028</v>
      </c>
      <c r="H1005" s="131">
        <v>0</v>
      </c>
      <c r="I1005" s="131">
        <v>0</v>
      </c>
      <c r="J1005" s="131">
        <v>0</v>
      </c>
      <c r="K1005" s="131">
        <v>0</v>
      </c>
      <c r="L1005" s="131">
        <v>0</v>
      </c>
      <c r="M1005" s="131">
        <v>0</v>
      </c>
      <c r="N1005" s="131">
        <v>0</v>
      </c>
      <c r="O1005" s="131">
        <v>0</v>
      </c>
      <c r="P1005" s="131">
        <v>0</v>
      </c>
      <c r="Q1005" s="131">
        <v>0</v>
      </c>
      <c r="R1005" s="131">
        <v>0</v>
      </c>
      <c r="S1005" s="131">
        <v>0</v>
      </c>
      <c r="T1005" s="131">
        <v>0</v>
      </c>
      <c r="U1005" s="131">
        <v>0</v>
      </c>
      <c r="V1005" s="131">
        <v>0</v>
      </c>
      <c r="W1005" s="131">
        <v>0</v>
      </c>
      <c r="X1005" s="131">
        <v>0</v>
      </c>
      <c r="Y1005" s="131">
        <v>0</v>
      </c>
      <c r="Z1005" s="131">
        <v>0</v>
      </c>
      <c r="AA1005" s="131">
        <v>0</v>
      </c>
      <c r="AB1005" s="131">
        <v>0</v>
      </c>
      <c r="AC1005" s="131">
        <v>0</v>
      </c>
      <c r="AD1005" s="131">
        <v>0</v>
      </c>
      <c r="AE1005" s="131">
        <v>0</v>
      </c>
      <c r="AF1005" s="131">
        <v>0</v>
      </c>
      <c r="AG1005" s="131">
        <v>0</v>
      </c>
      <c r="AH1005" s="43">
        <v>0</v>
      </c>
    </row>
    <row r="1006" spans="1:34">
      <c r="A1006" s="52">
        <v>0</v>
      </c>
      <c r="C1006" s="53"/>
      <c r="D1006" s="2">
        <v>2028</v>
      </c>
      <c r="E1006" s="2">
        <v>2</v>
      </c>
      <c r="F1006" s="62">
        <v>2028</v>
      </c>
      <c r="G1006" s="62">
        <v>2028</v>
      </c>
      <c r="H1006" s="131">
        <v>0</v>
      </c>
      <c r="I1006" s="131">
        <v>0</v>
      </c>
      <c r="J1006" s="131">
        <v>0</v>
      </c>
      <c r="K1006" s="131">
        <v>0</v>
      </c>
      <c r="L1006" s="131">
        <v>0</v>
      </c>
      <c r="M1006" s="131">
        <v>0</v>
      </c>
      <c r="N1006" s="131">
        <v>0</v>
      </c>
      <c r="O1006" s="131">
        <v>0</v>
      </c>
      <c r="P1006" s="131">
        <v>0</v>
      </c>
      <c r="Q1006" s="131">
        <v>0</v>
      </c>
      <c r="R1006" s="131">
        <v>0</v>
      </c>
      <c r="S1006" s="131">
        <v>0</v>
      </c>
      <c r="T1006" s="131">
        <v>0</v>
      </c>
      <c r="U1006" s="131">
        <v>0</v>
      </c>
      <c r="V1006" s="131">
        <v>0</v>
      </c>
      <c r="W1006" s="131">
        <v>0</v>
      </c>
      <c r="X1006" s="131">
        <v>0</v>
      </c>
      <c r="Y1006" s="131">
        <v>0</v>
      </c>
      <c r="Z1006" s="131">
        <v>0</v>
      </c>
      <c r="AA1006" s="131">
        <v>0</v>
      </c>
      <c r="AB1006" s="131">
        <v>0</v>
      </c>
      <c r="AC1006" s="131">
        <v>0</v>
      </c>
      <c r="AD1006" s="131">
        <v>0</v>
      </c>
      <c r="AE1006" s="131">
        <v>0</v>
      </c>
      <c r="AF1006" s="131">
        <v>0</v>
      </c>
      <c r="AG1006" s="131">
        <v>0</v>
      </c>
      <c r="AH1006" s="43">
        <v>0</v>
      </c>
    </row>
    <row r="1007" spans="1:34">
      <c r="A1007" s="52">
        <v>0</v>
      </c>
      <c r="C1007" s="53"/>
      <c r="D1007" s="2">
        <v>2028</v>
      </c>
      <c r="E1007" s="2">
        <v>3</v>
      </c>
      <c r="F1007" s="62">
        <v>2028</v>
      </c>
      <c r="G1007" s="62">
        <v>2028</v>
      </c>
      <c r="H1007" s="131">
        <v>0</v>
      </c>
      <c r="I1007" s="131">
        <v>0</v>
      </c>
      <c r="J1007" s="131">
        <v>0</v>
      </c>
      <c r="K1007" s="131">
        <v>0</v>
      </c>
      <c r="L1007" s="131">
        <v>0</v>
      </c>
      <c r="M1007" s="131">
        <v>0</v>
      </c>
      <c r="N1007" s="131">
        <v>0</v>
      </c>
      <c r="O1007" s="131">
        <v>0</v>
      </c>
      <c r="P1007" s="131">
        <v>0</v>
      </c>
      <c r="Q1007" s="131">
        <v>0</v>
      </c>
      <c r="R1007" s="131">
        <v>0</v>
      </c>
      <c r="S1007" s="131">
        <v>0</v>
      </c>
      <c r="T1007" s="131">
        <v>0</v>
      </c>
      <c r="U1007" s="131">
        <v>0</v>
      </c>
      <c r="V1007" s="131">
        <v>0</v>
      </c>
      <c r="W1007" s="131">
        <v>0</v>
      </c>
      <c r="X1007" s="131">
        <v>0</v>
      </c>
      <c r="Y1007" s="131">
        <v>0</v>
      </c>
      <c r="Z1007" s="131">
        <v>0</v>
      </c>
      <c r="AA1007" s="131">
        <v>0</v>
      </c>
      <c r="AB1007" s="131">
        <v>0</v>
      </c>
      <c r="AC1007" s="131">
        <v>0</v>
      </c>
      <c r="AD1007" s="131">
        <v>0</v>
      </c>
      <c r="AE1007" s="131">
        <v>0</v>
      </c>
      <c r="AF1007" s="131">
        <v>0</v>
      </c>
      <c r="AG1007" s="131">
        <v>0</v>
      </c>
      <c r="AH1007" s="43">
        <v>0</v>
      </c>
    </row>
    <row r="1008" spans="1:34">
      <c r="A1008" s="52">
        <v>0</v>
      </c>
      <c r="C1008" s="53"/>
      <c r="D1008" s="2">
        <v>2028</v>
      </c>
      <c r="E1008" s="2">
        <v>4</v>
      </c>
      <c r="F1008" s="62">
        <v>2028</v>
      </c>
      <c r="G1008" s="62">
        <v>2028</v>
      </c>
      <c r="H1008" s="131">
        <v>0</v>
      </c>
      <c r="I1008" s="131">
        <v>0</v>
      </c>
      <c r="J1008" s="131">
        <v>0</v>
      </c>
      <c r="K1008" s="131">
        <v>0</v>
      </c>
      <c r="L1008" s="131">
        <v>0</v>
      </c>
      <c r="M1008" s="131">
        <v>0</v>
      </c>
      <c r="N1008" s="131">
        <v>0</v>
      </c>
      <c r="O1008" s="131">
        <v>0</v>
      </c>
      <c r="P1008" s="131">
        <v>0</v>
      </c>
      <c r="Q1008" s="131">
        <v>0</v>
      </c>
      <c r="R1008" s="131">
        <v>0</v>
      </c>
      <c r="S1008" s="131">
        <v>0</v>
      </c>
      <c r="T1008" s="131">
        <v>0</v>
      </c>
      <c r="U1008" s="131">
        <v>0</v>
      </c>
      <c r="V1008" s="131">
        <v>0</v>
      </c>
      <c r="W1008" s="131">
        <v>0</v>
      </c>
      <c r="X1008" s="131">
        <v>0</v>
      </c>
      <c r="Y1008" s="131">
        <v>0</v>
      </c>
      <c r="Z1008" s="131">
        <v>0</v>
      </c>
      <c r="AA1008" s="131">
        <v>0</v>
      </c>
      <c r="AB1008" s="131">
        <v>0</v>
      </c>
      <c r="AC1008" s="131">
        <v>0</v>
      </c>
      <c r="AD1008" s="131">
        <v>0</v>
      </c>
      <c r="AE1008" s="131">
        <v>0</v>
      </c>
      <c r="AF1008" s="131">
        <v>0</v>
      </c>
      <c r="AG1008" s="131">
        <v>0</v>
      </c>
      <c r="AH1008" s="43">
        <v>0</v>
      </c>
    </row>
    <row r="1009" spans="1:34">
      <c r="A1009" s="52">
        <v>0</v>
      </c>
      <c r="C1009" s="53"/>
      <c r="D1009" s="2">
        <v>2028</v>
      </c>
      <c r="E1009" s="2">
        <v>5</v>
      </c>
      <c r="F1009" s="62">
        <v>2029</v>
      </c>
      <c r="G1009" s="62">
        <v>2029</v>
      </c>
      <c r="H1009" s="131">
        <v>0</v>
      </c>
      <c r="I1009" s="131">
        <v>0</v>
      </c>
      <c r="J1009" s="131">
        <v>0</v>
      </c>
      <c r="K1009" s="131">
        <v>0</v>
      </c>
      <c r="L1009" s="131">
        <v>0</v>
      </c>
      <c r="M1009" s="131">
        <v>0</v>
      </c>
      <c r="N1009" s="131">
        <v>0</v>
      </c>
      <c r="O1009" s="131">
        <v>0</v>
      </c>
      <c r="P1009" s="131">
        <v>0</v>
      </c>
      <c r="Q1009" s="131">
        <v>0</v>
      </c>
      <c r="R1009" s="131">
        <v>0</v>
      </c>
      <c r="S1009" s="131">
        <v>0</v>
      </c>
      <c r="T1009" s="131">
        <v>0</v>
      </c>
      <c r="U1009" s="131">
        <v>0</v>
      </c>
      <c r="V1009" s="131">
        <v>0</v>
      </c>
      <c r="W1009" s="131">
        <v>0</v>
      </c>
      <c r="X1009" s="131">
        <v>0</v>
      </c>
      <c r="Y1009" s="131">
        <v>0</v>
      </c>
      <c r="Z1009" s="131">
        <v>0</v>
      </c>
      <c r="AA1009" s="131">
        <v>0</v>
      </c>
      <c r="AB1009" s="131">
        <v>0</v>
      </c>
      <c r="AC1009" s="131">
        <v>0</v>
      </c>
      <c r="AD1009" s="131">
        <v>0</v>
      </c>
      <c r="AE1009" s="131">
        <v>0</v>
      </c>
      <c r="AF1009" s="131">
        <v>0</v>
      </c>
      <c r="AG1009" s="131">
        <v>0</v>
      </c>
      <c r="AH1009" s="43">
        <v>0</v>
      </c>
    </row>
    <row r="1010" spans="1:34">
      <c r="A1010" s="52">
        <v>0</v>
      </c>
      <c r="C1010" s="53"/>
      <c r="D1010" s="2">
        <v>2028</v>
      </c>
      <c r="E1010" s="2">
        <v>6</v>
      </c>
      <c r="F1010" s="62">
        <v>2029</v>
      </c>
      <c r="G1010" s="62">
        <v>2029</v>
      </c>
      <c r="H1010" s="131">
        <v>0</v>
      </c>
      <c r="I1010" s="131">
        <v>0</v>
      </c>
      <c r="J1010" s="131">
        <v>0</v>
      </c>
      <c r="K1010" s="131">
        <v>0</v>
      </c>
      <c r="L1010" s="131">
        <v>0</v>
      </c>
      <c r="M1010" s="131">
        <v>0</v>
      </c>
      <c r="N1010" s="131">
        <v>0</v>
      </c>
      <c r="O1010" s="131">
        <v>0</v>
      </c>
      <c r="P1010" s="131">
        <v>0</v>
      </c>
      <c r="Q1010" s="131">
        <v>0</v>
      </c>
      <c r="R1010" s="131">
        <v>0</v>
      </c>
      <c r="S1010" s="131">
        <v>0</v>
      </c>
      <c r="T1010" s="131">
        <v>0</v>
      </c>
      <c r="U1010" s="131">
        <v>0</v>
      </c>
      <c r="V1010" s="131">
        <v>0</v>
      </c>
      <c r="W1010" s="131">
        <v>0</v>
      </c>
      <c r="X1010" s="131">
        <v>0</v>
      </c>
      <c r="Y1010" s="131">
        <v>0</v>
      </c>
      <c r="Z1010" s="131">
        <v>0</v>
      </c>
      <c r="AA1010" s="131">
        <v>0</v>
      </c>
      <c r="AB1010" s="131">
        <v>0</v>
      </c>
      <c r="AC1010" s="131">
        <v>0</v>
      </c>
      <c r="AD1010" s="131">
        <v>0</v>
      </c>
      <c r="AE1010" s="131">
        <v>0</v>
      </c>
      <c r="AF1010" s="131">
        <v>0</v>
      </c>
      <c r="AG1010" s="131">
        <v>0</v>
      </c>
      <c r="AH1010" s="43">
        <v>0</v>
      </c>
    </row>
    <row r="1011" spans="1:34">
      <c r="A1011" s="52">
        <v>0</v>
      </c>
      <c r="C1011" s="53"/>
      <c r="D1011" s="2">
        <v>2028</v>
      </c>
      <c r="E1011" s="2">
        <v>7</v>
      </c>
      <c r="F1011" s="62">
        <v>2029</v>
      </c>
      <c r="G1011" s="62">
        <v>2029</v>
      </c>
      <c r="H1011" s="131">
        <v>0</v>
      </c>
      <c r="I1011" s="131">
        <v>0</v>
      </c>
      <c r="J1011" s="131">
        <v>0</v>
      </c>
      <c r="K1011" s="131">
        <v>0</v>
      </c>
      <c r="L1011" s="131">
        <v>0</v>
      </c>
      <c r="M1011" s="131">
        <v>0</v>
      </c>
      <c r="N1011" s="131">
        <v>0</v>
      </c>
      <c r="O1011" s="131">
        <v>0</v>
      </c>
      <c r="P1011" s="131">
        <v>0</v>
      </c>
      <c r="Q1011" s="131">
        <v>0</v>
      </c>
      <c r="R1011" s="131">
        <v>0</v>
      </c>
      <c r="S1011" s="131">
        <v>0</v>
      </c>
      <c r="T1011" s="131">
        <v>0</v>
      </c>
      <c r="U1011" s="131">
        <v>0</v>
      </c>
      <c r="V1011" s="131">
        <v>0</v>
      </c>
      <c r="W1011" s="131">
        <v>0</v>
      </c>
      <c r="X1011" s="131">
        <v>0</v>
      </c>
      <c r="Y1011" s="131">
        <v>0</v>
      </c>
      <c r="Z1011" s="131">
        <v>0</v>
      </c>
      <c r="AA1011" s="131">
        <v>0</v>
      </c>
      <c r="AB1011" s="131">
        <v>0</v>
      </c>
      <c r="AC1011" s="131">
        <v>0</v>
      </c>
      <c r="AD1011" s="131">
        <v>0</v>
      </c>
      <c r="AE1011" s="131">
        <v>0</v>
      </c>
      <c r="AF1011" s="131">
        <v>0</v>
      </c>
      <c r="AG1011" s="131">
        <v>0</v>
      </c>
      <c r="AH1011" s="43">
        <v>0</v>
      </c>
    </row>
    <row r="1012" spans="1:34">
      <c r="A1012" s="52">
        <v>0</v>
      </c>
      <c r="C1012" s="53"/>
      <c r="D1012" s="2">
        <v>2028</v>
      </c>
      <c r="E1012" s="2">
        <v>8</v>
      </c>
      <c r="F1012" s="62">
        <v>2029</v>
      </c>
      <c r="G1012" s="62">
        <v>2029</v>
      </c>
      <c r="H1012" s="131">
        <v>0</v>
      </c>
      <c r="I1012" s="131">
        <v>0</v>
      </c>
      <c r="J1012" s="131">
        <v>0</v>
      </c>
      <c r="K1012" s="131">
        <v>0</v>
      </c>
      <c r="L1012" s="131">
        <v>0</v>
      </c>
      <c r="M1012" s="131">
        <v>0</v>
      </c>
      <c r="N1012" s="131">
        <v>0</v>
      </c>
      <c r="O1012" s="131">
        <v>0</v>
      </c>
      <c r="P1012" s="131">
        <v>0</v>
      </c>
      <c r="Q1012" s="131">
        <v>0</v>
      </c>
      <c r="R1012" s="131">
        <v>0</v>
      </c>
      <c r="S1012" s="131">
        <v>0</v>
      </c>
      <c r="T1012" s="131">
        <v>0</v>
      </c>
      <c r="U1012" s="131">
        <v>0</v>
      </c>
      <c r="V1012" s="131">
        <v>0</v>
      </c>
      <c r="W1012" s="131">
        <v>0</v>
      </c>
      <c r="X1012" s="131">
        <v>0</v>
      </c>
      <c r="Y1012" s="131">
        <v>0</v>
      </c>
      <c r="Z1012" s="131">
        <v>0</v>
      </c>
      <c r="AA1012" s="131">
        <v>0</v>
      </c>
      <c r="AB1012" s="131">
        <v>0</v>
      </c>
      <c r="AC1012" s="131">
        <v>0</v>
      </c>
      <c r="AD1012" s="131">
        <v>0</v>
      </c>
      <c r="AE1012" s="131">
        <v>0</v>
      </c>
      <c r="AF1012" s="131">
        <v>0</v>
      </c>
      <c r="AG1012" s="131">
        <v>0</v>
      </c>
      <c r="AH1012" s="43">
        <v>0</v>
      </c>
    </row>
    <row r="1013" spans="1:34">
      <c r="A1013" s="52">
        <v>0</v>
      </c>
      <c r="C1013" s="53"/>
      <c r="D1013" s="2">
        <v>2028</v>
      </c>
      <c r="E1013" s="2">
        <v>9</v>
      </c>
      <c r="F1013" s="62">
        <v>2029</v>
      </c>
      <c r="G1013" s="62">
        <v>2029</v>
      </c>
      <c r="H1013" s="131">
        <v>0</v>
      </c>
      <c r="I1013" s="131">
        <v>0</v>
      </c>
      <c r="J1013" s="131">
        <v>0</v>
      </c>
      <c r="K1013" s="131">
        <v>0</v>
      </c>
      <c r="L1013" s="131">
        <v>0</v>
      </c>
      <c r="M1013" s="131">
        <v>0</v>
      </c>
      <c r="N1013" s="131">
        <v>0</v>
      </c>
      <c r="O1013" s="131">
        <v>0</v>
      </c>
      <c r="P1013" s="131">
        <v>0</v>
      </c>
      <c r="Q1013" s="131">
        <v>0</v>
      </c>
      <c r="R1013" s="131">
        <v>0</v>
      </c>
      <c r="S1013" s="131">
        <v>0</v>
      </c>
      <c r="T1013" s="131">
        <v>0</v>
      </c>
      <c r="U1013" s="131">
        <v>0</v>
      </c>
      <c r="V1013" s="131">
        <v>0</v>
      </c>
      <c r="W1013" s="131">
        <v>0</v>
      </c>
      <c r="X1013" s="131">
        <v>0</v>
      </c>
      <c r="Y1013" s="131">
        <v>0</v>
      </c>
      <c r="Z1013" s="131">
        <v>0</v>
      </c>
      <c r="AA1013" s="131">
        <v>0</v>
      </c>
      <c r="AB1013" s="131">
        <v>0</v>
      </c>
      <c r="AC1013" s="131">
        <v>0</v>
      </c>
      <c r="AD1013" s="131">
        <v>0</v>
      </c>
      <c r="AE1013" s="131">
        <v>0</v>
      </c>
      <c r="AF1013" s="131">
        <v>0</v>
      </c>
      <c r="AG1013" s="131">
        <v>0</v>
      </c>
      <c r="AH1013" s="43">
        <v>0</v>
      </c>
    </row>
    <row r="1014" spans="1:34">
      <c r="A1014" s="52">
        <v>0</v>
      </c>
      <c r="C1014" s="53"/>
      <c r="D1014" s="2">
        <v>2028</v>
      </c>
      <c r="E1014" s="2">
        <v>10</v>
      </c>
      <c r="F1014" s="62">
        <v>2029</v>
      </c>
      <c r="G1014" s="62">
        <v>2029</v>
      </c>
      <c r="H1014" s="131">
        <v>0</v>
      </c>
      <c r="I1014" s="131">
        <v>0</v>
      </c>
      <c r="J1014" s="131">
        <v>0</v>
      </c>
      <c r="K1014" s="131">
        <v>0</v>
      </c>
      <c r="L1014" s="131">
        <v>0</v>
      </c>
      <c r="M1014" s="131">
        <v>0</v>
      </c>
      <c r="N1014" s="131">
        <v>0</v>
      </c>
      <c r="O1014" s="131">
        <v>0</v>
      </c>
      <c r="P1014" s="131">
        <v>0</v>
      </c>
      <c r="Q1014" s="131">
        <v>0</v>
      </c>
      <c r="R1014" s="131">
        <v>0</v>
      </c>
      <c r="S1014" s="131">
        <v>0</v>
      </c>
      <c r="T1014" s="131">
        <v>0</v>
      </c>
      <c r="U1014" s="131">
        <v>0</v>
      </c>
      <c r="V1014" s="131">
        <v>0</v>
      </c>
      <c r="W1014" s="131">
        <v>0</v>
      </c>
      <c r="X1014" s="131">
        <v>0</v>
      </c>
      <c r="Y1014" s="131">
        <v>0</v>
      </c>
      <c r="Z1014" s="131">
        <v>0</v>
      </c>
      <c r="AA1014" s="131">
        <v>0</v>
      </c>
      <c r="AB1014" s="131">
        <v>0</v>
      </c>
      <c r="AC1014" s="131">
        <v>0</v>
      </c>
      <c r="AD1014" s="131">
        <v>0</v>
      </c>
      <c r="AE1014" s="131">
        <v>0</v>
      </c>
      <c r="AF1014" s="131">
        <v>0</v>
      </c>
      <c r="AG1014" s="131">
        <v>0</v>
      </c>
      <c r="AH1014" s="43">
        <v>0</v>
      </c>
    </row>
    <row r="1015" spans="1:34">
      <c r="A1015" s="52">
        <v>0</v>
      </c>
      <c r="C1015" s="53"/>
      <c r="D1015" s="2">
        <v>2028</v>
      </c>
      <c r="E1015" s="2">
        <v>11</v>
      </c>
      <c r="F1015" s="62">
        <v>2029</v>
      </c>
      <c r="G1015" s="62">
        <v>2029</v>
      </c>
      <c r="H1015" s="131">
        <v>0</v>
      </c>
      <c r="I1015" s="131">
        <v>0</v>
      </c>
      <c r="J1015" s="131">
        <v>0</v>
      </c>
      <c r="K1015" s="131">
        <v>0</v>
      </c>
      <c r="L1015" s="131">
        <v>0</v>
      </c>
      <c r="M1015" s="131">
        <v>0</v>
      </c>
      <c r="N1015" s="131">
        <v>0</v>
      </c>
      <c r="O1015" s="131">
        <v>0</v>
      </c>
      <c r="P1015" s="131">
        <v>0</v>
      </c>
      <c r="Q1015" s="131">
        <v>0</v>
      </c>
      <c r="R1015" s="131">
        <v>0</v>
      </c>
      <c r="S1015" s="131">
        <v>0</v>
      </c>
      <c r="T1015" s="131">
        <v>0</v>
      </c>
      <c r="U1015" s="131">
        <v>0</v>
      </c>
      <c r="V1015" s="131">
        <v>0</v>
      </c>
      <c r="W1015" s="131">
        <v>0</v>
      </c>
      <c r="X1015" s="131">
        <v>0</v>
      </c>
      <c r="Y1015" s="131">
        <v>0</v>
      </c>
      <c r="Z1015" s="131">
        <v>0</v>
      </c>
      <c r="AA1015" s="131">
        <v>0</v>
      </c>
      <c r="AB1015" s="131">
        <v>0</v>
      </c>
      <c r="AC1015" s="131">
        <v>0</v>
      </c>
      <c r="AD1015" s="131">
        <v>0</v>
      </c>
      <c r="AE1015" s="131">
        <v>0</v>
      </c>
      <c r="AF1015" s="131">
        <v>0</v>
      </c>
      <c r="AG1015" s="131">
        <v>0</v>
      </c>
      <c r="AH1015" s="43">
        <v>0</v>
      </c>
    </row>
    <row r="1016" spans="1:34">
      <c r="A1016" s="52">
        <v>0</v>
      </c>
      <c r="C1016" s="53"/>
      <c r="D1016" s="2">
        <v>2028</v>
      </c>
      <c r="E1016" s="2">
        <v>12</v>
      </c>
      <c r="F1016" s="62">
        <v>2029</v>
      </c>
      <c r="G1016" s="62">
        <v>2029</v>
      </c>
      <c r="H1016" s="131">
        <v>0</v>
      </c>
      <c r="I1016" s="131">
        <v>0</v>
      </c>
      <c r="J1016" s="131">
        <v>0</v>
      </c>
      <c r="K1016" s="131">
        <v>0</v>
      </c>
      <c r="L1016" s="131">
        <v>0</v>
      </c>
      <c r="M1016" s="131">
        <v>0</v>
      </c>
      <c r="N1016" s="131">
        <v>0</v>
      </c>
      <c r="O1016" s="131">
        <v>0</v>
      </c>
      <c r="P1016" s="131">
        <v>0</v>
      </c>
      <c r="Q1016" s="131">
        <v>0</v>
      </c>
      <c r="R1016" s="131">
        <v>0</v>
      </c>
      <c r="S1016" s="131">
        <v>0</v>
      </c>
      <c r="T1016" s="131">
        <v>0</v>
      </c>
      <c r="U1016" s="131">
        <v>0</v>
      </c>
      <c r="V1016" s="131">
        <v>0</v>
      </c>
      <c r="W1016" s="131">
        <v>0</v>
      </c>
      <c r="X1016" s="131">
        <v>0</v>
      </c>
      <c r="Y1016" s="131">
        <v>0</v>
      </c>
      <c r="Z1016" s="131">
        <v>0</v>
      </c>
      <c r="AA1016" s="131">
        <v>0</v>
      </c>
      <c r="AB1016" s="131">
        <v>0</v>
      </c>
      <c r="AC1016" s="131">
        <v>0</v>
      </c>
      <c r="AD1016" s="131">
        <v>0</v>
      </c>
      <c r="AE1016" s="131">
        <v>0</v>
      </c>
      <c r="AF1016" s="131">
        <v>0</v>
      </c>
      <c r="AG1016" s="131">
        <v>0</v>
      </c>
      <c r="AH1016" s="43">
        <v>0</v>
      </c>
    </row>
    <row r="1017" spans="1:34">
      <c r="A1017" s="52">
        <v>0</v>
      </c>
      <c r="C1017" s="53"/>
      <c r="D1017" s="2">
        <v>2029</v>
      </c>
      <c r="E1017" s="2">
        <v>1</v>
      </c>
      <c r="F1017" s="62">
        <v>2029</v>
      </c>
      <c r="G1017" s="62">
        <v>2029</v>
      </c>
      <c r="H1017" s="131">
        <v>0</v>
      </c>
      <c r="I1017" s="131">
        <v>0</v>
      </c>
      <c r="J1017" s="131">
        <v>0</v>
      </c>
      <c r="K1017" s="131">
        <v>0</v>
      </c>
      <c r="L1017" s="131">
        <v>0</v>
      </c>
      <c r="M1017" s="131">
        <v>0</v>
      </c>
      <c r="N1017" s="131">
        <v>0</v>
      </c>
      <c r="O1017" s="131">
        <v>0</v>
      </c>
      <c r="P1017" s="131">
        <v>0</v>
      </c>
      <c r="Q1017" s="131">
        <v>0</v>
      </c>
      <c r="R1017" s="131">
        <v>0</v>
      </c>
      <c r="S1017" s="131">
        <v>0</v>
      </c>
      <c r="T1017" s="131">
        <v>0</v>
      </c>
      <c r="U1017" s="131">
        <v>0</v>
      </c>
      <c r="V1017" s="131">
        <v>0</v>
      </c>
      <c r="W1017" s="131">
        <v>0</v>
      </c>
      <c r="X1017" s="131">
        <v>0</v>
      </c>
      <c r="Y1017" s="131">
        <v>0</v>
      </c>
      <c r="Z1017" s="131">
        <v>0</v>
      </c>
      <c r="AA1017" s="131">
        <v>0</v>
      </c>
      <c r="AB1017" s="131">
        <v>0</v>
      </c>
      <c r="AC1017" s="131">
        <v>0</v>
      </c>
      <c r="AD1017" s="131">
        <v>0</v>
      </c>
      <c r="AE1017" s="131">
        <v>0</v>
      </c>
      <c r="AF1017" s="131">
        <v>0</v>
      </c>
      <c r="AG1017" s="131">
        <v>0</v>
      </c>
      <c r="AH1017" s="43">
        <v>0</v>
      </c>
    </row>
    <row r="1018" spans="1:34">
      <c r="A1018" s="52">
        <v>0</v>
      </c>
      <c r="C1018" s="53"/>
      <c r="D1018" s="2">
        <v>2029</v>
      </c>
      <c r="E1018" s="2">
        <v>2</v>
      </c>
      <c r="F1018" s="62">
        <v>2029</v>
      </c>
      <c r="G1018" s="62">
        <v>2029</v>
      </c>
      <c r="H1018" s="131">
        <v>0</v>
      </c>
      <c r="I1018" s="131">
        <v>0</v>
      </c>
      <c r="J1018" s="131">
        <v>0</v>
      </c>
      <c r="K1018" s="131">
        <v>0</v>
      </c>
      <c r="L1018" s="131">
        <v>0</v>
      </c>
      <c r="M1018" s="131">
        <v>0</v>
      </c>
      <c r="N1018" s="131">
        <v>0</v>
      </c>
      <c r="O1018" s="131">
        <v>0</v>
      </c>
      <c r="P1018" s="131">
        <v>0</v>
      </c>
      <c r="Q1018" s="131">
        <v>0</v>
      </c>
      <c r="R1018" s="131">
        <v>0</v>
      </c>
      <c r="S1018" s="131">
        <v>0</v>
      </c>
      <c r="T1018" s="131">
        <v>0</v>
      </c>
      <c r="U1018" s="131">
        <v>0</v>
      </c>
      <c r="V1018" s="131">
        <v>0</v>
      </c>
      <c r="W1018" s="131">
        <v>0</v>
      </c>
      <c r="X1018" s="131">
        <v>0</v>
      </c>
      <c r="Y1018" s="131">
        <v>0</v>
      </c>
      <c r="Z1018" s="131">
        <v>0</v>
      </c>
      <c r="AA1018" s="131">
        <v>0</v>
      </c>
      <c r="AB1018" s="131">
        <v>0</v>
      </c>
      <c r="AC1018" s="131">
        <v>0</v>
      </c>
      <c r="AD1018" s="131">
        <v>0</v>
      </c>
      <c r="AE1018" s="131">
        <v>0</v>
      </c>
      <c r="AF1018" s="131">
        <v>0</v>
      </c>
      <c r="AG1018" s="131">
        <v>0</v>
      </c>
      <c r="AH1018" s="43">
        <v>0</v>
      </c>
    </row>
    <row r="1019" spans="1:34">
      <c r="A1019" s="52">
        <v>0</v>
      </c>
      <c r="C1019" s="53"/>
      <c r="D1019" s="2">
        <v>2029</v>
      </c>
      <c r="E1019" s="2">
        <v>3</v>
      </c>
      <c r="F1019" s="62">
        <v>2029</v>
      </c>
      <c r="G1019" s="62">
        <v>2029</v>
      </c>
      <c r="H1019" s="131">
        <v>0</v>
      </c>
      <c r="I1019" s="131">
        <v>0</v>
      </c>
      <c r="J1019" s="131">
        <v>0</v>
      </c>
      <c r="K1019" s="131">
        <v>0</v>
      </c>
      <c r="L1019" s="131">
        <v>0</v>
      </c>
      <c r="M1019" s="131">
        <v>0</v>
      </c>
      <c r="N1019" s="131">
        <v>0</v>
      </c>
      <c r="O1019" s="131">
        <v>0</v>
      </c>
      <c r="P1019" s="131">
        <v>0</v>
      </c>
      <c r="Q1019" s="131">
        <v>0</v>
      </c>
      <c r="R1019" s="131">
        <v>0</v>
      </c>
      <c r="S1019" s="131">
        <v>0</v>
      </c>
      <c r="T1019" s="131">
        <v>0</v>
      </c>
      <c r="U1019" s="131">
        <v>0</v>
      </c>
      <c r="V1019" s="131">
        <v>0</v>
      </c>
      <c r="W1019" s="131">
        <v>0</v>
      </c>
      <c r="X1019" s="131">
        <v>0</v>
      </c>
      <c r="Y1019" s="131">
        <v>0</v>
      </c>
      <c r="Z1019" s="131">
        <v>0</v>
      </c>
      <c r="AA1019" s="131">
        <v>0</v>
      </c>
      <c r="AB1019" s="131">
        <v>0</v>
      </c>
      <c r="AC1019" s="131">
        <v>0</v>
      </c>
      <c r="AD1019" s="131">
        <v>0</v>
      </c>
      <c r="AE1019" s="131">
        <v>0</v>
      </c>
      <c r="AF1019" s="131">
        <v>0</v>
      </c>
      <c r="AG1019" s="131">
        <v>0</v>
      </c>
      <c r="AH1019" s="43">
        <v>0</v>
      </c>
    </row>
    <row r="1020" spans="1:34">
      <c r="A1020" s="52">
        <v>0</v>
      </c>
      <c r="C1020" s="53"/>
      <c r="D1020" s="2">
        <v>2029</v>
      </c>
      <c r="E1020" s="2">
        <v>4</v>
      </c>
      <c r="F1020" s="62">
        <v>2029</v>
      </c>
      <c r="G1020" s="62">
        <v>2029</v>
      </c>
      <c r="H1020" s="131">
        <v>0</v>
      </c>
      <c r="I1020" s="131">
        <v>0</v>
      </c>
      <c r="J1020" s="131">
        <v>0</v>
      </c>
      <c r="K1020" s="131">
        <v>0</v>
      </c>
      <c r="L1020" s="131">
        <v>0</v>
      </c>
      <c r="M1020" s="131">
        <v>0</v>
      </c>
      <c r="N1020" s="131">
        <v>0</v>
      </c>
      <c r="O1020" s="131">
        <v>0</v>
      </c>
      <c r="P1020" s="131">
        <v>0</v>
      </c>
      <c r="Q1020" s="131">
        <v>0</v>
      </c>
      <c r="R1020" s="131">
        <v>0</v>
      </c>
      <c r="S1020" s="131">
        <v>0</v>
      </c>
      <c r="T1020" s="131">
        <v>0</v>
      </c>
      <c r="U1020" s="131">
        <v>0</v>
      </c>
      <c r="V1020" s="131">
        <v>0</v>
      </c>
      <c r="W1020" s="131">
        <v>0</v>
      </c>
      <c r="X1020" s="131">
        <v>0</v>
      </c>
      <c r="Y1020" s="131">
        <v>0</v>
      </c>
      <c r="Z1020" s="131">
        <v>0</v>
      </c>
      <c r="AA1020" s="131">
        <v>0</v>
      </c>
      <c r="AB1020" s="131">
        <v>0</v>
      </c>
      <c r="AC1020" s="131">
        <v>0</v>
      </c>
      <c r="AD1020" s="131">
        <v>0</v>
      </c>
      <c r="AE1020" s="131">
        <v>0</v>
      </c>
      <c r="AF1020" s="131">
        <v>0</v>
      </c>
      <c r="AG1020" s="131">
        <v>0</v>
      </c>
      <c r="AH1020" s="43">
        <v>0</v>
      </c>
    </row>
    <row r="1021" spans="1:34">
      <c r="A1021" s="52">
        <v>0</v>
      </c>
      <c r="C1021" s="53"/>
      <c r="D1021" s="2">
        <v>2029</v>
      </c>
      <c r="E1021" s="2">
        <v>5</v>
      </c>
      <c r="F1021" s="62">
        <v>2030</v>
      </c>
      <c r="G1021" s="62">
        <v>2030</v>
      </c>
      <c r="H1021" s="131">
        <v>0</v>
      </c>
      <c r="I1021" s="131">
        <v>0</v>
      </c>
      <c r="J1021" s="131">
        <v>0</v>
      </c>
      <c r="K1021" s="131">
        <v>0</v>
      </c>
      <c r="L1021" s="131">
        <v>0</v>
      </c>
      <c r="M1021" s="131">
        <v>0</v>
      </c>
      <c r="N1021" s="131">
        <v>0</v>
      </c>
      <c r="O1021" s="131">
        <v>0</v>
      </c>
      <c r="P1021" s="131">
        <v>0</v>
      </c>
      <c r="Q1021" s="131">
        <v>0</v>
      </c>
      <c r="R1021" s="131">
        <v>0</v>
      </c>
      <c r="S1021" s="131">
        <v>0</v>
      </c>
      <c r="T1021" s="131">
        <v>0</v>
      </c>
      <c r="U1021" s="131">
        <v>0</v>
      </c>
      <c r="V1021" s="131">
        <v>0</v>
      </c>
      <c r="W1021" s="131">
        <v>0</v>
      </c>
      <c r="X1021" s="131">
        <v>0</v>
      </c>
      <c r="Y1021" s="131">
        <v>0</v>
      </c>
      <c r="Z1021" s="131">
        <v>0</v>
      </c>
      <c r="AA1021" s="131">
        <v>0</v>
      </c>
      <c r="AB1021" s="131">
        <v>0</v>
      </c>
      <c r="AC1021" s="131">
        <v>0</v>
      </c>
      <c r="AD1021" s="131">
        <v>0</v>
      </c>
      <c r="AE1021" s="131">
        <v>0</v>
      </c>
      <c r="AF1021" s="131">
        <v>0</v>
      </c>
      <c r="AG1021" s="131">
        <v>0</v>
      </c>
      <c r="AH1021" s="43">
        <v>0</v>
      </c>
    </row>
    <row r="1022" spans="1:34">
      <c r="A1022" s="52">
        <v>0</v>
      </c>
      <c r="C1022" s="53"/>
      <c r="D1022" s="2">
        <v>2029</v>
      </c>
      <c r="E1022" s="2">
        <v>6</v>
      </c>
      <c r="F1022" s="62">
        <v>2030</v>
      </c>
      <c r="G1022" s="62">
        <v>2030</v>
      </c>
      <c r="H1022" s="131">
        <v>0</v>
      </c>
      <c r="I1022" s="131">
        <v>0</v>
      </c>
      <c r="J1022" s="131">
        <v>0</v>
      </c>
      <c r="K1022" s="131">
        <v>0</v>
      </c>
      <c r="L1022" s="131">
        <v>0</v>
      </c>
      <c r="M1022" s="131">
        <v>0</v>
      </c>
      <c r="N1022" s="131">
        <v>0</v>
      </c>
      <c r="O1022" s="131">
        <v>0</v>
      </c>
      <c r="P1022" s="131">
        <v>0</v>
      </c>
      <c r="Q1022" s="131">
        <v>0</v>
      </c>
      <c r="R1022" s="131">
        <v>0</v>
      </c>
      <c r="S1022" s="131">
        <v>0</v>
      </c>
      <c r="T1022" s="131">
        <v>0</v>
      </c>
      <c r="U1022" s="131">
        <v>0</v>
      </c>
      <c r="V1022" s="131">
        <v>0</v>
      </c>
      <c r="W1022" s="131">
        <v>0</v>
      </c>
      <c r="X1022" s="131">
        <v>0</v>
      </c>
      <c r="Y1022" s="131">
        <v>0</v>
      </c>
      <c r="Z1022" s="131">
        <v>0</v>
      </c>
      <c r="AA1022" s="131">
        <v>0</v>
      </c>
      <c r="AB1022" s="131">
        <v>0</v>
      </c>
      <c r="AC1022" s="131">
        <v>0</v>
      </c>
      <c r="AD1022" s="131">
        <v>0</v>
      </c>
      <c r="AE1022" s="131">
        <v>0</v>
      </c>
      <c r="AF1022" s="131">
        <v>0</v>
      </c>
      <c r="AG1022" s="131">
        <v>0</v>
      </c>
      <c r="AH1022" s="43">
        <v>0</v>
      </c>
    </row>
    <row r="1023" spans="1:34">
      <c r="A1023" s="52">
        <v>0</v>
      </c>
      <c r="C1023" s="53"/>
      <c r="D1023" s="2">
        <v>2029</v>
      </c>
      <c r="E1023" s="2">
        <v>7</v>
      </c>
      <c r="F1023" s="62">
        <v>2030</v>
      </c>
      <c r="G1023" s="62">
        <v>2030</v>
      </c>
      <c r="H1023" s="131">
        <v>0</v>
      </c>
      <c r="I1023" s="131">
        <v>0</v>
      </c>
      <c r="J1023" s="131">
        <v>0</v>
      </c>
      <c r="K1023" s="131">
        <v>0</v>
      </c>
      <c r="L1023" s="131">
        <v>0</v>
      </c>
      <c r="M1023" s="131">
        <v>0</v>
      </c>
      <c r="N1023" s="131">
        <v>0</v>
      </c>
      <c r="O1023" s="131">
        <v>0</v>
      </c>
      <c r="P1023" s="131">
        <v>0</v>
      </c>
      <c r="Q1023" s="131">
        <v>0</v>
      </c>
      <c r="R1023" s="131">
        <v>0</v>
      </c>
      <c r="S1023" s="131">
        <v>0</v>
      </c>
      <c r="T1023" s="131">
        <v>0</v>
      </c>
      <c r="U1023" s="131">
        <v>0</v>
      </c>
      <c r="V1023" s="131">
        <v>0</v>
      </c>
      <c r="W1023" s="131">
        <v>0</v>
      </c>
      <c r="X1023" s="131">
        <v>0</v>
      </c>
      <c r="Y1023" s="131">
        <v>0</v>
      </c>
      <c r="Z1023" s="131">
        <v>0</v>
      </c>
      <c r="AA1023" s="131">
        <v>0</v>
      </c>
      <c r="AB1023" s="131">
        <v>0</v>
      </c>
      <c r="AC1023" s="131">
        <v>0</v>
      </c>
      <c r="AD1023" s="131">
        <v>0</v>
      </c>
      <c r="AE1023" s="131">
        <v>0</v>
      </c>
      <c r="AF1023" s="131">
        <v>0</v>
      </c>
      <c r="AG1023" s="131">
        <v>0</v>
      </c>
      <c r="AH1023" s="43">
        <v>0</v>
      </c>
    </row>
    <row r="1024" spans="1:34">
      <c r="A1024" s="52">
        <v>0</v>
      </c>
      <c r="C1024" s="53"/>
      <c r="D1024" s="2">
        <v>2029</v>
      </c>
      <c r="E1024" s="2">
        <v>8</v>
      </c>
      <c r="F1024" s="62">
        <v>2030</v>
      </c>
      <c r="G1024" s="62">
        <v>2030</v>
      </c>
      <c r="H1024" s="131">
        <v>0</v>
      </c>
      <c r="I1024" s="131">
        <v>0</v>
      </c>
      <c r="J1024" s="131">
        <v>0</v>
      </c>
      <c r="K1024" s="131">
        <v>0</v>
      </c>
      <c r="L1024" s="131">
        <v>0</v>
      </c>
      <c r="M1024" s="131">
        <v>0</v>
      </c>
      <c r="N1024" s="131">
        <v>0</v>
      </c>
      <c r="O1024" s="131">
        <v>0</v>
      </c>
      <c r="P1024" s="131">
        <v>0</v>
      </c>
      <c r="Q1024" s="131">
        <v>0</v>
      </c>
      <c r="R1024" s="131">
        <v>0</v>
      </c>
      <c r="S1024" s="131">
        <v>0</v>
      </c>
      <c r="T1024" s="131">
        <v>0</v>
      </c>
      <c r="U1024" s="131">
        <v>0</v>
      </c>
      <c r="V1024" s="131">
        <v>0</v>
      </c>
      <c r="W1024" s="131">
        <v>0</v>
      </c>
      <c r="X1024" s="131">
        <v>0</v>
      </c>
      <c r="Y1024" s="131">
        <v>0</v>
      </c>
      <c r="Z1024" s="131">
        <v>0</v>
      </c>
      <c r="AA1024" s="131">
        <v>0</v>
      </c>
      <c r="AB1024" s="131">
        <v>0</v>
      </c>
      <c r="AC1024" s="131">
        <v>0</v>
      </c>
      <c r="AD1024" s="131">
        <v>0</v>
      </c>
      <c r="AE1024" s="131">
        <v>0</v>
      </c>
      <c r="AF1024" s="131">
        <v>0</v>
      </c>
      <c r="AG1024" s="131">
        <v>0</v>
      </c>
      <c r="AH1024" s="43">
        <v>0</v>
      </c>
    </row>
    <row r="1025" spans="1:34">
      <c r="A1025" s="52">
        <v>0</v>
      </c>
      <c r="C1025" s="53"/>
      <c r="D1025" s="2">
        <v>2029</v>
      </c>
      <c r="E1025" s="2">
        <v>9</v>
      </c>
      <c r="F1025" s="62">
        <v>2030</v>
      </c>
      <c r="G1025" s="62">
        <v>2030</v>
      </c>
      <c r="H1025" s="131">
        <v>0</v>
      </c>
      <c r="I1025" s="131">
        <v>0</v>
      </c>
      <c r="J1025" s="131">
        <v>0</v>
      </c>
      <c r="K1025" s="131">
        <v>0</v>
      </c>
      <c r="L1025" s="131">
        <v>0</v>
      </c>
      <c r="M1025" s="131">
        <v>0</v>
      </c>
      <c r="N1025" s="131">
        <v>0</v>
      </c>
      <c r="O1025" s="131">
        <v>0</v>
      </c>
      <c r="P1025" s="131">
        <v>0</v>
      </c>
      <c r="Q1025" s="131">
        <v>0</v>
      </c>
      <c r="R1025" s="131">
        <v>0</v>
      </c>
      <c r="S1025" s="131">
        <v>0</v>
      </c>
      <c r="T1025" s="131">
        <v>0</v>
      </c>
      <c r="U1025" s="131">
        <v>0</v>
      </c>
      <c r="V1025" s="131">
        <v>0</v>
      </c>
      <c r="W1025" s="131">
        <v>0</v>
      </c>
      <c r="X1025" s="131">
        <v>0</v>
      </c>
      <c r="Y1025" s="131">
        <v>0</v>
      </c>
      <c r="Z1025" s="131">
        <v>0</v>
      </c>
      <c r="AA1025" s="131">
        <v>0</v>
      </c>
      <c r="AB1025" s="131">
        <v>0</v>
      </c>
      <c r="AC1025" s="131">
        <v>0</v>
      </c>
      <c r="AD1025" s="131">
        <v>0</v>
      </c>
      <c r="AE1025" s="131">
        <v>0</v>
      </c>
      <c r="AF1025" s="131">
        <v>0</v>
      </c>
      <c r="AG1025" s="131">
        <v>0</v>
      </c>
      <c r="AH1025" s="43">
        <v>0</v>
      </c>
    </row>
    <row r="1026" spans="1:34">
      <c r="A1026" s="52">
        <v>0</v>
      </c>
      <c r="C1026" s="53"/>
      <c r="D1026" s="2">
        <v>2029</v>
      </c>
      <c r="E1026" s="2">
        <v>10</v>
      </c>
      <c r="F1026" s="62">
        <v>2030</v>
      </c>
      <c r="G1026" s="62">
        <v>2030</v>
      </c>
      <c r="H1026" s="131">
        <v>0</v>
      </c>
      <c r="I1026" s="131">
        <v>0</v>
      </c>
      <c r="J1026" s="131">
        <v>0</v>
      </c>
      <c r="K1026" s="131">
        <v>0</v>
      </c>
      <c r="L1026" s="131">
        <v>0</v>
      </c>
      <c r="M1026" s="131">
        <v>0</v>
      </c>
      <c r="N1026" s="131">
        <v>0</v>
      </c>
      <c r="O1026" s="131">
        <v>0</v>
      </c>
      <c r="P1026" s="131">
        <v>0</v>
      </c>
      <c r="Q1026" s="131">
        <v>0</v>
      </c>
      <c r="R1026" s="131">
        <v>0</v>
      </c>
      <c r="S1026" s="131">
        <v>0</v>
      </c>
      <c r="T1026" s="131">
        <v>0</v>
      </c>
      <c r="U1026" s="131">
        <v>0</v>
      </c>
      <c r="V1026" s="131">
        <v>0</v>
      </c>
      <c r="W1026" s="131">
        <v>0</v>
      </c>
      <c r="X1026" s="131">
        <v>0</v>
      </c>
      <c r="Y1026" s="131">
        <v>0</v>
      </c>
      <c r="Z1026" s="131">
        <v>0</v>
      </c>
      <c r="AA1026" s="131">
        <v>0</v>
      </c>
      <c r="AB1026" s="131">
        <v>0</v>
      </c>
      <c r="AC1026" s="131">
        <v>0</v>
      </c>
      <c r="AD1026" s="131">
        <v>0</v>
      </c>
      <c r="AE1026" s="131">
        <v>0</v>
      </c>
      <c r="AF1026" s="131">
        <v>0</v>
      </c>
      <c r="AG1026" s="131">
        <v>0</v>
      </c>
      <c r="AH1026" s="43">
        <v>0</v>
      </c>
    </row>
    <row r="1027" spans="1:34">
      <c r="A1027" s="52">
        <v>0</v>
      </c>
      <c r="C1027" s="53"/>
      <c r="D1027" s="2">
        <v>2029</v>
      </c>
      <c r="E1027" s="2">
        <v>11</v>
      </c>
      <c r="F1027" s="62">
        <v>2030</v>
      </c>
      <c r="G1027" s="62">
        <v>2030</v>
      </c>
      <c r="H1027" s="131">
        <v>0</v>
      </c>
      <c r="I1027" s="131">
        <v>0</v>
      </c>
      <c r="J1027" s="131">
        <v>0</v>
      </c>
      <c r="K1027" s="131">
        <v>0</v>
      </c>
      <c r="L1027" s="131">
        <v>0</v>
      </c>
      <c r="M1027" s="131">
        <v>0</v>
      </c>
      <c r="N1027" s="131">
        <v>0</v>
      </c>
      <c r="O1027" s="131">
        <v>0</v>
      </c>
      <c r="P1027" s="131">
        <v>0</v>
      </c>
      <c r="Q1027" s="131">
        <v>0</v>
      </c>
      <c r="R1027" s="131">
        <v>0</v>
      </c>
      <c r="S1027" s="131">
        <v>0</v>
      </c>
      <c r="T1027" s="131">
        <v>0</v>
      </c>
      <c r="U1027" s="131">
        <v>0</v>
      </c>
      <c r="V1027" s="131">
        <v>0</v>
      </c>
      <c r="W1027" s="131">
        <v>0</v>
      </c>
      <c r="X1027" s="131">
        <v>0</v>
      </c>
      <c r="Y1027" s="131">
        <v>0</v>
      </c>
      <c r="Z1027" s="131">
        <v>0</v>
      </c>
      <c r="AA1027" s="131">
        <v>0</v>
      </c>
      <c r="AB1027" s="131">
        <v>0</v>
      </c>
      <c r="AC1027" s="131">
        <v>0</v>
      </c>
      <c r="AD1027" s="131">
        <v>0</v>
      </c>
      <c r="AE1027" s="131">
        <v>0</v>
      </c>
      <c r="AF1027" s="131">
        <v>0</v>
      </c>
      <c r="AG1027" s="131">
        <v>0</v>
      </c>
      <c r="AH1027" s="43">
        <v>0</v>
      </c>
    </row>
    <row r="1028" spans="1:34">
      <c r="A1028" s="52">
        <v>0</v>
      </c>
      <c r="C1028" s="53"/>
      <c r="D1028" s="2">
        <v>2029</v>
      </c>
      <c r="E1028" s="2">
        <v>12</v>
      </c>
      <c r="F1028" s="62">
        <v>2030</v>
      </c>
      <c r="G1028" s="62">
        <v>2030</v>
      </c>
      <c r="H1028" s="131">
        <v>0</v>
      </c>
      <c r="I1028" s="131">
        <v>0</v>
      </c>
      <c r="J1028" s="131">
        <v>0</v>
      </c>
      <c r="K1028" s="131">
        <v>0</v>
      </c>
      <c r="L1028" s="131">
        <v>0</v>
      </c>
      <c r="M1028" s="131">
        <v>0</v>
      </c>
      <c r="N1028" s="131">
        <v>0</v>
      </c>
      <c r="O1028" s="131">
        <v>0</v>
      </c>
      <c r="P1028" s="131">
        <v>0</v>
      </c>
      <c r="Q1028" s="131">
        <v>0</v>
      </c>
      <c r="R1028" s="131">
        <v>0</v>
      </c>
      <c r="S1028" s="131">
        <v>0</v>
      </c>
      <c r="T1028" s="131">
        <v>0</v>
      </c>
      <c r="U1028" s="131">
        <v>0</v>
      </c>
      <c r="V1028" s="131">
        <v>0</v>
      </c>
      <c r="W1028" s="131">
        <v>0</v>
      </c>
      <c r="X1028" s="131">
        <v>0</v>
      </c>
      <c r="Y1028" s="131">
        <v>0</v>
      </c>
      <c r="Z1028" s="131">
        <v>0</v>
      </c>
      <c r="AA1028" s="131">
        <v>0</v>
      </c>
      <c r="AB1028" s="131">
        <v>0</v>
      </c>
      <c r="AC1028" s="131">
        <v>0</v>
      </c>
      <c r="AD1028" s="131">
        <v>0</v>
      </c>
      <c r="AE1028" s="131">
        <v>0</v>
      </c>
      <c r="AF1028" s="131">
        <v>0</v>
      </c>
      <c r="AG1028" s="131">
        <v>0</v>
      </c>
      <c r="AH1028" s="43">
        <v>0</v>
      </c>
    </row>
    <row r="1029" spans="1:34">
      <c r="A1029" s="52">
        <v>0</v>
      </c>
      <c r="C1029" s="53"/>
      <c r="D1029" s="2">
        <v>2030</v>
      </c>
      <c r="E1029" s="2">
        <v>1</v>
      </c>
      <c r="F1029" s="62">
        <v>2030</v>
      </c>
      <c r="G1029" s="62">
        <v>2030</v>
      </c>
      <c r="H1029" s="131">
        <v>0</v>
      </c>
      <c r="I1029" s="131">
        <v>0</v>
      </c>
      <c r="J1029" s="131">
        <v>0</v>
      </c>
      <c r="K1029" s="131">
        <v>0</v>
      </c>
      <c r="L1029" s="131">
        <v>0</v>
      </c>
      <c r="M1029" s="131">
        <v>0</v>
      </c>
      <c r="N1029" s="131">
        <v>0</v>
      </c>
      <c r="O1029" s="131">
        <v>0</v>
      </c>
      <c r="P1029" s="131">
        <v>0</v>
      </c>
      <c r="Q1029" s="131">
        <v>0</v>
      </c>
      <c r="R1029" s="131">
        <v>0</v>
      </c>
      <c r="S1029" s="131">
        <v>0</v>
      </c>
      <c r="T1029" s="131">
        <v>0</v>
      </c>
      <c r="U1029" s="131">
        <v>0</v>
      </c>
      <c r="V1029" s="131">
        <v>0</v>
      </c>
      <c r="W1029" s="131">
        <v>0</v>
      </c>
      <c r="X1029" s="131">
        <v>0</v>
      </c>
      <c r="Y1029" s="131">
        <v>0</v>
      </c>
      <c r="Z1029" s="131">
        <v>0</v>
      </c>
      <c r="AA1029" s="131">
        <v>0</v>
      </c>
      <c r="AB1029" s="131">
        <v>0</v>
      </c>
      <c r="AC1029" s="131">
        <v>0</v>
      </c>
      <c r="AD1029" s="131">
        <v>0</v>
      </c>
      <c r="AE1029" s="131">
        <v>0</v>
      </c>
      <c r="AF1029" s="131">
        <v>0</v>
      </c>
      <c r="AG1029" s="131">
        <v>0</v>
      </c>
      <c r="AH1029" s="43">
        <v>0</v>
      </c>
    </row>
    <row r="1030" spans="1:34">
      <c r="A1030" s="52">
        <v>0</v>
      </c>
      <c r="C1030" s="53"/>
      <c r="D1030" s="2">
        <v>2030</v>
      </c>
      <c r="E1030" s="2">
        <v>2</v>
      </c>
      <c r="F1030" s="62">
        <v>2030</v>
      </c>
      <c r="G1030" s="62">
        <v>2030</v>
      </c>
      <c r="H1030" s="131">
        <v>0</v>
      </c>
      <c r="I1030" s="131">
        <v>0</v>
      </c>
      <c r="J1030" s="131">
        <v>0</v>
      </c>
      <c r="K1030" s="131">
        <v>0</v>
      </c>
      <c r="L1030" s="131">
        <v>0</v>
      </c>
      <c r="M1030" s="131">
        <v>0</v>
      </c>
      <c r="N1030" s="131">
        <v>0</v>
      </c>
      <c r="O1030" s="131">
        <v>0</v>
      </c>
      <c r="P1030" s="131">
        <v>0</v>
      </c>
      <c r="Q1030" s="131">
        <v>0</v>
      </c>
      <c r="R1030" s="131">
        <v>0</v>
      </c>
      <c r="S1030" s="131">
        <v>0</v>
      </c>
      <c r="T1030" s="131">
        <v>0</v>
      </c>
      <c r="U1030" s="131">
        <v>0</v>
      </c>
      <c r="V1030" s="131">
        <v>0</v>
      </c>
      <c r="W1030" s="131">
        <v>0</v>
      </c>
      <c r="X1030" s="131">
        <v>0</v>
      </c>
      <c r="Y1030" s="131">
        <v>0</v>
      </c>
      <c r="Z1030" s="131">
        <v>0</v>
      </c>
      <c r="AA1030" s="131">
        <v>0</v>
      </c>
      <c r="AB1030" s="131">
        <v>0</v>
      </c>
      <c r="AC1030" s="131">
        <v>0</v>
      </c>
      <c r="AD1030" s="131">
        <v>0</v>
      </c>
      <c r="AE1030" s="131">
        <v>0</v>
      </c>
      <c r="AF1030" s="131">
        <v>0</v>
      </c>
      <c r="AG1030" s="131">
        <v>0</v>
      </c>
      <c r="AH1030" s="43">
        <v>0</v>
      </c>
    </row>
    <row r="1031" spans="1:34">
      <c r="A1031" s="52">
        <v>0</v>
      </c>
      <c r="C1031" s="53"/>
      <c r="D1031" s="2">
        <v>2030</v>
      </c>
      <c r="E1031" s="2">
        <v>3</v>
      </c>
      <c r="F1031" s="62">
        <v>2030</v>
      </c>
      <c r="G1031" s="62">
        <v>2030</v>
      </c>
      <c r="H1031" s="131">
        <v>0</v>
      </c>
      <c r="I1031" s="131">
        <v>0</v>
      </c>
      <c r="J1031" s="131">
        <v>0</v>
      </c>
      <c r="K1031" s="131">
        <v>0</v>
      </c>
      <c r="L1031" s="131">
        <v>0</v>
      </c>
      <c r="M1031" s="131">
        <v>0</v>
      </c>
      <c r="N1031" s="131">
        <v>0</v>
      </c>
      <c r="O1031" s="131">
        <v>0</v>
      </c>
      <c r="P1031" s="131">
        <v>0</v>
      </c>
      <c r="Q1031" s="131">
        <v>0</v>
      </c>
      <c r="R1031" s="131">
        <v>0</v>
      </c>
      <c r="S1031" s="131">
        <v>0</v>
      </c>
      <c r="T1031" s="131">
        <v>0</v>
      </c>
      <c r="U1031" s="131">
        <v>0</v>
      </c>
      <c r="V1031" s="131">
        <v>0</v>
      </c>
      <c r="W1031" s="131">
        <v>0</v>
      </c>
      <c r="X1031" s="131">
        <v>0</v>
      </c>
      <c r="Y1031" s="131">
        <v>0</v>
      </c>
      <c r="Z1031" s="131">
        <v>0</v>
      </c>
      <c r="AA1031" s="131">
        <v>0</v>
      </c>
      <c r="AB1031" s="131">
        <v>0</v>
      </c>
      <c r="AC1031" s="131">
        <v>0</v>
      </c>
      <c r="AD1031" s="131">
        <v>0</v>
      </c>
      <c r="AE1031" s="131">
        <v>0</v>
      </c>
      <c r="AF1031" s="131">
        <v>0</v>
      </c>
      <c r="AG1031" s="131">
        <v>0</v>
      </c>
      <c r="AH1031" s="43">
        <v>0</v>
      </c>
    </row>
    <row r="1032" spans="1:34">
      <c r="A1032" s="52">
        <v>0</v>
      </c>
      <c r="C1032" s="53"/>
      <c r="D1032" s="2">
        <v>2030</v>
      </c>
      <c r="E1032" s="2">
        <v>4</v>
      </c>
      <c r="F1032" s="62">
        <v>2030</v>
      </c>
      <c r="G1032" s="62">
        <v>2030</v>
      </c>
      <c r="H1032" s="131">
        <v>0</v>
      </c>
      <c r="I1032" s="131">
        <v>0</v>
      </c>
      <c r="J1032" s="131">
        <v>0</v>
      </c>
      <c r="K1032" s="131">
        <v>0</v>
      </c>
      <c r="L1032" s="131">
        <v>0</v>
      </c>
      <c r="M1032" s="131">
        <v>0</v>
      </c>
      <c r="N1032" s="131">
        <v>0</v>
      </c>
      <c r="O1032" s="131">
        <v>0</v>
      </c>
      <c r="P1032" s="131">
        <v>0</v>
      </c>
      <c r="Q1032" s="131">
        <v>0</v>
      </c>
      <c r="R1032" s="131">
        <v>0</v>
      </c>
      <c r="S1032" s="131">
        <v>0</v>
      </c>
      <c r="T1032" s="131">
        <v>0</v>
      </c>
      <c r="U1032" s="131">
        <v>0</v>
      </c>
      <c r="V1032" s="131">
        <v>0</v>
      </c>
      <c r="W1032" s="131">
        <v>0</v>
      </c>
      <c r="X1032" s="131">
        <v>0</v>
      </c>
      <c r="Y1032" s="131">
        <v>0</v>
      </c>
      <c r="Z1032" s="131">
        <v>0</v>
      </c>
      <c r="AA1032" s="131">
        <v>0</v>
      </c>
      <c r="AB1032" s="131">
        <v>0</v>
      </c>
      <c r="AC1032" s="131">
        <v>0</v>
      </c>
      <c r="AD1032" s="131">
        <v>0</v>
      </c>
      <c r="AE1032" s="131">
        <v>0</v>
      </c>
      <c r="AF1032" s="131">
        <v>0</v>
      </c>
      <c r="AG1032" s="131">
        <v>0</v>
      </c>
      <c r="AH1032" s="43">
        <v>0</v>
      </c>
    </row>
    <row r="1033" spans="1:34">
      <c r="A1033" s="52">
        <v>0</v>
      </c>
      <c r="C1033" s="53"/>
      <c r="D1033" s="2">
        <v>2030</v>
      </c>
      <c r="E1033" s="2">
        <v>5</v>
      </c>
      <c r="F1033" s="62">
        <v>2031</v>
      </c>
      <c r="G1033" s="62">
        <v>2031</v>
      </c>
      <c r="H1033" s="131">
        <v>0</v>
      </c>
      <c r="I1033" s="131">
        <v>0</v>
      </c>
      <c r="J1033" s="131">
        <v>0</v>
      </c>
      <c r="K1033" s="131">
        <v>0</v>
      </c>
      <c r="L1033" s="131">
        <v>0</v>
      </c>
      <c r="M1033" s="131">
        <v>0</v>
      </c>
      <c r="N1033" s="131">
        <v>0</v>
      </c>
      <c r="O1033" s="131">
        <v>0</v>
      </c>
      <c r="P1033" s="131">
        <v>0</v>
      </c>
      <c r="Q1033" s="131">
        <v>0</v>
      </c>
      <c r="R1033" s="131">
        <v>0</v>
      </c>
      <c r="S1033" s="131">
        <v>0</v>
      </c>
      <c r="T1033" s="131">
        <v>0</v>
      </c>
      <c r="U1033" s="131">
        <v>0</v>
      </c>
      <c r="V1033" s="131">
        <v>0</v>
      </c>
      <c r="W1033" s="131">
        <v>0</v>
      </c>
      <c r="X1033" s="131">
        <v>0</v>
      </c>
      <c r="Y1033" s="131">
        <v>0</v>
      </c>
      <c r="Z1033" s="131">
        <v>0</v>
      </c>
      <c r="AA1033" s="131">
        <v>0</v>
      </c>
      <c r="AB1033" s="131">
        <v>0</v>
      </c>
      <c r="AC1033" s="131">
        <v>0</v>
      </c>
      <c r="AD1033" s="131">
        <v>0</v>
      </c>
      <c r="AE1033" s="131">
        <v>0</v>
      </c>
      <c r="AF1033" s="131">
        <v>0</v>
      </c>
      <c r="AG1033" s="131">
        <v>0</v>
      </c>
      <c r="AH1033" s="43">
        <v>0</v>
      </c>
    </row>
    <row r="1034" spans="1:34">
      <c r="A1034" s="52">
        <v>0</v>
      </c>
      <c r="C1034" s="53"/>
      <c r="D1034" s="2">
        <v>2030</v>
      </c>
      <c r="E1034" s="2">
        <v>6</v>
      </c>
      <c r="F1034" s="62">
        <v>2031</v>
      </c>
      <c r="G1034" s="62">
        <v>2031</v>
      </c>
      <c r="H1034" s="131">
        <v>0</v>
      </c>
      <c r="I1034" s="131">
        <v>0</v>
      </c>
      <c r="J1034" s="131">
        <v>0</v>
      </c>
      <c r="K1034" s="131">
        <v>0</v>
      </c>
      <c r="L1034" s="131">
        <v>0</v>
      </c>
      <c r="M1034" s="131">
        <v>0</v>
      </c>
      <c r="N1034" s="131">
        <v>0</v>
      </c>
      <c r="O1034" s="131">
        <v>0</v>
      </c>
      <c r="P1034" s="131">
        <v>0</v>
      </c>
      <c r="Q1034" s="131">
        <v>0</v>
      </c>
      <c r="R1034" s="131">
        <v>0</v>
      </c>
      <c r="S1034" s="131">
        <v>0</v>
      </c>
      <c r="T1034" s="131">
        <v>0</v>
      </c>
      <c r="U1034" s="131">
        <v>0</v>
      </c>
      <c r="V1034" s="131">
        <v>0</v>
      </c>
      <c r="W1034" s="131">
        <v>0</v>
      </c>
      <c r="X1034" s="131">
        <v>0</v>
      </c>
      <c r="Y1034" s="131">
        <v>0</v>
      </c>
      <c r="Z1034" s="131">
        <v>0</v>
      </c>
      <c r="AA1034" s="131">
        <v>0</v>
      </c>
      <c r="AB1034" s="131">
        <v>0</v>
      </c>
      <c r="AC1034" s="131">
        <v>0</v>
      </c>
      <c r="AD1034" s="131">
        <v>0</v>
      </c>
      <c r="AE1034" s="131">
        <v>0</v>
      </c>
      <c r="AF1034" s="131">
        <v>0</v>
      </c>
      <c r="AG1034" s="131">
        <v>0</v>
      </c>
      <c r="AH1034" s="43">
        <v>0</v>
      </c>
    </row>
    <row r="1035" spans="1:34">
      <c r="A1035" s="52">
        <v>0</v>
      </c>
      <c r="C1035" s="53"/>
      <c r="D1035" s="2">
        <v>2030</v>
      </c>
      <c r="E1035" s="2">
        <v>7</v>
      </c>
      <c r="F1035" s="62">
        <v>2031</v>
      </c>
      <c r="G1035" s="62">
        <v>2031</v>
      </c>
      <c r="H1035" s="131">
        <v>0</v>
      </c>
      <c r="I1035" s="131">
        <v>0</v>
      </c>
      <c r="J1035" s="131">
        <v>0</v>
      </c>
      <c r="K1035" s="131">
        <v>0</v>
      </c>
      <c r="L1035" s="131">
        <v>0</v>
      </c>
      <c r="M1035" s="131">
        <v>0</v>
      </c>
      <c r="N1035" s="131">
        <v>0</v>
      </c>
      <c r="O1035" s="131">
        <v>0</v>
      </c>
      <c r="P1035" s="131">
        <v>0</v>
      </c>
      <c r="Q1035" s="131">
        <v>0</v>
      </c>
      <c r="R1035" s="131">
        <v>0</v>
      </c>
      <c r="S1035" s="131">
        <v>0</v>
      </c>
      <c r="T1035" s="131">
        <v>0</v>
      </c>
      <c r="U1035" s="131">
        <v>0</v>
      </c>
      <c r="V1035" s="131">
        <v>0</v>
      </c>
      <c r="W1035" s="131">
        <v>0</v>
      </c>
      <c r="X1035" s="131">
        <v>0</v>
      </c>
      <c r="Y1035" s="131">
        <v>0</v>
      </c>
      <c r="Z1035" s="131">
        <v>0</v>
      </c>
      <c r="AA1035" s="131">
        <v>0</v>
      </c>
      <c r="AB1035" s="131">
        <v>0</v>
      </c>
      <c r="AC1035" s="131">
        <v>0</v>
      </c>
      <c r="AD1035" s="131">
        <v>0</v>
      </c>
      <c r="AE1035" s="131">
        <v>0</v>
      </c>
      <c r="AF1035" s="131">
        <v>0</v>
      </c>
      <c r="AG1035" s="131">
        <v>0</v>
      </c>
      <c r="AH1035" s="43">
        <v>0</v>
      </c>
    </row>
    <row r="1036" spans="1:34">
      <c r="A1036" s="52">
        <v>0</v>
      </c>
      <c r="C1036" s="53"/>
      <c r="D1036" s="2">
        <v>2030</v>
      </c>
      <c r="E1036" s="2">
        <v>8</v>
      </c>
      <c r="F1036" s="62">
        <v>2031</v>
      </c>
      <c r="G1036" s="62">
        <v>2031</v>
      </c>
      <c r="H1036" s="131">
        <v>0</v>
      </c>
      <c r="I1036" s="131">
        <v>0</v>
      </c>
      <c r="J1036" s="131">
        <v>0</v>
      </c>
      <c r="K1036" s="131">
        <v>0</v>
      </c>
      <c r="L1036" s="131">
        <v>0</v>
      </c>
      <c r="M1036" s="131">
        <v>0</v>
      </c>
      <c r="N1036" s="131">
        <v>0</v>
      </c>
      <c r="O1036" s="131">
        <v>0</v>
      </c>
      <c r="P1036" s="131">
        <v>0</v>
      </c>
      <c r="Q1036" s="131">
        <v>0</v>
      </c>
      <c r="R1036" s="131">
        <v>0</v>
      </c>
      <c r="S1036" s="131">
        <v>0</v>
      </c>
      <c r="T1036" s="131">
        <v>0</v>
      </c>
      <c r="U1036" s="131">
        <v>0</v>
      </c>
      <c r="V1036" s="131">
        <v>0</v>
      </c>
      <c r="W1036" s="131">
        <v>0</v>
      </c>
      <c r="X1036" s="131">
        <v>0</v>
      </c>
      <c r="Y1036" s="131">
        <v>0</v>
      </c>
      <c r="Z1036" s="131">
        <v>0</v>
      </c>
      <c r="AA1036" s="131">
        <v>0</v>
      </c>
      <c r="AB1036" s="131">
        <v>0</v>
      </c>
      <c r="AC1036" s="131">
        <v>0</v>
      </c>
      <c r="AD1036" s="131">
        <v>0</v>
      </c>
      <c r="AE1036" s="131">
        <v>0</v>
      </c>
      <c r="AF1036" s="131">
        <v>0</v>
      </c>
      <c r="AG1036" s="131">
        <v>0</v>
      </c>
      <c r="AH1036" s="43">
        <v>0</v>
      </c>
    </row>
    <row r="1037" spans="1:34">
      <c r="A1037" s="52">
        <v>0</v>
      </c>
      <c r="C1037" s="53"/>
      <c r="D1037" s="2">
        <v>2030</v>
      </c>
      <c r="E1037" s="2">
        <v>9</v>
      </c>
      <c r="F1037" s="62">
        <v>2031</v>
      </c>
      <c r="G1037" s="62">
        <v>2031</v>
      </c>
      <c r="H1037" s="131">
        <v>0</v>
      </c>
      <c r="I1037" s="131">
        <v>0</v>
      </c>
      <c r="J1037" s="131">
        <v>0</v>
      </c>
      <c r="K1037" s="131">
        <v>0</v>
      </c>
      <c r="L1037" s="131">
        <v>0</v>
      </c>
      <c r="M1037" s="131">
        <v>0</v>
      </c>
      <c r="N1037" s="131">
        <v>0</v>
      </c>
      <c r="O1037" s="131">
        <v>0</v>
      </c>
      <c r="P1037" s="131">
        <v>0</v>
      </c>
      <c r="Q1037" s="131">
        <v>0</v>
      </c>
      <c r="R1037" s="131">
        <v>0</v>
      </c>
      <c r="S1037" s="131">
        <v>0</v>
      </c>
      <c r="T1037" s="131">
        <v>0</v>
      </c>
      <c r="U1037" s="131">
        <v>0</v>
      </c>
      <c r="V1037" s="131">
        <v>0</v>
      </c>
      <c r="W1037" s="131">
        <v>0</v>
      </c>
      <c r="X1037" s="131">
        <v>0</v>
      </c>
      <c r="Y1037" s="131">
        <v>0</v>
      </c>
      <c r="Z1037" s="131">
        <v>0</v>
      </c>
      <c r="AA1037" s="131">
        <v>0</v>
      </c>
      <c r="AB1037" s="131">
        <v>0</v>
      </c>
      <c r="AC1037" s="131">
        <v>0</v>
      </c>
      <c r="AD1037" s="131">
        <v>0</v>
      </c>
      <c r="AE1037" s="131">
        <v>0</v>
      </c>
      <c r="AF1037" s="131">
        <v>0</v>
      </c>
      <c r="AG1037" s="131">
        <v>0</v>
      </c>
      <c r="AH1037" s="43">
        <v>0</v>
      </c>
    </row>
    <row r="1038" spans="1:34">
      <c r="A1038" s="52">
        <v>0</v>
      </c>
      <c r="C1038" s="53"/>
      <c r="D1038" s="2">
        <v>2030</v>
      </c>
      <c r="E1038" s="2">
        <v>10</v>
      </c>
      <c r="F1038" s="62">
        <v>2031</v>
      </c>
      <c r="G1038" s="62">
        <v>2031</v>
      </c>
      <c r="H1038" s="131">
        <v>0</v>
      </c>
      <c r="I1038" s="131">
        <v>0</v>
      </c>
      <c r="J1038" s="131">
        <v>0</v>
      </c>
      <c r="K1038" s="131">
        <v>0</v>
      </c>
      <c r="L1038" s="131">
        <v>0</v>
      </c>
      <c r="M1038" s="131">
        <v>0</v>
      </c>
      <c r="N1038" s="131">
        <v>0</v>
      </c>
      <c r="O1038" s="131">
        <v>0</v>
      </c>
      <c r="P1038" s="131">
        <v>0</v>
      </c>
      <c r="Q1038" s="131">
        <v>0</v>
      </c>
      <c r="R1038" s="131">
        <v>0</v>
      </c>
      <c r="S1038" s="131">
        <v>0</v>
      </c>
      <c r="T1038" s="131">
        <v>0</v>
      </c>
      <c r="U1038" s="131">
        <v>0</v>
      </c>
      <c r="V1038" s="131">
        <v>0</v>
      </c>
      <c r="W1038" s="131">
        <v>0</v>
      </c>
      <c r="X1038" s="131">
        <v>0</v>
      </c>
      <c r="Y1038" s="131">
        <v>0</v>
      </c>
      <c r="Z1038" s="131">
        <v>0</v>
      </c>
      <c r="AA1038" s="131">
        <v>0</v>
      </c>
      <c r="AB1038" s="131">
        <v>0</v>
      </c>
      <c r="AC1038" s="131">
        <v>0</v>
      </c>
      <c r="AD1038" s="131">
        <v>0</v>
      </c>
      <c r="AE1038" s="131">
        <v>0</v>
      </c>
      <c r="AF1038" s="131">
        <v>0</v>
      </c>
      <c r="AG1038" s="131">
        <v>0</v>
      </c>
      <c r="AH1038" s="43">
        <v>0</v>
      </c>
    </row>
    <row r="1039" spans="1:34">
      <c r="A1039" s="52">
        <v>0</v>
      </c>
      <c r="C1039" s="53"/>
      <c r="D1039" s="2">
        <v>2030</v>
      </c>
      <c r="E1039" s="2">
        <v>11</v>
      </c>
      <c r="F1039" s="62">
        <v>2031</v>
      </c>
      <c r="G1039" s="62">
        <v>2031</v>
      </c>
      <c r="H1039" s="131">
        <v>0</v>
      </c>
      <c r="I1039" s="131">
        <v>0</v>
      </c>
      <c r="J1039" s="131">
        <v>0</v>
      </c>
      <c r="K1039" s="131">
        <v>0</v>
      </c>
      <c r="L1039" s="131">
        <v>0</v>
      </c>
      <c r="M1039" s="131">
        <v>0</v>
      </c>
      <c r="N1039" s="131">
        <v>0</v>
      </c>
      <c r="O1039" s="131">
        <v>0</v>
      </c>
      <c r="P1039" s="131">
        <v>0</v>
      </c>
      <c r="Q1039" s="131">
        <v>0</v>
      </c>
      <c r="R1039" s="131">
        <v>0</v>
      </c>
      <c r="S1039" s="131">
        <v>0</v>
      </c>
      <c r="T1039" s="131">
        <v>0</v>
      </c>
      <c r="U1039" s="131">
        <v>0</v>
      </c>
      <c r="V1039" s="131">
        <v>0</v>
      </c>
      <c r="W1039" s="131">
        <v>0</v>
      </c>
      <c r="X1039" s="131">
        <v>0</v>
      </c>
      <c r="Y1039" s="131">
        <v>0</v>
      </c>
      <c r="Z1039" s="131">
        <v>0</v>
      </c>
      <c r="AA1039" s="131">
        <v>0</v>
      </c>
      <c r="AB1039" s="131">
        <v>0</v>
      </c>
      <c r="AC1039" s="131">
        <v>0</v>
      </c>
      <c r="AD1039" s="131">
        <v>0</v>
      </c>
      <c r="AE1039" s="131">
        <v>0</v>
      </c>
      <c r="AF1039" s="131">
        <v>0</v>
      </c>
      <c r="AG1039" s="131">
        <v>0</v>
      </c>
      <c r="AH1039" s="43">
        <v>0</v>
      </c>
    </row>
    <row r="1040" spans="1:34">
      <c r="A1040" s="52">
        <v>0</v>
      </c>
      <c r="C1040" s="53"/>
      <c r="D1040" s="2">
        <v>2030</v>
      </c>
      <c r="E1040" s="2">
        <v>12</v>
      </c>
      <c r="F1040" s="62">
        <v>2031</v>
      </c>
      <c r="G1040" s="62">
        <v>2031</v>
      </c>
      <c r="H1040" s="131">
        <v>0</v>
      </c>
      <c r="I1040" s="131">
        <v>0</v>
      </c>
      <c r="J1040" s="131">
        <v>0</v>
      </c>
      <c r="K1040" s="131">
        <v>0</v>
      </c>
      <c r="L1040" s="131">
        <v>0</v>
      </c>
      <c r="M1040" s="131">
        <v>0</v>
      </c>
      <c r="N1040" s="131">
        <v>0</v>
      </c>
      <c r="O1040" s="131">
        <v>0</v>
      </c>
      <c r="P1040" s="131">
        <v>0</v>
      </c>
      <c r="Q1040" s="131">
        <v>0</v>
      </c>
      <c r="R1040" s="131">
        <v>0</v>
      </c>
      <c r="S1040" s="131">
        <v>0</v>
      </c>
      <c r="T1040" s="131">
        <v>0</v>
      </c>
      <c r="U1040" s="131">
        <v>0</v>
      </c>
      <c r="V1040" s="131">
        <v>0</v>
      </c>
      <c r="W1040" s="131">
        <v>0</v>
      </c>
      <c r="X1040" s="131">
        <v>0</v>
      </c>
      <c r="Y1040" s="131">
        <v>0</v>
      </c>
      <c r="Z1040" s="131">
        <v>0</v>
      </c>
      <c r="AA1040" s="131">
        <v>0</v>
      </c>
      <c r="AB1040" s="131">
        <v>0</v>
      </c>
      <c r="AC1040" s="131">
        <v>0</v>
      </c>
      <c r="AD1040" s="131">
        <v>0</v>
      </c>
      <c r="AE1040" s="131">
        <v>0</v>
      </c>
      <c r="AF1040" s="131">
        <v>0</v>
      </c>
      <c r="AG1040" s="131">
        <v>0</v>
      </c>
      <c r="AH1040" s="43">
        <v>0</v>
      </c>
    </row>
    <row r="1041" spans="1:34">
      <c r="C1041" s="53"/>
      <c r="H1041" s="51"/>
      <c r="I1041" s="51"/>
      <c r="J1041" s="51"/>
      <c r="K1041" s="51"/>
      <c r="L1041" s="51"/>
      <c r="M1041" s="51"/>
      <c r="N1041" s="51"/>
      <c r="O1041" s="51"/>
      <c r="P1041" s="51"/>
      <c r="Q1041" s="51"/>
      <c r="R1041" s="51"/>
      <c r="S1041" s="51"/>
      <c r="T1041" s="51"/>
      <c r="U1041" s="51"/>
      <c r="V1041" s="51"/>
      <c r="W1041" s="51"/>
      <c r="X1041" s="51"/>
      <c r="Y1041" s="51"/>
      <c r="Z1041" s="51"/>
      <c r="AA1041" s="51"/>
      <c r="AB1041" s="51"/>
      <c r="AC1041" s="51"/>
      <c r="AD1041" s="51"/>
      <c r="AE1041" s="51"/>
      <c r="AF1041" s="51"/>
      <c r="AG1041" s="51"/>
      <c r="AH1041" s="51"/>
    </row>
    <row r="1042" spans="1:34">
      <c r="C1042" s="53"/>
      <c r="H1042" s="51"/>
      <c r="I1042" s="51"/>
      <c r="J1042" s="51"/>
      <c r="K1042" s="51"/>
      <c r="L1042" s="51"/>
      <c r="M1042" s="51"/>
      <c r="N1042" s="51"/>
      <c r="O1042" s="51"/>
      <c r="P1042" s="51"/>
      <c r="Q1042" s="51"/>
      <c r="R1042" s="51"/>
      <c r="S1042" s="51"/>
      <c r="T1042" s="51"/>
      <c r="U1042" s="51"/>
      <c r="V1042" s="51"/>
      <c r="W1042" s="51"/>
      <c r="X1042" s="51"/>
      <c r="Y1042" s="51"/>
      <c r="Z1042" s="51"/>
      <c r="AA1042" s="51"/>
      <c r="AB1042" s="51"/>
      <c r="AC1042" s="51"/>
      <c r="AD1042" s="51"/>
      <c r="AE1042" s="51"/>
      <c r="AF1042" s="51"/>
      <c r="AG1042" s="51"/>
      <c r="AH1042" s="51"/>
    </row>
    <row r="1043" spans="1:34">
      <c r="C1043" s="53"/>
      <c r="H1043" s="51"/>
      <c r="I1043" s="51"/>
      <c r="J1043" s="51"/>
      <c r="K1043" s="51"/>
      <c r="L1043" s="51"/>
      <c r="M1043" s="51"/>
      <c r="N1043" s="51"/>
      <c r="O1043" s="51"/>
      <c r="P1043" s="51"/>
      <c r="Q1043" s="51"/>
      <c r="R1043" s="51"/>
      <c r="S1043" s="51"/>
      <c r="T1043" s="51"/>
      <c r="U1043" s="51"/>
      <c r="V1043" s="51"/>
      <c r="W1043" s="51"/>
      <c r="X1043" s="51"/>
      <c r="Y1043" s="51"/>
      <c r="Z1043" s="51"/>
      <c r="AA1043" s="51"/>
      <c r="AB1043" s="51"/>
      <c r="AC1043" s="51"/>
      <c r="AD1043" s="51"/>
      <c r="AE1043" s="51"/>
      <c r="AF1043" s="51"/>
      <c r="AG1043" s="51"/>
      <c r="AH1043" s="51"/>
    </row>
    <row r="1044" spans="1:34" ht="15.75">
      <c r="C1044" s="53"/>
      <c r="D1044" s="54" t="s">
        <v>81</v>
      </c>
      <c r="H1044" s="51"/>
      <c r="I1044" s="51"/>
      <c r="J1044" s="51"/>
      <c r="K1044" s="51"/>
      <c r="L1044" s="51"/>
      <c r="M1044" s="51"/>
      <c r="N1044" s="51"/>
      <c r="O1044" s="51"/>
      <c r="P1044" s="51"/>
      <c r="Q1044" s="51"/>
      <c r="R1044" s="51"/>
      <c r="S1044" s="51"/>
      <c r="T1044" s="51"/>
      <c r="U1044" s="51"/>
      <c r="V1044" s="51"/>
      <c r="W1044" s="51"/>
      <c r="X1044" s="51"/>
      <c r="Y1044" s="51"/>
      <c r="Z1044" s="51"/>
      <c r="AA1044" s="51"/>
      <c r="AB1044" s="51"/>
      <c r="AC1044" s="51"/>
      <c r="AD1044" s="51"/>
      <c r="AE1044" s="51"/>
      <c r="AF1044" s="51"/>
      <c r="AG1044" s="51"/>
      <c r="AH1044" s="51"/>
    </row>
    <row r="1045" spans="1:34" ht="15.75">
      <c r="C1045" s="53"/>
      <c r="D1045" s="60" t="s">
        <v>45</v>
      </c>
      <c r="E1045" s="60" t="s">
        <v>46</v>
      </c>
      <c r="F1045" s="60" t="s">
        <v>47</v>
      </c>
      <c r="G1045" s="60" t="s">
        <v>47</v>
      </c>
      <c r="H1045" s="61" t="s">
        <v>48</v>
      </c>
      <c r="I1045" s="61" t="s">
        <v>49</v>
      </c>
      <c r="J1045" s="61" t="s">
        <v>50</v>
      </c>
      <c r="K1045" s="61" t="s">
        <v>51</v>
      </c>
      <c r="L1045" s="61" t="s">
        <v>52</v>
      </c>
      <c r="M1045" s="61" t="s">
        <v>53</v>
      </c>
      <c r="N1045" s="61" t="s">
        <v>54</v>
      </c>
      <c r="O1045" s="61" t="s">
        <v>55</v>
      </c>
      <c r="P1045" s="61" t="s">
        <v>56</v>
      </c>
      <c r="Q1045" s="61" t="s">
        <v>57</v>
      </c>
      <c r="R1045" s="61" t="s">
        <v>58</v>
      </c>
      <c r="S1045" s="61" t="s">
        <v>59</v>
      </c>
      <c r="T1045" s="61" t="s">
        <v>60</v>
      </c>
      <c r="U1045" s="61" t="s">
        <v>61</v>
      </c>
      <c r="V1045" s="61" t="s">
        <v>62</v>
      </c>
      <c r="W1045" s="61" t="s">
        <v>63</v>
      </c>
      <c r="X1045" s="61" t="s">
        <v>64</v>
      </c>
      <c r="Y1045" s="61" t="s">
        <v>65</v>
      </c>
      <c r="Z1045" s="61" t="s">
        <v>66</v>
      </c>
      <c r="AA1045" s="61" t="s">
        <v>67</v>
      </c>
      <c r="AB1045" s="61" t="s">
        <v>68</v>
      </c>
      <c r="AC1045" s="61" t="s">
        <v>69</v>
      </c>
      <c r="AD1045" s="61" t="s">
        <v>70</v>
      </c>
      <c r="AE1045" s="61" t="s">
        <v>71</v>
      </c>
      <c r="AF1045" s="61" t="s">
        <v>72</v>
      </c>
      <c r="AG1045" s="61" t="s">
        <v>73</v>
      </c>
      <c r="AH1045" s="61" t="s">
        <v>74</v>
      </c>
    </row>
    <row r="1046" spans="1:34">
      <c r="A1046" s="52">
        <v>0</v>
      </c>
      <c r="C1046" s="53"/>
      <c r="D1046" s="62">
        <v>2007</v>
      </c>
      <c r="E1046" s="62">
        <v>1</v>
      </c>
      <c r="F1046" s="62">
        <v>2007</v>
      </c>
      <c r="G1046" s="62">
        <v>2007</v>
      </c>
      <c r="H1046" s="131">
        <v>0</v>
      </c>
      <c r="I1046" s="131">
        <v>0</v>
      </c>
      <c r="J1046" s="131">
        <v>0</v>
      </c>
      <c r="K1046" s="131">
        <v>0</v>
      </c>
      <c r="L1046" s="131">
        <v>0</v>
      </c>
      <c r="M1046" s="131">
        <v>0</v>
      </c>
      <c r="N1046" s="131">
        <v>0</v>
      </c>
      <c r="O1046" s="131">
        <v>0</v>
      </c>
      <c r="P1046" s="131">
        <v>0</v>
      </c>
      <c r="Q1046" s="131">
        <v>0</v>
      </c>
      <c r="R1046" s="131">
        <v>0</v>
      </c>
      <c r="S1046" s="131">
        <v>0</v>
      </c>
      <c r="T1046" s="131">
        <v>0</v>
      </c>
      <c r="U1046" s="131">
        <v>0</v>
      </c>
      <c r="V1046" s="131">
        <v>0</v>
      </c>
      <c r="W1046" s="131">
        <v>0</v>
      </c>
      <c r="X1046" s="131">
        <v>0</v>
      </c>
      <c r="Y1046" s="131">
        <v>0</v>
      </c>
      <c r="Z1046" s="131">
        <v>0</v>
      </c>
      <c r="AA1046" s="131">
        <v>0</v>
      </c>
      <c r="AB1046" s="131">
        <v>0</v>
      </c>
      <c r="AC1046" s="131">
        <v>0</v>
      </c>
      <c r="AD1046" s="131">
        <v>0</v>
      </c>
      <c r="AE1046" s="131">
        <v>0</v>
      </c>
      <c r="AF1046" s="131">
        <v>0</v>
      </c>
      <c r="AG1046" s="131">
        <v>0</v>
      </c>
      <c r="AH1046" s="43">
        <v>0</v>
      </c>
    </row>
    <row r="1047" spans="1:34">
      <c r="A1047" s="52">
        <v>0</v>
      </c>
      <c r="C1047" s="53"/>
      <c r="D1047" s="62">
        <v>2007</v>
      </c>
      <c r="E1047" s="62">
        <v>2</v>
      </c>
      <c r="F1047" s="62">
        <v>2007</v>
      </c>
      <c r="G1047" s="62">
        <v>2007</v>
      </c>
      <c r="H1047" s="131">
        <v>0</v>
      </c>
      <c r="I1047" s="131">
        <v>0</v>
      </c>
      <c r="J1047" s="131">
        <v>0</v>
      </c>
      <c r="K1047" s="131">
        <v>0</v>
      </c>
      <c r="L1047" s="131">
        <v>0</v>
      </c>
      <c r="M1047" s="131">
        <v>0</v>
      </c>
      <c r="N1047" s="131">
        <v>0</v>
      </c>
      <c r="O1047" s="131">
        <v>0</v>
      </c>
      <c r="P1047" s="131">
        <v>0</v>
      </c>
      <c r="Q1047" s="131">
        <v>0</v>
      </c>
      <c r="R1047" s="131">
        <v>0</v>
      </c>
      <c r="S1047" s="131">
        <v>0</v>
      </c>
      <c r="T1047" s="131">
        <v>0</v>
      </c>
      <c r="U1047" s="131">
        <v>0</v>
      </c>
      <c r="V1047" s="131">
        <v>0</v>
      </c>
      <c r="W1047" s="131">
        <v>0</v>
      </c>
      <c r="X1047" s="131">
        <v>0</v>
      </c>
      <c r="Y1047" s="131">
        <v>0</v>
      </c>
      <c r="Z1047" s="131">
        <v>0</v>
      </c>
      <c r="AA1047" s="131">
        <v>0</v>
      </c>
      <c r="AB1047" s="131">
        <v>0</v>
      </c>
      <c r="AC1047" s="131">
        <v>0</v>
      </c>
      <c r="AD1047" s="131">
        <v>0</v>
      </c>
      <c r="AE1047" s="131">
        <v>0</v>
      </c>
      <c r="AF1047" s="131">
        <v>0</v>
      </c>
      <c r="AG1047" s="131">
        <v>0</v>
      </c>
      <c r="AH1047" s="43">
        <v>0</v>
      </c>
    </row>
    <row r="1048" spans="1:34">
      <c r="A1048" s="52">
        <v>0</v>
      </c>
      <c r="C1048" s="53"/>
      <c r="D1048" s="62">
        <v>2007</v>
      </c>
      <c r="E1048" s="62">
        <v>3</v>
      </c>
      <c r="F1048" s="62">
        <v>2007</v>
      </c>
      <c r="G1048" s="62">
        <v>2007</v>
      </c>
      <c r="H1048" s="131">
        <v>0</v>
      </c>
      <c r="I1048" s="131">
        <v>0</v>
      </c>
      <c r="J1048" s="131">
        <v>0</v>
      </c>
      <c r="K1048" s="131">
        <v>0</v>
      </c>
      <c r="L1048" s="131">
        <v>0</v>
      </c>
      <c r="M1048" s="131">
        <v>0</v>
      </c>
      <c r="N1048" s="131">
        <v>0</v>
      </c>
      <c r="O1048" s="131">
        <v>0</v>
      </c>
      <c r="P1048" s="131">
        <v>0</v>
      </c>
      <c r="Q1048" s="131">
        <v>0</v>
      </c>
      <c r="R1048" s="131">
        <v>0</v>
      </c>
      <c r="S1048" s="131">
        <v>0</v>
      </c>
      <c r="T1048" s="131">
        <v>0</v>
      </c>
      <c r="U1048" s="131">
        <v>0</v>
      </c>
      <c r="V1048" s="131">
        <v>0</v>
      </c>
      <c r="W1048" s="131">
        <v>0</v>
      </c>
      <c r="X1048" s="131">
        <v>0</v>
      </c>
      <c r="Y1048" s="131">
        <v>0</v>
      </c>
      <c r="Z1048" s="131">
        <v>0</v>
      </c>
      <c r="AA1048" s="131">
        <v>0</v>
      </c>
      <c r="AB1048" s="131">
        <v>0</v>
      </c>
      <c r="AC1048" s="131">
        <v>0</v>
      </c>
      <c r="AD1048" s="131">
        <v>0</v>
      </c>
      <c r="AE1048" s="131">
        <v>0</v>
      </c>
      <c r="AF1048" s="131">
        <v>0</v>
      </c>
      <c r="AG1048" s="131">
        <v>0</v>
      </c>
      <c r="AH1048" s="43">
        <v>0</v>
      </c>
    </row>
    <row r="1049" spans="1:34">
      <c r="A1049" s="52">
        <v>0</v>
      </c>
      <c r="C1049" s="53"/>
      <c r="D1049" s="62">
        <v>2007</v>
      </c>
      <c r="E1049" s="62">
        <v>4</v>
      </c>
      <c r="F1049" s="62">
        <v>2007</v>
      </c>
      <c r="G1049" s="62">
        <v>2007</v>
      </c>
      <c r="H1049" s="131">
        <v>0</v>
      </c>
      <c r="I1049" s="131">
        <v>0</v>
      </c>
      <c r="J1049" s="131">
        <v>0</v>
      </c>
      <c r="K1049" s="131">
        <v>0</v>
      </c>
      <c r="L1049" s="131">
        <v>0</v>
      </c>
      <c r="M1049" s="131">
        <v>0</v>
      </c>
      <c r="N1049" s="131">
        <v>0</v>
      </c>
      <c r="O1049" s="131">
        <v>0</v>
      </c>
      <c r="P1049" s="131">
        <v>0</v>
      </c>
      <c r="Q1049" s="131">
        <v>0</v>
      </c>
      <c r="R1049" s="131">
        <v>0</v>
      </c>
      <c r="S1049" s="131">
        <v>0</v>
      </c>
      <c r="T1049" s="131">
        <v>0</v>
      </c>
      <c r="U1049" s="131">
        <v>0</v>
      </c>
      <c r="V1049" s="131">
        <v>0</v>
      </c>
      <c r="W1049" s="131">
        <v>0</v>
      </c>
      <c r="X1049" s="131">
        <v>0</v>
      </c>
      <c r="Y1049" s="131">
        <v>0</v>
      </c>
      <c r="Z1049" s="131">
        <v>0</v>
      </c>
      <c r="AA1049" s="131">
        <v>0</v>
      </c>
      <c r="AB1049" s="131">
        <v>0</v>
      </c>
      <c r="AC1049" s="131">
        <v>0</v>
      </c>
      <c r="AD1049" s="131">
        <v>0</v>
      </c>
      <c r="AE1049" s="131">
        <v>0</v>
      </c>
      <c r="AF1049" s="131">
        <v>0</v>
      </c>
      <c r="AG1049" s="131">
        <v>0</v>
      </c>
      <c r="AH1049" s="43">
        <v>0</v>
      </c>
    </row>
    <row r="1050" spans="1:34">
      <c r="A1050" s="52">
        <v>0</v>
      </c>
      <c r="C1050" s="53"/>
      <c r="D1050" s="62">
        <v>2007</v>
      </c>
      <c r="E1050" s="62">
        <v>5</v>
      </c>
      <c r="F1050" s="62">
        <v>2008</v>
      </c>
      <c r="G1050" s="62">
        <v>2008</v>
      </c>
      <c r="H1050" s="131">
        <v>0</v>
      </c>
      <c r="I1050" s="131">
        <v>0</v>
      </c>
      <c r="J1050" s="131">
        <v>0</v>
      </c>
      <c r="K1050" s="131">
        <v>0</v>
      </c>
      <c r="L1050" s="131">
        <v>0</v>
      </c>
      <c r="M1050" s="131">
        <v>0</v>
      </c>
      <c r="N1050" s="131">
        <v>0</v>
      </c>
      <c r="O1050" s="131">
        <v>0</v>
      </c>
      <c r="P1050" s="131">
        <v>0</v>
      </c>
      <c r="Q1050" s="131">
        <v>0</v>
      </c>
      <c r="R1050" s="131">
        <v>0</v>
      </c>
      <c r="S1050" s="131">
        <v>0</v>
      </c>
      <c r="T1050" s="131">
        <v>0</v>
      </c>
      <c r="U1050" s="131">
        <v>0</v>
      </c>
      <c r="V1050" s="131">
        <v>0</v>
      </c>
      <c r="W1050" s="131">
        <v>0</v>
      </c>
      <c r="X1050" s="131">
        <v>0</v>
      </c>
      <c r="Y1050" s="131">
        <v>0</v>
      </c>
      <c r="Z1050" s="131">
        <v>0</v>
      </c>
      <c r="AA1050" s="131">
        <v>0</v>
      </c>
      <c r="AB1050" s="131">
        <v>0</v>
      </c>
      <c r="AC1050" s="131">
        <v>0</v>
      </c>
      <c r="AD1050" s="131">
        <v>0</v>
      </c>
      <c r="AE1050" s="131">
        <v>0</v>
      </c>
      <c r="AF1050" s="131">
        <v>0</v>
      </c>
      <c r="AG1050" s="131">
        <v>0</v>
      </c>
      <c r="AH1050" s="43">
        <v>0</v>
      </c>
    </row>
    <row r="1051" spans="1:34">
      <c r="A1051" s="52">
        <v>0</v>
      </c>
      <c r="C1051" s="53"/>
      <c r="D1051" s="62">
        <v>2007</v>
      </c>
      <c r="E1051" s="62">
        <v>6</v>
      </c>
      <c r="F1051" s="62">
        <v>2008</v>
      </c>
      <c r="G1051" s="62">
        <v>2008</v>
      </c>
      <c r="H1051" s="131">
        <v>0</v>
      </c>
      <c r="I1051" s="131">
        <v>0</v>
      </c>
      <c r="J1051" s="131">
        <v>0</v>
      </c>
      <c r="K1051" s="131">
        <v>0</v>
      </c>
      <c r="L1051" s="131">
        <v>0</v>
      </c>
      <c r="M1051" s="131">
        <v>0</v>
      </c>
      <c r="N1051" s="131">
        <v>0</v>
      </c>
      <c r="O1051" s="131">
        <v>0</v>
      </c>
      <c r="P1051" s="131">
        <v>0</v>
      </c>
      <c r="Q1051" s="131">
        <v>0</v>
      </c>
      <c r="R1051" s="131">
        <v>0</v>
      </c>
      <c r="S1051" s="131">
        <v>0</v>
      </c>
      <c r="T1051" s="131">
        <v>0</v>
      </c>
      <c r="U1051" s="131">
        <v>0</v>
      </c>
      <c r="V1051" s="131">
        <v>0</v>
      </c>
      <c r="W1051" s="131">
        <v>0</v>
      </c>
      <c r="X1051" s="131">
        <v>0</v>
      </c>
      <c r="Y1051" s="131">
        <v>0</v>
      </c>
      <c r="Z1051" s="131">
        <v>0</v>
      </c>
      <c r="AA1051" s="131">
        <v>0</v>
      </c>
      <c r="AB1051" s="131">
        <v>0</v>
      </c>
      <c r="AC1051" s="131">
        <v>0</v>
      </c>
      <c r="AD1051" s="131">
        <v>0</v>
      </c>
      <c r="AE1051" s="131">
        <v>0</v>
      </c>
      <c r="AF1051" s="131">
        <v>0</v>
      </c>
      <c r="AG1051" s="131">
        <v>0</v>
      </c>
      <c r="AH1051" s="43">
        <v>0</v>
      </c>
    </row>
    <row r="1052" spans="1:34">
      <c r="A1052" s="52">
        <v>0</v>
      </c>
      <c r="C1052" s="53"/>
      <c r="D1052" s="62">
        <v>2007</v>
      </c>
      <c r="E1052" s="62">
        <v>7</v>
      </c>
      <c r="F1052" s="62">
        <v>2008</v>
      </c>
      <c r="G1052" s="62">
        <v>2008</v>
      </c>
      <c r="H1052" s="131">
        <v>0</v>
      </c>
      <c r="I1052" s="131">
        <v>0</v>
      </c>
      <c r="J1052" s="131">
        <v>0</v>
      </c>
      <c r="K1052" s="131">
        <v>0</v>
      </c>
      <c r="L1052" s="131">
        <v>0</v>
      </c>
      <c r="M1052" s="131">
        <v>0</v>
      </c>
      <c r="N1052" s="131">
        <v>0</v>
      </c>
      <c r="O1052" s="131">
        <v>0</v>
      </c>
      <c r="P1052" s="131">
        <v>0</v>
      </c>
      <c r="Q1052" s="131">
        <v>0</v>
      </c>
      <c r="R1052" s="131">
        <v>0</v>
      </c>
      <c r="S1052" s="131">
        <v>0</v>
      </c>
      <c r="T1052" s="131">
        <v>0</v>
      </c>
      <c r="U1052" s="131">
        <v>0</v>
      </c>
      <c r="V1052" s="131">
        <v>0</v>
      </c>
      <c r="W1052" s="131">
        <v>0</v>
      </c>
      <c r="X1052" s="131">
        <v>0</v>
      </c>
      <c r="Y1052" s="131">
        <v>0</v>
      </c>
      <c r="Z1052" s="131">
        <v>0</v>
      </c>
      <c r="AA1052" s="131">
        <v>0</v>
      </c>
      <c r="AB1052" s="131">
        <v>0</v>
      </c>
      <c r="AC1052" s="131">
        <v>0</v>
      </c>
      <c r="AD1052" s="131">
        <v>0</v>
      </c>
      <c r="AE1052" s="131">
        <v>0</v>
      </c>
      <c r="AF1052" s="131">
        <v>0</v>
      </c>
      <c r="AG1052" s="131">
        <v>0</v>
      </c>
      <c r="AH1052" s="43">
        <v>0</v>
      </c>
    </row>
    <row r="1053" spans="1:34">
      <c r="A1053" s="52">
        <v>0</v>
      </c>
      <c r="C1053" s="53"/>
      <c r="D1053" s="62">
        <v>2007</v>
      </c>
      <c r="E1053" s="62">
        <v>8</v>
      </c>
      <c r="F1053" s="62">
        <v>2008</v>
      </c>
      <c r="G1053" s="62">
        <v>2008</v>
      </c>
      <c r="H1053" s="131">
        <v>0</v>
      </c>
      <c r="I1053" s="131">
        <v>0</v>
      </c>
      <c r="J1053" s="131">
        <v>0</v>
      </c>
      <c r="K1053" s="131">
        <v>0</v>
      </c>
      <c r="L1053" s="131">
        <v>0</v>
      </c>
      <c r="M1053" s="131">
        <v>0</v>
      </c>
      <c r="N1053" s="131">
        <v>0</v>
      </c>
      <c r="O1053" s="131">
        <v>0</v>
      </c>
      <c r="P1053" s="131">
        <v>0</v>
      </c>
      <c r="Q1053" s="131">
        <v>0</v>
      </c>
      <c r="R1053" s="131">
        <v>0</v>
      </c>
      <c r="S1053" s="131">
        <v>0</v>
      </c>
      <c r="T1053" s="131">
        <v>0</v>
      </c>
      <c r="U1053" s="131">
        <v>0</v>
      </c>
      <c r="V1053" s="131">
        <v>0</v>
      </c>
      <c r="W1053" s="131">
        <v>0</v>
      </c>
      <c r="X1053" s="131">
        <v>0</v>
      </c>
      <c r="Y1053" s="131">
        <v>0</v>
      </c>
      <c r="Z1053" s="131">
        <v>0</v>
      </c>
      <c r="AA1053" s="131">
        <v>0</v>
      </c>
      <c r="AB1053" s="131">
        <v>0</v>
      </c>
      <c r="AC1053" s="131">
        <v>0</v>
      </c>
      <c r="AD1053" s="131">
        <v>0</v>
      </c>
      <c r="AE1053" s="131">
        <v>0</v>
      </c>
      <c r="AF1053" s="131">
        <v>0</v>
      </c>
      <c r="AG1053" s="131">
        <v>0</v>
      </c>
      <c r="AH1053" s="43">
        <v>0</v>
      </c>
    </row>
    <row r="1054" spans="1:34">
      <c r="A1054" s="52">
        <v>0</v>
      </c>
      <c r="C1054" s="53"/>
      <c r="D1054" s="62">
        <v>2007</v>
      </c>
      <c r="E1054" s="62">
        <v>9</v>
      </c>
      <c r="F1054" s="62">
        <v>2008</v>
      </c>
      <c r="G1054" s="62">
        <v>2008</v>
      </c>
      <c r="H1054" s="131">
        <v>0</v>
      </c>
      <c r="I1054" s="131">
        <v>0</v>
      </c>
      <c r="J1054" s="131">
        <v>0</v>
      </c>
      <c r="K1054" s="131">
        <v>0</v>
      </c>
      <c r="L1054" s="131">
        <v>0</v>
      </c>
      <c r="M1054" s="131">
        <v>0</v>
      </c>
      <c r="N1054" s="131">
        <v>0</v>
      </c>
      <c r="O1054" s="131">
        <v>0</v>
      </c>
      <c r="P1054" s="131">
        <v>0</v>
      </c>
      <c r="Q1054" s="131">
        <v>0</v>
      </c>
      <c r="R1054" s="131">
        <v>0</v>
      </c>
      <c r="S1054" s="131">
        <v>0</v>
      </c>
      <c r="T1054" s="131">
        <v>0</v>
      </c>
      <c r="U1054" s="131">
        <v>0</v>
      </c>
      <c r="V1054" s="131">
        <v>0</v>
      </c>
      <c r="W1054" s="131">
        <v>0</v>
      </c>
      <c r="X1054" s="131">
        <v>0</v>
      </c>
      <c r="Y1054" s="131">
        <v>0</v>
      </c>
      <c r="Z1054" s="131">
        <v>0</v>
      </c>
      <c r="AA1054" s="131">
        <v>0</v>
      </c>
      <c r="AB1054" s="131">
        <v>0</v>
      </c>
      <c r="AC1054" s="131">
        <v>0</v>
      </c>
      <c r="AD1054" s="131">
        <v>0</v>
      </c>
      <c r="AE1054" s="131">
        <v>0</v>
      </c>
      <c r="AF1054" s="131">
        <v>0</v>
      </c>
      <c r="AG1054" s="131">
        <v>0</v>
      </c>
      <c r="AH1054" s="43">
        <v>0</v>
      </c>
    </row>
    <row r="1055" spans="1:34">
      <c r="A1055" s="52">
        <v>0</v>
      </c>
      <c r="C1055" s="53"/>
      <c r="D1055" s="62">
        <v>2007</v>
      </c>
      <c r="E1055" s="62">
        <v>10</v>
      </c>
      <c r="F1055" s="62">
        <v>2008</v>
      </c>
      <c r="G1055" s="62">
        <v>2008</v>
      </c>
      <c r="H1055" s="131">
        <v>0</v>
      </c>
      <c r="I1055" s="131">
        <v>0</v>
      </c>
      <c r="J1055" s="131">
        <v>0</v>
      </c>
      <c r="K1055" s="131">
        <v>0</v>
      </c>
      <c r="L1055" s="131">
        <v>0</v>
      </c>
      <c r="M1055" s="131">
        <v>0</v>
      </c>
      <c r="N1055" s="131">
        <v>0</v>
      </c>
      <c r="O1055" s="131">
        <v>0</v>
      </c>
      <c r="P1055" s="131">
        <v>0</v>
      </c>
      <c r="Q1055" s="131">
        <v>0</v>
      </c>
      <c r="R1055" s="131">
        <v>0</v>
      </c>
      <c r="S1055" s="131">
        <v>0</v>
      </c>
      <c r="T1055" s="131">
        <v>0</v>
      </c>
      <c r="U1055" s="131">
        <v>0</v>
      </c>
      <c r="V1055" s="131">
        <v>0</v>
      </c>
      <c r="W1055" s="131">
        <v>0</v>
      </c>
      <c r="X1055" s="131">
        <v>0</v>
      </c>
      <c r="Y1055" s="131">
        <v>0</v>
      </c>
      <c r="Z1055" s="131">
        <v>0</v>
      </c>
      <c r="AA1055" s="131">
        <v>0</v>
      </c>
      <c r="AB1055" s="131">
        <v>0</v>
      </c>
      <c r="AC1055" s="131">
        <v>0</v>
      </c>
      <c r="AD1055" s="131">
        <v>0</v>
      </c>
      <c r="AE1055" s="131">
        <v>0</v>
      </c>
      <c r="AF1055" s="131">
        <v>0</v>
      </c>
      <c r="AG1055" s="131">
        <v>0</v>
      </c>
      <c r="AH1055" s="43">
        <v>0</v>
      </c>
    </row>
    <row r="1056" spans="1:34">
      <c r="A1056" s="52">
        <v>0</v>
      </c>
      <c r="C1056" s="53"/>
      <c r="D1056" s="62">
        <v>2007</v>
      </c>
      <c r="E1056" s="62">
        <v>11</v>
      </c>
      <c r="F1056" s="62">
        <v>2008</v>
      </c>
      <c r="G1056" s="62">
        <v>2008</v>
      </c>
      <c r="H1056" s="131">
        <v>0</v>
      </c>
      <c r="I1056" s="131">
        <v>0</v>
      </c>
      <c r="J1056" s="131">
        <v>0</v>
      </c>
      <c r="K1056" s="131">
        <v>0</v>
      </c>
      <c r="L1056" s="131">
        <v>0</v>
      </c>
      <c r="M1056" s="131">
        <v>0</v>
      </c>
      <c r="N1056" s="131">
        <v>0</v>
      </c>
      <c r="O1056" s="131">
        <v>0</v>
      </c>
      <c r="P1056" s="131">
        <v>0</v>
      </c>
      <c r="Q1056" s="131">
        <v>0</v>
      </c>
      <c r="R1056" s="131">
        <v>0</v>
      </c>
      <c r="S1056" s="131">
        <v>0</v>
      </c>
      <c r="T1056" s="131">
        <v>0</v>
      </c>
      <c r="U1056" s="131">
        <v>0</v>
      </c>
      <c r="V1056" s="131">
        <v>0</v>
      </c>
      <c r="W1056" s="131">
        <v>0</v>
      </c>
      <c r="X1056" s="131">
        <v>0</v>
      </c>
      <c r="Y1056" s="131">
        <v>0</v>
      </c>
      <c r="Z1056" s="131">
        <v>0</v>
      </c>
      <c r="AA1056" s="131">
        <v>0</v>
      </c>
      <c r="AB1056" s="131">
        <v>0</v>
      </c>
      <c r="AC1056" s="131">
        <v>0</v>
      </c>
      <c r="AD1056" s="131">
        <v>0</v>
      </c>
      <c r="AE1056" s="131">
        <v>0</v>
      </c>
      <c r="AF1056" s="131">
        <v>0</v>
      </c>
      <c r="AG1056" s="131">
        <v>0</v>
      </c>
      <c r="AH1056" s="43">
        <v>0</v>
      </c>
    </row>
    <row r="1057" spans="1:34">
      <c r="A1057" s="52">
        <v>0</v>
      </c>
      <c r="C1057" s="53"/>
      <c r="D1057" s="62">
        <v>2007</v>
      </c>
      <c r="E1057" s="62">
        <v>12</v>
      </c>
      <c r="F1057" s="62">
        <v>2008</v>
      </c>
      <c r="G1057" s="62">
        <v>2008</v>
      </c>
      <c r="H1057" s="131">
        <v>0</v>
      </c>
      <c r="I1057" s="131">
        <v>0</v>
      </c>
      <c r="J1057" s="131">
        <v>0</v>
      </c>
      <c r="K1057" s="131">
        <v>0</v>
      </c>
      <c r="L1057" s="131">
        <v>0</v>
      </c>
      <c r="M1057" s="131">
        <v>0</v>
      </c>
      <c r="N1057" s="131">
        <v>0</v>
      </c>
      <c r="O1057" s="131">
        <v>0</v>
      </c>
      <c r="P1057" s="131">
        <v>0</v>
      </c>
      <c r="Q1057" s="131">
        <v>0</v>
      </c>
      <c r="R1057" s="131">
        <v>0</v>
      </c>
      <c r="S1057" s="131">
        <v>0</v>
      </c>
      <c r="T1057" s="131">
        <v>0</v>
      </c>
      <c r="U1057" s="131">
        <v>0</v>
      </c>
      <c r="V1057" s="131">
        <v>0</v>
      </c>
      <c r="W1057" s="131">
        <v>0</v>
      </c>
      <c r="X1057" s="131">
        <v>0</v>
      </c>
      <c r="Y1057" s="131">
        <v>0</v>
      </c>
      <c r="Z1057" s="131">
        <v>0</v>
      </c>
      <c r="AA1057" s="131">
        <v>0</v>
      </c>
      <c r="AB1057" s="131">
        <v>0</v>
      </c>
      <c r="AC1057" s="131">
        <v>0</v>
      </c>
      <c r="AD1057" s="131">
        <v>0</v>
      </c>
      <c r="AE1057" s="131">
        <v>0</v>
      </c>
      <c r="AF1057" s="131">
        <v>0</v>
      </c>
      <c r="AG1057" s="131">
        <v>0</v>
      </c>
      <c r="AH1057" s="43">
        <v>0</v>
      </c>
    </row>
    <row r="1058" spans="1:34">
      <c r="A1058" s="52">
        <v>0</v>
      </c>
      <c r="C1058" s="53"/>
      <c r="D1058" s="62">
        <v>2008</v>
      </c>
      <c r="E1058" s="62">
        <v>1</v>
      </c>
      <c r="F1058" s="62">
        <v>2008</v>
      </c>
      <c r="G1058" s="62">
        <v>2008</v>
      </c>
      <c r="H1058" s="131">
        <v>0</v>
      </c>
      <c r="I1058" s="131">
        <v>0</v>
      </c>
      <c r="J1058" s="131">
        <v>0</v>
      </c>
      <c r="K1058" s="131">
        <v>0</v>
      </c>
      <c r="L1058" s="131">
        <v>0</v>
      </c>
      <c r="M1058" s="131">
        <v>0</v>
      </c>
      <c r="N1058" s="131">
        <v>0</v>
      </c>
      <c r="O1058" s="131">
        <v>0</v>
      </c>
      <c r="P1058" s="131">
        <v>0</v>
      </c>
      <c r="Q1058" s="131">
        <v>0</v>
      </c>
      <c r="R1058" s="131">
        <v>0</v>
      </c>
      <c r="S1058" s="131">
        <v>0</v>
      </c>
      <c r="T1058" s="131">
        <v>0</v>
      </c>
      <c r="U1058" s="131">
        <v>0</v>
      </c>
      <c r="V1058" s="131">
        <v>0</v>
      </c>
      <c r="W1058" s="131">
        <v>0</v>
      </c>
      <c r="X1058" s="131">
        <v>0</v>
      </c>
      <c r="Y1058" s="131">
        <v>0</v>
      </c>
      <c r="Z1058" s="131">
        <v>0</v>
      </c>
      <c r="AA1058" s="131">
        <v>0</v>
      </c>
      <c r="AB1058" s="131">
        <v>0</v>
      </c>
      <c r="AC1058" s="131">
        <v>0</v>
      </c>
      <c r="AD1058" s="131">
        <v>0</v>
      </c>
      <c r="AE1058" s="131">
        <v>0</v>
      </c>
      <c r="AF1058" s="131">
        <v>0</v>
      </c>
      <c r="AG1058" s="131">
        <v>0</v>
      </c>
      <c r="AH1058" s="43">
        <v>0</v>
      </c>
    </row>
    <row r="1059" spans="1:34">
      <c r="A1059" s="52">
        <v>0</v>
      </c>
      <c r="C1059" s="53"/>
      <c r="D1059" s="62">
        <v>2008</v>
      </c>
      <c r="E1059" s="62">
        <v>2</v>
      </c>
      <c r="F1059" s="62">
        <v>2008</v>
      </c>
      <c r="G1059" s="62">
        <v>2008</v>
      </c>
      <c r="H1059" s="131">
        <v>0</v>
      </c>
      <c r="I1059" s="131">
        <v>0</v>
      </c>
      <c r="J1059" s="131">
        <v>0</v>
      </c>
      <c r="K1059" s="131">
        <v>0</v>
      </c>
      <c r="L1059" s="131">
        <v>0</v>
      </c>
      <c r="M1059" s="131">
        <v>0</v>
      </c>
      <c r="N1059" s="131">
        <v>0</v>
      </c>
      <c r="O1059" s="131">
        <v>0</v>
      </c>
      <c r="P1059" s="131">
        <v>0</v>
      </c>
      <c r="Q1059" s="131">
        <v>0</v>
      </c>
      <c r="R1059" s="131">
        <v>0</v>
      </c>
      <c r="S1059" s="131">
        <v>0</v>
      </c>
      <c r="T1059" s="131">
        <v>0</v>
      </c>
      <c r="U1059" s="131">
        <v>0</v>
      </c>
      <c r="V1059" s="131">
        <v>0</v>
      </c>
      <c r="W1059" s="131">
        <v>0</v>
      </c>
      <c r="X1059" s="131">
        <v>0</v>
      </c>
      <c r="Y1059" s="131">
        <v>0</v>
      </c>
      <c r="Z1059" s="131">
        <v>0</v>
      </c>
      <c r="AA1059" s="131">
        <v>0</v>
      </c>
      <c r="AB1059" s="131">
        <v>0</v>
      </c>
      <c r="AC1059" s="131">
        <v>0</v>
      </c>
      <c r="AD1059" s="131">
        <v>0</v>
      </c>
      <c r="AE1059" s="131">
        <v>0</v>
      </c>
      <c r="AF1059" s="131">
        <v>0</v>
      </c>
      <c r="AG1059" s="131">
        <v>0</v>
      </c>
      <c r="AH1059" s="43">
        <v>0</v>
      </c>
    </row>
    <row r="1060" spans="1:34">
      <c r="A1060" s="52">
        <v>0</v>
      </c>
      <c r="C1060" s="53"/>
      <c r="D1060" s="62">
        <v>2008</v>
      </c>
      <c r="E1060" s="62">
        <v>3</v>
      </c>
      <c r="F1060" s="62">
        <v>2008</v>
      </c>
      <c r="G1060" s="62">
        <v>2008</v>
      </c>
      <c r="H1060" s="131">
        <v>0</v>
      </c>
      <c r="I1060" s="131">
        <v>0</v>
      </c>
      <c r="J1060" s="131">
        <v>0</v>
      </c>
      <c r="K1060" s="131">
        <v>0</v>
      </c>
      <c r="L1060" s="131">
        <v>0</v>
      </c>
      <c r="M1060" s="131">
        <v>0</v>
      </c>
      <c r="N1060" s="131">
        <v>0</v>
      </c>
      <c r="O1060" s="131">
        <v>0</v>
      </c>
      <c r="P1060" s="131">
        <v>0</v>
      </c>
      <c r="Q1060" s="131">
        <v>0</v>
      </c>
      <c r="R1060" s="131">
        <v>0</v>
      </c>
      <c r="S1060" s="131">
        <v>0</v>
      </c>
      <c r="T1060" s="131">
        <v>0</v>
      </c>
      <c r="U1060" s="131">
        <v>0</v>
      </c>
      <c r="V1060" s="131">
        <v>0</v>
      </c>
      <c r="W1060" s="131">
        <v>0</v>
      </c>
      <c r="X1060" s="131">
        <v>0</v>
      </c>
      <c r="Y1060" s="131">
        <v>0</v>
      </c>
      <c r="Z1060" s="131">
        <v>0</v>
      </c>
      <c r="AA1060" s="131">
        <v>0</v>
      </c>
      <c r="AB1060" s="131">
        <v>0</v>
      </c>
      <c r="AC1060" s="131">
        <v>0</v>
      </c>
      <c r="AD1060" s="131">
        <v>0</v>
      </c>
      <c r="AE1060" s="131">
        <v>0</v>
      </c>
      <c r="AF1060" s="131">
        <v>0</v>
      </c>
      <c r="AG1060" s="131">
        <v>0</v>
      </c>
      <c r="AH1060" s="43">
        <v>0</v>
      </c>
    </row>
    <row r="1061" spans="1:34">
      <c r="A1061" s="52">
        <v>0</v>
      </c>
      <c r="C1061" s="53"/>
      <c r="D1061" s="62">
        <v>2008</v>
      </c>
      <c r="E1061" s="62">
        <v>4</v>
      </c>
      <c r="F1061" s="62">
        <v>2008</v>
      </c>
      <c r="G1061" s="62">
        <v>2008</v>
      </c>
      <c r="H1061" s="131">
        <v>0</v>
      </c>
      <c r="I1061" s="131">
        <v>0</v>
      </c>
      <c r="J1061" s="131">
        <v>0</v>
      </c>
      <c r="K1061" s="131">
        <v>0</v>
      </c>
      <c r="L1061" s="131">
        <v>0</v>
      </c>
      <c r="M1061" s="131">
        <v>0</v>
      </c>
      <c r="N1061" s="131">
        <v>0</v>
      </c>
      <c r="O1061" s="131">
        <v>0</v>
      </c>
      <c r="P1061" s="131">
        <v>0</v>
      </c>
      <c r="Q1061" s="131">
        <v>0</v>
      </c>
      <c r="R1061" s="131">
        <v>0</v>
      </c>
      <c r="S1061" s="131">
        <v>0</v>
      </c>
      <c r="T1061" s="131">
        <v>0</v>
      </c>
      <c r="U1061" s="131">
        <v>0</v>
      </c>
      <c r="V1061" s="131">
        <v>0</v>
      </c>
      <c r="W1061" s="131">
        <v>0</v>
      </c>
      <c r="X1061" s="131">
        <v>0</v>
      </c>
      <c r="Y1061" s="131">
        <v>0</v>
      </c>
      <c r="Z1061" s="131">
        <v>0</v>
      </c>
      <c r="AA1061" s="131">
        <v>0</v>
      </c>
      <c r="AB1061" s="131">
        <v>0</v>
      </c>
      <c r="AC1061" s="131">
        <v>0</v>
      </c>
      <c r="AD1061" s="131">
        <v>0</v>
      </c>
      <c r="AE1061" s="131">
        <v>0</v>
      </c>
      <c r="AF1061" s="131">
        <v>0</v>
      </c>
      <c r="AG1061" s="131">
        <v>0</v>
      </c>
      <c r="AH1061" s="43">
        <v>0</v>
      </c>
    </row>
    <row r="1062" spans="1:34">
      <c r="A1062" s="52">
        <v>0</v>
      </c>
      <c r="C1062" s="53"/>
      <c r="D1062" s="62">
        <v>2008</v>
      </c>
      <c r="E1062" s="62">
        <v>5</v>
      </c>
      <c r="F1062" s="62">
        <v>2009</v>
      </c>
      <c r="G1062" s="62">
        <v>2009</v>
      </c>
      <c r="H1062" s="131">
        <v>0</v>
      </c>
      <c r="I1062" s="131">
        <v>0</v>
      </c>
      <c r="J1062" s="131">
        <v>0</v>
      </c>
      <c r="K1062" s="131">
        <v>0</v>
      </c>
      <c r="L1062" s="131">
        <v>0</v>
      </c>
      <c r="M1062" s="131">
        <v>0</v>
      </c>
      <c r="N1062" s="131">
        <v>0</v>
      </c>
      <c r="O1062" s="131">
        <v>0</v>
      </c>
      <c r="P1062" s="131">
        <v>0</v>
      </c>
      <c r="Q1062" s="131">
        <v>0</v>
      </c>
      <c r="R1062" s="131">
        <v>0</v>
      </c>
      <c r="S1062" s="131">
        <v>0</v>
      </c>
      <c r="T1062" s="131">
        <v>0</v>
      </c>
      <c r="U1062" s="131">
        <v>0</v>
      </c>
      <c r="V1062" s="131">
        <v>0</v>
      </c>
      <c r="W1062" s="131">
        <v>0</v>
      </c>
      <c r="X1062" s="131">
        <v>0</v>
      </c>
      <c r="Y1062" s="131">
        <v>0</v>
      </c>
      <c r="Z1062" s="131">
        <v>0</v>
      </c>
      <c r="AA1062" s="131">
        <v>0</v>
      </c>
      <c r="AB1062" s="131">
        <v>0</v>
      </c>
      <c r="AC1062" s="131">
        <v>0</v>
      </c>
      <c r="AD1062" s="131">
        <v>0</v>
      </c>
      <c r="AE1062" s="131">
        <v>0</v>
      </c>
      <c r="AF1062" s="131">
        <v>0</v>
      </c>
      <c r="AG1062" s="131">
        <v>0</v>
      </c>
      <c r="AH1062" s="43">
        <v>0</v>
      </c>
    </row>
    <row r="1063" spans="1:34">
      <c r="A1063" s="52">
        <v>0</v>
      </c>
      <c r="C1063" s="53"/>
      <c r="D1063" s="62">
        <v>2008</v>
      </c>
      <c r="E1063" s="62">
        <v>6</v>
      </c>
      <c r="F1063" s="62">
        <v>2009</v>
      </c>
      <c r="G1063" s="62">
        <v>2009</v>
      </c>
      <c r="H1063" s="131">
        <v>0</v>
      </c>
      <c r="I1063" s="131">
        <v>0</v>
      </c>
      <c r="J1063" s="131">
        <v>0</v>
      </c>
      <c r="K1063" s="131">
        <v>0</v>
      </c>
      <c r="L1063" s="131">
        <v>0</v>
      </c>
      <c r="M1063" s="131">
        <v>0</v>
      </c>
      <c r="N1063" s="131">
        <v>0</v>
      </c>
      <c r="O1063" s="131">
        <v>0</v>
      </c>
      <c r="P1063" s="131">
        <v>0</v>
      </c>
      <c r="Q1063" s="131">
        <v>0</v>
      </c>
      <c r="R1063" s="131">
        <v>0</v>
      </c>
      <c r="S1063" s="131">
        <v>0</v>
      </c>
      <c r="T1063" s="131">
        <v>0</v>
      </c>
      <c r="U1063" s="131">
        <v>0</v>
      </c>
      <c r="V1063" s="131">
        <v>0</v>
      </c>
      <c r="W1063" s="131">
        <v>0</v>
      </c>
      <c r="X1063" s="131">
        <v>0</v>
      </c>
      <c r="Y1063" s="131">
        <v>0</v>
      </c>
      <c r="Z1063" s="131">
        <v>0</v>
      </c>
      <c r="AA1063" s="131">
        <v>0</v>
      </c>
      <c r="AB1063" s="131">
        <v>0</v>
      </c>
      <c r="AC1063" s="131">
        <v>0</v>
      </c>
      <c r="AD1063" s="131">
        <v>0</v>
      </c>
      <c r="AE1063" s="131">
        <v>0</v>
      </c>
      <c r="AF1063" s="131">
        <v>0</v>
      </c>
      <c r="AG1063" s="131">
        <v>0</v>
      </c>
      <c r="AH1063" s="43">
        <v>0</v>
      </c>
    </row>
    <row r="1064" spans="1:34">
      <c r="A1064" s="52">
        <v>0</v>
      </c>
      <c r="C1064" s="53"/>
      <c r="D1064" s="62">
        <v>2008</v>
      </c>
      <c r="E1064" s="62">
        <v>7</v>
      </c>
      <c r="F1064" s="62">
        <v>2009</v>
      </c>
      <c r="G1064" s="62">
        <v>2009</v>
      </c>
      <c r="H1064" s="131">
        <v>0</v>
      </c>
      <c r="I1064" s="131">
        <v>0</v>
      </c>
      <c r="J1064" s="131">
        <v>0</v>
      </c>
      <c r="K1064" s="131">
        <v>0</v>
      </c>
      <c r="L1064" s="131">
        <v>0</v>
      </c>
      <c r="M1064" s="131">
        <v>0</v>
      </c>
      <c r="N1064" s="131">
        <v>0</v>
      </c>
      <c r="O1064" s="131">
        <v>0</v>
      </c>
      <c r="P1064" s="131">
        <v>0</v>
      </c>
      <c r="Q1064" s="131">
        <v>0</v>
      </c>
      <c r="R1064" s="131">
        <v>0</v>
      </c>
      <c r="S1064" s="131">
        <v>0</v>
      </c>
      <c r="T1064" s="131">
        <v>0</v>
      </c>
      <c r="U1064" s="131">
        <v>0</v>
      </c>
      <c r="V1064" s="131">
        <v>0</v>
      </c>
      <c r="W1064" s="131">
        <v>0</v>
      </c>
      <c r="X1064" s="131">
        <v>0</v>
      </c>
      <c r="Y1064" s="131">
        <v>0</v>
      </c>
      <c r="Z1064" s="131">
        <v>0</v>
      </c>
      <c r="AA1064" s="131">
        <v>0</v>
      </c>
      <c r="AB1064" s="131">
        <v>0</v>
      </c>
      <c r="AC1064" s="131">
        <v>0</v>
      </c>
      <c r="AD1064" s="131">
        <v>0</v>
      </c>
      <c r="AE1064" s="131">
        <v>0</v>
      </c>
      <c r="AF1064" s="131">
        <v>0</v>
      </c>
      <c r="AG1064" s="131">
        <v>0</v>
      </c>
      <c r="AH1064" s="43">
        <v>0</v>
      </c>
    </row>
    <row r="1065" spans="1:34">
      <c r="A1065" s="52">
        <v>0</v>
      </c>
      <c r="C1065" s="53"/>
      <c r="D1065" s="62">
        <v>2008</v>
      </c>
      <c r="E1065" s="62">
        <v>8</v>
      </c>
      <c r="F1065" s="62">
        <v>2009</v>
      </c>
      <c r="G1065" s="62">
        <v>2009</v>
      </c>
      <c r="H1065" s="131">
        <v>0</v>
      </c>
      <c r="I1065" s="131">
        <v>0</v>
      </c>
      <c r="J1065" s="131">
        <v>0</v>
      </c>
      <c r="K1065" s="131">
        <v>0</v>
      </c>
      <c r="L1065" s="131">
        <v>0</v>
      </c>
      <c r="M1065" s="131">
        <v>0</v>
      </c>
      <c r="N1065" s="131">
        <v>0</v>
      </c>
      <c r="O1065" s="131">
        <v>0</v>
      </c>
      <c r="P1065" s="131">
        <v>0</v>
      </c>
      <c r="Q1065" s="131">
        <v>0</v>
      </c>
      <c r="R1065" s="131">
        <v>0</v>
      </c>
      <c r="S1065" s="131">
        <v>0</v>
      </c>
      <c r="T1065" s="131">
        <v>0</v>
      </c>
      <c r="U1065" s="131">
        <v>0</v>
      </c>
      <c r="V1065" s="131">
        <v>0</v>
      </c>
      <c r="W1065" s="131">
        <v>0</v>
      </c>
      <c r="X1065" s="131">
        <v>0</v>
      </c>
      <c r="Y1065" s="131">
        <v>0</v>
      </c>
      <c r="Z1065" s="131">
        <v>0</v>
      </c>
      <c r="AA1065" s="131">
        <v>0</v>
      </c>
      <c r="AB1065" s="131">
        <v>0</v>
      </c>
      <c r="AC1065" s="131">
        <v>0</v>
      </c>
      <c r="AD1065" s="131">
        <v>0</v>
      </c>
      <c r="AE1065" s="131">
        <v>0</v>
      </c>
      <c r="AF1065" s="131">
        <v>0</v>
      </c>
      <c r="AG1065" s="131">
        <v>0</v>
      </c>
      <c r="AH1065" s="43">
        <v>0</v>
      </c>
    </row>
    <row r="1066" spans="1:34">
      <c r="A1066" s="52">
        <v>0</v>
      </c>
      <c r="C1066" s="53"/>
      <c r="D1066" s="62">
        <v>2008</v>
      </c>
      <c r="E1066" s="62">
        <v>9</v>
      </c>
      <c r="F1066" s="62">
        <v>2009</v>
      </c>
      <c r="G1066" s="62">
        <v>2009</v>
      </c>
      <c r="H1066" s="131">
        <v>0</v>
      </c>
      <c r="I1066" s="131">
        <v>0</v>
      </c>
      <c r="J1066" s="131">
        <v>0</v>
      </c>
      <c r="K1066" s="131">
        <v>0</v>
      </c>
      <c r="L1066" s="131">
        <v>0</v>
      </c>
      <c r="M1066" s="131">
        <v>0</v>
      </c>
      <c r="N1066" s="131">
        <v>0</v>
      </c>
      <c r="O1066" s="131">
        <v>0</v>
      </c>
      <c r="P1066" s="131">
        <v>0</v>
      </c>
      <c r="Q1066" s="131">
        <v>0</v>
      </c>
      <c r="R1066" s="131">
        <v>0</v>
      </c>
      <c r="S1066" s="131">
        <v>0</v>
      </c>
      <c r="T1066" s="131">
        <v>0</v>
      </c>
      <c r="U1066" s="131">
        <v>0</v>
      </c>
      <c r="V1066" s="131">
        <v>0</v>
      </c>
      <c r="W1066" s="131">
        <v>0</v>
      </c>
      <c r="X1066" s="131">
        <v>0</v>
      </c>
      <c r="Y1066" s="131">
        <v>0</v>
      </c>
      <c r="Z1066" s="131">
        <v>0</v>
      </c>
      <c r="AA1066" s="131">
        <v>0</v>
      </c>
      <c r="AB1066" s="131">
        <v>0</v>
      </c>
      <c r="AC1066" s="131">
        <v>0</v>
      </c>
      <c r="AD1066" s="131">
        <v>0</v>
      </c>
      <c r="AE1066" s="131">
        <v>0</v>
      </c>
      <c r="AF1066" s="131">
        <v>0</v>
      </c>
      <c r="AG1066" s="131">
        <v>0</v>
      </c>
      <c r="AH1066" s="43">
        <v>0</v>
      </c>
    </row>
    <row r="1067" spans="1:34">
      <c r="A1067" s="52">
        <v>0</v>
      </c>
      <c r="C1067" s="53"/>
      <c r="D1067" s="62">
        <v>2008</v>
      </c>
      <c r="E1067" s="62">
        <v>10</v>
      </c>
      <c r="F1067" s="62">
        <v>2009</v>
      </c>
      <c r="G1067" s="62">
        <v>2009</v>
      </c>
      <c r="H1067" s="131">
        <v>0</v>
      </c>
      <c r="I1067" s="131">
        <v>0</v>
      </c>
      <c r="J1067" s="131">
        <v>0</v>
      </c>
      <c r="K1067" s="131">
        <v>0</v>
      </c>
      <c r="L1067" s="131">
        <v>0</v>
      </c>
      <c r="M1067" s="131">
        <v>0</v>
      </c>
      <c r="N1067" s="131">
        <v>0</v>
      </c>
      <c r="O1067" s="131">
        <v>0</v>
      </c>
      <c r="P1067" s="131">
        <v>0</v>
      </c>
      <c r="Q1067" s="131">
        <v>0</v>
      </c>
      <c r="R1067" s="131">
        <v>0</v>
      </c>
      <c r="S1067" s="131">
        <v>0</v>
      </c>
      <c r="T1067" s="131">
        <v>0</v>
      </c>
      <c r="U1067" s="131">
        <v>0</v>
      </c>
      <c r="V1067" s="131">
        <v>0</v>
      </c>
      <c r="W1067" s="131">
        <v>0</v>
      </c>
      <c r="X1067" s="131">
        <v>0</v>
      </c>
      <c r="Y1067" s="131">
        <v>0</v>
      </c>
      <c r="Z1067" s="131">
        <v>0</v>
      </c>
      <c r="AA1067" s="131">
        <v>0</v>
      </c>
      <c r="AB1067" s="131">
        <v>0</v>
      </c>
      <c r="AC1067" s="131">
        <v>0</v>
      </c>
      <c r="AD1067" s="131">
        <v>0</v>
      </c>
      <c r="AE1067" s="131">
        <v>0</v>
      </c>
      <c r="AF1067" s="131">
        <v>0</v>
      </c>
      <c r="AG1067" s="131">
        <v>0</v>
      </c>
      <c r="AH1067" s="43">
        <v>0</v>
      </c>
    </row>
    <row r="1068" spans="1:34">
      <c r="A1068" s="52">
        <v>0</v>
      </c>
      <c r="C1068" s="53"/>
      <c r="D1068" s="62">
        <v>2008</v>
      </c>
      <c r="E1068" s="62">
        <v>11</v>
      </c>
      <c r="F1068" s="62">
        <v>2009</v>
      </c>
      <c r="G1068" s="62">
        <v>2009</v>
      </c>
      <c r="H1068" s="131">
        <v>0</v>
      </c>
      <c r="I1068" s="131">
        <v>0</v>
      </c>
      <c r="J1068" s="131">
        <v>0</v>
      </c>
      <c r="K1068" s="131">
        <v>0</v>
      </c>
      <c r="L1068" s="131">
        <v>0</v>
      </c>
      <c r="M1068" s="131">
        <v>0</v>
      </c>
      <c r="N1068" s="131">
        <v>0</v>
      </c>
      <c r="O1068" s="131">
        <v>0</v>
      </c>
      <c r="P1068" s="131">
        <v>0</v>
      </c>
      <c r="Q1068" s="131">
        <v>0</v>
      </c>
      <c r="R1068" s="131">
        <v>0</v>
      </c>
      <c r="S1068" s="131">
        <v>0</v>
      </c>
      <c r="T1068" s="131">
        <v>0</v>
      </c>
      <c r="U1068" s="131">
        <v>0</v>
      </c>
      <c r="V1068" s="131">
        <v>0</v>
      </c>
      <c r="W1068" s="131">
        <v>0</v>
      </c>
      <c r="X1068" s="131">
        <v>0</v>
      </c>
      <c r="Y1068" s="131">
        <v>0</v>
      </c>
      <c r="Z1068" s="131">
        <v>0</v>
      </c>
      <c r="AA1068" s="131">
        <v>0</v>
      </c>
      <c r="AB1068" s="131">
        <v>0</v>
      </c>
      <c r="AC1068" s="131">
        <v>0</v>
      </c>
      <c r="AD1068" s="131">
        <v>0</v>
      </c>
      <c r="AE1068" s="131">
        <v>0</v>
      </c>
      <c r="AF1068" s="131">
        <v>0</v>
      </c>
      <c r="AG1068" s="131">
        <v>0</v>
      </c>
      <c r="AH1068" s="43">
        <v>0</v>
      </c>
    </row>
    <row r="1069" spans="1:34">
      <c r="A1069" s="52">
        <v>0</v>
      </c>
      <c r="C1069" s="53"/>
      <c r="D1069" s="62">
        <v>2008</v>
      </c>
      <c r="E1069" s="62">
        <v>12</v>
      </c>
      <c r="F1069" s="62">
        <v>2009</v>
      </c>
      <c r="G1069" s="62">
        <v>2009</v>
      </c>
      <c r="H1069" s="131">
        <v>0</v>
      </c>
      <c r="I1069" s="131">
        <v>0</v>
      </c>
      <c r="J1069" s="131">
        <v>0</v>
      </c>
      <c r="K1069" s="131">
        <v>0</v>
      </c>
      <c r="L1069" s="131">
        <v>0</v>
      </c>
      <c r="M1069" s="131">
        <v>0</v>
      </c>
      <c r="N1069" s="131">
        <v>0</v>
      </c>
      <c r="O1069" s="131">
        <v>0</v>
      </c>
      <c r="P1069" s="131">
        <v>0</v>
      </c>
      <c r="Q1069" s="131">
        <v>0</v>
      </c>
      <c r="R1069" s="131">
        <v>0</v>
      </c>
      <c r="S1069" s="131">
        <v>0</v>
      </c>
      <c r="T1069" s="131">
        <v>0</v>
      </c>
      <c r="U1069" s="131">
        <v>0</v>
      </c>
      <c r="V1069" s="131">
        <v>0</v>
      </c>
      <c r="W1069" s="131">
        <v>0</v>
      </c>
      <c r="X1069" s="131">
        <v>0</v>
      </c>
      <c r="Y1069" s="131">
        <v>0</v>
      </c>
      <c r="Z1069" s="131">
        <v>0</v>
      </c>
      <c r="AA1069" s="131">
        <v>0</v>
      </c>
      <c r="AB1069" s="131">
        <v>0</v>
      </c>
      <c r="AC1069" s="131">
        <v>0</v>
      </c>
      <c r="AD1069" s="131">
        <v>0</v>
      </c>
      <c r="AE1069" s="131">
        <v>0</v>
      </c>
      <c r="AF1069" s="131">
        <v>0</v>
      </c>
      <c r="AG1069" s="131">
        <v>0</v>
      </c>
      <c r="AH1069" s="43">
        <v>0</v>
      </c>
    </row>
    <row r="1070" spans="1:34">
      <c r="A1070" s="52">
        <v>0</v>
      </c>
      <c r="C1070" s="53"/>
      <c r="D1070" s="2">
        <v>2009</v>
      </c>
      <c r="E1070" s="2">
        <v>1</v>
      </c>
      <c r="F1070" s="62">
        <v>2009</v>
      </c>
      <c r="G1070" s="62">
        <v>2009</v>
      </c>
      <c r="H1070" s="131">
        <v>0</v>
      </c>
      <c r="I1070" s="131">
        <v>0</v>
      </c>
      <c r="J1070" s="131">
        <v>0</v>
      </c>
      <c r="K1070" s="131">
        <v>0</v>
      </c>
      <c r="L1070" s="131">
        <v>0</v>
      </c>
      <c r="M1070" s="131">
        <v>0</v>
      </c>
      <c r="N1070" s="131">
        <v>0</v>
      </c>
      <c r="O1070" s="131">
        <v>0</v>
      </c>
      <c r="P1070" s="131">
        <v>0</v>
      </c>
      <c r="Q1070" s="131">
        <v>0</v>
      </c>
      <c r="R1070" s="131">
        <v>0</v>
      </c>
      <c r="S1070" s="131">
        <v>0</v>
      </c>
      <c r="T1070" s="131">
        <v>0</v>
      </c>
      <c r="U1070" s="131">
        <v>0</v>
      </c>
      <c r="V1070" s="131">
        <v>0</v>
      </c>
      <c r="W1070" s="131">
        <v>0</v>
      </c>
      <c r="X1070" s="131">
        <v>0</v>
      </c>
      <c r="Y1070" s="131">
        <v>0</v>
      </c>
      <c r="Z1070" s="131">
        <v>0</v>
      </c>
      <c r="AA1070" s="131">
        <v>0</v>
      </c>
      <c r="AB1070" s="131">
        <v>0</v>
      </c>
      <c r="AC1070" s="131">
        <v>0</v>
      </c>
      <c r="AD1070" s="131">
        <v>0</v>
      </c>
      <c r="AE1070" s="131">
        <v>0</v>
      </c>
      <c r="AF1070" s="131">
        <v>0</v>
      </c>
      <c r="AG1070" s="131">
        <v>0</v>
      </c>
      <c r="AH1070" s="43">
        <v>0</v>
      </c>
    </row>
    <row r="1071" spans="1:34">
      <c r="A1071" s="52">
        <v>0</v>
      </c>
      <c r="C1071" s="53"/>
      <c r="D1071" s="2">
        <v>2009</v>
      </c>
      <c r="E1071" s="2">
        <v>2</v>
      </c>
      <c r="F1071" s="62">
        <v>2009</v>
      </c>
      <c r="G1071" s="62">
        <v>2009</v>
      </c>
      <c r="H1071" s="131">
        <v>0</v>
      </c>
      <c r="I1071" s="131">
        <v>0</v>
      </c>
      <c r="J1071" s="131">
        <v>0</v>
      </c>
      <c r="K1071" s="131">
        <v>0</v>
      </c>
      <c r="L1071" s="131">
        <v>0</v>
      </c>
      <c r="M1071" s="131">
        <v>0</v>
      </c>
      <c r="N1071" s="131">
        <v>0</v>
      </c>
      <c r="O1071" s="131">
        <v>0</v>
      </c>
      <c r="P1071" s="131">
        <v>0</v>
      </c>
      <c r="Q1071" s="131">
        <v>0</v>
      </c>
      <c r="R1071" s="131">
        <v>0</v>
      </c>
      <c r="S1071" s="131">
        <v>0</v>
      </c>
      <c r="T1071" s="131">
        <v>0</v>
      </c>
      <c r="U1071" s="131">
        <v>0</v>
      </c>
      <c r="V1071" s="131">
        <v>0</v>
      </c>
      <c r="W1071" s="131">
        <v>0</v>
      </c>
      <c r="X1071" s="131">
        <v>0</v>
      </c>
      <c r="Y1071" s="131">
        <v>0</v>
      </c>
      <c r="Z1071" s="131">
        <v>0</v>
      </c>
      <c r="AA1071" s="131">
        <v>0</v>
      </c>
      <c r="AB1071" s="131">
        <v>0</v>
      </c>
      <c r="AC1071" s="131">
        <v>0</v>
      </c>
      <c r="AD1071" s="131">
        <v>0</v>
      </c>
      <c r="AE1071" s="131">
        <v>0</v>
      </c>
      <c r="AF1071" s="131">
        <v>0</v>
      </c>
      <c r="AG1071" s="131">
        <v>0</v>
      </c>
      <c r="AH1071" s="43">
        <v>0</v>
      </c>
    </row>
    <row r="1072" spans="1:34">
      <c r="A1072" s="52">
        <v>0</v>
      </c>
      <c r="C1072" s="53"/>
      <c r="D1072" s="2">
        <v>2009</v>
      </c>
      <c r="E1072" s="2">
        <v>3</v>
      </c>
      <c r="F1072" s="62">
        <v>2009</v>
      </c>
      <c r="G1072" s="62">
        <v>2009</v>
      </c>
      <c r="H1072" s="131">
        <v>0</v>
      </c>
      <c r="I1072" s="131">
        <v>0</v>
      </c>
      <c r="J1072" s="131">
        <v>0</v>
      </c>
      <c r="K1072" s="131">
        <v>0</v>
      </c>
      <c r="L1072" s="131">
        <v>0</v>
      </c>
      <c r="M1072" s="131">
        <v>0</v>
      </c>
      <c r="N1072" s="131">
        <v>0</v>
      </c>
      <c r="O1072" s="131">
        <v>0</v>
      </c>
      <c r="P1072" s="131">
        <v>0</v>
      </c>
      <c r="Q1072" s="131">
        <v>0</v>
      </c>
      <c r="R1072" s="131">
        <v>0</v>
      </c>
      <c r="S1072" s="131">
        <v>0</v>
      </c>
      <c r="T1072" s="131">
        <v>0</v>
      </c>
      <c r="U1072" s="131">
        <v>0</v>
      </c>
      <c r="V1072" s="131">
        <v>0</v>
      </c>
      <c r="W1072" s="131">
        <v>0</v>
      </c>
      <c r="X1072" s="131">
        <v>0</v>
      </c>
      <c r="Y1072" s="131">
        <v>0</v>
      </c>
      <c r="Z1072" s="131">
        <v>0</v>
      </c>
      <c r="AA1072" s="131">
        <v>0</v>
      </c>
      <c r="AB1072" s="131">
        <v>0</v>
      </c>
      <c r="AC1072" s="131">
        <v>0</v>
      </c>
      <c r="AD1072" s="131">
        <v>0</v>
      </c>
      <c r="AE1072" s="131">
        <v>0</v>
      </c>
      <c r="AF1072" s="131">
        <v>0</v>
      </c>
      <c r="AG1072" s="131">
        <v>0</v>
      </c>
      <c r="AH1072" s="43">
        <v>0</v>
      </c>
    </row>
    <row r="1073" spans="1:34">
      <c r="A1073" s="52">
        <v>0</v>
      </c>
      <c r="C1073" s="53"/>
      <c r="D1073" s="2">
        <v>2009</v>
      </c>
      <c r="E1073" s="2">
        <v>4</v>
      </c>
      <c r="F1073" s="62">
        <v>2009</v>
      </c>
      <c r="G1073" s="62">
        <v>2009</v>
      </c>
      <c r="H1073" s="131">
        <v>0</v>
      </c>
      <c r="I1073" s="131">
        <v>0</v>
      </c>
      <c r="J1073" s="131">
        <v>0</v>
      </c>
      <c r="K1073" s="131">
        <v>0</v>
      </c>
      <c r="L1073" s="131">
        <v>0</v>
      </c>
      <c r="M1073" s="131">
        <v>0</v>
      </c>
      <c r="N1073" s="131">
        <v>0</v>
      </c>
      <c r="O1073" s="131">
        <v>0</v>
      </c>
      <c r="P1073" s="131">
        <v>0</v>
      </c>
      <c r="Q1073" s="131">
        <v>0</v>
      </c>
      <c r="R1073" s="131">
        <v>0</v>
      </c>
      <c r="S1073" s="131">
        <v>0</v>
      </c>
      <c r="T1073" s="131">
        <v>0</v>
      </c>
      <c r="U1073" s="131">
        <v>0</v>
      </c>
      <c r="V1073" s="131">
        <v>0</v>
      </c>
      <c r="W1073" s="131">
        <v>0</v>
      </c>
      <c r="X1073" s="131">
        <v>0</v>
      </c>
      <c r="Y1073" s="131">
        <v>0</v>
      </c>
      <c r="Z1073" s="131">
        <v>0</v>
      </c>
      <c r="AA1073" s="131">
        <v>0</v>
      </c>
      <c r="AB1073" s="131">
        <v>0</v>
      </c>
      <c r="AC1073" s="131">
        <v>0</v>
      </c>
      <c r="AD1073" s="131">
        <v>0</v>
      </c>
      <c r="AE1073" s="131">
        <v>0</v>
      </c>
      <c r="AF1073" s="131">
        <v>0</v>
      </c>
      <c r="AG1073" s="131">
        <v>0</v>
      </c>
      <c r="AH1073" s="43">
        <v>0</v>
      </c>
    </row>
    <row r="1074" spans="1:34">
      <c r="A1074" s="52">
        <v>0</v>
      </c>
      <c r="C1074" s="53"/>
      <c r="D1074" s="2">
        <v>2009</v>
      </c>
      <c r="E1074" s="2">
        <v>5</v>
      </c>
      <c r="F1074" s="62">
        <v>2010</v>
      </c>
      <c r="G1074" s="62">
        <v>2010</v>
      </c>
      <c r="H1074" s="131">
        <v>0</v>
      </c>
      <c r="I1074" s="131">
        <v>0</v>
      </c>
      <c r="J1074" s="131">
        <v>0</v>
      </c>
      <c r="K1074" s="131">
        <v>0</v>
      </c>
      <c r="L1074" s="131">
        <v>0</v>
      </c>
      <c r="M1074" s="131">
        <v>0</v>
      </c>
      <c r="N1074" s="131">
        <v>0</v>
      </c>
      <c r="O1074" s="131">
        <v>0</v>
      </c>
      <c r="P1074" s="131">
        <v>0</v>
      </c>
      <c r="Q1074" s="131">
        <v>0</v>
      </c>
      <c r="R1074" s="131">
        <v>0</v>
      </c>
      <c r="S1074" s="131">
        <v>0</v>
      </c>
      <c r="T1074" s="131">
        <v>0</v>
      </c>
      <c r="U1074" s="131">
        <v>0</v>
      </c>
      <c r="V1074" s="131">
        <v>0</v>
      </c>
      <c r="W1074" s="131">
        <v>0</v>
      </c>
      <c r="X1074" s="131">
        <v>0</v>
      </c>
      <c r="Y1074" s="131">
        <v>0</v>
      </c>
      <c r="Z1074" s="131">
        <v>0</v>
      </c>
      <c r="AA1074" s="131">
        <v>0</v>
      </c>
      <c r="AB1074" s="131">
        <v>0</v>
      </c>
      <c r="AC1074" s="131">
        <v>0</v>
      </c>
      <c r="AD1074" s="131">
        <v>0</v>
      </c>
      <c r="AE1074" s="131">
        <v>0</v>
      </c>
      <c r="AF1074" s="131">
        <v>0</v>
      </c>
      <c r="AG1074" s="131">
        <v>0</v>
      </c>
      <c r="AH1074" s="43">
        <v>0</v>
      </c>
    </row>
    <row r="1075" spans="1:34">
      <c r="A1075" s="52">
        <v>0</v>
      </c>
      <c r="C1075" s="53"/>
      <c r="D1075" s="2">
        <v>2009</v>
      </c>
      <c r="E1075" s="2">
        <v>6</v>
      </c>
      <c r="F1075" s="62">
        <v>2010</v>
      </c>
      <c r="G1075" s="62">
        <v>2010</v>
      </c>
      <c r="H1075" s="131">
        <v>0</v>
      </c>
      <c r="I1075" s="131">
        <v>0</v>
      </c>
      <c r="J1075" s="131">
        <v>0</v>
      </c>
      <c r="K1075" s="131">
        <v>0</v>
      </c>
      <c r="L1075" s="131">
        <v>0</v>
      </c>
      <c r="M1075" s="131">
        <v>0</v>
      </c>
      <c r="N1075" s="131">
        <v>0</v>
      </c>
      <c r="O1075" s="131">
        <v>0</v>
      </c>
      <c r="P1075" s="131">
        <v>0</v>
      </c>
      <c r="Q1075" s="131">
        <v>0</v>
      </c>
      <c r="R1075" s="131">
        <v>0</v>
      </c>
      <c r="S1075" s="131">
        <v>0</v>
      </c>
      <c r="T1075" s="131">
        <v>0</v>
      </c>
      <c r="U1075" s="131">
        <v>0</v>
      </c>
      <c r="V1075" s="131">
        <v>0</v>
      </c>
      <c r="W1075" s="131">
        <v>0</v>
      </c>
      <c r="X1075" s="131">
        <v>0</v>
      </c>
      <c r="Y1075" s="131">
        <v>0</v>
      </c>
      <c r="Z1075" s="131">
        <v>0</v>
      </c>
      <c r="AA1075" s="131">
        <v>0</v>
      </c>
      <c r="AB1075" s="131">
        <v>0</v>
      </c>
      <c r="AC1075" s="131">
        <v>0</v>
      </c>
      <c r="AD1075" s="131">
        <v>0</v>
      </c>
      <c r="AE1075" s="131">
        <v>0</v>
      </c>
      <c r="AF1075" s="131">
        <v>0</v>
      </c>
      <c r="AG1075" s="131">
        <v>0</v>
      </c>
      <c r="AH1075" s="43">
        <v>0</v>
      </c>
    </row>
    <row r="1076" spans="1:34">
      <c r="A1076" s="52">
        <v>0</v>
      </c>
      <c r="C1076" s="53"/>
      <c r="D1076" s="2">
        <v>2009</v>
      </c>
      <c r="E1076" s="2">
        <v>7</v>
      </c>
      <c r="F1076" s="62">
        <v>2010</v>
      </c>
      <c r="G1076" s="62">
        <v>2010</v>
      </c>
      <c r="H1076" s="131">
        <v>0</v>
      </c>
      <c r="I1076" s="131">
        <v>0</v>
      </c>
      <c r="J1076" s="131">
        <v>0</v>
      </c>
      <c r="K1076" s="131">
        <v>0</v>
      </c>
      <c r="L1076" s="131">
        <v>0</v>
      </c>
      <c r="M1076" s="131">
        <v>0</v>
      </c>
      <c r="N1076" s="131">
        <v>0</v>
      </c>
      <c r="O1076" s="131">
        <v>0</v>
      </c>
      <c r="P1076" s="131">
        <v>0</v>
      </c>
      <c r="Q1076" s="131">
        <v>0</v>
      </c>
      <c r="R1076" s="131">
        <v>0</v>
      </c>
      <c r="S1076" s="131">
        <v>0</v>
      </c>
      <c r="T1076" s="131">
        <v>0</v>
      </c>
      <c r="U1076" s="131">
        <v>0</v>
      </c>
      <c r="V1076" s="131">
        <v>0</v>
      </c>
      <c r="W1076" s="131">
        <v>0</v>
      </c>
      <c r="X1076" s="131">
        <v>0</v>
      </c>
      <c r="Y1076" s="131">
        <v>0</v>
      </c>
      <c r="Z1076" s="131">
        <v>0</v>
      </c>
      <c r="AA1076" s="131">
        <v>0</v>
      </c>
      <c r="AB1076" s="131">
        <v>0</v>
      </c>
      <c r="AC1076" s="131">
        <v>0</v>
      </c>
      <c r="AD1076" s="131">
        <v>0</v>
      </c>
      <c r="AE1076" s="131">
        <v>0</v>
      </c>
      <c r="AF1076" s="131">
        <v>0</v>
      </c>
      <c r="AG1076" s="131">
        <v>0</v>
      </c>
      <c r="AH1076" s="43">
        <v>0</v>
      </c>
    </row>
    <row r="1077" spans="1:34">
      <c r="A1077" s="52">
        <v>0</v>
      </c>
      <c r="C1077" s="53"/>
      <c r="D1077" s="2">
        <v>2009</v>
      </c>
      <c r="E1077" s="2">
        <v>8</v>
      </c>
      <c r="F1077" s="62">
        <v>2010</v>
      </c>
      <c r="G1077" s="62">
        <v>2010</v>
      </c>
      <c r="H1077" s="131">
        <v>0</v>
      </c>
      <c r="I1077" s="131">
        <v>0</v>
      </c>
      <c r="J1077" s="131">
        <v>0</v>
      </c>
      <c r="K1077" s="131">
        <v>0</v>
      </c>
      <c r="L1077" s="131">
        <v>0</v>
      </c>
      <c r="M1077" s="131">
        <v>0</v>
      </c>
      <c r="N1077" s="131">
        <v>0</v>
      </c>
      <c r="O1077" s="131">
        <v>0</v>
      </c>
      <c r="P1077" s="131">
        <v>0</v>
      </c>
      <c r="Q1077" s="131">
        <v>0</v>
      </c>
      <c r="R1077" s="131">
        <v>0</v>
      </c>
      <c r="S1077" s="131">
        <v>0</v>
      </c>
      <c r="T1077" s="131">
        <v>0</v>
      </c>
      <c r="U1077" s="131">
        <v>0</v>
      </c>
      <c r="V1077" s="131">
        <v>0</v>
      </c>
      <c r="W1077" s="131">
        <v>0</v>
      </c>
      <c r="X1077" s="131">
        <v>0</v>
      </c>
      <c r="Y1077" s="131">
        <v>0</v>
      </c>
      <c r="Z1077" s="131">
        <v>0</v>
      </c>
      <c r="AA1077" s="131">
        <v>0</v>
      </c>
      <c r="AB1077" s="131">
        <v>0</v>
      </c>
      <c r="AC1077" s="131">
        <v>0</v>
      </c>
      <c r="AD1077" s="131">
        <v>0</v>
      </c>
      <c r="AE1077" s="131">
        <v>0</v>
      </c>
      <c r="AF1077" s="131">
        <v>0</v>
      </c>
      <c r="AG1077" s="131">
        <v>0</v>
      </c>
      <c r="AH1077" s="43">
        <v>0</v>
      </c>
    </row>
    <row r="1078" spans="1:34">
      <c r="A1078" s="52">
        <v>0</v>
      </c>
      <c r="C1078" s="53"/>
      <c r="D1078" s="2">
        <v>2009</v>
      </c>
      <c r="E1078" s="2">
        <v>9</v>
      </c>
      <c r="F1078" s="62">
        <v>2010</v>
      </c>
      <c r="G1078" s="62">
        <v>2010</v>
      </c>
      <c r="H1078" s="131">
        <v>0</v>
      </c>
      <c r="I1078" s="131">
        <v>0</v>
      </c>
      <c r="J1078" s="131">
        <v>0</v>
      </c>
      <c r="K1078" s="131">
        <v>0</v>
      </c>
      <c r="L1078" s="131">
        <v>0</v>
      </c>
      <c r="M1078" s="131">
        <v>0</v>
      </c>
      <c r="N1078" s="131">
        <v>0</v>
      </c>
      <c r="O1078" s="131">
        <v>0</v>
      </c>
      <c r="P1078" s="131">
        <v>0</v>
      </c>
      <c r="Q1078" s="131">
        <v>0</v>
      </c>
      <c r="R1078" s="131">
        <v>0</v>
      </c>
      <c r="S1078" s="131">
        <v>0</v>
      </c>
      <c r="T1078" s="131">
        <v>0</v>
      </c>
      <c r="U1078" s="131">
        <v>0</v>
      </c>
      <c r="V1078" s="131">
        <v>0</v>
      </c>
      <c r="W1078" s="131">
        <v>0</v>
      </c>
      <c r="X1078" s="131">
        <v>0</v>
      </c>
      <c r="Y1078" s="131">
        <v>0</v>
      </c>
      <c r="Z1078" s="131">
        <v>0</v>
      </c>
      <c r="AA1078" s="131">
        <v>0</v>
      </c>
      <c r="AB1078" s="131">
        <v>0</v>
      </c>
      <c r="AC1078" s="131">
        <v>0</v>
      </c>
      <c r="AD1078" s="131">
        <v>0</v>
      </c>
      <c r="AE1078" s="131">
        <v>0</v>
      </c>
      <c r="AF1078" s="131">
        <v>0</v>
      </c>
      <c r="AG1078" s="131">
        <v>0</v>
      </c>
      <c r="AH1078" s="43">
        <v>0</v>
      </c>
    </row>
    <row r="1079" spans="1:34">
      <c r="A1079" s="52">
        <v>0</v>
      </c>
      <c r="C1079" s="53"/>
      <c r="D1079" s="2">
        <v>2009</v>
      </c>
      <c r="E1079" s="2">
        <v>10</v>
      </c>
      <c r="F1079" s="62">
        <v>2010</v>
      </c>
      <c r="G1079" s="62">
        <v>2010</v>
      </c>
      <c r="H1079" s="131">
        <v>0</v>
      </c>
      <c r="I1079" s="131">
        <v>0</v>
      </c>
      <c r="J1079" s="131">
        <v>0</v>
      </c>
      <c r="K1079" s="131">
        <v>0</v>
      </c>
      <c r="L1079" s="131">
        <v>0</v>
      </c>
      <c r="M1079" s="131">
        <v>0</v>
      </c>
      <c r="N1079" s="131">
        <v>0</v>
      </c>
      <c r="O1079" s="131">
        <v>0</v>
      </c>
      <c r="P1079" s="131">
        <v>0</v>
      </c>
      <c r="Q1079" s="131">
        <v>0</v>
      </c>
      <c r="R1079" s="131">
        <v>0</v>
      </c>
      <c r="S1079" s="131">
        <v>0</v>
      </c>
      <c r="T1079" s="131">
        <v>0</v>
      </c>
      <c r="U1079" s="131">
        <v>0</v>
      </c>
      <c r="V1079" s="131">
        <v>0</v>
      </c>
      <c r="W1079" s="131">
        <v>0</v>
      </c>
      <c r="X1079" s="131">
        <v>0</v>
      </c>
      <c r="Y1079" s="131">
        <v>0</v>
      </c>
      <c r="Z1079" s="131">
        <v>0</v>
      </c>
      <c r="AA1079" s="131">
        <v>0</v>
      </c>
      <c r="AB1079" s="131">
        <v>0</v>
      </c>
      <c r="AC1079" s="131">
        <v>0</v>
      </c>
      <c r="AD1079" s="131">
        <v>0</v>
      </c>
      <c r="AE1079" s="131">
        <v>0</v>
      </c>
      <c r="AF1079" s="131">
        <v>0</v>
      </c>
      <c r="AG1079" s="131">
        <v>0</v>
      </c>
      <c r="AH1079" s="43">
        <v>0</v>
      </c>
    </row>
    <row r="1080" spans="1:34">
      <c r="A1080" s="52">
        <v>0</v>
      </c>
      <c r="C1080" s="53"/>
      <c r="D1080" s="2">
        <v>2009</v>
      </c>
      <c r="E1080" s="2">
        <v>11</v>
      </c>
      <c r="F1080" s="62">
        <v>2010</v>
      </c>
      <c r="G1080" s="62">
        <v>2010</v>
      </c>
      <c r="H1080" s="131">
        <v>0</v>
      </c>
      <c r="I1080" s="131">
        <v>0</v>
      </c>
      <c r="J1080" s="131">
        <v>0</v>
      </c>
      <c r="K1080" s="131">
        <v>0</v>
      </c>
      <c r="L1080" s="131">
        <v>0</v>
      </c>
      <c r="M1080" s="131">
        <v>0</v>
      </c>
      <c r="N1080" s="131">
        <v>0</v>
      </c>
      <c r="O1080" s="131">
        <v>0</v>
      </c>
      <c r="P1080" s="131">
        <v>0</v>
      </c>
      <c r="Q1080" s="131">
        <v>0</v>
      </c>
      <c r="R1080" s="131">
        <v>0</v>
      </c>
      <c r="S1080" s="131">
        <v>0</v>
      </c>
      <c r="T1080" s="131">
        <v>0</v>
      </c>
      <c r="U1080" s="131">
        <v>0</v>
      </c>
      <c r="V1080" s="131">
        <v>0</v>
      </c>
      <c r="W1080" s="131">
        <v>0</v>
      </c>
      <c r="X1080" s="131">
        <v>0</v>
      </c>
      <c r="Y1080" s="131">
        <v>0</v>
      </c>
      <c r="Z1080" s="131">
        <v>0</v>
      </c>
      <c r="AA1080" s="131">
        <v>0</v>
      </c>
      <c r="AB1080" s="131">
        <v>0</v>
      </c>
      <c r="AC1080" s="131">
        <v>0</v>
      </c>
      <c r="AD1080" s="131">
        <v>0</v>
      </c>
      <c r="AE1080" s="131">
        <v>0</v>
      </c>
      <c r="AF1080" s="131">
        <v>0</v>
      </c>
      <c r="AG1080" s="131">
        <v>0</v>
      </c>
      <c r="AH1080" s="43">
        <v>0</v>
      </c>
    </row>
    <row r="1081" spans="1:34">
      <c r="A1081" s="52">
        <v>0</v>
      </c>
      <c r="C1081" s="53"/>
      <c r="D1081" s="2">
        <v>2009</v>
      </c>
      <c r="E1081" s="2">
        <v>12</v>
      </c>
      <c r="F1081" s="62">
        <v>2010</v>
      </c>
      <c r="G1081" s="62">
        <v>2010</v>
      </c>
      <c r="H1081" s="131">
        <v>0</v>
      </c>
      <c r="I1081" s="131">
        <v>0</v>
      </c>
      <c r="J1081" s="131">
        <v>0</v>
      </c>
      <c r="K1081" s="131">
        <v>0</v>
      </c>
      <c r="L1081" s="131">
        <v>0</v>
      </c>
      <c r="M1081" s="131">
        <v>0</v>
      </c>
      <c r="N1081" s="131">
        <v>0</v>
      </c>
      <c r="O1081" s="131">
        <v>0</v>
      </c>
      <c r="P1081" s="131">
        <v>0</v>
      </c>
      <c r="Q1081" s="131">
        <v>0</v>
      </c>
      <c r="R1081" s="131">
        <v>0</v>
      </c>
      <c r="S1081" s="131">
        <v>0</v>
      </c>
      <c r="T1081" s="131">
        <v>0</v>
      </c>
      <c r="U1081" s="131">
        <v>0</v>
      </c>
      <c r="V1081" s="131">
        <v>0</v>
      </c>
      <c r="W1081" s="131">
        <v>0</v>
      </c>
      <c r="X1081" s="131">
        <v>0</v>
      </c>
      <c r="Y1081" s="131">
        <v>0</v>
      </c>
      <c r="Z1081" s="131">
        <v>0</v>
      </c>
      <c r="AA1081" s="131">
        <v>0</v>
      </c>
      <c r="AB1081" s="131">
        <v>0</v>
      </c>
      <c r="AC1081" s="131">
        <v>0</v>
      </c>
      <c r="AD1081" s="131">
        <v>0</v>
      </c>
      <c r="AE1081" s="131">
        <v>0</v>
      </c>
      <c r="AF1081" s="131">
        <v>0</v>
      </c>
      <c r="AG1081" s="131">
        <v>0</v>
      </c>
      <c r="AH1081" s="43">
        <v>0</v>
      </c>
    </row>
    <row r="1082" spans="1:34">
      <c r="A1082" s="52">
        <v>0</v>
      </c>
      <c r="C1082" s="53"/>
      <c r="D1082" s="2">
        <v>2010</v>
      </c>
      <c r="E1082" s="2">
        <v>1</v>
      </c>
      <c r="F1082" s="62">
        <v>2010</v>
      </c>
      <c r="G1082" s="62">
        <v>2010</v>
      </c>
      <c r="H1082" s="131">
        <v>0</v>
      </c>
      <c r="I1082" s="131">
        <v>0</v>
      </c>
      <c r="J1082" s="131">
        <v>0</v>
      </c>
      <c r="K1082" s="131">
        <v>0</v>
      </c>
      <c r="L1082" s="131">
        <v>0</v>
      </c>
      <c r="M1082" s="131">
        <v>0</v>
      </c>
      <c r="N1082" s="131">
        <v>0</v>
      </c>
      <c r="O1082" s="131">
        <v>0</v>
      </c>
      <c r="P1082" s="131">
        <v>0</v>
      </c>
      <c r="Q1082" s="131">
        <v>0</v>
      </c>
      <c r="R1082" s="131">
        <v>0</v>
      </c>
      <c r="S1082" s="131">
        <v>0</v>
      </c>
      <c r="T1082" s="131">
        <v>0</v>
      </c>
      <c r="U1082" s="131">
        <v>0</v>
      </c>
      <c r="V1082" s="131">
        <v>0</v>
      </c>
      <c r="W1082" s="131">
        <v>0</v>
      </c>
      <c r="X1082" s="131">
        <v>0</v>
      </c>
      <c r="Y1082" s="131">
        <v>0</v>
      </c>
      <c r="Z1082" s="131">
        <v>0</v>
      </c>
      <c r="AA1082" s="131">
        <v>0</v>
      </c>
      <c r="AB1082" s="131">
        <v>0</v>
      </c>
      <c r="AC1082" s="131">
        <v>0</v>
      </c>
      <c r="AD1082" s="131">
        <v>0</v>
      </c>
      <c r="AE1082" s="131">
        <v>0</v>
      </c>
      <c r="AF1082" s="131">
        <v>0</v>
      </c>
      <c r="AG1082" s="131">
        <v>0</v>
      </c>
      <c r="AH1082" s="43">
        <v>0</v>
      </c>
    </row>
    <row r="1083" spans="1:34">
      <c r="A1083" s="52">
        <v>0</v>
      </c>
      <c r="C1083" s="53"/>
      <c r="D1083" s="2">
        <v>2010</v>
      </c>
      <c r="E1083" s="2">
        <v>2</v>
      </c>
      <c r="F1083" s="62">
        <v>2010</v>
      </c>
      <c r="G1083" s="62">
        <v>2010</v>
      </c>
      <c r="H1083" s="131">
        <v>0</v>
      </c>
      <c r="I1083" s="131">
        <v>0</v>
      </c>
      <c r="J1083" s="131">
        <v>0</v>
      </c>
      <c r="K1083" s="131">
        <v>0</v>
      </c>
      <c r="L1083" s="131">
        <v>0</v>
      </c>
      <c r="M1083" s="131">
        <v>0</v>
      </c>
      <c r="N1083" s="131">
        <v>0</v>
      </c>
      <c r="O1083" s="131">
        <v>0</v>
      </c>
      <c r="P1083" s="131">
        <v>0</v>
      </c>
      <c r="Q1083" s="131">
        <v>0</v>
      </c>
      <c r="R1083" s="131">
        <v>0</v>
      </c>
      <c r="S1083" s="131">
        <v>0</v>
      </c>
      <c r="T1083" s="131">
        <v>0</v>
      </c>
      <c r="U1083" s="131">
        <v>0</v>
      </c>
      <c r="V1083" s="131">
        <v>0</v>
      </c>
      <c r="W1083" s="131">
        <v>0</v>
      </c>
      <c r="X1083" s="131">
        <v>0</v>
      </c>
      <c r="Y1083" s="131">
        <v>0</v>
      </c>
      <c r="Z1083" s="131">
        <v>0</v>
      </c>
      <c r="AA1083" s="131">
        <v>0</v>
      </c>
      <c r="AB1083" s="131">
        <v>0</v>
      </c>
      <c r="AC1083" s="131">
        <v>0</v>
      </c>
      <c r="AD1083" s="131">
        <v>0</v>
      </c>
      <c r="AE1083" s="131">
        <v>0</v>
      </c>
      <c r="AF1083" s="131">
        <v>0</v>
      </c>
      <c r="AG1083" s="131">
        <v>0</v>
      </c>
      <c r="AH1083" s="43">
        <v>0</v>
      </c>
    </row>
    <row r="1084" spans="1:34">
      <c r="A1084" s="52">
        <v>0</v>
      </c>
      <c r="C1084" s="53"/>
      <c r="D1084" s="2">
        <v>2010</v>
      </c>
      <c r="E1084" s="2">
        <v>3</v>
      </c>
      <c r="F1084" s="62">
        <v>2010</v>
      </c>
      <c r="G1084" s="62">
        <v>2010</v>
      </c>
      <c r="H1084" s="131">
        <v>0</v>
      </c>
      <c r="I1084" s="131">
        <v>0</v>
      </c>
      <c r="J1084" s="131">
        <v>0</v>
      </c>
      <c r="K1084" s="131">
        <v>0</v>
      </c>
      <c r="L1084" s="131">
        <v>0</v>
      </c>
      <c r="M1084" s="131">
        <v>0</v>
      </c>
      <c r="N1084" s="131">
        <v>0</v>
      </c>
      <c r="O1084" s="131">
        <v>0</v>
      </c>
      <c r="P1084" s="131">
        <v>0</v>
      </c>
      <c r="Q1084" s="131">
        <v>0</v>
      </c>
      <c r="R1084" s="131">
        <v>0</v>
      </c>
      <c r="S1084" s="131">
        <v>0</v>
      </c>
      <c r="T1084" s="131">
        <v>0</v>
      </c>
      <c r="U1084" s="131">
        <v>0</v>
      </c>
      <c r="V1084" s="131">
        <v>0</v>
      </c>
      <c r="W1084" s="131">
        <v>0</v>
      </c>
      <c r="X1084" s="131">
        <v>0</v>
      </c>
      <c r="Y1084" s="131">
        <v>0</v>
      </c>
      <c r="Z1084" s="131">
        <v>0</v>
      </c>
      <c r="AA1084" s="131">
        <v>0</v>
      </c>
      <c r="AB1084" s="131">
        <v>0</v>
      </c>
      <c r="AC1084" s="131">
        <v>0</v>
      </c>
      <c r="AD1084" s="131">
        <v>0</v>
      </c>
      <c r="AE1084" s="131">
        <v>0</v>
      </c>
      <c r="AF1084" s="131">
        <v>0</v>
      </c>
      <c r="AG1084" s="131">
        <v>0</v>
      </c>
      <c r="AH1084" s="43">
        <v>0</v>
      </c>
    </row>
    <row r="1085" spans="1:34">
      <c r="A1085" s="52">
        <v>0</v>
      </c>
      <c r="C1085" s="53"/>
      <c r="D1085" s="2">
        <v>2010</v>
      </c>
      <c r="E1085" s="2">
        <v>4</v>
      </c>
      <c r="F1085" s="62">
        <v>2010</v>
      </c>
      <c r="G1085" s="62">
        <v>2010</v>
      </c>
      <c r="H1085" s="131">
        <v>0</v>
      </c>
      <c r="I1085" s="131">
        <v>0</v>
      </c>
      <c r="J1085" s="131">
        <v>0</v>
      </c>
      <c r="K1085" s="131">
        <v>0</v>
      </c>
      <c r="L1085" s="131">
        <v>0</v>
      </c>
      <c r="M1085" s="131">
        <v>0</v>
      </c>
      <c r="N1085" s="131">
        <v>0</v>
      </c>
      <c r="O1085" s="131">
        <v>0</v>
      </c>
      <c r="P1085" s="131">
        <v>0</v>
      </c>
      <c r="Q1085" s="131">
        <v>0</v>
      </c>
      <c r="R1085" s="131">
        <v>0</v>
      </c>
      <c r="S1085" s="131">
        <v>0</v>
      </c>
      <c r="T1085" s="131">
        <v>0</v>
      </c>
      <c r="U1085" s="131">
        <v>0</v>
      </c>
      <c r="V1085" s="131">
        <v>0</v>
      </c>
      <c r="W1085" s="131">
        <v>0</v>
      </c>
      <c r="X1085" s="131">
        <v>0</v>
      </c>
      <c r="Y1085" s="131">
        <v>0</v>
      </c>
      <c r="Z1085" s="131">
        <v>0</v>
      </c>
      <c r="AA1085" s="131">
        <v>0</v>
      </c>
      <c r="AB1085" s="131">
        <v>0</v>
      </c>
      <c r="AC1085" s="131">
        <v>0</v>
      </c>
      <c r="AD1085" s="131">
        <v>0</v>
      </c>
      <c r="AE1085" s="131">
        <v>0</v>
      </c>
      <c r="AF1085" s="131">
        <v>0</v>
      </c>
      <c r="AG1085" s="131">
        <v>0</v>
      </c>
      <c r="AH1085" s="43">
        <v>0</v>
      </c>
    </row>
    <row r="1086" spans="1:34">
      <c r="A1086" s="52">
        <v>0</v>
      </c>
      <c r="C1086" s="53"/>
      <c r="D1086" s="2">
        <v>2010</v>
      </c>
      <c r="E1086" s="2">
        <v>5</v>
      </c>
      <c r="F1086" s="62">
        <v>2011</v>
      </c>
      <c r="G1086" s="62">
        <v>2011</v>
      </c>
      <c r="H1086" s="131">
        <v>0</v>
      </c>
      <c r="I1086" s="131">
        <v>0</v>
      </c>
      <c r="J1086" s="131">
        <v>0</v>
      </c>
      <c r="K1086" s="131">
        <v>0</v>
      </c>
      <c r="L1086" s="131">
        <v>0</v>
      </c>
      <c r="M1086" s="131">
        <v>0</v>
      </c>
      <c r="N1086" s="131">
        <v>0</v>
      </c>
      <c r="O1086" s="131">
        <v>0</v>
      </c>
      <c r="P1086" s="131">
        <v>0</v>
      </c>
      <c r="Q1086" s="131">
        <v>0</v>
      </c>
      <c r="R1086" s="131">
        <v>0</v>
      </c>
      <c r="S1086" s="131">
        <v>0</v>
      </c>
      <c r="T1086" s="131">
        <v>0</v>
      </c>
      <c r="U1086" s="131">
        <v>0</v>
      </c>
      <c r="V1086" s="131">
        <v>0</v>
      </c>
      <c r="W1086" s="131">
        <v>0</v>
      </c>
      <c r="X1086" s="131">
        <v>0</v>
      </c>
      <c r="Y1086" s="131">
        <v>0</v>
      </c>
      <c r="Z1086" s="131">
        <v>0</v>
      </c>
      <c r="AA1086" s="131">
        <v>0</v>
      </c>
      <c r="AB1086" s="131">
        <v>0</v>
      </c>
      <c r="AC1086" s="131">
        <v>0</v>
      </c>
      <c r="AD1086" s="131">
        <v>0</v>
      </c>
      <c r="AE1086" s="131">
        <v>0</v>
      </c>
      <c r="AF1086" s="131">
        <v>0</v>
      </c>
      <c r="AG1086" s="131">
        <v>0</v>
      </c>
      <c r="AH1086" s="43">
        <v>0</v>
      </c>
    </row>
    <row r="1087" spans="1:34">
      <c r="A1087" s="52">
        <v>0</v>
      </c>
      <c r="C1087" s="53"/>
      <c r="D1087" s="2">
        <v>2010</v>
      </c>
      <c r="E1087" s="2">
        <v>6</v>
      </c>
      <c r="F1087" s="62">
        <v>2011</v>
      </c>
      <c r="G1087" s="62">
        <v>2011</v>
      </c>
      <c r="H1087" s="131">
        <v>0</v>
      </c>
      <c r="I1087" s="131">
        <v>0</v>
      </c>
      <c r="J1087" s="131">
        <v>0</v>
      </c>
      <c r="K1087" s="131">
        <v>0</v>
      </c>
      <c r="L1087" s="131">
        <v>0</v>
      </c>
      <c r="M1087" s="131">
        <v>0</v>
      </c>
      <c r="N1087" s="131">
        <v>0</v>
      </c>
      <c r="O1087" s="131">
        <v>0</v>
      </c>
      <c r="P1087" s="131">
        <v>0</v>
      </c>
      <c r="Q1087" s="131">
        <v>0</v>
      </c>
      <c r="R1087" s="131">
        <v>0</v>
      </c>
      <c r="S1087" s="131">
        <v>0</v>
      </c>
      <c r="T1087" s="131">
        <v>0</v>
      </c>
      <c r="U1087" s="131">
        <v>0</v>
      </c>
      <c r="V1087" s="131">
        <v>0</v>
      </c>
      <c r="W1087" s="131">
        <v>0</v>
      </c>
      <c r="X1087" s="131">
        <v>0</v>
      </c>
      <c r="Y1087" s="131">
        <v>0</v>
      </c>
      <c r="Z1087" s="131">
        <v>0</v>
      </c>
      <c r="AA1087" s="131">
        <v>0</v>
      </c>
      <c r="AB1087" s="131">
        <v>0</v>
      </c>
      <c r="AC1087" s="131">
        <v>0</v>
      </c>
      <c r="AD1087" s="131">
        <v>0</v>
      </c>
      <c r="AE1087" s="131">
        <v>0</v>
      </c>
      <c r="AF1087" s="131">
        <v>0</v>
      </c>
      <c r="AG1087" s="131">
        <v>0</v>
      </c>
      <c r="AH1087" s="43">
        <v>0</v>
      </c>
    </row>
    <row r="1088" spans="1:34">
      <c r="A1088" s="52">
        <v>0</v>
      </c>
      <c r="C1088" s="53"/>
      <c r="D1088" s="2">
        <v>2010</v>
      </c>
      <c r="E1088" s="2">
        <v>7</v>
      </c>
      <c r="F1088" s="62">
        <v>2011</v>
      </c>
      <c r="G1088" s="62">
        <v>2011</v>
      </c>
      <c r="H1088" s="131">
        <v>0</v>
      </c>
      <c r="I1088" s="131">
        <v>0</v>
      </c>
      <c r="J1088" s="131">
        <v>0</v>
      </c>
      <c r="K1088" s="131">
        <v>0</v>
      </c>
      <c r="L1088" s="131">
        <v>0</v>
      </c>
      <c r="M1088" s="131">
        <v>0</v>
      </c>
      <c r="N1088" s="131">
        <v>0</v>
      </c>
      <c r="O1088" s="131">
        <v>0</v>
      </c>
      <c r="P1088" s="131">
        <v>0</v>
      </c>
      <c r="Q1088" s="131">
        <v>0</v>
      </c>
      <c r="R1088" s="131">
        <v>0</v>
      </c>
      <c r="S1088" s="131">
        <v>0</v>
      </c>
      <c r="T1088" s="131">
        <v>0</v>
      </c>
      <c r="U1088" s="131">
        <v>0</v>
      </c>
      <c r="V1088" s="131">
        <v>0</v>
      </c>
      <c r="W1088" s="131">
        <v>0</v>
      </c>
      <c r="X1088" s="131">
        <v>0</v>
      </c>
      <c r="Y1088" s="131">
        <v>0</v>
      </c>
      <c r="Z1088" s="131">
        <v>0</v>
      </c>
      <c r="AA1088" s="131">
        <v>0</v>
      </c>
      <c r="AB1088" s="131">
        <v>0</v>
      </c>
      <c r="AC1088" s="131">
        <v>0</v>
      </c>
      <c r="AD1088" s="131">
        <v>0</v>
      </c>
      <c r="AE1088" s="131">
        <v>0</v>
      </c>
      <c r="AF1088" s="131">
        <v>0</v>
      </c>
      <c r="AG1088" s="131">
        <v>0</v>
      </c>
      <c r="AH1088" s="43">
        <v>0</v>
      </c>
    </row>
    <row r="1089" spans="1:34">
      <c r="A1089" s="52">
        <v>0</v>
      </c>
      <c r="C1089" s="53"/>
      <c r="D1089" s="2">
        <v>2010</v>
      </c>
      <c r="E1089" s="2">
        <v>8</v>
      </c>
      <c r="F1089" s="62">
        <v>2011</v>
      </c>
      <c r="G1089" s="62">
        <v>2011</v>
      </c>
      <c r="H1089" s="131">
        <v>0</v>
      </c>
      <c r="I1089" s="131">
        <v>0</v>
      </c>
      <c r="J1089" s="131">
        <v>0</v>
      </c>
      <c r="K1089" s="131">
        <v>0</v>
      </c>
      <c r="L1089" s="131">
        <v>0</v>
      </c>
      <c r="M1089" s="131">
        <v>0</v>
      </c>
      <c r="N1089" s="131">
        <v>0</v>
      </c>
      <c r="O1089" s="131">
        <v>0</v>
      </c>
      <c r="P1089" s="131">
        <v>0</v>
      </c>
      <c r="Q1089" s="131">
        <v>0</v>
      </c>
      <c r="R1089" s="131">
        <v>0</v>
      </c>
      <c r="S1089" s="131">
        <v>0</v>
      </c>
      <c r="T1089" s="131">
        <v>0</v>
      </c>
      <c r="U1089" s="131">
        <v>0</v>
      </c>
      <c r="V1089" s="131">
        <v>0</v>
      </c>
      <c r="W1089" s="131">
        <v>0</v>
      </c>
      <c r="X1089" s="131">
        <v>0</v>
      </c>
      <c r="Y1089" s="131">
        <v>0</v>
      </c>
      <c r="Z1089" s="131">
        <v>0</v>
      </c>
      <c r="AA1089" s="131">
        <v>0</v>
      </c>
      <c r="AB1089" s="131">
        <v>0</v>
      </c>
      <c r="AC1089" s="131">
        <v>0</v>
      </c>
      <c r="AD1089" s="131">
        <v>0</v>
      </c>
      <c r="AE1089" s="131">
        <v>0</v>
      </c>
      <c r="AF1089" s="131">
        <v>0</v>
      </c>
      <c r="AG1089" s="131">
        <v>0</v>
      </c>
      <c r="AH1089" s="43">
        <v>0</v>
      </c>
    </row>
    <row r="1090" spans="1:34">
      <c r="A1090" s="52">
        <v>0</v>
      </c>
      <c r="C1090" s="53"/>
      <c r="D1090" s="2">
        <v>2010</v>
      </c>
      <c r="E1090" s="2">
        <v>9</v>
      </c>
      <c r="F1090" s="62">
        <v>2011</v>
      </c>
      <c r="G1090" s="62">
        <v>2011</v>
      </c>
      <c r="H1090" s="131">
        <v>0</v>
      </c>
      <c r="I1090" s="131">
        <v>0</v>
      </c>
      <c r="J1090" s="131">
        <v>0</v>
      </c>
      <c r="K1090" s="131">
        <v>0</v>
      </c>
      <c r="L1090" s="131">
        <v>0</v>
      </c>
      <c r="M1090" s="131">
        <v>0</v>
      </c>
      <c r="N1090" s="131">
        <v>0</v>
      </c>
      <c r="O1090" s="131">
        <v>0</v>
      </c>
      <c r="P1090" s="131">
        <v>0</v>
      </c>
      <c r="Q1090" s="131">
        <v>0</v>
      </c>
      <c r="R1090" s="131">
        <v>0</v>
      </c>
      <c r="S1090" s="131">
        <v>0</v>
      </c>
      <c r="T1090" s="131">
        <v>0</v>
      </c>
      <c r="U1090" s="131">
        <v>0</v>
      </c>
      <c r="V1090" s="131">
        <v>0</v>
      </c>
      <c r="W1090" s="131">
        <v>0</v>
      </c>
      <c r="X1090" s="131">
        <v>0</v>
      </c>
      <c r="Y1090" s="131">
        <v>0</v>
      </c>
      <c r="Z1090" s="131">
        <v>0</v>
      </c>
      <c r="AA1090" s="131">
        <v>0</v>
      </c>
      <c r="AB1090" s="131">
        <v>0</v>
      </c>
      <c r="AC1090" s="131">
        <v>0</v>
      </c>
      <c r="AD1090" s="131">
        <v>0</v>
      </c>
      <c r="AE1090" s="131">
        <v>0</v>
      </c>
      <c r="AF1090" s="131">
        <v>0</v>
      </c>
      <c r="AG1090" s="131">
        <v>0</v>
      </c>
      <c r="AH1090" s="43">
        <v>0</v>
      </c>
    </row>
    <row r="1091" spans="1:34">
      <c r="A1091" s="52">
        <v>0</v>
      </c>
      <c r="C1091" s="53"/>
      <c r="D1091" s="2">
        <v>2010</v>
      </c>
      <c r="E1091" s="2">
        <v>10</v>
      </c>
      <c r="F1091" s="62">
        <v>2011</v>
      </c>
      <c r="G1091" s="62">
        <v>2011</v>
      </c>
      <c r="H1091" s="131">
        <v>0</v>
      </c>
      <c r="I1091" s="131">
        <v>0</v>
      </c>
      <c r="J1091" s="131">
        <v>0</v>
      </c>
      <c r="K1091" s="131">
        <v>0</v>
      </c>
      <c r="L1091" s="131">
        <v>0</v>
      </c>
      <c r="M1091" s="131">
        <v>0</v>
      </c>
      <c r="N1091" s="131">
        <v>0</v>
      </c>
      <c r="O1091" s="131">
        <v>0</v>
      </c>
      <c r="P1091" s="131">
        <v>0</v>
      </c>
      <c r="Q1091" s="131">
        <v>0</v>
      </c>
      <c r="R1091" s="131">
        <v>0</v>
      </c>
      <c r="S1091" s="131">
        <v>0</v>
      </c>
      <c r="T1091" s="131">
        <v>0</v>
      </c>
      <c r="U1091" s="131">
        <v>0</v>
      </c>
      <c r="V1091" s="131">
        <v>0</v>
      </c>
      <c r="W1091" s="131">
        <v>0</v>
      </c>
      <c r="X1091" s="131">
        <v>0</v>
      </c>
      <c r="Y1091" s="131">
        <v>0</v>
      </c>
      <c r="Z1091" s="131">
        <v>0</v>
      </c>
      <c r="AA1091" s="131">
        <v>0</v>
      </c>
      <c r="AB1091" s="131">
        <v>0</v>
      </c>
      <c r="AC1091" s="131">
        <v>0</v>
      </c>
      <c r="AD1091" s="131">
        <v>0</v>
      </c>
      <c r="AE1091" s="131">
        <v>0</v>
      </c>
      <c r="AF1091" s="131">
        <v>0</v>
      </c>
      <c r="AG1091" s="131">
        <v>0</v>
      </c>
      <c r="AH1091" s="43">
        <v>0</v>
      </c>
    </row>
    <row r="1092" spans="1:34">
      <c r="A1092" s="52">
        <v>0</v>
      </c>
      <c r="C1092" s="53"/>
      <c r="D1092" s="2">
        <v>2010</v>
      </c>
      <c r="E1092" s="2">
        <v>11</v>
      </c>
      <c r="F1092" s="62">
        <v>2011</v>
      </c>
      <c r="G1092" s="62">
        <v>2011</v>
      </c>
      <c r="H1092" s="131">
        <v>0</v>
      </c>
      <c r="I1092" s="131">
        <v>0</v>
      </c>
      <c r="J1092" s="131">
        <v>0</v>
      </c>
      <c r="K1092" s="131">
        <v>0</v>
      </c>
      <c r="L1092" s="131">
        <v>0</v>
      </c>
      <c r="M1092" s="131">
        <v>0</v>
      </c>
      <c r="N1092" s="131">
        <v>0</v>
      </c>
      <c r="O1092" s="131">
        <v>0</v>
      </c>
      <c r="P1092" s="131">
        <v>0</v>
      </c>
      <c r="Q1092" s="131">
        <v>0</v>
      </c>
      <c r="R1092" s="131">
        <v>0</v>
      </c>
      <c r="S1092" s="131">
        <v>0</v>
      </c>
      <c r="T1092" s="131">
        <v>0</v>
      </c>
      <c r="U1092" s="131">
        <v>0</v>
      </c>
      <c r="V1092" s="131">
        <v>0</v>
      </c>
      <c r="W1092" s="131">
        <v>0</v>
      </c>
      <c r="X1092" s="131">
        <v>0</v>
      </c>
      <c r="Y1092" s="131">
        <v>0</v>
      </c>
      <c r="Z1092" s="131">
        <v>0</v>
      </c>
      <c r="AA1092" s="131">
        <v>0</v>
      </c>
      <c r="AB1092" s="131">
        <v>0</v>
      </c>
      <c r="AC1092" s="131">
        <v>0</v>
      </c>
      <c r="AD1092" s="131">
        <v>0</v>
      </c>
      <c r="AE1092" s="131">
        <v>0</v>
      </c>
      <c r="AF1092" s="131">
        <v>0</v>
      </c>
      <c r="AG1092" s="131">
        <v>0</v>
      </c>
      <c r="AH1092" s="43">
        <v>0</v>
      </c>
    </row>
    <row r="1093" spans="1:34">
      <c r="A1093" s="52">
        <v>0</v>
      </c>
      <c r="C1093" s="53"/>
      <c r="D1093" s="2">
        <v>2010</v>
      </c>
      <c r="E1093" s="2">
        <v>12</v>
      </c>
      <c r="F1093" s="62">
        <v>2011</v>
      </c>
      <c r="G1093" s="62">
        <v>2011</v>
      </c>
      <c r="H1093" s="131">
        <v>0</v>
      </c>
      <c r="I1093" s="131">
        <v>0</v>
      </c>
      <c r="J1093" s="131">
        <v>0</v>
      </c>
      <c r="K1093" s="131">
        <v>0</v>
      </c>
      <c r="L1093" s="131">
        <v>0</v>
      </c>
      <c r="M1093" s="131">
        <v>0</v>
      </c>
      <c r="N1093" s="131">
        <v>0</v>
      </c>
      <c r="O1093" s="131">
        <v>0</v>
      </c>
      <c r="P1093" s="131">
        <v>0</v>
      </c>
      <c r="Q1093" s="131">
        <v>0</v>
      </c>
      <c r="R1093" s="131">
        <v>0</v>
      </c>
      <c r="S1093" s="131">
        <v>0</v>
      </c>
      <c r="T1093" s="131">
        <v>0</v>
      </c>
      <c r="U1093" s="131">
        <v>0</v>
      </c>
      <c r="V1093" s="131">
        <v>0</v>
      </c>
      <c r="W1093" s="131">
        <v>0</v>
      </c>
      <c r="X1093" s="131">
        <v>0</v>
      </c>
      <c r="Y1093" s="131">
        <v>0</v>
      </c>
      <c r="Z1093" s="131">
        <v>0</v>
      </c>
      <c r="AA1093" s="131">
        <v>0</v>
      </c>
      <c r="AB1093" s="131">
        <v>0</v>
      </c>
      <c r="AC1093" s="131">
        <v>0</v>
      </c>
      <c r="AD1093" s="131">
        <v>0</v>
      </c>
      <c r="AE1093" s="131">
        <v>0</v>
      </c>
      <c r="AF1093" s="131">
        <v>0</v>
      </c>
      <c r="AG1093" s="131">
        <v>0</v>
      </c>
      <c r="AH1093" s="43">
        <v>0</v>
      </c>
    </row>
    <row r="1094" spans="1:34">
      <c r="A1094" s="52">
        <v>0</v>
      </c>
      <c r="C1094" s="53"/>
      <c r="D1094" s="2">
        <v>2011</v>
      </c>
      <c r="E1094" s="2">
        <v>1</v>
      </c>
      <c r="F1094" s="62">
        <v>2011</v>
      </c>
      <c r="G1094" s="62">
        <v>2011</v>
      </c>
      <c r="H1094" s="131">
        <v>0</v>
      </c>
      <c r="I1094" s="131">
        <v>0</v>
      </c>
      <c r="J1094" s="131">
        <v>0</v>
      </c>
      <c r="K1094" s="131">
        <v>0</v>
      </c>
      <c r="L1094" s="131">
        <v>0</v>
      </c>
      <c r="M1094" s="131">
        <v>0</v>
      </c>
      <c r="N1094" s="131">
        <v>0</v>
      </c>
      <c r="O1094" s="131">
        <v>0</v>
      </c>
      <c r="P1094" s="131">
        <v>0</v>
      </c>
      <c r="Q1094" s="131">
        <v>0</v>
      </c>
      <c r="R1094" s="131">
        <v>0</v>
      </c>
      <c r="S1094" s="131">
        <v>0</v>
      </c>
      <c r="T1094" s="131">
        <v>0</v>
      </c>
      <c r="U1094" s="131">
        <v>0</v>
      </c>
      <c r="V1094" s="131">
        <v>0</v>
      </c>
      <c r="W1094" s="131">
        <v>0</v>
      </c>
      <c r="X1094" s="131">
        <v>0</v>
      </c>
      <c r="Y1094" s="131">
        <v>0</v>
      </c>
      <c r="Z1094" s="131">
        <v>0</v>
      </c>
      <c r="AA1094" s="131">
        <v>0</v>
      </c>
      <c r="AB1094" s="131">
        <v>0</v>
      </c>
      <c r="AC1094" s="131">
        <v>0</v>
      </c>
      <c r="AD1094" s="131">
        <v>0</v>
      </c>
      <c r="AE1094" s="131">
        <v>0</v>
      </c>
      <c r="AF1094" s="131">
        <v>0</v>
      </c>
      <c r="AG1094" s="131">
        <v>0</v>
      </c>
      <c r="AH1094" s="43">
        <v>0</v>
      </c>
    </row>
    <row r="1095" spans="1:34">
      <c r="A1095" s="52">
        <v>0</v>
      </c>
      <c r="C1095" s="53"/>
      <c r="D1095" s="2">
        <v>2011</v>
      </c>
      <c r="E1095" s="2">
        <v>2</v>
      </c>
      <c r="F1095" s="62">
        <v>2011</v>
      </c>
      <c r="G1095" s="62">
        <v>2011</v>
      </c>
      <c r="H1095" s="131">
        <v>0</v>
      </c>
      <c r="I1095" s="131">
        <v>0</v>
      </c>
      <c r="J1095" s="131">
        <v>0</v>
      </c>
      <c r="K1095" s="131">
        <v>0</v>
      </c>
      <c r="L1095" s="131">
        <v>0</v>
      </c>
      <c r="M1095" s="131">
        <v>0</v>
      </c>
      <c r="N1095" s="131">
        <v>0</v>
      </c>
      <c r="O1095" s="131">
        <v>0</v>
      </c>
      <c r="P1095" s="131">
        <v>0</v>
      </c>
      <c r="Q1095" s="131">
        <v>0</v>
      </c>
      <c r="R1095" s="131">
        <v>0</v>
      </c>
      <c r="S1095" s="131">
        <v>0</v>
      </c>
      <c r="T1095" s="131">
        <v>0</v>
      </c>
      <c r="U1095" s="131">
        <v>0</v>
      </c>
      <c r="V1095" s="131">
        <v>0</v>
      </c>
      <c r="W1095" s="131">
        <v>0</v>
      </c>
      <c r="X1095" s="131">
        <v>0</v>
      </c>
      <c r="Y1095" s="131">
        <v>0</v>
      </c>
      <c r="Z1095" s="131">
        <v>0</v>
      </c>
      <c r="AA1095" s="131">
        <v>0</v>
      </c>
      <c r="AB1095" s="131">
        <v>0</v>
      </c>
      <c r="AC1095" s="131">
        <v>0</v>
      </c>
      <c r="AD1095" s="131">
        <v>0</v>
      </c>
      <c r="AE1095" s="131">
        <v>0</v>
      </c>
      <c r="AF1095" s="131">
        <v>0</v>
      </c>
      <c r="AG1095" s="131">
        <v>0</v>
      </c>
      <c r="AH1095" s="43">
        <v>0</v>
      </c>
    </row>
    <row r="1096" spans="1:34">
      <c r="A1096" s="52">
        <v>0</v>
      </c>
      <c r="C1096" s="53"/>
      <c r="D1096" s="2">
        <v>2011</v>
      </c>
      <c r="E1096" s="2">
        <v>3</v>
      </c>
      <c r="F1096" s="62">
        <v>2011</v>
      </c>
      <c r="G1096" s="62">
        <v>2011</v>
      </c>
      <c r="H1096" s="131">
        <v>0</v>
      </c>
      <c r="I1096" s="131">
        <v>0</v>
      </c>
      <c r="J1096" s="131">
        <v>0</v>
      </c>
      <c r="K1096" s="131">
        <v>0</v>
      </c>
      <c r="L1096" s="131">
        <v>0</v>
      </c>
      <c r="M1096" s="131">
        <v>0</v>
      </c>
      <c r="N1096" s="131">
        <v>0</v>
      </c>
      <c r="O1096" s="131">
        <v>0</v>
      </c>
      <c r="P1096" s="131">
        <v>0</v>
      </c>
      <c r="Q1096" s="131">
        <v>0</v>
      </c>
      <c r="R1096" s="131">
        <v>0</v>
      </c>
      <c r="S1096" s="131">
        <v>0</v>
      </c>
      <c r="T1096" s="131">
        <v>0</v>
      </c>
      <c r="U1096" s="131">
        <v>0</v>
      </c>
      <c r="V1096" s="131">
        <v>0</v>
      </c>
      <c r="W1096" s="131">
        <v>0</v>
      </c>
      <c r="X1096" s="131">
        <v>0</v>
      </c>
      <c r="Y1096" s="131">
        <v>0</v>
      </c>
      <c r="Z1096" s="131">
        <v>0</v>
      </c>
      <c r="AA1096" s="131">
        <v>0</v>
      </c>
      <c r="AB1096" s="131">
        <v>0</v>
      </c>
      <c r="AC1096" s="131">
        <v>0</v>
      </c>
      <c r="AD1096" s="131">
        <v>0</v>
      </c>
      <c r="AE1096" s="131">
        <v>0</v>
      </c>
      <c r="AF1096" s="131">
        <v>0</v>
      </c>
      <c r="AG1096" s="131">
        <v>0</v>
      </c>
      <c r="AH1096" s="43">
        <v>0</v>
      </c>
    </row>
    <row r="1097" spans="1:34">
      <c r="A1097" s="52">
        <v>0</v>
      </c>
      <c r="C1097" s="53"/>
      <c r="D1097" s="2">
        <v>2011</v>
      </c>
      <c r="E1097" s="2">
        <v>4</v>
      </c>
      <c r="F1097" s="62">
        <v>2011</v>
      </c>
      <c r="G1097" s="62">
        <v>2011</v>
      </c>
      <c r="H1097" s="131">
        <v>0</v>
      </c>
      <c r="I1097" s="131">
        <v>0</v>
      </c>
      <c r="J1097" s="131">
        <v>0</v>
      </c>
      <c r="K1097" s="131">
        <v>0</v>
      </c>
      <c r="L1097" s="131">
        <v>0</v>
      </c>
      <c r="M1097" s="131">
        <v>0</v>
      </c>
      <c r="N1097" s="131">
        <v>0</v>
      </c>
      <c r="O1097" s="131">
        <v>0</v>
      </c>
      <c r="P1097" s="131">
        <v>0</v>
      </c>
      <c r="Q1097" s="131">
        <v>0</v>
      </c>
      <c r="R1097" s="131">
        <v>0</v>
      </c>
      <c r="S1097" s="131">
        <v>0</v>
      </c>
      <c r="T1097" s="131">
        <v>0</v>
      </c>
      <c r="U1097" s="131">
        <v>0</v>
      </c>
      <c r="V1097" s="131">
        <v>0</v>
      </c>
      <c r="W1097" s="131">
        <v>0</v>
      </c>
      <c r="X1097" s="131">
        <v>0</v>
      </c>
      <c r="Y1097" s="131">
        <v>0</v>
      </c>
      <c r="Z1097" s="131">
        <v>0</v>
      </c>
      <c r="AA1097" s="131">
        <v>0</v>
      </c>
      <c r="AB1097" s="131">
        <v>0</v>
      </c>
      <c r="AC1097" s="131">
        <v>0</v>
      </c>
      <c r="AD1097" s="131">
        <v>0</v>
      </c>
      <c r="AE1097" s="131">
        <v>0</v>
      </c>
      <c r="AF1097" s="131">
        <v>0</v>
      </c>
      <c r="AG1097" s="131">
        <v>0</v>
      </c>
      <c r="AH1097" s="43">
        <v>0</v>
      </c>
    </row>
    <row r="1098" spans="1:34">
      <c r="A1098" s="52">
        <v>0</v>
      </c>
      <c r="C1098" s="53"/>
      <c r="D1098" s="2">
        <v>2011</v>
      </c>
      <c r="E1098" s="2">
        <v>5</v>
      </c>
      <c r="F1098" s="62">
        <v>2012</v>
      </c>
      <c r="G1098" s="62">
        <v>2012</v>
      </c>
      <c r="H1098" s="131">
        <v>0</v>
      </c>
      <c r="I1098" s="131">
        <v>0</v>
      </c>
      <c r="J1098" s="131">
        <v>0</v>
      </c>
      <c r="K1098" s="131">
        <v>0</v>
      </c>
      <c r="L1098" s="131">
        <v>0</v>
      </c>
      <c r="M1098" s="131">
        <v>0</v>
      </c>
      <c r="N1098" s="131">
        <v>0</v>
      </c>
      <c r="O1098" s="131">
        <v>0</v>
      </c>
      <c r="P1098" s="131">
        <v>0</v>
      </c>
      <c r="Q1098" s="131">
        <v>0</v>
      </c>
      <c r="R1098" s="131">
        <v>0</v>
      </c>
      <c r="S1098" s="131">
        <v>0</v>
      </c>
      <c r="T1098" s="131">
        <v>0</v>
      </c>
      <c r="U1098" s="131">
        <v>0</v>
      </c>
      <c r="V1098" s="131">
        <v>0</v>
      </c>
      <c r="W1098" s="131">
        <v>0</v>
      </c>
      <c r="X1098" s="131">
        <v>0</v>
      </c>
      <c r="Y1098" s="131">
        <v>0</v>
      </c>
      <c r="Z1098" s="131">
        <v>0</v>
      </c>
      <c r="AA1098" s="131">
        <v>0</v>
      </c>
      <c r="AB1098" s="131">
        <v>0</v>
      </c>
      <c r="AC1098" s="131">
        <v>0</v>
      </c>
      <c r="AD1098" s="131">
        <v>0</v>
      </c>
      <c r="AE1098" s="131">
        <v>0</v>
      </c>
      <c r="AF1098" s="131">
        <v>0</v>
      </c>
      <c r="AG1098" s="131">
        <v>0</v>
      </c>
      <c r="AH1098" s="43">
        <v>0</v>
      </c>
    </row>
    <row r="1099" spans="1:34">
      <c r="A1099" s="52">
        <v>0</v>
      </c>
      <c r="C1099" s="53"/>
      <c r="D1099" s="2">
        <v>2011</v>
      </c>
      <c r="E1099" s="2">
        <v>6</v>
      </c>
      <c r="F1099" s="62">
        <v>2012</v>
      </c>
      <c r="G1099" s="62">
        <v>2012</v>
      </c>
      <c r="H1099" s="131">
        <v>0</v>
      </c>
      <c r="I1099" s="131">
        <v>0</v>
      </c>
      <c r="J1099" s="131">
        <v>0</v>
      </c>
      <c r="K1099" s="131">
        <v>0</v>
      </c>
      <c r="L1099" s="131">
        <v>0</v>
      </c>
      <c r="M1099" s="131">
        <v>0</v>
      </c>
      <c r="N1099" s="131">
        <v>0</v>
      </c>
      <c r="O1099" s="131">
        <v>0</v>
      </c>
      <c r="P1099" s="131">
        <v>0</v>
      </c>
      <c r="Q1099" s="131">
        <v>0</v>
      </c>
      <c r="R1099" s="131">
        <v>0</v>
      </c>
      <c r="S1099" s="131">
        <v>0</v>
      </c>
      <c r="T1099" s="131">
        <v>0</v>
      </c>
      <c r="U1099" s="131">
        <v>0</v>
      </c>
      <c r="V1099" s="131">
        <v>0</v>
      </c>
      <c r="W1099" s="131">
        <v>0</v>
      </c>
      <c r="X1099" s="131">
        <v>0</v>
      </c>
      <c r="Y1099" s="131">
        <v>0</v>
      </c>
      <c r="Z1099" s="131">
        <v>0</v>
      </c>
      <c r="AA1099" s="131">
        <v>0</v>
      </c>
      <c r="AB1099" s="131">
        <v>0</v>
      </c>
      <c r="AC1099" s="131">
        <v>0</v>
      </c>
      <c r="AD1099" s="131">
        <v>0</v>
      </c>
      <c r="AE1099" s="131">
        <v>0</v>
      </c>
      <c r="AF1099" s="131">
        <v>0</v>
      </c>
      <c r="AG1099" s="131">
        <v>0</v>
      </c>
      <c r="AH1099" s="43">
        <v>0</v>
      </c>
    </row>
    <row r="1100" spans="1:34">
      <c r="A1100" s="52">
        <v>0</v>
      </c>
      <c r="C1100" s="53"/>
      <c r="D1100" s="2">
        <v>2011</v>
      </c>
      <c r="E1100" s="2">
        <v>7</v>
      </c>
      <c r="F1100" s="62">
        <v>2012</v>
      </c>
      <c r="G1100" s="62">
        <v>2012</v>
      </c>
      <c r="H1100" s="131">
        <v>0</v>
      </c>
      <c r="I1100" s="131">
        <v>0</v>
      </c>
      <c r="J1100" s="131">
        <v>0</v>
      </c>
      <c r="K1100" s="131">
        <v>0</v>
      </c>
      <c r="L1100" s="131">
        <v>0</v>
      </c>
      <c r="M1100" s="131">
        <v>0</v>
      </c>
      <c r="N1100" s="131">
        <v>0</v>
      </c>
      <c r="O1100" s="131">
        <v>0</v>
      </c>
      <c r="P1100" s="131">
        <v>0</v>
      </c>
      <c r="Q1100" s="131">
        <v>0</v>
      </c>
      <c r="R1100" s="131">
        <v>0</v>
      </c>
      <c r="S1100" s="131">
        <v>0</v>
      </c>
      <c r="T1100" s="131">
        <v>0</v>
      </c>
      <c r="U1100" s="131">
        <v>0</v>
      </c>
      <c r="V1100" s="131">
        <v>0</v>
      </c>
      <c r="W1100" s="131">
        <v>0</v>
      </c>
      <c r="X1100" s="131">
        <v>0</v>
      </c>
      <c r="Y1100" s="131">
        <v>0</v>
      </c>
      <c r="Z1100" s="131">
        <v>0</v>
      </c>
      <c r="AA1100" s="131">
        <v>0</v>
      </c>
      <c r="AB1100" s="131">
        <v>0</v>
      </c>
      <c r="AC1100" s="131">
        <v>0</v>
      </c>
      <c r="AD1100" s="131">
        <v>0</v>
      </c>
      <c r="AE1100" s="131">
        <v>0</v>
      </c>
      <c r="AF1100" s="131">
        <v>0</v>
      </c>
      <c r="AG1100" s="131">
        <v>0</v>
      </c>
      <c r="AH1100" s="43">
        <v>0</v>
      </c>
    </row>
    <row r="1101" spans="1:34">
      <c r="A1101" s="52">
        <v>0</v>
      </c>
      <c r="C1101" s="53"/>
      <c r="D1101" s="2">
        <v>2011</v>
      </c>
      <c r="E1101" s="2">
        <v>8</v>
      </c>
      <c r="F1101" s="62">
        <v>2012</v>
      </c>
      <c r="G1101" s="62">
        <v>2012</v>
      </c>
      <c r="H1101" s="131">
        <v>0</v>
      </c>
      <c r="I1101" s="131">
        <v>0</v>
      </c>
      <c r="J1101" s="131">
        <v>0</v>
      </c>
      <c r="K1101" s="131">
        <v>0</v>
      </c>
      <c r="L1101" s="131">
        <v>0</v>
      </c>
      <c r="M1101" s="131">
        <v>0</v>
      </c>
      <c r="N1101" s="131">
        <v>0</v>
      </c>
      <c r="O1101" s="131">
        <v>0</v>
      </c>
      <c r="P1101" s="131">
        <v>0</v>
      </c>
      <c r="Q1101" s="131">
        <v>0</v>
      </c>
      <c r="R1101" s="131">
        <v>0</v>
      </c>
      <c r="S1101" s="131">
        <v>0</v>
      </c>
      <c r="T1101" s="131">
        <v>0</v>
      </c>
      <c r="U1101" s="131">
        <v>0</v>
      </c>
      <c r="V1101" s="131">
        <v>0</v>
      </c>
      <c r="W1101" s="131">
        <v>0</v>
      </c>
      <c r="X1101" s="131">
        <v>0</v>
      </c>
      <c r="Y1101" s="131">
        <v>0</v>
      </c>
      <c r="Z1101" s="131">
        <v>0</v>
      </c>
      <c r="AA1101" s="131">
        <v>0</v>
      </c>
      <c r="AB1101" s="131">
        <v>0</v>
      </c>
      <c r="AC1101" s="131">
        <v>0</v>
      </c>
      <c r="AD1101" s="131">
        <v>0</v>
      </c>
      <c r="AE1101" s="131">
        <v>0</v>
      </c>
      <c r="AF1101" s="131">
        <v>0</v>
      </c>
      <c r="AG1101" s="131">
        <v>0</v>
      </c>
      <c r="AH1101" s="43">
        <v>0</v>
      </c>
    </row>
    <row r="1102" spans="1:34">
      <c r="A1102" s="52">
        <v>0</v>
      </c>
      <c r="C1102" s="53"/>
      <c r="D1102" s="2">
        <v>2011</v>
      </c>
      <c r="E1102" s="2">
        <v>9</v>
      </c>
      <c r="F1102" s="62">
        <v>2012</v>
      </c>
      <c r="G1102" s="62">
        <v>2012</v>
      </c>
      <c r="H1102" s="131">
        <v>0</v>
      </c>
      <c r="I1102" s="131">
        <v>0</v>
      </c>
      <c r="J1102" s="131">
        <v>0</v>
      </c>
      <c r="K1102" s="131">
        <v>0</v>
      </c>
      <c r="L1102" s="131">
        <v>0</v>
      </c>
      <c r="M1102" s="131">
        <v>0</v>
      </c>
      <c r="N1102" s="131">
        <v>0</v>
      </c>
      <c r="O1102" s="131">
        <v>0</v>
      </c>
      <c r="P1102" s="131">
        <v>0</v>
      </c>
      <c r="Q1102" s="131">
        <v>0</v>
      </c>
      <c r="R1102" s="131">
        <v>0</v>
      </c>
      <c r="S1102" s="131">
        <v>0</v>
      </c>
      <c r="T1102" s="131">
        <v>0</v>
      </c>
      <c r="U1102" s="131">
        <v>0</v>
      </c>
      <c r="V1102" s="131">
        <v>0</v>
      </c>
      <c r="W1102" s="131">
        <v>0</v>
      </c>
      <c r="X1102" s="131">
        <v>0</v>
      </c>
      <c r="Y1102" s="131">
        <v>0</v>
      </c>
      <c r="Z1102" s="131">
        <v>0</v>
      </c>
      <c r="AA1102" s="131">
        <v>0</v>
      </c>
      <c r="AB1102" s="131">
        <v>0</v>
      </c>
      <c r="AC1102" s="131">
        <v>0</v>
      </c>
      <c r="AD1102" s="131">
        <v>0</v>
      </c>
      <c r="AE1102" s="131">
        <v>0</v>
      </c>
      <c r="AF1102" s="131">
        <v>0</v>
      </c>
      <c r="AG1102" s="131">
        <v>0</v>
      </c>
      <c r="AH1102" s="43">
        <v>0</v>
      </c>
    </row>
    <row r="1103" spans="1:34">
      <c r="A1103" s="52">
        <v>0</v>
      </c>
      <c r="C1103" s="53"/>
      <c r="D1103" s="2">
        <v>2011</v>
      </c>
      <c r="E1103" s="2">
        <v>10</v>
      </c>
      <c r="F1103" s="62">
        <v>2012</v>
      </c>
      <c r="G1103" s="62">
        <v>2012</v>
      </c>
      <c r="H1103" s="131">
        <v>0</v>
      </c>
      <c r="I1103" s="131">
        <v>0</v>
      </c>
      <c r="J1103" s="131">
        <v>0</v>
      </c>
      <c r="K1103" s="131">
        <v>0</v>
      </c>
      <c r="L1103" s="131">
        <v>0</v>
      </c>
      <c r="M1103" s="131">
        <v>0</v>
      </c>
      <c r="N1103" s="131">
        <v>0</v>
      </c>
      <c r="O1103" s="131">
        <v>0</v>
      </c>
      <c r="P1103" s="131">
        <v>0</v>
      </c>
      <c r="Q1103" s="131">
        <v>0</v>
      </c>
      <c r="R1103" s="131">
        <v>0</v>
      </c>
      <c r="S1103" s="131">
        <v>0</v>
      </c>
      <c r="T1103" s="131">
        <v>0</v>
      </c>
      <c r="U1103" s="131">
        <v>0</v>
      </c>
      <c r="V1103" s="131">
        <v>0</v>
      </c>
      <c r="W1103" s="131">
        <v>0</v>
      </c>
      <c r="X1103" s="131">
        <v>0</v>
      </c>
      <c r="Y1103" s="131">
        <v>0</v>
      </c>
      <c r="Z1103" s="131">
        <v>0</v>
      </c>
      <c r="AA1103" s="131">
        <v>0</v>
      </c>
      <c r="AB1103" s="131">
        <v>0</v>
      </c>
      <c r="AC1103" s="131">
        <v>0</v>
      </c>
      <c r="AD1103" s="131">
        <v>0</v>
      </c>
      <c r="AE1103" s="131">
        <v>0</v>
      </c>
      <c r="AF1103" s="131">
        <v>0</v>
      </c>
      <c r="AG1103" s="131">
        <v>0</v>
      </c>
      <c r="AH1103" s="43">
        <v>0</v>
      </c>
    </row>
    <row r="1104" spans="1:34">
      <c r="A1104" s="52">
        <v>0</v>
      </c>
      <c r="C1104" s="53"/>
      <c r="D1104" s="2">
        <v>2011</v>
      </c>
      <c r="E1104" s="2">
        <v>11</v>
      </c>
      <c r="F1104" s="62">
        <v>2012</v>
      </c>
      <c r="G1104" s="62">
        <v>2012</v>
      </c>
      <c r="H1104" s="131">
        <v>0</v>
      </c>
      <c r="I1104" s="131">
        <v>0</v>
      </c>
      <c r="J1104" s="131">
        <v>0</v>
      </c>
      <c r="K1104" s="131">
        <v>0</v>
      </c>
      <c r="L1104" s="131">
        <v>0</v>
      </c>
      <c r="M1104" s="131">
        <v>0</v>
      </c>
      <c r="N1104" s="131">
        <v>0</v>
      </c>
      <c r="O1104" s="131">
        <v>0</v>
      </c>
      <c r="P1104" s="131">
        <v>0</v>
      </c>
      <c r="Q1104" s="131">
        <v>0</v>
      </c>
      <c r="R1104" s="131">
        <v>0</v>
      </c>
      <c r="S1104" s="131">
        <v>0</v>
      </c>
      <c r="T1104" s="131">
        <v>0</v>
      </c>
      <c r="U1104" s="131">
        <v>0</v>
      </c>
      <c r="V1104" s="131">
        <v>0</v>
      </c>
      <c r="W1104" s="131">
        <v>0</v>
      </c>
      <c r="X1104" s="131">
        <v>0</v>
      </c>
      <c r="Y1104" s="131">
        <v>0</v>
      </c>
      <c r="Z1104" s="131">
        <v>0</v>
      </c>
      <c r="AA1104" s="131">
        <v>0</v>
      </c>
      <c r="AB1104" s="131">
        <v>0</v>
      </c>
      <c r="AC1104" s="131">
        <v>0</v>
      </c>
      <c r="AD1104" s="131">
        <v>0</v>
      </c>
      <c r="AE1104" s="131">
        <v>0</v>
      </c>
      <c r="AF1104" s="131">
        <v>0</v>
      </c>
      <c r="AG1104" s="131">
        <v>0</v>
      </c>
      <c r="AH1104" s="43">
        <v>0</v>
      </c>
    </row>
    <row r="1105" spans="1:34">
      <c r="A1105" s="52">
        <v>0</v>
      </c>
      <c r="C1105" s="53"/>
      <c r="D1105" s="2">
        <v>2011</v>
      </c>
      <c r="E1105" s="2">
        <v>12</v>
      </c>
      <c r="F1105" s="62">
        <v>2012</v>
      </c>
      <c r="G1105" s="62">
        <v>2012</v>
      </c>
      <c r="H1105" s="131">
        <v>0</v>
      </c>
      <c r="I1105" s="131">
        <v>0</v>
      </c>
      <c r="J1105" s="131">
        <v>0</v>
      </c>
      <c r="K1105" s="131">
        <v>0</v>
      </c>
      <c r="L1105" s="131">
        <v>0</v>
      </c>
      <c r="M1105" s="131">
        <v>0</v>
      </c>
      <c r="N1105" s="131">
        <v>0</v>
      </c>
      <c r="O1105" s="131">
        <v>0</v>
      </c>
      <c r="P1105" s="131">
        <v>0</v>
      </c>
      <c r="Q1105" s="131">
        <v>0</v>
      </c>
      <c r="R1105" s="131">
        <v>0</v>
      </c>
      <c r="S1105" s="131">
        <v>0</v>
      </c>
      <c r="T1105" s="131">
        <v>0</v>
      </c>
      <c r="U1105" s="131">
        <v>0</v>
      </c>
      <c r="V1105" s="131">
        <v>0</v>
      </c>
      <c r="W1105" s="131">
        <v>0</v>
      </c>
      <c r="X1105" s="131">
        <v>0</v>
      </c>
      <c r="Y1105" s="131">
        <v>0</v>
      </c>
      <c r="Z1105" s="131">
        <v>0</v>
      </c>
      <c r="AA1105" s="131">
        <v>0</v>
      </c>
      <c r="AB1105" s="131">
        <v>0</v>
      </c>
      <c r="AC1105" s="131">
        <v>0</v>
      </c>
      <c r="AD1105" s="131">
        <v>0</v>
      </c>
      <c r="AE1105" s="131">
        <v>0</v>
      </c>
      <c r="AF1105" s="131">
        <v>0</v>
      </c>
      <c r="AG1105" s="131">
        <v>0</v>
      </c>
      <c r="AH1105" s="43">
        <v>0</v>
      </c>
    </row>
    <row r="1106" spans="1:34">
      <c r="A1106" s="52">
        <v>0</v>
      </c>
      <c r="C1106" s="53"/>
      <c r="D1106" s="2">
        <v>2012</v>
      </c>
      <c r="E1106" s="2">
        <v>1</v>
      </c>
      <c r="F1106" s="62">
        <v>2012</v>
      </c>
      <c r="G1106" s="62">
        <v>2012</v>
      </c>
      <c r="H1106" s="131">
        <v>0</v>
      </c>
      <c r="I1106" s="131">
        <v>0</v>
      </c>
      <c r="J1106" s="131">
        <v>0</v>
      </c>
      <c r="K1106" s="131">
        <v>0</v>
      </c>
      <c r="L1106" s="131">
        <v>0</v>
      </c>
      <c r="M1106" s="131">
        <v>0</v>
      </c>
      <c r="N1106" s="131">
        <v>0</v>
      </c>
      <c r="O1106" s="131">
        <v>0</v>
      </c>
      <c r="P1106" s="131">
        <v>0</v>
      </c>
      <c r="Q1106" s="131">
        <v>0</v>
      </c>
      <c r="R1106" s="131">
        <v>0</v>
      </c>
      <c r="S1106" s="131">
        <v>0</v>
      </c>
      <c r="T1106" s="131">
        <v>0</v>
      </c>
      <c r="U1106" s="131">
        <v>0</v>
      </c>
      <c r="V1106" s="131">
        <v>0</v>
      </c>
      <c r="W1106" s="131">
        <v>0</v>
      </c>
      <c r="X1106" s="131">
        <v>0</v>
      </c>
      <c r="Y1106" s="131">
        <v>0</v>
      </c>
      <c r="Z1106" s="131">
        <v>0</v>
      </c>
      <c r="AA1106" s="131">
        <v>0</v>
      </c>
      <c r="AB1106" s="131">
        <v>0</v>
      </c>
      <c r="AC1106" s="131">
        <v>0</v>
      </c>
      <c r="AD1106" s="131">
        <v>0</v>
      </c>
      <c r="AE1106" s="131">
        <v>0</v>
      </c>
      <c r="AF1106" s="131">
        <v>0</v>
      </c>
      <c r="AG1106" s="131">
        <v>0</v>
      </c>
      <c r="AH1106" s="43">
        <v>0</v>
      </c>
    </row>
    <row r="1107" spans="1:34">
      <c r="A1107" s="52">
        <v>0</v>
      </c>
      <c r="C1107" s="53"/>
      <c r="D1107" s="2">
        <v>2012</v>
      </c>
      <c r="E1107" s="2">
        <v>2</v>
      </c>
      <c r="F1107" s="62">
        <v>2012</v>
      </c>
      <c r="G1107" s="62">
        <v>2012</v>
      </c>
      <c r="H1107" s="131">
        <v>0</v>
      </c>
      <c r="I1107" s="131">
        <v>0</v>
      </c>
      <c r="J1107" s="131">
        <v>0</v>
      </c>
      <c r="K1107" s="131">
        <v>0</v>
      </c>
      <c r="L1107" s="131">
        <v>0</v>
      </c>
      <c r="M1107" s="131">
        <v>0</v>
      </c>
      <c r="N1107" s="131">
        <v>0</v>
      </c>
      <c r="O1107" s="131">
        <v>0</v>
      </c>
      <c r="P1107" s="131">
        <v>0</v>
      </c>
      <c r="Q1107" s="131">
        <v>0</v>
      </c>
      <c r="R1107" s="131">
        <v>0</v>
      </c>
      <c r="S1107" s="131">
        <v>0</v>
      </c>
      <c r="T1107" s="131">
        <v>0</v>
      </c>
      <c r="U1107" s="131">
        <v>0</v>
      </c>
      <c r="V1107" s="131">
        <v>0</v>
      </c>
      <c r="W1107" s="131">
        <v>0</v>
      </c>
      <c r="X1107" s="131">
        <v>0</v>
      </c>
      <c r="Y1107" s="131">
        <v>0</v>
      </c>
      <c r="Z1107" s="131">
        <v>0</v>
      </c>
      <c r="AA1107" s="131">
        <v>0</v>
      </c>
      <c r="AB1107" s="131">
        <v>0</v>
      </c>
      <c r="AC1107" s="131">
        <v>0</v>
      </c>
      <c r="AD1107" s="131">
        <v>0</v>
      </c>
      <c r="AE1107" s="131">
        <v>0</v>
      </c>
      <c r="AF1107" s="131">
        <v>0</v>
      </c>
      <c r="AG1107" s="131">
        <v>0</v>
      </c>
      <c r="AH1107" s="43">
        <v>0</v>
      </c>
    </row>
    <row r="1108" spans="1:34">
      <c r="A1108" s="52">
        <v>0</v>
      </c>
      <c r="C1108" s="53"/>
      <c r="D1108" s="2">
        <v>2012</v>
      </c>
      <c r="E1108" s="2">
        <v>3</v>
      </c>
      <c r="F1108" s="62">
        <v>2012</v>
      </c>
      <c r="G1108" s="62">
        <v>2012</v>
      </c>
      <c r="H1108" s="131">
        <v>0</v>
      </c>
      <c r="I1108" s="131">
        <v>0</v>
      </c>
      <c r="J1108" s="131">
        <v>0</v>
      </c>
      <c r="K1108" s="131">
        <v>0</v>
      </c>
      <c r="L1108" s="131">
        <v>0</v>
      </c>
      <c r="M1108" s="131">
        <v>0</v>
      </c>
      <c r="N1108" s="131">
        <v>0</v>
      </c>
      <c r="O1108" s="131">
        <v>0</v>
      </c>
      <c r="P1108" s="131">
        <v>0</v>
      </c>
      <c r="Q1108" s="131">
        <v>0</v>
      </c>
      <c r="R1108" s="131">
        <v>0</v>
      </c>
      <c r="S1108" s="131">
        <v>0</v>
      </c>
      <c r="T1108" s="131">
        <v>0</v>
      </c>
      <c r="U1108" s="131">
        <v>0</v>
      </c>
      <c r="V1108" s="131">
        <v>0</v>
      </c>
      <c r="W1108" s="131">
        <v>0</v>
      </c>
      <c r="X1108" s="131">
        <v>0</v>
      </c>
      <c r="Y1108" s="131">
        <v>0</v>
      </c>
      <c r="Z1108" s="131">
        <v>0</v>
      </c>
      <c r="AA1108" s="131">
        <v>0</v>
      </c>
      <c r="AB1108" s="131">
        <v>0</v>
      </c>
      <c r="AC1108" s="131">
        <v>0</v>
      </c>
      <c r="AD1108" s="131">
        <v>0</v>
      </c>
      <c r="AE1108" s="131">
        <v>0</v>
      </c>
      <c r="AF1108" s="131">
        <v>0</v>
      </c>
      <c r="AG1108" s="131">
        <v>0</v>
      </c>
      <c r="AH1108" s="43">
        <v>0</v>
      </c>
    </row>
    <row r="1109" spans="1:34">
      <c r="A1109" s="52">
        <v>0</v>
      </c>
      <c r="C1109" s="53"/>
      <c r="D1109" s="2">
        <v>2012</v>
      </c>
      <c r="E1109" s="2">
        <v>4</v>
      </c>
      <c r="F1109" s="62">
        <v>2012</v>
      </c>
      <c r="G1109" s="62">
        <v>2012</v>
      </c>
      <c r="H1109" s="131">
        <v>0</v>
      </c>
      <c r="I1109" s="131">
        <v>0</v>
      </c>
      <c r="J1109" s="131">
        <v>0</v>
      </c>
      <c r="K1109" s="131">
        <v>0</v>
      </c>
      <c r="L1109" s="131">
        <v>0</v>
      </c>
      <c r="M1109" s="131">
        <v>0</v>
      </c>
      <c r="N1109" s="131">
        <v>0</v>
      </c>
      <c r="O1109" s="131">
        <v>0</v>
      </c>
      <c r="P1109" s="131">
        <v>0</v>
      </c>
      <c r="Q1109" s="131">
        <v>0</v>
      </c>
      <c r="R1109" s="131">
        <v>0</v>
      </c>
      <c r="S1109" s="131">
        <v>0</v>
      </c>
      <c r="T1109" s="131">
        <v>0</v>
      </c>
      <c r="U1109" s="131">
        <v>0</v>
      </c>
      <c r="V1109" s="131">
        <v>0</v>
      </c>
      <c r="W1109" s="131">
        <v>0</v>
      </c>
      <c r="X1109" s="131">
        <v>0</v>
      </c>
      <c r="Y1109" s="131">
        <v>0</v>
      </c>
      <c r="Z1109" s="131">
        <v>0</v>
      </c>
      <c r="AA1109" s="131">
        <v>0</v>
      </c>
      <c r="AB1109" s="131">
        <v>0</v>
      </c>
      <c r="AC1109" s="131">
        <v>0</v>
      </c>
      <c r="AD1109" s="131">
        <v>0</v>
      </c>
      <c r="AE1109" s="131">
        <v>0</v>
      </c>
      <c r="AF1109" s="131">
        <v>0</v>
      </c>
      <c r="AG1109" s="131">
        <v>0</v>
      </c>
      <c r="AH1109" s="43">
        <v>0</v>
      </c>
    </row>
    <row r="1110" spans="1:34">
      <c r="A1110" s="52">
        <v>0</v>
      </c>
      <c r="C1110" s="53"/>
      <c r="D1110" s="2">
        <v>2012</v>
      </c>
      <c r="E1110" s="2">
        <v>5</v>
      </c>
      <c r="F1110" s="62">
        <v>2013</v>
      </c>
      <c r="G1110" s="62">
        <v>2013</v>
      </c>
      <c r="H1110" s="131">
        <v>0</v>
      </c>
      <c r="I1110" s="131">
        <v>0</v>
      </c>
      <c r="J1110" s="131">
        <v>0</v>
      </c>
      <c r="K1110" s="131">
        <v>0</v>
      </c>
      <c r="L1110" s="131">
        <v>0</v>
      </c>
      <c r="M1110" s="131">
        <v>0</v>
      </c>
      <c r="N1110" s="131">
        <v>0</v>
      </c>
      <c r="O1110" s="131">
        <v>0</v>
      </c>
      <c r="P1110" s="131">
        <v>0</v>
      </c>
      <c r="Q1110" s="131">
        <v>0</v>
      </c>
      <c r="R1110" s="131">
        <v>0</v>
      </c>
      <c r="S1110" s="131">
        <v>0</v>
      </c>
      <c r="T1110" s="131">
        <v>0</v>
      </c>
      <c r="U1110" s="131">
        <v>0</v>
      </c>
      <c r="V1110" s="131">
        <v>0</v>
      </c>
      <c r="W1110" s="131">
        <v>0</v>
      </c>
      <c r="X1110" s="131">
        <v>0</v>
      </c>
      <c r="Y1110" s="131">
        <v>0</v>
      </c>
      <c r="Z1110" s="131">
        <v>0</v>
      </c>
      <c r="AA1110" s="131">
        <v>0</v>
      </c>
      <c r="AB1110" s="131">
        <v>0</v>
      </c>
      <c r="AC1110" s="131">
        <v>0</v>
      </c>
      <c r="AD1110" s="131">
        <v>0</v>
      </c>
      <c r="AE1110" s="131">
        <v>0</v>
      </c>
      <c r="AF1110" s="131">
        <v>0</v>
      </c>
      <c r="AG1110" s="131">
        <v>0</v>
      </c>
      <c r="AH1110" s="43">
        <v>0</v>
      </c>
    </row>
    <row r="1111" spans="1:34">
      <c r="A1111" s="52">
        <v>0</v>
      </c>
      <c r="C1111" s="53"/>
      <c r="D1111" s="2">
        <v>2012</v>
      </c>
      <c r="E1111" s="2">
        <v>6</v>
      </c>
      <c r="F1111" s="62">
        <v>2013</v>
      </c>
      <c r="G1111" s="62">
        <v>2013</v>
      </c>
      <c r="H1111" s="131">
        <v>0</v>
      </c>
      <c r="I1111" s="131">
        <v>0</v>
      </c>
      <c r="J1111" s="131">
        <v>0</v>
      </c>
      <c r="K1111" s="131">
        <v>0</v>
      </c>
      <c r="L1111" s="131">
        <v>0</v>
      </c>
      <c r="M1111" s="131">
        <v>0</v>
      </c>
      <c r="N1111" s="131">
        <v>0</v>
      </c>
      <c r="O1111" s="131">
        <v>0</v>
      </c>
      <c r="P1111" s="131">
        <v>0</v>
      </c>
      <c r="Q1111" s="131">
        <v>0</v>
      </c>
      <c r="R1111" s="131">
        <v>0</v>
      </c>
      <c r="S1111" s="131">
        <v>0</v>
      </c>
      <c r="T1111" s="131">
        <v>0</v>
      </c>
      <c r="U1111" s="131">
        <v>0</v>
      </c>
      <c r="V1111" s="131">
        <v>0</v>
      </c>
      <c r="W1111" s="131">
        <v>0</v>
      </c>
      <c r="X1111" s="131">
        <v>0</v>
      </c>
      <c r="Y1111" s="131">
        <v>0</v>
      </c>
      <c r="Z1111" s="131">
        <v>0</v>
      </c>
      <c r="AA1111" s="131">
        <v>0</v>
      </c>
      <c r="AB1111" s="131">
        <v>0</v>
      </c>
      <c r="AC1111" s="131">
        <v>0</v>
      </c>
      <c r="AD1111" s="131">
        <v>0</v>
      </c>
      <c r="AE1111" s="131">
        <v>0</v>
      </c>
      <c r="AF1111" s="131">
        <v>0</v>
      </c>
      <c r="AG1111" s="131">
        <v>0</v>
      </c>
      <c r="AH1111" s="43">
        <v>0</v>
      </c>
    </row>
    <row r="1112" spans="1:34">
      <c r="A1112" s="52">
        <v>0</v>
      </c>
      <c r="C1112" s="53"/>
      <c r="D1112" s="2">
        <v>2012</v>
      </c>
      <c r="E1112" s="2">
        <v>7</v>
      </c>
      <c r="F1112" s="62">
        <v>2013</v>
      </c>
      <c r="G1112" s="62">
        <v>2013</v>
      </c>
      <c r="H1112" s="131">
        <v>0</v>
      </c>
      <c r="I1112" s="131">
        <v>0</v>
      </c>
      <c r="J1112" s="131">
        <v>0</v>
      </c>
      <c r="K1112" s="131">
        <v>0</v>
      </c>
      <c r="L1112" s="131">
        <v>0</v>
      </c>
      <c r="M1112" s="131">
        <v>0</v>
      </c>
      <c r="N1112" s="131">
        <v>0</v>
      </c>
      <c r="O1112" s="131">
        <v>0</v>
      </c>
      <c r="P1112" s="131">
        <v>0</v>
      </c>
      <c r="Q1112" s="131">
        <v>0</v>
      </c>
      <c r="R1112" s="131">
        <v>0</v>
      </c>
      <c r="S1112" s="131">
        <v>0</v>
      </c>
      <c r="T1112" s="131">
        <v>0</v>
      </c>
      <c r="U1112" s="131">
        <v>0</v>
      </c>
      <c r="V1112" s="131">
        <v>0</v>
      </c>
      <c r="W1112" s="131">
        <v>0</v>
      </c>
      <c r="X1112" s="131">
        <v>0</v>
      </c>
      <c r="Y1112" s="131">
        <v>0</v>
      </c>
      <c r="Z1112" s="131">
        <v>0</v>
      </c>
      <c r="AA1112" s="131">
        <v>0</v>
      </c>
      <c r="AB1112" s="131">
        <v>0</v>
      </c>
      <c r="AC1112" s="131">
        <v>0</v>
      </c>
      <c r="AD1112" s="131">
        <v>0</v>
      </c>
      <c r="AE1112" s="131">
        <v>0</v>
      </c>
      <c r="AF1112" s="131">
        <v>0</v>
      </c>
      <c r="AG1112" s="131">
        <v>0</v>
      </c>
      <c r="AH1112" s="43">
        <v>0</v>
      </c>
    </row>
    <row r="1113" spans="1:34">
      <c r="A1113" s="52">
        <v>0</v>
      </c>
      <c r="C1113" s="53"/>
      <c r="D1113" s="2">
        <v>2012</v>
      </c>
      <c r="E1113" s="2">
        <v>8</v>
      </c>
      <c r="F1113" s="62">
        <v>2013</v>
      </c>
      <c r="G1113" s="62">
        <v>2013</v>
      </c>
      <c r="H1113" s="131">
        <v>0</v>
      </c>
      <c r="I1113" s="131">
        <v>0</v>
      </c>
      <c r="J1113" s="131">
        <v>0</v>
      </c>
      <c r="K1113" s="131">
        <v>0</v>
      </c>
      <c r="L1113" s="131">
        <v>0</v>
      </c>
      <c r="M1113" s="131">
        <v>0</v>
      </c>
      <c r="N1113" s="131">
        <v>0</v>
      </c>
      <c r="O1113" s="131">
        <v>0</v>
      </c>
      <c r="P1113" s="131">
        <v>0</v>
      </c>
      <c r="Q1113" s="131">
        <v>0</v>
      </c>
      <c r="R1113" s="131">
        <v>0</v>
      </c>
      <c r="S1113" s="131">
        <v>0</v>
      </c>
      <c r="T1113" s="131">
        <v>0</v>
      </c>
      <c r="U1113" s="131">
        <v>0</v>
      </c>
      <c r="V1113" s="131">
        <v>0</v>
      </c>
      <c r="W1113" s="131">
        <v>0</v>
      </c>
      <c r="X1113" s="131">
        <v>0</v>
      </c>
      <c r="Y1113" s="131">
        <v>0</v>
      </c>
      <c r="Z1113" s="131">
        <v>0</v>
      </c>
      <c r="AA1113" s="131">
        <v>0</v>
      </c>
      <c r="AB1113" s="131">
        <v>0</v>
      </c>
      <c r="AC1113" s="131">
        <v>0</v>
      </c>
      <c r="AD1113" s="131">
        <v>0</v>
      </c>
      <c r="AE1113" s="131">
        <v>0</v>
      </c>
      <c r="AF1113" s="131">
        <v>0</v>
      </c>
      <c r="AG1113" s="131">
        <v>0</v>
      </c>
      <c r="AH1113" s="43">
        <v>0</v>
      </c>
    </row>
    <row r="1114" spans="1:34">
      <c r="A1114" s="52">
        <v>0</v>
      </c>
      <c r="C1114" s="53"/>
      <c r="D1114" s="2">
        <v>2012</v>
      </c>
      <c r="E1114" s="2">
        <v>9</v>
      </c>
      <c r="F1114" s="62">
        <v>2013</v>
      </c>
      <c r="G1114" s="62">
        <v>2013</v>
      </c>
      <c r="H1114" s="131">
        <v>0</v>
      </c>
      <c r="I1114" s="131">
        <v>0</v>
      </c>
      <c r="J1114" s="131">
        <v>0</v>
      </c>
      <c r="K1114" s="131">
        <v>0</v>
      </c>
      <c r="L1114" s="131">
        <v>0</v>
      </c>
      <c r="M1114" s="131">
        <v>0</v>
      </c>
      <c r="N1114" s="131">
        <v>0</v>
      </c>
      <c r="O1114" s="131">
        <v>0</v>
      </c>
      <c r="P1114" s="131">
        <v>0</v>
      </c>
      <c r="Q1114" s="131">
        <v>0</v>
      </c>
      <c r="R1114" s="131">
        <v>0</v>
      </c>
      <c r="S1114" s="131">
        <v>0</v>
      </c>
      <c r="T1114" s="131">
        <v>0</v>
      </c>
      <c r="U1114" s="131">
        <v>0</v>
      </c>
      <c r="V1114" s="131">
        <v>0</v>
      </c>
      <c r="W1114" s="131">
        <v>0</v>
      </c>
      <c r="X1114" s="131">
        <v>0</v>
      </c>
      <c r="Y1114" s="131">
        <v>0</v>
      </c>
      <c r="Z1114" s="131">
        <v>0</v>
      </c>
      <c r="AA1114" s="131">
        <v>0</v>
      </c>
      <c r="AB1114" s="131">
        <v>0</v>
      </c>
      <c r="AC1114" s="131">
        <v>0</v>
      </c>
      <c r="AD1114" s="131">
        <v>0</v>
      </c>
      <c r="AE1114" s="131">
        <v>0</v>
      </c>
      <c r="AF1114" s="131">
        <v>0</v>
      </c>
      <c r="AG1114" s="131">
        <v>0</v>
      </c>
      <c r="AH1114" s="43">
        <v>0</v>
      </c>
    </row>
    <row r="1115" spans="1:34">
      <c r="A1115" s="52">
        <v>0</v>
      </c>
      <c r="C1115" s="53"/>
      <c r="D1115" s="2">
        <v>2012</v>
      </c>
      <c r="E1115" s="2">
        <v>10</v>
      </c>
      <c r="F1115" s="62">
        <v>2013</v>
      </c>
      <c r="G1115" s="62">
        <v>2013</v>
      </c>
      <c r="H1115" s="131">
        <v>0</v>
      </c>
      <c r="I1115" s="131">
        <v>0</v>
      </c>
      <c r="J1115" s="131">
        <v>0</v>
      </c>
      <c r="K1115" s="131">
        <v>0</v>
      </c>
      <c r="L1115" s="131">
        <v>0</v>
      </c>
      <c r="M1115" s="131">
        <v>0</v>
      </c>
      <c r="N1115" s="131">
        <v>0</v>
      </c>
      <c r="O1115" s="131">
        <v>0</v>
      </c>
      <c r="P1115" s="131">
        <v>0</v>
      </c>
      <c r="Q1115" s="131">
        <v>0</v>
      </c>
      <c r="R1115" s="131">
        <v>0</v>
      </c>
      <c r="S1115" s="131">
        <v>0</v>
      </c>
      <c r="T1115" s="131">
        <v>0</v>
      </c>
      <c r="U1115" s="131">
        <v>0</v>
      </c>
      <c r="V1115" s="131">
        <v>0</v>
      </c>
      <c r="W1115" s="131">
        <v>0</v>
      </c>
      <c r="X1115" s="131">
        <v>0</v>
      </c>
      <c r="Y1115" s="131">
        <v>0</v>
      </c>
      <c r="Z1115" s="131">
        <v>0</v>
      </c>
      <c r="AA1115" s="131">
        <v>0</v>
      </c>
      <c r="AB1115" s="131">
        <v>0</v>
      </c>
      <c r="AC1115" s="131">
        <v>0</v>
      </c>
      <c r="AD1115" s="131">
        <v>0</v>
      </c>
      <c r="AE1115" s="131">
        <v>0</v>
      </c>
      <c r="AF1115" s="131">
        <v>0</v>
      </c>
      <c r="AG1115" s="131">
        <v>0</v>
      </c>
      <c r="AH1115" s="43">
        <v>0</v>
      </c>
    </row>
    <row r="1116" spans="1:34">
      <c r="A1116" s="52">
        <v>0</v>
      </c>
      <c r="C1116" s="53"/>
      <c r="D1116" s="2">
        <v>2012</v>
      </c>
      <c r="E1116" s="2">
        <v>11</v>
      </c>
      <c r="F1116" s="62">
        <v>2013</v>
      </c>
      <c r="G1116" s="62">
        <v>2013</v>
      </c>
      <c r="H1116" s="131">
        <v>0</v>
      </c>
      <c r="I1116" s="131">
        <v>0</v>
      </c>
      <c r="J1116" s="131">
        <v>0</v>
      </c>
      <c r="K1116" s="131">
        <v>0</v>
      </c>
      <c r="L1116" s="131">
        <v>0</v>
      </c>
      <c r="M1116" s="131">
        <v>0</v>
      </c>
      <c r="N1116" s="131">
        <v>0</v>
      </c>
      <c r="O1116" s="131">
        <v>0</v>
      </c>
      <c r="P1116" s="131">
        <v>0</v>
      </c>
      <c r="Q1116" s="131">
        <v>0</v>
      </c>
      <c r="R1116" s="131">
        <v>0</v>
      </c>
      <c r="S1116" s="131">
        <v>0</v>
      </c>
      <c r="T1116" s="131">
        <v>0</v>
      </c>
      <c r="U1116" s="131">
        <v>0</v>
      </c>
      <c r="V1116" s="131">
        <v>0</v>
      </c>
      <c r="W1116" s="131">
        <v>0</v>
      </c>
      <c r="X1116" s="131">
        <v>0</v>
      </c>
      <c r="Y1116" s="131">
        <v>0</v>
      </c>
      <c r="Z1116" s="131">
        <v>0</v>
      </c>
      <c r="AA1116" s="131">
        <v>0</v>
      </c>
      <c r="AB1116" s="131">
        <v>0</v>
      </c>
      <c r="AC1116" s="131">
        <v>0</v>
      </c>
      <c r="AD1116" s="131">
        <v>0</v>
      </c>
      <c r="AE1116" s="131">
        <v>0</v>
      </c>
      <c r="AF1116" s="131">
        <v>0</v>
      </c>
      <c r="AG1116" s="131">
        <v>0</v>
      </c>
      <c r="AH1116" s="43">
        <v>0</v>
      </c>
    </row>
    <row r="1117" spans="1:34">
      <c r="A1117" s="52">
        <v>0</v>
      </c>
      <c r="C1117" s="53"/>
      <c r="D1117" s="2">
        <v>2012</v>
      </c>
      <c r="E1117" s="2">
        <v>12</v>
      </c>
      <c r="F1117" s="62">
        <v>2013</v>
      </c>
      <c r="G1117" s="62">
        <v>2013</v>
      </c>
      <c r="H1117" s="131">
        <v>0</v>
      </c>
      <c r="I1117" s="131">
        <v>0</v>
      </c>
      <c r="J1117" s="131">
        <v>0</v>
      </c>
      <c r="K1117" s="131">
        <v>0</v>
      </c>
      <c r="L1117" s="131">
        <v>0</v>
      </c>
      <c r="M1117" s="131">
        <v>0</v>
      </c>
      <c r="N1117" s="131">
        <v>0</v>
      </c>
      <c r="O1117" s="131">
        <v>0</v>
      </c>
      <c r="P1117" s="131">
        <v>0</v>
      </c>
      <c r="Q1117" s="131">
        <v>0</v>
      </c>
      <c r="R1117" s="131">
        <v>0</v>
      </c>
      <c r="S1117" s="131">
        <v>0</v>
      </c>
      <c r="T1117" s="131">
        <v>0</v>
      </c>
      <c r="U1117" s="131">
        <v>0</v>
      </c>
      <c r="V1117" s="131">
        <v>0</v>
      </c>
      <c r="W1117" s="131">
        <v>0</v>
      </c>
      <c r="X1117" s="131">
        <v>0</v>
      </c>
      <c r="Y1117" s="131">
        <v>0</v>
      </c>
      <c r="Z1117" s="131">
        <v>0</v>
      </c>
      <c r="AA1117" s="131">
        <v>0</v>
      </c>
      <c r="AB1117" s="131">
        <v>0</v>
      </c>
      <c r="AC1117" s="131">
        <v>0</v>
      </c>
      <c r="AD1117" s="131">
        <v>0</v>
      </c>
      <c r="AE1117" s="131">
        <v>0</v>
      </c>
      <c r="AF1117" s="131">
        <v>0</v>
      </c>
      <c r="AG1117" s="131">
        <v>0</v>
      </c>
      <c r="AH1117" s="43">
        <v>0</v>
      </c>
    </row>
    <row r="1118" spans="1:34">
      <c r="A1118" s="52">
        <v>0</v>
      </c>
      <c r="C1118" s="53"/>
      <c r="D1118" s="2">
        <v>2013</v>
      </c>
      <c r="E1118" s="2">
        <v>1</v>
      </c>
      <c r="F1118" s="62">
        <v>2013</v>
      </c>
      <c r="G1118" s="62">
        <v>2013</v>
      </c>
      <c r="H1118" s="131">
        <v>0</v>
      </c>
      <c r="I1118" s="131">
        <v>0</v>
      </c>
      <c r="J1118" s="131">
        <v>0</v>
      </c>
      <c r="K1118" s="131">
        <v>0</v>
      </c>
      <c r="L1118" s="131">
        <v>0</v>
      </c>
      <c r="M1118" s="131">
        <v>0</v>
      </c>
      <c r="N1118" s="131">
        <v>0</v>
      </c>
      <c r="O1118" s="131">
        <v>0</v>
      </c>
      <c r="P1118" s="131">
        <v>0</v>
      </c>
      <c r="Q1118" s="131">
        <v>0</v>
      </c>
      <c r="R1118" s="131">
        <v>0</v>
      </c>
      <c r="S1118" s="131">
        <v>0</v>
      </c>
      <c r="T1118" s="131">
        <v>0</v>
      </c>
      <c r="U1118" s="131">
        <v>0</v>
      </c>
      <c r="V1118" s="131">
        <v>0</v>
      </c>
      <c r="W1118" s="131">
        <v>0</v>
      </c>
      <c r="X1118" s="131">
        <v>0</v>
      </c>
      <c r="Y1118" s="131">
        <v>0</v>
      </c>
      <c r="Z1118" s="131">
        <v>0</v>
      </c>
      <c r="AA1118" s="131">
        <v>0</v>
      </c>
      <c r="AB1118" s="131">
        <v>0</v>
      </c>
      <c r="AC1118" s="131">
        <v>0</v>
      </c>
      <c r="AD1118" s="131">
        <v>0</v>
      </c>
      <c r="AE1118" s="131">
        <v>0</v>
      </c>
      <c r="AF1118" s="131">
        <v>0</v>
      </c>
      <c r="AG1118" s="131">
        <v>0</v>
      </c>
      <c r="AH1118" s="43">
        <v>0</v>
      </c>
    </row>
    <row r="1119" spans="1:34">
      <c r="A1119" s="52">
        <v>0</v>
      </c>
      <c r="C1119" s="53"/>
      <c r="D1119" s="2">
        <v>2013</v>
      </c>
      <c r="E1119" s="2">
        <v>2</v>
      </c>
      <c r="F1119" s="62">
        <v>2013</v>
      </c>
      <c r="G1119" s="62">
        <v>2013</v>
      </c>
      <c r="H1119" s="131">
        <v>0</v>
      </c>
      <c r="I1119" s="131">
        <v>0</v>
      </c>
      <c r="J1119" s="131">
        <v>0</v>
      </c>
      <c r="K1119" s="131">
        <v>0</v>
      </c>
      <c r="L1119" s="131">
        <v>0</v>
      </c>
      <c r="M1119" s="131">
        <v>0</v>
      </c>
      <c r="N1119" s="131">
        <v>0</v>
      </c>
      <c r="O1119" s="131">
        <v>0</v>
      </c>
      <c r="P1119" s="131">
        <v>0</v>
      </c>
      <c r="Q1119" s="131">
        <v>0</v>
      </c>
      <c r="R1119" s="131">
        <v>0</v>
      </c>
      <c r="S1119" s="131">
        <v>0</v>
      </c>
      <c r="T1119" s="131">
        <v>0</v>
      </c>
      <c r="U1119" s="131">
        <v>0</v>
      </c>
      <c r="V1119" s="131">
        <v>0</v>
      </c>
      <c r="W1119" s="131">
        <v>0</v>
      </c>
      <c r="X1119" s="131">
        <v>0</v>
      </c>
      <c r="Y1119" s="131">
        <v>0</v>
      </c>
      <c r="Z1119" s="131">
        <v>0</v>
      </c>
      <c r="AA1119" s="131">
        <v>0</v>
      </c>
      <c r="AB1119" s="131">
        <v>0</v>
      </c>
      <c r="AC1119" s="131">
        <v>0</v>
      </c>
      <c r="AD1119" s="131">
        <v>0</v>
      </c>
      <c r="AE1119" s="131">
        <v>0</v>
      </c>
      <c r="AF1119" s="131">
        <v>0</v>
      </c>
      <c r="AG1119" s="131">
        <v>0</v>
      </c>
      <c r="AH1119" s="43">
        <v>0</v>
      </c>
    </row>
    <row r="1120" spans="1:34">
      <c r="A1120" s="52">
        <v>0</v>
      </c>
      <c r="C1120" s="53"/>
      <c r="D1120" s="2">
        <v>2013</v>
      </c>
      <c r="E1120" s="2">
        <v>3</v>
      </c>
      <c r="F1120" s="62">
        <v>2013</v>
      </c>
      <c r="G1120" s="62">
        <v>2013</v>
      </c>
      <c r="H1120" s="131">
        <v>0</v>
      </c>
      <c r="I1120" s="131">
        <v>0</v>
      </c>
      <c r="J1120" s="131">
        <v>0</v>
      </c>
      <c r="K1120" s="131">
        <v>0</v>
      </c>
      <c r="L1120" s="131">
        <v>0</v>
      </c>
      <c r="M1120" s="131">
        <v>0</v>
      </c>
      <c r="N1120" s="131">
        <v>0</v>
      </c>
      <c r="O1120" s="131">
        <v>0</v>
      </c>
      <c r="P1120" s="131">
        <v>0</v>
      </c>
      <c r="Q1120" s="131">
        <v>0</v>
      </c>
      <c r="R1120" s="131">
        <v>0</v>
      </c>
      <c r="S1120" s="131">
        <v>0</v>
      </c>
      <c r="T1120" s="131">
        <v>0</v>
      </c>
      <c r="U1120" s="131">
        <v>0</v>
      </c>
      <c r="V1120" s="131">
        <v>0</v>
      </c>
      <c r="W1120" s="131">
        <v>0</v>
      </c>
      <c r="X1120" s="131">
        <v>0</v>
      </c>
      <c r="Y1120" s="131">
        <v>0</v>
      </c>
      <c r="Z1120" s="131">
        <v>0</v>
      </c>
      <c r="AA1120" s="131">
        <v>0</v>
      </c>
      <c r="AB1120" s="131">
        <v>0</v>
      </c>
      <c r="AC1120" s="131">
        <v>0</v>
      </c>
      <c r="AD1120" s="131">
        <v>0</v>
      </c>
      <c r="AE1120" s="131">
        <v>0</v>
      </c>
      <c r="AF1120" s="131">
        <v>0</v>
      </c>
      <c r="AG1120" s="131">
        <v>0</v>
      </c>
      <c r="AH1120" s="43">
        <v>0</v>
      </c>
    </row>
    <row r="1121" spans="1:34">
      <c r="A1121" s="52">
        <v>0</v>
      </c>
      <c r="C1121" s="53"/>
      <c r="D1121" s="2">
        <v>2013</v>
      </c>
      <c r="E1121" s="2">
        <v>4</v>
      </c>
      <c r="F1121" s="62">
        <v>2013</v>
      </c>
      <c r="G1121" s="62">
        <v>2013</v>
      </c>
      <c r="H1121" s="131">
        <v>0</v>
      </c>
      <c r="I1121" s="131">
        <v>0</v>
      </c>
      <c r="J1121" s="131">
        <v>0</v>
      </c>
      <c r="K1121" s="131">
        <v>0</v>
      </c>
      <c r="L1121" s="131">
        <v>0</v>
      </c>
      <c r="M1121" s="131">
        <v>0</v>
      </c>
      <c r="N1121" s="131">
        <v>0</v>
      </c>
      <c r="O1121" s="131">
        <v>0</v>
      </c>
      <c r="P1121" s="131">
        <v>0</v>
      </c>
      <c r="Q1121" s="131">
        <v>0</v>
      </c>
      <c r="R1121" s="131">
        <v>0</v>
      </c>
      <c r="S1121" s="131">
        <v>0</v>
      </c>
      <c r="T1121" s="131">
        <v>0</v>
      </c>
      <c r="U1121" s="131">
        <v>0</v>
      </c>
      <c r="V1121" s="131">
        <v>0</v>
      </c>
      <c r="W1121" s="131">
        <v>0</v>
      </c>
      <c r="X1121" s="131">
        <v>0</v>
      </c>
      <c r="Y1121" s="131">
        <v>0</v>
      </c>
      <c r="Z1121" s="131">
        <v>0</v>
      </c>
      <c r="AA1121" s="131">
        <v>0</v>
      </c>
      <c r="AB1121" s="131">
        <v>0</v>
      </c>
      <c r="AC1121" s="131">
        <v>0</v>
      </c>
      <c r="AD1121" s="131">
        <v>0</v>
      </c>
      <c r="AE1121" s="131">
        <v>0</v>
      </c>
      <c r="AF1121" s="131">
        <v>0</v>
      </c>
      <c r="AG1121" s="131">
        <v>0</v>
      </c>
      <c r="AH1121" s="43">
        <v>0</v>
      </c>
    </row>
    <row r="1122" spans="1:34">
      <c r="A1122" s="52">
        <v>0</v>
      </c>
      <c r="C1122" s="53"/>
      <c r="D1122" s="2">
        <v>2013</v>
      </c>
      <c r="E1122" s="2">
        <v>5</v>
      </c>
      <c r="F1122" s="62">
        <v>2014</v>
      </c>
      <c r="G1122" s="62">
        <v>2014</v>
      </c>
      <c r="H1122" s="131">
        <v>0</v>
      </c>
      <c r="I1122" s="131">
        <v>0</v>
      </c>
      <c r="J1122" s="131">
        <v>0</v>
      </c>
      <c r="K1122" s="131">
        <v>0</v>
      </c>
      <c r="L1122" s="131">
        <v>0</v>
      </c>
      <c r="M1122" s="131">
        <v>0</v>
      </c>
      <c r="N1122" s="131">
        <v>0</v>
      </c>
      <c r="O1122" s="131">
        <v>0</v>
      </c>
      <c r="P1122" s="131">
        <v>0</v>
      </c>
      <c r="Q1122" s="131">
        <v>0</v>
      </c>
      <c r="R1122" s="131">
        <v>0</v>
      </c>
      <c r="S1122" s="131">
        <v>0</v>
      </c>
      <c r="T1122" s="131">
        <v>0</v>
      </c>
      <c r="U1122" s="131">
        <v>0</v>
      </c>
      <c r="V1122" s="131">
        <v>0</v>
      </c>
      <c r="W1122" s="131">
        <v>0</v>
      </c>
      <c r="X1122" s="131">
        <v>0</v>
      </c>
      <c r="Y1122" s="131">
        <v>0</v>
      </c>
      <c r="Z1122" s="131">
        <v>0</v>
      </c>
      <c r="AA1122" s="131">
        <v>0</v>
      </c>
      <c r="AB1122" s="131">
        <v>0</v>
      </c>
      <c r="AC1122" s="131">
        <v>0</v>
      </c>
      <c r="AD1122" s="131">
        <v>0</v>
      </c>
      <c r="AE1122" s="131">
        <v>0</v>
      </c>
      <c r="AF1122" s="131">
        <v>0</v>
      </c>
      <c r="AG1122" s="131">
        <v>0</v>
      </c>
      <c r="AH1122" s="43">
        <v>0</v>
      </c>
    </row>
    <row r="1123" spans="1:34">
      <c r="A1123" s="52">
        <v>0</v>
      </c>
      <c r="C1123" s="53"/>
      <c r="D1123" s="2">
        <v>2013</v>
      </c>
      <c r="E1123" s="2">
        <v>6</v>
      </c>
      <c r="F1123" s="62">
        <v>2014</v>
      </c>
      <c r="G1123" s="62">
        <v>2014</v>
      </c>
      <c r="H1123" s="131">
        <v>0</v>
      </c>
      <c r="I1123" s="131">
        <v>0</v>
      </c>
      <c r="J1123" s="131">
        <v>0</v>
      </c>
      <c r="K1123" s="131">
        <v>0</v>
      </c>
      <c r="L1123" s="131">
        <v>0</v>
      </c>
      <c r="M1123" s="131">
        <v>0</v>
      </c>
      <c r="N1123" s="131">
        <v>0</v>
      </c>
      <c r="O1123" s="131">
        <v>0</v>
      </c>
      <c r="P1123" s="131">
        <v>0</v>
      </c>
      <c r="Q1123" s="131">
        <v>0</v>
      </c>
      <c r="R1123" s="131">
        <v>0</v>
      </c>
      <c r="S1123" s="131">
        <v>0</v>
      </c>
      <c r="T1123" s="131">
        <v>0</v>
      </c>
      <c r="U1123" s="131">
        <v>0</v>
      </c>
      <c r="V1123" s="131">
        <v>0</v>
      </c>
      <c r="W1123" s="131">
        <v>0</v>
      </c>
      <c r="X1123" s="131">
        <v>0</v>
      </c>
      <c r="Y1123" s="131">
        <v>0</v>
      </c>
      <c r="Z1123" s="131">
        <v>0</v>
      </c>
      <c r="AA1123" s="131">
        <v>0</v>
      </c>
      <c r="AB1123" s="131">
        <v>0</v>
      </c>
      <c r="AC1123" s="131">
        <v>0</v>
      </c>
      <c r="AD1123" s="131">
        <v>0</v>
      </c>
      <c r="AE1123" s="131">
        <v>0</v>
      </c>
      <c r="AF1123" s="131">
        <v>0</v>
      </c>
      <c r="AG1123" s="131">
        <v>0</v>
      </c>
      <c r="AH1123" s="43">
        <v>0</v>
      </c>
    </row>
    <row r="1124" spans="1:34">
      <c r="A1124" s="52">
        <v>0</v>
      </c>
      <c r="C1124" s="53"/>
      <c r="D1124" s="2">
        <v>2013</v>
      </c>
      <c r="E1124" s="2">
        <v>7</v>
      </c>
      <c r="F1124" s="62">
        <v>2014</v>
      </c>
      <c r="G1124" s="62">
        <v>2014</v>
      </c>
      <c r="H1124" s="131">
        <v>0</v>
      </c>
      <c r="I1124" s="131">
        <v>0</v>
      </c>
      <c r="J1124" s="131">
        <v>0</v>
      </c>
      <c r="K1124" s="131">
        <v>0</v>
      </c>
      <c r="L1124" s="131">
        <v>0</v>
      </c>
      <c r="M1124" s="131">
        <v>0</v>
      </c>
      <c r="N1124" s="131">
        <v>0</v>
      </c>
      <c r="O1124" s="131">
        <v>0</v>
      </c>
      <c r="P1124" s="131">
        <v>0</v>
      </c>
      <c r="Q1124" s="131">
        <v>0</v>
      </c>
      <c r="R1124" s="131">
        <v>0</v>
      </c>
      <c r="S1124" s="131">
        <v>0</v>
      </c>
      <c r="T1124" s="131">
        <v>0</v>
      </c>
      <c r="U1124" s="131">
        <v>0</v>
      </c>
      <c r="V1124" s="131">
        <v>0</v>
      </c>
      <c r="W1124" s="131">
        <v>0</v>
      </c>
      <c r="X1124" s="131">
        <v>0</v>
      </c>
      <c r="Y1124" s="131">
        <v>0</v>
      </c>
      <c r="Z1124" s="131">
        <v>0</v>
      </c>
      <c r="AA1124" s="131">
        <v>0</v>
      </c>
      <c r="AB1124" s="131">
        <v>0</v>
      </c>
      <c r="AC1124" s="131">
        <v>0</v>
      </c>
      <c r="AD1124" s="131">
        <v>0</v>
      </c>
      <c r="AE1124" s="131">
        <v>0</v>
      </c>
      <c r="AF1124" s="131">
        <v>0</v>
      </c>
      <c r="AG1124" s="131">
        <v>0</v>
      </c>
      <c r="AH1124" s="43">
        <v>0</v>
      </c>
    </row>
    <row r="1125" spans="1:34">
      <c r="A1125" s="52">
        <v>0</v>
      </c>
      <c r="C1125" s="53"/>
      <c r="D1125" s="2">
        <v>2013</v>
      </c>
      <c r="E1125" s="2">
        <v>8</v>
      </c>
      <c r="F1125" s="62">
        <v>2014</v>
      </c>
      <c r="G1125" s="62">
        <v>2014</v>
      </c>
      <c r="H1125" s="131">
        <v>0</v>
      </c>
      <c r="I1125" s="131">
        <v>0</v>
      </c>
      <c r="J1125" s="131">
        <v>0</v>
      </c>
      <c r="K1125" s="131">
        <v>0</v>
      </c>
      <c r="L1125" s="131">
        <v>0</v>
      </c>
      <c r="M1125" s="131">
        <v>0</v>
      </c>
      <c r="N1125" s="131">
        <v>0</v>
      </c>
      <c r="O1125" s="131">
        <v>0</v>
      </c>
      <c r="P1125" s="131">
        <v>0</v>
      </c>
      <c r="Q1125" s="131">
        <v>0</v>
      </c>
      <c r="R1125" s="131">
        <v>0</v>
      </c>
      <c r="S1125" s="131">
        <v>0</v>
      </c>
      <c r="T1125" s="131">
        <v>0</v>
      </c>
      <c r="U1125" s="131">
        <v>0</v>
      </c>
      <c r="V1125" s="131">
        <v>0</v>
      </c>
      <c r="W1125" s="131">
        <v>0</v>
      </c>
      <c r="X1125" s="131">
        <v>0</v>
      </c>
      <c r="Y1125" s="131">
        <v>0</v>
      </c>
      <c r="Z1125" s="131">
        <v>0</v>
      </c>
      <c r="AA1125" s="131">
        <v>0</v>
      </c>
      <c r="AB1125" s="131">
        <v>0</v>
      </c>
      <c r="AC1125" s="131">
        <v>0</v>
      </c>
      <c r="AD1125" s="131">
        <v>0</v>
      </c>
      <c r="AE1125" s="131">
        <v>0</v>
      </c>
      <c r="AF1125" s="131">
        <v>0</v>
      </c>
      <c r="AG1125" s="131">
        <v>0</v>
      </c>
      <c r="AH1125" s="43">
        <v>0</v>
      </c>
    </row>
    <row r="1126" spans="1:34">
      <c r="A1126" s="52">
        <v>0</v>
      </c>
      <c r="C1126" s="53"/>
      <c r="D1126" s="2">
        <v>2013</v>
      </c>
      <c r="E1126" s="2">
        <v>9</v>
      </c>
      <c r="F1126" s="62">
        <v>2014</v>
      </c>
      <c r="G1126" s="62">
        <v>2014</v>
      </c>
      <c r="H1126" s="131">
        <v>0</v>
      </c>
      <c r="I1126" s="131">
        <v>0</v>
      </c>
      <c r="J1126" s="131">
        <v>0</v>
      </c>
      <c r="K1126" s="131">
        <v>0</v>
      </c>
      <c r="L1126" s="131">
        <v>0</v>
      </c>
      <c r="M1126" s="131">
        <v>0</v>
      </c>
      <c r="N1126" s="131">
        <v>0</v>
      </c>
      <c r="O1126" s="131">
        <v>0</v>
      </c>
      <c r="P1126" s="131">
        <v>0</v>
      </c>
      <c r="Q1126" s="131">
        <v>0</v>
      </c>
      <c r="R1126" s="131">
        <v>0</v>
      </c>
      <c r="S1126" s="131">
        <v>0</v>
      </c>
      <c r="T1126" s="131">
        <v>0</v>
      </c>
      <c r="U1126" s="131">
        <v>0</v>
      </c>
      <c r="V1126" s="131">
        <v>0</v>
      </c>
      <c r="W1126" s="131">
        <v>0</v>
      </c>
      <c r="X1126" s="131">
        <v>0</v>
      </c>
      <c r="Y1126" s="131">
        <v>0</v>
      </c>
      <c r="Z1126" s="131">
        <v>0</v>
      </c>
      <c r="AA1126" s="131">
        <v>0</v>
      </c>
      <c r="AB1126" s="131">
        <v>0</v>
      </c>
      <c r="AC1126" s="131">
        <v>0</v>
      </c>
      <c r="AD1126" s="131">
        <v>0</v>
      </c>
      <c r="AE1126" s="131">
        <v>0</v>
      </c>
      <c r="AF1126" s="131">
        <v>0</v>
      </c>
      <c r="AG1126" s="131">
        <v>0</v>
      </c>
      <c r="AH1126" s="43">
        <v>0</v>
      </c>
    </row>
    <row r="1127" spans="1:34">
      <c r="A1127" s="52">
        <v>0</v>
      </c>
      <c r="C1127" s="53"/>
      <c r="D1127" s="2">
        <v>2013</v>
      </c>
      <c r="E1127" s="2">
        <v>10</v>
      </c>
      <c r="F1127" s="62">
        <v>2014</v>
      </c>
      <c r="G1127" s="62">
        <v>2014</v>
      </c>
      <c r="H1127" s="131">
        <v>0</v>
      </c>
      <c r="I1127" s="131">
        <v>0</v>
      </c>
      <c r="J1127" s="131">
        <v>0</v>
      </c>
      <c r="K1127" s="131">
        <v>0</v>
      </c>
      <c r="L1127" s="131">
        <v>0</v>
      </c>
      <c r="M1127" s="131">
        <v>0</v>
      </c>
      <c r="N1127" s="131">
        <v>0</v>
      </c>
      <c r="O1127" s="131">
        <v>0</v>
      </c>
      <c r="P1127" s="131">
        <v>0</v>
      </c>
      <c r="Q1127" s="131">
        <v>0</v>
      </c>
      <c r="R1127" s="131">
        <v>0</v>
      </c>
      <c r="S1127" s="131">
        <v>0</v>
      </c>
      <c r="T1127" s="131">
        <v>0</v>
      </c>
      <c r="U1127" s="131">
        <v>0</v>
      </c>
      <c r="V1127" s="131">
        <v>0</v>
      </c>
      <c r="W1127" s="131">
        <v>0</v>
      </c>
      <c r="X1127" s="131">
        <v>0</v>
      </c>
      <c r="Y1127" s="131">
        <v>0</v>
      </c>
      <c r="Z1127" s="131">
        <v>0</v>
      </c>
      <c r="AA1127" s="131">
        <v>0</v>
      </c>
      <c r="AB1127" s="131">
        <v>0</v>
      </c>
      <c r="AC1127" s="131">
        <v>0</v>
      </c>
      <c r="AD1127" s="131">
        <v>0</v>
      </c>
      <c r="AE1127" s="131">
        <v>0</v>
      </c>
      <c r="AF1127" s="131">
        <v>0</v>
      </c>
      <c r="AG1127" s="131">
        <v>0</v>
      </c>
      <c r="AH1127" s="43">
        <v>0</v>
      </c>
    </row>
    <row r="1128" spans="1:34">
      <c r="A1128" s="52">
        <v>0</v>
      </c>
      <c r="C1128" s="53"/>
      <c r="D1128" s="2">
        <v>2013</v>
      </c>
      <c r="E1128" s="2">
        <v>11</v>
      </c>
      <c r="F1128" s="62">
        <v>2014</v>
      </c>
      <c r="G1128" s="62">
        <v>2014</v>
      </c>
      <c r="H1128" s="131">
        <v>0</v>
      </c>
      <c r="I1128" s="131">
        <v>0</v>
      </c>
      <c r="J1128" s="131">
        <v>0</v>
      </c>
      <c r="K1128" s="131">
        <v>0</v>
      </c>
      <c r="L1128" s="131">
        <v>0</v>
      </c>
      <c r="M1128" s="131">
        <v>0</v>
      </c>
      <c r="N1128" s="131">
        <v>0</v>
      </c>
      <c r="O1128" s="131">
        <v>0</v>
      </c>
      <c r="P1128" s="131">
        <v>0</v>
      </c>
      <c r="Q1128" s="131">
        <v>0</v>
      </c>
      <c r="R1128" s="131">
        <v>0</v>
      </c>
      <c r="S1128" s="131">
        <v>0</v>
      </c>
      <c r="T1128" s="131">
        <v>0</v>
      </c>
      <c r="U1128" s="131">
        <v>0</v>
      </c>
      <c r="V1128" s="131">
        <v>0</v>
      </c>
      <c r="W1128" s="131">
        <v>0</v>
      </c>
      <c r="X1128" s="131">
        <v>0</v>
      </c>
      <c r="Y1128" s="131">
        <v>0</v>
      </c>
      <c r="Z1128" s="131">
        <v>0</v>
      </c>
      <c r="AA1128" s="131">
        <v>0</v>
      </c>
      <c r="AB1128" s="131">
        <v>0</v>
      </c>
      <c r="AC1128" s="131">
        <v>0</v>
      </c>
      <c r="AD1128" s="131">
        <v>0</v>
      </c>
      <c r="AE1128" s="131">
        <v>0</v>
      </c>
      <c r="AF1128" s="131">
        <v>0</v>
      </c>
      <c r="AG1128" s="131">
        <v>0</v>
      </c>
      <c r="AH1128" s="43">
        <v>0</v>
      </c>
    </row>
    <row r="1129" spans="1:34">
      <c r="A1129" s="52">
        <v>0</v>
      </c>
      <c r="C1129" s="53"/>
      <c r="D1129" s="2">
        <v>2013</v>
      </c>
      <c r="E1129" s="2">
        <v>12</v>
      </c>
      <c r="F1129" s="62">
        <v>2014</v>
      </c>
      <c r="G1129" s="62">
        <v>2014</v>
      </c>
      <c r="H1129" s="131">
        <v>0</v>
      </c>
      <c r="I1129" s="131">
        <v>0</v>
      </c>
      <c r="J1129" s="131">
        <v>0</v>
      </c>
      <c r="K1129" s="131">
        <v>0</v>
      </c>
      <c r="L1129" s="131">
        <v>0</v>
      </c>
      <c r="M1129" s="131">
        <v>0</v>
      </c>
      <c r="N1129" s="131">
        <v>0</v>
      </c>
      <c r="O1129" s="131">
        <v>0</v>
      </c>
      <c r="P1129" s="131">
        <v>0</v>
      </c>
      <c r="Q1129" s="131">
        <v>0</v>
      </c>
      <c r="R1129" s="131">
        <v>0</v>
      </c>
      <c r="S1129" s="131">
        <v>0</v>
      </c>
      <c r="T1129" s="131">
        <v>0</v>
      </c>
      <c r="U1129" s="131">
        <v>0</v>
      </c>
      <c r="V1129" s="131">
        <v>0</v>
      </c>
      <c r="W1129" s="131">
        <v>0</v>
      </c>
      <c r="X1129" s="131">
        <v>0</v>
      </c>
      <c r="Y1129" s="131">
        <v>0</v>
      </c>
      <c r="Z1129" s="131">
        <v>0</v>
      </c>
      <c r="AA1129" s="131">
        <v>0</v>
      </c>
      <c r="AB1129" s="131">
        <v>0</v>
      </c>
      <c r="AC1129" s="131">
        <v>0</v>
      </c>
      <c r="AD1129" s="131">
        <v>0</v>
      </c>
      <c r="AE1129" s="131">
        <v>0</v>
      </c>
      <c r="AF1129" s="131">
        <v>0</v>
      </c>
      <c r="AG1129" s="131">
        <v>0</v>
      </c>
      <c r="AH1129" s="43">
        <v>0</v>
      </c>
    </row>
    <row r="1130" spans="1:34">
      <c r="A1130" s="52">
        <v>0</v>
      </c>
      <c r="C1130" s="53"/>
      <c r="D1130" s="2">
        <v>2014</v>
      </c>
      <c r="E1130" s="2">
        <v>1</v>
      </c>
      <c r="F1130" s="62">
        <v>2014</v>
      </c>
      <c r="G1130" s="62">
        <v>2014</v>
      </c>
      <c r="H1130" s="131">
        <v>0</v>
      </c>
      <c r="I1130" s="131">
        <v>0</v>
      </c>
      <c r="J1130" s="131">
        <v>0</v>
      </c>
      <c r="K1130" s="131">
        <v>0</v>
      </c>
      <c r="L1130" s="131">
        <v>0</v>
      </c>
      <c r="M1130" s="131">
        <v>0</v>
      </c>
      <c r="N1130" s="131">
        <v>0</v>
      </c>
      <c r="O1130" s="131">
        <v>0</v>
      </c>
      <c r="P1130" s="131">
        <v>0</v>
      </c>
      <c r="Q1130" s="131">
        <v>0</v>
      </c>
      <c r="R1130" s="131">
        <v>0</v>
      </c>
      <c r="S1130" s="131">
        <v>0</v>
      </c>
      <c r="T1130" s="131">
        <v>0</v>
      </c>
      <c r="U1130" s="131">
        <v>0</v>
      </c>
      <c r="V1130" s="131">
        <v>0</v>
      </c>
      <c r="W1130" s="131">
        <v>0</v>
      </c>
      <c r="X1130" s="131">
        <v>0</v>
      </c>
      <c r="Y1130" s="131">
        <v>0</v>
      </c>
      <c r="Z1130" s="131">
        <v>0</v>
      </c>
      <c r="AA1130" s="131">
        <v>0</v>
      </c>
      <c r="AB1130" s="131">
        <v>0</v>
      </c>
      <c r="AC1130" s="131">
        <v>0</v>
      </c>
      <c r="AD1130" s="131">
        <v>0</v>
      </c>
      <c r="AE1130" s="131">
        <v>0</v>
      </c>
      <c r="AF1130" s="131">
        <v>0</v>
      </c>
      <c r="AG1130" s="131">
        <v>0</v>
      </c>
      <c r="AH1130" s="43">
        <v>0</v>
      </c>
    </row>
    <row r="1131" spans="1:34">
      <c r="A1131" s="52">
        <v>0</v>
      </c>
      <c r="C1131" s="53"/>
      <c r="D1131" s="2">
        <v>2014</v>
      </c>
      <c r="E1131" s="2">
        <v>2</v>
      </c>
      <c r="F1131" s="62">
        <v>2014</v>
      </c>
      <c r="G1131" s="62">
        <v>2014</v>
      </c>
      <c r="H1131" s="131">
        <v>0</v>
      </c>
      <c r="I1131" s="131">
        <v>0</v>
      </c>
      <c r="J1131" s="131">
        <v>0</v>
      </c>
      <c r="K1131" s="131">
        <v>0</v>
      </c>
      <c r="L1131" s="131">
        <v>0</v>
      </c>
      <c r="M1131" s="131">
        <v>0</v>
      </c>
      <c r="N1131" s="131">
        <v>0</v>
      </c>
      <c r="O1131" s="131">
        <v>0</v>
      </c>
      <c r="P1131" s="131">
        <v>0</v>
      </c>
      <c r="Q1131" s="131">
        <v>0</v>
      </c>
      <c r="R1131" s="131">
        <v>0</v>
      </c>
      <c r="S1131" s="131">
        <v>0</v>
      </c>
      <c r="T1131" s="131">
        <v>0</v>
      </c>
      <c r="U1131" s="131">
        <v>0</v>
      </c>
      <c r="V1131" s="131">
        <v>0</v>
      </c>
      <c r="W1131" s="131">
        <v>0</v>
      </c>
      <c r="X1131" s="131">
        <v>0</v>
      </c>
      <c r="Y1131" s="131">
        <v>0</v>
      </c>
      <c r="Z1131" s="131">
        <v>0</v>
      </c>
      <c r="AA1131" s="131">
        <v>0</v>
      </c>
      <c r="AB1131" s="131">
        <v>0</v>
      </c>
      <c r="AC1131" s="131">
        <v>0</v>
      </c>
      <c r="AD1131" s="131">
        <v>0</v>
      </c>
      <c r="AE1131" s="131">
        <v>0</v>
      </c>
      <c r="AF1131" s="131">
        <v>0</v>
      </c>
      <c r="AG1131" s="131">
        <v>0</v>
      </c>
      <c r="AH1131" s="43">
        <v>0</v>
      </c>
    </row>
    <row r="1132" spans="1:34">
      <c r="A1132" s="52">
        <v>0</v>
      </c>
      <c r="C1132" s="53"/>
      <c r="D1132" s="2">
        <v>2014</v>
      </c>
      <c r="E1132" s="2">
        <v>3</v>
      </c>
      <c r="F1132" s="62">
        <v>2014</v>
      </c>
      <c r="G1132" s="62">
        <v>2014</v>
      </c>
      <c r="H1132" s="131">
        <v>0</v>
      </c>
      <c r="I1132" s="131">
        <v>0</v>
      </c>
      <c r="J1132" s="131">
        <v>0</v>
      </c>
      <c r="K1132" s="131">
        <v>0</v>
      </c>
      <c r="L1132" s="131">
        <v>0</v>
      </c>
      <c r="M1132" s="131">
        <v>0</v>
      </c>
      <c r="N1132" s="131">
        <v>0</v>
      </c>
      <c r="O1132" s="131">
        <v>0</v>
      </c>
      <c r="P1132" s="131">
        <v>0</v>
      </c>
      <c r="Q1132" s="131">
        <v>0</v>
      </c>
      <c r="R1132" s="131">
        <v>0</v>
      </c>
      <c r="S1132" s="131">
        <v>0</v>
      </c>
      <c r="T1132" s="131">
        <v>0</v>
      </c>
      <c r="U1132" s="131">
        <v>0</v>
      </c>
      <c r="V1132" s="131">
        <v>0</v>
      </c>
      <c r="W1132" s="131">
        <v>0</v>
      </c>
      <c r="X1132" s="131">
        <v>0</v>
      </c>
      <c r="Y1132" s="131">
        <v>0</v>
      </c>
      <c r="Z1132" s="131">
        <v>0</v>
      </c>
      <c r="AA1132" s="131">
        <v>0</v>
      </c>
      <c r="AB1132" s="131">
        <v>0</v>
      </c>
      <c r="AC1132" s="131">
        <v>0</v>
      </c>
      <c r="AD1132" s="131">
        <v>0</v>
      </c>
      <c r="AE1132" s="131">
        <v>0</v>
      </c>
      <c r="AF1132" s="131">
        <v>0</v>
      </c>
      <c r="AG1132" s="131">
        <v>0</v>
      </c>
      <c r="AH1132" s="43">
        <v>0</v>
      </c>
    </row>
    <row r="1133" spans="1:34">
      <c r="A1133" s="52">
        <v>0</v>
      </c>
      <c r="C1133" s="53"/>
      <c r="D1133" s="2">
        <v>2014</v>
      </c>
      <c r="E1133" s="2">
        <v>4</v>
      </c>
      <c r="F1133" s="62">
        <v>2014</v>
      </c>
      <c r="G1133" s="62">
        <v>2014</v>
      </c>
      <c r="H1133" s="131">
        <v>0</v>
      </c>
      <c r="I1133" s="131">
        <v>0</v>
      </c>
      <c r="J1133" s="131">
        <v>0</v>
      </c>
      <c r="K1133" s="131">
        <v>0</v>
      </c>
      <c r="L1133" s="131">
        <v>0</v>
      </c>
      <c r="M1133" s="131">
        <v>0</v>
      </c>
      <c r="N1133" s="131">
        <v>0</v>
      </c>
      <c r="O1133" s="131">
        <v>0</v>
      </c>
      <c r="P1133" s="131">
        <v>0</v>
      </c>
      <c r="Q1133" s="131">
        <v>0</v>
      </c>
      <c r="R1133" s="131">
        <v>0</v>
      </c>
      <c r="S1133" s="131">
        <v>0</v>
      </c>
      <c r="T1133" s="131">
        <v>0</v>
      </c>
      <c r="U1133" s="131">
        <v>0</v>
      </c>
      <c r="V1133" s="131">
        <v>0</v>
      </c>
      <c r="W1133" s="131">
        <v>0</v>
      </c>
      <c r="X1133" s="131">
        <v>0</v>
      </c>
      <c r="Y1133" s="131">
        <v>0</v>
      </c>
      <c r="Z1133" s="131">
        <v>0</v>
      </c>
      <c r="AA1133" s="131">
        <v>0</v>
      </c>
      <c r="AB1133" s="131">
        <v>0</v>
      </c>
      <c r="AC1133" s="131">
        <v>0</v>
      </c>
      <c r="AD1133" s="131">
        <v>0</v>
      </c>
      <c r="AE1133" s="131">
        <v>0</v>
      </c>
      <c r="AF1133" s="131">
        <v>0</v>
      </c>
      <c r="AG1133" s="131">
        <v>0</v>
      </c>
      <c r="AH1133" s="43">
        <v>0</v>
      </c>
    </row>
    <row r="1134" spans="1:34">
      <c r="A1134" s="52">
        <v>0</v>
      </c>
      <c r="C1134" s="53"/>
      <c r="D1134" s="2">
        <v>2014</v>
      </c>
      <c r="E1134" s="2">
        <v>5</v>
      </c>
      <c r="F1134" s="62">
        <v>2015</v>
      </c>
      <c r="G1134" s="62">
        <v>2015</v>
      </c>
      <c r="H1134" s="131">
        <v>0</v>
      </c>
      <c r="I1134" s="131">
        <v>0</v>
      </c>
      <c r="J1134" s="131">
        <v>0</v>
      </c>
      <c r="K1134" s="131">
        <v>0</v>
      </c>
      <c r="L1134" s="131">
        <v>0</v>
      </c>
      <c r="M1134" s="131">
        <v>0</v>
      </c>
      <c r="N1134" s="131">
        <v>0</v>
      </c>
      <c r="O1134" s="131">
        <v>0</v>
      </c>
      <c r="P1134" s="131">
        <v>0</v>
      </c>
      <c r="Q1134" s="131">
        <v>0</v>
      </c>
      <c r="R1134" s="131">
        <v>0</v>
      </c>
      <c r="S1134" s="131">
        <v>0</v>
      </c>
      <c r="T1134" s="131">
        <v>0</v>
      </c>
      <c r="U1134" s="131">
        <v>0</v>
      </c>
      <c r="V1134" s="131">
        <v>0</v>
      </c>
      <c r="W1134" s="131">
        <v>0</v>
      </c>
      <c r="X1134" s="131">
        <v>0</v>
      </c>
      <c r="Y1134" s="131">
        <v>0</v>
      </c>
      <c r="Z1134" s="131">
        <v>0</v>
      </c>
      <c r="AA1134" s="131">
        <v>0</v>
      </c>
      <c r="AB1134" s="131">
        <v>0</v>
      </c>
      <c r="AC1134" s="131">
        <v>0</v>
      </c>
      <c r="AD1134" s="131">
        <v>0</v>
      </c>
      <c r="AE1134" s="131">
        <v>0</v>
      </c>
      <c r="AF1134" s="131">
        <v>0</v>
      </c>
      <c r="AG1134" s="131">
        <v>0</v>
      </c>
      <c r="AH1134" s="43">
        <v>0</v>
      </c>
    </row>
    <row r="1135" spans="1:34">
      <c r="A1135" s="52">
        <v>0</v>
      </c>
      <c r="C1135" s="53"/>
      <c r="D1135" s="2">
        <v>2014</v>
      </c>
      <c r="E1135" s="2">
        <v>6</v>
      </c>
      <c r="F1135" s="62">
        <v>2015</v>
      </c>
      <c r="G1135" s="62">
        <v>2015</v>
      </c>
      <c r="H1135" s="131">
        <v>0</v>
      </c>
      <c r="I1135" s="131">
        <v>0</v>
      </c>
      <c r="J1135" s="131">
        <v>0</v>
      </c>
      <c r="K1135" s="131">
        <v>0</v>
      </c>
      <c r="L1135" s="131">
        <v>0</v>
      </c>
      <c r="M1135" s="131">
        <v>0</v>
      </c>
      <c r="N1135" s="131">
        <v>0</v>
      </c>
      <c r="O1135" s="131">
        <v>0</v>
      </c>
      <c r="P1135" s="131">
        <v>0</v>
      </c>
      <c r="Q1135" s="131">
        <v>0</v>
      </c>
      <c r="R1135" s="131">
        <v>0</v>
      </c>
      <c r="S1135" s="131">
        <v>0</v>
      </c>
      <c r="T1135" s="131">
        <v>0</v>
      </c>
      <c r="U1135" s="131">
        <v>0</v>
      </c>
      <c r="V1135" s="131">
        <v>0</v>
      </c>
      <c r="W1135" s="131">
        <v>0</v>
      </c>
      <c r="X1135" s="131">
        <v>0</v>
      </c>
      <c r="Y1135" s="131">
        <v>0</v>
      </c>
      <c r="Z1135" s="131">
        <v>0</v>
      </c>
      <c r="AA1135" s="131">
        <v>0</v>
      </c>
      <c r="AB1135" s="131">
        <v>0</v>
      </c>
      <c r="AC1135" s="131">
        <v>0</v>
      </c>
      <c r="AD1135" s="131">
        <v>0</v>
      </c>
      <c r="AE1135" s="131">
        <v>0</v>
      </c>
      <c r="AF1135" s="131">
        <v>0</v>
      </c>
      <c r="AG1135" s="131">
        <v>0</v>
      </c>
      <c r="AH1135" s="43">
        <v>0</v>
      </c>
    </row>
    <row r="1136" spans="1:34">
      <c r="A1136" s="52">
        <v>0</v>
      </c>
      <c r="C1136" s="53"/>
      <c r="D1136" s="2">
        <v>2014</v>
      </c>
      <c r="E1136" s="2">
        <v>7</v>
      </c>
      <c r="F1136" s="62">
        <v>2015</v>
      </c>
      <c r="G1136" s="62">
        <v>2015</v>
      </c>
      <c r="H1136" s="131">
        <v>0</v>
      </c>
      <c r="I1136" s="131">
        <v>0</v>
      </c>
      <c r="J1136" s="131">
        <v>0</v>
      </c>
      <c r="K1136" s="131">
        <v>0</v>
      </c>
      <c r="L1136" s="131">
        <v>0</v>
      </c>
      <c r="M1136" s="131">
        <v>0</v>
      </c>
      <c r="N1136" s="131">
        <v>0</v>
      </c>
      <c r="O1136" s="131">
        <v>0</v>
      </c>
      <c r="P1136" s="131">
        <v>0</v>
      </c>
      <c r="Q1136" s="131">
        <v>0</v>
      </c>
      <c r="R1136" s="131">
        <v>0</v>
      </c>
      <c r="S1136" s="131">
        <v>0</v>
      </c>
      <c r="T1136" s="131">
        <v>0</v>
      </c>
      <c r="U1136" s="131">
        <v>0</v>
      </c>
      <c r="V1136" s="131">
        <v>0</v>
      </c>
      <c r="W1136" s="131">
        <v>0</v>
      </c>
      <c r="X1136" s="131">
        <v>0</v>
      </c>
      <c r="Y1136" s="131">
        <v>0</v>
      </c>
      <c r="Z1136" s="131">
        <v>0</v>
      </c>
      <c r="AA1136" s="131">
        <v>0</v>
      </c>
      <c r="AB1136" s="131">
        <v>0</v>
      </c>
      <c r="AC1136" s="131">
        <v>0</v>
      </c>
      <c r="AD1136" s="131">
        <v>0</v>
      </c>
      <c r="AE1136" s="131">
        <v>0</v>
      </c>
      <c r="AF1136" s="131">
        <v>0</v>
      </c>
      <c r="AG1136" s="131">
        <v>0</v>
      </c>
      <c r="AH1136" s="43">
        <v>0</v>
      </c>
    </row>
    <row r="1137" spans="1:34">
      <c r="A1137" s="52">
        <v>0</v>
      </c>
      <c r="C1137" s="53"/>
      <c r="D1137" s="2">
        <v>2014</v>
      </c>
      <c r="E1137" s="2">
        <v>8</v>
      </c>
      <c r="F1137" s="62">
        <v>2015</v>
      </c>
      <c r="G1137" s="62">
        <v>2015</v>
      </c>
      <c r="H1137" s="131">
        <v>0</v>
      </c>
      <c r="I1137" s="131">
        <v>0</v>
      </c>
      <c r="J1137" s="131">
        <v>0</v>
      </c>
      <c r="K1137" s="131">
        <v>0</v>
      </c>
      <c r="L1137" s="131">
        <v>0</v>
      </c>
      <c r="M1137" s="131">
        <v>0</v>
      </c>
      <c r="N1137" s="131">
        <v>0</v>
      </c>
      <c r="O1137" s="131">
        <v>0</v>
      </c>
      <c r="P1137" s="131">
        <v>0</v>
      </c>
      <c r="Q1137" s="131">
        <v>0</v>
      </c>
      <c r="R1137" s="131">
        <v>0</v>
      </c>
      <c r="S1137" s="131">
        <v>0</v>
      </c>
      <c r="T1137" s="131">
        <v>0</v>
      </c>
      <c r="U1137" s="131">
        <v>0</v>
      </c>
      <c r="V1137" s="131">
        <v>0</v>
      </c>
      <c r="W1137" s="131">
        <v>0</v>
      </c>
      <c r="X1137" s="131">
        <v>0</v>
      </c>
      <c r="Y1137" s="131">
        <v>0</v>
      </c>
      <c r="Z1137" s="131">
        <v>0</v>
      </c>
      <c r="AA1137" s="131">
        <v>0</v>
      </c>
      <c r="AB1137" s="131">
        <v>0</v>
      </c>
      <c r="AC1137" s="131">
        <v>0</v>
      </c>
      <c r="AD1137" s="131">
        <v>0</v>
      </c>
      <c r="AE1137" s="131">
        <v>0</v>
      </c>
      <c r="AF1137" s="131">
        <v>0</v>
      </c>
      <c r="AG1137" s="131">
        <v>0</v>
      </c>
      <c r="AH1137" s="43">
        <v>0</v>
      </c>
    </row>
    <row r="1138" spans="1:34">
      <c r="A1138" s="52">
        <v>0</v>
      </c>
      <c r="C1138" s="53"/>
      <c r="D1138" s="2">
        <v>2014</v>
      </c>
      <c r="E1138" s="2">
        <v>9</v>
      </c>
      <c r="F1138" s="62">
        <v>2015</v>
      </c>
      <c r="G1138" s="62">
        <v>2015</v>
      </c>
      <c r="H1138" s="131">
        <v>0</v>
      </c>
      <c r="I1138" s="131">
        <v>0</v>
      </c>
      <c r="J1138" s="131">
        <v>0</v>
      </c>
      <c r="K1138" s="131">
        <v>0</v>
      </c>
      <c r="L1138" s="131">
        <v>0</v>
      </c>
      <c r="M1138" s="131">
        <v>0</v>
      </c>
      <c r="N1138" s="131">
        <v>0</v>
      </c>
      <c r="O1138" s="131">
        <v>0</v>
      </c>
      <c r="P1138" s="131">
        <v>0</v>
      </c>
      <c r="Q1138" s="131">
        <v>0</v>
      </c>
      <c r="R1138" s="131">
        <v>0</v>
      </c>
      <c r="S1138" s="131">
        <v>0</v>
      </c>
      <c r="T1138" s="131">
        <v>0</v>
      </c>
      <c r="U1138" s="131">
        <v>0</v>
      </c>
      <c r="V1138" s="131">
        <v>0</v>
      </c>
      <c r="W1138" s="131">
        <v>0</v>
      </c>
      <c r="X1138" s="131">
        <v>0</v>
      </c>
      <c r="Y1138" s="131">
        <v>0</v>
      </c>
      <c r="Z1138" s="131">
        <v>0</v>
      </c>
      <c r="AA1138" s="131">
        <v>0</v>
      </c>
      <c r="AB1138" s="131">
        <v>0</v>
      </c>
      <c r="AC1138" s="131">
        <v>0</v>
      </c>
      <c r="AD1138" s="131">
        <v>0</v>
      </c>
      <c r="AE1138" s="131">
        <v>0</v>
      </c>
      <c r="AF1138" s="131">
        <v>0</v>
      </c>
      <c r="AG1138" s="131">
        <v>0</v>
      </c>
      <c r="AH1138" s="43">
        <v>0</v>
      </c>
    </row>
    <row r="1139" spans="1:34">
      <c r="A1139" s="52">
        <v>0</v>
      </c>
      <c r="C1139" s="53"/>
      <c r="D1139" s="2">
        <v>2014</v>
      </c>
      <c r="E1139" s="2">
        <v>10</v>
      </c>
      <c r="F1139" s="62">
        <v>2015</v>
      </c>
      <c r="G1139" s="62">
        <v>2015</v>
      </c>
      <c r="H1139" s="131">
        <v>0</v>
      </c>
      <c r="I1139" s="131">
        <v>0</v>
      </c>
      <c r="J1139" s="131">
        <v>0</v>
      </c>
      <c r="K1139" s="131">
        <v>0</v>
      </c>
      <c r="L1139" s="131">
        <v>0</v>
      </c>
      <c r="M1139" s="131">
        <v>0</v>
      </c>
      <c r="N1139" s="131">
        <v>0</v>
      </c>
      <c r="O1139" s="131">
        <v>0</v>
      </c>
      <c r="P1139" s="131">
        <v>0</v>
      </c>
      <c r="Q1139" s="131">
        <v>0</v>
      </c>
      <c r="R1139" s="131">
        <v>0</v>
      </c>
      <c r="S1139" s="131">
        <v>0</v>
      </c>
      <c r="T1139" s="131">
        <v>0</v>
      </c>
      <c r="U1139" s="131">
        <v>0</v>
      </c>
      <c r="V1139" s="131">
        <v>0</v>
      </c>
      <c r="W1139" s="131">
        <v>0</v>
      </c>
      <c r="X1139" s="131">
        <v>0</v>
      </c>
      <c r="Y1139" s="131">
        <v>0</v>
      </c>
      <c r="Z1139" s="131">
        <v>0</v>
      </c>
      <c r="AA1139" s="131">
        <v>0</v>
      </c>
      <c r="AB1139" s="131">
        <v>0</v>
      </c>
      <c r="AC1139" s="131">
        <v>0</v>
      </c>
      <c r="AD1139" s="131">
        <v>0</v>
      </c>
      <c r="AE1139" s="131">
        <v>0</v>
      </c>
      <c r="AF1139" s="131">
        <v>0</v>
      </c>
      <c r="AG1139" s="131">
        <v>0</v>
      </c>
      <c r="AH1139" s="43">
        <v>0</v>
      </c>
    </row>
    <row r="1140" spans="1:34">
      <c r="A1140" s="52">
        <v>0</v>
      </c>
      <c r="C1140" s="53"/>
      <c r="D1140" s="2">
        <v>2014</v>
      </c>
      <c r="E1140" s="2">
        <v>11</v>
      </c>
      <c r="F1140" s="62">
        <v>2015</v>
      </c>
      <c r="G1140" s="62">
        <v>2015</v>
      </c>
      <c r="H1140" s="131">
        <v>0</v>
      </c>
      <c r="I1140" s="131">
        <v>0</v>
      </c>
      <c r="J1140" s="131">
        <v>0</v>
      </c>
      <c r="K1140" s="131">
        <v>0</v>
      </c>
      <c r="L1140" s="131">
        <v>0</v>
      </c>
      <c r="M1140" s="131">
        <v>0</v>
      </c>
      <c r="N1140" s="131">
        <v>0</v>
      </c>
      <c r="O1140" s="131">
        <v>0</v>
      </c>
      <c r="P1140" s="131">
        <v>0</v>
      </c>
      <c r="Q1140" s="131">
        <v>0</v>
      </c>
      <c r="R1140" s="131">
        <v>0</v>
      </c>
      <c r="S1140" s="131">
        <v>0</v>
      </c>
      <c r="T1140" s="131">
        <v>0</v>
      </c>
      <c r="U1140" s="131">
        <v>0</v>
      </c>
      <c r="V1140" s="131">
        <v>0</v>
      </c>
      <c r="W1140" s="131">
        <v>0</v>
      </c>
      <c r="X1140" s="131">
        <v>0</v>
      </c>
      <c r="Y1140" s="131">
        <v>0</v>
      </c>
      <c r="Z1140" s="131">
        <v>0</v>
      </c>
      <c r="AA1140" s="131">
        <v>0</v>
      </c>
      <c r="AB1140" s="131">
        <v>0</v>
      </c>
      <c r="AC1140" s="131">
        <v>0</v>
      </c>
      <c r="AD1140" s="131">
        <v>0</v>
      </c>
      <c r="AE1140" s="131">
        <v>0</v>
      </c>
      <c r="AF1140" s="131">
        <v>0</v>
      </c>
      <c r="AG1140" s="131">
        <v>0</v>
      </c>
      <c r="AH1140" s="43">
        <v>0</v>
      </c>
    </row>
    <row r="1141" spans="1:34">
      <c r="A1141" s="52">
        <v>0</v>
      </c>
      <c r="C1141" s="53"/>
      <c r="D1141" s="2">
        <v>2014</v>
      </c>
      <c r="E1141" s="2">
        <v>12</v>
      </c>
      <c r="F1141" s="62">
        <v>2015</v>
      </c>
      <c r="G1141" s="62">
        <v>2015</v>
      </c>
      <c r="H1141" s="131">
        <v>0</v>
      </c>
      <c r="I1141" s="131">
        <v>0</v>
      </c>
      <c r="J1141" s="131">
        <v>0</v>
      </c>
      <c r="K1141" s="131">
        <v>0</v>
      </c>
      <c r="L1141" s="131">
        <v>0</v>
      </c>
      <c r="M1141" s="131">
        <v>0</v>
      </c>
      <c r="N1141" s="131">
        <v>0</v>
      </c>
      <c r="O1141" s="131">
        <v>0</v>
      </c>
      <c r="P1141" s="131">
        <v>0</v>
      </c>
      <c r="Q1141" s="131">
        <v>0</v>
      </c>
      <c r="R1141" s="131">
        <v>0</v>
      </c>
      <c r="S1141" s="131">
        <v>0</v>
      </c>
      <c r="T1141" s="131">
        <v>0</v>
      </c>
      <c r="U1141" s="131">
        <v>0</v>
      </c>
      <c r="V1141" s="131">
        <v>0</v>
      </c>
      <c r="W1141" s="131">
        <v>0</v>
      </c>
      <c r="X1141" s="131">
        <v>0</v>
      </c>
      <c r="Y1141" s="131">
        <v>0</v>
      </c>
      <c r="Z1141" s="131">
        <v>0</v>
      </c>
      <c r="AA1141" s="131">
        <v>0</v>
      </c>
      <c r="AB1141" s="131">
        <v>0</v>
      </c>
      <c r="AC1141" s="131">
        <v>0</v>
      </c>
      <c r="AD1141" s="131">
        <v>0</v>
      </c>
      <c r="AE1141" s="131">
        <v>0</v>
      </c>
      <c r="AF1141" s="131">
        <v>0</v>
      </c>
      <c r="AG1141" s="131">
        <v>0</v>
      </c>
      <c r="AH1141" s="43">
        <v>0</v>
      </c>
    </row>
    <row r="1142" spans="1:34">
      <c r="A1142" s="52">
        <v>0</v>
      </c>
      <c r="C1142" s="53"/>
      <c r="D1142" s="2">
        <v>2015</v>
      </c>
      <c r="E1142" s="2">
        <v>1</v>
      </c>
      <c r="F1142" s="62">
        <v>2015</v>
      </c>
      <c r="G1142" s="62">
        <v>2015</v>
      </c>
      <c r="H1142" s="131">
        <v>0</v>
      </c>
      <c r="I1142" s="131">
        <v>0</v>
      </c>
      <c r="J1142" s="131">
        <v>0</v>
      </c>
      <c r="K1142" s="131">
        <v>0</v>
      </c>
      <c r="L1142" s="131">
        <v>0</v>
      </c>
      <c r="M1142" s="131">
        <v>0</v>
      </c>
      <c r="N1142" s="131">
        <v>0</v>
      </c>
      <c r="O1142" s="131">
        <v>0</v>
      </c>
      <c r="P1142" s="131">
        <v>0</v>
      </c>
      <c r="Q1142" s="131">
        <v>0</v>
      </c>
      <c r="R1142" s="131">
        <v>0</v>
      </c>
      <c r="S1142" s="131">
        <v>0</v>
      </c>
      <c r="T1142" s="131">
        <v>0</v>
      </c>
      <c r="U1142" s="131">
        <v>0</v>
      </c>
      <c r="V1142" s="131">
        <v>0</v>
      </c>
      <c r="W1142" s="131">
        <v>0</v>
      </c>
      <c r="X1142" s="131">
        <v>0</v>
      </c>
      <c r="Y1142" s="131">
        <v>0</v>
      </c>
      <c r="Z1142" s="131">
        <v>0</v>
      </c>
      <c r="AA1142" s="131">
        <v>0</v>
      </c>
      <c r="AB1142" s="131">
        <v>0</v>
      </c>
      <c r="AC1142" s="131">
        <v>0</v>
      </c>
      <c r="AD1142" s="131">
        <v>0</v>
      </c>
      <c r="AE1142" s="131">
        <v>0</v>
      </c>
      <c r="AF1142" s="131">
        <v>0</v>
      </c>
      <c r="AG1142" s="131">
        <v>0</v>
      </c>
      <c r="AH1142" s="43">
        <v>0</v>
      </c>
    </row>
    <row r="1143" spans="1:34">
      <c r="A1143" s="52">
        <v>0</v>
      </c>
      <c r="C1143" s="53"/>
      <c r="D1143" s="2">
        <v>2015</v>
      </c>
      <c r="E1143" s="2">
        <v>2</v>
      </c>
      <c r="F1143" s="62">
        <v>2015</v>
      </c>
      <c r="G1143" s="62">
        <v>2015</v>
      </c>
      <c r="H1143" s="131">
        <v>0</v>
      </c>
      <c r="I1143" s="131">
        <v>0</v>
      </c>
      <c r="J1143" s="131">
        <v>0</v>
      </c>
      <c r="K1143" s="131">
        <v>0</v>
      </c>
      <c r="L1143" s="131">
        <v>0</v>
      </c>
      <c r="M1143" s="131">
        <v>0</v>
      </c>
      <c r="N1143" s="131">
        <v>0</v>
      </c>
      <c r="O1143" s="131">
        <v>0</v>
      </c>
      <c r="P1143" s="131">
        <v>0</v>
      </c>
      <c r="Q1143" s="131">
        <v>0</v>
      </c>
      <c r="R1143" s="131">
        <v>0</v>
      </c>
      <c r="S1143" s="131">
        <v>0</v>
      </c>
      <c r="T1143" s="131">
        <v>0</v>
      </c>
      <c r="U1143" s="131">
        <v>0</v>
      </c>
      <c r="V1143" s="131">
        <v>0</v>
      </c>
      <c r="W1143" s="131">
        <v>0</v>
      </c>
      <c r="X1143" s="131">
        <v>0</v>
      </c>
      <c r="Y1143" s="131">
        <v>0</v>
      </c>
      <c r="Z1143" s="131">
        <v>0</v>
      </c>
      <c r="AA1143" s="131">
        <v>0</v>
      </c>
      <c r="AB1143" s="131">
        <v>0</v>
      </c>
      <c r="AC1143" s="131">
        <v>0</v>
      </c>
      <c r="AD1143" s="131">
        <v>0</v>
      </c>
      <c r="AE1143" s="131">
        <v>0</v>
      </c>
      <c r="AF1143" s="131">
        <v>0</v>
      </c>
      <c r="AG1143" s="131">
        <v>0</v>
      </c>
      <c r="AH1143" s="43">
        <v>0</v>
      </c>
    </row>
    <row r="1144" spans="1:34">
      <c r="A1144" s="52">
        <v>0</v>
      </c>
      <c r="C1144" s="53"/>
      <c r="D1144" s="2">
        <v>2015</v>
      </c>
      <c r="E1144" s="2">
        <v>3</v>
      </c>
      <c r="F1144" s="62">
        <v>2015</v>
      </c>
      <c r="G1144" s="62">
        <v>2015</v>
      </c>
      <c r="H1144" s="131">
        <v>0</v>
      </c>
      <c r="I1144" s="131">
        <v>0</v>
      </c>
      <c r="J1144" s="131">
        <v>0</v>
      </c>
      <c r="K1144" s="131">
        <v>0</v>
      </c>
      <c r="L1144" s="131">
        <v>0</v>
      </c>
      <c r="M1144" s="131">
        <v>0</v>
      </c>
      <c r="N1144" s="131">
        <v>0</v>
      </c>
      <c r="O1144" s="131">
        <v>0</v>
      </c>
      <c r="P1144" s="131">
        <v>0</v>
      </c>
      <c r="Q1144" s="131">
        <v>0</v>
      </c>
      <c r="R1144" s="131">
        <v>0</v>
      </c>
      <c r="S1144" s="131">
        <v>0</v>
      </c>
      <c r="T1144" s="131">
        <v>0</v>
      </c>
      <c r="U1144" s="131">
        <v>0</v>
      </c>
      <c r="V1144" s="131">
        <v>0</v>
      </c>
      <c r="W1144" s="131">
        <v>0</v>
      </c>
      <c r="X1144" s="131">
        <v>0</v>
      </c>
      <c r="Y1144" s="131">
        <v>0</v>
      </c>
      <c r="Z1144" s="131">
        <v>0</v>
      </c>
      <c r="AA1144" s="131">
        <v>0</v>
      </c>
      <c r="AB1144" s="131">
        <v>0</v>
      </c>
      <c r="AC1144" s="131">
        <v>0</v>
      </c>
      <c r="AD1144" s="131">
        <v>0</v>
      </c>
      <c r="AE1144" s="131">
        <v>0</v>
      </c>
      <c r="AF1144" s="131">
        <v>0</v>
      </c>
      <c r="AG1144" s="131">
        <v>0</v>
      </c>
      <c r="AH1144" s="43">
        <v>0</v>
      </c>
    </row>
    <row r="1145" spans="1:34">
      <c r="A1145" s="52">
        <v>0</v>
      </c>
      <c r="C1145" s="53"/>
      <c r="D1145" s="2">
        <v>2015</v>
      </c>
      <c r="E1145" s="2">
        <v>4</v>
      </c>
      <c r="F1145" s="62">
        <v>2015</v>
      </c>
      <c r="G1145" s="62">
        <v>2015</v>
      </c>
      <c r="H1145" s="131">
        <v>0</v>
      </c>
      <c r="I1145" s="131">
        <v>0</v>
      </c>
      <c r="J1145" s="131">
        <v>0</v>
      </c>
      <c r="K1145" s="131">
        <v>0</v>
      </c>
      <c r="L1145" s="131">
        <v>0</v>
      </c>
      <c r="M1145" s="131">
        <v>0</v>
      </c>
      <c r="N1145" s="131">
        <v>0</v>
      </c>
      <c r="O1145" s="131">
        <v>0</v>
      </c>
      <c r="P1145" s="131">
        <v>0</v>
      </c>
      <c r="Q1145" s="131">
        <v>0</v>
      </c>
      <c r="R1145" s="131">
        <v>0</v>
      </c>
      <c r="S1145" s="131">
        <v>0</v>
      </c>
      <c r="T1145" s="131">
        <v>0</v>
      </c>
      <c r="U1145" s="131">
        <v>0</v>
      </c>
      <c r="V1145" s="131">
        <v>0</v>
      </c>
      <c r="W1145" s="131">
        <v>0</v>
      </c>
      <c r="X1145" s="131">
        <v>0</v>
      </c>
      <c r="Y1145" s="131">
        <v>0</v>
      </c>
      <c r="Z1145" s="131">
        <v>0</v>
      </c>
      <c r="AA1145" s="131">
        <v>0</v>
      </c>
      <c r="AB1145" s="131">
        <v>0</v>
      </c>
      <c r="AC1145" s="131">
        <v>0</v>
      </c>
      <c r="AD1145" s="131">
        <v>0</v>
      </c>
      <c r="AE1145" s="131">
        <v>0</v>
      </c>
      <c r="AF1145" s="131">
        <v>0</v>
      </c>
      <c r="AG1145" s="131">
        <v>0</v>
      </c>
      <c r="AH1145" s="43">
        <v>0</v>
      </c>
    </row>
    <row r="1146" spans="1:34">
      <c r="A1146" s="52">
        <v>0</v>
      </c>
      <c r="C1146" s="53"/>
      <c r="D1146" s="2">
        <v>2015</v>
      </c>
      <c r="E1146" s="2">
        <v>5</v>
      </c>
      <c r="F1146" s="62">
        <v>2016</v>
      </c>
      <c r="G1146" s="62">
        <v>2016</v>
      </c>
      <c r="H1146" s="131">
        <v>0</v>
      </c>
      <c r="I1146" s="131">
        <v>0</v>
      </c>
      <c r="J1146" s="131">
        <v>0</v>
      </c>
      <c r="K1146" s="131">
        <v>0</v>
      </c>
      <c r="L1146" s="131">
        <v>0</v>
      </c>
      <c r="M1146" s="131">
        <v>0</v>
      </c>
      <c r="N1146" s="131">
        <v>0</v>
      </c>
      <c r="O1146" s="131">
        <v>0</v>
      </c>
      <c r="P1146" s="131">
        <v>0</v>
      </c>
      <c r="Q1146" s="131">
        <v>0</v>
      </c>
      <c r="R1146" s="131">
        <v>0</v>
      </c>
      <c r="S1146" s="131">
        <v>0</v>
      </c>
      <c r="T1146" s="131">
        <v>0</v>
      </c>
      <c r="U1146" s="131">
        <v>0</v>
      </c>
      <c r="V1146" s="131">
        <v>0</v>
      </c>
      <c r="W1146" s="131">
        <v>0</v>
      </c>
      <c r="X1146" s="131">
        <v>0</v>
      </c>
      <c r="Y1146" s="131">
        <v>0</v>
      </c>
      <c r="Z1146" s="131">
        <v>0</v>
      </c>
      <c r="AA1146" s="131">
        <v>0</v>
      </c>
      <c r="AB1146" s="131">
        <v>0</v>
      </c>
      <c r="AC1146" s="131">
        <v>0</v>
      </c>
      <c r="AD1146" s="131">
        <v>0</v>
      </c>
      <c r="AE1146" s="131">
        <v>0</v>
      </c>
      <c r="AF1146" s="131">
        <v>0</v>
      </c>
      <c r="AG1146" s="131">
        <v>0</v>
      </c>
      <c r="AH1146" s="43">
        <v>0</v>
      </c>
    </row>
    <row r="1147" spans="1:34">
      <c r="A1147" s="52">
        <v>0</v>
      </c>
      <c r="C1147" s="53"/>
      <c r="D1147" s="2">
        <v>2015</v>
      </c>
      <c r="E1147" s="2">
        <v>6</v>
      </c>
      <c r="F1147" s="62">
        <v>2016</v>
      </c>
      <c r="G1147" s="62">
        <v>2016</v>
      </c>
      <c r="H1147" s="131">
        <v>0</v>
      </c>
      <c r="I1147" s="131">
        <v>0</v>
      </c>
      <c r="J1147" s="131">
        <v>0</v>
      </c>
      <c r="K1147" s="131">
        <v>0</v>
      </c>
      <c r="L1147" s="131">
        <v>0</v>
      </c>
      <c r="M1147" s="131">
        <v>0</v>
      </c>
      <c r="N1147" s="131">
        <v>0</v>
      </c>
      <c r="O1147" s="131">
        <v>0</v>
      </c>
      <c r="P1147" s="131">
        <v>0</v>
      </c>
      <c r="Q1147" s="131">
        <v>0</v>
      </c>
      <c r="R1147" s="131">
        <v>0</v>
      </c>
      <c r="S1147" s="131">
        <v>0</v>
      </c>
      <c r="T1147" s="131">
        <v>0</v>
      </c>
      <c r="U1147" s="131">
        <v>0</v>
      </c>
      <c r="V1147" s="131">
        <v>0</v>
      </c>
      <c r="W1147" s="131">
        <v>0</v>
      </c>
      <c r="X1147" s="131">
        <v>0</v>
      </c>
      <c r="Y1147" s="131">
        <v>0</v>
      </c>
      <c r="Z1147" s="131">
        <v>0</v>
      </c>
      <c r="AA1147" s="131">
        <v>0</v>
      </c>
      <c r="AB1147" s="131">
        <v>0</v>
      </c>
      <c r="AC1147" s="131">
        <v>0</v>
      </c>
      <c r="AD1147" s="131">
        <v>0</v>
      </c>
      <c r="AE1147" s="131">
        <v>0</v>
      </c>
      <c r="AF1147" s="131">
        <v>0</v>
      </c>
      <c r="AG1147" s="131">
        <v>0</v>
      </c>
      <c r="AH1147" s="43">
        <v>0</v>
      </c>
    </row>
    <row r="1148" spans="1:34">
      <c r="A1148" s="52">
        <v>0</v>
      </c>
      <c r="C1148" s="53"/>
      <c r="D1148" s="2">
        <v>2015</v>
      </c>
      <c r="E1148" s="2">
        <v>7</v>
      </c>
      <c r="F1148" s="62">
        <v>2016</v>
      </c>
      <c r="G1148" s="62">
        <v>2016</v>
      </c>
      <c r="H1148" s="131">
        <v>0</v>
      </c>
      <c r="I1148" s="131">
        <v>0</v>
      </c>
      <c r="J1148" s="131">
        <v>0</v>
      </c>
      <c r="K1148" s="131">
        <v>0</v>
      </c>
      <c r="L1148" s="131">
        <v>0</v>
      </c>
      <c r="M1148" s="131">
        <v>0</v>
      </c>
      <c r="N1148" s="131">
        <v>0</v>
      </c>
      <c r="O1148" s="131">
        <v>0</v>
      </c>
      <c r="P1148" s="131">
        <v>0</v>
      </c>
      <c r="Q1148" s="131">
        <v>0</v>
      </c>
      <c r="R1148" s="131">
        <v>0</v>
      </c>
      <c r="S1148" s="131">
        <v>0</v>
      </c>
      <c r="T1148" s="131">
        <v>0</v>
      </c>
      <c r="U1148" s="131">
        <v>0</v>
      </c>
      <c r="V1148" s="131">
        <v>0</v>
      </c>
      <c r="W1148" s="131">
        <v>0</v>
      </c>
      <c r="X1148" s="131">
        <v>0</v>
      </c>
      <c r="Y1148" s="131">
        <v>0</v>
      </c>
      <c r="Z1148" s="131">
        <v>0</v>
      </c>
      <c r="AA1148" s="131">
        <v>0</v>
      </c>
      <c r="AB1148" s="131">
        <v>0</v>
      </c>
      <c r="AC1148" s="131">
        <v>0</v>
      </c>
      <c r="AD1148" s="131">
        <v>0</v>
      </c>
      <c r="AE1148" s="131">
        <v>0</v>
      </c>
      <c r="AF1148" s="131">
        <v>0</v>
      </c>
      <c r="AG1148" s="131">
        <v>0</v>
      </c>
      <c r="AH1148" s="43">
        <v>0</v>
      </c>
    </row>
    <row r="1149" spans="1:34">
      <c r="A1149" s="52">
        <v>0</v>
      </c>
      <c r="C1149" s="53"/>
      <c r="D1149" s="2">
        <v>2015</v>
      </c>
      <c r="E1149" s="2">
        <v>8</v>
      </c>
      <c r="F1149" s="62">
        <v>2016</v>
      </c>
      <c r="G1149" s="62">
        <v>2016</v>
      </c>
      <c r="H1149" s="131">
        <v>0</v>
      </c>
      <c r="I1149" s="131">
        <v>0</v>
      </c>
      <c r="J1149" s="131">
        <v>0</v>
      </c>
      <c r="K1149" s="131">
        <v>0</v>
      </c>
      <c r="L1149" s="131">
        <v>0</v>
      </c>
      <c r="M1149" s="131">
        <v>0</v>
      </c>
      <c r="N1149" s="131">
        <v>0</v>
      </c>
      <c r="O1149" s="131">
        <v>0</v>
      </c>
      <c r="P1149" s="131">
        <v>0</v>
      </c>
      <c r="Q1149" s="131">
        <v>0</v>
      </c>
      <c r="R1149" s="131">
        <v>0</v>
      </c>
      <c r="S1149" s="131">
        <v>0</v>
      </c>
      <c r="T1149" s="131">
        <v>0</v>
      </c>
      <c r="U1149" s="131">
        <v>0</v>
      </c>
      <c r="V1149" s="131">
        <v>0</v>
      </c>
      <c r="W1149" s="131">
        <v>0</v>
      </c>
      <c r="X1149" s="131">
        <v>0</v>
      </c>
      <c r="Y1149" s="131">
        <v>0</v>
      </c>
      <c r="Z1149" s="131">
        <v>0</v>
      </c>
      <c r="AA1149" s="131">
        <v>0</v>
      </c>
      <c r="AB1149" s="131">
        <v>0</v>
      </c>
      <c r="AC1149" s="131">
        <v>0</v>
      </c>
      <c r="AD1149" s="131">
        <v>0</v>
      </c>
      <c r="AE1149" s="131">
        <v>0</v>
      </c>
      <c r="AF1149" s="131">
        <v>0</v>
      </c>
      <c r="AG1149" s="131">
        <v>0</v>
      </c>
      <c r="AH1149" s="43">
        <v>0</v>
      </c>
    </row>
    <row r="1150" spans="1:34">
      <c r="A1150" s="52">
        <v>0</v>
      </c>
      <c r="C1150" s="53"/>
      <c r="D1150" s="2">
        <v>2015</v>
      </c>
      <c r="E1150" s="2">
        <v>9</v>
      </c>
      <c r="F1150" s="62">
        <v>2016</v>
      </c>
      <c r="G1150" s="62">
        <v>2016</v>
      </c>
      <c r="H1150" s="131">
        <v>0</v>
      </c>
      <c r="I1150" s="131">
        <v>0</v>
      </c>
      <c r="J1150" s="131">
        <v>0</v>
      </c>
      <c r="K1150" s="131">
        <v>0</v>
      </c>
      <c r="L1150" s="131">
        <v>0</v>
      </c>
      <c r="M1150" s="131">
        <v>0</v>
      </c>
      <c r="N1150" s="131">
        <v>0</v>
      </c>
      <c r="O1150" s="131">
        <v>0</v>
      </c>
      <c r="P1150" s="131">
        <v>0</v>
      </c>
      <c r="Q1150" s="131">
        <v>0</v>
      </c>
      <c r="R1150" s="131">
        <v>0</v>
      </c>
      <c r="S1150" s="131">
        <v>0</v>
      </c>
      <c r="T1150" s="131">
        <v>0</v>
      </c>
      <c r="U1150" s="131">
        <v>0</v>
      </c>
      <c r="V1150" s="131">
        <v>0</v>
      </c>
      <c r="W1150" s="131">
        <v>0</v>
      </c>
      <c r="X1150" s="131">
        <v>0</v>
      </c>
      <c r="Y1150" s="131">
        <v>0</v>
      </c>
      <c r="Z1150" s="131">
        <v>0</v>
      </c>
      <c r="AA1150" s="131">
        <v>0</v>
      </c>
      <c r="AB1150" s="131">
        <v>0</v>
      </c>
      <c r="AC1150" s="131">
        <v>0</v>
      </c>
      <c r="AD1150" s="131">
        <v>0</v>
      </c>
      <c r="AE1150" s="131">
        <v>0</v>
      </c>
      <c r="AF1150" s="131">
        <v>0</v>
      </c>
      <c r="AG1150" s="131">
        <v>0</v>
      </c>
      <c r="AH1150" s="43">
        <v>0</v>
      </c>
    </row>
    <row r="1151" spans="1:34">
      <c r="A1151" s="52">
        <v>0</v>
      </c>
      <c r="C1151" s="53"/>
      <c r="D1151" s="2">
        <v>2015</v>
      </c>
      <c r="E1151" s="2">
        <v>10</v>
      </c>
      <c r="F1151" s="62">
        <v>2016</v>
      </c>
      <c r="G1151" s="62">
        <v>2016</v>
      </c>
      <c r="H1151" s="131">
        <v>0</v>
      </c>
      <c r="I1151" s="131">
        <v>0</v>
      </c>
      <c r="J1151" s="131">
        <v>0</v>
      </c>
      <c r="K1151" s="131">
        <v>0</v>
      </c>
      <c r="L1151" s="131">
        <v>0</v>
      </c>
      <c r="M1151" s="131">
        <v>0</v>
      </c>
      <c r="N1151" s="131">
        <v>0</v>
      </c>
      <c r="O1151" s="131">
        <v>0</v>
      </c>
      <c r="P1151" s="131">
        <v>0</v>
      </c>
      <c r="Q1151" s="131">
        <v>0</v>
      </c>
      <c r="R1151" s="131">
        <v>0</v>
      </c>
      <c r="S1151" s="131">
        <v>0</v>
      </c>
      <c r="T1151" s="131">
        <v>0</v>
      </c>
      <c r="U1151" s="131">
        <v>0</v>
      </c>
      <c r="V1151" s="131">
        <v>0</v>
      </c>
      <c r="W1151" s="131">
        <v>0</v>
      </c>
      <c r="X1151" s="131">
        <v>0</v>
      </c>
      <c r="Y1151" s="131">
        <v>0</v>
      </c>
      <c r="Z1151" s="131">
        <v>0</v>
      </c>
      <c r="AA1151" s="131">
        <v>0</v>
      </c>
      <c r="AB1151" s="131">
        <v>0</v>
      </c>
      <c r="AC1151" s="131">
        <v>0</v>
      </c>
      <c r="AD1151" s="131">
        <v>0</v>
      </c>
      <c r="AE1151" s="131">
        <v>0</v>
      </c>
      <c r="AF1151" s="131">
        <v>0</v>
      </c>
      <c r="AG1151" s="131">
        <v>0</v>
      </c>
      <c r="AH1151" s="43">
        <v>0</v>
      </c>
    </row>
    <row r="1152" spans="1:34">
      <c r="A1152" s="52">
        <v>0</v>
      </c>
      <c r="C1152" s="53"/>
      <c r="D1152" s="2">
        <v>2015</v>
      </c>
      <c r="E1152" s="2">
        <v>11</v>
      </c>
      <c r="F1152" s="62">
        <v>2016</v>
      </c>
      <c r="G1152" s="62">
        <v>2016</v>
      </c>
      <c r="H1152" s="131">
        <v>0</v>
      </c>
      <c r="I1152" s="131">
        <v>0</v>
      </c>
      <c r="J1152" s="131">
        <v>0</v>
      </c>
      <c r="K1152" s="131">
        <v>0</v>
      </c>
      <c r="L1152" s="131">
        <v>0</v>
      </c>
      <c r="M1152" s="131">
        <v>0</v>
      </c>
      <c r="N1152" s="131">
        <v>0</v>
      </c>
      <c r="O1152" s="131">
        <v>0</v>
      </c>
      <c r="P1152" s="131">
        <v>0</v>
      </c>
      <c r="Q1152" s="131">
        <v>0</v>
      </c>
      <c r="R1152" s="131">
        <v>0</v>
      </c>
      <c r="S1152" s="131">
        <v>0</v>
      </c>
      <c r="T1152" s="131">
        <v>0</v>
      </c>
      <c r="U1152" s="131">
        <v>0</v>
      </c>
      <c r="V1152" s="131">
        <v>0</v>
      </c>
      <c r="W1152" s="131">
        <v>0</v>
      </c>
      <c r="X1152" s="131">
        <v>0</v>
      </c>
      <c r="Y1152" s="131">
        <v>0</v>
      </c>
      <c r="Z1152" s="131">
        <v>0</v>
      </c>
      <c r="AA1152" s="131">
        <v>0</v>
      </c>
      <c r="AB1152" s="131">
        <v>0</v>
      </c>
      <c r="AC1152" s="131">
        <v>0</v>
      </c>
      <c r="AD1152" s="131">
        <v>0</v>
      </c>
      <c r="AE1152" s="131">
        <v>0</v>
      </c>
      <c r="AF1152" s="131">
        <v>0</v>
      </c>
      <c r="AG1152" s="131">
        <v>0</v>
      </c>
      <c r="AH1152" s="43">
        <v>0</v>
      </c>
    </row>
    <row r="1153" spans="1:34">
      <c r="A1153" s="52">
        <v>0</v>
      </c>
      <c r="C1153" s="53"/>
      <c r="D1153" s="2">
        <v>2015</v>
      </c>
      <c r="E1153" s="2">
        <v>12</v>
      </c>
      <c r="F1153" s="62">
        <v>2016</v>
      </c>
      <c r="G1153" s="62">
        <v>2016</v>
      </c>
      <c r="H1153" s="131">
        <v>0</v>
      </c>
      <c r="I1153" s="131">
        <v>0</v>
      </c>
      <c r="J1153" s="131">
        <v>0</v>
      </c>
      <c r="K1153" s="131">
        <v>0</v>
      </c>
      <c r="L1153" s="131">
        <v>0</v>
      </c>
      <c r="M1153" s="131">
        <v>0</v>
      </c>
      <c r="N1153" s="131">
        <v>0</v>
      </c>
      <c r="O1153" s="131">
        <v>0</v>
      </c>
      <c r="P1153" s="131">
        <v>0</v>
      </c>
      <c r="Q1153" s="131">
        <v>0</v>
      </c>
      <c r="R1153" s="131">
        <v>0</v>
      </c>
      <c r="S1153" s="131">
        <v>0</v>
      </c>
      <c r="T1153" s="131">
        <v>0</v>
      </c>
      <c r="U1153" s="131">
        <v>0</v>
      </c>
      <c r="V1153" s="131">
        <v>0</v>
      </c>
      <c r="W1153" s="131">
        <v>0</v>
      </c>
      <c r="X1153" s="131">
        <v>0</v>
      </c>
      <c r="Y1153" s="131">
        <v>0</v>
      </c>
      <c r="Z1153" s="131">
        <v>0</v>
      </c>
      <c r="AA1153" s="131">
        <v>0</v>
      </c>
      <c r="AB1153" s="131">
        <v>0</v>
      </c>
      <c r="AC1153" s="131">
        <v>0</v>
      </c>
      <c r="AD1153" s="131">
        <v>0</v>
      </c>
      <c r="AE1153" s="131">
        <v>0</v>
      </c>
      <c r="AF1153" s="131">
        <v>0</v>
      </c>
      <c r="AG1153" s="131">
        <v>0</v>
      </c>
      <c r="AH1153" s="43">
        <v>0</v>
      </c>
    </row>
    <row r="1154" spans="1:34">
      <c r="A1154" s="52">
        <v>0</v>
      </c>
      <c r="C1154" s="53"/>
      <c r="D1154" s="2">
        <v>2016</v>
      </c>
      <c r="E1154" s="2">
        <v>1</v>
      </c>
      <c r="F1154" s="62">
        <v>2016</v>
      </c>
      <c r="G1154" s="62">
        <v>2016</v>
      </c>
      <c r="H1154" s="131">
        <v>0</v>
      </c>
      <c r="I1154" s="131">
        <v>0</v>
      </c>
      <c r="J1154" s="131">
        <v>0</v>
      </c>
      <c r="K1154" s="131">
        <v>0</v>
      </c>
      <c r="L1154" s="131">
        <v>0</v>
      </c>
      <c r="M1154" s="131">
        <v>0</v>
      </c>
      <c r="N1154" s="131">
        <v>0</v>
      </c>
      <c r="O1154" s="131">
        <v>0</v>
      </c>
      <c r="P1154" s="131">
        <v>0</v>
      </c>
      <c r="Q1154" s="131">
        <v>0</v>
      </c>
      <c r="R1154" s="131">
        <v>0</v>
      </c>
      <c r="S1154" s="131">
        <v>0</v>
      </c>
      <c r="T1154" s="131">
        <v>0</v>
      </c>
      <c r="U1154" s="131">
        <v>0</v>
      </c>
      <c r="V1154" s="131">
        <v>0</v>
      </c>
      <c r="W1154" s="131">
        <v>0</v>
      </c>
      <c r="X1154" s="131">
        <v>0</v>
      </c>
      <c r="Y1154" s="131">
        <v>0</v>
      </c>
      <c r="Z1154" s="131">
        <v>0</v>
      </c>
      <c r="AA1154" s="131">
        <v>0</v>
      </c>
      <c r="AB1154" s="131">
        <v>0</v>
      </c>
      <c r="AC1154" s="131">
        <v>0</v>
      </c>
      <c r="AD1154" s="131">
        <v>0</v>
      </c>
      <c r="AE1154" s="131">
        <v>0</v>
      </c>
      <c r="AF1154" s="131">
        <v>0</v>
      </c>
      <c r="AG1154" s="131">
        <v>0</v>
      </c>
      <c r="AH1154" s="43">
        <v>0</v>
      </c>
    </row>
    <row r="1155" spans="1:34">
      <c r="A1155" s="52">
        <v>0</v>
      </c>
      <c r="C1155" s="53"/>
      <c r="D1155" s="2">
        <v>2016</v>
      </c>
      <c r="E1155" s="2">
        <v>2</v>
      </c>
      <c r="F1155" s="62">
        <v>2016</v>
      </c>
      <c r="G1155" s="62">
        <v>2016</v>
      </c>
      <c r="H1155" s="131">
        <v>0</v>
      </c>
      <c r="I1155" s="131">
        <v>0</v>
      </c>
      <c r="J1155" s="131">
        <v>0</v>
      </c>
      <c r="K1155" s="131">
        <v>0</v>
      </c>
      <c r="L1155" s="131">
        <v>0</v>
      </c>
      <c r="M1155" s="131">
        <v>0</v>
      </c>
      <c r="N1155" s="131">
        <v>0</v>
      </c>
      <c r="O1155" s="131">
        <v>0</v>
      </c>
      <c r="P1155" s="131">
        <v>0</v>
      </c>
      <c r="Q1155" s="131">
        <v>0</v>
      </c>
      <c r="R1155" s="131">
        <v>0</v>
      </c>
      <c r="S1155" s="131">
        <v>0</v>
      </c>
      <c r="T1155" s="131">
        <v>0</v>
      </c>
      <c r="U1155" s="131">
        <v>0</v>
      </c>
      <c r="V1155" s="131">
        <v>0</v>
      </c>
      <c r="W1155" s="131">
        <v>0</v>
      </c>
      <c r="X1155" s="131">
        <v>0</v>
      </c>
      <c r="Y1155" s="131">
        <v>0</v>
      </c>
      <c r="Z1155" s="131">
        <v>0</v>
      </c>
      <c r="AA1155" s="131">
        <v>0</v>
      </c>
      <c r="AB1155" s="131">
        <v>0</v>
      </c>
      <c r="AC1155" s="131">
        <v>0</v>
      </c>
      <c r="AD1155" s="131">
        <v>0</v>
      </c>
      <c r="AE1155" s="131">
        <v>0</v>
      </c>
      <c r="AF1155" s="131">
        <v>0</v>
      </c>
      <c r="AG1155" s="131">
        <v>0</v>
      </c>
      <c r="AH1155" s="43">
        <v>0</v>
      </c>
    </row>
    <row r="1156" spans="1:34">
      <c r="A1156" s="52">
        <v>0</v>
      </c>
      <c r="C1156" s="53"/>
      <c r="D1156" s="2">
        <v>2016</v>
      </c>
      <c r="E1156" s="2">
        <v>3</v>
      </c>
      <c r="F1156" s="62">
        <v>2016</v>
      </c>
      <c r="G1156" s="62">
        <v>2016</v>
      </c>
      <c r="H1156" s="131">
        <v>0</v>
      </c>
      <c r="I1156" s="131">
        <v>0</v>
      </c>
      <c r="J1156" s="131">
        <v>0</v>
      </c>
      <c r="K1156" s="131">
        <v>0</v>
      </c>
      <c r="L1156" s="131">
        <v>0</v>
      </c>
      <c r="M1156" s="131">
        <v>0</v>
      </c>
      <c r="N1156" s="131">
        <v>0</v>
      </c>
      <c r="O1156" s="131">
        <v>0</v>
      </c>
      <c r="P1156" s="131">
        <v>0</v>
      </c>
      <c r="Q1156" s="131">
        <v>0</v>
      </c>
      <c r="R1156" s="131">
        <v>0</v>
      </c>
      <c r="S1156" s="131">
        <v>0</v>
      </c>
      <c r="T1156" s="131">
        <v>0</v>
      </c>
      <c r="U1156" s="131">
        <v>0</v>
      </c>
      <c r="V1156" s="131">
        <v>0</v>
      </c>
      <c r="W1156" s="131">
        <v>0</v>
      </c>
      <c r="X1156" s="131">
        <v>0</v>
      </c>
      <c r="Y1156" s="131">
        <v>0</v>
      </c>
      <c r="Z1156" s="131">
        <v>0</v>
      </c>
      <c r="AA1156" s="131">
        <v>0</v>
      </c>
      <c r="AB1156" s="131">
        <v>0</v>
      </c>
      <c r="AC1156" s="131">
        <v>0</v>
      </c>
      <c r="AD1156" s="131">
        <v>0</v>
      </c>
      <c r="AE1156" s="131">
        <v>0</v>
      </c>
      <c r="AF1156" s="131">
        <v>0</v>
      </c>
      <c r="AG1156" s="131">
        <v>0</v>
      </c>
      <c r="AH1156" s="43">
        <v>0</v>
      </c>
    </row>
    <row r="1157" spans="1:34">
      <c r="A1157" s="52">
        <v>0</v>
      </c>
      <c r="C1157" s="53"/>
      <c r="D1157" s="2">
        <v>2016</v>
      </c>
      <c r="E1157" s="2">
        <v>4</v>
      </c>
      <c r="F1157" s="62">
        <v>2016</v>
      </c>
      <c r="G1157" s="62">
        <v>2016</v>
      </c>
      <c r="H1157" s="131">
        <v>0</v>
      </c>
      <c r="I1157" s="131">
        <v>0</v>
      </c>
      <c r="J1157" s="131">
        <v>0</v>
      </c>
      <c r="K1157" s="131">
        <v>0</v>
      </c>
      <c r="L1157" s="131">
        <v>0</v>
      </c>
      <c r="M1157" s="131">
        <v>0</v>
      </c>
      <c r="N1157" s="131">
        <v>0</v>
      </c>
      <c r="O1157" s="131">
        <v>0</v>
      </c>
      <c r="P1157" s="131">
        <v>0</v>
      </c>
      <c r="Q1157" s="131">
        <v>0</v>
      </c>
      <c r="R1157" s="131">
        <v>0</v>
      </c>
      <c r="S1157" s="131">
        <v>0</v>
      </c>
      <c r="T1157" s="131">
        <v>0</v>
      </c>
      <c r="U1157" s="131">
        <v>0</v>
      </c>
      <c r="V1157" s="131">
        <v>0</v>
      </c>
      <c r="W1157" s="131">
        <v>0</v>
      </c>
      <c r="X1157" s="131">
        <v>0</v>
      </c>
      <c r="Y1157" s="131">
        <v>0</v>
      </c>
      <c r="Z1157" s="131">
        <v>0</v>
      </c>
      <c r="AA1157" s="131">
        <v>0</v>
      </c>
      <c r="AB1157" s="131">
        <v>0</v>
      </c>
      <c r="AC1157" s="131">
        <v>0</v>
      </c>
      <c r="AD1157" s="131">
        <v>0</v>
      </c>
      <c r="AE1157" s="131">
        <v>0</v>
      </c>
      <c r="AF1157" s="131">
        <v>0</v>
      </c>
      <c r="AG1157" s="131">
        <v>0</v>
      </c>
      <c r="AH1157" s="43">
        <v>0</v>
      </c>
    </row>
    <row r="1158" spans="1:34">
      <c r="A1158" s="52">
        <v>0</v>
      </c>
      <c r="C1158" s="53"/>
      <c r="D1158" s="2">
        <v>2016</v>
      </c>
      <c r="E1158" s="2">
        <v>5</v>
      </c>
      <c r="F1158" s="62">
        <v>2017</v>
      </c>
      <c r="G1158" s="62">
        <v>2017</v>
      </c>
      <c r="H1158" s="131">
        <v>0</v>
      </c>
      <c r="I1158" s="131">
        <v>0</v>
      </c>
      <c r="J1158" s="131">
        <v>0</v>
      </c>
      <c r="K1158" s="131">
        <v>0</v>
      </c>
      <c r="L1158" s="131">
        <v>0</v>
      </c>
      <c r="M1158" s="131">
        <v>0</v>
      </c>
      <c r="N1158" s="131">
        <v>0</v>
      </c>
      <c r="O1158" s="131">
        <v>0</v>
      </c>
      <c r="P1158" s="131">
        <v>0</v>
      </c>
      <c r="Q1158" s="131">
        <v>0</v>
      </c>
      <c r="R1158" s="131">
        <v>0</v>
      </c>
      <c r="S1158" s="131">
        <v>0</v>
      </c>
      <c r="T1158" s="131">
        <v>0</v>
      </c>
      <c r="U1158" s="131">
        <v>0</v>
      </c>
      <c r="V1158" s="131">
        <v>0</v>
      </c>
      <c r="W1158" s="131">
        <v>0</v>
      </c>
      <c r="X1158" s="131">
        <v>0</v>
      </c>
      <c r="Y1158" s="131">
        <v>0</v>
      </c>
      <c r="Z1158" s="131">
        <v>0</v>
      </c>
      <c r="AA1158" s="131">
        <v>0</v>
      </c>
      <c r="AB1158" s="131">
        <v>0</v>
      </c>
      <c r="AC1158" s="131">
        <v>0</v>
      </c>
      <c r="AD1158" s="131">
        <v>0</v>
      </c>
      <c r="AE1158" s="131">
        <v>0</v>
      </c>
      <c r="AF1158" s="131">
        <v>0</v>
      </c>
      <c r="AG1158" s="131">
        <v>0</v>
      </c>
      <c r="AH1158" s="43">
        <v>0</v>
      </c>
    </row>
    <row r="1159" spans="1:34">
      <c r="A1159" s="52">
        <v>0</v>
      </c>
      <c r="C1159" s="53"/>
      <c r="D1159" s="2">
        <v>2016</v>
      </c>
      <c r="E1159" s="2">
        <v>6</v>
      </c>
      <c r="F1159" s="62">
        <v>2017</v>
      </c>
      <c r="G1159" s="62">
        <v>2017</v>
      </c>
      <c r="H1159" s="131">
        <v>0</v>
      </c>
      <c r="I1159" s="131">
        <v>0</v>
      </c>
      <c r="J1159" s="131">
        <v>0</v>
      </c>
      <c r="K1159" s="131">
        <v>0</v>
      </c>
      <c r="L1159" s="131">
        <v>0</v>
      </c>
      <c r="M1159" s="131">
        <v>0</v>
      </c>
      <c r="N1159" s="131">
        <v>0</v>
      </c>
      <c r="O1159" s="131">
        <v>0</v>
      </c>
      <c r="P1159" s="131">
        <v>0</v>
      </c>
      <c r="Q1159" s="131">
        <v>0</v>
      </c>
      <c r="R1159" s="131">
        <v>0</v>
      </c>
      <c r="S1159" s="131">
        <v>0</v>
      </c>
      <c r="T1159" s="131">
        <v>0</v>
      </c>
      <c r="U1159" s="131">
        <v>0</v>
      </c>
      <c r="V1159" s="131">
        <v>0</v>
      </c>
      <c r="W1159" s="131">
        <v>0</v>
      </c>
      <c r="X1159" s="131">
        <v>0</v>
      </c>
      <c r="Y1159" s="131">
        <v>0</v>
      </c>
      <c r="Z1159" s="131">
        <v>0</v>
      </c>
      <c r="AA1159" s="131">
        <v>0</v>
      </c>
      <c r="AB1159" s="131">
        <v>0</v>
      </c>
      <c r="AC1159" s="131">
        <v>0</v>
      </c>
      <c r="AD1159" s="131">
        <v>0</v>
      </c>
      <c r="AE1159" s="131">
        <v>0</v>
      </c>
      <c r="AF1159" s="131">
        <v>0</v>
      </c>
      <c r="AG1159" s="131">
        <v>0</v>
      </c>
      <c r="AH1159" s="43">
        <v>0</v>
      </c>
    </row>
    <row r="1160" spans="1:34">
      <c r="A1160" s="52">
        <v>0</v>
      </c>
      <c r="C1160" s="53"/>
      <c r="D1160" s="2">
        <v>2016</v>
      </c>
      <c r="E1160" s="2">
        <v>7</v>
      </c>
      <c r="F1160" s="62">
        <v>2017</v>
      </c>
      <c r="G1160" s="62">
        <v>2017</v>
      </c>
      <c r="H1160" s="131">
        <v>0</v>
      </c>
      <c r="I1160" s="131">
        <v>0</v>
      </c>
      <c r="J1160" s="131">
        <v>0</v>
      </c>
      <c r="K1160" s="131">
        <v>0</v>
      </c>
      <c r="L1160" s="131">
        <v>0</v>
      </c>
      <c r="M1160" s="131">
        <v>0</v>
      </c>
      <c r="N1160" s="131">
        <v>0</v>
      </c>
      <c r="O1160" s="131">
        <v>0</v>
      </c>
      <c r="P1160" s="131">
        <v>0</v>
      </c>
      <c r="Q1160" s="131">
        <v>0</v>
      </c>
      <c r="R1160" s="131">
        <v>0</v>
      </c>
      <c r="S1160" s="131">
        <v>0</v>
      </c>
      <c r="T1160" s="131">
        <v>0</v>
      </c>
      <c r="U1160" s="131">
        <v>0</v>
      </c>
      <c r="V1160" s="131">
        <v>0</v>
      </c>
      <c r="W1160" s="131">
        <v>0</v>
      </c>
      <c r="X1160" s="131">
        <v>0</v>
      </c>
      <c r="Y1160" s="131">
        <v>0</v>
      </c>
      <c r="Z1160" s="131">
        <v>0</v>
      </c>
      <c r="AA1160" s="131">
        <v>0</v>
      </c>
      <c r="AB1160" s="131">
        <v>0</v>
      </c>
      <c r="AC1160" s="131">
        <v>0</v>
      </c>
      <c r="AD1160" s="131">
        <v>0</v>
      </c>
      <c r="AE1160" s="131">
        <v>0</v>
      </c>
      <c r="AF1160" s="131">
        <v>0</v>
      </c>
      <c r="AG1160" s="131">
        <v>0</v>
      </c>
      <c r="AH1160" s="43">
        <v>0</v>
      </c>
    </row>
    <row r="1161" spans="1:34">
      <c r="A1161" s="52">
        <v>0</v>
      </c>
      <c r="C1161" s="53"/>
      <c r="D1161" s="2">
        <v>2016</v>
      </c>
      <c r="E1161" s="2">
        <v>8</v>
      </c>
      <c r="F1161" s="62">
        <v>2017</v>
      </c>
      <c r="G1161" s="62">
        <v>2017</v>
      </c>
      <c r="H1161" s="131">
        <v>0</v>
      </c>
      <c r="I1161" s="131">
        <v>0</v>
      </c>
      <c r="J1161" s="131">
        <v>0</v>
      </c>
      <c r="K1161" s="131">
        <v>0</v>
      </c>
      <c r="L1161" s="131">
        <v>0</v>
      </c>
      <c r="M1161" s="131">
        <v>0</v>
      </c>
      <c r="N1161" s="131">
        <v>0</v>
      </c>
      <c r="O1161" s="131">
        <v>0</v>
      </c>
      <c r="P1161" s="131">
        <v>0</v>
      </c>
      <c r="Q1161" s="131">
        <v>0</v>
      </c>
      <c r="R1161" s="131">
        <v>0</v>
      </c>
      <c r="S1161" s="131">
        <v>0</v>
      </c>
      <c r="T1161" s="131">
        <v>0</v>
      </c>
      <c r="U1161" s="131">
        <v>0</v>
      </c>
      <c r="V1161" s="131">
        <v>0</v>
      </c>
      <c r="W1161" s="131">
        <v>0</v>
      </c>
      <c r="X1161" s="131">
        <v>0</v>
      </c>
      <c r="Y1161" s="131">
        <v>0</v>
      </c>
      <c r="Z1161" s="131">
        <v>0</v>
      </c>
      <c r="AA1161" s="131">
        <v>0</v>
      </c>
      <c r="AB1161" s="131">
        <v>0</v>
      </c>
      <c r="AC1161" s="131">
        <v>0</v>
      </c>
      <c r="AD1161" s="131">
        <v>0</v>
      </c>
      <c r="AE1161" s="131">
        <v>0</v>
      </c>
      <c r="AF1161" s="131">
        <v>0</v>
      </c>
      <c r="AG1161" s="131">
        <v>0</v>
      </c>
      <c r="AH1161" s="43">
        <v>0</v>
      </c>
    </row>
    <row r="1162" spans="1:34">
      <c r="A1162" s="52">
        <v>0</v>
      </c>
      <c r="C1162" s="53"/>
      <c r="D1162" s="2">
        <v>2016</v>
      </c>
      <c r="E1162" s="2">
        <v>9</v>
      </c>
      <c r="F1162" s="62">
        <v>2017</v>
      </c>
      <c r="G1162" s="62">
        <v>2017</v>
      </c>
      <c r="H1162" s="131">
        <v>0</v>
      </c>
      <c r="I1162" s="131">
        <v>0</v>
      </c>
      <c r="J1162" s="131">
        <v>0</v>
      </c>
      <c r="K1162" s="131">
        <v>0</v>
      </c>
      <c r="L1162" s="131">
        <v>0</v>
      </c>
      <c r="M1162" s="131">
        <v>0</v>
      </c>
      <c r="N1162" s="131">
        <v>0</v>
      </c>
      <c r="O1162" s="131">
        <v>0</v>
      </c>
      <c r="P1162" s="131">
        <v>0</v>
      </c>
      <c r="Q1162" s="131">
        <v>0</v>
      </c>
      <c r="R1162" s="131">
        <v>0</v>
      </c>
      <c r="S1162" s="131">
        <v>0</v>
      </c>
      <c r="T1162" s="131">
        <v>0</v>
      </c>
      <c r="U1162" s="131">
        <v>0</v>
      </c>
      <c r="V1162" s="131">
        <v>0</v>
      </c>
      <c r="W1162" s="131">
        <v>0</v>
      </c>
      <c r="X1162" s="131">
        <v>0</v>
      </c>
      <c r="Y1162" s="131">
        <v>0</v>
      </c>
      <c r="Z1162" s="131">
        <v>0</v>
      </c>
      <c r="AA1162" s="131">
        <v>0</v>
      </c>
      <c r="AB1162" s="131">
        <v>0</v>
      </c>
      <c r="AC1162" s="131">
        <v>0</v>
      </c>
      <c r="AD1162" s="131">
        <v>0</v>
      </c>
      <c r="AE1162" s="131">
        <v>0</v>
      </c>
      <c r="AF1162" s="131">
        <v>0</v>
      </c>
      <c r="AG1162" s="131">
        <v>0</v>
      </c>
      <c r="AH1162" s="43">
        <v>0</v>
      </c>
    </row>
    <row r="1163" spans="1:34">
      <c r="A1163" s="52">
        <v>0</v>
      </c>
      <c r="C1163" s="53"/>
      <c r="D1163" s="2">
        <v>2016</v>
      </c>
      <c r="E1163" s="2">
        <v>10</v>
      </c>
      <c r="F1163" s="62">
        <v>2017</v>
      </c>
      <c r="G1163" s="62">
        <v>2017</v>
      </c>
      <c r="H1163" s="131">
        <v>0</v>
      </c>
      <c r="I1163" s="131">
        <v>0</v>
      </c>
      <c r="J1163" s="131">
        <v>0</v>
      </c>
      <c r="K1163" s="131">
        <v>0</v>
      </c>
      <c r="L1163" s="131">
        <v>0</v>
      </c>
      <c r="M1163" s="131">
        <v>0</v>
      </c>
      <c r="N1163" s="131">
        <v>0</v>
      </c>
      <c r="O1163" s="131">
        <v>0</v>
      </c>
      <c r="P1163" s="131">
        <v>0</v>
      </c>
      <c r="Q1163" s="131">
        <v>0</v>
      </c>
      <c r="R1163" s="131">
        <v>0</v>
      </c>
      <c r="S1163" s="131">
        <v>0</v>
      </c>
      <c r="T1163" s="131">
        <v>0</v>
      </c>
      <c r="U1163" s="131">
        <v>0</v>
      </c>
      <c r="V1163" s="131">
        <v>0</v>
      </c>
      <c r="W1163" s="131">
        <v>0</v>
      </c>
      <c r="X1163" s="131">
        <v>0</v>
      </c>
      <c r="Y1163" s="131">
        <v>0</v>
      </c>
      <c r="Z1163" s="131">
        <v>0</v>
      </c>
      <c r="AA1163" s="131">
        <v>0</v>
      </c>
      <c r="AB1163" s="131">
        <v>0</v>
      </c>
      <c r="AC1163" s="131">
        <v>0</v>
      </c>
      <c r="AD1163" s="131">
        <v>0</v>
      </c>
      <c r="AE1163" s="131">
        <v>0</v>
      </c>
      <c r="AF1163" s="131">
        <v>0</v>
      </c>
      <c r="AG1163" s="131">
        <v>0</v>
      </c>
      <c r="AH1163" s="43">
        <v>0</v>
      </c>
    </row>
    <row r="1164" spans="1:34">
      <c r="A1164" s="52">
        <v>0</v>
      </c>
      <c r="C1164" s="53"/>
      <c r="D1164" s="2">
        <v>2016</v>
      </c>
      <c r="E1164" s="2">
        <v>11</v>
      </c>
      <c r="F1164" s="62">
        <v>2017</v>
      </c>
      <c r="G1164" s="62">
        <v>2017</v>
      </c>
      <c r="H1164" s="131">
        <v>0</v>
      </c>
      <c r="I1164" s="131">
        <v>0</v>
      </c>
      <c r="J1164" s="131">
        <v>0</v>
      </c>
      <c r="K1164" s="131">
        <v>0</v>
      </c>
      <c r="L1164" s="131">
        <v>0</v>
      </c>
      <c r="M1164" s="131">
        <v>0</v>
      </c>
      <c r="N1164" s="131">
        <v>0</v>
      </c>
      <c r="O1164" s="131">
        <v>0</v>
      </c>
      <c r="P1164" s="131">
        <v>0</v>
      </c>
      <c r="Q1164" s="131">
        <v>0</v>
      </c>
      <c r="R1164" s="131">
        <v>0</v>
      </c>
      <c r="S1164" s="131">
        <v>0</v>
      </c>
      <c r="T1164" s="131">
        <v>0</v>
      </c>
      <c r="U1164" s="131">
        <v>0</v>
      </c>
      <c r="V1164" s="131">
        <v>0</v>
      </c>
      <c r="W1164" s="131">
        <v>0</v>
      </c>
      <c r="X1164" s="131">
        <v>0</v>
      </c>
      <c r="Y1164" s="131">
        <v>0</v>
      </c>
      <c r="Z1164" s="131">
        <v>0</v>
      </c>
      <c r="AA1164" s="131">
        <v>0</v>
      </c>
      <c r="AB1164" s="131">
        <v>0</v>
      </c>
      <c r="AC1164" s="131">
        <v>0</v>
      </c>
      <c r="AD1164" s="131">
        <v>0</v>
      </c>
      <c r="AE1164" s="131">
        <v>0</v>
      </c>
      <c r="AF1164" s="131">
        <v>0</v>
      </c>
      <c r="AG1164" s="131">
        <v>0</v>
      </c>
      <c r="AH1164" s="43">
        <v>0</v>
      </c>
    </row>
    <row r="1165" spans="1:34">
      <c r="A1165" s="52">
        <v>0</v>
      </c>
      <c r="C1165" s="53"/>
      <c r="D1165" s="2">
        <v>2016</v>
      </c>
      <c r="E1165" s="2">
        <v>12</v>
      </c>
      <c r="F1165" s="62">
        <v>2017</v>
      </c>
      <c r="G1165" s="62">
        <v>2017</v>
      </c>
      <c r="H1165" s="131">
        <v>0</v>
      </c>
      <c r="I1165" s="131">
        <v>0</v>
      </c>
      <c r="J1165" s="131">
        <v>0</v>
      </c>
      <c r="K1165" s="131">
        <v>0</v>
      </c>
      <c r="L1165" s="131">
        <v>0</v>
      </c>
      <c r="M1165" s="131">
        <v>0</v>
      </c>
      <c r="N1165" s="131">
        <v>0</v>
      </c>
      <c r="O1165" s="131">
        <v>0</v>
      </c>
      <c r="P1165" s="131">
        <v>0</v>
      </c>
      <c r="Q1165" s="131">
        <v>0</v>
      </c>
      <c r="R1165" s="131">
        <v>0</v>
      </c>
      <c r="S1165" s="131">
        <v>0</v>
      </c>
      <c r="T1165" s="131">
        <v>0</v>
      </c>
      <c r="U1165" s="131">
        <v>0</v>
      </c>
      <c r="V1165" s="131">
        <v>0</v>
      </c>
      <c r="W1165" s="131">
        <v>0</v>
      </c>
      <c r="X1165" s="131">
        <v>0</v>
      </c>
      <c r="Y1165" s="131">
        <v>0</v>
      </c>
      <c r="Z1165" s="131">
        <v>0</v>
      </c>
      <c r="AA1165" s="131">
        <v>0</v>
      </c>
      <c r="AB1165" s="131">
        <v>0</v>
      </c>
      <c r="AC1165" s="131">
        <v>0</v>
      </c>
      <c r="AD1165" s="131">
        <v>0</v>
      </c>
      <c r="AE1165" s="131">
        <v>0</v>
      </c>
      <c r="AF1165" s="131">
        <v>0</v>
      </c>
      <c r="AG1165" s="131">
        <v>0</v>
      </c>
      <c r="AH1165" s="43">
        <v>0</v>
      </c>
    </row>
    <row r="1166" spans="1:34">
      <c r="A1166" s="52">
        <v>0</v>
      </c>
      <c r="C1166" s="53"/>
      <c r="D1166" s="2">
        <v>2017</v>
      </c>
      <c r="E1166" s="2">
        <v>1</v>
      </c>
      <c r="F1166" s="62">
        <v>2017</v>
      </c>
      <c r="G1166" s="62">
        <v>2017</v>
      </c>
      <c r="H1166" s="131">
        <v>0</v>
      </c>
      <c r="I1166" s="131">
        <v>0</v>
      </c>
      <c r="J1166" s="131">
        <v>0</v>
      </c>
      <c r="K1166" s="131">
        <v>0</v>
      </c>
      <c r="L1166" s="131">
        <v>0</v>
      </c>
      <c r="M1166" s="131">
        <v>0</v>
      </c>
      <c r="N1166" s="131">
        <v>0</v>
      </c>
      <c r="O1166" s="131">
        <v>0</v>
      </c>
      <c r="P1166" s="131">
        <v>0</v>
      </c>
      <c r="Q1166" s="131">
        <v>0</v>
      </c>
      <c r="R1166" s="131">
        <v>0</v>
      </c>
      <c r="S1166" s="131">
        <v>0</v>
      </c>
      <c r="T1166" s="131">
        <v>0</v>
      </c>
      <c r="U1166" s="131">
        <v>0</v>
      </c>
      <c r="V1166" s="131">
        <v>0</v>
      </c>
      <c r="W1166" s="131">
        <v>0</v>
      </c>
      <c r="X1166" s="131">
        <v>0</v>
      </c>
      <c r="Y1166" s="131">
        <v>0</v>
      </c>
      <c r="Z1166" s="131">
        <v>0</v>
      </c>
      <c r="AA1166" s="131">
        <v>0</v>
      </c>
      <c r="AB1166" s="131">
        <v>0</v>
      </c>
      <c r="AC1166" s="131">
        <v>0</v>
      </c>
      <c r="AD1166" s="131">
        <v>0</v>
      </c>
      <c r="AE1166" s="131">
        <v>0</v>
      </c>
      <c r="AF1166" s="131">
        <v>0</v>
      </c>
      <c r="AG1166" s="131">
        <v>0</v>
      </c>
      <c r="AH1166" s="43">
        <v>0</v>
      </c>
    </row>
    <row r="1167" spans="1:34">
      <c r="A1167" s="52">
        <v>0</v>
      </c>
      <c r="C1167" s="53"/>
      <c r="D1167" s="2">
        <v>2017</v>
      </c>
      <c r="E1167" s="2">
        <v>2</v>
      </c>
      <c r="F1167" s="62">
        <v>2017</v>
      </c>
      <c r="G1167" s="62">
        <v>2017</v>
      </c>
      <c r="H1167" s="131">
        <v>0</v>
      </c>
      <c r="I1167" s="131">
        <v>0</v>
      </c>
      <c r="J1167" s="131">
        <v>0</v>
      </c>
      <c r="K1167" s="131">
        <v>0</v>
      </c>
      <c r="L1167" s="131">
        <v>0</v>
      </c>
      <c r="M1167" s="131">
        <v>0</v>
      </c>
      <c r="N1167" s="131">
        <v>0</v>
      </c>
      <c r="O1167" s="131">
        <v>0</v>
      </c>
      <c r="P1167" s="131">
        <v>0</v>
      </c>
      <c r="Q1167" s="131">
        <v>0</v>
      </c>
      <c r="R1167" s="131">
        <v>0</v>
      </c>
      <c r="S1167" s="131">
        <v>0</v>
      </c>
      <c r="T1167" s="131">
        <v>0</v>
      </c>
      <c r="U1167" s="131">
        <v>0</v>
      </c>
      <c r="V1167" s="131">
        <v>0</v>
      </c>
      <c r="W1167" s="131">
        <v>0</v>
      </c>
      <c r="X1167" s="131">
        <v>0</v>
      </c>
      <c r="Y1167" s="131">
        <v>0</v>
      </c>
      <c r="Z1167" s="131">
        <v>0</v>
      </c>
      <c r="AA1167" s="131">
        <v>0</v>
      </c>
      <c r="AB1167" s="131">
        <v>0</v>
      </c>
      <c r="AC1167" s="131">
        <v>0</v>
      </c>
      <c r="AD1167" s="131">
        <v>0</v>
      </c>
      <c r="AE1167" s="131">
        <v>0</v>
      </c>
      <c r="AF1167" s="131">
        <v>0</v>
      </c>
      <c r="AG1167" s="131">
        <v>0</v>
      </c>
      <c r="AH1167" s="43">
        <v>0</v>
      </c>
    </row>
    <row r="1168" spans="1:34">
      <c r="A1168" s="52">
        <v>0</v>
      </c>
      <c r="C1168" s="53"/>
      <c r="D1168" s="2">
        <v>2017</v>
      </c>
      <c r="E1168" s="2">
        <v>3</v>
      </c>
      <c r="F1168" s="62">
        <v>2017</v>
      </c>
      <c r="G1168" s="62">
        <v>2017</v>
      </c>
      <c r="H1168" s="131">
        <v>0</v>
      </c>
      <c r="I1168" s="131">
        <v>0</v>
      </c>
      <c r="J1168" s="131">
        <v>0</v>
      </c>
      <c r="K1168" s="131">
        <v>0</v>
      </c>
      <c r="L1168" s="131">
        <v>0</v>
      </c>
      <c r="M1168" s="131">
        <v>0</v>
      </c>
      <c r="N1168" s="131">
        <v>0</v>
      </c>
      <c r="O1168" s="131">
        <v>0</v>
      </c>
      <c r="P1168" s="131">
        <v>0</v>
      </c>
      <c r="Q1168" s="131">
        <v>0</v>
      </c>
      <c r="R1168" s="131">
        <v>0</v>
      </c>
      <c r="S1168" s="131">
        <v>0</v>
      </c>
      <c r="T1168" s="131">
        <v>0</v>
      </c>
      <c r="U1168" s="131">
        <v>0</v>
      </c>
      <c r="V1168" s="131">
        <v>0</v>
      </c>
      <c r="W1168" s="131">
        <v>0</v>
      </c>
      <c r="X1168" s="131">
        <v>0</v>
      </c>
      <c r="Y1168" s="131">
        <v>0</v>
      </c>
      <c r="Z1168" s="131">
        <v>0</v>
      </c>
      <c r="AA1168" s="131">
        <v>0</v>
      </c>
      <c r="AB1168" s="131">
        <v>0</v>
      </c>
      <c r="AC1168" s="131">
        <v>0</v>
      </c>
      <c r="AD1168" s="131">
        <v>0</v>
      </c>
      <c r="AE1168" s="131">
        <v>0</v>
      </c>
      <c r="AF1168" s="131">
        <v>0</v>
      </c>
      <c r="AG1168" s="131">
        <v>0</v>
      </c>
      <c r="AH1168" s="43">
        <v>0</v>
      </c>
    </row>
    <row r="1169" spans="1:34">
      <c r="A1169" s="52">
        <v>0</v>
      </c>
      <c r="C1169" s="53"/>
      <c r="D1169" s="2">
        <v>2017</v>
      </c>
      <c r="E1169" s="2">
        <v>4</v>
      </c>
      <c r="F1169" s="62">
        <v>2017</v>
      </c>
      <c r="G1169" s="62">
        <v>2017</v>
      </c>
      <c r="H1169" s="131">
        <v>0</v>
      </c>
      <c r="I1169" s="131">
        <v>0</v>
      </c>
      <c r="J1169" s="131">
        <v>0</v>
      </c>
      <c r="K1169" s="131">
        <v>0</v>
      </c>
      <c r="L1169" s="131">
        <v>0</v>
      </c>
      <c r="M1169" s="131">
        <v>0</v>
      </c>
      <c r="N1169" s="131">
        <v>0</v>
      </c>
      <c r="O1169" s="131">
        <v>0</v>
      </c>
      <c r="P1169" s="131">
        <v>0</v>
      </c>
      <c r="Q1169" s="131">
        <v>0</v>
      </c>
      <c r="R1169" s="131">
        <v>0</v>
      </c>
      <c r="S1169" s="131">
        <v>0</v>
      </c>
      <c r="T1169" s="131">
        <v>0</v>
      </c>
      <c r="U1169" s="131">
        <v>0</v>
      </c>
      <c r="V1169" s="131">
        <v>0</v>
      </c>
      <c r="W1169" s="131">
        <v>0</v>
      </c>
      <c r="X1169" s="131">
        <v>0</v>
      </c>
      <c r="Y1169" s="131">
        <v>0</v>
      </c>
      <c r="Z1169" s="131">
        <v>0</v>
      </c>
      <c r="AA1169" s="131">
        <v>0</v>
      </c>
      <c r="AB1169" s="131">
        <v>0</v>
      </c>
      <c r="AC1169" s="131">
        <v>0</v>
      </c>
      <c r="AD1169" s="131">
        <v>0</v>
      </c>
      <c r="AE1169" s="131">
        <v>0</v>
      </c>
      <c r="AF1169" s="131">
        <v>0</v>
      </c>
      <c r="AG1169" s="131">
        <v>0</v>
      </c>
      <c r="AH1169" s="43">
        <v>0</v>
      </c>
    </row>
    <row r="1170" spans="1:34">
      <c r="A1170" s="52">
        <v>0</v>
      </c>
      <c r="C1170" s="53"/>
      <c r="D1170" s="2">
        <v>2017</v>
      </c>
      <c r="E1170" s="2">
        <v>5</v>
      </c>
      <c r="F1170" s="62">
        <v>2018</v>
      </c>
      <c r="G1170" s="62">
        <v>2018</v>
      </c>
      <c r="H1170" s="131">
        <v>0</v>
      </c>
      <c r="I1170" s="131">
        <v>0</v>
      </c>
      <c r="J1170" s="131">
        <v>0</v>
      </c>
      <c r="K1170" s="131">
        <v>0</v>
      </c>
      <c r="L1170" s="131">
        <v>0</v>
      </c>
      <c r="M1170" s="131">
        <v>0</v>
      </c>
      <c r="N1170" s="131">
        <v>0</v>
      </c>
      <c r="O1170" s="131">
        <v>0</v>
      </c>
      <c r="P1170" s="131">
        <v>0</v>
      </c>
      <c r="Q1170" s="131">
        <v>0</v>
      </c>
      <c r="R1170" s="131">
        <v>0</v>
      </c>
      <c r="S1170" s="131">
        <v>0</v>
      </c>
      <c r="T1170" s="131">
        <v>0</v>
      </c>
      <c r="U1170" s="131">
        <v>0</v>
      </c>
      <c r="V1170" s="131">
        <v>0</v>
      </c>
      <c r="W1170" s="131">
        <v>0</v>
      </c>
      <c r="X1170" s="131">
        <v>0</v>
      </c>
      <c r="Y1170" s="131">
        <v>0</v>
      </c>
      <c r="Z1170" s="131">
        <v>0</v>
      </c>
      <c r="AA1170" s="131">
        <v>0</v>
      </c>
      <c r="AB1170" s="131">
        <v>0</v>
      </c>
      <c r="AC1170" s="131">
        <v>0</v>
      </c>
      <c r="AD1170" s="131">
        <v>0</v>
      </c>
      <c r="AE1170" s="131">
        <v>0</v>
      </c>
      <c r="AF1170" s="131">
        <v>0</v>
      </c>
      <c r="AG1170" s="131">
        <v>0</v>
      </c>
      <c r="AH1170" s="43">
        <v>0</v>
      </c>
    </row>
    <row r="1171" spans="1:34">
      <c r="A1171" s="52">
        <v>0</v>
      </c>
      <c r="C1171" s="53"/>
      <c r="D1171" s="2">
        <v>2017</v>
      </c>
      <c r="E1171" s="2">
        <v>6</v>
      </c>
      <c r="F1171" s="62">
        <v>2018</v>
      </c>
      <c r="G1171" s="62">
        <v>2018</v>
      </c>
      <c r="H1171" s="131">
        <v>0</v>
      </c>
      <c r="I1171" s="131">
        <v>0</v>
      </c>
      <c r="J1171" s="131">
        <v>0</v>
      </c>
      <c r="K1171" s="131">
        <v>0</v>
      </c>
      <c r="L1171" s="131">
        <v>0</v>
      </c>
      <c r="M1171" s="131">
        <v>0</v>
      </c>
      <c r="N1171" s="131">
        <v>0</v>
      </c>
      <c r="O1171" s="131">
        <v>0</v>
      </c>
      <c r="P1171" s="131">
        <v>0</v>
      </c>
      <c r="Q1171" s="131">
        <v>0</v>
      </c>
      <c r="R1171" s="131">
        <v>0</v>
      </c>
      <c r="S1171" s="131">
        <v>0</v>
      </c>
      <c r="T1171" s="131">
        <v>0</v>
      </c>
      <c r="U1171" s="131">
        <v>0</v>
      </c>
      <c r="V1171" s="131">
        <v>0</v>
      </c>
      <c r="W1171" s="131">
        <v>0</v>
      </c>
      <c r="X1171" s="131">
        <v>0</v>
      </c>
      <c r="Y1171" s="131">
        <v>0</v>
      </c>
      <c r="Z1171" s="131">
        <v>0</v>
      </c>
      <c r="AA1171" s="131">
        <v>0</v>
      </c>
      <c r="AB1171" s="131">
        <v>0</v>
      </c>
      <c r="AC1171" s="131">
        <v>0</v>
      </c>
      <c r="AD1171" s="131">
        <v>0</v>
      </c>
      <c r="AE1171" s="131">
        <v>0</v>
      </c>
      <c r="AF1171" s="131">
        <v>0</v>
      </c>
      <c r="AG1171" s="131">
        <v>0</v>
      </c>
      <c r="AH1171" s="43">
        <v>0</v>
      </c>
    </row>
    <row r="1172" spans="1:34">
      <c r="A1172" s="52">
        <v>0</v>
      </c>
      <c r="C1172" s="53"/>
      <c r="D1172" s="2">
        <v>2017</v>
      </c>
      <c r="E1172" s="2">
        <v>7</v>
      </c>
      <c r="F1172" s="62">
        <v>2018</v>
      </c>
      <c r="G1172" s="62">
        <v>2018</v>
      </c>
      <c r="H1172" s="131">
        <v>0</v>
      </c>
      <c r="I1172" s="131">
        <v>0</v>
      </c>
      <c r="J1172" s="131">
        <v>0</v>
      </c>
      <c r="K1172" s="131">
        <v>0</v>
      </c>
      <c r="L1172" s="131">
        <v>0</v>
      </c>
      <c r="M1172" s="131">
        <v>0</v>
      </c>
      <c r="N1172" s="131">
        <v>0</v>
      </c>
      <c r="O1172" s="131">
        <v>0</v>
      </c>
      <c r="P1172" s="131">
        <v>0</v>
      </c>
      <c r="Q1172" s="131">
        <v>0</v>
      </c>
      <c r="R1172" s="131">
        <v>0</v>
      </c>
      <c r="S1172" s="131">
        <v>0</v>
      </c>
      <c r="T1172" s="131">
        <v>0</v>
      </c>
      <c r="U1172" s="131">
        <v>0</v>
      </c>
      <c r="V1172" s="131">
        <v>0</v>
      </c>
      <c r="W1172" s="131">
        <v>0</v>
      </c>
      <c r="X1172" s="131">
        <v>0</v>
      </c>
      <c r="Y1172" s="131">
        <v>0</v>
      </c>
      <c r="Z1172" s="131">
        <v>0</v>
      </c>
      <c r="AA1172" s="131">
        <v>0</v>
      </c>
      <c r="AB1172" s="131">
        <v>0</v>
      </c>
      <c r="AC1172" s="131">
        <v>0</v>
      </c>
      <c r="AD1172" s="131">
        <v>0</v>
      </c>
      <c r="AE1172" s="131">
        <v>0</v>
      </c>
      <c r="AF1172" s="131">
        <v>0</v>
      </c>
      <c r="AG1172" s="131">
        <v>0</v>
      </c>
      <c r="AH1172" s="43">
        <v>0</v>
      </c>
    </row>
    <row r="1173" spans="1:34">
      <c r="A1173" s="52">
        <v>0</v>
      </c>
      <c r="C1173" s="53"/>
      <c r="D1173" s="2">
        <v>2017</v>
      </c>
      <c r="E1173" s="2">
        <v>8</v>
      </c>
      <c r="F1173" s="62">
        <v>2018</v>
      </c>
      <c r="G1173" s="62">
        <v>2018</v>
      </c>
      <c r="H1173" s="131">
        <v>0</v>
      </c>
      <c r="I1173" s="131">
        <v>0</v>
      </c>
      <c r="J1173" s="131">
        <v>0</v>
      </c>
      <c r="K1173" s="131">
        <v>0</v>
      </c>
      <c r="L1173" s="131">
        <v>0</v>
      </c>
      <c r="M1173" s="131">
        <v>0</v>
      </c>
      <c r="N1173" s="131">
        <v>0</v>
      </c>
      <c r="O1173" s="131">
        <v>0</v>
      </c>
      <c r="P1173" s="131">
        <v>0</v>
      </c>
      <c r="Q1173" s="131">
        <v>0</v>
      </c>
      <c r="R1173" s="131">
        <v>0</v>
      </c>
      <c r="S1173" s="131">
        <v>0</v>
      </c>
      <c r="T1173" s="131">
        <v>0</v>
      </c>
      <c r="U1173" s="131">
        <v>0</v>
      </c>
      <c r="V1173" s="131">
        <v>0</v>
      </c>
      <c r="W1173" s="131">
        <v>0</v>
      </c>
      <c r="X1173" s="131">
        <v>0</v>
      </c>
      <c r="Y1173" s="131">
        <v>0</v>
      </c>
      <c r="Z1173" s="131">
        <v>0</v>
      </c>
      <c r="AA1173" s="131">
        <v>0</v>
      </c>
      <c r="AB1173" s="131">
        <v>0</v>
      </c>
      <c r="AC1173" s="131">
        <v>0</v>
      </c>
      <c r="AD1173" s="131">
        <v>0</v>
      </c>
      <c r="AE1173" s="131">
        <v>0</v>
      </c>
      <c r="AF1173" s="131">
        <v>0</v>
      </c>
      <c r="AG1173" s="131">
        <v>0</v>
      </c>
      <c r="AH1173" s="43">
        <v>0</v>
      </c>
    </row>
    <row r="1174" spans="1:34">
      <c r="A1174" s="52">
        <v>0</v>
      </c>
      <c r="C1174" s="53"/>
      <c r="D1174" s="2">
        <v>2017</v>
      </c>
      <c r="E1174" s="2">
        <v>9</v>
      </c>
      <c r="F1174" s="62">
        <v>2018</v>
      </c>
      <c r="G1174" s="62">
        <v>2018</v>
      </c>
      <c r="H1174" s="131">
        <v>0</v>
      </c>
      <c r="I1174" s="131">
        <v>0</v>
      </c>
      <c r="J1174" s="131">
        <v>0</v>
      </c>
      <c r="K1174" s="131">
        <v>0</v>
      </c>
      <c r="L1174" s="131">
        <v>0</v>
      </c>
      <c r="M1174" s="131">
        <v>0</v>
      </c>
      <c r="N1174" s="131">
        <v>0</v>
      </c>
      <c r="O1174" s="131">
        <v>0</v>
      </c>
      <c r="P1174" s="131">
        <v>0</v>
      </c>
      <c r="Q1174" s="131">
        <v>0</v>
      </c>
      <c r="R1174" s="131">
        <v>0</v>
      </c>
      <c r="S1174" s="131">
        <v>0</v>
      </c>
      <c r="T1174" s="131">
        <v>0</v>
      </c>
      <c r="U1174" s="131">
        <v>0</v>
      </c>
      <c r="V1174" s="131">
        <v>0</v>
      </c>
      <c r="W1174" s="131">
        <v>0</v>
      </c>
      <c r="X1174" s="131">
        <v>0</v>
      </c>
      <c r="Y1174" s="131">
        <v>0</v>
      </c>
      <c r="Z1174" s="131">
        <v>0</v>
      </c>
      <c r="AA1174" s="131">
        <v>0</v>
      </c>
      <c r="AB1174" s="131">
        <v>0</v>
      </c>
      <c r="AC1174" s="131">
        <v>0</v>
      </c>
      <c r="AD1174" s="131">
        <v>0</v>
      </c>
      <c r="AE1174" s="131">
        <v>0</v>
      </c>
      <c r="AF1174" s="131">
        <v>0</v>
      </c>
      <c r="AG1174" s="131">
        <v>0</v>
      </c>
      <c r="AH1174" s="43">
        <v>0</v>
      </c>
    </row>
    <row r="1175" spans="1:34">
      <c r="A1175" s="52">
        <v>0</v>
      </c>
      <c r="C1175" s="53"/>
      <c r="D1175" s="2">
        <v>2017</v>
      </c>
      <c r="E1175" s="2">
        <v>10</v>
      </c>
      <c r="F1175" s="62">
        <v>2018</v>
      </c>
      <c r="G1175" s="62">
        <v>2018</v>
      </c>
      <c r="H1175" s="131">
        <v>0</v>
      </c>
      <c r="I1175" s="131">
        <v>0</v>
      </c>
      <c r="J1175" s="131">
        <v>0</v>
      </c>
      <c r="K1175" s="131">
        <v>0</v>
      </c>
      <c r="L1175" s="131">
        <v>0</v>
      </c>
      <c r="M1175" s="131">
        <v>0</v>
      </c>
      <c r="N1175" s="131">
        <v>0</v>
      </c>
      <c r="O1175" s="131">
        <v>0</v>
      </c>
      <c r="P1175" s="131">
        <v>0</v>
      </c>
      <c r="Q1175" s="131">
        <v>0</v>
      </c>
      <c r="R1175" s="131">
        <v>0</v>
      </c>
      <c r="S1175" s="131">
        <v>0</v>
      </c>
      <c r="T1175" s="131">
        <v>0</v>
      </c>
      <c r="U1175" s="131">
        <v>0</v>
      </c>
      <c r="V1175" s="131">
        <v>0</v>
      </c>
      <c r="W1175" s="131">
        <v>0</v>
      </c>
      <c r="X1175" s="131">
        <v>0</v>
      </c>
      <c r="Y1175" s="131">
        <v>0</v>
      </c>
      <c r="Z1175" s="131">
        <v>0</v>
      </c>
      <c r="AA1175" s="131">
        <v>0</v>
      </c>
      <c r="AB1175" s="131">
        <v>0</v>
      </c>
      <c r="AC1175" s="131">
        <v>0</v>
      </c>
      <c r="AD1175" s="131">
        <v>0</v>
      </c>
      <c r="AE1175" s="131">
        <v>0</v>
      </c>
      <c r="AF1175" s="131">
        <v>0</v>
      </c>
      <c r="AG1175" s="131">
        <v>0</v>
      </c>
      <c r="AH1175" s="43">
        <v>0</v>
      </c>
    </row>
    <row r="1176" spans="1:34">
      <c r="A1176" s="52">
        <v>0</v>
      </c>
      <c r="C1176" s="53"/>
      <c r="D1176" s="2">
        <v>2017</v>
      </c>
      <c r="E1176" s="2">
        <v>11</v>
      </c>
      <c r="F1176" s="62">
        <v>2018</v>
      </c>
      <c r="G1176" s="62">
        <v>2018</v>
      </c>
      <c r="H1176" s="131">
        <v>0</v>
      </c>
      <c r="I1176" s="131">
        <v>0</v>
      </c>
      <c r="J1176" s="131">
        <v>0</v>
      </c>
      <c r="K1176" s="131">
        <v>0</v>
      </c>
      <c r="L1176" s="131">
        <v>0</v>
      </c>
      <c r="M1176" s="131">
        <v>0</v>
      </c>
      <c r="N1176" s="131">
        <v>0</v>
      </c>
      <c r="O1176" s="131">
        <v>0</v>
      </c>
      <c r="P1176" s="131">
        <v>0</v>
      </c>
      <c r="Q1176" s="131">
        <v>0</v>
      </c>
      <c r="R1176" s="131">
        <v>0</v>
      </c>
      <c r="S1176" s="131">
        <v>0</v>
      </c>
      <c r="T1176" s="131">
        <v>0</v>
      </c>
      <c r="U1176" s="131">
        <v>0</v>
      </c>
      <c r="V1176" s="131">
        <v>0</v>
      </c>
      <c r="W1176" s="131">
        <v>0</v>
      </c>
      <c r="X1176" s="131">
        <v>0</v>
      </c>
      <c r="Y1176" s="131">
        <v>0</v>
      </c>
      <c r="Z1176" s="131">
        <v>0</v>
      </c>
      <c r="AA1176" s="131">
        <v>0</v>
      </c>
      <c r="AB1176" s="131">
        <v>0</v>
      </c>
      <c r="AC1176" s="131">
        <v>0</v>
      </c>
      <c r="AD1176" s="131">
        <v>0</v>
      </c>
      <c r="AE1176" s="131">
        <v>0</v>
      </c>
      <c r="AF1176" s="131">
        <v>0</v>
      </c>
      <c r="AG1176" s="131">
        <v>0</v>
      </c>
      <c r="AH1176" s="43">
        <v>0</v>
      </c>
    </row>
    <row r="1177" spans="1:34">
      <c r="A1177" s="52">
        <v>0</v>
      </c>
      <c r="C1177" s="53"/>
      <c r="D1177" s="2">
        <v>2017</v>
      </c>
      <c r="E1177" s="2">
        <v>12</v>
      </c>
      <c r="F1177" s="62">
        <v>2018</v>
      </c>
      <c r="G1177" s="62">
        <v>2018</v>
      </c>
      <c r="H1177" s="131">
        <v>0</v>
      </c>
      <c r="I1177" s="131">
        <v>0</v>
      </c>
      <c r="J1177" s="131">
        <v>0</v>
      </c>
      <c r="K1177" s="131">
        <v>0</v>
      </c>
      <c r="L1177" s="131">
        <v>0</v>
      </c>
      <c r="M1177" s="131">
        <v>0</v>
      </c>
      <c r="N1177" s="131">
        <v>0</v>
      </c>
      <c r="O1177" s="131">
        <v>0</v>
      </c>
      <c r="P1177" s="131">
        <v>0</v>
      </c>
      <c r="Q1177" s="131">
        <v>0</v>
      </c>
      <c r="R1177" s="131">
        <v>0</v>
      </c>
      <c r="S1177" s="131">
        <v>0</v>
      </c>
      <c r="T1177" s="131">
        <v>0</v>
      </c>
      <c r="U1177" s="131">
        <v>0</v>
      </c>
      <c r="V1177" s="131">
        <v>0</v>
      </c>
      <c r="W1177" s="131">
        <v>0</v>
      </c>
      <c r="X1177" s="131">
        <v>0</v>
      </c>
      <c r="Y1177" s="131">
        <v>0</v>
      </c>
      <c r="Z1177" s="131">
        <v>0</v>
      </c>
      <c r="AA1177" s="131">
        <v>0</v>
      </c>
      <c r="AB1177" s="131">
        <v>0</v>
      </c>
      <c r="AC1177" s="131">
        <v>0</v>
      </c>
      <c r="AD1177" s="131">
        <v>0</v>
      </c>
      <c r="AE1177" s="131">
        <v>0</v>
      </c>
      <c r="AF1177" s="131">
        <v>0</v>
      </c>
      <c r="AG1177" s="131">
        <v>0</v>
      </c>
      <c r="AH1177" s="43">
        <v>0</v>
      </c>
    </row>
    <row r="1178" spans="1:34">
      <c r="A1178" s="52">
        <v>0</v>
      </c>
      <c r="C1178" s="53"/>
      <c r="D1178" s="2">
        <v>2018</v>
      </c>
      <c r="E1178" s="2">
        <v>1</v>
      </c>
      <c r="F1178" s="62">
        <v>2018</v>
      </c>
      <c r="G1178" s="62">
        <v>2018</v>
      </c>
      <c r="H1178" s="131">
        <v>0</v>
      </c>
      <c r="I1178" s="131">
        <v>0</v>
      </c>
      <c r="J1178" s="131">
        <v>0</v>
      </c>
      <c r="K1178" s="131">
        <v>0</v>
      </c>
      <c r="L1178" s="131">
        <v>0</v>
      </c>
      <c r="M1178" s="131">
        <v>0</v>
      </c>
      <c r="N1178" s="131">
        <v>0</v>
      </c>
      <c r="O1178" s="131">
        <v>0</v>
      </c>
      <c r="P1178" s="131">
        <v>0</v>
      </c>
      <c r="Q1178" s="131">
        <v>0</v>
      </c>
      <c r="R1178" s="131">
        <v>0</v>
      </c>
      <c r="S1178" s="131">
        <v>0</v>
      </c>
      <c r="T1178" s="131">
        <v>0</v>
      </c>
      <c r="U1178" s="131">
        <v>0</v>
      </c>
      <c r="V1178" s="131">
        <v>0</v>
      </c>
      <c r="W1178" s="131">
        <v>0</v>
      </c>
      <c r="X1178" s="131">
        <v>0</v>
      </c>
      <c r="Y1178" s="131">
        <v>0</v>
      </c>
      <c r="Z1178" s="131">
        <v>0</v>
      </c>
      <c r="AA1178" s="131">
        <v>0</v>
      </c>
      <c r="AB1178" s="131">
        <v>0</v>
      </c>
      <c r="AC1178" s="131">
        <v>0</v>
      </c>
      <c r="AD1178" s="131">
        <v>0</v>
      </c>
      <c r="AE1178" s="131">
        <v>0</v>
      </c>
      <c r="AF1178" s="131">
        <v>0</v>
      </c>
      <c r="AG1178" s="131">
        <v>0</v>
      </c>
      <c r="AH1178" s="43">
        <v>0</v>
      </c>
    </row>
    <row r="1179" spans="1:34">
      <c r="A1179" s="52">
        <v>0</v>
      </c>
      <c r="C1179" s="53"/>
      <c r="D1179" s="2">
        <v>2018</v>
      </c>
      <c r="E1179" s="2">
        <v>2</v>
      </c>
      <c r="F1179" s="62">
        <v>2018</v>
      </c>
      <c r="G1179" s="62">
        <v>2018</v>
      </c>
      <c r="H1179" s="131">
        <v>0</v>
      </c>
      <c r="I1179" s="131">
        <v>0</v>
      </c>
      <c r="J1179" s="131">
        <v>0</v>
      </c>
      <c r="K1179" s="131">
        <v>0</v>
      </c>
      <c r="L1179" s="131">
        <v>0</v>
      </c>
      <c r="M1179" s="131">
        <v>0</v>
      </c>
      <c r="N1179" s="131">
        <v>0</v>
      </c>
      <c r="O1179" s="131">
        <v>0</v>
      </c>
      <c r="P1179" s="131">
        <v>0</v>
      </c>
      <c r="Q1179" s="131">
        <v>0</v>
      </c>
      <c r="R1179" s="131">
        <v>0</v>
      </c>
      <c r="S1179" s="131">
        <v>0</v>
      </c>
      <c r="T1179" s="131">
        <v>0</v>
      </c>
      <c r="U1179" s="131">
        <v>0</v>
      </c>
      <c r="V1179" s="131">
        <v>0</v>
      </c>
      <c r="W1179" s="131">
        <v>0</v>
      </c>
      <c r="X1179" s="131">
        <v>0</v>
      </c>
      <c r="Y1179" s="131">
        <v>0</v>
      </c>
      <c r="Z1179" s="131">
        <v>0</v>
      </c>
      <c r="AA1179" s="131">
        <v>0</v>
      </c>
      <c r="AB1179" s="131">
        <v>0</v>
      </c>
      <c r="AC1179" s="131">
        <v>0</v>
      </c>
      <c r="AD1179" s="131">
        <v>0</v>
      </c>
      <c r="AE1179" s="131">
        <v>0</v>
      </c>
      <c r="AF1179" s="131">
        <v>0</v>
      </c>
      <c r="AG1179" s="131">
        <v>0</v>
      </c>
      <c r="AH1179" s="43">
        <v>0</v>
      </c>
    </row>
    <row r="1180" spans="1:34">
      <c r="A1180" s="52">
        <v>0</v>
      </c>
      <c r="C1180" s="53"/>
      <c r="D1180" s="2">
        <v>2018</v>
      </c>
      <c r="E1180" s="2">
        <v>3</v>
      </c>
      <c r="F1180" s="62">
        <v>2018</v>
      </c>
      <c r="G1180" s="62">
        <v>2018</v>
      </c>
      <c r="H1180" s="131">
        <v>0</v>
      </c>
      <c r="I1180" s="131">
        <v>0</v>
      </c>
      <c r="J1180" s="131">
        <v>0</v>
      </c>
      <c r="K1180" s="131">
        <v>0</v>
      </c>
      <c r="L1180" s="131">
        <v>0</v>
      </c>
      <c r="M1180" s="131">
        <v>0</v>
      </c>
      <c r="N1180" s="131">
        <v>0</v>
      </c>
      <c r="O1180" s="131">
        <v>0</v>
      </c>
      <c r="P1180" s="131">
        <v>0</v>
      </c>
      <c r="Q1180" s="131">
        <v>0</v>
      </c>
      <c r="R1180" s="131">
        <v>0</v>
      </c>
      <c r="S1180" s="131">
        <v>0</v>
      </c>
      <c r="T1180" s="131">
        <v>0</v>
      </c>
      <c r="U1180" s="131">
        <v>0</v>
      </c>
      <c r="V1180" s="131">
        <v>0</v>
      </c>
      <c r="W1180" s="131">
        <v>0</v>
      </c>
      <c r="X1180" s="131">
        <v>0</v>
      </c>
      <c r="Y1180" s="131">
        <v>0</v>
      </c>
      <c r="Z1180" s="131">
        <v>0</v>
      </c>
      <c r="AA1180" s="131">
        <v>0</v>
      </c>
      <c r="AB1180" s="131">
        <v>0</v>
      </c>
      <c r="AC1180" s="131">
        <v>0</v>
      </c>
      <c r="AD1180" s="131">
        <v>0</v>
      </c>
      <c r="AE1180" s="131">
        <v>0</v>
      </c>
      <c r="AF1180" s="131">
        <v>0</v>
      </c>
      <c r="AG1180" s="131">
        <v>0</v>
      </c>
      <c r="AH1180" s="43">
        <v>0</v>
      </c>
    </row>
    <row r="1181" spans="1:34">
      <c r="A1181" s="52">
        <v>0</v>
      </c>
      <c r="C1181" s="53"/>
      <c r="D1181" s="2">
        <v>2018</v>
      </c>
      <c r="E1181" s="2">
        <v>4</v>
      </c>
      <c r="F1181" s="62">
        <v>2018</v>
      </c>
      <c r="G1181" s="62">
        <v>2018</v>
      </c>
      <c r="H1181" s="131">
        <v>0</v>
      </c>
      <c r="I1181" s="131">
        <v>0</v>
      </c>
      <c r="J1181" s="131">
        <v>0</v>
      </c>
      <c r="K1181" s="131">
        <v>0</v>
      </c>
      <c r="L1181" s="131">
        <v>0</v>
      </c>
      <c r="M1181" s="131">
        <v>0</v>
      </c>
      <c r="N1181" s="131">
        <v>0</v>
      </c>
      <c r="O1181" s="131">
        <v>0</v>
      </c>
      <c r="P1181" s="131">
        <v>0</v>
      </c>
      <c r="Q1181" s="131">
        <v>0</v>
      </c>
      <c r="R1181" s="131">
        <v>0</v>
      </c>
      <c r="S1181" s="131">
        <v>0</v>
      </c>
      <c r="T1181" s="131">
        <v>0</v>
      </c>
      <c r="U1181" s="131">
        <v>0</v>
      </c>
      <c r="V1181" s="131">
        <v>0</v>
      </c>
      <c r="W1181" s="131">
        <v>0</v>
      </c>
      <c r="X1181" s="131">
        <v>0</v>
      </c>
      <c r="Y1181" s="131">
        <v>0</v>
      </c>
      <c r="Z1181" s="131">
        <v>0</v>
      </c>
      <c r="AA1181" s="131">
        <v>0</v>
      </c>
      <c r="AB1181" s="131">
        <v>0</v>
      </c>
      <c r="AC1181" s="131">
        <v>0</v>
      </c>
      <c r="AD1181" s="131">
        <v>0</v>
      </c>
      <c r="AE1181" s="131">
        <v>0</v>
      </c>
      <c r="AF1181" s="131">
        <v>0</v>
      </c>
      <c r="AG1181" s="131">
        <v>0</v>
      </c>
      <c r="AH1181" s="43">
        <v>0</v>
      </c>
    </row>
    <row r="1182" spans="1:34">
      <c r="A1182" s="52">
        <v>0</v>
      </c>
      <c r="C1182" s="53"/>
      <c r="D1182" s="2">
        <v>2018</v>
      </c>
      <c r="E1182" s="2">
        <v>5</v>
      </c>
      <c r="F1182" s="62">
        <v>2019</v>
      </c>
      <c r="G1182" s="62">
        <v>2019</v>
      </c>
      <c r="H1182" s="131">
        <v>0</v>
      </c>
      <c r="I1182" s="131">
        <v>0</v>
      </c>
      <c r="J1182" s="131">
        <v>0</v>
      </c>
      <c r="K1182" s="131">
        <v>0</v>
      </c>
      <c r="L1182" s="131">
        <v>0</v>
      </c>
      <c r="M1182" s="131">
        <v>0</v>
      </c>
      <c r="N1182" s="131">
        <v>0</v>
      </c>
      <c r="O1182" s="131">
        <v>0</v>
      </c>
      <c r="P1182" s="131">
        <v>0</v>
      </c>
      <c r="Q1182" s="131">
        <v>0</v>
      </c>
      <c r="R1182" s="131">
        <v>0</v>
      </c>
      <c r="S1182" s="131">
        <v>0</v>
      </c>
      <c r="T1182" s="131">
        <v>0</v>
      </c>
      <c r="U1182" s="131">
        <v>0</v>
      </c>
      <c r="V1182" s="131">
        <v>0</v>
      </c>
      <c r="W1182" s="131">
        <v>0</v>
      </c>
      <c r="X1182" s="131">
        <v>0</v>
      </c>
      <c r="Y1182" s="131">
        <v>0</v>
      </c>
      <c r="Z1182" s="131">
        <v>0</v>
      </c>
      <c r="AA1182" s="131">
        <v>0</v>
      </c>
      <c r="AB1182" s="131">
        <v>0</v>
      </c>
      <c r="AC1182" s="131">
        <v>0</v>
      </c>
      <c r="AD1182" s="131">
        <v>0</v>
      </c>
      <c r="AE1182" s="131">
        <v>0</v>
      </c>
      <c r="AF1182" s="131">
        <v>0</v>
      </c>
      <c r="AG1182" s="131">
        <v>0</v>
      </c>
      <c r="AH1182" s="43">
        <v>0</v>
      </c>
    </row>
    <row r="1183" spans="1:34">
      <c r="A1183" s="52">
        <v>0</v>
      </c>
      <c r="C1183" s="53"/>
      <c r="D1183" s="2">
        <v>2018</v>
      </c>
      <c r="E1183" s="2">
        <v>6</v>
      </c>
      <c r="F1183" s="62">
        <v>2019</v>
      </c>
      <c r="G1183" s="62">
        <v>2019</v>
      </c>
      <c r="H1183" s="131">
        <v>0</v>
      </c>
      <c r="I1183" s="131">
        <v>0</v>
      </c>
      <c r="J1183" s="131">
        <v>0</v>
      </c>
      <c r="K1183" s="131">
        <v>0</v>
      </c>
      <c r="L1183" s="131">
        <v>0</v>
      </c>
      <c r="M1183" s="131">
        <v>0</v>
      </c>
      <c r="N1183" s="131">
        <v>0</v>
      </c>
      <c r="O1183" s="131">
        <v>0</v>
      </c>
      <c r="P1183" s="131">
        <v>0</v>
      </c>
      <c r="Q1183" s="131">
        <v>0</v>
      </c>
      <c r="R1183" s="131">
        <v>0</v>
      </c>
      <c r="S1183" s="131">
        <v>0</v>
      </c>
      <c r="T1183" s="131">
        <v>0</v>
      </c>
      <c r="U1183" s="131">
        <v>0</v>
      </c>
      <c r="V1183" s="131">
        <v>0</v>
      </c>
      <c r="W1183" s="131">
        <v>0</v>
      </c>
      <c r="X1183" s="131">
        <v>0</v>
      </c>
      <c r="Y1183" s="131">
        <v>0</v>
      </c>
      <c r="Z1183" s="131">
        <v>0</v>
      </c>
      <c r="AA1183" s="131">
        <v>0</v>
      </c>
      <c r="AB1183" s="131">
        <v>0</v>
      </c>
      <c r="AC1183" s="131">
        <v>0</v>
      </c>
      <c r="AD1183" s="131">
        <v>0</v>
      </c>
      <c r="AE1183" s="131">
        <v>0</v>
      </c>
      <c r="AF1183" s="131">
        <v>0</v>
      </c>
      <c r="AG1183" s="131">
        <v>0</v>
      </c>
      <c r="AH1183" s="43">
        <v>0</v>
      </c>
    </row>
    <row r="1184" spans="1:34">
      <c r="A1184" s="52">
        <v>0</v>
      </c>
      <c r="C1184" s="53"/>
      <c r="D1184" s="2">
        <v>2018</v>
      </c>
      <c r="E1184" s="2">
        <v>7</v>
      </c>
      <c r="F1184" s="62">
        <v>2019</v>
      </c>
      <c r="G1184" s="62">
        <v>2019</v>
      </c>
      <c r="H1184" s="131">
        <v>0</v>
      </c>
      <c r="I1184" s="131">
        <v>0</v>
      </c>
      <c r="J1184" s="131">
        <v>0</v>
      </c>
      <c r="K1184" s="131">
        <v>0</v>
      </c>
      <c r="L1184" s="131">
        <v>0</v>
      </c>
      <c r="M1184" s="131">
        <v>0</v>
      </c>
      <c r="N1184" s="131">
        <v>0</v>
      </c>
      <c r="O1184" s="131">
        <v>0</v>
      </c>
      <c r="P1184" s="131">
        <v>0</v>
      </c>
      <c r="Q1184" s="131">
        <v>0</v>
      </c>
      <c r="R1184" s="131">
        <v>0</v>
      </c>
      <c r="S1184" s="131">
        <v>0</v>
      </c>
      <c r="T1184" s="131">
        <v>0</v>
      </c>
      <c r="U1184" s="131">
        <v>0</v>
      </c>
      <c r="V1184" s="131">
        <v>0</v>
      </c>
      <c r="W1184" s="131">
        <v>0</v>
      </c>
      <c r="X1184" s="131">
        <v>0</v>
      </c>
      <c r="Y1184" s="131">
        <v>0</v>
      </c>
      <c r="Z1184" s="131">
        <v>0</v>
      </c>
      <c r="AA1184" s="131">
        <v>0</v>
      </c>
      <c r="AB1184" s="131">
        <v>0</v>
      </c>
      <c r="AC1184" s="131">
        <v>0</v>
      </c>
      <c r="AD1184" s="131">
        <v>0</v>
      </c>
      <c r="AE1184" s="131">
        <v>0</v>
      </c>
      <c r="AF1184" s="131">
        <v>0</v>
      </c>
      <c r="AG1184" s="131">
        <v>0</v>
      </c>
      <c r="AH1184" s="43">
        <v>0</v>
      </c>
    </row>
    <row r="1185" spans="1:34">
      <c r="A1185" s="52">
        <v>0</v>
      </c>
      <c r="C1185" s="53"/>
      <c r="D1185" s="2">
        <v>2018</v>
      </c>
      <c r="E1185" s="2">
        <v>8</v>
      </c>
      <c r="F1185" s="62">
        <v>2019</v>
      </c>
      <c r="G1185" s="62">
        <v>2019</v>
      </c>
      <c r="H1185" s="131">
        <v>0</v>
      </c>
      <c r="I1185" s="131">
        <v>0</v>
      </c>
      <c r="J1185" s="131">
        <v>0</v>
      </c>
      <c r="K1185" s="131">
        <v>0</v>
      </c>
      <c r="L1185" s="131">
        <v>0</v>
      </c>
      <c r="M1185" s="131">
        <v>0</v>
      </c>
      <c r="N1185" s="131">
        <v>0</v>
      </c>
      <c r="O1185" s="131">
        <v>0</v>
      </c>
      <c r="P1185" s="131">
        <v>0</v>
      </c>
      <c r="Q1185" s="131">
        <v>0</v>
      </c>
      <c r="R1185" s="131">
        <v>0</v>
      </c>
      <c r="S1185" s="131">
        <v>0</v>
      </c>
      <c r="T1185" s="131">
        <v>0</v>
      </c>
      <c r="U1185" s="131">
        <v>0</v>
      </c>
      <c r="V1185" s="131">
        <v>0</v>
      </c>
      <c r="W1185" s="131">
        <v>0</v>
      </c>
      <c r="X1185" s="131">
        <v>0</v>
      </c>
      <c r="Y1185" s="131">
        <v>0</v>
      </c>
      <c r="Z1185" s="131">
        <v>0</v>
      </c>
      <c r="AA1185" s="131">
        <v>0</v>
      </c>
      <c r="AB1185" s="131">
        <v>0</v>
      </c>
      <c r="AC1185" s="131">
        <v>0</v>
      </c>
      <c r="AD1185" s="131">
        <v>0</v>
      </c>
      <c r="AE1185" s="131">
        <v>0</v>
      </c>
      <c r="AF1185" s="131">
        <v>0</v>
      </c>
      <c r="AG1185" s="131">
        <v>0</v>
      </c>
      <c r="AH1185" s="43">
        <v>0</v>
      </c>
    </row>
    <row r="1186" spans="1:34">
      <c r="A1186" s="52">
        <v>0</v>
      </c>
      <c r="C1186" s="53"/>
      <c r="D1186" s="2">
        <v>2018</v>
      </c>
      <c r="E1186" s="2">
        <v>9</v>
      </c>
      <c r="F1186" s="62">
        <v>2019</v>
      </c>
      <c r="G1186" s="62">
        <v>2019</v>
      </c>
      <c r="H1186" s="131">
        <v>0</v>
      </c>
      <c r="I1186" s="131">
        <v>0</v>
      </c>
      <c r="J1186" s="131">
        <v>0</v>
      </c>
      <c r="K1186" s="131">
        <v>0</v>
      </c>
      <c r="L1186" s="131">
        <v>0</v>
      </c>
      <c r="M1186" s="131">
        <v>0</v>
      </c>
      <c r="N1186" s="131">
        <v>0</v>
      </c>
      <c r="O1186" s="131">
        <v>0</v>
      </c>
      <c r="P1186" s="131">
        <v>0</v>
      </c>
      <c r="Q1186" s="131">
        <v>0</v>
      </c>
      <c r="R1186" s="131">
        <v>0</v>
      </c>
      <c r="S1186" s="131">
        <v>0</v>
      </c>
      <c r="T1186" s="131">
        <v>0</v>
      </c>
      <c r="U1186" s="131">
        <v>0</v>
      </c>
      <c r="V1186" s="131">
        <v>0</v>
      </c>
      <c r="W1186" s="131">
        <v>0</v>
      </c>
      <c r="X1186" s="131">
        <v>0</v>
      </c>
      <c r="Y1186" s="131">
        <v>0</v>
      </c>
      <c r="Z1186" s="131">
        <v>0</v>
      </c>
      <c r="AA1186" s="131">
        <v>0</v>
      </c>
      <c r="AB1186" s="131">
        <v>0</v>
      </c>
      <c r="AC1186" s="131">
        <v>0</v>
      </c>
      <c r="AD1186" s="131">
        <v>0</v>
      </c>
      <c r="AE1186" s="131">
        <v>0</v>
      </c>
      <c r="AF1186" s="131">
        <v>0</v>
      </c>
      <c r="AG1186" s="131">
        <v>0</v>
      </c>
      <c r="AH1186" s="43">
        <v>0</v>
      </c>
    </row>
    <row r="1187" spans="1:34">
      <c r="A1187" s="52">
        <v>0</v>
      </c>
      <c r="C1187" s="53"/>
      <c r="D1187" s="2">
        <v>2018</v>
      </c>
      <c r="E1187" s="2">
        <v>10</v>
      </c>
      <c r="F1187" s="62">
        <v>2019</v>
      </c>
      <c r="G1187" s="62">
        <v>2019</v>
      </c>
      <c r="H1187" s="131">
        <v>0</v>
      </c>
      <c r="I1187" s="131">
        <v>0</v>
      </c>
      <c r="J1187" s="131">
        <v>0</v>
      </c>
      <c r="K1187" s="131">
        <v>0</v>
      </c>
      <c r="L1187" s="131">
        <v>0</v>
      </c>
      <c r="M1187" s="131">
        <v>0</v>
      </c>
      <c r="N1187" s="131">
        <v>0</v>
      </c>
      <c r="O1187" s="131">
        <v>0</v>
      </c>
      <c r="P1187" s="131">
        <v>0</v>
      </c>
      <c r="Q1187" s="131">
        <v>0</v>
      </c>
      <c r="R1187" s="131">
        <v>0</v>
      </c>
      <c r="S1187" s="131">
        <v>0</v>
      </c>
      <c r="T1187" s="131">
        <v>0</v>
      </c>
      <c r="U1187" s="131">
        <v>0</v>
      </c>
      <c r="V1187" s="131">
        <v>0</v>
      </c>
      <c r="W1187" s="131">
        <v>0</v>
      </c>
      <c r="X1187" s="131">
        <v>0</v>
      </c>
      <c r="Y1187" s="131">
        <v>0</v>
      </c>
      <c r="Z1187" s="131">
        <v>0</v>
      </c>
      <c r="AA1187" s="131">
        <v>0</v>
      </c>
      <c r="AB1187" s="131">
        <v>0</v>
      </c>
      <c r="AC1187" s="131">
        <v>0</v>
      </c>
      <c r="AD1187" s="131">
        <v>0</v>
      </c>
      <c r="AE1187" s="131">
        <v>0</v>
      </c>
      <c r="AF1187" s="131">
        <v>0</v>
      </c>
      <c r="AG1187" s="131">
        <v>0</v>
      </c>
      <c r="AH1187" s="43">
        <v>0</v>
      </c>
    </row>
    <row r="1188" spans="1:34">
      <c r="A1188" s="52">
        <v>0</v>
      </c>
      <c r="C1188" s="53"/>
      <c r="D1188" s="2">
        <v>2018</v>
      </c>
      <c r="E1188" s="2">
        <v>11</v>
      </c>
      <c r="F1188" s="62">
        <v>2019</v>
      </c>
      <c r="G1188" s="62">
        <v>2019</v>
      </c>
      <c r="H1188" s="131">
        <v>0</v>
      </c>
      <c r="I1188" s="131">
        <v>0</v>
      </c>
      <c r="J1188" s="131">
        <v>0</v>
      </c>
      <c r="K1188" s="131">
        <v>0</v>
      </c>
      <c r="L1188" s="131">
        <v>0</v>
      </c>
      <c r="M1188" s="131">
        <v>0</v>
      </c>
      <c r="N1188" s="131">
        <v>0</v>
      </c>
      <c r="O1188" s="131">
        <v>0</v>
      </c>
      <c r="P1188" s="131">
        <v>0</v>
      </c>
      <c r="Q1188" s="131">
        <v>0</v>
      </c>
      <c r="R1188" s="131">
        <v>0</v>
      </c>
      <c r="S1188" s="131">
        <v>0</v>
      </c>
      <c r="T1188" s="131">
        <v>0</v>
      </c>
      <c r="U1188" s="131">
        <v>0</v>
      </c>
      <c r="V1188" s="131">
        <v>0</v>
      </c>
      <c r="W1188" s="131">
        <v>0</v>
      </c>
      <c r="X1188" s="131">
        <v>0</v>
      </c>
      <c r="Y1188" s="131">
        <v>0</v>
      </c>
      <c r="Z1188" s="131">
        <v>0</v>
      </c>
      <c r="AA1188" s="131">
        <v>0</v>
      </c>
      <c r="AB1188" s="131">
        <v>0</v>
      </c>
      <c r="AC1188" s="131">
        <v>0</v>
      </c>
      <c r="AD1188" s="131">
        <v>0</v>
      </c>
      <c r="AE1188" s="131">
        <v>0</v>
      </c>
      <c r="AF1188" s="131">
        <v>0</v>
      </c>
      <c r="AG1188" s="131">
        <v>0</v>
      </c>
      <c r="AH1188" s="43">
        <v>0</v>
      </c>
    </row>
    <row r="1189" spans="1:34">
      <c r="A1189" s="52">
        <v>0</v>
      </c>
      <c r="C1189" s="53"/>
      <c r="D1189" s="2">
        <v>2018</v>
      </c>
      <c r="E1189" s="2">
        <v>12</v>
      </c>
      <c r="F1189" s="62">
        <v>2019</v>
      </c>
      <c r="G1189" s="62">
        <v>2019</v>
      </c>
      <c r="H1189" s="131">
        <v>0</v>
      </c>
      <c r="I1189" s="131">
        <v>0</v>
      </c>
      <c r="J1189" s="131">
        <v>0</v>
      </c>
      <c r="K1189" s="131">
        <v>0</v>
      </c>
      <c r="L1189" s="131">
        <v>0</v>
      </c>
      <c r="M1189" s="131">
        <v>0</v>
      </c>
      <c r="N1189" s="131">
        <v>0</v>
      </c>
      <c r="O1189" s="131">
        <v>0</v>
      </c>
      <c r="P1189" s="131">
        <v>0</v>
      </c>
      <c r="Q1189" s="131">
        <v>0</v>
      </c>
      <c r="R1189" s="131">
        <v>0</v>
      </c>
      <c r="S1189" s="131">
        <v>0</v>
      </c>
      <c r="T1189" s="131">
        <v>0</v>
      </c>
      <c r="U1189" s="131">
        <v>0</v>
      </c>
      <c r="V1189" s="131">
        <v>0</v>
      </c>
      <c r="W1189" s="131">
        <v>0</v>
      </c>
      <c r="X1189" s="131">
        <v>0</v>
      </c>
      <c r="Y1189" s="131">
        <v>0</v>
      </c>
      <c r="Z1189" s="131">
        <v>0</v>
      </c>
      <c r="AA1189" s="131">
        <v>0</v>
      </c>
      <c r="AB1189" s="131">
        <v>0</v>
      </c>
      <c r="AC1189" s="131">
        <v>0</v>
      </c>
      <c r="AD1189" s="131">
        <v>0</v>
      </c>
      <c r="AE1189" s="131">
        <v>0</v>
      </c>
      <c r="AF1189" s="131">
        <v>0</v>
      </c>
      <c r="AG1189" s="131">
        <v>0</v>
      </c>
      <c r="AH1189" s="43">
        <v>0</v>
      </c>
    </row>
    <row r="1190" spans="1:34">
      <c r="A1190" s="52">
        <v>0</v>
      </c>
      <c r="C1190" s="53"/>
      <c r="D1190" s="2">
        <v>2019</v>
      </c>
      <c r="E1190" s="2">
        <v>1</v>
      </c>
      <c r="F1190" s="62">
        <v>2019</v>
      </c>
      <c r="G1190" s="62">
        <v>2019</v>
      </c>
      <c r="H1190" s="131">
        <v>0</v>
      </c>
      <c r="I1190" s="131">
        <v>0</v>
      </c>
      <c r="J1190" s="131">
        <v>0</v>
      </c>
      <c r="K1190" s="131">
        <v>0</v>
      </c>
      <c r="L1190" s="131">
        <v>0</v>
      </c>
      <c r="M1190" s="131">
        <v>0</v>
      </c>
      <c r="N1190" s="131">
        <v>0</v>
      </c>
      <c r="O1190" s="131">
        <v>0</v>
      </c>
      <c r="P1190" s="131">
        <v>0</v>
      </c>
      <c r="Q1190" s="131">
        <v>0</v>
      </c>
      <c r="R1190" s="131">
        <v>0</v>
      </c>
      <c r="S1190" s="131">
        <v>0</v>
      </c>
      <c r="T1190" s="131">
        <v>0</v>
      </c>
      <c r="U1190" s="131">
        <v>0</v>
      </c>
      <c r="V1190" s="131">
        <v>0</v>
      </c>
      <c r="W1190" s="131">
        <v>0</v>
      </c>
      <c r="X1190" s="131">
        <v>0</v>
      </c>
      <c r="Y1190" s="131">
        <v>0</v>
      </c>
      <c r="Z1190" s="131">
        <v>0</v>
      </c>
      <c r="AA1190" s="131">
        <v>0</v>
      </c>
      <c r="AB1190" s="131">
        <v>0</v>
      </c>
      <c r="AC1190" s="131">
        <v>0</v>
      </c>
      <c r="AD1190" s="131">
        <v>0</v>
      </c>
      <c r="AE1190" s="131">
        <v>0</v>
      </c>
      <c r="AF1190" s="131">
        <v>0</v>
      </c>
      <c r="AG1190" s="131">
        <v>0</v>
      </c>
      <c r="AH1190" s="43">
        <v>0</v>
      </c>
    </row>
    <row r="1191" spans="1:34">
      <c r="A1191" s="52">
        <v>0</v>
      </c>
      <c r="C1191" s="53"/>
      <c r="D1191" s="2">
        <v>2019</v>
      </c>
      <c r="E1191" s="2">
        <v>2</v>
      </c>
      <c r="F1191" s="62">
        <v>2019</v>
      </c>
      <c r="G1191" s="62">
        <v>2019</v>
      </c>
      <c r="H1191" s="131">
        <v>0</v>
      </c>
      <c r="I1191" s="131">
        <v>0</v>
      </c>
      <c r="J1191" s="131">
        <v>0</v>
      </c>
      <c r="K1191" s="131">
        <v>0</v>
      </c>
      <c r="L1191" s="131">
        <v>0</v>
      </c>
      <c r="M1191" s="131">
        <v>0</v>
      </c>
      <c r="N1191" s="131">
        <v>0</v>
      </c>
      <c r="O1191" s="131">
        <v>0</v>
      </c>
      <c r="P1191" s="131">
        <v>0</v>
      </c>
      <c r="Q1191" s="131">
        <v>0</v>
      </c>
      <c r="R1191" s="131">
        <v>0</v>
      </c>
      <c r="S1191" s="131">
        <v>0</v>
      </c>
      <c r="T1191" s="131">
        <v>0</v>
      </c>
      <c r="U1191" s="131">
        <v>0</v>
      </c>
      <c r="V1191" s="131">
        <v>0</v>
      </c>
      <c r="W1191" s="131">
        <v>0</v>
      </c>
      <c r="X1191" s="131">
        <v>0</v>
      </c>
      <c r="Y1191" s="131">
        <v>0</v>
      </c>
      <c r="Z1191" s="131">
        <v>0</v>
      </c>
      <c r="AA1191" s="131">
        <v>0</v>
      </c>
      <c r="AB1191" s="131">
        <v>0</v>
      </c>
      <c r="AC1191" s="131">
        <v>0</v>
      </c>
      <c r="AD1191" s="131">
        <v>0</v>
      </c>
      <c r="AE1191" s="131">
        <v>0</v>
      </c>
      <c r="AF1191" s="131">
        <v>0</v>
      </c>
      <c r="AG1191" s="131">
        <v>0</v>
      </c>
      <c r="AH1191" s="43">
        <v>0</v>
      </c>
    </row>
    <row r="1192" spans="1:34">
      <c r="A1192" s="52">
        <v>0</v>
      </c>
      <c r="C1192" s="53"/>
      <c r="D1192" s="2">
        <v>2019</v>
      </c>
      <c r="E1192" s="2">
        <v>3</v>
      </c>
      <c r="F1192" s="62">
        <v>2019</v>
      </c>
      <c r="G1192" s="62">
        <v>2019</v>
      </c>
      <c r="H1192" s="131">
        <v>0</v>
      </c>
      <c r="I1192" s="131">
        <v>0</v>
      </c>
      <c r="J1192" s="131">
        <v>0</v>
      </c>
      <c r="K1192" s="131">
        <v>0</v>
      </c>
      <c r="L1192" s="131">
        <v>0</v>
      </c>
      <c r="M1192" s="131">
        <v>0</v>
      </c>
      <c r="N1192" s="131">
        <v>0</v>
      </c>
      <c r="O1192" s="131">
        <v>0</v>
      </c>
      <c r="P1192" s="131">
        <v>0</v>
      </c>
      <c r="Q1192" s="131">
        <v>0</v>
      </c>
      <c r="R1192" s="131">
        <v>0</v>
      </c>
      <c r="S1192" s="131">
        <v>0</v>
      </c>
      <c r="T1192" s="131">
        <v>0</v>
      </c>
      <c r="U1192" s="131">
        <v>0</v>
      </c>
      <c r="V1192" s="131">
        <v>0</v>
      </c>
      <c r="W1192" s="131">
        <v>0</v>
      </c>
      <c r="X1192" s="131">
        <v>0</v>
      </c>
      <c r="Y1192" s="131">
        <v>0</v>
      </c>
      <c r="Z1192" s="131">
        <v>0</v>
      </c>
      <c r="AA1192" s="131">
        <v>0</v>
      </c>
      <c r="AB1192" s="131">
        <v>0</v>
      </c>
      <c r="AC1192" s="131">
        <v>0</v>
      </c>
      <c r="AD1192" s="131">
        <v>0</v>
      </c>
      <c r="AE1192" s="131">
        <v>0</v>
      </c>
      <c r="AF1192" s="131">
        <v>0</v>
      </c>
      <c r="AG1192" s="131">
        <v>0</v>
      </c>
      <c r="AH1192" s="43">
        <v>0</v>
      </c>
    </row>
    <row r="1193" spans="1:34">
      <c r="A1193" s="52">
        <v>0</v>
      </c>
      <c r="C1193" s="53"/>
      <c r="D1193" s="2">
        <v>2019</v>
      </c>
      <c r="E1193" s="2">
        <v>4</v>
      </c>
      <c r="F1193" s="62">
        <v>2019</v>
      </c>
      <c r="G1193" s="62">
        <v>2019</v>
      </c>
      <c r="H1193" s="131">
        <v>0</v>
      </c>
      <c r="I1193" s="131">
        <v>0</v>
      </c>
      <c r="J1193" s="131">
        <v>0</v>
      </c>
      <c r="K1193" s="131">
        <v>0</v>
      </c>
      <c r="L1193" s="131">
        <v>0</v>
      </c>
      <c r="M1193" s="131">
        <v>0</v>
      </c>
      <c r="N1193" s="131">
        <v>0</v>
      </c>
      <c r="O1193" s="131">
        <v>0</v>
      </c>
      <c r="P1193" s="131">
        <v>0</v>
      </c>
      <c r="Q1193" s="131">
        <v>0</v>
      </c>
      <c r="R1193" s="131">
        <v>0</v>
      </c>
      <c r="S1193" s="131">
        <v>0</v>
      </c>
      <c r="T1193" s="131">
        <v>0</v>
      </c>
      <c r="U1193" s="131">
        <v>0</v>
      </c>
      <c r="V1193" s="131">
        <v>0</v>
      </c>
      <c r="W1193" s="131">
        <v>0</v>
      </c>
      <c r="X1193" s="131">
        <v>0</v>
      </c>
      <c r="Y1193" s="131">
        <v>0</v>
      </c>
      <c r="Z1193" s="131">
        <v>0</v>
      </c>
      <c r="AA1193" s="131">
        <v>0</v>
      </c>
      <c r="AB1193" s="131">
        <v>0</v>
      </c>
      <c r="AC1193" s="131">
        <v>0</v>
      </c>
      <c r="AD1193" s="131">
        <v>0</v>
      </c>
      <c r="AE1193" s="131">
        <v>0</v>
      </c>
      <c r="AF1193" s="131">
        <v>0</v>
      </c>
      <c r="AG1193" s="131">
        <v>0</v>
      </c>
      <c r="AH1193" s="43">
        <v>0</v>
      </c>
    </row>
    <row r="1194" spans="1:34">
      <c r="A1194" s="52">
        <v>0</v>
      </c>
      <c r="C1194" s="53"/>
      <c r="D1194" s="2">
        <v>2019</v>
      </c>
      <c r="E1194" s="2">
        <v>5</v>
      </c>
      <c r="F1194" s="62">
        <v>2020</v>
      </c>
      <c r="G1194" s="62">
        <v>2020</v>
      </c>
      <c r="H1194" s="131">
        <v>0</v>
      </c>
      <c r="I1194" s="131">
        <v>0</v>
      </c>
      <c r="J1194" s="131">
        <v>0</v>
      </c>
      <c r="K1194" s="131">
        <v>0</v>
      </c>
      <c r="L1194" s="131">
        <v>0</v>
      </c>
      <c r="M1194" s="131">
        <v>0</v>
      </c>
      <c r="N1194" s="131">
        <v>0</v>
      </c>
      <c r="O1194" s="131">
        <v>0</v>
      </c>
      <c r="P1194" s="131">
        <v>0</v>
      </c>
      <c r="Q1194" s="131">
        <v>0</v>
      </c>
      <c r="R1194" s="131">
        <v>0</v>
      </c>
      <c r="S1194" s="131">
        <v>0</v>
      </c>
      <c r="T1194" s="131">
        <v>0</v>
      </c>
      <c r="U1194" s="131">
        <v>0</v>
      </c>
      <c r="V1194" s="131">
        <v>0</v>
      </c>
      <c r="W1194" s="131">
        <v>0</v>
      </c>
      <c r="X1194" s="131">
        <v>0</v>
      </c>
      <c r="Y1194" s="131">
        <v>0</v>
      </c>
      <c r="Z1194" s="131">
        <v>0</v>
      </c>
      <c r="AA1194" s="131">
        <v>0</v>
      </c>
      <c r="AB1194" s="131">
        <v>0</v>
      </c>
      <c r="AC1194" s="131">
        <v>0</v>
      </c>
      <c r="AD1194" s="131">
        <v>0</v>
      </c>
      <c r="AE1194" s="131">
        <v>0</v>
      </c>
      <c r="AF1194" s="131">
        <v>0</v>
      </c>
      <c r="AG1194" s="131">
        <v>0</v>
      </c>
      <c r="AH1194" s="43">
        <v>0</v>
      </c>
    </row>
    <row r="1195" spans="1:34">
      <c r="A1195" s="52">
        <v>0</v>
      </c>
      <c r="C1195" s="53"/>
      <c r="D1195" s="2">
        <v>2019</v>
      </c>
      <c r="E1195" s="2">
        <v>6</v>
      </c>
      <c r="F1195" s="62">
        <v>2020</v>
      </c>
      <c r="G1195" s="62">
        <v>2020</v>
      </c>
      <c r="H1195" s="131">
        <v>0</v>
      </c>
      <c r="I1195" s="131">
        <v>0</v>
      </c>
      <c r="J1195" s="131">
        <v>0</v>
      </c>
      <c r="K1195" s="131">
        <v>0</v>
      </c>
      <c r="L1195" s="131">
        <v>0</v>
      </c>
      <c r="M1195" s="131">
        <v>0</v>
      </c>
      <c r="N1195" s="131">
        <v>0</v>
      </c>
      <c r="O1195" s="131">
        <v>0</v>
      </c>
      <c r="P1195" s="131">
        <v>0</v>
      </c>
      <c r="Q1195" s="131">
        <v>0</v>
      </c>
      <c r="R1195" s="131">
        <v>0</v>
      </c>
      <c r="S1195" s="131">
        <v>0</v>
      </c>
      <c r="T1195" s="131">
        <v>0</v>
      </c>
      <c r="U1195" s="131">
        <v>0</v>
      </c>
      <c r="V1195" s="131">
        <v>0</v>
      </c>
      <c r="W1195" s="131">
        <v>0</v>
      </c>
      <c r="X1195" s="131">
        <v>0</v>
      </c>
      <c r="Y1195" s="131">
        <v>0</v>
      </c>
      <c r="Z1195" s="131">
        <v>0</v>
      </c>
      <c r="AA1195" s="131">
        <v>0</v>
      </c>
      <c r="AB1195" s="131">
        <v>0</v>
      </c>
      <c r="AC1195" s="131">
        <v>0</v>
      </c>
      <c r="AD1195" s="131">
        <v>0</v>
      </c>
      <c r="AE1195" s="131">
        <v>0</v>
      </c>
      <c r="AF1195" s="131">
        <v>0</v>
      </c>
      <c r="AG1195" s="131">
        <v>0</v>
      </c>
      <c r="AH1195" s="43">
        <v>0</v>
      </c>
    </row>
    <row r="1196" spans="1:34">
      <c r="A1196" s="52">
        <v>0</v>
      </c>
      <c r="C1196" s="53"/>
      <c r="D1196" s="2">
        <v>2019</v>
      </c>
      <c r="E1196" s="2">
        <v>7</v>
      </c>
      <c r="F1196" s="62">
        <v>2020</v>
      </c>
      <c r="G1196" s="62">
        <v>2020</v>
      </c>
      <c r="H1196" s="131">
        <v>0</v>
      </c>
      <c r="I1196" s="131">
        <v>0</v>
      </c>
      <c r="J1196" s="131">
        <v>0</v>
      </c>
      <c r="K1196" s="131">
        <v>0</v>
      </c>
      <c r="L1196" s="131">
        <v>0</v>
      </c>
      <c r="M1196" s="131">
        <v>0</v>
      </c>
      <c r="N1196" s="131">
        <v>0</v>
      </c>
      <c r="O1196" s="131">
        <v>0</v>
      </c>
      <c r="P1196" s="131">
        <v>0</v>
      </c>
      <c r="Q1196" s="131">
        <v>0</v>
      </c>
      <c r="R1196" s="131">
        <v>0</v>
      </c>
      <c r="S1196" s="131">
        <v>0</v>
      </c>
      <c r="T1196" s="131">
        <v>0</v>
      </c>
      <c r="U1196" s="131">
        <v>0</v>
      </c>
      <c r="V1196" s="131">
        <v>0</v>
      </c>
      <c r="W1196" s="131">
        <v>0</v>
      </c>
      <c r="X1196" s="131">
        <v>0</v>
      </c>
      <c r="Y1196" s="131">
        <v>0</v>
      </c>
      <c r="Z1196" s="131">
        <v>0</v>
      </c>
      <c r="AA1196" s="131">
        <v>0</v>
      </c>
      <c r="AB1196" s="131">
        <v>0</v>
      </c>
      <c r="AC1196" s="131">
        <v>0</v>
      </c>
      <c r="AD1196" s="131">
        <v>0</v>
      </c>
      <c r="AE1196" s="131">
        <v>0</v>
      </c>
      <c r="AF1196" s="131">
        <v>0</v>
      </c>
      <c r="AG1196" s="131">
        <v>0</v>
      </c>
      <c r="AH1196" s="43">
        <v>0</v>
      </c>
    </row>
    <row r="1197" spans="1:34">
      <c r="A1197" s="52">
        <v>0</v>
      </c>
      <c r="C1197" s="53"/>
      <c r="D1197" s="2">
        <v>2019</v>
      </c>
      <c r="E1197" s="2">
        <v>8</v>
      </c>
      <c r="F1197" s="62">
        <v>2020</v>
      </c>
      <c r="G1197" s="62">
        <v>2020</v>
      </c>
      <c r="H1197" s="131">
        <v>0</v>
      </c>
      <c r="I1197" s="131">
        <v>0</v>
      </c>
      <c r="J1197" s="131">
        <v>0</v>
      </c>
      <c r="K1197" s="131">
        <v>0</v>
      </c>
      <c r="L1197" s="131">
        <v>0</v>
      </c>
      <c r="M1197" s="131">
        <v>0</v>
      </c>
      <c r="N1197" s="131">
        <v>0</v>
      </c>
      <c r="O1197" s="131">
        <v>0</v>
      </c>
      <c r="P1197" s="131">
        <v>0</v>
      </c>
      <c r="Q1197" s="131">
        <v>0</v>
      </c>
      <c r="R1197" s="131">
        <v>0</v>
      </c>
      <c r="S1197" s="131">
        <v>0</v>
      </c>
      <c r="T1197" s="131">
        <v>0</v>
      </c>
      <c r="U1197" s="131">
        <v>0</v>
      </c>
      <c r="V1197" s="131">
        <v>0</v>
      </c>
      <c r="W1197" s="131">
        <v>0</v>
      </c>
      <c r="X1197" s="131">
        <v>0</v>
      </c>
      <c r="Y1197" s="131">
        <v>0</v>
      </c>
      <c r="Z1197" s="131">
        <v>0</v>
      </c>
      <c r="AA1197" s="131">
        <v>0</v>
      </c>
      <c r="AB1197" s="131">
        <v>0</v>
      </c>
      <c r="AC1197" s="131">
        <v>0</v>
      </c>
      <c r="AD1197" s="131">
        <v>0</v>
      </c>
      <c r="AE1197" s="131">
        <v>0</v>
      </c>
      <c r="AF1197" s="131">
        <v>0</v>
      </c>
      <c r="AG1197" s="131">
        <v>0</v>
      </c>
      <c r="AH1197" s="43">
        <v>0</v>
      </c>
    </row>
    <row r="1198" spans="1:34">
      <c r="A1198" s="52">
        <v>0</v>
      </c>
      <c r="C1198" s="53"/>
      <c r="D1198" s="2">
        <v>2019</v>
      </c>
      <c r="E1198" s="2">
        <v>9</v>
      </c>
      <c r="F1198" s="62">
        <v>2020</v>
      </c>
      <c r="G1198" s="62">
        <v>2020</v>
      </c>
      <c r="H1198" s="131">
        <v>0</v>
      </c>
      <c r="I1198" s="131">
        <v>0</v>
      </c>
      <c r="J1198" s="131">
        <v>0</v>
      </c>
      <c r="K1198" s="131">
        <v>0</v>
      </c>
      <c r="L1198" s="131">
        <v>0</v>
      </c>
      <c r="M1198" s="131">
        <v>0</v>
      </c>
      <c r="N1198" s="131">
        <v>0</v>
      </c>
      <c r="O1198" s="131">
        <v>0</v>
      </c>
      <c r="P1198" s="131">
        <v>0</v>
      </c>
      <c r="Q1198" s="131">
        <v>0</v>
      </c>
      <c r="R1198" s="131">
        <v>0</v>
      </c>
      <c r="S1198" s="131">
        <v>0</v>
      </c>
      <c r="T1198" s="131">
        <v>0</v>
      </c>
      <c r="U1198" s="131">
        <v>0</v>
      </c>
      <c r="V1198" s="131">
        <v>0</v>
      </c>
      <c r="W1198" s="131">
        <v>0</v>
      </c>
      <c r="X1198" s="131">
        <v>0</v>
      </c>
      <c r="Y1198" s="131">
        <v>0</v>
      </c>
      <c r="Z1198" s="131">
        <v>0</v>
      </c>
      <c r="AA1198" s="131">
        <v>0</v>
      </c>
      <c r="AB1198" s="131">
        <v>0</v>
      </c>
      <c r="AC1198" s="131">
        <v>0</v>
      </c>
      <c r="AD1198" s="131">
        <v>0</v>
      </c>
      <c r="AE1198" s="131">
        <v>0</v>
      </c>
      <c r="AF1198" s="131">
        <v>0</v>
      </c>
      <c r="AG1198" s="131">
        <v>0</v>
      </c>
      <c r="AH1198" s="43">
        <v>0</v>
      </c>
    </row>
    <row r="1199" spans="1:34">
      <c r="A1199" s="52">
        <v>0</v>
      </c>
      <c r="C1199" s="53"/>
      <c r="D1199" s="2">
        <v>2019</v>
      </c>
      <c r="E1199" s="2">
        <v>10</v>
      </c>
      <c r="F1199" s="62">
        <v>2020</v>
      </c>
      <c r="G1199" s="62">
        <v>2020</v>
      </c>
      <c r="H1199" s="131">
        <v>0</v>
      </c>
      <c r="I1199" s="131">
        <v>0</v>
      </c>
      <c r="J1199" s="131">
        <v>0</v>
      </c>
      <c r="K1199" s="131">
        <v>0</v>
      </c>
      <c r="L1199" s="131">
        <v>0</v>
      </c>
      <c r="M1199" s="131">
        <v>0</v>
      </c>
      <c r="N1199" s="131">
        <v>0</v>
      </c>
      <c r="O1199" s="131">
        <v>0</v>
      </c>
      <c r="P1199" s="131">
        <v>0</v>
      </c>
      <c r="Q1199" s="131">
        <v>0</v>
      </c>
      <c r="R1199" s="131">
        <v>0</v>
      </c>
      <c r="S1199" s="131">
        <v>0</v>
      </c>
      <c r="T1199" s="131">
        <v>0</v>
      </c>
      <c r="U1199" s="131">
        <v>0</v>
      </c>
      <c r="V1199" s="131">
        <v>0</v>
      </c>
      <c r="W1199" s="131">
        <v>0</v>
      </c>
      <c r="X1199" s="131">
        <v>0</v>
      </c>
      <c r="Y1199" s="131">
        <v>0</v>
      </c>
      <c r="Z1199" s="131">
        <v>0</v>
      </c>
      <c r="AA1199" s="131">
        <v>0</v>
      </c>
      <c r="AB1199" s="131">
        <v>0</v>
      </c>
      <c r="AC1199" s="131">
        <v>0</v>
      </c>
      <c r="AD1199" s="131">
        <v>0</v>
      </c>
      <c r="AE1199" s="131">
        <v>0</v>
      </c>
      <c r="AF1199" s="131">
        <v>0</v>
      </c>
      <c r="AG1199" s="131">
        <v>0</v>
      </c>
      <c r="AH1199" s="43">
        <v>0</v>
      </c>
    </row>
    <row r="1200" spans="1:34">
      <c r="A1200" s="52">
        <v>0</v>
      </c>
      <c r="C1200" s="53"/>
      <c r="D1200" s="2">
        <v>2019</v>
      </c>
      <c r="E1200" s="2">
        <v>11</v>
      </c>
      <c r="F1200" s="62">
        <v>2020</v>
      </c>
      <c r="G1200" s="62">
        <v>2020</v>
      </c>
      <c r="H1200" s="131">
        <v>0</v>
      </c>
      <c r="I1200" s="131">
        <v>0</v>
      </c>
      <c r="J1200" s="131">
        <v>0</v>
      </c>
      <c r="K1200" s="131">
        <v>0</v>
      </c>
      <c r="L1200" s="131">
        <v>0</v>
      </c>
      <c r="M1200" s="131">
        <v>0</v>
      </c>
      <c r="N1200" s="131">
        <v>0</v>
      </c>
      <c r="O1200" s="131">
        <v>0</v>
      </c>
      <c r="P1200" s="131">
        <v>0</v>
      </c>
      <c r="Q1200" s="131">
        <v>0</v>
      </c>
      <c r="R1200" s="131">
        <v>0</v>
      </c>
      <c r="S1200" s="131">
        <v>0</v>
      </c>
      <c r="T1200" s="131">
        <v>0</v>
      </c>
      <c r="U1200" s="131">
        <v>0</v>
      </c>
      <c r="V1200" s="131">
        <v>0</v>
      </c>
      <c r="W1200" s="131">
        <v>0</v>
      </c>
      <c r="X1200" s="131">
        <v>0</v>
      </c>
      <c r="Y1200" s="131">
        <v>0</v>
      </c>
      <c r="Z1200" s="131">
        <v>0</v>
      </c>
      <c r="AA1200" s="131">
        <v>0</v>
      </c>
      <c r="AB1200" s="131">
        <v>0</v>
      </c>
      <c r="AC1200" s="131">
        <v>0</v>
      </c>
      <c r="AD1200" s="131">
        <v>0</v>
      </c>
      <c r="AE1200" s="131">
        <v>0</v>
      </c>
      <c r="AF1200" s="131">
        <v>0</v>
      </c>
      <c r="AG1200" s="131">
        <v>0</v>
      </c>
      <c r="AH1200" s="43">
        <v>0</v>
      </c>
    </row>
    <row r="1201" spans="1:34">
      <c r="A1201" s="52">
        <v>0</v>
      </c>
      <c r="C1201" s="53"/>
      <c r="D1201" s="2">
        <v>2019</v>
      </c>
      <c r="E1201" s="2">
        <v>12</v>
      </c>
      <c r="F1201" s="62">
        <v>2020</v>
      </c>
      <c r="G1201" s="62">
        <v>2020</v>
      </c>
      <c r="H1201" s="131">
        <v>0</v>
      </c>
      <c r="I1201" s="131">
        <v>0</v>
      </c>
      <c r="J1201" s="131">
        <v>0</v>
      </c>
      <c r="K1201" s="131">
        <v>0</v>
      </c>
      <c r="L1201" s="131">
        <v>0</v>
      </c>
      <c r="M1201" s="131">
        <v>0</v>
      </c>
      <c r="N1201" s="131">
        <v>0</v>
      </c>
      <c r="O1201" s="131">
        <v>0</v>
      </c>
      <c r="P1201" s="131">
        <v>0</v>
      </c>
      <c r="Q1201" s="131">
        <v>0</v>
      </c>
      <c r="R1201" s="131">
        <v>0</v>
      </c>
      <c r="S1201" s="131">
        <v>0</v>
      </c>
      <c r="T1201" s="131">
        <v>0</v>
      </c>
      <c r="U1201" s="131">
        <v>0</v>
      </c>
      <c r="V1201" s="131">
        <v>0</v>
      </c>
      <c r="W1201" s="131">
        <v>0</v>
      </c>
      <c r="X1201" s="131">
        <v>0</v>
      </c>
      <c r="Y1201" s="131">
        <v>0</v>
      </c>
      <c r="Z1201" s="131">
        <v>0</v>
      </c>
      <c r="AA1201" s="131">
        <v>0</v>
      </c>
      <c r="AB1201" s="131">
        <v>0</v>
      </c>
      <c r="AC1201" s="131">
        <v>0</v>
      </c>
      <c r="AD1201" s="131">
        <v>0</v>
      </c>
      <c r="AE1201" s="131">
        <v>0</v>
      </c>
      <c r="AF1201" s="131">
        <v>0</v>
      </c>
      <c r="AG1201" s="131">
        <v>0</v>
      </c>
      <c r="AH1201" s="43">
        <v>0</v>
      </c>
    </row>
    <row r="1202" spans="1:34">
      <c r="A1202" s="52">
        <v>0</v>
      </c>
      <c r="C1202" s="53"/>
      <c r="D1202" s="2">
        <v>2020</v>
      </c>
      <c r="E1202" s="2">
        <v>1</v>
      </c>
      <c r="F1202" s="62">
        <v>2020</v>
      </c>
      <c r="G1202" s="62">
        <v>2020</v>
      </c>
      <c r="H1202" s="131">
        <v>0</v>
      </c>
      <c r="I1202" s="131">
        <v>0</v>
      </c>
      <c r="J1202" s="131">
        <v>0</v>
      </c>
      <c r="K1202" s="131">
        <v>0</v>
      </c>
      <c r="L1202" s="131">
        <v>0</v>
      </c>
      <c r="M1202" s="131">
        <v>0</v>
      </c>
      <c r="N1202" s="131">
        <v>0</v>
      </c>
      <c r="O1202" s="131">
        <v>0</v>
      </c>
      <c r="P1202" s="131">
        <v>0</v>
      </c>
      <c r="Q1202" s="131">
        <v>0</v>
      </c>
      <c r="R1202" s="131">
        <v>0</v>
      </c>
      <c r="S1202" s="131">
        <v>0</v>
      </c>
      <c r="T1202" s="131">
        <v>0</v>
      </c>
      <c r="U1202" s="131">
        <v>0</v>
      </c>
      <c r="V1202" s="131">
        <v>0</v>
      </c>
      <c r="W1202" s="131">
        <v>0</v>
      </c>
      <c r="X1202" s="131">
        <v>0</v>
      </c>
      <c r="Y1202" s="131">
        <v>0</v>
      </c>
      <c r="Z1202" s="131">
        <v>0</v>
      </c>
      <c r="AA1202" s="131">
        <v>0</v>
      </c>
      <c r="AB1202" s="131">
        <v>0</v>
      </c>
      <c r="AC1202" s="131">
        <v>0</v>
      </c>
      <c r="AD1202" s="131">
        <v>0</v>
      </c>
      <c r="AE1202" s="131">
        <v>0</v>
      </c>
      <c r="AF1202" s="131">
        <v>0</v>
      </c>
      <c r="AG1202" s="131">
        <v>0</v>
      </c>
      <c r="AH1202" s="43">
        <v>0</v>
      </c>
    </row>
    <row r="1203" spans="1:34">
      <c r="A1203" s="52">
        <v>0</v>
      </c>
      <c r="C1203" s="53"/>
      <c r="D1203" s="2">
        <v>2020</v>
      </c>
      <c r="E1203" s="2">
        <v>2</v>
      </c>
      <c r="F1203" s="62">
        <v>2020</v>
      </c>
      <c r="G1203" s="62">
        <v>2020</v>
      </c>
      <c r="H1203" s="131">
        <v>0</v>
      </c>
      <c r="I1203" s="131">
        <v>0</v>
      </c>
      <c r="J1203" s="131">
        <v>0</v>
      </c>
      <c r="K1203" s="131">
        <v>0</v>
      </c>
      <c r="L1203" s="131">
        <v>0</v>
      </c>
      <c r="M1203" s="131">
        <v>0</v>
      </c>
      <c r="N1203" s="131">
        <v>0</v>
      </c>
      <c r="O1203" s="131">
        <v>0</v>
      </c>
      <c r="P1203" s="131">
        <v>0</v>
      </c>
      <c r="Q1203" s="131">
        <v>0</v>
      </c>
      <c r="R1203" s="131">
        <v>0</v>
      </c>
      <c r="S1203" s="131">
        <v>0</v>
      </c>
      <c r="T1203" s="131">
        <v>0</v>
      </c>
      <c r="U1203" s="131">
        <v>0</v>
      </c>
      <c r="V1203" s="131">
        <v>0</v>
      </c>
      <c r="W1203" s="131">
        <v>0</v>
      </c>
      <c r="X1203" s="131">
        <v>0</v>
      </c>
      <c r="Y1203" s="131">
        <v>0</v>
      </c>
      <c r="Z1203" s="131">
        <v>0</v>
      </c>
      <c r="AA1203" s="131">
        <v>0</v>
      </c>
      <c r="AB1203" s="131">
        <v>0</v>
      </c>
      <c r="AC1203" s="131">
        <v>0</v>
      </c>
      <c r="AD1203" s="131">
        <v>0</v>
      </c>
      <c r="AE1203" s="131">
        <v>0</v>
      </c>
      <c r="AF1203" s="131">
        <v>0</v>
      </c>
      <c r="AG1203" s="131">
        <v>0</v>
      </c>
      <c r="AH1203" s="43">
        <v>0</v>
      </c>
    </row>
    <row r="1204" spans="1:34">
      <c r="A1204" s="52">
        <v>0</v>
      </c>
      <c r="C1204" s="53"/>
      <c r="D1204" s="2">
        <v>2020</v>
      </c>
      <c r="E1204" s="2">
        <v>3</v>
      </c>
      <c r="F1204" s="62">
        <v>2020</v>
      </c>
      <c r="G1204" s="62">
        <v>2020</v>
      </c>
      <c r="H1204" s="131">
        <v>0</v>
      </c>
      <c r="I1204" s="131">
        <v>0</v>
      </c>
      <c r="J1204" s="131">
        <v>0</v>
      </c>
      <c r="K1204" s="131">
        <v>0</v>
      </c>
      <c r="L1204" s="131">
        <v>0</v>
      </c>
      <c r="M1204" s="131">
        <v>0</v>
      </c>
      <c r="N1204" s="131">
        <v>0</v>
      </c>
      <c r="O1204" s="131">
        <v>0</v>
      </c>
      <c r="P1204" s="131">
        <v>0</v>
      </c>
      <c r="Q1204" s="131">
        <v>0</v>
      </c>
      <c r="R1204" s="131">
        <v>0</v>
      </c>
      <c r="S1204" s="131">
        <v>0</v>
      </c>
      <c r="T1204" s="131">
        <v>0</v>
      </c>
      <c r="U1204" s="131">
        <v>0</v>
      </c>
      <c r="V1204" s="131">
        <v>0</v>
      </c>
      <c r="W1204" s="131">
        <v>0</v>
      </c>
      <c r="X1204" s="131">
        <v>0</v>
      </c>
      <c r="Y1204" s="131">
        <v>0</v>
      </c>
      <c r="Z1204" s="131">
        <v>0</v>
      </c>
      <c r="AA1204" s="131">
        <v>0</v>
      </c>
      <c r="AB1204" s="131">
        <v>0</v>
      </c>
      <c r="AC1204" s="131">
        <v>0</v>
      </c>
      <c r="AD1204" s="131">
        <v>0</v>
      </c>
      <c r="AE1204" s="131">
        <v>0</v>
      </c>
      <c r="AF1204" s="131">
        <v>0</v>
      </c>
      <c r="AG1204" s="131">
        <v>0</v>
      </c>
      <c r="AH1204" s="43">
        <v>0</v>
      </c>
    </row>
    <row r="1205" spans="1:34">
      <c r="A1205" s="52">
        <v>0</v>
      </c>
      <c r="C1205" s="53"/>
      <c r="D1205" s="2">
        <v>2020</v>
      </c>
      <c r="E1205" s="2">
        <v>4</v>
      </c>
      <c r="F1205" s="62">
        <v>2020</v>
      </c>
      <c r="G1205" s="62">
        <v>2020</v>
      </c>
      <c r="H1205" s="131">
        <v>0</v>
      </c>
      <c r="I1205" s="131">
        <v>0</v>
      </c>
      <c r="J1205" s="131">
        <v>0</v>
      </c>
      <c r="K1205" s="131">
        <v>0</v>
      </c>
      <c r="L1205" s="131">
        <v>0</v>
      </c>
      <c r="M1205" s="131">
        <v>0</v>
      </c>
      <c r="N1205" s="131">
        <v>0</v>
      </c>
      <c r="O1205" s="131">
        <v>0</v>
      </c>
      <c r="P1205" s="131">
        <v>0</v>
      </c>
      <c r="Q1205" s="131">
        <v>0</v>
      </c>
      <c r="R1205" s="131">
        <v>0</v>
      </c>
      <c r="S1205" s="131">
        <v>0</v>
      </c>
      <c r="T1205" s="131">
        <v>0</v>
      </c>
      <c r="U1205" s="131">
        <v>0</v>
      </c>
      <c r="V1205" s="131">
        <v>0</v>
      </c>
      <c r="W1205" s="131">
        <v>0</v>
      </c>
      <c r="X1205" s="131">
        <v>0</v>
      </c>
      <c r="Y1205" s="131">
        <v>0</v>
      </c>
      <c r="Z1205" s="131">
        <v>0</v>
      </c>
      <c r="AA1205" s="131">
        <v>0</v>
      </c>
      <c r="AB1205" s="131">
        <v>0</v>
      </c>
      <c r="AC1205" s="131">
        <v>0</v>
      </c>
      <c r="AD1205" s="131">
        <v>0</v>
      </c>
      <c r="AE1205" s="131">
        <v>0</v>
      </c>
      <c r="AF1205" s="131">
        <v>0</v>
      </c>
      <c r="AG1205" s="131">
        <v>0</v>
      </c>
      <c r="AH1205" s="43">
        <v>0</v>
      </c>
    </row>
    <row r="1206" spans="1:34">
      <c r="A1206" s="52">
        <v>0</v>
      </c>
      <c r="C1206" s="53"/>
      <c r="D1206" s="2">
        <v>2020</v>
      </c>
      <c r="E1206" s="2">
        <v>5</v>
      </c>
      <c r="F1206" s="62">
        <v>2021</v>
      </c>
      <c r="G1206" s="62">
        <v>2021</v>
      </c>
      <c r="H1206" s="131">
        <v>0</v>
      </c>
      <c r="I1206" s="131">
        <v>0</v>
      </c>
      <c r="J1206" s="131">
        <v>0</v>
      </c>
      <c r="K1206" s="131">
        <v>0</v>
      </c>
      <c r="L1206" s="131">
        <v>0</v>
      </c>
      <c r="M1206" s="131">
        <v>0</v>
      </c>
      <c r="N1206" s="131">
        <v>0</v>
      </c>
      <c r="O1206" s="131">
        <v>0</v>
      </c>
      <c r="P1206" s="131">
        <v>0</v>
      </c>
      <c r="Q1206" s="131">
        <v>0</v>
      </c>
      <c r="R1206" s="131">
        <v>0</v>
      </c>
      <c r="S1206" s="131">
        <v>0</v>
      </c>
      <c r="T1206" s="131">
        <v>0</v>
      </c>
      <c r="U1206" s="131">
        <v>0</v>
      </c>
      <c r="V1206" s="131">
        <v>0</v>
      </c>
      <c r="W1206" s="131">
        <v>0</v>
      </c>
      <c r="X1206" s="131">
        <v>0</v>
      </c>
      <c r="Y1206" s="131">
        <v>0</v>
      </c>
      <c r="Z1206" s="131">
        <v>0</v>
      </c>
      <c r="AA1206" s="131">
        <v>0</v>
      </c>
      <c r="AB1206" s="131">
        <v>0</v>
      </c>
      <c r="AC1206" s="131">
        <v>0</v>
      </c>
      <c r="AD1206" s="131">
        <v>0</v>
      </c>
      <c r="AE1206" s="131">
        <v>0</v>
      </c>
      <c r="AF1206" s="131">
        <v>0</v>
      </c>
      <c r="AG1206" s="131">
        <v>0</v>
      </c>
      <c r="AH1206" s="43">
        <v>0</v>
      </c>
    </row>
    <row r="1207" spans="1:34">
      <c r="A1207" s="52">
        <v>0</v>
      </c>
      <c r="C1207" s="53"/>
      <c r="D1207" s="2">
        <v>2020</v>
      </c>
      <c r="E1207" s="2">
        <v>6</v>
      </c>
      <c r="F1207" s="62">
        <v>2021</v>
      </c>
      <c r="G1207" s="62">
        <v>2021</v>
      </c>
      <c r="H1207" s="131">
        <v>0</v>
      </c>
      <c r="I1207" s="131">
        <v>0</v>
      </c>
      <c r="J1207" s="131">
        <v>0</v>
      </c>
      <c r="K1207" s="131">
        <v>0</v>
      </c>
      <c r="L1207" s="131">
        <v>0</v>
      </c>
      <c r="M1207" s="131">
        <v>0</v>
      </c>
      <c r="N1207" s="131">
        <v>0</v>
      </c>
      <c r="O1207" s="131">
        <v>0</v>
      </c>
      <c r="P1207" s="131">
        <v>0</v>
      </c>
      <c r="Q1207" s="131">
        <v>0</v>
      </c>
      <c r="R1207" s="131">
        <v>0</v>
      </c>
      <c r="S1207" s="131">
        <v>0</v>
      </c>
      <c r="T1207" s="131">
        <v>0</v>
      </c>
      <c r="U1207" s="131">
        <v>0</v>
      </c>
      <c r="V1207" s="131">
        <v>0</v>
      </c>
      <c r="W1207" s="131">
        <v>0</v>
      </c>
      <c r="X1207" s="131">
        <v>0</v>
      </c>
      <c r="Y1207" s="131">
        <v>0</v>
      </c>
      <c r="Z1207" s="131">
        <v>0</v>
      </c>
      <c r="AA1207" s="131">
        <v>0</v>
      </c>
      <c r="AB1207" s="131">
        <v>0</v>
      </c>
      <c r="AC1207" s="131">
        <v>0</v>
      </c>
      <c r="AD1207" s="131">
        <v>0</v>
      </c>
      <c r="AE1207" s="131">
        <v>0</v>
      </c>
      <c r="AF1207" s="131">
        <v>0</v>
      </c>
      <c r="AG1207" s="131">
        <v>0</v>
      </c>
      <c r="AH1207" s="43">
        <v>0</v>
      </c>
    </row>
    <row r="1208" spans="1:34">
      <c r="A1208" s="52">
        <v>0</v>
      </c>
      <c r="C1208" s="53"/>
      <c r="D1208" s="2">
        <v>2020</v>
      </c>
      <c r="E1208" s="2">
        <v>7</v>
      </c>
      <c r="F1208" s="62">
        <v>2021</v>
      </c>
      <c r="G1208" s="62">
        <v>2021</v>
      </c>
      <c r="H1208" s="131">
        <v>0</v>
      </c>
      <c r="I1208" s="131">
        <v>0</v>
      </c>
      <c r="J1208" s="131">
        <v>0</v>
      </c>
      <c r="K1208" s="131">
        <v>0</v>
      </c>
      <c r="L1208" s="131">
        <v>0</v>
      </c>
      <c r="M1208" s="131">
        <v>0</v>
      </c>
      <c r="N1208" s="131">
        <v>0</v>
      </c>
      <c r="O1208" s="131">
        <v>0</v>
      </c>
      <c r="P1208" s="131">
        <v>0</v>
      </c>
      <c r="Q1208" s="131">
        <v>0</v>
      </c>
      <c r="R1208" s="131">
        <v>0</v>
      </c>
      <c r="S1208" s="131">
        <v>0</v>
      </c>
      <c r="T1208" s="131">
        <v>0</v>
      </c>
      <c r="U1208" s="131">
        <v>0</v>
      </c>
      <c r="V1208" s="131">
        <v>0</v>
      </c>
      <c r="W1208" s="131">
        <v>0</v>
      </c>
      <c r="X1208" s="131">
        <v>0</v>
      </c>
      <c r="Y1208" s="131">
        <v>0</v>
      </c>
      <c r="Z1208" s="131">
        <v>0</v>
      </c>
      <c r="AA1208" s="131">
        <v>0</v>
      </c>
      <c r="AB1208" s="131">
        <v>0</v>
      </c>
      <c r="AC1208" s="131">
        <v>0</v>
      </c>
      <c r="AD1208" s="131">
        <v>0</v>
      </c>
      <c r="AE1208" s="131">
        <v>0</v>
      </c>
      <c r="AF1208" s="131">
        <v>0</v>
      </c>
      <c r="AG1208" s="131">
        <v>0</v>
      </c>
      <c r="AH1208" s="43">
        <v>0</v>
      </c>
    </row>
    <row r="1209" spans="1:34">
      <c r="A1209" s="52">
        <v>0</v>
      </c>
      <c r="C1209" s="53"/>
      <c r="D1209" s="2">
        <v>2020</v>
      </c>
      <c r="E1209" s="2">
        <v>8</v>
      </c>
      <c r="F1209" s="62">
        <v>2021</v>
      </c>
      <c r="G1209" s="62">
        <v>2021</v>
      </c>
      <c r="H1209" s="131">
        <v>0</v>
      </c>
      <c r="I1209" s="131">
        <v>0</v>
      </c>
      <c r="J1209" s="131">
        <v>0</v>
      </c>
      <c r="K1209" s="131">
        <v>0</v>
      </c>
      <c r="L1209" s="131">
        <v>0</v>
      </c>
      <c r="M1209" s="131">
        <v>0</v>
      </c>
      <c r="N1209" s="131">
        <v>0</v>
      </c>
      <c r="O1209" s="131">
        <v>0</v>
      </c>
      <c r="P1209" s="131">
        <v>0</v>
      </c>
      <c r="Q1209" s="131">
        <v>0</v>
      </c>
      <c r="R1209" s="131">
        <v>0</v>
      </c>
      <c r="S1209" s="131">
        <v>0</v>
      </c>
      <c r="T1209" s="131">
        <v>0</v>
      </c>
      <c r="U1209" s="131">
        <v>0</v>
      </c>
      <c r="V1209" s="131">
        <v>0</v>
      </c>
      <c r="W1209" s="131">
        <v>0</v>
      </c>
      <c r="X1209" s="131">
        <v>0</v>
      </c>
      <c r="Y1209" s="131">
        <v>0</v>
      </c>
      <c r="Z1209" s="131">
        <v>0</v>
      </c>
      <c r="AA1209" s="131">
        <v>0</v>
      </c>
      <c r="AB1209" s="131">
        <v>0</v>
      </c>
      <c r="AC1209" s="131">
        <v>0</v>
      </c>
      <c r="AD1209" s="131">
        <v>0</v>
      </c>
      <c r="AE1209" s="131">
        <v>0</v>
      </c>
      <c r="AF1209" s="131">
        <v>0</v>
      </c>
      <c r="AG1209" s="131">
        <v>0</v>
      </c>
      <c r="AH1209" s="43">
        <v>0</v>
      </c>
    </row>
    <row r="1210" spans="1:34">
      <c r="A1210" s="52">
        <v>0</v>
      </c>
      <c r="C1210" s="53"/>
      <c r="D1210" s="2">
        <v>2020</v>
      </c>
      <c r="E1210" s="2">
        <v>9</v>
      </c>
      <c r="F1210" s="62">
        <v>2021</v>
      </c>
      <c r="G1210" s="62">
        <v>2021</v>
      </c>
      <c r="H1210" s="131">
        <v>0</v>
      </c>
      <c r="I1210" s="131">
        <v>0</v>
      </c>
      <c r="J1210" s="131">
        <v>0</v>
      </c>
      <c r="K1210" s="131">
        <v>0</v>
      </c>
      <c r="L1210" s="131">
        <v>0</v>
      </c>
      <c r="M1210" s="131">
        <v>0</v>
      </c>
      <c r="N1210" s="131">
        <v>0</v>
      </c>
      <c r="O1210" s="131">
        <v>0</v>
      </c>
      <c r="P1210" s="131">
        <v>0</v>
      </c>
      <c r="Q1210" s="131">
        <v>0</v>
      </c>
      <c r="R1210" s="131">
        <v>0</v>
      </c>
      <c r="S1210" s="131">
        <v>0</v>
      </c>
      <c r="T1210" s="131">
        <v>0</v>
      </c>
      <c r="U1210" s="131">
        <v>0</v>
      </c>
      <c r="V1210" s="131">
        <v>0</v>
      </c>
      <c r="W1210" s="131">
        <v>0</v>
      </c>
      <c r="X1210" s="131">
        <v>0</v>
      </c>
      <c r="Y1210" s="131">
        <v>0</v>
      </c>
      <c r="Z1210" s="131">
        <v>0</v>
      </c>
      <c r="AA1210" s="131">
        <v>0</v>
      </c>
      <c r="AB1210" s="131">
        <v>0</v>
      </c>
      <c r="AC1210" s="131">
        <v>0</v>
      </c>
      <c r="AD1210" s="131">
        <v>0</v>
      </c>
      <c r="AE1210" s="131">
        <v>0</v>
      </c>
      <c r="AF1210" s="131">
        <v>0</v>
      </c>
      <c r="AG1210" s="131">
        <v>0</v>
      </c>
      <c r="AH1210" s="43">
        <v>0</v>
      </c>
    </row>
    <row r="1211" spans="1:34">
      <c r="A1211" s="52">
        <v>0</v>
      </c>
      <c r="C1211" s="53"/>
      <c r="D1211" s="2">
        <v>2020</v>
      </c>
      <c r="E1211" s="2">
        <v>10</v>
      </c>
      <c r="F1211" s="62">
        <v>2021</v>
      </c>
      <c r="G1211" s="62">
        <v>2021</v>
      </c>
      <c r="H1211" s="131">
        <v>0</v>
      </c>
      <c r="I1211" s="131">
        <v>0</v>
      </c>
      <c r="J1211" s="131">
        <v>0</v>
      </c>
      <c r="K1211" s="131">
        <v>0</v>
      </c>
      <c r="L1211" s="131">
        <v>0</v>
      </c>
      <c r="M1211" s="131">
        <v>0</v>
      </c>
      <c r="N1211" s="131">
        <v>0</v>
      </c>
      <c r="O1211" s="131">
        <v>0</v>
      </c>
      <c r="P1211" s="131">
        <v>0</v>
      </c>
      <c r="Q1211" s="131">
        <v>0</v>
      </c>
      <c r="R1211" s="131">
        <v>0</v>
      </c>
      <c r="S1211" s="131">
        <v>0</v>
      </c>
      <c r="T1211" s="131">
        <v>0</v>
      </c>
      <c r="U1211" s="131">
        <v>0</v>
      </c>
      <c r="V1211" s="131">
        <v>0</v>
      </c>
      <c r="W1211" s="131">
        <v>0</v>
      </c>
      <c r="X1211" s="131">
        <v>0</v>
      </c>
      <c r="Y1211" s="131">
        <v>0</v>
      </c>
      <c r="Z1211" s="131">
        <v>0</v>
      </c>
      <c r="AA1211" s="131">
        <v>0</v>
      </c>
      <c r="AB1211" s="131">
        <v>0</v>
      </c>
      <c r="AC1211" s="131">
        <v>0</v>
      </c>
      <c r="AD1211" s="131">
        <v>0</v>
      </c>
      <c r="AE1211" s="131">
        <v>0</v>
      </c>
      <c r="AF1211" s="131">
        <v>0</v>
      </c>
      <c r="AG1211" s="131">
        <v>0</v>
      </c>
      <c r="AH1211" s="43">
        <v>0</v>
      </c>
    </row>
    <row r="1212" spans="1:34">
      <c r="A1212" s="52">
        <v>0</v>
      </c>
      <c r="C1212" s="53"/>
      <c r="D1212" s="2">
        <v>2020</v>
      </c>
      <c r="E1212" s="2">
        <v>11</v>
      </c>
      <c r="F1212" s="62">
        <v>2021</v>
      </c>
      <c r="G1212" s="62">
        <v>2021</v>
      </c>
      <c r="H1212" s="131">
        <v>0</v>
      </c>
      <c r="I1212" s="131">
        <v>0</v>
      </c>
      <c r="J1212" s="131">
        <v>0</v>
      </c>
      <c r="K1212" s="131">
        <v>0</v>
      </c>
      <c r="L1212" s="131">
        <v>0</v>
      </c>
      <c r="M1212" s="131">
        <v>0</v>
      </c>
      <c r="N1212" s="131">
        <v>0</v>
      </c>
      <c r="O1212" s="131">
        <v>0</v>
      </c>
      <c r="P1212" s="131">
        <v>0</v>
      </c>
      <c r="Q1212" s="131">
        <v>0</v>
      </c>
      <c r="R1212" s="131">
        <v>0</v>
      </c>
      <c r="S1212" s="131">
        <v>0</v>
      </c>
      <c r="T1212" s="131">
        <v>0</v>
      </c>
      <c r="U1212" s="131">
        <v>0</v>
      </c>
      <c r="V1212" s="131">
        <v>0</v>
      </c>
      <c r="W1212" s="131">
        <v>0</v>
      </c>
      <c r="X1212" s="131">
        <v>0</v>
      </c>
      <c r="Y1212" s="131">
        <v>0</v>
      </c>
      <c r="Z1212" s="131">
        <v>0</v>
      </c>
      <c r="AA1212" s="131">
        <v>0</v>
      </c>
      <c r="AB1212" s="131">
        <v>0</v>
      </c>
      <c r="AC1212" s="131">
        <v>0</v>
      </c>
      <c r="AD1212" s="131">
        <v>0</v>
      </c>
      <c r="AE1212" s="131">
        <v>0</v>
      </c>
      <c r="AF1212" s="131">
        <v>0</v>
      </c>
      <c r="AG1212" s="131">
        <v>0</v>
      </c>
      <c r="AH1212" s="43">
        <v>0</v>
      </c>
    </row>
    <row r="1213" spans="1:34">
      <c r="A1213" s="52">
        <v>0</v>
      </c>
      <c r="C1213" s="53"/>
      <c r="D1213" s="2">
        <v>2020</v>
      </c>
      <c r="E1213" s="2">
        <v>12</v>
      </c>
      <c r="F1213" s="62">
        <v>2021</v>
      </c>
      <c r="G1213" s="62">
        <v>2021</v>
      </c>
      <c r="H1213" s="131">
        <v>0</v>
      </c>
      <c r="I1213" s="131">
        <v>0</v>
      </c>
      <c r="J1213" s="131">
        <v>0</v>
      </c>
      <c r="K1213" s="131">
        <v>0</v>
      </c>
      <c r="L1213" s="131">
        <v>0</v>
      </c>
      <c r="M1213" s="131">
        <v>0</v>
      </c>
      <c r="N1213" s="131">
        <v>0</v>
      </c>
      <c r="O1213" s="131">
        <v>0</v>
      </c>
      <c r="P1213" s="131">
        <v>0</v>
      </c>
      <c r="Q1213" s="131">
        <v>0</v>
      </c>
      <c r="R1213" s="131">
        <v>0</v>
      </c>
      <c r="S1213" s="131">
        <v>0</v>
      </c>
      <c r="T1213" s="131">
        <v>0</v>
      </c>
      <c r="U1213" s="131">
        <v>0</v>
      </c>
      <c r="V1213" s="131">
        <v>0</v>
      </c>
      <c r="W1213" s="131">
        <v>0</v>
      </c>
      <c r="X1213" s="131">
        <v>0</v>
      </c>
      <c r="Y1213" s="131">
        <v>0</v>
      </c>
      <c r="Z1213" s="131">
        <v>0</v>
      </c>
      <c r="AA1213" s="131">
        <v>0</v>
      </c>
      <c r="AB1213" s="131">
        <v>0</v>
      </c>
      <c r="AC1213" s="131">
        <v>0</v>
      </c>
      <c r="AD1213" s="131">
        <v>0</v>
      </c>
      <c r="AE1213" s="131">
        <v>0</v>
      </c>
      <c r="AF1213" s="131">
        <v>0</v>
      </c>
      <c r="AG1213" s="131">
        <v>0</v>
      </c>
      <c r="AH1213" s="43">
        <v>0</v>
      </c>
    </row>
    <row r="1214" spans="1:34">
      <c r="A1214" s="52">
        <v>0</v>
      </c>
      <c r="C1214" s="53"/>
      <c r="D1214" s="2">
        <v>2021</v>
      </c>
      <c r="E1214" s="2">
        <v>1</v>
      </c>
      <c r="F1214" s="62">
        <v>2021</v>
      </c>
      <c r="G1214" s="62">
        <v>2021</v>
      </c>
      <c r="H1214" s="131">
        <v>0</v>
      </c>
      <c r="I1214" s="131">
        <v>0</v>
      </c>
      <c r="J1214" s="131">
        <v>0</v>
      </c>
      <c r="K1214" s="131">
        <v>0</v>
      </c>
      <c r="L1214" s="131">
        <v>0</v>
      </c>
      <c r="M1214" s="131">
        <v>0</v>
      </c>
      <c r="N1214" s="131">
        <v>0</v>
      </c>
      <c r="O1214" s="131">
        <v>0</v>
      </c>
      <c r="P1214" s="131">
        <v>0</v>
      </c>
      <c r="Q1214" s="131">
        <v>0</v>
      </c>
      <c r="R1214" s="131">
        <v>0</v>
      </c>
      <c r="S1214" s="131">
        <v>0</v>
      </c>
      <c r="T1214" s="131">
        <v>0</v>
      </c>
      <c r="U1214" s="131">
        <v>0</v>
      </c>
      <c r="V1214" s="131">
        <v>0</v>
      </c>
      <c r="W1214" s="131">
        <v>0</v>
      </c>
      <c r="X1214" s="131">
        <v>0</v>
      </c>
      <c r="Y1214" s="131">
        <v>0</v>
      </c>
      <c r="Z1214" s="131">
        <v>0</v>
      </c>
      <c r="AA1214" s="131">
        <v>0</v>
      </c>
      <c r="AB1214" s="131">
        <v>0</v>
      </c>
      <c r="AC1214" s="131">
        <v>0</v>
      </c>
      <c r="AD1214" s="131">
        <v>0</v>
      </c>
      <c r="AE1214" s="131">
        <v>0</v>
      </c>
      <c r="AF1214" s="131">
        <v>0</v>
      </c>
      <c r="AG1214" s="131">
        <v>0</v>
      </c>
      <c r="AH1214" s="43">
        <v>0</v>
      </c>
    </row>
    <row r="1215" spans="1:34">
      <c r="A1215" s="52">
        <v>0</v>
      </c>
      <c r="C1215" s="53"/>
      <c r="D1215" s="2">
        <v>2021</v>
      </c>
      <c r="E1215" s="2">
        <v>2</v>
      </c>
      <c r="F1215" s="62">
        <v>2021</v>
      </c>
      <c r="G1215" s="62">
        <v>2021</v>
      </c>
      <c r="H1215" s="131">
        <v>0</v>
      </c>
      <c r="I1215" s="131">
        <v>0</v>
      </c>
      <c r="J1215" s="131">
        <v>0</v>
      </c>
      <c r="K1215" s="131">
        <v>0</v>
      </c>
      <c r="L1215" s="131">
        <v>0</v>
      </c>
      <c r="M1215" s="131">
        <v>0</v>
      </c>
      <c r="N1215" s="131">
        <v>0</v>
      </c>
      <c r="O1215" s="131">
        <v>0</v>
      </c>
      <c r="P1215" s="131">
        <v>0</v>
      </c>
      <c r="Q1215" s="131">
        <v>0</v>
      </c>
      <c r="R1215" s="131">
        <v>0</v>
      </c>
      <c r="S1215" s="131">
        <v>0</v>
      </c>
      <c r="T1215" s="131">
        <v>0</v>
      </c>
      <c r="U1215" s="131">
        <v>0</v>
      </c>
      <c r="V1215" s="131">
        <v>0</v>
      </c>
      <c r="W1215" s="131">
        <v>0</v>
      </c>
      <c r="X1215" s="131">
        <v>0</v>
      </c>
      <c r="Y1215" s="131">
        <v>0</v>
      </c>
      <c r="Z1215" s="131">
        <v>0</v>
      </c>
      <c r="AA1215" s="131">
        <v>0</v>
      </c>
      <c r="AB1215" s="131">
        <v>0</v>
      </c>
      <c r="AC1215" s="131">
        <v>0</v>
      </c>
      <c r="AD1215" s="131">
        <v>0</v>
      </c>
      <c r="AE1215" s="131">
        <v>0</v>
      </c>
      <c r="AF1215" s="131">
        <v>0</v>
      </c>
      <c r="AG1215" s="131">
        <v>0</v>
      </c>
      <c r="AH1215" s="43">
        <v>0</v>
      </c>
    </row>
    <row r="1216" spans="1:34">
      <c r="A1216" s="52">
        <v>0</v>
      </c>
      <c r="C1216" s="53"/>
      <c r="D1216" s="2">
        <v>2021</v>
      </c>
      <c r="E1216" s="2">
        <v>3</v>
      </c>
      <c r="F1216" s="62">
        <v>2021</v>
      </c>
      <c r="G1216" s="62">
        <v>2021</v>
      </c>
      <c r="H1216" s="131">
        <v>0</v>
      </c>
      <c r="I1216" s="131">
        <v>0</v>
      </c>
      <c r="J1216" s="131">
        <v>0</v>
      </c>
      <c r="K1216" s="131">
        <v>0</v>
      </c>
      <c r="L1216" s="131">
        <v>0</v>
      </c>
      <c r="M1216" s="131">
        <v>0</v>
      </c>
      <c r="N1216" s="131">
        <v>0</v>
      </c>
      <c r="O1216" s="131">
        <v>0</v>
      </c>
      <c r="P1216" s="131">
        <v>0</v>
      </c>
      <c r="Q1216" s="131">
        <v>0</v>
      </c>
      <c r="R1216" s="131">
        <v>0</v>
      </c>
      <c r="S1216" s="131">
        <v>0</v>
      </c>
      <c r="T1216" s="131">
        <v>0</v>
      </c>
      <c r="U1216" s="131">
        <v>0</v>
      </c>
      <c r="V1216" s="131">
        <v>0</v>
      </c>
      <c r="W1216" s="131">
        <v>0</v>
      </c>
      <c r="X1216" s="131">
        <v>0</v>
      </c>
      <c r="Y1216" s="131">
        <v>0</v>
      </c>
      <c r="Z1216" s="131">
        <v>0</v>
      </c>
      <c r="AA1216" s="131">
        <v>0</v>
      </c>
      <c r="AB1216" s="131">
        <v>0</v>
      </c>
      <c r="AC1216" s="131">
        <v>0</v>
      </c>
      <c r="AD1216" s="131">
        <v>0</v>
      </c>
      <c r="AE1216" s="131">
        <v>0</v>
      </c>
      <c r="AF1216" s="131">
        <v>0</v>
      </c>
      <c r="AG1216" s="131">
        <v>0</v>
      </c>
      <c r="AH1216" s="43">
        <v>0</v>
      </c>
    </row>
    <row r="1217" spans="1:34">
      <c r="A1217" s="52">
        <v>0</v>
      </c>
      <c r="C1217" s="53"/>
      <c r="D1217" s="2">
        <v>2021</v>
      </c>
      <c r="E1217" s="2">
        <v>4</v>
      </c>
      <c r="F1217" s="62">
        <v>2021</v>
      </c>
      <c r="G1217" s="62">
        <v>2021</v>
      </c>
      <c r="H1217" s="131">
        <v>0</v>
      </c>
      <c r="I1217" s="131">
        <v>0</v>
      </c>
      <c r="J1217" s="131">
        <v>0</v>
      </c>
      <c r="K1217" s="131">
        <v>0</v>
      </c>
      <c r="L1217" s="131">
        <v>0</v>
      </c>
      <c r="M1217" s="131">
        <v>0</v>
      </c>
      <c r="N1217" s="131">
        <v>0</v>
      </c>
      <c r="O1217" s="131">
        <v>0</v>
      </c>
      <c r="P1217" s="131">
        <v>0</v>
      </c>
      <c r="Q1217" s="131">
        <v>0</v>
      </c>
      <c r="R1217" s="131">
        <v>0</v>
      </c>
      <c r="S1217" s="131">
        <v>0</v>
      </c>
      <c r="T1217" s="131">
        <v>0</v>
      </c>
      <c r="U1217" s="131">
        <v>0</v>
      </c>
      <c r="V1217" s="131">
        <v>0</v>
      </c>
      <c r="W1217" s="131">
        <v>0</v>
      </c>
      <c r="X1217" s="131">
        <v>0</v>
      </c>
      <c r="Y1217" s="131">
        <v>0</v>
      </c>
      <c r="Z1217" s="131">
        <v>0</v>
      </c>
      <c r="AA1217" s="131">
        <v>0</v>
      </c>
      <c r="AB1217" s="131">
        <v>0</v>
      </c>
      <c r="AC1217" s="131">
        <v>0</v>
      </c>
      <c r="AD1217" s="131">
        <v>0</v>
      </c>
      <c r="AE1217" s="131">
        <v>0</v>
      </c>
      <c r="AF1217" s="131">
        <v>0</v>
      </c>
      <c r="AG1217" s="131">
        <v>0</v>
      </c>
      <c r="AH1217" s="43">
        <v>0</v>
      </c>
    </row>
    <row r="1218" spans="1:34">
      <c r="A1218" s="52">
        <v>0</v>
      </c>
      <c r="C1218" s="53"/>
      <c r="D1218" s="2">
        <v>2021</v>
      </c>
      <c r="E1218" s="2">
        <v>5</v>
      </c>
      <c r="F1218" s="62">
        <v>2022</v>
      </c>
      <c r="G1218" s="62">
        <v>2022</v>
      </c>
      <c r="H1218" s="131">
        <v>0</v>
      </c>
      <c r="I1218" s="131">
        <v>0</v>
      </c>
      <c r="J1218" s="131">
        <v>0</v>
      </c>
      <c r="K1218" s="131">
        <v>0</v>
      </c>
      <c r="L1218" s="131">
        <v>0</v>
      </c>
      <c r="M1218" s="131">
        <v>0</v>
      </c>
      <c r="N1218" s="131">
        <v>0</v>
      </c>
      <c r="O1218" s="131">
        <v>0</v>
      </c>
      <c r="P1218" s="131">
        <v>0</v>
      </c>
      <c r="Q1218" s="131">
        <v>0</v>
      </c>
      <c r="R1218" s="131">
        <v>0</v>
      </c>
      <c r="S1218" s="131">
        <v>0</v>
      </c>
      <c r="T1218" s="131">
        <v>0</v>
      </c>
      <c r="U1218" s="131">
        <v>0</v>
      </c>
      <c r="V1218" s="131">
        <v>0</v>
      </c>
      <c r="W1218" s="131">
        <v>0</v>
      </c>
      <c r="X1218" s="131">
        <v>0</v>
      </c>
      <c r="Y1218" s="131">
        <v>0</v>
      </c>
      <c r="Z1218" s="131">
        <v>0</v>
      </c>
      <c r="AA1218" s="131">
        <v>0</v>
      </c>
      <c r="AB1218" s="131">
        <v>0</v>
      </c>
      <c r="AC1218" s="131">
        <v>0</v>
      </c>
      <c r="AD1218" s="131">
        <v>0</v>
      </c>
      <c r="AE1218" s="131">
        <v>0</v>
      </c>
      <c r="AF1218" s="131">
        <v>0</v>
      </c>
      <c r="AG1218" s="131">
        <v>0</v>
      </c>
      <c r="AH1218" s="43">
        <v>0</v>
      </c>
    </row>
    <row r="1219" spans="1:34">
      <c r="A1219" s="52">
        <v>0</v>
      </c>
      <c r="C1219" s="53"/>
      <c r="D1219" s="2">
        <v>2021</v>
      </c>
      <c r="E1219" s="2">
        <v>6</v>
      </c>
      <c r="F1219" s="62">
        <v>2022</v>
      </c>
      <c r="G1219" s="62">
        <v>2022</v>
      </c>
      <c r="H1219" s="131">
        <v>0</v>
      </c>
      <c r="I1219" s="131">
        <v>0</v>
      </c>
      <c r="J1219" s="131">
        <v>0</v>
      </c>
      <c r="K1219" s="131">
        <v>0</v>
      </c>
      <c r="L1219" s="131">
        <v>0</v>
      </c>
      <c r="M1219" s="131">
        <v>0</v>
      </c>
      <c r="N1219" s="131">
        <v>0</v>
      </c>
      <c r="O1219" s="131">
        <v>0</v>
      </c>
      <c r="P1219" s="131">
        <v>0</v>
      </c>
      <c r="Q1219" s="131">
        <v>0</v>
      </c>
      <c r="R1219" s="131">
        <v>0</v>
      </c>
      <c r="S1219" s="131">
        <v>0</v>
      </c>
      <c r="T1219" s="131">
        <v>0</v>
      </c>
      <c r="U1219" s="131">
        <v>0</v>
      </c>
      <c r="V1219" s="131">
        <v>0</v>
      </c>
      <c r="W1219" s="131">
        <v>0</v>
      </c>
      <c r="X1219" s="131">
        <v>0</v>
      </c>
      <c r="Y1219" s="131">
        <v>0</v>
      </c>
      <c r="Z1219" s="131">
        <v>0</v>
      </c>
      <c r="AA1219" s="131">
        <v>0</v>
      </c>
      <c r="AB1219" s="131">
        <v>0</v>
      </c>
      <c r="AC1219" s="131">
        <v>0</v>
      </c>
      <c r="AD1219" s="131">
        <v>0</v>
      </c>
      <c r="AE1219" s="131">
        <v>0</v>
      </c>
      <c r="AF1219" s="131">
        <v>0</v>
      </c>
      <c r="AG1219" s="131">
        <v>0</v>
      </c>
      <c r="AH1219" s="43">
        <v>0</v>
      </c>
    </row>
    <row r="1220" spans="1:34">
      <c r="A1220" s="52">
        <v>0</v>
      </c>
      <c r="C1220" s="53"/>
      <c r="D1220" s="2">
        <v>2021</v>
      </c>
      <c r="E1220" s="2">
        <v>7</v>
      </c>
      <c r="F1220" s="62">
        <v>2022</v>
      </c>
      <c r="G1220" s="62">
        <v>2022</v>
      </c>
      <c r="H1220" s="131">
        <v>0</v>
      </c>
      <c r="I1220" s="131">
        <v>0</v>
      </c>
      <c r="J1220" s="131">
        <v>0</v>
      </c>
      <c r="K1220" s="131">
        <v>0</v>
      </c>
      <c r="L1220" s="131">
        <v>0</v>
      </c>
      <c r="M1220" s="131">
        <v>0</v>
      </c>
      <c r="N1220" s="131">
        <v>0</v>
      </c>
      <c r="O1220" s="131">
        <v>0</v>
      </c>
      <c r="P1220" s="131">
        <v>0</v>
      </c>
      <c r="Q1220" s="131">
        <v>0</v>
      </c>
      <c r="R1220" s="131">
        <v>0</v>
      </c>
      <c r="S1220" s="131">
        <v>0</v>
      </c>
      <c r="T1220" s="131">
        <v>0</v>
      </c>
      <c r="U1220" s="131">
        <v>0</v>
      </c>
      <c r="V1220" s="131">
        <v>0</v>
      </c>
      <c r="W1220" s="131">
        <v>0</v>
      </c>
      <c r="X1220" s="131">
        <v>0</v>
      </c>
      <c r="Y1220" s="131">
        <v>0</v>
      </c>
      <c r="Z1220" s="131">
        <v>0</v>
      </c>
      <c r="AA1220" s="131">
        <v>0</v>
      </c>
      <c r="AB1220" s="131">
        <v>0</v>
      </c>
      <c r="AC1220" s="131">
        <v>0</v>
      </c>
      <c r="AD1220" s="131">
        <v>0</v>
      </c>
      <c r="AE1220" s="131">
        <v>0</v>
      </c>
      <c r="AF1220" s="131">
        <v>0</v>
      </c>
      <c r="AG1220" s="131">
        <v>0</v>
      </c>
      <c r="AH1220" s="43">
        <v>0</v>
      </c>
    </row>
    <row r="1221" spans="1:34">
      <c r="A1221" s="52">
        <v>0</v>
      </c>
      <c r="C1221" s="53"/>
      <c r="D1221" s="2">
        <v>2021</v>
      </c>
      <c r="E1221" s="2">
        <v>8</v>
      </c>
      <c r="F1221" s="62">
        <v>2022</v>
      </c>
      <c r="G1221" s="62">
        <v>2022</v>
      </c>
      <c r="H1221" s="131">
        <v>0</v>
      </c>
      <c r="I1221" s="131">
        <v>0</v>
      </c>
      <c r="J1221" s="131">
        <v>0</v>
      </c>
      <c r="K1221" s="131">
        <v>0</v>
      </c>
      <c r="L1221" s="131">
        <v>0</v>
      </c>
      <c r="M1221" s="131">
        <v>0</v>
      </c>
      <c r="N1221" s="131">
        <v>0</v>
      </c>
      <c r="O1221" s="131">
        <v>0</v>
      </c>
      <c r="P1221" s="131">
        <v>0</v>
      </c>
      <c r="Q1221" s="131">
        <v>0</v>
      </c>
      <c r="R1221" s="131">
        <v>0</v>
      </c>
      <c r="S1221" s="131">
        <v>0</v>
      </c>
      <c r="T1221" s="131">
        <v>0</v>
      </c>
      <c r="U1221" s="131">
        <v>0</v>
      </c>
      <c r="V1221" s="131">
        <v>0</v>
      </c>
      <c r="W1221" s="131">
        <v>0</v>
      </c>
      <c r="X1221" s="131">
        <v>0</v>
      </c>
      <c r="Y1221" s="131">
        <v>0</v>
      </c>
      <c r="Z1221" s="131">
        <v>0</v>
      </c>
      <c r="AA1221" s="131">
        <v>0</v>
      </c>
      <c r="AB1221" s="131">
        <v>0</v>
      </c>
      <c r="AC1221" s="131">
        <v>0</v>
      </c>
      <c r="AD1221" s="131">
        <v>0</v>
      </c>
      <c r="AE1221" s="131">
        <v>0</v>
      </c>
      <c r="AF1221" s="131">
        <v>0</v>
      </c>
      <c r="AG1221" s="131">
        <v>0</v>
      </c>
      <c r="AH1221" s="43">
        <v>0</v>
      </c>
    </row>
    <row r="1222" spans="1:34">
      <c r="A1222" s="52">
        <v>0</v>
      </c>
      <c r="C1222" s="53"/>
      <c r="D1222" s="2">
        <v>2021</v>
      </c>
      <c r="E1222" s="2">
        <v>9</v>
      </c>
      <c r="F1222" s="62">
        <v>2022</v>
      </c>
      <c r="G1222" s="62">
        <v>2022</v>
      </c>
      <c r="H1222" s="131">
        <v>0</v>
      </c>
      <c r="I1222" s="131">
        <v>0</v>
      </c>
      <c r="J1222" s="131">
        <v>0</v>
      </c>
      <c r="K1222" s="131">
        <v>0</v>
      </c>
      <c r="L1222" s="131">
        <v>0</v>
      </c>
      <c r="M1222" s="131">
        <v>0</v>
      </c>
      <c r="N1222" s="131">
        <v>0</v>
      </c>
      <c r="O1222" s="131">
        <v>0</v>
      </c>
      <c r="P1222" s="131">
        <v>0</v>
      </c>
      <c r="Q1222" s="131">
        <v>0</v>
      </c>
      <c r="R1222" s="131">
        <v>0</v>
      </c>
      <c r="S1222" s="131">
        <v>0</v>
      </c>
      <c r="T1222" s="131">
        <v>0</v>
      </c>
      <c r="U1222" s="131">
        <v>0</v>
      </c>
      <c r="V1222" s="131">
        <v>0</v>
      </c>
      <c r="W1222" s="131">
        <v>0</v>
      </c>
      <c r="X1222" s="131">
        <v>0</v>
      </c>
      <c r="Y1222" s="131">
        <v>0</v>
      </c>
      <c r="Z1222" s="131">
        <v>0</v>
      </c>
      <c r="AA1222" s="131">
        <v>0</v>
      </c>
      <c r="AB1222" s="131">
        <v>0</v>
      </c>
      <c r="AC1222" s="131">
        <v>0</v>
      </c>
      <c r="AD1222" s="131">
        <v>0</v>
      </c>
      <c r="AE1222" s="131">
        <v>0</v>
      </c>
      <c r="AF1222" s="131">
        <v>0</v>
      </c>
      <c r="AG1222" s="131">
        <v>0</v>
      </c>
      <c r="AH1222" s="43">
        <v>0</v>
      </c>
    </row>
    <row r="1223" spans="1:34">
      <c r="A1223" s="52">
        <v>0</v>
      </c>
      <c r="C1223" s="53"/>
      <c r="D1223" s="2">
        <v>2021</v>
      </c>
      <c r="E1223" s="2">
        <v>10</v>
      </c>
      <c r="F1223" s="62">
        <v>2022</v>
      </c>
      <c r="G1223" s="62">
        <v>2022</v>
      </c>
      <c r="H1223" s="131">
        <v>0</v>
      </c>
      <c r="I1223" s="131">
        <v>0</v>
      </c>
      <c r="J1223" s="131">
        <v>0</v>
      </c>
      <c r="K1223" s="131">
        <v>0</v>
      </c>
      <c r="L1223" s="131">
        <v>0</v>
      </c>
      <c r="M1223" s="131">
        <v>0</v>
      </c>
      <c r="N1223" s="131">
        <v>0</v>
      </c>
      <c r="O1223" s="131">
        <v>0</v>
      </c>
      <c r="P1223" s="131">
        <v>0</v>
      </c>
      <c r="Q1223" s="131">
        <v>0</v>
      </c>
      <c r="R1223" s="131">
        <v>0</v>
      </c>
      <c r="S1223" s="131">
        <v>0</v>
      </c>
      <c r="T1223" s="131">
        <v>0</v>
      </c>
      <c r="U1223" s="131">
        <v>0</v>
      </c>
      <c r="V1223" s="131">
        <v>0</v>
      </c>
      <c r="W1223" s="131">
        <v>0</v>
      </c>
      <c r="X1223" s="131">
        <v>0</v>
      </c>
      <c r="Y1223" s="131">
        <v>0</v>
      </c>
      <c r="Z1223" s="131">
        <v>0</v>
      </c>
      <c r="AA1223" s="131">
        <v>0</v>
      </c>
      <c r="AB1223" s="131">
        <v>0</v>
      </c>
      <c r="AC1223" s="131">
        <v>0</v>
      </c>
      <c r="AD1223" s="131">
        <v>0</v>
      </c>
      <c r="AE1223" s="131">
        <v>0</v>
      </c>
      <c r="AF1223" s="131">
        <v>0</v>
      </c>
      <c r="AG1223" s="131">
        <v>0</v>
      </c>
      <c r="AH1223" s="43">
        <v>0</v>
      </c>
    </row>
    <row r="1224" spans="1:34">
      <c r="A1224" s="52">
        <v>0</v>
      </c>
      <c r="C1224" s="53"/>
      <c r="D1224" s="2">
        <v>2021</v>
      </c>
      <c r="E1224" s="2">
        <v>11</v>
      </c>
      <c r="F1224" s="62">
        <v>2022</v>
      </c>
      <c r="G1224" s="62">
        <v>2022</v>
      </c>
      <c r="H1224" s="131">
        <v>0</v>
      </c>
      <c r="I1224" s="131">
        <v>0</v>
      </c>
      <c r="J1224" s="131">
        <v>0</v>
      </c>
      <c r="K1224" s="131">
        <v>0</v>
      </c>
      <c r="L1224" s="131">
        <v>0</v>
      </c>
      <c r="M1224" s="131">
        <v>0</v>
      </c>
      <c r="N1224" s="131">
        <v>0</v>
      </c>
      <c r="O1224" s="131">
        <v>0</v>
      </c>
      <c r="P1224" s="131">
        <v>0</v>
      </c>
      <c r="Q1224" s="131">
        <v>0</v>
      </c>
      <c r="R1224" s="131">
        <v>0</v>
      </c>
      <c r="S1224" s="131">
        <v>0</v>
      </c>
      <c r="T1224" s="131">
        <v>0</v>
      </c>
      <c r="U1224" s="131">
        <v>0</v>
      </c>
      <c r="V1224" s="131">
        <v>0</v>
      </c>
      <c r="W1224" s="131">
        <v>0</v>
      </c>
      <c r="X1224" s="131">
        <v>0</v>
      </c>
      <c r="Y1224" s="131">
        <v>0</v>
      </c>
      <c r="Z1224" s="131">
        <v>0</v>
      </c>
      <c r="AA1224" s="131">
        <v>0</v>
      </c>
      <c r="AB1224" s="131">
        <v>0</v>
      </c>
      <c r="AC1224" s="131">
        <v>0</v>
      </c>
      <c r="AD1224" s="131">
        <v>0</v>
      </c>
      <c r="AE1224" s="131">
        <v>0</v>
      </c>
      <c r="AF1224" s="131">
        <v>0</v>
      </c>
      <c r="AG1224" s="131">
        <v>0</v>
      </c>
      <c r="AH1224" s="43">
        <v>0</v>
      </c>
    </row>
    <row r="1225" spans="1:34">
      <c r="A1225" s="52">
        <v>0</v>
      </c>
      <c r="C1225" s="53"/>
      <c r="D1225" s="2">
        <v>2021</v>
      </c>
      <c r="E1225" s="2">
        <v>12</v>
      </c>
      <c r="F1225" s="62">
        <v>2022</v>
      </c>
      <c r="G1225" s="62">
        <v>2022</v>
      </c>
      <c r="H1225" s="131">
        <v>0</v>
      </c>
      <c r="I1225" s="131">
        <v>0</v>
      </c>
      <c r="J1225" s="131">
        <v>0</v>
      </c>
      <c r="K1225" s="131">
        <v>0</v>
      </c>
      <c r="L1225" s="131">
        <v>0</v>
      </c>
      <c r="M1225" s="131">
        <v>0</v>
      </c>
      <c r="N1225" s="131">
        <v>0</v>
      </c>
      <c r="O1225" s="131">
        <v>0</v>
      </c>
      <c r="P1225" s="131">
        <v>0</v>
      </c>
      <c r="Q1225" s="131">
        <v>0</v>
      </c>
      <c r="R1225" s="131">
        <v>0</v>
      </c>
      <c r="S1225" s="131">
        <v>0</v>
      </c>
      <c r="T1225" s="131">
        <v>0</v>
      </c>
      <c r="U1225" s="131">
        <v>0</v>
      </c>
      <c r="V1225" s="131">
        <v>0</v>
      </c>
      <c r="W1225" s="131">
        <v>0</v>
      </c>
      <c r="X1225" s="131">
        <v>0</v>
      </c>
      <c r="Y1225" s="131">
        <v>0</v>
      </c>
      <c r="Z1225" s="131">
        <v>0</v>
      </c>
      <c r="AA1225" s="131">
        <v>0</v>
      </c>
      <c r="AB1225" s="131">
        <v>0</v>
      </c>
      <c r="AC1225" s="131">
        <v>0</v>
      </c>
      <c r="AD1225" s="131">
        <v>0</v>
      </c>
      <c r="AE1225" s="131">
        <v>0</v>
      </c>
      <c r="AF1225" s="131">
        <v>0</v>
      </c>
      <c r="AG1225" s="131">
        <v>0</v>
      </c>
      <c r="AH1225" s="43">
        <v>0</v>
      </c>
    </row>
    <row r="1226" spans="1:34">
      <c r="A1226" s="52">
        <v>0</v>
      </c>
      <c r="C1226" s="53"/>
      <c r="D1226" s="2">
        <v>2022</v>
      </c>
      <c r="E1226" s="2">
        <v>1</v>
      </c>
      <c r="F1226" s="62">
        <v>2022</v>
      </c>
      <c r="G1226" s="62">
        <v>2022</v>
      </c>
      <c r="H1226" s="131">
        <v>0</v>
      </c>
      <c r="I1226" s="131">
        <v>0</v>
      </c>
      <c r="J1226" s="131">
        <v>0</v>
      </c>
      <c r="K1226" s="131">
        <v>0</v>
      </c>
      <c r="L1226" s="131">
        <v>0</v>
      </c>
      <c r="M1226" s="131">
        <v>0</v>
      </c>
      <c r="N1226" s="131">
        <v>0</v>
      </c>
      <c r="O1226" s="131">
        <v>0</v>
      </c>
      <c r="P1226" s="131">
        <v>0</v>
      </c>
      <c r="Q1226" s="131">
        <v>0</v>
      </c>
      <c r="R1226" s="131">
        <v>0</v>
      </c>
      <c r="S1226" s="131">
        <v>0</v>
      </c>
      <c r="T1226" s="131">
        <v>0</v>
      </c>
      <c r="U1226" s="131">
        <v>0</v>
      </c>
      <c r="V1226" s="131">
        <v>0</v>
      </c>
      <c r="W1226" s="131">
        <v>0</v>
      </c>
      <c r="X1226" s="131">
        <v>0</v>
      </c>
      <c r="Y1226" s="131">
        <v>0</v>
      </c>
      <c r="Z1226" s="131">
        <v>0</v>
      </c>
      <c r="AA1226" s="131">
        <v>0</v>
      </c>
      <c r="AB1226" s="131">
        <v>0</v>
      </c>
      <c r="AC1226" s="131">
        <v>0</v>
      </c>
      <c r="AD1226" s="131">
        <v>0</v>
      </c>
      <c r="AE1226" s="131">
        <v>0</v>
      </c>
      <c r="AF1226" s="131">
        <v>0</v>
      </c>
      <c r="AG1226" s="131">
        <v>0</v>
      </c>
      <c r="AH1226" s="43">
        <v>0</v>
      </c>
    </row>
    <row r="1227" spans="1:34">
      <c r="A1227" s="52">
        <v>0</v>
      </c>
      <c r="C1227" s="53"/>
      <c r="D1227" s="2">
        <v>2022</v>
      </c>
      <c r="E1227" s="2">
        <v>2</v>
      </c>
      <c r="F1227" s="62">
        <v>2022</v>
      </c>
      <c r="G1227" s="62">
        <v>2022</v>
      </c>
      <c r="H1227" s="131">
        <v>0</v>
      </c>
      <c r="I1227" s="131">
        <v>0</v>
      </c>
      <c r="J1227" s="131">
        <v>0</v>
      </c>
      <c r="K1227" s="131">
        <v>0</v>
      </c>
      <c r="L1227" s="131">
        <v>0</v>
      </c>
      <c r="M1227" s="131">
        <v>0</v>
      </c>
      <c r="N1227" s="131">
        <v>0</v>
      </c>
      <c r="O1227" s="131">
        <v>0</v>
      </c>
      <c r="P1227" s="131">
        <v>0</v>
      </c>
      <c r="Q1227" s="131">
        <v>0</v>
      </c>
      <c r="R1227" s="131">
        <v>0</v>
      </c>
      <c r="S1227" s="131">
        <v>0</v>
      </c>
      <c r="T1227" s="131">
        <v>0</v>
      </c>
      <c r="U1227" s="131">
        <v>0</v>
      </c>
      <c r="V1227" s="131">
        <v>0</v>
      </c>
      <c r="W1227" s="131">
        <v>0</v>
      </c>
      <c r="X1227" s="131">
        <v>0</v>
      </c>
      <c r="Y1227" s="131">
        <v>0</v>
      </c>
      <c r="Z1227" s="131">
        <v>0</v>
      </c>
      <c r="AA1227" s="131">
        <v>0</v>
      </c>
      <c r="AB1227" s="131">
        <v>0</v>
      </c>
      <c r="AC1227" s="131">
        <v>0</v>
      </c>
      <c r="AD1227" s="131">
        <v>0</v>
      </c>
      <c r="AE1227" s="131">
        <v>0</v>
      </c>
      <c r="AF1227" s="131">
        <v>0</v>
      </c>
      <c r="AG1227" s="131">
        <v>0</v>
      </c>
      <c r="AH1227" s="43">
        <v>0</v>
      </c>
    </row>
    <row r="1228" spans="1:34">
      <c r="A1228" s="52">
        <v>0</v>
      </c>
      <c r="C1228" s="53"/>
      <c r="D1228" s="2">
        <v>2022</v>
      </c>
      <c r="E1228" s="2">
        <v>3</v>
      </c>
      <c r="F1228" s="62">
        <v>2022</v>
      </c>
      <c r="G1228" s="62">
        <v>2022</v>
      </c>
      <c r="H1228" s="131">
        <v>0</v>
      </c>
      <c r="I1228" s="131">
        <v>0</v>
      </c>
      <c r="J1228" s="131">
        <v>0</v>
      </c>
      <c r="K1228" s="131">
        <v>0</v>
      </c>
      <c r="L1228" s="131">
        <v>0</v>
      </c>
      <c r="M1228" s="131">
        <v>0</v>
      </c>
      <c r="N1228" s="131">
        <v>0</v>
      </c>
      <c r="O1228" s="131">
        <v>0</v>
      </c>
      <c r="P1228" s="131">
        <v>0</v>
      </c>
      <c r="Q1228" s="131">
        <v>0</v>
      </c>
      <c r="R1228" s="131">
        <v>0</v>
      </c>
      <c r="S1228" s="131">
        <v>0</v>
      </c>
      <c r="T1228" s="131">
        <v>0</v>
      </c>
      <c r="U1228" s="131">
        <v>0</v>
      </c>
      <c r="V1228" s="131">
        <v>0</v>
      </c>
      <c r="W1228" s="131">
        <v>0</v>
      </c>
      <c r="X1228" s="131">
        <v>0</v>
      </c>
      <c r="Y1228" s="131">
        <v>0</v>
      </c>
      <c r="Z1228" s="131">
        <v>0</v>
      </c>
      <c r="AA1228" s="131">
        <v>0</v>
      </c>
      <c r="AB1228" s="131">
        <v>0</v>
      </c>
      <c r="AC1228" s="131">
        <v>0</v>
      </c>
      <c r="AD1228" s="131">
        <v>0</v>
      </c>
      <c r="AE1228" s="131">
        <v>0</v>
      </c>
      <c r="AF1228" s="131">
        <v>0</v>
      </c>
      <c r="AG1228" s="131">
        <v>0</v>
      </c>
      <c r="AH1228" s="43">
        <v>0</v>
      </c>
    </row>
    <row r="1229" spans="1:34">
      <c r="A1229" s="52">
        <v>0</v>
      </c>
      <c r="C1229" s="53"/>
      <c r="D1229" s="2">
        <v>2022</v>
      </c>
      <c r="E1229" s="2">
        <v>4</v>
      </c>
      <c r="F1229" s="62">
        <v>2022</v>
      </c>
      <c r="G1229" s="62">
        <v>2022</v>
      </c>
      <c r="H1229" s="131">
        <v>0</v>
      </c>
      <c r="I1229" s="131">
        <v>0</v>
      </c>
      <c r="J1229" s="131">
        <v>0</v>
      </c>
      <c r="K1229" s="131">
        <v>0</v>
      </c>
      <c r="L1229" s="131">
        <v>0</v>
      </c>
      <c r="M1229" s="131">
        <v>0</v>
      </c>
      <c r="N1229" s="131">
        <v>0</v>
      </c>
      <c r="O1229" s="131">
        <v>0</v>
      </c>
      <c r="P1229" s="131">
        <v>0</v>
      </c>
      <c r="Q1229" s="131">
        <v>0</v>
      </c>
      <c r="R1229" s="131">
        <v>0</v>
      </c>
      <c r="S1229" s="131">
        <v>0</v>
      </c>
      <c r="T1229" s="131">
        <v>0</v>
      </c>
      <c r="U1229" s="131">
        <v>0</v>
      </c>
      <c r="V1229" s="131">
        <v>0</v>
      </c>
      <c r="W1229" s="131">
        <v>0</v>
      </c>
      <c r="X1229" s="131">
        <v>0</v>
      </c>
      <c r="Y1229" s="131">
        <v>0</v>
      </c>
      <c r="Z1229" s="131">
        <v>0</v>
      </c>
      <c r="AA1229" s="131">
        <v>0</v>
      </c>
      <c r="AB1229" s="131">
        <v>0</v>
      </c>
      <c r="AC1229" s="131">
        <v>0</v>
      </c>
      <c r="AD1229" s="131">
        <v>0</v>
      </c>
      <c r="AE1229" s="131">
        <v>0</v>
      </c>
      <c r="AF1229" s="131">
        <v>0</v>
      </c>
      <c r="AG1229" s="131">
        <v>0</v>
      </c>
      <c r="AH1229" s="43">
        <v>0</v>
      </c>
    </row>
    <row r="1230" spans="1:34">
      <c r="A1230" s="52">
        <v>0</v>
      </c>
      <c r="C1230" s="53"/>
      <c r="D1230" s="2">
        <v>2022</v>
      </c>
      <c r="E1230" s="2">
        <v>5</v>
      </c>
      <c r="F1230" s="62">
        <v>2023</v>
      </c>
      <c r="G1230" s="62">
        <v>2023</v>
      </c>
      <c r="H1230" s="131">
        <v>0</v>
      </c>
      <c r="I1230" s="131">
        <v>0</v>
      </c>
      <c r="J1230" s="131">
        <v>0</v>
      </c>
      <c r="K1230" s="131">
        <v>0</v>
      </c>
      <c r="L1230" s="131">
        <v>0</v>
      </c>
      <c r="M1230" s="131">
        <v>0</v>
      </c>
      <c r="N1230" s="131">
        <v>0</v>
      </c>
      <c r="O1230" s="131">
        <v>0</v>
      </c>
      <c r="P1230" s="131">
        <v>0</v>
      </c>
      <c r="Q1230" s="131">
        <v>0</v>
      </c>
      <c r="R1230" s="131">
        <v>0</v>
      </c>
      <c r="S1230" s="131">
        <v>0</v>
      </c>
      <c r="T1230" s="131">
        <v>0</v>
      </c>
      <c r="U1230" s="131">
        <v>0</v>
      </c>
      <c r="V1230" s="131">
        <v>0</v>
      </c>
      <c r="W1230" s="131">
        <v>0</v>
      </c>
      <c r="X1230" s="131">
        <v>0</v>
      </c>
      <c r="Y1230" s="131">
        <v>0</v>
      </c>
      <c r="Z1230" s="131">
        <v>0</v>
      </c>
      <c r="AA1230" s="131">
        <v>0</v>
      </c>
      <c r="AB1230" s="131">
        <v>0</v>
      </c>
      <c r="AC1230" s="131">
        <v>0</v>
      </c>
      <c r="AD1230" s="131">
        <v>0</v>
      </c>
      <c r="AE1230" s="131">
        <v>0</v>
      </c>
      <c r="AF1230" s="131">
        <v>0</v>
      </c>
      <c r="AG1230" s="131">
        <v>0</v>
      </c>
      <c r="AH1230" s="43">
        <v>0</v>
      </c>
    </row>
    <row r="1231" spans="1:34">
      <c r="A1231" s="52">
        <v>0</v>
      </c>
      <c r="C1231" s="53"/>
      <c r="D1231" s="2">
        <v>2022</v>
      </c>
      <c r="E1231" s="2">
        <v>6</v>
      </c>
      <c r="F1231" s="62">
        <v>2023</v>
      </c>
      <c r="G1231" s="62">
        <v>2023</v>
      </c>
      <c r="H1231" s="131">
        <v>0</v>
      </c>
      <c r="I1231" s="131">
        <v>0</v>
      </c>
      <c r="J1231" s="131">
        <v>0</v>
      </c>
      <c r="K1231" s="131">
        <v>0</v>
      </c>
      <c r="L1231" s="131">
        <v>0</v>
      </c>
      <c r="M1231" s="131">
        <v>0</v>
      </c>
      <c r="N1231" s="131">
        <v>0</v>
      </c>
      <c r="O1231" s="131">
        <v>0</v>
      </c>
      <c r="P1231" s="131">
        <v>0</v>
      </c>
      <c r="Q1231" s="131">
        <v>0</v>
      </c>
      <c r="R1231" s="131">
        <v>0</v>
      </c>
      <c r="S1231" s="131">
        <v>0</v>
      </c>
      <c r="T1231" s="131">
        <v>0</v>
      </c>
      <c r="U1231" s="131">
        <v>0</v>
      </c>
      <c r="V1231" s="131">
        <v>0</v>
      </c>
      <c r="W1231" s="131">
        <v>0</v>
      </c>
      <c r="X1231" s="131">
        <v>0</v>
      </c>
      <c r="Y1231" s="131">
        <v>0</v>
      </c>
      <c r="Z1231" s="131">
        <v>0</v>
      </c>
      <c r="AA1231" s="131">
        <v>0</v>
      </c>
      <c r="AB1231" s="131">
        <v>0</v>
      </c>
      <c r="AC1231" s="131">
        <v>0</v>
      </c>
      <c r="AD1231" s="131">
        <v>0</v>
      </c>
      <c r="AE1231" s="131">
        <v>0</v>
      </c>
      <c r="AF1231" s="131">
        <v>0</v>
      </c>
      <c r="AG1231" s="131">
        <v>0</v>
      </c>
      <c r="AH1231" s="43">
        <v>0</v>
      </c>
    </row>
    <row r="1232" spans="1:34">
      <c r="A1232" s="52">
        <v>0</v>
      </c>
      <c r="C1232" s="53"/>
      <c r="D1232" s="2">
        <v>2022</v>
      </c>
      <c r="E1232" s="2">
        <v>7</v>
      </c>
      <c r="F1232" s="62">
        <v>2023</v>
      </c>
      <c r="G1232" s="62">
        <v>2023</v>
      </c>
      <c r="H1232" s="131">
        <v>0</v>
      </c>
      <c r="I1232" s="131">
        <v>0</v>
      </c>
      <c r="J1232" s="131">
        <v>0</v>
      </c>
      <c r="K1232" s="131">
        <v>0</v>
      </c>
      <c r="L1232" s="131">
        <v>0</v>
      </c>
      <c r="M1232" s="131">
        <v>0</v>
      </c>
      <c r="N1232" s="131">
        <v>0</v>
      </c>
      <c r="O1232" s="131">
        <v>0</v>
      </c>
      <c r="P1232" s="131">
        <v>0</v>
      </c>
      <c r="Q1232" s="131">
        <v>0</v>
      </c>
      <c r="R1232" s="131">
        <v>0</v>
      </c>
      <c r="S1232" s="131">
        <v>0</v>
      </c>
      <c r="T1232" s="131">
        <v>0</v>
      </c>
      <c r="U1232" s="131">
        <v>0</v>
      </c>
      <c r="V1232" s="131">
        <v>0</v>
      </c>
      <c r="W1232" s="131">
        <v>0</v>
      </c>
      <c r="X1232" s="131">
        <v>0</v>
      </c>
      <c r="Y1232" s="131">
        <v>0</v>
      </c>
      <c r="Z1232" s="131">
        <v>0</v>
      </c>
      <c r="AA1232" s="131">
        <v>0</v>
      </c>
      <c r="AB1232" s="131">
        <v>0</v>
      </c>
      <c r="AC1232" s="131">
        <v>0</v>
      </c>
      <c r="AD1232" s="131">
        <v>0</v>
      </c>
      <c r="AE1232" s="131">
        <v>0</v>
      </c>
      <c r="AF1232" s="131">
        <v>0</v>
      </c>
      <c r="AG1232" s="131">
        <v>0</v>
      </c>
      <c r="AH1232" s="43">
        <v>0</v>
      </c>
    </row>
    <row r="1233" spans="1:34">
      <c r="A1233" s="52">
        <v>0</v>
      </c>
      <c r="C1233" s="53"/>
      <c r="D1233" s="2">
        <v>2022</v>
      </c>
      <c r="E1233" s="2">
        <v>8</v>
      </c>
      <c r="F1233" s="62">
        <v>2023</v>
      </c>
      <c r="G1233" s="62">
        <v>2023</v>
      </c>
      <c r="H1233" s="131">
        <v>0</v>
      </c>
      <c r="I1233" s="131">
        <v>0</v>
      </c>
      <c r="J1233" s="131">
        <v>0</v>
      </c>
      <c r="K1233" s="131">
        <v>0</v>
      </c>
      <c r="L1233" s="131">
        <v>0</v>
      </c>
      <c r="M1233" s="131">
        <v>0</v>
      </c>
      <c r="N1233" s="131">
        <v>0</v>
      </c>
      <c r="O1233" s="131">
        <v>0</v>
      </c>
      <c r="P1233" s="131">
        <v>0</v>
      </c>
      <c r="Q1233" s="131">
        <v>0</v>
      </c>
      <c r="R1233" s="131">
        <v>0</v>
      </c>
      <c r="S1233" s="131">
        <v>0</v>
      </c>
      <c r="T1233" s="131">
        <v>0</v>
      </c>
      <c r="U1233" s="131">
        <v>0</v>
      </c>
      <c r="V1233" s="131">
        <v>0</v>
      </c>
      <c r="W1233" s="131">
        <v>0</v>
      </c>
      <c r="X1233" s="131">
        <v>0</v>
      </c>
      <c r="Y1233" s="131">
        <v>0</v>
      </c>
      <c r="Z1233" s="131">
        <v>0</v>
      </c>
      <c r="AA1233" s="131">
        <v>0</v>
      </c>
      <c r="AB1233" s="131">
        <v>0</v>
      </c>
      <c r="AC1233" s="131">
        <v>0</v>
      </c>
      <c r="AD1233" s="131">
        <v>0</v>
      </c>
      <c r="AE1233" s="131">
        <v>0</v>
      </c>
      <c r="AF1233" s="131">
        <v>0</v>
      </c>
      <c r="AG1233" s="131">
        <v>0</v>
      </c>
      <c r="AH1233" s="43">
        <v>0</v>
      </c>
    </row>
    <row r="1234" spans="1:34">
      <c r="A1234" s="52">
        <v>0</v>
      </c>
      <c r="C1234" s="53"/>
      <c r="D1234" s="2">
        <v>2022</v>
      </c>
      <c r="E1234" s="2">
        <v>9</v>
      </c>
      <c r="F1234" s="62">
        <v>2023</v>
      </c>
      <c r="G1234" s="62">
        <v>2023</v>
      </c>
      <c r="H1234" s="131">
        <v>0</v>
      </c>
      <c r="I1234" s="131">
        <v>0</v>
      </c>
      <c r="J1234" s="131">
        <v>0</v>
      </c>
      <c r="K1234" s="131">
        <v>0</v>
      </c>
      <c r="L1234" s="131">
        <v>0</v>
      </c>
      <c r="M1234" s="131">
        <v>0</v>
      </c>
      <c r="N1234" s="131">
        <v>0</v>
      </c>
      <c r="O1234" s="131">
        <v>0</v>
      </c>
      <c r="P1234" s="131">
        <v>0</v>
      </c>
      <c r="Q1234" s="131">
        <v>0</v>
      </c>
      <c r="R1234" s="131">
        <v>0</v>
      </c>
      <c r="S1234" s="131">
        <v>0</v>
      </c>
      <c r="T1234" s="131">
        <v>0</v>
      </c>
      <c r="U1234" s="131">
        <v>0</v>
      </c>
      <c r="V1234" s="131">
        <v>0</v>
      </c>
      <c r="W1234" s="131">
        <v>0</v>
      </c>
      <c r="X1234" s="131">
        <v>0</v>
      </c>
      <c r="Y1234" s="131">
        <v>0</v>
      </c>
      <c r="Z1234" s="131">
        <v>0</v>
      </c>
      <c r="AA1234" s="131">
        <v>0</v>
      </c>
      <c r="AB1234" s="131">
        <v>0</v>
      </c>
      <c r="AC1234" s="131">
        <v>0</v>
      </c>
      <c r="AD1234" s="131">
        <v>0</v>
      </c>
      <c r="AE1234" s="131">
        <v>0</v>
      </c>
      <c r="AF1234" s="131">
        <v>0</v>
      </c>
      <c r="AG1234" s="131">
        <v>0</v>
      </c>
      <c r="AH1234" s="43">
        <v>0</v>
      </c>
    </row>
    <row r="1235" spans="1:34">
      <c r="A1235" s="52">
        <v>0</v>
      </c>
      <c r="C1235" s="53"/>
      <c r="D1235" s="2">
        <v>2022</v>
      </c>
      <c r="E1235" s="2">
        <v>10</v>
      </c>
      <c r="F1235" s="62">
        <v>2023</v>
      </c>
      <c r="G1235" s="62">
        <v>2023</v>
      </c>
      <c r="H1235" s="131">
        <v>0</v>
      </c>
      <c r="I1235" s="131">
        <v>0</v>
      </c>
      <c r="J1235" s="131">
        <v>0</v>
      </c>
      <c r="K1235" s="131">
        <v>0</v>
      </c>
      <c r="L1235" s="131">
        <v>0</v>
      </c>
      <c r="M1235" s="131">
        <v>0</v>
      </c>
      <c r="N1235" s="131">
        <v>0</v>
      </c>
      <c r="O1235" s="131">
        <v>0</v>
      </c>
      <c r="P1235" s="131">
        <v>0</v>
      </c>
      <c r="Q1235" s="131">
        <v>0</v>
      </c>
      <c r="R1235" s="131">
        <v>0</v>
      </c>
      <c r="S1235" s="131">
        <v>0</v>
      </c>
      <c r="T1235" s="131">
        <v>0</v>
      </c>
      <c r="U1235" s="131">
        <v>0</v>
      </c>
      <c r="V1235" s="131">
        <v>0</v>
      </c>
      <c r="W1235" s="131">
        <v>0</v>
      </c>
      <c r="X1235" s="131">
        <v>0</v>
      </c>
      <c r="Y1235" s="131">
        <v>0</v>
      </c>
      <c r="Z1235" s="131">
        <v>0</v>
      </c>
      <c r="AA1235" s="131">
        <v>0</v>
      </c>
      <c r="AB1235" s="131">
        <v>0</v>
      </c>
      <c r="AC1235" s="131">
        <v>0</v>
      </c>
      <c r="AD1235" s="131">
        <v>0</v>
      </c>
      <c r="AE1235" s="131">
        <v>0</v>
      </c>
      <c r="AF1235" s="131">
        <v>0</v>
      </c>
      <c r="AG1235" s="131">
        <v>0</v>
      </c>
      <c r="AH1235" s="43">
        <v>0</v>
      </c>
    </row>
    <row r="1236" spans="1:34">
      <c r="A1236" s="52">
        <v>0</v>
      </c>
      <c r="C1236" s="53"/>
      <c r="D1236" s="2">
        <v>2022</v>
      </c>
      <c r="E1236" s="2">
        <v>11</v>
      </c>
      <c r="F1236" s="62">
        <v>2023</v>
      </c>
      <c r="G1236" s="62">
        <v>2023</v>
      </c>
      <c r="H1236" s="131">
        <v>0</v>
      </c>
      <c r="I1236" s="131">
        <v>0</v>
      </c>
      <c r="J1236" s="131">
        <v>0</v>
      </c>
      <c r="K1236" s="131">
        <v>0</v>
      </c>
      <c r="L1236" s="131">
        <v>0</v>
      </c>
      <c r="M1236" s="131">
        <v>0</v>
      </c>
      <c r="N1236" s="131">
        <v>0</v>
      </c>
      <c r="O1236" s="131">
        <v>0</v>
      </c>
      <c r="P1236" s="131">
        <v>0</v>
      </c>
      <c r="Q1236" s="131">
        <v>0</v>
      </c>
      <c r="R1236" s="131">
        <v>0</v>
      </c>
      <c r="S1236" s="131">
        <v>0</v>
      </c>
      <c r="T1236" s="131">
        <v>0</v>
      </c>
      <c r="U1236" s="131">
        <v>0</v>
      </c>
      <c r="V1236" s="131">
        <v>0</v>
      </c>
      <c r="W1236" s="131">
        <v>0</v>
      </c>
      <c r="X1236" s="131">
        <v>0</v>
      </c>
      <c r="Y1236" s="131">
        <v>0</v>
      </c>
      <c r="Z1236" s="131">
        <v>0</v>
      </c>
      <c r="AA1236" s="131">
        <v>0</v>
      </c>
      <c r="AB1236" s="131">
        <v>0</v>
      </c>
      <c r="AC1236" s="131">
        <v>0</v>
      </c>
      <c r="AD1236" s="131">
        <v>0</v>
      </c>
      <c r="AE1236" s="131">
        <v>0</v>
      </c>
      <c r="AF1236" s="131">
        <v>0</v>
      </c>
      <c r="AG1236" s="131">
        <v>0</v>
      </c>
      <c r="AH1236" s="43">
        <v>0</v>
      </c>
    </row>
    <row r="1237" spans="1:34">
      <c r="A1237" s="52">
        <v>0</v>
      </c>
      <c r="C1237" s="53"/>
      <c r="D1237" s="2">
        <v>2022</v>
      </c>
      <c r="E1237" s="2">
        <v>12</v>
      </c>
      <c r="F1237" s="62">
        <v>2023</v>
      </c>
      <c r="G1237" s="62">
        <v>2023</v>
      </c>
      <c r="H1237" s="131">
        <v>0</v>
      </c>
      <c r="I1237" s="131">
        <v>0</v>
      </c>
      <c r="J1237" s="131">
        <v>0</v>
      </c>
      <c r="K1237" s="131">
        <v>0</v>
      </c>
      <c r="L1237" s="131">
        <v>0</v>
      </c>
      <c r="M1237" s="131">
        <v>0</v>
      </c>
      <c r="N1237" s="131">
        <v>0</v>
      </c>
      <c r="O1237" s="131">
        <v>0</v>
      </c>
      <c r="P1237" s="131">
        <v>0</v>
      </c>
      <c r="Q1237" s="131">
        <v>0</v>
      </c>
      <c r="R1237" s="131">
        <v>0</v>
      </c>
      <c r="S1237" s="131">
        <v>0</v>
      </c>
      <c r="T1237" s="131">
        <v>0</v>
      </c>
      <c r="U1237" s="131">
        <v>0</v>
      </c>
      <c r="V1237" s="131">
        <v>0</v>
      </c>
      <c r="W1237" s="131">
        <v>0</v>
      </c>
      <c r="X1237" s="131">
        <v>0</v>
      </c>
      <c r="Y1237" s="131">
        <v>0</v>
      </c>
      <c r="Z1237" s="131">
        <v>0</v>
      </c>
      <c r="AA1237" s="131">
        <v>0</v>
      </c>
      <c r="AB1237" s="131">
        <v>0</v>
      </c>
      <c r="AC1237" s="131">
        <v>0</v>
      </c>
      <c r="AD1237" s="131">
        <v>0</v>
      </c>
      <c r="AE1237" s="131">
        <v>0</v>
      </c>
      <c r="AF1237" s="131">
        <v>0</v>
      </c>
      <c r="AG1237" s="131">
        <v>0</v>
      </c>
      <c r="AH1237" s="43">
        <v>0</v>
      </c>
    </row>
    <row r="1238" spans="1:34">
      <c r="A1238" s="52">
        <v>0</v>
      </c>
      <c r="C1238" s="53"/>
      <c r="D1238" s="2">
        <v>2023</v>
      </c>
      <c r="E1238" s="2">
        <v>1</v>
      </c>
      <c r="F1238" s="62">
        <v>2023</v>
      </c>
      <c r="G1238" s="62">
        <v>2023</v>
      </c>
      <c r="H1238" s="131">
        <v>0</v>
      </c>
      <c r="I1238" s="131">
        <v>0</v>
      </c>
      <c r="J1238" s="131">
        <v>0</v>
      </c>
      <c r="K1238" s="131">
        <v>0</v>
      </c>
      <c r="L1238" s="131">
        <v>0</v>
      </c>
      <c r="M1238" s="131">
        <v>0</v>
      </c>
      <c r="N1238" s="131">
        <v>0</v>
      </c>
      <c r="O1238" s="131">
        <v>0</v>
      </c>
      <c r="P1238" s="131">
        <v>0</v>
      </c>
      <c r="Q1238" s="131">
        <v>0</v>
      </c>
      <c r="R1238" s="131">
        <v>0</v>
      </c>
      <c r="S1238" s="131">
        <v>0</v>
      </c>
      <c r="T1238" s="131">
        <v>0</v>
      </c>
      <c r="U1238" s="131">
        <v>0</v>
      </c>
      <c r="V1238" s="131">
        <v>0</v>
      </c>
      <c r="W1238" s="131">
        <v>0</v>
      </c>
      <c r="X1238" s="131">
        <v>0</v>
      </c>
      <c r="Y1238" s="131">
        <v>0</v>
      </c>
      <c r="Z1238" s="131">
        <v>0</v>
      </c>
      <c r="AA1238" s="131">
        <v>0</v>
      </c>
      <c r="AB1238" s="131">
        <v>0</v>
      </c>
      <c r="AC1238" s="131">
        <v>0</v>
      </c>
      <c r="AD1238" s="131">
        <v>0</v>
      </c>
      <c r="AE1238" s="131">
        <v>0</v>
      </c>
      <c r="AF1238" s="131">
        <v>0</v>
      </c>
      <c r="AG1238" s="131">
        <v>0</v>
      </c>
      <c r="AH1238" s="43">
        <v>0</v>
      </c>
    </row>
    <row r="1239" spans="1:34">
      <c r="A1239" s="52">
        <v>0</v>
      </c>
      <c r="C1239" s="53"/>
      <c r="D1239" s="2">
        <v>2023</v>
      </c>
      <c r="E1239" s="2">
        <v>2</v>
      </c>
      <c r="F1239" s="62">
        <v>2023</v>
      </c>
      <c r="G1239" s="62">
        <v>2023</v>
      </c>
      <c r="H1239" s="131">
        <v>0</v>
      </c>
      <c r="I1239" s="131">
        <v>0</v>
      </c>
      <c r="J1239" s="131">
        <v>0</v>
      </c>
      <c r="K1239" s="131">
        <v>0</v>
      </c>
      <c r="L1239" s="131">
        <v>0</v>
      </c>
      <c r="M1239" s="131">
        <v>0</v>
      </c>
      <c r="N1239" s="131">
        <v>0</v>
      </c>
      <c r="O1239" s="131">
        <v>0</v>
      </c>
      <c r="P1239" s="131">
        <v>0</v>
      </c>
      <c r="Q1239" s="131">
        <v>0</v>
      </c>
      <c r="R1239" s="131">
        <v>0</v>
      </c>
      <c r="S1239" s="131">
        <v>0</v>
      </c>
      <c r="T1239" s="131">
        <v>0</v>
      </c>
      <c r="U1239" s="131">
        <v>0</v>
      </c>
      <c r="V1239" s="131">
        <v>0</v>
      </c>
      <c r="W1239" s="131">
        <v>0</v>
      </c>
      <c r="X1239" s="131">
        <v>0</v>
      </c>
      <c r="Y1239" s="131">
        <v>0</v>
      </c>
      <c r="Z1239" s="131">
        <v>0</v>
      </c>
      <c r="AA1239" s="131">
        <v>0</v>
      </c>
      <c r="AB1239" s="131">
        <v>0</v>
      </c>
      <c r="AC1239" s="131">
        <v>0</v>
      </c>
      <c r="AD1239" s="131">
        <v>0</v>
      </c>
      <c r="AE1239" s="131">
        <v>0</v>
      </c>
      <c r="AF1239" s="131">
        <v>0</v>
      </c>
      <c r="AG1239" s="131">
        <v>0</v>
      </c>
      <c r="AH1239" s="43">
        <v>0</v>
      </c>
    </row>
    <row r="1240" spans="1:34">
      <c r="A1240" s="52">
        <v>0</v>
      </c>
      <c r="C1240" s="53"/>
      <c r="D1240" s="2">
        <v>2023</v>
      </c>
      <c r="E1240" s="2">
        <v>3</v>
      </c>
      <c r="F1240" s="62">
        <v>2023</v>
      </c>
      <c r="G1240" s="62">
        <v>2023</v>
      </c>
      <c r="H1240" s="131">
        <v>0</v>
      </c>
      <c r="I1240" s="131">
        <v>0</v>
      </c>
      <c r="J1240" s="131">
        <v>0</v>
      </c>
      <c r="K1240" s="131">
        <v>0</v>
      </c>
      <c r="L1240" s="131">
        <v>0</v>
      </c>
      <c r="M1240" s="131">
        <v>0</v>
      </c>
      <c r="N1240" s="131">
        <v>0</v>
      </c>
      <c r="O1240" s="131">
        <v>0</v>
      </c>
      <c r="P1240" s="131">
        <v>0</v>
      </c>
      <c r="Q1240" s="131">
        <v>0</v>
      </c>
      <c r="R1240" s="131">
        <v>0</v>
      </c>
      <c r="S1240" s="131">
        <v>0</v>
      </c>
      <c r="T1240" s="131">
        <v>0</v>
      </c>
      <c r="U1240" s="131">
        <v>0</v>
      </c>
      <c r="V1240" s="131">
        <v>0</v>
      </c>
      <c r="W1240" s="131">
        <v>0</v>
      </c>
      <c r="X1240" s="131">
        <v>0</v>
      </c>
      <c r="Y1240" s="131">
        <v>0</v>
      </c>
      <c r="Z1240" s="131">
        <v>0</v>
      </c>
      <c r="AA1240" s="131">
        <v>0</v>
      </c>
      <c r="AB1240" s="131">
        <v>0</v>
      </c>
      <c r="AC1240" s="131">
        <v>0</v>
      </c>
      <c r="AD1240" s="131">
        <v>0</v>
      </c>
      <c r="AE1240" s="131">
        <v>0</v>
      </c>
      <c r="AF1240" s="131">
        <v>0</v>
      </c>
      <c r="AG1240" s="131">
        <v>0</v>
      </c>
      <c r="AH1240" s="43">
        <v>0</v>
      </c>
    </row>
    <row r="1241" spans="1:34">
      <c r="A1241" s="52">
        <v>0</v>
      </c>
      <c r="C1241" s="53"/>
      <c r="D1241" s="2">
        <v>2023</v>
      </c>
      <c r="E1241" s="2">
        <v>4</v>
      </c>
      <c r="F1241" s="62">
        <v>2023</v>
      </c>
      <c r="G1241" s="62">
        <v>2023</v>
      </c>
      <c r="H1241" s="131">
        <v>0</v>
      </c>
      <c r="I1241" s="131">
        <v>0</v>
      </c>
      <c r="J1241" s="131">
        <v>0</v>
      </c>
      <c r="K1241" s="131">
        <v>0</v>
      </c>
      <c r="L1241" s="131">
        <v>0</v>
      </c>
      <c r="M1241" s="131">
        <v>0</v>
      </c>
      <c r="N1241" s="131">
        <v>0</v>
      </c>
      <c r="O1241" s="131">
        <v>0</v>
      </c>
      <c r="P1241" s="131">
        <v>0</v>
      </c>
      <c r="Q1241" s="131">
        <v>0</v>
      </c>
      <c r="R1241" s="131">
        <v>0</v>
      </c>
      <c r="S1241" s="131">
        <v>0</v>
      </c>
      <c r="T1241" s="131">
        <v>0</v>
      </c>
      <c r="U1241" s="131">
        <v>0</v>
      </c>
      <c r="V1241" s="131">
        <v>0</v>
      </c>
      <c r="W1241" s="131">
        <v>0</v>
      </c>
      <c r="X1241" s="131">
        <v>0</v>
      </c>
      <c r="Y1241" s="131">
        <v>0</v>
      </c>
      <c r="Z1241" s="131">
        <v>0</v>
      </c>
      <c r="AA1241" s="131">
        <v>0</v>
      </c>
      <c r="AB1241" s="131">
        <v>0</v>
      </c>
      <c r="AC1241" s="131">
        <v>0</v>
      </c>
      <c r="AD1241" s="131">
        <v>0</v>
      </c>
      <c r="AE1241" s="131">
        <v>0</v>
      </c>
      <c r="AF1241" s="131">
        <v>0</v>
      </c>
      <c r="AG1241" s="131">
        <v>0</v>
      </c>
      <c r="AH1241" s="43">
        <v>0</v>
      </c>
    </row>
    <row r="1242" spans="1:34">
      <c r="A1242" s="52">
        <v>0</v>
      </c>
      <c r="C1242" s="53"/>
      <c r="D1242" s="2">
        <v>2023</v>
      </c>
      <c r="E1242" s="2">
        <v>5</v>
      </c>
      <c r="F1242" s="62">
        <v>2024</v>
      </c>
      <c r="G1242" s="62">
        <v>2024</v>
      </c>
      <c r="H1242" s="131">
        <v>0</v>
      </c>
      <c r="I1242" s="131">
        <v>0</v>
      </c>
      <c r="J1242" s="131">
        <v>0</v>
      </c>
      <c r="K1242" s="131">
        <v>0</v>
      </c>
      <c r="L1242" s="131">
        <v>0</v>
      </c>
      <c r="M1242" s="131">
        <v>0</v>
      </c>
      <c r="N1242" s="131">
        <v>0</v>
      </c>
      <c r="O1242" s="131">
        <v>0</v>
      </c>
      <c r="P1242" s="131">
        <v>0</v>
      </c>
      <c r="Q1242" s="131">
        <v>0</v>
      </c>
      <c r="R1242" s="131">
        <v>0</v>
      </c>
      <c r="S1242" s="131">
        <v>0</v>
      </c>
      <c r="T1242" s="131">
        <v>0</v>
      </c>
      <c r="U1242" s="131">
        <v>0</v>
      </c>
      <c r="V1242" s="131">
        <v>0</v>
      </c>
      <c r="W1242" s="131">
        <v>0</v>
      </c>
      <c r="X1242" s="131">
        <v>0</v>
      </c>
      <c r="Y1242" s="131">
        <v>0</v>
      </c>
      <c r="Z1242" s="131">
        <v>0</v>
      </c>
      <c r="AA1242" s="131">
        <v>0</v>
      </c>
      <c r="AB1242" s="131">
        <v>0</v>
      </c>
      <c r="AC1242" s="131">
        <v>0</v>
      </c>
      <c r="AD1242" s="131">
        <v>0</v>
      </c>
      <c r="AE1242" s="131">
        <v>0</v>
      </c>
      <c r="AF1242" s="131">
        <v>0</v>
      </c>
      <c r="AG1242" s="131">
        <v>0</v>
      </c>
      <c r="AH1242" s="43">
        <v>0</v>
      </c>
    </row>
    <row r="1243" spans="1:34">
      <c r="A1243" s="52">
        <v>0</v>
      </c>
      <c r="C1243" s="53"/>
      <c r="D1243" s="2">
        <v>2023</v>
      </c>
      <c r="E1243" s="2">
        <v>6</v>
      </c>
      <c r="F1243" s="62">
        <v>2024</v>
      </c>
      <c r="G1243" s="62">
        <v>2024</v>
      </c>
      <c r="H1243" s="131">
        <v>0</v>
      </c>
      <c r="I1243" s="131">
        <v>0</v>
      </c>
      <c r="J1243" s="131">
        <v>0</v>
      </c>
      <c r="K1243" s="131">
        <v>0</v>
      </c>
      <c r="L1243" s="131">
        <v>0</v>
      </c>
      <c r="M1243" s="131">
        <v>0</v>
      </c>
      <c r="N1243" s="131">
        <v>0</v>
      </c>
      <c r="O1243" s="131">
        <v>0</v>
      </c>
      <c r="P1243" s="131">
        <v>0</v>
      </c>
      <c r="Q1243" s="131">
        <v>0</v>
      </c>
      <c r="R1243" s="131">
        <v>0</v>
      </c>
      <c r="S1243" s="131">
        <v>0</v>
      </c>
      <c r="T1243" s="131">
        <v>0</v>
      </c>
      <c r="U1243" s="131">
        <v>0</v>
      </c>
      <c r="V1243" s="131">
        <v>0</v>
      </c>
      <c r="W1243" s="131">
        <v>0</v>
      </c>
      <c r="X1243" s="131">
        <v>0</v>
      </c>
      <c r="Y1243" s="131">
        <v>0</v>
      </c>
      <c r="Z1243" s="131">
        <v>0</v>
      </c>
      <c r="AA1243" s="131">
        <v>0</v>
      </c>
      <c r="AB1243" s="131">
        <v>0</v>
      </c>
      <c r="AC1243" s="131">
        <v>0</v>
      </c>
      <c r="AD1243" s="131">
        <v>0</v>
      </c>
      <c r="AE1243" s="131">
        <v>0</v>
      </c>
      <c r="AF1243" s="131">
        <v>0</v>
      </c>
      <c r="AG1243" s="131">
        <v>0</v>
      </c>
      <c r="AH1243" s="43">
        <v>0</v>
      </c>
    </row>
    <row r="1244" spans="1:34">
      <c r="A1244" s="52">
        <v>0</v>
      </c>
      <c r="C1244" s="53"/>
      <c r="D1244" s="2">
        <v>2023</v>
      </c>
      <c r="E1244" s="2">
        <v>7</v>
      </c>
      <c r="F1244" s="62">
        <v>2024</v>
      </c>
      <c r="G1244" s="62">
        <v>2024</v>
      </c>
      <c r="H1244" s="131">
        <v>0</v>
      </c>
      <c r="I1244" s="131">
        <v>0</v>
      </c>
      <c r="J1244" s="131">
        <v>0</v>
      </c>
      <c r="K1244" s="131">
        <v>0</v>
      </c>
      <c r="L1244" s="131">
        <v>0</v>
      </c>
      <c r="M1244" s="131">
        <v>0</v>
      </c>
      <c r="N1244" s="131">
        <v>0</v>
      </c>
      <c r="O1244" s="131">
        <v>0</v>
      </c>
      <c r="P1244" s="131">
        <v>0</v>
      </c>
      <c r="Q1244" s="131">
        <v>0</v>
      </c>
      <c r="R1244" s="131">
        <v>0</v>
      </c>
      <c r="S1244" s="131">
        <v>0</v>
      </c>
      <c r="T1244" s="131">
        <v>0</v>
      </c>
      <c r="U1244" s="131">
        <v>0</v>
      </c>
      <c r="V1244" s="131">
        <v>0</v>
      </c>
      <c r="W1244" s="131">
        <v>0</v>
      </c>
      <c r="X1244" s="131">
        <v>0</v>
      </c>
      <c r="Y1244" s="131">
        <v>0</v>
      </c>
      <c r="Z1244" s="131">
        <v>0</v>
      </c>
      <c r="AA1244" s="131">
        <v>0</v>
      </c>
      <c r="AB1244" s="131">
        <v>0</v>
      </c>
      <c r="AC1244" s="131">
        <v>0</v>
      </c>
      <c r="AD1244" s="131">
        <v>0</v>
      </c>
      <c r="AE1244" s="131">
        <v>0</v>
      </c>
      <c r="AF1244" s="131">
        <v>0</v>
      </c>
      <c r="AG1244" s="131">
        <v>0</v>
      </c>
      <c r="AH1244" s="43">
        <v>0</v>
      </c>
    </row>
    <row r="1245" spans="1:34">
      <c r="A1245" s="52">
        <v>0</v>
      </c>
      <c r="C1245" s="53"/>
      <c r="D1245" s="2">
        <v>2023</v>
      </c>
      <c r="E1245" s="2">
        <v>8</v>
      </c>
      <c r="F1245" s="62">
        <v>2024</v>
      </c>
      <c r="G1245" s="62">
        <v>2024</v>
      </c>
      <c r="H1245" s="131">
        <v>0</v>
      </c>
      <c r="I1245" s="131">
        <v>0</v>
      </c>
      <c r="J1245" s="131">
        <v>0</v>
      </c>
      <c r="K1245" s="131">
        <v>0</v>
      </c>
      <c r="L1245" s="131">
        <v>0</v>
      </c>
      <c r="M1245" s="131">
        <v>0</v>
      </c>
      <c r="N1245" s="131">
        <v>0</v>
      </c>
      <c r="O1245" s="131">
        <v>0</v>
      </c>
      <c r="P1245" s="131">
        <v>0</v>
      </c>
      <c r="Q1245" s="131">
        <v>0</v>
      </c>
      <c r="R1245" s="131">
        <v>0</v>
      </c>
      <c r="S1245" s="131">
        <v>0</v>
      </c>
      <c r="T1245" s="131">
        <v>0</v>
      </c>
      <c r="U1245" s="131">
        <v>0</v>
      </c>
      <c r="V1245" s="131">
        <v>0</v>
      </c>
      <c r="W1245" s="131">
        <v>0</v>
      </c>
      <c r="X1245" s="131">
        <v>0</v>
      </c>
      <c r="Y1245" s="131">
        <v>0</v>
      </c>
      <c r="Z1245" s="131">
        <v>0</v>
      </c>
      <c r="AA1245" s="131">
        <v>0</v>
      </c>
      <c r="AB1245" s="131">
        <v>0</v>
      </c>
      <c r="AC1245" s="131">
        <v>0</v>
      </c>
      <c r="AD1245" s="131">
        <v>0</v>
      </c>
      <c r="AE1245" s="131">
        <v>0</v>
      </c>
      <c r="AF1245" s="131">
        <v>0</v>
      </c>
      <c r="AG1245" s="131">
        <v>0</v>
      </c>
      <c r="AH1245" s="43">
        <v>0</v>
      </c>
    </row>
    <row r="1246" spans="1:34">
      <c r="A1246" s="52">
        <v>0</v>
      </c>
      <c r="C1246" s="53"/>
      <c r="D1246" s="2">
        <v>2023</v>
      </c>
      <c r="E1246" s="2">
        <v>9</v>
      </c>
      <c r="F1246" s="62">
        <v>2024</v>
      </c>
      <c r="G1246" s="62">
        <v>2024</v>
      </c>
      <c r="H1246" s="131">
        <v>0</v>
      </c>
      <c r="I1246" s="131">
        <v>0</v>
      </c>
      <c r="J1246" s="131">
        <v>0</v>
      </c>
      <c r="K1246" s="131">
        <v>0</v>
      </c>
      <c r="L1246" s="131">
        <v>0</v>
      </c>
      <c r="M1246" s="131">
        <v>0</v>
      </c>
      <c r="N1246" s="131">
        <v>0</v>
      </c>
      <c r="O1246" s="131">
        <v>0</v>
      </c>
      <c r="P1246" s="131">
        <v>0</v>
      </c>
      <c r="Q1246" s="131">
        <v>0</v>
      </c>
      <c r="R1246" s="131">
        <v>0</v>
      </c>
      <c r="S1246" s="131">
        <v>0</v>
      </c>
      <c r="T1246" s="131">
        <v>0</v>
      </c>
      <c r="U1246" s="131">
        <v>0</v>
      </c>
      <c r="V1246" s="131">
        <v>0</v>
      </c>
      <c r="W1246" s="131">
        <v>0</v>
      </c>
      <c r="X1246" s="131">
        <v>0</v>
      </c>
      <c r="Y1246" s="131">
        <v>0</v>
      </c>
      <c r="Z1246" s="131">
        <v>0</v>
      </c>
      <c r="AA1246" s="131">
        <v>0</v>
      </c>
      <c r="AB1246" s="131">
        <v>0</v>
      </c>
      <c r="AC1246" s="131">
        <v>0</v>
      </c>
      <c r="AD1246" s="131">
        <v>0</v>
      </c>
      <c r="AE1246" s="131">
        <v>0</v>
      </c>
      <c r="AF1246" s="131">
        <v>0</v>
      </c>
      <c r="AG1246" s="131">
        <v>0</v>
      </c>
      <c r="AH1246" s="43">
        <v>0</v>
      </c>
    </row>
    <row r="1247" spans="1:34">
      <c r="A1247" s="52">
        <v>0</v>
      </c>
      <c r="C1247" s="53"/>
      <c r="D1247" s="2">
        <v>2023</v>
      </c>
      <c r="E1247" s="2">
        <v>10</v>
      </c>
      <c r="F1247" s="62">
        <v>2024</v>
      </c>
      <c r="G1247" s="62">
        <v>2024</v>
      </c>
      <c r="H1247" s="131">
        <v>0</v>
      </c>
      <c r="I1247" s="131">
        <v>0</v>
      </c>
      <c r="J1247" s="131">
        <v>0</v>
      </c>
      <c r="K1247" s="131">
        <v>0</v>
      </c>
      <c r="L1247" s="131">
        <v>0</v>
      </c>
      <c r="M1247" s="131">
        <v>0</v>
      </c>
      <c r="N1247" s="131">
        <v>0</v>
      </c>
      <c r="O1247" s="131">
        <v>0</v>
      </c>
      <c r="P1247" s="131">
        <v>0</v>
      </c>
      <c r="Q1247" s="131">
        <v>0</v>
      </c>
      <c r="R1247" s="131">
        <v>0</v>
      </c>
      <c r="S1247" s="131">
        <v>0</v>
      </c>
      <c r="T1247" s="131">
        <v>0</v>
      </c>
      <c r="U1247" s="131">
        <v>0</v>
      </c>
      <c r="V1247" s="131">
        <v>0</v>
      </c>
      <c r="W1247" s="131">
        <v>0</v>
      </c>
      <c r="X1247" s="131">
        <v>0</v>
      </c>
      <c r="Y1247" s="131">
        <v>0</v>
      </c>
      <c r="Z1247" s="131">
        <v>0</v>
      </c>
      <c r="AA1247" s="131">
        <v>0</v>
      </c>
      <c r="AB1247" s="131">
        <v>0</v>
      </c>
      <c r="AC1247" s="131">
        <v>0</v>
      </c>
      <c r="AD1247" s="131">
        <v>0</v>
      </c>
      <c r="AE1247" s="131">
        <v>0</v>
      </c>
      <c r="AF1247" s="131">
        <v>0</v>
      </c>
      <c r="AG1247" s="131">
        <v>0</v>
      </c>
      <c r="AH1247" s="43">
        <v>0</v>
      </c>
    </row>
    <row r="1248" spans="1:34">
      <c r="A1248" s="52">
        <v>0</v>
      </c>
      <c r="C1248" s="53"/>
      <c r="D1248" s="2">
        <v>2023</v>
      </c>
      <c r="E1248" s="2">
        <v>11</v>
      </c>
      <c r="F1248" s="62">
        <v>2024</v>
      </c>
      <c r="G1248" s="62">
        <v>2024</v>
      </c>
      <c r="H1248" s="131">
        <v>0</v>
      </c>
      <c r="I1248" s="131">
        <v>0</v>
      </c>
      <c r="J1248" s="131">
        <v>0</v>
      </c>
      <c r="K1248" s="131">
        <v>0</v>
      </c>
      <c r="L1248" s="131">
        <v>0</v>
      </c>
      <c r="M1248" s="131">
        <v>0</v>
      </c>
      <c r="N1248" s="131">
        <v>0</v>
      </c>
      <c r="O1248" s="131">
        <v>0</v>
      </c>
      <c r="P1248" s="131">
        <v>0</v>
      </c>
      <c r="Q1248" s="131">
        <v>0</v>
      </c>
      <c r="R1248" s="131">
        <v>0</v>
      </c>
      <c r="S1248" s="131">
        <v>0</v>
      </c>
      <c r="T1248" s="131">
        <v>0</v>
      </c>
      <c r="U1248" s="131">
        <v>0</v>
      </c>
      <c r="V1248" s="131">
        <v>0</v>
      </c>
      <c r="W1248" s="131">
        <v>0</v>
      </c>
      <c r="X1248" s="131">
        <v>0</v>
      </c>
      <c r="Y1248" s="131">
        <v>0</v>
      </c>
      <c r="Z1248" s="131">
        <v>0</v>
      </c>
      <c r="AA1248" s="131">
        <v>0</v>
      </c>
      <c r="AB1248" s="131">
        <v>0</v>
      </c>
      <c r="AC1248" s="131">
        <v>0</v>
      </c>
      <c r="AD1248" s="131">
        <v>0</v>
      </c>
      <c r="AE1248" s="131">
        <v>0</v>
      </c>
      <c r="AF1248" s="131">
        <v>0</v>
      </c>
      <c r="AG1248" s="131">
        <v>0</v>
      </c>
      <c r="AH1248" s="43">
        <v>0</v>
      </c>
    </row>
    <row r="1249" spans="1:34">
      <c r="A1249" s="52">
        <v>0</v>
      </c>
      <c r="C1249" s="53"/>
      <c r="D1249" s="2">
        <v>2023</v>
      </c>
      <c r="E1249" s="2">
        <v>12</v>
      </c>
      <c r="F1249" s="62">
        <v>2024</v>
      </c>
      <c r="G1249" s="62">
        <v>2024</v>
      </c>
      <c r="H1249" s="131">
        <v>0</v>
      </c>
      <c r="I1249" s="131">
        <v>0</v>
      </c>
      <c r="J1249" s="131">
        <v>0</v>
      </c>
      <c r="K1249" s="131">
        <v>0</v>
      </c>
      <c r="L1249" s="131">
        <v>0</v>
      </c>
      <c r="M1249" s="131">
        <v>0</v>
      </c>
      <c r="N1249" s="131">
        <v>0</v>
      </c>
      <c r="O1249" s="131">
        <v>0</v>
      </c>
      <c r="P1249" s="131">
        <v>0</v>
      </c>
      <c r="Q1249" s="131">
        <v>0</v>
      </c>
      <c r="R1249" s="131">
        <v>0</v>
      </c>
      <c r="S1249" s="131">
        <v>0</v>
      </c>
      <c r="T1249" s="131">
        <v>0</v>
      </c>
      <c r="U1249" s="131">
        <v>0</v>
      </c>
      <c r="V1249" s="131">
        <v>0</v>
      </c>
      <c r="W1249" s="131">
        <v>0</v>
      </c>
      <c r="X1249" s="131">
        <v>0</v>
      </c>
      <c r="Y1249" s="131">
        <v>0</v>
      </c>
      <c r="Z1249" s="131">
        <v>0</v>
      </c>
      <c r="AA1249" s="131">
        <v>0</v>
      </c>
      <c r="AB1249" s="131">
        <v>0</v>
      </c>
      <c r="AC1249" s="131">
        <v>0</v>
      </c>
      <c r="AD1249" s="131">
        <v>0</v>
      </c>
      <c r="AE1249" s="131">
        <v>0</v>
      </c>
      <c r="AF1249" s="131">
        <v>0</v>
      </c>
      <c r="AG1249" s="131">
        <v>0</v>
      </c>
      <c r="AH1249" s="43">
        <v>0</v>
      </c>
    </row>
    <row r="1250" spans="1:34">
      <c r="A1250" s="52">
        <v>0</v>
      </c>
      <c r="C1250" s="53"/>
      <c r="D1250" s="2">
        <v>2024</v>
      </c>
      <c r="E1250" s="2">
        <v>1</v>
      </c>
      <c r="F1250" s="62">
        <v>2024</v>
      </c>
      <c r="G1250" s="62">
        <v>2024</v>
      </c>
      <c r="H1250" s="131">
        <v>0</v>
      </c>
      <c r="I1250" s="131">
        <v>0</v>
      </c>
      <c r="J1250" s="131">
        <v>0</v>
      </c>
      <c r="K1250" s="131">
        <v>0</v>
      </c>
      <c r="L1250" s="131">
        <v>0</v>
      </c>
      <c r="M1250" s="131">
        <v>0</v>
      </c>
      <c r="N1250" s="131">
        <v>0</v>
      </c>
      <c r="O1250" s="131">
        <v>0</v>
      </c>
      <c r="P1250" s="131">
        <v>0</v>
      </c>
      <c r="Q1250" s="131">
        <v>0</v>
      </c>
      <c r="R1250" s="131">
        <v>0</v>
      </c>
      <c r="S1250" s="131">
        <v>0</v>
      </c>
      <c r="T1250" s="131">
        <v>0</v>
      </c>
      <c r="U1250" s="131">
        <v>0</v>
      </c>
      <c r="V1250" s="131">
        <v>0</v>
      </c>
      <c r="W1250" s="131">
        <v>0</v>
      </c>
      <c r="X1250" s="131">
        <v>0</v>
      </c>
      <c r="Y1250" s="131">
        <v>0</v>
      </c>
      <c r="Z1250" s="131">
        <v>0</v>
      </c>
      <c r="AA1250" s="131">
        <v>0</v>
      </c>
      <c r="AB1250" s="131">
        <v>0</v>
      </c>
      <c r="AC1250" s="131">
        <v>0</v>
      </c>
      <c r="AD1250" s="131">
        <v>0</v>
      </c>
      <c r="AE1250" s="131">
        <v>0</v>
      </c>
      <c r="AF1250" s="131">
        <v>0</v>
      </c>
      <c r="AG1250" s="131">
        <v>0</v>
      </c>
      <c r="AH1250" s="43">
        <v>0</v>
      </c>
    </row>
    <row r="1251" spans="1:34">
      <c r="A1251" s="52">
        <v>0</v>
      </c>
      <c r="C1251" s="53"/>
      <c r="D1251" s="2">
        <v>2024</v>
      </c>
      <c r="E1251" s="2">
        <v>2</v>
      </c>
      <c r="F1251" s="62">
        <v>2024</v>
      </c>
      <c r="G1251" s="62">
        <v>2024</v>
      </c>
      <c r="H1251" s="131">
        <v>0</v>
      </c>
      <c r="I1251" s="131">
        <v>0</v>
      </c>
      <c r="J1251" s="131">
        <v>0</v>
      </c>
      <c r="K1251" s="131">
        <v>0</v>
      </c>
      <c r="L1251" s="131">
        <v>0</v>
      </c>
      <c r="M1251" s="131">
        <v>0</v>
      </c>
      <c r="N1251" s="131">
        <v>0</v>
      </c>
      <c r="O1251" s="131">
        <v>0</v>
      </c>
      <c r="P1251" s="131">
        <v>0</v>
      </c>
      <c r="Q1251" s="131">
        <v>0</v>
      </c>
      <c r="R1251" s="131">
        <v>0</v>
      </c>
      <c r="S1251" s="131">
        <v>0</v>
      </c>
      <c r="T1251" s="131">
        <v>0</v>
      </c>
      <c r="U1251" s="131">
        <v>0</v>
      </c>
      <c r="V1251" s="131">
        <v>0</v>
      </c>
      <c r="W1251" s="131">
        <v>0</v>
      </c>
      <c r="X1251" s="131">
        <v>0</v>
      </c>
      <c r="Y1251" s="131">
        <v>0</v>
      </c>
      <c r="Z1251" s="131">
        <v>0</v>
      </c>
      <c r="AA1251" s="131">
        <v>0</v>
      </c>
      <c r="AB1251" s="131">
        <v>0</v>
      </c>
      <c r="AC1251" s="131">
        <v>0</v>
      </c>
      <c r="AD1251" s="131">
        <v>0</v>
      </c>
      <c r="AE1251" s="131">
        <v>0</v>
      </c>
      <c r="AF1251" s="131">
        <v>0</v>
      </c>
      <c r="AG1251" s="131">
        <v>0</v>
      </c>
      <c r="AH1251" s="43">
        <v>0</v>
      </c>
    </row>
    <row r="1252" spans="1:34">
      <c r="A1252" s="52">
        <v>0</v>
      </c>
      <c r="C1252" s="53"/>
      <c r="D1252" s="2">
        <v>2024</v>
      </c>
      <c r="E1252" s="2">
        <v>3</v>
      </c>
      <c r="F1252" s="62">
        <v>2024</v>
      </c>
      <c r="G1252" s="62">
        <v>2024</v>
      </c>
      <c r="H1252" s="131">
        <v>0</v>
      </c>
      <c r="I1252" s="131">
        <v>0</v>
      </c>
      <c r="J1252" s="131">
        <v>0</v>
      </c>
      <c r="K1252" s="131">
        <v>0</v>
      </c>
      <c r="L1252" s="131">
        <v>0</v>
      </c>
      <c r="M1252" s="131">
        <v>0</v>
      </c>
      <c r="N1252" s="131">
        <v>0</v>
      </c>
      <c r="O1252" s="131">
        <v>0</v>
      </c>
      <c r="P1252" s="131">
        <v>0</v>
      </c>
      <c r="Q1252" s="131">
        <v>0</v>
      </c>
      <c r="R1252" s="131">
        <v>0</v>
      </c>
      <c r="S1252" s="131">
        <v>0</v>
      </c>
      <c r="T1252" s="131">
        <v>0</v>
      </c>
      <c r="U1252" s="131">
        <v>0</v>
      </c>
      <c r="V1252" s="131">
        <v>0</v>
      </c>
      <c r="W1252" s="131">
        <v>0</v>
      </c>
      <c r="X1252" s="131">
        <v>0</v>
      </c>
      <c r="Y1252" s="131">
        <v>0</v>
      </c>
      <c r="Z1252" s="131">
        <v>0</v>
      </c>
      <c r="AA1252" s="131">
        <v>0</v>
      </c>
      <c r="AB1252" s="131">
        <v>0</v>
      </c>
      <c r="AC1252" s="131">
        <v>0</v>
      </c>
      <c r="AD1252" s="131">
        <v>0</v>
      </c>
      <c r="AE1252" s="131">
        <v>0</v>
      </c>
      <c r="AF1252" s="131">
        <v>0</v>
      </c>
      <c r="AG1252" s="131">
        <v>0</v>
      </c>
      <c r="AH1252" s="43">
        <v>0</v>
      </c>
    </row>
    <row r="1253" spans="1:34">
      <c r="A1253" s="52">
        <v>0</v>
      </c>
      <c r="C1253" s="53"/>
      <c r="D1253" s="2">
        <v>2024</v>
      </c>
      <c r="E1253" s="2">
        <v>4</v>
      </c>
      <c r="F1253" s="62">
        <v>2024</v>
      </c>
      <c r="G1253" s="62">
        <v>2024</v>
      </c>
      <c r="H1253" s="131">
        <v>0</v>
      </c>
      <c r="I1253" s="131">
        <v>0</v>
      </c>
      <c r="J1253" s="131">
        <v>0</v>
      </c>
      <c r="K1253" s="131">
        <v>0</v>
      </c>
      <c r="L1253" s="131">
        <v>0</v>
      </c>
      <c r="M1253" s="131">
        <v>0</v>
      </c>
      <c r="N1253" s="131">
        <v>0</v>
      </c>
      <c r="O1253" s="131">
        <v>0</v>
      </c>
      <c r="P1253" s="131">
        <v>0</v>
      </c>
      <c r="Q1253" s="131">
        <v>0</v>
      </c>
      <c r="R1253" s="131">
        <v>0</v>
      </c>
      <c r="S1253" s="131">
        <v>0</v>
      </c>
      <c r="T1253" s="131">
        <v>0</v>
      </c>
      <c r="U1253" s="131">
        <v>0</v>
      </c>
      <c r="V1253" s="131">
        <v>0</v>
      </c>
      <c r="W1253" s="131">
        <v>0</v>
      </c>
      <c r="X1253" s="131">
        <v>0</v>
      </c>
      <c r="Y1253" s="131">
        <v>0</v>
      </c>
      <c r="Z1253" s="131">
        <v>0</v>
      </c>
      <c r="AA1253" s="131">
        <v>0</v>
      </c>
      <c r="AB1253" s="131">
        <v>0</v>
      </c>
      <c r="AC1253" s="131">
        <v>0</v>
      </c>
      <c r="AD1253" s="131">
        <v>0</v>
      </c>
      <c r="AE1253" s="131">
        <v>0</v>
      </c>
      <c r="AF1253" s="131">
        <v>0</v>
      </c>
      <c r="AG1253" s="131">
        <v>0</v>
      </c>
      <c r="AH1253" s="43">
        <v>0</v>
      </c>
    </row>
    <row r="1254" spans="1:34">
      <c r="A1254" s="52">
        <v>0</v>
      </c>
      <c r="C1254" s="53"/>
      <c r="D1254" s="2">
        <v>2024</v>
      </c>
      <c r="E1254" s="2">
        <v>5</v>
      </c>
      <c r="F1254" s="62">
        <v>2025</v>
      </c>
      <c r="G1254" s="62">
        <v>2025</v>
      </c>
      <c r="H1254" s="131">
        <v>0</v>
      </c>
      <c r="I1254" s="131">
        <v>0</v>
      </c>
      <c r="J1254" s="131">
        <v>0</v>
      </c>
      <c r="K1254" s="131">
        <v>0</v>
      </c>
      <c r="L1254" s="131">
        <v>0</v>
      </c>
      <c r="M1254" s="131">
        <v>0</v>
      </c>
      <c r="N1254" s="131">
        <v>0</v>
      </c>
      <c r="O1254" s="131">
        <v>0</v>
      </c>
      <c r="P1254" s="131">
        <v>0</v>
      </c>
      <c r="Q1254" s="131">
        <v>0</v>
      </c>
      <c r="R1254" s="131">
        <v>0</v>
      </c>
      <c r="S1254" s="131">
        <v>0</v>
      </c>
      <c r="T1254" s="131">
        <v>0</v>
      </c>
      <c r="U1254" s="131">
        <v>0</v>
      </c>
      <c r="V1254" s="131">
        <v>0</v>
      </c>
      <c r="W1254" s="131">
        <v>0</v>
      </c>
      <c r="X1254" s="131">
        <v>0</v>
      </c>
      <c r="Y1254" s="131">
        <v>0</v>
      </c>
      <c r="Z1254" s="131">
        <v>0</v>
      </c>
      <c r="AA1254" s="131">
        <v>0</v>
      </c>
      <c r="AB1254" s="131">
        <v>0</v>
      </c>
      <c r="AC1254" s="131">
        <v>0</v>
      </c>
      <c r="AD1254" s="131">
        <v>0</v>
      </c>
      <c r="AE1254" s="131">
        <v>0</v>
      </c>
      <c r="AF1254" s="131">
        <v>0</v>
      </c>
      <c r="AG1254" s="131">
        <v>0</v>
      </c>
      <c r="AH1254" s="43">
        <v>0</v>
      </c>
    </row>
    <row r="1255" spans="1:34">
      <c r="A1255" s="52">
        <v>0</v>
      </c>
      <c r="C1255" s="53"/>
      <c r="D1255" s="2">
        <v>2024</v>
      </c>
      <c r="E1255" s="2">
        <v>6</v>
      </c>
      <c r="F1255" s="62">
        <v>2025</v>
      </c>
      <c r="G1255" s="62">
        <v>2025</v>
      </c>
      <c r="H1255" s="131">
        <v>0</v>
      </c>
      <c r="I1255" s="131">
        <v>0</v>
      </c>
      <c r="J1255" s="131">
        <v>0</v>
      </c>
      <c r="K1255" s="131">
        <v>0</v>
      </c>
      <c r="L1255" s="131">
        <v>0</v>
      </c>
      <c r="M1255" s="131">
        <v>0</v>
      </c>
      <c r="N1255" s="131">
        <v>0</v>
      </c>
      <c r="O1255" s="131">
        <v>0</v>
      </c>
      <c r="P1255" s="131">
        <v>0</v>
      </c>
      <c r="Q1255" s="131">
        <v>0</v>
      </c>
      <c r="R1255" s="131">
        <v>0</v>
      </c>
      <c r="S1255" s="131">
        <v>0</v>
      </c>
      <c r="T1255" s="131">
        <v>0</v>
      </c>
      <c r="U1255" s="131">
        <v>0</v>
      </c>
      <c r="V1255" s="131">
        <v>0</v>
      </c>
      <c r="W1255" s="131">
        <v>0</v>
      </c>
      <c r="X1255" s="131">
        <v>0</v>
      </c>
      <c r="Y1255" s="131">
        <v>0</v>
      </c>
      <c r="Z1255" s="131">
        <v>0</v>
      </c>
      <c r="AA1255" s="131">
        <v>0</v>
      </c>
      <c r="AB1255" s="131">
        <v>0</v>
      </c>
      <c r="AC1255" s="131">
        <v>0</v>
      </c>
      <c r="AD1255" s="131">
        <v>0</v>
      </c>
      <c r="AE1255" s="131">
        <v>0</v>
      </c>
      <c r="AF1255" s="131">
        <v>0</v>
      </c>
      <c r="AG1255" s="131">
        <v>0</v>
      </c>
      <c r="AH1255" s="43">
        <v>0</v>
      </c>
    </row>
    <row r="1256" spans="1:34">
      <c r="A1256" s="52">
        <v>0</v>
      </c>
      <c r="C1256" s="53"/>
      <c r="D1256" s="2">
        <v>2024</v>
      </c>
      <c r="E1256" s="2">
        <v>7</v>
      </c>
      <c r="F1256" s="62">
        <v>2025</v>
      </c>
      <c r="G1256" s="62">
        <v>2025</v>
      </c>
      <c r="H1256" s="131">
        <v>0</v>
      </c>
      <c r="I1256" s="131">
        <v>0</v>
      </c>
      <c r="J1256" s="131">
        <v>0</v>
      </c>
      <c r="K1256" s="131">
        <v>0</v>
      </c>
      <c r="L1256" s="131">
        <v>0</v>
      </c>
      <c r="M1256" s="131">
        <v>0</v>
      </c>
      <c r="N1256" s="131">
        <v>0</v>
      </c>
      <c r="O1256" s="131">
        <v>0</v>
      </c>
      <c r="P1256" s="131">
        <v>0</v>
      </c>
      <c r="Q1256" s="131">
        <v>0</v>
      </c>
      <c r="R1256" s="131">
        <v>0</v>
      </c>
      <c r="S1256" s="131">
        <v>0</v>
      </c>
      <c r="T1256" s="131">
        <v>0</v>
      </c>
      <c r="U1256" s="131">
        <v>0</v>
      </c>
      <c r="V1256" s="131">
        <v>0</v>
      </c>
      <c r="W1256" s="131">
        <v>0</v>
      </c>
      <c r="X1256" s="131">
        <v>0</v>
      </c>
      <c r="Y1256" s="131">
        <v>0</v>
      </c>
      <c r="Z1256" s="131">
        <v>0</v>
      </c>
      <c r="AA1256" s="131">
        <v>0</v>
      </c>
      <c r="AB1256" s="131">
        <v>0</v>
      </c>
      <c r="AC1256" s="131">
        <v>0</v>
      </c>
      <c r="AD1256" s="131">
        <v>0</v>
      </c>
      <c r="AE1256" s="131">
        <v>0</v>
      </c>
      <c r="AF1256" s="131">
        <v>0</v>
      </c>
      <c r="AG1256" s="131">
        <v>0</v>
      </c>
      <c r="AH1256" s="43">
        <v>0</v>
      </c>
    </row>
    <row r="1257" spans="1:34">
      <c r="A1257" s="52">
        <v>0</v>
      </c>
      <c r="C1257" s="53"/>
      <c r="D1257" s="2">
        <v>2024</v>
      </c>
      <c r="E1257" s="2">
        <v>8</v>
      </c>
      <c r="F1257" s="62">
        <v>2025</v>
      </c>
      <c r="G1257" s="62">
        <v>2025</v>
      </c>
      <c r="H1257" s="131">
        <v>0</v>
      </c>
      <c r="I1257" s="131">
        <v>0</v>
      </c>
      <c r="J1257" s="131">
        <v>0</v>
      </c>
      <c r="K1257" s="131">
        <v>0</v>
      </c>
      <c r="L1257" s="131">
        <v>0</v>
      </c>
      <c r="M1257" s="131">
        <v>0</v>
      </c>
      <c r="N1257" s="131">
        <v>0</v>
      </c>
      <c r="O1257" s="131">
        <v>0</v>
      </c>
      <c r="P1257" s="131">
        <v>0</v>
      </c>
      <c r="Q1257" s="131">
        <v>0</v>
      </c>
      <c r="R1257" s="131">
        <v>0</v>
      </c>
      <c r="S1257" s="131">
        <v>0</v>
      </c>
      <c r="T1257" s="131">
        <v>0</v>
      </c>
      <c r="U1257" s="131">
        <v>0</v>
      </c>
      <c r="V1257" s="131">
        <v>0</v>
      </c>
      <c r="W1257" s="131">
        <v>0</v>
      </c>
      <c r="X1257" s="131">
        <v>0</v>
      </c>
      <c r="Y1257" s="131">
        <v>0</v>
      </c>
      <c r="Z1257" s="131">
        <v>0</v>
      </c>
      <c r="AA1257" s="131">
        <v>0</v>
      </c>
      <c r="AB1257" s="131">
        <v>0</v>
      </c>
      <c r="AC1257" s="131">
        <v>0</v>
      </c>
      <c r="AD1257" s="131">
        <v>0</v>
      </c>
      <c r="AE1257" s="131">
        <v>0</v>
      </c>
      <c r="AF1257" s="131">
        <v>0</v>
      </c>
      <c r="AG1257" s="131">
        <v>0</v>
      </c>
      <c r="AH1257" s="43">
        <v>0</v>
      </c>
    </row>
    <row r="1258" spans="1:34">
      <c r="A1258" s="52">
        <v>0</v>
      </c>
      <c r="C1258" s="53"/>
      <c r="D1258" s="2">
        <v>2024</v>
      </c>
      <c r="E1258" s="2">
        <v>9</v>
      </c>
      <c r="F1258" s="62">
        <v>2025</v>
      </c>
      <c r="G1258" s="62">
        <v>2025</v>
      </c>
      <c r="H1258" s="131">
        <v>0</v>
      </c>
      <c r="I1258" s="131">
        <v>0</v>
      </c>
      <c r="J1258" s="131">
        <v>0</v>
      </c>
      <c r="K1258" s="131">
        <v>0</v>
      </c>
      <c r="L1258" s="131">
        <v>0</v>
      </c>
      <c r="M1258" s="131">
        <v>0</v>
      </c>
      <c r="N1258" s="131">
        <v>0</v>
      </c>
      <c r="O1258" s="131">
        <v>0</v>
      </c>
      <c r="P1258" s="131">
        <v>0</v>
      </c>
      <c r="Q1258" s="131">
        <v>0</v>
      </c>
      <c r="R1258" s="131">
        <v>0</v>
      </c>
      <c r="S1258" s="131">
        <v>0</v>
      </c>
      <c r="T1258" s="131">
        <v>0</v>
      </c>
      <c r="U1258" s="131">
        <v>0</v>
      </c>
      <c r="V1258" s="131">
        <v>0</v>
      </c>
      <c r="W1258" s="131">
        <v>0</v>
      </c>
      <c r="X1258" s="131">
        <v>0</v>
      </c>
      <c r="Y1258" s="131">
        <v>0</v>
      </c>
      <c r="Z1258" s="131">
        <v>0</v>
      </c>
      <c r="AA1258" s="131">
        <v>0</v>
      </c>
      <c r="AB1258" s="131">
        <v>0</v>
      </c>
      <c r="AC1258" s="131">
        <v>0</v>
      </c>
      <c r="AD1258" s="131">
        <v>0</v>
      </c>
      <c r="AE1258" s="131">
        <v>0</v>
      </c>
      <c r="AF1258" s="131">
        <v>0</v>
      </c>
      <c r="AG1258" s="131">
        <v>0</v>
      </c>
      <c r="AH1258" s="43">
        <v>0</v>
      </c>
    </row>
    <row r="1259" spans="1:34">
      <c r="A1259" s="52">
        <v>0</v>
      </c>
      <c r="C1259" s="53"/>
      <c r="D1259" s="2">
        <v>2024</v>
      </c>
      <c r="E1259" s="2">
        <v>10</v>
      </c>
      <c r="F1259" s="62">
        <v>2025</v>
      </c>
      <c r="G1259" s="62">
        <v>2025</v>
      </c>
      <c r="H1259" s="131">
        <v>0</v>
      </c>
      <c r="I1259" s="131">
        <v>0</v>
      </c>
      <c r="J1259" s="131">
        <v>0</v>
      </c>
      <c r="K1259" s="131">
        <v>0</v>
      </c>
      <c r="L1259" s="131">
        <v>0</v>
      </c>
      <c r="M1259" s="131">
        <v>0</v>
      </c>
      <c r="N1259" s="131">
        <v>0</v>
      </c>
      <c r="O1259" s="131">
        <v>0</v>
      </c>
      <c r="P1259" s="131">
        <v>0</v>
      </c>
      <c r="Q1259" s="131">
        <v>0</v>
      </c>
      <c r="R1259" s="131">
        <v>0</v>
      </c>
      <c r="S1259" s="131">
        <v>0</v>
      </c>
      <c r="T1259" s="131">
        <v>0</v>
      </c>
      <c r="U1259" s="131">
        <v>0</v>
      </c>
      <c r="V1259" s="131">
        <v>0</v>
      </c>
      <c r="W1259" s="131">
        <v>0</v>
      </c>
      <c r="X1259" s="131">
        <v>0</v>
      </c>
      <c r="Y1259" s="131">
        <v>0</v>
      </c>
      <c r="Z1259" s="131">
        <v>0</v>
      </c>
      <c r="AA1259" s="131">
        <v>0</v>
      </c>
      <c r="AB1259" s="131">
        <v>0</v>
      </c>
      <c r="AC1259" s="131">
        <v>0</v>
      </c>
      <c r="AD1259" s="131">
        <v>0</v>
      </c>
      <c r="AE1259" s="131">
        <v>0</v>
      </c>
      <c r="AF1259" s="131">
        <v>0</v>
      </c>
      <c r="AG1259" s="131">
        <v>0</v>
      </c>
      <c r="AH1259" s="43">
        <v>0</v>
      </c>
    </row>
    <row r="1260" spans="1:34">
      <c r="A1260" s="52">
        <v>0</v>
      </c>
      <c r="C1260" s="53"/>
      <c r="D1260" s="2">
        <v>2024</v>
      </c>
      <c r="E1260" s="2">
        <v>11</v>
      </c>
      <c r="F1260" s="62">
        <v>2025</v>
      </c>
      <c r="G1260" s="62">
        <v>2025</v>
      </c>
      <c r="H1260" s="131">
        <v>0</v>
      </c>
      <c r="I1260" s="131">
        <v>0</v>
      </c>
      <c r="J1260" s="131">
        <v>0</v>
      </c>
      <c r="K1260" s="131">
        <v>0</v>
      </c>
      <c r="L1260" s="131">
        <v>0</v>
      </c>
      <c r="M1260" s="131">
        <v>0</v>
      </c>
      <c r="N1260" s="131">
        <v>0</v>
      </c>
      <c r="O1260" s="131">
        <v>0</v>
      </c>
      <c r="P1260" s="131">
        <v>0</v>
      </c>
      <c r="Q1260" s="131">
        <v>0</v>
      </c>
      <c r="R1260" s="131">
        <v>0</v>
      </c>
      <c r="S1260" s="131">
        <v>0</v>
      </c>
      <c r="T1260" s="131">
        <v>0</v>
      </c>
      <c r="U1260" s="131">
        <v>0</v>
      </c>
      <c r="V1260" s="131">
        <v>0</v>
      </c>
      <c r="W1260" s="131">
        <v>0</v>
      </c>
      <c r="X1260" s="131">
        <v>0</v>
      </c>
      <c r="Y1260" s="131">
        <v>0</v>
      </c>
      <c r="Z1260" s="131">
        <v>0</v>
      </c>
      <c r="AA1260" s="131">
        <v>0</v>
      </c>
      <c r="AB1260" s="131">
        <v>0</v>
      </c>
      <c r="AC1260" s="131">
        <v>0</v>
      </c>
      <c r="AD1260" s="131">
        <v>0</v>
      </c>
      <c r="AE1260" s="131">
        <v>0</v>
      </c>
      <c r="AF1260" s="131">
        <v>0</v>
      </c>
      <c r="AG1260" s="131">
        <v>0</v>
      </c>
      <c r="AH1260" s="43">
        <v>0</v>
      </c>
    </row>
    <row r="1261" spans="1:34">
      <c r="A1261" s="52">
        <v>0</v>
      </c>
      <c r="C1261" s="53"/>
      <c r="D1261" s="2">
        <v>2024</v>
      </c>
      <c r="E1261" s="2">
        <v>12</v>
      </c>
      <c r="F1261" s="62">
        <v>2025</v>
      </c>
      <c r="G1261" s="62">
        <v>2025</v>
      </c>
      <c r="H1261" s="131">
        <v>0</v>
      </c>
      <c r="I1261" s="131">
        <v>0</v>
      </c>
      <c r="J1261" s="131">
        <v>0</v>
      </c>
      <c r="K1261" s="131">
        <v>0</v>
      </c>
      <c r="L1261" s="131">
        <v>0</v>
      </c>
      <c r="M1261" s="131">
        <v>0</v>
      </c>
      <c r="N1261" s="131">
        <v>0</v>
      </c>
      <c r="O1261" s="131">
        <v>0</v>
      </c>
      <c r="P1261" s="131">
        <v>0</v>
      </c>
      <c r="Q1261" s="131">
        <v>0</v>
      </c>
      <c r="R1261" s="131">
        <v>0</v>
      </c>
      <c r="S1261" s="131">
        <v>0</v>
      </c>
      <c r="T1261" s="131">
        <v>0</v>
      </c>
      <c r="U1261" s="131">
        <v>0</v>
      </c>
      <c r="V1261" s="131">
        <v>0</v>
      </c>
      <c r="W1261" s="131">
        <v>0</v>
      </c>
      <c r="X1261" s="131">
        <v>0</v>
      </c>
      <c r="Y1261" s="131">
        <v>0</v>
      </c>
      <c r="Z1261" s="131">
        <v>0</v>
      </c>
      <c r="AA1261" s="131">
        <v>0</v>
      </c>
      <c r="AB1261" s="131">
        <v>0</v>
      </c>
      <c r="AC1261" s="131">
        <v>0</v>
      </c>
      <c r="AD1261" s="131">
        <v>0</v>
      </c>
      <c r="AE1261" s="131">
        <v>0</v>
      </c>
      <c r="AF1261" s="131">
        <v>0</v>
      </c>
      <c r="AG1261" s="131">
        <v>0</v>
      </c>
      <c r="AH1261" s="43">
        <v>0</v>
      </c>
    </row>
    <row r="1262" spans="1:34">
      <c r="A1262" s="52">
        <v>0</v>
      </c>
      <c r="C1262" s="53"/>
      <c r="D1262" s="2">
        <v>2025</v>
      </c>
      <c r="E1262" s="2">
        <v>1</v>
      </c>
      <c r="F1262" s="62">
        <v>2025</v>
      </c>
      <c r="G1262" s="62">
        <v>2025</v>
      </c>
      <c r="H1262" s="131">
        <v>0</v>
      </c>
      <c r="I1262" s="131">
        <v>0</v>
      </c>
      <c r="J1262" s="131">
        <v>0</v>
      </c>
      <c r="K1262" s="131">
        <v>0</v>
      </c>
      <c r="L1262" s="131">
        <v>0</v>
      </c>
      <c r="M1262" s="131">
        <v>0</v>
      </c>
      <c r="N1262" s="131">
        <v>0</v>
      </c>
      <c r="O1262" s="131">
        <v>0</v>
      </c>
      <c r="P1262" s="131">
        <v>0</v>
      </c>
      <c r="Q1262" s="131">
        <v>0</v>
      </c>
      <c r="R1262" s="131">
        <v>0</v>
      </c>
      <c r="S1262" s="131">
        <v>0</v>
      </c>
      <c r="T1262" s="131">
        <v>0</v>
      </c>
      <c r="U1262" s="131">
        <v>0</v>
      </c>
      <c r="V1262" s="131">
        <v>0</v>
      </c>
      <c r="W1262" s="131">
        <v>0</v>
      </c>
      <c r="X1262" s="131">
        <v>0</v>
      </c>
      <c r="Y1262" s="131">
        <v>0</v>
      </c>
      <c r="Z1262" s="131">
        <v>0</v>
      </c>
      <c r="AA1262" s="131">
        <v>0</v>
      </c>
      <c r="AB1262" s="131">
        <v>0</v>
      </c>
      <c r="AC1262" s="131">
        <v>0</v>
      </c>
      <c r="AD1262" s="131">
        <v>0</v>
      </c>
      <c r="AE1262" s="131">
        <v>0</v>
      </c>
      <c r="AF1262" s="131">
        <v>0</v>
      </c>
      <c r="AG1262" s="131">
        <v>0</v>
      </c>
      <c r="AH1262" s="43">
        <v>0</v>
      </c>
    </row>
    <row r="1263" spans="1:34">
      <c r="A1263" s="52">
        <v>0</v>
      </c>
      <c r="C1263" s="53"/>
      <c r="D1263" s="2">
        <v>2025</v>
      </c>
      <c r="E1263" s="2">
        <v>2</v>
      </c>
      <c r="F1263" s="62">
        <v>2025</v>
      </c>
      <c r="G1263" s="62">
        <v>2025</v>
      </c>
      <c r="H1263" s="131">
        <v>0</v>
      </c>
      <c r="I1263" s="131">
        <v>0</v>
      </c>
      <c r="J1263" s="131">
        <v>0</v>
      </c>
      <c r="K1263" s="131">
        <v>0</v>
      </c>
      <c r="L1263" s="131">
        <v>0</v>
      </c>
      <c r="M1263" s="131">
        <v>0</v>
      </c>
      <c r="N1263" s="131">
        <v>0</v>
      </c>
      <c r="O1263" s="131">
        <v>0</v>
      </c>
      <c r="P1263" s="131">
        <v>0</v>
      </c>
      <c r="Q1263" s="131">
        <v>0</v>
      </c>
      <c r="R1263" s="131">
        <v>0</v>
      </c>
      <c r="S1263" s="131">
        <v>0</v>
      </c>
      <c r="T1263" s="131">
        <v>0</v>
      </c>
      <c r="U1263" s="131">
        <v>0</v>
      </c>
      <c r="V1263" s="131">
        <v>0</v>
      </c>
      <c r="W1263" s="131">
        <v>0</v>
      </c>
      <c r="X1263" s="131">
        <v>0</v>
      </c>
      <c r="Y1263" s="131">
        <v>0</v>
      </c>
      <c r="Z1263" s="131">
        <v>0</v>
      </c>
      <c r="AA1263" s="131">
        <v>0</v>
      </c>
      <c r="AB1263" s="131">
        <v>0</v>
      </c>
      <c r="AC1263" s="131">
        <v>0</v>
      </c>
      <c r="AD1263" s="131">
        <v>0</v>
      </c>
      <c r="AE1263" s="131">
        <v>0</v>
      </c>
      <c r="AF1263" s="131">
        <v>0</v>
      </c>
      <c r="AG1263" s="131">
        <v>0</v>
      </c>
      <c r="AH1263" s="43">
        <v>0</v>
      </c>
    </row>
    <row r="1264" spans="1:34">
      <c r="A1264" s="52">
        <v>0</v>
      </c>
      <c r="C1264" s="53"/>
      <c r="D1264" s="2">
        <v>2025</v>
      </c>
      <c r="E1264" s="2">
        <v>3</v>
      </c>
      <c r="F1264" s="62">
        <v>2025</v>
      </c>
      <c r="G1264" s="62">
        <v>2025</v>
      </c>
      <c r="H1264" s="131">
        <v>0</v>
      </c>
      <c r="I1264" s="131">
        <v>0</v>
      </c>
      <c r="J1264" s="131">
        <v>0</v>
      </c>
      <c r="K1264" s="131">
        <v>0</v>
      </c>
      <c r="L1264" s="131">
        <v>0</v>
      </c>
      <c r="M1264" s="131">
        <v>0</v>
      </c>
      <c r="N1264" s="131">
        <v>0</v>
      </c>
      <c r="O1264" s="131">
        <v>0</v>
      </c>
      <c r="P1264" s="131">
        <v>0</v>
      </c>
      <c r="Q1264" s="131">
        <v>0</v>
      </c>
      <c r="R1264" s="131">
        <v>0</v>
      </c>
      <c r="S1264" s="131">
        <v>0</v>
      </c>
      <c r="T1264" s="131">
        <v>0</v>
      </c>
      <c r="U1264" s="131">
        <v>0</v>
      </c>
      <c r="V1264" s="131">
        <v>0</v>
      </c>
      <c r="W1264" s="131">
        <v>0</v>
      </c>
      <c r="X1264" s="131">
        <v>0</v>
      </c>
      <c r="Y1264" s="131">
        <v>0</v>
      </c>
      <c r="Z1264" s="131">
        <v>0</v>
      </c>
      <c r="AA1264" s="131">
        <v>0</v>
      </c>
      <c r="AB1264" s="131">
        <v>0</v>
      </c>
      <c r="AC1264" s="131">
        <v>0</v>
      </c>
      <c r="AD1264" s="131">
        <v>0</v>
      </c>
      <c r="AE1264" s="131">
        <v>0</v>
      </c>
      <c r="AF1264" s="131">
        <v>0</v>
      </c>
      <c r="AG1264" s="131">
        <v>0</v>
      </c>
      <c r="AH1264" s="43">
        <v>0</v>
      </c>
    </row>
    <row r="1265" spans="1:34">
      <c r="A1265" s="52">
        <v>0</v>
      </c>
      <c r="C1265" s="53"/>
      <c r="D1265" s="2">
        <v>2025</v>
      </c>
      <c r="E1265" s="2">
        <v>4</v>
      </c>
      <c r="F1265" s="62">
        <v>2025</v>
      </c>
      <c r="G1265" s="62">
        <v>2025</v>
      </c>
      <c r="H1265" s="131">
        <v>0</v>
      </c>
      <c r="I1265" s="131">
        <v>0</v>
      </c>
      <c r="J1265" s="131">
        <v>0</v>
      </c>
      <c r="K1265" s="131">
        <v>0</v>
      </c>
      <c r="L1265" s="131">
        <v>0</v>
      </c>
      <c r="M1265" s="131">
        <v>0</v>
      </c>
      <c r="N1265" s="131">
        <v>0</v>
      </c>
      <c r="O1265" s="131">
        <v>0</v>
      </c>
      <c r="P1265" s="131">
        <v>0</v>
      </c>
      <c r="Q1265" s="131">
        <v>0</v>
      </c>
      <c r="R1265" s="131">
        <v>0</v>
      </c>
      <c r="S1265" s="131">
        <v>0</v>
      </c>
      <c r="T1265" s="131">
        <v>0</v>
      </c>
      <c r="U1265" s="131">
        <v>0</v>
      </c>
      <c r="V1265" s="131">
        <v>0</v>
      </c>
      <c r="W1265" s="131">
        <v>0</v>
      </c>
      <c r="X1265" s="131">
        <v>0</v>
      </c>
      <c r="Y1265" s="131">
        <v>0</v>
      </c>
      <c r="Z1265" s="131">
        <v>0</v>
      </c>
      <c r="AA1265" s="131">
        <v>0</v>
      </c>
      <c r="AB1265" s="131">
        <v>0</v>
      </c>
      <c r="AC1265" s="131">
        <v>0</v>
      </c>
      <c r="AD1265" s="131">
        <v>0</v>
      </c>
      <c r="AE1265" s="131">
        <v>0</v>
      </c>
      <c r="AF1265" s="131">
        <v>0</v>
      </c>
      <c r="AG1265" s="131">
        <v>0</v>
      </c>
      <c r="AH1265" s="43">
        <v>0</v>
      </c>
    </row>
    <row r="1266" spans="1:34">
      <c r="A1266" s="52">
        <v>0</v>
      </c>
      <c r="C1266" s="53"/>
      <c r="D1266" s="2">
        <v>2025</v>
      </c>
      <c r="E1266" s="2">
        <v>5</v>
      </c>
      <c r="F1266" s="62">
        <v>2026</v>
      </c>
      <c r="G1266" s="62">
        <v>2026</v>
      </c>
      <c r="H1266" s="131">
        <v>0</v>
      </c>
      <c r="I1266" s="131">
        <v>0</v>
      </c>
      <c r="J1266" s="131">
        <v>0</v>
      </c>
      <c r="K1266" s="131">
        <v>0</v>
      </c>
      <c r="L1266" s="131">
        <v>0</v>
      </c>
      <c r="M1266" s="131">
        <v>0</v>
      </c>
      <c r="N1266" s="131">
        <v>0</v>
      </c>
      <c r="O1266" s="131">
        <v>0</v>
      </c>
      <c r="P1266" s="131">
        <v>0</v>
      </c>
      <c r="Q1266" s="131">
        <v>0</v>
      </c>
      <c r="R1266" s="131">
        <v>0</v>
      </c>
      <c r="S1266" s="131">
        <v>0</v>
      </c>
      <c r="T1266" s="131">
        <v>0</v>
      </c>
      <c r="U1266" s="131">
        <v>0</v>
      </c>
      <c r="V1266" s="131">
        <v>0</v>
      </c>
      <c r="W1266" s="131">
        <v>0</v>
      </c>
      <c r="X1266" s="131">
        <v>0</v>
      </c>
      <c r="Y1266" s="131">
        <v>0</v>
      </c>
      <c r="Z1266" s="131">
        <v>0</v>
      </c>
      <c r="AA1266" s="131">
        <v>0</v>
      </c>
      <c r="AB1266" s="131">
        <v>0</v>
      </c>
      <c r="AC1266" s="131">
        <v>0</v>
      </c>
      <c r="AD1266" s="131">
        <v>0</v>
      </c>
      <c r="AE1266" s="131">
        <v>0</v>
      </c>
      <c r="AF1266" s="131">
        <v>0</v>
      </c>
      <c r="AG1266" s="131">
        <v>0</v>
      </c>
      <c r="AH1266" s="43">
        <v>0</v>
      </c>
    </row>
    <row r="1267" spans="1:34">
      <c r="A1267" s="52">
        <v>0</v>
      </c>
      <c r="C1267" s="53"/>
      <c r="D1267" s="2">
        <v>2025</v>
      </c>
      <c r="E1267" s="2">
        <v>6</v>
      </c>
      <c r="F1267" s="62">
        <v>2026</v>
      </c>
      <c r="G1267" s="62">
        <v>2026</v>
      </c>
      <c r="H1267" s="131">
        <v>0</v>
      </c>
      <c r="I1267" s="131">
        <v>0</v>
      </c>
      <c r="J1267" s="131">
        <v>0</v>
      </c>
      <c r="K1267" s="131">
        <v>0</v>
      </c>
      <c r="L1267" s="131">
        <v>0</v>
      </c>
      <c r="M1267" s="131">
        <v>0</v>
      </c>
      <c r="N1267" s="131">
        <v>0</v>
      </c>
      <c r="O1267" s="131">
        <v>0</v>
      </c>
      <c r="P1267" s="131">
        <v>0</v>
      </c>
      <c r="Q1267" s="131">
        <v>0</v>
      </c>
      <c r="R1267" s="131">
        <v>0</v>
      </c>
      <c r="S1267" s="131">
        <v>0</v>
      </c>
      <c r="T1267" s="131">
        <v>0</v>
      </c>
      <c r="U1267" s="131">
        <v>0</v>
      </c>
      <c r="V1267" s="131">
        <v>0</v>
      </c>
      <c r="W1267" s="131">
        <v>0</v>
      </c>
      <c r="X1267" s="131">
        <v>0</v>
      </c>
      <c r="Y1267" s="131">
        <v>0</v>
      </c>
      <c r="Z1267" s="131">
        <v>0</v>
      </c>
      <c r="AA1267" s="131">
        <v>0</v>
      </c>
      <c r="AB1267" s="131">
        <v>0</v>
      </c>
      <c r="AC1267" s="131">
        <v>0</v>
      </c>
      <c r="AD1267" s="131">
        <v>0</v>
      </c>
      <c r="AE1267" s="131">
        <v>0</v>
      </c>
      <c r="AF1267" s="131">
        <v>0</v>
      </c>
      <c r="AG1267" s="131">
        <v>0</v>
      </c>
      <c r="AH1267" s="43">
        <v>0</v>
      </c>
    </row>
    <row r="1268" spans="1:34">
      <c r="A1268" s="52">
        <v>0</v>
      </c>
      <c r="C1268" s="53"/>
      <c r="D1268" s="2">
        <v>2025</v>
      </c>
      <c r="E1268" s="2">
        <v>7</v>
      </c>
      <c r="F1268" s="62">
        <v>2026</v>
      </c>
      <c r="G1268" s="62">
        <v>2026</v>
      </c>
      <c r="H1268" s="131">
        <v>0</v>
      </c>
      <c r="I1268" s="131">
        <v>0</v>
      </c>
      <c r="J1268" s="131">
        <v>0</v>
      </c>
      <c r="K1268" s="131">
        <v>0</v>
      </c>
      <c r="L1268" s="131">
        <v>0</v>
      </c>
      <c r="M1268" s="131">
        <v>0</v>
      </c>
      <c r="N1268" s="131">
        <v>0</v>
      </c>
      <c r="O1268" s="131">
        <v>0</v>
      </c>
      <c r="P1268" s="131">
        <v>0</v>
      </c>
      <c r="Q1268" s="131">
        <v>0</v>
      </c>
      <c r="R1268" s="131">
        <v>0</v>
      </c>
      <c r="S1268" s="131">
        <v>0</v>
      </c>
      <c r="T1268" s="131">
        <v>0</v>
      </c>
      <c r="U1268" s="131">
        <v>0</v>
      </c>
      <c r="V1268" s="131">
        <v>0</v>
      </c>
      <c r="W1268" s="131">
        <v>0</v>
      </c>
      <c r="X1268" s="131">
        <v>0</v>
      </c>
      <c r="Y1268" s="131">
        <v>0</v>
      </c>
      <c r="Z1268" s="131">
        <v>0</v>
      </c>
      <c r="AA1268" s="131">
        <v>0</v>
      </c>
      <c r="AB1268" s="131">
        <v>0</v>
      </c>
      <c r="AC1268" s="131">
        <v>0</v>
      </c>
      <c r="AD1268" s="131">
        <v>0</v>
      </c>
      <c r="AE1268" s="131">
        <v>0</v>
      </c>
      <c r="AF1268" s="131">
        <v>0</v>
      </c>
      <c r="AG1268" s="131">
        <v>0</v>
      </c>
      <c r="AH1268" s="43">
        <v>0</v>
      </c>
    </row>
    <row r="1269" spans="1:34">
      <c r="A1269" s="52">
        <v>0</v>
      </c>
      <c r="C1269" s="53"/>
      <c r="D1269" s="2">
        <v>2025</v>
      </c>
      <c r="E1269" s="2">
        <v>8</v>
      </c>
      <c r="F1269" s="62">
        <v>2026</v>
      </c>
      <c r="G1269" s="62">
        <v>2026</v>
      </c>
      <c r="H1269" s="131">
        <v>0</v>
      </c>
      <c r="I1269" s="131">
        <v>0</v>
      </c>
      <c r="J1269" s="131">
        <v>0</v>
      </c>
      <c r="K1269" s="131">
        <v>0</v>
      </c>
      <c r="L1269" s="131">
        <v>0</v>
      </c>
      <c r="M1269" s="131">
        <v>0</v>
      </c>
      <c r="N1269" s="131">
        <v>0</v>
      </c>
      <c r="O1269" s="131">
        <v>0</v>
      </c>
      <c r="P1269" s="131">
        <v>0</v>
      </c>
      <c r="Q1269" s="131">
        <v>0</v>
      </c>
      <c r="R1269" s="131">
        <v>0</v>
      </c>
      <c r="S1269" s="131">
        <v>0</v>
      </c>
      <c r="T1269" s="131">
        <v>0</v>
      </c>
      <c r="U1269" s="131">
        <v>0</v>
      </c>
      <c r="V1269" s="131">
        <v>0</v>
      </c>
      <c r="W1269" s="131">
        <v>0</v>
      </c>
      <c r="X1269" s="131">
        <v>0</v>
      </c>
      <c r="Y1269" s="131">
        <v>0</v>
      </c>
      <c r="Z1269" s="131">
        <v>0</v>
      </c>
      <c r="AA1269" s="131">
        <v>0</v>
      </c>
      <c r="AB1269" s="131">
        <v>0</v>
      </c>
      <c r="AC1269" s="131">
        <v>0</v>
      </c>
      <c r="AD1269" s="131">
        <v>0</v>
      </c>
      <c r="AE1269" s="131">
        <v>0</v>
      </c>
      <c r="AF1269" s="131">
        <v>0</v>
      </c>
      <c r="AG1269" s="131">
        <v>0</v>
      </c>
      <c r="AH1269" s="43">
        <v>0</v>
      </c>
    </row>
    <row r="1270" spans="1:34">
      <c r="A1270" s="52">
        <v>0</v>
      </c>
      <c r="C1270" s="53"/>
      <c r="D1270" s="2">
        <v>2025</v>
      </c>
      <c r="E1270" s="2">
        <v>9</v>
      </c>
      <c r="F1270" s="62">
        <v>2026</v>
      </c>
      <c r="G1270" s="62">
        <v>2026</v>
      </c>
      <c r="H1270" s="131">
        <v>0</v>
      </c>
      <c r="I1270" s="131">
        <v>0</v>
      </c>
      <c r="J1270" s="131">
        <v>0</v>
      </c>
      <c r="K1270" s="131">
        <v>0</v>
      </c>
      <c r="L1270" s="131">
        <v>0</v>
      </c>
      <c r="M1270" s="131">
        <v>0</v>
      </c>
      <c r="N1270" s="131">
        <v>0</v>
      </c>
      <c r="O1270" s="131">
        <v>0</v>
      </c>
      <c r="P1270" s="131">
        <v>0</v>
      </c>
      <c r="Q1270" s="131">
        <v>0</v>
      </c>
      <c r="R1270" s="131">
        <v>0</v>
      </c>
      <c r="S1270" s="131">
        <v>0</v>
      </c>
      <c r="T1270" s="131">
        <v>0</v>
      </c>
      <c r="U1270" s="131">
        <v>0</v>
      </c>
      <c r="V1270" s="131">
        <v>0</v>
      </c>
      <c r="W1270" s="131">
        <v>0</v>
      </c>
      <c r="X1270" s="131">
        <v>0</v>
      </c>
      <c r="Y1270" s="131">
        <v>0</v>
      </c>
      <c r="Z1270" s="131">
        <v>0</v>
      </c>
      <c r="AA1270" s="131">
        <v>0</v>
      </c>
      <c r="AB1270" s="131">
        <v>0</v>
      </c>
      <c r="AC1270" s="131">
        <v>0</v>
      </c>
      <c r="AD1270" s="131">
        <v>0</v>
      </c>
      <c r="AE1270" s="131">
        <v>0</v>
      </c>
      <c r="AF1270" s="131">
        <v>0</v>
      </c>
      <c r="AG1270" s="131">
        <v>0</v>
      </c>
      <c r="AH1270" s="43">
        <v>0</v>
      </c>
    </row>
    <row r="1271" spans="1:34">
      <c r="A1271" s="52">
        <v>0</v>
      </c>
      <c r="C1271" s="53"/>
      <c r="D1271" s="2">
        <v>2025</v>
      </c>
      <c r="E1271" s="2">
        <v>10</v>
      </c>
      <c r="F1271" s="62">
        <v>2026</v>
      </c>
      <c r="G1271" s="62">
        <v>2026</v>
      </c>
      <c r="H1271" s="131">
        <v>0</v>
      </c>
      <c r="I1271" s="131">
        <v>0</v>
      </c>
      <c r="J1271" s="131">
        <v>0</v>
      </c>
      <c r="K1271" s="131">
        <v>0</v>
      </c>
      <c r="L1271" s="131">
        <v>0</v>
      </c>
      <c r="M1271" s="131">
        <v>0</v>
      </c>
      <c r="N1271" s="131">
        <v>0</v>
      </c>
      <c r="O1271" s="131">
        <v>0</v>
      </c>
      <c r="P1271" s="131">
        <v>0</v>
      </c>
      <c r="Q1271" s="131">
        <v>0</v>
      </c>
      <c r="R1271" s="131">
        <v>0</v>
      </c>
      <c r="S1271" s="131">
        <v>0</v>
      </c>
      <c r="T1271" s="131">
        <v>0</v>
      </c>
      <c r="U1271" s="131">
        <v>0</v>
      </c>
      <c r="V1271" s="131">
        <v>0</v>
      </c>
      <c r="W1271" s="131">
        <v>0</v>
      </c>
      <c r="X1271" s="131">
        <v>0</v>
      </c>
      <c r="Y1271" s="131">
        <v>0</v>
      </c>
      <c r="Z1271" s="131">
        <v>0</v>
      </c>
      <c r="AA1271" s="131">
        <v>0</v>
      </c>
      <c r="AB1271" s="131">
        <v>0</v>
      </c>
      <c r="AC1271" s="131">
        <v>0</v>
      </c>
      <c r="AD1271" s="131">
        <v>0</v>
      </c>
      <c r="AE1271" s="131">
        <v>0</v>
      </c>
      <c r="AF1271" s="131">
        <v>0</v>
      </c>
      <c r="AG1271" s="131">
        <v>0</v>
      </c>
      <c r="AH1271" s="43">
        <v>0</v>
      </c>
    </row>
    <row r="1272" spans="1:34">
      <c r="A1272" s="52">
        <v>0</v>
      </c>
      <c r="C1272" s="53"/>
      <c r="D1272" s="2">
        <v>2025</v>
      </c>
      <c r="E1272" s="2">
        <v>11</v>
      </c>
      <c r="F1272" s="62">
        <v>2026</v>
      </c>
      <c r="G1272" s="62">
        <v>2026</v>
      </c>
      <c r="H1272" s="131">
        <v>0</v>
      </c>
      <c r="I1272" s="131">
        <v>0</v>
      </c>
      <c r="J1272" s="131">
        <v>0</v>
      </c>
      <c r="K1272" s="131">
        <v>0</v>
      </c>
      <c r="L1272" s="131">
        <v>0</v>
      </c>
      <c r="M1272" s="131">
        <v>0</v>
      </c>
      <c r="N1272" s="131">
        <v>0</v>
      </c>
      <c r="O1272" s="131">
        <v>0</v>
      </c>
      <c r="P1272" s="131">
        <v>0</v>
      </c>
      <c r="Q1272" s="131">
        <v>0</v>
      </c>
      <c r="R1272" s="131">
        <v>0</v>
      </c>
      <c r="S1272" s="131">
        <v>0</v>
      </c>
      <c r="T1272" s="131">
        <v>0</v>
      </c>
      <c r="U1272" s="131">
        <v>0</v>
      </c>
      <c r="V1272" s="131">
        <v>0</v>
      </c>
      <c r="W1272" s="131">
        <v>0</v>
      </c>
      <c r="X1272" s="131">
        <v>0</v>
      </c>
      <c r="Y1272" s="131">
        <v>0</v>
      </c>
      <c r="Z1272" s="131">
        <v>0</v>
      </c>
      <c r="AA1272" s="131">
        <v>0</v>
      </c>
      <c r="AB1272" s="131">
        <v>0</v>
      </c>
      <c r="AC1272" s="131">
        <v>0</v>
      </c>
      <c r="AD1272" s="131">
        <v>0</v>
      </c>
      <c r="AE1272" s="131">
        <v>0</v>
      </c>
      <c r="AF1272" s="131">
        <v>0</v>
      </c>
      <c r="AG1272" s="131">
        <v>0</v>
      </c>
      <c r="AH1272" s="43">
        <v>0</v>
      </c>
    </row>
    <row r="1273" spans="1:34">
      <c r="A1273" s="52">
        <v>0</v>
      </c>
      <c r="C1273" s="53"/>
      <c r="D1273" s="2">
        <v>2025</v>
      </c>
      <c r="E1273" s="2">
        <v>12</v>
      </c>
      <c r="F1273" s="62">
        <v>2026</v>
      </c>
      <c r="G1273" s="62">
        <v>2026</v>
      </c>
      <c r="H1273" s="131">
        <v>0</v>
      </c>
      <c r="I1273" s="131">
        <v>0</v>
      </c>
      <c r="J1273" s="131">
        <v>0</v>
      </c>
      <c r="K1273" s="131">
        <v>0</v>
      </c>
      <c r="L1273" s="131">
        <v>0</v>
      </c>
      <c r="M1273" s="131">
        <v>0</v>
      </c>
      <c r="N1273" s="131">
        <v>0</v>
      </c>
      <c r="O1273" s="131">
        <v>0</v>
      </c>
      <c r="P1273" s="131">
        <v>0</v>
      </c>
      <c r="Q1273" s="131">
        <v>0</v>
      </c>
      <c r="R1273" s="131">
        <v>0</v>
      </c>
      <c r="S1273" s="131">
        <v>0</v>
      </c>
      <c r="T1273" s="131">
        <v>0</v>
      </c>
      <c r="U1273" s="131">
        <v>0</v>
      </c>
      <c r="V1273" s="131">
        <v>0</v>
      </c>
      <c r="W1273" s="131">
        <v>0</v>
      </c>
      <c r="X1273" s="131">
        <v>0</v>
      </c>
      <c r="Y1273" s="131">
        <v>0</v>
      </c>
      <c r="Z1273" s="131">
        <v>0</v>
      </c>
      <c r="AA1273" s="131">
        <v>0</v>
      </c>
      <c r="AB1273" s="131">
        <v>0</v>
      </c>
      <c r="AC1273" s="131">
        <v>0</v>
      </c>
      <c r="AD1273" s="131">
        <v>0</v>
      </c>
      <c r="AE1273" s="131">
        <v>0</v>
      </c>
      <c r="AF1273" s="131">
        <v>0</v>
      </c>
      <c r="AG1273" s="131">
        <v>0</v>
      </c>
      <c r="AH1273" s="43">
        <v>0</v>
      </c>
    </row>
    <row r="1274" spans="1:34">
      <c r="A1274" s="52">
        <v>0</v>
      </c>
      <c r="C1274" s="53"/>
      <c r="D1274" s="2">
        <v>2026</v>
      </c>
      <c r="E1274" s="2">
        <v>1</v>
      </c>
      <c r="F1274" s="62">
        <v>2026</v>
      </c>
      <c r="G1274" s="62">
        <v>2026</v>
      </c>
      <c r="H1274" s="131">
        <v>0</v>
      </c>
      <c r="I1274" s="131">
        <v>0</v>
      </c>
      <c r="J1274" s="131">
        <v>0</v>
      </c>
      <c r="K1274" s="131">
        <v>0</v>
      </c>
      <c r="L1274" s="131">
        <v>0</v>
      </c>
      <c r="M1274" s="131">
        <v>0</v>
      </c>
      <c r="N1274" s="131">
        <v>0</v>
      </c>
      <c r="O1274" s="131">
        <v>0</v>
      </c>
      <c r="P1274" s="131">
        <v>0</v>
      </c>
      <c r="Q1274" s="131">
        <v>0</v>
      </c>
      <c r="R1274" s="131">
        <v>0</v>
      </c>
      <c r="S1274" s="131">
        <v>0</v>
      </c>
      <c r="T1274" s="131">
        <v>0</v>
      </c>
      <c r="U1274" s="131">
        <v>0</v>
      </c>
      <c r="V1274" s="131">
        <v>0</v>
      </c>
      <c r="W1274" s="131">
        <v>0</v>
      </c>
      <c r="X1274" s="131">
        <v>0</v>
      </c>
      <c r="Y1274" s="131">
        <v>0</v>
      </c>
      <c r="Z1274" s="131">
        <v>0</v>
      </c>
      <c r="AA1274" s="131">
        <v>0</v>
      </c>
      <c r="AB1274" s="131">
        <v>0</v>
      </c>
      <c r="AC1274" s="131">
        <v>0</v>
      </c>
      <c r="AD1274" s="131">
        <v>0</v>
      </c>
      <c r="AE1274" s="131">
        <v>0</v>
      </c>
      <c r="AF1274" s="131">
        <v>0</v>
      </c>
      <c r="AG1274" s="131">
        <v>0</v>
      </c>
      <c r="AH1274" s="43">
        <v>0</v>
      </c>
    </row>
    <row r="1275" spans="1:34">
      <c r="A1275" s="52">
        <v>0</v>
      </c>
      <c r="C1275" s="53"/>
      <c r="D1275" s="2">
        <v>2026</v>
      </c>
      <c r="E1275" s="2">
        <v>2</v>
      </c>
      <c r="F1275" s="62">
        <v>2026</v>
      </c>
      <c r="G1275" s="62">
        <v>2026</v>
      </c>
      <c r="H1275" s="131">
        <v>0</v>
      </c>
      <c r="I1275" s="131">
        <v>0</v>
      </c>
      <c r="J1275" s="131">
        <v>0</v>
      </c>
      <c r="K1275" s="131">
        <v>0</v>
      </c>
      <c r="L1275" s="131">
        <v>0</v>
      </c>
      <c r="M1275" s="131">
        <v>0</v>
      </c>
      <c r="N1275" s="131">
        <v>0</v>
      </c>
      <c r="O1275" s="131">
        <v>0</v>
      </c>
      <c r="P1275" s="131">
        <v>0</v>
      </c>
      <c r="Q1275" s="131">
        <v>0</v>
      </c>
      <c r="R1275" s="131">
        <v>0</v>
      </c>
      <c r="S1275" s="131">
        <v>0</v>
      </c>
      <c r="T1275" s="131">
        <v>0</v>
      </c>
      <c r="U1275" s="131">
        <v>0</v>
      </c>
      <c r="V1275" s="131">
        <v>0</v>
      </c>
      <c r="W1275" s="131">
        <v>0</v>
      </c>
      <c r="X1275" s="131">
        <v>0</v>
      </c>
      <c r="Y1275" s="131">
        <v>0</v>
      </c>
      <c r="Z1275" s="131">
        <v>0</v>
      </c>
      <c r="AA1275" s="131">
        <v>0</v>
      </c>
      <c r="AB1275" s="131">
        <v>0</v>
      </c>
      <c r="AC1275" s="131">
        <v>0</v>
      </c>
      <c r="AD1275" s="131">
        <v>0</v>
      </c>
      <c r="AE1275" s="131">
        <v>0</v>
      </c>
      <c r="AF1275" s="131">
        <v>0</v>
      </c>
      <c r="AG1275" s="131">
        <v>0</v>
      </c>
      <c r="AH1275" s="43">
        <v>0</v>
      </c>
    </row>
    <row r="1276" spans="1:34">
      <c r="A1276" s="52">
        <v>0</v>
      </c>
      <c r="C1276" s="53"/>
      <c r="D1276" s="2">
        <v>2026</v>
      </c>
      <c r="E1276" s="2">
        <v>3</v>
      </c>
      <c r="F1276" s="62">
        <v>2026</v>
      </c>
      <c r="G1276" s="62">
        <v>2026</v>
      </c>
      <c r="H1276" s="131">
        <v>0</v>
      </c>
      <c r="I1276" s="131">
        <v>0</v>
      </c>
      <c r="J1276" s="131">
        <v>0</v>
      </c>
      <c r="K1276" s="131">
        <v>0</v>
      </c>
      <c r="L1276" s="131">
        <v>0</v>
      </c>
      <c r="M1276" s="131">
        <v>0</v>
      </c>
      <c r="N1276" s="131">
        <v>0</v>
      </c>
      <c r="O1276" s="131">
        <v>0</v>
      </c>
      <c r="P1276" s="131">
        <v>0</v>
      </c>
      <c r="Q1276" s="131">
        <v>0</v>
      </c>
      <c r="R1276" s="131">
        <v>0</v>
      </c>
      <c r="S1276" s="131">
        <v>0</v>
      </c>
      <c r="T1276" s="131">
        <v>0</v>
      </c>
      <c r="U1276" s="131">
        <v>0</v>
      </c>
      <c r="V1276" s="131">
        <v>0</v>
      </c>
      <c r="W1276" s="131">
        <v>0</v>
      </c>
      <c r="X1276" s="131">
        <v>0</v>
      </c>
      <c r="Y1276" s="131">
        <v>0</v>
      </c>
      <c r="Z1276" s="131">
        <v>0</v>
      </c>
      <c r="AA1276" s="131">
        <v>0</v>
      </c>
      <c r="AB1276" s="131">
        <v>0</v>
      </c>
      <c r="AC1276" s="131">
        <v>0</v>
      </c>
      <c r="AD1276" s="131">
        <v>0</v>
      </c>
      <c r="AE1276" s="131">
        <v>0</v>
      </c>
      <c r="AF1276" s="131">
        <v>0</v>
      </c>
      <c r="AG1276" s="131">
        <v>0</v>
      </c>
      <c r="AH1276" s="43">
        <v>0</v>
      </c>
    </row>
    <row r="1277" spans="1:34">
      <c r="A1277" s="52">
        <v>0</v>
      </c>
      <c r="C1277" s="53"/>
      <c r="D1277" s="2">
        <v>2026</v>
      </c>
      <c r="E1277" s="2">
        <v>4</v>
      </c>
      <c r="F1277" s="62">
        <v>2026</v>
      </c>
      <c r="G1277" s="62">
        <v>2026</v>
      </c>
      <c r="H1277" s="131">
        <v>0</v>
      </c>
      <c r="I1277" s="131">
        <v>0</v>
      </c>
      <c r="J1277" s="131">
        <v>0</v>
      </c>
      <c r="K1277" s="131">
        <v>0</v>
      </c>
      <c r="L1277" s="131">
        <v>0</v>
      </c>
      <c r="M1277" s="131">
        <v>0</v>
      </c>
      <c r="N1277" s="131">
        <v>0</v>
      </c>
      <c r="O1277" s="131">
        <v>0</v>
      </c>
      <c r="P1277" s="131">
        <v>0</v>
      </c>
      <c r="Q1277" s="131">
        <v>0</v>
      </c>
      <c r="R1277" s="131">
        <v>0</v>
      </c>
      <c r="S1277" s="131">
        <v>0</v>
      </c>
      <c r="T1277" s="131">
        <v>0</v>
      </c>
      <c r="U1277" s="131">
        <v>0</v>
      </c>
      <c r="V1277" s="131">
        <v>0</v>
      </c>
      <c r="W1277" s="131">
        <v>0</v>
      </c>
      <c r="X1277" s="131">
        <v>0</v>
      </c>
      <c r="Y1277" s="131">
        <v>0</v>
      </c>
      <c r="Z1277" s="131">
        <v>0</v>
      </c>
      <c r="AA1277" s="131">
        <v>0</v>
      </c>
      <c r="AB1277" s="131">
        <v>0</v>
      </c>
      <c r="AC1277" s="131">
        <v>0</v>
      </c>
      <c r="AD1277" s="131">
        <v>0</v>
      </c>
      <c r="AE1277" s="131">
        <v>0</v>
      </c>
      <c r="AF1277" s="131">
        <v>0</v>
      </c>
      <c r="AG1277" s="131">
        <v>0</v>
      </c>
      <c r="AH1277" s="43">
        <v>0</v>
      </c>
    </row>
    <row r="1278" spans="1:34">
      <c r="A1278" s="52">
        <v>0</v>
      </c>
      <c r="C1278" s="53"/>
      <c r="D1278" s="2">
        <v>2026</v>
      </c>
      <c r="E1278" s="2">
        <v>5</v>
      </c>
      <c r="F1278" s="62">
        <v>2027</v>
      </c>
      <c r="G1278" s="62">
        <v>2027</v>
      </c>
      <c r="H1278" s="131">
        <v>0</v>
      </c>
      <c r="I1278" s="131">
        <v>0</v>
      </c>
      <c r="J1278" s="131">
        <v>0</v>
      </c>
      <c r="K1278" s="131">
        <v>0</v>
      </c>
      <c r="L1278" s="131">
        <v>0</v>
      </c>
      <c r="M1278" s="131">
        <v>0</v>
      </c>
      <c r="N1278" s="131">
        <v>0</v>
      </c>
      <c r="O1278" s="131">
        <v>0</v>
      </c>
      <c r="P1278" s="131">
        <v>0</v>
      </c>
      <c r="Q1278" s="131">
        <v>0</v>
      </c>
      <c r="R1278" s="131">
        <v>0</v>
      </c>
      <c r="S1278" s="131">
        <v>0</v>
      </c>
      <c r="T1278" s="131">
        <v>0</v>
      </c>
      <c r="U1278" s="131">
        <v>0</v>
      </c>
      <c r="V1278" s="131">
        <v>0</v>
      </c>
      <c r="W1278" s="131">
        <v>0</v>
      </c>
      <c r="X1278" s="131">
        <v>0</v>
      </c>
      <c r="Y1278" s="131">
        <v>0</v>
      </c>
      <c r="Z1278" s="131">
        <v>0</v>
      </c>
      <c r="AA1278" s="131">
        <v>0</v>
      </c>
      <c r="AB1278" s="131">
        <v>0</v>
      </c>
      <c r="AC1278" s="131">
        <v>0</v>
      </c>
      <c r="AD1278" s="131">
        <v>0</v>
      </c>
      <c r="AE1278" s="131">
        <v>0</v>
      </c>
      <c r="AF1278" s="131">
        <v>0</v>
      </c>
      <c r="AG1278" s="131">
        <v>0</v>
      </c>
      <c r="AH1278" s="43">
        <v>0</v>
      </c>
    </row>
    <row r="1279" spans="1:34">
      <c r="A1279" s="52">
        <v>0</v>
      </c>
      <c r="C1279" s="53"/>
      <c r="D1279" s="2">
        <v>2026</v>
      </c>
      <c r="E1279" s="2">
        <v>6</v>
      </c>
      <c r="F1279" s="62">
        <v>2027</v>
      </c>
      <c r="G1279" s="62">
        <v>2027</v>
      </c>
      <c r="H1279" s="131">
        <v>0</v>
      </c>
      <c r="I1279" s="131">
        <v>0</v>
      </c>
      <c r="J1279" s="131">
        <v>0</v>
      </c>
      <c r="K1279" s="131">
        <v>0</v>
      </c>
      <c r="L1279" s="131">
        <v>0</v>
      </c>
      <c r="M1279" s="131">
        <v>0</v>
      </c>
      <c r="N1279" s="131">
        <v>0</v>
      </c>
      <c r="O1279" s="131">
        <v>0</v>
      </c>
      <c r="P1279" s="131">
        <v>0</v>
      </c>
      <c r="Q1279" s="131">
        <v>0</v>
      </c>
      <c r="R1279" s="131">
        <v>0</v>
      </c>
      <c r="S1279" s="131">
        <v>0</v>
      </c>
      <c r="T1279" s="131">
        <v>0</v>
      </c>
      <c r="U1279" s="131">
        <v>0</v>
      </c>
      <c r="V1279" s="131">
        <v>0</v>
      </c>
      <c r="W1279" s="131">
        <v>0</v>
      </c>
      <c r="X1279" s="131">
        <v>0</v>
      </c>
      <c r="Y1279" s="131">
        <v>0</v>
      </c>
      <c r="Z1279" s="131">
        <v>0</v>
      </c>
      <c r="AA1279" s="131">
        <v>0</v>
      </c>
      <c r="AB1279" s="131">
        <v>0</v>
      </c>
      <c r="AC1279" s="131">
        <v>0</v>
      </c>
      <c r="AD1279" s="131">
        <v>0</v>
      </c>
      <c r="AE1279" s="131">
        <v>0</v>
      </c>
      <c r="AF1279" s="131">
        <v>0</v>
      </c>
      <c r="AG1279" s="131">
        <v>0</v>
      </c>
      <c r="AH1279" s="43">
        <v>0</v>
      </c>
    </row>
    <row r="1280" spans="1:34">
      <c r="A1280" s="52">
        <v>0</v>
      </c>
      <c r="C1280" s="53"/>
      <c r="D1280" s="2">
        <v>2026</v>
      </c>
      <c r="E1280" s="2">
        <v>7</v>
      </c>
      <c r="F1280" s="62">
        <v>2027</v>
      </c>
      <c r="G1280" s="62">
        <v>2027</v>
      </c>
      <c r="H1280" s="131">
        <v>0</v>
      </c>
      <c r="I1280" s="131">
        <v>0</v>
      </c>
      <c r="J1280" s="131">
        <v>0</v>
      </c>
      <c r="K1280" s="131">
        <v>0</v>
      </c>
      <c r="L1280" s="131">
        <v>0</v>
      </c>
      <c r="M1280" s="131">
        <v>0</v>
      </c>
      <c r="N1280" s="131">
        <v>0</v>
      </c>
      <c r="O1280" s="131">
        <v>0</v>
      </c>
      <c r="P1280" s="131">
        <v>0</v>
      </c>
      <c r="Q1280" s="131">
        <v>0</v>
      </c>
      <c r="R1280" s="131">
        <v>0</v>
      </c>
      <c r="S1280" s="131">
        <v>0</v>
      </c>
      <c r="T1280" s="131">
        <v>0</v>
      </c>
      <c r="U1280" s="131">
        <v>0</v>
      </c>
      <c r="V1280" s="131">
        <v>0</v>
      </c>
      <c r="W1280" s="131">
        <v>0</v>
      </c>
      <c r="X1280" s="131">
        <v>0</v>
      </c>
      <c r="Y1280" s="131">
        <v>0</v>
      </c>
      <c r="Z1280" s="131">
        <v>0</v>
      </c>
      <c r="AA1280" s="131">
        <v>0</v>
      </c>
      <c r="AB1280" s="131">
        <v>0</v>
      </c>
      <c r="AC1280" s="131">
        <v>0</v>
      </c>
      <c r="AD1280" s="131">
        <v>0</v>
      </c>
      <c r="AE1280" s="131">
        <v>0</v>
      </c>
      <c r="AF1280" s="131">
        <v>0</v>
      </c>
      <c r="AG1280" s="131">
        <v>0</v>
      </c>
      <c r="AH1280" s="43">
        <v>0</v>
      </c>
    </row>
    <row r="1281" spans="1:34">
      <c r="A1281" s="52">
        <v>0</v>
      </c>
      <c r="C1281" s="53"/>
      <c r="D1281" s="2">
        <v>2026</v>
      </c>
      <c r="E1281" s="2">
        <v>8</v>
      </c>
      <c r="F1281" s="62">
        <v>2027</v>
      </c>
      <c r="G1281" s="62">
        <v>2027</v>
      </c>
      <c r="H1281" s="131">
        <v>0</v>
      </c>
      <c r="I1281" s="131">
        <v>0</v>
      </c>
      <c r="J1281" s="131">
        <v>0</v>
      </c>
      <c r="K1281" s="131">
        <v>0</v>
      </c>
      <c r="L1281" s="131">
        <v>0</v>
      </c>
      <c r="M1281" s="131">
        <v>0</v>
      </c>
      <c r="N1281" s="131">
        <v>0</v>
      </c>
      <c r="O1281" s="131">
        <v>0</v>
      </c>
      <c r="P1281" s="131">
        <v>0</v>
      </c>
      <c r="Q1281" s="131">
        <v>0</v>
      </c>
      <c r="R1281" s="131">
        <v>0</v>
      </c>
      <c r="S1281" s="131">
        <v>0</v>
      </c>
      <c r="T1281" s="131">
        <v>0</v>
      </c>
      <c r="U1281" s="131">
        <v>0</v>
      </c>
      <c r="V1281" s="131">
        <v>0</v>
      </c>
      <c r="W1281" s="131">
        <v>0</v>
      </c>
      <c r="X1281" s="131">
        <v>0</v>
      </c>
      <c r="Y1281" s="131">
        <v>0</v>
      </c>
      <c r="Z1281" s="131">
        <v>0</v>
      </c>
      <c r="AA1281" s="131">
        <v>0</v>
      </c>
      <c r="AB1281" s="131">
        <v>0</v>
      </c>
      <c r="AC1281" s="131">
        <v>0</v>
      </c>
      <c r="AD1281" s="131">
        <v>0</v>
      </c>
      <c r="AE1281" s="131">
        <v>0</v>
      </c>
      <c r="AF1281" s="131">
        <v>0</v>
      </c>
      <c r="AG1281" s="131">
        <v>0</v>
      </c>
      <c r="AH1281" s="43">
        <v>0</v>
      </c>
    </row>
    <row r="1282" spans="1:34">
      <c r="A1282" s="52">
        <v>0</v>
      </c>
      <c r="C1282" s="53"/>
      <c r="D1282" s="2">
        <v>2026</v>
      </c>
      <c r="E1282" s="2">
        <v>9</v>
      </c>
      <c r="F1282" s="62">
        <v>2027</v>
      </c>
      <c r="G1282" s="62">
        <v>2027</v>
      </c>
      <c r="H1282" s="131">
        <v>0</v>
      </c>
      <c r="I1282" s="131">
        <v>0</v>
      </c>
      <c r="J1282" s="131">
        <v>0</v>
      </c>
      <c r="K1282" s="131">
        <v>0</v>
      </c>
      <c r="L1282" s="131">
        <v>0</v>
      </c>
      <c r="M1282" s="131">
        <v>0</v>
      </c>
      <c r="N1282" s="131">
        <v>0</v>
      </c>
      <c r="O1282" s="131">
        <v>0</v>
      </c>
      <c r="P1282" s="131">
        <v>0</v>
      </c>
      <c r="Q1282" s="131">
        <v>0</v>
      </c>
      <c r="R1282" s="131">
        <v>0</v>
      </c>
      <c r="S1282" s="131">
        <v>0</v>
      </c>
      <c r="T1282" s="131">
        <v>0</v>
      </c>
      <c r="U1282" s="131">
        <v>0</v>
      </c>
      <c r="V1282" s="131">
        <v>0</v>
      </c>
      <c r="W1282" s="131">
        <v>0</v>
      </c>
      <c r="X1282" s="131">
        <v>0</v>
      </c>
      <c r="Y1282" s="131">
        <v>0</v>
      </c>
      <c r="Z1282" s="131">
        <v>0</v>
      </c>
      <c r="AA1282" s="131">
        <v>0</v>
      </c>
      <c r="AB1282" s="131">
        <v>0</v>
      </c>
      <c r="AC1282" s="131">
        <v>0</v>
      </c>
      <c r="AD1282" s="131">
        <v>0</v>
      </c>
      <c r="AE1282" s="131">
        <v>0</v>
      </c>
      <c r="AF1282" s="131">
        <v>0</v>
      </c>
      <c r="AG1282" s="131">
        <v>0</v>
      </c>
      <c r="AH1282" s="43">
        <v>0</v>
      </c>
    </row>
    <row r="1283" spans="1:34">
      <c r="A1283" s="52">
        <v>0</v>
      </c>
      <c r="C1283" s="53"/>
      <c r="D1283" s="2">
        <v>2026</v>
      </c>
      <c r="E1283" s="2">
        <v>10</v>
      </c>
      <c r="F1283" s="62">
        <v>2027</v>
      </c>
      <c r="G1283" s="62">
        <v>2027</v>
      </c>
      <c r="H1283" s="131">
        <v>0</v>
      </c>
      <c r="I1283" s="131">
        <v>0</v>
      </c>
      <c r="J1283" s="131">
        <v>0</v>
      </c>
      <c r="K1283" s="131">
        <v>0</v>
      </c>
      <c r="L1283" s="131">
        <v>0</v>
      </c>
      <c r="M1283" s="131">
        <v>0</v>
      </c>
      <c r="N1283" s="131">
        <v>0</v>
      </c>
      <c r="O1283" s="131">
        <v>0</v>
      </c>
      <c r="P1283" s="131">
        <v>0</v>
      </c>
      <c r="Q1283" s="131">
        <v>0</v>
      </c>
      <c r="R1283" s="131">
        <v>0</v>
      </c>
      <c r="S1283" s="131">
        <v>0</v>
      </c>
      <c r="T1283" s="131">
        <v>0</v>
      </c>
      <c r="U1283" s="131">
        <v>0</v>
      </c>
      <c r="V1283" s="131">
        <v>0</v>
      </c>
      <c r="W1283" s="131">
        <v>0</v>
      </c>
      <c r="X1283" s="131">
        <v>0</v>
      </c>
      <c r="Y1283" s="131">
        <v>0</v>
      </c>
      <c r="Z1283" s="131">
        <v>0</v>
      </c>
      <c r="AA1283" s="131">
        <v>0</v>
      </c>
      <c r="AB1283" s="131">
        <v>0</v>
      </c>
      <c r="AC1283" s="131">
        <v>0</v>
      </c>
      <c r="AD1283" s="131">
        <v>0</v>
      </c>
      <c r="AE1283" s="131">
        <v>0</v>
      </c>
      <c r="AF1283" s="131">
        <v>0</v>
      </c>
      <c r="AG1283" s="131">
        <v>0</v>
      </c>
      <c r="AH1283" s="43">
        <v>0</v>
      </c>
    </row>
    <row r="1284" spans="1:34">
      <c r="A1284" s="52">
        <v>0</v>
      </c>
      <c r="C1284" s="53"/>
      <c r="D1284" s="2">
        <v>2026</v>
      </c>
      <c r="E1284" s="2">
        <v>11</v>
      </c>
      <c r="F1284" s="62">
        <v>2027</v>
      </c>
      <c r="G1284" s="62">
        <v>2027</v>
      </c>
      <c r="H1284" s="131">
        <v>0</v>
      </c>
      <c r="I1284" s="131">
        <v>0</v>
      </c>
      <c r="J1284" s="131">
        <v>0</v>
      </c>
      <c r="K1284" s="131">
        <v>0</v>
      </c>
      <c r="L1284" s="131">
        <v>0</v>
      </c>
      <c r="M1284" s="131">
        <v>0</v>
      </c>
      <c r="N1284" s="131">
        <v>0</v>
      </c>
      <c r="O1284" s="131">
        <v>0</v>
      </c>
      <c r="P1284" s="131">
        <v>0</v>
      </c>
      <c r="Q1284" s="131">
        <v>0</v>
      </c>
      <c r="R1284" s="131">
        <v>0</v>
      </c>
      <c r="S1284" s="131">
        <v>0</v>
      </c>
      <c r="T1284" s="131">
        <v>0</v>
      </c>
      <c r="U1284" s="131">
        <v>0</v>
      </c>
      <c r="V1284" s="131">
        <v>0</v>
      </c>
      <c r="W1284" s="131">
        <v>0</v>
      </c>
      <c r="X1284" s="131">
        <v>0</v>
      </c>
      <c r="Y1284" s="131">
        <v>0</v>
      </c>
      <c r="Z1284" s="131">
        <v>0</v>
      </c>
      <c r="AA1284" s="131">
        <v>0</v>
      </c>
      <c r="AB1284" s="131">
        <v>0</v>
      </c>
      <c r="AC1284" s="131">
        <v>0</v>
      </c>
      <c r="AD1284" s="131">
        <v>0</v>
      </c>
      <c r="AE1284" s="131">
        <v>0</v>
      </c>
      <c r="AF1284" s="131">
        <v>0</v>
      </c>
      <c r="AG1284" s="131">
        <v>0</v>
      </c>
      <c r="AH1284" s="43">
        <v>0</v>
      </c>
    </row>
    <row r="1285" spans="1:34">
      <c r="A1285" s="52">
        <v>0</v>
      </c>
      <c r="C1285" s="53"/>
      <c r="D1285" s="2">
        <v>2026</v>
      </c>
      <c r="E1285" s="2">
        <v>12</v>
      </c>
      <c r="F1285" s="62">
        <v>2027</v>
      </c>
      <c r="G1285" s="62">
        <v>2027</v>
      </c>
      <c r="H1285" s="131">
        <v>0</v>
      </c>
      <c r="I1285" s="131">
        <v>0</v>
      </c>
      <c r="J1285" s="131">
        <v>0</v>
      </c>
      <c r="K1285" s="131">
        <v>0</v>
      </c>
      <c r="L1285" s="131">
        <v>0</v>
      </c>
      <c r="M1285" s="131">
        <v>0</v>
      </c>
      <c r="N1285" s="131">
        <v>0</v>
      </c>
      <c r="O1285" s="131">
        <v>0</v>
      </c>
      <c r="P1285" s="131">
        <v>0</v>
      </c>
      <c r="Q1285" s="131">
        <v>0</v>
      </c>
      <c r="R1285" s="131">
        <v>0</v>
      </c>
      <c r="S1285" s="131">
        <v>0</v>
      </c>
      <c r="T1285" s="131">
        <v>0</v>
      </c>
      <c r="U1285" s="131">
        <v>0</v>
      </c>
      <c r="V1285" s="131">
        <v>0</v>
      </c>
      <c r="W1285" s="131">
        <v>0</v>
      </c>
      <c r="X1285" s="131">
        <v>0</v>
      </c>
      <c r="Y1285" s="131">
        <v>0</v>
      </c>
      <c r="Z1285" s="131">
        <v>0</v>
      </c>
      <c r="AA1285" s="131">
        <v>0</v>
      </c>
      <c r="AB1285" s="131">
        <v>0</v>
      </c>
      <c r="AC1285" s="131">
        <v>0</v>
      </c>
      <c r="AD1285" s="131">
        <v>0</v>
      </c>
      <c r="AE1285" s="131">
        <v>0</v>
      </c>
      <c r="AF1285" s="131">
        <v>0</v>
      </c>
      <c r="AG1285" s="131">
        <v>0</v>
      </c>
      <c r="AH1285" s="43">
        <v>0</v>
      </c>
    </row>
    <row r="1286" spans="1:34">
      <c r="A1286" s="52">
        <v>0</v>
      </c>
      <c r="C1286" s="53"/>
      <c r="D1286" s="2">
        <v>2027</v>
      </c>
      <c r="E1286" s="2">
        <v>1</v>
      </c>
      <c r="F1286" s="62">
        <v>2027</v>
      </c>
      <c r="G1286" s="62">
        <v>2027</v>
      </c>
      <c r="H1286" s="131">
        <v>0</v>
      </c>
      <c r="I1286" s="131">
        <v>0</v>
      </c>
      <c r="J1286" s="131">
        <v>0</v>
      </c>
      <c r="K1286" s="131">
        <v>0</v>
      </c>
      <c r="L1286" s="131">
        <v>0</v>
      </c>
      <c r="M1286" s="131">
        <v>0</v>
      </c>
      <c r="N1286" s="131">
        <v>0</v>
      </c>
      <c r="O1286" s="131">
        <v>0</v>
      </c>
      <c r="P1286" s="131">
        <v>0</v>
      </c>
      <c r="Q1286" s="131">
        <v>0</v>
      </c>
      <c r="R1286" s="131">
        <v>0</v>
      </c>
      <c r="S1286" s="131">
        <v>0</v>
      </c>
      <c r="T1286" s="131">
        <v>0</v>
      </c>
      <c r="U1286" s="131">
        <v>0</v>
      </c>
      <c r="V1286" s="131">
        <v>0</v>
      </c>
      <c r="W1286" s="131">
        <v>0</v>
      </c>
      <c r="X1286" s="131">
        <v>0</v>
      </c>
      <c r="Y1286" s="131">
        <v>0</v>
      </c>
      <c r="Z1286" s="131">
        <v>0</v>
      </c>
      <c r="AA1286" s="131">
        <v>0</v>
      </c>
      <c r="AB1286" s="131">
        <v>0</v>
      </c>
      <c r="AC1286" s="131">
        <v>0</v>
      </c>
      <c r="AD1286" s="131">
        <v>0</v>
      </c>
      <c r="AE1286" s="131">
        <v>0</v>
      </c>
      <c r="AF1286" s="131">
        <v>0</v>
      </c>
      <c r="AG1286" s="131">
        <v>0</v>
      </c>
      <c r="AH1286" s="43">
        <v>0</v>
      </c>
    </row>
    <row r="1287" spans="1:34">
      <c r="A1287" s="52">
        <v>0</v>
      </c>
      <c r="C1287" s="53"/>
      <c r="D1287" s="2">
        <v>2027</v>
      </c>
      <c r="E1287" s="2">
        <v>2</v>
      </c>
      <c r="F1287" s="62">
        <v>2027</v>
      </c>
      <c r="G1287" s="62">
        <v>2027</v>
      </c>
      <c r="H1287" s="131">
        <v>0</v>
      </c>
      <c r="I1287" s="131">
        <v>0</v>
      </c>
      <c r="J1287" s="131">
        <v>0</v>
      </c>
      <c r="K1287" s="131">
        <v>0</v>
      </c>
      <c r="L1287" s="131">
        <v>0</v>
      </c>
      <c r="M1287" s="131">
        <v>0</v>
      </c>
      <c r="N1287" s="131">
        <v>0</v>
      </c>
      <c r="O1287" s="131">
        <v>0</v>
      </c>
      <c r="P1287" s="131">
        <v>0</v>
      </c>
      <c r="Q1287" s="131">
        <v>0</v>
      </c>
      <c r="R1287" s="131">
        <v>0</v>
      </c>
      <c r="S1287" s="131">
        <v>0</v>
      </c>
      <c r="T1287" s="131">
        <v>0</v>
      </c>
      <c r="U1287" s="131">
        <v>0</v>
      </c>
      <c r="V1287" s="131">
        <v>0</v>
      </c>
      <c r="W1287" s="131">
        <v>0</v>
      </c>
      <c r="X1287" s="131">
        <v>0</v>
      </c>
      <c r="Y1287" s="131">
        <v>0</v>
      </c>
      <c r="Z1287" s="131">
        <v>0</v>
      </c>
      <c r="AA1287" s="131">
        <v>0</v>
      </c>
      <c r="AB1287" s="131">
        <v>0</v>
      </c>
      <c r="AC1287" s="131">
        <v>0</v>
      </c>
      <c r="AD1287" s="131">
        <v>0</v>
      </c>
      <c r="AE1287" s="131">
        <v>0</v>
      </c>
      <c r="AF1287" s="131">
        <v>0</v>
      </c>
      <c r="AG1287" s="131">
        <v>0</v>
      </c>
      <c r="AH1287" s="43">
        <v>0</v>
      </c>
    </row>
    <row r="1288" spans="1:34">
      <c r="A1288" s="52">
        <v>0</v>
      </c>
      <c r="C1288" s="53"/>
      <c r="D1288" s="2">
        <v>2027</v>
      </c>
      <c r="E1288" s="2">
        <v>3</v>
      </c>
      <c r="F1288" s="62">
        <v>2027</v>
      </c>
      <c r="G1288" s="62">
        <v>2027</v>
      </c>
      <c r="H1288" s="131">
        <v>0</v>
      </c>
      <c r="I1288" s="131">
        <v>0</v>
      </c>
      <c r="J1288" s="131">
        <v>0</v>
      </c>
      <c r="K1288" s="131">
        <v>0</v>
      </c>
      <c r="L1288" s="131">
        <v>0</v>
      </c>
      <c r="M1288" s="131">
        <v>0</v>
      </c>
      <c r="N1288" s="131">
        <v>0</v>
      </c>
      <c r="O1288" s="131">
        <v>0</v>
      </c>
      <c r="P1288" s="131">
        <v>0</v>
      </c>
      <c r="Q1288" s="131">
        <v>0</v>
      </c>
      <c r="R1288" s="131">
        <v>0</v>
      </c>
      <c r="S1288" s="131">
        <v>0</v>
      </c>
      <c r="T1288" s="131">
        <v>0</v>
      </c>
      <c r="U1288" s="131">
        <v>0</v>
      </c>
      <c r="V1288" s="131">
        <v>0</v>
      </c>
      <c r="W1288" s="131">
        <v>0</v>
      </c>
      <c r="X1288" s="131">
        <v>0</v>
      </c>
      <c r="Y1288" s="131">
        <v>0</v>
      </c>
      <c r="Z1288" s="131">
        <v>0</v>
      </c>
      <c r="AA1288" s="131">
        <v>0</v>
      </c>
      <c r="AB1288" s="131">
        <v>0</v>
      </c>
      <c r="AC1288" s="131">
        <v>0</v>
      </c>
      <c r="AD1288" s="131">
        <v>0</v>
      </c>
      <c r="AE1288" s="131">
        <v>0</v>
      </c>
      <c r="AF1288" s="131">
        <v>0</v>
      </c>
      <c r="AG1288" s="131">
        <v>0</v>
      </c>
      <c r="AH1288" s="43">
        <v>0</v>
      </c>
    </row>
    <row r="1289" spans="1:34">
      <c r="A1289" s="52">
        <v>0</v>
      </c>
      <c r="C1289" s="53"/>
      <c r="D1289" s="2">
        <v>2027</v>
      </c>
      <c r="E1289" s="2">
        <v>4</v>
      </c>
      <c r="F1289" s="62">
        <v>2027</v>
      </c>
      <c r="G1289" s="62">
        <v>2027</v>
      </c>
      <c r="H1289" s="131">
        <v>0</v>
      </c>
      <c r="I1289" s="131">
        <v>0</v>
      </c>
      <c r="J1289" s="131">
        <v>0</v>
      </c>
      <c r="K1289" s="131">
        <v>0</v>
      </c>
      <c r="L1289" s="131">
        <v>0</v>
      </c>
      <c r="M1289" s="131">
        <v>0</v>
      </c>
      <c r="N1289" s="131">
        <v>0</v>
      </c>
      <c r="O1289" s="131">
        <v>0</v>
      </c>
      <c r="P1289" s="131">
        <v>0</v>
      </c>
      <c r="Q1289" s="131">
        <v>0</v>
      </c>
      <c r="R1289" s="131">
        <v>0</v>
      </c>
      <c r="S1289" s="131">
        <v>0</v>
      </c>
      <c r="T1289" s="131">
        <v>0</v>
      </c>
      <c r="U1289" s="131">
        <v>0</v>
      </c>
      <c r="V1289" s="131">
        <v>0</v>
      </c>
      <c r="W1289" s="131">
        <v>0</v>
      </c>
      <c r="X1289" s="131">
        <v>0</v>
      </c>
      <c r="Y1289" s="131">
        <v>0</v>
      </c>
      <c r="Z1289" s="131">
        <v>0</v>
      </c>
      <c r="AA1289" s="131">
        <v>0</v>
      </c>
      <c r="AB1289" s="131">
        <v>0</v>
      </c>
      <c r="AC1289" s="131">
        <v>0</v>
      </c>
      <c r="AD1289" s="131">
        <v>0</v>
      </c>
      <c r="AE1289" s="131">
        <v>0</v>
      </c>
      <c r="AF1289" s="131">
        <v>0</v>
      </c>
      <c r="AG1289" s="131">
        <v>0</v>
      </c>
      <c r="AH1289" s="43">
        <v>0</v>
      </c>
    </row>
    <row r="1290" spans="1:34">
      <c r="A1290" s="52">
        <v>0</v>
      </c>
      <c r="C1290" s="53"/>
      <c r="D1290" s="2">
        <v>2027</v>
      </c>
      <c r="E1290" s="2">
        <v>5</v>
      </c>
      <c r="F1290" s="62">
        <v>2028</v>
      </c>
      <c r="G1290" s="62">
        <v>2028</v>
      </c>
      <c r="H1290" s="131">
        <v>0</v>
      </c>
      <c r="I1290" s="131">
        <v>0</v>
      </c>
      <c r="J1290" s="131">
        <v>0</v>
      </c>
      <c r="K1290" s="131">
        <v>0</v>
      </c>
      <c r="L1290" s="131">
        <v>0</v>
      </c>
      <c r="M1290" s="131">
        <v>0</v>
      </c>
      <c r="N1290" s="131">
        <v>0</v>
      </c>
      <c r="O1290" s="131">
        <v>0</v>
      </c>
      <c r="P1290" s="131">
        <v>0</v>
      </c>
      <c r="Q1290" s="131">
        <v>0</v>
      </c>
      <c r="R1290" s="131">
        <v>0</v>
      </c>
      <c r="S1290" s="131">
        <v>0</v>
      </c>
      <c r="T1290" s="131">
        <v>0</v>
      </c>
      <c r="U1290" s="131">
        <v>0</v>
      </c>
      <c r="V1290" s="131">
        <v>0</v>
      </c>
      <c r="W1290" s="131">
        <v>0</v>
      </c>
      <c r="X1290" s="131">
        <v>0</v>
      </c>
      <c r="Y1290" s="131">
        <v>0</v>
      </c>
      <c r="Z1290" s="131">
        <v>0</v>
      </c>
      <c r="AA1290" s="131">
        <v>0</v>
      </c>
      <c r="AB1290" s="131">
        <v>0</v>
      </c>
      <c r="AC1290" s="131">
        <v>0</v>
      </c>
      <c r="AD1290" s="131">
        <v>0</v>
      </c>
      <c r="AE1290" s="131">
        <v>0</v>
      </c>
      <c r="AF1290" s="131">
        <v>0</v>
      </c>
      <c r="AG1290" s="131">
        <v>0</v>
      </c>
      <c r="AH1290" s="43">
        <v>0</v>
      </c>
    </row>
    <row r="1291" spans="1:34">
      <c r="A1291" s="52">
        <v>0</v>
      </c>
      <c r="C1291" s="53"/>
      <c r="D1291" s="2">
        <v>2027</v>
      </c>
      <c r="E1291" s="2">
        <v>6</v>
      </c>
      <c r="F1291" s="62">
        <v>2028</v>
      </c>
      <c r="G1291" s="62">
        <v>2028</v>
      </c>
      <c r="H1291" s="131">
        <v>0</v>
      </c>
      <c r="I1291" s="131">
        <v>0</v>
      </c>
      <c r="J1291" s="131">
        <v>0</v>
      </c>
      <c r="K1291" s="131">
        <v>0</v>
      </c>
      <c r="L1291" s="131">
        <v>0</v>
      </c>
      <c r="M1291" s="131">
        <v>0</v>
      </c>
      <c r="N1291" s="131">
        <v>0</v>
      </c>
      <c r="O1291" s="131">
        <v>0</v>
      </c>
      <c r="P1291" s="131">
        <v>0</v>
      </c>
      <c r="Q1291" s="131">
        <v>0</v>
      </c>
      <c r="R1291" s="131">
        <v>0</v>
      </c>
      <c r="S1291" s="131">
        <v>0</v>
      </c>
      <c r="T1291" s="131">
        <v>0</v>
      </c>
      <c r="U1291" s="131">
        <v>0</v>
      </c>
      <c r="V1291" s="131">
        <v>0</v>
      </c>
      <c r="W1291" s="131">
        <v>0</v>
      </c>
      <c r="X1291" s="131">
        <v>0</v>
      </c>
      <c r="Y1291" s="131">
        <v>0</v>
      </c>
      <c r="Z1291" s="131">
        <v>0</v>
      </c>
      <c r="AA1291" s="131">
        <v>0</v>
      </c>
      <c r="AB1291" s="131">
        <v>0</v>
      </c>
      <c r="AC1291" s="131">
        <v>0</v>
      </c>
      <c r="AD1291" s="131">
        <v>0</v>
      </c>
      <c r="AE1291" s="131">
        <v>0</v>
      </c>
      <c r="AF1291" s="131">
        <v>0</v>
      </c>
      <c r="AG1291" s="131">
        <v>0</v>
      </c>
      <c r="AH1291" s="43">
        <v>0</v>
      </c>
    </row>
    <row r="1292" spans="1:34">
      <c r="A1292" s="52">
        <v>0</v>
      </c>
      <c r="C1292" s="53"/>
      <c r="D1292" s="2">
        <v>2027</v>
      </c>
      <c r="E1292" s="2">
        <v>7</v>
      </c>
      <c r="F1292" s="62">
        <v>2028</v>
      </c>
      <c r="G1292" s="62">
        <v>2028</v>
      </c>
      <c r="H1292" s="131">
        <v>0</v>
      </c>
      <c r="I1292" s="131">
        <v>0</v>
      </c>
      <c r="J1292" s="131">
        <v>0</v>
      </c>
      <c r="K1292" s="131">
        <v>0</v>
      </c>
      <c r="L1292" s="131">
        <v>0</v>
      </c>
      <c r="M1292" s="131">
        <v>0</v>
      </c>
      <c r="N1292" s="131">
        <v>0</v>
      </c>
      <c r="O1292" s="131">
        <v>0</v>
      </c>
      <c r="P1292" s="131">
        <v>0</v>
      </c>
      <c r="Q1292" s="131">
        <v>0</v>
      </c>
      <c r="R1292" s="131">
        <v>0</v>
      </c>
      <c r="S1292" s="131">
        <v>0</v>
      </c>
      <c r="T1292" s="131">
        <v>0</v>
      </c>
      <c r="U1292" s="131">
        <v>0</v>
      </c>
      <c r="V1292" s="131">
        <v>0</v>
      </c>
      <c r="W1292" s="131">
        <v>0</v>
      </c>
      <c r="X1292" s="131">
        <v>0</v>
      </c>
      <c r="Y1292" s="131">
        <v>0</v>
      </c>
      <c r="Z1292" s="131">
        <v>0</v>
      </c>
      <c r="AA1292" s="131">
        <v>0</v>
      </c>
      <c r="AB1292" s="131">
        <v>0</v>
      </c>
      <c r="AC1292" s="131">
        <v>0</v>
      </c>
      <c r="AD1292" s="131">
        <v>0</v>
      </c>
      <c r="AE1292" s="131">
        <v>0</v>
      </c>
      <c r="AF1292" s="131">
        <v>0</v>
      </c>
      <c r="AG1292" s="131">
        <v>0</v>
      </c>
      <c r="AH1292" s="43">
        <v>0</v>
      </c>
    </row>
    <row r="1293" spans="1:34">
      <c r="A1293" s="52">
        <v>0</v>
      </c>
      <c r="C1293" s="53"/>
      <c r="D1293" s="2">
        <v>2027</v>
      </c>
      <c r="E1293" s="2">
        <v>8</v>
      </c>
      <c r="F1293" s="62">
        <v>2028</v>
      </c>
      <c r="G1293" s="62">
        <v>2028</v>
      </c>
      <c r="H1293" s="131">
        <v>0</v>
      </c>
      <c r="I1293" s="131">
        <v>0</v>
      </c>
      <c r="J1293" s="131">
        <v>0</v>
      </c>
      <c r="K1293" s="131">
        <v>0</v>
      </c>
      <c r="L1293" s="131">
        <v>0</v>
      </c>
      <c r="M1293" s="131">
        <v>0</v>
      </c>
      <c r="N1293" s="131">
        <v>0</v>
      </c>
      <c r="O1293" s="131">
        <v>0</v>
      </c>
      <c r="P1293" s="131">
        <v>0</v>
      </c>
      <c r="Q1293" s="131">
        <v>0</v>
      </c>
      <c r="R1293" s="131">
        <v>0</v>
      </c>
      <c r="S1293" s="131">
        <v>0</v>
      </c>
      <c r="T1293" s="131">
        <v>0</v>
      </c>
      <c r="U1293" s="131">
        <v>0</v>
      </c>
      <c r="V1293" s="131">
        <v>0</v>
      </c>
      <c r="W1293" s="131">
        <v>0</v>
      </c>
      <c r="X1293" s="131">
        <v>0</v>
      </c>
      <c r="Y1293" s="131">
        <v>0</v>
      </c>
      <c r="Z1293" s="131">
        <v>0</v>
      </c>
      <c r="AA1293" s="131">
        <v>0</v>
      </c>
      <c r="AB1293" s="131">
        <v>0</v>
      </c>
      <c r="AC1293" s="131">
        <v>0</v>
      </c>
      <c r="AD1293" s="131">
        <v>0</v>
      </c>
      <c r="AE1293" s="131">
        <v>0</v>
      </c>
      <c r="AF1293" s="131">
        <v>0</v>
      </c>
      <c r="AG1293" s="131">
        <v>0</v>
      </c>
      <c r="AH1293" s="43">
        <v>0</v>
      </c>
    </row>
    <row r="1294" spans="1:34">
      <c r="A1294" s="52">
        <v>0</v>
      </c>
      <c r="C1294" s="53"/>
      <c r="D1294" s="2">
        <v>2027</v>
      </c>
      <c r="E1294" s="2">
        <v>9</v>
      </c>
      <c r="F1294" s="62">
        <v>2028</v>
      </c>
      <c r="G1294" s="62">
        <v>2028</v>
      </c>
      <c r="H1294" s="131">
        <v>0</v>
      </c>
      <c r="I1294" s="131">
        <v>0</v>
      </c>
      <c r="J1294" s="131">
        <v>0</v>
      </c>
      <c r="K1294" s="131">
        <v>0</v>
      </c>
      <c r="L1294" s="131">
        <v>0</v>
      </c>
      <c r="M1294" s="131">
        <v>0</v>
      </c>
      <c r="N1294" s="131">
        <v>0</v>
      </c>
      <c r="O1294" s="131">
        <v>0</v>
      </c>
      <c r="P1294" s="131">
        <v>0</v>
      </c>
      <c r="Q1294" s="131">
        <v>0</v>
      </c>
      <c r="R1294" s="131">
        <v>0</v>
      </c>
      <c r="S1294" s="131">
        <v>0</v>
      </c>
      <c r="T1294" s="131">
        <v>0</v>
      </c>
      <c r="U1294" s="131">
        <v>0</v>
      </c>
      <c r="V1294" s="131">
        <v>0</v>
      </c>
      <c r="W1294" s="131">
        <v>0</v>
      </c>
      <c r="X1294" s="131">
        <v>0</v>
      </c>
      <c r="Y1294" s="131">
        <v>0</v>
      </c>
      <c r="Z1294" s="131">
        <v>0</v>
      </c>
      <c r="AA1294" s="131">
        <v>0</v>
      </c>
      <c r="AB1294" s="131">
        <v>0</v>
      </c>
      <c r="AC1294" s="131">
        <v>0</v>
      </c>
      <c r="AD1294" s="131">
        <v>0</v>
      </c>
      <c r="AE1294" s="131">
        <v>0</v>
      </c>
      <c r="AF1294" s="131">
        <v>0</v>
      </c>
      <c r="AG1294" s="131">
        <v>0</v>
      </c>
      <c r="AH1294" s="43">
        <v>0</v>
      </c>
    </row>
    <row r="1295" spans="1:34">
      <c r="A1295" s="52">
        <v>0</v>
      </c>
      <c r="C1295" s="53"/>
      <c r="D1295" s="2">
        <v>2027</v>
      </c>
      <c r="E1295" s="2">
        <v>10</v>
      </c>
      <c r="F1295" s="62">
        <v>2028</v>
      </c>
      <c r="G1295" s="62">
        <v>2028</v>
      </c>
      <c r="H1295" s="131">
        <v>0</v>
      </c>
      <c r="I1295" s="131">
        <v>0</v>
      </c>
      <c r="J1295" s="131">
        <v>0</v>
      </c>
      <c r="K1295" s="131">
        <v>0</v>
      </c>
      <c r="L1295" s="131">
        <v>0</v>
      </c>
      <c r="M1295" s="131">
        <v>0</v>
      </c>
      <c r="N1295" s="131">
        <v>0</v>
      </c>
      <c r="O1295" s="131">
        <v>0</v>
      </c>
      <c r="P1295" s="131">
        <v>0</v>
      </c>
      <c r="Q1295" s="131">
        <v>0</v>
      </c>
      <c r="R1295" s="131">
        <v>0</v>
      </c>
      <c r="S1295" s="131">
        <v>0</v>
      </c>
      <c r="T1295" s="131">
        <v>0</v>
      </c>
      <c r="U1295" s="131">
        <v>0</v>
      </c>
      <c r="V1295" s="131">
        <v>0</v>
      </c>
      <c r="W1295" s="131">
        <v>0</v>
      </c>
      <c r="X1295" s="131">
        <v>0</v>
      </c>
      <c r="Y1295" s="131">
        <v>0</v>
      </c>
      <c r="Z1295" s="131">
        <v>0</v>
      </c>
      <c r="AA1295" s="131">
        <v>0</v>
      </c>
      <c r="AB1295" s="131">
        <v>0</v>
      </c>
      <c r="AC1295" s="131">
        <v>0</v>
      </c>
      <c r="AD1295" s="131">
        <v>0</v>
      </c>
      <c r="AE1295" s="131">
        <v>0</v>
      </c>
      <c r="AF1295" s="131">
        <v>0</v>
      </c>
      <c r="AG1295" s="131">
        <v>0</v>
      </c>
      <c r="AH1295" s="43">
        <v>0</v>
      </c>
    </row>
    <row r="1296" spans="1:34">
      <c r="A1296" s="52">
        <v>0</v>
      </c>
      <c r="C1296" s="53"/>
      <c r="D1296" s="2">
        <v>2027</v>
      </c>
      <c r="E1296" s="2">
        <v>11</v>
      </c>
      <c r="F1296" s="62">
        <v>2028</v>
      </c>
      <c r="G1296" s="62">
        <v>2028</v>
      </c>
      <c r="H1296" s="131">
        <v>0</v>
      </c>
      <c r="I1296" s="131">
        <v>0</v>
      </c>
      <c r="J1296" s="131">
        <v>0</v>
      </c>
      <c r="K1296" s="131">
        <v>0</v>
      </c>
      <c r="L1296" s="131">
        <v>0</v>
      </c>
      <c r="M1296" s="131">
        <v>0</v>
      </c>
      <c r="N1296" s="131">
        <v>0</v>
      </c>
      <c r="O1296" s="131">
        <v>0</v>
      </c>
      <c r="P1296" s="131">
        <v>0</v>
      </c>
      <c r="Q1296" s="131">
        <v>0</v>
      </c>
      <c r="R1296" s="131">
        <v>0</v>
      </c>
      <c r="S1296" s="131">
        <v>0</v>
      </c>
      <c r="T1296" s="131">
        <v>0</v>
      </c>
      <c r="U1296" s="131">
        <v>0</v>
      </c>
      <c r="V1296" s="131">
        <v>0</v>
      </c>
      <c r="W1296" s="131">
        <v>0</v>
      </c>
      <c r="X1296" s="131">
        <v>0</v>
      </c>
      <c r="Y1296" s="131">
        <v>0</v>
      </c>
      <c r="Z1296" s="131">
        <v>0</v>
      </c>
      <c r="AA1296" s="131">
        <v>0</v>
      </c>
      <c r="AB1296" s="131">
        <v>0</v>
      </c>
      <c r="AC1296" s="131">
        <v>0</v>
      </c>
      <c r="AD1296" s="131">
        <v>0</v>
      </c>
      <c r="AE1296" s="131">
        <v>0</v>
      </c>
      <c r="AF1296" s="131">
        <v>0</v>
      </c>
      <c r="AG1296" s="131">
        <v>0</v>
      </c>
      <c r="AH1296" s="43">
        <v>0</v>
      </c>
    </row>
    <row r="1297" spans="1:34">
      <c r="A1297" s="52">
        <v>0</v>
      </c>
      <c r="C1297" s="53"/>
      <c r="D1297" s="2">
        <v>2027</v>
      </c>
      <c r="E1297" s="2">
        <v>12</v>
      </c>
      <c r="F1297" s="62">
        <v>2028</v>
      </c>
      <c r="G1297" s="62">
        <v>2028</v>
      </c>
      <c r="H1297" s="131">
        <v>0</v>
      </c>
      <c r="I1297" s="131">
        <v>0</v>
      </c>
      <c r="J1297" s="131">
        <v>0</v>
      </c>
      <c r="K1297" s="131">
        <v>0</v>
      </c>
      <c r="L1297" s="131">
        <v>0</v>
      </c>
      <c r="M1297" s="131">
        <v>0</v>
      </c>
      <c r="N1297" s="131">
        <v>0</v>
      </c>
      <c r="O1297" s="131">
        <v>0</v>
      </c>
      <c r="P1297" s="131">
        <v>0</v>
      </c>
      <c r="Q1297" s="131">
        <v>0</v>
      </c>
      <c r="R1297" s="131">
        <v>0</v>
      </c>
      <c r="S1297" s="131">
        <v>0</v>
      </c>
      <c r="T1297" s="131">
        <v>0</v>
      </c>
      <c r="U1297" s="131">
        <v>0</v>
      </c>
      <c r="V1297" s="131">
        <v>0</v>
      </c>
      <c r="W1297" s="131">
        <v>0</v>
      </c>
      <c r="X1297" s="131">
        <v>0</v>
      </c>
      <c r="Y1297" s="131">
        <v>0</v>
      </c>
      <c r="Z1297" s="131">
        <v>0</v>
      </c>
      <c r="AA1297" s="131">
        <v>0</v>
      </c>
      <c r="AB1297" s="131">
        <v>0</v>
      </c>
      <c r="AC1297" s="131">
        <v>0</v>
      </c>
      <c r="AD1297" s="131">
        <v>0</v>
      </c>
      <c r="AE1297" s="131">
        <v>0</v>
      </c>
      <c r="AF1297" s="131">
        <v>0</v>
      </c>
      <c r="AG1297" s="131">
        <v>0</v>
      </c>
      <c r="AH1297" s="43">
        <v>0</v>
      </c>
    </row>
    <row r="1298" spans="1:34">
      <c r="A1298" s="52">
        <v>0</v>
      </c>
      <c r="C1298" s="53"/>
      <c r="D1298" s="2">
        <v>2028</v>
      </c>
      <c r="E1298" s="2">
        <v>1</v>
      </c>
      <c r="F1298" s="62">
        <v>2028</v>
      </c>
      <c r="G1298" s="62">
        <v>2028</v>
      </c>
      <c r="H1298" s="131">
        <v>0</v>
      </c>
      <c r="I1298" s="131">
        <v>0</v>
      </c>
      <c r="J1298" s="131">
        <v>0</v>
      </c>
      <c r="K1298" s="131">
        <v>0</v>
      </c>
      <c r="L1298" s="131">
        <v>0</v>
      </c>
      <c r="M1298" s="131">
        <v>0</v>
      </c>
      <c r="N1298" s="131">
        <v>0</v>
      </c>
      <c r="O1298" s="131">
        <v>0</v>
      </c>
      <c r="P1298" s="131">
        <v>0</v>
      </c>
      <c r="Q1298" s="131">
        <v>0</v>
      </c>
      <c r="R1298" s="131">
        <v>0</v>
      </c>
      <c r="S1298" s="131">
        <v>0</v>
      </c>
      <c r="T1298" s="131">
        <v>0</v>
      </c>
      <c r="U1298" s="131">
        <v>0</v>
      </c>
      <c r="V1298" s="131">
        <v>0</v>
      </c>
      <c r="W1298" s="131">
        <v>0</v>
      </c>
      <c r="X1298" s="131">
        <v>0</v>
      </c>
      <c r="Y1298" s="131">
        <v>0</v>
      </c>
      <c r="Z1298" s="131">
        <v>0</v>
      </c>
      <c r="AA1298" s="131">
        <v>0</v>
      </c>
      <c r="AB1298" s="131">
        <v>0</v>
      </c>
      <c r="AC1298" s="131">
        <v>0</v>
      </c>
      <c r="AD1298" s="131">
        <v>0</v>
      </c>
      <c r="AE1298" s="131">
        <v>0</v>
      </c>
      <c r="AF1298" s="131">
        <v>0</v>
      </c>
      <c r="AG1298" s="131">
        <v>0</v>
      </c>
      <c r="AH1298" s="43">
        <v>0</v>
      </c>
    </row>
    <row r="1299" spans="1:34">
      <c r="A1299" s="52">
        <v>0</v>
      </c>
      <c r="C1299" s="53"/>
      <c r="D1299" s="2">
        <v>2028</v>
      </c>
      <c r="E1299" s="2">
        <v>2</v>
      </c>
      <c r="F1299" s="62">
        <v>2028</v>
      </c>
      <c r="G1299" s="62">
        <v>2028</v>
      </c>
      <c r="H1299" s="131">
        <v>0</v>
      </c>
      <c r="I1299" s="131">
        <v>0</v>
      </c>
      <c r="J1299" s="131">
        <v>0</v>
      </c>
      <c r="K1299" s="131">
        <v>0</v>
      </c>
      <c r="L1299" s="131">
        <v>0</v>
      </c>
      <c r="M1299" s="131">
        <v>0</v>
      </c>
      <c r="N1299" s="131">
        <v>0</v>
      </c>
      <c r="O1299" s="131">
        <v>0</v>
      </c>
      <c r="P1299" s="131">
        <v>0</v>
      </c>
      <c r="Q1299" s="131">
        <v>0</v>
      </c>
      <c r="R1299" s="131">
        <v>0</v>
      </c>
      <c r="S1299" s="131">
        <v>0</v>
      </c>
      <c r="T1299" s="131">
        <v>0</v>
      </c>
      <c r="U1299" s="131">
        <v>0</v>
      </c>
      <c r="V1299" s="131">
        <v>0</v>
      </c>
      <c r="W1299" s="131">
        <v>0</v>
      </c>
      <c r="X1299" s="131">
        <v>0</v>
      </c>
      <c r="Y1299" s="131">
        <v>0</v>
      </c>
      <c r="Z1299" s="131">
        <v>0</v>
      </c>
      <c r="AA1299" s="131">
        <v>0</v>
      </c>
      <c r="AB1299" s="131">
        <v>0</v>
      </c>
      <c r="AC1299" s="131">
        <v>0</v>
      </c>
      <c r="AD1299" s="131">
        <v>0</v>
      </c>
      <c r="AE1299" s="131">
        <v>0</v>
      </c>
      <c r="AF1299" s="131">
        <v>0</v>
      </c>
      <c r="AG1299" s="131">
        <v>0</v>
      </c>
      <c r="AH1299" s="43">
        <v>0</v>
      </c>
    </row>
    <row r="1300" spans="1:34">
      <c r="A1300" s="52">
        <v>0</v>
      </c>
      <c r="C1300" s="53"/>
      <c r="D1300" s="2">
        <v>2028</v>
      </c>
      <c r="E1300" s="2">
        <v>3</v>
      </c>
      <c r="F1300" s="62">
        <v>2028</v>
      </c>
      <c r="G1300" s="62">
        <v>2028</v>
      </c>
      <c r="H1300" s="131">
        <v>0</v>
      </c>
      <c r="I1300" s="131">
        <v>0</v>
      </c>
      <c r="J1300" s="131">
        <v>0</v>
      </c>
      <c r="K1300" s="131">
        <v>0</v>
      </c>
      <c r="L1300" s="131">
        <v>0</v>
      </c>
      <c r="M1300" s="131">
        <v>0</v>
      </c>
      <c r="N1300" s="131">
        <v>0</v>
      </c>
      <c r="O1300" s="131">
        <v>0</v>
      </c>
      <c r="P1300" s="131">
        <v>0</v>
      </c>
      <c r="Q1300" s="131">
        <v>0</v>
      </c>
      <c r="R1300" s="131">
        <v>0</v>
      </c>
      <c r="S1300" s="131">
        <v>0</v>
      </c>
      <c r="T1300" s="131">
        <v>0</v>
      </c>
      <c r="U1300" s="131">
        <v>0</v>
      </c>
      <c r="V1300" s="131">
        <v>0</v>
      </c>
      <c r="W1300" s="131">
        <v>0</v>
      </c>
      <c r="X1300" s="131">
        <v>0</v>
      </c>
      <c r="Y1300" s="131">
        <v>0</v>
      </c>
      <c r="Z1300" s="131">
        <v>0</v>
      </c>
      <c r="AA1300" s="131">
        <v>0</v>
      </c>
      <c r="AB1300" s="131">
        <v>0</v>
      </c>
      <c r="AC1300" s="131">
        <v>0</v>
      </c>
      <c r="AD1300" s="131">
        <v>0</v>
      </c>
      <c r="AE1300" s="131">
        <v>0</v>
      </c>
      <c r="AF1300" s="131">
        <v>0</v>
      </c>
      <c r="AG1300" s="131">
        <v>0</v>
      </c>
      <c r="AH1300" s="43">
        <v>0</v>
      </c>
    </row>
    <row r="1301" spans="1:34">
      <c r="A1301" s="52">
        <v>0</v>
      </c>
      <c r="C1301" s="53"/>
      <c r="D1301" s="2">
        <v>2028</v>
      </c>
      <c r="E1301" s="2">
        <v>4</v>
      </c>
      <c r="F1301" s="62">
        <v>2028</v>
      </c>
      <c r="G1301" s="62">
        <v>2028</v>
      </c>
      <c r="H1301" s="131">
        <v>0</v>
      </c>
      <c r="I1301" s="131">
        <v>0</v>
      </c>
      <c r="J1301" s="131">
        <v>0</v>
      </c>
      <c r="K1301" s="131">
        <v>0</v>
      </c>
      <c r="L1301" s="131">
        <v>0</v>
      </c>
      <c r="M1301" s="131">
        <v>0</v>
      </c>
      <c r="N1301" s="131">
        <v>0</v>
      </c>
      <c r="O1301" s="131">
        <v>0</v>
      </c>
      <c r="P1301" s="131">
        <v>0</v>
      </c>
      <c r="Q1301" s="131">
        <v>0</v>
      </c>
      <c r="R1301" s="131">
        <v>0</v>
      </c>
      <c r="S1301" s="131">
        <v>0</v>
      </c>
      <c r="T1301" s="131">
        <v>0</v>
      </c>
      <c r="U1301" s="131">
        <v>0</v>
      </c>
      <c r="V1301" s="131">
        <v>0</v>
      </c>
      <c r="W1301" s="131">
        <v>0</v>
      </c>
      <c r="X1301" s="131">
        <v>0</v>
      </c>
      <c r="Y1301" s="131">
        <v>0</v>
      </c>
      <c r="Z1301" s="131">
        <v>0</v>
      </c>
      <c r="AA1301" s="131">
        <v>0</v>
      </c>
      <c r="AB1301" s="131">
        <v>0</v>
      </c>
      <c r="AC1301" s="131">
        <v>0</v>
      </c>
      <c r="AD1301" s="131">
        <v>0</v>
      </c>
      <c r="AE1301" s="131">
        <v>0</v>
      </c>
      <c r="AF1301" s="131">
        <v>0</v>
      </c>
      <c r="AG1301" s="131">
        <v>0</v>
      </c>
      <c r="AH1301" s="43">
        <v>0</v>
      </c>
    </row>
    <row r="1302" spans="1:34">
      <c r="A1302" s="52">
        <v>0</v>
      </c>
      <c r="C1302" s="53"/>
      <c r="D1302" s="2">
        <v>2028</v>
      </c>
      <c r="E1302" s="2">
        <v>5</v>
      </c>
      <c r="F1302" s="62">
        <v>2029</v>
      </c>
      <c r="G1302" s="62">
        <v>2029</v>
      </c>
      <c r="H1302" s="131">
        <v>0</v>
      </c>
      <c r="I1302" s="131">
        <v>0</v>
      </c>
      <c r="J1302" s="131">
        <v>0</v>
      </c>
      <c r="K1302" s="131">
        <v>0</v>
      </c>
      <c r="L1302" s="131">
        <v>0</v>
      </c>
      <c r="M1302" s="131">
        <v>0</v>
      </c>
      <c r="N1302" s="131">
        <v>0</v>
      </c>
      <c r="O1302" s="131">
        <v>0</v>
      </c>
      <c r="P1302" s="131">
        <v>0</v>
      </c>
      <c r="Q1302" s="131">
        <v>0</v>
      </c>
      <c r="R1302" s="131">
        <v>0</v>
      </c>
      <c r="S1302" s="131">
        <v>0</v>
      </c>
      <c r="T1302" s="131">
        <v>0</v>
      </c>
      <c r="U1302" s="131">
        <v>0</v>
      </c>
      <c r="V1302" s="131">
        <v>0</v>
      </c>
      <c r="W1302" s="131">
        <v>0</v>
      </c>
      <c r="X1302" s="131">
        <v>0</v>
      </c>
      <c r="Y1302" s="131">
        <v>0</v>
      </c>
      <c r="Z1302" s="131">
        <v>0</v>
      </c>
      <c r="AA1302" s="131">
        <v>0</v>
      </c>
      <c r="AB1302" s="131">
        <v>0</v>
      </c>
      <c r="AC1302" s="131">
        <v>0</v>
      </c>
      <c r="AD1302" s="131">
        <v>0</v>
      </c>
      <c r="AE1302" s="131">
        <v>0</v>
      </c>
      <c r="AF1302" s="131">
        <v>0</v>
      </c>
      <c r="AG1302" s="131">
        <v>0</v>
      </c>
      <c r="AH1302" s="43">
        <v>0</v>
      </c>
    </row>
    <row r="1303" spans="1:34">
      <c r="A1303" s="52">
        <v>0</v>
      </c>
      <c r="C1303" s="53"/>
      <c r="D1303" s="2">
        <v>2028</v>
      </c>
      <c r="E1303" s="2">
        <v>6</v>
      </c>
      <c r="F1303" s="62">
        <v>2029</v>
      </c>
      <c r="G1303" s="62">
        <v>2029</v>
      </c>
      <c r="H1303" s="131">
        <v>0</v>
      </c>
      <c r="I1303" s="131">
        <v>0</v>
      </c>
      <c r="J1303" s="131">
        <v>0</v>
      </c>
      <c r="K1303" s="131">
        <v>0</v>
      </c>
      <c r="L1303" s="131">
        <v>0</v>
      </c>
      <c r="M1303" s="131">
        <v>0</v>
      </c>
      <c r="N1303" s="131">
        <v>0</v>
      </c>
      <c r="O1303" s="131">
        <v>0</v>
      </c>
      <c r="P1303" s="131">
        <v>0</v>
      </c>
      <c r="Q1303" s="131">
        <v>0</v>
      </c>
      <c r="R1303" s="131">
        <v>0</v>
      </c>
      <c r="S1303" s="131">
        <v>0</v>
      </c>
      <c r="T1303" s="131">
        <v>0</v>
      </c>
      <c r="U1303" s="131">
        <v>0</v>
      </c>
      <c r="V1303" s="131">
        <v>0</v>
      </c>
      <c r="W1303" s="131">
        <v>0</v>
      </c>
      <c r="X1303" s="131">
        <v>0</v>
      </c>
      <c r="Y1303" s="131">
        <v>0</v>
      </c>
      <c r="Z1303" s="131">
        <v>0</v>
      </c>
      <c r="AA1303" s="131">
        <v>0</v>
      </c>
      <c r="AB1303" s="131">
        <v>0</v>
      </c>
      <c r="AC1303" s="131">
        <v>0</v>
      </c>
      <c r="AD1303" s="131">
        <v>0</v>
      </c>
      <c r="AE1303" s="131">
        <v>0</v>
      </c>
      <c r="AF1303" s="131">
        <v>0</v>
      </c>
      <c r="AG1303" s="131">
        <v>0</v>
      </c>
      <c r="AH1303" s="43">
        <v>0</v>
      </c>
    </row>
    <row r="1304" spans="1:34">
      <c r="A1304" s="52">
        <v>0</v>
      </c>
      <c r="C1304" s="53"/>
      <c r="D1304" s="2">
        <v>2028</v>
      </c>
      <c r="E1304" s="2">
        <v>7</v>
      </c>
      <c r="F1304" s="62">
        <v>2029</v>
      </c>
      <c r="G1304" s="62">
        <v>2029</v>
      </c>
      <c r="H1304" s="131">
        <v>0</v>
      </c>
      <c r="I1304" s="131">
        <v>0</v>
      </c>
      <c r="J1304" s="131">
        <v>0</v>
      </c>
      <c r="K1304" s="131">
        <v>0</v>
      </c>
      <c r="L1304" s="131">
        <v>0</v>
      </c>
      <c r="M1304" s="131">
        <v>0</v>
      </c>
      <c r="N1304" s="131">
        <v>0</v>
      </c>
      <c r="O1304" s="131">
        <v>0</v>
      </c>
      <c r="P1304" s="131">
        <v>0</v>
      </c>
      <c r="Q1304" s="131">
        <v>0</v>
      </c>
      <c r="R1304" s="131">
        <v>0</v>
      </c>
      <c r="S1304" s="131">
        <v>0</v>
      </c>
      <c r="T1304" s="131">
        <v>0</v>
      </c>
      <c r="U1304" s="131">
        <v>0</v>
      </c>
      <c r="V1304" s="131">
        <v>0</v>
      </c>
      <c r="W1304" s="131">
        <v>0</v>
      </c>
      <c r="X1304" s="131">
        <v>0</v>
      </c>
      <c r="Y1304" s="131">
        <v>0</v>
      </c>
      <c r="Z1304" s="131">
        <v>0</v>
      </c>
      <c r="AA1304" s="131">
        <v>0</v>
      </c>
      <c r="AB1304" s="131">
        <v>0</v>
      </c>
      <c r="AC1304" s="131">
        <v>0</v>
      </c>
      <c r="AD1304" s="131">
        <v>0</v>
      </c>
      <c r="AE1304" s="131">
        <v>0</v>
      </c>
      <c r="AF1304" s="131">
        <v>0</v>
      </c>
      <c r="AG1304" s="131">
        <v>0</v>
      </c>
      <c r="AH1304" s="43">
        <v>0</v>
      </c>
    </row>
    <row r="1305" spans="1:34">
      <c r="A1305" s="52">
        <v>0</v>
      </c>
      <c r="C1305" s="53"/>
      <c r="D1305" s="2">
        <v>2028</v>
      </c>
      <c r="E1305" s="2">
        <v>8</v>
      </c>
      <c r="F1305" s="62">
        <v>2029</v>
      </c>
      <c r="G1305" s="62">
        <v>2029</v>
      </c>
      <c r="H1305" s="131">
        <v>0</v>
      </c>
      <c r="I1305" s="131">
        <v>0</v>
      </c>
      <c r="J1305" s="131">
        <v>0</v>
      </c>
      <c r="K1305" s="131">
        <v>0</v>
      </c>
      <c r="L1305" s="131">
        <v>0</v>
      </c>
      <c r="M1305" s="131">
        <v>0</v>
      </c>
      <c r="N1305" s="131">
        <v>0</v>
      </c>
      <c r="O1305" s="131">
        <v>0</v>
      </c>
      <c r="P1305" s="131">
        <v>0</v>
      </c>
      <c r="Q1305" s="131">
        <v>0</v>
      </c>
      <c r="R1305" s="131">
        <v>0</v>
      </c>
      <c r="S1305" s="131">
        <v>0</v>
      </c>
      <c r="T1305" s="131">
        <v>0</v>
      </c>
      <c r="U1305" s="131">
        <v>0</v>
      </c>
      <c r="V1305" s="131">
        <v>0</v>
      </c>
      <c r="W1305" s="131">
        <v>0</v>
      </c>
      <c r="X1305" s="131">
        <v>0</v>
      </c>
      <c r="Y1305" s="131">
        <v>0</v>
      </c>
      <c r="Z1305" s="131">
        <v>0</v>
      </c>
      <c r="AA1305" s="131">
        <v>0</v>
      </c>
      <c r="AB1305" s="131">
        <v>0</v>
      </c>
      <c r="AC1305" s="131">
        <v>0</v>
      </c>
      <c r="AD1305" s="131">
        <v>0</v>
      </c>
      <c r="AE1305" s="131">
        <v>0</v>
      </c>
      <c r="AF1305" s="131">
        <v>0</v>
      </c>
      <c r="AG1305" s="131">
        <v>0</v>
      </c>
      <c r="AH1305" s="43">
        <v>0</v>
      </c>
    </row>
    <row r="1306" spans="1:34">
      <c r="A1306" s="52">
        <v>0</v>
      </c>
      <c r="C1306" s="53"/>
      <c r="D1306" s="2">
        <v>2028</v>
      </c>
      <c r="E1306" s="2">
        <v>9</v>
      </c>
      <c r="F1306" s="62">
        <v>2029</v>
      </c>
      <c r="G1306" s="62">
        <v>2029</v>
      </c>
      <c r="H1306" s="131">
        <v>0</v>
      </c>
      <c r="I1306" s="131">
        <v>0</v>
      </c>
      <c r="J1306" s="131">
        <v>0</v>
      </c>
      <c r="K1306" s="131">
        <v>0</v>
      </c>
      <c r="L1306" s="131">
        <v>0</v>
      </c>
      <c r="M1306" s="131">
        <v>0</v>
      </c>
      <c r="N1306" s="131">
        <v>0</v>
      </c>
      <c r="O1306" s="131">
        <v>0</v>
      </c>
      <c r="P1306" s="131">
        <v>0</v>
      </c>
      <c r="Q1306" s="131">
        <v>0</v>
      </c>
      <c r="R1306" s="131">
        <v>0</v>
      </c>
      <c r="S1306" s="131">
        <v>0</v>
      </c>
      <c r="T1306" s="131">
        <v>0</v>
      </c>
      <c r="U1306" s="131">
        <v>0</v>
      </c>
      <c r="V1306" s="131">
        <v>0</v>
      </c>
      <c r="W1306" s="131">
        <v>0</v>
      </c>
      <c r="X1306" s="131">
        <v>0</v>
      </c>
      <c r="Y1306" s="131">
        <v>0</v>
      </c>
      <c r="Z1306" s="131">
        <v>0</v>
      </c>
      <c r="AA1306" s="131">
        <v>0</v>
      </c>
      <c r="AB1306" s="131">
        <v>0</v>
      </c>
      <c r="AC1306" s="131">
        <v>0</v>
      </c>
      <c r="AD1306" s="131">
        <v>0</v>
      </c>
      <c r="AE1306" s="131">
        <v>0</v>
      </c>
      <c r="AF1306" s="131">
        <v>0</v>
      </c>
      <c r="AG1306" s="131">
        <v>0</v>
      </c>
      <c r="AH1306" s="43">
        <v>0</v>
      </c>
    </row>
    <row r="1307" spans="1:34">
      <c r="A1307" s="52">
        <v>0</v>
      </c>
      <c r="C1307" s="53"/>
      <c r="D1307" s="2">
        <v>2028</v>
      </c>
      <c r="E1307" s="2">
        <v>10</v>
      </c>
      <c r="F1307" s="62">
        <v>2029</v>
      </c>
      <c r="G1307" s="62">
        <v>2029</v>
      </c>
      <c r="H1307" s="131">
        <v>0</v>
      </c>
      <c r="I1307" s="131">
        <v>0</v>
      </c>
      <c r="J1307" s="131">
        <v>0</v>
      </c>
      <c r="K1307" s="131">
        <v>0</v>
      </c>
      <c r="L1307" s="131">
        <v>0</v>
      </c>
      <c r="M1307" s="131">
        <v>0</v>
      </c>
      <c r="N1307" s="131">
        <v>0</v>
      </c>
      <c r="O1307" s="131">
        <v>0</v>
      </c>
      <c r="P1307" s="131">
        <v>0</v>
      </c>
      <c r="Q1307" s="131">
        <v>0</v>
      </c>
      <c r="R1307" s="131">
        <v>0</v>
      </c>
      <c r="S1307" s="131">
        <v>0</v>
      </c>
      <c r="T1307" s="131">
        <v>0</v>
      </c>
      <c r="U1307" s="131">
        <v>0</v>
      </c>
      <c r="V1307" s="131">
        <v>0</v>
      </c>
      <c r="W1307" s="131">
        <v>0</v>
      </c>
      <c r="X1307" s="131">
        <v>0</v>
      </c>
      <c r="Y1307" s="131">
        <v>0</v>
      </c>
      <c r="Z1307" s="131">
        <v>0</v>
      </c>
      <c r="AA1307" s="131">
        <v>0</v>
      </c>
      <c r="AB1307" s="131">
        <v>0</v>
      </c>
      <c r="AC1307" s="131">
        <v>0</v>
      </c>
      <c r="AD1307" s="131">
        <v>0</v>
      </c>
      <c r="AE1307" s="131">
        <v>0</v>
      </c>
      <c r="AF1307" s="131">
        <v>0</v>
      </c>
      <c r="AG1307" s="131">
        <v>0</v>
      </c>
      <c r="AH1307" s="43">
        <v>0</v>
      </c>
    </row>
    <row r="1308" spans="1:34">
      <c r="A1308" s="52">
        <v>0</v>
      </c>
      <c r="C1308" s="53"/>
      <c r="D1308" s="2">
        <v>2028</v>
      </c>
      <c r="E1308" s="2">
        <v>11</v>
      </c>
      <c r="F1308" s="62">
        <v>2029</v>
      </c>
      <c r="G1308" s="62">
        <v>2029</v>
      </c>
      <c r="H1308" s="131">
        <v>0</v>
      </c>
      <c r="I1308" s="131">
        <v>0</v>
      </c>
      <c r="J1308" s="131">
        <v>0</v>
      </c>
      <c r="K1308" s="131">
        <v>0</v>
      </c>
      <c r="L1308" s="131">
        <v>0</v>
      </c>
      <c r="M1308" s="131">
        <v>0</v>
      </c>
      <c r="N1308" s="131">
        <v>0</v>
      </c>
      <c r="O1308" s="131">
        <v>0</v>
      </c>
      <c r="P1308" s="131">
        <v>0</v>
      </c>
      <c r="Q1308" s="131">
        <v>0</v>
      </c>
      <c r="R1308" s="131">
        <v>0</v>
      </c>
      <c r="S1308" s="131">
        <v>0</v>
      </c>
      <c r="T1308" s="131">
        <v>0</v>
      </c>
      <c r="U1308" s="131">
        <v>0</v>
      </c>
      <c r="V1308" s="131">
        <v>0</v>
      </c>
      <c r="W1308" s="131">
        <v>0</v>
      </c>
      <c r="X1308" s="131">
        <v>0</v>
      </c>
      <c r="Y1308" s="131">
        <v>0</v>
      </c>
      <c r="Z1308" s="131">
        <v>0</v>
      </c>
      <c r="AA1308" s="131">
        <v>0</v>
      </c>
      <c r="AB1308" s="131">
        <v>0</v>
      </c>
      <c r="AC1308" s="131">
        <v>0</v>
      </c>
      <c r="AD1308" s="131">
        <v>0</v>
      </c>
      <c r="AE1308" s="131">
        <v>0</v>
      </c>
      <c r="AF1308" s="131">
        <v>0</v>
      </c>
      <c r="AG1308" s="131">
        <v>0</v>
      </c>
      <c r="AH1308" s="43">
        <v>0</v>
      </c>
    </row>
    <row r="1309" spans="1:34">
      <c r="A1309" s="52">
        <v>0</v>
      </c>
      <c r="C1309" s="53"/>
      <c r="D1309" s="2">
        <v>2028</v>
      </c>
      <c r="E1309" s="2">
        <v>12</v>
      </c>
      <c r="F1309" s="62">
        <v>2029</v>
      </c>
      <c r="G1309" s="62">
        <v>2029</v>
      </c>
      <c r="H1309" s="131">
        <v>0</v>
      </c>
      <c r="I1309" s="131">
        <v>0</v>
      </c>
      <c r="J1309" s="131">
        <v>0</v>
      </c>
      <c r="K1309" s="131">
        <v>0</v>
      </c>
      <c r="L1309" s="131">
        <v>0</v>
      </c>
      <c r="M1309" s="131">
        <v>0</v>
      </c>
      <c r="N1309" s="131">
        <v>0</v>
      </c>
      <c r="O1309" s="131">
        <v>0</v>
      </c>
      <c r="P1309" s="131">
        <v>0</v>
      </c>
      <c r="Q1309" s="131">
        <v>0</v>
      </c>
      <c r="R1309" s="131">
        <v>0</v>
      </c>
      <c r="S1309" s="131">
        <v>0</v>
      </c>
      <c r="T1309" s="131">
        <v>0</v>
      </c>
      <c r="U1309" s="131">
        <v>0</v>
      </c>
      <c r="V1309" s="131">
        <v>0</v>
      </c>
      <c r="W1309" s="131">
        <v>0</v>
      </c>
      <c r="X1309" s="131">
        <v>0</v>
      </c>
      <c r="Y1309" s="131">
        <v>0</v>
      </c>
      <c r="Z1309" s="131">
        <v>0</v>
      </c>
      <c r="AA1309" s="131">
        <v>0</v>
      </c>
      <c r="AB1309" s="131">
        <v>0</v>
      </c>
      <c r="AC1309" s="131">
        <v>0</v>
      </c>
      <c r="AD1309" s="131">
        <v>0</v>
      </c>
      <c r="AE1309" s="131">
        <v>0</v>
      </c>
      <c r="AF1309" s="131">
        <v>0</v>
      </c>
      <c r="AG1309" s="131">
        <v>0</v>
      </c>
      <c r="AH1309" s="43">
        <v>0</v>
      </c>
    </row>
    <row r="1310" spans="1:34">
      <c r="A1310" s="52">
        <v>0</v>
      </c>
      <c r="C1310" s="53"/>
      <c r="D1310" s="2">
        <v>2029</v>
      </c>
      <c r="E1310" s="2">
        <v>1</v>
      </c>
      <c r="F1310" s="62">
        <v>2029</v>
      </c>
      <c r="G1310" s="62">
        <v>2029</v>
      </c>
      <c r="H1310" s="131">
        <v>0</v>
      </c>
      <c r="I1310" s="131">
        <v>0</v>
      </c>
      <c r="J1310" s="131">
        <v>0</v>
      </c>
      <c r="K1310" s="131">
        <v>0</v>
      </c>
      <c r="L1310" s="131">
        <v>0</v>
      </c>
      <c r="M1310" s="131">
        <v>0</v>
      </c>
      <c r="N1310" s="131">
        <v>0</v>
      </c>
      <c r="O1310" s="131">
        <v>0</v>
      </c>
      <c r="P1310" s="131">
        <v>0</v>
      </c>
      <c r="Q1310" s="131">
        <v>0</v>
      </c>
      <c r="R1310" s="131">
        <v>0</v>
      </c>
      <c r="S1310" s="131">
        <v>0</v>
      </c>
      <c r="T1310" s="131">
        <v>0</v>
      </c>
      <c r="U1310" s="131">
        <v>0</v>
      </c>
      <c r="V1310" s="131">
        <v>0</v>
      </c>
      <c r="W1310" s="131">
        <v>0</v>
      </c>
      <c r="X1310" s="131">
        <v>0</v>
      </c>
      <c r="Y1310" s="131">
        <v>0</v>
      </c>
      <c r="Z1310" s="131">
        <v>0</v>
      </c>
      <c r="AA1310" s="131">
        <v>0</v>
      </c>
      <c r="AB1310" s="131">
        <v>0</v>
      </c>
      <c r="AC1310" s="131">
        <v>0</v>
      </c>
      <c r="AD1310" s="131">
        <v>0</v>
      </c>
      <c r="AE1310" s="131">
        <v>0</v>
      </c>
      <c r="AF1310" s="131">
        <v>0</v>
      </c>
      <c r="AG1310" s="131">
        <v>0</v>
      </c>
      <c r="AH1310" s="43">
        <v>0</v>
      </c>
    </row>
    <row r="1311" spans="1:34">
      <c r="A1311" s="52">
        <v>0</v>
      </c>
      <c r="C1311" s="53"/>
      <c r="D1311" s="2">
        <v>2029</v>
      </c>
      <c r="E1311" s="2">
        <v>2</v>
      </c>
      <c r="F1311" s="62">
        <v>2029</v>
      </c>
      <c r="G1311" s="62">
        <v>2029</v>
      </c>
      <c r="H1311" s="131">
        <v>0</v>
      </c>
      <c r="I1311" s="131">
        <v>0</v>
      </c>
      <c r="J1311" s="131">
        <v>0</v>
      </c>
      <c r="K1311" s="131">
        <v>0</v>
      </c>
      <c r="L1311" s="131">
        <v>0</v>
      </c>
      <c r="M1311" s="131">
        <v>0</v>
      </c>
      <c r="N1311" s="131">
        <v>0</v>
      </c>
      <c r="O1311" s="131">
        <v>0</v>
      </c>
      <c r="P1311" s="131">
        <v>0</v>
      </c>
      <c r="Q1311" s="131">
        <v>0</v>
      </c>
      <c r="R1311" s="131">
        <v>0</v>
      </c>
      <c r="S1311" s="131">
        <v>0</v>
      </c>
      <c r="T1311" s="131">
        <v>0</v>
      </c>
      <c r="U1311" s="131">
        <v>0</v>
      </c>
      <c r="V1311" s="131">
        <v>0</v>
      </c>
      <c r="W1311" s="131">
        <v>0</v>
      </c>
      <c r="X1311" s="131">
        <v>0</v>
      </c>
      <c r="Y1311" s="131">
        <v>0</v>
      </c>
      <c r="Z1311" s="131">
        <v>0</v>
      </c>
      <c r="AA1311" s="131">
        <v>0</v>
      </c>
      <c r="AB1311" s="131">
        <v>0</v>
      </c>
      <c r="AC1311" s="131">
        <v>0</v>
      </c>
      <c r="AD1311" s="131">
        <v>0</v>
      </c>
      <c r="AE1311" s="131">
        <v>0</v>
      </c>
      <c r="AF1311" s="131">
        <v>0</v>
      </c>
      <c r="AG1311" s="131">
        <v>0</v>
      </c>
      <c r="AH1311" s="43">
        <v>0</v>
      </c>
    </row>
    <row r="1312" spans="1:34">
      <c r="A1312" s="52">
        <v>0</v>
      </c>
      <c r="C1312" s="53"/>
      <c r="D1312" s="2">
        <v>2029</v>
      </c>
      <c r="E1312" s="2">
        <v>3</v>
      </c>
      <c r="F1312" s="62">
        <v>2029</v>
      </c>
      <c r="G1312" s="62">
        <v>2029</v>
      </c>
      <c r="H1312" s="131">
        <v>0</v>
      </c>
      <c r="I1312" s="131">
        <v>0</v>
      </c>
      <c r="J1312" s="131">
        <v>0</v>
      </c>
      <c r="K1312" s="131">
        <v>0</v>
      </c>
      <c r="L1312" s="131">
        <v>0</v>
      </c>
      <c r="M1312" s="131">
        <v>0</v>
      </c>
      <c r="N1312" s="131">
        <v>0</v>
      </c>
      <c r="O1312" s="131">
        <v>0</v>
      </c>
      <c r="P1312" s="131">
        <v>0</v>
      </c>
      <c r="Q1312" s="131">
        <v>0</v>
      </c>
      <c r="R1312" s="131">
        <v>0</v>
      </c>
      <c r="S1312" s="131">
        <v>0</v>
      </c>
      <c r="T1312" s="131">
        <v>0</v>
      </c>
      <c r="U1312" s="131">
        <v>0</v>
      </c>
      <c r="V1312" s="131">
        <v>0</v>
      </c>
      <c r="W1312" s="131">
        <v>0</v>
      </c>
      <c r="X1312" s="131">
        <v>0</v>
      </c>
      <c r="Y1312" s="131">
        <v>0</v>
      </c>
      <c r="Z1312" s="131">
        <v>0</v>
      </c>
      <c r="AA1312" s="131">
        <v>0</v>
      </c>
      <c r="AB1312" s="131">
        <v>0</v>
      </c>
      <c r="AC1312" s="131">
        <v>0</v>
      </c>
      <c r="AD1312" s="131">
        <v>0</v>
      </c>
      <c r="AE1312" s="131">
        <v>0</v>
      </c>
      <c r="AF1312" s="131">
        <v>0</v>
      </c>
      <c r="AG1312" s="131">
        <v>0</v>
      </c>
      <c r="AH1312" s="43">
        <v>0</v>
      </c>
    </row>
    <row r="1313" spans="1:34">
      <c r="A1313" s="52">
        <v>0</v>
      </c>
      <c r="C1313" s="53"/>
      <c r="D1313" s="2">
        <v>2029</v>
      </c>
      <c r="E1313" s="2">
        <v>4</v>
      </c>
      <c r="F1313" s="62">
        <v>2029</v>
      </c>
      <c r="G1313" s="62">
        <v>2029</v>
      </c>
      <c r="H1313" s="131">
        <v>0</v>
      </c>
      <c r="I1313" s="131">
        <v>0</v>
      </c>
      <c r="J1313" s="131">
        <v>0</v>
      </c>
      <c r="K1313" s="131">
        <v>0</v>
      </c>
      <c r="L1313" s="131">
        <v>0</v>
      </c>
      <c r="M1313" s="131">
        <v>0</v>
      </c>
      <c r="N1313" s="131">
        <v>0</v>
      </c>
      <c r="O1313" s="131">
        <v>0</v>
      </c>
      <c r="P1313" s="131">
        <v>0</v>
      </c>
      <c r="Q1313" s="131">
        <v>0</v>
      </c>
      <c r="R1313" s="131">
        <v>0</v>
      </c>
      <c r="S1313" s="131">
        <v>0</v>
      </c>
      <c r="T1313" s="131">
        <v>0</v>
      </c>
      <c r="U1313" s="131">
        <v>0</v>
      </c>
      <c r="V1313" s="131">
        <v>0</v>
      </c>
      <c r="W1313" s="131">
        <v>0</v>
      </c>
      <c r="X1313" s="131">
        <v>0</v>
      </c>
      <c r="Y1313" s="131">
        <v>0</v>
      </c>
      <c r="Z1313" s="131">
        <v>0</v>
      </c>
      <c r="AA1313" s="131">
        <v>0</v>
      </c>
      <c r="AB1313" s="131">
        <v>0</v>
      </c>
      <c r="AC1313" s="131">
        <v>0</v>
      </c>
      <c r="AD1313" s="131">
        <v>0</v>
      </c>
      <c r="AE1313" s="131">
        <v>0</v>
      </c>
      <c r="AF1313" s="131">
        <v>0</v>
      </c>
      <c r="AG1313" s="131">
        <v>0</v>
      </c>
      <c r="AH1313" s="43">
        <v>0</v>
      </c>
    </row>
    <row r="1314" spans="1:34">
      <c r="A1314" s="52">
        <v>0</v>
      </c>
      <c r="C1314" s="53"/>
      <c r="D1314" s="2">
        <v>2029</v>
      </c>
      <c r="E1314" s="2">
        <v>5</v>
      </c>
      <c r="F1314" s="62">
        <v>2030</v>
      </c>
      <c r="G1314" s="62">
        <v>2030</v>
      </c>
      <c r="H1314" s="131">
        <v>0</v>
      </c>
      <c r="I1314" s="131">
        <v>0</v>
      </c>
      <c r="J1314" s="131">
        <v>0</v>
      </c>
      <c r="K1314" s="131">
        <v>0</v>
      </c>
      <c r="L1314" s="131">
        <v>0</v>
      </c>
      <c r="M1314" s="131">
        <v>0</v>
      </c>
      <c r="N1314" s="131">
        <v>0</v>
      </c>
      <c r="O1314" s="131">
        <v>0</v>
      </c>
      <c r="P1314" s="131">
        <v>0</v>
      </c>
      <c r="Q1314" s="131">
        <v>0</v>
      </c>
      <c r="R1314" s="131">
        <v>0</v>
      </c>
      <c r="S1314" s="131">
        <v>0</v>
      </c>
      <c r="T1314" s="131">
        <v>0</v>
      </c>
      <c r="U1314" s="131">
        <v>0</v>
      </c>
      <c r="V1314" s="131">
        <v>0</v>
      </c>
      <c r="W1314" s="131">
        <v>0</v>
      </c>
      <c r="X1314" s="131">
        <v>0</v>
      </c>
      <c r="Y1314" s="131">
        <v>0</v>
      </c>
      <c r="Z1314" s="131">
        <v>0</v>
      </c>
      <c r="AA1314" s="131">
        <v>0</v>
      </c>
      <c r="AB1314" s="131">
        <v>0</v>
      </c>
      <c r="AC1314" s="131">
        <v>0</v>
      </c>
      <c r="AD1314" s="131">
        <v>0</v>
      </c>
      <c r="AE1314" s="131">
        <v>0</v>
      </c>
      <c r="AF1314" s="131">
        <v>0</v>
      </c>
      <c r="AG1314" s="131">
        <v>0</v>
      </c>
      <c r="AH1314" s="43">
        <v>0</v>
      </c>
    </row>
    <row r="1315" spans="1:34">
      <c r="A1315" s="52">
        <v>0</v>
      </c>
      <c r="C1315" s="53"/>
      <c r="D1315" s="2">
        <v>2029</v>
      </c>
      <c r="E1315" s="2">
        <v>6</v>
      </c>
      <c r="F1315" s="62">
        <v>2030</v>
      </c>
      <c r="G1315" s="62">
        <v>2030</v>
      </c>
      <c r="H1315" s="131">
        <v>0</v>
      </c>
      <c r="I1315" s="131">
        <v>0</v>
      </c>
      <c r="J1315" s="131">
        <v>0</v>
      </c>
      <c r="K1315" s="131">
        <v>0</v>
      </c>
      <c r="L1315" s="131">
        <v>0</v>
      </c>
      <c r="M1315" s="131">
        <v>0</v>
      </c>
      <c r="N1315" s="131">
        <v>0</v>
      </c>
      <c r="O1315" s="131">
        <v>0</v>
      </c>
      <c r="P1315" s="131">
        <v>0</v>
      </c>
      <c r="Q1315" s="131">
        <v>0</v>
      </c>
      <c r="R1315" s="131">
        <v>0</v>
      </c>
      <c r="S1315" s="131">
        <v>0</v>
      </c>
      <c r="T1315" s="131">
        <v>0</v>
      </c>
      <c r="U1315" s="131">
        <v>0</v>
      </c>
      <c r="V1315" s="131">
        <v>0</v>
      </c>
      <c r="W1315" s="131">
        <v>0</v>
      </c>
      <c r="X1315" s="131">
        <v>0</v>
      </c>
      <c r="Y1315" s="131">
        <v>0</v>
      </c>
      <c r="Z1315" s="131">
        <v>0</v>
      </c>
      <c r="AA1315" s="131">
        <v>0</v>
      </c>
      <c r="AB1315" s="131">
        <v>0</v>
      </c>
      <c r="AC1315" s="131">
        <v>0</v>
      </c>
      <c r="AD1315" s="131">
        <v>0</v>
      </c>
      <c r="AE1315" s="131">
        <v>0</v>
      </c>
      <c r="AF1315" s="131">
        <v>0</v>
      </c>
      <c r="AG1315" s="131">
        <v>0</v>
      </c>
      <c r="AH1315" s="43">
        <v>0</v>
      </c>
    </row>
    <row r="1316" spans="1:34">
      <c r="A1316" s="52">
        <v>0</v>
      </c>
      <c r="C1316" s="53"/>
      <c r="D1316" s="2">
        <v>2029</v>
      </c>
      <c r="E1316" s="2">
        <v>7</v>
      </c>
      <c r="F1316" s="62">
        <v>2030</v>
      </c>
      <c r="G1316" s="62">
        <v>2030</v>
      </c>
      <c r="H1316" s="131">
        <v>0</v>
      </c>
      <c r="I1316" s="131">
        <v>0</v>
      </c>
      <c r="J1316" s="131">
        <v>0</v>
      </c>
      <c r="K1316" s="131">
        <v>0</v>
      </c>
      <c r="L1316" s="131">
        <v>0</v>
      </c>
      <c r="M1316" s="131">
        <v>0</v>
      </c>
      <c r="N1316" s="131">
        <v>0</v>
      </c>
      <c r="O1316" s="131">
        <v>0</v>
      </c>
      <c r="P1316" s="131">
        <v>0</v>
      </c>
      <c r="Q1316" s="131">
        <v>0</v>
      </c>
      <c r="R1316" s="131">
        <v>0</v>
      </c>
      <c r="S1316" s="131">
        <v>0</v>
      </c>
      <c r="T1316" s="131">
        <v>0</v>
      </c>
      <c r="U1316" s="131">
        <v>0</v>
      </c>
      <c r="V1316" s="131">
        <v>0</v>
      </c>
      <c r="W1316" s="131">
        <v>0</v>
      </c>
      <c r="X1316" s="131">
        <v>0</v>
      </c>
      <c r="Y1316" s="131">
        <v>0</v>
      </c>
      <c r="Z1316" s="131">
        <v>0</v>
      </c>
      <c r="AA1316" s="131">
        <v>0</v>
      </c>
      <c r="AB1316" s="131">
        <v>0</v>
      </c>
      <c r="AC1316" s="131">
        <v>0</v>
      </c>
      <c r="AD1316" s="131">
        <v>0</v>
      </c>
      <c r="AE1316" s="131">
        <v>0</v>
      </c>
      <c r="AF1316" s="131">
        <v>0</v>
      </c>
      <c r="AG1316" s="131">
        <v>0</v>
      </c>
      <c r="AH1316" s="43">
        <v>0</v>
      </c>
    </row>
    <row r="1317" spans="1:34">
      <c r="A1317" s="52">
        <v>0</v>
      </c>
      <c r="C1317" s="53"/>
      <c r="D1317" s="2">
        <v>2029</v>
      </c>
      <c r="E1317" s="2">
        <v>8</v>
      </c>
      <c r="F1317" s="62">
        <v>2030</v>
      </c>
      <c r="G1317" s="62">
        <v>2030</v>
      </c>
      <c r="H1317" s="131">
        <v>0</v>
      </c>
      <c r="I1317" s="131">
        <v>0</v>
      </c>
      <c r="J1317" s="131">
        <v>0</v>
      </c>
      <c r="K1317" s="131">
        <v>0</v>
      </c>
      <c r="L1317" s="131">
        <v>0</v>
      </c>
      <c r="M1317" s="131">
        <v>0</v>
      </c>
      <c r="N1317" s="131">
        <v>0</v>
      </c>
      <c r="O1317" s="131">
        <v>0</v>
      </c>
      <c r="P1317" s="131">
        <v>0</v>
      </c>
      <c r="Q1317" s="131">
        <v>0</v>
      </c>
      <c r="R1317" s="131">
        <v>0</v>
      </c>
      <c r="S1317" s="131">
        <v>0</v>
      </c>
      <c r="T1317" s="131">
        <v>0</v>
      </c>
      <c r="U1317" s="131">
        <v>0</v>
      </c>
      <c r="V1317" s="131">
        <v>0</v>
      </c>
      <c r="W1317" s="131">
        <v>0</v>
      </c>
      <c r="X1317" s="131">
        <v>0</v>
      </c>
      <c r="Y1317" s="131">
        <v>0</v>
      </c>
      <c r="Z1317" s="131">
        <v>0</v>
      </c>
      <c r="AA1317" s="131">
        <v>0</v>
      </c>
      <c r="AB1317" s="131">
        <v>0</v>
      </c>
      <c r="AC1317" s="131">
        <v>0</v>
      </c>
      <c r="AD1317" s="131">
        <v>0</v>
      </c>
      <c r="AE1317" s="131">
        <v>0</v>
      </c>
      <c r="AF1317" s="131">
        <v>0</v>
      </c>
      <c r="AG1317" s="131">
        <v>0</v>
      </c>
      <c r="AH1317" s="43">
        <v>0</v>
      </c>
    </row>
    <row r="1318" spans="1:34">
      <c r="A1318" s="52">
        <v>0</v>
      </c>
      <c r="C1318" s="53"/>
      <c r="D1318" s="2">
        <v>2029</v>
      </c>
      <c r="E1318" s="2">
        <v>9</v>
      </c>
      <c r="F1318" s="62">
        <v>2030</v>
      </c>
      <c r="G1318" s="62">
        <v>2030</v>
      </c>
      <c r="H1318" s="131">
        <v>0</v>
      </c>
      <c r="I1318" s="131">
        <v>0</v>
      </c>
      <c r="J1318" s="131">
        <v>0</v>
      </c>
      <c r="K1318" s="131">
        <v>0</v>
      </c>
      <c r="L1318" s="131">
        <v>0</v>
      </c>
      <c r="M1318" s="131">
        <v>0</v>
      </c>
      <c r="N1318" s="131">
        <v>0</v>
      </c>
      <c r="O1318" s="131">
        <v>0</v>
      </c>
      <c r="P1318" s="131">
        <v>0</v>
      </c>
      <c r="Q1318" s="131">
        <v>0</v>
      </c>
      <c r="R1318" s="131">
        <v>0</v>
      </c>
      <c r="S1318" s="131">
        <v>0</v>
      </c>
      <c r="T1318" s="131">
        <v>0</v>
      </c>
      <c r="U1318" s="131">
        <v>0</v>
      </c>
      <c r="V1318" s="131">
        <v>0</v>
      </c>
      <c r="W1318" s="131">
        <v>0</v>
      </c>
      <c r="X1318" s="131">
        <v>0</v>
      </c>
      <c r="Y1318" s="131">
        <v>0</v>
      </c>
      <c r="Z1318" s="131">
        <v>0</v>
      </c>
      <c r="AA1318" s="131">
        <v>0</v>
      </c>
      <c r="AB1318" s="131">
        <v>0</v>
      </c>
      <c r="AC1318" s="131">
        <v>0</v>
      </c>
      <c r="AD1318" s="131">
        <v>0</v>
      </c>
      <c r="AE1318" s="131">
        <v>0</v>
      </c>
      <c r="AF1318" s="131">
        <v>0</v>
      </c>
      <c r="AG1318" s="131">
        <v>0</v>
      </c>
      <c r="AH1318" s="43">
        <v>0</v>
      </c>
    </row>
    <row r="1319" spans="1:34">
      <c r="A1319" s="52">
        <v>0</v>
      </c>
      <c r="C1319" s="53"/>
      <c r="D1319" s="2">
        <v>2029</v>
      </c>
      <c r="E1319" s="2">
        <v>10</v>
      </c>
      <c r="F1319" s="62">
        <v>2030</v>
      </c>
      <c r="G1319" s="62">
        <v>2030</v>
      </c>
      <c r="H1319" s="131">
        <v>0</v>
      </c>
      <c r="I1319" s="131">
        <v>0</v>
      </c>
      <c r="J1319" s="131">
        <v>0</v>
      </c>
      <c r="K1319" s="131">
        <v>0</v>
      </c>
      <c r="L1319" s="131">
        <v>0</v>
      </c>
      <c r="M1319" s="131">
        <v>0</v>
      </c>
      <c r="N1319" s="131">
        <v>0</v>
      </c>
      <c r="O1319" s="131">
        <v>0</v>
      </c>
      <c r="P1319" s="131">
        <v>0</v>
      </c>
      <c r="Q1319" s="131">
        <v>0</v>
      </c>
      <c r="R1319" s="131">
        <v>0</v>
      </c>
      <c r="S1319" s="131">
        <v>0</v>
      </c>
      <c r="T1319" s="131">
        <v>0</v>
      </c>
      <c r="U1319" s="131">
        <v>0</v>
      </c>
      <c r="V1319" s="131">
        <v>0</v>
      </c>
      <c r="W1319" s="131">
        <v>0</v>
      </c>
      <c r="X1319" s="131">
        <v>0</v>
      </c>
      <c r="Y1319" s="131">
        <v>0</v>
      </c>
      <c r="Z1319" s="131">
        <v>0</v>
      </c>
      <c r="AA1319" s="131">
        <v>0</v>
      </c>
      <c r="AB1319" s="131">
        <v>0</v>
      </c>
      <c r="AC1319" s="131">
        <v>0</v>
      </c>
      <c r="AD1319" s="131">
        <v>0</v>
      </c>
      <c r="AE1319" s="131">
        <v>0</v>
      </c>
      <c r="AF1319" s="131">
        <v>0</v>
      </c>
      <c r="AG1319" s="131">
        <v>0</v>
      </c>
      <c r="AH1319" s="43">
        <v>0</v>
      </c>
    </row>
    <row r="1320" spans="1:34">
      <c r="A1320" s="52">
        <v>0</v>
      </c>
      <c r="C1320" s="53"/>
      <c r="D1320" s="2">
        <v>2029</v>
      </c>
      <c r="E1320" s="2">
        <v>11</v>
      </c>
      <c r="F1320" s="62">
        <v>2030</v>
      </c>
      <c r="G1320" s="62">
        <v>2030</v>
      </c>
      <c r="H1320" s="131">
        <v>0</v>
      </c>
      <c r="I1320" s="131">
        <v>0</v>
      </c>
      <c r="J1320" s="131">
        <v>0</v>
      </c>
      <c r="K1320" s="131">
        <v>0</v>
      </c>
      <c r="L1320" s="131">
        <v>0</v>
      </c>
      <c r="M1320" s="131">
        <v>0</v>
      </c>
      <c r="N1320" s="131">
        <v>0</v>
      </c>
      <c r="O1320" s="131">
        <v>0</v>
      </c>
      <c r="P1320" s="131">
        <v>0</v>
      </c>
      <c r="Q1320" s="131">
        <v>0</v>
      </c>
      <c r="R1320" s="131">
        <v>0</v>
      </c>
      <c r="S1320" s="131">
        <v>0</v>
      </c>
      <c r="T1320" s="131">
        <v>0</v>
      </c>
      <c r="U1320" s="131">
        <v>0</v>
      </c>
      <c r="V1320" s="131">
        <v>0</v>
      </c>
      <c r="W1320" s="131">
        <v>0</v>
      </c>
      <c r="X1320" s="131">
        <v>0</v>
      </c>
      <c r="Y1320" s="131">
        <v>0</v>
      </c>
      <c r="Z1320" s="131">
        <v>0</v>
      </c>
      <c r="AA1320" s="131">
        <v>0</v>
      </c>
      <c r="AB1320" s="131">
        <v>0</v>
      </c>
      <c r="AC1320" s="131">
        <v>0</v>
      </c>
      <c r="AD1320" s="131">
        <v>0</v>
      </c>
      <c r="AE1320" s="131">
        <v>0</v>
      </c>
      <c r="AF1320" s="131">
        <v>0</v>
      </c>
      <c r="AG1320" s="131">
        <v>0</v>
      </c>
      <c r="AH1320" s="43">
        <v>0</v>
      </c>
    </row>
    <row r="1321" spans="1:34">
      <c r="A1321" s="52">
        <v>0</v>
      </c>
      <c r="C1321" s="53"/>
      <c r="D1321" s="2">
        <v>2029</v>
      </c>
      <c r="E1321" s="2">
        <v>12</v>
      </c>
      <c r="F1321" s="62">
        <v>2030</v>
      </c>
      <c r="G1321" s="62">
        <v>2030</v>
      </c>
      <c r="H1321" s="131">
        <v>0</v>
      </c>
      <c r="I1321" s="131">
        <v>0</v>
      </c>
      <c r="J1321" s="131">
        <v>0</v>
      </c>
      <c r="K1321" s="131">
        <v>0</v>
      </c>
      <c r="L1321" s="131">
        <v>0</v>
      </c>
      <c r="M1321" s="131">
        <v>0</v>
      </c>
      <c r="N1321" s="131">
        <v>0</v>
      </c>
      <c r="O1321" s="131">
        <v>0</v>
      </c>
      <c r="P1321" s="131">
        <v>0</v>
      </c>
      <c r="Q1321" s="131">
        <v>0</v>
      </c>
      <c r="R1321" s="131">
        <v>0</v>
      </c>
      <c r="S1321" s="131">
        <v>0</v>
      </c>
      <c r="T1321" s="131">
        <v>0</v>
      </c>
      <c r="U1321" s="131">
        <v>0</v>
      </c>
      <c r="V1321" s="131">
        <v>0</v>
      </c>
      <c r="W1321" s="131">
        <v>0</v>
      </c>
      <c r="X1321" s="131">
        <v>0</v>
      </c>
      <c r="Y1321" s="131">
        <v>0</v>
      </c>
      <c r="Z1321" s="131">
        <v>0</v>
      </c>
      <c r="AA1321" s="131">
        <v>0</v>
      </c>
      <c r="AB1321" s="131">
        <v>0</v>
      </c>
      <c r="AC1321" s="131">
        <v>0</v>
      </c>
      <c r="AD1321" s="131">
        <v>0</v>
      </c>
      <c r="AE1321" s="131">
        <v>0</v>
      </c>
      <c r="AF1321" s="131">
        <v>0</v>
      </c>
      <c r="AG1321" s="131">
        <v>0</v>
      </c>
      <c r="AH1321" s="43">
        <v>0</v>
      </c>
    </row>
    <row r="1322" spans="1:34">
      <c r="A1322" s="52">
        <v>0</v>
      </c>
      <c r="C1322" s="53"/>
      <c r="D1322" s="2">
        <v>2030</v>
      </c>
      <c r="E1322" s="2">
        <v>1</v>
      </c>
      <c r="F1322" s="62">
        <v>2030</v>
      </c>
      <c r="G1322" s="62">
        <v>2030</v>
      </c>
      <c r="H1322" s="131">
        <v>0</v>
      </c>
      <c r="I1322" s="131">
        <v>0</v>
      </c>
      <c r="J1322" s="131">
        <v>0</v>
      </c>
      <c r="K1322" s="131">
        <v>0</v>
      </c>
      <c r="L1322" s="131">
        <v>0</v>
      </c>
      <c r="M1322" s="131">
        <v>0</v>
      </c>
      <c r="N1322" s="131">
        <v>0</v>
      </c>
      <c r="O1322" s="131">
        <v>0</v>
      </c>
      <c r="P1322" s="131">
        <v>0</v>
      </c>
      <c r="Q1322" s="131">
        <v>0</v>
      </c>
      <c r="R1322" s="131">
        <v>0</v>
      </c>
      <c r="S1322" s="131">
        <v>0</v>
      </c>
      <c r="T1322" s="131">
        <v>0</v>
      </c>
      <c r="U1322" s="131">
        <v>0</v>
      </c>
      <c r="V1322" s="131">
        <v>0</v>
      </c>
      <c r="W1322" s="131">
        <v>0</v>
      </c>
      <c r="X1322" s="131">
        <v>0</v>
      </c>
      <c r="Y1322" s="131">
        <v>0</v>
      </c>
      <c r="Z1322" s="131">
        <v>0</v>
      </c>
      <c r="AA1322" s="131">
        <v>0</v>
      </c>
      <c r="AB1322" s="131">
        <v>0</v>
      </c>
      <c r="AC1322" s="131">
        <v>0</v>
      </c>
      <c r="AD1322" s="131">
        <v>0</v>
      </c>
      <c r="AE1322" s="131">
        <v>0</v>
      </c>
      <c r="AF1322" s="131">
        <v>0</v>
      </c>
      <c r="AG1322" s="131">
        <v>0</v>
      </c>
      <c r="AH1322" s="43">
        <v>0</v>
      </c>
    </row>
    <row r="1323" spans="1:34">
      <c r="A1323" s="52">
        <v>0</v>
      </c>
      <c r="C1323" s="53"/>
      <c r="D1323" s="2">
        <v>2030</v>
      </c>
      <c r="E1323" s="2">
        <v>2</v>
      </c>
      <c r="F1323" s="62">
        <v>2030</v>
      </c>
      <c r="G1323" s="62">
        <v>2030</v>
      </c>
      <c r="H1323" s="131">
        <v>0</v>
      </c>
      <c r="I1323" s="131">
        <v>0</v>
      </c>
      <c r="J1323" s="131">
        <v>0</v>
      </c>
      <c r="K1323" s="131">
        <v>0</v>
      </c>
      <c r="L1323" s="131">
        <v>0</v>
      </c>
      <c r="M1323" s="131">
        <v>0</v>
      </c>
      <c r="N1323" s="131">
        <v>0</v>
      </c>
      <c r="O1323" s="131">
        <v>0</v>
      </c>
      <c r="P1323" s="131">
        <v>0</v>
      </c>
      <c r="Q1323" s="131">
        <v>0</v>
      </c>
      <c r="R1323" s="131">
        <v>0</v>
      </c>
      <c r="S1323" s="131">
        <v>0</v>
      </c>
      <c r="T1323" s="131">
        <v>0</v>
      </c>
      <c r="U1323" s="131">
        <v>0</v>
      </c>
      <c r="V1323" s="131">
        <v>0</v>
      </c>
      <c r="W1323" s="131">
        <v>0</v>
      </c>
      <c r="X1323" s="131">
        <v>0</v>
      </c>
      <c r="Y1323" s="131">
        <v>0</v>
      </c>
      <c r="Z1323" s="131">
        <v>0</v>
      </c>
      <c r="AA1323" s="131">
        <v>0</v>
      </c>
      <c r="AB1323" s="131">
        <v>0</v>
      </c>
      <c r="AC1323" s="131">
        <v>0</v>
      </c>
      <c r="AD1323" s="131">
        <v>0</v>
      </c>
      <c r="AE1323" s="131">
        <v>0</v>
      </c>
      <c r="AF1323" s="131">
        <v>0</v>
      </c>
      <c r="AG1323" s="131">
        <v>0</v>
      </c>
      <c r="AH1323" s="43">
        <v>0</v>
      </c>
    </row>
    <row r="1324" spans="1:34">
      <c r="A1324" s="52">
        <v>0</v>
      </c>
      <c r="C1324" s="53"/>
      <c r="D1324" s="2">
        <v>2030</v>
      </c>
      <c r="E1324" s="2">
        <v>3</v>
      </c>
      <c r="F1324" s="62">
        <v>2030</v>
      </c>
      <c r="G1324" s="62">
        <v>2030</v>
      </c>
      <c r="H1324" s="131">
        <v>0</v>
      </c>
      <c r="I1324" s="131">
        <v>0</v>
      </c>
      <c r="J1324" s="131">
        <v>0</v>
      </c>
      <c r="K1324" s="131">
        <v>0</v>
      </c>
      <c r="L1324" s="131">
        <v>0</v>
      </c>
      <c r="M1324" s="131">
        <v>0</v>
      </c>
      <c r="N1324" s="131">
        <v>0</v>
      </c>
      <c r="O1324" s="131">
        <v>0</v>
      </c>
      <c r="P1324" s="131">
        <v>0</v>
      </c>
      <c r="Q1324" s="131">
        <v>0</v>
      </c>
      <c r="R1324" s="131">
        <v>0</v>
      </c>
      <c r="S1324" s="131">
        <v>0</v>
      </c>
      <c r="T1324" s="131">
        <v>0</v>
      </c>
      <c r="U1324" s="131">
        <v>0</v>
      </c>
      <c r="V1324" s="131">
        <v>0</v>
      </c>
      <c r="W1324" s="131">
        <v>0</v>
      </c>
      <c r="X1324" s="131">
        <v>0</v>
      </c>
      <c r="Y1324" s="131">
        <v>0</v>
      </c>
      <c r="Z1324" s="131">
        <v>0</v>
      </c>
      <c r="AA1324" s="131">
        <v>0</v>
      </c>
      <c r="AB1324" s="131">
        <v>0</v>
      </c>
      <c r="AC1324" s="131">
        <v>0</v>
      </c>
      <c r="AD1324" s="131">
        <v>0</v>
      </c>
      <c r="AE1324" s="131">
        <v>0</v>
      </c>
      <c r="AF1324" s="131">
        <v>0</v>
      </c>
      <c r="AG1324" s="131">
        <v>0</v>
      </c>
      <c r="AH1324" s="43">
        <v>0</v>
      </c>
    </row>
    <row r="1325" spans="1:34">
      <c r="A1325" s="52">
        <v>0</v>
      </c>
      <c r="C1325" s="53"/>
      <c r="D1325" s="2">
        <v>2030</v>
      </c>
      <c r="E1325" s="2">
        <v>4</v>
      </c>
      <c r="F1325" s="62">
        <v>2030</v>
      </c>
      <c r="G1325" s="62">
        <v>2030</v>
      </c>
      <c r="H1325" s="131">
        <v>0</v>
      </c>
      <c r="I1325" s="131">
        <v>0</v>
      </c>
      <c r="J1325" s="131">
        <v>0</v>
      </c>
      <c r="K1325" s="131">
        <v>0</v>
      </c>
      <c r="L1325" s="131">
        <v>0</v>
      </c>
      <c r="M1325" s="131">
        <v>0</v>
      </c>
      <c r="N1325" s="131">
        <v>0</v>
      </c>
      <c r="O1325" s="131">
        <v>0</v>
      </c>
      <c r="P1325" s="131">
        <v>0</v>
      </c>
      <c r="Q1325" s="131">
        <v>0</v>
      </c>
      <c r="R1325" s="131">
        <v>0</v>
      </c>
      <c r="S1325" s="131">
        <v>0</v>
      </c>
      <c r="T1325" s="131">
        <v>0</v>
      </c>
      <c r="U1325" s="131">
        <v>0</v>
      </c>
      <c r="V1325" s="131">
        <v>0</v>
      </c>
      <c r="W1325" s="131">
        <v>0</v>
      </c>
      <c r="X1325" s="131">
        <v>0</v>
      </c>
      <c r="Y1325" s="131">
        <v>0</v>
      </c>
      <c r="Z1325" s="131">
        <v>0</v>
      </c>
      <c r="AA1325" s="131">
        <v>0</v>
      </c>
      <c r="AB1325" s="131">
        <v>0</v>
      </c>
      <c r="AC1325" s="131">
        <v>0</v>
      </c>
      <c r="AD1325" s="131">
        <v>0</v>
      </c>
      <c r="AE1325" s="131">
        <v>0</v>
      </c>
      <c r="AF1325" s="131">
        <v>0</v>
      </c>
      <c r="AG1325" s="131">
        <v>0</v>
      </c>
      <c r="AH1325" s="43">
        <v>0</v>
      </c>
    </row>
    <row r="1326" spans="1:34">
      <c r="A1326" s="52">
        <v>0</v>
      </c>
      <c r="C1326" s="53"/>
      <c r="D1326" s="2">
        <v>2030</v>
      </c>
      <c r="E1326" s="2">
        <v>5</v>
      </c>
      <c r="F1326" s="62">
        <v>2031</v>
      </c>
      <c r="G1326" s="62">
        <v>2031</v>
      </c>
      <c r="H1326" s="131">
        <v>0</v>
      </c>
      <c r="I1326" s="131">
        <v>0</v>
      </c>
      <c r="J1326" s="131">
        <v>0</v>
      </c>
      <c r="K1326" s="131">
        <v>0</v>
      </c>
      <c r="L1326" s="131">
        <v>0</v>
      </c>
      <c r="M1326" s="131">
        <v>0</v>
      </c>
      <c r="N1326" s="131">
        <v>0</v>
      </c>
      <c r="O1326" s="131">
        <v>0</v>
      </c>
      <c r="P1326" s="131">
        <v>0</v>
      </c>
      <c r="Q1326" s="131">
        <v>0</v>
      </c>
      <c r="R1326" s="131">
        <v>0</v>
      </c>
      <c r="S1326" s="131">
        <v>0</v>
      </c>
      <c r="T1326" s="131">
        <v>0</v>
      </c>
      <c r="U1326" s="131">
        <v>0</v>
      </c>
      <c r="V1326" s="131">
        <v>0</v>
      </c>
      <c r="W1326" s="131">
        <v>0</v>
      </c>
      <c r="X1326" s="131">
        <v>0</v>
      </c>
      <c r="Y1326" s="131">
        <v>0</v>
      </c>
      <c r="Z1326" s="131">
        <v>0</v>
      </c>
      <c r="AA1326" s="131">
        <v>0</v>
      </c>
      <c r="AB1326" s="131">
        <v>0</v>
      </c>
      <c r="AC1326" s="131">
        <v>0</v>
      </c>
      <c r="AD1326" s="131">
        <v>0</v>
      </c>
      <c r="AE1326" s="131">
        <v>0</v>
      </c>
      <c r="AF1326" s="131">
        <v>0</v>
      </c>
      <c r="AG1326" s="131">
        <v>0</v>
      </c>
      <c r="AH1326" s="43">
        <v>0</v>
      </c>
    </row>
    <row r="1327" spans="1:34">
      <c r="A1327" s="52">
        <v>0</v>
      </c>
      <c r="C1327" s="53"/>
      <c r="D1327" s="2">
        <v>2030</v>
      </c>
      <c r="E1327" s="2">
        <v>6</v>
      </c>
      <c r="F1327" s="62">
        <v>2031</v>
      </c>
      <c r="G1327" s="62">
        <v>2031</v>
      </c>
      <c r="H1327" s="131">
        <v>0</v>
      </c>
      <c r="I1327" s="131">
        <v>0</v>
      </c>
      <c r="J1327" s="131">
        <v>0</v>
      </c>
      <c r="K1327" s="131">
        <v>0</v>
      </c>
      <c r="L1327" s="131">
        <v>0</v>
      </c>
      <c r="M1327" s="131">
        <v>0</v>
      </c>
      <c r="N1327" s="131">
        <v>0</v>
      </c>
      <c r="O1327" s="131">
        <v>0</v>
      </c>
      <c r="P1327" s="131">
        <v>0</v>
      </c>
      <c r="Q1327" s="131">
        <v>0</v>
      </c>
      <c r="R1327" s="131">
        <v>0</v>
      </c>
      <c r="S1327" s="131">
        <v>0</v>
      </c>
      <c r="T1327" s="131">
        <v>0</v>
      </c>
      <c r="U1327" s="131">
        <v>0</v>
      </c>
      <c r="V1327" s="131">
        <v>0</v>
      </c>
      <c r="W1327" s="131">
        <v>0</v>
      </c>
      <c r="X1327" s="131">
        <v>0</v>
      </c>
      <c r="Y1327" s="131">
        <v>0</v>
      </c>
      <c r="Z1327" s="131">
        <v>0</v>
      </c>
      <c r="AA1327" s="131">
        <v>0</v>
      </c>
      <c r="AB1327" s="131">
        <v>0</v>
      </c>
      <c r="AC1327" s="131">
        <v>0</v>
      </c>
      <c r="AD1327" s="131">
        <v>0</v>
      </c>
      <c r="AE1327" s="131">
        <v>0</v>
      </c>
      <c r="AF1327" s="131">
        <v>0</v>
      </c>
      <c r="AG1327" s="131">
        <v>0</v>
      </c>
      <c r="AH1327" s="43">
        <v>0</v>
      </c>
    </row>
    <row r="1328" spans="1:34">
      <c r="A1328" s="52">
        <v>0</v>
      </c>
      <c r="C1328" s="53"/>
      <c r="D1328" s="2">
        <v>2030</v>
      </c>
      <c r="E1328" s="2">
        <v>7</v>
      </c>
      <c r="F1328" s="62">
        <v>2031</v>
      </c>
      <c r="G1328" s="62">
        <v>2031</v>
      </c>
      <c r="H1328" s="131">
        <v>0</v>
      </c>
      <c r="I1328" s="131">
        <v>0</v>
      </c>
      <c r="J1328" s="131">
        <v>0</v>
      </c>
      <c r="K1328" s="131">
        <v>0</v>
      </c>
      <c r="L1328" s="131">
        <v>0</v>
      </c>
      <c r="M1328" s="131">
        <v>0</v>
      </c>
      <c r="N1328" s="131">
        <v>0</v>
      </c>
      <c r="O1328" s="131">
        <v>0</v>
      </c>
      <c r="P1328" s="131">
        <v>0</v>
      </c>
      <c r="Q1328" s="131">
        <v>0</v>
      </c>
      <c r="R1328" s="131">
        <v>0</v>
      </c>
      <c r="S1328" s="131">
        <v>0</v>
      </c>
      <c r="T1328" s="131">
        <v>0</v>
      </c>
      <c r="U1328" s="131">
        <v>0</v>
      </c>
      <c r="V1328" s="131">
        <v>0</v>
      </c>
      <c r="W1328" s="131">
        <v>0</v>
      </c>
      <c r="X1328" s="131">
        <v>0</v>
      </c>
      <c r="Y1328" s="131">
        <v>0</v>
      </c>
      <c r="Z1328" s="131">
        <v>0</v>
      </c>
      <c r="AA1328" s="131">
        <v>0</v>
      </c>
      <c r="AB1328" s="131">
        <v>0</v>
      </c>
      <c r="AC1328" s="131">
        <v>0</v>
      </c>
      <c r="AD1328" s="131">
        <v>0</v>
      </c>
      <c r="AE1328" s="131">
        <v>0</v>
      </c>
      <c r="AF1328" s="131">
        <v>0</v>
      </c>
      <c r="AG1328" s="131">
        <v>0</v>
      </c>
      <c r="AH1328" s="43">
        <v>0</v>
      </c>
    </row>
    <row r="1329" spans="1:34">
      <c r="A1329" s="52">
        <v>0</v>
      </c>
      <c r="C1329" s="53"/>
      <c r="D1329" s="2">
        <v>2030</v>
      </c>
      <c r="E1329" s="2">
        <v>8</v>
      </c>
      <c r="F1329" s="62">
        <v>2031</v>
      </c>
      <c r="G1329" s="62">
        <v>2031</v>
      </c>
      <c r="H1329" s="131">
        <v>0</v>
      </c>
      <c r="I1329" s="131">
        <v>0</v>
      </c>
      <c r="J1329" s="131">
        <v>0</v>
      </c>
      <c r="K1329" s="131">
        <v>0</v>
      </c>
      <c r="L1329" s="131">
        <v>0</v>
      </c>
      <c r="M1329" s="131">
        <v>0</v>
      </c>
      <c r="N1329" s="131">
        <v>0</v>
      </c>
      <c r="O1329" s="131">
        <v>0</v>
      </c>
      <c r="P1329" s="131">
        <v>0</v>
      </c>
      <c r="Q1329" s="131">
        <v>0</v>
      </c>
      <c r="R1329" s="131">
        <v>0</v>
      </c>
      <c r="S1329" s="131">
        <v>0</v>
      </c>
      <c r="T1329" s="131">
        <v>0</v>
      </c>
      <c r="U1329" s="131">
        <v>0</v>
      </c>
      <c r="V1329" s="131">
        <v>0</v>
      </c>
      <c r="W1329" s="131">
        <v>0</v>
      </c>
      <c r="X1329" s="131">
        <v>0</v>
      </c>
      <c r="Y1329" s="131">
        <v>0</v>
      </c>
      <c r="Z1329" s="131">
        <v>0</v>
      </c>
      <c r="AA1329" s="131">
        <v>0</v>
      </c>
      <c r="AB1329" s="131">
        <v>0</v>
      </c>
      <c r="AC1329" s="131">
        <v>0</v>
      </c>
      <c r="AD1329" s="131">
        <v>0</v>
      </c>
      <c r="AE1329" s="131">
        <v>0</v>
      </c>
      <c r="AF1329" s="131">
        <v>0</v>
      </c>
      <c r="AG1329" s="131">
        <v>0</v>
      </c>
      <c r="AH1329" s="43">
        <v>0</v>
      </c>
    </row>
    <row r="1330" spans="1:34">
      <c r="A1330" s="52">
        <v>0</v>
      </c>
      <c r="C1330" s="53"/>
      <c r="D1330" s="2">
        <v>2030</v>
      </c>
      <c r="E1330" s="2">
        <v>9</v>
      </c>
      <c r="F1330" s="62">
        <v>2031</v>
      </c>
      <c r="G1330" s="62">
        <v>2031</v>
      </c>
      <c r="H1330" s="131">
        <v>0</v>
      </c>
      <c r="I1330" s="131">
        <v>0</v>
      </c>
      <c r="J1330" s="131">
        <v>0</v>
      </c>
      <c r="K1330" s="131">
        <v>0</v>
      </c>
      <c r="L1330" s="131">
        <v>0</v>
      </c>
      <c r="M1330" s="131">
        <v>0</v>
      </c>
      <c r="N1330" s="131">
        <v>0</v>
      </c>
      <c r="O1330" s="131">
        <v>0</v>
      </c>
      <c r="P1330" s="131">
        <v>0</v>
      </c>
      <c r="Q1330" s="131">
        <v>0</v>
      </c>
      <c r="R1330" s="131">
        <v>0</v>
      </c>
      <c r="S1330" s="131">
        <v>0</v>
      </c>
      <c r="T1330" s="131">
        <v>0</v>
      </c>
      <c r="U1330" s="131">
        <v>0</v>
      </c>
      <c r="V1330" s="131">
        <v>0</v>
      </c>
      <c r="W1330" s="131">
        <v>0</v>
      </c>
      <c r="X1330" s="131">
        <v>0</v>
      </c>
      <c r="Y1330" s="131">
        <v>0</v>
      </c>
      <c r="Z1330" s="131">
        <v>0</v>
      </c>
      <c r="AA1330" s="131">
        <v>0</v>
      </c>
      <c r="AB1330" s="131">
        <v>0</v>
      </c>
      <c r="AC1330" s="131">
        <v>0</v>
      </c>
      <c r="AD1330" s="131">
        <v>0</v>
      </c>
      <c r="AE1330" s="131">
        <v>0</v>
      </c>
      <c r="AF1330" s="131">
        <v>0</v>
      </c>
      <c r="AG1330" s="131">
        <v>0</v>
      </c>
      <c r="AH1330" s="43">
        <v>0</v>
      </c>
    </row>
    <row r="1331" spans="1:34">
      <c r="A1331" s="52">
        <v>0</v>
      </c>
      <c r="C1331" s="53"/>
      <c r="D1331" s="2">
        <v>2030</v>
      </c>
      <c r="E1331" s="2">
        <v>10</v>
      </c>
      <c r="F1331" s="62">
        <v>2031</v>
      </c>
      <c r="G1331" s="62">
        <v>2031</v>
      </c>
      <c r="H1331" s="131">
        <v>0</v>
      </c>
      <c r="I1331" s="131">
        <v>0</v>
      </c>
      <c r="J1331" s="131">
        <v>0</v>
      </c>
      <c r="K1331" s="131">
        <v>0</v>
      </c>
      <c r="L1331" s="131">
        <v>0</v>
      </c>
      <c r="M1331" s="131">
        <v>0</v>
      </c>
      <c r="N1331" s="131">
        <v>0</v>
      </c>
      <c r="O1331" s="131">
        <v>0</v>
      </c>
      <c r="P1331" s="131">
        <v>0</v>
      </c>
      <c r="Q1331" s="131">
        <v>0</v>
      </c>
      <c r="R1331" s="131">
        <v>0</v>
      </c>
      <c r="S1331" s="131">
        <v>0</v>
      </c>
      <c r="T1331" s="131">
        <v>0</v>
      </c>
      <c r="U1331" s="131">
        <v>0</v>
      </c>
      <c r="V1331" s="131">
        <v>0</v>
      </c>
      <c r="W1331" s="131">
        <v>0</v>
      </c>
      <c r="X1331" s="131">
        <v>0</v>
      </c>
      <c r="Y1331" s="131">
        <v>0</v>
      </c>
      <c r="Z1331" s="131">
        <v>0</v>
      </c>
      <c r="AA1331" s="131">
        <v>0</v>
      </c>
      <c r="AB1331" s="131">
        <v>0</v>
      </c>
      <c r="AC1331" s="131">
        <v>0</v>
      </c>
      <c r="AD1331" s="131">
        <v>0</v>
      </c>
      <c r="AE1331" s="131">
        <v>0</v>
      </c>
      <c r="AF1331" s="131">
        <v>0</v>
      </c>
      <c r="AG1331" s="131">
        <v>0</v>
      </c>
      <c r="AH1331" s="43">
        <v>0</v>
      </c>
    </row>
    <row r="1332" spans="1:34">
      <c r="A1332" s="52">
        <v>0</v>
      </c>
      <c r="C1332" s="53"/>
      <c r="D1332" s="2">
        <v>2030</v>
      </c>
      <c r="E1332" s="2">
        <v>11</v>
      </c>
      <c r="F1332" s="62">
        <v>2031</v>
      </c>
      <c r="G1332" s="62">
        <v>2031</v>
      </c>
      <c r="H1332" s="131">
        <v>0</v>
      </c>
      <c r="I1332" s="131">
        <v>0</v>
      </c>
      <c r="J1332" s="131">
        <v>0</v>
      </c>
      <c r="K1332" s="131">
        <v>0</v>
      </c>
      <c r="L1332" s="131">
        <v>0</v>
      </c>
      <c r="M1332" s="131">
        <v>0</v>
      </c>
      <c r="N1332" s="131">
        <v>0</v>
      </c>
      <c r="O1332" s="131">
        <v>0</v>
      </c>
      <c r="P1332" s="131">
        <v>0</v>
      </c>
      <c r="Q1332" s="131">
        <v>0</v>
      </c>
      <c r="R1332" s="131">
        <v>0</v>
      </c>
      <c r="S1332" s="131">
        <v>0</v>
      </c>
      <c r="T1332" s="131">
        <v>0</v>
      </c>
      <c r="U1332" s="131">
        <v>0</v>
      </c>
      <c r="V1332" s="131">
        <v>0</v>
      </c>
      <c r="W1332" s="131">
        <v>0</v>
      </c>
      <c r="X1332" s="131">
        <v>0</v>
      </c>
      <c r="Y1332" s="131">
        <v>0</v>
      </c>
      <c r="Z1332" s="131">
        <v>0</v>
      </c>
      <c r="AA1332" s="131">
        <v>0</v>
      </c>
      <c r="AB1332" s="131">
        <v>0</v>
      </c>
      <c r="AC1332" s="131">
        <v>0</v>
      </c>
      <c r="AD1332" s="131">
        <v>0</v>
      </c>
      <c r="AE1332" s="131">
        <v>0</v>
      </c>
      <c r="AF1332" s="131">
        <v>0</v>
      </c>
      <c r="AG1332" s="131">
        <v>0</v>
      </c>
      <c r="AH1332" s="43">
        <v>0</v>
      </c>
    </row>
    <row r="1333" spans="1:34">
      <c r="A1333" s="52">
        <v>0</v>
      </c>
      <c r="C1333" s="53"/>
      <c r="D1333" s="2">
        <v>2030</v>
      </c>
      <c r="E1333" s="2">
        <v>12</v>
      </c>
      <c r="F1333" s="62">
        <v>2031</v>
      </c>
      <c r="G1333" s="62">
        <v>2031</v>
      </c>
      <c r="H1333" s="131">
        <v>0</v>
      </c>
      <c r="I1333" s="131">
        <v>0</v>
      </c>
      <c r="J1333" s="131">
        <v>0</v>
      </c>
      <c r="K1333" s="131">
        <v>0</v>
      </c>
      <c r="L1333" s="131">
        <v>0</v>
      </c>
      <c r="M1333" s="131">
        <v>0</v>
      </c>
      <c r="N1333" s="131">
        <v>0</v>
      </c>
      <c r="O1333" s="131">
        <v>0</v>
      </c>
      <c r="P1333" s="131">
        <v>0</v>
      </c>
      <c r="Q1333" s="131">
        <v>0</v>
      </c>
      <c r="R1333" s="131">
        <v>0</v>
      </c>
      <c r="S1333" s="131">
        <v>0</v>
      </c>
      <c r="T1333" s="131">
        <v>0</v>
      </c>
      <c r="U1333" s="131">
        <v>0</v>
      </c>
      <c r="V1333" s="131">
        <v>0</v>
      </c>
      <c r="W1333" s="131">
        <v>0</v>
      </c>
      <c r="X1333" s="131">
        <v>0</v>
      </c>
      <c r="Y1333" s="131">
        <v>0</v>
      </c>
      <c r="Z1333" s="131">
        <v>0</v>
      </c>
      <c r="AA1333" s="131">
        <v>0</v>
      </c>
      <c r="AB1333" s="131">
        <v>0</v>
      </c>
      <c r="AC1333" s="131">
        <v>0</v>
      </c>
      <c r="AD1333" s="131">
        <v>0</v>
      </c>
      <c r="AE1333" s="131">
        <v>0</v>
      </c>
      <c r="AF1333" s="131">
        <v>0</v>
      </c>
      <c r="AG1333" s="131">
        <v>0</v>
      </c>
      <c r="AH1333" s="43">
        <v>0</v>
      </c>
    </row>
    <row r="1334" spans="1:34">
      <c r="C1334" s="53"/>
      <c r="H1334" s="51"/>
      <c r="I1334" s="51"/>
      <c r="J1334" s="51"/>
      <c r="K1334" s="51"/>
      <c r="L1334" s="51"/>
      <c r="M1334" s="51"/>
      <c r="N1334" s="51"/>
      <c r="O1334" s="51"/>
      <c r="P1334" s="51"/>
      <c r="Q1334" s="51"/>
      <c r="R1334" s="51"/>
      <c r="S1334" s="51"/>
      <c r="T1334" s="51"/>
      <c r="U1334" s="51"/>
      <c r="V1334" s="51"/>
      <c r="W1334" s="51"/>
      <c r="X1334" s="51"/>
      <c r="Y1334" s="51"/>
      <c r="Z1334" s="51"/>
      <c r="AA1334" s="51"/>
      <c r="AB1334" s="51"/>
      <c r="AC1334" s="51"/>
      <c r="AD1334" s="51"/>
      <c r="AE1334" s="51"/>
      <c r="AF1334" s="51"/>
      <c r="AG1334" s="51"/>
      <c r="AH1334" s="51"/>
    </row>
    <row r="1335" spans="1:34">
      <c r="C1335" s="53"/>
      <c r="H1335" s="51"/>
      <c r="I1335" s="51"/>
      <c r="J1335" s="51"/>
      <c r="K1335" s="51"/>
      <c r="L1335" s="51"/>
      <c r="M1335" s="51"/>
      <c r="N1335" s="51"/>
      <c r="O1335" s="51"/>
      <c r="P1335" s="51"/>
      <c r="Q1335" s="51"/>
      <c r="R1335" s="51"/>
      <c r="S1335" s="51"/>
      <c r="T1335" s="51"/>
      <c r="U1335" s="51"/>
      <c r="V1335" s="51"/>
      <c r="W1335" s="51"/>
      <c r="X1335" s="51"/>
      <c r="Y1335" s="51"/>
      <c r="Z1335" s="51"/>
      <c r="AA1335" s="51"/>
      <c r="AB1335" s="51"/>
      <c r="AC1335" s="51"/>
      <c r="AD1335" s="51"/>
      <c r="AE1335" s="51"/>
      <c r="AF1335" s="51"/>
      <c r="AG1335" s="51"/>
      <c r="AH1335" s="51"/>
    </row>
    <row r="1336" spans="1:34">
      <c r="C1336" s="53"/>
      <c r="H1336" s="51"/>
      <c r="I1336" s="51"/>
      <c r="J1336" s="51"/>
      <c r="K1336" s="51"/>
      <c r="L1336" s="51"/>
      <c r="M1336" s="51"/>
      <c r="N1336" s="51"/>
      <c r="O1336" s="51"/>
      <c r="P1336" s="51"/>
      <c r="Q1336" s="51"/>
      <c r="R1336" s="51"/>
      <c r="S1336" s="51"/>
      <c r="T1336" s="51"/>
      <c r="U1336" s="51"/>
      <c r="V1336" s="51"/>
      <c r="W1336" s="51"/>
      <c r="X1336" s="51"/>
      <c r="Y1336" s="51"/>
      <c r="Z1336" s="51"/>
      <c r="AA1336" s="51"/>
      <c r="AB1336" s="51"/>
      <c r="AC1336" s="51"/>
      <c r="AD1336" s="51"/>
      <c r="AE1336" s="51"/>
      <c r="AF1336" s="51"/>
      <c r="AG1336" s="51"/>
      <c r="AH1336" s="51"/>
    </row>
    <row r="1337" spans="1:34" ht="15.75">
      <c r="C1337" s="53"/>
      <c r="D1337" s="54" t="s">
        <v>82</v>
      </c>
      <c r="H1337" s="51"/>
      <c r="I1337" s="51"/>
      <c r="J1337" s="51"/>
      <c r="K1337" s="51"/>
      <c r="L1337" s="51"/>
      <c r="M1337" s="51"/>
      <c r="N1337" s="51"/>
      <c r="O1337" s="51"/>
      <c r="P1337" s="51"/>
      <c r="Q1337" s="51"/>
      <c r="R1337" s="51"/>
      <c r="S1337" s="51"/>
      <c r="T1337" s="51"/>
      <c r="U1337" s="51"/>
      <c r="V1337" s="51"/>
      <c r="W1337" s="51"/>
      <c r="X1337" s="51"/>
      <c r="Y1337" s="51"/>
      <c r="Z1337" s="51"/>
      <c r="AA1337" s="51"/>
      <c r="AB1337" s="51"/>
      <c r="AC1337" s="51"/>
      <c r="AD1337" s="51"/>
      <c r="AE1337" s="51"/>
      <c r="AF1337" s="51"/>
      <c r="AG1337" s="51"/>
      <c r="AH1337" s="51"/>
    </row>
    <row r="1338" spans="1:34" ht="15.75">
      <c r="C1338" s="53"/>
      <c r="D1338" s="60" t="s">
        <v>45</v>
      </c>
      <c r="E1338" s="60" t="s">
        <v>46</v>
      </c>
      <c r="F1338" s="60" t="s">
        <v>47</v>
      </c>
      <c r="G1338" s="60" t="s">
        <v>47</v>
      </c>
      <c r="H1338" s="61" t="s">
        <v>48</v>
      </c>
      <c r="I1338" s="61" t="s">
        <v>49</v>
      </c>
      <c r="J1338" s="61" t="s">
        <v>50</v>
      </c>
      <c r="K1338" s="61" t="s">
        <v>51</v>
      </c>
      <c r="L1338" s="61" t="s">
        <v>52</v>
      </c>
      <c r="M1338" s="61" t="s">
        <v>53</v>
      </c>
      <c r="N1338" s="61" t="s">
        <v>54</v>
      </c>
      <c r="O1338" s="61" t="s">
        <v>55</v>
      </c>
      <c r="P1338" s="61" t="s">
        <v>56</v>
      </c>
      <c r="Q1338" s="61" t="s">
        <v>57</v>
      </c>
      <c r="R1338" s="61" t="s">
        <v>58</v>
      </c>
      <c r="S1338" s="61" t="s">
        <v>59</v>
      </c>
      <c r="T1338" s="61" t="s">
        <v>60</v>
      </c>
      <c r="U1338" s="61" t="s">
        <v>61</v>
      </c>
      <c r="V1338" s="61" t="s">
        <v>62</v>
      </c>
      <c r="W1338" s="61" t="s">
        <v>63</v>
      </c>
      <c r="X1338" s="61" t="s">
        <v>64</v>
      </c>
      <c r="Y1338" s="61" t="s">
        <v>65</v>
      </c>
      <c r="Z1338" s="61" t="s">
        <v>66</v>
      </c>
      <c r="AA1338" s="61" t="s">
        <v>67</v>
      </c>
      <c r="AB1338" s="61" t="s">
        <v>68</v>
      </c>
      <c r="AC1338" s="61" t="s">
        <v>69</v>
      </c>
      <c r="AD1338" s="61" t="s">
        <v>70</v>
      </c>
      <c r="AE1338" s="61" t="s">
        <v>71</v>
      </c>
      <c r="AF1338" s="61" t="s">
        <v>72</v>
      </c>
      <c r="AG1338" s="61" t="s">
        <v>73</v>
      </c>
      <c r="AH1338" s="61" t="s">
        <v>74</v>
      </c>
    </row>
    <row r="1339" spans="1:34">
      <c r="A1339" s="52">
        <v>0</v>
      </c>
      <c r="C1339" s="53"/>
      <c r="D1339" s="62">
        <v>2007</v>
      </c>
      <c r="E1339" s="62">
        <v>1</v>
      </c>
      <c r="F1339" s="62">
        <v>2007</v>
      </c>
      <c r="G1339" s="62">
        <v>2007</v>
      </c>
      <c r="H1339" s="131">
        <v>0</v>
      </c>
      <c r="I1339" s="131">
        <v>0</v>
      </c>
      <c r="J1339" s="131">
        <v>0</v>
      </c>
      <c r="K1339" s="131">
        <v>0</v>
      </c>
      <c r="L1339" s="131">
        <v>0</v>
      </c>
      <c r="M1339" s="131">
        <v>0</v>
      </c>
      <c r="N1339" s="131">
        <v>0</v>
      </c>
      <c r="O1339" s="131">
        <v>0</v>
      </c>
      <c r="P1339" s="131">
        <v>0</v>
      </c>
      <c r="Q1339" s="131">
        <v>0</v>
      </c>
      <c r="R1339" s="131">
        <v>0</v>
      </c>
      <c r="S1339" s="131">
        <v>0</v>
      </c>
      <c r="T1339" s="131">
        <v>0</v>
      </c>
      <c r="U1339" s="131">
        <v>0</v>
      </c>
      <c r="V1339" s="131">
        <v>0</v>
      </c>
      <c r="W1339" s="131">
        <v>0</v>
      </c>
      <c r="X1339" s="131">
        <v>0</v>
      </c>
      <c r="Y1339" s="131">
        <v>0</v>
      </c>
      <c r="Z1339" s="131">
        <v>0</v>
      </c>
      <c r="AA1339" s="131">
        <v>0</v>
      </c>
      <c r="AB1339" s="131">
        <v>0</v>
      </c>
      <c r="AC1339" s="131">
        <v>0</v>
      </c>
      <c r="AD1339" s="131">
        <v>0</v>
      </c>
      <c r="AE1339" s="131">
        <v>0</v>
      </c>
      <c r="AF1339" s="131">
        <v>0</v>
      </c>
      <c r="AG1339" s="131">
        <v>0</v>
      </c>
      <c r="AH1339" s="43">
        <v>0</v>
      </c>
    </row>
    <row r="1340" spans="1:34">
      <c r="A1340" s="52">
        <v>0</v>
      </c>
      <c r="C1340" s="53"/>
      <c r="D1340" s="62">
        <v>2007</v>
      </c>
      <c r="E1340" s="62">
        <v>2</v>
      </c>
      <c r="F1340" s="62">
        <v>2007</v>
      </c>
      <c r="G1340" s="62">
        <v>2007</v>
      </c>
      <c r="H1340" s="131">
        <v>0</v>
      </c>
      <c r="I1340" s="131">
        <v>0</v>
      </c>
      <c r="J1340" s="131">
        <v>0</v>
      </c>
      <c r="K1340" s="131">
        <v>0</v>
      </c>
      <c r="L1340" s="131">
        <v>0</v>
      </c>
      <c r="M1340" s="131">
        <v>0</v>
      </c>
      <c r="N1340" s="131">
        <v>0</v>
      </c>
      <c r="O1340" s="131">
        <v>0</v>
      </c>
      <c r="P1340" s="131">
        <v>0</v>
      </c>
      <c r="Q1340" s="131">
        <v>0</v>
      </c>
      <c r="R1340" s="131">
        <v>0</v>
      </c>
      <c r="S1340" s="131">
        <v>0</v>
      </c>
      <c r="T1340" s="131">
        <v>0</v>
      </c>
      <c r="U1340" s="131">
        <v>0</v>
      </c>
      <c r="V1340" s="131">
        <v>0</v>
      </c>
      <c r="W1340" s="131">
        <v>0</v>
      </c>
      <c r="X1340" s="131">
        <v>0</v>
      </c>
      <c r="Y1340" s="131">
        <v>0</v>
      </c>
      <c r="Z1340" s="131">
        <v>0</v>
      </c>
      <c r="AA1340" s="131">
        <v>0</v>
      </c>
      <c r="AB1340" s="131">
        <v>0</v>
      </c>
      <c r="AC1340" s="131">
        <v>0</v>
      </c>
      <c r="AD1340" s="131">
        <v>0</v>
      </c>
      <c r="AE1340" s="131">
        <v>0</v>
      </c>
      <c r="AF1340" s="131">
        <v>0</v>
      </c>
      <c r="AG1340" s="131">
        <v>0</v>
      </c>
      <c r="AH1340" s="43">
        <v>0</v>
      </c>
    </row>
    <row r="1341" spans="1:34">
      <c r="A1341" s="52">
        <v>0</v>
      </c>
      <c r="C1341" s="53"/>
      <c r="D1341" s="62">
        <v>2007</v>
      </c>
      <c r="E1341" s="62">
        <v>3</v>
      </c>
      <c r="F1341" s="62">
        <v>2007</v>
      </c>
      <c r="G1341" s="62">
        <v>2007</v>
      </c>
      <c r="H1341" s="131">
        <v>0</v>
      </c>
      <c r="I1341" s="131">
        <v>0</v>
      </c>
      <c r="J1341" s="131">
        <v>0</v>
      </c>
      <c r="K1341" s="131">
        <v>0</v>
      </c>
      <c r="L1341" s="131">
        <v>0</v>
      </c>
      <c r="M1341" s="131">
        <v>0</v>
      </c>
      <c r="N1341" s="131">
        <v>0</v>
      </c>
      <c r="O1341" s="131">
        <v>0</v>
      </c>
      <c r="P1341" s="131">
        <v>0</v>
      </c>
      <c r="Q1341" s="131">
        <v>0</v>
      </c>
      <c r="R1341" s="131">
        <v>0</v>
      </c>
      <c r="S1341" s="131">
        <v>0</v>
      </c>
      <c r="T1341" s="131">
        <v>0</v>
      </c>
      <c r="U1341" s="131">
        <v>0</v>
      </c>
      <c r="V1341" s="131">
        <v>0</v>
      </c>
      <c r="W1341" s="131">
        <v>0</v>
      </c>
      <c r="X1341" s="131">
        <v>0</v>
      </c>
      <c r="Y1341" s="131">
        <v>0</v>
      </c>
      <c r="Z1341" s="131">
        <v>0</v>
      </c>
      <c r="AA1341" s="131">
        <v>0</v>
      </c>
      <c r="AB1341" s="131">
        <v>0</v>
      </c>
      <c r="AC1341" s="131">
        <v>0</v>
      </c>
      <c r="AD1341" s="131">
        <v>0</v>
      </c>
      <c r="AE1341" s="131">
        <v>0</v>
      </c>
      <c r="AF1341" s="131">
        <v>0</v>
      </c>
      <c r="AG1341" s="131">
        <v>0</v>
      </c>
      <c r="AH1341" s="43">
        <v>0</v>
      </c>
    </row>
    <row r="1342" spans="1:34">
      <c r="A1342" s="52">
        <v>0</v>
      </c>
      <c r="C1342" s="53"/>
      <c r="D1342" s="62">
        <v>2007</v>
      </c>
      <c r="E1342" s="62">
        <v>4</v>
      </c>
      <c r="F1342" s="62">
        <v>2007</v>
      </c>
      <c r="G1342" s="62">
        <v>2007</v>
      </c>
      <c r="H1342" s="131">
        <v>0</v>
      </c>
      <c r="I1342" s="131">
        <v>0</v>
      </c>
      <c r="J1342" s="131">
        <v>0</v>
      </c>
      <c r="K1342" s="131">
        <v>0</v>
      </c>
      <c r="L1342" s="131">
        <v>0</v>
      </c>
      <c r="M1342" s="131">
        <v>0</v>
      </c>
      <c r="N1342" s="131">
        <v>0</v>
      </c>
      <c r="O1342" s="131">
        <v>0</v>
      </c>
      <c r="P1342" s="131">
        <v>0</v>
      </c>
      <c r="Q1342" s="131">
        <v>0</v>
      </c>
      <c r="R1342" s="131">
        <v>0</v>
      </c>
      <c r="S1342" s="131">
        <v>0</v>
      </c>
      <c r="T1342" s="131">
        <v>0</v>
      </c>
      <c r="U1342" s="131">
        <v>0</v>
      </c>
      <c r="V1342" s="131">
        <v>0</v>
      </c>
      <c r="W1342" s="131">
        <v>0</v>
      </c>
      <c r="X1342" s="131">
        <v>0</v>
      </c>
      <c r="Y1342" s="131">
        <v>0</v>
      </c>
      <c r="Z1342" s="131">
        <v>0</v>
      </c>
      <c r="AA1342" s="131">
        <v>0</v>
      </c>
      <c r="AB1342" s="131">
        <v>0</v>
      </c>
      <c r="AC1342" s="131">
        <v>0</v>
      </c>
      <c r="AD1342" s="131">
        <v>0</v>
      </c>
      <c r="AE1342" s="131">
        <v>0</v>
      </c>
      <c r="AF1342" s="131">
        <v>0</v>
      </c>
      <c r="AG1342" s="131">
        <v>0</v>
      </c>
      <c r="AH1342" s="43">
        <v>0</v>
      </c>
    </row>
    <row r="1343" spans="1:34">
      <c r="A1343" s="52">
        <v>0</v>
      </c>
      <c r="C1343" s="53"/>
      <c r="D1343" s="62">
        <v>2007</v>
      </c>
      <c r="E1343" s="62">
        <v>5</v>
      </c>
      <c r="F1343" s="62">
        <v>2008</v>
      </c>
      <c r="G1343" s="62">
        <v>2008</v>
      </c>
      <c r="H1343" s="131">
        <v>0</v>
      </c>
      <c r="I1343" s="131">
        <v>0</v>
      </c>
      <c r="J1343" s="131">
        <v>0</v>
      </c>
      <c r="K1343" s="131">
        <v>0</v>
      </c>
      <c r="L1343" s="131">
        <v>0</v>
      </c>
      <c r="M1343" s="131">
        <v>0</v>
      </c>
      <c r="N1343" s="131">
        <v>0</v>
      </c>
      <c r="O1343" s="131">
        <v>0</v>
      </c>
      <c r="P1343" s="131">
        <v>0</v>
      </c>
      <c r="Q1343" s="131">
        <v>0</v>
      </c>
      <c r="R1343" s="131">
        <v>0</v>
      </c>
      <c r="S1343" s="131">
        <v>0</v>
      </c>
      <c r="T1343" s="131">
        <v>0</v>
      </c>
      <c r="U1343" s="131">
        <v>0</v>
      </c>
      <c r="V1343" s="131">
        <v>0</v>
      </c>
      <c r="W1343" s="131">
        <v>0</v>
      </c>
      <c r="X1343" s="131">
        <v>0</v>
      </c>
      <c r="Y1343" s="131">
        <v>0</v>
      </c>
      <c r="Z1343" s="131">
        <v>0</v>
      </c>
      <c r="AA1343" s="131">
        <v>0</v>
      </c>
      <c r="AB1343" s="131">
        <v>0</v>
      </c>
      <c r="AC1343" s="131">
        <v>0</v>
      </c>
      <c r="AD1343" s="131">
        <v>0</v>
      </c>
      <c r="AE1343" s="131">
        <v>0</v>
      </c>
      <c r="AF1343" s="131">
        <v>0</v>
      </c>
      <c r="AG1343" s="131">
        <v>0</v>
      </c>
      <c r="AH1343" s="43">
        <v>0</v>
      </c>
    </row>
    <row r="1344" spans="1:34">
      <c r="A1344" s="52">
        <v>0</v>
      </c>
      <c r="C1344" s="53"/>
      <c r="D1344" s="62">
        <v>2007</v>
      </c>
      <c r="E1344" s="62">
        <v>6</v>
      </c>
      <c r="F1344" s="62">
        <v>2008</v>
      </c>
      <c r="G1344" s="62">
        <v>2008</v>
      </c>
      <c r="H1344" s="131">
        <v>0</v>
      </c>
      <c r="I1344" s="131">
        <v>0</v>
      </c>
      <c r="J1344" s="131">
        <v>0</v>
      </c>
      <c r="K1344" s="131">
        <v>0</v>
      </c>
      <c r="L1344" s="131">
        <v>0</v>
      </c>
      <c r="M1344" s="131">
        <v>0</v>
      </c>
      <c r="N1344" s="131">
        <v>0</v>
      </c>
      <c r="O1344" s="131">
        <v>0</v>
      </c>
      <c r="P1344" s="131">
        <v>0</v>
      </c>
      <c r="Q1344" s="131">
        <v>0</v>
      </c>
      <c r="R1344" s="131">
        <v>0</v>
      </c>
      <c r="S1344" s="131">
        <v>0</v>
      </c>
      <c r="T1344" s="131">
        <v>0</v>
      </c>
      <c r="U1344" s="131">
        <v>0</v>
      </c>
      <c r="V1344" s="131">
        <v>0</v>
      </c>
      <c r="W1344" s="131">
        <v>0</v>
      </c>
      <c r="X1344" s="131">
        <v>0</v>
      </c>
      <c r="Y1344" s="131">
        <v>0</v>
      </c>
      <c r="Z1344" s="131">
        <v>0</v>
      </c>
      <c r="AA1344" s="131">
        <v>0</v>
      </c>
      <c r="AB1344" s="131">
        <v>0</v>
      </c>
      <c r="AC1344" s="131">
        <v>0</v>
      </c>
      <c r="AD1344" s="131">
        <v>0</v>
      </c>
      <c r="AE1344" s="131">
        <v>0</v>
      </c>
      <c r="AF1344" s="131">
        <v>0</v>
      </c>
      <c r="AG1344" s="131">
        <v>0</v>
      </c>
      <c r="AH1344" s="43">
        <v>0</v>
      </c>
    </row>
    <row r="1345" spans="1:34">
      <c r="A1345" s="52">
        <v>0</v>
      </c>
      <c r="C1345" s="53"/>
      <c r="D1345" s="62">
        <v>2007</v>
      </c>
      <c r="E1345" s="62">
        <v>7</v>
      </c>
      <c r="F1345" s="62">
        <v>2008</v>
      </c>
      <c r="G1345" s="62">
        <v>2008</v>
      </c>
      <c r="H1345" s="131">
        <v>0</v>
      </c>
      <c r="I1345" s="131">
        <v>0</v>
      </c>
      <c r="J1345" s="131">
        <v>0</v>
      </c>
      <c r="K1345" s="131">
        <v>0</v>
      </c>
      <c r="L1345" s="131">
        <v>0</v>
      </c>
      <c r="M1345" s="131">
        <v>0</v>
      </c>
      <c r="N1345" s="131">
        <v>0</v>
      </c>
      <c r="O1345" s="131">
        <v>0</v>
      </c>
      <c r="P1345" s="131">
        <v>0</v>
      </c>
      <c r="Q1345" s="131">
        <v>0</v>
      </c>
      <c r="R1345" s="131">
        <v>0</v>
      </c>
      <c r="S1345" s="131">
        <v>0</v>
      </c>
      <c r="T1345" s="131">
        <v>0</v>
      </c>
      <c r="U1345" s="131">
        <v>0</v>
      </c>
      <c r="V1345" s="131">
        <v>0</v>
      </c>
      <c r="W1345" s="131">
        <v>0</v>
      </c>
      <c r="X1345" s="131">
        <v>0</v>
      </c>
      <c r="Y1345" s="131">
        <v>0</v>
      </c>
      <c r="Z1345" s="131">
        <v>0</v>
      </c>
      <c r="AA1345" s="131">
        <v>0</v>
      </c>
      <c r="AB1345" s="131">
        <v>0</v>
      </c>
      <c r="AC1345" s="131">
        <v>0</v>
      </c>
      <c r="AD1345" s="131">
        <v>0</v>
      </c>
      <c r="AE1345" s="131">
        <v>0</v>
      </c>
      <c r="AF1345" s="131">
        <v>0</v>
      </c>
      <c r="AG1345" s="131">
        <v>0</v>
      </c>
      <c r="AH1345" s="43">
        <v>0</v>
      </c>
    </row>
    <row r="1346" spans="1:34">
      <c r="A1346" s="52">
        <v>0</v>
      </c>
      <c r="C1346" s="53"/>
      <c r="D1346" s="62">
        <v>2007</v>
      </c>
      <c r="E1346" s="62">
        <v>8</v>
      </c>
      <c r="F1346" s="62">
        <v>2008</v>
      </c>
      <c r="G1346" s="62">
        <v>2008</v>
      </c>
      <c r="H1346" s="131">
        <v>0</v>
      </c>
      <c r="I1346" s="131">
        <v>0</v>
      </c>
      <c r="J1346" s="131">
        <v>0</v>
      </c>
      <c r="K1346" s="131">
        <v>0</v>
      </c>
      <c r="L1346" s="131">
        <v>0</v>
      </c>
      <c r="M1346" s="131">
        <v>0</v>
      </c>
      <c r="N1346" s="131">
        <v>0</v>
      </c>
      <c r="O1346" s="131">
        <v>0</v>
      </c>
      <c r="P1346" s="131">
        <v>0</v>
      </c>
      <c r="Q1346" s="131">
        <v>0</v>
      </c>
      <c r="R1346" s="131">
        <v>0</v>
      </c>
      <c r="S1346" s="131">
        <v>0</v>
      </c>
      <c r="T1346" s="131">
        <v>0</v>
      </c>
      <c r="U1346" s="131">
        <v>0</v>
      </c>
      <c r="V1346" s="131">
        <v>0</v>
      </c>
      <c r="W1346" s="131">
        <v>0</v>
      </c>
      <c r="X1346" s="131">
        <v>0</v>
      </c>
      <c r="Y1346" s="131">
        <v>0</v>
      </c>
      <c r="Z1346" s="131">
        <v>0</v>
      </c>
      <c r="AA1346" s="131">
        <v>0</v>
      </c>
      <c r="AB1346" s="131">
        <v>0</v>
      </c>
      <c r="AC1346" s="131">
        <v>0</v>
      </c>
      <c r="AD1346" s="131">
        <v>0</v>
      </c>
      <c r="AE1346" s="131">
        <v>0</v>
      </c>
      <c r="AF1346" s="131">
        <v>0</v>
      </c>
      <c r="AG1346" s="131">
        <v>0</v>
      </c>
      <c r="AH1346" s="43">
        <v>0</v>
      </c>
    </row>
    <row r="1347" spans="1:34">
      <c r="A1347" s="52">
        <v>0</v>
      </c>
      <c r="C1347" s="53"/>
      <c r="D1347" s="62">
        <v>2007</v>
      </c>
      <c r="E1347" s="62">
        <v>9</v>
      </c>
      <c r="F1347" s="62">
        <v>2008</v>
      </c>
      <c r="G1347" s="62">
        <v>2008</v>
      </c>
      <c r="H1347" s="131">
        <v>0</v>
      </c>
      <c r="I1347" s="131">
        <v>0</v>
      </c>
      <c r="J1347" s="131">
        <v>0</v>
      </c>
      <c r="K1347" s="131">
        <v>0</v>
      </c>
      <c r="L1347" s="131">
        <v>0</v>
      </c>
      <c r="M1347" s="131">
        <v>0</v>
      </c>
      <c r="N1347" s="131">
        <v>0</v>
      </c>
      <c r="O1347" s="131">
        <v>0</v>
      </c>
      <c r="P1347" s="131">
        <v>0</v>
      </c>
      <c r="Q1347" s="131">
        <v>0</v>
      </c>
      <c r="R1347" s="131">
        <v>0</v>
      </c>
      <c r="S1347" s="131">
        <v>0</v>
      </c>
      <c r="T1347" s="131">
        <v>0</v>
      </c>
      <c r="U1347" s="131">
        <v>0</v>
      </c>
      <c r="V1347" s="131">
        <v>0</v>
      </c>
      <c r="W1347" s="131">
        <v>0</v>
      </c>
      <c r="X1347" s="131">
        <v>0</v>
      </c>
      <c r="Y1347" s="131">
        <v>0</v>
      </c>
      <c r="Z1347" s="131">
        <v>0</v>
      </c>
      <c r="AA1347" s="131">
        <v>0</v>
      </c>
      <c r="AB1347" s="131">
        <v>0</v>
      </c>
      <c r="AC1347" s="131">
        <v>0</v>
      </c>
      <c r="AD1347" s="131">
        <v>0</v>
      </c>
      <c r="AE1347" s="131">
        <v>0</v>
      </c>
      <c r="AF1347" s="131">
        <v>0</v>
      </c>
      <c r="AG1347" s="131">
        <v>0</v>
      </c>
      <c r="AH1347" s="43">
        <v>0</v>
      </c>
    </row>
    <row r="1348" spans="1:34">
      <c r="A1348" s="52">
        <v>0</v>
      </c>
      <c r="C1348" s="53"/>
      <c r="D1348" s="62">
        <v>2007</v>
      </c>
      <c r="E1348" s="62">
        <v>10</v>
      </c>
      <c r="F1348" s="62">
        <v>2008</v>
      </c>
      <c r="G1348" s="62">
        <v>2008</v>
      </c>
      <c r="H1348" s="131">
        <v>0</v>
      </c>
      <c r="I1348" s="131">
        <v>0</v>
      </c>
      <c r="J1348" s="131">
        <v>0</v>
      </c>
      <c r="K1348" s="131">
        <v>0</v>
      </c>
      <c r="L1348" s="131">
        <v>0</v>
      </c>
      <c r="M1348" s="131">
        <v>0</v>
      </c>
      <c r="N1348" s="131">
        <v>0</v>
      </c>
      <c r="O1348" s="131">
        <v>0</v>
      </c>
      <c r="P1348" s="131">
        <v>0</v>
      </c>
      <c r="Q1348" s="131">
        <v>0</v>
      </c>
      <c r="R1348" s="131">
        <v>0</v>
      </c>
      <c r="S1348" s="131">
        <v>0</v>
      </c>
      <c r="T1348" s="131">
        <v>0</v>
      </c>
      <c r="U1348" s="131">
        <v>0</v>
      </c>
      <c r="V1348" s="131">
        <v>0</v>
      </c>
      <c r="W1348" s="131">
        <v>0</v>
      </c>
      <c r="X1348" s="131">
        <v>0</v>
      </c>
      <c r="Y1348" s="131">
        <v>0</v>
      </c>
      <c r="Z1348" s="131">
        <v>0</v>
      </c>
      <c r="AA1348" s="131">
        <v>0</v>
      </c>
      <c r="AB1348" s="131">
        <v>0</v>
      </c>
      <c r="AC1348" s="131">
        <v>0</v>
      </c>
      <c r="AD1348" s="131">
        <v>0</v>
      </c>
      <c r="AE1348" s="131">
        <v>0</v>
      </c>
      <c r="AF1348" s="131">
        <v>0</v>
      </c>
      <c r="AG1348" s="131">
        <v>0</v>
      </c>
      <c r="AH1348" s="43">
        <v>0</v>
      </c>
    </row>
    <row r="1349" spans="1:34">
      <c r="A1349" s="52">
        <v>0</v>
      </c>
      <c r="C1349" s="53"/>
      <c r="D1349" s="62">
        <v>2007</v>
      </c>
      <c r="E1349" s="62">
        <v>11</v>
      </c>
      <c r="F1349" s="62">
        <v>2008</v>
      </c>
      <c r="G1349" s="62">
        <v>2008</v>
      </c>
      <c r="H1349" s="131">
        <v>0</v>
      </c>
      <c r="I1349" s="131">
        <v>0</v>
      </c>
      <c r="J1349" s="131">
        <v>0</v>
      </c>
      <c r="K1349" s="131">
        <v>0</v>
      </c>
      <c r="L1349" s="131">
        <v>0</v>
      </c>
      <c r="M1349" s="131">
        <v>0</v>
      </c>
      <c r="N1349" s="131">
        <v>0</v>
      </c>
      <c r="O1349" s="131">
        <v>0</v>
      </c>
      <c r="P1349" s="131">
        <v>0</v>
      </c>
      <c r="Q1349" s="131">
        <v>0</v>
      </c>
      <c r="R1349" s="131">
        <v>0</v>
      </c>
      <c r="S1349" s="131">
        <v>0</v>
      </c>
      <c r="T1349" s="131">
        <v>0</v>
      </c>
      <c r="U1349" s="131">
        <v>0</v>
      </c>
      <c r="V1349" s="131">
        <v>0</v>
      </c>
      <c r="W1349" s="131">
        <v>0</v>
      </c>
      <c r="X1349" s="131">
        <v>0</v>
      </c>
      <c r="Y1349" s="131">
        <v>0</v>
      </c>
      <c r="Z1349" s="131">
        <v>0</v>
      </c>
      <c r="AA1349" s="131">
        <v>0</v>
      </c>
      <c r="AB1349" s="131">
        <v>0</v>
      </c>
      <c r="AC1349" s="131">
        <v>0</v>
      </c>
      <c r="AD1349" s="131">
        <v>0</v>
      </c>
      <c r="AE1349" s="131">
        <v>0</v>
      </c>
      <c r="AF1349" s="131">
        <v>0</v>
      </c>
      <c r="AG1349" s="131">
        <v>0</v>
      </c>
      <c r="AH1349" s="43">
        <v>0</v>
      </c>
    </row>
    <row r="1350" spans="1:34">
      <c r="A1350" s="52">
        <v>0</v>
      </c>
      <c r="C1350" s="53"/>
      <c r="D1350" s="62">
        <v>2007</v>
      </c>
      <c r="E1350" s="62">
        <v>12</v>
      </c>
      <c r="F1350" s="62">
        <v>2008</v>
      </c>
      <c r="G1350" s="62">
        <v>2008</v>
      </c>
      <c r="H1350" s="131">
        <v>0</v>
      </c>
      <c r="I1350" s="131">
        <v>0</v>
      </c>
      <c r="J1350" s="131">
        <v>0</v>
      </c>
      <c r="K1350" s="131">
        <v>0</v>
      </c>
      <c r="L1350" s="131">
        <v>0</v>
      </c>
      <c r="M1350" s="131">
        <v>0</v>
      </c>
      <c r="N1350" s="131">
        <v>0</v>
      </c>
      <c r="O1350" s="131">
        <v>0</v>
      </c>
      <c r="P1350" s="131">
        <v>0</v>
      </c>
      <c r="Q1350" s="131">
        <v>0</v>
      </c>
      <c r="R1350" s="131">
        <v>0</v>
      </c>
      <c r="S1350" s="131">
        <v>0</v>
      </c>
      <c r="T1350" s="131">
        <v>0</v>
      </c>
      <c r="U1350" s="131">
        <v>0</v>
      </c>
      <c r="V1350" s="131">
        <v>0</v>
      </c>
      <c r="W1350" s="131">
        <v>0</v>
      </c>
      <c r="X1350" s="131">
        <v>0</v>
      </c>
      <c r="Y1350" s="131">
        <v>0</v>
      </c>
      <c r="Z1350" s="131">
        <v>0</v>
      </c>
      <c r="AA1350" s="131">
        <v>0</v>
      </c>
      <c r="AB1350" s="131">
        <v>0</v>
      </c>
      <c r="AC1350" s="131">
        <v>0</v>
      </c>
      <c r="AD1350" s="131">
        <v>0</v>
      </c>
      <c r="AE1350" s="131">
        <v>0</v>
      </c>
      <c r="AF1350" s="131">
        <v>0</v>
      </c>
      <c r="AG1350" s="131">
        <v>0</v>
      </c>
      <c r="AH1350" s="43">
        <v>0</v>
      </c>
    </row>
    <row r="1351" spans="1:34">
      <c r="A1351" s="52">
        <v>0</v>
      </c>
      <c r="C1351" s="53"/>
      <c r="D1351" s="62">
        <v>2008</v>
      </c>
      <c r="E1351" s="62">
        <v>1</v>
      </c>
      <c r="F1351" s="62">
        <v>2008</v>
      </c>
      <c r="G1351" s="62">
        <v>2008</v>
      </c>
      <c r="H1351" s="131">
        <v>0</v>
      </c>
      <c r="I1351" s="131">
        <v>0</v>
      </c>
      <c r="J1351" s="131">
        <v>0</v>
      </c>
      <c r="K1351" s="131">
        <v>0</v>
      </c>
      <c r="L1351" s="131">
        <v>0</v>
      </c>
      <c r="M1351" s="131">
        <v>0</v>
      </c>
      <c r="N1351" s="131">
        <v>0</v>
      </c>
      <c r="O1351" s="131">
        <v>0</v>
      </c>
      <c r="P1351" s="131">
        <v>0</v>
      </c>
      <c r="Q1351" s="131">
        <v>0</v>
      </c>
      <c r="R1351" s="131">
        <v>0</v>
      </c>
      <c r="S1351" s="131">
        <v>0</v>
      </c>
      <c r="T1351" s="131">
        <v>0</v>
      </c>
      <c r="U1351" s="131">
        <v>0</v>
      </c>
      <c r="V1351" s="131">
        <v>0</v>
      </c>
      <c r="W1351" s="131">
        <v>0</v>
      </c>
      <c r="X1351" s="131">
        <v>0</v>
      </c>
      <c r="Y1351" s="131">
        <v>0</v>
      </c>
      <c r="Z1351" s="131">
        <v>0</v>
      </c>
      <c r="AA1351" s="131">
        <v>0</v>
      </c>
      <c r="AB1351" s="131">
        <v>0</v>
      </c>
      <c r="AC1351" s="131">
        <v>0</v>
      </c>
      <c r="AD1351" s="131">
        <v>0</v>
      </c>
      <c r="AE1351" s="131">
        <v>0</v>
      </c>
      <c r="AF1351" s="131">
        <v>0</v>
      </c>
      <c r="AG1351" s="131">
        <v>0</v>
      </c>
      <c r="AH1351" s="43">
        <v>0</v>
      </c>
    </row>
    <row r="1352" spans="1:34">
      <c r="A1352" s="52">
        <v>0</v>
      </c>
      <c r="C1352" s="53"/>
      <c r="D1352" s="62">
        <v>2008</v>
      </c>
      <c r="E1352" s="62">
        <v>2</v>
      </c>
      <c r="F1352" s="62">
        <v>2008</v>
      </c>
      <c r="G1352" s="62">
        <v>2008</v>
      </c>
      <c r="H1352" s="131">
        <v>0</v>
      </c>
      <c r="I1352" s="131">
        <v>0</v>
      </c>
      <c r="J1352" s="131">
        <v>0</v>
      </c>
      <c r="K1352" s="131">
        <v>0</v>
      </c>
      <c r="L1352" s="131">
        <v>0</v>
      </c>
      <c r="M1352" s="131">
        <v>0</v>
      </c>
      <c r="N1352" s="131">
        <v>0</v>
      </c>
      <c r="O1352" s="131">
        <v>0</v>
      </c>
      <c r="P1352" s="131">
        <v>0</v>
      </c>
      <c r="Q1352" s="131">
        <v>0</v>
      </c>
      <c r="R1352" s="131">
        <v>0</v>
      </c>
      <c r="S1352" s="131">
        <v>0</v>
      </c>
      <c r="T1352" s="131">
        <v>0</v>
      </c>
      <c r="U1352" s="131">
        <v>0</v>
      </c>
      <c r="V1352" s="131">
        <v>0</v>
      </c>
      <c r="W1352" s="131">
        <v>0</v>
      </c>
      <c r="X1352" s="131">
        <v>0</v>
      </c>
      <c r="Y1352" s="131">
        <v>0</v>
      </c>
      <c r="Z1352" s="131">
        <v>0</v>
      </c>
      <c r="AA1352" s="131">
        <v>0</v>
      </c>
      <c r="AB1352" s="131">
        <v>0</v>
      </c>
      <c r="AC1352" s="131">
        <v>0</v>
      </c>
      <c r="AD1352" s="131">
        <v>0</v>
      </c>
      <c r="AE1352" s="131">
        <v>0</v>
      </c>
      <c r="AF1352" s="131">
        <v>0</v>
      </c>
      <c r="AG1352" s="131">
        <v>0</v>
      </c>
      <c r="AH1352" s="43">
        <v>0</v>
      </c>
    </row>
    <row r="1353" spans="1:34">
      <c r="A1353" s="52">
        <v>0</v>
      </c>
      <c r="C1353" s="53"/>
      <c r="D1353" s="62">
        <v>2008</v>
      </c>
      <c r="E1353" s="62">
        <v>3</v>
      </c>
      <c r="F1353" s="62">
        <v>2008</v>
      </c>
      <c r="G1353" s="62">
        <v>2008</v>
      </c>
      <c r="H1353" s="131">
        <v>0</v>
      </c>
      <c r="I1353" s="131">
        <v>0</v>
      </c>
      <c r="J1353" s="131">
        <v>0</v>
      </c>
      <c r="K1353" s="131">
        <v>0</v>
      </c>
      <c r="L1353" s="131">
        <v>0</v>
      </c>
      <c r="M1353" s="131">
        <v>0</v>
      </c>
      <c r="N1353" s="131">
        <v>0</v>
      </c>
      <c r="O1353" s="131">
        <v>0</v>
      </c>
      <c r="P1353" s="131">
        <v>0</v>
      </c>
      <c r="Q1353" s="131">
        <v>0</v>
      </c>
      <c r="R1353" s="131">
        <v>0</v>
      </c>
      <c r="S1353" s="131">
        <v>0</v>
      </c>
      <c r="T1353" s="131">
        <v>0</v>
      </c>
      <c r="U1353" s="131">
        <v>0</v>
      </c>
      <c r="V1353" s="131">
        <v>0</v>
      </c>
      <c r="W1353" s="131">
        <v>0</v>
      </c>
      <c r="X1353" s="131">
        <v>0</v>
      </c>
      <c r="Y1353" s="131">
        <v>0</v>
      </c>
      <c r="Z1353" s="131">
        <v>0</v>
      </c>
      <c r="AA1353" s="131">
        <v>0</v>
      </c>
      <c r="AB1353" s="131">
        <v>0</v>
      </c>
      <c r="AC1353" s="131">
        <v>0</v>
      </c>
      <c r="AD1353" s="131">
        <v>0</v>
      </c>
      <c r="AE1353" s="131">
        <v>0</v>
      </c>
      <c r="AF1353" s="131">
        <v>0</v>
      </c>
      <c r="AG1353" s="131">
        <v>0</v>
      </c>
      <c r="AH1353" s="43">
        <v>0</v>
      </c>
    </row>
    <row r="1354" spans="1:34">
      <c r="A1354" s="52">
        <v>0</v>
      </c>
      <c r="C1354" s="53"/>
      <c r="D1354" s="62">
        <v>2008</v>
      </c>
      <c r="E1354" s="62">
        <v>4</v>
      </c>
      <c r="F1354" s="62">
        <v>2008</v>
      </c>
      <c r="G1354" s="62">
        <v>2008</v>
      </c>
      <c r="H1354" s="131">
        <v>0</v>
      </c>
      <c r="I1354" s="131">
        <v>0</v>
      </c>
      <c r="J1354" s="131">
        <v>0</v>
      </c>
      <c r="K1354" s="131">
        <v>0</v>
      </c>
      <c r="L1354" s="131">
        <v>0</v>
      </c>
      <c r="M1354" s="131">
        <v>0</v>
      </c>
      <c r="N1354" s="131">
        <v>0</v>
      </c>
      <c r="O1354" s="131">
        <v>0</v>
      </c>
      <c r="P1354" s="131">
        <v>0</v>
      </c>
      <c r="Q1354" s="131">
        <v>0</v>
      </c>
      <c r="R1354" s="131">
        <v>0</v>
      </c>
      <c r="S1354" s="131">
        <v>0</v>
      </c>
      <c r="T1354" s="131">
        <v>0</v>
      </c>
      <c r="U1354" s="131">
        <v>0</v>
      </c>
      <c r="V1354" s="131">
        <v>0</v>
      </c>
      <c r="W1354" s="131">
        <v>0</v>
      </c>
      <c r="X1354" s="131">
        <v>0</v>
      </c>
      <c r="Y1354" s="131">
        <v>0</v>
      </c>
      <c r="Z1354" s="131">
        <v>0</v>
      </c>
      <c r="AA1354" s="131">
        <v>0</v>
      </c>
      <c r="AB1354" s="131">
        <v>0</v>
      </c>
      <c r="AC1354" s="131">
        <v>0</v>
      </c>
      <c r="AD1354" s="131">
        <v>0</v>
      </c>
      <c r="AE1354" s="131">
        <v>0</v>
      </c>
      <c r="AF1354" s="131">
        <v>0</v>
      </c>
      <c r="AG1354" s="131">
        <v>0</v>
      </c>
      <c r="AH1354" s="43">
        <v>0</v>
      </c>
    </row>
    <row r="1355" spans="1:34">
      <c r="A1355" s="52">
        <v>0</v>
      </c>
      <c r="C1355" s="53"/>
      <c r="D1355" s="62">
        <v>2008</v>
      </c>
      <c r="E1355" s="62">
        <v>5</v>
      </c>
      <c r="F1355" s="62">
        <v>2009</v>
      </c>
      <c r="G1355" s="62">
        <v>2009</v>
      </c>
      <c r="H1355" s="131">
        <v>0</v>
      </c>
      <c r="I1355" s="131">
        <v>0</v>
      </c>
      <c r="J1355" s="131">
        <v>0</v>
      </c>
      <c r="K1355" s="131">
        <v>0</v>
      </c>
      <c r="L1355" s="131">
        <v>0</v>
      </c>
      <c r="M1355" s="131">
        <v>0</v>
      </c>
      <c r="N1355" s="131">
        <v>0</v>
      </c>
      <c r="O1355" s="131">
        <v>0</v>
      </c>
      <c r="P1355" s="131">
        <v>0</v>
      </c>
      <c r="Q1355" s="131">
        <v>0</v>
      </c>
      <c r="R1355" s="131">
        <v>0</v>
      </c>
      <c r="S1355" s="131">
        <v>0</v>
      </c>
      <c r="T1355" s="131">
        <v>0</v>
      </c>
      <c r="U1355" s="131">
        <v>0</v>
      </c>
      <c r="V1355" s="131">
        <v>0</v>
      </c>
      <c r="W1355" s="131">
        <v>0</v>
      </c>
      <c r="X1355" s="131">
        <v>0</v>
      </c>
      <c r="Y1355" s="131">
        <v>0</v>
      </c>
      <c r="Z1355" s="131">
        <v>0</v>
      </c>
      <c r="AA1355" s="131">
        <v>0</v>
      </c>
      <c r="AB1355" s="131">
        <v>0</v>
      </c>
      <c r="AC1355" s="131">
        <v>0</v>
      </c>
      <c r="AD1355" s="131">
        <v>0</v>
      </c>
      <c r="AE1355" s="131">
        <v>0</v>
      </c>
      <c r="AF1355" s="131">
        <v>0</v>
      </c>
      <c r="AG1355" s="131">
        <v>0</v>
      </c>
      <c r="AH1355" s="43">
        <v>0</v>
      </c>
    </row>
    <row r="1356" spans="1:34">
      <c r="A1356" s="52">
        <v>0</v>
      </c>
      <c r="C1356" s="53"/>
      <c r="D1356" s="62">
        <v>2008</v>
      </c>
      <c r="E1356" s="62">
        <v>6</v>
      </c>
      <c r="F1356" s="62">
        <v>2009</v>
      </c>
      <c r="G1356" s="62">
        <v>2009</v>
      </c>
      <c r="H1356" s="131">
        <v>0</v>
      </c>
      <c r="I1356" s="131">
        <v>0</v>
      </c>
      <c r="J1356" s="131">
        <v>0</v>
      </c>
      <c r="K1356" s="131">
        <v>0</v>
      </c>
      <c r="L1356" s="131">
        <v>0</v>
      </c>
      <c r="M1356" s="131">
        <v>0</v>
      </c>
      <c r="N1356" s="131">
        <v>0</v>
      </c>
      <c r="O1356" s="131">
        <v>0</v>
      </c>
      <c r="P1356" s="131">
        <v>0</v>
      </c>
      <c r="Q1356" s="131">
        <v>0</v>
      </c>
      <c r="R1356" s="131">
        <v>0</v>
      </c>
      <c r="S1356" s="131">
        <v>0</v>
      </c>
      <c r="T1356" s="131">
        <v>0</v>
      </c>
      <c r="U1356" s="131">
        <v>0</v>
      </c>
      <c r="V1356" s="131">
        <v>0</v>
      </c>
      <c r="W1356" s="131">
        <v>0</v>
      </c>
      <c r="X1356" s="131">
        <v>0</v>
      </c>
      <c r="Y1356" s="131">
        <v>0</v>
      </c>
      <c r="Z1356" s="131">
        <v>0</v>
      </c>
      <c r="AA1356" s="131">
        <v>0</v>
      </c>
      <c r="AB1356" s="131">
        <v>0</v>
      </c>
      <c r="AC1356" s="131">
        <v>0</v>
      </c>
      <c r="AD1356" s="131">
        <v>0</v>
      </c>
      <c r="AE1356" s="131">
        <v>0</v>
      </c>
      <c r="AF1356" s="131">
        <v>0</v>
      </c>
      <c r="AG1356" s="131">
        <v>0</v>
      </c>
      <c r="AH1356" s="43">
        <v>0</v>
      </c>
    </row>
    <row r="1357" spans="1:34">
      <c r="A1357" s="52">
        <v>0</v>
      </c>
      <c r="C1357" s="53"/>
      <c r="D1357" s="62">
        <v>2008</v>
      </c>
      <c r="E1357" s="62">
        <v>7</v>
      </c>
      <c r="F1357" s="62">
        <v>2009</v>
      </c>
      <c r="G1357" s="62">
        <v>2009</v>
      </c>
      <c r="H1357" s="131">
        <v>0</v>
      </c>
      <c r="I1357" s="131">
        <v>0</v>
      </c>
      <c r="J1357" s="131">
        <v>0</v>
      </c>
      <c r="K1357" s="131">
        <v>0</v>
      </c>
      <c r="L1357" s="131">
        <v>0</v>
      </c>
      <c r="M1357" s="131">
        <v>0</v>
      </c>
      <c r="N1357" s="131">
        <v>0</v>
      </c>
      <c r="O1357" s="131">
        <v>0</v>
      </c>
      <c r="P1357" s="131">
        <v>0</v>
      </c>
      <c r="Q1357" s="131">
        <v>0</v>
      </c>
      <c r="R1357" s="131">
        <v>0</v>
      </c>
      <c r="S1357" s="131">
        <v>0</v>
      </c>
      <c r="T1357" s="131">
        <v>0</v>
      </c>
      <c r="U1357" s="131">
        <v>0</v>
      </c>
      <c r="V1357" s="131">
        <v>0</v>
      </c>
      <c r="W1357" s="131">
        <v>0</v>
      </c>
      <c r="X1357" s="131">
        <v>0</v>
      </c>
      <c r="Y1357" s="131">
        <v>0</v>
      </c>
      <c r="Z1357" s="131">
        <v>0</v>
      </c>
      <c r="AA1357" s="131">
        <v>0</v>
      </c>
      <c r="AB1357" s="131">
        <v>0</v>
      </c>
      <c r="AC1357" s="131">
        <v>0</v>
      </c>
      <c r="AD1357" s="131">
        <v>0</v>
      </c>
      <c r="AE1357" s="131">
        <v>0</v>
      </c>
      <c r="AF1357" s="131">
        <v>0</v>
      </c>
      <c r="AG1357" s="131">
        <v>0</v>
      </c>
      <c r="AH1357" s="43">
        <v>0</v>
      </c>
    </row>
    <row r="1358" spans="1:34">
      <c r="A1358" s="52">
        <v>0</v>
      </c>
      <c r="C1358" s="53"/>
      <c r="D1358" s="62">
        <v>2008</v>
      </c>
      <c r="E1358" s="62">
        <v>8</v>
      </c>
      <c r="F1358" s="62">
        <v>2009</v>
      </c>
      <c r="G1358" s="62">
        <v>2009</v>
      </c>
      <c r="H1358" s="131">
        <v>0</v>
      </c>
      <c r="I1358" s="131">
        <v>0</v>
      </c>
      <c r="J1358" s="131">
        <v>0</v>
      </c>
      <c r="K1358" s="131">
        <v>0</v>
      </c>
      <c r="L1358" s="131">
        <v>0</v>
      </c>
      <c r="M1358" s="131">
        <v>0</v>
      </c>
      <c r="N1358" s="131">
        <v>0</v>
      </c>
      <c r="O1358" s="131">
        <v>0</v>
      </c>
      <c r="P1358" s="131">
        <v>0</v>
      </c>
      <c r="Q1358" s="131">
        <v>0</v>
      </c>
      <c r="R1358" s="131">
        <v>0</v>
      </c>
      <c r="S1358" s="131">
        <v>0</v>
      </c>
      <c r="T1358" s="131">
        <v>0</v>
      </c>
      <c r="U1358" s="131">
        <v>0</v>
      </c>
      <c r="V1358" s="131">
        <v>0</v>
      </c>
      <c r="W1358" s="131">
        <v>0</v>
      </c>
      <c r="X1358" s="131">
        <v>0</v>
      </c>
      <c r="Y1358" s="131">
        <v>0</v>
      </c>
      <c r="Z1358" s="131">
        <v>0</v>
      </c>
      <c r="AA1358" s="131">
        <v>0</v>
      </c>
      <c r="AB1358" s="131">
        <v>0</v>
      </c>
      <c r="AC1358" s="131">
        <v>0</v>
      </c>
      <c r="AD1358" s="131">
        <v>0</v>
      </c>
      <c r="AE1358" s="131">
        <v>0</v>
      </c>
      <c r="AF1358" s="131">
        <v>0</v>
      </c>
      <c r="AG1358" s="131">
        <v>0</v>
      </c>
      <c r="AH1358" s="43">
        <v>0</v>
      </c>
    </row>
    <row r="1359" spans="1:34">
      <c r="A1359" s="52">
        <v>0</v>
      </c>
      <c r="C1359" s="53"/>
      <c r="D1359" s="62">
        <v>2008</v>
      </c>
      <c r="E1359" s="62">
        <v>9</v>
      </c>
      <c r="F1359" s="62">
        <v>2009</v>
      </c>
      <c r="G1359" s="62">
        <v>2009</v>
      </c>
      <c r="H1359" s="131">
        <v>0</v>
      </c>
      <c r="I1359" s="131">
        <v>0</v>
      </c>
      <c r="J1359" s="131">
        <v>0</v>
      </c>
      <c r="K1359" s="131">
        <v>0</v>
      </c>
      <c r="L1359" s="131">
        <v>0</v>
      </c>
      <c r="M1359" s="131">
        <v>0</v>
      </c>
      <c r="N1359" s="131">
        <v>0</v>
      </c>
      <c r="O1359" s="131">
        <v>0</v>
      </c>
      <c r="P1359" s="131">
        <v>0</v>
      </c>
      <c r="Q1359" s="131">
        <v>0</v>
      </c>
      <c r="R1359" s="131">
        <v>0</v>
      </c>
      <c r="S1359" s="131">
        <v>0</v>
      </c>
      <c r="T1359" s="131">
        <v>0</v>
      </c>
      <c r="U1359" s="131">
        <v>0</v>
      </c>
      <c r="V1359" s="131">
        <v>0</v>
      </c>
      <c r="W1359" s="131">
        <v>0</v>
      </c>
      <c r="X1359" s="131">
        <v>0</v>
      </c>
      <c r="Y1359" s="131">
        <v>0</v>
      </c>
      <c r="Z1359" s="131">
        <v>0</v>
      </c>
      <c r="AA1359" s="131">
        <v>0</v>
      </c>
      <c r="AB1359" s="131">
        <v>0</v>
      </c>
      <c r="AC1359" s="131">
        <v>0</v>
      </c>
      <c r="AD1359" s="131">
        <v>0</v>
      </c>
      <c r="AE1359" s="131">
        <v>0</v>
      </c>
      <c r="AF1359" s="131">
        <v>0</v>
      </c>
      <c r="AG1359" s="131">
        <v>0</v>
      </c>
      <c r="AH1359" s="43">
        <v>0</v>
      </c>
    </row>
    <row r="1360" spans="1:34">
      <c r="A1360" s="52">
        <v>0</v>
      </c>
      <c r="C1360" s="53"/>
      <c r="D1360" s="62">
        <v>2008</v>
      </c>
      <c r="E1360" s="62">
        <v>10</v>
      </c>
      <c r="F1360" s="62">
        <v>2009</v>
      </c>
      <c r="G1360" s="62">
        <v>2009</v>
      </c>
      <c r="H1360" s="131">
        <v>0</v>
      </c>
      <c r="I1360" s="131">
        <v>0</v>
      </c>
      <c r="J1360" s="131">
        <v>0</v>
      </c>
      <c r="K1360" s="131">
        <v>0</v>
      </c>
      <c r="L1360" s="131">
        <v>0</v>
      </c>
      <c r="M1360" s="131">
        <v>0</v>
      </c>
      <c r="N1360" s="131">
        <v>0</v>
      </c>
      <c r="O1360" s="131">
        <v>0</v>
      </c>
      <c r="P1360" s="131">
        <v>0</v>
      </c>
      <c r="Q1360" s="131">
        <v>0</v>
      </c>
      <c r="R1360" s="131">
        <v>0</v>
      </c>
      <c r="S1360" s="131">
        <v>0</v>
      </c>
      <c r="T1360" s="131">
        <v>0</v>
      </c>
      <c r="U1360" s="131">
        <v>0</v>
      </c>
      <c r="V1360" s="131">
        <v>0</v>
      </c>
      <c r="W1360" s="131">
        <v>0</v>
      </c>
      <c r="X1360" s="131">
        <v>0</v>
      </c>
      <c r="Y1360" s="131">
        <v>0</v>
      </c>
      <c r="Z1360" s="131">
        <v>0</v>
      </c>
      <c r="AA1360" s="131">
        <v>0</v>
      </c>
      <c r="AB1360" s="131">
        <v>0</v>
      </c>
      <c r="AC1360" s="131">
        <v>0</v>
      </c>
      <c r="AD1360" s="131">
        <v>0</v>
      </c>
      <c r="AE1360" s="131">
        <v>0</v>
      </c>
      <c r="AF1360" s="131">
        <v>0</v>
      </c>
      <c r="AG1360" s="131">
        <v>0</v>
      </c>
      <c r="AH1360" s="43">
        <v>0</v>
      </c>
    </row>
    <row r="1361" spans="1:34">
      <c r="A1361" s="52">
        <v>0</v>
      </c>
      <c r="C1361" s="53"/>
      <c r="D1361" s="62">
        <v>2008</v>
      </c>
      <c r="E1361" s="62">
        <v>11</v>
      </c>
      <c r="F1361" s="62">
        <v>2009</v>
      </c>
      <c r="G1361" s="62">
        <v>2009</v>
      </c>
      <c r="H1361" s="131">
        <v>0</v>
      </c>
      <c r="I1361" s="131">
        <v>0</v>
      </c>
      <c r="J1361" s="131">
        <v>0</v>
      </c>
      <c r="K1361" s="131">
        <v>0</v>
      </c>
      <c r="L1361" s="131">
        <v>0</v>
      </c>
      <c r="M1361" s="131">
        <v>0</v>
      </c>
      <c r="N1361" s="131">
        <v>0</v>
      </c>
      <c r="O1361" s="131">
        <v>0</v>
      </c>
      <c r="P1361" s="131">
        <v>0</v>
      </c>
      <c r="Q1361" s="131">
        <v>0</v>
      </c>
      <c r="R1361" s="131">
        <v>0</v>
      </c>
      <c r="S1361" s="131">
        <v>0</v>
      </c>
      <c r="T1361" s="131">
        <v>0</v>
      </c>
      <c r="U1361" s="131">
        <v>0</v>
      </c>
      <c r="V1361" s="131">
        <v>0</v>
      </c>
      <c r="W1361" s="131">
        <v>0</v>
      </c>
      <c r="X1361" s="131">
        <v>0</v>
      </c>
      <c r="Y1361" s="131">
        <v>0</v>
      </c>
      <c r="Z1361" s="131">
        <v>0</v>
      </c>
      <c r="AA1361" s="131">
        <v>0</v>
      </c>
      <c r="AB1361" s="131">
        <v>0</v>
      </c>
      <c r="AC1361" s="131">
        <v>0</v>
      </c>
      <c r="AD1361" s="131">
        <v>0</v>
      </c>
      <c r="AE1361" s="131">
        <v>0</v>
      </c>
      <c r="AF1361" s="131">
        <v>0</v>
      </c>
      <c r="AG1361" s="131">
        <v>0</v>
      </c>
      <c r="AH1361" s="43">
        <v>0</v>
      </c>
    </row>
    <row r="1362" spans="1:34">
      <c r="A1362" s="52">
        <v>0</v>
      </c>
      <c r="C1362" s="53"/>
      <c r="D1362" s="62">
        <v>2008</v>
      </c>
      <c r="E1362" s="62">
        <v>12</v>
      </c>
      <c r="F1362" s="62">
        <v>2009</v>
      </c>
      <c r="G1362" s="62">
        <v>2009</v>
      </c>
      <c r="H1362" s="131">
        <v>0</v>
      </c>
      <c r="I1362" s="131">
        <v>0</v>
      </c>
      <c r="J1362" s="131">
        <v>0</v>
      </c>
      <c r="K1362" s="131">
        <v>0</v>
      </c>
      <c r="L1362" s="131">
        <v>0</v>
      </c>
      <c r="M1362" s="131">
        <v>0</v>
      </c>
      <c r="N1362" s="131">
        <v>0</v>
      </c>
      <c r="O1362" s="131">
        <v>0</v>
      </c>
      <c r="P1362" s="131">
        <v>0</v>
      </c>
      <c r="Q1362" s="131">
        <v>0</v>
      </c>
      <c r="R1362" s="131">
        <v>0</v>
      </c>
      <c r="S1362" s="131">
        <v>0</v>
      </c>
      <c r="T1362" s="131">
        <v>0</v>
      </c>
      <c r="U1362" s="131">
        <v>0</v>
      </c>
      <c r="V1362" s="131">
        <v>0</v>
      </c>
      <c r="W1362" s="131">
        <v>0</v>
      </c>
      <c r="X1362" s="131">
        <v>0</v>
      </c>
      <c r="Y1362" s="131">
        <v>0</v>
      </c>
      <c r="Z1362" s="131">
        <v>0</v>
      </c>
      <c r="AA1362" s="131">
        <v>0</v>
      </c>
      <c r="AB1362" s="131">
        <v>0</v>
      </c>
      <c r="AC1362" s="131">
        <v>0</v>
      </c>
      <c r="AD1362" s="131">
        <v>0</v>
      </c>
      <c r="AE1362" s="131">
        <v>0</v>
      </c>
      <c r="AF1362" s="131">
        <v>0</v>
      </c>
      <c r="AG1362" s="131">
        <v>0</v>
      </c>
      <c r="AH1362" s="43">
        <v>0</v>
      </c>
    </row>
    <row r="1363" spans="1:34">
      <c r="A1363" s="52">
        <v>0</v>
      </c>
      <c r="C1363" s="53"/>
      <c r="D1363" s="2">
        <v>2009</v>
      </c>
      <c r="E1363" s="2">
        <v>1</v>
      </c>
      <c r="F1363" s="62">
        <v>2009</v>
      </c>
      <c r="G1363" s="62">
        <v>2009</v>
      </c>
      <c r="H1363" s="131">
        <v>0</v>
      </c>
      <c r="I1363" s="131">
        <v>0</v>
      </c>
      <c r="J1363" s="131">
        <v>0</v>
      </c>
      <c r="K1363" s="131">
        <v>0</v>
      </c>
      <c r="L1363" s="131">
        <v>0</v>
      </c>
      <c r="M1363" s="131">
        <v>0</v>
      </c>
      <c r="N1363" s="131">
        <v>0</v>
      </c>
      <c r="O1363" s="131">
        <v>0</v>
      </c>
      <c r="P1363" s="131">
        <v>0</v>
      </c>
      <c r="Q1363" s="131">
        <v>0</v>
      </c>
      <c r="R1363" s="131">
        <v>0</v>
      </c>
      <c r="S1363" s="131">
        <v>0</v>
      </c>
      <c r="T1363" s="131">
        <v>0</v>
      </c>
      <c r="U1363" s="131">
        <v>0</v>
      </c>
      <c r="V1363" s="131">
        <v>0</v>
      </c>
      <c r="W1363" s="131">
        <v>0</v>
      </c>
      <c r="X1363" s="131">
        <v>0</v>
      </c>
      <c r="Y1363" s="131">
        <v>0</v>
      </c>
      <c r="Z1363" s="131">
        <v>0</v>
      </c>
      <c r="AA1363" s="131">
        <v>0</v>
      </c>
      <c r="AB1363" s="131">
        <v>0</v>
      </c>
      <c r="AC1363" s="131">
        <v>0</v>
      </c>
      <c r="AD1363" s="131">
        <v>0</v>
      </c>
      <c r="AE1363" s="131">
        <v>0</v>
      </c>
      <c r="AF1363" s="131">
        <v>0</v>
      </c>
      <c r="AG1363" s="131">
        <v>0</v>
      </c>
      <c r="AH1363" s="43">
        <v>0</v>
      </c>
    </row>
    <row r="1364" spans="1:34">
      <c r="A1364" s="52">
        <v>0</v>
      </c>
      <c r="C1364" s="53"/>
      <c r="D1364" s="2">
        <v>2009</v>
      </c>
      <c r="E1364" s="2">
        <v>2</v>
      </c>
      <c r="F1364" s="62">
        <v>2009</v>
      </c>
      <c r="G1364" s="62">
        <v>2009</v>
      </c>
      <c r="H1364" s="131">
        <v>0</v>
      </c>
      <c r="I1364" s="131">
        <v>0</v>
      </c>
      <c r="J1364" s="131">
        <v>0</v>
      </c>
      <c r="K1364" s="131">
        <v>0</v>
      </c>
      <c r="L1364" s="131">
        <v>0</v>
      </c>
      <c r="M1364" s="131">
        <v>0</v>
      </c>
      <c r="N1364" s="131">
        <v>0</v>
      </c>
      <c r="O1364" s="131">
        <v>0</v>
      </c>
      <c r="P1364" s="131">
        <v>0</v>
      </c>
      <c r="Q1364" s="131">
        <v>0</v>
      </c>
      <c r="R1364" s="131">
        <v>0</v>
      </c>
      <c r="S1364" s="131">
        <v>0</v>
      </c>
      <c r="T1364" s="131">
        <v>0</v>
      </c>
      <c r="U1364" s="131">
        <v>0</v>
      </c>
      <c r="V1364" s="131">
        <v>0</v>
      </c>
      <c r="W1364" s="131">
        <v>0</v>
      </c>
      <c r="X1364" s="131">
        <v>0</v>
      </c>
      <c r="Y1364" s="131">
        <v>0</v>
      </c>
      <c r="Z1364" s="131">
        <v>0</v>
      </c>
      <c r="AA1364" s="131">
        <v>0</v>
      </c>
      <c r="AB1364" s="131">
        <v>0</v>
      </c>
      <c r="AC1364" s="131">
        <v>0</v>
      </c>
      <c r="AD1364" s="131">
        <v>0</v>
      </c>
      <c r="AE1364" s="131">
        <v>0</v>
      </c>
      <c r="AF1364" s="131">
        <v>0</v>
      </c>
      <c r="AG1364" s="131">
        <v>0</v>
      </c>
      <c r="AH1364" s="43">
        <v>0</v>
      </c>
    </row>
    <row r="1365" spans="1:34">
      <c r="A1365" s="52">
        <v>0</v>
      </c>
      <c r="C1365" s="53"/>
      <c r="D1365" s="2">
        <v>2009</v>
      </c>
      <c r="E1365" s="2">
        <v>3</v>
      </c>
      <c r="F1365" s="62">
        <v>2009</v>
      </c>
      <c r="G1365" s="62">
        <v>2009</v>
      </c>
      <c r="H1365" s="131">
        <v>0</v>
      </c>
      <c r="I1365" s="131">
        <v>0</v>
      </c>
      <c r="J1365" s="131">
        <v>0</v>
      </c>
      <c r="K1365" s="131">
        <v>0</v>
      </c>
      <c r="L1365" s="131">
        <v>0</v>
      </c>
      <c r="M1365" s="131">
        <v>0</v>
      </c>
      <c r="N1365" s="131">
        <v>0</v>
      </c>
      <c r="O1365" s="131">
        <v>0</v>
      </c>
      <c r="P1365" s="131">
        <v>0</v>
      </c>
      <c r="Q1365" s="131">
        <v>0</v>
      </c>
      <c r="R1365" s="131">
        <v>0</v>
      </c>
      <c r="S1365" s="131">
        <v>0</v>
      </c>
      <c r="T1365" s="131">
        <v>0</v>
      </c>
      <c r="U1365" s="131">
        <v>0</v>
      </c>
      <c r="V1365" s="131">
        <v>0</v>
      </c>
      <c r="W1365" s="131">
        <v>0</v>
      </c>
      <c r="X1365" s="131">
        <v>0</v>
      </c>
      <c r="Y1365" s="131">
        <v>0</v>
      </c>
      <c r="Z1365" s="131">
        <v>0</v>
      </c>
      <c r="AA1365" s="131">
        <v>0</v>
      </c>
      <c r="AB1365" s="131">
        <v>0</v>
      </c>
      <c r="AC1365" s="131">
        <v>0</v>
      </c>
      <c r="AD1365" s="131">
        <v>0</v>
      </c>
      <c r="AE1365" s="131">
        <v>0</v>
      </c>
      <c r="AF1365" s="131">
        <v>0</v>
      </c>
      <c r="AG1365" s="131">
        <v>0</v>
      </c>
      <c r="AH1365" s="43">
        <v>0</v>
      </c>
    </row>
    <row r="1366" spans="1:34">
      <c r="A1366" s="52">
        <v>0</v>
      </c>
      <c r="C1366" s="53"/>
      <c r="D1366" s="2">
        <v>2009</v>
      </c>
      <c r="E1366" s="2">
        <v>4</v>
      </c>
      <c r="F1366" s="62">
        <v>2009</v>
      </c>
      <c r="G1366" s="62">
        <v>2009</v>
      </c>
      <c r="H1366" s="131">
        <v>0</v>
      </c>
      <c r="I1366" s="131">
        <v>0</v>
      </c>
      <c r="J1366" s="131">
        <v>0</v>
      </c>
      <c r="K1366" s="131">
        <v>0</v>
      </c>
      <c r="L1366" s="131">
        <v>0</v>
      </c>
      <c r="M1366" s="131">
        <v>0</v>
      </c>
      <c r="N1366" s="131">
        <v>0</v>
      </c>
      <c r="O1366" s="131">
        <v>0</v>
      </c>
      <c r="P1366" s="131">
        <v>0</v>
      </c>
      <c r="Q1366" s="131">
        <v>0</v>
      </c>
      <c r="R1366" s="131">
        <v>0</v>
      </c>
      <c r="S1366" s="131">
        <v>0</v>
      </c>
      <c r="T1366" s="131">
        <v>0</v>
      </c>
      <c r="U1366" s="131">
        <v>0</v>
      </c>
      <c r="V1366" s="131">
        <v>0</v>
      </c>
      <c r="W1366" s="131">
        <v>0</v>
      </c>
      <c r="X1366" s="131">
        <v>0</v>
      </c>
      <c r="Y1366" s="131">
        <v>0</v>
      </c>
      <c r="Z1366" s="131">
        <v>0</v>
      </c>
      <c r="AA1366" s="131">
        <v>0</v>
      </c>
      <c r="AB1366" s="131">
        <v>0</v>
      </c>
      <c r="AC1366" s="131">
        <v>0</v>
      </c>
      <c r="AD1366" s="131">
        <v>0</v>
      </c>
      <c r="AE1366" s="131">
        <v>0</v>
      </c>
      <c r="AF1366" s="131">
        <v>0</v>
      </c>
      <c r="AG1366" s="131">
        <v>0</v>
      </c>
      <c r="AH1366" s="43">
        <v>0</v>
      </c>
    </row>
    <row r="1367" spans="1:34">
      <c r="A1367" s="52">
        <v>0</v>
      </c>
      <c r="C1367" s="53"/>
      <c r="D1367" s="2">
        <v>2009</v>
      </c>
      <c r="E1367" s="2">
        <v>5</v>
      </c>
      <c r="F1367" s="62">
        <v>2010</v>
      </c>
      <c r="G1367" s="62">
        <v>2010</v>
      </c>
      <c r="H1367" s="131">
        <v>0</v>
      </c>
      <c r="I1367" s="131">
        <v>0</v>
      </c>
      <c r="J1367" s="131">
        <v>0</v>
      </c>
      <c r="K1367" s="131">
        <v>0</v>
      </c>
      <c r="L1367" s="131">
        <v>0</v>
      </c>
      <c r="M1367" s="131">
        <v>0</v>
      </c>
      <c r="N1367" s="131">
        <v>0</v>
      </c>
      <c r="O1367" s="131">
        <v>0</v>
      </c>
      <c r="P1367" s="131">
        <v>0</v>
      </c>
      <c r="Q1367" s="131">
        <v>0</v>
      </c>
      <c r="R1367" s="131">
        <v>0</v>
      </c>
      <c r="S1367" s="131">
        <v>0</v>
      </c>
      <c r="T1367" s="131">
        <v>0</v>
      </c>
      <c r="U1367" s="131">
        <v>0</v>
      </c>
      <c r="V1367" s="131">
        <v>0</v>
      </c>
      <c r="W1367" s="131">
        <v>0</v>
      </c>
      <c r="X1367" s="131">
        <v>0</v>
      </c>
      <c r="Y1367" s="131">
        <v>0</v>
      </c>
      <c r="Z1367" s="131">
        <v>0</v>
      </c>
      <c r="AA1367" s="131">
        <v>0</v>
      </c>
      <c r="AB1367" s="131">
        <v>0</v>
      </c>
      <c r="AC1367" s="131">
        <v>0</v>
      </c>
      <c r="AD1367" s="131">
        <v>0</v>
      </c>
      <c r="AE1367" s="131">
        <v>0</v>
      </c>
      <c r="AF1367" s="131">
        <v>0</v>
      </c>
      <c r="AG1367" s="131">
        <v>0</v>
      </c>
      <c r="AH1367" s="43">
        <v>0</v>
      </c>
    </row>
    <row r="1368" spans="1:34">
      <c r="A1368" s="52">
        <v>0</v>
      </c>
      <c r="C1368" s="53"/>
      <c r="D1368" s="2">
        <v>2009</v>
      </c>
      <c r="E1368" s="2">
        <v>6</v>
      </c>
      <c r="F1368" s="62">
        <v>2010</v>
      </c>
      <c r="G1368" s="62">
        <v>2010</v>
      </c>
      <c r="H1368" s="131">
        <v>0</v>
      </c>
      <c r="I1368" s="131">
        <v>0</v>
      </c>
      <c r="J1368" s="131">
        <v>0</v>
      </c>
      <c r="K1368" s="131">
        <v>0</v>
      </c>
      <c r="L1368" s="131">
        <v>0</v>
      </c>
      <c r="M1368" s="131">
        <v>0</v>
      </c>
      <c r="N1368" s="131">
        <v>0</v>
      </c>
      <c r="O1368" s="131">
        <v>0</v>
      </c>
      <c r="P1368" s="131">
        <v>0</v>
      </c>
      <c r="Q1368" s="131">
        <v>0</v>
      </c>
      <c r="R1368" s="131">
        <v>0</v>
      </c>
      <c r="S1368" s="131">
        <v>0</v>
      </c>
      <c r="T1368" s="131">
        <v>0</v>
      </c>
      <c r="U1368" s="131">
        <v>0</v>
      </c>
      <c r="V1368" s="131">
        <v>0</v>
      </c>
      <c r="W1368" s="131">
        <v>0</v>
      </c>
      <c r="X1368" s="131">
        <v>0</v>
      </c>
      <c r="Y1368" s="131">
        <v>0</v>
      </c>
      <c r="Z1368" s="131">
        <v>0</v>
      </c>
      <c r="AA1368" s="131">
        <v>0</v>
      </c>
      <c r="AB1368" s="131">
        <v>0</v>
      </c>
      <c r="AC1368" s="131">
        <v>0</v>
      </c>
      <c r="AD1368" s="131">
        <v>0</v>
      </c>
      <c r="AE1368" s="131">
        <v>0</v>
      </c>
      <c r="AF1368" s="131">
        <v>0</v>
      </c>
      <c r="AG1368" s="131">
        <v>0</v>
      </c>
      <c r="AH1368" s="43">
        <v>0</v>
      </c>
    </row>
    <row r="1369" spans="1:34">
      <c r="A1369" s="52">
        <v>0</v>
      </c>
      <c r="C1369" s="53"/>
      <c r="D1369" s="2">
        <v>2009</v>
      </c>
      <c r="E1369" s="2">
        <v>7</v>
      </c>
      <c r="F1369" s="62">
        <v>2010</v>
      </c>
      <c r="G1369" s="62">
        <v>2010</v>
      </c>
      <c r="H1369" s="131">
        <v>0</v>
      </c>
      <c r="I1369" s="131">
        <v>0</v>
      </c>
      <c r="J1369" s="131">
        <v>0</v>
      </c>
      <c r="K1369" s="131">
        <v>0</v>
      </c>
      <c r="L1369" s="131">
        <v>0</v>
      </c>
      <c r="M1369" s="131">
        <v>0</v>
      </c>
      <c r="N1369" s="131">
        <v>0</v>
      </c>
      <c r="O1369" s="131">
        <v>0</v>
      </c>
      <c r="P1369" s="131">
        <v>0</v>
      </c>
      <c r="Q1369" s="131">
        <v>0</v>
      </c>
      <c r="R1369" s="131">
        <v>0</v>
      </c>
      <c r="S1369" s="131">
        <v>0</v>
      </c>
      <c r="T1369" s="131">
        <v>0</v>
      </c>
      <c r="U1369" s="131">
        <v>0</v>
      </c>
      <c r="V1369" s="131">
        <v>0</v>
      </c>
      <c r="W1369" s="131">
        <v>0</v>
      </c>
      <c r="X1369" s="131">
        <v>0</v>
      </c>
      <c r="Y1369" s="131">
        <v>0</v>
      </c>
      <c r="Z1369" s="131">
        <v>0</v>
      </c>
      <c r="AA1369" s="131">
        <v>0</v>
      </c>
      <c r="AB1369" s="131">
        <v>0</v>
      </c>
      <c r="AC1369" s="131">
        <v>0</v>
      </c>
      <c r="AD1369" s="131">
        <v>0</v>
      </c>
      <c r="AE1369" s="131">
        <v>0</v>
      </c>
      <c r="AF1369" s="131">
        <v>0</v>
      </c>
      <c r="AG1369" s="131">
        <v>0</v>
      </c>
      <c r="AH1369" s="43">
        <v>0</v>
      </c>
    </row>
    <row r="1370" spans="1:34">
      <c r="A1370" s="52">
        <v>0</v>
      </c>
      <c r="C1370" s="53"/>
      <c r="D1370" s="2">
        <v>2009</v>
      </c>
      <c r="E1370" s="2">
        <v>8</v>
      </c>
      <c r="F1370" s="62">
        <v>2010</v>
      </c>
      <c r="G1370" s="62">
        <v>2010</v>
      </c>
      <c r="H1370" s="131">
        <v>0</v>
      </c>
      <c r="I1370" s="131">
        <v>0</v>
      </c>
      <c r="J1370" s="131">
        <v>0</v>
      </c>
      <c r="K1370" s="131">
        <v>0</v>
      </c>
      <c r="L1370" s="131">
        <v>0</v>
      </c>
      <c r="M1370" s="131">
        <v>0</v>
      </c>
      <c r="N1370" s="131">
        <v>0</v>
      </c>
      <c r="O1370" s="131">
        <v>0</v>
      </c>
      <c r="P1370" s="131">
        <v>0</v>
      </c>
      <c r="Q1370" s="131">
        <v>0</v>
      </c>
      <c r="R1370" s="131">
        <v>0</v>
      </c>
      <c r="S1370" s="131">
        <v>0</v>
      </c>
      <c r="T1370" s="131">
        <v>0</v>
      </c>
      <c r="U1370" s="131">
        <v>0</v>
      </c>
      <c r="V1370" s="131">
        <v>0</v>
      </c>
      <c r="W1370" s="131">
        <v>0</v>
      </c>
      <c r="X1370" s="131">
        <v>0</v>
      </c>
      <c r="Y1370" s="131">
        <v>0</v>
      </c>
      <c r="Z1370" s="131">
        <v>0</v>
      </c>
      <c r="AA1370" s="131">
        <v>0</v>
      </c>
      <c r="AB1370" s="131">
        <v>0</v>
      </c>
      <c r="AC1370" s="131">
        <v>0</v>
      </c>
      <c r="AD1370" s="131">
        <v>0</v>
      </c>
      <c r="AE1370" s="131">
        <v>0</v>
      </c>
      <c r="AF1370" s="131">
        <v>0</v>
      </c>
      <c r="AG1370" s="131">
        <v>0</v>
      </c>
      <c r="AH1370" s="43">
        <v>0</v>
      </c>
    </row>
    <row r="1371" spans="1:34">
      <c r="A1371" s="52">
        <v>0</v>
      </c>
      <c r="C1371" s="53"/>
      <c r="D1371" s="2">
        <v>2009</v>
      </c>
      <c r="E1371" s="2">
        <v>9</v>
      </c>
      <c r="F1371" s="62">
        <v>2010</v>
      </c>
      <c r="G1371" s="62">
        <v>2010</v>
      </c>
      <c r="H1371" s="131">
        <v>0</v>
      </c>
      <c r="I1371" s="131">
        <v>0</v>
      </c>
      <c r="J1371" s="131">
        <v>0</v>
      </c>
      <c r="K1371" s="131">
        <v>0</v>
      </c>
      <c r="L1371" s="131">
        <v>0</v>
      </c>
      <c r="M1371" s="131">
        <v>0</v>
      </c>
      <c r="N1371" s="131">
        <v>0</v>
      </c>
      <c r="O1371" s="131">
        <v>0</v>
      </c>
      <c r="P1371" s="131">
        <v>0</v>
      </c>
      <c r="Q1371" s="131">
        <v>0</v>
      </c>
      <c r="R1371" s="131">
        <v>0</v>
      </c>
      <c r="S1371" s="131">
        <v>0</v>
      </c>
      <c r="T1371" s="131">
        <v>0</v>
      </c>
      <c r="U1371" s="131">
        <v>0</v>
      </c>
      <c r="V1371" s="131">
        <v>0</v>
      </c>
      <c r="W1371" s="131">
        <v>0</v>
      </c>
      <c r="X1371" s="131">
        <v>0</v>
      </c>
      <c r="Y1371" s="131">
        <v>0</v>
      </c>
      <c r="Z1371" s="131">
        <v>0</v>
      </c>
      <c r="AA1371" s="131">
        <v>0</v>
      </c>
      <c r="AB1371" s="131">
        <v>0</v>
      </c>
      <c r="AC1371" s="131">
        <v>0</v>
      </c>
      <c r="AD1371" s="131">
        <v>0</v>
      </c>
      <c r="AE1371" s="131">
        <v>0</v>
      </c>
      <c r="AF1371" s="131">
        <v>0</v>
      </c>
      <c r="AG1371" s="131">
        <v>0</v>
      </c>
      <c r="AH1371" s="43">
        <v>0</v>
      </c>
    </row>
    <row r="1372" spans="1:34">
      <c r="A1372" s="52">
        <v>0</v>
      </c>
      <c r="C1372" s="53"/>
      <c r="D1372" s="2">
        <v>2009</v>
      </c>
      <c r="E1372" s="2">
        <v>10</v>
      </c>
      <c r="F1372" s="62">
        <v>2010</v>
      </c>
      <c r="G1372" s="62">
        <v>2010</v>
      </c>
      <c r="H1372" s="131">
        <v>0</v>
      </c>
      <c r="I1372" s="131">
        <v>0</v>
      </c>
      <c r="J1372" s="131">
        <v>0</v>
      </c>
      <c r="K1372" s="131">
        <v>0</v>
      </c>
      <c r="L1372" s="131">
        <v>0</v>
      </c>
      <c r="M1372" s="131">
        <v>0</v>
      </c>
      <c r="N1372" s="131">
        <v>0</v>
      </c>
      <c r="O1372" s="131">
        <v>0</v>
      </c>
      <c r="P1372" s="131">
        <v>0</v>
      </c>
      <c r="Q1372" s="131">
        <v>0</v>
      </c>
      <c r="R1372" s="131">
        <v>0</v>
      </c>
      <c r="S1372" s="131">
        <v>0</v>
      </c>
      <c r="T1372" s="131">
        <v>0</v>
      </c>
      <c r="U1372" s="131">
        <v>0</v>
      </c>
      <c r="V1372" s="131">
        <v>0</v>
      </c>
      <c r="W1372" s="131">
        <v>0</v>
      </c>
      <c r="X1372" s="131">
        <v>0</v>
      </c>
      <c r="Y1372" s="131">
        <v>0</v>
      </c>
      <c r="Z1372" s="131">
        <v>0</v>
      </c>
      <c r="AA1372" s="131">
        <v>0</v>
      </c>
      <c r="AB1372" s="131">
        <v>0</v>
      </c>
      <c r="AC1372" s="131">
        <v>0</v>
      </c>
      <c r="AD1372" s="131">
        <v>0</v>
      </c>
      <c r="AE1372" s="131">
        <v>0</v>
      </c>
      <c r="AF1372" s="131">
        <v>0</v>
      </c>
      <c r="AG1372" s="131">
        <v>0</v>
      </c>
      <c r="AH1372" s="43">
        <v>0</v>
      </c>
    </row>
    <row r="1373" spans="1:34">
      <c r="A1373" s="52">
        <v>0</v>
      </c>
      <c r="C1373" s="53"/>
      <c r="D1373" s="2">
        <v>2009</v>
      </c>
      <c r="E1373" s="2">
        <v>11</v>
      </c>
      <c r="F1373" s="62">
        <v>2010</v>
      </c>
      <c r="G1373" s="62">
        <v>2010</v>
      </c>
      <c r="H1373" s="131">
        <v>0</v>
      </c>
      <c r="I1373" s="131">
        <v>0</v>
      </c>
      <c r="J1373" s="131">
        <v>0</v>
      </c>
      <c r="K1373" s="131">
        <v>0</v>
      </c>
      <c r="L1373" s="131">
        <v>0</v>
      </c>
      <c r="M1373" s="131">
        <v>0</v>
      </c>
      <c r="N1373" s="131">
        <v>0</v>
      </c>
      <c r="O1373" s="131">
        <v>0</v>
      </c>
      <c r="P1373" s="131">
        <v>0</v>
      </c>
      <c r="Q1373" s="131">
        <v>0</v>
      </c>
      <c r="R1373" s="131">
        <v>0</v>
      </c>
      <c r="S1373" s="131">
        <v>0</v>
      </c>
      <c r="T1373" s="131">
        <v>0</v>
      </c>
      <c r="U1373" s="131">
        <v>0</v>
      </c>
      <c r="V1373" s="131">
        <v>0</v>
      </c>
      <c r="W1373" s="131">
        <v>0</v>
      </c>
      <c r="X1373" s="131">
        <v>0</v>
      </c>
      <c r="Y1373" s="131">
        <v>0</v>
      </c>
      <c r="Z1373" s="131">
        <v>0</v>
      </c>
      <c r="AA1373" s="131">
        <v>0</v>
      </c>
      <c r="AB1373" s="131">
        <v>0</v>
      </c>
      <c r="AC1373" s="131">
        <v>0</v>
      </c>
      <c r="AD1373" s="131">
        <v>0</v>
      </c>
      <c r="AE1373" s="131">
        <v>0</v>
      </c>
      <c r="AF1373" s="131">
        <v>0</v>
      </c>
      <c r="AG1373" s="131">
        <v>0</v>
      </c>
      <c r="AH1373" s="43">
        <v>0</v>
      </c>
    </row>
    <row r="1374" spans="1:34">
      <c r="A1374" s="52">
        <v>0</v>
      </c>
      <c r="C1374" s="53"/>
      <c r="D1374" s="2">
        <v>2009</v>
      </c>
      <c r="E1374" s="2">
        <v>12</v>
      </c>
      <c r="F1374" s="62">
        <v>2010</v>
      </c>
      <c r="G1374" s="62">
        <v>2010</v>
      </c>
      <c r="H1374" s="131">
        <v>0</v>
      </c>
      <c r="I1374" s="131">
        <v>0</v>
      </c>
      <c r="J1374" s="131">
        <v>0</v>
      </c>
      <c r="K1374" s="131">
        <v>0</v>
      </c>
      <c r="L1374" s="131">
        <v>0</v>
      </c>
      <c r="M1374" s="131">
        <v>0</v>
      </c>
      <c r="N1374" s="131">
        <v>0</v>
      </c>
      <c r="O1374" s="131">
        <v>0</v>
      </c>
      <c r="P1374" s="131">
        <v>0</v>
      </c>
      <c r="Q1374" s="131">
        <v>0</v>
      </c>
      <c r="R1374" s="131">
        <v>0</v>
      </c>
      <c r="S1374" s="131">
        <v>0</v>
      </c>
      <c r="T1374" s="131">
        <v>0</v>
      </c>
      <c r="U1374" s="131">
        <v>0</v>
      </c>
      <c r="V1374" s="131">
        <v>0</v>
      </c>
      <c r="W1374" s="131">
        <v>0</v>
      </c>
      <c r="X1374" s="131">
        <v>0</v>
      </c>
      <c r="Y1374" s="131">
        <v>0</v>
      </c>
      <c r="Z1374" s="131">
        <v>0</v>
      </c>
      <c r="AA1374" s="131">
        <v>0</v>
      </c>
      <c r="AB1374" s="131">
        <v>0</v>
      </c>
      <c r="AC1374" s="131">
        <v>0</v>
      </c>
      <c r="AD1374" s="131">
        <v>0</v>
      </c>
      <c r="AE1374" s="131">
        <v>0</v>
      </c>
      <c r="AF1374" s="131">
        <v>0</v>
      </c>
      <c r="AG1374" s="131">
        <v>0</v>
      </c>
      <c r="AH1374" s="43">
        <v>0</v>
      </c>
    </row>
    <row r="1375" spans="1:34">
      <c r="A1375" s="52">
        <v>0</v>
      </c>
      <c r="C1375" s="53"/>
      <c r="D1375" s="2">
        <v>2010</v>
      </c>
      <c r="E1375" s="2">
        <v>1</v>
      </c>
      <c r="F1375" s="62">
        <v>2010</v>
      </c>
      <c r="G1375" s="62">
        <v>2010</v>
      </c>
      <c r="H1375" s="131">
        <v>0</v>
      </c>
      <c r="I1375" s="131">
        <v>0</v>
      </c>
      <c r="J1375" s="131">
        <v>0</v>
      </c>
      <c r="K1375" s="131">
        <v>0</v>
      </c>
      <c r="L1375" s="131">
        <v>0</v>
      </c>
      <c r="M1375" s="131">
        <v>0</v>
      </c>
      <c r="N1375" s="131">
        <v>0</v>
      </c>
      <c r="O1375" s="131">
        <v>0</v>
      </c>
      <c r="P1375" s="131">
        <v>0</v>
      </c>
      <c r="Q1375" s="131">
        <v>0</v>
      </c>
      <c r="R1375" s="131">
        <v>0</v>
      </c>
      <c r="S1375" s="131">
        <v>0</v>
      </c>
      <c r="T1375" s="131">
        <v>0</v>
      </c>
      <c r="U1375" s="131">
        <v>0</v>
      </c>
      <c r="V1375" s="131">
        <v>0</v>
      </c>
      <c r="W1375" s="131">
        <v>0</v>
      </c>
      <c r="X1375" s="131">
        <v>0</v>
      </c>
      <c r="Y1375" s="131">
        <v>0</v>
      </c>
      <c r="Z1375" s="131">
        <v>0</v>
      </c>
      <c r="AA1375" s="131">
        <v>0</v>
      </c>
      <c r="AB1375" s="131">
        <v>0</v>
      </c>
      <c r="AC1375" s="131">
        <v>0</v>
      </c>
      <c r="AD1375" s="131">
        <v>0</v>
      </c>
      <c r="AE1375" s="131">
        <v>0</v>
      </c>
      <c r="AF1375" s="131">
        <v>0</v>
      </c>
      <c r="AG1375" s="131">
        <v>0</v>
      </c>
      <c r="AH1375" s="43">
        <v>0</v>
      </c>
    </row>
    <row r="1376" spans="1:34">
      <c r="A1376" s="52">
        <v>0</v>
      </c>
      <c r="C1376" s="53"/>
      <c r="D1376" s="2">
        <v>2010</v>
      </c>
      <c r="E1376" s="2">
        <v>2</v>
      </c>
      <c r="F1376" s="62">
        <v>2010</v>
      </c>
      <c r="G1376" s="62">
        <v>2010</v>
      </c>
      <c r="H1376" s="131">
        <v>0</v>
      </c>
      <c r="I1376" s="131">
        <v>0</v>
      </c>
      <c r="J1376" s="131">
        <v>0</v>
      </c>
      <c r="K1376" s="131">
        <v>0</v>
      </c>
      <c r="L1376" s="131">
        <v>0</v>
      </c>
      <c r="M1376" s="131">
        <v>0</v>
      </c>
      <c r="N1376" s="131">
        <v>0</v>
      </c>
      <c r="O1376" s="131">
        <v>0</v>
      </c>
      <c r="P1376" s="131">
        <v>0</v>
      </c>
      <c r="Q1376" s="131">
        <v>0</v>
      </c>
      <c r="R1376" s="131">
        <v>0</v>
      </c>
      <c r="S1376" s="131">
        <v>0</v>
      </c>
      <c r="T1376" s="131">
        <v>0</v>
      </c>
      <c r="U1376" s="131">
        <v>0</v>
      </c>
      <c r="V1376" s="131">
        <v>0</v>
      </c>
      <c r="W1376" s="131">
        <v>0</v>
      </c>
      <c r="X1376" s="131">
        <v>0</v>
      </c>
      <c r="Y1376" s="131">
        <v>0</v>
      </c>
      <c r="Z1376" s="131">
        <v>0</v>
      </c>
      <c r="AA1376" s="131">
        <v>0</v>
      </c>
      <c r="AB1376" s="131">
        <v>0</v>
      </c>
      <c r="AC1376" s="131">
        <v>0</v>
      </c>
      <c r="AD1376" s="131">
        <v>0</v>
      </c>
      <c r="AE1376" s="131">
        <v>0</v>
      </c>
      <c r="AF1376" s="131">
        <v>0</v>
      </c>
      <c r="AG1376" s="131">
        <v>0</v>
      </c>
      <c r="AH1376" s="43">
        <v>0</v>
      </c>
    </row>
    <row r="1377" spans="1:34">
      <c r="A1377" s="52">
        <v>0</v>
      </c>
      <c r="C1377" s="53"/>
      <c r="D1377" s="2">
        <v>2010</v>
      </c>
      <c r="E1377" s="2">
        <v>3</v>
      </c>
      <c r="F1377" s="62">
        <v>2010</v>
      </c>
      <c r="G1377" s="62">
        <v>2010</v>
      </c>
      <c r="H1377" s="131">
        <v>0</v>
      </c>
      <c r="I1377" s="131">
        <v>0</v>
      </c>
      <c r="J1377" s="131">
        <v>0</v>
      </c>
      <c r="K1377" s="131">
        <v>0</v>
      </c>
      <c r="L1377" s="131">
        <v>0</v>
      </c>
      <c r="M1377" s="131">
        <v>0</v>
      </c>
      <c r="N1377" s="131">
        <v>0</v>
      </c>
      <c r="O1377" s="131">
        <v>0</v>
      </c>
      <c r="P1377" s="131">
        <v>0</v>
      </c>
      <c r="Q1377" s="131">
        <v>0</v>
      </c>
      <c r="R1377" s="131">
        <v>0</v>
      </c>
      <c r="S1377" s="131">
        <v>0</v>
      </c>
      <c r="T1377" s="131">
        <v>0</v>
      </c>
      <c r="U1377" s="131">
        <v>0</v>
      </c>
      <c r="V1377" s="131">
        <v>0</v>
      </c>
      <c r="W1377" s="131">
        <v>0</v>
      </c>
      <c r="X1377" s="131">
        <v>0</v>
      </c>
      <c r="Y1377" s="131">
        <v>0</v>
      </c>
      <c r="Z1377" s="131">
        <v>0</v>
      </c>
      <c r="AA1377" s="131">
        <v>0</v>
      </c>
      <c r="AB1377" s="131">
        <v>0</v>
      </c>
      <c r="AC1377" s="131">
        <v>0</v>
      </c>
      <c r="AD1377" s="131">
        <v>0</v>
      </c>
      <c r="AE1377" s="131">
        <v>0</v>
      </c>
      <c r="AF1377" s="131">
        <v>0</v>
      </c>
      <c r="AG1377" s="131">
        <v>0</v>
      </c>
      <c r="AH1377" s="43">
        <v>0</v>
      </c>
    </row>
    <row r="1378" spans="1:34">
      <c r="A1378" s="52">
        <v>0</v>
      </c>
      <c r="C1378" s="53"/>
      <c r="D1378" s="2">
        <v>2010</v>
      </c>
      <c r="E1378" s="2">
        <v>4</v>
      </c>
      <c r="F1378" s="62">
        <v>2010</v>
      </c>
      <c r="G1378" s="62">
        <v>2010</v>
      </c>
      <c r="H1378" s="131">
        <v>0</v>
      </c>
      <c r="I1378" s="131">
        <v>0</v>
      </c>
      <c r="J1378" s="131">
        <v>0</v>
      </c>
      <c r="K1378" s="131">
        <v>0</v>
      </c>
      <c r="L1378" s="131">
        <v>0</v>
      </c>
      <c r="M1378" s="131">
        <v>0</v>
      </c>
      <c r="N1378" s="131">
        <v>0</v>
      </c>
      <c r="O1378" s="131">
        <v>0</v>
      </c>
      <c r="P1378" s="131">
        <v>0</v>
      </c>
      <c r="Q1378" s="131">
        <v>0</v>
      </c>
      <c r="R1378" s="131">
        <v>0</v>
      </c>
      <c r="S1378" s="131">
        <v>0</v>
      </c>
      <c r="T1378" s="131">
        <v>0</v>
      </c>
      <c r="U1378" s="131">
        <v>0</v>
      </c>
      <c r="V1378" s="131">
        <v>0</v>
      </c>
      <c r="W1378" s="131">
        <v>0</v>
      </c>
      <c r="X1378" s="131">
        <v>0</v>
      </c>
      <c r="Y1378" s="131">
        <v>0</v>
      </c>
      <c r="Z1378" s="131">
        <v>0</v>
      </c>
      <c r="AA1378" s="131">
        <v>0</v>
      </c>
      <c r="AB1378" s="131">
        <v>0</v>
      </c>
      <c r="AC1378" s="131">
        <v>0</v>
      </c>
      <c r="AD1378" s="131">
        <v>0</v>
      </c>
      <c r="AE1378" s="131">
        <v>0</v>
      </c>
      <c r="AF1378" s="131">
        <v>0</v>
      </c>
      <c r="AG1378" s="131">
        <v>0</v>
      </c>
      <c r="AH1378" s="43">
        <v>0</v>
      </c>
    </row>
    <row r="1379" spans="1:34">
      <c r="A1379" s="52">
        <v>0</v>
      </c>
      <c r="C1379" s="53"/>
      <c r="D1379" s="2">
        <v>2010</v>
      </c>
      <c r="E1379" s="2">
        <v>5</v>
      </c>
      <c r="F1379" s="62">
        <v>2011</v>
      </c>
      <c r="G1379" s="62">
        <v>2011</v>
      </c>
      <c r="H1379" s="131">
        <v>0</v>
      </c>
      <c r="I1379" s="131">
        <v>0</v>
      </c>
      <c r="J1379" s="131">
        <v>0</v>
      </c>
      <c r="K1379" s="131">
        <v>0</v>
      </c>
      <c r="L1379" s="131">
        <v>0</v>
      </c>
      <c r="M1379" s="131">
        <v>0</v>
      </c>
      <c r="N1379" s="131">
        <v>0</v>
      </c>
      <c r="O1379" s="131">
        <v>0</v>
      </c>
      <c r="P1379" s="131">
        <v>0</v>
      </c>
      <c r="Q1379" s="131">
        <v>0</v>
      </c>
      <c r="R1379" s="131">
        <v>0</v>
      </c>
      <c r="S1379" s="131">
        <v>0</v>
      </c>
      <c r="T1379" s="131">
        <v>0</v>
      </c>
      <c r="U1379" s="131">
        <v>0</v>
      </c>
      <c r="V1379" s="131">
        <v>0</v>
      </c>
      <c r="W1379" s="131">
        <v>0</v>
      </c>
      <c r="X1379" s="131">
        <v>0</v>
      </c>
      <c r="Y1379" s="131">
        <v>0</v>
      </c>
      <c r="Z1379" s="131">
        <v>0</v>
      </c>
      <c r="AA1379" s="131">
        <v>0</v>
      </c>
      <c r="AB1379" s="131">
        <v>0</v>
      </c>
      <c r="AC1379" s="131">
        <v>0</v>
      </c>
      <c r="AD1379" s="131">
        <v>0</v>
      </c>
      <c r="AE1379" s="131">
        <v>0</v>
      </c>
      <c r="AF1379" s="131">
        <v>0</v>
      </c>
      <c r="AG1379" s="131">
        <v>0</v>
      </c>
      <c r="AH1379" s="43">
        <v>0</v>
      </c>
    </row>
    <row r="1380" spans="1:34">
      <c r="A1380" s="52">
        <v>0</v>
      </c>
      <c r="C1380" s="53"/>
      <c r="D1380" s="2">
        <v>2010</v>
      </c>
      <c r="E1380" s="2">
        <v>6</v>
      </c>
      <c r="F1380" s="62">
        <v>2011</v>
      </c>
      <c r="G1380" s="62">
        <v>2011</v>
      </c>
      <c r="H1380" s="131">
        <v>0</v>
      </c>
      <c r="I1380" s="131">
        <v>0</v>
      </c>
      <c r="J1380" s="131">
        <v>0</v>
      </c>
      <c r="K1380" s="131">
        <v>0</v>
      </c>
      <c r="L1380" s="131">
        <v>0</v>
      </c>
      <c r="M1380" s="131">
        <v>0</v>
      </c>
      <c r="N1380" s="131">
        <v>0</v>
      </c>
      <c r="O1380" s="131">
        <v>0</v>
      </c>
      <c r="P1380" s="131">
        <v>0</v>
      </c>
      <c r="Q1380" s="131">
        <v>0</v>
      </c>
      <c r="R1380" s="131">
        <v>0</v>
      </c>
      <c r="S1380" s="131">
        <v>0</v>
      </c>
      <c r="T1380" s="131">
        <v>0</v>
      </c>
      <c r="U1380" s="131">
        <v>0</v>
      </c>
      <c r="V1380" s="131">
        <v>0</v>
      </c>
      <c r="W1380" s="131">
        <v>0</v>
      </c>
      <c r="X1380" s="131">
        <v>0</v>
      </c>
      <c r="Y1380" s="131">
        <v>0</v>
      </c>
      <c r="Z1380" s="131">
        <v>0</v>
      </c>
      <c r="AA1380" s="131">
        <v>0</v>
      </c>
      <c r="AB1380" s="131">
        <v>0</v>
      </c>
      <c r="AC1380" s="131">
        <v>0</v>
      </c>
      <c r="AD1380" s="131">
        <v>0</v>
      </c>
      <c r="AE1380" s="131">
        <v>0</v>
      </c>
      <c r="AF1380" s="131">
        <v>0</v>
      </c>
      <c r="AG1380" s="131">
        <v>0</v>
      </c>
      <c r="AH1380" s="43">
        <v>0</v>
      </c>
    </row>
    <row r="1381" spans="1:34">
      <c r="A1381" s="52">
        <v>0</v>
      </c>
      <c r="C1381" s="53"/>
      <c r="D1381" s="2">
        <v>2010</v>
      </c>
      <c r="E1381" s="2">
        <v>7</v>
      </c>
      <c r="F1381" s="62">
        <v>2011</v>
      </c>
      <c r="G1381" s="62">
        <v>2011</v>
      </c>
      <c r="H1381" s="131">
        <v>0</v>
      </c>
      <c r="I1381" s="131">
        <v>0</v>
      </c>
      <c r="J1381" s="131">
        <v>0</v>
      </c>
      <c r="K1381" s="131">
        <v>0</v>
      </c>
      <c r="L1381" s="131">
        <v>0</v>
      </c>
      <c r="M1381" s="131">
        <v>0</v>
      </c>
      <c r="N1381" s="131">
        <v>0</v>
      </c>
      <c r="O1381" s="131">
        <v>0</v>
      </c>
      <c r="P1381" s="131">
        <v>0</v>
      </c>
      <c r="Q1381" s="131">
        <v>0</v>
      </c>
      <c r="R1381" s="131">
        <v>0</v>
      </c>
      <c r="S1381" s="131">
        <v>0</v>
      </c>
      <c r="T1381" s="131">
        <v>0</v>
      </c>
      <c r="U1381" s="131">
        <v>0</v>
      </c>
      <c r="V1381" s="131">
        <v>0</v>
      </c>
      <c r="W1381" s="131">
        <v>0</v>
      </c>
      <c r="X1381" s="131">
        <v>0</v>
      </c>
      <c r="Y1381" s="131">
        <v>0</v>
      </c>
      <c r="Z1381" s="131">
        <v>0</v>
      </c>
      <c r="AA1381" s="131">
        <v>0</v>
      </c>
      <c r="AB1381" s="131">
        <v>0</v>
      </c>
      <c r="AC1381" s="131">
        <v>0</v>
      </c>
      <c r="AD1381" s="131">
        <v>0</v>
      </c>
      <c r="AE1381" s="131">
        <v>0</v>
      </c>
      <c r="AF1381" s="131">
        <v>0</v>
      </c>
      <c r="AG1381" s="131">
        <v>0</v>
      </c>
      <c r="AH1381" s="43">
        <v>0</v>
      </c>
    </row>
    <row r="1382" spans="1:34">
      <c r="A1382" s="52">
        <v>0</v>
      </c>
      <c r="C1382" s="53"/>
      <c r="D1382" s="2">
        <v>2010</v>
      </c>
      <c r="E1382" s="2">
        <v>8</v>
      </c>
      <c r="F1382" s="62">
        <v>2011</v>
      </c>
      <c r="G1382" s="62">
        <v>2011</v>
      </c>
      <c r="H1382" s="131">
        <v>0</v>
      </c>
      <c r="I1382" s="131">
        <v>0</v>
      </c>
      <c r="J1382" s="131">
        <v>0</v>
      </c>
      <c r="K1382" s="131">
        <v>0</v>
      </c>
      <c r="L1382" s="131">
        <v>0</v>
      </c>
      <c r="M1382" s="131">
        <v>0</v>
      </c>
      <c r="N1382" s="131">
        <v>0</v>
      </c>
      <c r="O1382" s="131">
        <v>0</v>
      </c>
      <c r="P1382" s="131">
        <v>0</v>
      </c>
      <c r="Q1382" s="131">
        <v>0</v>
      </c>
      <c r="R1382" s="131">
        <v>0</v>
      </c>
      <c r="S1382" s="131">
        <v>0</v>
      </c>
      <c r="T1382" s="131">
        <v>0</v>
      </c>
      <c r="U1382" s="131">
        <v>0</v>
      </c>
      <c r="V1382" s="131">
        <v>0</v>
      </c>
      <c r="W1382" s="131">
        <v>0</v>
      </c>
      <c r="X1382" s="131">
        <v>0</v>
      </c>
      <c r="Y1382" s="131">
        <v>0</v>
      </c>
      <c r="Z1382" s="131">
        <v>0</v>
      </c>
      <c r="AA1382" s="131">
        <v>0</v>
      </c>
      <c r="AB1382" s="131">
        <v>0</v>
      </c>
      <c r="AC1382" s="131">
        <v>0</v>
      </c>
      <c r="AD1382" s="131">
        <v>0</v>
      </c>
      <c r="AE1382" s="131">
        <v>0</v>
      </c>
      <c r="AF1382" s="131">
        <v>0</v>
      </c>
      <c r="AG1382" s="131">
        <v>0</v>
      </c>
      <c r="AH1382" s="43">
        <v>0</v>
      </c>
    </row>
    <row r="1383" spans="1:34">
      <c r="A1383" s="52">
        <v>0</v>
      </c>
      <c r="C1383" s="53"/>
      <c r="D1383" s="2">
        <v>2010</v>
      </c>
      <c r="E1383" s="2">
        <v>9</v>
      </c>
      <c r="F1383" s="62">
        <v>2011</v>
      </c>
      <c r="G1383" s="62">
        <v>2011</v>
      </c>
      <c r="H1383" s="131">
        <v>0</v>
      </c>
      <c r="I1383" s="131">
        <v>0</v>
      </c>
      <c r="J1383" s="131">
        <v>0</v>
      </c>
      <c r="K1383" s="131">
        <v>0</v>
      </c>
      <c r="L1383" s="131">
        <v>0</v>
      </c>
      <c r="M1383" s="131">
        <v>0</v>
      </c>
      <c r="N1383" s="131">
        <v>0</v>
      </c>
      <c r="O1383" s="131">
        <v>0</v>
      </c>
      <c r="P1383" s="131">
        <v>0</v>
      </c>
      <c r="Q1383" s="131">
        <v>0</v>
      </c>
      <c r="R1383" s="131">
        <v>0</v>
      </c>
      <c r="S1383" s="131">
        <v>0</v>
      </c>
      <c r="T1383" s="131">
        <v>0</v>
      </c>
      <c r="U1383" s="131">
        <v>0</v>
      </c>
      <c r="V1383" s="131">
        <v>0</v>
      </c>
      <c r="W1383" s="131">
        <v>0</v>
      </c>
      <c r="X1383" s="131">
        <v>0</v>
      </c>
      <c r="Y1383" s="131">
        <v>0</v>
      </c>
      <c r="Z1383" s="131">
        <v>0</v>
      </c>
      <c r="AA1383" s="131">
        <v>0</v>
      </c>
      <c r="AB1383" s="131">
        <v>0</v>
      </c>
      <c r="AC1383" s="131">
        <v>0</v>
      </c>
      <c r="AD1383" s="131">
        <v>0</v>
      </c>
      <c r="AE1383" s="131">
        <v>0</v>
      </c>
      <c r="AF1383" s="131">
        <v>0</v>
      </c>
      <c r="AG1383" s="131">
        <v>0</v>
      </c>
      <c r="AH1383" s="43">
        <v>0</v>
      </c>
    </row>
    <row r="1384" spans="1:34">
      <c r="A1384" s="52">
        <v>0</v>
      </c>
      <c r="C1384" s="53"/>
      <c r="D1384" s="2">
        <v>2010</v>
      </c>
      <c r="E1384" s="2">
        <v>10</v>
      </c>
      <c r="F1384" s="62">
        <v>2011</v>
      </c>
      <c r="G1384" s="62">
        <v>2011</v>
      </c>
      <c r="H1384" s="131">
        <v>0</v>
      </c>
      <c r="I1384" s="131">
        <v>0</v>
      </c>
      <c r="J1384" s="131">
        <v>0</v>
      </c>
      <c r="K1384" s="131">
        <v>0</v>
      </c>
      <c r="L1384" s="131">
        <v>0</v>
      </c>
      <c r="M1384" s="131">
        <v>0</v>
      </c>
      <c r="N1384" s="131">
        <v>0</v>
      </c>
      <c r="O1384" s="131">
        <v>0</v>
      </c>
      <c r="P1384" s="131">
        <v>0</v>
      </c>
      <c r="Q1384" s="131">
        <v>0</v>
      </c>
      <c r="R1384" s="131">
        <v>0</v>
      </c>
      <c r="S1384" s="131">
        <v>0</v>
      </c>
      <c r="T1384" s="131">
        <v>0</v>
      </c>
      <c r="U1384" s="131">
        <v>0</v>
      </c>
      <c r="V1384" s="131">
        <v>0</v>
      </c>
      <c r="W1384" s="131">
        <v>0</v>
      </c>
      <c r="X1384" s="131">
        <v>0</v>
      </c>
      <c r="Y1384" s="131">
        <v>0</v>
      </c>
      <c r="Z1384" s="131">
        <v>0</v>
      </c>
      <c r="AA1384" s="131">
        <v>0</v>
      </c>
      <c r="AB1384" s="131">
        <v>0</v>
      </c>
      <c r="AC1384" s="131">
        <v>0</v>
      </c>
      <c r="AD1384" s="131">
        <v>0</v>
      </c>
      <c r="AE1384" s="131">
        <v>0</v>
      </c>
      <c r="AF1384" s="131">
        <v>0</v>
      </c>
      <c r="AG1384" s="131">
        <v>0</v>
      </c>
      <c r="AH1384" s="43">
        <v>0</v>
      </c>
    </row>
    <row r="1385" spans="1:34">
      <c r="A1385" s="52">
        <v>0</v>
      </c>
      <c r="C1385" s="53"/>
      <c r="D1385" s="2">
        <v>2010</v>
      </c>
      <c r="E1385" s="2">
        <v>11</v>
      </c>
      <c r="F1385" s="62">
        <v>2011</v>
      </c>
      <c r="G1385" s="62">
        <v>2011</v>
      </c>
      <c r="H1385" s="131">
        <v>0</v>
      </c>
      <c r="I1385" s="131">
        <v>0</v>
      </c>
      <c r="J1385" s="131">
        <v>0</v>
      </c>
      <c r="K1385" s="131">
        <v>0</v>
      </c>
      <c r="L1385" s="131">
        <v>0</v>
      </c>
      <c r="M1385" s="131">
        <v>0</v>
      </c>
      <c r="N1385" s="131">
        <v>0</v>
      </c>
      <c r="O1385" s="131">
        <v>0</v>
      </c>
      <c r="P1385" s="131">
        <v>0</v>
      </c>
      <c r="Q1385" s="131">
        <v>0</v>
      </c>
      <c r="R1385" s="131">
        <v>0</v>
      </c>
      <c r="S1385" s="131">
        <v>0</v>
      </c>
      <c r="T1385" s="131">
        <v>0</v>
      </c>
      <c r="U1385" s="131">
        <v>0</v>
      </c>
      <c r="V1385" s="131">
        <v>0</v>
      </c>
      <c r="W1385" s="131">
        <v>0</v>
      </c>
      <c r="X1385" s="131">
        <v>0</v>
      </c>
      <c r="Y1385" s="131">
        <v>0</v>
      </c>
      <c r="Z1385" s="131">
        <v>0</v>
      </c>
      <c r="AA1385" s="131">
        <v>0</v>
      </c>
      <c r="AB1385" s="131">
        <v>0</v>
      </c>
      <c r="AC1385" s="131">
        <v>0</v>
      </c>
      <c r="AD1385" s="131">
        <v>0</v>
      </c>
      <c r="AE1385" s="131">
        <v>0</v>
      </c>
      <c r="AF1385" s="131">
        <v>0</v>
      </c>
      <c r="AG1385" s="131">
        <v>0</v>
      </c>
      <c r="AH1385" s="43">
        <v>0</v>
      </c>
    </row>
    <row r="1386" spans="1:34">
      <c r="A1386" s="52">
        <v>0</v>
      </c>
      <c r="C1386" s="53"/>
      <c r="D1386" s="2">
        <v>2010</v>
      </c>
      <c r="E1386" s="2">
        <v>12</v>
      </c>
      <c r="F1386" s="62">
        <v>2011</v>
      </c>
      <c r="G1386" s="62">
        <v>2011</v>
      </c>
      <c r="H1386" s="131">
        <v>0</v>
      </c>
      <c r="I1386" s="131">
        <v>0</v>
      </c>
      <c r="J1386" s="131">
        <v>0</v>
      </c>
      <c r="K1386" s="131">
        <v>0</v>
      </c>
      <c r="L1386" s="131">
        <v>0</v>
      </c>
      <c r="M1386" s="131">
        <v>0</v>
      </c>
      <c r="N1386" s="131">
        <v>0</v>
      </c>
      <c r="O1386" s="131">
        <v>0</v>
      </c>
      <c r="P1386" s="131">
        <v>0</v>
      </c>
      <c r="Q1386" s="131">
        <v>0</v>
      </c>
      <c r="R1386" s="131">
        <v>0</v>
      </c>
      <c r="S1386" s="131">
        <v>0</v>
      </c>
      <c r="T1386" s="131">
        <v>0</v>
      </c>
      <c r="U1386" s="131">
        <v>0</v>
      </c>
      <c r="V1386" s="131">
        <v>0</v>
      </c>
      <c r="W1386" s="131">
        <v>0</v>
      </c>
      <c r="X1386" s="131">
        <v>0</v>
      </c>
      <c r="Y1386" s="131">
        <v>0</v>
      </c>
      <c r="Z1386" s="131">
        <v>0</v>
      </c>
      <c r="AA1386" s="131">
        <v>0</v>
      </c>
      <c r="AB1386" s="131">
        <v>0</v>
      </c>
      <c r="AC1386" s="131">
        <v>0</v>
      </c>
      <c r="AD1386" s="131">
        <v>0</v>
      </c>
      <c r="AE1386" s="131">
        <v>0</v>
      </c>
      <c r="AF1386" s="131">
        <v>0</v>
      </c>
      <c r="AG1386" s="131">
        <v>0</v>
      </c>
      <c r="AH1386" s="43">
        <v>0</v>
      </c>
    </row>
    <row r="1387" spans="1:34">
      <c r="A1387" s="52">
        <v>0</v>
      </c>
      <c r="C1387" s="53"/>
      <c r="D1387" s="2">
        <v>2011</v>
      </c>
      <c r="E1387" s="2">
        <v>1</v>
      </c>
      <c r="F1387" s="62">
        <v>2011</v>
      </c>
      <c r="G1387" s="62">
        <v>2011</v>
      </c>
      <c r="H1387" s="131">
        <v>0</v>
      </c>
      <c r="I1387" s="131">
        <v>0</v>
      </c>
      <c r="J1387" s="131">
        <v>0</v>
      </c>
      <c r="K1387" s="131">
        <v>0</v>
      </c>
      <c r="L1387" s="131">
        <v>0</v>
      </c>
      <c r="M1387" s="131">
        <v>0</v>
      </c>
      <c r="N1387" s="131">
        <v>0</v>
      </c>
      <c r="O1387" s="131">
        <v>0</v>
      </c>
      <c r="P1387" s="131">
        <v>0</v>
      </c>
      <c r="Q1387" s="131">
        <v>0</v>
      </c>
      <c r="R1387" s="131">
        <v>0</v>
      </c>
      <c r="S1387" s="131">
        <v>0</v>
      </c>
      <c r="T1387" s="131">
        <v>0</v>
      </c>
      <c r="U1387" s="131">
        <v>0</v>
      </c>
      <c r="V1387" s="131">
        <v>0</v>
      </c>
      <c r="W1387" s="131">
        <v>0</v>
      </c>
      <c r="X1387" s="131">
        <v>0</v>
      </c>
      <c r="Y1387" s="131">
        <v>0</v>
      </c>
      <c r="Z1387" s="131">
        <v>0</v>
      </c>
      <c r="AA1387" s="131">
        <v>0</v>
      </c>
      <c r="AB1387" s="131">
        <v>0</v>
      </c>
      <c r="AC1387" s="131">
        <v>0</v>
      </c>
      <c r="AD1387" s="131">
        <v>0</v>
      </c>
      <c r="AE1387" s="131">
        <v>0</v>
      </c>
      <c r="AF1387" s="131">
        <v>0</v>
      </c>
      <c r="AG1387" s="131">
        <v>0</v>
      </c>
      <c r="AH1387" s="43">
        <v>0</v>
      </c>
    </row>
    <row r="1388" spans="1:34">
      <c r="A1388" s="52">
        <v>0</v>
      </c>
      <c r="C1388" s="53"/>
      <c r="D1388" s="2">
        <v>2011</v>
      </c>
      <c r="E1388" s="2">
        <v>2</v>
      </c>
      <c r="F1388" s="62">
        <v>2011</v>
      </c>
      <c r="G1388" s="62">
        <v>2011</v>
      </c>
      <c r="H1388" s="131">
        <v>0</v>
      </c>
      <c r="I1388" s="131">
        <v>0</v>
      </c>
      <c r="J1388" s="131">
        <v>0</v>
      </c>
      <c r="K1388" s="131">
        <v>0</v>
      </c>
      <c r="L1388" s="131">
        <v>0</v>
      </c>
      <c r="M1388" s="131">
        <v>0</v>
      </c>
      <c r="N1388" s="131">
        <v>0</v>
      </c>
      <c r="O1388" s="131">
        <v>0</v>
      </c>
      <c r="P1388" s="131">
        <v>0</v>
      </c>
      <c r="Q1388" s="131">
        <v>0</v>
      </c>
      <c r="R1388" s="131">
        <v>0</v>
      </c>
      <c r="S1388" s="131">
        <v>0</v>
      </c>
      <c r="T1388" s="131">
        <v>0</v>
      </c>
      <c r="U1388" s="131">
        <v>0</v>
      </c>
      <c r="V1388" s="131">
        <v>0</v>
      </c>
      <c r="W1388" s="131">
        <v>0</v>
      </c>
      <c r="X1388" s="131">
        <v>0</v>
      </c>
      <c r="Y1388" s="131">
        <v>0</v>
      </c>
      <c r="Z1388" s="131">
        <v>0</v>
      </c>
      <c r="AA1388" s="131">
        <v>0</v>
      </c>
      <c r="AB1388" s="131">
        <v>0</v>
      </c>
      <c r="AC1388" s="131">
        <v>0</v>
      </c>
      <c r="AD1388" s="131">
        <v>0</v>
      </c>
      <c r="AE1388" s="131">
        <v>0</v>
      </c>
      <c r="AF1388" s="131">
        <v>0</v>
      </c>
      <c r="AG1388" s="131">
        <v>0</v>
      </c>
      <c r="AH1388" s="43">
        <v>0</v>
      </c>
    </row>
    <row r="1389" spans="1:34">
      <c r="A1389" s="52">
        <v>0</v>
      </c>
      <c r="C1389" s="53"/>
      <c r="D1389" s="2">
        <v>2011</v>
      </c>
      <c r="E1389" s="2">
        <v>3</v>
      </c>
      <c r="F1389" s="62">
        <v>2011</v>
      </c>
      <c r="G1389" s="62">
        <v>2011</v>
      </c>
      <c r="H1389" s="131">
        <v>0</v>
      </c>
      <c r="I1389" s="131">
        <v>0</v>
      </c>
      <c r="J1389" s="131">
        <v>0</v>
      </c>
      <c r="K1389" s="131">
        <v>0</v>
      </c>
      <c r="L1389" s="131">
        <v>0</v>
      </c>
      <c r="M1389" s="131">
        <v>0</v>
      </c>
      <c r="N1389" s="131">
        <v>0</v>
      </c>
      <c r="O1389" s="131">
        <v>0</v>
      </c>
      <c r="P1389" s="131">
        <v>0</v>
      </c>
      <c r="Q1389" s="131">
        <v>0</v>
      </c>
      <c r="R1389" s="131">
        <v>0</v>
      </c>
      <c r="S1389" s="131">
        <v>0</v>
      </c>
      <c r="T1389" s="131">
        <v>0</v>
      </c>
      <c r="U1389" s="131">
        <v>0</v>
      </c>
      <c r="V1389" s="131">
        <v>0</v>
      </c>
      <c r="W1389" s="131">
        <v>0</v>
      </c>
      <c r="X1389" s="131">
        <v>0</v>
      </c>
      <c r="Y1389" s="131">
        <v>0</v>
      </c>
      <c r="Z1389" s="131">
        <v>0</v>
      </c>
      <c r="AA1389" s="131">
        <v>0</v>
      </c>
      <c r="AB1389" s="131">
        <v>0</v>
      </c>
      <c r="AC1389" s="131">
        <v>0</v>
      </c>
      <c r="AD1389" s="131">
        <v>0</v>
      </c>
      <c r="AE1389" s="131">
        <v>0</v>
      </c>
      <c r="AF1389" s="131">
        <v>0</v>
      </c>
      <c r="AG1389" s="131">
        <v>0</v>
      </c>
      <c r="AH1389" s="43">
        <v>0</v>
      </c>
    </row>
    <row r="1390" spans="1:34">
      <c r="A1390" s="52">
        <v>0</v>
      </c>
      <c r="C1390" s="53"/>
      <c r="D1390" s="2">
        <v>2011</v>
      </c>
      <c r="E1390" s="2">
        <v>4</v>
      </c>
      <c r="F1390" s="62">
        <v>2011</v>
      </c>
      <c r="G1390" s="62">
        <v>2011</v>
      </c>
      <c r="H1390" s="131">
        <v>0</v>
      </c>
      <c r="I1390" s="131">
        <v>0</v>
      </c>
      <c r="J1390" s="131">
        <v>0</v>
      </c>
      <c r="K1390" s="131">
        <v>0</v>
      </c>
      <c r="L1390" s="131">
        <v>0</v>
      </c>
      <c r="M1390" s="131">
        <v>0</v>
      </c>
      <c r="N1390" s="131">
        <v>0</v>
      </c>
      <c r="O1390" s="131">
        <v>0</v>
      </c>
      <c r="P1390" s="131">
        <v>0</v>
      </c>
      <c r="Q1390" s="131">
        <v>0</v>
      </c>
      <c r="R1390" s="131">
        <v>0</v>
      </c>
      <c r="S1390" s="131">
        <v>0</v>
      </c>
      <c r="T1390" s="131">
        <v>0</v>
      </c>
      <c r="U1390" s="131">
        <v>0</v>
      </c>
      <c r="V1390" s="131">
        <v>0</v>
      </c>
      <c r="W1390" s="131">
        <v>0</v>
      </c>
      <c r="X1390" s="131">
        <v>0</v>
      </c>
      <c r="Y1390" s="131">
        <v>0</v>
      </c>
      <c r="Z1390" s="131">
        <v>0</v>
      </c>
      <c r="AA1390" s="131">
        <v>0</v>
      </c>
      <c r="AB1390" s="131">
        <v>0</v>
      </c>
      <c r="AC1390" s="131">
        <v>0</v>
      </c>
      <c r="AD1390" s="131">
        <v>0</v>
      </c>
      <c r="AE1390" s="131">
        <v>0</v>
      </c>
      <c r="AF1390" s="131">
        <v>0</v>
      </c>
      <c r="AG1390" s="131">
        <v>0</v>
      </c>
      <c r="AH1390" s="43">
        <v>0</v>
      </c>
    </row>
    <row r="1391" spans="1:34">
      <c r="A1391" s="52">
        <v>0</v>
      </c>
      <c r="C1391" s="53"/>
      <c r="D1391" s="2">
        <v>2011</v>
      </c>
      <c r="E1391" s="2">
        <v>5</v>
      </c>
      <c r="F1391" s="62">
        <v>2012</v>
      </c>
      <c r="G1391" s="62">
        <v>2012</v>
      </c>
      <c r="H1391" s="131">
        <v>0</v>
      </c>
      <c r="I1391" s="131">
        <v>0</v>
      </c>
      <c r="J1391" s="131">
        <v>0</v>
      </c>
      <c r="K1391" s="131">
        <v>0</v>
      </c>
      <c r="L1391" s="131">
        <v>0</v>
      </c>
      <c r="M1391" s="131">
        <v>0</v>
      </c>
      <c r="N1391" s="131">
        <v>0</v>
      </c>
      <c r="O1391" s="131">
        <v>0</v>
      </c>
      <c r="P1391" s="131">
        <v>0</v>
      </c>
      <c r="Q1391" s="131">
        <v>0</v>
      </c>
      <c r="R1391" s="131">
        <v>0</v>
      </c>
      <c r="S1391" s="131">
        <v>0</v>
      </c>
      <c r="T1391" s="131">
        <v>0</v>
      </c>
      <c r="U1391" s="131">
        <v>0</v>
      </c>
      <c r="V1391" s="131">
        <v>0</v>
      </c>
      <c r="W1391" s="131">
        <v>0</v>
      </c>
      <c r="X1391" s="131">
        <v>0</v>
      </c>
      <c r="Y1391" s="131">
        <v>0</v>
      </c>
      <c r="Z1391" s="131">
        <v>0</v>
      </c>
      <c r="AA1391" s="131">
        <v>0</v>
      </c>
      <c r="AB1391" s="131">
        <v>0</v>
      </c>
      <c r="AC1391" s="131">
        <v>0</v>
      </c>
      <c r="AD1391" s="131">
        <v>0</v>
      </c>
      <c r="AE1391" s="131">
        <v>0</v>
      </c>
      <c r="AF1391" s="131">
        <v>0</v>
      </c>
      <c r="AG1391" s="131">
        <v>0</v>
      </c>
      <c r="AH1391" s="43">
        <v>0</v>
      </c>
    </row>
    <row r="1392" spans="1:34">
      <c r="A1392" s="52">
        <v>0</v>
      </c>
      <c r="C1392" s="53"/>
      <c r="D1392" s="2">
        <v>2011</v>
      </c>
      <c r="E1392" s="2">
        <v>6</v>
      </c>
      <c r="F1392" s="62">
        <v>2012</v>
      </c>
      <c r="G1392" s="62">
        <v>2012</v>
      </c>
      <c r="H1392" s="131">
        <v>0</v>
      </c>
      <c r="I1392" s="131">
        <v>0</v>
      </c>
      <c r="J1392" s="131">
        <v>0</v>
      </c>
      <c r="K1392" s="131">
        <v>0</v>
      </c>
      <c r="L1392" s="131">
        <v>0</v>
      </c>
      <c r="M1392" s="131">
        <v>0</v>
      </c>
      <c r="N1392" s="131">
        <v>0</v>
      </c>
      <c r="O1392" s="131">
        <v>0</v>
      </c>
      <c r="P1392" s="131">
        <v>0</v>
      </c>
      <c r="Q1392" s="131">
        <v>0</v>
      </c>
      <c r="R1392" s="131">
        <v>0</v>
      </c>
      <c r="S1392" s="131">
        <v>0</v>
      </c>
      <c r="T1392" s="131">
        <v>0</v>
      </c>
      <c r="U1392" s="131">
        <v>0</v>
      </c>
      <c r="V1392" s="131">
        <v>0</v>
      </c>
      <c r="W1392" s="131">
        <v>0</v>
      </c>
      <c r="X1392" s="131">
        <v>0</v>
      </c>
      <c r="Y1392" s="131">
        <v>0</v>
      </c>
      <c r="Z1392" s="131">
        <v>0</v>
      </c>
      <c r="AA1392" s="131">
        <v>0</v>
      </c>
      <c r="AB1392" s="131">
        <v>0</v>
      </c>
      <c r="AC1392" s="131">
        <v>0</v>
      </c>
      <c r="AD1392" s="131">
        <v>0</v>
      </c>
      <c r="AE1392" s="131">
        <v>0</v>
      </c>
      <c r="AF1392" s="131">
        <v>0</v>
      </c>
      <c r="AG1392" s="131">
        <v>0</v>
      </c>
      <c r="AH1392" s="43">
        <v>0</v>
      </c>
    </row>
    <row r="1393" spans="1:34">
      <c r="A1393" s="52">
        <v>0</v>
      </c>
      <c r="C1393" s="53"/>
      <c r="D1393" s="2">
        <v>2011</v>
      </c>
      <c r="E1393" s="2">
        <v>7</v>
      </c>
      <c r="F1393" s="62">
        <v>2012</v>
      </c>
      <c r="G1393" s="62">
        <v>2012</v>
      </c>
      <c r="H1393" s="131">
        <v>0</v>
      </c>
      <c r="I1393" s="131">
        <v>0</v>
      </c>
      <c r="J1393" s="131">
        <v>0</v>
      </c>
      <c r="K1393" s="131">
        <v>0</v>
      </c>
      <c r="L1393" s="131">
        <v>0</v>
      </c>
      <c r="M1393" s="131">
        <v>0</v>
      </c>
      <c r="N1393" s="131">
        <v>0</v>
      </c>
      <c r="O1393" s="131">
        <v>0</v>
      </c>
      <c r="P1393" s="131">
        <v>0</v>
      </c>
      <c r="Q1393" s="131">
        <v>0</v>
      </c>
      <c r="R1393" s="131">
        <v>0</v>
      </c>
      <c r="S1393" s="131">
        <v>0</v>
      </c>
      <c r="T1393" s="131">
        <v>0</v>
      </c>
      <c r="U1393" s="131">
        <v>0</v>
      </c>
      <c r="V1393" s="131">
        <v>0</v>
      </c>
      <c r="W1393" s="131">
        <v>0</v>
      </c>
      <c r="X1393" s="131">
        <v>0</v>
      </c>
      <c r="Y1393" s="131">
        <v>0</v>
      </c>
      <c r="Z1393" s="131">
        <v>0</v>
      </c>
      <c r="AA1393" s="131">
        <v>0</v>
      </c>
      <c r="AB1393" s="131">
        <v>0</v>
      </c>
      <c r="AC1393" s="131">
        <v>0</v>
      </c>
      <c r="AD1393" s="131">
        <v>0</v>
      </c>
      <c r="AE1393" s="131">
        <v>0</v>
      </c>
      <c r="AF1393" s="131">
        <v>0</v>
      </c>
      <c r="AG1393" s="131">
        <v>0</v>
      </c>
      <c r="AH1393" s="43">
        <v>0</v>
      </c>
    </row>
    <row r="1394" spans="1:34">
      <c r="A1394" s="52">
        <v>0</v>
      </c>
      <c r="C1394" s="53"/>
      <c r="D1394" s="2">
        <v>2011</v>
      </c>
      <c r="E1394" s="2">
        <v>8</v>
      </c>
      <c r="F1394" s="62">
        <v>2012</v>
      </c>
      <c r="G1394" s="62">
        <v>2012</v>
      </c>
      <c r="H1394" s="131">
        <v>0</v>
      </c>
      <c r="I1394" s="131">
        <v>0</v>
      </c>
      <c r="J1394" s="131">
        <v>0</v>
      </c>
      <c r="K1394" s="131">
        <v>0</v>
      </c>
      <c r="L1394" s="131">
        <v>0</v>
      </c>
      <c r="M1394" s="131">
        <v>0</v>
      </c>
      <c r="N1394" s="131">
        <v>0</v>
      </c>
      <c r="O1394" s="131">
        <v>0</v>
      </c>
      <c r="P1394" s="131">
        <v>0</v>
      </c>
      <c r="Q1394" s="131">
        <v>0</v>
      </c>
      <c r="R1394" s="131">
        <v>0</v>
      </c>
      <c r="S1394" s="131">
        <v>0</v>
      </c>
      <c r="T1394" s="131">
        <v>0</v>
      </c>
      <c r="U1394" s="131">
        <v>0</v>
      </c>
      <c r="V1394" s="131">
        <v>0</v>
      </c>
      <c r="W1394" s="131">
        <v>0</v>
      </c>
      <c r="X1394" s="131">
        <v>0</v>
      </c>
      <c r="Y1394" s="131">
        <v>0</v>
      </c>
      <c r="Z1394" s="131">
        <v>0</v>
      </c>
      <c r="AA1394" s="131">
        <v>0</v>
      </c>
      <c r="AB1394" s="131">
        <v>0</v>
      </c>
      <c r="AC1394" s="131">
        <v>0</v>
      </c>
      <c r="AD1394" s="131">
        <v>0</v>
      </c>
      <c r="AE1394" s="131">
        <v>0</v>
      </c>
      <c r="AF1394" s="131">
        <v>0</v>
      </c>
      <c r="AG1394" s="131">
        <v>0</v>
      </c>
      <c r="AH1394" s="43">
        <v>0</v>
      </c>
    </row>
    <row r="1395" spans="1:34">
      <c r="A1395" s="52">
        <v>0</v>
      </c>
      <c r="C1395" s="53"/>
      <c r="D1395" s="2">
        <v>2011</v>
      </c>
      <c r="E1395" s="2">
        <v>9</v>
      </c>
      <c r="F1395" s="62">
        <v>2012</v>
      </c>
      <c r="G1395" s="62">
        <v>2012</v>
      </c>
      <c r="H1395" s="131">
        <v>0</v>
      </c>
      <c r="I1395" s="131">
        <v>0</v>
      </c>
      <c r="J1395" s="131">
        <v>0</v>
      </c>
      <c r="K1395" s="131">
        <v>0</v>
      </c>
      <c r="L1395" s="131">
        <v>0</v>
      </c>
      <c r="M1395" s="131">
        <v>0</v>
      </c>
      <c r="N1395" s="131">
        <v>0</v>
      </c>
      <c r="O1395" s="131">
        <v>0</v>
      </c>
      <c r="P1395" s="131">
        <v>0</v>
      </c>
      <c r="Q1395" s="131">
        <v>0</v>
      </c>
      <c r="R1395" s="131">
        <v>0</v>
      </c>
      <c r="S1395" s="131">
        <v>0</v>
      </c>
      <c r="T1395" s="131">
        <v>0</v>
      </c>
      <c r="U1395" s="131">
        <v>0</v>
      </c>
      <c r="V1395" s="131">
        <v>0</v>
      </c>
      <c r="W1395" s="131">
        <v>0</v>
      </c>
      <c r="X1395" s="131">
        <v>0</v>
      </c>
      <c r="Y1395" s="131">
        <v>0</v>
      </c>
      <c r="Z1395" s="131">
        <v>0</v>
      </c>
      <c r="AA1395" s="131">
        <v>0</v>
      </c>
      <c r="AB1395" s="131">
        <v>0</v>
      </c>
      <c r="AC1395" s="131">
        <v>0</v>
      </c>
      <c r="AD1395" s="131">
        <v>0</v>
      </c>
      <c r="AE1395" s="131">
        <v>0</v>
      </c>
      <c r="AF1395" s="131">
        <v>0</v>
      </c>
      <c r="AG1395" s="131">
        <v>0</v>
      </c>
      <c r="AH1395" s="43">
        <v>0</v>
      </c>
    </row>
    <row r="1396" spans="1:34">
      <c r="A1396" s="52">
        <v>0</v>
      </c>
      <c r="C1396" s="53"/>
      <c r="D1396" s="2">
        <v>2011</v>
      </c>
      <c r="E1396" s="2">
        <v>10</v>
      </c>
      <c r="F1396" s="62">
        <v>2012</v>
      </c>
      <c r="G1396" s="62">
        <v>2012</v>
      </c>
      <c r="H1396" s="131">
        <v>0</v>
      </c>
      <c r="I1396" s="131">
        <v>0</v>
      </c>
      <c r="J1396" s="131">
        <v>0</v>
      </c>
      <c r="K1396" s="131">
        <v>0</v>
      </c>
      <c r="L1396" s="131">
        <v>0</v>
      </c>
      <c r="M1396" s="131">
        <v>0</v>
      </c>
      <c r="N1396" s="131">
        <v>0</v>
      </c>
      <c r="O1396" s="131">
        <v>0</v>
      </c>
      <c r="P1396" s="131">
        <v>0</v>
      </c>
      <c r="Q1396" s="131">
        <v>0</v>
      </c>
      <c r="R1396" s="131">
        <v>0</v>
      </c>
      <c r="S1396" s="131">
        <v>0</v>
      </c>
      <c r="T1396" s="131">
        <v>0</v>
      </c>
      <c r="U1396" s="131">
        <v>0</v>
      </c>
      <c r="V1396" s="131">
        <v>0</v>
      </c>
      <c r="W1396" s="131">
        <v>0</v>
      </c>
      <c r="X1396" s="131">
        <v>0</v>
      </c>
      <c r="Y1396" s="131">
        <v>0</v>
      </c>
      <c r="Z1396" s="131">
        <v>0</v>
      </c>
      <c r="AA1396" s="131">
        <v>0</v>
      </c>
      <c r="AB1396" s="131">
        <v>0</v>
      </c>
      <c r="AC1396" s="131">
        <v>0</v>
      </c>
      <c r="AD1396" s="131">
        <v>0</v>
      </c>
      <c r="AE1396" s="131">
        <v>0</v>
      </c>
      <c r="AF1396" s="131">
        <v>0</v>
      </c>
      <c r="AG1396" s="131">
        <v>0</v>
      </c>
      <c r="AH1396" s="43">
        <v>0</v>
      </c>
    </row>
    <row r="1397" spans="1:34">
      <c r="A1397" s="52">
        <v>0</v>
      </c>
      <c r="C1397" s="53"/>
      <c r="D1397" s="2">
        <v>2011</v>
      </c>
      <c r="E1397" s="2">
        <v>11</v>
      </c>
      <c r="F1397" s="62">
        <v>2012</v>
      </c>
      <c r="G1397" s="62">
        <v>2012</v>
      </c>
      <c r="H1397" s="131">
        <v>0</v>
      </c>
      <c r="I1397" s="131">
        <v>0</v>
      </c>
      <c r="J1397" s="131">
        <v>0</v>
      </c>
      <c r="K1397" s="131">
        <v>0</v>
      </c>
      <c r="L1397" s="131">
        <v>0</v>
      </c>
      <c r="M1397" s="131">
        <v>0</v>
      </c>
      <c r="N1397" s="131">
        <v>0</v>
      </c>
      <c r="O1397" s="131">
        <v>0</v>
      </c>
      <c r="P1397" s="131">
        <v>0</v>
      </c>
      <c r="Q1397" s="131">
        <v>0</v>
      </c>
      <c r="R1397" s="131">
        <v>0</v>
      </c>
      <c r="S1397" s="131">
        <v>0</v>
      </c>
      <c r="T1397" s="131">
        <v>0</v>
      </c>
      <c r="U1397" s="131">
        <v>0</v>
      </c>
      <c r="V1397" s="131">
        <v>0</v>
      </c>
      <c r="W1397" s="131">
        <v>0</v>
      </c>
      <c r="X1397" s="131">
        <v>0</v>
      </c>
      <c r="Y1397" s="131">
        <v>0</v>
      </c>
      <c r="Z1397" s="131">
        <v>0</v>
      </c>
      <c r="AA1397" s="131">
        <v>0</v>
      </c>
      <c r="AB1397" s="131">
        <v>0</v>
      </c>
      <c r="AC1397" s="131">
        <v>0</v>
      </c>
      <c r="AD1397" s="131">
        <v>0</v>
      </c>
      <c r="AE1397" s="131">
        <v>0</v>
      </c>
      <c r="AF1397" s="131">
        <v>0</v>
      </c>
      <c r="AG1397" s="131">
        <v>0</v>
      </c>
      <c r="AH1397" s="43">
        <v>0</v>
      </c>
    </row>
    <row r="1398" spans="1:34">
      <c r="A1398" s="52">
        <v>0</v>
      </c>
      <c r="C1398" s="53"/>
      <c r="D1398" s="2">
        <v>2011</v>
      </c>
      <c r="E1398" s="2">
        <v>12</v>
      </c>
      <c r="F1398" s="62">
        <v>2012</v>
      </c>
      <c r="G1398" s="62">
        <v>2012</v>
      </c>
      <c r="H1398" s="131">
        <v>0</v>
      </c>
      <c r="I1398" s="131">
        <v>0</v>
      </c>
      <c r="J1398" s="131">
        <v>0</v>
      </c>
      <c r="K1398" s="131">
        <v>0</v>
      </c>
      <c r="L1398" s="131">
        <v>0</v>
      </c>
      <c r="M1398" s="131">
        <v>0</v>
      </c>
      <c r="N1398" s="131">
        <v>0</v>
      </c>
      <c r="O1398" s="131">
        <v>0</v>
      </c>
      <c r="P1398" s="131">
        <v>0</v>
      </c>
      <c r="Q1398" s="131">
        <v>0</v>
      </c>
      <c r="R1398" s="131">
        <v>0</v>
      </c>
      <c r="S1398" s="131">
        <v>0</v>
      </c>
      <c r="T1398" s="131">
        <v>0</v>
      </c>
      <c r="U1398" s="131">
        <v>0</v>
      </c>
      <c r="V1398" s="131">
        <v>0</v>
      </c>
      <c r="W1398" s="131">
        <v>0</v>
      </c>
      <c r="X1398" s="131">
        <v>0</v>
      </c>
      <c r="Y1398" s="131">
        <v>0</v>
      </c>
      <c r="Z1398" s="131">
        <v>0</v>
      </c>
      <c r="AA1398" s="131">
        <v>0</v>
      </c>
      <c r="AB1398" s="131">
        <v>0</v>
      </c>
      <c r="AC1398" s="131">
        <v>0</v>
      </c>
      <c r="AD1398" s="131">
        <v>0</v>
      </c>
      <c r="AE1398" s="131">
        <v>0</v>
      </c>
      <c r="AF1398" s="131">
        <v>0</v>
      </c>
      <c r="AG1398" s="131">
        <v>0</v>
      </c>
      <c r="AH1398" s="43">
        <v>0</v>
      </c>
    </row>
    <row r="1399" spans="1:34">
      <c r="A1399" s="52">
        <v>0</v>
      </c>
      <c r="C1399" s="53"/>
      <c r="D1399" s="2">
        <v>2012</v>
      </c>
      <c r="E1399" s="2">
        <v>1</v>
      </c>
      <c r="F1399" s="62">
        <v>2012</v>
      </c>
      <c r="G1399" s="62">
        <v>2012</v>
      </c>
      <c r="H1399" s="131">
        <v>0</v>
      </c>
      <c r="I1399" s="131">
        <v>0</v>
      </c>
      <c r="J1399" s="131">
        <v>0</v>
      </c>
      <c r="K1399" s="131">
        <v>0</v>
      </c>
      <c r="L1399" s="131">
        <v>0</v>
      </c>
      <c r="M1399" s="131">
        <v>0</v>
      </c>
      <c r="N1399" s="131">
        <v>0</v>
      </c>
      <c r="O1399" s="131">
        <v>0</v>
      </c>
      <c r="P1399" s="131">
        <v>0</v>
      </c>
      <c r="Q1399" s="131">
        <v>0</v>
      </c>
      <c r="R1399" s="131">
        <v>0</v>
      </c>
      <c r="S1399" s="131">
        <v>0</v>
      </c>
      <c r="T1399" s="131">
        <v>0</v>
      </c>
      <c r="U1399" s="131">
        <v>0</v>
      </c>
      <c r="V1399" s="131">
        <v>0</v>
      </c>
      <c r="W1399" s="131">
        <v>0</v>
      </c>
      <c r="X1399" s="131">
        <v>0</v>
      </c>
      <c r="Y1399" s="131">
        <v>0</v>
      </c>
      <c r="Z1399" s="131">
        <v>0</v>
      </c>
      <c r="AA1399" s="131">
        <v>0</v>
      </c>
      <c r="AB1399" s="131">
        <v>0</v>
      </c>
      <c r="AC1399" s="131">
        <v>0</v>
      </c>
      <c r="AD1399" s="131">
        <v>0</v>
      </c>
      <c r="AE1399" s="131">
        <v>0</v>
      </c>
      <c r="AF1399" s="131">
        <v>0</v>
      </c>
      <c r="AG1399" s="131">
        <v>0</v>
      </c>
      <c r="AH1399" s="43">
        <v>0</v>
      </c>
    </row>
    <row r="1400" spans="1:34">
      <c r="A1400" s="52">
        <v>0</v>
      </c>
      <c r="C1400" s="53"/>
      <c r="D1400" s="2">
        <v>2012</v>
      </c>
      <c r="E1400" s="2">
        <v>2</v>
      </c>
      <c r="F1400" s="62">
        <v>2012</v>
      </c>
      <c r="G1400" s="62">
        <v>2012</v>
      </c>
      <c r="H1400" s="131">
        <v>0</v>
      </c>
      <c r="I1400" s="131">
        <v>0</v>
      </c>
      <c r="J1400" s="131">
        <v>0</v>
      </c>
      <c r="K1400" s="131">
        <v>0</v>
      </c>
      <c r="L1400" s="131">
        <v>0</v>
      </c>
      <c r="M1400" s="131">
        <v>0</v>
      </c>
      <c r="N1400" s="131">
        <v>0</v>
      </c>
      <c r="O1400" s="131">
        <v>0</v>
      </c>
      <c r="P1400" s="131">
        <v>0</v>
      </c>
      <c r="Q1400" s="131">
        <v>0</v>
      </c>
      <c r="R1400" s="131">
        <v>0</v>
      </c>
      <c r="S1400" s="131">
        <v>0</v>
      </c>
      <c r="T1400" s="131">
        <v>0</v>
      </c>
      <c r="U1400" s="131">
        <v>0</v>
      </c>
      <c r="V1400" s="131">
        <v>0</v>
      </c>
      <c r="W1400" s="131">
        <v>0</v>
      </c>
      <c r="X1400" s="131">
        <v>0</v>
      </c>
      <c r="Y1400" s="131">
        <v>0</v>
      </c>
      <c r="Z1400" s="131">
        <v>0</v>
      </c>
      <c r="AA1400" s="131">
        <v>0</v>
      </c>
      <c r="AB1400" s="131">
        <v>0</v>
      </c>
      <c r="AC1400" s="131">
        <v>0</v>
      </c>
      <c r="AD1400" s="131">
        <v>0</v>
      </c>
      <c r="AE1400" s="131">
        <v>0</v>
      </c>
      <c r="AF1400" s="131">
        <v>0</v>
      </c>
      <c r="AG1400" s="131">
        <v>0</v>
      </c>
      <c r="AH1400" s="43">
        <v>0</v>
      </c>
    </row>
    <row r="1401" spans="1:34">
      <c r="A1401" s="52">
        <v>0</v>
      </c>
      <c r="C1401" s="53"/>
      <c r="D1401" s="2">
        <v>2012</v>
      </c>
      <c r="E1401" s="2">
        <v>3</v>
      </c>
      <c r="F1401" s="62">
        <v>2012</v>
      </c>
      <c r="G1401" s="62">
        <v>2012</v>
      </c>
      <c r="H1401" s="131">
        <v>0</v>
      </c>
      <c r="I1401" s="131">
        <v>0</v>
      </c>
      <c r="J1401" s="131">
        <v>0</v>
      </c>
      <c r="K1401" s="131">
        <v>0</v>
      </c>
      <c r="L1401" s="131">
        <v>0</v>
      </c>
      <c r="M1401" s="131">
        <v>0</v>
      </c>
      <c r="N1401" s="131">
        <v>0</v>
      </c>
      <c r="O1401" s="131">
        <v>0</v>
      </c>
      <c r="P1401" s="131">
        <v>0</v>
      </c>
      <c r="Q1401" s="131">
        <v>0</v>
      </c>
      <c r="R1401" s="131">
        <v>0</v>
      </c>
      <c r="S1401" s="131">
        <v>0</v>
      </c>
      <c r="T1401" s="131">
        <v>0</v>
      </c>
      <c r="U1401" s="131">
        <v>0</v>
      </c>
      <c r="V1401" s="131">
        <v>0</v>
      </c>
      <c r="W1401" s="131">
        <v>0</v>
      </c>
      <c r="X1401" s="131">
        <v>0</v>
      </c>
      <c r="Y1401" s="131">
        <v>0</v>
      </c>
      <c r="Z1401" s="131">
        <v>0</v>
      </c>
      <c r="AA1401" s="131">
        <v>0</v>
      </c>
      <c r="AB1401" s="131">
        <v>0</v>
      </c>
      <c r="AC1401" s="131">
        <v>0</v>
      </c>
      <c r="AD1401" s="131">
        <v>0</v>
      </c>
      <c r="AE1401" s="131">
        <v>0</v>
      </c>
      <c r="AF1401" s="131">
        <v>0</v>
      </c>
      <c r="AG1401" s="131">
        <v>0</v>
      </c>
      <c r="AH1401" s="43">
        <v>0</v>
      </c>
    </row>
    <row r="1402" spans="1:34">
      <c r="A1402" s="52">
        <v>0</v>
      </c>
      <c r="C1402" s="53"/>
      <c r="D1402" s="2">
        <v>2012</v>
      </c>
      <c r="E1402" s="2">
        <v>4</v>
      </c>
      <c r="F1402" s="62">
        <v>2012</v>
      </c>
      <c r="G1402" s="62">
        <v>2012</v>
      </c>
      <c r="H1402" s="131">
        <v>0</v>
      </c>
      <c r="I1402" s="131">
        <v>0</v>
      </c>
      <c r="J1402" s="131">
        <v>0</v>
      </c>
      <c r="K1402" s="131">
        <v>0</v>
      </c>
      <c r="L1402" s="131">
        <v>0</v>
      </c>
      <c r="M1402" s="131">
        <v>0</v>
      </c>
      <c r="N1402" s="131">
        <v>0</v>
      </c>
      <c r="O1402" s="131">
        <v>0</v>
      </c>
      <c r="P1402" s="131">
        <v>0</v>
      </c>
      <c r="Q1402" s="131">
        <v>0</v>
      </c>
      <c r="R1402" s="131">
        <v>0</v>
      </c>
      <c r="S1402" s="131">
        <v>0</v>
      </c>
      <c r="T1402" s="131">
        <v>0</v>
      </c>
      <c r="U1402" s="131">
        <v>0</v>
      </c>
      <c r="V1402" s="131">
        <v>0</v>
      </c>
      <c r="W1402" s="131">
        <v>0</v>
      </c>
      <c r="X1402" s="131">
        <v>0</v>
      </c>
      <c r="Y1402" s="131">
        <v>0</v>
      </c>
      <c r="Z1402" s="131">
        <v>0</v>
      </c>
      <c r="AA1402" s="131">
        <v>0</v>
      </c>
      <c r="AB1402" s="131">
        <v>0</v>
      </c>
      <c r="AC1402" s="131">
        <v>0</v>
      </c>
      <c r="AD1402" s="131">
        <v>0</v>
      </c>
      <c r="AE1402" s="131">
        <v>0</v>
      </c>
      <c r="AF1402" s="131">
        <v>0</v>
      </c>
      <c r="AG1402" s="131">
        <v>0</v>
      </c>
      <c r="AH1402" s="43">
        <v>0</v>
      </c>
    </row>
    <row r="1403" spans="1:34">
      <c r="A1403" s="52">
        <v>0</v>
      </c>
      <c r="C1403" s="53"/>
      <c r="D1403" s="2">
        <v>2012</v>
      </c>
      <c r="E1403" s="2">
        <v>5</v>
      </c>
      <c r="F1403" s="62">
        <v>2013</v>
      </c>
      <c r="G1403" s="62">
        <v>2013</v>
      </c>
      <c r="H1403" s="131">
        <v>0</v>
      </c>
      <c r="I1403" s="131">
        <v>0</v>
      </c>
      <c r="J1403" s="131">
        <v>0</v>
      </c>
      <c r="K1403" s="131">
        <v>0</v>
      </c>
      <c r="L1403" s="131">
        <v>0</v>
      </c>
      <c r="M1403" s="131">
        <v>0</v>
      </c>
      <c r="N1403" s="131">
        <v>0</v>
      </c>
      <c r="O1403" s="131">
        <v>0</v>
      </c>
      <c r="P1403" s="131">
        <v>0</v>
      </c>
      <c r="Q1403" s="131">
        <v>0</v>
      </c>
      <c r="R1403" s="131">
        <v>0</v>
      </c>
      <c r="S1403" s="131">
        <v>0</v>
      </c>
      <c r="T1403" s="131">
        <v>0</v>
      </c>
      <c r="U1403" s="131">
        <v>0</v>
      </c>
      <c r="V1403" s="131">
        <v>0</v>
      </c>
      <c r="W1403" s="131">
        <v>0</v>
      </c>
      <c r="X1403" s="131">
        <v>0</v>
      </c>
      <c r="Y1403" s="131">
        <v>0</v>
      </c>
      <c r="Z1403" s="131">
        <v>0</v>
      </c>
      <c r="AA1403" s="131">
        <v>0</v>
      </c>
      <c r="AB1403" s="131">
        <v>0</v>
      </c>
      <c r="AC1403" s="131">
        <v>0</v>
      </c>
      <c r="AD1403" s="131">
        <v>0</v>
      </c>
      <c r="AE1403" s="131">
        <v>0</v>
      </c>
      <c r="AF1403" s="131">
        <v>0</v>
      </c>
      <c r="AG1403" s="131">
        <v>0</v>
      </c>
      <c r="AH1403" s="43">
        <v>0</v>
      </c>
    </row>
    <row r="1404" spans="1:34">
      <c r="A1404" s="52">
        <v>0</v>
      </c>
      <c r="C1404" s="53"/>
      <c r="D1404" s="2">
        <v>2012</v>
      </c>
      <c r="E1404" s="2">
        <v>6</v>
      </c>
      <c r="F1404" s="62">
        <v>2013</v>
      </c>
      <c r="G1404" s="62">
        <v>2013</v>
      </c>
      <c r="H1404" s="131">
        <v>0</v>
      </c>
      <c r="I1404" s="131">
        <v>0</v>
      </c>
      <c r="J1404" s="131">
        <v>0</v>
      </c>
      <c r="K1404" s="131">
        <v>0</v>
      </c>
      <c r="L1404" s="131">
        <v>0</v>
      </c>
      <c r="M1404" s="131">
        <v>0</v>
      </c>
      <c r="N1404" s="131">
        <v>0</v>
      </c>
      <c r="O1404" s="131">
        <v>0</v>
      </c>
      <c r="P1404" s="131">
        <v>0</v>
      </c>
      <c r="Q1404" s="131">
        <v>0</v>
      </c>
      <c r="R1404" s="131">
        <v>0</v>
      </c>
      <c r="S1404" s="131">
        <v>0</v>
      </c>
      <c r="T1404" s="131">
        <v>0</v>
      </c>
      <c r="U1404" s="131">
        <v>0</v>
      </c>
      <c r="V1404" s="131">
        <v>0</v>
      </c>
      <c r="W1404" s="131">
        <v>0</v>
      </c>
      <c r="X1404" s="131">
        <v>0</v>
      </c>
      <c r="Y1404" s="131">
        <v>0</v>
      </c>
      <c r="Z1404" s="131">
        <v>0</v>
      </c>
      <c r="AA1404" s="131">
        <v>0</v>
      </c>
      <c r="AB1404" s="131">
        <v>0</v>
      </c>
      <c r="AC1404" s="131">
        <v>0</v>
      </c>
      <c r="AD1404" s="131">
        <v>0</v>
      </c>
      <c r="AE1404" s="131">
        <v>0</v>
      </c>
      <c r="AF1404" s="131">
        <v>0</v>
      </c>
      <c r="AG1404" s="131">
        <v>0</v>
      </c>
      <c r="AH1404" s="43">
        <v>0</v>
      </c>
    </row>
    <row r="1405" spans="1:34">
      <c r="A1405" s="52">
        <v>0</v>
      </c>
      <c r="C1405" s="53"/>
      <c r="D1405" s="2">
        <v>2012</v>
      </c>
      <c r="E1405" s="2">
        <v>7</v>
      </c>
      <c r="F1405" s="62">
        <v>2013</v>
      </c>
      <c r="G1405" s="62">
        <v>2013</v>
      </c>
      <c r="H1405" s="131">
        <v>0</v>
      </c>
      <c r="I1405" s="131">
        <v>0</v>
      </c>
      <c r="J1405" s="131">
        <v>0</v>
      </c>
      <c r="K1405" s="131">
        <v>0</v>
      </c>
      <c r="L1405" s="131">
        <v>0</v>
      </c>
      <c r="M1405" s="131">
        <v>0</v>
      </c>
      <c r="N1405" s="131">
        <v>0</v>
      </c>
      <c r="O1405" s="131">
        <v>0</v>
      </c>
      <c r="P1405" s="131">
        <v>0</v>
      </c>
      <c r="Q1405" s="131">
        <v>0</v>
      </c>
      <c r="R1405" s="131">
        <v>0</v>
      </c>
      <c r="S1405" s="131">
        <v>0</v>
      </c>
      <c r="T1405" s="131">
        <v>0</v>
      </c>
      <c r="U1405" s="131">
        <v>0</v>
      </c>
      <c r="V1405" s="131">
        <v>0</v>
      </c>
      <c r="W1405" s="131">
        <v>0</v>
      </c>
      <c r="X1405" s="131">
        <v>0</v>
      </c>
      <c r="Y1405" s="131">
        <v>0</v>
      </c>
      <c r="Z1405" s="131">
        <v>0</v>
      </c>
      <c r="AA1405" s="131">
        <v>0</v>
      </c>
      <c r="AB1405" s="131">
        <v>0</v>
      </c>
      <c r="AC1405" s="131">
        <v>0</v>
      </c>
      <c r="AD1405" s="131">
        <v>0</v>
      </c>
      <c r="AE1405" s="131">
        <v>0</v>
      </c>
      <c r="AF1405" s="131">
        <v>0</v>
      </c>
      <c r="AG1405" s="131">
        <v>0</v>
      </c>
      <c r="AH1405" s="43">
        <v>0</v>
      </c>
    </row>
    <row r="1406" spans="1:34">
      <c r="A1406" s="52">
        <v>0</v>
      </c>
      <c r="C1406" s="53"/>
      <c r="D1406" s="2">
        <v>2012</v>
      </c>
      <c r="E1406" s="2">
        <v>8</v>
      </c>
      <c r="F1406" s="62">
        <v>2013</v>
      </c>
      <c r="G1406" s="62">
        <v>2013</v>
      </c>
      <c r="H1406" s="131">
        <v>0</v>
      </c>
      <c r="I1406" s="131">
        <v>0</v>
      </c>
      <c r="J1406" s="131">
        <v>0</v>
      </c>
      <c r="K1406" s="131">
        <v>0</v>
      </c>
      <c r="L1406" s="131">
        <v>0</v>
      </c>
      <c r="M1406" s="131">
        <v>0</v>
      </c>
      <c r="N1406" s="131">
        <v>0</v>
      </c>
      <c r="O1406" s="131">
        <v>0</v>
      </c>
      <c r="P1406" s="131">
        <v>0</v>
      </c>
      <c r="Q1406" s="131">
        <v>0</v>
      </c>
      <c r="R1406" s="131">
        <v>0</v>
      </c>
      <c r="S1406" s="131">
        <v>0</v>
      </c>
      <c r="T1406" s="131">
        <v>0</v>
      </c>
      <c r="U1406" s="131">
        <v>0</v>
      </c>
      <c r="V1406" s="131">
        <v>0</v>
      </c>
      <c r="W1406" s="131">
        <v>0</v>
      </c>
      <c r="X1406" s="131">
        <v>0</v>
      </c>
      <c r="Y1406" s="131">
        <v>0</v>
      </c>
      <c r="Z1406" s="131">
        <v>0</v>
      </c>
      <c r="AA1406" s="131">
        <v>0</v>
      </c>
      <c r="AB1406" s="131">
        <v>0</v>
      </c>
      <c r="AC1406" s="131">
        <v>0</v>
      </c>
      <c r="AD1406" s="131">
        <v>0</v>
      </c>
      <c r="AE1406" s="131">
        <v>0</v>
      </c>
      <c r="AF1406" s="131">
        <v>0</v>
      </c>
      <c r="AG1406" s="131">
        <v>0</v>
      </c>
      <c r="AH1406" s="43">
        <v>0</v>
      </c>
    </row>
    <row r="1407" spans="1:34">
      <c r="A1407" s="52">
        <v>0</v>
      </c>
      <c r="C1407" s="53"/>
      <c r="D1407" s="2">
        <v>2012</v>
      </c>
      <c r="E1407" s="2">
        <v>9</v>
      </c>
      <c r="F1407" s="62">
        <v>2013</v>
      </c>
      <c r="G1407" s="62">
        <v>2013</v>
      </c>
      <c r="H1407" s="131">
        <v>0</v>
      </c>
      <c r="I1407" s="131">
        <v>0</v>
      </c>
      <c r="J1407" s="131">
        <v>0</v>
      </c>
      <c r="K1407" s="131">
        <v>0</v>
      </c>
      <c r="L1407" s="131">
        <v>0</v>
      </c>
      <c r="M1407" s="131">
        <v>0</v>
      </c>
      <c r="N1407" s="131">
        <v>0</v>
      </c>
      <c r="O1407" s="131">
        <v>0</v>
      </c>
      <c r="P1407" s="131">
        <v>0</v>
      </c>
      <c r="Q1407" s="131">
        <v>0</v>
      </c>
      <c r="R1407" s="131">
        <v>0</v>
      </c>
      <c r="S1407" s="131">
        <v>0</v>
      </c>
      <c r="T1407" s="131">
        <v>0</v>
      </c>
      <c r="U1407" s="131">
        <v>0</v>
      </c>
      <c r="V1407" s="131">
        <v>0</v>
      </c>
      <c r="W1407" s="131">
        <v>0</v>
      </c>
      <c r="X1407" s="131">
        <v>0</v>
      </c>
      <c r="Y1407" s="131">
        <v>0</v>
      </c>
      <c r="Z1407" s="131">
        <v>0</v>
      </c>
      <c r="AA1407" s="131">
        <v>0</v>
      </c>
      <c r="AB1407" s="131">
        <v>0</v>
      </c>
      <c r="AC1407" s="131">
        <v>0</v>
      </c>
      <c r="AD1407" s="131">
        <v>0</v>
      </c>
      <c r="AE1407" s="131">
        <v>0</v>
      </c>
      <c r="AF1407" s="131">
        <v>0</v>
      </c>
      <c r="AG1407" s="131">
        <v>0</v>
      </c>
      <c r="AH1407" s="43">
        <v>0</v>
      </c>
    </row>
    <row r="1408" spans="1:34">
      <c r="A1408" s="52">
        <v>0</v>
      </c>
      <c r="C1408" s="53"/>
      <c r="D1408" s="2">
        <v>2012</v>
      </c>
      <c r="E1408" s="2">
        <v>10</v>
      </c>
      <c r="F1408" s="62">
        <v>2013</v>
      </c>
      <c r="G1408" s="62">
        <v>2013</v>
      </c>
      <c r="H1408" s="131">
        <v>0</v>
      </c>
      <c r="I1408" s="131">
        <v>0</v>
      </c>
      <c r="J1408" s="131">
        <v>0</v>
      </c>
      <c r="K1408" s="131">
        <v>0</v>
      </c>
      <c r="L1408" s="131">
        <v>0</v>
      </c>
      <c r="M1408" s="131">
        <v>0</v>
      </c>
      <c r="N1408" s="131">
        <v>0</v>
      </c>
      <c r="O1408" s="131">
        <v>0</v>
      </c>
      <c r="P1408" s="131">
        <v>0</v>
      </c>
      <c r="Q1408" s="131">
        <v>0</v>
      </c>
      <c r="R1408" s="131">
        <v>0</v>
      </c>
      <c r="S1408" s="131">
        <v>0</v>
      </c>
      <c r="T1408" s="131">
        <v>0</v>
      </c>
      <c r="U1408" s="131">
        <v>0</v>
      </c>
      <c r="V1408" s="131">
        <v>0</v>
      </c>
      <c r="W1408" s="131">
        <v>0</v>
      </c>
      <c r="X1408" s="131">
        <v>0</v>
      </c>
      <c r="Y1408" s="131">
        <v>0</v>
      </c>
      <c r="Z1408" s="131">
        <v>0</v>
      </c>
      <c r="AA1408" s="131">
        <v>0</v>
      </c>
      <c r="AB1408" s="131">
        <v>0</v>
      </c>
      <c r="AC1408" s="131">
        <v>0</v>
      </c>
      <c r="AD1408" s="131">
        <v>0</v>
      </c>
      <c r="AE1408" s="131">
        <v>0</v>
      </c>
      <c r="AF1408" s="131">
        <v>0</v>
      </c>
      <c r="AG1408" s="131">
        <v>0</v>
      </c>
      <c r="AH1408" s="43">
        <v>0</v>
      </c>
    </row>
    <row r="1409" spans="1:34">
      <c r="A1409" s="52">
        <v>0</v>
      </c>
      <c r="C1409" s="53"/>
      <c r="D1409" s="2">
        <v>2012</v>
      </c>
      <c r="E1409" s="2">
        <v>11</v>
      </c>
      <c r="F1409" s="62">
        <v>2013</v>
      </c>
      <c r="G1409" s="62">
        <v>2013</v>
      </c>
      <c r="H1409" s="131">
        <v>0</v>
      </c>
      <c r="I1409" s="131">
        <v>0</v>
      </c>
      <c r="J1409" s="131">
        <v>0</v>
      </c>
      <c r="K1409" s="131">
        <v>0</v>
      </c>
      <c r="L1409" s="131">
        <v>0</v>
      </c>
      <c r="M1409" s="131">
        <v>0</v>
      </c>
      <c r="N1409" s="131">
        <v>0</v>
      </c>
      <c r="O1409" s="131">
        <v>0</v>
      </c>
      <c r="P1409" s="131">
        <v>0</v>
      </c>
      <c r="Q1409" s="131">
        <v>0</v>
      </c>
      <c r="R1409" s="131">
        <v>0</v>
      </c>
      <c r="S1409" s="131">
        <v>0</v>
      </c>
      <c r="T1409" s="131">
        <v>0</v>
      </c>
      <c r="U1409" s="131">
        <v>0</v>
      </c>
      <c r="V1409" s="131">
        <v>0</v>
      </c>
      <c r="W1409" s="131">
        <v>0</v>
      </c>
      <c r="X1409" s="131">
        <v>0</v>
      </c>
      <c r="Y1409" s="131">
        <v>0</v>
      </c>
      <c r="Z1409" s="131">
        <v>0</v>
      </c>
      <c r="AA1409" s="131">
        <v>0</v>
      </c>
      <c r="AB1409" s="131">
        <v>0</v>
      </c>
      <c r="AC1409" s="131">
        <v>0</v>
      </c>
      <c r="AD1409" s="131">
        <v>0</v>
      </c>
      <c r="AE1409" s="131">
        <v>0</v>
      </c>
      <c r="AF1409" s="131">
        <v>0</v>
      </c>
      <c r="AG1409" s="131">
        <v>0</v>
      </c>
      <c r="AH1409" s="43">
        <v>0</v>
      </c>
    </row>
    <row r="1410" spans="1:34">
      <c r="A1410" s="52">
        <v>0</v>
      </c>
      <c r="C1410" s="53"/>
      <c r="D1410" s="2">
        <v>2012</v>
      </c>
      <c r="E1410" s="2">
        <v>12</v>
      </c>
      <c r="F1410" s="62">
        <v>2013</v>
      </c>
      <c r="G1410" s="62">
        <v>2013</v>
      </c>
      <c r="H1410" s="131">
        <v>0</v>
      </c>
      <c r="I1410" s="131">
        <v>0</v>
      </c>
      <c r="J1410" s="131">
        <v>0</v>
      </c>
      <c r="K1410" s="131">
        <v>0</v>
      </c>
      <c r="L1410" s="131">
        <v>0</v>
      </c>
      <c r="M1410" s="131">
        <v>0</v>
      </c>
      <c r="N1410" s="131">
        <v>0</v>
      </c>
      <c r="O1410" s="131">
        <v>0</v>
      </c>
      <c r="P1410" s="131">
        <v>0</v>
      </c>
      <c r="Q1410" s="131">
        <v>0</v>
      </c>
      <c r="R1410" s="131">
        <v>0</v>
      </c>
      <c r="S1410" s="131">
        <v>0</v>
      </c>
      <c r="T1410" s="131">
        <v>0</v>
      </c>
      <c r="U1410" s="131">
        <v>0</v>
      </c>
      <c r="V1410" s="131">
        <v>0</v>
      </c>
      <c r="W1410" s="131">
        <v>0</v>
      </c>
      <c r="X1410" s="131">
        <v>0</v>
      </c>
      <c r="Y1410" s="131">
        <v>0</v>
      </c>
      <c r="Z1410" s="131">
        <v>0</v>
      </c>
      <c r="AA1410" s="131">
        <v>0</v>
      </c>
      <c r="AB1410" s="131">
        <v>0</v>
      </c>
      <c r="AC1410" s="131">
        <v>0</v>
      </c>
      <c r="AD1410" s="131">
        <v>0</v>
      </c>
      <c r="AE1410" s="131">
        <v>0</v>
      </c>
      <c r="AF1410" s="131">
        <v>0</v>
      </c>
      <c r="AG1410" s="131">
        <v>0</v>
      </c>
      <c r="AH1410" s="43">
        <v>0</v>
      </c>
    </row>
    <row r="1411" spans="1:34">
      <c r="A1411" s="52">
        <v>0</v>
      </c>
      <c r="C1411" s="53"/>
      <c r="D1411" s="2">
        <v>2013</v>
      </c>
      <c r="E1411" s="2">
        <v>1</v>
      </c>
      <c r="F1411" s="62">
        <v>2013</v>
      </c>
      <c r="G1411" s="62">
        <v>2013</v>
      </c>
      <c r="H1411" s="131">
        <v>0</v>
      </c>
      <c r="I1411" s="131">
        <v>0</v>
      </c>
      <c r="J1411" s="131">
        <v>0</v>
      </c>
      <c r="K1411" s="131">
        <v>0</v>
      </c>
      <c r="L1411" s="131">
        <v>0</v>
      </c>
      <c r="M1411" s="131">
        <v>0</v>
      </c>
      <c r="N1411" s="131">
        <v>0</v>
      </c>
      <c r="O1411" s="131">
        <v>0</v>
      </c>
      <c r="P1411" s="131">
        <v>0</v>
      </c>
      <c r="Q1411" s="131">
        <v>0</v>
      </c>
      <c r="R1411" s="131">
        <v>0</v>
      </c>
      <c r="S1411" s="131">
        <v>0</v>
      </c>
      <c r="T1411" s="131">
        <v>0</v>
      </c>
      <c r="U1411" s="131">
        <v>0</v>
      </c>
      <c r="V1411" s="131">
        <v>0</v>
      </c>
      <c r="W1411" s="131">
        <v>0</v>
      </c>
      <c r="X1411" s="131">
        <v>0</v>
      </c>
      <c r="Y1411" s="131">
        <v>0</v>
      </c>
      <c r="Z1411" s="131">
        <v>0</v>
      </c>
      <c r="AA1411" s="131">
        <v>0</v>
      </c>
      <c r="AB1411" s="131">
        <v>0</v>
      </c>
      <c r="AC1411" s="131">
        <v>0</v>
      </c>
      <c r="AD1411" s="131">
        <v>0</v>
      </c>
      <c r="AE1411" s="131">
        <v>0</v>
      </c>
      <c r="AF1411" s="131">
        <v>0</v>
      </c>
      <c r="AG1411" s="131">
        <v>0</v>
      </c>
      <c r="AH1411" s="43">
        <v>0</v>
      </c>
    </row>
    <row r="1412" spans="1:34">
      <c r="A1412" s="52">
        <v>0</v>
      </c>
      <c r="C1412" s="53"/>
      <c r="D1412" s="2">
        <v>2013</v>
      </c>
      <c r="E1412" s="2">
        <v>2</v>
      </c>
      <c r="F1412" s="62">
        <v>2013</v>
      </c>
      <c r="G1412" s="62">
        <v>2013</v>
      </c>
      <c r="H1412" s="131">
        <v>0</v>
      </c>
      <c r="I1412" s="131">
        <v>0</v>
      </c>
      <c r="J1412" s="131">
        <v>0</v>
      </c>
      <c r="K1412" s="131">
        <v>0</v>
      </c>
      <c r="L1412" s="131">
        <v>0</v>
      </c>
      <c r="M1412" s="131">
        <v>0</v>
      </c>
      <c r="N1412" s="131">
        <v>0</v>
      </c>
      <c r="O1412" s="131">
        <v>0</v>
      </c>
      <c r="P1412" s="131">
        <v>0</v>
      </c>
      <c r="Q1412" s="131">
        <v>0</v>
      </c>
      <c r="R1412" s="131">
        <v>0</v>
      </c>
      <c r="S1412" s="131">
        <v>0</v>
      </c>
      <c r="T1412" s="131">
        <v>0</v>
      </c>
      <c r="U1412" s="131">
        <v>0</v>
      </c>
      <c r="V1412" s="131">
        <v>0</v>
      </c>
      <c r="W1412" s="131">
        <v>0</v>
      </c>
      <c r="X1412" s="131">
        <v>0</v>
      </c>
      <c r="Y1412" s="131">
        <v>0</v>
      </c>
      <c r="Z1412" s="131">
        <v>0</v>
      </c>
      <c r="AA1412" s="131">
        <v>0</v>
      </c>
      <c r="AB1412" s="131">
        <v>0</v>
      </c>
      <c r="AC1412" s="131">
        <v>0</v>
      </c>
      <c r="AD1412" s="131">
        <v>0</v>
      </c>
      <c r="AE1412" s="131">
        <v>0</v>
      </c>
      <c r="AF1412" s="131">
        <v>0</v>
      </c>
      <c r="AG1412" s="131">
        <v>0</v>
      </c>
      <c r="AH1412" s="43">
        <v>0</v>
      </c>
    </row>
    <row r="1413" spans="1:34">
      <c r="A1413" s="52">
        <v>0</v>
      </c>
      <c r="C1413" s="53"/>
      <c r="D1413" s="2">
        <v>2013</v>
      </c>
      <c r="E1413" s="2">
        <v>3</v>
      </c>
      <c r="F1413" s="62">
        <v>2013</v>
      </c>
      <c r="G1413" s="62">
        <v>2013</v>
      </c>
      <c r="H1413" s="131">
        <v>0</v>
      </c>
      <c r="I1413" s="131">
        <v>0</v>
      </c>
      <c r="J1413" s="131">
        <v>0</v>
      </c>
      <c r="K1413" s="131">
        <v>0</v>
      </c>
      <c r="L1413" s="131">
        <v>0</v>
      </c>
      <c r="M1413" s="131">
        <v>0</v>
      </c>
      <c r="N1413" s="131">
        <v>0</v>
      </c>
      <c r="O1413" s="131">
        <v>0</v>
      </c>
      <c r="P1413" s="131">
        <v>0</v>
      </c>
      <c r="Q1413" s="131">
        <v>0</v>
      </c>
      <c r="R1413" s="131">
        <v>0</v>
      </c>
      <c r="S1413" s="131">
        <v>0</v>
      </c>
      <c r="T1413" s="131">
        <v>0</v>
      </c>
      <c r="U1413" s="131">
        <v>0</v>
      </c>
      <c r="V1413" s="131">
        <v>0</v>
      </c>
      <c r="W1413" s="131">
        <v>0</v>
      </c>
      <c r="X1413" s="131">
        <v>0</v>
      </c>
      <c r="Y1413" s="131">
        <v>0</v>
      </c>
      <c r="Z1413" s="131">
        <v>0</v>
      </c>
      <c r="AA1413" s="131">
        <v>0</v>
      </c>
      <c r="AB1413" s="131">
        <v>0</v>
      </c>
      <c r="AC1413" s="131">
        <v>0</v>
      </c>
      <c r="AD1413" s="131">
        <v>0</v>
      </c>
      <c r="AE1413" s="131">
        <v>0</v>
      </c>
      <c r="AF1413" s="131">
        <v>0</v>
      </c>
      <c r="AG1413" s="131">
        <v>0</v>
      </c>
      <c r="AH1413" s="43">
        <v>0</v>
      </c>
    </row>
    <row r="1414" spans="1:34">
      <c r="A1414" s="52">
        <v>0</v>
      </c>
      <c r="C1414" s="53"/>
      <c r="D1414" s="2">
        <v>2013</v>
      </c>
      <c r="E1414" s="2">
        <v>4</v>
      </c>
      <c r="F1414" s="62">
        <v>2013</v>
      </c>
      <c r="G1414" s="62">
        <v>2013</v>
      </c>
      <c r="H1414" s="131">
        <v>0</v>
      </c>
      <c r="I1414" s="131">
        <v>0</v>
      </c>
      <c r="J1414" s="131">
        <v>0</v>
      </c>
      <c r="K1414" s="131">
        <v>0</v>
      </c>
      <c r="L1414" s="131">
        <v>0</v>
      </c>
      <c r="M1414" s="131">
        <v>0</v>
      </c>
      <c r="N1414" s="131">
        <v>0</v>
      </c>
      <c r="O1414" s="131">
        <v>0</v>
      </c>
      <c r="P1414" s="131">
        <v>0</v>
      </c>
      <c r="Q1414" s="131">
        <v>0</v>
      </c>
      <c r="R1414" s="131">
        <v>0</v>
      </c>
      <c r="S1414" s="131">
        <v>0</v>
      </c>
      <c r="T1414" s="131">
        <v>0</v>
      </c>
      <c r="U1414" s="131">
        <v>0</v>
      </c>
      <c r="V1414" s="131">
        <v>0</v>
      </c>
      <c r="W1414" s="131">
        <v>0</v>
      </c>
      <c r="X1414" s="131">
        <v>0</v>
      </c>
      <c r="Y1414" s="131">
        <v>0</v>
      </c>
      <c r="Z1414" s="131">
        <v>0</v>
      </c>
      <c r="AA1414" s="131">
        <v>0</v>
      </c>
      <c r="AB1414" s="131">
        <v>0</v>
      </c>
      <c r="AC1414" s="131">
        <v>0</v>
      </c>
      <c r="AD1414" s="131">
        <v>0</v>
      </c>
      <c r="AE1414" s="131">
        <v>0</v>
      </c>
      <c r="AF1414" s="131">
        <v>0</v>
      </c>
      <c r="AG1414" s="131">
        <v>0</v>
      </c>
      <c r="AH1414" s="43">
        <v>0</v>
      </c>
    </row>
    <row r="1415" spans="1:34">
      <c r="A1415" s="52">
        <v>0</v>
      </c>
      <c r="C1415" s="53"/>
      <c r="D1415" s="2">
        <v>2013</v>
      </c>
      <c r="E1415" s="2">
        <v>5</v>
      </c>
      <c r="F1415" s="62">
        <v>2014</v>
      </c>
      <c r="G1415" s="62">
        <v>2014</v>
      </c>
      <c r="H1415" s="131">
        <v>0</v>
      </c>
      <c r="I1415" s="131">
        <v>0</v>
      </c>
      <c r="J1415" s="131">
        <v>0</v>
      </c>
      <c r="K1415" s="131">
        <v>0</v>
      </c>
      <c r="L1415" s="131">
        <v>0</v>
      </c>
      <c r="M1415" s="131">
        <v>0</v>
      </c>
      <c r="N1415" s="131">
        <v>0</v>
      </c>
      <c r="O1415" s="131">
        <v>0</v>
      </c>
      <c r="P1415" s="131">
        <v>0</v>
      </c>
      <c r="Q1415" s="131">
        <v>0</v>
      </c>
      <c r="R1415" s="131">
        <v>0</v>
      </c>
      <c r="S1415" s="131">
        <v>0</v>
      </c>
      <c r="T1415" s="131">
        <v>0</v>
      </c>
      <c r="U1415" s="131">
        <v>0</v>
      </c>
      <c r="V1415" s="131">
        <v>0</v>
      </c>
      <c r="W1415" s="131">
        <v>0</v>
      </c>
      <c r="X1415" s="131">
        <v>0</v>
      </c>
      <c r="Y1415" s="131">
        <v>0</v>
      </c>
      <c r="Z1415" s="131">
        <v>0</v>
      </c>
      <c r="AA1415" s="131">
        <v>0</v>
      </c>
      <c r="AB1415" s="131">
        <v>0</v>
      </c>
      <c r="AC1415" s="131">
        <v>0</v>
      </c>
      <c r="AD1415" s="131">
        <v>0</v>
      </c>
      <c r="AE1415" s="131">
        <v>0</v>
      </c>
      <c r="AF1415" s="131">
        <v>0</v>
      </c>
      <c r="AG1415" s="131">
        <v>0</v>
      </c>
      <c r="AH1415" s="43">
        <v>0</v>
      </c>
    </row>
    <row r="1416" spans="1:34">
      <c r="A1416" s="52">
        <v>0</v>
      </c>
      <c r="C1416" s="53"/>
      <c r="D1416" s="2">
        <v>2013</v>
      </c>
      <c r="E1416" s="2">
        <v>6</v>
      </c>
      <c r="F1416" s="62">
        <v>2014</v>
      </c>
      <c r="G1416" s="62">
        <v>2014</v>
      </c>
      <c r="H1416" s="131">
        <v>0</v>
      </c>
      <c r="I1416" s="131">
        <v>0</v>
      </c>
      <c r="J1416" s="131">
        <v>0</v>
      </c>
      <c r="K1416" s="131">
        <v>0</v>
      </c>
      <c r="L1416" s="131">
        <v>0</v>
      </c>
      <c r="M1416" s="131">
        <v>0</v>
      </c>
      <c r="N1416" s="131">
        <v>0</v>
      </c>
      <c r="O1416" s="131">
        <v>0</v>
      </c>
      <c r="P1416" s="131">
        <v>0</v>
      </c>
      <c r="Q1416" s="131">
        <v>0</v>
      </c>
      <c r="R1416" s="131">
        <v>0</v>
      </c>
      <c r="S1416" s="131">
        <v>0</v>
      </c>
      <c r="T1416" s="131">
        <v>0</v>
      </c>
      <c r="U1416" s="131">
        <v>0</v>
      </c>
      <c r="V1416" s="131">
        <v>0</v>
      </c>
      <c r="W1416" s="131">
        <v>0</v>
      </c>
      <c r="X1416" s="131">
        <v>0</v>
      </c>
      <c r="Y1416" s="131">
        <v>0</v>
      </c>
      <c r="Z1416" s="131">
        <v>0</v>
      </c>
      <c r="AA1416" s="131">
        <v>0</v>
      </c>
      <c r="AB1416" s="131">
        <v>0</v>
      </c>
      <c r="AC1416" s="131">
        <v>0</v>
      </c>
      <c r="AD1416" s="131">
        <v>0</v>
      </c>
      <c r="AE1416" s="131">
        <v>0</v>
      </c>
      <c r="AF1416" s="131">
        <v>0</v>
      </c>
      <c r="AG1416" s="131">
        <v>0</v>
      </c>
      <c r="AH1416" s="43">
        <v>0</v>
      </c>
    </row>
    <row r="1417" spans="1:34">
      <c r="A1417" s="52">
        <v>0</v>
      </c>
      <c r="C1417" s="53"/>
      <c r="D1417" s="2">
        <v>2013</v>
      </c>
      <c r="E1417" s="2">
        <v>7</v>
      </c>
      <c r="F1417" s="62">
        <v>2014</v>
      </c>
      <c r="G1417" s="62">
        <v>2014</v>
      </c>
      <c r="H1417" s="131">
        <v>0</v>
      </c>
      <c r="I1417" s="131">
        <v>0</v>
      </c>
      <c r="J1417" s="131">
        <v>0</v>
      </c>
      <c r="K1417" s="131">
        <v>0</v>
      </c>
      <c r="L1417" s="131">
        <v>0</v>
      </c>
      <c r="M1417" s="131">
        <v>0</v>
      </c>
      <c r="N1417" s="131">
        <v>0</v>
      </c>
      <c r="O1417" s="131">
        <v>0</v>
      </c>
      <c r="P1417" s="131">
        <v>0</v>
      </c>
      <c r="Q1417" s="131">
        <v>0</v>
      </c>
      <c r="R1417" s="131">
        <v>0</v>
      </c>
      <c r="S1417" s="131">
        <v>0</v>
      </c>
      <c r="T1417" s="131">
        <v>0</v>
      </c>
      <c r="U1417" s="131">
        <v>0</v>
      </c>
      <c r="V1417" s="131">
        <v>0</v>
      </c>
      <c r="W1417" s="131">
        <v>0</v>
      </c>
      <c r="X1417" s="131">
        <v>0</v>
      </c>
      <c r="Y1417" s="131">
        <v>0</v>
      </c>
      <c r="Z1417" s="131">
        <v>0</v>
      </c>
      <c r="AA1417" s="131">
        <v>0</v>
      </c>
      <c r="AB1417" s="131">
        <v>0</v>
      </c>
      <c r="AC1417" s="131">
        <v>0</v>
      </c>
      <c r="AD1417" s="131">
        <v>0</v>
      </c>
      <c r="AE1417" s="131">
        <v>0</v>
      </c>
      <c r="AF1417" s="131">
        <v>0</v>
      </c>
      <c r="AG1417" s="131">
        <v>0</v>
      </c>
      <c r="AH1417" s="43">
        <v>0</v>
      </c>
    </row>
    <row r="1418" spans="1:34">
      <c r="A1418" s="52">
        <v>0</v>
      </c>
      <c r="C1418" s="53"/>
      <c r="D1418" s="2">
        <v>2013</v>
      </c>
      <c r="E1418" s="2">
        <v>8</v>
      </c>
      <c r="F1418" s="62">
        <v>2014</v>
      </c>
      <c r="G1418" s="62">
        <v>2014</v>
      </c>
      <c r="H1418" s="131">
        <v>0</v>
      </c>
      <c r="I1418" s="131">
        <v>0</v>
      </c>
      <c r="J1418" s="131">
        <v>0</v>
      </c>
      <c r="K1418" s="131">
        <v>0</v>
      </c>
      <c r="L1418" s="131">
        <v>0</v>
      </c>
      <c r="M1418" s="131">
        <v>0</v>
      </c>
      <c r="N1418" s="131">
        <v>0</v>
      </c>
      <c r="O1418" s="131">
        <v>0</v>
      </c>
      <c r="P1418" s="131">
        <v>0</v>
      </c>
      <c r="Q1418" s="131">
        <v>0</v>
      </c>
      <c r="R1418" s="131">
        <v>0</v>
      </c>
      <c r="S1418" s="131">
        <v>0</v>
      </c>
      <c r="T1418" s="131">
        <v>0</v>
      </c>
      <c r="U1418" s="131">
        <v>0</v>
      </c>
      <c r="V1418" s="131">
        <v>0</v>
      </c>
      <c r="W1418" s="131">
        <v>0</v>
      </c>
      <c r="X1418" s="131">
        <v>0</v>
      </c>
      <c r="Y1418" s="131">
        <v>0</v>
      </c>
      <c r="Z1418" s="131">
        <v>0</v>
      </c>
      <c r="AA1418" s="131">
        <v>0</v>
      </c>
      <c r="AB1418" s="131">
        <v>0</v>
      </c>
      <c r="AC1418" s="131">
        <v>0</v>
      </c>
      <c r="AD1418" s="131">
        <v>0</v>
      </c>
      <c r="AE1418" s="131">
        <v>0</v>
      </c>
      <c r="AF1418" s="131">
        <v>0</v>
      </c>
      <c r="AG1418" s="131">
        <v>0</v>
      </c>
      <c r="AH1418" s="43">
        <v>0</v>
      </c>
    </row>
    <row r="1419" spans="1:34">
      <c r="A1419" s="52">
        <v>0</v>
      </c>
      <c r="C1419" s="53"/>
      <c r="D1419" s="2">
        <v>2013</v>
      </c>
      <c r="E1419" s="2">
        <v>9</v>
      </c>
      <c r="F1419" s="62">
        <v>2014</v>
      </c>
      <c r="G1419" s="62">
        <v>2014</v>
      </c>
      <c r="H1419" s="131">
        <v>0</v>
      </c>
      <c r="I1419" s="131">
        <v>0</v>
      </c>
      <c r="J1419" s="131">
        <v>0</v>
      </c>
      <c r="K1419" s="131">
        <v>0</v>
      </c>
      <c r="L1419" s="131">
        <v>0</v>
      </c>
      <c r="M1419" s="131">
        <v>0</v>
      </c>
      <c r="N1419" s="131">
        <v>0</v>
      </c>
      <c r="O1419" s="131">
        <v>0</v>
      </c>
      <c r="P1419" s="131">
        <v>0</v>
      </c>
      <c r="Q1419" s="131">
        <v>0</v>
      </c>
      <c r="R1419" s="131">
        <v>0</v>
      </c>
      <c r="S1419" s="131">
        <v>0</v>
      </c>
      <c r="T1419" s="131">
        <v>0</v>
      </c>
      <c r="U1419" s="131">
        <v>0</v>
      </c>
      <c r="V1419" s="131">
        <v>0</v>
      </c>
      <c r="W1419" s="131">
        <v>0</v>
      </c>
      <c r="X1419" s="131">
        <v>0</v>
      </c>
      <c r="Y1419" s="131">
        <v>0</v>
      </c>
      <c r="Z1419" s="131">
        <v>0</v>
      </c>
      <c r="AA1419" s="131">
        <v>0</v>
      </c>
      <c r="AB1419" s="131">
        <v>0</v>
      </c>
      <c r="AC1419" s="131">
        <v>0</v>
      </c>
      <c r="AD1419" s="131">
        <v>0</v>
      </c>
      <c r="AE1419" s="131">
        <v>0</v>
      </c>
      <c r="AF1419" s="131">
        <v>0</v>
      </c>
      <c r="AG1419" s="131">
        <v>0</v>
      </c>
      <c r="AH1419" s="43">
        <v>0</v>
      </c>
    </row>
    <row r="1420" spans="1:34">
      <c r="A1420" s="52">
        <v>0</v>
      </c>
      <c r="C1420" s="53"/>
      <c r="D1420" s="2">
        <v>2013</v>
      </c>
      <c r="E1420" s="2">
        <v>10</v>
      </c>
      <c r="F1420" s="62">
        <v>2014</v>
      </c>
      <c r="G1420" s="62">
        <v>2014</v>
      </c>
      <c r="H1420" s="131">
        <v>0</v>
      </c>
      <c r="I1420" s="131">
        <v>0</v>
      </c>
      <c r="J1420" s="131">
        <v>0</v>
      </c>
      <c r="K1420" s="131">
        <v>0</v>
      </c>
      <c r="L1420" s="131">
        <v>0</v>
      </c>
      <c r="M1420" s="131">
        <v>0</v>
      </c>
      <c r="N1420" s="131">
        <v>0</v>
      </c>
      <c r="O1420" s="131">
        <v>0</v>
      </c>
      <c r="P1420" s="131">
        <v>0</v>
      </c>
      <c r="Q1420" s="131">
        <v>0</v>
      </c>
      <c r="R1420" s="131">
        <v>0</v>
      </c>
      <c r="S1420" s="131">
        <v>0</v>
      </c>
      <c r="T1420" s="131">
        <v>0</v>
      </c>
      <c r="U1420" s="131">
        <v>0</v>
      </c>
      <c r="V1420" s="131">
        <v>0</v>
      </c>
      <c r="W1420" s="131">
        <v>0</v>
      </c>
      <c r="X1420" s="131">
        <v>0</v>
      </c>
      <c r="Y1420" s="131">
        <v>0</v>
      </c>
      <c r="Z1420" s="131">
        <v>0</v>
      </c>
      <c r="AA1420" s="131">
        <v>0</v>
      </c>
      <c r="AB1420" s="131">
        <v>0</v>
      </c>
      <c r="AC1420" s="131">
        <v>0</v>
      </c>
      <c r="AD1420" s="131">
        <v>0</v>
      </c>
      <c r="AE1420" s="131">
        <v>0</v>
      </c>
      <c r="AF1420" s="131">
        <v>0</v>
      </c>
      <c r="AG1420" s="131">
        <v>0</v>
      </c>
      <c r="AH1420" s="43">
        <v>0</v>
      </c>
    </row>
    <row r="1421" spans="1:34">
      <c r="A1421" s="52">
        <v>0</v>
      </c>
      <c r="C1421" s="53"/>
      <c r="D1421" s="2">
        <v>2013</v>
      </c>
      <c r="E1421" s="2">
        <v>11</v>
      </c>
      <c r="F1421" s="62">
        <v>2014</v>
      </c>
      <c r="G1421" s="62">
        <v>2014</v>
      </c>
      <c r="H1421" s="131">
        <v>0</v>
      </c>
      <c r="I1421" s="131">
        <v>0</v>
      </c>
      <c r="J1421" s="131">
        <v>0</v>
      </c>
      <c r="K1421" s="131">
        <v>0</v>
      </c>
      <c r="L1421" s="131">
        <v>0</v>
      </c>
      <c r="M1421" s="131">
        <v>0</v>
      </c>
      <c r="N1421" s="131">
        <v>0</v>
      </c>
      <c r="O1421" s="131">
        <v>0</v>
      </c>
      <c r="P1421" s="131">
        <v>0</v>
      </c>
      <c r="Q1421" s="131">
        <v>0</v>
      </c>
      <c r="R1421" s="131">
        <v>0</v>
      </c>
      <c r="S1421" s="131">
        <v>0</v>
      </c>
      <c r="T1421" s="131">
        <v>0</v>
      </c>
      <c r="U1421" s="131">
        <v>0</v>
      </c>
      <c r="V1421" s="131">
        <v>0</v>
      </c>
      <c r="W1421" s="131">
        <v>0</v>
      </c>
      <c r="X1421" s="131">
        <v>0</v>
      </c>
      <c r="Y1421" s="131">
        <v>0</v>
      </c>
      <c r="Z1421" s="131">
        <v>0</v>
      </c>
      <c r="AA1421" s="131">
        <v>0</v>
      </c>
      <c r="AB1421" s="131">
        <v>0</v>
      </c>
      <c r="AC1421" s="131">
        <v>0</v>
      </c>
      <c r="AD1421" s="131">
        <v>0</v>
      </c>
      <c r="AE1421" s="131">
        <v>0</v>
      </c>
      <c r="AF1421" s="131">
        <v>0</v>
      </c>
      <c r="AG1421" s="131">
        <v>0</v>
      </c>
      <c r="AH1421" s="43">
        <v>0</v>
      </c>
    </row>
    <row r="1422" spans="1:34">
      <c r="A1422" s="52">
        <v>0</v>
      </c>
      <c r="C1422" s="53"/>
      <c r="D1422" s="2">
        <v>2013</v>
      </c>
      <c r="E1422" s="2">
        <v>12</v>
      </c>
      <c r="F1422" s="62">
        <v>2014</v>
      </c>
      <c r="G1422" s="62">
        <v>2014</v>
      </c>
      <c r="H1422" s="131">
        <v>0</v>
      </c>
      <c r="I1422" s="131">
        <v>0</v>
      </c>
      <c r="J1422" s="131">
        <v>0</v>
      </c>
      <c r="K1422" s="131">
        <v>0</v>
      </c>
      <c r="L1422" s="131">
        <v>0</v>
      </c>
      <c r="M1422" s="131">
        <v>0</v>
      </c>
      <c r="N1422" s="131">
        <v>0</v>
      </c>
      <c r="O1422" s="131">
        <v>0</v>
      </c>
      <c r="P1422" s="131">
        <v>0</v>
      </c>
      <c r="Q1422" s="131">
        <v>0</v>
      </c>
      <c r="R1422" s="131">
        <v>0</v>
      </c>
      <c r="S1422" s="131">
        <v>0</v>
      </c>
      <c r="T1422" s="131">
        <v>0</v>
      </c>
      <c r="U1422" s="131">
        <v>0</v>
      </c>
      <c r="V1422" s="131">
        <v>0</v>
      </c>
      <c r="W1422" s="131">
        <v>0</v>
      </c>
      <c r="X1422" s="131">
        <v>0</v>
      </c>
      <c r="Y1422" s="131">
        <v>0</v>
      </c>
      <c r="Z1422" s="131">
        <v>0</v>
      </c>
      <c r="AA1422" s="131">
        <v>0</v>
      </c>
      <c r="AB1422" s="131">
        <v>0</v>
      </c>
      <c r="AC1422" s="131">
        <v>0</v>
      </c>
      <c r="AD1422" s="131">
        <v>0</v>
      </c>
      <c r="AE1422" s="131">
        <v>0</v>
      </c>
      <c r="AF1422" s="131">
        <v>0</v>
      </c>
      <c r="AG1422" s="131">
        <v>0</v>
      </c>
      <c r="AH1422" s="43">
        <v>0</v>
      </c>
    </row>
    <row r="1423" spans="1:34">
      <c r="A1423" s="52">
        <v>0</v>
      </c>
      <c r="C1423" s="53"/>
      <c r="D1423" s="2">
        <v>2014</v>
      </c>
      <c r="E1423" s="2">
        <v>1</v>
      </c>
      <c r="F1423" s="62">
        <v>2014</v>
      </c>
      <c r="G1423" s="62">
        <v>2014</v>
      </c>
      <c r="H1423" s="131">
        <v>0</v>
      </c>
      <c r="I1423" s="131">
        <v>0</v>
      </c>
      <c r="J1423" s="131">
        <v>0</v>
      </c>
      <c r="K1423" s="131">
        <v>0</v>
      </c>
      <c r="L1423" s="131">
        <v>0</v>
      </c>
      <c r="M1423" s="131">
        <v>0</v>
      </c>
      <c r="N1423" s="131">
        <v>0</v>
      </c>
      <c r="O1423" s="131">
        <v>0</v>
      </c>
      <c r="P1423" s="131">
        <v>0</v>
      </c>
      <c r="Q1423" s="131">
        <v>0</v>
      </c>
      <c r="R1423" s="131">
        <v>0</v>
      </c>
      <c r="S1423" s="131">
        <v>0</v>
      </c>
      <c r="T1423" s="131">
        <v>0</v>
      </c>
      <c r="U1423" s="131">
        <v>0</v>
      </c>
      <c r="V1423" s="131">
        <v>0</v>
      </c>
      <c r="W1423" s="131">
        <v>0</v>
      </c>
      <c r="X1423" s="131">
        <v>0</v>
      </c>
      <c r="Y1423" s="131">
        <v>0</v>
      </c>
      <c r="Z1423" s="131">
        <v>0</v>
      </c>
      <c r="AA1423" s="131">
        <v>0</v>
      </c>
      <c r="AB1423" s="131">
        <v>0</v>
      </c>
      <c r="AC1423" s="131">
        <v>0</v>
      </c>
      <c r="AD1423" s="131">
        <v>0</v>
      </c>
      <c r="AE1423" s="131">
        <v>0</v>
      </c>
      <c r="AF1423" s="131">
        <v>0</v>
      </c>
      <c r="AG1423" s="131">
        <v>0</v>
      </c>
      <c r="AH1423" s="43">
        <v>0</v>
      </c>
    </row>
    <row r="1424" spans="1:34">
      <c r="A1424" s="52">
        <v>0</v>
      </c>
      <c r="C1424" s="53"/>
      <c r="D1424" s="2">
        <v>2014</v>
      </c>
      <c r="E1424" s="2">
        <v>2</v>
      </c>
      <c r="F1424" s="62">
        <v>2014</v>
      </c>
      <c r="G1424" s="62">
        <v>2014</v>
      </c>
      <c r="H1424" s="131">
        <v>0</v>
      </c>
      <c r="I1424" s="131">
        <v>0</v>
      </c>
      <c r="J1424" s="131">
        <v>0</v>
      </c>
      <c r="K1424" s="131">
        <v>0</v>
      </c>
      <c r="L1424" s="131">
        <v>0</v>
      </c>
      <c r="M1424" s="131">
        <v>0</v>
      </c>
      <c r="N1424" s="131">
        <v>0</v>
      </c>
      <c r="O1424" s="131">
        <v>0</v>
      </c>
      <c r="P1424" s="131">
        <v>0</v>
      </c>
      <c r="Q1424" s="131">
        <v>0</v>
      </c>
      <c r="R1424" s="131">
        <v>0</v>
      </c>
      <c r="S1424" s="131">
        <v>0</v>
      </c>
      <c r="T1424" s="131">
        <v>0</v>
      </c>
      <c r="U1424" s="131">
        <v>0</v>
      </c>
      <c r="V1424" s="131">
        <v>0</v>
      </c>
      <c r="W1424" s="131">
        <v>0</v>
      </c>
      <c r="X1424" s="131">
        <v>0</v>
      </c>
      <c r="Y1424" s="131">
        <v>0</v>
      </c>
      <c r="Z1424" s="131">
        <v>0</v>
      </c>
      <c r="AA1424" s="131">
        <v>0</v>
      </c>
      <c r="AB1424" s="131">
        <v>0</v>
      </c>
      <c r="AC1424" s="131">
        <v>0</v>
      </c>
      <c r="AD1424" s="131">
        <v>0</v>
      </c>
      <c r="AE1424" s="131">
        <v>0</v>
      </c>
      <c r="AF1424" s="131">
        <v>0</v>
      </c>
      <c r="AG1424" s="131">
        <v>0</v>
      </c>
      <c r="AH1424" s="43">
        <v>0</v>
      </c>
    </row>
    <row r="1425" spans="1:34">
      <c r="A1425" s="52">
        <v>0</v>
      </c>
      <c r="C1425" s="53"/>
      <c r="D1425" s="2">
        <v>2014</v>
      </c>
      <c r="E1425" s="2">
        <v>3</v>
      </c>
      <c r="F1425" s="62">
        <v>2014</v>
      </c>
      <c r="G1425" s="62">
        <v>2014</v>
      </c>
      <c r="H1425" s="131">
        <v>0</v>
      </c>
      <c r="I1425" s="131">
        <v>0</v>
      </c>
      <c r="J1425" s="131">
        <v>0</v>
      </c>
      <c r="K1425" s="131">
        <v>0</v>
      </c>
      <c r="L1425" s="131">
        <v>0</v>
      </c>
      <c r="M1425" s="131">
        <v>0</v>
      </c>
      <c r="N1425" s="131">
        <v>0</v>
      </c>
      <c r="O1425" s="131">
        <v>0</v>
      </c>
      <c r="P1425" s="131">
        <v>0</v>
      </c>
      <c r="Q1425" s="131">
        <v>0</v>
      </c>
      <c r="R1425" s="131">
        <v>0</v>
      </c>
      <c r="S1425" s="131">
        <v>0</v>
      </c>
      <c r="T1425" s="131">
        <v>0</v>
      </c>
      <c r="U1425" s="131">
        <v>0</v>
      </c>
      <c r="V1425" s="131">
        <v>0</v>
      </c>
      <c r="W1425" s="131">
        <v>0</v>
      </c>
      <c r="X1425" s="131">
        <v>0</v>
      </c>
      <c r="Y1425" s="131">
        <v>0</v>
      </c>
      <c r="Z1425" s="131">
        <v>0</v>
      </c>
      <c r="AA1425" s="131">
        <v>0</v>
      </c>
      <c r="AB1425" s="131">
        <v>0</v>
      </c>
      <c r="AC1425" s="131">
        <v>0</v>
      </c>
      <c r="AD1425" s="131">
        <v>0</v>
      </c>
      <c r="AE1425" s="131">
        <v>0</v>
      </c>
      <c r="AF1425" s="131">
        <v>0</v>
      </c>
      <c r="AG1425" s="131">
        <v>0</v>
      </c>
      <c r="AH1425" s="43">
        <v>0</v>
      </c>
    </row>
    <row r="1426" spans="1:34">
      <c r="A1426" s="52">
        <v>0</v>
      </c>
      <c r="C1426" s="53"/>
      <c r="D1426" s="2">
        <v>2014</v>
      </c>
      <c r="E1426" s="2">
        <v>4</v>
      </c>
      <c r="F1426" s="62">
        <v>2014</v>
      </c>
      <c r="G1426" s="62">
        <v>2014</v>
      </c>
      <c r="H1426" s="131">
        <v>0</v>
      </c>
      <c r="I1426" s="131">
        <v>0</v>
      </c>
      <c r="J1426" s="131">
        <v>0</v>
      </c>
      <c r="K1426" s="131">
        <v>0</v>
      </c>
      <c r="L1426" s="131">
        <v>0</v>
      </c>
      <c r="M1426" s="131">
        <v>0</v>
      </c>
      <c r="N1426" s="131">
        <v>0</v>
      </c>
      <c r="O1426" s="131">
        <v>0</v>
      </c>
      <c r="P1426" s="131">
        <v>0</v>
      </c>
      <c r="Q1426" s="131">
        <v>0</v>
      </c>
      <c r="R1426" s="131">
        <v>0</v>
      </c>
      <c r="S1426" s="131">
        <v>0</v>
      </c>
      <c r="T1426" s="131">
        <v>0</v>
      </c>
      <c r="U1426" s="131">
        <v>0</v>
      </c>
      <c r="V1426" s="131">
        <v>0</v>
      </c>
      <c r="W1426" s="131">
        <v>0</v>
      </c>
      <c r="X1426" s="131">
        <v>0</v>
      </c>
      <c r="Y1426" s="131">
        <v>0</v>
      </c>
      <c r="Z1426" s="131">
        <v>0</v>
      </c>
      <c r="AA1426" s="131">
        <v>0</v>
      </c>
      <c r="AB1426" s="131">
        <v>0</v>
      </c>
      <c r="AC1426" s="131">
        <v>0</v>
      </c>
      <c r="AD1426" s="131">
        <v>0</v>
      </c>
      <c r="AE1426" s="131">
        <v>0</v>
      </c>
      <c r="AF1426" s="131">
        <v>0</v>
      </c>
      <c r="AG1426" s="131">
        <v>0</v>
      </c>
      <c r="AH1426" s="43">
        <v>0</v>
      </c>
    </row>
    <row r="1427" spans="1:34">
      <c r="A1427" s="52">
        <v>0</v>
      </c>
      <c r="C1427" s="53"/>
      <c r="D1427" s="2">
        <v>2014</v>
      </c>
      <c r="E1427" s="2">
        <v>5</v>
      </c>
      <c r="F1427" s="62">
        <v>2015</v>
      </c>
      <c r="G1427" s="62">
        <v>2015</v>
      </c>
      <c r="H1427" s="131">
        <v>0</v>
      </c>
      <c r="I1427" s="131">
        <v>0</v>
      </c>
      <c r="J1427" s="131">
        <v>0</v>
      </c>
      <c r="K1427" s="131">
        <v>0</v>
      </c>
      <c r="L1427" s="131">
        <v>0</v>
      </c>
      <c r="M1427" s="131">
        <v>0</v>
      </c>
      <c r="N1427" s="131">
        <v>0</v>
      </c>
      <c r="O1427" s="131">
        <v>0</v>
      </c>
      <c r="P1427" s="131">
        <v>0</v>
      </c>
      <c r="Q1427" s="131">
        <v>0</v>
      </c>
      <c r="R1427" s="131">
        <v>0</v>
      </c>
      <c r="S1427" s="131">
        <v>0</v>
      </c>
      <c r="T1427" s="131">
        <v>0</v>
      </c>
      <c r="U1427" s="131">
        <v>0</v>
      </c>
      <c r="V1427" s="131">
        <v>0</v>
      </c>
      <c r="W1427" s="131">
        <v>0</v>
      </c>
      <c r="X1427" s="131">
        <v>0</v>
      </c>
      <c r="Y1427" s="131">
        <v>0</v>
      </c>
      <c r="Z1427" s="131">
        <v>0</v>
      </c>
      <c r="AA1427" s="131">
        <v>0</v>
      </c>
      <c r="AB1427" s="131">
        <v>0</v>
      </c>
      <c r="AC1427" s="131">
        <v>0</v>
      </c>
      <c r="AD1427" s="131">
        <v>0</v>
      </c>
      <c r="AE1427" s="131">
        <v>0</v>
      </c>
      <c r="AF1427" s="131">
        <v>0</v>
      </c>
      <c r="AG1427" s="131">
        <v>0</v>
      </c>
      <c r="AH1427" s="43">
        <v>0</v>
      </c>
    </row>
    <row r="1428" spans="1:34">
      <c r="A1428" s="52">
        <v>0</v>
      </c>
      <c r="C1428" s="53"/>
      <c r="D1428" s="2">
        <v>2014</v>
      </c>
      <c r="E1428" s="2">
        <v>6</v>
      </c>
      <c r="F1428" s="62">
        <v>2015</v>
      </c>
      <c r="G1428" s="62">
        <v>2015</v>
      </c>
      <c r="H1428" s="131">
        <v>0</v>
      </c>
      <c r="I1428" s="131">
        <v>0</v>
      </c>
      <c r="J1428" s="131">
        <v>0</v>
      </c>
      <c r="K1428" s="131">
        <v>0</v>
      </c>
      <c r="L1428" s="131">
        <v>0</v>
      </c>
      <c r="M1428" s="131">
        <v>0</v>
      </c>
      <c r="N1428" s="131">
        <v>0</v>
      </c>
      <c r="O1428" s="131">
        <v>0</v>
      </c>
      <c r="P1428" s="131">
        <v>0</v>
      </c>
      <c r="Q1428" s="131">
        <v>0</v>
      </c>
      <c r="R1428" s="131">
        <v>0</v>
      </c>
      <c r="S1428" s="131">
        <v>0</v>
      </c>
      <c r="T1428" s="131">
        <v>0</v>
      </c>
      <c r="U1428" s="131">
        <v>0</v>
      </c>
      <c r="V1428" s="131">
        <v>0</v>
      </c>
      <c r="W1428" s="131">
        <v>0</v>
      </c>
      <c r="X1428" s="131">
        <v>0</v>
      </c>
      <c r="Y1428" s="131">
        <v>0</v>
      </c>
      <c r="Z1428" s="131">
        <v>0</v>
      </c>
      <c r="AA1428" s="131">
        <v>0</v>
      </c>
      <c r="AB1428" s="131">
        <v>0</v>
      </c>
      <c r="AC1428" s="131">
        <v>0</v>
      </c>
      <c r="AD1428" s="131">
        <v>0</v>
      </c>
      <c r="AE1428" s="131">
        <v>0</v>
      </c>
      <c r="AF1428" s="131">
        <v>0</v>
      </c>
      <c r="AG1428" s="131">
        <v>0</v>
      </c>
      <c r="AH1428" s="43">
        <v>0</v>
      </c>
    </row>
    <row r="1429" spans="1:34">
      <c r="A1429" s="52">
        <v>0</v>
      </c>
      <c r="C1429" s="53"/>
      <c r="D1429" s="2">
        <v>2014</v>
      </c>
      <c r="E1429" s="2">
        <v>7</v>
      </c>
      <c r="F1429" s="62">
        <v>2015</v>
      </c>
      <c r="G1429" s="62">
        <v>2015</v>
      </c>
      <c r="H1429" s="131">
        <v>0</v>
      </c>
      <c r="I1429" s="131">
        <v>0</v>
      </c>
      <c r="J1429" s="131">
        <v>0</v>
      </c>
      <c r="K1429" s="131">
        <v>0</v>
      </c>
      <c r="L1429" s="131">
        <v>0</v>
      </c>
      <c r="M1429" s="131">
        <v>0</v>
      </c>
      <c r="N1429" s="131">
        <v>0</v>
      </c>
      <c r="O1429" s="131">
        <v>0</v>
      </c>
      <c r="P1429" s="131">
        <v>0</v>
      </c>
      <c r="Q1429" s="131">
        <v>0</v>
      </c>
      <c r="R1429" s="131">
        <v>0</v>
      </c>
      <c r="S1429" s="131">
        <v>0</v>
      </c>
      <c r="T1429" s="131">
        <v>0</v>
      </c>
      <c r="U1429" s="131">
        <v>0</v>
      </c>
      <c r="V1429" s="131">
        <v>0</v>
      </c>
      <c r="W1429" s="131">
        <v>0</v>
      </c>
      <c r="X1429" s="131">
        <v>0</v>
      </c>
      <c r="Y1429" s="131">
        <v>0</v>
      </c>
      <c r="Z1429" s="131">
        <v>0</v>
      </c>
      <c r="AA1429" s="131">
        <v>0</v>
      </c>
      <c r="AB1429" s="131">
        <v>0</v>
      </c>
      <c r="AC1429" s="131">
        <v>0</v>
      </c>
      <c r="AD1429" s="131">
        <v>0</v>
      </c>
      <c r="AE1429" s="131">
        <v>0</v>
      </c>
      <c r="AF1429" s="131">
        <v>0</v>
      </c>
      <c r="AG1429" s="131">
        <v>0</v>
      </c>
      <c r="AH1429" s="43">
        <v>0</v>
      </c>
    </row>
    <row r="1430" spans="1:34">
      <c r="A1430" s="52">
        <v>0</v>
      </c>
      <c r="C1430" s="53"/>
      <c r="D1430" s="2">
        <v>2014</v>
      </c>
      <c r="E1430" s="2">
        <v>8</v>
      </c>
      <c r="F1430" s="62">
        <v>2015</v>
      </c>
      <c r="G1430" s="62">
        <v>2015</v>
      </c>
      <c r="H1430" s="131">
        <v>0</v>
      </c>
      <c r="I1430" s="131">
        <v>0</v>
      </c>
      <c r="J1430" s="131">
        <v>0</v>
      </c>
      <c r="K1430" s="131">
        <v>0</v>
      </c>
      <c r="L1430" s="131">
        <v>0</v>
      </c>
      <c r="M1430" s="131">
        <v>0</v>
      </c>
      <c r="N1430" s="131">
        <v>0</v>
      </c>
      <c r="O1430" s="131">
        <v>0</v>
      </c>
      <c r="P1430" s="131">
        <v>0</v>
      </c>
      <c r="Q1430" s="131">
        <v>0</v>
      </c>
      <c r="R1430" s="131">
        <v>0</v>
      </c>
      <c r="S1430" s="131">
        <v>0</v>
      </c>
      <c r="T1430" s="131">
        <v>0</v>
      </c>
      <c r="U1430" s="131">
        <v>0</v>
      </c>
      <c r="V1430" s="131">
        <v>0</v>
      </c>
      <c r="W1430" s="131">
        <v>0</v>
      </c>
      <c r="X1430" s="131">
        <v>0</v>
      </c>
      <c r="Y1430" s="131">
        <v>0</v>
      </c>
      <c r="Z1430" s="131">
        <v>0</v>
      </c>
      <c r="AA1430" s="131">
        <v>0</v>
      </c>
      <c r="AB1430" s="131">
        <v>0</v>
      </c>
      <c r="AC1430" s="131">
        <v>0</v>
      </c>
      <c r="AD1430" s="131">
        <v>0</v>
      </c>
      <c r="AE1430" s="131">
        <v>0</v>
      </c>
      <c r="AF1430" s="131">
        <v>0</v>
      </c>
      <c r="AG1430" s="131">
        <v>0</v>
      </c>
      <c r="AH1430" s="43">
        <v>0</v>
      </c>
    </row>
    <row r="1431" spans="1:34">
      <c r="A1431" s="52">
        <v>0</v>
      </c>
      <c r="C1431" s="53"/>
      <c r="D1431" s="2">
        <v>2014</v>
      </c>
      <c r="E1431" s="2">
        <v>9</v>
      </c>
      <c r="F1431" s="62">
        <v>2015</v>
      </c>
      <c r="G1431" s="62">
        <v>2015</v>
      </c>
      <c r="H1431" s="131">
        <v>0</v>
      </c>
      <c r="I1431" s="131">
        <v>0</v>
      </c>
      <c r="J1431" s="131">
        <v>0</v>
      </c>
      <c r="K1431" s="131">
        <v>0</v>
      </c>
      <c r="L1431" s="131">
        <v>0</v>
      </c>
      <c r="M1431" s="131">
        <v>0</v>
      </c>
      <c r="N1431" s="131">
        <v>0</v>
      </c>
      <c r="O1431" s="131">
        <v>0</v>
      </c>
      <c r="P1431" s="131">
        <v>0</v>
      </c>
      <c r="Q1431" s="131">
        <v>0</v>
      </c>
      <c r="R1431" s="131">
        <v>0</v>
      </c>
      <c r="S1431" s="131">
        <v>0</v>
      </c>
      <c r="T1431" s="131">
        <v>0</v>
      </c>
      <c r="U1431" s="131">
        <v>0</v>
      </c>
      <c r="V1431" s="131">
        <v>0</v>
      </c>
      <c r="W1431" s="131">
        <v>0</v>
      </c>
      <c r="X1431" s="131">
        <v>0</v>
      </c>
      <c r="Y1431" s="131">
        <v>0</v>
      </c>
      <c r="Z1431" s="131">
        <v>0</v>
      </c>
      <c r="AA1431" s="131">
        <v>0</v>
      </c>
      <c r="AB1431" s="131">
        <v>0</v>
      </c>
      <c r="AC1431" s="131">
        <v>0</v>
      </c>
      <c r="AD1431" s="131">
        <v>0</v>
      </c>
      <c r="AE1431" s="131">
        <v>0</v>
      </c>
      <c r="AF1431" s="131">
        <v>0</v>
      </c>
      <c r="AG1431" s="131">
        <v>0</v>
      </c>
      <c r="AH1431" s="43">
        <v>0</v>
      </c>
    </row>
    <row r="1432" spans="1:34">
      <c r="A1432" s="52">
        <v>0</v>
      </c>
      <c r="C1432" s="53"/>
      <c r="D1432" s="2">
        <v>2014</v>
      </c>
      <c r="E1432" s="2">
        <v>10</v>
      </c>
      <c r="F1432" s="62">
        <v>2015</v>
      </c>
      <c r="G1432" s="62">
        <v>2015</v>
      </c>
      <c r="H1432" s="131">
        <v>0</v>
      </c>
      <c r="I1432" s="131">
        <v>0</v>
      </c>
      <c r="J1432" s="131">
        <v>0</v>
      </c>
      <c r="K1432" s="131">
        <v>0</v>
      </c>
      <c r="L1432" s="131">
        <v>0</v>
      </c>
      <c r="M1432" s="131">
        <v>0</v>
      </c>
      <c r="N1432" s="131">
        <v>0</v>
      </c>
      <c r="O1432" s="131">
        <v>0</v>
      </c>
      <c r="P1432" s="131">
        <v>0</v>
      </c>
      <c r="Q1432" s="131">
        <v>0</v>
      </c>
      <c r="R1432" s="131">
        <v>0</v>
      </c>
      <c r="S1432" s="131">
        <v>0</v>
      </c>
      <c r="T1432" s="131">
        <v>0</v>
      </c>
      <c r="U1432" s="131">
        <v>0</v>
      </c>
      <c r="V1432" s="131">
        <v>0</v>
      </c>
      <c r="W1432" s="131">
        <v>0</v>
      </c>
      <c r="X1432" s="131">
        <v>0</v>
      </c>
      <c r="Y1432" s="131">
        <v>0</v>
      </c>
      <c r="Z1432" s="131">
        <v>0</v>
      </c>
      <c r="AA1432" s="131">
        <v>0</v>
      </c>
      <c r="AB1432" s="131">
        <v>0</v>
      </c>
      <c r="AC1432" s="131">
        <v>0</v>
      </c>
      <c r="AD1432" s="131">
        <v>0</v>
      </c>
      <c r="AE1432" s="131">
        <v>0</v>
      </c>
      <c r="AF1432" s="131">
        <v>0</v>
      </c>
      <c r="AG1432" s="131">
        <v>0</v>
      </c>
      <c r="AH1432" s="43">
        <v>0</v>
      </c>
    </row>
    <row r="1433" spans="1:34">
      <c r="A1433" s="52">
        <v>0</v>
      </c>
      <c r="C1433" s="53"/>
      <c r="D1433" s="2">
        <v>2014</v>
      </c>
      <c r="E1433" s="2">
        <v>11</v>
      </c>
      <c r="F1433" s="62">
        <v>2015</v>
      </c>
      <c r="G1433" s="62">
        <v>2015</v>
      </c>
      <c r="H1433" s="131">
        <v>0</v>
      </c>
      <c r="I1433" s="131">
        <v>0</v>
      </c>
      <c r="J1433" s="131">
        <v>0</v>
      </c>
      <c r="K1433" s="131">
        <v>0</v>
      </c>
      <c r="L1433" s="131">
        <v>0</v>
      </c>
      <c r="M1433" s="131">
        <v>0</v>
      </c>
      <c r="N1433" s="131">
        <v>0</v>
      </c>
      <c r="O1433" s="131">
        <v>0</v>
      </c>
      <c r="P1433" s="131">
        <v>0</v>
      </c>
      <c r="Q1433" s="131">
        <v>0</v>
      </c>
      <c r="R1433" s="131">
        <v>0</v>
      </c>
      <c r="S1433" s="131">
        <v>0</v>
      </c>
      <c r="T1433" s="131">
        <v>0</v>
      </c>
      <c r="U1433" s="131">
        <v>0</v>
      </c>
      <c r="V1433" s="131">
        <v>0</v>
      </c>
      <c r="W1433" s="131">
        <v>0</v>
      </c>
      <c r="X1433" s="131">
        <v>0</v>
      </c>
      <c r="Y1433" s="131">
        <v>0</v>
      </c>
      <c r="Z1433" s="131">
        <v>0</v>
      </c>
      <c r="AA1433" s="131">
        <v>0</v>
      </c>
      <c r="AB1433" s="131">
        <v>0</v>
      </c>
      <c r="AC1433" s="131">
        <v>0</v>
      </c>
      <c r="AD1433" s="131">
        <v>0</v>
      </c>
      <c r="AE1433" s="131">
        <v>0</v>
      </c>
      <c r="AF1433" s="131">
        <v>0</v>
      </c>
      <c r="AG1433" s="131">
        <v>0</v>
      </c>
      <c r="AH1433" s="43">
        <v>0</v>
      </c>
    </row>
    <row r="1434" spans="1:34">
      <c r="A1434" s="52">
        <v>0</v>
      </c>
      <c r="C1434" s="53"/>
      <c r="D1434" s="2">
        <v>2014</v>
      </c>
      <c r="E1434" s="2">
        <v>12</v>
      </c>
      <c r="F1434" s="62">
        <v>2015</v>
      </c>
      <c r="G1434" s="62">
        <v>2015</v>
      </c>
      <c r="H1434" s="131">
        <v>0</v>
      </c>
      <c r="I1434" s="131">
        <v>0</v>
      </c>
      <c r="J1434" s="131">
        <v>0</v>
      </c>
      <c r="K1434" s="131">
        <v>0</v>
      </c>
      <c r="L1434" s="131">
        <v>0</v>
      </c>
      <c r="M1434" s="131">
        <v>0</v>
      </c>
      <c r="N1434" s="131">
        <v>0</v>
      </c>
      <c r="O1434" s="131">
        <v>0</v>
      </c>
      <c r="P1434" s="131">
        <v>0</v>
      </c>
      <c r="Q1434" s="131">
        <v>0</v>
      </c>
      <c r="R1434" s="131">
        <v>0</v>
      </c>
      <c r="S1434" s="131">
        <v>0</v>
      </c>
      <c r="T1434" s="131">
        <v>0</v>
      </c>
      <c r="U1434" s="131">
        <v>0</v>
      </c>
      <c r="V1434" s="131">
        <v>0</v>
      </c>
      <c r="W1434" s="131">
        <v>0</v>
      </c>
      <c r="X1434" s="131">
        <v>0</v>
      </c>
      <c r="Y1434" s="131">
        <v>0</v>
      </c>
      <c r="Z1434" s="131">
        <v>0</v>
      </c>
      <c r="AA1434" s="131">
        <v>0</v>
      </c>
      <c r="AB1434" s="131">
        <v>0</v>
      </c>
      <c r="AC1434" s="131">
        <v>0</v>
      </c>
      <c r="AD1434" s="131">
        <v>0</v>
      </c>
      <c r="AE1434" s="131">
        <v>0</v>
      </c>
      <c r="AF1434" s="131">
        <v>0</v>
      </c>
      <c r="AG1434" s="131">
        <v>0</v>
      </c>
      <c r="AH1434" s="43">
        <v>0</v>
      </c>
    </row>
    <row r="1435" spans="1:34">
      <c r="A1435" s="52">
        <v>0</v>
      </c>
      <c r="C1435" s="53"/>
      <c r="D1435" s="2">
        <v>2015</v>
      </c>
      <c r="E1435" s="2">
        <v>1</v>
      </c>
      <c r="F1435" s="62">
        <v>2015</v>
      </c>
      <c r="G1435" s="62">
        <v>2015</v>
      </c>
      <c r="H1435" s="131">
        <v>0</v>
      </c>
      <c r="I1435" s="131">
        <v>0</v>
      </c>
      <c r="J1435" s="131">
        <v>0</v>
      </c>
      <c r="K1435" s="131">
        <v>0</v>
      </c>
      <c r="L1435" s="131">
        <v>0</v>
      </c>
      <c r="M1435" s="131">
        <v>0</v>
      </c>
      <c r="N1435" s="131">
        <v>0</v>
      </c>
      <c r="O1435" s="131">
        <v>0</v>
      </c>
      <c r="P1435" s="131">
        <v>0</v>
      </c>
      <c r="Q1435" s="131">
        <v>0</v>
      </c>
      <c r="R1435" s="131">
        <v>0</v>
      </c>
      <c r="S1435" s="131">
        <v>0</v>
      </c>
      <c r="T1435" s="131">
        <v>0</v>
      </c>
      <c r="U1435" s="131">
        <v>0</v>
      </c>
      <c r="V1435" s="131">
        <v>0</v>
      </c>
      <c r="W1435" s="131">
        <v>0</v>
      </c>
      <c r="X1435" s="131">
        <v>0</v>
      </c>
      <c r="Y1435" s="131">
        <v>0</v>
      </c>
      <c r="Z1435" s="131">
        <v>0</v>
      </c>
      <c r="AA1435" s="131">
        <v>0</v>
      </c>
      <c r="AB1435" s="131">
        <v>0</v>
      </c>
      <c r="AC1435" s="131">
        <v>0</v>
      </c>
      <c r="AD1435" s="131">
        <v>0</v>
      </c>
      <c r="AE1435" s="131">
        <v>0</v>
      </c>
      <c r="AF1435" s="131">
        <v>0</v>
      </c>
      <c r="AG1435" s="131">
        <v>0</v>
      </c>
      <c r="AH1435" s="43">
        <v>0</v>
      </c>
    </row>
    <row r="1436" spans="1:34">
      <c r="A1436" s="52">
        <v>0</v>
      </c>
      <c r="C1436" s="53"/>
      <c r="D1436" s="2">
        <v>2015</v>
      </c>
      <c r="E1436" s="2">
        <v>2</v>
      </c>
      <c r="F1436" s="62">
        <v>2015</v>
      </c>
      <c r="G1436" s="62">
        <v>2015</v>
      </c>
      <c r="H1436" s="131">
        <v>0</v>
      </c>
      <c r="I1436" s="131">
        <v>0</v>
      </c>
      <c r="J1436" s="131">
        <v>0</v>
      </c>
      <c r="K1436" s="131">
        <v>0</v>
      </c>
      <c r="L1436" s="131">
        <v>0</v>
      </c>
      <c r="M1436" s="131">
        <v>0</v>
      </c>
      <c r="N1436" s="131">
        <v>0</v>
      </c>
      <c r="O1436" s="131">
        <v>0</v>
      </c>
      <c r="P1436" s="131">
        <v>0</v>
      </c>
      <c r="Q1436" s="131">
        <v>0</v>
      </c>
      <c r="R1436" s="131">
        <v>0</v>
      </c>
      <c r="S1436" s="131">
        <v>0</v>
      </c>
      <c r="T1436" s="131">
        <v>0</v>
      </c>
      <c r="U1436" s="131">
        <v>0</v>
      </c>
      <c r="V1436" s="131">
        <v>0</v>
      </c>
      <c r="W1436" s="131">
        <v>0</v>
      </c>
      <c r="X1436" s="131">
        <v>0</v>
      </c>
      <c r="Y1436" s="131">
        <v>0</v>
      </c>
      <c r="Z1436" s="131">
        <v>0</v>
      </c>
      <c r="AA1436" s="131">
        <v>0</v>
      </c>
      <c r="AB1436" s="131">
        <v>0</v>
      </c>
      <c r="AC1436" s="131">
        <v>0</v>
      </c>
      <c r="AD1436" s="131">
        <v>0</v>
      </c>
      <c r="AE1436" s="131">
        <v>0</v>
      </c>
      <c r="AF1436" s="131">
        <v>0</v>
      </c>
      <c r="AG1436" s="131">
        <v>0</v>
      </c>
      <c r="AH1436" s="43">
        <v>0</v>
      </c>
    </row>
    <row r="1437" spans="1:34">
      <c r="A1437" s="52">
        <v>0</v>
      </c>
      <c r="C1437" s="53"/>
      <c r="D1437" s="2">
        <v>2015</v>
      </c>
      <c r="E1437" s="2">
        <v>3</v>
      </c>
      <c r="F1437" s="62">
        <v>2015</v>
      </c>
      <c r="G1437" s="62">
        <v>2015</v>
      </c>
      <c r="H1437" s="131">
        <v>0</v>
      </c>
      <c r="I1437" s="131">
        <v>0</v>
      </c>
      <c r="J1437" s="131">
        <v>0</v>
      </c>
      <c r="K1437" s="131">
        <v>0</v>
      </c>
      <c r="L1437" s="131">
        <v>0</v>
      </c>
      <c r="M1437" s="131">
        <v>0</v>
      </c>
      <c r="N1437" s="131">
        <v>0</v>
      </c>
      <c r="O1437" s="131">
        <v>0</v>
      </c>
      <c r="P1437" s="131">
        <v>0</v>
      </c>
      <c r="Q1437" s="131">
        <v>0</v>
      </c>
      <c r="R1437" s="131">
        <v>0</v>
      </c>
      <c r="S1437" s="131">
        <v>0</v>
      </c>
      <c r="T1437" s="131">
        <v>0</v>
      </c>
      <c r="U1437" s="131">
        <v>0</v>
      </c>
      <c r="V1437" s="131">
        <v>0</v>
      </c>
      <c r="W1437" s="131">
        <v>0</v>
      </c>
      <c r="X1437" s="131">
        <v>0</v>
      </c>
      <c r="Y1437" s="131">
        <v>0</v>
      </c>
      <c r="Z1437" s="131">
        <v>0</v>
      </c>
      <c r="AA1437" s="131">
        <v>0</v>
      </c>
      <c r="AB1437" s="131">
        <v>0</v>
      </c>
      <c r="AC1437" s="131">
        <v>0</v>
      </c>
      <c r="AD1437" s="131">
        <v>0</v>
      </c>
      <c r="AE1437" s="131">
        <v>0</v>
      </c>
      <c r="AF1437" s="131">
        <v>0</v>
      </c>
      <c r="AG1437" s="131">
        <v>0</v>
      </c>
      <c r="AH1437" s="43">
        <v>0</v>
      </c>
    </row>
    <row r="1438" spans="1:34">
      <c r="A1438" s="52">
        <v>0</v>
      </c>
      <c r="C1438" s="53"/>
      <c r="D1438" s="2">
        <v>2015</v>
      </c>
      <c r="E1438" s="2">
        <v>4</v>
      </c>
      <c r="F1438" s="62">
        <v>2015</v>
      </c>
      <c r="G1438" s="62">
        <v>2015</v>
      </c>
      <c r="H1438" s="131">
        <v>0</v>
      </c>
      <c r="I1438" s="131">
        <v>0</v>
      </c>
      <c r="J1438" s="131">
        <v>0</v>
      </c>
      <c r="K1438" s="131">
        <v>0</v>
      </c>
      <c r="L1438" s="131">
        <v>0</v>
      </c>
      <c r="M1438" s="131">
        <v>0</v>
      </c>
      <c r="N1438" s="131">
        <v>0</v>
      </c>
      <c r="O1438" s="131">
        <v>0</v>
      </c>
      <c r="P1438" s="131">
        <v>0</v>
      </c>
      <c r="Q1438" s="131">
        <v>0</v>
      </c>
      <c r="R1438" s="131">
        <v>0</v>
      </c>
      <c r="S1438" s="131">
        <v>0</v>
      </c>
      <c r="T1438" s="131">
        <v>0</v>
      </c>
      <c r="U1438" s="131">
        <v>0</v>
      </c>
      <c r="V1438" s="131">
        <v>0</v>
      </c>
      <c r="W1438" s="131">
        <v>0</v>
      </c>
      <c r="X1438" s="131">
        <v>0</v>
      </c>
      <c r="Y1438" s="131">
        <v>0</v>
      </c>
      <c r="Z1438" s="131">
        <v>0</v>
      </c>
      <c r="AA1438" s="131">
        <v>0</v>
      </c>
      <c r="AB1438" s="131">
        <v>0</v>
      </c>
      <c r="AC1438" s="131">
        <v>0</v>
      </c>
      <c r="AD1438" s="131">
        <v>0</v>
      </c>
      <c r="AE1438" s="131">
        <v>0</v>
      </c>
      <c r="AF1438" s="131">
        <v>0</v>
      </c>
      <c r="AG1438" s="131">
        <v>0</v>
      </c>
      <c r="AH1438" s="43">
        <v>0</v>
      </c>
    </row>
    <row r="1439" spans="1:34">
      <c r="A1439" s="52">
        <v>0</v>
      </c>
      <c r="C1439" s="53"/>
      <c r="D1439" s="2">
        <v>2015</v>
      </c>
      <c r="E1439" s="2">
        <v>5</v>
      </c>
      <c r="F1439" s="62">
        <v>2016</v>
      </c>
      <c r="G1439" s="62">
        <v>2016</v>
      </c>
      <c r="H1439" s="131">
        <v>0</v>
      </c>
      <c r="I1439" s="131">
        <v>0</v>
      </c>
      <c r="J1439" s="131">
        <v>0</v>
      </c>
      <c r="K1439" s="131">
        <v>0</v>
      </c>
      <c r="L1439" s="131">
        <v>0</v>
      </c>
      <c r="M1439" s="131">
        <v>0</v>
      </c>
      <c r="N1439" s="131">
        <v>0</v>
      </c>
      <c r="O1439" s="131">
        <v>0</v>
      </c>
      <c r="P1439" s="131">
        <v>0</v>
      </c>
      <c r="Q1439" s="131">
        <v>0</v>
      </c>
      <c r="R1439" s="131">
        <v>0</v>
      </c>
      <c r="S1439" s="131">
        <v>0</v>
      </c>
      <c r="T1439" s="131">
        <v>0</v>
      </c>
      <c r="U1439" s="131">
        <v>0</v>
      </c>
      <c r="V1439" s="131">
        <v>0</v>
      </c>
      <c r="W1439" s="131">
        <v>0</v>
      </c>
      <c r="X1439" s="131">
        <v>0</v>
      </c>
      <c r="Y1439" s="131">
        <v>0</v>
      </c>
      <c r="Z1439" s="131">
        <v>0</v>
      </c>
      <c r="AA1439" s="131">
        <v>0</v>
      </c>
      <c r="AB1439" s="131">
        <v>0</v>
      </c>
      <c r="AC1439" s="131">
        <v>0</v>
      </c>
      <c r="AD1439" s="131">
        <v>0</v>
      </c>
      <c r="AE1439" s="131">
        <v>0</v>
      </c>
      <c r="AF1439" s="131">
        <v>0</v>
      </c>
      <c r="AG1439" s="131">
        <v>0</v>
      </c>
      <c r="AH1439" s="43">
        <v>0</v>
      </c>
    </row>
    <row r="1440" spans="1:34">
      <c r="A1440" s="52">
        <v>0</v>
      </c>
      <c r="C1440" s="53"/>
      <c r="D1440" s="2">
        <v>2015</v>
      </c>
      <c r="E1440" s="2">
        <v>6</v>
      </c>
      <c r="F1440" s="62">
        <v>2016</v>
      </c>
      <c r="G1440" s="62">
        <v>2016</v>
      </c>
      <c r="H1440" s="131">
        <v>0</v>
      </c>
      <c r="I1440" s="131">
        <v>0</v>
      </c>
      <c r="J1440" s="131">
        <v>0</v>
      </c>
      <c r="K1440" s="131">
        <v>0</v>
      </c>
      <c r="L1440" s="131">
        <v>0</v>
      </c>
      <c r="M1440" s="131">
        <v>0</v>
      </c>
      <c r="N1440" s="131">
        <v>0</v>
      </c>
      <c r="O1440" s="131">
        <v>0</v>
      </c>
      <c r="P1440" s="131">
        <v>0</v>
      </c>
      <c r="Q1440" s="131">
        <v>0</v>
      </c>
      <c r="R1440" s="131">
        <v>0</v>
      </c>
      <c r="S1440" s="131">
        <v>0</v>
      </c>
      <c r="T1440" s="131">
        <v>0</v>
      </c>
      <c r="U1440" s="131">
        <v>0</v>
      </c>
      <c r="V1440" s="131">
        <v>0</v>
      </c>
      <c r="W1440" s="131">
        <v>0</v>
      </c>
      <c r="X1440" s="131">
        <v>0</v>
      </c>
      <c r="Y1440" s="131">
        <v>0</v>
      </c>
      <c r="Z1440" s="131">
        <v>0</v>
      </c>
      <c r="AA1440" s="131">
        <v>0</v>
      </c>
      <c r="AB1440" s="131">
        <v>0</v>
      </c>
      <c r="AC1440" s="131">
        <v>0</v>
      </c>
      <c r="AD1440" s="131">
        <v>0</v>
      </c>
      <c r="AE1440" s="131">
        <v>0</v>
      </c>
      <c r="AF1440" s="131">
        <v>0</v>
      </c>
      <c r="AG1440" s="131">
        <v>0</v>
      </c>
      <c r="AH1440" s="43">
        <v>0</v>
      </c>
    </row>
    <row r="1441" spans="1:34">
      <c r="A1441" s="52">
        <v>0</v>
      </c>
      <c r="C1441" s="53"/>
      <c r="D1441" s="2">
        <v>2015</v>
      </c>
      <c r="E1441" s="2">
        <v>7</v>
      </c>
      <c r="F1441" s="62">
        <v>2016</v>
      </c>
      <c r="G1441" s="62">
        <v>2016</v>
      </c>
      <c r="H1441" s="131">
        <v>0</v>
      </c>
      <c r="I1441" s="131">
        <v>0</v>
      </c>
      <c r="J1441" s="131">
        <v>0</v>
      </c>
      <c r="K1441" s="131">
        <v>0</v>
      </c>
      <c r="L1441" s="131">
        <v>0</v>
      </c>
      <c r="M1441" s="131">
        <v>0</v>
      </c>
      <c r="N1441" s="131">
        <v>0</v>
      </c>
      <c r="O1441" s="131">
        <v>0</v>
      </c>
      <c r="P1441" s="131">
        <v>0</v>
      </c>
      <c r="Q1441" s="131">
        <v>0</v>
      </c>
      <c r="R1441" s="131">
        <v>0</v>
      </c>
      <c r="S1441" s="131">
        <v>0</v>
      </c>
      <c r="T1441" s="131">
        <v>0</v>
      </c>
      <c r="U1441" s="131">
        <v>0</v>
      </c>
      <c r="V1441" s="131">
        <v>0</v>
      </c>
      <c r="W1441" s="131">
        <v>0</v>
      </c>
      <c r="X1441" s="131">
        <v>0</v>
      </c>
      <c r="Y1441" s="131">
        <v>0</v>
      </c>
      <c r="Z1441" s="131">
        <v>0</v>
      </c>
      <c r="AA1441" s="131">
        <v>0</v>
      </c>
      <c r="AB1441" s="131">
        <v>0</v>
      </c>
      <c r="AC1441" s="131">
        <v>0</v>
      </c>
      <c r="AD1441" s="131">
        <v>0</v>
      </c>
      <c r="AE1441" s="131">
        <v>0</v>
      </c>
      <c r="AF1441" s="131">
        <v>0</v>
      </c>
      <c r="AG1441" s="131">
        <v>0</v>
      </c>
      <c r="AH1441" s="43">
        <v>0</v>
      </c>
    </row>
    <row r="1442" spans="1:34">
      <c r="A1442" s="52">
        <v>0</v>
      </c>
      <c r="C1442" s="53"/>
      <c r="D1442" s="2">
        <v>2015</v>
      </c>
      <c r="E1442" s="2">
        <v>8</v>
      </c>
      <c r="F1442" s="62">
        <v>2016</v>
      </c>
      <c r="G1442" s="62">
        <v>2016</v>
      </c>
      <c r="H1442" s="131">
        <v>0</v>
      </c>
      <c r="I1442" s="131">
        <v>0</v>
      </c>
      <c r="J1442" s="131">
        <v>0</v>
      </c>
      <c r="K1442" s="131">
        <v>0</v>
      </c>
      <c r="L1442" s="131">
        <v>0</v>
      </c>
      <c r="M1442" s="131">
        <v>0</v>
      </c>
      <c r="N1442" s="131">
        <v>0</v>
      </c>
      <c r="O1442" s="131">
        <v>0</v>
      </c>
      <c r="P1442" s="131">
        <v>0</v>
      </c>
      <c r="Q1442" s="131">
        <v>0</v>
      </c>
      <c r="R1442" s="131">
        <v>0</v>
      </c>
      <c r="S1442" s="131">
        <v>0</v>
      </c>
      <c r="T1442" s="131">
        <v>0</v>
      </c>
      <c r="U1442" s="131">
        <v>0</v>
      </c>
      <c r="V1442" s="131">
        <v>0</v>
      </c>
      <c r="W1442" s="131">
        <v>0</v>
      </c>
      <c r="X1442" s="131">
        <v>0</v>
      </c>
      <c r="Y1442" s="131">
        <v>0</v>
      </c>
      <c r="Z1442" s="131">
        <v>0</v>
      </c>
      <c r="AA1442" s="131">
        <v>0</v>
      </c>
      <c r="AB1442" s="131">
        <v>0</v>
      </c>
      <c r="AC1442" s="131">
        <v>0</v>
      </c>
      <c r="AD1442" s="131">
        <v>0</v>
      </c>
      <c r="AE1442" s="131">
        <v>0</v>
      </c>
      <c r="AF1442" s="131">
        <v>0</v>
      </c>
      <c r="AG1442" s="131">
        <v>0</v>
      </c>
      <c r="AH1442" s="43">
        <v>0</v>
      </c>
    </row>
    <row r="1443" spans="1:34">
      <c r="A1443" s="52">
        <v>0</v>
      </c>
      <c r="C1443" s="53"/>
      <c r="D1443" s="2">
        <v>2015</v>
      </c>
      <c r="E1443" s="2">
        <v>9</v>
      </c>
      <c r="F1443" s="62">
        <v>2016</v>
      </c>
      <c r="G1443" s="62">
        <v>2016</v>
      </c>
      <c r="H1443" s="131">
        <v>0</v>
      </c>
      <c r="I1443" s="131">
        <v>0</v>
      </c>
      <c r="J1443" s="131">
        <v>0</v>
      </c>
      <c r="K1443" s="131">
        <v>0</v>
      </c>
      <c r="L1443" s="131">
        <v>0</v>
      </c>
      <c r="M1443" s="131">
        <v>0</v>
      </c>
      <c r="N1443" s="131">
        <v>0</v>
      </c>
      <c r="O1443" s="131">
        <v>0</v>
      </c>
      <c r="P1443" s="131">
        <v>0</v>
      </c>
      <c r="Q1443" s="131">
        <v>0</v>
      </c>
      <c r="R1443" s="131">
        <v>0</v>
      </c>
      <c r="S1443" s="131">
        <v>0</v>
      </c>
      <c r="T1443" s="131">
        <v>0</v>
      </c>
      <c r="U1443" s="131">
        <v>0</v>
      </c>
      <c r="V1443" s="131">
        <v>0</v>
      </c>
      <c r="W1443" s="131">
        <v>0</v>
      </c>
      <c r="X1443" s="131">
        <v>0</v>
      </c>
      <c r="Y1443" s="131">
        <v>0</v>
      </c>
      <c r="Z1443" s="131">
        <v>0</v>
      </c>
      <c r="AA1443" s="131">
        <v>0</v>
      </c>
      <c r="AB1443" s="131">
        <v>0</v>
      </c>
      <c r="AC1443" s="131">
        <v>0</v>
      </c>
      <c r="AD1443" s="131">
        <v>0</v>
      </c>
      <c r="AE1443" s="131">
        <v>0</v>
      </c>
      <c r="AF1443" s="131">
        <v>0</v>
      </c>
      <c r="AG1443" s="131">
        <v>0</v>
      </c>
      <c r="AH1443" s="43">
        <v>0</v>
      </c>
    </row>
    <row r="1444" spans="1:34">
      <c r="A1444" s="52">
        <v>0</v>
      </c>
      <c r="C1444" s="53"/>
      <c r="D1444" s="2">
        <v>2015</v>
      </c>
      <c r="E1444" s="2">
        <v>10</v>
      </c>
      <c r="F1444" s="62">
        <v>2016</v>
      </c>
      <c r="G1444" s="62">
        <v>2016</v>
      </c>
      <c r="H1444" s="131">
        <v>0</v>
      </c>
      <c r="I1444" s="131">
        <v>0</v>
      </c>
      <c r="J1444" s="131">
        <v>0</v>
      </c>
      <c r="K1444" s="131">
        <v>0</v>
      </c>
      <c r="L1444" s="131">
        <v>0</v>
      </c>
      <c r="M1444" s="131">
        <v>0</v>
      </c>
      <c r="N1444" s="131">
        <v>0</v>
      </c>
      <c r="O1444" s="131">
        <v>0</v>
      </c>
      <c r="P1444" s="131">
        <v>0</v>
      </c>
      <c r="Q1444" s="131">
        <v>0</v>
      </c>
      <c r="R1444" s="131">
        <v>0</v>
      </c>
      <c r="S1444" s="131">
        <v>0</v>
      </c>
      <c r="T1444" s="131">
        <v>0</v>
      </c>
      <c r="U1444" s="131">
        <v>0</v>
      </c>
      <c r="V1444" s="131">
        <v>0</v>
      </c>
      <c r="W1444" s="131">
        <v>0</v>
      </c>
      <c r="X1444" s="131">
        <v>0</v>
      </c>
      <c r="Y1444" s="131">
        <v>0</v>
      </c>
      <c r="Z1444" s="131">
        <v>0</v>
      </c>
      <c r="AA1444" s="131">
        <v>0</v>
      </c>
      <c r="AB1444" s="131">
        <v>0</v>
      </c>
      <c r="AC1444" s="131">
        <v>0</v>
      </c>
      <c r="AD1444" s="131">
        <v>0</v>
      </c>
      <c r="AE1444" s="131">
        <v>0</v>
      </c>
      <c r="AF1444" s="131">
        <v>0</v>
      </c>
      <c r="AG1444" s="131">
        <v>0</v>
      </c>
      <c r="AH1444" s="43">
        <v>0</v>
      </c>
    </row>
    <row r="1445" spans="1:34">
      <c r="A1445" s="52">
        <v>0</v>
      </c>
      <c r="C1445" s="53"/>
      <c r="D1445" s="2">
        <v>2015</v>
      </c>
      <c r="E1445" s="2">
        <v>11</v>
      </c>
      <c r="F1445" s="62">
        <v>2016</v>
      </c>
      <c r="G1445" s="62">
        <v>2016</v>
      </c>
      <c r="H1445" s="131">
        <v>0</v>
      </c>
      <c r="I1445" s="131">
        <v>0</v>
      </c>
      <c r="J1445" s="131">
        <v>0</v>
      </c>
      <c r="K1445" s="131">
        <v>0</v>
      </c>
      <c r="L1445" s="131">
        <v>0</v>
      </c>
      <c r="M1445" s="131">
        <v>0</v>
      </c>
      <c r="N1445" s="131">
        <v>0</v>
      </c>
      <c r="O1445" s="131">
        <v>0</v>
      </c>
      <c r="P1445" s="131">
        <v>0</v>
      </c>
      <c r="Q1445" s="131">
        <v>0</v>
      </c>
      <c r="R1445" s="131">
        <v>0</v>
      </c>
      <c r="S1445" s="131">
        <v>0</v>
      </c>
      <c r="T1445" s="131">
        <v>0</v>
      </c>
      <c r="U1445" s="131">
        <v>0</v>
      </c>
      <c r="V1445" s="131">
        <v>0</v>
      </c>
      <c r="W1445" s="131">
        <v>0</v>
      </c>
      <c r="X1445" s="131">
        <v>0</v>
      </c>
      <c r="Y1445" s="131">
        <v>0</v>
      </c>
      <c r="Z1445" s="131">
        <v>0</v>
      </c>
      <c r="AA1445" s="131">
        <v>0</v>
      </c>
      <c r="AB1445" s="131">
        <v>0</v>
      </c>
      <c r="AC1445" s="131">
        <v>0</v>
      </c>
      <c r="AD1445" s="131">
        <v>0</v>
      </c>
      <c r="AE1445" s="131">
        <v>0</v>
      </c>
      <c r="AF1445" s="131">
        <v>0</v>
      </c>
      <c r="AG1445" s="131">
        <v>0</v>
      </c>
      <c r="AH1445" s="43">
        <v>0</v>
      </c>
    </row>
    <row r="1446" spans="1:34">
      <c r="A1446" s="52">
        <v>0</v>
      </c>
      <c r="C1446" s="53"/>
      <c r="D1446" s="2">
        <v>2015</v>
      </c>
      <c r="E1446" s="2">
        <v>12</v>
      </c>
      <c r="F1446" s="62">
        <v>2016</v>
      </c>
      <c r="G1446" s="62">
        <v>2016</v>
      </c>
      <c r="H1446" s="131">
        <v>0</v>
      </c>
      <c r="I1446" s="131">
        <v>0</v>
      </c>
      <c r="J1446" s="131">
        <v>0</v>
      </c>
      <c r="K1446" s="131">
        <v>0</v>
      </c>
      <c r="L1446" s="131">
        <v>0</v>
      </c>
      <c r="M1446" s="131">
        <v>0</v>
      </c>
      <c r="N1446" s="131">
        <v>0</v>
      </c>
      <c r="O1446" s="131">
        <v>0</v>
      </c>
      <c r="P1446" s="131">
        <v>0</v>
      </c>
      <c r="Q1446" s="131">
        <v>0</v>
      </c>
      <c r="R1446" s="131">
        <v>0</v>
      </c>
      <c r="S1446" s="131">
        <v>0</v>
      </c>
      <c r="T1446" s="131">
        <v>0</v>
      </c>
      <c r="U1446" s="131">
        <v>0</v>
      </c>
      <c r="V1446" s="131">
        <v>0</v>
      </c>
      <c r="W1446" s="131">
        <v>0</v>
      </c>
      <c r="X1446" s="131">
        <v>0</v>
      </c>
      <c r="Y1446" s="131">
        <v>0</v>
      </c>
      <c r="Z1446" s="131">
        <v>0</v>
      </c>
      <c r="AA1446" s="131">
        <v>0</v>
      </c>
      <c r="AB1446" s="131">
        <v>0</v>
      </c>
      <c r="AC1446" s="131">
        <v>0</v>
      </c>
      <c r="AD1446" s="131">
        <v>0</v>
      </c>
      <c r="AE1446" s="131">
        <v>0</v>
      </c>
      <c r="AF1446" s="131">
        <v>0</v>
      </c>
      <c r="AG1446" s="131">
        <v>0</v>
      </c>
      <c r="AH1446" s="43">
        <v>0</v>
      </c>
    </row>
    <row r="1447" spans="1:34">
      <c r="A1447" s="52">
        <v>0</v>
      </c>
      <c r="C1447" s="53"/>
      <c r="D1447" s="2">
        <v>2016</v>
      </c>
      <c r="E1447" s="2">
        <v>1</v>
      </c>
      <c r="F1447" s="62">
        <v>2016</v>
      </c>
      <c r="G1447" s="62">
        <v>2016</v>
      </c>
      <c r="H1447" s="131">
        <v>0</v>
      </c>
      <c r="I1447" s="131">
        <v>0</v>
      </c>
      <c r="J1447" s="131">
        <v>0</v>
      </c>
      <c r="K1447" s="131">
        <v>0</v>
      </c>
      <c r="L1447" s="131">
        <v>0</v>
      </c>
      <c r="M1447" s="131">
        <v>0</v>
      </c>
      <c r="N1447" s="131">
        <v>0</v>
      </c>
      <c r="O1447" s="131">
        <v>0</v>
      </c>
      <c r="P1447" s="131">
        <v>0</v>
      </c>
      <c r="Q1447" s="131">
        <v>0</v>
      </c>
      <c r="R1447" s="131">
        <v>0</v>
      </c>
      <c r="S1447" s="131">
        <v>0</v>
      </c>
      <c r="T1447" s="131">
        <v>0</v>
      </c>
      <c r="U1447" s="131">
        <v>0</v>
      </c>
      <c r="V1447" s="131">
        <v>0</v>
      </c>
      <c r="W1447" s="131">
        <v>0</v>
      </c>
      <c r="X1447" s="131">
        <v>0</v>
      </c>
      <c r="Y1447" s="131">
        <v>0</v>
      </c>
      <c r="Z1447" s="131">
        <v>0</v>
      </c>
      <c r="AA1447" s="131">
        <v>0</v>
      </c>
      <c r="AB1447" s="131">
        <v>0</v>
      </c>
      <c r="AC1447" s="131">
        <v>0</v>
      </c>
      <c r="AD1447" s="131">
        <v>0</v>
      </c>
      <c r="AE1447" s="131">
        <v>0</v>
      </c>
      <c r="AF1447" s="131">
        <v>0</v>
      </c>
      <c r="AG1447" s="131">
        <v>0</v>
      </c>
      <c r="AH1447" s="43">
        <v>0</v>
      </c>
    </row>
    <row r="1448" spans="1:34">
      <c r="A1448" s="52">
        <v>0</v>
      </c>
      <c r="C1448" s="53"/>
      <c r="D1448" s="2">
        <v>2016</v>
      </c>
      <c r="E1448" s="2">
        <v>2</v>
      </c>
      <c r="F1448" s="62">
        <v>2016</v>
      </c>
      <c r="G1448" s="62">
        <v>2016</v>
      </c>
      <c r="H1448" s="131">
        <v>0</v>
      </c>
      <c r="I1448" s="131">
        <v>0</v>
      </c>
      <c r="J1448" s="131">
        <v>0</v>
      </c>
      <c r="K1448" s="131">
        <v>0</v>
      </c>
      <c r="L1448" s="131">
        <v>0</v>
      </c>
      <c r="M1448" s="131">
        <v>0</v>
      </c>
      <c r="N1448" s="131">
        <v>0</v>
      </c>
      <c r="O1448" s="131">
        <v>0</v>
      </c>
      <c r="P1448" s="131">
        <v>0</v>
      </c>
      <c r="Q1448" s="131">
        <v>0</v>
      </c>
      <c r="R1448" s="131">
        <v>0</v>
      </c>
      <c r="S1448" s="131">
        <v>0</v>
      </c>
      <c r="T1448" s="131">
        <v>0</v>
      </c>
      <c r="U1448" s="131">
        <v>0</v>
      </c>
      <c r="V1448" s="131">
        <v>0</v>
      </c>
      <c r="W1448" s="131">
        <v>0</v>
      </c>
      <c r="X1448" s="131">
        <v>0</v>
      </c>
      <c r="Y1448" s="131">
        <v>0</v>
      </c>
      <c r="Z1448" s="131">
        <v>0</v>
      </c>
      <c r="AA1448" s="131">
        <v>0</v>
      </c>
      <c r="AB1448" s="131">
        <v>0</v>
      </c>
      <c r="AC1448" s="131">
        <v>0</v>
      </c>
      <c r="AD1448" s="131">
        <v>0</v>
      </c>
      <c r="AE1448" s="131">
        <v>0</v>
      </c>
      <c r="AF1448" s="131">
        <v>0</v>
      </c>
      <c r="AG1448" s="131">
        <v>0</v>
      </c>
      <c r="AH1448" s="43">
        <v>0</v>
      </c>
    </row>
    <row r="1449" spans="1:34">
      <c r="A1449" s="52">
        <v>0</v>
      </c>
      <c r="C1449" s="53"/>
      <c r="D1449" s="2">
        <v>2016</v>
      </c>
      <c r="E1449" s="2">
        <v>3</v>
      </c>
      <c r="F1449" s="62">
        <v>2016</v>
      </c>
      <c r="G1449" s="62">
        <v>2016</v>
      </c>
      <c r="H1449" s="131">
        <v>0</v>
      </c>
      <c r="I1449" s="131">
        <v>0</v>
      </c>
      <c r="J1449" s="131">
        <v>0</v>
      </c>
      <c r="K1449" s="131">
        <v>0</v>
      </c>
      <c r="L1449" s="131">
        <v>0</v>
      </c>
      <c r="M1449" s="131">
        <v>0</v>
      </c>
      <c r="N1449" s="131">
        <v>0</v>
      </c>
      <c r="O1449" s="131">
        <v>0</v>
      </c>
      <c r="P1449" s="131">
        <v>0</v>
      </c>
      <c r="Q1449" s="131">
        <v>0</v>
      </c>
      <c r="R1449" s="131">
        <v>0</v>
      </c>
      <c r="S1449" s="131">
        <v>0</v>
      </c>
      <c r="T1449" s="131">
        <v>0</v>
      </c>
      <c r="U1449" s="131">
        <v>0</v>
      </c>
      <c r="V1449" s="131">
        <v>0</v>
      </c>
      <c r="W1449" s="131">
        <v>0</v>
      </c>
      <c r="X1449" s="131">
        <v>0</v>
      </c>
      <c r="Y1449" s="131">
        <v>0</v>
      </c>
      <c r="Z1449" s="131">
        <v>0</v>
      </c>
      <c r="AA1449" s="131">
        <v>0</v>
      </c>
      <c r="AB1449" s="131">
        <v>0</v>
      </c>
      <c r="AC1449" s="131">
        <v>0</v>
      </c>
      <c r="AD1449" s="131">
        <v>0</v>
      </c>
      <c r="AE1449" s="131">
        <v>0</v>
      </c>
      <c r="AF1449" s="131">
        <v>0</v>
      </c>
      <c r="AG1449" s="131">
        <v>0</v>
      </c>
      <c r="AH1449" s="43">
        <v>0</v>
      </c>
    </row>
    <row r="1450" spans="1:34">
      <c r="A1450" s="52">
        <v>0</v>
      </c>
      <c r="C1450" s="53"/>
      <c r="D1450" s="2">
        <v>2016</v>
      </c>
      <c r="E1450" s="2">
        <v>4</v>
      </c>
      <c r="F1450" s="62">
        <v>2016</v>
      </c>
      <c r="G1450" s="62">
        <v>2016</v>
      </c>
      <c r="H1450" s="131">
        <v>0</v>
      </c>
      <c r="I1450" s="131">
        <v>0</v>
      </c>
      <c r="J1450" s="131">
        <v>0</v>
      </c>
      <c r="K1450" s="131">
        <v>0</v>
      </c>
      <c r="L1450" s="131">
        <v>0</v>
      </c>
      <c r="M1450" s="131">
        <v>0</v>
      </c>
      <c r="N1450" s="131">
        <v>0</v>
      </c>
      <c r="O1450" s="131">
        <v>0</v>
      </c>
      <c r="P1450" s="131">
        <v>0</v>
      </c>
      <c r="Q1450" s="131">
        <v>0</v>
      </c>
      <c r="R1450" s="131">
        <v>0</v>
      </c>
      <c r="S1450" s="131">
        <v>0</v>
      </c>
      <c r="T1450" s="131">
        <v>0</v>
      </c>
      <c r="U1450" s="131">
        <v>0</v>
      </c>
      <c r="V1450" s="131">
        <v>0</v>
      </c>
      <c r="W1450" s="131">
        <v>0</v>
      </c>
      <c r="X1450" s="131">
        <v>0</v>
      </c>
      <c r="Y1450" s="131">
        <v>0</v>
      </c>
      <c r="Z1450" s="131">
        <v>0</v>
      </c>
      <c r="AA1450" s="131">
        <v>0</v>
      </c>
      <c r="AB1450" s="131">
        <v>0</v>
      </c>
      <c r="AC1450" s="131">
        <v>0</v>
      </c>
      <c r="AD1450" s="131">
        <v>0</v>
      </c>
      <c r="AE1450" s="131">
        <v>0</v>
      </c>
      <c r="AF1450" s="131">
        <v>0</v>
      </c>
      <c r="AG1450" s="131">
        <v>0</v>
      </c>
      <c r="AH1450" s="43">
        <v>0</v>
      </c>
    </row>
    <row r="1451" spans="1:34">
      <c r="A1451" s="52">
        <v>0</v>
      </c>
      <c r="C1451" s="53"/>
      <c r="D1451" s="2">
        <v>2016</v>
      </c>
      <c r="E1451" s="2">
        <v>5</v>
      </c>
      <c r="F1451" s="62">
        <v>2017</v>
      </c>
      <c r="G1451" s="62">
        <v>2017</v>
      </c>
      <c r="H1451" s="131">
        <v>0</v>
      </c>
      <c r="I1451" s="131">
        <v>0</v>
      </c>
      <c r="J1451" s="131">
        <v>0</v>
      </c>
      <c r="K1451" s="131">
        <v>0</v>
      </c>
      <c r="L1451" s="131">
        <v>0</v>
      </c>
      <c r="M1451" s="131">
        <v>0</v>
      </c>
      <c r="N1451" s="131">
        <v>0</v>
      </c>
      <c r="O1451" s="131">
        <v>0</v>
      </c>
      <c r="P1451" s="131">
        <v>0</v>
      </c>
      <c r="Q1451" s="131">
        <v>0</v>
      </c>
      <c r="R1451" s="131">
        <v>0</v>
      </c>
      <c r="S1451" s="131">
        <v>0</v>
      </c>
      <c r="T1451" s="131">
        <v>0</v>
      </c>
      <c r="U1451" s="131">
        <v>0</v>
      </c>
      <c r="V1451" s="131">
        <v>0</v>
      </c>
      <c r="W1451" s="131">
        <v>0</v>
      </c>
      <c r="X1451" s="131">
        <v>0</v>
      </c>
      <c r="Y1451" s="131">
        <v>0</v>
      </c>
      <c r="Z1451" s="131">
        <v>0</v>
      </c>
      <c r="AA1451" s="131">
        <v>0</v>
      </c>
      <c r="AB1451" s="131">
        <v>0</v>
      </c>
      <c r="AC1451" s="131">
        <v>0</v>
      </c>
      <c r="AD1451" s="131">
        <v>0</v>
      </c>
      <c r="AE1451" s="131">
        <v>0</v>
      </c>
      <c r="AF1451" s="131">
        <v>0</v>
      </c>
      <c r="AG1451" s="131">
        <v>0</v>
      </c>
      <c r="AH1451" s="43">
        <v>0</v>
      </c>
    </row>
    <row r="1452" spans="1:34">
      <c r="A1452" s="52">
        <v>0</v>
      </c>
      <c r="C1452" s="53"/>
      <c r="D1452" s="2">
        <v>2016</v>
      </c>
      <c r="E1452" s="2">
        <v>6</v>
      </c>
      <c r="F1452" s="62">
        <v>2017</v>
      </c>
      <c r="G1452" s="62">
        <v>2017</v>
      </c>
      <c r="H1452" s="131">
        <v>0</v>
      </c>
      <c r="I1452" s="131">
        <v>0</v>
      </c>
      <c r="J1452" s="131">
        <v>0</v>
      </c>
      <c r="K1452" s="131">
        <v>0</v>
      </c>
      <c r="L1452" s="131">
        <v>0</v>
      </c>
      <c r="M1452" s="131">
        <v>0</v>
      </c>
      <c r="N1452" s="131">
        <v>0</v>
      </c>
      <c r="O1452" s="131">
        <v>0</v>
      </c>
      <c r="P1452" s="131">
        <v>0</v>
      </c>
      <c r="Q1452" s="131">
        <v>0</v>
      </c>
      <c r="R1452" s="131">
        <v>0</v>
      </c>
      <c r="S1452" s="131">
        <v>0</v>
      </c>
      <c r="T1452" s="131">
        <v>0</v>
      </c>
      <c r="U1452" s="131">
        <v>0</v>
      </c>
      <c r="V1452" s="131">
        <v>0</v>
      </c>
      <c r="W1452" s="131">
        <v>0</v>
      </c>
      <c r="X1452" s="131">
        <v>0</v>
      </c>
      <c r="Y1452" s="131">
        <v>0</v>
      </c>
      <c r="Z1452" s="131">
        <v>0</v>
      </c>
      <c r="AA1452" s="131">
        <v>0</v>
      </c>
      <c r="AB1452" s="131">
        <v>0</v>
      </c>
      <c r="AC1452" s="131">
        <v>0</v>
      </c>
      <c r="AD1452" s="131">
        <v>0</v>
      </c>
      <c r="AE1452" s="131">
        <v>0</v>
      </c>
      <c r="AF1452" s="131">
        <v>0</v>
      </c>
      <c r="AG1452" s="131">
        <v>0</v>
      </c>
      <c r="AH1452" s="43">
        <v>0</v>
      </c>
    </row>
    <row r="1453" spans="1:34">
      <c r="A1453" s="52">
        <v>0</v>
      </c>
      <c r="C1453" s="53"/>
      <c r="D1453" s="2">
        <v>2016</v>
      </c>
      <c r="E1453" s="2">
        <v>7</v>
      </c>
      <c r="F1453" s="62">
        <v>2017</v>
      </c>
      <c r="G1453" s="62">
        <v>2017</v>
      </c>
      <c r="H1453" s="131">
        <v>0</v>
      </c>
      <c r="I1453" s="131">
        <v>0</v>
      </c>
      <c r="J1453" s="131">
        <v>0</v>
      </c>
      <c r="K1453" s="131">
        <v>0</v>
      </c>
      <c r="L1453" s="131">
        <v>0</v>
      </c>
      <c r="M1453" s="131">
        <v>0</v>
      </c>
      <c r="N1453" s="131">
        <v>0</v>
      </c>
      <c r="O1453" s="131">
        <v>0</v>
      </c>
      <c r="P1453" s="131">
        <v>0</v>
      </c>
      <c r="Q1453" s="131">
        <v>0</v>
      </c>
      <c r="R1453" s="131">
        <v>0</v>
      </c>
      <c r="S1453" s="131">
        <v>0</v>
      </c>
      <c r="T1453" s="131">
        <v>0</v>
      </c>
      <c r="U1453" s="131">
        <v>0</v>
      </c>
      <c r="V1453" s="131">
        <v>0</v>
      </c>
      <c r="W1453" s="131">
        <v>0</v>
      </c>
      <c r="X1453" s="131">
        <v>0</v>
      </c>
      <c r="Y1453" s="131">
        <v>0</v>
      </c>
      <c r="Z1453" s="131">
        <v>0</v>
      </c>
      <c r="AA1453" s="131">
        <v>0</v>
      </c>
      <c r="AB1453" s="131">
        <v>0</v>
      </c>
      <c r="AC1453" s="131">
        <v>0</v>
      </c>
      <c r="AD1453" s="131">
        <v>0</v>
      </c>
      <c r="AE1453" s="131">
        <v>0</v>
      </c>
      <c r="AF1453" s="131">
        <v>0</v>
      </c>
      <c r="AG1453" s="131">
        <v>0</v>
      </c>
      <c r="AH1453" s="43">
        <v>0</v>
      </c>
    </row>
    <row r="1454" spans="1:34">
      <c r="A1454" s="52">
        <v>0</v>
      </c>
      <c r="C1454" s="53"/>
      <c r="D1454" s="2">
        <v>2016</v>
      </c>
      <c r="E1454" s="2">
        <v>8</v>
      </c>
      <c r="F1454" s="62">
        <v>2017</v>
      </c>
      <c r="G1454" s="62">
        <v>2017</v>
      </c>
      <c r="H1454" s="131">
        <v>0</v>
      </c>
      <c r="I1454" s="131">
        <v>0</v>
      </c>
      <c r="J1454" s="131">
        <v>0</v>
      </c>
      <c r="K1454" s="131">
        <v>0</v>
      </c>
      <c r="L1454" s="131">
        <v>0</v>
      </c>
      <c r="M1454" s="131">
        <v>0</v>
      </c>
      <c r="N1454" s="131">
        <v>0</v>
      </c>
      <c r="O1454" s="131">
        <v>0</v>
      </c>
      <c r="P1454" s="131">
        <v>0</v>
      </c>
      <c r="Q1454" s="131">
        <v>0</v>
      </c>
      <c r="R1454" s="131">
        <v>0</v>
      </c>
      <c r="S1454" s="131">
        <v>0</v>
      </c>
      <c r="T1454" s="131">
        <v>0</v>
      </c>
      <c r="U1454" s="131">
        <v>0</v>
      </c>
      <c r="V1454" s="131">
        <v>0</v>
      </c>
      <c r="W1454" s="131">
        <v>0</v>
      </c>
      <c r="X1454" s="131">
        <v>0</v>
      </c>
      <c r="Y1454" s="131">
        <v>0</v>
      </c>
      <c r="Z1454" s="131">
        <v>0</v>
      </c>
      <c r="AA1454" s="131">
        <v>0</v>
      </c>
      <c r="AB1454" s="131">
        <v>0</v>
      </c>
      <c r="AC1454" s="131">
        <v>0</v>
      </c>
      <c r="AD1454" s="131">
        <v>0</v>
      </c>
      <c r="AE1454" s="131">
        <v>0</v>
      </c>
      <c r="AF1454" s="131">
        <v>0</v>
      </c>
      <c r="AG1454" s="131">
        <v>0</v>
      </c>
      <c r="AH1454" s="43">
        <v>0</v>
      </c>
    </row>
    <row r="1455" spans="1:34">
      <c r="A1455" s="52">
        <v>0</v>
      </c>
      <c r="C1455" s="53"/>
      <c r="D1455" s="2">
        <v>2016</v>
      </c>
      <c r="E1455" s="2">
        <v>9</v>
      </c>
      <c r="F1455" s="62">
        <v>2017</v>
      </c>
      <c r="G1455" s="62">
        <v>2017</v>
      </c>
      <c r="H1455" s="131">
        <v>0</v>
      </c>
      <c r="I1455" s="131">
        <v>0</v>
      </c>
      <c r="J1455" s="131">
        <v>0</v>
      </c>
      <c r="K1455" s="131">
        <v>0</v>
      </c>
      <c r="L1455" s="131">
        <v>0</v>
      </c>
      <c r="M1455" s="131">
        <v>0</v>
      </c>
      <c r="N1455" s="131">
        <v>0</v>
      </c>
      <c r="O1455" s="131">
        <v>0</v>
      </c>
      <c r="P1455" s="131">
        <v>0</v>
      </c>
      <c r="Q1455" s="131">
        <v>0</v>
      </c>
      <c r="R1455" s="131">
        <v>0</v>
      </c>
      <c r="S1455" s="131">
        <v>0</v>
      </c>
      <c r="T1455" s="131">
        <v>0</v>
      </c>
      <c r="U1455" s="131">
        <v>0</v>
      </c>
      <c r="V1455" s="131">
        <v>0</v>
      </c>
      <c r="W1455" s="131">
        <v>0</v>
      </c>
      <c r="X1455" s="131">
        <v>0</v>
      </c>
      <c r="Y1455" s="131">
        <v>0</v>
      </c>
      <c r="Z1455" s="131">
        <v>0</v>
      </c>
      <c r="AA1455" s="131">
        <v>0</v>
      </c>
      <c r="AB1455" s="131">
        <v>0</v>
      </c>
      <c r="AC1455" s="131">
        <v>0</v>
      </c>
      <c r="AD1455" s="131">
        <v>0</v>
      </c>
      <c r="AE1455" s="131">
        <v>0</v>
      </c>
      <c r="AF1455" s="131">
        <v>0</v>
      </c>
      <c r="AG1455" s="131">
        <v>0</v>
      </c>
      <c r="AH1455" s="43">
        <v>0</v>
      </c>
    </row>
    <row r="1456" spans="1:34">
      <c r="A1456" s="52">
        <v>0</v>
      </c>
      <c r="C1456" s="53"/>
      <c r="D1456" s="2">
        <v>2016</v>
      </c>
      <c r="E1456" s="2">
        <v>10</v>
      </c>
      <c r="F1456" s="62">
        <v>2017</v>
      </c>
      <c r="G1456" s="62">
        <v>2017</v>
      </c>
      <c r="H1456" s="131">
        <v>0</v>
      </c>
      <c r="I1456" s="131">
        <v>0</v>
      </c>
      <c r="J1456" s="131">
        <v>0</v>
      </c>
      <c r="K1456" s="131">
        <v>0</v>
      </c>
      <c r="L1456" s="131">
        <v>0</v>
      </c>
      <c r="M1456" s="131">
        <v>0</v>
      </c>
      <c r="N1456" s="131">
        <v>0</v>
      </c>
      <c r="O1456" s="131">
        <v>0</v>
      </c>
      <c r="P1456" s="131">
        <v>0</v>
      </c>
      <c r="Q1456" s="131">
        <v>0</v>
      </c>
      <c r="R1456" s="131">
        <v>0</v>
      </c>
      <c r="S1456" s="131">
        <v>0</v>
      </c>
      <c r="T1456" s="131">
        <v>0</v>
      </c>
      <c r="U1456" s="131">
        <v>0</v>
      </c>
      <c r="V1456" s="131">
        <v>0</v>
      </c>
      <c r="W1456" s="131">
        <v>0</v>
      </c>
      <c r="X1456" s="131">
        <v>0</v>
      </c>
      <c r="Y1456" s="131">
        <v>0</v>
      </c>
      <c r="Z1456" s="131">
        <v>0</v>
      </c>
      <c r="AA1456" s="131">
        <v>0</v>
      </c>
      <c r="AB1456" s="131">
        <v>0</v>
      </c>
      <c r="AC1456" s="131">
        <v>0</v>
      </c>
      <c r="AD1456" s="131">
        <v>0</v>
      </c>
      <c r="AE1456" s="131">
        <v>0</v>
      </c>
      <c r="AF1456" s="131">
        <v>0</v>
      </c>
      <c r="AG1456" s="131">
        <v>0</v>
      </c>
      <c r="AH1456" s="43">
        <v>0</v>
      </c>
    </row>
    <row r="1457" spans="1:34">
      <c r="A1457" s="52">
        <v>0</v>
      </c>
      <c r="C1457" s="53"/>
      <c r="D1457" s="2">
        <v>2016</v>
      </c>
      <c r="E1457" s="2">
        <v>11</v>
      </c>
      <c r="F1457" s="62">
        <v>2017</v>
      </c>
      <c r="G1457" s="62">
        <v>2017</v>
      </c>
      <c r="H1457" s="131">
        <v>0</v>
      </c>
      <c r="I1457" s="131">
        <v>0</v>
      </c>
      <c r="J1457" s="131">
        <v>0</v>
      </c>
      <c r="K1457" s="131">
        <v>0</v>
      </c>
      <c r="L1457" s="131">
        <v>0</v>
      </c>
      <c r="M1457" s="131">
        <v>0</v>
      </c>
      <c r="N1457" s="131">
        <v>0</v>
      </c>
      <c r="O1457" s="131">
        <v>0</v>
      </c>
      <c r="P1457" s="131">
        <v>0</v>
      </c>
      <c r="Q1457" s="131">
        <v>0</v>
      </c>
      <c r="R1457" s="131">
        <v>0</v>
      </c>
      <c r="S1457" s="131">
        <v>0</v>
      </c>
      <c r="T1457" s="131">
        <v>0</v>
      </c>
      <c r="U1457" s="131">
        <v>0</v>
      </c>
      <c r="V1457" s="131">
        <v>0</v>
      </c>
      <c r="W1457" s="131">
        <v>0</v>
      </c>
      <c r="X1457" s="131">
        <v>0</v>
      </c>
      <c r="Y1457" s="131">
        <v>0</v>
      </c>
      <c r="Z1457" s="131">
        <v>0</v>
      </c>
      <c r="AA1457" s="131">
        <v>0</v>
      </c>
      <c r="AB1457" s="131">
        <v>0</v>
      </c>
      <c r="AC1457" s="131">
        <v>0</v>
      </c>
      <c r="AD1457" s="131">
        <v>0</v>
      </c>
      <c r="AE1457" s="131">
        <v>0</v>
      </c>
      <c r="AF1457" s="131">
        <v>0</v>
      </c>
      <c r="AG1457" s="131">
        <v>0</v>
      </c>
      <c r="AH1457" s="43">
        <v>0</v>
      </c>
    </row>
    <row r="1458" spans="1:34">
      <c r="A1458" s="52">
        <v>0</v>
      </c>
      <c r="C1458" s="53"/>
      <c r="D1458" s="2">
        <v>2016</v>
      </c>
      <c r="E1458" s="2">
        <v>12</v>
      </c>
      <c r="F1458" s="62">
        <v>2017</v>
      </c>
      <c r="G1458" s="62">
        <v>2017</v>
      </c>
      <c r="H1458" s="131">
        <v>0</v>
      </c>
      <c r="I1458" s="131">
        <v>0</v>
      </c>
      <c r="J1458" s="131">
        <v>0</v>
      </c>
      <c r="K1458" s="131">
        <v>0</v>
      </c>
      <c r="L1458" s="131">
        <v>0</v>
      </c>
      <c r="M1458" s="131">
        <v>0</v>
      </c>
      <c r="N1458" s="131">
        <v>0</v>
      </c>
      <c r="O1458" s="131">
        <v>0</v>
      </c>
      <c r="P1458" s="131">
        <v>0</v>
      </c>
      <c r="Q1458" s="131">
        <v>0</v>
      </c>
      <c r="R1458" s="131">
        <v>0</v>
      </c>
      <c r="S1458" s="131">
        <v>0</v>
      </c>
      <c r="T1458" s="131">
        <v>0</v>
      </c>
      <c r="U1458" s="131">
        <v>0</v>
      </c>
      <c r="V1458" s="131">
        <v>0</v>
      </c>
      <c r="W1458" s="131">
        <v>0</v>
      </c>
      <c r="X1458" s="131">
        <v>0</v>
      </c>
      <c r="Y1458" s="131">
        <v>0</v>
      </c>
      <c r="Z1458" s="131">
        <v>0</v>
      </c>
      <c r="AA1458" s="131">
        <v>0</v>
      </c>
      <c r="AB1458" s="131">
        <v>0</v>
      </c>
      <c r="AC1458" s="131">
        <v>0</v>
      </c>
      <c r="AD1458" s="131">
        <v>0</v>
      </c>
      <c r="AE1458" s="131">
        <v>0</v>
      </c>
      <c r="AF1458" s="131">
        <v>0</v>
      </c>
      <c r="AG1458" s="131">
        <v>0</v>
      </c>
      <c r="AH1458" s="43">
        <v>0</v>
      </c>
    </row>
    <row r="1459" spans="1:34">
      <c r="A1459" s="52">
        <v>0</v>
      </c>
      <c r="C1459" s="53"/>
      <c r="D1459" s="2">
        <v>2017</v>
      </c>
      <c r="E1459" s="2">
        <v>1</v>
      </c>
      <c r="F1459" s="62">
        <v>2017</v>
      </c>
      <c r="G1459" s="62">
        <v>2017</v>
      </c>
      <c r="H1459" s="131">
        <v>0</v>
      </c>
      <c r="I1459" s="131">
        <v>0</v>
      </c>
      <c r="J1459" s="131">
        <v>0</v>
      </c>
      <c r="K1459" s="131">
        <v>0</v>
      </c>
      <c r="L1459" s="131">
        <v>0</v>
      </c>
      <c r="M1459" s="131">
        <v>0</v>
      </c>
      <c r="N1459" s="131">
        <v>0</v>
      </c>
      <c r="O1459" s="131">
        <v>0</v>
      </c>
      <c r="P1459" s="131">
        <v>0</v>
      </c>
      <c r="Q1459" s="131">
        <v>0</v>
      </c>
      <c r="R1459" s="131">
        <v>0</v>
      </c>
      <c r="S1459" s="131">
        <v>0</v>
      </c>
      <c r="T1459" s="131">
        <v>0</v>
      </c>
      <c r="U1459" s="131">
        <v>0</v>
      </c>
      <c r="V1459" s="131">
        <v>0</v>
      </c>
      <c r="W1459" s="131">
        <v>0</v>
      </c>
      <c r="X1459" s="131">
        <v>0</v>
      </c>
      <c r="Y1459" s="131">
        <v>0</v>
      </c>
      <c r="Z1459" s="131">
        <v>0</v>
      </c>
      <c r="AA1459" s="131">
        <v>0</v>
      </c>
      <c r="AB1459" s="131">
        <v>0</v>
      </c>
      <c r="AC1459" s="131">
        <v>0</v>
      </c>
      <c r="AD1459" s="131">
        <v>0</v>
      </c>
      <c r="AE1459" s="131">
        <v>0</v>
      </c>
      <c r="AF1459" s="131">
        <v>0</v>
      </c>
      <c r="AG1459" s="131">
        <v>0</v>
      </c>
      <c r="AH1459" s="43">
        <v>0</v>
      </c>
    </row>
    <row r="1460" spans="1:34">
      <c r="A1460" s="52">
        <v>0</v>
      </c>
      <c r="C1460" s="53"/>
      <c r="D1460" s="2">
        <v>2017</v>
      </c>
      <c r="E1460" s="2">
        <v>2</v>
      </c>
      <c r="F1460" s="62">
        <v>2017</v>
      </c>
      <c r="G1460" s="62">
        <v>2017</v>
      </c>
      <c r="H1460" s="131">
        <v>0</v>
      </c>
      <c r="I1460" s="131">
        <v>0</v>
      </c>
      <c r="J1460" s="131">
        <v>0</v>
      </c>
      <c r="K1460" s="131">
        <v>0</v>
      </c>
      <c r="L1460" s="131">
        <v>0</v>
      </c>
      <c r="M1460" s="131">
        <v>0</v>
      </c>
      <c r="N1460" s="131">
        <v>0</v>
      </c>
      <c r="O1460" s="131">
        <v>0</v>
      </c>
      <c r="P1460" s="131">
        <v>0</v>
      </c>
      <c r="Q1460" s="131">
        <v>0</v>
      </c>
      <c r="R1460" s="131">
        <v>0</v>
      </c>
      <c r="S1460" s="131">
        <v>0</v>
      </c>
      <c r="T1460" s="131">
        <v>0</v>
      </c>
      <c r="U1460" s="131">
        <v>0</v>
      </c>
      <c r="V1460" s="131">
        <v>0</v>
      </c>
      <c r="W1460" s="131">
        <v>0</v>
      </c>
      <c r="X1460" s="131">
        <v>0</v>
      </c>
      <c r="Y1460" s="131">
        <v>0</v>
      </c>
      <c r="Z1460" s="131">
        <v>0</v>
      </c>
      <c r="AA1460" s="131">
        <v>0</v>
      </c>
      <c r="AB1460" s="131">
        <v>0</v>
      </c>
      <c r="AC1460" s="131">
        <v>0</v>
      </c>
      <c r="AD1460" s="131">
        <v>0</v>
      </c>
      <c r="AE1460" s="131">
        <v>0</v>
      </c>
      <c r="AF1460" s="131">
        <v>0</v>
      </c>
      <c r="AG1460" s="131">
        <v>0</v>
      </c>
      <c r="AH1460" s="43">
        <v>0</v>
      </c>
    </row>
    <row r="1461" spans="1:34">
      <c r="A1461" s="52">
        <v>0</v>
      </c>
      <c r="C1461" s="53"/>
      <c r="D1461" s="2">
        <v>2017</v>
      </c>
      <c r="E1461" s="2">
        <v>3</v>
      </c>
      <c r="F1461" s="62">
        <v>2017</v>
      </c>
      <c r="G1461" s="62">
        <v>2017</v>
      </c>
      <c r="H1461" s="131">
        <v>0</v>
      </c>
      <c r="I1461" s="131">
        <v>0</v>
      </c>
      <c r="J1461" s="131">
        <v>0</v>
      </c>
      <c r="K1461" s="131">
        <v>0</v>
      </c>
      <c r="L1461" s="131">
        <v>0</v>
      </c>
      <c r="M1461" s="131">
        <v>0</v>
      </c>
      <c r="N1461" s="131">
        <v>0</v>
      </c>
      <c r="O1461" s="131">
        <v>0</v>
      </c>
      <c r="P1461" s="131">
        <v>0</v>
      </c>
      <c r="Q1461" s="131">
        <v>0</v>
      </c>
      <c r="R1461" s="131">
        <v>0</v>
      </c>
      <c r="S1461" s="131">
        <v>0</v>
      </c>
      <c r="T1461" s="131">
        <v>0</v>
      </c>
      <c r="U1461" s="131">
        <v>0</v>
      </c>
      <c r="V1461" s="131">
        <v>0</v>
      </c>
      <c r="W1461" s="131">
        <v>0</v>
      </c>
      <c r="X1461" s="131">
        <v>0</v>
      </c>
      <c r="Y1461" s="131">
        <v>0</v>
      </c>
      <c r="Z1461" s="131">
        <v>0</v>
      </c>
      <c r="AA1461" s="131">
        <v>0</v>
      </c>
      <c r="AB1461" s="131">
        <v>0</v>
      </c>
      <c r="AC1461" s="131">
        <v>0</v>
      </c>
      <c r="AD1461" s="131">
        <v>0</v>
      </c>
      <c r="AE1461" s="131">
        <v>0</v>
      </c>
      <c r="AF1461" s="131">
        <v>0</v>
      </c>
      <c r="AG1461" s="131">
        <v>0</v>
      </c>
      <c r="AH1461" s="43">
        <v>0</v>
      </c>
    </row>
    <row r="1462" spans="1:34">
      <c r="A1462" s="52">
        <v>0</v>
      </c>
      <c r="C1462" s="53"/>
      <c r="D1462" s="2">
        <v>2017</v>
      </c>
      <c r="E1462" s="2">
        <v>4</v>
      </c>
      <c r="F1462" s="62">
        <v>2017</v>
      </c>
      <c r="G1462" s="62">
        <v>2017</v>
      </c>
      <c r="H1462" s="131">
        <v>0</v>
      </c>
      <c r="I1462" s="131">
        <v>0</v>
      </c>
      <c r="J1462" s="131">
        <v>0</v>
      </c>
      <c r="K1462" s="131">
        <v>0</v>
      </c>
      <c r="L1462" s="131">
        <v>0</v>
      </c>
      <c r="M1462" s="131">
        <v>0</v>
      </c>
      <c r="N1462" s="131">
        <v>0</v>
      </c>
      <c r="O1462" s="131">
        <v>0</v>
      </c>
      <c r="P1462" s="131">
        <v>0</v>
      </c>
      <c r="Q1462" s="131">
        <v>0</v>
      </c>
      <c r="R1462" s="131">
        <v>0</v>
      </c>
      <c r="S1462" s="131">
        <v>0</v>
      </c>
      <c r="T1462" s="131">
        <v>0</v>
      </c>
      <c r="U1462" s="131">
        <v>0</v>
      </c>
      <c r="V1462" s="131">
        <v>0</v>
      </c>
      <c r="W1462" s="131">
        <v>0</v>
      </c>
      <c r="X1462" s="131">
        <v>0</v>
      </c>
      <c r="Y1462" s="131">
        <v>0</v>
      </c>
      <c r="Z1462" s="131">
        <v>0</v>
      </c>
      <c r="AA1462" s="131">
        <v>0</v>
      </c>
      <c r="AB1462" s="131">
        <v>0</v>
      </c>
      <c r="AC1462" s="131">
        <v>0</v>
      </c>
      <c r="AD1462" s="131">
        <v>0</v>
      </c>
      <c r="AE1462" s="131">
        <v>0</v>
      </c>
      <c r="AF1462" s="131">
        <v>0</v>
      </c>
      <c r="AG1462" s="131">
        <v>0</v>
      </c>
      <c r="AH1462" s="43">
        <v>0</v>
      </c>
    </row>
    <row r="1463" spans="1:34">
      <c r="A1463" s="52">
        <v>0</v>
      </c>
      <c r="C1463" s="53"/>
      <c r="D1463" s="2">
        <v>2017</v>
      </c>
      <c r="E1463" s="2">
        <v>5</v>
      </c>
      <c r="F1463" s="62">
        <v>2018</v>
      </c>
      <c r="G1463" s="62">
        <v>2018</v>
      </c>
      <c r="H1463" s="131">
        <v>0</v>
      </c>
      <c r="I1463" s="131">
        <v>0</v>
      </c>
      <c r="J1463" s="131">
        <v>0</v>
      </c>
      <c r="K1463" s="131">
        <v>0</v>
      </c>
      <c r="L1463" s="131">
        <v>0</v>
      </c>
      <c r="M1463" s="131">
        <v>0</v>
      </c>
      <c r="N1463" s="131">
        <v>0</v>
      </c>
      <c r="O1463" s="131">
        <v>0</v>
      </c>
      <c r="P1463" s="131">
        <v>0</v>
      </c>
      <c r="Q1463" s="131">
        <v>0</v>
      </c>
      <c r="R1463" s="131">
        <v>0</v>
      </c>
      <c r="S1463" s="131">
        <v>0</v>
      </c>
      <c r="T1463" s="131">
        <v>0</v>
      </c>
      <c r="U1463" s="131">
        <v>0</v>
      </c>
      <c r="V1463" s="131">
        <v>0</v>
      </c>
      <c r="W1463" s="131">
        <v>0</v>
      </c>
      <c r="X1463" s="131">
        <v>0</v>
      </c>
      <c r="Y1463" s="131">
        <v>0</v>
      </c>
      <c r="Z1463" s="131">
        <v>0</v>
      </c>
      <c r="AA1463" s="131">
        <v>0</v>
      </c>
      <c r="AB1463" s="131">
        <v>0</v>
      </c>
      <c r="AC1463" s="131">
        <v>0</v>
      </c>
      <c r="AD1463" s="131">
        <v>0</v>
      </c>
      <c r="AE1463" s="131">
        <v>0</v>
      </c>
      <c r="AF1463" s="131">
        <v>0</v>
      </c>
      <c r="AG1463" s="131">
        <v>0</v>
      </c>
      <c r="AH1463" s="43">
        <v>0</v>
      </c>
    </row>
    <row r="1464" spans="1:34">
      <c r="A1464" s="52">
        <v>0</v>
      </c>
      <c r="C1464" s="53"/>
      <c r="D1464" s="2">
        <v>2017</v>
      </c>
      <c r="E1464" s="2">
        <v>6</v>
      </c>
      <c r="F1464" s="62">
        <v>2018</v>
      </c>
      <c r="G1464" s="62">
        <v>2018</v>
      </c>
      <c r="H1464" s="131">
        <v>0</v>
      </c>
      <c r="I1464" s="131">
        <v>0</v>
      </c>
      <c r="J1464" s="131">
        <v>0</v>
      </c>
      <c r="K1464" s="131">
        <v>0</v>
      </c>
      <c r="L1464" s="131">
        <v>0</v>
      </c>
      <c r="M1464" s="131">
        <v>0</v>
      </c>
      <c r="N1464" s="131">
        <v>0</v>
      </c>
      <c r="O1464" s="131">
        <v>0</v>
      </c>
      <c r="P1464" s="131">
        <v>0</v>
      </c>
      <c r="Q1464" s="131">
        <v>0</v>
      </c>
      <c r="R1464" s="131">
        <v>0</v>
      </c>
      <c r="S1464" s="131">
        <v>0</v>
      </c>
      <c r="T1464" s="131">
        <v>0</v>
      </c>
      <c r="U1464" s="131">
        <v>0</v>
      </c>
      <c r="V1464" s="131">
        <v>0</v>
      </c>
      <c r="W1464" s="131">
        <v>0</v>
      </c>
      <c r="X1464" s="131">
        <v>0</v>
      </c>
      <c r="Y1464" s="131">
        <v>0</v>
      </c>
      <c r="Z1464" s="131">
        <v>0</v>
      </c>
      <c r="AA1464" s="131">
        <v>0</v>
      </c>
      <c r="AB1464" s="131">
        <v>0</v>
      </c>
      <c r="AC1464" s="131">
        <v>0</v>
      </c>
      <c r="AD1464" s="131">
        <v>0</v>
      </c>
      <c r="AE1464" s="131">
        <v>0</v>
      </c>
      <c r="AF1464" s="131">
        <v>0</v>
      </c>
      <c r="AG1464" s="131">
        <v>0</v>
      </c>
      <c r="AH1464" s="43">
        <v>0</v>
      </c>
    </row>
    <row r="1465" spans="1:34">
      <c r="A1465" s="52">
        <v>0</v>
      </c>
      <c r="C1465" s="53"/>
      <c r="D1465" s="2">
        <v>2017</v>
      </c>
      <c r="E1465" s="2">
        <v>7</v>
      </c>
      <c r="F1465" s="62">
        <v>2018</v>
      </c>
      <c r="G1465" s="62">
        <v>2018</v>
      </c>
      <c r="H1465" s="131">
        <v>0</v>
      </c>
      <c r="I1465" s="131">
        <v>0</v>
      </c>
      <c r="J1465" s="131">
        <v>0</v>
      </c>
      <c r="K1465" s="131">
        <v>0</v>
      </c>
      <c r="L1465" s="131">
        <v>0</v>
      </c>
      <c r="M1465" s="131">
        <v>0</v>
      </c>
      <c r="N1465" s="131">
        <v>0</v>
      </c>
      <c r="O1465" s="131">
        <v>0</v>
      </c>
      <c r="P1465" s="131">
        <v>0</v>
      </c>
      <c r="Q1465" s="131">
        <v>0</v>
      </c>
      <c r="R1465" s="131">
        <v>0</v>
      </c>
      <c r="S1465" s="131">
        <v>0</v>
      </c>
      <c r="T1465" s="131">
        <v>0</v>
      </c>
      <c r="U1465" s="131">
        <v>0</v>
      </c>
      <c r="V1465" s="131">
        <v>0</v>
      </c>
      <c r="W1465" s="131">
        <v>0</v>
      </c>
      <c r="X1465" s="131">
        <v>0</v>
      </c>
      <c r="Y1465" s="131">
        <v>0</v>
      </c>
      <c r="Z1465" s="131">
        <v>0</v>
      </c>
      <c r="AA1465" s="131">
        <v>0</v>
      </c>
      <c r="AB1465" s="131">
        <v>0</v>
      </c>
      <c r="AC1465" s="131">
        <v>0</v>
      </c>
      <c r="AD1465" s="131">
        <v>0</v>
      </c>
      <c r="AE1465" s="131">
        <v>0</v>
      </c>
      <c r="AF1465" s="131">
        <v>0</v>
      </c>
      <c r="AG1465" s="131">
        <v>0</v>
      </c>
      <c r="AH1465" s="43">
        <v>0</v>
      </c>
    </row>
    <row r="1466" spans="1:34">
      <c r="A1466" s="52">
        <v>0</v>
      </c>
      <c r="C1466" s="53"/>
      <c r="D1466" s="2">
        <v>2017</v>
      </c>
      <c r="E1466" s="2">
        <v>8</v>
      </c>
      <c r="F1466" s="62">
        <v>2018</v>
      </c>
      <c r="G1466" s="62">
        <v>2018</v>
      </c>
      <c r="H1466" s="131">
        <v>0</v>
      </c>
      <c r="I1466" s="131">
        <v>0</v>
      </c>
      <c r="J1466" s="131">
        <v>0</v>
      </c>
      <c r="K1466" s="131">
        <v>0</v>
      </c>
      <c r="L1466" s="131">
        <v>0</v>
      </c>
      <c r="M1466" s="131">
        <v>0</v>
      </c>
      <c r="N1466" s="131">
        <v>0</v>
      </c>
      <c r="O1466" s="131">
        <v>0</v>
      </c>
      <c r="P1466" s="131">
        <v>0</v>
      </c>
      <c r="Q1466" s="131">
        <v>0</v>
      </c>
      <c r="R1466" s="131">
        <v>0</v>
      </c>
      <c r="S1466" s="131">
        <v>0</v>
      </c>
      <c r="T1466" s="131">
        <v>0</v>
      </c>
      <c r="U1466" s="131">
        <v>0</v>
      </c>
      <c r="V1466" s="131">
        <v>0</v>
      </c>
      <c r="W1466" s="131">
        <v>0</v>
      </c>
      <c r="X1466" s="131">
        <v>0</v>
      </c>
      <c r="Y1466" s="131">
        <v>0</v>
      </c>
      <c r="Z1466" s="131">
        <v>0</v>
      </c>
      <c r="AA1466" s="131">
        <v>0</v>
      </c>
      <c r="AB1466" s="131">
        <v>0</v>
      </c>
      <c r="AC1466" s="131">
        <v>0</v>
      </c>
      <c r="AD1466" s="131">
        <v>0</v>
      </c>
      <c r="AE1466" s="131">
        <v>0</v>
      </c>
      <c r="AF1466" s="131">
        <v>0</v>
      </c>
      <c r="AG1466" s="131">
        <v>0</v>
      </c>
      <c r="AH1466" s="43">
        <v>0</v>
      </c>
    </row>
    <row r="1467" spans="1:34">
      <c r="A1467" s="52">
        <v>0</v>
      </c>
      <c r="C1467" s="53"/>
      <c r="D1467" s="2">
        <v>2017</v>
      </c>
      <c r="E1467" s="2">
        <v>9</v>
      </c>
      <c r="F1467" s="62">
        <v>2018</v>
      </c>
      <c r="G1467" s="62">
        <v>2018</v>
      </c>
      <c r="H1467" s="131">
        <v>0</v>
      </c>
      <c r="I1467" s="131">
        <v>0</v>
      </c>
      <c r="J1467" s="131">
        <v>0</v>
      </c>
      <c r="K1467" s="131">
        <v>0</v>
      </c>
      <c r="L1467" s="131">
        <v>0</v>
      </c>
      <c r="M1467" s="131">
        <v>0</v>
      </c>
      <c r="N1467" s="131">
        <v>0</v>
      </c>
      <c r="O1467" s="131">
        <v>0</v>
      </c>
      <c r="P1467" s="131">
        <v>0</v>
      </c>
      <c r="Q1467" s="131">
        <v>0</v>
      </c>
      <c r="R1467" s="131">
        <v>0</v>
      </c>
      <c r="S1467" s="131">
        <v>0</v>
      </c>
      <c r="T1467" s="131">
        <v>0</v>
      </c>
      <c r="U1467" s="131">
        <v>0</v>
      </c>
      <c r="V1467" s="131">
        <v>0</v>
      </c>
      <c r="W1467" s="131">
        <v>0</v>
      </c>
      <c r="X1467" s="131">
        <v>0</v>
      </c>
      <c r="Y1467" s="131">
        <v>0</v>
      </c>
      <c r="Z1467" s="131">
        <v>0</v>
      </c>
      <c r="AA1467" s="131">
        <v>0</v>
      </c>
      <c r="AB1467" s="131">
        <v>0</v>
      </c>
      <c r="AC1467" s="131">
        <v>0</v>
      </c>
      <c r="AD1467" s="131">
        <v>0</v>
      </c>
      <c r="AE1467" s="131">
        <v>0</v>
      </c>
      <c r="AF1467" s="131">
        <v>0</v>
      </c>
      <c r="AG1467" s="131">
        <v>0</v>
      </c>
      <c r="AH1467" s="43">
        <v>0</v>
      </c>
    </row>
    <row r="1468" spans="1:34">
      <c r="A1468" s="52">
        <v>0</v>
      </c>
      <c r="C1468" s="53"/>
      <c r="D1468" s="2">
        <v>2017</v>
      </c>
      <c r="E1468" s="2">
        <v>10</v>
      </c>
      <c r="F1468" s="62">
        <v>2018</v>
      </c>
      <c r="G1468" s="62">
        <v>2018</v>
      </c>
      <c r="H1468" s="131">
        <v>0</v>
      </c>
      <c r="I1468" s="131">
        <v>0</v>
      </c>
      <c r="J1468" s="131">
        <v>0</v>
      </c>
      <c r="K1468" s="131">
        <v>0</v>
      </c>
      <c r="L1468" s="131">
        <v>0</v>
      </c>
      <c r="M1468" s="131">
        <v>0</v>
      </c>
      <c r="N1468" s="131">
        <v>0</v>
      </c>
      <c r="O1468" s="131">
        <v>0</v>
      </c>
      <c r="P1468" s="131">
        <v>0</v>
      </c>
      <c r="Q1468" s="131">
        <v>0</v>
      </c>
      <c r="R1468" s="131">
        <v>0</v>
      </c>
      <c r="S1468" s="131">
        <v>0</v>
      </c>
      <c r="T1468" s="131">
        <v>0</v>
      </c>
      <c r="U1468" s="131">
        <v>0</v>
      </c>
      <c r="V1468" s="131">
        <v>0</v>
      </c>
      <c r="W1468" s="131">
        <v>0</v>
      </c>
      <c r="X1468" s="131">
        <v>0</v>
      </c>
      <c r="Y1468" s="131">
        <v>0</v>
      </c>
      <c r="Z1468" s="131">
        <v>0</v>
      </c>
      <c r="AA1468" s="131">
        <v>0</v>
      </c>
      <c r="AB1468" s="131">
        <v>0</v>
      </c>
      <c r="AC1468" s="131">
        <v>0</v>
      </c>
      <c r="AD1468" s="131">
        <v>0</v>
      </c>
      <c r="AE1468" s="131">
        <v>0</v>
      </c>
      <c r="AF1468" s="131">
        <v>0</v>
      </c>
      <c r="AG1468" s="131">
        <v>0</v>
      </c>
      <c r="AH1468" s="43">
        <v>0</v>
      </c>
    </row>
    <row r="1469" spans="1:34">
      <c r="A1469" s="52">
        <v>0</v>
      </c>
      <c r="C1469" s="53"/>
      <c r="D1469" s="2">
        <v>2017</v>
      </c>
      <c r="E1469" s="2">
        <v>11</v>
      </c>
      <c r="F1469" s="62">
        <v>2018</v>
      </c>
      <c r="G1469" s="62">
        <v>2018</v>
      </c>
      <c r="H1469" s="131">
        <v>0</v>
      </c>
      <c r="I1469" s="131">
        <v>0</v>
      </c>
      <c r="J1469" s="131">
        <v>0</v>
      </c>
      <c r="K1469" s="131">
        <v>0</v>
      </c>
      <c r="L1469" s="131">
        <v>0</v>
      </c>
      <c r="M1469" s="131">
        <v>0</v>
      </c>
      <c r="N1469" s="131">
        <v>0</v>
      </c>
      <c r="O1469" s="131">
        <v>0</v>
      </c>
      <c r="P1469" s="131">
        <v>0</v>
      </c>
      <c r="Q1469" s="131">
        <v>0</v>
      </c>
      <c r="R1469" s="131">
        <v>0</v>
      </c>
      <c r="S1469" s="131">
        <v>0</v>
      </c>
      <c r="T1469" s="131">
        <v>0</v>
      </c>
      <c r="U1469" s="131">
        <v>0</v>
      </c>
      <c r="V1469" s="131">
        <v>0</v>
      </c>
      <c r="W1469" s="131">
        <v>0</v>
      </c>
      <c r="X1469" s="131">
        <v>0</v>
      </c>
      <c r="Y1469" s="131">
        <v>0</v>
      </c>
      <c r="Z1469" s="131">
        <v>0</v>
      </c>
      <c r="AA1469" s="131">
        <v>0</v>
      </c>
      <c r="AB1469" s="131">
        <v>0</v>
      </c>
      <c r="AC1469" s="131">
        <v>0</v>
      </c>
      <c r="AD1469" s="131">
        <v>0</v>
      </c>
      <c r="AE1469" s="131">
        <v>0</v>
      </c>
      <c r="AF1469" s="131">
        <v>0</v>
      </c>
      <c r="AG1469" s="131">
        <v>0</v>
      </c>
      <c r="AH1469" s="43">
        <v>0</v>
      </c>
    </row>
    <row r="1470" spans="1:34">
      <c r="A1470" s="52">
        <v>0</v>
      </c>
      <c r="C1470" s="53"/>
      <c r="D1470" s="2">
        <v>2017</v>
      </c>
      <c r="E1470" s="2">
        <v>12</v>
      </c>
      <c r="F1470" s="62">
        <v>2018</v>
      </c>
      <c r="G1470" s="62">
        <v>2018</v>
      </c>
      <c r="H1470" s="131">
        <v>0</v>
      </c>
      <c r="I1470" s="131">
        <v>0</v>
      </c>
      <c r="J1470" s="131">
        <v>0</v>
      </c>
      <c r="K1470" s="131">
        <v>0</v>
      </c>
      <c r="L1470" s="131">
        <v>0</v>
      </c>
      <c r="M1470" s="131">
        <v>0</v>
      </c>
      <c r="N1470" s="131">
        <v>0</v>
      </c>
      <c r="O1470" s="131">
        <v>0</v>
      </c>
      <c r="P1470" s="131">
        <v>0</v>
      </c>
      <c r="Q1470" s="131">
        <v>0</v>
      </c>
      <c r="R1470" s="131">
        <v>0</v>
      </c>
      <c r="S1470" s="131">
        <v>0</v>
      </c>
      <c r="T1470" s="131">
        <v>0</v>
      </c>
      <c r="U1470" s="131">
        <v>0</v>
      </c>
      <c r="V1470" s="131">
        <v>0</v>
      </c>
      <c r="W1470" s="131">
        <v>0</v>
      </c>
      <c r="X1470" s="131">
        <v>0</v>
      </c>
      <c r="Y1470" s="131">
        <v>0</v>
      </c>
      <c r="Z1470" s="131">
        <v>0</v>
      </c>
      <c r="AA1470" s="131">
        <v>0</v>
      </c>
      <c r="AB1470" s="131">
        <v>0</v>
      </c>
      <c r="AC1470" s="131">
        <v>0</v>
      </c>
      <c r="AD1470" s="131">
        <v>0</v>
      </c>
      <c r="AE1470" s="131">
        <v>0</v>
      </c>
      <c r="AF1470" s="131">
        <v>0</v>
      </c>
      <c r="AG1470" s="131">
        <v>0</v>
      </c>
      <c r="AH1470" s="43">
        <v>0</v>
      </c>
    </row>
    <row r="1471" spans="1:34">
      <c r="A1471" s="52">
        <v>0</v>
      </c>
      <c r="C1471" s="53"/>
      <c r="D1471" s="2">
        <v>2018</v>
      </c>
      <c r="E1471" s="2">
        <v>1</v>
      </c>
      <c r="F1471" s="62">
        <v>2018</v>
      </c>
      <c r="G1471" s="62">
        <v>2018</v>
      </c>
      <c r="H1471" s="131">
        <v>0</v>
      </c>
      <c r="I1471" s="131">
        <v>0</v>
      </c>
      <c r="J1471" s="131">
        <v>0</v>
      </c>
      <c r="K1471" s="131">
        <v>0</v>
      </c>
      <c r="L1471" s="131">
        <v>0</v>
      </c>
      <c r="M1471" s="131">
        <v>0</v>
      </c>
      <c r="N1471" s="131">
        <v>0</v>
      </c>
      <c r="O1471" s="131">
        <v>0</v>
      </c>
      <c r="P1471" s="131">
        <v>0</v>
      </c>
      <c r="Q1471" s="131">
        <v>0</v>
      </c>
      <c r="R1471" s="131">
        <v>0</v>
      </c>
      <c r="S1471" s="131">
        <v>0</v>
      </c>
      <c r="T1471" s="131">
        <v>0</v>
      </c>
      <c r="U1471" s="131">
        <v>0</v>
      </c>
      <c r="V1471" s="131">
        <v>0</v>
      </c>
      <c r="W1471" s="131">
        <v>0</v>
      </c>
      <c r="X1471" s="131">
        <v>0</v>
      </c>
      <c r="Y1471" s="131">
        <v>0</v>
      </c>
      <c r="Z1471" s="131">
        <v>0</v>
      </c>
      <c r="AA1471" s="131">
        <v>0</v>
      </c>
      <c r="AB1471" s="131">
        <v>0</v>
      </c>
      <c r="AC1471" s="131">
        <v>0</v>
      </c>
      <c r="AD1471" s="131">
        <v>0</v>
      </c>
      <c r="AE1471" s="131">
        <v>0</v>
      </c>
      <c r="AF1471" s="131">
        <v>0</v>
      </c>
      <c r="AG1471" s="131">
        <v>0</v>
      </c>
      <c r="AH1471" s="43">
        <v>0</v>
      </c>
    </row>
    <row r="1472" spans="1:34">
      <c r="A1472" s="52">
        <v>0</v>
      </c>
      <c r="C1472" s="53"/>
      <c r="D1472" s="2">
        <v>2018</v>
      </c>
      <c r="E1472" s="2">
        <v>2</v>
      </c>
      <c r="F1472" s="62">
        <v>2018</v>
      </c>
      <c r="G1472" s="62">
        <v>2018</v>
      </c>
      <c r="H1472" s="131">
        <v>0</v>
      </c>
      <c r="I1472" s="131">
        <v>0</v>
      </c>
      <c r="J1472" s="131">
        <v>0</v>
      </c>
      <c r="K1472" s="131">
        <v>0</v>
      </c>
      <c r="L1472" s="131">
        <v>0</v>
      </c>
      <c r="M1472" s="131">
        <v>0</v>
      </c>
      <c r="N1472" s="131">
        <v>0</v>
      </c>
      <c r="O1472" s="131">
        <v>0</v>
      </c>
      <c r="P1472" s="131">
        <v>0</v>
      </c>
      <c r="Q1472" s="131">
        <v>0</v>
      </c>
      <c r="R1472" s="131">
        <v>0</v>
      </c>
      <c r="S1472" s="131">
        <v>0</v>
      </c>
      <c r="T1472" s="131">
        <v>0</v>
      </c>
      <c r="U1472" s="131">
        <v>0</v>
      </c>
      <c r="V1472" s="131">
        <v>0</v>
      </c>
      <c r="W1472" s="131">
        <v>0</v>
      </c>
      <c r="X1472" s="131">
        <v>0</v>
      </c>
      <c r="Y1472" s="131">
        <v>0</v>
      </c>
      <c r="Z1472" s="131">
        <v>0</v>
      </c>
      <c r="AA1472" s="131">
        <v>0</v>
      </c>
      <c r="AB1472" s="131">
        <v>0</v>
      </c>
      <c r="AC1472" s="131">
        <v>0</v>
      </c>
      <c r="AD1472" s="131">
        <v>0</v>
      </c>
      <c r="AE1472" s="131">
        <v>0</v>
      </c>
      <c r="AF1472" s="131">
        <v>0</v>
      </c>
      <c r="AG1472" s="131">
        <v>0</v>
      </c>
      <c r="AH1472" s="43">
        <v>0</v>
      </c>
    </row>
    <row r="1473" spans="1:34">
      <c r="A1473" s="52">
        <v>0</v>
      </c>
      <c r="C1473" s="53"/>
      <c r="D1473" s="2">
        <v>2018</v>
      </c>
      <c r="E1473" s="2">
        <v>3</v>
      </c>
      <c r="F1473" s="62">
        <v>2018</v>
      </c>
      <c r="G1473" s="62">
        <v>2018</v>
      </c>
      <c r="H1473" s="131">
        <v>0</v>
      </c>
      <c r="I1473" s="131">
        <v>0</v>
      </c>
      <c r="J1473" s="131">
        <v>0</v>
      </c>
      <c r="K1473" s="131">
        <v>0</v>
      </c>
      <c r="L1473" s="131">
        <v>0</v>
      </c>
      <c r="M1473" s="131">
        <v>0</v>
      </c>
      <c r="N1473" s="131">
        <v>0</v>
      </c>
      <c r="O1473" s="131">
        <v>0</v>
      </c>
      <c r="P1473" s="131">
        <v>0</v>
      </c>
      <c r="Q1473" s="131">
        <v>0</v>
      </c>
      <c r="R1473" s="131">
        <v>0</v>
      </c>
      <c r="S1473" s="131">
        <v>0</v>
      </c>
      <c r="T1473" s="131">
        <v>0</v>
      </c>
      <c r="U1473" s="131">
        <v>0</v>
      </c>
      <c r="V1473" s="131">
        <v>0</v>
      </c>
      <c r="W1473" s="131">
        <v>0</v>
      </c>
      <c r="X1473" s="131">
        <v>0</v>
      </c>
      <c r="Y1473" s="131">
        <v>0</v>
      </c>
      <c r="Z1473" s="131">
        <v>0</v>
      </c>
      <c r="AA1473" s="131">
        <v>0</v>
      </c>
      <c r="AB1473" s="131">
        <v>0</v>
      </c>
      <c r="AC1473" s="131">
        <v>0</v>
      </c>
      <c r="AD1473" s="131">
        <v>0</v>
      </c>
      <c r="AE1473" s="131">
        <v>0</v>
      </c>
      <c r="AF1473" s="131">
        <v>0</v>
      </c>
      <c r="AG1473" s="131">
        <v>0</v>
      </c>
      <c r="AH1473" s="43">
        <v>0</v>
      </c>
    </row>
    <row r="1474" spans="1:34">
      <c r="A1474" s="52">
        <v>0</v>
      </c>
      <c r="C1474" s="53"/>
      <c r="D1474" s="2">
        <v>2018</v>
      </c>
      <c r="E1474" s="2">
        <v>4</v>
      </c>
      <c r="F1474" s="62">
        <v>2018</v>
      </c>
      <c r="G1474" s="62">
        <v>2018</v>
      </c>
      <c r="H1474" s="131">
        <v>0</v>
      </c>
      <c r="I1474" s="131">
        <v>0</v>
      </c>
      <c r="J1474" s="131">
        <v>0</v>
      </c>
      <c r="K1474" s="131">
        <v>0</v>
      </c>
      <c r="L1474" s="131">
        <v>0</v>
      </c>
      <c r="M1474" s="131">
        <v>0</v>
      </c>
      <c r="N1474" s="131">
        <v>0</v>
      </c>
      <c r="O1474" s="131">
        <v>0</v>
      </c>
      <c r="P1474" s="131">
        <v>0</v>
      </c>
      <c r="Q1474" s="131">
        <v>0</v>
      </c>
      <c r="R1474" s="131">
        <v>0</v>
      </c>
      <c r="S1474" s="131">
        <v>0</v>
      </c>
      <c r="T1474" s="131">
        <v>0</v>
      </c>
      <c r="U1474" s="131">
        <v>0</v>
      </c>
      <c r="V1474" s="131">
        <v>0</v>
      </c>
      <c r="W1474" s="131">
        <v>0</v>
      </c>
      <c r="X1474" s="131">
        <v>0</v>
      </c>
      <c r="Y1474" s="131">
        <v>0</v>
      </c>
      <c r="Z1474" s="131">
        <v>0</v>
      </c>
      <c r="AA1474" s="131">
        <v>0</v>
      </c>
      <c r="AB1474" s="131">
        <v>0</v>
      </c>
      <c r="AC1474" s="131">
        <v>0</v>
      </c>
      <c r="AD1474" s="131">
        <v>0</v>
      </c>
      <c r="AE1474" s="131">
        <v>0</v>
      </c>
      <c r="AF1474" s="131">
        <v>0</v>
      </c>
      <c r="AG1474" s="131">
        <v>0</v>
      </c>
      <c r="AH1474" s="43">
        <v>0</v>
      </c>
    </row>
    <row r="1475" spans="1:34">
      <c r="A1475" s="52">
        <v>0</v>
      </c>
      <c r="C1475" s="53"/>
      <c r="D1475" s="2">
        <v>2018</v>
      </c>
      <c r="E1475" s="2">
        <v>5</v>
      </c>
      <c r="F1475" s="62">
        <v>2019</v>
      </c>
      <c r="G1475" s="62">
        <v>2019</v>
      </c>
      <c r="H1475" s="131">
        <v>0</v>
      </c>
      <c r="I1475" s="131">
        <v>0</v>
      </c>
      <c r="J1475" s="131">
        <v>0</v>
      </c>
      <c r="K1475" s="131">
        <v>0</v>
      </c>
      <c r="L1475" s="131">
        <v>0</v>
      </c>
      <c r="M1475" s="131">
        <v>0</v>
      </c>
      <c r="N1475" s="131">
        <v>0</v>
      </c>
      <c r="O1475" s="131">
        <v>0</v>
      </c>
      <c r="P1475" s="131">
        <v>0</v>
      </c>
      <c r="Q1475" s="131">
        <v>0</v>
      </c>
      <c r="R1475" s="131">
        <v>0</v>
      </c>
      <c r="S1475" s="131">
        <v>0</v>
      </c>
      <c r="T1475" s="131">
        <v>0</v>
      </c>
      <c r="U1475" s="131">
        <v>0</v>
      </c>
      <c r="V1475" s="131">
        <v>0</v>
      </c>
      <c r="W1475" s="131">
        <v>0</v>
      </c>
      <c r="X1475" s="131">
        <v>0</v>
      </c>
      <c r="Y1475" s="131">
        <v>0</v>
      </c>
      <c r="Z1475" s="131">
        <v>0</v>
      </c>
      <c r="AA1475" s="131">
        <v>0</v>
      </c>
      <c r="AB1475" s="131">
        <v>0</v>
      </c>
      <c r="AC1475" s="131">
        <v>0</v>
      </c>
      <c r="AD1475" s="131">
        <v>0</v>
      </c>
      <c r="AE1475" s="131">
        <v>0</v>
      </c>
      <c r="AF1475" s="131">
        <v>0</v>
      </c>
      <c r="AG1475" s="131">
        <v>0</v>
      </c>
      <c r="AH1475" s="43">
        <v>0</v>
      </c>
    </row>
    <row r="1476" spans="1:34">
      <c r="A1476" s="52">
        <v>0</v>
      </c>
      <c r="C1476" s="53"/>
      <c r="D1476" s="2">
        <v>2018</v>
      </c>
      <c r="E1476" s="2">
        <v>6</v>
      </c>
      <c r="F1476" s="62">
        <v>2019</v>
      </c>
      <c r="G1476" s="62">
        <v>2019</v>
      </c>
      <c r="H1476" s="131">
        <v>0</v>
      </c>
      <c r="I1476" s="131">
        <v>0</v>
      </c>
      <c r="J1476" s="131">
        <v>0</v>
      </c>
      <c r="K1476" s="131">
        <v>0</v>
      </c>
      <c r="L1476" s="131">
        <v>0</v>
      </c>
      <c r="M1476" s="131">
        <v>0</v>
      </c>
      <c r="N1476" s="131">
        <v>0</v>
      </c>
      <c r="O1476" s="131">
        <v>0</v>
      </c>
      <c r="P1476" s="131">
        <v>0</v>
      </c>
      <c r="Q1476" s="131">
        <v>0</v>
      </c>
      <c r="R1476" s="131">
        <v>0</v>
      </c>
      <c r="S1476" s="131">
        <v>0</v>
      </c>
      <c r="T1476" s="131">
        <v>0</v>
      </c>
      <c r="U1476" s="131">
        <v>0</v>
      </c>
      <c r="V1476" s="131">
        <v>0</v>
      </c>
      <c r="W1476" s="131">
        <v>0</v>
      </c>
      <c r="X1476" s="131">
        <v>0</v>
      </c>
      <c r="Y1476" s="131">
        <v>0</v>
      </c>
      <c r="Z1476" s="131">
        <v>0</v>
      </c>
      <c r="AA1476" s="131">
        <v>0</v>
      </c>
      <c r="AB1476" s="131">
        <v>0</v>
      </c>
      <c r="AC1476" s="131">
        <v>0</v>
      </c>
      <c r="AD1476" s="131">
        <v>0</v>
      </c>
      <c r="AE1476" s="131">
        <v>0</v>
      </c>
      <c r="AF1476" s="131">
        <v>0</v>
      </c>
      <c r="AG1476" s="131">
        <v>0</v>
      </c>
      <c r="AH1476" s="43">
        <v>0</v>
      </c>
    </row>
    <row r="1477" spans="1:34">
      <c r="A1477" s="52">
        <v>0</v>
      </c>
      <c r="C1477" s="53"/>
      <c r="D1477" s="2">
        <v>2018</v>
      </c>
      <c r="E1477" s="2">
        <v>7</v>
      </c>
      <c r="F1477" s="62">
        <v>2019</v>
      </c>
      <c r="G1477" s="62">
        <v>2019</v>
      </c>
      <c r="H1477" s="131">
        <v>0</v>
      </c>
      <c r="I1477" s="131">
        <v>0</v>
      </c>
      <c r="J1477" s="131">
        <v>0</v>
      </c>
      <c r="K1477" s="131">
        <v>0</v>
      </c>
      <c r="L1477" s="131">
        <v>0</v>
      </c>
      <c r="M1477" s="131">
        <v>0</v>
      </c>
      <c r="N1477" s="131">
        <v>0</v>
      </c>
      <c r="O1477" s="131">
        <v>0</v>
      </c>
      <c r="P1477" s="131">
        <v>0</v>
      </c>
      <c r="Q1477" s="131">
        <v>0</v>
      </c>
      <c r="R1477" s="131">
        <v>0</v>
      </c>
      <c r="S1477" s="131">
        <v>0</v>
      </c>
      <c r="T1477" s="131">
        <v>0</v>
      </c>
      <c r="U1477" s="131">
        <v>0</v>
      </c>
      <c r="V1477" s="131">
        <v>0</v>
      </c>
      <c r="W1477" s="131">
        <v>0</v>
      </c>
      <c r="X1477" s="131">
        <v>0</v>
      </c>
      <c r="Y1477" s="131">
        <v>0</v>
      </c>
      <c r="Z1477" s="131">
        <v>0</v>
      </c>
      <c r="AA1477" s="131">
        <v>0</v>
      </c>
      <c r="AB1477" s="131">
        <v>0</v>
      </c>
      <c r="AC1477" s="131">
        <v>0</v>
      </c>
      <c r="AD1477" s="131">
        <v>0</v>
      </c>
      <c r="AE1477" s="131">
        <v>0</v>
      </c>
      <c r="AF1477" s="131">
        <v>0</v>
      </c>
      <c r="AG1477" s="131">
        <v>0</v>
      </c>
      <c r="AH1477" s="43">
        <v>0</v>
      </c>
    </row>
    <row r="1478" spans="1:34">
      <c r="A1478" s="52">
        <v>0</v>
      </c>
      <c r="C1478" s="53"/>
      <c r="D1478" s="2">
        <v>2018</v>
      </c>
      <c r="E1478" s="2">
        <v>8</v>
      </c>
      <c r="F1478" s="62">
        <v>2019</v>
      </c>
      <c r="G1478" s="62">
        <v>2019</v>
      </c>
      <c r="H1478" s="131">
        <v>0</v>
      </c>
      <c r="I1478" s="131">
        <v>0</v>
      </c>
      <c r="J1478" s="131">
        <v>0</v>
      </c>
      <c r="K1478" s="131">
        <v>0</v>
      </c>
      <c r="L1478" s="131">
        <v>0</v>
      </c>
      <c r="M1478" s="131">
        <v>0</v>
      </c>
      <c r="N1478" s="131">
        <v>0</v>
      </c>
      <c r="O1478" s="131">
        <v>0</v>
      </c>
      <c r="P1478" s="131">
        <v>0</v>
      </c>
      <c r="Q1478" s="131">
        <v>0</v>
      </c>
      <c r="R1478" s="131">
        <v>0</v>
      </c>
      <c r="S1478" s="131">
        <v>0</v>
      </c>
      <c r="T1478" s="131">
        <v>0</v>
      </c>
      <c r="U1478" s="131">
        <v>0</v>
      </c>
      <c r="V1478" s="131">
        <v>0</v>
      </c>
      <c r="W1478" s="131">
        <v>0</v>
      </c>
      <c r="X1478" s="131">
        <v>0</v>
      </c>
      <c r="Y1478" s="131">
        <v>0</v>
      </c>
      <c r="Z1478" s="131">
        <v>0</v>
      </c>
      <c r="AA1478" s="131">
        <v>0</v>
      </c>
      <c r="AB1478" s="131">
        <v>0</v>
      </c>
      <c r="AC1478" s="131">
        <v>0</v>
      </c>
      <c r="AD1478" s="131">
        <v>0</v>
      </c>
      <c r="AE1478" s="131">
        <v>0</v>
      </c>
      <c r="AF1478" s="131">
        <v>0</v>
      </c>
      <c r="AG1478" s="131">
        <v>0</v>
      </c>
      <c r="AH1478" s="43">
        <v>0</v>
      </c>
    </row>
    <row r="1479" spans="1:34">
      <c r="A1479" s="52">
        <v>0</v>
      </c>
      <c r="C1479" s="53"/>
      <c r="D1479" s="2">
        <v>2018</v>
      </c>
      <c r="E1479" s="2">
        <v>9</v>
      </c>
      <c r="F1479" s="62">
        <v>2019</v>
      </c>
      <c r="G1479" s="62">
        <v>2019</v>
      </c>
      <c r="H1479" s="131">
        <v>0</v>
      </c>
      <c r="I1479" s="131">
        <v>0</v>
      </c>
      <c r="J1479" s="131">
        <v>0</v>
      </c>
      <c r="K1479" s="131">
        <v>0</v>
      </c>
      <c r="L1479" s="131">
        <v>0</v>
      </c>
      <c r="M1479" s="131">
        <v>0</v>
      </c>
      <c r="N1479" s="131">
        <v>0</v>
      </c>
      <c r="O1479" s="131">
        <v>0</v>
      </c>
      <c r="P1479" s="131">
        <v>0</v>
      </c>
      <c r="Q1479" s="131">
        <v>0</v>
      </c>
      <c r="R1479" s="131">
        <v>0</v>
      </c>
      <c r="S1479" s="131">
        <v>0</v>
      </c>
      <c r="T1479" s="131">
        <v>0</v>
      </c>
      <c r="U1479" s="131">
        <v>0</v>
      </c>
      <c r="V1479" s="131">
        <v>0</v>
      </c>
      <c r="W1479" s="131">
        <v>0</v>
      </c>
      <c r="X1479" s="131">
        <v>0</v>
      </c>
      <c r="Y1479" s="131">
        <v>0</v>
      </c>
      <c r="Z1479" s="131">
        <v>0</v>
      </c>
      <c r="AA1479" s="131">
        <v>0</v>
      </c>
      <c r="AB1479" s="131">
        <v>0</v>
      </c>
      <c r="AC1479" s="131">
        <v>0</v>
      </c>
      <c r="AD1479" s="131">
        <v>0</v>
      </c>
      <c r="AE1479" s="131">
        <v>0</v>
      </c>
      <c r="AF1479" s="131">
        <v>0</v>
      </c>
      <c r="AG1479" s="131">
        <v>0</v>
      </c>
      <c r="AH1479" s="43">
        <v>0</v>
      </c>
    </row>
    <row r="1480" spans="1:34">
      <c r="A1480" s="52">
        <v>0</v>
      </c>
      <c r="C1480" s="53"/>
      <c r="D1480" s="2">
        <v>2018</v>
      </c>
      <c r="E1480" s="2">
        <v>10</v>
      </c>
      <c r="F1480" s="62">
        <v>2019</v>
      </c>
      <c r="G1480" s="62">
        <v>2019</v>
      </c>
      <c r="H1480" s="131">
        <v>0</v>
      </c>
      <c r="I1480" s="131">
        <v>0</v>
      </c>
      <c r="J1480" s="131">
        <v>0</v>
      </c>
      <c r="K1480" s="131">
        <v>0</v>
      </c>
      <c r="L1480" s="131">
        <v>0</v>
      </c>
      <c r="M1480" s="131">
        <v>0</v>
      </c>
      <c r="N1480" s="131">
        <v>0</v>
      </c>
      <c r="O1480" s="131">
        <v>0</v>
      </c>
      <c r="P1480" s="131">
        <v>0</v>
      </c>
      <c r="Q1480" s="131">
        <v>0</v>
      </c>
      <c r="R1480" s="131">
        <v>0</v>
      </c>
      <c r="S1480" s="131">
        <v>0</v>
      </c>
      <c r="T1480" s="131">
        <v>0</v>
      </c>
      <c r="U1480" s="131">
        <v>0</v>
      </c>
      <c r="V1480" s="131">
        <v>0</v>
      </c>
      <c r="W1480" s="131">
        <v>0</v>
      </c>
      <c r="X1480" s="131">
        <v>0</v>
      </c>
      <c r="Y1480" s="131">
        <v>0</v>
      </c>
      <c r="Z1480" s="131">
        <v>0</v>
      </c>
      <c r="AA1480" s="131">
        <v>0</v>
      </c>
      <c r="AB1480" s="131">
        <v>0</v>
      </c>
      <c r="AC1480" s="131">
        <v>0</v>
      </c>
      <c r="AD1480" s="131">
        <v>0</v>
      </c>
      <c r="AE1480" s="131">
        <v>0</v>
      </c>
      <c r="AF1480" s="131">
        <v>0</v>
      </c>
      <c r="AG1480" s="131">
        <v>0</v>
      </c>
      <c r="AH1480" s="43">
        <v>0</v>
      </c>
    </row>
    <row r="1481" spans="1:34">
      <c r="A1481" s="52">
        <v>0</v>
      </c>
      <c r="C1481" s="53"/>
      <c r="D1481" s="2">
        <v>2018</v>
      </c>
      <c r="E1481" s="2">
        <v>11</v>
      </c>
      <c r="F1481" s="62">
        <v>2019</v>
      </c>
      <c r="G1481" s="62">
        <v>2019</v>
      </c>
      <c r="H1481" s="131">
        <v>0</v>
      </c>
      <c r="I1481" s="131">
        <v>0</v>
      </c>
      <c r="J1481" s="131">
        <v>0</v>
      </c>
      <c r="K1481" s="131">
        <v>0</v>
      </c>
      <c r="L1481" s="131">
        <v>0</v>
      </c>
      <c r="M1481" s="131">
        <v>0</v>
      </c>
      <c r="N1481" s="131">
        <v>0</v>
      </c>
      <c r="O1481" s="131">
        <v>0</v>
      </c>
      <c r="P1481" s="131">
        <v>0</v>
      </c>
      <c r="Q1481" s="131">
        <v>0</v>
      </c>
      <c r="R1481" s="131">
        <v>0</v>
      </c>
      <c r="S1481" s="131">
        <v>0</v>
      </c>
      <c r="T1481" s="131">
        <v>0</v>
      </c>
      <c r="U1481" s="131">
        <v>0</v>
      </c>
      <c r="V1481" s="131">
        <v>0</v>
      </c>
      <c r="W1481" s="131">
        <v>0</v>
      </c>
      <c r="X1481" s="131">
        <v>0</v>
      </c>
      <c r="Y1481" s="131">
        <v>0</v>
      </c>
      <c r="Z1481" s="131">
        <v>0</v>
      </c>
      <c r="AA1481" s="131">
        <v>0</v>
      </c>
      <c r="AB1481" s="131">
        <v>0</v>
      </c>
      <c r="AC1481" s="131">
        <v>0</v>
      </c>
      <c r="AD1481" s="131">
        <v>0</v>
      </c>
      <c r="AE1481" s="131">
        <v>0</v>
      </c>
      <c r="AF1481" s="131">
        <v>0</v>
      </c>
      <c r="AG1481" s="131">
        <v>0</v>
      </c>
      <c r="AH1481" s="43">
        <v>0</v>
      </c>
    </row>
    <row r="1482" spans="1:34">
      <c r="A1482" s="52">
        <v>0</v>
      </c>
      <c r="C1482" s="53"/>
      <c r="D1482" s="2">
        <v>2018</v>
      </c>
      <c r="E1482" s="2">
        <v>12</v>
      </c>
      <c r="F1482" s="62">
        <v>2019</v>
      </c>
      <c r="G1482" s="62">
        <v>2019</v>
      </c>
      <c r="H1482" s="131">
        <v>0</v>
      </c>
      <c r="I1482" s="131">
        <v>0</v>
      </c>
      <c r="J1482" s="131">
        <v>0</v>
      </c>
      <c r="K1482" s="131">
        <v>0</v>
      </c>
      <c r="L1482" s="131">
        <v>0</v>
      </c>
      <c r="M1482" s="131">
        <v>0</v>
      </c>
      <c r="N1482" s="131">
        <v>0</v>
      </c>
      <c r="O1482" s="131">
        <v>0</v>
      </c>
      <c r="P1482" s="131">
        <v>0</v>
      </c>
      <c r="Q1482" s="131">
        <v>0</v>
      </c>
      <c r="R1482" s="131">
        <v>0</v>
      </c>
      <c r="S1482" s="131">
        <v>0</v>
      </c>
      <c r="T1482" s="131">
        <v>0</v>
      </c>
      <c r="U1482" s="131">
        <v>0</v>
      </c>
      <c r="V1482" s="131">
        <v>0</v>
      </c>
      <c r="W1482" s="131">
        <v>0</v>
      </c>
      <c r="X1482" s="131">
        <v>0</v>
      </c>
      <c r="Y1482" s="131">
        <v>0</v>
      </c>
      <c r="Z1482" s="131">
        <v>0</v>
      </c>
      <c r="AA1482" s="131">
        <v>0</v>
      </c>
      <c r="AB1482" s="131">
        <v>0</v>
      </c>
      <c r="AC1482" s="131">
        <v>0</v>
      </c>
      <c r="AD1482" s="131">
        <v>0</v>
      </c>
      <c r="AE1482" s="131">
        <v>0</v>
      </c>
      <c r="AF1482" s="131">
        <v>0</v>
      </c>
      <c r="AG1482" s="131">
        <v>0</v>
      </c>
      <c r="AH1482" s="43">
        <v>0</v>
      </c>
    </row>
    <row r="1483" spans="1:34">
      <c r="A1483" s="52">
        <v>0</v>
      </c>
      <c r="C1483" s="53"/>
      <c r="D1483" s="2">
        <v>2019</v>
      </c>
      <c r="E1483" s="2">
        <v>1</v>
      </c>
      <c r="F1483" s="62">
        <v>2019</v>
      </c>
      <c r="G1483" s="62">
        <v>2019</v>
      </c>
      <c r="H1483" s="131">
        <v>0</v>
      </c>
      <c r="I1483" s="131">
        <v>0</v>
      </c>
      <c r="J1483" s="131">
        <v>0</v>
      </c>
      <c r="K1483" s="131">
        <v>0</v>
      </c>
      <c r="L1483" s="131">
        <v>0</v>
      </c>
      <c r="M1483" s="131">
        <v>0</v>
      </c>
      <c r="N1483" s="131">
        <v>0</v>
      </c>
      <c r="O1483" s="131">
        <v>0</v>
      </c>
      <c r="P1483" s="131">
        <v>0</v>
      </c>
      <c r="Q1483" s="131">
        <v>0</v>
      </c>
      <c r="R1483" s="131">
        <v>0</v>
      </c>
      <c r="S1483" s="131">
        <v>0</v>
      </c>
      <c r="T1483" s="131">
        <v>0</v>
      </c>
      <c r="U1483" s="131">
        <v>0</v>
      </c>
      <c r="V1483" s="131">
        <v>0</v>
      </c>
      <c r="W1483" s="131">
        <v>0</v>
      </c>
      <c r="X1483" s="131">
        <v>0</v>
      </c>
      <c r="Y1483" s="131">
        <v>0</v>
      </c>
      <c r="Z1483" s="131">
        <v>0</v>
      </c>
      <c r="AA1483" s="131">
        <v>0</v>
      </c>
      <c r="AB1483" s="131">
        <v>0</v>
      </c>
      <c r="AC1483" s="131">
        <v>0</v>
      </c>
      <c r="AD1483" s="131">
        <v>0</v>
      </c>
      <c r="AE1483" s="131">
        <v>0</v>
      </c>
      <c r="AF1483" s="131">
        <v>0</v>
      </c>
      <c r="AG1483" s="131">
        <v>0</v>
      </c>
      <c r="AH1483" s="43">
        <v>0</v>
      </c>
    </row>
    <row r="1484" spans="1:34">
      <c r="A1484" s="52">
        <v>0</v>
      </c>
      <c r="C1484" s="53"/>
      <c r="D1484" s="2">
        <v>2019</v>
      </c>
      <c r="E1484" s="2">
        <v>2</v>
      </c>
      <c r="F1484" s="62">
        <v>2019</v>
      </c>
      <c r="G1484" s="62">
        <v>2019</v>
      </c>
      <c r="H1484" s="131">
        <v>0</v>
      </c>
      <c r="I1484" s="131">
        <v>0</v>
      </c>
      <c r="J1484" s="131">
        <v>0</v>
      </c>
      <c r="K1484" s="131">
        <v>0</v>
      </c>
      <c r="L1484" s="131">
        <v>0</v>
      </c>
      <c r="M1484" s="131">
        <v>0</v>
      </c>
      <c r="N1484" s="131">
        <v>0</v>
      </c>
      <c r="O1484" s="131">
        <v>0</v>
      </c>
      <c r="P1484" s="131">
        <v>0</v>
      </c>
      <c r="Q1484" s="131">
        <v>0</v>
      </c>
      <c r="R1484" s="131">
        <v>0</v>
      </c>
      <c r="S1484" s="131">
        <v>0</v>
      </c>
      <c r="T1484" s="131">
        <v>0</v>
      </c>
      <c r="U1484" s="131">
        <v>0</v>
      </c>
      <c r="V1484" s="131">
        <v>0</v>
      </c>
      <c r="W1484" s="131">
        <v>0</v>
      </c>
      <c r="X1484" s="131">
        <v>0</v>
      </c>
      <c r="Y1484" s="131">
        <v>0</v>
      </c>
      <c r="Z1484" s="131">
        <v>0</v>
      </c>
      <c r="AA1484" s="131">
        <v>0</v>
      </c>
      <c r="AB1484" s="131">
        <v>0</v>
      </c>
      <c r="AC1484" s="131">
        <v>0</v>
      </c>
      <c r="AD1484" s="131">
        <v>0</v>
      </c>
      <c r="AE1484" s="131">
        <v>0</v>
      </c>
      <c r="AF1484" s="131">
        <v>0</v>
      </c>
      <c r="AG1484" s="131">
        <v>0</v>
      </c>
      <c r="AH1484" s="43">
        <v>0</v>
      </c>
    </row>
    <row r="1485" spans="1:34">
      <c r="A1485" s="52">
        <v>0</v>
      </c>
      <c r="C1485" s="53"/>
      <c r="D1485" s="2">
        <v>2019</v>
      </c>
      <c r="E1485" s="2">
        <v>3</v>
      </c>
      <c r="F1485" s="62">
        <v>2019</v>
      </c>
      <c r="G1485" s="62">
        <v>2019</v>
      </c>
      <c r="H1485" s="131">
        <v>0</v>
      </c>
      <c r="I1485" s="131">
        <v>0</v>
      </c>
      <c r="J1485" s="131">
        <v>0</v>
      </c>
      <c r="K1485" s="131">
        <v>0</v>
      </c>
      <c r="L1485" s="131">
        <v>0</v>
      </c>
      <c r="M1485" s="131">
        <v>0</v>
      </c>
      <c r="N1485" s="131">
        <v>0</v>
      </c>
      <c r="O1485" s="131">
        <v>0</v>
      </c>
      <c r="P1485" s="131">
        <v>0</v>
      </c>
      <c r="Q1485" s="131">
        <v>0</v>
      </c>
      <c r="R1485" s="131">
        <v>0</v>
      </c>
      <c r="S1485" s="131">
        <v>0</v>
      </c>
      <c r="T1485" s="131">
        <v>0</v>
      </c>
      <c r="U1485" s="131">
        <v>0</v>
      </c>
      <c r="V1485" s="131">
        <v>0</v>
      </c>
      <c r="W1485" s="131">
        <v>0</v>
      </c>
      <c r="X1485" s="131">
        <v>0</v>
      </c>
      <c r="Y1485" s="131">
        <v>0</v>
      </c>
      <c r="Z1485" s="131">
        <v>0</v>
      </c>
      <c r="AA1485" s="131">
        <v>0</v>
      </c>
      <c r="AB1485" s="131">
        <v>0</v>
      </c>
      <c r="AC1485" s="131">
        <v>0</v>
      </c>
      <c r="AD1485" s="131">
        <v>0</v>
      </c>
      <c r="AE1485" s="131">
        <v>0</v>
      </c>
      <c r="AF1485" s="131">
        <v>0</v>
      </c>
      <c r="AG1485" s="131">
        <v>0</v>
      </c>
      <c r="AH1485" s="43">
        <v>0</v>
      </c>
    </row>
    <row r="1486" spans="1:34">
      <c r="A1486" s="52">
        <v>0</v>
      </c>
      <c r="C1486" s="53"/>
      <c r="D1486" s="2">
        <v>2019</v>
      </c>
      <c r="E1486" s="2">
        <v>4</v>
      </c>
      <c r="F1486" s="62">
        <v>2019</v>
      </c>
      <c r="G1486" s="62">
        <v>2019</v>
      </c>
      <c r="H1486" s="131">
        <v>0</v>
      </c>
      <c r="I1486" s="131">
        <v>0</v>
      </c>
      <c r="J1486" s="131">
        <v>0</v>
      </c>
      <c r="K1486" s="131">
        <v>0</v>
      </c>
      <c r="L1486" s="131">
        <v>0</v>
      </c>
      <c r="M1486" s="131">
        <v>0</v>
      </c>
      <c r="N1486" s="131">
        <v>0</v>
      </c>
      <c r="O1486" s="131">
        <v>0</v>
      </c>
      <c r="P1486" s="131">
        <v>0</v>
      </c>
      <c r="Q1486" s="131">
        <v>0</v>
      </c>
      <c r="R1486" s="131">
        <v>0</v>
      </c>
      <c r="S1486" s="131">
        <v>0</v>
      </c>
      <c r="T1486" s="131">
        <v>0</v>
      </c>
      <c r="U1486" s="131">
        <v>0</v>
      </c>
      <c r="V1486" s="131">
        <v>0</v>
      </c>
      <c r="W1486" s="131">
        <v>0</v>
      </c>
      <c r="X1486" s="131">
        <v>0</v>
      </c>
      <c r="Y1486" s="131">
        <v>0</v>
      </c>
      <c r="Z1486" s="131">
        <v>0</v>
      </c>
      <c r="AA1486" s="131">
        <v>0</v>
      </c>
      <c r="AB1486" s="131">
        <v>0</v>
      </c>
      <c r="AC1486" s="131">
        <v>0</v>
      </c>
      <c r="AD1486" s="131">
        <v>0</v>
      </c>
      <c r="AE1486" s="131">
        <v>0</v>
      </c>
      <c r="AF1486" s="131">
        <v>0</v>
      </c>
      <c r="AG1486" s="131">
        <v>0</v>
      </c>
      <c r="AH1486" s="43">
        <v>0</v>
      </c>
    </row>
    <row r="1487" spans="1:34">
      <c r="A1487" s="52">
        <v>0</v>
      </c>
      <c r="C1487" s="53"/>
      <c r="D1487" s="2">
        <v>2019</v>
      </c>
      <c r="E1487" s="2">
        <v>5</v>
      </c>
      <c r="F1487" s="62">
        <v>2020</v>
      </c>
      <c r="G1487" s="62">
        <v>2020</v>
      </c>
      <c r="H1487" s="131">
        <v>0</v>
      </c>
      <c r="I1487" s="131">
        <v>0</v>
      </c>
      <c r="J1487" s="131">
        <v>0</v>
      </c>
      <c r="K1487" s="131">
        <v>0</v>
      </c>
      <c r="L1487" s="131">
        <v>0</v>
      </c>
      <c r="M1487" s="131">
        <v>0</v>
      </c>
      <c r="N1487" s="131">
        <v>0</v>
      </c>
      <c r="O1487" s="131">
        <v>0</v>
      </c>
      <c r="P1487" s="131">
        <v>0</v>
      </c>
      <c r="Q1487" s="131">
        <v>0</v>
      </c>
      <c r="R1487" s="131">
        <v>0</v>
      </c>
      <c r="S1487" s="131">
        <v>0</v>
      </c>
      <c r="T1487" s="131">
        <v>0</v>
      </c>
      <c r="U1487" s="131">
        <v>0</v>
      </c>
      <c r="V1487" s="131">
        <v>0</v>
      </c>
      <c r="W1487" s="131">
        <v>0</v>
      </c>
      <c r="X1487" s="131">
        <v>0</v>
      </c>
      <c r="Y1487" s="131">
        <v>0</v>
      </c>
      <c r="Z1487" s="131">
        <v>0</v>
      </c>
      <c r="AA1487" s="131">
        <v>0</v>
      </c>
      <c r="AB1487" s="131">
        <v>0</v>
      </c>
      <c r="AC1487" s="131">
        <v>0</v>
      </c>
      <c r="AD1487" s="131">
        <v>0</v>
      </c>
      <c r="AE1487" s="131">
        <v>0</v>
      </c>
      <c r="AF1487" s="131">
        <v>0</v>
      </c>
      <c r="AG1487" s="131">
        <v>0</v>
      </c>
      <c r="AH1487" s="43">
        <v>0</v>
      </c>
    </row>
    <row r="1488" spans="1:34">
      <c r="A1488" s="52">
        <v>0</v>
      </c>
      <c r="C1488" s="53"/>
      <c r="D1488" s="2">
        <v>2019</v>
      </c>
      <c r="E1488" s="2">
        <v>6</v>
      </c>
      <c r="F1488" s="62">
        <v>2020</v>
      </c>
      <c r="G1488" s="62">
        <v>2020</v>
      </c>
      <c r="H1488" s="131">
        <v>0</v>
      </c>
      <c r="I1488" s="131">
        <v>0</v>
      </c>
      <c r="J1488" s="131">
        <v>0</v>
      </c>
      <c r="K1488" s="131">
        <v>0</v>
      </c>
      <c r="L1488" s="131">
        <v>0</v>
      </c>
      <c r="M1488" s="131">
        <v>0</v>
      </c>
      <c r="N1488" s="131">
        <v>0</v>
      </c>
      <c r="O1488" s="131">
        <v>0</v>
      </c>
      <c r="P1488" s="131">
        <v>0</v>
      </c>
      <c r="Q1488" s="131">
        <v>0</v>
      </c>
      <c r="R1488" s="131">
        <v>0</v>
      </c>
      <c r="S1488" s="131">
        <v>0</v>
      </c>
      <c r="T1488" s="131">
        <v>0</v>
      </c>
      <c r="U1488" s="131">
        <v>0</v>
      </c>
      <c r="V1488" s="131">
        <v>0</v>
      </c>
      <c r="W1488" s="131">
        <v>0</v>
      </c>
      <c r="X1488" s="131">
        <v>0</v>
      </c>
      <c r="Y1488" s="131">
        <v>0</v>
      </c>
      <c r="Z1488" s="131">
        <v>0</v>
      </c>
      <c r="AA1488" s="131">
        <v>0</v>
      </c>
      <c r="AB1488" s="131">
        <v>0</v>
      </c>
      <c r="AC1488" s="131">
        <v>0</v>
      </c>
      <c r="AD1488" s="131">
        <v>0</v>
      </c>
      <c r="AE1488" s="131">
        <v>0</v>
      </c>
      <c r="AF1488" s="131">
        <v>0</v>
      </c>
      <c r="AG1488" s="131">
        <v>0</v>
      </c>
      <c r="AH1488" s="43">
        <v>0</v>
      </c>
    </row>
    <row r="1489" spans="1:34">
      <c r="A1489" s="52">
        <v>0</v>
      </c>
      <c r="C1489" s="53"/>
      <c r="D1489" s="2">
        <v>2019</v>
      </c>
      <c r="E1489" s="2">
        <v>7</v>
      </c>
      <c r="F1489" s="62">
        <v>2020</v>
      </c>
      <c r="G1489" s="62">
        <v>2020</v>
      </c>
      <c r="H1489" s="131">
        <v>0</v>
      </c>
      <c r="I1489" s="131">
        <v>0</v>
      </c>
      <c r="J1489" s="131">
        <v>0</v>
      </c>
      <c r="K1489" s="131">
        <v>0</v>
      </c>
      <c r="L1489" s="131">
        <v>0</v>
      </c>
      <c r="M1489" s="131">
        <v>0</v>
      </c>
      <c r="N1489" s="131">
        <v>0</v>
      </c>
      <c r="O1489" s="131">
        <v>0</v>
      </c>
      <c r="P1489" s="131">
        <v>0</v>
      </c>
      <c r="Q1489" s="131">
        <v>0</v>
      </c>
      <c r="R1489" s="131">
        <v>0</v>
      </c>
      <c r="S1489" s="131">
        <v>0</v>
      </c>
      <c r="T1489" s="131">
        <v>0</v>
      </c>
      <c r="U1489" s="131">
        <v>0</v>
      </c>
      <c r="V1489" s="131">
        <v>0</v>
      </c>
      <c r="W1489" s="131">
        <v>0</v>
      </c>
      <c r="X1489" s="131">
        <v>0</v>
      </c>
      <c r="Y1489" s="131">
        <v>0</v>
      </c>
      <c r="Z1489" s="131">
        <v>0</v>
      </c>
      <c r="AA1489" s="131">
        <v>0</v>
      </c>
      <c r="AB1489" s="131">
        <v>0</v>
      </c>
      <c r="AC1489" s="131">
        <v>0</v>
      </c>
      <c r="AD1489" s="131">
        <v>0</v>
      </c>
      <c r="AE1489" s="131">
        <v>0</v>
      </c>
      <c r="AF1489" s="131">
        <v>0</v>
      </c>
      <c r="AG1489" s="131">
        <v>0</v>
      </c>
      <c r="AH1489" s="43">
        <v>0</v>
      </c>
    </row>
    <row r="1490" spans="1:34">
      <c r="A1490" s="52">
        <v>0</v>
      </c>
      <c r="C1490" s="53"/>
      <c r="D1490" s="2">
        <v>2019</v>
      </c>
      <c r="E1490" s="2">
        <v>8</v>
      </c>
      <c r="F1490" s="62">
        <v>2020</v>
      </c>
      <c r="G1490" s="62">
        <v>2020</v>
      </c>
      <c r="H1490" s="131">
        <v>0</v>
      </c>
      <c r="I1490" s="131">
        <v>0</v>
      </c>
      <c r="J1490" s="131">
        <v>0</v>
      </c>
      <c r="K1490" s="131">
        <v>0</v>
      </c>
      <c r="L1490" s="131">
        <v>0</v>
      </c>
      <c r="M1490" s="131">
        <v>0</v>
      </c>
      <c r="N1490" s="131">
        <v>0</v>
      </c>
      <c r="O1490" s="131">
        <v>0</v>
      </c>
      <c r="P1490" s="131">
        <v>0</v>
      </c>
      <c r="Q1490" s="131">
        <v>0</v>
      </c>
      <c r="R1490" s="131">
        <v>0</v>
      </c>
      <c r="S1490" s="131">
        <v>0</v>
      </c>
      <c r="T1490" s="131">
        <v>0</v>
      </c>
      <c r="U1490" s="131">
        <v>0</v>
      </c>
      <c r="V1490" s="131">
        <v>0</v>
      </c>
      <c r="W1490" s="131">
        <v>0</v>
      </c>
      <c r="X1490" s="131">
        <v>0</v>
      </c>
      <c r="Y1490" s="131">
        <v>0</v>
      </c>
      <c r="Z1490" s="131">
        <v>0</v>
      </c>
      <c r="AA1490" s="131">
        <v>0</v>
      </c>
      <c r="AB1490" s="131">
        <v>0</v>
      </c>
      <c r="AC1490" s="131">
        <v>0</v>
      </c>
      <c r="AD1490" s="131">
        <v>0</v>
      </c>
      <c r="AE1490" s="131">
        <v>0</v>
      </c>
      <c r="AF1490" s="131">
        <v>0</v>
      </c>
      <c r="AG1490" s="131">
        <v>0</v>
      </c>
      <c r="AH1490" s="43">
        <v>0</v>
      </c>
    </row>
    <row r="1491" spans="1:34">
      <c r="A1491" s="52">
        <v>0</v>
      </c>
      <c r="C1491" s="53"/>
      <c r="D1491" s="2">
        <v>2019</v>
      </c>
      <c r="E1491" s="2">
        <v>9</v>
      </c>
      <c r="F1491" s="62">
        <v>2020</v>
      </c>
      <c r="G1491" s="62">
        <v>2020</v>
      </c>
      <c r="H1491" s="131">
        <v>0</v>
      </c>
      <c r="I1491" s="131">
        <v>0</v>
      </c>
      <c r="J1491" s="131">
        <v>0</v>
      </c>
      <c r="K1491" s="131">
        <v>0</v>
      </c>
      <c r="L1491" s="131">
        <v>0</v>
      </c>
      <c r="M1491" s="131">
        <v>0</v>
      </c>
      <c r="N1491" s="131">
        <v>0</v>
      </c>
      <c r="O1491" s="131">
        <v>0</v>
      </c>
      <c r="P1491" s="131">
        <v>0</v>
      </c>
      <c r="Q1491" s="131">
        <v>0</v>
      </c>
      <c r="R1491" s="131">
        <v>0</v>
      </c>
      <c r="S1491" s="131">
        <v>0</v>
      </c>
      <c r="T1491" s="131">
        <v>0</v>
      </c>
      <c r="U1491" s="131">
        <v>0</v>
      </c>
      <c r="V1491" s="131">
        <v>0</v>
      </c>
      <c r="W1491" s="131">
        <v>0</v>
      </c>
      <c r="X1491" s="131">
        <v>0</v>
      </c>
      <c r="Y1491" s="131">
        <v>0</v>
      </c>
      <c r="Z1491" s="131">
        <v>0</v>
      </c>
      <c r="AA1491" s="131">
        <v>0</v>
      </c>
      <c r="AB1491" s="131">
        <v>0</v>
      </c>
      <c r="AC1491" s="131">
        <v>0</v>
      </c>
      <c r="AD1491" s="131">
        <v>0</v>
      </c>
      <c r="AE1491" s="131">
        <v>0</v>
      </c>
      <c r="AF1491" s="131">
        <v>0</v>
      </c>
      <c r="AG1491" s="131">
        <v>0</v>
      </c>
      <c r="AH1491" s="43">
        <v>0</v>
      </c>
    </row>
    <row r="1492" spans="1:34">
      <c r="A1492" s="52">
        <v>0</v>
      </c>
      <c r="C1492" s="53"/>
      <c r="D1492" s="2">
        <v>2019</v>
      </c>
      <c r="E1492" s="2">
        <v>10</v>
      </c>
      <c r="F1492" s="62">
        <v>2020</v>
      </c>
      <c r="G1492" s="62">
        <v>2020</v>
      </c>
      <c r="H1492" s="131">
        <v>0</v>
      </c>
      <c r="I1492" s="131">
        <v>0</v>
      </c>
      <c r="J1492" s="131">
        <v>0</v>
      </c>
      <c r="K1492" s="131">
        <v>0</v>
      </c>
      <c r="L1492" s="131">
        <v>0</v>
      </c>
      <c r="M1492" s="131">
        <v>0</v>
      </c>
      <c r="N1492" s="131">
        <v>0</v>
      </c>
      <c r="O1492" s="131">
        <v>0</v>
      </c>
      <c r="P1492" s="131">
        <v>0</v>
      </c>
      <c r="Q1492" s="131">
        <v>0</v>
      </c>
      <c r="R1492" s="131">
        <v>0</v>
      </c>
      <c r="S1492" s="131">
        <v>0</v>
      </c>
      <c r="T1492" s="131">
        <v>0</v>
      </c>
      <c r="U1492" s="131">
        <v>0</v>
      </c>
      <c r="V1492" s="131">
        <v>0</v>
      </c>
      <c r="W1492" s="131">
        <v>0</v>
      </c>
      <c r="X1492" s="131">
        <v>0</v>
      </c>
      <c r="Y1492" s="131">
        <v>0</v>
      </c>
      <c r="Z1492" s="131">
        <v>0</v>
      </c>
      <c r="AA1492" s="131">
        <v>0</v>
      </c>
      <c r="AB1492" s="131">
        <v>0</v>
      </c>
      <c r="AC1492" s="131">
        <v>0</v>
      </c>
      <c r="AD1492" s="131">
        <v>0</v>
      </c>
      <c r="AE1492" s="131">
        <v>0</v>
      </c>
      <c r="AF1492" s="131">
        <v>0</v>
      </c>
      <c r="AG1492" s="131">
        <v>0</v>
      </c>
      <c r="AH1492" s="43">
        <v>0</v>
      </c>
    </row>
    <row r="1493" spans="1:34">
      <c r="A1493" s="52">
        <v>0</v>
      </c>
      <c r="C1493" s="53"/>
      <c r="D1493" s="2">
        <v>2019</v>
      </c>
      <c r="E1493" s="2">
        <v>11</v>
      </c>
      <c r="F1493" s="62">
        <v>2020</v>
      </c>
      <c r="G1493" s="62">
        <v>2020</v>
      </c>
      <c r="H1493" s="131">
        <v>0</v>
      </c>
      <c r="I1493" s="131">
        <v>0</v>
      </c>
      <c r="J1493" s="131">
        <v>0</v>
      </c>
      <c r="K1493" s="131">
        <v>0</v>
      </c>
      <c r="L1493" s="131">
        <v>0</v>
      </c>
      <c r="M1493" s="131">
        <v>0</v>
      </c>
      <c r="N1493" s="131">
        <v>0</v>
      </c>
      <c r="O1493" s="131">
        <v>0</v>
      </c>
      <c r="P1493" s="131">
        <v>0</v>
      </c>
      <c r="Q1493" s="131">
        <v>0</v>
      </c>
      <c r="R1493" s="131">
        <v>0</v>
      </c>
      <c r="S1493" s="131">
        <v>0</v>
      </c>
      <c r="T1493" s="131">
        <v>0</v>
      </c>
      <c r="U1493" s="131">
        <v>0</v>
      </c>
      <c r="V1493" s="131">
        <v>0</v>
      </c>
      <c r="W1493" s="131">
        <v>0</v>
      </c>
      <c r="X1493" s="131">
        <v>0</v>
      </c>
      <c r="Y1493" s="131">
        <v>0</v>
      </c>
      <c r="Z1493" s="131">
        <v>0</v>
      </c>
      <c r="AA1493" s="131">
        <v>0</v>
      </c>
      <c r="AB1493" s="131">
        <v>0</v>
      </c>
      <c r="AC1493" s="131">
        <v>0</v>
      </c>
      <c r="AD1493" s="131">
        <v>0</v>
      </c>
      <c r="AE1493" s="131">
        <v>0</v>
      </c>
      <c r="AF1493" s="131">
        <v>0</v>
      </c>
      <c r="AG1493" s="131">
        <v>0</v>
      </c>
      <c r="AH1493" s="43">
        <v>0</v>
      </c>
    </row>
    <row r="1494" spans="1:34">
      <c r="A1494" s="52">
        <v>0</v>
      </c>
      <c r="C1494" s="53"/>
      <c r="D1494" s="2">
        <v>2019</v>
      </c>
      <c r="E1494" s="2">
        <v>12</v>
      </c>
      <c r="F1494" s="62">
        <v>2020</v>
      </c>
      <c r="G1494" s="62">
        <v>2020</v>
      </c>
      <c r="H1494" s="131">
        <v>0</v>
      </c>
      <c r="I1494" s="131">
        <v>0</v>
      </c>
      <c r="J1494" s="131">
        <v>0</v>
      </c>
      <c r="K1494" s="131">
        <v>0</v>
      </c>
      <c r="L1494" s="131">
        <v>0</v>
      </c>
      <c r="M1494" s="131">
        <v>0</v>
      </c>
      <c r="N1494" s="131">
        <v>0</v>
      </c>
      <c r="O1494" s="131">
        <v>0</v>
      </c>
      <c r="P1494" s="131">
        <v>0</v>
      </c>
      <c r="Q1494" s="131">
        <v>0</v>
      </c>
      <c r="R1494" s="131">
        <v>0</v>
      </c>
      <c r="S1494" s="131">
        <v>0</v>
      </c>
      <c r="T1494" s="131">
        <v>0</v>
      </c>
      <c r="U1494" s="131">
        <v>0</v>
      </c>
      <c r="V1494" s="131">
        <v>0</v>
      </c>
      <c r="W1494" s="131">
        <v>0</v>
      </c>
      <c r="X1494" s="131">
        <v>0</v>
      </c>
      <c r="Y1494" s="131">
        <v>0</v>
      </c>
      <c r="Z1494" s="131">
        <v>0</v>
      </c>
      <c r="AA1494" s="131">
        <v>0</v>
      </c>
      <c r="AB1494" s="131">
        <v>0</v>
      </c>
      <c r="AC1494" s="131">
        <v>0</v>
      </c>
      <c r="AD1494" s="131">
        <v>0</v>
      </c>
      <c r="AE1494" s="131">
        <v>0</v>
      </c>
      <c r="AF1494" s="131">
        <v>0</v>
      </c>
      <c r="AG1494" s="131">
        <v>0</v>
      </c>
      <c r="AH1494" s="43">
        <v>0</v>
      </c>
    </row>
    <row r="1495" spans="1:34">
      <c r="A1495" s="52">
        <v>0</v>
      </c>
      <c r="C1495" s="53"/>
      <c r="D1495" s="2">
        <v>2020</v>
      </c>
      <c r="E1495" s="2">
        <v>1</v>
      </c>
      <c r="F1495" s="62">
        <v>2020</v>
      </c>
      <c r="G1495" s="62">
        <v>2020</v>
      </c>
      <c r="H1495" s="131">
        <v>0</v>
      </c>
      <c r="I1495" s="131">
        <v>0</v>
      </c>
      <c r="J1495" s="131">
        <v>0</v>
      </c>
      <c r="K1495" s="131">
        <v>0</v>
      </c>
      <c r="L1495" s="131">
        <v>0</v>
      </c>
      <c r="M1495" s="131">
        <v>0</v>
      </c>
      <c r="N1495" s="131">
        <v>0</v>
      </c>
      <c r="O1495" s="131">
        <v>0</v>
      </c>
      <c r="P1495" s="131">
        <v>0</v>
      </c>
      <c r="Q1495" s="131">
        <v>0</v>
      </c>
      <c r="R1495" s="131">
        <v>0</v>
      </c>
      <c r="S1495" s="131">
        <v>0</v>
      </c>
      <c r="T1495" s="131">
        <v>0</v>
      </c>
      <c r="U1495" s="131">
        <v>0</v>
      </c>
      <c r="V1495" s="131">
        <v>0</v>
      </c>
      <c r="W1495" s="131">
        <v>0</v>
      </c>
      <c r="X1495" s="131">
        <v>0</v>
      </c>
      <c r="Y1495" s="131">
        <v>0</v>
      </c>
      <c r="Z1495" s="131">
        <v>0</v>
      </c>
      <c r="AA1495" s="131">
        <v>0</v>
      </c>
      <c r="AB1495" s="131">
        <v>0</v>
      </c>
      <c r="AC1495" s="131">
        <v>0</v>
      </c>
      <c r="AD1495" s="131">
        <v>0</v>
      </c>
      <c r="AE1495" s="131">
        <v>0</v>
      </c>
      <c r="AF1495" s="131">
        <v>0</v>
      </c>
      <c r="AG1495" s="131">
        <v>0</v>
      </c>
      <c r="AH1495" s="43">
        <v>0</v>
      </c>
    </row>
    <row r="1496" spans="1:34">
      <c r="A1496" s="52">
        <v>0</v>
      </c>
      <c r="C1496" s="53"/>
      <c r="D1496" s="2">
        <v>2020</v>
      </c>
      <c r="E1496" s="2">
        <v>2</v>
      </c>
      <c r="F1496" s="62">
        <v>2020</v>
      </c>
      <c r="G1496" s="62">
        <v>2020</v>
      </c>
      <c r="H1496" s="131">
        <v>0</v>
      </c>
      <c r="I1496" s="131">
        <v>0</v>
      </c>
      <c r="J1496" s="131">
        <v>0</v>
      </c>
      <c r="K1496" s="131">
        <v>0</v>
      </c>
      <c r="L1496" s="131">
        <v>0</v>
      </c>
      <c r="M1496" s="131">
        <v>0</v>
      </c>
      <c r="N1496" s="131">
        <v>0</v>
      </c>
      <c r="O1496" s="131">
        <v>0</v>
      </c>
      <c r="P1496" s="131">
        <v>0</v>
      </c>
      <c r="Q1496" s="131">
        <v>0</v>
      </c>
      <c r="R1496" s="131">
        <v>0</v>
      </c>
      <c r="S1496" s="131">
        <v>0</v>
      </c>
      <c r="T1496" s="131">
        <v>0</v>
      </c>
      <c r="U1496" s="131">
        <v>0</v>
      </c>
      <c r="V1496" s="131">
        <v>0</v>
      </c>
      <c r="W1496" s="131">
        <v>0</v>
      </c>
      <c r="X1496" s="131">
        <v>0</v>
      </c>
      <c r="Y1496" s="131">
        <v>0</v>
      </c>
      <c r="Z1496" s="131">
        <v>0</v>
      </c>
      <c r="AA1496" s="131">
        <v>0</v>
      </c>
      <c r="AB1496" s="131">
        <v>0</v>
      </c>
      <c r="AC1496" s="131">
        <v>0</v>
      </c>
      <c r="AD1496" s="131">
        <v>0</v>
      </c>
      <c r="AE1496" s="131">
        <v>0</v>
      </c>
      <c r="AF1496" s="131">
        <v>0</v>
      </c>
      <c r="AG1496" s="131">
        <v>0</v>
      </c>
      <c r="AH1496" s="43">
        <v>0</v>
      </c>
    </row>
    <row r="1497" spans="1:34">
      <c r="A1497" s="52">
        <v>0</v>
      </c>
      <c r="C1497" s="53"/>
      <c r="D1497" s="2">
        <v>2020</v>
      </c>
      <c r="E1497" s="2">
        <v>3</v>
      </c>
      <c r="F1497" s="62">
        <v>2020</v>
      </c>
      <c r="G1497" s="62">
        <v>2020</v>
      </c>
      <c r="H1497" s="131">
        <v>0</v>
      </c>
      <c r="I1497" s="131">
        <v>0</v>
      </c>
      <c r="J1497" s="131">
        <v>0</v>
      </c>
      <c r="K1497" s="131">
        <v>0</v>
      </c>
      <c r="L1497" s="131">
        <v>0</v>
      </c>
      <c r="M1497" s="131">
        <v>0</v>
      </c>
      <c r="N1497" s="131">
        <v>0</v>
      </c>
      <c r="O1497" s="131">
        <v>0</v>
      </c>
      <c r="P1497" s="131">
        <v>0</v>
      </c>
      <c r="Q1497" s="131">
        <v>0</v>
      </c>
      <c r="R1497" s="131">
        <v>0</v>
      </c>
      <c r="S1497" s="131">
        <v>0</v>
      </c>
      <c r="T1497" s="131">
        <v>0</v>
      </c>
      <c r="U1497" s="131">
        <v>0</v>
      </c>
      <c r="V1497" s="131">
        <v>0</v>
      </c>
      <c r="W1497" s="131">
        <v>0</v>
      </c>
      <c r="X1497" s="131">
        <v>0</v>
      </c>
      <c r="Y1497" s="131">
        <v>0</v>
      </c>
      <c r="Z1497" s="131">
        <v>0</v>
      </c>
      <c r="AA1497" s="131">
        <v>0</v>
      </c>
      <c r="AB1497" s="131">
        <v>0</v>
      </c>
      <c r="AC1497" s="131">
        <v>0</v>
      </c>
      <c r="AD1497" s="131">
        <v>0</v>
      </c>
      <c r="AE1497" s="131">
        <v>0</v>
      </c>
      <c r="AF1497" s="131">
        <v>0</v>
      </c>
      <c r="AG1497" s="131">
        <v>0</v>
      </c>
      <c r="AH1497" s="43">
        <v>0</v>
      </c>
    </row>
    <row r="1498" spans="1:34">
      <c r="A1498" s="52">
        <v>0</v>
      </c>
      <c r="C1498" s="53"/>
      <c r="D1498" s="2">
        <v>2020</v>
      </c>
      <c r="E1498" s="2">
        <v>4</v>
      </c>
      <c r="F1498" s="62">
        <v>2020</v>
      </c>
      <c r="G1498" s="62">
        <v>2020</v>
      </c>
      <c r="H1498" s="131">
        <v>0</v>
      </c>
      <c r="I1498" s="131">
        <v>0</v>
      </c>
      <c r="J1498" s="131">
        <v>0</v>
      </c>
      <c r="K1498" s="131">
        <v>0</v>
      </c>
      <c r="L1498" s="131">
        <v>0</v>
      </c>
      <c r="M1498" s="131">
        <v>0</v>
      </c>
      <c r="N1498" s="131">
        <v>0</v>
      </c>
      <c r="O1498" s="131">
        <v>0</v>
      </c>
      <c r="P1498" s="131">
        <v>0</v>
      </c>
      <c r="Q1498" s="131">
        <v>0</v>
      </c>
      <c r="R1498" s="131">
        <v>0</v>
      </c>
      <c r="S1498" s="131">
        <v>0</v>
      </c>
      <c r="T1498" s="131">
        <v>0</v>
      </c>
      <c r="U1498" s="131">
        <v>0</v>
      </c>
      <c r="V1498" s="131">
        <v>0</v>
      </c>
      <c r="W1498" s="131">
        <v>0</v>
      </c>
      <c r="X1498" s="131">
        <v>0</v>
      </c>
      <c r="Y1498" s="131">
        <v>0</v>
      </c>
      <c r="Z1498" s="131">
        <v>0</v>
      </c>
      <c r="AA1498" s="131">
        <v>0</v>
      </c>
      <c r="AB1498" s="131">
        <v>0</v>
      </c>
      <c r="AC1498" s="131">
        <v>0</v>
      </c>
      <c r="AD1498" s="131">
        <v>0</v>
      </c>
      <c r="AE1498" s="131">
        <v>0</v>
      </c>
      <c r="AF1498" s="131">
        <v>0</v>
      </c>
      <c r="AG1498" s="131">
        <v>0</v>
      </c>
      <c r="AH1498" s="43">
        <v>0</v>
      </c>
    </row>
    <row r="1499" spans="1:34">
      <c r="A1499" s="52">
        <v>0</v>
      </c>
      <c r="C1499" s="53"/>
      <c r="D1499" s="2">
        <v>2020</v>
      </c>
      <c r="E1499" s="2">
        <v>5</v>
      </c>
      <c r="F1499" s="62">
        <v>2021</v>
      </c>
      <c r="G1499" s="62">
        <v>2021</v>
      </c>
      <c r="H1499" s="131">
        <v>0</v>
      </c>
      <c r="I1499" s="131">
        <v>0</v>
      </c>
      <c r="J1499" s="131">
        <v>0</v>
      </c>
      <c r="K1499" s="131">
        <v>0</v>
      </c>
      <c r="L1499" s="131">
        <v>0</v>
      </c>
      <c r="M1499" s="131">
        <v>0</v>
      </c>
      <c r="N1499" s="131">
        <v>0</v>
      </c>
      <c r="O1499" s="131">
        <v>0</v>
      </c>
      <c r="P1499" s="131">
        <v>0</v>
      </c>
      <c r="Q1499" s="131">
        <v>0</v>
      </c>
      <c r="R1499" s="131">
        <v>0</v>
      </c>
      <c r="S1499" s="131">
        <v>0</v>
      </c>
      <c r="T1499" s="131">
        <v>0</v>
      </c>
      <c r="U1499" s="131">
        <v>0</v>
      </c>
      <c r="V1499" s="131">
        <v>0</v>
      </c>
      <c r="W1499" s="131">
        <v>0</v>
      </c>
      <c r="X1499" s="131">
        <v>0</v>
      </c>
      <c r="Y1499" s="131">
        <v>0</v>
      </c>
      <c r="Z1499" s="131">
        <v>0</v>
      </c>
      <c r="AA1499" s="131">
        <v>0</v>
      </c>
      <c r="AB1499" s="131">
        <v>0</v>
      </c>
      <c r="AC1499" s="131">
        <v>0</v>
      </c>
      <c r="AD1499" s="131">
        <v>0</v>
      </c>
      <c r="AE1499" s="131">
        <v>0</v>
      </c>
      <c r="AF1499" s="131">
        <v>0</v>
      </c>
      <c r="AG1499" s="131">
        <v>0</v>
      </c>
      <c r="AH1499" s="43">
        <v>0</v>
      </c>
    </row>
    <row r="1500" spans="1:34">
      <c r="A1500" s="52">
        <v>0</v>
      </c>
      <c r="C1500" s="53"/>
      <c r="D1500" s="2">
        <v>2020</v>
      </c>
      <c r="E1500" s="2">
        <v>6</v>
      </c>
      <c r="F1500" s="62">
        <v>2021</v>
      </c>
      <c r="G1500" s="62">
        <v>2021</v>
      </c>
      <c r="H1500" s="131">
        <v>0</v>
      </c>
      <c r="I1500" s="131">
        <v>0</v>
      </c>
      <c r="J1500" s="131">
        <v>0</v>
      </c>
      <c r="K1500" s="131">
        <v>0</v>
      </c>
      <c r="L1500" s="131">
        <v>0</v>
      </c>
      <c r="M1500" s="131">
        <v>0</v>
      </c>
      <c r="N1500" s="131">
        <v>0</v>
      </c>
      <c r="O1500" s="131">
        <v>0</v>
      </c>
      <c r="P1500" s="131">
        <v>0</v>
      </c>
      <c r="Q1500" s="131">
        <v>0</v>
      </c>
      <c r="R1500" s="131">
        <v>0</v>
      </c>
      <c r="S1500" s="131">
        <v>0</v>
      </c>
      <c r="T1500" s="131">
        <v>0</v>
      </c>
      <c r="U1500" s="131">
        <v>0</v>
      </c>
      <c r="V1500" s="131">
        <v>0</v>
      </c>
      <c r="W1500" s="131">
        <v>0</v>
      </c>
      <c r="X1500" s="131">
        <v>0</v>
      </c>
      <c r="Y1500" s="131">
        <v>0</v>
      </c>
      <c r="Z1500" s="131">
        <v>0</v>
      </c>
      <c r="AA1500" s="131">
        <v>0</v>
      </c>
      <c r="AB1500" s="131">
        <v>0</v>
      </c>
      <c r="AC1500" s="131">
        <v>0</v>
      </c>
      <c r="AD1500" s="131">
        <v>0</v>
      </c>
      <c r="AE1500" s="131">
        <v>0</v>
      </c>
      <c r="AF1500" s="131">
        <v>0</v>
      </c>
      <c r="AG1500" s="131">
        <v>0</v>
      </c>
      <c r="AH1500" s="43">
        <v>0</v>
      </c>
    </row>
    <row r="1501" spans="1:34">
      <c r="A1501" s="52">
        <v>0</v>
      </c>
      <c r="C1501" s="53"/>
      <c r="D1501" s="2">
        <v>2020</v>
      </c>
      <c r="E1501" s="2">
        <v>7</v>
      </c>
      <c r="F1501" s="62">
        <v>2021</v>
      </c>
      <c r="G1501" s="62">
        <v>2021</v>
      </c>
      <c r="H1501" s="131">
        <v>0</v>
      </c>
      <c r="I1501" s="131">
        <v>0</v>
      </c>
      <c r="J1501" s="131">
        <v>0</v>
      </c>
      <c r="K1501" s="131">
        <v>0</v>
      </c>
      <c r="L1501" s="131">
        <v>0</v>
      </c>
      <c r="M1501" s="131">
        <v>0</v>
      </c>
      <c r="N1501" s="131">
        <v>0</v>
      </c>
      <c r="O1501" s="131">
        <v>0</v>
      </c>
      <c r="P1501" s="131">
        <v>0</v>
      </c>
      <c r="Q1501" s="131">
        <v>0</v>
      </c>
      <c r="R1501" s="131">
        <v>0</v>
      </c>
      <c r="S1501" s="131">
        <v>0</v>
      </c>
      <c r="T1501" s="131">
        <v>0</v>
      </c>
      <c r="U1501" s="131">
        <v>0</v>
      </c>
      <c r="V1501" s="131">
        <v>0</v>
      </c>
      <c r="W1501" s="131">
        <v>0</v>
      </c>
      <c r="X1501" s="131">
        <v>0</v>
      </c>
      <c r="Y1501" s="131">
        <v>0</v>
      </c>
      <c r="Z1501" s="131">
        <v>0</v>
      </c>
      <c r="AA1501" s="131">
        <v>0</v>
      </c>
      <c r="AB1501" s="131">
        <v>0</v>
      </c>
      <c r="AC1501" s="131">
        <v>0</v>
      </c>
      <c r="AD1501" s="131">
        <v>0</v>
      </c>
      <c r="AE1501" s="131">
        <v>0</v>
      </c>
      <c r="AF1501" s="131">
        <v>0</v>
      </c>
      <c r="AG1501" s="131">
        <v>0</v>
      </c>
      <c r="AH1501" s="43">
        <v>0</v>
      </c>
    </row>
    <row r="1502" spans="1:34">
      <c r="A1502" s="52">
        <v>0</v>
      </c>
      <c r="C1502" s="53"/>
      <c r="D1502" s="2">
        <v>2020</v>
      </c>
      <c r="E1502" s="2">
        <v>8</v>
      </c>
      <c r="F1502" s="62">
        <v>2021</v>
      </c>
      <c r="G1502" s="62">
        <v>2021</v>
      </c>
      <c r="H1502" s="131">
        <v>0</v>
      </c>
      <c r="I1502" s="131">
        <v>0</v>
      </c>
      <c r="J1502" s="131">
        <v>0</v>
      </c>
      <c r="K1502" s="131">
        <v>0</v>
      </c>
      <c r="L1502" s="131">
        <v>0</v>
      </c>
      <c r="M1502" s="131">
        <v>0</v>
      </c>
      <c r="N1502" s="131">
        <v>0</v>
      </c>
      <c r="O1502" s="131">
        <v>0</v>
      </c>
      <c r="P1502" s="131">
        <v>0</v>
      </c>
      <c r="Q1502" s="131">
        <v>0</v>
      </c>
      <c r="R1502" s="131">
        <v>0</v>
      </c>
      <c r="S1502" s="131">
        <v>0</v>
      </c>
      <c r="T1502" s="131">
        <v>0</v>
      </c>
      <c r="U1502" s="131">
        <v>0</v>
      </c>
      <c r="V1502" s="131">
        <v>0</v>
      </c>
      <c r="W1502" s="131">
        <v>0</v>
      </c>
      <c r="X1502" s="131">
        <v>0</v>
      </c>
      <c r="Y1502" s="131">
        <v>0</v>
      </c>
      <c r="Z1502" s="131">
        <v>0</v>
      </c>
      <c r="AA1502" s="131">
        <v>0</v>
      </c>
      <c r="AB1502" s="131">
        <v>0</v>
      </c>
      <c r="AC1502" s="131">
        <v>0</v>
      </c>
      <c r="AD1502" s="131">
        <v>0</v>
      </c>
      <c r="AE1502" s="131">
        <v>0</v>
      </c>
      <c r="AF1502" s="131">
        <v>0</v>
      </c>
      <c r="AG1502" s="131">
        <v>0</v>
      </c>
      <c r="AH1502" s="43">
        <v>0</v>
      </c>
    </row>
    <row r="1503" spans="1:34">
      <c r="A1503" s="52">
        <v>0</v>
      </c>
      <c r="C1503" s="53"/>
      <c r="D1503" s="2">
        <v>2020</v>
      </c>
      <c r="E1503" s="2">
        <v>9</v>
      </c>
      <c r="F1503" s="62">
        <v>2021</v>
      </c>
      <c r="G1503" s="62">
        <v>2021</v>
      </c>
      <c r="H1503" s="131">
        <v>0</v>
      </c>
      <c r="I1503" s="131">
        <v>0</v>
      </c>
      <c r="J1503" s="131">
        <v>0</v>
      </c>
      <c r="K1503" s="131">
        <v>0</v>
      </c>
      <c r="L1503" s="131">
        <v>0</v>
      </c>
      <c r="M1503" s="131">
        <v>0</v>
      </c>
      <c r="N1503" s="131">
        <v>0</v>
      </c>
      <c r="O1503" s="131">
        <v>0</v>
      </c>
      <c r="P1503" s="131">
        <v>0</v>
      </c>
      <c r="Q1503" s="131">
        <v>0</v>
      </c>
      <c r="R1503" s="131">
        <v>0</v>
      </c>
      <c r="S1503" s="131">
        <v>0</v>
      </c>
      <c r="T1503" s="131">
        <v>0</v>
      </c>
      <c r="U1503" s="131">
        <v>0</v>
      </c>
      <c r="V1503" s="131">
        <v>0</v>
      </c>
      <c r="W1503" s="131">
        <v>0</v>
      </c>
      <c r="X1503" s="131">
        <v>0</v>
      </c>
      <c r="Y1503" s="131">
        <v>0</v>
      </c>
      <c r="Z1503" s="131">
        <v>0</v>
      </c>
      <c r="AA1503" s="131">
        <v>0</v>
      </c>
      <c r="AB1503" s="131">
        <v>0</v>
      </c>
      <c r="AC1503" s="131">
        <v>0</v>
      </c>
      <c r="AD1503" s="131">
        <v>0</v>
      </c>
      <c r="AE1503" s="131">
        <v>0</v>
      </c>
      <c r="AF1503" s="131">
        <v>0</v>
      </c>
      <c r="AG1503" s="131">
        <v>0</v>
      </c>
      <c r="AH1503" s="43">
        <v>0</v>
      </c>
    </row>
    <row r="1504" spans="1:34">
      <c r="A1504" s="52">
        <v>0</v>
      </c>
      <c r="C1504" s="53"/>
      <c r="D1504" s="2">
        <v>2020</v>
      </c>
      <c r="E1504" s="2">
        <v>10</v>
      </c>
      <c r="F1504" s="62">
        <v>2021</v>
      </c>
      <c r="G1504" s="62">
        <v>2021</v>
      </c>
      <c r="H1504" s="131">
        <v>0</v>
      </c>
      <c r="I1504" s="131">
        <v>0</v>
      </c>
      <c r="J1504" s="131">
        <v>0</v>
      </c>
      <c r="K1504" s="131">
        <v>0</v>
      </c>
      <c r="L1504" s="131">
        <v>0</v>
      </c>
      <c r="M1504" s="131">
        <v>0</v>
      </c>
      <c r="N1504" s="131">
        <v>0</v>
      </c>
      <c r="O1504" s="131">
        <v>0</v>
      </c>
      <c r="P1504" s="131">
        <v>0</v>
      </c>
      <c r="Q1504" s="131">
        <v>0</v>
      </c>
      <c r="R1504" s="131">
        <v>0</v>
      </c>
      <c r="S1504" s="131">
        <v>0</v>
      </c>
      <c r="T1504" s="131">
        <v>0</v>
      </c>
      <c r="U1504" s="131">
        <v>0</v>
      </c>
      <c r="V1504" s="131">
        <v>0</v>
      </c>
      <c r="W1504" s="131">
        <v>0</v>
      </c>
      <c r="X1504" s="131">
        <v>0</v>
      </c>
      <c r="Y1504" s="131">
        <v>0</v>
      </c>
      <c r="Z1504" s="131">
        <v>0</v>
      </c>
      <c r="AA1504" s="131">
        <v>0</v>
      </c>
      <c r="AB1504" s="131">
        <v>0</v>
      </c>
      <c r="AC1504" s="131">
        <v>0</v>
      </c>
      <c r="AD1504" s="131">
        <v>0</v>
      </c>
      <c r="AE1504" s="131">
        <v>0</v>
      </c>
      <c r="AF1504" s="131">
        <v>0</v>
      </c>
      <c r="AG1504" s="131">
        <v>0</v>
      </c>
      <c r="AH1504" s="43">
        <v>0</v>
      </c>
    </row>
    <row r="1505" spans="1:34">
      <c r="A1505" s="52">
        <v>0</v>
      </c>
      <c r="C1505" s="53"/>
      <c r="D1505" s="2">
        <v>2020</v>
      </c>
      <c r="E1505" s="2">
        <v>11</v>
      </c>
      <c r="F1505" s="62">
        <v>2021</v>
      </c>
      <c r="G1505" s="62">
        <v>2021</v>
      </c>
      <c r="H1505" s="131">
        <v>0</v>
      </c>
      <c r="I1505" s="131">
        <v>0</v>
      </c>
      <c r="J1505" s="131">
        <v>0</v>
      </c>
      <c r="K1505" s="131">
        <v>0</v>
      </c>
      <c r="L1505" s="131">
        <v>0</v>
      </c>
      <c r="M1505" s="131">
        <v>0</v>
      </c>
      <c r="N1505" s="131">
        <v>0</v>
      </c>
      <c r="O1505" s="131">
        <v>0</v>
      </c>
      <c r="P1505" s="131">
        <v>0</v>
      </c>
      <c r="Q1505" s="131">
        <v>0</v>
      </c>
      <c r="R1505" s="131">
        <v>0</v>
      </c>
      <c r="S1505" s="131">
        <v>0</v>
      </c>
      <c r="T1505" s="131">
        <v>0</v>
      </c>
      <c r="U1505" s="131">
        <v>0</v>
      </c>
      <c r="V1505" s="131">
        <v>0</v>
      </c>
      <c r="W1505" s="131">
        <v>0</v>
      </c>
      <c r="X1505" s="131">
        <v>0</v>
      </c>
      <c r="Y1505" s="131">
        <v>0</v>
      </c>
      <c r="Z1505" s="131">
        <v>0</v>
      </c>
      <c r="AA1505" s="131">
        <v>0</v>
      </c>
      <c r="AB1505" s="131">
        <v>0</v>
      </c>
      <c r="AC1505" s="131">
        <v>0</v>
      </c>
      <c r="AD1505" s="131">
        <v>0</v>
      </c>
      <c r="AE1505" s="131">
        <v>0</v>
      </c>
      <c r="AF1505" s="131">
        <v>0</v>
      </c>
      <c r="AG1505" s="131">
        <v>0</v>
      </c>
      <c r="AH1505" s="43">
        <v>0</v>
      </c>
    </row>
    <row r="1506" spans="1:34">
      <c r="A1506" s="52">
        <v>0</v>
      </c>
      <c r="C1506" s="53"/>
      <c r="D1506" s="2">
        <v>2020</v>
      </c>
      <c r="E1506" s="2">
        <v>12</v>
      </c>
      <c r="F1506" s="62">
        <v>2021</v>
      </c>
      <c r="G1506" s="62">
        <v>2021</v>
      </c>
      <c r="H1506" s="131">
        <v>0</v>
      </c>
      <c r="I1506" s="131">
        <v>0</v>
      </c>
      <c r="J1506" s="131">
        <v>0</v>
      </c>
      <c r="K1506" s="131">
        <v>0</v>
      </c>
      <c r="L1506" s="131">
        <v>0</v>
      </c>
      <c r="M1506" s="131">
        <v>0</v>
      </c>
      <c r="N1506" s="131">
        <v>0</v>
      </c>
      <c r="O1506" s="131">
        <v>0</v>
      </c>
      <c r="P1506" s="131">
        <v>0</v>
      </c>
      <c r="Q1506" s="131">
        <v>0</v>
      </c>
      <c r="R1506" s="131">
        <v>0</v>
      </c>
      <c r="S1506" s="131">
        <v>0</v>
      </c>
      <c r="T1506" s="131">
        <v>0</v>
      </c>
      <c r="U1506" s="131">
        <v>0</v>
      </c>
      <c r="V1506" s="131">
        <v>0</v>
      </c>
      <c r="W1506" s="131">
        <v>0</v>
      </c>
      <c r="X1506" s="131">
        <v>0</v>
      </c>
      <c r="Y1506" s="131">
        <v>0</v>
      </c>
      <c r="Z1506" s="131">
        <v>0</v>
      </c>
      <c r="AA1506" s="131">
        <v>0</v>
      </c>
      <c r="AB1506" s="131">
        <v>0</v>
      </c>
      <c r="AC1506" s="131">
        <v>0</v>
      </c>
      <c r="AD1506" s="131">
        <v>0</v>
      </c>
      <c r="AE1506" s="131">
        <v>0</v>
      </c>
      <c r="AF1506" s="131">
        <v>0</v>
      </c>
      <c r="AG1506" s="131">
        <v>0</v>
      </c>
      <c r="AH1506" s="43">
        <v>0</v>
      </c>
    </row>
    <row r="1507" spans="1:34">
      <c r="A1507" s="52">
        <v>0</v>
      </c>
      <c r="C1507" s="53"/>
      <c r="D1507" s="2">
        <v>2021</v>
      </c>
      <c r="E1507" s="2">
        <v>1</v>
      </c>
      <c r="F1507" s="62">
        <v>2021</v>
      </c>
      <c r="G1507" s="62">
        <v>2021</v>
      </c>
      <c r="H1507" s="131">
        <v>0</v>
      </c>
      <c r="I1507" s="131">
        <v>0</v>
      </c>
      <c r="J1507" s="131">
        <v>0</v>
      </c>
      <c r="K1507" s="131">
        <v>0</v>
      </c>
      <c r="L1507" s="131">
        <v>0</v>
      </c>
      <c r="M1507" s="131">
        <v>0</v>
      </c>
      <c r="N1507" s="131">
        <v>0</v>
      </c>
      <c r="O1507" s="131">
        <v>0</v>
      </c>
      <c r="P1507" s="131">
        <v>0</v>
      </c>
      <c r="Q1507" s="131">
        <v>0</v>
      </c>
      <c r="R1507" s="131">
        <v>0</v>
      </c>
      <c r="S1507" s="131">
        <v>0</v>
      </c>
      <c r="T1507" s="131">
        <v>0</v>
      </c>
      <c r="U1507" s="131">
        <v>0</v>
      </c>
      <c r="V1507" s="131">
        <v>0</v>
      </c>
      <c r="W1507" s="131">
        <v>0</v>
      </c>
      <c r="X1507" s="131">
        <v>0</v>
      </c>
      <c r="Y1507" s="131">
        <v>0</v>
      </c>
      <c r="Z1507" s="131">
        <v>0</v>
      </c>
      <c r="AA1507" s="131">
        <v>0</v>
      </c>
      <c r="AB1507" s="131">
        <v>0</v>
      </c>
      <c r="AC1507" s="131">
        <v>0</v>
      </c>
      <c r="AD1507" s="131">
        <v>0</v>
      </c>
      <c r="AE1507" s="131">
        <v>0</v>
      </c>
      <c r="AF1507" s="131">
        <v>0</v>
      </c>
      <c r="AG1507" s="131">
        <v>0</v>
      </c>
      <c r="AH1507" s="43">
        <v>0</v>
      </c>
    </row>
    <row r="1508" spans="1:34">
      <c r="A1508" s="52">
        <v>0</v>
      </c>
      <c r="C1508" s="53"/>
      <c r="D1508" s="2">
        <v>2021</v>
      </c>
      <c r="E1508" s="2">
        <v>2</v>
      </c>
      <c r="F1508" s="62">
        <v>2021</v>
      </c>
      <c r="G1508" s="62">
        <v>2021</v>
      </c>
      <c r="H1508" s="131">
        <v>0</v>
      </c>
      <c r="I1508" s="131">
        <v>0</v>
      </c>
      <c r="J1508" s="131">
        <v>0</v>
      </c>
      <c r="K1508" s="131">
        <v>0</v>
      </c>
      <c r="L1508" s="131">
        <v>0</v>
      </c>
      <c r="M1508" s="131">
        <v>0</v>
      </c>
      <c r="N1508" s="131">
        <v>0</v>
      </c>
      <c r="O1508" s="131">
        <v>0</v>
      </c>
      <c r="P1508" s="131">
        <v>0</v>
      </c>
      <c r="Q1508" s="131">
        <v>0</v>
      </c>
      <c r="R1508" s="131">
        <v>0</v>
      </c>
      <c r="S1508" s="131">
        <v>0</v>
      </c>
      <c r="T1508" s="131">
        <v>0</v>
      </c>
      <c r="U1508" s="131">
        <v>0</v>
      </c>
      <c r="V1508" s="131">
        <v>0</v>
      </c>
      <c r="W1508" s="131">
        <v>0</v>
      </c>
      <c r="X1508" s="131">
        <v>0</v>
      </c>
      <c r="Y1508" s="131">
        <v>0</v>
      </c>
      <c r="Z1508" s="131">
        <v>0</v>
      </c>
      <c r="AA1508" s="131">
        <v>0</v>
      </c>
      <c r="AB1508" s="131">
        <v>0</v>
      </c>
      <c r="AC1508" s="131">
        <v>0</v>
      </c>
      <c r="AD1508" s="131">
        <v>0</v>
      </c>
      <c r="AE1508" s="131">
        <v>0</v>
      </c>
      <c r="AF1508" s="131">
        <v>0</v>
      </c>
      <c r="AG1508" s="131">
        <v>0</v>
      </c>
      <c r="AH1508" s="43">
        <v>0</v>
      </c>
    </row>
    <row r="1509" spans="1:34">
      <c r="A1509" s="52">
        <v>0</v>
      </c>
      <c r="C1509" s="53"/>
      <c r="D1509" s="2">
        <v>2021</v>
      </c>
      <c r="E1509" s="2">
        <v>3</v>
      </c>
      <c r="F1509" s="62">
        <v>2021</v>
      </c>
      <c r="G1509" s="62">
        <v>2021</v>
      </c>
      <c r="H1509" s="131">
        <v>0</v>
      </c>
      <c r="I1509" s="131">
        <v>0</v>
      </c>
      <c r="J1509" s="131">
        <v>0</v>
      </c>
      <c r="K1509" s="131">
        <v>0</v>
      </c>
      <c r="L1509" s="131">
        <v>0</v>
      </c>
      <c r="M1509" s="131">
        <v>0</v>
      </c>
      <c r="N1509" s="131">
        <v>0</v>
      </c>
      <c r="O1509" s="131">
        <v>0</v>
      </c>
      <c r="P1509" s="131">
        <v>0</v>
      </c>
      <c r="Q1509" s="131">
        <v>0</v>
      </c>
      <c r="R1509" s="131">
        <v>0</v>
      </c>
      <c r="S1509" s="131">
        <v>0</v>
      </c>
      <c r="T1509" s="131">
        <v>0</v>
      </c>
      <c r="U1509" s="131">
        <v>0</v>
      </c>
      <c r="V1509" s="131">
        <v>0</v>
      </c>
      <c r="W1509" s="131">
        <v>0</v>
      </c>
      <c r="X1509" s="131">
        <v>0</v>
      </c>
      <c r="Y1509" s="131">
        <v>0</v>
      </c>
      <c r="Z1509" s="131">
        <v>0</v>
      </c>
      <c r="AA1509" s="131">
        <v>0</v>
      </c>
      <c r="AB1509" s="131">
        <v>0</v>
      </c>
      <c r="AC1509" s="131">
        <v>0</v>
      </c>
      <c r="AD1509" s="131">
        <v>0</v>
      </c>
      <c r="AE1509" s="131">
        <v>0</v>
      </c>
      <c r="AF1509" s="131">
        <v>0</v>
      </c>
      <c r="AG1509" s="131">
        <v>0</v>
      </c>
      <c r="AH1509" s="43">
        <v>0</v>
      </c>
    </row>
    <row r="1510" spans="1:34">
      <c r="A1510" s="52">
        <v>0</v>
      </c>
      <c r="C1510" s="53"/>
      <c r="D1510" s="2">
        <v>2021</v>
      </c>
      <c r="E1510" s="2">
        <v>4</v>
      </c>
      <c r="F1510" s="62">
        <v>2021</v>
      </c>
      <c r="G1510" s="62">
        <v>2021</v>
      </c>
      <c r="H1510" s="131">
        <v>0</v>
      </c>
      <c r="I1510" s="131">
        <v>0</v>
      </c>
      <c r="J1510" s="131">
        <v>0</v>
      </c>
      <c r="K1510" s="131">
        <v>0</v>
      </c>
      <c r="L1510" s="131">
        <v>0</v>
      </c>
      <c r="M1510" s="131">
        <v>0</v>
      </c>
      <c r="N1510" s="131">
        <v>0</v>
      </c>
      <c r="O1510" s="131">
        <v>0</v>
      </c>
      <c r="P1510" s="131">
        <v>0</v>
      </c>
      <c r="Q1510" s="131">
        <v>0</v>
      </c>
      <c r="R1510" s="131">
        <v>0</v>
      </c>
      <c r="S1510" s="131">
        <v>0</v>
      </c>
      <c r="T1510" s="131">
        <v>0</v>
      </c>
      <c r="U1510" s="131">
        <v>0</v>
      </c>
      <c r="V1510" s="131">
        <v>0</v>
      </c>
      <c r="W1510" s="131">
        <v>0</v>
      </c>
      <c r="X1510" s="131">
        <v>0</v>
      </c>
      <c r="Y1510" s="131">
        <v>0</v>
      </c>
      <c r="Z1510" s="131">
        <v>0</v>
      </c>
      <c r="AA1510" s="131">
        <v>0</v>
      </c>
      <c r="AB1510" s="131">
        <v>0</v>
      </c>
      <c r="AC1510" s="131">
        <v>0</v>
      </c>
      <c r="AD1510" s="131">
        <v>0</v>
      </c>
      <c r="AE1510" s="131">
        <v>0</v>
      </c>
      <c r="AF1510" s="131">
        <v>0</v>
      </c>
      <c r="AG1510" s="131">
        <v>0</v>
      </c>
      <c r="AH1510" s="43">
        <v>0</v>
      </c>
    </row>
    <row r="1511" spans="1:34">
      <c r="A1511" s="52">
        <v>0</v>
      </c>
      <c r="C1511" s="53"/>
      <c r="D1511" s="2">
        <v>2021</v>
      </c>
      <c r="E1511" s="2">
        <v>5</v>
      </c>
      <c r="F1511" s="62">
        <v>2022</v>
      </c>
      <c r="G1511" s="62">
        <v>2022</v>
      </c>
      <c r="H1511" s="131">
        <v>0</v>
      </c>
      <c r="I1511" s="131">
        <v>0</v>
      </c>
      <c r="J1511" s="131">
        <v>0</v>
      </c>
      <c r="K1511" s="131">
        <v>0</v>
      </c>
      <c r="L1511" s="131">
        <v>0</v>
      </c>
      <c r="M1511" s="131">
        <v>0</v>
      </c>
      <c r="N1511" s="131">
        <v>0</v>
      </c>
      <c r="O1511" s="131">
        <v>0</v>
      </c>
      <c r="P1511" s="131">
        <v>0</v>
      </c>
      <c r="Q1511" s="131">
        <v>0</v>
      </c>
      <c r="R1511" s="131">
        <v>0</v>
      </c>
      <c r="S1511" s="131">
        <v>0</v>
      </c>
      <c r="T1511" s="131">
        <v>0</v>
      </c>
      <c r="U1511" s="131">
        <v>0</v>
      </c>
      <c r="V1511" s="131">
        <v>0</v>
      </c>
      <c r="W1511" s="131">
        <v>0</v>
      </c>
      <c r="X1511" s="131">
        <v>0</v>
      </c>
      <c r="Y1511" s="131">
        <v>0</v>
      </c>
      <c r="Z1511" s="131">
        <v>0</v>
      </c>
      <c r="AA1511" s="131">
        <v>0</v>
      </c>
      <c r="AB1511" s="131">
        <v>0</v>
      </c>
      <c r="AC1511" s="131">
        <v>0</v>
      </c>
      <c r="AD1511" s="131">
        <v>0</v>
      </c>
      <c r="AE1511" s="131">
        <v>0</v>
      </c>
      <c r="AF1511" s="131">
        <v>0</v>
      </c>
      <c r="AG1511" s="131">
        <v>0</v>
      </c>
      <c r="AH1511" s="43">
        <v>0</v>
      </c>
    </row>
    <row r="1512" spans="1:34">
      <c r="A1512" s="52">
        <v>0</v>
      </c>
      <c r="C1512" s="53"/>
      <c r="D1512" s="2">
        <v>2021</v>
      </c>
      <c r="E1512" s="2">
        <v>6</v>
      </c>
      <c r="F1512" s="62">
        <v>2022</v>
      </c>
      <c r="G1512" s="62">
        <v>2022</v>
      </c>
      <c r="H1512" s="131">
        <v>0</v>
      </c>
      <c r="I1512" s="131">
        <v>0</v>
      </c>
      <c r="J1512" s="131">
        <v>0</v>
      </c>
      <c r="K1512" s="131">
        <v>0</v>
      </c>
      <c r="L1512" s="131">
        <v>0</v>
      </c>
      <c r="M1512" s="131">
        <v>0</v>
      </c>
      <c r="N1512" s="131">
        <v>0</v>
      </c>
      <c r="O1512" s="131">
        <v>0</v>
      </c>
      <c r="P1512" s="131">
        <v>0</v>
      </c>
      <c r="Q1512" s="131">
        <v>0</v>
      </c>
      <c r="R1512" s="131">
        <v>0</v>
      </c>
      <c r="S1512" s="131">
        <v>0</v>
      </c>
      <c r="T1512" s="131">
        <v>0</v>
      </c>
      <c r="U1512" s="131">
        <v>0</v>
      </c>
      <c r="V1512" s="131">
        <v>0</v>
      </c>
      <c r="W1512" s="131">
        <v>0</v>
      </c>
      <c r="X1512" s="131">
        <v>0</v>
      </c>
      <c r="Y1512" s="131">
        <v>0</v>
      </c>
      <c r="Z1512" s="131">
        <v>0</v>
      </c>
      <c r="AA1512" s="131">
        <v>0</v>
      </c>
      <c r="AB1512" s="131">
        <v>0</v>
      </c>
      <c r="AC1512" s="131">
        <v>0</v>
      </c>
      <c r="AD1512" s="131">
        <v>0</v>
      </c>
      <c r="AE1512" s="131">
        <v>0</v>
      </c>
      <c r="AF1512" s="131">
        <v>0</v>
      </c>
      <c r="AG1512" s="131">
        <v>0</v>
      </c>
      <c r="AH1512" s="43">
        <v>0</v>
      </c>
    </row>
    <row r="1513" spans="1:34">
      <c r="A1513" s="52">
        <v>0</v>
      </c>
      <c r="C1513" s="53"/>
      <c r="D1513" s="2">
        <v>2021</v>
      </c>
      <c r="E1513" s="2">
        <v>7</v>
      </c>
      <c r="F1513" s="62">
        <v>2022</v>
      </c>
      <c r="G1513" s="62">
        <v>2022</v>
      </c>
      <c r="H1513" s="131">
        <v>0</v>
      </c>
      <c r="I1513" s="131">
        <v>0</v>
      </c>
      <c r="J1513" s="131">
        <v>0</v>
      </c>
      <c r="K1513" s="131">
        <v>0</v>
      </c>
      <c r="L1513" s="131">
        <v>0</v>
      </c>
      <c r="M1513" s="131">
        <v>0</v>
      </c>
      <c r="N1513" s="131">
        <v>0</v>
      </c>
      <c r="O1513" s="131">
        <v>0</v>
      </c>
      <c r="P1513" s="131">
        <v>0</v>
      </c>
      <c r="Q1513" s="131">
        <v>0</v>
      </c>
      <c r="R1513" s="131">
        <v>0</v>
      </c>
      <c r="S1513" s="131">
        <v>0</v>
      </c>
      <c r="T1513" s="131">
        <v>0</v>
      </c>
      <c r="U1513" s="131">
        <v>0</v>
      </c>
      <c r="V1513" s="131">
        <v>0</v>
      </c>
      <c r="W1513" s="131">
        <v>0</v>
      </c>
      <c r="X1513" s="131">
        <v>0</v>
      </c>
      <c r="Y1513" s="131">
        <v>0</v>
      </c>
      <c r="Z1513" s="131">
        <v>0</v>
      </c>
      <c r="AA1513" s="131">
        <v>0</v>
      </c>
      <c r="AB1513" s="131">
        <v>0</v>
      </c>
      <c r="AC1513" s="131">
        <v>0</v>
      </c>
      <c r="AD1513" s="131">
        <v>0</v>
      </c>
      <c r="AE1513" s="131">
        <v>0</v>
      </c>
      <c r="AF1513" s="131">
        <v>0</v>
      </c>
      <c r="AG1513" s="131">
        <v>0</v>
      </c>
      <c r="AH1513" s="43">
        <v>0</v>
      </c>
    </row>
    <row r="1514" spans="1:34">
      <c r="A1514" s="52">
        <v>0</v>
      </c>
      <c r="C1514" s="53"/>
      <c r="D1514" s="2">
        <v>2021</v>
      </c>
      <c r="E1514" s="2">
        <v>8</v>
      </c>
      <c r="F1514" s="62">
        <v>2022</v>
      </c>
      <c r="G1514" s="62">
        <v>2022</v>
      </c>
      <c r="H1514" s="131">
        <v>0</v>
      </c>
      <c r="I1514" s="131">
        <v>0</v>
      </c>
      <c r="J1514" s="131">
        <v>0</v>
      </c>
      <c r="K1514" s="131">
        <v>0</v>
      </c>
      <c r="L1514" s="131">
        <v>0</v>
      </c>
      <c r="M1514" s="131">
        <v>0</v>
      </c>
      <c r="N1514" s="131">
        <v>0</v>
      </c>
      <c r="O1514" s="131">
        <v>0</v>
      </c>
      <c r="P1514" s="131">
        <v>0</v>
      </c>
      <c r="Q1514" s="131">
        <v>0</v>
      </c>
      <c r="R1514" s="131">
        <v>0</v>
      </c>
      <c r="S1514" s="131">
        <v>0</v>
      </c>
      <c r="T1514" s="131">
        <v>0</v>
      </c>
      <c r="U1514" s="131">
        <v>0</v>
      </c>
      <c r="V1514" s="131">
        <v>0</v>
      </c>
      <c r="W1514" s="131">
        <v>0</v>
      </c>
      <c r="X1514" s="131">
        <v>0</v>
      </c>
      <c r="Y1514" s="131">
        <v>0</v>
      </c>
      <c r="Z1514" s="131">
        <v>0</v>
      </c>
      <c r="AA1514" s="131">
        <v>0</v>
      </c>
      <c r="AB1514" s="131">
        <v>0</v>
      </c>
      <c r="AC1514" s="131">
        <v>0</v>
      </c>
      <c r="AD1514" s="131">
        <v>0</v>
      </c>
      <c r="AE1514" s="131">
        <v>0</v>
      </c>
      <c r="AF1514" s="131">
        <v>0</v>
      </c>
      <c r="AG1514" s="131">
        <v>0</v>
      </c>
      <c r="AH1514" s="43">
        <v>0</v>
      </c>
    </row>
    <row r="1515" spans="1:34">
      <c r="A1515" s="52">
        <v>0</v>
      </c>
      <c r="C1515" s="53"/>
      <c r="D1515" s="2">
        <v>2021</v>
      </c>
      <c r="E1515" s="2">
        <v>9</v>
      </c>
      <c r="F1515" s="62">
        <v>2022</v>
      </c>
      <c r="G1515" s="62">
        <v>2022</v>
      </c>
      <c r="H1515" s="131">
        <v>0</v>
      </c>
      <c r="I1515" s="131">
        <v>0</v>
      </c>
      <c r="J1515" s="131">
        <v>0</v>
      </c>
      <c r="K1515" s="131">
        <v>0</v>
      </c>
      <c r="L1515" s="131">
        <v>0</v>
      </c>
      <c r="M1515" s="131">
        <v>0</v>
      </c>
      <c r="N1515" s="131">
        <v>0</v>
      </c>
      <c r="O1515" s="131">
        <v>0</v>
      </c>
      <c r="P1515" s="131">
        <v>0</v>
      </c>
      <c r="Q1515" s="131">
        <v>0</v>
      </c>
      <c r="R1515" s="131">
        <v>0</v>
      </c>
      <c r="S1515" s="131">
        <v>0</v>
      </c>
      <c r="T1515" s="131">
        <v>0</v>
      </c>
      <c r="U1515" s="131">
        <v>0</v>
      </c>
      <c r="V1515" s="131">
        <v>0</v>
      </c>
      <c r="W1515" s="131">
        <v>0</v>
      </c>
      <c r="X1515" s="131">
        <v>0</v>
      </c>
      <c r="Y1515" s="131">
        <v>0</v>
      </c>
      <c r="Z1515" s="131">
        <v>0</v>
      </c>
      <c r="AA1515" s="131">
        <v>0</v>
      </c>
      <c r="AB1515" s="131">
        <v>0</v>
      </c>
      <c r="AC1515" s="131">
        <v>0</v>
      </c>
      <c r="AD1515" s="131">
        <v>0</v>
      </c>
      <c r="AE1515" s="131">
        <v>0</v>
      </c>
      <c r="AF1515" s="131">
        <v>0</v>
      </c>
      <c r="AG1515" s="131">
        <v>0</v>
      </c>
      <c r="AH1515" s="43">
        <v>0</v>
      </c>
    </row>
    <row r="1516" spans="1:34">
      <c r="A1516" s="52">
        <v>0</v>
      </c>
      <c r="C1516" s="53"/>
      <c r="D1516" s="2">
        <v>2021</v>
      </c>
      <c r="E1516" s="2">
        <v>10</v>
      </c>
      <c r="F1516" s="62">
        <v>2022</v>
      </c>
      <c r="G1516" s="62">
        <v>2022</v>
      </c>
      <c r="H1516" s="131">
        <v>0</v>
      </c>
      <c r="I1516" s="131">
        <v>0</v>
      </c>
      <c r="J1516" s="131">
        <v>0</v>
      </c>
      <c r="K1516" s="131">
        <v>0</v>
      </c>
      <c r="L1516" s="131">
        <v>0</v>
      </c>
      <c r="M1516" s="131">
        <v>0</v>
      </c>
      <c r="N1516" s="131">
        <v>0</v>
      </c>
      <c r="O1516" s="131">
        <v>0</v>
      </c>
      <c r="P1516" s="131">
        <v>0</v>
      </c>
      <c r="Q1516" s="131">
        <v>0</v>
      </c>
      <c r="R1516" s="131">
        <v>0</v>
      </c>
      <c r="S1516" s="131">
        <v>0</v>
      </c>
      <c r="T1516" s="131">
        <v>0</v>
      </c>
      <c r="U1516" s="131">
        <v>0</v>
      </c>
      <c r="V1516" s="131">
        <v>0</v>
      </c>
      <c r="W1516" s="131">
        <v>0</v>
      </c>
      <c r="X1516" s="131">
        <v>0</v>
      </c>
      <c r="Y1516" s="131">
        <v>0</v>
      </c>
      <c r="Z1516" s="131">
        <v>0</v>
      </c>
      <c r="AA1516" s="131">
        <v>0</v>
      </c>
      <c r="AB1516" s="131">
        <v>0</v>
      </c>
      <c r="AC1516" s="131">
        <v>0</v>
      </c>
      <c r="AD1516" s="131">
        <v>0</v>
      </c>
      <c r="AE1516" s="131">
        <v>0</v>
      </c>
      <c r="AF1516" s="131">
        <v>0</v>
      </c>
      <c r="AG1516" s="131">
        <v>0</v>
      </c>
      <c r="AH1516" s="43">
        <v>0</v>
      </c>
    </row>
    <row r="1517" spans="1:34">
      <c r="A1517" s="52">
        <v>0</v>
      </c>
      <c r="C1517" s="53"/>
      <c r="D1517" s="2">
        <v>2021</v>
      </c>
      <c r="E1517" s="2">
        <v>11</v>
      </c>
      <c r="F1517" s="62">
        <v>2022</v>
      </c>
      <c r="G1517" s="62">
        <v>2022</v>
      </c>
      <c r="H1517" s="131">
        <v>0</v>
      </c>
      <c r="I1517" s="131">
        <v>0</v>
      </c>
      <c r="J1517" s="131">
        <v>0</v>
      </c>
      <c r="K1517" s="131">
        <v>0</v>
      </c>
      <c r="L1517" s="131">
        <v>0</v>
      </c>
      <c r="M1517" s="131">
        <v>0</v>
      </c>
      <c r="N1517" s="131">
        <v>0</v>
      </c>
      <c r="O1517" s="131">
        <v>0</v>
      </c>
      <c r="P1517" s="131">
        <v>0</v>
      </c>
      <c r="Q1517" s="131">
        <v>0</v>
      </c>
      <c r="R1517" s="131">
        <v>0</v>
      </c>
      <c r="S1517" s="131">
        <v>0</v>
      </c>
      <c r="T1517" s="131">
        <v>0</v>
      </c>
      <c r="U1517" s="131">
        <v>0</v>
      </c>
      <c r="V1517" s="131">
        <v>0</v>
      </c>
      <c r="W1517" s="131">
        <v>0</v>
      </c>
      <c r="X1517" s="131">
        <v>0</v>
      </c>
      <c r="Y1517" s="131">
        <v>0</v>
      </c>
      <c r="Z1517" s="131">
        <v>0</v>
      </c>
      <c r="AA1517" s="131">
        <v>0</v>
      </c>
      <c r="AB1517" s="131">
        <v>0</v>
      </c>
      <c r="AC1517" s="131">
        <v>0</v>
      </c>
      <c r="AD1517" s="131">
        <v>0</v>
      </c>
      <c r="AE1517" s="131">
        <v>0</v>
      </c>
      <c r="AF1517" s="131">
        <v>0</v>
      </c>
      <c r="AG1517" s="131">
        <v>0</v>
      </c>
      <c r="AH1517" s="43">
        <v>0</v>
      </c>
    </row>
    <row r="1518" spans="1:34">
      <c r="A1518" s="52">
        <v>0</v>
      </c>
      <c r="C1518" s="53"/>
      <c r="D1518" s="2">
        <v>2021</v>
      </c>
      <c r="E1518" s="2">
        <v>12</v>
      </c>
      <c r="F1518" s="62">
        <v>2022</v>
      </c>
      <c r="G1518" s="62">
        <v>2022</v>
      </c>
      <c r="H1518" s="131">
        <v>0</v>
      </c>
      <c r="I1518" s="131">
        <v>0</v>
      </c>
      <c r="J1518" s="131">
        <v>0</v>
      </c>
      <c r="K1518" s="131">
        <v>0</v>
      </c>
      <c r="L1518" s="131">
        <v>0</v>
      </c>
      <c r="M1518" s="131">
        <v>0</v>
      </c>
      <c r="N1518" s="131">
        <v>0</v>
      </c>
      <c r="O1518" s="131">
        <v>0</v>
      </c>
      <c r="P1518" s="131">
        <v>0</v>
      </c>
      <c r="Q1518" s="131">
        <v>0</v>
      </c>
      <c r="R1518" s="131">
        <v>0</v>
      </c>
      <c r="S1518" s="131">
        <v>0</v>
      </c>
      <c r="T1518" s="131">
        <v>0</v>
      </c>
      <c r="U1518" s="131">
        <v>0</v>
      </c>
      <c r="V1518" s="131">
        <v>0</v>
      </c>
      <c r="W1518" s="131">
        <v>0</v>
      </c>
      <c r="X1518" s="131">
        <v>0</v>
      </c>
      <c r="Y1518" s="131">
        <v>0</v>
      </c>
      <c r="Z1518" s="131">
        <v>0</v>
      </c>
      <c r="AA1518" s="131">
        <v>0</v>
      </c>
      <c r="AB1518" s="131">
        <v>0</v>
      </c>
      <c r="AC1518" s="131">
        <v>0</v>
      </c>
      <c r="AD1518" s="131">
        <v>0</v>
      </c>
      <c r="AE1518" s="131">
        <v>0</v>
      </c>
      <c r="AF1518" s="131">
        <v>0</v>
      </c>
      <c r="AG1518" s="131">
        <v>0</v>
      </c>
      <c r="AH1518" s="43">
        <v>0</v>
      </c>
    </row>
    <row r="1519" spans="1:34">
      <c r="A1519" s="52">
        <v>0</v>
      </c>
      <c r="C1519" s="53"/>
      <c r="D1519" s="2">
        <v>2022</v>
      </c>
      <c r="E1519" s="2">
        <v>1</v>
      </c>
      <c r="F1519" s="62">
        <v>2022</v>
      </c>
      <c r="G1519" s="62">
        <v>2022</v>
      </c>
      <c r="H1519" s="131">
        <v>0</v>
      </c>
      <c r="I1519" s="131">
        <v>0</v>
      </c>
      <c r="J1519" s="131">
        <v>0</v>
      </c>
      <c r="K1519" s="131">
        <v>0</v>
      </c>
      <c r="L1519" s="131">
        <v>0</v>
      </c>
      <c r="M1519" s="131">
        <v>0</v>
      </c>
      <c r="N1519" s="131">
        <v>0</v>
      </c>
      <c r="O1519" s="131">
        <v>0</v>
      </c>
      <c r="P1519" s="131">
        <v>0</v>
      </c>
      <c r="Q1519" s="131">
        <v>0</v>
      </c>
      <c r="R1519" s="131">
        <v>0</v>
      </c>
      <c r="S1519" s="131">
        <v>0</v>
      </c>
      <c r="T1519" s="131">
        <v>0</v>
      </c>
      <c r="U1519" s="131">
        <v>0</v>
      </c>
      <c r="V1519" s="131">
        <v>0</v>
      </c>
      <c r="W1519" s="131">
        <v>0</v>
      </c>
      <c r="X1519" s="131">
        <v>0</v>
      </c>
      <c r="Y1519" s="131">
        <v>0</v>
      </c>
      <c r="Z1519" s="131">
        <v>0</v>
      </c>
      <c r="AA1519" s="131">
        <v>0</v>
      </c>
      <c r="AB1519" s="131">
        <v>0</v>
      </c>
      <c r="AC1519" s="131">
        <v>0</v>
      </c>
      <c r="AD1519" s="131">
        <v>0</v>
      </c>
      <c r="AE1519" s="131">
        <v>0</v>
      </c>
      <c r="AF1519" s="131">
        <v>0</v>
      </c>
      <c r="AG1519" s="131">
        <v>0</v>
      </c>
      <c r="AH1519" s="43">
        <v>0</v>
      </c>
    </row>
    <row r="1520" spans="1:34">
      <c r="A1520" s="52">
        <v>0</v>
      </c>
      <c r="C1520" s="53"/>
      <c r="D1520" s="2">
        <v>2022</v>
      </c>
      <c r="E1520" s="2">
        <v>2</v>
      </c>
      <c r="F1520" s="62">
        <v>2022</v>
      </c>
      <c r="G1520" s="62">
        <v>2022</v>
      </c>
      <c r="H1520" s="131">
        <v>0</v>
      </c>
      <c r="I1520" s="131">
        <v>0</v>
      </c>
      <c r="J1520" s="131">
        <v>0</v>
      </c>
      <c r="K1520" s="131">
        <v>0</v>
      </c>
      <c r="L1520" s="131">
        <v>0</v>
      </c>
      <c r="M1520" s="131">
        <v>0</v>
      </c>
      <c r="N1520" s="131">
        <v>0</v>
      </c>
      <c r="O1520" s="131">
        <v>0</v>
      </c>
      <c r="P1520" s="131">
        <v>0</v>
      </c>
      <c r="Q1520" s="131">
        <v>0</v>
      </c>
      <c r="R1520" s="131">
        <v>0</v>
      </c>
      <c r="S1520" s="131">
        <v>0</v>
      </c>
      <c r="T1520" s="131">
        <v>0</v>
      </c>
      <c r="U1520" s="131">
        <v>0</v>
      </c>
      <c r="V1520" s="131">
        <v>0</v>
      </c>
      <c r="W1520" s="131">
        <v>0</v>
      </c>
      <c r="X1520" s="131">
        <v>0</v>
      </c>
      <c r="Y1520" s="131">
        <v>0</v>
      </c>
      <c r="Z1520" s="131">
        <v>0</v>
      </c>
      <c r="AA1520" s="131">
        <v>0</v>
      </c>
      <c r="AB1520" s="131">
        <v>0</v>
      </c>
      <c r="AC1520" s="131">
        <v>0</v>
      </c>
      <c r="AD1520" s="131">
        <v>0</v>
      </c>
      <c r="AE1520" s="131">
        <v>0</v>
      </c>
      <c r="AF1520" s="131">
        <v>0</v>
      </c>
      <c r="AG1520" s="131">
        <v>0</v>
      </c>
      <c r="AH1520" s="43">
        <v>0</v>
      </c>
    </row>
    <row r="1521" spans="1:34">
      <c r="A1521" s="52">
        <v>0</v>
      </c>
      <c r="C1521" s="53"/>
      <c r="D1521" s="2">
        <v>2022</v>
      </c>
      <c r="E1521" s="2">
        <v>3</v>
      </c>
      <c r="F1521" s="62">
        <v>2022</v>
      </c>
      <c r="G1521" s="62">
        <v>2022</v>
      </c>
      <c r="H1521" s="131">
        <v>0</v>
      </c>
      <c r="I1521" s="131">
        <v>0</v>
      </c>
      <c r="J1521" s="131">
        <v>0</v>
      </c>
      <c r="K1521" s="131">
        <v>0</v>
      </c>
      <c r="L1521" s="131">
        <v>0</v>
      </c>
      <c r="M1521" s="131">
        <v>0</v>
      </c>
      <c r="N1521" s="131">
        <v>0</v>
      </c>
      <c r="O1521" s="131">
        <v>0</v>
      </c>
      <c r="P1521" s="131">
        <v>0</v>
      </c>
      <c r="Q1521" s="131">
        <v>0</v>
      </c>
      <c r="R1521" s="131">
        <v>0</v>
      </c>
      <c r="S1521" s="131">
        <v>0</v>
      </c>
      <c r="T1521" s="131">
        <v>0</v>
      </c>
      <c r="U1521" s="131">
        <v>0</v>
      </c>
      <c r="V1521" s="131">
        <v>0</v>
      </c>
      <c r="W1521" s="131">
        <v>0</v>
      </c>
      <c r="X1521" s="131">
        <v>0</v>
      </c>
      <c r="Y1521" s="131">
        <v>0</v>
      </c>
      <c r="Z1521" s="131">
        <v>0</v>
      </c>
      <c r="AA1521" s="131">
        <v>0</v>
      </c>
      <c r="AB1521" s="131">
        <v>0</v>
      </c>
      <c r="AC1521" s="131">
        <v>0</v>
      </c>
      <c r="AD1521" s="131">
        <v>0</v>
      </c>
      <c r="AE1521" s="131">
        <v>0</v>
      </c>
      <c r="AF1521" s="131">
        <v>0</v>
      </c>
      <c r="AG1521" s="131">
        <v>0</v>
      </c>
      <c r="AH1521" s="43">
        <v>0</v>
      </c>
    </row>
    <row r="1522" spans="1:34">
      <c r="A1522" s="52">
        <v>0</v>
      </c>
      <c r="C1522" s="53"/>
      <c r="D1522" s="2">
        <v>2022</v>
      </c>
      <c r="E1522" s="2">
        <v>4</v>
      </c>
      <c r="F1522" s="62">
        <v>2022</v>
      </c>
      <c r="G1522" s="62">
        <v>2022</v>
      </c>
      <c r="H1522" s="131">
        <v>0</v>
      </c>
      <c r="I1522" s="131">
        <v>0</v>
      </c>
      <c r="J1522" s="131">
        <v>0</v>
      </c>
      <c r="K1522" s="131">
        <v>0</v>
      </c>
      <c r="L1522" s="131">
        <v>0</v>
      </c>
      <c r="M1522" s="131">
        <v>0</v>
      </c>
      <c r="N1522" s="131">
        <v>0</v>
      </c>
      <c r="O1522" s="131">
        <v>0</v>
      </c>
      <c r="P1522" s="131">
        <v>0</v>
      </c>
      <c r="Q1522" s="131">
        <v>0</v>
      </c>
      <c r="R1522" s="131">
        <v>0</v>
      </c>
      <c r="S1522" s="131">
        <v>0</v>
      </c>
      <c r="T1522" s="131">
        <v>0</v>
      </c>
      <c r="U1522" s="131">
        <v>0</v>
      </c>
      <c r="V1522" s="131">
        <v>0</v>
      </c>
      <c r="W1522" s="131">
        <v>0</v>
      </c>
      <c r="X1522" s="131">
        <v>0</v>
      </c>
      <c r="Y1522" s="131">
        <v>0</v>
      </c>
      <c r="Z1522" s="131">
        <v>0</v>
      </c>
      <c r="AA1522" s="131">
        <v>0</v>
      </c>
      <c r="AB1522" s="131">
        <v>0</v>
      </c>
      <c r="AC1522" s="131">
        <v>0</v>
      </c>
      <c r="AD1522" s="131">
        <v>0</v>
      </c>
      <c r="AE1522" s="131">
        <v>0</v>
      </c>
      <c r="AF1522" s="131">
        <v>0</v>
      </c>
      <c r="AG1522" s="131">
        <v>0</v>
      </c>
      <c r="AH1522" s="43">
        <v>0</v>
      </c>
    </row>
    <row r="1523" spans="1:34">
      <c r="A1523" s="52">
        <v>0</v>
      </c>
      <c r="C1523" s="53"/>
      <c r="D1523" s="2">
        <v>2022</v>
      </c>
      <c r="E1523" s="2">
        <v>5</v>
      </c>
      <c r="F1523" s="62">
        <v>2023</v>
      </c>
      <c r="G1523" s="62">
        <v>2023</v>
      </c>
      <c r="H1523" s="131">
        <v>0</v>
      </c>
      <c r="I1523" s="131">
        <v>0</v>
      </c>
      <c r="J1523" s="131">
        <v>0</v>
      </c>
      <c r="K1523" s="131">
        <v>0</v>
      </c>
      <c r="L1523" s="131">
        <v>0</v>
      </c>
      <c r="M1523" s="131">
        <v>0</v>
      </c>
      <c r="N1523" s="131">
        <v>0</v>
      </c>
      <c r="O1523" s="131">
        <v>0</v>
      </c>
      <c r="P1523" s="131">
        <v>0</v>
      </c>
      <c r="Q1523" s="131">
        <v>0</v>
      </c>
      <c r="R1523" s="131">
        <v>0</v>
      </c>
      <c r="S1523" s="131">
        <v>0</v>
      </c>
      <c r="T1523" s="131">
        <v>0</v>
      </c>
      <c r="U1523" s="131">
        <v>0</v>
      </c>
      <c r="V1523" s="131">
        <v>0</v>
      </c>
      <c r="W1523" s="131">
        <v>0</v>
      </c>
      <c r="X1523" s="131">
        <v>0</v>
      </c>
      <c r="Y1523" s="131">
        <v>0</v>
      </c>
      <c r="Z1523" s="131">
        <v>0</v>
      </c>
      <c r="AA1523" s="131">
        <v>0</v>
      </c>
      <c r="AB1523" s="131">
        <v>0</v>
      </c>
      <c r="AC1523" s="131">
        <v>0</v>
      </c>
      <c r="AD1523" s="131">
        <v>0</v>
      </c>
      <c r="AE1523" s="131">
        <v>0</v>
      </c>
      <c r="AF1523" s="131">
        <v>0</v>
      </c>
      <c r="AG1523" s="131">
        <v>0</v>
      </c>
      <c r="AH1523" s="43">
        <v>0</v>
      </c>
    </row>
    <row r="1524" spans="1:34">
      <c r="A1524" s="52">
        <v>0</v>
      </c>
      <c r="C1524" s="53"/>
      <c r="D1524" s="2">
        <v>2022</v>
      </c>
      <c r="E1524" s="2">
        <v>6</v>
      </c>
      <c r="F1524" s="62">
        <v>2023</v>
      </c>
      <c r="G1524" s="62">
        <v>2023</v>
      </c>
      <c r="H1524" s="131">
        <v>0</v>
      </c>
      <c r="I1524" s="131">
        <v>0</v>
      </c>
      <c r="J1524" s="131">
        <v>0</v>
      </c>
      <c r="K1524" s="131">
        <v>0</v>
      </c>
      <c r="L1524" s="131">
        <v>0</v>
      </c>
      <c r="M1524" s="131">
        <v>0</v>
      </c>
      <c r="N1524" s="131">
        <v>0</v>
      </c>
      <c r="O1524" s="131">
        <v>0</v>
      </c>
      <c r="P1524" s="131">
        <v>0</v>
      </c>
      <c r="Q1524" s="131">
        <v>0</v>
      </c>
      <c r="R1524" s="131">
        <v>0</v>
      </c>
      <c r="S1524" s="131">
        <v>0</v>
      </c>
      <c r="T1524" s="131">
        <v>0</v>
      </c>
      <c r="U1524" s="131">
        <v>0</v>
      </c>
      <c r="V1524" s="131">
        <v>0</v>
      </c>
      <c r="W1524" s="131">
        <v>0</v>
      </c>
      <c r="X1524" s="131">
        <v>0</v>
      </c>
      <c r="Y1524" s="131">
        <v>0</v>
      </c>
      <c r="Z1524" s="131">
        <v>0</v>
      </c>
      <c r="AA1524" s="131">
        <v>0</v>
      </c>
      <c r="AB1524" s="131">
        <v>0</v>
      </c>
      <c r="AC1524" s="131">
        <v>0</v>
      </c>
      <c r="AD1524" s="131">
        <v>0</v>
      </c>
      <c r="AE1524" s="131">
        <v>0</v>
      </c>
      <c r="AF1524" s="131">
        <v>0</v>
      </c>
      <c r="AG1524" s="131">
        <v>0</v>
      </c>
      <c r="AH1524" s="43">
        <v>0</v>
      </c>
    </row>
    <row r="1525" spans="1:34">
      <c r="A1525" s="52">
        <v>0</v>
      </c>
      <c r="C1525" s="53"/>
      <c r="D1525" s="2">
        <v>2022</v>
      </c>
      <c r="E1525" s="2">
        <v>7</v>
      </c>
      <c r="F1525" s="62">
        <v>2023</v>
      </c>
      <c r="G1525" s="62">
        <v>2023</v>
      </c>
      <c r="H1525" s="131">
        <v>0</v>
      </c>
      <c r="I1525" s="131">
        <v>0</v>
      </c>
      <c r="J1525" s="131">
        <v>0</v>
      </c>
      <c r="K1525" s="131">
        <v>0</v>
      </c>
      <c r="L1525" s="131">
        <v>0</v>
      </c>
      <c r="M1525" s="131">
        <v>0</v>
      </c>
      <c r="N1525" s="131">
        <v>0</v>
      </c>
      <c r="O1525" s="131">
        <v>0</v>
      </c>
      <c r="P1525" s="131">
        <v>0</v>
      </c>
      <c r="Q1525" s="131">
        <v>0</v>
      </c>
      <c r="R1525" s="131">
        <v>0</v>
      </c>
      <c r="S1525" s="131">
        <v>0</v>
      </c>
      <c r="T1525" s="131">
        <v>0</v>
      </c>
      <c r="U1525" s="131">
        <v>0</v>
      </c>
      <c r="V1525" s="131">
        <v>0</v>
      </c>
      <c r="W1525" s="131">
        <v>0</v>
      </c>
      <c r="X1525" s="131">
        <v>0</v>
      </c>
      <c r="Y1525" s="131">
        <v>0</v>
      </c>
      <c r="Z1525" s="131">
        <v>0</v>
      </c>
      <c r="AA1525" s="131">
        <v>0</v>
      </c>
      <c r="AB1525" s="131">
        <v>0</v>
      </c>
      <c r="AC1525" s="131">
        <v>0</v>
      </c>
      <c r="AD1525" s="131">
        <v>0</v>
      </c>
      <c r="AE1525" s="131">
        <v>0</v>
      </c>
      <c r="AF1525" s="131">
        <v>0</v>
      </c>
      <c r="AG1525" s="131">
        <v>0</v>
      </c>
      <c r="AH1525" s="43">
        <v>0</v>
      </c>
    </row>
    <row r="1526" spans="1:34">
      <c r="A1526" s="52">
        <v>0</v>
      </c>
      <c r="C1526" s="53"/>
      <c r="D1526" s="2">
        <v>2022</v>
      </c>
      <c r="E1526" s="2">
        <v>8</v>
      </c>
      <c r="F1526" s="62">
        <v>2023</v>
      </c>
      <c r="G1526" s="62">
        <v>2023</v>
      </c>
      <c r="H1526" s="131">
        <v>0</v>
      </c>
      <c r="I1526" s="131">
        <v>0</v>
      </c>
      <c r="J1526" s="131">
        <v>0</v>
      </c>
      <c r="K1526" s="131">
        <v>0</v>
      </c>
      <c r="L1526" s="131">
        <v>0</v>
      </c>
      <c r="M1526" s="131">
        <v>0</v>
      </c>
      <c r="N1526" s="131">
        <v>0</v>
      </c>
      <c r="O1526" s="131">
        <v>0</v>
      </c>
      <c r="P1526" s="131">
        <v>0</v>
      </c>
      <c r="Q1526" s="131">
        <v>0</v>
      </c>
      <c r="R1526" s="131">
        <v>0</v>
      </c>
      <c r="S1526" s="131">
        <v>0</v>
      </c>
      <c r="T1526" s="131">
        <v>0</v>
      </c>
      <c r="U1526" s="131">
        <v>0</v>
      </c>
      <c r="V1526" s="131">
        <v>0</v>
      </c>
      <c r="W1526" s="131">
        <v>0</v>
      </c>
      <c r="X1526" s="131">
        <v>0</v>
      </c>
      <c r="Y1526" s="131">
        <v>0</v>
      </c>
      <c r="Z1526" s="131">
        <v>0</v>
      </c>
      <c r="AA1526" s="131">
        <v>0</v>
      </c>
      <c r="AB1526" s="131">
        <v>0</v>
      </c>
      <c r="AC1526" s="131">
        <v>0</v>
      </c>
      <c r="AD1526" s="131">
        <v>0</v>
      </c>
      <c r="AE1526" s="131">
        <v>0</v>
      </c>
      <c r="AF1526" s="131">
        <v>0</v>
      </c>
      <c r="AG1526" s="131">
        <v>0</v>
      </c>
      <c r="AH1526" s="43">
        <v>0</v>
      </c>
    </row>
    <row r="1527" spans="1:34">
      <c r="A1527" s="52">
        <v>0</v>
      </c>
      <c r="C1527" s="53"/>
      <c r="D1527" s="2">
        <v>2022</v>
      </c>
      <c r="E1527" s="2">
        <v>9</v>
      </c>
      <c r="F1527" s="62">
        <v>2023</v>
      </c>
      <c r="G1527" s="62">
        <v>2023</v>
      </c>
      <c r="H1527" s="131">
        <v>0</v>
      </c>
      <c r="I1527" s="131">
        <v>0</v>
      </c>
      <c r="J1527" s="131">
        <v>0</v>
      </c>
      <c r="K1527" s="131">
        <v>0</v>
      </c>
      <c r="L1527" s="131">
        <v>0</v>
      </c>
      <c r="M1527" s="131">
        <v>0</v>
      </c>
      <c r="N1527" s="131">
        <v>0</v>
      </c>
      <c r="O1527" s="131">
        <v>0</v>
      </c>
      <c r="P1527" s="131">
        <v>0</v>
      </c>
      <c r="Q1527" s="131">
        <v>0</v>
      </c>
      <c r="R1527" s="131">
        <v>0</v>
      </c>
      <c r="S1527" s="131">
        <v>0</v>
      </c>
      <c r="T1527" s="131">
        <v>0</v>
      </c>
      <c r="U1527" s="131">
        <v>0</v>
      </c>
      <c r="V1527" s="131">
        <v>0</v>
      </c>
      <c r="W1527" s="131">
        <v>0</v>
      </c>
      <c r="X1527" s="131">
        <v>0</v>
      </c>
      <c r="Y1527" s="131">
        <v>0</v>
      </c>
      <c r="Z1527" s="131">
        <v>0</v>
      </c>
      <c r="AA1527" s="131">
        <v>0</v>
      </c>
      <c r="AB1527" s="131">
        <v>0</v>
      </c>
      <c r="AC1527" s="131">
        <v>0</v>
      </c>
      <c r="AD1527" s="131">
        <v>0</v>
      </c>
      <c r="AE1527" s="131">
        <v>0</v>
      </c>
      <c r="AF1527" s="131">
        <v>0</v>
      </c>
      <c r="AG1527" s="131">
        <v>0</v>
      </c>
      <c r="AH1527" s="43">
        <v>0</v>
      </c>
    </row>
    <row r="1528" spans="1:34">
      <c r="A1528" s="52">
        <v>0</v>
      </c>
      <c r="C1528" s="53"/>
      <c r="D1528" s="2">
        <v>2022</v>
      </c>
      <c r="E1528" s="2">
        <v>10</v>
      </c>
      <c r="F1528" s="62">
        <v>2023</v>
      </c>
      <c r="G1528" s="62">
        <v>2023</v>
      </c>
      <c r="H1528" s="131">
        <v>0</v>
      </c>
      <c r="I1528" s="131">
        <v>0</v>
      </c>
      <c r="J1528" s="131">
        <v>0</v>
      </c>
      <c r="K1528" s="131">
        <v>0</v>
      </c>
      <c r="L1528" s="131">
        <v>0</v>
      </c>
      <c r="M1528" s="131">
        <v>0</v>
      </c>
      <c r="N1528" s="131">
        <v>0</v>
      </c>
      <c r="O1528" s="131">
        <v>0</v>
      </c>
      <c r="P1528" s="131">
        <v>0</v>
      </c>
      <c r="Q1528" s="131">
        <v>0</v>
      </c>
      <c r="R1528" s="131">
        <v>0</v>
      </c>
      <c r="S1528" s="131">
        <v>0</v>
      </c>
      <c r="T1528" s="131">
        <v>0</v>
      </c>
      <c r="U1528" s="131">
        <v>0</v>
      </c>
      <c r="V1528" s="131">
        <v>0</v>
      </c>
      <c r="W1528" s="131">
        <v>0</v>
      </c>
      <c r="X1528" s="131">
        <v>0</v>
      </c>
      <c r="Y1528" s="131">
        <v>0</v>
      </c>
      <c r="Z1528" s="131">
        <v>0</v>
      </c>
      <c r="AA1528" s="131">
        <v>0</v>
      </c>
      <c r="AB1528" s="131">
        <v>0</v>
      </c>
      <c r="AC1528" s="131">
        <v>0</v>
      </c>
      <c r="AD1528" s="131">
        <v>0</v>
      </c>
      <c r="AE1528" s="131">
        <v>0</v>
      </c>
      <c r="AF1528" s="131">
        <v>0</v>
      </c>
      <c r="AG1528" s="131">
        <v>0</v>
      </c>
      <c r="AH1528" s="43">
        <v>0</v>
      </c>
    </row>
    <row r="1529" spans="1:34">
      <c r="A1529" s="52">
        <v>0</v>
      </c>
      <c r="C1529" s="53"/>
      <c r="D1529" s="2">
        <v>2022</v>
      </c>
      <c r="E1529" s="2">
        <v>11</v>
      </c>
      <c r="F1529" s="62">
        <v>2023</v>
      </c>
      <c r="G1529" s="62">
        <v>2023</v>
      </c>
      <c r="H1529" s="131">
        <v>0</v>
      </c>
      <c r="I1529" s="131">
        <v>0</v>
      </c>
      <c r="J1529" s="131">
        <v>0</v>
      </c>
      <c r="K1529" s="131">
        <v>0</v>
      </c>
      <c r="L1529" s="131">
        <v>0</v>
      </c>
      <c r="M1529" s="131">
        <v>0</v>
      </c>
      <c r="N1529" s="131">
        <v>0</v>
      </c>
      <c r="O1529" s="131">
        <v>0</v>
      </c>
      <c r="P1529" s="131">
        <v>0</v>
      </c>
      <c r="Q1529" s="131">
        <v>0</v>
      </c>
      <c r="R1529" s="131">
        <v>0</v>
      </c>
      <c r="S1529" s="131">
        <v>0</v>
      </c>
      <c r="T1529" s="131">
        <v>0</v>
      </c>
      <c r="U1529" s="131">
        <v>0</v>
      </c>
      <c r="V1529" s="131">
        <v>0</v>
      </c>
      <c r="W1529" s="131">
        <v>0</v>
      </c>
      <c r="X1529" s="131">
        <v>0</v>
      </c>
      <c r="Y1529" s="131">
        <v>0</v>
      </c>
      <c r="Z1529" s="131">
        <v>0</v>
      </c>
      <c r="AA1529" s="131">
        <v>0</v>
      </c>
      <c r="AB1529" s="131">
        <v>0</v>
      </c>
      <c r="AC1529" s="131">
        <v>0</v>
      </c>
      <c r="AD1529" s="131">
        <v>0</v>
      </c>
      <c r="AE1529" s="131">
        <v>0</v>
      </c>
      <c r="AF1529" s="131">
        <v>0</v>
      </c>
      <c r="AG1529" s="131">
        <v>0</v>
      </c>
      <c r="AH1529" s="43">
        <v>0</v>
      </c>
    </row>
    <row r="1530" spans="1:34">
      <c r="A1530" s="52">
        <v>0</v>
      </c>
      <c r="C1530" s="53"/>
      <c r="D1530" s="2">
        <v>2022</v>
      </c>
      <c r="E1530" s="2">
        <v>12</v>
      </c>
      <c r="F1530" s="62">
        <v>2023</v>
      </c>
      <c r="G1530" s="62">
        <v>2023</v>
      </c>
      <c r="H1530" s="131">
        <v>0</v>
      </c>
      <c r="I1530" s="131">
        <v>0</v>
      </c>
      <c r="J1530" s="131">
        <v>0</v>
      </c>
      <c r="K1530" s="131">
        <v>0</v>
      </c>
      <c r="L1530" s="131">
        <v>0</v>
      </c>
      <c r="M1530" s="131">
        <v>0</v>
      </c>
      <c r="N1530" s="131">
        <v>0</v>
      </c>
      <c r="O1530" s="131">
        <v>0</v>
      </c>
      <c r="P1530" s="131">
        <v>0</v>
      </c>
      <c r="Q1530" s="131">
        <v>0</v>
      </c>
      <c r="R1530" s="131">
        <v>0</v>
      </c>
      <c r="S1530" s="131">
        <v>0</v>
      </c>
      <c r="T1530" s="131">
        <v>0</v>
      </c>
      <c r="U1530" s="131">
        <v>0</v>
      </c>
      <c r="V1530" s="131">
        <v>0</v>
      </c>
      <c r="W1530" s="131">
        <v>0</v>
      </c>
      <c r="X1530" s="131">
        <v>0</v>
      </c>
      <c r="Y1530" s="131">
        <v>0</v>
      </c>
      <c r="Z1530" s="131">
        <v>0</v>
      </c>
      <c r="AA1530" s="131">
        <v>0</v>
      </c>
      <c r="AB1530" s="131">
        <v>0</v>
      </c>
      <c r="AC1530" s="131">
        <v>0</v>
      </c>
      <c r="AD1530" s="131">
        <v>0</v>
      </c>
      <c r="AE1530" s="131">
        <v>0</v>
      </c>
      <c r="AF1530" s="131">
        <v>0</v>
      </c>
      <c r="AG1530" s="131">
        <v>0</v>
      </c>
      <c r="AH1530" s="43">
        <v>0</v>
      </c>
    </row>
    <row r="1531" spans="1:34">
      <c r="A1531" s="52">
        <v>0</v>
      </c>
      <c r="C1531" s="53"/>
      <c r="D1531" s="2">
        <v>2023</v>
      </c>
      <c r="E1531" s="2">
        <v>1</v>
      </c>
      <c r="F1531" s="62">
        <v>2023</v>
      </c>
      <c r="G1531" s="62">
        <v>2023</v>
      </c>
      <c r="H1531" s="131">
        <v>0</v>
      </c>
      <c r="I1531" s="131">
        <v>0</v>
      </c>
      <c r="J1531" s="131">
        <v>0</v>
      </c>
      <c r="K1531" s="131">
        <v>0</v>
      </c>
      <c r="L1531" s="131">
        <v>0</v>
      </c>
      <c r="M1531" s="131">
        <v>0</v>
      </c>
      <c r="N1531" s="131">
        <v>0</v>
      </c>
      <c r="O1531" s="131">
        <v>0</v>
      </c>
      <c r="P1531" s="131">
        <v>0</v>
      </c>
      <c r="Q1531" s="131">
        <v>0</v>
      </c>
      <c r="R1531" s="131">
        <v>0</v>
      </c>
      <c r="S1531" s="131">
        <v>0</v>
      </c>
      <c r="T1531" s="131">
        <v>0</v>
      </c>
      <c r="U1531" s="131">
        <v>0</v>
      </c>
      <c r="V1531" s="131">
        <v>0</v>
      </c>
      <c r="W1531" s="131">
        <v>0</v>
      </c>
      <c r="X1531" s="131">
        <v>0</v>
      </c>
      <c r="Y1531" s="131">
        <v>0</v>
      </c>
      <c r="Z1531" s="131">
        <v>0</v>
      </c>
      <c r="AA1531" s="131">
        <v>0</v>
      </c>
      <c r="AB1531" s="131">
        <v>0</v>
      </c>
      <c r="AC1531" s="131">
        <v>0</v>
      </c>
      <c r="AD1531" s="131">
        <v>0</v>
      </c>
      <c r="AE1531" s="131">
        <v>0</v>
      </c>
      <c r="AF1531" s="131">
        <v>0</v>
      </c>
      <c r="AG1531" s="131">
        <v>0</v>
      </c>
      <c r="AH1531" s="43">
        <v>0</v>
      </c>
    </row>
    <row r="1532" spans="1:34">
      <c r="A1532" s="52">
        <v>0</v>
      </c>
      <c r="C1532" s="53"/>
      <c r="D1532" s="2">
        <v>2023</v>
      </c>
      <c r="E1532" s="2">
        <v>2</v>
      </c>
      <c r="F1532" s="62">
        <v>2023</v>
      </c>
      <c r="G1532" s="62">
        <v>2023</v>
      </c>
      <c r="H1532" s="131">
        <v>0</v>
      </c>
      <c r="I1532" s="131">
        <v>0</v>
      </c>
      <c r="J1532" s="131">
        <v>0</v>
      </c>
      <c r="K1532" s="131">
        <v>0</v>
      </c>
      <c r="L1532" s="131">
        <v>0</v>
      </c>
      <c r="M1532" s="131">
        <v>0</v>
      </c>
      <c r="N1532" s="131">
        <v>0</v>
      </c>
      <c r="O1532" s="131">
        <v>0</v>
      </c>
      <c r="P1532" s="131">
        <v>0</v>
      </c>
      <c r="Q1532" s="131">
        <v>0</v>
      </c>
      <c r="R1532" s="131">
        <v>0</v>
      </c>
      <c r="S1532" s="131">
        <v>0</v>
      </c>
      <c r="T1532" s="131">
        <v>0</v>
      </c>
      <c r="U1532" s="131">
        <v>0</v>
      </c>
      <c r="V1532" s="131">
        <v>0</v>
      </c>
      <c r="W1532" s="131">
        <v>0</v>
      </c>
      <c r="X1532" s="131">
        <v>0</v>
      </c>
      <c r="Y1532" s="131">
        <v>0</v>
      </c>
      <c r="Z1532" s="131">
        <v>0</v>
      </c>
      <c r="AA1532" s="131">
        <v>0</v>
      </c>
      <c r="AB1532" s="131">
        <v>0</v>
      </c>
      <c r="AC1532" s="131">
        <v>0</v>
      </c>
      <c r="AD1532" s="131">
        <v>0</v>
      </c>
      <c r="AE1532" s="131">
        <v>0</v>
      </c>
      <c r="AF1532" s="131">
        <v>0</v>
      </c>
      <c r="AG1532" s="131">
        <v>0</v>
      </c>
      <c r="AH1532" s="43">
        <v>0</v>
      </c>
    </row>
    <row r="1533" spans="1:34">
      <c r="A1533" s="52">
        <v>0</v>
      </c>
      <c r="C1533" s="53"/>
      <c r="D1533" s="2">
        <v>2023</v>
      </c>
      <c r="E1533" s="2">
        <v>3</v>
      </c>
      <c r="F1533" s="62">
        <v>2023</v>
      </c>
      <c r="G1533" s="62">
        <v>2023</v>
      </c>
      <c r="H1533" s="131">
        <v>0</v>
      </c>
      <c r="I1533" s="131">
        <v>0</v>
      </c>
      <c r="J1533" s="131">
        <v>0</v>
      </c>
      <c r="K1533" s="131">
        <v>0</v>
      </c>
      <c r="L1533" s="131">
        <v>0</v>
      </c>
      <c r="M1533" s="131">
        <v>0</v>
      </c>
      <c r="N1533" s="131">
        <v>0</v>
      </c>
      <c r="O1533" s="131">
        <v>0</v>
      </c>
      <c r="P1533" s="131">
        <v>0</v>
      </c>
      <c r="Q1533" s="131">
        <v>0</v>
      </c>
      <c r="R1533" s="131">
        <v>0</v>
      </c>
      <c r="S1533" s="131">
        <v>0</v>
      </c>
      <c r="T1533" s="131">
        <v>0</v>
      </c>
      <c r="U1533" s="131">
        <v>0</v>
      </c>
      <c r="V1533" s="131">
        <v>0</v>
      </c>
      <c r="W1533" s="131">
        <v>0</v>
      </c>
      <c r="X1533" s="131">
        <v>0</v>
      </c>
      <c r="Y1533" s="131">
        <v>0</v>
      </c>
      <c r="Z1533" s="131">
        <v>0</v>
      </c>
      <c r="AA1533" s="131">
        <v>0</v>
      </c>
      <c r="AB1533" s="131">
        <v>0</v>
      </c>
      <c r="AC1533" s="131">
        <v>0</v>
      </c>
      <c r="AD1533" s="131">
        <v>0</v>
      </c>
      <c r="AE1533" s="131">
        <v>0</v>
      </c>
      <c r="AF1533" s="131">
        <v>0</v>
      </c>
      <c r="AG1533" s="131">
        <v>0</v>
      </c>
      <c r="AH1533" s="43">
        <v>0</v>
      </c>
    </row>
    <row r="1534" spans="1:34">
      <c r="A1534" s="52">
        <v>0</v>
      </c>
      <c r="C1534" s="53"/>
      <c r="D1534" s="2">
        <v>2023</v>
      </c>
      <c r="E1534" s="2">
        <v>4</v>
      </c>
      <c r="F1534" s="62">
        <v>2023</v>
      </c>
      <c r="G1534" s="62">
        <v>2023</v>
      </c>
      <c r="H1534" s="131">
        <v>0</v>
      </c>
      <c r="I1534" s="131">
        <v>0</v>
      </c>
      <c r="J1534" s="131">
        <v>0</v>
      </c>
      <c r="K1534" s="131">
        <v>0</v>
      </c>
      <c r="L1534" s="131">
        <v>0</v>
      </c>
      <c r="M1534" s="131">
        <v>0</v>
      </c>
      <c r="N1534" s="131">
        <v>0</v>
      </c>
      <c r="O1534" s="131">
        <v>0</v>
      </c>
      <c r="P1534" s="131">
        <v>0</v>
      </c>
      <c r="Q1534" s="131">
        <v>0</v>
      </c>
      <c r="R1534" s="131">
        <v>0</v>
      </c>
      <c r="S1534" s="131">
        <v>0</v>
      </c>
      <c r="T1534" s="131">
        <v>0</v>
      </c>
      <c r="U1534" s="131">
        <v>0</v>
      </c>
      <c r="V1534" s="131">
        <v>0</v>
      </c>
      <c r="W1534" s="131">
        <v>0</v>
      </c>
      <c r="X1534" s="131">
        <v>0</v>
      </c>
      <c r="Y1534" s="131">
        <v>0</v>
      </c>
      <c r="Z1534" s="131">
        <v>0</v>
      </c>
      <c r="AA1534" s="131">
        <v>0</v>
      </c>
      <c r="AB1534" s="131">
        <v>0</v>
      </c>
      <c r="AC1534" s="131">
        <v>0</v>
      </c>
      <c r="AD1534" s="131">
        <v>0</v>
      </c>
      <c r="AE1534" s="131">
        <v>0</v>
      </c>
      <c r="AF1534" s="131">
        <v>0</v>
      </c>
      <c r="AG1534" s="131">
        <v>0</v>
      </c>
      <c r="AH1534" s="43">
        <v>0</v>
      </c>
    </row>
    <row r="1535" spans="1:34">
      <c r="A1535" s="52">
        <v>0</v>
      </c>
      <c r="C1535" s="53"/>
      <c r="D1535" s="2">
        <v>2023</v>
      </c>
      <c r="E1535" s="2">
        <v>5</v>
      </c>
      <c r="F1535" s="62">
        <v>2024</v>
      </c>
      <c r="G1535" s="62">
        <v>2024</v>
      </c>
      <c r="H1535" s="131">
        <v>0</v>
      </c>
      <c r="I1535" s="131">
        <v>0</v>
      </c>
      <c r="J1535" s="131">
        <v>0</v>
      </c>
      <c r="K1535" s="131">
        <v>0</v>
      </c>
      <c r="L1535" s="131">
        <v>0</v>
      </c>
      <c r="M1535" s="131">
        <v>0</v>
      </c>
      <c r="N1535" s="131">
        <v>0</v>
      </c>
      <c r="O1535" s="131">
        <v>0</v>
      </c>
      <c r="P1535" s="131">
        <v>0</v>
      </c>
      <c r="Q1535" s="131">
        <v>0</v>
      </c>
      <c r="R1535" s="131">
        <v>0</v>
      </c>
      <c r="S1535" s="131">
        <v>0</v>
      </c>
      <c r="T1535" s="131">
        <v>0</v>
      </c>
      <c r="U1535" s="131">
        <v>0</v>
      </c>
      <c r="V1535" s="131">
        <v>0</v>
      </c>
      <c r="W1535" s="131">
        <v>0</v>
      </c>
      <c r="X1535" s="131">
        <v>0</v>
      </c>
      <c r="Y1535" s="131">
        <v>0</v>
      </c>
      <c r="Z1535" s="131">
        <v>0</v>
      </c>
      <c r="AA1535" s="131">
        <v>0</v>
      </c>
      <c r="AB1535" s="131">
        <v>0</v>
      </c>
      <c r="AC1535" s="131">
        <v>0</v>
      </c>
      <c r="AD1535" s="131">
        <v>0</v>
      </c>
      <c r="AE1535" s="131">
        <v>0</v>
      </c>
      <c r="AF1535" s="131">
        <v>0</v>
      </c>
      <c r="AG1535" s="131">
        <v>0</v>
      </c>
      <c r="AH1535" s="43">
        <v>0</v>
      </c>
    </row>
    <row r="1536" spans="1:34">
      <c r="A1536" s="52">
        <v>0</v>
      </c>
      <c r="C1536" s="53"/>
      <c r="D1536" s="2">
        <v>2023</v>
      </c>
      <c r="E1536" s="2">
        <v>6</v>
      </c>
      <c r="F1536" s="62">
        <v>2024</v>
      </c>
      <c r="G1536" s="62">
        <v>2024</v>
      </c>
      <c r="H1536" s="131">
        <v>0</v>
      </c>
      <c r="I1536" s="131">
        <v>0</v>
      </c>
      <c r="J1536" s="131">
        <v>0</v>
      </c>
      <c r="K1536" s="131">
        <v>0</v>
      </c>
      <c r="L1536" s="131">
        <v>0</v>
      </c>
      <c r="M1536" s="131">
        <v>0</v>
      </c>
      <c r="N1536" s="131">
        <v>0</v>
      </c>
      <c r="O1536" s="131">
        <v>0</v>
      </c>
      <c r="P1536" s="131">
        <v>0</v>
      </c>
      <c r="Q1536" s="131">
        <v>0</v>
      </c>
      <c r="R1536" s="131">
        <v>0</v>
      </c>
      <c r="S1536" s="131">
        <v>0</v>
      </c>
      <c r="T1536" s="131">
        <v>0</v>
      </c>
      <c r="U1536" s="131">
        <v>0</v>
      </c>
      <c r="V1536" s="131">
        <v>0</v>
      </c>
      <c r="W1536" s="131">
        <v>0</v>
      </c>
      <c r="X1536" s="131">
        <v>0</v>
      </c>
      <c r="Y1536" s="131">
        <v>0</v>
      </c>
      <c r="Z1536" s="131">
        <v>0</v>
      </c>
      <c r="AA1536" s="131">
        <v>0</v>
      </c>
      <c r="AB1536" s="131">
        <v>0</v>
      </c>
      <c r="AC1536" s="131">
        <v>0</v>
      </c>
      <c r="AD1536" s="131">
        <v>0</v>
      </c>
      <c r="AE1536" s="131">
        <v>0</v>
      </c>
      <c r="AF1536" s="131">
        <v>0</v>
      </c>
      <c r="AG1536" s="131">
        <v>0</v>
      </c>
      <c r="AH1536" s="43">
        <v>0</v>
      </c>
    </row>
    <row r="1537" spans="1:34">
      <c r="A1537" s="52">
        <v>0</v>
      </c>
      <c r="C1537" s="53"/>
      <c r="D1537" s="2">
        <v>2023</v>
      </c>
      <c r="E1537" s="2">
        <v>7</v>
      </c>
      <c r="F1537" s="62">
        <v>2024</v>
      </c>
      <c r="G1537" s="62">
        <v>2024</v>
      </c>
      <c r="H1537" s="131">
        <v>0</v>
      </c>
      <c r="I1537" s="131">
        <v>0</v>
      </c>
      <c r="J1537" s="131">
        <v>0</v>
      </c>
      <c r="K1537" s="131">
        <v>0</v>
      </c>
      <c r="L1537" s="131">
        <v>0</v>
      </c>
      <c r="M1537" s="131">
        <v>0</v>
      </c>
      <c r="N1537" s="131">
        <v>0</v>
      </c>
      <c r="O1537" s="131">
        <v>0</v>
      </c>
      <c r="P1537" s="131">
        <v>0</v>
      </c>
      <c r="Q1537" s="131">
        <v>0</v>
      </c>
      <c r="R1537" s="131">
        <v>0</v>
      </c>
      <c r="S1537" s="131">
        <v>0</v>
      </c>
      <c r="T1537" s="131">
        <v>0</v>
      </c>
      <c r="U1537" s="131">
        <v>0</v>
      </c>
      <c r="V1537" s="131">
        <v>0</v>
      </c>
      <c r="W1537" s="131">
        <v>0</v>
      </c>
      <c r="X1537" s="131">
        <v>0</v>
      </c>
      <c r="Y1537" s="131">
        <v>0</v>
      </c>
      <c r="Z1537" s="131">
        <v>0</v>
      </c>
      <c r="AA1537" s="131">
        <v>0</v>
      </c>
      <c r="AB1537" s="131">
        <v>0</v>
      </c>
      <c r="AC1537" s="131">
        <v>0</v>
      </c>
      <c r="AD1537" s="131">
        <v>0</v>
      </c>
      <c r="AE1537" s="131">
        <v>0</v>
      </c>
      <c r="AF1537" s="131">
        <v>0</v>
      </c>
      <c r="AG1537" s="131">
        <v>0</v>
      </c>
      <c r="AH1537" s="43">
        <v>0</v>
      </c>
    </row>
    <row r="1538" spans="1:34">
      <c r="A1538" s="52">
        <v>0</v>
      </c>
      <c r="C1538" s="53"/>
      <c r="D1538" s="2">
        <v>2023</v>
      </c>
      <c r="E1538" s="2">
        <v>8</v>
      </c>
      <c r="F1538" s="62">
        <v>2024</v>
      </c>
      <c r="G1538" s="62">
        <v>2024</v>
      </c>
      <c r="H1538" s="131">
        <v>0</v>
      </c>
      <c r="I1538" s="131">
        <v>0</v>
      </c>
      <c r="J1538" s="131">
        <v>0</v>
      </c>
      <c r="K1538" s="131">
        <v>0</v>
      </c>
      <c r="L1538" s="131">
        <v>0</v>
      </c>
      <c r="M1538" s="131">
        <v>0</v>
      </c>
      <c r="N1538" s="131">
        <v>0</v>
      </c>
      <c r="O1538" s="131">
        <v>0</v>
      </c>
      <c r="P1538" s="131">
        <v>0</v>
      </c>
      <c r="Q1538" s="131">
        <v>0</v>
      </c>
      <c r="R1538" s="131">
        <v>0</v>
      </c>
      <c r="S1538" s="131">
        <v>0</v>
      </c>
      <c r="T1538" s="131">
        <v>0</v>
      </c>
      <c r="U1538" s="131">
        <v>0</v>
      </c>
      <c r="V1538" s="131">
        <v>0</v>
      </c>
      <c r="W1538" s="131">
        <v>0</v>
      </c>
      <c r="X1538" s="131">
        <v>0</v>
      </c>
      <c r="Y1538" s="131">
        <v>0</v>
      </c>
      <c r="Z1538" s="131">
        <v>0</v>
      </c>
      <c r="AA1538" s="131">
        <v>0</v>
      </c>
      <c r="AB1538" s="131">
        <v>0</v>
      </c>
      <c r="AC1538" s="131">
        <v>0</v>
      </c>
      <c r="AD1538" s="131">
        <v>0</v>
      </c>
      <c r="AE1538" s="131">
        <v>0</v>
      </c>
      <c r="AF1538" s="131">
        <v>0</v>
      </c>
      <c r="AG1538" s="131">
        <v>0</v>
      </c>
      <c r="AH1538" s="43">
        <v>0</v>
      </c>
    </row>
    <row r="1539" spans="1:34">
      <c r="A1539" s="52">
        <v>0</v>
      </c>
      <c r="C1539" s="53"/>
      <c r="D1539" s="2">
        <v>2023</v>
      </c>
      <c r="E1539" s="2">
        <v>9</v>
      </c>
      <c r="F1539" s="62">
        <v>2024</v>
      </c>
      <c r="G1539" s="62">
        <v>2024</v>
      </c>
      <c r="H1539" s="131">
        <v>0</v>
      </c>
      <c r="I1539" s="131">
        <v>0</v>
      </c>
      <c r="J1539" s="131">
        <v>0</v>
      </c>
      <c r="K1539" s="131">
        <v>0</v>
      </c>
      <c r="L1539" s="131">
        <v>0</v>
      </c>
      <c r="M1539" s="131">
        <v>0</v>
      </c>
      <c r="N1539" s="131">
        <v>0</v>
      </c>
      <c r="O1539" s="131">
        <v>0</v>
      </c>
      <c r="P1539" s="131">
        <v>0</v>
      </c>
      <c r="Q1539" s="131">
        <v>0</v>
      </c>
      <c r="R1539" s="131">
        <v>0</v>
      </c>
      <c r="S1539" s="131">
        <v>0</v>
      </c>
      <c r="T1539" s="131">
        <v>0</v>
      </c>
      <c r="U1539" s="131">
        <v>0</v>
      </c>
      <c r="V1539" s="131">
        <v>0</v>
      </c>
      <c r="W1539" s="131">
        <v>0</v>
      </c>
      <c r="X1539" s="131">
        <v>0</v>
      </c>
      <c r="Y1539" s="131">
        <v>0</v>
      </c>
      <c r="Z1539" s="131">
        <v>0</v>
      </c>
      <c r="AA1539" s="131">
        <v>0</v>
      </c>
      <c r="AB1539" s="131">
        <v>0</v>
      </c>
      <c r="AC1539" s="131">
        <v>0</v>
      </c>
      <c r="AD1539" s="131">
        <v>0</v>
      </c>
      <c r="AE1539" s="131">
        <v>0</v>
      </c>
      <c r="AF1539" s="131">
        <v>0</v>
      </c>
      <c r="AG1539" s="131">
        <v>0</v>
      </c>
      <c r="AH1539" s="43">
        <v>0</v>
      </c>
    </row>
    <row r="1540" spans="1:34">
      <c r="A1540" s="52">
        <v>0</v>
      </c>
      <c r="C1540" s="53"/>
      <c r="D1540" s="2">
        <v>2023</v>
      </c>
      <c r="E1540" s="2">
        <v>10</v>
      </c>
      <c r="F1540" s="62">
        <v>2024</v>
      </c>
      <c r="G1540" s="62">
        <v>2024</v>
      </c>
      <c r="H1540" s="131">
        <v>0</v>
      </c>
      <c r="I1540" s="131">
        <v>0</v>
      </c>
      <c r="J1540" s="131">
        <v>0</v>
      </c>
      <c r="K1540" s="131">
        <v>0</v>
      </c>
      <c r="L1540" s="131">
        <v>0</v>
      </c>
      <c r="M1540" s="131">
        <v>0</v>
      </c>
      <c r="N1540" s="131">
        <v>0</v>
      </c>
      <c r="O1540" s="131">
        <v>0</v>
      </c>
      <c r="P1540" s="131">
        <v>0</v>
      </c>
      <c r="Q1540" s="131">
        <v>0</v>
      </c>
      <c r="R1540" s="131">
        <v>0</v>
      </c>
      <c r="S1540" s="131">
        <v>0</v>
      </c>
      <c r="T1540" s="131">
        <v>0</v>
      </c>
      <c r="U1540" s="131">
        <v>0</v>
      </c>
      <c r="V1540" s="131">
        <v>0</v>
      </c>
      <c r="W1540" s="131">
        <v>0</v>
      </c>
      <c r="X1540" s="131">
        <v>0</v>
      </c>
      <c r="Y1540" s="131">
        <v>0</v>
      </c>
      <c r="Z1540" s="131">
        <v>0</v>
      </c>
      <c r="AA1540" s="131">
        <v>0</v>
      </c>
      <c r="AB1540" s="131">
        <v>0</v>
      </c>
      <c r="AC1540" s="131">
        <v>0</v>
      </c>
      <c r="AD1540" s="131">
        <v>0</v>
      </c>
      <c r="AE1540" s="131">
        <v>0</v>
      </c>
      <c r="AF1540" s="131">
        <v>0</v>
      </c>
      <c r="AG1540" s="131">
        <v>0</v>
      </c>
      <c r="AH1540" s="43">
        <v>0</v>
      </c>
    </row>
    <row r="1541" spans="1:34">
      <c r="A1541" s="52">
        <v>0</v>
      </c>
      <c r="C1541" s="53"/>
      <c r="D1541" s="2">
        <v>2023</v>
      </c>
      <c r="E1541" s="2">
        <v>11</v>
      </c>
      <c r="F1541" s="62">
        <v>2024</v>
      </c>
      <c r="G1541" s="62">
        <v>2024</v>
      </c>
      <c r="H1541" s="131">
        <v>0</v>
      </c>
      <c r="I1541" s="131">
        <v>0</v>
      </c>
      <c r="J1541" s="131">
        <v>0</v>
      </c>
      <c r="K1541" s="131">
        <v>0</v>
      </c>
      <c r="L1541" s="131">
        <v>0</v>
      </c>
      <c r="M1541" s="131">
        <v>0</v>
      </c>
      <c r="N1541" s="131">
        <v>0</v>
      </c>
      <c r="O1541" s="131">
        <v>0</v>
      </c>
      <c r="P1541" s="131">
        <v>0</v>
      </c>
      <c r="Q1541" s="131">
        <v>0</v>
      </c>
      <c r="R1541" s="131">
        <v>0</v>
      </c>
      <c r="S1541" s="131">
        <v>0</v>
      </c>
      <c r="T1541" s="131">
        <v>0</v>
      </c>
      <c r="U1541" s="131">
        <v>0</v>
      </c>
      <c r="V1541" s="131">
        <v>0</v>
      </c>
      <c r="W1541" s="131">
        <v>0</v>
      </c>
      <c r="X1541" s="131">
        <v>0</v>
      </c>
      <c r="Y1541" s="131">
        <v>0</v>
      </c>
      <c r="Z1541" s="131">
        <v>0</v>
      </c>
      <c r="AA1541" s="131">
        <v>0</v>
      </c>
      <c r="AB1541" s="131">
        <v>0</v>
      </c>
      <c r="AC1541" s="131">
        <v>0</v>
      </c>
      <c r="AD1541" s="131">
        <v>0</v>
      </c>
      <c r="AE1541" s="131">
        <v>0</v>
      </c>
      <c r="AF1541" s="131">
        <v>0</v>
      </c>
      <c r="AG1541" s="131">
        <v>0</v>
      </c>
      <c r="AH1541" s="43">
        <v>0</v>
      </c>
    </row>
    <row r="1542" spans="1:34">
      <c r="A1542" s="52">
        <v>0</v>
      </c>
      <c r="C1542" s="53"/>
      <c r="D1542" s="2">
        <v>2023</v>
      </c>
      <c r="E1542" s="2">
        <v>12</v>
      </c>
      <c r="F1542" s="62">
        <v>2024</v>
      </c>
      <c r="G1542" s="62">
        <v>2024</v>
      </c>
      <c r="H1542" s="131">
        <v>0</v>
      </c>
      <c r="I1542" s="131">
        <v>0</v>
      </c>
      <c r="J1542" s="131">
        <v>0</v>
      </c>
      <c r="K1542" s="131">
        <v>0</v>
      </c>
      <c r="L1542" s="131">
        <v>0</v>
      </c>
      <c r="M1542" s="131">
        <v>0</v>
      </c>
      <c r="N1542" s="131">
        <v>0</v>
      </c>
      <c r="O1542" s="131">
        <v>0</v>
      </c>
      <c r="P1542" s="131">
        <v>0</v>
      </c>
      <c r="Q1542" s="131">
        <v>0</v>
      </c>
      <c r="R1542" s="131">
        <v>0</v>
      </c>
      <c r="S1542" s="131">
        <v>0</v>
      </c>
      <c r="T1542" s="131">
        <v>0</v>
      </c>
      <c r="U1542" s="131">
        <v>0</v>
      </c>
      <c r="V1542" s="131">
        <v>0</v>
      </c>
      <c r="W1542" s="131">
        <v>0</v>
      </c>
      <c r="X1542" s="131">
        <v>0</v>
      </c>
      <c r="Y1542" s="131">
        <v>0</v>
      </c>
      <c r="Z1542" s="131">
        <v>0</v>
      </c>
      <c r="AA1542" s="131">
        <v>0</v>
      </c>
      <c r="AB1542" s="131">
        <v>0</v>
      </c>
      <c r="AC1542" s="131">
        <v>0</v>
      </c>
      <c r="AD1542" s="131">
        <v>0</v>
      </c>
      <c r="AE1542" s="131">
        <v>0</v>
      </c>
      <c r="AF1542" s="131">
        <v>0</v>
      </c>
      <c r="AG1542" s="131">
        <v>0</v>
      </c>
      <c r="AH1542" s="43">
        <v>0</v>
      </c>
    </row>
    <row r="1543" spans="1:34">
      <c r="A1543" s="52">
        <v>0</v>
      </c>
      <c r="C1543" s="53"/>
      <c r="D1543" s="2">
        <v>2024</v>
      </c>
      <c r="E1543" s="2">
        <v>1</v>
      </c>
      <c r="F1543" s="62">
        <v>2024</v>
      </c>
      <c r="G1543" s="62">
        <v>2024</v>
      </c>
      <c r="H1543" s="131">
        <v>0</v>
      </c>
      <c r="I1543" s="131">
        <v>0</v>
      </c>
      <c r="J1543" s="131">
        <v>0</v>
      </c>
      <c r="K1543" s="131">
        <v>0</v>
      </c>
      <c r="L1543" s="131">
        <v>0</v>
      </c>
      <c r="M1543" s="131">
        <v>0</v>
      </c>
      <c r="N1543" s="131">
        <v>0</v>
      </c>
      <c r="O1543" s="131">
        <v>0</v>
      </c>
      <c r="P1543" s="131">
        <v>0</v>
      </c>
      <c r="Q1543" s="131">
        <v>0</v>
      </c>
      <c r="R1543" s="131">
        <v>0</v>
      </c>
      <c r="S1543" s="131">
        <v>0</v>
      </c>
      <c r="T1543" s="131">
        <v>0</v>
      </c>
      <c r="U1543" s="131">
        <v>0</v>
      </c>
      <c r="V1543" s="131">
        <v>0</v>
      </c>
      <c r="W1543" s="131">
        <v>0</v>
      </c>
      <c r="X1543" s="131">
        <v>0</v>
      </c>
      <c r="Y1543" s="131">
        <v>0</v>
      </c>
      <c r="Z1543" s="131">
        <v>0</v>
      </c>
      <c r="AA1543" s="131">
        <v>0</v>
      </c>
      <c r="AB1543" s="131">
        <v>0</v>
      </c>
      <c r="AC1543" s="131">
        <v>0</v>
      </c>
      <c r="AD1543" s="131">
        <v>0</v>
      </c>
      <c r="AE1543" s="131">
        <v>0</v>
      </c>
      <c r="AF1543" s="131">
        <v>0</v>
      </c>
      <c r="AG1543" s="131">
        <v>0</v>
      </c>
      <c r="AH1543" s="43">
        <v>0</v>
      </c>
    </row>
    <row r="1544" spans="1:34">
      <c r="A1544" s="52">
        <v>0</v>
      </c>
      <c r="C1544" s="53"/>
      <c r="D1544" s="2">
        <v>2024</v>
      </c>
      <c r="E1544" s="2">
        <v>2</v>
      </c>
      <c r="F1544" s="62">
        <v>2024</v>
      </c>
      <c r="G1544" s="62">
        <v>2024</v>
      </c>
      <c r="H1544" s="131">
        <v>0</v>
      </c>
      <c r="I1544" s="131">
        <v>0</v>
      </c>
      <c r="J1544" s="131">
        <v>0</v>
      </c>
      <c r="K1544" s="131">
        <v>0</v>
      </c>
      <c r="L1544" s="131">
        <v>0</v>
      </c>
      <c r="M1544" s="131">
        <v>0</v>
      </c>
      <c r="N1544" s="131">
        <v>0</v>
      </c>
      <c r="O1544" s="131">
        <v>0</v>
      </c>
      <c r="P1544" s="131">
        <v>0</v>
      </c>
      <c r="Q1544" s="131">
        <v>0</v>
      </c>
      <c r="R1544" s="131">
        <v>0</v>
      </c>
      <c r="S1544" s="131">
        <v>0</v>
      </c>
      <c r="T1544" s="131">
        <v>0</v>
      </c>
      <c r="U1544" s="131">
        <v>0</v>
      </c>
      <c r="V1544" s="131">
        <v>0</v>
      </c>
      <c r="W1544" s="131">
        <v>0</v>
      </c>
      <c r="X1544" s="131">
        <v>0</v>
      </c>
      <c r="Y1544" s="131">
        <v>0</v>
      </c>
      <c r="Z1544" s="131">
        <v>0</v>
      </c>
      <c r="AA1544" s="131">
        <v>0</v>
      </c>
      <c r="AB1544" s="131">
        <v>0</v>
      </c>
      <c r="AC1544" s="131">
        <v>0</v>
      </c>
      <c r="AD1544" s="131">
        <v>0</v>
      </c>
      <c r="AE1544" s="131">
        <v>0</v>
      </c>
      <c r="AF1544" s="131">
        <v>0</v>
      </c>
      <c r="AG1544" s="131">
        <v>0</v>
      </c>
      <c r="AH1544" s="43">
        <v>0</v>
      </c>
    </row>
    <row r="1545" spans="1:34">
      <c r="A1545" s="52">
        <v>0</v>
      </c>
      <c r="C1545" s="53"/>
      <c r="D1545" s="2">
        <v>2024</v>
      </c>
      <c r="E1545" s="2">
        <v>3</v>
      </c>
      <c r="F1545" s="62">
        <v>2024</v>
      </c>
      <c r="G1545" s="62">
        <v>2024</v>
      </c>
      <c r="H1545" s="131">
        <v>0</v>
      </c>
      <c r="I1545" s="131">
        <v>0</v>
      </c>
      <c r="J1545" s="131">
        <v>0</v>
      </c>
      <c r="K1545" s="131">
        <v>0</v>
      </c>
      <c r="L1545" s="131">
        <v>0</v>
      </c>
      <c r="M1545" s="131">
        <v>0</v>
      </c>
      <c r="N1545" s="131">
        <v>0</v>
      </c>
      <c r="O1545" s="131">
        <v>0</v>
      </c>
      <c r="P1545" s="131">
        <v>0</v>
      </c>
      <c r="Q1545" s="131">
        <v>0</v>
      </c>
      <c r="R1545" s="131">
        <v>0</v>
      </c>
      <c r="S1545" s="131">
        <v>0</v>
      </c>
      <c r="T1545" s="131">
        <v>0</v>
      </c>
      <c r="U1545" s="131">
        <v>0</v>
      </c>
      <c r="V1545" s="131">
        <v>0</v>
      </c>
      <c r="W1545" s="131">
        <v>0</v>
      </c>
      <c r="X1545" s="131">
        <v>0</v>
      </c>
      <c r="Y1545" s="131">
        <v>0</v>
      </c>
      <c r="Z1545" s="131">
        <v>0</v>
      </c>
      <c r="AA1545" s="131">
        <v>0</v>
      </c>
      <c r="AB1545" s="131">
        <v>0</v>
      </c>
      <c r="AC1545" s="131">
        <v>0</v>
      </c>
      <c r="AD1545" s="131">
        <v>0</v>
      </c>
      <c r="AE1545" s="131">
        <v>0</v>
      </c>
      <c r="AF1545" s="131">
        <v>0</v>
      </c>
      <c r="AG1545" s="131">
        <v>0</v>
      </c>
      <c r="AH1545" s="43">
        <v>0</v>
      </c>
    </row>
    <row r="1546" spans="1:34">
      <c r="A1546" s="52">
        <v>0</v>
      </c>
      <c r="C1546" s="53"/>
      <c r="D1546" s="2">
        <v>2024</v>
      </c>
      <c r="E1546" s="2">
        <v>4</v>
      </c>
      <c r="F1546" s="62">
        <v>2024</v>
      </c>
      <c r="G1546" s="62">
        <v>2024</v>
      </c>
      <c r="H1546" s="131">
        <v>0</v>
      </c>
      <c r="I1546" s="131">
        <v>0</v>
      </c>
      <c r="J1546" s="131">
        <v>0</v>
      </c>
      <c r="K1546" s="131">
        <v>0</v>
      </c>
      <c r="L1546" s="131">
        <v>0</v>
      </c>
      <c r="M1546" s="131">
        <v>0</v>
      </c>
      <c r="N1546" s="131">
        <v>0</v>
      </c>
      <c r="O1546" s="131">
        <v>0</v>
      </c>
      <c r="P1546" s="131">
        <v>0</v>
      </c>
      <c r="Q1546" s="131">
        <v>0</v>
      </c>
      <c r="R1546" s="131">
        <v>0</v>
      </c>
      <c r="S1546" s="131">
        <v>0</v>
      </c>
      <c r="T1546" s="131">
        <v>0</v>
      </c>
      <c r="U1546" s="131">
        <v>0</v>
      </c>
      <c r="V1546" s="131">
        <v>0</v>
      </c>
      <c r="W1546" s="131">
        <v>0</v>
      </c>
      <c r="X1546" s="131">
        <v>0</v>
      </c>
      <c r="Y1546" s="131">
        <v>0</v>
      </c>
      <c r="Z1546" s="131">
        <v>0</v>
      </c>
      <c r="AA1546" s="131">
        <v>0</v>
      </c>
      <c r="AB1546" s="131">
        <v>0</v>
      </c>
      <c r="AC1546" s="131">
        <v>0</v>
      </c>
      <c r="AD1546" s="131">
        <v>0</v>
      </c>
      <c r="AE1546" s="131">
        <v>0</v>
      </c>
      <c r="AF1546" s="131">
        <v>0</v>
      </c>
      <c r="AG1546" s="131">
        <v>0</v>
      </c>
      <c r="AH1546" s="43">
        <v>0</v>
      </c>
    </row>
    <row r="1547" spans="1:34">
      <c r="A1547" s="52">
        <v>0</v>
      </c>
      <c r="C1547" s="53"/>
      <c r="D1547" s="2">
        <v>2024</v>
      </c>
      <c r="E1547" s="2">
        <v>5</v>
      </c>
      <c r="F1547" s="62">
        <v>2025</v>
      </c>
      <c r="G1547" s="62">
        <v>2025</v>
      </c>
      <c r="H1547" s="131">
        <v>0</v>
      </c>
      <c r="I1547" s="131">
        <v>0</v>
      </c>
      <c r="J1547" s="131">
        <v>0</v>
      </c>
      <c r="K1547" s="131">
        <v>0</v>
      </c>
      <c r="L1547" s="131">
        <v>0</v>
      </c>
      <c r="M1547" s="131">
        <v>0</v>
      </c>
      <c r="N1547" s="131">
        <v>0</v>
      </c>
      <c r="O1547" s="131">
        <v>0</v>
      </c>
      <c r="P1547" s="131">
        <v>0</v>
      </c>
      <c r="Q1547" s="131">
        <v>0</v>
      </c>
      <c r="R1547" s="131">
        <v>0</v>
      </c>
      <c r="S1547" s="131">
        <v>0</v>
      </c>
      <c r="T1547" s="131">
        <v>0</v>
      </c>
      <c r="U1547" s="131">
        <v>0</v>
      </c>
      <c r="V1547" s="131">
        <v>0</v>
      </c>
      <c r="W1547" s="131">
        <v>0</v>
      </c>
      <c r="X1547" s="131">
        <v>0</v>
      </c>
      <c r="Y1547" s="131">
        <v>0</v>
      </c>
      <c r="Z1547" s="131">
        <v>0</v>
      </c>
      <c r="AA1547" s="131">
        <v>0</v>
      </c>
      <c r="AB1547" s="131">
        <v>0</v>
      </c>
      <c r="AC1547" s="131">
        <v>0</v>
      </c>
      <c r="AD1547" s="131">
        <v>0</v>
      </c>
      <c r="AE1547" s="131">
        <v>0</v>
      </c>
      <c r="AF1547" s="131">
        <v>0</v>
      </c>
      <c r="AG1547" s="131">
        <v>0</v>
      </c>
      <c r="AH1547" s="43">
        <v>0</v>
      </c>
    </row>
    <row r="1548" spans="1:34">
      <c r="A1548" s="52">
        <v>0</v>
      </c>
      <c r="C1548" s="53"/>
      <c r="D1548" s="2">
        <v>2024</v>
      </c>
      <c r="E1548" s="2">
        <v>6</v>
      </c>
      <c r="F1548" s="62">
        <v>2025</v>
      </c>
      <c r="G1548" s="62">
        <v>2025</v>
      </c>
      <c r="H1548" s="131">
        <v>0</v>
      </c>
      <c r="I1548" s="131">
        <v>0</v>
      </c>
      <c r="J1548" s="131">
        <v>0</v>
      </c>
      <c r="K1548" s="131">
        <v>0</v>
      </c>
      <c r="L1548" s="131">
        <v>0</v>
      </c>
      <c r="M1548" s="131">
        <v>0</v>
      </c>
      <c r="N1548" s="131">
        <v>0</v>
      </c>
      <c r="O1548" s="131">
        <v>0</v>
      </c>
      <c r="P1548" s="131">
        <v>0</v>
      </c>
      <c r="Q1548" s="131">
        <v>0</v>
      </c>
      <c r="R1548" s="131">
        <v>0</v>
      </c>
      <c r="S1548" s="131">
        <v>0</v>
      </c>
      <c r="T1548" s="131">
        <v>0</v>
      </c>
      <c r="U1548" s="131">
        <v>0</v>
      </c>
      <c r="V1548" s="131">
        <v>0</v>
      </c>
      <c r="W1548" s="131">
        <v>0</v>
      </c>
      <c r="X1548" s="131">
        <v>0</v>
      </c>
      <c r="Y1548" s="131">
        <v>0</v>
      </c>
      <c r="Z1548" s="131">
        <v>0</v>
      </c>
      <c r="AA1548" s="131">
        <v>0</v>
      </c>
      <c r="AB1548" s="131">
        <v>0</v>
      </c>
      <c r="AC1548" s="131">
        <v>0</v>
      </c>
      <c r="AD1548" s="131">
        <v>0</v>
      </c>
      <c r="AE1548" s="131">
        <v>0</v>
      </c>
      <c r="AF1548" s="131">
        <v>0</v>
      </c>
      <c r="AG1548" s="131">
        <v>0</v>
      </c>
      <c r="AH1548" s="43">
        <v>0</v>
      </c>
    </row>
    <row r="1549" spans="1:34">
      <c r="A1549" s="52">
        <v>0</v>
      </c>
      <c r="C1549" s="53"/>
      <c r="D1549" s="2">
        <v>2024</v>
      </c>
      <c r="E1549" s="2">
        <v>7</v>
      </c>
      <c r="F1549" s="62">
        <v>2025</v>
      </c>
      <c r="G1549" s="62">
        <v>2025</v>
      </c>
      <c r="H1549" s="131">
        <v>0</v>
      </c>
      <c r="I1549" s="131">
        <v>0</v>
      </c>
      <c r="J1549" s="131">
        <v>0</v>
      </c>
      <c r="K1549" s="131">
        <v>0</v>
      </c>
      <c r="L1549" s="131">
        <v>0</v>
      </c>
      <c r="M1549" s="131">
        <v>0</v>
      </c>
      <c r="N1549" s="131">
        <v>0</v>
      </c>
      <c r="O1549" s="131">
        <v>0</v>
      </c>
      <c r="P1549" s="131">
        <v>0</v>
      </c>
      <c r="Q1549" s="131">
        <v>0</v>
      </c>
      <c r="R1549" s="131">
        <v>0</v>
      </c>
      <c r="S1549" s="131">
        <v>0</v>
      </c>
      <c r="T1549" s="131">
        <v>0</v>
      </c>
      <c r="U1549" s="131">
        <v>0</v>
      </c>
      <c r="V1549" s="131">
        <v>0</v>
      </c>
      <c r="W1549" s="131">
        <v>0</v>
      </c>
      <c r="X1549" s="131">
        <v>0</v>
      </c>
      <c r="Y1549" s="131">
        <v>0</v>
      </c>
      <c r="Z1549" s="131">
        <v>0</v>
      </c>
      <c r="AA1549" s="131">
        <v>0</v>
      </c>
      <c r="AB1549" s="131">
        <v>0</v>
      </c>
      <c r="AC1549" s="131">
        <v>0</v>
      </c>
      <c r="AD1549" s="131">
        <v>0</v>
      </c>
      <c r="AE1549" s="131">
        <v>0</v>
      </c>
      <c r="AF1549" s="131">
        <v>0</v>
      </c>
      <c r="AG1549" s="131">
        <v>0</v>
      </c>
      <c r="AH1549" s="43">
        <v>0</v>
      </c>
    </row>
    <row r="1550" spans="1:34">
      <c r="A1550" s="52">
        <v>0</v>
      </c>
      <c r="C1550" s="53"/>
      <c r="D1550" s="2">
        <v>2024</v>
      </c>
      <c r="E1550" s="2">
        <v>8</v>
      </c>
      <c r="F1550" s="62">
        <v>2025</v>
      </c>
      <c r="G1550" s="62">
        <v>2025</v>
      </c>
      <c r="H1550" s="131">
        <v>0</v>
      </c>
      <c r="I1550" s="131">
        <v>0</v>
      </c>
      <c r="J1550" s="131">
        <v>0</v>
      </c>
      <c r="K1550" s="131">
        <v>0</v>
      </c>
      <c r="L1550" s="131">
        <v>0</v>
      </c>
      <c r="M1550" s="131">
        <v>0</v>
      </c>
      <c r="N1550" s="131">
        <v>0</v>
      </c>
      <c r="O1550" s="131">
        <v>0</v>
      </c>
      <c r="P1550" s="131">
        <v>0</v>
      </c>
      <c r="Q1550" s="131">
        <v>0</v>
      </c>
      <c r="R1550" s="131">
        <v>0</v>
      </c>
      <c r="S1550" s="131">
        <v>0</v>
      </c>
      <c r="T1550" s="131">
        <v>0</v>
      </c>
      <c r="U1550" s="131">
        <v>0</v>
      </c>
      <c r="V1550" s="131">
        <v>0</v>
      </c>
      <c r="W1550" s="131">
        <v>0</v>
      </c>
      <c r="X1550" s="131">
        <v>0</v>
      </c>
      <c r="Y1550" s="131">
        <v>0</v>
      </c>
      <c r="Z1550" s="131">
        <v>0</v>
      </c>
      <c r="AA1550" s="131">
        <v>0</v>
      </c>
      <c r="AB1550" s="131">
        <v>0</v>
      </c>
      <c r="AC1550" s="131">
        <v>0</v>
      </c>
      <c r="AD1550" s="131">
        <v>0</v>
      </c>
      <c r="AE1550" s="131">
        <v>0</v>
      </c>
      <c r="AF1550" s="131">
        <v>0</v>
      </c>
      <c r="AG1550" s="131">
        <v>0</v>
      </c>
      <c r="AH1550" s="43">
        <v>0</v>
      </c>
    </row>
    <row r="1551" spans="1:34">
      <c r="A1551" s="52">
        <v>0</v>
      </c>
      <c r="C1551" s="53"/>
      <c r="D1551" s="2">
        <v>2024</v>
      </c>
      <c r="E1551" s="2">
        <v>9</v>
      </c>
      <c r="F1551" s="62">
        <v>2025</v>
      </c>
      <c r="G1551" s="62">
        <v>2025</v>
      </c>
      <c r="H1551" s="131">
        <v>0</v>
      </c>
      <c r="I1551" s="131">
        <v>0</v>
      </c>
      <c r="J1551" s="131">
        <v>0</v>
      </c>
      <c r="K1551" s="131">
        <v>0</v>
      </c>
      <c r="L1551" s="131">
        <v>0</v>
      </c>
      <c r="M1551" s="131">
        <v>0</v>
      </c>
      <c r="N1551" s="131">
        <v>0</v>
      </c>
      <c r="O1551" s="131">
        <v>0</v>
      </c>
      <c r="P1551" s="131">
        <v>0</v>
      </c>
      <c r="Q1551" s="131">
        <v>0</v>
      </c>
      <c r="R1551" s="131">
        <v>0</v>
      </c>
      <c r="S1551" s="131">
        <v>0</v>
      </c>
      <c r="T1551" s="131">
        <v>0</v>
      </c>
      <c r="U1551" s="131">
        <v>0</v>
      </c>
      <c r="V1551" s="131">
        <v>0</v>
      </c>
      <c r="W1551" s="131">
        <v>0</v>
      </c>
      <c r="X1551" s="131">
        <v>0</v>
      </c>
      <c r="Y1551" s="131">
        <v>0</v>
      </c>
      <c r="Z1551" s="131">
        <v>0</v>
      </c>
      <c r="AA1551" s="131">
        <v>0</v>
      </c>
      <c r="AB1551" s="131">
        <v>0</v>
      </c>
      <c r="AC1551" s="131">
        <v>0</v>
      </c>
      <c r="AD1551" s="131">
        <v>0</v>
      </c>
      <c r="AE1551" s="131">
        <v>0</v>
      </c>
      <c r="AF1551" s="131">
        <v>0</v>
      </c>
      <c r="AG1551" s="131">
        <v>0</v>
      </c>
      <c r="AH1551" s="43">
        <v>0</v>
      </c>
    </row>
    <row r="1552" spans="1:34">
      <c r="A1552" s="52">
        <v>0</v>
      </c>
      <c r="C1552" s="53"/>
      <c r="D1552" s="2">
        <v>2024</v>
      </c>
      <c r="E1552" s="2">
        <v>10</v>
      </c>
      <c r="F1552" s="62">
        <v>2025</v>
      </c>
      <c r="G1552" s="62">
        <v>2025</v>
      </c>
      <c r="H1552" s="131">
        <v>0</v>
      </c>
      <c r="I1552" s="131">
        <v>0</v>
      </c>
      <c r="J1552" s="131">
        <v>0</v>
      </c>
      <c r="K1552" s="131">
        <v>0</v>
      </c>
      <c r="L1552" s="131">
        <v>0</v>
      </c>
      <c r="M1552" s="131">
        <v>0</v>
      </c>
      <c r="N1552" s="131">
        <v>0</v>
      </c>
      <c r="O1552" s="131">
        <v>0</v>
      </c>
      <c r="P1552" s="131">
        <v>0</v>
      </c>
      <c r="Q1552" s="131">
        <v>0</v>
      </c>
      <c r="R1552" s="131">
        <v>0</v>
      </c>
      <c r="S1552" s="131">
        <v>0</v>
      </c>
      <c r="T1552" s="131">
        <v>0</v>
      </c>
      <c r="U1552" s="131">
        <v>0</v>
      </c>
      <c r="V1552" s="131">
        <v>0</v>
      </c>
      <c r="W1552" s="131">
        <v>0</v>
      </c>
      <c r="X1552" s="131">
        <v>0</v>
      </c>
      <c r="Y1552" s="131">
        <v>0</v>
      </c>
      <c r="Z1552" s="131">
        <v>0</v>
      </c>
      <c r="AA1552" s="131">
        <v>0</v>
      </c>
      <c r="AB1552" s="131">
        <v>0</v>
      </c>
      <c r="AC1552" s="131">
        <v>0</v>
      </c>
      <c r="AD1552" s="131">
        <v>0</v>
      </c>
      <c r="AE1552" s="131">
        <v>0</v>
      </c>
      <c r="AF1552" s="131">
        <v>0</v>
      </c>
      <c r="AG1552" s="131">
        <v>0</v>
      </c>
      <c r="AH1552" s="43">
        <v>0</v>
      </c>
    </row>
    <row r="1553" spans="1:34">
      <c r="A1553" s="52">
        <v>0</v>
      </c>
      <c r="C1553" s="53"/>
      <c r="D1553" s="2">
        <v>2024</v>
      </c>
      <c r="E1553" s="2">
        <v>11</v>
      </c>
      <c r="F1553" s="62">
        <v>2025</v>
      </c>
      <c r="G1553" s="62">
        <v>2025</v>
      </c>
      <c r="H1553" s="131">
        <v>0</v>
      </c>
      <c r="I1553" s="131">
        <v>0</v>
      </c>
      <c r="J1553" s="131">
        <v>0</v>
      </c>
      <c r="K1553" s="131">
        <v>0</v>
      </c>
      <c r="L1553" s="131">
        <v>0</v>
      </c>
      <c r="M1553" s="131">
        <v>0</v>
      </c>
      <c r="N1553" s="131">
        <v>0</v>
      </c>
      <c r="O1553" s="131">
        <v>0</v>
      </c>
      <c r="P1553" s="131">
        <v>0</v>
      </c>
      <c r="Q1553" s="131">
        <v>0</v>
      </c>
      <c r="R1553" s="131">
        <v>0</v>
      </c>
      <c r="S1553" s="131">
        <v>0</v>
      </c>
      <c r="T1553" s="131">
        <v>0</v>
      </c>
      <c r="U1553" s="131">
        <v>0</v>
      </c>
      <c r="V1553" s="131">
        <v>0</v>
      </c>
      <c r="W1553" s="131">
        <v>0</v>
      </c>
      <c r="X1553" s="131">
        <v>0</v>
      </c>
      <c r="Y1553" s="131">
        <v>0</v>
      </c>
      <c r="Z1553" s="131">
        <v>0</v>
      </c>
      <c r="AA1553" s="131">
        <v>0</v>
      </c>
      <c r="AB1553" s="131">
        <v>0</v>
      </c>
      <c r="AC1553" s="131">
        <v>0</v>
      </c>
      <c r="AD1553" s="131">
        <v>0</v>
      </c>
      <c r="AE1553" s="131">
        <v>0</v>
      </c>
      <c r="AF1553" s="131">
        <v>0</v>
      </c>
      <c r="AG1553" s="131">
        <v>0</v>
      </c>
      <c r="AH1553" s="43">
        <v>0</v>
      </c>
    </row>
    <row r="1554" spans="1:34">
      <c r="A1554" s="52">
        <v>0</v>
      </c>
      <c r="C1554" s="53"/>
      <c r="D1554" s="2">
        <v>2024</v>
      </c>
      <c r="E1554" s="2">
        <v>12</v>
      </c>
      <c r="F1554" s="62">
        <v>2025</v>
      </c>
      <c r="G1554" s="62">
        <v>2025</v>
      </c>
      <c r="H1554" s="131">
        <v>0</v>
      </c>
      <c r="I1554" s="131">
        <v>0</v>
      </c>
      <c r="J1554" s="131">
        <v>0</v>
      </c>
      <c r="K1554" s="131">
        <v>0</v>
      </c>
      <c r="L1554" s="131">
        <v>0</v>
      </c>
      <c r="M1554" s="131">
        <v>0</v>
      </c>
      <c r="N1554" s="131">
        <v>0</v>
      </c>
      <c r="O1554" s="131">
        <v>0</v>
      </c>
      <c r="P1554" s="131">
        <v>0</v>
      </c>
      <c r="Q1554" s="131">
        <v>0</v>
      </c>
      <c r="R1554" s="131">
        <v>0</v>
      </c>
      <c r="S1554" s="131">
        <v>0</v>
      </c>
      <c r="T1554" s="131">
        <v>0</v>
      </c>
      <c r="U1554" s="131">
        <v>0</v>
      </c>
      <c r="V1554" s="131">
        <v>0</v>
      </c>
      <c r="W1554" s="131">
        <v>0</v>
      </c>
      <c r="X1554" s="131">
        <v>0</v>
      </c>
      <c r="Y1554" s="131">
        <v>0</v>
      </c>
      <c r="Z1554" s="131">
        <v>0</v>
      </c>
      <c r="AA1554" s="131">
        <v>0</v>
      </c>
      <c r="AB1554" s="131">
        <v>0</v>
      </c>
      <c r="AC1554" s="131">
        <v>0</v>
      </c>
      <c r="AD1554" s="131">
        <v>0</v>
      </c>
      <c r="AE1554" s="131">
        <v>0</v>
      </c>
      <c r="AF1554" s="131">
        <v>0</v>
      </c>
      <c r="AG1554" s="131">
        <v>0</v>
      </c>
      <c r="AH1554" s="43">
        <v>0</v>
      </c>
    </row>
    <row r="1555" spans="1:34">
      <c r="A1555" s="52">
        <v>0</v>
      </c>
      <c r="C1555" s="53"/>
      <c r="D1555" s="2">
        <v>2025</v>
      </c>
      <c r="E1555" s="2">
        <v>1</v>
      </c>
      <c r="F1555" s="62">
        <v>2025</v>
      </c>
      <c r="G1555" s="62">
        <v>2025</v>
      </c>
      <c r="H1555" s="131">
        <v>0</v>
      </c>
      <c r="I1555" s="131">
        <v>0</v>
      </c>
      <c r="J1555" s="131">
        <v>0</v>
      </c>
      <c r="K1555" s="131">
        <v>0</v>
      </c>
      <c r="L1555" s="131">
        <v>0</v>
      </c>
      <c r="M1555" s="131">
        <v>0</v>
      </c>
      <c r="N1555" s="131">
        <v>0</v>
      </c>
      <c r="O1555" s="131">
        <v>0</v>
      </c>
      <c r="P1555" s="131">
        <v>0</v>
      </c>
      <c r="Q1555" s="131">
        <v>0</v>
      </c>
      <c r="R1555" s="131">
        <v>0</v>
      </c>
      <c r="S1555" s="131">
        <v>0</v>
      </c>
      <c r="T1555" s="131">
        <v>0</v>
      </c>
      <c r="U1555" s="131">
        <v>0</v>
      </c>
      <c r="V1555" s="131">
        <v>0</v>
      </c>
      <c r="W1555" s="131">
        <v>0</v>
      </c>
      <c r="X1555" s="131">
        <v>0</v>
      </c>
      <c r="Y1555" s="131">
        <v>0</v>
      </c>
      <c r="Z1555" s="131">
        <v>0</v>
      </c>
      <c r="AA1555" s="131">
        <v>0</v>
      </c>
      <c r="AB1555" s="131">
        <v>0</v>
      </c>
      <c r="AC1555" s="131">
        <v>0</v>
      </c>
      <c r="AD1555" s="131">
        <v>0</v>
      </c>
      <c r="AE1555" s="131">
        <v>0</v>
      </c>
      <c r="AF1555" s="131">
        <v>0</v>
      </c>
      <c r="AG1555" s="131">
        <v>0</v>
      </c>
      <c r="AH1555" s="43">
        <v>0</v>
      </c>
    </row>
    <row r="1556" spans="1:34">
      <c r="A1556" s="52">
        <v>0</v>
      </c>
      <c r="C1556" s="53"/>
      <c r="D1556" s="2">
        <v>2025</v>
      </c>
      <c r="E1556" s="2">
        <v>2</v>
      </c>
      <c r="F1556" s="62">
        <v>2025</v>
      </c>
      <c r="G1556" s="62">
        <v>2025</v>
      </c>
      <c r="H1556" s="131">
        <v>0</v>
      </c>
      <c r="I1556" s="131">
        <v>0</v>
      </c>
      <c r="J1556" s="131">
        <v>0</v>
      </c>
      <c r="K1556" s="131">
        <v>0</v>
      </c>
      <c r="L1556" s="131">
        <v>0</v>
      </c>
      <c r="M1556" s="131">
        <v>0</v>
      </c>
      <c r="N1556" s="131">
        <v>0</v>
      </c>
      <c r="O1556" s="131">
        <v>0</v>
      </c>
      <c r="P1556" s="131">
        <v>0</v>
      </c>
      <c r="Q1556" s="131">
        <v>0</v>
      </c>
      <c r="R1556" s="131">
        <v>0</v>
      </c>
      <c r="S1556" s="131">
        <v>0</v>
      </c>
      <c r="T1556" s="131">
        <v>0</v>
      </c>
      <c r="U1556" s="131">
        <v>0</v>
      </c>
      <c r="V1556" s="131">
        <v>0</v>
      </c>
      <c r="W1556" s="131">
        <v>0</v>
      </c>
      <c r="X1556" s="131">
        <v>0</v>
      </c>
      <c r="Y1556" s="131">
        <v>0</v>
      </c>
      <c r="Z1556" s="131">
        <v>0</v>
      </c>
      <c r="AA1556" s="131">
        <v>0</v>
      </c>
      <c r="AB1556" s="131">
        <v>0</v>
      </c>
      <c r="AC1556" s="131">
        <v>0</v>
      </c>
      <c r="AD1556" s="131">
        <v>0</v>
      </c>
      <c r="AE1556" s="131">
        <v>0</v>
      </c>
      <c r="AF1556" s="131">
        <v>0</v>
      </c>
      <c r="AG1556" s="131">
        <v>0</v>
      </c>
      <c r="AH1556" s="43">
        <v>0</v>
      </c>
    </row>
    <row r="1557" spans="1:34">
      <c r="A1557" s="52">
        <v>0</v>
      </c>
      <c r="C1557" s="53"/>
      <c r="D1557" s="2">
        <v>2025</v>
      </c>
      <c r="E1557" s="2">
        <v>3</v>
      </c>
      <c r="F1557" s="62">
        <v>2025</v>
      </c>
      <c r="G1557" s="62">
        <v>2025</v>
      </c>
      <c r="H1557" s="131">
        <v>0</v>
      </c>
      <c r="I1557" s="131">
        <v>0</v>
      </c>
      <c r="J1557" s="131">
        <v>0</v>
      </c>
      <c r="K1557" s="131">
        <v>0</v>
      </c>
      <c r="L1557" s="131">
        <v>0</v>
      </c>
      <c r="M1557" s="131">
        <v>0</v>
      </c>
      <c r="N1557" s="131">
        <v>0</v>
      </c>
      <c r="O1557" s="131">
        <v>0</v>
      </c>
      <c r="P1557" s="131">
        <v>0</v>
      </c>
      <c r="Q1557" s="131">
        <v>0</v>
      </c>
      <c r="R1557" s="131">
        <v>0</v>
      </c>
      <c r="S1557" s="131">
        <v>0</v>
      </c>
      <c r="T1557" s="131">
        <v>0</v>
      </c>
      <c r="U1557" s="131">
        <v>0</v>
      </c>
      <c r="V1557" s="131">
        <v>0</v>
      </c>
      <c r="W1557" s="131">
        <v>0</v>
      </c>
      <c r="X1557" s="131">
        <v>0</v>
      </c>
      <c r="Y1557" s="131">
        <v>0</v>
      </c>
      <c r="Z1557" s="131">
        <v>0</v>
      </c>
      <c r="AA1557" s="131">
        <v>0</v>
      </c>
      <c r="AB1557" s="131">
        <v>0</v>
      </c>
      <c r="AC1557" s="131">
        <v>0</v>
      </c>
      <c r="AD1557" s="131">
        <v>0</v>
      </c>
      <c r="AE1557" s="131">
        <v>0</v>
      </c>
      <c r="AF1557" s="131">
        <v>0</v>
      </c>
      <c r="AG1557" s="131">
        <v>0</v>
      </c>
      <c r="AH1557" s="43">
        <v>0</v>
      </c>
    </row>
    <row r="1558" spans="1:34">
      <c r="A1558" s="52">
        <v>0</v>
      </c>
      <c r="C1558" s="53"/>
      <c r="D1558" s="2">
        <v>2025</v>
      </c>
      <c r="E1558" s="2">
        <v>4</v>
      </c>
      <c r="F1558" s="62">
        <v>2025</v>
      </c>
      <c r="G1558" s="62">
        <v>2025</v>
      </c>
      <c r="H1558" s="131">
        <v>0</v>
      </c>
      <c r="I1558" s="131">
        <v>0</v>
      </c>
      <c r="J1558" s="131">
        <v>0</v>
      </c>
      <c r="K1558" s="131">
        <v>0</v>
      </c>
      <c r="L1558" s="131">
        <v>0</v>
      </c>
      <c r="M1558" s="131">
        <v>0</v>
      </c>
      <c r="N1558" s="131">
        <v>0</v>
      </c>
      <c r="O1558" s="131">
        <v>0</v>
      </c>
      <c r="P1558" s="131">
        <v>0</v>
      </c>
      <c r="Q1558" s="131">
        <v>0</v>
      </c>
      <c r="R1558" s="131">
        <v>0</v>
      </c>
      <c r="S1558" s="131">
        <v>0</v>
      </c>
      <c r="T1558" s="131">
        <v>0</v>
      </c>
      <c r="U1558" s="131">
        <v>0</v>
      </c>
      <c r="V1558" s="131">
        <v>0</v>
      </c>
      <c r="W1558" s="131">
        <v>0</v>
      </c>
      <c r="X1558" s="131">
        <v>0</v>
      </c>
      <c r="Y1558" s="131">
        <v>0</v>
      </c>
      <c r="Z1558" s="131">
        <v>0</v>
      </c>
      <c r="AA1558" s="131">
        <v>0</v>
      </c>
      <c r="AB1558" s="131">
        <v>0</v>
      </c>
      <c r="AC1558" s="131">
        <v>0</v>
      </c>
      <c r="AD1558" s="131">
        <v>0</v>
      </c>
      <c r="AE1558" s="131">
        <v>0</v>
      </c>
      <c r="AF1558" s="131">
        <v>0</v>
      </c>
      <c r="AG1558" s="131">
        <v>0</v>
      </c>
      <c r="AH1558" s="43">
        <v>0</v>
      </c>
    </row>
    <row r="1559" spans="1:34">
      <c r="A1559" s="52">
        <v>0</v>
      </c>
      <c r="C1559" s="53"/>
      <c r="D1559" s="2">
        <v>2025</v>
      </c>
      <c r="E1559" s="2">
        <v>5</v>
      </c>
      <c r="F1559" s="62">
        <v>2026</v>
      </c>
      <c r="G1559" s="62">
        <v>2026</v>
      </c>
      <c r="H1559" s="131">
        <v>0</v>
      </c>
      <c r="I1559" s="131">
        <v>0</v>
      </c>
      <c r="J1559" s="131">
        <v>0</v>
      </c>
      <c r="K1559" s="131">
        <v>0</v>
      </c>
      <c r="L1559" s="131">
        <v>0</v>
      </c>
      <c r="M1559" s="131">
        <v>0</v>
      </c>
      <c r="N1559" s="131">
        <v>0</v>
      </c>
      <c r="O1559" s="131">
        <v>0</v>
      </c>
      <c r="P1559" s="131">
        <v>0</v>
      </c>
      <c r="Q1559" s="131">
        <v>0</v>
      </c>
      <c r="R1559" s="131">
        <v>0</v>
      </c>
      <c r="S1559" s="131">
        <v>0</v>
      </c>
      <c r="T1559" s="131">
        <v>0</v>
      </c>
      <c r="U1559" s="131">
        <v>0</v>
      </c>
      <c r="V1559" s="131">
        <v>0</v>
      </c>
      <c r="W1559" s="131">
        <v>0</v>
      </c>
      <c r="X1559" s="131">
        <v>0</v>
      </c>
      <c r="Y1559" s="131">
        <v>0</v>
      </c>
      <c r="Z1559" s="131">
        <v>0</v>
      </c>
      <c r="AA1559" s="131">
        <v>0</v>
      </c>
      <c r="AB1559" s="131">
        <v>0</v>
      </c>
      <c r="AC1559" s="131">
        <v>0</v>
      </c>
      <c r="AD1559" s="131">
        <v>0</v>
      </c>
      <c r="AE1559" s="131">
        <v>0</v>
      </c>
      <c r="AF1559" s="131">
        <v>0</v>
      </c>
      <c r="AG1559" s="131">
        <v>0</v>
      </c>
      <c r="AH1559" s="43">
        <v>0</v>
      </c>
    </row>
    <row r="1560" spans="1:34">
      <c r="A1560" s="52">
        <v>0</v>
      </c>
      <c r="C1560" s="53"/>
      <c r="D1560" s="2">
        <v>2025</v>
      </c>
      <c r="E1560" s="2">
        <v>6</v>
      </c>
      <c r="F1560" s="62">
        <v>2026</v>
      </c>
      <c r="G1560" s="62">
        <v>2026</v>
      </c>
      <c r="H1560" s="131">
        <v>0</v>
      </c>
      <c r="I1560" s="131">
        <v>0</v>
      </c>
      <c r="J1560" s="131">
        <v>0</v>
      </c>
      <c r="K1560" s="131">
        <v>0</v>
      </c>
      <c r="L1560" s="131">
        <v>0</v>
      </c>
      <c r="M1560" s="131">
        <v>0</v>
      </c>
      <c r="N1560" s="131">
        <v>0</v>
      </c>
      <c r="O1560" s="131">
        <v>0</v>
      </c>
      <c r="P1560" s="131">
        <v>0</v>
      </c>
      <c r="Q1560" s="131">
        <v>0</v>
      </c>
      <c r="R1560" s="131">
        <v>0</v>
      </c>
      <c r="S1560" s="131">
        <v>0</v>
      </c>
      <c r="T1560" s="131">
        <v>0</v>
      </c>
      <c r="U1560" s="131">
        <v>0</v>
      </c>
      <c r="V1560" s="131">
        <v>0</v>
      </c>
      <c r="W1560" s="131">
        <v>0</v>
      </c>
      <c r="X1560" s="131">
        <v>0</v>
      </c>
      <c r="Y1560" s="131">
        <v>0</v>
      </c>
      <c r="Z1560" s="131">
        <v>0</v>
      </c>
      <c r="AA1560" s="131">
        <v>0</v>
      </c>
      <c r="AB1560" s="131">
        <v>0</v>
      </c>
      <c r="AC1560" s="131">
        <v>0</v>
      </c>
      <c r="AD1560" s="131">
        <v>0</v>
      </c>
      <c r="AE1560" s="131">
        <v>0</v>
      </c>
      <c r="AF1560" s="131">
        <v>0</v>
      </c>
      <c r="AG1560" s="131">
        <v>0</v>
      </c>
      <c r="AH1560" s="43">
        <v>0</v>
      </c>
    </row>
    <row r="1561" spans="1:34">
      <c r="A1561" s="52">
        <v>0</v>
      </c>
      <c r="C1561" s="53"/>
      <c r="D1561" s="2">
        <v>2025</v>
      </c>
      <c r="E1561" s="2">
        <v>7</v>
      </c>
      <c r="F1561" s="62">
        <v>2026</v>
      </c>
      <c r="G1561" s="62">
        <v>2026</v>
      </c>
      <c r="H1561" s="131">
        <v>0</v>
      </c>
      <c r="I1561" s="131">
        <v>0</v>
      </c>
      <c r="J1561" s="131">
        <v>0</v>
      </c>
      <c r="K1561" s="131">
        <v>0</v>
      </c>
      <c r="L1561" s="131">
        <v>0</v>
      </c>
      <c r="M1561" s="131">
        <v>0</v>
      </c>
      <c r="N1561" s="131">
        <v>0</v>
      </c>
      <c r="O1561" s="131">
        <v>0</v>
      </c>
      <c r="P1561" s="131">
        <v>0</v>
      </c>
      <c r="Q1561" s="131">
        <v>0</v>
      </c>
      <c r="R1561" s="131">
        <v>0</v>
      </c>
      <c r="S1561" s="131">
        <v>0</v>
      </c>
      <c r="T1561" s="131">
        <v>0</v>
      </c>
      <c r="U1561" s="131">
        <v>0</v>
      </c>
      <c r="V1561" s="131">
        <v>0</v>
      </c>
      <c r="W1561" s="131">
        <v>0</v>
      </c>
      <c r="X1561" s="131">
        <v>0</v>
      </c>
      <c r="Y1561" s="131">
        <v>0</v>
      </c>
      <c r="Z1561" s="131">
        <v>0</v>
      </c>
      <c r="AA1561" s="131">
        <v>0</v>
      </c>
      <c r="AB1561" s="131">
        <v>0</v>
      </c>
      <c r="AC1561" s="131">
        <v>0</v>
      </c>
      <c r="AD1561" s="131">
        <v>0</v>
      </c>
      <c r="AE1561" s="131">
        <v>0</v>
      </c>
      <c r="AF1561" s="131">
        <v>0</v>
      </c>
      <c r="AG1561" s="131">
        <v>0</v>
      </c>
      <c r="AH1561" s="43">
        <v>0</v>
      </c>
    </row>
    <row r="1562" spans="1:34">
      <c r="A1562" s="52">
        <v>0</v>
      </c>
      <c r="C1562" s="53"/>
      <c r="D1562" s="2">
        <v>2025</v>
      </c>
      <c r="E1562" s="2">
        <v>8</v>
      </c>
      <c r="F1562" s="62">
        <v>2026</v>
      </c>
      <c r="G1562" s="62">
        <v>2026</v>
      </c>
      <c r="H1562" s="131">
        <v>0</v>
      </c>
      <c r="I1562" s="131">
        <v>0</v>
      </c>
      <c r="J1562" s="131">
        <v>0</v>
      </c>
      <c r="K1562" s="131">
        <v>0</v>
      </c>
      <c r="L1562" s="131">
        <v>0</v>
      </c>
      <c r="M1562" s="131">
        <v>0</v>
      </c>
      <c r="N1562" s="131">
        <v>0</v>
      </c>
      <c r="O1562" s="131">
        <v>0</v>
      </c>
      <c r="P1562" s="131">
        <v>0</v>
      </c>
      <c r="Q1562" s="131">
        <v>0</v>
      </c>
      <c r="R1562" s="131">
        <v>0</v>
      </c>
      <c r="S1562" s="131">
        <v>0</v>
      </c>
      <c r="T1562" s="131">
        <v>0</v>
      </c>
      <c r="U1562" s="131">
        <v>0</v>
      </c>
      <c r="V1562" s="131">
        <v>0</v>
      </c>
      <c r="W1562" s="131">
        <v>0</v>
      </c>
      <c r="X1562" s="131">
        <v>0</v>
      </c>
      <c r="Y1562" s="131">
        <v>0</v>
      </c>
      <c r="Z1562" s="131">
        <v>0</v>
      </c>
      <c r="AA1562" s="131">
        <v>0</v>
      </c>
      <c r="AB1562" s="131">
        <v>0</v>
      </c>
      <c r="AC1562" s="131">
        <v>0</v>
      </c>
      <c r="AD1562" s="131">
        <v>0</v>
      </c>
      <c r="AE1562" s="131">
        <v>0</v>
      </c>
      <c r="AF1562" s="131">
        <v>0</v>
      </c>
      <c r="AG1562" s="131">
        <v>0</v>
      </c>
      <c r="AH1562" s="43">
        <v>0</v>
      </c>
    </row>
    <row r="1563" spans="1:34">
      <c r="A1563" s="52">
        <v>0</v>
      </c>
      <c r="C1563" s="53"/>
      <c r="D1563" s="2">
        <v>2025</v>
      </c>
      <c r="E1563" s="2">
        <v>9</v>
      </c>
      <c r="F1563" s="62">
        <v>2026</v>
      </c>
      <c r="G1563" s="62">
        <v>2026</v>
      </c>
      <c r="H1563" s="131">
        <v>0</v>
      </c>
      <c r="I1563" s="131">
        <v>0</v>
      </c>
      <c r="J1563" s="131">
        <v>0</v>
      </c>
      <c r="K1563" s="131">
        <v>0</v>
      </c>
      <c r="L1563" s="131">
        <v>0</v>
      </c>
      <c r="M1563" s="131">
        <v>0</v>
      </c>
      <c r="N1563" s="131">
        <v>0</v>
      </c>
      <c r="O1563" s="131">
        <v>0</v>
      </c>
      <c r="P1563" s="131">
        <v>0</v>
      </c>
      <c r="Q1563" s="131">
        <v>0</v>
      </c>
      <c r="R1563" s="131">
        <v>0</v>
      </c>
      <c r="S1563" s="131">
        <v>0</v>
      </c>
      <c r="T1563" s="131">
        <v>0</v>
      </c>
      <c r="U1563" s="131">
        <v>0</v>
      </c>
      <c r="V1563" s="131">
        <v>0</v>
      </c>
      <c r="W1563" s="131">
        <v>0</v>
      </c>
      <c r="X1563" s="131">
        <v>0</v>
      </c>
      <c r="Y1563" s="131">
        <v>0</v>
      </c>
      <c r="Z1563" s="131">
        <v>0</v>
      </c>
      <c r="AA1563" s="131">
        <v>0</v>
      </c>
      <c r="AB1563" s="131">
        <v>0</v>
      </c>
      <c r="AC1563" s="131">
        <v>0</v>
      </c>
      <c r="AD1563" s="131">
        <v>0</v>
      </c>
      <c r="AE1563" s="131">
        <v>0</v>
      </c>
      <c r="AF1563" s="131">
        <v>0</v>
      </c>
      <c r="AG1563" s="131">
        <v>0</v>
      </c>
      <c r="AH1563" s="43">
        <v>0</v>
      </c>
    </row>
    <row r="1564" spans="1:34">
      <c r="A1564" s="52">
        <v>0</v>
      </c>
      <c r="C1564" s="53"/>
      <c r="D1564" s="2">
        <v>2025</v>
      </c>
      <c r="E1564" s="2">
        <v>10</v>
      </c>
      <c r="F1564" s="62">
        <v>2026</v>
      </c>
      <c r="G1564" s="62">
        <v>2026</v>
      </c>
      <c r="H1564" s="131">
        <v>0</v>
      </c>
      <c r="I1564" s="131">
        <v>0</v>
      </c>
      <c r="J1564" s="131">
        <v>0</v>
      </c>
      <c r="K1564" s="131">
        <v>0</v>
      </c>
      <c r="L1564" s="131">
        <v>0</v>
      </c>
      <c r="M1564" s="131">
        <v>0</v>
      </c>
      <c r="N1564" s="131">
        <v>0</v>
      </c>
      <c r="O1564" s="131">
        <v>0</v>
      </c>
      <c r="P1564" s="131">
        <v>0</v>
      </c>
      <c r="Q1564" s="131">
        <v>0</v>
      </c>
      <c r="R1564" s="131">
        <v>0</v>
      </c>
      <c r="S1564" s="131">
        <v>0</v>
      </c>
      <c r="T1564" s="131">
        <v>0</v>
      </c>
      <c r="U1564" s="131">
        <v>0</v>
      </c>
      <c r="V1564" s="131">
        <v>0</v>
      </c>
      <c r="W1564" s="131">
        <v>0</v>
      </c>
      <c r="X1564" s="131">
        <v>0</v>
      </c>
      <c r="Y1564" s="131">
        <v>0</v>
      </c>
      <c r="Z1564" s="131">
        <v>0</v>
      </c>
      <c r="AA1564" s="131">
        <v>0</v>
      </c>
      <c r="AB1564" s="131">
        <v>0</v>
      </c>
      <c r="AC1564" s="131">
        <v>0</v>
      </c>
      <c r="AD1564" s="131">
        <v>0</v>
      </c>
      <c r="AE1564" s="131">
        <v>0</v>
      </c>
      <c r="AF1564" s="131">
        <v>0</v>
      </c>
      <c r="AG1564" s="131">
        <v>0</v>
      </c>
      <c r="AH1564" s="43">
        <v>0</v>
      </c>
    </row>
    <row r="1565" spans="1:34">
      <c r="A1565" s="52">
        <v>0</v>
      </c>
      <c r="C1565" s="53"/>
      <c r="D1565" s="2">
        <v>2025</v>
      </c>
      <c r="E1565" s="2">
        <v>11</v>
      </c>
      <c r="F1565" s="62">
        <v>2026</v>
      </c>
      <c r="G1565" s="62">
        <v>2026</v>
      </c>
      <c r="H1565" s="131">
        <v>0</v>
      </c>
      <c r="I1565" s="131">
        <v>0</v>
      </c>
      <c r="J1565" s="131">
        <v>0</v>
      </c>
      <c r="K1565" s="131">
        <v>0</v>
      </c>
      <c r="L1565" s="131">
        <v>0</v>
      </c>
      <c r="M1565" s="131">
        <v>0</v>
      </c>
      <c r="N1565" s="131">
        <v>0</v>
      </c>
      <c r="O1565" s="131">
        <v>0</v>
      </c>
      <c r="P1565" s="131">
        <v>0</v>
      </c>
      <c r="Q1565" s="131">
        <v>0</v>
      </c>
      <c r="R1565" s="131">
        <v>0</v>
      </c>
      <c r="S1565" s="131">
        <v>0</v>
      </c>
      <c r="T1565" s="131">
        <v>0</v>
      </c>
      <c r="U1565" s="131">
        <v>0</v>
      </c>
      <c r="V1565" s="131">
        <v>0</v>
      </c>
      <c r="W1565" s="131">
        <v>0</v>
      </c>
      <c r="X1565" s="131">
        <v>0</v>
      </c>
      <c r="Y1565" s="131">
        <v>0</v>
      </c>
      <c r="Z1565" s="131">
        <v>0</v>
      </c>
      <c r="AA1565" s="131">
        <v>0</v>
      </c>
      <c r="AB1565" s="131">
        <v>0</v>
      </c>
      <c r="AC1565" s="131">
        <v>0</v>
      </c>
      <c r="AD1565" s="131">
        <v>0</v>
      </c>
      <c r="AE1565" s="131">
        <v>0</v>
      </c>
      <c r="AF1565" s="131">
        <v>0</v>
      </c>
      <c r="AG1565" s="131">
        <v>0</v>
      </c>
      <c r="AH1565" s="43">
        <v>0</v>
      </c>
    </row>
    <row r="1566" spans="1:34">
      <c r="A1566" s="52">
        <v>0</v>
      </c>
      <c r="C1566" s="53"/>
      <c r="D1566" s="2">
        <v>2025</v>
      </c>
      <c r="E1566" s="2">
        <v>12</v>
      </c>
      <c r="F1566" s="62">
        <v>2026</v>
      </c>
      <c r="G1566" s="62">
        <v>2026</v>
      </c>
      <c r="H1566" s="131">
        <v>0</v>
      </c>
      <c r="I1566" s="131">
        <v>0</v>
      </c>
      <c r="J1566" s="131">
        <v>0</v>
      </c>
      <c r="K1566" s="131">
        <v>0</v>
      </c>
      <c r="L1566" s="131">
        <v>0</v>
      </c>
      <c r="M1566" s="131">
        <v>0</v>
      </c>
      <c r="N1566" s="131">
        <v>0</v>
      </c>
      <c r="O1566" s="131">
        <v>0</v>
      </c>
      <c r="P1566" s="131">
        <v>0</v>
      </c>
      <c r="Q1566" s="131">
        <v>0</v>
      </c>
      <c r="R1566" s="131">
        <v>0</v>
      </c>
      <c r="S1566" s="131">
        <v>0</v>
      </c>
      <c r="T1566" s="131">
        <v>0</v>
      </c>
      <c r="U1566" s="131">
        <v>0</v>
      </c>
      <c r="V1566" s="131">
        <v>0</v>
      </c>
      <c r="W1566" s="131">
        <v>0</v>
      </c>
      <c r="X1566" s="131">
        <v>0</v>
      </c>
      <c r="Y1566" s="131">
        <v>0</v>
      </c>
      <c r="Z1566" s="131">
        <v>0</v>
      </c>
      <c r="AA1566" s="131">
        <v>0</v>
      </c>
      <c r="AB1566" s="131">
        <v>0</v>
      </c>
      <c r="AC1566" s="131">
        <v>0</v>
      </c>
      <c r="AD1566" s="131">
        <v>0</v>
      </c>
      <c r="AE1566" s="131">
        <v>0</v>
      </c>
      <c r="AF1566" s="131">
        <v>0</v>
      </c>
      <c r="AG1566" s="131">
        <v>0</v>
      </c>
      <c r="AH1566" s="43">
        <v>0</v>
      </c>
    </row>
    <row r="1567" spans="1:34">
      <c r="A1567" s="52">
        <v>0</v>
      </c>
      <c r="C1567" s="53"/>
      <c r="D1567" s="2">
        <v>2026</v>
      </c>
      <c r="E1567" s="2">
        <v>1</v>
      </c>
      <c r="F1567" s="62">
        <v>2026</v>
      </c>
      <c r="G1567" s="62">
        <v>2026</v>
      </c>
      <c r="H1567" s="131">
        <v>0</v>
      </c>
      <c r="I1567" s="131">
        <v>0</v>
      </c>
      <c r="J1567" s="131">
        <v>0</v>
      </c>
      <c r="K1567" s="131">
        <v>0</v>
      </c>
      <c r="L1567" s="131">
        <v>0</v>
      </c>
      <c r="M1567" s="131">
        <v>0</v>
      </c>
      <c r="N1567" s="131">
        <v>0</v>
      </c>
      <c r="O1567" s="131">
        <v>0</v>
      </c>
      <c r="P1567" s="131">
        <v>0</v>
      </c>
      <c r="Q1567" s="131">
        <v>0</v>
      </c>
      <c r="R1567" s="131">
        <v>0</v>
      </c>
      <c r="S1567" s="131">
        <v>0</v>
      </c>
      <c r="T1567" s="131">
        <v>0</v>
      </c>
      <c r="U1567" s="131">
        <v>0</v>
      </c>
      <c r="V1567" s="131">
        <v>0</v>
      </c>
      <c r="W1567" s="131">
        <v>0</v>
      </c>
      <c r="X1567" s="131">
        <v>0</v>
      </c>
      <c r="Y1567" s="131">
        <v>0</v>
      </c>
      <c r="Z1567" s="131">
        <v>0</v>
      </c>
      <c r="AA1567" s="131">
        <v>0</v>
      </c>
      <c r="AB1567" s="131">
        <v>0</v>
      </c>
      <c r="AC1567" s="131">
        <v>0</v>
      </c>
      <c r="AD1567" s="131">
        <v>0</v>
      </c>
      <c r="AE1567" s="131">
        <v>0</v>
      </c>
      <c r="AF1567" s="131">
        <v>0</v>
      </c>
      <c r="AG1567" s="131">
        <v>0</v>
      </c>
      <c r="AH1567" s="43">
        <v>0</v>
      </c>
    </row>
    <row r="1568" spans="1:34">
      <c r="A1568" s="52">
        <v>0</v>
      </c>
      <c r="C1568" s="53"/>
      <c r="D1568" s="2">
        <v>2026</v>
      </c>
      <c r="E1568" s="2">
        <v>2</v>
      </c>
      <c r="F1568" s="62">
        <v>2026</v>
      </c>
      <c r="G1568" s="62">
        <v>2026</v>
      </c>
      <c r="H1568" s="131">
        <v>0</v>
      </c>
      <c r="I1568" s="131">
        <v>0</v>
      </c>
      <c r="J1568" s="131">
        <v>0</v>
      </c>
      <c r="K1568" s="131">
        <v>0</v>
      </c>
      <c r="L1568" s="131">
        <v>0</v>
      </c>
      <c r="M1568" s="131">
        <v>0</v>
      </c>
      <c r="N1568" s="131">
        <v>0</v>
      </c>
      <c r="O1568" s="131">
        <v>0</v>
      </c>
      <c r="P1568" s="131">
        <v>0</v>
      </c>
      <c r="Q1568" s="131">
        <v>0</v>
      </c>
      <c r="R1568" s="131">
        <v>0</v>
      </c>
      <c r="S1568" s="131">
        <v>0</v>
      </c>
      <c r="T1568" s="131">
        <v>0</v>
      </c>
      <c r="U1568" s="131">
        <v>0</v>
      </c>
      <c r="V1568" s="131">
        <v>0</v>
      </c>
      <c r="W1568" s="131">
        <v>0</v>
      </c>
      <c r="X1568" s="131">
        <v>0</v>
      </c>
      <c r="Y1568" s="131">
        <v>0</v>
      </c>
      <c r="Z1568" s="131">
        <v>0</v>
      </c>
      <c r="AA1568" s="131">
        <v>0</v>
      </c>
      <c r="AB1568" s="131">
        <v>0</v>
      </c>
      <c r="AC1568" s="131">
        <v>0</v>
      </c>
      <c r="AD1568" s="131">
        <v>0</v>
      </c>
      <c r="AE1568" s="131">
        <v>0</v>
      </c>
      <c r="AF1568" s="131">
        <v>0</v>
      </c>
      <c r="AG1568" s="131">
        <v>0</v>
      </c>
      <c r="AH1568" s="43">
        <v>0</v>
      </c>
    </row>
    <row r="1569" spans="1:34">
      <c r="A1569" s="52">
        <v>0</v>
      </c>
      <c r="C1569" s="53"/>
      <c r="D1569" s="2">
        <v>2026</v>
      </c>
      <c r="E1569" s="2">
        <v>3</v>
      </c>
      <c r="F1569" s="62">
        <v>2026</v>
      </c>
      <c r="G1569" s="62">
        <v>2026</v>
      </c>
      <c r="H1569" s="131">
        <v>0</v>
      </c>
      <c r="I1569" s="131">
        <v>0</v>
      </c>
      <c r="J1569" s="131">
        <v>0</v>
      </c>
      <c r="K1569" s="131">
        <v>0</v>
      </c>
      <c r="L1569" s="131">
        <v>0</v>
      </c>
      <c r="M1569" s="131">
        <v>0</v>
      </c>
      <c r="N1569" s="131">
        <v>0</v>
      </c>
      <c r="O1569" s="131">
        <v>0</v>
      </c>
      <c r="P1569" s="131">
        <v>0</v>
      </c>
      <c r="Q1569" s="131">
        <v>0</v>
      </c>
      <c r="R1569" s="131">
        <v>0</v>
      </c>
      <c r="S1569" s="131">
        <v>0</v>
      </c>
      <c r="T1569" s="131">
        <v>0</v>
      </c>
      <c r="U1569" s="131">
        <v>0</v>
      </c>
      <c r="V1569" s="131">
        <v>0</v>
      </c>
      <c r="W1569" s="131">
        <v>0</v>
      </c>
      <c r="X1569" s="131">
        <v>0</v>
      </c>
      <c r="Y1569" s="131">
        <v>0</v>
      </c>
      <c r="Z1569" s="131">
        <v>0</v>
      </c>
      <c r="AA1569" s="131">
        <v>0</v>
      </c>
      <c r="AB1569" s="131">
        <v>0</v>
      </c>
      <c r="AC1569" s="131">
        <v>0</v>
      </c>
      <c r="AD1569" s="131">
        <v>0</v>
      </c>
      <c r="AE1569" s="131">
        <v>0</v>
      </c>
      <c r="AF1569" s="131">
        <v>0</v>
      </c>
      <c r="AG1569" s="131">
        <v>0</v>
      </c>
      <c r="AH1569" s="43">
        <v>0</v>
      </c>
    </row>
    <row r="1570" spans="1:34">
      <c r="A1570" s="52">
        <v>0</v>
      </c>
      <c r="C1570" s="53"/>
      <c r="D1570" s="2">
        <v>2026</v>
      </c>
      <c r="E1570" s="2">
        <v>4</v>
      </c>
      <c r="F1570" s="62">
        <v>2026</v>
      </c>
      <c r="G1570" s="62">
        <v>2026</v>
      </c>
      <c r="H1570" s="131">
        <v>0</v>
      </c>
      <c r="I1570" s="131">
        <v>0</v>
      </c>
      <c r="J1570" s="131">
        <v>0</v>
      </c>
      <c r="K1570" s="131">
        <v>0</v>
      </c>
      <c r="L1570" s="131">
        <v>0</v>
      </c>
      <c r="M1570" s="131">
        <v>0</v>
      </c>
      <c r="N1570" s="131">
        <v>0</v>
      </c>
      <c r="O1570" s="131">
        <v>0</v>
      </c>
      <c r="P1570" s="131">
        <v>0</v>
      </c>
      <c r="Q1570" s="131">
        <v>0</v>
      </c>
      <c r="R1570" s="131">
        <v>0</v>
      </c>
      <c r="S1570" s="131">
        <v>0</v>
      </c>
      <c r="T1570" s="131">
        <v>0</v>
      </c>
      <c r="U1570" s="131">
        <v>0</v>
      </c>
      <c r="V1570" s="131">
        <v>0</v>
      </c>
      <c r="W1570" s="131">
        <v>0</v>
      </c>
      <c r="X1570" s="131">
        <v>0</v>
      </c>
      <c r="Y1570" s="131">
        <v>0</v>
      </c>
      <c r="Z1570" s="131">
        <v>0</v>
      </c>
      <c r="AA1570" s="131">
        <v>0</v>
      </c>
      <c r="AB1570" s="131">
        <v>0</v>
      </c>
      <c r="AC1570" s="131">
        <v>0</v>
      </c>
      <c r="AD1570" s="131">
        <v>0</v>
      </c>
      <c r="AE1570" s="131">
        <v>0</v>
      </c>
      <c r="AF1570" s="131">
        <v>0</v>
      </c>
      <c r="AG1570" s="131">
        <v>0</v>
      </c>
      <c r="AH1570" s="43">
        <v>0</v>
      </c>
    </row>
    <row r="1571" spans="1:34">
      <c r="A1571" s="52">
        <v>0</v>
      </c>
      <c r="C1571" s="53"/>
      <c r="D1571" s="2">
        <v>2026</v>
      </c>
      <c r="E1571" s="2">
        <v>5</v>
      </c>
      <c r="F1571" s="62">
        <v>2027</v>
      </c>
      <c r="G1571" s="62">
        <v>2027</v>
      </c>
      <c r="H1571" s="131">
        <v>0</v>
      </c>
      <c r="I1571" s="131">
        <v>0</v>
      </c>
      <c r="J1571" s="131">
        <v>0</v>
      </c>
      <c r="K1571" s="131">
        <v>0</v>
      </c>
      <c r="L1571" s="131">
        <v>0</v>
      </c>
      <c r="M1571" s="131">
        <v>0</v>
      </c>
      <c r="N1571" s="131">
        <v>0</v>
      </c>
      <c r="O1571" s="131">
        <v>0</v>
      </c>
      <c r="P1571" s="131">
        <v>0</v>
      </c>
      <c r="Q1571" s="131">
        <v>0</v>
      </c>
      <c r="R1571" s="131">
        <v>0</v>
      </c>
      <c r="S1571" s="131">
        <v>0</v>
      </c>
      <c r="T1571" s="131">
        <v>0</v>
      </c>
      <c r="U1571" s="131">
        <v>0</v>
      </c>
      <c r="V1571" s="131">
        <v>0</v>
      </c>
      <c r="W1571" s="131">
        <v>0</v>
      </c>
      <c r="X1571" s="131">
        <v>0</v>
      </c>
      <c r="Y1571" s="131">
        <v>0</v>
      </c>
      <c r="Z1571" s="131">
        <v>0</v>
      </c>
      <c r="AA1571" s="131">
        <v>0</v>
      </c>
      <c r="AB1571" s="131">
        <v>0</v>
      </c>
      <c r="AC1571" s="131">
        <v>0</v>
      </c>
      <c r="AD1571" s="131">
        <v>0</v>
      </c>
      <c r="AE1571" s="131">
        <v>0</v>
      </c>
      <c r="AF1571" s="131">
        <v>0</v>
      </c>
      <c r="AG1571" s="131">
        <v>0</v>
      </c>
      <c r="AH1571" s="43">
        <v>0</v>
      </c>
    </row>
    <row r="1572" spans="1:34">
      <c r="A1572" s="52">
        <v>0</v>
      </c>
      <c r="C1572" s="53"/>
      <c r="D1572" s="2">
        <v>2026</v>
      </c>
      <c r="E1572" s="2">
        <v>6</v>
      </c>
      <c r="F1572" s="62">
        <v>2027</v>
      </c>
      <c r="G1572" s="62">
        <v>2027</v>
      </c>
      <c r="H1572" s="131">
        <v>0</v>
      </c>
      <c r="I1572" s="131">
        <v>0</v>
      </c>
      <c r="J1572" s="131">
        <v>0</v>
      </c>
      <c r="K1572" s="131">
        <v>0</v>
      </c>
      <c r="L1572" s="131">
        <v>0</v>
      </c>
      <c r="M1572" s="131">
        <v>0</v>
      </c>
      <c r="N1572" s="131">
        <v>0</v>
      </c>
      <c r="O1572" s="131">
        <v>0</v>
      </c>
      <c r="P1572" s="131">
        <v>0</v>
      </c>
      <c r="Q1572" s="131">
        <v>0</v>
      </c>
      <c r="R1572" s="131">
        <v>0</v>
      </c>
      <c r="S1572" s="131">
        <v>0</v>
      </c>
      <c r="T1572" s="131">
        <v>0</v>
      </c>
      <c r="U1572" s="131">
        <v>0</v>
      </c>
      <c r="V1572" s="131">
        <v>0</v>
      </c>
      <c r="W1572" s="131">
        <v>0</v>
      </c>
      <c r="X1572" s="131">
        <v>0</v>
      </c>
      <c r="Y1572" s="131">
        <v>0</v>
      </c>
      <c r="Z1572" s="131">
        <v>0</v>
      </c>
      <c r="AA1572" s="131">
        <v>0</v>
      </c>
      <c r="AB1572" s="131">
        <v>0</v>
      </c>
      <c r="AC1572" s="131">
        <v>0</v>
      </c>
      <c r="AD1572" s="131">
        <v>0</v>
      </c>
      <c r="AE1572" s="131">
        <v>0</v>
      </c>
      <c r="AF1572" s="131">
        <v>0</v>
      </c>
      <c r="AG1572" s="131">
        <v>0</v>
      </c>
      <c r="AH1572" s="43">
        <v>0</v>
      </c>
    </row>
    <row r="1573" spans="1:34">
      <c r="A1573" s="52">
        <v>0</v>
      </c>
      <c r="C1573" s="53"/>
      <c r="D1573" s="2">
        <v>2026</v>
      </c>
      <c r="E1573" s="2">
        <v>7</v>
      </c>
      <c r="F1573" s="62">
        <v>2027</v>
      </c>
      <c r="G1573" s="62">
        <v>2027</v>
      </c>
      <c r="H1573" s="131">
        <v>0</v>
      </c>
      <c r="I1573" s="131">
        <v>0</v>
      </c>
      <c r="J1573" s="131">
        <v>0</v>
      </c>
      <c r="K1573" s="131">
        <v>0</v>
      </c>
      <c r="L1573" s="131">
        <v>0</v>
      </c>
      <c r="M1573" s="131">
        <v>0</v>
      </c>
      <c r="N1573" s="131">
        <v>0</v>
      </c>
      <c r="O1573" s="131">
        <v>0</v>
      </c>
      <c r="P1573" s="131">
        <v>0</v>
      </c>
      <c r="Q1573" s="131">
        <v>0</v>
      </c>
      <c r="R1573" s="131">
        <v>0</v>
      </c>
      <c r="S1573" s="131">
        <v>0</v>
      </c>
      <c r="T1573" s="131">
        <v>0</v>
      </c>
      <c r="U1573" s="131">
        <v>0</v>
      </c>
      <c r="V1573" s="131">
        <v>0</v>
      </c>
      <c r="W1573" s="131">
        <v>0</v>
      </c>
      <c r="X1573" s="131">
        <v>0</v>
      </c>
      <c r="Y1573" s="131">
        <v>0</v>
      </c>
      <c r="Z1573" s="131">
        <v>0</v>
      </c>
      <c r="AA1573" s="131">
        <v>0</v>
      </c>
      <c r="AB1573" s="131">
        <v>0</v>
      </c>
      <c r="AC1573" s="131">
        <v>0</v>
      </c>
      <c r="AD1573" s="131">
        <v>0</v>
      </c>
      <c r="AE1573" s="131">
        <v>0</v>
      </c>
      <c r="AF1573" s="131">
        <v>0</v>
      </c>
      <c r="AG1573" s="131">
        <v>0</v>
      </c>
      <c r="AH1573" s="43">
        <v>0</v>
      </c>
    </row>
    <row r="1574" spans="1:34">
      <c r="A1574" s="52">
        <v>0</v>
      </c>
      <c r="C1574" s="53"/>
      <c r="D1574" s="2">
        <v>2026</v>
      </c>
      <c r="E1574" s="2">
        <v>8</v>
      </c>
      <c r="F1574" s="62">
        <v>2027</v>
      </c>
      <c r="G1574" s="62">
        <v>2027</v>
      </c>
      <c r="H1574" s="131">
        <v>0</v>
      </c>
      <c r="I1574" s="131">
        <v>0</v>
      </c>
      <c r="J1574" s="131">
        <v>0</v>
      </c>
      <c r="K1574" s="131">
        <v>0</v>
      </c>
      <c r="L1574" s="131">
        <v>0</v>
      </c>
      <c r="M1574" s="131">
        <v>0</v>
      </c>
      <c r="N1574" s="131">
        <v>0</v>
      </c>
      <c r="O1574" s="131">
        <v>0</v>
      </c>
      <c r="P1574" s="131">
        <v>0</v>
      </c>
      <c r="Q1574" s="131">
        <v>0</v>
      </c>
      <c r="R1574" s="131">
        <v>0</v>
      </c>
      <c r="S1574" s="131">
        <v>0</v>
      </c>
      <c r="T1574" s="131">
        <v>0</v>
      </c>
      <c r="U1574" s="131">
        <v>0</v>
      </c>
      <c r="V1574" s="131">
        <v>0</v>
      </c>
      <c r="W1574" s="131">
        <v>0</v>
      </c>
      <c r="X1574" s="131">
        <v>0</v>
      </c>
      <c r="Y1574" s="131">
        <v>0</v>
      </c>
      <c r="Z1574" s="131">
        <v>0</v>
      </c>
      <c r="AA1574" s="131">
        <v>0</v>
      </c>
      <c r="AB1574" s="131">
        <v>0</v>
      </c>
      <c r="AC1574" s="131">
        <v>0</v>
      </c>
      <c r="AD1574" s="131">
        <v>0</v>
      </c>
      <c r="AE1574" s="131">
        <v>0</v>
      </c>
      <c r="AF1574" s="131">
        <v>0</v>
      </c>
      <c r="AG1574" s="131">
        <v>0</v>
      </c>
      <c r="AH1574" s="43">
        <v>0</v>
      </c>
    </row>
    <row r="1575" spans="1:34">
      <c r="A1575" s="52">
        <v>0</v>
      </c>
      <c r="C1575" s="53"/>
      <c r="D1575" s="2">
        <v>2026</v>
      </c>
      <c r="E1575" s="2">
        <v>9</v>
      </c>
      <c r="F1575" s="62">
        <v>2027</v>
      </c>
      <c r="G1575" s="62">
        <v>2027</v>
      </c>
      <c r="H1575" s="131">
        <v>0</v>
      </c>
      <c r="I1575" s="131">
        <v>0</v>
      </c>
      <c r="J1575" s="131">
        <v>0</v>
      </c>
      <c r="K1575" s="131">
        <v>0</v>
      </c>
      <c r="L1575" s="131">
        <v>0</v>
      </c>
      <c r="M1575" s="131">
        <v>0</v>
      </c>
      <c r="N1575" s="131">
        <v>0</v>
      </c>
      <c r="O1575" s="131">
        <v>0</v>
      </c>
      <c r="P1575" s="131">
        <v>0</v>
      </c>
      <c r="Q1575" s="131">
        <v>0</v>
      </c>
      <c r="R1575" s="131">
        <v>0</v>
      </c>
      <c r="S1575" s="131">
        <v>0</v>
      </c>
      <c r="T1575" s="131">
        <v>0</v>
      </c>
      <c r="U1575" s="131">
        <v>0</v>
      </c>
      <c r="V1575" s="131">
        <v>0</v>
      </c>
      <c r="W1575" s="131">
        <v>0</v>
      </c>
      <c r="X1575" s="131">
        <v>0</v>
      </c>
      <c r="Y1575" s="131">
        <v>0</v>
      </c>
      <c r="Z1575" s="131">
        <v>0</v>
      </c>
      <c r="AA1575" s="131">
        <v>0</v>
      </c>
      <c r="AB1575" s="131">
        <v>0</v>
      </c>
      <c r="AC1575" s="131">
        <v>0</v>
      </c>
      <c r="AD1575" s="131">
        <v>0</v>
      </c>
      <c r="AE1575" s="131">
        <v>0</v>
      </c>
      <c r="AF1575" s="131">
        <v>0</v>
      </c>
      <c r="AG1575" s="131">
        <v>0</v>
      </c>
      <c r="AH1575" s="43">
        <v>0</v>
      </c>
    </row>
    <row r="1576" spans="1:34">
      <c r="A1576" s="52">
        <v>0</v>
      </c>
      <c r="C1576" s="53"/>
      <c r="D1576" s="2">
        <v>2026</v>
      </c>
      <c r="E1576" s="2">
        <v>10</v>
      </c>
      <c r="F1576" s="62">
        <v>2027</v>
      </c>
      <c r="G1576" s="62">
        <v>2027</v>
      </c>
      <c r="H1576" s="131">
        <v>0</v>
      </c>
      <c r="I1576" s="131">
        <v>0</v>
      </c>
      <c r="J1576" s="131">
        <v>0</v>
      </c>
      <c r="K1576" s="131">
        <v>0</v>
      </c>
      <c r="L1576" s="131">
        <v>0</v>
      </c>
      <c r="M1576" s="131">
        <v>0</v>
      </c>
      <c r="N1576" s="131">
        <v>0</v>
      </c>
      <c r="O1576" s="131">
        <v>0</v>
      </c>
      <c r="P1576" s="131">
        <v>0</v>
      </c>
      <c r="Q1576" s="131">
        <v>0</v>
      </c>
      <c r="R1576" s="131">
        <v>0</v>
      </c>
      <c r="S1576" s="131">
        <v>0</v>
      </c>
      <c r="T1576" s="131">
        <v>0</v>
      </c>
      <c r="U1576" s="131">
        <v>0</v>
      </c>
      <c r="V1576" s="131">
        <v>0</v>
      </c>
      <c r="W1576" s="131">
        <v>0</v>
      </c>
      <c r="X1576" s="131">
        <v>0</v>
      </c>
      <c r="Y1576" s="131">
        <v>0</v>
      </c>
      <c r="Z1576" s="131">
        <v>0</v>
      </c>
      <c r="AA1576" s="131">
        <v>0</v>
      </c>
      <c r="AB1576" s="131">
        <v>0</v>
      </c>
      <c r="AC1576" s="131">
        <v>0</v>
      </c>
      <c r="AD1576" s="131">
        <v>0</v>
      </c>
      <c r="AE1576" s="131">
        <v>0</v>
      </c>
      <c r="AF1576" s="131">
        <v>0</v>
      </c>
      <c r="AG1576" s="131">
        <v>0</v>
      </c>
      <c r="AH1576" s="43">
        <v>0</v>
      </c>
    </row>
    <row r="1577" spans="1:34">
      <c r="A1577" s="52">
        <v>0</v>
      </c>
      <c r="C1577" s="53"/>
      <c r="D1577" s="2">
        <v>2026</v>
      </c>
      <c r="E1577" s="2">
        <v>11</v>
      </c>
      <c r="F1577" s="62">
        <v>2027</v>
      </c>
      <c r="G1577" s="62">
        <v>2027</v>
      </c>
      <c r="H1577" s="131">
        <v>0</v>
      </c>
      <c r="I1577" s="131">
        <v>0</v>
      </c>
      <c r="J1577" s="131">
        <v>0</v>
      </c>
      <c r="K1577" s="131">
        <v>0</v>
      </c>
      <c r="L1577" s="131">
        <v>0</v>
      </c>
      <c r="M1577" s="131">
        <v>0</v>
      </c>
      <c r="N1577" s="131">
        <v>0</v>
      </c>
      <c r="O1577" s="131">
        <v>0</v>
      </c>
      <c r="P1577" s="131">
        <v>0</v>
      </c>
      <c r="Q1577" s="131">
        <v>0</v>
      </c>
      <c r="R1577" s="131">
        <v>0</v>
      </c>
      <c r="S1577" s="131">
        <v>0</v>
      </c>
      <c r="T1577" s="131">
        <v>0</v>
      </c>
      <c r="U1577" s="131">
        <v>0</v>
      </c>
      <c r="V1577" s="131">
        <v>0</v>
      </c>
      <c r="W1577" s="131">
        <v>0</v>
      </c>
      <c r="X1577" s="131">
        <v>0</v>
      </c>
      <c r="Y1577" s="131">
        <v>0</v>
      </c>
      <c r="Z1577" s="131">
        <v>0</v>
      </c>
      <c r="AA1577" s="131">
        <v>0</v>
      </c>
      <c r="AB1577" s="131">
        <v>0</v>
      </c>
      <c r="AC1577" s="131">
        <v>0</v>
      </c>
      <c r="AD1577" s="131">
        <v>0</v>
      </c>
      <c r="AE1577" s="131">
        <v>0</v>
      </c>
      <c r="AF1577" s="131">
        <v>0</v>
      </c>
      <c r="AG1577" s="131">
        <v>0</v>
      </c>
      <c r="AH1577" s="43">
        <v>0</v>
      </c>
    </row>
    <row r="1578" spans="1:34">
      <c r="A1578" s="52">
        <v>0</v>
      </c>
      <c r="C1578" s="53"/>
      <c r="D1578" s="2">
        <v>2026</v>
      </c>
      <c r="E1578" s="2">
        <v>12</v>
      </c>
      <c r="F1578" s="62">
        <v>2027</v>
      </c>
      <c r="G1578" s="62">
        <v>2027</v>
      </c>
      <c r="H1578" s="131">
        <v>0</v>
      </c>
      <c r="I1578" s="131">
        <v>0</v>
      </c>
      <c r="J1578" s="131">
        <v>0</v>
      </c>
      <c r="K1578" s="131">
        <v>0</v>
      </c>
      <c r="L1578" s="131">
        <v>0</v>
      </c>
      <c r="M1578" s="131">
        <v>0</v>
      </c>
      <c r="N1578" s="131">
        <v>0</v>
      </c>
      <c r="O1578" s="131">
        <v>0</v>
      </c>
      <c r="P1578" s="131">
        <v>0</v>
      </c>
      <c r="Q1578" s="131">
        <v>0</v>
      </c>
      <c r="R1578" s="131">
        <v>0</v>
      </c>
      <c r="S1578" s="131">
        <v>0</v>
      </c>
      <c r="T1578" s="131">
        <v>0</v>
      </c>
      <c r="U1578" s="131">
        <v>0</v>
      </c>
      <c r="V1578" s="131">
        <v>0</v>
      </c>
      <c r="W1578" s="131">
        <v>0</v>
      </c>
      <c r="X1578" s="131">
        <v>0</v>
      </c>
      <c r="Y1578" s="131">
        <v>0</v>
      </c>
      <c r="Z1578" s="131">
        <v>0</v>
      </c>
      <c r="AA1578" s="131">
        <v>0</v>
      </c>
      <c r="AB1578" s="131">
        <v>0</v>
      </c>
      <c r="AC1578" s="131">
        <v>0</v>
      </c>
      <c r="AD1578" s="131">
        <v>0</v>
      </c>
      <c r="AE1578" s="131">
        <v>0</v>
      </c>
      <c r="AF1578" s="131">
        <v>0</v>
      </c>
      <c r="AG1578" s="131">
        <v>0</v>
      </c>
      <c r="AH1578" s="43">
        <v>0</v>
      </c>
    </row>
    <row r="1579" spans="1:34">
      <c r="A1579" s="52">
        <v>0</v>
      </c>
      <c r="C1579" s="53"/>
      <c r="D1579" s="2">
        <v>2027</v>
      </c>
      <c r="E1579" s="2">
        <v>1</v>
      </c>
      <c r="F1579" s="62">
        <v>2027</v>
      </c>
      <c r="G1579" s="62">
        <v>2027</v>
      </c>
      <c r="H1579" s="131">
        <v>0</v>
      </c>
      <c r="I1579" s="131">
        <v>0</v>
      </c>
      <c r="J1579" s="131">
        <v>0</v>
      </c>
      <c r="K1579" s="131">
        <v>0</v>
      </c>
      <c r="L1579" s="131">
        <v>0</v>
      </c>
      <c r="M1579" s="131">
        <v>0</v>
      </c>
      <c r="N1579" s="131">
        <v>0</v>
      </c>
      <c r="O1579" s="131">
        <v>0</v>
      </c>
      <c r="P1579" s="131">
        <v>0</v>
      </c>
      <c r="Q1579" s="131">
        <v>0</v>
      </c>
      <c r="R1579" s="131">
        <v>0</v>
      </c>
      <c r="S1579" s="131">
        <v>0</v>
      </c>
      <c r="T1579" s="131">
        <v>0</v>
      </c>
      <c r="U1579" s="131">
        <v>0</v>
      </c>
      <c r="V1579" s="131">
        <v>0</v>
      </c>
      <c r="W1579" s="131">
        <v>0</v>
      </c>
      <c r="X1579" s="131">
        <v>0</v>
      </c>
      <c r="Y1579" s="131">
        <v>0</v>
      </c>
      <c r="Z1579" s="131">
        <v>0</v>
      </c>
      <c r="AA1579" s="131">
        <v>0</v>
      </c>
      <c r="AB1579" s="131">
        <v>0</v>
      </c>
      <c r="AC1579" s="131">
        <v>0</v>
      </c>
      <c r="AD1579" s="131">
        <v>0</v>
      </c>
      <c r="AE1579" s="131">
        <v>0</v>
      </c>
      <c r="AF1579" s="131">
        <v>0</v>
      </c>
      <c r="AG1579" s="131">
        <v>0</v>
      </c>
      <c r="AH1579" s="43">
        <v>0</v>
      </c>
    </row>
    <row r="1580" spans="1:34">
      <c r="A1580" s="52">
        <v>0</v>
      </c>
      <c r="C1580" s="53"/>
      <c r="D1580" s="2">
        <v>2027</v>
      </c>
      <c r="E1580" s="2">
        <v>2</v>
      </c>
      <c r="F1580" s="62">
        <v>2027</v>
      </c>
      <c r="G1580" s="62">
        <v>2027</v>
      </c>
      <c r="H1580" s="131">
        <v>0</v>
      </c>
      <c r="I1580" s="131">
        <v>0</v>
      </c>
      <c r="J1580" s="131">
        <v>0</v>
      </c>
      <c r="K1580" s="131">
        <v>0</v>
      </c>
      <c r="L1580" s="131">
        <v>0</v>
      </c>
      <c r="M1580" s="131">
        <v>0</v>
      </c>
      <c r="N1580" s="131">
        <v>0</v>
      </c>
      <c r="O1580" s="131">
        <v>0</v>
      </c>
      <c r="P1580" s="131">
        <v>0</v>
      </c>
      <c r="Q1580" s="131">
        <v>0</v>
      </c>
      <c r="R1580" s="131">
        <v>0</v>
      </c>
      <c r="S1580" s="131">
        <v>0</v>
      </c>
      <c r="T1580" s="131">
        <v>0</v>
      </c>
      <c r="U1580" s="131">
        <v>0</v>
      </c>
      <c r="V1580" s="131">
        <v>0</v>
      </c>
      <c r="W1580" s="131">
        <v>0</v>
      </c>
      <c r="X1580" s="131">
        <v>0</v>
      </c>
      <c r="Y1580" s="131">
        <v>0</v>
      </c>
      <c r="Z1580" s="131">
        <v>0</v>
      </c>
      <c r="AA1580" s="131">
        <v>0</v>
      </c>
      <c r="AB1580" s="131">
        <v>0</v>
      </c>
      <c r="AC1580" s="131">
        <v>0</v>
      </c>
      <c r="AD1580" s="131">
        <v>0</v>
      </c>
      <c r="AE1580" s="131">
        <v>0</v>
      </c>
      <c r="AF1580" s="131">
        <v>0</v>
      </c>
      <c r="AG1580" s="131">
        <v>0</v>
      </c>
      <c r="AH1580" s="43">
        <v>0</v>
      </c>
    </row>
    <row r="1581" spans="1:34">
      <c r="A1581" s="52">
        <v>0</v>
      </c>
      <c r="C1581" s="53"/>
      <c r="D1581" s="2">
        <v>2027</v>
      </c>
      <c r="E1581" s="2">
        <v>3</v>
      </c>
      <c r="F1581" s="62">
        <v>2027</v>
      </c>
      <c r="G1581" s="62">
        <v>2027</v>
      </c>
      <c r="H1581" s="131">
        <v>0</v>
      </c>
      <c r="I1581" s="131">
        <v>0</v>
      </c>
      <c r="J1581" s="131">
        <v>0</v>
      </c>
      <c r="K1581" s="131">
        <v>0</v>
      </c>
      <c r="L1581" s="131">
        <v>0</v>
      </c>
      <c r="M1581" s="131">
        <v>0</v>
      </c>
      <c r="N1581" s="131">
        <v>0</v>
      </c>
      <c r="O1581" s="131">
        <v>0</v>
      </c>
      <c r="P1581" s="131">
        <v>0</v>
      </c>
      <c r="Q1581" s="131">
        <v>0</v>
      </c>
      <c r="R1581" s="131">
        <v>0</v>
      </c>
      <c r="S1581" s="131">
        <v>0</v>
      </c>
      <c r="T1581" s="131">
        <v>0</v>
      </c>
      <c r="U1581" s="131">
        <v>0</v>
      </c>
      <c r="V1581" s="131">
        <v>0</v>
      </c>
      <c r="W1581" s="131">
        <v>0</v>
      </c>
      <c r="X1581" s="131">
        <v>0</v>
      </c>
      <c r="Y1581" s="131">
        <v>0</v>
      </c>
      <c r="Z1581" s="131">
        <v>0</v>
      </c>
      <c r="AA1581" s="131">
        <v>0</v>
      </c>
      <c r="AB1581" s="131">
        <v>0</v>
      </c>
      <c r="AC1581" s="131">
        <v>0</v>
      </c>
      <c r="AD1581" s="131">
        <v>0</v>
      </c>
      <c r="AE1581" s="131">
        <v>0</v>
      </c>
      <c r="AF1581" s="131">
        <v>0</v>
      </c>
      <c r="AG1581" s="131">
        <v>0</v>
      </c>
      <c r="AH1581" s="43">
        <v>0</v>
      </c>
    </row>
    <row r="1582" spans="1:34">
      <c r="A1582" s="52">
        <v>0</v>
      </c>
      <c r="C1582" s="53"/>
      <c r="D1582" s="2">
        <v>2027</v>
      </c>
      <c r="E1582" s="2">
        <v>4</v>
      </c>
      <c r="F1582" s="62">
        <v>2027</v>
      </c>
      <c r="G1582" s="62">
        <v>2027</v>
      </c>
      <c r="H1582" s="131">
        <v>0</v>
      </c>
      <c r="I1582" s="131">
        <v>0</v>
      </c>
      <c r="J1582" s="131">
        <v>0</v>
      </c>
      <c r="K1582" s="131">
        <v>0</v>
      </c>
      <c r="L1582" s="131">
        <v>0</v>
      </c>
      <c r="M1582" s="131">
        <v>0</v>
      </c>
      <c r="N1582" s="131">
        <v>0</v>
      </c>
      <c r="O1582" s="131">
        <v>0</v>
      </c>
      <c r="P1582" s="131">
        <v>0</v>
      </c>
      <c r="Q1582" s="131">
        <v>0</v>
      </c>
      <c r="R1582" s="131">
        <v>0</v>
      </c>
      <c r="S1582" s="131">
        <v>0</v>
      </c>
      <c r="T1582" s="131">
        <v>0</v>
      </c>
      <c r="U1582" s="131">
        <v>0</v>
      </c>
      <c r="V1582" s="131">
        <v>0</v>
      </c>
      <c r="W1582" s="131">
        <v>0</v>
      </c>
      <c r="X1582" s="131">
        <v>0</v>
      </c>
      <c r="Y1582" s="131">
        <v>0</v>
      </c>
      <c r="Z1582" s="131">
        <v>0</v>
      </c>
      <c r="AA1582" s="131">
        <v>0</v>
      </c>
      <c r="AB1582" s="131">
        <v>0</v>
      </c>
      <c r="AC1582" s="131">
        <v>0</v>
      </c>
      <c r="AD1582" s="131">
        <v>0</v>
      </c>
      <c r="AE1582" s="131">
        <v>0</v>
      </c>
      <c r="AF1582" s="131">
        <v>0</v>
      </c>
      <c r="AG1582" s="131">
        <v>0</v>
      </c>
      <c r="AH1582" s="43">
        <v>0</v>
      </c>
    </row>
    <row r="1583" spans="1:34">
      <c r="A1583" s="52">
        <v>0</v>
      </c>
      <c r="C1583" s="53"/>
      <c r="D1583" s="2">
        <v>2027</v>
      </c>
      <c r="E1583" s="2">
        <v>5</v>
      </c>
      <c r="F1583" s="62">
        <v>2028</v>
      </c>
      <c r="G1583" s="62">
        <v>2028</v>
      </c>
      <c r="H1583" s="131">
        <v>0</v>
      </c>
      <c r="I1583" s="131">
        <v>0</v>
      </c>
      <c r="J1583" s="131">
        <v>0</v>
      </c>
      <c r="K1583" s="131">
        <v>0</v>
      </c>
      <c r="L1583" s="131">
        <v>0</v>
      </c>
      <c r="M1583" s="131">
        <v>0</v>
      </c>
      <c r="N1583" s="131">
        <v>0</v>
      </c>
      <c r="O1583" s="131">
        <v>0</v>
      </c>
      <c r="P1583" s="131">
        <v>0</v>
      </c>
      <c r="Q1583" s="131">
        <v>0</v>
      </c>
      <c r="R1583" s="131">
        <v>0</v>
      </c>
      <c r="S1583" s="131">
        <v>0</v>
      </c>
      <c r="T1583" s="131">
        <v>0</v>
      </c>
      <c r="U1583" s="131">
        <v>0</v>
      </c>
      <c r="V1583" s="131">
        <v>0</v>
      </c>
      <c r="W1583" s="131">
        <v>0</v>
      </c>
      <c r="X1583" s="131">
        <v>0</v>
      </c>
      <c r="Y1583" s="131">
        <v>0</v>
      </c>
      <c r="Z1583" s="131">
        <v>0</v>
      </c>
      <c r="AA1583" s="131">
        <v>0</v>
      </c>
      <c r="AB1583" s="131">
        <v>0</v>
      </c>
      <c r="AC1583" s="131">
        <v>0</v>
      </c>
      <c r="AD1583" s="131">
        <v>0</v>
      </c>
      <c r="AE1583" s="131">
        <v>0</v>
      </c>
      <c r="AF1583" s="131">
        <v>0</v>
      </c>
      <c r="AG1583" s="131">
        <v>0</v>
      </c>
      <c r="AH1583" s="43">
        <v>0</v>
      </c>
    </row>
    <row r="1584" spans="1:34">
      <c r="A1584" s="52">
        <v>0</v>
      </c>
      <c r="C1584" s="53"/>
      <c r="D1584" s="2">
        <v>2027</v>
      </c>
      <c r="E1584" s="2">
        <v>6</v>
      </c>
      <c r="F1584" s="62">
        <v>2028</v>
      </c>
      <c r="G1584" s="62">
        <v>2028</v>
      </c>
      <c r="H1584" s="131">
        <v>0</v>
      </c>
      <c r="I1584" s="131">
        <v>0</v>
      </c>
      <c r="J1584" s="131">
        <v>0</v>
      </c>
      <c r="K1584" s="131">
        <v>0</v>
      </c>
      <c r="L1584" s="131">
        <v>0</v>
      </c>
      <c r="M1584" s="131">
        <v>0</v>
      </c>
      <c r="N1584" s="131">
        <v>0</v>
      </c>
      <c r="O1584" s="131">
        <v>0</v>
      </c>
      <c r="P1584" s="131">
        <v>0</v>
      </c>
      <c r="Q1584" s="131">
        <v>0</v>
      </c>
      <c r="R1584" s="131">
        <v>0</v>
      </c>
      <c r="S1584" s="131">
        <v>0</v>
      </c>
      <c r="T1584" s="131">
        <v>0</v>
      </c>
      <c r="U1584" s="131">
        <v>0</v>
      </c>
      <c r="V1584" s="131">
        <v>0</v>
      </c>
      <c r="W1584" s="131">
        <v>0</v>
      </c>
      <c r="X1584" s="131">
        <v>0</v>
      </c>
      <c r="Y1584" s="131">
        <v>0</v>
      </c>
      <c r="Z1584" s="131">
        <v>0</v>
      </c>
      <c r="AA1584" s="131">
        <v>0</v>
      </c>
      <c r="AB1584" s="131">
        <v>0</v>
      </c>
      <c r="AC1584" s="131">
        <v>0</v>
      </c>
      <c r="AD1584" s="131">
        <v>0</v>
      </c>
      <c r="AE1584" s="131">
        <v>0</v>
      </c>
      <c r="AF1584" s="131">
        <v>0</v>
      </c>
      <c r="AG1584" s="131">
        <v>0</v>
      </c>
      <c r="AH1584" s="43">
        <v>0</v>
      </c>
    </row>
    <row r="1585" spans="1:34">
      <c r="A1585" s="52">
        <v>0</v>
      </c>
      <c r="C1585" s="53"/>
      <c r="D1585" s="2">
        <v>2027</v>
      </c>
      <c r="E1585" s="2">
        <v>7</v>
      </c>
      <c r="F1585" s="62">
        <v>2028</v>
      </c>
      <c r="G1585" s="62">
        <v>2028</v>
      </c>
      <c r="H1585" s="131">
        <v>0</v>
      </c>
      <c r="I1585" s="131">
        <v>0</v>
      </c>
      <c r="J1585" s="131">
        <v>0</v>
      </c>
      <c r="K1585" s="131">
        <v>0</v>
      </c>
      <c r="L1585" s="131">
        <v>0</v>
      </c>
      <c r="M1585" s="131">
        <v>0</v>
      </c>
      <c r="N1585" s="131">
        <v>0</v>
      </c>
      <c r="O1585" s="131">
        <v>0</v>
      </c>
      <c r="P1585" s="131">
        <v>0</v>
      </c>
      <c r="Q1585" s="131">
        <v>0</v>
      </c>
      <c r="R1585" s="131">
        <v>0</v>
      </c>
      <c r="S1585" s="131">
        <v>0</v>
      </c>
      <c r="T1585" s="131">
        <v>0</v>
      </c>
      <c r="U1585" s="131">
        <v>0</v>
      </c>
      <c r="V1585" s="131">
        <v>0</v>
      </c>
      <c r="W1585" s="131">
        <v>0</v>
      </c>
      <c r="X1585" s="131">
        <v>0</v>
      </c>
      <c r="Y1585" s="131">
        <v>0</v>
      </c>
      <c r="Z1585" s="131">
        <v>0</v>
      </c>
      <c r="AA1585" s="131">
        <v>0</v>
      </c>
      <c r="AB1585" s="131">
        <v>0</v>
      </c>
      <c r="AC1585" s="131">
        <v>0</v>
      </c>
      <c r="AD1585" s="131">
        <v>0</v>
      </c>
      <c r="AE1585" s="131">
        <v>0</v>
      </c>
      <c r="AF1585" s="131">
        <v>0</v>
      </c>
      <c r="AG1585" s="131">
        <v>0</v>
      </c>
      <c r="AH1585" s="43">
        <v>0</v>
      </c>
    </row>
    <row r="1586" spans="1:34">
      <c r="A1586" s="52">
        <v>0</v>
      </c>
      <c r="C1586" s="53"/>
      <c r="D1586" s="2">
        <v>2027</v>
      </c>
      <c r="E1586" s="2">
        <v>8</v>
      </c>
      <c r="F1586" s="62">
        <v>2028</v>
      </c>
      <c r="G1586" s="62">
        <v>2028</v>
      </c>
      <c r="H1586" s="131">
        <v>0</v>
      </c>
      <c r="I1586" s="131">
        <v>0</v>
      </c>
      <c r="J1586" s="131">
        <v>0</v>
      </c>
      <c r="K1586" s="131">
        <v>0</v>
      </c>
      <c r="L1586" s="131">
        <v>0</v>
      </c>
      <c r="M1586" s="131">
        <v>0</v>
      </c>
      <c r="N1586" s="131">
        <v>0</v>
      </c>
      <c r="O1586" s="131">
        <v>0</v>
      </c>
      <c r="P1586" s="131">
        <v>0</v>
      </c>
      <c r="Q1586" s="131">
        <v>0</v>
      </c>
      <c r="R1586" s="131">
        <v>0</v>
      </c>
      <c r="S1586" s="131">
        <v>0</v>
      </c>
      <c r="T1586" s="131">
        <v>0</v>
      </c>
      <c r="U1586" s="131">
        <v>0</v>
      </c>
      <c r="V1586" s="131">
        <v>0</v>
      </c>
      <c r="W1586" s="131">
        <v>0</v>
      </c>
      <c r="X1586" s="131">
        <v>0</v>
      </c>
      <c r="Y1586" s="131">
        <v>0</v>
      </c>
      <c r="Z1586" s="131">
        <v>0</v>
      </c>
      <c r="AA1586" s="131">
        <v>0</v>
      </c>
      <c r="AB1586" s="131">
        <v>0</v>
      </c>
      <c r="AC1586" s="131">
        <v>0</v>
      </c>
      <c r="AD1586" s="131">
        <v>0</v>
      </c>
      <c r="AE1586" s="131">
        <v>0</v>
      </c>
      <c r="AF1586" s="131">
        <v>0</v>
      </c>
      <c r="AG1586" s="131">
        <v>0</v>
      </c>
      <c r="AH1586" s="43">
        <v>0</v>
      </c>
    </row>
    <row r="1587" spans="1:34">
      <c r="A1587" s="52">
        <v>0</v>
      </c>
      <c r="C1587" s="53"/>
      <c r="D1587" s="2">
        <v>2027</v>
      </c>
      <c r="E1587" s="2">
        <v>9</v>
      </c>
      <c r="F1587" s="62">
        <v>2028</v>
      </c>
      <c r="G1587" s="62">
        <v>2028</v>
      </c>
      <c r="H1587" s="131">
        <v>0</v>
      </c>
      <c r="I1587" s="131">
        <v>0</v>
      </c>
      <c r="J1587" s="131">
        <v>0</v>
      </c>
      <c r="K1587" s="131">
        <v>0</v>
      </c>
      <c r="L1587" s="131">
        <v>0</v>
      </c>
      <c r="M1587" s="131">
        <v>0</v>
      </c>
      <c r="N1587" s="131">
        <v>0</v>
      </c>
      <c r="O1587" s="131">
        <v>0</v>
      </c>
      <c r="P1587" s="131">
        <v>0</v>
      </c>
      <c r="Q1587" s="131">
        <v>0</v>
      </c>
      <c r="R1587" s="131">
        <v>0</v>
      </c>
      <c r="S1587" s="131">
        <v>0</v>
      </c>
      <c r="T1587" s="131">
        <v>0</v>
      </c>
      <c r="U1587" s="131">
        <v>0</v>
      </c>
      <c r="V1587" s="131">
        <v>0</v>
      </c>
      <c r="W1587" s="131">
        <v>0</v>
      </c>
      <c r="X1587" s="131">
        <v>0</v>
      </c>
      <c r="Y1587" s="131">
        <v>0</v>
      </c>
      <c r="Z1587" s="131">
        <v>0</v>
      </c>
      <c r="AA1587" s="131">
        <v>0</v>
      </c>
      <c r="AB1587" s="131">
        <v>0</v>
      </c>
      <c r="AC1587" s="131">
        <v>0</v>
      </c>
      <c r="AD1587" s="131">
        <v>0</v>
      </c>
      <c r="AE1587" s="131">
        <v>0</v>
      </c>
      <c r="AF1587" s="131">
        <v>0</v>
      </c>
      <c r="AG1587" s="131">
        <v>0</v>
      </c>
      <c r="AH1587" s="43">
        <v>0</v>
      </c>
    </row>
    <row r="1588" spans="1:34">
      <c r="A1588" s="52">
        <v>0</v>
      </c>
      <c r="C1588" s="53"/>
      <c r="D1588" s="2">
        <v>2027</v>
      </c>
      <c r="E1588" s="2">
        <v>10</v>
      </c>
      <c r="F1588" s="62">
        <v>2028</v>
      </c>
      <c r="G1588" s="62">
        <v>2028</v>
      </c>
      <c r="H1588" s="131">
        <v>0</v>
      </c>
      <c r="I1588" s="131">
        <v>0</v>
      </c>
      <c r="J1588" s="131">
        <v>0</v>
      </c>
      <c r="K1588" s="131">
        <v>0</v>
      </c>
      <c r="L1588" s="131">
        <v>0</v>
      </c>
      <c r="M1588" s="131">
        <v>0</v>
      </c>
      <c r="N1588" s="131">
        <v>0</v>
      </c>
      <c r="O1588" s="131">
        <v>0</v>
      </c>
      <c r="P1588" s="131">
        <v>0</v>
      </c>
      <c r="Q1588" s="131">
        <v>0</v>
      </c>
      <c r="R1588" s="131">
        <v>0</v>
      </c>
      <c r="S1588" s="131">
        <v>0</v>
      </c>
      <c r="T1588" s="131">
        <v>0</v>
      </c>
      <c r="U1588" s="131">
        <v>0</v>
      </c>
      <c r="V1588" s="131">
        <v>0</v>
      </c>
      <c r="W1588" s="131">
        <v>0</v>
      </c>
      <c r="X1588" s="131">
        <v>0</v>
      </c>
      <c r="Y1588" s="131">
        <v>0</v>
      </c>
      <c r="Z1588" s="131">
        <v>0</v>
      </c>
      <c r="AA1588" s="131">
        <v>0</v>
      </c>
      <c r="AB1588" s="131">
        <v>0</v>
      </c>
      <c r="AC1588" s="131">
        <v>0</v>
      </c>
      <c r="AD1588" s="131">
        <v>0</v>
      </c>
      <c r="AE1588" s="131">
        <v>0</v>
      </c>
      <c r="AF1588" s="131">
        <v>0</v>
      </c>
      <c r="AG1588" s="131">
        <v>0</v>
      </c>
      <c r="AH1588" s="43">
        <v>0</v>
      </c>
    </row>
    <row r="1589" spans="1:34">
      <c r="A1589" s="52">
        <v>0</v>
      </c>
      <c r="C1589" s="53"/>
      <c r="D1589" s="2">
        <v>2027</v>
      </c>
      <c r="E1589" s="2">
        <v>11</v>
      </c>
      <c r="F1589" s="62">
        <v>2028</v>
      </c>
      <c r="G1589" s="62">
        <v>2028</v>
      </c>
      <c r="H1589" s="131">
        <v>0</v>
      </c>
      <c r="I1589" s="131">
        <v>0</v>
      </c>
      <c r="J1589" s="131">
        <v>0</v>
      </c>
      <c r="K1589" s="131">
        <v>0</v>
      </c>
      <c r="L1589" s="131">
        <v>0</v>
      </c>
      <c r="M1589" s="131">
        <v>0</v>
      </c>
      <c r="N1589" s="131">
        <v>0</v>
      </c>
      <c r="O1589" s="131">
        <v>0</v>
      </c>
      <c r="P1589" s="131">
        <v>0</v>
      </c>
      <c r="Q1589" s="131">
        <v>0</v>
      </c>
      <c r="R1589" s="131">
        <v>0</v>
      </c>
      <c r="S1589" s="131">
        <v>0</v>
      </c>
      <c r="T1589" s="131">
        <v>0</v>
      </c>
      <c r="U1589" s="131">
        <v>0</v>
      </c>
      <c r="V1589" s="131">
        <v>0</v>
      </c>
      <c r="W1589" s="131">
        <v>0</v>
      </c>
      <c r="X1589" s="131">
        <v>0</v>
      </c>
      <c r="Y1589" s="131">
        <v>0</v>
      </c>
      <c r="Z1589" s="131">
        <v>0</v>
      </c>
      <c r="AA1589" s="131">
        <v>0</v>
      </c>
      <c r="AB1589" s="131">
        <v>0</v>
      </c>
      <c r="AC1589" s="131">
        <v>0</v>
      </c>
      <c r="AD1589" s="131">
        <v>0</v>
      </c>
      <c r="AE1589" s="131">
        <v>0</v>
      </c>
      <c r="AF1589" s="131">
        <v>0</v>
      </c>
      <c r="AG1589" s="131">
        <v>0</v>
      </c>
      <c r="AH1589" s="43">
        <v>0</v>
      </c>
    </row>
    <row r="1590" spans="1:34">
      <c r="A1590" s="52">
        <v>0</v>
      </c>
      <c r="C1590" s="53"/>
      <c r="D1590" s="2">
        <v>2027</v>
      </c>
      <c r="E1590" s="2">
        <v>12</v>
      </c>
      <c r="F1590" s="62">
        <v>2028</v>
      </c>
      <c r="G1590" s="62">
        <v>2028</v>
      </c>
      <c r="H1590" s="131">
        <v>0</v>
      </c>
      <c r="I1590" s="131">
        <v>0</v>
      </c>
      <c r="J1590" s="131">
        <v>0</v>
      </c>
      <c r="K1590" s="131">
        <v>0</v>
      </c>
      <c r="L1590" s="131">
        <v>0</v>
      </c>
      <c r="M1590" s="131">
        <v>0</v>
      </c>
      <c r="N1590" s="131">
        <v>0</v>
      </c>
      <c r="O1590" s="131">
        <v>0</v>
      </c>
      <c r="P1590" s="131">
        <v>0</v>
      </c>
      <c r="Q1590" s="131">
        <v>0</v>
      </c>
      <c r="R1590" s="131">
        <v>0</v>
      </c>
      <c r="S1590" s="131">
        <v>0</v>
      </c>
      <c r="T1590" s="131">
        <v>0</v>
      </c>
      <c r="U1590" s="131">
        <v>0</v>
      </c>
      <c r="V1590" s="131">
        <v>0</v>
      </c>
      <c r="W1590" s="131">
        <v>0</v>
      </c>
      <c r="X1590" s="131">
        <v>0</v>
      </c>
      <c r="Y1590" s="131">
        <v>0</v>
      </c>
      <c r="Z1590" s="131">
        <v>0</v>
      </c>
      <c r="AA1590" s="131">
        <v>0</v>
      </c>
      <c r="AB1590" s="131">
        <v>0</v>
      </c>
      <c r="AC1590" s="131">
        <v>0</v>
      </c>
      <c r="AD1590" s="131">
        <v>0</v>
      </c>
      <c r="AE1590" s="131">
        <v>0</v>
      </c>
      <c r="AF1590" s="131">
        <v>0</v>
      </c>
      <c r="AG1590" s="131">
        <v>0</v>
      </c>
      <c r="AH1590" s="43">
        <v>0</v>
      </c>
    </row>
    <row r="1591" spans="1:34">
      <c r="A1591" s="52">
        <v>0</v>
      </c>
      <c r="C1591" s="53"/>
      <c r="D1591" s="2">
        <v>2028</v>
      </c>
      <c r="E1591" s="2">
        <v>1</v>
      </c>
      <c r="F1591" s="62">
        <v>2028</v>
      </c>
      <c r="G1591" s="62">
        <v>2028</v>
      </c>
      <c r="H1591" s="131">
        <v>0</v>
      </c>
      <c r="I1591" s="131">
        <v>0</v>
      </c>
      <c r="J1591" s="131">
        <v>0</v>
      </c>
      <c r="K1591" s="131">
        <v>0</v>
      </c>
      <c r="L1591" s="131">
        <v>0</v>
      </c>
      <c r="M1591" s="131">
        <v>0</v>
      </c>
      <c r="N1591" s="131">
        <v>0</v>
      </c>
      <c r="O1591" s="131">
        <v>0</v>
      </c>
      <c r="P1591" s="131">
        <v>0</v>
      </c>
      <c r="Q1591" s="131">
        <v>0</v>
      </c>
      <c r="R1591" s="131">
        <v>0</v>
      </c>
      <c r="S1591" s="131">
        <v>0</v>
      </c>
      <c r="T1591" s="131">
        <v>0</v>
      </c>
      <c r="U1591" s="131">
        <v>0</v>
      </c>
      <c r="V1591" s="131">
        <v>0</v>
      </c>
      <c r="W1591" s="131">
        <v>0</v>
      </c>
      <c r="X1591" s="131">
        <v>0</v>
      </c>
      <c r="Y1591" s="131">
        <v>0</v>
      </c>
      <c r="Z1591" s="131">
        <v>0</v>
      </c>
      <c r="AA1591" s="131">
        <v>0</v>
      </c>
      <c r="AB1591" s="131">
        <v>0</v>
      </c>
      <c r="AC1591" s="131">
        <v>0</v>
      </c>
      <c r="AD1591" s="131">
        <v>0</v>
      </c>
      <c r="AE1591" s="131">
        <v>0</v>
      </c>
      <c r="AF1591" s="131">
        <v>0</v>
      </c>
      <c r="AG1591" s="131">
        <v>0</v>
      </c>
      <c r="AH1591" s="43">
        <v>0</v>
      </c>
    </row>
    <row r="1592" spans="1:34">
      <c r="A1592" s="52">
        <v>0</v>
      </c>
      <c r="C1592" s="53"/>
      <c r="D1592" s="2">
        <v>2028</v>
      </c>
      <c r="E1592" s="2">
        <v>2</v>
      </c>
      <c r="F1592" s="62">
        <v>2028</v>
      </c>
      <c r="G1592" s="62">
        <v>2028</v>
      </c>
      <c r="H1592" s="131">
        <v>0</v>
      </c>
      <c r="I1592" s="131">
        <v>0</v>
      </c>
      <c r="J1592" s="131">
        <v>0</v>
      </c>
      <c r="K1592" s="131">
        <v>0</v>
      </c>
      <c r="L1592" s="131">
        <v>0</v>
      </c>
      <c r="M1592" s="131">
        <v>0</v>
      </c>
      <c r="N1592" s="131">
        <v>0</v>
      </c>
      <c r="O1592" s="131">
        <v>0</v>
      </c>
      <c r="P1592" s="131">
        <v>0</v>
      </c>
      <c r="Q1592" s="131">
        <v>0</v>
      </c>
      <c r="R1592" s="131">
        <v>0</v>
      </c>
      <c r="S1592" s="131">
        <v>0</v>
      </c>
      <c r="T1592" s="131">
        <v>0</v>
      </c>
      <c r="U1592" s="131">
        <v>0</v>
      </c>
      <c r="V1592" s="131">
        <v>0</v>
      </c>
      <c r="W1592" s="131">
        <v>0</v>
      </c>
      <c r="X1592" s="131">
        <v>0</v>
      </c>
      <c r="Y1592" s="131">
        <v>0</v>
      </c>
      <c r="Z1592" s="131">
        <v>0</v>
      </c>
      <c r="AA1592" s="131">
        <v>0</v>
      </c>
      <c r="AB1592" s="131">
        <v>0</v>
      </c>
      <c r="AC1592" s="131">
        <v>0</v>
      </c>
      <c r="AD1592" s="131">
        <v>0</v>
      </c>
      <c r="AE1592" s="131">
        <v>0</v>
      </c>
      <c r="AF1592" s="131">
        <v>0</v>
      </c>
      <c r="AG1592" s="131">
        <v>0</v>
      </c>
      <c r="AH1592" s="43">
        <v>0</v>
      </c>
    </row>
    <row r="1593" spans="1:34">
      <c r="A1593" s="52">
        <v>0</v>
      </c>
      <c r="C1593" s="53"/>
      <c r="D1593" s="2">
        <v>2028</v>
      </c>
      <c r="E1593" s="2">
        <v>3</v>
      </c>
      <c r="F1593" s="62">
        <v>2028</v>
      </c>
      <c r="G1593" s="62">
        <v>2028</v>
      </c>
      <c r="H1593" s="131">
        <v>0</v>
      </c>
      <c r="I1593" s="131">
        <v>0</v>
      </c>
      <c r="J1593" s="131">
        <v>0</v>
      </c>
      <c r="K1593" s="131">
        <v>0</v>
      </c>
      <c r="L1593" s="131">
        <v>0</v>
      </c>
      <c r="M1593" s="131">
        <v>0</v>
      </c>
      <c r="N1593" s="131">
        <v>0</v>
      </c>
      <c r="O1593" s="131">
        <v>0</v>
      </c>
      <c r="P1593" s="131">
        <v>0</v>
      </c>
      <c r="Q1593" s="131">
        <v>0</v>
      </c>
      <c r="R1593" s="131">
        <v>0</v>
      </c>
      <c r="S1593" s="131">
        <v>0</v>
      </c>
      <c r="T1593" s="131">
        <v>0</v>
      </c>
      <c r="U1593" s="131">
        <v>0</v>
      </c>
      <c r="V1593" s="131">
        <v>0</v>
      </c>
      <c r="W1593" s="131">
        <v>0</v>
      </c>
      <c r="X1593" s="131">
        <v>0</v>
      </c>
      <c r="Y1593" s="131">
        <v>0</v>
      </c>
      <c r="Z1593" s="131">
        <v>0</v>
      </c>
      <c r="AA1593" s="131">
        <v>0</v>
      </c>
      <c r="AB1593" s="131">
        <v>0</v>
      </c>
      <c r="AC1593" s="131">
        <v>0</v>
      </c>
      <c r="AD1593" s="131">
        <v>0</v>
      </c>
      <c r="AE1593" s="131">
        <v>0</v>
      </c>
      <c r="AF1593" s="131">
        <v>0</v>
      </c>
      <c r="AG1593" s="131">
        <v>0</v>
      </c>
      <c r="AH1593" s="43">
        <v>0</v>
      </c>
    </row>
    <row r="1594" spans="1:34">
      <c r="A1594" s="52">
        <v>0</v>
      </c>
      <c r="C1594" s="53"/>
      <c r="D1594" s="2">
        <v>2028</v>
      </c>
      <c r="E1594" s="2">
        <v>4</v>
      </c>
      <c r="F1594" s="62">
        <v>2028</v>
      </c>
      <c r="G1594" s="62">
        <v>2028</v>
      </c>
      <c r="H1594" s="131">
        <v>0</v>
      </c>
      <c r="I1594" s="131">
        <v>0</v>
      </c>
      <c r="J1594" s="131">
        <v>0</v>
      </c>
      <c r="K1594" s="131">
        <v>0</v>
      </c>
      <c r="L1594" s="131">
        <v>0</v>
      </c>
      <c r="M1594" s="131">
        <v>0</v>
      </c>
      <c r="N1594" s="131">
        <v>0</v>
      </c>
      <c r="O1594" s="131">
        <v>0</v>
      </c>
      <c r="P1594" s="131">
        <v>0</v>
      </c>
      <c r="Q1594" s="131">
        <v>0</v>
      </c>
      <c r="R1594" s="131">
        <v>0</v>
      </c>
      <c r="S1594" s="131">
        <v>0</v>
      </c>
      <c r="T1594" s="131">
        <v>0</v>
      </c>
      <c r="U1594" s="131">
        <v>0</v>
      </c>
      <c r="V1594" s="131">
        <v>0</v>
      </c>
      <c r="W1594" s="131">
        <v>0</v>
      </c>
      <c r="X1594" s="131">
        <v>0</v>
      </c>
      <c r="Y1594" s="131">
        <v>0</v>
      </c>
      <c r="Z1594" s="131">
        <v>0</v>
      </c>
      <c r="AA1594" s="131">
        <v>0</v>
      </c>
      <c r="AB1594" s="131">
        <v>0</v>
      </c>
      <c r="AC1594" s="131">
        <v>0</v>
      </c>
      <c r="AD1594" s="131">
        <v>0</v>
      </c>
      <c r="AE1594" s="131">
        <v>0</v>
      </c>
      <c r="AF1594" s="131">
        <v>0</v>
      </c>
      <c r="AG1594" s="131">
        <v>0</v>
      </c>
      <c r="AH1594" s="43">
        <v>0</v>
      </c>
    </row>
    <row r="1595" spans="1:34">
      <c r="A1595" s="52">
        <v>0</v>
      </c>
      <c r="C1595" s="53"/>
      <c r="D1595" s="2">
        <v>2028</v>
      </c>
      <c r="E1595" s="2">
        <v>5</v>
      </c>
      <c r="F1595" s="62">
        <v>2029</v>
      </c>
      <c r="G1595" s="62">
        <v>2029</v>
      </c>
      <c r="H1595" s="131">
        <v>0</v>
      </c>
      <c r="I1595" s="131">
        <v>0</v>
      </c>
      <c r="J1595" s="131">
        <v>0</v>
      </c>
      <c r="K1595" s="131">
        <v>0</v>
      </c>
      <c r="L1595" s="131">
        <v>0</v>
      </c>
      <c r="M1595" s="131">
        <v>0</v>
      </c>
      <c r="N1595" s="131">
        <v>0</v>
      </c>
      <c r="O1595" s="131">
        <v>0</v>
      </c>
      <c r="P1595" s="131">
        <v>0</v>
      </c>
      <c r="Q1595" s="131">
        <v>0</v>
      </c>
      <c r="R1595" s="131">
        <v>0</v>
      </c>
      <c r="S1595" s="131">
        <v>0</v>
      </c>
      <c r="T1595" s="131">
        <v>0</v>
      </c>
      <c r="U1595" s="131">
        <v>0</v>
      </c>
      <c r="V1595" s="131">
        <v>0</v>
      </c>
      <c r="W1595" s="131">
        <v>0</v>
      </c>
      <c r="X1595" s="131">
        <v>0</v>
      </c>
      <c r="Y1595" s="131">
        <v>0</v>
      </c>
      <c r="Z1595" s="131">
        <v>0</v>
      </c>
      <c r="AA1595" s="131">
        <v>0</v>
      </c>
      <c r="AB1595" s="131">
        <v>0</v>
      </c>
      <c r="AC1595" s="131">
        <v>0</v>
      </c>
      <c r="AD1595" s="131">
        <v>0</v>
      </c>
      <c r="AE1595" s="131">
        <v>0</v>
      </c>
      <c r="AF1595" s="131">
        <v>0</v>
      </c>
      <c r="AG1595" s="131">
        <v>0</v>
      </c>
      <c r="AH1595" s="43">
        <v>0</v>
      </c>
    </row>
    <row r="1596" spans="1:34">
      <c r="A1596" s="52">
        <v>0</v>
      </c>
      <c r="C1596" s="53"/>
      <c r="D1596" s="2">
        <v>2028</v>
      </c>
      <c r="E1596" s="2">
        <v>6</v>
      </c>
      <c r="F1596" s="62">
        <v>2029</v>
      </c>
      <c r="G1596" s="62">
        <v>2029</v>
      </c>
      <c r="H1596" s="131">
        <v>0</v>
      </c>
      <c r="I1596" s="131">
        <v>0</v>
      </c>
      <c r="J1596" s="131">
        <v>0</v>
      </c>
      <c r="K1596" s="131">
        <v>0</v>
      </c>
      <c r="L1596" s="131">
        <v>0</v>
      </c>
      <c r="M1596" s="131">
        <v>0</v>
      </c>
      <c r="N1596" s="131">
        <v>0</v>
      </c>
      <c r="O1596" s="131">
        <v>0</v>
      </c>
      <c r="P1596" s="131">
        <v>0</v>
      </c>
      <c r="Q1596" s="131">
        <v>0</v>
      </c>
      <c r="R1596" s="131">
        <v>0</v>
      </c>
      <c r="S1596" s="131">
        <v>0</v>
      </c>
      <c r="T1596" s="131">
        <v>0</v>
      </c>
      <c r="U1596" s="131">
        <v>0</v>
      </c>
      <c r="V1596" s="131">
        <v>0</v>
      </c>
      <c r="W1596" s="131">
        <v>0</v>
      </c>
      <c r="X1596" s="131">
        <v>0</v>
      </c>
      <c r="Y1596" s="131">
        <v>0</v>
      </c>
      <c r="Z1596" s="131">
        <v>0</v>
      </c>
      <c r="AA1596" s="131">
        <v>0</v>
      </c>
      <c r="AB1596" s="131">
        <v>0</v>
      </c>
      <c r="AC1596" s="131">
        <v>0</v>
      </c>
      <c r="AD1596" s="131">
        <v>0</v>
      </c>
      <c r="AE1596" s="131">
        <v>0</v>
      </c>
      <c r="AF1596" s="131">
        <v>0</v>
      </c>
      <c r="AG1596" s="131">
        <v>0</v>
      </c>
      <c r="AH1596" s="43">
        <v>0</v>
      </c>
    </row>
    <row r="1597" spans="1:34">
      <c r="A1597" s="52">
        <v>0</v>
      </c>
      <c r="C1597" s="53"/>
      <c r="D1597" s="2">
        <v>2028</v>
      </c>
      <c r="E1597" s="2">
        <v>7</v>
      </c>
      <c r="F1597" s="62">
        <v>2029</v>
      </c>
      <c r="G1597" s="62">
        <v>2029</v>
      </c>
      <c r="H1597" s="131">
        <v>0</v>
      </c>
      <c r="I1597" s="131">
        <v>0</v>
      </c>
      <c r="J1597" s="131">
        <v>0</v>
      </c>
      <c r="K1597" s="131">
        <v>0</v>
      </c>
      <c r="L1597" s="131">
        <v>0</v>
      </c>
      <c r="M1597" s="131">
        <v>0</v>
      </c>
      <c r="N1597" s="131">
        <v>0</v>
      </c>
      <c r="O1597" s="131">
        <v>0</v>
      </c>
      <c r="P1597" s="131">
        <v>0</v>
      </c>
      <c r="Q1597" s="131">
        <v>0</v>
      </c>
      <c r="R1597" s="131">
        <v>0</v>
      </c>
      <c r="S1597" s="131">
        <v>0</v>
      </c>
      <c r="T1597" s="131">
        <v>0</v>
      </c>
      <c r="U1597" s="131">
        <v>0</v>
      </c>
      <c r="V1597" s="131">
        <v>0</v>
      </c>
      <c r="W1597" s="131">
        <v>0</v>
      </c>
      <c r="X1597" s="131">
        <v>0</v>
      </c>
      <c r="Y1597" s="131">
        <v>0</v>
      </c>
      <c r="Z1597" s="131">
        <v>0</v>
      </c>
      <c r="AA1597" s="131">
        <v>0</v>
      </c>
      <c r="AB1597" s="131">
        <v>0</v>
      </c>
      <c r="AC1597" s="131">
        <v>0</v>
      </c>
      <c r="AD1597" s="131">
        <v>0</v>
      </c>
      <c r="AE1597" s="131">
        <v>0</v>
      </c>
      <c r="AF1597" s="131">
        <v>0</v>
      </c>
      <c r="AG1597" s="131">
        <v>0</v>
      </c>
      <c r="AH1597" s="43">
        <v>0</v>
      </c>
    </row>
    <row r="1598" spans="1:34">
      <c r="A1598" s="52">
        <v>0</v>
      </c>
      <c r="C1598" s="53"/>
      <c r="D1598" s="2">
        <v>2028</v>
      </c>
      <c r="E1598" s="2">
        <v>8</v>
      </c>
      <c r="F1598" s="62">
        <v>2029</v>
      </c>
      <c r="G1598" s="62">
        <v>2029</v>
      </c>
      <c r="H1598" s="131">
        <v>0</v>
      </c>
      <c r="I1598" s="131">
        <v>0</v>
      </c>
      <c r="J1598" s="131">
        <v>0</v>
      </c>
      <c r="K1598" s="131">
        <v>0</v>
      </c>
      <c r="L1598" s="131">
        <v>0</v>
      </c>
      <c r="M1598" s="131">
        <v>0</v>
      </c>
      <c r="N1598" s="131">
        <v>0</v>
      </c>
      <c r="O1598" s="131">
        <v>0</v>
      </c>
      <c r="P1598" s="131">
        <v>0</v>
      </c>
      <c r="Q1598" s="131">
        <v>0</v>
      </c>
      <c r="R1598" s="131">
        <v>0</v>
      </c>
      <c r="S1598" s="131">
        <v>0</v>
      </c>
      <c r="T1598" s="131">
        <v>0</v>
      </c>
      <c r="U1598" s="131">
        <v>0</v>
      </c>
      <c r="V1598" s="131">
        <v>0</v>
      </c>
      <c r="W1598" s="131">
        <v>0</v>
      </c>
      <c r="X1598" s="131">
        <v>0</v>
      </c>
      <c r="Y1598" s="131">
        <v>0</v>
      </c>
      <c r="Z1598" s="131">
        <v>0</v>
      </c>
      <c r="AA1598" s="131">
        <v>0</v>
      </c>
      <c r="AB1598" s="131">
        <v>0</v>
      </c>
      <c r="AC1598" s="131">
        <v>0</v>
      </c>
      <c r="AD1598" s="131">
        <v>0</v>
      </c>
      <c r="AE1598" s="131">
        <v>0</v>
      </c>
      <c r="AF1598" s="131">
        <v>0</v>
      </c>
      <c r="AG1598" s="131">
        <v>0</v>
      </c>
      <c r="AH1598" s="43">
        <v>0</v>
      </c>
    </row>
    <row r="1599" spans="1:34">
      <c r="A1599" s="52">
        <v>0</v>
      </c>
      <c r="C1599" s="53"/>
      <c r="D1599" s="2">
        <v>2028</v>
      </c>
      <c r="E1599" s="2">
        <v>9</v>
      </c>
      <c r="F1599" s="62">
        <v>2029</v>
      </c>
      <c r="G1599" s="62">
        <v>2029</v>
      </c>
      <c r="H1599" s="131">
        <v>0</v>
      </c>
      <c r="I1599" s="131">
        <v>0</v>
      </c>
      <c r="J1599" s="131">
        <v>0</v>
      </c>
      <c r="K1599" s="131">
        <v>0</v>
      </c>
      <c r="L1599" s="131">
        <v>0</v>
      </c>
      <c r="M1599" s="131">
        <v>0</v>
      </c>
      <c r="N1599" s="131">
        <v>0</v>
      </c>
      <c r="O1599" s="131">
        <v>0</v>
      </c>
      <c r="P1599" s="131">
        <v>0</v>
      </c>
      <c r="Q1599" s="131">
        <v>0</v>
      </c>
      <c r="R1599" s="131">
        <v>0</v>
      </c>
      <c r="S1599" s="131">
        <v>0</v>
      </c>
      <c r="T1599" s="131">
        <v>0</v>
      </c>
      <c r="U1599" s="131">
        <v>0</v>
      </c>
      <c r="V1599" s="131">
        <v>0</v>
      </c>
      <c r="W1599" s="131">
        <v>0</v>
      </c>
      <c r="X1599" s="131">
        <v>0</v>
      </c>
      <c r="Y1599" s="131">
        <v>0</v>
      </c>
      <c r="Z1599" s="131">
        <v>0</v>
      </c>
      <c r="AA1599" s="131">
        <v>0</v>
      </c>
      <c r="AB1599" s="131">
        <v>0</v>
      </c>
      <c r="AC1599" s="131">
        <v>0</v>
      </c>
      <c r="AD1599" s="131">
        <v>0</v>
      </c>
      <c r="AE1599" s="131">
        <v>0</v>
      </c>
      <c r="AF1599" s="131">
        <v>0</v>
      </c>
      <c r="AG1599" s="131">
        <v>0</v>
      </c>
      <c r="AH1599" s="43">
        <v>0</v>
      </c>
    </row>
    <row r="1600" spans="1:34">
      <c r="A1600" s="52">
        <v>0</v>
      </c>
      <c r="C1600" s="53"/>
      <c r="D1600" s="2">
        <v>2028</v>
      </c>
      <c r="E1600" s="2">
        <v>10</v>
      </c>
      <c r="F1600" s="62">
        <v>2029</v>
      </c>
      <c r="G1600" s="62">
        <v>2029</v>
      </c>
      <c r="H1600" s="131">
        <v>0</v>
      </c>
      <c r="I1600" s="131">
        <v>0</v>
      </c>
      <c r="J1600" s="131">
        <v>0</v>
      </c>
      <c r="K1600" s="131">
        <v>0</v>
      </c>
      <c r="L1600" s="131">
        <v>0</v>
      </c>
      <c r="M1600" s="131">
        <v>0</v>
      </c>
      <c r="N1600" s="131">
        <v>0</v>
      </c>
      <c r="O1600" s="131">
        <v>0</v>
      </c>
      <c r="P1600" s="131">
        <v>0</v>
      </c>
      <c r="Q1600" s="131">
        <v>0</v>
      </c>
      <c r="R1600" s="131">
        <v>0</v>
      </c>
      <c r="S1600" s="131">
        <v>0</v>
      </c>
      <c r="T1600" s="131">
        <v>0</v>
      </c>
      <c r="U1600" s="131">
        <v>0</v>
      </c>
      <c r="V1600" s="131">
        <v>0</v>
      </c>
      <c r="W1600" s="131">
        <v>0</v>
      </c>
      <c r="X1600" s="131">
        <v>0</v>
      </c>
      <c r="Y1600" s="131">
        <v>0</v>
      </c>
      <c r="Z1600" s="131">
        <v>0</v>
      </c>
      <c r="AA1600" s="131">
        <v>0</v>
      </c>
      <c r="AB1600" s="131">
        <v>0</v>
      </c>
      <c r="AC1600" s="131">
        <v>0</v>
      </c>
      <c r="AD1600" s="131">
        <v>0</v>
      </c>
      <c r="AE1600" s="131">
        <v>0</v>
      </c>
      <c r="AF1600" s="131">
        <v>0</v>
      </c>
      <c r="AG1600" s="131">
        <v>0</v>
      </c>
      <c r="AH1600" s="43">
        <v>0</v>
      </c>
    </row>
    <row r="1601" spans="1:34">
      <c r="A1601" s="52">
        <v>0</v>
      </c>
      <c r="C1601" s="53"/>
      <c r="D1601" s="2">
        <v>2028</v>
      </c>
      <c r="E1601" s="2">
        <v>11</v>
      </c>
      <c r="F1601" s="62">
        <v>2029</v>
      </c>
      <c r="G1601" s="62">
        <v>2029</v>
      </c>
      <c r="H1601" s="131">
        <v>0</v>
      </c>
      <c r="I1601" s="131">
        <v>0</v>
      </c>
      <c r="J1601" s="131">
        <v>0</v>
      </c>
      <c r="K1601" s="131">
        <v>0</v>
      </c>
      <c r="L1601" s="131">
        <v>0</v>
      </c>
      <c r="M1601" s="131">
        <v>0</v>
      </c>
      <c r="N1601" s="131">
        <v>0</v>
      </c>
      <c r="O1601" s="131">
        <v>0</v>
      </c>
      <c r="P1601" s="131">
        <v>0</v>
      </c>
      <c r="Q1601" s="131">
        <v>0</v>
      </c>
      <c r="R1601" s="131">
        <v>0</v>
      </c>
      <c r="S1601" s="131">
        <v>0</v>
      </c>
      <c r="T1601" s="131">
        <v>0</v>
      </c>
      <c r="U1601" s="131">
        <v>0</v>
      </c>
      <c r="V1601" s="131">
        <v>0</v>
      </c>
      <c r="W1601" s="131">
        <v>0</v>
      </c>
      <c r="X1601" s="131">
        <v>0</v>
      </c>
      <c r="Y1601" s="131">
        <v>0</v>
      </c>
      <c r="Z1601" s="131">
        <v>0</v>
      </c>
      <c r="AA1601" s="131">
        <v>0</v>
      </c>
      <c r="AB1601" s="131">
        <v>0</v>
      </c>
      <c r="AC1601" s="131">
        <v>0</v>
      </c>
      <c r="AD1601" s="131">
        <v>0</v>
      </c>
      <c r="AE1601" s="131">
        <v>0</v>
      </c>
      <c r="AF1601" s="131">
        <v>0</v>
      </c>
      <c r="AG1601" s="131">
        <v>0</v>
      </c>
      <c r="AH1601" s="43">
        <v>0</v>
      </c>
    </row>
    <row r="1602" spans="1:34">
      <c r="A1602" s="52">
        <v>0</v>
      </c>
      <c r="C1602" s="53"/>
      <c r="D1602" s="2">
        <v>2028</v>
      </c>
      <c r="E1602" s="2">
        <v>12</v>
      </c>
      <c r="F1602" s="62">
        <v>2029</v>
      </c>
      <c r="G1602" s="62">
        <v>2029</v>
      </c>
      <c r="H1602" s="131">
        <v>0</v>
      </c>
      <c r="I1602" s="131">
        <v>0</v>
      </c>
      <c r="J1602" s="131">
        <v>0</v>
      </c>
      <c r="K1602" s="131">
        <v>0</v>
      </c>
      <c r="L1602" s="131">
        <v>0</v>
      </c>
      <c r="M1602" s="131">
        <v>0</v>
      </c>
      <c r="N1602" s="131">
        <v>0</v>
      </c>
      <c r="O1602" s="131">
        <v>0</v>
      </c>
      <c r="P1602" s="131">
        <v>0</v>
      </c>
      <c r="Q1602" s="131">
        <v>0</v>
      </c>
      <c r="R1602" s="131">
        <v>0</v>
      </c>
      <c r="S1602" s="131">
        <v>0</v>
      </c>
      <c r="T1602" s="131">
        <v>0</v>
      </c>
      <c r="U1602" s="131">
        <v>0</v>
      </c>
      <c r="V1602" s="131">
        <v>0</v>
      </c>
      <c r="W1602" s="131">
        <v>0</v>
      </c>
      <c r="X1602" s="131">
        <v>0</v>
      </c>
      <c r="Y1602" s="131">
        <v>0</v>
      </c>
      <c r="Z1602" s="131">
        <v>0</v>
      </c>
      <c r="AA1602" s="131">
        <v>0</v>
      </c>
      <c r="AB1602" s="131">
        <v>0</v>
      </c>
      <c r="AC1602" s="131">
        <v>0</v>
      </c>
      <c r="AD1602" s="131">
        <v>0</v>
      </c>
      <c r="AE1602" s="131">
        <v>0</v>
      </c>
      <c r="AF1602" s="131">
        <v>0</v>
      </c>
      <c r="AG1602" s="131">
        <v>0</v>
      </c>
      <c r="AH1602" s="43">
        <v>0</v>
      </c>
    </row>
    <row r="1603" spans="1:34">
      <c r="A1603" s="52">
        <v>0</v>
      </c>
      <c r="C1603" s="53"/>
      <c r="D1603" s="2">
        <v>2029</v>
      </c>
      <c r="E1603" s="2">
        <v>1</v>
      </c>
      <c r="F1603" s="62">
        <v>2029</v>
      </c>
      <c r="G1603" s="62">
        <v>2029</v>
      </c>
      <c r="H1603" s="131">
        <v>0</v>
      </c>
      <c r="I1603" s="131">
        <v>0</v>
      </c>
      <c r="J1603" s="131">
        <v>0</v>
      </c>
      <c r="K1603" s="131">
        <v>0</v>
      </c>
      <c r="L1603" s="131">
        <v>0</v>
      </c>
      <c r="M1603" s="131">
        <v>0</v>
      </c>
      <c r="N1603" s="131">
        <v>0</v>
      </c>
      <c r="O1603" s="131">
        <v>0</v>
      </c>
      <c r="P1603" s="131">
        <v>0</v>
      </c>
      <c r="Q1603" s="131">
        <v>0</v>
      </c>
      <c r="R1603" s="131">
        <v>0</v>
      </c>
      <c r="S1603" s="131">
        <v>0</v>
      </c>
      <c r="T1603" s="131">
        <v>0</v>
      </c>
      <c r="U1603" s="131">
        <v>0</v>
      </c>
      <c r="V1603" s="131">
        <v>0</v>
      </c>
      <c r="W1603" s="131">
        <v>0</v>
      </c>
      <c r="X1603" s="131">
        <v>0</v>
      </c>
      <c r="Y1603" s="131">
        <v>0</v>
      </c>
      <c r="Z1603" s="131">
        <v>0</v>
      </c>
      <c r="AA1603" s="131">
        <v>0</v>
      </c>
      <c r="AB1603" s="131">
        <v>0</v>
      </c>
      <c r="AC1603" s="131">
        <v>0</v>
      </c>
      <c r="AD1603" s="131">
        <v>0</v>
      </c>
      <c r="AE1603" s="131">
        <v>0</v>
      </c>
      <c r="AF1603" s="131">
        <v>0</v>
      </c>
      <c r="AG1603" s="131">
        <v>0</v>
      </c>
      <c r="AH1603" s="43">
        <v>0</v>
      </c>
    </row>
    <row r="1604" spans="1:34">
      <c r="A1604" s="52">
        <v>0</v>
      </c>
      <c r="C1604" s="53"/>
      <c r="D1604" s="2">
        <v>2029</v>
      </c>
      <c r="E1604" s="2">
        <v>2</v>
      </c>
      <c r="F1604" s="62">
        <v>2029</v>
      </c>
      <c r="G1604" s="62">
        <v>2029</v>
      </c>
      <c r="H1604" s="131">
        <v>0</v>
      </c>
      <c r="I1604" s="131">
        <v>0</v>
      </c>
      <c r="J1604" s="131">
        <v>0</v>
      </c>
      <c r="K1604" s="131">
        <v>0</v>
      </c>
      <c r="L1604" s="131">
        <v>0</v>
      </c>
      <c r="M1604" s="131">
        <v>0</v>
      </c>
      <c r="N1604" s="131">
        <v>0</v>
      </c>
      <c r="O1604" s="131">
        <v>0</v>
      </c>
      <c r="P1604" s="131">
        <v>0</v>
      </c>
      <c r="Q1604" s="131">
        <v>0</v>
      </c>
      <c r="R1604" s="131">
        <v>0</v>
      </c>
      <c r="S1604" s="131">
        <v>0</v>
      </c>
      <c r="T1604" s="131">
        <v>0</v>
      </c>
      <c r="U1604" s="131">
        <v>0</v>
      </c>
      <c r="V1604" s="131">
        <v>0</v>
      </c>
      <c r="W1604" s="131">
        <v>0</v>
      </c>
      <c r="X1604" s="131">
        <v>0</v>
      </c>
      <c r="Y1604" s="131">
        <v>0</v>
      </c>
      <c r="Z1604" s="131">
        <v>0</v>
      </c>
      <c r="AA1604" s="131">
        <v>0</v>
      </c>
      <c r="AB1604" s="131">
        <v>0</v>
      </c>
      <c r="AC1604" s="131">
        <v>0</v>
      </c>
      <c r="AD1604" s="131">
        <v>0</v>
      </c>
      <c r="AE1604" s="131">
        <v>0</v>
      </c>
      <c r="AF1604" s="131">
        <v>0</v>
      </c>
      <c r="AG1604" s="131">
        <v>0</v>
      </c>
      <c r="AH1604" s="43">
        <v>0</v>
      </c>
    </row>
    <row r="1605" spans="1:34">
      <c r="A1605" s="52">
        <v>0</v>
      </c>
      <c r="C1605" s="53"/>
      <c r="D1605" s="2">
        <v>2029</v>
      </c>
      <c r="E1605" s="2">
        <v>3</v>
      </c>
      <c r="F1605" s="62">
        <v>2029</v>
      </c>
      <c r="G1605" s="62">
        <v>2029</v>
      </c>
      <c r="H1605" s="131">
        <v>0</v>
      </c>
      <c r="I1605" s="131">
        <v>0</v>
      </c>
      <c r="J1605" s="131">
        <v>0</v>
      </c>
      <c r="K1605" s="131">
        <v>0</v>
      </c>
      <c r="L1605" s="131">
        <v>0</v>
      </c>
      <c r="M1605" s="131">
        <v>0</v>
      </c>
      <c r="N1605" s="131">
        <v>0</v>
      </c>
      <c r="O1605" s="131">
        <v>0</v>
      </c>
      <c r="P1605" s="131">
        <v>0</v>
      </c>
      <c r="Q1605" s="131">
        <v>0</v>
      </c>
      <c r="R1605" s="131">
        <v>0</v>
      </c>
      <c r="S1605" s="131">
        <v>0</v>
      </c>
      <c r="T1605" s="131">
        <v>0</v>
      </c>
      <c r="U1605" s="131">
        <v>0</v>
      </c>
      <c r="V1605" s="131">
        <v>0</v>
      </c>
      <c r="W1605" s="131">
        <v>0</v>
      </c>
      <c r="X1605" s="131">
        <v>0</v>
      </c>
      <c r="Y1605" s="131">
        <v>0</v>
      </c>
      <c r="Z1605" s="131">
        <v>0</v>
      </c>
      <c r="AA1605" s="131">
        <v>0</v>
      </c>
      <c r="AB1605" s="131">
        <v>0</v>
      </c>
      <c r="AC1605" s="131">
        <v>0</v>
      </c>
      <c r="AD1605" s="131">
        <v>0</v>
      </c>
      <c r="AE1605" s="131">
        <v>0</v>
      </c>
      <c r="AF1605" s="131">
        <v>0</v>
      </c>
      <c r="AG1605" s="131">
        <v>0</v>
      </c>
      <c r="AH1605" s="43">
        <v>0</v>
      </c>
    </row>
    <row r="1606" spans="1:34">
      <c r="A1606" s="52">
        <v>0</v>
      </c>
      <c r="C1606" s="53"/>
      <c r="D1606" s="2">
        <v>2029</v>
      </c>
      <c r="E1606" s="2">
        <v>4</v>
      </c>
      <c r="F1606" s="62">
        <v>2029</v>
      </c>
      <c r="G1606" s="62">
        <v>2029</v>
      </c>
      <c r="H1606" s="131">
        <v>0</v>
      </c>
      <c r="I1606" s="131">
        <v>0</v>
      </c>
      <c r="J1606" s="131">
        <v>0</v>
      </c>
      <c r="K1606" s="131">
        <v>0</v>
      </c>
      <c r="L1606" s="131">
        <v>0</v>
      </c>
      <c r="M1606" s="131">
        <v>0</v>
      </c>
      <c r="N1606" s="131">
        <v>0</v>
      </c>
      <c r="O1606" s="131">
        <v>0</v>
      </c>
      <c r="P1606" s="131">
        <v>0</v>
      </c>
      <c r="Q1606" s="131">
        <v>0</v>
      </c>
      <c r="R1606" s="131">
        <v>0</v>
      </c>
      <c r="S1606" s="131">
        <v>0</v>
      </c>
      <c r="T1606" s="131">
        <v>0</v>
      </c>
      <c r="U1606" s="131">
        <v>0</v>
      </c>
      <c r="V1606" s="131">
        <v>0</v>
      </c>
      <c r="W1606" s="131">
        <v>0</v>
      </c>
      <c r="X1606" s="131">
        <v>0</v>
      </c>
      <c r="Y1606" s="131">
        <v>0</v>
      </c>
      <c r="Z1606" s="131">
        <v>0</v>
      </c>
      <c r="AA1606" s="131">
        <v>0</v>
      </c>
      <c r="AB1606" s="131">
        <v>0</v>
      </c>
      <c r="AC1606" s="131">
        <v>0</v>
      </c>
      <c r="AD1606" s="131">
        <v>0</v>
      </c>
      <c r="AE1606" s="131">
        <v>0</v>
      </c>
      <c r="AF1606" s="131">
        <v>0</v>
      </c>
      <c r="AG1606" s="131">
        <v>0</v>
      </c>
      <c r="AH1606" s="43">
        <v>0</v>
      </c>
    </row>
    <row r="1607" spans="1:34">
      <c r="A1607" s="52">
        <v>0</v>
      </c>
      <c r="C1607" s="53"/>
      <c r="D1607" s="2">
        <v>2029</v>
      </c>
      <c r="E1607" s="2">
        <v>5</v>
      </c>
      <c r="F1607" s="62">
        <v>2030</v>
      </c>
      <c r="G1607" s="62">
        <v>2030</v>
      </c>
      <c r="H1607" s="131">
        <v>0</v>
      </c>
      <c r="I1607" s="131">
        <v>0</v>
      </c>
      <c r="J1607" s="131">
        <v>0</v>
      </c>
      <c r="K1607" s="131">
        <v>0</v>
      </c>
      <c r="L1607" s="131">
        <v>0</v>
      </c>
      <c r="M1607" s="131">
        <v>0</v>
      </c>
      <c r="N1607" s="131">
        <v>0</v>
      </c>
      <c r="O1607" s="131">
        <v>0</v>
      </c>
      <c r="P1607" s="131">
        <v>0</v>
      </c>
      <c r="Q1607" s="131">
        <v>0</v>
      </c>
      <c r="R1607" s="131">
        <v>0</v>
      </c>
      <c r="S1607" s="131">
        <v>0</v>
      </c>
      <c r="T1607" s="131">
        <v>0</v>
      </c>
      <c r="U1607" s="131">
        <v>0</v>
      </c>
      <c r="V1607" s="131">
        <v>0</v>
      </c>
      <c r="W1607" s="131">
        <v>0</v>
      </c>
      <c r="X1607" s="131">
        <v>0</v>
      </c>
      <c r="Y1607" s="131">
        <v>0</v>
      </c>
      <c r="Z1607" s="131">
        <v>0</v>
      </c>
      <c r="AA1607" s="131">
        <v>0</v>
      </c>
      <c r="AB1607" s="131">
        <v>0</v>
      </c>
      <c r="AC1607" s="131">
        <v>0</v>
      </c>
      <c r="AD1607" s="131">
        <v>0</v>
      </c>
      <c r="AE1607" s="131">
        <v>0</v>
      </c>
      <c r="AF1607" s="131">
        <v>0</v>
      </c>
      <c r="AG1607" s="131">
        <v>0</v>
      </c>
      <c r="AH1607" s="43">
        <v>0</v>
      </c>
    </row>
    <row r="1608" spans="1:34">
      <c r="A1608" s="52">
        <v>0</v>
      </c>
      <c r="C1608" s="53"/>
      <c r="D1608" s="2">
        <v>2029</v>
      </c>
      <c r="E1608" s="2">
        <v>6</v>
      </c>
      <c r="F1608" s="62">
        <v>2030</v>
      </c>
      <c r="G1608" s="62">
        <v>2030</v>
      </c>
      <c r="H1608" s="131">
        <v>0</v>
      </c>
      <c r="I1608" s="131">
        <v>0</v>
      </c>
      <c r="J1608" s="131">
        <v>0</v>
      </c>
      <c r="K1608" s="131">
        <v>0</v>
      </c>
      <c r="L1608" s="131">
        <v>0</v>
      </c>
      <c r="M1608" s="131">
        <v>0</v>
      </c>
      <c r="N1608" s="131">
        <v>0</v>
      </c>
      <c r="O1608" s="131">
        <v>0</v>
      </c>
      <c r="P1608" s="131">
        <v>0</v>
      </c>
      <c r="Q1608" s="131">
        <v>0</v>
      </c>
      <c r="R1608" s="131">
        <v>0</v>
      </c>
      <c r="S1608" s="131">
        <v>0</v>
      </c>
      <c r="T1608" s="131">
        <v>0</v>
      </c>
      <c r="U1608" s="131">
        <v>0</v>
      </c>
      <c r="V1608" s="131">
        <v>0</v>
      </c>
      <c r="W1608" s="131">
        <v>0</v>
      </c>
      <c r="X1608" s="131">
        <v>0</v>
      </c>
      <c r="Y1608" s="131">
        <v>0</v>
      </c>
      <c r="Z1608" s="131">
        <v>0</v>
      </c>
      <c r="AA1608" s="131">
        <v>0</v>
      </c>
      <c r="AB1608" s="131">
        <v>0</v>
      </c>
      <c r="AC1608" s="131">
        <v>0</v>
      </c>
      <c r="AD1608" s="131">
        <v>0</v>
      </c>
      <c r="AE1608" s="131">
        <v>0</v>
      </c>
      <c r="AF1608" s="131">
        <v>0</v>
      </c>
      <c r="AG1608" s="131">
        <v>0</v>
      </c>
      <c r="AH1608" s="43">
        <v>0</v>
      </c>
    </row>
    <row r="1609" spans="1:34">
      <c r="A1609" s="52">
        <v>0</v>
      </c>
      <c r="C1609" s="53"/>
      <c r="D1609" s="2">
        <v>2029</v>
      </c>
      <c r="E1609" s="2">
        <v>7</v>
      </c>
      <c r="F1609" s="62">
        <v>2030</v>
      </c>
      <c r="G1609" s="62">
        <v>2030</v>
      </c>
      <c r="H1609" s="131">
        <v>0</v>
      </c>
      <c r="I1609" s="131">
        <v>0</v>
      </c>
      <c r="J1609" s="131">
        <v>0</v>
      </c>
      <c r="K1609" s="131">
        <v>0</v>
      </c>
      <c r="L1609" s="131">
        <v>0</v>
      </c>
      <c r="M1609" s="131">
        <v>0</v>
      </c>
      <c r="N1609" s="131">
        <v>0</v>
      </c>
      <c r="O1609" s="131">
        <v>0</v>
      </c>
      <c r="P1609" s="131">
        <v>0</v>
      </c>
      <c r="Q1609" s="131">
        <v>0</v>
      </c>
      <c r="R1609" s="131">
        <v>0</v>
      </c>
      <c r="S1609" s="131">
        <v>0</v>
      </c>
      <c r="T1609" s="131">
        <v>0</v>
      </c>
      <c r="U1609" s="131">
        <v>0</v>
      </c>
      <c r="V1609" s="131">
        <v>0</v>
      </c>
      <c r="W1609" s="131">
        <v>0</v>
      </c>
      <c r="X1609" s="131">
        <v>0</v>
      </c>
      <c r="Y1609" s="131">
        <v>0</v>
      </c>
      <c r="Z1609" s="131">
        <v>0</v>
      </c>
      <c r="AA1609" s="131">
        <v>0</v>
      </c>
      <c r="AB1609" s="131">
        <v>0</v>
      </c>
      <c r="AC1609" s="131">
        <v>0</v>
      </c>
      <c r="AD1609" s="131">
        <v>0</v>
      </c>
      <c r="AE1609" s="131">
        <v>0</v>
      </c>
      <c r="AF1609" s="131">
        <v>0</v>
      </c>
      <c r="AG1609" s="131">
        <v>0</v>
      </c>
      <c r="AH1609" s="43">
        <v>0</v>
      </c>
    </row>
    <row r="1610" spans="1:34">
      <c r="A1610" s="52">
        <v>0</v>
      </c>
      <c r="C1610" s="53"/>
      <c r="D1610" s="2">
        <v>2029</v>
      </c>
      <c r="E1610" s="2">
        <v>8</v>
      </c>
      <c r="F1610" s="62">
        <v>2030</v>
      </c>
      <c r="G1610" s="62">
        <v>2030</v>
      </c>
      <c r="H1610" s="131">
        <v>0</v>
      </c>
      <c r="I1610" s="131">
        <v>0</v>
      </c>
      <c r="J1610" s="131">
        <v>0</v>
      </c>
      <c r="K1610" s="131">
        <v>0</v>
      </c>
      <c r="L1610" s="131">
        <v>0</v>
      </c>
      <c r="M1610" s="131">
        <v>0</v>
      </c>
      <c r="N1610" s="131">
        <v>0</v>
      </c>
      <c r="O1610" s="131">
        <v>0</v>
      </c>
      <c r="P1610" s="131">
        <v>0</v>
      </c>
      <c r="Q1610" s="131">
        <v>0</v>
      </c>
      <c r="R1610" s="131">
        <v>0</v>
      </c>
      <c r="S1610" s="131">
        <v>0</v>
      </c>
      <c r="T1610" s="131">
        <v>0</v>
      </c>
      <c r="U1610" s="131">
        <v>0</v>
      </c>
      <c r="V1610" s="131">
        <v>0</v>
      </c>
      <c r="W1610" s="131">
        <v>0</v>
      </c>
      <c r="X1610" s="131">
        <v>0</v>
      </c>
      <c r="Y1610" s="131">
        <v>0</v>
      </c>
      <c r="Z1610" s="131">
        <v>0</v>
      </c>
      <c r="AA1610" s="131">
        <v>0</v>
      </c>
      <c r="AB1610" s="131">
        <v>0</v>
      </c>
      <c r="AC1610" s="131">
        <v>0</v>
      </c>
      <c r="AD1610" s="131">
        <v>0</v>
      </c>
      <c r="AE1610" s="131">
        <v>0</v>
      </c>
      <c r="AF1610" s="131">
        <v>0</v>
      </c>
      <c r="AG1610" s="131">
        <v>0</v>
      </c>
      <c r="AH1610" s="43">
        <v>0</v>
      </c>
    </row>
    <row r="1611" spans="1:34">
      <c r="A1611" s="52">
        <v>0</v>
      </c>
      <c r="C1611" s="53"/>
      <c r="D1611" s="2">
        <v>2029</v>
      </c>
      <c r="E1611" s="2">
        <v>9</v>
      </c>
      <c r="F1611" s="62">
        <v>2030</v>
      </c>
      <c r="G1611" s="62">
        <v>2030</v>
      </c>
      <c r="H1611" s="131">
        <v>0</v>
      </c>
      <c r="I1611" s="131">
        <v>0</v>
      </c>
      <c r="J1611" s="131">
        <v>0</v>
      </c>
      <c r="K1611" s="131">
        <v>0</v>
      </c>
      <c r="L1611" s="131">
        <v>0</v>
      </c>
      <c r="M1611" s="131">
        <v>0</v>
      </c>
      <c r="N1611" s="131">
        <v>0</v>
      </c>
      <c r="O1611" s="131">
        <v>0</v>
      </c>
      <c r="P1611" s="131">
        <v>0</v>
      </c>
      <c r="Q1611" s="131">
        <v>0</v>
      </c>
      <c r="R1611" s="131">
        <v>0</v>
      </c>
      <c r="S1611" s="131">
        <v>0</v>
      </c>
      <c r="T1611" s="131">
        <v>0</v>
      </c>
      <c r="U1611" s="131">
        <v>0</v>
      </c>
      <c r="V1611" s="131">
        <v>0</v>
      </c>
      <c r="W1611" s="131">
        <v>0</v>
      </c>
      <c r="X1611" s="131">
        <v>0</v>
      </c>
      <c r="Y1611" s="131">
        <v>0</v>
      </c>
      <c r="Z1611" s="131">
        <v>0</v>
      </c>
      <c r="AA1611" s="131">
        <v>0</v>
      </c>
      <c r="AB1611" s="131">
        <v>0</v>
      </c>
      <c r="AC1611" s="131">
        <v>0</v>
      </c>
      <c r="AD1611" s="131">
        <v>0</v>
      </c>
      <c r="AE1611" s="131">
        <v>0</v>
      </c>
      <c r="AF1611" s="131">
        <v>0</v>
      </c>
      <c r="AG1611" s="131">
        <v>0</v>
      </c>
      <c r="AH1611" s="43">
        <v>0</v>
      </c>
    </row>
    <row r="1612" spans="1:34">
      <c r="A1612" s="52">
        <v>0</v>
      </c>
      <c r="C1612" s="53"/>
      <c r="D1612" s="2">
        <v>2029</v>
      </c>
      <c r="E1612" s="2">
        <v>10</v>
      </c>
      <c r="F1612" s="62">
        <v>2030</v>
      </c>
      <c r="G1612" s="62">
        <v>2030</v>
      </c>
      <c r="H1612" s="131">
        <v>0</v>
      </c>
      <c r="I1612" s="131">
        <v>0</v>
      </c>
      <c r="J1612" s="131">
        <v>0</v>
      </c>
      <c r="K1612" s="131">
        <v>0</v>
      </c>
      <c r="L1612" s="131">
        <v>0</v>
      </c>
      <c r="M1612" s="131">
        <v>0</v>
      </c>
      <c r="N1612" s="131">
        <v>0</v>
      </c>
      <c r="O1612" s="131">
        <v>0</v>
      </c>
      <c r="P1612" s="131">
        <v>0</v>
      </c>
      <c r="Q1612" s="131">
        <v>0</v>
      </c>
      <c r="R1612" s="131">
        <v>0</v>
      </c>
      <c r="S1612" s="131">
        <v>0</v>
      </c>
      <c r="T1612" s="131">
        <v>0</v>
      </c>
      <c r="U1612" s="131">
        <v>0</v>
      </c>
      <c r="V1612" s="131">
        <v>0</v>
      </c>
      <c r="W1612" s="131">
        <v>0</v>
      </c>
      <c r="X1612" s="131">
        <v>0</v>
      </c>
      <c r="Y1612" s="131">
        <v>0</v>
      </c>
      <c r="Z1612" s="131">
        <v>0</v>
      </c>
      <c r="AA1612" s="131">
        <v>0</v>
      </c>
      <c r="AB1612" s="131">
        <v>0</v>
      </c>
      <c r="AC1612" s="131">
        <v>0</v>
      </c>
      <c r="AD1612" s="131">
        <v>0</v>
      </c>
      <c r="AE1612" s="131">
        <v>0</v>
      </c>
      <c r="AF1612" s="131">
        <v>0</v>
      </c>
      <c r="AG1612" s="131">
        <v>0</v>
      </c>
      <c r="AH1612" s="43">
        <v>0</v>
      </c>
    </row>
    <row r="1613" spans="1:34">
      <c r="A1613" s="52">
        <v>0</v>
      </c>
      <c r="C1613" s="53"/>
      <c r="D1613" s="2">
        <v>2029</v>
      </c>
      <c r="E1613" s="2">
        <v>11</v>
      </c>
      <c r="F1613" s="62">
        <v>2030</v>
      </c>
      <c r="G1613" s="62">
        <v>2030</v>
      </c>
      <c r="H1613" s="131">
        <v>0</v>
      </c>
      <c r="I1613" s="131">
        <v>0</v>
      </c>
      <c r="J1613" s="131">
        <v>0</v>
      </c>
      <c r="K1613" s="131">
        <v>0</v>
      </c>
      <c r="L1613" s="131">
        <v>0</v>
      </c>
      <c r="M1613" s="131">
        <v>0</v>
      </c>
      <c r="N1613" s="131">
        <v>0</v>
      </c>
      <c r="O1613" s="131">
        <v>0</v>
      </c>
      <c r="P1613" s="131">
        <v>0</v>
      </c>
      <c r="Q1613" s="131">
        <v>0</v>
      </c>
      <c r="R1613" s="131">
        <v>0</v>
      </c>
      <c r="S1613" s="131">
        <v>0</v>
      </c>
      <c r="T1613" s="131">
        <v>0</v>
      </c>
      <c r="U1613" s="131">
        <v>0</v>
      </c>
      <c r="V1613" s="131">
        <v>0</v>
      </c>
      <c r="W1613" s="131">
        <v>0</v>
      </c>
      <c r="X1613" s="131">
        <v>0</v>
      </c>
      <c r="Y1613" s="131">
        <v>0</v>
      </c>
      <c r="Z1613" s="131">
        <v>0</v>
      </c>
      <c r="AA1613" s="131">
        <v>0</v>
      </c>
      <c r="AB1613" s="131">
        <v>0</v>
      </c>
      <c r="AC1613" s="131">
        <v>0</v>
      </c>
      <c r="AD1613" s="131">
        <v>0</v>
      </c>
      <c r="AE1613" s="131">
        <v>0</v>
      </c>
      <c r="AF1613" s="131">
        <v>0</v>
      </c>
      <c r="AG1613" s="131">
        <v>0</v>
      </c>
      <c r="AH1613" s="43">
        <v>0</v>
      </c>
    </row>
    <row r="1614" spans="1:34">
      <c r="A1614" s="52">
        <v>0</v>
      </c>
      <c r="C1614" s="53"/>
      <c r="D1614" s="2">
        <v>2029</v>
      </c>
      <c r="E1614" s="2">
        <v>12</v>
      </c>
      <c r="F1614" s="62">
        <v>2030</v>
      </c>
      <c r="G1614" s="62">
        <v>2030</v>
      </c>
      <c r="H1614" s="131">
        <v>0</v>
      </c>
      <c r="I1614" s="131">
        <v>0</v>
      </c>
      <c r="J1614" s="131">
        <v>0</v>
      </c>
      <c r="K1614" s="131">
        <v>0</v>
      </c>
      <c r="L1614" s="131">
        <v>0</v>
      </c>
      <c r="M1614" s="131">
        <v>0</v>
      </c>
      <c r="N1614" s="131">
        <v>0</v>
      </c>
      <c r="O1614" s="131">
        <v>0</v>
      </c>
      <c r="P1614" s="131">
        <v>0</v>
      </c>
      <c r="Q1614" s="131">
        <v>0</v>
      </c>
      <c r="R1614" s="131">
        <v>0</v>
      </c>
      <c r="S1614" s="131">
        <v>0</v>
      </c>
      <c r="T1614" s="131">
        <v>0</v>
      </c>
      <c r="U1614" s="131">
        <v>0</v>
      </c>
      <c r="V1614" s="131">
        <v>0</v>
      </c>
      <c r="W1614" s="131">
        <v>0</v>
      </c>
      <c r="X1614" s="131">
        <v>0</v>
      </c>
      <c r="Y1614" s="131">
        <v>0</v>
      </c>
      <c r="Z1614" s="131">
        <v>0</v>
      </c>
      <c r="AA1614" s="131">
        <v>0</v>
      </c>
      <c r="AB1614" s="131">
        <v>0</v>
      </c>
      <c r="AC1614" s="131">
        <v>0</v>
      </c>
      <c r="AD1614" s="131">
        <v>0</v>
      </c>
      <c r="AE1614" s="131">
        <v>0</v>
      </c>
      <c r="AF1614" s="131">
        <v>0</v>
      </c>
      <c r="AG1614" s="131">
        <v>0</v>
      </c>
      <c r="AH1614" s="43">
        <v>0</v>
      </c>
    </row>
    <row r="1615" spans="1:34">
      <c r="A1615" s="52">
        <v>0</v>
      </c>
      <c r="C1615" s="53"/>
      <c r="D1615" s="2">
        <v>2030</v>
      </c>
      <c r="E1615" s="2">
        <v>1</v>
      </c>
      <c r="F1615" s="62">
        <v>2030</v>
      </c>
      <c r="G1615" s="62">
        <v>2030</v>
      </c>
      <c r="H1615" s="131">
        <v>0</v>
      </c>
      <c r="I1615" s="131">
        <v>0</v>
      </c>
      <c r="J1615" s="131">
        <v>0</v>
      </c>
      <c r="K1615" s="131">
        <v>0</v>
      </c>
      <c r="L1615" s="131">
        <v>0</v>
      </c>
      <c r="M1615" s="131">
        <v>0</v>
      </c>
      <c r="N1615" s="131">
        <v>0</v>
      </c>
      <c r="O1615" s="131">
        <v>0</v>
      </c>
      <c r="P1615" s="131">
        <v>0</v>
      </c>
      <c r="Q1615" s="131">
        <v>0</v>
      </c>
      <c r="R1615" s="131">
        <v>0</v>
      </c>
      <c r="S1615" s="131">
        <v>0</v>
      </c>
      <c r="T1615" s="131">
        <v>0</v>
      </c>
      <c r="U1615" s="131">
        <v>0</v>
      </c>
      <c r="V1615" s="131">
        <v>0</v>
      </c>
      <c r="W1615" s="131">
        <v>0</v>
      </c>
      <c r="X1615" s="131">
        <v>0</v>
      </c>
      <c r="Y1615" s="131">
        <v>0</v>
      </c>
      <c r="Z1615" s="131">
        <v>0</v>
      </c>
      <c r="AA1615" s="131">
        <v>0</v>
      </c>
      <c r="AB1615" s="131">
        <v>0</v>
      </c>
      <c r="AC1615" s="131">
        <v>0</v>
      </c>
      <c r="AD1615" s="131">
        <v>0</v>
      </c>
      <c r="AE1615" s="131">
        <v>0</v>
      </c>
      <c r="AF1615" s="131">
        <v>0</v>
      </c>
      <c r="AG1615" s="131">
        <v>0</v>
      </c>
      <c r="AH1615" s="43">
        <v>0</v>
      </c>
    </row>
    <row r="1616" spans="1:34">
      <c r="A1616" s="52">
        <v>0</v>
      </c>
      <c r="C1616" s="53"/>
      <c r="D1616" s="2">
        <v>2030</v>
      </c>
      <c r="E1616" s="2">
        <v>2</v>
      </c>
      <c r="F1616" s="62">
        <v>2030</v>
      </c>
      <c r="G1616" s="62">
        <v>2030</v>
      </c>
      <c r="H1616" s="131">
        <v>0</v>
      </c>
      <c r="I1616" s="131">
        <v>0</v>
      </c>
      <c r="J1616" s="131">
        <v>0</v>
      </c>
      <c r="K1616" s="131">
        <v>0</v>
      </c>
      <c r="L1616" s="131">
        <v>0</v>
      </c>
      <c r="M1616" s="131">
        <v>0</v>
      </c>
      <c r="N1616" s="131">
        <v>0</v>
      </c>
      <c r="O1616" s="131">
        <v>0</v>
      </c>
      <c r="P1616" s="131">
        <v>0</v>
      </c>
      <c r="Q1616" s="131">
        <v>0</v>
      </c>
      <c r="R1616" s="131">
        <v>0</v>
      </c>
      <c r="S1616" s="131">
        <v>0</v>
      </c>
      <c r="T1616" s="131">
        <v>0</v>
      </c>
      <c r="U1616" s="131">
        <v>0</v>
      </c>
      <c r="V1616" s="131">
        <v>0</v>
      </c>
      <c r="W1616" s="131">
        <v>0</v>
      </c>
      <c r="X1616" s="131">
        <v>0</v>
      </c>
      <c r="Y1616" s="131">
        <v>0</v>
      </c>
      <c r="Z1616" s="131">
        <v>0</v>
      </c>
      <c r="AA1616" s="131">
        <v>0</v>
      </c>
      <c r="AB1616" s="131">
        <v>0</v>
      </c>
      <c r="AC1616" s="131">
        <v>0</v>
      </c>
      <c r="AD1616" s="131">
        <v>0</v>
      </c>
      <c r="AE1616" s="131">
        <v>0</v>
      </c>
      <c r="AF1616" s="131">
        <v>0</v>
      </c>
      <c r="AG1616" s="131">
        <v>0</v>
      </c>
      <c r="AH1616" s="43">
        <v>0</v>
      </c>
    </row>
    <row r="1617" spans="1:34">
      <c r="A1617" s="52">
        <v>0</v>
      </c>
      <c r="C1617" s="53"/>
      <c r="D1617" s="2">
        <v>2030</v>
      </c>
      <c r="E1617" s="2">
        <v>3</v>
      </c>
      <c r="F1617" s="62">
        <v>2030</v>
      </c>
      <c r="G1617" s="62">
        <v>2030</v>
      </c>
      <c r="H1617" s="131">
        <v>0</v>
      </c>
      <c r="I1617" s="131">
        <v>0</v>
      </c>
      <c r="J1617" s="131">
        <v>0</v>
      </c>
      <c r="K1617" s="131">
        <v>0</v>
      </c>
      <c r="L1617" s="131">
        <v>0</v>
      </c>
      <c r="M1617" s="131">
        <v>0</v>
      </c>
      <c r="N1617" s="131">
        <v>0</v>
      </c>
      <c r="O1617" s="131">
        <v>0</v>
      </c>
      <c r="P1617" s="131">
        <v>0</v>
      </c>
      <c r="Q1617" s="131">
        <v>0</v>
      </c>
      <c r="R1617" s="131">
        <v>0</v>
      </c>
      <c r="S1617" s="131">
        <v>0</v>
      </c>
      <c r="T1617" s="131">
        <v>0</v>
      </c>
      <c r="U1617" s="131">
        <v>0</v>
      </c>
      <c r="V1617" s="131">
        <v>0</v>
      </c>
      <c r="W1617" s="131">
        <v>0</v>
      </c>
      <c r="X1617" s="131">
        <v>0</v>
      </c>
      <c r="Y1617" s="131">
        <v>0</v>
      </c>
      <c r="Z1617" s="131">
        <v>0</v>
      </c>
      <c r="AA1617" s="131">
        <v>0</v>
      </c>
      <c r="AB1617" s="131">
        <v>0</v>
      </c>
      <c r="AC1617" s="131">
        <v>0</v>
      </c>
      <c r="AD1617" s="131">
        <v>0</v>
      </c>
      <c r="AE1617" s="131">
        <v>0</v>
      </c>
      <c r="AF1617" s="131">
        <v>0</v>
      </c>
      <c r="AG1617" s="131">
        <v>0</v>
      </c>
      <c r="AH1617" s="43">
        <v>0</v>
      </c>
    </row>
    <row r="1618" spans="1:34">
      <c r="A1618" s="52">
        <v>0</v>
      </c>
      <c r="C1618" s="53"/>
      <c r="D1618" s="2">
        <v>2030</v>
      </c>
      <c r="E1618" s="2">
        <v>4</v>
      </c>
      <c r="F1618" s="62">
        <v>2030</v>
      </c>
      <c r="G1618" s="62">
        <v>2030</v>
      </c>
      <c r="H1618" s="131">
        <v>0</v>
      </c>
      <c r="I1618" s="131">
        <v>0</v>
      </c>
      <c r="J1618" s="131">
        <v>0</v>
      </c>
      <c r="K1618" s="131">
        <v>0</v>
      </c>
      <c r="L1618" s="131">
        <v>0</v>
      </c>
      <c r="M1618" s="131">
        <v>0</v>
      </c>
      <c r="N1618" s="131">
        <v>0</v>
      </c>
      <c r="O1618" s="131">
        <v>0</v>
      </c>
      <c r="P1618" s="131">
        <v>0</v>
      </c>
      <c r="Q1618" s="131">
        <v>0</v>
      </c>
      <c r="R1618" s="131">
        <v>0</v>
      </c>
      <c r="S1618" s="131">
        <v>0</v>
      </c>
      <c r="T1618" s="131">
        <v>0</v>
      </c>
      <c r="U1618" s="131">
        <v>0</v>
      </c>
      <c r="V1618" s="131">
        <v>0</v>
      </c>
      <c r="W1618" s="131">
        <v>0</v>
      </c>
      <c r="X1618" s="131">
        <v>0</v>
      </c>
      <c r="Y1618" s="131">
        <v>0</v>
      </c>
      <c r="Z1618" s="131">
        <v>0</v>
      </c>
      <c r="AA1618" s="131">
        <v>0</v>
      </c>
      <c r="AB1618" s="131">
        <v>0</v>
      </c>
      <c r="AC1618" s="131">
        <v>0</v>
      </c>
      <c r="AD1618" s="131">
        <v>0</v>
      </c>
      <c r="AE1618" s="131">
        <v>0</v>
      </c>
      <c r="AF1618" s="131">
        <v>0</v>
      </c>
      <c r="AG1618" s="131">
        <v>0</v>
      </c>
      <c r="AH1618" s="43">
        <v>0</v>
      </c>
    </row>
    <row r="1619" spans="1:34">
      <c r="A1619" s="52">
        <v>0</v>
      </c>
      <c r="C1619" s="53"/>
      <c r="D1619" s="2">
        <v>2030</v>
      </c>
      <c r="E1619" s="2">
        <v>5</v>
      </c>
      <c r="F1619" s="62">
        <v>2031</v>
      </c>
      <c r="G1619" s="62">
        <v>2031</v>
      </c>
      <c r="H1619" s="131">
        <v>0</v>
      </c>
      <c r="I1619" s="131">
        <v>0</v>
      </c>
      <c r="J1619" s="131">
        <v>0</v>
      </c>
      <c r="K1619" s="131">
        <v>0</v>
      </c>
      <c r="L1619" s="131">
        <v>0</v>
      </c>
      <c r="M1619" s="131">
        <v>0</v>
      </c>
      <c r="N1619" s="131">
        <v>0</v>
      </c>
      <c r="O1619" s="131">
        <v>0</v>
      </c>
      <c r="P1619" s="131">
        <v>0</v>
      </c>
      <c r="Q1619" s="131">
        <v>0</v>
      </c>
      <c r="R1619" s="131">
        <v>0</v>
      </c>
      <c r="S1619" s="131">
        <v>0</v>
      </c>
      <c r="T1619" s="131">
        <v>0</v>
      </c>
      <c r="U1619" s="131">
        <v>0</v>
      </c>
      <c r="V1619" s="131">
        <v>0</v>
      </c>
      <c r="W1619" s="131">
        <v>0</v>
      </c>
      <c r="X1619" s="131">
        <v>0</v>
      </c>
      <c r="Y1619" s="131">
        <v>0</v>
      </c>
      <c r="Z1619" s="131">
        <v>0</v>
      </c>
      <c r="AA1619" s="131">
        <v>0</v>
      </c>
      <c r="AB1619" s="131">
        <v>0</v>
      </c>
      <c r="AC1619" s="131">
        <v>0</v>
      </c>
      <c r="AD1619" s="131">
        <v>0</v>
      </c>
      <c r="AE1619" s="131">
        <v>0</v>
      </c>
      <c r="AF1619" s="131">
        <v>0</v>
      </c>
      <c r="AG1619" s="131">
        <v>0</v>
      </c>
      <c r="AH1619" s="43">
        <v>0</v>
      </c>
    </row>
    <row r="1620" spans="1:34">
      <c r="A1620" s="52">
        <v>0</v>
      </c>
      <c r="C1620" s="53"/>
      <c r="D1620" s="2">
        <v>2030</v>
      </c>
      <c r="E1620" s="2">
        <v>6</v>
      </c>
      <c r="F1620" s="62">
        <v>2031</v>
      </c>
      <c r="G1620" s="62">
        <v>2031</v>
      </c>
      <c r="H1620" s="131">
        <v>0</v>
      </c>
      <c r="I1620" s="131">
        <v>0</v>
      </c>
      <c r="J1620" s="131">
        <v>0</v>
      </c>
      <c r="K1620" s="131">
        <v>0</v>
      </c>
      <c r="L1620" s="131">
        <v>0</v>
      </c>
      <c r="M1620" s="131">
        <v>0</v>
      </c>
      <c r="N1620" s="131">
        <v>0</v>
      </c>
      <c r="O1620" s="131">
        <v>0</v>
      </c>
      <c r="P1620" s="131">
        <v>0</v>
      </c>
      <c r="Q1620" s="131">
        <v>0</v>
      </c>
      <c r="R1620" s="131">
        <v>0</v>
      </c>
      <c r="S1620" s="131">
        <v>0</v>
      </c>
      <c r="T1620" s="131">
        <v>0</v>
      </c>
      <c r="U1620" s="131">
        <v>0</v>
      </c>
      <c r="V1620" s="131">
        <v>0</v>
      </c>
      <c r="W1620" s="131">
        <v>0</v>
      </c>
      <c r="X1620" s="131">
        <v>0</v>
      </c>
      <c r="Y1620" s="131">
        <v>0</v>
      </c>
      <c r="Z1620" s="131">
        <v>0</v>
      </c>
      <c r="AA1620" s="131">
        <v>0</v>
      </c>
      <c r="AB1620" s="131">
        <v>0</v>
      </c>
      <c r="AC1620" s="131">
        <v>0</v>
      </c>
      <c r="AD1620" s="131">
        <v>0</v>
      </c>
      <c r="AE1620" s="131">
        <v>0</v>
      </c>
      <c r="AF1620" s="131">
        <v>0</v>
      </c>
      <c r="AG1620" s="131">
        <v>0</v>
      </c>
      <c r="AH1620" s="43">
        <v>0</v>
      </c>
    </row>
    <row r="1621" spans="1:34">
      <c r="A1621" s="52">
        <v>0</v>
      </c>
      <c r="C1621" s="53"/>
      <c r="D1621" s="2">
        <v>2030</v>
      </c>
      <c r="E1621" s="2">
        <v>7</v>
      </c>
      <c r="F1621" s="62">
        <v>2031</v>
      </c>
      <c r="G1621" s="62">
        <v>2031</v>
      </c>
      <c r="H1621" s="131">
        <v>0</v>
      </c>
      <c r="I1621" s="131">
        <v>0</v>
      </c>
      <c r="J1621" s="131">
        <v>0</v>
      </c>
      <c r="K1621" s="131">
        <v>0</v>
      </c>
      <c r="L1621" s="131">
        <v>0</v>
      </c>
      <c r="M1621" s="131">
        <v>0</v>
      </c>
      <c r="N1621" s="131">
        <v>0</v>
      </c>
      <c r="O1621" s="131">
        <v>0</v>
      </c>
      <c r="P1621" s="131">
        <v>0</v>
      </c>
      <c r="Q1621" s="131">
        <v>0</v>
      </c>
      <c r="R1621" s="131">
        <v>0</v>
      </c>
      <c r="S1621" s="131">
        <v>0</v>
      </c>
      <c r="T1621" s="131">
        <v>0</v>
      </c>
      <c r="U1621" s="131">
        <v>0</v>
      </c>
      <c r="V1621" s="131">
        <v>0</v>
      </c>
      <c r="W1621" s="131">
        <v>0</v>
      </c>
      <c r="X1621" s="131">
        <v>0</v>
      </c>
      <c r="Y1621" s="131">
        <v>0</v>
      </c>
      <c r="Z1621" s="131">
        <v>0</v>
      </c>
      <c r="AA1621" s="131">
        <v>0</v>
      </c>
      <c r="AB1621" s="131">
        <v>0</v>
      </c>
      <c r="AC1621" s="131">
        <v>0</v>
      </c>
      <c r="AD1621" s="131">
        <v>0</v>
      </c>
      <c r="AE1621" s="131">
        <v>0</v>
      </c>
      <c r="AF1621" s="131">
        <v>0</v>
      </c>
      <c r="AG1621" s="131">
        <v>0</v>
      </c>
      <c r="AH1621" s="43">
        <v>0</v>
      </c>
    </row>
    <row r="1622" spans="1:34">
      <c r="A1622" s="52">
        <v>0</v>
      </c>
      <c r="C1622" s="53"/>
      <c r="D1622" s="2">
        <v>2030</v>
      </c>
      <c r="E1622" s="2">
        <v>8</v>
      </c>
      <c r="F1622" s="62">
        <v>2031</v>
      </c>
      <c r="G1622" s="62">
        <v>2031</v>
      </c>
      <c r="H1622" s="131">
        <v>0</v>
      </c>
      <c r="I1622" s="131">
        <v>0</v>
      </c>
      <c r="J1622" s="131">
        <v>0</v>
      </c>
      <c r="K1622" s="131">
        <v>0</v>
      </c>
      <c r="L1622" s="131">
        <v>0</v>
      </c>
      <c r="M1622" s="131">
        <v>0</v>
      </c>
      <c r="N1622" s="131">
        <v>0</v>
      </c>
      <c r="O1622" s="131">
        <v>0</v>
      </c>
      <c r="P1622" s="131">
        <v>0</v>
      </c>
      <c r="Q1622" s="131">
        <v>0</v>
      </c>
      <c r="R1622" s="131">
        <v>0</v>
      </c>
      <c r="S1622" s="131">
        <v>0</v>
      </c>
      <c r="T1622" s="131">
        <v>0</v>
      </c>
      <c r="U1622" s="131">
        <v>0</v>
      </c>
      <c r="V1622" s="131">
        <v>0</v>
      </c>
      <c r="W1622" s="131">
        <v>0</v>
      </c>
      <c r="X1622" s="131">
        <v>0</v>
      </c>
      <c r="Y1622" s="131">
        <v>0</v>
      </c>
      <c r="Z1622" s="131">
        <v>0</v>
      </c>
      <c r="AA1622" s="131">
        <v>0</v>
      </c>
      <c r="AB1622" s="131">
        <v>0</v>
      </c>
      <c r="AC1622" s="131">
        <v>0</v>
      </c>
      <c r="AD1622" s="131">
        <v>0</v>
      </c>
      <c r="AE1622" s="131">
        <v>0</v>
      </c>
      <c r="AF1622" s="131">
        <v>0</v>
      </c>
      <c r="AG1622" s="131">
        <v>0</v>
      </c>
      <c r="AH1622" s="43">
        <v>0</v>
      </c>
    </row>
    <row r="1623" spans="1:34">
      <c r="A1623" s="52">
        <v>0</v>
      </c>
      <c r="C1623" s="53"/>
      <c r="D1623" s="2">
        <v>2030</v>
      </c>
      <c r="E1623" s="2">
        <v>9</v>
      </c>
      <c r="F1623" s="62">
        <v>2031</v>
      </c>
      <c r="G1623" s="62">
        <v>2031</v>
      </c>
      <c r="H1623" s="131">
        <v>0</v>
      </c>
      <c r="I1623" s="131">
        <v>0</v>
      </c>
      <c r="J1623" s="131">
        <v>0</v>
      </c>
      <c r="K1623" s="131">
        <v>0</v>
      </c>
      <c r="L1623" s="131">
        <v>0</v>
      </c>
      <c r="M1623" s="131">
        <v>0</v>
      </c>
      <c r="N1623" s="131">
        <v>0</v>
      </c>
      <c r="O1623" s="131">
        <v>0</v>
      </c>
      <c r="P1623" s="131">
        <v>0</v>
      </c>
      <c r="Q1623" s="131">
        <v>0</v>
      </c>
      <c r="R1623" s="131">
        <v>0</v>
      </c>
      <c r="S1623" s="131">
        <v>0</v>
      </c>
      <c r="T1623" s="131">
        <v>0</v>
      </c>
      <c r="U1623" s="131">
        <v>0</v>
      </c>
      <c r="V1623" s="131">
        <v>0</v>
      </c>
      <c r="W1623" s="131">
        <v>0</v>
      </c>
      <c r="X1623" s="131">
        <v>0</v>
      </c>
      <c r="Y1623" s="131">
        <v>0</v>
      </c>
      <c r="Z1623" s="131">
        <v>0</v>
      </c>
      <c r="AA1623" s="131">
        <v>0</v>
      </c>
      <c r="AB1623" s="131">
        <v>0</v>
      </c>
      <c r="AC1623" s="131">
        <v>0</v>
      </c>
      <c r="AD1623" s="131">
        <v>0</v>
      </c>
      <c r="AE1623" s="131">
        <v>0</v>
      </c>
      <c r="AF1623" s="131">
        <v>0</v>
      </c>
      <c r="AG1623" s="131">
        <v>0</v>
      </c>
      <c r="AH1623" s="43">
        <v>0</v>
      </c>
    </row>
    <row r="1624" spans="1:34">
      <c r="A1624" s="52">
        <v>0</v>
      </c>
      <c r="C1624" s="53"/>
      <c r="D1624" s="2">
        <v>2030</v>
      </c>
      <c r="E1624" s="2">
        <v>10</v>
      </c>
      <c r="F1624" s="62">
        <v>2031</v>
      </c>
      <c r="G1624" s="62">
        <v>2031</v>
      </c>
      <c r="H1624" s="131">
        <v>0</v>
      </c>
      <c r="I1624" s="131">
        <v>0</v>
      </c>
      <c r="J1624" s="131">
        <v>0</v>
      </c>
      <c r="K1624" s="131">
        <v>0</v>
      </c>
      <c r="L1624" s="131">
        <v>0</v>
      </c>
      <c r="M1624" s="131">
        <v>0</v>
      </c>
      <c r="N1624" s="131">
        <v>0</v>
      </c>
      <c r="O1624" s="131">
        <v>0</v>
      </c>
      <c r="P1624" s="131">
        <v>0</v>
      </c>
      <c r="Q1624" s="131">
        <v>0</v>
      </c>
      <c r="R1624" s="131">
        <v>0</v>
      </c>
      <c r="S1624" s="131">
        <v>0</v>
      </c>
      <c r="T1624" s="131">
        <v>0</v>
      </c>
      <c r="U1624" s="131">
        <v>0</v>
      </c>
      <c r="V1624" s="131">
        <v>0</v>
      </c>
      <c r="W1624" s="131">
        <v>0</v>
      </c>
      <c r="X1624" s="131">
        <v>0</v>
      </c>
      <c r="Y1624" s="131">
        <v>0</v>
      </c>
      <c r="Z1624" s="131">
        <v>0</v>
      </c>
      <c r="AA1624" s="131">
        <v>0</v>
      </c>
      <c r="AB1624" s="131">
        <v>0</v>
      </c>
      <c r="AC1624" s="131">
        <v>0</v>
      </c>
      <c r="AD1624" s="131">
        <v>0</v>
      </c>
      <c r="AE1624" s="131">
        <v>0</v>
      </c>
      <c r="AF1624" s="131">
        <v>0</v>
      </c>
      <c r="AG1624" s="131">
        <v>0</v>
      </c>
      <c r="AH1624" s="43">
        <v>0</v>
      </c>
    </row>
    <row r="1625" spans="1:34">
      <c r="A1625" s="52">
        <v>0</v>
      </c>
      <c r="C1625" s="53"/>
      <c r="D1625" s="2">
        <v>2030</v>
      </c>
      <c r="E1625" s="2">
        <v>11</v>
      </c>
      <c r="F1625" s="62">
        <v>2031</v>
      </c>
      <c r="G1625" s="62">
        <v>2031</v>
      </c>
      <c r="H1625" s="131">
        <v>0</v>
      </c>
      <c r="I1625" s="131">
        <v>0</v>
      </c>
      <c r="J1625" s="131">
        <v>0</v>
      </c>
      <c r="K1625" s="131">
        <v>0</v>
      </c>
      <c r="L1625" s="131">
        <v>0</v>
      </c>
      <c r="M1625" s="131">
        <v>0</v>
      </c>
      <c r="N1625" s="131">
        <v>0</v>
      </c>
      <c r="O1625" s="131">
        <v>0</v>
      </c>
      <c r="P1625" s="131">
        <v>0</v>
      </c>
      <c r="Q1625" s="131">
        <v>0</v>
      </c>
      <c r="R1625" s="131">
        <v>0</v>
      </c>
      <c r="S1625" s="131">
        <v>0</v>
      </c>
      <c r="T1625" s="131">
        <v>0</v>
      </c>
      <c r="U1625" s="131">
        <v>0</v>
      </c>
      <c r="V1625" s="131">
        <v>0</v>
      </c>
      <c r="W1625" s="131">
        <v>0</v>
      </c>
      <c r="X1625" s="131">
        <v>0</v>
      </c>
      <c r="Y1625" s="131">
        <v>0</v>
      </c>
      <c r="Z1625" s="131">
        <v>0</v>
      </c>
      <c r="AA1625" s="131">
        <v>0</v>
      </c>
      <c r="AB1625" s="131">
        <v>0</v>
      </c>
      <c r="AC1625" s="131">
        <v>0</v>
      </c>
      <c r="AD1625" s="131">
        <v>0</v>
      </c>
      <c r="AE1625" s="131">
        <v>0</v>
      </c>
      <c r="AF1625" s="131">
        <v>0</v>
      </c>
      <c r="AG1625" s="131">
        <v>0</v>
      </c>
      <c r="AH1625" s="43">
        <v>0</v>
      </c>
    </row>
    <row r="1626" spans="1:34">
      <c r="A1626" s="52">
        <v>0</v>
      </c>
      <c r="C1626" s="53"/>
      <c r="D1626" s="2">
        <v>2030</v>
      </c>
      <c r="E1626" s="2">
        <v>12</v>
      </c>
      <c r="F1626" s="62">
        <v>2031</v>
      </c>
      <c r="G1626" s="62">
        <v>2031</v>
      </c>
      <c r="H1626" s="131">
        <v>0</v>
      </c>
      <c r="I1626" s="131">
        <v>0</v>
      </c>
      <c r="J1626" s="131">
        <v>0</v>
      </c>
      <c r="K1626" s="131">
        <v>0</v>
      </c>
      <c r="L1626" s="131">
        <v>0</v>
      </c>
      <c r="M1626" s="131">
        <v>0</v>
      </c>
      <c r="N1626" s="131">
        <v>0</v>
      </c>
      <c r="O1626" s="131">
        <v>0</v>
      </c>
      <c r="P1626" s="131">
        <v>0</v>
      </c>
      <c r="Q1626" s="131">
        <v>0</v>
      </c>
      <c r="R1626" s="131">
        <v>0</v>
      </c>
      <c r="S1626" s="131">
        <v>0</v>
      </c>
      <c r="T1626" s="131">
        <v>0</v>
      </c>
      <c r="U1626" s="131">
        <v>0</v>
      </c>
      <c r="V1626" s="131">
        <v>0</v>
      </c>
      <c r="W1626" s="131">
        <v>0</v>
      </c>
      <c r="X1626" s="131">
        <v>0</v>
      </c>
      <c r="Y1626" s="131">
        <v>0</v>
      </c>
      <c r="Z1626" s="131">
        <v>0</v>
      </c>
      <c r="AA1626" s="131">
        <v>0</v>
      </c>
      <c r="AB1626" s="131">
        <v>0</v>
      </c>
      <c r="AC1626" s="131">
        <v>0</v>
      </c>
      <c r="AD1626" s="131">
        <v>0</v>
      </c>
      <c r="AE1626" s="131">
        <v>0</v>
      </c>
      <c r="AF1626" s="131">
        <v>0</v>
      </c>
      <c r="AG1626" s="131">
        <v>0</v>
      </c>
      <c r="AH1626" s="43">
        <v>0</v>
      </c>
    </row>
    <row r="1627" spans="1:34">
      <c r="C1627" s="53"/>
      <c r="H1627" s="51"/>
      <c r="I1627" s="51"/>
      <c r="J1627" s="51"/>
      <c r="K1627" s="51"/>
      <c r="L1627" s="51"/>
      <c r="M1627" s="51"/>
      <c r="N1627" s="51"/>
      <c r="O1627" s="51"/>
      <c r="P1627" s="51"/>
      <c r="Q1627" s="51"/>
      <c r="R1627" s="51"/>
      <c r="S1627" s="51"/>
      <c r="T1627" s="51"/>
      <c r="U1627" s="51"/>
      <c r="V1627" s="51"/>
      <c r="W1627" s="51"/>
      <c r="X1627" s="51"/>
      <c r="Y1627" s="51"/>
      <c r="Z1627" s="51"/>
      <c r="AA1627" s="51"/>
      <c r="AB1627" s="51"/>
      <c r="AC1627" s="51"/>
      <c r="AD1627" s="51"/>
      <c r="AE1627" s="51"/>
      <c r="AF1627" s="51"/>
      <c r="AG1627" s="51"/>
      <c r="AH1627" s="51"/>
    </row>
    <row r="1628" spans="1:34">
      <c r="C1628" s="53"/>
      <c r="H1628" s="51"/>
      <c r="I1628" s="51"/>
      <c r="J1628" s="51"/>
      <c r="K1628" s="51"/>
      <c r="L1628" s="51"/>
      <c r="M1628" s="51"/>
      <c r="N1628" s="51"/>
      <c r="O1628" s="51"/>
      <c r="P1628" s="51"/>
      <c r="Q1628" s="51"/>
      <c r="R1628" s="51"/>
      <c r="S1628" s="51"/>
      <c r="T1628" s="51"/>
      <c r="U1628" s="51"/>
      <c r="V1628" s="51"/>
      <c r="W1628" s="51"/>
      <c r="X1628" s="51"/>
      <c r="Y1628" s="51"/>
      <c r="Z1628" s="51"/>
      <c r="AA1628" s="51"/>
      <c r="AB1628" s="51"/>
      <c r="AC1628" s="51"/>
      <c r="AD1628" s="51"/>
      <c r="AE1628" s="51"/>
      <c r="AF1628" s="51"/>
      <c r="AG1628" s="51"/>
      <c r="AH1628" s="51"/>
    </row>
    <row r="1629" spans="1:34">
      <c r="C1629" s="53"/>
      <c r="H1629" s="51"/>
      <c r="I1629" s="51"/>
      <c r="J1629" s="51"/>
      <c r="K1629" s="51"/>
      <c r="L1629" s="51"/>
      <c r="M1629" s="51"/>
      <c r="N1629" s="51"/>
      <c r="O1629" s="51"/>
      <c r="P1629" s="51"/>
      <c r="Q1629" s="51"/>
      <c r="R1629" s="51"/>
      <c r="S1629" s="51"/>
      <c r="T1629" s="51"/>
      <c r="U1629" s="51"/>
      <c r="V1629" s="51"/>
      <c r="W1629" s="51"/>
      <c r="X1629" s="112"/>
      <c r="Y1629" s="51"/>
      <c r="Z1629" s="51"/>
      <c r="AA1629" s="51"/>
      <c r="AB1629" s="51"/>
      <c r="AC1629" s="51"/>
      <c r="AD1629" s="51"/>
      <c r="AE1629" s="51"/>
      <c r="AF1629" s="51"/>
      <c r="AG1629" s="51"/>
      <c r="AH1629" s="51"/>
    </row>
    <row r="1630" spans="1:34" ht="15.75">
      <c r="C1630" s="53"/>
      <c r="D1630" s="54" t="s">
        <v>95</v>
      </c>
      <c r="H1630" s="51"/>
      <c r="I1630" s="51"/>
      <c r="J1630" s="51"/>
      <c r="K1630" s="51"/>
      <c r="L1630" s="51"/>
      <c r="M1630" s="51"/>
      <c r="N1630" s="51"/>
      <c r="O1630" s="51"/>
      <c r="P1630" s="51"/>
      <c r="Q1630" s="51"/>
      <c r="R1630" s="51"/>
      <c r="S1630" s="51"/>
      <c r="T1630" s="51"/>
      <c r="U1630" s="51"/>
      <c r="V1630" s="51"/>
      <c r="W1630" s="51"/>
      <c r="X1630" s="53"/>
      <c r="Y1630" s="51"/>
      <c r="Z1630" s="51"/>
      <c r="AA1630" s="51"/>
      <c r="AB1630" s="51"/>
      <c r="AC1630" s="51"/>
      <c r="AD1630" s="51"/>
      <c r="AE1630" s="51"/>
      <c r="AF1630" s="51"/>
      <c r="AG1630" s="51"/>
      <c r="AH1630" s="51"/>
    </row>
    <row r="1631" spans="1:34" ht="15.75">
      <c r="C1631" s="53"/>
      <c r="D1631" s="60" t="s">
        <v>45</v>
      </c>
      <c r="E1631" s="60" t="s">
        <v>46</v>
      </c>
      <c r="F1631" s="60" t="s">
        <v>47</v>
      </c>
      <c r="G1631" s="60" t="s">
        <v>47</v>
      </c>
      <c r="H1631" s="61" t="s">
        <v>48</v>
      </c>
      <c r="I1631" s="61" t="s">
        <v>49</v>
      </c>
      <c r="J1631" s="61" t="s">
        <v>50</v>
      </c>
      <c r="K1631" s="61" t="s">
        <v>51</v>
      </c>
      <c r="L1631" s="61" t="s">
        <v>52</v>
      </c>
      <c r="M1631" s="61" t="s">
        <v>53</v>
      </c>
      <c r="N1631" s="61" t="s">
        <v>54</v>
      </c>
      <c r="O1631" s="61" t="s">
        <v>55</v>
      </c>
      <c r="P1631" s="61" t="s">
        <v>56</v>
      </c>
      <c r="Q1631" s="61" t="s">
        <v>57</v>
      </c>
      <c r="R1631" s="61" t="s">
        <v>58</v>
      </c>
      <c r="S1631" s="61" t="s">
        <v>59</v>
      </c>
      <c r="T1631" s="61" t="s">
        <v>60</v>
      </c>
      <c r="U1631" s="61" t="s">
        <v>61</v>
      </c>
      <c r="V1631" s="61" t="s">
        <v>62</v>
      </c>
      <c r="W1631" s="61" t="s">
        <v>63</v>
      </c>
      <c r="X1631" s="61" t="s">
        <v>64</v>
      </c>
      <c r="Y1631" s="61" t="s">
        <v>65</v>
      </c>
      <c r="Z1631" s="61" t="s">
        <v>66</v>
      </c>
      <c r="AA1631" s="61" t="s">
        <v>67</v>
      </c>
      <c r="AB1631" s="61" t="s">
        <v>68</v>
      </c>
      <c r="AC1631" s="61" t="s">
        <v>69</v>
      </c>
      <c r="AD1631" s="61" t="s">
        <v>70</v>
      </c>
      <c r="AE1631" s="61" t="s">
        <v>71</v>
      </c>
      <c r="AF1631" s="61" t="s">
        <v>72</v>
      </c>
      <c r="AG1631" s="61" t="s">
        <v>73</v>
      </c>
      <c r="AH1631" s="61" t="s">
        <v>74</v>
      </c>
    </row>
    <row r="1632" spans="1:34">
      <c r="A1632" s="52">
        <v>0</v>
      </c>
      <c r="C1632" s="53"/>
      <c r="D1632" s="62">
        <v>2007</v>
      </c>
      <c r="E1632" s="62">
        <v>1</v>
      </c>
      <c r="F1632" s="62">
        <v>2007</v>
      </c>
      <c r="G1632" s="62">
        <v>2007</v>
      </c>
      <c r="H1632" s="131">
        <v>834.8675200412531</v>
      </c>
      <c r="I1632" s="131">
        <v>7.4136805917224118</v>
      </c>
      <c r="J1632" s="131">
        <v>138.66233804641976</v>
      </c>
      <c r="K1632" s="131">
        <v>61.380089625890534</v>
      </c>
      <c r="L1632" s="131">
        <v>1034.0824178043583</v>
      </c>
      <c r="M1632" s="131">
        <v>2.0615410004517831</v>
      </c>
      <c r="N1632" s="131">
        <v>1502.9064174689711</v>
      </c>
      <c r="O1632" s="131">
        <v>7.584734822434573</v>
      </c>
      <c r="P1632" s="131">
        <v>4.9408440612446292</v>
      </c>
      <c r="Q1632" s="131">
        <v>11.06731497518849</v>
      </c>
      <c r="R1632" s="131">
        <v>3762.6564777709636</v>
      </c>
      <c r="S1632" s="131">
        <v>14.152986813814138</v>
      </c>
      <c r="T1632" s="131">
        <v>86.682578991157712</v>
      </c>
      <c r="U1632" s="131">
        <v>15207.071012495289</v>
      </c>
      <c r="V1632" s="131">
        <v>902.0576979977958</v>
      </c>
      <c r="W1632" s="131">
        <v>11.819489718319316</v>
      </c>
      <c r="X1632" s="131">
        <v>11157.147379661315</v>
      </c>
      <c r="Y1632" s="131">
        <v>0</v>
      </c>
      <c r="Z1632" s="131">
        <v>2.8815230121847744E-3</v>
      </c>
      <c r="AA1632" s="131">
        <v>12.345696752880878</v>
      </c>
      <c r="AB1632" s="131">
        <v>7.6859846324999834</v>
      </c>
      <c r="AC1632" s="131">
        <v>1479.931875710766</v>
      </c>
      <c r="AD1632" s="131">
        <v>11.758761801379725</v>
      </c>
      <c r="AE1632" s="131">
        <v>412.404918748613</v>
      </c>
      <c r="AF1632" s="131">
        <v>89.001761476863535</v>
      </c>
      <c r="AG1632" s="131">
        <v>1039.5796853577035</v>
      </c>
      <c r="AH1632" s="43">
        <v>37799.266087890319</v>
      </c>
    </row>
    <row r="1633" spans="1:34">
      <c r="A1633" s="52">
        <v>0</v>
      </c>
      <c r="C1633" s="53"/>
      <c r="D1633" s="62">
        <v>2007</v>
      </c>
      <c r="E1633" s="62">
        <v>2</v>
      </c>
      <c r="F1633" s="62">
        <v>2007</v>
      </c>
      <c r="G1633" s="62">
        <v>2007</v>
      </c>
      <c r="H1633" s="131">
        <v>1065.7960156248193</v>
      </c>
      <c r="I1633" s="131">
        <v>6.8072376997344541</v>
      </c>
      <c r="J1633" s="131">
        <v>155.43321933133586</v>
      </c>
      <c r="K1633" s="131">
        <v>33.762990161242058</v>
      </c>
      <c r="L1633" s="131">
        <v>1222.4134087853365</v>
      </c>
      <c r="M1633" s="131">
        <v>2.0335240113178945</v>
      </c>
      <c r="N1633" s="131">
        <v>1356.602370403828</v>
      </c>
      <c r="O1633" s="131">
        <v>6.2196910804673902</v>
      </c>
      <c r="P1633" s="131">
        <v>4.8102474060609079</v>
      </c>
      <c r="Q1633" s="131">
        <v>9.786124967167833</v>
      </c>
      <c r="R1633" s="131">
        <v>2390.3357325341899</v>
      </c>
      <c r="S1633" s="131">
        <v>11.085533805910082</v>
      </c>
      <c r="T1633" s="131">
        <v>60.8573600952353</v>
      </c>
      <c r="U1633" s="131">
        <v>10155.767874951463</v>
      </c>
      <c r="V1633" s="131">
        <v>859.72521117067356</v>
      </c>
      <c r="W1633" s="131">
        <v>10.506254174209431</v>
      </c>
      <c r="X1633" s="131">
        <v>9704.7985642114691</v>
      </c>
      <c r="Y1633" s="131">
        <v>0</v>
      </c>
      <c r="Z1633" s="131">
        <v>2.4698768675869499E-2</v>
      </c>
      <c r="AA1633" s="131">
        <v>12.315465728403275</v>
      </c>
      <c r="AB1633" s="131">
        <v>6.7075800707298914</v>
      </c>
      <c r="AC1633" s="131">
        <v>1578.2858949391461</v>
      </c>
      <c r="AD1633" s="131">
        <v>9.8831081579780857</v>
      </c>
      <c r="AE1633" s="131">
        <v>163.64572934028561</v>
      </c>
      <c r="AF1633" s="131">
        <v>81.729590871528217</v>
      </c>
      <c r="AG1633" s="131">
        <v>819.87821865649335</v>
      </c>
      <c r="AH1633" s="43">
        <v>29729.211646947701</v>
      </c>
    </row>
    <row r="1634" spans="1:34">
      <c r="A1634" s="52">
        <v>0</v>
      </c>
      <c r="C1634" s="53"/>
      <c r="D1634" s="62">
        <v>2007</v>
      </c>
      <c r="E1634" s="62">
        <v>3</v>
      </c>
      <c r="F1634" s="62">
        <v>2007</v>
      </c>
      <c r="G1634" s="62">
        <v>2007</v>
      </c>
      <c r="H1634" s="131">
        <v>1209.0349509676123</v>
      </c>
      <c r="I1634" s="131">
        <v>7.9189379846051979</v>
      </c>
      <c r="J1634" s="131">
        <v>134.79576185514574</v>
      </c>
      <c r="K1634" s="131">
        <v>58.684164230959453</v>
      </c>
      <c r="L1634" s="131">
        <v>1097.66793446362</v>
      </c>
      <c r="M1634" s="131">
        <v>2.3493518888271865</v>
      </c>
      <c r="N1634" s="131">
        <v>1509.6906999927985</v>
      </c>
      <c r="O1634" s="131">
        <v>6.7787013555268061</v>
      </c>
      <c r="P1634" s="131">
        <v>7.837681107207449</v>
      </c>
      <c r="Q1634" s="131">
        <v>11.127427525191004</v>
      </c>
      <c r="R1634" s="131">
        <v>3233.2231839199621</v>
      </c>
      <c r="S1634" s="131">
        <v>13.562173880385147</v>
      </c>
      <c r="T1634" s="131">
        <v>73.774277479890955</v>
      </c>
      <c r="U1634" s="131">
        <v>14310.316056185124</v>
      </c>
      <c r="V1634" s="131">
        <v>1060.7670107620356</v>
      </c>
      <c r="W1634" s="131">
        <v>11.854622744703555</v>
      </c>
      <c r="X1634" s="131">
        <v>11579.983110741648</v>
      </c>
      <c r="Y1634" s="131">
        <v>0</v>
      </c>
      <c r="Z1634" s="131">
        <v>6.0100337111282452E-2</v>
      </c>
      <c r="AA1634" s="131">
        <v>13.776768087273389</v>
      </c>
      <c r="AB1634" s="131">
        <v>7.013625770994838</v>
      </c>
      <c r="AC1634" s="131">
        <v>1142.0578687441684</v>
      </c>
      <c r="AD1634" s="131">
        <v>11.500566407613151</v>
      </c>
      <c r="AE1634" s="131">
        <v>1640.6073726733407</v>
      </c>
      <c r="AF1634" s="131">
        <v>91.978520091632802</v>
      </c>
      <c r="AG1634" s="131">
        <v>1027.9244625666913</v>
      </c>
      <c r="AH1634" s="43">
        <v>38264.285331764062</v>
      </c>
    </row>
    <row r="1635" spans="1:34">
      <c r="A1635" s="52">
        <v>0</v>
      </c>
      <c r="C1635" s="53"/>
      <c r="D1635" s="62">
        <v>2007</v>
      </c>
      <c r="E1635" s="62">
        <v>4</v>
      </c>
      <c r="F1635" s="62">
        <v>2007</v>
      </c>
      <c r="G1635" s="62">
        <v>2007</v>
      </c>
      <c r="H1635" s="131">
        <v>1148.0806740902906</v>
      </c>
      <c r="I1635" s="131">
        <v>8.8259219120148131</v>
      </c>
      <c r="J1635" s="131">
        <v>182.86076182634861</v>
      </c>
      <c r="K1635" s="131">
        <v>67.234914712396034</v>
      </c>
      <c r="L1635" s="131">
        <v>1490.5401663408591</v>
      </c>
      <c r="M1635" s="131">
        <v>2.2566411247841356</v>
      </c>
      <c r="N1635" s="131">
        <v>1921.4325631327042</v>
      </c>
      <c r="O1635" s="131">
        <v>7.7146626051600036</v>
      </c>
      <c r="P1635" s="131">
        <v>8.5234076367311928</v>
      </c>
      <c r="Q1635" s="131">
        <v>12.717437501631178</v>
      </c>
      <c r="R1635" s="131">
        <v>3591.6227203808758</v>
      </c>
      <c r="S1635" s="131">
        <v>10.759956757297697</v>
      </c>
      <c r="T1635" s="131">
        <v>169.47767590923868</v>
      </c>
      <c r="U1635" s="131">
        <v>14527.769621585529</v>
      </c>
      <c r="V1635" s="131">
        <v>1556.5816861585345</v>
      </c>
      <c r="W1635" s="131">
        <v>14.309496735636083</v>
      </c>
      <c r="X1635" s="131">
        <v>15559.992399149141</v>
      </c>
      <c r="Y1635" s="131">
        <v>0</v>
      </c>
      <c r="Z1635" s="131">
        <v>3.2931691567825998E-3</v>
      </c>
      <c r="AA1635" s="131">
        <v>11.948608161093976</v>
      </c>
      <c r="AB1635" s="131">
        <v>8.358343494005128</v>
      </c>
      <c r="AC1635" s="131">
        <v>1707.9394064993485</v>
      </c>
      <c r="AD1635" s="131">
        <v>13.092884579434104</v>
      </c>
      <c r="AE1635" s="131">
        <v>3190.0603414884677</v>
      </c>
      <c r="AF1635" s="131">
        <v>94.915425449551378</v>
      </c>
      <c r="AG1635" s="131">
        <v>1336.0277433030149</v>
      </c>
      <c r="AH1635" s="43">
        <v>46643.046753703245</v>
      </c>
    </row>
    <row r="1636" spans="1:34">
      <c r="A1636" s="52">
        <v>0</v>
      </c>
      <c r="C1636" s="53"/>
      <c r="D1636" s="62">
        <v>2007</v>
      </c>
      <c r="E1636" s="62">
        <v>5</v>
      </c>
      <c r="F1636" s="62">
        <v>2008</v>
      </c>
      <c r="G1636" s="62">
        <v>2008</v>
      </c>
      <c r="H1636" s="131">
        <v>881.81243612974811</v>
      </c>
      <c r="I1636" s="131">
        <v>9.4511276780090316</v>
      </c>
      <c r="J1636" s="131">
        <v>197.23468022846271</v>
      </c>
      <c r="K1636" s="131">
        <v>94.03560306815136</v>
      </c>
      <c r="L1636" s="131">
        <v>855.14619758566187</v>
      </c>
      <c r="M1636" s="131">
        <v>2.2810923153009846</v>
      </c>
      <c r="N1636" s="131">
        <v>2888.0602309372448</v>
      </c>
      <c r="O1636" s="131">
        <v>9.1370510166634098</v>
      </c>
      <c r="P1636" s="131">
        <v>12.793955897162547</v>
      </c>
      <c r="Q1636" s="131">
        <v>15.385179624545032</v>
      </c>
      <c r="R1636" s="131">
        <v>7451.3663877209665</v>
      </c>
      <c r="S1636" s="131">
        <v>20.368789774491322</v>
      </c>
      <c r="T1636" s="131">
        <v>119.03690674119703</v>
      </c>
      <c r="U1636" s="131">
        <v>13979.624169991625</v>
      </c>
      <c r="V1636" s="131">
        <v>1747.4229949853009</v>
      </c>
      <c r="W1636" s="131">
        <v>19.77360689171142</v>
      </c>
      <c r="X1636" s="131">
        <v>24210.096755385734</v>
      </c>
      <c r="Y1636" s="131">
        <v>4.3974218626936686E-3</v>
      </c>
      <c r="Z1636" s="131">
        <v>6.2570213978869402E-2</v>
      </c>
      <c r="AA1636" s="131">
        <v>13.932825537955075</v>
      </c>
      <c r="AB1636" s="131">
        <v>10.066078501483531</v>
      </c>
      <c r="AC1636" s="131">
        <v>2211.6093980459186</v>
      </c>
      <c r="AD1636" s="131">
        <v>15.757732827730143</v>
      </c>
      <c r="AE1636" s="131">
        <v>245.56682073872395</v>
      </c>
      <c r="AF1636" s="131">
        <v>112.17048730601427</v>
      </c>
      <c r="AG1636" s="131">
        <v>2036.437342898485</v>
      </c>
      <c r="AH1636" s="43">
        <v>57158.634819464132</v>
      </c>
    </row>
    <row r="1637" spans="1:34">
      <c r="A1637" s="52">
        <v>0</v>
      </c>
      <c r="C1637" s="53"/>
      <c r="D1637" s="62">
        <v>2007</v>
      </c>
      <c r="E1637" s="62">
        <v>6</v>
      </c>
      <c r="F1637" s="62">
        <v>2008</v>
      </c>
      <c r="G1637" s="62">
        <v>2008</v>
      </c>
      <c r="H1637" s="131">
        <v>1201.6416237900251</v>
      </c>
      <c r="I1637" s="131">
        <v>9.5241688661048176</v>
      </c>
      <c r="J1637" s="131">
        <v>170.05862236377672</v>
      </c>
      <c r="K1637" s="131">
        <v>205.23631951929104</v>
      </c>
      <c r="L1637" s="131">
        <v>934.02810918605701</v>
      </c>
      <c r="M1637" s="131">
        <v>2.158326962914308</v>
      </c>
      <c r="N1637" s="131">
        <v>3472.0720433100369</v>
      </c>
      <c r="O1637" s="131">
        <v>9.8713033937321271</v>
      </c>
      <c r="P1637" s="131">
        <v>16.08107747172917</v>
      </c>
      <c r="Q1637" s="131">
        <v>17.790342202118229</v>
      </c>
      <c r="R1637" s="131">
        <v>8891.2129323606805</v>
      </c>
      <c r="S1637" s="131">
        <v>20.727852853561799</v>
      </c>
      <c r="T1637" s="131">
        <v>109.99885555622919</v>
      </c>
      <c r="U1637" s="131">
        <v>11078.25530779146</v>
      </c>
      <c r="V1637" s="131">
        <v>1873.9883075790237</v>
      </c>
      <c r="W1637" s="131">
        <v>22.719973430692963</v>
      </c>
      <c r="X1637" s="131">
        <v>29044.225157960333</v>
      </c>
      <c r="Y1637" s="131">
        <v>3.1828958244258937E-2</v>
      </c>
      <c r="Z1637" s="131">
        <v>1.2670468330721052</v>
      </c>
      <c r="AA1637" s="131">
        <v>14.262507115704077</v>
      </c>
      <c r="AB1637" s="131">
        <v>10.189909300206116</v>
      </c>
      <c r="AC1637" s="131">
        <v>2331.9505495975814</v>
      </c>
      <c r="AD1637" s="131">
        <v>15.472698702243099</v>
      </c>
      <c r="AE1637" s="131">
        <v>273.61055166708616</v>
      </c>
      <c r="AF1637" s="131">
        <v>114.55923558724955</v>
      </c>
      <c r="AG1637" s="131">
        <v>2461.0308006693799</v>
      </c>
      <c r="AH1637" s="43">
        <v>62301.965453028533</v>
      </c>
    </row>
    <row r="1638" spans="1:34">
      <c r="A1638" s="52">
        <v>0</v>
      </c>
      <c r="C1638" s="53"/>
      <c r="D1638" s="62">
        <v>2007</v>
      </c>
      <c r="E1638" s="62">
        <v>7</v>
      </c>
      <c r="F1638" s="62">
        <v>2008</v>
      </c>
      <c r="G1638" s="62">
        <v>2008</v>
      </c>
      <c r="H1638" s="131">
        <v>1050.7924421348498</v>
      </c>
      <c r="I1638" s="131">
        <v>10.228781795304087</v>
      </c>
      <c r="J1638" s="131">
        <v>208.63793643484198</v>
      </c>
      <c r="K1638" s="131">
        <v>108.00023595812411</v>
      </c>
      <c r="L1638" s="131">
        <v>1013.3199744197153</v>
      </c>
      <c r="M1638" s="131">
        <v>2.1756465561970755</v>
      </c>
      <c r="N1638" s="131">
        <v>3724.0186395776454</v>
      </c>
      <c r="O1638" s="131">
        <v>11.085967757544873</v>
      </c>
      <c r="P1638" s="131">
        <v>12.797343130294115</v>
      </c>
      <c r="Q1638" s="131">
        <v>19.145847175801332</v>
      </c>
      <c r="R1638" s="131">
        <v>8029.8388390196678</v>
      </c>
      <c r="S1638" s="131">
        <v>21.985070947592519</v>
      </c>
      <c r="T1638" s="131">
        <v>132.47594605322072</v>
      </c>
      <c r="U1638" s="131">
        <v>12751.74031240204</v>
      </c>
      <c r="V1638" s="131">
        <v>1983.2526995320011</v>
      </c>
      <c r="W1638" s="131">
        <v>25.585349098325569</v>
      </c>
      <c r="X1638" s="131">
        <v>28093.912856961422</v>
      </c>
      <c r="Y1638" s="131">
        <v>6.0307499831227442E-2</v>
      </c>
      <c r="Z1638" s="131">
        <v>1.4605205210330829</v>
      </c>
      <c r="AA1638" s="131">
        <v>14.579932872718913</v>
      </c>
      <c r="AB1638" s="131">
        <v>10.910764634214782</v>
      </c>
      <c r="AC1638" s="131">
        <v>2714.4491643316978</v>
      </c>
      <c r="AD1638" s="131">
        <v>16.65088505169372</v>
      </c>
      <c r="AE1638" s="131">
        <v>269.06756548341986</v>
      </c>
      <c r="AF1638" s="131">
        <v>122.42081488600836</v>
      </c>
      <c r="AG1638" s="131">
        <v>2742.4004958557771</v>
      </c>
      <c r="AH1638" s="43">
        <v>63090.994340090976</v>
      </c>
    </row>
    <row r="1639" spans="1:34">
      <c r="A1639" s="52">
        <v>0</v>
      </c>
      <c r="C1639" s="53"/>
      <c r="D1639" s="62">
        <v>2007</v>
      </c>
      <c r="E1639" s="62">
        <v>8</v>
      </c>
      <c r="F1639" s="62">
        <v>2008</v>
      </c>
      <c r="G1639" s="62">
        <v>2008</v>
      </c>
      <c r="H1639" s="131">
        <v>1005.5105727464481</v>
      </c>
      <c r="I1639" s="131">
        <v>11.03525032625161</v>
      </c>
      <c r="J1639" s="131">
        <v>201.23485762959785</v>
      </c>
      <c r="K1639" s="131">
        <v>109.12353820601206</v>
      </c>
      <c r="L1639" s="131">
        <v>1038.8737508931217</v>
      </c>
      <c r="M1639" s="131">
        <v>2.2332087338721562</v>
      </c>
      <c r="N1639" s="131">
        <v>3746.6586964039029</v>
      </c>
      <c r="O1639" s="131">
        <v>11.349833439746522</v>
      </c>
      <c r="P1639" s="131">
        <v>12.117261989322978</v>
      </c>
      <c r="Q1639" s="131">
        <v>18.233589686202713</v>
      </c>
      <c r="R1639" s="131">
        <v>9265.2119196090007</v>
      </c>
      <c r="S1639" s="131">
        <v>22.387897947657738</v>
      </c>
      <c r="T1639" s="131">
        <v>140.29054321696316</v>
      </c>
      <c r="U1639" s="131">
        <v>14032.657236006642</v>
      </c>
      <c r="V1639" s="131">
        <v>2007.1048621083496</v>
      </c>
      <c r="W1639" s="131">
        <v>26.31833497509994</v>
      </c>
      <c r="X1639" s="131">
        <v>29368.763880827941</v>
      </c>
      <c r="Y1639" s="131">
        <v>0.18196950469908563</v>
      </c>
      <c r="Z1639" s="131">
        <v>1.8244157128575604</v>
      </c>
      <c r="AA1639" s="131">
        <v>14.574622017067446</v>
      </c>
      <c r="AB1639" s="131">
        <v>11.546398011688135</v>
      </c>
      <c r="AC1639" s="131">
        <v>2944.5045840968978</v>
      </c>
      <c r="AD1639" s="131">
        <v>16.976347140152107</v>
      </c>
      <c r="AE1639" s="131">
        <v>352.87952140154636</v>
      </c>
      <c r="AF1639" s="131">
        <v>125.59124634547314</v>
      </c>
      <c r="AG1639" s="131">
        <v>2820.4294718612673</v>
      </c>
      <c r="AH1639" s="43">
        <v>67307.613810837793</v>
      </c>
    </row>
    <row r="1640" spans="1:34">
      <c r="A1640" s="52">
        <v>0</v>
      </c>
      <c r="C1640" s="53"/>
      <c r="D1640" s="62">
        <v>2007</v>
      </c>
      <c r="E1640" s="62">
        <v>9</v>
      </c>
      <c r="F1640" s="62">
        <v>2008</v>
      </c>
      <c r="G1640" s="62">
        <v>2008</v>
      </c>
      <c r="H1640" s="131">
        <v>787.77799119622841</v>
      </c>
      <c r="I1640" s="131">
        <v>10.456281642629957</v>
      </c>
      <c r="J1640" s="131">
        <v>180.46379894354661</v>
      </c>
      <c r="K1640" s="131">
        <v>100.9901472614289</v>
      </c>
      <c r="L1640" s="131">
        <v>942.44069936864571</v>
      </c>
      <c r="M1640" s="131">
        <v>2.1461013676558838</v>
      </c>
      <c r="N1640" s="131">
        <v>3423.7975639181773</v>
      </c>
      <c r="O1640" s="131">
        <v>10.943608612892008</v>
      </c>
      <c r="P1640" s="131">
        <v>10.925708645485344</v>
      </c>
      <c r="Q1640" s="131">
        <v>16.742336041909528</v>
      </c>
      <c r="R1640" s="131">
        <v>8725.4795408458704</v>
      </c>
      <c r="S1640" s="131">
        <v>20.492124460931041</v>
      </c>
      <c r="T1640" s="131">
        <v>135.19683886943884</v>
      </c>
      <c r="U1640" s="131">
        <v>17947.541202767196</v>
      </c>
      <c r="V1640" s="131">
        <v>1825.632759567864</v>
      </c>
      <c r="W1640" s="131">
        <v>23.734763161201979</v>
      </c>
      <c r="X1640" s="131">
        <v>26776.888306028326</v>
      </c>
      <c r="Y1640" s="131">
        <v>6.9311744597695443E-2</v>
      </c>
      <c r="Z1640" s="131">
        <v>1.6844560236943</v>
      </c>
      <c r="AA1640" s="131">
        <v>14.198368320528623</v>
      </c>
      <c r="AB1640" s="131">
        <v>10.794938107652971</v>
      </c>
      <c r="AC1640" s="131">
        <v>2671.7894230147181</v>
      </c>
      <c r="AD1640" s="131">
        <v>17.469636234558774</v>
      </c>
      <c r="AE1640" s="131">
        <v>925.71324413876755</v>
      </c>
      <c r="AF1640" s="131">
        <v>115.52200637116904</v>
      </c>
      <c r="AG1640" s="131">
        <v>2459.8828594716842</v>
      </c>
      <c r="AH1640" s="43">
        <v>67158.774016126801</v>
      </c>
    </row>
    <row r="1641" spans="1:34">
      <c r="A1641" s="52">
        <v>0</v>
      </c>
      <c r="C1641" s="53"/>
      <c r="D1641" s="62">
        <v>2007</v>
      </c>
      <c r="E1641" s="62">
        <v>10</v>
      </c>
      <c r="F1641" s="62">
        <v>2008</v>
      </c>
      <c r="G1641" s="62">
        <v>2008</v>
      </c>
      <c r="H1641" s="131">
        <v>711.94667699090076</v>
      </c>
      <c r="I1641" s="131">
        <v>8.8644528139919494</v>
      </c>
      <c r="J1641" s="131">
        <v>407.64086797028978</v>
      </c>
      <c r="K1641" s="131">
        <v>82.295232750792081</v>
      </c>
      <c r="L1641" s="131">
        <v>811.64840895629686</v>
      </c>
      <c r="M1641" s="131">
        <v>2.2999401079910551</v>
      </c>
      <c r="N1641" s="131">
        <v>2539.0674564827054</v>
      </c>
      <c r="O1641" s="131">
        <v>8.1441461091690659</v>
      </c>
      <c r="P1641" s="131">
        <v>7.8079487274970347</v>
      </c>
      <c r="Q1641" s="131">
        <v>13.932239473660045</v>
      </c>
      <c r="R1641" s="131">
        <v>5504.4084152741079</v>
      </c>
      <c r="S1641" s="131">
        <v>18.889768171782716</v>
      </c>
      <c r="T1641" s="131">
        <v>201.32539030401006</v>
      </c>
      <c r="U1641" s="131">
        <v>18388.643665080184</v>
      </c>
      <c r="V1641" s="131">
        <v>1662.0287717706569</v>
      </c>
      <c r="W1641" s="131">
        <v>16.200023376438597</v>
      </c>
      <c r="X1641" s="131">
        <v>23940.58105324964</v>
      </c>
      <c r="Y1641" s="131">
        <v>1.4658072875645561E-2</v>
      </c>
      <c r="Z1641" s="131">
        <v>0.40711803700724891</v>
      </c>
      <c r="AA1641" s="131">
        <v>14.128101614986083</v>
      </c>
      <c r="AB1641" s="131">
        <v>9.8782135254747399</v>
      </c>
      <c r="AC1641" s="131">
        <v>2891.605397896828</v>
      </c>
      <c r="AD1641" s="131">
        <v>15.726137865071864</v>
      </c>
      <c r="AE1641" s="131">
        <v>4896.6024055301559</v>
      </c>
      <c r="AF1641" s="131">
        <v>102.03272769712478</v>
      </c>
      <c r="AG1641" s="131">
        <v>1644.2137585400733</v>
      </c>
      <c r="AH1641" s="43">
        <v>63900.332976389698</v>
      </c>
    </row>
    <row r="1642" spans="1:34">
      <c r="A1642" s="52">
        <v>0</v>
      </c>
      <c r="C1642" s="53"/>
      <c r="D1642" s="62">
        <v>2007</v>
      </c>
      <c r="E1642" s="62">
        <v>11</v>
      </c>
      <c r="F1642" s="62">
        <v>2008</v>
      </c>
      <c r="G1642" s="62">
        <v>2008</v>
      </c>
      <c r="H1642" s="131">
        <v>808.80107067675203</v>
      </c>
      <c r="I1642" s="131">
        <v>7.9705358881224067</v>
      </c>
      <c r="J1642" s="131">
        <v>444.20044610404318</v>
      </c>
      <c r="K1642" s="131">
        <v>64.025125084729453</v>
      </c>
      <c r="L1642" s="131">
        <v>1252.9634951641385</v>
      </c>
      <c r="M1642" s="131">
        <v>2.2607163232036109</v>
      </c>
      <c r="N1642" s="131">
        <v>1674.2703224560041</v>
      </c>
      <c r="O1642" s="131">
        <v>6.7289759078170732</v>
      </c>
      <c r="P1642" s="131">
        <v>5.3661299988746141</v>
      </c>
      <c r="Q1642" s="131">
        <v>12.052235986768173</v>
      </c>
      <c r="R1642" s="131">
        <v>3865.9058813251718</v>
      </c>
      <c r="S1642" s="131">
        <v>15.760316275802777</v>
      </c>
      <c r="T1642" s="131">
        <v>163.67402359446811</v>
      </c>
      <c r="U1642" s="131">
        <v>14968.743550049709</v>
      </c>
      <c r="V1642" s="131">
        <v>1349.6278633820436</v>
      </c>
      <c r="W1642" s="131">
        <v>12.517712390039803</v>
      </c>
      <c r="X1642" s="131">
        <v>20864.470529529877</v>
      </c>
      <c r="Y1642" s="131">
        <v>0</v>
      </c>
      <c r="Z1642" s="131">
        <v>4.1164614459782492E-3</v>
      </c>
      <c r="AA1642" s="131">
        <v>12.870654407660888</v>
      </c>
      <c r="AB1642" s="131">
        <v>9.3833611701232638</v>
      </c>
      <c r="AC1642" s="131">
        <v>2291.7953211506538</v>
      </c>
      <c r="AD1642" s="131">
        <v>13.174419966939336</v>
      </c>
      <c r="AE1642" s="131">
        <v>3755.3551628290097</v>
      </c>
      <c r="AF1642" s="131">
        <v>87.747432655983658</v>
      </c>
      <c r="AG1642" s="131">
        <v>1276.448560961381</v>
      </c>
      <c r="AH1642" s="43">
        <v>52966.117959740768</v>
      </c>
    </row>
    <row r="1643" spans="1:34">
      <c r="A1643" s="52">
        <v>0</v>
      </c>
      <c r="C1643" s="53"/>
      <c r="D1643" s="62">
        <v>2007</v>
      </c>
      <c r="E1643" s="62">
        <v>12</v>
      </c>
      <c r="F1643" s="62">
        <v>2008</v>
      </c>
      <c r="G1643" s="62">
        <v>2008</v>
      </c>
      <c r="H1643" s="131">
        <v>728.83021631575809</v>
      </c>
      <c r="I1643" s="131">
        <v>6.9157943279135132</v>
      </c>
      <c r="J1643" s="131">
        <v>270.62889781038945</v>
      </c>
      <c r="K1643" s="131">
        <v>51.05098412162365</v>
      </c>
      <c r="L1643" s="131">
        <v>1007.5208386491796</v>
      </c>
      <c r="M1643" s="131">
        <v>2.1929661494798429</v>
      </c>
      <c r="N1643" s="131">
        <v>1356.9669979661833</v>
      </c>
      <c r="O1643" s="131">
        <v>5.8230905338147618</v>
      </c>
      <c r="P1643" s="131">
        <v>5.310805191059031</v>
      </c>
      <c r="Q1643" s="131">
        <v>11.153850624093209</v>
      </c>
      <c r="R1643" s="131">
        <v>3759.2090853317582</v>
      </c>
      <c r="S1643" s="131">
        <v>12.485979277741764</v>
      </c>
      <c r="T1643" s="131">
        <v>127.75617061077514</v>
      </c>
      <c r="U1643" s="131">
        <v>10156.898972820909</v>
      </c>
      <c r="V1643" s="131">
        <v>1146.1342247337016</v>
      </c>
      <c r="W1643" s="131">
        <v>9.7839931160155142</v>
      </c>
      <c r="X1643" s="131">
        <v>12161.705905804942</v>
      </c>
      <c r="Y1643" s="131">
        <v>1.6752083286452073E-3</v>
      </c>
      <c r="Z1643" s="131">
        <v>0.33261008483504256</v>
      </c>
      <c r="AA1643" s="131">
        <v>5.2618323685342725</v>
      </c>
      <c r="AB1643" s="131">
        <v>4.4456669260025015</v>
      </c>
      <c r="AC1643" s="131">
        <v>2329.0447611848126</v>
      </c>
      <c r="AD1643" s="131">
        <v>11.822291457477551</v>
      </c>
      <c r="AE1643" s="131">
        <v>515.34653000228604</v>
      </c>
      <c r="AF1643" s="131">
        <v>83.970812184421433</v>
      </c>
      <c r="AG1643" s="131">
        <v>955.04570923194137</v>
      </c>
      <c r="AH1643" s="43">
        <v>34725.640662033984</v>
      </c>
    </row>
    <row r="1644" spans="1:34">
      <c r="A1644" s="52">
        <v>0</v>
      </c>
      <c r="C1644" s="53"/>
      <c r="D1644" s="62">
        <v>2008</v>
      </c>
      <c r="E1644" s="62">
        <v>1</v>
      </c>
      <c r="F1644" s="62">
        <v>2008</v>
      </c>
      <c r="G1644" s="62">
        <v>2008</v>
      </c>
      <c r="H1644" s="131">
        <v>834.8675200412531</v>
      </c>
      <c r="I1644" s="131">
        <v>7.4136805917224118</v>
      </c>
      <c r="J1644" s="131">
        <v>138.66233804641976</v>
      </c>
      <c r="K1644" s="131">
        <v>61.380089625890534</v>
      </c>
      <c r="L1644" s="131">
        <v>1034.0824178043583</v>
      </c>
      <c r="M1644" s="131">
        <v>2.0615410004517831</v>
      </c>
      <c r="N1644" s="131">
        <v>1502.9064174689711</v>
      </c>
      <c r="O1644" s="131">
        <v>7.584734822434573</v>
      </c>
      <c r="P1644" s="131">
        <v>4.9408440612446292</v>
      </c>
      <c r="Q1644" s="131">
        <v>11.06731497518849</v>
      </c>
      <c r="R1644" s="131">
        <v>3762.6564777709636</v>
      </c>
      <c r="S1644" s="131">
        <v>14.152986813814138</v>
      </c>
      <c r="T1644" s="131">
        <v>86.682578991157712</v>
      </c>
      <c r="U1644" s="131">
        <v>15207.071012495289</v>
      </c>
      <c r="V1644" s="131">
        <v>902.0576979977958</v>
      </c>
      <c r="W1644" s="131">
        <v>11.819489718319316</v>
      </c>
      <c r="X1644" s="131">
        <v>11157.147379661315</v>
      </c>
      <c r="Y1644" s="131">
        <v>0</v>
      </c>
      <c r="Z1644" s="131">
        <v>2.8815230121847744E-3</v>
      </c>
      <c r="AA1644" s="131">
        <v>12.345696752880878</v>
      </c>
      <c r="AB1644" s="131">
        <v>7.6859846324999834</v>
      </c>
      <c r="AC1644" s="131">
        <v>1479.931875710766</v>
      </c>
      <c r="AD1644" s="131">
        <v>11.758761801379725</v>
      </c>
      <c r="AE1644" s="131">
        <v>412.404918748613</v>
      </c>
      <c r="AF1644" s="131">
        <v>89.001761476863535</v>
      </c>
      <c r="AG1644" s="131">
        <v>1039.5796853577035</v>
      </c>
      <c r="AH1644" s="43">
        <v>37799.266087890319</v>
      </c>
    </row>
    <row r="1645" spans="1:34">
      <c r="A1645" s="52">
        <v>0</v>
      </c>
      <c r="C1645" s="53"/>
      <c r="D1645" s="62">
        <v>2008</v>
      </c>
      <c r="E1645" s="62">
        <v>2</v>
      </c>
      <c r="F1645" s="62">
        <v>2008</v>
      </c>
      <c r="G1645" s="62">
        <v>2008</v>
      </c>
      <c r="H1645" s="131">
        <v>1065.7960156248193</v>
      </c>
      <c r="I1645" s="131">
        <v>6.8072376997344541</v>
      </c>
      <c r="J1645" s="131">
        <v>155.43321933133586</v>
      </c>
      <c r="K1645" s="131">
        <v>33.762990161242058</v>
      </c>
      <c r="L1645" s="131">
        <v>1222.4134087853365</v>
      </c>
      <c r="M1645" s="131">
        <v>2.0335240113178945</v>
      </c>
      <c r="N1645" s="131">
        <v>1356.602370403828</v>
      </c>
      <c r="O1645" s="131">
        <v>6.2196910804673902</v>
      </c>
      <c r="P1645" s="131">
        <v>4.8102474060609079</v>
      </c>
      <c r="Q1645" s="131">
        <v>9.786124967167833</v>
      </c>
      <c r="R1645" s="131">
        <v>2390.3357325341899</v>
      </c>
      <c r="S1645" s="131">
        <v>11.085533805910082</v>
      </c>
      <c r="T1645" s="131">
        <v>60.8573600952353</v>
      </c>
      <c r="U1645" s="131">
        <v>10155.767874951463</v>
      </c>
      <c r="V1645" s="131">
        <v>859.72521117067356</v>
      </c>
      <c r="W1645" s="131">
        <v>10.506254174209431</v>
      </c>
      <c r="X1645" s="131">
        <v>9704.7985642114691</v>
      </c>
      <c r="Y1645" s="131">
        <v>0</v>
      </c>
      <c r="Z1645" s="131">
        <v>2.4698768675869499E-2</v>
      </c>
      <c r="AA1645" s="131">
        <v>12.315465728403275</v>
      </c>
      <c r="AB1645" s="131">
        <v>6.7075800707298914</v>
      </c>
      <c r="AC1645" s="131">
        <v>1578.2858949391461</v>
      </c>
      <c r="AD1645" s="131">
        <v>9.8831081579780857</v>
      </c>
      <c r="AE1645" s="131">
        <v>163.64572934028561</v>
      </c>
      <c r="AF1645" s="131">
        <v>81.729590871528217</v>
      </c>
      <c r="AG1645" s="131">
        <v>819.87821865649335</v>
      </c>
      <c r="AH1645" s="43">
        <v>29729.211646947701</v>
      </c>
    </row>
    <row r="1646" spans="1:34">
      <c r="A1646" s="52">
        <v>0</v>
      </c>
      <c r="C1646" s="53"/>
      <c r="D1646" s="62">
        <v>2008</v>
      </c>
      <c r="E1646" s="62">
        <v>3</v>
      </c>
      <c r="F1646" s="62">
        <v>2008</v>
      </c>
      <c r="G1646" s="62">
        <v>2008</v>
      </c>
      <c r="H1646" s="131">
        <v>1209.0349509676123</v>
      </c>
      <c r="I1646" s="131">
        <v>7.9189379846051979</v>
      </c>
      <c r="J1646" s="131">
        <v>134.79576185514574</v>
      </c>
      <c r="K1646" s="131">
        <v>58.684164230959453</v>
      </c>
      <c r="L1646" s="131">
        <v>1097.66793446362</v>
      </c>
      <c r="M1646" s="131">
        <v>2.3493518888271865</v>
      </c>
      <c r="N1646" s="131">
        <v>1509.6906999927985</v>
      </c>
      <c r="O1646" s="131">
        <v>6.7787013555268061</v>
      </c>
      <c r="P1646" s="131">
        <v>7.837681107207449</v>
      </c>
      <c r="Q1646" s="131">
        <v>11.127427525191004</v>
      </c>
      <c r="R1646" s="131">
        <v>3233.2231839199621</v>
      </c>
      <c r="S1646" s="131">
        <v>13.562173880385147</v>
      </c>
      <c r="T1646" s="131">
        <v>73.774277479890955</v>
      </c>
      <c r="U1646" s="131">
        <v>14310.316056185124</v>
      </c>
      <c r="V1646" s="131">
        <v>1060.7670107620356</v>
      </c>
      <c r="W1646" s="131">
        <v>11.854622744703555</v>
      </c>
      <c r="X1646" s="131">
        <v>11579.983110741648</v>
      </c>
      <c r="Y1646" s="131">
        <v>0</v>
      </c>
      <c r="Z1646" s="131">
        <v>6.0100337111282452E-2</v>
      </c>
      <c r="AA1646" s="131">
        <v>13.776768087273389</v>
      </c>
      <c r="AB1646" s="131">
        <v>7.013625770994838</v>
      </c>
      <c r="AC1646" s="131">
        <v>1142.0578687441684</v>
      </c>
      <c r="AD1646" s="131">
        <v>11.500566407613151</v>
      </c>
      <c r="AE1646" s="131">
        <v>1640.6073726733407</v>
      </c>
      <c r="AF1646" s="131">
        <v>91.978520091632802</v>
      </c>
      <c r="AG1646" s="131">
        <v>1027.9244625666913</v>
      </c>
      <c r="AH1646" s="43">
        <v>38264.285331764062</v>
      </c>
    </row>
    <row r="1647" spans="1:34">
      <c r="A1647" s="52">
        <v>0</v>
      </c>
      <c r="C1647" s="53"/>
      <c r="D1647" s="62">
        <v>2008</v>
      </c>
      <c r="E1647" s="62">
        <v>4</v>
      </c>
      <c r="F1647" s="62">
        <v>2008</v>
      </c>
      <c r="G1647" s="62">
        <v>2008</v>
      </c>
      <c r="H1647" s="131">
        <v>1148.0806740902906</v>
      </c>
      <c r="I1647" s="131">
        <v>8.8259219120148131</v>
      </c>
      <c r="J1647" s="131">
        <v>182.86076182634861</v>
      </c>
      <c r="K1647" s="131">
        <v>67.234914712396034</v>
      </c>
      <c r="L1647" s="131">
        <v>1490.5401663408591</v>
      </c>
      <c r="M1647" s="131">
        <v>2.2566411247841356</v>
      </c>
      <c r="N1647" s="131">
        <v>1921.4325631327042</v>
      </c>
      <c r="O1647" s="131">
        <v>7.7146626051600036</v>
      </c>
      <c r="P1647" s="131">
        <v>8.5234076367311928</v>
      </c>
      <c r="Q1647" s="131">
        <v>12.717437501631178</v>
      </c>
      <c r="R1647" s="131">
        <v>3591.6227203808758</v>
      </c>
      <c r="S1647" s="131">
        <v>10.759956757297697</v>
      </c>
      <c r="T1647" s="131">
        <v>169.47767590923868</v>
      </c>
      <c r="U1647" s="131">
        <v>14527.769621585529</v>
      </c>
      <c r="V1647" s="131">
        <v>1556.5816861585345</v>
      </c>
      <c r="W1647" s="131">
        <v>14.309496735636083</v>
      </c>
      <c r="X1647" s="131">
        <v>15559.992399149141</v>
      </c>
      <c r="Y1647" s="131">
        <v>0</v>
      </c>
      <c r="Z1647" s="131">
        <v>3.2931691567825998E-3</v>
      </c>
      <c r="AA1647" s="131">
        <v>11.948608161093976</v>
      </c>
      <c r="AB1647" s="131">
        <v>8.358343494005128</v>
      </c>
      <c r="AC1647" s="131">
        <v>1707.9394064993485</v>
      </c>
      <c r="AD1647" s="131">
        <v>13.092884579434104</v>
      </c>
      <c r="AE1647" s="131">
        <v>3190.0603414884677</v>
      </c>
      <c r="AF1647" s="131">
        <v>94.915425449551378</v>
      </c>
      <c r="AG1647" s="131">
        <v>1336.0277433030149</v>
      </c>
      <c r="AH1647" s="43">
        <v>46643.046753703245</v>
      </c>
    </row>
    <row r="1648" spans="1:34">
      <c r="A1648" s="52">
        <v>0</v>
      </c>
      <c r="C1648" s="53"/>
      <c r="D1648" s="62">
        <v>2008</v>
      </c>
      <c r="E1648" s="62">
        <v>5</v>
      </c>
      <c r="F1648" s="62">
        <v>2009</v>
      </c>
      <c r="G1648" s="62">
        <v>2009</v>
      </c>
      <c r="H1648" s="131">
        <v>881.81243612974811</v>
      </c>
      <c r="I1648" s="131">
        <v>9.4511276780090316</v>
      </c>
      <c r="J1648" s="131">
        <v>197.23468022846271</v>
      </c>
      <c r="K1648" s="131">
        <v>94.03560306815136</v>
      </c>
      <c r="L1648" s="131">
        <v>855.14619758566187</v>
      </c>
      <c r="M1648" s="131">
        <v>2.2810923153009846</v>
      </c>
      <c r="N1648" s="131">
        <v>2888.0602309372448</v>
      </c>
      <c r="O1648" s="131">
        <v>9.1370510166634098</v>
      </c>
      <c r="P1648" s="131">
        <v>12.793955897162547</v>
      </c>
      <c r="Q1648" s="131">
        <v>15.385179624545032</v>
      </c>
      <c r="R1648" s="131">
        <v>7451.3663877209665</v>
      </c>
      <c r="S1648" s="131">
        <v>20.368789774491322</v>
      </c>
      <c r="T1648" s="131">
        <v>119.03690674119703</v>
      </c>
      <c r="U1648" s="131">
        <v>13979.624169991625</v>
      </c>
      <c r="V1648" s="131">
        <v>1747.4229949853009</v>
      </c>
      <c r="W1648" s="131">
        <v>19.77360689171142</v>
      </c>
      <c r="X1648" s="131">
        <v>24210.096755385734</v>
      </c>
      <c r="Y1648" s="131">
        <v>4.3974218626936686E-3</v>
      </c>
      <c r="Z1648" s="131">
        <v>6.2570213978869402E-2</v>
      </c>
      <c r="AA1648" s="131">
        <v>13.932825537955075</v>
      </c>
      <c r="AB1648" s="131">
        <v>10.066078501483531</v>
      </c>
      <c r="AC1648" s="131">
        <v>2211.6093980459186</v>
      </c>
      <c r="AD1648" s="131">
        <v>15.757732827730143</v>
      </c>
      <c r="AE1648" s="131">
        <v>245.56682073872395</v>
      </c>
      <c r="AF1648" s="131">
        <v>112.17048730601427</v>
      </c>
      <c r="AG1648" s="131">
        <v>2036.437342898485</v>
      </c>
      <c r="AH1648" s="43">
        <v>57158.634819464132</v>
      </c>
    </row>
    <row r="1649" spans="1:34">
      <c r="A1649" s="52">
        <v>0</v>
      </c>
      <c r="C1649" s="53"/>
      <c r="D1649" s="62">
        <v>2008</v>
      </c>
      <c r="E1649" s="62">
        <v>6</v>
      </c>
      <c r="F1649" s="62">
        <v>2009</v>
      </c>
      <c r="G1649" s="62">
        <v>2009</v>
      </c>
      <c r="H1649" s="131">
        <v>1201.6416237900251</v>
      </c>
      <c r="I1649" s="131">
        <v>9.5241688661048176</v>
      </c>
      <c r="J1649" s="131">
        <v>170.05862236377672</v>
      </c>
      <c r="K1649" s="131">
        <v>205.23631951929104</v>
      </c>
      <c r="L1649" s="131">
        <v>934.02810918605701</v>
      </c>
      <c r="M1649" s="131">
        <v>2.158326962914308</v>
      </c>
      <c r="N1649" s="131">
        <v>3472.0720433100369</v>
      </c>
      <c r="O1649" s="131">
        <v>9.8713033937321271</v>
      </c>
      <c r="P1649" s="131">
        <v>16.08107747172917</v>
      </c>
      <c r="Q1649" s="131">
        <v>17.790342202118229</v>
      </c>
      <c r="R1649" s="131">
        <v>8891.2129323606805</v>
      </c>
      <c r="S1649" s="131">
        <v>20.727852853561799</v>
      </c>
      <c r="T1649" s="131">
        <v>109.99885555622919</v>
      </c>
      <c r="U1649" s="131">
        <v>11078.25530779146</v>
      </c>
      <c r="V1649" s="131">
        <v>1873.9883075790237</v>
      </c>
      <c r="W1649" s="131">
        <v>22.719973430692963</v>
      </c>
      <c r="X1649" s="131">
        <v>29044.225157960333</v>
      </c>
      <c r="Y1649" s="131">
        <v>3.1828958244258937E-2</v>
      </c>
      <c r="Z1649" s="131">
        <v>1.2670468330721052</v>
      </c>
      <c r="AA1649" s="131">
        <v>14.262507115704077</v>
      </c>
      <c r="AB1649" s="131">
        <v>10.189909300206116</v>
      </c>
      <c r="AC1649" s="131">
        <v>2331.9505495975814</v>
      </c>
      <c r="AD1649" s="131">
        <v>15.472698702243099</v>
      </c>
      <c r="AE1649" s="131">
        <v>273.61055166708616</v>
      </c>
      <c r="AF1649" s="131">
        <v>114.55923558724955</v>
      </c>
      <c r="AG1649" s="131">
        <v>2461.0308006693799</v>
      </c>
      <c r="AH1649" s="43">
        <v>62301.965453028533</v>
      </c>
    </row>
    <row r="1650" spans="1:34">
      <c r="A1650" s="52">
        <v>0</v>
      </c>
      <c r="C1650" s="53"/>
      <c r="D1650" s="62">
        <v>2008</v>
      </c>
      <c r="E1650" s="62">
        <v>7</v>
      </c>
      <c r="F1650" s="62">
        <v>2009</v>
      </c>
      <c r="G1650" s="62">
        <v>2009</v>
      </c>
      <c r="H1650" s="131">
        <v>1050.7924421348498</v>
      </c>
      <c r="I1650" s="131">
        <v>10.228781795304087</v>
      </c>
      <c r="J1650" s="131">
        <v>208.63793643484198</v>
      </c>
      <c r="K1650" s="131">
        <v>108.00023595812411</v>
      </c>
      <c r="L1650" s="131">
        <v>1013.3199744197153</v>
      </c>
      <c r="M1650" s="131">
        <v>2.1756465561970755</v>
      </c>
      <c r="N1650" s="131">
        <v>3724.0186395776454</v>
      </c>
      <c r="O1650" s="131">
        <v>11.085967757544873</v>
      </c>
      <c r="P1650" s="131">
        <v>12.797343130294115</v>
      </c>
      <c r="Q1650" s="131">
        <v>19.145847175801332</v>
      </c>
      <c r="R1650" s="131">
        <v>8029.8388390196678</v>
      </c>
      <c r="S1650" s="131">
        <v>21.985070947592519</v>
      </c>
      <c r="T1650" s="131">
        <v>132.47594605322072</v>
      </c>
      <c r="U1650" s="131">
        <v>12751.74031240204</v>
      </c>
      <c r="V1650" s="131">
        <v>1983.2526995320011</v>
      </c>
      <c r="W1650" s="131">
        <v>25.585349098325569</v>
      </c>
      <c r="X1650" s="131">
        <v>28093.912856961422</v>
      </c>
      <c r="Y1650" s="131">
        <v>6.0307499831227442E-2</v>
      </c>
      <c r="Z1650" s="131">
        <v>1.4605205210330829</v>
      </c>
      <c r="AA1650" s="131">
        <v>14.579932872718913</v>
      </c>
      <c r="AB1650" s="131">
        <v>10.910764634214782</v>
      </c>
      <c r="AC1650" s="131">
        <v>2714.4491643316978</v>
      </c>
      <c r="AD1650" s="131">
        <v>16.65088505169372</v>
      </c>
      <c r="AE1650" s="131">
        <v>269.06756548341986</v>
      </c>
      <c r="AF1650" s="131">
        <v>122.42081488600836</v>
      </c>
      <c r="AG1650" s="131">
        <v>2742.4004958557771</v>
      </c>
      <c r="AH1650" s="43">
        <v>63090.994340090976</v>
      </c>
    </row>
    <row r="1651" spans="1:34">
      <c r="A1651" s="52">
        <v>0</v>
      </c>
      <c r="C1651" s="53"/>
      <c r="D1651" s="62">
        <v>2008</v>
      </c>
      <c r="E1651" s="62">
        <v>8</v>
      </c>
      <c r="F1651" s="62">
        <v>2009</v>
      </c>
      <c r="G1651" s="62">
        <v>2009</v>
      </c>
      <c r="H1651" s="131">
        <v>1005.5105727464481</v>
      </c>
      <c r="I1651" s="131">
        <v>11.03525032625161</v>
      </c>
      <c r="J1651" s="131">
        <v>201.23485762959785</v>
      </c>
      <c r="K1651" s="131">
        <v>109.12353820601206</v>
      </c>
      <c r="L1651" s="131">
        <v>1038.8737508931217</v>
      </c>
      <c r="M1651" s="131">
        <v>2.2332087338721562</v>
      </c>
      <c r="N1651" s="131">
        <v>3746.6586964039029</v>
      </c>
      <c r="O1651" s="131">
        <v>11.349833439746522</v>
      </c>
      <c r="P1651" s="131">
        <v>12.117261989322978</v>
      </c>
      <c r="Q1651" s="131">
        <v>18.233589686202713</v>
      </c>
      <c r="R1651" s="131">
        <v>9265.2119196090007</v>
      </c>
      <c r="S1651" s="131">
        <v>22.387897947657738</v>
      </c>
      <c r="T1651" s="131">
        <v>140.29054321696316</v>
      </c>
      <c r="U1651" s="131">
        <v>14032.657236006642</v>
      </c>
      <c r="V1651" s="131">
        <v>2007.1048621083496</v>
      </c>
      <c r="W1651" s="131">
        <v>26.31833497509994</v>
      </c>
      <c r="X1651" s="131">
        <v>29368.763880827941</v>
      </c>
      <c r="Y1651" s="131">
        <v>0.18196950469908563</v>
      </c>
      <c r="Z1651" s="131">
        <v>1.8244157128575604</v>
      </c>
      <c r="AA1651" s="131">
        <v>14.574622017067446</v>
      </c>
      <c r="AB1651" s="131">
        <v>11.546398011688135</v>
      </c>
      <c r="AC1651" s="131">
        <v>2944.5045840968978</v>
      </c>
      <c r="AD1651" s="131">
        <v>16.976347140152107</v>
      </c>
      <c r="AE1651" s="131">
        <v>352.87952140154636</v>
      </c>
      <c r="AF1651" s="131">
        <v>125.59124634547314</v>
      </c>
      <c r="AG1651" s="131">
        <v>2820.4294718612673</v>
      </c>
      <c r="AH1651" s="43">
        <v>67307.613810837793</v>
      </c>
    </row>
    <row r="1652" spans="1:34">
      <c r="A1652" s="52">
        <v>0</v>
      </c>
      <c r="C1652" s="53"/>
      <c r="D1652" s="62">
        <v>2008</v>
      </c>
      <c r="E1652" s="62">
        <v>9</v>
      </c>
      <c r="F1652" s="62">
        <v>2009</v>
      </c>
      <c r="G1652" s="62">
        <v>2009</v>
      </c>
      <c r="H1652" s="131">
        <v>787.77799119622841</v>
      </c>
      <c r="I1652" s="131">
        <v>10.456281642629957</v>
      </c>
      <c r="J1652" s="131">
        <v>180.46379894354661</v>
      </c>
      <c r="K1652" s="131">
        <v>100.9901472614289</v>
      </c>
      <c r="L1652" s="131">
        <v>942.44069936864571</v>
      </c>
      <c r="M1652" s="131">
        <v>2.1461013676558838</v>
      </c>
      <c r="N1652" s="131">
        <v>3423.7975639181773</v>
      </c>
      <c r="O1652" s="131">
        <v>10.943608612892008</v>
      </c>
      <c r="P1652" s="131">
        <v>10.925708645485344</v>
      </c>
      <c r="Q1652" s="131">
        <v>16.742336041909528</v>
      </c>
      <c r="R1652" s="131">
        <v>8725.4795408458704</v>
      </c>
      <c r="S1652" s="131">
        <v>20.492124460931041</v>
      </c>
      <c r="T1652" s="131">
        <v>135.19683886943884</v>
      </c>
      <c r="U1652" s="131">
        <v>17947.541202767196</v>
      </c>
      <c r="V1652" s="131">
        <v>1825.632759567864</v>
      </c>
      <c r="W1652" s="131">
        <v>23.734763161201979</v>
      </c>
      <c r="X1652" s="131">
        <v>26776.888306028326</v>
      </c>
      <c r="Y1652" s="131">
        <v>6.9311744597695443E-2</v>
      </c>
      <c r="Z1652" s="131">
        <v>1.6844560236943</v>
      </c>
      <c r="AA1652" s="131">
        <v>14.198368320528623</v>
      </c>
      <c r="AB1652" s="131">
        <v>10.794938107652971</v>
      </c>
      <c r="AC1652" s="131">
        <v>2671.7894230147181</v>
      </c>
      <c r="AD1652" s="131">
        <v>17.469636234558774</v>
      </c>
      <c r="AE1652" s="131">
        <v>925.71324413876755</v>
      </c>
      <c r="AF1652" s="131">
        <v>115.52200637116904</v>
      </c>
      <c r="AG1652" s="131">
        <v>2459.8828594716842</v>
      </c>
      <c r="AH1652" s="43">
        <v>67158.774016126801</v>
      </c>
    </row>
    <row r="1653" spans="1:34">
      <c r="A1653" s="52">
        <v>0</v>
      </c>
      <c r="C1653" s="53"/>
      <c r="D1653" s="62">
        <v>2008</v>
      </c>
      <c r="E1653" s="62">
        <v>10</v>
      </c>
      <c r="F1653" s="62">
        <v>2009</v>
      </c>
      <c r="G1653" s="62">
        <v>2009</v>
      </c>
      <c r="H1653" s="131">
        <v>711.94667699090076</v>
      </c>
      <c r="I1653" s="131">
        <v>8.8644528139919494</v>
      </c>
      <c r="J1653" s="131">
        <v>407.64086797028978</v>
      </c>
      <c r="K1653" s="131">
        <v>82.295232750792081</v>
      </c>
      <c r="L1653" s="131">
        <v>811.64840895629686</v>
      </c>
      <c r="M1653" s="131">
        <v>2.2999401079910551</v>
      </c>
      <c r="N1653" s="131">
        <v>2539.0674564827054</v>
      </c>
      <c r="O1653" s="131">
        <v>8.1441461091690659</v>
      </c>
      <c r="P1653" s="131">
        <v>7.8079487274970347</v>
      </c>
      <c r="Q1653" s="131">
        <v>13.932239473660045</v>
      </c>
      <c r="R1653" s="131">
        <v>5504.4084152741079</v>
      </c>
      <c r="S1653" s="131">
        <v>18.889768171782716</v>
      </c>
      <c r="T1653" s="131">
        <v>201.32539030401006</v>
      </c>
      <c r="U1653" s="131">
        <v>18388.643665080184</v>
      </c>
      <c r="V1653" s="131">
        <v>1662.0287717706569</v>
      </c>
      <c r="W1653" s="131">
        <v>16.200023376438597</v>
      </c>
      <c r="X1653" s="131">
        <v>23940.58105324964</v>
      </c>
      <c r="Y1653" s="131">
        <v>1.4658072875645561E-2</v>
      </c>
      <c r="Z1653" s="131">
        <v>0.40711803700724891</v>
      </c>
      <c r="AA1653" s="131">
        <v>14.128101614986083</v>
      </c>
      <c r="AB1653" s="131">
        <v>9.8782135254747399</v>
      </c>
      <c r="AC1653" s="131">
        <v>2891.605397896828</v>
      </c>
      <c r="AD1653" s="131">
        <v>15.726137865071864</v>
      </c>
      <c r="AE1653" s="131">
        <v>4896.6024055301559</v>
      </c>
      <c r="AF1653" s="131">
        <v>102.03272769712478</v>
      </c>
      <c r="AG1653" s="131">
        <v>1644.2137585400733</v>
      </c>
      <c r="AH1653" s="43">
        <v>63900.332976389698</v>
      </c>
    </row>
    <row r="1654" spans="1:34">
      <c r="A1654" s="52">
        <v>0</v>
      </c>
      <c r="C1654" s="53"/>
      <c r="D1654" s="62">
        <v>2008</v>
      </c>
      <c r="E1654" s="62">
        <v>11</v>
      </c>
      <c r="F1654" s="62">
        <v>2009</v>
      </c>
      <c r="G1654" s="62">
        <v>2009</v>
      </c>
      <c r="H1654" s="131">
        <v>808.80107067675203</v>
      </c>
      <c r="I1654" s="131">
        <v>7.9705358881224067</v>
      </c>
      <c r="J1654" s="131">
        <v>444.20044610404318</v>
      </c>
      <c r="K1654" s="131">
        <v>64.025125084729453</v>
      </c>
      <c r="L1654" s="131">
        <v>1252.9634951641385</v>
      </c>
      <c r="M1654" s="131">
        <v>2.2607163232036109</v>
      </c>
      <c r="N1654" s="131">
        <v>1674.2703224560041</v>
      </c>
      <c r="O1654" s="131">
        <v>6.7289759078170732</v>
      </c>
      <c r="P1654" s="131">
        <v>5.3661299988746141</v>
      </c>
      <c r="Q1654" s="131">
        <v>12.052235986768173</v>
      </c>
      <c r="R1654" s="131">
        <v>3865.9058813251718</v>
      </c>
      <c r="S1654" s="131">
        <v>15.760316275802777</v>
      </c>
      <c r="T1654" s="131">
        <v>163.67402359446811</v>
      </c>
      <c r="U1654" s="131">
        <v>14968.743550049709</v>
      </c>
      <c r="V1654" s="131">
        <v>1349.6278633820436</v>
      </c>
      <c r="W1654" s="131">
        <v>12.517712390039803</v>
      </c>
      <c r="X1654" s="131">
        <v>20864.470529529877</v>
      </c>
      <c r="Y1654" s="131">
        <v>0</v>
      </c>
      <c r="Z1654" s="131">
        <v>4.1164614459782492E-3</v>
      </c>
      <c r="AA1654" s="131">
        <v>12.870654407660888</v>
      </c>
      <c r="AB1654" s="131">
        <v>9.3833611701232638</v>
      </c>
      <c r="AC1654" s="131">
        <v>2291.7953211506538</v>
      </c>
      <c r="AD1654" s="131">
        <v>13.174419966939336</v>
      </c>
      <c r="AE1654" s="131">
        <v>3755.3551628290097</v>
      </c>
      <c r="AF1654" s="131">
        <v>87.747432655983658</v>
      </c>
      <c r="AG1654" s="131">
        <v>1276.448560961381</v>
      </c>
      <c r="AH1654" s="43">
        <v>52966.117959740768</v>
      </c>
    </row>
    <row r="1655" spans="1:34">
      <c r="A1655" s="52">
        <v>0</v>
      </c>
      <c r="C1655" s="53"/>
      <c r="D1655" s="62">
        <v>2008</v>
      </c>
      <c r="E1655" s="62">
        <v>12</v>
      </c>
      <c r="F1655" s="62">
        <v>2009</v>
      </c>
      <c r="G1655" s="62">
        <v>2009</v>
      </c>
      <c r="H1655" s="131">
        <v>728.83021631575809</v>
      </c>
      <c r="I1655" s="131">
        <v>6.9157943279135132</v>
      </c>
      <c r="J1655" s="131">
        <v>270.62889781038945</v>
      </c>
      <c r="K1655" s="131">
        <v>51.05098412162365</v>
      </c>
      <c r="L1655" s="131">
        <v>1007.5208386491796</v>
      </c>
      <c r="M1655" s="131">
        <v>2.1929661494798429</v>
      </c>
      <c r="N1655" s="131">
        <v>1356.9669979661833</v>
      </c>
      <c r="O1655" s="131">
        <v>5.8230905338147618</v>
      </c>
      <c r="P1655" s="131">
        <v>5.310805191059031</v>
      </c>
      <c r="Q1655" s="131">
        <v>11.153850624093209</v>
      </c>
      <c r="R1655" s="131">
        <v>3759.2090853317582</v>
      </c>
      <c r="S1655" s="131">
        <v>12.485979277741764</v>
      </c>
      <c r="T1655" s="131">
        <v>127.75617061077514</v>
      </c>
      <c r="U1655" s="131">
        <v>10156.898972820909</v>
      </c>
      <c r="V1655" s="131">
        <v>1146.1342247337016</v>
      </c>
      <c r="W1655" s="131">
        <v>9.7839931160155142</v>
      </c>
      <c r="X1655" s="131">
        <v>12161.705905804942</v>
      </c>
      <c r="Y1655" s="131">
        <v>1.6752083286452073E-3</v>
      </c>
      <c r="Z1655" s="131">
        <v>0.33261008483504256</v>
      </c>
      <c r="AA1655" s="131">
        <v>5.2618323685342725</v>
      </c>
      <c r="AB1655" s="131">
        <v>4.4456669260025015</v>
      </c>
      <c r="AC1655" s="131">
        <v>2329.0447611848126</v>
      </c>
      <c r="AD1655" s="131">
        <v>11.822291457477551</v>
      </c>
      <c r="AE1655" s="131">
        <v>515.34653000228604</v>
      </c>
      <c r="AF1655" s="131">
        <v>83.970812184421433</v>
      </c>
      <c r="AG1655" s="131">
        <v>955.04570923194137</v>
      </c>
      <c r="AH1655" s="43">
        <v>34725.640662033984</v>
      </c>
    </row>
    <row r="1656" spans="1:34">
      <c r="A1656" s="52">
        <v>0</v>
      </c>
      <c r="C1656" s="53"/>
      <c r="D1656" s="2">
        <v>2009</v>
      </c>
      <c r="E1656" s="2">
        <v>1</v>
      </c>
      <c r="F1656" s="62">
        <v>2009</v>
      </c>
      <c r="G1656" s="62">
        <v>2009</v>
      </c>
      <c r="H1656" s="131">
        <v>834.8675200412531</v>
      </c>
      <c r="I1656" s="131">
        <v>7.4136805917224118</v>
      </c>
      <c r="J1656" s="131">
        <v>138.66233804641976</v>
      </c>
      <c r="K1656" s="131">
        <v>61.380089625890534</v>
      </c>
      <c r="L1656" s="131">
        <v>1034.0824178043583</v>
      </c>
      <c r="M1656" s="131">
        <v>2.0615410004517831</v>
      </c>
      <c r="N1656" s="131">
        <v>1502.9064174689711</v>
      </c>
      <c r="O1656" s="131">
        <v>7.584734822434573</v>
      </c>
      <c r="P1656" s="131">
        <v>4.9408440612446292</v>
      </c>
      <c r="Q1656" s="131">
        <v>11.06731497518849</v>
      </c>
      <c r="R1656" s="131">
        <v>3762.6564777709636</v>
      </c>
      <c r="S1656" s="131">
        <v>14.152986813814138</v>
      </c>
      <c r="T1656" s="131">
        <v>86.682578991157712</v>
      </c>
      <c r="U1656" s="131">
        <v>15207.071012495289</v>
      </c>
      <c r="V1656" s="131">
        <v>902.0576979977958</v>
      </c>
      <c r="W1656" s="131">
        <v>11.819489718319316</v>
      </c>
      <c r="X1656" s="131">
        <v>11157.147379661315</v>
      </c>
      <c r="Y1656" s="131">
        <v>0</v>
      </c>
      <c r="Z1656" s="131">
        <v>2.8815230121847744E-3</v>
      </c>
      <c r="AA1656" s="131">
        <v>12.345696752880878</v>
      </c>
      <c r="AB1656" s="131">
        <v>7.6859846324999834</v>
      </c>
      <c r="AC1656" s="131">
        <v>1479.931875710766</v>
      </c>
      <c r="AD1656" s="131">
        <v>11.758761801379725</v>
      </c>
      <c r="AE1656" s="131">
        <v>412.404918748613</v>
      </c>
      <c r="AF1656" s="131">
        <v>89.001761476863535</v>
      </c>
      <c r="AG1656" s="131">
        <v>1039.5796853577035</v>
      </c>
      <c r="AH1656" s="43">
        <v>37799.266087890319</v>
      </c>
    </row>
    <row r="1657" spans="1:34">
      <c r="A1657" s="52">
        <v>0</v>
      </c>
      <c r="C1657" s="53"/>
      <c r="D1657" s="2">
        <v>2009</v>
      </c>
      <c r="E1657" s="2">
        <v>2</v>
      </c>
      <c r="F1657" s="62">
        <v>2009</v>
      </c>
      <c r="G1657" s="62">
        <v>2009</v>
      </c>
      <c r="H1657" s="131">
        <v>1065.7960156248193</v>
      </c>
      <c r="I1657" s="131">
        <v>6.8072376997344541</v>
      </c>
      <c r="J1657" s="131">
        <v>155.43321933133586</v>
      </c>
      <c r="K1657" s="131">
        <v>33.762990161242058</v>
      </c>
      <c r="L1657" s="131">
        <v>1222.4134087853365</v>
      </c>
      <c r="M1657" s="131">
        <v>2.0335240113178945</v>
      </c>
      <c r="N1657" s="131">
        <v>1356.602370403828</v>
      </c>
      <c r="O1657" s="131">
        <v>6.2196910804673902</v>
      </c>
      <c r="P1657" s="131">
        <v>4.8102474060609079</v>
      </c>
      <c r="Q1657" s="131">
        <v>9.786124967167833</v>
      </c>
      <c r="R1657" s="131">
        <v>2390.3357325341899</v>
      </c>
      <c r="S1657" s="131">
        <v>11.085533805910082</v>
      </c>
      <c r="T1657" s="131">
        <v>60.8573600952353</v>
      </c>
      <c r="U1657" s="131">
        <v>10155.767874951463</v>
      </c>
      <c r="V1657" s="131">
        <v>859.72521117067356</v>
      </c>
      <c r="W1657" s="131">
        <v>10.506254174209431</v>
      </c>
      <c r="X1657" s="131">
        <v>9704.7985642114691</v>
      </c>
      <c r="Y1657" s="131">
        <v>0</v>
      </c>
      <c r="Z1657" s="131">
        <v>2.4698768675869499E-2</v>
      </c>
      <c r="AA1657" s="131">
        <v>12.315465728403275</v>
      </c>
      <c r="AB1657" s="131">
        <v>6.7075800707298914</v>
      </c>
      <c r="AC1657" s="131">
        <v>1578.2858949391461</v>
      </c>
      <c r="AD1657" s="131">
        <v>9.8831081579780857</v>
      </c>
      <c r="AE1657" s="131">
        <v>163.64572934028561</v>
      </c>
      <c r="AF1657" s="131">
        <v>81.729590871528217</v>
      </c>
      <c r="AG1657" s="131">
        <v>819.87821865649335</v>
      </c>
      <c r="AH1657" s="43">
        <v>29729.211646947701</v>
      </c>
    </row>
    <row r="1658" spans="1:34">
      <c r="A1658" s="52">
        <v>0</v>
      </c>
      <c r="C1658" s="53"/>
      <c r="D1658" s="2">
        <v>2009</v>
      </c>
      <c r="E1658" s="2">
        <v>3</v>
      </c>
      <c r="F1658" s="62">
        <v>2009</v>
      </c>
      <c r="G1658" s="62">
        <v>2009</v>
      </c>
      <c r="H1658" s="131">
        <v>1209.0349509676123</v>
      </c>
      <c r="I1658" s="131">
        <v>7.9189379846051979</v>
      </c>
      <c r="J1658" s="131">
        <v>134.79576185514574</v>
      </c>
      <c r="K1658" s="131">
        <v>58.684164230959453</v>
      </c>
      <c r="L1658" s="131">
        <v>1097.66793446362</v>
      </c>
      <c r="M1658" s="131">
        <v>2.3493518888271865</v>
      </c>
      <c r="N1658" s="131">
        <v>1509.6906999927985</v>
      </c>
      <c r="O1658" s="131">
        <v>6.7787013555268061</v>
      </c>
      <c r="P1658" s="131">
        <v>7.837681107207449</v>
      </c>
      <c r="Q1658" s="131">
        <v>11.127427525191004</v>
      </c>
      <c r="R1658" s="131">
        <v>3233.2231839199621</v>
      </c>
      <c r="S1658" s="131">
        <v>13.562173880385147</v>
      </c>
      <c r="T1658" s="131">
        <v>73.774277479890955</v>
      </c>
      <c r="U1658" s="131">
        <v>14310.316056185124</v>
      </c>
      <c r="V1658" s="131">
        <v>1060.7670107620356</v>
      </c>
      <c r="W1658" s="131">
        <v>11.854622744703555</v>
      </c>
      <c r="X1658" s="131">
        <v>11579.983110741648</v>
      </c>
      <c r="Y1658" s="131">
        <v>0</v>
      </c>
      <c r="Z1658" s="131">
        <v>6.0100337111282452E-2</v>
      </c>
      <c r="AA1658" s="131">
        <v>13.776768087273389</v>
      </c>
      <c r="AB1658" s="131">
        <v>7.013625770994838</v>
      </c>
      <c r="AC1658" s="131">
        <v>1142.0578687441684</v>
      </c>
      <c r="AD1658" s="131">
        <v>11.500566407613151</v>
      </c>
      <c r="AE1658" s="131">
        <v>1640.6073726733407</v>
      </c>
      <c r="AF1658" s="131">
        <v>91.978520091632802</v>
      </c>
      <c r="AG1658" s="131">
        <v>1027.9244625666913</v>
      </c>
      <c r="AH1658" s="43">
        <v>38264.285331764062</v>
      </c>
    </row>
    <row r="1659" spans="1:34">
      <c r="A1659" s="52">
        <v>0</v>
      </c>
      <c r="C1659" s="53"/>
      <c r="D1659" s="2">
        <v>2009</v>
      </c>
      <c r="E1659" s="2">
        <v>4</v>
      </c>
      <c r="F1659" s="62">
        <v>2009</v>
      </c>
      <c r="G1659" s="62">
        <v>2009</v>
      </c>
      <c r="H1659" s="131">
        <v>1148.0806740902906</v>
      </c>
      <c r="I1659" s="131">
        <v>8.8259219120148131</v>
      </c>
      <c r="J1659" s="131">
        <v>182.86076182634861</v>
      </c>
      <c r="K1659" s="131">
        <v>67.234914712396034</v>
      </c>
      <c r="L1659" s="131">
        <v>1490.5401663408591</v>
      </c>
      <c r="M1659" s="131">
        <v>2.2566411247841356</v>
      </c>
      <c r="N1659" s="131">
        <v>1921.4325631327042</v>
      </c>
      <c r="O1659" s="131">
        <v>7.7146626051600036</v>
      </c>
      <c r="P1659" s="131">
        <v>8.5234076367311928</v>
      </c>
      <c r="Q1659" s="131">
        <v>12.717437501631178</v>
      </c>
      <c r="R1659" s="131">
        <v>3591.6227203808758</v>
      </c>
      <c r="S1659" s="131">
        <v>10.759956757297697</v>
      </c>
      <c r="T1659" s="131">
        <v>169.47767590923868</v>
      </c>
      <c r="U1659" s="131">
        <v>14527.769621585529</v>
      </c>
      <c r="V1659" s="131">
        <v>1556.5816861585345</v>
      </c>
      <c r="W1659" s="131">
        <v>14.309496735636083</v>
      </c>
      <c r="X1659" s="131">
        <v>15559.992399149141</v>
      </c>
      <c r="Y1659" s="131">
        <v>0</v>
      </c>
      <c r="Z1659" s="131">
        <v>3.2931691567825998E-3</v>
      </c>
      <c r="AA1659" s="131">
        <v>11.948608161093976</v>
      </c>
      <c r="AB1659" s="131">
        <v>8.358343494005128</v>
      </c>
      <c r="AC1659" s="131">
        <v>1707.9394064993485</v>
      </c>
      <c r="AD1659" s="131">
        <v>13.092884579434104</v>
      </c>
      <c r="AE1659" s="131">
        <v>3190.0603414884677</v>
      </c>
      <c r="AF1659" s="131">
        <v>94.915425449551378</v>
      </c>
      <c r="AG1659" s="131">
        <v>1336.0277433030149</v>
      </c>
      <c r="AH1659" s="43">
        <v>46643.046753703245</v>
      </c>
    </row>
    <row r="1660" spans="1:34">
      <c r="A1660" s="52">
        <v>0</v>
      </c>
      <c r="C1660" s="53"/>
      <c r="D1660" s="2">
        <v>2009</v>
      </c>
      <c r="E1660" s="2">
        <v>5</v>
      </c>
      <c r="F1660" s="62">
        <v>2010</v>
      </c>
      <c r="G1660" s="62">
        <v>2010</v>
      </c>
      <c r="H1660" s="131">
        <v>881.81243612974811</v>
      </c>
      <c r="I1660" s="131">
        <v>9.4511276780090316</v>
      </c>
      <c r="J1660" s="131">
        <v>197.23468022846271</v>
      </c>
      <c r="K1660" s="131">
        <v>94.03560306815136</v>
      </c>
      <c r="L1660" s="131">
        <v>855.14619758566187</v>
      </c>
      <c r="M1660" s="131">
        <v>2.2810923153009846</v>
      </c>
      <c r="N1660" s="131">
        <v>2888.0602309372448</v>
      </c>
      <c r="O1660" s="131">
        <v>9.1370510166634098</v>
      </c>
      <c r="P1660" s="131">
        <v>12.793955897162547</v>
      </c>
      <c r="Q1660" s="131">
        <v>15.385179624545032</v>
      </c>
      <c r="R1660" s="131">
        <v>7451.3663877209665</v>
      </c>
      <c r="S1660" s="131">
        <v>20.368789774491322</v>
      </c>
      <c r="T1660" s="131">
        <v>119.03690674119703</v>
      </c>
      <c r="U1660" s="131">
        <v>13979.624169991625</v>
      </c>
      <c r="V1660" s="131">
        <v>1747.4229949853009</v>
      </c>
      <c r="W1660" s="131">
        <v>19.77360689171142</v>
      </c>
      <c r="X1660" s="131">
        <v>24210.096755385734</v>
      </c>
      <c r="Y1660" s="131">
        <v>4.3974218626936686E-3</v>
      </c>
      <c r="Z1660" s="131">
        <v>6.2570213978869402E-2</v>
      </c>
      <c r="AA1660" s="131">
        <v>13.932825537955075</v>
      </c>
      <c r="AB1660" s="131">
        <v>10.066078501483531</v>
      </c>
      <c r="AC1660" s="131">
        <v>2211.6093980459186</v>
      </c>
      <c r="AD1660" s="131">
        <v>15.757732827730143</v>
      </c>
      <c r="AE1660" s="131">
        <v>245.56682073872395</v>
      </c>
      <c r="AF1660" s="131">
        <v>112.17048730601427</v>
      </c>
      <c r="AG1660" s="131">
        <v>2036.437342898485</v>
      </c>
      <c r="AH1660" s="43">
        <v>57158.634819464132</v>
      </c>
    </row>
    <row r="1661" spans="1:34">
      <c r="A1661" s="52">
        <v>0</v>
      </c>
      <c r="C1661" s="53"/>
      <c r="D1661" s="2">
        <v>2009</v>
      </c>
      <c r="E1661" s="2">
        <v>6</v>
      </c>
      <c r="F1661" s="62">
        <v>2010</v>
      </c>
      <c r="G1661" s="62">
        <v>2010</v>
      </c>
      <c r="H1661" s="131">
        <v>1201.6416237900251</v>
      </c>
      <c r="I1661" s="131">
        <v>9.5241688661048176</v>
      </c>
      <c r="J1661" s="131">
        <v>170.05862236377672</v>
      </c>
      <c r="K1661" s="131">
        <v>205.23631951929104</v>
      </c>
      <c r="L1661" s="131">
        <v>934.02810918605701</v>
      </c>
      <c r="M1661" s="131">
        <v>2.158326962914308</v>
      </c>
      <c r="N1661" s="131">
        <v>3472.0720433100369</v>
      </c>
      <c r="O1661" s="131">
        <v>9.8713033937321271</v>
      </c>
      <c r="P1661" s="131">
        <v>16.08107747172917</v>
      </c>
      <c r="Q1661" s="131">
        <v>17.790342202118229</v>
      </c>
      <c r="R1661" s="131">
        <v>8891.2129323606805</v>
      </c>
      <c r="S1661" s="131">
        <v>20.727852853561799</v>
      </c>
      <c r="T1661" s="131">
        <v>109.99885555622919</v>
      </c>
      <c r="U1661" s="131">
        <v>11078.25530779146</v>
      </c>
      <c r="V1661" s="131">
        <v>1873.9883075790237</v>
      </c>
      <c r="W1661" s="131">
        <v>22.719973430692963</v>
      </c>
      <c r="X1661" s="131">
        <v>29044.225157960333</v>
      </c>
      <c r="Y1661" s="131">
        <v>3.1828958244258937E-2</v>
      </c>
      <c r="Z1661" s="131">
        <v>1.2670468330721052</v>
      </c>
      <c r="AA1661" s="131">
        <v>14.262507115704077</v>
      </c>
      <c r="AB1661" s="131">
        <v>10.189909300206116</v>
      </c>
      <c r="AC1661" s="131">
        <v>2331.9505495975814</v>
      </c>
      <c r="AD1661" s="131">
        <v>15.472698702243099</v>
      </c>
      <c r="AE1661" s="131">
        <v>273.61055166708616</v>
      </c>
      <c r="AF1661" s="131">
        <v>114.55923558724955</v>
      </c>
      <c r="AG1661" s="131">
        <v>2461.0308006693799</v>
      </c>
      <c r="AH1661" s="43">
        <v>62301.965453028533</v>
      </c>
    </row>
    <row r="1662" spans="1:34">
      <c r="A1662" s="52">
        <v>0</v>
      </c>
      <c r="C1662" s="53"/>
      <c r="D1662" s="2">
        <v>2009</v>
      </c>
      <c r="E1662" s="2">
        <v>7</v>
      </c>
      <c r="F1662" s="62">
        <v>2010</v>
      </c>
      <c r="G1662" s="62">
        <v>2010</v>
      </c>
      <c r="H1662" s="131">
        <v>1050.7924421348498</v>
      </c>
      <c r="I1662" s="131">
        <v>10.228781795304087</v>
      </c>
      <c r="J1662" s="131">
        <v>208.63793643484198</v>
      </c>
      <c r="K1662" s="131">
        <v>108.00023595812411</v>
      </c>
      <c r="L1662" s="131">
        <v>1013.3199744197153</v>
      </c>
      <c r="M1662" s="131">
        <v>2.1756465561970755</v>
      </c>
      <c r="N1662" s="131">
        <v>3724.0186395776454</v>
      </c>
      <c r="O1662" s="131">
        <v>11.085967757544873</v>
      </c>
      <c r="P1662" s="131">
        <v>12.797343130294115</v>
      </c>
      <c r="Q1662" s="131">
        <v>19.145847175801332</v>
      </c>
      <c r="R1662" s="131">
        <v>8029.8388390196678</v>
      </c>
      <c r="S1662" s="131">
        <v>21.985070947592519</v>
      </c>
      <c r="T1662" s="131">
        <v>132.47594605322072</v>
      </c>
      <c r="U1662" s="131">
        <v>12751.74031240204</v>
      </c>
      <c r="V1662" s="131">
        <v>1983.2526995320011</v>
      </c>
      <c r="W1662" s="131">
        <v>25.585349098325569</v>
      </c>
      <c r="X1662" s="131">
        <v>28093.912856961422</v>
      </c>
      <c r="Y1662" s="131">
        <v>6.0307499831227442E-2</v>
      </c>
      <c r="Z1662" s="131">
        <v>1.4605205210330829</v>
      </c>
      <c r="AA1662" s="131">
        <v>14.579932872718913</v>
      </c>
      <c r="AB1662" s="131">
        <v>10.910764634214782</v>
      </c>
      <c r="AC1662" s="131">
        <v>2714.4491643316978</v>
      </c>
      <c r="AD1662" s="131">
        <v>16.65088505169372</v>
      </c>
      <c r="AE1662" s="131">
        <v>269.06756548341986</v>
      </c>
      <c r="AF1662" s="131">
        <v>122.42081488600836</v>
      </c>
      <c r="AG1662" s="131">
        <v>2742.4004958557771</v>
      </c>
      <c r="AH1662" s="43">
        <v>63090.994340090976</v>
      </c>
    </row>
    <row r="1663" spans="1:34">
      <c r="A1663" s="52">
        <v>0</v>
      </c>
      <c r="C1663" s="53"/>
      <c r="D1663" s="2">
        <v>2009</v>
      </c>
      <c r="E1663" s="2">
        <v>8</v>
      </c>
      <c r="F1663" s="62">
        <v>2010</v>
      </c>
      <c r="G1663" s="62">
        <v>2010</v>
      </c>
      <c r="H1663" s="131">
        <v>1005.5105727464481</v>
      </c>
      <c r="I1663" s="131">
        <v>11.03525032625161</v>
      </c>
      <c r="J1663" s="131">
        <v>201.23485762959785</v>
      </c>
      <c r="K1663" s="131">
        <v>109.12353820601206</v>
      </c>
      <c r="L1663" s="131">
        <v>1038.8737508931217</v>
      </c>
      <c r="M1663" s="131">
        <v>2.2332087338721562</v>
      </c>
      <c r="N1663" s="131">
        <v>3746.6586964039029</v>
      </c>
      <c r="O1663" s="131">
        <v>11.349833439746522</v>
      </c>
      <c r="P1663" s="131">
        <v>12.117261989322978</v>
      </c>
      <c r="Q1663" s="131">
        <v>18.233589686202713</v>
      </c>
      <c r="R1663" s="131">
        <v>9265.2119196090007</v>
      </c>
      <c r="S1663" s="131">
        <v>22.387897947657738</v>
      </c>
      <c r="T1663" s="131">
        <v>140.29054321696316</v>
      </c>
      <c r="U1663" s="131">
        <v>14032.657236006642</v>
      </c>
      <c r="V1663" s="131">
        <v>2007.1048621083496</v>
      </c>
      <c r="W1663" s="131">
        <v>26.31833497509994</v>
      </c>
      <c r="X1663" s="131">
        <v>29368.763880827941</v>
      </c>
      <c r="Y1663" s="131">
        <v>0.18196950469908563</v>
      </c>
      <c r="Z1663" s="131">
        <v>1.8244157128575604</v>
      </c>
      <c r="AA1663" s="131">
        <v>14.574622017067446</v>
      </c>
      <c r="AB1663" s="131">
        <v>11.546398011688135</v>
      </c>
      <c r="AC1663" s="131">
        <v>2944.5045840968978</v>
      </c>
      <c r="AD1663" s="131">
        <v>16.976347140152107</v>
      </c>
      <c r="AE1663" s="131">
        <v>352.87952140154636</v>
      </c>
      <c r="AF1663" s="131">
        <v>125.59124634547314</v>
      </c>
      <c r="AG1663" s="131">
        <v>2820.4294718612673</v>
      </c>
      <c r="AH1663" s="43">
        <v>67307.613810837793</v>
      </c>
    </row>
    <row r="1664" spans="1:34">
      <c r="A1664" s="52">
        <v>0</v>
      </c>
      <c r="C1664" s="53"/>
      <c r="D1664" s="2">
        <v>2009</v>
      </c>
      <c r="E1664" s="2">
        <v>9</v>
      </c>
      <c r="F1664" s="62">
        <v>2010</v>
      </c>
      <c r="G1664" s="62">
        <v>2010</v>
      </c>
      <c r="H1664" s="131">
        <v>787.77799119622841</v>
      </c>
      <c r="I1664" s="131">
        <v>10.456281642629957</v>
      </c>
      <c r="J1664" s="131">
        <v>180.46379894354661</v>
      </c>
      <c r="K1664" s="131">
        <v>100.9901472614289</v>
      </c>
      <c r="L1664" s="131">
        <v>942.44069936864571</v>
      </c>
      <c r="M1664" s="131">
        <v>2.1461013676558838</v>
      </c>
      <c r="N1664" s="131">
        <v>3423.7975639181773</v>
      </c>
      <c r="O1664" s="131">
        <v>10.943608612892008</v>
      </c>
      <c r="P1664" s="131">
        <v>10.925708645485344</v>
      </c>
      <c r="Q1664" s="131">
        <v>16.742336041909528</v>
      </c>
      <c r="R1664" s="131">
        <v>8725.4795408458704</v>
      </c>
      <c r="S1664" s="131">
        <v>20.492124460931041</v>
      </c>
      <c r="T1664" s="131">
        <v>135.19683886943884</v>
      </c>
      <c r="U1664" s="131">
        <v>17947.541202767196</v>
      </c>
      <c r="V1664" s="131">
        <v>1825.632759567864</v>
      </c>
      <c r="W1664" s="131">
        <v>23.734763161201979</v>
      </c>
      <c r="X1664" s="131">
        <v>26776.888306028326</v>
      </c>
      <c r="Y1664" s="131">
        <v>6.9311744597695443E-2</v>
      </c>
      <c r="Z1664" s="131">
        <v>1.6844560236943</v>
      </c>
      <c r="AA1664" s="131">
        <v>14.198368320528623</v>
      </c>
      <c r="AB1664" s="131">
        <v>10.794938107652971</v>
      </c>
      <c r="AC1664" s="131">
        <v>2671.7894230147181</v>
      </c>
      <c r="AD1664" s="131">
        <v>17.469636234558774</v>
      </c>
      <c r="AE1664" s="131">
        <v>925.71324413876755</v>
      </c>
      <c r="AF1664" s="131">
        <v>115.52200637116904</v>
      </c>
      <c r="AG1664" s="131">
        <v>2459.8828594716842</v>
      </c>
      <c r="AH1664" s="43">
        <v>67158.774016126801</v>
      </c>
    </row>
    <row r="1665" spans="1:34">
      <c r="A1665" s="52">
        <v>0</v>
      </c>
      <c r="C1665" s="53"/>
      <c r="D1665" s="2">
        <v>2009</v>
      </c>
      <c r="E1665" s="2">
        <v>10</v>
      </c>
      <c r="F1665" s="62">
        <v>2010</v>
      </c>
      <c r="G1665" s="62">
        <v>2010</v>
      </c>
      <c r="H1665" s="131">
        <v>711.94667699090076</v>
      </c>
      <c r="I1665" s="131">
        <v>8.8644528139919494</v>
      </c>
      <c r="J1665" s="131">
        <v>407.64086797028978</v>
      </c>
      <c r="K1665" s="131">
        <v>82.295232750792081</v>
      </c>
      <c r="L1665" s="131">
        <v>811.64840895629686</v>
      </c>
      <c r="M1665" s="131">
        <v>2.2999401079910551</v>
      </c>
      <c r="N1665" s="131">
        <v>2539.0674564827054</v>
      </c>
      <c r="O1665" s="131">
        <v>8.1441461091690659</v>
      </c>
      <c r="P1665" s="131">
        <v>7.8079487274970347</v>
      </c>
      <c r="Q1665" s="131">
        <v>13.932239473660045</v>
      </c>
      <c r="R1665" s="131">
        <v>5504.4084152741079</v>
      </c>
      <c r="S1665" s="131">
        <v>18.889768171782716</v>
      </c>
      <c r="T1665" s="131">
        <v>201.32539030401006</v>
      </c>
      <c r="U1665" s="131">
        <v>18388.643665080184</v>
      </c>
      <c r="V1665" s="131">
        <v>1662.0287717706569</v>
      </c>
      <c r="W1665" s="131">
        <v>16.200023376438597</v>
      </c>
      <c r="X1665" s="131">
        <v>23940.58105324964</v>
      </c>
      <c r="Y1665" s="131">
        <v>1.4658072875645561E-2</v>
      </c>
      <c r="Z1665" s="131">
        <v>0.40711803700724891</v>
      </c>
      <c r="AA1665" s="131">
        <v>14.128101614986083</v>
      </c>
      <c r="AB1665" s="131">
        <v>9.8782135254747399</v>
      </c>
      <c r="AC1665" s="131">
        <v>2891.605397896828</v>
      </c>
      <c r="AD1665" s="131">
        <v>15.726137865071864</v>
      </c>
      <c r="AE1665" s="131">
        <v>4896.6024055301559</v>
      </c>
      <c r="AF1665" s="131">
        <v>102.03272769712478</v>
      </c>
      <c r="AG1665" s="131">
        <v>1644.2137585400733</v>
      </c>
      <c r="AH1665" s="43">
        <v>63900.332976389698</v>
      </c>
    </row>
    <row r="1666" spans="1:34">
      <c r="A1666" s="52">
        <v>0</v>
      </c>
      <c r="C1666" s="53"/>
      <c r="D1666" s="2">
        <v>2009</v>
      </c>
      <c r="E1666" s="2">
        <v>11</v>
      </c>
      <c r="F1666" s="62">
        <v>2010</v>
      </c>
      <c r="G1666" s="62">
        <v>2010</v>
      </c>
      <c r="H1666" s="131">
        <v>808.80107067675203</v>
      </c>
      <c r="I1666" s="131">
        <v>7.9705358881224067</v>
      </c>
      <c r="J1666" s="131">
        <v>444.20044610404318</v>
      </c>
      <c r="K1666" s="131">
        <v>64.025125084729453</v>
      </c>
      <c r="L1666" s="131">
        <v>1252.9634951641385</v>
      </c>
      <c r="M1666" s="131">
        <v>2.2607163232036109</v>
      </c>
      <c r="N1666" s="131">
        <v>1674.2703224560041</v>
      </c>
      <c r="O1666" s="131">
        <v>6.7289759078170732</v>
      </c>
      <c r="P1666" s="131">
        <v>5.3661299988746141</v>
      </c>
      <c r="Q1666" s="131">
        <v>12.052235986768173</v>
      </c>
      <c r="R1666" s="131">
        <v>3865.9058813251718</v>
      </c>
      <c r="S1666" s="131">
        <v>15.760316275802777</v>
      </c>
      <c r="T1666" s="131">
        <v>163.67402359446811</v>
      </c>
      <c r="U1666" s="131">
        <v>14968.743550049709</v>
      </c>
      <c r="V1666" s="131">
        <v>1349.6278633820436</v>
      </c>
      <c r="W1666" s="131">
        <v>12.517712390039803</v>
      </c>
      <c r="X1666" s="131">
        <v>20864.470529529877</v>
      </c>
      <c r="Y1666" s="131">
        <v>0</v>
      </c>
      <c r="Z1666" s="131">
        <v>4.1164614459782492E-3</v>
      </c>
      <c r="AA1666" s="131">
        <v>12.870654407660888</v>
      </c>
      <c r="AB1666" s="131">
        <v>9.3833611701232638</v>
      </c>
      <c r="AC1666" s="131">
        <v>2291.7953211506538</v>
      </c>
      <c r="AD1666" s="131">
        <v>13.174419966939336</v>
      </c>
      <c r="AE1666" s="131">
        <v>3755.3551628290097</v>
      </c>
      <c r="AF1666" s="131">
        <v>87.747432655983658</v>
      </c>
      <c r="AG1666" s="131">
        <v>1276.448560961381</v>
      </c>
      <c r="AH1666" s="43">
        <v>52966.117959740768</v>
      </c>
    </row>
    <row r="1667" spans="1:34">
      <c r="A1667" s="52">
        <v>0</v>
      </c>
      <c r="C1667" s="53"/>
      <c r="D1667" s="2">
        <v>2009</v>
      </c>
      <c r="E1667" s="2">
        <v>12</v>
      </c>
      <c r="F1667" s="62">
        <v>2010</v>
      </c>
      <c r="G1667" s="62">
        <v>2010</v>
      </c>
      <c r="H1667" s="131">
        <v>728.83021631575809</v>
      </c>
      <c r="I1667" s="131">
        <v>6.9157943279135132</v>
      </c>
      <c r="J1667" s="131">
        <v>270.62889781038945</v>
      </c>
      <c r="K1667" s="131">
        <v>51.05098412162365</v>
      </c>
      <c r="L1667" s="131">
        <v>1007.5208386491796</v>
      </c>
      <c r="M1667" s="131">
        <v>2.1929661494798429</v>
      </c>
      <c r="N1667" s="131">
        <v>1356.9669979661833</v>
      </c>
      <c r="O1667" s="131">
        <v>5.8230905338147618</v>
      </c>
      <c r="P1667" s="131">
        <v>5.310805191059031</v>
      </c>
      <c r="Q1667" s="131">
        <v>11.153850624093209</v>
      </c>
      <c r="R1667" s="131">
        <v>3759.2090853317582</v>
      </c>
      <c r="S1667" s="131">
        <v>12.485979277741764</v>
      </c>
      <c r="T1667" s="131">
        <v>127.75617061077514</v>
      </c>
      <c r="U1667" s="131">
        <v>10156.898972820909</v>
      </c>
      <c r="V1667" s="131">
        <v>1146.1342247337016</v>
      </c>
      <c r="W1667" s="131">
        <v>9.7839931160155142</v>
      </c>
      <c r="X1667" s="131">
        <v>12161.705905804942</v>
      </c>
      <c r="Y1667" s="131">
        <v>1.6752083286452073E-3</v>
      </c>
      <c r="Z1667" s="131">
        <v>0.33261008483504256</v>
      </c>
      <c r="AA1667" s="131">
        <v>5.2618323685342725</v>
      </c>
      <c r="AB1667" s="131">
        <v>4.4456669260025015</v>
      </c>
      <c r="AC1667" s="131">
        <v>2329.0447611848126</v>
      </c>
      <c r="AD1667" s="131">
        <v>11.822291457477551</v>
      </c>
      <c r="AE1667" s="131">
        <v>515.34653000228604</v>
      </c>
      <c r="AF1667" s="131">
        <v>83.970812184421433</v>
      </c>
      <c r="AG1667" s="131">
        <v>955.04570923194137</v>
      </c>
      <c r="AH1667" s="43">
        <v>34725.640662033984</v>
      </c>
    </row>
    <row r="1668" spans="1:34">
      <c r="A1668" s="52">
        <v>0</v>
      </c>
      <c r="C1668" s="53"/>
      <c r="D1668" s="2">
        <v>2010</v>
      </c>
      <c r="E1668" s="2">
        <v>1</v>
      </c>
      <c r="F1668" s="62">
        <v>2010</v>
      </c>
      <c r="G1668" s="62">
        <v>2010</v>
      </c>
      <c r="H1668" s="131">
        <v>834.8675200412531</v>
      </c>
      <c r="I1668" s="131">
        <v>7.4136805917224118</v>
      </c>
      <c r="J1668" s="131">
        <v>138.66233804641976</v>
      </c>
      <c r="K1668" s="131">
        <v>61.380089625890534</v>
      </c>
      <c r="L1668" s="131">
        <v>1034.0824178043583</v>
      </c>
      <c r="M1668" s="131">
        <v>2.0615410004517831</v>
      </c>
      <c r="N1668" s="131">
        <v>1502.9064174689711</v>
      </c>
      <c r="O1668" s="131">
        <v>7.584734822434573</v>
      </c>
      <c r="P1668" s="131">
        <v>4.9408440612446292</v>
      </c>
      <c r="Q1668" s="131">
        <v>11.06731497518849</v>
      </c>
      <c r="R1668" s="131">
        <v>3762.6564777709636</v>
      </c>
      <c r="S1668" s="131">
        <v>14.152986813814138</v>
      </c>
      <c r="T1668" s="131">
        <v>86.682578991157712</v>
      </c>
      <c r="U1668" s="131">
        <v>15207.071012495289</v>
      </c>
      <c r="V1668" s="131">
        <v>902.0576979977958</v>
      </c>
      <c r="W1668" s="131">
        <v>11.819489718319316</v>
      </c>
      <c r="X1668" s="131">
        <v>11157.147379661315</v>
      </c>
      <c r="Y1668" s="131">
        <v>0</v>
      </c>
      <c r="Z1668" s="131">
        <v>2.8815230121847744E-3</v>
      </c>
      <c r="AA1668" s="131">
        <v>12.345696752880878</v>
      </c>
      <c r="AB1668" s="131">
        <v>7.6859846324999834</v>
      </c>
      <c r="AC1668" s="131">
        <v>1479.931875710766</v>
      </c>
      <c r="AD1668" s="131">
        <v>11.758761801379725</v>
      </c>
      <c r="AE1668" s="131">
        <v>412.404918748613</v>
      </c>
      <c r="AF1668" s="131">
        <v>89.001761476863535</v>
      </c>
      <c r="AG1668" s="131">
        <v>1039.5796853577035</v>
      </c>
      <c r="AH1668" s="43">
        <v>37799.266087890319</v>
      </c>
    </row>
    <row r="1669" spans="1:34">
      <c r="A1669" s="52">
        <v>0</v>
      </c>
      <c r="C1669" s="53"/>
      <c r="D1669" s="2">
        <v>2010</v>
      </c>
      <c r="E1669" s="2">
        <v>2</v>
      </c>
      <c r="F1669" s="62">
        <v>2010</v>
      </c>
      <c r="G1669" s="62">
        <v>2010</v>
      </c>
      <c r="H1669" s="131">
        <v>1065.7960156248193</v>
      </c>
      <c r="I1669" s="131">
        <v>6.8072376997344541</v>
      </c>
      <c r="J1669" s="131">
        <v>155.43321933133586</v>
      </c>
      <c r="K1669" s="131">
        <v>33.762990161242058</v>
      </c>
      <c r="L1669" s="131">
        <v>1222.4134087853365</v>
      </c>
      <c r="M1669" s="131">
        <v>2.0335240113178945</v>
      </c>
      <c r="N1669" s="131">
        <v>1356.602370403828</v>
      </c>
      <c r="O1669" s="131">
        <v>6.2196910804673902</v>
      </c>
      <c r="P1669" s="131">
        <v>4.8102474060609079</v>
      </c>
      <c r="Q1669" s="131">
        <v>9.786124967167833</v>
      </c>
      <c r="R1669" s="131">
        <v>2390.3357325341899</v>
      </c>
      <c r="S1669" s="131">
        <v>11.085533805910082</v>
      </c>
      <c r="T1669" s="131">
        <v>60.8573600952353</v>
      </c>
      <c r="U1669" s="131">
        <v>10155.767874951463</v>
      </c>
      <c r="V1669" s="131">
        <v>859.72521117067356</v>
      </c>
      <c r="W1669" s="131">
        <v>10.506254174209431</v>
      </c>
      <c r="X1669" s="131">
        <v>9704.7985642114691</v>
      </c>
      <c r="Y1669" s="131">
        <v>0</v>
      </c>
      <c r="Z1669" s="131">
        <v>2.4698768675869499E-2</v>
      </c>
      <c r="AA1669" s="131">
        <v>12.315465728403275</v>
      </c>
      <c r="AB1669" s="131">
        <v>6.7075800707298914</v>
      </c>
      <c r="AC1669" s="131">
        <v>1578.2858949391461</v>
      </c>
      <c r="AD1669" s="131">
        <v>9.8831081579780857</v>
      </c>
      <c r="AE1669" s="131">
        <v>163.64572934028561</v>
      </c>
      <c r="AF1669" s="131">
        <v>81.729590871528217</v>
      </c>
      <c r="AG1669" s="131">
        <v>819.87821865649335</v>
      </c>
      <c r="AH1669" s="43">
        <v>29729.211646947701</v>
      </c>
    </row>
    <row r="1670" spans="1:34">
      <c r="A1670" s="52">
        <v>0</v>
      </c>
      <c r="C1670" s="53"/>
      <c r="D1670" s="2">
        <v>2010</v>
      </c>
      <c r="E1670" s="2">
        <v>3</v>
      </c>
      <c r="F1670" s="62">
        <v>2010</v>
      </c>
      <c r="G1670" s="62">
        <v>2010</v>
      </c>
      <c r="H1670" s="131">
        <v>1209.0349509676123</v>
      </c>
      <c r="I1670" s="131">
        <v>7.9189379846051979</v>
      </c>
      <c r="J1670" s="131">
        <v>134.79576185514574</v>
      </c>
      <c r="K1670" s="131">
        <v>58.684164230959453</v>
      </c>
      <c r="L1670" s="131">
        <v>1097.66793446362</v>
      </c>
      <c r="M1670" s="131">
        <v>2.3493518888271865</v>
      </c>
      <c r="N1670" s="131">
        <v>1509.6906999927985</v>
      </c>
      <c r="O1670" s="131">
        <v>6.7787013555268061</v>
      </c>
      <c r="P1670" s="131">
        <v>7.837681107207449</v>
      </c>
      <c r="Q1670" s="131">
        <v>11.127427525191004</v>
      </c>
      <c r="R1670" s="131">
        <v>3233.2231839199621</v>
      </c>
      <c r="S1670" s="131">
        <v>13.562173880385147</v>
      </c>
      <c r="T1670" s="131">
        <v>73.774277479890955</v>
      </c>
      <c r="U1670" s="131">
        <v>14310.316056185124</v>
      </c>
      <c r="V1670" s="131">
        <v>1060.7670107620356</v>
      </c>
      <c r="W1670" s="131">
        <v>11.854622744703555</v>
      </c>
      <c r="X1670" s="131">
        <v>11579.983110741648</v>
      </c>
      <c r="Y1670" s="131">
        <v>0</v>
      </c>
      <c r="Z1670" s="131">
        <v>6.0100337111282452E-2</v>
      </c>
      <c r="AA1670" s="131">
        <v>13.776768087273389</v>
      </c>
      <c r="AB1670" s="131">
        <v>7.013625770994838</v>
      </c>
      <c r="AC1670" s="131">
        <v>1142.0578687441684</v>
      </c>
      <c r="AD1670" s="131">
        <v>11.500566407613151</v>
      </c>
      <c r="AE1670" s="131">
        <v>1640.6073726733407</v>
      </c>
      <c r="AF1670" s="131">
        <v>91.978520091632802</v>
      </c>
      <c r="AG1670" s="131">
        <v>1027.9244625666913</v>
      </c>
      <c r="AH1670" s="43">
        <v>38264.285331764062</v>
      </c>
    </row>
    <row r="1671" spans="1:34">
      <c r="A1671" s="52">
        <v>0</v>
      </c>
      <c r="C1671" s="53"/>
      <c r="D1671" s="2">
        <v>2010</v>
      </c>
      <c r="E1671" s="2">
        <v>4</v>
      </c>
      <c r="F1671" s="62">
        <v>2010</v>
      </c>
      <c r="G1671" s="62">
        <v>2010</v>
      </c>
      <c r="H1671" s="131">
        <v>1148.0806740902906</v>
      </c>
      <c r="I1671" s="131">
        <v>8.8259219120148131</v>
      </c>
      <c r="J1671" s="131">
        <v>182.86076182634861</v>
      </c>
      <c r="K1671" s="131">
        <v>67.234914712396034</v>
      </c>
      <c r="L1671" s="131">
        <v>1490.5401663408591</v>
      </c>
      <c r="M1671" s="131">
        <v>2.2566411247841356</v>
      </c>
      <c r="N1671" s="131">
        <v>1921.4325631327042</v>
      </c>
      <c r="O1671" s="131">
        <v>7.7146626051600036</v>
      </c>
      <c r="P1671" s="131">
        <v>8.5234076367311928</v>
      </c>
      <c r="Q1671" s="131">
        <v>12.717437501631178</v>
      </c>
      <c r="R1671" s="131">
        <v>3591.6227203808758</v>
      </c>
      <c r="S1671" s="131">
        <v>10.759956757297697</v>
      </c>
      <c r="T1671" s="131">
        <v>169.47767590923868</v>
      </c>
      <c r="U1671" s="131">
        <v>14527.769621585529</v>
      </c>
      <c r="V1671" s="131">
        <v>1556.5816861585345</v>
      </c>
      <c r="W1671" s="131">
        <v>14.309496735636083</v>
      </c>
      <c r="X1671" s="131">
        <v>15559.992399149141</v>
      </c>
      <c r="Y1671" s="131">
        <v>0</v>
      </c>
      <c r="Z1671" s="131">
        <v>3.2931691567825998E-3</v>
      </c>
      <c r="AA1671" s="131">
        <v>11.948608161093976</v>
      </c>
      <c r="AB1671" s="131">
        <v>8.358343494005128</v>
      </c>
      <c r="AC1671" s="131">
        <v>1707.9394064993485</v>
      </c>
      <c r="AD1671" s="131">
        <v>13.092884579434104</v>
      </c>
      <c r="AE1671" s="131">
        <v>3190.0603414884677</v>
      </c>
      <c r="AF1671" s="131">
        <v>94.915425449551378</v>
      </c>
      <c r="AG1671" s="131">
        <v>1336.0277433030149</v>
      </c>
      <c r="AH1671" s="43">
        <v>46643.046753703245</v>
      </c>
    </row>
    <row r="1672" spans="1:34">
      <c r="A1672" s="52">
        <v>0</v>
      </c>
      <c r="C1672" s="53"/>
      <c r="D1672" s="2">
        <v>2010</v>
      </c>
      <c r="E1672" s="2">
        <v>5</v>
      </c>
      <c r="F1672" s="62">
        <v>2011</v>
      </c>
      <c r="G1672" s="62">
        <v>2011</v>
      </c>
      <c r="H1672" s="131">
        <v>881.81243612974811</v>
      </c>
      <c r="I1672" s="131">
        <v>9.4511276780090316</v>
      </c>
      <c r="J1672" s="131">
        <v>197.23468022846271</v>
      </c>
      <c r="K1672" s="131">
        <v>94.03560306815136</v>
      </c>
      <c r="L1672" s="131">
        <v>855.14619758566187</v>
      </c>
      <c r="M1672" s="131">
        <v>2.2810923153009846</v>
      </c>
      <c r="N1672" s="131">
        <v>2888.0602309372448</v>
      </c>
      <c r="O1672" s="131">
        <v>9.1370510166634098</v>
      </c>
      <c r="P1672" s="131">
        <v>12.793955897162547</v>
      </c>
      <c r="Q1672" s="131">
        <v>15.385179624545032</v>
      </c>
      <c r="R1672" s="131">
        <v>7451.3663877209665</v>
      </c>
      <c r="S1672" s="131">
        <v>20.368789774491322</v>
      </c>
      <c r="T1672" s="131">
        <v>119.03690674119703</v>
      </c>
      <c r="U1672" s="131">
        <v>13979.624169991625</v>
      </c>
      <c r="V1672" s="131">
        <v>1747.4229949853009</v>
      </c>
      <c r="W1672" s="131">
        <v>19.77360689171142</v>
      </c>
      <c r="X1672" s="131">
        <v>24210.096755385734</v>
      </c>
      <c r="Y1672" s="131">
        <v>4.3974218626936686E-3</v>
      </c>
      <c r="Z1672" s="131">
        <v>6.2570213978869402E-2</v>
      </c>
      <c r="AA1672" s="131">
        <v>13.932825537955075</v>
      </c>
      <c r="AB1672" s="131">
        <v>10.066078501483531</v>
      </c>
      <c r="AC1672" s="131">
        <v>2211.6093980459186</v>
      </c>
      <c r="AD1672" s="131">
        <v>15.757732827730143</v>
      </c>
      <c r="AE1672" s="131">
        <v>245.56682073872395</v>
      </c>
      <c r="AF1672" s="131">
        <v>112.17048730601427</v>
      </c>
      <c r="AG1672" s="131">
        <v>2036.437342898485</v>
      </c>
      <c r="AH1672" s="43">
        <v>57158.634819464132</v>
      </c>
    </row>
    <row r="1673" spans="1:34">
      <c r="A1673" s="52">
        <v>0</v>
      </c>
      <c r="C1673" s="53"/>
      <c r="D1673" s="2">
        <v>2010</v>
      </c>
      <c r="E1673" s="2">
        <v>6</v>
      </c>
      <c r="F1673" s="62">
        <v>2011</v>
      </c>
      <c r="G1673" s="62">
        <v>2011</v>
      </c>
      <c r="H1673" s="131">
        <v>1201.6416237900251</v>
      </c>
      <c r="I1673" s="131">
        <v>9.5241688661048176</v>
      </c>
      <c r="J1673" s="131">
        <v>170.05862236377672</v>
      </c>
      <c r="K1673" s="131">
        <v>205.23631951929104</v>
      </c>
      <c r="L1673" s="131">
        <v>934.02810918605701</v>
      </c>
      <c r="M1673" s="131">
        <v>2.158326962914308</v>
      </c>
      <c r="N1673" s="131">
        <v>3472.0720433100369</v>
      </c>
      <c r="O1673" s="131">
        <v>9.8713033937321271</v>
      </c>
      <c r="P1673" s="131">
        <v>16.08107747172917</v>
      </c>
      <c r="Q1673" s="131">
        <v>17.790342202118229</v>
      </c>
      <c r="R1673" s="131">
        <v>8891.2129323606805</v>
      </c>
      <c r="S1673" s="131">
        <v>20.727852853561799</v>
      </c>
      <c r="T1673" s="131">
        <v>109.99885555622919</v>
      </c>
      <c r="U1673" s="131">
        <v>11078.25530779146</v>
      </c>
      <c r="V1673" s="131">
        <v>1873.9883075790237</v>
      </c>
      <c r="W1673" s="131">
        <v>22.719973430692963</v>
      </c>
      <c r="X1673" s="131">
        <v>29044.225157960333</v>
      </c>
      <c r="Y1673" s="131">
        <v>3.1828958244258937E-2</v>
      </c>
      <c r="Z1673" s="131">
        <v>1.2670468330721052</v>
      </c>
      <c r="AA1673" s="131">
        <v>14.262507115704077</v>
      </c>
      <c r="AB1673" s="131">
        <v>10.189909300206116</v>
      </c>
      <c r="AC1673" s="131">
        <v>2331.9505495975814</v>
      </c>
      <c r="AD1673" s="131">
        <v>15.472698702243099</v>
      </c>
      <c r="AE1673" s="131">
        <v>273.61055166708616</v>
      </c>
      <c r="AF1673" s="131">
        <v>114.55923558724955</v>
      </c>
      <c r="AG1673" s="131">
        <v>2461.0308006693799</v>
      </c>
      <c r="AH1673" s="43">
        <v>62301.965453028533</v>
      </c>
    </row>
    <row r="1674" spans="1:34">
      <c r="A1674" s="52">
        <v>0</v>
      </c>
      <c r="C1674" s="53"/>
      <c r="D1674" s="2">
        <v>2010</v>
      </c>
      <c r="E1674" s="2">
        <v>7</v>
      </c>
      <c r="F1674" s="62">
        <v>2011</v>
      </c>
      <c r="G1674" s="62">
        <v>2011</v>
      </c>
      <c r="H1674" s="131">
        <v>1050.7924421348498</v>
      </c>
      <c r="I1674" s="131">
        <v>10.228781795304087</v>
      </c>
      <c r="J1674" s="131">
        <v>208.63793643484198</v>
      </c>
      <c r="K1674" s="131">
        <v>108.00023595812411</v>
      </c>
      <c r="L1674" s="131">
        <v>1013.3199744197153</v>
      </c>
      <c r="M1674" s="131">
        <v>2.1756465561970755</v>
      </c>
      <c r="N1674" s="131">
        <v>3724.0186395776454</v>
      </c>
      <c r="O1674" s="131">
        <v>11.085967757544873</v>
      </c>
      <c r="P1674" s="131">
        <v>12.797343130294115</v>
      </c>
      <c r="Q1674" s="131">
        <v>19.145847175801332</v>
      </c>
      <c r="R1674" s="131">
        <v>8029.8388390196678</v>
      </c>
      <c r="S1674" s="131">
        <v>21.985070947592519</v>
      </c>
      <c r="T1674" s="131">
        <v>132.47594605322072</v>
      </c>
      <c r="U1674" s="131">
        <v>12751.74031240204</v>
      </c>
      <c r="V1674" s="131">
        <v>1983.2526995320011</v>
      </c>
      <c r="W1674" s="131">
        <v>25.585349098325569</v>
      </c>
      <c r="X1674" s="131">
        <v>28093.912856961422</v>
      </c>
      <c r="Y1674" s="131">
        <v>6.0307499831227442E-2</v>
      </c>
      <c r="Z1674" s="131">
        <v>1.4605205210330829</v>
      </c>
      <c r="AA1674" s="131">
        <v>14.579932872718913</v>
      </c>
      <c r="AB1674" s="131">
        <v>10.910764634214782</v>
      </c>
      <c r="AC1674" s="131">
        <v>2714.4491643316978</v>
      </c>
      <c r="AD1674" s="131">
        <v>16.65088505169372</v>
      </c>
      <c r="AE1674" s="131">
        <v>269.06756548341986</v>
      </c>
      <c r="AF1674" s="131">
        <v>122.42081488600836</v>
      </c>
      <c r="AG1674" s="131">
        <v>2742.4004958557771</v>
      </c>
      <c r="AH1674" s="43">
        <v>63090.994340090976</v>
      </c>
    </row>
    <row r="1675" spans="1:34">
      <c r="A1675" s="52">
        <v>0</v>
      </c>
      <c r="C1675" s="53"/>
      <c r="D1675" s="2">
        <v>2010</v>
      </c>
      <c r="E1675" s="2">
        <v>8</v>
      </c>
      <c r="F1675" s="62">
        <v>2011</v>
      </c>
      <c r="G1675" s="62">
        <v>2011</v>
      </c>
      <c r="H1675" s="131">
        <v>1005.5105727464481</v>
      </c>
      <c r="I1675" s="131">
        <v>11.03525032625161</v>
      </c>
      <c r="J1675" s="131">
        <v>201.23485762959785</v>
      </c>
      <c r="K1675" s="131">
        <v>109.12353820601206</v>
      </c>
      <c r="L1675" s="131">
        <v>1038.8737508931217</v>
      </c>
      <c r="M1675" s="131">
        <v>2.2332087338721562</v>
      </c>
      <c r="N1675" s="131">
        <v>3746.6586964039029</v>
      </c>
      <c r="O1675" s="131">
        <v>11.349833439746522</v>
      </c>
      <c r="P1675" s="131">
        <v>12.117261989322978</v>
      </c>
      <c r="Q1675" s="131">
        <v>18.233589686202713</v>
      </c>
      <c r="R1675" s="131">
        <v>9265.2119196090007</v>
      </c>
      <c r="S1675" s="131">
        <v>22.387897947657738</v>
      </c>
      <c r="T1675" s="131">
        <v>140.29054321696316</v>
      </c>
      <c r="U1675" s="131">
        <v>14032.657236006642</v>
      </c>
      <c r="V1675" s="131">
        <v>2007.1048621083496</v>
      </c>
      <c r="W1675" s="131">
        <v>26.31833497509994</v>
      </c>
      <c r="X1675" s="131">
        <v>29368.763880827941</v>
      </c>
      <c r="Y1675" s="131">
        <v>0.18196950469908563</v>
      </c>
      <c r="Z1675" s="131">
        <v>1.8244157128575604</v>
      </c>
      <c r="AA1675" s="131">
        <v>14.574622017067446</v>
      </c>
      <c r="AB1675" s="131">
        <v>11.546398011688135</v>
      </c>
      <c r="AC1675" s="131">
        <v>2944.5045840968978</v>
      </c>
      <c r="AD1675" s="131">
        <v>16.976347140152107</v>
      </c>
      <c r="AE1675" s="131">
        <v>352.87952140154636</v>
      </c>
      <c r="AF1675" s="131">
        <v>125.59124634547314</v>
      </c>
      <c r="AG1675" s="131">
        <v>2820.4294718612673</v>
      </c>
      <c r="AH1675" s="43">
        <v>67307.613810837793</v>
      </c>
    </row>
    <row r="1676" spans="1:34">
      <c r="A1676" s="52">
        <v>0</v>
      </c>
      <c r="C1676" s="53"/>
      <c r="D1676" s="2">
        <v>2010</v>
      </c>
      <c r="E1676" s="2">
        <v>9</v>
      </c>
      <c r="F1676" s="62">
        <v>2011</v>
      </c>
      <c r="G1676" s="62">
        <v>2011</v>
      </c>
      <c r="H1676" s="131">
        <v>787.77799119622841</v>
      </c>
      <c r="I1676" s="131">
        <v>10.456281642629957</v>
      </c>
      <c r="J1676" s="131">
        <v>180.46379894354661</v>
      </c>
      <c r="K1676" s="131">
        <v>100.9901472614289</v>
      </c>
      <c r="L1676" s="131">
        <v>942.44069936864571</v>
      </c>
      <c r="M1676" s="131">
        <v>2.1461013676558838</v>
      </c>
      <c r="N1676" s="131">
        <v>3423.7975639181773</v>
      </c>
      <c r="O1676" s="131">
        <v>10.943608612892008</v>
      </c>
      <c r="P1676" s="131">
        <v>10.925708645485344</v>
      </c>
      <c r="Q1676" s="131">
        <v>16.742336041909528</v>
      </c>
      <c r="R1676" s="131">
        <v>8725.4795408458704</v>
      </c>
      <c r="S1676" s="131">
        <v>20.492124460931041</v>
      </c>
      <c r="T1676" s="131">
        <v>135.19683886943884</v>
      </c>
      <c r="U1676" s="131">
        <v>17947.541202767196</v>
      </c>
      <c r="V1676" s="131">
        <v>1825.632759567864</v>
      </c>
      <c r="W1676" s="131">
        <v>23.734763161201979</v>
      </c>
      <c r="X1676" s="131">
        <v>26776.888306028326</v>
      </c>
      <c r="Y1676" s="131">
        <v>6.9311744597695443E-2</v>
      </c>
      <c r="Z1676" s="131">
        <v>1.6844560236943</v>
      </c>
      <c r="AA1676" s="131">
        <v>14.198368320528623</v>
      </c>
      <c r="AB1676" s="131">
        <v>10.794938107652971</v>
      </c>
      <c r="AC1676" s="131">
        <v>2671.7894230147181</v>
      </c>
      <c r="AD1676" s="131">
        <v>17.469636234558774</v>
      </c>
      <c r="AE1676" s="131">
        <v>925.71324413876755</v>
      </c>
      <c r="AF1676" s="131">
        <v>115.52200637116904</v>
      </c>
      <c r="AG1676" s="131">
        <v>2459.8828594716842</v>
      </c>
      <c r="AH1676" s="43">
        <v>67158.774016126801</v>
      </c>
    </row>
    <row r="1677" spans="1:34">
      <c r="A1677" s="52">
        <v>0</v>
      </c>
      <c r="C1677" s="53"/>
      <c r="D1677" s="2">
        <v>2010</v>
      </c>
      <c r="E1677" s="2">
        <v>10</v>
      </c>
      <c r="F1677" s="62">
        <v>2011</v>
      </c>
      <c r="G1677" s="62">
        <v>2011</v>
      </c>
      <c r="H1677" s="131">
        <v>711.94667699090076</v>
      </c>
      <c r="I1677" s="131">
        <v>8.8644528139919494</v>
      </c>
      <c r="J1677" s="131">
        <v>407.64086797028978</v>
      </c>
      <c r="K1677" s="131">
        <v>82.295232750792081</v>
      </c>
      <c r="L1677" s="131">
        <v>811.64840895629686</v>
      </c>
      <c r="M1677" s="131">
        <v>2.2999401079910551</v>
      </c>
      <c r="N1677" s="131">
        <v>2539.0674564827054</v>
      </c>
      <c r="O1677" s="131">
        <v>8.1441461091690659</v>
      </c>
      <c r="P1677" s="131">
        <v>7.8079487274970347</v>
      </c>
      <c r="Q1677" s="131">
        <v>13.932239473660045</v>
      </c>
      <c r="R1677" s="131">
        <v>5504.4084152741079</v>
      </c>
      <c r="S1677" s="131">
        <v>18.889768171782716</v>
      </c>
      <c r="T1677" s="131">
        <v>201.32539030401006</v>
      </c>
      <c r="U1677" s="131">
        <v>18388.643665080184</v>
      </c>
      <c r="V1677" s="131">
        <v>1662.0287717706569</v>
      </c>
      <c r="W1677" s="131">
        <v>16.200023376438597</v>
      </c>
      <c r="X1677" s="131">
        <v>23940.58105324964</v>
      </c>
      <c r="Y1677" s="131">
        <v>1.4658072875645561E-2</v>
      </c>
      <c r="Z1677" s="131">
        <v>0.40711803700724891</v>
      </c>
      <c r="AA1677" s="131">
        <v>14.128101614986083</v>
      </c>
      <c r="AB1677" s="131">
        <v>9.8782135254747399</v>
      </c>
      <c r="AC1677" s="131">
        <v>2891.605397896828</v>
      </c>
      <c r="AD1677" s="131">
        <v>15.726137865071864</v>
      </c>
      <c r="AE1677" s="131">
        <v>4896.6024055301559</v>
      </c>
      <c r="AF1677" s="131">
        <v>102.03272769712478</v>
      </c>
      <c r="AG1677" s="131">
        <v>1644.2137585400733</v>
      </c>
      <c r="AH1677" s="43">
        <v>63900.332976389698</v>
      </c>
    </row>
    <row r="1678" spans="1:34">
      <c r="A1678" s="52">
        <v>0</v>
      </c>
      <c r="C1678" s="53"/>
      <c r="D1678" s="2">
        <v>2010</v>
      </c>
      <c r="E1678" s="2">
        <v>11</v>
      </c>
      <c r="F1678" s="62">
        <v>2011</v>
      </c>
      <c r="G1678" s="62">
        <v>2011</v>
      </c>
      <c r="H1678" s="131">
        <v>808.80107067675203</v>
      </c>
      <c r="I1678" s="131">
        <v>7.9705358881224067</v>
      </c>
      <c r="J1678" s="131">
        <v>444.20044610404318</v>
      </c>
      <c r="K1678" s="131">
        <v>64.025125084729453</v>
      </c>
      <c r="L1678" s="131">
        <v>1252.9634951641385</v>
      </c>
      <c r="M1678" s="131">
        <v>2.2607163232036109</v>
      </c>
      <c r="N1678" s="131">
        <v>1674.2703224560041</v>
      </c>
      <c r="O1678" s="131">
        <v>6.7289759078170732</v>
      </c>
      <c r="P1678" s="131">
        <v>5.3661299988746141</v>
      </c>
      <c r="Q1678" s="131">
        <v>12.052235986768173</v>
      </c>
      <c r="R1678" s="131">
        <v>3865.9058813251718</v>
      </c>
      <c r="S1678" s="131">
        <v>15.760316275802777</v>
      </c>
      <c r="T1678" s="131">
        <v>163.67402359446811</v>
      </c>
      <c r="U1678" s="131">
        <v>14968.743550049709</v>
      </c>
      <c r="V1678" s="131">
        <v>1349.6278633820436</v>
      </c>
      <c r="W1678" s="131">
        <v>12.517712390039803</v>
      </c>
      <c r="X1678" s="131">
        <v>20864.470529529877</v>
      </c>
      <c r="Y1678" s="131">
        <v>0</v>
      </c>
      <c r="Z1678" s="131">
        <v>4.1164614459782492E-3</v>
      </c>
      <c r="AA1678" s="131">
        <v>12.870654407660888</v>
      </c>
      <c r="AB1678" s="131">
        <v>9.3833611701232638</v>
      </c>
      <c r="AC1678" s="131">
        <v>2291.7953211506538</v>
      </c>
      <c r="AD1678" s="131">
        <v>13.174419966939336</v>
      </c>
      <c r="AE1678" s="131">
        <v>3755.3551628290097</v>
      </c>
      <c r="AF1678" s="131">
        <v>87.747432655983658</v>
      </c>
      <c r="AG1678" s="131">
        <v>1276.448560961381</v>
      </c>
      <c r="AH1678" s="43">
        <v>52966.117959740768</v>
      </c>
    </row>
    <row r="1679" spans="1:34">
      <c r="A1679" s="52">
        <v>0</v>
      </c>
      <c r="C1679" s="53"/>
      <c r="D1679" s="2">
        <v>2010</v>
      </c>
      <c r="E1679" s="2">
        <v>12</v>
      </c>
      <c r="F1679" s="62">
        <v>2011</v>
      </c>
      <c r="G1679" s="62">
        <v>2011</v>
      </c>
      <c r="H1679" s="131">
        <v>728.83021631575809</v>
      </c>
      <c r="I1679" s="131">
        <v>6.9157943279135132</v>
      </c>
      <c r="J1679" s="131">
        <v>270.62889781038945</v>
      </c>
      <c r="K1679" s="131">
        <v>51.05098412162365</v>
      </c>
      <c r="L1679" s="131">
        <v>1007.5208386491796</v>
      </c>
      <c r="M1679" s="131">
        <v>2.1929661494798429</v>
      </c>
      <c r="N1679" s="131">
        <v>1356.9669979661833</v>
      </c>
      <c r="O1679" s="131">
        <v>5.8230905338147618</v>
      </c>
      <c r="P1679" s="131">
        <v>5.310805191059031</v>
      </c>
      <c r="Q1679" s="131">
        <v>11.153850624093209</v>
      </c>
      <c r="R1679" s="131">
        <v>3759.2090853317582</v>
      </c>
      <c r="S1679" s="131">
        <v>12.485979277741764</v>
      </c>
      <c r="T1679" s="131">
        <v>127.75617061077514</v>
      </c>
      <c r="U1679" s="131">
        <v>10156.898972820909</v>
      </c>
      <c r="V1679" s="131">
        <v>1146.1342247337016</v>
      </c>
      <c r="W1679" s="131">
        <v>9.7839931160155142</v>
      </c>
      <c r="X1679" s="131">
        <v>12161.705905804942</v>
      </c>
      <c r="Y1679" s="131">
        <v>1.6752083286452073E-3</v>
      </c>
      <c r="Z1679" s="131">
        <v>0.33261008483504256</v>
      </c>
      <c r="AA1679" s="131">
        <v>5.2618323685342725</v>
      </c>
      <c r="AB1679" s="131">
        <v>4.4456669260025015</v>
      </c>
      <c r="AC1679" s="131">
        <v>2329.0447611848126</v>
      </c>
      <c r="AD1679" s="131">
        <v>11.822291457477551</v>
      </c>
      <c r="AE1679" s="131">
        <v>515.34653000228604</v>
      </c>
      <c r="AF1679" s="131">
        <v>83.970812184421433</v>
      </c>
      <c r="AG1679" s="131">
        <v>955.04570923194137</v>
      </c>
      <c r="AH1679" s="43">
        <v>34725.640662033984</v>
      </c>
    </row>
    <row r="1680" spans="1:34">
      <c r="A1680" s="52">
        <v>0</v>
      </c>
      <c r="C1680" s="53"/>
      <c r="D1680" s="2">
        <v>2011</v>
      </c>
      <c r="E1680" s="2">
        <v>1</v>
      </c>
      <c r="F1680" s="62">
        <v>2011</v>
      </c>
      <c r="G1680" s="62">
        <v>2011</v>
      </c>
      <c r="H1680" s="131">
        <v>834.8675200412531</v>
      </c>
      <c r="I1680" s="131">
        <v>7.4136805917224118</v>
      </c>
      <c r="J1680" s="131">
        <v>138.66233804641976</v>
      </c>
      <c r="K1680" s="131">
        <v>61.380089625890534</v>
      </c>
      <c r="L1680" s="131">
        <v>1034.0824178043583</v>
      </c>
      <c r="M1680" s="131">
        <v>2.0615410004517831</v>
      </c>
      <c r="N1680" s="131">
        <v>1502.9064174689711</v>
      </c>
      <c r="O1680" s="131">
        <v>7.584734822434573</v>
      </c>
      <c r="P1680" s="131">
        <v>4.9408440612446292</v>
      </c>
      <c r="Q1680" s="131">
        <v>11.06731497518849</v>
      </c>
      <c r="R1680" s="131">
        <v>3762.6564777709636</v>
      </c>
      <c r="S1680" s="131">
        <v>14.152986813814138</v>
      </c>
      <c r="T1680" s="131">
        <v>86.682578991157712</v>
      </c>
      <c r="U1680" s="131">
        <v>15207.071012495289</v>
      </c>
      <c r="V1680" s="131">
        <v>902.0576979977958</v>
      </c>
      <c r="W1680" s="131">
        <v>11.819489718319316</v>
      </c>
      <c r="X1680" s="131">
        <v>11157.147379661315</v>
      </c>
      <c r="Y1680" s="131">
        <v>0</v>
      </c>
      <c r="Z1680" s="131">
        <v>2.8815230121847744E-3</v>
      </c>
      <c r="AA1680" s="131">
        <v>12.345696752880878</v>
      </c>
      <c r="AB1680" s="131">
        <v>7.6859846324999834</v>
      </c>
      <c r="AC1680" s="131">
        <v>1479.931875710766</v>
      </c>
      <c r="AD1680" s="131">
        <v>11.758761801379725</v>
      </c>
      <c r="AE1680" s="131">
        <v>412.404918748613</v>
      </c>
      <c r="AF1680" s="131">
        <v>89.001761476863535</v>
      </c>
      <c r="AG1680" s="131">
        <v>1039.5796853577035</v>
      </c>
      <c r="AH1680" s="43">
        <v>37799.266087890319</v>
      </c>
    </row>
    <row r="1681" spans="1:34">
      <c r="A1681" s="52">
        <v>0</v>
      </c>
      <c r="C1681" s="53"/>
      <c r="D1681" s="2">
        <v>2011</v>
      </c>
      <c r="E1681" s="2">
        <v>2</v>
      </c>
      <c r="F1681" s="62">
        <v>2011</v>
      </c>
      <c r="G1681" s="62">
        <v>2011</v>
      </c>
      <c r="H1681" s="131">
        <v>1065.7960156248193</v>
      </c>
      <c r="I1681" s="131">
        <v>6.8072376997344541</v>
      </c>
      <c r="J1681" s="131">
        <v>155.43321933133586</v>
      </c>
      <c r="K1681" s="131">
        <v>33.762990161242058</v>
      </c>
      <c r="L1681" s="131">
        <v>1222.4134087853365</v>
      </c>
      <c r="M1681" s="131">
        <v>2.0335240113178945</v>
      </c>
      <c r="N1681" s="131">
        <v>1356.602370403828</v>
      </c>
      <c r="O1681" s="131">
        <v>6.2196910804673902</v>
      </c>
      <c r="P1681" s="131">
        <v>4.8102474060609079</v>
      </c>
      <c r="Q1681" s="131">
        <v>9.786124967167833</v>
      </c>
      <c r="R1681" s="131">
        <v>2390.3357325341899</v>
      </c>
      <c r="S1681" s="131">
        <v>11.085533805910082</v>
      </c>
      <c r="T1681" s="131">
        <v>60.8573600952353</v>
      </c>
      <c r="U1681" s="131">
        <v>10155.767874951463</v>
      </c>
      <c r="V1681" s="131">
        <v>859.72521117067356</v>
      </c>
      <c r="W1681" s="131">
        <v>10.506254174209431</v>
      </c>
      <c r="X1681" s="131">
        <v>9704.7985642114691</v>
      </c>
      <c r="Y1681" s="131">
        <v>0</v>
      </c>
      <c r="Z1681" s="131">
        <v>2.4698768675869499E-2</v>
      </c>
      <c r="AA1681" s="131">
        <v>12.315465728403275</v>
      </c>
      <c r="AB1681" s="131">
        <v>6.7075800707298914</v>
      </c>
      <c r="AC1681" s="131">
        <v>1578.2858949391461</v>
      </c>
      <c r="AD1681" s="131">
        <v>9.8831081579780857</v>
      </c>
      <c r="AE1681" s="131">
        <v>163.64572934028561</v>
      </c>
      <c r="AF1681" s="131">
        <v>81.729590871528217</v>
      </c>
      <c r="AG1681" s="131">
        <v>819.87821865649335</v>
      </c>
      <c r="AH1681" s="43">
        <v>29729.211646947701</v>
      </c>
    </row>
    <row r="1682" spans="1:34">
      <c r="A1682" s="52">
        <v>0</v>
      </c>
      <c r="C1682" s="53"/>
      <c r="D1682" s="2">
        <v>2011</v>
      </c>
      <c r="E1682" s="2">
        <v>3</v>
      </c>
      <c r="F1682" s="62">
        <v>2011</v>
      </c>
      <c r="G1682" s="62">
        <v>2011</v>
      </c>
      <c r="H1682" s="131">
        <v>1209.0349509676123</v>
      </c>
      <c r="I1682" s="131">
        <v>7.9189379846051979</v>
      </c>
      <c r="J1682" s="131">
        <v>134.79576185514574</v>
      </c>
      <c r="K1682" s="131">
        <v>58.684164230959453</v>
      </c>
      <c r="L1682" s="131">
        <v>1097.66793446362</v>
      </c>
      <c r="M1682" s="131">
        <v>2.3493518888271865</v>
      </c>
      <c r="N1682" s="131">
        <v>1509.6906999927985</v>
      </c>
      <c r="O1682" s="131">
        <v>6.7787013555268061</v>
      </c>
      <c r="P1682" s="131">
        <v>7.837681107207449</v>
      </c>
      <c r="Q1682" s="131">
        <v>11.127427525191004</v>
      </c>
      <c r="R1682" s="131">
        <v>3233.2231839199621</v>
      </c>
      <c r="S1682" s="131">
        <v>13.562173880385147</v>
      </c>
      <c r="T1682" s="131">
        <v>73.774277479890955</v>
      </c>
      <c r="U1682" s="131">
        <v>14310.316056185124</v>
      </c>
      <c r="V1682" s="131">
        <v>1060.7670107620356</v>
      </c>
      <c r="W1682" s="131">
        <v>11.854622744703555</v>
      </c>
      <c r="X1682" s="131">
        <v>11579.983110741648</v>
      </c>
      <c r="Y1682" s="131">
        <v>0</v>
      </c>
      <c r="Z1682" s="131">
        <v>6.0100337111282452E-2</v>
      </c>
      <c r="AA1682" s="131">
        <v>13.776768087273389</v>
      </c>
      <c r="AB1682" s="131">
        <v>7.013625770994838</v>
      </c>
      <c r="AC1682" s="131">
        <v>1142.0578687441684</v>
      </c>
      <c r="AD1682" s="131">
        <v>11.500566407613151</v>
      </c>
      <c r="AE1682" s="131">
        <v>1640.6073726733407</v>
      </c>
      <c r="AF1682" s="131">
        <v>91.978520091632802</v>
      </c>
      <c r="AG1682" s="131">
        <v>1027.9244625666913</v>
      </c>
      <c r="AH1682" s="43">
        <v>38264.285331764062</v>
      </c>
    </row>
    <row r="1683" spans="1:34">
      <c r="A1683" s="52">
        <v>0</v>
      </c>
      <c r="C1683" s="53"/>
      <c r="D1683" s="2">
        <v>2011</v>
      </c>
      <c r="E1683" s="2">
        <v>4</v>
      </c>
      <c r="F1683" s="62">
        <v>2011</v>
      </c>
      <c r="G1683" s="62">
        <v>2011</v>
      </c>
      <c r="H1683" s="131">
        <v>1148.0806740902906</v>
      </c>
      <c r="I1683" s="131">
        <v>8.8259219120148131</v>
      </c>
      <c r="J1683" s="131">
        <v>182.86076182634861</v>
      </c>
      <c r="K1683" s="131">
        <v>67.234914712396034</v>
      </c>
      <c r="L1683" s="131">
        <v>1490.5401663408591</v>
      </c>
      <c r="M1683" s="131">
        <v>2.2566411247841356</v>
      </c>
      <c r="N1683" s="131">
        <v>1921.4325631327042</v>
      </c>
      <c r="O1683" s="131">
        <v>7.7146626051600036</v>
      </c>
      <c r="P1683" s="131">
        <v>8.5234076367311928</v>
      </c>
      <c r="Q1683" s="131">
        <v>12.717437501631178</v>
      </c>
      <c r="R1683" s="131">
        <v>3591.6227203808758</v>
      </c>
      <c r="S1683" s="131">
        <v>10.759956757297697</v>
      </c>
      <c r="T1683" s="131">
        <v>169.47767590923868</v>
      </c>
      <c r="U1683" s="131">
        <v>14527.769621585529</v>
      </c>
      <c r="V1683" s="131">
        <v>1556.5816861585345</v>
      </c>
      <c r="W1683" s="131">
        <v>14.309496735636083</v>
      </c>
      <c r="X1683" s="131">
        <v>15559.992399149141</v>
      </c>
      <c r="Y1683" s="131">
        <v>0</v>
      </c>
      <c r="Z1683" s="131">
        <v>3.2931691567825998E-3</v>
      </c>
      <c r="AA1683" s="131">
        <v>11.948608161093976</v>
      </c>
      <c r="AB1683" s="131">
        <v>8.358343494005128</v>
      </c>
      <c r="AC1683" s="131">
        <v>1707.9394064993485</v>
      </c>
      <c r="AD1683" s="131">
        <v>13.092884579434104</v>
      </c>
      <c r="AE1683" s="131">
        <v>3190.0603414884677</v>
      </c>
      <c r="AF1683" s="131">
        <v>94.915425449551378</v>
      </c>
      <c r="AG1683" s="131">
        <v>1336.0277433030149</v>
      </c>
      <c r="AH1683" s="43">
        <v>46643.046753703245</v>
      </c>
    </row>
    <row r="1684" spans="1:34">
      <c r="A1684" s="52">
        <v>0</v>
      </c>
      <c r="C1684" s="53"/>
      <c r="D1684" s="2">
        <v>2011</v>
      </c>
      <c r="E1684" s="2">
        <v>5</v>
      </c>
      <c r="F1684" s="62">
        <v>2012</v>
      </c>
      <c r="G1684" s="62">
        <v>2012</v>
      </c>
      <c r="H1684" s="131">
        <v>881.81243612974811</v>
      </c>
      <c r="I1684" s="131">
        <v>9.4511276780090316</v>
      </c>
      <c r="J1684" s="131">
        <v>197.23468022846271</v>
      </c>
      <c r="K1684" s="131">
        <v>94.03560306815136</v>
      </c>
      <c r="L1684" s="131">
        <v>855.14619758566187</v>
      </c>
      <c r="M1684" s="131">
        <v>2.2810923153009846</v>
      </c>
      <c r="N1684" s="131">
        <v>2888.0602309372448</v>
      </c>
      <c r="O1684" s="131">
        <v>9.1370510166634098</v>
      </c>
      <c r="P1684" s="131">
        <v>12.793955897162547</v>
      </c>
      <c r="Q1684" s="131">
        <v>15.385179624545032</v>
      </c>
      <c r="R1684" s="131">
        <v>7451.3663877209665</v>
      </c>
      <c r="S1684" s="131">
        <v>20.368789774491322</v>
      </c>
      <c r="T1684" s="131">
        <v>119.03690674119703</v>
      </c>
      <c r="U1684" s="131">
        <v>13979.624169991625</v>
      </c>
      <c r="V1684" s="131">
        <v>1747.4229949853009</v>
      </c>
      <c r="W1684" s="131">
        <v>19.77360689171142</v>
      </c>
      <c r="X1684" s="131">
        <v>24210.096755385734</v>
      </c>
      <c r="Y1684" s="131">
        <v>4.3974218626936686E-3</v>
      </c>
      <c r="Z1684" s="131">
        <v>6.2570213978869402E-2</v>
      </c>
      <c r="AA1684" s="131">
        <v>13.932825537955075</v>
      </c>
      <c r="AB1684" s="131">
        <v>10.066078501483531</v>
      </c>
      <c r="AC1684" s="131">
        <v>2211.6093980459186</v>
      </c>
      <c r="AD1684" s="131">
        <v>15.757732827730143</v>
      </c>
      <c r="AE1684" s="131">
        <v>245.56682073872395</v>
      </c>
      <c r="AF1684" s="131">
        <v>112.17048730601427</v>
      </c>
      <c r="AG1684" s="131">
        <v>2036.437342898485</v>
      </c>
      <c r="AH1684" s="43">
        <v>57158.634819464132</v>
      </c>
    </row>
    <row r="1685" spans="1:34">
      <c r="A1685" s="52">
        <v>0</v>
      </c>
      <c r="C1685" s="53"/>
      <c r="D1685" s="2">
        <v>2011</v>
      </c>
      <c r="E1685" s="2">
        <v>6</v>
      </c>
      <c r="F1685" s="62">
        <v>2012</v>
      </c>
      <c r="G1685" s="62">
        <v>2012</v>
      </c>
      <c r="H1685" s="131">
        <v>1201.6416237900251</v>
      </c>
      <c r="I1685" s="131">
        <v>9.5241688661048176</v>
      </c>
      <c r="J1685" s="131">
        <v>170.05862236377672</v>
      </c>
      <c r="K1685" s="131">
        <v>205.23631951929104</v>
      </c>
      <c r="L1685" s="131">
        <v>934.02810918605701</v>
      </c>
      <c r="M1685" s="131">
        <v>2.158326962914308</v>
      </c>
      <c r="N1685" s="131">
        <v>3472.0720433100369</v>
      </c>
      <c r="O1685" s="131">
        <v>9.8713033937321271</v>
      </c>
      <c r="P1685" s="131">
        <v>16.08107747172917</v>
      </c>
      <c r="Q1685" s="131">
        <v>17.790342202118229</v>
      </c>
      <c r="R1685" s="131">
        <v>8891.2129323606805</v>
      </c>
      <c r="S1685" s="131">
        <v>20.727852853561799</v>
      </c>
      <c r="T1685" s="131">
        <v>109.99885555622919</v>
      </c>
      <c r="U1685" s="131">
        <v>11078.25530779146</v>
      </c>
      <c r="V1685" s="131">
        <v>1873.9883075790237</v>
      </c>
      <c r="W1685" s="131">
        <v>22.719973430692963</v>
      </c>
      <c r="X1685" s="131">
        <v>29044.225157960333</v>
      </c>
      <c r="Y1685" s="131">
        <v>3.1828958244258937E-2</v>
      </c>
      <c r="Z1685" s="131">
        <v>1.2670468330721052</v>
      </c>
      <c r="AA1685" s="131">
        <v>14.262507115704077</v>
      </c>
      <c r="AB1685" s="131">
        <v>10.189909300206116</v>
      </c>
      <c r="AC1685" s="131">
        <v>2331.9505495975814</v>
      </c>
      <c r="AD1685" s="131">
        <v>15.472698702243099</v>
      </c>
      <c r="AE1685" s="131">
        <v>273.61055166708616</v>
      </c>
      <c r="AF1685" s="131">
        <v>114.55923558724955</v>
      </c>
      <c r="AG1685" s="131">
        <v>2461.0308006693799</v>
      </c>
      <c r="AH1685" s="43">
        <v>62301.965453028533</v>
      </c>
    </row>
    <row r="1686" spans="1:34">
      <c r="A1686" s="52">
        <v>0</v>
      </c>
      <c r="C1686" s="53"/>
      <c r="D1686" s="2">
        <v>2011</v>
      </c>
      <c r="E1686" s="2">
        <v>7</v>
      </c>
      <c r="F1686" s="62">
        <v>2012</v>
      </c>
      <c r="G1686" s="62">
        <v>2012</v>
      </c>
      <c r="H1686" s="131">
        <v>1050.7924421348498</v>
      </c>
      <c r="I1686" s="131">
        <v>10.228781795304087</v>
      </c>
      <c r="J1686" s="131">
        <v>208.63793643484198</v>
      </c>
      <c r="K1686" s="131">
        <v>108.00023595812411</v>
      </c>
      <c r="L1686" s="131">
        <v>1013.3199744197153</v>
      </c>
      <c r="M1686" s="131">
        <v>2.1756465561970755</v>
      </c>
      <c r="N1686" s="131">
        <v>3724.0186395776454</v>
      </c>
      <c r="O1686" s="131">
        <v>11.085967757544873</v>
      </c>
      <c r="P1686" s="131">
        <v>12.797343130294115</v>
      </c>
      <c r="Q1686" s="131">
        <v>19.145847175801332</v>
      </c>
      <c r="R1686" s="131">
        <v>8029.8388390196678</v>
      </c>
      <c r="S1686" s="131">
        <v>21.985070947592519</v>
      </c>
      <c r="T1686" s="131">
        <v>132.47594605322072</v>
      </c>
      <c r="U1686" s="131">
        <v>12751.74031240204</v>
      </c>
      <c r="V1686" s="131">
        <v>1983.2526995320011</v>
      </c>
      <c r="W1686" s="131">
        <v>25.585349098325569</v>
      </c>
      <c r="X1686" s="131">
        <v>28093.912856961422</v>
      </c>
      <c r="Y1686" s="131">
        <v>6.0307499831227442E-2</v>
      </c>
      <c r="Z1686" s="131">
        <v>1.4605205210330829</v>
      </c>
      <c r="AA1686" s="131">
        <v>14.579932872718913</v>
      </c>
      <c r="AB1686" s="131">
        <v>10.910764634214782</v>
      </c>
      <c r="AC1686" s="131">
        <v>2714.4491643316978</v>
      </c>
      <c r="AD1686" s="131">
        <v>16.65088505169372</v>
      </c>
      <c r="AE1686" s="131">
        <v>269.06756548341986</v>
      </c>
      <c r="AF1686" s="131">
        <v>122.42081488600836</v>
      </c>
      <c r="AG1686" s="131">
        <v>2742.4004958557771</v>
      </c>
      <c r="AH1686" s="43">
        <v>63090.994340090976</v>
      </c>
    </row>
    <row r="1687" spans="1:34">
      <c r="A1687" s="52">
        <v>0</v>
      </c>
      <c r="C1687" s="53"/>
      <c r="D1687" s="2">
        <v>2011</v>
      </c>
      <c r="E1687" s="2">
        <v>8</v>
      </c>
      <c r="F1687" s="62">
        <v>2012</v>
      </c>
      <c r="G1687" s="62">
        <v>2012</v>
      </c>
      <c r="H1687" s="131">
        <v>1005.5105727464481</v>
      </c>
      <c r="I1687" s="131">
        <v>11.03525032625161</v>
      </c>
      <c r="J1687" s="131">
        <v>201.23485762959785</v>
      </c>
      <c r="K1687" s="131">
        <v>109.12353820601206</v>
      </c>
      <c r="L1687" s="131">
        <v>1038.8737508931217</v>
      </c>
      <c r="M1687" s="131">
        <v>2.2332087338721562</v>
      </c>
      <c r="N1687" s="131">
        <v>3746.6586964039029</v>
      </c>
      <c r="O1687" s="131">
        <v>11.349833439746522</v>
      </c>
      <c r="P1687" s="131">
        <v>12.117261989322978</v>
      </c>
      <c r="Q1687" s="131">
        <v>18.233589686202713</v>
      </c>
      <c r="R1687" s="131">
        <v>9265.2119196090007</v>
      </c>
      <c r="S1687" s="131">
        <v>22.387897947657738</v>
      </c>
      <c r="T1687" s="131">
        <v>140.29054321696316</v>
      </c>
      <c r="U1687" s="131">
        <v>14032.657236006642</v>
      </c>
      <c r="V1687" s="131">
        <v>2007.1048621083496</v>
      </c>
      <c r="W1687" s="131">
        <v>26.31833497509994</v>
      </c>
      <c r="X1687" s="131">
        <v>29368.763880827941</v>
      </c>
      <c r="Y1687" s="131">
        <v>0.18196950469908563</v>
      </c>
      <c r="Z1687" s="131">
        <v>1.8244157128575604</v>
      </c>
      <c r="AA1687" s="131">
        <v>14.574622017067446</v>
      </c>
      <c r="AB1687" s="131">
        <v>11.546398011688135</v>
      </c>
      <c r="AC1687" s="131">
        <v>2944.5045840968978</v>
      </c>
      <c r="AD1687" s="131">
        <v>16.976347140152107</v>
      </c>
      <c r="AE1687" s="131">
        <v>352.87952140154636</v>
      </c>
      <c r="AF1687" s="131">
        <v>125.59124634547314</v>
      </c>
      <c r="AG1687" s="131">
        <v>2820.4294718612673</v>
      </c>
      <c r="AH1687" s="43">
        <v>67307.613810837793</v>
      </c>
    </row>
    <row r="1688" spans="1:34">
      <c r="A1688" s="52">
        <v>0</v>
      </c>
      <c r="C1688" s="53"/>
      <c r="D1688" s="2">
        <v>2011</v>
      </c>
      <c r="E1688" s="2">
        <v>9</v>
      </c>
      <c r="F1688" s="62">
        <v>2012</v>
      </c>
      <c r="G1688" s="62">
        <v>2012</v>
      </c>
      <c r="H1688" s="131">
        <v>787.77799119622841</v>
      </c>
      <c r="I1688" s="131">
        <v>10.456281642629957</v>
      </c>
      <c r="J1688" s="131">
        <v>180.46379894354661</v>
      </c>
      <c r="K1688" s="131">
        <v>100.9901472614289</v>
      </c>
      <c r="L1688" s="131">
        <v>942.44069936864571</v>
      </c>
      <c r="M1688" s="131">
        <v>2.1461013676558838</v>
      </c>
      <c r="N1688" s="131">
        <v>3423.7975639181773</v>
      </c>
      <c r="O1688" s="131">
        <v>10.943608612892008</v>
      </c>
      <c r="P1688" s="131">
        <v>10.925708645485344</v>
      </c>
      <c r="Q1688" s="131">
        <v>16.742336041909528</v>
      </c>
      <c r="R1688" s="131">
        <v>8725.4795408458704</v>
      </c>
      <c r="S1688" s="131">
        <v>20.492124460931041</v>
      </c>
      <c r="T1688" s="131">
        <v>135.19683886943884</v>
      </c>
      <c r="U1688" s="131">
        <v>17947.541202767196</v>
      </c>
      <c r="V1688" s="131">
        <v>1825.632759567864</v>
      </c>
      <c r="W1688" s="131">
        <v>23.734763161201979</v>
      </c>
      <c r="X1688" s="131">
        <v>26776.888306028326</v>
      </c>
      <c r="Y1688" s="131">
        <v>6.9311744597695443E-2</v>
      </c>
      <c r="Z1688" s="131">
        <v>1.6844560236943</v>
      </c>
      <c r="AA1688" s="131">
        <v>14.198368320528623</v>
      </c>
      <c r="AB1688" s="131">
        <v>10.794938107652971</v>
      </c>
      <c r="AC1688" s="131">
        <v>2671.7894230147181</v>
      </c>
      <c r="AD1688" s="131">
        <v>17.469636234558774</v>
      </c>
      <c r="AE1688" s="131">
        <v>925.71324413876755</v>
      </c>
      <c r="AF1688" s="131">
        <v>115.52200637116904</v>
      </c>
      <c r="AG1688" s="131">
        <v>2459.8828594716842</v>
      </c>
      <c r="AH1688" s="43">
        <v>67158.774016126801</v>
      </c>
    </row>
    <row r="1689" spans="1:34">
      <c r="A1689" s="52">
        <v>0</v>
      </c>
      <c r="C1689" s="53"/>
      <c r="D1689" s="2">
        <v>2011</v>
      </c>
      <c r="E1689" s="2">
        <v>10</v>
      </c>
      <c r="F1689" s="62">
        <v>2012</v>
      </c>
      <c r="G1689" s="62">
        <v>2012</v>
      </c>
      <c r="H1689" s="131">
        <v>711.94667699090076</v>
      </c>
      <c r="I1689" s="131">
        <v>8.8644528139919494</v>
      </c>
      <c r="J1689" s="131">
        <v>407.64086797028978</v>
      </c>
      <c r="K1689" s="131">
        <v>82.295232750792081</v>
      </c>
      <c r="L1689" s="131">
        <v>811.64840895629686</v>
      </c>
      <c r="M1689" s="131">
        <v>2.2999401079910551</v>
      </c>
      <c r="N1689" s="131">
        <v>2539.0674564827054</v>
      </c>
      <c r="O1689" s="131">
        <v>8.1441461091690659</v>
      </c>
      <c r="P1689" s="131">
        <v>7.8079487274970347</v>
      </c>
      <c r="Q1689" s="131">
        <v>13.932239473660045</v>
      </c>
      <c r="R1689" s="131">
        <v>5504.4084152741079</v>
      </c>
      <c r="S1689" s="131">
        <v>18.889768171782716</v>
      </c>
      <c r="T1689" s="131">
        <v>201.32539030401006</v>
      </c>
      <c r="U1689" s="131">
        <v>18388.643665080184</v>
      </c>
      <c r="V1689" s="131">
        <v>1662.0287717706569</v>
      </c>
      <c r="W1689" s="131">
        <v>16.200023376438597</v>
      </c>
      <c r="X1689" s="131">
        <v>23940.58105324964</v>
      </c>
      <c r="Y1689" s="131">
        <v>1.4658072875645561E-2</v>
      </c>
      <c r="Z1689" s="131">
        <v>0.40711803700724891</v>
      </c>
      <c r="AA1689" s="131">
        <v>14.128101614986083</v>
      </c>
      <c r="AB1689" s="131">
        <v>9.8782135254747399</v>
      </c>
      <c r="AC1689" s="131">
        <v>2891.605397896828</v>
      </c>
      <c r="AD1689" s="131">
        <v>15.726137865071864</v>
      </c>
      <c r="AE1689" s="131">
        <v>4896.6024055301559</v>
      </c>
      <c r="AF1689" s="131">
        <v>102.03272769712478</v>
      </c>
      <c r="AG1689" s="131">
        <v>1644.2137585400733</v>
      </c>
      <c r="AH1689" s="43">
        <v>63900.332976389698</v>
      </c>
    </row>
    <row r="1690" spans="1:34">
      <c r="A1690" s="52">
        <v>0</v>
      </c>
      <c r="C1690" s="53"/>
      <c r="D1690" s="2">
        <v>2011</v>
      </c>
      <c r="E1690" s="2">
        <v>11</v>
      </c>
      <c r="F1690" s="62">
        <v>2012</v>
      </c>
      <c r="G1690" s="62">
        <v>2012</v>
      </c>
      <c r="H1690" s="131">
        <v>808.80107067675203</v>
      </c>
      <c r="I1690" s="131">
        <v>7.9705358881224067</v>
      </c>
      <c r="J1690" s="131">
        <v>444.20044610404318</v>
      </c>
      <c r="K1690" s="131">
        <v>64.025125084729453</v>
      </c>
      <c r="L1690" s="131">
        <v>1252.9634951641385</v>
      </c>
      <c r="M1690" s="131">
        <v>2.2607163232036109</v>
      </c>
      <c r="N1690" s="131">
        <v>1674.2703224560041</v>
      </c>
      <c r="O1690" s="131">
        <v>6.7289759078170732</v>
      </c>
      <c r="P1690" s="131">
        <v>5.3661299988746141</v>
      </c>
      <c r="Q1690" s="131">
        <v>12.052235986768173</v>
      </c>
      <c r="R1690" s="131">
        <v>3865.9058813251718</v>
      </c>
      <c r="S1690" s="131">
        <v>15.760316275802777</v>
      </c>
      <c r="T1690" s="131">
        <v>163.67402359446811</v>
      </c>
      <c r="U1690" s="131">
        <v>14968.743550049709</v>
      </c>
      <c r="V1690" s="131">
        <v>1349.6278633820436</v>
      </c>
      <c r="W1690" s="131">
        <v>12.517712390039803</v>
      </c>
      <c r="X1690" s="131">
        <v>20864.470529529877</v>
      </c>
      <c r="Y1690" s="131">
        <v>0</v>
      </c>
      <c r="Z1690" s="131">
        <v>4.1164614459782492E-3</v>
      </c>
      <c r="AA1690" s="131">
        <v>12.870654407660888</v>
      </c>
      <c r="AB1690" s="131">
        <v>9.3833611701232638</v>
      </c>
      <c r="AC1690" s="131">
        <v>2291.7953211506538</v>
      </c>
      <c r="AD1690" s="131">
        <v>13.174419966939336</v>
      </c>
      <c r="AE1690" s="131">
        <v>3755.3551628290097</v>
      </c>
      <c r="AF1690" s="131">
        <v>87.747432655983658</v>
      </c>
      <c r="AG1690" s="131">
        <v>1276.448560961381</v>
      </c>
      <c r="AH1690" s="43">
        <v>52966.117959740768</v>
      </c>
    </row>
    <row r="1691" spans="1:34">
      <c r="A1691" s="52">
        <v>0</v>
      </c>
      <c r="C1691" s="53"/>
      <c r="D1691" s="2">
        <v>2011</v>
      </c>
      <c r="E1691" s="2">
        <v>12</v>
      </c>
      <c r="F1691" s="62">
        <v>2012</v>
      </c>
      <c r="G1691" s="62">
        <v>2012</v>
      </c>
      <c r="H1691" s="131">
        <v>728.83021631575809</v>
      </c>
      <c r="I1691" s="131">
        <v>6.9157943279135132</v>
      </c>
      <c r="J1691" s="131">
        <v>270.62889781038945</v>
      </c>
      <c r="K1691" s="131">
        <v>51.05098412162365</v>
      </c>
      <c r="L1691" s="131">
        <v>1007.5208386491796</v>
      </c>
      <c r="M1691" s="131">
        <v>2.1929661494798429</v>
      </c>
      <c r="N1691" s="131">
        <v>1356.9669979661833</v>
      </c>
      <c r="O1691" s="131">
        <v>5.8230905338147618</v>
      </c>
      <c r="P1691" s="131">
        <v>5.310805191059031</v>
      </c>
      <c r="Q1691" s="131">
        <v>11.153850624093209</v>
      </c>
      <c r="R1691" s="131">
        <v>3759.2090853317582</v>
      </c>
      <c r="S1691" s="131">
        <v>12.485979277741764</v>
      </c>
      <c r="T1691" s="131">
        <v>127.75617061077514</v>
      </c>
      <c r="U1691" s="131">
        <v>10156.898972820909</v>
      </c>
      <c r="V1691" s="131">
        <v>1146.1342247337016</v>
      </c>
      <c r="W1691" s="131">
        <v>9.7839931160155142</v>
      </c>
      <c r="X1691" s="131">
        <v>12161.705905804942</v>
      </c>
      <c r="Y1691" s="131">
        <v>1.6752083286452073E-3</v>
      </c>
      <c r="Z1691" s="131">
        <v>0.33261008483504256</v>
      </c>
      <c r="AA1691" s="131">
        <v>5.2618323685342725</v>
      </c>
      <c r="AB1691" s="131">
        <v>4.4456669260025015</v>
      </c>
      <c r="AC1691" s="131">
        <v>2329.0447611848126</v>
      </c>
      <c r="AD1691" s="131">
        <v>11.822291457477551</v>
      </c>
      <c r="AE1691" s="131">
        <v>515.34653000228604</v>
      </c>
      <c r="AF1691" s="131">
        <v>83.970812184421433</v>
      </c>
      <c r="AG1691" s="131">
        <v>955.04570923194137</v>
      </c>
      <c r="AH1691" s="43">
        <v>34725.640662033984</v>
      </c>
    </row>
    <row r="1692" spans="1:34">
      <c r="A1692" s="52">
        <v>0</v>
      </c>
      <c r="C1692" s="53"/>
      <c r="D1692" s="2">
        <v>2012</v>
      </c>
      <c r="E1692" s="2">
        <v>1</v>
      </c>
      <c r="F1692" s="62">
        <v>2012</v>
      </c>
      <c r="G1692" s="62">
        <v>2012</v>
      </c>
      <c r="H1692" s="131">
        <v>834.8675200412531</v>
      </c>
      <c r="I1692" s="131">
        <v>7.4136805917224118</v>
      </c>
      <c r="J1692" s="131">
        <v>138.66233804641976</v>
      </c>
      <c r="K1692" s="131">
        <v>61.380089625890534</v>
      </c>
      <c r="L1692" s="131">
        <v>1034.0824178043583</v>
      </c>
      <c r="M1692" s="131">
        <v>2.0615410004517831</v>
      </c>
      <c r="N1692" s="131">
        <v>1502.9064174689711</v>
      </c>
      <c r="O1692" s="131">
        <v>7.584734822434573</v>
      </c>
      <c r="P1692" s="131">
        <v>4.9408440612446292</v>
      </c>
      <c r="Q1692" s="131">
        <v>11.06731497518849</v>
      </c>
      <c r="R1692" s="131">
        <v>3762.6564777709636</v>
      </c>
      <c r="S1692" s="131">
        <v>14.152986813814138</v>
      </c>
      <c r="T1692" s="131">
        <v>86.682578991157712</v>
      </c>
      <c r="U1692" s="131">
        <v>15207.071012495289</v>
      </c>
      <c r="V1692" s="131">
        <v>902.0576979977958</v>
      </c>
      <c r="W1692" s="131">
        <v>11.819489718319316</v>
      </c>
      <c r="X1692" s="131">
        <v>11157.147379661315</v>
      </c>
      <c r="Y1692" s="131">
        <v>0</v>
      </c>
      <c r="Z1692" s="131">
        <v>2.8815230121847744E-3</v>
      </c>
      <c r="AA1692" s="131">
        <v>12.345696752880878</v>
      </c>
      <c r="AB1692" s="131">
        <v>7.6859846324999834</v>
      </c>
      <c r="AC1692" s="131">
        <v>1479.931875710766</v>
      </c>
      <c r="AD1692" s="131">
        <v>11.758761801379725</v>
      </c>
      <c r="AE1692" s="131">
        <v>412.404918748613</v>
      </c>
      <c r="AF1692" s="131">
        <v>89.001761476863535</v>
      </c>
      <c r="AG1692" s="131">
        <v>1039.5796853577035</v>
      </c>
      <c r="AH1692" s="43">
        <v>37799.266087890319</v>
      </c>
    </row>
    <row r="1693" spans="1:34">
      <c r="A1693" s="52">
        <v>0</v>
      </c>
      <c r="C1693" s="53"/>
      <c r="D1693" s="2">
        <v>2012</v>
      </c>
      <c r="E1693" s="2">
        <v>2</v>
      </c>
      <c r="F1693" s="62">
        <v>2012</v>
      </c>
      <c r="G1693" s="62">
        <v>2012</v>
      </c>
      <c r="H1693" s="131">
        <v>1065.7960156248193</v>
      </c>
      <c r="I1693" s="131">
        <v>6.8072376997344541</v>
      </c>
      <c r="J1693" s="131">
        <v>155.43321933133586</v>
      </c>
      <c r="K1693" s="131">
        <v>33.762990161242058</v>
      </c>
      <c r="L1693" s="131">
        <v>1222.4134087853365</v>
      </c>
      <c r="M1693" s="131">
        <v>2.0335240113178945</v>
      </c>
      <c r="N1693" s="131">
        <v>1356.602370403828</v>
      </c>
      <c r="O1693" s="131">
        <v>6.2196910804673902</v>
      </c>
      <c r="P1693" s="131">
        <v>4.8102474060609079</v>
      </c>
      <c r="Q1693" s="131">
        <v>9.786124967167833</v>
      </c>
      <c r="R1693" s="131">
        <v>2390.3357325341899</v>
      </c>
      <c r="S1693" s="131">
        <v>11.085533805910082</v>
      </c>
      <c r="T1693" s="131">
        <v>60.8573600952353</v>
      </c>
      <c r="U1693" s="131">
        <v>10155.767874951463</v>
      </c>
      <c r="V1693" s="131">
        <v>859.72521117067356</v>
      </c>
      <c r="W1693" s="131">
        <v>10.506254174209431</v>
      </c>
      <c r="X1693" s="131">
        <v>9704.7985642114691</v>
      </c>
      <c r="Y1693" s="131">
        <v>0</v>
      </c>
      <c r="Z1693" s="131">
        <v>2.4698768675869499E-2</v>
      </c>
      <c r="AA1693" s="131">
        <v>12.315465728403275</v>
      </c>
      <c r="AB1693" s="131">
        <v>6.7075800707298914</v>
      </c>
      <c r="AC1693" s="131">
        <v>1578.2858949391461</v>
      </c>
      <c r="AD1693" s="131">
        <v>9.8831081579780857</v>
      </c>
      <c r="AE1693" s="131">
        <v>163.64572934028561</v>
      </c>
      <c r="AF1693" s="131">
        <v>81.729590871528217</v>
      </c>
      <c r="AG1693" s="131">
        <v>819.87821865649335</v>
      </c>
      <c r="AH1693" s="43">
        <v>29729.211646947701</v>
      </c>
    </row>
    <row r="1694" spans="1:34">
      <c r="A1694" s="52">
        <v>0</v>
      </c>
      <c r="C1694" s="53"/>
      <c r="D1694" s="2">
        <v>2012</v>
      </c>
      <c r="E1694" s="2">
        <v>3</v>
      </c>
      <c r="F1694" s="62">
        <v>2012</v>
      </c>
      <c r="G1694" s="62">
        <v>2012</v>
      </c>
      <c r="H1694" s="131">
        <v>1209.0349509676123</v>
      </c>
      <c r="I1694" s="131">
        <v>7.9189379846051979</v>
      </c>
      <c r="J1694" s="131">
        <v>134.79576185514574</v>
      </c>
      <c r="K1694" s="131">
        <v>58.684164230959453</v>
      </c>
      <c r="L1694" s="131">
        <v>1097.66793446362</v>
      </c>
      <c r="M1694" s="131">
        <v>2.3493518888271865</v>
      </c>
      <c r="N1694" s="131">
        <v>1509.6906999927985</v>
      </c>
      <c r="O1694" s="131">
        <v>6.7787013555268061</v>
      </c>
      <c r="P1694" s="131">
        <v>7.837681107207449</v>
      </c>
      <c r="Q1694" s="131">
        <v>11.127427525191004</v>
      </c>
      <c r="R1694" s="131">
        <v>3233.2231839199621</v>
      </c>
      <c r="S1694" s="131">
        <v>13.562173880385147</v>
      </c>
      <c r="T1694" s="131">
        <v>73.774277479890955</v>
      </c>
      <c r="U1694" s="131">
        <v>14310.316056185124</v>
      </c>
      <c r="V1694" s="131">
        <v>1060.7670107620356</v>
      </c>
      <c r="W1694" s="131">
        <v>11.854622744703555</v>
      </c>
      <c r="X1694" s="131">
        <v>11579.983110741648</v>
      </c>
      <c r="Y1694" s="131">
        <v>0</v>
      </c>
      <c r="Z1694" s="131">
        <v>6.0100337111282452E-2</v>
      </c>
      <c r="AA1694" s="131">
        <v>13.776768087273389</v>
      </c>
      <c r="AB1694" s="131">
        <v>7.013625770994838</v>
      </c>
      <c r="AC1694" s="131">
        <v>1142.0578687441684</v>
      </c>
      <c r="AD1694" s="131">
        <v>11.500566407613151</v>
      </c>
      <c r="AE1694" s="131">
        <v>1640.6073726733407</v>
      </c>
      <c r="AF1694" s="131">
        <v>91.978520091632802</v>
      </c>
      <c r="AG1694" s="131">
        <v>1027.9244625666913</v>
      </c>
      <c r="AH1694" s="43">
        <v>38264.285331764062</v>
      </c>
    </row>
    <row r="1695" spans="1:34">
      <c r="A1695" s="52">
        <v>0</v>
      </c>
      <c r="C1695" s="53"/>
      <c r="D1695" s="2">
        <v>2012</v>
      </c>
      <c r="E1695" s="2">
        <v>4</v>
      </c>
      <c r="F1695" s="62">
        <v>2012</v>
      </c>
      <c r="G1695" s="62">
        <v>2012</v>
      </c>
      <c r="H1695" s="131">
        <v>1148.0806740902906</v>
      </c>
      <c r="I1695" s="131">
        <v>8.8259219120148131</v>
      </c>
      <c r="J1695" s="131">
        <v>182.86076182634861</v>
      </c>
      <c r="K1695" s="131">
        <v>67.234914712396034</v>
      </c>
      <c r="L1695" s="131">
        <v>1490.5401663408591</v>
      </c>
      <c r="M1695" s="131">
        <v>2.2566411247841356</v>
      </c>
      <c r="N1695" s="131">
        <v>1921.4325631327042</v>
      </c>
      <c r="O1695" s="131">
        <v>7.7146626051600036</v>
      </c>
      <c r="P1695" s="131">
        <v>8.5234076367311928</v>
      </c>
      <c r="Q1695" s="131">
        <v>12.717437501631178</v>
      </c>
      <c r="R1695" s="131">
        <v>3591.6227203808758</v>
      </c>
      <c r="S1695" s="131">
        <v>10.759956757297697</v>
      </c>
      <c r="T1695" s="131">
        <v>169.47767590923868</v>
      </c>
      <c r="U1695" s="131">
        <v>14527.769621585529</v>
      </c>
      <c r="V1695" s="131">
        <v>1556.5816861585345</v>
      </c>
      <c r="W1695" s="131">
        <v>14.309496735636083</v>
      </c>
      <c r="X1695" s="131">
        <v>15559.992399149141</v>
      </c>
      <c r="Y1695" s="131">
        <v>0</v>
      </c>
      <c r="Z1695" s="131">
        <v>3.2931691567825998E-3</v>
      </c>
      <c r="AA1695" s="131">
        <v>11.948608161093976</v>
      </c>
      <c r="AB1695" s="131">
        <v>8.358343494005128</v>
      </c>
      <c r="AC1695" s="131">
        <v>1707.9394064993485</v>
      </c>
      <c r="AD1695" s="131">
        <v>13.092884579434104</v>
      </c>
      <c r="AE1695" s="131">
        <v>3190.0603414884677</v>
      </c>
      <c r="AF1695" s="131">
        <v>94.915425449551378</v>
      </c>
      <c r="AG1695" s="131">
        <v>1336.0277433030149</v>
      </c>
      <c r="AH1695" s="43">
        <v>46643.046753703245</v>
      </c>
    </row>
    <row r="1696" spans="1:34">
      <c r="A1696" s="52">
        <v>0</v>
      </c>
      <c r="C1696" s="53"/>
      <c r="D1696" s="2">
        <v>2012</v>
      </c>
      <c r="E1696" s="2">
        <v>5</v>
      </c>
      <c r="F1696" s="62">
        <v>2013</v>
      </c>
      <c r="G1696" s="62">
        <v>2013</v>
      </c>
      <c r="H1696" s="131">
        <v>881.81243612974811</v>
      </c>
      <c r="I1696" s="131">
        <v>9.4511276780090316</v>
      </c>
      <c r="J1696" s="131">
        <v>197.23468022846271</v>
      </c>
      <c r="K1696" s="131">
        <v>94.03560306815136</v>
      </c>
      <c r="L1696" s="131">
        <v>855.14619758566187</v>
      </c>
      <c r="M1696" s="131">
        <v>2.2810923153009846</v>
      </c>
      <c r="N1696" s="131">
        <v>2888.0602309372448</v>
      </c>
      <c r="O1696" s="131">
        <v>9.1370510166634098</v>
      </c>
      <c r="P1696" s="131">
        <v>12.793955897162547</v>
      </c>
      <c r="Q1696" s="131">
        <v>15.385179624545032</v>
      </c>
      <c r="R1696" s="131">
        <v>7451.3663877209665</v>
      </c>
      <c r="S1696" s="131">
        <v>20.368789774491322</v>
      </c>
      <c r="T1696" s="131">
        <v>119.03690674119703</v>
      </c>
      <c r="U1696" s="131">
        <v>13979.624169991625</v>
      </c>
      <c r="V1696" s="131">
        <v>1747.4229949853009</v>
      </c>
      <c r="W1696" s="131">
        <v>19.77360689171142</v>
      </c>
      <c r="X1696" s="131">
        <v>24210.096755385734</v>
      </c>
      <c r="Y1696" s="131">
        <v>4.3974218626936686E-3</v>
      </c>
      <c r="Z1696" s="131">
        <v>6.2570213978869402E-2</v>
      </c>
      <c r="AA1696" s="131">
        <v>13.932825537955075</v>
      </c>
      <c r="AB1696" s="131">
        <v>10.066078501483531</v>
      </c>
      <c r="AC1696" s="131">
        <v>2211.6093980459186</v>
      </c>
      <c r="AD1696" s="131">
        <v>15.757732827730143</v>
      </c>
      <c r="AE1696" s="131">
        <v>245.56682073872395</v>
      </c>
      <c r="AF1696" s="131">
        <v>112.17048730601427</v>
      </c>
      <c r="AG1696" s="131">
        <v>2036.437342898485</v>
      </c>
      <c r="AH1696" s="43">
        <v>57158.634819464132</v>
      </c>
    </row>
    <row r="1697" spans="1:34">
      <c r="A1697" s="52">
        <v>0</v>
      </c>
      <c r="C1697" s="53"/>
      <c r="D1697" s="2">
        <v>2012</v>
      </c>
      <c r="E1697" s="2">
        <v>6</v>
      </c>
      <c r="F1697" s="62">
        <v>2013</v>
      </c>
      <c r="G1697" s="62">
        <v>2013</v>
      </c>
      <c r="H1697" s="131">
        <v>1201.6416237900251</v>
      </c>
      <c r="I1697" s="131">
        <v>9.5241688661048176</v>
      </c>
      <c r="J1697" s="131">
        <v>170.05862236377672</v>
      </c>
      <c r="K1697" s="131">
        <v>205.23631951929104</v>
      </c>
      <c r="L1697" s="131">
        <v>934.02810918605701</v>
      </c>
      <c r="M1697" s="131">
        <v>2.158326962914308</v>
      </c>
      <c r="N1697" s="131">
        <v>3472.0720433100369</v>
      </c>
      <c r="O1697" s="131">
        <v>9.8713033937321271</v>
      </c>
      <c r="P1697" s="131">
        <v>16.08107747172917</v>
      </c>
      <c r="Q1697" s="131">
        <v>17.790342202118229</v>
      </c>
      <c r="R1697" s="131">
        <v>8891.2129323606805</v>
      </c>
      <c r="S1697" s="131">
        <v>20.727852853561799</v>
      </c>
      <c r="T1697" s="131">
        <v>109.99885555622919</v>
      </c>
      <c r="U1697" s="131">
        <v>11078.25530779146</v>
      </c>
      <c r="V1697" s="131">
        <v>1873.9883075790237</v>
      </c>
      <c r="W1697" s="131">
        <v>22.719973430692963</v>
      </c>
      <c r="X1697" s="131">
        <v>29044.225157960333</v>
      </c>
      <c r="Y1697" s="131">
        <v>3.1828958244258937E-2</v>
      </c>
      <c r="Z1697" s="131">
        <v>1.2670468330721052</v>
      </c>
      <c r="AA1697" s="131">
        <v>14.262507115704077</v>
      </c>
      <c r="AB1697" s="131">
        <v>10.189909300206116</v>
      </c>
      <c r="AC1697" s="131">
        <v>2331.9505495975814</v>
      </c>
      <c r="AD1697" s="131">
        <v>15.472698702243099</v>
      </c>
      <c r="AE1697" s="131">
        <v>273.61055166708616</v>
      </c>
      <c r="AF1697" s="131">
        <v>114.55923558724955</v>
      </c>
      <c r="AG1697" s="131">
        <v>2461.0308006693799</v>
      </c>
      <c r="AH1697" s="43">
        <v>62301.965453028533</v>
      </c>
    </row>
    <row r="1698" spans="1:34">
      <c r="A1698" s="52">
        <v>0</v>
      </c>
      <c r="C1698" s="53"/>
      <c r="D1698" s="2">
        <v>2012</v>
      </c>
      <c r="E1698" s="2">
        <v>7</v>
      </c>
      <c r="F1698" s="62">
        <v>2013</v>
      </c>
      <c r="G1698" s="62">
        <v>2013</v>
      </c>
      <c r="H1698" s="131">
        <v>1050.7924421348498</v>
      </c>
      <c r="I1698" s="131">
        <v>10.228781795304087</v>
      </c>
      <c r="J1698" s="131">
        <v>208.63793643484198</v>
      </c>
      <c r="K1698" s="131">
        <v>108.00023595812411</v>
      </c>
      <c r="L1698" s="131">
        <v>1013.3199744197153</v>
      </c>
      <c r="M1698" s="131">
        <v>2.1756465561970755</v>
      </c>
      <c r="N1698" s="131">
        <v>3724.0186395776454</v>
      </c>
      <c r="O1698" s="131">
        <v>11.085967757544873</v>
      </c>
      <c r="P1698" s="131">
        <v>12.797343130294115</v>
      </c>
      <c r="Q1698" s="131">
        <v>19.145847175801332</v>
      </c>
      <c r="R1698" s="131">
        <v>8029.8388390196678</v>
      </c>
      <c r="S1698" s="131">
        <v>21.985070947592519</v>
      </c>
      <c r="T1698" s="131">
        <v>132.47594605322072</v>
      </c>
      <c r="U1698" s="131">
        <v>12751.74031240204</v>
      </c>
      <c r="V1698" s="131">
        <v>1983.2526995320011</v>
      </c>
      <c r="W1698" s="131">
        <v>25.585349098325569</v>
      </c>
      <c r="X1698" s="131">
        <v>28093.912856961422</v>
      </c>
      <c r="Y1698" s="131">
        <v>6.0307499831227442E-2</v>
      </c>
      <c r="Z1698" s="131">
        <v>1.4605205210330829</v>
      </c>
      <c r="AA1698" s="131">
        <v>14.579932872718913</v>
      </c>
      <c r="AB1698" s="131">
        <v>10.910764634214782</v>
      </c>
      <c r="AC1698" s="131">
        <v>2714.4491643316978</v>
      </c>
      <c r="AD1698" s="131">
        <v>16.65088505169372</v>
      </c>
      <c r="AE1698" s="131">
        <v>269.06756548341986</v>
      </c>
      <c r="AF1698" s="131">
        <v>122.42081488600836</v>
      </c>
      <c r="AG1698" s="131">
        <v>2742.4004958557771</v>
      </c>
      <c r="AH1698" s="43">
        <v>63090.994340090976</v>
      </c>
    </row>
    <row r="1699" spans="1:34">
      <c r="A1699" s="52">
        <v>0</v>
      </c>
      <c r="C1699" s="53"/>
      <c r="D1699" s="2">
        <v>2012</v>
      </c>
      <c r="E1699" s="2">
        <v>8</v>
      </c>
      <c r="F1699" s="62">
        <v>2013</v>
      </c>
      <c r="G1699" s="62">
        <v>2013</v>
      </c>
      <c r="H1699" s="131">
        <v>1005.5105727464481</v>
      </c>
      <c r="I1699" s="131">
        <v>11.03525032625161</v>
      </c>
      <c r="J1699" s="131">
        <v>201.23485762959785</v>
      </c>
      <c r="K1699" s="131">
        <v>109.12353820601206</v>
      </c>
      <c r="L1699" s="131">
        <v>1038.8737508931217</v>
      </c>
      <c r="M1699" s="131">
        <v>2.2332087338721562</v>
      </c>
      <c r="N1699" s="131">
        <v>3746.6586964039029</v>
      </c>
      <c r="O1699" s="131">
        <v>11.349833439746522</v>
      </c>
      <c r="P1699" s="131">
        <v>12.117261989322978</v>
      </c>
      <c r="Q1699" s="131">
        <v>18.233589686202713</v>
      </c>
      <c r="R1699" s="131">
        <v>9265.2119196090007</v>
      </c>
      <c r="S1699" s="131">
        <v>22.387897947657738</v>
      </c>
      <c r="T1699" s="131">
        <v>140.29054321696316</v>
      </c>
      <c r="U1699" s="131">
        <v>14032.657236006642</v>
      </c>
      <c r="V1699" s="131">
        <v>2007.1048621083496</v>
      </c>
      <c r="W1699" s="131">
        <v>26.31833497509994</v>
      </c>
      <c r="X1699" s="131">
        <v>29368.763880827941</v>
      </c>
      <c r="Y1699" s="131">
        <v>0.18196950469908563</v>
      </c>
      <c r="Z1699" s="131">
        <v>1.8244157128575604</v>
      </c>
      <c r="AA1699" s="131">
        <v>14.574622017067446</v>
      </c>
      <c r="AB1699" s="131">
        <v>11.546398011688135</v>
      </c>
      <c r="AC1699" s="131">
        <v>2944.5045840968978</v>
      </c>
      <c r="AD1699" s="131">
        <v>16.976347140152107</v>
      </c>
      <c r="AE1699" s="131">
        <v>352.87952140154636</v>
      </c>
      <c r="AF1699" s="131">
        <v>125.59124634547314</v>
      </c>
      <c r="AG1699" s="131">
        <v>2820.4294718612673</v>
      </c>
      <c r="AH1699" s="43">
        <v>67307.613810837793</v>
      </c>
    </row>
    <row r="1700" spans="1:34">
      <c r="A1700" s="52">
        <v>0</v>
      </c>
      <c r="C1700" s="53"/>
      <c r="D1700" s="2">
        <v>2012</v>
      </c>
      <c r="E1700" s="2">
        <v>9</v>
      </c>
      <c r="F1700" s="62">
        <v>2013</v>
      </c>
      <c r="G1700" s="62">
        <v>2013</v>
      </c>
      <c r="H1700" s="131">
        <v>787.77799119622841</v>
      </c>
      <c r="I1700" s="131">
        <v>10.456281642629957</v>
      </c>
      <c r="J1700" s="131">
        <v>180.46379894354661</v>
      </c>
      <c r="K1700" s="131">
        <v>100.9901472614289</v>
      </c>
      <c r="L1700" s="131">
        <v>942.44069936864571</v>
      </c>
      <c r="M1700" s="131">
        <v>2.1461013676558838</v>
      </c>
      <c r="N1700" s="131">
        <v>3423.7975639181773</v>
      </c>
      <c r="O1700" s="131">
        <v>10.943608612892008</v>
      </c>
      <c r="P1700" s="131">
        <v>10.925708645485344</v>
      </c>
      <c r="Q1700" s="131">
        <v>16.742336041909528</v>
      </c>
      <c r="R1700" s="131">
        <v>8725.4795408458704</v>
      </c>
      <c r="S1700" s="131">
        <v>20.492124460931041</v>
      </c>
      <c r="T1700" s="131">
        <v>135.19683886943884</v>
      </c>
      <c r="U1700" s="131">
        <v>17947.541202767196</v>
      </c>
      <c r="V1700" s="131">
        <v>1825.632759567864</v>
      </c>
      <c r="W1700" s="131">
        <v>23.734763161201979</v>
      </c>
      <c r="X1700" s="131">
        <v>26776.888306028326</v>
      </c>
      <c r="Y1700" s="131">
        <v>6.9311744597695443E-2</v>
      </c>
      <c r="Z1700" s="131">
        <v>1.6844560236943</v>
      </c>
      <c r="AA1700" s="131">
        <v>14.198368320528623</v>
      </c>
      <c r="AB1700" s="131">
        <v>10.794938107652971</v>
      </c>
      <c r="AC1700" s="131">
        <v>2671.7894230147181</v>
      </c>
      <c r="AD1700" s="131">
        <v>17.469636234558774</v>
      </c>
      <c r="AE1700" s="131">
        <v>925.71324413876755</v>
      </c>
      <c r="AF1700" s="131">
        <v>115.52200637116904</v>
      </c>
      <c r="AG1700" s="131">
        <v>2459.8828594716842</v>
      </c>
      <c r="AH1700" s="43">
        <v>67158.774016126801</v>
      </c>
    </row>
    <row r="1701" spans="1:34">
      <c r="A1701" s="52">
        <v>0</v>
      </c>
      <c r="C1701" s="53"/>
      <c r="D1701" s="2">
        <v>2012</v>
      </c>
      <c r="E1701" s="2">
        <v>10</v>
      </c>
      <c r="F1701" s="62">
        <v>2013</v>
      </c>
      <c r="G1701" s="62">
        <v>2013</v>
      </c>
      <c r="H1701" s="131">
        <v>711.94667699090076</v>
      </c>
      <c r="I1701" s="131">
        <v>8.8644528139919494</v>
      </c>
      <c r="J1701" s="131">
        <v>407.64086797028978</v>
      </c>
      <c r="K1701" s="131">
        <v>82.295232750792081</v>
      </c>
      <c r="L1701" s="131">
        <v>811.64840895629686</v>
      </c>
      <c r="M1701" s="131">
        <v>2.2999401079910551</v>
      </c>
      <c r="N1701" s="131">
        <v>2539.0674564827054</v>
      </c>
      <c r="O1701" s="131">
        <v>8.1441461091690659</v>
      </c>
      <c r="P1701" s="131">
        <v>7.8079487274970347</v>
      </c>
      <c r="Q1701" s="131">
        <v>13.932239473660045</v>
      </c>
      <c r="R1701" s="131">
        <v>5504.4084152741079</v>
      </c>
      <c r="S1701" s="131">
        <v>18.889768171782716</v>
      </c>
      <c r="T1701" s="131">
        <v>201.32539030401006</v>
      </c>
      <c r="U1701" s="131">
        <v>18388.643665080184</v>
      </c>
      <c r="V1701" s="131">
        <v>1662.0287717706569</v>
      </c>
      <c r="W1701" s="131">
        <v>16.200023376438597</v>
      </c>
      <c r="X1701" s="131">
        <v>23940.58105324964</v>
      </c>
      <c r="Y1701" s="131">
        <v>1.4658072875645561E-2</v>
      </c>
      <c r="Z1701" s="131">
        <v>0.40711803700724891</v>
      </c>
      <c r="AA1701" s="131">
        <v>14.128101614986083</v>
      </c>
      <c r="AB1701" s="131">
        <v>9.8782135254747399</v>
      </c>
      <c r="AC1701" s="131">
        <v>2891.605397896828</v>
      </c>
      <c r="AD1701" s="131">
        <v>15.726137865071864</v>
      </c>
      <c r="AE1701" s="131">
        <v>4896.6024055301559</v>
      </c>
      <c r="AF1701" s="131">
        <v>102.03272769712478</v>
      </c>
      <c r="AG1701" s="131">
        <v>1644.2137585400733</v>
      </c>
      <c r="AH1701" s="43">
        <v>63900.332976389698</v>
      </c>
    </row>
    <row r="1702" spans="1:34">
      <c r="A1702" s="52">
        <v>0</v>
      </c>
      <c r="C1702" s="53"/>
      <c r="D1702" s="2">
        <v>2012</v>
      </c>
      <c r="E1702" s="2">
        <v>11</v>
      </c>
      <c r="F1702" s="62">
        <v>2013</v>
      </c>
      <c r="G1702" s="62">
        <v>2013</v>
      </c>
      <c r="H1702" s="131">
        <v>808.80107067675203</v>
      </c>
      <c r="I1702" s="131">
        <v>7.9705358881224067</v>
      </c>
      <c r="J1702" s="131">
        <v>444.20044610404318</v>
      </c>
      <c r="K1702" s="131">
        <v>64.025125084729453</v>
      </c>
      <c r="L1702" s="131">
        <v>1252.9634951641385</v>
      </c>
      <c r="M1702" s="131">
        <v>2.2607163232036109</v>
      </c>
      <c r="N1702" s="131">
        <v>1674.2703224560041</v>
      </c>
      <c r="O1702" s="131">
        <v>6.7289759078170732</v>
      </c>
      <c r="P1702" s="131">
        <v>5.3661299988746141</v>
      </c>
      <c r="Q1702" s="131">
        <v>12.052235986768173</v>
      </c>
      <c r="R1702" s="131">
        <v>3865.9058813251718</v>
      </c>
      <c r="S1702" s="131">
        <v>15.760316275802777</v>
      </c>
      <c r="T1702" s="131">
        <v>163.67402359446811</v>
      </c>
      <c r="U1702" s="131">
        <v>14968.743550049709</v>
      </c>
      <c r="V1702" s="131">
        <v>1349.6278633820436</v>
      </c>
      <c r="W1702" s="131">
        <v>12.517712390039803</v>
      </c>
      <c r="X1702" s="131">
        <v>20864.470529529877</v>
      </c>
      <c r="Y1702" s="131">
        <v>0</v>
      </c>
      <c r="Z1702" s="131">
        <v>4.1164614459782492E-3</v>
      </c>
      <c r="AA1702" s="131">
        <v>12.870654407660888</v>
      </c>
      <c r="AB1702" s="131">
        <v>9.3833611701232638</v>
      </c>
      <c r="AC1702" s="131">
        <v>2291.7953211506538</v>
      </c>
      <c r="AD1702" s="131">
        <v>13.174419966939336</v>
      </c>
      <c r="AE1702" s="131">
        <v>3755.3551628290097</v>
      </c>
      <c r="AF1702" s="131">
        <v>87.747432655983658</v>
      </c>
      <c r="AG1702" s="131">
        <v>1276.448560961381</v>
      </c>
      <c r="AH1702" s="43">
        <v>52966.117959740768</v>
      </c>
    </row>
    <row r="1703" spans="1:34">
      <c r="A1703" s="52">
        <v>0</v>
      </c>
      <c r="C1703" s="53"/>
      <c r="D1703" s="2">
        <v>2012</v>
      </c>
      <c r="E1703" s="2">
        <v>12</v>
      </c>
      <c r="F1703" s="62">
        <v>2013</v>
      </c>
      <c r="G1703" s="62">
        <v>2013</v>
      </c>
      <c r="H1703" s="131">
        <v>728.83021631575809</v>
      </c>
      <c r="I1703" s="131">
        <v>6.9157943279135132</v>
      </c>
      <c r="J1703" s="131">
        <v>270.62889781038945</v>
      </c>
      <c r="K1703" s="131">
        <v>51.05098412162365</v>
      </c>
      <c r="L1703" s="131">
        <v>1007.5208386491796</v>
      </c>
      <c r="M1703" s="131">
        <v>2.1929661494798429</v>
      </c>
      <c r="N1703" s="131">
        <v>1356.9669979661833</v>
      </c>
      <c r="O1703" s="131">
        <v>5.8230905338147618</v>
      </c>
      <c r="P1703" s="131">
        <v>5.310805191059031</v>
      </c>
      <c r="Q1703" s="131">
        <v>11.153850624093209</v>
      </c>
      <c r="R1703" s="131">
        <v>3759.2090853317582</v>
      </c>
      <c r="S1703" s="131">
        <v>12.485979277741764</v>
      </c>
      <c r="T1703" s="131">
        <v>127.75617061077514</v>
      </c>
      <c r="U1703" s="131">
        <v>10156.898972820909</v>
      </c>
      <c r="V1703" s="131">
        <v>1146.1342247337016</v>
      </c>
      <c r="W1703" s="131">
        <v>9.7839931160155142</v>
      </c>
      <c r="X1703" s="131">
        <v>12161.705905804942</v>
      </c>
      <c r="Y1703" s="131">
        <v>1.6752083286452073E-3</v>
      </c>
      <c r="Z1703" s="131">
        <v>0.33261008483504256</v>
      </c>
      <c r="AA1703" s="131">
        <v>5.2618323685342725</v>
      </c>
      <c r="AB1703" s="131">
        <v>4.4456669260025015</v>
      </c>
      <c r="AC1703" s="131">
        <v>2329.0447611848126</v>
      </c>
      <c r="AD1703" s="131">
        <v>11.822291457477551</v>
      </c>
      <c r="AE1703" s="131">
        <v>515.34653000228604</v>
      </c>
      <c r="AF1703" s="131">
        <v>83.970812184421433</v>
      </c>
      <c r="AG1703" s="131">
        <v>955.04570923194137</v>
      </c>
      <c r="AH1703" s="43">
        <v>34725.640662033984</v>
      </c>
    </row>
    <row r="1704" spans="1:34">
      <c r="A1704" s="52">
        <v>0</v>
      </c>
      <c r="C1704" s="53"/>
      <c r="D1704" s="2">
        <v>2013</v>
      </c>
      <c r="E1704" s="2">
        <v>1</v>
      </c>
      <c r="F1704" s="62">
        <v>2013</v>
      </c>
      <c r="G1704" s="62">
        <v>2013</v>
      </c>
      <c r="H1704" s="131">
        <v>834.8675200412531</v>
      </c>
      <c r="I1704" s="131">
        <v>7.4136805917224118</v>
      </c>
      <c r="J1704" s="131">
        <v>138.66233804641976</v>
      </c>
      <c r="K1704" s="131">
        <v>61.380089625890534</v>
      </c>
      <c r="L1704" s="131">
        <v>1034.0824178043583</v>
      </c>
      <c r="M1704" s="131">
        <v>2.0615410004517831</v>
      </c>
      <c r="N1704" s="131">
        <v>1502.9064174689711</v>
      </c>
      <c r="O1704" s="131">
        <v>7.584734822434573</v>
      </c>
      <c r="P1704" s="131">
        <v>4.9408440612446292</v>
      </c>
      <c r="Q1704" s="131">
        <v>11.06731497518849</v>
      </c>
      <c r="R1704" s="131">
        <v>3762.6564777709636</v>
      </c>
      <c r="S1704" s="131">
        <v>14.152986813814138</v>
      </c>
      <c r="T1704" s="131">
        <v>86.682578991157712</v>
      </c>
      <c r="U1704" s="131">
        <v>15207.071012495289</v>
      </c>
      <c r="V1704" s="131">
        <v>902.0576979977958</v>
      </c>
      <c r="W1704" s="131">
        <v>11.819489718319316</v>
      </c>
      <c r="X1704" s="131">
        <v>2865.0716509559429</v>
      </c>
      <c r="Y1704" s="131">
        <v>0</v>
      </c>
      <c r="Z1704" s="131">
        <v>2.8815230121847744E-3</v>
      </c>
      <c r="AA1704" s="131">
        <v>12.345696752880878</v>
      </c>
      <c r="AB1704" s="131">
        <v>7.6859846324999834</v>
      </c>
      <c r="AC1704" s="131">
        <v>1479.931875710766</v>
      </c>
      <c r="AD1704" s="131">
        <v>11.758761801379725</v>
      </c>
      <c r="AE1704" s="131">
        <v>412.404918748613</v>
      </c>
      <c r="AF1704" s="131">
        <v>89.001761476863535</v>
      </c>
      <c r="AG1704" s="131">
        <v>1039.5796853577035</v>
      </c>
      <c r="AH1704" s="43">
        <v>29507.19035918493</v>
      </c>
    </row>
    <row r="1705" spans="1:34">
      <c r="A1705" s="52">
        <v>0</v>
      </c>
      <c r="C1705" s="53"/>
      <c r="D1705" s="2">
        <v>2013</v>
      </c>
      <c r="E1705" s="2">
        <v>2</v>
      </c>
      <c r="F1705" s="62">
        <v>2013</v>
      </c>
      <c r="G1705" s="62">
        <v>2013</v>
      </c>
      <c r="H1705" s="131">
        <v>1065.7960156248193</v>
      </c>
      <c r="I1705" s="131">
        <v>6.8072376997344541</v>
      </c>
      <c r="J1705" s="131">
        <v>155.43321933133586</v>
      </c>
      <c r="K1705" s="131">
        <v>33.762990161242058</v>
      </c>
      <c r="L1705" s="131">
        <v>1222.4134087853365</v>
      </c>
      <c r="M1705" s="131">
        <v>2.0335240113178945</v>
      </c>
      <c r="N1705" s="131">
        <v>1356.602370403828</v>
      </c>
      <c r="O1705" s="131">
        <v>6.2196910804673902</v>
      </c>
      <c r="P1705" s="131">
        <v>4.8102474060609079</v>
      </c>
      <c r="Q1705" s="131">
        <v>9.786124967167833</v>
      </c>
      <c r="R1705" s="131">
        <v>2390.3357325341899</v>
      </c>
      <c r="S1705" s="131">
        <v>11.085533805910082</v>
      </c>
      <c r="T1705" s="131">
        <v>60.8573600952353</v>
      </c>
      <c r="U1705" s="131">
        <v>10155.767874951463</v>
      </c>
      <c r="V1705" s="131">
        <v>859.72521117067356</v>
      </c>
      <c r="W1705" s="131">
        <v>10.506254174209431</v>
      </c>
      <c r="X1705" s="131">
        <v>2492.1193830644065</v>
      </c>
      <c r="Y1705" s="131">
        <v>0</v>
      </c>
      <c r="Z1705" s="131">
        <v>2.4698768675869499E-2</v>
      </c>
      <c r="AA1705" s="131">
        <v>12.315465728403275</v>
      </c>
      <c r="AB1705" s="131">
        <v>6.7075800707298914</v>
      </c>
      <c r="AC1705" s="131">
        <v>1578.2858949391461</v>
      </c>
      <c r="AD1705" s="131">
        <v>9.8831081579780857</v>
      </c>
      <c r="AE1705" s="131">
        <v>163.64572934028561</v>
      </c>
      <c r="AF1705" s="131">
        <v>81.729590871528217</v>
      </c>
      <c r="AG1705" s="131">
        <v>819.87821865649335</v>
      </c>
      <c r="AH1705" s="43">
        <v>22516.532465800639</v>
      </c>
    </row>
    <row r="1706" spans="1:34">
      <c r="A1706" s="52">
        <v>0</v>
      </c>
      <c r="C1706" s="53"/>
      <c r="D1706" s="2">
        <v>2013</v>
      </c>
      <c r="E1706" s="2">
        <v>3</v>
      </c>
      <c r="F1706" s="62">
        <v>2013</v>
      </c>
      <c r="G1706" s="62">
        <v>2013</v>
      </c>
      <c r="H1706" s="131">
        <v>1209.0349509676123</v>
      </c>
      <c r="I1706" s="131">
        <v>7.9189379846051979</v>
      </c>
      <c r="J1706" s="131">
        <v>134.79576185514574</v>
      </c>
      <c r="K1706" s="131">
        <v>58.684164230959453</v>
      </c>
      <c r="L1706" s="131">
        <v>1097.66793446362</v>
      </c>
      <c r="M1706" s="131">
        <v>2.3493518888271865</v>
      </c>
      <c r="N1706" s="131">
        <v>1509.6906999927985</v>
      </c>
      <c r="O1706" s="131">
        <v>6.7787013555268061</v>
      </c>
      <c r="P1706" s="131">
        <v>7.837681107207449</v>
      </c>
      <c r="Q1706" s="131">
        <v>11.127427525191004</v>
      </c>
      <c r="R1706" s="131">
        <v>3233.2231839199621</v>
      </c>
      <c r="S1706" s="131">
        <v>13.562173880385147</v>
      </c>
      <c r="T1706" s="131">
        <v>73.774277479890955</v>
      </c>
      <c r="U1706" s="131">
        <v>14310.316056185124</v>
      </c>
      <c r="V1706" s="131">
        <v>1060.7670107620356</v>
      </c>
      <c r="W1706" s="131">
        <v>11.854622744703555</v>
      </c>
      <c r="X1706" s="131">
        <v>2973.6526909749973</v>
      </c>
      <c r="Y1706" s="131">
        <v>0</v>
      </c>
      <c r="Z1706" s="131">
        <v>6.0100337111282452E-2</v>
      </c>
      <c r="AA1706" s="131">
        <v>13.776768087273389</v>
      </c>
      <c r="AB1706" s="131">
        <v>7.013625770994838</v>
      </c>
      <c r="AC1706" s="131">
        <v>1142.0578687441684</v>
      </c>
      <c r="AD1706" s="131">
        <v>11.500566407613151</v>
      </c>
      <c r="AE1706" s="131">
        <v>1640.6073726733407</v>
      </c>
      <c r="AF1706" s="131">
        <v>91.978520091632802</v>
      </c>
      <c r="AG1706" s="131">
        <v>1027.9244625666913</v>
      </c>
      <c r="AH1706" s="43">
        <v>29657.954911997422</v>
      </c>
    </row>
    <row r="1707" spans="1:34">
      <c r="A1707" s="52">
        <v>0</v>
      </c>
      <c r="C1707" s="53"/>
      <c r="D1707" s="2">
        <v>2013</v>
      </c>
      <c r="E1707" s="2">
        <v>4</v>
      </c>
      <c r="F1707" s="62">
        <v>2013</v>
      </c>
      <c r="G1707" s="62">
        <v>2013</v>
      </c>
      <c r="H1707" s="131">
        <v>1148.0806740902906</v>
      </c>
      <c r="I1707" s="131">
        <v>8.8259219120148131</v>
      </c>
      <c r="J1707" s="131">
        <v>182.86076182634861</v>
      </c>
      <c r="K1707" s="131">
        <v>67.234914712396034</v>
      </c>
      <c r="L1707" s="131">
        <v>1490.5401663408591</v>
      </c>
      <c r="M1707" s="131">
        <v>2.2566411247841356</v>
      </c>
      <c r="N1707" s="131">
        <v>1921.4325631327042</v>
      </c>
      <c r="O1707" s="131">
        <v>7.7146626051600036</v>
      </c>
      <c r="P1707" s="131">
        <v>8.5234076367311928</v>
      </c>
      <c r="Q1707" s="131">
        <v>12.717437501631178</v>
      </c>
      <c r="R1707" s="131">
        <v>3591.6227203808758</v>
      </c>
      <c r="S1707" s="131">
        <v>10.759956757297697</v>
      </c>
      <c r="T1707" s="131">
        <v>169.47767590923868</v>
      </c>
      <c r="U1707" s="131">
        <v>14527.769621585529</v>
      </c>
      <c r="V1707" s="131">
        <v>1556.5816861585345</v>
      </c>
      <c r="W1707" s="131">
        <v>14.309496735636083</v>
      </c>
      <c r="X1707" s="131">
        <v>3995.6891842406972</v>
      </c>
      <c r="Y1707" s="131">
        <v>0</v>
      </c>
      <c r="Z1707" s="131">
        <v>3.2931691567825998E-3</v>
      </c>
      <c r="AA1707" s="131">
        <v>11.948608161093976</v>
      </c>
      <c r="AB1707" s="131">
        <v>8.358343494005128</v>
      </c>
      <c r="AC1707" s="131">
        <v>1707.9394064993485</v>
      </c>
      <c r="AD1707" s="131">
        <v>13.092884579434104</v>
      </c>
      <c r="AE1707" s="131">
        <v>3190.0603414884677</v>
      </c>
      <c r="AF1707" s="131">
        <v>94.915425449551378</v>
      </c>
      <c r="AG1707" s="131">
        <v>1336.0277433030149</v>
      </c>
      <c r="AH1707" s="43">
        <v>35078.743538794799</v>
      </c>
    </row>
    <row r="1708" spans="1:34">
      <c r="A1708" s="52">
        <v>0</v>
      </c>
      <c r="C1708" s="53"/>
      <c r="D1708" s="2">
        <v>2013</v>
      </c>
      <c r="E1708" s="2">
        <v>5</v>
      </c>
      <c r="F1708" s="62">
        <v>2014</v>
      </c>
      <c r="G1708" s="62">
        <v>2014</v>
      </c>
      <c r="H1708" s="131">
        <v>881.81243612974811</v>
      </c>
      <c r="I1708" s="131">
        <v>9.4511276780090316</v>
      </c>
      <c r="J1708" s="131">
        <v>197.23468022846271</v>
      </c>
      <c r="K1708" s="131">
        <v>94.03560306815136</v>
      </c>
      <c r="L1708" s="131">
        <v>855.14619758566187</v>
      </c>
      <c r="M1708" s="131">
        <v>2.2810923153009846</v>
      </c>
      <c r="N1708" s="131">
        <v>2888.0602309372448</v>
      </c>
      <c r="O1708" s="131">
        <v>9.1370510166634098</v>
      </c>
      <c r="P1708" s="131">
        <v>12.793955897162547</v>
      </c>
      <c r="Q1708" s="131">
        <v>15.385179624545032</v>
      </c>
      <c r="R1708" s="131">
        <v>7451.3663877209665</v>
      </c>
      <c r="S1708" s="131">
        <v>20.368789774491322</v>
      </c>
      <c r="T1708" s="131">
        <v>119.03690674119703</v>
      </c>
      <c r="U1708" s="131">
        <v>13979.624169991625</v>
      </c>
      <c r="V1708" s="131">
        <v>1747.4229949853009</v>
      </c>
      <c r="W1708" s="131">
        <v>19.77360689171142</v>
      </c>
      <c r="X1708" s="131">
        <v>6216.9710160144641</v>
      </c>
      <c r="Y1708" s="131">
        <v>4.3974218626936686E-3</v>
      </c>
      <c r="Z1708" s="131">
        <v>6.2570213978869402E-2</v>
      </c>
      <c r="AA1708" s="131">
        <v>13.932825537955075</v>
      </c>
      <c r="AB1708" s="131">
        <v>10.066078501483531</v>
      </c>
      <c r="AC1708" s="131">
        <v>2211.6093980459186</v>
      </c>
      <c r="AD1708" s="131">
        <v>15.757732827730143</v>
      </c>
      <c r="AE1708" s="131">
        <v>245.56682073872395</v>
      </c>
      <c r="AF1708" s="131">
        <v>112.17048730601427</v>
      </c>
      <c r="AG1708" s="131">
        <v>2036.437342898485</v>
      </c>
      <c r="AH1708" s="43">
        <v>39165.509080092859</v>
      </c>
    </row>
    <row r="1709" spans="1:34">
      <c r="A1709" s="52">
        <v>0</v>
      </c>
      <c r="C1709" s="53"/>
      <c r="D1709" s="2">
        <v>2013</v>
      </c>
      <c r="E1709" s="2">
        <v>6</v>
      </c>
      <c r="F1709" s="62">
        <v>2014</v>
      </c>
      <c r="G1709" s="62">
        <v>2014</v>
      </c>
      <c r="H1709" s="131">
        <v>1201.6416237900251</v>
      </c>
      <c r="I1709" s="131">
        <v>9.5241688661048176</v>
      </c>
      <c r="J1709" s="131">
        <v>170.05862236377672</v>
      </c>
      <c r="K1709" s="131">
        <v>205.23631951929104</v>
      </c>
      <c r="L1709" s="131">
        <v>934.02810918605701</v>
      </c>
      <c r="M1709" s="131">
        <v>2.158326962914308</v>
      </c>
      <c r="N1709" s="131">
        <v>3472.0720433100369</v>
      </c>
      <c r="O1709" s="131">
        <v>9.8713033937321271</v>
      </c>
      <c r="P1709" s="131">
        <v>16.08107747172917</v>
      </c>
      <c r="Q1709" s="131">
        <v>17.790342202118229</v>
      </c>
      <c r="R1709" s="131">
        <v>8891.2129323606805</v>
      </c>
      <c r="S1709" s="131">
        <v>20.727852853561799</v>
      </c>
      <c r="T1709" s="131">
        <v>109.99885555622919</v>
      </c>
      <c r="U1709" s="131">
        <v>11078.25530779146</v>
      </c>
      <c r="V1709" s="131">
        <v>1873.9883075790237</v>
      </c>
      <c r="W1709" s="131">
        <v>22.719973430692963</v>
      </c>
      <c r="X1709" s="131">
        <v>7458.3388829071437</v>
      </c>
      <c r="Y1709" s="131">
        <v>3.1828958244258937E-2</v>
      </c>
      <c r="Z1709" s="131">
        <v>1.2670468330721052</v>
      </c>
      <c r="AA1709" s="131">
        <v>14.262507115704077</v>
      </c>
      <c r="AB1709" s="131">
        <v>10.189909300206116</v>
      </c>
      <c r="AC1709" s="131">
        <v>2331.9505495975814</v>
      </c>
      <c r="AD1709" s="131">
        <v>15.472698702243099</v>
      </c>
      <c r="AE1709" s="131">
        <v>273.61055166708616</v>
      </c>
      <c r="AF1709" s="131">
        <v>114.55923558724955</v>
      </c>
      <c r="AG1709" s="131">
        <v>2461.0308006693799</v>
      </c>
      <c r="AH1709" s="43">
        <v>40716.079177975342</v>
      </c>
    </row>
    <row r="1710" spans="1:34">
      <c r="A1710" s="52">
        <v>0</v>
      </c>
      <c r="C1710" s="53"/>
      <c r="D1710" s="2">
        <v>2013</v>
      </c>
      <c r="E1710" s="2">
        <v>7</v>
      </c>
      <c r="F1710" s="62">
        <v>2014</v>
      </c>
      <c r="G1710" s="62">
        <v>2014</v>
      </c>
      <c r="H1710" s="131">
        <v>1050.7924421348498</v>
      </c>
      <c r="I1710" s="131">
        <v>10.228781795304087</v>
      </c>
      <c r="J1710" s="131">
        <v>208.63793643484198</v>
      </c>
      <c r="K1710" s="131">
        <v>108.00023595812411</v>
      </c>
      <c r="L1710" s="131">
        <v>1013.3199744197153</v>
      </c>
      <c r="M1710" s="131">
        <v>2.1756465561970755</v>
      </c>
      <c r="N1710" s="131">
        <v>3724.0186395776454</v>
      </c>
      <c r="O1710" s="131">
        <v>11.085967757544873</v>
      </c>
      <c r="P1710" s="131">
        <v>12.797343130294115</v>
      </c>
      <c r="Q1710" s="131">
        <v>19.145847175801332</v>
      </c>
      <c r="R1710" s="131">
        <v>8029.8388390196678</v>
      </c>
      <c r="S1710" s="131">
        <v>21.985070947592519</v>
      </c>
      <c r="T1710" s="131">
        <v>132.47594605322072</v>
      </c>
      <c r="U1710" s="131">
        <v>12751.74031240204</v>
      </c>
      <c r="V1710" s="131">
        <v>1983.2526995320011</v>
      </c>
      <c r="W1710" s="131">
        <v>25.585349098325569</v>
      </c>
      <c r="X1710" s="131">
        <v>7214.3058213640106</v>
      </c>
      <c r="Y1710" s="131">
        <v>6.0307499831227442E-2</v>
      </c>
      <c r="Z1710" s="131">
        <v>1.4605205210330829</v>
      </c>
      <c r="AA1710" s="131">
        <v>14.579932872718913</v>
      </c>
      <c r="AB1710" s="131">
        <v>10.910764634214782</v>
      </c>
      <c r="AC1710" s="131">
        <v>2714.4491643316978</v>
      </c>
      <c r="AD1710" s="131">
        <v>16.65088505169372</v>
      </c>
      <c r="AE1710" s="131">
        <v>269.06756548341986</v>
      </c>
      <c r="AF1710" s="131">
        <v>122.42081488600836</v>
      </c>
      <c r="AG1710" s="131">
        <v>2742.4004958557771</v>
      </c>
      <c r="AH1710" s="43">
        <v>42211.387304493568</v>
      </c>
    </row>
    <row r="1711" spans="1:34">
      <c r="A1711" s="52">
        <v>0</v>
      </c>
      <c r="C1711" s="53"/>
      <c r="D1711" s="2">
        <v>2013</v>
      </c>
      <c r="E1711" s="2">
        <v>8</v>
      </c>
      <c r="F1711" s="62">
        <v>2014</v>
      </c>
      <c r="G1711" s="62">
        <v>2014</v>
      </c>
      <c r="H1711" s="131">
        <v>1005.5105727464481</v>
      </c>
      <c r="I1711" s="131">
        <v>11.03525032625161</v>
      </c>
      <c r="J1711" s="131">
        <v>201.23485762959785</v>
      </c>
      <c r="K1711" s="131">
        <v>109.12353820601206</v>
      </c>
      <c r="L1711" s="131">
        <v>1038.8737508931217</v>
      </c>
      <c r="M1711" s="131">
        <v>2.2332087338721562</v>
      </c>
      <c r="N1711" s="131">
        <v>3746.6586964039029</v>
      </c>
      <c r="O1711" s="131">
        <v>11.349833439746522</v>
      </c>
      <c r="P1711" s="131">
        <v>12.117261989322978</v>
      </c>
      <c r="Q1711" s="131">
        <v>18.233589686202713</v>
      </c>
      <c r="R1711" s="131">
        <v>9265.2119196090007</v>
      </c>
      <c r="S1711" s="131">
        <v>22.387897947657738</v>
      </c>
      <c r="T1711" s="131">
        <v>140.29054321696316</v>
      </c>
      <c r="U1711" s="131">
        <v>14032.657236006642</v>
      </c>
      <c r="V1711" s="131">
        <v>2007.1048621083496</v>
      </c>
      <c r="W1711" s="131">
        <v>26.31833497509994</v>
      </c>
      <c r="X1711" s="131">
        <v>7541.6779894802494</v>
      </c>
      <c r="Y1711" s="131">
        <v>0.18196950469908563</v>
      </c>
      <c r="Z1711" s="131">
        <v>1.8244157128575604</v>
      </c>
      <c r="AA1711" s="131">
        <v>14.574622017067446</v>
      </c>
      <c r="AB1711" s="131">
        <v>11.546398011688135</v>
      </c>
      <c r="AC1711" s="131">
        <v>2944.5045840968978</v>
      </c>
      <c r="AD1711" s="131">
        <v>16.976347140152107</v>
      </c>
      <c r="AE1711" s="131">
        <v>352.87952140154636</v>
      </c>
      <c r="AF1711" s="131">
        <v>125.59124634547314</v>
      </c>
      <c r="AG1711" s="131">
        <v>2820.4294718612673</v>
      </c>
      <c r="AH1711" s="43">
        <v>45480.527919490094</v>
      </c>
    </row>
    <row r="1712" spans="1:34">
      <c r="A1712" s="52">
        <v>0</v>
      </c>
      <c r="C1712" s="53"/>
      <c r="D1712" s="2">
        <v>2013</v>
      </c>
      <c r="E1712" s="2">
        <v>9</v>
      </c>
      <c r="F1712" s="62">
        <v>2014</v>
      </c>
      <c r="G1712" s="62">
        <v>2014</v>
      </c>
      <c r="H1712" s="131">
        <v>787.77799119622841</v>
      </c>
      <c r="I1712" s="131">
        <v>10.456281642629957</v>
      </c>
      <c r="J1712" s="131">
        <v>180.46379894354661</v>
      </c>
      <c r="K1712" s="131">
        <v>100.9901472614289</v>
      </c>
      <c r="L1712" s="131">
        <v>942.44069936864571</v>
      </c>
      <c r="M1712" s="131">
        <v>2.1461013676558838</v>
      </c>
      <c r="N1712" s="131">
        <v>3423.7975639181773</v>
      </c>
      <c r="O1712" s="131">
        <v>10.943608612892008</v>
      </c>
      <c r="P1712" s="131">
        <v>10.925708645485344</v>
      </c>
      <c r="Q1712" s="131">
        <v>16.742336041909528</v>
      </c>
      <c r="R1712" s="131">
        <v>8725.4795408458704</v>
      </c>
      <c r="S1712" s="131">
        <v>20.492124460931041</v>
      </c>
      <c r="T1712" s="131">
        <v>135.19683886943884</v>
      </c>
      <c r="U1712" s="131">
        <v>17947.541202767196</v>
      </c>
      <c r="V1712" s="131">
        <v>1825.632759567864</v>
      </c>
      <c r="W1712" s="131">
        <v>23.734763161201979</v>
      </c>
      <c r="X1712" s="131">
        <v>6876.1038082428104</v>
      </c>
      <c r="Y1712" s="131">
        <v>6.9311744597695443E-2</v>
      </c>
      <c r="Z1712" s="131">
        <v>1.6844560236943</v>
      </c>
      <c r="AA1712" s="131">
        <v>14.198368320528623</v>
      </c>
      <c r="AB1712" s="131">
        <v>10.794938107652971</v>
      </c>
      <c r="AC1712" s="131">
        <v>2671.7894230147181</v>
      </c>
      <c r="AD1712" s="131">
        <v>17.469636234558774</v>
      </c>
      <c r="AE1712" s="131">
        <v>925.71324413876755</v>
      </c>
      <c r="AF1712" s="131">
        <v>115.52200637116904</v>
      </c>
      <c r="AG1712" s="131">
        <v>2459.8828594716842</v>
      </c>
      <c r="AH1712" s="43">
        <v>47257.989518341281</v>
      </c>
    </row>
    <row r="1713" spans="1:34">
      <c r="A1713" s="52">
        <v>0</v>
      </c>
      <c r="C1713" s="53"/>
      <c r="D1713" s="2">
        <v>2013</v>
      </c>
      <c r="E1713" s="2">
        <v>10</v>
      </c>
      <c r="F1713" s="62">
        <v>2014</v>
      </c>
      <c r="G1713" s="62">
        <v>2014</v>
      </c>
      <c r="H1713" s="131">
        <v>711.94667699090076</v>
      </c>
      <c r="I1713" s="131">
        <v>8.8644528139919494</v>
      </c>
      <c r="J1713" s="131">
        <v>407.64086797028978</v>
      </c>
      <c r="K1713" s="131">
        <v>82.295232750792081</v>
      </c>
      <c r="L1713" s="131">
        <v>811.64840895629686</v>
      </c>
      <c r="M1713" s="131">
        <v>2.2999401079910551</v>
      </c>
      <c r="N1713" s="131">
        <v>2539.0674564827054</v>
      </c>
      <c r="O1713" s="131">
        <v>8.1441461091690659</v>
      </c>
      <c r="P1713" s="131">
        <v>7.8079487274970347</v>
      </c>
      <c r="Q1713" s="131">
        <v>13.932239473660045</v>
      </c>
      <c r="R1713" s="131">
        <v>5504.4084152741079</v>
      </c>
      <c r="S1713" s="131">
        <v>18.889768171782716</v>
      </c>
      <c r="T1713" s="131">
        <v>201.32539030401006</v>
      </c>
      <c r="U1713" s="131">
        <v>18388.643665080184</v>
      </c>
      <c r="V1713" s="131">
        <v>1662.0287717706569</v>
      </c>
      <c r="W1713" s="131">
        <v>16.200023376438597</v>
      </c>
      <c r="X1713" s="131">
        <v>6147.7614079129125</v>
      </c>
      <c r="Y1713" s="131">
        <v>1.4658072875645561E-2</v>
      </c>
      <c r="Z1713" s="131">
        <v>0.40711803700724891</v>
      </c>
      <c r="AA1713" s="131">
        <v>14.128101614986083</v>
      </c>
      <c r="AB1713" s="131">
        <v>9.8782135254747399</v>
      </c>
      <c r="AC1713" s="131">
        <v>2891.605397896828</v>
      </c>
      <c r="AD1713" s="131">
        <v>15.726137865071864</v>
      </c>
      <c r="AE1713" s="131">
        <v>4896.6024055301559</v>
      </c>
      <c r="AF1713" s="131">
        <v>102.03272769712478</v>
      </c>
      <c r="AG1713" s="131">
        <v>1644.2137585400733</v>
      </c>
      <c r="AH1713" s="43">
        <v>46107.513331052971</v>
      </c>
    </row>
    <row r="1714" spans="1:34">
      <c r="A1714" s="52">
        <v>0</v>
      </c>
      <c r="C1714" s="53"/>
      <c r="D1714" s="2">
        <v>2013</v>
      </c>
      <c r="E1714" s="2">
        <v>11</v>
      </c>
      <c r="F1714" s="62">
        <v>2014</v>
      </c>
      <c r="G1714" s="62">
        <v>2014</v>
      </c>
      <c r="H1714" s="131">
        <v>808.80107067675203</v>
      </c>
      <c r="I1714" s="131">
        <v>7.9705358881224067</v>
      </c>
      <c r="J1714" s="131">
        <v>444.20044610404318</v>
      </c>
      <c r="K1714" s="131">
        <v>64.025125084729453</v>
      </c>
      <c r="L1714" s="131">
        <v>1252.9634951641385</v>
      </c>
      <c r="M1714" s="131">
        <v>2.2607163232036109</v>
      </c>
      <c r="N1714" s="131">
        <v>1674.2703224560041</v>
      </c>
      <c r="O1714" s="131">
        <v>6.7289759078170732</v>
      </c>
      <c r="P1714" s="131">
        <v>5.3661299988746141</v>
      </c>
      <c r="Q1714" s="131">
        <v>12.052235986768173</v>
      </c>
      <c r="R1714" s="131">
        <v>3865.9058813251718</v>
      </c>
      <c r="S1714" s="131">
        <v>15.760316275802777</v>
      </c>
      <c r="T1714" s="131">
        <v>163.67402359446811</v>
      </c>
      <c r="U1714" s="131">
        <v>14968.743550049709</v>
      </c>
      <c r="V1714" s="131">
        <v>1349.6278633820436</v>
      </c>
      <c r="W1714" s="131">
        <v>12.517712390039803</v>
      </c>
      <c r="X1714" s="131">
        <v>5357.8393286561031</v>
      </c>
      <c r="Y1714" s="131">
        <v>0</v>
      </c>
      <c r="Z1714" s="131">
        <v>4.1164614459782492E-3</v>
      </c>
      <c r="AA1714" s="131">
        <v>12.870654407660888</v>
      </c>
      <c r="AB1714" s="131">
        <v>9.3833611701232638</v>
      </c>
      <c r="AC1714" s="131">
        <v>2291.7953211506538</v>
      </c>
      <c r="AD1714" s="131">
        <v>13.174419966939336</v>
      </c>
      <c r="AE1714" s="131">
        <v>3755.3551628290097</v>
      </c>
      <c r="AF1714" s="131">
        <v>87.747432655983658</v>
      </c>
      <c r="AG1714" s="131">
        <v>1276.448560961381</v>
      </c>
      <c r="AH1714" s="43">
        <v>37459.486758866988</v>
      </c>
    </row>
    <row r="1715" spans="1:34">
      <c r="A1715" s="52">
        <v>0</v>
      </c>
      <c r="C1715" s="53"/>
      <c r="D1715" s="2">
        <v>2013</v>
      </c>
      <c r="E1715" s="2">
        <v>12</v>
      </c>
      <c r="F1715" s="62">
        <v>2014</v>
      </c>
      <c r="G1715" s="62">
        <v>2014</v>
      </c>
      <c r="H1715" s="131">
        <v>728.83021631575809</v>
      </c>
      <c r="I1715" s="131">
        <v>6.9157943279135132</v>
      </c>
      <c r="J1715" s="131">
        <v>270.62889781038945</v>
      </c>
      <c r="K1715" s="131">
        <v>51.05098412162365</v>
      </c>
      <c r="L1715" s="131">
        <v>1007.5208386491796</v>
      </c>
      <c r="M1715" s="131">
        <v>2.1929661494798429</v>
      </c>
      <c r="N1715" s="131">
        <v>1356.9669979661833</v>
      </c>
      <c r="O1715" s="131">
        <v>5.8230905338147618</v>
      </c>
      <c r="P1715" s="131">
        <v>5.310805191059031</v>
      </c>
      <c r="Q1715" s="131">
        <v>11.153850624093209</v>
      </c>
      <c r="R1715" s="131">
        <v>3759.2090853317582</v>
      </c>
      <c r="S1715" s="131">
        <v>12.485979277741764</v>
      </c>
      <c r="T1715" s="131">
        <v>127.75617061077514</v>
      </c>
      <c r="U1715" s="131">
        <v>10156.898972820909</v>
      </c>
      <c r="V1715" s="131">
        <v>1146.1342247337016</v>
      </c>
      <c r="W1715" s="131">
        <v>9.7839931160155142</v>
      </c>
      <c r="X1715" s="131">
        <v>3123.0347356980892</v>
      </c>
      <c r="Y1715" s="131">
        <v>1.6752083286452073E-3</v>
      </c>
      <c r="Z1715" s="131">
        <v>0.33261008483504256</v>
      </c>
      <c r="AA1715" s="131">
        <v>5.2618323685342725</v>
      </c>
      <c r="AB1715" s="131">
        <v>4.4456669260025015</v>
      </c>
      <c r="AC1715" s="131">
        <v>2329.0447611848126</v>
      </c>
      <c r="AD1715" s="131">
        <v>11.822291457477551</v>
      </c>
      <c r="AE1715" s="131">
        <v>515.34653000228604</v>
      </c>
      <c r="AF1715" s="131">
        <v>83.970812184421433</v>
      </c>
      <c r="AG1715" s="131">
        <v>955.04570923194137</v>
      </c>
      <c r="AH1715" s="43">
        <v>25686.969491927124</v>
      </c>
    </row>
    <row r="1716" spans="1:34">
      <c r="A1716" s="52">
        <v>0</v>
      </c>
      <c r="C1716" s="53"/>
      <c r="D1716" s="2">
        <v>2014</v>
      </c>
      <c r="E1716" s="2">
        <v>1</v>
      </c>
      <c r="F1716" s="62">
        <v>2014</v>
      </c>
      <c r="G1716" s="62">
        <v>2014</v>
      </c>
      <c r="H1716" s="131">
        <v>834.8675200412531</v>
      </c>
      <c r="I1716" s="131">
        <v>7.4136805917224118</v>
      </c>
      <c r="J1716" s="131">
        <v>138.66233804641976</v>
      </c>
      <c r="K1716" s="131">
        <v>61.380089625890534</v>
      </c>
      <c r="L1716" s="131">
        <v>1034.0824178043583</v>
      </c>
      <c r="M1716" s="131">
        <v>2.0615410004517831</v>
      </c>
      <c r="N1716" s="131">
        <v>1502.9064174689711</v>
      </c>
      <c r="O1716" s="131">
        <v>7.584734822434573</v>
      </c>
      <c r="P1716" s="131">
        <v>4.9408440612446292</v>
      </c>
      <c r="Q1716" s="131">
        <v>11.06731497518849</v>
      </c>
      <c r="R1716" s="131">
        <v>3762.6564777709636</v>
      </c>
      <c r="S1716" s="131">
        <v>14.152986813814138</v>
      </c>
      <c r="T1716" s="131">
        <v>86.682578991157712</v>
      </c>
      <c r="U1716" s="131">
        <v>15207.071012495289</v>
      </c>
      <c r="V1716" s="131">
        <v>902.0576979977958</v>
      </c>
      <c r="W1716" s="131">
        <v>11.819489718319316</v>
      </c>
      <c r="X1716" s="131">
        <v>2842.0636716865051</v>
      </c>
      <c r="Y1716" s="131">
        <v>0</v>
      </c>
      <c r="Z1716" s="131">
        <v>2.8815230121847744E-3</v>
      </c>
      <c r="AA1716" s="131">
        <v>12.345696752880878</v>
      </c>
      <c r="AB1716" s="131">
        <v>7.6859846324999834</v>
      </c>
      <c r="AC1716" s="131">
        <v>1479.931875710766</v>
      </c>
      <c r="AD1716" s="131">
        <v>11.758761801379725</v>
      </c>
      <c r="AE1716" s="131">
        <v>412.404918748613</v>
      </c>
      <c r="AF1716" s="131">
        <v>89.001761476863535</v>
      </c>
      <c r="AG1716" s="131">
        <v>1039.5796853577035</v>
      </c>
      <c r="AH1716" s="43">
        <v>29484.182379915492</v>
      </c>
    </row>
    <row r="1717" spans="1:34">
      <c r="A1717" s="52">
        <v>0</v>
      </c>
      <c r="C1717" s="53"/>
      <c r="D1717" s="2">
        <v>2014</v>
      </c>
      <c r="E1717" s="2">
        <v>2</v>
      </c>
      <c r="F1717" s="62">
        <v>2014</v>
      </c>
      <c r="G1717" s="62">
        <v>2014</v>
      </c>
      <c r="H1717" s="131">
        <v>1065.7960156248193</v>
      </c>
      <c r="I1717" s="131">
        <v>6.8072376997344541</v>
      </c>
      <c r="J1717" s="131">
        <v>155.43321933133586</v>
      </c>
      <c r="K1717" s="131">
        <v>33.762990161242058</v>
      </c>
      <c r="L1717" s="131">
        <v>1222.4134087853365</v>
      </c>
      <c r="M1717" s="131">
        <v>2.0335240113178945</v>
      </c>
      <c r="N1717" s="131">
        <v>1356.602370403828</v>
      </c>
      <c r="O1717" s="131">
        <v>6.2196910804673902</v>
      </c>
      <c r="P1717" s="131">
        <v>4.8102474060609079</v>
      </c>
      <c r="Q1717" s="131">
        <v>9.786124967167833</v>
      </c>
      <c r="R1717" s="131">
        <v>2390.3357325341899</v>
      </c>
      <c r="S1717" s="131">
        <v>11.085533805910082</v>
      </c>
      <c r="T1717" s="131">
        <v>60.8573600952353</v>
      </c>
      <c r="U1717" s="131">
        <v>10155.767874951463</v>
      </c>
      <c r="V1717" s="131">
        <v>859.72521117067356</v>
      </c>
      <c r="W1717" s="131">
        <v>10.506254174209431</v>
      </c>
      <c r="X1717" s="131">
        <v>2472.1063997648866</v>
      </c>
      <c r="Y1717" s="131">
        <v>0</v>
      </c>
      <c r="Z1717" s="131">
        <v>2.4698768675869499E-2</v>
      </c>
      <c r="AA1717" s="131">
        <v>12.315465728403275</v>
      </c>
      <c r="AB1717" s="131">
        <v>6.7075800707298914</v>
      </c>
      <c r="AC1717" s="131">
        <v>1578.2858949391461</v>
      </c>
      <c r="AD1717" s="131">
        <v>9.8831081579780857</v>
      </c>
      <c r="AE1717" s="131">
        <v>163.64572934028561</v>
      </c>
      <c r="AF1717" s="131">
        <v>81.729590871528217</v>
      </c>
      <c r="AG1717" s="131">
        <v>819.87821865649335</v>
      </c>
      <c r="AH1717" s="43">
        <v>22496.519482501117</v>
      </c>
    </row>
    <row r="1718" spans="1:34">
      <c r="A1718" s="52">
        <v>0</v>
      </c>
      <c r="C1718" s="53"/>
      <c r="D1718" s="2">
        <v>2014</v>
      </c>
      <c r="E1718" s="2">
        <v>3</v>
      </c>
      <c r="F1718" s="62">
        <v>2014</v>
      </c>
      <c r="G1718" s="62">
        <v>2014</v>
      </c>
      <c r="H1718" s="131">
        <v>1209.0349509676123</v>
      </c>
      <c r="I1718" s="131">
        <v>7.9189379846051979</v>
      </c>
      <c r="J1718" s="131">
        <v>134.79576185514574</v>
      </c>
      <c r="K1718" s="131">
        <v>58.684164230959453</v>
      </c>
      <c r="L1718" s="131">
        <v>1097.66793446362</v>
      </c>
      <c r="M1718" s="131">
        <v>2.3493518888271865</v>
      </c>
      <c r="N1718" s="131">
        <v>1509.6906999927985</v>
      </c>
      <c r="O1718" s="131">
        <v>6.7787013555268061</v>
      </c>
      <c r="P1718" s="131">
        <v>7.837681107207449</v>
      </c>
      <c r="Q1718" s="131">
        <v>11.127427525191004</v>
      </c>
      <c r="R1718" s="131">
        <v>3233.2231839199621</v>
      </c>
      <c r="S1718" s="131">
        <v>13.562173880385147</v>
      </c>
      <c r="T1718" s="131">
        <v>73.774277479890955</v>
      </c>
      <c r="U1718" s="131">
        <v>14310.316056185124</v>
      </c>
      <c r="V1718" s="131">
        <v>1060.7670107620356</v>
      </c>
      <c r="W1718" s="131">
        <v>11.854622744703555</v>
      </c>
      <c r="X1718" s="131">
        <v>2949.7727508535581</v>
      </c>
      <c r="Y1718" s="131">
        <v>0</v>
      </c>
      <c r="Z1718" s="131">
        <v>6.0100337111282452E-2</v>
      </c>
      <c r="AA1718" s="131">
        <v>13.776768087273389</v>
      </c>
      <c r="AB1718" s="131">
        <v>7.013625770994838</v>
      </c>
      <c r="AC1718" s="131">
        <v>1142.0578687441684</v>
      </c>
      <c r="AD1718" s="131">
        <v>11.500566407613151</v>
      </c>
      <c r="AE1718" s="131">
        <v>1640.6073726733407</v>
      </c>
      <c r="AF1718" s="131">
        <v>91.978520091632802</v>
      </c>
      <c r="AG1718" s="131">
        <v>1027.9244625666913</v>
      </c>
      <c r="AH1718" s="43">
        <v>29634.07497187598</v>
      </c>
    </row>
    <row r="1719" spans="1:34">
      <c r="A1719" s="52">
        <v>0</v>
      </c>
      <c r="C1719" s="53"/>
      <c r="D1719" s="2">
        <v>2014</v>
      </c>
      <c r="E1719" s="2">
        <v>4</v>
      </c>
      <c r="F1719" s="62">
        <v>2014</v>
      </c>
      <c r="G1719" s="62">
        <v>2014</v>
      </c>
      <c r="H1719" s="131">
        <v>1148.0806740902906</v>
      </c>
      <c r="I1719" s="131">
        <v>8.8259219120148131</v>
      </c>
      <c r="J1719" s="131">
        <v>182.86076182634861</v>
      </c>
      <c r="K1719" s="131">
        <v>67.234914712396034</v>
      </c>
      <c r="L1719" s="131">
        <v>1490.5401663408591</v>
      </c>
      <c r="M1719" s="131">
        <v>2.2566411247841356</v>
      </c>
      <c r="N1719" s="131">
        <v>1921.4325631327042</v>
      </c>
      <c r="O1719" s="131">
        <v>7.7146626051600036</v>
      </c>
      <c r="P1719" s="131">
        <v>8.5234076367311928</v>
      </c>
      <c r="Q1719" s="131">
        <v>12.717437501631178</v>
      </c>
      <c r="R1719" s="131">
        <v>3591.6227203808758</v>
      </c>
      <c r="S1719" s="131">
        <v>10.759956757297697</v>
      </c>
      <c r="T1719" s="131">
        <v>169.47767590923868</v>
      </c>
      <c r="U1719" s="131">
        <v>14527.769621585529</v>
      </c>
      <c r="V1719" s="131">
        <v>1556.5816861585345</v>
      </c>
      <c r="W1719" s="131">
        <v>14.309496735636083</v>
      </c>
      <c r="X1719" s="131">
        <v>3963.6017724346252</v>
      </c>
      <c r="Y1719" s="131">
        <v>0</v>
      </c>
      <c r="Z1719" s="131">
        <v>3.2931691567825998E-3</v>
      </c>
      <c r="AA1719" s="131">
        <v>11.948608161093976</v>
      </c>
      <c r="AB1719" s="131">
        <v>8.358343494005128</v>
      </c>
      <c r="AC1719" s="131">
        <v>1707.9394064993485</v>
      </c>
      <c r="AD1719" s="131">
        <v>13.092884579434104</v>
      </c>
      <c r="AE1719" s="131">
        <v>3190.0603414884677</v>
      </c>
      <c r="AF1719" s="131">
        <v>94.915425449551378</v>
      </c>
      <c r="AG1719" s="131">
        <v>1336.0277433030149</v>
      </c>
      <c r="AH1719" s="43">
        <v>35046.656126988724</v>
      </c>
    </row>
    <row r="1720" spans="1:34">
      <c r="A1720" s="52">
        <v>0</v>
      </c>
      <c r="C1720" s="53"/>
      <c r="D1720" s="2">
        <v>2014</v>
      </c>
      <c r="E1720" s="2">
        <v>5</v>
      </c>
      <c r="F1720" s="62">
        <v>2015</v>
      </c>
      <c r="G1720" s="62">
        <v>2015</v>
      </c>
      <c r="H1720" s="131">
        <v>881.81243612974811</v>
      </c>
      <c r="I1720" s="131">
        <v>9.4511276780090316</v>
      </c>
      <c r="J1720" s="131">
        <v>197.23468022846271</v>
      </c>
      <c r="K1720" s="131">
        <v>94.03560306815136</v>
      </c>
      <c r="L1720" s="131">
        <v>855.14619758566187</v>
      </c>
      <c r="M1720" s="131">
        <v>2.2810923153009846</v>
      </c>
      <c r="N1720" s="131">
        <v>2888.0602309372448</v>
      </c>
      <c r="O1720" s="131">
        <v>9.1370510166634098</v>
      </c>
      <c r="P1720" s="131">
        <v>12.793955897162547</v>
      </c>
      <c r="Q1720" s="131">
        <v>15.385179624545032</v>
      </c>
      <c r="R1720" s="131">
        <v>7451.3663877209665</v>
      </c>
      <c r="S1720" s="131">
        <v>20.368789774491322</v>
      </c>
      <c r="T1720" s="131">
        <v>119.03690674119703</v>
      </c>
      <c r="U1720" s="131">
        <v>13979.624169991625</v>
      </c>
      <c r="V1720" s="131">
        <v>1747.4229949853009</v>
      </c>
      <c r="W1720" s="131">
        <v>19.77360689171142</v>
      </c>
      <c r="X1720" s="131">
        <v>6167.0455838852431</v>
      </c>
      <c r="Y1720" s="131">
        <v>4.3974218626936686E-3</v>
      </c>
      <c r="Z1720" s="131">
        <v>6.2570213978869402E-2</v>
      </c>
      <c r="AA1720" s="131">
        <v>13.932825537955075</v>
      </c>
      <c r="AB1720" s="131">
        <v>10.066078501483531</v>
      </c>
      <c r="AC1720" s="131">
        <v>2211.6093980459186</v>
      </c>
      <c r="AD1720" s="131">
        <v>15.757732827730143</v>
      </c>
      <c r="AE1720" s="131">
        <v>245.56682073872395</v>
      </c>
      <c r="AF1720" s="131">
        <v>112.17048730601427</v>
      </c>
      <c r="AG1720" s="131">
        <v>2036.437342898485</v>
      </c>
      <c r="AH1720" s="43">
        <v>39115.583647963642</v>
      </c>
    </row>
    <row r="1721" spans="1:34">
      <c r="A1721" s="52">
        <v>0</v>
      </c>
      <c r="C1721" s="53"/>
      <c r="D1721" s="2">
        <v>2014</v>
      </c>
      <c r="E1721" s="2">
        <v>6</v>
      </c>
      <c r="F1721" s="62">
        <v>2015</v>
      </c>
      <c r="G1721" s="62">
        <v>2015</v>
      </c>
      <c r="H1721" s="131">
        <v>1201.6416237900251</v>
      </c>
      <c r="I1721" s="131">
        <v>9.5241688661048176</v>
      </c>
      <c r="J1721" s="131">
        <v>170.05862236377672</v>
      </c>
      <c r="K1721" s="131">
        <v>205.23631951929104</v>
      </c>
      <c r="L1721" s="131">
        <v>934.02810918605701</v>
      </c>
      <c r="M1721" s="131">
        <v>2.158326962914308</v>
      </c>
      <c r="N1721" s="131">
        <v>3472.0720433100369</v>
      </c>
      <c r="O1721" s="131">
        <v>9.8713033937321271</v>
      </c>
      <c r="P1721" s="131">
        <v>16.08107747172917</v>
      </c>
      <c r="Q1721" s="131">
        <v>17.790342202118229</v>
      </c>
      <c r="R1721" s="131">
        <v>8891.2129323606805</v>
      </c>
      <c r="S1721" s="131">
        <v>20.727852853561799</v>
      </c>
      <c r="T1721" s="131">
        <v>109.99885555622919</v>
      </c>
      <c r="U1721" s="131">
        <v>11078.25530779146</v>
      </c>
      <c r="V1721" s="131">
        <v>1873.9883075790237</v>
      </c>
      <c r="W1721" s="131">
        <v>22.719973430692963</v>
      </c>
      <c r="X1721" s="131">
        <v>7398.444636860936</v>
      </c>
      <c r="Y1721" s="131">
        <v>3.1828958244258937E-2</v>
      </c>
      <c r="Z1721" s="131">
        <v>1.2670468330721052</v>
      </c>
      <c r="AA1721" s="131">
        <v>14.262507115704077</v>
      </c>
      <c r="AB1721" s="131">
        <v>10.189909300206116</v>
      </c>
      <c r="AC1721" s="131">
        <v>2331.9505495975814</v>
      </c>
      <c r="AD1721" s="131">
        <v>15.472698702243099</v>
      </c>
      <c r="AE1721" s="131">
        <v>273.61055166708616</v>
      </c>
      <c r="AF1721" s="131">
        <v>114.55923558724955</v>
      </c>
      <c r="AG1721" s="131">
        <v>2461.0308006693799</v>
      </c>
      <c r="AH1721" s="43">
        <v>40656.184931929136</v>
      </c>
    </row>
    <row r="1722" spans="1:34">
      <c r="A1722" s="52">
        <v>0</v>
      </c>
      <c r="C1722" s="53"/>
      <c r="D1722" s="2">
        <v>2014</v>
      </c>
      <c r="E1722" s="2">
        <v>7</v>
      </c>
      <c r="F1722" s="62">
        <v>2015</v>
      </c>
      <c r="G1722" s="62">
        <v>2015</v>
      </c>
      <c r="H1722" s="131">
        <v>1050.7924421348498</v>
      </c>
      <c r="I1722" s="131">
        <v>10.228781795304087</v>
      </c>
      <c r="J1722" s="131">
        <v>208.63793643484198</v>
      </c>
      <c r="K1722" s="131">
        <v>108.00023595812411</v>
      </c>
      <c r="L1722" s="131">
        <v>1013.3199744197153</v>
      </c>
      <c r="M1722" s="131">
        <v>2.1756465561970755</v>
      </c>
      <c r="N1722" s="131">
        <v>3724.0186395776454</v>
      </c>
      <c r="O1722" s="131">
        <v>11.085967757544873</v>
      </c>
      <c r="P1722" s="131">
        <v>12.797343130294115</v>
      </c>
      <c r="Q1722" s="131">
        <v>19.145847175801332</v>
      </c>
      <c r="R1722" s="131">
        <v>8029.8388390196678</v>
      </c>
      <c r="S1722" s="131">
        <v>21.985070947592519</v>
      </c>
      <c r="T1722" s="131">
        <v>132.47594605322072</v>
      </c>
      <c r="U1722" s="131">
        <v>12751.74031240204</v>
      </c>
      <c r="V1722" s="131">
        <v>1983.2526995320011</v>
      </c>
      <c r="W1722" s="131">
        <v>25.585349098325569</v>
      </c>
      <c r="X1722" s="131">
        <v>7156.3712846392682</v>
      </c>
      <c r="Y1722" s="131">
        <v>6.0307499831227442E-2</v>
      </c>
      <c r="Z1722" s="131">
        <v>1.4605205210330829</v>
      </c>
      <c r="AA1722" s="131">
        <v>14.579932872718913</v>
      </c>
      <c r="AB1722" s="131">
        <v>10.910764634214782</v>
      </c>
      <c r="AC1722" s="131">
        <v>2714.4491643316978</v>
      </c>
      <c r="AD1722" s="131">
        <v>16.65088505169372</v>
      </c>
      <c r="AE1722" s="131">
        <v>269.06756548341986</v>
      </c>
      <c r="AF1722" s="131">
        <v>122.42081488600836</v>
      </c>
      <c r="AG1722" s="131">
        <v>2742.4004958557771</v>
      </c>
      <c r="AH1722" s="43">
        <v>42153.452767768824</v>
      </c>
    </row>
    <row r="1723" spans="1:34">
      <c r="A1723" s="52">
        <v>0</v>
      </c>
      <c r="C1723" s="53"/>
      <c r="D1723" s="2">
        <v>2014</v>
      </c>
      <c r="E1723" s="2">
        <v>8</v>
      </c>
      <c r="F1723" s="62">
        <v>2015</v>
      </c>
      <c r="G1723" s="62">
        <v>2015</v>
      </c>
      <c r="H1723" s="131">
        <v>1005.5105727464481</v>
      </c>
      <c r="I1723" s="131">
        <v>11.03525032625161</v>
      </c>
      <c r="J1723" s="131">
        <v>201.23485762959785</v>
      </c>
      <c r="K1723" s="131">
        <v>109.12353820601206</v>
      </c>
      <c r="L1723" s="131">
        <v>1038.8737508931217</v>
      </c>
      <c r="M1723" s="131">
        <v>2.2332087338721562</v>
      </c>
      <c r="N1723" s="131">
        <v>3746.6586964039029</v>
      </c>
      <c r="O1723" s="131">
        <v>11.349833439746522</v>
      </c>
      <c r="P1723" s="131">
        <v>12.117261989322978</v>
      </c>
      <c r="Q1723" s="131">
        <v>18.233589686202713</v>
      </c>
      <c r="R1723" s="131">
        <v>9265.2119196090007</v>
      </c>
      <c r="S1723" s="131">
        <v>22.387897947657738</v>
      </c>
      <c r="T1723" s="131">
        <v>140.29054321696316</v>
      </c>
      <c r="U1723" s="131">
        <v>14032.657236006642</v>
      </c>
      <c r="V1723" s="131">
        <v>2007.1048621083496</v>
      </c>
      <c r="W1723" s="131">
        <v>26.31833497509994</v>
      </c>
      <c r="X1723" s="131">
        <v>7481.1144881169093</v>
      </c>
      <c r="Y1723" s="131">
        <v>0.18196950469908563</v>
      </c>
      <c r="Z1723" s="131">
        <v>1.8244157128575604</v>
      </c>
      <c r="AA1723" s="131">
        <v>14.574622017067446</v>
      </c>
      <c r="AB1723" s="131">
        <v>11.546398011688135</v>
      </c>
      <c r="AC1723" s="131">
        <v>2944.5045840968978</v>
      </c>
      <c r="AD1723" s="131">
        <v>16.976347140152107</v>
      </c>
      <c r="AE1723" s="131">
        <v>352.87952140154636</v>
      </c>
      <c r="AF1723" s="131">
        <v>125.59124634547314</v>
      </c>
      <c r="AG1723" s="131">
        <v>2820.4294718612673</v>
      </c>
      <c r="AH1723" s="43">
        <v>45419.964418126758</v>
      </c>
    </row>
    <row r="1724" spans="1:34">
      <c r="A1724" s="52">
        <v>0</v>
      </c>
      <c r="C1724" s="53"/>
      <c r="D1724" s="2">
        <v>2014</v>
      </c>
      <c r="E1724" s="2">
        <v>9</v>
      </c>
      <c r="F1724" s="62">
        <v>2015</v>
      </c>
      <c r="G1724" s="62">
        <v>2015</v>
      </c>
      <c r="H1724" s="131">
        <v>787.77799119622841</v>
      </c>
      <c r="I1724" s="131">
        <v>10.456281642629957</v>
      </c>
      <c r="J1724" s="131">
        <v>180.46379894354661</v>
      </c>
      <c r="K1724" s="131">
        <v>100.9901472614289</v>
      </c>
      <c r="L1724" s="131">
        <v>942.44069936864571</v>
      </c>
      <c r="M1724" s="131">
        <v>2.1461013676558838</v>
      </c>
      <c r="N1724" s="131">
        <v>3423.7975639181773</v>
      </c>
      <c r="O1724" s="131">
        <v>10.943608612892008</v>
      </c>
      <c r="P1724" s="131">
        <v>10.925708645485344</v>
      </c>
      <c r="Q1724" s="131">
        <v>16.742336041909528</v>
      </c>
      <c r="R1724" s="131">
        <v>8725.4795408458704</v>
      </c>
      <c r="S1724" s="131">
        <v>20.492124460931041</v>
      </c>
      <c r="T1724" s="131">
        <v>135.19683886943884</v>
      </c>
      <c r="U1724" s="131">
        <v>17947.541202767196</v>
      </c>
      <c r="V1724" s="131">
        <v>1825.632759567864</v>
      </c>
      <c r="W1724" s="131">
        <v>23.734763161201979</v>
      </c>
      <c r="X1724" s="131">
        <v>6820.8852053077781</v>
      </c>
      <c r="Y1724" s="131">
        <v>6.9311744597695443E-2</v>
      </c>
      <c r="Z1724" s="131">
        <v>1.6844560236943</v>
      </c>
      <c r="AA1724" s="131">
        <v>14.198368320528623</v>
      </c>
      <c r="AB1724" s="131">
        <v>10.794938107652971</v>
      </c>
      <c r="AC1724" s="131">
        <v>2671.7894230147181</v>
      </c>
      <c r="AD1724" s="131">
        <v>17.469636234558774</v>
      </c>
      <c r="AE1724" s="131">
        <v>925.71324413876755</v>
      </c>
      <c r="AF1724" s="131">
        <v>115.52200637116904</v>
      </c>
      <c r="AG1724" s="131">
        <v>2459.8828594716842</v>
      </c>
      <c r="AH1724" s="43">
        <v>47202.770915406247</v>
      </c>
    </row>
    <row r="1725" spans="1:34">
      <c r="A1725" s="52">
        <v>0</v>
      </c>
      <c r="C1725" s="53"/>
      <c r="D1725" s="2">
        <v>2014</v>
      </c>
      <c r="E1725" s="2">
        <v>10</v>
      </c>
      <c r="F1725" s="62">
        <v>2015</v>
      </c>
      <c r="G1725" s="62">
        <v>2015</v>
      </c>
      <c r="H1725" s="131">
        <v>711.94667699090076</v>
      </c>
      <c r="I1725" s="131">
        <v>8.8644528139919494</v>
      </c>
      <c r="J1725" s="131">
        <v>407.64086797028978</v>
      </c>
      <c r="K1725" s="131">
        <v>82.295232750792081</v>
      </c>
      <c r="L1725" s="131">
        <v>811.64840895629686</v>
      </c>
      <c r="M1725" s="131">
        <v>2.2999401079910551</v>
      </c>
      <c r="N1725" s="131">
        <v>2539.0674564827054</v>
      </c>
      <c r="O1725" s="131">
        <v>8.1441461091690659</v>
      </c>
      <c r="P1725" s="131">
        <v>7.8079487274970347</v>
      </c>
      <c r="Q1725" s="131">
        <v>13.932239473660045</v>
      </c>
      <c r="R1725" s="131">
        <v>5504.4084152741079</v>
      </c>
      <c r="S1725" s="131">
        <v>18.889768171782716</v>
      </c>
      <c r="T1725" s="131">
        <v>201.32539030401006</v>
      </c>
      <c r="U1725" s="131">
        <v>18388.643665080184</v>
      </c>
      <c r="V1725" s="131">
        <v>1662.0287717706569</v>
      </c>
      <c r="W1725" s="131">
        <v>16.200023376438597</v>
      </c>
      <c r="X1725" s="131">
        <v>6098.3917640579275</v>
      </c>
      <c r="Y1725" s="131">
        <v>1.4658072875645561E-2</v>
      </c>
      <c r="Z1725" s="131">
        <v>0.40711803700724891</v>
      </c>
      <c r="AA1725" s="131">
        <v>14.128101614986083</v>
      </c>
      <c r="AB1725" s="131">
        <v>9.8782135254747399</v>
      </c>
      <c r="AC1725" s="131">
        <v>2891.605397896828</v>
      </c>
      <c r="AD1725" s="131">
        <v>15.726137865071864</v>
      </c>
      <c r="AE1725" s="131">
        <v>4896.6024055301559</v>
      </c>
      <c r="AF1725" s="131">
        <v>102.03272769712478</v>
      </c>
      <c r="AG1725" s="131">
        <v>1644.2137585400733</v>
      </c>
      <c r="AH1725" s="43">
        <v>46058.143687197989</v>
      </c>
    </row>
    <row r="1726" spans="1:34">
      <c r="A1726" s="52">
        <v>0</v>
      </c>
      <c r="C1726" s="53"/>
      <c r="D1726" s="2">
        <v>2014</v>
      </c>
      <c r="E1726" s="2">
        <v>11</v>
      </c>
      <c r="F1726" s="62">
        <v>2015</v>
      </c>
      <c r="G1726" s="62">
        <v>2015</v>
      </c>
      <c r="H1726" s="131">
        <v>808.80107067675203</v>
      </c>
      <c r="I1726" s="131">
        <v>7.9705358881224067</v>
      </c>
      <c r="J1726" s="131">
        <v>444.20044610404318</v>
      </c>
      <c r="K1726" s="131">
        <v>64.025125084729453</v>
      </c>
      <c r="L1726" s="131">
        <v>1252.9634951641385</v>
      </c>
      <c r="M1726" s="131">
        <v>2.2607163232036109</v>
      </c>
      <c r="N1726" s="131">
        <v>1674.2703224560041</v>
      </c>
      <c r="O1726" s="131">
        <v>6.7289759078170732</v>
      </c>
      <c r="P1726" s="131">
        <v>5.3661299988746141</v>
      </c>
      <c r="Q1726" s="131">
        <v>12.052235986768173</v>
      </c>
      <c r="R1726" s="131">
        <v>3865.9058813251718</v>
      </c>
      <c r="S1726" s="131">
        <v>15.760316275802777</v>
      </c>
      <c r="T1726" s="131">
        <v>163.67402359446811</v>
      </c>
      <c r="U1726" s="131">
        <v>14968.743550049709</v>
      </c>
      <c r="V1726" s="131">
        <v>1349.6278633820436</v>
      </c>
      <c r="W1726" s="131">
        <v>12.517712390039803</v>
      </c>
      <c r="X1726" s="131">
        <v>5314.8131599522358</v>
      </c>
      <c r="Y1726" s="131">
        <v>0</v>
      </c>
      <c r="Z1726" s="131">
        <v>4.1164614459782492E-3</v>
      </c>
      <c r="AA1726" s="131">
        <v>12.870654407660888</v>
      </c>
      <c r="AB1726" s="131">
        <v>9.3833611701232638</v>
      </c>
      <c r="AC1726" s="131">
        <v>2291.7953211506538</v>
      </c>
      <c r="AD1726" s="131">
        <v>13.174419966939336</v>
      </c>
      <c r="AE1726" s="131">
        <v>3755.3551628290097</v>
      </c>
      <c r="AF1726" s="131">
        <v>87.747432655983658</v>
      </c>
      <c r="AG1726" s="131">
        <v>1276.448560961381</v>
      </c>
      <c r="AH1726" s="43">
        <v>37416.460590163122</v>
      </c>
    </row>
    <row r="1727" spans="1:34">
      <c r="A1727" s="52">
        <v>0</v>
      </c>
      <c r="C1727" s="53"/>
      <c r="D1727" s="2">
        <v>2014</v>
      </c>
      <c r="E1727" s="2">
        <v>12</v>
      </c>
      <c r="F1727" s="62">
        <v>2015</v>
      </c>
      <c r="G1727" s="62">
        <v>2015</v>
      </c>
      <c r="H1727" s="131">
        <v>728.83021631575809</v>
      </c>
      <c r="I1727" s="131">
        <v>6.9157943279135132</v>
      </c>
      <c r="J1727" s="131">
        <v>270.62889781038945</v>
      </c>
      <c r="K1727" s="131">
        <v>51.05098412162365</v>
      </c>
      <c r="L1727" s="131">
        <v>1007.5208386491796</v>
      </c>
      <c r="M1727" s="131">
        <v>2.1929661494798429</v>
      </c>
      <c r="N1727" s="131">
        <v>1356.9669979661833</v>
      </c>
      <c r="O1727" s="131">
        <v>5.8230905338147618</v>
      </c>
      <c r="P1727" s="131">
        <v>5.310805191059031</v>
      </c>
      <c r="Q1727" s="131">
        <v>11.153850624093209</v>
      </c>
      <c r="R1727" s="131">
        <v>3759.2090853317582</v>
      </c>
      <c r="S1727" s="131">
        <v>12.485979277741764</v>
      </c>
      <c r="T1727" s="131">
        <v>127.75617061077514</v>
      </c>
      <c r="U1727" s="131">
        <v>10156.898972820909</v>
      </c>
      <c r="V1727" s="131">
        <v>1146.1342247337016</v>
      </c>
      <c r="W1727" s="131">
        <v>9.7839931160155142</v>
      </c>
      <c r="X1727" s="131">
        <v>3097.9551819519552</v>
      </c>
      <c r="Y1727" s="131">
        <v>1.6752083286452073E-3</v>
      </c>
      <c r="Z1727" s="131">
        <v>0.33261008483504256</v>
      </c>
      <c r="AA1727" s="131">
        <v>5.2618323685342725</v>
      </c>
      <c r="AB1727" s="131">
        <v>4.4456669260025015</v>
      </c>
      <c r="AC1727" s="131">
        <v>2329.0447611848126</v>
      </c>
      <c r="AD1727" s="131">
        <v>11.822291457477551</v>
      </c>
      <c r="AE1727" s="131">
        <v>515.34653000228604</v>
      </c>
      <c r="AF1727" s="131">
        <v>83.970812184421433</v>
      </c>
      <c r="AG1727" s="131">
        <v>955.04570923194137</v>
      </c>
      <c r="AH1727" s="43">
        <v>25661.88993818099</v>
      </c>
    </row>
    <row r="1728" spans="1:34">
      <c r="A1728" s="52">
        <v>0</v>
      </c>
      <c r="C1728" s="53"/>
      <c r="D1728" s="2">
        <v>2015</v>
      </c>
      <c r="E1728" s="2">
        <v>1</v>
      </c>
      <c r="F1728" s="62">
        <v>2015</v>
      </c>
      <c r="G1728" s="62">
        <v>2015</v>
      </c>
      <c r="H1728" s="131">
        <v>834.8675200412531</v>
      </c>
      <c r="I1728" s="131">
        <v>7.4136805917224118</v>
      </c>
      <c r="J1728" s="131">
        <v>138.66233804641976</v>
      </c>
      <c r="K1728" s="131">
        <v>61.380089625890534</v>
      </c>
      <c r="L1728" s="131">
        <v>1034.0824178043583</v>
      </c>
      <c r="M1728" s="131">
        <v>2.0615410004517831</v>
      </c>
      <c r="N1728" s="131">
        <v>1502.9064174689711</v>
      </c>
      <c r="O1728" s="131">
        <v>7.584734822434573</v>
      </c>
      <c r="P1728" s="131">
        <v>4.9408440612446292</v>
      </c>
      <c r="Q1728" s="131">
        <v>11.06731497518849</v>
      </c>
      <c r="R1728" s="131">
        <v>3762.6564777709636</v>
      </c>
      <c r="S1728" s="131">
        <v>14.152986813814138</v>
      </c>
      <c r="T1728" s="131">
        <v>86.682578991157712</v>
      </c>
      <c r="U1728" s="131">
        <v>15207.071012495289</v>
      </c>
      <c r="V1728" s="131">
        <v>902.0576979977958</v>
      </c>
      <c r="W1728" s="131">
        <v>11.819489718319316</v>
      </c>
      <c r="X1728" s="131">
        <v>2796.0477131476291</v>
      </c>
      <c r="Y1728" s="131">
        <v>0</v>
      </c>
      <c r="Z1728" s="131">
        <v>2.8815230121847744E-3</v>
      </c>
      <c r="AA1728" s="131">
        <v>12.345696752880878</v>
      </c>
      <c r="AB1728" s="131">
        <v>7.6859846324999834</v>
      </c>
      <c r="AC1728" s="131">
        <v>1479.931875710766</v>
      </c>
      <c r="AD1728" s="131">
        <v>11.758761801379725</v>
      </c>
      <c r="AE1728" s="131">
        <v>412.404918748613</v>
      </c>
      <c r="AF1728" s="131">
        <v>89.001761476863535</v>
      </c>
      <c r="AG1728" s="131">
        <v>1039.5796853577035</v>
      </c>
      <c r="AH1728" s="43">
        <v>29438.166421376616</v>
      </c>
    </row>
    <row r="1729" spans="1:34">
      <c r="A1729" s="52">
        <v>0</v>
      </c>
      <c r="C1729" s="53"/>
      <c r="D1729" s="2">
        <v>2015</v>
      </c>
      <c r="E1729" s="2">
        <v>2</v>
      </c>
      <c r="F1729" s="62">
        <v>2015</v>
      </c>
      <c r="G1729" s="62">
        <v>2015</v>
      </c>
      <c r="H1729" s="131">
        <v>1065.7960156248193</v>
      </c>
      <c r="I1729" s="131">
        <v>6.8072376997344541</v>
      </c>
      <c r="J1729" s="131">
        <v>155.43321933133586</v>
      </c>
      <c r="K1729" s="131">
        <v>33.762990161242058</v>
      </c>
      <c r="L1729" s="131">
        <v>1222.4134087853365</v>
      </c>
      <c r="M1729" s="131">
        <v>2.0335240113178945</v>
      </c>
      <c r="N1729" s="131">
        <v>1356.602370403828</v>
      </c>
      <c r="O1729" s="131">
        <v>6.2196910804673902</v>
      </c>
      <c r="P1729" s="131">
        <v>4.8102474060609079</v>
      </c>
      <c r="Q1729" s="131">
        <v>9.786124967167833</v>
      </c>
      <c r="R1729" s="131">
        <v>2390.3357325341899</v>
      </c>
      <c r="S1729" s="131">
        <v>11.085533805910082</v>
      </c>
      <c r="T1729" s="131">
        <v>60.8573600952353</v>
      </c>
      <c r="U1729" s="131">
        <v>10155.767874951463</v>
      </c>
      <c r="V1729" s="131">
        <v>859.72521117067356</v>
      </c>
      <c r="W1729" s="131">
        <v>10.506254174209431</v>
      </c>
      <c r="X1729" s="131">
        <v>2432.0804331658455</v>
      </c>
      <c r="Y1729" s="131">
        <v>0</v>
      </c>
      <c r="Z1729" s="131">
        <v>2.4698768675869499E-2</v>
      </c>
      <c r="AA1729" s="131">
        <v>12.315465728403275</v>
      </c>
      <c r="AB1729" s="131">
        <v>6.7075800707298914</v>
      </c>
      <c r="AC1729" s="131">
        <v>1578.2858949391461</v>
      </c>
      <c r="AD1729" s="131">
        <v>9.8831081579780857</v>
      </c>
      <c r="AE1729" s="131">
        <v>163.64572934028561</v>
      </c>
      <c r="AF1729" s="131">
        <v>81.729590871528217</v>
      </c>
      <c r="AG1729" s="131">
        <v>819.87821865649335</v>
      </c>
      <c r="AH1729" s="43">
        <v>22456.493515902079</v>
      </c>
    </row>
    <row r="1730" spans="1:34">
      <c r="A1730" s="52">
        <v>0</v>
      </c>
      <c r="C1730" s="53"/>
      <c r="D1730" s="2">
        <v>2015</v>
      </c>
      <c r="E1730" s="2">
        <v>3</v>
      </c>
      <c r="F1730" s="62">
        <v>2015</v>
      </c>
      <c r="G1730" s="62">
        <v>2015</v>
      </c>
      <c r="H1730" s="131">
        <v>1209.0349509676123</v>
      </c>
      <c r="I1730" s="131">
        <v>7.9189379846051979</v>
      </c>
      <c r="J1730" s="131">
        <v>134.79576185514574</v>
      </c>
      <c r="K1730" s="131">
        <v>58.684164230959453</v>
      </c>
      <c r="L1730" s="131">
        <v>1097.66793446362</v>
      </c>
      <c r="M1730" s="131">
        <v>2.3493518888271865</v>
      </c>
      <c r="N1730" s="131">
        <v>1509.6906999927985</v>
      </c>
      <c r="O1730" s="131">
        <v>6.7787013555268061</v>
      </c>
      <c r="P1730" s="131">
        <v>7.837681107207449</v>
      </c>
      <c r="Q1730" s="131">
        <v>11.127427525191004</v>
      </c>
      <c r="R1730" s="131">
        <v>3233.2231839199621</v>
      </c>
      <c r="S1730" s="131">
        <v>13.562173880385147</v>
      </c>
      <c r="T1730" s="131">
        <v>73.774277479890955</v>
      </c>
      <c r="U1730" s="131">
        <v>14310.316056185124</v>
      </c>
      <c r="V1730" s="131">
        <v>1060.7670107620356</v>
      </c>
      <c r="W1730" s="131">
        <v>11.854622744703555</v>
      </c>
      <c r="X1730" s="131">
        <v>2902.0128706106793</v>
      </c>
      <c r="Y1730" s="131">
        <v>0</v>
      </c>
      <c r="Z1730" s="131">
        <v>6.0100337111282452E-2</v>
      </c>
      <c r="AA1730" s="131">
        <v>13.776768087273389</v>
      </c>
      <c r="AB1730" s="131">
        <v>7.013625770994838</v>
      </c>
      <c r="AC1730" s="131">
        <v>1142.0578687441684</v>
      </c>
      <c r="AD1730" s="131">
        <v>11.500566407613151</v>
      </c>
      <c r="AE1730" s="131">
        <v>1640.6073726733407</v>
      </c>
      <c r="AF1730" s="131">
        <v>91.978520091632802</v>
      </c>
      <c r="AG1730" s="131">
        <v>1027.9244625666913</v>
      </c>
      <c r="AH1730" s="43">
        <v>29586.315091633103</v>
      </c>
    </row>
    <row r="1731" spans="1:34">
      <c r="A1731" s="52">
        <v>0</v>
      </c>
      <c r="C1731" s="53"/>
      <c r="D1731" s="2">
        <v>2015</v>
      </c>
      <c r="E1731" s="2">
        <v>4</v>
      </c>
      <c r="F1731" s="62">
        <v>2015</v>
      </c>
      <c r="G1731" s="62">
        <v>2015</v>
      </c>
      <c r="H1731" s="131">
        <v>1148.0806740902906</v>
      </c>
      <c r="I1731" s="131">
        <v>8.8259219120148131</v>
      </c>
      <c r="J1731" s="131">
        <v>182.86076182634861</v>
      </c>
      <c r="K1731" s="131">
        <v>67.234914712396034</v>
      </c>
      <c r="L1731" s="131">
        <v>1490.5401663408591</v>
      </c>
      <c r="M1731" s="131">
        <v>2.2566411247841356</v>
      </c>
      <c r="N1731" s="131">
        <v>1921.4325631327042</v>
      </c>
      <c r="O1731" s="131">
        <v>7.7146626051600036</v>
      </c>
      <c r="P1731" s="131">
        <v>8.5234076367311928</v>
      </c>
      <c r="Q1731" s="131">
        <v>12.717437501631178</v>
      </c>
      <c r="R1731" s="131">
        <v>3591.6227203808758</v>
      </c>
      <c r="S1731" s="131">
        <v>10.759956757297697</v>
      </c>
      <c r="T1731" s="131">
        <v>169.47767590923868</v>
      </c>
      <c r="U1731" s="131">
        <v>14527.769621585529</v>
      </c>
      <c r="V1731" s="131">
        <v>1556.5816861585345</v>
      </c>
      <c r="W1731" s="131">
        <v>14.309496735636083</v>
      </c>
      <c r="X1731" s="131">
        <v>3899.4269488224795</v>
      </c>
      <c r="Y1731" s="131">
        <v>0</v>
      </c>
      <c r="Z1731" s="131">
        <v>3.2931691567825998E-3</v>
      </c>
      <c r="AA1731" s="131">
        <v>11.948608161093976</v>
      </c>
      <c r="AB1731" s="131">
        <v>8.358343494005128</v>
      </c>
      <c r="AC1731" s="131">
        <v>1707.9394064993485</v>
      </c>
      <c r="AD1731" s="131">
        <v>13.092884579434104</v>
      </c>
      <c r="AE1731" s="131">
        <v>3190.0603414884677</v>
      </c>
      <c r="AF1731" s="131">
        <v>94.915425449551378</v>
      </c>
      <c r="AG1731" s="131">
        <v>1336.0277433030149</v>
      </c>
      <c r="AH1731" s="43">
        <v>34982.481303376582</v>
      </c>
    </row>
    <row r="1732" spans="1:34">
      <c r="A1732" s="52">
        <v>0</v>
      </c>
      <c r="C1732" s="53"/>
      <c r="D1732" s="2">
        <v>2015</v>
      </c>
      <c r="E1732" s="2">
        <v>5</v>
      </c>
      <c r="F1732" s="62">
        <v>2016</v>
      </c>
      <c r="G1732" s="62">
        <v>2016</v>
      </c>
      <c r="H1732" s="131">
        <v>881.81243612974811</v>
      </c>
      <c r="I1732" s="131">
        <v>9.4511276780090316</v>
      </c>
      <c r="J1732" s="131">
        <v>197.23468022846271</v>
      </c>
      <c r="K1732" s="131">
        <v>94.03560306815136</v>
      </c>
      <c r="L1732" s="131">
        <v>855.14619758566187</v>
      </c>
      <c r="M1732" s="131">
        <v>2.2810923153009846</v>
      </c>
      <c r="N1732" s="131">
        <v>2888.0602309372448</v>
      </c>
      <c r="O1732" s="131">
        <v>9.1370510166634098</v>
      </c>
      <c r="P1732" s="131">
        <v>12.793955897162547</v>
      </c>
      <c r="Q1732" s="131">
        <v>15.385179624545032</v>
      </c>
      <c r="R1732" s="131">
        <v>7451.3663877209665</v>
      </c>
      <c r="S1732" s="131">
        <v>20.368789774491322</v>
      </c>
      <c r="T1732" s="131">
        <v>119.03690674119703</v>
      </c>
      <c r="U1732" s="131">
        <v>13979.624169991625</v>
      </c>
      <c r="V1732" s="131">
        <v>1747.4229949853009</v>
      </c>
      <c r="W1732" s="131">
        <v>19.77360689171142</v>
      </c>
      <c r="X1732" s="131">
        <v>6067.1947196267993</v>
      </c>
      <c r="Y1732" s="131">
        <v>4.3974218626936686E-3</v>
      </c>
      <c r="Z1732" s="131">
        <v>6.2570213978869402E-2</v>
      </c>
      <c r="AA1732" s="131">
        <v>13.932825537955075</v>
      </c>
      <c r="AB1732" s="131">
        <v>10.066078501483531</v>
      </c>
      <c r="AC1732" s="131">
        <v>2211.6093980459186</v>
      </c>
      <c r="AD1732" s="131">
        <v>15.757732827730143</v>
      </c>
      <c r="AE1732" s="131">
        <v>245.56682073872395</v>
      </c>
      <c r="AF1732" s="131">
        <v>112.17048730601427</v>
      </c>
      <c r="AG1732" s="131">
        <v>2036.437342898485</v>
      </c>
      <c r="AH1732" s="43">
        <v>39015.7327837052</v>
      </c>
    </row>
    <row r="1733" spans="1:34">
      <c r="A1733" s="52">
        <v>0</v>
      </c>
      <c r="C1733" s="53"/>
      <c r="D1733" s="2">
        <v>2015</v>
      </c>
      <c r="E1733" s="2">
        <v>6</v>
      </c>
      <c r="F1733" s="62">
        <v>2016</v>
      </c>
      <c r="G1733" s="62">
        <v>2016</v>
      </c>
      <c r="H1733" s="131">
        <v>1201.6416237900251</v>
      </c>
      <c r="I1733" s="131">
        <v>9.5241688661048176</v>
      </c>
      <c r="J1733" s="131">
        <v>170.05862236377672</v>
      </c>
      <c r="K1733" s="131">
        <v>205.23631951929104</v>
      </c>
      <c r="L1733" s="131">
        <v>934.02810918605701</v>
      </c>
      <c r="M1733" s="131">
        <v>2.158326962914308</v>
      </c>
      <c r="N1733" s="131">
        <v>3472.0720433100369</v>
      </c>
      <c r="O1733" s="131">
        <v>9.8713033937321271</v>
      </c>
      <c r="P1733" s="131">
        <v>16.08107747172917</v>
      </c>
      <c r="Q1733" s="131">
        <v>17.790342202118229</v>
      </c>
      <c r="R1733" s="131">
        <v>8891.2129323606805</v>
      </c>
      <c r="S1733" s="131">
        <v>20.727852853561799</v>
      </c>
      <c r="T1733" s="131">
        <v>109.99885555622919</v>
      </c>
      <c r="U1733" s="131">
        <v>11078.25530779146</v>
      </c>
      <c r="V1733" s="131">
        <v>1873.9883075790237</v>
      </c>
      <c r="W1733" s="131">
        <v>22.719973430692963</v>
      </c>
      <c r="X1733" s="131">
        <v>7278.656144768519</v>
      </c>
      <c r="Y1733" s="131">
        <v>3.1828958244258937E-2</v>
      </c>
      <c r="Z1733" s="131">
        <v>1.2670468330721052</v>
      </c>
      <c r="AA1733" s="131">
        <v>14.262507115704077</v>
      </c>
      <c r="AB1733" s="131">
        <v>10.189909300206116</v>
      </c>
      <c r="AC1733" s="131">
        <v>2331.9505495975814</v>
      </c>
      <c r="AD1733" s="131">
        <v>15.472698702243099</v>
      </c>
      <c r="AE1733" s="131">
        <v>273.61055166708616</v>
      </c>
      <c r="AF1733" s="131">
        <v>114.55923558724955</v>
      </c>
      <c r="AG1733" s="131">
        <v>2461.0308006693799</v>
      </c>
      <c r="AH1733" s="43">
        <v>40536.396439836717</v>
      </c>
    </row>
    <row r="1734" spans="1:34">
      <c r="A1734" s="52">
        <v>0</v>
      </c>
      <c r="C1734" s="53"/>
      <c r="D1734" s="2">
        <v>2015</v>
      </c>
      <c r="E1734" s="2">
        <v>7</v>
      </c>
      <c r="F1734" s="62">
        <v>2016</v>
      </c>
      <c r="G1734" s="62">
        <v>2016</v>
      </c>
      <c r="H1734" s="131">
        <v>1050.7924421348498</v>
      </c>
      <c r="I1734" s="131">
        <v>10.228781795304087</v>
      </c>
      <c r="J1734" s="131">
        <v>208.63793643484198</v>
      </c>
      <c r="K1734" s="131">
        <v>108.00023595812411</v>
      </c>
      <c r="L1734" s="131">
        <v>1013.3199744197153</v>
      </c>
      <c r="M1734" s="131">
        <v>2.1756465561970755</v>
      </c>
      <c r="N1734" s="131">
        <v>3724.0186395776454</v>
      </c>
      <c r="O1734" s="131">
        <v>11.085967757544873</v>
      </c>
      <c r="P1734" s="131">
        <v>12.797343130294115</v>
      </c>
      <c r="Q1734" s="131">
        <v>19.145847175801332</v>
      </c>
      <c r="R1734" s="131">
        <v>8029.8388390196678</v>
      </c>
      <c r="S1734" s="131">
        <v>21.985070947592519</v>
      </c>
      <c r="T1734" s="131">
        <v>132.47594605322072</v>
      </c>
      <c r="U1734" s="131">
        <v>12751.74031240204</v>
      </c>
      <c r="V1734" s="131">
        <v>1983.2526995320011</v>
      </c>
      <c r="W1734" s="131">
        <v>25.585349098325569</v>
      </c>
      <c r="X1734" s="131">
        <v>7040.5022111897797</v>
      </c>
      <c r="Y1734" s="131">
        <v>6.0307499831227442E-2</v>
      </c>
      <c r="Z1734" s="131">
        <v>1.4605205210330829</v>
      </c>
      <c r="AA1734" s="131">
        <v>14.579932872718913</v>
      </c>
      <c r="AB1734" s="131">
        <v>10.910764634214782</v>
      </c>
      <c r="AC1734" s="131">
        <v>2714.4491643316978</v>
      </c>
      <c r="AD1734" s="131">
        <v>16.65088505169372</v>
      </c>
      <c r="AE1734" s="131">
        <v>269.06756548341986</v>
      </c>
      <c r="AF1734" s="131">
        <v>122.42081488600836</v>
      </c>
      <c r="AG1734" s="131">
        <v>2742.4004958557771</v>
      </c>
      <c r="AH1734" s="43">
        <v>42037.583694319335</v>
      </c>
    </row>
    <row r="1735" spans="1:34">
      <c r="A1735" s="52">
        <v>0</v>
      </c>
      <c r="C1735" s="53"/>
      <c r="D1735" s="2">
        <v>2015</v>
      </c>
      <c r="E1735" s="2">
        <v>8</v>
      </c>
      <c r="F1735" s="62">
        <v>2016</v>
      </c>
      <c r="G1735" s="62">
        <v>2016</v>
      </c>
      <c r="H1735" s="131">
        <v>1005.5105727464481</v>
      </c>
      <c r="I1735" s="131">
        <v>11.03525032625161</v>
      </c>
      <c r="J1735" s="131">
        <v>201.23485762959785</v>
      </c>
      <c r="K1735" s="131">
        <v>109.12353820601206</v>
      </c>
      <c r="L1735" s="131">
        <v>1038.8737508931217</v>
      </c>
      <c r="M1735" s="131">
        <v>2.2332087338721562</v>
      </c>
      <c r="N1735" s="131">
        <v>3746.6586964039029</v>
      </c>
      <c r="O1735" s="131">
        <v>11.349833439746522</v>
      </c>
      <c r="P1735" s="131">
        <v>12.117261989322978</v>
      </c>
      <c r="Q1735" s="131">
        <v>18.233589686202713</v>
      </c>
      <c r="R1735" s="131">
        <v>9265.2119196090007</v>
      </c>
      <c r="S1735" s="131">
        <v>22.387897947657738</v>
      </c>
      <c r="T1735" s="131">
        <v>140.29054321696316</v>
      </c>
      <c r="U1735" s="131">
        <v>14032.657236006642</v>
      </c>
      <c r="V1735" s="131">
        <v>2007.1048621083496</v>
      </c>
      <c r="W1735" s="131">
        <v>26.31833497509994</v>
      </c>
      <c r="X1735" s="131">
        <v>7359.9874853902274</v>
      </c>
      <c r="Y1735" s="131">
        <v>0.18196950469908563</v>
      </c>
      <c r="Z1735" s="131">
        <v>1.8244157128575604</v>
      </c>
      <c r="AA1735" s="131">
        <v>14.574622017067446</v>
      </c>
      <c r="AB1735" s="131">
        <v>11.546398011688135</v>
      </c>
      <c r="AC1735" s="131">
        <v>2944.5045840968978</v>
      </c>
      <c r="AD1735" s="131">
        <v>16.976347140152107</v>
      </c>
      <c r="AE1735" s="131">
        <v>352.87952140154636</v>
      </c>
      <c r="AF1735" s="131">
        <v>125.59124634547314</v>
      </c>
      <c r="AG1735" s="131">
        <v>2820.4294718612673</v>
      </c>
      <c r="AH1735" s="43">
        <v>45298.837415400078</v>
      </c>
    </row>
    <row r="1736" spans="1:34">
      <c r="A1736" s="52">
        <v>0</v>
      </c>
      <c r="C1736" s="53"/>
      <c r="D1736" s="2">
        <v>2015</v>
      </c>
      <c r="E1736" s="2">
        <v>9</v>
      </c>
      <c r="F1736" s="62">
        <v>2016</v>
      </c>
      <c r="G1736" s="62">
        <v>2016</v>
      </c>
      <c r="H1736" s="131">
        <v>787.77799119622841</v>
      </c>
      <c r="I1736" s="131">
        <v>10.456281642629957</v>
      </c>
      <c r="J1736" s="131">
        <v>180.46379894354661</v>
      </c>
      <c r="K1736" s="131">
        <v>100.9901472614289</v>
      </c>
      <c r="L1736" s="131">
        <v>942.44069936864571</v>
      </c>
      <c r="M1736" s="131">
        <v>2.1461013676558838</v>
      </c>
      <c r="N1736" s="131">
        <v>3423.7975639181773</v>
      </c>
      <c r="O1736" s="131">
        <v>10.943608612892008</v>
      </c>
      <c r="P1736" s="131">
        <v>10.925708645485344</v>
      </c>
      <c r="Q1736" s="131">
        <v>16.742336041909528</v>
      </c>
      <c r="R1736" s="131">
        <v>8725.4795408458704</v>
      </c>
      <c r="S1736" s="131">
        <v>20.492124460931041</v>
      </c>
      <c r="T1736" s="131">
        <v>135.19683886943884</v>
      </c>
      <c r="U1736" s="131">
        <v>17947.541202767196</v>
      </c>
      <c r="V1736" s="131">
        <v>1825.632759567864</v>
      </c>
      <c r="W1736" s="131">
        <v>23.734763161201979</v>
      </c>
      <c r="X1736" s="131">
        <v>6710.4479994377125</v>
      </c>
      <c r="Y1736" s="131">
        <v>6.9311744597695443E-2</v>
      </c>
      <c r="Z1736" s="131">
        <v>1.6844560236943</v>
      </c>
      <c r="AA1736" s="131">
        <v>14.198368320528623</v>
      </c>
      <c r="AB1736" s="131">
        <v>10.794938107652971</v>
      </c>
      <c r="AC1736" s="131">
        <v>2671.7894230147181</v>
      </c>
      <c r="AD1736" s="131">
        <v>17.469636234558774</v>
      </c>
      <c r="AE1736" s="131">
        <v>925.71324413876755</v>
      </c>
      <c r="AF1736" s="131">
        <v>115.52200637116904</v>
      </c>
      <c r="AG1736" s="131">
        <v>2459.8828594716842</v>
      </c>
      <c r="AH1736" s="43">
        <v>47092.333709536179</v>
      </c>
    </row>
    <row r="1737" spans="1:34">
      <c r="A1737" s="52">
        <v>0</v>
      </c>
      <c r="C1737" s="53"/>
      <c r="D1737" s="2">
        <v>2015</v>
      </c>
      <c r="E1737" s="2">
        <v>10</v>
      </c>
      <c r="F1737" s="62">
        <v>2016</v>
      </c>
      <c r="G1737" s="62">
        <v>2016</v>
      </c>
      <c r="H1737" s="131">
        <v>711.94667699090076</v>
      </c>
      <c r="I1737" s="131">
        <v>8.8644528139919494</v>
      </c>
      <c r="J1737" s="131">
        <v>407.64086797028978</v>
      </c>
      <c r="K1737" s="131">
        <v>82.295232750792081</v>
      </c>
      <c r="L1737" s="131">
        <v>811.64840895629686</v>
      </c>
      <c r="M1737" s="131">
        <v>2.2999401079910551</v>
      </c>
      <c r="N1737" s="131">
        <v>2539.0674564827054</v>
      </c>
      <c r="O1737" s="131">
        <v>8.1441461091690659</v>
      </c>
      <c r="P1737" s="131">
        <v>7.8079487274970347</v>
      </c>
      <c r="Q1737" s="131">
        <v>13.932239473660045</v>
      </c>
      <c r="R1737" s="131">
        <v>5504.4084152741079</v>
      </c>
      <c r="S1737" s="131">
        <v>18.889768171782716</v>
      </c>
      <c r="T1737" s="131">
        <v>201.32539030401006</v>
      </c>
      <c r="U1737" s="131">
        <v>18388.643665080184</v>
      </c>
      <c r="V1737" s="131">
        <v>1662.0287717706569</v>
      </c>
      <c r="W1737" s="131">
        <v>16.200023376438597</v>
      </c>
      <c r="X1737" s="131">
        <v>5999.6524763479547</v>
      </c>
      <c r="Y1737" s="131">
        <v>1.4658072875645561E-2</v>
      </c>
      <c r="Z1737" s="131">
        <v>0.40711803700724891</v>
      </c>
      <c r="AA1737" s="131">
        <v>14.128101614986083</v>
      </c>
      <c r="AB1737" s="131">
        <v>9.8782135254747399</v>
      </c>
      <c r="AC1737" s="131">
        <v>2891.605397896828</v>
      </c>
      <c r="AD1737" s="131">
        <v>15.726137865071864</v>
      </c>
      <c r="AE1737" s="131">
        <v>4896.6024055301559</v>
      </c>
      <c r="AF1737" s="131">
        <v>102.03272769712478</v>
      </c>
      <c r="AG1737" s="131">
        <v>1644.2137585400733</v>
      </c>
      <c r="AH1737" s="43">
        <v>45959.404399488019</v>
      </c>
    </row>
    <row r="1738" spans="1:34">
      <c r="A1738" s="52">
        <v>0</v>
      </c>
      <c r="C1738" s="53"/>
      <c r="D1738" s="2">
        <v>2015</v>
      </c>
      <c r="E1738" s="2">
        <v>11</v>
      </c>
      <c r="F1738" s="62">
        <v>2016</v>
      </c>
      <c r="G1738" s="62">
        <v>2016</v>
      </c>
      <c r="H1738" s="131">
        <v>808.80107067675203</v>
      </c>
      <c r="I1738" s="131">
        <v>7.9705358881224067</v>
      </c>
      <c r="J1738" s="131">
        <v>444.20044610404318</v>
      </c>
      <c r="K1738" s="131">
        <v>64.025125084729453</v>
      </c>
      <c r="L1738" s="131">
        <v>1252.9634951641385</v>
      </c>
      <c r="M1738" s="131">
        <v>2.2607163232036109</v>
      </c>
      <c r="N1738" s="131">
        <v>1674.2703224560041</v>
      </c>
      <c r="O1738" s="131">
        <v>6.7289759078170732</v>
      </c>
      <c r="P1738" s="131">
        <v>5.3661299988746141</v>
      </c>
      <c r="Q1738" s="131">
        <v>12.052235986768173</v>
      </c>
      <c r="R1738" s="131">
        <v>3865.9058813251718</v>
      </c>
      <c r="S1738" s="131">
        <v>15.760316275802777</v>
      </c>
      <c r="T1738" s="131">
        <v>163.67402359446811</v>
      </c>
      <c r="U1738" s="131">
        <v>14968.743550049709</v>
      </c>
      <c r="V1738" s="131">
        <v>1349.6278633820436</v>
      </c>
      <c r="W1738" s="131">
        <v>12.517712390039803</v>
      </c>
      <c r="X1738" s="131">
        <v>5228.7608225445001</v>
      </c>
      <c r="Y1738" s="131">
        <v>0</v>
      </c>
      <c r="Z1738" s="131">
        <v>4.1164614459782492E-3</v>
      </c>
      <c r="AA1738" s="131">
        <v>12.870654407660888</v>
      </c>
      <c r="AB1738" s="131">
        <v>9.3833611701232638</v>
      </c>
      <c r="AC1738" s="131">
        <v>2291.7953211506538</v>
      </c>
      <c r="AD1738" s="131">
        <v>13.174419966939336</v>
      </c>
      <c r="AE1738" s="131">
        <v>3755.3551628290097</v>
      </c>
      <c r="AF1738" s="131">
        <v>87.747432655983658</v>
      </c>
      <c r="AG1738" s="131">
        <v>1276.448560961381</v>
      </c>
      <c r="AH1738" s="43">
        <v>37330.408252755384</v>
      </c>
    </row>
    <row r="1739" spans="1:34">
      <c r="A1739" s="52">
        <v>0</v>
      </c>
      <c r="C1739" s="53"/>
      <c r="D1739" s="2">
        <v>2015</v>
      </c>
      <c r="E1739" s="2">
        <v>12</v>
      </c>
      <c r="F1739" s="62">
        <v>2016</v>
      </c>
      <c r="G1739" s="62">
        <v>2016</v>
      </c>
      <c r="H1739" s="131">
        <v>728.83021631575809</v>
      </c>
      <c r="I1739" s="131">
        <v>6.9157943279135132</v>
      </c>
      <c r="J1739" s="131">
        <v>270.62889781038945</v>
      </c>
      <c r="K1739" s="131">
        <v>51.05098412162365</v>
      </c>
      <c r="L1739" s="131">
        <v>1007.5208386491796</v>
      </c>
      <c r="M1739" s="131">
        <v>2.1929661494798429</v>
      </c>
      <c r="N1739" s="131">
        <v>1356.9669979661833</v>
      </c>
      <c r="O1739" s="131">
        <v>5.8230905338147618</v>
      </c>
      <c r="P1739" s="131">
        <v>5.310805191059031</v>
      </c>
      <c r="Q1739" s="131">
        <v>11.153850624093209</v>
      </c>
      <c r="R1739" s="131">
        <v>3759.2090853317582</v>
      </c>
      <c r="S1739" s="131">
        <v>12.485979277741764</v>
      </c>
      <c r="T1739" s="131">
        <v>127.75617061077514</v>
      </c>
      <c r="U1739" s="131">
        <v>10156.898972820909</v>
      </c>
      <c r="V1739" s="131">
        <v>1146.1342247337016</v>
      </c>
      <c r="W1739" s="131">
        <v>9.7839931160155142</v>
      </c>
      <c r="X1739" s="131">
        <v>3047.7960744596853</v>
      </c>
      <c r="Y1739" s="131">
        <v>1.6752083286452073E-3</v>
      </c>
      <c r="Z1739" s="131">
        <v>0.33261008483504256</v>
      </c>
      <c r="AA1739" s="131">
        <v>5.2618323685342725</v>
      </c>
      <c r="AB1739" s="131">
        <v>4.4456669260025015</v>
      </c>
      <c r="AC1739" s="131">
        <v>2329.0447611848126</v>
      </c>
      <c r="AD1739" s="131">
        <v>11.822291457477551</v>
      </c>
      <c r="AE1739" s="131">
        <v>515.34653000228604</v>
      </c>
      <c r="AF1739" s="131">
        <v>83.970812184421433</v>
      </c>
      <c r="AG1739" s="131">
        <v>955.04570923194137</v>
      </c>
      <c r="AH1739" s="43">
        <v>25611.730830688721</v>
      </c>
    </row>
    <row r="1740" spans="1:34">
      <c r="A1740" s="52">
        <v>0</v>
      </c>
      <c r="C1740" s="53"/>
      <c r="D1740" s="2">
        <v>2016</v>
      </c>
      <c r="E1740" s="2">
        <v>1</v>
      </c>
      <c r="F1740" s="62">
        <v>2016</v>
      </c>
      <c r="G1740" s="62">
        <v>2016</v>
      </c>
      <c r="H1740" s="131">
        <v>834.8675200412531</v>
      </c>
      <c r="I1740" s="131">
        <v>7.4136805917224118</v>
      </c>
      <c r="J1740" s="131">
        <v>138.66233804641976</v>
      </c>
      <c r="K1740" s="131">
        <v>61.380089625890534</v>
      </c>
      <c r="L1740" s="131">
        <v>1034.0824178043583</v>
      </c>
      <c r="M1740" s="131">
        <v>2.0615410004517831</v>
      </c>
      <c r="N1740" s="131">
        <v>1502.9064174689711</v>
      </c>
      <c r="O1740" s="131">
        <v>7.584734822434573</v>
      </c>
      <c r="P1740" s="131">
        <v>4.9408440612446292</v>
      </c>
      <c r="Q1740" s="131">
        <v>11.06731497518849</v>
      </c>
      <c r="R1740" s="131">
        <v>3762.6564777709636</v>
      </c>
      <c r="S1740" s="131">
        <v>14.152986813814138</v>
      </c>
      <c r="T1740" s="131">
        <v>86.682578991157712</v>
      </c>
      <c r="U1740" s="131">
        <v>15207.071012495289</v>
      </c>
      <c r="V1740" s="131">
        <v>902.0576979977958</v>
      </c>
      <c r="W1740" s="131">
        <v>11.819489718319316</v>
      </c>
      <c r="X1740" s="131">
        <v>2796.0477131476291</v>
      </c>
      <c r="Y1740" s="131">
        <v>0</v>
      </c>
      <c r="Z1740" s="131">
        <v>2.8815230121847744E-3</v>
      </c>
      <c r="AA1740" s="131">
        <v>12.345696752880878</v>
      </c>
      <c r="AB1740" s="131">
        <v>7.6859846324999834</v>
      </c>
      <c r="AC1740" s="131">
        <v>1479.931875710766</v>
      </c>
      <c r="AD1740" s="131">
        <v>11.758761801379725</v>
      </c>
      <c r="AE1740" s="131">
        <v>412.404918748613</v>
      </c>
      <c r="AF1740" s="131">
        <v>89.001761476863535</v>
      </c>
      <c r="AG1740" s="131">
        <v>1039.5796853577035</v>
      </c>
      <c r="AH1740" s="43">
        <v>29438.166421376616</v>
      </c>
    </row>
    <row r="1741" spans="1:34">
      <c r="A1741" s="52">
        <v>0</v>
      </c>
      <c r="C1741" s="53"/>
      <c r="D1741" s="2">
        <v>2016</v>
      </c>
      <c r="E1741" s="2">
        <v>2</v>
      </c>
      <c r="F1741" s="62">
        <v>2016</v>
      </c>
      <c r="G1741" s="62">
        <v>2016</v>
      </c>
      <c r="H1741" s="131">
        <v>1065.7960156248193</v>
      </c>
      <c r="I1741" s="131">
        <v>6.8072376997344541</v>
      </c>
      <c r="J1741" s="131">
        <v>155.43321933133586</v>
      </c>
      <c r="K1741" s="131">
        <v>33.762990161242058</v>
      </c>
      <c r="L1741" s="131">
        <v>1222.4134087853365</v>
      </c>
      <c r="M1741" s="131">
        <v>2.0335240113178945</v>
      </c>
      <c r="N1741" s="131">
        <v>1356.602370403828</v>
      </c>
      <c r="O1741" s="131">
        <v>6.2196910804673902</v>
      </c>
      <c r="P1741" s="131">
        <v>4.8102474060609079</v>
      </c>
      <c r="Q1741" s="131">
        <v>9.786124967167833</v>
      </c>
      <c r="R1741" s="131">
        <v>2390.3357325341899</v>
      </c>
      <c r="S1741" s="131">
        <v>11.085533805910082</v>
      </c>
      <c r="T1741" s="131">
        <v>60.8573600952353</v>
      </c>
      <c r="U1741" s="131">
        <v>10155.767874951463</v>
      </c>
      <c r="V1741" s="131">
        <v>859.72521117067356</v>
      </c>
      <c r="W1741" s="131">
        <v>10.506254174209431</v>
      </c>
      <c r="X1741" s="131">
        <v>2432.0804331658455</v>
      </c>
      <c r="Y1741" s="131">
        <v>0</v>
      </c>
      <c r="Z1741" s="131">
        <v>2.4698768675869499E-2</v>
      </c>
      <c r="AA1741" s="131">
        <v>12.315465728403275</v>
      </c>
      <c r="AB1741" s="131">
        <v>6.7075800707298914</v>
      </c>
      <c r="AC1741" s="131">
        <v>1578.2858949391461</v>
      </c>
      <c r="AD1741" s="131">
        <v>9.8831081579780857</v>
      </c>
      <c r="AE1741" s="131">
        <v>163.64572934028561</v>
      </c>
      <c r="AF1741" s="131">
        <v>81.729590871528217</v>
      </c>
      <c r="AG1741" s="131">
        <v>819.87821865649335</v>
      </c>
      <c r="AH1741" s="43">
        <v>22456.493515902079</v>
      </c>
    </row>
    <row r="1742" spans="1:34">
      <c r="A1742" s="52">
        <v>0</v>
      </c>
      <c r="C1742" s="53"/>
      <c r="D1742" s="2">
        <v>2016</v>
      </c>
      <c r="E1742" s="2">
        <v>3</v>
      </c>
      <c r="F1742" s="62">
        <v>2016</v>
      </c>
      <c r="G1742" s="62">
        <v>2016</v>
      </c>
      <c r="H1742" s="131">
        <v>1209.0349509676123</v>
      </c>
      <c r="I1742" s="131">
        <v>7.9189379846051979</v>
      </c>
      <c r="J1742" s="131">
        <v>134.79576185514574</v>
      </c>
      <c r="K1742" s="131">
        <v>58.684164230959453</v>
      </c>
      <c r="L1742" s="131">
        <v>1097.66793446362</v>
      </c>
      <c r="M1742" s="131">
        <v>2.3493518888271865</v>
      </c>
      <c r="N1742" s="131">
        <v>1509.6906999927985</v>
      </c>
      <c r="O1742" s="131">
        <v>6.7787013555268061</v>
      </c>
      <c r="P1742" s="131">
        <v>7.837681107207449</v>
      </c>
      <c r="Q1742" s="131">
        <v>11.127427525191004</v>
      </c>
      <c r="R1742" s="131">
        <v>3233.2231839199621</v>
      </c>
      <c r="S1742" s="131">
        <v>13.562173880385147</v>
      </c>
      <c r="T1742" s="131">
        <v>73.774277479890955</v>
      </c>
      <c r="U1742" s="131">
        <v>14310.316056185124</v>
      </c>
      <c r="V1742" s="131">
        <v>1060.7670107620356</v>
      </c>
      <c r="W1742" s="131">
        <v>11.854622744703555</v>
      </c>
      <c r="X1742" s="131">
        <v>2902.0128706106793</v>
      </c>
      <c r="Y1742" s="131">
        <v>0</v>
      </c>
      <c r="Z1742" s="131">
        <v>6.0100337111282452E-2</v>
      </c>
      <c r="AA1742" s="131">
        <v>13.776768087273389</v>
      </c>
      <c r="AB1742" s="131">
        <v>7.013625770994838</v>
      </c>
      <c r="AC1742" s="131">
        <v>1142.0578687441684</v>
      </c>
      <c r="AD1742" s="131">
        <v>11.500566407613151</v>
      </c>
      <c r="AE1742" s="131">
        <v>1640.6073726733407</v>
      </c>
      <c r="AF1742" s="131">
        <v>91.978520091632802</v>
      </c>
      <c r="AG1742" s="131">
        <v>1027.9244625666913</v>
      </c>
      <c r="AH1742" s="43">
        <v>29586.315091633103</v>
      </c>
    </row>
    <row r="1743" spans="1:34">
      <c r="A1743" s="52">
        <v>0</v>
      </c>
      <c r="C1743" s="53"/>
      <c r="D1743" s="2">
        <v>2016</v>
      </c>
      <c r="E1743" s="2">
        <v>4</v>
      </c>
      <c r="F1743" s="62">
        <v>2016</v>
      </c>
      <c r="G1743" s="62">
        <v>2016</v>
      </c>
      <c r="H1743" s="131">
        <v>1148.0806740902906</v>
      </c>
      <c r="I1743" s="131">
        <v>8.8259219120148131</v>
      </c>
      <c r="J1743" s="131">
        <v>182.86076182634861</v>
      </c>
      <c r="K1743" s="131">
        <v>67.234914712396034</v>
      </c>
      <c r="L1743" s="131">
        <v>1490.5401663408591</v>
      </c>
      <c r="M1743" s="131">
        <v>2.2566411247841356</v>
      </c>
      <c r="N1743" s="131">
        <v>1921.4325631327042</v>
      </c>
      <c r="O1743" s="131">
        <v>7.7146626051600036</v>
      </c>
      <c r="P1743" s="131">
        <v>8.5234076367311928</v>
      </c>
      <c r="Q1743" s="131">
        <v>12.717437501631178</v>
      </c>
      <c r="R1743" s="131">
        <v>3591.6227203808758</v>
      </c>
      <c r="S1743" s="131">
        <v>10.759956757297697</v>
      </c>
      <c r="T1743" s="131">
        <v>169.47767590923868</v>
      </c>
      <c r="U1743" s="131">
        <v>14527.769621585529</v>
      </c>
      <c r="V1743" s="131">
        <v>1556.5816861585345</v>
      </c>
      <c r="W1743" s="131">
        <v>14.309496735636083</v>
      </c>
      <c r="X1743" s="131">
        <v>3899.4269488224795</v>
      </c>
      <c r="Y1743" s="131">
        <v>0</v>
      </c>
      <c r="Z1743" s="131">
        <v>3.2931691567825998E-3</v>
      </c>
      <c r="AA1743" s="131">
        <v>11.948608161093976</v>
      </c>
      <c r="AB1743" s="131">
        <v>8.358343494005128</v>
      </c>
      <c r="AC1743" s="131">
        <v>1707.9394064993485</v>
      </c>
      <c r="AD1743" s="131">
        <v>13.092884579434104</v>
      </c>
      <c r="AE1743" s="131">
        <v>3190.0603414884677</v>
      </c>
      <c r="AF1743" s="131">
        <v>94.915425449551378</v>
      </c>
      <c r="AG1743" s="131">
        <v>1336.0277433030149</v>
      </c>
      <c r="AH1743" s="43">
        <v>34982.481303376582</v>
      </c>
    </row>
    <row r="1744" spans="1:34">
      <c r="A1744" s="52">
        <v>0</v>
      </c>
      <c r="C1744" s="53"/>
      <c r="D1744" s="2">
        <v>2016</v>
      </c>
      <c r="E1744" s="2">
        <v>5</v>
      </c>
      <c r="F1744" s="62">
        <v>2017</v>
      </c>
      <c r="G1744" s="62">
        <v>2017</v>
      </c>
      <c r="H1744" s="131">
        <v>881.81243612974811</v>
      </c>
      <c r="I1744" s="131">
        <v>9.4511276780090316</v>
      </c>
      <c r="J1744" s="131">
        <v>197.23468022846271</v>
      </c>
      <c r="K1744" s="131">
        <v>94.03560306815136</v>
      </c>
      <c r="L1744" s="131">
        <v>855.14619758566187</v>
      </c>
      <c r="M1744" s="131">
        <v>2.2810923153009846</v>
      </c>
      <c r="N1744" s="131">
        <v>2888.0602309372448</v>
      </c>
      <c r="O1744" s="131">
        <v>9.1370510166634098</v>
      </c>
      <c r="P1744" s="131">
        <v>12.793955897162547</v>
      </c>
      <c r="Q1744" s="131">
        <v>15.385179624545032</v>
      </c>
      <c r="R1744" s="131">
        <v>7451.3663877209665</v>
      </c>
      <c r="S1744" s="131">
        <v>20.368789774491322</v>
      </c>
      <c r="T1744" s="131">
        <v>119.03690674119703</v>
      </c>
      <c r="U1744" s="131">
        <v>13979.624169991625</v>
      </c>
      <c r="V1744" s="131">
        <v>1747.4229949853009</v>
      </c>
      <c r="W1744" s="131">
        <v>19.77360689171142</v>
      </c>
      <c r="X1744" s="131">
        <v>6067.1947196267993</v>
      </c>
      <c r="Y1744" s="131">
        <v>4.3974218626936686E-3</v>
      </c>
      <c r="Z1744" s="131">
        <v>6.2570213978869402E-2</v>
      </c>
      <c r="AA1744" s="131">
        <v>13.932825537955075</v>
      </c>
      <c r="AB1744" s="131">
        <v>10.066078501483531</v>
      </c>
      <c r="AC1744" s="131">
        <v>2211.6093980459186</v>
      </c>
      <c r="AD1744" s="131">
        <v>15.757732827730143</v>
      </c>
      <c r="AE1744" s="131">
        <v>245.56682073872395</v>
      </c>
      <c r="AF1744" s="131">
        <v>112.17048730601427</v>
      </c>
      <c r="AG1744" s="131">
        <v>2036.437342898485</v>
      </c>
      <c r="AH1744" s="43">
        <v>39015.7327837052</v>
      </c>
    </row>
    <row r="1745" spans="1:34">
      <c r="A1745" s="52">
        <v>0</v>
      </c>
      <c r="C1745" s="53"/>
      <c r="D1745" s="2">
        <v>2016</v>
      </c>
      <c r="E1745" s="2">
        <v>6</v>
      </c>
      <c r="F1745" s="62">
        <v>2017</v>
      </c>
      <c r="G1745" s="62">
        <v>2017</v>
      </c>
      <c r="H1745" s="131">
        <v>1201.6416237900251</v>
      </c>
      <c r="I1745" s="131">
        <v>9.5241688661048176</v>
      </c>
      <c r="J1745" s="131">
        <v>170.05862236377672</v>
      </c>
      <c r="K1745" s="131">
        <v>205.23631951929104</v>
      </c>
      <c r="L1745" s="131">
        <v>934.02810918605701</v>
      </c>
      <c r="M1745" s="131">
        <v>2.158326962914308</v>
      </c>
      <c r="N1745" s="131">
        <v>3472.0720433100369</v>
      </c>
      <c r="O1745" s="131">
        <v>9.8713033937321271</v>
      </c>
      <c r="P1745" s="131">
        <v>16.08107747172917</v>
      </c>
      <c r="Q1745" s="131">
        <v>17.790342202118229</v>
      </c>
      <c r="R1745" s="131">
        <v>8891.2129323606805</v>
      </c>
      <c r="S1745" s="131">
        <v>20.727852853561799</v>
      </c>
      <c r="T1745" s="131">
        <v>109.99885555622919</v>
      </c>
      <c r="U1745" s="131">
        <v>11078.25530779146</v>
      </c>
      <c r="V1745" s="131">
        <v>1873.9883075790237</v>
      </c>
      <c r="W1745" s="131">
        <v>22.719973430692963</v>
      </c>
      <c r="X1745" s="131">
        <v>7278.656144768519</v>
      </c>
      <c r="Y1745" s="131">
        <v>3.1828958244258937E-2</v>
      </c>
      <c r="Z1745" s="131">
        <v>1.2670468330721052</v>
      </c>
      <c r="AA1745" s="131">
        <v>14.262507115704077</v>
      </c>
      <c r="AB1745" s="131">
        <v>10.189909300206116</v>
      </c>
      <c r="AC1745" s="131">
        <v>2331.9505495975814</v>
      </c>
      <c r="AD1745" s="131">
        <v>15.472698702243099</v>
      </c>
      <c r="AE1745" s="131">
        <v>273.61055166708616</v>
      </c>
      <c r="AF1745" s="131">
        <v>114.55923558724955</v>
      </c>
      <c r="AG1745" s="131">
        <v>2461.0308006693799</v>
      </c>
      <c r="AH1745" s="43">
        <v>40536.396439836717</v>
      </c>
    </row>
    <row r="1746" spans="1:34">
      <c r="A1746" s="52">
        <v>0</v>
      </c>
      <c r="C1746" s="53"/>
      <c r="D1746" s="2">
        <v>2016</v>
      </c>
      <c r="E1746" s="2">
        <v>7</v>
      </c>
      <c r="F1746" s="62">
        <v>2017</v>
      </c>
      <c r="G1746" s="62">
        <v>2017</v>
      </c>
      <c r="H1746" s="131">
        <v>1050.7924421348498</v>
      </c>
      <c r="I1746" s="131">
        <v>10.228781795304087</v>
      </c>
      <c r="J1746" s="131">
        <v>208.63793643484198</v>
      </c>
      <c r="K1746" s="131">
        <v>108.00023595812411</v>
      </c>
      <c r="L1746" s="131">
        <v>1013.3199744197153</v>
      </c>
      <c r="M1746" s="131">
        <v>2.1756465561970755</v>
      </c>
      <c r="N1746" s="131">
        <v>3724.0186395776454</v>
      </c>
      <c r="O1746" s="131">
        <v>11.085967757544873</v>
      </c>
      <c r="P1746" s="131">
        <v>12.797343130294115</v>
      </c>
      <c r="Q1746" s="131">
        <v>19.145847175801332</v>
      </c>
      <c r="R1746" s="131">
        <v>8029.8388390196678</v>
      </c>
      <c r="S1746" s="131">
        <v>21.985070947592519</v>
      </c>
      <c r="T1746" s="131">
        <v>132.47594605322072</v>
      </c>
      <c r="U1746" s="131">
        <v>12751.74031240204</v>
      </c>
      <c r="V1746" s="131">
        <v>1983.2526995320011</v>
      </c>
      <c r="W1746" s="131">
        <v>25.585349098325569</v>
      </c>
      <c r="X1746" s="131">
        <v>7040.5022111897797</v>
      </c>
      <c r="Y1746" s="131">
        <v>6.0307499831227442E-2</v>
      </c>
      <c r="Z1746" s="131">
        <v>1.4605205210330829</v>
      </c>
      <c r="AA1746" s="131">
        <v>14.579932872718913</v>
      </c>
      <c r="AB1746" s="131">
        <v>10.910764634214782</v>
      </c>
      <c r="AC1746" s="131">
        <v>2714.4491643316978</v>
      </c>
      <c r="AD1746" s="131">
        <v>16.65088505169372</v>
      </c>
      <c r="AE1746" s="131">
        <v>269.06756548341986</v>
      </c>
      <c r="AF1746" s="131">
        <v>122.42081488600836</v>
      </c>
      <c r="AG1746" s="131">
        <v>2742.4004958557771</v>
      </c>
      <c r="AH1746" s="43">
        <v>42037.583694319335</v>
      </c>
    </row>
    <row r="1747" spans="1:34">
      <c r="A1747" s="52">
        <v>0</v>
      </c>
      <c r="C1747" s="53"/>
      <c r="D1747" s="2">
        <v>2016</v>
      </c>
      <c r="E1747" s="2">
        <v>8</v>
      </c>
      <c r="F1747" s="62">
        <v>2017</v>
      </c>
      <c r="G1747" s="62">
        <v>2017</v>
      </c>
      <c r="H1747" s="131">
        <v>1005.5105727464481</v>
      </c>
      <c r="I1747" s="131">
        <v>11.03525032625161</v>
      </c>
      <c r="J1747" s="131">
        <v>201.23485762959785</v>
      </c>
      <c r="K1747" s="131">
        <v>109.12353820601206</v>
      </c>
      <c r="L1747" s="131">
        <v>1038.8737508931217</v>
      </c>
      <c r="M1747" s="131">
        <v>2.2332087338721562</v>
      </c>
      <c r="N1747" s="131">
        <v>3746.6586964039029</v>
      </c>
      <c r="O1747" s="131">
        <v>11.349833439746522</v>
      </c>
      <c r="P1747" s="131">
        <v>12.117261989322978</v>
      </c>
      <c r="Q1747" s="131">
        <v>18.233589686202713</v>
      </c>
      <c r="R1747" s="131">
        <v>9265.2119196090007</v>
      </c>
      <c r="S1747" s="131">
        <v>22.387897947657738</v>
      </c>
      <c r="T1747" s="131">
        <v>140.29054321696316</v>
      </c>
      <c r="U1747" s="131">
        <v>14032.657236006642</v>
      </c>
      <c r="V1747" s="131">
        <v>2007.1048621083496</v>
      </c>
      <c r="W1747" s="131">
        <v>26.31833497509994</v>
      </c>
      <c r="X1747" s="131">
        <v>7359.9874853902274</v>
      </c>
      <c r="Y1747" s="131">
        <v>0.18196950469908563</v>
      </c>
      <c r="Z1747" s="131">
        <v>1.8244157128575604</v>
      </c>
      <c r="AA1747" s="131">
        <v>14.574622017067446</v>
      </c>
      <c r="AB1747" s="131">
        <v>11.546398011688135</v>
      </c>
      <c r="AC1747" s="131">
        <v>2944.5045840968978</v>
      </c>
      <c r="AD1747" s="131">
        <v>16.976347140152107</v>
      </c>
      <c r="AE1747" s="131">
        <v>352.87952140154636</v>
      </c>
      <c r="AF1747" s="131">
        <v>125.59124634547314</v>
      </c>
      <c r="AG1747" s="131">
        <v>2820.4294718612673</v>
      </c>
      <c r="AH1747" s="43">
        <v>45298.837415400078</v>
      </c>
    </row>
    <row r="1748" spans="1:34">
      <c r="A1748" s="52">
        <v>0</v>
      </c>
      <c r="C1748" s="53"/>
      <c r="D1748" s="2">
        <v>2016</v>
      </c>
      <c r="E1748" s="2">
        <v>9</v>
      </c>
      <c r="F1748" s="62">
        <v>2017</v>
      </c>
      <c r="G1748" s="62">
        <v>2017</v>
      </c>
      <c r="H1748" s="131">
        <v>787.77799119622841</v>
      </c>
      <c r="I1748" s="131">
        <v>10.456281642629957</v>
      </c>
      <c r="J1748" s="131">
        <v>180.46379894354661</v>
      </c>
      <c r="K1748" s="131">
        <v>100.9901472614289</v>
      </c>
      <c r="L1748" s="131">
        <v>942.44069936864571</v>
      </c>
      <c r="M1748" s="131">
        <v>2.1461013676558838</v>
      </c>
      <c r="N1748" s="131">
        <v>3423.7975639181773</v>
      </c>
      <c r="O1748" s="131">
        <v>10.943608612892008</v>
      </c>
      <c r="P1748" s="131">
        <v>10.925708645485344</v>
      </c>
      <c r="Q1748" s="131">
        <v>16.742336041909528</v>
      </c>
      <c r="R1748" s="131">
        <v>8725.4795408458704</v>
      </c>
      <c r="S1748" s="131">
        <v>20.492124460931041</v>
      </c>
      <c r="T1748" s="131">
        <v>135.19683886943884</v>
      </c>
      <c r="U1748" s="131">
        <v>17947.541202767196</v>
      </c>
      <c r="V1748" s="131">
        <v>1825.632759567864</v>
      </c>
      <c r="W1748" s="131">
        <v>23.734763161201979</v>
      </c>
      <c r="X1748" s="131">
        <v>6710.4479994377125</v>
      </c>
      <c r="Y1748" s="131">
        <v>6.9311744597695443E-2</v>
      </c>
      <c r="Z1748" s="131">
        <v>1.6844560236943</v>
      </c>
      <c r="AA1748" s="131">
        <v>14.198368320528623</v>
      </c>
      <c r="AB1748" s="131">
        <v>10.794938107652971</v>
      </c>
      <c r="AC1748" s="131">
        <v>2671.7894230147181</v>
      </c>
      <c r="AD1748" s="131">
        <v>17.469636234558774</v>
      </c>
      <c r="AE1748" s="131">
        <v>925.71324413876755</v>
      </c>
      <c r="AF1748" s="131">
        <v>115.52200637116904</v>
      </c>
      <c r="AG1748" s="131">
        <v>2459.8828594716842</v>
      </c>
      <c r="AH1748" s="43">
        <v>47092.333709536179</v>
      </c>
    </row>
    <row r="1749" spans="1:34">
      <c r="A1749" s="52">
        <v>0</v>
      </c>
      <c r="C1749" s="53"/>
      <c r="D1749" s="2">
        <v>2016</v>
      </c>
      <c r="E1749" s="2">
        <v>10</v>
      </c>
      <c r="F1749" s="62">
        <v>2017</v>
      </c>
      <c r="G1749" s="62">
        <v>2017</v>
      </c>
      <c r="H1749" s="131">
        <v>711.94667699090076</v>
      </c>
      <c r="I1749" s="131">
        <v>8.8644528139919494</v>
      </c>
      <c r="J1749" s="131">
        <v>407.64086797028978</v>
      </c>
      <c r="K1749" s="131">
        <v>82.295232750792081</v>
      </c>
      <c r="L1749" s="131">
        <v>811.64840895629686</v>
      </c>
      <c r="M1749" s="131">
        <v>2.2999401079910551</v>
      </c>
      <c r="N1749" s="131">
        <v>2539.0674564827054</v>
      </c>
      <c r="O1749" s="131">
        <v>8.1441461091690659</v>
      </c>
      <c r="P1749" s="131">
        <v>7.8079487274970347</v>
      </c>
      <c r="Q1749" s="131">
        <v>13.932239473660045</v>
      </c>
      <c r="R1749" s="131">
        <v>5504.4084152741079</v>
      </c>
      <c r="S1749" s="131">
        <v>18.889768171782716</v>
      </c>
      <c r="T1749" s="131">
        <v>201.32539030401006</v>
      </c>
      <c r="U1749" s="131">
        <v>18388.643665080184</v>
      </c>
      <c r="V1749" s="131">
        <v>1662.0287717706569</v>
      </c>
      <c r="W1749" s="131">
        <v>16.200023376438597</v>
      </c>
      <c r="X1749" s="131">
        <v>5999.6524763479547</v>
      </c>
      <c r="Y1749" s="131">
        <v>1.4658072875645561E-2</v>
      </c>
      <c r="Z1749" s="131">
        <v>0.40711803700724891</v>
      </c>
      <c r="AA1749" s="131">
        <v>14.128101614986083</v>
      </c>
      <c r="AB1749" s="131">
        <v>9.8782135254747399</v>
      </c>
      <c r="AC1749" s="131">
        <v>2891.605397896828</v>
      </c>
      <c r="AD1749" s="131">
        <v>15.726137865071864</v>
      </c>
      <c r="AE1749" s="131">
        <v>4896.6024055301559</v>
      </c>
      <c r="AF1749" s="131">
        <v>102.03272769712478</v>
      </c>
      <c r="AG1749" s="131">
        <v>1644.2137585400733</v>
      </c>
      <c r="AH1749" s="43">
        <v>45959.404399488019</v>
      </c>
    </row>
    <row r="1750" spans="1:34">
      <c r="A1750" s="52">
        <v>0</v>
      </c>
      <c r="C1750" s="53"/>
      <c r="D1750" s="2">
        <v>2016</v>
      </c>
      <c r="E1750" s="2">
        <v>11</v>
      </c>
      <c r="F1750" s="62">
        <v>2017</v>
      </c>
      <c r="G1750" s="62">
        <v>2017</v>
      </c>
      <c r="H1750" s="131">
        <v>808.80107067675203</v>
      </c>
      <c r="I1750" s="131">
        <v>7.9705358881224067</v>
      </c>
      <c r="J1750" s="131">
        <v>444.20044610404318</v>
      </c>
      <c r="K1750" s="131">
        <v>64.025125084729453</v>
      </c>
      <c r="L1750" s="131">
        <v>1252.9634951641385</v>
      </c>
      <c r="M1750" s="131">
        <v>2.2607163232036109</v>
      </c>
      <c r="N1750" s="131">
        <v>1674.2703224560041</v>
      </c>
      <c r="O1750" s="131">
        <v>6.7289759078170732</v>
      </c>
      <c r="P1750" s="131">
        <v>5.3661299988746141</v>
      </c>
      <c r="Q1750" s="131">
        <v>12.052235986768173</v>
      </c>
      <c r="R1750" s="131">
        <v>3865.9058813251718</v>
      </c>
      <c r="S1750" s="131">
        <v>15.760316275802777</v>
      </c>
      <c r="T1750" s="131">
        <v>163.67402359446811</v>
      </c>
      <c r="U1750" s="131">
        <v>14968.743550049709</v>
      </c>
      <c r="V1750" s="131">
        <v>1349.6278633820436</v>
      </c>
      <c r="W1750" s="131">
        <v>12.517712390039803</v>
      </c>
      <c r="X1750" s="131">
        <v>5228.7608225445001</v>
      </c>
      <c r="Y1750" s="131">
        <v>0</v>
      </c>
      <c r="Z1750" s="131">
        <v>4.1164614459782492E-3</v>
      </c>
      <c r="AA1750" s="131">
        <v>12.870654407660888</v>
      </c>
      <c r="AB1750" s="131">
        <v>9.3833611701232638</v>
      </c>
      <c r="AC1750" s="131">
        <v>2291.7953211506538</v>
      </c>
      <c r="AD1750" s="131">
        <v>13.174419966939336</v>
      </c>
      <c r="AE1750" s="131">
        <v>3755.3551628290097</v>
      </c>
      <c r="AF1750" s="131">
        <v>87.747432655983658</v>
      </c>
      <c r="AG1750" s="131">
        <v>1276.448560961381</v>
      </c>
      <c r="AH1750" s="43">
        <v>37330.408252755384</v>
      </c>
    </row>
    <row r="1751" spans="1:34">
      <c r="A1751" s="52">
        <v>0</v>
      </c>
      <c r="C1751" s="53"/>
      <c r="D1751" s="2">
        <v>2016</v>
      </c>
      <c r="E1751" s="2">
        <v>12</v>
      </c>
      <c r="F1751" s="62">
        <v>2017</v>
      </c>
      <c r="G1751" s="62">
        <v>2017</v>
      </c>
      <c r="H1751" s="131">
        <v>728.83021631575809</v>
      </c>
      <c r="I1751" s="131">
        <v>6.9157943279135132</v>
      </c>
      <c r="J1751" s="131">
        <v>270.62889781038945</v>
      </c>
      <c r="K1751" s="131">
        <v>51.05098412162365</v>
      </c>
      <c r="L1751" s="131">
        <v>1007.5208386491796</v>
      </c>
      <c r="M1751" s="131">
        <v>2.1929661494798429</v>
      </c>
      <c r="N1751" s="131">
        <v>1356.9669979661833</v>
      </c>
      <c r="O1751" s="131">
        <v>5.8230905338147618</v>
      </c>
      <c r="P1751" s="131">
        <v>5.310805191059031</v>
      </c>
      <c r="Q1751" s="131">
        <v>11.153850624093209</v>
      </c>
      <c r="R1751" s="131">
        <v>3759.2090853317582</v>
      </c>
      <c r="S1751" s="131">
        <v>12.485979277741764</v>
      </c>
      <c r="T1751" s="131">
        <v>127.75617061077514</v>
      </c>
      <c r="U1751" s="131">
        <v>10156.898972820909</v>
      </c>
      <c r="V1751" s="131">
        <v>1146.1342247337016</v>
      </c>
      <c r="W1751" s="131">
        <v>9.7839931160155142</v>
      </c>
      <c r="X1751" s="131">
        <v>3047.7960744596853</v>
      </c>
      <c r="Y1751" s="131">
        <v>1.6752083286452073E-3</v>
      </c>
      <c r="Z1751" s="131">
        <v>0.33261008483504256</v>
      </c>
      <c r="AA1751" s="131">
        <v>5.2618323685342725</v>
      </c>
      <c r="AB1751" s="131">
        <v>4.4456669260025015</v>
      </c>
      <c r="AC1751" s="131">
        <v>2329.0447611848126</v>
      </c>
      <c r="AD1751" s="131">
        <v>11.822291457477551</v>
      </c>
      <c r="AE1751" s="131">
        <v>515.34653000228604</v>
      </c>
      <c r="AF1751" s="131">
        <v>83.970812184421433</v>
      </c>
      <c r="AG1751" s="131">
        <v>955.04570923194137</v>
      </c>
      <c r="AH1751" s="43">
        <v>25611.730830688721</v>
      </c>
    </row>
    <row r="1752" spans="1:34">
      <c r="A1752" s="52">
        <v>0</v>
      </c>
      <c r="C1752" s="53"/>
      <c r="D1752" s="2">
        <v>2017</v>
      </c>
      <c r="E1752" s="2">
        <v>1</v>
      </c>
      <c r="F1752" s="62">
        <v>2017</v>
      </c>
      <c r="G1752" s="62">
        <v>2017</v>
      </c>
      <c r="H1752" s="131">
        <v>834.8675200412531</v>
      </c>
      <c r="I1752" s="131">
        <v>7.4136805917224118</v>
      </c>
      <c r="J1752" s="131">
        <v>138.66233804641976</v>
      </c>
      <c r="K1752" s="131">
        <v>61.380089625890534</v>
      </c>
      <c r="L1752" s="131">
        <v>1034.0824178043583</v>
      </c>
      <c r="M1752" s="131">
        <v>2.0615410004517831</v>
      </c>
      <c r="N1752" s="131">
        <v>1502.9064174689711</v>
      </c>
      <c r="O1752" s="131">
        <v>7.584734822434573</v>
      </c>
      <c r="P1752" s="131">
        <v>4.9408440612446292</v>
      </c>
      <c r="Q1752" s="131">
        <v>11.06731497518849</v>
      </c>
      <c r="R1752" s="131">
        <v>3762.6564777709636</v>
      </c>
      <c r="S1752" s="131">
        <v>14.152986813814138</v>
      </c>
      <c r="T1752" s="131">
        <v>86.682578991157712</v>
      </c>
      <c r="U1752" s="131">
        <v>15207.071012495289</v>
      </c>
      <c r="V1752" s="131">
        <v>902.0576979977958</v>
      </c>
      <c r="W1752" s="131">
        <v>11.819489718319316</v>
      </c>
      <c r="X1752" s="131">
        <v>2059.7923765256214</v>
      </c>
      <c r="Y1752" s="131">
        <v>0</v>
      </c>
      <c r="Z1752" s="131">
        <v>2.8815230121847744E-3</v>
      </c>
      <c r="AA1752" s="131">
        <v>12.345696752880878</v>
      </c>
      <c r="AB1752" s="131">
        <v>7.6859846324999834</v>
      </c>
      <c r="AC1752" s="131">
        <v>1479.931875710766</v>
      </c>
      <c r="AD1752" s="131">
        <v>11.758761801379725</v>
      </c>
      <c r="AE1752" s="131">
        <v>412.404918748613</v>
      </c>
      <c r="AF1752" s="131">
        <v>89.001761476863535</v>
      </c>
      <c r="AG1752" s="131">
        <v>1039.5796853577035</v>
      </c>
      <c r="AH1752" s="43">
        <v>28701.911084754607</v>
      </c>
    </row>
    <row r="1753" spans="1:34">
      <c r="A1753" s="52">
        <v>0</v>
      </c>
      <c r="C1753" s="53"/>
      <c r="D1753" s="2">
        <v>2017</v>
      </c>
      <c r="E1753" s="2">
        <v>2</v>
      </c>
      <c r="F1753" s="62">
        <v>2017</v>
      </c>
      <c r="G1753" s="62">
        <v>2017</v>
      </c>
      <c r="H1753" s="131">
        <v>1065.7960156248193</v>
      </c>
      <c r="I1753" s="131">
        <v>6.8072376997344541</v>
      </c>
      <c r="J1753" s="131">
        <v>155.43321933133586</v>
      </c>
      <c r="K1753" s="131">
        <v>33.762990161242058</v>
      </c>
      <c r="L1753" s="131">
        <v>1222.4134087853365</v>
      </c>
      <c r="M1753" s="131">
        <v>2.0335240113178945</v>
      </c>
      <c r="N1753" s="131">
        <v>1356.602370403828</v>
      </c>
      <c r="O1753" s="131">
        <v>6.2196910804673902</v>
      </c>
      <c r="P1753" s="131">
        <v>4.8102474060609079</v>
      </c>
      <c r="Q1753" s="131">
        <v>9.786124967167833</v>
      </c>
      <c r="R1753" s="131">
        <v>2390.3357325341899</v>
      </c>
      <c r="S1753" s="131">
        <v>11.085533805910082</v>
      </c>
      <c r="T1753" s="131">
        <v>60.8573600952353</v>
      </c>
      <c r="U1753" s="131">
        <v>10155.767874951463</v>
      </c>
      <c r="V1753" s="131">
        <v>859.72521117067356</v>
      </c>
      <c r="W1753" s="131">
        <v>10.506254174209431</v>
      </c>
      <c r="X1753" s="131">
        <v>1791.6649675812018</v>
      </c>
      <c r="Y1753" s="131">
        <v>0</v>
      </c>
      <c r="Z1753" s="131">
        <v>2.4698768675869499E-2</v>
      </c>
      <c r="AA1753" s="131">
        <v>12.315465728403275</v>
      </c>
      <c r="AB1753" s="131">
        <v>6.7075800707298914</v>
      </c>
      <c r="AC1753" s="131">
        <v>1578.2858949391461</v>
      </c>
      <c r="AD1753" s="131">
        <v>9.8831081579780857</v>
      </c>
      <c r="AE1753" s="131">
        <v>163.64572934028561</v>
      </c>
      <c r="AF1753" s="131">
        <v>81.729590871528217</v>
      </c>
      <c r="AG1753" s="131">
        <v>819.87821865649335</v>
      </c>
      <c r="AH1753" s="43">
        <v>21816.078050317432</v>
      </c>
    </row>
    <row r="1754" spans="1:34">
      <c r="A1754" s="52">
        <v>0</v>
      </c>
      <c r="C1754" s="53"/>
      <c r="D1754" s="2">
        <v>2017</v>
      </c>
      <c r="E1754" s="2">
        <v>3</v>
      </c>
      <c r="F1754" s="62">
        <v>2017</v>
      </c>
      <c r="G1754" s="62">
        <v>2017</v>
      </c>
      <c r="H1754" s="131">
        <v>1209.0349509676123</v>
      </c>
      <c r="I1754" s="131">
        <v>7.9189379846051979</v>
      </c>
      <c r="J1754" s="131">
        <v>134.79576185514574</v>
      </c>
      <c r="K1754" s="131">
        <v>58.684164230959453</v>
      </c>
      <c r="L1754" s="131">
        <v>1097.66793446362</v>
      </c>
      <c r="M1754" s="131">
        <v>2.3493518888271865</v>
      </c>
      <c r="N1754" s="131">
        <v>1509.6906999927985</v>
      </c>
      <c r="O1754" s="131">
        <v>6.7787013555268061</v>
      </c>
      <c r="P1754" s="131">
        <v>7.837681107207449</v>
      </c>
      <c r="Q1754" s="131">
        <v>11.127427525191004</v>
      </c>
      <c r="R1754" s="131">
        <v>3233.2231839199621</v>
      </c>
      <c r="S1754" s="131">
        <v>13.562173880385147</v>
      </c>
      <c r="T1754" s="131">
        <v>73.774277479890955</v>
      </c>
      <c r="U1754" s="131">
        <v>14310.316056185124</v>
      </c>
      <c r="V1754" s="131">
        <v>1060.7670107620356</v>
      </c>
      <c r="W1754" s="131">
        <v>11.854622744703555</v>
      </c>
      <c r="X1754" s="131">
        <v>2137.8547867246293</v>
      </c>
      <c r="Y1754" s="131">
        <v>0</v>
      </c>
      <c r="Z1754" s="131">
        <v>6.0100337111282452E-2</v>
      </c>
      <c r="AA1754" s="131">
        <v>13.776768087273389</v>
      </c>
      <c r="AB1754" s="131">
        <v>7.013625770994838</v>
      </c>
      <c r="AC1754" s="131">
        <v>1142.0578687441684</v>
      </c>
      <c r="AD1754" s="131">
        <v>11.500566407613151</v>
      </c>
      <c r="AE1754" s="131">
        <v>1640.6073726733407</v>
      </c>
      <c r="AF1754" s="131">
        <v>91.978520091632802</v>
      </c>
      <c r="AG1754" s="131">
        <v>1027.9244625666913</v>
      </c>
      <c r="AH1754" s="43">
        <v>28822.157007747057</v>
      </c>
    </row>
    <row r="1755" spans="1:34">
      <c r="A1755" s="52">
        <v>0</v>
      </c>
      <c r="C1755" s="53"/>
      <c r="D1755" s="2">
        <v>2017</v>
      </c>
      <c r="E1755" s="2">
        <v>4</v>
      </c>
      <c r="F1755" s="62">
        <v>2017</v>
      </c>
      <c r="G1755" s="62">
        <v>2017</v>
      </c>
      <c r="H1755" s="131">
        <v>1148.0806740902906</v>
      </c>
      <c r="I1755" s="131">
        <v>8.8259219120148131</v>
      </c>
      <c r="J1755" s="131">
        <v>182.86076182634861</v>
      </c>
      <c r="K1755" s="131">
        <v>67.234914712396034</v>
      </c>
      <c r="L1755" s="131">
        <v>1490.5401663408591</v>
      </c>
      <c r="M1755" s="131">
        <v>2.2566411247841356</v>
      </c>
      <c r="N1755" s="131">
        <v>1921.4325631327042</v>
      </c>
      <c r="O1755" s="131">
        <v>7.7146626051600036</v>
      </c>
      <c r="P1755" s="131">
        <v>8.5234076367311928</v>
      </c>
      <c r="Q1755" s="131">
        <v>12.717437501631178</v>
      </c>
      <c r="R1755" s="131">
        <v>3591.6227203808758</v>
      </c>
      <c r="S1755" s="131">
        <v>10.759956757297697</v>
      </c>
      <c r="T1755" s="131">
        <v>169.47767590923868</v>
      </c>
      <c r="U1755" s="131">
        <v>14527.769621585529</v>
      </c>
      <c r="V1755" s="131">
        <v>1556.5816861585345</v>
      </c>
      <c r="W1755" s="131">
        <v>14.309496735636083</v>
      </c>
      <c r="X1755" s="131">
        <v>2872.6297710281688</v>
      </c>
      <c r="Y1755" s="131">
        <v>0</v>
      </c>
      <c r="Z1755" s="131">
        <v>3.2931691567825998E-3</v>
      </c>
      <c r="AA1755" s="131">
        <v>11.948608161093976</v>
      </c>
      <c r="AB1755" s="131">
        <v>8.358343494005128</v>
      </c>
      <c r="AC1755" s="131">
        <v>1707.9394064993485</v>
      </c>
      <c r="AD1755" s="131">
        <v>13.092884579434104</v>
      </c>
      <c r="AE1755" s="131">
        <v>3190.0603414884677</v>
      </c>
      <c r="AF1755" s="131">
        <v>94.915425449551378</v>
      </c>
      <c r="AG1755" s="131">
        <v>1336.0277433030149</v>
      </c>
      <c r="AH1755" s="43">
        <v>33955.684125582273</v>
      </c>
    </row>
    <row r="1756" spans="1:34">
      <c r="A1756" s="52">
        <v>0</v>
      </c>
      <c r="C1756" s="53"/>
      <c r="D1756" s="2">
        <v>2017</v>
      </c>
      <c r="E1756" s="2">
        <v>5</v>
      </c>
      <c r="F1756" s="62">
        <v>2018</v>
      </c>
      <c r="G1756" s="62">
        <v>2018</v>
      </c>
      <c r="H1756" s="131">
        <v>881.81243612974811</v>
      </c>
      <c r="I1756" s="131">
        <v>9.4511276780090316</v>
      </c>
      <c r="J1756" s="131">
        <v>197.23468022846271</v>
      </c>
      <c r="K1756" s="131">
        <v>94.03560306815136</v>
      </c>
      <c r="L1756" s="131">
        <v>855.14619758566187</v>
      </c>
      <c r="M1756" s="131">
        <v>2.2810923153009846</v>
      </c>
      <c r="N1756" s="131">
        <v>2888.0602309372448</v>
      </c>
      <c r="O1756" s="131">
        <v>9.1370510166634098</v>
      </c>
      <c r="P1756" s="131">
        <v>12.793955897162547</v>
      </c>
      <c r="Q1756" s="131">
        <v>15.385179624545032</v>
      </c>
      <c r="R1756" s="131">
        <v>7451.3663877209665</v>
      </c>
      <c r="S1756" s="131">
        <v>20.368789774491322</v>
      </c>
      <c r="T1756" s="131">
        <v>119.03690674119703</v>
      </c>
      <c r="U1756" s="131">
        <v>13979.624169991625</v>
      </c>
      <c r="V1756" s="131">
        <v>1747.4229949853009</v>
      </c>
      <c r="W1756" s="131">
        <v>19.77360689171142</v>
      </c>
      <c r="X1756" s="131">
        <v>4469.5808914917279</v>
      </c>
      <c r="Y1756" s="131">
        <v>4.3974218626936686E-3</v>
      </c>
      <c r="Z1756" s="131">
        <v>6.2570213978869402E-2</v>
      </c>
      <c r="AA1756" s="131">
        <v>13.932825537955075</v>
      </c>
      <c r="AB1756" s="131">
        <v>10.066078501483531</v>
      </c>
      <c r="AC1756" s="131">
        <v>2211.6093980459186</v>
      </c>
      <c r="AD1756" s="131">
        <v>15.757732827730143</v>
      </c>
      <c r="AE1756" s="131">
        <v>245.56682073872395</v>
      </c>
      <c r="AF1756" s="131">
        <v>112.17048730601427</v>
      </c>
      <c r="AG1756" s="131">
        <v>2036.437342898485</v>
      </c>
      <c r="AH1756" s="43">
        <v>37418.118955570128</v>
      </c>
    </row>
    <row r="1757" spans="1:34">
      <c r="A1757" s="52">
        <v>0</v>
      </c>
      <c r="C1757" s="53"/>
      <c r="D1757" s="2">
        <v>2017</v>
      </c>
      <c r="E1757" s="2">
        <v>6</v>
      </c>
      <c r="F1757" s="62">
        <v>2018</v>
      </c>
      <c r="G1757" s="62">
        <v>2018</v>
      </c>
      <c r="H1757" s="131">
        <v>1201.6416237900251</v>
      </c>
      <c r="I1757" s="131">
        <v>9.5241688661048176</v>
      </c>
      <c r="J1757" s="131">
        <v>170.05862236377672</v>
      </c>
      <c r="K1757" s="131">
        <v>205.23631951929104</v>
      </c>
      <c r="L1757" s="131">
        <v>934.02810918605701</v>
      </c>
      <c r="M1757" s="131">
        <v>2.158326962914308</v>
      </c>
      <c r="N1757" s="131">
        <v>3472.0720433100369</v>
      </c>
      <c r="O1757" s="131">
        <v>9.8713033937321271</v>
      </c>
      <c r="P1757" s="131">
        <v>16.08107747172917</v>
      </c>
      <c r="Q1757" s="131">
        <v>17.790342202118229</v>
      </c>
      <c r="R1757" s="131">
        <v>8891.2129323606805</v>
      </c>
      <c r="S1757" s="131">
        <v>20.727852853561799</v>
      </c>
      <c r="T1757" s="131">
        <v>109.99885555622919</v>
      </c>
      <c r="U1757" s="131">
        <v>11078.25530779146</v>
      </c>
      <c r="V1757" s="131">
        <v>1873.9883075790237</v>
      </c>
      <c r="W1757" s="131">
        <v>22.719973430692963</v>
      </c>
      <c r="X1757" s="131">
        <v>5362.0402712898822</v>
      </c>
      <c r="Y1757" s="131">
        <v>3.1828958244258937E-2</v>
      </c>
      <c r="Z1757" s="131">
        <v>1.2670468330721052</v>
      </c>
      <c r="AA1757" s="131">
        <v>14.262507115704077</v>
      </c>
      <c r="AB1757" s="131">
        <v>10.189909300206116</v>
      </c>
      <c r="AC1757" s="131">
        <v>2331.9505495975814</v>
      </c>
      <c r="AD1757" s="131">
        <v>15.472698702243099</v>
      </c>
      <c r="AE1757" s="131">
        <v>273.61055166708616</v>
      </c>
      <c r="AF1757" s="131">
        <v>114.55923558724955</v>
      </c>
      <c r="AG1757" s="131">
        <v>2461.0308006693799</v>
      </c>
      <c r="AH1757" s="43">
        <v>38619.78056635808</v>
      </c>
    </row>
    <row r="1758" spans="1:34">
      <c r="A1758" s="52">
        <v>0</v>
      </c>
      <c r="C1758" s="53"/>
      <c r="D1758" s="2">
        <v>2017</v>
      </c>
      <c r="E1758" s="2">
        <v>7</v>
      </c>
      <c r="F1758" s="62">
        <v>2018</v>
      </c>
      <c r="G1758" s="62">
        <v>2018</v>
      </c>
      <c r="H1758" s="131">
        <v>1050.7924421348498</v>
      </c>
      <c r="I1758" s="131">
        <v>10.228781795304087</v>
      </c>
      <c r="J1758" s="131">
        <v>208.63793643484198</v>
      </c>
      <c r="K1758" s="131">
        <v>108.00023595812411</v>
      </c>
      <c r="L1758" s="131">
        <v>1013.3199744197153</v>
      </c>
      <c r="M1758" s="131">
        <v>2.1756465561970755</v>
      </c>
      <c r="N1758" s="131">
        <v>3724.0186395776454</v>
      </c>
      <c r="O1758" s="131">
        <v>11.085967757544873</v>
      </c>
      <c r="P1758" s="131">
        <v>12.797343130294115</v>
      </c>
      <c r="Q1758" s="131">
        <v>19.145847175801332</v>
      </c>
      <c r="R1758" s="131">
        <v>8029.8388390196678</v>
      </c>
      <c r="S1758" s="131">
        <v>21.985070947592519</v>
      </c>
      <c r="T1758" s="131">
        <v>132.47594605322072</v>
      </c>
      <c r="U1758" s="131">
        <v>12751.74031240204</v>
      </c>
      <c r="V1758" s="131">
        <v>1983.2526995320011</v>
      </c>
      <c r="W1758" s="131">
        <v>25.585349098325569</v>
      </c>
      <c r="X1758" s="131">
        <v>5186.5970359980047</v>
      </c>
      <c r="Y1758" s="131">
        <v>6.0307499831227442E-2</v>
      </c>
      <c r="Z1758" s="131">
        <v>1.4605205210330829</v>
      </c>
      <c r="AA1758" s="131">
        <v>14.579932872718913</v>
      </c>
      <c r="AB1758" s="131">
        <v>10.910764634214782</v>
      </c>
      <c r="AC1758" s="131">
        <v>2714.4491643316978</v>
      </c>
      <c r="AD1758" s="131">
        <v>16.65088505169372</v>
      </c>
      <c r="AE1758" s="131">
        <v>269.06756548341986</v>
      </c>
      <c r="AF1758" s="131">
        <v>122.42081488600836</v>
      </c>
      <c r="AG1758" s="131">
        <v>2742.4004958557771</v>
      </c>
      <c r="AH1758" s="43">
        <v>40183.678519127548</v>
      </c>
    </row>
    <row r="1759" spans="1:34">
      <c r="A1759" s="52">
        <v>0</v>
      </c>
      <c r="C1759" s="53"/>
      <c r="D1759" s="2">
        <v>2017</v>
      </c>
      <c r="E1759" s="2">
        <v>8</v>
      </c>
      <c r="F1759" s="62">
        <v>2018</v>
      </c>
      <c r="G1759" s="62">
        <v>2018</v>
      </c>
      <c r="H1759" s="131">
        <v>1005.5105727464481</v>
      </c>
      <c r="I1759" s="131">
        <v>11.03525032625161</v>
      </c>
      <c r="J1759" s="131">
        <v>201.23485762959785</v>
      </c>
      <c r="K1759" s="131">
        <v>109.12353820601206</v>
      </c>
      <c r="L1759" s="131">
        <v>1038.8737508931217</v>
      </c>
      <c r="M1759" s="131">
        <v>2.2332087338721562</v>
      </c>
      <c r="N1759" s="131">
        <v>3746.6586964039029</v>
      </c>
      <c r="O1759" s="131">
        <v>11.349833439746522</v>
      </c>
      <c r="P1759" s="131">
        <v>12.117261989322978</v>
      </c>
      <c r="Q1759" s="131">
        <v>18.233589686202713</v>
      </c>
      <c r="R1759" s="131">
        <v>9265.2119196090007</v>
      </c>
      <c r="S1759" s="131">
        <v>22.387897947657738</v>
      </c>
      <c r="T1759" s="131">
        <v>140.29054321696316</v>
      </c>
      <c r="U1759" s="131">
        <v>14032.657236006642</v>
      </c>
      <c r="V1759" s="131">
        <v>2007.1048621083496</v>
      </c>
      <c r="W1759" s="131">
        <v>26.31833497509994</v>
      </c>
      <c r="X1759" s="131">
        <v>5421.9554417633544</v>
      </c>
      <c r="Y1759" s="131">
        <v>0.18196950469908563</v>
      </c>
      <c r="Z1759" s="131">
        <v>1.8244157128575604</v>
      </c>
      <c r="AA1759" s="131">
        <v>14.574622017067446</v>
      </c>
      <c r="AB1759" s="131">
        <v>11.546398011688135</v>
      </c>
      <c r="AC1759" s="131">
        <v>2944.5045840968978</v>
      </c>
      <c r="AD1759" s="131">
        <v>16.976347140152107</v>
      </c>
      <c r="AE1759" s="131">
        <v>352.87952140154636</v>
      </c>
      <c r="AF1759" s="131">
        <v>125.59124634547314</v>
      </c>
      <c r="AG1759" s="131">
        <v>2820.4294718612673</v>
      </c>
      <c r="AH1759" s="43">
        <v>43360.805371773204</v>
      </c>
    </row>
    <row r="1760" spans="1:34">
      <c r="A1760" s="52">
        <v>0</v>
      </c>
      <c r="C1760" s="53"/>
      <c r="D1760" s="2">
        <v>2017</v>
      </c>
      <c r="E1760" s="2">
        <v>9</v>
      </c>
      <c r="F1760" s="62">
        <v>2018</v>
      </c>
      <c r="G1760" s="62">
        <v>2018</v>
      </c>
      <c r="H1760" s="131">
        <v>787.77799119622841</v>
      </c>
      <c r="I1760" s="131">
        <v>10.456281642629957</v>
      </c>
      <c r="J1760" s="131">
        <v>180.46379894354661</v>
      </c>
      <c r="K1760" s="131">
        <v>100.9901472614289</v>
      </c>
      <c r="L1760" s="131">
        <v>942.44069936864571</v>
      </c>
      <c r="M1760" s="131">
        <v>2.1461013676558838</v>
      </c>
      <c r="N1760" s="131">
        <v>3423.7975639181773</v>
      </c>
      <c r="O1760" s="131">
        <v>10.943608612892008</v>
      </c>
      <c r="P1760" s="131">
        <v>10.925708645485344</v>
      </c>
      <c r="Q1760" s="131">
        <v>16.742336041909528</v>
      </c>
      <c r="R1760" s="131">
        <v>8725.4795408458704</v>
      </c>
      <c r="S1760" s="131">
        <v>20.492124460931041</v>
      </c>
      <c r="T1760" s="131">
        <v>135.19683886943884</v>
      </c>
      <c r="U1760" s="131">
        <v>17947.541202767196</v>
      </c>
      <c r="V1760" s="131">
        <v>1825.632759567864</v>
      </c>
      <c r="W1760" s="131">
        <v>23.734763161201979</v>
      </c>
      <c r="X1760" s="131">
        <v>4943.4527055166927</v>
      </c>
      <c r="Y1760" s="131">
        <v>6.9311744597695443E-2</v>
      </c>
      <c r="Z1760" s="131">
        <v>1.6844560236943</v>
      </c>
      <c r="AA1760" s="131">
        <v>14.198368320528623</v>
      </c>
      <c r="AB1760" s="131">
        <v>10.794938107652971</v>
      </c>
      <c r="AC1760" s="131">
        <v>2671.7894230147181</v>
      </c>
      <c r="AD1760" s="131">
        <v>17.469636234558774</v>
      </c>
      <c r="AE1760" s="131">
        <v>925.71324413876755</v>
      </c>
      <c r="AF1760" s="131">
        <v>115.52200637116904</v>
      </c>
      <c r="AG1760" s="131">
        <v>2459.8828594716842</v>
      </c>
      <c r="AH1760" s="43">
        <v>45325.338415615159</v>
      </c>
    </row>
    <row r="1761" spans="1:34">
      <c r="A1761" s="52">
        <v>0</v>
      </c>
      <c r="C1761" s="53"/>
      <c r="D1761" s="2">
        <v>2017</v>
      </c>
      <c r="E1761" s="2">
        <v>10</v>
      </c>
      <c r="F1761" s="62">
        <v>2018</v>
      </c>
      <c r="G1761" s="62">
        <v>2018</v>
      </c>
      <c r="H1761" s="131">
        <v>711.94667699090076</v>
      </c>
      <c r="I1761" s="131">
        <v>8.8644528139919494</v>
      </c>
      <c r="J1761" s="131">
        <v>407.64086797028978</v>
      </c>
      <c r="K1761" s="131">
        <v>82.295232750792081</v>
      </c>
      <c r="L1761" s="131">
        <v>811.64840895629686</v>
      </c>
      <c r="M1761" s="131">
        <v>2.2999401079910551</v>
      </c>
      <c r="N1761" s="131">
        <v>2539.0674564827054</v>
      </c>
      <c r="O1761" s="131">
        <v>8.1441461091690659</v>
      </c>
      <c r="P1761" s="131">
        <v>7.8079487274970347</v>
      </c>
      <c r="Q1761" s="131">
        <v>13.932239473660045</v>
      </c>
      <c r="R1761" s="131">
        <v>5504.4084152741079</v>
      </c>
      <c r="S1761" s="131">
        <v>18.889768171782716</v>
      </c>
      <c r="T1761" s="131">
        <v>201.32539030401006</v>
      </c>
      <c r="U1761" s="131">
        <v>18388.643665080184</v>
      </c>
      <c r="V1761" s="131">
        <v>1662.0287717706569</v>
      </c>
      <c r="W1761" s="131">
        <v>16.200023376438597</v>
      </c>
      <c r="X1761" s="131">
        <v>4419.823872988426</v>
      </c>
      <c r="Y1761" s="131">
        <v>1.4658072875645561E-2</v>
      </c>
      <c r="Z1761" s="131">
        <v>0.40711803700724891</v>
      </c>
      <c r="AA1761" s="131">
        <v>14.128101614986083</v>
      </c>
      <c r="AB1761" s="131">
        <v>9.8782135254747399</v>
      </c>
      <c r="AC1761" s="131">
        <v>2891.605397896828</v>
      </c>
      <c r="AD1761" s="131">
        <v>15.726137865071864</v>
      </c>
      <c r="AE1761" s="131">
        <v>4896.6024055301559</v>
      </c>
      <c r="AF1761" s="131">
        <v>102.03272769712478</v>
      </c>
      <c r="AG1761" s="131">
        <v>1644.2137585400733</v>
      </c>
      <c r="AH1761" s="43">
        <v>44379.575796128491</v>
      </c>
    </row>
    <row r="1762" spans="1:34">
      <c r="A1762" s="52">
        <v>0</v>
      </c>
      <c r="C1762" s="53"/>
      <c r="D1762" s="2">
        <v>2017</v>
      </c>
      <c r="E1762" s="2">
        <v>11</v>
      </c>
      <c r="F1762" s="62">
        <v>2018</v>
      </c>
      <c r="G1762" s="62">
        <v>2018</v>
      </c>
      <c r="H1762" s="131">
        <v>808.80107067675203</v>
      </c>
      <c r="I1762" s="131">
        <v>7.9705358881224067</v>
      </c>
      <c r="J1762" s="131">
        <v>444.20044610404318</v>
      </c>
      <c r="K1762" s="131">
        <v>64.025125084729453</v>
      </c>
      <c r="L1762" s="131">
        <v>1252.9634951641385</v>
      </c>
      <c r="M1762" s="131">
        <v>2.2607163232036109</v>
      </c>
      <c r="N1762" s="131">
        <v>1674.2703224560041</v>
      </c>
      <c r="O1762" s="131">
        <v>6.7289759078170732</v>
      </c>
      <c r="P1762" s="131">
        <v>5.3661299988746141</v>
      </c>
      <c r="Q1762" s="131">
        <v>12.052235986768173</v>
      </c>
      <c r="R1762" s="131">
        <v>3865.9058813251718</v>
      </c>
      <c r="S1762" s="131">
        <v>15.760316275802777</v>
      </c>
      <c r="T1762" s="131">
        <v>163.67402359446811</v>
      </c>
      <c r="U1762" s="131">
        <v>14968.743550049709</v>
      </c>
      <c r="V1762" s="131">
        <v>1349.6278633820436</v>
      </c>
      <c r="W1762" s="131">
        <v>12.517712390039803</v>
      </c>
      <c r="X1762" s="131">
        <v>3851.9234240207488</v>
      </c>
      <c r="Y1762" s="131">
        <v>0</v>
      </c>
      <c r="Z1762" s="131">
        <v>4.1164614459782492E-3</v>
      </c>
      <c r="AA1762" s="131">
        <v>12.870654407660888</v>
      </c>
      <c r="AB1762" s="131">
        <v>9.3833611701232638</v>
      </c>
      <c r="AC1762" s="131">
        <v>2291.7953211506538</v>
      </c>
      <c r="AD1762" s="131">
        <v>13.174419966939336</v>
      </c>
      <c r="AE1762" s="131">
        <v>3755.3551628290097</v>
      </c>
      <c r="AF1762" s="131">
        <v>87.747432655983658</v>
      </c>
      <c r="AG1762" s="131">
        <v>1276.448560961381</v>
      </c>
      <c r="AH1762" s="43">
        <v>35953.570854231635</v>
      </c>
    </row>
    <row r="1763" spans="1:34">
      <c r="A1763" s="52">
        <v>0</v>
      </c>
      <c r="C1763" s="53"/>
      <c r="D1763" s="2">
        <v>2017</v>
      </c>
      <c r="E1763" s="2">
        <v>12</v>
      </c>
      <c r="F1763" s="62">
        <v>2018</v>
      </c>
      <c r="G1763" s="62">
        <v>2018</v>
      </c>
      <c r="H1763" s="131">
        <v>728.83021631575809</v>
      </c>
      <c r="I1763" s="131">
        <v>6.9157943279135132</v>
      </c>
      <c r="J1763" s="131">
        <v>270.62889781038945</v>
      </c>
      <c r="K1763" s="131">
        <v>51.05098412162365</v>
      </c>
      <c r="L1763" s="131">
        <v>1007.5208386491796</v>
      </c>
      <c r="M1763" s="131">
        <v>2.1929661494798429</v>
      </c>
      <c r="N1763" s="131">
        <v>1356.9669979661833</v>
      </c>
      <c r="O1763" s="131">
        <v>5.8230905338147618</v>
      </c>
      <c r="P1763" s="131">
        <v>5.310805191059031</v>
      </c>
      <c r="Q1763" s="131">
        <v>11.153850624093209</v>
      </c>
      <c r="R1763" s="131">
        <v>3759.2090853317582</v>
      </c>
      <c r="S1763" s="131">
        <v>12.485979277741764</v>
      </c>
      <c r="T1763" s="131">
        <v>127.75617061077514</v>
      </c>
      <c r="U1763" s="131">
        <v>10156.898972820909</v>
      </c>
      <c r="V1763" s="131">
        <v>1146.1342247337016</v>
      </c>
      <c r="W1763" s="131">
        <v>9.7839931160155142</v>
      </c>
      <c r="X1763" s="131">
        <v>2245.2503545833847</v>
      </c>
      <c r="Y1763" s="131">
        <v>1.6752083286452073E-3</v>
      </c>
      <c r="Z1763" s="131">
        <v>0.33261008483504256</v>
      </c>
      <c r="AA1763" s="131">
        <v>5.2618323685342725</v>
      </c>
      <c r="AB1763" s="131">
        <v>4.4456669260025015</v>
      </c>
      <c r="AC1763" s="131">
        <v>2329.0447611848126</v>
      </c>
      <c r="AD1763" s="131">
        <v>11.822291457477551</v>
      </c>
      <c r="AE1763" s="131">
        <v>515.34653000228604</v>
      </c>
      <c r="AF1763" s="131">
        <v>83.970812184421433</v>
      </c>
      <c r="AG1763" s="131">
        <v>955.04570923194137</v>
      </c>
      <c r="AH1763" s="43">
        <v>24809.185110812421</v>
      </c>
    </row>
    <row r="1764" spans="1:34">
      <c r="A1764" s="52">
        <v>0</v>
      </c>
      <c r="C1764" s="53"/>
      <c r="D1764" s="2">
        <v>2018</v>
      </c>
      <c r="E1764" s="2">
        <v>1</v>
      </c>
      <c r="F1764" s="62">
        <v>2018</v>
      </c>
      <c r="G1764" s="62">
        <v>2018</v>
      </c>
      <c r="H1764" s="131">
        <v>834.8675200412531</v>
      </c>
      <c r="I1764" s="131">
        <v>7.4136805917224118</v>
      </c>
      <c r="J1764" s="131">
        <v>138.66233804641976</v>
      </c>
      <c r="K1764" s="131">
        <v>61.380089625890534</v>
      </c>
      <c r="L1764" s="131">
        <v>1034.0824178043583</v>
      </c>
      <c r="M1764" s="131">
        <v>2.0615410004517831</v>
      </c>
      <c r="N1764" s="131">
        <v>1502.9064174689711</v>
      </c>
      <c r="O1764" s="131">
        <v>7.584734822434573</v>
      </c>
      <c r="P1764" s="131">
        <v>4.9408440612446292</v>
      </c>
      <c r="Q1764" s="131">
        <v>11.06731497518849</v>
      </c>
      <c r="R1764" s="131">
        <v>3762.6564777709636</v>
      </c>
      <c r="S1764" s="131">
        <v>14.152986813814138</v>
      </c>
      <c r="T1764" s="131">
        <v>86.682578991157712</v>
      </c>
      <c r="U1764" s="131">
        <v>15207.071012495289</v>
      </c>
      <c r="V1764" s="131">
        <v>902.0576979977958</v>
      </c>
      <c r="W1764" s="131">
        <v>11.819489718319316</v>
      </c>
      <c r="X1764" s="131">
        <v>679.31362035935479</v>
      </c>
      <c r="Y1764" s="131">
        <v>0</v>
      </c>
      <c r="Z1764" s="131">
        <v>2.8815230121847744E-3</v>
      </c>
      <c r="AA1764" s="131">
        <v>12.345696752880878</v>
      </c>
      <c r="AB1764" s="131">
        <v>7.6859846324999834</v>
      </c>
      <c r="AC1764" s="131">
        <v>1479.931875710766</v>
      </c>
      <c r="AD1764" s="131">
        <v>11.758761801379725</v>
      </c>
      <c r="AE1764" s="131">
        <v>412.404918748613</v>
      </c>
      <c r="AF1764" s="131">
        <v>89.001761476863535</v>
      </c>
      <c r="AG1764" s="131">
        <v>1039.5796853577035</v>
      </c>
      <c r="AH1764" s="43">
        <v>27321.43232858834</v>
      </c>
    </row>
    <row r="1765" spans="1:34">
      <c r="A1765" s="52">
        <v>0</v>
      </c>
      <c r="C1765" s="53"/>
      <c r="D1765" s="2">
        <v>2018</v>
      </c>
      <c r="E1765" s="2">
        <v>2</v>
      </c>
      <c r="F1765" s="62">
        <v>2018</v>
      </c>
      <c r="G1765" s="62">
        <v>2018</v>
      </c>
      <c r="H1765" s="131">
        <v>1065.7960156248193</v>
      </c>
      <c r="I1765" s="131">
        <v>6.8072376997344541</v>
      </c>
      <c r="J1765" s="131">
        <v>155.43321933133586</v>
      </c>
      <c r="K1765" s="131">
        <v>33.762990161242058</v>
      </c>
      <c r="L1765" s="131">
        <v>1222.4134087853365</v>
      </c>
      <c r="M1765" s="131">
        <v>2.0335240113178945</v>
      </c>
      <c r="N1765" s="131">
        <v>1356.602370403828</v>
      </c>
      <c r="O1765" s="131">
        <v>6.2196910804673902</v>
      </c>
      <c r="P1765" s="131">
        <v>4.8102474060609079</v>
      </c>
      <c r="Q1765" s="131">
        <v>9.786124967167833</v>
      </c>
      <c r="R1765" s="131">
        <v>2390.3357325341899</v>
      </c>
      <c r="S1765" s="131">
        <v>11.085533805910082</v>
      </c>
      <c r="T1765" s="131">
        <v>60.8573600952353</v>
      </c>
      <c r="U1765" s="131">
        <v>10155.767874951463</v>
      </c>
      <c r="V1765" s="131">
        <v>859.72521117067356</v>
      </c>
      <c r="W1765" s="131">
        <v>10.506254174209431</v>
      </c>
      <c r="X1765" s="131">
        <v>590.88596960999234</v>
      </c>
      <c r="Y1765" s="131">
        <v>0</v>
      </c>
      <c r="Z1765" s="131">
        <v>2.4698768675869499E-2</v>
      </c>
      <c r="AA1765" s="131">
        <v>12.315465728403275</v>
      </c>
      <c r="AB1765" s="131">
        <v>6.7075800707298914</v>
      </c>
      <c r="AC1765" s="131">
        <v>1578.2858949391461</v>
      </c>
      <c r="AD1765" s="131">
        <v>9.8831081579780857</v>
      </c>
      <c r="AE1765" s="131">
        <v>163.64572934028561</v>
      </c>
      <c r="AF1765" s="131">
        <v>81.729590871528217</v>
      </c>
      <c r="AG1765" s="131">
        <v>819.87821865649335</v>
      </c>
      <c r="AH1765" s="43">
        <v>20615.299052346225</v>
      </c>
    </row>
    <row r="1766" spans="1:34">
      <c r="A1766" s="52">
        <v>0</v>
      </c>
      <c r="C1766" s="53"/>
      <c r="D1766" s="2">
        <v>2018</v>
      </c>
      <c r="E1766" s="2">
        <v>3</v>
      </c>
      <c r="F1766" s="62">
        <v>2018</v>
      </c>
      <c r="G1766" s="62">
        <v>2018</v>
      </c>
      <c r="H1766" s="131">
        <v>1209.0349509676123</v>
      </c>
      <c r="I1766" s="131">
        <v>7.9189379846051979</v>
      </c>
      <c r="J1766" s="131">
        <v>134.79576185514574</v>
      </c>
      <c r="K1766" s="131">
        <v>58.684164230959453</v>
      </c>
      <c r="L1766" s="131">
        <v>1097.66793446362</v>
      </c>
      <c r="M1766" s="131">
        <v>2.3493518888271865</v>
      </c>
      <c r="N1766" s="131">
        <v>1509.6906999927985</v>
      </c>
      <c r="O1766" s="131">
        <v>6.7787013555268061</v>
      </c>
      <c r="P1766" s="131">
        <v>7.837681107207449</v>
      </c>
      <c r="Q1766" s="131">
        <v>11.127427525191004</v>
      </c>
      <c r="R1766" s="131">
        <v>3233.2231839199621</v>
      </c>
      <c r="S1766" s="131">
        <v>13.562173880385147</v>
      </c>
      <c r="T1766" s="131">
        <v>73.774277479890955</v>
      </c>
      <c r="U1766" s="131">
        <v>14310.316056185124</v>
      </c>
      <c r="V1766" s="131">
        <v>1060.7670107620356</v>
      </c>
      <c r="W1766" s="131">
        <v>11.854622744703555</v>
      </c>
      <c r="X1766" s="131">
        <v>705.05837943828305</v>
      </c>
      <c r="Y1766" s="131">
        <v>0</v>
      </c>
      <c r="Z1766" s="131">
        <v>6.0100337111282452E-2</v>
      </c>
      <c r="AA1766" s="131">
        <v>13.776768087273389</v>
      </c>
      <c r="AB1766" s="131">
        <v>7.013625770994838</v>
      </c>
      <c r="AC1766" s="131">
        <v>1142.0578687441684</v>
      </c>
      <c r="AD1766" s="131">
        <v>11.500566407613151</v>
      </c>
      <c r="AE1766" s="131">
        <v>1640.6073726733407</v>
      </c>
      <c r="AF1766" s="131">
        <v>91.978520091632802</v>
      </c>
      <c r="AG1766" s="131">
        <v>1027.9244625666913</v>
      </c>
      <c r="AH1766" s="43">
        <v>27389.36060046071</v>
      </c>
    </row>
    <row r="1767" spans="1:34">
      <c r="A1767" s="52">
        <v>0</v>
      </c>
      <c r="C1767" s="53"/>
      <c r="D1767" s="2">
        <v>2018</v>
      </c>
      <c r="E1767" s="2">
        <v>4</v>
      </c>
      <c r="F1767" s="62">
        <v>2018</v>
      </c>
      <c r="G1767" s="62">
        <v>2018</v>
      </c>
      <c r="H1767" s="131">
        <v>1148.0806740902906</v>
      </c>
      <c r="I1767" s="131">
        <v>8.8259219120148131</v>
      </c>
      <c r="J1767" s="131">
        <v>182.86076182634861</v>
      </c>
      <c r="K1767" s="131">
        <v>67.234914712396034</v>
      </c>
      <c r="L1767" s="131">
        <v>1490.5401663408591</v>
      </c>
      <c r="M1767" s="131">
        <v>2.2566411247841356</v>
      </c>
      <c r="N1767" s="131">
        <v>1921.4325631327042</v>
      </c>
      <c r="O1767" s="131">
        <v>7.7146626051600036</v>
      </c>
      <c r="P1767" s="131">
        <v>8.5234076367311928</v>
      </c>
      <c r="Q1767" s="131">
        <v>12.717437501631178</v>
      </c>
      <c r="R1767" s="131">
        <v>3591.6227203808758</v>
      </c>
      <c r="S1767" s="131">
        <v>10.759956757297697</v>
      </c>
      <c r="T1767" s="131">
        <v>169.47767590923868</v>
      </c>
      <c r="U1767" s="131">
        <v>14527.769621585529</v>
      </c>
      <c r="V1767" s="131">
        <v>1556.5816861585345</v>
      </c>
      <c r="W1767" s="131">
        <v>14.309496735636083</v>
      </c>
      <c r="X1767" s="131">
        <v>947.38506266383217</v>
      </c>
      <c r="Y1767" s="131">
        <v>0</v>
      </c>
      <c r="Z1767" s="131">
        <v>3.2931691567825998E-3</v>
      </c>
      <c r="AA1767" s="131">
        <v>11.948608161093976</v>
      </c>
      <c r="AB1767" s="131">
        <v>8.358343494005128</v>
      </c>
      <c r="AC1767" s="131">
        <v>1707.9394064993485</v>
      </c>
      <c r="AD1767" s="131">
        <v>13.092884579434104</v>
      </c>
      <c r="AE1767" s="131">
        <v>3190.0603414884677</v>
      </c>
      <c r="AF1767" s="131">
        <v>94.915425449551378</v>
      </c>
      <c r="AG1767" s="131">
        <v>1336.0277433030149</v>
      </c>
      <c r="AH1767" s="43">
        <v>32030.439417217931</v>
      </c>
    </row>
    <row r="1768" spans="1:34">
      <c r="A1768" s="52">
        <v>0</v>
      </c>
      <c r="C1768" s="53"/>
      <c r="D1768" s="2">
        <v>2018</v>
      </c>
      <c r="E1768" s="2">
        <v>5</v>
      </c>
      <c r="F1768" s="62">
        <v>2019</v>
      </c>
      <c r="G1768" s="62">
        <v>2019</v>
      </c>
      <c r="H1768" s="131">
        <v>881.81243612974811</v>
      </c>
      <c r="I1768" s="131">
        <v>9.4511276780090316</v>
      </c>
      <c r="J1768" s="131">
        <v>197.23468022846271</v>
      </c>
      <c r="K1768" s="131">
        <v>94.03560306815136</v>
      </c>
      <c r="L1768" s="131">
        <v>855.14619758566187</v>
      </c>
      <c r="M1768" s="131">
        <v>2.2810923153009846</v>
      </c>
      <c r="N1768" s="131">
        <v>2888.0602309372448</v>
      </c>
      <c r="O1768" s="131">
        <v>9.1370510166634098</v>
      </c>
      <c r="P1768" s="131">
        <v>12.793955897162547</v>
      </c>
      <c r="Q1768" s="131">
        <v>15.385179624545032</v>
      </c>
      <c r="R1768" s="131">
        <v>7451.3663877209665</v>
      </c>
      <c r="S1768" s="131">
        <v>20.368789774491322</v>
      </c>
      <c r="T1768" s="131">
        <v>119.03690674119703</v>
      </c>
      <c r="U1768" s="131">
        <v>13979.624169991625</v>
      </c>
      <c r="V1768" s="131">
        <v>1747.4229949853009</v>
      </c>
      <c r="W1768" s="131">
        <v>19.77360689171142</v>
      </c>
      <c r="X1768" s="131">
        <v>1474.0549637384634</v>
      </c>
      <c r="Y1768" s="131">
        <v>4.3974218626936686E-3</v>
      </c>
      <c r="Z1768" s="131">
        <v>6.2570213978869402E-2</v>
      </c>
      <c r="AA1768" s="131">
        <v>13.932825537955075</v>
      </c>
      <c r="AB1768" s="131">
        <v>10.066078501483531</v>
      </c>
      <c r="AC1768" s="131">
        <v>2211.6093980459186</v>
      </c>
      <c r="AD1768" s="131">
        <v>15.757732827730143</v>
      </c>
      <c r="AE1768" s="131">
        <v>245.56682073872395</v>
      </c>
      <c r="AF1768" s="131">
        <v>112.17048730601427</v>
      </c>
      <c r="AG1768" s="131">
        <v>2036.437342898485</v>
      </c>
      <c r="AH1768" s="43">
        <v>34422.59302781686</v>
      </c>
    </row>
    <row r="1769" spans="1:34">
      <c r="A1769" s="52">
        <v>0</v>
      </c>
      <c r="C1769" s="53"/>
      <c r="D1769" s="2">
        <v>2018</v>
      </c>
      <c r="E1769" s="2">
        <v>6</v>
      </c>
      <c r="F1769" s="62">
        <v>2019</v>
      </c>
      <c r="G1769" s="62">
        <v>2019</v>
      </c>
      <c r="H1769" s="131">
        <v>1201.6416237900251</v>
      </c>
      <c r="I1769" s="131">
        <v>9.5241688661048176</v>
      </c>
      <c r="J1769" s="131">
        <v>170.05862236377672</v>
      </c>
      <c r="K1769" s="131">
        <v>205.23631951929104</v>
      </c>
      <c r="L1769" s="131">
        <v>934.02810918605701</v>
      </c>
      <c r="M1769" s="131">
        <v>2.158326962914308</v>
      </c>
      <c r="N1769" s="131">
        <v>3472.0720433100369</v>
      </c>
      <c r="O1769" s="131">
        <v>9.8713033937321271</v>
      </c>
      <c r="P1769" s="131">
        <v>16.08107747172917</v>
      </c>
      <c r="Q1769" s="131">
        <v>17.790342202118229</v>
      </c>
      <c r="R1769" s="131">
        <v>8891.2129323606805</v>
      </c>
      <c r="S1769" s="131">
        <v>20.727852853561799</v>
      </c>
      <c r="T1769" s="131">
        <v>109.99885555622919</v>
      </c>
      <c r="U1769" s="131">
        <v>11078.25530779146</v>
      </c>
      <c r="V1769" s="131">
        <v>1873.9883075790237</v>
      </c>
      <c r="W1769" s="131">
        <v>22.719973430692963</v>
      </c>
      <c r="X1769" s="131">
        <v>1768.38550851743</v>
      </c>
      <c r="Y1769" s="131">
        <v>3.1828958244258937E-2</v>
      </c>
      <c r="Z1769" s="131">
        <v>1.2670468330721052</v>
      </c>
      <c r="AA1769" s="131">
        <v>14.262507115704077</v>
      </c>
      <c r="AB1769" s="131">
        <v>10.189909300206116</v>
      </c>
      <c r="AC1769" s="131">
        <v>2331.9505495975814</v>
      </c>
      <c r="AD1769" s="131">
        <v>15.472698702243099</v>
      </c>
      <c r="AE1769" s="131">
        <v>273.61055166708616</v>
      </c>
      <c r="AF1769" s="131">
        <v>114.55923558724955</v>
      </c>
      <c r="AG1769" s="131">
        <v>2461.0308006693799</v>
      </c>
      <c r="AH1769" s="43">
        <v>35026.12580358563</v>
      </c>
    </row>
    <row r="1770" spans="1:34">
      <c r="A1770" s="52">
        <v>0</v>
      </c>
      <c r="C1770" s="53"/>
      <c r="D1770" s="2">
        <v>2018</v>
      </c>
      <c r="E1770" s="2">
        <v>7</v>
      </c>
      <c r="F1770" s="62">
        <v>2019</v>
      </c>
      <c r="G1770" s="62">
        <v>2019</v>
      </c>
      <c r="H1770" s="131">
        <v>1050.7924421348498</v>
      </c>
      <c r="I1770" s="131">
        <v>10.228781795304087</v>
      </c>
      <c r="J1770" s="131">
        <v>208.63793643484198</v>
      </c>
      <c r="K1770" s="131">
        <v>108.00023595812411</v>
      </c>
      <c r="L1770" s="131">
        <v>1013.3199744197153</v>
      </c>
      <c r="M1770" s="131">
        <v>2.1756465561970755</v>
      </c>
      <c r="N1770" s="131">
        <v>3724.0186395776454</v>
      </c>
      <c r="O1770" s="131">
        <v>11.085967757544873</v>
      </c>
      <c r="P1770" s="131">
        <v>12.797343130294115</v>
      </c>
      <c r="Q1770" s="131">
        <v>19.145847175801332</v>
      </c>
      <c r="R1770" s="131">
        <v>8029.8388390196678</v>
      </c>
      <c r="S1770" s="131">
        <v>21.985070947592519</v>
      </c>
      <c r="T1770" s="131">
        <v>132.47594605322072</v>
      </c>
      <c r="U1770" s="131">
        <v>12751.74031240204</v>
      </c>
      <c r="V1770" s="131">
        <v>1983.2526995320011</v>
      </c>
      <c r="W1770" s="131">
        <v>25.585349098325569</v>
      </c>
      <c r="X1770" s="131">
        <v>1710.5248325134176</v>
      </c>
      <c r="Y1770" s="131">
        <v>6.0307499831227442E-2</v>
      </c>
      <c r="Z1770" s="131">
        <v>1.4605205210330829</v>
      </c>
      <c r="AA1770" s="131">
        <v>14.579932872718913</v>
      </c>
      <c r="AB1770" s="131">
        <v>10.910764634214782</v>
      </c>
      <c r="AC1770" s="131">
        <v>2714.4491643316978</v>
      </c>
      <c r="AD1770" s="131">
        <v>16.65088505169372</v>
      </c>
      <c r="AE1770" s="131">
        <v>269.06756548341986</v>
      </c>
      <c r="AF1770" s="131">
        <v>122.42081488600836</v>
      </c>
      <c r="AG1770" s="131">
        <v>2742.4004958557771</v>
      </c>
      <c r="AH1770" s="43">
        <v>36707.606315642974</v>
      </c>
    </row>
    <row r="1771" spans="1:34">
      <c r="A1771" s="52">
        <v>0</v>
      </c>
      <c r="C1771" s="53"/>
      <c r="D1771" s="2">
        <v>2018</v>
      </c>
      <c r="E1771" s="2">
        <v>8</v>
      </c>
      <c r="F1771" s="62">
        <v>2019</v>
      </c>
      <c r="G1771" s="62">
        <v>2019</v>
      </c>
      <c r="H1771" s="131">
        <v>1005.5105727464481</v>
      </c>
      <c r="I1771" s="131">
        <v>11.03525032625161</v>
      </c>
      <c r="J1771" s="131">
        <v>201.23485762959785</v>
      </c>
      <c r="K1771" s="131">
        <v>109.12353820601206</v>
      </c>
      <c r="L1771" s="131">
        <v>1038.8737508931217</v>
      </c>
      <c r="M1771" s="131">
        <v>2.2332087338721562</v>
      </c>
      <c r="N1771" s="131">
        <v>3746.6586964039029</v>
      </c>
      <c r="O1771" s="131">
        <v>11.349833439746522</v>
      </c>
      <c r="P1771" s="131">
        <v>12.117261989322978</v>
      </c>
      <c r="Q1771" s="131">
        <v>18.233589686202713</v>
      </c>
      <c r="R1771" s="131">
        <v>9265.2119196090007</v>
      </c>
      <c r="S1771" s="131">
        <v>22.387897947657738</v>
      </c>
      <c r="T1771" s="131">
        <v>140.29054321696316</v>
      </c>
      <c r="U1771" s="131">
        <v>14032.657236006642</v>
      </c>
      <c r="V1771" s="131">
        <v>2007.1048621083496</v>
      </c>
      <c r="W1771" s="131">
        <v>26.31833497509994</v>
      </c>
      <c r="X1771" s="131">
        <v>1788.1453599629606</v>
      </c>
      <c r="Y1771" s="131">
        <v>0.18196950469908563</v>
      </c>
      <c r="Z1771" s="131">
        <v>1.8244157128575604</v>
      </c>
      <c r="AA1771" s="131">
        <v>14.574622017067446</v>
      </c>
      <c r="AB1771" s="131">
        <v>11.546398011688135</v>
      </c>
      <c r="AC1771" s="131">
        <v>2944.5045840968978</v>
      </c>
      <c r="AD1771" s="131">
        <v>16.976347140152107</v>
      </c>
      <c r="AE1771" s="131">
        <v>352.87952140154636</v>
      </c>
      <c r="AF1771" s="131">
        <v>125.59124634547314</v>
      </c>
      <c r="AG1771" s="131">
        <v>2820.4294718612673</v>
      </c>
      <c r="AH1771" s="43">
        <v>39726.995289972809</v>
      </c>
    </row>
    <row r="1772" spans="1:34">
      <c r="A1772" s="52">
        <v>0</v>
      </c>
      <c r="C1772" s="53"/>
      <c r="D1772" s="2">
        <v>2018</v>
      </c>
      <c r="E1772" s="2">
        <v>9</v>
      </c>
      <c r="F1772" s="62">
        <v>2019</v>
      </c>
      <c r="G1772" s="62">
        <v>2019</v>
      </c>
      <c r="H1772" s="131">
        <v>787.77799119622841</v>
      </c>
      <c r="I1772" s="131">
        <v>10.456281642629957</v>
      </c>
      <c r="J1772" s="131">
        <v>180.46379894354661</v>
      </c>
      <c r="K1772" s="131">
        <v>100.9901472614289</v>
      </c>
      <c r="L1772" s="131">
        <v>942.44069936864571</v>
      </c>
      <c r="M1772" s="131">
        <v>2.1461013676558838</v>
      </c>
      <c r="N1772" s="131">
        <v>3423.7975639181773</v>
      </c>
      <c r="O1772" s="131">
        <v>10.943608612892008</v>
      </c>
      <c r="P1772" s="131">
        <v>10.925708645485344</v>
      </c>
      <c r="Q1772" s="131">
        <v>16.742336041909528</v>
      </c>
      <c r="R1772" s="131">
        <v>8725.4795408458704</v>
      </c>
      <c r="S1772" s="131">
        <v>20.492124460931041</v>
      </c>
      <c r="T1772" s="131">
        <v>135.19683886943884</v>
      </c>
      <c r="U1772" s="131">
        <v>17947.541202767196</v>
      </c>
      <c r="V1772" s="131">
        <v>1825.632759567864</v>
      </c>
      <c r="W1772" s="131">
        <v>23.734763161201979</v>
      </c>
      <c r="X1772" s="131">
        <v>1630.3365294147745</v>
      </c>
      <c r="Y1772" s="131">
        <v>6.9311744597695443E-2</v>
      </c>
      <c r="Z1772" s="131">
        <v>1.6844560236943</v>
      </c>
      <c r="AA1772" s="131">
        <v>14.198368320528623</v>
      </c>
      <c r="AB1772" s="131">
        <v>10.794938107652971</v>
      </c>
      <c r="AC1772" s="131">
        <v>2671.7894230147181</v>
      </c>
      <c r="AD1772" s="131">
        <v>17.469636234558774</v>
      </c>
      <c r="AE1772" s="131">
        <v>925.71324413876755</v>
      </c>
      <c r="AF1772" s="131">
        <v>115.52200637116904</v>
      </c>
      <c r="AG1772" s="131">
        <v>2459.8828594716842</v>
      </c>
      <c r="AH1772" s="43">
        <v>42012.222239513241</v>
      </c>
    </row>
    <row r="1773" spans="1:34">
      <c r="A1773" s="52">
        <v>0</v>
      </c>
      <c r="C1773" s="53"/>
      <c r="D1773" s="2">
        <v>2018</v>
      </c>
      <c r="E1773" s="2">
        <v>10</v>
      </c>
      <c r="F1773" s="62">
        <v>2019</v>
      </c>
      <c r="G1773" s="62">
        <v>2019</v>
      </c>
      <c r="H1773" s="131">
        <v>711.94667699090076</v>
      </c>
      <c r="I1773" s="131">
        <v>8.8644528139919494</v>
      </c>
      <c r="J1773" s="131">
        <v>407.64086797028978</v>
      </c>
      <c r="K1773" s="131">
        <v>82.295232750792081</v>
      </c>
      <c r="L1773" s="131">
        <v>811.64840895629686</v>
      </c>
      <c r="M1773" s="131">
        <v>2.2999401079910551</v>
      </c>
      <c r="N1773" s="131">
        <v>2539.0674564827054</v>
      </c>
      <c r="O1773" s="131">
        <v>8.1441461091690659</v>
      </c>
      <c r="P1773" s="131">
        <v>7.8079487274970347</v>
      </c>
      <c r="Q1773" s="131">
        <v>13.932239473660045</v>
      </c>
      <c r="R1773" s="131">
        <v>5504.4084152741079</v>
      </c>
      <c r="S1773" s="131">
        <v>18.889768171782716</v>
      </c>
      <c r="T1773" s="131">
        <v>201.32539030401006</v>
      </c>
      <c r="U1773" s="131">
        <v>18388.643665080184</v>
      </c>
      <c r="V1773" s="131">
        <v>1662.0287717706569</v>
      </c>
      <c r="W1773" s="131">
        <v>16.200023376438597</v>
      </c>
      <c r="X1773" s="131">
        <v>1457.6452416893028</v>
      </c>
      <c r="Y1773" s="131">
        <v>1.4658072875645561E-2</v>
      </c>
      <c r="Z1773" s="131">
        <v>0.40711803700724891</v>
      </c>
      <c r="AA1773" s="131">
        <v>14.128101614986083</v>
      </c>
      <c r="AB1773" s="131">
        <v>9.8782135254747399</v>
      </c>
      <c r="AC1773" s="131">
        <v>2891.605397896828</v>
      </c>
      <c r="AD1773" s="131">
        <v>15.726137865071864</v>
      </c>
      <c r="AE1773" s="131">
        <v>4896.6024055301559</v>
      </c>
      <c r="AF1773" s="131">
        <v>102.03272769712478</v>
      </c>
      <c r="AG1773" s="131">
        <v>1644.2137585400733</v>
      </c>
      <c r="AH1773" s="43">
        <v>41417.397164829366</v>
      </c>
    </row>
    <row r="1774" spans="1:34">
      <c r="A1774" s="52">
        <v>0</v>
      </c>
      <c r="C1774" s="53"/>
      <c r="D1774" s="2">
        <v>2018</v>
      </c>
      <c r="E1774" s="2">
        <v>11</v>
      </c>
      <c r="F1774" s="62">
        <v>2019</v>
      </c>
      <c r="G1774" s="62">
        <v>2019</v>
      </c>
      <c r="H1774" s="131">
        <v>808.80107067675203</v>
      </c>
      <c r="I1774" s="131">
        <v>7.9705358881224067</v>
      </c>
      <c r="J1774" s="131">
        <v>444.20044610404318</v>
      </c>
      <c r="K1774" s="131">
        <v>64.025125084729453</v>
      </c>
      <c r="L1774" s="131">
        <v>1252.9634951641385</v>
      </c>
      <c r="M1774" s="131">
        <v>2.2607163232036109</v>
      </c>
      <c r="N1774" s="131">
        <v>1674.2703224560041</v>
      </c>
      <c r="O1774" s="131">
        <v>6.7289759078170732</v>
      </c>
      <c r="P1774" s="131">
        <v>5.3661299988746141</v>
      </c>
      <c r="Q1774" s="131">
        <v>12.052235986768173</v>
      </c>
      <c r="R1774" s="131">
        <v>3865.9058813251718</v>
      </c>
      <c r="S1774" s="131">
        <v>15.760316275802777</v>
      </c>
      <c r="T1774" s="131">
        <v>163.67402359446811</v>
      </c>
      <c r="U1774" s="131">
        <v>14968.743550049709</v>
      </c>
      <c r="V1774" s="131">
        <v>1349.6278633820436</v>
      </c>
      <c r="W1774" s="131">
        <v>12.517712390039803</v>
      </c>
      <c r="X1774" s="131">
        <v>1270.35330178871</v>
      </c>
      <c r="Y1774" s="131">
        <v>0</v>
      </c>
      <c r="Z1774" s="131">
        <v>4.1164614459782492E-3</v>
      </c>
      <c r="AA1774" s="131">
        <v>12.870654407660888</v>
      </c>
      <c r="AB1774" s="131">
        <v>9.3833611701232638</v>
      </c>
      <c r="AC1774" s="131">
        <v>2291.7953211506538</v>
      </c>
      <c r="AD1774" s="131">
        <v>13.174419966939336</v>
      </c>
      <c r="AE1774" s="131">
        <v>3755.3551628290097</v>
      </c>
      <c r="AF1774" s="131">
        <v>87.747432655983658</v>
      </c>
      <c r="AG1774" s="131">
        <v>1276.448560961381</v>
      </c>
      <c r="AH1774" s="43">
        <v>33372.000731999593</v>
      </c>
    </row>
    <row r="1775" spans="1:34">
      <c r="A1775" s="52">
        <v>0</v>
      </c>
      <c r="C1775" s="53"/>
      <c r="D1775" s="2">
        <v>2018</v>
      </c>
      <c r="E1775" s="2">
        <v>12</v>
      </c>
      <c r="F1775" s="62">
        <v>2019</v>
      </c>
      <c r="G1775" s="62">
        <v>2019</v>
      </c>
      <c r="H1775" s="131">
        <v>728.83021631575809</v>
      </c>
      <c r="I1775" s="131">
        <v>6.9157943279135132</v>
      </c>
      <c r="J1775" s="131">
        <v>270.62889781038945</v>
      </c>
      <c r="K1775" s="131">
        <v>51.05098412162365</v>
      </c>
      <c r="L1775" s="131">
        <v>1007.5208386491796</v>
      </c>
      <c r="M1775" s="131">
        <v>2.1929661494798429</v>
      </c>
      <c r="N1775" s="131">
        <v>1356.9669979661833</v>
      </c>
      <c r="O1775" s="131">
        <v>5.8230905338147618</v>
      </c>
      <c r="P1775" s="131">
        <v>5.310805191059031</v>
      </c>
      <c r="Q1775" s="131">
        <v>11.153850624093209</v>
      </c>
      <c r="R1775" s="131">
        <v>3759.2090853317582</v>
      </c>
      <c r="S1775" s="131">
        <v>12.485979277741764</v>
      </c>
      <c r="T1775" s="131">
        <v>127.75617061077514</v>
      </c>
      <c r="U1775" s="131">
        <v>10156.898972820909</v>
      </c>
      <c r="V1775" s="131">
        <v>1146.1342247337016</v>
      </c>
      <c r="W1775" s="131">
        <v>9.7839931160155142</v>
      </c>
      <c r="X1775" s="131">
        <v>740.47712981531754</v>
      </c>
      <c r="Y1775" s="131">
        <v>1.6752083286452073E-3</v>
      </c>
      <c r="Z1775" s="131">
        <v>0.33261008483504256</v>
      </c>
      <c r="AA1775" s="131">
        <v>5.2618323685342725</v>
      </c>
      <c r="AB1775" s="131">
        <v>4.4456669260025015</v>
      </c>
      <c r="AC1775" s="131">
        <v>2329.0447611848126</v>
      </c>
      <c r="AD1775" s="131">
        <v>11.822291457477551</v>
      </c>
      <c r="AE1775" s="131">
        <v>515.34653000228604</v>
      </c>
      <c r="AF1775" s="131">
        <v>83.970812184421433</v>
      </c>
      <c r="AG1775" s="131">
        <v>955.04570923194137</v>
      </c>
      <c r="AH1775" s="43">
        <v>23304.411886044352</v>
      </c>
    </row>
    <row r="1776" spans="1:34">
      <c r="A1776" s="52">
        <v>-701.16513580691174</v>
      </c>
      <c r="C1776" s="53"/>
      <c r="D1776" s="2">
        <v>2019</v>
      </c>
      <c r="E1776" s="2">
        <v>1</v>
      </c>
      <c r="F1776" s="62">
        <v>2019</v>
      </c>
      <c r="G1776" s="62">
        <v>2019</v>
      </c>
      <c r="H1776" s="131">
        <v>834.8675200412531</v>
      </c>
      <c r="I1776" s="131">
        <v>7.4136805917224118</v>
      </c>
      <c r="J1776" s="131">
        <v>138.66233804641976</v>
      </c>
      <c r="K1776" s="131">
        <v>61.380089625890534</v>
      </c>
      <c r="L1776" s="131">
        <v>1034.0824178043583</v>
      </c>
      <c r="M1776" s="131">
        <v>2.0615410004517831</v>
      </c>
      <c r="N1776" s="131">
        <v>1502.9064174689711</v>
      </c>
      <c r="O1776" s="131">
        <v>7.584734822434573</v>
      </c>
      <c r="P1776" s="131">
        <v>4.9408440612446292</v>
      </c>
      <c r="Q1776" s="131">
        <v>11.06731497518849</v>
      </c>
      <c r="R1776" s="131">
        <v>3762.6564777709636</v>
      </c>
      <c r="S1776" s="131">
        <v>14.152986813814138</v>
      </c>
      <c r="T1776" s="131">
        <v>86.682578991157712</v>
      </c>
      <c r="U1776" s="131">
        <v>15207.071012495289</v>
      </c>
      <c r="V1776" s="131">
        <v>902.0576979977958</v>
      </c>
      <c r="W1776" s="131">
        <v>11.819489718319316</v>
      </c>
      <c r="X1776" s="131">
        <v>-701.16513580691174</v>
      </c>
      <c r="Y1776" s="131">
        <v>0</v>
      </c>
      <c r="Z1776" s="131">
        <v>2.8815230121847744E-3</v>
      </c>
      <c r="AA1776" s="131">
        <v>12.345696752880878</v>
      </c>
      <c r="AB1776" s="131">
        <v>7.6859846324999834</v>
      </c>
      <c r="AC1776" s="131">
        <v>1479.931875710766</v>
      </c>
      <c r="AD1776" s="131">
        <v>11.758761801379725</v>
      </c>
      <c r="AE1776" s="131">
        <v>412.404918748613</v>
      </c>
      <c r="AF1776" s="131">
        <v>89.001761476863535</v>
      </c>
      <c r="AG1776" s="131">
        <v>1039.5796853577035</v>
      </c>
      <c r="AH1776" s="43">
        <v>25940.953572422077</v>
      </c>
    </row>
    <row r="1777" spans="1:34">
      <c r="A1777" s="52">
        <v>-609.89302836121703</v>
      </c>
      <c r="C1777" s="53"/>
      <c r="D1777" s="2">
        <v>2019</v>
      </c>
      <c r="E1777" s="2">
        <v>2</v>
      </c>
      <c r="F1777" s="62">
        <v>2019</v>
      </c>
      <c r="G1777" s="62">
        <v>2019</v>
      </c>
      <c r="H1777" s="131">
        <v>1065.7960156248193</v>
      </c>
      <c r="I1777" s="131">
        <v>6.8072376997344541</v>
      </c>
      <c r="J1777" s="131">
        <v>155.43321933133586</v>
      </c>
      <c r="K1777" s="131">
        <v>33.762990161242058</v>
      </c>
      <c r="L1777" s="131">
        <v>1222.4134087853365</v>
      </c>
      <c r="M1777" s="131">
        <v>2.0335240113178945</v>
      </c>
      <c r="N1777" s="131">
        <v>1356.602370403828</v>
      </c>
      <c r="O1777" s="131">
        <v>6.2196910804673902</v>
      </c>
      <c r="P1777" s="131">
        <v>4.8102474060609079</v>
      </c>
      <c r="Q1777" s="131">
        <v>9.786124967167833</v>
      </c>
      <c r="R1777" s="131">
        <v>2390.3357325341899</v>
      </c>
      <c r="S1777" s="131">
        <v>11.085533805910082</v>
      </c>
      <c r="T1777" s="131">
        <v>60.8573600952353</v>
      </c>
      <c r="U1777" s="131">
        <v>10155.767874951463</v>
      </c>
      <c r="V1777" s="131">
        <v>859.72521117067356</v>
      </c>
      <c r="W1777" s="131">
        <v>10.506254174209431</v>
      </c>
      <c r="X1777" s="131">
        <v>-609.89302836121703</v>
      </c>
      <c r="Y1777" s="131">
        <v>0</v>
      </c>
      <c r="Z1777" s="131">
        <v>2.4698768675869499E-2</v>
      </c>
      <c r="AA1777" s="131">
        <v>12.315465728403275</v>
      </c>
      <c r="AB1777" s="131">
        <v>6.7075800707298914</v>
      </c>
      <c r="AC1777" s="131">
        <v>1578.2858949391461</v>
      </c>
      <c r="AD1777" s="131">
        <v>9.8831081579780857</v>
      </c>
      <c r="AE1777" s="131">
        <v>163.64572934028561</v>
      </c>
      <c r="AF1777" s="131">
        <v>81.729590871528217</v>
      </c>
      <c r="AG1777" s="131">
        <v>819.87821865649335</v>
      </c>
      <c r="AH1777" s="43">
        <v>19414.520054375014</v>
      </c>
    </row>
    <row r="1778" spans="1:34">
      <c r="A1778" s="52">
        <v>-727.73802784806321</v>
      </c>
      <c r="C1778" s="53"/>
      <c r="D1778" s="2">
        <v>2019</v>
      </c>
      <c r="E1778" s="2">
        <v>3</v>
      </c>
      <c r="F1778" s="62">
        <v>2019</v>
      </c>
      <c r="G1778" s="62">
        <v>2019</v>
      </c>
      <c r="H1778" s="131">
        <v>1209.0349509676123</v>
      </c>
      <c r="I1778" s="131">
        <v>7.9189379846051979</v>
      </c>
      <c r="J1778" s="131">
        <v>134.79576185514574</v>
      </c>
      <c r="K1778" s="131">
        <v>58.684164230959453</v>
      </c>
      <c r="L1778" s="131">
        <v>1097.66793446362</v>
      </c>
      <c r="M1778" s="131">
        <v>2.3493518888271865</v>
      </c>
      <c r="N1778" s="131">
        <v>1509.6906999927985</v>
      </c>
      <c r="O1778" s="131">
        <v>6.7787013555268061</v>
      </c>
      <c r="P1778" s="131">
        <v>7.837681107207449</v>
      </c>
      <c r="Q1778" s="131">
        <v>11.127427525191004</v>
      </c>
      <c r="R1778" s="131">
        <v>3233.2231839199621</v>
      </c>
      <c r="S1778" s="131">
        <v>13.562173880385147</v>
      </c>
      <c r="T1778" s="131">
        <v>73.774277479890955</v>
      </c>
      <c r="U1778" s="131">
        <v>14310.316056185124</v>
      </c>
      <c r="V1778" s="131">
        <v>1060.7670107620356</v>
      </c>
      <c r="W1778" s="131">
        <v>11.854622744703555</v>
      </c>
      <c r="X1778" s="131">
        <v>-727.73802784806321</v>
      </c>
      <c r="Y1778" s="131">
        <v>0</v>
      </c>
      <c r="Z1778" s="131">
        <v>6.0100337111282452E-2</v>
      </c>
      <c r="AA1778" s="131">
        <v>13.776768087273389</v>
      </c>
      <c r="AB1778" s="131">
        <v>7.013625770994838</v>
      </c>
      <c r="AC1778" s="131">
        <v>1142.0578687441684</v>
      </c>
      <c r="AD1778" s="131">
        <v>11.500566407613151</v>
      </c>
      <c r="AE1778" s="131">
        <v>1640.6073726733407</v>
      </c>
      <c r="AF1778" s="131">
        <v>91.978520091632802</v>
      </c>
      <c r="AG1778" s="131">
        <v>1027.9244625666913</v>
      </c>
      <c r="AH1778" s="43">
        <v>25956.564193174363</v>
      </c>
    </row>
    <row r="1779" spans="1:34">
      <c r="A1779" s="52">
        <v>-977.85964570050419</v>
      </c>
      <c r="C1779" s="53"/>
      <c r="D1779" s="2">
        <v>2019</v>
      </c>
      <c r="E1779" s="2">
        <v>4</v>
      </c>
      <c r="F1779" s="62">
        <v>2019</v>
      </c>
      <c r="G1779" s="62">
        <v>2019</v>
      </c>
      <c r="H1779" s="131">
        <v>1148.0806740902906</v>
      </c>
      <c r="I1779" s="131">
        <v>8.8259219120148131</v>
      </c>
      <c r="J1779" s="131">
        <v>182.86076182634861</v>
      </c>
      <c r="K1779" s="131">
        <v>67.234914712396034</v>
      </c>
      <c r="L1779" s="131">
        <v>1490.5401663408591</v>
      </c>
      <c r="M1779" s="131">
        <v>2.2566411247841356</v>
      </c>
      <c r="N1779" s="131">
        <v>1921.4325631327042</v>
      </c>
      <c r="O1779" s="131">
        <v>7.7146626051600036</v>
      </c>
      <c r="P1779" s="131">
        <v>8.5234076367311928</v>
      </c>
      <c r="Q1779" s="131">
        <v>12.717437501631178</v>
      </c>
      <c r="R1779" s="131">
        <v>3591.6227203808758</v>
      </c>
      <c r="S1779" s="131">
        <v>10.759956757297697</v>
      </c>
      <c r="T1779" s="131">
        <v>169.47767590923868</v>
      </c>
      <c r="U1779" s="131">
        <v>14527.769621585529</v>
      </c>
      <c r="V1779" s="131">
        <v>1556.5816861585345</v>
      </c>
      <c r="W1779" s="131">
        <v>14.309496735636083</v>
      </c>
      <c r="X1779" s="131">
        <v>-977.85964570050419</v>
      </c>
      <c r="Y1779" s="131">
        <v>0</v>
      </c>
      <c r="Z1779" s="131">
        <v>3.2931691567825998E-3</v>
      </c>
      <c r="AA1779" s="131">
        <v>11.948608161093976</v>
      </c>
      <c r="AB1779" s="131">
        <v>8.358343494005128</v>
      </c>
      <c r="AC1779" s="131">
        <v>1707.9394064993485</v>
      </c>
      <c r="AD1779" s="131">
        <v>13.092884579434104</v>
      </c>
      <c r="AE1779" s="131">
        <v>3190.0603414884677</v>
      </c>
      <c r="AF1779" s="131">
        <v>94.915425449551378</v>
      </c>
      <c r="AG1779" s="131">
        <v>1336.0277433030149</v>
      </c>
      <c r="AH1779" s="43">
        <v>30105.194708853596</v>
      </c>
    </row>
    <row r="1780" spans="1:34">
      <c r="A1780" s="52">
        <v>-1521.470964014801</v>
      </c>
      <c r="C1780" s="53"/>
      <c r="D1780" s="2">
        <v>2019</v>
      </c>
      <c r="E1780" s="2">
        <v>5</v>
      </c>
      <c r="F1780" s="62">
        <v>2020</v>
      </c>
      <c r="G1780" s="62">
        <v>2020</v>
      </c>
      <c r="H1780" s="131">
        <v>881.81243612974811</v>
      </c>
      <c r="I1780" s="131">
        <v>9.4511276780090316</v>
      </c>
      <c r="J1780" s="131">
        <v>197.23468022846271</v>
      </c>
      <c r="K1780" s="131">
        <v>94.03560306815136</v>
      </c>
      <c r="L1780" s="131">
        <v>855.14619758566187</v>
      </c>
      <c r="M1780" s="131">
        <v>2.2810923153009846</v>
      </c>
      <c r="N1780" s="131">
        <v>2888.0602309372448</v>
      </c>
      <c r="O1780" s="131">
        <v>9.1370510166634098</v>
      </c>
      <c r="P1780" s="131">
        <v>12.793955897162547</v>
      </c>
      <c r="Q1780" s="131">
        <v>15.385179624545032</v>
      </c>
      <c r="R1780" s="131">
        <v>7451.3663877209665</v>
      </c>
      <c r="S1780" s="131">
        <v>20.368789774491322</v>
      </c>
      <c r="T1780" s="131">
        <v>119.03690674119703</v>
      </c>
      <c r="U1780" s="131">
        <v>13979.624169991625</v>
      </c>
      <c r="V1780" s="131">
        <v>1747.4229949853009</v>
      </c>
      <c r="W1780" s="131">
        <v>19.77360689171142</v>
      </c>
      <c r="X1780" s="131">
        <v>-1521.470964014801</v>
      </c>
      <c r="Y1780" s="131">
        <v>4.3974218626936686E-3</v>
      </c>
      <c r="Z1780" s="131">
        <v>6.2570213978869402E-2</v>
      </c>
      <c r="AA1780" s="131">
        <v>13.932825537955075</v>
      </c>
      <c r="AB1780" s="131">
        <v>10.066078501483531</v>
      </c>
      <c r="AC1780" s="131">
        <v>2211.6093980459186</v>
      </c>
      <c r="AD1780" s="131">
        <v>15.757732827730143</v>
      </c>
      <c r="AE1780" s="131">
        <v>245.56682073872395</v>
      </c>
      <c r="AF1780" s="131">
        <v>112.17048730601427</v>
      </c>
      <c r="AG1780" s="131">
        <v>2036.437342898485</v>
      </c>
      <c r="AH1780" s="43">
        <v>31427.067100063596</v>
      </c>
    </row>
    <row r="1781" spans="1:34">
      <c r="A1781" s="52">
        <v>-1825.2692542550217</v>
      </c>
      <c r="C1781" s="53"/>
      <c r="D1781" s="2">
        <v>2019</v>
      </c>
      <c r="E1781" s="2">
        <v>6</v>
      </c>
      <c r="F1781" s="62">
        <v>2020</v>
      </c>
      <c r="G1781" s="62">
        <v>2020</v>
      </c>
      <c r="H1781" s="131">
        <v>1201.6416237900251</v>
      </c>
      <c r="I1781" s="131">
        <v>9.5241688661048176</v>
      </c>
      <c r="J1781" s="131">
        <v>170.05862236377672</v>
      </c>
      <c r="K1781" s="131">
        <v>205.23631951929104</v>
      </c>
      <c r="L1781" s="131">
        <v>934.02810918605701</v>
      </c>
      <c r="M1781" s="131">
        <v>2.158326962914308</v>
      </c>
      <c r="N1781" s="131">
        <v>3472.0720433100369</v>
      </c>
      <c r="O1781" s="131">
        <v>9.8713033937321271</v>
      </c>
      <c r="P1781" s="131">
        <v>16.08107747172917</v>
      </c>
      <c r="Q1781" s="131">
        <v>17.790342202118229</v>
      </c>
      <c r="R1781" s="131">
        <v>8891.2129323606805</v>
      </c>
      <c r="S1781" s="131">
        <v>20.727852853561799</v>
      </c>
      <c r="T1781" s="131">
        <v>109.99885555622919</v>
      </c>
      <c r="U1781" s="131">
        <v>11078.25530779146</v>
      </c>
      <c r="V1781" s="131">
        <v>1873.9883075790237</v>
      </c>
      <c r="W1781" s="131">
        <v>22.719973430692963</v>
      </c>
      <c r="X1781" s="131">
        <v>-1825.2692542550217</v>
      </c>
      <c r="Y1781" s="131">
        <v>3.1828958244258937E-2</v>
      </c>
      <c r="Z1781" s="131">
        <v>1.2670468330721052</v>
      </c>
      <c r="AA1781" s="131">
        <v>14.262507115704077</v>
      </c>
      <c r="AB1781" s="131">
        <v>10.189909300206116</v>
      </c>
      <c r="AC1781" s="131">
        <v>2331.9505495975814</v>
      </c>
      <c r="AD1781" s="131">
        <v>15.472698702243099</v>
      </c>
      <c r="AE1781" s="131">
        <v>273.61055166708616</v>
      </c>
      <c r="AF1781" s="131">
        <v>114.55923558724955</v>
      </c>
      <c r="AG1781" s="131">
        <v>2461.0308006693799</v>
      </c>
      <c r="AH1781" s="43">
        <v>31432.471040813183</v>
      </c>
    </row>
    <row r="1782" spans="1:34">
      <c r="A1782" s="52">
        <v>-1765.5473709711687</v>
      </c>
      <c r="C1782" s="53"/>
      <c r="D1782" s="2">
        <v>2019</v>
      </c>
      <c r="E1782" s="2">
        <v>7</v>
      </c>
      <c r="F1782" s="62">
        <v>2020</v>
      </c>
      <c r="G1782" s="62">
        <v>2020</v>
      </c>
      <c r="H1782" s="131">
        <v>1050.7924421348498</v>
      </c>
      <c r="I1782" s="131">
        <v>10.228781795304087</v>
      </c>
      <c r="J1782" s="131">
        <v>208.63793643484198</v>
      </c>
      <c r="K1782" s="131">
        <v>108.00023595812411</v>
      </c>
      <c r="L1782" s="131">
        <v>1013.3199744197153</v>
      </c>
      <c r="M1782" s="131">
        <v>2.1756465561970755</v>
      </c>
      <c r="N1782" s="131">
        <v>3724.0186395776454</v>
      </c>
      <c r="O1782" s="131">
        <v>11.085967757544873</v>
      </c>
      <c r="P1782" s="131">
        <v>12.797343130294115</v>
      </c>
      <c r="Q1782" s="131">
        <v>19.145847175801332</v>
      </c>
      <c r="R1782" s="131">
        <v>8029.8388390196678</v>
      </c>
      <c r="S1782" s="131">
        <v>21.985070947592519</v>
      </c>
      <c r="T1782" s="131">
        <v>132.47594605322072</v>
      </c>
      <c r="U1782" s="131">
        <v>12751.74031240204</v>
      </c>
      <c r="V1782" s="131">
        <v>1983.2526995320011</v>
      </c>
      <c r="W1782" s="131">
        <v>25.585349098325569</v>
      </c>
      <c r="X1782" s="131">
        <v>-1765.5473709711687</v>
      </c>
      <c r="Y1782" s="131">
        <v>6.0307499831227442E-2</v>
      </c>
      <c r="Z1782" s="131">
        <v>1.4605205210330829</v>
      </c>
      <c r="AA1782" s="131">
        <v>14.579932872718913</v>
      </c>
      <c r="AB1782" s="131">
        <v>10.910764634214782</v>
      </c>
      <c r="AC1782" s="131">
        <v>2714.4491643316978</v>
      </c>
      <c r="AD1782" s="131">
        <v>16.65088505169372</v>
      </c>
      <c r="AE1782" s="131">
        <v>269.06756548341986</v>
      </c>
      <c r="AF1782" s="131">
        <v>122.42081488600836</v>
      </c>
      <c r="AG1782" s="131">
        <v>2742.4004958557771</v>
      </c>
      <c r="AH1782" s="43">
        <v>33231.534112158392</v>
      </c>
    </row>
    <row r="1783" spans="1:34">
      <c r="A1783" s="52">
        <v>-1845.6647218374333</v>
      </c>
      <c r="C1783" s="53"/>
      <c r="D1783" s="2">
        <v>2019</v>
      </c>
      <c r="E1783" s="2">
        <v>8</v>
      </c>
      <c r="F1783" s="62">
        <v>2020</v>
      </c>
      <c r="G1783" s="62">
        <v>2020</v>
      </c>
      <c r="H1783" s="131">
        <v>1005.5105727464481</v>
      </c>
      <c r="I1783" s="131">
        <v>11.03525032625161</v>
      </c>
      <c r="J1783" s="131">
        <v>201.23485762959785</v>
      </c>
      <c r="K1783" s="131">
        <v>109.12353820601206</v>
      </c>
      <c r="L1783" s="131">
        <v>1038.8737508931217</v>
      </c>
      <c r="M1783" s="131">
        <v>2.2332087338721562</v>
      </c>
      <c r="N1783" s="131">
        <v>3746.6586964039029</v>
      </c>
      <c r="O1783" s="131">
        <v>11.349833439746522</v>
      </c>
      <c r="P1783" s="131">
        <v>12.117261989322978</v>
      </c>
      <c r="Q1783" s="131">
        <v>18.233589686202713</v>
      </c>
      <c r="R1783" s="131">
        <v>9265.2119196090007</v>
      </c>
      <c r="S1783" s="131">
        <v>22.387897947657738</v>
      </c>
      <c r="T1783" s="131">
        <v>140.29054321696316</v>
      </c>
      <c r="U1783" s="131">
        <v>14032.657236006642</v>
      </c>
      <c r="V1783" s="131">
        <v>2007.1048621083496</v>
      </c>
      <c r="W1783" s="131">
        <v>26.31833497509994</v>
      </c>
      <c r="X1783" s="131">
        <v>-1845.6647218374333</v>
      </c>
      <c r="Y1783" s="131">
        <v>0.18196950469908563</v>
      </c>
      <c r="Z1783" s="131">
        <v>1.8244157128575604</v>
      </c>
      <c r="AA1783" s="131">
        <v>14.574622017067446</v>
      </c>
      <c r="AB1783" s="131">
        <v>11.546398011688135</v>
      </c>
      <c r="AC1783" s="131">
        <v>2944.5045840968978</v>
      </c>
      <c r="AD1783" s="131">
        <v>16.976347140152107</v>
      </c>
      <c r="AE1783" s="131">
        <v>352.87952140154636</v>
      </c>
      <c r="AF1783" s="131">
        <v>125.59124634547314</v>
      </c>
      <c r="AG1783" s="131">
        <v>2820.4294718612673</v>
      </c>
      <c r="AH1783" s="43">
        <v>36093.185208172406</v>
      </c>
    </row>
    <row r="1784" spans="1:34">
      <c r="A1784" s="52">
        <v>-1682.7796466871437</v>
      </c>
      <c r="C1784" s="53"/>
      <c r="D1784" s="2">
        <v>2019</v>
      </c>
      <c r="E1784" s="2">
        <v>9</v>
      </c>
      <c r="F1784" s="62">
        <v>2020</v>
      </c>
      <c r="G1784" s="62">
        <v>2020</v>
      </c>
      <c r="H1784" s="131">
        <v>787.77799119622841</v>
      </c>
      <c r="I1784" s="131">
        <v>10.456281642629957</v>
      </c>
      <c r="J1784" s="131">
        <v>180.46379894354661</v>
      </c>
      <c r="K1784" s="131">
        <v>100.9901472614289</v>
      </c>
      <c r="L1784" s="131">
        <v>942.44069936864571</v>
      </c>
      <c r="M1784" s="131">
        <v>2.1461013676558838</v>
      </c>
      <c r="N1784" s="131">
        <v>3423.7975639181773</v>
      </c>
      <c r="O1784" s="131">
        <v>10.943608612892008</v>
      </c>
      <c r="P1784" s="131">
        <v>10.925708645485344</v>
      </c>
      <c r="Q1784" s="131">
        <v>16.742336041909528</v>
      </c>
      <c r="R1784" s="131">
        <v>8725.4795408458704</v>
      </c>
      <c r="S1784" s="131">
        <v>20.492124460931041</v>
      </c>
      <c r="T1784" s="131">
        <v>135.19683886943884</v>
      </c>
      <c r="U1784" s="131">
        <v>17947.541202767196</v>
      </c>
      <c r="V1784" s="131">
        <v>1825.632759567864</v>
      </c>
      <c r="W1784" s="131">
        <v>23.734763161201979</v>
      </c>
      <c r="X1784" s="131">
        <v>-1682.7796466871437</v>
      </c>
      <c r="Y1784" s="131">
        <v>6.9311744597695443E-2</v>
      </c>
      <c r="Z1784" s="131">
        <v>1.6844560236943</v>
      </c>
      <c r="AA1784" s="131">
        <v>14.198368320528623</v>
      </c>
      <c r="AB1784" s="131">
        <v>10.794938107652971</v>
      </c>
      <c r="AC1784" s="131">
        <v>2671.7894230147181</v>
      </c>
      <c r="AD1784" s="131">
        <v>17.469636234558774</v>
      </c>
      <c r="AE1784" s="131">
        <v>925.71324413876755</v>
      </c>
      <c r="AF1784" s="131">
        <v>115.52200637116904</v>
      </c>
      <c r="AG1784" s="131">
        <v>2459.8828594716842</v>
      </c>
      <c r="AH1784" s="43">
        <v>38699.106063411324</v>
      </c>
    </row>
    <row r="1785" spans="1:34">
      <c r="A1785" s="52">
        <v>-1504.5333896098202</v>
      </c>
      <c r="C1785" s="53"/>
      <c r="D1785" s="2">
        <v>2019</v>
      </c>
      <c r="E1785" s="2">
        <v>10</v>
      </c>
      <c r="F1785" s="62">
        <v>2020</v>
      </c>
      <c r="G1785" s="62">
        <v>2020</v>
      </c>
      <c r="H1785" s="131">
        <v>711.94667699090076</v>
      </c>
      <c r="I1785" s="131">
        <v>8.8644528139919494</v>
      </c>
      <c r="J1785" s="131">
        <v>407.64086797028978</v>
      </c>
      <c r="K1785" s="131">
        <v>82.295232750792081</v>
      </c>
      <c r="L1785" s="131">
        <v>811.64840895629686</v>
      </c>
      <c r="M1785" s="131">
        <v>2.2999401079910551</v>
      </c>
      <c r="N1785" s="131">
        <v>2539.0674564827054</v>
      </c>
      <c r="O1785" s="131">
        <v>8.1441461091690659</v>
      </c>
      <c r="P1785" s="131">
        <v>7.8079487274970347</v>
      </c>
      <c r="Q1785" s="131">
        <v>13.932239473660045</v>
      </c>
      <c r="R1785" s="131">
        <v>5504.4084152741079</v>
      </c>
      <c r="S1785" s="131">
        <v>18.889768171782716</v>
      </c>
      <c r="T1785" s="131">
        <v>201.32539030401006</v>
      </c>
      <c r="U1785" s="131">
        <v>18388.643665080184</v>
      </c>
      <c r="V1785" s="131">
        <v>1662.0287717706569</v>
      </c>
      <c r="W1785" s="131">
        <v>16.200023376438597</v>
      </c>
      <c r="X1785" s="131">
        <v>-1504.5333896098202</v>
      </c>
      <c r="Y1785" s="131">
        <v>1.4658072875645561E-2</v>
      </c>
      <c r="Z1785" s="131">
        <v>0.40711803700724891</v>
      </c>
      <c r="AA1785" s="131">
        <v>14.128101614986083</v>
      </c>
      <c r="AB1785" s="131">
        <v>9.8782135254747399</v>
      </c>
      <c r="AC1785" s="131">
        <v>2891.605397896828</v>
      </c>
      <c r="AD1785" s="131">
        <v>15.726137865071864</v>
      </c>
      <c r="AE1785" s="131">
        <v>4896.6024055301559</v>
      </c>
      <c r="AF1785" s="131">
        <v>102.03272769712478</v>
      </c>
      <c r="AG1785" s="131">
        <v>1644.2137585400733</v>
      </c>
      <c r="AH1785" s="43">
        <v>38455.218533530242</v>
      </c>
    </row>
    <row r="1786" spans="1:34">
      <c r="A1786" s="52">
        <v>-1311.2168204433285</v>
      </c>
      <c r="C1786" s="53"/>
      <c r="D1786" s="2">
        <v>2019</v>
      </c>
      <c r="E1786" s="2">
        <v>11</v>
      </c>
      <c r="F1786" s="62">
        <v>2020</v>
      </c>
      <c r="G1786" s="62">
        <v>2020</v>
      </c>
      <c r="H1786" s="131">
        <v>808.80107067675203</v>
      </c>
      <c r="I1786" s="131">
        <v>7.9705358881224067</v>
      </c>
      <c r="J1786" s="131">
        <v>444.20044610404318</v>
      </c>
      <c r="K1786" s="131">
        <v>64.025125084729453</v>
      </c>
      <c r="L1786" s="131">
        <v>1252.9634951641385</v>
      </c>
      <c r="M1786" s="131">
        <v>2.2607163232036109</v>
      </c>
      <c r="N1786" s="131">
        <v>1674.2703224560041</v>
      </c>
      <c r="O1786" s="131">
        <v>6.7289759078170732</v>
      </c>
      <c r="P1786" s="131">
        <v>5.3661299988746141</v>
      </c>
      <c r="Q1786" s="131">
        <v>12.052235986768173</v>
      </c>
      <c r="R1786" s="131">
        <v>3865.9058813251718</v>
      </c>
      <c r="S1786" s="131">
        <v>15.760316275802777</v>
      </c>
      <c r="T1786" s="131">
        <v>163.67402359446811</v>
      </c>
      <c r="U1786" s="131">
        <v>14968.743550049709</v>
      </c>
      <c r="V1786" s="131">
        <v>1349.6278633820436</v>
      </c>
      <c r="W1786" s="131">
        <v>12.517712390039803</v>
      </c>
      <c r="X1786" s="131">
        <v>-1311.2168204433285</v>
      </c>
      <c r="Y1786" s="131">
        <v>0</v>
      </c>
      <c r="Z1786" s="131">
        <v>4.1164614459782492E-3</v>
      </c>
      <c r="AA1786" s="131">
        <v>12.870654407660888</v>
      </c>
      <c r="AB1786" s="131">
        <v>9.3833611701232638</v>
      </c>
      <c r="AC1786" s="131">
        <v>2291.7953211506538</v>
      </c>
      <c r="AD1786" s="131">
        <v>13.174419966939336</v>
      </c>
      <c r="AE1786" s="131">
        <v>3755.3551628290097</v>
      </c>
      <c r="AF1786" s="131">
        <v>87.747432655983658</v>
      </c>
      <c r="AG1786" s="131">
        <v>1276.448560961381</v>
      </c>
      <c r="AH1786" s="43">
        <v>30790.430609767554</v>
      </c>
    </row>
    <row r="1787" spans="1:34">
      <c r="A1787" s="52">
        <v>-764.29609495274929</v>
      </c>
      <c r="C1787" s="53"/>
      <c r="D1787" s="2">
        <v>2019</v>
      </c>
      <c r="E1787" s="2">
        <v>12</v>
      </c>
      <c r="F1787" s="62">
        <v>2020</v>
      </c>
      <c r="G1787" s="62">
        <v>2020</v>
      </c>
      <c r="H1787" s="131">
        <v>728.83021631575809</v>
      </c>
      <c r="I1787" s="131">
        <v>6.9157943279135132</v>
      </c>
      <c r="J1787" s="131">
        <v>270.62889781038945</v>
      </c>
      <c r="K1787" s="131">
        <v>51.05098412162365</v>
      </c>
      <c r="L1787" s="131">
        <v>1007.5208386491796</v>
      </c>
      <c r="M1787" s="131">
        <v>2.1929661494798429</v>
      </c>
      <c r="N1787" s="131">
        <v>1356.9669979661833</v>
      </c>
      <c r="O1787" s="131">
        <v>5.8230905338147618</v>
      </c>
      <c r="P1787" s="131">
        <v>5.310805191059031</v>
      </c>
      <c r="Q1787" s="131">
        <v>11.153850624093209</v>
      </c>
      <c r="R1787" s="131">
        <v>3759.2090853317582</v>
      </c>
      <c r="S1787" s="131">
        <v>12.485979277741764</v>
      </c>
      <c r="T1787" s="131">
        <v>127.75617061077514</v>
      </c>
      <c r="U1787" s="131">
        <v>10156.898972820909</v>
      </c>
      <c r="V1787" s="131">
        <v>1146.1342247337016</v>
      </c>
      <c r="W1787" s="131">
        <v>9.7839931160155142</v>
      </c>
      <c r="X1787" s="131">
        <v>-764.29609495274929</v>
      </c>
      <c r="Y1787" s="131">
        <v>1.6752083286452073E-3</v>
      </c>
      <c r="Z1787" s="131">
        <v>0.33261008483504256</v>
      </c>
      <c r="AA1787" s="131">
        <v>5.2618323685342725</v>
      </c>
      <c r="AB1787" s="131">
        <v>4.4456669260025015</v>
      </c>
      <c r="AC1787" s="131">
        <v>2329.0447611848126</v>
      </c>
      <c r="AD1787" s="131">
        <v>11.822291457477551</v>
      </c>
      <c r="AE1787" s="131">
        <v>515.34653000228604</v>
      </c>
      <c r="AF1787" s="131">
        <v>83.970812184421433</v>
      </c>
      <c r="AG1787" s="131">
        <v>955.04570923194137</v>
      </c>
      <c r="AH1787" s="43">
        <v>21799.638661276287</v>
      </c>
    </row>
    <row r="1788" spans="1:34">
      <c r="A1788" s="52">
        <v>-2196.6837883203666</v>
      </c>
      <c r="C1788" s="53"/>
      <c r="D1788" s="2">
        <v>2020</v>
      </c>
      <c r="E1788" s="2">
        <v>1</v>
      </c>
      <c r="F1788" s="62">
        <v>2020</v>
      </c>
      <c r="G1788" s="62">
        <v>2020</v>
      </c>
      <c r="H1788" s="131">
        <v>834.8675200412531</v>
      </c>
      <c r="I1788" s="131">
        <v>7.4136805917224118</v>
      </c>
      <c r="J1788" s="131">
        <v>138.66233804641976</v>
      </c>
      <c r="K1788" s="131">
        <v>61.380089625890534</v>
      </c>
      <c r="L1788" s="131">
        <v>1034.0824178043583</v>
      </c>
      <c r="M1788" s="131">
        <v>2.0615410004517831</v>
      </c>
      <c r="N1788" s="131">
        <v>1502.9064174689711</v>
      </c>
      <c r="O1788" s="131">
        <v>7.584734822434573</v>
      </c>
      <c r="P1788" s="131">
        <v>4.9408440612446292</v>
      </c>
      <c r="Q1788" s="131">
        <v>11.06731497518849</v>
      </c>
      <c r="R1788" s="131">
        <v>3762.6564777709636</v>
      </c>
      <c r="S1788" s="131">
        <v>14.152986813814138</v>
      </c>
      <c r="T1788" s="131">
        <v>86.682578991157712</v>
      </c>
      <c r="U1788" s="131">
        <v>15207.071012495289</v>
      </c>
      <c r="V1788" s="131">
        <v>902.0576979977958</v>
      </c>
      <c r="W1788" s="131">
        <v>11.819489718319316</v>
      </c>
      <c r="X1788" s="131">
        <v>-2196.6837883203666</v>
      </c>
      <c r="Y1788" s="131">
        <v>0</v>
      </c>
      <c r="Z1788" s="131">
        <v>2.8815230121847744E-3</v>
      </c>
      <c r="AA1788" s="131">
        <v>12.345696752880878</v>
      </c>
      <c r="AB1788" s="131">
        <v>7.6859846324999834</v>
      </c>
      <c r="AC1788" s="131">
        <v>1479.931875710766</v>
      </c>
      <c r="AD1788" s="131">
        <v>11.758761801379725</v>
      </c>
      <c r="AE1788" s="131">
        <v>412.404918748613</v>
      </c>
      <c r="AF1788" s="131">
        <v>89.001761476863535</v>
      </c>
      <c r="AG1788" s="131">
        <v>1039.5796853577035</v>
      </c>
      <c r="AH1788" s="43">
        <v>24445.434919908621</v>
      </c>
    </row>
    <row r="1789" spans="1:34">
      <c r="A1789" s="52">
        <v>-1910.7369428300267</v>
      </c>
      <c r="C1789" s="53"/>
      <c r="D1789" s="2">
        <v>2020</v>
      </c>
      <c r="E1789" s="2">
        <v>2</v>
      </c>
      <c r="F1789" s="62">
        <v>2020</v>
      </c>
      <c r="G1789" s="62">
        <v>2020</v>
      </c>
      <c r="H1789" s="131">
        <v>1065.7960156248193</v>
      </c>
      <c r="I1789" s="131">
        <v>6.8072376997344541</v>
      </c>
      <c r="J1789" s="131">
        <v>155.43321933133586</v>
      </c>
      <c r="K1789" s="131">
        <v>33.762990161242058</v>
      </c>
      <c r="L1789" s="131">
        <v>1222.4134087853365</v>
      </c>
      <c r="M1789" s="131">
        <v>2.0335240113178945</v>
      </c>
      <c r="N1789" s="131">
        <v>1356.602370403828</v>
      </c>
      <c r="O1789" s="131">
        <v>6.2196910804673902</v>
      </c>
      <c r="P1789" s="131">
        <v>4.8102474060609079</v>
      </c>
      <c r="Q1789" s="131">
        <v>9.786124967167833</v>
      </c>
      <c r="R1789" s="131">
        <v>2390.3357325341899</v>
      </c>
      <c r="S1789" s="131">
        <v>11.085533805910082</v>
      </c>
      <c r="T1789" s="131">
        <v>60.8573600952353</v>
      </c>
      <c r="U1789" s="131">
        <v>10155.767874951463</v>
      </c>
      <c r="V1789" s="131">
        <v>859.72521117067356</v>
      </c>
      <c r="W1789" s="131">
        <v>10.506254174209431</v>
      </c>
      <c r="X1789" s="131">
        <v>-1910.7369428300267</v>
      </c>
      <c r="Y1789" s="131">
        <v>0</v>
      </c>
      <c r="Z1789" s="131">
        <v>2.4698768675869499E-2</v>
      </c>
      <c r="AA1789" s="131">
        <v>12.315465728403275</v>
      </c>
      <c r="AB1789" s="131">
        <v>6.7075800707298914</v>
      </c>
      <c r="AC1789" s="131">
        <v>1578.2858949391461</v>
      </c>
      <c r="AD1789" s="131">
        <v>9.8831081579780857</v>
      </c>
      <c r="AE1789" s="131">
        <v>163.64572934028561</v>
      </c>
      <c r="AF1789" s="131">
        <v>81.729590871528217</v>
      </c>
      <c r="AG1789" s="131">
        <v>819.87821865649335</v>
      </c>
      <c r="AH1789" s="43">
        <v>18113.676139906202</v>
      </c>
    </row>
    <row r="1790" spans="1:34">
      <c r="A1790" s="52">
        <v>-2279.9341357416047</v>
      </c>
      <c r="C1790" s="53"/>
      <c r="D1790" s="2">
        <v>2020</v>
      </c>
      <c r="E1790" s="2">
        <v>3</v>
      </c>
      <c r="F1790" s="62">
        <v>2020</v>
      </c>
      <c r="G1790" s="62">
        <v>2020</v>
      </c>
      <c r="H1790" s="131">
        <v>1209.0349509676123</v>
      </c>
      <c r="I1790" s="131">
        <v>7.9189379846051979</v>
      </c>
      <c r="J1790" s="131">
        <v>134.79576185514574</v>
      </c>
      <c r="K1790" s="131">
        <v>58.684164230959453</v>
      </c>
      <c r="L1790" s="131">
        <v>1097.66793446362</v>
      </c>
      <c r="M1790" s="131">
        <v>2.3493518888271865</v>
      </c>
      <c r="N1790" s="131">
        <v>1509.6906999927985</v>
      </c>
      <c r="O1790" s="131">
        <v>6.7787013555268061</v>
      </c>
      <c r="P1790" s="131">
        <v>7.837681107207449</v>
      </c>
      <c r="Q1790" s="131">
        <v>11.127427525191004</v>
      </c>
      <c r="R1790" s="131">
        <v>3233.2231839199621</v>
      </c>
      <c r="S1790" s="131">
        <v>13.562173880385147</v>
      </c>
      <c r="T1790" s="131">
        <v>73.774277479890955</v>
      </c>
      <c r="U1790" s="131">
        <v>14310.316056185124</v>
      </c>
      <c r="V1790" s="131">
        <v>1060.7670107620356</v>
      </c>
      <c r="W1790" s="131">
        <v>11.854622744703555</v>
      </c>
      <c r="X1790" s="131">
        <v>-2279.9341357416047</v>
      </c>
      <c r="Y1790" s="131">
        <v>0</v>
      </c>
      <c r="Z1790" s="131">
        <v>6.0100337111282452E-2</v>
      </c>
      <c r="AA1790" s="131">
        <v>13.776768087273389</v>
      </c>
      <c r="AB1790" s="131">
        <v>7.013625770994838</v>
      </c>
      <c r="AC1790" s="131">
        <v>1142.0578687441684</v>
      </c>
      <c r="AD1790" s="131">
        <v>11.500566407613151</v>
      </c>
      <c r="AE1790" s="131">
        <v>1640.6073726733407</v>
      </c>
      <c r="AF1790" s="131">
        <v>91.978520091632802</v>
      </c>
      <c r="AG1790" s="131">
        <v>1027.9244625666913</v>
      </c>
      <c r="AH1790" s="43">
        <v>24404.368085280821</v>
      </c>
    </row>
    <row r="1791" spans="1:34">
      <c r="A1791" s="52">
        <v>-3063.5414130952013</v>
      </c>
      <c r="C1791" s="53"/>
      <c r="D1791" s="2">
        <v>2020</v>
      </c>
      <c r="E1791" s="2">
        <v>4</v>
      </c>
      <c r="F1791" s="62">
        <v>2020</v>
      </c>
      <c r="G1791" s="62">
        <v>2020</v>
      </c>
      <c r="H1791" s="131">
        <v>1148.0806740902906</v>
      </c>
      <c r="I1791" s="131">
        <v>8.8259219120148131</v>
      </c>
      <c r="J1791" s="131">
        <v>182.86076182634861</v>
      </c>
      <c r="K1791" s="131">
        <v>67.234914712396034</v>
      </c>
      <c r="L1791" s="131">
        <v>1490.5401663408591</v>
      </c>
      <c r="M1791" s="131">
        <v>2.2566411247841356</v>
      </c>
      <c r="N1791" s="131">
        <v>1921.4325631327042</v>
      </c>
      <c r="O1791" s="131">
        <v>7.7146626051600036</v>
      </c>
      <c r="P1791" s="131">
        <v>8.5234076367311928</v>
      </c>
      <c r="Q1791" s="131">
        <v>12.717437501631178</v>
      </c>
      <c r="R1791" s="131">
        <v>3591.6227203808758</v>
      </c>
      <c r="S1791" s="131">
        <v>10.759956757297697</v>
      </c>
      <c r="T1791" s="131">
        <v>169.47767590923868</v>
      </c>
      <c r="U1791" s="131">
        <v>14527.769621585529</v>
      </c>
      <c r="V1791" s="131">
        <v>1556.5816861585345</v>
      </c>
      <c r="W1791" s="131">
        <v>14.309496735636083</v>
      </c>
      <c r="X1791" s="131">
        <v>-3063.5414130952013</v>
      </c>
      <c r="Y1791" s="131">
        <v>0</v>
      </c>
      <c r="Z1791" s="131">
        <v>3.2931691567825998E-3</v>
      </c>
      <c r="AA1791" s="131">
        <v>11.948608161093976</v>
      </c>
      <c r="AB1791" s="131">
        <v>8.358343494005128</v>
      </c>
      <c r="AC1791" s="131">
        <v>1707.9394064993485</v>
      </c>
      <c r="AD1791" s="131">
        <v>13.092884579434104</v>
      </c>
      <c r="AE1791" s="131">
        <v>3190.0603414884677</v>
      </c>
      <c r="AF1791" s="131">
        <v>94.915425449551378</v>
      </c>
      <c r="AG1791" s="131">
        <v>1336.0277433030149</v>
      </c>
      <c r="AH1791" s="43">
        <v>28019.512941458903</v>
      </c>
    </row>
    <row r="1792" spans="1:34">
      <c r="A1792" s="52">
        <v>-4766.6240524141695</v>
      </c>
      <c r="C1792" s="53"/>
      <c r="D1792" s="2">
        <v>2020</v>
      </c>
      <c r="E1792" s="2">
        <v>5</v>
      </c>
      <c r="F1792" s="62">
        <v>2021</v>
      </c>
      <c r="G1792" s="62">
        <v>2021</v>
      </c>
      <c r="H1792" s="131">
        <v>881.81243612974811</v>
      </c>
      <c r="I1792" s="131">
        <v>9.4511276780090316</v>
      </c>
      <c r="J1792" s="131">
        <v>197.23468022846271</v>
      </c>
      <c r="K1792" s="131">
        <v>94.03560306815136</v>
      </c>
      <c r="L1792" s="131">
        <v>855.14619758566187</v>
      </c>
      <c r="M1792" s="131">
        <v>2.2810923153009846</v>
      </c>
      <c r="N1792" s="131">
        <v>2888.0602309372448</v>
      </c>
      <c r="O1792" s="131">
        <v>9.1370510166634098</v>
      </c>
      <c r="P1792" s="131">
        <v>12.793955897162547</v>
      </c>
      <c r="Q1792" s="131">
        <v>15.385179624545032</v>
      </c>
      <c r="R1792" s="131">
        <v>7451.3663877209665</v>
      </c>
      <c r="S1792" s="131">
        <v>20.368789774491322</v>
      </c>
      <c r="T1792" s="131">
        <v>119.03690674119703</v>
      </c>
      <c r="U1792" s="131">
        <v>13979.624169991625</v>
      </c>
      <c r="V1792" s="131">
        <v>1747.4229949853009</v>
      </c>
      <c r="W1792" s="131">
        <v>19.77360689171142</v>
      </c>
      <c r="X1792" s="131">
        <v>-4766.6240524141695</v>
      </c>
      <c r="Y1792" s="131">
        <v>4.3974218626936686E-3</v>
      </c>
      <c r="Z1792" s="131">
        <v>6.2570213978869402E-2</v>
      </c>
      <c r="AA1792" s="131">
        <v>13.932825537955075</v>
      </c>
      <c r="AB1792" s="131">
        <v>10.066078501483531</v>
      </c>
      <c r="AC1792" s="131">
        <v>2211.6093980459186</v>
      </c>
      <c r="AD1792" s="131">
        <v>15.757732827730143</v>
      </c>
      <c r="AE1792" s="131">
        <v>245.56682073872395</v>
      </c>
      <c r="AF1792" s="131">
        <v>112.17048730601427</v>
      </c>
      <c r="AG1792" s="131">
        <v>2036.437342898485</v>
      </c>
      <c r="AH1792" s="43">
        <v>28181.914011664227</v>
      </c>
    </row>
    <row r="1793" spans="1:34">
      <c r="A1793" s="52">
        <v>-5718.3952472585088</v>
      </c>
      <c r="C1793" s="53"/>
      <c r="D1793" s="2">
        <v>2020</v>
      </c>
      <c r="E1793" s="2">
        <v>6</v>
      </c>
      <c r="F1793" s="62">
        <v>2021</v>
      </c>
      <c r="G1793" s="62">
        <v>2021</v>
      </c>
      <c r="H1793" s="131">
        <v>1201.6416237900251</v>
      </c>
      <c r="I1793" s="131">
        <v>9.5241688661048176</v>
      </c>
      <c r="J1793" s="131">
        <v>170.05862236377672</v>
      </c>
      <c r="K1793" s="131">
        <v>205.23631951929104</v>
      </c>
      <c r="L1793" s="131">
        <v>934.02810918605701</v>
      </c>
      <c r="M1793" s="131">
        <v>2.158326962914308</v>
      </c>
      <c r="N1793" s="131">
        <v>3472.0720433100369</v>
      </c>
      <c r="O1793" s="131">
        <v>9.8713033937321271</v>
      </c>
      <c r="P1793" s="131">
        <v>16.08107747172917</v>
      </c>
      <c r="Q1793" s="131">
        <v>17.790342202118229</v>
      </c>
      <c r="R1793" s="131">
        <v>8891.2129323606805</v>
      </c>
      <c r="S1793" s="131">
        <v>20.727852853561799</v>
      </c>
      <c r="T1793" s="131">
        <v>109.99885555622919</v>
      </c>
      <c r="U1793" s="131">
        <v>11078.25530779146</v>
      </c>
      <c r="V1793" s="131">
        <v>1873.9883075790237</v>
      </c>
      <c r="W1793" s="131">
        <v>22.719973430692963</v>
      </c>
      <c r="X1793" s="131">
        <v>-5718.3952472585088</v>
      </c>
      <c r="Y1793" s="131">
        <v>3.1828958244258937E-2</v>
      </c>
      <c r="Z1793" s="131">
        <v>1.2670468330721052</v>
      </c>
      <c r="AA1793" s="131">
        <v>14.262507115704077</v>
      </c>
      <c r="AB1793" s="131">
        <v>10.189909300206116</v>
      </c>
      <c r="AC1793" s="131">
        <v>2331.9505495975814</v>
      </c>
      <c r="AD1793" s="131">
        <v>15.472698702243099</v>
      </c>
      <c r="AE1793" s="131">
        <v>273.61055166708616</v>
      </c>
      <c r="AF1793" s="131">
        <v>114.55923558724955</v>
      </c>
      <c r="AG1793" s="131">
        <v>2461.0308006693799</v>
      </c>
      <c r="AH1793" s="43">
        <v>27539.345047809697</v>
      </c>
    </row>
    <row r="1794" spans="1:34">
      <c r="A1794" s="52">
        <v>-5531.2922580794684</v>
      </c>
      <c r="C1794" s="53"/>
      <c r="D1794" s="2">
        <v>2020</v>
      </c>
      <c r="E1794" s="2">
        <v>7</v>
      </c>
      <c r="F1794" s="62">
        <v>2021</v>
      </c>
      <c r="G1794" s="62">
        <v>2021</v>
      </c>
      <c r="H1794" s="131">
        <v>1050.7924421348498</v>
      </c>
      <c r="I1794" s="131">
        <v>10.228781795304087</v>
      </c>
      <c r="J1794" s="131">
        <v>208.63793643484198</v>
      </c>
      <c r="K1794" s="131">
        <v>108.00023595812411</v>
      </c>
      <c r="L1794" s="131">
        <v>1013.3199744197153</v>
      </c>
      <c r="M1794" s="131">
        <v>2.1756465561970755</v>
      </c>
      <c r="N1794" s="131">
        <v>3724.0186395776454</v>
      </c>
      <c r="O1794" s="131">
        <v>11.085967757544873</v>
      </c>
      <c r="P1794" s="131">
        <v>12.797343130294115</v>
      </c>
      <c r="Q1794" s="131">
        <v>19.145847175801332</v>
      </c>
      <c r="R1794" s="131">
        <v>8029.8388390196678</v>
      </c>
      <c r="S1794" s="131">
        <v>21.985070947592519</v>
      </c>
      <c r="T1794" s="131">
        <v>132.47594605322072</v>
      </c>
      <c r="U1794" s="131">
        <v>12751.74031240204</v>
      </c>
      <c r="V1794" s="131">
        <v>1983.2526995320011</v>
      </c>
      <c r="W1794" s="131">
        <v>25.585349098325569</v>
      </c>
      <c r="X1794" s="131">
        <v>-5531.2922580794684</v>
      </c>
      <c r="Y1794" s="131">
        <v>6.0307499831227442E-2</v>
      </c>
      <c r="Z1794" s="131">
        <v>1.4605205210330829</v>
      </c>
      <c r="AA1794" s="131">
        <v>14.579932872718913</v>
      </c>
      <c r="AB1794" s="131">
        <v>10.910764634214782</v>
      </c>
      <c r="AC1794" s="131">
        <v>2714.4491643316978</v>
      </c>
      <c r="AD1794" s="131">
        <v>16.65088505169372</v>
      </c>
      <c r="AE1794" s="131">
        <v>269.06756548341986</v>
      </c>
      <c r="AF1794" s="131">
        <v>122.42081488600836</v>
      </c>
      <c r="AG1794" s="131">
        <v>2742.4004958557771</v>
      </c>
      <c r="AH1794" s="43">
        <v>29465.789225050095</v>
      </c>
    </row>
    <row r="1795" spans="1:34">
      <c r="A1795" s="52">
        <v>-5782.2923104545252</v>
      </c>
      <c r="C1795" s="53"/>
      <c r="D1795" s="2">
        <v>2020</v>
      </c>
      <c r="E1795" s="2">
        <v>8</v>
      </c>
      <c r="F1795" s="62">
        <v>2021</v>
      </c>
      <c r="G1795" s="62">
        <v>2021</v>
      </c>
      <c r="H1795" s="131">
        <v>1005.5105727464481</v>
      </c>
      <c r="I1795" s="131">
        <v>11.03525032625161</v>
      </c>
      <c r="J1795" s="131">
        <v>201.23485762959785</v>
      </c>
      <c r="K1795" s="131">
        <v>109.12353820601206</v>
      </c>
      <c r="L1795" s="131">
        <v>1038.8737508931217</v>
      </c>
      <c r="M1795" s="131">
        <v>2.2332087338721562</v>
      </c>
      <c r="N1795" s="131">
        <v>3746.6586964039029</v>
      </c>
      <c r="O1795" s="131">
        <v>11.349833439746522</v>
      </c>
      <c r="P1795" s="131">
        <v>12.117261989322978</v>
      </c>
      <c r="Q1795" s="131">
        <v>18.233589686202713</v>
      </c>
      <c r="R1795" s="131">
        <v>9265.2119196090007</v>
      </c>
      <c r="S1795" s="131">
        <v>22.387897947657738</v>
      </c>
      <c r="T1795" s="131">
        <v>140.29054321696316</v>
      </c>
      <c r="U1795" s="131">
        <v>14032.657236006642</v>
      </c>
      <c r="V1795" s="131">
        <v>2007.1048621083496</v>
      </c>
      <c r="W1795" s="131">
        <v>26.31833497509994</v>
      </c>
      <c r="X1795" s="131">
        <v>-5782.2923104545252</v>
      </c>
      <c r="Y1795" s="131">
        <v>0.18196950469908563</v>
      </c>
      <c r="Z1795" s="131">
        <v>1.8244157128575604</v>
      </c>
      <c r="AA1795" s="131">
        <v>14.574622017067446</v>
      </c>
      <c r="AB1795" s="131">
        <v>11.546398011688135</v>
      </c>
      <c r="AC1795" s="131">
        <v>2944.5045840968978</v>
      </c>
      <c r="AD1795" s="131">
        <v>16.976347140152107</v>
      </c>
      <c r="AE1795" s="131">
        <v>352.87952140154636</v>
      </c>
      <c r="AF1795" s="131">
        <v>125.59124634547314</v>
      </c>
      <c r="AG1795" s="131">
        <v>2820.4294718612673</v>
      </c>
      <c r="AH1795" s="43">
        <v>32156.557619555315</v>
      </c>
    </row>
    <row r="1796" spans="1:34">
      <c r="A1796" s="52">
        <v>-5271.9888374642205</v>
      </c>
      <c r="C1796" s="53"/>
      <c r="D1796" s="2">
        <v>2020</v>
      </c>
      <c r="E1796" s="2">
        <v>9</v>
      </c>
      <c r="F1796" s="62">
        <v>2021</v>
      </c>
      <c r="G1796" s="62">
        <v>2021</v>
      </c>
      <c r="H1796" s="131">
        <v>787.77799119622841</v>
      </c>
      <c r="I1796" s="131">
        <v>10.456281642629957</v>
      </c>
      <c r="J1796" s="131">
        <v>180.46379894354661</v>
      </c>
      <c r="K1796" s="131">
        <v>100.9901472614289</v>
      </c>
      <c r="L1796" s="131">
        <v>942.44069936864571</v>
      </c>
      <c r="M1796" s="131">
        <v>2.1461013676558838</v>
      </c>
      <c r="N1796" s="131">
        <v>3423.7975639181773</v>
      </c>
      <c r="O1796" s="131">
        <v>10.943608612892008</v>
      </c>
      <c r="P1796" s="131">
        <v>10.925708645485344</v>
      </c>
      <c r="Q1796" s="131">
        <v>16.742336041909528</v>
      </c>
      <c r="R1796" s="131">
        <v>8725.4795408458704</v>
      </c>
      <c r="S1796" s="131">
        <v>20.492124460931041</v>
      </c>
      <c r="T1796" s="131">
        <v>135.19683886943884</v>
      </c>
      <c r="U1796" s="131">
        <v>17947.541202767196</v>
      </c>
      <c r="V1796" s="131">
        <v>1825.632759567864</v>
      </c>
      <c r="W1796" s="131">
        <v>23.734763161201979</v>
      </c>
      <c r="X1796" s="131">
        <v>-5271.9888374642205</v>
      </c>
      <c r="Y1796" s="131">
        <v>6.9311744597695443E-2</v>
      </c>
      <c r="Z1796" s="131">
        <v>1.6844560236943</v>
      </c>
      <c r="AA1796" s="131">
        <v>14.198368320528623</v>
      </c>
      <c r="AB1796" s="131">
        <v>10.794938107652971</v>
      </c>
      <c r="AC1796" s="131">
        <v>2671.7894230147181</v>
      </c>
      <c r="AD1796" s="131">
        <v>17.469636234558774</v>
      </c>
      <c r="AE1796" s="131">
        <v>925.71324413876755</v>
      </c>
      <c r="AF1796" s="131">
        <v>115.52200637116904</v>
      </c>
      <c r="AG1796" s="131">
        <v>2459.8828594716842</v>
      </c>
      <c r="AH1796" s="43">
        <v>35109.89687263425</v>
      </c>
    </row>
    <row r="1797" spans="1:34">
      <c r="A1797" s="52">
        <v>-4713.5602401838687</v>
      </c>
      <c r="C1797" s="53"/>
      <c r="D1797" s="2">
        <v>2020</v>
      </c>
      <c r="E1797" s="2">
        <v>10</v>
      </c>
      <c r="F1797" s="62">
        <v>2021</v>
      </c>
      <c r="G1797" s="62">
        <v>2021</v>
      </c>
      <c r="H1797" s="131">
        <v>711.94667699090076</v>
      </c>
      <c r="I1797" s="131">
        <v>8.8644528139919494</v>
      </c>
      <c r="J1797" s="131">
        <v>407.64086797028978</v>
      </c>
      <c r="K1797" s="131">
        <v>82.295232750792081</v>
      </c>
      <c r="L1797" s="131">
        <v>811.64840895629686</v>
      </c>
      <c r="M1797" s="131">
        <v>2.2999401079910551</v>
      </c>
      <c r="N1797" s="131">
        <v>2539.0674564827054</v>
      </c>
      <c r="O1797" s="131">
        <v>8.1441461091690659</v>
      </c>
      <c r="P1797" s="131">
        <v>7.8079487274970347</v>
      </c>
      <c r="Q1797" s="131">
        <v>13.932239473660045</v>
      </c>
      <c r="R1797" s="131">
        <v>5504.4084152741079</v>
      </c>
      <c r="S1797" s="131">
        <v>18.889768171782716</v>
      </c>
      <c r="T1797" s="131">
        <v>201.32539030401006</v>
      </c>
      <c r="U1797" s="131">
        <v>18388.643665080184</v>
      </c>
      <c r="V1797" s="131">
        <v>1662.0287717706569</v>
      </c>
      <c r="W1797" s="131">
        <v>16.200023376438597</v>
      </c>
      <c r="X1797" s="131">
        <v>-4713.5602401838687</v>
      </c>
      <c r="Y1797" s="131">
        <v>1.4658072875645561E-2</v>
      </c>
      <c r="Z1797" s="131">
        <v>0.40711803700724891</v>
      </c>
      <c r="AA1797" s="131">
        <v>14.128101614986083</v>
      </c>
      <c r="AB1797" s="131">
        <v>9.8782135254747399</v>
      </c>
      <c r="AC1797" s="131">
        <v>2891.605397896828</v>
      </c>
      <c r="AD1797" s="131">
        <v>15.726137865071864</v>
      </c>
      <c r="AE1797" s="131">
        <v>4896.6024055301559</v>
      </c>
      <c r="AF1797" s="131">
        <v>102.03272769712478</v>
      </c>
      <c r="AG1797" s="131">
        <v>1644.2137585400733</v>
      </c>
      <c r="AH1797" s="43">
        <v>35246.191682956196</v>
      </c>
    </row>
    <row r="1798" spans="1:34">
      <c r="A1798" s="52">
        <v>-4107.9177861947028</v>
      </c>
      <c r="C1798" s="53"/>
      <c r="D1798" s="2">
        <v>2020</v>
      </c>
      <c r="E1798" s="2">
        <v>11</v>
      </c>
      <c r="F1798" s="62">
        <v>2021</v>
      </c>
      <c r="G1798" s="62">
        <v>2021</v>
      </c>
      <c r="H1798" s="131">
        <v>808.80107067675203</v>
      </c>
      <c r="I1798" s="131">
        <v>7.9705358881224067</v>
      </c>
      <c r="J1798" s="131">
        <v>444.20044610404318</v>
      </c>
      <c r="K1798" s="131">
        <v>64.025125084729453</v>
      </c>
      <c r="L1798" s="131">
        <v>1252.9634951641385</v>
      </c>
      <c r="M1798" s="131">
        <v>2.2607163232036109</v>
      </c>
      <c r="N1798" s="131">
        <v>1674.2703224560041</v>
      </c>
      <c r="O1798" s="131">
        <v>6.7289759078170732</v>
      </c>
      <c r="P1798" s="131">
        <v>5.3661299988746141</v>
      </c>
      <c r="Q1798" s="131">
        <v>12.052235986768173</v>
      </c>
      <c r="R1798" s="131">
        <v>3865.9058813251718</v>
      </c>
      <c r="S1798" s="131">
        <v>15.760316275802777</v>
      </c>
      <c r="T1798" s="131">
        <v>163.67402359446811</v>
      </c>
      <c r="U1798" s="131">
        <v>14968.743550049709</v>
      </c>
      <c r="V1798" s="131">
        <v>1349.6278633820436</v>
      </c>
      <c r="W1798" s="131">
        <v>12.517712390039803</v>
      </c>
      <c r="X1798" s="131">
        <v>-4107.9177861947028</v>
      </c>
      <c r="Y1798" s="131">
        <v>0</v>
      </c>
      <c r="Z1798" s="131">
        <v>4.1164614459782492E-3</v>
      </c>
      <c r="AA1798" s="131">
        <v>12.870654407660888</v>
      </c>
      <c r="AB1798" s="131">
        <v>9.3833611701232638</v>
      </c>
      <c r="AC1798" s="131">
        <v>2291.7953211506538</v>
      </c>
      <c r="AD1798" s="131">
        <v>13.174419966939336</v>
      </c>
      <c r="AE1798" s="131">
        <v>3755.3551628290097</v>
      </c>
      <c r="AF1798" s="131">
        <v>87.747432655983658</v>
      </c>
      <c r="AG1798" s="131">
        <v>1276.448560961381</v>
      </c>
      <c r="AH1798" s="43">
        <v>27993.729644016177</v>
      </c>
    </row>
    <row r="1799" spans="1:34">
      <c r="A1799" s="52">
        <v>-2394.4670884514876</v>
      </c>
      <c r="C1799" s="53"/>
      <c r="D1799" s="2">
        <v>2020</v>
      </c>
      <c r="E1799" s="2">
        <v>12</v>
      </c>
      <c r="F1799" s="62">
        <v>2021</v>
      </c>
      <c r="G1799" s="62">
        <v>2021</v>
      </c>
      <c r="H1799" s="131">
        <v>728.83021631575809</v>
      </c>
      <c r="I1799" s="131">
        <v>6.9157943279135132</v>
      </c>
      <c r="J1799" s="131">
        <v>270.62889781038945</v>
      </c>
      <c r="K1799" s="131">
        <v>51.05098412162365</v>
      </c>
      <c r="L1799" s="131">
        <v>1007.5208386491796</v>
      </c>
      <c r="M1799" s="131">
        <v>2.1929661494798429</v>
      </c>
      <c r="N1799" s="131">
        <v>1356.9669979661833</v>
      </c>
      <c r="O1799" s="131">
        <v>5.8230905338147618</v>
      </c>
      <c r="P1799" s="131">
        <v>5.310805191059031</v>
      </c>
      <c r="Q1799" s="131">
        <v>11.153850624093209</v>
      </c>
      <c r="R1799" s="131">
        <v>3759.2090853317582</v>
      </c>
      <c r="S1799" s="131">
        <v>12.485979277741764</v>
      </c>
      <c r="T1799" s="131">
        <v>127.75617061077514</v>
      </c>
      <c r="U1799" s="131">
        <v>10156.898972820909</v>
      </c>
      <c r="V1799" s="131">
        <v>1146.1342247337016</v>
      </c>
      <c r="W1799" s="131">
        <v>9.7839931160155142</v>
      </c>
      <c r="X1799" s="131">
        <v>-2394.4670884514876</v>
      </c>
      <c r="Y1799" s="131">
        <v>1.6752083286452073E-3</v>
      </c>
      <c r="Z1799" s="131">
        <v>0.33261008483504256</v>
      </c>
      <c r="AA1799" s="131">
        <v>5.2618323685342725</v>
      </c>
      <c r="AB1799" s="131">
        <v>4.4456669260025015</v>
      </c>
      <c r="AC1799" s="131">
        <v>2329.0447611848126</v>
      </c>
      <c r="AD1799" s="131">
        <v>11.822291457477551</v>
      </c>
      <c r="AE1799" s="131">
        <v>515.34653000228604</v>
      </c>
      <c r="AF1799" s="131">
        <v>83.970812184421433</v>
      </c>
      <c r="AG1799" s="131">
        <v>955.04570923194137</v>
      </c>
      <c r="AH1799" s="43">
        <v>20169.467667777546</v>
      </c>
    </row>
    <row r="1800" spans="1:34">
      <c r="A1800" s="52">
        <v>-2771.8832700563112</v>
      </c>
      <c r="C1800" s="53"/>
      <c r="D1800" s="2">
        <v>2021</v>
      </c>
      <c r="E1800" s="2">
        <v>1</v>
      </c>
      <c r="F1800" s="62">
        <v>2021</v>
      </c>
      <c r="G1800" s="62">
        <v>2021</v>
      </c>
      <c r="H1800" s="131">
        <v>834.8675200412531</v>
      </c>
      <c r="I1800" s="131">
        <v>7.4136805917224118</v>
      </c>
      <c r="J1800" s="131">
        <v>138.66233804641976</v>
      </c>
      <c r="K1800" s="131">
        <v>61.380089625890534</v>
      </c>
      <c r="L1800" s="131">
        <v>1034.0824178043583</v>
      </c>
      <c r="M1800" s="131">
        <v>2.0615410004517831</v>
      </c>
      <c r="N1800" s="131">
        <v>1502.9064174689711</v>
      </c>
      <c r="O1800" s="131">
        <v>7.584734822434573</v>
      </c>
      <c r="P1800" s="131">
        <v>4.9408440612446292</v>
      </c>
      <c r="Q1800" s="131">
        <v>11.06731497518849</v>
      </c>
      <c r="R1800" s="131">
        <v>3762.6564777709636</v>
      </c>
      <c r="S1800" s="131">
        <v>14.152986813814138</v>
      </c>
      <c r="T1800" s="131">
        <v>86.682578991157712</v>
      </c>
      <c r="U1800" s="131">
        <v>15207.071012495289</v>
      </c>
      <c r="V1800" s="131">
        <v>902.0576979977958</v>
      </c>
      <c r="W1800" s="131">
        <v>11.819489718319316</v>
      </c>
      <c r="X1800" s="131">
        <v>-2771.8832700563112</v>
      </c>
      <c r="Y1800" s="131">
        <v>0</v>
      </c>
      <c r="Z1800" s="131">
        <v>2.8815230121847744E-3</v>
      </c>
      <c r="AA1800" s="131">
        <v>12.345696752880878</v>
      </c>
      <c r="AB1800" s="131">
        <v>7.6859846324999834</v>
      </c>
      <c r="AC1800" s="131">
        <v>1479.931875710766</v>
      </c>
      <c r="AD1800" s="131">
        <v>11.758761801379725</v>
      </c>
      <c r="AE1800" s="131">
        <v>412.404918748613</v>
      </c>
      <c r="AF1800" s="131">
        <v>89.001761476863535</v>
      </c>
      <c r="AG1800" s="131">
        <v>1039.5796853577035</v>
      </c>
      <c r="AH1800" s="43">
        <v>23870.235438172676</v>
      </c>
    </row>
    <row r="1801" spans="1:34">
      <c r="A1801" s="52">
        <v>-2411.0615253180308</v>
      </c>
      <c r="C1801" s="53"/>
      <c r="D1801" s="2">
        <v>2021</v>
      </c>
      <c r="E1801" s="2">
        <v>2</v>
      </c>
      <c r="F1801" s="62">
        <v>2021</v>
      </c>
      <c r="G1801" s="62">
        <v>2021</v>
      </c>
      <c r="H1801" s="131">
        <v>1065.7960156248193</v>
      </c>
      <c r="I1801" s="131">
        <v>6.8072376997344541</v>
      </c>
      <c r="J1801" s="131">
        <v>155.43321933133586</v>
      </c>
      <c r="K1801" s="131">
        <v>33.762990161242058</v>
      </c>
      <c r="L1801" s="131">
        <v>1222.4134087853365</v>
      </c>
      <c r="M1801" s="131">
        <v>2.0335240113178945</v>
      </c>
      <c r="N1801" s="131">
        <v>1356.602370403828</v>
      </c>
      <c r="O1801" s="131">
        <v>6.2196910804673902</v>
      </c>
      <c r="P1801" s="131">
        <v>4.8102474060609079</v>
      </c>
      <c r="Q1801" s="131">
        <v>9.786124967167833</v>
      </c>
      <c r="R1801" s="131">
        <v>2390.3357325341899</v>
      </c>
      <c r="S1801" s="131">
        <v>11.085533805910082</v>
      </c>
      <c r="T1801" s="131">
        <v>60.8573600952353</v>
      </c>
      <c r="U1801" s="131">
        <v>10155.767874951463</v>
      </c>
      <c r="V1801" s="131">
        <v>859.72521117067356</v>
      </c>
      <c r="W1801" s="131">
        <v>10.506254174209431</v>
      </c>
      <c r="X1801" s="131">
        <v>-2411.0615253180308</v>
      </c>
      <c r="Y1801" s="131">
        <v>0</v>
      </c>
      <c r="Z1801" s="131">
        <v>2.4698768675869499E-2</v>
      </c>
      <c r="AA1801" s="131">
        <v>12.315465728403275</v>
      </c>
      <c r="AB1801" s="131">
        <v>6.7075800707298914</v>
      </c>
      <c r="AC1801" s="131">
        <v>1578.2858949391461</v>
      </c>
      <c r="AD1801" s="131">
        <v>9.8831081579780857</v>
      </c>
      <c r="AE1801" s="131">
        <v>163.64572934028561</v>
      </c>
      <c r="AF1801" s="131">
        <v>81.729590871528217</v>
      </c>
      <c r="AG1801" s="131">
        <v>819.87821865649335</v>
      </c>
      <c r="AH1801" s="43">
        <v>17613.351557418198</v>
      </c>
    </row>
    <row r="1802" spans="1:34">
      <c r="A1802" s="52">
        <v>-2876.9326387775823</v>
      </c>
      <c r="C1802" s="53"/>
      <c r="D1802" s="2">
        <v>2021</v>
      </c>
      <c r="E1802" s="2">
        <v>3</v>
      </c>
      <c r="F1802" s="62">
        <v>2021</v>
      </c>
      <c r="G1802" s="62">
        <v>2021</v>
      </c>
      <c r="H1802" s="131">
        <v>1209.0349509676123</v>
      </c>
      <c r="I1802" s="131">
        <v>7.9189379846051979</v>
      </c>
      <c r="J1802" s="131">
        <v>134.79576185514574</v>
      </c>
      <c r="K1802" s="131">
        <v>58.684164230959453</v>
      </c>
      <c r="L1802" s="131">
        <v>1097.66793446362</v>
      </c>
      <c r="M1802" s="131">
        <v>2.3493518888271865</v>
      </c>
      <c r="N1802" s="131">
        <v>1509.6906999927985</v>
      </c>
      <c r="O1802" s="131">
        <v>6.7787013555268061</v>
      </c>
      <c r="P1802" s="131">
        <v>7.837681107207449</v>
      </c>
      <c r="Q1802" s="131">
        <v>11.127427525191004</v>
      </c>
      <c r="R1802" s="131">
        <v>3233.2231839199621</v>
      </c>
      <c r="S1802" s="131">
        <v>13.562173880385147</v>
      </c>
      <c r="T1802" s="131">
        <v>73.774277479890955</v>
      </c>
      <c r="U1802" s="131">
        <v>14310.316056185124</v>
      </c>
      <c r="V1802" s="131">
        <v>1060.7670107620356</v>
      </c>
      <c r="W1802" s="131">
        <v>11.854622744703555</v>
      </c>
      <c r="X1802" s="131">
        <v>-2876.9326387775823</v>
      </c>
      <c r="Y1802" s="131">
        <v>0</v>
      </c>
      <c r="Z1802" s="131">
        <v>6.0100337111282452E-2</v>
      </c>
      <c r="AA1802" s="131">
        <v>13.776768087273389</v>
      </c>
      <c r="AB1802" s="131">
        <v>7.013625770994838</v>
      </c>
      <c r="AC1802" s="131">
        <v>1142.0578687441684</v>
      </c>
      <c r="AD1802" s="131">
        <v>11.500566407613151</v>
      </c>
      <c r="AE1802" s="131">
        <v>1640.6073726733407</v>
      </c>
      <c r="AF1802" s="131">
        <v>91.978520091632802</v>
      </c>
      <c r="AG1802" s="131">
        <v>1027.9244625666913</v>
      </c>
      <c r="AH1802" s="43">
        <v>23807.369582244839</v>
      </c>
    </row>
    <row r="1803" spans="1:34">
      <c r="A1803" s="52">
        <v>-3865.7267082470084</v>
      </c>
      <c r="C1803" s="53"/>
      <c r="D1803" s="2">
        <v>2021</v>
      </c>
      <c r="E1803" s="2">
        <v>4</v>
      </c>
      <c r="F1803" s="62">
        <v>2021</v>
      </c>
      <c r="G1803" s="62">
        <v>2021</v>
      </c>
      <c r="H1803" s="131">
        <v>1148.0806740902906</v>
      </c>
      <c r="I1803" s="131">
        <v>8.8259219120148131</v>
      </c>
      <c r="J1803" s="131">
        <v>182.86076182634861</v>
      </c>
      <c r="K1803" s="131">
        <v>67.234914712396034</v>
      </c>
      <c r="L1803" s="131">
        <v>1490.5401663408591</v>
      </c>
      <c r="M1803" s="131">
        <v>2.2566411247841356</v>
      </c>
      <c r="N1803" s="131">
        <v>1921.4325631327042</v>
      </c>
      <c r="O1803" s="131">
        <v>7.7146626051600036</v>
      </c>
      <c r="P1803" s="131">
        <v>8.5234076367311928</v>
      </c>
      <c r="Q1803" s="131">
        <v>12.717437501631178</v>
      </c>
      <c r="R1803" s="131">
        <v>3591.6227203808758</v>
      </c>
      <c r="S1803" s="131">
        <v>10.759956757297697</v>
      </c>
      <c r="T1803" s="131">
        <v>169.47767590923868</v>
      </c>
      <c r="U1803" s="131">
        <v>14527.769621585529</v>
      </c>
      <c r="V1803" s="131">
        <v>1556.5816861585345</v>
      </c>
      <c r="W1803" s="131">
        <v>14.309496735636083</v>
      </c>
      <c r="X1803" s="131">
        <v>-3865.7267082470084</v>
      </c>
      <c r="Y1803" s="131">
        <v>0</v>
      </c>
      <c r="Z1803" s="131">
        <v>3.2931691567825998E-3</v>
      </c>
      <c r="AA1803" s="131">
        <v>11.948608161093976</v>
      </c>
      <c r="AB1803" s="131">
        <v>8.358343494005128</v>
      </c>
      <c r="AC1803" s="131">
        <v>1707.9394064993485</v>
      </c>
      <c r="AD1803" s="131">
        <v>13.092884579434104</v>
      </c>
      <c r="AE1803" s="131">
        <v>3190.0603414884677</v>
      </c>
      <c r="AF1803" s="131">
        <v>94.915425449551378</v>
      </c>
      <c r="AG1803" s="131">
        <v>1336.0277433030149</v>
      </c>
      <c r="AH1803" s="43">
        <v>27217.327646307094</v>
      </c>
    </row>
    <row r="1804" spans="1:34">
      <c r="A1804" s="52">
        <v>-6014.7598556446965</v>
      </c>
      <c r="C1804" s="53"/>
      <c r="D1804" s="2">
        <v>2021</v>
      </c>
      <c r="E1804" s="2">
        <v>5</v>
      </c>
      <c r="F1804" s="62">
        <v>2022</v>
      </c>
      <c r="G1804" s="62">
        <v>2022</v>
      </c>
      <c r="H1804" s="131">
        <v>881.81243612974811</v>
      </c>
      <c r="I1804" s="131">
        <v>9.4511276780090316</v>
      </c>
      <c r="J1804" s="131">
        <v>197.23468022846271</v>
      </c>
      <c r="K1804" s="131">
        <v>94.03560306815136</v>
      </c>
      <c r="L1804" s="131">
        <v>855.14619758566187</v>
      </c>
      <c r="M1804" s="131">
        <v>2.2810923153009846</v>
      </c>
      <c r="N1804" s="131">
        <v>2888.0602309372448</v>
      </c>
      <c r="O1804" s="131">
        <v>9.1370510166634098</v>
      </c>
      <c r="P1804" s="131">
        <v>12.793955897162547</v>
      </c>
      <c r="Q1804" s="131">
        <v>15.385179624545032</v>
      </c>
      <c r="R1804" s="131">
        <v>7451.3663877209665</v>
      </c>
      <c r="S1804" s="131">
        <v>20.368789774491322</v>
      </c>
      <c r="T1804" s="131">
        <v>119.03690674119703</v>
      </c>
      <c r="U1804" s="131">
        <v>13979.624169991625</v>
      </c>
      <c r="V1804" s="131">
        <v>1747.4229949853009</v>
      </c>
      <c r="W1804" s="131">
        <v>19.77360689171142</v>
      </c>
      <c r="X1804" s="131">
        <v>-6014.7598556446965</v>
      </c>
      <c r="Y1804" s="131">
        <v>4.3974218626936686E-3</v>
      </c>
      <c r="Z1804" s="131">
        <v>6.2570213978869402E-2</v>
      </c>
      <c r="AA1804" s="131">
        <v>13.932825537955075</v>
      </c>
      <c r="AB1804" s="131">
        <v>10.066078501483531</v>
      </c>
      <c r="AC1804" s="131">
        <v>2211.6093980459186</v>
      </c>
      <c r="AD1804" s="131">
        <v>15.757732827730143</v>
      </c>
      <c r="AE1804" s="131">
        <v>245.56682073872395</v>
      </c>
      <c r="AF1804" s="131">
        <v>112.17048730601427</v>
      </c>
      <c r="AG1804" s="131">
        <v>2036.437342898485</v>
      </c>
      <c r="AH1804" s="43">
        <v>26933.778208433698</v>
      </c>
    </row>
    <row r="1805" spans="1:34">
      <c r="A1805" s="52">
        <v>-7215.7513984136976</v>
      </c>
      <c r="C1805" s="53"/>
      <c r="D1805" s="2">
        <v>2021</v>
      </c>
      <c r="E1805" s="2">
        <v>6</v>
      </c>
      <c r="F1805" s="62">
        <v>2022</v>
      </c>
      <c r="G1805" s="62">
        <v>2022</v>
      </c>
      <c r="H1805" s="131">
        <v>1201.6416237900251</v>
      </c>
      <c r="I1805" s="131">
        <v>9.5241688661048176</v>
      </c>
      <c r="J1805" s="131">
        <v>170.05862236377672</v>
      </c>
      <c r="K1805" s="131">
        <v>205.23631951929104</v>
      </c>
      <c r="L1805" s="131">
        <v>934.02810918605701</v>
      </c>
      <c r="M1805" s="131">
        <v>2.158326962914308</v>
      </c>
      <c r="N1805" s="131">
        <v>3472.0720433100369</v>
      </c>
      <c r="O1805" s="131">
        <v>9.8713033937321271</v>
      </c>
      <c r="P1805" s="131">
        <v>16.08107747172917</v>
      </c>
      <c r="Q1805" s="131">
        <v>17.790342202118229</v>
      </c>
      <c r="R1805" s="131">
        <v>8891.2129323606805</v>
      </c>
      <c r="S1805" s="131">
        <v>20.727852853561799</v>
      </c>
      <c r="T1805" s="131">
        <v>109.99885555622919</v>
      </c>
      <c r="U1805" s="131">
        <v>11078.25530779146</v>
      </c>
      <c r="V1805" s="131">
        <v>1873.9883075790237</v>
      </c>
      <c r="W1805" s="131">
        <v>22.719973430692963</v>
      </c>
      <c r="X1805" s="131">
        <v>-7215.7513984136976</v>
      </c>
      <c r="Y1805" s="131">
        <v>3.1828958244258937E-2</v>
      </c>
      <c r="Z1805" s="131">
        <v>1.2670468330721052</v>
      </c>
      <c r="AA1805" s="131">
        <v>14.262507115704077</v>
      </c>
      <c r="AB1805" s="131">
        <v>10.189909300206116</v>
      </c>
      <c r="AC1805" s="131">
        <v>2331.9505495975814</v>
      </c>
      <c r="AD1805" s="131">
        <v>15.472698702243099</v>
      </c>
      <c r="AE1805" s="131">
        <v>273.61055166708616</v>
      </c>
      <c r="AF1805" s="131">
        <v>114.55923558724955</v>
      </c>
      <c r="AG1805" s="131">
        <v>2461.0308006693799</v>
      </c>
      <c r="AH1805" s="43">
        <v>26041.988896654508</v>
      </c>
    </row>
    <row r="1806" spans="1:34">
      <c r="A1806" s="52">
        <v>-6979.6556761980473</v>
      </c>
      <c r="C1806" s="53"/>
      <c r="D1806" s="2">
        <v>2021</v>
      </c>
      <c r="E1806" s="2">
        <v>7</v>
      </c>
      <c r="F1806" s="62">
        <v>2022</v>
      </c>
      <c r="G1806" s="62">
        <v>2022</v>
      </c>
      <c r="H1806" s="131">
        <v>1050.7924421348498</v>
      </c>
      <c r="I1806" s="131">
        <v>10.228781795304087</v>
      </c>
      <c r="J1806" s="131">
        <v>208.63793643484198</v>
      </c>
      <c r="K1806" s="131">
        <v>108.00023595812411</v>
      </c>
      <c r="L1806" s="131">
        <v>1013.3199744197153</v>
      </c>
      <c r="M1806" s="131">
        <v>2.1756465561970755</v>
      </c>
      <c r="N1806" s="131">
        <v>3724.0186395776454</v>
      </c>
      <c r="O1806" s="131">
        <v>11.085967757544873</v>
      </c>
      <c r="P1806" s="131">
        <v>12.797343130294115</v>
      </c>
      <c r="Q1806" s="131">
        <v>19.145847175801332</v>
      </c>
      <c r="R1806" s="131">
        <v>8029.8388390196678</v>
      </c>
      <c r="S1806" s="131">
        <v>21.985070947592519</v>
      </c>
      <c r="T1806" s="131">
        <v>132.47594605322072</v>
      </c>
      <c r="U1806" s="131">
        <v>12751.74031240204</v>
      </c>
      <c r="V1806" s="131">
        <v>1983.2526995320011</v>
      </c>
      <c r="W1806" s="131">
        <v>25.585349098325569</v>
      </c>
      <c r="X1806" s="131">
        <v>-6979.6556761980473</v>
      </c>
      <c r="Y1806" s="131">
        <v>6.0307499831227442E-2</v>
      </c>
      <c r="Z1806" s="131">
        <v>1.4605205210330829</v>
      </c>
      <c r="AA1806" s="131">
        <v>14.579932872718913</v>
      </c>
      <c r="AB1806" s="131">
        <v>10.910764634214782</v>
      </c>
      <c r="AC1806" s="131">
        <v>2714.4491643316978</v>
      </c>
      <c r="AD1806" s="131">
        <v>16.65088505169372</v>
      </c>
      <c r="AE1806" s="131">
        <v>269.06756548341986</v>
      </c>
      <c r="AF1806" s="131">
        <v>122.42081488600836</v>
      </c>
      <c r="AG1806" s="131">
        <v>2742.4004958557771</v>
      </c>
      <c r="AH1806" s="43">
        <v>28017.425806931518</v>
      </c>
    </row>
    <row r="1807" spans="1:34">
      <c r="A1807" s="52">
        <v>-7296.3798445380226</v>
      </c>
      <c r="C1807" s="53"/>
      <c r="D1807" s="2">
        <v>2021</v>
      </c>
      <c r="E1807" s="2">
        <v>8</v>
      </c>
      <c r="F1807" s="62">
        <v>2022</v>
      </c>
      <c r="G1807" s="62">
        <v>2022</v>
      </c>
      <c r="H1807" s="131">
        <v>1005.5105727464481</v>
      </c>
      <c r="I1807" s="131">
        <v>11.03525032625161</v>
      </c>
      <c r="J1807" s="131">
        <v>201.23485762959785</v>
      </c>
      <c r="K1807" s="131">
        <v>109.12353820601206</v>
      </c>
      <c r="L1807" s="131">
        <v>1038.8737508931217</v>
      </c>
      <c r="M1807" s="131">
        <v>2.2332087338721562</v>
      </c>
      <c r="N1807" s="131">
        <v>3746.6586964039029</v>
      </c>
      <c r="O1807" s="131">
        <v>11.349833439746522</v>
      </c>
      <c r="P1807" s="131">
        <v>12.117261989322978</v>
      </c>
      <c r="Q1807" s="131">
        <v>18.233589686202713</v>
      </c>
      <c r="R1807" s="131">
        <v>9265.2119196090007</v>
      </c>
      <c r="S1807" s="131">
        <v>22.387897947657738</v>
      </c>
      <c r="T1807" s="131">
        <v>140.29054321696316</v>
      </c>
      <c r="U1807" s="131">
        <v>14032.657236006642</v>
      </c>
      <c r="V1807" s="131">
        <v>2007.1048621083496</v>
      </c>
      <c r="W1807" s="131">
        <v>26.31833497509994</v>
      </c>
      <c r="X1807" s="131">
        <v>-7296.3798445380226</v>
      </c>
      <c r="Y1807" s="131">
        <v>0.18196950469908563</v>
      </c>
      <c r="Z1807" s="131">
        <v>1.8244157128575604</v>
      </c>
      <c r="AA1807" s="131">
        <v>14.574622017067446</v>
      </c>
      <c r="AB1807" s="131">
        <v>11.546398011688135</v>
      </c>
      <c r="AC1807" s="131">
        <v>2944.5045840968978</v>
      </c>
      <c r="AD1807" s="131">
        <v>16.976347140152107</v>
      </c>
      <c r="AE1807" s="131">
        <v>352.87952140154636</v>
      </c>
      <c r="AF1807" s="131">
        <v>125.59124634547314</v>
      </c>
      <c r="AG1807" s="131">
        <v>2820.4294718612673</v>
      </c>
      <c r="AH1807" s="43">
        <v>30642.470085471818</v>
      </c>
    </row>
    <row r="1808" spans="1:34">
      <c r="A1808" s="52">
        <v>-6652.4539108400204</v>
      </c>
      <c r="C1808" s="53"/>
      <c r="D1808" s="2">
        <v>2021</v>
      </c>
      <c r="E1808" s="2">
        <v>9</v>
      </c>
      <c r="F1808" s="62">
        <v>2022</v>
      </c>
      <c r="G1808" s="62">
        <v>2022</v>
      </c>
      <c r="H1808" s="131">
        <v>787.77799119622841</v>
      </c>
      <c r="I1808" s="131">
        <v>10.456281642629957</v>
      </c>
      <c r="J1808" s="131">
        <v>180.46379894354661</v>
      </c>
      <c r="K1808" s="131">
        <v>100.9901472614289</v>
      </c>
      <c r="L1808" s="131">
        <v>942.44069936864571</v>
      </c>
      <c r="M1808" s="131">
        <v>2.1461013676558838</v>
      </c>
      <c r="N1808" s="131">
        <v>3423.7975639181773</v>
      </c>
      <c r="O1808" s="131">
        <v>10.943608612892008</v>
      </c>
      <c r="P1808" s="131">
        <v>10.925708645485344</v>
      </c>
      <c r="Q1808" s="131">
        <v>16.742336041909528</v>
      </c>
      <c r="R1808" s="131">
        <v>8725.4795408458704</v>
      </c>
      <c r="S1808" s="131">
        <v>20.492124460931041</v>
      </c>
      <c r="T1808" s="131">
        <v>135.19683886943884</v>
      </c>
      <c r="U1808" s="131">
        <v>17947.541202767196</v>
      </c>
      <c r="V1808" s="131">
        <v>1825.632759567864</v>
      </c>
      <c r="W1808" s="131">
        <v>23.734763161201979</v>
      </c>
      <c r="X1808" s="131">
        <v>-6652.4539108400204</v>
      </c>
      <c r="Y1808" s="131">
        <v>6.9311744597695443E-2</v>
      </c>
      <c r="Z1808" s="131">
        <v>1.6844560236943</v>
      </c>
      <c r="AA1808" s="131">
        <v>14.198368320528623</v>
      </c>
      <c r="AB1808" s="131">
        <v>10.794938107652971</v>
      </c>
      <c r="AC1808" s="131">
        <v>2671.7894230147181</v>
      </c>
      <c r="AD1808" s="131">
        <v>17.469636234558774</v>
      </c>
      <c r="AE1808" s="131">
        <v>925.71324413876755</v>
      </c>
      <c r="AF1808" s="131">
        <v>115.52200637116904</v>
      </c>
      <c r="AG1808" s="131">
        <v>2459.8828594716842</v>
      </c>
      <c r="AH1808" s="43">
        <v>33729.431799258455</v>
      </c>
    </row>
    <row r="1809" spans="1:34">
      <c r="A1809" s="52">
        <v>-5947.8013365585039</v>
      </c>
      <c r="C1809" s="53"/>
      <c r="D1809" s="2">
        <v>2021</v>
      </c>
      <c r="E1809" s="2">
        <v>10</v>
      </c>
      <c r="F1809" s="62">
        <v>2022</v>
      </c>
      <c r="G1809" s="62">
        <v>2022</v>
      </c>
      <c r="H1809" s="131">
        <v>711.94667699090076</v>
      </c>
      <c r="I1809" s="131">
        <v>8.8644528139919494</v>
      </c>
      <c r="J1809" s="131">
        <v>407.64086797028978</v>
      </c>
      <c r="K1809" s="131">
        <v>82.295232750792081</v>
      </c>
      <c r="L1809" s="131">
        <v>811.64840895629686</v>
      </c>
      <c r="M1809" s="131">
        <v>2.2999401079910551</v>
      </c>
      <c r="N1809" s="131">
        <v>2539.0674564827054</v>
      </c>
      <c r="O1809" s="131">
        <v>8.1441461091690659</v>
      </c>
      <c r="P1809" s="131">
        <v>7.8079487274970347</v>
      </c>
      <c r="Q1809" s="131">
        <v>13.932239473660045</v>
      </c>
      <c r="R1809" s="131">
        <v>5504.4084152741079</v>
      </c>
      <c r="S1809" s="131">
        <v>18.889768171782716</v>
      </c>
      <c r="T1809" s="131">
        <v>201.32539030401006</v>
      </c>
      <c r="U1809" s="131">
        <v>18388.643665080184</v>
      </c>
      <c r="V1809" s="131">
        <v>1662.0287717706569</v>
      </c>
      <c r="W1809" s="131">
        <v>16.200023376438597</v>
      </c>
      <c r="X1809" s="131">
        <v>-5947.8013365585039</v>
      </c>
      <c r="Y1809" s="131">
        <v>1.4658072875645561E-2</v>
      </c>
      <c r="Z1809" s="131">
        <v>0.40711803700724891</v>
      </c>
      <c r="AA1809" s="131">
        <v>14.128101614986083</v>
      </c>
      <c r="AB1809" s="131">
        <v>9.8782135254747399</v>
      </c>
      <c r="AC1809" s="131">
        <v>2891.605397896828</v>
      </c>
      <c r="AD1809" s="131">
        <v>15.726137865071864</v>
      </c>
      <c r="AE1809" s="131">
        <v>4896.6024055301559</v>
      </c>
      <c r="AF1809" s="131">
        <v>102.03272769712478</v>
      </c>
      <c r="AG1809" s="131">
        <v>1644.2137585400733</v>
      </c>
      <c r="AH1809" s="43">
        <v>34011.950586581566</v>
      </c>
    </row>
    <row r="1810" spans="1:34">
      <c r="A1810" s="52">
        <v>-5183.5720037913852</v>
      </c>
      <c r="C1810" s="53"/>
      <c r="D1810" s="2">
        <v>2021</v>
      </c>
      <c r="E1810" s="2">
        <v>11</v>
      </c>
      <c r="F1810" s="62">
        <v>2022</v>
      </c>
      <c r="G1810" s="62">
        <v>2022</v>
      </c>
      <c r="H1810" s="131">
        <v>808.80107067675203</v>
      </c>
      <c r="I1810" s="131">
        <v>7.9705358881224067</v>
      </c>
      <c r="J1810" s="131">
        <v>444.20044610404318</v>
      </c>
      <c r="K1810" s="131">
        <v>64.025125084729453</v>
      </c>
      <c r="L1810" s="131">
        <v>1252.9634951641385</v>
      </c>
      <c r="M1810" s="131">
        <v>2.2607163232036109</v>
      </c>
      <c r="N1810" s="131">
        <v>1674.2703224560041</v>
      </c>
      <c r="O1810" s="131">
        <v>6.7289759078170732</v>
      </c>
      <c r="P1810" s="131">
        <v>5.3661299988746141</v>
      </c>
      <c r="Q1810" s="131">
        <v>12.052235986768173</v>
      </c>
      <c r="R1810" s="131">
        <v>3865.9058813251718</v>
      </c>
      <c r="S1810" s="131">
        <v>15.760316275802777</v>
      </c>
      <c r="T1810" s="131">
        <v>163.67402359446811</v>
      </c>
      <c r="U1810" s="131">
        <v>14968.743550049709</v>
      </c>
      <c r="V1810" s="131">
        <v>1349.6278633820436</v>
      </c>
      <c r="W1810" s="131">
        <v>12.517712390039803</v>
      </c>
      <c r="X1810" s="131">
        <v>-5183.5720037913852</v>
      </c>
      <c r="Y1810" s="131">
        <v>0</v>
      </c>
      <c r="Z1810" s="131">
        <v>4.1164614459782492E-3</v>
      </c>
      <c r="AA1810" s="131">
        <v>12.870654407660888</v>
      </c>
      <c r="AB1810" s="131">
        <v>9.3833611701232638</v>
      </c>
      <c r="AC1810" s="131">
        <v>2291.7953211506538</v>
      </c>
      <c r="AD1810" s="131">
        <v>13.174419966939336</v>
      </c>
      <c r="AE1810" s="131">
        <v>3755.3551628290097</v>
      </c>
      <c r="AF1810" s="131">
        <v>87.747432655983658</v>
      </c>
      <c r="AG1810" s="131">
        <v>1276.448560961381</v>
      </c>
      <c r="AH1810" s="43">
        <v>26918.075426419495</v>
      </c>
    </row>
    <row r="1811" spans="1:34">
      <c r="A1811" s="52">
        <v>-3021.4559321048491</v>
      </c>
      <c r="C1811" s="53"/>
      <c r="D1811" s="2">
        <v>2021</v>
      </c>
      <c r="E1811" s="2">
        <v>12</v>
      </c>
      <c r="F1811" s="62">
        <v>2022</v>
      </c>
      <c r="G1811" s="62">
        <v>2022</v>
      </c>
      <c r="H1811" s="131">
        <v>728.83021631575809</v>
      </c>
      <c r="I1811" s="131">
        <v>6.9157943279135132</v>
      </c>
      <c r="J1811" s="131">
        <v>270.62889781038945</v>
      </c>
      <c r="K1811" s="131">
        <v>51.05098412162365</v>
      </c>
      <c r="L1811" s="131">
        <v>1007.5208386491796</v>
      </c>
      <c r="M1811" s="131">
        <v>2.1929661494798429</v>
      </c>
      <c r="N1811" s="131">
        <v>1356.9669979661833</v>
      </c>
      <c r="O1811" s="131">
        <v>5.8230905338147618</v>
      </c>
      <c r="P1811" s="131">
        <v>5.310805191059031</v>
      </c>
      <c r="Q1811" s="131">
        <v>11.153850624093209</v>
      </c>
      <c r="R1811" s="131">
        <v>3759.2090853317582</v>
      </c>
      <c r="S1811" s="131">
        <v>12.485979277741764</v>
      </c>
      <c r="T1811" s="131">
        <v>127.75617061077514</v>
      </c>
      <c r="U1811" s="131">
        <v>10156.898972820909</v>
      </c>
      <c r="V1811" s="131">
        <v>1146.1342247337016</v>
      </c>
      <c r="W1811" s="131">
        <v>9.7839931160155142</v>
      </c>
      <c r="X1811" s="131">
        <v>-3021.4559321048491</v>
      </c>
      <c r="Y1811" s="131">
        <v>1.6752083286452073E-3</v>
      </c>
      <c r="Z1811" s="131">
        <v>0.33261008483504256</v>
      </c>
      <c r="AA1811" s="131">
        <v>5.2618323685342725</v>
      </c>
      <c r="AB1811" s="131">
        <v>4.4456669260025015</v>
      </c>
      <c r="AC1811" s="131">
        <v>2329.0447611848126</v>
      </c>
      <c r="AD1811" s="131">
        <v>11.822291457477551</v>
      </c>
      <c r="AE1811" s="131">
        <v>515.34653000228604</v>
      </c>
      <c r="AF1811" s="131">
        <v>83.970812184421433</v>
      </c>
      <c r="AG1811" s="131">
        <v>955.04570923194137</v>
      </c>
      <c r="AH1811" s="43">
        <v>19542.478824124184</v>
      </c>
    </row>
    <row r="1812" spans="1:34">
      <c r="A1812" s="52">
        <v>-2656.8433737091227</v>
      </c>
      <c r="C1812" s="53"/>
      <c r="D1812" s="2">
        <v>2022</v>
      </c>
      <c r="E1812" s="2">
        <v>1</v>
      </c>
      <c r="F1812" s="62">
        <v>2022</v>
      </c>
      <c r="G1812" s="62">
        <v>2022</v>
      </c>
      <c r="H1812" s="131">
        <v>834.8675200412531</v>
      </c>
      <c r="I1812" s="131">
        <v>7.4136805917224118</v>
      </c>
      <c r="J1812" s="131">
        <v>138.66233804641976</v>
      </c>
      <c r="K1812" s="131">
        <v>61.380089625890534</v>
      </c>
      <c r="L1812" s="131">
        <v>1034.0824178043583</v>
      </c>
      <c r="M1812" s="131">
        <v>2.0615410004517831</v>
      </c>
      <c r="N1812" s="131">
        <v>1502.9064174689711</v>
      </c>
      <c r="O1812" s="131">
        <v>7.584734822434573</v>
      </c>
      <c r="P1812" s="131">
        <v>4.9408440612446292</v>
      </c>
      <c r="Q1812" s="131">
        <v>11.06731497518849</v>
      </c>
      <c r="R1812" s="131">
        <v>3762.6564777709636</v>
      </c>
      <c r="S1812" s="131">
        <v>14.152986813814138</v>
      </c>
      <c r="T1812" s="131">
        <v>86.682578991157712</v>
      </c>
      <c r="U1812" s="131">
        <v>15207.071012495289</v>
      </c>
      <c r="V1812" s="131">
        <v>902.0576979977958</v>
      </c>
      <c r="W1812" s="131">
        <v>11.819489718319316</v>
      </c>
      <c r="X1812" s="131">
        <v>-2656.8433737091227</v>
      </c>
      <c r="Y1812" s="131">
        <v>0</v>
      </c>
      <c r="Z1812" s="131">
        <v>2.8815230121847744E-3</v>
      </c>
      <c r="AA1812" s="131">
        <v>12.345696752880878</v>
      </c>
      <c r="AB1812" s="131">
        <v>7.6859846324999834</v>
      </c>
      <c r="AC1812" s="131">
        <v>1479.931875710766</v>
      </c>
      <c r="AD1812" s="131">
        <v>11.758761801379725</v>
      </c>
      <c r="AE1812" s="131">
        <v>412.404918748613</v>
      </c>
      <c r="AF1812" s="131">
        <v>89.001761476863535</v>
      </c>
      <c r="AG1812" s="131">
        <v>1039.5796853577035</v>
      </c>
      <c r="AH1812" s="43">
        <v>23985.275334519865</v>
      </c>
    </row>
    <row r="1813" spans="1:34">
      <c r="A1813" s="52">
        <v>-2310.9966088204305</v>
      </c>
      <c r="C1813" s="53"/>
      <c r="D1813" s="2">
        <v>2022</v>
      </c>
      <c r="E1813" s="2">
        <v>2</v>
      </c>
      <c r="F1813" s="62">
        <v>2022</v>
      </c>
      <c r="G1813" s="62">
        <v>2022</v>
      </c>
      <c r="H1813" s="131">
        <v>1065.7960156248193</v>
      </c>
      <c r="I1813" s="131">
        <v>6.8072376997344541</v>
      </c>
      <c r="J1813" s="131">
        <v>155.43321933133586</v>
      </c>
      <c r="K1813" s="131">
        <v>33.762990161242058</v>
      </c>
      <c r="L1813" s="131">
        <v>1222.4134087853365</v>
      </c>
      <c r="M1813" s="131">
        <v>2.0335240113178945</v>
      </c>
      <c r="N1813" s="131">
        <v>1356.602370403828</v>
      </c>
      <c r="O1813" s="131">
        <v>6.2196910804673902</v>
      </c>
      <c r="P1813" s="131">
        <v>4.8102474060609079</v>
      </c>
      <c r="Q1813" s="131">
        <v>9.786124967167833</v>
      </c>
      <c r="R1813" s="131">
        <v>2390.3357325341899</v>
      </c>
      <c r="S1813" s="131">
        <v>11.085533805910082</v>
      </c>
      <c r="T1813" s="131">
        <v>60.8573600952353</v>
      </c>
      <c r="U1813" s="131">
        <v>10155.767874951463</v>
      </c>
      <c r="V1813" s="131">
        <v>859.72521117067356</v>
      </c>
      <c r="W1813" s="131">
        <v>10.506254174209431</v>
      </c>
      <c r="X1813" s="131">
        <v>-2310.9966088204305</v>
      </c>
      <c r="Y1813" s="131">
        <v>0</v>
      </c>
      <c r="Z1813" s="131">
        <v>2.4698768675869499E-2</v>
      </c>
      <c r="AA1813" s="131">
        <v>12.315465728403275</v>
      </c>
      <c r="AB1813" s="131">
        <v>6.7075800707298914</v>
      </c>
      <c r="AC1813" s="131">
        <v>1578.2858949391461</v>
      </c>
      <c r="AD1813" s="131">
        <v>9.8831081579780857</v>
      </c>
      <c r="AE1813" s="131">
        <v>163.64572934028561</v>
      </c>
      <c r="AF1813" s="131">
        <v>81.729590871528217</v>
      </c>
      <c r="AG1813" s="131">
        <v>819.87821865649335</v>
      </c>
      <c r="AH1813" s="43">
        <v>17713.416473915797</v>
      </c>
    </row>
    <row r="1814" spans="1:34">
      <c r="A1814" s="52">
        <v>-2757.5329381703873</v>
      </c>
      <c r="C1814" s="53"/>
      <c r="D1814" s="2">
        <v>2022</v>
      </c>
      <c r="E1814" s="2">
        <v>3</v>
      </c>
      <c r="F1814" s="62">
        <v>2022</v>
      </c>
      <c r="G1814" s="62">
        <v>2022</v>
      </c>
      <c r="H1814" s="131">
        <v>1209.0349509676123</v>
      </c>
      <c r="I1814" s="131">
        <v>7.9189379846051979</v>
      </c>
      <c r="J1814" s="131">
        <v>134.79576185514574</v>
      </c>
      <c r="K1814" s="131">
        <v>58.684164230959453</v>
      </c>
      <c r="L1814" s="131">
        <v>1097.66793446362</v>
      </c>
      <c r="M1814" s="131">
        <v>2.3493518888271865</v>
      </c>
      <c r="N1814" s="131">
        <v>1509.6906999927985</v>
      </c>
      <c r="O1814" s="131">
        <v>6.7787013555268061</v>
      </c>
      <c r="P1814" s="131">
        <v>7.837681107207449</v>
      </c>
      <c r="Q1814" s="131">
        <v>11.127427525191004</v>
      </c>
      <c r="R1814" s="131">
        <v>3233.2231839199621</v>
      </c>
      <c r="S1814" s="131">
        <v>13.562173880385147</v>
      </c>
      <c r="T1814" s="131">
        <v>73.774277479890955</v>
      </c>
      <c r="U1814" s="131">
        <v>14310.316056185124</v>
      </c>
      <c r="V1814" s="131">
        <v>1060.7670107620356</v>
      </c>
      <c r="W1814" s="131">
        <v>11.854622744703555</v>
      </c>
      <c r="X1814" s="131">
        <v>-2757.5329381703873</v>
      </c>
      <c r="Y1814" s="131">
        <v>0</v>
      </c>
      <c r="Z1814" s="131">
        <v>6.0100337111282452E-2</v>
      </c>
      <c r="AA1814" s="131">
        <v>13.776768087273389</v>
      </c>
      <c r="AB1814" s="131">
        <v>7.013625770994838</v>
      </c>
      <c r="AC1814" s="131">
        <v>1142.0578687441684</v>
      </c>
      <c r="AD1814" s="131">
        <v>11.500566407613151</v>
      </c>
      <c r="AE1814" s="131">
        <v>1640.6073726733407</v>
      </c>
      <c r="AF1814" s="131">
        <v>91.978520091632802</v>
      </c>
      <c r="AG1814" s="131">
        <v>1027.9244625666913</v>
      </c>
      <c r="AH1814" s="43">
        <v>23926.769282852034</v>
      </c>
    </row>
    <row r="1815" spans="1:34">
      <c r="A1815" s="52">
        <v>-3705.2896492166474</v>
      </c>
      <c r="C1815" s="53"/>
      <c r="D1815" s="2">
        <v>2022</v>
      </c>
      <c r="E1815" s="2">
        <v>4</v>
      </c>
      <c r="F1815" s="62">
        <v>2022</v>
      </c>
      <c r="G1815" s="62">
        <v>2022</v>
      </c>
      <c r="H1815" s="131">
        <v>1148.0806740902906</v>
      </c>
      <c r="I1815" s="131">
        <v>8.8259219120148131</v>
      </c>
      <c r="J1815" s="131">
        <v>182.86076182634861</v>
      </c>
      <c r="K1815" s="131">
        <v>67.234914712396034</v>
      </c>
      <c r="L1815" s="131">
        <v>1490.5401663408591</v>
      </c>
      <c r="M1815" s="131">
        <v>2.2566411247841356</v>
      </c>
      <c r="N1815" s="131">
        <v>1921.4325631327042</v>
      </c>
      <c r="O1815" s="131">
        <v>7.7146626051600036</v>
      </c>
      <c r="P1815" s="131">
        <v>8.5234076367311928</v>
      </c>
      <c r="Q1815" s="131">
        <v>12.717437501631178</v>
      </c>
      <c r="R1815" s="131">
        <v>3591.6227203808758</v>
      </c>
      <c r="S1815" s="131">
        <v>10.759956757297697</v>
      </c>
      <c r="T1815" s="131">
        <v>169.47767590923868</v>
      </c>
      <c r="U1815" s="131">
        <v>14527.769621585529</v>
      </c>
      <c r="V1815" s="131">
        <v>1556.5816861585345</v>
      </c>
      <c r="W1815" s="131">
        <v>14.309496735636083</v>
      </c>
      <c r="X1815" s="131">
        <v>-3705.2896492166474</v>
      </c>
      <c r="Y1815" s="131">
        <v>0</v>
      </c>
      <c r="Z1815" s="131">
        <v>3.2931691567825998E-3</v>
      </c>
      <c r="AA1815" s="131">
        <v>11.948608161093976</v>
      </c>
      <c r="AB1815" s="131">
        <v>8.358343494005128</v>
      </c>
      <c r="AC1815" s="131">
        <v>1707.9394064993485</v>
      </c>
      <c r="AD1815" s="131">
        <v>13.092884579434104</v>
      </c>
      <c r="AE1815" s="131">
        <v>3190.0603414884677</v>
      </c>
      <c r="AF1815" s="131">
        <v>94.915425449551378</v>
      </c>
      <c r="AG1815" s="131">
        <v>1336.0277433030149</v>
      </c>
      <c r="AH1815" s="43">
        <v>27377.764705337453</v>
      </c>
    </row>
    <row r="1816" spans="1:34">
      <c r="A1816" s="52">
        <v>-5765.1326949985923</v>
      </c>
      <c r="C1816" s="53"/>
      <c r="D1816" s="2">
        <v>2022</v>
      </c>
      <c r="E1816" s="2">
        <v>5</v>
      </c>
      <c r="F1816" s="62">
        <v>2023</v>
      </c>
      <c r="G1816" s="62">
        <v>2023</v>
      </c>
      <c r="H1816" s="131">
        <v>881.81243612974811</v>
      </c>
      <c r="I1816" s="131">
        <v>9.4511276780090316</v>
      </c>
      <c r="J1816" s="131">
        <v>197.23468022846271</v>
      </c>
      <c r="K1816" s="131">
        <v>94.03560306815136</v>
      </c>
      <c r="L1816" s="131">
        <v>855.14619758566187</v>
      </c>
      <c r="M1816" s="131">
        <v>2.2810923153009846</v>
      </c>
      <c r="N1816" s="131">
        <v>2888.0602309372448</v>
      </c>
      <c r="O1816" s="131">
        <v>9.1370510166634098</v>
      </c>
      <c r="P1816" s="131">
        <v>12.793955897162547</v>
      </c>
      <c r="Q1816" s="131">
        <v>15.385179624545032</v>
      </c>
      <c r="R1816" s="131">
        <v>7451.3663877209665</v>
      </c>
      <c r="S1816" s="131">
        <v>20.368789774491322</v>
      </c>
      <c r="T1816" s="131">
        <v>119.03690674119703</v>
      </c>
      <c r="U1816" s="131">
        <v>13979.624169991625</v>
      </c>
      <c r="V1816" s="131">
        <v>1747.4229949853009</v>
      </c>
      <c r="W1816" s="131">
        <v>19.77360689171142</v>
      </c>
      <c r="X1816" s="131">
        <v>-5765.1326949985923</v>
      </c>
      <c r="Y1816" s="131">
        <v>4.3974218626936686E-3</v>
      </c>
      <c r="Z1816" s="131">
        <v>6.2570213978869402E-2</v>
      </c>
      <c r="AA1816" s="131">
        <v>13.932825537955075</v>
      </c>
      <c r="AB1816" s="131">
        <v>10.066078501483531</v>
      </c>
      <c r="AC1816" s="131">
        <v>2211.6093980459186</v>
      </c>
      <c r="AD1816" s="131">
        <v>15.757732827730143</v>
      </c>
      <c r="AE1816" s="131">
        <v>245.56682073872395</v>
      </c>
      <c r="AF1816" s="131">
        <v>112.17048730601427</v>
      </c>
      <c r="AG1816" s="131">
        <v>2036.437342898485</v>
      </c>
      <c r="AH1816" s="43">
        <v>27183.405369079803</v>
      </c>
    </row>
    <row r="1817" spans="1:34">
      <c r="A1817" s="52">
        <v>-6916.2801681826613</v>
      </c>
      <c r="C1817" s="53"/>
      <c r="D1817" s="2">
        <v>2022</v>
      </c>
      <c r="E1817" s="2">
        <v>6</v>
      </c>
      <c r="F1817" s="62">
        <v>2023</v>
      </c>
      <c r="G1817" s="62">
        <v>2023</v>
      </c>
      <c r="H1817" s="131">
        <v>1201.6416237900251</v>
      </c>
      <c r="I1817" s="131">
        <v>9.5241688661048176</v>
      </c>
      <c r="J1817" s="131">
        <v>170.05862236377672</v>
      </c>
      <c r="K1817" s="131">
        <v>205.23631951929104</v>
      </c>
      <c r="L1817" s="131">
        <v>934.02810918605701</v>
      </c>
      <c r="M1817" s="131">
        <v>2.158326962914308</v>
      </c>
      <c r="N1817" s="131">
        <v>3472.0720433100369</v>
      </c>
      <c r="O1817" s="131">
        <v>9.8713033937321271</v>
      </c>
      <c r="P1817" s="131">
        <v>16.08107747172917</v>
      </c>
      <c r="Q1817" s="131">
        <v>17.790342202118229</v>
      </c>
      <c r="R1817" s="131">
        <v>8891.2129323606805</v>
      </c>
      <c r="S1817" s="131">
        <v>20.727852853561799</v>
      </c>
      <c r="T1817" s="131">
        <v>109.99885555622919</v>
      </c>
      <c r="U1817" s="131">
        <v>11078.25530779146</v>
      </c>
      <c r="V1817" s="131">
        <v>1873.9883075790237</v>
      </c>
      <c r="W1817" s="131">
        <v>22.719973430692963</v>
      </c>
      <c r="X1817" s="131">
        <v>-6916.2801681826613</v>
      </c>
      <c r="Y1817" s="131">
        <v>3.1828958244258937E-2</v>
      </c>
      <c r="Z1817" s="131">
        <v>1.2670468330721052</v>
      </c>
      <c r="AA1817" s="131">
        <v>14.262507115704077</v>
      </c>
      <c r="AB1817" s="131">
        <v>10.189909300206116</v>
      </c>
      <c r="AC1817" s="131">
        <v>2331.9505495975814</v>
      </c>
      <c r="AD1817" s="131">
        <v>15.472698702243099</v>
      </c>
      <c r="AE1817" s="131">
        <v>273.61055166708616</v>
      </c>
      <c r="AF1817" s="131">
        <v>114.55923558724955</v>
      </c>
      <c r="AG1817" s="131">
        <v>2461.0308006693799</v>
      </c>
      <c r="AH1817" s="43">
        <v>26341.460126885544</v>
      </c>
    </row>
    <row r="1818" spans="1:34">
      <c r="A1818" s="52">
        <v>-6689.9829925743325</v>
      </c>
      <c r="C1818" s="53"/>
      <c r="D1818" s="2">
        <v>2022</v>
      </c>
      <c r="E1818" s="2">
        <v>7</v>
      </c>
      <c r="F1818" s="62">
        <v>2023</v>
      </c>
      <c r="G1818" s="62">
        <v>2023</v>
      </c>
      <c r="H1818" s="131">
        <v>1050.7924421348498</v>
      </c>
      <c r="I1818" s="131">
        <v>10.228781795304087</v>
      </c>
      <c r="J1818" s="131">
        <v>208.63793643484198</v>
      </c>
      <c r="K1818" s="131">
        <v>108.00023595812411</v>
      </c>
      <c r="L1818" s="131">
        <v>1013.3199744197153</v>
      </c>
      <c r="M1818" s="131">
        <v>2.1756465561970755</v>
      </c>
      <c r="N1818" s="131">
        <v>3724.0186395776454</v>
      </c>
      <c r="O1818" s="131">
        <v>11.085967757544873</v>
      </c>
      <c r="P1818" s="131">
        <v>12.797343130294115</v>
      </c>
      <c r="Q1818" s="131">
        <v>19.145847175801332</v>
      </c>
      <c r="R1818" s="131">
        <v>8029.8388390196678</v>
      </c>
      <c r="S1818" s="131">
        <v>21.985070947592519</v>
      </c>
      <c r="T1818" s="131">
        <v>132.47594605322072</v>
      </c>
      <c r="U1818" s="131">
        <v>12751.74031240204</v>
      </c>
      <c r="V1818" s="131">
        <v>1983.2526995320011</v>
      </c>
      <c r="W1818" s="131">
        <v>25.585349098325569</v>
      </c>
      <c r="X1818" s="131">
        <v>-6689.9829925743325</v>
      </c>
      <c r="Y1818" s="131">
        <v>6.0307499831227442E-2</v>
      </c>
      <c r="Z1818" s="131">
        <v>1.4605205210330829</v>
      </c>
      <c r="AA1818" s="131">
        <v>14.579932872718913</v>
      </c>
      <c r="AB1818" s="131">
        <v>10.910764634214782</v>
      </c>
      <c r="AC1818" s="131">
        <v>2714.4491643316978</v>
      </c>
      <c r="AD1818" s="131">
        <v>16.65088505169372</v>
      </c>
      <c r="AE1818" s="131">
        <v>269.06756548341986</v>
      </c>
      <c r="AF1818" s="131">
        <v>122.42081488600836</v>
      </c>
      <c r="AG1818" s="131">
        <v>2742.4004958557771</v>
      </c>
      <c r="AH1818" s="43">
        <v>28307.098490555232</v>
      </c>
    </row>
    <row r="1819" spans="1:34">
      <c r="A1819" s="52">
        <v>-6993.5623377213242</v>
      </c>
      <c r="C1819" s="53"/>
      <c r="D1819" s="2">
        <v>2022</v>
      </c>
      <c r="E1819" s="2">
        <v>8</v>
      </c>
      <c r="F1819" s="62">
        <v>2023</v>
      </c>
      <c r="G1819" s="62">
        <v>2023</v>
      </c>
      <c r="H1819" s="131">
        <v>1005.5105727464481</v>
      </c>
      <c r="I1819" s="131">
        <v>11.03525032625161</v>
      </c>
      <c r="J1819" s="131">
        <v>201.23485762959785</v>
      </c>
      <c r="K1819" s="131">
        <v>109.12353820601206</v>
      </c>
      <c r="L1819" s="131">
        <v>1038.8737508931217</v>
      </c>
      <c r="M1819" s="131">
        <v>2.2332087338721562</v>
      </c>
      <c r="N1819" s="131">
        <v>3746.6586964039029</v>
      </c>
      <c r="O1819" s="131">
        <v>11.349833439746522</v>
      </c>
      <c r="P1819" s="131">
        <v>12.117261989322978</v>
      </c>
      <c r="Q1819" s="131">
        <v>18.233589686202713</v>
      </c>
      <c r="R1819" s="131">
        <v>9265.2119196090007</v>
      </c>
      <c r="S1819" s="131">
        <v>22.387897947657738</v>
      </c>
      <c r="T1819" s="131">
        <v>140.29054321696316</v>
      </c>
      <c r="U1819" s="131">
        <v>14032.657236006642</v>
      </c>
      <c r="V1819" s="131">
        <v>2007.1048621083496</v>
      </c>
      <c r="W1819" s="131">
        <v>26.31833497509994</v>
      </c>
      <c r="X1819" s="131">
        <v>-6993.5623377213242</v>
      </c>
      <c r="Y1819" s="131">
        <v>0.18196950469908563</v>
      </c>
      <c r="Z1819" s="131">
        <v>1.8244157128575604</v>
      </c>
      <c r="AA1819" s="131">
        <v>14.574622017067446</v>
      </c>
      <c r="AB1819" s="131">
        <v>11.546398011688135</v>
      </c>
      <c r="AC1819" s="131">
        <v>2944.5045840968978</v>
      </c>
      <c r="AD1819" s="131">
        <v>16.976347140152107</v>
      </c>
      <c r="AE1819" s="131">
        <v>352.87952140154636</v>
      </c>
      <c r="AF1819" s="131">
        <v>125.59124634547314</v>
      </c>
      <c r="AG1819" s="131">
        <v>2820.4294718612673</v>
      </c>
      <c r="AH1819" s="43">
        <v>30945.287592288514</v>
      </c>
    </row>
    <row r="1820" spans="1:34">
      <c r="A1820" s="52">
        <v>-6376.3608961648615</v>
      </c>
      <c r="C1820" s="53"/>
      <c r="D1820" s="2">
        <v>2022</v>
      </c>
      <c r="E1820" s="2">
        <v>9</v>
      </c>
      <c r="F1820" s="62">
        <v>2023</v>
      </c>
      <c r="G1820" s="62">
        <v>2023</v>
      </c>
      <c r="H1820" s="131">
        <v>787.77799119622841</v>
      </c>
      <c r="I1820" s="131">
        <v>10.456281642629957</v>
      </c>
      <c r="J1820" s="131">
        <v>180.46379894354661</v>
      </c>
      <c r="K1820" s="131">
        <v>100.9901472614289</v>
      </c>
      <c r="L1820" s="131">
        <v>942.44069936864571</v>
      </c>
      <c r="M1820" s="131">
        <v>2.1461013676558838</v>
      </c>
      <c r="N1820" s="131">
        <v>3423.7975639181773</v>
      </c>
      <c r="O1820" s="131">
        <v>10.943608612892008</v>
      </c>
      <c r="P1820" s="131">
        <v>10.925708645485344</v>
      </c>
      <c r="Q1820" s="131">
        <v>16.742336041909528</v>
      </c>
      <c r="R1820" s="131">
        <v>8725.4795408458704</v>
      </c>
      <c r="S1820" s="131">
        <v>20.492124460931041</v>
      </c>
      <c r="T1820" s="131">
        <v>135.19683886943884</v>
      </c>
      <c r="U1820" s="131">
        <v>17947.541202767196</v>
      </c>
      <c r="V1820" s="131">
        <v>1825.632759567864</v>
      </c>
      <c r="W1820" s="131">
        <v>23.734763161201979</v>
      </c>
      <c r="X1820" s="131">
        <v>-6376.3608961648615</v>
      </c>
      <c r="Y1820" s="131">
        <v>6.9311744597695443E-2</v>
      </c>
      <c r="Z1820" s="131">
        <v>1.6844560236943</v>
      </c>
      <c r="AA1820" s="131">
        <v>14.198368320528623</v>
      </c>
      <c r="AB1820" s="131">
        <v>10.794938107652971</v>
      </c>
      <c r="AC1820" s="131">
        <v>2671.7894230147181</v>
      </c>
      <c r="AD1820" s="131">
        <v>17.469636234558774</v>
      </c>
      <c r="AE1820" s="131">
        <v>925.71324413876755</v>
      </c>
      <c r="AF1820" s="131">
        <v>115.52200637116904</v>
      </c>
      <c r="AG1820" s="131">
        <v>2459.8828594716842</v>
      </c>
      <c r="AH1820" s="43">
        <v>34005.524813933611</v>
      </c>
    </row>
    <row r="1821" spans="1:34">
      <c r="A1821" s="52">
        <v>-5700.9531172835777</v>
      </c>
      <c r="C1821" s="53"/>
      <c r="D1821" s="2">
        <v>2022</v>
      </c>
      <c r="E1821" s="2">
        <v>10</v>
      </c>
      <c r="F1821" s="62">
        <v>2023</v>
      </c>
      <c r="G1821" s="62">
        <v>2023</v>
      </c>
      <c r="H1821" s="131">
        <v>711.94667699090076</v>
      </c>
      <c r="I1821" s="131">
        <v>8.8644528139919494</v>
      </c>
      <c r="J1821" s="131">
        <v>407.64086797028978</v>
      </c>
      <c r="K1821" s="131">
        <v>82.295232750792081</v>
      </c>
      <c r="L1821" s="131">
        <v>811.64840895629686</v>
      </c>
      <c r="M1821" s="131">
        <v>2.2999401079910551</v>
      </c>
      <c r="N1821" s="131">
        <v>2539.0674564827054</v>
      </c>
      <c r="O1821" s="131">
        <v>8.1441461091690659</v>
      </c>
      <c r="P1821" s="131">
        <v>7.8079487274970347</v>
      </c>
      <c r="Q1821" s="131">
        <v>13.932239473660045</v>
      </c>
      <c r="R1821" s="131">
        <v>5504.4084152741079</v>
      </c>
      <c r="S1821" s="131">
        <v>18.889768171782716</v>
      </c>
      <c r="T1821" s="131">
        <v>201.32539030401006</v>
      </c>
      <c r="U1821" s="131">
        <v>18388.643665080184</v>
      </c>
      <c r="V1821" s="131">
        <v>1662.0287717706569</v>
      </c>
      <c r="W1821" s="131">
        <v>16.200023376438597</v>
      </c>
      <c r="X1821" s="131">
        <v>-5700.9531172835777</v>
      </c>
      <c r="Y1821" s="131">
        <v>1.4658072875645561E-2</v>
      </c>
      <c r="Z1821" s="131">
        <v>0.40711803700724891</v>
      </c>
      <c r="AA1821" s="131">
        <v>14.128101614986083</v>
      </c>
      <c r="AB1821" s="131">
        <v>9.8782135254747399</v>
      </c>
      <c r="AC1821" s="131">
        <v>2891.605397896828</v>
      </c>
      <c r="AD1821" s="131">
        <v>15.726137865071864</v>
      </c>
      <c r="AE1821" s="131">
        <v>4896.6024055301559</v>
      </c>
      <c r="AF1821" s="131">
        <v>102.03272769712478</v>
      </c>
      <c r="AG1821" s="131">
        <v>1644.2137585400733</v>
      </c>
      <c r="AH1821" s="43">
        <v>34258.798805856495</v>
      </c>
    </row>
    <row r="1822" spans="1:34">
      <c r="A1822" s="52">
        <v>-4968.4411602720502</v>
      </c>
      <c r="C1822" s="53"/>
      <c r="D1822" s="2">
        <v>2022</v>
      </c>
      <c r="E1822" s="2">
        <v>11</v>
      </c>
      <c r="F1822" s="62">
        <v>2023</v>
      </c>
      <c r="G1822" s="62">
        <v>2023</v>
      </c>
      <c r="H1822" s="131">
        <v>808.80107067675203</v>
      </c>
      <c r="I1822" s="131">
        <v>7.9705358881224067</v>
      </c>
      <c r="J1822" s="131">
        <v>444.20044610404318</v>
      </c>
      <c r="K1822" s="131">
        <v>64.025125084729453</v>
      </c>
      <c r="L1822" s="131">
        <v>1252.9634951641385</v>
      </c>
      <c r="M1822" s="131">
        <v>2.2607163232036109</v>
      </c>
      <c r="N1822" s="131">
        <v>1674.2703224560041</v>
      </c>
      <c r="O1822" s="131">
        <v>6.7289759078170732</v>
      </c>
      <c r="P1822" s="131">
        <v>5.3661299988746141</v>
      </c>
      <c r="Q1822" s="131">
        <v>12.052235986768173</v>
      </c>
      <c r="R1822" s="131">
        <v>3865.9058813251718</v>
      </c>
      <c r="S1822" s="131">
        <v>15.760316275802777</v>
      </c>
      <c r="T1822" s="131">
        <v>163.67402359446811</v>
      </c>
      <c r="U1822" s="131">
        <v>14968.743550049709</v>
      </c>
      <c r="V1822" s="131">
        <v>1349.6278633820436</v>
      </c>
      <c r="W1822" s="131">
        <v>12.517712390039803</v>
      </c>
      <c r="X1822" s="131">
        <v>-4968.4411602720502</v>
      </c>
      <c r="Y1822" s="131">
        <v>0</v>
      </c>
      <c r="Z1822" s="131">
        <v>4.1164614459782492E-3</v>
      </c>
      <c r="AA1822" s="131">
        <v>12.870654407660888</v>
      </c>
      <c r="AB1822" s="131">
        <v>9.3833611701232638</v>
      </c>
      <c r="AC1822" s="131">
        <v>2291.7953211506538</v>
      </c>
      <c r="AD1822" s="131">
        <v>13.174419966939336</v>
      </c>
      <c r="AE1822" s="131">
        <v>3755.3551628290097</v>
      </c>
      <c r="AF1822" s="131">
        <v>87.747432655983658</v>
      </c>
      <c r="AG1822" s="131">
        <v>1276.448560961381</v>
      </c>
      <c r="AH1822" s="43">
        <v>27133.20626993883</v>
      </c>
    </row>
    <row r="1823" spans="1:34">
      <c r="A1823" s="52">
        <v>-2896.0581633741772</v>
      </c>
      <c r="C1823" s="53"/>
      <c r="D1823" s="2">
        <v>2022</v>
      </c>
      <c r="E1823" s="2">
        <v>12</v>
      </c>
      <c r="F1823" s="62">
        <v>2023</v>
      </c>
      <c r="G1823" s="62">
        <v>2023</v>
      </c>
      <c r="H1823" s="131">
        <v>728.83021631575809</v>
      </c>
      <c r="I1823" s="131">
        <v>6.9157943279135132</v>
      </c>
      <c r="J1823" s="131">
        <v>270.62889781038945</v>
      </c>
      <c r="K1823" s="131">
        <v>51.05098412162365</v>
      </c>
      <c r="L1823" s="131">
        <v>1007.5208386491796</v>
      </c>
      <c r="M1823" s="131">
        <v>2.1929661494798429</v>
      </c>
      <c r="N1823" s="131">
        <v>1356.9669979661833</v>
      </c>
      <c r="O1823" s="131">
        <v>5.8230905338147618</v>
      </c>
      <c r="P1823" s="131">
        <v>5.310805191059031</v>
      </c>
      <c r="Q1823" s="131">
        <v>11.153850624093209</v>
      </c>
      <c r="R1823" s="131">
        <v>3759.2090853317582</v>
      </c>
      <c r="S1823" s="131">
        <v>12.485979277741764</v>
      </c>
      <c r="T1823" s="131">
        <v>127.75617061077514</v>
      </c>
      <c r="U1823" s="131">
        <v>10156.898972820909</v>
      </c>
      <c r="V1823" s="131">
        <v>1146.1342247337016</v>
      </c>
      <c r="W1823" s="131">
        <v>9.7839931160155142</v>
      </c>
      <c r="X1823" s="131">
        <v>-2896.0581633741772</v>
      </c>
      <c r="Y1823" s="131">
        <v>1.6752083286452073E-3</v>
      </c>
      <c r="Z1823" s="131">
        <v>0.33261008483504256</v>
      </c>
      <c r="AA1823" s="131">
        <v>5.2618323685342725</v>
      </c>
      <c r="AB1823" s="131">
        <v>4.4456669260025015</v>
      </c>
      <c r="AC1823" s="131">
        <v>2329.0447611848126</v>
      </c>
      <c r="AD1823" s="131">
        <v>11.822291457477551</v>
      </c>
      <c r="AE1823" s="131">
        <v>515.34653000228604</v>
      </c>
      <c r="AF1823" s="131">
        <v>83.970812184421433</v>
      </c>
      <c r="AG1823" s="131">
        <v>955.04570923194137</v>
      </c>
      <c r="AH1823" s="43">
        <v>19667.876592854856</v>
      </c>
    </row>
    <row r="1824" spans="1:34">
      <c r="A1824" s="52">
        <v>-2541.8034773619333</v>
      </c>
      <c r="C1824" s="53"/>
      <c r="D1824" s="2">
        <v>2023</v>
      </c>
      <c r="E1824" s="2">
        <v>1</v>
      </c>
      <c r="F1824" s="62">
        <v>2023</v>
      </c>
      <c r="G1824" s="62">
        <v>2023</v>
      </c>
      <c r="H1824" s="131">
        <v>834.8675200412531</v>
      </c>
      <c r="I1824" s="131">
        <v>7.4136805917224118</v>
      </c>
      <c r="J1824" s="131">
        <v>138.66233804641976</v>
      </c>
      <c r="K1824" s="131">
        <v>61.380089625890534</v>
      </c>
      <c r="L1824" s="131">
        <v>1034.0824178043583</v>
      </c>
      <c r="M1824" s="131">
        <v>2.0615410004517831</v>
      </c>
      <c r="N1824" s="131">
        <v>1502.9064174689711</v>
      </c>
      <c r="O1824" s="131">
        <v>7.584734822434573</v>
      </c>
      <c r="P1824" s="131">
        <v>4.9408440612446292</v>
      </c>
      <c r="Q1824" s="131">
        <v>11.06731497518849</v>
      </c>
      <c r="R1824" s="131">
        <v>3762.6564777709636</v>
      </c>
      <c r="S1824" s="131">
        <v>14.152986813814138</v>
      </c>
      <c r="T1824" s="131">
        <v>86.682578991157712</v>
      </c>
      <c r="U1824" s="131">
        <v>15207.071012495289</v>
      </c>
      <c r="V1824" s="131">
        <v>902.0576979977958</v>
      </c>
      <c r="W1824" s="131">
        <v>11.819489718319316</v>
      </c>
      <c r="X1824" s="131">
        <v>-2541.8034773619333</v>
      </c>
      <c r="Y1824" s="131">
        <v>0</v>
      </c>
      <c r="Z1824" s="131">
        <v>2.8815230121847744E-3</v>
      </c>
      <c r="AA1824" s="131">
        <v>12.345696752880878</v>
      </c>
      <c r="AB1824" s="131">
        <v>7.6859846324999834</v>
      </c>
      <c r="AC1824" s="131">
        <v>1479.931875710766</v>
      </c>
      <c r="AD1824" s="131">
        <v>11.758761801379725</v>
      </c>
      <c r="AE1824" s="131">
        <v>412.404918748613</v>
      </c>
      <c r="AF1824" s="131">
        <v>89.001761476863535</v>
      </c>
      <c r="AG1824" s="131">
        <v>1039.5796853577035</v>
      </c>
      <c r="AH1824" s="43">
        <v>24100.315230867054</v>
      </c>
    </row>
    <row r="1825" spans="1:34">
      <c r="A1825" s="52">
        <v>-2210.9316923228289</v>
      </c>
      <c r="C1825" s="53"/>
      <c r="D1825" s="2">
        <v>2023</v>
      </c>
      <c r="E1825" s="2">
        <v>2</v>
      </c>
      <c r="F1825" s="62">
        <v>2023</v>
      </c>
      <c r="G1825" s="62">
        <v>2023</v>
      </c>
      <c r="H1825" s="131">
        <v>1065.7960156248193</v>
      </c>
      <c r="I1825" s="131">
        <v>6.8072376997344541</v>
      </c>
      <c r="J1825" s="131">
        <v>155.43321933133586</v>
      </c>
      <c r="K1825" s="131">
        <v>33.762990161242058</v>
      </c>
      <c r="L1825" s="131">
        <v>1222.4134087853365</v>
      </c>
      <c r="M1825" s="131">
        <v>2.0335240113178945</v>
      </c>
      <c r="N1825" s="131">
        <v>1356.602370403828</v>
      </c>
      <c r="O1825" s="131">
        <v>6.2196910804673902</v>
      </c>
      <c r="P1825" s="131">
        <v>4.8102474060609079</v>
      </c>
      <c r="Q1825" s="131">
        <v>9.786124967167833</v>
      </c>
      <c r="R1825" s="131">
        <v>2390.3357325341899</v>
      </c>
      <c r="S1825" s="131">
        <v>11.085533805910082</v>
      </c>
      <c r="T1825" s="131">
        <v>60.8573600952353</v>
      </c>
      <c r="U1825" s="131">
        <v>10155.767874951463</v>
      </c>
      <c r="V1825" s="131">
        <v>859.72521117067356</v>
      </c>
      <c r="W1825" s="131">
        <v>10.506254174209431</v>
      </c>
      <c r="X1825" s="131">
        <v>-2210.9316923228289</v>
      </c>
      <c r="Y1825" s="131">
        <v>0</v>
      </c>
      <c r="Z1825" s="131">
        <v>2.4698768675869499E-2</v>
      </c>
      <c r="AA1825" s="131">
        <v>12.315465728403275</v>
      </c>
      <c r="AB1825" s="131">
        <v>6.7075800707298914</v>
      </c>
      <c r="AC1825" s="131">
        <v>1578.2858949391461</v>
      </c>
      <c r="AD1825" s="131">
        <v>9.8831081579780857</v>
      </c>
      <c r="AE1825" s="131">
        <v>163.64572934028561</v>
      </c>
      <c r="AF1825" s="131">
        <v>81.729590871528217</v>
      </c>
      <c r="AG1825" s="131">
        <v>819.87821865649335</v>
      </c>
      <c r="AH1825" s="43">
        <v>17813.481390413399</v>
      </c>
    </row>
    <row r="1826" spans="1:34">
      <c r="A1826" s="52">
        <v>-2638.133237563191</v>
      </c>
      <c r="C1826" s="53"/>
      <c r="D1826" s="2">
        <v>2023</v>
      </c>
      <c r="E1826" s="2">
        <v>3</v>
      </c>
      <c r="F1826" s="62">
        <v>2023</v>
      </c>
      <c r="G1826" s="62">
        <v>2023</v>
      </c>
      <c r="H1826" s="131">
        <v>1209.0349509676123</v>
      </c>
      <c r="I1826" s="131">
        <v>7.9189379846051979</v>
      </c>
      <c r="J1826" s="131">
        <v>134.79576185514574</v>
      </c>
      <c r="K1826" s="131">
        <v>58.684164230959453</v>
      </c>
      <c r="L1826" s="131">
        <v>1097.66793446362</v>
      </c>
      <c r="M1826" s="131">
        <v>2.3493518888271865</v>
      </c>
      <c r="N1826" s="131">
        <v>1509.6906999927985</v>
      </c>
      <c r="O1826" s="131">
        <v>6.7787013555268061</v>
      </c>
      <c r="P1826" s="131">
        <v>7.837681107207449</v>
      </c>
      <c r="Q1826" s="131">
        <v>11.127427525191004</v>
      </c>
      <c r="R1826" s="131">
        <v>3233.2231839199621</v>
      </c>
      <c r="S1826" s="131">
        <v>13.562173880385147</v>
      </c>
      <c r="T1826" s="131">
        <v>73.774277479890955</v>
      </c>
      <c r="U1826" s="131">
        <v>14310.316056185124</v>
      </c>
      <c r="V1826" s="131">
        <v>1060.7670107620356</v>
      </c>
      <c r="W1826" s="131">
        <v>11.854622744703555</v>
      </c>
      <c r="X1826" s="131">
        <v>-2638.133237563191</v>
      </c>
      <c r="Y1826" s="131">
        <v>0</v>
      </c>
      <c r="Z1826" s="131">
        <v>6.0100337111282452E-2</v>
      </c>
      <c r="AA1826" s="131">
        <v>13.776768087273389</v>
      </c>
      <c r="AB1826" s="131">
        <v>7.013625770994838</v>
      </c>
      <c r="AC1826" s="131">
        <v>1142.0578687441684</v>
      </c>
      <c r="AD1826" s="131">
        <v>11.500566407613151</v>
      </c>
      <c r="AE1826" s="131">
        <v>1640.6073726733407</v>
      </c>
      <c r="AF1826" s="131">
        <v>91.978520091632802</v>
      </c>
      <c r="AG1826" s="131">
        <v>1027.9244625666913</v>
      </c>
      <c r="AH1826" s="43">
        <v>24046.168983459236</v>
      </c>
    </row>
    <row r="1827" spans="1:34">
      <c r="A1827" s="52">
        <v>-3544.8525901862849</v>
      </c>
      <c r="C1827" s="53"/>
      <c r="D1827" s="2">
        <v>2023</v>
      </c>
      <c r="E1827" s="2">
        <v>4</v>
      </c>
      <c r="F1827" s="62">
        <v>2023</v>
      </c>
      <c r="G1827" s="62">
        <v>2023</v>
      </c>
      <c r="H1827" s="131">
        <v>1148.0806740902906</v>
      </c>
      <c r="I1827" s="131">
        <v>8.8259219120148131</v>
      </c>
      <c r="J1827" s="131">
        <v>182.86076182634861</v>
      </c>
      <c r="K1827" s="131">
        <v>67.234914712396034</v>
      </c>
      <c r="L1827" s="131">
        <v>1490.5401663408591</v>
      </c>
      <c r="M1827" s="131">
        <v>2.2566411247841356</v>
      </c>
      <c r="N1827" s="131">
        <v>1921.4325631327042</v>
      </c>
      <c r="O1827" s="131">
        <v>7.7146626051600036</v>
      </c>
      <c r="P1827" s="131">
        <v>8.5234076367311928</v>
      </c>
      <c r="Q1827" s="131">
        <v>12.717437501631178</v>
      </c>
      <c r="R1827" s="131">
        <v>3591.6227203808758</v>
      </c>
      <c r="S1827" s="131">
        <v>10.759956757297697</v>
      </c>
      <c r="T1827" s="131">
        <v>169.47767590923868</v>
      </c>
      <c r="U1827" s="131">
        <v>14527.769621585529</v>
      </c>
      <c r="V1827" s="131">
        <v>1556.5816861585345</v>
      </c>
      <c r="W1827" s="131">
        <v>14.309496735636083</v>
      </c>
      <c r="X1827" s="131">
        <v>-3544.8525901862849</v>
      </c>
      <c r="Y1827" s="131">
        <v>0</v>
      </c>
      <c r="Z1827" s="131">
        <v>3.2931691567825998E-3</v>
      </c>
      <c r="AA1827" s="131">
        <v>11.948608161093976</v>
      </c>
      <c r="AB1827" s="131">
        <v>8.358343494005128</v>
      </c>
      <c r="AC1827" s="131">
        <v>1707.9394064993485</v>
      </c>
      <c r="AD1827" s="131">
        <v>13.092884579434104</v>
      </c>
      <c r="AE1827" s="131">
        <v>3190.0603414884677</v>
      </c>
      <c r="AF1827" s="131">
        <v>94.915425449551378</v>
      </c>
      <c r="AG1827" s="131">
        <v>1336.0277433030149</v>
      </c>
      <c r="AH1827" s="43">
        <v>27538.201764367819</v>
      </c>
    </row>
    <row r="1828" spans="1:34">
      <c r="A1828" s="52">
        <v>-5515.5055343524855</v>
      </c>
      <c r="C1828" s="53"/>
      <c r="D1828" s="2">
        <v>2023</v>
      </c>
      <c r="E1828" s="2">
        <v>5</v>
      </c>
      <c r="F1828" s="62">
        <v>2024</v>
      </c>
      <c r="G1828" s="62">
        <v>2024</v>
      </c>
      <c r="H1828" s="131">
        <v>881.81243612974811</v>
      </c>
      <c r="I1828" s="131">
        <v>9.4511276780090316</v>
      </c>
      <c r="J1828" s="131">
        <v>197.23468022846271</v>
      </c>
      <c r="K1828" s="131">
        <v>94.03560306815136</v>
      </c>
      <c r="L1828" s="131">
        <v>855.14619758566187</v>
      </c>
      <c r="M1828" s="131">
        <v>2.2810923153009846</v>
      </c>
      <c r="N1828" s="131">
        <v>2888.0602309372448</v>
      </c>
      <c r="O1828" s="131">
        <v>9.1370510166634098</v>
      </c>
      <c r="P1828" s="131">
        <v>12.793955897162547</v>
      </c>
      <c r="Q1828" s="131">
        <v>15.385179624545032</v>
      </c>
      <c r="R1828" s="131">
        <v>7451.3663877209665</v>
      </c>
      <c r="S1828" s="131">
        <v>20.368789774491322</v>
      </c>
      <c r="T1828" s="131">
        <v>119.03690674119703</v>
      </c>
      <c r="U1828" s="131">
        <v>13979.624169991625</v>
      </c>
      <c r="V1828" s="131">
        <v>1747.4229949853009</v>
      </c>
      <c r="W1828" s="131">
        <v>19.77360689171142</v>
      </c>
      <c r="X1828" s="131">
        <v>-5515.5055343524855</v>
      </c>
      <c r="Y1828" s="131">
        <v>4.3974218626936686E-3</v>
      </c>
      <c r="Z1828" s="131">
        <v>6.2570213978869402E-2</v>
      </c>
      <c r="AA1828" s="131">
        <v>13.932825537955075</v>
      </c>
      <c r="AB1828" s="131">
        <v>10.066078501483531</v>
      </c>
      <c r="AC1828" s="131">
        <v>2211.6093980459186</v>
      </c>
      <c r="AD1828" s="131">
        <v>15.757732827730143</v>
      </c>
      <c r="AE1828" s="131">
        <v>245.56682073872395</v>
      </c>
      <c r="AF1828" s="131">
        <v>112.17048730601427</v>
      </c>
      <c r="AG1828" s="131">
        <v>2036.437342898485</v>
      </c>
      <c r="AH1828" s="43">
        <v>27433.032529725908</v>
      </c>
    </row>
    <row r="1829" spans="1:34">
      <c r="A1829" s="52">
        <v>-6616.8089379516223</v>
      </c>
      <c r="C1829" s="53"/>
      <c r="D1829" s="2">
        <v>2023</v>
      </c>
      <c r="E1829" s="2">
        <v>6</v>
      </c>
      <c r="F1829" s="62">
        <v>2024</v>
      </c>
      <c r="G1829" s="62">
        <v>2024</v>
      </c>
      <c r="H1829" s="131">
        <v>1201.6416237900251</v>
      </c>
      <c r="I1829" s="131">
        <v>9.5241688661048176</v>
      </c>
      <c r="J1829" s="131">
        <v>170.05862236377672</v>
      </c>
      <c r="K1829" s="131">
        <v>205.23631951929104</v>
      </c>
      <c r="L1829" s="131">
        <v>934.02810918605701</v>
      </c>
      <c r="M1829" s="131">
        <v>2.158326962914308</v>
      </c>
      <c r="N1829" s="131">
        <v>3472.0720433100369</v>
      </c>
      <c r="O1829" s="131">
        <v>9.8713033937321271</v>
      </c>
      <c r="P1829" s="131">
        <v>16.08107747172917</v>
      </c>
      <c r="Q1829" s="131">
        <v>17.790342202118229</v>
      </c>
      <c r="R1829" s="131">
        <v>8891.2129323606805</v>
      </c>
      <c r="S1829" s="131">
        <v>20.727852853561799</v>
      </c>
      <c r="T1829" s="131">
        <v>109.99885555622919</v>
      </c>
      <c r="U1829" s="131">
        <v>11078.25530779146</v>
      </c>
      <c r="V1829" s="131">
        <v>1873.9883075790237</v>
      </c>
      <c r="W1829" s="131">
        <v>22.719973430692963</v>
      </c>
      <c r="X1829" s="131">
        <v>-6616.8089379516223</v>
      </c>
      <c r="Y1829" s="131">
        <v>3.1828958244258937E-2</v>
      </c>
      <c r="Z1829" s="131">
        <v>1.2670468330721052</v>
      </c>
      <c r="AA1829" s="131">
        <v>14.262507115704077</v>
      </c>
      <c r="AB1829" s="131">
        <v>10.189909300206116</v>
      </c>
      <c r="AC1829" s="131">
        <v>2331.9505495975814</v>
      </c>
      <c r="AD1829" s="131">
        <v>15.472698702243099</v>
      </c>
      <c r="AE1829" s="131">
        <v>273.61055166708616</v>
      </c>
      <c r="AF1829" s="131">
        <v>114.55923558724955</v>
      </c>
      <c r="AG1829" s="131">
        <v>2461.0308006693799</v>
      </c>
      <c r="AH1829" s="43">
        <v>26640.931357116584</v>
      </c>
    </row>
    <row r="1830" spans="1:34">
      <c r="A1830" s="52">
        <v>-6400.3103089506149</v>
      </c>
      <c r="C1830" s="53"/>
      <c r="D1830" s="2">
        <v>2023</v>
      </c>
      <c r="E1830" s="2">
        <v>7</v>
      </c>
      <c r="F1830" s="62">
        <v>2024</v>
      </c>
      <c r="G1830" s="62">
        <v>2024</v>
      </c>
      <c r="H1830" s="131">
        <v>1050.7924421348498</v>
      </c>
      <c r="I1830" s="131">
        <v>10.228781795304087</v>
      </c>
      <c r="J1830" s="131">
        <v>208.63793643484198</v>
      </c>
      <c r="K1830" s="131">
        <v>108.00023595812411</v>
      </c>
      <c r="L1830" s="131">
        <v>1013.3199744197153</v>
      </c>
      <c r="M1830" s="131">
        <v>2.1756465561970755</v>
      </c>
      <c r="N1830" s="131">
        <v>3724.0186395776454</v>
      </c>
      <c r="O1830" s="131">
        <v>11.085967757544873</v>
      </c>
      <c r="P1830" s="131">
        <v>12.797343130294115</v>
      </c>
      <c r="Q1830" s="131">
        <v>19.145847175801332</v>
      </c>
      <c r="R1830" s="131">
        <v>8029.8388390196678</v>
      </c>
      <c r="S1830" s="131">
        <v>21.985070947592519</v>
      </c>
      <c r="T1830" s="131">
        <v>132.47594605322072</v>
      </c>
      <c r="U1830" s="131">
        <v>12751.74031240204</v>
      </c>
      <c r="V1830" s="131">
        <v>1983.2526995320011</v>
      </c>
      <c r="W1830" s="131">
        <v>25.585349098325569</v>
      </c>
      <c r="X1830" s="131">
        <v>-6400.3103089506149</v>
      </c>
      <c r="Y1830" s="131">
        <v>6.0307499831227442E-2</v>
      </c>
      <c r="Z1830" s="131">
        <v>1.4605205210330829</v>
      </c>
      <c r="AA1830" s="131">
        <v>14.579932872718913</v>
      </c>
      <c r="AB1830" s="131">
        <v>10.910764634214782</v>
      </c>
      <c r="AC1830" s="131">
        <v>2714.4491643316978</v>
      </c>
      <c r="AD1830" s="131">
        <v>16.65088505169372</v>
      </c>
      <c r="AE1830" s="131">
        <v>269.06756548341986</v>
      </c>
      <c r="AF1830" s="131">
        <v>122.42081488600836</v>
      </c>
      <c r="AG1830" s="131">
        <v>2742.4004958557771</v>
      </c>
      <c r="AH1830" s="43">
        <v>28596.77117417895</v>
      </c>
    </row>
    <row r="1831" spans="1:34">
      <c r="A1831" s="52">
        <v>-6690.7448309046231</v>
      </c>
      <c r="C1831" s="53"/>
      <c r="D1831" s="2">
        <v>2023</v>
      </c>
      <c r="E1831" s="2">
        <v>8</v>
      </c>
      <c r="F1831" s="62">
        <v>2024</v>
      </c>
      <c r="G1831" s="62">
        <v>2024</v>
      </c>
      <c r="H1831" s="131">
        <v>1005.5105727464481</v>
      </c>
      <c r="I1831" s="131">
        <v>11.03525032625161</v>
      </c>
      <c r="J1831" s="131">
        <v>201.23485762959785</v>
      </c>
      <c r="K1831" s="131">
        <v>109.12353820601206</v>
      </c>
      <c r="L1831" s="131">
        <v>1038.8737508931217</v>
      </c>
      <c r="M1831" s="131">
        <v>2.2332087338721562</v>
      </c>
      <c r="N1831" s="131">
        <v>3746.6586964039029</v>
      </c>
      <c r="O1831" s="131">
        <v>11.349833439746522</v>
      </c>
      <c r="P1831" s="131">
        <v>12.117261989322978</v>
      </c>
      <c r="Q1831" s="131">
        <v>18.233589686202713</v>
      </c>
      <c r="R1831" s="131">
        <v>9265.2119196090007</v>
      </c>
      <c r="S1831" s="131">
        <v>22.387897947657738</v>
      </c>
      <c r="T1831" s="131">
        <v>140.29054321696316</v>
      </c>
      <c r="U1831" s="131">
        <v>14032.657236006642</v>
      </c>
      <c r="V1831" s="131">
        <v>2007.1048621083496</v>
      </c>
      <c r="W1831" s="131">
        <v>26.31833497509994</v>
      </c>
      <c r="X1831" s="131">
        <v>-6690.7448309046231</v>
      </c>
      <c r="Y1831" s="131">
        <v>0.18196950469908563</v>
      </c>
      <c r="Z1831" s="131">
        <v>1.8244157128575604</v>
      </c>
      <c r="AA1831" s="131">
        <v>14.574622017067446</v>
      </c>
      <c r="AB1831" s="131">
        <v>11.546398011688135</v>
      </c>
      <c r="AC1831" s="131">
        <v>2944.5045840968978</v>
      </c>
      <c r="AD1831" s="131">
        <v>16.976347140152107</v>
      </c>
      <c r="AE1831" s="131">
        <v>352.87952140154636</v>
      </c>
      <c r="AF1831" s="131">
        <v>125.59124634547314</v>
      </c>
      <c r="AG1831" s="131">
        <v>2820.4294718612673</v>
      </c>
      <c r="AH1831" s="43">
        <v>31248.105099105218</v>
      </c>
    </row>
    <row r="1832" spans="1:34">
      <c r="A1832" s="52">
        <v>-6100.2678814896999</v>
      </c>
      <c r="C1832" s="53"/>
      <c r="D1832" s="2">
        <v>2023</v>
      </c>
      <c r="E1832" s="2">
        <v>9</v>
      </c>
      <c r="F1832" s="62">
        <v>2024</v>
      </c>
      <c r="G1832" s="62">
        <v>2024</v>
      </c>
      <c r="H1832" s="131">
        <v>787.77799119622841</v>
      </c>
      <c r="I1832" s="131">
        <v>10.456281642629957</v>
      </c>
      <c r="J1832" s="131">
        <v>180.46379894354661</v>
      </c>
      <c r="K1832" s="131">
        <v>100.9901472614289</v>
      </c>
      <c r="L1832" s="131">
        <v>942.44069936864571</v>
      </c>
      <c r="M1832" s="131">
        <v>2.1461013676558838</v>
      </c>
      <c r="N1832" s="131">
        <v>3423.7975639181773</v>
      </c>
      <c r="O1832" s="131">
        <v>10.943608612892008</v>
      </c>
      <c r="P1832" s="131">
        <v>10.925708645485344</v>
      </c>
      <c r="Q1832" s="131">
        <v>16.742336041909528</v>
      </c>
      <c r="R1832" s="131">
        <v>8725.4795408458704</v>
      </c>
      <c r="S1832" s="131">
        <v>20.492124460931041</v>
      </c>
      <c r="T1832" s="131">
        <v>135.19683886943884</v>
      </c>
      <c r="U1832" s="131">
        <v>17947.541202767196</v>
      </c>
      <c r="V1832" s="131">
        <v>1825.632759567864</v>
      </c>
      <c r="W1832" s="131">
        <v>23.734763161201979</v>
      </c>
      <c r="X1832" s="131">
        <v>-6100.2678814896999</v>
      </c>
      <c r="Y1832" s="131">
        <v>6.9311744597695443E-2</v>
      </c>
      <c r="Z1832" s="131">
        <v>1.6844560236943</v>
      </c>
      <c r="AA1832" s="131">
        <v>14.198368320528623</v>
      </c>
      <c r="AB1832" s="131">
        <v>10.794938107652971</v>
      </c>
      <c r="AC1832" s="131">
        <v>2671.7894230147181</v>
      </c>
      <c r="AD1832" s="131">
        <v>17.469636234558774</v>
      </c>
      <c r="AE1832" s="131">
        <v>925.71324413876755</v>
      </c>
      <c r="AF1832" s="131">
        <v>115.52200637116904</v>
      </c>
      <c r="AG1832" s="131">
        <v>2459.8828594716842</v>
      </c>
      <c r="AH1832" s="43">
        <v>34281.617828608774</v>
      </c>
    </row>
    <row r="1833" spans="1:34">
      <c r="A1833" s="52">
        <v>-5454.1048980086489</v>
      </c>
      <c r="C1833" s="53"/>
      <c r="D1833" s="2">
        <v>2023</v>
      </c>
      <c r="E1833" s="2">
        <v>10</v>
      </c>
      <c r="F1833" s="62">
        <v>2024</v>
      </c>
      <c r="G1833" s="62">
        <v>2024</v>
      </c>
      <c r="H1833" s="131">
        <v>711.94667699090076</v>
      </c>
      <c r="I1833" s="131">
        <v>8.8644528139919494</v>
      </c>
      <c r="J1833" s="131">
        <v>407.64086797028978</v>
      </c>
      <c r="K1833" s="131">
        <v>82.295232750792081</v>
      </c>
      <c r="L1833" s="131">
        <v>811.64840895629686</v>
      </c>
      <c r="M1833" s="131">
        <v>2.2999401079910551</v>
      </c>
      <c r="N1833" s="131">
        <v>2539.0674564827054</v>
      </c>
      <c r="O1833" s="131">
        <v>8.1441461091690659</v>
      </c>
      <c r="P1833" s="131">
        <v>7.8079487274970347</v>
      </c>
      <c r="Q1833" s="131">
        <v>13.932239473660045</v>
      </c>
      <c r="R1833" s="131">
        <v>5504.4084152741079</v>
      </c>
      <c r="S1833" s="131">
        <v>18.889768171782716</v>
      </c>
      <c r="T1833" s="131">
        <v>201.32539030401006</v>
      </c>
      <c r="U1833" s="131">
        <v>18388.643665080184</v>
      </c>
      <c r="V1833" s="131">
        <v>1662.0287717706569</v>
      </c>
      <c r="W1833" s="131">
        <v>16.200023376438597</v>
      </c>
      <c r="X1833" s="131">
        <v>-5454.1048980086489</v>
      </c>
      <c r="Y1833" s="131">
        <v>1.4658072875645561E-2</v>
      </c>
      <c r="Z1833" s="131">
        <v>0.40711803700724891</v>
      </c>
      <c r="AA1833" s="131">
        <v>14.128101614986083</v>
      </c>
      <c r="AB1833" s="131">
        <v>9.8782135254747399</v>
      </c>
      <c r="AC1833" s="131">
        <v>2891.605397896828</v>
      </c>
      <c r="AD1833" s="131">
        <v>15.726137865071864</v>
      </c>
      <c r="AE1833" s="131">
        <v>4896.6024055301559</v>
      </c>
      <c r="AF1833" s="131">
        <v>102.03272769712478</v>
      </c>
      <c r="AG1833" s="131">
        <v>1644.2137585400733</v>
      </c>
      <c r="AH1833" s="43">
        <v>34505.647025131417</v>
      </c>
    </row>
    <row r="1834" spans="1:34">
      <c r="A1834" s="52">
        <v>-4753.3103167527124</v>
      </c>
      <c r="C1834" s="53"/>
      <c r="D1834" s="2">
        <v>2023</v>
      </c>
      <c r="E1834" s="2">
        <v>11</v>
      </c>
      <c r="F1834" s="62">
        <v>2024</v>
      </c>
      <c r="G1834" s="62">
        <v>2024</v>
      </c>
      <c r="H1834" s="131">
        <v>808.80107067675203</v>
      </c>
      <c r="I1834" s="131">
        <v>7.9705358881224067</v>
      </c>
      <c r="J1834" s="131">
        <v>444.20044610404318</v>
      </c>
      <c r="K1834" s="131">
        <v>64.025125084729453</v>
      </c>
      <c r="L1834" s="131">
        <v>1252.9634951641385</v>
      </c>
      <c r="M1834" s="131">
        <v>2.2607163232036109</v>
      </c>
      <c r="N1834" s="131">
        <v>1674.2703224560041</v>
      </c>
      <c r="O1834" s="131">
        <v>6.7289759078170732</v>
      </c>
      <c r="P1834" s="131">
        <v>5.3661299988746141</v>
      </c>
      <c r="Q1834" s="131">
        <v>12.052235986768173</v>
      </c>
      <c r="R1834" s="131">
        <v>3865.9058813251718</v>
      </c>
      <c r="S1834" s="131">
        <v>15.760316275802777</v>
      </c>
      <c r="T1834" s="131">
        <v>163.67402359446811</v>
      </c>
      <c r="U1834" s="131">
        <v>14968.743550049709</v>
      </c>
      <c r="V1834" s="131">
        <v>1349.6278633820436</v>
      </c>
      <c r="W1834" s="131">
        <v>12.517712390039803</v>
      </c>
      <c r="X1834" s="131">
        <v>-4753.3103167527124</v>
      </c>
      <c r="Y1834" s="131">
        <v>0</v>
      </c>
      <c r="Z1834" s="131">
        <v>4.1164614459782492E-3</v>
      </c>
      <c r="AA1834" s="131">
        <v>12.870654407660888</v>
      </c>
      <c r="AB1834" s="131">
        <v>9.3833611701232638</v>
      </c>
      <c r="AC1834" s="131">
        <v>2291.7953211506538</v>
      </c>
      <c r="AD1834" s="131">
        <v>13.174419966939336</v>
      </c>
      <c r="AE1834" s="131">
        <v>3755.3551628290097</v>
      </c>
      <c r="AF1834" s="131">
        <v>87.747432655983658</v>
      </c>
      <c r="AG1834" s="131">
        <v>1276.448560961381</v>
      </c>
      <c r="AH1834" s="43">
        <v>27348.337113458172</v>
      </c>
    </row>
    <row r="1835" spans="1:34">
      <c r="A1835" s="52">
        <v>-2770.6603946435043</v>
      </c>
      <c r="C1835" s="53"/>
      <c r="D1835" s="2">
        <v>2023</v>
      </c>
      <c r="E1835" s="2">
        <v>12</v>
      </c>
      <c r="F1835" s="62">
        <v>2024</v>
      </c>
      <c r="G1835" s="62">
        <v>2024</v>
      </c>
      <c r="H1835" s="131">
        <v>728.83021631575809</v>
      </c>
      <c r="I1835" s="131">
        <v>6.9157943279135132</v>
      </c>
      <c r="J1835" s="131">
        <v>270.62889781038945</v>
      </c>
      <c r="K1835" s="131">
        <v>51.05098412162365</v>
      </c>
      <c r="L1835" s="131">
        <v>1007.5208386491796</v>
      </c>
      <c r="M1835" s="131">
        <v>2.1929661494798429</v>
      </c>
      <c r="N1835" s="131">
        <v>1356.9669979661833</v>
      </c>
      <c r="O1835" s="131">
        <v>5.8230905338147618</v>
      </c>
      <c r="P1835" s="131">
        <v>5.310805191059031</v>
      </c>
      <c r="Q1835" s="131">
        <v>11.153850624093209</v>
      </c>
      <c r="R1835" s="131">
        <v>3759.2090853317582</v>
      </c>
      <c r="S1835" s="131">
        <v>12.485979277741764</v>
      </c>
      <c r="T1835" s="131">
        <v>127.75617061077514</v>
      </c>
      <c r="U1835" s="131">
        <v>10156.898972820909</v>
      </c>
      <c r="V1835" s="131">
        <v>1146.1342247337016</v>
      </c>
      <c r="W1835" s="131">
        <v>9.7839931160155142</v>
      </c>
      <c r="X1835" s="131">
        <v>-2770.6603946435043</v>
      </c>
      <c r="Y1835" s="131">
        <v>1.6752083286452073E-3</v>
      </c>
      <c r="Z1835" s="131">
        <v>0.33261008483504256</v>
      </c>
      <c r="AA1835" s="131">
        <v>5.2618323685342725</v>
      </c>
      <c r="AB1835" s="131">
        <v>4.4456669260025015</v>
      </c>
      <c r="AC1835" s="131">
        <v>2329.0447611848126</v>
      </c>
      <c r="AD1835" s="131">
        <v>11.822291457477551</v>
      </c>
      <c r="AE1835" s="131">
        <v>515.34653000228604</v>
      </c>
      <c r="AF1835" s="131">
        <v>83.970812184421433</v>
      </c>
      <c r="AG1835" s="131">
        <v>955.04570923194137</v>
      </c>
      <c r="AH1835" s="43">
        <v>19793.274361585529</v>
      </c>
    </row>
    <row r="1836" spans="1:34">
      <c r="A1836" s="52">
        <v>-2541.8034773619333</v>
      </c>
      <c r="C1836" s="53"/>
      <c r="D1836" s="2">
        <v>2024</v>
      </c>
      <c r="E1836" s="2">
        <v>1</v>
      </c>
      <c r="F1836" s="62">
        <v>2024</v>
      </c>
      <c r="G1836" s="62">
        <v>2024</v>
      </c>
      <c r="H1836" s="131">
        <v>834.8675200412531</v>
      </c>
      <c r="I1836" s="131">
        <v>7.4136805917224118</v>
      </c>
      <c r="J1836" s="131">
        <v>138.66233804641976</v>
      </c>
      <c r="K1836" s="131">
        <v>61.380089625890534</v>
      </c>
      <c r="L1836" s="131">
        <v>1034.0824178043583</v>
      </c>
      <c r="M1836" s="131">
        <v>2.0615410004517831</v>
      </c>
      <c r="N1836" s="131">
        <v>1502.9064174689711</v>
      </c>
      <c r="O1836" s="131">
        <v>7.584734822434573</v>
      </c>
      <c r="P1836" s="131">
        <v>4.9408440612446292</v>
      </c>
      <c r="Q1836" s="131">
        <v>11.06731497518849</v>
      </c>
      <c r="R1836" s="131">
        <v>3762.6564777709636</v>
      </c>
      <c r="S1836" s="131">
        <v>14.152986813814138</v>
      </c>
      <c r="T1836" s="131">
        <v>86.682578991157712</v>
      </c>
      <c r="U1836" s="131">
        <v>15207.071012495289</v>
      </c>
      <c r="V1836" s="131">
        <v>902.0576979977958</v>
      </c>
      <c r="W1836" s="131">
        <v>11.819489718319316</v>
      </c>
      <c r="X1836" s="131">
        <v>-2541.8034773619333</v>
      </c>
      <c r="Y1836" s="131">
        <v>0</v>
      </c>
      <c r="Z1836" s="131">
        <v>2.8815230121847744E-3</v>
      </c>
      <c r="AA1836" s="131">
        <v>12.345696752880878</v>
      </c>
      <c r="AB1836" s="131">
        <v>7.6859846324999834</v>
      </c>
      <c r="AC1836" s="131">
        <v>1479.931875710766</v>
      </c>
      <c r="AD1836" s="131">
        <v>11.758761801379725</v>
      </c>
      <c r="AE1836" s="131">
        <v>412.404918748613</v>
      </c>
      <c r="AF1836" s="131">
        <v>89.001761476863535</v>
      </c>
      <c r="AG1836" s="131">
        <v>1039.5796853577035</v>
      </c>
      <c r="AH1836" s="43">
        <v>24100.315230867054</v>
      </c>
    </row>
    <row r="1837" spans="1:34">
      <c r="A1837" s="52">
        <v>-2210.9316923228289</v>
      </c>
      <c r="C1837" s="53"/>
      <c r="D1837" s="2">
        <v>2024</v>
      </c>
      <c r="E1837" s="2">
        <v>2</v>
      </c>
      <c r="F1837" s="62">
        <v>2024</v>
      </c>
      <c r="G1837" s="62">
        <v>2024</v>
      </c>
      <c r="H1837" s="131">
        <v>1065.7960156248193</v>
      </c>
      <c r="I1837" s="131">
        <v>6.8072376997344541</v>
      </c>
      <c r="J1837" s="131">
        <v>155.43321933133586</v>
      </c>
      <c r="K1837" s="131">
        <v>33.762990161242058</v>
      </c>
      <c r="L1837" s="131">
        <v>1222.4134087853365</v>
      </c>
      <c r="M1837" s="131">
        <v>2.0335240113178945</v>
      </c>
      <c r="N1837" s="131">
        <v>1356.602370403828</v>
      </c>
      <c r="O1837" s="131">
        <v>6.2196910804673902</v>
      </c>
      <c r="P1837" s="131">
        <v>4.8102474060609079</v>
      </c>
      <c r="Q1837" s="131">
        <v>9.786124967167833</v>
      </c>
      <c r="R1837" s="131">
        <v>2390.3357325341899</v>
      </c>
      <c r="S1837" s="131">
        <v>11.085533805910082</v>
      </c>
      <c r="T1837" s="131">
        <v>60.8573600952353</v>
      </c>
      <c r="U1837" s="131">
        <v>10155.767874951463</v>
      </c>
      <c r="V1837" s="131">
        <v>859.72521117067356</v>
      </c>
      <c r="W1837" s="131">
        <v>10.506254174209431</v>
      </c>
      <c r="X1837" s="131">
        <v>-2210.9316923228289</v>
      </c>
      <c r="Y1837" s="131">
        <v>0</v>
      </c>
      <c r="Z1837" s="131">
        <v>2.4698768675869499E-2</v>
      </c>
      <c r="AA1837" s="131">
        <v>12.315465728403275</v>
      </c>
      <c r="AB1837" s="131">
        <v>6.7075800707298914</v>
      </c>
      <c r="AC1837" s="131">
        <v>1578.2858949391461</v>
      </c>
      <c r="AD1837" s="131">
        <v>9.8831081579780857</v>
      </c>
      <c r="AE1837" s="131">
        <v>163.64572934028561</v>
      </c>
      <c r="AF1837" s="131">
        <v>81.729590871528217</v>
      </c>
      <c r="AG1837" s="131">
        <v>819.87821865649335</v>
      </c>
      <c r="AH1837" s="43">
        <v>17813.481390413399</v>
      </c>
    </row>
    <row r="1838" spans="1:34">
      <c r="A1838" s="52">
        <v>-2638.133237563191</v>
      </c>
      <c r="C1838" s="53"/>
      <c r="D1838" s="2">
        <v>2024</v>
      </c>
      <c r="E1838" s="2">
        <v>3</v>
      </c>
      <c r="F1838" s="62">
        <v>2024</v>
      </c>
      <c r="G1838" s="62">
        <v>2024</v>
      </c>
      <c r="H1838" s="131">
        <v>1209.0349509676123</v>
      </c>
      <c r="I1838" s="131">
        <v>7.9189379846051979</v>
      </c>
      <c r="J1838" s="131">
        <v>134.79576185514574</v>
      </c>
      <c r="K1838" s="131">
        <v>58.684164230959453</v>
      </c>
      <c r="L1838" s="131">
        <v>1097.66793446362</v>
      </c>
      <c r="M1838" s="131">
        <v>2.3493518888271865</v>
      </c>
      <c r="N1838" s="131">
        <v>1509.6906999927985</v>
      </c>
      <c r="O1838" s="131">
        <v>6.7787013555268061</v>
      </c>
      <c r="P1838" s="131">
        <v>7.837681107207449</v>
      </c>
      <c r="Q1838" s="131">
        <v>11.127427525191004</v>
      </c>
      <c r="R1838" s="131">
        <v>3233.2231839199621</v>
      </c>
      <c r="S1838" s="131">
        <v>13.562173880385147</v>
      </c>
      <c r="T1838" s="131">
        <v>73.774277479890955</v>
      </c>
      <c r="U1838" s="131">
        <v>14310.316056185124</v>
      </c>
      <c r="V1838" s="131">
        <v>1060.7670107620356</v>
      </c>
      <c r="W1838" s="131">
        <v>11.854622744703555</v>
      </c>
      <c r="X1838" s="131">
        <v>-2638.133237563191</v>
      </c>
      <c r="Y1838" s="131">
        <v>0</v>
      </c>
      <c r="Z1838" s="131">
        <v>6.0100337111282452E-2</v>
      </c>
      <c r="AA1838" s="131">
        <v>13.776768087273389</v>
      </c>
      <c r="AB1838" s="131">
        <v>7.013625770994838</v>
      </c>
      <c r="AC1838" s="131">
        <v>1142.0578687441684</v>
      </c>
      <c r="AD1838" s="131">
        <v>11.500566407613151</v>
      </c>
      <c r="AE1838" s="131">
        <v>1640.6073726733407</v>
      </c>
      <c r="AF1838" s="131">
        <v>91.978520091632802</v>
      </c>
      <c r="AG1838" s="131">
        <v>1027.9244625666913</v>
      </c>
      <c r="AH1838" s="43">
        <v>24046.168983459236</v>
      </c>
    </row>
    <row r="1839" spans="1:34">
      <c r="A1839" s="52">
        <v>-3544.8525901862849</v>
      </c>
      <c r="C1839" s="53"/>
      <c r="D1839" s="2">
        <v>2024</v>
      </c>
      <c r="E1839" s="2">
        <v>4</v>
      </c>
      <c r="F1839" s="62">
        <v>2024</v>
      </c>
      <c r="G1839" s="62">
        <v>2024</v>
      </c>
      <c r="H1839" s="131">
        <v>1148.0806740902906</v>
      </c>
      <c r="I1839" s="131">
        <v>8.8259219120148131</v>
      </c>
      <c r="J1839" s="131">
        <v>182.86076182634861</v>
      </c>
      <c r="K1839" s="131">
        <v>67.234914712396034</v>
      </c>
      <c r="L1839" s="131">
        <v>1490.5401663408591</v>
      </c>
      <c r="M1839" s="131">
        <v>2.2566411247841356</v>
      </c>
      <c r="N1839" s="131">
        <v>1921.4325631327042</v>
      </c>
      <c r="O1839" s="131">
        <v>7.7146626051600036</v>
      </c>
      <c r="P1839" s="131">
        <v>8.5234076367311928</v>
      </c>
      <c r="Q1839" s="131">
        <v>12.717437501631178</v>
      </c>
      <c r="R1839" s="131">
        <v>3591.6227203808758</v>
      </c>
      <c r="S1839" s="131">
        <v>10.759956757297697</v>
      </c>
      <c r="T1839" s="131">
        <v>169.47767590923868</v>
      </c>
      <c r="U1839" s="131">
        <v>14527.769621585529</v>
      </c>
      <c r="V1839" s="131">
        <v>1556.5816861585345</v>
      </c>
      <c r="W1839" s="131">
        <v>14.309496735636083</v>
      </c>
      <c r="X1839" s="131">
        <v>-3544.8525901862849</v>
      </c>
      <c r="Y1839" s="131">
        <v>0</v>
      </c>
      <c r="Z1839" s="131">
        <v>3.2931691567825998E-3</v>
      </c>
      <c r="AA1839" s="131">
        <v>11.948608161093976</v>
      </c>
      <c r="AB1839" s="131">
        <v>8.358343494005128</v>
      </c>
      <c r="AC1839" s="131">
        <v>1707.9394064993485</v>
      </c>
      <c r="AD1839" s="131">
        <v>13.092884579434104</v>
      </c>
      <c r="AE1839" s="131">
        <v>3190.0603414884677</v>
      </c>
      <c r="AF1839" s="131">
        <v>94.915425449551378</v>
      </c>
      <c r="AG1839" s="131">
        <v>1336.0277433030149</v>
      </c>
      <c r="AH1839" s="43">
        <v>27538.201764367819</v>
      </c>
    </row>
    <row r="1840" spans="1:34">
      <c r="A1840" s="52">
        <v>-5515.5055343524855</v>
      </c>
      <c r="C1840" s="53"/>
      <c r="D1840" s="2">
        <v>2024</v>
      </c>
      <c r="E1840" s="2">
        <v>5</v>
      </c>
      <c r="F1840" s="62">
        <v>2025</v>
      </c>
      <c r="G1840" s="62">
        <v>2025</v>
      </c>
      <c r="H1840" s="131">
        <v>881.81243612974811</v>
      </c>
      <c r="I1840" s="131">
        <v>9.4511276780090316</v>
      </c>
      <c r="J1840" s="131">
        <v>197.23468022846271</v>
      </c>
      <c r="K1840" s="131">
        <v>94.03560306815136</v>
      </c>
      <c r="L1840" s="131">
        <v>855.14619758566187</v>
      </c>
      <c r="M1840" s="131">
        <v>2.2810923153009846</v>
      </c>
      <c r="N1840" s="131">
        <v>2888.0602309372448</v>
      </c>
      <c r="O1840" s="131">
        <v>9.1370510166634098</v>
      </c>
      <c r="P1840" s="131">
        <v>12.793955897162547</v>
      </c>
      <c r="Q1840" s="131">
        <v>15.385179624545032</v>
      </c>
      <c r="R1840" s="131">
        <v>7451.3663877209665</v>
      </c>
      <c r="S1840" s="131">
        <v>20.368789774491322</v>
      </c>
      <c r="T1840" s="131">
        <v>119.03690674119703</v>
      </c>
      <c r="U1840" s="131">
        <v>13979.624169991625</v>
      </c>
      <c r="V1840" s="131">
        <v>1747.4229949853009</v>
      </c>
      <c r="W1840" s="131">
        <v>19.77360689171142</v>
      </c>
      <c r="X1840" s="131">
        <v>-5515.5055343524855</v>
      </c>
      <c r="Y1840" s="131">
        <v>4.3974218626936686E-3</v>
      </c>
      <c r="Z1840" s="131">
        <v>6.2570213978869402E-2</v>
      </c>
      <c r="AA1840" s="131">
        <v>13.932825537955075</v>
      </c>
      <c r="AB1840" s="131">
        <v>10.066078501483531</v>
      </c>
      <c r="AC1840" s="131">
        <v>2211.6093980459186</v>
      </c>
      <c r="AD1840" s="131">
        <v>15.757732827730143</v>
      </c>
      <c r="AE1840" s="131">
        <v>245.56682073872395</v>
      </c>
      <c r="AF1840" s="131">
        <v>112.17048730601427</v>
      </c>
      <c r="AG1840" s="131">
        <v>2036.437342898485</v>
      </c>
      <c r="AH1840" s="43">
        <v>27433.032529725908</v>
      </c>
    </row>
    <row r="1841" spans="1:34">
      <c r="A1841" s="52">
        <v>-6616.8089379516223</v>
      </c>
      <c r="C1841" s="53"/>
      <c r="D1841" s="2">
        <v>2024</v>
      </c>
      <c r="E1841" s="2">
        <v>6</v>
      </c>
      <c r="F1841" s="62">
        <v>2025</v>
      </c>
      <c r="G1841" s="62">
        <v>2025</v>
      </c>
      <c r="H1841" s="131">
        <v>1201.6416237900251</v>
      </c>
      <c r="I1841" s="131">
        <v>9.5241688661048176</v>
      </c>
      <c r="J1841" s="131">
        <v>170.05862236377672</v>
      </c>
      <c r="K1841" s="131">
        <v>205.23631951929104</v>
      </c>
      <c r="L1841" s="131">
        <v>934.02810918605701</v>
      </c>
      <c r="M1841" s="131">
        <v>2.158326962914308</v>
      </c>
      <c r="N1841" s="131">
        <v>3472.0720433100369</v>
      </c>
      <c r="O1841" s="131">
        <v>9.8713033937321271</v>
      </c>
      <c r="P1841" s="131">
        <v>16.08107747172917</v>
      </c>
      <c r="Q1841" s="131">
        <v>17.790342202118229</v>
      </c>
      <c r="R1841" s="131">
        <v>8891.2129323606805</v>
      </c>
      <c r="S1841" s="131">
        <v>20.727852853561799</v>
      </c>
      <c r="T1841" s="131">
        <v>109.99885555622919</v>
      </c>
      <c r="U1841" s="131">
        <v>11078.25530779146</v>
      </c>
      <c r="V1841" s="131">
        <v>1873.9883075790237</v>
      </c>
      <c r="W1841" s="131">
        <v>22.719973430692963</v>
      </c>
      <c r="X1841" s="131">
        <v>-6616.8089379516223</v>
      </c>
      <c r="Y1841" s="131">
        <v>3.1828958244258937E-2</v>
      </c>
      <c r="Z1841" s="131">
        <v>1.2670468330721052</v>
      </c>
      <c r="AA1841" s="131">
        <v>14.262507115704077</v>
      </c>
      <c r="AB1841" s="131">
        <v>10.189909300206116</v>
      </c>
      <c r="AC1841" s="131">
        <v>2331.9505495975814</v>
      </c>
      <c r="AD1841" s="131">
        <v>15.472698702243099</v>
      </c>
      <c r="AE1841" s="131">
        <v>273.61055166708616</v>
      </c>
      <c r="AF1841" s="131">
        <v>114.55923558724955</v>
      </c>
      <c r="AG1841" s="131">
        <v>2461.0308006693799</v>
      </c>
      <c r="AH1841" s="43">
        <v>26640.931357116584</v>
      </c>
    </row>
    <row r="1842" spans="1:34">
      <c r="A1842" s="52">
        <v>-6400.3103089506149</v>
      </c>
      <c r="C1842" s="53"/>
      <c r="D1842" s="2">
        <v>2024</v>
      </c>
      <c r="E1842" s="2">
        <v>7</v>
      </c>
      <c r="F1842" s="62">
        <v>2025</v>
      </c>
      <c r="G1842" s="62">
        <v>2025</v>
      </c>
      <c r="H1842" s="131">
        <v>1050.7924421348498</v>
      </c>
      <c r="I1842" s="131">
        <v>10.228781795304087</v>
      </c>
      <c r="J1842" s="131">
        <v>208.63793643484198</v>
      </c>
      <c r="K1842" s="131">
        <v>108.00023595812411</v>
      </c>
      <c r="L1842" s="131">
        <v>1013.3199744197153</v>
      </c>
      <c r="M1842" s="131">
        <v>2.1756465561970755</v>
      </c>
      <c r="N1842" s="131">
        <v>3724.0186395776454</v>
      </c>
      <c r="O1842" s="131">
        <v>11.085967757544873</v>
      </c>
      <c r="P1842" s="131">
        <v>12.797343130294115</v>
      </c>
      <c r="Q1842" s="131">
        <v>19.145847175801332</v>
      </c>
      <c r="R1842" s="131">
        <v>8029.8388390196678</v>
      </c>
      <c r="S1842" s="131">
        <v>21.985070947592519</v>
      </c>
      <c r="T1842" s="131">
        <v>132.47594605322072</v>
      </c>
      <c r="U1842" s="131">
        <v>12751.74031240204</v>
      </c>
      <c r="V1842" s="131">
        <v>1983.2526995320011</v>
      </c>
      <c r="W1842" s="131">
        <v>25.585349098325569</v>
      </c>
      <c r="X1842" s="131">
        <v>-6400.3103089506149</v>
      </c>
      <c r="Y1842" s="131">
        <v>6.0307499831227442E-2</v>
      </c>
      <c r="Z1842" s="131">
        <v>1.4605205210330829</v>
      </c>
      <c r="AA1842" s="131">
        <v>14.579932872718913</v>
      </c>
      <c r="AB1842" s="131">
        <v>10.910764634214782</v>
      </c>
      <c r="AC1842" s="131">
        <v>2714.4491643316978</v>
      </c>
      <c r="AD1842" s="131">
        <v>16.65088505169372</v>
      </c>
      <c r="AE1842" s="131">
        <v>269.06756548341986</v>
      </c>
      <c r="AF1842" s="131">
        <v>122.42081488600836</v>
      </c>
      <c r="AG1842" s="131">
        <v>2742.4004958557771</v>
      </c>
      <c r="AH1842" s="43">
        <v>28596.77117417895</v>
      </c>
    </row>
    <row r="1843" spans="1:34">
      <c r="A1843" s="52">
        <v>-6690.7448309046231</v>
      </c>
      <c r="C1843" s="53"/>
      <c r="D1843" s="2">
        <v>2024</v>
      </c>
      <c r="E1843" s="2">
        <v>8</v>
      </c>
      <c r="F1843" s="62">
        <v>2025</v>
      </c>
      <c r="G1843" s="62">
        <v>2025</v>
      </c>
      <c r="H1843" s="131">
        <v>1005.5105727464481</v>
      </c>
      <c r="I1843" s="131">
        <v>11.03525032625161</v>
      </c>
      <c r="J1843" s="131">
        <v>201.23485762959785</v>
      </c>
      <c r="K1843" s="131">
        <v>109.12353820601206</v>
      </c>
      <c r="L1843" s="131">
        <v>1038.8737508931217</v>
      </c>
      <c r="M1843" s="131">
        <v>2.2332087338721562</v>
      </c>
      <c r="N1843" s="131">
        <v>3746.6586964039029</v>
      </c>
      <c r="O1843" s="131">
        <v>11.349833439746522</v>
      </c>
      <c r="P1843" s="131">
        <v>12.117261989322978</v>
      </c>
      <c r="Q1843" s="131">
        <v>18.233589686202713</v>
      </c>
      <c r="R1843" s="131">
        <v>9265.2119196090007</v>
      </c>
      <c r="S1843" s="131">
        <v>22.387897947657738</v>
      </c>
      <c r="T1843" s="131">
        <v>140.29054321696316</v>
      </c>
      <c r="U1843" s="131">
        <v>14032.657236006642</v>
      </c>
      <c r="V1843" s="131">
        <v>2007.1048621083496</v>
      </c>
      <c r="W1843" s="131">
        <v>26.31833497509994</v>
      </c>
      <c r="X1843" s="131">
        <v>-6690.7448309046231</v>
      </c>
      <c r="Y1843" s="131">
        <v>0.18196950469908563</v>
      </c>
      <c r="Z1843" s="131">
        <v>1.8244157128575604</v>
      </c>
      <c r="AA1843" s="131">
        <v>14.574622017067446</v>
      </c>
      <c r="AB1843" s="131">
        <v>11.546398011688135</v>
      </c>
      <c r="AC1843" s="131">
        <v>2944.5045840968978</v>
      </c>
      <c r="AD1843" s="131">
        <v>16.976347140152107</v>
      </c>
      <c r="AE1843" s="131">
        <v>352.87952140154636</v>
      </c>
      <c r="AF1843" s="131">
        <v>125.59124634547314</v>
      </c>
      <c r="AG1843" s="131">
        <v>2820.4294718612673</v>
      </c>
      <c r="AH1843" s="43">
        <v>31248.105099105218</v>
      </c>
    </row>
    <row r="1844" spans="1:34">
      <c r="A1844" s="52">
        <v>-6100.2678814896999</v>
      </c>
      <c r="C1844" s="53"/>
      <c r="D1844" s="2">
        <v>2024</v>
      </c>
      <c r="E1844" s="2">
        <v>9</v>
      </c>
      <c r="F1844" s="62">
        <v>2025</v>
      </c>
      <c r="G1844" s="62">
        <v>2025</v>
      </c>
      <c r="H1844" s="131">
        <v>787.77799119622841</v>
      </c>
      <c r="I1844" s="131">
        <v>10.456281642629957</v>
      </c>
      <c r="J1844" s="131">
        <v>180.46379894354661</v>
      </c>
      <c r="K1844" s="131">
        <v>100.9901472614289</v>
      </c>
      <c r="L1844" s="131">
        <v>942.44069936864571</v>
      </c>
      <c r="M1844" s="131">
        <v>2.1461013676558838</v>
      </c>
      <c r="N1844" s="131">
        <v>3423.7975639181773</v>
      </c>
      <c r="O1844" s="131">
        <v>10.943608612892008</v>
      </c>
      <c r="P1844" s="131">
        <v>10.925708645485344</v>
      </c>
      <c r="Q1844" s="131">
        <v>16.742336041909528</v>
      </c>
      <c r="R1844" s="131">
        <v>8725.4795408458704</v>
      </c>
      <c r="S1844" s="131">
        <v>20.492124460931041</v>
      </c>
      <c r="T1844" s="131">
        <v>135.19683886943884</v>
      </c>
      <c r="U1844" s="131">
        <v>17947.541202767196</v>
      </c>
      <c r="V1844" s="131">
        <v>1825.632759567864</v>
      </c>
      <c r="W1844" s="131">
        <v>23.734763161201979</v>
      </c>
      <c r="X1844" s="131">
        <v>-6100.2678814896999</v>
      </c>
      <c r="Y1844" s="131">
        <v>6.9311744597695443E-2</v>
      </c>
      <c r="Z1844" s="131">
        <v>1.6844560236943</v>
      </c>
      <c r="AA1844" s="131">
        <v>14.198368320528623</v>
      </c>
      <c r="AB1844" s="131">
        <v>10.794938107652971</v>
      </c>
      <c r="AC1844" s="131">
        <v>2671.7894230147181</v>
      </c>
      <c r="AD1844" s="131">
        <v>17.469636234558774</v>
      </c>
      <c r="AE1844" s="131">
        <v>925.71324413876755</v>
      </c>
      <c r="AF1844" s="131">
        <v>115.52200637116904</v>
      </c>
      <c r="AG1844" s="131">
        <v>2459.8828594716842</v>
      </c>
      <c r="AH1844" s="43">
        <v>34281.617828608774</v>
      </c>
    </row>
    <row r="1845" spans="1:34">
      <c r="A1845" s="52">
        <v>-5454.1048980086489</v>
      </c>
      <c r="C1845" s="53"/>
      <c r="D1845" s="2">
        <v>2024</v>
      </c>
      <c r="E1845" s="2">
        <v>10</v>
      </c>
      <c r="F1845" s="62">
        <v>2025</v>
      </c>
      <c r="G1845" s="62">
        <v>2025</v>
      </c>
      <c r="H1845" s="131">
        <v>711.94667699090076</v>
      </c>
      <c r="I1845" s="131">
        <v>8.8644528139919494</v>
      </c>
      <c r="J1845" s="131">
        <v>407.64086797028978</v>
      </c>
      <c r="K1845" s="131">
        <v>82.295232750792081</v>
      </c>
      <c r="L1845" s="131">
        <v>811.64840895629686</v>
      </c>
      <c r="M1845" s="131">
        <v>2.2999401079910551</v>
      </c>
      <c r="N1845" s="131">
        <v>2539.0674564827054</v>
      </c>
      <c r="O1845" s="131">
        <v>8.1441461091690659</v>
      </c>
      <c r="P1845" s="131">
        <v>7.8079487274970347</v>
      </c>
      <c r="Q1845" s="131">
        <v>13.932239473660045</v>
      </c>
      <c r="R1845" s="131">
        <v>5504.4084152741079</v>
      </c>
      <c r="S1845" s="131">
        <v>18.889768171782716</v>
      </c>
      <c r="T1845" s="131">
        <v>201.32539030401006</v>
      </c>
      <c r="U1845" s="131">
        <v>18388.643665080184</v>
      </c>
      <c r="V1845" s="131">
        <v>1662.0287717706569</v>
      </c>
      <c r="W1845" s="131">
        <v>16.200023376438597</v>
      </c>
      <c r="X1845" s="131">
        <v>-5454.1048980086489</v>
      </c>
      <c r="Y1845" s="131">
        <v>1.4658072875645561E-2</v>
      </c>
      <c r="Z1845" s="131">
        <v>0.40711803700724891</v>
      </c>
      <c r="AA1845" s="131">
        <v>14.128101614986083</v>
      </c>
      <c r="AB1845" s="131">
        <v>9.8782135254747399</v>
      </c>
      <c r="AC1845" s="131">
        <v>2891.605397896828</v>
      </c>
      <c r="AD1845" s="131">
        <v>15.726137865071864</v>
      </c>
      <c r="AE1845" s="131">
        <v>4896.6024055301559</v>
      </c>
      <c r="AF1845" s="131">
        <v>102.03272769712478</v>
      </c>
      <c r="AG1845" s="131">
        <v>1644.2137585400733</v>
      </c>
      <c r="AH1845" s="43">
        <v>34505.647025131417</v>
      </c>
    </row>
    <row r="1846" spans="1:34">
      <c r="A1846" s="52">
        <v>-4753.3103167527124</v>
      </c>
      <c r="C1846" s="53"/>
      <c r="D1846" s="2">
        <v>2024</v>
      </c>
      <c r="E1846" s="2">
        <v>11</v>
      </c>
      <c r="F1846" s="62">
        <v>2025</v>
      </c>
      <c r="G1846" s="62">
        <v>2025</v>
      </c>
      <c r="H1846" s="131">
        <v>808.80107067675203</v>
      </c>
      <c r="I1846" s="131">
        <v>7.9705358881224067</v>
      </c>
      <c r="J1846" s="131">
        <v>444.20044610404318</v>
      </c>
      <c r="K1846" s="131">
        <v>64.025125084729453</v>
      </c>
      <c r="L1846" s="131">
        <v>1252.9634951641385</v>
      </c>
      <c r="M1846" s="131">
        <v>2.2607163232036109</v>
      </c>
      <c r="N1846" s="131">
        <v>1674.2703224560041</v>
      </c>
      <c r="O1846" s="131">
        <v>6.7289759078170732</v>
      </c>
      <c r="P1846" s="131">
        <v>5.3661299988746141</v>
      </c>
      <c r="Q1846" s="131">
        <v>12.052235986768173</v>
      </c>
      <c r="R1846" s="131">
        <v>3865.9058813251718</v>
      </c>
      <c r="S1846" s="131">
        <v>15.760316275802777</v>
      </c>
      <c r="T1846" s="131">
        <v>163.67402359446811</v>
      </c>
      <c r="U1846" s="131">
        <v>14968.743550049709</v>
      </c>
      <c r="V1846" s="131">
        <v>1349.6278633820436</v>
      </c>
      <c r="W1846" s="131">
        <v>12.517712390039803</v>
      </c>
      <c r="X1846" s="131">
        <v>-4753.3103167527124</v>
      </c>
      <c r="Y1846" s="131">
        <v>0</v>
      </c>
      <c r="Z1846" s="131">
        <v>4.1164614459782492E-3</v>
      </c>
      <c r="AA1846" s="131">
        <v>12.870654407660888</v>
      </c>
      <c r="AB1846" s="131">
        <v>9.3833611701232638</v>
      </c>
      <c r="AC1846" s="131">
        <v>2291.7953211506538</v>
      </c>
      <c r="AD1846" s="131">
        <v>13.174419966939336</v>
      </c>
      <c r="AE1846" s="131">
        <v>3755.3551628290097</v>
      </c>
      <c r="AF1846" s="131">
        <v>87.747432655983658</v>
      </c>
      <c r="AG1846" s="131">
        <v>1276.448560961381</v>
      </c>
      <c r="AH1846" s="43">
        <v>27348.337113458172</v>
      </c>
    </row>
    <row r="1847" spans="1:34">
      <c r="A1847" s="52">
        <v>-2770.6603946435043</v>
      </c>
      <c r="C1847" s="53"/>
      <c r="D1847" s="2">
        <v>2024</v>
      </c>
      <c r="E1847" s="2">
        <v>12</v>
      </c>
      <c r="F1847" s="62">
        <v>2025</v>
      </c>
      <c r="G1847" s="62">
        <v>2025</v>
      </c>
      <c r="H1847" s="131">
        <v>728.83021631575809</v>
      </c>
      <c r="I1847" s="131">
        <v>6.9157943279135132</v>
      </c>
      <c r="J1847" s="131">
        <v>270.62889781038945</v>
      </c>
      <c r="K1847" s="131">
        <v>51.05098412162365</v>
      </c>
      <c r="L1847" s="131">
        <v>1007.5208386491796</v>
      </c>
      <c r="M1847" s="131">
        <v>2.1929661494798429</v>
      </c>
      <c r="N1847" s="131">
        <v>1356.9669979661833</v>
      </c>
      <c r="O1847" s="131">
        <v>5.8230905338147618</v>
      </c>
      <c r="P1847" s="131">
        <v>5.310805191059031</v>
      </c>
      <c r="Q1847" s="131">
        <v>11.153850624093209</v>
      </c>
      <c r="R1847" s="131">
        <v>3759.2090853317582</v>
      </c>
      <c r="S1847" s="131">
        <v>12.485979277741764</v>
      </c>
      <c r="T1847" s="131">
        <v>127.75617061077514</v>
      </c>
      <c r="U1847" s="131">
        <v>10156.898972820909</v>
      </c>
      <c r="V1847" s="131">
        <v>1146.1342247337016</v>
      </c>
      <c r="W1847" s="131">
        <v>9.7839931160155142</v>
      </c>
      <c r="X1847" s="131">
        <v>-2770.6603946435043</v>
      </c>
      <c r="Y1847" s="131">
        <v>1.6752083286452073E-3</v>
      </c>
      <c r="Z1847" s="131">
        <v>0.33261008483504256</v>
      </c>
      <c r="AA1847" s="131">
        <v>5.2618323685342725</v>
      </c>
      <c r="AB1847" s="131">
        <v>4.4456669260025015</v>
      </c>
      <c r="AC1847" s="131">
        <v>2329.0447611848126</v>
      </c>
      <c r="AD1847" s="131">
        <v>11.822291457477551</v>
      </c>
      <c r="AE1847" s="131">
        <v>515.34653000228604</v>
      </c>
      <c r="AF1847" s="131">
        <v>83.970812184421433</v>
      </c>
      <c r="AG1847" s="131">
        <v>955.04570923194137</v>
      </c>
      <c r="AH1847" s="43">
        <v>19793.274361585529</v>
      </c>
    </row>
    <row r="1848" spans="1:34">
      <c r="A1848" s="52">
        <v>-2541.8034773619333</v>
      </c>
      <c r="C1848" s="53"/>
      <c r="D1848" s="2">
        <v>2025</v>
      </c>
      <c r="E1848" s="2">
        <v>1</v>
      </c>
      <c r="F1848" s="62">
        <v>2025</v>
      </c>
      <c r="G1848" s="62">
        <v>2025</v>
      </c>
      <c r="H1848" s="131">
        <v>834.8675200412531</v>
      </c>
      <c r="I1848" s="131">
        <v>7.4136805917224118</v>
      </c>
      <c r="J1848" s="131">
        <v>138.66233804641976</v>
      </c>
      <c r="K1848" s="131">
        <v>61.380089625890534</v>
      </c>
      <c r="L1848" s="131">
        <v>1034.0824178043583</v>
      </c>
      <c r="M1848" s="131">
        <v>2.0615410004517831</v>
      </c>
      <c r="N1848" s="131">
        <v>1502.9064174689711</v>
      </c>
      <c r="O1848" s="131">
        <v>7.584734822434573</v>
      </c>
      <c r="P1848" s="131">
        <v>4.9408440612446292</v>
      </c>
      <c r="Q1848" s="131">
        <v>11.06731497518849</v>
      </c>
      <c r="R1848" s="131">
        <v>3762.6564777709636</v>
      </c>
      <c r="S1848" s="131">
        <v>14.152986813814138</v>
      </c>
      <c r="T1848" s="131">
        <v>86.682578991157712</v>
      </c>
      <c r="U1848" s="131">
        <v>15207.071012495289</v>
      </c>
      <c r="V1848" s="131">
        <v>902.0576979977958</v>
      </c>
      <c r="W1848" s="131">
        <v>11.819489718319316</v>
      </c>
      <c r="X1848" s="131">
        <v>-2541.8034773619333</v>
      </c>
      <c r="Y1848" s="131">
        <v>0</v>
      </c>
      <c r="Z1848" s="131">
        <v>2.8815230121847744E-3</v>
      </c>
      <c r="AA1848" s="131">
        <v>12.345696752880878</v>
      </c>
      <c r="AB1848" s="131">
        <v>7.6859846324999834</v>
      </c>
      <c r="AC1848" s="131">
        <v>1479.931875710766</v>
      </c>
      <c r="AD1848" s="131">
        <v>11.758761801379725</v>
      </c>
      <c r="AE1848" s="131">
        <v>412.404918748613</v>
      </c>
      <c r="AF1848" s="131">
        <v>89.001761476863535</v>
      </c>
      <c r="AG1848" s="131">
        <v>1039.5796853577035</v>
      </c>
      <c r="AH1848" s="43">
        <v>24100.315230867054</v>
      </c>
    </row>
    <row r="1849" spans="1:34">
      <c r="A1849" s="52">
        <v>-2210.9316923228289</v>
      </c>
      <c r="C1849" s="53"/>
      <c r="D1849" s="2">
        <v>2025</v>
      </c>
      <c r="E1849" s="2">
        <v>2</v>
      </c>
      <c r="F1849" s="62">
        <v>2025</v>
      </c>
      <c r="G1849" s="62">
        <v>2025</v>
      </c>
      <c r="H1849" s="131">
        <v>1065.7960156248193</v>
      </c>
      <c r="I1849" s="131">
        <v>6.8072376997344541</v>
      </c>
      <c r="J1849" s="131">
        <v>155.43321933133586</v>
      </c>
      <c r="K1849" s="131">
        <v>33.762990161242058</v>
      </c>
      <c r="L1849" s="131">
        <v>1222.4134087853365</v>
      </c>
      <c r="M1849" s="131">
        <v>2.0335240113178945</v>
      </c>
      <c r="N1849" s="131">
        <v>1356.602370403828</v>
      </c>
      <c r="O1849" s="131">
        <v>6.2196910804673902</v>
      </c>
      <c r="P1849" s="131">
        <v>4.8102474060609079</v>
      </c>
      <c r="Q1849" s="131">
        <v>9.786124967167833</v>
      </c>
      <c r="R1849" s="131">
        <v>2390.3357325341899</v>
      </c>
      <c r="S1849" s="131">
        <v>11.085533805910082</v>
      </c>
      <c r="T1849" s="131">
        <v>60.8573600952353</v>
      </c>
      <c r="U1849" s="131">
        <v>10155.767874951463</v>
      </c>
      <c r="V1849" s="131">
        <v>859.72521117067356</v>
      </c>
      <c r="W1849" s="131">
        <v>10.506254174209431</v>
      </c>
      <c r="X1849" s="131">
        <v>-2210.9316923228289</v>
      </c>
      <c r="Y1849" s="131">
        <v>0</v>
      </c>
      <c r="Z1849" s="131">
        <v>2.4698768675869499E-2</v>
      </c>
      <c r="AA1849" s="131">
        <v>12.315465728403275</v>
      </c>
      <c r="AB1849" s="131">
        <v>6.7075800707298914</v>
      </c>
      <c r="AC1849" s="131">
        <v>1578.2858949391461</v>
      </c>
      <c r="AD1849" s="131">
        <v>9.8831081579780857</v>
      </c>
      <c r="AE1849" s="131">
        <v>163.64572934028561</v>
      </c>
      <c r="AF1849" s="131">
        <v>81.729590871528217</v>
      </c>
      <c r="AG1849" s="131">
        <v>819.87821865649335</v>
      </c>
      <c r="AH1849" s="43">
        <v>17813.481390413399</v>
      </c>
    </row>
    <row r="1850" spans="1:34">
      <c r="A1850" s="52">
        <v>-2638.133237563191</v>
      </c>
      <c r="C1850" s="53"/>
      <c r="D1850" s="2">
        <v>2025</v>
      </c>
      <c r="E1850" s="2">
        <v>3</v>
      </c>
      <c r="F1850" s="62">
        <v>2025</v>
      </c>
      <c r="G1850" s="62">
        <v>2025</v>
      </c>
      <c r="H1850" s="131">
        <v>1209.0349509676123</v>
      </c>
      <c r="I1850" s="131">
        <v>7.9189379846051979</v>
      </c>
      <c r="J1850" s="131">
        <v>134.79576185514574</v>
      </c>
      <c r="K1850" s="131">
        <v>58.684164230959453</v>
      </c>
      <c r="L1850" s="131">
        <v>1097.66793446362</v>
      </c>
      <c r="M1850" s="131">
        <v>2.3493518888271865</v>
      </c>
      <c r="N1850" s="131">
        <v>1509.6906999927985</v>
      </c>
      <c r="O1850" s="131">
        <v>6.7787013555268061</v>
      </c>
      <c r="P1850" s="131">
        <v>7.837681107207449</v>
      </c>
      <c r="Q1850" s="131">
        <v>11.127427525191004</v>
      </c>
      <c r="R1850" s="131">
        <v>3233.2231839199621</v>
      </c>
      <c r="S1850" s="131">
        <v>13.562173880385147</v>
      </c>
      <c r="T1850" s="131">
        <v>73.774277479890955</v>
      </c>
      <c r="U1850" s="131">
        <v>14310.316056185124</v>
      </c>
      <c r="V1850" s="131">
        <v>1060.7670107620356</v>
      </c>
      <c r="W1850" s="131">
        <v>11.854622744703555</v>
      </c>
      <c r="X1850" s="131">
        <v>-2638.133237563191</v>
      </c>
      <c r="Y1850" s="131">
        <v>0</v>
      </c>
      <c r="Z1850" s="131">
        <v>6.0100337111282452E-2</v>
      </c>
      <c r="AA1850" s="131">
        <v>13.776768087273389</v>
      </c>
      <c r="AB1850" s="131">
        <v>7.013625770994838</v>
      </c>
      <c r="AC1850" s="131">
        <v>1142.0578687441684</v>
      </c>
      <c r="AD1850" s="131">
        <v>11.500566407613151</v>
      </c>
      <c r="AE1850" s="131">
        <v>1640.6073726733407</v>
      </c>
      <c r="AF1850" s="131">
        <v>91.978520091632802</v>
      </c>
      <c r="AG1850" s="131">
        <v>1027.9244625666913</v>
      </c>
      <c r="AH1850" s="43">
        <v>24046.168983459236</v>
      </c>
    </row>
    <row r="1851" spans="1:34">
      <c r="A1851" s="52">
        <v>-3544.8525901862849</v>
      </c>
      <c r="C1851" s="53"/>
      <c r="D1851" s="2">
        <v>2025</v>
      </c>
      <c r="E1851" s="2">
        <v>4</v>
      </c>
      <c r="F1851" s="62">
        <v>2025</v>
      </c>
      <c r="G1851" s="62">
        <v>2025</v>
      </c>
      <c r="H1851" s="131">
        <v>1148.0806740902906</v>
      </c>
      <c r="I1851" s="131">
        <v>8.8259219120148131</v>
      </c>
      <c r="J1851" s="131">
        <v>182.86076182634861</v>
      </c>
      <c r="K1851" s="131">
        <v>67.234914712396034</v>
      </c>
      <c r="L1851" s="131">
        <v>1490.5401663408591</v>
      </c>
      <c r="M1851" s="131">
        <v>2.2566411247841356</v>
      </c>
      <c r="N1851" s="131">
        <v>1921.4325631327042</v>
      </c>
      <c r="O1851" s="131">
        <v>7.7146626051600036</v>
      </c>
      <c r="P1851" s="131">
        <v>8.5234076367311928</v>
      </c>
      <c r="Q1851" s="131">
        <v>12.717437501631178</v>
      </c>
      <c r="R1851" s="131">
        <v>3591.6227203808758</v>
      </c>
      <c r="S1851" s="131">
        <v>10.759956757297697</v>
      </c>
      <c r="T1851" s="131">
        <v>169.47767590923868</v>
      </c>
      <c r="U1851" s="131">
        <v>14527.769621585529</v>
      </c>
      <c r="V1851" s="131">
        <v>1556.5816861585345</v>
      </c>
      <c r="W1851" s="131">
        <v>14.309496735636083</v>
      </c>
      <c r="X1851" s="131">
        <v>-3544.8525901862849</v>
      </c>
      <c r="Y1851" s="131">
        <v>0</v>
      </c>
      <c r="Z1851" s="131">
        <v>3.2931691567825998E-3</v>
      </c>
      <c r="AA1851" s="131">
        <v>11.948608161093976</v>
      </c>
      <c r="AB1851" s="131">
        <v>8.358343494005128</v>
      </c>
      <c r="AC1851" s="131">
        <v>1707.9394064993485</v>
      </c>
      <c r="AD1851" s="131">
        <v>13.092884579434104</v>
      </c>
      <c r="AE1851" s="131">
        <v>3190.0603414884677</v>
      </c>
      <c r="AF1851" s="131">
        <v>94.915425449551378</v>
      </c>
      <c r="AG1851" s="131">
        <v>1336.0277433030149</v>
      </c>
      <c r="AH1851" s="43">
        <v>27538.201764367819</v>
      </c>
    </row>
    <row r="1852" spans="1:34">
      <c r="A1852" s="52">
        <v>-5515.5055343524855</v>
      </c>
      <c r="C1852" s="53"/>
      <c r="D1852" s="2">
        <v>2025</v>
      </c>
      <c r="E1852" s="2">
        <v>5</v>
      </c>
      <c r="F1852" s="62">
        <v>2026</v>
      </c>
      <c r="G1852" s="62">
        <v>2026</v>
      </c>
      <c r="H1852" s="131">
        <v>881.81243612974811</v>
      </c>
      <c r="I1852" s="131">
        <v>9.4511276780090316</v>
      </c>
      <c r="J1852" s="131">
        <v>197.23468022846271</v>
      </c>
      <c r="K1852" s="131">
        <v>94.03560306815136</v>
      </c>
      <c r="L1852" s="131">
        <v>855.14619758566187</v>
      </c>
      <c r="M1852" s="131">
        <v>2.2810923153009846</v>
      </c>
      <c r="N1852" s="131">
        <v>2888.0602309372448</v>
      </c>
      <c r="O1852" s="131">
        <v>9.1370510166634098</v>
      </c>
      <c r="P1852" s="131">
        <v>12.793955897162547</v>
      </c>
      <c r="Q1852" s="131">
        <v>15.385179624545032</v>
      </c>
      <c r="R1852" s="131">
        <v>7451.3663877209665</v>
      </c>
      <c r="S1852" s="131">
        <v>20.368789774491322</v>
      </c>
      <c r="T1852" s="131">
        <v>119.03690674119703</v>
      </c>
      <c r="U1852" s="131">
        <v>13979.624169991625</v>
      </c>
      <c r="V1852" s="131">
        <v>1747.4229949853009</v>
      </c>
      <c r="W1852" s="131">
        <v>19.77360689171142</v>
      </c>
      <c r="X1852" s="131">
        <v>-5515.5055343524855</v>
      </c>
      <c r="Y1852" s="131">
        <v>4.3974218626936686E-3</v>
      </c>
      <c r="Z1852" s="131">
        <v>6.2570213978869402E-2</v>
      </c>
      <c r="AA1852" s="131">
        <v>13.932825537955075</v>
      </c>
      <c r="AB1852" s="131">
        <v>10.066078501483531</v>
      </c>
      <c r="AC1852" s="131">
        <v>2211.6093980459186</v>
      </c>
      <c r="AD1852" s="131">
        <v>15.757732827730143</v>
      </c>
      <c r="AE1852" s="131">
        <v>245.56682073872395</v>
      </c>
      <c r="AF1852" s="131">
        <v>112.17048730601427</v>
      </c>
      <c r="AG1852" s="131">
        <v>2036.437342898485</v>
      </c>
      <c r="AH1852" s="43">
        <v>27433.032529725908</v>
      </c>
    </row>
    <row r="1853" spans="1:34">
      <c r="A1853" s="52">
        <v>-6616.8089379516223</v>
      </c>
      <c r="C1853" s="53"/>
      <c r="D1853" s="2">
        <v>2025</v>
      </c>
      <c r="E1853" s="2">
        <v>6</v>
      </c>
      <c r="F1853" s="62">
        <v>2026</v>
      </c>
      <c r="G1853" s="62">
        <v>2026</v>
      </c>
      <c r="H1853" s="131">
        <v>1201.6416237900251</v>
      </c>
      <c r="I1853" s="131">
        <v>9.5241688661048176</v>
      </c>
      <c r="J1853" s="131">
        <v>170.05862236377672</v>
      </c>
      <c r="K1853" s="131">
        <v>205.23631951929104</v>
      </c>
      <c r="L1853" s="131">
        <v>934.02810918605701</v>
      </c>
      <c r="M1853" s="131">
        <v>2.158326962914308</v>
      </c>
      <c r="N1853" s="131">
        <v>3472.0720433100369</v>
      </c>
      <c r="O1853" s="131">
        <v>9.8713033937321271</v>
      </c>
      <c r="P1853" s="131">
        <v>16.08107747172917</v>
      </c>
      <c r="Q1853" s="131">
        <v>17.790342202118229</v>
      </c>
      <c r="R1853" s="131">
        <v>8891.2129323606805</v>
      </c>
      <c r="S1853" s="131">
        <v>20.727852853561799</v>
      </c>
      <c r="T1853" s="131">
        <v>109.99885555622919</v>
      </c>
      <c r="U1853" s="131">
        <v>11078.25530779146</v>
      </c>
      <c r="V1853" s="131">
        <v>1873.9883075790237</v>
      </c>
      <c r="W1853" s="131">
        <v>22.719973430692963</v>
      </c>
      <c r="X1853" s="131">
        <v>-6616.8089379516223</v>
      </c>
      <c r="Y1853" s="131">
        <v>3.1828958244258937E-2</v>
      </c>
      <c r="Z1853" s="131">
        <v>1.2670468330721052</v>
      </c>
      <c r="AA1853" s="131">
        <v>14.262507115704077</v>
      </c>
      <c r="AB1853" s="131">
        <v>10.189909300206116</v>
      </c>
      <c r="AC1853" s="131">
        <v>2331.9505495975814</v>
      </c>
      <c r="AD1853" s="131">
        <v>15.472698702243099</v>
      </c>
      <c r="AE1853" s="131">
        <v>273.61055166708616</v>
      </c>
      <c r="AF1853" s="131">
        <v>114.55923558724955</v>
      </c>
      <c r="AG1853" s="131">
        <v>2461.0308006693799</v>
      </c>
      <c r="AH1853" s="43">
        <v>26640.931357116584</v>
      </c>
    </row>
    <row r="1854" spans="1:34">
      <c r="A1854" s="52">
        <v>-6400.3103089506149</v>
      </c>
      <c r="C1854" s="53"/>
      <c r="D1854" s="2">
        <v>2025</v>
      </c>
      <c r="E1854" s="2">
        <v>7</v>
      </c>
      <c r="F1854" s="62">
        <v>2026</v>
      </c>
      <c r="G1854" s="62">
        <v>2026</v>
      </c>
      <c r="H1854" s="131">
        <v>1050.7924421348498</v>
      </c>
      <c r="I1854" s="131">
        <v>10.228781795304087</v>
      </c>
      <c r="J1854" s="131">
        <v>208.63793643484198</v>
      </c>
      <c r="K1854" s="131">
        <v>108.00023595812411</v>
      </c>
      <c r="L1854" s="131">
        <v>1013.3199744197153</v>
      </c>
      <c r="M1854" s="131">
        <v>2.1756465561970755</v>
      </c>
      <c r="N1854" s="131">
        <v>3724.0186395776454</v>
      </c>
      <c r="O1854" s="131">
        <v>11.085967757544873</v>
      </c>
      <c r="P1854" s="131">
        <v>12.797343130294115</v>
      </c>
      <c r="Q1854" s="131">
        <v>19.145847175801332</v>
      </c>
      <c r="R1854" s="131">
        <v>8029.8388390196678</v>
      </c>
      <c r="S1854" s="131">
        <v>21.985070947592519</v>
      </c>
      <c r="T1854" s="131">
        <v>132.47594605322072</v>
      </c>
      <c r="U1854" s="131">
        <v>12751.74031240204</v>
      </c>
      <c r="V1854" s="131">
        <v>1983.2526995320011</v>
      </c>
      <c r="W1854" s="131">
        <v>25.585349098325569</v>
      </c>
      <c r="X1854" s="131">
        <v>-6400.3103089506149</v>
      </c>
      <c r="Y1854" s="131">
        <v>6.0307499831227442E-2</v>
      </c>
      <c r="Z1854" s="131">
        <v>1.4605205210330829</v>
      </c>
      <c r="AA1854" s="131">
        <v>14.579932872718913</v>
      </c>
      <c r="AB1854" s="131">
        <v>10.910764634214782</v>
      </c>
      <c r="AC1854" s="131">
        <v>2714.4491643316978</v>
      </c>
      <c r="AD1854" s="131">
        <v>16.65088505169372</v>
      </c>
      <c r="AE1854" s="131">
        <v>269.06756548341986</v>
      </c>
      <c r="AF1854" s="131">
        <v>122.42081488600836</v>
      </c>
      <c r="AG1854" s="131">
        <v>2742.4004958557771</v>
      </c>
      <c r="AH1854" s="43">
        <v>28596.77117417895</v>
      </c>
    </row>
    <row r="1855" spans="1:34">
      <c r="A1855" s="52">
        <v>-6690.7448309046231</v>
      </c>
      <c r="C1855" s="53"/>
      <c r="D1855" s="2">
        <v>2025</v>
      </c>
      <c r="E1855" s="2">
        <v>8</v>
      </c>
      <c r="F1855" s="62">
        <v>2026</v>
      </c>
      <c r="G1855" s="62">
        <v>2026</v>
      </c>
      <c r="H1855" s="131">
        <v>1005.5105727464481</v>
      </c>
      <c r="I1855" s="131">
        <v>11.03525032625161</v>
      </c>
      <c r="J1855" s="131">
        <v>201.23485762959785</v>
      </c>
      <c r="K1855" s="131">
        <v>109.12353820601206</v>
      </c>
      <c r="L1855" s="131">
        <v>1038.8737508931217</v>
      </c>
      <c r="M1855" s="131">
        <v>2.2332087338721562</v>
      </c>
      <c r="N1855" s="131">
        <v>3746.6586964039029</v>
      </c>
      <c r="O1855" s="131">
        <v>11.349833439746522</v>
      </c>
      <c r="P1855" s="131">
        <v>12.117261989322978</v>
      </c>
      <c r="Q1855" s="131">
        <v>18.233589686202713</v>
      </c>
      <c r="R1855" s="131">
        <v>9265.2119196090007</v>
      </c>
      <c r="S1855" s="131">
        <v>22.387897947657738</v>
      </c>
      <c r="T1855" s="131">
        <v>140.29054321696316</v>
      </c>
      <c r="U1855" s="131">
        <v>14032.657236006642</v>
      </c>
      <c r="V1855" s="131">
        <v>2007.1048621083496</v>
      </c>
      <c r="W1855" s="131">
        <v>26.31833497509994</v>
      </c>
      <c r="X1855" s="131">
        <v>-6690.7448309046231</v>
      </c>
      <c r="Y1855" s="131">
        <v>0.18196950469908563</v>
      </c>
      <c r="Z1855" s="131">
        <v>1.8244157128575604</v>
      </c>
      <c r="AA1855" s="131">
        <v>14.574622017067446</v>
      </c>
      <c r="AB1855" s="131">
        <v>11.546398011688135</v>
      </c>
      <c r="AC1855" s="131">
        <v>2944.5045840968978</v>
      </c>
      <c r="AD1855" s="131">
        <v>16.976347140152107</v>
      </c>
      <c r="AE1855" s="131">
        <v>352.87952140154636</v>
      </c>
      <c r="AF1855" s="131">
        <v>125.59124634547314</v>
      </c>
      <c r="AG1855" s="131">
        <v>2820.4294718612673</v>
      </c>
      <c r="AH1855" s="43">
        <v>31248.105099105218</v>
      </c>
    </row>
    <row r="1856" spans="1:34">
      <c r="A1856" s="52">
        <v>-6100.2678814896999</v>
      </c>
      <c r="C1856" s="53"/>
      <c r="D1856" s="2">
        <v>2025</v>
      </c>
      <c r="E1856" s="2">
        <v>9</v>
      </c>
      <c r="F1856" s="62">
        <v>2026</v>
      </c>
      <c r="G1856" s="62">
        <v>2026</v>
      </c>
      <c r="H1856" s="131">
        <v>787.77799119622841</v>
      </c>
      <c r="I1856" s="131">
        <v>10.456281642629957</v>
      </c>
      <c r="J1856" s="131">
        <v>180.46379894354661</v>
      </c>
      <c r="K1856" s="131">
        <v>100.9901472614289</v>
      </c>
      <c r="L1856" s="131">
        <v>942.44069936864571</v>
      </c>
      <c r="M1856" s="131">
        <v>2.1461013676558838</v>
      </c>
      <c r="N1856" s="131">
        <v>3423.7975639181773</v>
      </c>
      <c r="O1856" s="131">
        <v>10.943608612892008</v>
      </c>
      <c r="P1856" s="131">
        <v>10.925708645485344</v>
      </c>
      <c r="Q1856" s="131">
        <v>16.742336041909528</v>
      </c>
      <c r="R1856" s="131">
        <v>8725.4795408458704</v>
      </c>
      <c r="S1856" s="131">
        <v>20.492124460931041</v>
      </c>
      <c r="T1856" s="131">
        <v>135.19683886943884</v>
      </c>
      <c r="U1856" s="131">
        <v>17947.541202767196</v>
      </c>
      <c r="V1856" s="131">
        <v>1825.632759567864</v>
      </c>
      <c r="W1856" s="131">
        <v>23.734763161201979</v>
      </c>
      <c r="X1856" s="131">
        <v>-6100.2678814896999</v>
      </c>
      <c r="Y1856" s="131">
        <v>6.9311744597695443E-2</v>
      </c>
      <c r="Z1856" s="131">
        <v>1.6844560236943</v>
      </c>
      <c r="AA1856" s="131">
        <v>14.198368320528623</v>
      </c>
      <c r="AB1856" s="131">
        <v>10.794938107652971</v>
      </c>
      <c r="AC1856" s="131">
        <v>2671.7894230147181</v>
      </c>
      <c r="AD1856" s="131">
        <v>17.469636234558774</v>
      </c>
      <c r="AE1856" s="131">
        <v>925.71324413876755</v>
      </c>
      <c r="AF1856" s="131">
        <v>115.52200637116904</v>
      </c>
      <c r="AG1856" s="131">
        <v>2459.8828594716842</v>
      </c>
      <c r="AH1856" s="43">
        <v>34281.617828608774</v>
      </c>
    </row>
    <row r="1857" spans="1:34">
      <c r="A1857" s="52">
        <v>-5454.1048980086489</v>
      </c>
      <c r="C1857" s="53"/>
      <c r="D1857" s="2">
        <v>2025</v>
      </c>
      <c r="E1857" s="2">
        <v>10</v>
      </c>
      <c r="F1857" s="62">
        <v>2026</v>
      </c>
      <c r="G1857" s="62">
        <v>2026</v>
      </c>
      <c r="H1857" s="131">
        <v>711.94667699090076</v>
      </c>
      <c r="I1857" s="131">
        <v>8.8644528139919494</v>
      </c>
      <c r="J1857" s="131">
        <v>407.64086797028978</v>
      </c>
      <c r="K1857" s="131">
        <v>82.295232750792081</v>
      </c>
      <c r="L1857" s="131">
        <v>811.64840895629686</v>
      </c>
      <c r="M1857" s="131">
        <v>2.2999401079910551</v>
      </c>
      <c r="N1857" s="131">
        <v>2539.0674564827054</v>
      </c>
      <c r="O1857" s="131">
        <v>8.1441461091690659</v>
      </c>
      <c r="P1857" s="131">
        <v>7.8079487274970347</v>
      </c>
      <c r="Q1857" s="131">
        <v>13.932239473660045</v>
      </c>
      <c r="R1857" s="131">
        <v>5504.4084152741079</v>
      </c>
      <c r="S1857" s="131">
        <v>18.889768171782716</v>
      </c>
      <c r="T1857" s="131">
        <v>201.32539030401006</v>
      </c>
      <c r="U1857" s="131">
        <v>18388.643665080184</v>
      </c>
      <c r="V1857" s="131">
        <v>1662.0287717706569</v>
      </c>
      <c r="W1857" s="131">
        <v>16.200023376438597</v>
      </c>
      <c r="X1857" s="131">
        <v>-5454.1048980086489</v>
      </c>
      <c r="Y1857" s="131">
        <v>1.4658072875645561E-2</v>
      </c>
      <c r="Z1857" s="131">
        <v>0.40711803700724891</v>
      </c>
      <c r="AA1857" s="131">
        <v>14.128101614986083</v>
      </c>
      <c r="AB1857" s="131">
        <v>9.8782135254747399</v>
      </c>
      <c r="AC1857" s="131">
        <v>2891.605397896828</v>
      </c>
      <c r="AD1857" s="131">
        <v>15.726137865071864</v>
      </c>
      <c r="AE1857" s="131">
        <v>4896.6024055301559</v>
      </c>
      <c r="AF1857" s="131">
        <v>102.03272769712478</v>
      </c>
      <c r="AG1857" s="131">
        <v>1644.2137585400733</v>
      </c>
      <c r="AH1857" s="43">
        <v>34505.647025131417</v>
      </c>
    </row>
    <row r="1858" spans="1:34">
      <c r="A1858" s="52">
        <v>-4753.3103167527124</v>
      </c>
      <c r="C1858" s="53"/>
      <c r="D1858" s="2">
        <v>2025</v>
      </c>
      <c r="E1858" s="2">
        <v>11</v>
      </c>
      <c r="F1858" s="62">
        <v>2026</v>
      </c>
      <c r="G1858" s="62">
        <v>2026</v>
      </c>
      <c r="H1858" s="131">
        <v>808.80107067675203</v>
      </c>
      <c r="I1858" s="131">
        <v>7.9705358881224067</v>
      </c>
      <c r="J1858" s="131">
        <v>444.20044610404318</v>
      </c>
      <c r="K1858" s="131">
        <v>64.025125084729453</v>
      </c>
      <c r="L1858" s="131">
        <v>1252.9634951641385</v>
      </c>
      <c r="M1858" s="131">
        <v>2.2607163232036109</v>
      </c>
      <c r="N1858" s="131">
        <v>1674.2703224560041</v>
      </c>
      <c r="O1858" s="131">
        <v>6.7289759078170732</v>
      </c>
      <c r="P1858" s="131">
        <v>5.3661299988746141</v>
      </c>
      <c r="Q1858" s="131">
        <v>12.052235986768173</v>
      </c>
      <c r="R1858" s="131">
        <v>3865.9058813251718</v>
      </c>
      <c r="S1858" s="131">
        <v>15.760316275802777</v>
      </c>
      <c r="T1858" s="131">
        <v>163.67402359446811</v>
      </c>
      <c r="U1858" s="131">
        <v>14968.743550049709</v>
      </c>
      <c r="V1858" s="131">
        <v>1349.6278633820436</v>
      </c>
      <c r="W1858" s="131">
        <v>12.517712390039803</v>
      </c>
      <c r="X1858" s="131">
        <v>-4753.3103167527124</v>
      </c>
      <c r="Y1858" s="131">
        <v>0</v>
      </c>
      <c r="Z1858" s="131">
        <v>4.1164614459782492E-3</v>
      </c>
      <c r="AA1858" s="131">
        <v>12.870654407660888</v>
      </c>
      <c r="AB1858" s="131">
        <v>9.3833611701232638</v>
      </c>
      <c r="AC1858" s="131">
        <v>2291.7953211506538</v>
      </c>
      <c r="AD1858" s="131">
        <v>13.174419966939336</v>
      </c>
      <c r="AE1858" s="131">
        <v>3755.3551628290097</v>
      </c>
      <c r="AF1858" s="131">
        <v>87.747432655983658</v>
      </c>
      <c r="AG1858" s="131">
        <v>1276.448560961381</v>
      </c>
      <c r="AH1858" s="43">
        <v>27348.337113458172</v>
      </c>
    </row>
    <row r="1859" spans="1:34">
      <c r="A1859" s="52">
        <v>-2770.6603946435043</v>
      </c>
      <c r="C1859" s="53"/>
      <c r="D1859" s="2">
        <v>2025</v>
      </c>
      <c r="E1859" s="2">
        <v>12</v>
      </c>
      <c r="F1859" s="62">
        <v>2026</v>
      </c>
      <c r="G1859" s="62">
        <v>2026</v>
      </c>
      <c r="H1859" s="131">
        <v>728.83021631575809</v>
      </c>
      <c r="I1859" s="131">
        <v>6.9157943279135132</v>
      </c>
      <c r="J1859" s="131">
        <v>270.62889781038945</v>
      </c>
      <c r="K1859" s="131">
        <v>51.05098412162365</v>
      </c>
      <c r="L1859" s="131">
        <v>1007.5208386491796</v>
      </c>
      <c r="M1859" s="131">
        <v>2.1929661494798429</v>
      </c>
      <c r="N1859" s="131">
        <v>1356.9669979661833</v>
      </c>
      <c r="O1859" s="131">
        <v>5.8230905338147618</v>
      </c>
      <c r="P1859" s="131">
        <v>5.310805191059031</v>
      </c>
      <c r="Q1859" s="131">
        <v>11.153850624093209</v>
      </c>
      <c r="R1859" s="131">
        <v>3759.2090853317582</v>
      </c>
      <c r="S1859" s="131">
        <v>12.485979277741764</v>
      </c>
      <c r="T1859" s="131">
        <v>127.75617061077514</v>
      </c>
      <c r="U1859" s="131">
        <v>10156.898972820909</v>
      </c>
      <c r="V1859" s="131">
        <v>1146.1342247337016</v>
      </c>
      <c r="W1859" s="131">
        <v>9.7839931160155142</v>
      </c>
      <c r="X1859" s="131">
        <v>-2770.6603946435043</v>
      </c>
      <c r="Y1859" s="131">
        <v>1.6752083286452073E-3</v>
      </c>
      <c r="Z1859" s="131">
        <v>0.33261008483504256</v>
      </c>
      <c r="AA1859" s="131">
        <v>5.2618323685342725</v>
      </c>
      <c r="AB1859" s="131">
        <v>4.4456669260025015</v>
      </c>
      <c r="AC1859" s="131">
        <v>2329.0447611848126</v>
      </c>
      <c r="AD1859" s="131">
        <v>11.822291457477551</v>
      </c>
      <c r="AE1859" s="131">
        <v>515.34653000228604</v>
      </c>
      <c r="AF1859" s="131">
        <v>83.970812184421433</v>
      </c>
      <c r="AG1859" s="131">
        <v>955.04570923194137</v>
      </c>
      <c r="AH1859" s="43">
        <v>19793.274361585529</v>
      </c>
    </row>
    <row r="1860" spans="1:34">
      <c r="A1860" s="52">
        <v>-2541.8034773619333</v>
      </c>
      <c r="C1860" s="53"/>
      <c r="D1860" s="2">
        <v>2026</v>
      </c>
      <c r="E1860" s="2">
        <v>1</v>
      </c>
      <c r="F1860" s="62">
        <v>2026</v>
      </c>
      <c r="G1860" s="62">
        <v>2026</v>
      </c>
      <c r="H1860" s="131">
        <v>834.8675200412531</v>
      </c>
      <c r="I1860" s="131">
        <v>7.4136805917224118</v>
      </c>
      <c r="J1860" s="131">
        <v>138.66233804641976</v>
      </c>
      <c r="K1860" s="131">
        <v>61.380089625890534</v>
      </c>
      <c r="L1860" s="131">
        <v>1034.0824178043583</v>
      </c>
      <c r="M1860" s="131">
        <v>2.0615410004517831</v>
      </c>
      <c r="N1860" s="131">
        <v>1502.9064174689711</v>
      </c>
      <c r="O1860" s="131">
        <v>7.584734822434573</v>
      </c>
      <c r="P1860" s="131">
        <v>4.9408440612446292</v>
      </c>
      <c r="Q1860" s="131">
        <v>11.06731497518849</v>
      </c>
      <c r="R1860" s="131">
        <v>3762.6564777709636</v>
      </c>
      <c r="S1860" s="131">
        <v>14.152986813814138</v>
      </c>
      <c r="T1860" s="131">
        <v>86.682578991157712</v>
      </c>
      <c r="U1860" s="131">
        <v>15207.071012495289</v>
      </c>
      <c r="V1860" s="131">
        <v>902.0576979977958</v>
      </c>
      <c r="W1860" s="131">
        <v>11.819489718319316</v>
      </c>
      <c r="X1860" s="131">
        <v>-2541.8034773619333</v>
      </c>
      <c r="Y1860" s="131">
        <v>0</v>
      </c>
      <c r="Z1860" s="131">
        <v>2.8815230121847744E-3</v>
      </c>
      <c r="AA1860" s="131">
        <v>12.345696752880878</v>
      </c>
      <c r="AB1860" s="131">
        <v>7.6859846324999834</v>
      </c>
      <c r="AC1860" s="131">
        <v>1479.931875710766</v>
      </c>
      <c r="AD1860" s="131">
        <v>11.758761801379725</v>
      </c>
      <c r="AE1860" s="131">
        <v>412.404918748613</v>
      </c>
      <c r="AF1860" s="131">
        <v>89.001761476863535</v>
      </c>
      <c r="AG1860" s="131">
        <v>1039.5796853577035</v>
      </c>
      <c r="AH1860" s="43">
        <v>24100.315230867054</v>
      </c>
    </row>
    <row r="1861" spans="1:34">
      <c r="A1861" s="52">
        <v>-2210.9316923228289</v>
      </c>
      <c r="C1861" s="53"/>
      <c r="D1861" s="2">
        <v>2026</v>
      </c>
      <c r="E1861" s="2">
        <v>2</v>
      </c>
      <c r="F1861" s="62">
        <v>2026</v>
      </c>
      <c r="G1861" s="62">
        <v>2026</v>
      </c>
      <c r="H1861" s="131">
        <v>1065.7960156248193</v>
      </c>
      <c r="I1861" s="131">
        <v>6.8072376997344541</v>
      </c>
      <c r="J1861" s="131">
        <v>155.43321933133586</v>
      </c>
      <c r="K1861" s="131">
        <v>33.762990161242058</v>
      </c>
      <c r="L1861" s="131">
        <v>1222.4134087853365</v>
      </c>
      <c r="M1861" s="131">
        <v>2.0335240113178945</v>
      </c>
      <c r="N1861" s="131">
        <v>1356.602370403828</v>
      </c>
      <c r="O1861" s="131">
        <v>6.2196910804673902</v>
      </c>
      <c r="P1861" s="131">
        <v>4.8102474060609079</v>
      </c>
      <c r="Q1861" s="131">
        <v>9.786124967167833</v>
      </c>
      <c r="R1861" s="131">
        <v>2390.3357325341899</v>
      </c>
      <c r="S1861" s="131">
        <v>11.085533805910082</v>
      </c>
      <c r="T1861" s="131">
        <v>60.8573600952353</v>
      </c>
      <c r="U1861" s="131">
        <v>10155.767874951463</v>
      </c>
      <c r="V1861" s="131">
        <v>859.72521117067356</v>
      </c>
      <c r="W1861" s="131">
        <v>10.506254174209431</v>
      </c>
      <c r="X1861" s="131">
        <v>-2210.9316923228289</v>
      </c>
      <c r="Y1861" s="131">
        <v>0</v>
      </c>
      <c r="Z1861" s="131">
        <v>2.4698768675869499E-2</v>
      </c>
      <c r="AA1861" s="131">
        <v>12.315465728403275</v>
      </c>
      <c r="AB1861" s="131">
        <v>6.7075800707298914</v>
      </c>
      <c r="AC1861" s="131">
        <v>1578.2858949391461</v>
      </c>
      <c r="AD1861" s="131">
        <v>9.8831081579780857</v>
      </c>
      <c r="AE1861" s="131">
        <v>163.64572934028561</v>
      </c>
      <c r="AF1861" s="131">
        <v>81.729590871528217</v>
      </c>
      <c r="AG1861" s="131">
        <v>819.87821865649335</v>
      </c>
      <c r="AH1861" s="43">
        <v>17813.481390413399</v>
      </c>
    </row>
    <row r="1862" spans="1:34">
      <c r="A1862" s="52">
        <v>-2638.133237563191</v>
      </c>
      <c r="C1862" s="53"/>
      <c r="D1862" s="2">
        <v>2026</v>
      </c>
      <c r="E1862" s="2">
        <v>3</v>
      </c>
      <c r="F1862" s="62">
        <v>2026</v>
      </c>
      <c r="G1862" s="62">
        <v>2026</v>
      </c>
      <c r="H1862" s="131">
        <v>1209.0349509676123</v>
      </c>
      <c r="I1862" s="131">
        <v>7.9189379846051979</v>
      </c>
      <c r="J1862" s="131">
        <v>134.79576185514574</v>
      </c>
      <c r="K1862" s="131">
        <v>58.684164230959453</v>
      </c>
      <c r="L1862" s="131">
        <v>1097.66793446362</v>
      </c>
      <c r="M1862" s="131">
        <v>2.3493518888271865</v>
      </c>
      <c r="N1862" s="131">
        <v>1509.6906999927985</v>
      </c>
      <c r="O1862" s="131">
        <v>6.7787013555268061</v>
      </c>
      <c r="P1862" s="131">
        <v>7.837681107207449</v>
      </c>
      <c r="Q1862" s="131">
        <v>11.127427525191004</v>
      </c>
      <c r="R1862" s="131">
        <v>3233.2231839199621</v>
      </c>
      <c r="S1862" s="131">
        <v>13.562173880385147</v>
      </c>
      <c r="T1862" s="131">
        <v>73.774277479890955</v>
      </c>
      <c r="U1862" s="131">
        <v>14310.316056185124</v>
      </c>
      <c r="V1862" s="131">
        <v>1060.7670107620356</v>
      </c>
      <c r="W1862" s="131">
        <v>11.854622744703555</v>
      </c>
      <c r="X1862" s="131">
        <v>-2638.133237563191</v>
      </c>
      <c r="Y1862" s="131">
        <v>0</v>
      </c>
      <c r="Z1862" s="131">
        <v>6.0100337111282452E-2</v>
      </c>
      <c r="AA1862" s="131">
        <v>13.776768087273389</v>
      </c>
      <c r="AB1862" s="131">
        <v>7.013625770994838</v>
      </c>
      <c r="AC1862" s="131">
        <v>1142.0578687441684</v>
      </c>
      <c r="AD1862" s="131">
        <v>11.500566407613151</v>
      </c>
      <c r="AE1862" s="131">
        <v>1640.6073726733407</v>
      </c>
      <c r="AF1862" s="131">
        <v>91.978520091632802</v>
      </c>
      <c r="AG1862" s="131">
        <v>1027.9244625666913</v>
      </c>
      <c r="AH1862" s="43">
        <v>24046.168983459236</v>
      </c>
    </row>
    <row r="1863" spans="1:34">
      <c r="A1863" s="52">
        <v>-3544.8525901862849</v>
      </c>
      <c r="C1863" s="53"/>
      <c r="D1863" s="2">
        <v>2026</v>
      </c>
      <c r="E1863" s="2">
        <v>4</v>
      </c>
      <c r="F1863" s="62">
        <v>2026</v>
      </c>
      <c r="G1863" s="62">
        <v>2026</v>
      </c>
      <c r="H1863" s="131">
        <v>1148.0806740902906</v>
      </c>
      <c r="I1863" s="131">
        <v>8.8259219120148131</v>
      </c>
      <c r="J1863" s="131">
        <v>182.86076182634861</v>
      </c>
      <c r="K1863" s="131">
        <v>67.234914712396034</v>
      </c>
      <c r="L1863" s="131">
        <v>1490.5401663408591</v>
      </c>
      <c r="M1863" s="131">
        <v>2.2566411247841356</v>
      </c>
      <c r="N1863" s="131">
        <v>1921.4325631327042</v>
      </c>
      <c r="O1863" s="131">
        <v>7.7146626051600036</v>
      </c>
      <c r="P1863" s="131">
        <v>8.5234076367311928</v>
      </c>
      <c r="Q1863" s="131">
        <v>12.717437501631178</v>
      </c>
      <c r="R1863" s="131">
        <v>3591.6227203808758</v>
      </c>
      <c r="S1863" s="131">
        <v>10.759956757297697</v>
      </c>
      <c r="T1863" s="131">
        <v>169.47767590923868</v>
      </c>
      <c r="U1863" s="131">
        <v>14527.769621585529</v>
      </c>
      <c r="V1863" s="131">
        <v>1556.5816861585345</v>
      </c>
      <c r="W1863" s="131">
        <v>14.309496735636083</v>
      </c>
      <c r="X1863" s="131">
        <v>-3544.8525901862849</v>
      </c>
      <c r="Y1863" s="131">
        <v>0</v>
      </c>
      <c r="Z1863" s="131">
        <v>3.2931691567825998E-3</v>
      </c>
      <c r="AA1863" s="131">
        <v>11.948608161093976</v>
      </c>
      <c r="AB1863" s="131">
        <v>8.358343494005128</v>
      </c>
      <c r="AC1863" s="131">
        <v>1707.9394064993485</v>
      </c>
      <c r="AD1863" s="131">
        <v>13.092884579434104</v>
      </c>
      <c r="AE1863" s="131">
        <v>3190.0603414884677</v>
      </c>
      <c r="AF1863" s="131">
        <v>94.915425449551378</v>
      </c>
      <c r="AG1863" s="131">
        <v>1336.0277433030149</v>
      </c>
      <c r="AH1863" s="43">
        <v>27538.201764367819</v>
      </c>
    </row>
    <row r="1864" spans="1:34">
      <c r="A1864" s="52">
        <v>-5515.5055343524855</v>
      </c>
      <c r="C1864" s="53"/>
      <c r="D1864" s="2">
        <v>2026</v>
      </c>
      <c r="E1864" s="2">
        <v>5</v>
      </c>
      <c r="F1864" s="62">
        <v>2027</v>
      </c>
      <c r="G1864" s="62">
        <v>2027</v>
      </c>
      <c r="H1864" s="131">
        <v>881.81243612974811</v>
      </c>
      <c r="I1864" s="131">
        <v>9.4511276780090316</v>
      </c>
      <c r="J1864" s="131">
        <v>197.23468022846271</v>
      </c>
      <c r="K1864" s="131">
        <v>94.03560306815136</v>
      </c>
      <c r="L1864" s="131">
        <v>855.14619758566187</v>
      </c>
      <c r="M1864" s="131">
        <v>2.2810923153009846</v>
      </c>
      <c r="N1864" s="131">
        <v>2888.0602309372448</v>
      </c>
      <c r="O1864" s="131">
        <v>9.1370510166634098</v>
      </c>
      <c r="P1864" s="131">
        <v>12.793955897162547</v>
      </c>
      <c r="Q1864" s="131">
        <v>15.385179624545032</v>
      </c>
      <c r="R1864" s="131">
        <v>7451.3663877209665</v>
      </c>
      <c r="S1864" s="131">
        <v>20.368789774491322</v>
      </c>
      <c r="T1864" s="131">
        <v>119.03690674119703</v>
      </c>
      <c r="U1864" s="131">
        <v>13979.624169991625</v>
      </c>
      <c r="V1864" s="131">
        <v>1747.4229949853009</v>
      </c>
      <c r="W1864" s="131">
        <v>19.77360689171142</v>
      </c>
      <c r="X1864" s="131">
        <v>-5515.5055343524855</v>
      </c>
      <c r="Y1864" s="131">
        <v>4.3974218626936686E-3</v>
      </c>
      <c r="Z1864" s="131">
        <v>6.2570213978869402E-2</v>
      </c>
      <c r="AA1864" s="131">
        <v>13.932825537955075</v>
      </c>
      <c r="AB1864" s="131">
        <v>10.066078501483531</v>
      </c>
      <c r="AC1864" s="131">
        <v>2211.6093980459186</v>
      </c>
      <c r="AD1864" s="131">
        <v>15.757732827730143</v>
      </c>
      <c r="AE1864" s="131">
        <v>245.56682073872395</v>
      </c>
      <c r="AF1864" s="131">
        <v>112.17048730601427</v>
      </c>
      <c r="AG1864" s="131">
        <v>2036.437342898485</v>
      </c>
      <c r="AH1864" s="43">
        <v>27433.032529725908</v>
      </c>
    </row>
    <row r="1865" spans="1:34">
      <c r="A1865" s="52">
        <v>-6616.8089379516223</v>
      </c>
      <c r="C1865" s="53"/>
      <c r="D1865" s="2">
        <v>2026</v>
      </c>
      <c r="E1865" s="2">
        <v>6</v>
      </c>
      <c r="F1865" s="62">
        <v>2027</v>
      </c>
      <c r="G1865" s="62">
        <v>2027</v>
      </c>
      <c r="H1865" s="131">
        <v>1201.6416237900251</v>
      </c>
      <c r="I1865" s="131">
        <v>9.5241688661048176</v>
      </c>
      <c r="J1865" s="131">
        <v>170.05862236377672</v>
      </c>
      <c r="K1865" s="131">
        <v>205.23631951929104</v>
      </c>
      <c r="L1865" s="131">
        <v>934.02810918605701</v>
      </c>
      <c r="M1865" s="131">
        <v>2.158326962914308</v>
      </c>
      <c r="N1865" s="131">
        <v>3472.0720433100369</v>
      </c>
      <c r="O1865" s="131">
        <v>9.8713033937321271</v>
      </c>
      <c r="P1865" s="131">
        <v>16.08107747172917</v>
      </c>
      <c r="Q1865" s="131">
        <v>17.790342202118229</v>
      </c>
      <c r="R1865" s="131">
        <v>8891.2129323606805</v>
      </c>
      <c r="S1865" s="131">
        <v>20.727852853561799</v>
      </c>
      <c r="T1865" s="131">
        <v>109.99885555622919</v>
      </c>
      <c r="U1865" s="131">
        <v>11078.25530779146</v>
      </c>
      <c r="V1865" s="131">
        <v>1873.9883075790237</v>
      </c>
      <c r="W1865" s="131">
        <v>22.719973430692963</v>
      </c>
      <c r="X1865" s="131">
        <v>-6616.8089379516223</v>
      </c>
      <c r="Y1865" s="131">
        <v>3.1828958244258937E-2</v>
      </c>
      <c r="Z1865" s="131">
        <v>1.2670468330721052</v>
      </c>
      <c r="AA1865" s="131">
        <v>14.262507115704077</v>
      </c>
      <c r="AB1865" s="131">
        <v>10.189909300206116</v>
      </c>
      <c r="AC1865" s="131">
        <v>2331.9505495975814</v>
      </c>
      <c r="AD1865" s="131">
        <v>15.472698702243099</v>
      </c>
      <c r="AE1865" s="131">
        <v>273.61055166708616</v>
      </c>
      <c r="AF1865" s="131">
        <v>114.55923558724955</v>
      </c>
      <c r="AG1865" s="131">
        <v>2461.0308006693799</v>
      </c>
      <c r="AH1865" s="43">
        <v>26640.931357116584</v>
      </c>
    </row>
    <row r="1866" spans="1:34">
      <c r="A1866" s="52">
        <v>-6400.3103089506149</v>
      </c>
      <c r="C1866" s="53"/>
      <c r="D1866" s="2">
        <v>2026</v>
      </c>
      <c r="E1866" s="2">
        <v>7</v>
      </c>
      <c r="F1866" s="62">
        <v>2027</v>
      </c>
      <c r="G1866" s="62">
        <v>2027</v>
      </c>
      <c r="H1866" s="131">
        <v>1050.7924421348498</v>
      </c>
      <c r="I1866" s="131">
        <v>10.228781795304087</v>
      </c>
      <c r="J1866" s="131">
        <v>208.63793643484198</v>
      </c>
      <c r="K1866" s="131">
        <v>108.00023595812411</v>
      </c>
      <c r="L1866" s="131">
        <v>1013.3199744197153</v>
      </c>
      <c r="M1866" s="131">
        <v>2.1756465561970755</v>
      </c>
      <c r="N1866" s="131">
        <v>3724.0186395776454</v>
      </c>
      <c r="O1866" s="131">
        <v>11.085967757544873</v>
      </c>
      <c r="P1866" s="131">
        <v>12.797343130294115</v>
      </c>
      <c r="Q1866" s="131">
        <v>19.145847175801332</v>
      </c>
      <c r="R1866" s="131">
        <v>8029.8388390196678</v>
      </c>
      <c r="S1866" s="131">
        <v>21.985070947592519</v>
      </c>
      <c r="T1866" s="131">
        <v>132.47594605322072</v>
      </c>
      <c r="U1866" s="131">
        <v>12751.74031240204</v>
      </c>
      <c r="V1866" s="131">
        <v>1983.2526995320011</v>
      </c>
      <c r="W1866" s="131">
        <v>25.585349098325569</v>
      </c>
      <c r="X1866" s="131">
        <v>-6400.3103089506149</v>
      </c>
      <c r="Y1866" s="131">
        <v>6.0307499831227442E-2</v>
      </c>
      <c r="Z1866" s="131">
        <v>1.4605205210330829</v>
      </c>
      <c r="AA1866" s="131">
        <v>14.579932872718913</v>
      </c>
      <c r="AB1866" s="131">
        <v>10.910764634214782</v>
      </c>
      <c r="AC1866" s="131">
        <v>2714.4491643316978</v>
      </c>
      <c r="AD1866" s="131">
        <v>16.65088505169372</v>
      </c>
      <c r="AE1866" s="131">
        <v>269.06756548341986</v>
      </c>
      <c r="AF1866" s="131">
        <v>122.42081488600836</v>
      </c>
      <c r="AG1866" s="131">
        <v>2742.4004958557771</v>
      </c>
      <c r="AH1866" s="43">
        <v>28596.77117417895</v>
      </c>
    </row>
    <row r="1867" spans="1:34">
      <c r="A1867" s="52">
        <v>-6690.7448309046231</v>
      </c>
      <c r="C1867" s="53"/>
      <c r="D1867" s="2">
        <v>2026</v>
      </c>
      <c r="E1867" s="2">
        <v>8</v>
      </c>
      <c r="F1867" s="62">
        <v>2027</v>
      </c>
      <c r="G1867" s="62">
        <v>2027</v>
      </c>
      <c r="H1867" s="131">
        <v>1005.5105727464481</v>
      </c>
      <c r="I1867" s="131">
        <v>11.03525032625161</v>
      </c>
      <c r="J1867" s="131">
        <v>201.23485762959785</v>
      </c>
      <c r="K1867" s="131">
        <v>109.12353820601206</v>
      </c>
      <c r="L1867" s="131">
        <v>1038.8737508931217</v>
      </c>
      <c r="M1867" s="131">
        <v>2.2332087338721562</v>
      </c>
      <c r="N1867" s="131">
        <v>3746.6586964039029</v>
      </c>
      <c r="O1867" s="131">
        <v>11.349833439746522</v>
      </c>
      <c r="P1867" s="131">
        <v>12.117261989322978</v>
      </c>
      <c r="Q1867" s="131">
        <v>18.233589686202713</v>
      </c>
      <c r="R1867" s="131">
        <v>9265.2119196090007</v>
      </c>
      <c r="S1867" s="131">
        <v>22.387897947657738</v>
      </c>
      <c r="T1867" s="131">
        <v>140.29054321696316</v>
      </c>
      <c r="U1867" s="131">
        <v>14032.657236006642</v>
      </c>
      <c r="V1867" s="131">
        <v>2007.1048621083496</v>
      </c>
      <c r="W1867" s="131">
        <v>26.31833497509994</v>
      </c>
      <c r="X1867" s="131">
        <v>-6690.7448309046231</v>
      </c>
      <c r="Y1867" s="131">
        <v>0.18196950469908563</v>
      </c>
      <c r="Z1867" s="131">
        <v>1.8244157128575604</v>
      </c>
      <c r="AA1867" s="131">
        <v>14.574622017067446</v>
      </c>
      <c r="AB1867" s="131">
        <v>11.546398011688135</v>
      </c>
      <c r="AC1867" s="131">
        <v>2944.5045840968978</v>
      </c>
      <c r="AD1867" s="131">
        <v>16.976347140152107</v>
      </c>
      <c r="AE1867" s="131">
        <v>352.87952140154636</v>
      </c>
      <c r="AF1867" s="131">
        <v>125.59124634547314</v>
      </c>
      <c r="AG1867" s="131">
        <v>2820.4294718612673</v>
      </c>
      <c r="AH1867" s="43">
        <v>31248.105099105218</v>
      </c>
    </row>
    <row r="1868" spans="1:34">
      <c r="A1868" s="52">
        <v>-6100.2678814896999</v>
      </c>
      <c r="C1868" s="53"/>
      <c r="D1868" s="2">
        <v>2026</v>
      </c>
      <c r="E1868" s="2">
        <v>9</v>
      </c>
      <c r="F1868" s="62">
        <v>2027</v>
      </c>
      <c r="G1868" s="62">
        <v>2027</v>
      </c>
      <c r="H1868" s="131">
        <v>787.77799119622841</v>
      </c>
      <c r="I1868" s="131">
        <v>10.456281642629957</v>
      </c>
      <c r="J1868" s="131">
        <v>180.46379894354661</v>
      </c>
      <c r="K1868" s="131">
        <v>100.9901472614289</v>
      </c>
      <c r="L1868" s="131">
        <v>942.44069936864571</v>
      </c>
      <c r="M1868" s="131">
        <v>2.1461013676558838</v>
      </c>
      <c r="N1868" s="131">
        <v>3423.7975639181773</v>
      </c>
      <c r="O1868" s="131">
        <v>10.943608612892008</v>
      </c>
      <c r="P1868" s="131">
        <v>10.925708645485344</v>
      </c>
      <c r="Q1868" s="131">
        <v>16.742336041909528</v>
      </c>
      <c r="R1868" s="131">
        <v>8725.4795408458704</v>
      </c>
      <c r="S1868" s="131">
        <v>20.492124460931041</v>
      </c>
      <c r="T1868" s="131">
        <v>135.19683886943884</v>
      </c>
      <c r="U1868" s="131">
        <v>17947.541202767196</v>
      </c>
      <c r="V1868" s="131">
        <v>1825.632759567864</v>
      </c>
      <c r="W1868" s="131">
        <v>23.734763161201979</v>
      </c>
      <c r="X1868" s="131">
        <v>-6100.2678814896999</v>
      </c>
      <c r="Y1868" s="131">
        <v>6.9311744597695443E-2</v>
      </c>
      <c r="Z1868" s="131">
        <v>1.6844560236943</v>
      </c>
      <c r="AA1868" s="131">
        <v>14.198368320528623</v>
      </c>
      <c r="AB1868" s="131">
        <v>10.794938107652971</v>
      </c>
      <c r="AC1868" s="131">
        <v>2671.7894230147181</v>
      </c>
      <c r="AD1868" s="131">
        <v>17.469636234558774</v>
      </c>
      <c r="AE1868" s="131">
        <v>925.71324413876755</v>
      </c>
      <c r="AF1868" s="131">
        <v>115.52200637116904</v>
      </c>
      <c r="AG1868" s="131">
        <v>2459.8828594716842</v>
      </c>
      <c r="AH1868" s="43">
        <v>34281.617828608774</v>
      </c>
    </row>
    <row r="1869" spans="1:34">
      <c r="A1869" s="52">
        <v>-5454.1048980086489</v>
      </c>
      <c r="C1869" s="53"/>
      <c r="D1869" s="2">
        <v>2026</v>
      </c>
      <c r="E1869" s="2">
        <v>10</v>
      </c>
      <c r="F1869" s="62">
        <v>2027</v>
      </c>
      <c r="G1869" s="62">
        <v>2027</v>
      </c>
      <c r="H1869" s="131">
        <v>711.94667699090076</v>
      </c>
      <c r="I1869" s="131">
        <v>8.8644528139919494</v>
      </c>
      <c r="J1869" s="131">
        <v>407.64086797028978</v>
      </c>
      <c r="K1869" s="131">
        <v>82.295232750792081</v>
      </c>
      <c r="L1869" s="131">
        <v>811.64840895629686</v>
      </c>
      <c r="M1869" s="131">
        <v>2.2999401079910551</v>
      </c>
      <c r="N1869" s="131">
        <v>2539.0674564827054</v>
      </c>
      <c r="O1869" s="131">
        <v>8.1441461091690659</v>
      </c>
      <c r="P1869" s="131">
        <v>7.8079487274970347</v>
      </c>
      <c r="Q1869" s="131">
        <v>13.932239473660045</v>
      </c>
      <c r="R1869" s="131">
        <v>5504.4084152741079</v>
      </c>
      <c r="S1869" s="131">
        <v>18.889768171782716</v>
      </c>
      <c r="T1869" s="131">
        <v>201.32539030401006</v>
      </c>
      <c r="U1869" s="131">
        <v>18388.643665080184</v>
      </c>
      <c r="V1869" s="131">
        <v>1662.0287717706569</v>
      </c>
      <c r="W1869" s="131">
        <v>16.200023376438597</v>
      </c>
      <c r="X1869" s="131">
        <v>-5454.1048980086489</v>
      </c>
      <c r="Y1869" s="131">
        <v>1.4658072875645561E-2</v>
      </c>
      <c r="Z1869" s="131">
        <v>0.40711803700724891</v>
      </c>
      <c r="AA1869" s="131">
        <v>14.128101614986083</v>
      </c>
      <c r="AB1869" s="131">
        <v>9.8782135254747399</v>
      </c>
      <c r="AC1869" s="131">
        <v>2891.605397896828</v>
      </c>
      <c r="AD1869" s="131">
        <v>15.726137865071864</v>
      </c>
      <c r="AE1869" s="131">
        <v>4896.6024055301559</v>
      </c>
      <c r="AF1869" s="131">
        <v>102.03272769712478</v>
      </c>
      <c r="AG1869" s="131">
        <v>1644.2137585400733</v>
      </c>
      <c r="AH1869" s="43">
        <v>34505.647025131417</v>
      </c>
    </row>
    <row r="1870" spans="1:34">
      <c r="A1870" s="52">
        <v>-4753.3103167527124</v>
      </c>
      <c r="C1870" s="53"/>
      <c r="D1870" s="2">
        <v>2026</v>
      </c>
      <c r="E1870" s="2">
        <v>11</v>
      </c>
      <c r="F1870" s="62">
        <v>2027</v>
      </c>
      <c r="G1870" s="62">
        <v>2027</v>
      </c>
      <c r="H1870" s="131">
        <v>808.80107067675203</v>
      </c>
      <c r="I1870" s="131">
        <v>7.9705358881224067</v>
      </c>
      <c r="J1870" s="131">
        <v>444.20044610404318</v>
      </c>
      <c r="K1870" s="131">
        <v>64.025125084729453</v>
      </c>
      <c r="L1870" s="131">
        <v>1252.9634951641385</v>
      </c>
      <c r="M1870" s="131">
        <v>2.2607163232036109</v>
      </c>
      <c r="N1870" s="131">
        <v>1674.2703224560041</v>
      </c>
      <c r="O1870" s="131">
        <v>6.7289759078170732</v>
      </c>
      <c r="P1870" s="131">
        <v>5.3661299988746141</v>
      </c>
      <c r="Q1870" s="131">
        <v>12.052235986768173</v>
      </c>
      <c r="R1870" s="131">
        <v>3865.9058813251718</v>
      </c>
      <c r="S1870" s="131">
        <v>15.760316275802777</v>
      </c>
      <c r="T1870" s="131">
        <v>163.67402359446811</v>
      </c>
      <c r="U1870" s="131">
        <v>14968.743550049709</v>
      </c>
      <c r="V1870" s="131">
        <v>1349.6278633820436</v>
      </c>
      <c r="W1870" s="131">
        <v>12.517712390039803</v>
      </c>
      <c r="X1870" s="131">
        <v>-4753.3103167527124</v>
      </c>
      <c r="Y1870" s="131">
        <v>0</v>
      </c>
      <c r="Z1870" s="131">
        <v>4.1164614459782492E-3</v>
      </c>
      <c r="AA1870" s="131">
        <v>12.870654407660888</v>
      </c>
      <c r="AB1870" s="131">
        <v>9.3833611701232638</v>
      </c>
      <c r="AC1870" s="131">
        <v>2291.7953211506538</v>
      </c>
      <c r="AD1870" s="131">
        <v>13.174419966939336</v>
      </c>
      <c r="AE1870" s="131">
        <v>3755.3551628290097</v>
      </c>
      <c r="AF1870" s="131">
        <v>87.747432655983658</v>
      </c>
      <c r="AG1870" s="131">
        <v>1276.448560961381</v>
      </c>
      <c r="AH1870" s="43">
        <v>27348.337113458172</v>
      </c>
    </row>
    <row r="1871" spans="1:34">
      <c r="A1871" s="52">
        <v>-2770.6603946435043</v>
      </c>
      <c r="C1871" s="53"/>
      <c r="D1871" s="2">
        <v>2026</v>
      </c>
      <c r="E1871" s="2">
        <v>12</v>
      </c>
      <c r="F1871" s="62">
        <v>2027</v>
      </c>
      <c r="G1871" s="62">
        <v>2027</v>
      </c>
      <c r="H1871" s="131">
        <v>728.83021631575809</v>
      </c>
      <c r="I1871" s="131">
        <v>6.9157943279135132</v>
      </c>
      <c r="J1871" s="131">
        <v>270.62889781038945</v>
      </c>
      <c r="K1871" s="131">
        <v>51.05098412162365</v>
      </c>
      <c r="L1871" s="131">
        <v>1007.5208386491796</v>
      </c>
      <c r="M1871" s="131">
        <v>2.1929661494798429</v>
      </c>
      <c r="N1871" s="131">
        <v>1356.9669979661833</v>
      </c>
      <c r="O1871" s="131">
        <v>5.8230905338147618</v>
      </c>
      <c r="P1871" s="131">
        <v>5.310805191059031</v>
      </c>
      <c r="Q1871" s="131">
        <v>11.153850624093209</v>
      </c>
      <c r="R1871" s="131">
        <v>3759.2090853317582</v>
      </c>
      <c r="S1871" s="131">
        <v>12.485979277741764</v>
      </c>
      <c r="T1871" s="131">
        <v>127.75617061077514</v>
      </c>
      <c r="U1871" s="131">
        <v>10156.898972820909</v>
      </c>
      <c r="V1871" s="131">
        <v>1146.1342247337016</v>
      </c>
      <c r="W1871" s="131">
        <v>9.7839931160155142</v>
      </c>
      <c r="X1871" s="131">
        <v>-2770.6603946435043</v>
      </c>
      <c r="Y1871" s="131">
        <v>1.6752083286452073E-3</v>
      </c>
      <c r="Z1871" s="131">
        <v>0.33261008483504256</v>
      </c>
      <c r="AA1871" s="131">
        <v>5.2618323685342725</v>
      </c>
      <c r="AB1871" s="131">
        <v>4.4456669260025015</v>
      </c>
      <c r="AC1871" s="131">
        <v>2329.0447611848126</v>
      </c>
      <c r="AD1871" s="131">
        <v>11.822291457477551</v>
      </c>
      <c r="AE1871" s="131">
        <v>515.34653000228604</v>
      </c>
      <c r="AF1871" s="131">
        <v>83.970812184421433</v>
      </c>
      <c r="AG1871" s="131">
        <v>955.04570923194137</v>
      </c>
      <c r="AH1871" s="43">
        <v>19793.274361585529</v>
      </c>
    </row>
    <row r="1872" spans="1:34">
      <c r="A1872" s="52">
        <v>-2541.8034773619333</v>
      </c>
      <c r="C1872" s="53"/>
      <c r="D1872" s="2">
        <v>2027</v>
      </c>
      <c r="E1872" s="2">
        <v>1</v>
      </c>
      <c r="F1872" s="62">
        <v>2027</v>
      </c>
      <c r="G1872" s="62">
        <v>2027</v>
      </c>
      <c r="H1872" s="131">
        <v>834.8675200412531</v>
      </c>
      <c r="I1872" s="131">
        <v>7.4136805917224118</v>
      </c>
      <c r="J1872" s="131">
        <v>138.66233804641976</v>
      </c>
      <c r="K1872" s="131">
        <v>61.380089625890534</v>
      </c>
      <c r="L1872" s="131">
        <v>1034.0824178043583</v>
      </c>
      <c r="M1872" s="131">
        <v>2.0615410004517831</v>
      </c>
      <c r="N1872" s="131">
        <v>1502.9064174689711</v>
      </c>
      <c r="O1872" s="131">
        <v>7.584734822434573</v>
      </c>
      <c r="P1872" s="131">
        <v>4.9408440612446292</v>
      </c>
      <c r="Q1872" s="131">
        <v>11.06731497518849</v>
      </c>
      <c r="R1872" s="131">
        <v>3762.6564777709636</v>
      </c>
      <c r="S1872" s="131">
        <v>14.152986813814138</v>
      </c>
      <c r="T1872" s="131">
        <v>86.682578991157712</v>
      </c>
      <c r="U1872" s="131">
        <v>15207.071012495289</v>
      </c>
      <c r="V1872" s="131">
        <v>902.0576979977958</v>
      </c>
      <c r="W1872" s="131">
        <v>11.819489718319316</v>
      </c>
      <c r="X1872" s="131">
        <v>-2541.8034773619333</v>
      </c>
      <c r="Y1872" s="131">
        <v>0</v>
      </c>
      <c r="Z1872" s="131">
        <v>2.8815230121847744E-3</v>
      </c>
      <c r="AA1872" s="131">
        <v>12.345696752880878</v>
      </c>
      <c r="AB1872" s="131">
        <v>7.6859846324999834</v>
      </c>
      <c r="AC1872" s="131">
        <v>1479.931875710766</v>
      </c>
      <c r="AD1872" s="131">
        <v>11.758761801379725</v>
      </c>
      <c r="AE1872" s="131">
        <v>412.404918748613</v>
      </c>
      <c r="AF1872" s="131">
        <v>89.001761476863535</v>
      </c>
      <c r="AG1872" s="131">
        <v>1039.5796853577035</v>
      </c>
      <c r="AH1872" s="43">
        <v>24100.315230867054</v>
      </c>
    </row>
    <row r="1873" spans="1:34">
      <c r="A1873" s="52">
        <v>-2210.9316923228289</v>
      </c>
      <c r="C1873" s="53"/>
      <c r="D1873" s="2">
        <v>2027</v>
      </c>
      <c r="E1873" s="2">
        <v>2</v>
      </c>
      <c r="F1873" s="62">
        <v>2027</v>
      </c>
      <c r="G1873" s="62">
        <v>2027</v>
      </c>
      <c r="H1873" s="131">
        <v>1065.7960156248193</v>
      </c>
      <c r="I1873" s="131">
        <v>6.8072376997344541</v>
      </c>
      <c r="J1873" s="131">
        <v>155.43321933133586</v>
      </c>
      <c r="K1873" s="131">
        <v>33.762990161242058</v>
      </c>
      <c r="L1873" s="131">
        <v>1222.4134087853365</v>
      </c>
      <c r="M1873" s="131">
        <v>2.0335240113178945</v>
      </c>
      <c r="N1873" s="131">
        <v>1356.602370403828</v>
      </c>
      <c r="O1873" s="131">
        <v>6.2196910804673902</v>
      </c>
      <c r="P1873" s="131">
        <v>4.8102474060609079</v>
      </c>
      <c r="Q1873" s="131">
        <v>9.786124967167833</v>
      </c>
      <c r="R1873" s="131">
        <v>2390.3357325341899</v>
      </c>
      <c r="S1873" s="131">
        <v>11.085533805910082</v>
      </c>
      <c r="T1873" s="131">
        <v>60.8573600952353</v>
      </c>
      <c r="U1873" s="131">
        <v>10155.767874951463</v>
      </c>
      <c r="V1873" s="131">
        <v>859.72521117067356</v>
      </c>
      <c r="W1873" s="131">
        <v>10.506254174209431</v>
      </c>
      <c r="X1873" s="131">
        <v>-2210.9316923228289</v>
      </c>
      <c r="Y1873" s="131">
        <v>0</v>
      </c>
      <c r="Z1873" s="131">
        <v>2.4698768675869499E-2</v>
      </c>
      <c r="AA1873" s="131">
        <v>12.315465728403275</v>
      </c>
      <c r="AB1873" s="131">
        <v>6.7075800707298914</v>
      </c>
      <c r="AC1873" s="131">
        <v>1578.2858949391461</v>
      </c>
      <c r="AD1873" s="131">
        <v>9.8831081579780857</v>
      </c>
      <c r="AE1873" s="131">
        <v>163.64572934028561</v>
      </c>
      <c r="AF1873" s="131">
        <v>81.729590871528217</v>
      </c>
      <c r="AG1873" s="131">
        <v>819.87821865649335</v>
      </c>
      <c r="AH1873" s="43">
        <v>17813.481390413399</v>
      </c>
    </row>
    <row r="1874" spans="1:34">
      <c r="A1874" s="52">
        <v>-2638.133237563191</v>
      </c>
      <c r="C1874" s="53"/>
      <c r="D1874" s="2">
        <v>2027</v>
      </c>
      <c r="E1874" s="2">
        <v>3</v>
      </c>
      <c r="F1874" s="62">
        <v>2027</v>
      </c>
      <c r="G1874" s="62">
        <v>2027</v>
      </c>
      <c r="H1874" s="131">
        <v>1209.0349509676123</v>
      </c>
      <c r="I1874" s="131">
        <v>7.9189379846051979</v>
      </c>
      <c r="J1874" s="131">
        <v>134.79576185514574</v>
      </c>
      <c r="K1874" s="131">
        <v>58.684164230959453</v>
      </c>
      <c r="L1874" s="131">
        <v>1097.66793446362</v>
      </c>
      <c r="M1874" s="131">
        <v>2.3493518888271865</v>
      </c>
      <c r="N1874" s="131">
        <v>1509.6906999927985</v>
      </c>
      <c r="O1874" s="131">
        <v>6.7787013555268061</v>
      </c>
      <c r="P1874" s="131">
        <v>7.837681107207449</v>
      </c>
      <c r="Q1874" s="131">
        <v>11.127427525191004</v>
      </c>
      <c r="R1874" s="131">
        <v>3233.2231839199621</v>
      </c>
      <c r="S1874" s="131">
        <v>13.562173880385147</v>
      </c>
      <c r="T1874" s="131">
        <v>73.774277479890955</v>
      </c>
      <c r="U1874" s="131">
        <v>14310.316056185124</v>
      </c>
      <c r="V1874" s="131">
        <v>1060.7670107620356</v>
      </c>
      <c r="W1874" s="131">
        <v>11.854622744703555</v>
      </c>
      <c r="X1874" s="131">
        <v>-2638.133237563191</v>
      </c>
      <c r="Y1874" s="131">
        <v>0</v>
      </c>
      <c r="Z1874" s="131">
        <v>6.0100337111282452E-2</v>
      </c>
      <c r="AA1874" s="131">
        <v>13.776768087273389</v>
      </c>
      <c r="AB1874" s="131">
        <v>7.013625770994838</v>
      </c>
      <c r="AC1874" s="131">
        <v>1142.0578687441684</v>
      </c>
      <c r="AD1874" s="131">
        <v>11.500566407613151</v>
      </c>
      <c r="AE1874" s="131">
        <v>1640.6073726733407</v>
      </c>
      <c r="AF1874" s="131">
        <v>91.978520091632802</v>
      </c>
      <c r="AG1874" s="131">
        <v>1027.9244625666913</v>
      </c>
      <c r="AH1874" s="43">
        <v>24046.168983459236</v>
      </c>
    </row>
    <row r="1875" spans="1:34">
      <c r="A1875" s="52">
        <v>-3544.8525901862849</v>
      </c>
      <c r="C1875" s="53"/>
      <c r="D1875" s="2">
        <v>2027</v>
      </c>
      <c r="E1875" s="2">
        <v>4</v>
      </c>
      <c r="F1875" s="62">
        <v>2027</v>
      </c>
      <c r="G1875" s="62">
        <v>2027</v>
      </c>
      <c r="H1875" s="131">
        <v>1148.0806740902906</v>
      </c>
      <c r="I1875" s="131">
        <v>8.8259219120148131</v>
      </c>
      <c r="J1875" s="131">
        <v>182.86076182634861</v>
      </c>
      <c r="K1875" s="131">
        <v>67.234914712396034</v>
      </c>
      <c r="L1875" s="131">
        <v>1490.5401663408591</v>
      </c>
      <c r="M1875" s="131">
        <v>2.2566411247841356</v>
      </c>
      <c r="N1875" s="131">
        <v>1921.4325631327042</v>
      </c>
      <c r="O1875" s="131">
        <v>7.7146626051600036</v>
      </c>
      <c r="P1875" s="131">
        <v>8.5234076367311928</v>
      </c>
      <c r="Q1875" s="131">
        <v>12.717437501631178</v>
      </c>
      <c r="R1875" s="131">
        <v>3591.6227203808758</v>
      </c>
      <c r="S1875" s="131">
        <v>10.759956757297697</v>
      </c>
      <c r="T1875" s="131">
        <v>169.47767590923868</v>
      </c>
      <c r="U1875" s="131">
        <v>14527.769621585529</v>
      </c>
      <c r="V1875" s="131">
        <v>1556.5816861585345</v>
      </c>
      <c r="W1875" s="131">
        <v>14.309496735636083</v>
      </c>
      <c r="X1875" s="131">
        <v>-3544.8525901862849</v>
      </c>
      <c r="Y1875" s="131">
        <v>0</v>
      </c>
      <c r="Z1875" s="131">
        <v>3.2931691567825998E-3</v>
      </c>
      <c r="AA1875" s="131">
        <v>11.948608161093976</v>
      </c>
      <c r="AB1875" s="131">
        <v>8.358343494005128</v>
      </c>
      <c r="AC1875" s="131">
        <v>1707.9394064993485</v>
      </c>
      <c r="AD1875" s="131">
        <v>13.092884579434104</v>
      </c>
      <c r="AE1875" s="131">
        <v>3190.0603414884677</v>
      </c>
      <c r="AF1875" s="131">
        <v>94.915425449551378</v>
      </c>
      <c r="AG1875" s="131">
        <v>1336.0277433030149</v>
      </c>
      <c r="AH1875" s="43">
        <v>27538.201764367819</v>
      </c>
    </row>
    <row r="1876" spans="1:34">
      <c r="A1876" s="52">
        <v>-5515.5055343524855</v>
      </c>
      <c r="C1876" s="53"/>
      <c r="D1876" s="2">
        <v>2027</v>
      </c>
      <c r="E1876" s="2">
        <v>5</v>
      </c>
      <c r="F1876" s="62">
        <v>2028</v>
      </c>
      <c r="G1876" s="62">
        <v>2028</v>
      </c>
      <c r="H1876" s="131">
        <v>881.81243612974811</v>
      </c>
      <c r="I1876" s="131">
        <v>9.4511276780090316</v>
      </c>
      <c r="J1876" s="131">
        <v>197.23468022846271</v>
      </c>
      <c r="K1876" s="131">
        <v>94.03560306815136</v>
      </c>
      <c r="L1876" s="131">
        <v>855.14619758566187</v>
      </c>
      <c r="M1876" s="131">
        <v>2.2810923153009846</v>
      </c>
      <c r="N1876" s="131">
        <v>2888.0602309372448</v>
      </c>
      <c r="O1876" s="131">
        <v>9.1370510166634098</v>
      </c>
      <c r="P1876" s="131">
        <v>12.793955897162547</v>
      </c>
      <c r="Q1876" s="131">
        <v>15.385179624545032</v>
      </c>
      <c r="R1876" s="131">
        <v>7451.3663877209665</v>
      </c>
      <c r="S1876" s="131">
        <v>20.368789774491322</v>
      </c>
      <c r="T1876" s="131">
        <v>119.03690674119703</v>
      </c>
      <c r="U1876" s="131">
        <v>13979.624169991625</v>
      </c>
      <c r="V1876" s="131">
        <v>1747.4229949853009</v>
      </c>
      <c r="W1876" s="131">
        <v>19.77360689171142</v>
      </c>
      <c r="X1876" s="131">
        <v>-5515.5055343524855</v>
      </c>
      <c r="Y1876" s="131">
        <v>4.3974218626936686E-3</v>
      </c>
      <c r="Z1876" s="131">
        <v>6.2570213978869402E-2</v>
      </c>
      <c r="AA1876" s="131">
        <v>13.932825537955075</v>
      </c>
      <c r="AB1876" s="131">
        <v>10.066078501483531</v>
      </c>
      <c r="AC1876" s="131">
        <v>2211.6093980459186</v>
      </c>
      <c r="AD1876" s="131">
        <v>15.757732827730143</v>
      </c>
      <c r="AE1876" s="131">
        <v>245.56682073872395</v>
      </c>
      <c r="AF1876" s="131">
        <v>112.17048730601427</v>
      </c>
      <c r="AG1876" s="131">
        <v>2036.437342898485</v>
      </c>
      <c r="AH1876" s="43">
        <v>27433.032529725908</v>
      </c>
    </row>
    <row r="1877" spans="1:34">
      <c r="A1877" s="52">
        <v>-6616.8089379516223</v>
      </c>
      <c r="C1877" s="53"/>
      <c r="D1877" s="2">
        <v>2027</v>
      </c>
      <c r="E1877" s="2">
        <v>6</v>
      </c>
      <c r="F1877" s="62">
        <v>2028</v>
      </c>
      <c r="G1877" s="62">
        <v>2028</v>
      </c>
      <c r="H1877" s="131">
        <v>1201.6416237900251</v>
      </c>
      <c r="I1877" s="131">
        <v>9.5241688661048176</v>
      </c>
      <c r="J1877" s="131">
        <v>170.05862236377672</v>
      </c>
      <c r="K1877" s="131">
        <v>205.23631951929104</v>
      </c>
      <c r="L1877" s="131">
        <v>934.02810918605701</v>
      </c>
      <c r="M1877" s="131">
        <v>2.158326962914308</v>
      </c>
      <c r="N1877" s="131">
        <v>3472.0720433100369</v>
      </c>
      <c r="O1877" s="131">
        <v>9.8713033937321271</v>
      </c>
      <c r="P1877" s="131">
        <v>16.08107747172917</v>
      </c>
      <c r="Q1877" s="131">
        <v>17.790342202118229</v>
      </c>
      <c r="R1877" s="131">
        <v>8891.2129323606805</v>
      </c>
      <c r="S1877" s="131">
        <v>20.727852853561799</v>
      </c>
      <c r="T1877" s="131">
        <v>109.99885555622919</v>
      </c>
      <c r="U1877" s="131">
        <v>11078.25530779146</v>
      </c>
      <c r="V1877" s="131">
        <v>1873.9883075790237</v>
      </c>
      <c r="W1877" s="131">
        <v>22.719973430692963</v>
      </c>
      <c r="X1877" s="131">
        <v>-6616.8089379516223</v>
      </c>
      <c r="Y1877" s="131">
        <v>3.1828958244258937E-2</v>
      </c>
      <c r="Z1877" s="131">
        <v>1.2670468330721052</v>
      </c>
      <c r="AA1877" s="131">
        <v>14.262507115704077</v>
      </c>
      <c r="AB1877" s="131">
        <v>10.189909300206116</v>
      </c>
      <c r="AC1877" s="131">
        <v>2331.9505495975814</v>
      </c>
      <c r="AD1877" s="131">
        <v>15.472698702243099</v>
      </c>
      <c r="AE1877" s="131">
        <v>273.61055166708616</v>
      </c>
      <c r="AF1877" s="131">
        <v>114.55923558724955</v>
      </c>
      <c r="AG1877" s="131">
        <v>2461.0308006693799</v>
      </c>
      <c r="AH1877" s="43">
        <v>26640.931357116584</v>
      </c>
    </row>
    <row r="1878" spans="1:34">
      <c r="A1878" s="52">
        <v>-6400.3103089506149</v>
      </c>
      <c r="C1878" s="53"/>
      <c r="D1878" s="2">
        <v>2027</v>
      </c>
      <c r="E1878" s="2">
        <v>7</v>
      </c>
      <c r="F1878" s="62">
        <v>2028</v>
      </c>
      <c r="G1878" s="62">
        <v>2028</v>
      </c>
      <c r="H1878" s="131">
        <v>1050.7924421348498</v>
      </c>
      <c r="I1878" s="131">
        <v>10.228781795304087</v>
      </c>
      <c r="J1878" s="131">
        <v>208.63793643484198</v>
      </c>
      <c r="K1878" s="131">
        <v>108.00023595812411</v>
      </c>
      <c r="L1878" s="131">
        <v>1013.3199744197153</v>
      </c>
      <c r="M1878" s="131">
        <v>2.1756465561970755</v>
      </c>
      <c r="N1878" s="131">
        <v>3724.0186395776454</v>
      </c>
      <c r="O1878" s="131">
        <v>11.085967757544873</v>
      </c>
      <c r="P1878" s="131">
        <v>12.797343130294115</v>
      </c>
      <c r="Q1878" s="131">
        <v>19.145847175801332</v>
      </c>
      <c r="R1878" s="131">
        <v>8029.8388390196678</v>
      </c>
      <c r="S1878" s="131">
        <v>21.985070947592519</v>
      </c>
      <c r="T1878" s="131">
        <v>132.47594605322072</v>
      </c>
      <c r="U1878" s="131">
        <v>12751.74031240204</v>
      </c>
      <c r="V1878" s="131">
        <v>1983.2526995320011</v>
      </c>
      <c r="W1878" s="131">
        <v>25.585349098325569</v>
      </c>
      <c r="X1878" s="131">
        <v>-6400.3103089506149</v>
      </c>
      <c r="Y1878" s="131">
        <v>6.0307499831227442E-2</v>
      </c>
      <c r="Z1878" s="131">
        <v>1.4605205210330829</v>
      </c>
      <c r="AA1878" s="131">
        <v>14.579932872718913</v>
      </c>
      <c r="AB1878" s="131">
        <v>10.910764634214782</v>
      </c>
      <c r="AC1878" s="131">
        <v>2714.4491643316978</v>
      </c>
      <c r="AD1878" s="131">
        <v>16.65088505169372</v>
      </c>
      <c r="AE1878" s="131">
        <v>269.06756548341986</v>
      </c>
      <c r="AF1878" s="131">
        <v>122.42081488600836</v>
      </c>
      <c r="AG1878" s="131">
        <v>2742.4004958557771</v>
      </c>
      <c r="AH1878" s="43">
        <v>28596.77117417895</v>
      </c>
    </row>
    <row r="1879" spans="1:34">
      <c r="A1879" s="52">
        <v>-6690.7448309046231</v>
      </c>
      <c r="C1879" s="53"/>
      <c r="D1879" s="2">
        <v>2027</v>
      </c>
      <c r="E1879" s="2">
        <v>8</v>
      </c>
      <c r="F1879" s="62">
        <v>2028</v>
      </c>
      <c r="G1879" s="62">
        <v>2028</v>
      </c>
      <c r="H1879" s="131">
        <v>1005.5105727464481</v>
      </c>
      <c r="I1879" s="131">
        <v>11.03525032625161</v>
      </c>
      <c r="J1879" s="131">
        <v>201.23485762959785</v>
      </c>
      <c r="K1879" s="131">
        <v>109.12353820601206</v>
      </c>
      <c r="L1879" s="131">
        <v>1038.8737508931217</v>
      </c>
      <c r="M1879" s="131">
        <v>2.2332087338721562</v>
      </c>
      <c r="N1879" s="131">
        <v>3746.6586964039029</v>
      </c>
      <c r="O1879" s="131">
        <v>11.349833439746522</v>
      </c>
      <c r="P1879" s="131">
        <v>12.117261989322978</v>
      </c>
      <c r="Q1879" s="131">
        <v>18.233589686202713</v>
      </c>
      <c r="R1879" s="131">
        <v>9265.2119196090007</v>
      </c>
      <c r="S1879" s="131">
        <v>22.387897947657738</v>
      </c>
      <c r="T1879" s="131">
        <v>140.29054321696316</v>
      </c>
      <c r="U1879" s="131">
        <v>14032.657236006642</v>
      </c>
      <c r="V1879" s="131">
        <v>2007.1048621083496</v>
      </c>
      <c r="W1879" s="131">
        <v>26.31833497509994</v>
      </c>
      <c r="X1879" s="131">
        <v>-6690.7448309046231</v>
      </c>
      <c r="Y1879" s="131">
        <v>0.18196950469908563</v>
      </c>
      <c r="Z1879" s="131">
        <v>1.8244157128575604</v>
      </c>
      <c r="AA1879" s="131">
        <v>14.574622017067446</v>
      </c>
      <c r="AB1879" s="131">
        <v>11.546398011688135</v>
      </c>
      <c r="AC1879" s="131">
        <v>2944.5045840968978</v>
      </c>
      <c r="AD1879" s="131">
        <v>16.976347140152107</v>
      </c>
      <c r="AE1879" s="131">
        <v>352.87952140154636</v>
      </c>
      <c r="AF1879" s="131">
        <v>125.59124634547314</v>
      </c>
      <c r="AG1879" s="131">
        <v>2820.4294718612673</v>
      </c>
      <c r="AH1879" s="43">
        <v>31248.105099105218</v>
      </c>
    </row>
    <row r="1880" spans="1:34">
      <c r="A1880" s="52">
        <v>-6100.2678814896999</v>
      </c>
      <c r="C1880" s="53"/>
      <c r="D1880" s="2">
        <v>2027</v>
      </c>
      <c r="E1880" s="2">
        <v>9</v>
      </c>
      <c r="F1880" s="62">
        <v>2028</v>
      </c>
      <c r="G1880" s="62">
        <v>2028</v>
      </c>
      <c r="H1880" s="131">
        <v>787.77799119622841</v>
      </c>
      <c r="I1880" s="131">
        <v>10.456281642629957</v>
      </c>
      <c r="J1880" s="131">
        <v>180.46379894354661</v>
      </c>
      <c r="K1880" s="131">
        <v>100.9901472614289</v>
      </c>
      <c r="L1880" s="131">
        <v>942.44069936864571</v>
      </c>
      <c r="M1880" s="131">
        <v>2.1461013676558838</v>
      </c>
      <c r="N1880" s="131">
        <v>3423.7975639181773</v>
      </c>
      <c r="O1880" s="131">
        <v>10.943608612892008</v>
      </c>
      <c r="P1880" s="131">
        <v>10.925708645485344</v>
      </c>
      <c r="Q1880" s="131">
        <v>16.742336041909528</v>
      </c>
      <c r="R1880" s="131">
        <v>8725.4795408458704</v>
      </c>
      <c r="S1880" s="131">
        <v>20.492124460931041</v>
      </c>
      <c r="T1880" s="131">
        <v>135.19683886943884</v>
      </c>
      <c r="U1880" s="131">
        <v>17947.541202767196</v>
      </c>
      <c r="V1880" s="131">
        <v>1825.632759567864</v>
      </c>
      <c r="W1880" s="131">
        <v>23.734763161201979</v>
      </c>
      <c r="X1880" s="131">
        <v>-6100.2678814896999</v>
      </c>
      <c r="Y1880" s="131">
        <v>6.9311744597695443E-2</v>
      </c>
      <c r="Z1880" s="131">
        <v>1.6844560236943</v>
      </c>
      <c r="AA1880" s="131">
        <v>14.198368320528623</v>
      </c>
      <c r="AB1880" s="131">
        <v>10.794938107652971</v>
      </c>
      <c r="AC1880" s="131">
        <v>2671.7894230147181</v>
      </c>
      <c r="AD1880" s="131">
        <v>17.469636234558774</v>
      </c>
      <c r="AE1880" s="131">
        <v>925.71324413876755</v>
      </c>
      <c r="AF1880" s="131">
        <v>115.52200637116904</v>
      </c>
      <c r="AG1880" s="131">
        <v>2459.8828594716842</v>
      </c>
      <c r="AH1880" s="43">
        <v>34281.617828608774</v>
      </c>
    </row>
    <row r="1881" spans="1:34">
      <c r="A1881" s="52">
        <v>-5454.1048980086489</v>
      </c>
      <c r="C1881" s="53"/>
      <c r="D1881" s="2">
        <v>2027</v>
      </c>
      <c r="E1881" s="2">
        <v>10</v>
      </c>
      <c r="F1881" s="62">
        <v>2028</v>
      </c>
      <c r="G1881" s="62">
        <v>2028</v>
      </c>
      <c r="H1881" s="131">
        <v>711.94667699090076</v>
      </c>
      <c r="I1881" s="131">
        <v>8.8644528139919494</v>
      </c>
      <c r="J1881" s="131">
        <v>407.64086797028978</v>
      </c>
      <c r="K1881" s="131">
        <v>82.295232750792081</v>
      </c>
      <c r="L1881" s="131">
        <v>811.64840895629686</v>
      </c>
      <c r="M1881" s="131">
        <v>2.2999401079910551</v>
      </c>
      <c r="N1881" s="131">
        <v>2539.0674564827054</v>
      </c>
      <c r="O1881" s="131">
        <v>8.1441461091690659</v>
      </c>
      <c r="P1881" s="131">
        <v>7.8079487274970347</v>
      </c>
      <c r="Q1881" s="131">
        <v>13.932239473660045</v>
      </c>
      <c r="R1881" s="131">
        <v>5504.4084152741079</v>
      </c>
      <c r="S1881" s="131">
        <v>18.889768171782716</v>
      </c>
      <c r="T1881" s="131">
        <v>201.32539030401006</v>
      </c>
      <c r="U1881" s="131">
        <v>18388.643665080184</v>
      </c>
      <c r="V1881" s="131">
        <v>1662.0287717706569</v>
      </c>
      <c r="W1881" s="131">
        <v>16.200023376438597</v>
      </c>
      <c r="X1881" s="131">
        <v>-5454.1048980086489</v>
      </c>
      <c r="Y1881" s="131">
        <v>1.4658072875645561E-2</v>
      </c>
      <c r="Z1881" s="131">
        <v>0.40711803700724891</v>
      </c>
      <c r="AA1881" s="131">
        <v>14.128101614986083</v>
      </c>
      <c r="AB1881" s="131">
        <v>9.8782135254747399</v>
      </c>
      <c r="AC1881" s="131">
        <v>2891.605397896828</v>
      </c>
      <c r="AD1881" s="131">
        <v>15.726137865071864</v>
      </c>
      <c r="AE1881" s="131">
        <v>4896.6024055301559</v>
      </c>
      <c r="AF1881" s="131">
        <v>102.03272769712478</v>
      </c>
      <c r="AG1881" s="131">
        <v>1644.2137585400733</v>
      </c>
      <c r="AH1881" s="43">
        <v>34505.647025131417</v>
      </c>
    </row>
    <row r="1882" spans="1:34">
      <c r="A1882" s="52">
        <v>-4753.3103167527124</v>
      </c>
      <c r="C1882" s="53"/>
      <c r="D1882" s="2">
        <v>2027</v>
      </c>
      <c r="E1882" s="2">
        <v>11</v>
      </c>
      <c r="F1882" s="62">
        <v>2028</v>
      </c>
      <c r="G1882" s="62">
        <v>2028</v>
      </c>
      <c r="H1882" s="131">
        <v>808.80107067675203</v>
      </c>
      <c r="I1882" s="131">
        <v>7.9705358881224067</v>
      </c>
      <c r="J1882" s="131">
        <v>444.20044610404318</v>
      </c>
      <c r="K1882" s="131">
        <v>64.025125084729453</v>
      </c>
      <c r="L1882" s="131">
        <v>1252.9634951641385</v>
      </c>
      <c r="M1882" s="131">
        <v>2.2607163232036109</v>
      </c>
      <c r="N1882" s="131">
        <v>1674.2703224560041</v>
      </c>
      <c r="O1882" s="131">
        <v>6.7289759078170732</v>
      </c>
      <c r="P1882" s="131">
        <v>5.3661299988746141</v>
      </c>
      <c r="Q1882" s="131">
        <v>12.052235986768173</v>
      </c>
      <c r="R1882" s="131">
        <v>3865.9058813251718</v>
      </c>
      <c r="S1882" s="131">
        <v>15.760316275802777</v>
      </c>
      <c r="T1882" s="131">
        <v>163.67402359446811</v>
      </c>
      <c r="U1882" s="131">
        <v>14968.743550049709</v>
      </c>
      <c r="V1882" s="131">
        <v>1349.6278633820436</v>
      </c>
      <c r="W1882" s="131">
        <v>12.517712390039803</v>
      </c>
      <c r="X1882" s="131">
        <v>-4753.3103167527124</v>
      </c>
      <c r="Y1882" s="131">
        <v>0</v>
      </c>
      <c r="Z1882" s="131">
        <v>4.1164614459782492E-3</v>
      </c>
      <c r="AA1882" s="131">
        <v>12.870654407660888</v>
      </c>
      <c r="AB1882" s="131">
        <v>9.3833611701232638</v>
      </c>
      <c r="AC1882" s="131">
        <v>2291.7953211506538</v>
      </c>
      <c r="AD1882" s="131">
        <v>13.174419966939336</v>
      </c>
      <c r="AE1882" s="131">
        <v>3755.3551628290097</v>
      </c>
      <c r="AF1882" s="131">
        <v>87.747432655983658</v>
      </c>
      <c r="AG1882" s="131">
        <v>1276.448560961381</v>
      </c>
      <c r="AH1882" s="43">
        <v>27348.337113458172</v>
      </c>
    </row>
    <row r="1883" spans="1:34">
      <c r="A1883" s="52">
        <v>-2770.6603946435043</v>
      </c>
      <c r="C1883" s="53"/>
      <c r="D1883" s="2">
        <v>2027</v>
      </c>
      <c r="E1883" s="2">
        <v>12</v>
      </c>
      <c r="F1883" s="62">
        <v>2028</v>
      </c>
      <c r="G1883" s="62">
        <v>2028</v>
      </c>
      <c r="H1883" s="131">
        <v>728.83021631575809</v>
      </c>
      <c r="I1883" s="131">
        <v>6.9157943279135132</v>
      </c>
      <c r="J1883" s="131">
        <v>270.62889781038945</v>
      </c>
      <c r="K1883" s="131">
        <v>51.05098412162365</v>
      </c>
      <c r="L1883" s="131">
        <v>1007.5208386491796</v>
      </c>
      <c r="M1883" s="131">
        <v>2.1929661494798429</v>
      </c>
      <c r="N1883" s="131">
        <v>1356.9669979661833</v>
      </c>
      <c r="O1883" s="131">
        <v>5.8230905338147618</v>
      </c>
      <c r="P1883" s="131">
        <v>5.310805191059031</v>
      </c>
      <c r="Q1883" s="131">
        <v>11.153850624093209</v>
      </c>
      <c r="R1883" s="131">
        <v>3759.2090853317582</v>
      </c>
      <c r="S1883" s="131">
        <v>12.485979277741764</v>
      </c>
      <c r="T1883" s="131">
        <v>127.75617061077514</v>
      </c>
      <c r="U1883" s="131">
        <v>10156.898972820909</v>
      </c>
      <c r="V1883" s="131">
        <v>1146.1342247337016</v>
      </c>
      <c r="W1883" s="131">
        <v>9.7839931160155142</v>
      </c>
      <c r="X1883" s="131">
        <v>-2770.6603946435043</v>
      </c>
      <c r="Y1883" s="131">
        <v>1.6752083286452073E-3</v>
      </c>
      <c r="Z1883" s="131">
        <v>0.33261008483504256</v>
      </c>
      <c r="AA1883" s="131">
        <v>5.2618323685342725</v>
      </c>
      <c r="AB1883" s="131">
        <v>4.4456669260025015</v>
      </c>
      <c r="AC1883" s="131">
        <v>2329.0447611848126</v>
      </c>
      <c r="AD1883" s="131">
        <v>11.822291457477551</v>
      </c>
      <c r="AE1883" s="131">
        <v>515.34653000228604</v>
      </c>
      <c r="AF1883" s="131">
        <v>83.970812184421433</v>
      </c>
      <c r="AG1883" s="131">
        <v>955.04570923194137</v>
      </c>
      <c r="AH1883" s="43">
        <v>19793.274361585529</v>
      </c>
    </row>
    <row r="1884" spans="1:34">
      <c r="A1884" s="52">
        <v>-2541.8034773619333</v>
      </c>
      <c r="C1884" s="53"/>
      <c r="D1884" s="2">
        <v>2028</v>
      </c>
      <c r="E1884" s="2">
        <v>1</v>
      </c>
      <c r="F1884" s="62">
        <v>2028</v>
      </c>
      <c r="G1884" s="62">
        <v>2028</v>
      </c>
      <c r="H1884" s="131">
        <v>834.8675200412531</v>
      </c>
      <c r="I1884" s="131">
        <v>7.4136805917224118</v>
      </c>
      <c r="J1884" s="131">
        <v>138.66233804641976</v>
      </c>
      <c r="K1884" s="131">
        <v>61.380089625890534</v>
      </c>
      <c r="L1884" s="131">
        <v>1034.0824178043583</v>
      </c>
      <c r="M1884" s="131">
        <v>2.0615410004517831</v>
      </c>
      <c r="N1884" s="131">
        <v>1502.9064174689711</v>
      </c>
      <c r="O1884" s="131">
        <v>7.584734822434573</v>
      </c>
      <c r="P1884" s="131">
        <v>4.9408440612446292</v>
      </c>
      <c r="Q1884" s="131">
        <v>11.06731497518849</v>
      </c>
      <c r="R1884" s="131">
        <v>3762.6564777709636</v>
      </c>
      <c r="S1884" s="131">
        <v>14.152986813814138</v>
      </c>
      <c r="T1884" s="131">
        <v>86.682578991157712</v>
      </c>
      <c r="U1884" s="131">
        <v>15207.071012495289</v>
      </c>
      <c r="V1884" s="131">
        <v>902.0576979977958</v>
      </c>
      <c r="W1884" s="131">
        <v>11.819489718319316</v>
      </c>
      <c r="X1884" s="131">
        <v>-2541.8034773619333</v>
      </c>
      <c r="Y1884" s="131">
        <v>0</v>
      </c>
      <c r="Z1884" s="131">
        <v>2.8815230121847744E-3</v>
      </c>
      <c r="AA1884" s="131">
        <v>12.345696752880878</v>
      </c>
      <c r="AB1884" s="131">
        <v>7.6859846324999834</v>
      </c>
      <c r="AC1884" s="131">
        <v>1479.931875710766</v>
      </c>
      <c r="AD1884" s="131">
        <v>11.758761801379725</v>
      </c>
      <c r="AE1884" s="131">
        <v>412.404918748613</v>
      </c>
      <c r="AF1884" s="131">
        <v>89.001761476863535</v>
      </c>
      <c r="AG1884" s="131">
        <v>1039.5796853577035</v>
      </c>
      <c r="AH1884" s="43">
        <v>24100.315230867054</v>
      </c>
    </row>
    <row r="1885" spans="1:34">
      <c r="A1885" s="52">
        <v>-2210.9316923228289</v>
      </c>
      <c r="C1885" s="53"/>
      <c r="D1885" s="2">
        <v>2028</v>
      </c>
      <c r="E1885" s="2">
        <v>2</v>
      </c>
      <c r="F1885" s="62">
        <v>2028</v>
      </c>
      <c r="G1885" s="62">
        <v>2028</v>
      </c>
      <c r="H1885" s="131">
        <v>1065.7960156248193</v>
      </c>
      <c r="I1885" s="131">
        <v>6.8072376997344541</v>
      </c>
      <c r="J1885" s="131">
        <v>155.43321933133586</v>
      </c>
      <c r="K1885" s="131">
        <v>33.762990161242058</v>
      </c>
      <c r="L1885" s="131">
        <v>1222.4134087853365</v>
      </c>
      <c r="M1885" s="131">
        <v>2.0335240113178945</v>
      </c>
      <c r="N1885" s="131">
        <v>1356.602370403828</v>
      </c>
      <c r="O1885" s="131">
        <v>6.2196910804673902</v>
      </c>
      <c r="P1885" s="131">
        <v>4.8102474060609079</v>
      </c>
      <c r="Q1885" s="131">
        <v>9.786124967167833</v>
      </c>
      <c r="R1885" s="131">
        <v>2390.3357325341899</v>
      </c>
      <c r="S1885" s="131">
        <v>11.085533805910082</v>
      </c>
      <c r="T1885" s="131">
        <v>60.8573600952353</v>
      </c>
      <c r="U1885" s="131">
        <v>10155.767874951463</v>
      </c>
      <c r="V1885" s="131">
        <v>859.72521117067356</v>
      </c>
      <c r="W1885" s="131">
        <v>10.506254174209431</v>
      </c>
      <c r="X1885" s="131">
        <v>-2210.9316923228289</v>
      </c>
      <c r="Y1885" s="131">
        <v>0</v>
      </c>
      <c r="Z1885" s="131">
        <v>2.4698768675869499E-2</v>
      </c>
      <c r="AA1885" s="131">
        <v>12.315465728403275</v>
      </c>
      <c r="AB1885" s="131">
        <v>6.7075800707298914</v>
      </c>
      <c r="AC1885" s="131">
        <v>1578.2858949391461</v>
      </c>
      <c r="AD1885" s="131">
        <v>9.8831081579780857</v>
      </c>
      <c r="AE1885" s="131">
        <v>163.64572934028561</v>
      </c>
      <c r="AF1885" s="131">
        <v>81.729590871528217</v>
      </c>
      <c r="AG1885" s="131">
        <v>819.87821865649335</v>
      </c>
      <c r="AH1885" s="43">
        <v>17813.481390413399</v>
      </c>
    </row>
    <row r="1886" spans="1:34">
      <c r="A1886" s="52">
        <v>-2638.133237563191</v>
      </c>
      <c r="C1886" s="53"/>
      <c r="D1886" s="2">
        <v>2028</v>
      </c>
      <c r="E1886" s="2">
        <v>3</v>
      </c>
      <c r="F1886" s="62">
        <v>2028</v>
      </c>
      <c r="G1886" s="62">
        <v>2028</v>
      </c>
      <c r="H1886" s="131">
        <v>1209.0349509676123</v>
      </c>
      <c r="I1886" s="131">
        <v>7.9189379846051979</v>
      </c>
      <c r="J1886" s="131">
        <v>134.79576185514574</v>
      </c>
      <c r="K1886" s="131">
        <v>58.684164230959453</v>
      </c>
      <c r="L1886" s="131">
        <v>1097.66793446362</v>
      </c>
      <c r="M1886" s="131">
        <v>2.3493518888271865</v>
      </c>
      <c r="N1886" s="131">
        <v>1509.6906999927985</v>
      </c>
      <c r="O1886" s="131">
        <v>6.7787013555268061</v>
      </c>
      <c r="P1886" s="131">
        <v>7.837681107207449</v>
      </c>
      <c r="Q1886" s="131">
        <v>11.127427525191004</v>
      </c>
      <c r="R1886" s="131">
        <v>3233.2231839199621</v>
      </c>
      <c r="S1886" s="131">
        <v>13.562173880385147</v>
      </c>
      <c r="T1886" s="131">
        <v>73.774277479890955</v>
      </c>
      <c r="U1886" s="131">
        <v>14310.316056185124</v>
      </c>
      <c r="V1886" s="131">
        <v>1060.7670107620356</v>
      </c>
      <c r="W1886" s="131">
        <v>11.854622744703555</v>
      </c>
      <c r="X1886" s="131">
        <v>-2638.133237563191</v>
      </c>
      <c r="Y1886" s="131">
        <v>0</v>
      </c>
      <c r="Z1886" s="131">
        <v>6.0100337111282452E-2</v>
      </c>
      <c r="AA1886" s="131">
        <v>13.776768087273389</v>
      </c>
      <c r="AB1886" s="131">
        <v>7.013625770994838</v>
      </c>
      <c r="AC1886" s="131">
        <v>1142.0578687441684</v>
      </c>
      <c r="AD1886" s="131">
        <v>11.500566407613151</v>
      </c>
      <c r="AE1886" s="131">
        <v>1640.6073726733407</v>
      </c>
      <c r="AF1886" s="131">
        <v>91.978520091632802</v>
      </c>
      <c r="AG1886" s="131">
        <v>1027.9244625666913</v>
      </c>
      <c r="AH1886" s="43">
        <v>24046.168983459236</v>
      </c>
    </row>
    <row r="1887" spans="1:34">
      <c r="A1887" s="52">
        <v>-3544.8525901862849</v>
      </c>
      <c r="C1887" s="53"/>
      <c r="D1887" s="2">
        <v>2028</v>
      </c>
      <c r="E1887" s="2">
        <v>4</v>
      </c>
      <c r="F1887" s="62">
        <v>2028</v>
      </c>
      <c r="G1887" s="62">
        <v>2028</v>
      </c>
      <c r="H1887" s="131">
        <v>1148.0806740902906</v>
      </c>
      <c r="I1887" s="131">
        <v>8.8259219120148131</v>
      </c>
      <c r="J1887" s="131">
        <v>182.86076182634861</v>
      </c>
      <c r="K1887" s="131">
        <v>67.234914712396034</v>
      </c>
      <c r="L1887" s="131">
        <v>1490.5401663408591</v>
      </c>
      <c r="M1887" s="131">
        <v>2.2566411247841356</v>
      </c>
      <c r="N1887" s="131">
        <v>1921.4325631327042</v>
      </c>
      <c r="O1887" s="131">
        <v>7.7146626051600036</v>
      </c>
      <c r="P1887" s="131">
        <v>8.5234076367311928</v>
      </c>
      <c r="Q1887" s="131">
        <v>12.717437501631178</v>
      </c>
      <c r="R1887" s="131">
        <v>3591.6227203808758</v>
      </c>
      <c r="S1887" s="131">
        <v>10.759956757297697</v>
      </c>
      <c r="T1887" s="131">
        <v>169.47767590923868</v>
      </c>
      <c r="U1887" s="131">
        <v>14527.769621585529</v>
      </c>
      <c r="V1887" s="131">
        <v>1556.5816861585345</v>
      </c>
      <c r="W1887" s="131">
        <v>14.309496735636083</v>
      </c>
      <c r="X1887" s="131">
        <v>-3544.8525901862849</v>
      </c>
      <c r="Y1887" s="131">
        <v>0</v>
      </c>
      <c r="Z1887" s="131">
        <v>3.2931691567825998E-3</v>
      </c>
      <c r="AA1887" s="131">
        <v>11.948608161093976</v>
      </c>
      <c r="AB1887" s="131">
        <v>8.358343494005128</v>
      </c>
      <c r="AC1887" s="131">
        <v>1707.9394064993485</v>
      </c>
      <c r="AD1887" s="131">
        <v>13.092884579434104</v>
      </c>
      <c r="AE1887" s="131">
        <v>3190.0603414884677</v>
      </c>
      <c r="AF1887" s="131">
        <v>94.915425449551378</v>
      </c>
      <c r="AG1887" s="131">
        <v>1336.0277433030149</v>
      </c>
      <c r="AH1887" s="43">
        <v>27538.201764367819</v>
      </c>
    </row>
    <row r="1888" spans="1:34">
      <c r="A1888" s="52">
        <v>-5515.5055343524855</v>
      </c>
      <c r="C1888" s="53"/>
      <c r="D1888" s="2">
        <v>2028</v>
      </c>
      <c r="E1888" s="2">
        <v>5</v>
      </c>
      <c r="F1888" s="62">
        <v>2029</v>
      </c>
      <c r="G1888" s="62">
        <v>2029</v>
      </c>
      <c r="H1888" s="131">
        <v>881.81243612974811</v>
      </c>
      <c r="I1888" s="131">
        <v>9.4511276780090316</v>
      </c>
      <c r="J1888" s="131">
        <v>197.23468022846271</v>
      </c>
      <c r="K1888" s="131">
        <v>94.03560306815136</v>
      </c>
      <c r="L1888" s="131">
        <v>855.14619758566187</v>
      </c>
      <c r="M1888" s="131">
        <v>2.2810923153009846</v>
      </c>
      <c r="N1888" s="131">
        <v>2888.0602309372448</v>
      </c>
      <c r="O1888" s="131">
        <v>9.1370510166634098</v>
      </c>
      <c r="P1888" s="131">
        <v>12.793955897162547</v>
      </c>
      <c r="Q1888" s="131">
        <v>15.385179624545032</v>
      </c>
      <c r="R1888" s="131">
        <v>7451.3663877209665</v>
      </c>
      <c r="S1888" s="131">
        <v>20.368789774491322</v>
      </c>
      <c r="T1888" s="131">
        <v>119.03690674119703</v>
      </c>
      <c r="U1888" s="131">
        <v>13979.624169991625</v>
      </c>
      <c r="V1888" s="131">
        <v>1747.4229949853009</v>
      </c>
      <c r="W1888" s="131">
        <v>19.77360689171142</v>
      </c>
      <c r="X1888" s="131">
        <v>-5515.5055343524855</v>
      </c>
      <c r="Y1888" s="131">
        <v>4.3974218626936686E-3</v>
      </c>
      <c r="Z1888" s="131">
        <v>6.2570213978869402E-2</v>
      </c>
      <c r="AA1888" s="131">
        <v>13.932825537955075</v>
      </c>
      <c r="AB1888" s="131">
        <v>10.066078501483531</v>
      </c>
      <c r="AC1888" s="131">
        <v>2211.6093980459186</v>
      </c>
      <c r="AD1888" s="131">
        <v>15.757732827730143</v>
      </c>
      <c r="AE1888" s="131">
        <v>245.56682073872395</v>
      </c>
      <c r="AF1888" s="131">
        <v>112.17048730601427</v>
      </c>
      <c r="AG1888" s="131">
        <v>2036.437342898485</v>
      </c>
      <c r="AH1888" s="43">
        <v>27433.032529725908</v>
      </c>
    </row>
    <row r="1889" spans="1:34">
      <c r="A1889" s="52">
        <v>-6616.8089379516223</v>
      </c>
      <c r="C1889" s="53"/>
      <c r="D1889" s="2">
        <v>2028</v>
      </c>
      <c r="E1889" s="2">
        <v>6</v>
      </c>
      <c r="F1889" s="62">
        <v>2029</v>
      </c>
      <c r="G1889" s="62">
        <v>2029</v>
      </c>
      <c r="H1889" s="131">
        <v>1201.6416237900251</v>
      </c>
      <c r="I1889" s="131">
        <v>9.5241688661048176</v>
      </c>
      <c r="J1889" s="131">
        <v>170.05862236377672</v>
      </c>
      <c r="K1889" s="131">
        <v>205.23631951929104</v>
      </c>
      <c r="L1889" s="131">
        <v>934.02810918605701</v>
      </c>
      <c r="M1889" s="131">
        <v>2.158326962914308</v>
      </c>
      <c r="N1889" s="131">
        <v>3472.0720433100369</v>
      </c>
      <c r="O1889" s="131">
        <v>9.8713033937321271</v>
      </c>
      <c r="P1889" s="131">
        <v>16.08107747172917</v>
      </c>
      <c r="Q1889" s="131">
        <v>17.790342202118229</v>
      </c>
      <c r="R1889" s="131">
        <v>8891.2129323606805</v>
      </c>
      <c r="S1889" s="131">
        <v>20.727852853561799</v>
      </c>
      <c r="T1889" s="131">
        <v>109.99885555622919</v>
      </c>
      <c r="U1889" s="131">
        <v>11078.25530779146</v>
      </c>
      <c r="V1889" s="131">
        <v>1873.9883075790237</v>
      </c>
      <c r="W1889" s="131">
        <v>22.719973430692963</v>
      </c>
      <c r="X1889" s="131">
        <v>-6616.8089379516223</v>
      </c>
      <c r="Y1889" s="131">
        <v>3.1828958244258937E-2</v>
      </c>
      <c r="Z1889" s="131">
        <v>1.2670468330721052</v>
      </c>
      <c r="AA1889" s="131">
        <v>14.262507115704077</v>
      </c>
      <c r="AB1889" s="131">
        <v>10.189909300206116</v>
      </c>
      <c r="AC1889" s="131">
        <v>2331.9505495975814</v>
      </c>
      <c r="AD1889" s="131">
        <v>15.472698702243099</v>
      </c>
      <c r="AE1889" s="131">
        <v>273.61055166708616</v>
      </c>
      <c r="AF1889" s="131">
        <v>114.55923558724955</v>
      </c>
      <c r="AG1889" s="131">
        <v>2461.0308006693799</v>
      </c>
      <c r="AH1889" s="43">
        <v>26640.931357116584</v>
      </c>
    </row>
    <row r="1890" spans="1:34">
      <c r="A1890" s="52">
        <v>-6400.3103089506149</v>
      </c>
      <c r="C1890" s="53"/>
      <c r="D1890" s="2">
        <v>2028</v>
      </c>
      <c r="E1890" s="2">
        <v>7</v>
      </c>
      <c r="F1890" s="62">
        <v>2029</v>
      </c>
      <c r="G1890" s="62">
        <v>2029</v>
      </c>
      <c r="H1890" s="131">
        <v>1050.7924421348498</v>
      </c>
      <c r="I1890" s="131">
        <v>10.228781795304087</v>
      </c>
      <c r="J1890" s="131">
        <v>208.63793643484198</v>
      </c>
      <c r="K1890" s="131">
        <v>108.00023595812411</v>
      </c>
      <c r="L1890" s="131">
        <v>1013.3199744197153</v>
      </c>
      <c r="M1890" s="131">
        <v>2.1756465561970755</v>
      </c>
      <c r="N1890" s="131">
        <v>3724.0186395776454</v>
      </c>
      <c r="O1890" s="131">
        <v>11.085967757544873</v>
      </c>
      <c r="P1890" s="131">
        <v>12.797343130294115</v>
      </c>
      <c r="Q1890" s="131">
        <v>19.145847175801332</v>
      </c>
      <c r="R1890" s="131">
        <v>8029.8388390196678</v>
      </c>
      <c r="S1890" s="131">
        <v>21.985070947592519</v>
      </c>
      <c r="T1890" s="131">
        <v>132.47594605322072</v>
      </c>
      <c r="U1890" s="131">
        <v>12751.74031240204</v>
      </c>
      <c r="V1890" s="131">
        <v>1983.2526995320011</v>
      </c>
      <c r="W1890" s="131">
        <v>25.585349098325569</v>
      </c>
      <c r="X1890" s="131">
        <v>-6400.3103089506149</v>
      </c>
      <c r="Y1890" s="131">
        <v>6.0307499831227442E-2</v>
      </c>
      <c r="Z1890" s="131">
        <v>1.4605205210330829</v>
      </c>
      <c r="AA1890" s="131">
        <v>14.579932872718913</v>
      </c>
      <c r="AB1890" s="131">
        <v>10.910764634214782</v>
      </c>
      <c r="AC1890" s="131">
        <v>2714.4491643316978</v>
      </c>
      <c r="AD1890" s="131">
        <v>16.65088505169372</v>
      </c>
      <c r="AE1890" s="131">
        <v>269.06756548341986</v>
      </c>
      <c r="AF1890" s="131">
        <v>122.42081488600836</v>
      </c>
      <c r="AG1890" s="131">
        <v>2742.4004958557771</v>
      </c>
      <c r="AH1890" s="43">
        <v>28596.77117417895</v>
      </c>
    </row>
    <row r="1891" spans="1:34">
      <c r="A1891" s="52">
        <v>-6690.7448309046231</v>
      </c>
      <c r="C1891" s="53"/>
      <c r="D1891" s="2">
        <v>2028</v>
      </c>
      <c r="E1891" s="2">
        <v>8</v>
      </c>
      <c r="F1891" s="62">
        <v>2029</v>
      </c>
      <c r="G1891" s="62">
        <v>2029</v>
      </c>
      <c r="H1891" s="131">
        <v>1005.5105727464481</v>
      </c>
      <c r="I1891" s="131">
        <v>11.03525032625161</v>
      </c>
      <c r="J1891" s="131">
        <v>201.23485762959785</v>
      </c>
      <c r="K1891" s="131">
        <v>109.12353820601206</v>
      </c>
      <c r="L1891" s="131">
        <v>1038.8737508931217</v>
      </c>
      <c r="M1891" s="131">
        <v>2.2332087338721562</v>
      </c>
      <c r="N1891" s="131">
        <v>3746.6586964039029</v>
      </c>
      <c r="O1891" s="131">
        <v>11.349833439746522</v>
      </c>
      <c r="P1891" s="131">
        <v>12.117261989322978</v>
      </c>
      <c r="Q1891" s="131">
        <v>18.233589686202713</v>
      </c>
      <c r="R1891" s="131">
        <v>9265.2119196090007</v>
      </c>
      <c r="S1891" s="131">
        <v>22.387897947657738</v>
      </c>
      <c r="T1891" s="131">
        <v>140.29054321696316</v>
      </c>
      <c r="U1891" s="131">
        <v>14032.657236006642</v>
      </c>
      <c r="V1891" s="131">
        <v>2007.1048621083496</v>
      </c>
      <c r="W1891" s="131">
        <v>26.31833497509994</v>
      </c>
      <c r="X1891" s="131">
        <v>-6690.7448309046231</v>
      </c>
      <c r="Y1891" s="131">
        <v>0.18196950469908563</v>
      </c>
      <c r="Z1891" s="131">
        <v>1.8244157128575604</v>
      </c>
      <c r="AA1891" s="131">
        <v>14.574622017067446</v>
      </c>
      <c r="AB1891" s="131">
        <v>11.546398011688135</v>
      </c>
      <c r="AC1891" s="131">
        <v>2944.5045840968978</v>
      </c>
      <c r="AD1891" s="131">
        <v>16.976347140152107</v>
      </c>
      <c r="AE1891" s="131">
        <v>352.87952140154636</v>
      </c>
      <c r="AF1891" s="131">
        <v>125.59124634547314</v>
      </c>
      <c r="AG1891" s="131">
        <v>2820.4294718612673</v>
      </c>
      <c r="AH1891" s="43">
        <v>31248.105099105218</v>
      </c>
    </row>
    <row r="1892" spans="1:34">
      <c r="A1892" s="52">
        <v>-6100.2678814896999</v>
      </c>
      <c r="C1892" s="53"/>
      <c r="D1892" s="2">
        <v>2028</v>
      </c>
      <c r="E1892" s="2">
        <v>9</v>
      </c>
      <c r="F1892" s="62">
        <v>2029</v>
      </c>
      <c r="G1892" s="62">
        <v>2029</v>
      </c>
      <c r="H1892" s="131">
        <v>787.77799119622841</v>
      </c>
      <c r="I1892" s="131">
        <v>10.456281642629957</v>
      </c>
      <c r="J1892" s="131">
        <v>180.46379894354661</v>
      </c>
      <c r="K1892" s="131">
        <v>100.9901472614289</v>
      </c>
      <c r="L1892" s="131">
        <v>942.44069936864571</v>
      </c>
      <c r="M1892" s="131">
        <v>2.1461013676558838</v>
      </c>
      <c r="N1892" s="131">
        <v>3423.7975639181773</v>
      </c>
      <c r="O1892" s="131">
        <v>10.943608612892008</v>
      </c>
      <c r="P1892" s="131">
        <v>10.925708645485344</v>
      </c>
      <c r="Q1892" s="131">
        <v>16.742336041909528</v>
      </c>
      <c r="R1892" s="131">
        <v>8725.4795408458704</v>
      </c>
      <c r="S1892" s="131">
        <v>20.492124460931041</v>
      </c>
      <c r="T1892" s="131">
        <v>135.19683886943884</v>
      </c>
      <c r="U1892" s="131">
        <v>17947.541202767196</v>
      </c>
      <c r="V1892" s="131">
        <v>1825.632759567864</v>
      </c>
      <c r="W1892" s="131">
        <v>23.734763161201979</v>
      </c>
      <c r="X1892" s="131">
        <v>-6100.2678814896999</v>
      </c>
      <c r="Y1892" s="131">
        <v>6.9311744597695443E-2</v>
      </c>
      <c r="Z1892" s="131">
        <v>1.6844560236943</v>
      </c>
      <c r="AA1892" s="131">
        <v>14.198368320528623</v>
      </c>
      <c r="AB1892" s="131">
        <v>10.794938107652971</v>
      </c>
      <c r="AC1892" s="131">
        <v>2671.7894230147181</v>
      </c>
      <c r="AD1892" s="131">
        <v>17.469636234558774</v>
      </c>
      <c r="AE1892" s="131">
        <v>925.71324413876755</v>
      </c>
      <c r="AF1892" s="131">
        <v>115.52200637116904</v>
      </c>
      <c r="AG1892" s="131">
        <v>2459.8828594716842</v>
      </c>
      <c r="AH1892" s="43">
        <v>34281.617828608774</v>
      </c>
    </row>
    <row r="1893" spans="1:34">
      <c r="A1893" s="52">
        <v>-5454.1048980086489</v>
      </c>
      <c r="C1893" s="53"/>
      <c r="D1893" s="2">
        <v>2028</v>
      </c>
      <c r="E1893" s="2">
        <v>10</v>
      </c>
      <c r="F1893" s="62">
        <v>2029</v>
      </c>
      <c r="G1893" s="62">
        <v>2029</v>
      </c>
      <c r="H1893" s="131">
        <v>711.94667699090076</v>
      </c>
      <c r="I1893" s="131">
        <v>8.8644528139919494</v>
      </c>
      <c r="J1893" s="131">
        <v>407.64086797028978</v>
      </c>
      <c r="K1893" s="131">
        <v>82.295232750792081</v>
      </c>
      <c r="L1893" s="131">
        <v>811.64840895629686</v>
      </c>
      <c r="M1893" s="131">
        <v>2.2999401079910551</v>
      </c>
      <c r="N1893" s="131">
        <v>2539.0674564827054</v>
      </c>
      <c r="O1893" s="131">
        <v>8.1441461091690659</v>
      </c>
      <c r="P1893" s="131">
        <v>7.8079487274970347</v>
      </c>
      <c r="Q1893" s="131">
        <v>13.932239473660045</v>
      </c>
      <c r="R1893" s="131">
        <v>5504.4084152741079</v>
      </c>
      <c r="S1893" s="131">
        <v>18.889768171782716</v>
      </c>
      <c r="T1893" s="131">
        <v>201.32539030401006</v>
      </c>
      <c r="U1893" s="131">
        <v>18388.643665080184</v>
      </c>
      <c r="V1893" s="131">
        <v>1662.0287717706569</v>
      </c>
      <c r="W1893" s="131">
        <v>16.200023376438597</v>
      </c>
      <c r="X1893" s="131">
        <v>-5454.1048980086489</v>
      </c>
      <c r="Y1893" s="131">
        <v>1.4658072875645561E-2</v>
      </c>
      <c r="Z1893" s="131">
        <v>0.40711803700724891</v>
      </c>
      <c r="AA1893" s="131">
        <v>14.128101614986083</v>
      </c>
      <c r="AB1893" s="131">
        <v>9.8782135254747399</v>
      </c>
      <c r="AC1893" s="131">
        <v>2891.605397896828</v>
      </c>
      <c r="AD1893" s="131">
        <v>15.726137865071864</v>
      </c>
      <c r="AE1893" s="131">
        <v>4896.6024055301559</v>
      </c>
      <c r="AF1893" s="131">
        <v>102.03272769712478</v>
      </c>
      <c r="AG1893" s="131">
        <v>1644.2137585400733</v>
      </c>
      <c r="AH1893" s="43">
        <v>34505.647025131417</v>
      </c>
    </row>
    <row r="1894" spans="1:34">
      <c r="A1894" s="52">
        <v>-4753.3103167527124</v>
      </c>
      <c r="C1894" s="53"/>
      <c r="D1894" s="2">
        <v>2028</v>
      </c>
      <c r="E1894" s="2">
        <v>11</v>
      </c>
      <c r="F1894" s="62">
        <v>2029</v>
      </c>
      <c r="G1894" s="62">
        <v>2029</v>
      </c>
      <c r="H1894" s="131">
        <v>808.80107067675203</v>
      </c>
      <c r="I1894" s="131">
        <v>7.9705358881224067</v>
      </c>
      <c r="J1894" s="131">
        <v>444.20044610404318</v>
      </c>
      <c r="K1894" s="131">
        <v>64.025125084729453</v>
      </c>
      <c r="L1894" s="131">
        <v>1252.9634951641385</v>
      </c>
      <c r="M1894" s="131">
        <v>2.2607163232036109</v>
      </c>
      <c r="N1894" s="131">
        <v>1674.2703224560041</v>
      </c>
      <c r="O1894" s="131">
        <v>6.7289759078170732</v>
      </c>
      <c r="P1894" s="131">
        <v>5.3661299988746141</v>
      </c>
      <c r="Q1894" s="131">
        <v>12.052235986768173</v>
      </c>
      <c r="R1894" s="131">
        <v>3865.9058813251718</v>
      </c>
      <c r="S1894" s="131">
        <v>15.760316275802777</v>
      </c>
      <c r="T1894" s="131">
        <v>163.67402359446811</v>
      </c>
      <c r="U1894" s="131">
        <v>14968.743550049709</v>
      </c>
      <c r="V1894" s="131">
        <v>1349.6278633820436</v>
      </c>
      <c r="W1894" s="131">
        <v>12.517712390039803</v>
      </c>
      <c r="X1894" s="131">
        <v>-4753.3103167527124</v>
      </c>
      <c r="Y1894" s="131">
        <v>0</v>
      </c>
      <c r="Z1894" s="131">
        <v>4.1164614459782492E-3</v>
      </c>
      <c r="AA1894" s="131">
        <v>12.870654407660888</v>
      </c>
      <c r="AB1894" s="131">
        <v>9.3833611701232638</v>
      </c>
      <c r="AC1894" s="131">
        <v>2291.7953211506538</v>
      </c>
      <c r="AD1894" s="131">
        <v>13.174419966939336</v>
      </c>
      <c r="AE1894" s="131">
        <v>3755.3551628290097</v>
      </c>
      <c r="AF1894" s="131">
        <v>87.747432655983658</v>
      </c>
      <c r="AG1894" s="131">
        <v>1276.448560961381</v>
      </c>
      <c r="AH1894" s="43">
        <v>27348.337113458172</v>
      </c>
    </row>
    <row r="1895" spans="1:34">
      <c r="A1895" s="52">
        <v>-2770.6603946435043</v>
      </c>
      <c r="C1895" s="53"/>
      <c r="D1895" s="2">
        <v>2028</v>
      </c>
      <c r="E1895" s="2">
        <v>12</v>
      </c>
      <c r="F1895" s="62">
        <v>2029</v>
      </c>
      <c r="G1895" s="62">
        <v>2029</v>
      </c>
      <c r="H1895" s="131">
        <v>728.83021631575809</v>
      </c>
      <c r="I1895" s="131">
        <v>6.9157943279135132</v>
      </c>
      <c r="J1895" s="131">
        <v>270.62889781038945</v>
      </c>
      <c r="K1895" s="131">
        <v>51.05098412162365</v>
      </c>
      <c r="L1895" s="131">
        <v>1007.5208386491796</v>
      </c>
      <c r="M1895" s="131">
        <v>2.1929661494798429</v>
      </c>
      <c r="N1895" s="131">
        <v>1356.9669979661833</v>
      </c>
      <c r="O1895" s="131">
        <v>5.8230905338147618</v>
      </c>
      <c r="P1895" s="131">
        <v>5.310805191059031</v>
      </c>
      <c r="Q1895" s="131">
        <v>11.153850624093209</v>
      </c>
      <c r="R1895" s="131">
        <v>3759.2090853317582</v>
      </c>
      <c r="S1895" s="131">
        <v>12.485979277741764</v>
      </c>
      <c r="T1895" s="131">
        <v>127.75617061077514</v>
      </c>
      <c r="U1895" s="131">
        <v>10156.898972820909</v>
      </c>
      <c r="V1895" s="131">
        <v>1146.1342247337016</v>
      </c>
      <c r="W1895" s="131">
        <v>9.7839931160155142</v>
      </c>
      <c r="X1895" s="131">
        <v>-2770.6603946435043</v>
      </c>
      <c r="Y1895" s="131">
        <v>1.6752083286452073E-3</v>
      </c>
      <c r="Z1895" s="131">
        <v>0.33261008483504256</v>
      </c>
      <c r="AA1895" s="131">
        <v>5.2618323685342725</v>
      </c>
      <c r="AB1895" s="131">
        <v>4.4456669260025015</v>
      </c>
      <c r="AC1895" s="131">
        <v>2329.0447611848126</v>
      </c>
      <c r="AD1895" s="131">
        <v>11.822291457477551</v>
      </c>
      <c r="AE1895" s="131">
        <v>515.34653000228604</v>
      </c>
      <c r="AF1895" s="131">
        <v>83.970812184421433</v>
      </c>
      <c r="AG1895" s="131">
        <v>955.04570923194137</v>
      </c>
      <c r="AH1895" s="43">
        <v>19793.274361585529</v>
      </c>
    </row>
    <row r="1896" spans="1:34">
      <c r="A1896" s="52">
        <v>-2541.8034773619333</v>
      </c>
      <c r="C1896" s="53"/>
      <c r="D1896" s="2">
        <v>2029</v>
      </c>
      <c r="E1896" s="2">
        <v>1</v>
      </c>
      <c r="F1896" s="62">
        <v>2029</v>
      </c>
      <c r="G1896" s="62">
        <v>2029</v>
      </c>
      <c r="H1896" s="131">
        <v>834.8675200412531</v>
      </c>
      <c r="I1896" s="131">
        <v>7.4136805917224118</v>
      </c>
      <c r="J1896" s="131">
        <v>138.66233804641976</v>
      </c>
      <c r="K1896" s="131">
        <v>61.380089625890534</v>
      </c>
      <c r="L1896" s="131">
        <v>1034.0824178043583</v>
      </c>
      <c r="M1896" s="131">
        <v>2.0615410004517831</v>
      </c>
      <c r="N1896" s="131">
        <v>1502.9064174689711</v>
      </c>
      <c r="O1896" s="131">
        <v>7.584734822434573</v>
      </c>
      <c r="P1896" s="131">
        <v>4.9408440612446292</v>
      </c>
      <c r="Q1896" s="131">
        <v>11.06731497518849</v>
      </c>
      <c r="R1896" s="131">
        <v>3762.6564777709636</v>
      </c>
      <c r="S1896" s="131">
        <v>14.152986813814138</v>
      </c>
      <c r="T1896" s="131">
        <v>86.682578991157712</v>
      </c>
      <c r="U1896" s="131">
        <v>15207.071012495289</v>
      </c>
      <c r="V1896" s="131">
        <v>902.0576979977958</v>
      </c>
      <c r="W1896" s="131">
        <v>11.819489718319316</v>
      </c>
      <c r="X1896" s="131">
        <v>-2541.8034773619333</v>
      </c>
      <c r="Y1896" s="131">
        <v>0</v>
      </c>
      <c r="Z1896" s="131">
        <v>2.8815230121847744E-3</v>
      </c>
      <c r="AA1896" s="131">
        <v>12.345696752880878</v>
      </c>
      <c r="AB1896" s="131">
        <v>7.6859846324999834</v>
      </c>
      <c r="AC1896" s="131">
        <v>1479.931875710766</v>
      </c>
      <c r="AD1896" s="131">
        <v>11.758761801379725</v>
      </c>
      <c r="AE1896" s="131">
        <v>412.404918748613</v>
      </c>
      <c r="AF1896" s="131">
        <v>89.001761476863535</v>
      </c>
      <c r="AG1896" s="131">
        <v>1039.5796853577035</v>
      </c>
      <c r="AH1896" s="43">
        <v>24100.315230867054</v>
      </c>
    </row>
    <row r="1897" spans="1:34">
      <c r="A1897" s="52">
        <v>-2210.9316923228289</v>
      </c>
      <c r="C1897" s="53"/>
      <c r="D1897" s="2">
        <v>2029</v>
      </c>
      <c r="E1897" s="2">
        <v>2</v>
      </c>
      <c r="F1897" s="62">
        <v>2029</v>
      </c>
      <c r="G1897" s="62">
        <v>2029</v>
      </c>
      <c r="H1897" s="131">
        <v>1065.7960156248193</v>
      </c>
      <c r="I1897" s="131">
        <v>6.8072376997344541</v>
      </c>
      <c r="J1897" s="131">
        <v>155.43321933133586</v>
      </c>
      <c r="K1897" s="131">
        <v>33.762990161242058</v>
      </c>
      <c r="L1897" s="131">
        <v>1222.4134087853365</v>
      </c>
      <c r="M1897" s="131">
        <v>2.0335240113178945</v>
      </c>
      <c r="N1897" s="131">
        <v>1356.602370403828</v>
      </c>
      <c r="O1897" s="131">
        <v>6.2196910804673902</v>
      </c>
      <c r="P1897" s="131">
        <v>4.8102474060609079</v>
      </c>
      <c r="Q1897" s="131">
        <v>9.786124967167833</v>
      </c>
      <c r="R1897" s="131">
        <v>2390.3357325341899</v>
      </c>
      <c r="S1897" s="131">
        <v>11.085533805910082</v>
      </c>
      <c r="T1897" s="131">
        <v>60.8573600952353</v>
      </c>
      <c r="U1897" s="131">
        <v>10155.767874951463</v>
      </c>
      <c r="V1897" s="131">
        <v>859.72521117067356</v>
      </c>
      <c r="W1897" s="131">
        <v>10.506254174209431</v>
      </c>
      <c r="X1897" s="131">
        <v>-2210.9316923228289</v>
      </c>
      <c r="Y1897" s="131">
        <v>0</v>
      </c>
      <c r="Z1897" s="131">
        <v>2.4698768675869499E-2</v>
      </c>
      <c r="AA1897" s="131">
        <v>12.315465728403275</v>
      </c>
      <c r="AB1897" s="131">
        <v>6.7075800707298914</v>
      </c>
      <c r="AC1897" s="131">
        <v>1578.2858949391461</v>
      </c>
      <c r="AD1897" s="131">
        <v>9.8831081579780857</v>
      </c>
      <c r="AE1897" s="131">
        <v>163.64572934028561</v>
      </c>
      <c r="AF1897" s="131">
        <v>81.729590871528217</v>
      </c>
      <c r="AG1897" s="131">
        <v>819.87821865649335</v>
      </c>
      <c r="AH1897" s="43">
        <v>17813.481390413399</v>
      </c>
    </row>
    <row r="1898" spans="1:34">
      <c r="A1898" s="52">
        <v>-2638.133237563191</v>
      </c>
      <c r="C1898" s="53"/>
      <c r="D1898" s="2">
        <v>2029</v>
      </c>
      <c r="E1898" s="2">
        <v>3</v>
      </c>
      <c r="F1898" s="62">
        <v>2029</v>
      </c>
      <c r="G1898" s="62">
        <v>2029</v>
      </c>
      <c r="H1898" s="131">
        <v>1209.0349509676123</v>
      </c>
      <c r="I1898" s="131">
        <v>7.9189379846051979</v>
      </c>
      <c r="J1898" s="131">
        <v>134.79576185514574</v>
      </c>
      <c r="K1898" s="131">
        <v>58.684164230959453</v>
      </c>
      <c r="L1898" s="131">
        <v>1097.66793446362</v>
      </c>
      <c r="M1898" s="131">
        <v>2.3493518888271865</v>
      </c>
      <c r="N1898" s="131">
        <v>1509.6906999927985</v>
      </c>
      <c r="O1898" s="131">
        <v>6.7787013555268061</v>
      </c>
      <c r="P1898" s="131">
        <v>7.837681107207449</v>
      </c>
      <c r="Q1898" s="131">
        <v>11.127427525191004</v>
      </c>
      <c r="R1898" s="131">
        <v>3233.2231839199621</v>
      </c>
      <c r="S1898" s="131">
        <v>13.562173880385147</v>
      </c>
      <c r="T1898" s="131">
        <v>73.774277479890955</v>
      </c>
      <c r="U1898" s="131">
        <v>14310.316056185124</v>
      </c>
      <c r="V1898" s="131">
        <v>1060.7670107620356</v>
      </c>
      <c r="W1898" s="131">
        <v>11.854622744703555</v>
      </c>
      <c r="X1898" s="131">
        <v>-2638.133237563191</v>
      </c>
      <c r="Y1898" s="131">
        <v>0</v>
      </c>
      <c r="Z1898" s="131">
        <v>6.0100337111282452E-2</v>
      </c>
      <c r="AA1898" s="131">
        <v>13.776768087273389</v>
      </c>
      <c r="AB1898" s="131">
        <v>7.013625770994838</v>
      </c>
      <c r="AC1898" s="131">
        <v>1142.0578687441684</v>
      </c>
      <c r="AD1898" s="131">
        <v>11.500566407613151</v>
      </c>
      <c r="AE1898" s="131">
        <v>1640.6073726733407</v>
      </c>
      <c r="AF1898" s="131">
        <v>91.978520091632802</v>
      </c>
      <c r="AG1898" s="131">
        <v>1027.9244625666913</v>
      </c>
      <c r="AH1898" s="43">
        <v>24046.168983459236</v>
      </c>
    </row>
    <row r="1899" spans="1:34">
      <c r="A1899" s="52">
        <v>-3544.8525901862849</v>
      </c>
      <c r="C1899" s="53"/>
      <c r="D1899" s="2">
        <v>2029</v>
      </c>
      <c r="E1899" s="2">
        <v>4</v>
      </c>
      <c r="F1899" s="62">
        <v>2029</v>
      </c>
      <c r="G1899" s="62">
        <v>2029</v>
      </c>
      <c r="H1899" s="131">
        <v>1148.0806740902906</v>
      </c>
      <c r="I1899" s="131">
        <v>8.8259219120148131</v>
      </c>
      <c r="J1899" s="131">
        <v>182.86076182634861</v>
      </c>
      <c r="K1899" s="131">
        <v>67.234914712396034</v>
      </c>
      <c r="L1899" s="131">
        <v>1490.5401663408591</v>
      </c>
      <c r="M1899" s="131">
        <v>2.2566411247841356</v>
      </c>
      <c r="N1899" s="131">
        <v>1921.4325631327042</v>
      </c>
      <c r="O1899" s="131">
        <v>7.7146626051600036</v>
      </c>
      <c r="P1899" s="131">
        <v>8.5234076367311928</v>
      </c>
      <c r="Q1899" s="131">
        <v>12.717437501631178</v>
      </c>
      <c r="R1899" s="131">
        <v>3591.6227203808758</v>
      </c>
      <c r="S1899" s="131">
        <v>10.759956757297697</v>
      </c>
      <c r="T1899" s="131">
        <v>169.47767590923868</v>
      </c>
      <c r="U1899" s="131">
        <v>14527.769621585529</v>
      </c>
      <c r="V1899" s="131">
        <v>1556.5816861585345</v>
      </c>
      <c r="W1899" s="131">
        <v>14.309496735636083</v>
      </c>
      <c r="X1899" s="131">
        <v>-3544.8525901862849</v>
      </c>
      <c r="Y1899" s="131">
        <v>0</v>
      </c>
      <c r="Z1899" s="131">
        <v>3.2931691567825998E-3</v>
      </c>
      <c r="AA1899" s="131">
        <v>11.948608161093976</v>
      </c>
      <c r="AB1899" s="131">
        <v>8.358343494005128</v>
      </c>
      <c r="AC1899" s="131">
        <v>1707.9394064993485</v>
      </c>
      <c r="AD1899" s="131">
        <v>13.092884579434104</v>
      </c>
      <c r="AE1899" s="131">
        <v>3190.0603414884677</v>
      </c>
      <c r="AF1899" s="131">
        <v>94.915425449551378</v>
      </c>
      <c r="AG1899" s="131">
        <v>1336.0277433030149</v>
      </c>
      <c r="AH1899" s="43">
        <v>27538.201764367819</v>
      </c>
    </row>
    <row r="1900" spans="1:34">
      <c r="A1900" s="52">
        <v>-5515.5055343524855</v>
      </c>
      <c r="C1900" s="53"/>
      <c r="D1900" s="2">
        <v>2029</v>
      </c>
      <c r="E1900" s="2">
        <v>5</v>
      </c>
      <c r="F1900" s="62">
        <v>2030</v>
      </c>
      <c r="G1900" s="62">
        <v>2030</v>
      </c>
      <c r="H1900" s="131">
        <v>881.81243612974811</v>
      </c>
      <c r="I1900" s="131">
        <v>9.4511276780090316</v>
      </c>
      <c r="J1900" s="131">
        <v>197.23468022846271</v>
      </c>
      <c r="K1900" s="131">
        <v>94.03560306815136</v>
      </c>
      <c r="L1900" s="131">
        <v>855.14619758566187</v>
      </c>
      <c r="M1900" s="131">
        <v>2.2810923153009846</v>
      </c>
      <c r="N1900" s="131">
        <v>2888.0602309372448</v>
      </c>
      <c r="O1900" s="131">
        <v>9.1370510166634098</v>
      </c>
      <c r="P1900" s="131">
        <v>12.793955897162547</v>
      </c>
      <c r="Q1900" s="131">
        <v>15.385179624545032</v>
      </c>
      <c r="R1900" s="131">
        <v>7451.3663877209665</v>
      </c>
      <c r="S1900" s="131">
        <v>20.368789774491322</v>
      </c>
      <c r="T1900" s="131">
        <v>119.03690674119703</v>
      </c>
      <c r="U1900" s="131">
        <v>13979.624169991625</v>
      </c>
      <c r="V1900" s="131">
        <v>1747.4229949853009</v>
      </c>
      <c r="W1900" s="131">
        <v>19.77360689171142</v>
      </c>
      <c r="X1900" s="131">
        <v>-5515.5055343524855</v>
      </c>
      <c r="Y1900" s="131">
        <v>4.3974218626936686E-3</v>
      </c>
      <c r="Z1900" s="131">
        <v>6.2570213978869402E-2</v>
      </c>
      <c r="AA1900" s="131">
        <v>13.932825537955075</v>
      </c>
      <c r="AB1900" s="131">
        <v>10.066078501483531</v>
      </c>
      <c r="AC1900" s="131">
        <v>2211.6093980459186</v>
      </c>
      <c r="AD1900" s="131">
        <v>15.757732827730143</v>
      </c>
      <c r="AE1900" s="131">
        <v>245.56682073872395</v>
      </c>
      <c r="AF1900" s="131">
        <v>112.17048730601427</v>
      </c>
      <c r="AG1900" s="131">
        <v>2036.437342898485</v>
      </c>
      <c r="AH1900" s="43">
        <v>27433.032529725908</v>
      </c>
    </row>
    <row r="1901" spans="1:34">
      <c r="A1901" s="52">
        <v>-6616.8089379516223</v>
      </c>
      <c r="C1901" s="53"/>
      <c r="D1901" s="2">
        <v>2029</v>
      </c>
      <c r="E1901" s="2">
        <v>6</v>
      </c>
      <c r="F1901" s="62">
        <v>2030</v>
      </c>
      <c r="G1901" s="62">
        <v>2030</v>
      </c>
      <c r="H1901" s="131">
        <v>1201.6416237900251</v>
      </c>
      <c r="I1901" s="131">
        <v>9.5241688661048176</v>
      </c>
      <c r="J1901" s="131">
        <v>170.05862236377672</v>
      </c>
      <c r="K1901" s="131">
        <v>205.23631951929104</v>
      </c>
      <c r="L1901" s="131">
        <v>934.02810918605701</v>
      </c>
      <c r="M1901" s="131">
        <v>2.158326962914308</v>
      </c>
      <c r="N1901" s="131">
        <v>3472.0720433100369</v>
      </c>
      <c r="O1901" s="131">
        <v>9.8713033937321271</v>
      </c>
      <c r="P1901" s="131">
        <v>16.08107747172917</v>
      </c>
      <c r="Q1901" s="131">
        <v>17.790342202118229</v>
      </c>
      <c r="R1901" s="131">
        <v>8891.2129323606805</v>
      </c>
      <c r="S1901" s="131">
        <v>20.727852853561799</v>
      </c>
      <c r="T1901" s="131">
        <v>109.99885555622919</v>
      </c>
      <c r="U1901" s="131">
        <v>11078.25530779146</v>
      </c>
      <c r="V1901" s="131">
        <v>1873.9883075790237</v>
      </c>
      <c r="W1901" s="131">
        <v>22.719973430692963</v>
      </c>
      <c r="X1901" s="131">
        <v>-6616.8089379516223</v>
      </c>
      <c r="Y1901" s="131">
        <v>3.1828958244258937E-2</v>
      </c>
      <c r="Z1901" s="131">
        <v>1.2670468330721052</v>
      </c>
      <c r="AA1901" s="131">
        <v>14.262507115704077</v>
      </c>
      <c r="AB1901" s="131">
        <v>10.189909300206116</v>
      </c>
      <c r="AC1901" s="131">
        <v>2331.9505495975814</v>
      </c>
      <c r="AD1901" s="131">
        <v>15.472698702243099</v>
      </c>
      <c r="AE1901" s="131">
        <v>273.61055166708616</v>
      </c>
      <c r="AF1901" s="131">
        <v>114.55923558724955</v>
      </c>
      <c r="AG1901" s="131">
        <v>2461.0308006693799</v>
      </c>
      <c r="AH1901" s="43">
        <v>26640.931357116584</v>
      </c>
    </row>
    <row r="1902" spans="1:34">
      <c r="A1902" s="52">
        <v>-6400.3103089506149</v>
      </c>
      <c r="C1902" s="53"/>
      <c r="D1902" s="2">
        <v>2029</v>
      </c>
      <c r="E1902" s="2">
        <v>7</v>
      </c>
      <c r="F1902" s="62">
        <v>2030</v>
      </c>
      <c r="G1902" s="62">
        <v>2030</v>
      </c>
      <c r="H1902" s="131">
        <v>1050.7924421348498</v>
      </c>
      <c r="I1902" s="131">
        <v>10.228781795304087</v>
      </c>
      <c r="J1902" s="131">
        <v>208.63793643484198</v>
      </c>
      <c r="K1902" s="131">
        <v>108.00023595812411</v>
      </c>
      <c r="L1902" s="131">
        <v>1013.3199744197153</v>
      </c>
      <c r="M1902" s="131">
        <v>2.1756465561970755</v>
      </c>
      <c r="N1902" s="131">
        <v>3724.0186395776454</v>
      </c>
      <c r="O1902" s="131">
        <v>11.085967757544873</v>
      </c>
      <c r="P1902" s="131">
        <v>12.797343130294115</v>
      </c>
      <c r="Q1902" s="131">
        <v>19.145847175801332</v>
      </c>
      <c r="R1902" s="131">
        <v>8029.8388390196678</v>
      </c>
      <c r="S1902" s="131">
        <v>21.985070947592519</v>
      </c>
      <c r="T1902" s="131">
        <v>132.47594605322072</v>
      </c>
      <c r="U1902" s="131">
        <v>12751.74031240204</v>
      </c>
      <c r="V1902" s="131">
        <v>1983.2526995320011</v>
      </c>
      <c r="W1902" s="131">
        <v>25.585349098325569</v>
      </c>
      <c r="X1902" s="131">
        <v>-6400.3103089506149</v>
      </c>
      <c r="Y1902" s="131">
        <v>6.0307499831227442E-2</v>
      </c>
      <c r="Z1902" s="131">
        <v>1.4605205210330829</v>
      </c>
      <c r="AA1902" s="131">
        <v>14.579932872718913</v>
      </c>
      <c r="AB1902" s="131">
        <v>10.910764634214782</v>
      </c>
      <c r="AC1902" s="131">
        <v>2714.4491643316978</v>
      </c>
      <c r="AD1902" s="131">
        <v>16.65088505169372</v>
      </c>
      <c r="AE1902" s="131">
        <v>269.06756548341986</v>
      </c>
      <c r="AF1902" s="131">
        <v>122.42081488600836</v>
      </c>
      <c r="AG1902" s="131">
        <v>2742.4004958557771</v>
      </c>
      <c r="AH1902" s="43">
        <v>28596.77117417895</v>
      </c>
    </row>
    <row r="1903" spans="1:34">
      <c r="A1903" s="52">
        <v>-6690.7448309046231</v>
      </c>
      <c r="C1903" s="53"/>
      <c r="D1903" s="2">
        <v>2029</v>
      </c>
      <c r="E1903" s="2">
        <v>8</v>
      </c>
      <c r="F1903" s="62">
        <v>2030</v>
      </c>
      <c r="G1903" s="62">
        <v>2030</v>
      </c>
      <c r="H1903" s="131">
        <v>1005.5105727464481</v>
      </c>
      <c r="I1903" s="131">
        <v>11.03525032625161</v>
      </c>
      <c r="J1903" s="131">
        <v>201.23485762959785</v>
      </c>
      <c r="K1903" s="131">
        <v>109.12353820601206</v>
      </c>
      <c r="L1903" s="131">
        <v>1038.8737508931217</v>
      </c>
      <c r="M1903" s="131">
        <v>2.2332087338721562</v>
      </c>
      <c r="N1903" s="131">
        <v>3746.6586964039029</v>
      </c>
      <c r="O1903" s="131">
        <v>11.349833439746522</v>
      </c>
      <c r="P1903" s="131">
        <v>12.117261989322978</v>
      </c>
      <c r="Q1903" s="131">
        <v>18.233589686202713</v>
      </c>
      <c r="R1903" s="131">
        <v>9265.2119196090007</v>
      </c>
      <c r="S1903" s="131">
        <v>22.387897947657738</v>
      </c>
      <c r="T1903" s="131">
        <v>140.29054321696316</v>
      </c>
      <c r="U1903" s="131">
        <v>14032.657236006642</v>
      </c>
      <c r="V1903" s="131">
        <v>2007.1048621083496</v>
      </c>
      <c r="W1903" s="131">
        <v>26.31833497509994</v>
      </c>
      <c r="X1903" s="131">
        <v>-6690.7448309046231</v>
      </c>
      <c r="Y1903" s="131">
        <v>0.18196950469908563</v>
      </c>
      <c r="Z1903" s="131">
        <v>1.8244157128575604</v>
      </c>
      <c r="AA1903" s="131">
        <v>14.574622017067446</v>
      </c>
      <c r="AB1903" s="131">
        <v>11.546398011688135</v>
      </c>
      <c r="AC1903" s="131">
        <v>2944.5045840968978</v>
      </c>
      <c r="AD1903" s="131">
        <v>16.976347140152107</v>
      </c>
      <c r="AE1903" s="131">
        <v>352.87952140154636</v>
      </c>
      <c r="AF1903" s="131">
        <v>125.59124634547314</v>
      </c>
      <c r="AG1903" s="131">
        <v>2820.4294718612673</v>
      </c>
      <c r="AH1903" s="43">
        <v>31248.105099105218</v>
      </c>
    </row>
    <row r="1904" spans="1:34">
      <c r="A1904" s="52">
        <v>-6100.2678814896999</v>
      </c>
      <c r="C1904" s="53"/>
      <c r="D1904" s="2">
        <v>2029</v>
      </c>
      <c r="E1904" s="2">
        <v>9</v>
      </c>
      <c r="F1904" s="62">
        <v>2030</v>
      </c>
      <c r="G1904" s="62">
        <v>2030</v>
      </c>
      <c r="H1904" s="131">
        <v>787.77799119622841</v>
      </c>
      <c r="I1904" s="131">
        <v>10.456281642629957</v>
      </c>
      <c r="J1904" s="131">
        <v>180.46379894354661</v>
      </c>
      <c r="K1904" s="131">
        <v>100.9901472614289</v>
      </c>
      <c r="L1904" s="131">
        <v>942.44069936864571</v>
      </c>
      <c r="M1904" s="131">
        <v>2.1461013676558838</v>
      </c>
      <c r="N1904" s="131">
        <v>3423.7975639181773</v>
      </c>
      <c r="O1904" s="131">
        <v>10.943608612892008</v>
      </c>
      <c r="P1904" s="131">
        <v>10.925708645485344</v>
      </c>
      <c r="Q1904" s="131">
        <v>16.742336041909528</v>
      </c>
      <c r="R1904" s="131">
        <v>8725.4795408458704</v>
      </c>
      <c r="S1904" s="131">
        <v>20.492124460931041</v>
      </c>
      <c r="T1904" s="131">
        <v>135.19683886943884</v>
      </c>
      <c r="U1904" s="131">
        <v>17947.541202767196</v>
      </c>
      <c r="V1904" s="131">
        <v>1825.632759567864</v>
      </c>
      <c r="W1904" s="131">
        <v>23.734763161201979</v>
      </c>
      <c r="X1904" s="131">
        <v>-6100.2678814896999</v>
      </c>
      <c r="Y1904" s="131">
        <v>6.9311744597695443E-2</v>
      </c>
      <c r="Z1904" s="131">
        <v>1.6844560236943</v>
      </c>
      <c r="AA1904" s="131">
        <v>14.198368320528623</v>
      </c>
      <c r="AB1904" s="131">
        <v>10.794938107652971</v>
      </c>
      <c r="AC1904" s="131">
        <v>2671.7894230147181</v>
      </c>
      <c r="AD1904" s="131">
        <v>17.469636234558774</v>
      </c>
      <c r="AE1904" s="131">
        <v>925.71324413876755</v>
      </c>
      <c r="AF1904" s="131">
        <v>115.52200637116904</v>
      </c>
      <c r="AG1904" s="131">
        <v>2459.8828594716842</v>
      </c>
      <c r="AH1904" s="43">
        <v>34281.617828608774</v>
      </c>
    </row>
    <row r="1905" spans="1:34">
      <c r="A1905" s="52">
        <v>-5454.1048980086489</v>
      </c>
      <c r="C1905" s="53"/>
      <c r="D1905" s="2">
        <v>2029</v>
      </c>
      <c r="E1905" s="2">
        <v>10</v>
      </c>
      <c r="F1905" s="62">
        <v>2030</v>
      </c>
      <c r="G1905" s="62">
        <v>2030</v>
      </c>
      <c r="H1905" s="131">
        <v>711.94667699090076</v>
      </c>
      <c r="I1905" s="131">
        <v>8.8644528139919494</v>
      </c>
      <c r="J1905" s="131">
        <v>407.64086797028978</v>
      </c>
      <c r="K1905" s="131">
        <v>82.295232750792081</v>
      </c>
      <c r="L1905" s="131">
        <v>811.64840895629686</v>
      </c>
      <c r="M1905" s="131">
        <v>2.2999401079910551</v>
      </c>
      <c r="N1905" s="131">
        <v>2539.0674564827054</v>
      </c>
      <c r="O1905" s="131">
        <v>8.1441461091690659</v>
      </c>
      <c r="P1905" s="131">
        <v>7.8079487274970347</v>
      </c>
      <c r="Q1905" s="131">
        <v>13.932239473660045</v>
      </c>
      <c r="R1905" s="131">
        <v>5504.4084152741079</v>
      </c>
      <c r="S1905" s="131">
        <v>18.889768171782716</v>
      </c>
      <c r="T1905" s="131">
        <v>201.32539030401006</v>
      </c>
      <c r="U1905" s="131">
        <v>18388.643665080184</v>
      </c>
      <c r="V1905" s="131">
        <v>1662.0287717706569</v>
      </c>
      <c r="W1905" s="131">
        <v>16.200023376438597</v>
      </c>
      <c r="X1905" s="131">
        <v>-5454.1048980086489</v>
      </c>
      <c r="Y1905" s="131">
        <v>1.4658072875645561E-2</v>
      </c>
      <c r="Z1905" s="131">
        <v>0.40711803700724891</v>
      </c>
      <c r="AA1905" s="131">
        <v>14.128101614986083</v>
      </c>
      <c r="AB1905" s="131">
        <v>9.8782135254747399</v>
      </c>
      <c r="AC1905" s="131">
        <v>2891.605397896828</v>
      </c>
      <c r="AD1905" s="131">
        <v>15.726137865071864</v>
      </c>
      <c r="AE1905" s="131">
        <v>4896.6024055301559</v>
      </c>
      <c r="AF1905" s="131">
        <v>102.03272769712478</v>
      </c>
      <c r="AG1905" s="131">
        <v>1644.2137585400733</v>
      </c>
      <c r="AH1905" s="43">
        <v>34505.647025131417</v>
      </c>
    </row>
    <row r="1906" spans="1:34">
      <c r="A1906" s="52">
        <v>-4753.3103167527124</v>
      </c>
      <c r="C1906" s="53"/>
      <c r="D1906" s="2">
        <v>2029</v>
      </c>
      <c r="E1906" s="2">
        <v>11</v>
      </c>
      <c r="F1906" s="62">
        <v>2030</v>
      </c>
      <c r="G1906" s="62">
        <v>2030</v>
      </c>
      <c r="H1906" s="131">
        <v>808.80107067675203</v>
      </c>
      <c r="I1906" s="131">
        <v>7.9705358881224067</v>
      </c>
      <c r="J1906" s="131">
        <v>444.20044610404318</v>
      </c>
      <c r="K1906" s="131">
        <v>64.025125084729453</v>
      </c>
      <c r="L1906" s="131">
        <v>1252.9634951641385</v>
      </c>
      <c r="M1906" s="131">
        <v>2.2607163232036109</v>
      </c>
      <c r="N1906" s="131">
        <v>1674.2703224560041</v>
      </c>
      <c r="O1906" s="131">
        <v>6.7289759078170732</v>
      </c>
      <c r="P1906" s="131">
        <v>5.3661299988746141</v>
      </c>
      <c r="Q1906" s="131">
        <v>12.052235986768173</v>
      </c>
      <c r="R1906" s="131">
        <v>3865.9058813251718</v>
      </c>
      <c r="S1906" s="131">
        <v>15.760316275802777</v>
      </c>
      <c r="T1906" s="131">
        <v>163.67402359446811</v>
      </c>
      <c r="U1906" s="131">
        <v>14968.743550049709</v>
      </c>
      <c r="V1906" s="131">
        <v>1349.6278633820436</v>
      </c>
      <c r="W1906" s="131">
        <v>12.517712390039803</v>
      </c>
      <c r="X1906" s="131">
        <v>-4753.3103167527124</v>
      </c>
      <c r="Y1906" s="131">
        <v>0</v>
      </c>
      <c r="Z1906" s="131">
        <v>4.1164614459782492E-3</v>
      </c>
      <c r="AA1906" s="131">
        <v>12.870654407660888</v>
      </c>
      <c r="AB1906" s="131">
        <v>9.3833611701232638</v>
      </c>
      <c r="AC1906" s="131">
        <v>2291.7953211506538</v>
      </c>
      <c r="AD1906" s="131">
        <v>13.174419966939336</v>
      </c>
      <c r="AE1906" s="131">
        <v>3755.3551628290097</v>
      </c>
      <c r="AF1906" s="131">
        <v>87.747432655983658</v>
      </c>
      <c r="AG1906" s="131">
        <v>1276.448560961381</v>
      </c>
      <c r="AH1906" s="43">
        <v>27348.337113458172</v>
      </c>
    </row>
    <row r="1907" spans="1:34">
      <c r="A1907" s="52">
        <v>-2770.6603946435043</v>
      </c>
      <c r="C1907" s="53"/>
      <c r="D1907" s="2">
        <v>2029</v>
      </c>
      <c r="E1907" s="2">
        <v>12</v>
      </c>
      <c r="F1907" s="62">
        <v>2030</v>
      </c>
      <c r="G1907" s="62">
        <v>2030</v>
      </c>
      <c r="H1907" s="131">
        <v>728.83021631575809</v>
      </c>
      <c r="I1907" s="131">
        <v>6.9157943279135132</v>
      </c>
      <c r="J1907" s="131">
        <v>270.62889781038945</v>
      </c>
      <c r="K1907" s="131">
        <v>51.05098412162365</v>
      </c>
      <c r="L1907" s="131">
        <v>1007.5208386491796</v>
      </c>
      <c r="M1907" s="131">
        <v>2.1929661494798429</v>
      </c>
      <c r="N1907" s="131">
        <v>1356.9669979661833</v>
      </c>
      <c r="O1907" s="131">
        <v>5.8230905338147618</v>
      </c>
      <c r="P1907" s="131">
        <v>5.310805191059031</v>
      </c>
      <c r="Q1907" s="131">
        <v>11.153850624093209</v>
      </c>
      <c r="R1907" s="131">
        <v>3759.2090853317582</v>
      </c>
      <c r="S1907" s="131">
        <v>12.485979277741764</v>
      </c>
      <c r="T1907" s="131">
        <v>127.75617061077514</v>
      </c>
      <c r="U1907" s="131">
        <v>10156.898972820909</v>
      </c>
      <c r="V1907" s="131">
        <v>1146.1342247337016</v>
      </c>
      <c r="W1907" s="131">
        <v>9.7839931160155142</v>
      </c>
      <c r="X1907" s="131">
        <v>-2770.6603946435043</v>
      </c>
      <c r="Y1907" s="131">
        <v>1.6752083286452073E-3</v>
      </c>
      <c r="Z1907" s="131">
        <v>0.33261008483504256</v>
      </c>
      <c r="AA1907" s="131">
        <v>5.2618323685342725</v>
      </c>
      <c r="AB1907" s="131">
        <v>4.4456669260025015</v>
      </c>
      <c r="AC1907" s="131">
        <v>2329.0447611848126</v>
      </c>
      <c r="AD1907" s="131">
        <v>11.822291457477551</v>
      </c>
      <c r="AE1907" s="131">
        <v>515.34653000228604</v>
      </c>
      <c r="AF1907" s="131">
        <v>83.970812184421433</v>
      </c>
      <c r="AG1907" s="131">
        <v>955.04570923194137</v>
      </c>
      <c r="AH1907" s="43">
        <v>19793.274361585529</v>
      </c>
    </row>
    <row r="1908" spans="1:34">
      <c r="A1908" s="52">
        <v>-2541.8034773619333</v>
      </c>
      <c r="C1908" s="53"/>
      <c r="D1908" s="2">
        <v>2030</v>
      </c>
      <c r="E1908" s="2">
        <v>1</v>
      </c>
      <c r="F1908" s="62">
        <v>2030</v>
      </c>
      <c r="G1908" s="62">
        <v>2030</v>
      </c>
      <c r="H1908" s="131">
        <v>834.8675200412531</v>
      </c>
      <c r="I1908" s="131">
        <v>7.4136805917224118</v>
      </c>
      <c r="J1908" s="131">
        <v>138.66233804641976</v>
      </c>
      <c r="K1908" s="131">
        <v>61.380089625890534</v>
      </c>
      <c r="L1908" s="131">
        <v>1034.0824178043583</v>
      </c>
      <c r="M1908" s="131">
        <v>2.0615410004517831</v>
      </c>
      <c r="N1908" s="131">
        <v>1502.9064174689711</v>
      </c>
      <c r="O1908" s="131">
        <v>7.584734822434573</v>
      </c>
      <c r="P1908" s="131">
        <v>4.9408440612446292</v>
      </c>
      <c r="Q1908" s="131">
        <v>11.06731497518849</v>
      </c>
      <c r="R1908" s="131">
        <v>3762.6564777709636</v>
      </c>
      <c r="S1908" s="131">
        <v>14.152986813814138</v>
      </c>
      <c r="T1908" s="131">
        <v>86.682578991157712</v>
      </c>
      <c r="U1908" s="131">
        <v>15207.071012495289</v>
      </c>
      <c r="V1908" s="131">
        <v>902.0576979977958</v>
      </c>
      <c r="W1908" s="131">
        <v>11.819489718319316</v>
      </c>
      <c r="X1908" s="131">
        <v>-2541.8034773619333</v>
      </c>
      <c r="Y1908" s="131">
        <v>0</v>
      </c>
      <c r="Z1908" s="131">
        <v>2.8815230121847744E-3</v>
      </c>
      <c r="AA1908" s="131">
        <v>12.345696752880878</v>
      </c>
      <c r="AB1908" s="131">
        <v>7.6859846324999834</v>
      </c>
      <c r="AC1908" s="131">
        <v>1479.931875710766</v>
      </c>
      <c r="AD1908" s="131">
        <v>11.758761801379725</v>
      </c>
      <c r="AE1908" s="131">
        <v>412.404918748613</v>
      </c>
      <c r="AF1908" s="131">
        <v>89.001761476863535</v>
      </c>
      <c r="AG1908" s="131">
        <v>1039.5796853577035</v>
      </c>
      <c r="AH1908" s="43">
        <v>24100.315230867054</v>
      </c>
    </row>
    <row r="1909" spans="1:34">
      <c r="A1909" s="52">
        <v>-2210.9316923228289</v>
      </c>
      <c r="C1909" s="53"/>
      <c r="D1909" s="2">
        <v>2030</v>
      </c>
      <c r="E1909" s="2">
        <v>2</v>
      </c>
      <c r="F1909" s="62">
        <v>2030</v>
      </c>
      <c r="G1909" s="62">
        <v>2030</v>
      </c>
      <c r="H1909" s="131">
        <v>1065.7960156248193</v>
      </c>
      <c r="I1909" s="131">
        <v>6.8072376997344541</v>
      </c>
      <c r="J1909" s="131">
        <v>155.43321933133586</v>
      </c>
      <c r="K1909" s="131">
        <v>33.762990161242058</v>
      </c>
      <c r="L1909" s="131">
        <v>1222.4134087853365</v>
      </c>
      <c r="M1909" s="131">
        <v>2.0335240113178945</v>
      </c>
      <c r="N1909" s="131">
        <v>1356.602370403828</v>
      </c>
      <c r="O1909" s="131">
        <v>6.2196910804673902</v>
      </c>
      <c r="P1909" s="131">
        <v>4.8102474060609079</v>
      </c>
      <c r="Q1909" s="131">
        <v>9.786124967167833</v>
      </c>
      <c r="R1909" s="131">
        <v>2390.3357325341899</v>
      </c>
      <c r="S1909" s="131">
        <v>11.085533805910082</v>
      </c>
      <c r="T1909" s="131">
        <v>60.8573600952353</v>
      </c>
      <c r="U1909" s="131">
        <v>10155.767874951463</v>
      </c>
      <c r="V1909" s="131">
        <v>859.72521117067356</v>
      </c>
      <c r="W1909" s="131">
        <v>10.506254174209431</v>
      </c>
      <c r="X1909" s="131">
        <v>-2210.9316923228289</v>
      </c>
      <c r="Y1909" s="131">
        <v>0</v>
      </c>
      <c r="Z1909" s="131">
        <v>2.4698768675869499E-2</v>
      </c>
      <c r="AA1909" s="131">
        <v>12.315465728403275</v>
      </c>
      <c r="AB1909" s="131">
        <v>6.7075800707298914</v>
      </c>
      <c r="AC1909" s="131">
        <v>1578.2858949391461</v>
      </c>
      <c r="AD1909" s="131">
        <v>9.8831081579780857</v>
      </c>
      <c r="AE1909" s="131">
        <v>163.64572934028561</v>
      </c>
      <c r="AF1909" s="131">
        <v>81.729590871528217</v>
      </c>
      <c r="AG1909" s="131">
        <v>819.87821865649335</v>
      </c>
      <c r="AH1909" s="43">
        <v>17813.481390413399</v>
      </c>
    </row>
    <row r="1910" spans="1:34">
      <c r="A1910" s="52">
        <v>-2638.133237563191</v>
      </c>
      <c r="C1910" s="53"/>
      <c r="D1910" s="2">
        <v>2030</v>
      </c>
      <c r="E1910" s="2">
        <v>3</v>
      </c>
      <c r="F1910" s="62">
        <v>2030</v>
      </c>
      <c r="G1910" s="62">
        <v>2030</v>
      </c>
      <c r="H1910" s="131">
        <v>1209.0349509676123</v>
      </c>
      <c r="I1910" s="131">
        <v>7.9189379846051979</v>
      </c>
      <c r="J1910" s="131">
        <v>134.79576185514574</v>
      </c>
      <c r="K1910" s="131">
        <v>58.684164230959453</v>
      </c>
      <c r="L1910" s="131">
        <v>1097.66793446362</v>
      </c>
      <c r="M1910" s="131">
        <v>2.3493518888271865</v>
      </c>
      <c r="N1910" s="131">
        <v>1509.6906999927985</v>
      </c>
      <c r="O1910" s="131">
        <v>6.7787013555268061</v>
      </c>
      <c r="P1910" s="131">
        <v>7.837681107207449</v>
      </c>
      <c r="Q1910" s="131">
        <v>11.127427525191004</v>
      </c>
      <c r="R1910" s="131">
        <v>3233.2231839199621</v>
      </c>
      <c r="S1910" s="131">
        <v>13.562173880385147</v>
      </c>
      <c r="T1910" s="131">
        <v>73.774277479890955</v>
      </c>
      <c r="U1910" s="131">
        <v>14310.316056185124</v>
      </c>
      <c r="V1910" s="131">
        <v>1060.7670107620356</v>
      </c>
      <c r="W1910" s="131">
        <v>11.854622744703555</v>
      </c>
      <c r="X1910" s="131">
        <v>-2638.133237563191</v>
      </c>
      <c r="Y1910" s="131">
        <v>0</v>
      </c>
      <c r="Z1910" s="131">
        <v>6.0100337111282452E-2</v>
      </c>
      <c r="AA1910" s="131">
        <v>13.776768087273389</v>
      </c>
      <c r="AB1910" s="131">
        <v>7.013625770994838</v>
      </c>
      <c r="AC1910" s="131">
        <v>1142.0578687441684</v>
      </c>
      <c r="AD1910" s="131">
        <v>11.500566407613151</v>
      </c>
      <c r="AE1910" s="131">
        <v>1640.6073726733407</v>
      </c>
      <c r="AF1910" s="131">
        <v>91.978520091632802</v>
      </c>
      <c r="AG1910" s="131">
        <v>1027.9244625666913</v>
      </c>
      <c r="AH1910" s="43">
        <v>24046.168983459236</v>
      </c>
    </row>
    <row r="1911" spans="1:34">
      <c r="A1911" s="52">
        <v>-3544.8525901862849</v>
      </c>
      <c r="C1911" s="53"/>
      <c r="D1911" s="2">
        <v>2030</v>
      </c>
      <c r="E1911" s="2">
        <v>4</v>
      </c>
      <c r="F1911" s="62">
        <v>2030</v>
      </c>
      <c r="G1911" s="62">
        <v>2030</v>
      </c>
      <c r="H1911" s="131">
        <v>1148.0806740902906</v>
      </c>
      <c r="I1911" s="131">
        <v>8.8259219120148131</v>
      </c>
      <c r="J1911" s="131">
        <v>182.86076182634861</v>
      </c>
      <c r="K1911" s="131">
        <v>67.234914712396034</v>
      </c>
      <c r="L1911" s="131">
        <v>1490.5401663408591</v>
      </c>
      <c r="M1911" s="131">
        <v>2.2566411247841356</v>
      </c>
      <c r="N1911" s="131">
        <v>1921.4325631327042</v>
      </c>
      <c r="O1911" s="131">
        <v>7.7146626051600036</v>
      </c>
      <c r="P1911" s="131">
        <v>8.5234076367311928</v>
      </c>
      <c r="Q1911" s="131">
        <v>12.717437501631178</v>
      </c>
      <c r="R1911" s="131">
        <v>3591.6227203808758</v>
      </c>
      <c r="S1911" s="131">
        <v>10.759956757297697</v>
      </c>
      <c r="T1911" s="131">
        <v>169.47767590923868</v>
      </c>
      <c r="U1911" s="131">
        <v>14527.769621585529</v>
      </c>
      <c r="V1911" s="131">
        <v>1556.5816861585345</v>
      </c>
      <c r="W1911" s="131">
        <v>14.309496735636083</v>
      </c>
      <c r="X1911" s="131">
        <v>-3544.8525901862849</v>
      </c>
      <c r="Y1911" s="131">
        <v>0</v>
      </c>
      <c r="Z1911" s="131">
        <v>3.2931691567825998E-3</v>
      </c>
      <c r="AA1911" s="131">
        <v>11.948608161093976</v>
      </c>
      <c r="AB1911" s="131">
        <v>8.358343494005128</v>
      </c>
      <c r="AC1911" s="131">
        <v>1707.9394064993485</v>
      </c>
      <c r="AD1911" s="131">
        <v>13.092884579434104</v>
      </c>
      <c r="AE1911" s="131">
        <v>3190.0603414884677</v>
      </c>
      <c r="AF1911" s="131">
        <v>94.915425449551378</v>
      </c>
      <c r="AG1911" s="131">
        <v>1336.0277433030149</v>
      </c>
      <c r="AH1911" s="43">
        <v>27538.201764367819</v>
      </c>
    </row>
    <row r="1912" spans="1:34">
      <c r="A1912" s="52">
        <v>-5515.5055343524855</v>
      </c>
      <c r="C1912" s="53"/>
      <c r="D1912" s="2">
        <v>2030</v>
      </c>
      <c r="E1912" s="2">
        <v>5</v>
      </c>
      <c r="F1912" s="62">
        <v>2031</v>
      </c>
      <c r="G1912" s="62">
        <v>2031</v>
      </c>
      <c r="H1912" s="131">
        <v>881.81243612974811</v>
      </c>
      <c r="I1912" s="131">
        <v>9.4511276780090316</v>
      </c>
      <c r="J1912" s="131">
        <v>197.23468022846271</v>
      </c>
      <c r="K1912" s="131">
        <v>94.03560306815136</v>
      </c>
      <c r="L1912" s="131">
        <v>855.14619758566187</v>
      </c>
      <c r="M1912" s="131">
        <v>2.2810923153009846</v>
      </c>
      <c r="N1912" s="131">
        <v>2888.0602309372448</v>
      </c>
      <c r="O1912" s="131">
        <v>9.1370510166634098</v>
      </c>
      <c r="P1912" s="131">
        <v>12.793955897162547</v>
      </c>
      <c r="Q1912" s="131">
        <v>15.385179624545032</v>
      </c>
      <c r="R1912" s="131">
        <v>7451.3663877209665</v>
      </c>
      <c r="S1912" s="131">
        <v>20.368789774491322</v>
      </c>
      <c r="T1912" s="131">
        <v>119.03690674119703</v>
      </c>
      <c r="U1912" s="131">
        <v>13979.624169991625</v>
      </c>
      <c r="V1912" s="131">
        <v>1747.4229949853009</v>
      </c>
      <c r="W1912" s="131">
        <v>19.77360689171142</v>
      </c>
      <c r="X1912" s="131">
        <v>-5515.5055343524855</v>
      </c>
      <c r="Y1912" s="131">
        <v>4.3974218626936686E-3</v>
      </c>
      <c r="Z1912" s="131">
        <v>6.2570213978869402E-2</v>
      </c>
      <c r="AA1912" s="131">
        <v>13.932825537955075</v>
      </c>
      <c r="AB1912" s="131">
        <v>10.066078501483531</v>
      </c>
      <c r="AC1912" s="131">
        <v>2211.6093980459186</v>
      </c>
      <c r="AD1912" s="131">
        <v>15.757732827730143</v>
      </c>
      <c r="AE1912" s="131">
        <v>245.56682073872395</v>
      </c>
      <c r="AF1912" s="131">
        <v>112.17048730601427</v>
      </c>
      <c r="AG1912" s="131">
        <v>2036.437342898485</v>
      </c>
      <c r="AH1912" s="43">
        <v>27433.032529725908</v>
      </c>
    </row>
    <row r="1913" spans="1:34">
      <c r="A1913" s="52">
        <v>-6616.8089379516223</v>
      </c>
      <c r="C1913" s="53"/>
      <c r="D1913" s="2">
        <v>2030</v>
      </c>
      <c r="E1913" s="2">
        <v>6</v>
      </c>
      <c r="F1913" s="62">
        <v>2031</v>
      </c>
      <c r="G1913" s="62">
        <v>2031</v>
      </c>
      <c r="H1913" s="131">
        <v>1201.6416237900251</v>
      </c>
      <c r="I1913" s="131">
        <v>9.5241688661048176</v>
      </c>
      <c r="J1913" s="131">
        <v>170.05862236377672</v>
      </c>
      <c r="K1913" s="131">
        <v>205.23631951929104</v>
      </c>
      <c r="L1913" s="131">
        <v>934.02810918605701</v>
      </c>
      <c r="M1913" s="131">
        <v>2.158326962914308</v>
      </c>
      <c r="N1913" s="131">
        <v>3472.0720433100369</v>
      </c>
      <c r="O1913" s="131">
        <v>9.8713033937321271</v>
      </c>
      <c r="P1913" s="131">
        <v>16.08107747172917</v>
      </c>
      <c r="Q1913" s="131">
        <v>17.790342202118229</v>
      </c>
      <c r="R1913" s="131">
        <v>8891.2129323606805</v>
      </c>
      <c r="S1913" s="131">
        <v>20.727852853561799</v>
      </c>
      <c r="T1913" s="131">
        <v>109.99885555622919</v>
      </c>
      <c r="U1913" s="131">
        <v>11078.25530779146</v>
      </c>
      <c r="V1913" s="131">
        <v>1873.9883075790237</v>
      </c>
      <c r="W1913" s="131">
        <v>22.719973430692963</v>
      </c>
      <c r="X1913" s="131">
        <v>-6616.8089379516223</v>
      </c>
      <c r="Y1913" s="131">
        <v>3.1828958244258937E-2</v>
      </c>
      <c r="Z1913" s="131">
        <v>1.2670468330721052</v>
      </c>
      <c r="AA1913" s="131">
        <v>14.262507115704077</v>
      </c>
      <c r="AB1913" s="131">
        <v>10.189909300206116</v>
      </c>
      <c r="AC1913" s="131">
        <v>2331.9505495975814</v>
      </c>
      <c r="AD1913" s="131">
        <v>15.472698702243099</v>
      </c>
      <c r="AE1913" s="131">
        <v>273.61055166708616</v>
      </c>
      <c r="AF1913" s="131">
        <v>114.55923558724955</v>
      </c>
      <c r="AG1913" s="131">
        <v>2461.0308006693799</v>
      </c>
      <c r="AH1913" s="43">
        <v>26640.931357116584</v>
      </c>
    </row>
    <row r="1914" spans="1:34">
      <c r="A1914" s="52">
        <v>-6400.3103089506149</v>
      </c>
      <c r="C1914" s="53"/>
      <c r="D1914" s="2">
        <v>2030</v>
      </c>
      <c r="E1914" s="2">
        <v>7</v>
      </c>
      <c r="F1914" s="62">
        <v>2031</v>
      </c>
      <c r="G1914" s="62">
        <v>2031</v>
      </c>
      <c r="H1914" s="131">
        <v>1050.7924421348498</v>
      </c>
      <c r="I1914" s="131">
        <v>10.228781795304087</v>
      </c>
      <c r="J1914" s="131">
        <v>208.63793643484198</v>
      </c>
      <c r="K1914" s="131">
        <v>108.00023595812411</v>
      </c>
      <c r="L1914" s="131">
        <v>1013.3199744197153</v>
      </c>
      <c r="M1914" s="131">
        <v>2.1756465561970755</v>
      </c>
      <c r="N1914" s="131">
        <v>3724.0186395776454</v>
      </c>
      <c r="O1914" s="131">
        <v>11.085967757544873</v>
      </c>
      <c r="P1914" s="131">
        <v>12.797343130294115</v>
      </c>
      <c r="Q1914" s="131">
        <v>19.145847175801332</v>
      </c>
      <c r="R1914" s="131">
        <v>8029.8388390196678</v>
      </c>
      <c r="S1914" s="131">
        <v>21.985070947592519</v>
      </c>
      <c r="T1914" s="131">
        <v>132.47594605322072</v>
      </c>
      <c r="U1914" s="131">
        <v>12751.74031240204</v>
      </c>
      <c r="V1914" s="131">
        <v>1983.2526995320011</v>
      </c>
      <c r="W1914" s="131">
        <v>25.585349098325569</v>
      </c>
      <c r="X1914" s="131">
        <v>-6400.3103089506149</v>
      </c>
      <c r="Y1914" s="131">
        <v>6.0307499831227442E-2</v>
      </c>
      <c r="Z1914" s="131">
        <v>1.4605205210330829</v>
      </c>
      <c r="AA1914" s="131">
        <v>14.579932872718913</v>
      </c>
      <c r="AB1914" s="131">
        <v>10.910764634214782</v>
      </c>
      <c r="AC1914" s="131">
        <v>2714.4491643316978</v>
      </c>
      <c r="AD1914" s="131">
        <v>16.65088505169372</v>
      </c>
      <c r="AE1914" s="131">
        <v>269.06756548341986</v>
      </c>
      <c r="AF1914" s="131">
        <v>122.42081488600836</v>
      </c>
      <c r="AG1914" s="131">
        <v>2742.4004958557771</v>
      </c>
      <c r="AH1914" s="43">
        <v>28596.77117417895</v>
      </c>
    </row>
    <row r="1915" spans="1:34">
      <c r="A1915" s="52">
        <v>-6690.7448309046231</v>
      </c>
      <c r="C1915" s="53"/>
      <c r="D1915" s="2">
        <v>2030</v>
      </c>
      <c r="E1915" s="2">
        <v>8</v>
      </c>
      <c r="F1915" s="62">
        <v>2031</v>
      </c>
      <c r="G1915" s="62">
        <v>2031</v>
      </c>
      <c r="H1915" s="131">
        <v>1005.5105727464481</v>
      </c>
      <c r="I1915" s="131">
        <v>11.03525032625161</v>
      </c>
      <c r="J1915" s="131">
        <v>201.23485762959785</v>
      </c>
      <c r="K1915" s="131">
        <v>109.12353820601206</v>
      </c>
      <c r="L1915" s="131">
        <v>1038.8737508931217</v>
      </c>
      <c r="M1915" s="131">
        <v>2.2332087338721562</v>
      </c>
      <c r="N1915" s="131">
        <v>3746.6586964039029</v>
      </c>
      <c r="O1915" s="131">
        <v>11.349833439746522</v>
      </c>
      <c r="P1915" s="131">
        <v>12.117261989322978</v>
      </c>
      <c r="Q1915" s="131">
        <v>18.233589686202713</v>
      </c>
      <c r="R1915" s="131">
        <v>9265.2119196090007</v>
      </c>
      <c r="S1915" s="131">
        <v>22.387897947657738</v>
      </c>
      <c r="T1915" s="131">
        <v>140.29054321696316</v>
      </c>
      <c r="U1915" s="131">
        <v>14032.657236006642</v>
      </c>
      <c r="V1915" s="131">
        <v>2007.1048621083496</v>
      </c>
      <c r="W1915" s="131">
        <v>26.31833497509994</v>
      </c>
      <c r="X1915" s="131">
        <v>-6690.7448309046231</v>
      </c>
      <c r="Y1915" s="131">
        <v>0.18196950469908563</v>
      </c>
      <c r="Z1915" s="131">
        <v>1.8244157128575604</v>
      </c>
      <c r="AA1915" s="131">
        <v>14.574622017067446</v>
      </c>
      <c r="AB1915" s="131">
        <v>11.546398011688135</v>
      </c>
      <c r="AC1915" s="131">
        <v>2944.5045840968978</v>
      </c>
      <c r="AD1915" s="131">
        <v>16.976347140152107</v>
      </c>
      <c r="AE1915" s="131">
        <v>352.87952140154636</v>
      </c>
      <c r="AF1915" s="131">
        <v>125.59124634547314</v>
      </c>
      <c r="AG1915" s="131">
        <v>2820.4294718612673</v>
      </c>
      <c r="AH1915" s="43">
        <v>31248.105099105218</v>
      </c>
    </row>
    <row r="1916" spans="1:34">
      <c r="A1916" s="52">
        <v>-6100.2678814896999</v>
      </c>
      <c r="C1916" s="53"/>
      <c r="D1916" s="2">
        <v>2030</v>
      </c>
      <c r="E1916" s="2">
        <v>9</v>
      </c>
      <c r="F1916" s="62">
        <v>2031</v>
      </c>
      <c r="G1916" s="62">
        <v>2031</v>
      </c>
      <c r="H1916" s="131">
        <v>787.77799119622841</v>
      </c>
      <c r="I1916" s="131">
        <v>10.456281642629957</v>
      </c>
      <c r="J1916" s="131">
        <v>180.46379894354661</v>
      </c>
      <c r="K1916" s="131">
        <v>100.9901472614289</v>
      </c>
      <c r="L1916" s="131">
        <v>942.44069936864571</v>
      </c>
      <c r="M1916" s="131">
        <v>2.1461013676558838</v>
      </c>
      <c r="N1916" s="131">
        <v>3423.7975639181773</v>
      </c>
      <c r="O1916" s="131">
        <v>10.943608612892008</v>
      </c>
      <c r="P1916" s="131">
        <v>10.925708645485344</v>
      </c>
      <c r="Q1916" s="131">
        <v>16.742336041909528</v>
      </c>
      <c r="R1916" s="131">
        <v>8725.4795408458704</v>
      </c>
      <c r="S1916" s="131">
        <v>20.492124460931041</v>
      </c>
      <c r="T1916" s="131">
        <v>135.19683886943884</v>
      </c>
      <c r="U1916" s="131">
        <v>17947.541202767196</v>
      </c>
      <c r="V1916" s="131">
        <v>1825.632759567864</v>
      </c>
      <c r="W1916" s="131">
        <v>23.734763161201979</v>
      </c>
      <c r="X1916" s="131">
        <v>-6100.2678814896999</v>
      </c>
      <c r="Y1916" s="131">
        <v>6.9311744597695443E-2</v>
      </c>
      <c r="Z1916" s="131">
        <v>1.6844560236943</v>
      </c>
      <c r="AA1916" s="131">
        <v>14.198368320528623</v>
      </c>
      <c r="AB1916" s="131">
        <v>10.794938107652971</v>
      </c>
      <c r="AC1916" s="131">
        <v>2671.7894230147181</v>
      </c>
      <c r="AD1916" s="131">
        <v>17.469636234558774</v>
      </c>
      <c r="AE1916" s="131">
        <v>925.71324413876755</v>
      </c>
      <c r="AF1916" s="131">
        <v>115.52200637116904</v>
      </c>
      <c r="AG1916" s="131">
        <v>2459.8828594716842</v>
      </c>
      <c r="AH1916" s="43">
        <v>34281.617828608774</v>
      </c>
    </row>
    <row r="1917" spans="1:34">
      <c r="A1917" s="52">
        <v>-5454.1048980086489</v>
      </c>
      <c r="C1917" s="53"/>
      <c r="D1917" s="2">
        <v>2030</v>
      </c>
      <c r="E1917" s="2">
        <v>10</v>
      </c>
      <c r="F1917" s="62">
        <v>2031</v>
      </c>
      <c r="G1917" s="62">
        <v>2031</v>
      </c>
      <c r="H1917" s="131">
        <v>711.94667699090076</v>
      </c>
      <c r="I1917" s="131">
        <v>8.8644528139919494</v>
      </c>
      <c r="J1917" s="131">
        <v>407.64086797028978</v>
      </c>
      <c r="K1917" s="131">
        <v>82.295232750792081</v>
      </c>
      <c r="L1917" s="131">
        <v>811.64840895629686</v>
      </c>
      <c r="M1917" s="131">
        <v>2.2999401079910551</v>
      </c>
      <c r="N1917" s="131">
        <v>2539.0674564827054</v>
      </c>
      <c r="O1917" s="131">
        <v>8.1441461091690659</v>
      </c>
      <c r="P1917" s="131">
        <v>7.8079487274970347</v>
      </c>
      <c r="Q1917" s="131">
        <v>13.932239473660045</v>
      </c>
      <c r="R1917" s="131">
        <v>5504.4084152741079</v>
      </c>
      <c r="S1917" s="131">
        <v>18.889768171782716</v>
      </c>
      <c r="T1917" s="131">
        <v>201.32539030401006</v>
      </c>
      <c r="U1917" s="131">
        <v>18388.643665080184</v>
      </c>
      <c r="V1917" s="131">
        <v>1662.0287717706569</v>
      </c>
      <c r="W1917" s="131">
        <v>16.200023376438597</v>
      </c>
      <c r="X1917" s="131">
        <v>-5454.1048980086489</v>
      </c>
      <c r="Y1917" s="131">
        <v>1.4658072875645561E-2</v>
      </c>
      <c r="Z1917" s="131">
        <v>0.40711803700724891</v>
      </c>
      <c r="AA1917" s="131">
        <v>14.128101614986083</v>
      </c>
      <c r="AB1917" s="131">
        <v>9.8782135254747399</v>
      </c>
      <c r="AC1917" s="131">
        <v>2891.605397896828</v>
      </c>
      <c r="AD1917" s="131">
        <v>15.726137865071864</v>
      </c>
      <c r="AE1917" s="131">
        <v>4896.6024055301559</v>
      </c>
      <c r="AF1917" s="131">
        <v>102.03272769712478</v>
      </c>
      <c r="AG1917" s="131">
        <v>1644.2137585400733</v>
      </c>
      <c r="AH1917" s="43">
        <v>34505.647025131417</v>
      </c>
    </row>
    <row r="1918" spans="1:34">
      <c r="A1918" s="52">
        <v>-4753.3103167527124</v>
      </c>
      <c r="C1918" s="53"/>
      <c r="D1918" s="2">
        <v>2030</v>
      </c>
      <c r="E1918" s="2">
        <v>11</v>
      </c>
      <c r="F1918" s="62">
        <v>2031</v>
      </c>
      <c r="G1918" s="62">
        <v>2031</v>
      </c>
      <c r="H1918" s="131">
        <v>808.80107067675203</v>
      </c>
      <c r="I1918" s="131">
        <v>7.9705358881224067</v>
      </c>
      <c r="J1918" s="131">
        <v>444.20044610404318</v>
      </c>
      <c r="K1918" s="131">
        <v>64.025125084729453</v>
      </c>
      <c r="L1918" s="131">
        <v>1252.9634951641385</v>
      </c>
      <c r="M1918" s="131">
        <v>2.2607163232036109</v>
      </c>
      <c r="N1918" s="131">
        <v>1674.2703224560041</v>
      </c>
      <c r="O1918" s="131">
        <v>6.7289759078170732</v>
      </c>
      <c r="P1918" s="131">
        <v>5.3661299988746141</v>
      </c>
      <c r="Q1918" s="131">
        <v>12.052235986768173</v>
      </c>
      <c r="R1918" s="131">
        <v>3865.9058813251718</v>
      </c>
      <c r="S1918" s="131">
        <v>15.760316275802777</v>
      </c>
      <c r="T1918" s="131">
        <v>163.67402359446811</v>
      </c>
      <c r="U1918" s="131">
        <v>14968.743550049709</v>
      </c>
      <c r="V1918" s="131">
        <v>1349.6278633820436</v>
      </c>
      <c r="W1918" s="131">
        <v>12.517712390039803</v>
      </c>
      <c r="X1918" s="131">
        <v>-4753.3103167527124</v>
      </c>
      <c r="Y1918" s="131">
        <v>0</v>
      </c>
      <c r="Z1918" s="131">
        <v>4.1164614459782492E-3</v>
      </c>
      <c r="AA1918" s="131">
        <v>12.870654407660888</v>
      </c>
      <c r="AB1918" s="131">
        <v>9.3833611701232638</v>
      </c>
      <c r="AC1918" s="131">
        <v>2291.7953211506538</v>
      </c>
      <c r="AD1918" s="131">
        <v>13.174419966939336</v>
      </c>
      <c r="AE1918" s="131">
        <v>3755.3551628290097</v>
      </c>
      <c r="AF1918" s="131">
        <v>87.747432655983658</v>
      </c>
      <c r="AG1918" s="131">
        <v>1276.448560961381</v>
      </c>
      <c r="AH1918" s="43">
        <v>27348.337113458172</v>
      </c>
    </row>
    <row r="1919" spans="1:34">
      <c r="A1919" s="52">
        <v>-2770.6603946435043</v>
      </c>
      <c r="C1919" s="53"/>
      <c r="D1919" s="2">
        <v>2030</v>
      </c>
      <c r="E1919" s="2">
        <v>12</v>
      </c>
      <c r="F1919" s="62">
        <v>2031</v>
      </c>
      <c r="G1919" s="62">
        <v>2031</v>
      </c>
      <c r="H1919" s="131">
        <v>728.83021631575809</v>
      </c>
      <c r="I1919" s="131">
        <v>6.9157943279135132</v>
      </c>
      <c r="J1919" s="131">
        <v>270.62889781038945</v>
      </c>
      <c r="K1919" s="131">
        <v>51.05098412162365</v>
      </c>
      <c r="L1919" s="131">
        <v>1007.5208386491796</v>
      </c>
      <c r="M1919" s="131">
        <v>2.1929661494798429</v>
      </c>
      <c r="N1919" s="131">
        <v>1356.9669979661833</v>
      </c>
      <c r="O1919" s="131">
        <v>5.8230905338147618</v>
      </c>
      <c r="P1919" s="131">
        <v>5.310805191059031</v>
      </c>
      <c r="Q1919" s="131">
        <v>11.153850624093209</v>
      </c>
      <c r="R1919" s="131">
        <v>3759.2090853317582</v>
      </c>
      <c r="S1919" s="131">
        <v>12.485979277741764</v>
      </c>
      <c r="T1919" s="131">
        <v>127.75617061077514</v>
      </c>
      <c r="U1919" s="131">
        <v>10156.898972820909</v>
      </c>
      <c r="V1919" s="131">
        <v>1146.1342247337016</v>
      </c>
      <c r="W1919" s="131">
        <v>9.7839931160155142</v>
      </c>
      <c r="X1919" s="131">
        <v>-2770.6603946435043</v>
      </c>
      <c r="Y1919" s="131">
        <v>1.6752083286452073E-3</v>
      </c>
      <c r="Z1919" s="131">
        <v>0.33261008483504256</v>
      </c>
      <c r="AA1919" s="131">
        <v>5.2618323685342725</v>
      </c>
      <c r="AB1919" s="131">
        <v>4.4456669260025015</v>
      </c>
      <c r="AC1919" s="131">
        <v>2329.0447611848126</v>
      </c>
      <c r="AD1919" s="131">
        <v>11.822291457477551</v>
      </c>
      <c r="AE1919" s="131">
        <v>515.34653000228604</v>
      </c>
      <c r="AF1919" s="131">
        <v>83.970812184421433</v>
      </c>
      <c r="AG1919" s="131">
        <v>955.04570923194137</v>
      </c>
      <c r="AH1919" s="43">
        <v>19793.274361585529</v>
      </c>
    </row>
    <row r="1920" spans="1:34">
      <c r="C1920" s="53"/>
      <c r="H1920" s="51"/>
      <c r="I1920" s="51"/>
      <c r="J1920" s="51"/>
      <c r="K1920" s="51"/>
      <c r="L1920" s="51"/>
      <c r="M1920" s="51"/>
      <c r="N1920" s="51"/>
      <c r="O1920" s="51"/>
      <c r="P1920" s="51"/>
      <c r="Q1920" s="51"/>
      <c r="R1920" s="51"/>
      <c r="S1920" s="51"/>
      <c r="T1920" s="51"/>
      <c r="U1920" s="51"/>
      <c r="V1920" s="51"/>
      <c r="W1920" s="51"/>
      <c r="X1920" s="51"/>
      <c r="Y1920" s="51"/>
      <c r="Z1920" s="51"/>
      <c r="AA1920" s="51"/>
      <c r="AB1920" s="51"/>
      <c r="AC1920" s="51"/>
      <c r="AD1920" s="51"/>
      <c r="AE1920" s="51"/>
      <c r="AF1920" s="51"/>
      <c r="AG1920" s="51"/>
      <c r="AH1920" s="51"/>
    </row>
    <row r="1921" spans="1:34">
      <c r="C1921" s="53"/>
      <c r="H1921" s="51"/>
      <c r="I1921" s="51"/>
      <c r="J1921" s="51"/>
      <c r="K1921" s="51"/>
      <c r="L1921" s="51"/>
      <c r="M1921" s="51"/>
      <c r="N1921" s="51"/>
      <c r="O1921" s="51"/>
      <c r="P1921" s="51"/>
      <c r="Q1921" s="51"/>
      <c r="R1921" s="51"/>
      <c r="S1921" s="51"/>
      <c r="T1921" s="51"/>
      <c r="U1921" s="51"/>
      <c r="V1921" s="51"/>
      <c r="W1921" s="51"/>
      <c r="X1921" s="51"/>
      <c r="Y1921" s="51"/>
      <c r="Z1921" s="51"/>
      <c r="AA1921" s="51"/>
      <c r="AB1921" s="51"/>
      <c r="AC1921" s="51"/>
      <c r="AD1921" s="51"/>
      <c r="AE1921" s="51"/>
      <c r="AF1921" s="51"/>
      <c r="AG1921" s="51"/>
      <c r="AH1921" s="51"/>
    </row>
    <row r="1922" spans="1:34">
      <c r="C1922" s="53"/>
      <c r="H1922" s="51"/>
      <c r="I1922" s="51"/>
      <c r="J1922" s="51"/>
      <c r="K1922" s="51"/>
      <c r="L1922" s="51"/>
      <c r="M1922" s="51"/>
      <c r="N1922" s="51"/>
      <c r="O1922" s="51"/>
      <c r="P1922" s="51"/>
      <c r="Q1922" s="51"/>
      <c r="R1922" s="51"/>
      <c r="S1922" s="51"/>
      <c r="T1922" s="51"/>
      <c r="U1922" s="51"/>
      <c r="V1922" s="51"/>
      <c r="W1922" s="51"/>
      <c r="X1922" s="51"/>
      <c r="Y1922" s="51"/>
      <c r="Z1922" s="51"/>
      <c r="AA1922" s="51"/>
      <c r="AB1922" s="51"/>
      <c r="AC1922" s="51"/>
      <c r="AD1922" s="51"/>
      <c r="AE1922" s="51"/>
      <c r="AF1922" s="51"/>
      <c r="AG1922" s="51"/>
      <c r="AH1922" s="51"/>
    </row>
    <row r="1923" spans="1:34">
      <c r="C1923" s="53"/>
      <c r="F1923" s="62"/>
      <c r="G1923" s="62"/>
      <c r="H1923" s="62"/>
      <c r="I1923" s="62"/>
      <c r="J1923" s="62"/>
      <c r="K1923" s="62"/>
      <c r="L1923" s="62"/>
      <c r="M1923" s="62"/>
      <c r="N1923" s="62"/>
      <c r="O1923" s="62"/>
      <c r="P1923" s="62"/>
      <c r="Q1923" s="62"/>
      <c r="R1923" s="62"/>
      <c r="S1923" s="62"/>
      <c r="T1923" s="62"/>
      <c r="U1923" s="62"/>
      <c r="V1923" s="62"/>
      <c r="W1923" s="62"/>
      <c r="X1923" s="62"/>
      <c r="Y1923" s="62"/>
      <c r="Z1923" s="62"/>
      <c r="AA1923" s="62"/>
      <c r="AB1923" s="62"/>
      <c r="AC1923" s="62"/>
      <c r="AD1923" s="62"/>
      <c r="AE1923" s="62"/>
      <c r="AF1923" s="62"/>
      <c r="AG1923" s="62"/>
      <c r="AH1923" s="43"/>
    </row>
    <row r="1924" spans="1:34" ht="15.75">
      <c r="C1924" s="53"/>
      <c r="D1924" s="54" t="s">
        <v>96</v>
      </c>
      <c r="H1924" s="51"/>
      <c r="I1924" s="51"/>
      <c r="J1924" s="51"/>
      <c r="K1924" s="51"/>
      <c r="L1924" s="51"/>
      <c r="M1924" s="51"/>
      <c r="N1924" s="51"/>
      <c r="O1924" s="51"/>
      <c r="P1924" s="51"/>
      <c r="Q1924" s="51"/>
      <c r="R1924" s="51"/>
      <c r="S1924" s="51"/>
      <c r="T1924" s="51"/>
      <c r="U1924" s="51"/>
      <c r="V1924" s="51"/>
      <c r="W1924" s="51"/>
      <c r="X1924" s="53"/>
      <c r="Y1924" s="51"/>
      <c r="Z1924" s="51"/>
      <c r="AA1924" s="51"/>
      <c r="AB1924" s="51"/>
      <c r="AC1924" s="51"/>
      <c r="AD1924" s="51"/>
      <c r="AE1924" s="51"/>
      <c r="AF1924" s="51"/>
      <c r="AG1924" s="51"/>
      <c r="AH1924" s="51"/>
    </row>
    <row r="1925" spans="1:34" ht="15.75">
      <c r="C1925" s="53"/>
      <c r="D1925" s="80" t="s">
        <v>45</v>
      </c>
      <c r="E1925" s="80" t="s">
        <v>46</v>
      </c>
      <c r="F1925" s="60" t="s">
        <v>47</v>
      </c>
      <c r="G1925" s="60" t="s">
        <v>47</v>
      </c>
      <c r="H1925" s="81" t="s">
        <v>48</v>
      </c>
      <c r="I1925" s="81" t="s">
        <v>49</v>
      </c>
      <c r="J1925" s="81" t="s">
        <v>50</v>
      </c>
      <c r="K1925" s="81" t="s">
        <v>51</v>
      </c>
      <c r="L1925" s="81" t="s">
        <v>52</v>
      </c>
      <c r="M1925" s="81" t="s">
        <v>53</v>
      </c>
      <c r="N1925" s="81" t="s">
        <v>54</v>
      </c>
      <c r="O1925" s="81" t="s">
        <v>55</v>
      </c>
      <c r="P1925" s="81" t="s">
        <v>56</v>
      </c>
      <c r="Q1925" s="81" t="s">
        <v>57</v>
      </c>
      <c r="R1925" s="81" t="s">
        <v>58</v>
      </c>
      <c r="S1925" s="81" t="s">
        <v>59</v>
      </c>
      <c r="T1925" s="81" t="s">
        <v>60</v>
      </c>
      <c r="U1925" s="81" t="s">
        <v>61</v>
      </c>
      <c r="V1925" s="81" t="s">
        <v>62</v>
      </c>
      <c r="W1925" s="81" t="s">
        <v>63</v>
      </c>
      <c r="X1925" s="81" t="s">
        <v>64</v>
      </c>
      <c r="Y1925" s="81" t="s">
        <v>65</v>
      </c>
      <c r="Z1925" s="81" t="s">
        <v>66</v>
      </c>
      <c r="AA1925" s="81" t="s">
        <v>67</v>
      </c>
      <c r="AB1925" s="81" t="s">
        <v>68</v>
      </c>
      <c r="AC1925" s="81" t="s">
        <v>69</v>
      </c>
      <c r="AD1925" s="81" t="s">
        <v>70</v>
      </c>
      <c r="AE1925" s="81" t="s">
        <v>71</v>
      </c>
      <c r="AF1925" s="81" t="s">
        <v>72</v>
      </c>
      <c r="AG1925" s="81" t="s">
        <v>73</v>
      </c>
      <c r="AH1925" s="81" t="s">
        <v>74</v>
      </c>
    </row>
    <row r="1926" spans="1:34">
      <c r="A1926" s="52">
        <v>0</v>
      </c>
      <c r="C1926" s="53"/>
      <c r="D1926" s="62">
        <v>2007</v>
      </c>
      <c r="E1926" s="62">
        <v>1</v>
      </c>
      <c r="F1926" s="62">
        <v>2007</v>
      </c>
      <c r="G1926" s="62">
        <v>2007</v>
      </c>
      <c r="H1926" s="131">
        <v>1013.1242633646406</v>
      </c>
      <c r="I1926" s="131">
        <v>733.9543785805181</v>
      </c>
      <c r="J1926" s="131">
        <v>338.88337626076139</v>
      </c>
      <c r="K1926" s="131">
        <v>6076.6288729631578</v>
      </c>
      <c r="L1926" s="131">
        <v>4167.2632957449196</v>
      </c>
      <c r="M1926" s="131">
        <v>204.09255904472633</v>
      </c>
      <c r="N1926" s="131">
        <v>3269.9979849921679</v>
      </c>
      <c r="O1926" s="131">
        <v>750.88874742102212</v>
      </c>
      <c r="P1926" s="131">
        <v>489.14356206321787</v>
      </c>
      <c r="Q1926" s="131">
        <v>1095.6641825436595</v>
      </c>
      <c r="R1926" s="131">
        <v>0</v>
      </c>
      <c r="S1926" s="131">
        <v>1401.1456945675982</v>
      </c>
      <c r="T1926" s="131">
        <v>1775.2747621727808</v>
      </c>
      <c r="U1926" s="131">
        <v>9578.7735457022936</v>
      </c>
      <c r="V1926" s="131">
        <v>10205.081415078364</v>
      </c>
      <c r="W1926" s="131">
        <v>1170.1294821136112</v>
      </c>
      <c r="X1926" s="131">
        <v>3604.0420087838461</v>
      </c>
      <c r="Y1926" s="131">
        <v>0</v>
      </c>
      <c r="Z1926" s="131">
        <v>0.28527077820629237</v>
      </c>
      <c r="AA1926" s="131">
        <v>1222.223978535206</v>
      </c>
      <c r="AB1926" s="131">
        <v>760.91247861749764</v>
      </c>
      <c r="AC1926" s="131">
        <v>1866.7958735915411</v>
      </c>
      <c r="AD1926" s="131">
        <v>1164.1174183365915</v>
      </c>
      <c r="AE1926" s="131">
        <v>174.57292824941922</v>
      </c>
      <c r="AF1926" s="131">
        <v>8811.1743862094827</v>
      </c>
      <c r="AG1926" s="131">
        <v>2589.5860102625097</v>
      </c>
      <c r="AH1926" s="43">
        <v>62463.756475977738</v>
      </c>
    </row>
    <row r="1927" spans="1:34">
      <c r="A1927" s="52">
        <v>0</v>
      </c>
      <c r="C1927" s="53"/>
      <c r="D1927" s="62">
        <v>2007</v>
      </c>
      <c r="E1927" s="62">
        <v>2</v>
      </c>
      <c r="F1927" s="62">
        <v>2007</v>
      </c>
      <c r="G1927" s="62">
        <v>2007</v>
      </c>
      <c r="H1927" s="131">
        <v>1293.3594580053957</v>
      </c>
      <c r="I1927" s="131">
        <v>673.91653227371035</v>
      </c>
      <c r="J1927" s="131">
        <v>379.87051777858414</v>
      </c>
      <c r="K1927" s="131">
        <v>3342.5360259629606</v>
      </c>
      <c r="L1927" s="131">
        <v>4926.2210080641153</v>
      </c>
      <c r="M1927" s="131">
        <v>201.31887712047134</v>
      </c>
      <c r="N1927" s="131">
        <v>2951.6721507696288</v>
      </c>
      <c r="O1927" s="131">
        <v>615.74941696627104</v>
      </c>
      <c r="P1927" s="131">
        <v>476.21449320002955</v>
      </c>
      <c r="Q1927" s="131">
        <v>968.82637174961462</v>
      </c>
      <c r="R1927" s="131">
        <v>0</v>
      </c>
      <c r="S1927" s="131">
        <v>1097.467846785097</v>
      </c>
      <c r="T1927" s="131">
        <v>1246.36964805296</v>
      </c>
      <c r="U1927" s="131">
        <v>6397.0110073758315</v>
      </c>
      <c r="V1927" s="131">
        <v>9726.1691730650255</v>
      </c>
      <c r="W1927" s="131">
        <v>1040.1191632467328</v>
      </c>
      <c r="X1927" s="131">
        <v>3134.8964499620183</v>
      </c>
      <c r="Y1927" s="131">
        <v>0</v>
      </c>
      <c r="Z1927" s="131">
        <v>2.4451780989110778</v>
      </c>
      <c r="AA1927" s="131">
        <v>1219.2311071119234</v>
      </c>
      <c r="AB1927" s="131">
        <v>664.05042700225863</v>
      </c>
      <c r="AC1927" s="131">
        <v>1990.8602851094711</v>
      </c>
      <c r="AD1927" s="131">
        <v>978.42770763982958</v>
      </c>
      <c r="AE1927" s="131">
        <v>69.272001539486098</v>
      </c>
      <c r="AF1927" s="131">
        <v>8091.2294962812875</v>
      </c>
      <c r="AG1927" s="131">
        <v>2042.3111331011246</v>
      </c>
      <c r="AH1927" s="43">
        <v>53529.545476262741</v>
      </c>
    </row>
    <row r="1928" spans="1:34">
      <c r="A1928" s="52">
        <v>0</v>
      </c>
      <c r="C1928" s="53"/>
      <c r="D1928" s="62">
        <v>2007</v>
      </c>
      <c r="E1928" s="62">
        <v>3</v>
      </c>
      <c r="F1928" s="62">
        <v>2007</v>
      </c>
      <c r="G1928" s="62">
        <v>2007</v>
      </c>
      <c r="H1928" s="131">
        <v>1467.182055448319</v>
      </c>
      <c r="I1928" s="131">
        <v>783.97486047591394</v>
      </c>
      <c r="J1928" s="131">
        <v>329.43366978148828</v>
      </c>
      <c r="K1928" s="131">
        <v>5809.7322588649813</v>
      </c>
      <c r="L1928" s="131">
        <v>4423.5074646359644</v>
      </c>
      <c r="M1928" s="131">
        <v>232.58583699389126</v>
      </c>
      <c r="N1928" s="131">
        <v>3284.7591104519242</v>
      </c>
      <c r="O1928" s="131">
        <v>671.09143419715326</v>
      </c>
      <c r="P1928" s="131">
        <v>775.93042961353683</v>
      </c>
      <c r="Q1928" s="131">
        <v>1101.6153249939084</v>
      </c>
      <c r="R1928" s="131">
        <v>0</v>
      </c>
      <c r="S1928" s="131">
        <v>1342.6552141581283</v>
      </c>
      <c r="T1928" s="131">
        <v>1510.9104324288974</v>
      </c>
      <c r="U1928" s="131">
        <v>9013.9170624634662</v>
      </c>
      <c r="V1928" s="131">
        <v>12000.577935628162</v>
      </c>
      <c r="W1928" s="131">
        <v>1173.6076517256508</v>
      </c>
      <c r="X1928" s="131">
        <v>3740.6286904661501</v>
      </c>
      <c r="Y1928" s="131">
        <v>0</v>
      </c>
      <c r="Z1928" s="131">
        <v>5.9499333740169567</v>
      </c>
      <c r="AA1928" s="131">
        <v>1363.9000406400644</v>
      </c>
      <c r="AB1928" s="131">
        <v>694.34895132848828</v>
      </c>
      <c r="AC1928" s="131">
        <v>1440.5993625554108</v>
      </c>
      <c r="AD1928" s="131">
        <v>1138.5560743537008</v>
      </c>
      <c r="AE1928" s="131">
        <v>694.47676333306231</v>
      </c>
      <c r="AF1928" s="131">
        <v>9105.8734890716405</v>
      </c>
      <c r="AG1928" s="131">
        <v>2560.5529286130618</v>
      </c>
      <c r="AH1928" s="43">
        <v>64666.366975596975</v>
      </c>
    </row>
    <row r="1929" spans="1:34">
      <c r="A1929" s="52">
        <v>0</v>
      </c>
      <c r="C1929" s="53"/>
      <c r="D1929" s="62">
        <v>2007</v>
      </c>
      <c r="E1929" s="62">
        <v>4</v>
      </c>
      <c r="F1929" s="62">
        <v>2007</v>
      </c>
      <c r="G1929" s="62">
        <v>2007</v>
      </c>
      <c r="H1929" s="131">
        <v>1393.2131257944147</v>
      </c>
      <c r="I1929" s="131">
        <v>873.76626928946575</v>
      </c>
      <c r="J1929" s="131">
        <v>446.90197227586697</v>
      </c>
      <c r="K1929" s="131">
        <v>6656.2565565272007</v>
      </c>
      <c r="L1929" s="131">
        <v>6006.7488036538316</v>
      </c>
      <c r="M1929" s="131">
        <v>223.40747135362921</v>
      </c>
      <c r="N1929" s="131">
        <v>4180.6199885176811</v>
      </c>
      <c r="O1929" s="131">
        <v>763.75159791083968</v>
      </c>
      <c r="P1929" s="131">
        <v>843.81735603638754</v>
      </c>
      <c r="Q1929" s="131">
        <v>1259.0263126614855</v>
      </c>
      <c r="R1929" s="131">
        <v>0</v>
      </c>
      <c r="S1929" s="131">
        <v>1065.235718972471</v>
      </c>
      <c r="T1929" s="131">
        <v>3470.9331943626221</v>
      </c>
      <c r="U1929" s="131">
        <v>9150.8887684523797</v>
      </c>
      <c r="V1929" s="131">
        <v>17609.785794995365</v>
      </c>
      <c r="W1929" s="131">
        <v>1416.6401768279709</v>
      </c>
      <c r="X1929" s="131">
        <v>5026.2727877126217</v>
      </c>
      <c r="Y1929" s="131">
        <v>0</v>
      </c>
      <c r="Z1929" s="131">
        <v>0.32602374652147709</v>
      </c>
      <c r="AA1929" s="131">
        <v>1182.9122079483027</v>
      </c>
      <c r="AB1929" s="131">
        <v>827.47600590650677</v>
      </c>
      <c r="AC1929" s="131">
        <v>2154.4060836354988</v>
      </c>
      <c r="AD1929" s="131">
        <v>1296.195573363975</v>
      </c>
      <c r="AE1929" s="131">
        <v>1350.3674417749824</v>
      </c>
      <c r="AF1929" s="131">
        <v>9396.6271195055797</v>
      </c>
      <c r="AG1929" s="131">
        <v>3328.0361304767403</v>
      </c>
      <c r="AH1929" s="43">
        <v>79923.612481702337</v>
      </c>
    </row>
    <row r="1930" spans="1:34">
      <c r="A1930" s="52">
        <v>0</v>
      </c>
      <c r="C1930" s="53"/>
      <c r="D1930" s="62">
        <v>2007</v>
      </c>
      <c r="E1930" s="62">
        <v>5</v>
      </c>
      <c r="F1930" s="62">
        <v>2008</v>
      </c>
      <c r="G1930" s="62">
        <v>2008</v>
      </c>
      <c r="H1930" s="131">
        <v>1070.0926234806518</v>
      </c>
      <c r="I1930" s="131">
        <v>935.66164012289335</v>
      </c>
      <c r="J1930" s="131">
        <v>482.03106404535976</v>
      </c>
      <c r="K1930" s="131">
        <v>9309.5247037469762</v>
      </c>
      <c r="L1930" s="131">
        <v>3446.1657024022388</v>
      </c>
      <c r="M1930" s="131">
        <v>225.82813921479723</v>
      </c>
      <c r="N1930" s="131">
        <v>6283.7918754816847</v>
      </c>
      <c r="O1930" s="131">
        <v>904.56805064967671</v>
      </c>
      <c r="P1930" s="131">
        <v>1266.6016338190911</v>
      </c>
      <c r="Q1930" s="131">
        <v>1523.1327828299568</v>
      </c>
      <c r="R1930" s="131">
        <v>0</v>
      </c>
      <c r="S1930" s="131">
        <v>2016.5101876746387</v>
      </c>
      <c r="T1930" s="131">
        <v>2437.8971964634165</v>
      </c>
      <c r="U1930" s="131">
        <v>8805.6177332470816</v>
      </c>
      <c r="V1930" s="131">
        <v>19768.795244457458</v>
      </c>
      <c r="W1930" s="131">
        <v>1957.5870822794288</v>
      </c>
      <c r="X1930" s="131">
        <v>7820.476217979327</v>
      </c>
      <c r="Y1930" s="131">
        <v>0.43534476440667286</v>
      </c>
      <c r="Z1930" s="131">
        <v>6.1944511839080647</v>
      </c>
      <c r="AA1930" s="131">
        <v>1379.3497282575513</v>
      </c>
      <c r="AB1930" s="131">
        <v>996.54177164686848</v>
      </c>
      <c r="AC1930" s="131">
        <v>2789.73874813362</v>
      </c>
      <c r="AD1930" s="131">
        <v>1560.0155499452826</v>
      </c>
      <c r="AE1930" s="131">
        <v>103.94958214208599</v>
      </c>
      <c r="AF1930" s="131">
        <v>11104.878243295403</v>
      </c>
      <c r="AG1930" s="131">
        <v>5072.7517363246025</v>
      </c>
      <c r="AH1930" s="43">
        <v>91268.137033588413</v>
      </c>
    </row>
    <row r="1931" spans="1:34">
      <c r="A1931" s="52">
        <v>0</v>
      </c>
      <c r="C1931" s="53"/>
      <c r="D1931" s="62">
        <v>2007</v>
      </c>
      <c r="E1931" s="62">
        <v>6</v>
      </c>
      <c r="F1931" s="62">
        <v>2008</v>
      </c>
      <c r="G1931" s="62">
        <v>2008</v>
      </c>
      <c r="H1931" s="131">
        <v>1458.2101419760634</v>
      </c>
      <c r="I1931" s="131">
        <v>942.89271774437623</v>
      </c>
      <c r="J1931" s="131">
        <v>415.61422460363946</v>
      </c>
      <c r="K1931" s="131">
        <v>20318.395632409793</v>
      </c>
      <c r="L1931" s="131">
        <v>3764.0530286450435</v>
      </c>
      <c r="M1931" s="131">
        <v>213.67436932851629</v>
      </c>
      <c r="N1931" s="131">
        <v>7554.4747519889179</v>
      </c>
      <c r="O1931" s="131">
        <v>977.25903597947979</v>
      </c>
      <c r="P1931" s="131">
        <v>1592.0266697011864</v>
      </c>
      <c r="Q1931" s="131">
        <v>1761.2438780097032</v>
      </c>
      <c r="R1931" s="131">
        <v>0</v>
      </c>
      <c r="S1931" s="131">
        <v>2052.0574325026159</v>
      </c>
      <c r="T1931" s="131">
        <v>2252.7962874383643</v>
      </c>
      <c r="U1931" s="131">
        <v>6978.0761060177729</v>
      </c>
      <c r="V1931" s="131">
        <v>21200.643032254888</v>
      </c>
      <c r="W1931" s="131">
        <v>2249.2773696386012</v>
      </c>
      <c r="X1931" s="131">
        <v>9382.0224847691516</v>
      </c>
      <c r="Y1931" s="131">
        <v>3.1510668661816319</v>
      </c>
      <c r="Z1931" s="131">
        <v>125.4376364741383</v>
      </c>
      <c r="AA1931" s="131">
        <v>1411.9882044547026</v>
      </c>
      <c r="AB1931" s="131">
        <v>1008.8010207204046</v>
      </c>
      <c r="AC1931" s="131">
        <v>2941.5378740440642</v>
      </c>
      <c r="AD1931" s="131">
        <v>1531.7971715220651</v>
      </c>
      <c r="AE1931" s="131">
        <v>115.82062442271219</v>
      </c>
      <c r="AF1931" s="131">
        <v>11341.364323137695</v>
      </c>
      <c r="AG1931" s="131">
        <v>6130.4111863687485</v>
      </c>
      <c r="AH1931" s="43">
        <v>107723.02627101881</v>
      </c>
    </row>
    <row r="1932" spans="1:34">
      <c r="A1932" s="52">
        <v>0</v>
      </c>
      <c r="C1932" s="53"/>
      <c r="D1932" s="62">
        <v>2007</v>
      </c>
      <c r="E1932" s="62">
        <v>7</v>
      </c>
      <c r="F1932" s="62">
        <v>2008</v>
      </c>
      <c r="G1932" s="62">
        <v>2008</v>
      </c>
      <c r="H1932" s="131">
        <v>1275.1523964357812</v>
      </c>
      <c r="I1932" s="131">
        <v>1012.6493977351037</v>
      </c>
      <c r="J1932" s="131">
        <v>509.90001547102099</v>
      </c>
      <c r="K1932" s="131">
        <v>10692.023359854278</v>
      </c>
      <c r="L1932" s="131">
        <v>4083.5924328068231</v>
      </c>
      <c r="M1932" s="131">
        <v>215.38900906351026</v>
      </c>
      <c r="N1932" s="131">
        <v>8102.6558313592341</v>
      </c>
      <c r="O1932" s="131">
        <v>1097.5108079969416</v>
      </c>
      <c r="P1932" s="131">
        <v>1266.9369698991163</v>
      </c>
      <c r="Q1932" s="131">
        <v>1895.4388704043304</v>
      </c>
      <c r="R1932" s="131">
        <v>0</v>
      </c>
      <c r="S1932" s="131">
        <v>2176.5220238116572</v>
      </c>
      <c r="T1932" s="131">
        <v>2713.1311315418502</v>
      </c>
      <c r="U1932" s="131">
        <v>8032.186649601208</v>
      </c>
      <c r="V1932" s="131">
        <v>22436.76353554878</v>
      </c>
      <c r="W1932" s="131">
        <v>2532.9495607342287</v>
      </c>
      <c r="X1932" s="131">
        <v>9075.0474724548403</v>
      </c>
      <c r="Y1932" s="131">
        <v>5.9704424832915119</v>
      </c>
      <c r="Z1932" s="131">
        <v>144.59153158227508</v>
      </c>
      <c r="AA1932" s="131">
        <v>1443.4133543991713</v>
      </c>
      <c r="AB1932" s="131">
        <v>1080.1656987872625</v>
      </c>
      <c r="AC1932" s="131">
        <v>3424.0241609869645</v>
      </c>
      <c r="AD1932" s="131">
        <v>1648.4376201176765</v>
      </c>
      <c r="AE1932" s="131">
        <v>113.89755715308362</v>
      </c>
      <c r="AF1932" s="131">
        <v>12119.660673714818</v>
      </c>
      <c r="AG1932" s="131">
        <v>6831.3012062769485</v>
      </c>
      <c r="AH1932" s="43">
        <v>103929.31171022021</v>
      </c>
    </row>
    <row r="1933" spans="1:34">
      <c r="A1933" s="52">
        <v>0</v>
      </c>
      <c r="C1933" s="53"/>
      <c r="D1933" s="62">
        <v>2007</v>
      </c>
      <c r="E1933" s="62">
        <v>8</v>
      </c>
      <c r="F1933" s="62">
        <v>2008</v>
      </c>
      <c r="G1933" s="62">
        <v>2008</v>
      </c>
      <c r="H1933" s="131">
        <v>1220.2021684455588</v>
      </c>
      <c r="I1933" s="131">
        <v>1092.4897822989085</v>
      </c>
      <c r="J1933" s="131">
        <v>491.80728477290057</v>
      </c>
      <c r="K1933" s="131">
        <v>10803.230282395183</v>
      </c>
      <c r="L1933" s="131">
        <v>4186.5719564229412</v>
      </c>
      <c r="M1933" s="131">
        <v>221.08766465334324</v>
      </c>
      <c r="N1933" s="131">
        <v>8151.9156783739591</v>
      </c>
      <c r="O1933" s="131">
        <v>1123.6335105349046</v>
      </c>
      <c r="P1933" s="131">
        <v>1199.608936942974</v>
      </c>
      <c r="Q1933" s="131">
        <v>1805.1253789340669</v>
      </c>
      <c r="R1933" s="131">
        <v>0</v>
      </c>
      <c r="S1933" s="131">
        <v>2216.401896818114</v>
      </c>
      <c r="T1933" s="131">
        <v>2873.1754828151793</v>
      </c>
      <c r="U1933" s="131">
        <v>8839.0227018550886</v>
      </c>
      <c r="V1933" s="131">
        <v>22706.605765771525</v>
      </c>
      <c r="W1933" s="131">
        <v>2605.5151625348917</v>
      </c>
      <c r="X1933" s="131">
        <v>9486.8567359348308</v>
      </c>
      <c r="Y1933" s="131">
        <v>18.014980965209464</v>
      </c>
      <c r="Z1933" s="131">
        <v>180.6171555728983</v>
      </c>
      <c r="AA1933" s="131">
        <v>1442.8875796896762</v>
      </c>
      <c r="AB1933" s="131">
        <v>1143.0934031571242</v>
      </c>
      <c r="AC1933" s="131">
        <v>3714.2175917547052</v>
      </c>
      <c r="AD1933" s="131">
        <v>1680.658366875057</v>
      </c>
      <c r="AE1933" s="131">
        <v>149.37554953817758</v>
      </c>
      <c r="AF1933" s="131">
        <v>12433.533388201831</v>
      </c>
      <c r="AG1933" s="131">
        <v>7025.6708611528029</v>
      </c>
      <c r="AH1933" s="43">
        <v>106811.31926641183</v>
      </c>
    </row>
    <row r="1934" spans="1:34">
      <c r="A1934" s="52">
        <v>0</v>
      </c>
      <c r="C1934" s="53"/>
      <c r="D1934" s="62">
        <v>2007</v>
      </c>
      <c r="E1934" s="62">
        <v>9</v>
      </c>
      <c r="F1934" s="62">
        <v>2008</v>
      </c>
      <c r="G1934" s="62">
        <v>2008</v>
      </c>
      <c r="H1934" s="131">
        <v>955.98041349856078</v>
      </c>
      <c r="I1934" s="131">
        <v>1035.1718826203648</v>
      </c>
      <c r="J1934" s="131">
        <v>441.04392252753695</v>
      </c>
      <c r="K1934" s="131">
        <v>9998.0245788814518</v>
      </c>
      <c r="L1934" s="131">
        <v>3797.9550442740128</v>
      </c>
      <c r="M1934" s="131">
        <v>212.46403539793226</v>
      </c>
      <c r="N1934" s="131">
        <v>7449.4399683835809</v>
      </c>
      <c r="O1934" s="131">
        <v>1083.417252676308</v>
      </c>
      <c r="P1934" s="131">
        <v>1081.6451559030481</v>
      </c>
      <c r="Q1934" s="131">
        <v>1657.4912681490418</v>
      </c>
      <c r="R1934" s="131">
        <v>0</v>
      </c>
      <c r="S1934" s="131">
        <v>2028.7203216321711</v>
      </c>
      <c r="T1934" s="131">
        <v>2768.8555043446254</v>
      </c>
      <c r="U1934" s="131">
        <v>11304.966797498975</v>
      </c>
      <c r="V1934" s="131">
        <v>20653.591213485503</v>
      </c>
      <c r="W1934" s="131">
        <v>2349.7415529589939</v>
      </c>
      <c r="X1934" s="131">
        <v>8649.6150884733142</v>
      </c>
      <c r="Y1934" s="131">
        <v>6.861862715171843</v>
      </c>
      <c r="Z1934" s="131">
        <v>166.76114634573554</v>
      </c>
      <c r="AA1934" s="131">
        <v>1405.6384637323326</v>
      </c>
      <c r="AB1934" s="131">
        <v>1068.6988726576431</v>
      </c>
      <c r="AC1934" s="131">
        <v>3370.2128806395003</v>
      </c>
      <c r="AD1934" s="131">
        <v>1729.4939872213167</v>
      </c>
      <c r="AE1934" s="131">
        <v>391.85873980102156</v>
      </c>
      <c r="AF1934" s="131">
        <v>11436.678630745726</v>
      </c>
      <c r="AG1934" s="131">
        <v>6127.5516725594407</v>
      </c>
      <c r="AH1934" s="43">
        <v>101171.88025712331</v>
      </c>
    </row>
    <row r="1935" spans="1:34">
      <c r="A1935" s="52">
        <v>0</v>
      </c>
      <c r="C1935" s="53"/>
      <c r="D1935" s="62">
        <v>2007</v>
      </c>
      <c r="E1935" s="62">
        <v>10</v>
      </c>
      <c r="F1935" s="62">
        <v>2008</v>
      </c>
      <c r="G1935" s="62">
        <v>2008</v>
      </c>
      <c r="H1935" s="131">
        <v>863.95797580635201</v>
      </c>
      <c r="I1935" s="131">
        <v>877.5808285852022</v>
      </c>
      <c r="J1935" s="131">
        <v>996.25259162580437</v>
      </c>
      <c r="K1935" s="131">
        <v>8147.2280423284083</v>
      </c>
      <c r="L1935" s="131">
        <v>3270.8733515409772</v>
      </c>
      <c r="M1935" s="131">
        <v>227.69407069111423</v>
      </c>
      <c r="N1935" s="131">
        <v>5524.4593874582042</v>
      </c>
      <c r="O1935" s="131">
        <v>806.27046480773697</v>
      </c>
      <c r="P1935" s="131">
        <v>772.98692402220581</v>
      </c>
      <c r="Q1935" s="131">
        <v>1379.2917078923433</v>
      </c>
      <c r="R1935" s="131">
        <v>0</v>
      </c>
      <c r="S1935" s="131">
        <v>1870.087049006487</v>
      </c>
      <c r="T1935" s="131">
        <v>4123.1800962884599</v>
      </c>
      <c r="U1935" s="131">
        <v>11582.812583415014</v>
      </c>
      <c r="V1935" s="131">
        <v>18802.720677146415</v>
      </c>
      <c r="W1935" s="131">
        <v>1603.8023142674197</v>
      </c>
      <c r="X1935" s="131">
        <v>7733.4158001617716</v>
      </c>
      <c r="Y1935" s="131">
        <v>1.4511492146889093</v>
      </c>
      <c r="Z1935" s="131">
        <v>40.304685663717606</v>
      </c>
      <c r="AA1935" s="131">
        <v>1398.6820598836209</v>
      </c>
      <c r="AB1935" s="131">
        <v>977.94313902199826</v>
      </c>
      <c r="AC1935" s="131">
        <v>3647.490207788323</v>
      </c>
      <c r="AD1935" s="131">
        <v>1556.8876486421132</v>
      </c>
      <c r="AE1935" s="131">
        <v>2072.7546679131947</v>
      </c>
      <c r="AF1935" s="131">
        <v>10101.240042015344</v>
      </c>
      <c r="AG1935" s="131">
        <v>4095.7254234257748</v>
      </c>
      <c r="AH1935" s="43">
        <v>92475.092888612679</v>
      </c>
    </row>
    <row r="1936" spans="1:34">
      <c r="A1936" s="52">
        <v>0</v>
      </c>
      <c r="C1936" s="53"/>
      <c r="D1936" s="62">
        <v>2007</v>
      </c>
      <c r="E1936" s="62">
        <v>11</v>
      </c>
      <c r="F1936" s="62">
        <v>2008</v>
      </c>
      <c r="G1936" s="62">
        <v>2008</v>
      </c>
      <c r="H1936" s="131">
        <v>981.49223591478005</v>
      </c>
      <c r="I1936" s="131">
        <v>789.08305292411751</v>
      </c>
      <c r="J1936" s="131">
        <v>1085.6022553281998</v>
      </c>
      <c r="K1936" s="131">
        <v>6338.4873833882111</v>
      </c>
      <c r="L1936" s="131">
        <v>5049.3352313177447</v>
      </c>
      <c r="M1936" s="131">
        <v>223.81091599715725</v>
      </c>
      <c r="N1936" s="131">
        <v>3642.848627916218</v>
      </c>
      <c r="O1936" s="131">
        <v>666.16861487388974</v>
      </c>
      <c r="P1936" s="131">
        <v>531.24686988858639</v>
      </c>
      <c r="Q1936" s="131">
        <v>1193.171362690048</v>
      </c>
      <c r="R1936" s="131">
        <v>0</v>
      </c>
      <c r="S1936" s="131">
        <v>1560.2713113044733</v>
      </c>
      <c r="T1936" s="131">
        <v>3352.0733542107869</v>
      </c>
      <c r="U1936" s="131">
        <v>9428.6535922535149</v>
      </c>
      <c r="V1936" s="131">
        <v>15268.493641196852</v>
      </c>
      <c r="W1936" s="131">
        <v>1239.2535266139394</v>
      </c>
      <c r="X1936" s="131">
        <v>6739.7539640406603</v>
      </c>
      <c r="Y1936" s="131">
        <v>0</v>
      </c>
      <c r="Z1936" s="131">
        <v>0.40752968315184629</v>
      </c>
      <c r="AA1936" s="131">
        <v>1274.1947863584269</v>
      </c>
      <c r="AB1936" s="131">
        <v>928.95275584220224</v>
      </c>
      <c r="AC1936" s="131">
        <v>2890.8858028250097</v>
      </c>
      <c r="AD1936" s="131">
        <v>1304.267576726993</v>
      </c>
      <c r="AE1936" s="131">
        <v>1589.6593798660642</v>
      </c>
      <c r="AF1936" s="131">
        <v>8686.9958329423753</v>
      </c>
      <c r="AG1936" s="131">
        <v>3179.6247876351504</v>
      </c>
      <c r="AH1936" s="43">
        <v>77944.734391738559</v>
      </c>
    </row>
    <row r="1937" spans="1:34">
      <c r="A1937" s="52">
        <v>0</v>
      </c>
      <c r="C1937" s="53"/>
      <c r="D1937" s="62">
        <v>2007</v>
      </c>
      <c r="E1937" s="62">
        <v>12</v>
      </c>
      <c r="F1937" s="62">
        <v>2008</v>
      </c>
      <c r="G1937" s="62">
        <v>2008</v>
      </c>
      <c r="H1937" s="131">
        <v>884.44640412685828</v>
      </c>
      <c r="I1937" s="131">
        <v>684.66363846343722</v>
      </c>
      <c r="J1937" s="131">
        <v>661.40262666717183</v>
      </c>
      <c r="K1937" s="131">
        <v>5054.0474280407361</v>
      </c>
      <c r="L1937" s="131">
        <v>4060.22241391132</v>
      </c>
      <c r="M1937" s="131">
        <v>217.10364879850425</v>
      </c>
      <c r="N1937" s="131">
        <v>2952.4655011607879</v>
      </c>
      <c r="O1937" s="131">
        <v>576.48596284766097</v>
      </c>
      <c r="P1937" s="131">
        <v>525.76971391484369</v>
      </c>
      <c r="Q1937" s="131">
        <v>1104.2312117852266</v>
      </c>
      <c r="R1937" s="131">
        <v>0</v>
      </c>
      <c r="S1937" s="131">
        <v>1236.1119484964333</v>
      </c>
      <c r="T1937" s="131">
        <v>2616.4692841024566</v>
      </c>
      <c r="U1937" s="131">
        <v>6397.7234739869582</v>
      </c>
      <c r="V1937" s="131">
        <v>12966.346944299041</v>
      </c>
      <c r="W1937" s="131">
        <v>968.61531848553489</v>
      </c>
      <c r="X1937" s="131">
        <v>3928.53992974019</v>
      </c>
      <c r="Y1937" s="131">
        <v>0.16584562453587537</v>
      </c>
      <c r="Z1937" s="131">
        <v>32.928398398669181</v>
      </c>
      <c r="AA1937" s="131">
        <v>520.92140448489261</v>
      </c>
      <c r="AB1937" s="131">
        <v>440.12102567424716</v>
      </c>
      <c r="AC1937" s="131">
        <v>2937.8724932873438</v>
      </c>
      <c r="AD1937" s="131">
        <v>1170.4068542902764</v>
      </c>
      <c r="AE1937" s="131">
        <v>218.14859308338166</v>
      </c>
      <c r="AF1937" s="131">
        <v>8313.1104062577142</v>
      </c>
      <c r="AG1937" s="131">
        <v>2379.0124438005837</v>
      </c>
      <c r="AH1937" s="43">
        <v>60847.332913728795</v>
      </c>
    </row>
    <row r="1938" spans="1:34">
      <c r="A1938" s="52">
        <v>0</v>
      </c>
      <c r="C1938" s="53"/>
      <c r="D1938" s="62">
        <v>2008</v>
      </c>
      <c r="E1938" s="62">
        <v>1</v>
      </c>
      <c r="F1938" s="62">
        <v>2008</v>
      </c>
      <c r="G1938" s="62">
        <v>2008</v>
      </c>
      <c r="H1938" s="131">
        <v>1013.1242633646406</v>
      </c>
      <c r="I1938" s="131">
        <v>733.9543785805181</v>
      </c>
      <c r="J1938" s="131">
        <v>338.88337626076139</v>
      </c>
      <c r="K1938" s="131">
        <v>6076.6288729631578</v>
      </c>
      <c r="L1938" s="131">
        <v>4167.2632957449196</v>
      </c>
      <c r="M1938" s="131">
        <v>204.09255904472633</v>
      </c>
      <c r="N1938" s="131">
        <v>3269.9979849921679</v>
      </c>
      <c r="O1938" s="131">
        <v>750.88874742102212</v>
      </c>
      <c r="P1938" s="131">
        <v>489.14356206321787</v>
      </c>
      <c r="Q1938" s="131">
        <v>1095.6641825436595</v>
      </c>
      <c r="R1938" s="131">
        <v>0</v>
      </c>
      <c r="S1938" s="131">
        <v>1401.1456945675982</v>
      </c>
      <c r="T1938" s="131">
        <v>1775.2747621727808</v>
      </c>
      <c r="U1938" s="131">
        <v>9578.7735457022936</v>
      </c>
      <c r="V1938" s="131">
        <v>10205.081415078364</v>
      </c>
      <c r="W1938" s="131">
        <v>1170.1294821136112</v>
      </c>
      <c r="X1938" s="131">
        <v>3604.0420087838461</v>
      </c>
      <c r="Y1938" s="131">
        <v>0</v>
      </c>
      <c r="Z1938" s="131">
        <v>0.28527077820629237</v>
      </c>
      <c r="AA1938" s="131">
        <v>1222.223978535206</v>
      </c>
      <c r="AB1938" s="131">
        <v>760.91247861749764</v>
      </c>
      <c r="AC1938" s="131">
        <v>1866.7958735915411</v>
      </c>
      <c r="AD1938" s="131">
        <v>1164.1174183365915</v>
      </c>
      <c r="AE1938" s="131">
        <v>174.57292824941922</v>
      </c>
      <c r="AF1938" s="131">
        <v>8811.1743862094827</v>
      </c>
      <c r="AG1938" s="131">
        <v>2589.5860102625097</v>
      </c>
      <c r="AH1938" s="43">
        <v>62463.756475977738</v>
      </c>
    </row>
    <row r="1939" spans="1:34">
      <c r="A1939" s="52">
        <v>0</v>
      </c>
      <c r="C1939" s="53"/>
      <c r="D1939" s="62">
        <v>2008</v>
      </c>
      <c r="E1939" s="62">
        <v>2</v>
      </c>
      <c r="F1939" s="62">
        <v>2008</v>
      </c>
      <c r="G1939" s="62">
        <v>2008</v>
      </c>
      <c r="H1939" s="131">
        <v>1293.3594580053957</v>
      </c>
      <c r="I1939" s="131">
        <v>673.91653227371035</v>
      </c>
      <c r="J1939" s="131">
        <v>379.87051777858414</v>
      </c>
      <c r="K1939" s="131">
        <v>3342.5360259629606</v>
      </c>
      <c r="L1939" s="131">
        <v>4926.2210080641153</v>
      </c>
      <c r="M1939" s="131">
        <v>201.31887712047134</v>
      </c>
      <c r="N1939" s="131">
        <v>2951.6721507696288</v>
      </c>
      <c r="O1939" s="131">
        <v>615.74941696627104</v>
      </c>
      <c r="P1939" s="131">
        <v>476.21449320002955</v>
      </c>
      <c r="Q1939" s="131">
        <v>968.82637174961462</v>
      </c>
      <c r="R1939" s="131">
        <v>0</v>
      </c>
      <c r="S1939" s="131">
        <v>1097.467846785097</v>
      </c>
      <c r="T1939" s="131">
        <v>1246.36964805296</v>
      </c>
      <c r="U1939" s="131">
        <v>6397.0110073758315</v>
      </c>
      <c r="V1939" s="131">
        <v>9726.1691730650255</v>
      </c>
      <c r="W1939" s="131">
        <v>1040.1191632467328</v>
      </c>
      <c r="X1939" s="131">
        <v>3134.8964499620183</v>
      </c>
      <c r="Y1939" s="131">
        <v>0</v>
      </c>
      <c r="Z1939" s="131">
        <v>2.4451780989110778</v>
      </c>
      <c r="AA1939" s="131">
        <v>1219.2311071119234</v>
      </c>
      <c r="AB1939" s="131">
        <v>664.05042700225863</v>
      </c>
      <c r="AC1939" s="131">
        <v>1990.8602851094711</v>
      </c>
      <c r="AD1939" s="131">
        <v>978.42770763982958</v>
      </c>
      <c r="AE1939" s="131">
        <v>69.272001539486098</v>
      </c>
      <c r="AF1939" s="131">
        <v>8091.2294962812875</v>
      </c>
      <c r="AG1939" s="131">
        <v>2042.3111331011246</v>
      </c>
      <c r="AH1939" s="43">
        <v>53529.545476262741</v>
      </c>
    </row>
    <row r="1940" spans="1:34">
      <c r="A1940" s="52">
        <v>0</v>
      </c>
      <c r="C1940" s="53"/>
      <c r="D1940" s="62">
        <v>2008</v>
      </c>
      <c r="E1940" s="62">
        <v>3</v>
      </c>
      <c r="F1940" s="62">
        <v>2008</v>
      </c>
      <c r="G1940" s="62">
        <v>2008</v>
      </c>
      <c r="H1940" s="131">
        <v>1467.182055448319</v>
      </c>
      <c r="I1940" s="131">
        <v>783.97486047591394</v>
      </c>
      <c r="J1940" s="131">
        <v>329.43366978148828</v>
      </c>
      <c r="K1940" s="131">
        <v>5809.7322588649813</v>
      </c>
      <c r="L1940" s="131">
        <v>4423.5074646359644</v>
      </c>
      <c r="M1940" s="131">
        <v>232.58583699389126</v>
      </c>
      <c r="N1940" s="131">
        <v>3284.7591104519242</v>
      </c>
      <c r="O1940" s="131">
        <v>671.09143419715326</v>
      </c>
      <c r="P1940" s="131">
        <v>775.93042961353683</v>
      </c>
      <c r="Q1940" s="131">
        <v>1101.6153249939084</v>
      </c>
      <c r="R1940" s="131">
        <v>0</v>
      </c>
      <c r="S1940" s="131">
        <v>1342.6552141581283</v>
      </c>
      <c r="T1940" s="131">
        <v>1510.9104324288974</v>
      </c>
      <c r="U1940" s="131">
        <v>9013.9170624634662</v>
      </c>
      <c r="V1940" s="131">
        <v>12000.577935628162</v>
      </c>
      <c r="W1940" s="131">
        <v>1173.6076517256508</v>
      </c>
      <c r="X1940" s="131">
        <v>3740.6286904661501</v>
      </c>
      <c r="Y1940" s="131">
        <v>0</v>
      </c>
      <c r="Z1940" s="131">
        <v>5.9499333740169567</v>
      </c>
      <c r="AA1940" s="131">
        <v>1363.9000406400644</v>
      </c>
      <c r="AB1940" s="131">
        <v>694.34895132848828</v>
      </c>
      <c r="AC1940" s="131">
        <v>1440.5993625554108</v>
      </c>
      <c r="AD1940" s="131">
        <v>1138.5560743537008</v>
      </c>
      <c r="AE1940" s="131">
        <v>694.47676333306231</v>
      </c>
      <c r="AF1940" s="131">
        <v>9105.8734890716405</v>
      </c>
      <c r="AG1940" s="131">
        <v>2560.5529286130618</v>
      </c>
      <c r="AH1940" s="43">
        <v>64666.366975596975</v>
      </c>
    </row>
    <row r="1941" spans="1:34">
      <c r="A1941" s="52">
        <v>0</v>
      </c>
      <c r="C1941" s="53"/>
      <c r="D1941" s="62">
        <v>2008</v>
      </c>
      <c r="E1941" s="62">
        <v>4</v>
      </c>
      <c r="F1941" s="62">
        <v>2008</v>
      </c>
      <c r="G1941" s="62">
        <v>2008</v>
      </c>
      <c r="H1941" s="131">
        <v>1393.2131257944147</v>
      </c>
      <c r="I1941" s="131">
        <v>873.76626928946575</v>
      </c>
      <c r="J1941" s="131">
        <v>446.90197227586697</v>
      </c>
      <c r="K1941" s="131">
        <v>6656.2565565272007</v>
      </c>
      <c r="L1941" s="131">
        <v>6006.7488036538316</v>
      </c>
      <c r="M1941" s="131">
        <v>223.40747135362921</v>
      </c>
      <c r="N1941" s="131">
        <v>4180.6199885176811</v>
      </c>
      <c r="O1941" s="131">
        <v>763.75159791083968</v>
      </c>
      <c r="P1941" s="131">
        <v>843.81735603638754</v>
      </c>
      <c r="Q1941" s="131">
        <v>1259.0263126614855</v>
      </c>
      <c r="R1941" s="131">
        <v>0</v>
      </c>
      <c r="S1941" s="131">
        <v>1065.235718972471</v>
      </c>
      <c r="T1941" s="131">
        <v>3470.9331943626221</v>
      </c>
      <c r="U1941" s="131">
        <v>9150.8887684523797</v>
      </c>
      <c r="V1941" s="131">
        <v>17609.785794995365</v>
      </c>
      <c r="W1941" s="131">
        <v>1416.6401768279709</v>
      </c>
      <c r="X1941" s="131">
        <v>5026.2727877126217</v>
      </c>
      <c r="Y1941" s="131">
        <v>0</v>
      </c>
      <c r="Z1941" s="131">
        <v>0.32602374652147709</v>
      </c>
      <c r="AA1941" s="131">
        <v>1182.9122079483027</v>
      </c>
      <c r="AB1941" s="131">
        <v>827.47600590650677</v>
      </c>
      <c r="AC1941" s="131">
        <v>2154.4060836354988</v>
      </c>
      <c r="AD1941" s="131">
        <v>1296.195573363975</v>
      </c>
      <c r="AE1941" s="131">
        <v>1350.3674417749824</v>
      </c>
      <c r="AF1941" s="131">
        <v>9396.6271195055797</v>
      </c>
      <c r="AG1941" s="131">
        <v>3328.0361304767403</v>
      </c>
      <c r="AH1941" s="43">
        <v>79923.612481702337</v>
      </c>
    </row>
    <row r="1942" spans="1:34">
      <c r="A1942" s="52">
        <v>0</v>
      </c>
      <c r="C1942" s="53"/>
      <c r="D1942" s="62">
        <v>2008</v>
      </c>
      <c r="E1942" s="62">
        <v>5</v>
      </c>
      <c r="F1942" s="62">
        <v>2009</v>
      </c>
      <c r="G1942" s="62">
        <v>2009</v>
      </c>
      <c r="H1942" s="131">
        <v>1070.0926234806518</v>
      </c>
      <c r="I1942" s="131">
        <v>935.66164012289335</v>
      </c>
      <c r="J1942" s="131">
        <v>482.03106404535976</v>
      </c>
      <c r="K1942" s="131">
        <v>9309.5247037469762</v>
      </c>
      <c r="L1942" s="131">
        <v>3446.1657024022388</v>
      </c>
      <c r="M1942" s="131">
        <v>225.82813921479723</v>
      </c>
      <c r="N1942" s="131">
        <v>6283.7918754816847</v>
      </c>
      <c r="O1942" s="131">
        <v>904.56805064967671</v>
      </c>
      <c r="P1942" s="131">
        <v>1266.6016338190911</v>
      </c>
      <c r="Q1942" s="131">
        <v>1523.1327828299568</v>
      </c>
      <c r="R1942" s="131">
        <v>0</v>
      </c>
      <c r="S1942" s="131">
        <v>2016.5101876746387</v>
      </c>
      <c r="T1942" s="131">
        <v>2437.8971964634165</v>
      </c>
      <c r="U1942" s="131">
        <v>8805.6177332470816</v>
      </c>
      <c r="V1942" s="131">
        <v>19768.795244457458</v>
      </c>
      <c r="W1942" s="131">
        <v>1957.5870822794288</v>
      </c>
      <c r="X1942" s="131">
        <v>7820.476217979327</v>
      </c>
      <c r="Y1942" s="131">
        <v>0.43534476440667286</v>
      </c>
      <c r="Z1942" s="131">
        <v>6.1944511839080647</v>
      </c>
      <c r="AA1942" s="131">
        <v>1379.3497282575513</v>
      </c>
      <c r="AB1942" s="131">
        <v>996.54177164686848</v>
      </c>
      <c r="AC1942" s="131">
        <v>2789.73874813362</v>
      </c>
      <c r="AD1942" s="131">
        <v>1560.0155499452826</v>
      </c>
      <c r="AE1942" s="131">
        <v>103.94958214208599</v>
      </c>
      <c r="AF1942" s="131">
        <v>11104.878243295403</v>
      </c>
      <c r="AG1942" s="131">
        <v>5072.7517363246025</v>
      </c>
      <c r="AH1942" s="43">
        <v>91268.137033588413</v>
      </c>
    </row>
    <row r="1943" spans="1:34">
      <c r="A1943" s="52">
        <v>0</v>
      </c>
      <c r="C1943" s="53"/>
      <c r="D1943" s="62">
        <v>2008</v>
      </c>
      <c r="E1943" s="62">
        <v>6</v>
      </c>
      <c r="F1943" s="62">
        <v>2009</v>
      </c>
      <c r="G1943" s="62">
        <v>2009</v>
      </c>
      <c r="H1943" s="131">
        <v>1458.2101419760634</v>
      </c>
      <c r="I1943" s="131">
        <v>942.89271774437623</v>
      </c>
      <c r="J1943" s="131">
        <v>415.61422460363946</v>
      </c>
      <c r="K1943" s="131">
        <v>20318.395632409793</v>
      </c>
      <c r="L1943" s="131">
        <v>3764.0530286450435</v>
      </c>
      <c r="M1943" s="131">
        <v>213.67436932851629</v>
      </c>
      <c r="N1943" s="131">
        <v>7554.4747519889179</v>
      </c>
      <c r="O1943" s="131">
        <v>977.25903597947979</v>
      </c>
      <c r="P1943" s="131">
        <v>1592.0266697011864</v>
      </c>
      <c r="Q1943" s="131">
        <v>1761.2438780097032</v>
      </c>
      <c r="R1943" s="131">
        <v>0</v>
      </c>
      <c r="S1943" s="131">
        <v>2052.0574325026159</v>
      </c>
      <c r="T1943" s="131">
        <v>2252.7962874383643</v>
      </c>
      <c r="U1943" s="131">
        <v>6978.0761060177729</v>
      </c>
      <c r="V1943" s="131">
        <v>21200.643032254888</v>
      </c>
      <c r="W1943" s="131">
        <v>2249.2773696386012</v>
      </c>
      <c r="X1943" s="131">
        <v>9382.0224847691516</v>
      </c>
      <c r="Y1943" s="131">
        <v>3.1510668661816319</v>
      </c>
      <c r="Z1943" s="131">
        <v>125.4376364741383</v>
      </c>
      <c r="AA1943" s="131">
        <v>1411.9882044547026</v>
      </c>
      <c r="AB1943" s="131">
        <v>1008.8010207204046</v>
      </c>
      <c r="AC1943" s="131">
        <v>2941.5378740440642</v>
      </c>
      <c r="AD1943" s="131">
        <v>1531.7971715220651</v>
      </c>
      <c r="AE1943" s="131">
        <v>115.82062442271219</v>
      </c>
      <c r="AF1943" s="131">
        <v>11341.364323137695</v>
      </c>
      <c r="AG1943" s="131">
        <v>6130.4111863687485</v>
      </c>
      <c r="AH1943" s="43">
        <v>107723.02627101881</v>
      </c>
    </row>
    <row r="1944" spans="1:34">
      <c r="A1944" s="52">
        <v>0</v>
      </c>
      <c r="C1944" s="53"/>
      <c r="D1944" s="62">
        <v>2008</v>
      </c>
      <c r="E1944" s="62">
        <v>7</v>
      </c>
      <c r="F1944" s="62">
        <v>2009</v>
      </c>
      <c r="G1944" s="62">
        <v>2009</v>
      </c>
      <c r="H1944" s="131">
        <v>1275.1523964357812</v>
      </c>
      <c r="I1944" s="131">
        <v>1012.6493977351037</v>
      </c>
      <c r="J1944" s="131">
        <v>509.90001547102099</v>
      </c>
      <c r="K1944" s="131">
        <v>10692.023359854278</v>
      </c>
      <c r="L1944" s="131">
        <v>4083.5924328068231</v>
      </c>
      <c r="M1944" s="131">
        <v>215.38900906351026</v>
      </c>
      <c r="N1944" s="131">
        <v>8102.6558313592341</v>
      </c>
      <c r="O1944" s="131">
        <v>1097.5108079969416</v>
      </c>
      <c r="P1944" s="131">
        <v>1266.9369698991163</v>
      </c>
      <c r="Q1944" s="131">
        <v>1895.4388704043304</v>
      </c>
      <c r="R1944" s="131">
        <v>0</v>
      </c>
      <c r="S1944" s="131">
        <v>2176.5220238116572</v>
      </c>
      <c r="T1944" s="131">
        <v>2713.1311315418502</v>
      </c>
      <c r="U1944" s="131">
        <v>8032.186649601208</v>
      </c>
      <c r="V1944" s="131">
        <v>22436.76353554878</v>
      </c>
      <c r="W1944" s="131">
        <v>2532.9495607342287</v>
      </c>
      <c r="X1944" s="131">
        <v>9075.0474724548403</v>
      </c>
      <c r="Y1944" s="131">
        <v>5.9704424832915119</v>
      </c>
      <c r="Z1944" s="131">
        <v>144.59153158227508</v>
      </c>
      <c r="AA1944" s="131">
        <v>1443.4133543991713</v>
      </c>
      <c r="AB1944" s="131">
        <v>1080.1656987872625</v>
      </c>
      <c r="AC1944" s="131">
        <v>3424.0241609869645</v>
      </c>
      <c r="AD1944" s="131">
        <v>1648.4376201176765</v>
      </c>
      <c r="AE1944" s="131">
        <v>113.89755715308362</v>
      </c>
      <c r="AF1944" s="131">
        <v>12119.660673714818</v>
      </c>
      <c r="AG1944" s="131">
        <v>6831.3012062769485</v>
      </c>
      <c r="AH1944" s="43">
        <v>103929.31171022021</v>
      </c>
    </row>
    <row r="1945" spans="1:34">
      <c r="A1945" s="52">
        <v>0</v>
      </c>
      <c r="C1945" s="53"/>
      <c r="D1945" s="62">
        <v>2008</v>
      </c>
      <c r="E1945" s="62">
        <v>8</v>
      </c>
      <c r="F1945" s="62">
        <v>2009</v>
      </c>
      <c r="G1945" s="62">
        <v>2009</v>
      </c>
      <c r="H1945" s="131">
        <v>1220.2021684455588</v>
      </c>
      <c r="I1945" s="131">
        <v>1092.4897822989085</v>
      </c>
      <c r="J1945" s="131">
        <v>491.80728477290057</v>
      </c>
      <c r="K1945" s="131">
        <v>10803.230282395183</v>
      </c>
      <c r="L1945" s="131">
        <v>4186.5719564229412</v>
      </c>
      <c r="M1945" s="131">
        <v>221.08766465334324</v>
      </c>
      <c r="N1945" s="131">
        <v>8151.9156783739591</v>
      </c>
      <c r="O1945" s="131">
        <v>1123.6335105349046</v>
      </c>
      <c r="P1945" s="131">
        <v>1199.608936942974</v>
      </c>
      <c r="Q1945" s="131">
        <v>1805.1253789340669</v>
      </c>
      <c r="R1945" s="131">
        <v>0</v>
      </c>
      <c r="S1945" s="131">
        <v>2216.401896818114</v>
      </c>
      <c r="T1945" s="131">
        <v>2873.1754828151793</v>
      </c>
      <c r="U1945" s="131">
        <v>8839.0227018550886</v>
      </c>
      <c r="V1945" s="131">
        <v>22706.605765771525</v>
      </c>
      <c r="W1945" s="131">
        <v>2605.5151625348917</v>
      </c>
      <c r="X1945" s="131">
        <v>9486.8567359348308</v>
      </c>
      <c r="Y1945" s="131">
        <v>18.014980965209464</v>
      </c>
      <c r="Z1945" s="131">
        <v>180.6171555728983</v>
      </c>
      <c r="AA1945" s="131">
        <v>1442.8875796896762</v>
      </c>
      <c r="AB1945" s="131">
        <v>1143.0934031571242</v>
      </c>
      <c r="AC1945" s="131">
        <v>3714.2175917547052</v>
      </c>
      <c r="AD1945" s="131">
        <v>1680.658366875057</v>
      </c>
      <c r="AE1945" s="131">
        <v>149.37554953817758</v>
      </c>
      <c r="AF1945" s="131">
        <v>12433.533388201831</v>
      </c>
      <c r="AG1945" s="131">
        <v>7025.6708611528029</v>
      </c>
      <c r="AH1945" s="43">
        <v>106811.31926641183</v>
      </c>
    </row>
    <row r="1946" spans="1:34">
      <c r="A1946" s="52">
        <v>0</v>
      </c>
      <c r="C1946" s="53"/>
      <c r="D1946" s="62">
        <v>2008</v>
      </c>
      <c r="E1946" s="62">
        <v>9</v>
      </c>
      <c r="F1946" s="62">
        <v>2009</v>
      </c>
      <c r="G1946" s="62">
        <v>2009</v>
      </c>
      <c r="H1946" s="131">
        <v>955.98041349856078</v>
      </c>
      <c r="I1946" s="131">
        <v>1035.1718826203648</v>
      </c>
      <c r="J1946" s="131">
        <v>441.04392252753695</v>
      </c>
      <c r="K1946" s="131">
        <v>9998.0245788814518</v>
      </c>
      <c r="L1946" s="131">
        <v>3797.9550442740128</v>
      </c>
      <c r="M1946" s="131">
        <v>212.46403539793226</v>
      </c>
      <c r="N1946" s="131">
        <v>7449.4399683835809</v>
      </c>
      <c r="O1946" s="131">
        <v>1083.417252676308</v>
      </c>
      <c r="P1946" s="131">
        <v>1081.6451559030481</v>
      </c>
      <c r="Q1946" s="131">
        <v>1657.4912681490418</v>
      </c>
      <c r="R1946" s="131">
        <v>0</v>
      </c>
      <c r="S1946" s="131">
        <v>2028.7203216321711</v>
      </c>
      <c r="T1946" s="131">
        <v>2768.8555043446254</v>
      </c>
      <c r="U1946" s="131">
        <v>11304.966797498975</v>
      </c>
      <c r="V1946" s="131">
        <v>20653.591213485503</v>
      </c>
      <c r="W1946" s="131">
        <v>2349.7415529589939</v>
      </c>
      <c r="X1946" s="131">
        <v>8649.6150884733142</v>
      </c>
      <c r="Y1946" s="131">
        <v>6.861862715171843</v>
      </c>
      <c r="Z1946" s="131">
        <v>166.76114634573554</v>
      </c>
      <c r="AA1946" s="131">
        <v>1405.6384637323326</v>
      </c>
      <c r="AB1946" s="131">
        <v>1068.6988726576431</v>
      </c>
      <c r="AC1946" s="131">
        <v>3370.2128806395003</v>
      </c>
      <c r="AD1946" s="131">
        <v>1729.4939872213167</v>
      </c>
      <c r="AE1946" s="131">
        <v>391.85873980102156</v>
      </c>
      <c r="AF1946" s="131">
        <v>11436.678630745726</v>
      </c>
      <c r="AG1946" s="131">
        <v>6127.5516725594407</v>
      </c>
      <c r="AH1946" s="43">
        <v>101171.88025712331</v>
      </c>
    </row>
    <row r="1947" spans="1:34">
      <c r="A1947" s="52">
        <v>0</v>
      </c>
      <c r="C1947" s="53"/>
      <c r="D1947" s="62">
        <v>2008</v>
      </c>
      <c r="E1947" s="62">
        <v>10</v>
      </c>
      <c r="F1947" s="62">
        <v>2009</v>
      </c>
      <c r="G1947" s="62">
        <v>2009</v>
      </c>
      <c r="H1947" s="131">
        <v>863.95797580635201</v>
      </c>
      <c r="I1947" s="131">
        <v>877.5808285852022</v>
      </c>
      <c r="J1947" s="131">
        <v>996.25259162580437</v>
      </c>
      <c r="K1947" s="131">
        <v>8147.2280423284083</v>
      </c>
      <c r="L1947" s="131">
        <v>3270.8733515409772</v>
      </c>
      <c r="M1947" s="131">
        <v>227.69407069111423</v>
      </c>
      <c r="N1947" s="131">
        <v>5524.4593874582042</v>
      </c>
      <c r="O1947" s="131">
        <v>806.27046480773697</v>
      </c>
      <c r="P1947" s="131">
        <v>772.98692402220581</v>
      </c>
      <c r="Q1947" s="131">
        <v>1379.2917078923433</v>
      </c>
      <c r="R1947" s="131">
        <v>0</v>
      </c>
      <c r="S1947" s="131">
        <v>1870.087049006487</v>
      </c>
      <c r="T1947" s="131">
        <v>4123.1800962884599</v>
      </c>
      <c r="U1947" s="131">
        <v>11582.812583415014</v>
      </c>
      <c r="V1947" s="131">
        <v>18802.720677146415</v>
      </c>
      <c r="W1947" s="131">
        <v>1603.8023142674197</v>
      </c>
      <c r="X1947" s="131">
        <v>7733.4158001617716</v>
      </c>
      <c r="Y1947" s="131">
        <v>1.4511492146889093</v>
      </c>
      <c r="Z1947" s="131">
        <v>40.304685663717606</v>
      </c>
      <c r="AA1947" s="131">
        <v>1398.6820598836209</v>
      </c>
      <c r="AB1947" s="131">
        <v>977.94313902199826</v>
      </c>
      <c r="AC1947" s="131">
        <v>3647.490207788323</v>
      </c>
      <c r="AD1947" s="131">
        <v>1556.8876486421132</v>
      </c>
      <c r="AE1947" s="131">
        <v>2072.7546679131947</v>
      </c>
      <c r="AF1947" s="131">
        <v>10101.240042015344</v>
      </c>
      <c r="AG1947" s="131">
        <v>4095.7254234257748</v>
      </c>
      <c r="AH1947" s="43">
        <v>92475.092888612679</v>
      </c>
    </row>
    <row r="1948" spans="1:34">
      <c r="A1948" s="52">
        <v>0</v>
      </c>
      <c r="C1948" s="53"/>
      <c r="D1948" s="62">
        <v>2008</v>
      </c>
      <c r="E1948" s="62">
        <v>11</v>
      </c>
      <c r="F1948" s="62">
        <v>2009</v>
      </c>
      <c r="G1948" s="62">
        <v>2009</v>
      </c>
      <c r="H1948" s="131">
        <v>981.49223591478005</v>
      </c>
      <c r="I1948" s="131">
        <v>789.08305292411751</v>
      </c>
      <c r="J1948" s="131">
        <v>1085.6022553281998</v>
      </c>
      <c r="K1948" s="131">
        <v>6338.4873833882111</v>
      </c>
      <c r="L1948" s="131">
        <v>5049.3352313177447</v>
      </c>
      <c r="M1948" s="131">
        <v>223.81091599715725</v>
      </c>
      <c r="N1948" s="131">
        <v>3642.848627916218</v>
      </c>
      <c r="O1948" s="131">
        <v>666.16861487388974</v>
      </c>
      <c r="P1948" s="131">
        <v>531.24686988858639</v>
      </c>
      <c r="Q1948" s="131">
        <v>1193.171362690048</v>
      </c>
      <c r="R1948" s="131">
        <v>0</v>
      </c>
      <c r="S1948" s="131">
        <v>1560.2713113044733</v>
      </c>
      <c r="T1948" s="131">
        <v>3352.0733542107869</v>
      </c>
      <c r="U1948" s="131">
        <v>9428.6535922535149</v>
      </c>
      <c r="V1948" s="131">
        <v>15268.493641196852</v>
      </c>
      <c r="W1948" s="131">
        <v>1239.2535266139394</v>
      </c>
      <c r="X1948" s="131">
        <v>6739.7539640406603</v>
      </c>
      <c r="Y1948" s="131">
        <v>0</v>
      </c>
      <c r="Z1948" s="131">
        <v>0.40752968315184629</v>
      </c>
      <c r="AA1948" s="131">
        <v>1274.1947863584269</v>
      </c>
      <c r="AB1948" s="131">
        <v>928.95275584220224</v>
      </c>
      <c r="AC1948" s="131">
        <v>2890.8858028250097</v>
      </c>
      <c r="AD1948" s="131">
        <v>1304.267576726993</v>
      </c>
      <c r="AE1948" s="131">
        <v>1589.6593798660642</v>
      </c>
      <c r="AF1948" s="131">
        <v>8686.9958329423753</v>
      </c>
      <c r="AG1948" s="131">
        <v>3179.6247876351504</v>
      </c>
      <c r="AH1948" s="43">
        <v>77944.734391738559</v>
      </c>
    </row>
    <row r="1949" spans="1:34">
      <c r="A1949" s="52">
        <v>0</v>
      </c>
      <c r="C1949" s="53"/>
      <c r="D1949" s="62">
        <v>2008</v>
      </c>
      <c r="E1949" s="62">
        <v>12</v>
      </c>
      <c r="F1949" s="62">
        <v>2009</v>
      </c>
      <c r="G1949" s="62">
        <v>2009</v>
      </c>
      <c r="H1949" s="131">
        <v>884.44640412685828</v>
      </c>
      <c r="I1949" s="131">
        <v>684.66363846343722</v>
      </c>
      <c r="J1949" s="131">
        <v>661.40262666717183</v>
      </c>
      <c r="K1949" s="131">
        <v>5054.0474280407361</v>
      </c>
      <c r="L1949" s="131">
        <v>4060.22241391132</v>
      </c>
      <c r="M1949" s="131">
        <v>217.10364879850425</v>
      </c>
      <c r="N1949" s="131">
        <v>2952.4655011607879</v>
      </c>
      <c r="O1949" s="131">
        <v>576.48596284766097</v>
      </c>
      <c r="P1949" s="131">
        <v>525.76971391484369</v>
      </c>
      <c r="Q1949" s="131">
        <v>1104.2312117852266</v>
      </c>
      <c r="R1949" s="131">
        <v>0</v>
      </c>
      <c r="S1949" s="131">
        <v>1236.1119484964333</v>
      </c>
      <c r="T1949" s="131">
        <v>2616.4692841024566</v>
      </c>
      <c r="U1949" s="131">
        <v>6397.7234739869582</v>
      </c>
      <c r="V1949" s="131">
        <v>12966.346944299041</v>
      </c>
      <c r="W1949" s="131">
        <v>968.61531848553489</v>
      </c>
      <c r="X1949" s="131">
        <v>3928.53992974019</v>
      </c>
      <c r="Y1949" s="131">
        <v>0.16584562453587537</v>
      </c>
      <c r="Z1949" s="131">
        <v>32.928398398669181</v>
      </c>
      <c r="AA1949" s="131">
        <v>520.92140448489261</v>
      </c>
      <c r="AB1949" s="131">
        <v>440.12102567424716</v>
      </c>
      <c r="AC1949" s="131">
        <v>2937.8724932873438</v>
      </c>
      <c r="AD1949" s="131">
        <v>1170.4068542902764</v>
      </c>
      <c r="AE1949" s="131">
        <v>218.14859308338166</v>
      </c>
      <c r="AF1949" s="131">
        <v>8313.1104062577142</v>
      </c>
      <c r="AG1949" s="131">
        <v>2379.0124438005837</v>
      </c>
      <c r="AH1949" s="43">
        <v>60847.332913728795</v>
      </c>
    </row>
    <row r="1950" spans="1:34">
      <c r="A1950" s="52">
        <v>0</v>
      </c>
      <c r="C1950" s="53"/>
      <c r="D1950" s="2">
        <v>2009</v>
      </c>
      <c r="E1950" s="2">
        <v>1</v>
      </c>
      <c r="F1950" s="62">
        <v>2009</v>
      </c>
      <c r="G1950" s="62">
        <v>2009</v>
      </c>
      <c r="H1950" s="131">
        <v>1013.1242633646406</v>
      </c>
      <c r="I1950" s="131">
        <v>733.9543785805181</v>
      </c>
      <c r="J1950" s="131">
        <v>338.88337626076139</v>
      </c>
      <c r="K1950" s="131">
        <v>6076.6288729631578</v>
      </c>
      <c r="L1950" s="131">
        <v>4167.2632957449196</v>
      </c>
      <c r="M1950" s="131">
        <v>204.09255904472633</v>
      </c>
      <c r="N1950" s="131">
        <v>3269.9979849921679</v>
      </c>
      <c r="O1950" s="131">
        <v>750.88874742102212</v>
      </c>
      <c r="P1950" s="131">
        <v>489.14356206321787</v>
      </c>
      <c r="Q1950" s="131">
        <v>1095.6641825436595</v>
      </c>
      <c r="R1950" s="131">
        <v>0</v>
      </c>
      <c r="S1950" s="131">
        <v>1401.1456945675982</v>
      </c>
      <c r="T1950" s="131">
        <v>1775.2747621727808</v>
      </c>
      <c r="U1950" s="131">
        <v>9578.7735457022936</v>
      </c>
      <c r="V1950" s="131">
        <v>10205.081415078364</v>
      </c>
      <c r="W1950" s="131">
        <v>1170.1294821136112</v>
      </c>
      <c r="X1950" s="131">
        <v>3604.0420087838461</v>
      </c>
      <c r="Y1950" s="131">
        <v>0</v>
      </c>
      <c r="Z1950" s="131">
        <v>0.28527077820629237</v>
      </c>
      <c r="AA1950" s="131">
        <v>1222.223978535206</v>
      </c>
      <c r="AB1950" s="131">
        <v>760.91247861749764</v>
      </c>
      <c r="AC1950" s="131">
        <v>1866.7958735915411</v>
      </c>
      <c r="AD1950" s="131">
        <v>1164.1174183365915</v>
      </c>
      <c r="AE1950" s="131">
        <v>174.57292824941922</v>
      </c>
      <c r="AF1950" s="131">
        <v>8811.1743862094827</v>
      </c>
      <c r="AG1950" s="131">
        <v>2589.5860102625097</v>
      </c>
      <c r="AH1950" s="43">
        <v>62463.756475977738</v>
      </c>
    </row>
    <row r="1951" spans="1:34">
      <c r="A1951" s="52">
        <v>0</v>
      </c>
      <c r="C1951" s="53"/>
      <c r="D1951" s="2">
        <v>2009</v>
      </c>
      <c r="E1951" s="2">
        <v>2</v>
      </c>
      <c r="F1951" s="62">
        <v>2009</v>
      </c>
      <c r="G1951" s="62">
        <v>2009</v>
      </c>
      <c r="H1951" s="131">
        <v>1293.3594580053957</v>
      </c>
      <c r="I1951" s="131">
        <v>673.91653227371035</v>
      </c>
      <c r="J1951" s="131">
        <v>379.87051777858414</v>
      </c>
      <c r="K1951" s="131">
        <v>3342.5360259629606</v>
      </c>
      <c r="L1951" s="131">
        <v>4926.2210080641153</v>
      </c>
      <c r="M1951" s="131">
        <v>201.31887712047134</v>
      </c>
      <c r="N1951" s="131">
        <v>2951.6721507696288</v>
      </c>
      <c r="O1951" s="131">
        <v>615.74941696627104</v>
      </c>
      <c r="P1951" s="131">
        <v>476.21449320002955</v>
      </c>
      <c r="Q1951" s="131">
        <v>968.82637174961462</v>
      </c>
      <c r="R1951" s="131">
        <v>0</v>
      </c>
      <c r="S1951" s="131">
        <v>1097.467846785097</v>
      </c>
      <c r="T1951" s="131">
        <v>1246.36964805296</v>
      </c>
      <c r="U1951" s="131">
        <v>6397.0110073758315</v>
      </c>
      <c r="V1951" s="131">
        <v>9726.1691730650255</v>
      </c>
      <c r="W1951" s="131">
        <v>1040.1191632467328</v>
      </c>
      <c r="X1951" s="131">
        <v>3134.8964499620183</v>
      </c>
      <c r="Y1951" s="131">
        <v>0</v>
      </c>
      <c r="Z1951" s="131">
        <v>2.4451780989110778</v>
      </c>
      <c r="AA1951" s="131">
        <v>1219.2311071119234</v>
      </c>
      <c r="AB1951" s="131">
        <v>664.05042700225863</v>
      </c>
      <c r="AC1951" s="131">
        <v>1990.8602851094711</v>
      </c>
      <c r="AD1951" s="131">
        <v>978.42770763982958</v>
      </c>
      <c r="AE1951" s="131">
        <v>69.272001539486098</v>
      </c>
      <c r="AF1951" s="131">
        <v>8091.2294962812875</v>
      </c>
      <c r="AG1951" s="131">
        <v>2042.3111331011246</v>
      </c>
      <c r="AH1951" s="43">
        <v>53529.545476262741</v>
      </c>
    </row>
    <row r="1952" spans="1:34">
      <c r="A1952" s="52">
        <v>0</v>
      </c>
      <c r="C1952" s="53"/>
      <c r="D1952" s="2">
        <v>2009</v>
      </c>
      <c r="E1952" s="2">
        <v>3</v>
      </c>
      <c r="F1952" s="62">
        <v>2009</v>
      </c>
      <c r="G1952" s="62">
        <v>2009</v>
      </c>
      <c r="H1952" s="131">
        <v>1467.182055448319</v>
      </c>
      <c r="I1952" s="131">
        <v>783.97486047591394</v>
      </c>
      <c r="J1952" s="131">
        <v>329.43366978148828</v>
      </c>
      <c r="K1952" s="131">
        <v>5809.7322588649813</v>
      </c>
      <c r="L1952" s="131">
        <v>4423.5074646359644</v>
      </c>
      <c r="M1952" s="131">
        <v>232.58583699389126</v>
      </c>
      <c r="N1952" s="131">
        <v>3284.7591104519242</v>
      </c>
      <c r="O1952" s="131">
        <v>671.09143419715326</v>
      </c>
      <c r="P1952" s="131">
        <v>775.93042961353683</v>
      </c>
      <c r="Q1952" s="131">
        <v>1101.6153249939084</v>
      </c>
      <c r="R1952" s="131">
        <v>0</v>
      </c>
      <c r="S1952" s="131">
        <v>1342.6552141581283</v>
      </c>
      <c r="T1952" s="131">
        <v>1510.9104324288974</v>
      </c>
      <c r="U1952" s="131">
        <v>9013.9170624634662</v>
      </c>
      <c r="V1952" s="131">
        <v>12000.577935628162</v>
      </c>
      <c r="W1952" s="131">
        <v>1173.6076517256508</v>
      </c>
      <c r="X1952" s="131">
        <v>3740.6286904661501</v>
      </c>
      <c r="Y1952" s="131">
        <v>0</v>
      </c>
      <c r="Z1952" s="131">
        <v>5.9499333740169567</v>
      </c>
      <c r="AA1952" s="131">
        <v>1363.9000406400644</v>
      </c>
      <c r="AB1952" s="131">
        <v>694.34895132848828</v>
      </c>
      <c r="AC1952" s="131">
        <v>1440.5993625554108</v>
      </c>
      <c r="AD1952" s="131">
        <v>1138.5560743537008</v>
      </c>
      <c r="AE1952" s="131">
        <v>694.47676333306231</v>
      </c>
      <c r="AF1952" s="131">
        <v>9105.8734890716405</v>
      </c>
      <c r="AG1952" s="131">
        <v>2560.5529286130618</v>
      </c>
      <c r="AH1952" s="43">
        <v>64666.366975596975</v>
      </c>
    </row>
    <row r="1953" spans="1:34">
      <c r="A1953" s="52">
        <v>0</v>
      </c>
      <c r="C1953" s="53"/>
      <c r="D1953" s="2">
        <v>2009</v>
      </c>
      <c r="E1953" s="2">
        <v>4</v>
      </c>
      <c r="F1953" s="62">
        <v>2009</v>
      </c>
      <c r="G1953" s="62">
        <v>2009</v>
      </c>
      <c r="H1953" s="131">
        <v>1393.2131257944147</v>
      </c>
      <c r="I1953" s="131">
        <v>873.76626928946575</v>
      </c>
      <c r="J1953" s="131">
        <v>446.90197227586697</v>
      </c>
      <c r="K1953" s="131">
        <v>6656.2565565272007</v>
      </c>
      <c r="L1953" s="131">
        <v>6006.7488036538316</v>
      </c>
      <c r="M1953" s="131">
        <v>223.40747135362921</v>
      </c>
      <c r="N1953" s="131">
        <v>4180.6199885176811</v>
      </c>
      <c r="O1953" s="131">
        <v>763.75159791083968</v>
      </c>
      <c r="P1953" s="131">
        <v>843.81735603638754</v>
      </c>
      <c r="Q1953" s="131">
        <v>1259.0263126614855</v>
      </c>
      <c r="R1953" s="131">
        <v>0</v>
      </c>
      <c r="S1953" s="131">
        <v>1065.235718972471</v>
      </c>
      <c r="T1953" s="131">
        <v>3470.9331943626221</v>
      </c>
      <c r="U1953" s="131">
        <v>9150.8887684523797</v>
      </c>
      <c r="V1953" s="131">
        <v>17609.785794995365</v>
      </c>
      <c r="W1953" s="131">
        <v>1416.6401768279709</v>
      </c>
      <c r="X1953" s="131">
        <v>5026.2727877126217</v>
      </c>
      <c r="Y1953" s="131">
        <v>0</v>
      </c>
      <c r="Z1953" s="131">
        <v>0.32602374652147709</v>
      </c>
      <c r="AA1953" s="131">
        <v>1182.9122079483027</v>
      </c>
      <c r="AB1953" s="131">
        <v>827.47600590650677</v>
      </c>
      <c r="AC1953" s="131">
        <v>2154.4060836354988</v>
      </c>
      <c r="AD1953" s="131">
        <v>1296.195573363975</v>
      </c>
      <c r="AE1953" s="131">
        <v>1350.3674417749824</v>
      </c>
      <c r="AF1953" s="131">
        <v>9396.6271195055797</v>
      </c>
      <c r="AG1953" s="131">
        <v>3328.0361304767403</v>
      </c>
      <c r="AH1953" s="43">
        <v>79923.612481702337</v>
      </c>
    </row>
    <row r="1954" spans="1:34">
      <c r="A1954" s="52">
        <v>0</v>
      </c>
      <c r="C1954" s="53"/>
      <c r="D1954" s="2">
        <v>2009</v>
      </c>
      <c r="E1954" s="2">
        <v>5</v>
      </c>
      <c r="F1954" s="62">
        <v>2010</v>
      </c>
      <c r="G1954" s="62">
        <v>2010</v>
      </c>
      <c r="H1954" s="131">
        <v>1070.0926234806518</v>
      </c>
      <c r="I1954" s="131">
        <v>935.66164012289335</v>
      </c>
      <c r="J1954" s="131">
        <v>482.03106404535976</v>
      </c>
      <c r="K1954" s="131">
        <v>9309.5247037469762</v>
      </c>
      <c r="L1954" s="131">
        <v>3446.1657024022388</v>
      </c>
      <c r="M1954" s="131">
        <v>225.82813921479723</v>
      </c>
      <c r="N1954" s="131">
        <v>6283.7918754816847</v>
      </c>
      <c r="O1954" s="131">
        <v>904.56805064967671</v>
      </c>
      <c r="P1954" s="131">
        <v>1266.6016338190911</v>
      </c>
      <c r="Q1954" s="131">
        <v>1523.1327828299568</v>
      </c>
      <c r="R1954" s="131">
        <v>0</v>
      </c>
      <c r="S1954" s="131">
        <v>2016.5101876746387</v>
      </c>
      <c r="T1954" s="131">
        <v>2437.8971964634165</v>
      </c>
      <c r="U1954" s="131">
        <v>8805.6177332470816</v>
      </c>
      <c r="V1954" s="131">
        <v>19768.795244457458</v>
      </c>
      <c r="W1954" s="131">
        <v>1957.5870822794288</v>
      </c>
      <c r="X1954" s="131">
        <v>7820.476217979327</v>
      </c>
      <c r="Y1954" s="131">
        <v>0.43534476440667286</v>
      </c>
      <c r="Z1954" s="131">
        <v>6.1944511839080647</v>
      </c>
      <c r="AA1954" s="131">
        <v>1379.3497282575513</v>
      </c>
      <c r="AB1954" s="131">
        <v>996.54177164686848</v>
      </c>
      <c r="AC1954" s="131">
        <v>2789.73874813362</v>
      </c>
      <c r="AD1954" s="131">
        <v>1560.0155499452826</v>
      </c>
      <c r="AE1954" s="131">
        <v>103.94958214208599</v>
      </c>
      <c r="AF1954" s="131">
        <v>11104.878243295403</v>
      </c>
      <c r="AG1954" s="131">
        <v>5072.7517363246025</v>
      </c>
      <c r="AH1954" s="43">
        <v>91268.137033588413</v>
      </c>
    </row>
    <row r="1955" spans="1:34">
      <c r="A1955" s="52">
        <v>0</v>
      </c>
      <c r="C1955" s="53"/>
      <c r="D1955" s="2">
        <v>2009</v>
      </c>
      <c r="E1955" s="2">
        <v>6</v>
      </c>
      <c r="F1955" s="62">
        <v>2010</v>
      </c>
      <c r="G1955" s="62">
        <v>2010</v>
      </c>
      <c r="H1955" s="131">
        <v>1458.2101419760634</v>
      </c>
      <c r="I1955" s="131">
        <v>942.89271774437623</v>
      </c>
      <c r="J1955" s="131">
        <v>415.61422460363946</v>
      </c>
      <c r="K1955" s="131">
        <v>20318.395632409793</v>
      </c>
      <c r="L1955" s="131">
        <v>3764.0530286450435</v>
      </c>
      <c r="M1955" s="131">
        <v>213.67436932851629</v>
      </c>
      <c r="N1955" s="131">
        <v>7554.4747519889179</v>
      </c>
      <c r="O1955" s="131">
        <v>977.25903597947979</v>
      </c>
      <c r="P1955" s="131">
        <v>1592.0266697011864</v>
      </c>
      <c r="Q1955" s="131">
        <v>1761.2438780097032</v>
      </c>
      <c r="R1955" s="131">
        <v>0</v>
      </c>
      <c r="S1955" s="131">
        <v>2052.0574325026159</v>
      </c>
      <c r="T1955" s="131">
        <v>2252.7962874383643</v>
      </c>
      <c r="U1955" s="131">
        <v>6978.0761060177729</v>
      </c>
      <c r="V1955" s="131">
        <v>21200.643032254888</v>
      </c>
      <c r="W1955" s="131">
        <v>2249.2773696386012</v>
      </c>
      <c r="X1955" s="131">
        <v>9382.0224847691516</v>
      </c>
      <c r="Y1955" s="131">
        <v>3.1510668661816319</v>
      </c>
      <c r="Z1955" s="131">
        <v>125.4376364741383</v>
      </c>
      <c r="AA1955" s="131">
        <v>1411.9882044547026</v>
      </c>
      <c r="AB1955" s="131">
        <v>1008.8010207204046</v>
      </c>
      <c r="AC1955" s="131">
        <v>2941.5378740440642</v>
      </c>
      <c r="AD1955" s="131">
        <v>1531.7971715220651</v>
      </c>
      <c r="AE1955" s="131">
        <v>115.82062442271219</v>
      </c>
      <c r="AF1955" s="131">
        <v>11341.364323137695</v>
      </c>
      <c r="AG1955" s="131">
        <v>6130.4111863687485</v>
      </c>
      <c r="AH1955" s="43">
        <v>107723.02627101881</v>
      </c>
    </row>
    <row r="1956" spans="1:34">
      <c r="A1956" s="52">
        <v>0</v>
      </c>
      <c r="C1956" s="53"/>
      <c r="D1956" s="2">
        <v>2009</v>
      </c>
      <c r="E1956" s="2">
        <v>7</v>
      </c>
      <c r="F1956" s="62">
        <v>2010</v>
      </c>
      <c r="G1956" s="62">
        <v>2010</v>
      </c>
      <c r="H1956" s="131">
        <v>1275.1523964357812</v>
      </c>
      <c r="I1956" s="131">
        <v>1012.6493977351037</v>
      </c>
      <c r="J1956" s="131">
        <v>509.90001547102099</v>
      </c>
      <c r="K1956" s="131">
        <v>10692.023359854278</v>
      </c>
      <c r="L1956" s="131">
        <v>4083.5924328068231</v>
      </c>
      <c r="M1956" s="131">
        <v>215.38900906351026</v>
      </c>
      <c r="N1956" s="131">
        <v>8102.6558313592341</v>
      </c>
      <c r="O1956" s="131">
        <v>1097.5108079969416</v>
      </c>
      <c r="P1956" s="131">
        <v>1266.9369698991163</v>
      </c>
      <c r="Q1956" s="131">
        <v>1895.4388704043304</v>
      </c>
      <c r="R1956" s="131">
        <v>0</v>
      </c>
      <c r="S1956" s="131">
        <v>2176.5220238116572</v>
      </c>
      <c r="T1956" s="131">
        <v>2713.1311315418502</v>
      </c>
      <c r="U1956" s="131">
        <v>8032.186649601208</v>
      </c>
      <c r="V1956" s="131">
        <v>22436.76353554878</v>
      </c>
      <c r="W1956" s="131">
        <v>2532.9495607342287</v>
      </c>
      <c r="X1956" s="131">
        <v>9075.0474724548403</v>
      </c>
      <c r="Y1956" s="131">
        <v>5.9704424832915119</v>
      </c>
      <c r="Z1956" s="131">
        <v>144.59153158227508</v>
      </c>
      <c r="AA1956" s="131">
        <v>1443.4133543991713</v>
      </c>
      <c r="AB1956" s="131">
        <v>1080.1656987872625</v>
      </c>
      <c r="AC1956" s="131">
        <v>3424.0241609869645</v>
      </c>
      <c r="AD1956" s="131">
        <v>1648.4376201176765</v>
      </c>
      <c r="AE1956" s="131">
        <v>113.89755715308362</v>
      </c>
      <c r="AF1956" s="131">
        <v>12119.660673714818</v>
      </c>
      <c r="AG1956" s="131">
        <v>6831.3012062769485</v>
      </c>
      <c r="AH1956" s="43">
        <v>103929.31171022021</v>
      </c>
    </row>
    <row r="1957" spans="1:34">
      <c r="A1957" s="52">
        <v>0</v>
      </c>
      <c r="C1957" s="53"/>
      <c r="D1957" s="2">
        <v>2009</v>
      </c>
      <c r="E1957" s="2">
        <v>8</v>
      </c>
      <c r="F1957" s="62">
        <v>2010</v>
      </c>
      <c r="G1957" s="62">
        <v>2010</v>
      </c>
      <c r="H1957" s="131">
        <v>1220.2021684455588</v>
      </c>
      <c r="I1957" s="131">
        <v>1092.4897822989085</v>
      </c>
      <c r="J1957" s="131">
        <v>491.80728477290057</v>
      </c>
      <c r="K1957" s="131">
        <v>10803.230282395183</v>
      </c>
      <c r="L1957" s="131">
        <v>4186.5719564229412</v>
      </c>
      <c r="M1957" s="131">
        <v>221.08766465334324</v>
      </c>
      <c r="N1957" s="131">
        <v>8151.9156783739591</v>
      </c>
      <c r="O1957" s="131">
        <v>1123.6335105349046</v>
      </c>
      <c r="P1957" s="131">
        <v>1199.608936942974</v>
      </c>
      <c r="Q1957" s="131">
        <v>1805.1253789340669</v>
      </c>
      <c r="R1957" s="131">
        <v>0</v>
      </c>
      <c r="S1957" s="131">
        <v>2216.401896818114</v>
      </c>
      <c r="T1957" s="131">
        <v>2873.1754828151793</v>
      </c>
      <c r="U1957" s="131">
        <v>8839.0227018550886</v>
      </c>
      <c r="V1957" s="131">
        <v>22706.605765771525</v>
      </c>
      <c r="W1957" s="131">
        <v>2605.5151625348917</v>
      </c>
      <c r="X1957" s="131">
        <v>9486.8567359348308</v>
      </c>
      <c r="Y1957" s="131">
        <v>18.014980965209464</v>
      </c>
      <c r="Z1957" s="131">
        <v>180.6171555728983</v>
      </c>
      <c r="AA1957" s="131">
        <v>1442.8875796896762</v>
      </c>
      <c r="AB1957" s="131">
        <v>1143.0934031571242</v>
      </c>
      <c r="AC1957" s="131">
        <v>3714.2175917547052</v>
      </c>
      <c r="AD1957" s="131">
        <v>1680.658366875057</v>
      </c>
      <c r="AE1957" s="131">
        <v>149.37554953817758</v>
      </c>
      <c r="AF1957" s="131">
        <v>12433.533388201831</v>
      </c>
      <c r="AG1957" s="131">
        <v>7025.6708611528029</v>
      </c>
      <c r="AH1957" s="43">
        <v>106811.31926641183</v>
      </c>
    </row>
    <row r="1958" spans="1:34">
      <c r="A1958" s="52">
        <v>0</v>
      </c>
      <c r="C1958" s="53"/>
      <c r="D1958" s="2">
        <v>2009</v>
      </c>
      <c r="E1958" s="2">
        <v>9</v>
      </c>
      <c r="F1958" s="62">
        <v>2010</v>
      </c>
      <c r="G1958" s="62">
        <v>2010</v>
      </c>
      <c r="H1958" s="131">
        <v>955.98041349856078</v>
      </c>
      <c r="I1958" s="131">
        <v>1035.1718826203648</v>
      </c>
      <c r="J1958" s="131">
        <v>441.04392252753695</v>
      </c>
      <c r="K1958" s="131">
        <v>9998.0245788814518</v>
      </c>
      <c r="L1958" s="131">
        <v>3797.9550442740128</v>
      </c>
      <c r="M1958" s="131">
        <v>212.46403539793226</v>
      </c>
      <c r="N1958" s="131">
        <v>7449.4399683835809</v>
      </c>
      <c r="O1958" s="131">
        <v>1083.417252676308</v>
      </c>
      <c r="P1958" s="131">
        <v>1081.6451559030481</v>
      </c>
      <c r="Q1958" s="131">
        <v>1657.4912681490418</v>
      </c>
      <c r="R1958" s="131">
        <v>0</v>
      </c>
      <c r="S1958" s="131">
        <v>2028.7203216321711</v>
      </c>
      <c r="T1958" s="131">
        <v>2768.8555043446254</v>
      </c>
      <c r="U1958" s="131">
        <v>11304.966797498975</v>
      </c>
      <c r="V1958" s="131">
        <v>20653.591213485503</v>
      </c>
      <c r="W1958" s="131">
        <v>2349.7415529589939</v>
      </c>
      <c r="X1958" s="131">
        <v>8649.6150884733142</v>
      </c>
      <c r="Y1958" s="131">
        <v>6.861862715171843</v>
      </c>
      <c r="Z1958" s="131">
        <v>166.76114634573554</v>
      </c>
      <c r="AA1958" s="131">
        <v>1405.6384637323326</v>
      </c>
      <c r="AB1958" s="131">
        <v>1068.6988726576431</v>
      </c>
      <c r="AC1958" s="131">
        <v>3370.2128806395003</v>
      </c>
      <c r="AD1958" s="131">
        <v>1729.4939872213167</v>
      </c>
      <c r="AE1958" s="131">
        <v>391.85873980102156</v>
      </c>
      <c r="AF1958" s="131">
        <v>11436.678630745726</v>
      </c>
      <c r="AG1958" s="131">
        <v>6127.5516725594407</v>
      </c>
      <c r="AH1958" s="43">
        <v>101171.88025712331</v>
      </c>
    </row>
    <row r="1959" spans="1:34">
      <c r="A1959" s="52">
        <v>0</v>
      </c>
      <c r="C1959" s="53"/>
      <c r="D1959" s="2">
        <v>2009</v>
      </c>
      <c r="E1959" s="2">
        <v>10</v>
      </c>
      <c r="F1959" s="62">
        <v>2010</v>
      </c>
      <c r="G1959" s="62">
        <v>2010</v>
      </c>
      <c r="H1959" s="131">
        <v>863.95797580635201</v>
      </c>
      <c r="I1959" s="131">
        <v>877.5808285852022</v>
      </c>
      <c r="J1959" s="131">
        <v>996.25259162580437</v>
      </c>
      <c r="K1959" s="131">
        <v>8147.2280423284083</v>
      </c>
      <c r="L1959" s="131">
        <v>3270.8733515409772</v>
      </c>
      <c r="M1959" s="131">
        <v>227.69407069111423</v>
      </c>
      <c r="N1959" s="131">
        <v>5524.4593874582042</v>
      </c>
      <c r="O1959" s="131">
        <v>806.27046480773697</v>
      </c>
      <c r="P1959" s="131">
        <v>772.98692402220581</v>
      </c>
      <c r="Q1959" s="131">
        <v>1379.2917078923433</v>
      </c>
      <c r="R1959" s="131">
        <v>0</v>
      </c>
      <c r="S1959" s="131">
        <v>1870.087049006487</v>
      </c>
      <c r="T1959" s="131">
        <v>4123.1800962884599</v>
      </c>
      <c r="U1959" s="131">
        <v>11582.812583415014</v>
      </c>
      <c r="V1959" s="131">
        <v>18802.720677146415</v>
      </c>
      <c r="W1959" s="131">
        <v>1603.8023142674197</v>
      </c>
      <c r="X1959" s="131">
        <v>7733.4158001617716</v>
      </c>
      <c r="Y1959" s="131">
        <v>1.4511492146889093</v>
      </c>
      <c r="Z1959" s="131">
        <v>40.304685663717606</v>
      </c>
      <c r="AA1959" s="131">
        <v>1398.6820598836209</v>
      </c>
      <c r="AB1959" s="131">
        <v>977.94313902199826</v>
      </c>
      <c r="AC1959" s="131">
        <v>3647.490207788323</v>
      </c>
      <c r="AD1959" s="131">
        <v>1556.8876486421132</v>
      </c>
      <c r="AE1959" s="131">
        <v>2072.7546679131947</v>
      </c>
      <c r="AF1959" s="131">
        <v>10101.240042015344</v>
      </c>
      <c r="AG1959" s="131">
        <v>4095.7254234257748</v>
      </c>
      <c r="AH1959" s="43">
        <v>92475.092888612679</v>
      </c>
    </row>
    <row r="1960" spans="1:34">
      <c r="A1960" s="52">
        <v>0</v>
      </c>
      <c r="C1960" s="53"/>
      <c r="D1960" s="2">
        <v>2009</v>
      </c>
      <c r="E1960" s="2">
        <v>11</v>
      </c>
      <c r="F1960" s="62">
        <v>2010</v>
      </c>
      <c r="G1960" s="62">
        <v>2010</v>
      </c>
      <c r="H1960" s="131">
        <v>981.49223591478005</v>
      </c>
      <c r="I1960" s="131">
        <v>789.08305292411751</v>
      </c>
      <c r="J1960" s="131">
        <v>1085.6022553281998</v>
      </c>
      <c r="K1960" s="131">
        <v>6338.4873833882111</v>
      </c>
      <c r="L1960" s="131">
        <v>5049.3352313177447</v>
      </c>
      <c r="M1960" s="131">
        <v>223.81091599715725</v>
      </c>
      <c r="N1960" s="131">
        <v>3642.848627916218</v>
      </c>
      <c r="O1960" s="131">
        <v>666.16861487388974</v>
      </c>
      <c r="P1960" s="131">
        <v>531.24686988858639</v>
      </c>
      <c r="Q1960" s="131">
        <v>1193.171362690048</v>
      </c>
      <c r="R1960" s="131">
        <v>0</v>
      </c>
      <c r="S1960" s="131">
        <v>1560.2713113044733</v>
      </c>
      <c r="T1960" s="131">
        <v>3352.0733542107869</v>
      </c>
      <c r="U1960" s="131">
        <v>9428.6535922535149</v>
      </c>
      <c r="V1960" s="131">
        <v>15268.493641196852</v>
      </c>
      <c r="W1960" s="131">
        <v>1239.2535266139394</v>
      </c>
      <c r="X1960" s="131">
        <v>6739.7539640406603</v>
      </c>
      <c r="Y1960" s="131">
        <v>0</v>
      </c>
      <c r="Z1960" s="131">
        <v>0.40752968315184629</v>
      </c>
      <c r="AA1960" s="131">
        <v>1274.1947863584269</v>
      </c>
      <c r="AB1960" s="131">
        <v>928.95275584220224</v>
      </c>
      <c r="AC1960" s="131">
        <v>2890.8858028250097</v>
      </c>
      <c r="AD1960" s="131">
        <v>1304.267576726993</v>
      </c>
      <c r="AE1960" s="131">
        <v>1589.6593798660642</v>
      </c>
      <c r="AF1960" s="131">
        <v>8686.9958329423753</v>
      </c>
      <c r="AG1960" s="131">
        <v>3179.6247876351504</v>
      </c>
      <c r="AH1960" s="43">
        <v>77944.734391738559</v>
      </c>
    </row>
    <row r="1961" spans="1:34">
      <c r="A1961" s="52">
        <v>0</v>
      </c>
      <c r="C1961" s="53"/>
      <c r="D1961" s="2">
        <v>2009</v>
      </c>
      <c r="E1961" s="2">
        <v>12</v>
      </c>
      <c r="F1961" s="62">
        <v>2010</v>
      </c>
      <c r="G1961" s="62">
        <v>2010</v>
      </c>
      <c r="H1961" s="131">
        <v>884.44640412685828</v>
      </c>
      <c r="I1961" s="131">
        <v>684.66363846343722</v>
      </c>
      <c r="J1961" s="131">
        <v>661.40262666717183</v>
      </c>
      <c r="K1961" s="131">
        <v>5054.0474280407361</v>
      </c>
      <c r="L1961" s="131">
        <v>4060.22241391132</v>
      </c>
      <c r="M1961" s="131">
        <v>217.10364879850425</v>
      </c>
      <c r="N1961" s="131">
        <v>2952.4655011607879</v>
      </c>
      <c r="O1961" s="131">
        <v>576.48596284766097</v>
      </c>
      <c r="P1961" s="131">
        <v>525.76971391484369</v>
      </c>
      <c r="Q1961" s="131">
        <v>1104.2312117852266</v>
      </c>
      <c r="R1961" s="131">
        <v>0</v>
      </c>
      <c r="S1961" s="131">
        <v>1236.1119484964333</v>
      </c>
      <c r="T1961" s="131">
        <v>2616.4692841024566</v>
      </c>
      <c r="U1961" s="131">
        <v>6397.7234739869582</v>
      </c>
      <c r="V1961" s="131">
        <v>12966.346944299041</v>
      </c>
      <c r="W1961" s="131">
        <v>968.61531848553489</v>
      </c>
      <c r="X1961" s="131">
        <v>3928.53992974019</v>
      </c>
      <c r="Y1961" s="131">
        <v>0.16584562453587537</v>
      </c>
      <c r="Z1961" s="131">
        <v>32.928398398669181</v>
      </c>
      <c r="AA1961" s="131">
        <v>520.92140448489261</v>
      </c>
      <c r="AB1961" s="131">
        <v>440.12102567424716</v>
      </c>
      <c r="AC1961" s="131">
        <v>2937.8724932873438</v>
      </c>
      <c r="AD1961" s="131">
        <v>1170.4068542902764</v>
      </c>
      <c r="AE1961" s="131">
        <v>218.14859308338166</v>
      </c>
      <c r="AF1961" s="131">
        <v>8313.1104062577142</v>
      </c>
      <c r="AG1961" s="131">
        <v>2379.0124438005837</v>
      </c>
      <c r="AH1961" s="43">
        <v>60847.332913728795</v>
      </c>
    </row>
    <row r="1962" spans="1:34">
      <c r="A1962" s="52">
        <v>0</v>
      </c>
      <c r="C1962" s="53"/>
      <c r="D1962" s="2">
        <v>2010</v>
      </c>
      <c r="E1962" s="2">
        <v>1</v>
      </c>
      <c r="F1962" s="62">
        <v>2010</v>
      </c>
      <c r="G1962" s="62">
        <v>2010</v>
      </c>
      <c r="H1962" s="131">
        <v>1013.1242633646406</v>
      </c>
      <c r="I1962" s="131">
        <v>733.9543785805181</v>
      </c>
      <c r="J1962" s="131">
        <v>338.88337626076139</v>
      </c>
      <c r="K1962" s="131">
        <v>6076.6288729631578</v>
      </c>
      <c r="L1962" s="131">
        <v>4167.2632957449196</v>
      </c>
      <c r="M1962" s="131">
        <v>204.09255904472633</v>
      </c>
      <c r="N1962" s="131">
        <v>3269.9979849921679</v>
      </c>
      <c r="O1962" s="131">
        <v>750.88874742102212</v>
      </c>
      <c r="P1962" s="131">
        <v>489.14356206321787</v>
      </c>
      <c r="Q1962" s="131">
        <v>1095.6641825436595</v>
      </c>
      <c r="R1962" s="131">
        <v>0</v>
      </c>
      <c r="S1962" s="131">
        <v>1401.1456945675982</v>
      </c>
      <c r="T1962" s="131">
        <v>1775.2747621727808</v>
      </c>
      <c r="U1962" s="131">
        <v>9578.7735457022936</v>
      </c>
      <c r="V1962" s="131">
        <v>10205.081415078364</v>
      </c>
      <c r="W1962" s="131">
        <v>1170.1294821136112</v>
      </c>
      <c r="X1962" s="131">
        <v>3604.0420087838461</v>
      </c>
      <c r="Y1962" s="131">
        <v>0</v>
      </c>
      <c r="Z1962" s="131">
        <v>0.28527077820629237</v>
      </c>
      <c r="AA1962" s="131">
        <v>1222.223978535206</v>
      </c>
      <c r="AB1962" s="131">
        <v>760.91247861749764</v>
      </c>
      <c r="AC1962" s="131">
        <v>1866.7958735915411</v>
      </c>
      <c r="AD1962" s="131">
        <v>1164.1174183365915</v>
      </c>
      <c r="AE1962" s="131">
        <v>174.57292824941922</v>
      </c>
      <c r="AF1962" s="131">
        <v>8811.1743862094827</v>
      </c>
      <c r="AG1962" s="131">
        <v>2589.5860102625097</v>
      </c>
      <c r="AH1962" s="43">
        <v>62463.756475977738</v>
      </c>
    </row>
    <row r="1963" spans="1:34">
      <c r="A1963" s="52">
        <v>0</v>
      </c>
      <c r="C1963" s="53"/>
      <c r="D1963" s="2">
        <v>2010</v>
      </c>
      <c r="E1963" s="2">
        <v>2</v>
      </c>
      <c r="F1963" s="62">
        <v>2010</v>
      </c>
      <c r="G1963" s="62">
        <v>2010</v>
      </c>
      <c r="H1963" s="131">
        <v>1293.3594580053957</v>
      </c>
      <c r="I1963" s="131">
        <v>673.91653227371035</v>
      </c>
      <c r="J1963" s="131">
        <v>379.87051777858414</v>
      </c>
      <c r="K1963" s="131">
        <v>3342.5360259629606</v>
      </c>
      <c r="L1963" s="131">
        <v>4926.2210080641153</v>
      </c>
      <c r="M1963" s="131">
        <v>201.31887712047134</v>
      </c>
      <c r="N1963" s="131">
        <v>2951.6721507696288</v>
      </c>
      <c r="O1963" s="131">
        <v>615.74941696627104</v>
      </c>
      <c r="P1963" s="131">
        <v>476.21449320002955</v>
      </c>
      <c r="Q1963" s="131">
        <v>968.82637174961462</v>
      </c>
      <c r="R1963" s="131">
        <v>0</v>
      </c>
      <c r="S1963" s="131">
        <v>1097.467846785097</v>
      </c>
      <c r="T1963" s="131">
        <v>1246.36964805296</v>
      </c>
      <c r="U1963" s="131">
        <v>6397.0110073758315</v>
      </c>
      <c r="V1963" s="131">
        <v>9726.1691730650255</v>
      </c>
      <c r="W1963" s="131">
        <v>1040.1191632467328</v>
      </c>
      <c r="X1963" s="131">
        <v>3134.8964499620183</v>
      </c>
      <c r="Y1963" s="131">
        <v>0</v>
      </c>
      <c r="Z1963" s="131">
        <v>2.4451780989110778</v>
      </c>
      <c r="AA1963" s="131">
        <v>1219.2311071119234</v>
      </c>
      <c r="AB1963" s="131">
        <v>664.05042700225863</v>
      </c>
      <c r="AC1963" s="131">
        <v>1990.8602851094711</v>
      </c>
      <c r="AD1963" s="131">
        <v>978.42770763982958</v>
      </c>
      <c r="AE1963" s="131">
        <v>69.272001539486098</v>
      </c>
      <c r="AF1963" s="131">
        <v>8091.2294962812875</v>
      </c>
      <c r="AG1963" s="131">
        <v>2042.3111331011246</v>
      </c>
      <c r="AH1963" s="43">
        <v>53529.545476262741</v>
      </c>
    </row>
    <row r="1964" spans="1:34">
      <c r="A1964" s="52">
        <v>0</v>
      </c>
      <c r="C1964" s="53"/>
      <c r="D1964" s="2">
        <v>2010</v>
      </c>
      <c r="E1964" s="2">
        <v>3</v>
      </c>
      <c r="F1964" s="62">
        <v>2010</v>
      </c>
      <c r="G1964" s="62">
        <v>2010</v>
      </c>
      <c r="H1964" s="131">
        <v>1467.182055448319</v>
      </c>
      <c r="I1964" s="131">
        <v>783.97486047591394</v>
      </c>
      <c r="J1964" s="131">
        <v>329.43366978148828</v>
      </c>
      <c r="K1964" s="131">
        <v>5809.7322588649813</v>
      </c>
      <c r="L1964" s="131">
        <v>4423.5074646359644</v>
      </c>
      <c r="M1964" s="131">
        <v>232.58583699389126</v>
      </c>
      <c r="N1964" s="131">
        <v>3284.7591104519242</v>
      </c>
      <c r="O1964" s="131">
        <v>671.09143419715326</v>
      </c>
      <c r="P1964" s="131">
        <v>775.93042961353683</v>
      </c>
      <c r="Q1964" s="131">
        <v>1101.6153249939084</v>
      </c>
      <c r="R1964" s="131">
        <v>0</v>
      </c>
      <c r="S1964" s="131">
        <v>1342.6552141581283</v>
      </c>
      <c r="T1964" s="131">
        <v>1510.9104324288974</v>
      </c>
      <c r="U1964" s="131">
        <v>9013.9170624634662</v>
      </c>
      <c r="V1964" s="131">
        <v>12000.577935628162</v>
      </c>
      <c r="W1964" s="131">
        <v>1173.6076517256508</v>
      </c>
      <c r="X1964" s="131">
        <v>3740.6286904661501</v>
      </c>
      <c r="Y1964" s="131">
        <v>0</v>
      </c>
      <c r="Z1964" s="131">
        <v>5.9499333740169567</v>
      </c>
      <c r="AA1964" s="131">
        <v>1363.9000406400644</v>
      </c>
      <c r="AB1964" s="131">
        <v>694.34895132848828</v>
      </c>
      <c r="AC1964" s="131">
        <v>1440.5993625554108</v>
      </c>
      <c r="AD1964" s="131">
        <v>1138.5560743537008</v>
      </c>
      <c r="AE1964" s="131">
        <v>694.47676333306231</v>
      </c>
      <c r="AF1964" s="131">
        <v>9105.8734890716405</v>
      </c>
      <c r="AG1964" s="131">
        <v>2560.5529286130618</v>
      </c>
      <c r="AH1964" s="43">
        <v>64666.366975596975</v>
      </c>
    </row>
    <row r="1965" spans="1:34">
      <c r="A1965" s="52">
        <v>0</v>
      </c>
      <c r="C1965" s="53"/>
      <c r="D1965" s="2">
        <v>2010</v>
      </c>
      <c r="E1965" s="2">
        <v>4</v>
      </c>
      <c r="F1965" s="62">
        <v>2010</v>
      </c>
      <c r="G1965" s="62">
        <v>2010</v>
      </c>
      <c r="H1965" s="131">
        <v>1393.2131257944147</v>
      </c>
      <c r="I1965" s="131">
        <v>873.76626928946575</v>
      </c>
      <c r="J1965" s="131">
        <v>446.90197227586697</v>
      </c>
      <c r="K1965" s="131">
        <v>6656.2565565272007</v>
      </c>
      <c r="L1965" s="131">
        <v>6006.7488036538316</v>
      </c>
      <c r="M1965" s="131">
        <v>223.40747135362921</v>
      </c>
      <c r="N1965" s="131">
        <v>4180.6199885176811</v>
      </c>
      <c r="O1965" s="131">
        <v>763.75159791083968</v>
      </c>
      <c r="P1965" s="131">
        <v>843.81735603638754</v>
      </c>
      <c r="Q1965" s="131">
        <v>1259.0263126614855</v>
      </c>
      <c r="R1965" s="131">
        <v>0</v>
      </c>
      <c r="S1965" s="131">
        <v>1065.235718972471</v>
      </c>
      <c r="T1965" s="131">
        <v>3470.9331943626221</v>
      </c>
      <c r="U1965" s="131">
        <v>9150.8887684523797</v>
      </c>
      <c r="V1965" s="131">
        <v>17609.785794995365</v>
      </c>
      <c r="W1965" s="131">
        <v>1416.6401768279709</v>
      </c>
      <c r="X1965" s="131">
        <v>5026.2727877126217</v>
      </c>
      <c r="Y1965" s="131">
        <v>0</v>
      </c>
      <c r="Z1965" s="131">
        <v>0.32602374652147709</v>
      </c>
      <c r="AA1965" s="131">
        <v>1182.9122079483027</v>
      </c>
      <c r="AB1965" s="131">
        <v>827.47600590650677</v>
      </c>
      <c r="AC1965" s="131">
        <v>2154.4060836354988</v>
      </c>
      <c r="AD1965" s="131">
        <v>1296.195573363975</v>
      </c>
      <c r="AE1965" s="131">
        <v>1350.3674417749824</v>
      </c>
      <c r="AF1965" s="131">
        <v>9396.6271195055797</v>
      </c>
      <c r="AG1965" s="131">
        <v>3328.0361304767403</v>
      </c>
      <c r="AH1965" s="43">
        <v>79923.612481702337</v>
      </c>
    </row>
    <row r="1966" spans="1:34">
      <c r="A1966" s="52">
        <v>0</v>
      </c>
      <c r="C1966" s="53"/>
      <c r="D1966" s="2">
        <v>2010</v>
      </c>
      <c r="E1966" s="2">
        <v>5</v>
      </c>
      <c r="F1966" s="62">
        <v>2011</v>
      </c>
      <c r="G1966" s="62">
        <v>2011</v>
      </c>
      <c r="H1966" s="131">
        <v>1070.0926234806518</v>
      </c>
      <c r="I1966" s="131">
        <v>935.66164012289335</v>
      </c>
      <c r="J1966" s="131">
        <v>482.03106404535976</v>
      </c>
      <c r="K1966" s="131">
        <v>9309.5247037469762</v>
      </c>
      <c r="L1966" s="131">
        <v>3446.1657024022388</v>
      </c>
      <c r="M1966" s="131">
        <v>225.82813921479723</v>
      </c>
      <c r="N1966" s="131">
        <v>6283.7918754816847</v>
      </c>
      <c r="O1966" s="131">
        <v>904.56805064967671</v>
      </c>
      <c r="P1966" s="131">
        <v>1266.6016338190911</v>
      </c>
      <c r="Q1966" s="131">
        <v>1523.1327828299568</v>
      </c>
      <c r="R1966" s="131">
        <v>0</v>
      </c>
      <c r="S1966" s="131">
        <v>2016.5101876746387</v>
      </c>
      <c r="T1966" s="131">
        <v>2437.8971964634165</v>
      </c>
      <c r="U1966" s="131">
        <v>8805.6177332470816</v>
      </c>
      <c r="V1966" s="131">
        <v>19768.795244457458</v>
      </c>
      <c r="W1966" s="131">
        <v>1957.5870822794288</v>
      </c>
      <c r="X1966" s="131">
        <v>7820.476217979327</v>
      </c>
      <c r="Y1966" s="131">
        <v>0.43534476440667286</v>
      </c>
      <c r="Z1966" s="131">
        <v>6.1944511839080647</v>
      </c>
      <c r="AA1966" s="131">
        <v>1379.3497282575513</v>
      </c>
      <c r="AB1966" s="131">
        <v>996.54177164686848</v>
      </c>
      <c r="AC1966" s="131">
        <v>2789.73874813362</v>
      </c>
      <c r="AD1966" s="131">
        <v>1560.0155499452826</v>
      </c>
      <c r="AE1966" s="131">
        <v>103.94958214208599</v>
      </c>
      <c r="AF1966" s="131">
        <v>11104.878243295403</v>
      </c>
      <c r="AG1966" s="131">
        <v>5072.7517363246025</v>
      </c>
      <c r="AH1966" s="43">
        <v>91268.137033588413</v>
      </c>
    </row>
    <row r="1967" spans="1:34">
      <c r="A1967" s="52">
        <v>0</v>
      </c>
      <c r="C1967" s="53"/>
      <c r="D1967" s="2">
        <v>2010</v>
      </c>
      <c r="E1967" s="2">
        <v>6</v>
      </c>
      <c r="F1967" s="62">
        <v>2011</v>
      </c>
      <c r="G1967" s="62">
        <v>2011</v>
      </c>
      <c r="H1967" s="131">
        <v>1458.2101419760634</v>
      </c>
      <c r="I1967" s="131">
        <v>942.89271774437623</v>
      </c>
      <c r="J1967" s="131">
        <v>415.61422460363946</v>
      </c>
      <c r="K1967" s="131">
        <v>20318.395632409793</v>
      </c>
      <c r="L1967" s="131">
        <v>3764.0530286450435</v>
      </c>
      <c r="M1967" s="131">
        <v>213.67436932851629</v>
      </c>
      <c r="N1967" s="131">
        <v>7554.4747519889179</v>
      </c>
      <c r="O1967" s="131">
        <v>977.25903597947979</v>
      </c>
      <c r="P1967" s="131">
        <v>1592.0266697011864</v>
      </c>
      <c r="Q1967" s="131">
        <v>1761.2438780097032</v>
      </c>
      <c r="R1967" s="131">
        <v>0</v>
      </c>
      <c r="S1967" s="131">
        <v>2052.0574325026159</v>
      </c>
      <c r="T1967" s="131">
        <v>2252.7962874383643</v>
      </c>
      <c r="U1967" s="131">
        <v>6978.0761060177729</v>
      </c>
      <c r="V1967" s="131">
        <v>21200.643032254888</v>
      </c>
      <c r="W1967" s="131">
        <v>2249.2773696386012</v>
      </c>
      <c r="X1967" s="131">
        <v>9382.0224847691516</v>
      </c>
      <c r="Y1967" s="131">
        <v>3.1510668661816319</v>
      </c>
      <c r="Z1967" s="131">
        <v>125.4376364741383</v>
      </c>
      <c r="AA1967" s="131">
        <v>1411.9882044547026</v>
      </c>
      <c r="AB1967" s="131">
        <v>1008.8010207204046</v>
      </c>
      <c r="AC1967" s="131">
        <v>2941.5378740440642</v>
      </c>
      <c r="AD1967" s="131">
        <v>1531.7971715220651</v>
      </c>
      <c r="AE1967" s="131">
        <v>115.82062442271219</v>
      </c>
      <c r="AF1967" s="131">
        <v>11341.364323137695</v>
      </c>
      <c r="AG1967" s="131">
        <v>6130.4111863687485</v>
      </c>
      <c r="AH1967" s="43">
        <v>107723.02627101881</v>
      </c>
    </row>
    <row r="1968" spans="1:34">
      <c r="A1968" s="52">
        <v>0</v>
      </c>
      <c r="C1968" s="53"/>
      <c r="D1968" s="2">
        <v>2010</v>
      </c>
      <c r="E1968" s="2">
        <v>7</v>
      </c>
      <c r="F1968" s="62">
        <v>2011</v>
      </c>
      <c r="G1968" s="62">
        <v>2011</v>
      </c>
      <c r="H1968" s="131">
        <v>1275.1523964357812</v>
      </c>
      <c r="I1968" s="131">
        <v>1012.6493977351037</v>
      </c>
      <c r="J1968" s="131">
        <v>509.90001547102099</v>
      </c>
      <c r="K1968" s="131">
        <v>10692.023359854278</v>
      </c>
      <c r="L1968" s="131">
        <v>4083.5924328068231</v>
      </c>
      <c r="M1968" s="131">
        <v>215.38900906351026</v>
      </c>
      <c r="N1968" s="131">
        <v>8102.6558313592341</v>
      </c>
      <c r="O1968" s="131">
        <v>1097.5108079969416</v>
      </c>
      <c r="P1968" s="131">
        <v>1266.9369698991163</v>
      </c>
      <c r="Q1968" s="131">
        <v>1895.4388704043304</v>
      </c>
      <c r="R1968" s="131">
        <v>0</v>
      </c>
      <c r="S1968" s="131">
        <v>2176.5220238116572</v>
      </c>
      <c r="T1968" s="131">
        <v>2713.1311315418502</v>
      </c>
      <c r="U1968" s="131">
        <v>8032.186649601208</v>
      </c>
      <c r="V1968" s="131">
        <v>22436.76353554878</v>
      </c>
      <c r="W1968" s="131">
        <v>2532.9495607342287</v>
      </c>
      <c r="X1968" s="131">
        <v>9075.0474724548403</v>
      </c>
      <c r="Y1968" s="131">
        <v>5.9704424832915119</v>
      </c>
      <c r="Z1968" s="131">
        <v>144.59153158227508</v>
      </c>
      <c r="AA1968" s="131">
        <v>1443.4133543991713</v>
      </c>
      <c r="AB1968" s="131">
        <v>1080.1656987872625</v>
      </c>
      <c r="AC1968" s="131">
        <v>3424.0241609869645</v>
      </c>
      <c r="AD1968" s="131">
        <v>1648.4376201176765</v>
      </c>
      <c r="AE1968" s="131">
        <v>113.89755715308362</v>
      </c>
      <c r="AF1968" s="131">
        <v>12119.660673714818</v>
      </c>
      <c r="AG1968" s="131">
        <v>6831.3012062769485</v>
      </c>
      <c r="AH1968" s="43">
        <v>103929.31171022021</v>
      </c>
    </row>
    <row r="1969" spans="1:34">
      <c r="A1969" s="52">
        <v>0</v>
      </c>
      <c r="C1969" s="53"/>
      <c r="D1969" s="2">
        <v>2010</v>
      </c>
      <c r="E1969" s="2">
        <v>8</v>
      </c>
      <c r="F1969" s="62">
        <v>2011</v>
      </c>
      <c r="G1969" s="62">
        <v>2011</v>
      </c>
      <c r="H1969" s="131">
        <v>1220.2021684455588</v>
      </c>
      <c r="I1969" s="131">
        <v>1092.4897822989085</v>
      </c>
      <c r="J1969" s="131">
        <v>491.80728477290057</v>
      </c>
      <c r="K1969" s="131">
        <v>10803.230282395183</v>
      </c>
      <c r="L1969" s="131">
        <v>4186.5719564229412</v>
      </c>
      <c r="M1969" s="131">
        <v>221.08766465334324</v>
      </c>
      <c r="N1969" s="131">
        <v>8151.9156783739591</v>
      </c>
      <c r="O1969" s="131">
        <v>1123.6335105349046</v>
      </c>
      <c r="P1969" s="131">
        <v>1199.608936942974</v>
      </c>
      <c r="Q1969" s="131">
        <v>1805.1253789340669</v>
      </c>
      <c r="R1969" s="131">
        <v>0</v>
      </c>
      <c r="S1969" s="131">
        <v>2216.401896818114</v>
      </c>
      <c r="T1969" s="131">
        <v>2873.1754828151793</v>
      </c>
      <c r="U1969" s="131">
        <v>8839.0227018550886</v>
      </c>
      <c r="V1969" s="131">
        <v>22706.605765771525</v>
      </c>
      <c r="W1969" s="131">
        <v>2605.5151625348917</v>
      </c>
      <c r="X1969" s="131">
        <v>9486.8567359348308</v>
      </c>
      <c r="Y1969" s="131">
        <v>18.014980965209464</v>
      </c>
      <c r="Z1969" s="131">
        <v>180.6171555728983</v>
      </c>
      <c r="AA1969" s="131">
        <v>1442.8875796896762</v>
      </c>
      <c r="AB1969" s="131">
        <v>1143.0934031571242</v>
      </c>
      <c r="AC1969" s="131">
        <v>3714.2175917547052</v>
      </c>
      <c r="AD1969" s="131">
        <v>1680.658366875057</v>
      </c>
      <c r="AE1969" s="131">
        <v>149.37554953817758</v>
      </c>
      <c r="AF1969" s="131">
        <v>12433.533388201831</v>
      </c>
      <c r="AG1969" s="131">
        <v>7025.6708611528029</v>
      </c>
      <c r="AH1969" s="43">
        <v>106811.31926641183</v>
      </c>
    </row>
    <row r="1970" spans="1:34">
      <c r="A1970" s="52">
        <v>0</v>
      </c>
      <c r="C1970" s="53"/>
      <c r="D1970" s="2">
        <v>2010</v>
      </c>
      <c r="E1970" s="2">
        <v>9</v>
      </c>
      <c r="F1970" s="62">
        <v>2011</v>
      </c>
      <c r="G1970" s="62">
        <v>2011</v>
      </c>
      <c r="H1970" s="131">
        <v>955.98041349856078</v>
      </c>
      <c r="I1970" s="131">
        <v>1035.1718826203648</v>
      </c>
      <c r="J1970" s="131">
        <v>441.04392252753695</v>
      </c>
      <c r="K1970" s="131">
        <v>9998.0245788814518</v>
      </c>
      <c r="L1970" s="131">
        <v>3797.9550442740128</v>
      </c>
      <c r="M1970" s="131">
        <v>212.46403539793226</v>
      </c>
      <c r="N1970" s="131">
        <v>7449.4399683835809</v>
      </c>
      <c r="O1970" s="131">
        <v>1083.417252676308</v>
      </c>
      <c r="P1970" s="131">
        <v>1081.6451559030481</v>
      </c>
      <c r="Q1970" s="131">
        <v>1657.4912681490418</v>
      </c>
      <c r="R1970" s="131">
        <v>0</v>
      </c>
      <c r="S1970" s="131">
        <v>2028.7203216321711</v>
      </c>
      <c r="T1970" s="131">
        <v>2768.8555043446254</v>
      </c>
      <c r="U1970" s="131">
        <v>11304.966797498975</v>
      </c>
      <c r="V1970" s="131">
        <v>20653.591213485503</v>
      </c>
      <c r="W1970" s="131">
        <v>2349.7415529589939</v>
      </c>
      <c r="X1970" s="131">
        <v>8649.6150884733142</v>
      </c>
      <c r="Y1970" s="131">
        <v>6.861862715171843</v>
      </c>
      <c r="Z1970" s="131">
        <v>166.76114634573554</v>
      </c>
      <c r="AA1970" s="131">
        <v>1405.6384637323326</v>
      </c>
      <c r="AB1970" s="131">
        <v>1068.6988726576431</v>
      </c>
      <c r="AC1970" s="131">
        <v>3370.2128806395003</v>
      </c>
      <c r="AD1970" s="131">
        <v>1729.4939872213167</v>
      </c>
      <c r="AE1970" s="131">
        <v>391.85873980102156</v>
      </c>
      <c r="AF1970" s="131">
        <v>11436.678630745726</v>
      </c>
      <c r="AG1970" s="131">
        <v>6127.5516725594407</v>
      </c>
      <c r="AH1970" s="43">
        <v>101171.88025712331</v>
      </c>
    </row>
    <row r="1971" spans="1:34">
      <c r="A1971" s="52">
        <v>0</v>
      </c>
      <c r="C1971" s="53"/>
      <c r="D1971" s="2">
        <v>2010</v>
      </c>
      <c r="E1971" s="2">
        <v>10</v>
      </c>
      <c r="F1971" s="62">
        <v>2011</v>
      </c>
      <c r="G1971" s="62">
        <v>2011</v>
      </c>
      <c r="H1971" s="131">
        <v>863.95797580635201</v>
      </c>
      <c r="I1971" s="131">
        <v>877.5808285852022</v>
      </c>
      <c r="J1971" s="131">
        <v>996.25259162580437</v>
      </c>
      <c r="K1971" s="131">
        <v>8147.2280423284083</v>
      </c>
      <c r="L1971" s="131">
        <v>3270.8733515409772</v>
      </c>
      <c r="M1971" s="131">
        <v>227.69407069111423</v>
      </c>
      <c r="N1971" s="131">
        <v>5524.4593874582042</v>
      </c>
      <c r="O1971" s="131">
        <v>806.27046480773697</v>
      </c>
      <c r="P1971" s="131">
        <v>772.98692402220581</v>
      </c>
      <c r="Q1971" s="131">
        <v>1379.2917078923433</v>
      </c>
      <c r="R1971" s="131">
        <v>0</v>
      </c>
      <c r="S1971" s="131">
        <v>1870.087049006487</v>
      </c>
      <c r="T1971" s="131">
        <v>4123.1800962884599</v>
      </c>
      <c r="U1971" s="131">
        <v>11582.812583415014</v>
      </c>
      <c r="V1971" s="131">
        <v>18802.720677146415</v>
      </c>
      <c r="W1971" s="131">
        <v>1603.8023142674197</v>
      </c>
      <c r="X1971" s="131">
        <v>7733.4158001617716</v>
      </c>
      <c r="Y1971" s="131">
        <v>1.4511492146889093</v>
      </c>
      <c r="Z1971" s="131">
        <v>40.304685663717606</v>
      </c>
      <c r="AA1971" s="131">
        <v>1398.6820598836209</v>
      </c>
      <c r="AB1971" s="131">
        <v>977.94313902199826</v>
      </c>
      <c r="AC1971" s="131">
        <v>3647.490207788323</v>
      </c>
      <c r="AD1971" s="131">
        <v>1556.8876486421132</v>
      </c>
      <c r="AE1971" s="131">
        <v>2072.7546679131947</v>
      </c>
      <c r="AF1971" s="131">
        <v>10101.240042015344</v>
      </c>
      <c r="AG1971" s="131">
        <v>4095.7254234257748</v>
      </c>
      <c r="AH1971" s="43">
        <v>92475.092888612679</v>
      </c>
    </row>
    <row r="1972" spans="1:34">
      <c r="A1972" s="52">
        <v>0</v>
      </c>
      <c r="C1972" s="53"/>
      <c r="D1972" s="2">
        <v>2010</v>
      </c>
      <c r="E1972" s="2">
        <v>11</v>
      </c>
      <c r="F1972" s="62">
        <v>2011</v>
      </c>
      <c r="G1972" s="62">
        <v>2011</v>
      </c>
      <c r="H1972" s="131">
        <v>981.49223591478005</v>
      </c>
      <c r="I1972" s="131">
        <v>789.08305292411751</v>
      </c>
      <c r="J1972" s="131">
        <v>1085.6022553281998</v>
      </c>
      <c r="K1972" s="131">
        <v>6338.4873833882111</v>
      </c>
      <c r="L1972" s="131">
        <v>5049.3352313177447</v>
      </c>
      <c r="M1972" s="131">
        <v>223.81091599715725</v>
      </c>
      <c r="N1972" s="131">
        <v>3642.848627916218</v>
      </c>
      <c r="O1972" s="131">
        <v>666.16861487388974</v>
      </c>
      <c r="P1972" s="131">
        <v>531.24686988858639</v>
      </c>
      <c r="Q1972" s="131">
        <v>1193.171362690048</v>
      </c>
      <c r="R1972" s="131">
        <v>0</v>
      </c>
      <c r="S1972" s="131">
        <v>1560.2713113044733</v>
      </c>
      <c r="T1972" s="131">
        <v>3352.0733542107869</v>
      </c>
      <c r="U1972" s="131">
        <v>9428.6535922535149</v>
      </c>
      <c r="V1972" s="131">
        <v>15268.493641196852</v>
      </c>
      <c r="W1972" s="131">
        <v>1239.2535266139394</v>
      </c>
      <c r="X1972" s="131">
        <v>6739.7539640406603</v>
      </c>
      <c r="Y1972" s="131">
        <v>0</v>
      </c>
      <c r="Z1972" s="131">
        <v>0.40752968315184629</v>
      </c>
      <c r="AA1972" s="131">
        <v>1274.1947863584269</v>
      </c>
      <c r="AB1972" s="131">
        <v>928.95275584220224</v>
      </c>
      <c r="AC1972" s="131">
        <v>2890.8858028250097</v>
      </c>
      <c r="AD1972" s="131">
        <v>1304.267576726993</v>
      </c>
      <c r="AE1972" s="131">
        <v>1589.6593798660642</v>
      </c>
      <c r="AF1972" s="131">
        <v>8686.9958329423753</v>
      </c>
      <c r="AG1972" s="131">
        <v>3179.6247876351504</v>
      </c>
      <c r="AH1972" s="43">
        <v>77944.734391738559</v>
      </c>
    </row>
    <row r="1973" spans="1:34">
      <c r="A1973" s="52">
        <v>0</v>
      </c>
      <c r="C1973" s="53"/>
      <c r="D1973" s="2">
        <v>2010</v>
      </c>
      <c r="E1973" s="2">
        <v>12</v>
      </c>
      <c r="F1973" s="62">
        <v>2011</v>
      </c>
      <c r="G1973" s="62">
        <v>2011</v>
      </c>
      <c r="H1973" s="131">
        <v>884.44640412685828</v>
      </c>
      <c r="I1973" s="131">
        <v>684.66363846343722</v>
      </c>
      <c r="J1973" s="131">
        <v>661.40262666717183</v>
      </c>
      <c r="K1973" s="131">
        <v>5054.0474280407361</v>
      </c>
      <c r="L1973" s="131">
        <v>4060.22241391132</v>
      </c>
      <c r="M1973" s="131">
        <v>217.10364879850425</v>
      </c>
      <c r="N1973" s="131">
        <v>2952.4655011607879</v>
      </c>
      <c r="O1973" s="131">
        <v>576.48596284766097</v>
      </c>
      <c r="P1973" s="131">
        <v>525.76971391484369</v>
      </c>
      <c r="Q1973" s="131">
        <v>1104.2312117852266</v>
      </c>
      <c r="R1973" s="131">
        <v>0</v>
      </c>
      <c r="S1973" s="131">
        <v>1236.1119484964333</v>
      </c>
      <c r="T1973" s="131">
        <v>2616.4692841024566</v>
      </c>
      <c r="U1973" s="131">
        <v>6397.7234739869582</v>
      </c>
      <c r="V1973" s="131">
        <v>12966.346944299041</v>
      </c>
      <c r="W1973" s="131">
        <v>968.61531848553489</v>
      </c>
      <c r="X1973" s="131">
        <v>3928.53992974019</v>
      </c>
      <c r="Y1973" s="131">
        <v>0.16584562453587537</v>
      </c>
      <c r="Z1973" s="131">
        <v>32.928398398669181</v>
      </c>
      <c r="AA1973" s="131">
        <v>520.92140448489261</v>
      </c>
      <c r="AB1973" s="131">
        <v>440.12102567424716</v>
      </c>
      <c r="AC1973" s="131">
        <v>2937.8724932873438</v>
      </c>
      <c r="AD1973" s="131">
        <v>1170.4068542902764</v>
      </c>
      <c r="AE1973" s="131">
        <v>218.14859308338166</v>
      </c>
      <c r="AF1973" s="131">
        <v>8313.1104062577142</v>
      </c>
      <c r="AG1973" s="131">
        <v>2379.0124438005837</v>
      </c>
      <c r="AH1973" s="43">
        <v>60847.332913728795</v>
      </c>
    </row>
    <row r="1974" spans="1:34">
      <c r="A1974" s="52">
        <v>0</v>
      </c>
      <c r="C1974" s="53"/>
      <c r="D1974" s="2">
        <v>2011</v>
      </c>
      <c r="E1974" s="2">
        <v>1</v>
      </c>
      <c r="F1974" s="62">
        <v>2011</v>
      </c>
      <c r="G1974" s="62">
        <v>2011</v>
      </c>
      <c r="H1974" s="131">
        <v>1013.1242633646406</v>
      </c>
      <c r="I1974" s="131">
        <v>733.9543785805181</v>
      </c>
      <c r="J1974" s="131">
        <v>338.88337626076139</v>
      </c>
      <c r="K1974" s="131">
        <v>6076.6288729631578</v>
      </c>
      <c r="L1974" s="131">
        <v>4167.2632957449196</v>
      </c>
      <c r="M1974" s="131">
        <v>204.09255904472633</v>
      </c>
      <c r="N1974" s="131">
        <v>3269.9979849921679</v>
      </c>
      <c r="O1974" s="131">
        <v>750.88874742102212</v>
      </c>
      <c r="P1974" s="131">
        <v>489.14356206321787</v>
      </c>
      <c r="Q1974" s="131">
        <v>1095.6641825436595</v>
      </c>
      <c r="R1974" s="131">
        <v>0</v>
      </c>
      <c r="S1974" s="131">
        <v>1401.1456945675982</v>
      </c>
      <c r="T1974" s="131">
        <v>1775.2747621727808</v>
      </c>
      <c r="U1974" s="131">
        <v>9578.7735457022936</v>
      </c>
      <c r="V1974" s="131">
        <v>10205.081415078364</v>
      </c>
      <c r="W1974" s="131">
        <v>1170.1294821136112</v>
      </c>
      <c r="X1974" s="131">
        <v>3604.0420087838461</v>
      </c>
      <c r="Y1974" s="131">
        <v>0</v>
      </c>
      <c r="Z1974" s="131">
        <v>0.28527077820629237</v>
      </c>
      <c r="AA1974" s="131">
        <v>1222.223978535206</v>
      </c>
      <c r="AB1974" s="131">
        <v>760.91247861749764</v>
      </c>
      <c r="AC1974" s="131">
        <v>1866.7958735915411</v>
      </c>
      <c r="AD1974" s="131">
        <v>1164.1174183365915</v>
      </c>
      <c r="AE1974" s="131">
        <v>174.57292824941922</v>
      </c>
      <c r="AF1974" s="131">
        <v>8811.1743862094827</v>
      </c>
      <c r="AG1974" s="131">
        <v>2589.5860102625097</v>
      </c>
      <c r="AH1974" s="43">
        <v>62463.756475977738</v>
      </c>
    </row>
    <row r="1975" spans="1:34">
      <c r="A1975" s="52">
        <v>0</v>
      </c>
      <c r="C1975" s="53"/>
      <c r="D1975" s="2">
        <v>2011</v>
      </c>
      <c r="E1975" s="2">
        <v>2</v>
      </c>
      <c r="F1975" s="62">
        <v>2011</v>
      </c>
      <c r="G1975" s="62">
        <v>2011</v>
      </c>
      <c r="H1975" s="131">
        <v>1293.3594580053957</v>
      </c>
      <c r="I1975" s="131">
        <v>673.91653227371035</v>
      </c>
      <c r="J1975" s="131">
        <v>379.87051777858414</v>
      </c>
      <c r="K1975" s="131">
        <v>3342.5360259629606</v>
      </c>
      <c r="L1975" s="131">
        <v>4926.2210080641153</v>
      </c>
      <c r="M1975" s="131">
        <v>201.31887712047134</v>
      </c>
      <c r="N1975" s="131">
        <v>2951.6721507696288</v>
      </c>
      <c r="O1975" s="131">
        <v>615.74941696627104</v>
      </c>
      <c r="P1975" s="131">
        <v>476.21449320002955</v>
      </c>
      <c r="Q1975" s="131">
        <v>968.82637174961462</v>
      </c>
      <c r="R1975" s="131">
        <v>0</v>
      </c>
      <c r="S1975" s="131">
        <v>1097.467846785097</v>
      </c>
      <c r="T1975" s="131">
        <v>1246.36964805296</v>
      </c>
      <c r="U1975" s="131">
        <v>6397.0110073758315</v>
      </c>
      <c r="V1975" s="131">
        <v>9726.1691730650255</v>
      </c>
      <c r="W1975" s="131">
        <v>1040.1191632467328</v>
      </c>
      <c r="X1975" s="131">
        <v>3134.8964499620183</v>
      </c>
      <c r="Y1975" s="131">
        <v>0</v>
      </c>
      <c r="Z1975" s="131">
        <v>2.4451780989110778</v>
      </c>
      <c r="AA1975" s="131">
        <v>1219.2311071119234</v>
      </c>
      <c r="AB1975" s="131">
        <v>664.05042700225863</v>
      </c>
      <c r="AC1975" s="131">
        <v>1990.8602851094711</v>
      </c>
      <c r="AD1975" s="131">
        <v>978.42770763982958</v>
      </c>
      <c r="AE1975" s="131">
        <v>69.272001539486098</v>
      </c>
      <c r="AF1975" s="131">
        <v>8091.2294962812875</v>
      </c>
      <c r="AG1975" s="131">
        <v>2042.3111331011246</v>
      </c>
      <c r="AH1975" s="43">
        <v>53529.545476262741</v>
      </c>
    </row>
    <row r="1976" spans="1:34">
      <c r="A1976" s="52">
        <v>0</v>
      </c>
      <c r="C1976" s="53"/>
      <c r="D1976" s="2">
        <v>2011</v>
      </c>
      <c r="E1976" s="2">
        <v>3</v>
      </c>
      <c r="F1976" s="62">
        <v>2011</v>
      </c>
      <c r="G1976" s="62">
        <v>2011</v>
      </c>
      <c r="H1976" s="131">
        <v>1467.182055448319</v>
      </c>
      <c r="I1976" s="131">
        <v>783.97486047591394</v>
      </c>
      <c r="J1976" s="131">
        <v>329.43366978148828</v>
      </c>
      <c r="K1976" s="131">
        <v>5809.7322588649813</v>
      </c>
      <c r="L1976" s="131">
        <v>4423.5074646359644</v>
      </c>
      <c r="M1976" s="131">
        <v>232.58583699389126</v>
      </c>
      <c r="N1976" s="131">
        <v>3284.7591104519242</v>
      </c>
      <c r="O1976" s="131">
        <v>671.09143419715326</v>
      </c>
      <c r="P1976" s="131">
        <v>775.93042961353683</v>
      </c>
      <c r="Q1976" s="131">
        <v>1101.6153249939084</v>
      </c>
      <c r="R1976" s="131">
        <v>0</v>
      </c>
      <c r="S1976" s="131">
        <v>1342.6552141581283</v>
      </c>
      <c r="T1976" s="131">
        <v>1510.9104324288974</v>
      </c>
      <c r="U1976" s="131">
        <v>9013.9170624634662</v>
      </c>
      <c r="V1976" s="131">
        <v>12000.577935628162</v>
      </c>
      <c r="W1976" s="131">
        <v>1173.6076517256508</v>
      </c>
      <c r="X1976" s="131">
        <v>3740.6286904661501</v>
      </c>
      <c r="Y1976" s="131">
        <v>0</v>
      </c>
      <c r="Z1976" s="131">
        <v>5.9499333740169567</v>
      </c>
      <c r="AA1976" s="131">
        <v>1363.9000406400644</v>
      </c>
      <c r="AB1976" s="131">
        <v>694.34895132848828</v>
      </c>
      <c r="AC1976" s="131">
        <v>1440.5993625554108</v>
      </c>
      <c r="AD1976" s="131">
        <v>1138.5560743537008</v>
      </c>
      <c r="AE1976" s="131">
        <v>694.47676333306231</v>
      </c>
      <c r="AF1976" s="131">
        <v>9105.8734890716405</v>
      </c>
      <c r="AG1976" s="131">
        <v>2560.5529286130618</v>
      </c>
      <c r="AH1976" s="43">
        <v>64666.366975596975</v>
      </c>
    </row>
    <row r="1977" spans="1:34">
      <c r="A1977" s="52">
        <v>0</v>
      </c>
      <c r="C1977" s="53"/>
      <c r="D1977" s="2">
        <v>2011</v>
      </c>
      <c r="E1977" s="2">
        <v>4</v>
      </c>
      <c r="F1977" s="62">
        <v>2011</v>
      </c>
      <c r="G1977" s="62">
        <v>2011</v>
      </c>
      <c r="H1977" s="131">
        <v>1393.2131257944147</v>
      </c>
      <c r="I1977" s="131">
        <v>873.76626928946575</v>
      </c>
      <c r="J1977" s="131">
        <v>446.90197227586697</v>
      </c>
      <c r="K1977" s="131">
        <v>6656.2565565272007</v>
      </c>
      <c r="L1977" s="131">
        <v>6006.7488036538316</v>
      </c>
      <c r="M1977" s="131">
        <v>223.40747135362921</v>
      </c>
      <c r="N1977" s="131">
        <v>4180.6199885176811</v>
      </c>
      <c r="O1977" s="131">
        <v>763.75159791083968</v>
      </c>
      <c r="P1977" s="131">
        <v>843.81735603638754</v>
      </c>
      <c r="Q1977" s="131">
        <v>1259.0263126614855</v>
      </c>
      <c r="R1977" s="131">
        <v>0</v>
      </c>
      <c r="S1977" s="131">
        <v>1065.235718972471</v>
      </c>
      <c r="T1977" s="131">
        <v>3470.9331943626221</v>
      </c>
      <c r="U1977" s="131">
        <v>9150.8887684523797</v>
      </c>
      <c r="V1977" s="131">
        <v>17609.785794995365</v>
      </c>
      <c r="W1977" s="131">
        <v>1416.6401768279709</v>
      </c>
      <c r="X1977" s="131">
        <v>5026.2727877126217</v>
      </c>
      <c r="Y1977" s="131">
        <v>0</v>
      </c>
      <c r="Z1977" s="131">
        <v>0.32602374652147709</v>
      </c>
      <c r="AA1977" s="131">
        <v>1182.9122079483027</v>
      </c>
      <c r="AB1977" s="131">
        <v>827.47600590650677</v>
      </c>
      <c r="AC1977" s="131">
        <v>2154.4060836354988</v>
      </c>
      <c r="AD1977" s="131">
        <v>1296.195573363975</v>
      </c>
      <c r="AE1977" s="131">
        <v>1350.3674417749824</v>
      </c>
      <c r="AF1977" s="131">
        <v>9396.6271195055797</v>
      </c>
      <c r="AG1977" s="131">
        <v>3328.0361304767403</v>
      </c>
      <c r="AH1977" s="43">
        <v>79923.612481702337</v>
      </c>
    </row>
    <row r="1978" spans="1:34">
      <c r="A1978" s="52">
        <v>0</v>
      </c>
      <c r="C1978" s="53"/>
      <c r="D1978" s="2">
        <v>2011</v>
      </c>
      <c r="E1978" s="2">
        <v>5</v>
      </c>
      <c r="F1978" s="62">
        <v>2012</v>
      </c>
      <c r="G1978" s="62">
        <v>2012</v>
      </c>
      <c r="H1978" s="131">
        <v>1070.0926234806518</v>
      </c>
      <c r="I1978" s="131">
        <v>935.66164012289335</v>
      </c>
      <c r="J1978" s="131">
        <v>482.03106404535976</v>
      </c>
      <c r="K1978" s="131">
        <v>9309.5247037469762</v>
      </c>
      <c r="L1978" s="131">
        <v>3446.1657024022388</v>
      </c>
      <c r="M1978" s="131">
        <v>225.82813921479723</v>
      </c>
      <c r="N1978" s="131">
        <v>6283.7918754816847</v>
      </c>
      <c r="O1978" s="131">
        <v>904.56805064967671</v>
      </c>
      <c r="P1978" s="131">
        <v>1266.6016338190911</v>
      </c>
      <c r="Q1978" s="131">
        <v>1523.1327828299568</v>
      </c>
      <c r="R1978" s="131">
        <v>0</v>
      </c>
      <c r="S1978" s="131">
        <v>2016.5101876746387</v>
      </c>
      <c r="T1978" s="131">
        <v>2437.8971964634165</v>
      </c>
      <c r="U1978" s="131">
        <v>8805.6177332470816</v>
      </c>
      <c r="V1978" s="131">
        <v>19768.795244457458</v>
      </c>
      <c r="W1978" s="131">
        <v>1957.5870822794288</v>
      </c>
      <c r="X1978" s="131">
        <v>7820.476217979327</v>
      </c>
      <c r="Y1978" s="131">
        <v>0.43534476440667286</v>
      </c>
      <c r="Z1978" s="131">
        <v>6.1944511839080647</v>
      </c>
      <c r="AA1978" s="131">
        <v>1379.3497282575513</v>
      </c>
      <c r="AB1978" s="131">
        <v>996.54177164686848</v>
      </c>
      <c r="AC1978" s="131">
        <v>2789.73874813362</v>
      </c>
      <c r="AD1978" s="131">
        <v>1560.0155499452826</v>
      </c>
      <c r="AE1978" s="131">
        <v>103.94958214208599</v>
      </c>
      <c r="AF1978" s="131">
        <v>11104.878243295403</v>
      </c>
      <c r="AG1978" s="131">
        <v>5072.7517363246025</v>
      </c>
      <c r="AH1978" s="43">
        <v>91268.137033588413</v>
      </c>
    </row>
    <row r="1979" spans="1:34">
      <c r="A1979" s="52">
        <v>0</v>
      </c>
      <c r="C1979" s="53"/>
      <c r="D1979" s="2">
        <v>2011</v>
      </c>
      <c r="E1979" s="2">
        <v>6</v>
      </c>
      <c r="F1979" s="62">
        <v>2012</v>
      </c>
      <c r="G1979" s="62">
        <v>2012</v>
      </c>
      <c r="H1979" s="131">
        <v>1458.2101419760634</v>
      </c>
      <c r="I1979" s="131">
        <v>942.89271774437623</v>
      </c>
      <c r="J1979" s="131">
        <v>415.61422460363946</v>
      </c>
      <c r="K1979" s="131">
        <v>20318.395632409793</v>
      </c>
      <c r="L1979" s="131">
        <v>3764.0530286450435</v>
      </c>
      <c r="M1979" s="131">
        <v>213.67436932851629</v>
      </c>
      <c r="N1979" s="131">
        <v>7554.4747519889179</v>
      </c>
      <c r="O1979" s="131">
        <v>977.25903597947979</v>
      </c>
      <c r="P1979" s="131">
        <v>1592.0266697011864</v>
      </c>
      <c r="Q1979" s="131">
        <v>1761.2438780097032</v>
      </c>
      <c r="R1979" s="131">
        <v>0</v>
      </c>
      <c r="S1979" s="131">
        <v>2052.0574325026159</v>
      </c>
      <c r="T1979" s="131">
        <v>2252.7962874383643</v>
      </c>
      <c r="U1979" s="131">
        <v>6978.0761060177729</v>
      </c>
      <c r="V1979" s="131">
        <v>21200.643032254888</v>
      </c>
      <c r="W1979" s="131">
        <v>2249.2773696386012</v>
      </c>
      <c r="X1979" s="131">
        <v>9382.0224847691516</v>
      </c>
      <c r="Y1979" s="131">
        <v>3.1510668661816319</v>
      </c>
      <c r="Z1979" s="131">
        <v>125.4376364741383</v>
      </c>
      <c r="AA1979" s="131">
        <v>1411.9882044547026</v>
      </c>
      <c r="AB1979" s="131">
        <v>1008.8010207204046</v>
      </c>
      <c r="AC1979" s="131">
        <v>2941.5378740440642</v>
      </c>
      <c r="AD1979" s="131">
        <v>1531.7971715220651</v>
      </c>
      <c r="AE1979" s="131">
        <v>115.82062442271219</v>
      </c>
      <c r="AF1979" s="131">
        <v>11341.364323137695</v>
      </c>
      <c r="AG1979" s="131">
        <v>6130.4111863687485</v>
      </c>
      <c r="AH1979" s="43">
        <v>107723.02627101881</v>
      </c>
    </row>
    <row r="1980" spans="1:34">
      <c r="A1980" s="52">
        <v>0</v>
      </c>
      <c r="C1980" s="53"/>
      <c r="D1980" s="2">
        <v>2011</v>
      </c>
      <c r="E1980" s="2">
        <v>7</v>
      </c>
      <c r="F1980" s="62">
        <v>2012</v>
      </c>
      <c r="G1980" s="62">
        <v>2012</v>
      </c>
      <c r="H1980" s="131">
        <v>1275.1523964357812</v>
      </c>
      <c r="I1980" s="131">
        <v>1012.6493977351037</v>
      </c>
      <c r="J1980" s="131">
        <v>509.90001547102099</v>
      </c>
      <c r="K1980" s="131">
        <v>10692.023359854278</v>
      </c>
      <c r="L1980" s="131">
        <v>4083.5924328068231</v>
      </c>
      <c r="M1980" s="131">
        <v>215.38900906351026</v>
      </c>
      <c r="N1980" s="131">
        <v>8102.6558313592341</v>
      </c>
      <c r="O1980" s="131">
        <v>1097.5108079969416</v>
      </c>
      <c r="P1980" s="131">
        <v>1266.9369698991163</v>
      </c>
      <c r="Q1980" s="131">
        <v>1895.4388704043304</v>
      </c>
      <c r="R1980" s="131">
        <v>0</v>
      </c>
      <c r="S1980" s="131">
        <v>2176.5220238116572</v>
      </c>
      <c r="T1980" s="131">
        <v>2713.1311315418502</v>
      </c>
      <c r="U1980" s="131">
        <v>8032.186649601208</v>
      </c>
      <c r="V1980" s="131">
        <v>22436.76353554878</v>
      </c>
      <c r="W1980" s="131">
        <v>2532.9495607342287</v>
      </c>
      <c r="X1980" s="131">
        <v>9075.0474724548403</v>
      </c>
      <c r="Y1980" s="131">
        <v>5.9704424832915119</v>
      </c>
      <c r="Z1980" s="131">
        <v>144.59153158227508</v>
      </c>
      <c r="AA1980" s="131">
        <v>1443.4133543991713</v>
      </c>
      <c r="AB1980" s="131">
        <v>1080.1656987872625</v>
      </c>
      <c r="AC1980" s="131">
        <v>3424.0241609869645</v>
      </c>
      <c r="AD1980" s="131">
        <v>1648.4376201176765</v>
      </c>
      <c r="AE1980" s="131">
        <v>113.89755715308362</v>
      </c>
      <c r="AF1980" s="131">
        <v>12119.660673714818</v>
      </c>
      <c r="AG1980" s="131">
        <v>6831.3012062769485</v>
      </c>
      <c r="AH1980" s="43">
        <v>103929.31171022021</v>
      </c>
    </row>
    <row r="1981" spans="1:34">
      <c r="A1981" s="52">
        <v>0</v>
      </c>
      <c r="C1981" s="53"/>
      <c r="D1981" s="2">
        <v>2011</v>
      </c>
      <c r="E1981" s="2">
        <v>8</v>
      </c>
      <c r="F1981" s="62">
        <v>2012</v>
      </c>
      <c r="G1981" s="62">
        <v>2012</v>
      </c>
      <c r="H1981" s="131">
        <v>1220.2021684455588</v>
      </c>
      <c r="I1981" s="131">
        <v>1092.4897822989085</v>
      </c>
      <c r="J1981" s="131">
        <v>491.80728477290057</v>
      </c>
      <c r="K1981" s="131">
        <v>10803.230282395183</v>
      </c>
      <c r="L1981" s="131">
        <v>4186.5719564229412</v>
      </c>
      <c r="M1981" s="131">
        <v>221.08766465334324</v>
      </c>
      <c r="N1981" s="131">
        <v>8151.9156783739591</v>
      </c>
      <c r="O1981" s="131">
        <v>1123.6335105349046</v>
      </c>
      <c r="P1981" s="131">
        <v>1199.608936942974</v>
      </c>
      <c r="Q1981" s="131">
        <v>1805.1253789340669</v>
      </c>
      <c r="R1981" s="131">
        <v>0</v>
      </c>
      <c r="S1981" s="131">
        <v>2216.401896818114</v>
      </c>
      <c r="T1981" s="131">
        <v>2873.1754828151793</v>
      </c>
      <c r="U1981" s="131">
        <v>8839.0227018550886</v>
      </c>
      <c r="V1981" s="131">
        <v>22706.605765771525</v>
      </c>
      <c r="W1981" s="131">
        <v>2605.5151625348917</v>
      </c>
      <c r="X1981" s="131">
        <v>9486.8567359348308</v>
      </c>
      <c r="Y1981" s="131">
        <v>18.014980965209464</v>
      </c>
      <c r="Z1981" s="131">
        <v>180.6171555728983</v>
      </c>
      <c r="AA1981" s="131">
        <v>1442.8875796896762</v>
      </c>
      <c r="AB1981" s="131">
        <v>1143.0934031571242</v>
      </c>
      <c r="AC1981" s="131">
        <v>3714.2175917547052</v>
      </c>
      <c r="AD1981" s="131">
        <v>1680.658366875057</v>
      </c>
      <c r="AE1981" s="131">
        <v>149.37554953817758</v>
      </c>
      <c r="AF1981" s="131">
        <v>12433.533388201831</v>
      </c>
      <c r="AG1981" s="131">
        <v>7025.6708611528029</v>
      </c>
      <c r="AH1981" s="43">
        <v>106811.31926641183</v>
      </c>
    </row>
    <row r="1982" spans="1:34">
      <c r="A1982" s="52">
        <v>0</v>
      </c>
      <c r="C1982" s="53"/>
      <c r="D1982" s="2">
        <v>2011</v>
      </c>
      <c r="E1982" s="2">
        <v>9</v>
      </c>
      <c r="F1982" s="62">
        <v>2012</v>
      </c>
      <c r="G1982" s="62">
        <v>2012</v>
      </c>
      <c r="H1982" s="131">
        <v>955.98041349856078</v>
      </c>
      <c r="I1982" s="131">
        <v>1035.1718826203648</v>
      </c>
      <c r="J1982" s="131">
        <v>441.04392252753695</v>
      </c>
      <c r="K1982" s="131">
        <v>9998.0245788814518</v>
      </c>
      <c r="L1982" s="131">
        <v>3797.9550442740128</v>
      </c>
      <c r="M1982" s="131">
        <v>212.46403539793226</v>
      </c>
      <c r="N1982" s="131">
        <v>7449.4399683835809</v>
      </c>
      <c r="O1982" s="131">
        <v>1083.417252676308</v>
      </c>
      <c r="P1982" s="131">
        <v>1081.6451559030481</v>
      </c>
      <c r="Q1982" s="131">
        <v>1657.4912681490418</v>
      </c>
      <c r="R1982" s="131">
        <v>0</v>
      </c>
      <c r="S1982" s="131">
        <v>2028.7203216321711</v>
      </c>
      <c r="T1982" s="131">
        <v>2768.8555043446254</v>
      </c>
      <c r="U1982" s="131">
        <v>11304.966797498975</v>
      </c>
      <c r="V1982" s="131">
        <v>20653.591213485503</v>
      </c>
      <c r="W1982" s="131">
        <v>2349.7415529589939</v>
      </c>
      <c r="X1982" s="131">
        <v>8649.6150884733142</v>
      </c>
      <c r="Y1982" s="131">
        <v>6.861862715171843</v>
      </c>
      <c r="Z1982" s="131">
        <v>166.76114634573554</v>
      </c>
      <c r="AA1982" s="131">
        <v>1405.6384637323326</v>
      </c>
      <c r="AB1982" s="131">
        <v>1068.6988726576431</v>
      </c>
      <c r="AC1982" s="131">
        <v>3370.2128806395003</v>
      </c>
      <c r="AD1982" s="131">
        <v>1729.4939872213167</v>
      </c>
      <c r="AE1982" s="131">
        <v>391.85873980102156</v>
      </c>
      <c r="AF1982" s="131">
        <v>11436.678630745726</v>
      </c>
      <c r="AG1982" s="131">
        <v>6127.5516725594407</v>
      </c>
      <c r="AH1982" s="43">
        <v>101171.88025712331</v>
      </c>
    </row>
    <row r="1983" spans="1:34">
      <c r="A1983" s="52">
        <v>0</v>
      </c>
      <c r="C1983" s="53"/>
      <c r="D1983" s="2">
        <v>2011</v>
      </c>
      <c r="E1983" s="2">
        <v>10</v>
      </c>
      <c r="F1983" s="62">
        <v>2012</v>
      </c>
      <c r="G1983" s="62">
        <v>2012</v>
      </c>
      <c r="H1983" s="131">
        <v>863.95797580635201</v>
      </c>
      <c r="I1983" s="131">
        <v>877.5808285852022</v>
      </c>
      <c r="J1983" s="131">
        <v>996.25259162580437</v>
      </c>
      <c r="K1983" s="131">
        <v>8147.2280423284083</v>
      </c>
      <c r="L1983" s="131">
        <v>3270.8733515409772</v>
      </c>
      <c r="M1983" s="131">
        <v>227.69407069111423</v>
      </c>
      <c r="N1983" s="131">
        <v>5524.4593874582042</v>
      </c>
      <c r="O1983" s="131">
        <v>806.27046480773697</v>
      </c>
      <c r="P1983" s="131">
        <v>772.98692402220581</v>
      </c>
      <c r="Q1983" s="131">
        <v>1379.2917078923433</v>
      </c>
      <c r="R1983" s="131">
        <v>0</v>
      </c>
      <c r="S1983" s="131">
        <v>1870.087049006487</v>
      </c>
      <c r="T1983" s="131">
        <v>4123.1800962884599</v>
      </c>
      <c r="U1983" s="131">
        <v>11582.812583415014</v>
      </c>
      <c r="V1983" s="131">
        <v>18802.720677146415</v>
      </c>
      <c r="W1983" s="131">
        <v>1603.8023142674197</v>
      </c>
      <c r="X1983" s="131">
        <v>7733.4158001617716</v>
      </c>
      <c r="Y1983" s="131">
        <v>1.4511492146889093</v>
      </c>
      <c r="Z1983" s="131">
        <v>40.304685663717606</v>
      </c>
      <c r="AA1983" s="131">
        <v>1398.6820598836209</v>
      </c>
      <c r="AB1983" s="131">
        <v>977.94313902199826</v>
      </c>
      <c r="AC1983" s="131">
        <v>3647.490207788323</v>
      </c>
      <c r="AD1983" s="131">
        <v>1556.8876486421132</v>
      </c>
      <c r="AE1983" s="131">
        <v>2072.7546679131947</v>
      </c>
      <c r="AF1983" s="131">
        <v>10101.240042015344</v>
      </c>
      <c r="AG1983" s="131">
        <v>4095.7254234257748</v>
      </c>
      <c r="AH1983" s="43">
        <v>92475.092888612679</v>
      </c>
    </row>
    <row r="1984" spans="1:34">
      <c r="A1984" s="52">
        <v>0</v>
      </c>
      <c r="C1984" s="53"/>
      <c r="D1984" s="2">
        <v>2011</v>
      </c>
      <c r="E1984" s="2">
        <v>11</v>
      </c>
      <c r="F1984" s="62">
        <v>2012</v>
      </c>
      <c r="G1984" s="62">
        <v>2012</v>
      </c>
      <c r="H1984" s="131">
        <v>981.49223591478005</v>
      </c>
      <c r="I1984" s="131">
        <v>789.08305292411751</v>
      </c>
      <c r="J1984" s="131">
        <v>1085.6022553281998</v>
      </c>
      <c r="K1984" s="131">
        <v>6338.4873833882111</v>
      </c>
      <c r="L1984" s="131">
        <v>5049.3352313177447</v>
      </c>
      <c r="M1984" s="131">
        <v>223.81091599715725</v>
      </c>
      <c r="N1984" s="131">
        <v>3642.848627916218</v>
      </c>
      <c r="O1984" s="131">
        <v>666.16861487388974</v>
      </c>
      <c r="P1984" s="131">
        <v>531.24686988858639</v>
      </c>
      <c r="Q1984" s="131">
        <v>1193.171362690048</v>
      </c>
      <c r="R1984" s="131">
        <v>0</v>
      </c>
      <c r="S1984" s="131">
        <v>1560.2713113044733</v>
      </c>
      <c r="T1984" s="131">
        <v>3352.0733542107869</v>
      </c>
      <c r="U1984" s="131">
        <v>9428.6535922535149</v>
      </c>
      <c r="V1984" s="131">
        <v>15268.493641196852</v>
      </c>
      <c r="W1984" s="131">
        <v>1239.2535266139394</v>
      </c>
      <c r="X1984" s="131">
        <v>6739.7539640406603</v>
      </c>
      <c r="Y1984" s="131">
        <v>0</v>
      </c>
      <c r="Z1984" s="131">
        <v>0.40752968315184629</v>
      </c>
      <c r="AA1984" s="131">
        <v>1274.1947863584269</v>
      </c>
      <c r="AB1984" s="131">
        <v>928.95275584220224</v>
      </c>
      <c r="AC1984" s="131">
        <v>2890.8858028250097</v>
      </c>
      <c r="AD1984" s="131">
        <v>1304.267576726993</v>
      </c>
      <c r="AE1984" s="131">
        <v>1589.6593798660642</v>
      </c>
      <c r="AF1984" s="131">
        <v>8686.9958329423753</v>
      </c>
      <c r="AG1984" s="131">
        <v>3179.6247876351504</v>
      </c>
      <c r="AH1984" s="43">
        <v>77944.734391738559</v>
      </c>
    </row>
    <row r="1985" spans="1:34">
      <c r="A1985" s="52">
        <v>0</v>
      </c>
      <c r="C1985" s="53"/>
      <c r="D1985" s="2">
        <v>2011</v>
      </c>
      <c r="E1985" s="2">
        <v>12</v>
      </c>
      <c r="F1985" s="62">
        <v>2012</v>
      </c>
      <c r="G1985" s="62">
        <v>2012</v>
      </c>
      <c r="H1985" s="131">
        <v>884.44640412685828</v>
      </c>
      <c r="I1985" s="131">
        <v>684.66363846343722</v>
      </c>
      <c r="J1985" s="131">
        <v>661.40262666717183</v>
      </c>
      <c r="K1985" s="131">
        <v>5054.0474280407361</v>
      </c>
      <c r="L1985" s="131">
        <v>4060.22241391132</v>
      </c>
      <c r="M1985" s="131">
        <v>217.10364879850425</v>
      </c>
      <c r="N1985" s="131">
        <v>2952.4655011607879</v>
      </c>
      <c r="O1985" s="131">
        <v>576.48596284766097</v>
      </c>
      <c r="P1985" s="131">
        <v>525.76971391484369</v>
      </c>
      <c r="Q1985" s="131">
        <v>1104.2312117852266</v>
      </c>
      <c r="R1985" s="131">
        <v>0</v>
      </c>
      <c r="S1985" s="131">
        <v>1236.1119484964333</v>
      </c>
      <c r="T1985" s="131">
        <v>2616.4692841024566</v>
      </c>
      <c r="U1985" s="131">
        <v>6397.7234739869582</v>
      </c>
      <c r="V1985" s="131">
        <v>12966.346944299041</v>
      </c>
      <c r="W1985" s="131">
        <v>968.61531848553489</v>
      </c>
      <c r="X1985" s="131">
        <v>3928.53992974019</v>
      </c>
      <c r="Y1985" s="131">
        <v>0.16584562453587537</v>
      </c>
      <c r="Z1985" s="131">
        <v>32.928398398669181</v>
      </c>
      <c r="AA1985" s="131">
        <v>520.92140448489261</v>
      </c>
      <c r="AB1985" s="131">
        <v>440.12102567424716</v>
      </c>
      <c r="AC1985" s="131">
        <v>2937.8724932873438</v>
      </c>
      <c r="AD1985" s="131">
        <v>1170.4068542902764</v>
      </c>
      <c r="AE1985" s="131">
        <v>218.14859308338166</v>
      </c>
      <c r="AF1985" s="131">
        <v>8313.1104062577142</v>
      </c>
      <c r="AG1985" s="131">
        <v>2379.0124438005837</v>
      </c>
      <c r="AH1985" s="43">
        <v>60847.332913728795</v>
      </c>
    </row>
    <row r="1986" spans="1:34">
      <c r="A1986" s="52">
        <v>0</v>
      </c>
      <c r="C1986" s="53"/>
      <c r="D1986" s="2">
        <v>2012</v>
      </c>
      <c r="E1986" s="2">
        <v>1</v>
      </c>
      <c r="F1986" s="62">
        <v>2012</v>
      </c>
      <c r="G1986" s="62">
        <v>2012</v>
      </c>
      <c r="H1986" s="131">
        <v>1013.1242633646406</v>
      </c>
      <c r="I1986" s="131">
        <v>733.9543785805181</v>
      </c>
      <c r="J1986" s="131">
        <v>338.88337626076139</v>
      </c>
      <c r="K1986" s="131">
        <v>6076.6288729631578</v>
      </c>
      <c r="L1986" s="131">
        <v>4167.2632957449196</v>
      </c>
      <c r="M1986" s="131">
        <v>204.09255904472633</v>
      </c>
      <c r="N1986" s="131">
        <v>3269.9979849921679</v>
      </c>
      <c r="O1986" s="131">
        <v>750.88874742102212</v>
      </c>
      <c r="P1986" s="131">
        <v>489.14356206321787</v>
      </c>
      <c r="Q1986" s="131">
        <v>1095.6641825436595</v>
      </c>
      <c r="R1986" s="131">
        <v>0</v>
      </c>
      <c r="S1986" s="131">
        <v>1401.1456945675982</v>
      </c>
      <c r="T1986" s="131">
        <v>1775.2747621727808</v>
      </c>
      <c r="U1986" s="131">
        <v>9578.7735457022936</v>
      </c>
      <c r="V1986" s="131">
        <v>10205.081415078364</v>
      </c>
      <c r="W1986" s="131">
        <v>1170.1294821136112</v>
      </c>
      <c r="X1986" s="131">
        <v>3604.0420087838461</v>
      </c>
      <c r="Y1986" s="131">
        <v>0</v>
      </c>
      <c r="Z1986" s="131">
        <v>0.28527077820629237</v>
      </c>
      <c r="AA1986" s="131">
        <v>1222.223978535206</v>
      </c>
      <c r="AB1986" s="131">
        <v>760.91247861749764</v>
      </c>
      <c r="AC1986" s="131">
        <v>1866.7958735915411</v>
      </c>
      <c r="AD1986" s="131">
        <v>1164.1174183365915</v>
      </c>
      <c r="AE1986" s="131">
        <v>174.57292824941922</v>
      </c>
      <c r="AF1986" s="131">
        <v>8811.1743862094827</v>
      </c>
      <c r="AG1986" s="131">
        <v>2589.5860102625097</v>
      </c>
      <c r="AH1986" s="43">
        <v>62463.756475977738</v>
      </c>
    </row>
    <row r="1987" spans="1:34">
      <c r="A1987" s="52">
        <v>0</v>
      </c>
      <c r="C1987" s="53"/>
      <c r="D1987" s="2">
        <v>2012</v>
      </c>
      <c r="E1987" s="2">
        <v>2</v>
      </c>
      <c r="F1987" s="62">
        <v>2012</v>
      </c>
      <c r="G1987" s="62">
        <v>2012</v>
      </c>
      <c r="H1987" s="131">
        <v>1293.3594580053957</v>
      </c>
      <c r="I1987" s="131">
        <v>673.91653227371035</v>
      </c>
      <c r="J1987" s="131">
        <v>379.87051777858414</v>
      </c>
      <c r="K1987" s="131">
        <v>3342.5360259629606</v>
      </c>
      <c r="L1987" s="131">
        <v>4926.2210080641153</v>
      </c>
      <c r="M1987" s="131">
        <v>201.31887712047134</v>
      </c>
      <c r="N1987" s="131">
        <v>2951.6721507696288</v>
      </c>
      <c r="O1987" s="131">
        <v>615.74941696627104</v>
      </c>
      <c r="P1987" s="131">
        <v>476.21449320002955</v>
      </c>
      <c r="Q1987" s="131">
        <v>968.82637174961462</v>
      </c>
      <c r="R1987" s="131">
        <v>0</v>
      </c>
      <c r="S1987" s="131">
        <v>1097.467846785097</v>
      </c>
      <c r="T1987" s="131">
        <v>1246.36964805296</v>
      </c>
      <c r="U1987" s="131">
        <v>6397.0110073758315</v>
      </c>
      <c r="V1987" s="131">
        <v>9726.1691730650255</v>
      </c>
      <c r="W1987" s="131">
        <v>1040.1191632467328</v>
      </c>
      <c r="X1987" s="131">
        <v>3134.8964499620183</v>
      </c>
      <c r="Y1987" s="131">
        <v>0</v>
      </c>
      <c r="Z1987" s="131">
        <v>2.4451780989110778</v>
      </c>
      <c r="AA1987" s="131">
        <v>1219.2311071119234</v>
      </c>
      <c r="AB1987" s="131">
        <v>664.05042700225863</v>
      </c>
      <c r="AC1987" s="131">
        <v>1990.8602851094711</v>
      </c>
      <c r="AD1987" s="131">
        <v>978.42770763982958</v>
      </c>
      <c r="AE1987" s="131">
        <v>69.272001539486098</v>
      </c>
      <c r="AF1987" s="131">
        <v>8091.2294962812875</v>
      </c>
      <c r="AG1987" s="131">
        <v>2042.3111331011246</v>
      </c>
      <c r="AH1987" s="43">
        <v>53529.545476262741</v>
      </c>
    </row>
    <row r="1988" spans="1:34">
      <c r="A1988" s="52">
        <v>0</v>
      </c>
      <c r="C1988" s="53"/>
      <c r="D1988" s="2">
        <v>2012</v>
      </c>
      <c r="E1988" s="2">
        <v>3</v>
      </c>
      <c r="F1988" s="62">
        <v>2012</v>
      </c>
      <c r="G1988" s="62">
        <v>2012</v>
      </c>
      <c r="H1988" s="131">
        <v>1467.182055448319</v>
      </c>
      <c r="I1988" s="131">
        <v>783.97486047591394</v>
      </c>
      <c r="J1988" s="131">
        <v>329.43366978148828</v>
      </c>
      <c r="K1988" s="131">
        <v>5809.7322588649813</v>
      </c>
      <c r="L1988" s="131">
        <v>4423.5074646359644</v>
      </c>
      <c r="M1988" s="131">
        <v>232.58583699389126</v>
      </c>
      <c r="N1988" s="131">
        <v>3284.7591104519242</v>
      </c>
      <c r="O1988" s="131">
        <v>671.09143419715326</v>
      </c>
      <c r="P1988" s="131">
        <v>775.93042961353683</v>
      </c>
      <c r="Q1988" s="131">
        <v>1101.6153249939084</v>
      </c>
      <c r="R1988" s="131">
        <v>0</v>
      </c>
      <c r="S1988" s="131">
        <v>1342.6552141581283</v>
      </c>
      <c r="T1988" s="131">
        <v>1510.9104324288974</v>
      </c>
      <c r="U1988" s="131">
        <v>9013.9170624634662</v>
      </c>
      <c r="V1988" s="131">
        <v>12000.577935628162</v>
      </c>
      <c r="W1988" s="131">
        <v>1173.6076517256508</v>
      </c>
      <c r="X1988" s="131">
        <v>3740.6286904661501</v>
      </c>
      <c r="Y1988" s="131">
        <v>0</v>
      </c>
      <c r="Z1988" s="131">
        <v>5.9499333740169567</v>
      </c>
      <c r="AA1988" s="131">
        <v>1363.9000406400644</v>
      </c>
      <c r="AB1988" s="131">
        <v>694.34895132848828</v>
      </c>
      <c r="AC1988" s="131">
        <v>1440.5993625554108</v>
      </c>
      <c r="AD1988" s="131">
        <v>1138.5560743537008</v>
      </c>
      <c r="AE1988" s="131">
        <v>694.47676333306231</v>
      </c>
      <c r="AF1988" s="131">
        <v>9105.8734890716405</v>
      </c>
      <c r="AG1988" s="131">
        <v>2560.5529286130618</v>
      </c>
      <c r="AH1988" s="43">
        <v>64666.366975596975</v>
      </c>
    </row>
    <row r="1989" spans="1:34">
      <c r="A1989" s="52">
        <v>0</v>
      </c>
      <c r="C1989" s="53"/>
      <c r="D1989" s="2">
        <v>2012</v>
      </c>
      <c r="E1989" s="2">
        <v>4</v>
      </c>
      <c r="F1989" s="62">
        <v>2012</v>
      </c>
      <c r="G1989" s="62">
        <v>2012</v>
      </c>
      <c r="H1989" s="131">
        <v>1393.2131257944147</v>
      </c>
      <c r="I1989" s="131">
        <v>873.76626928946575</v>
      </c>
      <c r="J1989" s="131">
        <v>446.90197227586697</v>
      </c>
      <c r="K1989" s="131">
        <v>6656.2565565272007</v>
      </c>
      <c r="L1989" s="131">
        <v>6006.7488036538316</v>
      </c>
      <c r="M1989" s="131">
        <v>223.40747135362921</v>
      </c>
      <c r="N1989" s="131">
        <v>4180.6199885176811</v>
      </c>
      <c r="O1989" s="131">
        <v>763.75159791083968</v>
      </c>
      <c r="P1989" s="131">
        <v>843.81735603638754</v>
      </c>
      <c r="Q1989" s="131">
        <v>1259.0263126614855</v>
      </c>
      <c r="R1989" s="131">
        <v>0</v>
      </c>
      <c r="S1989" s="131">
        <v>1065.235718972471</v>
      </c>
      <c r="T1989" s="131">
        <v>3470.9331943626221</v>
      </c>
      <c r="U1989" s="131">
        <v>9150.8887684523797</v>
      </c>
      <c r="V1989" s="131">
        <v>17609.785794995365</v>
      </c>
      <c r="W1989" s="131">
        <v>1416.6401768279709</v>
      </c>
      <c r="X1989" s="131">
        <v>5026.2727877126217</v>
      </c>
      <c r="Y1989" s="131">
        <v>0</v>
      </c>
      <c r="Z1989" s="131">
        <v>0.32602374652147709</v>
      </c>
      <c r="AA1989" s="131">
        <v>1182.9122079483027</v>
      </c>
      <c r="AB1989" s="131">
        <v>827.47600590650677</v>
      </c>
      <c r="AC1989" s="131">
        <v>2154.4060836354988</v>
      </c>
      <c r="AD1989" s="131">
        <v>1296.195573363975</v>
      </c>
      <c r="AE1989" s="131">
        <v>1350.3674417749824</v>
      </c>
      <c r="AF1989" s="131">
        <v>9396.6271195055797</v>
      </c>
      <c r="AG1989" s="131">
        <v>3328.0361304767403</v>
      </c>
      <c r="AH1989" s="43">
        <v>79923.612481702337</v>
      </c>
    </row>
    <row r="1990" spans="1:34">
      <c r="A1990" s="52">
        <v>0</v>
      </c>
      <c r="C1990" s="53"/>
      <c r="D1990" s="2">
        <v>2012</v>
      </c>
      <c r="E1990" s="2">
        <v>5</v>
      </c>
      <c r="F1990" s="62">
        <v>2013</v>
      </c>
      <c r="G1990" s="62">
        <v>2013</v>
      </c>
      <c r="H1990" s="131">
        <v>1070.0926234806518</v>
      </c>
      <c r="I1990" s="131">
        <v>935.66164012289335</v>
      </c>
      <c r="J1990" s="131">
        <v>482.03106404535976</v>
      </c>
      <c r="K1990" s="131">
        <v>9309.5247037469762</v>
      </c>
      <c r="L1990" s="131">
        <v>3446.1657024022388</v>
      </c>
      <c r="M1990" s="131">
        <v>225.82813921479723</v>
      </c>
      <c r="N1990" s="131">
        <v>6283.7918754816847</v>
      </c>
      <c r="O1990" s="131">
        <v>904.56805064967671</v>
      </c>
      <c r="P1990" s="131">
        <v>1266.6016338190911</v>
      </c>
      <c r="Q1990" s="131">
        <v>1523.1327828299568</v>
      </c>
      <c r="R1990" s="131">
        <v>0</v>
      </c>
      <c r="S1990" s="131">
        <v>2016.5101876746387</v>
      </c>
      <c r="T1990" s="131">
        <v>2437.8971964634165</v>
      </c>
      <c r="U1990" s="131">
        <v>8805.6177332470816</v>
      </c>
      <c r="V1990" s="131">
        <v>19768.795244457458</v>
      </c>
      <c r="W1990" s="131">
        <v>1957.5870822794288</v>
      </c>
      <c r="X1990" s="131">
        <v>7820.476217979327</v>
      </c>
      <c r="Y1990" s="131">
        <v>0.43534476440667286</v>
      </c>
      <c r="Z1990" s="131">
        <v>6.1944511839080647</v>
      </c>
      <c r="AA1990" s="131">
        <v>1379.3497282575513</v>
      </c>
      <c r="AB1990" s="131">
        <v>996.54177164686848</v>
      </c>
      <c r="AC1990" s="131">
        <v>2789.73874813362</v>
      </c>
      <c r="AD1990" s="131">
        <v>1560.0155499452826</v>
      </c>
      <c r="AE1990" s="131">
        <v>103.94958214208599</v>
      </c>
      <c r="AF1990" s="131">
        <v>11104.878243295403</v>
      </c>
      <c r="AG1990" s="131">
        <v>5072.7517363246025</v>
      </c>
      <c r="AH1990" s="43">
        <v>91268.137033588413</v>
      </c>
    </row>
    <row r="1991" spans="1:34">
      <c r="A1991" s="52">
        <v>0</v>
      </c>
      <c r="C1991" s="53"/>
      <c r="D1991" s="2">
        <v>2012</v>
      </c>
      <c r="E1991" s="2">
        <v>6</v>
      </c>
      <c r="F1991" s="62">
        <v>2013</v>
      </c>
      <c r="G1991" s="62">
        <v>2013</v>
      </c>
      <c r="H1991" s="131">
        <v>1458.2101419760634</v>
      </c>
      <c r="I1991" s="131">
        <v>942.89271774437623</v>
      </c>
      <c r="J1991" s="131">
        <v>415.61422460363946</v>
      </c>
      <c r="K1991" s="131">
        <v>20318.395632409793</v>
      </c>
      <c r="L1991" s="131">
        <v>3764.0530286450435</v>
      </c>
      <c r="M1991" s="131">
        <v>213.67436932851629</v>
      </c>
      <c r="N1991" s="131">
        <v>7554.4747519889179</v>
      </c>
      <c r="O1991" s="131">
        <v>977.25903597947979</v>
      </c>
      <c r="P1991" s="131">
        <v>1592.0266697011864</v>
      </c>
      <c r="Q1991" s="131">
        <v>1761.2438780097032</v>
      </c>
      <c r="R1991" s="131">
        <v>0</v>
      </c>
      <c r="S1991" s="131">
        <v>2052.0574325026159</v>
      </c>
      <c r="T1991" s="131">
        <v>2252.7962874383643</v>
      </c>
      <c r="U1991" s="131">
        <v>6978.0761060177729</v>
      </c>
      <c r="V1991" s="131">
        <v>21200.643032254888</v>
      </c>
      <c r="W1991" s="131">
        <v>2249.2773696386012</v>
      </c>
      <c r="X1991" s="131">
        <v>9382.0224847691516</v>
      </c>
      <c r="Y1991" s="131">
        <v>3.1510668661816319</v>
      </c>
      <c r="Z1991" s="131">
        <v>125.4376364741383</v>
      </c>
      <c r="AA1991" s="131">
        <v>1411.9882044547026</v>
      </c>
      <c r="AB1991" s="131">
        <v>1008.8010207204046</v>
      </c>
      <c r="AC1991" s="131">
        <v>2941.5378740440642</v>
      </c>
      <c r="AD1991" s="131">
        <v>1531.7971715220651</v>
      </c>
      <c r="AE1991" s="131">
        <v>115.82062442271219</v>
      </c>
      <c r="AF1991" s="131">
        <v>11341.364323137695</v>
      </c>
      <c r="AG1991" s="131">
        <v>6130.4111863687485</v>
      </c>
      <c r="AH1991" s="43">
        <v>107723.02627101881</v>
      </c>
    </row>
    <row r="1992" spans="1:34">
      <c r="A1992" s="52">
        <v>0</v>
      </c>
      <c r="C1992" s="53"/>
      <c r="D1992" s="2">
        <v>2012</v>
      </c>
      <c r="E1992" s="2">
        <v>7</v>
      </c>
      <c r="F1992" s="62">
        <v>2013</v>
      </c>
      <c r="G1992" s="62">
        <v>2013</v>
      </c>
      <c r="H1992" s="131">
        <v>1275.1523964357812</v>
      </c>
      <c r="I1992" s="131">
        <v>1012.6493977351037</v>
      </c>
      <c r="J1992" s="131">
        <v>509.90001547102099</v>
      </c>
      <c r="K1992" s="131">
        <v>10692.023359854278</v>
      </c>
      <c r="L1992" s="131">
        <v>4083.5924328068231</v>
      </c>
      <c r="M1992" s="131">
        <v>215.38900906351026</v>
      </c>
      <c r="N1992" s="131">
        <v>8102.6558313592341</v>
      </c>
      <c r="O1992" s="131">
        <v>1097.5108079969416</v>
      </c>
      <c r="P1992" s="131">
        <v>1266.9369698991163</v>
      </c>
      <c r="Q1992" s="131">
        <v>1895.4388704043304</v>
      </c>
      <c r="R1992" s="131">
        <v>0</v>
      </c>
      <c r="S1992" s="131">
        <v>2176.5220238116572</v>
      </c>
      <c r="T1992" s="131">
        <v>2713.1311315418502</v>
      </c>
      <c r="U1992" s="131">
        <v>8032.186649601208</v>
      </c>
      <c r="V1992" s="131">
        <v>22436.76353554878</v>
      </c>
      <c r="W1992" s="131">
        <v>2532.9495607342287</v>
      </c>
      <c r="X1992" s="131">
        <v>9075.0474724548403</v>
      </c>
      <c r="Y1992" s="131">
        <v>5.9704424832915119</v>
      </c>
      <c r="Z1992" s="131">
        <v>144.59153158227508</v>
      </c>
      <c r="AA1992" s="131">
        <v>1443.4133543991713</v>
      </c>
      <c r="AB1992" s="131">
        <v>1080.1656987872625</v>
      </c>
      <c r="AC1992" s="131">
        <v>3424.0241609869645</v>
      </c>
      <c r="AD1992" s="131">
        <v>1648.4376201176765</v>
      </c>
      <c r="AE1992" s="131">
        <v>113.89755715308362</v>
      </c>
      <c r="AF1992" s="131">
        <v>12119.660673714818</v>
      </c>
      <c r="AG1992" s="131">
        <v>6831.3012062769485</v>
      </c>
      <c r="AH1992" s="43">
        <v>103929.31171022021</v>
      </c>
    </row>
    <row r="1993" spans="1:34">
      <c r="A1993" s="52">
        <v>0</v>
      </c>
      <c r="C1993" s="53"/>
      <c r="D1993" s="2">
        <v>2012</v>
      </c>
      <c r="E1993" s="2">
        <v>8</v>
      </c>
      <c r="F1993" s="62">
        <v>2013</v>
      </c>
      <c r="G1993" s="62">
        <v>2013</v>
      </c>
      <c r="H1993" s="131">
        <v>1220.2021684455588</v>
      </c>
      <c r="I1993" s="131">
        <v>1092.4897822989085</v>
      </c>
      <c r="J1993" s="131">
        <v>491.80728477290057</v>
      </c>
      <c r="K1993" s="131">
        <v>10803.230282395183</v>
      </c>
      <c r="L1993" s="131">
        <v>4186.5719564229412</v>
      </c>
      <c r="M1993" s="131">
        <v>221.08766465334324</v>
      </c>
      <c r="N1993" s="131">
        <v>8151.9156783739591</v>
      </c>
      <c r="O1993" s="131">
        <v>1123.6335105349046</v>
      </c>
      <c r="P1993" s="131">
        <v>1199.608936942974</v>
      </c>
      <c r="Q1993" s="131">
        <v>1805.1253789340669</v>
      </c>
      <c r="R1993" s="131">
        <v>0</v>
      </c>
      <c r="S1993" s="131">
        <v>2216.401896818114</v>
      </c>
      <c r="T1993" s="131">
        <v>2873.1754828151793</v>
      </c>
      <c r="U1993" s="131">
        <v>8839.0227018550886</v>
      </c>
      <c r="V1993" s="131">
        <v>22706.605765771525</v>
      </c>
      <c r="W1993" s="131">
        <v>2605.5151625348917</v>
      </c>
      <c r="X1993" s="131">
        <v>9486.8567359348308</v>
      </c>
      <c r="Y1993" s="131">
        <v>18.014980965209464</v>
      </c>
      <c r="Z1993" s="131">
        <v>180.6171555728983</v>
      </c>
      <c r="AA1993" s="131">
        <v>1442.8875796896762</v>
      </c>
      <c r="AB1993" s="131">
        <v>1143.0934031571242</v>
      </c>
      <c r="AC1993" s="131">
        <v>3714.2175917547052</v>
      </c>
      <c r="AD1993" s="131">
        <v>1680.658366875057</v>
      </c>
      <c r="AE1993" s="131">
        <v>149.37554953817758</v>
      </c>
      <c r="AF1993" s="131">
        <v>12433.533388201831</v>
      </c>
      <c r="AG1993" s="131">
        <v>7025.6708611528029</v>
      </c>
      <c r="AH1993" s="43">
        <v>106811.31926641183</v>
      </c>
    </row>
    <row r="1994" spans="1:34">
      <c r="A1994" s="52">
        <v>0</v>
      </c>
      <c r="C1994" s="53"/>
      <c r="D1994" s="2">
        <v>2012</v>
      </c>
      <c r="E1994" s="2">
        <v>9</v>
      </c>
      <c r="F1994" s="62">
        <v>2013</v>
      </c>
      <c r="G1994" s="62">
        <v>2013</v>
      </c>
      <c r="H1994" s="131">
        <v>955.98041349856078</v>
      </c>
      <c r="I1994" s="131">
        <v>1035.1718826203648</v>
      </c>
      <c r="J1994" s="131">
        <v>441.04392252753695</v>
      </c>
      <c r="K1994" s="131">
        <v>9998.0245788814518</v>
      </c>
      <c r="L1994" s="131">
        <v>3797.9550442740128</v>
      </c>
      <c r="M1994" s="131">
        <v>212.46403539793226</v>
      </c>
      <c r="N1994" s="131">
        <v>7449.4399683835809</v>
      </c>
      <c r="O1994" s="131">
        <v>1083.417252676308</v>
      </c>
      <c r="P1994" s="131">
        <v>1081.6451559030481</v>
      </c>
      <c r="Q1994" s="131">
        <v>1657.4912681490418</v>
      </c>
      <c r="R1994" s="131">
        <v>0</v>
      </c>
      <c r="S1994" s="131">
        <v>2028.7203216321711</v>
      </c>
      <c r="T1994" s="131">
        <v>2768.8555043446254</v>
      </c>
      <c r="U1994" s="131">
        <v>11304.966797498975</v>
      </c>
      <c r="V1994" s="131">
        <v>20653.591213485503</v>
      </c>
      <c r="W1994" s="131">
        <v>2349.7415529589939</v>
      </c>
      <c r="X1994" s="131">
        <v>8649.6150884733142</v>
      </c>
      <c r="Y1994" s="131">
        <v>6.861862715171843</v>
      </c>
      <c r="Z1994" s="131">
        <v>166.76114634573554</v>
      </c>
      <c r="AA1994" s="131">
        <v>1405.6384637323326</v>
      </c>
      <c r="AB1994" s="131">
        <v>1068.6988726576431</v>
      </c>
      <c r="AC1994" s="131">
        <v>3370.2128806395003</v>
      </c>
      <c r="AD1994" s="131">
        <v>1729.4939872213167</v>
      </c>
      <c r="AE1994" s="131">
        <v>391.85873980102156</v>
      </c>
      <c r="AF1994" s="131">
        <v>11436.678630745726</v>
      </c>
      <c r="AG1994" s="131">
        <v>6127.5516725594407</v>
      </c>
      <c r="AH1994" s="43">
        <v>101171.88025712331</v>
      </c>
    </row>
    <row r="1995" spans="1:34">
      <c r="A1995" s="52">
        <v>0</v>
      </c>
      <c r="C1995" s="53"/>
      <c r="D1995" s="2">
        <v>2012</v>
      </c>
      <c r="E1995" s="2">
        <v>10</v>
      </c>
      <c r="F1995" s="62">
        <v>2013</v>
      </c>
      <c r="G1995" s="62">
        <v>2013</v>
      </c>
      <c r="H1995" s="131">
        <v>863.95797580635201</v>
      </c>
      <c r="I1995" s="131">
        <v>877.5808285852022</v>
      </c>
      <c r="J1995" s="131">
        <v>996.25259162580437</v>
      </c>
      <c r="K1995" s="131">
        <v>8147.2280423284083</v>
      </c>
      <c r="L1995" s="131">
        <v>3270.8733515409772</v>
      </c>
      <c r="M1995" s="131">
        <v>227.69407069111423</v>
      </c>
      <c r="N1995" s="131">
        <v>5524.4593874582042</v>
      </c>
      <c r="O1995" s="131">
        <v>806.27046480773697</v>
      </c>
      <c r="P1995" s="131">
        <v>772.98692402220581</v>
      </c>
      <c r="Q1995" s="131">
        <v>1379.2917078923433</v>
      </c>
      <c r="R1995" s="131">
        <v>0</v>
      </c>
      <c r="S1995" s="131">
        <v>1870.087049006487</v>
      </c>
      <c r="T1995" s="131">
        <v>4123.1800962884599</v>
      </c>
      <c r="U1995" s="131">
        <v>11582.812583415014</v>
      </c>
      <c r="V1995" s="131">
        <v>18802.720677146415</v>
      </c>
      <c r="W1995" s="131">
        <v>1603.8023142674197</v>
      </c>
      <c r="X1995" s="131">
        <v>7733.4158001617716</v>
      </c>
      <c r="Y1995" s="131">
        <v>1.4511492146889093</v>
      </c>
      <c r="Z1995" s="131">
        <v>40.304685663717606</v>
      </c>
      <c r="AA1995" s="131">
        <v>1398.6820598836209</v>
      </c>
      <c r="AB1995" s="131">
        <v>977.94313902199826</v>
      </c>
      <c r="AC1995" s="131">
        <v>3647.490207788323</v>
      </c>
      <c r="AD1995" s="131">
        <v>1556.8876486421132</v>
      </c>
      <c r="AE1995" s="131">
        <v>2072.7546679131947</v>
      </c>
      <c r="AF1995" s="131">
        <v>10101.240042015344</v>
      </c>
      <c r="AG1995" s="131">
        <v>4095.7254234257748</v>
      </c>
      <c r="AH1995" s="43">
        <v>92475.092888612679</v>
      </c>
    </row>
    <row r="1996" spans="1:34">
      <c r="A1996" s="52">
        <v>0</v>
      </c>
      <c r="C1996" s="53"/>
      <c r="D1996" s="2">
        <v>2012</v>
      </c>
      <c r="E1996" s="2">
        <v>11</v>
      </c>
      <c r="F1996" s="62">
        <v>2013</v>
      </c>
      <c r="G1996" s="62">
        <v>2013</v>
      </c>
      <c r="H1996" s="131">
        <v>981.49223591478005</v>
      </c>
      <c r="I1996" s="131">
        <v>789.08305292411751</v>
      </c>
      <c r="J1996" s="131">
        <v>1085.6022553281998</v>
      </c>
      <c r="K1996" s="131">
        <v>6338.4873833882111</v>
      </c>
      <c r="L1996" s="131">
        <v>5049.3352313177447</v>
      </c>
      <c r="M1996" s="131">
        <v>223.81091599715725</v>
      </c>
      <c r="N1996" s="131">
        <v>3642.848627916218</v>
      </c>
      <c r="O1996" s="131">
        <v>666.16861487388974</v>
      </c>
      <c r="P1996" s="131">
        <v>531.24686988858639</v>
      </c>
      <c r="Q1996" s="131">
        <v>1193.171362690048</v>
      </c>
      <c r="R1996" s="131">
        <v>0</v>
      </c>
      <c r="S1996" s="131">
        <v>1560.2713113044733</v>
      </c>
      <c r="T1996" s="131">
        <v>3352.0733542107869</v>
      </c>
      <c r="U1996" s="131">
        <v>9428.6535922535149</v>
      </c>
      <c r="V1996" s="131">
        <v>15268.493641196852</v>
      </c>
      <c r="W1996" s="131">
        <v>1239.2535266139394</v>
      </c>
      <c r="X1996" s="131">
        <v>6739.7539640406603</v>
      </c>
      <c r="Y1996" s="131">
        <v>0</v>
      </c>
      <c r="Z1996" s="131">
        <v>0.40752968315184629</v>
      </c>
      <c r="AA1996" s="131">
        <v>1274.1947863584269</v>
      </c>
      <c r="AB1996" s="131">
        <v>928.95275584220224</v>
      </c>
      <c r="AC1996" s="131">
        <v>2890.8858028250097</v>
      </c>
      <c r="AD1996" s="131">
        <v>1304.267576726993</v>
      </c>
      <c r="AE1996" s="131">
        <v>1589.6593798660642</v>
      </c>
      <c r="AF1996" s="131">
        <v>8686.9958329423753</v>
      </c>
      <c r="AG1996" s="131">
        <v>3179.6247876351504</v>
      </c>
      <c r="AH1996" s="43">
        <v>77944.734391738559</v>
      </c>
    </row>
    <row r="1997" spans="1:34">
      <c r="A1997" s="52">
        <v>0</v>
      </c>
      <c r="C1997" s="53"/>
      <c r="D1997" s="2">
        <v>2012</v>
      </c>
      <c r="E1997" s="2">
        <v>12</v>
      </c>
      <c r="F1997" s="62">
        <v>2013</v>
      </c>
      <c r="G1997" s="62">
        <v>2013</v>
      </c>
      <c r="H1997" s="131">
        <v>884.44640412685828</v>
      </c>
      <c r="I1997" s="131">
        <v>684.66363846343722</v>
      </c>
      <c r="J1997" s="131">
        <v>661.40262666717183</v>
      </c>
      <c r="K1997" s="131">
        <v>5054.0474280407361</v>
      </c>
      <c r="L1997" s="131">
        <v>4060.22241391132</v>
      </c>
      <c r="M1997" s="131">
        <v>217.10364879850425</v>
      </c>
      <c r="N1997" s="131">
        <v>2952.4655011607879</v>
      </c>
      <c r="O1997" s="131">
        <v>576.48596284766097</v>
      </c>
      <c r="P1997" s="131">
        <v>525.76971391484369</v>
      </c>
      <c r="Q1997" s="131">
        <v>1104.2312117852266</v>
      </c>
      <c r="R1997" s="131">
        <v>0</v>
      </c>
      <c r="S1997" s="131">
        <v>1236.1119484964333</v>
      </c>
      <c r="T1997" s="131">
        <v>2616.4692841024566</v>
      </c>
      <c r="U1997" s="131">
        <v>6397.7234739869582</v>
      </c>
      <c r="V1997" s="131">
        <v>12966.346944299041</v>
      </c>
      <c r="W1997" s="131">
        <v>968.61531848553489</v>
      </c>
      <c r="X1997" s="131">
        <v>3928.53992974019</v>
      </c>
      <c r="Y1997" s="131">
        <v>0.16584562453587537</v>
      </c>
      <c r="Z1997" s="131">
        <v>32.928398398669181</v>
      </c>
      <c r="AA1997" s="131">
        <v>520.92140448489261</v>
      </c>
      <c r="AB1997" s="131">
        <v>440.12102567424716</v>
      </c>
      <c r="AC1997" s="131">
        <v>2937.8724932873438</v>
      </c>
      <c r="AD1997" s="131">
        <v>1170.4068542902764</v>
      </c>
      <c r="AE1997" s="131">
        <v>218.14859308338166</v>
      </c>
      <c r="AF1997" s="131">
        <v>8313.1104062577142</v>
      </c>
      <c r="AG1997" s="131">
        <v>2379.0124438005837</v>
      </c>
      <c r="AH1997" s="43">
        <v>60847.332913728795</v>
      </c>
    </row>
    <row r="1998" spans="1:34">
      <c r="A1998" s="52">
        <v>0</v>
      </c>
      <c r="C1998" s="53"/>
      <c r="D1998" s="2">
        <v>2013</v>
      </c>
      <c r="E1998" s="2">
        <v>1</v>
      </c>
      <c r="F1998" s="62">
        <v>2013</v>
      </c>
      <c r="G1998" s="62">
        <v>2013</v>
      </c>
      <c r="H1998" s="131">
        <v>1013.1242633646406</v>
      </c>
      <c r="I1998" s="131">
        <v>733.9543785805181</v>
      </c>
      <c r="J1998" s="131">
        <v>338.88337626076139</v>
      </c>
      <c r="K1998" s="131">
        <v>6076.6288729631578</v>
      </c>
      <c r="L1998" s="131">
        <v>4167.2632957449196</v>
      </c>
      <c r="M1998" s="131">
        <v>204.09255904472633</v>
      </c>
      <c r="N1998" s="131">
        <v>3269.9979849921679</v>
      </c>
      <c r="O1998" s="131">
        <v>750.88874742102212</v>
      </c>
      <c r="P1998" s="131">
        <v>489.14356206321787</v>
      </c>
      <c r="Q1998" s="131">
        <v>1095.6641825436595</v>
      </c>
      <c r="R1998" s="131">
        <v>0</v>
      </c>
      <c r="S1998" s="131">
        <v>1401.1456945675982</v>
      </c>
      <c r="T1998" s="131">
        <v>1775.2747621727808</v>
      </c>
      <c r="U1998" s="131">
        <v>9578.7735457022936</v>
      </c>
      <c r="V1998" s="131">
        <v>10205.081415078364</v>
      </c>
      <c r="W1998" s="131">
        <v>1170.1294821136112</v>
      </c>
      <c r="X1998" s="131">
        <v>3604.0420087838461</v>
      </c>
      <c r="Y1998" s="131">
        <v>0</v>
      </c>
      <c r="Z1998" s="131">
        <v>0.28527077820629237</v>
      </c>
      <c r="AA1998" s="131">
        <v>1222.223978535206</v>
      </c>
      <c r="AB1998" s="131">
        <v>760.91247861749764</v>
      </c>
      <c r="AC1998" s="131">
        <v>1866.7958735915411</v>
      </c>
      <c r="AD1998" s="131">
        <v>1164.1174183365915</v>
      </c>
      <c r="AE1998" s="131">
        <v>174.57292824941922</v>
      </c>
      <c r="AF1998" s="131">
        <v>8811.1743862094827</v>
      </c>
      <c r="AG1998" s="131">
        <v>2589.5860102625097</v>
      </c>
      <c r="AH1998" s="43">
        <v>62463.756475977738</v>
      </c>
    </row>
    <row r="1999" spans="1:34">
      <c r="A1999" s="52">
        <v>0</v>
      </c>
      <c r="C1999" s="53"/>
      <c r="D1999" s="2">
        <v>2013</v>
      </c>
      <c r="E1999" s="2">
        <v>2</v>
      </c>
      <c r="F1999" s="62">
        <v>2013</v>
      </c>
      <c r="G1999" s="62">
        <v>2013</v>
      </c>
      <c r="H1999" s="131">
        <v>1293.3594580053957</v>
      </c>
      <c r="I1999" s="131">
        <v>673.91653227371035</v>
      </c>
      <c r="J1999" s="131">
        <v>379.87051777858414</v>
      </c>
      <c r="K1999" s="131">
        <v>3342.5360259629606</v>
      </c>
      <c r="L1999" s="131">
        <v>4926.2210080641153</v>
      </c>
      <c r="M1999" s="131">
        <v>201.31887712047134</v>
      </c>
      <c r="N1999" s="131">
        <v>2951.6721507696288</v>
      </c>
      <c r="O1999" s="131">
        <v>615.74941696627104</v>
      </c>
      <c r="P1999" s="131">
        <v>476.21449320002955</v>
      </c>
      <c r="Q1999" s="131">
        <v>968.82637174961462</v>
      </c>
      <c r="R1999" s="131">
        <v>0</v>
      </c>
      <c r="S1999" s="131">
        <v>1097.467846785097</v>
      </c>
      <c r="T1999" s="131">
        <v>1246.36964805296</v>
      </c>
      <c r="U1999" s="131">
        <v>6397.0110073758315</v>
      </c>
      <c r="V1999" s="131">
        <v>9726.1691730650255</v>
      </c>
      <c r="W1999" s="131">
        <v>1040.1191632467328</v>
      </c>
      <c r="X1999" s="131">
        <v>3134.8964499620183</v>
      </c>
      <c r="Y1999" s="131">
        <v>0</v>
      </c>
      <c r="Z1999" s="131">
        <v>2.4451780989110778</v>
      </c>
      <c r="AA1999" s="131">
        <v>1219.2311071119234</v>
      </c>
      <c r="AB1999" s="131">
        <v>664.05042700225863</v>
      </c>
      <c r="AC1999" s="131">
        <v>1990.8602851094711</v>
      </c>
      <c r="AD1999" s="131">
        <v>978.42770763982958</v>
      </c>
      <c r="AE1999" s="131">
        <v>69.272001539486098</v>
      </c>
      <c r="AF1999" s="131">
        <v>8091.2294962812875</v>
      </c>
      <c r="AG1999" s="131">
        <v>2042.3111331011246</v>
      </c>
      <c r="AH1999" s="43">
        <v>53529.545476262741</v>
      </c>
    </row>
    <row r="2000" spans="1:34">
      <c r="A2000" s="52">
        <v>0</v>
      </c>
      <c r="C2000" s="53"/>
      <c r="D2000" s="2">
        <v>2013</v>
      </c>
      <c r="E2000" s="2">
        <v>3</v>
      </c>
      <c r="F2000" s="62">
        <v>2013</v>
      </c>
      <c r="G2000" s="62">
        <v>2013</v>
      </c>
      <c r="H2000" s="131">
        <v>1467.182055448319</v>
      </c>
      <c r="I2000" s="131">
        <v>783.97486047591394</v>
      </c>
      <c r="J2000" s="131">
        <v>329.43366978148828</v>
      </c>
      <c r="K2000" s="131">
        <v>5809.7322588649813</v>
      </c>
      <c r="L2000" s="131">
        <v>4423.5074646359644</v>
      </c>
      <c r="M2000" s="131">
        <v>232.58583699389126</v>
      </c>
      <c r="N2000" s="131">
        <v>3284.7591104519242</v>
      </c>
      <c r="O2000" s="131">
        <v>671.09143419715326</v>
      </c>
      <c r="P2000" s="131">
        <v>775.93042961353683</v>
      </c>
      <c r="Q2000" s="131">
        <v>1101.6153249939084</v>
      </c>
      <c r="R2000" s="131">
        <v>0</v>
      </c>
      <c r="S2000" s="131">
        <v>1342.6552141581283</v>
      </c>
      <c r="T2000" s="131">
        <v>1510.9104324288974</v>
      </c>
      <c r="U2000" s="131">
        <v>9013.9170624634662</v>
      </c>
      <c r="V2000" s="131">
        <v>12000.577935628162</v>
      </c>
      <c r="W2000" s="131">
        <v>1173.6076517256508</v>
      </c>
      <c r="X2000" s="131">
        <v>3740.6286904661501</v>
      </c>
      <c r="Y2000" s="131">
        <v>0</v>
      </c>
      <c r="Z2000" s="131">
        <v>5.9499333740169567</v>
      </c>
      <c r="AA2000" s="131">
        <v>1363.9000406400644</v>
      </c>
      <c r="AB2000" s="131">
        <v>694.34895132848828</v>
      </c>
      <c r="AC2000" s="131">
        <v>1440.5993625554108</v>
      </c>
      <c r="AD2000" s="131">
        <v>1138.5560743537008</v>
      </c>
      <c r="AE2000" s="131">
        <v>694.47676333306231</v>
      </c>
      <c r="AF2000" s="131">
        <v>9105.8734890716405</v>
      </c>
      <c r="AG2000" s="131">
        <v>2560.5529286130618</v>
      </c>
      <c r="AH2000" s="43">
        <v>64666.366975596975</v>
      </c>
    </row>
    <row r="2001" spans="1:34">
      <c r="A2001" s="52">
        <v>0</v>
      </c>
      <c r="C2001" s="53"/>
      <c r="D2001" s="2">
        <v>2013</v>
      </c>
      <c r="E2001" s="2">
        <v>4</v>
      </c>
      <c r="F2001" s="62">
        <v>2013</v>
      </c>
      <c r="G2001" s="62">
        <v>2013</v>
      </c>
      <c r="H2001" s="131">
        <v>1393.2131257944147</v>
      </c>
      <c r="I2001" s="131">
        <v>873.76626928946575</v>
      </c>
      <c r="J2001" s="131">
        <v>446.90197227586697</v>
      </c>
      <c r="K2001" s="131">
        <v>6656.2565565272007</v>
      </c>
      <c r="L2001" s="131">
        <v>6006.7488036538316</v>
      </c>
      <c r="M2001" s="131">
        <v>223.40747135362921</v>
      </c>
      <c r="N2001" s="131">
        <v>4180.6199885176811</v>
      </c>
      <c r="O2001" s="131">
        <v>763.75159791083968</v>
      </c>
      <c r="P2001" s="131">
        <v>843.81735603638754</v>
      </c>
      <c r="Q2001" s="131">
        <v>1259.0263126614855</v>
      </c>
      <c r="R2001" s="131">
        <v>0</v>
      </c>
      <c r="S2001" s="131">
        <v>1065.235718972471</v>
      </c>
      <c r="T2001" s="131">
        <v>3470.9331943626221</v>
      </c>
      <c r="U2001" s="131">
        <v>9150.8887684523797</v>
      </c>
      <c r="V2001" s="131">
        <v>17609.785794995365</v>
      </c>
      <c r="W2001" s="131">
        <v>1416.6401768279709</v>
      </c>
      <c r="X2001" s="131">
        <v>5026.2727877126217</v>
      </c>
      <c r="Y2001" s="131">
        <v>0</v>
      </c>
      <c r="Z2001" s="131">
        <v>0.32602374652147709</v>
      </c>
      <c r="AA2001" s="131">
        <v>1182.9122079483027</v>
      </c>
      <c r="AB2001" s="131">
        <v>827.47600590650677</v>
      </c>
      <c r="AC2001" s="131">
        <v>2154.4060836354988</v>
      </c>
      <c r="AD2001" s="131">
        <v>1296.195573363975</v>
      </c>
      <c r="AE2001" s="131">
        <v>1350.3674417749824</v>
      </c>
      <c r="AF2001" s="131">
        <v>9396.6271195055797</v>
      </c>
      <c r="AG2001" s="131">
        <v>3328.0361304767403</v>
      </c>
      <c r="AH2001" s="43">
        <v>79923.612481702337</v>
      </c>
    </row>
    <row r="2002" spans="1:34">
      <c r="A2002" s="52">
        <v>0</v>
      </c>
      <c r="C2002" s="53"/>
      <c r="D2002" s="2">
        <v>2013</v>
      </c>
      <c r="E2002" s="2">
        <v>5</v>
      </c>
      <c r="F2002" s="62">
        <v>2014</v>
      </c>
      <c r="G2002" s="62">
        <v>2014</v>
      </c>
      <c r="H2002" s="131">
        <v>1070.0926234806518</v>
      </c>
      <c r="I2002" s="131">
        <v>935.66164012289335</v>
      </c>
      <c r="J2002" s="131">
        <v>482.03106404535976</v>
      </c>
      <c r="K2002" s="131">
        <v>9309.5247037469762</v>
      </c>
      <c r="L2002" s="131">
        <v>3446.1657024022388</v>
      </c>
      <c r="M2002" s="131">
        <v>225.82813921479723</v>
      </c>
      <c r="N2002" s="131">
        <v>6283.7918754816847</v>
      </c>
      <c r="O2002" s="131">
        <v>904.56805064967671</v>
      </c>
      <c r="P2002" s="131">
        <v>1266.6016338190911</v>
      </c>
      <c r="Q2002" s="131">
        <v>1523.1327828299568</v>
      </c>
      <c r="R2002" s="131">
        <v>0</v>
      </c>
      <c r="S2002" s="131">
        <v>2016.5101876746387</v>
      </c>
      <c r="T2002" s="131">
        <v>2437.8971964634165</v>
      </c>
      <c r="U2002" s="131">
        <v>8805.6177332470816</v>
      </c>
      <c r="V2002" s="131">
        <v>19768.795244457458</v>
      </c>
      <c r="W2002" s="131">
        <v>1957.5870822794288</v>
      </c>
      <c r="X2002" s="131">
        <v>7820.476217979327</v>
      </c>
      <c r="Y2002" s="131">
        <v>0.43534476440667286</v>
      </c>
      <c r="Z2002" s="131">
        <v>6.1944511839080647</v>
      </c>
      <c r="AA2002" s="131">
        <v>1379.3497282575513</v>
      </c>
      <c r="AB2002" s="131">
        <v>996.54177164686848</v>
      </c>
      <c r="AC2002" s="131">
        <v>2789.73874813362</v>
      </c>
      <c r="AD2002" s="131">
        <v>1560.0155499452826</v>
      </c>
      <c r="AE2002" s="131">
        <v>103.94958214208599</v>
      </c>
      <c r="AF2002" s="131">
        <v>11104.878243295403</v>
      </c>
      <c r="AG2002" s="131">
        <v>5072.7517363246025</v>
      </c>
      <c r="AH2002" s="43">
        <v>91268.137033588413</v>
      </c>
    </row>
    <row r="2003" spans="1:34">
      <c r="A2003" s="52">
        <v>0</v>
      </c>
      <c r="C2003" s="53"/>
      <c r="D2003" s="2">
        <v>2013</v>
      </c>
      <c r="E2003" s="2">
        <v>6</v>
      </c>
      <c r="F2003" s="62">
        <v>2014</v>
      </c>
      <c r="G2003" s="62">
        <v>2014</v>
      </c>
      <c r="H2003" s="131">
        <v>1458.2101419760634</v>
      </c>
      <c r="I2003" s="131">
        <v>942.89271774437623</v>
      </c>
      <c r="J2003" s="131">
        <v>415.61422460363946</v>
      </c>
      <c r="K2003" s="131">
        <v>20318.395632409793</v>
      </c>
      <c r="L2003" s="131">
        <v>3764.0530286450435</v>
      </c>
      <c r="M2003" s="131">
        <v>213.67436932851629</v>
      </c>
      <c r="N2003" s="131">
        <v>7554.4747519889179</v>
      </c>
      <c r="O2003" s="131">
        <v>977.25903597947979</v>
      </c>
      <c r="P2003" s="131">
        <v>1592.0266697011864</v>
      </c>
      <c r="Q2003" s="131">
        <v>1761.2438780097032</v>
      </c>
      <c r="R2003" s="131">
        <v>0</v>
      </c>
      <c r="S2003" s="131">
        <v>2052.0574325026159</v>
      </c>
      <c r="T2003" s="131">
        <v>2252.7962874383643</v>
      </c>
      <c r="U2003" s="131">
        <v>6978.0761060177729</v>
      </c>
      <c r="V2003" s="131">
        <v>21200.643032254888</v>
      </c>
      <c r="W2003" s="131">
        <v>2249.2773696386012</v>
      </c>
      <c r="X2003" s="131">
        <v>9382.0224847691516</v>
      </c>
      <c r="Y2003" s="131">
        <v>3.1510668661816319</v>
      </c>
      <c r="Z2003" s="131">
        <v>125.4376364741383</v>
      </c>
      <c r="AA2003" s="131">
        <v>1411.9882044547026</v>
      </c>
      <c r="AB2003" s="131">
        <v>1008.8010207204046</v>
      </c>
      <c r="AC2003" s="131">
        <v>2941.5378740440642</v>
      </c>
      <c r="AD2003" s="131">
        <v>1531.7971715220651</v>
      </c>
      <c r="AE2003" s="131">
        <v>115.82062442271219</v>
      </c>
      <c r="AF2003" s="131">
        <v>11341.364323137695</v>
      </c>
      <c r="AG2003" s="131">
        <v>6130.4111863687485</v>
      </c>
      <c r="AH2003" s="43">
        <v>107723.02627101881</v>
      </c>
    </row>
    <row r="2004" spans="1:34">
      <c r="A2004" s="52">
        <v>0</v>
      </c>
      <c r="C2004" s="53"/>
      <c r="D2004" s="2">
        <v>2013</v>
      </c>
      <c r="E2004" s="2">
        <v>7</v>
      </c>
      <c r="F2004" s="62">
        <v>2014</v>
      </c>
      <c r="G2004" s="62">
        <v>2014</v>
      </c>
      <c r="H2004" s="131">
        <v>1275.1523964357812</v>
      </c>
      <c r="I2004" s="131">
        <v>1012.6493977351037</v>
      </c>
      <c r="J2004" s="131">
        <v>509.90001547102099</v>
      </c>
      <c r="K2004" s="131">
        <v>10692.023359854278</v>
      </c>
      <c r="L2004" s="131">
        <v>4083.5924328068231</v>
      </c>
      <c r="M2004" s="131">
        <v>215.38900906351026</v>
      </c>
      <c r="N2004" s="131">
        <v>8102.6558313592341</v>
      </c>
      <c r="O2004" s="131">
        <v>1097.5108079969416</v>
      </c>
      <c r="P2004" s="131">
        <v>1266.9369698991163</v>
      </c>
      <c r="Q2004" s="131">
        <v>1895.4388704043304</v>
      </c>
      <c r="R2004" s="131">
        <v>0</v>
      </c>
      <c r="S2004" s="131">
        <v>2176.5220238116572</v>
      </c>
      <c r="T2004" s="131">
        <v>2713.1311315418502</v>
      </c>
      <c r="U2004" s="131">
        <v>8032.186649601208</v>
      </c>
      <c r="V2004" s="131">
        <v>22436.76353554878</v>
      </c>
      <c r="W2004" s="131">
        <v>2532.9495607342287</v>
      </c>
      <c r="X2004" s="131">
        <v>9075.0474724548403</v>
      </c>
      <c r="Y2004" s="131">
        <v>5.9704424832915119</v>
      </c>
      <c r="Z2004" s="131">
        <v>144.59153158227508</v>
      </c>
      <c r="AA2004" s="131">
        <v>1443.4133543991713</v>
      </c>
      <c r="AB2004" s="131">
        <v>1080.1656987872625</v>
      </c>
      <c r="AC2004" s="131">
        <v>3424.0241609869645</v>
      </c>
      <c r="AD2004" s="131">
        <v>1648.4376201176765</v>
      </c>
      <c r="AE2004" s="131">
        <v>113.89755715308362</v>
      </c>
      <c r="AF2004" s="131">
        <v>12119.660673714818</v>
      </c>
      <c r="AG2004" s="131">
        <v>6831.3012062769485</v>
      </c>
      <c r="AH2004" s="43">
        <v>103929.31171022021</v>
      </c>
    </row>
    <row r="2005" spans="1:34">
      <c r="A2005" s="52">
        <v>0</v>
      </c>
      <c r="C2005" s="53"/>
      <c r="D2005" s="2">
        <v>2013</v>
      </c>
      <c r="E2005" s="2">
        <v>8</v>
      </c>
      <c r="F2005" s="62">
        <v>2014</v>
      </c>
      <c r="G2005" s="62">
        <v>2014</v>
      </c>
      <c r="H2005" s="131">
        <v>1220.2021684455588</v>
      </c>
      <c r="I2005" s="131">
        <v>1092.4897822989085</v>
      </c>
      <c r="J2005" s="131">
        <v>491.80728477290057</v>
      </c>
      <c r="K2005" s="131">
        <v>10803.230282395183</v>
      </c>
      <c r="L2005" s="131">
        <v>4186.5719564229412</v>
      </c>
      <c r="M2005" s="131">
        <v>221.08766465334324</v>
      </c>
      <c r="N2005" s="131">
        <v>8151.9156783739591</v>
      </c>
      <c r="O2005" s="131">
        <v>1123.6335105349046</v>
      </c>
      <c r="P2005" s="131">
        <v>1199.608936942974</v>
      </c>
      <c r="Q2005" s="131">
        <v>1805.1253789340669</v>
      </c>
      <c r="R2005" s="131">
        <v>0</v>
      </c>
      <c r="S2005" s="131">
        <v>2216.401896818114</v>
      </c>
      <c r="T2005" s="131">
        <v>2873.1754828151793</v>
      </c>
      <c r="U2005" s="131">
        <v>8839.0227018550886</v>
      </c>
      <c r="V2005" s="131">
        <v>22706.605765771525</v>
      </c>
      <c r="W2005" s="131">
        <v>2605.5151625348917</v>
      </c>
      <c r="X2005" s="131">
        <v>9486.8567359348308</v>
      </c>
      <c r="Y2005" s="131">
        <v>18.014980965209464</v>
      </c>
      <c r="Z2005" s="131">
        <v>180.6171555728983</v>
      </c>
      <c r="AA2005" s="131">
        <v>1442.8875796896762</v>
      </c>
      <c r="AB2005" s="131">
        <v>1143.0934031571242</v>
      </c>
      <c r="AC2005" s="131">
        <v>3714.2175917547052</v>
      </c>
      <c r="AD2005" s="131">
        <v>1680.658366875057</v>
      </c>
      <c r="AE2005" s="131">
        <v>149.37554953817758</v>
      </c>
      <c r="AF2005" s="131">
        <v>12433.533388201831</v>
      </c>
      <c r="AG2005" s="131">
        <v>7025.6708611528029</v>
      </c>
      <c r="AH2005" s="43">
        <v>106811.31926641183</v>
      </c>
    </row>
    <row r="2006" spans="1:34">
      <c r="A2006" s="52">
        <v>0</v>
      </c>
      <c r="C2006" s="53"/>
      <c r="D2006" s="2">
        <v>2013</v>
      </c>
      <c r="E2006" s="2">
        <v>9</v>
      </c>
      <c r="F2006" s="62">
        <v>2014</v>
      </c>
      <c r="G2006" s="62">
        <v>2014</v>
      </c>
      <c r="H2006" s="131">
        <v>955.98041349856078</v>
      </c>
      <c r="I2006" s="131">
        <v>1035.1718826203648</v>
      </c>
      <c r="J2006" s="131">
        <v>441.04392252753695</v>
      </c>
      <c r="K2006" s="131">
        <v>9998.0245788814518</v>
      </c>
      <c r="L2006" s="131">
        <v>3797.9550442740128</v>
      </c>
      <c r="M2006" s="131">
        <v>212.46403539793226</v>
      </c>
      <c r="N2006" s="131">
        <v>7449.4399683835809</v>
      </c>
      <c r="O2006" s="131">
        <v>1083.417252676308</v>
      </c>
      <c r="P2006" s="131">
        <v>1081.6451559030481</v>
      </c>
      <c r="Q2006" s="131">
        <v>1657.4912681490418</v>
      </c>
      <c r="R2006" s="131">
        <v>0</v>
      </c>
      <c r="S2006" s="131">
        <v>2028.7203216321711</v>
      </c>
      <c r="T2006" s="131">
        <v>2768.8555043446254</v>
      </c>
      <c r="U2006" s="131">
        <v>11304.966797498975</v>
      </c>
      <c r="V2006" s="131">
        <v>20653.591213485503</v>
      </c>
      <c r="W2006" s="131">
        <v>2349.7415529589939</v>
      </c>
      <c r="X2006" s="131">
        <v>8649.6150884733142</v>
      </c>
      <c r="Y2006" s="131">
        <v>6.861862715171843</v>
      </c>
      <c r="Z2006" s="131">
        <v>166.76114634573554</v>
      </c>
      <c r="AA2006" s="131">
        <v>1405.6384637323326</v>
      </c>
      <c r="AB2006" s="131">
        <v>1068.6988726576431</v>
      </c>
      <c r="AC2006" s="131">
        <v>3370.2128806395003</v>
      </c>
      <c r="AD2006" s="131">
        <v>1729.4939872213167</v>
      </c>
      <c r="AE2006" s="131">
        <v>391.85873980102156</v>
      </c>
      <c r="AF2006" s="131">
        <v>11436.678630745726</v>
      </c>
      <c r="AG2006" s="131">
        <v>6127.5516725594407</v>
      </c>
      <c r="AH2006" s="43">
        <v>101171.88025712331</v>
      </c>
    </row>
    <row r="2007" spans="1:34">
      <c r="A2007" s="52">
        <v>0</v>
      </c>
      <c r="C2007" s="53"/>
      <c r="D2007" s="2">
        <v>2013</v>
      </c>
      <c r="E2007" s="2">
        <v>10</v>
      </c>
      <c r="F2007" s="62">
        <v>2014</v>
      </c>
      <c r="G2007" s="62">
        <v>2014</v>
      </c>
      <c r="H2007" s="131">
        <v>863.95797580635201</v>
      </c>
      <c r="I2007" s="131">
        <v>877.5808285852022</v>
      </c>
      <c r="J2007" s="131">
        <v>996.25259162580437</v>
      </c>
      <c r="K2007" s="131">
        <v>8147.2280423284083</v>
      </c>
      <c r="L2007" s="131">
        <v>3270.8733515409772</v>
      </c>
      <c r="M2007" s="131">
        <v>227.69407069111423</v>
      </c>
      <c r="N2007" s="131">
        <v>5524.4593874582042</v>
      </c>
      <c r="O2007" s="131">
        <v>806.27046480773697</v>
      </c>
      <c r="P2007" s="131">
        <v>772.98692402220581</v>
      </c>
      <c r="Q2007" s="131">
        <v>1379.2917078923433</v>
      </c>
      <c r="R2007" s="131">
        <v>0</v>
      </c>
      <c r="S2007" s="131">
        <v>1870.087049006487</v>
      </c>
      <c r="T2007" s="131">
        <v>4123.1800962884599</v>
      </c>
      <c r="U2007" s="131">
        <v>11582.812583415014</v>
      </c>
      <c r="V2007" s="131">
        <v>18802.720677146415</v>
      </c>
      <c r="W2007" s="131">
        <v>1603.8023142674197</v>
      </c>
      <c r="X2007" s="131">
        <v>7733.4158001617716</v>
      </c>
      <c r="Y2007" s="131">
        <v>1.4511492146889093</v>
      </c>
      <c r="Z2007" s="131">
        <v>40.304685663717606</v>
      </c>
      <c r="AA2007" s="131">
        <v>1398.6820598836209</v>
      </c>
      <c r="AB2007" s="131">
        <v>977.94313902199826</v>
      </c>
      <c r="AC2007" s="131">
        <v>3647.490207788323</v>
      </c>
      <c r="AD2007" s="131">
        <v>1556.8876486421132</v>
      </c>
      <c r="AE2007" s="131">
        <v>2072.7546679131947</v>
      </c>
      <c r="AF2007" s="131">
        <v>10101.240042015344</v>
      </c>
      <c r="AG2007" s="131">
        <v>4095.7254234257748</v>
      </c>
      <c r="AH2007" s="43">
        <v>92475.092888612679</v>
      </c>
    </row>
    <row r="2008" spans="1:34">
      <c r="A2008" s="52">
        <v>0</v>
      </c>
      <c r="C2008" s="53"/>
      <c r="D2008" s="2">
        <v>2013</v>
      </c>
      <c r="E2008" s="2">
        <v>11</v>
      </c>
      <c r="F2008" s="62">
        <v>2014</v>
      </c>
      <c r="G2008" s="62">
        <v>2014</v>
      </c>
      <c r="H2008" s="131">
        <v>981.49223591478005</v>
      </c>
      <c r="I2008" s="131">
        <v>789.08305292411751</v>
      </c>
      <c r="J2008" s="131">
        <v>1085.6022553281998</v>
      </c>
      <c r="K2008" s="131">
        <v>6338.4873833882111</v>
      </c>
      <c r="L2008" s="131">
        <v>5049.3352313177447</v>
      </c>
      <c r="M2008" s="131">
        <v>223.81091599715725</v>
      </c>
      <c r="N2008" s="131">
        <v>3642.848627916218</v>
      </c>
      <c r="O2008" s="131">
        <v>666.16861487388974</v>
      </c>
      <c r="P2008" s="131">
        <v>531.24686988858639</v>
      </c>
      <c r="Q2008" s="131">
        <v>1193.171362690048</v>
      </c>
      <c r="R2008" s="131">
        <v>0</v>
      </c>
      <c r="S2008" s="131">
        <v>1560.2713113044733</v>
      </c>
      <c r="T2008" s="131">
        <v>3352.0733542107869</v>
      </c>
      <c r="U2008" s="131">
        <v>9428.6535922535149</v>
      </c>
      <c r="V2008" s="131">
        <v>15268.493641196852</v>
      </c>
      <c r="W2008" s="131">
        <v>1239.2535266139394</v>
      </c>
      <c r="X2008" s="131">
        <v>6739.7539640406603</v>
      </c>
      <c r="Y2008" s="131">
        <v>0</v>
      </c>
      <c r="Z2008" s="131">
        <v>0.40752968315184629</v>
      </c>
      <c r="AA2008" s="131">
        <v>1274.1947863584269</v>
      </c>
      <c r="AB2008" s="131">
        <v>928.95275584220224</v>
      </c>
      <c r="AC2008" s="131">
        <v>2890.8858028250097</v>
      </c>
      <c r="AD2008" s="131">
        <v>1304.267576726993</v>
      </c>
      <c r="AE2008" s="131">
        <v>1589.6593798660642</v>
      </c>
      <c r="AF2008" s="131">
        <v>8686.9958329423753</v>
      </c>
      <c r="AG2008" s="131">
        <v>3179.6247876351504</v>
      </c>
      <c r="AH2008" s="43">
        <v>77944.734391738559</v>
      </c>
    </row>
    <row r="2009" spans="1:34">
      <c r="A2009" s="52">
        <v>0</v>
      </c>
      <c r="C2009" s="53"/>
      <c r="D2009" s="2">
        <v>2013</v>
      </c>
      <c r="E2009" s="2">
        <v>12</v>
      </c>
      <c r="F2009" s="62">
        <v>2014</v>
      </c>
      <c r="G2009" s="62">
        <v>2014</v>
      </c>
      <c r="H2009" s="131">
        <v>884.44640412685828</v>
      </c>
      <c r="I2009" s="131">
        <v>684.66363846343722</v>
      </c>
      <c r="J2009" s="131">
        <v>661.40262666717183</v>
      </c>
      <c r="K2009" s="131">
        <v>5054.0474280407361</v>
      </c>
      <c r="L2009" s="131">
        <v>4060.22241391132</v>
      </c>
      <c r="M2009" s="131">
        <v>217.10364879850425</v>
      </c>
      <c r="N2009" s="131">
        <v>2952.4655011607879</v>
      </c>
      <c r="O2009" s="131">
        <v>576.48596284766097</v>
      </c>
      <c r="P2009" s="131">
        <v>525.76971391484369</v>
      </c>
      <c r="Q2009" s="131">
        <v>1104.2312117852266</v>
      </c>
      <c r="R2009" s="131">
        <v>0</v>
      </c>
      <c r="S2009" s="131">
        <v>1236.1119484964333</v>
      </c>
      <c r="T2009" s="131">
        <v>2616.4692841024566</v>
      </c>
      <c r="U2009" s="131">
        <v>6397.7234739869582</v>
      </c>
      <c r="V2009" s="131">
        <v>12966.346944299041</v>
      </c>
      <c r="W2009" s="131">
        <v>968.61531848553489</v>
      </c>
      <c r="X2009" s="131">
        <v>3928.53992974019</v>
      </c>
      <c r="Y2009" s="131">
        <v>0.16584562453587537</v>
      </c>
      <c r="Z2009" s="131">
        <v>32.928398398669181</v>
      </c>
      <c r="AA2009" s="131">
        <v>520.92140448489261</v>
      </c>
      <c r="AB2009" s="131">
        <v>440.12102567424716</v>
      </c>
      <c r="AC2009" s="131">
        <v>2937.8724932873438</v>
      </c>
      <c r="AD2009" s="131">
        <v>1170.4068542902764</v>
      </c>
      <c r="AE2009" s="131">
        <v>218.14859308338166</v>
      </c>
      <c r="AF2009" s="131">
        <v>8313.1104062577142</v>
      </c>
      <c r="AG2009" s="131">
        <v>2379.0124438005837</v>
      </c>
      <c r="AH2009" s="43">
        <v>60847.332913728795</v>
      </c>
    </row>
    <row r="2010" spans="1:34">
      <c r="A2010" s="52">
        <v>0</v>
      </c>
      <c r="C2010" s="53"/>
      <c r="D2010" s="2">
        <v>2014</v>
      </c>
      <c r="E2010" s="2">
        <v>1</v>
      </c>
      <c r="F2010" s="62">
        <v>2014</v>
      </c>
      <c r="G2010" s="62">
        <v>2014</v>
      </c>
      <c r="H2010" s="131">
        <v>1013.1242633646406</v>
      </c>
      <c r="I2010" s="131">
        <v>733.9543785805181</v>
      </c>
      <c r="J2010" s="131">
        <v>338.88337626076139</v>
      </c>
      <c r="K2010" s="131">
        <v>6076.6288729631578</v>
      </c>
      <c r="L2010" s="131">
        <v>4167.2632957449196</v>
      </c>
      <c r="M2010" s="131">
        <v>204.09255904472633</v>
      </c>
      <c r="N2010" s="131">
        <v>3269.9979849921679</v>
      </c>
      <c r="O2010" s="131">
        <v>750.88874742102212</v>
      </c>
      <c r="P2010" s="131">
        <v>489.14356206321787</v>
      </c>
      <c r="Q2010" s="131">
        <v>1095.6641825436595</v>
      </c>
      <c r="R2010" s="131">
        <v>0</v>
      </c>
      <c r="S2010" s="131">
        <v>1401.1456945675982</v>
      </c>
      <c r="T2010" s="131">
        <v>1775.2747621727808</v>
      </c>
      <c r="U2010" s="131">
        <v>9578.7735457022936</v>
      </c>
      <c r="V2010" s="131">
        <v>10205.081415078364</v>
      </c>
      <c r="W2010" s="131">
        <v>1170.1294821136112</v>
      </c>
      <c r="X2010" s="131">
        <v>3604.0420087838456</v>
      </c>
      <c r="Y2010" s="131">
        <v>0</v>
      </c>
      <c r="Z2010" s="131">
        <v>0.28527077820629237</v>
      </c>
      <c r="AA2010" s="131">
        <v>1222.223978535206</v>
      </c>
      <c r="AB2010" s="131">
        <v>760.91247861749764</v>
      </c>
      <c r="AC2010" s="131">
        <v>1866.7958735915411</v>
      </c>
      <c r="AD2010" s="131">
        <v>1164.1174183365915</v>
      </c>
      <c r="AE2010" s="131">
        <v>174.57292824941922</v>
      </c>
      <c r="AF2010" s="131">
        <v>8811.1743862094827</v>
      </c>
      <c r="AG2010" s="131">
        <v>2589.5860102625097</v>
      </c>
      <c r="AH2010" s="43">
        <v>62463.756475977738</v>
      </c>
    </row>
    <row r="2011" spans="1:34">
      <c r="A2011" s="52">
        <v>0</v>
      </c>
      <c r="C2011" s="53"/>
      <c r="D2011" s="2">
        <v>2014</v>
      </c>
      <c r="E2011" s="2">
        <v>2</v>
      </c>
      <c r="F2011" s="62">
        <v>2014</v>
      </c>
      <c r="G2011" s="62">
        <v>2014</v>
      </c>
      <c r="H2011" s="131">
        <v>1293.3594580053957</v>
      </c>
      <c r="I2011" s="131">
        <v>673.91653227371035</v>
      </c>
      <c r="J2011" s="131">
        <v>379.87051777858414</v>
      </c>
      <c r="K2011" s="131">
        <v>3342.5360259629606</v>
      </c>
      <c r="L2011" s="131">
        <v>4926.2210080641153</v>
      </c>
      <c r="M2011" s="131">
        <v>201.31887712047134</v>
      </c>
      <c r="N2011" s="131">
        <v>2951.6721507696288</v>
      </c>
      <c r="O2011" s="131">
        <v>615.74941696627104</v>
      </c>
      <c r="P2011" s="131">
        <v>476.21449320002955</v>
      </c>
      <c r="Q2011" s="131">
        <v>968.82637174961462</v>
      </c>
      <c r="R2011" s="131">
        <v>0</v>
      </c>
      <c r="S2011" s="131">
        <v>1097.467846785097</v>
      </c>
      <c r="T2011" s="131">
        <v>1246.36964805296</v>
      </c>
      <c r="U2011" s="131">
        <v>6397.0110073758315</v>
      </c>
      <c r="V2011" s="131">
        <v>9726.1691730650255</v>
      </c>
      <c r="W2011" s="131">
        <v>1040.1191632467328</v>
      </c>
      <c r="X2011" s="131">
        <v>3134.8964499620179</v>
      </c>
      <c r="Y2011" s="131">
        <v>0</v>
      </c>
      <c r="Z2011" s="131">
        <v>2.4451780989110778</v>
      </c>
      <c r="AA2011" s="131">
        <v>1219.2311071119234</v>
      </c>
      <c r="AB2011" s="131">
        <v>664.05042700225863</v>
      </c>
      <c r="AC2011" s="131">
        <v>1990.8602851094711</v>
      </c>
      <c r="AD2011" s="131">
        <v>978.42770763982958</v>
      </c>
      <c r="AE2011" s="131">
        <v>69.272001539486098</v>
      </c>
      <c r="AF2011" s="131">
        <v>8091.2294962812875</v>
      </c>
      <c r="AG2011" s="131">
        <v>2042.3111331011246</v>
      </c>
      <c r="AH2011" s="43">
        <v>53529.545476262741</v>
      </c>
    </row>
    <row r="2012" spans="1:34">
      <c r="A2012" s="52">
        <v>0</v>
      </c>
      <c r="C2012" s="53"/>
      <c r="D2012" s="2">
        <v>2014</v>
      </c>
      <c r="E2012" s="2">
        <v>3</v>
      </c>
      <c r="F2012" s="62">
        <v>2014</v>
      </c>
      <c r="G2012" s="62">
        <v>2014</v>
      </c>
      <c r="H2012" s="131">
        <v>1467.182055448319</v>
      </c>
      <c r="I2012" s="131">
        <v>783.97486047591394</v>
      </c>
      <c r="J2012" s="131">
        <v>329.43366978148828</v>
      </c>
      <c r="K2012" s="131">
        <v>5809.7322588649813</v>
      </c>
      <c r="L2012" s="131">
        <v>4423.5074646359644</v>
      </c>
      <c r="M2012" s="131">
        <v>232.58583699389126</v>
      </c>
      <c r="N2012" s="131">
        <v>3284.7591104519242</v>
      </c>
      <c r="O2012" s="131">
        <v>671.09143419715326</v>
      </c>
      <c r="P2012" s="131">
        <v>775.93042961353683</v>
      </c>
      <c r="Q2012" s="131">
        <v>1101.6153249939084</v>
      </c>
      <c r="R2012" s="131">
        <v>0</v>
      </c>
      <c r="S2012" s="131">
        <v>1342.6552141581283</v>
      </c>
      <c r="T2012" s="131">
        <v>1510.9104324288974</v>
      </c>
      <c r="U2012" s="131">
        <v>9013.9170624634662</v>
      </c>
      <c r="V2012" s="131">
        <v>12000.577935628162</v>
      </c>
      <c r="W2012" s="131">
        <v>1173.6076517256508</v>
      </c>
      <c r="X2012" s="131">
        <v>3740.6286904661492</v>
      </c>
      <c r="Y2012" s="131">
        <v>0</v>
      </c>
      <c r="Z2012" s="131">
        <v>5.9499333740169567</v>
      </c>
      <c r="AA2012" s="131">
        <v>1363.9000406400644</v>
      </c>
      <c r="AB2012" s="131">
        <v>694.34895132848828</v>
      </c>
      <c r="AC2012" s="131">
        <v>1440.5993625554108</v>
      </c>
      <c r="AD2012" s="131">
        <v>1138.5560743537008</v>
      </c>
      <c r="AE2012" s="131">
        <v>694.47676333306231</v>
      </c>
      <c r="AF2012" s="131">
        <v>9105.8734890716405</v>
      </c>
      <c r="AG2012" s="131">
        <v>2560.5529286130618</v>
      </c>
      <c r="AH2012" s="43">
        <v>64666.366975596975</v>
      </c>
    </row>
    <row r="2013" spans="1:34">
      <c r="A2013" s="52">
        <v>0</v>
      </c>
      <c r="C2013" s="53"/>
      <c r="D2013" s="2">
        <v>2014</v>
      </c>
      <c r="E2013" s="2">
        <v>4</v>
      </c>
      <c r="F2013" s="62">
        <v>2014</v>
      </c>
      <c r="G2013" s="62">
        <v>2014</v>
      </c>
      <c r="H2013" s="131">
        <v>1393.2131257944147</v>
      </c>
      <c r="I2013" s="131">
        <v>873.76626928946575</v>
      </c>
      <c r="J2013" s="131">
        <v>446.90197227586697</v>
      </c>
      <c r="K2013" s="131">
        <v>6656.2565565272007</v>
      </c>
      <c r="L2013" s="131">
        <v>6006.7488036538316</v>
      </c>
      <c r="M2013" s="131">
        <v>223.40747135362921</v>
      </c>
      <c r="N2013" s="131">
        <v>4180.6199885176811</v>
      </c>
      <c r="O2013" s="131">
        <v>763.75159791083968</v>
      </c>
      <c r="P2013" s="131">
        <v>843.81735603638754</v>
      </c>
      <c r="Q2013" s="131">
        <v>1259.0263126614855</v>
      </c>
      <c r="R2013" s="131">
        <v>0</v>
      </c>
      <c r="S2013" s="131">
        <v>1065.235718972471</v>
      </c>
      <c r="T2013" s="131">
        <v>3470.9331943626221</v>
      </c>
      <c r="U2013" s="131">
        <v>9150.8887684523797</v>
      </c>
      <c r="V2013" s="131">
        <v>17609.785794995365</v>
      </c>
      <c r="W2013" s="131">
        <v>1416.6401768279709</v>
      </c>
      <c r="X2013" s="131">
        <v>5026.2727877126208</v>
      </c>
      <c r="Y2013" s="131">
        <v>0</v>
      </c>
      <c r="Z2013" s="131">
        <v>0.32602374652147709</v>
      </c>
      <c r="AA2013" s="131">
        <v>1182.9122079483027</v>
      </c>
      <c r="AB2013" s="131">
        <v>827.47600590650677</v>
      </c>
      <c r="AC2013" s="131">
        <v>2154.4060836354988</v>
      </c>
      <c r="AD2013" s="131">
        <v>1296.195573363975</v>
      </c>
      <c r="AE2013" s="131">
        <v>1350.3674417749824</v>
      </c>
      <c r="AF2013" s="131">
        <v>9396.6271195055797</v>
      </c>
      <c r="AG2013" s="131">
        <v>3328.0361304767403</v>
      </c>
      <c r="AH2013" s="43">
        <v>79923.612481702337</v>
      </c>
    </row>
    <row r="2014" spans="1:34">
      <c r="A2014" s="52">
        <v>0</v>
      </c>
      <c r="C2014" s="53"/>
      <c r="D2014" s="2">
        <v>2014</v>
      </c>
      <c r="E2014" s="2">
        <v>5</v>
      </c>
      <c r="F2014" s="62">
        <v>2015</v>
      </c>
      <c r="G2014" s="62">
        <v>2015</v>
      </c>
      <c r="H2014" s="131">
        <v>1070.0926234806518</v>
      </c>
      <c r="I2014" s="131">
        <v>935.66164012289335</v>
      </c>
      <c r="J2014" s="131">
        <v>482.03106404535976</v>
      </c>
      <c r="K2014" s="131">
        <v>9309.5247037469762</v>
      </c>
      <c r="L2014" s="131">
        <v>3446.1657024022388</v>
      </c>
      <c r="M2014" s="131">
        <v>225.82813921479723</v>
      </c>
      <c r="N2014" s="131">
        <v>6283.7918754816847</v>
      </c>
      <c r="O2014" s="131">
        <v>904.56805064967671</v>
      </c>
      <c r="P2014" s="131">
        <v>1266.6016338190911</v>
      </c>
      <c r="Q2014" s="131">
        <v>1523.1327828299568</v>
      </c>
      <c r="R2014" s="131">
        <v>0</v>
      </c>
      <c r="S2014" s="131">
        <v>2016.5101876746387</v>
      </c>
      <c r="T2014" s="131">
        <v>2437.8971964634165</v>
      </c>
      <c r="U2014" s="131">
        <v>8805.6177332470816</v>
      </c>
      <c r="V2014" s="131">
        <v>19768.795244457458</v>
      </c>
      <c r="W2014" s="131">
        <v>1957.5870822794288</v>
      </c>
      <c r="X2014" s="131">
        <v>7820.4762179793252</v>
      </c>
      <c r="Y2014" s="131">
        <v>0.43534476440667286</v>
      </c>
      <c r="Z2014" s="131">
        <v>6.1944511839080647</v>
      </c>
      <c r="AA2014" s="131">
        <v>1379.3497282575513</v>
      </c>
      <c r="AB2014" s="131">
        <v>996.54177164686848</v>
      </c>
      <c r="AC2014" s="131">
        <v>2789.73874813362</v>
      </c>
      <c r="AD2014" s="131">
        <v>1560.0155499452826</v>
      </c>
      <c r="AE2014" s="131">
        <v>103.94958214208599</v>
      </c>
      <c r="AF2014" s="131">
        <v>11104.878243295403</v>
      </c>
      <c r="AG2014" s="131">
        <v>5072.7517363246025</v>
      </c>
      <c r="AH2014" s="43">
        <v>91268.137033588413</v>
      </c>
    </row>
    <row r="2015" spans="1:34">
      <c r="A2015" s="52">
        <v>0</v>
      </c>
      <c r="C2015" s="53"/>
      <c r="D2015" s="2">
        <v>2014</v>
      </c>
      <c r="E2015" s="2">
        <v>6</v>
      </c>
      <c r="F2015" s="62">
        <v>2015</v>
      </c>
      <c r="G2015" s="62">
        <v>2015</v>
      </c>
      <c r="H2015" s="131">
        <v>1458.2101419760634</v>
      </c>
      <c r="I2015" s="131">
        <v>942.89271774437623</v>
      </c>
      <c r="J2015" s="131">
        <v>415.61422460363946</v>
      </c>
      <c r="K2015" s="131">
        <v>20318.395632409793</v>
      </c>
      <c r="L2015" s="131">
        <v>3764.0530286450435</v>
      </c>
      <c r="M2015" s="131">
        <v>213.67436932851629</v>
      </c>
      <c r="N2015" s="131">
        <v>7554.4747519889179</v>
      </c>
      <c r="O2015" s="131">
        <v>977.25903597947979</v>
      </c>
      <c r="P2015" s="131">
        <v>1592.0266697011864</v>
      </c>
      <c r="Q2015" s="131">
        <v>1761.2438780097032</v>
      </c>
      <c r="R2015" s="131">
        <v>0</v>
      </c>
      <c r="S2015" s="131">
        <v>2052.0574325026159</v>
      </c>
      <c r="T2015" s="131">
        <v>2252.7962874383643</v>
      </c>
      <c r="U2015" s="131">
        <v>6978.0761060177729</v>
      </c>
      <c r="V2015" s="131">
        <v>21200.643032254888</v>
      </c>
      <c r="W2015" s="131">
        <v>2249.2773696386012</v>
      </c>
      <c r="X2015" s="131">
        <v>9382.0224847691497</v>
      </c>
      <c r="Y2015" s="131">
        <v>3.1510668661816319</v>
      </c>
      <c r="Z2015" s="131">
        <v>125.4376364741383</v>
      </c>
      <c r="AA2015" s="131">
        <v>1411.9882044547026</v>
      </c>
      <c r="AB2015" s="131">
        <v>1008.8010207204046</v>
      </c>
      <c r="AC2015" s="131">
        <v>2941.5378740440642</v>
      </c>
      <c r="AD2015" s="131">
        <v>1531.7971715220651</v>
      </c>
      <c r="AE2015" s="131">
        <v>115.82062442271219</v>
      </c>
      <c r="AF2015" s="131">
        <v>11341.364323137695</v>
      </c>
      <c r="AG2015" s="131">
        <v>6130.4111863687485</v>
      </c>
      <c r="AH2015" s="43">
        <v>107723.02627101881</v>
      </c>
    </row>
    <row r="2016" spans="1:34">
      <c r="A2016" s="52">
        <v>0</v>
      </c>
      <c r="C2016" s="53"/>
      <c r="D2016" s="2">
        <v>2014</v>
      </c>
      <c r="E2016" s="2">
        <v>7</v>
      </c>
      <c r="F2016" s="62">
        <v>2015</v>
      </c>
      <c r="G2016" s="62">
        <v>2015</v>
      </c>
      <c r="H2016" s="131">
        <v>1275.1523964357812</v>
      </c>
      <c r="I2016" s="131">
        <v>1012.6493977351037</v>
      </c>
      <c r="J2016" s="131">
        <v>509.90001547102099</v>
      </c>
      <c r="K2016" s="131">
        <v>10692.023359854278</v>
      </c>
      <c r="L2016" s="131">
        <v>4083.5924328068231</v>
      </c>
      <c r="M2016" s="131">
        <v>215.38900906351026</v>
      </c>
      <c r="N2016" s="131">
        <v>8102.6558313592341</v>
      </c>
      <c r="O2016" s="131">
        <v>1097.5108079969416</v>
      </c>
      <c r="P2016" s="131">
        <v>1266.9369698991163</v>
      </c>
      <c r="Q2016" s="131">
        <v>1895.4388704043304</v>
      </c>
      <c r="R2016" s="131">
        <v>0</v>
      </c>
      <c r="S2016" s="131">
        <v>2176.5220238116572</v>
      </c>
      <c r="T2016" s="131">
        <v>2713.1311315418502</v>
      </c>
      <c r="U2016" s="131">
        <v>8032.186649601208</v>
      </c>
      <c r="V2016" s="131">
        <v>22436.76353554878</v>
      </c>
      <c r="W2016" s="131">
        <v>2532.9495607342287</v>
      </c>
      <c r="X2016" s="131">
        <v>9075.0474724548385</v>
      </c>
      <c r="Y2016" s="131">
        <v>5.9704424832915119</v>
      </c>
      <c r="Z2016" s="131">
        <v>144.59153158227508</v>
      </c>
      <c r="AA2016" s="131">
        <v>1443.4133543991713</v>
      </c>
      <c r="AB2016" s="131">
        <v>1080.1656987872625</v>
      </c>
      <c r="AC2016" s="131">
        <v>3424.0241609869645</v>
      </c>
      <c r="AD2016" s="131">
        <v>1648.4376201176765</v>
      </c>
      <c r="AE2016" s="131">
        <v>113.89755715308362</v>
      </c>
      <c r="AF2016" s="131">
        <v>12119.660673714818</v>
      </c>
      <c r="AG2016" s="131">
        <v>6831.3012062769485</v>
      </c>
      <c r="AH2016" s="43">
        <v>103929.31171022021</v>
      </c>
    </row>
    <row r="2017" spans="1:34">
      <c r="A2017" s="52">
        <v>0</v>
      </c>
      <c r="C2017" s="53"/>
      <c r="D2017" s="2">
        <v>2014</v>
      </c>
      <c r="E2017" s="2">
        <v>8</v>
      </c>
      <c r="F2017" s="62">
        <v>2015</v>
      </c>
      <c r="G2017" s="62">
        <v>2015</v>
      </c>
      <c r="H2017" s="131">
        <v>1220.2021684455588</v>
      </c>
      <c r="I2017" s="131">
        <v>1092.4897822989085</v>
      </c>
      <c r="J2017" s="131">
        <v>491.80728477290057</v>
      </c>
      <c r="K2017" s="131">
        <v>10803.230282395183</v>
      </c>
      <c r="L2017" s="131">
        <v>4186.5719564229412</v>
      </c>
      <c r="M2017" s="131">
        <v>221.08766465334324</v>
      </c>
      <c r="N2017" s="131">
        <v>8151.9156783739591</v>
      </c>
      <c r="O2017" s="131">
        <v>1123.6335105349046</v>
      </c>
      <c r="P2017" s="131">
        <v>1199.608936942974</v>
      </c>
      <c r="Q2017" s="131">
        <v>1805.1253789340669</v>
      </c>
      <c r="R2017" s="131">
        <v>0</v>
      </c>
      <c r="S2017" s="131">
        <v>2216.401896818114</v>
      </c>
      <c r="T2017" s="131">
        <v>2873.1754828151793</v>
      </c>
      <c r="U2017" s="131">
        <v>8839.0227018550886</v>
      </c>
      <c r="V2017" s="131">
        <v>22706.605765771525</v>
      </c>
      <c r="W2017" s="131">
        <v>2605.5151625348917</v>
      </c>
      <c r="X2017" s="131">
        <v>9486.856735934829</v>
      </c>
      <c r="Y2017" s="131">
        <v>18.014980965209464</v>
      </c>
      <c r="Z2017" s="131">
        <v>180.6171555728983</v>
      </c>
      <c r="AA2017" s="131">
        <v>1442.8875796896762</v>
      </c>
      <c r="AB2017" s="131">
        <v>1143.0934031571242</v>
      </c>
      <c r="AC2017" s="131">
        <v>3714.2175917547052</v>
      </c>
      <c r="AD2017" s="131">
        <v>1680.658366875057</v>
      </c>
      <c r="AE2017" s="131">
        <v>149.37554953817758</v>
      </c>
      <c r="AF2017" s="131">
        <v>12433.533388201831</v>
      </c>
      <c r="AG2017" s="131">
        <v>7025.6708611528029</v>
      </c>
      <c r="AH2017" s="43">
        <v>106811.31926641183</v>
      </c>
    </row>
    <row r="2018" spans="1:34">
      <c r="A2018" s="52">
        <v>0</v>
      </c>
      <c r="C2018" s="53"/>
      <c r="D2018" s="2">
        <v>2014</v>
      </c>
      <c r="E2018" s="2">
        <v>9</v>
      </c>
      <c r="F2018" s="62">
        <v>2015</v>
      </c>
      <c r="G2018" s="62">
        <v>2015</v>
      </c>
      <c r="H2018" s="131">
        <v>955.98041349856078</v>
      </c>
      <c r="I2018" s="131">
        <v>1035.1718826203648</v>
      </c>
      <c r="J2018" s="131">
        <v>441.04392252753695</v>
      </c>
      <c r="K2018" s="131">
        <v>9998.0245788814518</v>
      </c>
      <c r="L2018" s="131">
        <v>3797.9550442740128</v>
      </c>
      <c r="M2018" s="131">
        <v>212.46403539793226</v>
      </c>
      <c r="N2018" s="131">
        <v>7449.4399683835809</v>
      </c>
      <c r="O2018" s="131">
        <v>1083.417252676308</v>
      </c>
      <c r="P2018" s="131">
        <v>1081.6451559030481</v>
      </c>
      <c r="Q2018" s="131">
        <v>1657.4912681490418</v>
      </c>
      <c r="R2018" s="131">
        <v>0</v>
      </c>
      <c r="S2018" s="131">
        <v>2028.7203216321711</v>
      </c>
      <c r="T2018" s="131">
        <v>2768.8555043446254</v>
      </c>
      <c r="U2018" s="131">
        <v>11304.966797498975</v>
      </c>
      <c r="V2018" s="131">
        <v>20653.591213485503</v>
      </c>
      <c r="W2018" s="131">
        <v>2349.7415529589939</v>
      </c>
      <c r="X2018" s="131">
        <v>8649.6150884733124</v>
      </c>
      <c r="Y2018" s="131">
        <v>6.861862715171843</v>
      </c>
      <c r="Z2018" s="131">
        <v>166.76114634573554</v>
      </c>
      <c r="AA2018" s="131">
        <v>1405.6384637323326</v>
      </c>
      <c r="AB2018" s="131">
        <v>1068.6988726576431</v>
      </c>
      <c r="AC2018" s="131">
        <v>3370.2128806395003</v>
      </c>
      <c r="AD2018" s="131">
        <v>1729.4939872213167</v>
      </c>
      <c r="AE2018" s="131">
        <v>391.85873980102156</v>
      </c>
      <c r="AF2018" s="131">
        <v>11436.678630745726</v>
      </c>
      <c r="AG2018" s="131">
        <v>6127.5516725594407</v>
      </c>
      <c r="AH2018" s="43">
        <v>101171.8802571233</v>
      </c>
    </row>
    <row r="2019" spans="1:34">
      <c r="A2019" s="52">
        <v>0</v>
      </c>
      <c r="C2019" s="53"/>
      <c r="D2019" s="2">
        <v>2014</v>
      </c>
      <c r="E2019" s="2">
        <v>10</v>
      </c>
      <c r="F2019" s="62">
        <v>2015</v>
      </c>
      <c r="G2019" s="62">
        <v>2015</v>
      </c>
      <c r="H2019" s="131">
        <v>863.95797580635201</v>
      </c>
      <c r="I2019" s="131">
        <v>877.5808285852022</v>
      </c>
      <c r="J2019" s="131">
        <v>996.25259162580437</v>
      </c>
      <c r="K2019" s="131">
        <v>8147.2280423284083</v>
      </c>
      <c r="L2019" s="131">
        <v>3270.8733515409772</v>
      </c>
      <c r="M2019" s="131">
        <v>227.69407069111423</v>
      </c>
      <c r="N2019" s="131">
        <v>5524.4593874582042</v>
      </c>
      <c r="O2019" s="131">
        <v>806.27046480773697</v>
      </c>
      <c r="P2019" s="131">
        <v>772.98692402220581</v>
      </c>
      <c r="Q2019" s="131">
        <v>1379.2917078923433</v>
      </c>
      <c r="R2019" s="131">
        <v>0</v>
      </c>
      <c r="S2019" s="131">
        <v>1870.087049006487</v>
      </c>
      <c r="T2019" s="131">
        <v>4123.1800962884599</v>
      </c>
      <c r="U2019" s="131">
        <v>11582.812583415014</v>
      </c>
      <c r="V2019" s="131">
        <v>18802.720677146415</v>
      </c>
      <c r="W2019" s="131">
        <v>1603.8023142674197</v>
      </c>
      <c r="X2019" s="131">
        <v>7733.4158001617698</v>
      </c>
      <c r="Y2019" s="131">
        <v>1.4511492146889093</v>
      </c>
      <c r="Z2019" s="131">
        <v>40.304685663717606</v>
      </c>
      <c r="AA2019" s="131">
        <v>1398.6820598836209</v>
      </c>
      <c r="AB2019" s="131">
        <v>977.94313902199826</v>
      </c>
      <c r="AC2019" s="131">
        <v>3647.490207788323</v>
      </c>
      <c r="AD2019" s="131">
        <v>1556.8876486421132</v>
      </c>
      <c r="AE2019" s="131">
        <v>2072.7546679131947</v>
      </c>
      <c r="AF2019" s="131">
        <v>10101.240042015344</v>
      </c>
      <c r="AG2019" s="131">
        <v>4095.7254234257748</v>
      </c>
      <c r="AH2019" s="43">
        <v>92475.092888612679</v>
      </c>
    </row>
    <row r="2020" spans="1:34">
      <c r="A2020" s="52">
        <v>0</v>
      </c>
      <c r="C2020" s="53"/>
      <c r="D2020" s="2">
        <v>2014</v>
      </c>
      <c r="E2020" s="2">
        <v>11</v>
      </c>
      <c r="F2020" s="62">
        <v>2015</v>
      </c>
      <c r="G2020" s="62">
        <v>2015</v>
      </c>
      <c r="H2020" s="131">
        <v>981.49223591478005</v>
      </c>
      <c r="I2020" s="131">
        <v>789.08305292411751</v>
      </c>
      <c r="J2020" s="131">
        <v>1085.6022553281998</v>
      </c>
      <c r="K2020" s="131">
        <v>6338.4873833882111</v>
      </c>
      <c r="L2020" s="131">
        <v>5049.3352313177447</v>
      </c>
      <c r="M2020" s="131">
        <v>223.81091599715725</v>
      </c>
      <c r="N2020" s="131">
        <v>3642.848627916218</v>
      </c>
      <c r="O2020" s="131">
        <v>666.16861487388974</v>
      </c>
      <c r="P2020" s="131">
        <v>531.24686988858639</v>
      </c>
      <c r="Q2020" s="131">
        <v>1193.171362690048</v>
      </c>
      <c r="R2020" s="131">
        <v>0</v>
      </c>
      <c r="S2020" s="131">
        <v>1560.2713113044733</v>
      </c>
      <c r="T2020" s="131">
        <v>3352.0733542107869</v>
      </c>
      <c r="U2020" s="131">
        <v>9428.6535922535149</v>
      </c>
      <c r="V2020" s="131">
        <v>15268.493641196852</v>
      </c>
      <c r="W2020" s="131">
        <v>1239.2535266139394</v>
      </c>
      <c r="X2020" s="131">
        <v>6739.7539640406594</v>
      </c>
      <c r="Y2020" s="131">
        <v>0</v>
      </c>
      <c r="Z2020" s="131">
        <v>0.40752968315184629</v>
      </c>
      <c r="AA2020" s="131">
        <v>1274.1947863584269</v>
      </c>
      <c r="AB2020" s="131">
        <v>928.95275584220224</v>
      </c>
      <c r="AC2020" s="131">
        <v>2890.8858028250097</v>
      </c>
      <c r="AD2020" s="131">
        <v>1304.267576726993</v>
      </c>
      <c r="AE2020" s="131">
        <v>1589.6593798660642</v>
      </c>
      <c r="AF2020" s="131">
        <v>8686.9958329423753</v>
      </c>
      <c r="AG2020" s="131">
        <v>3179.6247876351504</v>
      </c>
      <c r="AH2020" s="43">
        <v>77944.734391738559</v>
      </c>
    </row>
    <row r="2021" spans="1:34">
      <c r="A2021" s="52">
        <v>0</v>
      </c>
      <c r="C2021" s="53"/>
      <c r="D2021" s="2">
        <v>2014</v>
      </c>
      <c r="E2021" s="2">
        <v>12</v>
      </c>
      <c r="F2021" s="62">
        <v>2015</v>
      </c>
      <c r="G2021" s="62">
        <v>2015</v>
      </c>
      <c r="H2021" s="131">
        <v>884.44640412685828</v>
      </c>
      <c r="I2021" s="131">
        <v>684.66363846343722</v>
      </c>
      <c r="J2021" s="131">
        <v>661.40262666717183</v>
      </c>
      <c r="K2021" s="131">
        <v>5054.0474280407361</v>
      </c>
      <c r="L2021" s="131">
        <v>4060.22241391132</v>
      </c>
      <c r="M2021" s="131">
        <v>217.10364879850425</v>
      </c>
      <c r="N2021" s="131">
        <v>2952.4655011607879</v>
      </c>
      <c r="O2021" s="131">
        <v>576.48596284766097</v>
      </c>
      <c r="P2021" s="131">
        <v>525.76971391484369</v>
      </c>
      <c r="Q2021" s="131">
        <v>1104.2312117852266</v>
      </c>
      <c r="R2021" s="131">
        <v>0</v>
      </c>
      <c r="S2021" s="131">
        <v>1236.1119484964333</v>
      </c>
      <c r="T2021" s="131">
        <v>2616.4692841024566</v>
      </c>
      <c r="U2021" s="131">
        <v>6397.7234739869582</v>
      </c>
      <c r="V2021" s="131">
        <v>12966.346944299041</v>
      </c>
      <c r="W2021" s="131">
        <v>968.61531848553489</v>
      </c>
      <c r="X2021" s="131">
        <v>3928.5399297401896</v>
      </c>
      <c r="Y2021" s="131">
        <v>0.16584562453587537</v>
      </c>
      <c r="Z2021" s="131">
        <v>32.928398398669181</v>
      </c>
      <c r="AA2021" s="131">
        <v>520.92140448489261</v>
      </c>
      <c r="AB2021" s="131">
        <v>440.12102567424716</v>
      </c>
      <c r="AC2021" s="131">
        <v>2937.8724932873438</v>
      </c>
      <c r="AD2021" s="131">
        <v>1170.4068542902764</v>
      </c>
      <c r="AE2021" s="131">
        <v>218.14859308338166</v>
      </c>
      <c r="AF2021" s="131">
        <v>8313.1104062577142</v>
      </c>
      <c r="AG2021" s="131">
        <v>2379.0124438005837</v>
      </c>
      <c r="AH2021" s="43">
        <v>60847.332913728795</v>
      </c>
    </row>
    <row r="2022" spans="1:34">
      <c r="A2022" s="52">
        <v>0</v>
      </c>
      <c r="C2022" s="53"/>
      <c r="D2022" s="2">
        <v>2015</v>
      </c>
      <c r="E2022" s="2">
        <v>1</v>
      </c>
      <c r="F2022" s="62">
        <v>2015</v>
      </c>
      <c r="G2022" s="62">
        <v>2015</v>
      </c>
      <c r="H2022" s="131">
        <v>1013.1242633646406</v>
      </c>
      <c r="I2022" s="131">
        <v>733.9543785805181</v>
      </c>
      <c r="J2022" s="131">
        <v>338.88337626076139</v>
      </c>
      <c r="K2022" s="131">
        <v>6076.6288729631578</v>
      </c>
      <c r="L2022" s="131">
        <v>4167.2632957449196</v>
      </c>
      <c r="M2022" s="131">
        <v>204.09255904472633</v>
      </c>
      <c r="N2022" s="131">
        <v>3269.9979849921679</v>
      </c>
      <c r="O2022" s="131">
        <v>750.88874742102212</v>
      </c>
      <c r="P2022" s="131">
        <v>489.14356206321787</v>
      </c>
      <c r="Q2022" s="131">
        <v>1095.6641825436595</v>
      </c>
      <c r="R2022" s="131">
        <v>0</v>
      </c>
      <c r="S2022" s="131">
        <v>1401.1456945675982</v>
      </c>
      <c r="T2022" s="131">
        <v>1775.2747621727808</v>
      </c>
      <c r="U2022" s="131">
        <v>9578.7735457022936</v>
      </c>
      <c r="V2022" s="131">
        <v>10205.081415078364</v>
      </c>
      <c r="W2022" s="131">
        <v>1170.1294821136112</v>
      </c>
      <c r="X2022" s="131">
        <v>3604.0420087838461</v>
      </c>
      <c r="Y2022" s="131">
        <v>0</v>
      </c>
      <c r="Z2022" s="131">
        <v>0.28527077820629237</v>
      </c>
      <c r="AA2022" s="131">
        <v>1222.223978535206</v>
      </c>
      <c r="AB2022" s="131">
        <v>760.91247861749764</v>
      </c>
      <c r="AC2022" s="131">
        <v>1866.7958735915411</v>
      </c>
      <c r="AD2022" s="131">
        <v>1164.1174183365915</v>
      </c>
      <c r="AE2022" s="131">
        <v>174.57292824941922</v>
      </c>
      <c r="AF2022" s="131">
        <v>8811.1743862094827</v>
      </c>
      <c r="AG2022" s="131">
        <v>2589.5860102625097</v>
      </c>
      <c r="AH2022" s="43">
        <v>62463.756475977738</v>
      </c>
    </row>
    <row r="2023" spans="1:34">
      <c r="A2023" s="52">
        <v>0</v>
      </c>
      <c r="C2023" s="53"/>
      <c r="D2023" s="2">
        <v>2015</v>
      </c>
      <c r="E2023" s="2">
        <v>2</v>
      </c>
      <c r="F2023" s="62">
        <v>2015</v>
      </c>
      <c r="G2023" s="62">
        <v>2015</v>
      </c>
      <c r="H2023" s="131">
        <v>1293.3594580053957</v>
      </c>
      <c r="I2023" s="131">
        <v>673.91653227371035</v>
      </c>
      <c r="J2023" s="131">
        <v>379.87051777858414</v>
      </c>
      <c r="K2023" s="131">
        <v>3342.5360259629606</v>
      </c>
      <c r="L2023" s="131">
        <v>4926.2210080641153</v>
      </c>
      <c r="M2023" s="131">
        <v>201.31887712047134</v>
      </c>
      <c r="N2023" s="131">
        <v>2951.6721507696288</v>
      </c>
      <c r="O2023" s="131">
        <v>615.74941696627104</v>
      </c>
      <c r="P2023" s="131">
        <v>476.21449320002955</v>
      </c>
      <c r="Q2023" s="131">
        <v>968.82637174961462</v>
      </c>
      <c r="R2023" s="131">
        <v>0</v>
      </c>
      <c r="S2023" s="131">
        <v>1097.467846785097</v>
      </c>
      <c r="T2023" s="131">
        <v>1246.36964805296</v>
      </c>
      <c r="U2023" s="131">
        <v>6397.0110073758315</v>
      </c>
      <c r="V2023" s="131">
        <v>9726.1691730650255</v>
      </c>
      <c r="W2023" s="131">
        <v>1040.1191632467328</v>
      </c>
      <c r="X2023" s="131">
        <v>3134.8964499620183</v>
      </c>
      <c r="Y2023" s="131">
        <v>0</v>
      </c>
      <c r="Z2023" s="131">
        <v>2.4451780989110778</v>
      </c>
      <c r="AA2023" s="131">
        <v>1219.2311071119234</v>
      </c>
      <c r="AB2023" s="131">
        <v>664.05042700225863</v>
      </c>
      <c r="AC2023" s="131">
        <v>1990.8602851094711</v>
      </c>
      <c r="AD2023" s="131">
        <v>978.42770763982958</v>
      </c>
      <c r="AE2023" s="131">
        <v>69.272001539486098</v>
      </c>
      <c r="AF2023" s="131">
        <v>8091.2294962812875</v>
      </c>
      <c r="AG2023" s="131">
        <v>2042.3111331011246</v>
      </c>
      <c r="AH2023" s="43">
        <v>53529.545476262741</v>
      </c>
    </row>
    <row r="2024" spans="1:34">
      <c r="A2024" s="52">
        <v>0</v>
      </c>
      <c r="C2024" s="53"/>
      <c r="D2024" s="2">
        <v>2015</v>
      </c>
      <c r="E2024" s="2">
        <v>3</v>
      </c>
      <c r="F2024" s="62">
        <v>2015</v>
      </c>
      <c r="G2024" s="62">
        <v>2015</v>
      </c>
      <c r="H2024" s="131">
        <v>1467.182055448319</v>
      </c>
      <c r="I2024" s="131">
        <v>783.97486047591394</v>
      </c>
      <c r="J2024" s="131">
        <v>329.43366978148828</v>
      </c>
      <c r="K2024" s="131">
        <v>5809.7322588649813</v>
      </c>
      <c r="L2024" s="131">
        <v>4423.5074646359644</v>
      </c>
      <c r="M2024" s="131">
        <v>232.58583699389126</v>
      </c>
      <c r="N2024" s="131">
        <v>3284.7591104519242</v>
      </c>
      <c r="O2024" s="131">
        <v>671.09143419715326</v>
      </c>
      <c r="P2024" s="131">
        <v>775.93042961353683</v>
      </c>
      <c r="Q2024" s="131">
        <v>1101.6153249939084</v>
      </c>
      <c r="R2024" s="131">
        <v>0</v>
      </c>
      <c r="S2024" s="131">
        <v>1342.6552141581283</v>
      </c>
      <c r="T2024" s="131">
        <v>1510.9104324288974</v>
      </c>
      <c r="U2024" s="131">
        <v>9013.9170624634662</v>
      </c>
      <c r="V2024" s="131">
        <v>12000.577935628162</v>
      </c>
      <c r="W2024" s="131">
        <v>1173.6076517256508</v>
      </c>
      <c r="X2024" s="131">
        <v>3740.6286904661501</v>
      </c>
      <c r="Y2024" s="131">
        <v>0</v>
      </c>
      <c r="Z2024" s="131">
        <v>5.9499333740169567</v>
      </c>
      <c r="AA2024" s="131">
        <v>1363.9000406400644</v>
      </c>
      <c r="AB2024" s="131">
        <v>694.34895132848828</v>
      </c>
      <c r="AC2024" s="131">
        <v>1440.5993625554108</v>
      </c>
      <c r="AD2024" s="131">
        <v>1138.5560743537008</v>
      </c>
      <c r="AE2024" s="131">
        <v>694.47676333306231</v>
      </c>
      <c r="AF2024" s="131">
        <v>9105.8734890716405</v>
      </c>
      <c r="AG2024" s="131">
        <v>2560.5529286130618</v>
      </c>
      <c r="AH2024" s="43">
        <v>64666.366975596975</v>
      </c>
    </row>
    <row r="2025" spans="1:34">
      <c r="A2025" s="52">
        <v>0</v>
      </c>
      <c r="C2025" s="53"/>
      <c r="D2025" s="2">
        <v>2015</v>
      </c>
      <c r="E2025" s="2">
        <v>4</v>
      </c>
      <c r="F2025" s="62">
        <v>2015</v>
      </c>
      <c r="G2025" s="62">
        <v>2015</v>
      </c>
      <c r="H2025" s="131">
        <v>1393.2131257944147</v>
      </c>
      <c r="I2025" s="131">
        <v>873.76626928946575</v>
      </c>
      <c r="J2025" s="131">
        <v>446.90197227586697</v>
      </c>
      <c r="K2025" s="131">
        <v>6656.2565565272007</v>
      </c>
      <c r="L2025" s="131">
        <v>6006.7488036538316</v>
      </c>
      <c r="M2025" s="131">
        <v>223.40747135362921</v>
      </c>
      <c r="N2025" s="131">
        <v>4180.6199885176811</v>
      </c>
      <c r="O2025" s="131">
        <v>763.75159791083968</v>
      </c>
      <c r="P2025" s="131">
        <v>843.81735603638754</v>
      </c>
      <c r="Q2025" s="131">
        <v>1259.0263126614855</v>
      </c>
      <c r="R2025" s="131">
        <v>0</v>
      </c>
      <c r="S2025" s="131">
        <v>1065.235718972471</v>
      </c>
      <c r="T2025" s="131">
        <v>3470.9331943626221</v>
      </c>
      <c r="U2025" s="131">
        <v>9150.8887684523797</v>
      </c>
      <c r="V2025" s="131">
        <v>17609.785794995365</v>
      </c>
      <c r="W2025" s="131">
        <v>1416.6401768279709</v>
      </c>
      <c r="X2025" s="131">
        <v>5026.2727877126217</v>
      </c>
      <c r="Y2025" s="131">
        <v>0</v>
      </c>
      <c r="Z2025" s="131">
        <v>0.32602374652147709</v>
      </c>
      <c r="AA2025" s="131">
        <v>1182.9122079483027</v>
      </c>
      <c r="AB2025" s="131">
        <v>827.47600590650677</v>
      </c>
      <c r="AC2025" s="131">
        <v>2154.4060836354988</v>
      </c>
      <c r="AD2025" s="131">
        <v>1296.195573363975</v>
      </c>
      <c r="AE2025" s="131">
        <v>1350.3674417749824</v>
      </c>
      <c r="AF2025" s="131">
        <v>9396.6271195055797</v>
      </c>
      <c r="AG2025" s="131">
        <v>3328.0361304767403</v>
      </c>
      <c r="AH2025" s="43">
        <v>79923.612481702337</v>
      </c>
    </row>
    <row r="2026" spans="1:34">
      <c r="A2026" s="52">
        <v>0</v>
      </c>
      <c r="C2026" s="53"/>
      <c r="D2026" s="2">
        <v>2015</v>
      </c>
      <c r="E2026" s="2">
        <v>5</v>
      </c>
      <c r="F2026" s="62">
        <v>2016</v>
      </c>
      <c r="G2026" s="62">
        <v>2016</v>
      </c>
      <c r="H2026" s="131">
        <v>1070.0926234806518</v>
      </c>
      <c r="I2026" s="131">
        <v>935.66164012289335</v>
      </c>
      <c r="J2026" s="131">
        <v>482.03106404535976</v>
      </c>
      <c r="K2026" s="131">
        <v>9309.5247037469762</v>
      </c>
      <c r="L2026" s="131">
        <v>3446.1657024022388</v>
      </c>
      <c r="M2026" s="131">
        <v>225.82813921479723</v>
      </c>
      <c r="N2026" s="131">
        <v>6283.7918754816847</v>
      </c>
      <c r="O2026" s="131">
        <v>904.56805064967671</v>
      </c>
      <c r="P2026" s="131">
        <v>1266.6016338190911</v>
      </c>
      <c r="Q2026" s="131">
        <v>1523.1327828299568</v>
      </c>
      <c r="R2026" s="131">
        <v>0</v>
      </c>
      <c r="S2026" s="131">
        <v>2016.5101876746387</v>
      </c>
      <c r="T2026" s="131">
        <v>2437.8971964634165</v>
      </c>
      <c r="U2026" s="131">
        <v>8805.6177332470816</v>
      </c>
      <c r="V2026" s="131">
        <v>19768.795244457458</v>
      </c>
      <c r="W2026" s="131">
        <v>1957.5870822794288</v>
      </c>
      <c r="X2026" s="131">
        <v>7820.476217979327</v>
      </c>
      <c r="Y2026" s="131">
        <v>0.43534476440667286</v>
      </c>
      <c r="Z2026" s="131">
        <v>6.1944511839080647</v>
      </c>
      <c r="AA2026" s="131">
        <v>1379.3497282575513</v>
      </c>
      <c r="AB2026" s="131">
        <v>996.54177164686848</v>
      </c>
      <c r="AC2026" s="131">
        <v>2789.73874813362</v>
      </c>
      <c r="AD2026" s="131">
        <v>1560.0155499452826</v>
      </c>
      <c r="AE2026" s="131">
        <v>103.94958214208599</v>
      </c>
      <c r="AF2026" s="131">
        <v>11104.878243295403</v>
      </c>
      <c r="AG2026" s="131">
        <v>5072.7517363246025</v>
      </c>
      <c r="AH2026" s="43">
        <v>91268.137033588413</v>
      </c>
    </row>
    <row r="2027" spans="1:34">
      <c r="A2027" s="52">
        <v>0</v>
      </c>
      <c r="C2027" s="53"/>
      <c r="D2027" s="2">
        <v>2015</v>
      </c>
      <c r="E2027" s="2">
        <v>6</v>
      </c>
      <c r="F2027" s="62">
        <v>2016</v>
      </c>
      <c r="G2027" s="62">
        <v>2016</v>
      </c>
      <c r="H2027" s="131">
        <v>1458.2101419760634</v>
      </c>
      <c r="I2027" s="131">
        <v>942.89271774437623</v>
      </c>
      <c r="J2027" s="131">
        <v>415.61422460363946</v>
      </c>
      <c r="K2027" s="131">
        <v>20318.395632409793</v>
      </c>
      <c r="L2027" s="131">
        <v>3764.0530286450435</v>
      </c>
      <c r="M2027" s="131">
        <v>213.67436932851629</v>
      </c>
      <c r="N2027" s="131">
        <v>7554.4747519889179</v>
      </c>
      <c r="O2027" s="131">
        <v>977.25903597947979</v>
      </c>
      <c r="P2027" s="131">
        <v>1592.0266697011864</v>
      </c>
      <c r="Q2027" s="131">
        <v>1761.2438780097032</v>
      </c>
      <c r="R2027" s="131">
        <v>0</v>
      </c>
      <c r="S2027" s="131">
        <v>2052.0574325026159</v>
      </c>
      <c r="T2027" s="131">
        <v>2252.7962874383643</v>
      </c>
      <c r="U2027" s="131">
        <v>6978.0761060177729</v>
      </c>
      <c r="V2027" s="131">
        <v>21200.643032254888</v>
      </c>
      <c r="W2027" s="131">
        <v>2249.2773696386012</v>
      </c>
      <c r="X2027" s="131">
        <v>9382.0224847691516</v>
      </c>
      <c r="Y2027" s="131">
        <v>3.1510668661816319</v>
      </c>
      <c r="Z2027" s="131">
        <v>125.4376364741383</v>
      </c>
      <c r="AA2027" s="131">
        <v>1411.9882044547026</v>
      </c>
      <c r="AB2027" s="131">
        <v>1008.8010207204046</v>
      </c>
      <c r="AC2027" s="131">
        <v>2941.5378740440642</v>
      </c>
      <c r="AD2027" s="131">
        <v>1531.7971715220651</v>
      </c>
      <c r="AE2027" s="131">
        <v>115.82062442271219</v>
      </c>
      <c r="AF2027" s="131">
        <v>11341.364323137695</v>
      </c>
      <c r="AG2027" s="131">
        <v>6130.4111863687485</v>
      </c>
      <c r="AH2027" s="43">
        <v>107723.02627101881</v>
      </c>
    </row>
    <row r="2028" spans="1:34">
      <c r="A2028" s="52">
        <v>0</v>
      </c>
      <c r="C2028" s="53"/>
      <c r="D2028" s="2">
        <v>2015</v>
      </c>
      <c r="E2028" s="2">
        <v>7</v>
      </c>
      <c r="F2028" s="62">
        <v>2016</v>
      </c>
      <c r="G2028" s="62">
        <v>2016</v>
      </c>
      <c r="H2028" s="131">
        <v>1275.1523964357812</v>
      </c>
      <c r="I2028" s="131">
        <v>1012.6493977351037</v>
      </c>
      <c r="J2028" s="131">
        <v>509.90001547102099</v>
      </c>
      <c r="K2028" s="131">
        <v>10692.023359854278</v>
      </c>
      <c r="L2028" s="131">
        <v>4083.5924328068231</v>
      </c>
      <c r="M2028" s="131">
        <v>215.38900906351026</v>
      </c>
      <c r="N2028" s="131">
        <v>8102.6558313592341</v>
      </c>
      <c r="O2028" s="131">
        <v>1097.5108079969416</v>
      </c>
      <c r="P2028" s="131">
        <v>1266.9369698991163</v>
      </c>
      <c r="Q2028" s="131">
        <v>1895.4388704043304</v>
      </c>
      <c r="R2028" s="131">
        <v>0</v>
      </c>
      <c r="S2028" s="131">
        <v>2176.5220238116572</v>
      </c>
      <c r="T2028" s="131">
        <v>2713.1311315418502</v>
      </c>
      <c r="U2028" s="131">
        <v>8032.186649601208</v>
      </c>
      <c r="V2028" s="131">
        <v>22436.76353554878</v>
      </c>
      <c r="W2028" s="131">
        <v>2532.9495607342287</v>
      </c>
      <c r="X2028" s="131">
        <v>9075.0474724548403</v>
      </c>
      <c r="Y2028" s="131">
        <v>5.9704424832915119</v>
      </c>
      <c r="Z2028" s="131">
        <v>144.59153158227508</v>
      </c>
      <c r="AA2028" s="131">
        <v>1443.4133543991713</v>
      </c>
      <c r="AB2028" s="131">
        <v>1080.1656987872625</v>
      </c>
      <c r="AC2028" s="131">
        <v>3424.0241609869645</v>
      </c>
      <c r="AD2028" s="131">
        <v>1648.4376201176765</v>
      </c>
      <c r="AE2028" s="131">
        <v>113.89755715308362</v>
      </c>
      <c r="AF2028" s="131">
        <v>12119.660673714818</v>
      </c>
      <c r="AG2028" s="131">
        <v>6831.3012062769485</v>
      </c>
      <c r="AH2028" s="43">
        <v>103929.31171022021</v>
      </c>
    </row>
    <row r="2029" spans="1:34">
      <c r="A2029" s="52">
        <v>0</v>
      </c>
      <c r="C2029" s="53"/>
      <c r="D2029" s="2">
        <v>2015</v>
      </c>
      <c r="E2029" s="2">
        <v>8</v>
      </c>
      <c r="F2029" s="62">
        <v>2016</v>
      </c>
      <c r="G2029" s="62">
        <v>2016</v>
      </c>
      <c r="H2029" s="131">
        <v>1220.2021684455588</v>
      </c>
      <c r="I2029" s="131">
        <v>1092.4897822989085</v>
      </c>
      <c r="J2029" s="131">
        <v>491.80728477290057</v>
      </c>
      <c r="K2029" s="131">
        <v>10803.230282395183</v>
      </c>
      <c r="L2029" s="131">
        <v>4186.5719564229412</v>
      </c>
      <c r="M2029" s="131">
        <v>221.08766465334324</v>
      </c>
      <c r="N2029" s="131">
        <v>8151.9156783739591</v>
      </c>
      <c r="O2029" s="131">
        <v>1123.6335105349046</v>
      </c>
      <c r="P2029" s="131">
        <v>1199.608936942974</v>
      </c>
      <c r="Q2029" s="131">
        <v>1805.1253789340669</v>
      </c>
      <c r="R2029" s="131">
        <v>0</v>
      </c>
      <c r="S2029" s="131">
        <v>2216.401896818114</v>
      </c>
      <c r="T2029" s="131">
        <v>2873.1754828151793</v>
      </c>
      <c r="U2029" s="131">
        <v>8839.0227018550886</v>
      </c>
      <c r="V2029" s="131">
        <v>22706.605765771525</v>
      </c>
      <c r="W2029" s="131">
        <v>2605.5151625348917</v>
      </c>
      <c r="X2029" s="131">
        <v>9486.8567359348308</v>
      </c>
      <c r="Y2029" s="131">
        <v>18.014980965209464</v>
      </c>
      <c r="Z2029" s="131">
        <v>180.6171555728983</v>
      </c>
      <c r="AA2029" s="131">
        <v>1442.8875796896762</v>
      </c>
      <c r="AB2029" s="131">
        <v>1143.0934031571242</v>
      </c>
      <c r="AC2029" s="131">
        <v>3714.2175917547052</v>
      </c>
      <c r="AD2029" s="131">
        <v>1680.658366875057</v>
      </c>
      <c r="AE2029" s="131">
        <v>149.37554953817758</v>
      </c>
      <c r="AF2029" s="131">
        <v>12433.533388201831</v>
      </c>
      <c r="AG2029" s="131">
        <v>7025.6708611528029</v>
      </c>
      <c r="AH2029" s="43">
        <v>106811.31926641183</v>
      </c>
    </row>
    <row r="2030" spans="1:34">
      <c r="A2030" s="52">
        <v>0</v>
      </c>
      <c r="C2030" s="53"/>
      <c r="D2030" s="2">
        <v>2015</v>
      </c>
      <c r="E2030" s="2">
        <v>9</v>
      </c>
      <c r="F2030" s="62">
        <v>2016</v>
      </c>
      <c r="G2030" s="62">
        <v>2016</v>
      </c>
      <c r="H2030" s="131">
        <v>955.98041349856078</v>
      </c>
      <c r="I2030" s="131">
        <v>1035.1718826203648</v>
      </c>
      <c r="J2030" s="131">
        <v>441.04392252753695</v>
      </c>
      <c r="K2030" s="131">
        <v>9998.0245788814518</v>
      </c>
      <c r="L2030" s="131">
        <v>3797.9550442740128</v>
      </c>
      <c r="M2030" s="131">
        <v>212.46403539793226</v>
      </c>
      <c r="N2030" s="131">
        <v>7449.4399683835809</v>
      </c>
      <c r="O2030" s="131">
        <v>1083.417252676308</v>
      </c>
      <c r="P2030" s="131">
        <v>1081.6451559030481</v>
      </c>
      <c r="Q2030" s="131">
        <v>1657.4912681490418</v>
      </c>
      <c r="R2030" s="131">
        <v>0</v>
      </c>
      <c r="S2030" s="131">
        <v>2028.7203216321711</v>
      </c>
      <c r="T2030" s="131">
        <v>2768.8555043446254</v>
      </c>
      <c r="U2030" s="131">
        <v>11304.966797498975</v>
      </c>
      <c r="V2030" s="131">
        <v>20653.591213485503</v>
      </c>
      <c r="W2030" s="131">
        <v>2349.7415529589939</v>
      </c>
      <c r="X2030" s="131">
        <v>8649.6150884733142</v>
      </c>
      <c r="Y2030" s="131">
        <v>6.861862715171843</v>
      </c>
      <c r="Z2030" s="131">
        <v>166.76114634573554</v>
      </c>
      <c r="AA2030" s="131">
        <v>1405.6384637323326</v>
      </c>
      <c r="AB2030" s="131">
        <v>1068.6988726576431</v>
      </c>
      <c r="AC2030" s="131">
        <v>3370.2128806395003</v>
      </c>
      <c r="AD2030" s="131">
        <v>1729.4939872213167</v>
      </c>
      <c r="AE2030" s="131">
        <v>391.85873980102156</v>
      </c>
      <c r="AF2030" s="131">
        <v>11436.678630745726</v>
      </c>
      <c r="AG2030" s="131">
        <v>6127.5516725594407</v>
      </c>
      <c r="AH2030" s="43">
        <v>101171.88025712331</v>
      </c>
    </row>
    <row r="2031" spans="1:34">
      <c r="A2031" s="52">
        <v>0</v>
      </c>
      <c r="C2031" s="53"/>
      <c r="D2031" s="2">
        <v>2015</v>
      </c>
      <c r="E2031" s="2">
        <v>10</v>
      </c>
      <c r="F2031" s="62">
        <v>2016</v>
      </c>
      <c r="G2031" s="62">
        <v>2016</v>
      </c>
      <c r="H2031" s="131">
        <v>863.95797580635201</v>
      </c>
      <c r="I2031" s="131">
        <v>877.5808285852022</v>
      </c>
      <c r="J2031" s="131">
        <v>996.25259162580437</v>
      </c>
      <c r="K2031" s="131">
        <v>8147.2280423284083</v>
      </c>
      <c r="L2031" s="131">
        <v>3270.8733515409772</v>
      </c>
      <c r="M2031" s="131">
        <v>227.69407069111423</v>
      </c>
      <c r="N2031" s="131">
        <v>5524.4593874582042</v>
      </c>
      <c r="O2031" s="131">
        <v>806.27046480773697</v>
      </c>
      <c r="P2031" s="131">
        <v>772.98692402220581</v>
      </c>
      <c r="Q2031" s="131">
        <v>1379.2917078923433</v>
      </c>
      <c r="R2031" s="131">
        <v>0</v>
      </c>
      <c r="S2031" s="131">
        <v>1870.087049006487</v>
      </c>
      <c r="T2031" s="131">
        <v>4123.1800962884599</v>
      </c>
      <c r="U2031" s="131">
        <v>11582.812583415014</v>
      </c>
      <c r="V2031" s="131">
        <v>18802.720677146415</v>
      </c>
      <c r="W2031" s="131">
        <v>1603.8023142674197</v>
      </c>
      <c r="X2031" s="131">
        <v>7733.4158001617716</v>
      </c>
      <c r="Y2031" s="131">
        <v>1.4511492146889093</v>
      </c>
      <c r="Z2031" s="131">
        <v>40.304685663717606</v>
      </c>
      <c r="AA2031" s="131">
        <v>1398.6820598836209</v>
      </c>
      <c r="AB2031" s="131">
        <v>977.94313902199826</v>
      </c>
      <c r="AC2031" s="131">
        <v>3647.490207788323</v>
      </c>
      <c r="AD2031" s="131">
        <v>1556.8876486421132</v>
      </c>
      <c r="AE2031" s="131">
        <v>2072.7546679131947</v>
      </c>
      <c r="AF2031" s="131">
        <v>10101.240042015344</v>
      </c>
      <c r="AG2031" s="131">
        <v>4095.7254234257748</v>
      </c>
      <c r="AH2031" s="43">
        <v>92475.092888612679</v>
      </c>
    </row>
    <row r="2032" spans="1:34">
      <c r="A2032" s="52">
        <v>0</v>
      </c>
      <c r="C2032" s="53"/>
      <c r="D2032" s="2">
        <v>2015</v>
      </c>
      <c r="E2032" s="2">
        <v>11</v>
      </c>
      <c r="F2032" s="62">
        <v>2016</v>
      </c>
      <c r="G2032" s="62">
        <v>2016</v>
      </c>
      <c r="H2032" s="131">
        <v>981.49223591478005</v>
      </c>
      <c r="I2032" s="131">
        <v>789.08305292411751</v>
      </c>
      <c r="J2032" s="131">
        <v>1085.6022553281998</v>
      </c>
      <c r="K2032" s="131">
        <v>6338.4873833882111</v>
      </c>
      <c r="L2032" s="131">
        <v>5049.3352313177447</v>
      </c>
      <c r="M2032" s="131">
        <v>223.81091599715725</v>
      </c>
      <c r="N2032" s="131">
        <v>3642.848627916218</v>
      </c>
      <c r="O2032" s="131">
        <v>666.16861487388974</v>
      </c>
      <c r="P2032" s="131">
        <v>531.24686988858639</v>
      </c>
      <c r="Q2032" s="131">
        <v>1193.171362690048</v>
      </c>
      <c r="R2032" s="131">
        <v>0</v>
      </c>
      <c r="S2032" s="131">
        <v>1560.2713113044733</v>
      </c>
      <c r="T2032" s="131">
        <v>3352.0733542107869</v>
      </c>
      <c r="U2032" s="131">
        <v>9428.6535922535149</v>
      </c>
      <c r="V2032" s="131">
        <v>15268.493641196852</v>
      </c>
      <c r="W2032" s="131">
        <v>1239.2535266139394</v>
      </c>
      <c r="X2032" s="131">
        <v>6739.7539640406603</v>
      </c>
      <c r="Y2032" s="131">
        <v>0</v>
      </c>
      <c r="Z2032" s="131">
        <v>0.40752968315184629</v>
      </c>
      <c r="AA2032" s="131">
        <v>1274.1947863584269</v>
      </c>
      <c r="AB2032" s="131">
        <v>928.95275584220224</v>
      </c>
      <c r="AC2032" s="131">
        <v>2890.8858028250097</v>
      </c>
      <c r="AD2032" s="131">
        <v>1304.267576726993</v>
      </c>
      <c r="AE2032" s="131">
        <v>1589.6593798660642</v>
      </c>
      <c r="AF2032" s="131">
        <v>8686.9958329423753</v>
      </c>
      <c r="AG2032" s="131">
        <v>3179.6247876351504</v>
      </c>
      <c r="AH2032" s="43">
        <v>77944.734391738559</v>
      </c>
    </row>
    <row r="2033" spans="1:34">
      <c r="A2033" s="52">
        <v>0</v>
      </c>
      <c r="C2033" s="53"/>
      <c r="D2033" s="2">
        <v>2015</v>
      </c>
      <c r="E2033" s="2">
        <v>12</v>
      </c>
      <c r="F2033" s="62">
        <v>2016</v>
      </c>
      <c r="G2033" s="62">
        <v>2016</v>
      </c>
      <c r="H2033" s="131">
        <v>884.44640412685828</v>
      </c>
      <c r="I2033" s="131">
        <v>684.66363846343722</v>
      </c>
      <c r="J2033" s="131">
        <v>661.40262666717183</v>
      </c>
      <c r="K2033" s="131">
        <v>5054.0474280407361</v>
      </c>
      <c r="L2033" s="131">
        <v>4060.22241391132</v>
      </c>
      <c r="M2033" s="131">
        <v>217.10364879850425</v>
      </c>
      <c r="N2033" s="131">
        <v>2952.4655011607879</v>
      </c>
      <c r="O2033" s="131">
        <v>576.48596284766097</v>
      </c>
      <c r="P2033" s="131">
        <v>525.76971391484369</v>
      </c>
      <c r="Q2033" s="131">
        <v>1104.2312117852266</v>
      </c>
      <c r="R2033" s="131">
        <v>0</v>
      </c>
      <c r="S2033" s="131">
        <v>1236.1119484964333</v>
      </c>
      <c r="T2033" s="131">
        <v>2616.4692841024566</v>
      </c>
      <c r="U2033" s="131">
        <v>6397.7234739869582</v>
      </c>
      <c r="V2033" s="131">
        <v>12966.346944299041</v>
      </c>
      <c r="W2033" s="131">
        <v>968.61531848553489</v>
      </c>
      <c r="X2033" s="131">
        <v>3928.53992974019</v>
      </c>
      <c r="Y2033" s="131">
        <v>0.16584562453587537</v>
      </c>
      <c r="Z2033" s="131">
        <v>32.928398398669181</v>
      </c>
      <c r="AA2033" s="131">
        <v>520.92140448489261</v>
      </c>
      <c r="AB2033" s="131">
        <v>440.12102567424716</v>
      </c>
      <c r="AC2033" s="131">
        <v>2937.8724932873438</v>
      </c>
      <c r="AD2033" s="131">
        <v>1170.4068542902764</v>
      </c>
      <c r="AE2033" s="131">
        <v>218.14859308338166</v>
      </c>
      <c r="AF2033" s="131">
        <v>8313.1104062577142</v>
      </c>
      <c r="AG2033" s="131">
        <v>2379.0124438005837</v>
      </c>
      <c r="AH2033" s="43">
        <v>60847.332913728795</v>
      </c>
    </row>
    <row r="2034" spans="1:34">
      <c r="A2034" s="52">
        <v>0</v>
      </c>
      <c r="C2034" s="53"/>
      <c r="D2034" s="2">
        <v>2016</v>
      </c>
      <c r="E2034" s="2">
        <v>1</v>
      </c>
      <c r="F2034" s="62">
        <v>2016</v>
      </c>
      <c r="G2034" s="62">
        <v>2016</v>
      </c>
      <c r="H2034" s="131">
        <v>1013.1242633646406</v>
      </c>
      <c r="I2034" s="131">
        <v>733.9543785805181</v>
      </c>
      <c r="J2034" s="131">
        <v>338.88337626076139</v>
      </c>
      <c r="K2034" s="131">
        <v>6076.6288729631578</v>
      </c>
      <c r="L2034" s="131">
        <v>4167.2632957449196</v>
      </c>
      <c r="M2034" s="131">
        <v>204.09255904472633</v>
      </c>
      <c r="N2034" s="131">
        <v>3269.9979849921679</v>
      </c>
      <c r="O2034" s="131">
        <v>750.88874742102212</v>
      </c>
      <c r="P2034" s="131">
        <v>489.14356206321787</v>
      </c>
      <c r="Q2034" s="131">
        <v>1095.6641825436595</v>
      </c>
      <c r="R2034" s="131">
        <v>0</v>
      </c>
      <c r="S2034" s="131">
        <v>1401.1456945675982</v>
      </c>
      <c r="T2034" s="131">
        <v>1775.2747621727808</v>
      </c>
      <c r="U2034" s="131">
        <v>9578.7735457022936</v>
      </c>
      <c r="V2034" s="131">
        <v>10205.081415078364</v>
      </c>
      <c r="W2034" s="131">
        <v>1170.1294821136112</v>
      </c>
      <c r="X2034" s="131">
        <v>3604.0420087838461</v>
      </c>
      <c r="Y2034" s="131">
        <v>0</v>
      </c>
      <c r="Z2034" s="131">
        <v>0.28527077820629237</v>
      </c>
      <c r="AA2034" s="131">
        <v>1222.223978535206</v>
      </c>
      <c r="AB2034" s="131">
        <v>760.91247861749764</v>
      </c>
      <c r="AC2034" s="131">
        <v>1866.7958735915411</v>
      </c>
      <c r="AD2034" s="131">
        <v>1164.1174183365915</v>
      </c>
      <c r="AE2034" s="131">
        <v>174.57292824941922</v>
      </c>
      <c r="AF2034" s="131">
        <v>8811.1743862094827</v>
      </c>
      <c r="AG2034" s="131">
        <v>2589.5860102625097</v>
      </c>
      <c r="AH2034" s="43">
        <v>62463.756475977738</v>
      </c>
    </row>
    <row r="2035" spans="1:34">
      <c r="A2035" s="52">
        <v>0</v>
      </c>
      <c r="C2035" s="53"/>
      <c r="D2035" s="2">
        <v>2016</v>
      </c>
      <c r="E2035" s="2">
        <v>2</v>
      </c>
      <c r="F2035" s="62">
        <v>2016</v>
      </c>
      <c r="G2035" s="62">
        <v>2016</v>
      </c>
      <c r="H2035" s="131">
        <v>1293.3594580053957</v>
      </c>
      <c r="I2035" s="131">
        <v>673.91653227371035</v>
      </c>
      <c r="J2035" s="131">
        <v>379.87051777858414</v>
      </c>
      <c r="K2035" s="131">
        <v>3342.5360259629606</v>
      </c>
      <c r="L2035" s="131">
        <v>4926.2210080641153</v>
      </c>
      <c r="M2035" s="131">
        <v>201.31887712047134</v>
      </c>
      <c r="N2035" s="131">
        <v>2951.6721507696288</v>
      </c>
      <c r="O2035" s="131">
        <v>615.74941696627104</v>
      </c>
      <c r="P2035" s="131">
        <v>476.21449320002955</v>
      </c>
      <c r="Q2035" s="131">
        <v>968.82637174961462</v>
      </c>
      <c r="R2035" s="131">
        <v>0</v>
      </c>
      <c r="S2035" s="131">
        <v>1097.467846785097</v>
      </c>
      <c r="T2035" s="131">
        <v>1246.36964805296</v>
      </c>
      <c r="U2035" s="131">
        <v>6397.0110073758315</v>
      </c>
      <c r="V2035" s="131">
        <v>9726.1691730650255</v>
      </c>
      <c r="W2035" s="131">
        <v>1040.1191632467328</v>
      </c>
      <c r="X2035" s="131">
        <v>3134.8964499620183</v>
      </c>
      <c r="Y2035" s="131">
        <v>0</v>
      </c>
      <c r="Z2035" s="131">
        <v>2.4451780989110778</v>
      </c>
      <c r="AA2035" s="131">
        <v>1219.2311071119234</v>
      </c>
      <c r="AB2035" s="131">
        <v>664.05042700225863</v>
      </c>
      <c r="AC2035" s="131">
        <v>1990.8602851094711</v>
      </c>
      <c r="AD2035" s="131">
        <v>978.42770763982958</v>
      </c>
      <c r="AE2035" s="131">
        <v>69.272001539486098</v>
      </c>
      <c r="AF2035" s="131">
        <v>8091.2294962812875</v>
      </c>
      <c r="AG2035" s="131">
        <v>2042.3111331011246</v>
      </c>
      <c r="AH2035" s="43">
        <v>53529.545476262741</v>
      </c>
    </row>
    <row r="2036" spans="1:34">
      <c r="A2036" s="52">
        <v>0</v>
      </c>
      <c r="C2036" s="53"/>
      <c r="D2036" s="2">
        <v>2016</v>
      </c>
      <c r="E2036" s="2">
        <v>3</v>
      </c>
      <c r="F2036" s="62">
        <v>2016</v>
      </c>
      <c r="G2036" s="62">
        <v>2016</v>
      </c>
      <c r="H2036" s="131">
        <v>1467.182055448319</v>
      </c>
      <c r="I2036" s="131">
        <v>783.97486047591394</v>
      </c>
      <c r="J2036" s="131">
        <v>329.43366978148828</v>
      </c>
      <c r="K2036" s="131">
        <v>5809.7322588649813</v>
      </c>
      <c r="L2036" s="131">
        <v>4423.5074646359644</v>
      </c>
      <c r="M2036" s="131">
        <v>232.58583699389126</v>
      </c>
      <c r="N2036" s="131">
        <v>3284.7591104519242</v>
      </c>
      <c r="O2036" s="131">
        <v>671.09143419715326</v>
      </c>
      <c r="P2036" s="131">
        <v>775.93042961353683</v>
      </c>
      <c r="Q2036" s="131">
        <v>1101.6153249939084</v>
      </c>
      <c r="R2036" s="131">
        <v>0</v>
      </c>
      <c r="S2036" s="131">
        <v>1342.6552141581283</v>
      </c>
      <c r="T2036" s="131">
        <v>1510.9104324288974</v>
      </c>
      <c r="U2036" s="131">
        <v>9013.9170624634662</v>
      </c>
      <c r="V2036" s="131">
        <v>12000.577935628162</v>
      </c>
      <c r="W2036" s="131">
        <v>1173.6076517256508</v>
      </c>
      <c r="X2036" s="131">
        <v>3740.6286904661501</v>
      </c>
      <c r="Y2036" s="131">
        <v>0</v>
      </c>
      <c r="Z2036" s="131">
        <v>5.9499333740169567</v>
      </c>
      <c r="AA2036" s="131">
        <v>1363.9000406400644</v>
      </c>
      <c r="AB2036" s="131">
        <v>694.34895132848828</v>
      </c>
      <c r="AC2036" s="131">
        <v>1440.5993625554108</v>
      </c>
      <c r="AD2036" s="131">
        <v>1138.5560743537008</v>
      </c>
      <c r="AE2036" s="131">
        <v>694.47676333306231</v>
      </c>
      <c r="AF2036" s="131">
        <v>9105.8734890716405</v>
      </c>
      <c r="AG2036" s="131">
        <v>2560.5529286130618</v>
      </c>
      <c r="AH2036" s="43">
        <v>64666.366975596975</v>
      </c>
    </row>
    <row r="2037" spans="1:34">
      <c r="A2037" s="52">
        <v>0</v>
      </c>
      <c r="C2037" s="53"/>
      <c r="D2037" s="2">
        <v>2016</v>
      </c>
      <c r="E2037" s="2">
        <v>4</v>
      </c>
      <c r="F2037" s="62">
        <v>2016</v>
      </c>
      <c r="G2037" s="62">
        <v>2016</v>
      </c>
      <c r="H2037" s="131">
        <v>1393.2131257944147</v>
      </c>
      <c r="I2037" s="131">
        <v>873.76626928946575</v>
      </c>
      <c r="J2037" s="131">
        <v>446.90197227586697</v>
      </c>
      <c r="K2037" s="131">
        <v>6656.2565565272007</v>
      </c>
      <c r="L2037" s="131">
        <v>6006.7488036538316</v>
      </c>
      <c r="M2037" s="131">
        <v>223.40747135362921</v>
      </c>
      <c r="N2037" s="131">
        <v>4180.6199885176811</v>
      </c>
      <c r="O2037" s="131">
        <v>763.75159791083968</v>
      </c>
      <c r="P2037" s="131">
        <v>843.81735603638754</v>
      </c>
      <c r="Q2037" s="131">
        <v>1259.0263126614855</v>
      </c>
      <c r="R2037" s="131">
        <v>0</v>
      </c>
      <c r="S2037" s="131">
        <v>1065.235718972471</v>
      </c>
      <c r="T2037" s="131">
        <v>3470.9331943626221</v>
      </c>
      <c r="U2037" s="131">
        <v>9150.8887684523797</v>
      </c>
      <c r="V2037" s="131">
        <v>17609.785794995365</v>
      </c>
      <c r="W2037" s="131">
        <v>1416.6401768279709</v>
      </c>
      <c r="X2037" s="131">
        <v>5026.2727877126217</v>
      </c>
      <c r="Y2037" s="131">
        <v>0</v>
      </c>
      <c r="Z2037" s="131">
        <v>0.32602374652147709</v>
      </c>
      <c r="AA2037" s="131">
        <v>1182.9122079483027</v>
      </c>
      <c r="AB2037" s="131">
        <v>827.47600590650677</v>
      </c>
      <c r="AC2037" s="131">
        <v>2154.4060836354988</v>
      </c>
      <c r="AD2037" s="131">
        <v>1296.195573363975</v>
      </c>
      <c r="AE2037" s="131">
        <v>1350.3674417749824</v>
      </c>
      <c r="AF2037" s="131">
        <v>9396.6271195055797</v>
      </c>
      <c r="AG2037" s="131">
        <v>3328.0361304767403</v>
      </c>
      <c r="AH2037" s="43">
        <v>79923.612481702337</v>
      </c>
    </row>
    <row r="2038" spans="1:34">
      <c r="A2038" s="52">
        <v>0</v>
      </c>
      <c r="C2038" s="53"/>
      <c r="D2038" s="2">
        <v>2016</v>
      </c>
      <c r="E2038" s="2">
        <v>5</v>
      </c>
      <c r="F2038" s="62">
        <v>2017</v>
      </c>
      <c r="G2038" s="62">
        <v>2017</v>
      </c>
      <c r="H2038" s="131">
        <v>1070.0926234806518</v>
      </c>
      <c r="I2038" s="131">
        <v>935.66164012289335</v>
      </c>
      <c r="J2038" s="131">
        <v>482.03106404535976</v>
      </c>
      <c r="K2038" s="131">
        <v>9309.5247037469762</v>
      </c>
      <c r="L2038" s="131">
        <v>3446.1657024022388</v>
      </c>
      <c r="M2038" s="131">
        <v>225.82813921479723</v>
      </c>
      <c r="N2038" s="131">
        <v>6283.7918754816847</v>
      </c>
      <c r="O2038" s="131">
        <v>904.56805064967671</v>
      </c>
      <c r="P2038" s="131">
        <v>1266.6016338190911</v>
      </c>
      <c r="Q2038" s="131">
        <v>1523.1327828299568</v>
      </c>
      <c r="R2038" s="131">
        <v>0</v>
      </c>
      <c r="S2038" s="131">
        <v>2016.5101876746387</v>
      </c>
      <c r="T2038" s="131">
        <v>2437.8971964634165</v>
      </c>
      <c r="U2038" s="131">
        <v>8805.6177332470816</v>
      </c>
      <c r="V2038" s="131">
        <v>19768.795244457458</v>
      </c>
      <c r="W2038" s="131">
        <v>1957.5870822794288</v>
      </c>
      <c r="X2038" s="131">
        <v>7820.476217979327</v>
      </c>
      <c r="Y2038" s="131">
        <v>0.43534476440667286</v>
      </c>
      <c r="Z2038" s="131">
        <v>6.1944511839080647</v>
      </c>
      <c r="AA2038" s="131">
        <v>1379.3497282575513</v>
      </c>
      <c r="AB2038" s="131">
        <v>996.54177164686848</v>
      </c>
      <c r="AC2038" s="131">
        <v>2789.73874813362</v>
      </c>
      <c r="AD2038" s="131">
        <v>1560.0155499452826</v>
      </c>
      <c r="AE2038" s="131">
        <v>103.94958214208599</v>
      </c>
      <c r="AF2038" s="131">
        <v>11104.878243295403</v>
      </c>
      <c r="AG2038" s="131">
        <v>5072.7517363246025</v>
      </c>
      <c r="AH2038" s="43">
        <v>91268.137033588413</v>
      </c>
    </row>
    <row r="2039" spans="1:34">
      <c r="A2039" s="52">
        <v>0</v>
      </c>
      <c r="C2039" s="53"/>
      <c r="D2039" s="2">
        <v>2016</v>
      </c>
      <c r="E2039" s="2">
        <v>6</v>
      </c>
      <c r="F2039" s="62">
        <v>2017</v>
      </c>
      <c r="G2039" s="62">
        <v>2017</v>
      </c>
      <c r="H2039" s="131">
        <v>1458.2101419760634</v>
      </c>
      <c r="I2039" s="131">
        <v>942.89271774437623</v>
      </c>
      <c r="J2039" s="131">
        <v>415.61422460363946</v>
      </c>
      <c r="K2039" s="131">
        <v>20318.395632409793</v>
      </c>
      <c r="L2039" s="131">
        <v>3764.0530286450435</v>
      </c>
      <c r="M2039" s="131">
        <v>213.67436932851629</v>
      </c>
      <c r="N2039" s="131">
        <v>7554.4747519889179</v>
      </c>
      <c r="O2039" s="131">
        <v>977.25903597947979</v>
      </c>
      <c r="P2039" s="131">
        <v>1592.0266697011864</v>
      </c>
      <c r="Q2039" s="131">
        <v>1761.2438780097032</v>
      </c>
      <c r="R2039" s="131">
        <v>0</v>
      </c>
      <c r="S2039" s="131">
        <v>2052.0574325026159</v>
      </c>
      <c r="T2039" s="131">
        <v>2252.7962874383643</v>
      </c>
      <c r="U2039" s="131">
        <v>6978.0761060177729</v>
      </c>
      <c r="V2039" s="131">
        <v>21200.643032254888</v>
      </c>
      <c r="W2039" s="131">
        <v>2249.2773696386012</v>
      </c>
      <c r="X2039" s="131">
        <v>9382.0224847691516</v>
      </c>
      <c r="Y2039" s="131">
        <v>3.1510668661816319</v>
      </c>
      <c r="Z2039" s="131">
        <v>125.4376364741383</v>
      </c>
      <c r="AA2039" s="131">
        <v>1411.9882044547026</v>
      </c>
      <c r="AB2039" s="131">
        <v>1008.8010207204046</v>
      </c>
      <c r="AC2039" s="131">
        <v>2941.5378740440642</v>
      </c>
      <c r="AD2039" s="131">
        <v>1531.7971715220651</v>
      </c>
      <c r="AE2039" s="131">
        <v>115.82062442271219</v>
      </c>
      <c r="AF2039" s="131">
        <v>11341.364323137695</v>
      </c>
      <c r="AG2039" s="131">
        <v>6130.4111863687485</v>
      </c>
      <c r="AH2039" s="43">
        <v>107723.02627101881</v>
      </c>
    </row>
    <row r="2040" spans="1:34">
      <c r="A2040" s="52">
        <v>0</v>
      </c>
      <c r="C2040" s="53"/>
      <c r="D2040" s="2">
        <v>2016</v>
      </c>
      <c r="E2040" s="2">
        <v>7</v>
      </c>
      <c r="F2040" s="62">
        <v>2017</v>
      </c>
      <c r="G2040" s="62">
        <v>2017</v>
      </c>
      <c r="H2040" s="131">
        <v>1275.1523964357812</v>
      </c>
      <c r="I2040" s="131">
        <v>1012.6493977351037</v>
      </c>
      <c r="J2040" s="131">
        <v>509.90001547102099</v>
      </c>
      <c r="K2040" s="131">
        <v>10692.023359854278</v>
      </c>
      <c r="L2040" s="131">
        <v>4083.5924328068231</v>
      </c>
      <c r="M2040" s="131">
        <v>215.38900906351026</v>
      </c>
      <c r="N2040" s="131">
        <v>8102.6558313592341</v>
      </c>
      <c r="O2040" s="131">
        <v>1097.5108079969416</v>
      </c>
      <c r="P2040" s="131">
        <v>1266.9369698991163</v>
      </c>
      <c r="Q2040" s="131">
        <v>1895.4388704043304</v>
      </c>
      <c r="R2040" s="131">
        <v>0</v>
      </c>
      <c r="S2040" s="131">
        <v>2176.5220238116572</v>
      </c>
      <c r="T2040" s="131">
        <v>2713.1311315418502</v>
      </c>
      <c r="U2040" s="131">
        <v>8032.186649601208</v>
      </c>
      <c r="V2040" s="131">
        <v>22436.76353554878</v>
      </c>
      <c r="W2040" s="131">
        <v>2532.9495607342287</v>
      </c>
      <c r="X2040" s="131">
        <v>9075.0474724548403</v>
      </c>
      <c r="Y2040" s="131">
        <v>5.9704424832915119</v>
      </c>
      <c r="Z2040" s="131">
        <v>144.59153158227508</v>
      </c>
      <c r="AA2040" s="131">
        <v>1443.4133543991713</v>
      </c>
      <c r="AB2040" s="131">
        <v>1080.1656987872625</v>
      </c>
      <c r="AC2040" s="131">
        <v>3424.0241609869645</v>
      </c>
      <c r="AD2040" s="131">
        <v>1648.4376201176765</v>
      </c>
      <c r="AE2040" s="131">
        <v>113.89755715308362</v>
      </c>
      <c r="AF2040" s="131">
        <v>12119.660673714818</v>
      </c>
      <c r="AG2040" s="131">
        <v>6831.3012062769485</v>
      </c>
      <c r="AH2040" s="43">
        <v>103929.31171022021</v>
      </c>
    </row>
    <row r="2041" spans="1:34">
      <c r="A2041" s="52">
        <v>0</v>
      </c>
      <c r="C2041" s="53"/>
      <c r="D2041" s="2">
        <v>2016</v>
      </c>
      <c r="E2041" s="2">
        <v>8</v>
      </c>
      <c r="F2041" s="62">
        <v>2017</v>
      </c>
      <c r="G2041" s="62">
        <v>2017</v>
      </c>
      <c r="H2041" s="131">
        <v>1220.2021684455588</v>
      </c>
      <c r="I2041" s="131">
        <v>1092.4897822989085</v>
      </c>
      <c r="J2041" s="131">
        <v>491.80728477290057</v>
      </c>
      <c r="K2041" s="131">
        <v>10803.230282395183</v>
      </c>
      <c r="L2041" s="131">
        <v>4186.5719564229412</v>
      </c>
      <c r="M2041" s="131">
        <v>221.08766465334324</v>
      </c>
      <c r="N2041" s="131">
        <v>8151.9156783739591</v>
      </c>
      <c r="O2041" s="131">
        <v>1123.6335105349046</v>
      </c>
      <c r="P2041" s="131">
        <v>1199.608936942974</v>
      </c>
      <c r="Q2041" s="131">
        <v>1805.1253789340669</v>
      </c>
      <c r="R2041" s="131">
        <v>0</v>
      </c>
      <c r="S2041" s="131">
        <v>2216.401896818114</v>
      </c>
      <c r="T2041" s="131">
        <v>2873.1754828151793</v>
      </c>
      <c r="U2041" s="131">
        <v>8839.0227018550886</v>
      </c>
      <c r="V2041" s="131">
        <v>22706.605765771525</v>
      </c>
      <c r="W2041" s="131">
        <v>2605.5151625348917</v>
      </c>
      <c r="X2041" s="131">
        <v>9486.8567359348308</v>
      </c>
      <c r="Y2041" s="131">
        <v>18.014980965209464</v>
      </c>
      <c r="Z2041" s="131">
        <v>180.6171555728983</v>
      </c>
      <c r="AA2041" s="131">
        <v>1442.8875796896762</v>
      </c>
      <c r="AB2041" s="131">
        <v>1143.0934031571242</v>
      </c>
      <c r="AC2041" s="131">
        <v>3714.2175917547052</v>
      </c>
      <c r="AD2041" s="131">
        <v>1680.658366875057</v>
      </c>
      <c r="AE2041" s="131">
        <v>149.37554953817758</v>
      </c>
      <c r="AF2041" s="131">
        <v>12433.533388201831</v>
      </c>
      <c r="AG2041" s="131">
        <v>7025.6708611528029</v>
      </c>
      <c r="AH2041" s="43">
        <v>106811.31926641183</v>
      </c>
    </row>
    <row r="2042" spans="1:34">
      <c r="A2042" s="52">
        <v>0</v>
      </c>
      <c r="C2042" s="53"/>
      <c r="D2042" s="2">
        <v>2016</v>
      </c>
      <c r="E2042" s="2">
        <v>9</v>
      </c>
      <c r="F2042" s="62">
        <v>2017</v>
      </c>
      <c r="G2042" s="62">
        <v>2017</v>
      </c>
      <c r="H2042" s="131">
        <v>955.98041349856078</v>
      </c>
      <c r="I2042" s="131">
        <v>1035.1718826203648</v>
      </c>
      <c r="J2042" s="131">
        <v>441.04392252753695</v>
      </c>
      <c r="K2042" s="131">
        <v>9998.0245788814518</v>
      </c>
      <c r="L2042" s="131">
        <v>3797.9550442740128</v>
      </c>
      <c r="M2042" s="131">
        <v>212.46403539793226</v>
      </c>
      <c r="N2042" s="131">
        <v>7449.4399683835809</v>
      </c>
      <c r="O2042" s="131">
        <v>1083.417252676308</v>
      </c>
      <c r="P2042" s="131">
        <v>1081.6451559030481</v>
      </c>
      <c r="Q2042" s="131">
        <v>1657.4912681490418</v>
      </c>
      <c r="R2042" s="131">
        <v>0</v>
      </c>
      <c r="S2042" s="131">
        <v>2028.7203216321711</v>
      </c>
      <c r="T2042" s="131">
        <v>2768.8555043446254</v>
      </c>
      <c r="U2042" s="131">
        <v>11304.966797498975</v>
      </c>
      <c r="V2042" s="131">
        <v>20653.591213485503</v>
      </c>
      <c r="W2042" s="131">
        <v>2349.7415529589939</v>
      </c>
      <c r="X2042" s="131">
        <v>8649.6150884733142</v>
      </c>
      <c r="Y2042" s="131">
        <v>6.861862715171843</v>
      </c>
      <c r="Z2042" s="131">
        <v>166.76114634573554</v>
      </c>
      <c r="AA2042" s="131">
        <v>1405.6384637323326</v>
      </c>
      <c r="AB2042" s="131">
        <v>1068.6988726576431</v>
      </c>
      <c r="AC2042" s="131">
        <v>3370.2128806395003</v>
      </c>
      <c r="AD2042" s="131">
        <v>1729.4939872213167</v>
      </c>
      <c r="AE2042" s="131">
        <v>391.85873980102156</v>
      </c>
      <c r="AF2042" s="131">
        <v>11436.678630745726</v>
      </c>
      <c r="AG2042" s="131">
        <v>6127.5516725594407</v>
      </c>
      <c r="AH2042" s="43">
        <v>101171.88025712331</v>
      </c>
    </row>
    <row r="2043" spans="1:34">
      <c r="A2043" s="52">
        <v>0</v>
      </c>
      <c r="C2043" s="53"/>
      <c r="D2043" s="2">
        <v>2016</v>
      </c>
      <c r="E2043" s="2">
        <v>10</v>
      </c>
      <c r="F2043" s="62">
        <v>2017</v>
      </c>
      <c r="G2043" s="62">
        <v>2017</v>
      </c>
      <c r="H2043" s="131">
        <v>863.95797580635201</v>
      </c>
      <c r="I2043" s="131">
        <v>877.5808285852022</v>
      </c>
      <c r="J2043" s="131">
        <v>996.25259162580437</v>
      </c>
      <c r="K2043" s="131">
        <v>8147.2280423284083</v>
      </c>
      <c r="L2043" s="131">
        <v>3270.8733515409772</v>
      </c>
      <c r="M2043" s="131">
        <v>227.69407069111423</v>
      </c>
      <c r="N2043" s="131">
        <v>5524.4593874582042</v>
      </c>
      <c r="O2043" s="131">
        <v>806.27046480773697</v>
      </c>
      <c r="P2043" s="131">
        <v>772.98692402220581</v>
      </c>
      <c r="Q2043" s="131">
        <v>1379.2917078923433</v>
      </c>
      <c r="R2043" s="131">
        <v>0</v>
      </c>
      <c r="S2043" s="131">
        <v>1870.087049006487</v>
      </c>
      <c r="T2043" s="131">
        <v>4123.1800962884599</v>
      </c>
      <c r="U2043" s="131">
        <v>11582.812583415014</v>
      </c>
      <c r="V2043" s="131">
        <v>18802.720677146415</v>
      </c>
      <c r="W2043" s="131">
        <v>1603.8023142674197</v>
      </c>
      <c r="X2043" s="131">
        <v>7733.4158001617716</v>
      </c>
      <c r="Y2043" s="131">
        <v>1.4511492146889093</v>
      </c>
      <c r="Z2043" s="131">
        <v>40.304685663717606</v>
      </c>
      <c r="AA2043" s="131">
        <v>1398.6820598836209</v>
      </c>
      <c r="AB2043" s="131">
        <v>977.94313902199826</v>
      </c>
      <c r="AC2043" s="131">
        <v>3647.490207788323</v>
      </c>
      <c r="AD2043" s="131">
        <v>1556.8876486421132</v>
      </c>
      <c r="AE2043" s="131">
        <v>2072.7546679131947</v>
      </c>
      <c r="AF2043" s="131">
        <v>10101.240042015344</v>
      </c>
      <c r="AG2043" s="131">
        <v>4095.7254234257748</v>
      </c>
      <c r="AH2043" s="43">
        <v>92475.092888612679</v>
      </c>
    </row>
    <row r="2044" spans="1:34">
      <c r="A2044" s="52">
        <v>0</v>
      </c>
      <c r="C2044" s="53"/>
      <c r="D2044" s="2">
        <v>2016</v>
      </c>
      <c r="E2044" s="2">
        <v>11</v>
      </c>
      <c r="F2044" s="62">
        <v>2017</v>
      </c>
      <c r="G2044" s="62">
        <v>2017</v>
      </c>
      <c r="H2044" s="131">
        <v>981.49223591478005</v>
      </c>
      <c r="I2044" s="131">
        <v>789.08305292411751</v>
      </c>
      <c r="J2044" s="131">
        <v>1085.6022553281998</v>
      </c>
      <c r="K2044" s="131">
        <v>6338.4873833882111</v>
      </c>
      <c r="L2044" s="131">
        <v>5049.3352313177447</v>
      </c>
      <c r="M2044" s="131">
        <v>223.81091599715725</v>
      </c>
      <c r="N2044" s="131">
        <v>3642.848627916218</v>
      </c>
      <c r="O2044" s="131">
        <v>666.16861487388974</v>
      </c>
      <c r="P2044" s="131">
        <v>531.24686988858639</v>
      </c>
      <c r="Q2044" s="131">
        <v>1193.171362690048</v>
      </c>
      <c r="R2044" s="131">
        <v>0</v>
      </c>
      <c r="S2044" s="131">
        <v>1560.2713113044733</v>
      </c>
      <c r="T2044" s="131">
        <v>3352.0733542107869</v>
      </c>
      <c r="U2044" s="131">
        <v>9428.6535922535149</v>
      </c>
      <c r="V2044" s="131">
        <v>15268.493641196852</v>
      </c>
      <c r="W2044" s="131">
        <v>1239.2535266139394</v>
      </c>
      <c r="X2044" s="131">
        <v>6739.7539640406603</v>
      </c>
      <c r="Y2044" s="131">
        <v>0</v>
      </c>
      <c r="Z2044" s="131">
        <v>0.40752968315184629</v>
      </c>
      <c r="AA2044" s="131">
        <v>1274.1947863584269</v>
      </c>
      <c r="AB2044" s="131">
        <v>928.95275584220224</v>
      </c>
      <c r="AC2044" s="131">
        <v>2890.8858028250097</v>
      </c>
      <c r="AD2044" s="131">
        <v>1304.267576726993</v>
      </c>
      <c r="AE2044" s="131">
        <v>1589.6593798660642</v>
      </c>
      <c r="AF2044" s="131">
        <v>8686.9958329423753</v>
      </c>
      <c r="AG2044" s="131">
        <v>3179.6247876351504</v>
      </c>
      <c r="AH2044" s="43">
        <v>77944.734391738559</v>
      </c>
    </row>
    <row r="2045" spans="1:34">
      <c r="A2045" s="52">
        <v>0</v>
      </c>
      <c r="C2045" s="53"/>
      <c r="D2045" s="2">
        <v>2016</v>
      </c>
      <c r="E2045" s="2">
        <v>12</v>
      </c>
      <c r="F2045" s="62">
        <v>2017</v>
      </c>
      <c r="G2045" s="62">
        <v>2017</v>
      </c>
      <c r="H2045" s="131">
        <v>884.44640412685828</v>
      </c>
      <c r="I2045" s="131">
        <v>684.66363846343722</v>
      </c>
      <c r="J2045" s="131">
        <v>661.40262666717183</v>
      </c>
      <c r="K2045" s="131">
        <v>5054.0474280407361</v>
      </c>
      <c r="L2045" s="131">
        <v>4060.22241391132</v>
      </c>
      <c r="M2045" s="131">
        <v>217.10364879850425</v>
      </c>
      <c r="N2045" s="131">
        <v>2952.4655011607879</v>
      </c>
      <c r="O2045" s="131">
        <v>576.48596284766097</v>
      </c>
      <c r="P2045" s="131">
        <v>525.76971391484369</v>
      </c>
      <c r="Q2045" s="131">
        <v>1104.2312117852266</v>
      </c>
      <c r="R2045" s="131">
        <v>0</v>
      </c>
      <c r="S2045" s="131">
        <v>1236.1119484964333</v>
      </c>
      <c r="T2045" s="131">
        <v>2616.4692841024566</v>
      </c>
      <c r="U2045" s="131">
        <v>6397.7234739869582</v>
      </c>
      <c r="V2045" s="131">
        <v>12966.346944299041</v>
      </c>
      <c r="W2045" s="131">
        <v>968.61531848553489</v>
      </c>
      <c r="X2045" s="131">
        <v>3928.53992974019</v>
      </c>
      <c r="Y2045" s="131">
        <v>0.16584562453587537</v>
      </c>
      <c r="Z2045" s="131">
        <v>32.928398398669181</v>
      </c>
      <c r="AA2045" s="131">
        <v>520.92140448489261</v>
      </c>
      <c r="AB2045" s="131">
        <v>440.12102567424716</v>
      </c>
      <c r="AC2045" s="131">
        <v>2937.8724932873438</v>
      </c>
      <c r="AD2045" s="131">
        <v>1170.4068542902764</v>
      </c>
      <c r="AE2045" s="131">
        <v>218.14859308338166</v>
      </c>
      <c r="AF2045" s="131">
        <v>8313.1104062577142</v>
      </c>
      <c r="AG2045" s="131">
        <v>2379.0124438005837</v>
      </c>
      <c r="AH2045" s="43">
        <v>60847.332913728795</v>
      </c>
    </row>
    <row r="2046" spans="1:34">
      <c r="A2046" s="52">
        <v>0</v>
      </c>
      <c r="C2046" s="53"/>
      <c r="D2046" s="2">
        <v>2017</v>
      </c>
      <c r="E2046" s="2">
        <v>1</v>
      </c>
      <c r="F2046" s="62">
        <v>2017</v>
      </c>
      <c r="G2046" s="62">
        <v>2017</v>
      </c>
      <c r="H2046" s="131">
        <v>1013.1242633646406</v>
      </c>
      <c r="I2046" s="131">
        <v>733.9543785805181</v>
      </c>
      <c r="J2046" s="131">
        <v>338.88337626076139</v>
      </c>
      <c r="K2046" s="131">
        <v>6076.6288729631578</v>
      </c>
      <c r="L2046" s="131">
        <v>4167.2632957449196</v>
      </c>
      <c r="M2046" s="131">
        <v>204.09255904472633</v>
      </c>
      <c r="N2046" s="131">
        <v>3269.9979849921679</v>
      </c>
      <c r="O2046" s="131">
        <v>750.88874742102212</v>
      </c>
      <c r="P2046" s="131">
        <v>489.14356206321787</v>
      </c>
      <c r="Q2046" s="131">
        <v>1095.6641825436595</v>
      </c>
      <c r="R2046" s="131">
        <v>0</v>
      </c>
      <c r="S2046" s="131">
        <v>1401.1456945675982</v>
      </c>
      <c r="T2046" s="131">
        <v>1775.2747621727808</v>
      </c>
      <c r="U2046" s="131">
        <v>9578.7735457022936</v>
      </c>
      <c r="V2046" s="131">
        <v>10205.081415078364</v>
      </c>
      <c r="W2046" s="131">
        <v>1170.1294821136112</v>
      </c>
      <c r="X2046" s="131">
        <v>3604.0420087838456</v>
      </c>
      <c r="Y2046" s="131">
        <v>0</v>
      </c>
      <c r="Z2046" s="131">
        <v>0.28527077820629237</v>
      </c>
      <c r="AA2046" s="131">
        <v>1222.223978535206</v>
      </c>
      <c r="AB2046" s="131">
        <v>760.91247861749764</v>
      </c>
      <c r="AC2046" s="131">
        <v>1866.7958735915411</v>
      </c>
      <c r="AD2046" s="131">
        <v>1164.1174183365915</v>
      </c>
      <c r="AE2046" s="131">
        <v>174.57292824941922</v>
      </c>
      <c r="AF2046" s="131">
        <v>8811.1743862094827</v>
      </c>
      <c r="AG2046" s="131">
        <v>2589.5860102625097</v>
      </c>
      <c r="AH2046" s="43">
        <v>62463.756475977738</v>
      </c>
    </row>
    <row r="2047" spans="1:34">
      <c r="A2047" s="52">
        <v>0</v>
      </c>
      <c r="C2047" s="53"/>
      <c r="D2047" s="2">
        <v>2017</v>
      </c>
      <c r="E2047" s="2">
        <v>2</v>
      </c>
      <c r="F2047" s="62">
        <v>2017</v>
      </c>
      <c r="G2047" s="62">
        <v>2017</v>
      </c>
      <c r="H2047" s="131">
        <v>1293.3594580053957</v>
      </c>
      <c r="I2047" s="131">
        <v>673.91653227371035</v>
      </c>
      <c r="J2047" s="131">
        <v>379.87051777858414</v>
      </c>
      <c r="K2047" s="131">
        <v>3342.5360259629606</v>
      </c>
      <c r="L2047" s="131">
        <v>4926.2210080641153</v>
      </c>
      <c r="M2047" s="131">
        <v>201.31887712047134</v>
      </c>
      <c r="N2047" s="131">
        <v>2951.6721507696288</v>
      </c>
      <c r="O2047" s="131">
        <v>615.74941696627104</v>
      </c>
      <c r="P2047" s="131">
        <v>476.21449320002955</v>
      </c>
      <c r="Q2047" s="131">
        <v>968.82637174961462</v>
      </c>
      <c r="R2047" s="131">
        <v>0</v>
      </c>
      <c r="S2047" s="131">
        <v>1097.467846785097</v>
      </c>
      <c r="T2047" s="131">
        <v>1246.36964805296</v>
      </c>
      <c r="U2047" s="131">
        <v>6397.0110073758315</v>
      </c>
      <c r="V2047" s="131">
        <v>9726.1691730650255</v>
      </c>
      <c r="W2047" s="131">
        <v>1040.1191632467328</v>
      </c>
      <c r="X2047" s="131">
        <v>3134.8964499620179</v>
      </c>
      <c r="Y2047" s="131">
        <v>0</v>
      </c>
      <c r="Z2047" s="131">
        <v>2.4451780989110778</v>
      </c>
      <c r="AA2047" s="131">
        <v>1219.2311071119234</v>
      </c>
      <c r="AB2047" s="131">
        <v>664.05042700225863</v>
      </c>
      <c r="AC2047" s="131">
        <v>1990.8602851094711</v>
      </c>
      <c r="AD2047" s="131">
        <v>978.42770763982958</v>
      </c>
      <c r="AE2047" s="131">
        <v>69.272001539486098</v>
      </c>
      <c r="AF2047" s="131">
        <v>8091.2294962812875</v>
      </c>
      <c r="AG2047" s="131">
        <v>2042.3111331011246</v>
      </c>
      <c r="AH2047" s="43">
        <v>53529.545476262741</v>
      </c>
    </row>
    <row r="2048" spans="1:34">
      <c r="A2048" s="52">
        <v>0</v>
      </c>
      <c r="C2048" s="53"/>
      <c r="D2048" s="2">
        <v>2017</v>
      </c>
      <c r="E2048" s="2">
        <v>3</v>
      </c>
      <c r="F2048" s="62">
        <v>2017</v>
      </c>
      <c r="G2048" s="62">
        <v>2017</v>
      </c>
      <c r="H2048" s="131">
        <v>1467.182055448319</v>
      </c>
      <c r="I2048" s="131">
        <v>783.97486047591394</v>
      </c>
      <c r="J2048" s="131">
        <v>329.43366978148828</v>
      </c>
      <c r="K2048" s="131">
        <v>5809.7322588649813</v>
      </c>
      <c r="L2048" s="131">
        <v>4423.5074646359644</v>
      </c>
      <c r="M2048" s="131">
        <v>232.58583699389126</v>
      </c>
      <c r="N2048" s="131">
        <v>3284.7591104519242</v>
      </c>
      <c r="O2048" s="131">
        <v>671.09143419715326</v>
      </c>
      <c r="P2048" s="131">
        <v>775.93042961353683</v>
      </c>
      <c r="Q2048" s="131">
        <v>1101.6153249939084</v>
      </c>
      <c r="R2048" s="131">
        <v>0</v>
      </c>
      <c r="S2048" s="131">
        <v>1342.6552141581283</v>
      </c>
      <c r="T2048" s="131">
        <v>1510.9104324288974</v>
      </c>
      <c r="U2048" s="131">
        <v>9013.9170624634662</v>
      </c>
      <c r="V2048" s="131">
        <v>12000.577935628162</v>
      </c>
      <c r="W2048" s="131">
        <v>1173.6076517256508</v>
      </c>
      <c r="X2048" s="131">
        <v>3740.6286904661492</v>
      </c>
      <c r="Y2048" s="131">
        <v>0</v>
      </c>
      <c r="Z2048" s="131">
        <v>5.9499333740169567</v>
      </c>
      <c r="AA2048" s="131">
        <v>1363.9000406400644</v>
      </c>
      <c r="AB2048" s="131">
        <v>694.34895132848828</v>
      </c>
      <c r="AC2048" s="131">
        <v>1440.5993625554108</v>
      </c>
      <c r="AD2048" s="131">
        <v>1138.5560743537008</v>
      </c>
      <c r="AE2048" s="131">
        <v>694.47676333306231</v>
      </c>
      <c r="AF2048" s="131">
        <v>9105.8734890716405</v>
      </c>
      <c r="AG2048" s="131">
        <v>2560.5529286130618</v>
      </c>
      <c r="AH2048" s="43">
        <v>64666.366975596975</v>
      </c>
    </row>
    <row r="2049" spans="1:34">
      <c r="A2049" s="52">
        <v>0</v>
      </c>
      <c r="C2049" s="53"/>
      <c r="D2049" s="2">
        <v>2017</v>
      </c>
      <c r="E2049" s="2">
        <v>4</v>
      </c>
      <c r="F2049" s="62">
        <v>2017</v>
      </c>
      <c r="G2049" s="62">
        <v>2017</v>
      </c>
      <c r="H2049" s="131">
        <v>1393.2131257944147</v>
      </c>
      <c r="I2049" s="131">
        <v>873.76626928946575</v>
      </c>
      <c r="J2049" s="131">
        <v>446.90197227586697</v>
      </c>
      <c r="K2049" s="131">
        <v>6656.2565565272007</v>
      </c>
      <c r="L2049" s="131">
        <v>6006.7488036538316</v>
      </c>
      <c r="M2049" s="131">
        <v>223.40747135362921</v>
      </c>
      <c r="N2049" s="131">
        <v>4180.6199885176811</v>
      </c>
      <c r="O2049" s="131">
        <v>763.75159791083968</v>
      </c>
      <c r="P2049" s="131">
        <v>843.81735603638754</v>
      </c>
      <c r="Q2049" s="131">
        <v>1259.0263126614855</v>
      </c>
      <c r="R2049" s="131">
        <v>0</v>
      </c>
      <c r="S2049" s="131">
        <v>1065.235718972471</v>
      </c>
      <c r="T2049" s="131">
        <v>3470.9331943626221</v>
      </c>
      <c r="U2049" s="131">
        <v>9150.8887684523797</v>
      </c>
      <c r="V2049" s="131">
        <v>17609.785794995365</v>
      </c>
      <c r="W2049" s="131">
        <v>1416.6401768279709</v>
      </c>
      <c r="X2049" s="131">
        <v>5026.2727877126208</v>
      </c>
      <c r="Y2049" s="131">
        <v>0</v>
      </c>
      <c r="Z2049" s="131">
        <v>0.32602374652147709</v>
      </c>
      <c r="AA2049" s="131">
        <v>1182.9122079483027</v>
      </c>
      <c r="AB2049" s="131">
        <v>827.47600590650677</v>
      </c>
      <c r="AC2049" s="131">
        <v>2154.4060836354988</v>
      </c>
      <c r="AD2049" s="131">
        <v>1296.195573363975</v>
      </c>
      <c r="AE2049" s="131">
        <v>1350.3674417749824</v>
      </c>
      <c r="AF2049" s="131">
        <v>9396.6271195055797</v>
      </c>
      <c r="AG2049" s="131">
        <v>3328.0361304767403</v>
      </c>
      <c r="AH2049" s="43">
        <v>79923.612481702337</v>
      </c>
    </row>
    <row r="2050" spans="1:34">
      <c r="A2050" s="52">
        <v>0</v>
      </c>
      <c r="C2050" s="53"/>
      <c r="D2050" s="2">
        <v>2017</v>
      </c>
      <c r="E2050" s="2">
        <v>5</v>
      </c>
      <c r="F2050" s="62">
        <v>2018</v>
      </c>
      <c r="G2050" s="62">
        <v>2018</v>
      </c>
      <c r="H2050" s="131">
        <v>1070.0926234806518</v>
      </c>
      <c r="I2050" s="131">
        <v>935.66164012289335</v>
      </c>
      <c r="J2050" s="131">
        <v>482.03106404535976</v>
      </c>
      <c r="K2050" s="131">
        <v>9309.5247037469762</v>
      </c>
      <c r="L2050" s="131">
        <v>3446.1657024022388</v>
      </c>
      <c r="M2050" s="131">
        <v>225.82813921479723</v>
      </c>
      <c r="N2050" s="131">
        <v>6283.7918754816847</v>
      </c>
      <c r="O2050" s="131">
        <v>904.56805064967671</v>
      </c>
      <c r="P2050" s="131">
        <v>1266.6016338190911</v>
      </c>
      <c r="Q2050" s="131">
        <v>1523.1327828299568</v>
      </c>
      <c r="R2050" s="131">
        <v>0</v>
      </c>
      <c r="S2050" s="131">
        <v>2016.5101876746387</v>
      </c>
      <c r="T2050" s="131">
        <v>2437.8971964634165</v>
      </c>
      <c r="U2050" s="131">
        <v>8805.6177332470816</v>
      </c>
      <c r="V2050" s="131">
        <v>19768.795244457458</v>
      </c>
      <c r="W2050" s="131">
        <v>1957.5870822794288</v>
      </c>
      <c r="X2050" s="131">
        <v>7820.4762179793252</v>
      </c>
      <c r="Y2050" s="131">
        <v>0.43534476440667286</v>
      </c>
      <c r="Z2050" s="131">
        <v>6.1944511839080647</v>
      </c>
      <c r="AA2050" s="131">
        <v>1379.3497282575513</v>
      </c>
      <c r="AB2050" s="131">
        <v>996.54177164686848</v>
      </c>
      <c r="AC2050" s="131">
        <v>2789.73874813362</v>
      </c>
      <c r="AD2050" s="131">
        <v>1560.0155499452826</v>
      </c>
      <c r="AE2050" s="131">
        <v>103.94958214208599</v>
      </c>
      <c r="AF2050" s="131">
        <v>11104.878243295403</v>
      </c>
      <c r="AG2050" s="131">
        <v>5072.7517363246025</v>
      </c>
      <c r="AH2050" s="43">
        <v>91268.137033588413</v>
      </c>
    </row>
    <row r="2051" spans="1:34">
      <c r="A2051" s="52">
        <v>0</v>
      </c>
      <c r="C2051" s="53"/>
      <c r="D2051" s="2">
        <v>2017</v>
      </c>
      <c r="E2051" s="2">
        <v>6</v>
      </c>
      <c r="F2051" s="62">
        <v>2018</v>
      </c>
      <c r="G2051" s="62">
        <v>2018</v>
      </c>
      <c r="H2051" s="131">
        <v>1458.2101419760634</v>
      </c>
      <c r="I2051" s="131">
        <v>942.89271774437623</v>
      </c>
      <c r="J2051" s="131">
        <v>415.61422460363946</v>
      </c>
      <c r="K2051" s="131">
        <v>20318.395632409793</v>
      </c>
      <c r="L2051" s="131">
        <v>3764.0530286450435</v>
      </c>
      <c r="M2051" s="131">
        <v>213.67436932851629</v>
      </c>
      <c r="N2051" s="131">
        <v>7554.4747519889179</v>
      </c>
      <c r="O2051" s="131">
        <v>977.25903597947979</v>
      </c>
      <c r="P2051" s="131">
        <v>1592.0266697011864</v>
      </c>
      <c r="Q2051" s="131">
        <v>1761.2438780097032</v>
      </c>
      <c r="R2051" s="131">
        <v>0</v>
      </c>
      <c r="S2051" s="131">
        <v>2052.0574325026159</v>
      </c>
      <c r="T2051" s="131">
        <v>2252.7962874383643</v>
      </c>
      <c r="U2051" s="131">
        <v>6978.0761060177729</v>
      </c>
      <c r="V2051" s="131">
        <v>21200.643032254888</v>
      </c>
      <c r="W2051" s="131">
        <v>2249.2773696386012</v>
      </c>
      <c r="X2051" s="131">
        <v>9382.0224847691497</v>
      </c>
      <c r="Y2051" s="131">
        <v>3.1510668661816319</v>
      </c>
      <c r="Z2051" s="131">
        <v>125.4376364741383</v>
      </c>
      <c r="AA2051" s="131">
        <v>1411.9882044547026</v>
      </c>
      <c r="AB2051" s="131">
        <v>1008.8010207204046</v>
      </c>
      <c r="AC2051" s="131">
        <v>2941.5378740440642</v>
      </c>
      <c r="AD2051" s="131">
        <v>1531.7971715220651</v>
      </c>
      <c r="AE2051" s="131">
        <v>115.82062442271219</v>
      </c>
      <c r="AF2051" s="131">
        <v>11341.364323137695</v>
      </c>
      <c r="AG2051" s="131">
        <v>6130.4111863687485</v>
      </c>
      <c r="AH2051" s="43">
        <v>107723.02627101881</v>
      </c>
    </row>
    <row r="2052" spans="1:34">
      <c r="A2052" s="52">
        <v>0</v>
      </c>
      <c r="C2052" s="53"/>
      <c r="D2052" s="2">
        <v>2017</v>
      </c>
      <c r="E2052" s="2">
        <v>7</v>
      </c>
      <c r="F2052" s="62">
        <v>2018</v>
      </c>
      <c r="G2052" s="62">
        <v>2018</v>
      </c>
      <c r="H2052" s="131">
        <v>1275.1523964357812</v>
      </c>
      <c r="I2052" s="131">
        <v>1012.6493977351037</v>
      </c>
      <c r="J2052" s="131">
        <v>509.90001547102099</v>
      </c>
      <c r="K2052" s="131">
        <v>10692.023359854278</v>
      </c>
      <c r="L2052" s="131">
        <v>4083.5924328068231</v>
      </c>
      <c r="M2052" s="131">
        <v>215.38900906351026</v>
      </c>
      <c r="N2052" s="131">
        <v>8102.6558313592341</v>
      </c>
      <c r="O2052" s="131">
        <v>1097.5108079969416</v>
      </c>
      <c r="P2052" s="131">
        <v>1266.9369698991163</v>
      </c>
      <c r="Q2052" s="131">
        <v>1895.4388704043304</v>
      </c>
      <c r="R2052" s="131">
        <v>0</v>
      </c>
      <c r="S2052" s="131">
        <v>2176.5220238116572</v>
      </c>
      <c r="T2052" s="131">
        <v>2713.1311315418502</v>
      </c>
      <c r="U2052" s="131">
        <v>8032.186649601208</v>
      </c>
      <c r="V2052" s="131">
        <v>22436.76353554878</v>
      </c>
      <c r="W2052" s="131">
        <v>2532.9495607342287</v>
      </c>
      <c r="X2052" s="131">
        <v>9075.0474724548385</v>
      </c>
      <c r="Y2052" s="131">
        <v>5.9704424832915119</v>
      </c>
      <c r="Z2052" s="131">
        <v>144.59153158227508</v>
      </c>
      <c r="AA2052" s="131">
        <v>1443.4133543991713</v>
      </c>
      <c r="AB2052" s="131">
        <v>1080.1656987872625</v>
      </c>
      <c r="AC2052" s="131">
        <v>3424.0241609869645</v>
      </c>
      <c r="AD2052" s="131">
        <v>1648.4376201176765</v>
      </c>
      <c r="AE2052" s="131">
        <v>113.89755715308362</v>
      </c>
      <c r="AF2052" s="131">
        <v>12119.660673714818</v>
      </c>
      <c r="AG2052" s="131">
        <v>6831.3012062769485</v>
      </c>
      <c r="AH2052" s="43">
        <v>103929.31171022021</v>
      </c>
    </row>
    <row r="2053" spans="1:34">
      <c r="A2053" s="52">
        <v>0</v>
      </c>
      <c r="C2053" s="53"/>
      <c r="D2053" s="2">
        <v>2017</v>
      </c>
      <c r="E2053" s="2">
        <v>8</v>
      </c>
      <c r="F2053" s="62">
        <v>2018</v>
      </c>
      <c r="G2053" s="62">
        <v>2018</v>
      </c>
      <c r="H2053" s="131">
        <v>1220.2021684455588</v>
      </c>
      <c r="I2053" s="131">
        <v>1092.4897822989085</v>
      </c>
      <c r="J2053" s="131">
        <v>491.80728477290057</v>
      </c>
      <c r="K2053" s="131">
        <v>10803.230282395183</v>
      </c>
      <c r="L2053" s="131">
        <v>4186.5719564229412</v>
      </c>
      <c r="M2053" s="131">
        <v>221.08766465334324</v>
      </c>
      <c r="N2053" s="131">
        <v>8151.9156783739591</v>
      </c>
      <c r="O2053" s="131">
        <v>1123.6335105349046</v>
      </c>
      <c r="P2053" s="131">
        <v>1199.608936942974</v>
      </c>
      <c r="Q2053" s="131">
        <v>1805.1253789340669</v>
      </c>
      <c r="R2053" s="131">
        <v>0</v>
      </c>
      <c r="S2053" s="131">
        <v>2216.401896818114</v>
      </c>
      <c r="T2053" s="131">
        <v>2873.1754828151793</v>
      </c>
      <c r="U2053" s="131">
        <v>8839.0227018550886</v>
      </c>
      <c r="V2053" s="131">
        <v>22706.605765771525</v>
      </c>
      <c r="W2053" s="131">
        <v>2605.5151625348917</v>
      </c>
      <c r="X2053" s="131">
        <v>9486.856735934829</v>
      </c>
      <c r="Y2053" s="131">
        <v>18.014980965209464</v>
      </c>
      <c r="Z2053" s="131">
        <v>180.6171555728983</v>
      </c>
      <c r="AA2053" s="131">
        <v>1442.8875796896762</v>
      </c>
      <c r="AB2053" s="131">
        <v>1143.0934031571242</v>
      </c>
      <c r="AC2053" s="131">
        <v>3714.2175917547052</v>
      </c>
      <c r="AD2053" s="131">
        <v>1680.658366875057</v>
      </c>
      <c r="AE2053" s="131">
        <v>149.37554953817758</v>
      </c>
      <c r="AF2053" s="131">
        <v>12433.533388201831</v>
      </c>
      <c r="AG2053" s="131">
        <v>7025.6708611528029</v>
      </c>
      <c r="AH2053" s="43">
        <v>106811.31926641183</v>
      </c>
    </row>
    <row r="2054" spans="1:34">
      <c r="A2054" s="52">
        <v>0</v>
      </c>
      <c r="C2054" s="53"/>
      <c r="D2054" s="2">
        <v>2017</v>
      </c>
      <c r="E2054" s="2">
        <v>9</v>
      </c>
      <c r="F2054" s="62">
        <v>2018</v>
      </c>
      <c r="G2054" s="62">
        <v>2018</v>
      </c>
      <c r="H2054" s="131">
        <v>955.98041349856078</v>
      </c>
      <c r="I2054" s="131">
        <v>1035.1718826203648</v>
      </c>
      <c r="J2054" s="131">
        <v>441.04392252753695</v>
      </c>
      <c r="K2054" s="131">
        <v>9998.0245788814518</v>
      </c>
      <c r="L2054" s="131">
        <v>3797.9550442740128</v>
      </c>
      <c r="M2054" s="131">
        <v>212.46403539793226</v>
      </c>
      <c r="N2054" s="131">
        <v>7449.4399683835809</v>
      </c>
      <c r="O2054" s="131">
        <v>1083.417252676308</v>
      </c>
      <c r="P2054" s="131">
        <v>1081.6451559030481</v>
      </c>
      <c r="Q2054" s="131">
        <v>1657.4912681490418</v>
      </c>
      <c r="R2054" s="131">
        <v>0</v>
      </c>
      <c r="S2054" s="131">
        <v>2028.7203216321711</v>
      </c>
      <c r="T2054" s="131">
        <v>2768.8555043446254</v>
      </c>
      <c r="U2054" s="131">
        <v>11304.966797498975</v>
      </c>
      <c r="V2054" s="131">
        <v>20653.591213485503</v>
      </c>
      <c r="W2054" s="131">
        <v>2349.7415529589939</v>
      </c>
      <c r="X2054" s="131">
        <v>8649.6150884733124</v>
      </c>
      <c r="Y2054" s="131">
        <v>6.861862715171843</v>
      </c>
      <c r="Z2054" s="131">
        <v>166.76114634573554</v>
      </c>
      <c r="AA2054" s="131">
        <v>1405.6384637323326</v>
      </c>
      <c r="AB2054" s="131">
        <v>1068.6988726576431</v>
      </c>
      <c r="AC2054" s="131">
        <v>3370.2128806395003</v>
      </c>
      <c r="AD2054" s="131">
        <v>1729.4939872213167</v>
      </c>
      <c r="AE2054" s="131">
        <v>391.85873980102156</v>
      </c>
      <c r="AF2054" s="131">
        <v>11436.678630745726</v>
      </c>
      <c r="AG2054" s="131">
        <v>6127.5516725594407</v>
      </c>
      <c r="AH2054" s="43">
        <v>101171.8802571233</v>
      </c>
    </row>
    <row r="2055" spans="1:34">
      <c r="A2055" s="52">
        <v>0</v>
      </c>
      <c r="C2055" s="53"/>
      <c r="D2055" s="2">
        <v>2017</v>
      </c>
      <c r="E2055" s="2">
        <v>10</v>
      </c>
      <c r="F2055" s="62">
        <v>2018</v>
      </c>
      <c r="G2055" s="62">
        <v>2018</v>
      </c>
      <c r="H2055" s="131">
        <v>863.95797580635201</v>
      </c>
      <c r="I2055" s="131">
        <v>877.5808285852022</v>
      </c>
      <c r="J2055" s="131">
        <v>996.25259162580437</v>
      </c>
      <c r="K2055" s="131">
        <v>8147.2280423284083</v>
      </c>
      <c r="L2055" s="131">
        <v>3270.8733515409772</v>
      </c>
      <c r="M2055" s="131">
        <v>227.69407069111423</v>
      </c>
      <c r="N2055" s="131">
        <v>5524.4593874582042</v>
      </c>
      <c r="O2055" s="131">
        <v>806.27046480773697</v>
      </c>
      <c r="P2055" s="131">
        <v>772.98692402220581</v>
      </c>
      <c r="Q2055" s="131">
        <v>1379.2917078923433</v>
      </c>
      <c r="R2055" s="131">
        <v>0</v>
      </c>
      <c r="S2055" s="131">
        <v>1870.087049006487</v>
      </c>
      <c r="T2055" s="131">
        <v>4123.1800962884599</v>
      </c>
      <c r="U2055" s="131">
        <v>11582.812583415014</v>
      </c>
      <c r="V2055" s="131">
        <v>18802.720677146415</v>
      </c>
      <c r="W2055" s="131">
        <v>1603.8023142674197</v>
      </c>
      <c r="X2055" s="131">
        <v>7733.4158001617698</v>
      </c>
      <c r="Y2055" s="131">
        <v>1.4511492146889093</v>
      </c>
      <c r="Z2055" s="131">
        <v>40.304685663717606</v>
      </c>
      <c r="AA2055" s="131">
        <v>1398.6820598836209</v>
      </c>
      <c r="AB2055" s="131">
        <v>977.94313902199826</v>
      </c>
      <c r="AC2055" s="131">
        <v>3647.490207788323</v>
      </c>
      <c r="AD2055" s="131">
        <v>1556.8876486421132</v>
      </c>
      <c r="AE2055" s="131">
        <v>2072.7546679131947</v>
      </c>
      <c r="AF2055" s="131">
        <v>10101.240042015344</v>
      </c>
      <c r="AG2055" s="131">
        <v>4095.7254234257748</v>
      </c>
      <c r="AH2055" s="43">
        <v>92475.092888612679</v>
      </c>
    </row>
    <row r="2056" spans="1:34">
      <c r="A2056" s="52">
        <v>0</v>
      </c>
      <c r="C2056" s="53"/>
      <c r="D2056" s="2">
        <v>2017</v>
      </c>
      <c r="E2056" s="2">
        <v>11</v>
      </c>
      <c r="F2056" s="62">
        <v>2018</v>
      </c>
      <c r="G2056" s="62">
        <v>2018</v>
      </c>
      <c r="H2056" s="131">
        <v>981.49223591478005</v>
      </c>
      <c r="I2056" s="131">
        <v>789.08305292411751</v>
      </c>
      <c r="J2056" s="131">
        <v>1085.6022553281998</v>
      </c>
      <c r="K2056" s="131">
        <v>6338.4873833882111</v>
      </c>
      <c r="L2056" s="131">
        <v>5049.3352313177447</v>
      </c>
      <c r="M2056" s="131">
        <v>223.81091599715725</v>
      </c>
      <c r="N2056" s="131">
        <v>3642.848627916218</v>
      </c>
      <c r="O2056" s="131">
        <v>666.16861487388974</v>
      </c>
      <c r="P2056" s="131">
        <v>531.24686988858639</v>
      </c>
      <c r="Q2056" s="131">
        <v>1193.171362690048</v>
      </c>
      <c r="R2056" s="131">
        <v>0</v>
      </c>
      <c r="S2056" s="131">
        <v>1560.2713113044733</v>
      </c>
      <c r="T2056" s="131">
        <v>3352.0733542107869</v>
      </c>
      <c r="U2056" s="131">
        <v>9428.6535922535149</v>
      </c>
      <c r="V2056" s="131">
        <v>15268.493641196852</v>
      </c>
      <c r="W2056" s="131">
        <v>1239.2535266139394</v>
      </c>
      <c r="X2056" s="131">
        <v>6739.7539640406594</v>
      </c>
      <c r="Y2056" s="131">
        <v>0</v>
      </c>
      <c r="Z2056" s="131">
        <v>0.40752968315184629</v>
      </c>
      <c r="AA2056" s="131">
        <v>1274.1947863584269</v>
      </c>
      <c r="AB2056" s="131">
        <v>928.95275584220224</v>
      </c>
      <c r="AC2056" s="131">
        <v>2890.8858028250097</v>
      </c>
      <c r="AD2056" s="131">
        <v>1304.267576726993</v>
      </c>
      <c r="AE2056" s="131">
        <v>1589.6593798660642</v>
      </c>
      <c r="AF2056" s="131">
        <v>8686.9958329423753</v>
      </c>
      <c r="AG2056" s="131">
        <v>3179.6247876351504</v>
      </c>
      <c r="AH2056" s="43">
        <v>77944.734391738559</v>
      </c>
    </row>
    <row r="2057" spans="1:34">
      <c r="A2057" s="52">
        <v>0</v>
      </c>
      <c r="C2057" s="53"/>
      <c r="D2057" s="2">
        <v>2017</v>
      </c>
      <c r="E2057" s="2">
        <v>12</v>
      </c>
      <c r="F2057" s="62">
        <v>2018</v>
      </c>
      <c r="G2057" s="62">
        <v>2018</v>
      </c>
      <c r="H2057" s="131">
        <v>884.44640412685828</v>
      </c>
      <c r="I2057" s="131">
        <v>684.66363846343722</v>
      </c>
      <c r="J2057" s="131">
        <v>661.40262666717183</v>
      </c>
      <c r="K2057" s="131">
        <v>5054.0474280407361</v>
      </c>
      <c r="L2057" s="131">
        <v>4060.22241391132</v>
      </c>
      <c r="M2057" s="131">
        <v>217.10364879850425</v>
      </c>
      <c r="N2057" s="131">
        <v>2952.4655011607879</v>
      </c>
      <c r="O2057" s="131">
        <v>576.48596284766097</v>
      </c>
      <c r="P2057" s="131">
        <v>525.76971391484369</v>
      </c>
      <c r="Q2057" s="131">
        <v>1104.2312117852266</v>
      </c>
      <c r="R2057" s="131">
        <v>0</v>
      </c>
      <c r="S2057" s="131">
        <v>1236.1119484964333</v>
      </c>
      <c r="T2057" s="131">
        <v>2616.4692841024566</v>
      </c>
      <c r="U2057" s="131">
        <v>6397.7234739869582</v>
      </c>
      <c r="V2057" s="131">
        <v>12966.346944299041</v>
      </c>
      <c r="W2057" s="131">
        <v>968.61531848553489</v>
      </c>
      <c r="X2057" s="131">
        <v>3928.5399297401896</v>
      </c>
      <c r="Y2057" s="131">
        <v>0.16584562453587537</v>
      </c>
      <c r="Z2057" s="131">
        <v>32.928398398669181</v>
      </c>
      <c r="AA2057" s="131">
        <v>520.92140448489261</v>
      </c>
      <c r="AB2057" s="131">
        <v>440.12102567424716</v>
      </c>
      <c r="AC2057" s="131">
        <v>2937.8724932873438</v>
      </c>
      <c r="AD2057" s="131">
        <v>1170.4068542902764</v>
      </c>
      <c r="AE2057" s="131">
        <v>218.14859308338166</v>
      </c>
      <c r="AF2057" s="131">
        <v>8313.1104062577142</v>
      </c>
      <c r="AG2057" s="131">
        <v>2379.0124438005837</v>
      </c>
      <c r="AH2057" s="43">
        <v>60847.332913728795</v>
      </c>
    </row>
    <row r="2058" spans="1:34">
      <c r="A2058" s="52">
        <v>0</v>
      </c>
      <c r="C2058" s="53"/>
      <c r="D2058" s="2">
        <v>2018</v>
      </c>
      <c r="E2058" s="2">
        <v>1</v>
      </c>
      <c r="F2058" s="62">
        <v>2018</v>
      </c>
      <c r="G2058" s="62">
        <v>2018</v>
      </c>
      <c r="H2058" s="131">
        <v>1013.1242633646406</v>
      </c>
      <c r="I2058" s="131">
        <v>733.9543785805181</v>
      </c>
      <c r="J2058" s="131">
        <v>338.88337626076139</v>
      </c>
      <c r="K2058" s="131">
        <v>6076.6288729631578</v>
      </c>
      <c r="L2058" s="131">
        <v>4167.2632957449196</v>
      </c>
      <c r="M2058" s="131">
        <v>204.09255904472633</v>
      </c>
      <c r="N2058" s="131">
        <v>3269.9979849921679</v>
      </c>
      <c r="O2058" s="131">
        <v>750.88874742102212</v>
      </c>
      <c r="P2058" s="131">
        <v>489.14356206321787</v>
      </c>
      <c r="Q2058" s="131">
        <v>1095.6641825436595</v>
      </c>
      <c r="R2058" s="131">
        <v>0</v>
      </c>
      <c r="S2058" s="131">
        <v>1401.1456945675982</v>
      </c>
      <c r="T2058" s="131">
        <v>1775.2747621727808</v>
      </c>
      <c r="U2058" s="131">
        <v>9578.7735457022936</v>
      </c>
      <c r="V2058" s="131">
        <v>10205.081415078364</v>
      </c>
      <c r="W2058" s="131">
        <v>1170.1294821136112</v>
      </c>
      <c r="X2058" s="131">
        <v>3604.0420087838456</v>
      </c>
      <c r="Y2058" s="131">
        <v>0</v>
      </c>
      <c r="Z2058" s="131">
        <v>0.28527077820629237</v>
      </c>
      <c r="AA2058" s="131">
        <v>1222.223978535206</v>
      </c>
      <c r="AB2058" s="131">
        <v>760.91247861749764</v>
      </c>
      <c r="AC2058" s="131">
        <v>1866.7958735915411</v>
      </c>
      <c r="AD2058" s="131">
        <v>1164.1174183365915</v>
      </c>
      <c r="AE2058" s="131">
        <v>174.57292824941922</v>
      </c>
      <c r="AF2058" s="131">
        <v>8811.1743862094827</v>
      </c>
      <c r="AG2058" s="131">
        <v>2589.5860102625097</v>
      </c>
      <c r="AH2058" s="43">
        <v>62463.756475977738</v>
      </c>
    </row>
    <row r="2059" spans="1:34">
      <c r="A2059" s="52">
        <v>0</v>
      </c>
      <c r="C2059" s="53"/>
      <c r="D2059" s="2">
        <v>2018</v>
      </c>
      <c r="E2059" s="2">
        <v>2</v>
      </c>
      <c r="F2059" s="62">
        <v>2018</v>
      </c>
      <c r="G2059" s="62">
        <v>2018</v>
      </c>
      <c r="H2059" s="131">
        <v>1293.3594580053957</v>
      </c>
      <c r="I2059" s="131">
        <v>673.91653227371035</v>
      </c>
      <c r="J2059" s="131">
        <v>379.87051777858414</v>
      </c>
      <c r="K2059" s="131">
        <v>3342.5360259629606</v>
      </c>
      <c r="L2059" s="131">
        <v>4926.2210080641153</v>
      </c>
      <c r="M2059" s="131">
        <v>201.31887712047134</v>
      </c>
      <c r="N2059" s="131">
        <v>2951.6721507696288</v>
      </c>
      <c r="O2059" s="131">
        <v>615.74941696627104</v>
      </c>
      <c r="P2059" s="131">
        <v>476.21449320002955</v>
      </c>
      <c r="Q2059" s="131">
        <v>968.82637174961462</v>
      </c>
      <c r="R2059" s="131">
        <v>0</v>
      </c>
      <c r="S2059" s="131">
        <v>1097.467846785097</v>
      </c>
      <c r="T2059" s="131">
        <v>1246.36964805296</v>
      </c>
      <c r="U2059" s="131">
        <v>6397.0110073758315</v>
      </c>
      <c r="V2059" s="131">
        <v>9726.1691730650255</v>
      </c>
      <c r="W2059" s="131">
        <v>1040.1191632467328</v>
      </c>
      <c r="X2059" s="131">
        <v>3134.8964499620179</v>
      </c>
      <c r="Y2059" s="131">
        <v>0</v>
      </c>
      <c r="Z2059" s="131">
        <v>2.4451780989110778</v>
      </c>
      <c r="AA2059" s="131">
        <v>1219.2311071119234</v>
      </c>
      <c r="AB2059" s="131">
        <v>664.05042700225863</v>
      </c>
      <c r="AC2059" s="131">
        <v>1990.8602851094711</v>
      </c>
      <c r="AD2059" s="131">
        <v>978.42770763982958</v>
      </c>
      <c r="AE2059" s="131">
        <v>69.272001539486098</v>
      </c>
      <c r="AF2059" s="131">
        <v>8091.2294962812875</v>
      </c>
      <c r="AG2059" s="131">
        <v>2042.3111331011246</v>
      </c>
      <c r="AH2059" s="43">
        <v>53529.545476262741</v>
      </c>
    </row>
    <row r="2060" spans="1:34">
      <c r="A2060" s="52">
        <v>0</v>
      </c>
      <c r="C2060" s="53"/>
      <c r="D2060" s="2">
        <v>2018</v>
      </c>
      <c r="E2060" s="2">
        <v>3</v>
      </c>
      <c r="F2060" s="62">
        <v>2018</v>
      </c>
      <c r="G2060" s="62">
        <v>2018</v>
      </c>
      <c r="H2060" s="131">
        <v>1467.182055448319</v>
      </c>
      <c r="I2060" s="131">
        <v>783.97486047591394</v>
      </c>
      <c r="J2060" s="131">
        <v>329.43366978148828</v>
      </c>
      <c r="K2060" s="131">
        <v>5809.7322588649813</v>
      </c>
      <c r="L2060" s="131">
        <v>4423.5074646359644</v>
      </c>
      <c r="M2060" s="131">
        <v>232.58583699389126</v>
      </c>
      <c r="N2060" s="131">
        <v>3284.7591104519242</v>
      </c>
      <c r="O2060" s="131">
        <v>671.09143419715326</v>
      </c>
      <c r="P2060" s="131">
        <v>775.93042961353683</v>
      </c>
      <c r="Q2060" s="131">
        <v>1101.6153249939084</v>
      </c>
      <c r="R2060" s="131">
        <v>0</v>
      </c>
      <c r="S2060" s="131">
        <v>1342.6552141581283</v>
      </c>
      <c r="T2060" s="131">
        <v>1510.9104324288974</v>
      </c>
      <c r="U2060" s="131">
        <v>9013.9170624634662</v>
      </c>
      <c r="V2060" s="131">
        <v>12000.577935628162</v>
      </c>
      <c r="W2060" s="131">
        <v>1173.6076517256508</v>
      </c>
      <c r="X2060" s="131">
        <v>3740.6286904661492</v>
      </c>
      <c r="Y2060" s="131">
        <v>0</v>
      </c>
      <c r="Z2060" s="131">
        <v>5.9499333740169567</v>
      </c>
      <c r="AA2060" s="131">
        <v>1363.9000406400644</v>
      </c>
      <c r="AB2060" s="131">
        <v>694.34895132848828</v>
      </c>
      <c r="AC2060" s="131">
        <v>1440.5993625554108</v>
      </c>
      <c r="AD2060" s="131">
        <v>1138.5560743537008</v>
      </c>
      <c r="AE2060" s="131">
        <v>694.47676333306231</v>
      </c>
      <c r="AF2060" s="131">
        <v>9105.8734890716405</v>
      </c>
      <c r="AG2060" s="131">
        <v>2560.5529286130618</v>
      </c>
      <c r="AH2060" s="43">
        <v>64666.366975596975</v>
      </c>
    </row>
    <row r="2061" spans="1:34">
      <c r="A2061" s="52">
        <v>0</v>
      </c>
      <c r="C2061" s="53"/>
      <c r="D2061" s="2">
        <v>2018</v>
      </c>
      <c r="E2061" s="2">
        <v>4</v>
      </c>
      <c r="F2061" s="62">
        <v>2018</v>
      </c>
      <c r="G2061" s="62">
        <v>2018</v>
      </c>
      <c r="H2061" s="131">
        <v>1393.2131257944147</v>
      </c>
      <c r="I2061" s="131">
        <v>873.76626928946575</v>
      </c>
      <c r="J2061" s="131">
        <v>446.90197227586697</v>
      </c>
      <c r="K2061" s="131">
        <v>6656.2565565272007</v>
      </c>
      <c r="L2061" s="131">
        <v>6006.7488036538316</v>
      </c>
      <c r="M2061" s="131">
        <v>223.40747135362921</v>
      </c>
      <c r="N2061" s="131">
        <v>4180.6199885176811</v>
      </c>
      <c r="O2061" s="131">
        <v>763.75159791083968</v>
      </c>
      <c r="P2061" s="131">
        <v>843.81735603638754</v>
      </c>
      <c r="Q2061" s="131">
        <v>1259.0263126614855</v>
      </c>
      <c r="R2061" s="131">
        <v>0</v>
      </c>
      <c r="S2061" s="131">
        <v>1065.235718972471</v>
      </c>
      <c r="T2061" s="131">
        <v>3470.9331943626221</v>
      </c>
      <c r="U2061" s="131">
        <v>9150.8887684523797</v>
      </c>
      <c r="V2061" s="131">
        <v>17609.785794995365</v>
      </c>
      <c r="W2061" s="131">
        <v>1416.6401768279709</v>
      </c>
      <c r="X2061" s="131">
        <v>5026.2727877126208</v>
      </c>
      <c r="Y2061" s="131">
        <v>0</v>
      </c>
      <c r="Z2061" s="131">
        <v>0.32602374652147709</v>
      </c>
      <c r="AA2061" s="131">
        <v>1182.9122079483027</v>
      </c>
      <c r="AB2061" s="131">
        <v>827.47600590650677</v>
      </c>
      <c r="AC2061" s="131">
        <v>2154.4060836354988</v>
      </c>
      <c r="AD2061" s="131">
        <v>1296.195573363975</v>
      </c>
      <c r="AE2061" s="131">
        <v>1350.3674417749824</v>
      </c>
      <c r="AF2061" s="131">
        <v>9396.6271195055797</v>
      </c>
      <c r="AG2061" s="131">
        <v>3328.0361304767403</v>
      </c>
      <c r="AH2061" s="43">
        <v>79923.612481702337</v>
      </c>
    </row>
    <row r="2062" spans="1:34">
      <c r="A2062" s="52">
        <v>0</v>
      </c>
      <c r="C2062" s="53"/>
      <c r="D2062" s="2">
        <v>2018</v>
      </c>
      <c r="E2062" s="2">
        <v>5</v>
      </c>
      <c r="F2062" s="62">
        <v>2019</v>
      </c>
      <c r="G2062" s="62">
        <v>2019</v>
      </c>
      <c r="H2062" s="131">
        <v>1070.0926234806518</v>
      </c>
      <c r="I2062" s="131">
        <v>935.66164012289335</v>
      </c>
      <c r="J2062" s="131">
        <v>482.03106404535976</v>
      </c>
      <c r="K2062" s="131">
        <v>9309.5247037469762</v>
      </c>
      <c r="L2062" s="131">
        <v>3446.1657024022388</v>
      </c>
      <c r="M2062" s="131">
        <v>225.82813921479723</v>
      </c>
      <c r="N2062" s="131">
        <v>6283.7918754816847</v>
      </c>
      <c r="O2062" s="131">
        <v>904.56805064967671</v>
      </c>
      <c r="P2062" s="131">
        <v>1266.6016338190911</v>
      </c>
      <c r="Q2062" s="131">
        <v>1523.1327828299568</v>
      </c>
      <c r="R2062" s="131">
        <v>0</v>
      </c>
      <c r="S2062" s="131">
        <v>2016.5101876746387</v>
      </c>
      <c r="T2062" s="131">
        <v>2437.8971964634165</v>
      </c>
      <c r="U2062" s="131">
        <v>8805.6177332470816</v>
      </c>
      <c r="V2062" s="131">
        <v>19768.795244457458</v>
      </c>
      <c r="W2062" s="131">
        <v>1957.5870822794288</v>
      </c>
      <c r="X2062" s="131">
        <v>7820.4762179793252</v>
      </c>
      <c r="Y2062" s="131">
        <v>0.43534476440667286</v>
      </c>
      <c r="Z2062" s="131">
        <v>6.1944511839080647</v>
      </c>
      <c r="AA2062" s="131">
        <v>1379.3497282575513</v>
      </c>
      <c r="AB2062" s="131">
        <v>996.54177164686848</v>
      </c>
      <c r="AC2062" s="131">
        <v>2789.73874813362</v>
      </c>
      <c r="AD2062" s="131">
        <v>1560.0155499452826</v>
      </c>
      <c r="AE2062" s="131">
        <v>103.94958214208599</v>
      </c>
      <c r="AF2062" s="131">
        <v>11104.878243295403</v>
      </c>
      <c r="AG2062" s="131">
        <v>5072.7517363246025</v>
      </c>
      <c r="AH2062" s="43">
        <v>91268.137033588413</v>
      </c>
    </row>
    <row r="2063" spans="1:34">
      <c r="A2063" s="52">
        <v>0</v>
      </c>
      <c r="C2063" s="53"/>
      <c r="D2063" s="2">
        <v>2018</v>
      </c>
      <c r="E2063" s="2">
        <v>6</v>
      </c>
      <c r="F2063" s="62">
        <v>2019</v>
      </c>
      <c r="G2063" s="62">
        <v>2019</v>
      </c>
      <c r="H2063" s="131">
        <v>1458.2101419760634</v>
      </c>
      <c r="I2063" s="131">
        <v>942.89271774437623</v>
      </c>
      <c r="J2063" s="131">
        <v>415.61422460363946</v>
      </c>
      <c r="K2063" s="131">
        <v>20318.395632409793</v>
      </c>
      <c r="L2063" s="131">
        <v>3764.0530286450435</v>
      </c>
      <c r="M2063" s="131">
        <v>213.67436932851629</v>
      </c>
      <c r="N2063" s="131">
        <v>7554.4747519889179</v>
      </c>
      <c r="O2063" s="131">
        <v>977.25903597947979</v>
      </c>
      <c r="P2063" s="131">
        <v>1592.0266697011864</v>
      </c>
      <c r="Q2063" s="131">
        <v>1761.2438780097032</v>
      </c>
      <c r="R2063" s="131">
        <v>0</v>
      </c>
      <c r="S2063" s="131">
        <v>2052.0574325026159</v>
      </c>
      <c r="T2063" s="131">
        <v>2252.7962874383643</v>
      </c>
      <c r="U2063" s="131">
        <v>6978.0761060177729</v>
      </c>
      <c r="V2063" s="131">
        <v>21200.643032254888</v>
      </c>
      <c r="W2063" s="131">
        <v>2249.2773696386012</v>
      </c>
      <c r="X2063" s="131">
        <v>9382.0224847691497</v>
      </c>
      <c r="Y2063" s="131">
        <v>3.1510668661816319</v>
      </c>
      <c r="Z2063" s="131">
        <v>125.4376364741383</v>
      </c>
      <c r="AA2063" s="131">
        <v>1411.9882044547026</v>
      </c>
      <c r="AB2063" s="131">
        <v>1008.8010207204046</v>
      </c>
      <c r="AC2063" s="131">
        <v>2941.5378740440642</v>
      </c>
      <c r="AD2063" s="131">
        <v>1531.7971715220651</v>
      </c>
      <c r="AE2063" s="131">
        <v>115.82062442271219</v>
      </c>
      <c r="AF2063" s="131">
        <v>11341.364323137695</v>
      </c>
      <c r="AG2063" s="131">
        <v>6130.4111863687485</v>
      </c>
      <c r="AH2063" s="43">
        <v>107723.02627101881</v>
      </c>
    </row>
    <row r="2064" spans="1:34">
      <c r="A2064" s="52">
        <v>0</v>
      </c>
      <c r="C2064" s="53"/>
      <c r="D2064" s="2">
        <v>2018</v>
      </c>
      <c r="E2064" s="2">
        <v>7</v>
      </c>
      <c r="F2064" s="62">
        <v>2019</v>
      </c>
      <c r="G2064" s="62">
        <v>2019</v>
      </c>
      <c r="H2064" s="131">
        <v>1275.1523964357812</v>
      </c>
      <c r="I2064" s="131">
        <v>1012.6493977351037</v>
      </c>
      <c r="J2064" s="131">
        <v>509.90001547102099</v>
      </c>
      <c r="K2064" s="131">
        <v>10692.023359854278</v>
      </c>
      <c r="L2064" s="131">
        <v>4083.5924328068231</v>
      </c>
      <c r="M2064" s="131">
        <v>215.38900906351026</v>
      </c>
      <c r="N2064" s="131">
        <v>8102.6558313592341</v>
      </c>
      <c r="O2064" s="131">
        <v>1097.5108079969416</v>
      </c>
      <c r="P2064" s="131">
        <v>1266.9369698991163</v>
      </c>
      <c r="Q2064" s="131">
        <v>1895.4388704043304</v>
      </c>
      <c r="R2064" s="131">
        <v>0</v>
      </c>
      <c r="S2064" s="131">
        <v>2176.5220238116572</v>
      </c>
      <c r="T2064" s="131">
        <v>2713.1311315418502</v>
      </c>
      <c r="U2064" s="131">
        <v>8032.186649601208</v>
      </c>
      <c r="V2064" s="131">
        <v>22436.76353554878</v>
      </c>
      <c r="W2064" s="131">
        <v>2532.9495607342287</v>
      </c>
      <c r="X2064" s="131">
        <v>9075.0474724548385</v>
      </c>
      <c r="Y2064" s="131">
        <v>5.9704424832915119</v>
      </c>
      <c r="Z2064" s="131">
        <v>144.59153158227508</v>
      </c>
      <c r="AA2064" s="131">
        <v>1443.4133543991713</v>
      </c>
      <c r="AB2064" s="131">
        <v>1080.1656987872625</v>
      </c>
      <c r="AC2064" s="131">
        <v>3424.0241609869645</v>
      </c>
      <c r="AD2064" s="131">
        <v>1648.4376201176765</v>
      </c>
      <c r="AE2064" s="131">
        <v>113.89755715308362</v>
      </c>
      <c r="AF2064" s="131">
        <v>12119.660673714818</v>
      </c>
      <c r="AG2064" s="131">
        <v>6831.3012062769485</v>
      </c>
      <c r="AH2064" s="43">
        <v>103929.31171022021</v>
      </c>
    </row>
    <row r="2065" spans="1:34">
      <c r="A2065" s="52">
        <v>0</v>
      </c>
      <c r="C2065" s="53"/>
      <c r="D2065" s="2">
        <v>2018</v>
      </c>
      <c r="E2065" s="2">
        <v>8</v>
      </c>
      <c r="F2065" s="62">
        <v>2019</v>
      </c>
      <c r="G2065" s="62">
        <v>2019</v>
      </c>
      <c r="H2065" s="131">
        <v>1220.2021684455588</v>
      </c>
      <c r="I2065" s="131">
        <v>1092.4897822989085</v>
      </c>
      <c r="J2065" s="131">
        <v>491.80728477290057</v>
      </c>
      <c r="K2065" s="131">
        <v>10803.230282395183</v>
      </c>
      <c r="L2065" s="131">
        <v>4186.5719564229412</v>
      </c>
      <c r="M2065" s="131">
        <v>221.08766465334324</v>
      </c>
      <c r="N2065" s="131">
        <v>8151.9156783739591</v>
      </c>
      <c r="O2065" s="131">
        <v>1123.6335105349046</v>
      </c>
      <c r="P2065" s="131">
        <v>1199.608936942974</v>
      </c>
      <c r="Q2065" s="131">
        <v>1805.1253789340669</v>
      </c>
      <c r="R2065" s="131">
        <v>0</v>
      </c>
      <c r="S2065" s="131">
        <v>2216.401896818114</v>
      </c>
      <c r="T2065" s="131">
        <v>2873.1754828151793</v>
      </c>
      <c r="U2065" s="131">
        <v>8839.0227018550886</v>
      </c>
      <c r="V2065" s="131">
        <v>22706.605765771525</v>
      </c>
      <c r="W2065" s="131">
        <v>2605.5151625348917</v>
      </c>
      <c r="X2065" s="131">
        <v>9486.856735934829</v>
      </c>
      <c r="Y2065" s="131">
        <v>18.014980965209464</v>
      </c>
      <c r="Z2065" s="131">
        <v>180.6171555728983</v>
      </c>
      <c r="AA2065" s="131">
        <v>1442.8875796896762</v>
      </c>
      <c r="AB2065" s="131">
        <v>1143.0934031571242</v>
      </c>
      <c r="AC2065" s="131">
        <v>3714.2175917547052</v>
      </c>
      <c r="AD2065" s="131">
        <v>1680.658366875057</v>
      </c>
      <c r="AE2065" s="131">
        <v>149.37554953817758</v>
      </c>
      <c r="AF2065" s="131">
        <v>12433.533388201831</v>
      </c>
      <c r="AG2065" s="131">
        <v>7025.6708611528029</v>
      </c>
      <c r="AH2065" s="43">
        <v>106811.31926641183</v>
      </c>
    </row>
    <row r="2066" spans="1:34">
      <c r="A2066" s="52">
        <v>0</v>
      </c>
      <c r="C2066" s="53"/>
      <c r="D2066" s="2">
        <v>2018</v>
      </c>
      <c r="E2066" s="2">
        <v>9</v>
      </c>
      <c r="F2066" s="62">
        <v>2019</v>
      </c>
      <c r="G2066" s="62">
        <v>2019</v>
      </c>
      <c r="H2066" s="131">
        <v>955.98041349856078</v>
      </c>
      <c r="I2066" s="131">
        <v>1035.1718826203648</v>
      </c>
      <c r="J2066" s="131">
        <v>441.04392252753695</v>
      </c>
      <c r="K2066" s="131">
        <v>9998.0245788814518</v>
      </c>
      <c r="L2066" s="131">
        <v>3797.9550442740128</v>
      </c>
      <c r="M2066" s="131">
        <v>212.46403539793226</v>
      </c>
      <c r="N2066" s="131">
        <v>7449.4399683835809</v>
      </c>
      <c r="O2066" s="131">
        <v>1083.417252676308</v>
      </c>
      <c r="P2066" s="131">
        <v>1081.6451559030481</v>
      </c>
      <c r="Q2066" s="131">
        <v>1657.4912681490418</v>
      </c>
      <c r="R2066" s="131">
        <v>0</v>
      </c>
      <c r="S2066" s="131">
        <v>2028.7203216321711</v>
      </c>
      <c r="T2066" s="131">
        <v>2768.8555043446254</v>
      </c>
      <c r="U2066" s="131">
        <v>11304.966797498975</v>
      </c>
      <c r="V2066" s="131">
        <v>20653.591213485503</v>
      </c>
      <c r="W2066" s="131">
        <v>2349.7415529589939</v>
      </c>
      <c r="X2066" s="131">
        <v>8649.6150884733124</v>
      </c>
      <c r="Y2066" s="131">
        <v>6.861862715171843</v>
      </c>
      <c r="Z2066" s="131">
        <v>166.76114634573554</v>
      </c>
      <c r="AA2066" s="131">
        <v>1405.6384637323326</v>
      </c>
      <c r="AB2066" s="131">
        <v>1068.6988726576431</v>
      </c>
      <c r="AC2066" s="131">
        <v>3370.2128806395003</v>
      </c>
      <c r="AD2066" s="131">
        <v>1729.4939872213167</v>
      </c>
      <c r="AE2066" s="131">
        <v>391.85873980102156</v>
      </c>
      <c r="AF2066" s="131">
        <v>11436.678630745726</v>
      </c>
      <c r="AG2066" s="131">
        <v>6127.5516725594407</v>
      </c>
      <c r="AH2066" s="43">
        <v>101171.8802571233</v>
      </c>
    </row>
    <row r="2067" spans="1:34">
      <c r="A2067" s="52">
        <v>0</v>
      </c>
      <c r="C2067" s="53"/>
      <c r="D2067" s="2">
        <v>2018</v>
      </c>
      <c r="E2067" s="2">
        <v>10</v>
      </c>
      <c r="F2067" s="62">
        <v>2019</v>
      </c>
      <c r="G2067" s="62">
        <v>2019</v>
      </c>
      <c r="H2067" s="131">
        <v>863.95797580635201</v>
      </c>
      <c r="I2067" s="131">
        <v>877.5808285852022</v>
      </c>
      <c r="J2067" s="131">
        <v>996.25259162580437</v>
      </c>
      <c r="K2067" s="131">
        <v>8147.2280423284083</v>
      </c>
      <c r="L2067" s="131">
        <v>3270.8733515409772</v>
      </c>
      <c r="M2067" s="131">
        <v>227.69407069111423</v>
      </c>
      <c r="N2067" s="131">
        <v>5524.4593874582042</v>
      </c>
      <c r="O2067" s="131">
        <v>806.27046480773697</v>
      </c>
      <c r="P2067" s="131">
        <v>772.98692402220581</v>
      </c>
      <c r="Q2067" s="131">
        <v>1379.2917078923433</v>
      </c>
      <c r="R2067" s="131">
        <v>0</v>
      </c>
      <c r="S2067" s="131">
        <v>1870.087049006487</v>
      </c>
      <c r="T2067" s="131">
        <v>4123.1800962884599</v>
      </c>
      <c r="U2067" s="131">
        <v>11582.812583415014</v>
      </c>
      <c r="V2067" s="131">
        <v>18802.720677146415</v>
      </c>
      <c r="W2067" s="131">
        <v>1603.8023142674197</v>
      </c>
      <c r="X2067" s="131">
        <v>7733.4158001617698</v>
      </c>
      <c r="Y2067" s="131">
        <v>1.4511492146889093</v>
      </c>
      <c r="Z2067" s="131">
        <v>40.304685663717606</v>
      </c>
      <c r="AA2067" s="131">
        <v>1398.6820598836209</v>
      </c>
      <c r="AB2067" s="131">
        <v>977.94313902199826</v>
      </c>
      <c r="AC2067" s="131">
        <v>3647.490207788323</v>
      </c>
      <c r="AD2067" s="131">
        <v>1556.8876486421132</v>
      </c>
      <c r="AE2067" s="131">
        <v>2072.7546679131947</v>
      </c>
      <c r="AF2067" s="131">
        <v>10101.240042015344</v>
      </c>
      <c r="AG2067" s="131">
        <v>4095.7254234257748</v>
      </c>
      <c r="AH2067" s="43">
        <v>92475.092888612679</v>
      </c>
    </row>
    <row r="2068" spans="1:34">
      <c r="A2068" s="52">
        <v>0</v>
      </c>
      <c r="C2068" s="53"/>
      <c r="D2068" s="2">
        <v>2018</v>
      </c>
      <c r="E2068" s="2">
        <v>11</v>
      </c>
      <c r="F2068" s="62">
        <v>2019</v>
      </c>
      <c r="G2068" s="62">
        <v>2019</v>
      </c>
      <c r="H2068" s="131">
        <v>981.49223591478005</v>
      </c>
      <c r="I2068" s="131">
        <v>789.08305292411751</v>
      </c>
      <c r="J2068" s="131">
        <v>1085.6022553281998</v>
      </c>
      <c r="K2068" s="131">
        <v>6338.4873833882111</v>
      </c>
      <c r="L2068" s="131">
        <v>5049.3352313177447</v>
      </c>
      <c r="M2068" s="131">
        <v>223.81091599715725</v>
      </c>
      <c r="N2068" s="131">
        <v>3642.848627916218</v>
      </c>
      <c r="O2068" s="131">
        <v>666.16861487388974</v>
      </c>
      <c r="P2068" s="131">
        <v>531.24686988858639</v>
      </c>
      <c r="Q2068" s="131">
        <v>1193.171362690048</v>
      </c>
      <c r="R2068" s="131">
        <v>0</v>
      </c>
      <c r="S2068" s="131">
        <v>1560.2713113044733</v>
      </c>
      <c r="T2068" s="131">
        <v>3352.0733542107869</v>
      </c>
      <c r="U2068" s="131">
        <v>9428.6535922535149</v>
      </c>
      <c r="V2068" s="131">
        <v>15268.493641196852</v>
      </c>
      <c r="W2068" s="131">
        <v>1239.2535266139394</v>
      </c>
      <c r="X2068" s="131">
        <v>6739.7539640406594</v>
      </c>
      <c r="Y2068" s="131">
        <v>0</v>
      </c>
      <c r="Z2068" s="131">
        <v>0.40752968315184629</v>
      </c>
      <c r="AA2068" s="131">
        <v>1274.1947863584269</v>
      </c>
      <c r="AB2068" s="131">
        <v>928.95275584220224</v>
      </c>
      <c r="AC2068" s="131">
        <v>2890.8858028250097</v>
      </c>
      <c r="AD2068" s="131">
        <v>1304.267576726993</v>
      </c>
      <c r="AE2068" s="131">
        <v>1589.6593798660642</v>
      </c>
      <c r="AF2068" s="131">
        <v>8686.9958329423753</v>
      </c>
      <c r="AG2068" s="131">
        <v>3179.6247876351504</v>
      </c>
      <c r="AH2068" s="43">
        <v>77944.734391738559</v>
      </c>
    </row>
    <row r="2069" spans="1:34">
      <c r="A2069" s="52">
        <v>0</v>
      </c>
      <c r="C2069" s="53"/>
      <c r="D2069" s="2">
        <v>2018</v>
      </c>
      <c r="E2069" s="2">
        <v>12</v>
      </c>
      <c r="F2069" s="62">
        <v>2019</v>
      </c>
      <c r="G2069" s="62">
        <v>2019</v>
      </c>
      <c r="H2069" s="131">
        <v>884.44640412685828</v>
      </c>
      <c r="I2069" s="131">
        <v>684.66363846343722</v>
      </c>
      <c r="J2069" s="131">
        <v>661.40262666717183</v>
      </c>
      <c r="K2069" s="131">
        <v>5054.0474280407361</v>
      </c>
      <c r="L2069" s="131">
        <v>4060.22241391132</v>
      </c>
      <c r="M2069" s="131">
        <v>217.10364879850425</v>
      </c>
      <c r="N2069" s="131">
        <v>2952.4655011607879</v>
      </c>
      <c r="O2069" s="131">
        <v>576.48596284766097</v>
      </c>
      <c r="P2069" s="131">
        <v>525.76971391484369</v>
      </c>
      <c r="Q2069" s="131">
        <v>1104.2312117852266</v>
      </c>
      <c r="R2069" s="131">
        <v>0</v>
      </c>
      <c r="S2069" s="131">
        <v>1236.1119484964333</v>
      </c>
      <c r="T2069" s="131">
        <v>2616.4692841024566</v>
      </c>
      <c r="U2069" s="131">
        <v>6397.7234739869582</v>
      </c>
      <c r="V2069" s="131">
        <v>12966.346944299041</v>
      </c>
      <c r="W2069" s="131">
        <v>968.61531848553489</v>
      </c>
      <c r="X2069" s="131">
        <v>3928.5399297401896</v>
      </c>
      <c r="Y2069" s="131">
        <v>0.16584562453587537</v>
      </c>
      <c r="Z2069" s="131">
        <v>32.928398398669181</v>
      </c>
      <c r="AA2069" s="131">
        <v>520.92140448489261</v>
      </c>
      <c r="AB2069" s="131">
        <v>440.12102567424716</v>
      </c>
      <c r="AC2069" s="131">
        <v>2937.8724932873438</v>
      </c>
      <c r="AD2069" s="131">
        <v>1170.4068542902764</v>
      </c>
      <c r="AE2069" s="131">
        <v>218.14859308338166</v>
      </c>
      <c r="AF2069" s="131">
        <v>8313.1104062577142</v>
      </c>
      <c r="AG2069" s="131">
        <v>2379.0124438005837</v>
      </c>
      <c r="AH2069" s="43">
        <v>60847.332913728795</v>
      </c>
    </row>
    <row r="2070" spans="1:34">
      <c r="A2070" s="52">
        <v>0</v>
      </c>
      <c r="C2070" s="53"/>
      <c r="D2070" s="2">
        <v>2019</v>
      </c>
      <c r="E2070" s="2">
        <v>1</v>
      </c>
      <c r="F2070" s="62">
        <v>2019</v>
      </c>
      <c r="G2070" s="62">
        <v>2019</v>
      </c>
      <c r="H2070" s="131">
        <v>1013.1242633646406</v>
      </c>
      <c r="I2070" s="131">
        <v>733.9543785805181</v>
      </c>
      <c r="J2070" s="131">
        <v>338.88337626076139</v>
      </c>
      <c r="K2070" s="131">
        <v>6076.6288729631578</v>
      </c>
      <c r="L2070" s="131">
        <v>4167.2632957449196</v>
      </c>
      <c r="M2070" s="131">
        <v>204.09255904472633</v>
      </c>
      <c r="N2070" s="131">
        <v>3269.9979849921679</v>
      </c>
      <c r="O2070" s="131">
        <v>750.88874742102212</v>
      </c>
      <c r="P2070" s="131">
        <v>489.14356206321787</v>
      </c>
      <c r="Q2070" s="131">
        <v>1095.6641825436595</v>
      </c>
      <c r="R2070" s="131">
        <v>0</v>
      </c>
      <c r="S2070" s="131">
        <v>1401.1456945675982</v>
      </c>
      <c r="T2070" s="131">
        <v>1775.2747621727808</v>
      </c>
      <c r="U2070" s="131">
        <v>9578.7735457022936</v>
      </c>
      <c r="V2070" s="131">
        <v>10205.081415078364</v>
      </c>
      <c r="W2070" s="131">
        <v>1170.1294821136112</v>
      </c>
      <c r="X2070" s="131">
        <v>3604.0420087838456</v>
      </c>
      <c r="Y2070" s="131">
        <v>0</v>
      </c>
      <c r="Z2070" s="131">
        <v>0.28527077820629237</v>
      </c>
      <c r="AA2070" s="131">
        <v>1222.223978535206</v>
      </c>
      <c r="AB2070" s="131">
        <v>760.91247861749764</v>
      </c>
      <c r="AC2070" s="131">
        <v>1866.7958735915411</v>
      </c>
      <c r="AD2070" s="131">
        <v>1164.1174183365915</v>
      </c>
      <c r="AE2070" s="131">
        <v>174.57292824941922</v>
      </c>
      <c r="AF2070" s="131">
        <v>8811.1743862094827</v>
      </c>
      <c r="AG2070" s="131">
        <v>2589.5860102625097</v>
      </c>
      <c r="AH2070" s="43">
        <v>62463.756475977738</v>
      </c>
    </row>
    <row r="2071" spans="1:34">
      <c r="A2071" s="52">
        <v>0</v>
      </c>
      <c r="C2071" s="53"/>
      <c r="D2071" s="2">
        <v>2019</v>
      </c>
      <c r="E2071" s="2">
        <v>2</v>
      </c>
      <c r="F2071" s="62">
        <v>2019</v>
      </c>
      <c r="G2071" s="62">
        <v>2019</v>
      </c>
      <c r="H2071" s="131">
        <v>1293.3594580053957</v>
      </c>
      <c r="I2071" s="131">
        <v>673.91653227371035</v>
      </c>
      <c r="J2071" s="131">
        <v>379.87051777858414</v>
      </c>
      <c r="K2071" s="131">
        <v>3342.5360259629606</v>
      </c>
      <c r="L2071" s="131">
        <v>4926.2210080641153</v>
      </c>
      <c r="M2071" s="131">
        <v>201.31887712047134</v>
      </c>
      <c r="N2071" s="131">
        <v>2951.6721507696288</v>
      </c>
      <c r="O2071" s="131">
        <v>615.74941696627104</v>
      </c>
      <c r="P2071" s="131">
        <v>476.21449320002955</v>
      </c>
      <c r="Q2071" s="131">
        <v>968.82637174961462</v>
      </c>
      <c r="R2071" s="131">
        <v>0</v>
      </c>
      <c r="S2071" s="131">
        <v>1097.467846785097</v>
      </c>
      <c r="T2071" s="131">
        <v>1246.36964805296</v>
      </c>
      <c r="U2071" s="131">
        <v>6397.0110073758315</v>
      </c>
      <c r="V2071" s="131">
        <v>9726.1691730650255</v>
      </c>
      <c r="W2071" s="131">
        <v>1040.1191632467328</v>
      </c>
      <c r="X2071" s="131">
        <v>3134.8964499620179</v>
      </c>
      <c r="Y2071" s="131">
        <v>0</v>
      </c>
      <c r="Z2071" s="131">
        <v>2.4451780989110778</v>
      </c>
      <c r="AA2071" s="131">
        <v>1219.2311071119234</v>
      </c>
      <c r="AB2071" s="131">
        <v>664.05042700225863</v>
      </c>
      <c r="AC2071" s="131">
        <v>1990.8602851094711</v>
      </c>
      <c r="AD2071" s="131">
        <v>978.42770763982958</v>
      </c>
      <c r="AE2071" s="131">
        <v>69.272001539486098</v>
      </c>
      <c r="AF2071" s="131">
        <v>8091.2294962812875</v>
      </c>
      <c r="AG2071" s="131">
        <v>2042.3111331011246</v>
      </c>
      <c r="AH2071" s="43">
        <v>53529.545476262741</v>
      </c>
    </row>
    <row r="2072" spans="1:34">
      <c r="A2072" s="52">
        <v>0</v>
      </c>
      <c r="C2072" s="53"/>
      <c r="D2072" s="2">
        <v>2019</v>
      </c>
      <c r="E2072" s="2">
        <v>3</v>
      </c>
      <c r="F2072" s="62">
        <v>2019</v>
      </c>
      <c r="G2072" s="62">
        <v>2019</v>
      </c>
      <c r="H2072" s="131">
        <v>1467.182055448319</v>
      </c>
      <c r="I2072" s="131">
        <v>783.97486047591394</v>
      </c>
      <c r="J2072" s="131">
        <v>329.43366978148828</v>
      </c>
      <c r="K2072" s="131">
        <v>5809.7322588649813</v>
      </c>
      <c r="L2072" s="131">
        <v>4423.5074646359644</v>
      </c>
      <c r="M2072" s="131">
        <v>232.58583699389126</v>
      </c>
      <c r="N2072" s="131">
        <v>3284.7591104519242</v>
      </c>
      <c r="O2072" s="131">
        <v>671.09143419715326</v>
      </c>
      <c r="P2072" s="131">
        <v>775.93042961353683</v>
      </c>
      <c r="Q2072" s="131">
        <v>1101.6153249939084</v>
      </c>
      <c r="R2072" s="131">
        <v>0</v>
      </c>
      <c r="S2072" s="131">
        <v>1342.6552141581283</v>
      </c>
      <c r="T2072" s="131">
        <v>1510.9104324288974</v>
      </c>
      <c r="U2072" s="131">
        <v>9013.9170624634662</v>
      </c>
      <c r="V2072" s="131">
        <v>12000.577935628162</v>
      </c>
      <c r="W2072" s="131">
        <v>1173.6076517256508</v>
      </c>
      <c r="X2072" s="131">
        <v>3740.6286904661492</v>
      </c>
      <c r="Y2072" s="131">
        <v>0</v>
      </c>
      <c r="Z2072" s="131">
        <v>5.9499333740169567</v>
      </c>
      <c r="AA2072" s="131">
        <v>1363.9000406400644</v>
      </c>
      <c r="AB2072" s="131">
        <v>694.34895132848828</v>
      </c>
      <c r="AC2072" s="131">
        <v>1440.5993625554108</v>
      </c>
      <c r="AD2072" s="131">
        <v>1138.5560743537008</v>
      </c>
      <c r="AE2072" s="131">
        <v>694.47676333306231</v>
      </c>
      <c r="AF2072" s="131">
        <v>9105.8734890716405</v>
      </c>
      <c r="AG2072" s="131">
        <v>2560.5529286130618</v>
      </c>
      <c r="AH2072" s="43">
        <v>64666.366975596975</v>
      </c>
    </row>
    <row r="2073" spans="1:34">
      <c r="A2073" s="52">
        <v>0</v>
      </c>
      <c r="C2073" s="53"/>
      <c r="D2073" s="2">
        <v>2019</v>
      </c>
      <c r="E2073" s="2">
        <v>4</v>
      </c>
      <c r="F2073" s="62">
        <v>2019</v>
      </c>
      <c r="G2073" s="62">
        <v>2019</v>
      </c>
      <c r="H2073" s="131">
        <v>1393.2131257944147</v>
      </c>
      <c r="I2073" s="131">
        <v>873.76626928946575</v>
      </c>
      <c r="J2073" s="131">
        <v>446.90197227586697</v>
      </c>
      <c r="K2073" s="131">
        <v>6656.2565565272007</v>
      </c>
      <c r="L2073" s="131">
        <v>6006.7488036538316</v>
      </c>
      <c r="M2073" s="131">
        <v>223.40747135362921</v>
      </c>
      <c r="N2073" s="131">
        <v>4180.6199885176811</v>
      </c>
      <c r="O2073" s="131">
        <v>763.75159791083968</v>
      </c>
      <c r="P2073" s="131">
        <v>843.81735603638754</v>
      </c>
      <c r="Q2073" s="131">
        <v>1259.0263126614855</v>
      </c>
      <c r="R2073" s="131">
        <v>0</v>
      </c>
      <c r="S2073" s="131">
        <v>1065.235718972471</v>
      </c>
      <c r="T2073" s="131">
        <v>3470.9331943626221</v>
      </c>
      <c r="U2073" s="131">
        <v>9150.8887684523797</v>
      </c>
      <c r="V2073" s="131">
        <v>17609.785794995365</v>
      </c>
      <c r="W2073" s="131">
        <v>1416.6401768279709</v>
      </c>
      <c r="X2073" s="131">
        <v>5026.2727877126208</v>
      </c>
      <c r="Y2073" s="131">
        <v>0</v>
      </c>
      <c r="Z2073" s="131">
        <v>0.32602374652147709</v>
      </c>
      <c r="AA2073" s="131">
        <v>1182.9122079483027</v>
      </c>
      <c r="AB2073" s="131">
        <v>827.47600590650677</v>
      </c>
      <c r="AC2073" s="131">
        <v>2154.4060836354988</v>
      </c>
      <c r="AD2073" s="131">
        <v>1296.195573363975</v>
      </c>
      <c r="AE2073" s="131">
        <v>1350.3674417749824</v>
      </c>
      <c r="AF2073" s="131">
        <v>9396.6271195055797</v>
      </c>
      <c r="AG2073" s="131">
        <v>3328.0361304767403</v>
      </c>
      <c r="AH2073" s="43">
        <v>79923.612481702337</v>
      </c>
    </row>
    <row r="2074" spans="1:34">
      <c r="A2074" s="52">
        <v>0</v>
      </c>
      <c r="C2074" s="53"/>
      <c r="D2074" s="2">
        <v>2019</v>
      </c>
      <c r="E2074" s="2">
        <v>5</v>
      </c>
      <c r="F2074" s="62">
        <v>2020</v>
      </c>
      <c r="G2074" s="62">
        <v>2020</v>
      </c>
      <c r="H2074" s="131">
        <v>1070.0926234806518</v>
      </c>
      <c r="I2074" s="131">
        <v>935.66164012289335</v>
      </c>
      <c r="J2074" s="131">
        <v>482.03106404535976</v>
      </c>
      <c r="K2074" s="131">
        <v>9309.5247037469762</v>
      </c>
      <c r="L2074" s="131">
        <v>3446.1657024022388</v>
      </c>
      <c r="M2074" s="131">
        <v>225.82813921479723</v>
      </c>
      <c r="N2074" s="131">
        <v>6283.7918754816847</v>
      </c>
      <c r="O2074" s="131">
        <v>904.56805064967671</v>
      </c>
      <c r="P2074" s="131">
        <v>1266.6016338190911</v>
      </c>
      <c r="Q2074" s="131">
        <v>1523.1327828299568</v>
      </c>
      <c r="R2074" s="131">
        <v>0</v>
      </c>
      <c r="S2074" s="131">
        <v>2016.5101876746387</v>
      </c>
      <c r="T2074" s="131">
        <v>2437.8971964634165</v>
      </c>
      <c r="U2074" s="131">
        <v>8805.6177332470816</v>
      </c>
      <c r="V2074" s="131">
        <v>19768.795244457458</v>
      </c>
      <c r="W2074" s="131">
        <v>1957.5870822794288</v>
      </c>
      <c r="X2074" s="131">
        <v>7820.4762179793252</v>
      </c>
      <c r="Y2074" s="131">
        <v>0.43534476440667286</v>
      </c>
      <c r="Z2074" s="131">
        <v>6.1944511839080647</v>
      </c>
      <c r="AA2074" s="131">
        <v>1379.3497282575513</v>
      </c>
      <c r="AB2074" s="131">
        <v>996.54177164686848</v>
      </c>
      <c r="AC2074" s="131">
        <v>2789.73874813362</v>
      </c>
      <c r="AD2074" s="131">
        <v>1560.0155499452826</v>
      </c>
      <c r="AE2074" s="131">
        <v>103.94958214208599</v>
      </c>
      <c r="AF2074" s="131">
        <v>11104.878243295403</v>
      </c>
      <c r="AG2074" s="131">
        <v>5072.7517363246025</v>
      </c>
      <c r="AH2074" s="43">
        <v>91268.137033588413</v>
      </c>
    </row>
    <row r="2075" spans="1:34">
      <c r="A2075" s="52">
        <v>0</v>
      </c>
      <c r="C2075" s="53"/>
      <c r="D2075" s="2">
        <v>2019</v>
      </c>
      <c r="E2075" s="2">
        <v>6</v>
      </c>
      <c r="F2075" s="62">
        <v>2020</v>
      </c>
      <c r="G2075" s="62">
        <v>2020</v>
      </c>
      <c r="H2075" s="131">
        <v>1458.2101419760634</v>
      </c>
      <c r="I2075" s="131">
        <v>942.89271774437623</v>
      </c>
      <c r="J2075" s="131">
        <v>415.61422460363946</v>
      </c>
      <c r="K2075" s="131">
        <v>20318.395632409793</v>
      </c>
      <c r="L2075" s="131">
        <v>3764.0530286450435</v>
      </c>
      <c r="M2075" s="131">
        <v>213.67436932851629</v>
      </c>
      <c r="N2075" s="131">
        <v>7554.4747519889179</v>
      </c>
      <c r="O2075" s="131">
        <v>977.25903597947979</v>
      </c>
      <c r="P2075" s="131">
        <v>1592.0266697011864</v>
      </c>
      <c r="Q2075" s="131">
        <v>1761.2438780097032</v>
      </c>
      <c r="R2075" s="131">
        <v>0</v>
      </c>
      <c r="S2075" s="131">
        <v>2052.0574325026159</v>
      </c>
      <c r="T2075" s="131">
        <v>2252.7962874383643</v>
      </c>
      <c r="U2075" s="131">
        <v>6978.0761060177729</v>
      </c>
      <c r="V2075" s="131">
        <v>21200.643032254888</v>
      </c>
      <c r="W2075" s="131">
        <v>2249.2773696386012</v>
      </c>
      <c r="X2075" s="131">
        <v>9382.0224847691497</v>
      </c>
      <c r="Y2075" s="131">
        <v>3.1510668661816319</v>
      </c>
      <c r="Z2075" s="131">
        <v>125.4376364741383</v>
      </c>
      <c r="AA2075" s="131">
        <v>1411.9882044547026</v>
      </c>
      <c r="AB2075" s="131">
        <v>1008.8010207204046</v>
      </c>
      <c r="AC2075" s="131">
        <v>2941.5378740440642</v>
      </c>
      <c r="AD2075" s="131">
        <v>1531.7971715220651</v>
      </c>
      <c r="AE2075" s="131">
        <v>115.82062442271219</v>
      </c>
      <c r="AF2075" s="131">
        <v>11341.364323137695</v>
      </c>
      <c r="AG2075" s="131">
        <v>6130.4111863687485</v>
      </c>
      <c r="AH2075" s="43">
        <v>107723.02627101881</v>
      </c>
    </row>
    <row r="2076" spans="1:34">
      <c r="A2076" s="52">
        <v>0</v>
      </c>
      <c r="C2076" s="53"/>
      <c r="D2076" s="2">
        <v>2019</v>
      </c>
      <c r="E2076" s="2">
        <v>7</v>
      </c>
      <c r="F2076" s="62">
        <v>2020</v>
      </c>
      <c r="G2076" s="62">
        <v>2020</v>
      </c>
      <c r="H2076" s="131">
        <v>1275.1523964357812</v>
      </c>
      <c r="I2076" s="131">
        <v>1012.6493977351037</v>
      </c>
      <c r="J2076" s="131">
        <v>509.90001547102099</v>
      </c>
      <c r="K2076" s="131">
        <v>10692.023359854278</v>
      </c>
      <c r="L2076" s="131">
        <v>4083.5924328068231</v>
      </c>
      <c r="M2076" s="131">
        <v>215.38900906351026</v>
      </c>
      <c r="N2076" s="131">
        <v>8102.6558313592341</v>
      </c>
      <c r="O2076" s="131">
        <v>1097.5108079969416</v>
      </c>
      <c r="P2076" s="131">
        <v>1266.9369698991163</v>
      </c>
      <c r="Q2076" s="131">
        <v>1895.4388704043304</v>
      </c>
      <c r="R2076" s="131">
        <v>0</v>
      </c>
      <c r="S2076" s="131">
        <v>2176.5220238116572</v>
      </c>
      <c r="T2076" s="131">
        <v>2713.1311315418502</v>
      </c>
      <c r="U2076" s="131">
        <v>8032.186649601208</v>
      </c>
      <c r="V2076" s="131">
        <v>22436.76353554878</v>
      </c>
      <c r="W2076" s="131">
        <v>2532.9495607342287</v>
      </c>
      <c r="X2076" s="131">
        <v>9075.0474724548385</v>
      </c>
      <c r="Y2076" s="131">
        <v>5.9704424832915119</v>
      </c>
      <c r="Z2076" s="131">
        <v>144.59153158227508</v>
      </c>
      <c r="AA2076" s="131">
        <v>1443.4133543991713</v>
      </c>
      <c r="AB2076" s="131">
        <v>1080.1656987872625</v>
      </c>
      <c r="AC2076" s="131">
        <v>3424.0241609869645</v>
      </c>
      <c r="AD2076" s="131">
        <v>1648.4376201176765</v>
      </c>
      <c r="AE2076" s="131">
        <v>113.89755715308362</v>
      </c>
      <c r="AF2076" s="131">
        <v>12119.660673714818</v>
      </c>
      <c r="AG2076" s="131">
        <v>6831.3012062769485</v>
      </c>
      <c r="AH2076" s="43">
        <v>103929.31171022021</v>
      </c>
    </row>
    <row r="2077" spans="1:34">
      <c r="A2077" s="52">
        <v>0</v>
      </c>
      <c r="C2077" s="53"/>
      <c r="D2077" s="2">
        <v>2019</v>
      </c>
      <c r="E2077" s="2">
        <v>8</v>
      </c>
      <c r="F2077" s="62">
        <v>2020</v>
      </c>
      <c r="G2077" s="62">
        <v>2020</v>
      </c>
      <c r="H2077" s="131">
        <v>1220.2021684455588</v>
      </c>
      <c r="I2077" s="131">
        <v>1092.4897822989085</v>
      </c>
      <c r="J2077" s="131">
        <v>491.80728477290057</v>
      </c>
      <c r="K2077" s="131">
        <v>10803.230282395183</v>
      </c>
      <c r="L2077" s="131">
        <v>4186.5719564229412</v>
      </c>
      <c r="M2077" s="131">
        <v>221.08766465334324</v>
      </c>
      <c r="N2077" s="131">
        <v>8151.9156783739591</v>
      </c>
      <c r="O2077" s="131">
        <v>1123.6335105349046</v>
      </c>
      <c r="P2077" s="131">
        <v>1199.608936942974</v>
      </c>
      <c r="Q2077" s="131">
        <v>1805.1253789340669</v>
      </c>
      <c r="R2077" s="131">
        <v>0</v>
      </c>
      <c r="S2077" s="131">
        <v>2216.401896818114</v>
      </c>
      <c r="T2077" s="131">
        <v>2873.1754828151793</v>
      </c>
      <c r="U2077" s="131">
        <v>8839.0227018550886</v>
      </c>
      <c r="V2077" s="131">
        <v>22706.605765771525</v>
      </c>
      <c r="W2077" s="131">
        <v>2605.5151625348917</v>
      </c>
      <c r="X2077" s="131">
        <v>9486.856735934829</v>
      </c>
      <c r="Y2077" s="131">
        <v>18.014980965209464</v>
      </c>
      <c r="Z2077" s="131">
        <v>180.6171555728983</v>
      </c>
      <c r="AA2077" s="131">
        <v>1442.8875796896762</v>
      </c>
      <c r="AB2077" s="131">
        <v>1143.0934031571242</v>
      </c>
      <c r="AC2077" s="131">
        <v>3714.2175917547052</v>
      </c>
      <c r="AD2077" s="131">
        <v>1680.658366875057</v>
      </c>
      <c r="AE2077" s="131">
        <v>149.37554953817758</v>
      </c>
      <c r="AF2077" s="131">
        <v>12433.533388201831</v>
      </c>
      <c r="AG2077" s="131">
        <v>7025.6708611528029</v>
      </c>
      <c r="AH2077" s="43">
        <v>106811.31926641183</v>
      </c>
    </row>
    <row r="2078" spans="1:34">
      <c r="A2078" s="52">
        <v>0</v>
      </c>
      <c r="C2078" s="53"/>
      <c r="D2078" s="2">
        <v>2019</v>
      </c>
      <c r="E2078" s="2">
        <v>9</v>
      </c>
      <c r="F2078" s="62">
        <v>2020</v>
      </c>
      <c r="G2078" s="62">
        <v>2020</v>
      </c>
      <c r="H2078" s="131">
        <v>955.98041349856078</v>
      </c>
      <c r="I2078" s="131">
        <v>1035.1718826203648</v>
      </c>
      <c r="J2078" s="131">
        <v>441.04392252753695</v>
      </c>
      <c r="K2078" s="131">
        <v>9998.0245788814518</v>
      </c>
      <c r="L2078" s="131">
        <v>3797.9550442740128</v>
      </c>
      <c r="M2078" s="131">
        <v>212.46403539793226</v>
      </c>
      <c r="N2078" s="131">
        <v>7449.4399683835809</v>
      </c>
      <c r="O2078" s="131">
        <v>1083.417252676308</v>
      </c>
      <c r="P2078" s="131">
        <v>1081.6451559030481</v>
      </c>
      <c r="Q2078" s="131">
        <v>1657.4912681490418</v>
      </c>
      <c r="R2078" s="131">
        <v>0</v>
      </c>
      <c r="S2078" s="131">
        <v>2028.7203216321711</v>
      </c>
      <c r="T2078" s="131">
        <v>2768.8555043446254</v>
      </c>
      <c r="U2078" s="131">
        <v>11304.966797498975</v>
      </c>
      <c r="V2078" s="131">
        <v>20653.591213485503</v>
      </c>
      <c r="W2078" s="131">
        <v>2349.7415529589939</v>
      </c>
      <c r="X2078" s="131">
        <v>8649.6150884733124</v>
      </c>
      <c r="Y2078" s="131">
        <v>6.861862715171843</v>
      </c>
      <c r="Z2078" s="131">
        <v>166.76114634573554</v>
      </c>
      <c r="AA2078" s="131">
        <v>1405.6384637323326</v>
      </c>
      <c r="AB2078" s="131">
        <v>1068.6988726576431</v>
      </c>
      <c r="AC2078" s="131">
        <v>3370.2128806395003</v>
      </c>
      <c r="AD2078" s="131">
        <v>1729.4939872213167</v>
      </c>
      <c r="AE2078" s="131">
        <v>391.85873980102156</v>
      </c>
      <c r="AF2078" s="131">
        <v>11436.678630745726</v>
      </c>
      <c r="AG2078" s="131">
        <v>6127.5516725594407</v>
      </c>
      <c r="AH2078" s="43">
        <v>101171.8802571233</v>
      </c>
    </row>
    <row r="2079" spans="1:34">
      <c r="A2079" s="52">
        <v>0</v>
      </c>
      <c r="C2079" s="53"/>
      <c r="D2079" s="2">
        <v>2019</v>
      </c>
      <c r="E2079" s="2">
        <v>10</v>
      </c>
      <c r="F2079" s="62">
        <v>2020</v>
      </c>
      <c r="G2079" s="62">
        <v>2020</v>
      </c>
      <c r="H2079" s="131">
        <v>863.95797580635201</v>
      </c>
      <c r="I2079" s="131">
        <v>877.5808285852022</v>
      </c>
      <c r="J2079" s="131">
        <v>996.25259162580437</v>
      </c>
      <c r="K2079" s="131">
        <v>8147.2280423284083</v>
      </c>
      <c r="L2079" s="131">
        <v>3270.8733515409772</v>
      </c>
      <c r="M2079" s="131">
        <v>227.69407069111423</v>
      </c>
      <c r="N2079" s="131">
        <v>5524.4593874582042</v>
      </c>
      <c r="O2079" s="131">
        <v>806.27046480773697</v>
      </c>
      <c r="P2079" s="131">
        <v>772.98692402220581</v>
      </c>
      <c r="Q2079" s="131">
        <v>1379.2917078923433</v>
      </c>
      <c r="R2079" s="131">
        <v>0</v>
      </c>
      <c r="S2079" s="131">
        <v>1870.087049006487</v>
      </c>
      <c r="T2079" s="131">
        <v>4123.1800962884599</v>
      </c>
      <c r="U2079" s="131">
        <v>11582.812583415014</v>
      </c>
      <c r="V2079" s="131">
        <v>18802.720677146415</v>
      </c>
      <c r="W2079" s="131">
        <v>1603.8023142674197</v>
      </c>
      <c r="X2079" s="131">
        <v>7733.4158001617698</v>
      </c>
      <c r="Y2079" s="131">
        <v>1.4511492146889093</v>
      </c>
      <c r="Z2079" s="131">
        <v>40.304685663717606</v>
      </c>
      <c r="AA2079" s="131">
        <v>1398.6820598836209</v>
      </c>
      <c r="AB2079" s="131">
        <v>977.94313902199826</v>
      </c>
      <c r="AC2079" s="131">
        <v>3647.490207788323</v>
      </c>
      <c r="AD2079" s="131">
        <v>1556.8876486421132</v>
      </c>
      <c r="AE2079" s="131">
        <v>2072.7546679131947</v>
      </c>
      <c r="AF2079" s="131">
        <v>10101.240042015344</v>
      </c>
      <c r="AG2079" s="131">
        <v>4095.7254234257748</v>
      </c>
      <c r="AH2079" s="43">
        <v>92475.092888612679</v>
      </c>
    </row>
    <row r="2080" spans="1:34">
      <c r="A2080" s="52">
        <v>0</v>
      </c>
      <c r="C2080" s="53"/>
      <c r="D2080" s="2">
        <v>2019</v>
      </c>
      <c r="E2080" s="2">
        <v>11</v>
      </c>
      <c r="F2080" s="62">
        <v>2020</v>
      </c>
      <c r="G2080" s="62">
        <v>2020</v>
      </c>
      <c r="H2080" s="131">
        <v>981.49223591478005</v>
      </c>
      <c r="I2080" s="131">
        <v>789.08305292411751</v>
      </c>
      <c r="J2080" s="131">
        <v>1085.6022553281998</v>
      </c>
      <c r="K2080" s="131">
        <v>6338.4873833882111</v>
      </c>
      <c r="L2080" s="131">
        <v>5049.3352313177447</v>
      </c>
      <c r="M2080" s="131">
        <v>223.81091599715725</v>
      </c>
      <c r="N2080" s="131">
        <v>3642.848627916218</v>
      </c>
      <c r="O2080" s="131">
        <v>666.16861487388974</v>
      </c>
      <c r="P2080" s="131">
        <v>531.24686988858639</v>
      </c>
      <c r="Q2080" s="131">
        <v>1193.171362690048</v>
      </c>
      <c r="R2080" s="131">
        <v>0</v>
      </c>
      <c r="S2080" s="131">
        <v>1560.2713113044733</v>
      </c>
      <c r="T2080" s="131">
        <v>3352.0733542107869</v>
      </c>
      <c r="U2080" s="131">
        <v>9428.6535922535149</v>
      </c>
      <c r="V2080" s="131">
        <v>15268.493641196852</v>
      </c>
      <c r="W2080" s="131">
        <v>1239.2535266139394</v>
      </c>
      <c r="X2080" s="131">
        <v>6739.7539640406594</v>
      </c>
      <c r="Y2080" s="131">
        <v>0</v>
      </c>
      <c r="Z2080" s="131">
        <v>0.40752968315184629</v>
      </c>
      <c r="AA2080" s="131">
        <v>1274.1947863584269</v>
      </c>
      <c r="AB2080" s="131">
        <v>928.95275584220224</v>
      </c>
      <c r="AC2080" s="131">
        <v>2890.8858028250097</v>
      </c>
      <c r="AD2080" s="131">
        <v>1304.267576726993</v>
      </c>
      <c r="AE2080" s="131">
        <v>1589.6593798660642</v>
      </c>
      <c r="AF2080" s="131">
        <v>8686.9958329423753</v>
      </c>
      <c r="AG2080" s="131">
        <v>3179.6247876351504</v>
      </c>
      <c r="AH2080" s="43">
        <v>77944.734391738559</v>
      </c>
    </row>
    <row r="2081" spans="1:34">
      <c r="A2081" s="52">
        <v>0</v>
      </c>
      <c r="C2081" s="53"/>
      <c r="D2081" s="2">
        <v>2019</v>
      </c>
      <c r="E2081" s="2">
        <v>12</v>
      </c>
      <c r="F2081" s="62">
        <v>2020</v>
      </c>
      <c r="G2081" s="62">
        <v>2020</v>
      </c>
      <c r="H2081" s="131">
        <v>884.44640412685828</v>
      </c>
      <c r="I2081" s="131">
        <v>684.66363846343722</v>
      </c>
      <c r="J2081" s="131">
        <v>661.40262666717183</v>
      </c>
      <c r="K2081" s="131">
        <v>5054.0474280407361</v>
      </c>
      <c r="L2081" s="131">
        <v>4060.22241391132</v>
      </c>
      <c r="M2081" s="131">
        <v>217.10364879850425</v>
      </c>
      <c r="N2081" s="131">
        <v>2952.4655011607879</v>
      </c>
      <c r="O2081" s="131">
        <v>576.48596284766097</v>
      </c>
      <c r="P2081" s="131">
        <v>525.76971391484369</v>
      </c>
      <c r="Q2081" s="131">
        <v>1104.2312117852266</v>
      </c>
      <c r="R2081" s="131">
        <v>0</v>
      </c>
      <c r="S2081" s="131">
        <v>1236.1119484964333</v>
      </c>
      <c r="T2081" s="131">
        <v>2616.4692841024566</v>
      </c>
      <c r="U2081" s="131">
        <v>6397.7234739869582</v>
      </c>
      <c r="V2081" s="131">
        <v>12966.346944299041</v>
      </c>
      <c r="W2081" s="131">
        <v>968.61531848553489</v>
      </c>
      <c r="X2081" s="131">
        <v>3928.5399297401896</v>
      </c>
      <c r="Y2081" s="131">
        <v>0.16584562453587537</v>
      </c>
      <c r="Z2081" s="131">
        <v>32.928398398669181</v>
      </c>
      <c r="AA2081" s="131">
        <v>520.92140448489261</v>
      </c>
      <c r="AB2081" s="131">
        <v>440.12102567424716</v>
      </c>
      <c r="AC2081" s="131">
        <v>2937.8724932873438</v>
      </c>
      <c r="AD2081" s="131">
        <v>1170.4068542902764</v>
      </c>
      <c r="AE2081" s="131">
        <v>218.14859308338166</v>
      </c>
      <c r="AF2081" s="131">
        <v>8313.1104062577142</v>
      </c>
      <c r="AG2081" s="131">
        <v>2379.0124438005837</v>
      </c>
      <c r="AH2081" s="43">
        <v>60847.332913728795</v>
      </c>
    </row>
    <row r="2082" spans="1:34">
      <c r="A2082" s="52">
        <v>0</v>
      </c>
      <c r="C2082" s="53"/>
      <c r="D2082" s="2">
        <v>2020</v>
      </c>
      <c r="E2082" s="2">
        <v>1</v>
      </c>
      <c r="F2082" s="62">
        <v>2020</v>
      </c>
      <c r="G2082" s="62">
        <v>2020</v>
      </c>
      <c r="H2082" s="131">
        <v>1013.1242633646406</v>
      </c>
      <c r="I2082" s="131">
        <v>733.9543785805181</v>
      </c>
      <c r="J2082" s="131">
        <v>338.88337626076139</v>
      </c>
      <c r="K2082" s="131">
        <v>6076.6288729631578</v>
      </c>
      <c r="L2082" s="131">
        <v>4167.2632957449196</v>
      </c>
      <c r="M2082" s="131">
        <v>204.09255904472633</v>
      </c>
      <c r="N2082" s="131">
        <v>3269.9979849921679</v>
      </c>
      <c r="O2082" s="131">
        <v>750.88874742102212</v>
      </c>
      <c r="P2082" s="131">
        <v>489.14356206321787</v>
      </c>
      <c r="Q2082" s="131">
        <v>1095.6641825436595</v>
      </c>
      <c r="R2082" s="131">
        <v>0</v>
      </c>
      <c r="S2082" s="131">
        <v>1401.1456945675982</v>
      </c>
      <c r="T2082" s="131">
        <v>1775.2747621727808</v>
      </c>
      <c r="U2082" s="131">
        <v>9578.7735457022936</v>
      </c>
      <c r="V2082" s="131">
        <v>10205.081415078364</v>
      </c>
      <c r="W2082" s="131">
        <v>1170.1294821136112</v>
      </c>
      <c r="X2082" s="131">
        <v>3604.0420087838456</v>
      </c>
      <c r="Y2082" s="131">
        <v>0</v>
      </c>
      <c r="Z2082" s="131">
        <v>0.28527077820629237</v>
      </c>
      <c r="AA2082" s="131">
        <v>1222.223978535206</v>
      </c>
      <c r="AB2082" s="131">
        <v>760.91247861749764</v>
      </c>
      <c r="AC2082" s="131">
        <v>1866.7958735915411</v>
      </c>
      <c r="AD2082" s="131">
        <v>1164.1174183365915</v>
      </c>
      <c r="AE2082" s="131">
        <v>174.57292824941922</v>
      </c>
      <c r="AF2082" s="131">
        <v>8811.1743862094827</v>
      </c>
      <c r="AG2082" s="131">
        <v>2589.5860102625097</v>
      </c>
      <c r="AH2082" s="43">
        <v>62463.756475977738</v>
      </c>
    </row>
    <row r="2083" spans="1:34">
      <c r="A2083" s="52">
        <v>0</v>
      </c>
      <c r="C2083" s="53"/>
      <c r="D2083" s="2">
        <v>2020</v>
      </c>
      <c r="E2083" s="2">
        <v>2</v>
      </c>
      <c r="F2083" s="62">
        <v>2020</v>
      </c>
      <c r="G2083" s="62">
        <v>2020</v>
      </c>
      <c r="H2083" s="131">
        <v>1293.3594580053957</v>
      </c>
      <c r="I2083" s="131">
        <v>673.91653227371035</v>
      </c>
      <c r="J2083" s="131">
        <v>379.87051777858414</v>
      </c>
      <c r="K2083" s="131">
        <v>3342.5360259629606</v>
      </c>
      <c r="L2083" s="131">
        <v>4926.2210080641153</v>
      </c>
      <c r="M2083" s="131">
        <v>201.31887712047134</v>
      </c>
      <c r="N2083" s="131">
        <v>2951.6721507696288</v>
      </c>
      <c r="O2083" s="131">
        <v>615.74941696627104</v>
      </c>
      <c r="P2083" s="131">
        <v>476.21449320002955</v>
      </c>
      <c r="Q2083" s="131">
        <v>968.82637174961462</v>
      </c>
      <c r="R2083" s="131">
        <v>0</v>
      </c>
      <c r="S2083" s="131">
        <v>1097.467846785097</v>
      </c>
      <c r="T2083" s="131">
        <v>1246.36964805296</v>
      </c>
      <c r="U2083" s="131">
        <v>6397.0110073758315</v>
      </c>
      <c r="V2083" s="131">
        <v>9726.1691730650255</v>
      </c>
      <c r="W2083" s="131">
        <v>1040.1191632467328</v>
      </c>
      <c r="X2083" s="131">
        <v>3134.8964499620179</v>
      </c>
      <c r="Y2083" s="131">
        <v>0</v>
      </c>
      <c r="Z2083" s="131">
        <v>2.4451780989110778</v>
      </c>
      <c r="AA2083" s="131">
        <v>1219.2311071119234</v>
      </c>
      <c r="AB2083" s="131">
        <v>664.05042700225863</v>
      </c>
      <c r="AC2083" s="131">
        <v>1990.8602851094711</v>
      </c>
      <c r="AD2083" s="131">
        <v>978.42770763982958</v>
      </c>
      <c r="AE2083" s="131">
        <v>69.272001539486098</v>
      </c>
      <c r="AF2083" s="131">
        <v>8091.2294962812875</v>
      </c>
      <c r="AG2083" s="131">
        <v>2042.3111331011246</v>
      </c>
      <c r="AH2083" s="43">
        <v>53529.545476262741</v>
      </c>
    </row>
    <row r="2084" spans="1:34">
      <c r="A2084" s="52">
        <v>0</v>
      </c>
      <c r="C2084" s="53"/>
      <c r="D2084" s="2">
        <v>2020</v>
      </c>
      <c r="E2084" s="2">
        <v>3</v>
      </c>
      <c r="F2084" s="62">
        <v>2020</v>
      </c>
      <c r="G2084" s="62">
        <v>2020</v>
      </c>
      <c r="H2084" s="131">
        <v>1467.182055448319</v>
      </c>
      <c r="I2084" s="131">
        <v>783.97486047591394</v>
      </c>
      <c r="J2084" s="131">
        <v>329.43366978148828</v>
      </c>
      <c r="K2084" s="131">
        <v>5809.7322588649813</v>
      </c>
      <c r="L2084" s="131">
        <v>4423.5074646359644</v>
      </c>
      <c r="M2084" s="131">
        <v>232.58583699389126</v>
      </c>
      <c r="N2084" s="131">
        <v>3284.7591104519242</v>
      </c>
      <c r="O2084" s="131">
        <v>671.09143419715326</v>
      </c>
      <c r="P2084" s="131">
        <v>775.93042961353683</v>
      </c>
      <c r="Q2084" s="131">
        <v>1101.6153249939084</v>
      </c>
      <c r="R2084" s="131">
        <v>0</v>
      </c>
      <c r="S2084" s="131">
        <v>1342.6552141581283</v>
      </c>
      <c r="T2084" s="131">
        <v>1510.9104324288974</v>
      </c>
      <c r="U2084" s="131">
        <v>9013.9170624634662</v>
      </c>
      <c r="V2084" s="131">
        <v>12000.577935628162</v>
      </c>
      <c r="W2084" s="131">
        <v>1173.6076517256508</v>
      </c>
      <c r="X2084" s="131">
        <v>3740.6286904661492</v>
      </c>
      <c r="Y2084" s="131">
        <v>0</v>
      </c>
      <c r="Z2084" s="131">
        <v>5.9499333740169567</v>
      </c>
      <c r="AA2084" s="131">
        <v>1363.9000406400644</v>
      </c>
      <c r="AB2084" s="131">
        <v>694.34895132848828</v>
      </c>
      <c r="AC2084" s="131">
        <v>1440.5993625554108</v>
      </c>
      <c r="AD2084" s="131">
        <v>1138.5560743537008</v>
      </c>
      <c r="AE2084" s="131">
        <v>694.47676333306231</v>
      </c>
      <c r="AF2084" s="131">
        <v>9105.8734890716405</v>
      </c>
      <c r="AG2084" s="131">
        <v>2560.5529286130618</v>
      </c>
      <c r="AH2084" s="43">
        <v>64666.366975596975</v>
      </c>
    </row>
    <row r="2085" spans="1:34">
      <c r="A2085" s="52">
        <v>0</v>
      </c>
      <c r="C2085" s="53"/>
      <c r="D2085" s="2">
        <v>2020</v>
      </c>
      <c r="E2085" s="2">
        <v>4</v>
      </c>
      <c r="F2085" s="62">
        <v>2020</v>
      </c>
      <c r="G2085" s="62">
        <v>2020</v>
      </c>
      <c r="H2085" s="131">
        <v>1393.2131257944147</v>
      </c>
      <c r="I2085" s="131">
        <v>873.76626928946575</v>
      </c>
      <c r="J2085" s="131">
        <v>446.90197227586697</v>
      </c>
      <c r="K2085" s="131">
        <v>6656.2565565272007</v>
      </c>
      <c r="L2085" s="131">
        <v>6006.7488036538316</v>
      </c>
      <c r="M2085" s="131">
        <v>223.40747135362921</v>
      </c>
      <c r="N2085" s="131">
        <v>4180.6199885176811</v>
      </c>
      <c r="O2085" s="131">
        <v>763.75159791083968</v>
      </c>
      <c r="P2085" s="131">
        <v>843.81735603638754</v>
      </c>
      <c r="Q2085" s="131">
        <v>1259.0263126614855</v>
      </c>
      <c r="R2085" s="131">
        <v>0</v>
      </c>
      <c r="S2085" s="131">
        <v>1065.235718972471</v>
      </c>
      <c r="T2085" s="131">
        <v>3470.9331943626221</v>
      </c>
      <c r="U2085" s="131">
        <v>9150.8887684523797</v>
      </c>
      <c r="V2085" s="131">
        <v>17609.785794995365</v>
      </c>
      <c r="W2085" s="131">
        <v>1416.6401768279709</v>
      </c>
      <c r="X2085" s="131">
        <v>5026.2727877126208</v>
      </c>
      <c r="Y2085" s="131">
        <v>0</v>
      </c>
      <c r="Z2085" s="131">
        <v>0.32602374652147709</v>
      </c>
      <c r="AA2085" s="131">
        <v>1182.9122079483027</v>
      </c>
      <c r="AB2085" s="131">
        <v>827.47600590650677</v>
      </c>
      <c r="AC2085" s="131">
        <v>2154.4060836354988</v>
      </c>
      <c r="AD2085" s="131">
        <v>1296.195573363975</v>
      </c>
      <c r="AE2085" s="131">
        <v>1350.3674417749824</v>
      </c>
      <c r="AF2085" s="131">
        <v>9396.6271195055797</v>
      </c>
      <c r="AG2085" s="131">
        <v>3328.0361304767403</v>
      </c>
      <c r="AH2085" s="43">
        <v>79923.612481702337</v>
      </c>
    </row>
    <row r="2086" spans="1:34">
      <c r="A2086" s="52">
        <v>0</v>
      </c>
      <c r="C2086" s="53"/>
      <c r="D2086" s="2">
        <v>2020</v>
      </c>
      <c r="E2086" s="2">
        <v>5</v>
      </c>
      <c r="F2086" s="62">
        <v>2021</v>
      </c>
      <c r="G2086" s="62">
        <v>2021</v>
      </c>
      <c r="H2086" s="131">
        <v>1070.0926234806518</v>
      </c>
      <c r="I2086" s="131">
        <v>935.66164012289335</v>
      </c>
      <c r="J2086" s="131">
        <v>482.03106404535976</v>
      </c>
      <c r="K2086" s="131">
        <v>9309.5247037469762</v>
      </c>
      <c r="L2086" s="131">
        <v>3446.1657024022388</v>
      </c>
      <c r="M2086" s="131">
        <v>225.82813921479723</v>
      </c>
      <c r="N2086" s="131">
        <v>6283.7918754816847</v>
      </c>
      <c r="O2086" s="131">
        <v>904.56805064967671</v>
      </c>
      <c r="P2086" s="131">
        <v>1266.6016338190911</v>
      </c>
      <c r="Q2086" s="131">
        <v>1523.1327828299568</v>
      </c>
      <c r="R2086" s="131">
        <v>0</v>
      </c>
      <c r="S2086" s="131">
        <v>2016.5101876746387</v>
      </c>
      <c r="T2086" s="131">
        <v>2437.8971964634165</v>
      </c>
      <c r="U2086" s="131">
        <v>8805.6177332470816</v>
      </c>
      <c r="V2086" s="131">
        <v>19768.795244457458</v>
      </c>
      <c r="W2086" s="131">
        <v>1957.5870822794288</v>
      </c>
      <c r="X2086" s="131">
        <v>7820.4762179793252</v>
      </c>
      <c r="Y2086" s="131">
        <v>0.43534476440667286</v>
      </c>
      <c r="Z2086" s="131">
        <v>6.1944511839080647</v>
      </c>
      <c r="AA2086" s="131">
        <v>1379.3497282575513</v>
      </c>
      <c r="AB2086" s="131">
        <v>996.54177164686848</v>
      </c>
      <c r="AC2086" s="131">
        <v>2789.73874813362</v>
      </c>
      <c r="AD2086" s="131">
        <v>1560.0155499452826</v>
      </c>
      <c r="AE2086" s="131">
        <v>103.94958214208599</v>
      </c>
      <c r="AF2086" s="131">
        <v>11104.878243295403</v>
      </c>
      <c r="AG2086" s="131">
        <v>5072.7517363246025</v>
      </c>
      <c r="AH2086" s="43">
        <v>91268.137033588413</v>
      </c>
    </row>
    <row r="2087" spans="1:34">
      <c r="A2087" s="52">
        <v>0</v>
      </c>
      <c r="C2087" s="53"/>
      <c r="D2087" s="2">
        <v>2020</v>
      </c>
      <c r="E2087" s="2">
        <v>6</v>
      </c>
      <c r="F2087" s="62">
        <v>2021</v>
      </c>
      <c r="G2087" s="62">
        <v>2021</v>
      </c>
      <c r="H2087" s="131">
        <v>1458.2101419760634</v>
      </c>
      <c r="I2087" s="131">
        <v>942.89271774437623</v>
      </c>
      <c r="J2087" s="131">
        <v>415.61422460363946</v>
      </c>
      <c r="K2087" s="131">
        <v>20318.395632409793</v>
      </c>
      <c r="L2087" s="131">
        <v>3764.0530286450435</v>
      </c>
      <c r="M2087" s="131">
        <v>213.67436932851629</v>
      </c>
      <c r="N2087" s="131">
        <v>7554.4747519889179</v>
      </c>
      <c r="O2087" s="131">
        <v>977.25903597947979</v>
      </c>
      <c r="P2087" s="131">
        <v>1592.0266697011864</v>
      </c>
      <c r="Q2087" s="131">
        <v>1761.2438780097032</v>
      </c>
      <c r="R2087" s="131">
        <v>0</v>
      </c>
      <c r="S2087" s="131">
        <v>2052.0574325026159</v>
      </c>
      <c r="T2087" s="131">
        <v>2252.7962874383643</v>
      </c>
      <c r="U2087" s="131">
        <v>6978.0761060177729</v>
      </c>
      <c r="V2087" s="131">
        <v>21200.643032254888</v>
      </c>
      <c r="W2087" s="131">
        <v>2249.2773696386012</v>
      </c>
      <c r="X2087" s="131">
        <v>9382.0224847691497</v>
      </c>
      <c r="Y2087" s="131">
        <v>3.1510668661816319</v>
      </c>
      <c r="Z2087" s="131">
        <v>125.4376364741383</v>
      </c>
      <c r="AA2087" s="131">
        <v>1411.9882044547026</v>
      </c>
      <c r="AB2087" s="131">
        <v>1008.8010207204046</v>
      </c>
      <c r="AC2087" s="131">
        <v>2941.5378740440642</v>
      </c>
      <c r="AD2087" s="131">
        <v>1531.7971715220651</v>
      </c>
      <c r="AE2087" s="131">
        <v>115.82062442271219</v>
      </c>
      <c r="AF2087" s="131">
        <v>11341.364323137695</v>
      </c>
      <c r="AG2087" s="131">
        <v>6130.4111863687485</v>
      </c>
      <c r="AH2087" s="43">
        <v>107723.02627101881</v>
      </c>
    </row>
    <row r="2088" spans="1:34">
      <c r="A2088" s="52">
        <v>0</v>
      </c>
      <c r="C2088" s="53"/>
      <c r="D2088" s="2">
        <v>2020</v>
      </c>
      <c r="E2088" s="2">
        <v>7</v>
      </c>
      <c r="F2088" s="62">
        <v>2021</v>
      </c>
      <c r="G2088" s="62">
        <v>2021</v>
      </c>
      <c r="H2088" s="131">
        <v>1275.1523964357812</v>
      </c>
      <c r="I2088" s="131">
        <v>1012.6493977351037</v>
      </c>
      <c r="J2088" s="131">
        <v>509.90001547102099</v>
      </c>
      <c r="K2088" s="131">
        <v>10692.023359854278</v>
      </c>
      <c r="L2088" s="131">
        <v>4083.5924328068231</v>
      </c>
      <c r="M2088" s="131">
        <v>215.38900906351026</v>
      </c>
      <c r="N2088" s="131">
        <v>8102.6558313592341</v>
      </c>
      <c r="O2088" s="131">
        <v>1097.5108079969416</v>
      </c>
      <c r="P2088" s="131">
        <v>1266.9369698991163</v>
      </c>
      <c r="Q2088" s="131">
        <v>1895.4388704043304</v>
      </c>
      <c r="R2088" s="131">
        <v>0</v>
      </c>
      <c r="S2088" s="131">
        <v>2176.5220238116572</v>
      </c>
      <c r="T2088" s="131">
        <v>2713.1311315418502</v>
      </c>
      <c r="U2088" s="131">
        <v>8032.186649601208</v>
      </c>
      <c r="V2088" s="131">
        <v>22436.76353554878</v>
      </c>
      <c r="W2088" s="131">
        <v>2532.9495607342287</v>
      </c>
      <c r="X2088" s="131">
        <v>9075.0474724548385</v>
      </c>
      <c r="Y2088" s="131">
        <v>5.9704424832915119</v>
      </c>
      <c r="Z2088" s="131">
        <v>144.59153158227508</v>
      </c>
      <c r="AA2088" s="131">
        <v>1443.4133543991713</v>
      </c>
      <c r="AB2088" s="131">
        <v>1080.1656987872625</v>
      </c>
      <c r="AC2088" s="131">
        <v>3424.0241609869645</v>
      </c>
      <c r="AD2088" s="131">
        <v>1648.4376201176765</v>
      </c>
      <c r="AE2088" s="131">
        <v>113.89755715308362</v>
      </c>
      <c r="AF2088" s="131">
        <v>12119.660673714818</v>
      </c>
      <c r="AG2088" s="131">
        <v>6831.3012062769485</v>
      </c>
      <c r="AH2088" s="43">
        <v>103929.31171022021</v>
      </c>
    </row>
    <row r="2089" spans="1:34">
      <c r="A2089" s="52">
        <v>0</v>
      </c>
      <c r="C2089" s="53"/>
      <c r="D2089" s="2">
        <v>2020</v>
      </c>
      <c r="E2089" s="2">
        <v>8</v>
      </c>
      <c r="F2089" s="62">
        <v>2021</v>
      </c>
      <c r="G2089" s="62">
        <v>2021</v>
      </c>
      <c r="H2089" s="131">
        <v>1220.2021684455588</v>
      </c>
      <c r="I2089" s="131">
        <v>1092.4897822989085</v>
      </c>
      <c r="J2089" s="131">
        <v>491.80728477290057</v>
      </c>
      <c r="K2089" s="131">
        <v>10803.230282395183</v>
      </c>
      <c r="L2089" s="131">
        <v>4186.5719564229412</v>
      </c>
      <c r="M2089" s="131">
        <v>221.08766465334324</v>
      </c>
      <c r="N2089" s="131">
        <v>8151.9156783739591</v>
      </c>
      <c r="O2089" s="131">
        <v>1123.6335105349046</v>
      </c>
      <c r="P2089" s="131">
        <v>1199.608936942974</v>
      </c>
      <c r="Q2089" s="131">
        <v>1805.1253789340669</v>
      </c>
      <c r="R2089" s="131">
        <v>0</v>
      </c>
      <c r="S2089" s="131">
        <v>2216.401896818114</v>
      </c>
      <c r="T2089" s="131">
        <v>2873.1754828151793</v>
      </c>
      <c r="U2089" s="131">
        <v>8839.0227018550886</v>
      </c>
      <c r="V2089" s="131">
        <v>22706.605765771525</v>
      </c>
      <c r="W2089" s="131">
        <v>2605.5151625348917</v>
      </c>
      <c r="X2089" s="131">
        <v>9486.856735934829</v>
      </c>
      <c r="Y2089" s="131">
        <v>18.014980965209464</v>
      </c>
      <c r="Z2089" s="131">
        <v>180.6171555728983</v>
      </c>
      <c r="AA2089" s="131">
        <v>1442.8875796896762</v>
      </c>
      <c r="AB2089" s="131">
        <v>1143.0934031571242</v>
      </c>
      <c r="AC2089" s="131">
        <v>3714.2175917547052</v>
      </c>
      <c r="AD2089" s="131">
        <v>1680.658366875057</v>
      </c>
      <c r="AE2089" s="131">
        <v>149.37554953817758</v>
      </c>
      <c r="AF2089" s="131">
        <v>12433.533388201831</v>
      </c>
      <c r="AG2089" s="131">
        <v>7025.6708611528029</v>
      </c>
      <c r="AH2089" s="43">
        <v>106811.31926641183</v>
      </c>
    </row>
    <row r="2090" spans="1:34">
      <c r="A2090" s="52">
        <v>0</v>
      </c>
      <c r="C2090" s="53"/>
      <c r="D2090" s="2">
        <v>2020</v>
      </c>
      <c r="E2090" s="2">
        <v>9</v>
      </c>
      <c r="F2090" s="62">
        <v>2021</v>
      </c>
      <c r="G2090" s="62">
        <v>2021</v>
      </c>
      <c r="H2090" s="131">
        <v>955.98041349856078</v>
      </c>
      <c r="I2090" s="131">
        <v>1035.1718826203648</v>
      </c>
      <c r="J2090" s="131">
        <v>441.04392252753695</v>
      </c>
      <c r="K2090" s="131">
        <v>9998.0245788814518</v>
      </c>
      <c r="L2090" s="131">
        <v>3797.9550442740128</v>
      </c>
      <c r="M2090" s="131">
        <v>212.46403539793226</v>
      </c>
      <c r="N2090" s="131">
        <v>7449.4399683835809</v>
      </c>
      <c r="O2090" s="131">
        <v>1083.417252676308</v>
      </c>
      <c r="P2090" s="131">
        <v>1081.6451559030481</v>
      </c>
      <c r="Q2090" s="131">
        <v>1657.4912681490418</v>
      </c>
      <c r="R2090" s="131">
        <v>0</v>
      </c>
      <c r="S2090" s="131">
        <v>2028.7203216321711</v>
      </c>
      <c r="T2090" s="131">
        <v>2768.8555043446254</v>
      </c>
      <c r="U2090" s="131">
        <v>11304.966797498975</v>
      </c>
      <c r="V2090" s="131">
        <v>20653.591213485503</v>
      </c>
      <c r="W2090" s="131">
        <v>2349.7415529589939</v>
      </c>
      <c r="X2090" s="131">
        <v>8649.6150884733124</v>
      </c>
      <c r="Y2090" s="131">
        <v>6.861862715171843</v>
      </c>
      <c r="Z2090" s="131">
        <v>166.76114634573554</v>
      </c>
      <c r="AA2090" s="131">
        <v>1405.6384637323326</v>
      </c>
      <c r="AB2090" s="131">
        <v>1068.6988726576431</v>
      </c>
      <c r="AC2090" s="131">
        <v>3370.2128806395003</v>
      </c>
      <c r="AD2090" s="131">
        <v>1729.4939872213167</v>
      </c>
      <c r="AE2090" s="131">
        <v>391.85873980102156</v>
      </c>
      <c r="AF2090" s="131">
        <v>11436.678630745726</v>
      </c>
      <c r="AG2090" s="131">
        <v>6127.5516725594407</v>
      </c>
      <c r="AH2090" s="43">
        <v>101171.8802571233</v>
      </c>
    </row>
    <row r="2091" spans="1:34">
      <c r="A2091" s="52">
        <v>0</v>
      </c>
      <c r="C2091" s="53"/>
      <c r="D2091" s="2">
        <v>2020</v>
      </c>
      <c r="E2091" s="2">
        <v>10</v>
      </c>
      <c r="F2091" s="62">
        <v>2021</v>
      </c>
      <c r="G2091" s="62">
        <v>2021</v>
      </c>
      <c r="H2091" s="131">
        <v>863.95797580635201</v>
      </c>
      <c r="I2091" s="131">
        <v>877.5808285852022</v>
      </c>
      <c r="J2091" s="131">
        <v>996.25259162580437</v>
      </c>
      <c r="K2091" s="131">
        <v>8147.2280423284083</v>
      </c>
      <c r="L2091" s="131">
        <v>3270.8733515409772</v>
      </c>
      <c r="M2091" s="131">
        <v>227.69407069111423</v>
      </c>
      <c r="N2091" s="131">
        <v>5524.4593874582042</v>
      </c>
      <c r="O2091" s="131">
        <v>806.27046480773697</v>
      </c>
      <c r="P2091" s="131">
        <v>772.98692402220581</v>
      </c>
      <c r="Q2091" s="131">
        <v>1379.2917078923433</v>
      </c>
      <c r="R2091" s="131">
        <v>0</v>
      </c>
      <c r="S2091" s="131">
        <v>1870.087049006487</v>
      </c>
      <c r="T2091" s="131">
        <v>4123.1800962884599</v>
      </c>
      <c r="U2091" s="131">
        <v>11582.812583415014</v>
      </c>
      <c r="V2091" s="131">
        <v>18802.720677146415</v>
      </c>
      <c r="W2091" s="131">
        <v>1603.8023142674197</v>
      </c>
      <c r="X2091" s="131">
        <v>7733.4158001617698</v>
      </c>
      <c r="Y2091" s="131">
        <v>1.4511492146889093</v>
      </c>
      <c r="Z2091" s="131">
        <v>40.304685663717606</v>
      </c>
      <c r="AA2091" s="131">
        <v>1398.6820598836209</v>
      </c>
      <c r="AB2091" s="131">
        <v>977.94313902199826</v>
      </c>
      <c r="AC2091" s="131">
        <v>3647.490207788323</v>
      </c>
      <c r="AD2091" s="131">
        <v>1556.8876486421132</v>
      </c>
      <c r="AE2091" s="131">
        <v>2072.7546679131947</v>
      </c>
      <c r="AF2091" s="131">
        <v>10101.240042015344</v>
      </c>
      <c r="AG2091" s="131">
        <v>4095.7254234257748</v>
      </c>
      <c r="AH2091" s="43">
        <v>92475.092888612679</v>
      </c>
    </row>
    <row r="2092" spans="1:34">
      <c r="A2092" s="52">
        <v>0</v>
      </c>
      <c r="C2092" s="53"/>
      <c r="D2092" s="2">
        <v>2020</v>
      </c>
      <c r="E2092" s="2">
        <v>11</v>
      </c>
      <c r="F2092" s="62">
        <v>2021</v>
      </c>
      <c r="G2092" s="62">
        <v>2021</v>
      </c>
      <c r="H2092" s="131">
        <v>981.49223591478005</v>
      </c>
      <c r="I2092" s="131">
        <v>789.08305292411751</v>
      </c>
      <c r="J2092" s="131">
        <v>1085.6022553281998</v>
      </c>
      <c r="K2092" s="131">
        <v>6338.4873833882111</v>
      </c>
      <c r="L2092" s="131">
        <v>5049.3352313177447</v>
      </c>
      <c r="M2092" s="131">
        <v>223.81091599715725</v>
      </c>
      <c r="N2092" s="131">
        <v>3642.848627916218</v>
      </c>
      <c r="O2092" s="131">
        <v>666.16861487388974</v>
      </c>
      <c r="P2092" s="131">
        <v>531.24686988858639</v>
      </c>
      <c r="Q2092" s="131">
        <v>1193.171362690048</v>
      </c>
      <c r="R2092" s="131">
        <v>0</v>
      </c>
      <c r="S2092" s="131">
        <v>1560.2713113044733</v>
      </c>
      <c r="T2092" s="131">
        <v>3352.0733542107869</v>
      </c>
      <c r="U2092" s="131">
        <v>9428.6535922535149</v>
      </c>
      <c r="V2092" s="131">
        <v>15268.493641196852</v>
      </c>
      <c r="W2092" s="131">
        <v>1239.2535266139394</v>
      </c>
      <c r="X2092" s="131">
        <v>6739.7539640406594</v>
      </c>
      <c r="Y2092" s="131">
        <v>0</v>
      </c>
      <c r="Z2092" s="131">
        <v>0.40752968315184629</v>
      </c>
      <c r="AA2092" s="131">
        <v>1274.1947863584269</v>
      </c>
      <c r="AB2092" s="131">
        <v>928.95275584220224</v>
      </c>
      <c r="AC2092" s="131">
        <v>2890.8858028250097</v>
      </c>
      <c r="AD2092" s="131">
        <v>1304.267576726993</v>
      </c>
      <c r="AE2092" s="131">
        <v>1589.6593798660642</v>
      </c>
      <c r="AF2092" s="131">
        <v>8686.9958329423753</v>
      </c>
      <c r="AG2092" s="131">
        <v>3179.6247876351504</v>
      </c>
      <c r="AH2092" s="43">
        <v>77944.734391738559</v>
      </c>
    </row>
    <row r="2093" spans="1:34">
      <c r="A2093" s="52">
        <v>0</v>
      </c>
      <c r="C2093" s="53"/>
      <c r="D2093" s="2">
        <v>2020</v>
      </c>
      <c r="E2093" s="2">
        <v>12</v>
      </c>
      <c r="F2093" s="62">
        <v>2021</v>
      </c>
      <c r="G2093" s="62">
        <v>2021</v>
      </c>
      <c r="H2093" s="131">
        <v>884.44640412685828</v>
      </c>
      <c r="I2093" s="131">
        <v>684.66363846343722</v>
      </c>
      <c r="J2093" s="131">
        <v>661.40262666717183</v>
      </c>
      <c r="K2093" s="131">
        <v>5054.0474280407361</v>
      </c>
      <c r="L2093" s="131">
        <v>4060.22241391132</v>
      </c>
      <c r="M2093" s="131">
        <v>217.10364879850425</v>
      </c>
      <c r="N2093" s="131">
        <v>2952.4655011607879</v>
      </c>
      <c r="O2093" s="131">
        <v>576.48596284766097</v>
      </c>
      <c r="P2093" s="131">
        <v>525.76971391484369</v>
      </c>
      <c r="Q2093" s="131">
        <v>1104.2312117852266</v>
      </c>
      <c r="R2093" s="131">
        <v>0</v>
      </c>
      <c r="S2093" s="131">
        <v>1236.1119484964333</v>
      </c>
      <c r="T2093" s="131">
        <v>2616.4692841024566</v>
      </c>
      <c r="U2093" s="131">
        <v>6397.7234739869582</v>
      </c>
      <c r="V2093" s="131">
        <v>12966.346944299041</v>
      </c>
      <c r="W2093" s="131">
        <v>968.61531848553489</v>
      </c>
      <c r="X2093" s="131">
        <v>3928.5399297401896</v>
      </c>
      <c r="Y2093" s="131">
        <v>0.16584562453587537</v>
      </c>
      <c r="Z2093" s="131">
        <v>32.928398398669181</v>
      </c>
      <c r="AA2093" s="131">
        <v>520.92140448489261</v>
      </c>
      <c r="AB2093" s="131">
        <v>440.12102567424716</v>
      </c>
      <c r="AC2093" s="131">
        <v>2937.8724932873438</v>
      </c>
      <c r="AD2093" s="131">
        <v>1170.4068542902764</v>
      </c>
      <c r="AE2093" s="131">
        <v>218.14859308338166</v>
      </c>
      <c r="AF2093" s="131">
        <v>8313.1104062577142</v>
      </c>
      <c r="AG2093" s="131">
        <v>2379.0124438005837</v>
      </c>
      <c r="AH2093" s="43">
        <v>60847.332913728795</v>
      </c>
    </row>
    <row r="2094" spans="1:34">
      <c r="A2094" s="52">
        <v>0</v>
      </c>
      <c r="C2094" s="53"/>
      <c r="D2094" s="2">
        <v>2021</v>
      </c>
      <c r="E2094" s="2">
        <v>1</v>
      </c>
      <c r="F2094" s="62">
        <v>2021</v>
      </c>
      <c r="G2094" s="62">
        <v>2021</v>
      </c>
      <c r="H2094" s="131">
        <v>1013.1242633646406</v>
      </c>
      <c r="I2094" s="131">
        <v>733.9543785805181</v>
      </c>
      <c r="J2094" s="131">
        <v>338.88337626076139</v>
      </c>
      <c r="K2094" s="131">
        <v>6076.6288729631578</v>
      </c>
      <c r="L2094" s="131">
        <v>4167.2632957449196</v>
      </c>
      <c r="M2094" s="131">
        <v>204.09255904472633</v>
      </c>
      <c r="N2094" s="131">
        <v>3269.9979849921679</v>
      </c>
      <c r="O2094" s="131">
        <v>750.88874742102212</v>
      </c>
      <c r="P2094" s="131">
        <v>489.14356206321787</v>
      </c>
      <c r="Q2094" s="131">
        <v>1095.6641825436595</v>
      </c>
      <c r="R2094" s="131">
        <v>0</v>
      </c>
      <c r="S2094" s="131">
        <v>1401.1456945675982</v>
      </c>
      <c r="T2094" s="131">
        <v>1775.2747621727808</v>
      </c>
      <c r="U2094" s="131">
        <v>9578.7735457022936</v>
      </c>
      <c r="V2094" s="131">
        <v>10205.081415078364</v>
      </c>
      <c r="W2094" s="131">
        <v>1170.1294821136112</v>
      </c>
      <c r="X2094" s="131">
        <v>3604.0420087838456</v>
      </c>
      <c r="Y2094" s="131">
        <v>0</v>
      </c>
      <c r="Z2094" s="131">
        <v>0.28527077820629237</v>
      </c>
      <c r="AA2094" s="131">
        <v>1222.223978535206</v>
      </c>
      <c r="AB2094" s="131">
        <v>760.91247861749764</v>
      </c>
      <c r="AC2094" s="131">
        <v>1866.7958735915411</v>
      </c>
      <c r="AD2094" s="131">
        <v>1164.1174183365915</v>
      </c>
      <c r="AE2094" s="131">
        <v>174.57292824941922</v>
      </c>
      <c r="AF2094" s="131">
        <v>8811.1743862094827</v>
      </c>
      <c r="AG2094" s="131">
        <v>2589.5860102625097</v>
      </c>
      <c r="AH2094" s="43">
        <v>62463.756475977738</v>
      </c>
    </row>
    <row r="2095" spans="1:34">
      <c r="A2095" s="52">
        <v>0</v>
      </c>
      <c r="C2095" s="53"/>
      <c r="D2095" s="2">
        <v>2021</v>
      </c>
      <c r="E2095" s="2">
        <v>2</v>
      </c>
      <c r="F2095" s="62">
        <v>2021</v>
      </c>
      <c r="G2095" s="62">
        <v>2021</v>
      </c>
      <c r="H2095" s="131">
        <v>1293.3594580053957</v>
      </c>
      <c r="I2095" s="131">
        <v>673.91653227371035</v>
      </c>
      <c r="J2095" s="131">
        <v>379.87051777858414</v>
      </c>
      <c r="K2095" s="131">
        <v>3342.5360259629606</v>
      </c>
      <c r="L2095" s="131">
        <v>4926.2210080641153</v>
      </c>
      <c r="M2095" s="131">
        <v>201.31887712047134</v>
      </c>
      <c r="N2095" s="131">
        <v>2951.6721507696288</v>
      </c>
      <c r="O2095" s="131">
        <v>615.74941696627104</v>
      </c>
      <c r="P2095" s="131">
        <v>476.21449320002955</v>
      </c>
      <c r="Q2095" s="131">
        <v>968.82637174961462</v>
      </c>
      <c r="R2095" s="131">
        <v>0</v>
      </c>
      <c r="S2095" s="131">
        <v>1097.467846785097</v>
      </c>
      <c r="T2095" s="131">
        <v>1246.36964805296</v>
      </c>
      <c r="U2095" s="131">
        <v>6397.0110073758315</v>
      </c>
      <c r="V2095" s="131">
        <v>9726.1691730650255</v>
      </c>
      <c r="W2095" s="131">
        <v>1040.1191632467328</v>
      </c>
      <c r="X2095" s="131">
        <v>3134.8964499620179</v>
      </c>
      <c r="Y2095" s="131">
        <v>0</v>
      </c>
      <c r="Z2095" s="131">
        <v>2.4451780989110778</v>
      </c>
      <c r="AA2095" s="131">
        <v>1219.2311071119234</v>
      </c>
      <c r="AB2095" s="131">
        <v>664.05042700225863</v>
      </c>
      <c r="AC2095" s="131">
        <v>1990.8602851094711</v>
      </c>
      <c r="AD2095" s="131">
        <v>978.42770763982958</v>
      </c>
      <c r="AE2095" s="131">
        <v>69.272001539486098</v>
      </c>
      <c r="AF2095" s="131">
        <v>8091.2294962812875</v>
      </c>
      <c r="AG2095" s="131">
        <v>2042.3111331011246</v>
      </c>
      <c r="AH2095" s="43">
        <v>53529.545476262741</v>
      </c>
    </row>
    <row r="2096" spans="1:34">
      <c r="A2096" s="52">
        <v>0</v>
      </c>
      <c r="C2096" s="53"/>
      <c r="D2096" s="2">
        <v>2021</v>
      </c>
      <c r="E2096" s="2">
        <v>3</v>
      </c>
      <c r="F2096" s="62">
        <v>2021</v>
      </c>
      <c r="G2096" s="62">
        <v>2021</v>
      </c>
      <c r="H2096" s="131">
        <v>1467.182055448319</v>
      </c>
      <c r="I2096" s="131">
        <v>783.97486047591394</v>
      </c>
      <c r="J2096" s="131">
        <v>329.43366978148828</v>
      </c>
      <c r="K2096" s="131">
        <v>5809.7322588649813</v>
      </c>
      <c r="L2096" s="131">
        <v>4423.5074646359644</v>
      </c>
      <c r="M2096" s="131">
        <v>232.58583699389126</v>
      </c>
      <c r="N2096" s="131">
        <v>3284.7591104519242</v>
      </c>
      <c r="O2096" s="131">
        <v>671.09143419715326</v>
      </c>
      <c r="P2096" s="131">
        <v>775.93042961353683</v>
      </c>
      <c r="Q2096" s="131">
        <v>1101.6153249939084</v>
      </c>
      <c r="R2096" s="131">
        <v>0</v>
      </c>
      <c r="S2096" s="131">
        <v>1342.6552141581283</v>
      </c>
      <c r="T2096" s="131">
        <v>1510.9104324288974</v>
      </c>
      <c r="U2096" s="131">
        <v>9013.9170624634662</v>
      </c>
      <c r="V2096" s="131">
        <v>12000.577935628162</v>
      </c>
      <c r="W2096" s="131">
        <v>1173.6076517256508</v>
      </c>
      <c r="X2096" s="131">
        <v>3740.6286904661492</v>
      </c>
      <c r="Y2096" s="131">
        <v>0</v>
      </c>
      <c r="Z2096" s="131">
        <v>5.9499333740169567</v>
      </c>
      <c r="AA2096" s="131">
        <v>1363.9000406400644</v>
      </c>
      <c r="AB2096" s="131">
        <v>694.34895132848828</v>
      </c>
      <c r="AC2096" s="131">
        <v>1440.5993625554108</v>
      </c>
      <c r="AD2096" s="131">
        <v>1138.5560743537008</v>
      </c>
      <c r="AE2096" s="131">
        <v>694.47676333306231</v>
      </c>
      <c r="AF2096" s="131">
        <v>9105.8734890716405</v>
      </c>
      <c r="AG2096" s="131">
        <v>2560.5529286130618</v>
      </c>
      <c r="AH2096" s="43">
        <v>64666.366975596975</v>
      </c>
    </row>
    <row r="2097" spans="1:34">
      <c r="A2097" s="52">
        <v>0</v>
      </c>
      <c r="C2097" s="53"/>
      <c r="D2097" s="2">
        <v>2021</v>
      </c>
      <c r="E2097" s="2">
        <v>4</v>
      </c>
      <c r="F2097" s="62">
        <v>2021</v>
      </c>
      <c r="G2097" s="62">
        <v>2021</v>
      </c>
      <c r="H2097" s="131">
        <v>1393.2131257944147</v>
      </c>
      <c r="I2097" s="131">
        <v>873.76626928946575</v>
      </c>
      <c r="J2097" s="131">
        <v>446.90197227586697</v>
      </c>
      <c r="K2097" s="131">
        <v>6656.2565565272007</v>
      </c>
      <c r="L2097" s="131">
        <v>6006.7488036538316</v>
      </c>
      <c r="M2097" s="131">
        <v>223.40747135362921</v>
      </c>
      <c r="N2097" s="131">
        <v>4180.6199885176811</v>
      </c>
      <c r="O2097" s="131">
        <v>763.75159791083968</v>
      </c>
      <c r="P2097" s="131">
        <v>843.81735603638754</v>
      </c>
      <c r="Q2097" s="131">
        <v>1259.0263126614855</v>
      </c>
      <c r="R2097" s="131">
        <v>0</v>
      </c>
      <c r="S2097" s="131">
        <v>1065.235718972471</v>
      </c>
      <c r="T2097" s="131">
        <v>3470.9331943626221</v>
      </c>
      <c r="U2097" s="131">
        <v>9150.8887684523797</v>
      </c>
      <c r="V2097" s="131">
        <v>17609.785794995365</v>
      </c>
      <c r="W2097" s="131">
        <v>1416.6401768279709</v>
      </c>
      <c r="X2097" s="131">
        <v>5026.2727877126208</v>
      </c>
      <c r="Y2097" s="131">
        <v>0</v>
      </c>
      <c r="Z2097" s="131">
        <v>0.32602374652147709</v>
      </c>
      <c r="AA2097" s="131">
        <v>1182.9122079483027</v>
      </c>
      <c r="AB2097" s="131">
        <v>827.47600590650677</v>
      </c>
      <c r="AC2097" s="131">
        <v>2154.4060836354988</v>
      </c>
      <c r="AD2097" s="131">
        <v>1296.195573363975</v>
      </c>
      <c r="AE2097" s="131">
        <v>1350.3674417749824</v>
      </c>
      <c r="AF2097" s="131">
        <v>9396.6271195055797</v>
      </c>
      <c r="AG2097" s="131">
        <v>3328.0361304767403</v>
      </c>
      <c r="AH2097" s="43">
        <v>79923.612481702337</v>
      </c>
    </row>
    <row r="2098" spans="1:34">
      <c r="A2098" s="52">
        <v>0</v>
      </c>
      <c r="C2098" s="53"/>
      <c r="D2098" s="2">
        <v>2021</v>
      </c>
      <c r="E2098" s="2">
        <v>5</v>
      </c>
      <c r="F2098" s="62">
        <v>2022</v>
      </c>
      <c r="G2098" s="62">
        <v>2022</v>
      </c>
      <c r="H2098" s="131">
        <v>1070.0926234806518</v>
      </c>
      <c r="I2098" s="131">
        <v>935.66164012289335</v>
      </c>
      <c r="J2098" s="131">
        <v>482.03106404535976</v>
      </c>
      <c r="K2098" s="131">
        <v>9309.5247037469762</v>
      </c>
      <c r="L2098" s="131">
        <v>3446.1657024022388</v>
      </c>
      <c r="M2098" s="131">
        <v>225.82813921479723</v>
      </c>
      <c r="N2098" s="131">
        <v>6283.7918754816847</v>
      </c>
      <c r="O2098" s="131">
        <v>904.56805064967671</v>
      </c>
      <c r="P2098" s="131">
        <v>1266.6016338190911</v>
      </c>
      <c r="Q2098" s="131">
        <v>1523.1327828299568</v>
      </c>
      <c r="R2098" s="131">
        <v>0</v>
      </c>
      <c r="S2098" s="131">
        <v>2016.5101876746387</v>
      </c>
      <c r="T2098" s="131">
        <v>2437.8971964634165</v>
      </c>
      <c r="U2098" s="131">
        <v>8805.6177332470816</v>
      </c>
      <c r="V2098" s="131">
        <v>19768.795244457458</v>
      </c>
      <c r="W2098" s="131">
        <v>1957.5870822794288</v>
      </c>
      <c r="X2098" s="131">
        <v>7820.4762179793252</v>
      </c>
      <c r="Y2098" s="131">
        <v>0.43534476440667286</v>
      </c>
      <c r="Z2098" s="131">
        <v>6.1944511839080647</v>
      </c>
      <c r="AA2098" s="131">
        <v>1379.3497282575513</v>
      </c>
      <c r="AB2098" s="131">
        <v>996.54177164686848</v>
      </c>
      <c r="AC2098" s="131">
        <v>2789.73874813362</v>
      </c>
      <c r="AD2098" s="131">
        <v>1560.0155499452826</v>
      </c>
      <c r="AE2098" s="131">
        <v>103.94958214208599</v>
      </c>
      <c r="AF2098" s="131">
        <v>11104.878243295403</v>
      </c>
      <c r="AG2098" s="131">
        <v>5072.7517363246025</v>
      </c>
      <c r="AH2098" s="43">
        <v>91268.137033588413</v>
      </c>
    </row>
    <row r="2099" spans="1:34">
      <c r="A2099" s="52">
        <v>0</v>
      </c>
      <c r="C2099" s="53"/>
      <c r="D2099" s="2">
        <v>2021</v>
      </c>
      <c r="E2099" s="2">
        <v>6</v>
      </c>
      <c r="F2099" s="62">
        <v>2022</v>
      </c>
      <c r="G2099" s="62">
        <v>2022</v>
      </c>
      <c r="H2099" s="131">
        <v>1458.2101419760634</v>
      </c>
      <c r="I2099" s="131">
        <v>942.89271774437623</v>
      </c>
      <c r="J2099" s="131">
        <v>415.61422460363946</v>
      </c>
      <c r="K2099" s="131">
        <v>20318.395632409793</v>
      </c>
      <c r="L2099" s="131">
        <v>3764.0530286450435</v>
      </c>
      <c r="M2099" s="131">
        <v>213.67436932851629</v>
      </c>
      <c r="N2099" s="131">
        <v>7554.4747519889179</v>
      </c>
      <c r="O2099" s="131">
        <v>977.25903597947979</v>
      </c>
      <c r="P2099" s="131">
        <v>1592.0266697011864</v>
      </c>
      <c r="Q2099" s="131">
        <v>1761.2438780097032</v>
      </c>
      <c r="R2099" s="131">
        <v>0</v>
      </c>
      <c r="S2099" s="131">
        <v>2052.0574325026159</v>
      </c>
      <c r="T2099" s="131">
        <v>2252.7962874383643</v>
      </c>
      <c r="U2099" s="131">
        <v>6978.0761060177729</v>
      </c>
      <c r="V2099" s="131">
        <v>21200.643032254888</v>
      </c>
      <c r="W2099" s="131">
        <v>2249.2773696386012</v>
      </c>
      <c r="X2099" s="131">
        <v>9382.0224847691497</v>
      </c>
      <c r="Y2099" s="131">
        <v>3.1510668661816319</v>
      </c>
      <c r="Z2099" s="131">
        <v>125.4376364741383</v>
      </c>
      <c r="AA2099" s="131">
        <v>1411.9882044547026</v>
      </c>
      <c r="AB2099" s="131">
        <v>1008.8010207204046</v>
      </c>
      <c r="AC2099" s="131">
        <v>2941.5378740440642</v>
      </c>
      <c r="AD2099" s="131">
        <v>1531.7971715220651</v>
      </c>
      <c r="AE2099" s="131">
        <v>115.82062442271219</v>
      </c>
      <c r="AF2099" s="131">
        <v>11341.364323137695</v>
      </c>
      <c r="AG2099" s="131">
        <v>6130.4111863687485</v>
      </c>
      <c r="AH2099" s="43">
        <v>107723.02627101881</v>
      </c>
    </row>
    <row r="2100" spans="1:34">
      <c r="A2100" s="52">
        <v>0</v>
      </c>
      <c r="C2100" s="53"/>
      <c r="D2100" s="2">
        <v>2021</v>
      </c>
      <c r="E2100" s="2">
        <v>7</v>
      </c>
      <c r="F2100" s="62">
        <v>2022</v>
      </c>
      <c r="G2100" s="62">
        <v>2022</v>
      </c>
      <c r="H2100" s="131">
        <v>1275.1523964357812</v>
      </c>
      <c r="I2100" s="131">
        <v>1012.6493977351037</v>
      </c>
      <c r="J2100" s="131">
        <v>509.90001547102099</v>
      </c>
      <c r="K2100" s="131">
        <v>10692.023359854278</v>
      </c>
      <c r="L2100" s="131">
        <v>4083.5924328068231</v>
      </c>
      <c r="M2100" s="131">
        <v>215.38900906351026</v>
      </c>
      <c r="N2100" s="131">
        <v>8102.6558313592341</v>
      </c>
      <c r="O2100" s="131">
        <v>1097.5108079969416</v>
      </c>
      <c r="P2100" s="131">
        <v>1266.9369698991163</v>
      </c>
      <c r="Q2100" s="131">
        <v>1895.4388704043304</v>
      </c>
      <c r="R2100" s="131">
        <v>0</v>
      </c>
      <c r="S2100" s="131">
        <v>2176.5220238116572</v>
      </c>
      <c r="T2100" s="131">
        <v>2713.1311315418502</v>
      </c>
      <c r="U2100" s="131">
        <v>8032.186649601208</v>
      </c>
      <c r="V2100" s="131">
        <v>22436.76353554878</v>
      </c>
      <c r="W2100" s="131">
        <v>2532.9495607342287</v>
      </c>
      <c r="X2100" s="131">
        <v>9075.0474724548385</v>
      </c>
      <c r="Y2100" s="131">
        <v>5.9704424832915119</v>
      </c>
      <c r="Z2100" s="131">
        <v>144.59153158227508</v>
      </c>
      <c r="AA2100" s="131">
        <v>1443.4133543991713</v>
      </c>
      <c r="AB2100" s="131">
        <v>1080.1656987872625</v>
      </c>
      <c r="AC2100" s="131">
        <v>3424.0241609869645</v>
      </c>
      <c r="AD2100" s="131">
        <v>1648.4376201176765</v>
      </c>
      <c r="AE2100" s="131">
        <v>113.89755715308362</v>
      </c>
      <c r="AF2100" s="131">
        <v>12119.660673714818</v>
      </c>
      <c r="AG2100" s="131">
        <v>6831.3012062769485</v>
      </c>
      <c r="AH2100" s="43">
        <v>103929.31171022021</v>
      </c>
    </row>
    <row r="2101" spans="1:34">
      <c r="A2101" s="52">
        <v>0</v>
      </c>
      <c r="C2101" s="53"/>
      <c r="D2101" s="2">
        <v>2021</v>
      </c>
      <c r="E2101" s="2">
        <v>8</v>
      </c>
      <c r="F2101" s="62">
        <v>2022</v>
      </c>
      <c r="G2101" s="62">
        <v>2022</v>
      </c>
      <c r="H2101" s="131">
        <v>1220.2021684455588</v>
      </c>
      <c r="I2101" s="131">
        <v>1092.4897822989085</v>
      </c>
      <c r="J2101" s="131">
        <v>491.80728477290057</v>
      </c>
      <c r="K2101" s="131">
        <v>10803.230282395183</v>
      </c>
      <c r="L2101" s="131">
        <v>4186.5719564229412</v>
      </c>
      <c r="M2101" s="131">
        <v>221.08766465334324</v>
      </c>
      <c r="N2101" s="131">
        <v>8151.9156783739591</v>
      </c>
      <c r="O2101" s="131">
        <v>1123.6335105349046</v>
      </c>
      <c r="P2101" s="131">
        <v>1199.608936942974</v>
      </c>
      <c r="Q2101" s="131">
        <v>1805.1253789340669</v>
      </c>
      <c r="R2101" s="131">
        <v>0</v>
      </c>
      <c r="S2101" s="131">
        <v>2216.401896818114</v>
      </c>
      <c r="T2101" s="131">
        <v>2873.1754828151793</v>
      </c>
      <c r="U2101" s="131">
        <v>8839.0227018550886</v>
      </c>
      <c r="V2101" s="131">
        <v>22706.605765771525</v>
      </c>
      <c r="W2101" s="131">
        <v>2605.5151625348917</v>
      </c>
      <c r="X2101" s="131">
        <v>9486.856735934829</v>
      </c>
      <c r="Y2101" s="131">
        <v>18.014980965209464</v>
      </c>
      <c r="Z2101" s="131">
        <v>180.6171555728983</v>
      </c>
      <c r="AA2101" s="131">
        <v>1442.8875796896762</v>
      </c>
      <c r="AB2101" s="131">
        <v>1143.0934031571242</v>
      </c>
      <c r="AC2101" s="131">
        <v>3714.2175917547052</v>
      </c>
      <c r="AD2101" s="131">
        <v>1680.658366875057</v>
      </c>
      <c r="AE2101" s="131">
        <v>149.37554953817758</v>
      </c>
      <c r="AF2101" s="131">
        <v>12433.533388201831</v>
      </c>
      <c r="AG2101" s="131">
        <v>7025.6708611528029</v>
      </c>
      <c r="AH2101" s="43">
        <v>106811.31926641183</v>
      </c>
    </row>
    <row r="2102" spans="1:34">
      <c r="A2102" s="52">
        <v>0</v>
      </c>
      <c r="C2102" s="53"/>
      <c r="D2102" s="2">
        <v>2021</v>
      </c>
      <c r="E2102" s="2">
        <v>9</v>
      </c>
      <c r="F2102" s="62">
        <v>2022</v>
      </c>
      <c r="G2102" s="62">
        <v>2022</v>
      </c>
      <c r="H2102" s="131">
        <v>955.98041349856078</v>
      </c>
      <c r="I2102" s="131">
        <v>1035.1718826203648</v>
      </c>
      <c r="J2102" s="131">
        <v>441.04392252753695</v>
      </c>
      <c r="K2102" s="131">
        <v>9998.0245788814518</v>
      </c>
      <c r="L2102" s="131">
        <v>3797.9550442740128</v>
      </c>
      <c r="M2102" s="131">
        <v>212.46403539793226</v>
      </c>
      <c r="N2102" s="131">
        <v>7449.4399683835809</v>
      </c>
      <c r="O2102" s="131">
        <v>1083.417252676308</v>
      </c>
      <c r="P2102" s="131">
        <v>1081.6451559030481</v>
      </c>
      <c r="Q2102" s="131">
        <v>1657.4912681490418</v>
      </c>
      <c r="R2102" s="131">
        <v>0</v>
      </c>
      <c r="S2102" s="131">
        <v>2028.7203216321711</v>
      </c>
      <c r="T2102" s="131">
        <v>2768.8555043446254</v>
      </c>
      <c r="U2102" s="131">
        <v>11304.966797498975</v>
      </c>
      <c r="V2102" s="131">
        <v>20653.591213485503</v>
      </c>
      <c r="W2102" s="131">
        <v>2349.7415529589939</v>
      </c>
      <c r="X2102" s="131">
        <v>8649.6150884733124</v>
      </c>
      <c r="Y2102" s="131">
        <v>6.861862715171843</v>
      </c>
      <c r="Z2102" s="131">
        <v>166.76114634573554</v>
      </c>
      <c r="AA2102" s="131">
        <v>1405.6384637323326</v>
      </c>
      <c r="AB2102" s="131">
        <v>1068.6988726576431</v>
      </c>
      <c r="AC2102" s="131">
        <v>3370.2128806395003</v>
      </c>
      <c r="AD2102" s="131">
        <v>1729.4939872213167</v>
      </c>
      <c r="AE2102" s="131">
        <v>391.85873980102156</v>
      </c>
      <c r="AF2102" s="131">
        <v>11436.678630745726</v>
      </c>
      <c r="AG2102" s="131">
        <v>6127.5516725594407</v>
      </c>
      <c r="AH2102" s="43">
        <v>101171.8802571233</v>
      </c>
    </row>
    <row r="2103" spans="1:34">
      <c r="A2103" s="52">
        <v>0</v>
      </c>
      <c r="C2103" s="53"/>
      <c r="D2103" s="2">
        <v>2021</v>
      </c>
      <c r="E2103" s="2">
        <v>10</v>
      </c>
      <c r="F2103" s="62">
        <v>2022</v>
      </c>
      <c r="G2103" s="62">
        <v>2022</v>
      </c>
      <c r="H2103" s="131">
        <v>863.95797580635201</v>
      </c>
      <c r="I2103" s="131">
        <v>877.5808285852022</v>
      </c>
      <c r="J2103" s="131">
        <v>996.25259162580437</v>
      </c>
      <c r="K2103" s="131">
        <v>8147.2280423284083</v>
      </c>
      <c r="L2103" s="131">
        <v>3270.8733515409772</v>
      </c>
      <c r="M2103" s="131">
        <v>227.69407069111423</v>
      </c>
      <c r="N2103" s="131">
        <v>5524.4593874582042</v>
      </c>
      <c r="O2103" s="131">
        <v>806.27046480773697</v>
      </c>
      <c r="P2103" s="131">
        <v>772.98692402220581</v>
      </c>
      <c r="Q2103" s="131">
        <v>1379.2917078923433</v>
      </c>
      <c r="R2103" s="131">
        <v>0</v>
      </c>
      <c r="S2103" s="131">
        <v>1870.087049006487</v>
      </c>
      <c r="T2103" s="131">
        <v>4123.1800962884599</v>
      </c>
      <c r="U2103" s="131">
        <v>11582.812583415014</v>
      </c>
      <c r="V2103" s="131">
        <v>18802.720677146415</v>
      </c>
      <c r="W2103" s="131">
        <v>1603.8023142674197</v>
      </c>
      <c r="X2103" s="131">
        <v>7733.4158001617698</v>
      </c>
      <c r="Y2103" s="131">
        <v>1.4511492146889093</v>
      </c>
      <c r="Z2103" s="131">
        <v>40.304685663717606</v>
      </c>
      <c r="AA2103" s="131">
        <v>1398.6820598836209</v>
      </c>
      <c r="AB2103" s="131">
        <v>977.94313902199826</v>
      </c>
      <c r="AC2103" s="131">
        <v>3647.490207788323</v>
      </c>
      <c r="AD2103" s="131">
        <v>1556.8876486421132</v>
      </c>
      <c r="AE2103" s="131">
        <v>2072.7546679131947</v>
      </c>
      <c r="AF2103" s="131">
        <v>10101.240042015344</v>
      </c>
      <c r="AG2103" s="131">
        <v>4095.7254234257748</v>
      </c>
      <c r="AH2103" s="43">
        <v>92475.092888612679</v>
      </c>
    </row>
    <row r="2104" spans="1:34">
      <c r="A2104" s="52">
        <v>0</v>
      </c>
      <c r="C2104" s="53"/>
      <c r="D2104" s="2">
        <v>2021</v>
      </c>
      <c r="E2104" s="2">
        <v>11</v>
      </c>
      <c r="F2104" s="62">
        <v>2022</v>
      </c>
      <c r="G2104" s="62">
        <v>2022</v>
      </c>
      <c r="H2104" s="131">
        <v>981.49223591478005</v>
      </c>
      <c r="I2104" s="131">
        <v>789.08305292411751</v>
      </c>
      <c r="J2104" s="131">
        <v>1085.6022553281998</v>
      </c>
      <c r="K2104" s="131">
        <v>6338.4873833882111</v>
      </c>
      <c r="L2104" s="131">
        <v>5049.3352313177447</v>
      </c>
      <c r="M2104" s="131">
        <v>223.81091599715725</v>
      </c>
      <c r="N2104" s="131">
        <v>3642.848627916218</v>
      </c>
      <c r="O2104" s="131">
        <v>666.16861487388974</v>
      </c>
      <c r="P2104" s="131">
        <v>531.24686988858639</v>
      </c>
      <c r="Q2104" s="131">
        <v>1193.171362690048</v>
      </c>
      <c r="R2104" s="131">
        <v>0</v>
      </c>
      <c r="S2104" s="131">
        <v>1560.2713113044733</v>
      </c>
      <c r="T2104" s="131">
        <v>3352.0733542107869</v>
      </c>
      <c r="U2104" s="131">
        <v>9428.6535922535149</v>
      </c>
      <c r="V2104" s="131">
        <v>15268.493641196852</v>
      </c>
      <c r="W2104" s="131">
        <v>1239.2535266139394</v>
      </c>
      <c r="X2104" s="131">
        <v>6739.7539640406594</v>
      </c>
      <c r="Y2104" s="131">
        <v>0</v>
      </c>
      <c r="Z2104" s="131">
        <v>0.40752968315184629</v>
      </c>
      <c r="AA2104" s="131">
        <v>1274.1947863584269</v>
      </c>
      <c r="AB2104" s="131">
        <v>928.95275584220224</v>
      </c>
      <c r="AC2104" s="131">
        <v>2890.8858028250097</v>
      </c>
      <c r="AD2104" s="131">
        <v>1304.267576726993</v>
      </c>
      <c r="AE2104" s="131">
        <v>1589.6593798660642</v>
      </c>
      <c r="AF2104" s="131">
        <v>8686.9958329423753</v>
      </c>
      <c r="AG2104" s="131">
        <v>3179.6247876351504</v>
      </c>
      <c r="AH2104" s="43">
        <v>77944.734391738559</v>
      </c>
    </row>
    <row r="2105" spans="1:34">
      <c r="A2105" s="52">
        <v>0</v>
      </c>
      <c r="C2105" s="53"/>
      <c r="D2105" s="2">
        <v>2021</v>
      </c>
      <c r="E2105" s="2">
        <v>12</v>
      </c>
      <c r="F2105" s="62">
        <v>2022</v>
      </c>
      <c r="G2105" s="62">
        <v>2022</v>
      </c>
      <c r="H2105" s="131">
        <v>884.44640412685828</v>
      </c>
      <c r="I2105" s="131">
        <v>684.66363846343722</v>
      </c>
      <c r="J2105" s="131">
        <v>661.40262666717183</v>
      </c>
      <c r="K2105" s="131">
        <v>5054.0474280407361</v>
      </c>
      <c r="L2105" s="131">
        <v>4060.22241391132</v>
      </c>
      <c r="M2105" s="131">
        <v>217.10364879850425</v>
      </c>
      <c r="N2105" s="131">
        <v>2952.4655011607879</v>
      </c>
      <c r="O2105" s="131">
        <v>576.48596284766097</v>
      </c>
      <c r="P2105" s="131">
        <v>525.76971391484369</v>
      </c>
      <c r="Q2105" s="131">
        <v>1104.2312117852266</v>
      </c>
      <c r="R2105" s="131">
        <v>0</v>
      </c>
      <c r="S2105" s="131">
        <v>1236.1119484964333</v>
      </c>
      <c r="T2105" s="131">
        <v>2616.4692841024566</v>
      </c>
      <c r="U2105" s="131">
        <v>6397.7234739869582</v>
      </c>
      <c r="V2105" s="131">
        <v>12966.346944299041</v>
      </c>
      <c r="W2105" s="131">
        <v>968.61531848553489</v>
      </c>
      <c r="X2105" s="131">
        <v>3928.5399297401896</v>
      </c>
      <c r="Y2105" s="131">
        <v>0.16584562453587537</v>
      </c>
      <c r="Z2105" s="131">
        <v>32.928398398669181</v>
      </c>
      <c r="AA2105" s="131">
        <v>520.92140448489261</v>
      </c>
      <c r="AB2105" s="131">
        <v>440.12102567424716</v>
      </c>
      <c r="AC2105" s="131">
        <v>2937.8724932873438</v>
      </c>
      <c r="AD2105" s="131">
        <v>1170.4068542902764</v>
      </c>
      <c r="AE2105" s="131">
        <v>218.14859308338166</v>
      </c>
      <c r="AF2105" s="131">
        <v>8313.1104062577142</v>
      </c>
      <c r="AG2105" s="131">
        <v>2379.0124438005837</v>
      </c>
      <c r="AH2105" s="43">
        <v>60847.332913728795</v>
      </c>
    </row>
    <row r="2106" spans="1:34">
      <c r="A2106" s="52">
        <v>0</v>
      </c>
      <c r="C2106" s="53"/>
      <c r="D2106" s="2">
        <v>2022</v>
      </c>
      <c r="E2106" s="2">
        <v>1</v>
      </c>
      <c r="F2106" s="62">
        <v>2022</v>
      </c>
      <c r="G2106" s="62">
        <v>2022</v>
      </c>
      <c r="H2106" s="131">
        <v>1013.1242633646406</v>
      </c>
      <c r="I2106" s="131">
        <v>733.9543785805181</v>
      </c>
      <c r="J2106" s="131">
        <v>338.88337626076139</v>
      </c>
      <c r="K2106" s="131">
        <v>6076.6288729631578</v>
      </c>
      <c r="L2106" s="131">
        <v>4167.2632957449196</v>
      </c>
      <c r="M2106" s="131">
        <v>204.09255904472633</v>
      </c>
      <c r="N2106" s="131">
        <v>3269.9979849921679</v>
      </c>
      <c r="O2106" s="131">
        <v>750.88874742102212</v>
      </c>
      <c r="P2106" s="131">
        <v>489.14356206321787</v>
      </c>
      <c r="Q2106" s="131">
        <v>1095.6641825436595</v>
      </c>
      <c r="R2106" s="131">
        <v>0</v>
      </c>
      <c r="S2106" s="131">
        <v>1401.1456945675982</v>
      </c>
      <c r="T2106" s="131">
        <v>1775.2747621727808</v>
      </c>
      <c r="U2106" s="131">
        <v>9578.7735457022936</v>
      </c>
      <c r="V2106" s="131">
        <v>10205.081415078364</v>
      </c>
      <c r="W2106" s="131">
        <v>1170.1294821136112</v>
      </c>
      <c r="X2106" s="131">
        <v>3604.0420087838461</v>
      </c>
      <c r="Y2106" s="131">
        <v>0</v>
      </c>
      <c r="Z2106" s="131">
        <v>0.28527077820629237</v>
      </c>
      <c r="AA2106" s="131">
        <v>1222.223978535206</v>
      </c>
      <c r="AB2106" s="131">
        <v>760.91247861749764</v>
      </c>
      <c r="AC2106" s="131">
        <v>1866.7958735915411</v>
      </c>
      <c r="AD2106" s="131">
        <v>1164.1174183365915</v>
      </c>
      <c r="AE2106" s="131">
        <v>174.57292824941922</v>
      </c>
      <c r="AF2106" s="131">
        <v>8811.1743862094827</v>
      </c>
      <c r="AG2106" s="131">
        <v>2589.5860102625097</v>
      </c>
      <c r="AH2106" s="43">
        <v>62463.756475977738</v>
      </c>
    </row>
    <row r="2107" spans="1:34">
      <c r="A2107" s="52">
        <v>0</v>
      </c>
      <c r="C2107" s="53"/>
      <c r="D2107" s="2">
        <v>2022</v>
      </c>
      <c r="E2107" s="2">
        <v>2</v>
      </c>
      <c r="F2107" s="62">
        <v>2022</v>
      </c>
      <c r="G2107" s="62">
        <v>2022</v>
      </c>
      <c r="H2107" s="131">
        <v>1293.3594580053957</v>
      </c>
      <c r="I2107" s="131">
        <v>673.91653227371035</v>
      </c>
      <c r="J2107" s="131">
        <v>379.87051777858414</v>
      </c>
      <c r="K2107" s="131">
        <v>3342.5360259629606</v>
      </c>
      <c r="L2107" s="131">
        <v>4926.2210080641153</v>
      </c>
      <c r="M2107" s="131">
        <v>201.31887712047134</v>
      </c>
      <c r="N2107" s="131">
        <v>2951.6721507696288</v>
      </c>
      <c r="O2107" s="131">
        <v>615.74941696627104</v>
      </c>
      <c r="P2107" s="131">
        <v>476.21449320002955</v>
      </c>
      <c r="Q2107" s="131">
        <v>968.82637174961462</v>
      </c>
      <c r="R2107" s="131">
        <v>0</v>
      </c>
      <c r="S2107" s="131">
        <v>1097.467846785097</v>
      </c>
      <c r="T2107" s="131">
        <v>1246.36964805296</v>
      </c>
      <c r="U2107" s="131">
        <v>6397.0110073758315</v>
      </c>
      <c r="V2107" s="131">
        <v>9726.1691730650255</v>
      </c>
      <c r="W2107" s="131">
        <v>1040.1191632467328</v>
      </c>
      <c r="X2107" s="131">
        <v>3134.8964499620183</v>
      </c>
      <c r="Y2107" s="131">
        <v>0</v>
      </c>
      <c r="Z2107" s="131">
        <v>2.4451780989110778</v>
      </c>
      <c r="AA2107" s="131">
        <v>1219.2311071119234</v>
      </c>
      <c r="AB2107" s="131">
        <v>664.05042700225863</v>
      </c>
      <c r="AC2107" s="131">
        <v>1990.8602851094711</v>
      </c>
      <c r="AD2107" s="131">
        <v>978.42770763982958</v>
      </c>
      <c r="AE2107" s="131">
        <v>69.272001539486098</v>
      </c>
      <c r="AF2107" s="131">
        <v>8091.2294962812875</v>
      </c>
      <c r="AG2107" s="131">
        <v>2042.3111331011246</v>
      </c>
      <c r="AH2107" s="43">
        <v>53529.545476262741</v>
      </c>
    </row>
    <row r="2108" spans="1:34">
      <c r="A2108" s="52">
        <v>0</v>
      </c>
      <c r="C2108" s="53"/>
      <c r="D2108" s="2">
        <v>2022</v>
      </c>
      <c r="E2108" s="2">
        <v>3</v>
      </c>
      <c r="F2108" s="62">
        <v>2022</v>
      </c>
      <c r="G2108" s="62">
        <v>2022</v>
      </c>
      <c r="H2108" s="131">
        <v>1467.182055448319</v>
      </c>
      <c r="I2108" s="131">
        <v>783.97486047591394</v>
      </c>
      <c r="J2108" s="131">
        <v>329.43366978148828</v>
      </c>
      <c r="K2108" s="131">
        <v>5809.7322588649813</v>
      </c>
      <c r="L2108" s="131">
        <v>4423.5074646359644</v>
      </c>
      <c r="M2108" s="131">
        <v>232.58583699389126</v>
      </c>
      <c r="N2108" s="131">
        <v>3284.7591104519242</v>
      </c>
      <c r="O2108" s="131">
        <v>671.09143419715326</v>
      </c>
      <c r="P2108" s="131">
        <v>775.93042961353683</v>
      </c>
      <c r="Q2108" s="131">
        <v>1101.6153249939084</v>
      </c>
      <c r="R2108" s="131">
        <v>0</v>
      </c>
      <c r="S2108" s="131">
        <v>1342.6552141581283</v>
      </c>
      <c r="T2108" s="131">
        <v>1510.9104324288974</v>
      </c>
      <c r="U2108" s="131">
        <v>9013.9170624634662</v>
      </c>
      <c r="V2108" s="131">
        <v>12000.577935628162</v>
      </c>
      <c r="W2108" s="131">
        <v>1173.6076517256508</v>
      </c>
      <c r="X2108" s="131">
        <v>3740.6286904661501</v>
      </c>
      <c r="Y2108" s="131">
        <v>0</v>
      </c>
      <c r="Z2108" s="131">
        <v>5.9499333740169567</v>
      </c>
      <c r="AA2108" s="131">
        <v>1363.9000406400644</v>
      </c>
      <c r="AB2108" s="131">
        <v>694.34895132848828</v>
      </c>
      <c r="AC2108" s="131">
        <v>1440.5993625554108</v>
      </c>
      <c r="AD2108" s="131">
        <v>1138.5560743537008</v>
      </c>
      <c r="AE2108" s="131">
        <v>694.47676333306231</v>
      </c>
      <c r="AF2108" s="131">
        <v>9105.8734890716405</v>
      </c>
      <c r="AG2108" s="131">
        <v>2560.5529286130618</v>
      </c>
      <c r="AH2108" s="43">
        <v>64666.366975596975</v>
      </c>
    </row>
    <row r="2109" spans="1:34">
      <c r="A2109" s="52">
        <v>0</v>
      </c>
      <c r="C2109" s="53"/>
      <c r="D2109" s="2">
        <v>2022</v>
      </c>
      <c r="E2109" s="2">
        <v>4</v>
      </c>
      <c r="F2109" s="62">
        <v>2022</v>
      </c>
      <c r="G2109" s="62">
        <v>2022</v>
      </c>
      <c r="H2109" s="131">
        <v>1393.2131257944147</v>
      </c>
      <c r="I2109" s="131">
        <v>873.76626928946575</v>
      </c>
      <c r="J2109" s="131">
        <v>446.90197227586697</v>
      </c>
      <c r="K2109" s="131">
        <v>6656.2565565272007</v>
      </c>
      <c r="L2109" s="131">
        <v>6006.7488036538316</v>
      </c>
      <c r="M2109" s="131">
        <v>223.40747135362921</v>
      </c>
      <c r="N2109" s="131">
        <v>4180.6199885176811</v>
      </c>
      <c r="O2109" s="131">
        <v>763.75159791083968</v>
      </c>
      <c r="P2109" s="131">
        <v>843.81735603638754</v>
      </c>
      <c r="Q2109" s="131">
        <v>1259.0263126614855</v>
      </c>
      <c r="R2109" s="131">
        <v>0</v>
      </c>
      <c r="S2109" s="131">
        <v>1065.235718972471</v>
      </c>
      <c r="T2109" s="131">
        <v>3470.9331943626221</v>
      </c>
      <c r="U2109" s="131">
        <v>9150.8887684523797</v>
      </c>
      <c r="V2109" s="131">
        <v>17609.785794995365</v>
      </c>
      <c r="W2109" s="131">
        <v>1416.6401768279709</v>
      </c>
      <c r="X2109" s="131">
        <v>5026.2727877126217</v>
      </c>
      <c r="Y2109" s="131">
        <v>0</v>
      </c>
      <c r="Z2109" s="131">
        <v>0.32602374652147709</v>
      </c>
      <c r="AA2109" s="131">
        <v>1182.9122079483027</v>
      </c>
      <c r="AB2109" s="131">
        <v>827.47600590650677</v>
      </c>
      <c r="AC2109" s="131">
        <v>2154.4060836354988</v>
      </c>
      <c r="AD2109" s="131">
        <v>1296.195573363975</v>
      </c>
      <c r="AE2109" s="131">
        <v>1350.3674417749824</v>
      </c>
      <c r="AF2109" s="131">
        <v>9396.6271195055797</v>
      </c>
      <c r="AG2109" s="131">
        <v>3328.0361304767403</v>
      </c>
      <c r="AH2109" s="43">
        <v>79923.612481702337</v>
      </c>
    </row>
    <row r="2110" spans="1:34">
      <c r="A2110" s="52">
        <v>0</v>
      </c>
      <c r="C2110" s="53"/>
      <c r="D2110" s="2">
        <v>2022</v>
      </c>
      <c r="E2110" s="2">
        <v>5</v>
      </c>
      <c r="F2110" s="62">
        <v>2023</v>
      </c>
      <c r="G2110" s="62">
        <v>2023</v>
      </c>
      <c r="H2110" s="131">
        <v>1070.0926234806518</v>
      </c>
      <c r="I2110" s="131">
        <v>935.66164012289335</v>
      </c>
      <c r="J2110" s="131">
        <v>482.03106404535976</v>
      </c>
      <c r="K2110" s="131">
        <v>9309.5247037469762</v>
      </c>
      <c r="L2110" s="131">
        <v>3446.1657024022388</v>
      </c>
      <c r="M2110" s="131">
        <v>225.82813921479723</v>
      </c>
      <c r="N2110" s="131">
        <v>6283.7918754816847</v>
      </c>
      <c r="O2110" s="131">
        <v>904.56805064967671</v>
      </c>
      <c r="P2110" s="131">
        <v>1266.6016338190911</v>
      </c>
      <c r="Q2110" s="131">
        <v>1523.1327828299568</v>
      </c>
      <c r="R2110" s="131">
        <v>0</v>
      </c>
      <c r="S2110" s="131">
        <v>2016.5101876746387</v>
      </c>
      <c r="T2110" s="131">
        <v>2437.8971964634165</v>
      </c>
      <c r="U2110" s="131">
        <v>8805.6177332470816</v>
      </c>
      <c r="V2110" s="131">
        <v>19768.795244457458</v>
      </c>
      <c r="W2110" s="131">
        <v>1957.5870822794288</v>
      </c>
      <c r="X2110" s="131">
        <v>7820.476217979327</v>
      </c>
      <c r="Y2110" s="131">
        <v>0.43534476440667286</v>
      </c>
      <c r="Z2110" s="131">
        <v>6.1944511839080647</v>
      </c>
      <c r="AA2110" s="131">
        <v>1379.3497282575513</v>
      </c>
      <c r="AB2110" s="131">
        <v>996.54177164686848</v>
      </c>
      <c r="AC2110" s="131">
        <v>2789.73874813362</v>
      </c>
      <c r="AD2110" s="131">
        <v>1560.0155499452826</v>
      </c>
      <c r="AE2110" s="131">
        <v>103.94958214208599</v>
      </c>
      <c r="AF2110" s="131">
        <v>11104.878243295403</v>
      </c>
      <c r="AG2110" s="131">
        <v>5072.7517363246025</v>
      </c>
      <c r="AH2110" s="43">
        <v>91268.137033588413</v>
      </c>
    </row>
    <row r="2111" spans="1:34">
      <c r="A2111" s="52">
        <v>0</v>
      </c>
      <c r="C2111" s="53"/>
      <c r="D2111" s="2">
        <v>2022</v>
      </c>
      <c r="E2111" s="2">
        <v>6</v>
      </c>
      <c r="F2111" s="62">
        <v>2023</v>
      </c>
      <c r="G2111" s="62">
        <v>2023</v>
      </c>
      <c r="H2111" s="131">
        <v>1458.2101419760634</v>
      </c>
      <c r="I2111" s="131">
        <v>942.89271774437623</v>
      </c>
      <c r="J2111" s="131">
        <v>415.61422460363946</v>
      </c>
      <c r="K2111" s="131">
        <v>20318.395632409793</v>
      </c>
      <c r="L2111" s="131">
        <v>3764.0530286450435</v>
      </c>
      <c r="M2111" s="131">
        <v>213.67436932851629</v>
      </c>
      <c r="N2111" s="131">
        <v>7554.4747519889179</v>
      </c>
      <c r="O2111" s="131">
        <v>977.25903597947979</v>
      </c>
      <c r="P2111" s="131">
        <v>1592.0266697011864</v>
      </c>
      <c r="Q2111" s="131">
        <v>1761.2438780097032</v>
      </c>
      <c r="R2111" s="131">
        <v>0</v>
      </c>
      <c r="S2111" s="131">
        <v>2052.0574325026159</v>
      </c>
      <c r="T2111" s="131">
        <v>2252.7962874383643</v>
      </c>
      <c r="U2111" s="131">
        <v>6978.0761060177729</v>
      </c>
      <c r="V2111" s="131">
        <v>21200.643032254888</v>
      </c>
      <c r="W2111" s="131">
        <v>2249.2773696386012</v>
      </c>
      <c r="X2111" s="131">
        <v>9382.0224847691516</v>
      </c>
      <c r="Y2111" s="131">
        <v>3.1510668661816319</v>
      </c>
      <c r="Z2111" s="131">
        <v>125.4376364741383</v>
      </c>
      <c r="AA2111" s="131">
        <v>1411.9882044547026</v>
      </c>
      <c r="AB2111" s="131">
        <v>1008.8010207204046</v>
      </c>
      <c r="AC2111" s="131">
        <v>2941.5378740440642</v>
      </c>
      <c r="AD2111" s="131">
        <v>1531.7971715220651</v>
      </c>
      <c r="AE2111" s="131">
        <v>115.82062442271219</v>
      </c>
      <c r="AF2111" s="131">
        <v>11341.364323137695</v>
      </c>
      <c r="AG2111" s="131">
        <v>6130.4111863687485</v>
      </c>
      <c r="AH2111" s="43">
        <v>107723.02627101881</v>
      </c>
    </row>
    <row r="2112" spans="1:34">
      <c r="A2112" s="52">
        <v>0</v>
      </c>
      <c r="C2112" s="53"/>
      <c r="D2112" s="2">
        <v>2022</v>
      </c>
      <c r="E2112" s="2">
        <v>7</v>
      </c>
      <c r="F2112" s="62">
        <v>2023</v>
      </c>
      <c r="G2112" s="62">
        <v>2023</v>
      </c>
      <c r="H2112" s="131">
        <v>1275.1523964357812</v>
      </c>
      <c r="I2112" s="131">
        <v>1012.6493977351037</v>
      </c>
      <c r="J2112" s="131">
        <v>509.90001547102099</v>
      </c>
      <c r="K2112" s="131">
        <v>10692.023359854278</v>
      </c>
      <c r="L2112" s="131">
        <v>4083.5924328068231</v>
      </c>
      <c r="M2112" s="131">
        <v>215.38900906351026</v>
      </c>
      <c r="N2112" s="131">
        <v>8102.6558313592341</v>
      </c>
      <c r="O2112" s="131">
        <v>1097.5108079969416</v>
      </c>
      <c r="P2112" s="131">
        <v>1266.9369698991163</v>
      </c>
      <c r="Q2112" s="131">
        <v>1895.4388704043304</v>
      </c>
      <c r="R2112" s="131">
        <v>0</v>
      </c>
      <c r="S2112" s="131">
        <v>2176.5220238116572</v>
      </c>
      <c r="T2112" s="131">
        <v>2713.1311315418502</v>
      </c>
      <c r="U2112" s="131">
        <v>8032.186649601208</v>
      </c>
      <c r="V2112" s="131">
        <v>22436.76353554878</v>
      </c>
      <c r="W2112" s="131">
        <v>2532.9495607342287</v>
      </c>
      <c r="X2112" s="131">
        <v>9075.0474724548403</v>
      </c>
      <c r="Y2112" s="131">
        <v>5.9704424832915119</v>
      </c>
      <c r="Z2112" s="131">
        <v>144.59153158227508</v>
      </c>
      <c r="AA2112" s="131">
        <v>1443.4133543991713</v>
      </c>
      <c r="AB2112" s="131">
        <v>1080.1656987872625</v>
      </c>
      <c r="AC2112" s="131">
        <v>3424.0241609869645</v>
      </c>
      <c r="AD2112" s="131">
        <v>1648.4376201176765</v>
      </c>
      <c r="AE2112" s="131">
        <v>113.89755715308362</v>
      </c>
      <c r="AF2112" s="131">
        <v>12119.660673714818</v>
      </c>
      <c r="AG2112" s="131">
        <v>6831.3012062769485</v>
      </c>
      <c r="AH2112" s="43">
        <v>103929.31171022021</v>
      </c>
    </row>
    <row r="2113" spans="1:34">
      <c r="A2113" s="52">
        <v>0</v>
      </c>
      <c r="C2113" s="53"/>
      <c r="D2113" s="2">
        <v>2022</v>
      </c>
      <c r="E2113" s="2">
        <v>8</v>
      </c>
      <c r="F2113" s="62">
        <v>2023</v>
      </c>
      <c r="G2113" s="62">
        <v>2023</v>
      </c>
      <c r="H2113" s="131">
        <v>1220.2021684455588</v>
      </c>
      <c r="I2113" s="131">
        <v>1092.4897822989085</v>
      </c>
      <c r="J2113" s="131">
        <v>491.80728477290057</v>
      </c>
      <c r="K2113" s="131">
        <v>10803.230282395183</v>
      </c>
      <c r="L2113" s="131">
        <v>4186.5719564229412</v>
      </c>
      <c r="M2113" s="131">
        <v>221.08766465334324</v>
      </c>
      <c r="N2113" s="131">
        <v>8151.9156783739591</v>
      </c>
      <c r="O2113" s="131">
        <v>1123.6335105349046</v>
      </c>
      <c r="P2113" s="131">
        <v>1199.608936942974</v>
      </c>
      <c r="Q2113" s="131">
        <v>1805.1253789340669</v>
      </c>
      <c r="R2113" s="131">
        <v>0</v>
      </c>
      <c r="S2113" s="131">
        <v>2216.401896818114</v>
      </c>
      <c r="T2113" s="131">
        <v>2873.1754828151793</v>
      </c>
      <c r="U2113" s="131">
        <v>8839.0227018550886</v>
      </c>
      <c r="V2113" s="131">
        <v>22706.605765771525</v>
      </c>
      <c r="W2113" s="131">
        <v>2605.5151625348917</v>
      </c>
      <c r="X2113" s="131">
        <v>9486.8567359348308</v>
      </c>
      <c r="Y2113" s="131">
        <v>18.014980965209464</v>
      </c>
      <c r="Z2113" s="131">
        <v>180.6171555728983</v>
      </c>
      <c r="AA2113" s="131">
        <v>1442.8875796896762</v>
      </c>
      <c r="AB2113" s="131">
        <v>1143.0934031571242</v>
      </c>
      <c r="AC2113" s="131">
        <v>3714.2175917547052</v>
      </c>
      <c r="AD2113" s="131">
        <v>1680.658366875057</v>
      </c>
      <c r="AE2113" s="131">
        <v>149.37554953817758</v>
      </c>
      <c r="AF2113" s="131">
        <v>12433.533388201831</v>
      </c>
      <c r="AG2113" s="131">
        <v>7025.6708611528029</v>
      </c>
      <c r="AH2113" s="43">
        <v>106811.31926641183</v>
      </c>
    </row>
    <row r="2114" spans="1:34">
      <c r="A2114" s="52">
        <v>0</v>
      </c>
      <c r="C2114" s="53"/>
      <c r="D2114" s="2">
        <v>2022</v>
      </c>
      <c r="E2114" s="2">
        <v>9</v>
      </c>
      <c r="F2114" s="62">
        <v>2023</v>
      </c>
      <c r="G2114" s="62">
        <v>2023</v>
      </c>
      <c r="H2114" s="131">
        <v>955.98041349856078</v>
      </c>
      <c r="I2114" s="131">
        <v>1035.1718826203648</v>
      </c>
      <c r="J2114" s="131">
        <v>441.04392252753695</v>
      </c>
      <c r="K2114" s="131">
        <v>9998.0245788814518</v>
      </c>
      <c r="L2114" s="131">
        <v>3797.9550442740128</v>
      </c>
      <c r="M2114" s="131">
        <v>212.46403539793226</v>
      </c>
      <c r="N2114" s="131">
        <v>7449.4399683835809</v>
      </c>
      <c r="O2114" s="131">
        <v>1083.417252676308</v>
      </c>
      <c r="P2114" s="131">
        <v>1081.6451559030481</v>
      </c>
      <c r="Q2114" s="131">
        <v>1657.4912681490418</v>
      </c>
      <c r="R2114" s="131">
        <v>0</v>
      </c>
      <c r="S2114" s="131">
        <v>2028.7203216321711</v>
      </c>
      <c r="T2114" s="131">
        <v>2768.8555043446254</v>
      </c>
      <c r="U2114" s="131">
        <v>11304.966797498975</v>
      </c>
      <c r="V2114" s="131">
        <v>20653.591213485503</v>
      </c>
      <c r="W2114" s="131">
        <v>2349.7415529589939</v>
      </c>
      <c r="X2114" s="131">
        <v>8649.6150884733142</v>
      </c>
      <c r="Y2114" s="131">
        <v>6.861862715171843</v>
      </c>
      <c r="Z2114" s="131">
        <v>166.76114634573554</v>
      </c>
      <c r="AA2114" s="131">
        <v>1405.6384637323326</v>
      </c>
      <c r="AB2114" s="131">
        <v>1068.6988726576431</v>
      </c>
      <c r="AC2114" s="131">
        <v>3370.2128806395003</v>
      </c>
      <c r="AD2114" s="131">
        <v>1729.4939872213167</v>
      </c>
      <c r="AE2114" s="131">
        <v>391.85873980102156</v>
      </c>
      <c r="AF2114" s="131">
        <v>11436.678630745726</v>
      </c>
      <c r="AG2114" s="131">
        <v>6127.5516725594407</v>
      </c>
      <c r="AH2114" s="43">
        <v>101171.88025712331</v>
      </c>
    </row>
    <row r="2115" spans="1:34">
      <c r="A2115" s="52">
        <v>0</v>
      </c>
      <c r="C2115" s="53"/>
      <c r="D2115" s="2">
        <v>2022</v>
      </c>
      <c r="E2115" s="2">
        <v>10</v>
      </c>
      <c r="F2115" s="62">
        <v>2023</v>
      </c>
      <c r="G2115" s="62">
        <v>2023</v>
      </c>
      <c r="H2115" s="131">
        <v>863.95797580635201</v>
      </c>
      <c r="I2115" s="131">
        <v>877.5808285852022</v>
      </c>
      <c r="J2115" s="131">
        <v>996.25259162580437</v>
      </c>
      <c r="K2115" s="131">
        <v>8147.2280423284083</v>
      </c>
      <c r="L2115" s="131">
        <v>3270.8733515409772</v>
      </c>
      <c r="M2115" s="131">
        <v>227.69407069111423</v>
      </c>
      <c r="N2115" s="131">
        <v>5524.4593874582042</v>
      </c>
      <c r="O2115" s="131">
        <v>806.27046480773697</v>
      </c>
      <c r="P2115" s="131">
        <v>772.98692402220581</v>
      </c>
      <c r="Q2115" s="131">
        <v>1379.2917078923433</v>
      </c>
      <c r="R2115" s="131">
        <v>0</v>
      </c>
      <c r="S2115" s="131">
        <v>1870.087049006487</v>
      </c>
      <c r="T2115" s="131">
        <v>4123.1800962884599</v>
      </c>
      <c r="U2115" s="131">
        <v>11582.812583415014</v>
      </c>
      <c r="V2115" s="131">
        <v>18802.720677146415</v>
      </c>
      <c r="W2115" s="131">
        <v>1603.8023142674197</v>
      </c>
      <c r="X2115" s="131">
        <v>7733.4158001617716</v>
      </c>
      <c r="Y2115" s="131">
        <v>1.4511492146889093</v>
      </c>
      <c r="Z2115" s="131">
        <v>40.304685663717606</v>
      </c>
      <c r="AA2115" s="131">
        <v>1398.6820598836209</v>
      </c>
      <c r="AB2115" s="131">
        <v>977.94313902199826</v>
      </c>
      <c r="AC2115" s="131">
        <v>3647.490207788323</v>
      </c>
      <c r="AD2115" s="131">
        <v>1556.8876486421132</v>
      </c>
      <c r="AE2115" s="131">
        <v>2072.7546679131947</v>
      </c>
      <c r="AF2115" s="131">
        <v>10101.240042015344</v>
      </c>
      <c r="AG2115" s="131">
        <v>4095.7254234257748</v>
      </c>
      <c r="AH2115" s="43">
        <v>92475.092888612679</v>
      </c>
    </row>
    <row r="2116" spans="1:34">
      <c r="A2116" s="52">
        <v>0</v>
      </c>
      <c r="C2116" s="53"/>
      <c r="D2116" s="2">
        <v>2022</v>
      </c>
      <c r="E2116" s="2">
        <v>11</v>
      </c>
      <c r="F2116" s="62">
        <v>2023</v>
      </c>
      <c r="G2116" s="62">
        <v>2023</v>
      </c>
      <c r="H2116" s="131">
        <v>981.49223591478005</v>
      </c>
      <c r="I2116" s="131">
        <v>789.08305292411751</v>
      </c>
      <c r="J2116" s="131">
        <v>1085.6022553281998</v>
      </c>
      <c r="K2116" s="131">
        <v>6338.4873833882111</v>
      </c>
      <c r="L2116" s="131">
        <v>5049.3352313177447</v>
      </c>
      <c r="M2116" s="131">
        <v>223.81091599715725</v>
      </c>
      <c r="N2116" s="131">
        <v>3642.848627916218</v>
      </c>
      <c r="O2116" s="131">
        <v>666.16861487388974</v>
      </c>
      <c r="P2116" s="131">
        <v>531.24686988858639</v>
      </c>
      <c r="Q2116" s="131">
        <v>1193.171362690048</v>
      </c>
      <c r="R2116" s="131">
        <v>0</v>
      </c>
      <c r="S2116" s="131">
        <v>1560.2713113044733</v>
      </c>
      <c r="T2116" s="131">
        <v>3352.0733542107869</v>
      </c>
      <c r="U2116" s="131">
        <v>9428.6535922535149</v>
      </c>
      <c r="V2116" s="131">
        <v>15268.493641196852</v>
      </c>
      <c r="W2116" s="131">
        <v>1239.2535266139394</v>
      </c>
      <c r="X2116" s="131">
        <v>6739.7539640406603</v>
      </c>
      <c r="Y2116" s="131">
        <v>0</v>
      </c>
      <c r="Z2116" s="131">
        <v>0.40752968315184629</v>
      </c>
      <c r="AA2116" s="131">
        <v>1274.1947863584269</v>
      </c>
      <c r="AB2116" s="131">
        <v>928.95275584220224</v>
      </c>
      <c r="AC2116" s="131">
        <v>2890.8858028250097</v>
      </c>
      <c r="AD2116" s="131">
        <v>1304.267576726993</v>
      </c>
      <c r="AE2116" s="131">
        <v>1589.6593798660642</v>
      </c>
      <c r="AF2116" s="131">
        <v>8686.9958329423753</v>
      </c>
      <c r="AG2116" s="131">
        <v>3179.6247876351504</v>
      </c>
      <c r="AH2116" s="43">
        <v>77944.734391738559</v>
      </c>
    </row>
    <row r="2117" spans="1:34">
      <c r="A2117" s="52">
        <v>0</v>
      </c>
      <c r="C2117" s="53"/>
      <c r="D2117" s="2">
        <v>2022</v>
      </c>
      <c r="E2117" s="2">
        <v>12</v>
      </c>
      <c r="F2117" s="62">
        <v>2023</v>
      </c>
      <c r="G2117" s="62">
        <v>2023</v>
      </c>
      <c r="H2117" s="131">
        <v>884.44640412685828</v>
      </c>
      <c r="I2117" s="131">
        <v>684.66363846343722</v>
      </c>
      <c r="J2117" s="131">
        <v>661.40262666717183</v>
      </c>
      <c r="K2117" s="131">
        <v>5054.0474280407361</v>
      </c>
      <c r="L2117" s="131">
        <v>4060.22241391132</v>
      </c>
      <c r="M2117" s="131">
        <v>217.10364879850425</v>
      </c>
      <c r="N2117" s="131">
        <v>2952.4655011607879</v>
      </c>
      <c r="O2117" s="131">
        <v>576.48596284766097</v>
      </c>
      <c r="P2117" s="131">
        <v>525.76971391484369</v>
      </c>
      <c r="Q2117" s="131">
        <v>1104.2312117852266</v>
      </c>
      <c r="R2117" s="131">
        <v>0</v>
      </c>
      <c r="S2117" s="131">
        <v>1236.1119484964333</v>
      </c>
      <c r="T2117" s="131">
        <v>2616.4692841024566</v>
      </c>
      <c r="U2117" s="131">
        <v>6397.7234739869582</v>
      </c>
      <c r="V2117" s="131">
        <v>12966.346944299041</v>
      </c>
      <c r="W2117" s="131">
        <v>968.61531848553489</v>
      </c>
      <c r="X2117" s="131">
        <v>3928.53992974019</v>
      </c>
      <c r="Y2117" s="131">
        <v>0.16584562453587537</v>
      </c>
      <c r="Z2117" s="131">
        <v>32.928398398669181</v>
      </c>
      <c r="AA2117" s="131">
        <v>520.92140448489261</v>
      </c>
      <c r="AB2117" s="131">
        <v>440.12102567424716</v>
      </c>
      <c r="AC2117" s="131">
        <v>2937.8724932873438</v>
      </c>
      <c r="AD2117" s="131">
        <v>1170.4068542902764</v>
      </c>
      <c r="AE2117" s="131">
        <v>218.14859308338166</v>
      </c>
      <c r="AF2117" s="131">
        <v>8313.1104062577142</v>
      </c>
      <c r="AG2117" s="131">
        <v>2379.0124438005837</v>
      </c>
      <c r="AH2117" s="43">
        <v>60847.332913728795</v>
      </c>
    </row>
    <row r="2118" spans="1:34">
      <c r="A2118" s="52">
        <v>0</v>
      </c>
      <c r="C2118" s="53"/>
      <c r="D2118" s="2">
        <v>2023</v>
      </c>
      <c r="E2118" s="2">
        <v>1</v>
      </c>
      <c r="F2118" s="62">
        <v>2023</v>
      </c>
      <c r="G2118" s="62">
        <v>2023</v>
      </c>
      <c r="H2118" s="131">
        <v>1013.1242633646406</v>
      </c>
      <c r="I2118" s="131">
        <v>733.9543785805181</v>
      </c>
      <c r="J2118" s="131">
        <v>338.88337626076139</v>
      </c>
      <c r="K2118" s="131">
        <v>6076.6288729631578</v>
      </c>
      <c r="L2118" s="131">
        <v>4167.2632957449196</v>
      </c>
      <c r="M2118" s="131">
        <v>204.09255904472633</v>
      </c>
      <c r="N2118" s="131">
        <v>3269.9979849921679</v>
      </c>
      <c r="O2118" s="131">
        <v>750.88874742102212</v>
      </c>
      <c r="P2118" s="131">
        <v>489.14356206321787</v>
      </c>
      <c r="Q2118" s="131">
        <v>1095.6641825436595</v>
      </c>
      <c r="R2118" s="131">
        <v>0</v>
      </c>
      <c r="S2118" s="131">
        <v>1401.1456945675982</v>
      </c>
      <c r="T2118" s="131">
        <v>1775.2747621727808</v>
      </c>
      <c r="U2118" s="131">
        <v>9578.7735457022936</v>
      </c>
      <c r="V2118" s="131">
        <v>10205.081415078364</v>
      </c>
      <c r="W2118" s="131">
        <v>1170.1294821136112</v>
      </c>
      <c r="X2118" s="131">
        <v>3604.0420087838456</v>
      </c>
      <c r="Y2118" s="131">
        <v>0</v>
      </c>
      <c r="Z2118" s="131">
        <v>0.28527077820629237</v>
      </c>
      <c r="AA2118" s="131">
        <v>1222.223978535206</v>
      </c>
      <c r="AB2118" s="131">
        <v>760.91247861749764</v>
      </c>
      <c r="AC2118" s="131">
        <v>1866.7958735915411</v>
      </c>
      <c r="AD2118" s="131">
        <v>1164.1174183365915</v>
      </c>
      <c r="AE2118" s="131">
        <v>174.57292824941922</v>
      </c>
      <c r="AF2118" s="131">
        <v>8811.1743862094827</v>
      </c>
      <c r="AG2118" s="131">
        <v>2589.5860102625097</v>
      </c>
      <c r="AH2118" s="43">
        <v>62463.756475977738</v>
      </c>
    </row>
    <row r="2119" spans="1:34">
      <c r="A2119" s="52">
        <v>0</v>
      </c>
      <c r="C2119" s="53"/>
      <c r="D2119" s="2">
        <v>2023</v>
      </c>
      <c r="E2119" s="2">
        <v>2</v>
      </c>
      <c r="F2119" s="62">
        <v>2023</v>
      </c>
      <c r="G2119" s="62">
        <v>2023</v>
      </c>
      <c r="H2119" s="131">
        <v>1293.3594580053957</v>
      </c>
      <c r="I2119" s="131">
        <v>673.91653227371035</v>
      </c>
      <c r="J2119" s="131">
        <v>379.87051777858414</v>
      </c>
      <c r="K2119" s="131">
        <v>3342.5360259629606</v>
      </c>
      <c r="L2119" s="131">
        <v>4926.2210080641153</v>
      </c>
      <c r="M2119" s="131">
        <v>201.31887712047134</v>
      </c>
      <c r="N2119" s="131">
        <v>2951.6721507696288</v>
      </c>
      <c r="O2119" s="131">
        <v>615.74941696627104</v>
      </c>
      <c r="P2119" s="131">
        <v>476.21449320002955</v>
      </c>
      <c r="Q2119" s="131">
        <v>968.82637174961462</v>
      </c>
      <c r="R2119" s="131">
        <v>0</v>
      </c>
      <c r="S2119" s="131">
        <v>1097.467846785097</v>
      </c>
      <c r="T2119" s="131">
        <v>1246.36964805296</v>
      </c>
      <c r="U2119" s="131">
        <v>6397.0110073758315</v>
      </c>
      <c r="V2119" s="131">
        <v>9726.1691730650255</v>
      </c>
      <c r="W2119" s="131">
        <v>1040.1191632467328</v>
      </c>
      <c r="X2119" s="131">
        <v>3134.8964499620179</v>
      </c>
      <c r="Y2119" s="131">
        <v>0</v>
      </c>
      <c r="Z2119" s="131">
        <v>2.4451780989110778</v>
      </c>
      <c r="AA2119" s="131">
        <v>1219.2311071119234</v>
      </c>
      <c r="AB2119" s="131">
        <v>664.05042700225863</v>
      </c>
      <c r="AC2119" s="131">
        <v>1990.8602851094711</v>
      </c>
      <c r="AD2119" s="131">
        <v>978.42770763982958</v>
      </c>
      <c r="AE2119" s="131">
        <v>69.272001539486098</v>
      </c>
      <c r="AF2119" s="131">
        <v>8091.2294962812875</v>
      </c>
      <c r="AG2119" s="131">
        <v>2042.3111331011246</v>
      </c>
      <c r="AH2119" s="43">
        <v>53529.545476262741</v>
      </c>
    </row>
    <row r="2120" spans="1:34">
      <c r="A2120" s="52">
        <v>0</v>
      </c>
      <c r="C2120" s="53"/>
      <c r="D2120" s="2">
        <v>2023</v>
      </c>
      <c r="E2120" s="2">
        <v>3</v>
      </c>
      <c r="F2120" s="62">
        <v>2023</v>
      </c>
      <c r="G2120" s="62">
        <v>2023</v>
      </c>
      <c r="H2120" s="131">
        <v>1467.182055448319</v>
      </c>
      <c r="I2120" s="131">
        <v>783.97486047591394</v>
      </c>
      <c r="J2120" s="131">
        <v>329.43366978148828</v>
      </c>
      <c r="K2120" s="131">
        <v>5809.7322588649813</v>
      </c>
      <c r="L2120" s="131">
        <v>4423.5074646359644</v>
      </c>
      <c r="M2120" s="131">
        <v>232.58583699389126</v>
      </c>
      <c r="N2120" s="131">
        <v>3284.7591104519242</v>
      </c>
      <c r="O2120" s="131">
        <v>671.09143419715326</v>
      </c>
      <c r="P2120" s="131">
        <v>775.93042961353683</v>
      </c>
      <c r="Q2120" s="131">
        <v>1101.6153249939084</v>
      </c>
      <c r="R2120" s="131">
        <v>0</v>
      </c>
      <c r="S2120" s="131">
        <v>1342.6552141581283</v>
      </c>
      <c r="T2120" s="131">
        <v>1510.9104324288974</v>
      </c>
      <c r="U2120" s="131">
        <v>9013.9170624634662</v>
      </c>
      <c r="V2120" s="131">
        <v>12000.577935628162</v>
      </c>
      <c r="W2120" s="131">
        <v>1173.6076517256508</v>
      </c>
      <c r="X2120" s="131">
        <v>3740.6286904661492</v>
      </c>
      <c r="Y2120" s="131">
        <v>0</v>
      </c>
      <c r="Z2120" s="131">
        <v>5.9499333740169567</v>
      </c>
      <c r="AA2120" s="131">
        <v>1363.9000406400644</v>
      </c>
      <c r="AB2120" s="131">
        <v>694.34895132848828</v>
      </c>
      <c r="AC2120" s="131">
        <v>1440.5993625554108</v>
      </c>
      <c r="AD2120" s="131">
        <v>1138.5560743537008</v>
      </c>
      <c r="AE2120" s="131">
        <v>694.47676333306231</v>
      </c>
      <c r="AF2120" s="131">
        <v>9105.8734890716405</v>
      </c>
      <c r="AG2120" s="131">
        <v>2560.5529286130618</v>
      </c>
      <c r="AH2120" s="43">
        <v>64666.366975596975</v>
      </c>
    </row>
    <row r="2121" spans="1:34">
      <c r="A2121" s="52">
        <v>0</v>
      </c>
      <c r="C2121" s="53"/>
      <c r="D2121" s="2">
        <v>2023</v>
      </c>
      <c r="E2121" s="2">
        <v>4</v>
      </c>
      <c r="F2121" s="62">
        <v>2023</v>
      </c>
      <c r="G2121" s="62">
        <v>2023</v>
      </c>
      <c r="H2121" s="131">
        <v>1393.2131257944147</v>
      </c>
      <c r="I2121" s="131">
        <v>873.76626928946575</v>
      </c>
      <c r="J2121" s="131">
        <v>446.90197227586697</v>
      </c>
      <c r="K2121" s="131">
        <v>6656.2565565272007</v>
      </c>
      <c r="L2121" s="131">
        <v>6006.7488036538316</v>
      </c>
      <c r="M2121" s="131">
        <v>223.40747135362921</v>
      </c>
      <c r="N2121" s="131">
        <v>4180.6199885176811</v>
      </c>
      <c r="O2121" s="131">
        <v>763.75159791083968</v>
      </c>
      <c r="P2121" s="131">
        <v>843.81735603638754</v>
      </c>
      <c r="Q2121" s="131">
        <v>1259.0263126614855</v>
      </c>
      <c r="R2121" s="131">
        <v>0</v>
      </c>
      <c r="S2121" s="131">
        <v>1065.235718972471</v>
      </c>
      <c r="T2121" s="131">
        <v>3470.9331943626221</v>
      </c>
      <c r="U2121" s="131">
        <v>9150.8887684523797</v>
      </c>
      <c r="V2121" s="131">
        <v>17609.785794995365</v>
      </c>
      <c r="W2121" s="131">
        <v>1416.6401768279709</v>
      </c>
      <c r="X2121" s="131">
        <v>5026.2727877126208</v>
      </c>
      <c r="Y2121" s="131">
        <v>0</v>
      </c>
      <c r="Z2121" s="131">
        <v>0.32602374652147709</v>
      </c>
      <c r="AA2121" s="131">
        <v>1182.9122079483027</v>
      </c>
      <c r="AB2121" s="131">
        <v>827.47600590650677</v>
      </c>
      <c r="AC2121" s="131">
        <v>2154.4060836354988</v>
      </c>
      <c r="AD2121" s="131">
        <v>1296.195573363975</v>
      </c>
      <c r="AE2121" s="131">
        <v>1350.3674417749824</v>
      </c>
      <c r="AF2121" s="131">
        <v>9396.6271195055797</v>
      </c>
      <c r="AG2121" s="131">
        <v>3328.0361304767403</v>
      </c>
      <c r="AH2121" s="43">
        <v>79923.612481702337</v>
      </c>
    </row>
    <row r="2122" spans="1:34">
      <c r="A2122" s="52">
        <v>0</v>
      </c>
      <c r="C2122" s="53"/>
      <c r="D2122" s="2">
        <v>2023</v>
      </c>
      <c r="E2122" s="2">
        <v>5</v>
      </c>
      <c r="F2122" s="62">
        <v>2024</v>
      </c>
      <c r="G2122" s="62">
        <v>2024</v>
      </c>
      <c r="H2122" s="131">
        <v>1070.0926234806518</v>
      </c>
      <c r="I2122" s="131">
        <v>935.66164012289335</v>
      </c>
      <c r="J2122" s="131">
        <v>482.03106404535976</v>
      </c>
      <c r="K2122" s="131">
        <v>9309.5247037469762</v>
      </c>
      <c r="L2122" s="131">
        <v>3446.1657024022388</v>
      </c>
      <c r="M2122" s="131">
        <v>225.82813921479723</v>
      </c>
      <c r="N2122" s="131">
        <v>6283.7918754816847</v>
      </c>
      <c r="O2122" s="131">
        <v>904.56805064967671</v>
      </c>
      <c r="P2122" s="131">
        <v>1266.6016338190911</v>
      </c>
      <c r="Q2122" s="131">
        <v>1523.1327828299568</v>
      </c>
      <c r="R2122" s="131">
        <v>0</v>
      </c>
      <c r="S2122" s="131">
        <v>2016.5101876746387</v>
      </c>
      <c r="T2122" s="131">
        <v>2437.8971964634165</v>
      </c>
      <c r="U2122" s="131">
        <v>8805.6177332470816</v>
      </c>
      <c r="V2122" s="131">
        <v>19768.795244457458</v>
      </c>
      <c r="W2122" s="131">
        <v>1957.5870822794288</v>
      </c>
      <c r="X2122" s="131">
        <v>7820.4762179793252</v>
      </c>
      <c r="Y2122" s="131">
        <v>0.43534476440667286</v>
      </c>
      <c r="Z2122" s="131">
        <v>6.1944511839080647</v>
      </c>
      <c r="AA2122" s="131">
        <v>1379.3497282575513</v>
      </c>
      <c r="AB2122" s="131">
        <v>996.54177164686848</v>
      </c>
      <c r="AC2122" s="131">
        <v>2789.73874813362</v>
      </c>
      <c r="AD2122" s="131">
        <v>1560.0155499452826</v>
      </c>
      <c r="AE2122" s="131">
        <v>103.94958214208599</v>
      </c>
      <c r="AF2122" s="131">
        <v>11104.878243295403</v>
      </c>
      <c r="AG2122" s="131">
        <v>5072.7517363246025</v>
      </c>
      <c r="AH2122" s="43">
        <v>91268.137033588413</v>
      </c>
    </row>
    <row r="2123" spans="1:34">
      <c r="A2123" s="52">
        <v>0</v>
      </c>
      <c r="C2123" s="53"/>
      <c r="D2123" s="2">
        <v>2023</v>
      </c>
      <c r="E2123" s="2">
        <v>6</v>
      </c>
      <c r="F2123" s="62">
        <v>2024</v>
      </c>
      <c r="G2123" s="62">
        <v>2024</v>
      </c>
      <c r="H2123" s="131">
        <v>1458.2101419760634</v>
      </c>
      <c r="I2123" s="131">
        <v>942.89271774437623</v>
      </c>
      <c r="J2123" s="131">
        <v>415.61422460363946</v>
      </c>
      <c r="K2123" s="131">
        <v>20318.395632409793</v>
      </c>
      <c r="L2123" s="131">
        <v>3764.0530286450435</v>
      </c>
      <c r="M2123" s="131">
        <v>213.67436932851629</v>
      </c>
      <c r="N2123" s="131">
        <v>7554.4747519889179</v>
      </c>
      <c r="O2123" s="131">
        <v>977.25903597947979</v>
      </c>
      <c r="P2123" s="131">
        <v>1592.0266697011864</v>
      </c>
      <c r="Q2123" s="131">
        <v>1761.2438780097032</v>
      </c>
      <c r="R2123" s="131">
        <v>0</v>
      </c>
      <c r="S2123" s="131">
        <v>2052.0574325026159</v>
      </c>
      <c r="T2123" s="131">
        <v>2252.7962874383643</v>
      </c>
      <c r="U2123" s="131">
        <v>6978.0761060177729</v>
      </c>
      <c r="V2123" s="131">
        <v>21200.643032254888</v>
      </c>
      <c r="W2123" s="131">
        <v>2249.2773696386012</v>
      </c>
      <c r="X2123" s="131">
        <v>9382.0224847691497</v>
      </c>
      <c r="Y2123" s="131">
        <v>3.1510668661816319</v>
      </c>
      <c r="Z2123" s="131">
        <v>125.4376364741383</v>
      </c>
      <c r="AA2123" s="131">
        <v>1411.9882044547026</v>
      </c>
      <c r="AB2123" s="131">
        <v>1008.8010207204046</v>
      </c>
      <c r="AC2123" s="131">
        <v>2941.5378740440642</v>
      </c>
      <c r="AD2123" s="131">
        <v>1531.7971715220651</v>
      </c>
      <c r="AE2123" s="131">
        <v>115.82062442271219</v>
      </c>
      <c r="AF2123" s="131">
        <v>11341.364323137695</v>
      </c>
      <c r="AG2123" s="131">
        <v>6130.4111863687485</v>
      </c>
      <c r="AH2123" s="43">
        <v>107723.02627101881</v>
      </c>
    </row>
    <row r="2124" spans="1:34">
      <c r="A2124" s="52">
        <v>0</v>
      </c>
      <c r="C2124" s="53"/>
      <c r="D2124" s="2">
        <v>2023</v>
      </c>
      <c r="E2124" s="2">
        <v>7</v>
      </c>
      <c r="F2124" s="62">
        <v>2024</v>
      </c>
      <c r="G2124" s="62">
        <v>2024</v>
      </c>
      <c r="H2124" s="131">
        <v>1275.1523964357812</v>
      </c>
      <c r="I2124" s="131">
        <v>1012.6493977351037</v>
      </c>
      <c r="J2124" s="131">
        <v>509.90001547102099</v>
      </c>
      <c r="K2124" s="131">
        <v>10692.023359854278</v>
      </c>
      <c r="L2124" s="131">
        <v>4083.5924328068231</v>
      </c>
      <c r="M2124" s="131">
        <v>215.38900906351026</v>
      </c>
      <c r="N2124" s="131">
        <v>8102.6558313592341</v>
      </c>
      <c r="O2124" s="131">
        <v>1097.5108079969416</v>
      </c>
      <c r="P2124" s="131">
        <v>1266.9369698991163</v>
      </c>
      <c r="Q2124" s="131">
        <v>1895.4388704043304</v>
      </c>
      <c r="R2124" s="131">
        <v>0</v>
      </c>
      <c r="S2124" s="131">
        <v>2176.5220238116572</v>
      </c>
      <c r="T2124" s="131">
        <v>2713.1311315418502</v>
      </c>
      <c r="U2124" s="131">
        <v>8032.186649601208</v>
      </c>
      <c r="V2124" s="131">
        <v>22436.76353554878</v>
      </c>
      <c r="W2124" s="131">
        <v>2532.9495607342287</v>
      </c>
      <c r="X2124" s="131">
        <v>9075.0474724548385</v>
      </c>
      <c r="Y2124" s="131">
        <v>5.9704424832915119</v>
      </c>
      <c r="Z2124" s="131">
        <v>144.59153158227508</v>
      </c>
      <c r="AA2124" s="131">
        <v>1443.4133543991713</v>
      </c>
      <c r="AB2124" s="131">
        <v>1080.1656987872625</v>
      </c>
      <c r="AC2124" s="131">
        <v>3424.0241609869645</v>
      </c>
      <c r="AD2124" s="131">
        <v>1648.4376201176765</v>
      </c>
      <c r="AE2124" s="131">
        <v>113.89755715308362</v>
      </c>
      <c r="AF2124" s="131">
        <v>12119.660673714818</v>
      </c>
      <c r="AG2124" s="131">
        <v>6831.3012062769485</v>
      </c>
      <c r="AH2124" s="43">
        <v>103929.31171022021</v>
      </c>
    </row>
    <row r="2125" spans="1:34">
      <c r="A2125" s="52">
        <v>0</v>
      </c>
      <c r="C2125" s="53"/>
      <c r="D2125" s="2">
        <v>2023</v>
      </c>
      <c r="E2125" s="2">
        <v>8</v>
      </c>
      <c r="F2125" s="62">
        <v>2024</v>
      </c>
      <c r="G2125" s="62">
        <v>2024</v>
      </c>
      <c r="H2125" s="131">
        <v>1220.2021684455588</v>
      </c>
      <c r="I2125" s="131">
        <v>1092.4897822989085</v>
      </c>
      <c r="J2125" s="131">
        <v>491.80728477290057</v>
      </c>
      <c r="K2125" s="131">
        <v>10803.230282395183</v>
      </c>
      <c r="L2125" s="131">
        <v>4186.5719564229412</v>
      </c>
      <c r="M2125" s="131">
        <v>221.08766465334324</v>
      </c>
      <c r="N2125" s="131">
        <v>8151.9156783739591</v>
      </c>
      <c r="O2125" s="131">
        <v>1123.6335105349046</v>
      </c>
      <c r="P2125" s="131">
        <v>1199.608936942974</v>
      </c>
      <c r="Q2125" s="131">
        <v>1805.1253789340669</v>
      </c>
      <c r="R2125" s="131">
        <v>0</v>
      </c>
      <c r="S2125" s="131">
        <v>2216.401896818114</v>
      </c>
      <c r="T2125" s="131">
        <v>2873.1754828151793</v>
      </c>
      <c r="U2125" s="131">
        <v>8839.0227018550886</v>
      </c>
      <c r="V2125" s="131">
        <v>22706.605765771525</v>
      </c>
      <c r="W2125" s="131">
        <v>2605.5151625348917</v>
      </c>
      <c r="X2125" s="131">
        <v>9486.856735934829</v>
      </c>
      <c r="Y2125" s="131">
        <v>18.014980965209464</v>
      </c>
      <c r="Z2125" s="131">
        <v>180.6171555728983</v>
      </c>
      <c r="AA2125" s="131">
        <v>1442.8875796896762</v>
      </c>
      <c r="AB2125" s="131">
        <v>1143.0934031571242</v>
      </c>
      <c r="AC2125" s="131">
        <v>3714.2175917547052</v>
      </c>
      <c r="AD2125" s="131">
        <v>1680.658366875057</v>
      </c>
      <c r="AE2125" s="131">
        <v>149.37554953817758</v>
      </c>
      <c r="AF2125" s="131">
        <v>12433.533388201831</v>
      </c>
      <c r="AG2125" s="131">
        <v>7025.6708611528029</v>
      </c>
      <c r="AH2125" s="43">
        <v>106811.31926641183</v>
      </c>
    </row>
    <row r="2126" spans="1:34">
      <c r="A2126" s="52">
        <v>0</v>
      </c>
      <c r="C2126" s="53"/>
      <c r="D2126" s="2">
        <v>2023</v>
      </c>
      <c r="E2126" s="2">
        <v>9</v>
      </c>
      <c r="F2126" s="62">
        <v>2024</v>
      </c>
      <c r="G2126" s="62">
        <v>2024</v>
      </c>
      <c r="H2126" s="131">
        <v>955.98041349856078</v>
      </c>
      <c r="I2126" s="131">
        <v>1035.1718826203648</v>
      </c>
      <c r="J2126" s="131">
        <v>441.04392252753695</v>
      </c>
      <c r="K2126" s="131">
        <v>9998.0245788814518</v>
      </c>
      <c r="L2126" s="131">
        <v>3797.9550442740128</v>
      </c>
      <c r="M2126" s="131">
        <v>212.46403539793226</v>
      </c>
      <c r="N2126" s="131">
        <v>7449.4399683835809</v>
      </c>
      <c r="O2126" s="131">
        <v>1083.417252676308</v>
      </c>
      <c r="P2126" s="131">
        <v>1081.6451559030481</v>
      </c>
      <c r="Q2126" s="131">
        <v>1657.4912681490418</v>
      </c>
      <c r="R2126" s="131">
        <v>0</v>
      </c>
      <c r="S2126" s="131">
        <v>2028.7203216321711</v>
      </c>
      <c r="T2126" s="131">
        <v>2768.8555043446254</v>
      </c>
      <c r="U2126" s="131">
        <v>11304.966797498975</v>
      </c>
      <c r="V2126" s="131">
        <v>20653.591213485503</v>
      </c>
      <c r="W2126" s="131">
        <v>2349.7415529589939</v>
      </c>
      <c r="X2126" s="131">
        <v>8649.6150884733124</v>
      </c>
      <c r="Y2126" s="131">
        <v>6.861862715171843</v>
      </c>
      <c r="Z2126" s="131">
        <v>166.76114634573554</v>
      </c>
      <c r="AA2126" s="131">
        <v>1405.6384637323326</v>
      </c>
      <c r="AB2126" s="131">
        <v>1068.6988726576431</v>
      </c>
      <c r="AC2126" s="131">
        <v>3370.2128806395003</v>
      </c>
      <c r="AD2126" s="131">
        <v>1729.4939872213167</v>
      </c>
      <c r="AE2126" s="131">
        <v>391.85873980102156</v>
      </c>
      <c r="AF2126" s="131">
        <v>11436.678630745726</v>
      </c>
      <c r="AG2126" s="131">
        <v>6127.5516725594407</v>
      </c>
      <c r="AH2126" s="43">
        <v>101171.8802571233</v>
      </c>
    </row>
    <row r="2127" spans="1:34">
      <c r="A2127" s="52">
        <v>0</v>
      </c>
      <c r="C2127" s="53"/>
      <c r="D2127" s="2">
        <v>2023</v>
      </c>
      <c r="E2127" s="2">
        <v>10</v>
      </c>
      <c r="F2127" s="62">
        <v>2024</v>
      </c>
      <c r="G2127" s="62">
        <v>2024</v>
      </c>
      <c r="H2127" s="131">
        <v>863.95797580635201</v>
      </c>
      <c r="I2127" s="131">
        <v>877.5808285852022</v>
      </c>
      <c r="J2127" s="131">
        <v>996.25259162580437</v>
      </c>
      <c r="K2127" s="131">
        <v>8147.2280423284083</v>
      </c>
      <c r="L2127" s="131">
        <v>3270.8733515409772</v>
      </c>
      <c r="M2127" s="131">
        <v>227.69407069111423</v>
      </c>
      <c r="N2127" s="131">
        <v>5524.4593874582042</v>
      </c>
      <c r="O2127" s="131">
        <v>806.27046480773697</v>
      </c>
      <c r="P2127" s="131">
        <v>772.98692402220581</v>
      </c>
      <c r="Q2127" s="131">
        <v>1379.2917078923433</v>
      </c>
      <c r="R2127" s="131">
        <v>0</v>
      </c>
      <c r="S2127" s="131">
        <v>1870.087049006487</v>
      </c>
      <c r="T2127" s="131">
        <v>4123.1800962884599</v>
      </c>
      <c r="U2127" s="131">
        <v>11582.812583415014</v>
      </c>
      <c r="V2127" s="131">
        <v>18802.720677146415</v>
      </c>
      <c r="W2127" s="131">
        <v>1603.8023142674197</v>
      </c>
      <c r="X2127" s="131">
        <v>7733.4158001617698</v>
      </c>
      <c r="Y2127" s="131">
        <v>1.4511492146889093</v>
      </c>
      <c r="Z2127" s="131">
        <v>40.304685663717606</v>
      </c>
      <c r="AA2127" s="131">
        <v>1398.6820598836209</v>
      </c>
      <c r="AB2127" s="131">
        <v>977.94313902199826</v>
      </c>
      <c r="AC2127" s="131">
        <v>3647.490207788323</v>
      </c>
      <c r="AD2127" s="131">
        <v>1556.8876486421132</v>
      </c>
      <c r="AE2127" s="131">
        <v>2072.7546679131947</v>
      </c>
      <c r="AF2127" s="131">
        <v>10101.240042015344</v>
      </c>
      <c r="AG2127" s="131">
        <v>4095.7254234257748</v>
      </c>
      <c r="AH2127" s="43">
        <v>92475.092888612679</v>
      </c>
    </row>
    <row r="2128" spans="1:34">
      <c r="A2128" s="52">
        <v>0</v>
      </c>
      <c r="C2128" s="53"/>
      <c r="D2128" s="2">
        <v>2023</v>
      </c>
      <c r="E2128" s="2">
        <v>11</v>
      </c>
      <c r="F2128" s="62">
        <v>2024</v>
      </c>
      <c r="G2128" s="62">
        <v>2024</v>
      </c>
      <c r="H2128" s="131">
        <v>981.49223591478005</v>
      </c>
      <c r="I2128" s="131">
        <v>789.08305292411751</v>
      </c>
      <c r="J2128" s="131">
        <v>1085.6022553281998</v>
      </c>
      <c r="K2128" s="131">
        <v>6338.4873833882111</v>
      </c>
      <c r="L2128" s="131">
        <v>5049.3352313177447</v>
      </c>
      <c r="M2128" s="131">
        <v>223.81091599715725</v>
      </c>
      <c r="N2128" s="131">
        <v>3642.848627916218</v>
      </c>
      <c r="O2128" s="131">
        <v>666.16861487388974</v>
      </c>
      <c r="P2128" s="131">
        <v>531.24686988858639</v>
      </c>
      <c r="Q2128" s="131">
        <v>1193.171362690048</v>
      </c>
      <c r="R2128" s="131">
        <v>0</v>
      </c>
      <c r="S2128" s="131">
        <v>1560.2713113044733</v>
      </c>
      <c r="T2128" s="131">
        <v>3352.0733542107869</v>
      </c>
      <c r="U2128" s="131">
        <v>9428.6535922535149</v>
      </c>
      <c r="V2128" s="131">
        <v>15268.493641196852</v>
      </c>
      <c r="W2128" s="131">
        <v>1239.2535266139394</v>
      </c>
      <c r="X2128" s="131">
        <v>6739.7539640406594</v>
      </c>
      <c r="Y2128" s="131">
        <v>0</v>
      </c>
      <c r="Z2128" s="131">
        <v>0.40752968315184629</v>
      </c>
      <c r="AA2128" s="131">
        <v>1274.1947863584269</v>
      </c>
      <c r="AB2128" s="131">
        <v>928.95275584220224</v>
      </c>
      <c r="AC2128" s="131">
        <v>2890.8858028250097</v>
      </c>
      <c r="AD2128" s="131">
        <v>1304.267576726993</v>
      </c>
      <c r="AE2128" s="131">
        <v>1589.6593798660642</v>
      </c>
      <c r="AF2128" s="131">
        <v>8686.9958329423753</v>
      </c>
      <c r="AG2128" s="131">
        <v>3179.6247876351504</v>
      </c>
      <c r="AH2128" s="43">
        <v>77944.734391738559</v>
      </c>
    </row>
    <row r="2129" spans="1:34">
      <c r="A2129" s="52">
        <v>0</v>
      </c>
      <c r="C2129" s="53"/>
      <c r="D2129" s="2">
        <v>2023</v>
      </c>
      <c r="E2129" s="2">
        <v>12</v>
      </c>
      <c r="F2129" s="62">
        <v>2024</v>
      </c>
      <c r="G2129" s="62">
        <v>2024</v>
      </c>
      <c r="H2129" s="131">
        <v>884.44640412685828</v>
      </c>
      <c r="I2129" s="131">
        <v>684.66363846343722</v>
      </c>
      <c r="J2129" s="131">
        <v>661.40262666717183</v>
      </c>
      <c r="K2129" s="131">
        <v>5054.0474280407361</v>
      </c>
      <c r="L2129" s="131">
        <v>4060.22241391132</v>
      </c>
      <c r="M2129" s="131">
        <v>217.10364879850425</v>
      </c>
      <c r="N2129" s="131">
        <v>2952.4655011607879</v>
      </c>
      <c r="O2129" s="131">
        <v>576.48596284766097</v>
      </c>
      <c r="P2129" s="131">
        <v>525.76971391484369</v>
      </c>
      <c r="Q2129" s="131">
        <v>1104.2312117852266</v>
      </c>
      <c r="R2129" s="131">
        <v>0</v>
      </c>
      <c r="S2129" s="131">
        <v>1236.1119484964333</v>
      </c>
      <c r="T2129" s="131">
        <v>2616.4692841024566</v>
      </c>
      <c r="U2129" s="131">
        <v>6397.7234739869582</v>
      </c>
      <c r="V2129" s="131">
        <v>12966.346944299041</v>
      </c>
      <c r="W2129" s="131">
        <v>968.61531848553489</v>
      </c>
      <c r="X2129" s="131">
        <v>3928.5399297401896</v>
      </c>
      <c r="Y2129" s="131">
        <v>0.16584562453587537</v>
      </c>
      <c r="Z2129" s="131">
        <v>32.928398398669181</v>
      </c>
      <c r="AA2129" s="131">
        <v>520.92140448489261</v>
      </c>
      <c r="AB2129" s="131">
        <v>440.12102567424716</v>
      </c>
      <c r="AC2129" s="131">
        <v>2937.8724932873438</v>
      </c>
      <c r="AD2129" s="131">
        <v>1170.4068542902764</v>
      </c>
      <c r="AE2129" s="131">
        <v>218.14859308338166</v>
      </c>
      <c r="AF2129" s="131">
        <v>8313.1104062577142</v>
      </c>
      <c r="AG2129" s="131">
        <v>2379.0124438005837</v>
      </c>
      <c r="AH2129" s="43">
        <v>60847.332913728795</v>
      </c>
    </row>
    <row r="2130" spans="1:34">
      <c r="A2130" s="52">
        <v>0</v>
      </c>
      <c r="C2130" s="53"/>
      <c r="D2130" s="2">
        <v>2024</v>
      </c>
      <c r="E2130" s="2">
        <v>1</v>
      </c>
      <c r="F2130" s="62">
        <v>2024</v>
      </c>
      <c r="G2130" s="62">
        <v>2024</v>
      </c>
      <c r="H2130" s="131">
        <v>1013.1242633646406</v>
      </c>
      <c r="I2130" s="131">
        <v>733.9543785805181</v>
      </c>
      <c r="J2130" s="131">
        <v>338.88337626076139</v>
      </c>
      <c r="K2130" s="131">
        <v>6076.6288729631578</v>
      </c>
      <c r="L2130" s="131">
        <v>4167.2632957449196</v>
      </c>
      <c r="M2130" s="131">
        <v>204.09255904472633</v>
      </c>
      <c r="N2130" s="131">
        <v>3269.9979849921679</v>
      </c>
      <c r="O2130" s="131">
        <v>750.88874742102212</v>
      </c>
      <c r="P2130" s="131">
        <v>489.14356206321787</v>
      </c>
      <c r="Q2130" s="131">
        <v>1095.6641825436595</v>
      </c>
      <c r="R2130" s="131">
        <v>0</v>
      </c>
      <c r="S2130" s="131">
        <v>1401.1456945675982</v>
      </c>
      <c r="T2130" s="131">
        <v>1775.2747621727808</v>
      </c>
      <c r="U2130" s="131">
        <v>9578.7735457022936</v>
      </c>
      <c r="V2130" s="131">
        <v>10205.081415078364</v>
      </c>
      <c r="W2130" s="131">
        <v>1170.1294821136112</v>
      </c>
      <c r="X2130" s="131">
        <v>3604.0420087838456</v>
      </c>
      <c r="Y2130" s="131">
        <v>0</v>
      </c>
      <c r="Z2130" s="131">
        <v>0.28527077820629237</v>
      </c>
      <c r="AA2130" s="131">
        <v>1222.223978535206</v>
      </c>
      <c r="AB2130" s="131">
        <v>760.91247861749764</v>
      </c>
      <c r="AC2130" s="131">
        <v>1866.7958735915411</v>
      </c>
      <c r="AD2130" s="131">
        <v>1164.1174183365915</v>
      </c>
      <c r="AE2130" s="131">
        <v>174.57292824941922</v>
      </c>
      <c r="AF2130" s="131">
        <v>8811.1743862094827</v>
      </c>
      <c r="AG2130" s="131">
        <v>2589.5860102625097</v>
      </c>
      <c r="AH2130" s="43">
        <v>62463.756475977738</v>
      </c>
    </row>
    <row r="2131" spans="1:34">
      <c r="A2131" s="52">
        <v>0</v>
      </c>
      <c r="C2131" s="53"/>
      <c r="D2131" s="2">
        <v>2024</v>
      </c>
      <c r="E2131" s="2">
        <v>2</v>
      </c>
      <c r="F2131" s="62">
        <v>2024</v>
      </c>
      <c r="G2131" s="62">
        <v>2024</v>
      </c>
      <c r="H2131" s="131">
        <v>1293.3594580053957</v>
      </c>
      <c r="I2131" s="131">
        <v>673.91653227371035</v>
      </c>
      <c r="J2131" s="131">
        <v>379.87051777858414</v>
      </c>
      <c r="K2131" s="131">
        <v>3342.5360259629606</v>
      </c>
      <c r="L2131" s="131">
        <v>4926.2210080641153</v>
      </c>
      <c r="M2131" s="131">
        <v>201.31887712047134</v>
      </c>
      <c r="N2131" s="131">
        <v>2951.6721507696288</v>
      </c>
      <c r="O2131" s="131">
        <v>615.74941696627104</v>
      </c>
      <c r="P2131" s="131">
        <v>476.21449320002955</v>
      </c>
      <c r="Q2131" s="131">
        <v>968.82637174961462</v>
      </c>
      <c r="R2131" s="131">
        <v>0</v>
      </c>
      <c r="S2131" s="131">
        <v>1097.467846785097</v>
      </c>
      <c r="T2131" s="131">
        <v>1246.36964805296</v>
      </c>
      <c r="U2131" s="131">
        <v>6397.0110073758315</v>
      </c>
      <c r="V2131" s="131">
        <v>9726.1691730650255</v>
      </c>
      <c r="W2131" s="131">
        <v>1040.1191632467328</v>
      </c>
      <c r="X2131" s="131">
        <v>3134.8964499620179</v>
      </c>
      <c r="Y2131" s="131">
        <v>0</v>
      </c>
      <c r="Z2131" s="131">
        <v>2.4451780989110778</v>
      </c>
      <c r="AA2131" s="131">
        <v>1219.2311071119234</v>
      </c>
      <c r="AB2131" s="131">
        <v>664.05042700225863</v>
      </c>
      <c r="AC2131" s="131">
        <v>1990.8602851094711</v>
      </c>
      <c r="AD2131" s="131">
        <v>978.42770763982958</v>
      </c>
      <c r="AE2131" s="131">
        <v>69.272001539486098</v>
      </c>
      <c r="AF2131" s="131">
        <v>8091.2294962812875</v>
      </c>
      <c r="AG2131" s="131">
        <v>2042.3111331011246</v>
      </c>
      <c r="AH2131" s="43">
        <v>53529.545476262741</v>
      </c>
    </row>
    <row r="2132" spans="1:34">
      <c r="A2132" s="52">
        <v>0</v>
      </c>
      <c r="C2132" s="53"/>
      <c r="D2132" s="2">
        <v>2024</v>
      </c>
      <c r="E2132" s="2">
        <v>3</v>
      </c>
      <c r="F2132" s="62">
        <v>2024</v>
      </c>
      <c r="G2132" s="62">
        <v>2024</v>
      </c>
      <c r="H2132" s="131">
        <v>1467.182055448319</v>
      </c>
      <c r="I2132" s="131">
        <v>783.97486047591394</v>
      </c>
      <c r="J2132" s="131">
        <v>329.43366978148828</v>
      </c>
      <c r="K2132" s="131">
        <v>5809.7322588649813</v>
      </c>
      <c r="L2132" s="131">
        <v>4423.5074646359644</v>
      </c>
      <c r="M2132" s="131">
        <v>232.58583699389126</v>
      </c>
      <c r="N2132" s="131">
        <v>3284.7591104519242</v>
      </c>
      <c r="O2132" s="131">
        <v>671.09143419715326</v>
      </c>
      <c r="P2132" s="131">
        <v>775.93042961353683</v>
      </c>
      <c r="Q2132" s="131">
        <v>1101.6153249939084</v>
      </c>
      <c r="R2132" s="131">
        <v>0</v>
      </c>
      <c r="S2132" s="131">
        <v>1342.6552141581283</v>
      </c>
      <c r="T2132" s="131">
        <v>1510.9104324288974</v>
      </c>
      <c r="U2132" s="131">
        <v>9013.9170624634662</v>
      </c>
      <c r="V2132" s="131">
        <v>12000.577935628162</v>
      </c>
      <c r="W2132" s="131">
        <v>1173.6076517256508</v>
      </c>
      <c r="X2132" s="131">
        <v>3740.6286904661492</v>
      </c>
      <c r="Y2132" s="131">
        <v>0</v>
      </c>
      <c r="Z2132" s="131">
        <v>5.9499333740169567</v>
      </c>
      <c r="AA2132" s="131">
        <v>1363.9000406400644</v>
      </c>
      <c r="AB2132" s="131">
        <v>694.34895132848828</v>
      </c>
      <c r="AC2132" s="131">
        <v>1440.5993625554108</v>
      </c>
      <c r="AD2132" s="131">
        <v>1138.5560743537008</v>
      </c>
      <c r="AE2132" s="131">
        <v>694.47676333306231</v>
      </c>
      <c r="AF2132" s="131">
        <v>9105.8734890716405</v>
      </c>
      <c r="AG2132" s="131">
        <v>2560.5529286130618</v>
      </c>
      <c r="AH2132" s="43">
        <v>64666.366975596975</v>
      </c>
    </row>
    <row r="2133" spans="1:34">
      <c r="A2133" s="52">
        <v>0</v>
      </c>
      <c r="C2133" s="53"/>
      <c r="D2133" s="2">
        <v>2024</v>
      </c>
      <c r="E2133" s="2">
        <v>4</v>
      </c>
      <c r="F2133" s="62">
        <v>2024</v>
      </c>
      <c r="G2133" s="62">
        <v>2024</v>
      </c>
      <c r="H2133" s="131">
        <v>1393.2131257944147</v>
      </c>
      <c r="I2133" s="131">
        <v>873.76626928946575</v>
      </c>
      <c r="J2133" s="131">
        <v>446.90197227586697</v>
      </c>
      <c r="K2133" s="131">
        <v>6656.2565565272007</v>
      </c>
      <c r="L2133" s="131">
        <v>6006.7488036538316</v>
      </c>
      <c r="M2133" s="131">
        <v>223.40747135362921</v>
      </c>
      <c r="N2133" s="131">
        <v>4180.6199885176811</v>
      </c>
      <c r="O2133" s="131">
        <v>763.75159791083968</v>
      </c>
      <c r="P2133" s="131">
        <v>843.81735603638754</v>
      </c>
      <c r="Q2133" s="131">
        <v>1259.0263126614855</v>
      </c>
      <c r="R2133" s="131">
        <v>0</v>
      </c>
      <c r="S2133" s="131">
        <v>1065.235718972471</v>
      </c>
      <c r="T2133" s="131">
        <v>3470.9331943626221</v>
      </c>
      <c r="U2133" s="131">
        <v>9150.8887684523797</v>
      </c>
      <c r="V2133" s="131">
        <v>17609.785794995365</v>
      </c>
      <c r="W2133" s="131">
        <v>1416.6401768279709</v>
      </c>
      <c r="X2133" s="131">
        <v>5026.2727877126208</v>
      </c>
      <c r="Y2133" s="131">
        <v>0</v>
      </c>
      <c r="Z2133" s="131">
        <v>0.32602374652147709</v>
      </c>
      <c r="AA2133" s="131">
        <v>1182.9122079483027</v>
      </c>
      <c r="AB2133" s="131">
        <v>827.47600590650677</v>
      </c>
      <c r="AC2133" s="131">
        <v>2154.4060836354988</v>
      </c>
      <c r="AD2133" s="131">
        <v>1296.195573363975</v>
      </c>
      <c r="AE2133" s="131">
        <v>1350.3674417749824</v>
      </c>
      <c r="AF2133" s="131">
        <v>9396.6271195055797</v>
      </c>
      <c r="AG2133" s="131">
        <v>3328.0361304767403</v>
      </c>
      <c r="AH2133" s="43">
        <v>79923.612481702337</v>
      </c>
    </row>
    <row r="2134" spans="1:34">
      <c r="A2134" s="52">
        <v>0</v>
      </c>
      <c r="C2134" s="53"/>
      <c r="D2134" s="2">
        <v>2024</v>
      </c>
      <c r="E2134" s="2">
        <v>5</v>
      </c>
      <c r="F2134" s="62">
        <v>2025</v>
      </c>
      <c r="G2134" s="62">
        <v>2025</v>
      </c>
      <c r="H2134" s="131">
        <v>1070.0926234806518</v>
      </c>
      <c r="I2134" s="131">
        <v>935.66164012289335</v>
      </c>
      <c r="J2134" s="131">
        <v>482.03106404535976</v>
      </c>
      <c r="K2134" s="131">
        <v>9309.5247037469762</v>
      </c>
      <c r="L2134" s="131">
        <v>3446.1657024022388</v>
      </c>
      <c r="M2134" s="131">
        <v>225.82813921479723</v>
      </c>
      <c r="N2134" s="131">
        <v>6283.7918754816847</v>
      </c>
      <c r="O2134" s="131">
        <v>904.56805064967671</v>
      </c>
      <c r="P2134" s="131">
        <v>1266.6016338190911</v>
      </c>
      <c r="Q2134" s="131">
        <v>1523.1327828299568</v>
      </c>
      <c r="R2134" s="131">
        <v>0</v>
      </c>
      <c r="S2134" s="131">
        <v>2016.5101876746387</v>
      </c>
      <c r="T2134" s="131">
        <v>2437.8971964634165</v>
      </c>
      <c r="U2134" s="131">
        <v>8805.6177332470816</v>
      </c>
      <c r="V2134" s="131">
        <v>19768.795244457458</v>
      </c>
      <c r="W2134" s="131">
        <v>1957.5870822794288</v>
      </c>
      <c r="X2134" s="131">
        <v>7820.4762179793252</v>
      </c>
      <c r="Y2134" s="131">
        <v>0.43534476440667286</v>
      </c>
      <c r="Z2134" s="131">
        <v>6.1944511839080647</v>
      </c>
      <c r="AA2134" s="131">
        <v>1379.3497282575513</v>
      </c>
      <c r="AB2134" s="131">
        <v>996.54177164686848</v>
      </c>
      <c r="AC2134" s="131">
        <v>2789.73874813362</v>
      </c>
      <c r="AD2134" s="131">
        <v>1560.0155499452826</v>
      </c>
      <c r="AE2134" s="131">
        <v>103.94958214208599</v>
      </c>
      <c r="AF2134" s="131">
        <v>11104.878243295403</v>
      </c>
      <c r="AG2134" s="131">
        <v>5072.7517363246025</v>
      </c>
      <c r="AH2134" s="43">
        <v>91268.137033588413</v>
      </c>
    </row>
    <row r="2135" spans="1:34">
      <c r="A2135" s="52">
        <v>0</v>
      </c>
      <c r="C2135" s="53"/>
      <c r="D2135" s="2">
        <v>2024</v>
      </c>
      <c r="E2135" s="2">
        <v>6</v>
      </c>
      <c r="F2135" s="62">
        <v>2025</v>
      </c>
      <c r="G2135" s="62">
        <v>2025</v>
      </c>
      <c r="H2135" s="131">
        <v>1458.2101419760634</v>
      </c>
      <c r="I2135" s="131">
        <v>942.89271774437623</v>
      </c>
      <c r="J2135" s="131">
        <v>415.61422460363946</v>
      </c>
      <c r="K2135" s="131">
        <v>20318.395632409793</v>
      </c>
      <c r="L2135" s="131">
        <v>3764.0530286450435</v>
      </c>
      <c r="M2135" s="131">
        <v>213.67436932851629</v>
      </c>
      <c r="N2135" s="131">
        <v>7554.4747519889179</v>
      </c>
      <c r="O2135" s="131">
        <v>977.25903597947979</v>
      </c>
      <c r="P2135" s="131">
        <v>1592.0266697011864</v>
      </c>
      <c r="Q2135" s="131">
        <v>1761.2438780097032</v>
      </c>
      <c r="R2135" s="131">
        <v>0</v>
      </c>
      <c r="S2135" s="131">
        <v>2052.0574325026159</v>
      </c>
      <c r="T2135" s="131">
        <v>2252.7962874383643</v>
      </c>
      <c r="U2135" s="131">
        <v>6978.0761060177729</v>
      </c>
      <c r="V2135" s="131">
        <v>21200.643032254888</v>
      </c>
      <c r="W2135" s="131">
        <v>2249.2773696386012</v>
      </c>
      <c r="X2135" s="131">
        <v>9382.0224847691497</v>
      </c>
      <c r="Y2135" s="131">
        <v>3.1510668661816319</v>
      </c>
      <c r="Z2135" s="131">
        <v>125.4376364741383</v>
      </c>
      <c r="AA2135" s="131">
        <v>1411.9882044547026</v>
      </c>
      <c r="AB2135" s="131">
        <v>1008.8010207204046</v>
      </c>
      <c r="AC2135" s="131">
        <v>2941.5378740440642</v>
      </c>
      <c r="AD2135" s="131">
        <v>1531.7971715220651</v>
      </c>
      <c r="AE2135" s="131">
        <v>115.82062442271219</v>
      </c>
      <c r="AF2135" s="131">
        <v>11341.364323137695</v>
      </c>
      <c r="AG2135" s="131">
        <v>6130.4111863687485</v>
      </c>
      <c r="AH2135" s="43">
        <v>107723.02627101881</v>
      </c>
    </row>
    <row r="2136" spans="1:34">
      <c r="A2136" s="52">
        <v>0</v>
      </c>
      <c r="C2136" s="53"/>
      <c r="D2136" s="2">
        <v>2024</v>
      </c>
      <c r="E2136" s="2">
        <v>7</v>
      </c>
      <c r="F2136" s="62">
        <v>2025</v>
      </c>
      <c r="G2136" s="62">
        <v>2025</v>
      </c>
      <c r="H2136" s="131">
        <v>1275.1523964357812</v>
      </c>
      <c r="I2136" s="131">
        <v>1012.6493977351037</v>
      </c>
      <c r="J2136" s="131">
        <v>509.90001547102099</v>
      </c>
      <c r="K2136" s="131">
        <v>10692.023359854278</v>
      </c>
      <c r="L2136" s="131">
        <v>4083.5924328068231</v>
      </c>
      <c r="M2136" s="131">
        <v>215.38900906351026</v>
      </c>
      <c r="N2136" s="131">
        <v>8102.6558313592341</v>
      </c>
      <c r="O2136" s="131">
        <v>1097.5108079969416</v>
      </c>
      <c r="P2136" s="131">
        <v>1266.9369698991163</v>
      </c>
      <c r="Q2136" s="131">
        <v>1895.4388704043304</v>
      </c>
      <c r="R2136" s="131">
        <v>0</v>
      </c>
      <c r="S2136" s="131">
        <v>2176.5220238116572</v>
      </c>
      <c r="T2136" s="131">
        <v>2713.1311315418502</v>
      </c>
      <c r="U2136" s="131">
        <v>8032.186649601208</v>
      </c>
      <c r="V2136" s="131">
        <v>22436.76353554878</v>
      </c>
      <c r="W2136" s="131">
        <v>2532.9495607342287</v>
      </c>
      <c r="X2136" s="131">
        <v>9075.0474724548385</v>
      </c>
      <c r="Y2136" s="131">
        <v>5.9704424832915119</v>
      </c>
      <c r="Z2136" s="131">
        <v>144.59153158227508</v>
      </c>
      <c r="AA2136" s="131">
        <v>1443.4133543991713</v>
      </c>
      <c r="AB2136" s="131">
        <v>1080.1656987872625</v>
      </c>
      <c r="AC2136" s="131">
        <v>3424.0241609869645</v>
      </c>
      <c r="AD2136" s="131">
        <v>1648.4376201176765</v>
      </c>
      <c r="AE2136" s="131">
        <v>113.89755715308362</v>
      </c>
      <c r="AF2136" s="131">
        <v>12119.660673714818</v>
      </c>
      <c r="AG2136" s="131">
        <v>6831.3012062769485</v>
      </c>
      <c r="AH2136" s="43">
        <v>103929.31171022021</v>
      </c>
    </row>
    <row r="2137" spans="1:34">
      <c r="A2137" s="52">
        <v>0</v>
      </c>
      <c r="C2137" s="53"/>
      <c r="D2137" s="2">
        <v>2024</v>
      </c>
      <c r="E2137" s="2">
        <v>8</v>
      </c>
      <c r="F2137" s="62">
        <v>2025</v>
      </c>
      <c r="G2137" s="62">
        <v>2025</v>
      </c>
      <c r="H2137" s="131">
        <v>1220.2021684455588</v>
      </c>
      <c r="I2137" s="131">
        <v>1092.4897822989085</v>
      </c>
      <c r="J2137" s="131">
        <v>491.80728477290057</v>
      </c>
      <c r="K2137" s="131">
        <v>10803.230282395183</v>
      </c>
      <c r="L2137" s="131">
        <v>4186.5719564229412</v>
      </c>
      <c r="M2137" s="131">
        <v>221.08766465334324</v>
      </c>
      <c r="N2137" s="131">
        <v>8151.9156783739591</v>
      </c>
      <c r="O2137" s="131">
        <v>1123.6335105349046</v>
      </c>
      <c r="P2137" s="131">
        <v>1199.608936942974</v>
      </c>
      <c r="Q2137" s="131">
        <v>1805.1253789340669</v>
      </c>
      <c r="R2137" s="131">
        <v>0</v>
      </c>
      <c r="S2137" s="131">
        <v>2216.401896818114</v>
      </c>
      <c r="T2137" s="131">
        <v>2873.1754828151793</v>
      </c>
      <c r="U2137" s="131">
        <v>8839.0227018550886</v>
      </c>
      <c r="V2137" s="131">
        <v>22706.605765771525</v>
      </c>
      <c r="W2137" s="131">
        <v>2605.5151625348917</v>
      </c>
      <c r="X2137" s="131">
        <v>9486.856735934829</v>
      </c>
      <c r="Y2137" s="131">
        <v>18.014980965209464</v>
      </c>
      <c r="Z2137" s="131">
        <v>180.6171555728983</v>
      </c>
      <c r="AA2137" s="131">
        <v>1442.8875796896762</v>
      </c>
      <c r="AB2137" s="131">
        <v>1143.0934031571242</v>
      </c>
      <c r="AC2137" s="131">
        <v>3714.2175917547052</v>
      </c>
      <c r="AD2137" s="131">
        <v>1680.658366875057</v>
      </c>
      <c r="AE2137" s="131">
        <v>149.37554953817758</v>
      </c>
      <c r="AF2137" s="131">
        <v>12433.533388201831</v>
      </c>
      <c r="AG2137" s="131">
        <v>7025.6708611528029</v>
      </c>
      <c r="AH2137" s="43">
        <v>106811.31926641183</v>
      </c>
    </row>
    <row r="2138" spans="1:34">
      <c r="A2138" s="52">
        <v>0</v>
      </c>
      <c r="C2138" s="53"/>
      <c r="D2138" s="2">
        <v>2024</v>
      </c>
      <c r="E2138" s="2">
        <v>9</v>
      </c>
      <c r="F2138" s="62">
        <v>2025</v>
      </c>
      <c r="G2138" s="62">
        <v>2025</v>
      </c>
      <c r="H2138" s="131">
        <v>955.98041349856078</v>
      </c>
      <c r="I2138" s="131">
        <v>1035.1718826203648</v>
      </c>
      <c r="J2138" s="131">
        <v>441.04392252753695</v>
      </c>
      <c r="K2138" s="131">
        <v>9998.0245788814518</v>
      </c>
      <c r="L2138" s="131">
        <v>3797.9550442740128</v>
      </c>
      <c r="M2138" s="131">
        <v>212.46403539793226</v>
      </c>
      <c r="N2138" s="131">
        <v>7449.4399683835809</v>
      </c>
      <c r="O2138" s="131">
        <v>1083.417252676308</v>
      </c>
      <c r="P2138" s="131">
        <v>1081.6451559030481</v>
      </c>
      <c r="Q2138" s="131">
        <v>1657.4912681490418</v>
      </c>
      <c r="R2138" s="131">
        <v>0</v>
      </c>
      <c r="S2138" s="131">
        <v>2028.7203216321711</v>
      </c>
      <c r="T2138" s="131">
        <v>2768.8555043446254</v>
      </c>
      <c r="U2138" s="131">
        <v>11304.966797498975</v>
      </c>
      <c r="V2138" s="131">
        <v>20653.591213485503</v>
      </c>
      <c r="W2138" s="131">
        <v>2349.7415529589939</v>
      </c>
      <c r="X2138" s="131">
        <v>8649.6150884733124</v>
      </c>
      <c r="Y2138" s="131">
        <v>6.861862715171843</v>
      </c>
      <c r="Z2138" s="131">
        <v>166.76114634573554</v>
      </c>
      <c r="AA2138" s="131">
        <v>1405.6384637323326</v>
      </c>
      <c r="AB2138" s="131">
        <v>1068.6988726576431</v>
      </c>
      <c r="AC2138" s="131">
        <v>3370.2128806395003</v>
      </c>
      <c r="AD2138" s="131">
        <v>1729.4939872213167</v>
      </c>
      <c r="AE2138" s="131">
        <v>391.85873980102156</v>
      </c>
      <c r="AF2138" s="131">
        <v>11436.678630745726</v>
      </c>
      <c r="AG2138" s="131">
        <v>6127.5516725594407</v>
      </c>
      <c r="AH2138" s="43">
        <v>101171.8802571233</v>
      </c>
    </row>
    <row r="2139" spans="1:34">
      <c r="A2139" s="52">
        <v>0</v>
      </c>
      <c r="C2139" s="53"/>
      <c r="D2139" s="2">
        <v>2024</v>
      </c>
      <c r="E2139" s="2">
        <v>10</v>
      </c>
      <c r="F2139" s="62">
        <v>2025</v>
      </c>
      <c r="G2139" s="62">
        <v>2025</v>
      </c>
      <c r="H2139" s="131">
        <v>863.95797580635201</v>
      </c>
      <c r="I2139" s="131">
        <v>877.5808285852022</v>
      </c>
      <c r="J2139" s="131">
        <v>996.25259162580437</v>
      </c>
      <c r="K2139" s="131">
        <v>8147.2280423284083</v>
      </c>
      <c r="L2139" s="131">
        <v>3270.8733515409772</v>
      </c>
      <c r="M2139" s="131">
        <v>227.69407069111423</v>
      </c>
      <c r="N2139" s="131">
        <v>5524.4593874582042</v>
      </c>
      <c r="O2139" s="131">
        <v>806.27046480773697</v>
      </c>
      <c r="P2139" s="131">
        <v>772.98692402220581</v>
      </c>
      <c r="Q2139" s="131">
        <v>1379.2917078923433</v>
      </c>
      <c r="R2139" s="131">
        <v>0</v>
      </c>
      <c r="S2139" s="131">
        <v>1870.087049006487</v>
      </c>
      <c r="T2139" s="131">
        <v>4123.1800962884599</v>
      </c>
      <c r="U2139" s="131">
        <v>11582.812583415014</v>
      </c>
      <c r="V2139" s="131">
        <v>18802.720677146415</v>
      </c>
      <c r="W2139" s="131">
        <v>1603.8023142674197</v>
      </c>
      <c r="X2139" s="131">
        <v>7733.4158001617698</v>
      </c>
      <c r="Y2139" s="131">
        <v>1.4511492146889093</v>
      </c>
      <c r="Z2139" s="131">
        <v>40.304685663717606</v>
      </c>
      <c r="AA2139" s="131">
        <v>1398.6820598836209</v>
      </c>
      <c r="AB2139" s="131">
        <v>977.94313902199826</v>
      </c>
      <c r="AC2139" s="131">
        <v>3647.490207788323</v>
      </c>
      <c r="AD2139" s="131">
        <v>1556.8876486421132</v>
      </c>
      <c r="AE2139" s="131">
        <v>2072.7546679131947</v>
      </c>
      <c r="AF2139" s="131">
        <v>10101.240042015344</v>
      </c>
      <c r="AG2139" s="131">
        <v>4095.7254234257748</v>
      </c>
      <c r="AH2139" s="43">
        <v>92475.092888612679</v>
      </c>
    </row>
    <row r="2140" spans="1:34">
      <c r="A2140" s="52">
        <v>0</v>
      </c>
      <c r="C2140" s="53"/>
      <c r="D2140" s="2">
        <v>2024</v>
      </c>
      <c r="E2140" s="2">
        <v>11</v>
      </c>
      <c r="F2140" s="62">
        <v>2025</v>
      </c>
      <c r="G2140" s="62">
        <v>2025</v>
      </c>
      <c r="H2140" s="131">
        <v>981.49223591478005</v>
      </c>
      <c r="I2140" s="131">
        <v>789.08305292411751</v>
      </c>
      <c r="J2140" s="131">
        <v>1085.6022553281998</v>
      </c>
      <c r="K2140" s="131">
        <v>6338.4873833882111</v>
      </c>
      <c r="L2140" s="131">
        <v>5049.3352313177447</v>
      </c>
      <c r="M2140" s="131">
        <v>223.81091599715725</v>
      </c>
      <c r="N2140" s="131">
        <v>3642.848627916218</v>
      </c>
      <c r="O2140" s="131">
        <v>666.16861487388974</v>
      </c>
      <c r="P2140" s="131">
        <v>531.24686988858639</v>
      </c>
      <c r="Q2140" s="131">
        <v>1193.171362690048</v>
      </c>
      <c r="R2140" s="131">
        <v>0</v>
      </c>
      <c r="S2140" s="131">
        <v>1560.2713113044733</v>
      </c>
      <c r="T2140" s="131">
        <v>3352.0733542107869</v>
      </c>
      <c r="U2140" s="131">
        <v>9428.6535922535149</v>
      </c>
      <c r="V2140" s="131">
        <v>15268.493641196852</v>
      </c>
      <c r="W2140" s="131">
        <v>1239.2535266139394</v>
      </c>
      <c r="X2140" s="131">
        <v>6739.7539640406594</v>
      </c>
      <c r="Y2140" s="131">
        <v>0</v>
      </c>
      <c r="Z2140" s="131">
        <v>0.40752968315184629</v>
      </c>
      <c r="AA2140" s="131">
        <v>1274.1947863584269</v>
      </c>
      <c r="AB2140" s="131">
        <v>928.95275584220224</v>
      </c>
      <c r="AC2140" s="131">
        <v>2890.8858028250097</v>
      </c>
      <c r="AD2140" s="131">
        <v>1304.267576726993</v>
      </c>
      <c r="AE2140" s="131">
        <v>1589.6593798660642</v>
      </c>
      <c r="AF2140" s="131">
        <v>8686.9958329423753</v>
      </c>
      <c r="AG2140" s="131">
        <v>3179.6247876351504</v>
      </c>
      <c r="AH2140" s="43">
        <v>77944.734391738559</v>
      </c>
    </row>
    <row r="2141" spans="1:34">
      <c r="A2141" s="52">
        <v>0</v>
      </c>
      <c r="C2141" s="53"/>
      <c r="D2141" s="2">
        <v>2024</v>
      </c>
      <c r="E2141" s="2">
        <v>12</v>
      </c>
      <c r="F2141" s="62">
        <v>2025</v>
      </c>
      <c r="G2141" s="62">
        <v>2025</v>
      </c>
      <c r="H2141" s="131">
        <v>884.44640412685828</v>
      </c>
      <c r="I2141" s="131">
        <v>684.66363846343722</v>
      </c>
      <c r="J2141" s="131">
        <v>661.40262666717183</v>
      </c>
      <c r="K2141" s="131">
        <v>5054.0474280407361</v>
      </c>
      <c r="L2141" s="131">
        <v>4060.22241391132</v>
      </c>
      <c r="M2141" s="131">
        <v>217.10364879850425</v>
      </c>
      <c r="N2141" s="131">
        <v>2952.4655011607879</v>
      </c>
      <c r="O2141" s="131">
        <v>576.48596284766097</v>
      </c>
      <c r="P2141" s="131">
        <v>525.76971391484369</v>
      </c>
      <c r="Q2141" s="131">
        <v>1104.2312117852266</v>
      </c>
      <c r="R2141" s="131">
        <v>0</v>
      </c>
      <c r="S2141" s="131">
        <v>1236.1119484964333</v>
      </c>
      <c r="T2141" s="131">
        <v>2616.4692841024566</v>
      </c>
      <c r="U2141" s="131">
        <v>6397.7234739869582</v>
      </c>
      <c r="V2141" s="131">
        <v>12966.346944299041</v>
      </c>
      <c r="W2141" s="131">
        <v>968.61531848553489</v>
      </c>
      <c r="X2141" s="131">
        <v>3928.5399297401896</v>
      </c>
      <c r="Y2141" s="131">
        <v>0.16584562453587537</v>
      </c>
      <c r="Z2141" s="131">
        <v>32.928398398669181</v>
      </c>
      <c r="AA2141" s="131">
        <v>520.92140448489261</v>
      </c>
      <c r="AB2141" s="131">
        <v>440.12102567424716</v>
      </c>
      <c r="AC2141" s="131">
        <v>2937.8724932873438</v>
      </c>
      <c r="AD2141" s="131">
        <v>1170.4068542902764</v>
      </c>
      <c r="AE2141" s="131">
        <v>218.14859308338166</v>
      </c>
      <c r="AF2141" s="131">
        <v>8313.1104062577142</v>
      </c>
      <c r="AG2141" s="131">
        <v>2379.0124438005837</v>
      </c>
      <c r="AH2141" s="43">
        <v>60847.332913728795</v>
      </c>
    </row>
    <row r="2142" spans="1:34">
      <c r="A2142" s="52">
        <v>0</v>
      </c>
      <c r="C2142" s="53"/>
      <c r="D2142" s="2">
        <v>2025</v>
      </c>
      <c r="E2142" s="2">
        <v>1</v>
      </c>
      <c r="F2142" s="62">
        <v>2025</v>
      </c>
      <c r="G2142" s="62">
        <v>2025</v>
      </c>
      <c r="H2142" s="131">
        <v>1013.1242633646406</v>
      </c>
      <c r="I2142" s="131">
        <v>733.9543785805181</v>
      </c>
      <c r="J2142" s="131">
        <v>338.88337626076139</v>
      </c>
      <c r="K2142" s="131">
        <v>6076.6288729631578</v>
      </c>
      <c r="L2142" s="131">
        <v>4167.2632957449196</v>
      </c>
      <c r="M2142" s="131">
        <v>204.09255904472633</v>
      </c>
      <c r="N2142" s="131">
        <v>3269.9979849921679</v>
      </c>
      <c r="O2142" s="131">
        <v>750.88874742102212</v>
      </c>
      <c r="P2142" s="131">
        <v>489.14356206321787</v>
      </c>
      <c r="Q2142" s="131">
        <v>1095.6641825436595</v>
      </c>
      <c r="R2142" s="131">
        <v>0</v>
      </c>
      <c r="S2142" s="131">
        <v>1401.1456945675982</v>
      </c>
      <c r="T2142" s="131">
        <v>1775.2747621727808</v>
      </c>
      <c r="U2142" s="131">
        <v>9578.7735457022936</v>
      </c>
      <c r="V2142" s="131">
        <v>10205.081415078364</v>
      </c>
      <c r="W2142" s="131">
        <v>1170.1294821136112</v>
      </c>
      <c r="X2142" s="131">
        <v>3604.0420087838456</v>
      </c>
      <c r="Y2142" s="131">
        <v>0</v>
      </c>
      <c r="Z2142" s="131">
        <v>0.28527077820629237</v>
      </c>
      <c r="AA2142" s="131">
        <v>1222.223978535206</v>
      </c>
      <c r="AB2142" s="131">
        <v>760.91247861749764</v>
      </c>
      <c r="AC2142" s="131">
        <v>1866.7958735915411</v>
      </c>
      <c r="AD2142" s="131">
        <v>1164.1174183365915</v>
      </c>
      <c r="AE2142" s="131">
        <v>174.57292824941922</v>
      </c>
      <c r="AF2142" s="131">
        <v>8811.1743862094827</v>
      </c>
      <c r="AG2142" s="131">
        <v>2589.5860102625097</v>
      </c>
      <c r="AH2142" s="43">
        <v>62463.756475977738</v>
      </c>
    </row>
    <row r="2143" spans="1:34">
      <c r="A2143" s="52">
        <v>0</v>
      </c>
      <c r="C2143" s="53"/>
      <c r="D2143" s="2">
        <v>2025</v>
      </c>
      <c r="E2143" s="2">
        <v>2</v>
      </c>
      <c r="F2143" s="62">
        <v>2025</v>
      </c>
      <c r="G2143" s="62">
        <v>2025</v>
      </c>
      <c r="H2143" s="131">
        <v>1293.3594580053957</v>
      </c>
      <c r="I2143" s="131">
        <v>673.91653227371035</v>
      </c>
      <c r="J2143" s="131">
        <v>379.87051777858414</v>
      </c>
      <c r="K2143" s="131">
        <v>3342.5360259629606</v>
      </c>
      <c r="L2143" s="131">
        <v>4926.2210080641153</v>
      </c>
      <c r="M2143" s="131">
        <v>201.31887712047134</v>
      </c>
      <c r="N2143" s="131">
        <v>2951.6721507696288</v>
      </c>
      <c r="O2143" s="131">
        <v>615.74941696627104</v>
      </c>
      <c r="P2143" s="131">
        <v>476.21449320002955</v>
      </c>
      <c r="Q2143" s="131">
        <v>968.82637174961462</v>
      </c>
      <c r="R2143" s="131">
        <v>0</v>
      </c>
      <c r="S2143" s="131">
        <v>1097.467846785097</v>
      </c>
      <c r="T2143" s="131">
        <v>1246.36964805296</v>
      </c>
      <c r="U2143" s="131">
        <v>6397.0110073758315</v>
      </c>
      <c r="V2143" s="131">
        <v>9726.1691730650255</v>
      </c>
      <c r="W2143" s="131">
        <v>1040.1191632467328</v>
      </c>
      <c r="X2143" s="131">
        <v>3134.8964499620179</v>
      </c>
      <c r="Y2143" s="131">
        <v>0</v>
      </c>
      <c r="Z2143" s="131">
        <v>2.4451780989110778</v>
      </c>
      <c r="AA2143" s="131">
        <v>1219.2311071119234</v>
      </c>
      <c r="AB2143" s="131">
        <v>664.05042700225863</v>
      </c>
      <c r="AC2143" s="131">
        <v>1990.8602851094711</v>
      </c>
      <c r="AD2143" s="131">
        <v>978.42770763982958</v>
      </c>
      <c r="AE2143" s="131">
        <v>69.272001539486098</v>
      </c>
      <c r="AF2143" s="131">
        <v>8091.2294962812875</v>
      </c>
      <c r="AG2143" s="131">
        <v>2042.3111331011246</v>
      </c>
      <c r="AH2143" s="43">
        <v>53529.545476262741</v>
      </c>
    </row>
    <row r="2144" spans="1:34">
      <c r="A2144" s="52">
        <v>0</v>
      </c>
      <c r="C2144" s="53"/>
      <c r="D2144" s="2">
        <v>2025</v>
      </c>
      <c r="E2144" s="2">
        <v>3</v>
      </c>
      <c r="F2144" s="62">
        <v>2025</v>
      </c>
      <c r="G2144" s="62">
        <v>2025</v>
      </c>
      <c r="H2144" s="131">
        <v>1467.182055448319</v>
      </c>
      <c r="I2144" s="131">
        <v>783.97486047591394</v>
      </c>
      <c r="J2144" s="131">
        <v>329.43366978148828</v>
      </c>
      <c r="K2144" s="131">
        <v>5809.7322588649813</v>
      </c>
      <c r="L2144" s="131">
        <v>4423.5074646359644</v>
      </c>
      <c r="M2144" s="131">
        <v>232.58583699389126</v>
      </c>
      <c r="N2144" s="131">
        <v>3284.7591104519242</v>
      </c>
      <c r="O2144" s="131">
        <v>671.09143419715326</v>
      </c>
      <c r="P2144" s="131">
        <v>775.93042961353683</v>
      </c>
      <c r="Q2144" s="131">
        <v>1101.6153249939084</v>
      </c>
      <c r="R2144" s="131">
        <v>0</v>
      </c>
      <c r="S2144" s="131">
        <v>1342.6552141581283</v>
      </c>
      <c r="T2144" s="131">
        <v>1510.9104324288974</v>
      </c>
      <c r="U2144" s="131">
        <v>9013.9170624634662</v>
      </c>
      <c r="V2144" s="131">
        <v>12000.577935628162</v>
      </c>
      <c r="W2144" s="131">
        <v>1173.6076517256508</v>
      </c>
      <c r="X2144" s="131">
        <v>3740.6286904661492</v>
      </c>
      <c r="Y2144" s="131">
        <v>0</v>
      </c>
      <c r="Z2144" s="131">
        <v>5.9499333740169567</v>
      </c>
      <c r="AA2144" s="131">
        <v>1363.9000406400644</v>
      </c>
      <c r="AB2144" s="131">
        <v>694.34895132848828</v>
      </c>
      <c r="AC2144" s="131">
        <v>1440.5993625554108</v>
      </c>
      <c r="AD2144" s="131">
        <v>1138.5560743537008</v>
      </c>
      <c r="AE2144" s="131">
        <v>694.47676333306231</v>
      </c>
      <c r="AF2144" s="131">
        <v>9105.8734890716405</v>
      </c>
      <c r="AG2144" s="131">
        <v>2560.5529286130618</v>
      </c>
      <c r="AH2144" s="43">
        <v>64666.366975596975</v>
      </c>
    </row>
    <row r="2145" spans="1:34">
      <c r="A2145" s="52">
        <v>0</v>
      </c>
      <c r="C2145" s="53"/>
      <c r="D2145" s="2">
        <v>2025</v>
      </c>
      <c r="E2145" s="2">
        <v>4</v>
      </c>
      <c r="F2145" s="62">
        <v>2025</v>
      </c>
      <c r="G2145" s="62">
        <v>2025</v>
      </c>
      <c r="H2145" s="131">
        <v>1393.2131257944147</v>
      </c>
      <c r="I2145" s="131">
        <v>873.76626928946575</v>
      </c>
      <c r="J2145" s="131">
        <v>446.90197227586697</v>
      </c>
      <c r="K2145" s="131">
        <v>6656.2565565272007</v>
      </c>
      <c r="L2145" s="131">
        <v>6006.7488036538316</v>
      </c>
      <c r="M2145" s="131">
        <v>223.40747135362921</v>
      </c>
      <c r="N2145" s="131">
        <v>4180.6199885176811</v>
      </c>
      <c r="O2145" s="131">
        <v>763.75159791083968</v>
      </c>
      <c r="P2145" s="131">
        <v>843.81735603638754</v>
      </c>
      <c r="Q2145" s="131">
        <v>1259.0263126614855</v>
      </c>
      <c r="R2145" s="131">
        <v>0</v>
      </c>
      <c r="S2145" s="131">
        <v>1065.235718972471</v>
      </c>
      <c r="T2145" s="131">
        <v>3470.9331943626221</v>
      </c>
      <c r="U2145" s="131">
        <v>9150.8887684523797</v>
      </c>
      <c r="V2145" s="131">
        <v>17609.785794995365</v>
      </c>
      <c r="W2145" s="131">
        <v>1416.6401768279709</v>
      </c>
      <c r="X2145" s="131">
        <v>5026.2727877126208</v>
      </c>
      <c r="Y2145" s="131">
        <v>0</v>
      </c>
      <c r="Z2145" s="131">
        <v>0.32602374652147709</v>
      </c>
      <c r="AA2145" s="131">
        <v>1182.9122079483027</v>
      </c>
      <c r="AB2145" s="131">
        <v>827.47600590650677</v>
      </c>
      <c r="AC2145" s="131">
        <v>2154.4060836354988</v>
      </c>
      <c r="AD2145" s="131">
        <v>1296.195573363975</v>
      </c>
      <c r="AE2145" s="131">
        <v>1350.3674417749824</v>
      </c>
      <c r="AF2145" s="131">
        <v>9396.6271195055797</v>
      </c>
      <c r="AG2145" s="131">
        <v>3328.0361304767403</v>
      </c>
      <c r="AH2145" s="43">
        <v>79923.612481702337</v>
      </c>
    </row>
    <row r="2146" spans="1:34">
      <c r="A2146" s="52">
        <v>0</v>
      </c>
      <c r="C2146" s="53"/>
      <c r="D2146" s="2">
        <v>2025</v>
      </c>
      <c r="E2146" s="2">
        <v>5</v>
      </c>
      <c r="F2146" s="62">
        <v>2026</v>
      </c>
      <c r="G2146" s="62">
        <v>2026</v>
      </c>
      <c r="H2146" s="131">
        <v>1070.0926234806518</v>
      </c>
      <c r="I2146" s="131">
        <v>935.66164012289335</v>
      </c>
      <c r="J2146" s="131">
        <v>482.03106404535976</v>
      </c>
      <c r="K2146" s="131">
        <v>9309.5247037469762</v>
      </c>
      <c r="L2146" s="131">
        <v>3446.1657024022388</v>
      </c>
      <c r="M2146" s="131">
        <v>225.82813921479723</v>
      </c>
      <c r="N2146" s="131">
        <v>6283.7918754816847</v>
      </c>
      <c r="O2146" s="131">
        <v>904.56805064967671</v>
      </c>
      <c r="P2146" s="131">
        <v>1266.6016338190911</v>
      </c>
      <c r="Q2146" s="131">
        <v>1523.1327828299568</v>
      </c>
      <c r="R2146" s="131">
        <v>0</v>
      </c>
      <c r="S2146" s="131">
        <v>2016.5101876746387</v>
      </c>
      <c r="T2146" s="131">
        <v>2437.8971964634165</v>
      </c>
      <c r="U2146" s="131">
        <v>8805.6177332470816</v>
      </c>
      <c r="V2146" s="131">
        <v>19768.795244457458</v>
      </c>
      <c r="W2146" s="131">
        <v>1957.5870822794288</v>
      </c>
      <c r="X2146" s="131">
        <v>7820.4762179793252</v>
      </c>
      <c r="Y2146" s="131">
        <v>0.43534476440667286</v>
      </c>
      <c r="Z2146" s="131">
        <v>6.1944511839080647</v>
      </c>
      <c r="AA2146" s="131">
        <v>1379.3497282575513</v>
      </c>
      <c r="AB2146" s="131">
        <v>996.54177164686848</v>
      </c>
      <c r="AC2146" s="131">
        <v>2789.73874813362</v>
      </c>
      <c r="AD2146" s="131">
        <v>1560.0155499452826</v>
      </c>
      <c r="AE2146" s="131">
        <v>103.94958214208599</v>
      </c>
      <c r="AF2146" s="131">
        <v>11104.878243295403</v>
      </c>
      <c r="AG2146" s="131">
        <v>5072.7517363246025</v>
      </c>
      <c r="AH2146" s="43">
        <v>91268.137033588413</v>
      </c>
    </row>
    <row r="2147" spans="1:34">
      <c r="A2147" s="52">
        <v>0</v>
      </c>
      <c r="C2147" s="53"/>
      <c r="D2147" s="2">
        <v>2025</v>
      </c>
      <c r="E2147" s="2">
        <v>6</v>
      </c>
      <c r="F2147" s="62">
        <v>2026</v>
      </c>
      <c r="G2147" s="62">
        <v>2026</v>
      </c>
      <c r="H2147" s="131">
        <v>1458.2101419760634</v>
      </c>
      <c r="I2147" s="131">
        <v>942.89271774437623</v>
      </c>
      <c r="J2147" s="131">
        <v>415.61422460363946</v>
      </c>
      <c r="K2147" s="131">
        <v>20318.395632409793</v>
      </c>
      <c r="L2147" s="131">
        <v>3764.0530286450435</v>
      </c>
      <c r="M2147" s="131">
        <v>213.67436932851629</v>
      </c>
      <c r="N2147" s="131">
        <v>7554.4747519889179</v>
      </c>
      <c r="O2147" s="131">
        <v>977.25903597947979</v>
      </c>
      <c r="P2147" s="131">
        <v>1592.0266697011864</v>
      </c>
      <c r="Q2147" s="131">
        <v>1761.2438780097032</v>
      </c>
      <c r="R2147" s="131">
        <v>0</v>
      </c>
      <c r="S2147" s="131">
        <v>2052.0574325026159</v>
      </c>
      <c r="T2147" s="131">
        <v>2252.7962874383643</v>
      </c>
      <c r="U2147" s="131">
        <v>6978.0761060177729</v>
      </c>
      <c r="V2147" s="131">
        <v>21200.643032254888</v>
      </c>
      <c r="W2147" s="131">
        <v>2249.2773696386012</v>
      </c>
      <c r="X2147" s="131">
        <v>9382.0224847691497</v>
      </c>
      <c r="Y2147" s="131">
        <v>3.1510668661816319</v>
      </c>
      <c r="Z2147" s="131">
        <v>125.4376364741383</v>
      </c>
      <c r="AA2147" s="131">
        <v>1411.9882044547026</v>
      </c>
      <c r="AB2147" s="131">
        <v>1008.8010207204046</v>
      </c>
      <c r="AC2147" s="131">
        <v>2941.5378740440642</v>
      </c>
      <c r="AD2147" s="131">
        <v>1531.7971715220651</v>
      </c>
      <c r="AE2147" s="131">
        <v>115.82062442271219</v>
      </c>
      <c r="AF2147" s="131">
        <v>11341.364323137695</v>
      </c>
      <c r="AG2147" s="131">
        <v>6130.4111863687485</v>
      </c>
      <c r="AH2147" s="43">
        <v>107723.02627101881</v>
      </c>
    </row>
    <row r="2148" spans="1:34">
      <c r="A2148" s="52">
        <v>0</v>
      </c>
      <c r="C2148" s="53"/>
      <c r="D2148" s="2">
        <v>2025</v>
      </c>
      <c r="E2148" s="2">
        <v>7</v>
      </c>
      <c r="F2148" s="62">
        <v>2026</v>
      </c>
      <c r="G2148" s="62">
        <v>2026</v>
      </c>
      <c r="H2148" s="131">
        <v>1275.1523964357812</v>
      </c>
      <c r="I2148" s="131">
        <v>1012.6493977351037</v>
      </c>
      <c r="J2148" s="131">
        <v>509.90001547102099</v>
      </c>
      <c r="K2148" s="131">
        <v>10692.023359854278</v>
      </c>
      <c r="L2148" s="131">
        <v>4083.5924328068231</v>
      </c>
      <c r="M2148" s="131">
        <v>215.38900906351026</v>
      </c>
      <c r="N2148" s="131">
        <v>8102.6558313592341</v>
      </c>
      <c r="O2148" s="131">
        <v>1097.5108079969416</v>
      </c>
      <c r="P2148" s="131">
        <v>1266.9369698991163</v>
      </c>
      <c r="Q2148" s="131">
        <v>1895.4388704043304</v>
      </c>
      <c r="R2148" s="131">
        <v>0</v>
      </c>
      <c r="S2148" s="131">
        <v>2176.5220238116572</v>
      </c>
      <c r="T2148" s="131">
        <v>2713.1311315418502</v>
      </c>
      <c r="U2148" s="131">
        <v>8032.186649601208</v>
      </c>
      <c r="V2148" s="131">
        <v>22436.76353554878</v>
      </c>
      <c r="W2148" s="131">
        <v>2532.9495607342287</v>
      </c>
      <c r="X2148" s="131">
        <v>9075.0474724548385</v>
      </c>
      <c r="Y2148" s="131">
        <v>5.9704424832915119</v>
      </c>
      <c r="Z2148" s="131">
        <v>144.59153158227508</v>
      </c>
      <c r="AA2148" s="131">
        <v>1443.4133543991713</v>
      </c>
      <c r="AB2148" s="131">
        <v>1080.1656987872625</v>
      </c>
      <c r="AC2148" s="131">
        <v>3424.0241609869645</v>
      </c>
      <c r="AD2148" s="131">
        <v>1648.4376201176765</v>
      </c>
      <c r="AE2148" s="131">
        <v>113.89755715308362</v>
      </c>
      <c r="AF2148" s="131">
        <v>12119.660673714818</v>
      </c>
      <c r="AG2148" s="131">
        <v>6831.3012062769485</v>
      </c>
      <c r="AH2148" s="43">
        <v>103929.31171022021</v>
      </c>
    </row>
    <row r="2149" spans="1:34">
      <c r="A2149" s="52">
        <v>0</v>
      </c>
      <c r="C2149" s="53"/>
      <c r="D2149" s="2">
        <v>2025</v>
      </c>
      <c r="E2149" s="2">
        <v>8</v>
      </c>
      <c r="F2149" s="62">
        <v>2026</v>
      </c>
      <c r="G2149" s="62">
        <v>2026</v>
      </c>
      <c r="H2149" s="131">
        <v>1220.2021684455588</v>
      </c>
      <c r="I2149" s="131">
        <v>1092.4897822989085</v>
      </c>
      <c r="J2149" s="131">
        <v>491.80728477290057</v>
      </c>
      <c r="K2149" s="131">
        <v>10803.230282395183</v>
      </c>
      <c r="L2149" s="131">
        <v>4186.5719564229412</v>
      </c>
      <c r="M2149" s="131">
        <v>221.08766465334324</v>
      </c>
      <c r="N2149" s="131">
        <v>8151.9156783739591</v>
      </c>
      <c r="O2149" s="131">
        <v>1123.6335105349046</v>
      </c>
      <c r="P2149" s="131">
        <v>1199.608936942974</v>
      </c>
      <c r="Q2149" s="131">
        <v>1805.1253789340669</v>
      </c>
      <c r="R2149" s="131">
        <v>0</v>
      </c>
      <c r="S2149" s="131">
        <v>2216.401896818114</v>
      </c>
      <c r="T2149" s="131">
        <v>2873.1754828151793</v>
      </c>
      <c r="U2149" s="131">
        <v>8839.0227018550886</v>
      </c>
      <c r="V2149" s="131">
        <v>22706.605765771525</v>
      </c>
      <c r="W2149" s="131">
        <v>2605.5151625348917</v>
      </c>
      <c r="X2149" s="131">
        <v>9486.856735934829</v>
      </c>
      <c r="Y2149" s="131">
        <v>18.014980965209464</v>
      </c>
      <c r="Z2149" s="131">
        <v>180.6171555728983</v>
      </c>
      <c r="AA2149" s="131">
        <v>1442.8875796896762</v>
      </c>
      <c r="AB2149" s="131">
        <v>1143.0934031571242</v>
      </c>
      <c r="AC2149" s="131">
        <v>3714.2175917547052</v>
      </c>
      <c r="AD2149" s="131">
        <v>1680.658366875057</v>
      </c>
      <c r="AE2149" s="131">
        <v>149.37554953817758</v>
      </c>
      <c r="AF2149" s="131">
        <v>12433.533388201831</v>
      </c>
      <c r="AG2149" s="131">
        <v>7025.6708611528029</v>
      </c>
      <c r="AH2149" s="43">
        <v>106811.31926641183</v>
      </c>
    </row>
    <row r="2150" spans="1:34">
      <c r="A2150" s="52">
        <v>0</v>
      </c>
      <c r="C2150" s="53"/>
      <c r="D2150" s="2">
        <v>2025</v>
      </c>
      <c r="E2150" s="2">
        <v>9</v>
      </c>
      <c r="F2150" s="62">
        <v>2026</v>
      </c>
      <c r="G2150" s="62">
        <v>2026</v>
      </c>
      <c r="H2150" s="131">
        <v>955.98041349856078</v>
      </c>
      <c r="I2150" s="131">
        <v>1035.1718826203648</v>
      </c>
      <c r="J2150" s="131">
        <v>441.04392252753695</v>
      </c>
      <c r="K2150" s="131">
        <v>9998.0245788814518</v>
      </c>
      <c r="L2150" s="131">
        <v>3797.9550442740128</v>
      </c>
      <c r="M2150" s="131">
        <v>212.46403539793226</v>
      </c>
      <c r="N2150" s="131">
        <v>7449.4399683835809</v>
      </c>
      <c r="O2150" s="131">
        <v>1083.417252676308</v>
      </c>
      <c r="P2150" s="131">
        <v>1081.6451559030481</v>
      </c>
      <c r="Q2150" s="131">
        <v>1657.4912681490418</v>
      </c>
      <c r="R2150" s="131">
        <v>0</v>
      </c>
      <c r="S2150" s="131">
        <v>2028.7203216321711</v>
      </c>
      <c r="T2150" s="131">
        <v>2768.8555043446254</v>
      </c>
      <c r="U2150" s="131">
        <v>11304.966797498975</v>
      </c>
      <c r="V2150" s="131">
        <v>20653.591213485503</v>
      </c>
      <c r="W2150" s="131">
        <v>2349.7415529589939</v>
      </c>
      <c r="X2150" s="131">
        <v>8649.6150884733124</v>
      </c>
      <c r="Y2150" s="131">
        <v>6.861862715171843</v>
      </c>
      <c r="Z2150" s="131">
        <v>166.76114634573554</v>
      </c>
      <c r="AA2150" s="131">
        <v>1405.6384637323326</v>
      </c>
      <c r="AB2150" s="131">
        <v>1068.6988726576431</v>
      </c>
      <c r="AC2150" s="131">
        <v>3370.2128806395003</v>
      </c>
      <c r="AD2150" s="131">
        <v>1729.4939872213167</v>
      </c>
      <c r="AE2150" s="131">
        <v>391.85873980102156</v>
      </c>
      <c r="AF2150" s="131">
        <v>11436.678630745726</v>
      </c>
      <c r="AG2150" s="131">
        <v>6127.5516725594407</v>
      </c>
      <c r="AH2150" s="43">
        <v>101171.8802571233</v>
      </c>
    </row>
    <row r="2151" spans="1:34">
      <c r="A2151" s="52">
        <v>0</v>
      </c>
      <c r="C2151" s="53"/>
      <c r="D2151" s="2">
        <v>2025</v>
      </c>
      <c r="E2151" s="2">
        <v>10</v>
      </c>
      <c r="F2151" s="62">
        <v>2026</v>
      </c>
      <c r="G2151" s="62">
        <v>2026</v>
      </c>
      <c r="H2151" s="131">
        <v>863.95797580635201</v>
      </c>
      <c r="I2151" s="131">
        <v>877.5808285852022</v>
      </c>
      <c r="J2151" s="131">
        <v>996.25259162580437</v>
      </c>
      <c r="K2151" s="131">
        <v>8147.2280423284083</v>
      </c>
      <c r="L2151" s="131">
        <v>3270.8733515409772</v>
      </c>
      <c r="M2151" s="131">
        <v>227.69407069111423</v>
      </c>
      <c r="N2151" s="131">
        <v>5524.4593874582042</v>
      </c>
      <c r="O2151" s="131">
        <v>806.27046480773697</v>
      </c>
      <c r="P2151" s="131">
        <v>772.98692402220581</v>
      </c>
      <c r="Q2151" s="131">
        <v>1379.2917078923433</v>
      </c>
      <c r="R2151" s="131">
        <v>0</v>
      </c>
      <c r="S2151" s="131">
        <v>1870.087049006487</v>
      </c>
      <c r="T2151" s="131">
        <v>4123.1800962884599</v>
      </c>
      <c r="U2151" s="131">
        <v>11582.812583415014</v>
      </c>
      <c r="V2151" s="131">
        <v>18802.720677146415</v>
      </c>
      <c r="W2151" s="131">
        <v>1603.8023142674197</v>
      </c>
      <c r="X2151" s="131">
        <v>7733.4158001617698</v>
      </c>
      <c r="Y2151" s="131">
        <v>1.4511492146889093</v>
      </c>
      <c r="Z2151" s="131">
        <v>40.304685663717606</v>
      </c>
      <c r="AA2151" s="131">
        <v>1398.6820598836209</v>
      </c>
      <c r="AB2151" s="131">
        <v>977.94313902199826</v>
      </c>
      <c r="AC2151" s="131">
        <v>3647.490207788323</v>
      </c>
      <c r="AD2151" s="131">
        <v>1556.8876486421132</v>
      </c>
      <c r="AE2151" s="131">
        <v>2072.7546679131947</v>
      </c>
      <c r="AF2151" s="131">
        <v>10101.240042015344</v>
      </c>
      <c r="AG2151" s="131">
        <v>4095.7254234257748</v>
      </c>
      <c r="AH2151" s="43">
        <v>92475.092888612679</v>
      </c>
    </row>
    <row r="2152" spans="1:34">
      <c r="A2152" s="52">
        <v>0</v>
      </c>
      <c r="C2152" s="53"/>
      <c r="D2152" s="2">
        <v>2025</v>
      </c>
      <c r="E2152" s="2">
        <v>11</v>
      </c>
      <c r="F2152" s="62">
        <v>2026</v>
      </c>
      <c r="G2152" s="62">
        <v>2026</v>
      </c>
      <c r="H2152" s="131">
        <v>981.49223591478005</v>
      </c>
      <c r="I2152" s="131">
        <v>789.08305292411751</v>
      </c>
      <c r="J2152" s="131">
        <v>1085.6022553281998</v>
      </c>
      <c r="K2152" s="131">
        <v>6338.4873833882111</v>
      </c>
      <c r="L2152" s="131">
        <v>5049.3352313177447</v>
      </c>
      <c r="M2152" s="131">
        <v>223.81091599715725</v>
      </c>
      <c r="N2152" s="131">
        <v>3642.848627916218</v>
      </c>
      <c r="O2152" s="131">
        <v>666.16861487388974</v>
      </c>
      <c r="P2152" s="131">
        <v>531.24686988858639</v>
      </c>
      <c r="Q2152" s="131">
        <v>1193.171362690048</v>
      </c>
      <c r="R2152" s="131">
        <v>0</v>
      </c>
      <c r="S2152" s="131">
        <v>1560.2713113044733</v>
      </c>
      <c r="T2152" s="131">
        <v>3352.0733542107869</v>
      </c>
      <c r="U2152" s="131">
        <v>9428.6535922535149</v>
      </c>
      <c r="V2152" s="131">
        <v>15268.493641196852</v>
      </c>
      <c r="W2152" s="131">
        <v>1239.2535266139394</v>
      </c>
      <c r="X2152" s="131">
        <v>6739.7539640406594</v>
      </c>
      <c r="Y2152" s="131">
        <v>0</v>
      </c>
      <c r="Z2152" s="131">
        <v>0.40752968315184629</v>
      </c>
      <c r="AA2152" s="131">
        <v>1274.1947863584269</v>
      </c>
      <c r="AB2152" s="131">
        <v>928.95275584220224</v>
      </c>
      <c r="AC2152" s="131">
        <v>2890.8858028250097</v>
      </c>
      <c r="AD2152" s="131">
        <v>1304.267576726993</v>
      </c>
      <c r="AE2152" s="131">
        <v>1589.6593798660642</v>
      </c>
      <c r="AF2152" s="131">
        <v>8686.9958329423753</v>
      </c>
      <c r="AG2152" s="131">
        <v>3179.6247876351504</v>
      </c>
      <c r="AH2152" s="43">
        <v>77944.734391738559</v>
      </c>
    </row>
    <row r="2153" spans="1:34">
      <c r="A2153" s="52">
        <v>0</v>
      </c>
      <c r="C2153" s="53"/>
      <c r="D2153" s="2">
        <v>2025</v>
      </c>
      <c r="E2153" s="2">
        <v>12</v>
      </c>
      <c r="F2153" s="62">
        <v>2026</v>
      </c>
      <c r="G2153" s="62">
        <v>2026</v>
      </c>
      <c r="H2153" s="131">
        <v>884.44640412685828</v>
      </c>
      <c r="I2153" s="131">
        <v>684.66363846343722</v>
      </c>
      <c r="J2153" s="131">
        <v>661.40262666717183</v>
      </c>
      <c r="K2153" s="131">
        <v>5054.0474280407361</v>
      </c>
      <c r="L2153" s="131">
        <v>4060.22241391132</v>
      </c>
      <c r="M2153" s="131">
        <v>217.10364879850425</v>
      </c>
      <c r="N2153" s="131">
        <v>2952.4655011607879</v>
      </c>
      <c r="O2153" s="131">
        <v>576.48596284766097</v>
      </c>
      <c r="P2153" s="131">
        <v>525.76971391484369</v>
      </c>
      <c r="Q2153" s="131">
        <v>1104.2312117852266</v>
      </c>
      <c r="R2153" s="131">
        <v>0</v>
      </c>
      <c r="S2153" s="131">
        <v>1236.1119484964333</v>
      </c>
      <c r="T2153" s="131">
        <v>2616.4692841024566</v>
      </c>
      <c r="U2153" s="131">
        <v>6397.7234739869582</v>
      </c>
      <c r="V2153" s="131">
        <v>12966.346944299041</v>
      </c>
      <c r="W2153" s="131">
        <v>968.61531848553489</v>
      </c>
      <c r="X2153" s="131">
        <v>3928.5399297401896</v>
      </c>
      <c r="Y2153" s="131">
        <v>0.16584562453587537</v>
      </c>
      <c r="Z2153" s="131">
        <v>32.928398398669181</v>
      </c>
      <c r="AA2153" s="131">
        <v>520.92140448489261</v>
      </c>
      <c r="AB2153" s="131">
        <v>440.12102567424716</v>
      </c>
      <c r="AC2153" s="131">
        <v>2937.8724932873438</v>
      </c>
      <c r="AD2153" s="131">
        <v>1170.4068542902764</v>
      </c>
      <c r="AE2153" s="131">
        <v>218.14859308338166</v>
      </c>
      <c r="AF2153" s="131">
        <v>8313.1104062577142</v>
      </c>
      <c r="AG2153" s="131">
        <v>2379.0124438005837</v>
      </c>
      <c r="AH2153" s="43">
        <v>60847.332913728795</v>
      </c>
    </row>
    <row r="2154" spans="1:34">
      <c r="A2154" s="52">
        <v>0</v>
      </c>
      <c r="C2154" s="53"/>
      <c r="D2154" s="2">
        <v>2026</v>
      </c>
      <c r="E2154" s="2">
        <v>1</v>
      </c>
      <c r="F2154" s="62">
        <v>2026</v>
      </c>
      <c r="G2154" s="62">
        <v>2026</v>
      </c>
      <c r="H2154" s="131">
        <v>1013.1242633646406</v>
      </c>
      <c r="I2154" s="131">
        <v>733.9543785805181</v>
      </c>
      <c r="J2154" s="131">
        <v>338.88337626076139</v>
      </c>
      <c r="K2154" s="131">
        <v>6076.6288729631578</v>
      </c>
      <c r="L2154" s="131">
        <v>4167.2632957449196</v>
      </c>
      <c r="M2154" s="131">
        <v>204.09255904472633</v>
      </c>
      <c r="N2154" s="131">
        <v>3269.9979849921679</v>
      </c>
      <c r="O2154" s="131">
        <v>750.88874742102212</v>
      </c>
      <c r="P2154" s="131">
        <v>489.14356206321787</v>
      </c>
      <c r="Q2154" s="131">
        <v>1095.6641825436595</v>
      </c>
      <c r="R2154" s="131">
        <v>0</v>
      </c>
      <c r="S2154" s="131">
        <v>1401.1456945675982</v>
      </c>
      <c r="T2154" s="131">
        <v>1775.2747621727808</v>
      </c>
      <c r="U2154" s="131">
        <v>9578.7735457022936</v>
      </c>
      <c r="V2154" s="131">
        <v>10205.081415078364</v>
      </c>
      <c r="W2154" s="131">
        <v>1170.1294821136112</v>
      </c>
      <c r="X2154" s="131">
        <v>3604.0420087838456</v>
      </c>
      <c r="Y2154" s="131">
        <v>0</v>
      </c>
      <c r="Z2154" s="131">
        <v>0.28527077820629237</v>
      </c>
      <c r="AA2154" s="131">
        <v>1222.223978535206</v>
      </c>
      <c r="AB2154" s="131">
        <v>760.91247861749764</v>
      </c>
      <c r="AC2154" s="131">
        <v>1866.7958735915411</v>
      </c>
      <c r="AD2154" s="131">
        <v>1164.1174183365915</v>
      </c>
      <c r="AE2154" s="131">
        <v>174.57292824941922</v>
      </c>
      <c r="AF2154" s="131">
        <v>8811.1743862094827</v>
      </c>
      <c r="AG2154" s="131">
        <v>2589.5860102625097</v>
      </c>
      <c r="AH2154" s="43">
        <v>62463.756475977738</v>
      </c>
    </row>
    <row r="2155" spans="1:34">
      <c r="A2155" s="52">
        <v>0</v>
      </c>
      <c r="C2155" s="53"/>
      <c r="D2155" s="2">
        <v>2026</v>
      </c>
      <c r="E2155" s="2">
        <v>2</v>
      </c>
      <c r="F2155" s="62">
        <v>2026</v>
      </c>
      <c r="G2155" s="62">
        <v>2026</v>
      </c>
      <c r="H2155" s="131">
        <v>1293.3594580053957</v>
      </c>
      <c r="I2155" s="131">
        <v>673.91653227371035</v>
      </c>
      <c r="J2155" s="131">
        <v>379.87051777858414</v>
      </c>
      <c r="K2155" s="131">
        <v>3342.5360259629606</v>
      </c>
      <c r="L2155" s="131">
        <v>4926.2210080641153</v>
      </c>
      <c r="M2155" s="131">
        <v>201.31887712047134</v>
      </c>
      <c r="N2155" s="131">
        <v>2951.6721507696288</v>
      </c>
      <c r="O2155" s="131">
        <v>615.74941696627104</v>
      </c>
      <c r="P2155" s="131">
        <v>476.21449320002955</v>
      </c>
      <c r="Q2155" s="131">
        <v>968.82637174961462</v>
      </c>
      <c r="R2155" s="131">
        <v>0</v>
      </c>
      <c r="S2155" s="131">
        <v>1097.467846785097</v>
      </c>
      <c r="T2155" s="131">
        <v>1246.36964805296</v>
      </c>
      <c r="U2155" s="131">
        <v>6397.0110073758315</v>
      </c>
      <c r="V2155" s="131">
        <v>9726.1691730650255</v>
      </c>
      <c r="W2155" s="131">
        <v>1040.1191632467328</v>
      </c>
      <c r="X2155" s="131">
        <v>3134.8964499620179</v>
      </c>
      <c r="Y2155" s="131">
        <v>0</v>
      </c>
      <c r="Z2155" s="131">
        <v>2.4451780989110778</v>
      </c>
      <c r="AA2155" s="131">
        <v>1219.2311071119234</v>
      </c>
      <c r="AB2155" s="131">
        <v>664.05042700225863</v>
      </c>
      <c r="AC2155" s="131">
        <v>1990.8602851094711</v>
      </c>
      <c r="AD2155" s="131">
        <v>978.42770763982958</v>
      </c>
      <c r="AE2155" s="131">
        <v>69.272001539486098</v>
      </c>
      <c r="AF2155" s="131">
        <v>8091.2294962812875</v>
      </c>
      <c r="AG2155" s="131">
        <v>2042.3111331011246</v>
      </c>
      <c r="AH2155" s="43">
        <v>53529.545476262741</v>
      </c>
    </row>
    <row r="2156" spans="1:34">
      <c r="A2156" s="52">
        <v>0</v>
      </c>
      <c r="C2156" s="53"/>
      <c r="D2156" s="2">
        <v>2026</v>
      </c>
      <c r="E2156" s="2">
        <v>3</v>
      </c>
      <c r="F2156" s="62">
        <v>2026</v>
      </c>
      <c r="G2156" s="62">
        <v>2026</v>
      </c>
      <c r="H2156" s="131">
        <v>1467.182055448319</v>
      </c>
      <c r="I2156" s="131">
        <v>783.97486047591394</v>
      </c>
      <c r="J2156" s="131">
        <v>329.43366978148828</v>
      </c>
      <c r="K2156" s="131">
        <v>5809.7322588649813</v>
      </c>
      <c r="L2156" s="131">
        <v>4423.5074646359644</v>
      </c>
      <c r="M2156" s="131">
        <v>232.58583699389126</v>
      </c>
      <c r="N2156" s="131">
        <v>3284.7591104519242</v>
      </c>
      <c r="O2156" s="131">
        <v>671.09143419715326</v>
      </c>
      <c r="P2156" s="131">
        <v>775.93042961353683</v>
      </c>
      <c r="Q2156" s="131">
        <v>1101.6153249939084</v>
      </c>
      <c r="R2156" s="131">
        <v>0</v>
      </c>
      <c r="S2156" s="131">
        <v>1342.6552141581283</v>
      </c>
      <c r="T2156" s="131">
        <v>1510.9104324288974</v>
      </c>
      <c r="U2156" s="131">
        <v>9013.9170624634662</v>
      </c>
      <c r="V2156" s="131">
        <v>12000.577935628162</v>
      </c>
      <c r="W2156" s="131">
        <v>1173.6076517256508</v>
      </c>
      <c r="X2156" s="131">
        <v>3740.6286904661492</v>
      </c>
      <c r="Y2156" s="131">
        <v>0</v>
      </c>
      <c r="Z2156" s="131">
        <v>5.9499333740169567</v>
      </c>
      <c r="AA2156" s="131">
        <v>1363.9000406400644</v>
      </c>
      <c r="AB2156" s="131">
        <v>694.34895132848828</v>
      </c>
      <c r="AC2156" s="131">
        <v>1440.5993625554108</v>
      </c>
      <c r="AD2156" s="131">
        <v>1138.5560743537008</v>
      </c>
      <c r="AE2156" s="131">
        <v>694.47676333306231</v>
      </c>
      <c r="AF2156" s="131">
        <v>9105.8734890716405</v>
      </c>
      <c r="AG2156" s="131">
        <v>2560.5529286130618</v>
      </c>
      <c r="AH2156" s="43">
        <v>64666.366975596975</v>
      </c>
    </row>
    <row r="2157" spans="1:34">
      <c r="A2157" s="52">
        <v>0</v>
      </c>
      <c r="C2157" s="53"/>
      <c r="D2157" s="2">
        <v>2026</v>
      </c>
      <c r="E2157" s="2">
        <v>4</v>
      </c>
      <c r="F2157" s="62">
        <v>2026</v>
      </c>
      <c r="G2157" s="62">
        <v>2026</v>
      </c>
      <c r="H2157" s="131">
        <v>1393.2131257944147</v>
      </c>
      <c r="I2157" s="131">
        <v>873.76626928946575</v>
      </c>
      <c r="J2157" s="131">
        <v>446.90197227586697</v>
      </c>
      <c r="K2157" s="131">
        <v>6656.2565565272007</v>
      </c>
      <c r="L2157" s="131">
        <v>6006.7488036538316</v>
      </c>
      <c r="M2157" s="131">
        <v>223.40747135362921</v>
      </c>
      <c r="N2157" s="131">
        <v>4180.6199885176811</v>
      </c>
      <c r="O2157" s="131">
        <v>763.75159791083968</v>
      </c>
      <c r="P2157" s="131">
        <v>843.81735603638754</v>
      </c>
      <c r="Q2157" s="131">
        <v>1259.0263126614855</v>
      </c>
      <c r="R2157" s="131">
        <v>0</v>
      </c>
      <c r="S2157" s="131">
        <v>1065.235718972471</v>
      </c>
      <c r="T2157" s="131">
        <v>3470.9331943626221</v>
      </c>
      <c r="U2157" s="131">
        <v>9150.8887684523797</v>
      </c>
      <c r="V2157" s="131">
        <v>17609.785794995365</v>
      </c>
      <c r="W2157" s="131">
        <v>1416.6401768279709</v>
      </c>
      <c r="X2157" s="131">
        <v>5026.2727877126208</v>
      </c>
      <c r="Y2157" s="131">
        <v>0</v>
      </c>
      <c r="Z2157" s="131">
        <v>0.32602374652147709</v>
      </c>
      <c r="AA2157" s="131">
        <v>1182.9122079483027</v>
      </c>
      <c r="AB2157" s="131">
        <v>827.47600590650677</v>
      </c>
      <c r="AC2157" s="131">
        <v>2154.4060836354988</v>
      </c>
      <c r="AD2157" s="131">
        <v>1296.195573363975</v>
      </c>
      <c r="AE2157" s="131">
        <v>1350.3674417749824</v>
      </c>
      <c r="AF2157" s="131">
        <v>9396.6271195055797</v>
      </c>
      <c r="AG2157" s="131">
        <v>3328.0361304767403</v>
      </c>
      <c r="AH2157" s="43">
        <v>79923.612481702337</v>
      </c>
    </row>
    <row r="2158" spans="1:34">
      <c r="A2158" s="52">
        <v>0</v>
      </c>
      <c r="C2158" s="53"/>
      <c r="D2158" s="2">
        <v>2026</v>
      </c>
      <c r="E2158" s="2">
        <v>5</v>
      </c>
      <c r="F2158" s="62">
        <v>2027</v>
      </c>
      <c r="G2158" s="62">
        <v>2027</v>
      </c>
      <c r="H2158" s="131">
        <v>1070.0926234806518</v>
      </c>
      <c r="I2158" s="131">
        <v>935.66164012289335</v>
      </c>
      <c r="J2158" s="131">
        <v>482.03106404535976</v>
      </c>
      <c r="K2158" s="131">
        <v>9309.5247037469762</v>
      </c>
      <c r="L2158" s="131">
        <v>3446.1657024022388</v>
      </c>
      <c r="M2158" s="131">
        <v>225.82813921479723</v>
      </c>
      <c r="N2158" s="131">
        <v>6283.7918754816847</v>
      </c>
      <c r="O2158" s="131">
        <v>904.56805064967671</v>
      </c>
      <c r="P2158" s="131">
        <v>1266.6016338190911</v>
      </c>
      <c r="Q2158" s="131">
        <v>1523.1327828299568</v>
      </c>
      <c r="R2158" s="131">
        <v>0</v>
      </c>
      <c r="S2158" s="131">
        <v>2016.5101876746387</v>
      </c>
      <c r="T2158" s="131">
        <v>2437.8971964634165</v>
      </c>
      <c r="U2158" s="131">
        <v>8805.6177332470816</v>
      </c>
      <c r="V2158" s="131">
        <v>19768.795244457458</v>
      </c>
      <c r="W2158" s="131">
        <v>1957.5870822794288</v>
      </c>
      <c r="X2158" s="131">
        <v>7820.4762179793252</v>
      </c>
      <c r="Y2158" s="131">
        <v>0.43534476440667286</v>
      </c>
      <c r="Z2158" s="131">
        <v>6.1944511839080647</v>
      </c>
      <c r="AA2158" s="131">
        <v>1379.3497282575513</v>
      </c>
      <c r="AB2158" s="131">
        <v>996.54177164686848</v>
      </c>
      <c r="AC2158" s="131">
        <v>2789.73874813362</v>
      </c>
      <c r="AD2158" s="131">
        <v>1560.0155499452826</v>
      </c>
      <c r="AE2158" s="131">
        <v>103.94958214208599</v>
      </c>
      <c r="AF2158" s="131">
        <v>11104.878243295403</v>
      </c>
      <c r="AG2158" s="131">
        <v>5072.7517363246025</v>
      </c>
      <c r="AH2158" s="43">
        <v>91268.137033588413</v>
      </c>
    </row>
    <row r="2159" spans="1:34">
      <c r="A2159" s="52">
        <v>0</v>
      </c>
      <c r="C2159" s="53"/>
      <c r="D2159" s="2">
        <v>2026</v>
      </c>
      <c r="E2159" s="2">
        <v>6</v>
      </c>
      <c r="F2159" s="62">
        <v>2027</v>
      </c>
      <c r="G2159" s="62">
        <v>2027</v>
      </c>
      <c r="H2159" s="131">
        <v>1458.2101419760634</v>
      </c>
      <c r="I2159" s="131">
        <v>942.89271774437623</v>
      </c>
      <c r="J2159" s="131">
        <v>415.61422460363946</v>
      </c>
      <c r="K2159" s="131">
        <v>20318.395632409793</v>
      </c>
      <c r="L2159" s="131">
        <v>3764.0530286450435</v>
      </c>
      <c r="M2159" s="131">
        <v>213.67436932851629</v>
      </c>
      <c r="N2159" s="131">
        <v>7554.4747519889179</v>
      </c>
      <c r="O2159" s="131">
        <v>977.25903597947979</v>
      </c>
      <c r="P2159" s="131">
        <v>1592.0266697011864</v>
      </c>
      <c r="Q2159" s="131">
        <v>1761.2438780097032</v>
      </c>
      <c r="R2159" s="131">
        <v>0</v>
      </c>
      <c r="S2159" s="131">
        <v>2052.0574325026159</v>
      </c>
      <c r="T2159" s="131">
        <v>2252.7962874383643</v>
      </c>
      <c r="U2159" s="131">
        <v>6978.0761060177729</v>
      </c>
      <c r="V2159" s="131">
        <v>21200.643032254888</v>
      </c>
      <c r="W2159" s="131">
        <v>2249.2773696386012</v>
      </c>
      <c r="X2159" s="131">
        <v>9382.0224847691497</v>
      </c>
      <c r="Y2159" s="131">
        <v>3.1510668661816319</v>
      </c>
      <c r="Z2159" s="131">
        <v>125.4376364741383</v>
      </c>
      <c r="AA2159" s="131">
        <v>1411.9882044547026</v>
      </c>
      <c r="AB2159" s="131">
        <v>1008.8010207204046</v>
      </c>
      <c r="AC2159" s="131">
        <v>2941.5378740440642</v>
      </c>
      <c r="AD2159" s="131">
        <v>1531.7971715220651</v>
      </c>
      <c r="AE2159" s="131">
        <v>115.82062442271219</v>
      </c>
      <c r="AF2159" s="131">
        <v>11341.364323137695</v>
      </c>
      <c r="AG2159" s="131">
        <v>6130.4111863687485</v>
      </c>
      <c r="AH2159" s="43">
        <v>107723.02627101881</v>
      </c>
    </row>
    <row r="2160" spans="1:34">
      <c r="A2160" s="52">
        <v>0</v>
      </c>
      <c r="C2160" s="53"/>
      <c r="D2160" s="2">
        <v>2026</v>
      </c>
      <c r="E2160" s="2">
        <v>7</v>
      </c>
      <c r="F2160" s="62">
        <v>2027</v>
      </c>
      <c r="G2160" s="62">
        <v>2027</v>
      </c>
      <c r="H2160" s="131">
        <v>1275.1523964357812</v>
      </c>
      <c r="I2160" s="131">
        <v>1012.6493977351037</v>
      </c>
      <c r="J2160" s="131">
        <v>509.90001547102099</v>
      </c>
      <c r="K2160" s="131">
        <v>10692.023359854278</v>
      </c>
      <c r="L2160" s="131">
        <v>4083.5924328068231</v>
      </c>
      <c r="M2160" s="131">
        <v>215.38900906351026</v>
      </c>
      <c r="N2160" s="131">
        <v>8102.6558313592341</v>
      </c>
      <c r="O2160" s="131">
        <v>1097.5108079969416</v>
      </c>
      <c r="P2160" s="131">
        <v>1266.9369698991163</v>
      </c>
      <c r="Q2160" s="131">
        <v>1895.4388704043304</v>
      </c>
      <c r="R2160" s="131">
        <v>0</v>
      </c>
      <c r="S2160" s="131">
        <v>2176.5220238116572</v>
      </c>
      <c r="T2160" s="131">
        <v>2713.1311315418502</v>
      </c>
      <c r="U2160" s="131">
        <v>8032.186649601208</v>
      </c>
      <c r="V2160" s="131">
        <v>22436.76353554878</v>
      </c>
      <c r="W2160" s="131">
        <v>2532.9495607342287</v>
      </c>
      <c r="X2160" s="131">
        <v>9075.0474724548385</v>
      </c>
      <c r="Y2160" s="131">
        <v>5.9704424832915119</v>
      </c>
      <c r="Z2160" s="131">
        <v>144.59153158227508</v>
      </c>
      <c r="AA2160" s="131">
        <v>1443.4133543991713</v>
      </c>
      <c r="AB2160" s="131">
        <v>1080.1656987872625</v>
      </c>
      <c r="AC2160" s="131">
        <v>3424.0241609869645</v>
      </c>
      <c r="AD2160" s="131">
        <v>1648.4376201176765</v>
      </c>
      <c r="AE2160" s="131">
        <v>113.89755715308362</v>
      </c>
      <c r="AF2160" s="131">
        <v>12119.660673714818</v>
      </c>
      <c r="AG2160" s="131">
        <v>6831.3012062769485</v>
      </c>
      <c r="AH2160" s="43">
        <v>103929.31171022021</v>
      </c>
    </row>
    <row r="2161" spans="1:34">
      <c r="A2161" s="52">
        <v>0</v>
      </c>
      <c r="C2161" s="53"/>
      <c r="D2161" s="2">
        <v>2026</v>
      </c>
      <c r="E2161" s="2">
        <v>8</v>
      </c>
      <c r="F2161" s="62">
        <v>2027</v>
      </c>
      <c r="G2161" s="62">
        <v>2027</v>
      </c>
      <c r="H2161" s="131">
        <v>1220.2021684455588</v>
      </c>
      <c r="I2161" s="131">
        <v>1092.4897822989085</v>
      </c>
      <c r="J2161" s="131">
        <v>491.80728477290057</v>
      </c>
      <c r="K2161" s="131">
        <v>10803.230282395183</v>
      </c>
      <c r="L2161" s="131">
        <v>4186.5719564229412</v>
      </c>
      <c r="M2161" s="131">
        <v>221.08766465334324</v>
      </c>
      <c r="N2161" s="131">
        <v>8151.9156783739591</v>
      </c>
      <c r="O2161" s="131">
        <v>1123.6335105349046</v>
      </c>
      <c r="P2161" s="131">
        <v>1199.608936942974</v>
      </c>
      <c r="Q2161" s="131">
        <v>1805.1253789340669</v>
      </c>
      <c r="R2161" s="131">
        <v>0</v>
      </c>
      <c r="S2161" s="131">
        <v>2216.401896818114</v>
      </c>
      <c r="T2161" s="131">
        <v>2873.1754828151793</v>
      </c>
      <c r="U2161" s="131">
        <v>8839.0227018550886</v>
      </c>
      <c r="V2161" s="131">
        <v>22706.605765771525</v>
      </c>
      <c r="W2161" s="131">
        <v>2605.5151625348917</v>
      </c>
      <c r="X2161" s="131">
        <v>9486.856735934829</v>
      </c>
      <c r="Y2161" s="131">
        <v>18.014980965209464</v>
      </c>
      <c r="Z2161" s="131">
        <v>180.6171555728983</v>
      </c>
      <c r="AA2161" s="131">
        <v>1442.8875796896762</v>
      </c>
      <c r="AB2161" s="131">
        <v>1143.0934031571242</v>
      </c>
      <c r="AC2161" s="131">
        <v>3714.2175917547052</v>
      </c>
      <c r="AD2161" s="131">
        <v>1680.658366875057</v>
      </c>
      <c r="AE2161" s="131">
        <v>149.37554953817758</v>
      </c>
      <c r="AF2161" s="131">
        <v>12433.533388201831</v>
      </c>
      <c r="AG2161" s="131">
        <v>7025.6708611528029</v>
      </c>
      <c r="AH2161" s="43">
        <v>106811.31926641183</v>
      </c>
    </row>
    <row r="2162" spans="1:34">
      <c r="A2162" s="52">
        <v>0</v>
      </c>
      <c r="C2162" s="53"/>
      <c r="D2162" s="2">
        <v>2026</v>
      </c>
      <c r="E2162" s="2">
        <v>9</v>
      </c>
      <c r="F2162" s="62">
        <v>2027</v>
      </c>
      <c r="G2162" s="62">
        <v>2027</v>
      </c>
      <c r="H2162" s="131">
        <v>955.98041349856078</v>
      </c>
      <c r="I2162" s="131">
        <v>1035.1718826203648</v>
      </c>
      <c r="J2162" s="131">
        <v>441.04392252753695</v>
      </c>
      <c r="K2162" s="131">
        <v>9998.0245788814518</v>
      </c>
      <c r="L2162" s="131">
        <v>3797.9550442740128</v>
      </c>
      <c r="M2162" s="131">
        <v>212.46403539793226</v>
      </c>
      <c r="N2162" s="131">
        <v>7449.4399683835809</v>
      </c>
      <c r="O2162" s="131">
        <v>1083.417252676308</v>
      </c>
      <c r="P2162" s="131">
        <v>1081.6451559030481</v>
      </c>
      <c r="Q2162" s="131">
        <v>1657.4912681490418</v>
      </c>
      <c r="R2162" s="131">
        <v>0</v>
      </c>
      <c r="S2162" s="131">
        <v>2028.7203216321711</v>
      </c>
      <c r="T2162" s="131">
        <v>2768.8555043446254</v>
      </c>
      <c r="U2162" s="131">
        <v>11304.966797498975</v>
      </c>
      <c r="V2162" s="131">
        <v>20653.591213485503</v>
      </c>
      <c r="W2162" s="131">
        <v>2349.7415529589939</v>
      </c>
      <c r="X2162" s="131">
        <v>8649.6150884733124</v>
      </c>
      <c r="Y2162" s="131">
        <v>6.861862715171843</v>
      </c>
      <c r="Z2162" s="131">
        <v>166.76114634573554</v>
      </c>
      <c r="AA2162" s="131">
        <v>1405.6384637323326</v>
      </c>
      <c r="AB2162" s="131">
        <v>1068.6988726576431</v>
      </c>
      <c r="AC2162" s="131">
        <v>3370.2128806395003</v>
      </c>
      <c r="AD2162" s="131">
        <v>1729.4939872213167</v>
      </c>
      <c r="AE2162" s="131">
        <v>391.85873980102156</v>
      </c>
      <c r="AF2162" s="131">
        <v>11436.678630745726</v>
      </c>
      <c r="AG2162" s="131">
        <v>6127.5516725594407</v>
      </c>
      <c r="AH2162" s="43">
        <v>101171.8802571233</v>
      </c>
    </row>
    <row r="2163" spans="1:34">
      <c r="A2163" s="52">
        <v>0</v>
      </c>
      <c r="C2163" s="53"/>
      <c r="D2163" s="2">
        <v>2026</v>
      </c>
      <c r="E2163" s="2">
        <v>10</v>
      </c>
      <c r="F2163" s="62">
        <v>2027</v>
      </c>
      <c r="G2163" s="62">
        <v>2027</v>
      </c>
      <c r="H2163" s="131">
        <v>863.95797580635201</v>
      </c>
      <c r="I2163" s="131">
        <v>877.5808285852022</v>
      </c>
      <c r="J2163" s="131">
        <v>996.25259162580437</v>
      </c>
      <c r="K2163" s="131">
        <v>8147.2280423284083</v>
      </c>
      <c r="L2163" s="131">
        <v>3270.8733515409772</v>
      </c>
      <c r="M2163" s="131">
        <v>227.69407069111423</v>
      </c>
      <c r="N2163" s="131">
        <v>5524.4593874582042</v>
      </c>
      <c r="O2163" s="131">
        <v>806.27046480773697</v>
      </c>
      <c r="P2163" s="131">
        <v>772.98692402220581</v>
      </c>
      <c r="Q2163" s="131">
        <v>1379.2917078923433</v>
      </c>
      <c r="R2163" s="131">
        <v>0</v>
      </c>
      <c r="S2163" s="131">
        <v>1870.087049006487</v>
      </c>
      <c r="T2163" s="131">
        <v>4123.1800962884599</v>
      </c>
      <c r="U2163" s="131">
        <v>11582.812583415014</v>
      </c>
      <c r="V2163" s="131">
        <v>18802.720677146415</v>
      </c>
      <c r="W2163" s="131">
        <v>1603.8023142674197</v>
      </c>
      <c r="X2163" s="131">
        <v>7733.4158001617698</v>
      </c>
      <c r="Y2163" s="131">
        <v>1.4511492146889093</v>
      </c>
      <c r="Z2163" s="131">
        <v>40.304685663717606</v>
      </c>
      <c r="AA2163" s="131">
        <v>1398.6820598836209</v>
      </c>
      <c r="AB2163" s="131">
        <v>977.94313902199826</v>
      </c>
      <c r="AC2163" s="131">
        <v>3647.490207788323</v>
      </c>
      <c r="AD2163" s="131">
        <v>1556.8876486421132</v>
      </c>
      <c r="AE2163" s="131">
        <v>2072.7546679131947</v>
      </c>
      <c r="AF2163" s="131">
        <v>10101.240042015344</v>
      </c>
      <c r="AG2163" s="131">
        <v>4095.7254234257748</v>
      </c>
      <c r="AH2163" s="43">
        <v>92475.092888612679</v>
      </c>
    </row>
    <row r="2164" spans="1:34">
      <c r="A2164" s="52">
        <v>0</v>
      </c>
      <c r="C2164" s="53"/>
      <c r="D2164" s="2">
        <v>2026</v>
      </c>
      <c r="E2164" s="2">
        <v>11</v>
      </c>
      <c r="F2164" s="62">
        <v>2027</v>
      </c>
      <c r="G2164" s="62">
        <v>2027</v>
      </c>
      <c r="H2164" s="131">
        <v>981.49223591478005</v>
      </c>
      <c r="I2164" s="131">
        <v>789.08305292411751</v>
      </c>
      <c r="J2164" s="131">
        <v>1085.6022553281998</v>
      </c>
      <c r="K2164" s="131">
        <v>6338.4873833882111</v>
      </c>
      <c r="L2164" s="131">
        <v>5049.3352313177447</v>
      </c>
      <c r="M2164" s="131">
        <v>223.81091599715725</v>
      </c>
      <c r="N2164" s="131">
        <v>3642.848627916218</v>
      </c>
      <c r="O2164" s="131">
        <v>666.16861487388974</v>
      </c>
      <c r="P2164" s="131">
        <v>531.24686988858639</v>
      </c>
      <c r="Q2164" s="131">
        <v>1193.171362690048</v>
      </c>
      <c r="R2164" s="131">
        <v>0</v>
      </c>
      <c r="S2164" s="131">
        <v>1560.2713113044733</v>
      </c>
      <c r="T2164" s="131">
        <v>3352.0733542107869</v>
      </c>
      <c r="U2164" s="131">
        <v>9428.6535922535149</v>
      </c>
      <c r="V2164" s="131">
        <v>15268.493641196852</v>
      </c>
      <c r="W2164" s="131">
        <v>1239.2535266139394</v>
      </c>
      <c r="X2164" s="131">
        <v>6739.7539640406594</v>
      </c>
      <c r="Y2164" s="131">
        <v>0</v>
      </c>
      <c r="Z2164" s="131">
        <v>0.40752968315184629</v>
      </c>
      <c r="AA2164" s="131">
        <v>1274.1947863584269</v>
      </c>
      <c r="AB2164" s="131">
        <v>928.95275584220224</v>
      </c>
      <c r="AC2164" s="131">
        <v>2890.8858028250097</v>
      </c>
      <c r="AD2164" s="131">
        <v>1304.267576726993</v>
      </c>
      <c r="AE2164" s="131">
        <v>1589.6593798660642</v>
      </c>
      <c r="AF2164" s="131">
        <v>8686.9958329423753</v>
      </c>
      <c r="AG2164" s="131">
        <v>3179.6247876351504</v>
      </c>
      <c r="AH2164" s="43">
        <v>77944.734391738559</v>
      </c>
    </row>
    <row r="2165" spans="1:34">
      <c r="A2165" s="52">
        <v>0</v>
      </c>
      <c r="C2165" s="53"/>
      <c r="D2165" s="2">
        <v>2026</v>
      </c>
      <c r="E2165" s="2">
        <v>12</v>
      </c>
      <c r="F2165" s="62">
        <v>2027</v>
      </c>
      <c r="G2165" s="62">
        <v>2027</v>
      </c>
      <c r="H2165" s="131">
        <v>884.44640412685828</v>
      </c>
      <c r="I2165" s="131">
        <v>684.66363846343722</v>
      </c>
      <c r="J2165" s="131">
        <v>661.40262666717183</v>
      </c>
      <c r="K2165" s="131">
        <v>5054.0474280407361</v>
      </c>
      <c r="L2165" s="131">
        <v>4060.22241391132</v>
      </c>
      <c r="M2165" s="131">
        <v>217.10364879850425</v>
      </c>
      <c r="N2165" s="131">
        <v>2952.4655011607879</v>
      </c>
      <c r="O2165" s="131">
        <v>576.48596284766097</v>
      </c>
      <c r="P2165" s="131">
        <v>525.76971391484369</v>
      </c>
      <c r="Q2165" s="131">
        <v>1104.2312117852266</v>
      </c>
      <c r="R2165" s="131">
        <v>0</v>
      </c>
      <c r="S2165" s="131">
        <v>1236.1119484964333</v>
      </c>
      <c r="T2165" s="131">
        <v>2616.4692841024566</v>
      </c>
      <c r="U2165" s="131">
        <v>6397.7234739869582</v>
      </c>
      <c r="V2165" s="131">
        <v>12966.346944299041</v>
      </c>
      <c r="W2165" s="131">
        <v>968.61531848553489</v>
      </c>
      <c r="X2165" s="131">
        <v>3928.5399297401896</v>
      </c>
      <c r="Y2165" s="131">
        <v>0.16584562453587537</v>
      </c>
      <c r="Z2165" s="131">
        <v>32.928398398669181</v>
      </c>
      <c r="AA2165" s="131">
        <v>520.92140448489261</v>
      </c>
      <c r="AB2165" s="131">
        <v>440.12102567424716</v>
      </c>
      <c r="AC2165" s="131">
        <v>2937.8724932873438</v>
      </c>
      <c r="AD2165" s="131">
        <v>1170.4068542902764</v>
      </c>
      <c r="AE2165" s="131">
        <v>218.14859308338166</v>
      </c>
      <c r="AF2165" s="131">
        <v>8313.1104062577142</v>
      </c>
      <c r="AG2165" s="131">
        <v>2379.0124438005837</v>
      </c>
      <c r="AH2165" s="43">
        <v>60847.332913728795</v>
      </c>
    </row>
    <row r="2166" spans="1:34">
      <c r="A2166" s="52">
        <v>0</v>
      </c>
      <c r="C2166" s="53"/>
      <c r="D2166" s="2">
        <v>2027</v>
      </c>
      <c r="E2166" s="2">
        <v>1</v>
      </c>
      <c r="F2166" s="62">
        <v>2027</v>
      </c>
      <c r="G2166" s="62">
        <v>2027</v>
      </c>
      <c r="H2166" s="131">
        <v>1013.1242633646406</v>
      </c>
      <c r="I2166" s="131">
        <v>733.9543785805181</v>
      </c>
      <c r="J2166" s="131">
        <v>338.88337626076139</v>
      </c>
      <c r="K2166" s="131">
        <v>6076.6288729631578</v>
      </c>
      <c r="L2166" s="131">
        <v>4167.2632957449196</v>
      </c>
      <c r="M2166" s="131">
        <v>204.09255904472633</v>
      </c>
      <c r="N2166" s="131">
        <v>3269.9979849921679</v>
      </c>
      <c r="O2166" s="131">
        <v>750.88874742102212</v>
      </c>
      <c r="P2166" s="131">
        <v>489.14356206321787</v>
      </c>
      <c r="Q2166" s="131">
        <v>1095.6641825436595</v>
      </c>
      <c r="R2166" s="131">
        <v>0</v>
      </c>
      <c r="S2166" s="131">
        <v>1401.1456945675982</v>
      </c>
      <c r="T2166" s="131">
        <v>1775.2747621727808</v>
      </c>
      <c r="U2166" s="131">
        <v>9578.7735457022936</v>
      </c>
      <c r="V2166" s="131">
        <v>10205.081415078364</v>
      </c>
      <c r="W2166" s="131">
        <v>1170.1294821136112</v>
      </c>
      <c r="X2166" s="131">
        <v>3604.0420087838456</v>
      </c>
      <c r="Y2166" s="131">
        <v>0</v>
      </c>
      <c r="Z2166" s="131">
        <v>0.28527077820629237</v>
      </c>
      <c r="AA2166" s="131">
        <v>1222.223978535206</v>
      </c>
      <c r="AB2166" s="131">
        <v>760.91247861749764</v>
      </c>
      <c r="AC2166" s="131">
        <v>1866.7958735915411</v>
      </c>
      <c r="AD2166" s="131">
        <v>1164.1174183365915</v>
      </c>
      <c r="AE2166" s="131">
        <v>174.57292824941922</v>
      </c>
      <c r="AF2166" s="131">
        <v>8811.1743862094827</v>
      </c>
      <c r="AG2166" s="131">
        <v>2589.5860102625097</v>
      </c>
      <c r="AH2166" s="43">
        <v>62463.756475977738</v>
      </c>
    </row>
    <row r="2167" spans="1:34">
      <c r="A2167" s="52">
        <v>0</v>
      </c>
      <c r="C2167" s="53"/>
      <c r="D2167" s="2">
        <v>2027</v>
      </c>
      <c r="E2167" s="2">
        <v>2</v>
      </c>
      <c r="F2167" s="62">
        <v>2027</v>
      </c>
      <c r="G2167" s="62">
        <v>2027</v>
      </c>
      <c r="H2167" s="131">
        <v>1293.3594580053957</v>
      </c>
      <c r="I2167" s="131">
        <v>673.91653227371035</v>
      </c>
      <c r="J2167" s="131">
        <v>379.87051777858414</v>
      </c>
      <c r="K2167" s="131">
        <v>3342.5360259629606</v>
      </c>
      <c r="L2167" s="131">
        <v>4926.2210080641153</v>
      </c>
      <c r="M2167" s="131">
        <v>201.31887712047134</v>
      </c>
      <c r="N2167" s="131">
        <v>2951.6721507696288</v>
      </c>
      <c r="O2167" s="131">
        <v>615.74941696627104</v>
      </c>
      <c r="P2167" s="131">
        <v>476.21449320002955</v>
      </c>
      <c r="Q2167" s="131">
        <v>968.82637174961462</v>
      </c>
      <c r="R2167" s="131">
        <v>0</v>
      </c>
      <c r="S2167" s="131">
        <v>1097.467846785097</v>
      </c>
      <c r="T2167" s="131">
        <v>1246.36964805296</v>
      </c>
      <c r="U2167" s="131">
        <v>6397.0110073758315</v>
      </c>
      <c r="V2167" s="131">
        <v>9726.1691730650255</v>
      </c>
      <c r="W2167" s="131">
        <v>1040.1191632467328</v>
      </c>
      <c r="X2167" s="131">
        <v>3134.8964499620179</v>
      </c>
      <c r="Y2167" s="131">
        <v>0</v>
      </c>
      <c r="Z2167" s="131">
        <v>2.4451780989110778</v>
      </c>
      <c r="AA2167" s="131">
        <v>1219.2311071119234</v>
      </c>
      <c r="AB2167" s="131">
        <v>664.05042700225863</v>
      </c>
      <c r="AC2167" s="131">
        <v>1990.8602851094711</v>
      </c>
      <c r="AD2167" s="131">
        <v>978.42770763982958</v>
      </c>
      <c r="AE2167" s="131">
        <v>69.272001539486098</v>
      </c>
      <c r="AF2167" s="131">
        <v>8091.2294962812875</v>
      </c>
      <c r="AG2167" s="131">
        <v>2042.3111331011246</v>
      </c>
      <c r="AH2167" s="43">
        <v>53529.545476262741</v>
      </c>
    </row>
    <row r="2168" spans="1:34">
      <c r="A2168" s="52">
        <v>0</v>
      </c>
      <c r="C2168" s="53"/>
      <c r="D2168" s="2">
        <v>2027</v>
      </c>
      <c r="E2168" s="2">
        <v>3</v>
      </c>
      <c r="F2168" s="62">
        <v>2027</v>
      </c>
      <c r="G2168" s="62">
        <v>2027</v>
      </c>
      <c r="H2168" s="131">
        <v>1467.182055448319</v>
      </c>
      <c r="I2168" s="131">
        <v>783.97486047591394</v>
      </c>
      <c r="J2168" s="131">
        <v>329.43366978148828</v>
      </c>
      <c r="K2168" s="131">
        <v>5809.7322588649813</v>
      </c>
      <c r="L2168" s="131">
        <v>4423.5074646359644</v>
      </c>
      <c r="M2168" s="131">
        <v>232.58583699389126</v>
      </c>
      <c r="N2168" s="131">
        <v>3284.7591104519242</v>
      </c>
      <c r="O2168" s="131">
        <v>671.09143419715326</v>
      </c>
      <c r="P2168" s="131">
        <v>775.93042961353683</v>
      </c>
      <c r="Q2168" s="131">
        <v>1101.6153249939084</v>
      </c>
      <c r="R2168" s="131">
        <v>0</v>
      </c>
      <c r="S2168" s="131">
        <v>1342.6552141581283</v>
      </c>
      <c r="T2168" s="131">
        <v>1510.9104324288974</v>
      </c>
      <c r="U2168" s="131">
        <v>9013.9170624634662</v>
      </c>
      <c r="V2168" s="131">
        <v>12000.577935628162</v>
      </c>
      <c r="W2168" s="131">
        <v>1173.6076517256508</v>
      </c>
      <c r="X2168" s="131">
        <v>3740.6286904661492</v>
      </c>
      <c r="Y2168" s="131">
        <v>0</v>
      </c>
      <c r="Z2168" s="131">
        <v>5.9499333740169567</v>
      </c>
      <c r="AA2168" s="131">
        <v>1363.9000406400644</v>
      </c>
      <c r="AB2168" s="131">
        <v>694.34895132848828</v>
      </c>
      <c r="AC2168" s="131">
        <v>1440.5993625554108</v>
      </c>
      <c r="AD2168" s="131">
        <v>1138.5560743537008</v>
      </c>
      <c r="AE2168" s="131">
        <v>694.47676333306231</v>
      </c>
      <c r="AF2168" s="131">
        <v>9105.8734890716405</v>
      </c>
      <c r="AG2168" s="131">
        <v>2560.5529286130618</v>
      </c>
      <c r="AH2168" s="43">
        <v>64666.366975596975</v>
      </c>
    </row>
    <row r="2169" spans="1:34">
      <c r="A2169" s="52">
        <v>0</v>
      </c>
      <c r="C2169" s="53"/>
      <c r="D2169" s="2">
        <v>2027</v>
      </c>
      <c r="E2169" s="2">
        <v>4</v>
      </c>
      <c r="F2169" s="62">
        <v>2027</v>
      </c>
      <c r="G2169" s="62">
        <v>2027</v>
      </c>
      <c r="H2169" s="131">
        <v>1393.2131257944147</v>
      </c>
      <c r="I2169" s="131">
        <v>873.76626928946575</v>
      </c>
      <c r="J2169" s="131">
        <v>446.90197227586697</v>
      </c>
      <c r="K2169" s="131">
        <v>6656.2565565272007</v>
      </c>
      <c r="L2169" s="131">
        <v>6006.7488036538316</v>
      </c>
      <c r="M2169" s="131">
        <v>223.40747135362921</v>
      </c>
      <c r="N2169" s="131">
        <v>4180.6199885176811</v>
      </c>
      <c r="O2169" s="131">
        <v>763.75159791083968</v>
      </c>
      <c r="P2169" s="131">
        <v>843.81735603638754</v>
      </c>
      <c r="Q2169" s="131">
        <v>1259.0263126614855</v>
      </c>
      <c r="R2169" s="131">
        <v>0</v>
      </c>
      <c r="S2169" s="131">
        <v>1065.235718972471</v>
      </c>
      <c r="T2169" s="131">
        <v>3470.9331943626221</v>
      </c>
      <c r="U2169" s="131">
        <v>9150.8887684523797</v>
      </c>
      <c r="V2169" s="131">
        <v>17609.785794995365</v>
      </c>
      <c r="W2169" s="131">
        <v>1416.6401768279709</v>
      </c>
      <c r="X2169" s="131">
        <v>5026.2727877126208</v>
      </c>
      <c r="Y2169" s="131">
        <v>0</v>
      </c>
      <c r="Z2169" s="131">
        <v>0.32602374652147709</v>
      </c>
      <c r="AA2169" s="131">
        <v>1182.9122079483027</v>
      </c>
      <c r="AB2169" s="131">
        <v>827.47600590650677</v>
      </c>
      <c r="AC2169" s="131">
        <v>2154.4060836354988</v>
      </c>
      <c r="AD2169" s="131">
        <v>1296.195573363975</v>
      </c>
      <c r="AE2169" s="131">
        <v>1350.3674417749824</v>
      </c>
      <c r="AF2169" s="131">
        <v>9396.6271195055797</v>
      </c>
      <c r="AG2169" s="131">
        <v>3328.0361304767403</v>
      </c>
      <c r="AH2169" s="43">
        <v>79923.612481702337</v>
      </c>
    </row>
    <row r="2170" spans="1:34">
      <c r="A2170" s="52">
        <v>0</v>
      </c>
      <c r="C2170" s="53"/>
      <c r="D2170" s="2">
        <v>2027</v>
      </c>
      <c r="E2170" s="2">
        <v>5</v>
      </c>
      <c r="F2170" s="62">
        <v>2028</v>
      </c>
      <c r="G2170" s="62">
        <v>2028</v>
      </c>
      <c r="H2170" s="131">
        <v>1070.0926234806518</v>
      </c>
      <c r="I2170" s="131">
        <v>935.66164012289335</v>
      </c>
      <c r="J2170" s="131">
        <v>482.03106404535976</v>
      </c>
      <c r="K2170" s="131">
        <v>9309.5247037469762</v>
      </c>
      <c r="L2170" s="131">
        <v>3446.1657024022388</v>
      </c>
      <c r="M2170" s="131">
        <v>225.82813921479723</v>
      </c>
      <c r="N2170" s="131">
        <v>6283.7918754816847</v>
      </c>
      <c r="O2170" s="131">
        <v>904.56805064967671</v>
      </c>
      <c r="P2170" s="131">
        <v>1266.6016338190911</v>
      </c>
      <c r="Q2170" s="131">
        <v>1523.1327828299568</v>
      </c>
      <c r="R2170" s="131">
        <v>0</v>
      </c>
      <c r="S2170" s="131">
        <v>2016.5101876746387</v>
      </c>
      <c r="T2170" s="131">
        <v>2437.8971964634165</v>
      </c>
      <c r="U2170" s="131">
        <v>8805.6177332470816</v>
      </c>
      <c r="V2170" s="131">
        <v>19768.795244457458</v>
      </c>
      <c r="W2170" s="131">
        <v>1957.5870822794288</v>
      </c>
      <c r="X2170" s="131">
        <v>7820.4762179793252</v>
      </c>
      <c r="Y2170" s="131">
        <v>0.43534476440667286</v>
      </c>
      <c r="Z2170" s="131">
        <v>6.1944511839080647</v>
      </c>
      <c r="AA2170" s="131">
        <v>1379.3497282575513</v>
      </c>
      <c r="AB2170" s="131">
        <v>996.54177164686848</v>
      </c>
      <c r="AC2170" s="131">
        <v>2789.73874813362</v>
      </c>
      <c r="AD2170" s="131">
        <v>1560.0155499452826</v>
      </c>
      <c r="AE2170" s="131">
        <v>103.94958214208599</v>
      </c>
      <c r="AF2170" s="131">
        <v>11104.878243295403</v>
      </c>
      <c r="AG2170" s="131">
        <v>5072.7517363246025</v>
      </c>
      <c r="AH2170" s="43">
        <v>91268.137033588413</v>
      </c>
    </row>
    <row r="2171" spans="1:34">
      <c r="A2171" s="52">
        <v>0</v>
      </c>
      <c r="C2171" s="53"/>
      <c r="D2171" s="2">
        <v>2027</v>
      </c>
      <c r="E2171" s="2">
        <v>6</v>
      </c>
      <c r="F2171" s="62">
        <v>2028</v>
      </c>
      <c r="G2171" s="62">
        <v>2028</v>
      </c>
      <c r="H2171" s="131">
        <v>1458.2101419760634</v>
      </c>
      <c r="I2171" s="131">
        <v>942.89271774437623</v>
      </c>
      <c r="J2171" s="131">
        <v>415.61422460363946</v>
      </c>
      <c r="K2171" s="131">
        <v>20318.395632409793</v>
      </c>
      <c r="L2171" s="131">
        <v>3764.0530286450435</v>
      </c>
      <c r="M2171" s="131">
        <v>213.67436932851629</v>
      </c>
      <c r="N2171" s="131">
        <v>7554.4747519889179</v>
      </c>
      <c r="O2171" s="131">
        <v>977.25903597947979</v>
      </c>
      <c r="P2171" s="131">
        <v>1592.0266697011864</v>
      </c>
      <c r="Q2171" s="131">
        <v>1761.2438780097032</v>
      </c>
      <c r="R2171" s="131">
        <v>0</v>
      </c>
      <c r="S2171" s="131">
        <v>2052.0574325026159</v>
      </c>
      <c r="T2171" s="131">
        <v>2252.7962874383643</v>
      </c>
      <c r="U2171" s="131">
        <v>6978.0761060177729</v>
      </c>
      <c r="V2171" s="131">
        <v>21200.643032254888</v>
      </c>
      <c r="W2171" s="131">
        <v>2249.2773696386012</v>
      </c>
      <c r="X2171" s="131">
        <v>9382.0224847691497</v>
      </c>
      <c r="Y2171" s="131">
        <v>3.1510668661816319</v>
      </c>
      <c r="Z2171" s="131">
        <v>125.4376364741383</v>
      </c>
      <c r="AA2171" s="131">
        <v>1411.9882044547026</v>
      </c>
      <c r="AB2171" s="131">
        <v>1008.8010207204046</v>
      </c>
      <c r="AC2171" s="131">
        <v>2941.5378740440642</v>
      </c>
      <c r="AD2171" s="131">
        <v>1531.7971715220651</v>
      </c>
      <c r="AE2171" s="131">
        <v>115.82062442271219</v>
      </c>
      <c r="AF2171" s="131">
        <v>11341.364323137695</v>
      </c>
      <c r="AG2171" s="131">
        <v>6130.4111863687485</v>
      </c>
      <c r="AH2171" s="43">
        <v>107723.02627101881</v>
      </c>
    </row>
    <row r="2172" spans="1:34">
      <c r="A2172" s="52">
        <v>0</v>
      </c>
      <c r="C2172" s="53"/>
      <c r="D2172" s="2">
        <v>2027</v>
      </c>
      <c r="E2172" s="2">
        <v>7</v>
      </c>
      <c r="F2172" s="62">
        <v>2028</v>
      </c>
      <c r="G2172" s="62">
        <v>2028</v>
      </c>
      <c r="H2172" s="131">
        <v>1275.1523964357812</v>
      </c>
      <c r="I2172" s="131">
        <v>1012.6493977351037</v>
      </c>
      <c r="J2172" s="131">
        <v>509.90001547102099</v>
      </c>
      <c r="K2172" s="131">
        <v>10692.023359854278</v>
      </c>
      <c r="L2172" s="131">
        <v>4083.5924328068231</v>
      </c>
      <c r="M2172" s="131">
        <v>215.38900906351026</v>
      </c>
      <c r="N2172" s="131">
        <v>8102.6558313592341</v>
      </c>
      <c r="O2172" s="131">
        <v>1097.5108079969416</v>
      </c>
      <c r="P2172" s="131">
        <v>1266.9369698991163</v>
      </c>
      <c r="Q2172" s="131">
        <v>1895.4388704043304</v>
      </c>
      <c r="R2172" s="131">
        <v>0</v>
      </c>
      <c r="S2172" s="131">
        <v>2176.5220238116572</v>
      </c>
      <c r="T2172" s="131">
        <v>2713.1311315418502</v>
      </c>
      <c r="U2172" s="131">
        <v>8032.186649601208</v>
      </c>
      <c r="V2172" s="131">
        <v>22436.76353554878</v>
      </c>
      <c r="W2172" s="131">
        <v>2532.9495607342287</v>
      </c>
      <c r="X2172" s="131">
        <v>9075.0474724548385</v>
      </c>
      <c r="Y2172" s="131">
        <v>5.9704424832915119</v>
      </c>
      <c r="Z2172" s="131">
        <v>144.59153158227508</v>
      </c>
      <c r="AA2172" s="131">
        <v>1443.4133543991713</v>
      </c>
      <c r="AB2172" s="131">
        <v>1080.1656987872625</v>
      </c>
      <c r="AC2172" s="131">
        <v>3424.0241609869645</v>
      </c>
      <c r="AD2172" s="131">
        <v>1648.4376201176765</v>
      </c>
      <c r="AE2172" s="131">
        <v>113.89755715308362</v>
      </c>
      <c r="AF2172" s="131">
        <v>12119.660673714818</v>
      </c>
      <c r="AG2172" s="131">
        <v>6831.3012062769485</v>
      </c>
      <c r="AH2172" s="43">
        <v>103929.31171022021</v>
      </c>
    </row>
    <row r="2173" spans="1:34">
      <c r="A2173" s="52">
        <v>0</v>
      </c>
      <c r="C2173" s="53"/>
      <c r="D2173" s="2">
        <v>2027</v>
      </c>
      <c r="E2173" s="2">
        <v>8</v>
      </c>
      <c r="F2173" s="62">
        <v>2028</v>
      </c>
      <c r="G2173" s="62">
        <v>2028</v>
      </c>
      <c r="H2173" s="131">
        <v>1220.2021684455588</v>
      </c>
      <c r="I2173" s="131">
        <v>1092.4897822989085</v>
      </c>
      <c r="J2173" s="131">
        <v>491.80728477290057</v>
      </c>
      <c r="K2173" s="131">
        <v>10803.230282395183</v>
      </c>
      <c r="L2173" s="131">
        <v>4186.5719564229412</v>
      </c>
      <c r="M2173" s="131">
        <v>221.08766465334324</v>
      </c>
      <c r="N2173" s="131">
        <v>8151.9156783739591</v>
      </c>
      <c r="O2173" s="131">
        <v>1123.6335105349046</v>
      </c>
      <c r="P2173" s="131">
        <v>1199.608936942974</v>
      </c>
      <c r="Q2173" s="131">
        <v>1805.1253789340669</v>
      </c>
      <c r="R2173" s="131">
        <v>0</v>
      </c>
      <c r="S2173" s="131">
        <v>2216.401896818114</v>
      </c>
      <c r="T2173" s="131">
        <v>2873.1754828151793</v>
      </c>
      <c r="U2173" s="131">
        <v>8839.0227018550886</v>
      </c>
      <c r="V2173" s="131">
        <v>22706.605765771525</v>
      </c>
      <c r="W2173" s="131">
        <v>2605.5151625348917</v>
      </c>
      <c r="X2173" s="131">
        <v>9486.856735934829</v>
      </c>
      <c r="Y2173" s="131">
        <v>18.014980965209464</v>
      </c>
      <c r="Z2173" s="131">
        <v>180.6171555728983</v>
      </c>
      <c r="AA2173" s="131">
        <v>1442.8875796896762</v>
      </c>
      <c r="AB2173" s="131">
        <v>1143.0934031571242</v>
      </c>
      <c r="AC2173" s="131">
        <v>3714.2175917547052</v>
      </c>
      <c r="AD2173" s="131">
        <v>1680.658366875057</v>
      </c>
      <c r="AE2173" s="131">
        <v>149.37554953817758</v>
      </c>
      <c r="AF2173" s="131">
        <v>12433.533388201831</v>
      </c>
      <c r="AG2173" s="131">
        <v>7025.6708611528029</v>
      </c>
      <c r="AH2173" s="43">
        <v>106811.31926641183</v>
      </c>
    </row>
    <row r="2174" spans="1:34">
      <c r="A2174" s="52">
        <v>0</v>
      </c>
      <c r="C2174" s="53"/>
      <c r="D2174" s="2">
        <v>2027</v>
      </c>
      <c r="E2174" s="2">
        <v>9</v>
      </c>
      <c r="F2174" s="62">
        <v>2028</v>
      </c>
      <c r="G2174" s="62">
        <v>2028</v>
      </c>
      <c r="H2174" s="131">
        <v>955.98041349856078</v>
      </c>
      <c r="I2174" s="131">
        <v>1035.1718826203648</v>
      </c>
      <c r="J2174" s="131">
        <v>441.04392252753695</v>
      </c>
      <c r="K2174" s="131">
        <v>9998.0245788814518</v>
      </c>
      <c r="L2174" s="131">
        <v>3797.9550442740128</v>
      </c>
      <c r="M2174" s="131">
        <v>212.46403539793226</v>
      </c>
      <c r="N2174" s="131">
        <v>7449.4399683835809</v>
      </c>
      <c r="O2174" s="131">
        <v>1083.417252676308</v>
      </c>
      <c r="P2174" s="131">
        <v>1081.6451559030481</v>
      </c>
      <c r="Q2174" s="131">
        <v>1657.4912681490418</v>
      </c>
      <c r="R2174" s="131">
        <v>0</v>
      </c>
      <c r="S2174" s="131">
        <v>2028.7203216321711</v>
      </c>
      <c r="T2174" s="131">
        <v>2768.8555043446254</v>
      </c>
      <c r="U2174" s="131">
        <v>11304.966797498975</v>
      </c>
      <c r="V2174" s="131">
        <v>20653.591213485503</v>
      </c>
      <c r="W2174" s="131">
        <v>2349.7415529589939</v>
      </c>
      <c r="X2174" s="131">
        <v>8649.6150884733124</v>
      </c>
      <c r="Y2174" s="131">
        <v>6.861862715171843</v>
      </c>
      <c r="Z2174" s="131">
        <v>166.76114634573554</v>
      </c>
      <c r="AA2174" s="131">
        <v>1405.6384637323326</v>
      </c>
      <c r="AB2174" s="131">
        <v>1068.6988726576431</v>
      </c>
      <c r="AC2174" s="131">
        <v>3370.2128806395003</v>
      </c>
      <c r="AD2174" s="131">
        <v>1729.4939872213167</v>
      </c>
      <c r="AE2174" s="131">
        <v>391.85873980102156</v>
      </c>
      <c r="AF2174" s="131">
        <v>11436.678630745726</v>
      </c>
      <c r="AG2174" s="131">
        <v>6127.5516725594407</v>
      </c>
      <c r="AH2174" s="43">
        <v>101171.8802571233</v>
      </c>
    </row>
    <row r="2175" spans="1:34">
      <c r="A2175" s="52">
        <v>0</v>
      </c>
      <c r="C2175" s="53"/>
      <c r="D2175" s="2">
        <v>2027</v>
      </c>
      <c r="E2175" s="2">
        <v>10</v>
      </c>
      <c r="F2175" s="62">
        <v>2028</v>
      </c>
      <c r="G2175" s="62">
        <v>2028</v>
      </c>
      <c r="H2175" s="131">
        <v>863.95797580635201</v>
      </c>
      <c r="I2175" s="131">
        <v>877.5808285852022</v>
      </c>
      <c r="J2175" s="131">
        <v>996.25259162580437</v>
      </c>
      <c r="K2175" s="131">
        <v>8147.2280423284083</v>
      </c>
      <c r="L2175" s="131">
        <v>3270.8733515409772</v>
      </c>
      <c r="M2175" s="131">
        <v>227.69407069111423</v>
      </c>
      <c r="N2175" s="131">
        <v>5524.4593874582042</v>
      </c>
      <c r="O2175" s="131">
        <v>806.27046480773697</v>
      </c>
      <c r="P2175" s="131">
        <v>772.98692402220581</v>
      </c>
      <c r="Q2175" s="131">
        <v>1379.2917078923433</v>
      </c>
      <c r="R2175" s="131">
        <v>0</v>
      </c>
      <c r="S2175" s="131">
        <v>1870.087049006487</v>
      </c>
      <c r="T2175" s="131">
        <v>4123.1800962884599</v>
      </c>
      <c r="U2175" s="131">
        <v>11582.812583415014</v>
      </c>
      <c r="V2175" s="131">
        <v>18802.720677146415</v>
      </c>
      <c r="W2175" s="131">
        <v>1603.8023142674197</v>
      </c>
      <c r="X2175" s="131">
        <v>7733.4158001617698</v>
      </c>
      <c r="Y2175" s="131">
        <v>1.4511492146889093</v>
      </c>
      <c r="Z2175" s="131">
        <v>40.304685663717606</v>
      </c>
      <c r="AA2175" s="131">
        <v>1398.6820598836209</v>
      </c>
      <c r="AB2175" s="131">
        <v>977.94313902199826</v>
      </c>
      <c r="AC2175" s="131">
        <v>3647.490207788323</v>
      </c>
      <c r="AD2175" s="131">
        <v>1556.8876486421132</v>
      </c>
      <c r="AE2175" s="131">
        <v>2072.7546679131947</v>
      </c>
      <c r="AF2175" s="131">
        <v>10101.240042015344</v>
      </c>
      <c r="AG2175" s="131">
        <v>4095.7254234257748</v>
      </c>
      <c r="AH2175" s="43">
        <v>92475.092888612679</v>
      </c>
    </row>
    <row r="2176" spans="1:34">
      <c r="A2176" s="52">
        <v>0</v>
      </c>
      <c r="C2176" s="53"/>
      <c r="D2176" s="2">
        <v>2027</v>
      </c>
      <c r="E2176" s="2">
        <v>11</v>
      </c>
      <c r="F2176" s="62">
        <v>2028</v>
      </c>
      <c r="G2176" s="62">
        <v>2028</v>
      </c>
      <c r="H2176" s="131">
        <v>981.49223591478005</v>
      </c>
      <c r="I2176" s="131">
        <v>789.08305292411751</v>
      </c>
      <c r="J2176" s="131">
        <v>1085.6022553281998</v>
      </c>
      <c r="K2176" s="131">
        <v>6338.4873833882111</v>
      </c>
      <c r="L2176" s="131">
        <v>5049.3352313177447</v>
      </c>
      <c r="M2176" s="131">
        <v>223.81091599715725</v>
      </c>
      <c r="N2176" s="131">
        <v>3642.848627916218</v>
      </c>
      <c r="O2176" s="131">
        <v>666.16861487388974</v>
      </c>
      <c r="P2176" s="131">
        <v>531.24686988858639</v>
      </c>
      <c r="Q2176" s="131">
        <v>1193.171362690048</v>
      </c>
      <c r="R2176" s="131">
        <v>0</v>
      </c>
      <c r="S2176" s="131">
        <v>1560.2713113044733</v>
      </c>
      <c r="T2176" s="131">
        <v>3352.0733542107869</v>
      </c>
      <c r="U2176" s="131">
        <v>9428.6535922535149</v>
      </c>
      <c r="V2176" s="131">
        <v>15268.493641196852</v>
      </c>
      <c r="W2176" s="131">
        <v>1239.2535266139394</v>
      </c>
      <c r="X2176" s="131">
        <v>6739.7539640406594</v>
      </c>
      <c r="Y2176" s="131">
        <v>0</v>
      </c>
      <c r="Z2176" s="131">
        <v>0.40752968315184629</v>
      </c>
      <c r="AA2176" s="131">
        <v>1274.1947863584269</v>
      </c>
      <c r="AB2176" s="131">
        <v>928.95275584220224</v>
      </c>
      <c r="AC2176" s="131">
        <v>2890.8858028250097</v>
      </c>
      <c r="AD2176" s="131">
        <v>1304.267576726993</v>
      </c>
      <c r="AE2176" s="131">
        <v>1589.6593798660642</v>
      </c>
      <c r="AF2176" s="131">
        <v>8686.9958329423753</v>
      </c>
      <c r="AG2176" s="131">
        <v>3179.6247876351504</v>
      </c>
      <c r="AH2176" s="43">
        <v>77944.734391738559</v>
      </c>
    </row>
    <row r="2177" spans="1:34">
      <c r="A2177" s="52">
        <v>0</v>
      </c>
      <c r="C2177" s="53"/>
      <c r="D2177" s="2">
        <v>2027</v>
      </c>
      <c r="E2177" s="2">
        <v>12</v>
      </c>
      <c r="F2177" s="62">
        <v>2028</v>
      </c>
      <c r="G2177" s="62">
        <v>2028</v>
      </c>
      <c r="H2177" s="131">
        <v>884.44640412685828</v>
      </c>
      <c r="I2177" s="131">
        <v>684.66363846343722</v>
      </c>
      <c r="J2177" s="131">
        <v>661.40262666717183</v>
      </c>
      <c r="K2177" s="131">
        <v>5054.0474280407361</v>
      </c>
      <c r="L2177" s="131">
        <v>4060.22241391132</v>
      </c>
      <c r="M2177" s="131">
        <v>217.10364879850425</v>
      </c>
      <c r="N2177" s="131">
        <v>2952.4655011607879</v>
      </c>
      <c r="O2177" s="131">
        <v>576.48596284766097</v>
      </c>
      <c r="P2177" s="131">
        <v>525.76971391484369</v>
      </c>
      <c r="Q2177" s="131">
        <v>1104.2312117852266</v>
      </c>
      <c r="R2177" s="131">
        <v>0</v>
      </c>
      <c r="S2177" s="131">
        <v>1236.1119484964333</v>
      </c>
      <c r="T2177" s="131">
        <v>2616.4692841024566</v>
      </c>
      <c r="U2177" s="131">
        <v>6397.7234739869582</v>
      </c>
      <c r="V2177" s="131">
        <v>12966.346944299041</v>
      </c>
      <c r="W2177" s="131">
        <v>968.61531848553489</v>
      </c>
      <c r="X2177" s="131">
        <v>3928.5399297401896</v>
      </c>
      <c r="Y2177" s="131">
        <v>0.16584562453587537</v>
      </c>
      <c r="Z2177" s="131">
        <v>32.928398398669181</v>
      </c>
      <c r="AA2177" s="131">
        <v>520.92140448489261</v>
      </c>
      <c r="AB2177" s="131">
        <v>440.12102567424716</v>
      </c>
      <c r="AC2177" s="131">
        <v>2937.8724932873438</v>
      </c>
      <c r="AD2177" s="131">
        <v>1170.4068542902764</v>
      </c>
      <c r="AE2177" s="131">
        <v>218.14859308338166</v>
      </c>
      <c r="AF2177" s="131">
        <v>8313.1104062577142</v>
      </c>
      <c r="AG2177" s="131">
        <v>2379.0124438005837</v>
      </c>
      <c r="AH2177" s="43">
        <v>60847.332913728795</v>
      </c>
    </row>
    <row r="2178" spans="1:34">
      <c r="A2178" s="52">
        <v>0</v>
      </c>
      <c r="C2178" s="53"/>
      <c r="D2178" s="2">
        <v>2028</v>
      </c>
      <c r="E2178" s="2">
        <v>1</v>
      </c>
      <c r="F2178" s="62">
        <v>2028</v>
      </c>
      <c r="G2178" s="62">
        <v>2028</v>
      </c>
      <c r="H2178" s="131">
        <v>1013.1242633646406</v>
      </c>
      <c r="I2178" s="131">
        <v>733.9543785805181</v>
      </c>
      <c r="J2178" s="131">
        <v>338.88337626076139</v>
      </c>
      <c r="K2178" s="131">
        <v>6076.6288729631578</v>
      </c>
      <c r="L2178" s="131">
        <v>4167.2632957449196</v>
      </c>
      <c r="M2178" s="131">
        <v>204.09255904472633</v>
      </c>
      <c r="N2178" s="131">
        <v>3269.9979849921679</v>
      </c>
      <c r="O2178" s="131">
        <v>750.88874742102212</v>
      </c>
      <c r="P2178" s="131">
        <v>489.14356206321787</v>
      </c>
      <c r="Q2178" s="131">
        <v>1095.6641825436595</v>
      </c>
      <c r="R2178" s="131">
        <v>0</v>
      </c>
      <c r="S2178" s="131">
        <v>1401.1456945675982</v>
      </c>
      <c r="T2178" s="131">
        <v>1775.2747621727808</v>
      </c>
      <c r="U2178" s="131">
        <v>9578.7735457022936</v>
      </c>
      <c r="V2178" s="131">
        <v>10205.081415078364</v>
      </c>
      <c r="W2178" s="131">
        <v>1170.1294821136112</v>
      </c>
      <c r="X2178" s="131">
        <v>3604.0420087838456</v>
      </c>
      <c r="Y2178" s="131">
        <v>0</v>
      </c>
      <c r="Z2178" s="131">
        <v>0.28527077820629237</v>
      </c>
      <c r="AA2178" s="131">
        <v>1222.223978535206</v>
      </c>
      <c r="AB2178" s="131">
        <v>760.91247861749764</v>
      </c>
      <c r="AC2178" s="131">
        <v>1866.7958735915411</v>
      </c>
      <c r="AD2178" s="131">
        <v>1164.1174183365915</v>
      </c>
      <c r="AE2178" s="131">
        <v>174.57292824941922</v>
      </c>
      <c r="AF2178" s="131">
        <v>8811.1743862094827</v>
      </c>
      <c r="AG2178" s="131">
        <v>2589.5860102625097</v>
      </c>
      <c r="AH2178" s="43">
        <v>62463.756475977738</v>
      </c>
    </row>
    <row r="2179" spans="1:34">
      <c r="A2179" s="52">
        <v>0</v>
      </c>
      <c r="C2179" s="53"/>
      <c r="D2179" s="2">
        <v>2028</v>
      </c>
      <c r="E2179" s="2">
        <v>2</v>
      </c>
      <c r="F2179" s="62">
        <v>2028</v>
      </c>
      <c r="G2179" s="62">
        <v>2028</v>
      </c>
      <c r="H2179" s="131">
        <v>1293.3594580053957</v>
      </c>
      <c r="I2179" s="131">
        <v>673.91653227371035</v>
      </c>
      <c r="J2179" s="131">
        <v>379.87051777858414</v>
      </c>
      <c r="K2179" s="131">
        <v>3342.5360259629606</v>
      </c>
      <c r="L2179" s="131">
        <v>4926.2210080641153</v>
      </c>
      <c r="M2179" s="131">
        <v>201.31887712047134</v>
      </c>
      <c r="N2179" s="131">
        <v>2951.6721507696288</v>
      </c>
      <c r="O2179" s="131">
        <v>615.74941696627104</v>
      </c>
      <c r="P2179" s="131">
        <v>476.21449320002955</v>
      </c>
      <c r="Q2179" s="131">
        <v>968.82637174961462</v>
      </c>
      <c r="R2179" s="131">
        <v>0</v>
      </c>
      <c r="S2179" s="131">
        <v>1097.467846785097</v>
      </c>
      <c r="T2179" s="131">
        <v>1246.36964805296</v>
      </c>
      <c r="U2179" s="131">
        <v>6397.0110073758315</v>
      </c>
      <c r="V2179" s="131">
        <v>9726.1691730650255</v>
      </c>
      <c r="W2179" s="131">
        <v>1040.1191632467328</v>
      </c>
      <c r="X2179" s="131">
        <v>3134.8964499620179</v>
      </c>
      <c r="Y2179" s="131">
        <v>0</v>
      </c>
      <c r="Z2179" s="131">
        <v>2.4451780989110778</v>
      </c>
      <c r="AA2179" s="131">
        <v>1219.2311071119234</v>
      </c>
      <c r="AB2179" s="131">
        <v>664.05042700225863</v>
      </c>
      <c r="AC2179" s="131">
        <v>1990.8602851094711</v>
      </c>
      <c r="AD2179" s="131">
        <v>978.42770763982958</v>
      </c>
      <c r="AE2179" s="131">
        <v>69.272001539486098</v>
      </c>
      <c r="AF2179" s="131">
        <v>8091.2294962812875</v>
      </c>
      <c r="AG2179" s="131">
        <v>2042.3111331011246</v>
      </c>
      <c r="AH2179" s="43">
        <v>53529.545476262741</v>
      </c>
    </row>
    <row r="2180" spans="1:34">
      <c r="A2180" s="52">
        <v>0</v>
      </c>
      <c r="C2180" s="53"/>
      <c r="D2180" s="2">
        <v>2028</v>
      </c>
      <c r="E2180" s="2">
        <v>3</v>
      </c>
      <c r="F2180" s="62">
        <v>2028</v>
      </c>
      <c r="G2180" s="62">
        <v>2028</v>
      </c>
      <c r="H2180" s="131">
        <v>1467.182055448319</v>
      </c>
      <c r="I2180" s="131">
        <v>783.97486047591394</v>
      </c>
      <c r="J2180" s="131">
        <v>329.43366978148828</v>
      </c>
      <c r="K2180" s="131">
        <v>5809.7322588649813</v>
      </c>
      <c r="L2180" s="131">
        <v>4423.5074646359644</v>
      </c>
      <c r="M2180" s="131">
        <v>232.58583699389126</v>
      </c>
      <c r="N2180" s="131">
        <v>3284.7591104519242</v>
      </c>
      <c r="O2180" s="131">
        <v>671.09143419715326</v>
      </c>
      <c r="P2180" s="131">
        <v>775.93042961353683</v>
      </c>
      <c r="Q2180" s="131">
        <v>1101.6153249939084</v>
      </c>
      <c r="R2180" s="131">
        <v>0</v>
      </c>
      <c r="S2180" s="131">
        <v>1342.6552141581283</v>
      </c>
      <c r="T2180" s="131">
        <v>1510.9104324288974</v>
      </c>
      <c r="U2180" s="131">
        <v>9013.9170624634662</v>
      </c>
      <c r="V2180" s="131">
        <v>12000.577935628162</v>
      </c>
      <c r="W2180" s="131">
        <v>1173.6076517256508</v>
      </c>
      <c r="X2180" s="131">
        <v>3740.6286904661492</v>
      </c>
      <c r="Y2180" s="131">
        <v>0</v>
      </c>
      <c r="Z2180" s="131">
        <v>5.9499333740169567</v>
      </c>
      <c r="AA2180" s="131">
        <v>1363.9000406400644</v>
      </c>
      <c r="AB2180" s="131">
        <v>694.34895132848828</v>
      </c>
      <c r="AC2180" s="131">
        <v>1440.5993625554108</v>
      </c>
      <c r="AD2180" s="131">
        <v>1138.5560743537008</v>
      </c>
      <c r="AE2180" s="131">
        <v>694.47676333306231</v>
      </c>
      <c r="AF2180" s="131">
        <v>9105.8734890716405</v>
      </c>
      <c r="AG2180" s="131">
        <v>2560.5529286130618</v>
      </c>
      <c r="AH2180" s="43">
        <v>64666.366975596975</v>
      </c>
    </row>
    <row r="2181" spans="1:34">
      <c r="A2181" s="52">
        <v>0</v>
      </c>
      <c r="C2181" s="53"/>
      <c r="D2181" s="2">
        <v>2028</v>
      </c>
      <c r="E2181" s="2">
        <v>4</v>
      </c>
      <c r="F2181" s="62">
        <v>2028</v>
      </c>
      <c r="G2181" s="62">
        <v>2028</v>
      </c>
      <c r="H2181" s="131">
        <v>1393.2131257944147</v>
      </c>
      <c r="I2181" s="131">
        <v>873.76626928946575</v>
      </c>
      <c r="J2181" s="131">
        <v>446.90197227586697</v>
      </c>
      <c r="K2181" s="131">
        <v>6656.2565565272007</v>
      </c>
      <c r="L2181" s="131">
        <v>6006.7488036538316</v>
      </c>
      <c r="M2181" s="131">
        <v>223.40747135362921</v>
      </c>
      <c r="N2181" s="131">
        <v>4180.6199885176811</v>
      </c>
      <c r="O2181" s="131">
        <v>763.75159791083968</v>
      </c>
      <c r="P2181" s="131">
        <v>843.81735603638754</v>
      </c>
      <c r="Q2181" s="131">
        <v>1259.0263126614855</v>
      </c>
      <c r="R2181" s="131">
        <v>0</v>
      </c>
      <c r="S2181" s="131">
        <v>1065.235718972471</v>
      </c>
      <c r="T2181" s="131">
        <v>3470.9331943626221</v>
      </c>
      <c r="U2181" s="131">
        <v>9150.8887684523797</v>
      </c>
      <c r="V2181" s="131">
        <v>17609.785794995365</v>
      </c>
      <c r="W2181" s="131">
        <v>1416.6401768279709</v>
      </c>
      <c r="X2181" s="131">
        <v>5026.2727877126208</v>
      </c>
      <c r="Y2181" s="131">
        <v>0</v>
      </c>
      <c r="Z2181" s="131">
        <v>0.32602374652147709</v>
      </c>
      <c r="AA2181" s="131">
        <v>1182.9122079483027</v>
      </c>
      <c r="AB2181" s="131">
        <v>827.47600590650677</v>
      </c>
      <c r="AC2181" s="131">
        <v>2154.4060836354988</v>
      </c>
      <c r="AD2181" s="131">
        <v>1296.195573363975</v>
      </c>
      <c r="AE2181" s="131">
        <v>1350.3674417749824</v>
      </c>
      <c r="AF2181" s="131">
        <v>9396.6271195055797</v>
      </c>
      <c r="AG2181" s="131">
        <v>3328.0361304767403</v>
      </c>
      <c r="AH2181" s="43">
        <v>79923.612481702337</v>
      </c>
    </row>
    <row r="2182" spans="1:34">
      <c r="A2182" s="52">
        <v>0</v>
      </c>
      <c r="C2182" s="53"/>
      <c r="D2182" s="2">
        <v>2028</v>
      </c>
      <c r="E2182" s="2">
        <v>5</v>
      </c>
      <c r="F2182" s="62">
        <v>2029</v>
      </c>
      <c r="G2182" s="62">
        <v>2029</v>
      </c>
      <c r="H2182" s="131">
        <v>1070.0926234806518</v>
      </c>
      <c r="I2182" s="131">
        <v>935.66164012289335</v>
      </c>
      <c r="J2182" s="131">
        <v>482.03106404535976</v>
      </c>
      <c r="K2182" s="131">
        <v>9309.5247037469762</v>
      </c>
      <c r="L2182" s="131">
        <v>3446.1657024022388</v>
      </c>
      <c r="M2182" s="131">
        <v>225.82813921479723</v>
      </c>
      <c r="N2182" s="131">
        <v>6283.7918754816847</v>
      </c>
      <c r="O2182" s="131">
        <v>904.56805064967671</v>
      </c>
      <c r="P2182" s="131">
        <v>1266.6016338190911</v>
      </c>
      <c r="Q2182" s="131">
        <v>1523.1327828299568</v>
      </c>
      <c r="R2182" s="131">
        <v>0</v>
      </c>
      <c r="S2182" s="131">
        <v>2016.5101876746387</v>
      </c>
      <c r="T2182" s="131">
        <v>2437.8971964634165</v>
      </c>
      <c r="U2182" s="131">
        <v>8805.6177332470816</v>
      </c>
      <c r="V2182" s="131">
        <v>19768.795244457458</v>
      </c>
      <c r="W2182" s="131">
        <v>1957.5870822794288</v>
      </c>
      <c r="X2182" s="131">
        <v>7820.4762179793252</v>
      </c>
      <c r="Y2182" s="131">
        <v>0.43534476440667286</v>
      </c>
      <c r="Z2182" s="131">
        <v>6.1944511839080647</v>
      </c>
      <c r="AA2182" s="131">
        <v>1379.3497282575513</v>
      </c>
      <c r="AB2182" s="131">
        <v>996.54177164686848</v>
      </c>
      <c r="AC2182" s="131">
        <v>2789.73874813362</v>
      </c>
      <c r="AD2182" s="131">
        <v>1560.0155499452826</v>
      </c>
      <c r="AE2182" s="131">
        <v>103.94958214208599</v>
      </c>
      <c r="AF2182" s="131">
        <v>11104.878243295403</v>
      </c>
      <c r="AG2182" s="131">
        <v>5072.7517363246025</v>
      </c>
      <c r="AH2182" s="43">
        <v>91268.137033588413</v>
      </c>
    </row>
    <row r="2183" spans="1:34">
      <c r="A2183" s="52">
        <v>0</v>
      </c>
      <c r="C2183" s="53"/>
      <c r="D2183" s="2">
        <v>2028</v>
      </c>
      <c r="E2183" s="2">
        <v>6</v>
      </c>
      <c r="F2183" s="62">
        <v>2029</v>
      </c>
      <c r="G2183" s="62">
        <v>2029</v>
      </c>
      <c r="H2183" s="131">
        <v>1458.2101419760634</v>
      </c>
      <c r="I2183" s="131">
        <v>942.89271774437623</v>
      </c>
      <c r="J2183" s="131">
        <v>415.61422460363946</v>
      </c>
      <c r="K2183" s="131">
        <v>20318.395632409793</v>
      </c>
      <c r="L2183" s="131">
        <v>3764.0530286450435</v>
      </c>
      <c r="M2183" s="131">
        <v>213.67436932851629</v>
      </c>
      <c r="N2183" s="131">
        <v>7554.4747519889179</v>
      </c>
      <c r="O2183" s="131">
        <v>977.25903597947979</v>
      </c>
      <c r="P2183" s="131">
        <v>1592.0266697011864</v>
      </c>
      <c r="Q2183" s="131">
        <v>1761.2438780097032</v>
      </c>
      <c r="R2183" s="131">
        <v>0</v>
      </c>
      <c r="S2183" s="131">
        <v>2052.0574325026159</v>
      </c>
      <c r="T2183" s="131">
        <v>2252.7962874383643</v>
      </c>
      <c r="U2183" s="131">
        <v>6978.0761060177729</v>
      </c>
      <c r="V2183" s="131">
        <v>21200.643032254888</v>
      </c>
      <c r="W2183" s="131">
        <v>2249.2773696386012</v>
      </c>
      <c r="X2183" s="131">
        <v>9382.0224847691497</v>
      </c>
      <c r="Y2183" s="131">
        <v>3.1510668661816319</v>
      </c>
      <c r="Z2183" s="131">
        <v>125.4376364741383</v>
      </c>
      <c r="AA2183" s="131">
        <v>1411.9882044547026</v>
      </c>
      <c r="AB2183" s="131">
        <v>1008.8010207204046</v>
      </c>
      <c r="AC2183" s="131">
        <v>2941.5378740440642</v>
      </c>
      <c r="AD2183" s="131">
        <v>1531.7971715220651</v>
      </c>
      <c r="AE2183" s="131">
        <v>115.82062442271219</v>
      </c>
      <c r="AF2183" s="131">
        <v>11341.364323137695</v>
      </c>
      <c r="AG2183" s="131">
        <v>6130.4111863687485</v>
      </c>
      <c r="AH2183" s="43">
        <v>107723.02627101881</v>
      </c>
    </row>
    <row r="2184" spans="1:34">
      <c r="A2184" s="52">
        <v>0</v>
      </c>
      <c r="C2184" s="53"/>
      <c r="D2184" s="2">
        <v>2028</v>
      </c>
      <c r="E2184" s="2">
        <v>7</v>
      </c>
      <c r="F2184" s="62">
        <v>2029</v>
      </c>
      <c r="G2184" s="62">
        <v>2029</v>
      </c>
      <c r="H2184" s="131">
        <v>1275.1523964357812</v>
      </c>
      <c r="I2184" s="131">
        <v>1012.6493977351037</v>
      </c>
      <c r="J2184" s="131">
        <v>509.90001547102099</v>
      </c>
      <c r="K2184" s="131">
        <v>10692.023359854278</v>
      </c>
      <c r="L2184" s="131">
        <v>4083.5924328068231</v>
      </c>
      <c r="M2184" s="131">
        <v>215.38900906351026</v>
      </c>
      <c r="N2184" s="131">
        <v>8102.6558313592341</v>
      </c>
      <c r="O2184" s="131">
        <v>1097.5108079969416</v>
      </c>
      <c r="P2184" s="131">
        <v>1266.9369698991163</v>
      </c>
      <c r="Q2184" s="131">
        <v>1895.4388704043304</v>
      </c>
      <c r="R2184" s="131">
        <v>0</v>
      </c>
      <c r="S2184" s="131">
        <v>2176.5220238116572</v>
      </c>
      <c r="T2184" s="131">
        <v>2713.1311315418502</v>
      </c>
      <c r="U2184" s="131">
        <v>8032.186649601208</v>
      </c>
      <c r="V2184" s="131">
        <v>22436.76353554878</v>
      </c>
      <c r="W2184" s="131">
        <v>2532.9495607342287</v>
      </c>
      <c r="X2184" s="131">
        <v>9075.0474724548385</v>
      </c>
      <c r="Y2184" s="131">
        <v>5.9704424832915119</v>
      </c>
      <c r="Z2184" s="131">
        <v>144.59153158227508</v>
      </c>
      <c r="AA2184" s="131">
        <v>1443.4133543991713</v>
      </c>
      <c r="AB2184" s="131">
        <v>1080.1656987872625</v>
      </c>
      <c r="AC2184" s="131">
        <v>3424.0241609869645</v>
      </c>
      <c r="AD2184" s="131">
        <v>1648.4376201176765</v>
      </c>
      <c r="AE2184" s="131">
        <v>113.89755715308362</v>
      </c>
      <c r="AF2184" s="131">
        <v>12119.660673714818</v>
      </c>
      <c r="AG2184" s="131">
        <v>6831.3012062769485</v>
      </c>
      <c r="AH2184" s="43">
        <v>103929.31171022021</v>
      </c>
    </row>
    <row r="2185" spans="1:34">
      <c r="A2185" s="52">
        <v>0</v>
      </c>
      <c r="C2185" s="53"/>
      <c r="D2185" s="2">
        <v>2028</v>
      </c>
      <c r="E2185" s="2">
        <v>8</v>
      </c>
      <c r="F2185" s="62">
        <v>2029</v>
      </c>
      <c r="G2185" s="62">
        <v>2029</v>
      </c>
      <c r="H2185" s="131">
        <v>1220.2021684455588</v>
      </c>
      <c r="I2185" s="131">
        <v>1092.4897822989085</v>
      </c>
      <c r="J2185" s="131">
        <v>491.80728477290057</v>
      </c>
      <c r="K2185" s="131">
        <v>10803.230282395183</v>
      </c>
      <c r="L2185" s="131">
        <v>4186.5719564229412</v>
      </c>
      <c r="M2185" s="131">
        <v>221.08766465334324</v>
      </c>
      <c r="N2185" s="131">
        <v>8151.9156783739591</v>
      </c>
      <c r="O2185" s="131">
        <v>1123.6335105349046</v>
      </c>
      <c r="P2185" s="131">
        <v>1199.608936942974</v>
      </c>
      <c r="Q2185" s="131">
        <v>1805.1253789340669</v>
      </c>
      <c r="R2185" s="131">
        <v>0</v>
      </c>
      <c r="S2185" s="131">
        <v>2216.401896818114</v>
      </c>
      <c r="T2185" s="131">
        <v>2873.1754828151793</v>
      </c>
      <c r="U2185" s="131">
        <v>8839.0227018550886</v>
      </c>
      <c r="V2185" s="131">
        <v>22706.605765771525</v>
      </c>
      <c r="W2185" s="131">
        <v>2605.5151625348917</v>
      </c>
      <c r="X2185" s="131">
        <v>9486.856735934829</v>
      </c>
      <c r="Y2185" s="131">
        <v>18.014980965209464</v>
      </c>
      <c r="Z2185" s="131">
        <v>180.6171555728983</v>
      </c>
      <c r="AA2185" s="131">
        <v>1442.8875796896762</v>
      </c>
      <c r="AB2185" s="131">
        <v>1143.0934031571242</v>
      </c>
      <c r="AC2185" s="131">
        <v>3714.2175917547052</v>
      </c>
      <c r="AD2185" s="131">
        <v>1680.658366875057</v>
      </c>
      <c r="AE2185" s="131">
        <v>149.37554953817758</v>
      </c>
      <c r="AF2185" s="131">
        <v>12433.533388201831</v>
      </c>
      <c r="AG2185" s="131">
        <v>7025.6708611528029</v>
      </c>
      <c r="AH2185" s="43">
        <v>106811.31926641183</v>
      </c>
    </row>
    <row r="2186" spans="1:34">
      <c r="A2186" s="52">
        <v>0</v>
      </c>
      <c r="C2186" s="53"/>
      <c r="D2186" s="2">
        <v>2028</v>
      </c>
      <c r="E2186" s="2">
        <v>9</v>
      </c>
      <c r="F2186" s="62">
        <v>2029</v>
      </c>
      <c r="G2186" s="62">
        <v>2029</v>
      </c>
      <c r="H2186" s="131">
        <v>955.98041349856078</v>
      </c>
      <c r="I2186" s="131">
        <v>1035.1718826203648</v>
      </c>
      <c r="J2186" s="131">
        <v>441.04392252753695</v>
      </c>
      <c r="K2186" s="131">
        <v>9998.0245788814518</v>
      </c>
      <c r="L2186" s="131">
        <v>3797.9550442740128</v>
      </c>
      <c r="M2186" s="131">
        <v>212.46403539793226</v>
      </c>
      <c r="N2186" s="131">
        <v>7449.4399683835809</v>
      </c>
      <c r="O2186" s="131">
        <v>1083.417252676308</v>
      </c>
      <c r="P2186" s="131">
        <v>1081.6451559030481</v>
      </c>
      <c r="Q2186" s="131">
        <v>1657.4912681490418</v>
      </c>
      <c r="R2186" s="131">
        <v>0</v>
      </c>
      <c r="S2186" s="131">
        <v>2028.7203216321711</v>
      </c>
      <c r="T2186" s="131">
        <v>2768.8555043446254</v>
      </c>
      <c r="U2186" s="131">
        <v>11304.966797498975</v>
      </c>
      <c r="V2186" s="131">
        <v>20653.591213485503</v>
      </c>
      <c r="W2186" s="131">
        <v>2349.7415529589939</v>
      </c>
      <c r="X2186" s="131">
        <v>8649.6150884733124</v>
      </c>
      <c r="Y2186" s="131">
        <v>6.861862715171843</v>
      </c>
      <c r="Z2186" s="131">
        <v>166.76114634573554</v>
      </c>
      <c r="AA2186" s="131">
        <v>1405.6384637323326</v>
      </c>
      <c r="AB2186" s="131">
        <v>1068.6988726576431</v>
      </c>
      <c r="AC2186" s="131">
        <v>3370.2128806395003</v>
      </c>
      <c r="AD2186" s="131">
        <v>1729.4939872213167</v>
      </c>
      <c r="AE2186" s="131">
        <v>391.85873980102156</v>
      </c>
      <c r="AF2186" s="131">
        <v>11436.678630745726</v>
      </c>
      <c r="AG2186" s="131">
        <v>6127.5516725594407</v>
      </c>
      <c r="AH2186" s="43">
        <v>101171.8802571233</v>
      </c>
    </row>
    <row r="2187" spans="1:34">
      <c r="A2187" s="52">
        <v>0</v>
      </c>
      <c r="C2187" s="53"/>
      <c r="D2187" s="2">
        <v>2028</v>
      </c>
      <c r="E2187" s="2">
        <v>10</v>
      </c>
      <c r="F2187" s="62">
        <v>2029</v>
      </c>
      <c r="G2187" s="62">
        <v>2029</v>
      </c>
      <c r="H2187" s="131">
        <v>863.95797580635201</v>
      </c>
      <c r="I2187" s="131">
        <v>877.5808285852022</v>
      </c>
      <c r="J2187" s="131">
        <v>996.25259162580437</v>
      </c>
      <c r="K2187" s="131">
        <v>8147.2280423284083</v>
      </c>
      <c r="L2187" s="131">
        <v>3270.8733515409772</v>
      </c>
      <c r="M2187" s="131">
        <v>227.69407069111423</v>
      </c>
      <c r="N2187" s="131">
        <v>5524.4593874582042</v>
      </c>
      <c r="O2187" s="131">
        <v>806.27046480773697</v>
      </c>
      <c r="P2187" s="131">
        <v>772.98692402220581</v>
      </c>
      <c r="Q2187" s="131">
        <v>1379.2917078923433</v>
      </c>
      <c r="R2187" s="131">
        <v>0</v>
      </c>
      <c r="S2187" s="131">
        <v>1870.087049006487</v>
      </c>
      <c r="T2187" s="131">
        <v>4123.1800962884599</v>
      </c>
      <c r="U2187" s="131">
        <v>11582.812583415014</v>
      </c>
      <c r="V2187" s="131">
        <v>18802.720677146415</v>
      </c>
      <c r="W2187" s="131">
        <v>1603.8023142674197</v>
      </c>
      <c r="X2187" s="131">
        <v>7733.4158001617698</v>
      </c>
      <c r="Y2187" s="131">
        <v>1.4511492146889093</v>
      </c>
      <c r="Z2187" s="131">
        <v>40.304685663717606</v>
      </c>
      <c r="AA2187" s="131">
        <v>1398.6820598836209</v>
      </c>
      <c r="AB2187" s="131">
        <v>977.94313902199826</v>
      </c>
      <c r="AC2187" s="131">
        <v>3647.490207788323</v>
      </c>
      <c r="AD2187" s="131">
        <v>1556.8876486421132</v>
      </c>
      <c r="AE2187" s="131">
        <v>2072.7546679131947</v>
      </c>
      <c r="AF2187" s="131">
        <v>10101.240042015344</v>
      </c>
      <c r="AG2187" s="131">
        <v>4095.7254234257748</v>
      </c>
      <c r="AH2187" s="43">
        <v>92475.092888612679</v>
      </c>
    </row>
    <row r="2188" spans="1:34">
      <c r="A2188" s="52">
        <v>0</v>
      </c>
      <c r="C2188" s="53"/>
      <c r="D2188" s="2">
        <v>2028</v>
      </c>
      <c r="E2188" s="2">
        <v>11</v>
      </c>
      <c r="F2188" s="62">
        <v>2029</v>
      </c>
      <c r="G2188" s="62">
        <v>2029</v>
      </c>
      <c r="H2188" s="131">
        <v>981.49223591478005</v>
      </c>
      <c r="I2188" s="131">
        <v>789.08305292411751</v>
      </c>
      <c r="J2188" s="131">
        <v>1085.6022553281998</v>
      </c>
      <c r="K2188" s="131">
        <v>6338.4873833882111</v>
      </c>
      <c r="L2188" s="131">
        <v>5049.3352313177447</v>
      </c>
      <c r="M2188" s="131">
        <v>223.81091599715725</v>
      </c>
      <c r="N2188" s="131">
        <v>3642.848627916218</v>
      </c>
      <c r="O2188" s="131">
        <v>666.16861487388974</v>
      </c>
      <c r="P2188" s="131">
        <v>531.24686988858639</v>
      </c>
      <c r="Q2188" s="131">
        <v>1193.171362690048</v>
      </c>
      <c r="R2188" s="131">
        <v>0</v>
      </c>
      <c r="S2188" s="131">
        <v>1560.2713113044733</v>
      </c>
      <c r="T2188" s="131">
        <v>3352.0733542107869</v>
      </c>
      <c r="U2188" s="131">
        <v>9428.6535922535149</v>
      </c>
      <c r="V2188" s="131">
        <v>15268.493641196852</v>
      </c>
      <c r="W2188" s="131">
        <v>1239.2535266139394</v>
      </c>
      <c r="X2188" s="131">
        <v>6739.7539640406594</v>
      </c>
      <c r="Y2188" s="131">
        <v>0</v>
      </c>
      <c r="Z2188" s="131">
        <v>0.40752968315184629</v>
      </c>
      <c r="AA2188" s="131">
        <v>1274.1947863584269</v>
      </c>
      <c r="AB2188" s="131">
        <v>928.95275584220224</v>
      </c>
      <c r="AC2188" s="131">
        <v>2890.8858028250097</v>
      </c>
      <c r="AD2188" s="131">
        <v>1304.267576726993</v>
      </c>
      <c r="AE2188" s="131">
        <v>1589.6593798660642</v>
      </c>
      <c r="AF2188" s="131">
        <v>8686.9958329423753</v>
      </c>
      <c r="AG2188" s="131">
        <v>3179.6247876351504</v>
      </c>
      <c r="AH2188" s="43">
        <v>77944.734391738559</v>
      </c>
    </row>
    <row r="2189" spans="1:34">
      <c r="A2189" s="52">
        <v>0</v>
      </c>
      <c r="C2189" s="53"/>
      <c r="D2189" s="2">
        <v>2028</v>
      </c>
      <c r="E2189" s="2">
        <v>12</v>
      </c>
      <c r="F2189" s="62">
        <v>2029</v>
      </c>
      <c r="G2189" s="62">
        <v>2029</v>
      </c>
      <c r="H2189" s="131">
        <v>884.44640412685828</v>
      </c>
      <c r="I2189" s="131">
        <v>684.66363846343722</v>
      </c>
      <c r="J2189" s="131">
        <v>661.40262666717183</v>
      </c>
      <c r="K2189" s="131">
        <v>5054.0474280407361</v>
      </c>
      <c r="L2189" s="131">
        <v>4060.22241391132</v>
      </c>
      <c r="M2189" s="131">
        <v>217.10364879850425</v>
      </c>
      <c r="N2189" s="131">
        <v>2952.4655011607879</v>
      </c>
      <c r="O2189" s="131">
        <v>576.48596284766097</v>
      </c>
      <c r="P2189" s="131">
        <v>525.76971391484369</v>
      </c>
      <c r="Q2189" s="131">
        <v>1104.2312117852266</v>
      </c>
      <c r="R2189" s="131">
        <v>0</v>
      </c>
      <c r="S2189" s="131">
        <v>1236.1119484964333</v>
      </c>
      <c r="T2189" s="131">
        <v>2616.4692841024566</v>
      </c>
      <c r="U2189" s="131">
        <v>6397.7234739869582</v>
      </c>
      <c r="V2189" s="131">
        <v>12966.346944299041</v>
      </c>
      <c r="W2189" s="131">
        <v>968.61531848553489</v>
      </c>
      <c r="X2189" s="131">
        <v>3928.5399297401896</v>
      </c>
      <c r="Y2189" s="131">
        <v>0.16584562453587537</v>
      </c>
      <c r="Z2189" s="131">
        <v>32.928398398669181</v>
      </c>
      <c r="AA2189" s="131">
        <v>520.92140448489261</v>
      </c>
      <c r="AB2189" s="131">
        <v>440.12102567424716</v>
      </c>
      <c r="AC2189" s="131">
        <v>2937.8724932873438</v>
      </c>
      <c r="AD2189" s="131">
        <v>1170.4068542902764</v>
      </c>
      <c r="AE2189" s="131">
        <v>218.14859308338166</v>
      </c>
      <c r="AF2189" s="131">
        <v>8313.1104062577142</v>
      </c>
      <c r="AG2189" s="131">
        <v>2379.0124438005837</v>
      </c>
      <c r="AH2189" s="43">
        <v>60847.332913728795</v>
      </c>
    </row>
    <row r="2190" spans="1:34">
      <c r="A2190" s="52">
        <v>0</v>
      </c>
      <c r="C2190" s="53"/>
      <c r="D2190" s="2">
        <v>2029</v>
      </c>
      <c r="E2190" s="2">
        <v>1</v>
      </c>
      <c r="F2190" s="62">
        <v>2029</v>
      </c>
      <c r="G2190" s="62">
        <v>2029</v>
      </c>
      <c r="H2190" s="131">
        <v>1013.1242633646406</v>
      </c>
      <c r="I2190" s="131">
        <v>733.9543785805181</v>
      </c>
      <c r="J2190" s="131">
        <v>338.88337626076139</v>
      </c>
      <c r="K2190" s="131">
        <v>6076.6288729631578</v>
      </c>
      <c r="L2190" s="131">
        <v>4167.2632957449196</v>
      </c>
      <c r="M2190" s="131">
        <v>204.09255904472633</v>
      </c>
      <c r="N2190" s="131">
        <v>3269.9979849921679</v>
      </c>
      <c r="O2190" s="131">
        <v>750.88874742102212</v>
      </c>
      <c r="P2190" s="131">
        <v>489.14356206321787</v>
      </c>
      <c r="Q2190" s="131">
        <v>1095.6641825436595</v>
      </c>
      <c r="R2190" s="131">
        <v>0</v>
      </c>
      <c r="S2190" s="131">
        <v>1401.1456945675982</v>
      </c>
      <c r="T2190" s="131">
        <v>1775.2747621727808</v>
      </c>
      <c r="U2190" s="131">
        <v>9578.7735457022936</v>
      </c>
      <c r="V2190" s="131">
        <v>10205.081415078364</v>
      </c>
      <c r="W2190" s="131">
        <v>1170.1294821136112</v>
      </c>
      <c r="X2190" s="131">
        <v>3604.0420087838456</v>
      </c>
      <c r="Y2190" s="131">
        <v>0</v>
      </c>
      <c r="Z2190" s="131">
        <v>0.28527077820629237</v>
      </c>
      <c r="AA2190" s="131">
        <v>1222.223978535206</v>
      </c>
      <c r="AB2190" s="131">
        <v>760.91247861749764</v>
      </c>
      <c r="AC2190" s="131">
        <v>1866.7958735915411</v>
      </c>
      <c r="AD2190" s="131">
        <v>1164.1174183365915</v>
      </c>
      <c r="AE2190" s="131">
        <v>174.57292824941922</v>
      </c>
      <c r="AF2190" s="131">
        <v>8811.1743862094827</v>
      </c>
      <c r="AG2190" s="131">
        <v>2589.5860102625097</v>
      </c>
      <c r="AH2190" s="43">
        <v>62463.756475977738</v>
      </c>
    </row>
    <row r="2191" spans="1:34">
      <c r="A2191" s="52">
        <v>0</v>
      </c>
      <c r="C2191" s="53"/>
      <c r="D2191" s="2">
        <v>2029</v>
      </c>
      <c r="E2191" s="2">
        <v>2</v>
      </c>
      <c r="F2191" s="62">
        <v>2029</v>
      </c>
      <c r="G2191" s="62">
        <v>2029</v>
      </c>
      <c r="H2191" s="131">
        <v>1293.3594580053957</v>
      </c>
      <c r="I2191" s="131">
        <v>673.91653227371035</v>
      </c>
      <c r="J2191" s="131">
        <v>379.87051777858414</v>
      </c>
      <c r="K2191" s="131">
        <v>3342.5360259629606</v>
      </c>
      <c r="L2191" s="131">
        <v>4926.2210080641153</v>
      </c>
      <c r="M2191" s="131">
        <v>201.31887712047134</v>
      </c>
      <c r="N2191" s="131">
        <v>2951.6721507696288</v>
      </c>
      <c r="O2191" s="131">
        <v>615.74941696627104</v>
      </c>
      <c r="P2191" s="131">
        <v>476.21449320002955</v>
      </c>
      <c r="Q2191" s="131">
        <v>968.82637174961462</v>
      </c>
      <c r="R2191" s="131">
        <v>0</v>
      </c>
      <c r="S2191" s="131">
        <v>1097.467846785097</v>
      </c>
      <c r="T2191" s="131">
        <v>1246.36964805296</v>
      </c>
      <c r="U2191" s="131">
        <v>6397.0110073758315</v>
      </c>
      <c r="V2191" s="131">
        <v>9726.1691730650255</v>
      </c>
      <c r="W2191" s="131">
        <v>1040.1191632467328</v>
      </c>
      <c r="X2191" s="131">
        <v>3134.8964499620179</v>
      </c>
      <c r="Y2191" s="131">
        <v>0</v>
      </c>
      <c r="Z2191" s="131">
        <v>2.4451780989110778</v>
      </c>
      <c r="AA2191" s="131">
        <v>1219.2311071119234</v>
      </c>
      <c r="AB2191" s="131">
        <v>664.05042700225863</v>
      </c>
      <c r="AC2191" s="131">
        <v>1990.8602851094711</v>
      </c>
      <c r="AD2191" s="131">
        <v>978.42770763982958</v>
      </c>
      <c r="AE2191" s="131">
        <v>69.272001539486098</v>
      </c>
      <c r="AF2191" s="131">
        <v>8091.2294962812875</v>
      </c>
      <c r="AG2191" s="131">
        <v>2042.3111331011246</v>
      </c>
      <c r="AH2191" s="43">
        <v>53529.545476262741</v>
      </c>
    </row>
    <row r="2192" spans="1:34">
      <c r="A2192" s="52">
        <v>0</v>
      </c>
      <c r="C2192" s="53"/>
      <c r="D2192" s="2">
        <v>2029</v>
      </c>
      <c r="E2192" s="2">
        <v>3</v>
      </c>
      <c r="F2192" s="62">
        <v>2029</v>
      </c>
      <c r="G2192" s="62">
        <v>2029</v>
      </c>
      <c r="H2192" s="131">
        <v>1467.182055448319</v>
      </c>
      <c r="I2192" s="131">
        <v>783.97486047591394</v>
      </c>
      <c r="J2192" s="131">
        <v>329.43366978148828</v>
      </c>
      <c r="K2192" s="131">
        <v>5809.7322588649813</v>
      </c>
      <c r="L2192" s="131">
        <v>4423.5074646359644</v>
      </c>
      <c r="M2192" s="131">
        <v>232.58583699389126</v>
      </c>
      <c r="N2192" s="131">
        <v>3284.7591104519242</v>
      </c>
      <c r="O2192" s="131">
        <v>671.09143419715326</v>
      </c>
      <c r="P2192" s="131">
        <v>775.93042961353683</v>
      </c>
      <c r="Q2192" s="131">
        <v>1101.6153249939084</v>
      </c>
      <c r="R2192" s="131">
        <v>0</v>
      </c>
      <c r="S2192" s="131">
        <v>1342.6552141581283</v>
      </c>
      <c r="T2192" s="131">
        <v>1510.9104324288974</v>
      </c>
      <c r="U2192" s="131">
        <v>9013.9170624634662</v>
      </c>
      <c r="V2192" s="131">
        <v>12000.577935628162</v>
      </c>
      <c r="W2192" s="131">
        <v>1173.6076517256508</v>
      </c>
      <c r="X2192" s="131">
        <v>3740.6286904661492</v>
      </c>
      <c r="Y2192" s="131">
        <v>0</v>
      </c>
      <c r="Z2192" s="131">
        <v>5.9499333740169567</v>
      </c>
      <c r="AA2192" s="131">
        <v>1363.9000406400644</v>
      </c>
      <c r="AB2192" s="131">
        <v>694.34895132848828</v>
      </c>
      <c r="AC2192" s="131">
        <v>1440.5993625554108</v>
      </c>
      <c r="AD2192" s="131">
        <v>1138.5560743537008</v>
      </c>
      <c r="AE2192" s="131">
        <v>694.47676333306231</v>
      </c>
      <c r="AF2192" s="131">
        <v>9105.8734890716405</v>
      </c>
      <c r="AG2192" s="131">
        <v>2560.5529286130618</v>
      </c>
      <c r="AH2192" s="43">
        <v>64666.366975596975</v>
      </c>
    </row>
    <row r="2193" spans="1:34">
      <c r="A2193" s="52">
        <v>0</v>
      </c>
      <c r="C2193" s="53"/>
      <c r="D2193" s="2">
        <v>2029</v>
      </c>
      <c r="E2193" s="2">
        <v>4</v>
      </c>
      <c r="F2193" s="62">
        <v>2029</v>
      </c>
      <c r="G2193" s="62">
        <v>2029</v>
      </c>
      <c r="H2193" s="131">
        <v>1393.2131257944147</v>
      </c>
      <c r="I2193" s="131">
        <v>873.76626928946575</v>
      </c>
      <c r="J2193" s="131">
        <v>446.90197227586697</v>
      </c>
      <c r="K2193" s="131">
        <v>6656.2565565272007</v>
      </c>
      <c r="L2193" s="131">
        <v>6006.7488036538316</v>
      </c>
      <c r="M2193" s="131">
        <v>223.40747135362921</v>
      </c>
      <c r="N2193" s="131">
        <v>4180.6199885176811</v>
      </c>
      <c r="O2193" s="131">
        <v>763.75159791083968</v>
      </c>
      <c r="P2193" s="131">
        <v>843.81735603638754</v>
      </c>
      <c r="Q2193" s="131">
        <v>1259.0263126614855</v>
      </c>
      <c r="R2193" s="131">
        <v>0</v>
      </c>
      <c r="S2193" s="131">
        <v>1065.235718972471</v>
      </c>
      <c r="T2193" s="131">
        <v>3470.9331943626221</v>
      </c>
      <c r="U2193" s="131">
        <v>9150.8887684523797</v>
      </c>
      <c r="V2193" s="131">
        <v>17609.785794995365</v>
      </c>
      <c r="W2193" s="131">
        <v>1416.6401768279709</v>
      </c>
      <c r="X2193" s="131">
        <v>5026.2727877126208</v>
      </c>
      <c r="Y2193" s="131">
        <v>0</v>
      </c>
      <c r="Z2193" s="131">
        <v>0.32602374652147709</v>
      </c>
      <c r="AA2193" s="131">
        <v>1182.9122079483027</v>
      </c>
      <c r="AB2193" s="131">
        <v>827.47600590650677</v>
      </c>
      <c r="AC2193" s="131">
        <v>2154.4060836354988</v>
      </c>
      <c r="AD2193" s="131">
        <v>1296.195573363975</v>
      </c>
      <c r="AE2193" s="131">
        <v>1350.3674417749824</v>
      </c>
      <c r="AF2193" s="131">
        <v>9396.6271195055797</v>
      </c>
      <c r="AG2193" s="131">
        <v>3328.0361304767403</v>
      </c>
      <c r="AH2193" s="43">
        <v>79923.612481702337</v>
      </c>
    </row>
    <row r="2194" spans="1:34">
      <c r="A2194" s="52">
        <v>0</v>
      </c>
      <c r="C2194" s="53"/>
      <c r="D2194" s="2">
        <v>2029</v>
      </c>
      <c r="E2194" s="2">
        <v>5</v>
      </c>
      <c r="F2194" s="62">
        <v>2030</v>
      </c>
      <c r="G2194" s="62">
        <v>2030</v>
      </c>
      <c r="H2194" s="131">
        <v>1070.0926234806518</v>
      </c>
      <c r="I2194" s="131">
        <v>935.66164012289335</v>
      </c>
      <c r="J2194" s="131">
        <v>482.03106404535976</v>
      </c>
      <c r="K2194" s="131">
        <v>9309.5247037469762</v>
      </c>
      <c r="L2194" s="131">
        <v>3446.1657024022388</v>
      </c>
      <c r="M2194" s="131">
        <v>225.82813921479723</v>
      </c>
      <c r="N2194" s="131">
        <v>6283.7918754816847</v>
      </c>
      <c r="O2194" s="131">
        <v>904.56805064967671</v>
      </c>
      <c r="P2194" s="131">
        <v>1266.6016338190911</v>
      </c>
      <c r="Q2194" s="131">
        <v>1523.1327828299568</v>
      </c>
      <c r="R2194" s="131">
        <v>0</v>
      </c>
      <c r="S2194" s="131">
        <v>2016.5101876746387</v>
      </c>
      <c r="T2194" s="131">
        <v>2437.8971964634165</v>
      </c>
      <c r="U2194" s="131">
        <v>8805.6177332470816</v>
      </c>
      <c r="V2194" s="131">
        <v>19768.795244457458</v>
      </c>
      <c r="W2194" s="131">
        <v>1957.5870822794288</v>
      </c>
      <c r="X2194" s="131">
        <v>7820.4762179793252</v>
      </c>
      <c r="Y2194" s="131">
        <v>0.43534476440667286</v>
      </c>
      <c r="Z2194" s="131">
        <v>6.1944511839080647</v>
      </c>
      <c r="AA2194" s="131">
        <v>1379.3497282575513</v>
      </c>
      <c r="AB2194" s="131">
        <v>996.54177164686848</v>
      </c>
      <c r="AC2194" s="131">
        <v>2789.73874813362</v>
      </c>
      <c r="AD2194" s="131">
        <v>1560.0155499452826</v>
      </c>
      <c r="AE2194" s="131">
        <v>103.94958214208599</v>
      </c>
      <c r="AF2194" s="131">
        <v>11104.878243295403</v>
      </c>
      <c r="AG2194" s="131">
        <v>5072.7517363246025</v>
      </c>
      <c r="AH2194" s="43">
        <v>91268.137033588413</v>
      </c>
    </row>
    <row r="2195" spans="1:34">
      <c r="A2195" s="52">
        <v>0</v>
      </c>
      <c r="C2195" s="53"/>
      <c r="D2195" s="2">
        <v>2029</v>
      </c>
      <c r="E2195" s="2">
        <v>6</v>
      </c>
      <c r="F2195" s="62">
        <v>2030</v>
      </c>
      <c r="G2195" s="62">
        <v>2030</v>
      </c>
      <c r="H2195" s="131">
        <v>1458.2101419760634</v>
      </c>
      <c r="I2195" s="131">
        <v>942.89271774437623</v>
      </c>
      <c r="J2195" s="131">
        <v>415.61422460363946</v>
      </c>
      <c r="K2195" s="131">
        <v>20318.395632409793</v>
      </c>
      <c r="L2195" s="131">
        <v>3764.0530286450435</v>
      </c>
      <c r="M2195" s="131">
        <v>213.67436932851629</v>
      </c>
      <c r="N2195" s="131">
        <v>7554.4747519889179</v>
      </c>
      <c r="O2195" s="131">
        <v>977.25903597947979</v>
      </c>
      <c r="P2195" s="131">
        <v>1592.0266697011864</v>
      </c>
      <c r="Q2195" s="131">
        <v>1761.2438780097032</v>
      </c>
      <c r="R2195" s="131">
        <v>0</v>
      </c>
      <c r="S2195" s="131">
        <v>2052.0574325026159</v>
      </c>
      <c r="T2195" s="131">
        <v>2252.7962874383643</v>
      </c>
      <c r="U2195" s="131">
        <v>6978.0761060177729</v>
      </c>
      <c r="V2195" s="131">
        <v>21200.643032254888</v>
      </c>
      <c r="W2195" s="131">
        <v>2249.2773696386012</v>
      </c>
      <c r="X2195" s="131">
        <v>9382.0224847691497</v>
      </c>
      <c r="Y2195" s="131">
        <v>3.1510668661816319</v>
      </c>
      <c r="Z2195" s="131">
        <v>125.4376364741383</v>
      </c>
      <c r="AA2195" s="131">
        <v>1411.9882044547026</v>
      </c>
      <c r="AB2195" s="131">
        <v>1008.8010207204046</v>
      </c>
      <c r="AC2195" s="131">
        <v>2941.5378740440642</v>
      </c>
      <c r="AD2195" s="131">
        <v>1531.7971715220651</v>
      </c>
      <c r="AE2195" s="131">
        <v>115.82062442271219</v>
      </c>
      <c r="AF2195" s="131">
        <v>11341.364323137695</v>
      </c>
      <c r="AG2195" s="131">
        <v>6130.4111863687485</v>
      </c>
      <c r="AH2195" s="43">
        <v>107723.02627101881</v>
      </c>
    </row>
    <row r="2196" spans="1:34">
      <c r="A2196" s="52">
        <v>0</v>
      </c>
      <c r="C2196" s="53"/>
      <c r="D2196" s="2">
        <v>2029</v>
      </c>
      <c r="E2196" s="2">
        <v>7</v>
      </c>
      <c r="F2196" s="62">
        <v>2030</v>
      </c>
      <c r="G2196" s="62">
        <v>2030</v>
      </c>
      <c r="H2196" s="131">
        <v>1275.1523964357812</v>
      </c>
      <c r="I2196" s="131">
        <v>1012.6493977351037</v>
      </c>
      <c r="J2196" s="131">
        <v>509.90001547102099</v>
      </c>
      <c r="K2196" s="131">
        <v>10692.023359854278</v>
      </c>
      <c r="L2196" s="131">
        <v>4083.5924328068231</v>
      </c>
      <c r="M2196" s="131">
        <v>215.38900906351026</v>
      </c>
      <c r="N2196" s="131">
        <v>8102.6558313592341</v>
      </c>
      <c r="O2196" s="131">
        <v>1097.5108079969416</v>
      </c>
      <c r="P2196" s="131">
        <v>1266.9369698991163</v>
      </c>
      <c r="Q2196" s="131">
        <v>1895.4388704043304</v>
      </c>
      <c r="R2196" s="131">
        <v>0</v>
      </c>
      <c r="S2196" s="131">
        <v>2176.5220238116572</v>
      </c>
      <c r="T2196" s="131">
        <v>2713.1311315418502</v>
      </c>
      <c r="U2196" s="131">
        <v>8032.186649601208</v>
      </c>
      <c r="V2196" s="131">
        <v>22436.76353554878</v>
      </c>
      <c r="W2196" s="131">
        <v>2532.9495607342287</v>
      </c>
      <c r="X2196" s="131">
        <v>9075.0474724548385</v>
      </c>
      <c r="Y2196" s="131">
        <v>5.9704424832915119</v>
      </c>
      <c r="Z2196" s="131">
        <v>144.59153158227508</v>
      </c>
      <c r="AA2196" s="131">
        <v>1443.4133543991713</v>
      </c>
      <c r="AB2196" s="131">
        <v>1080.1656987872625</v>
      </c>
      <c r="AC2196" s="131">
        <v>3424.0241609869645</v>
      </c>
      <c r="AD2196" s="131">
        <v>1648.4376201176765</v>
      </c>
      <c r="AE2196" s="131">
        <v>113.89755715308362</v>
      </c>
      <c r="AF2196" s="131">
        <v>12119.660673714818</v>
      </c>
      <c r="AG2196" s="131">
        <v>6831.3012062769485</v>
      </c>
      <c r="AH2196" s="43">
        <v>103929.31171022021</v>
      </c>
    </row>
    <row r="2197" spans="1:34">
      <c r="A2197" s="52">
        <v>0</v>
      </c>
      <c r="C2197" s="53"/>
      <c r="D2197" s="2">
        <v>2029</v>
      </c>
      <c r="E2197" s="2">
        <v>8</v>
      </c>
      <c r="F2197" s="62">
        <v>2030</v>
      </c>
      <c r="G2197" s="62">
        <v>2030</v>
      </c>
      <c r="H2197" s="131">
        <v>1220.2021684455588</v>
      </c>
      <c r="I2197" s="131">
        <v>1092.4897822989085</v>
      </c>
      <c r="J2197" s="131">
        <v>491.80728477290057</v>
      </c>
      <c r="K2197" s="131">
        <v>10803.230282395183</v>
      </c>
      <c r="L2197" s="131">
        <v>4186.5719564229412</v>
      </c>
      <c r="M2197" s="131">
        <v>221.08766465334324</v>
      </c>
      <c r="N2197" s="131">
        <v>8151.9156783739591</v>
      </c>
      <c r="O2197" s="131">
        <v>1123.6335105349046</v>
      </c>
      <c r="P2197" s="131">
        <v>1199.608936942974</v>
      </c>
      <c r="Q2197" s="131">
        <v>1805.1253789340669</v>
      </c>
      <c r="R2197" s="131">
        <v>0</v>
      </c>
      <c r="S2197" s="131">
        <v>2216.401896818114</v>
      </c>
      <c r="T2197" s="131">
        <v>2873.1754828151793</v>
      </c>
      <c r="U2197" s="131">
        <v>8839.0227018550886</v>
      </c>
      <c r="V2197" s="131">
        <v>22706.605765771525</v>
      </c>
      <c r="W2197" s="131">
        <v>2605.5151625348917</v>
      </c>
      <c r="X2197" s="131">
        <v>9486.856735934829</v>
      </c>
      <c r="Y2197" s="131">
        <v>18.014980965209464</v>
      </c>
      <c r="Z2197" s="131">
        <v>180.6171555728983</v>
      </c>
      <c r="AA2197" s="131">
        <v>1442.8875796896762</v>
      </c>
      <c r="AB2197" s="131">
        <v>1143.0934031571242</v>
      </c>
      <c r="AC2197" s="131">
        <v>3714.2175917547052</v>
      </c>
      <c r="AD2197" s="131">
        <v>1680.658366875057</v>
      </c>
      <c r="AE2197" s="131">
        <v>149.37554953817758</v>
      </c>
      <c r="AF2197" s="131">
        <v>12433.533388201831</v>
      </c>
      <c r="AG2197" s="131">
        <v>7025.6708611528029</v>
      </c>
      <c r="AH2197" s="43">
        <v>106811.31926641183</v>
      </c>
    </row>
    <row r="2198" spans="1:34">
      <c r="A2198" s="52">
        <v>0</v>
      </c>
      <c r="C2198" s="53"/>
      <c r="D2198" s="2">
        <v>2029</v>
      </c>
      <c r="E2198" s="2">
        <v>9</v>
      </c>
      <c r="F2198" s="62">
        <v>2030</v>
      </c>
      <c r="G2198" s="62">
        <v>2030</v>
      </c>
      <c r="H2198" s="131">
        <v>955.98041349856078</v>
      </c>
      <c r="I2198" s="131">
        <v>1035.1718826203648</v>
      </c>
      <c r="J2198" s="131">
        <v>441.04392252753695</v>
      </c>
      <c r="K2198" s="131">
        <v>9998.0245788814518</v>
      </c>
      <c r="L2198" s="131">
        <v>3797.9550442740128</v>
      </c>
      <c r="M2198" s="131">
        <v>212.46403539793226</v>
      </c>
      <c r="N2198" s="131">
        <v>7449.4399683835809</v>
      </c>
      <c r="O2198" s="131">
        <v>1083.417252676308</v>
      </c>
      <c r="P2198" s="131">
        <v>1081.6451559030481</v>
      </c>
      <c r="Q2198" s="131">
        <v>1657.4912681490418</v>
      </c>
      <c r="R2198" s="131">
        <v>0</v>
      </c>
      <c r="S2198" s="131">
        <v>2028.7203216321711</v>
      </c>
      <c r="T2198" s="131">
        <v>2768.8555043446254</v>
      </c>
      <c r="U2198" s="131">
        <v>11304.966797498975</v>
      </c>
      <c r="V2198" s="131">
        <v>20653.591213485503</v>
      </c>
      <c r="W2198" s="131">
        <v>2349.7415529589939</v>
      </c>
      <c r="X2198" s="131">
        <v>8649.6150884733124</v>
      </c>
      <c r="Y2198" s="131">
        <v>6.861862715171843</v>
      </c>
      <c r="Z2198" s="131">
        <v>166.76114634573554</v>
      </c>
      <c r="AA2198" s="131">
        <v>1405.6384637323326</v>
      </c>
      <c r="AB2198" s="131">
        <v>1068.6988726576431</v>
      </c>
      <c r="AC2198" s="131">
        <v>3370.2128806395003</v>
      </c>
      <c r="AD2198" s="131">
        <v>1729.4939872213167</v>
      </c>
      <c r="AE2198" s="131">
        <v>391.85873980102156</v>
      </c>
      <c r="AF2198" s="131">
        <v>11436.678630745726</v>
      </c>
      <c r="AG2198" s="131">
        <v>6127.5516725594407</v>
      </c>
      <c r="AH2198" s="43">
        <v>101171.8802571233</v>
      </c>
    </row>
    <row r="2199" spans="1:34">
      <c r="A2199" s="52">
        <v>0</v>
      </c>
      <c r="C2199" s="53"/>
      <c r="D2199" s="2">
        <v>2029</v>
      </c>
      <c r="E2199" s="2">
        <v>10</v>
      </c>
      <c r="F2199" s="62">
        <v>2030</v>
      </c>
      <c r="G2199" s="62">
        <v>2030</v>
      </c>
      <c r="H2199" s="131">
        <v>863.95797580635201</v>
      </c>
      <c r="I2199" s="131">
        <v>877.5808285852022</v>
      </c>
      <c r="J2199" s="131">
        <v>996.25259162580437</v>
      </c>
      <c r="K2199" s="131">
        <v>8147.2280423284083</v>
      </c>
      <c r="L2199" s="131">
        <v>3270.8733515409772</v>
      </c>
      <c r="M2199" s="131">
        <v>227.69407069111423</v>
      </c>
      <c r="N2199" s="131">
        <v>5524.4593874582042</v>
      </c>
      <c r="O2199" s="131">
        <v>806.27046480773697</v>
      </c>
      <c r="P2199" s="131">
        <v>772.98692402220581</v>
      </c>
      <c r="Q2199" s="131">
        <v>1379.2917078923433</v>
      </c>
      <c r="R2199" s="131">
        <v>0</v>
      </c>
      <c r="S2199" s="131">
        <v>1870.087049006487</v>
      </c>
      <c r="T2199" s="131">
        <v>4123.1800962884599</v>
      </c>
      <c r="U2199" s="131">
        <v>11582.812583415014</v>
      </c>
      <c r="V2199" s="131">
        <v>18802.720677146415</v>
      </c>
      <c r="W2199" s="131">
        <v>1603.8023142674197</v>
      </c>
      <c r="X2199" s="131">
        <v>7733.4158001617698</v>
      </c>
      <c r="Y2199" s="131">
        <v>1.4511492146889093</v>
      </c>
      <c r="Z2199" s="131">
        <v>40.304685663717606</v>
      </c>
      <c r="AA2199" s="131">
        <v>1398.6820598836209</v>
      </c>
      <c r="AB2199" s="131">
        <v>977.94313902199826</v>
      </c>
      <c r="AC2199" s="131">
        <v>3647.490207788323</v>
      </c>
      <c r="AD2199" s="131">
        <v>1556.8876486421132</v>
      </c>
      <c r="AE2199" s="131">
        <v>2072.7546679131947</v>
      </c>
      <c r="AF2199" s="131">
        <v>10101.240042015344</v>
      </c>
      <c r="AG2199" s="131">
        <v>4095.7254234257748</v>
      </c>
      <c r="AH2199" s="43">
        <v>92475.092888612679</v>
      </c>
    </row>
    <row r="2200" spans="1:34">
      <c r="A2200" s="52">
        <v>0</v>
      </c>
      <c r="C2200" s="53"/>
      <c r="D2200" s="2">
        <v>2029</v>
      </c>
      <c r="E2200" s="2">
        <v>11</v>
      </c>
      <c r="F2200" s="62">
        <v>2030</v>
      </c>
      <c r="G2200" s="62">
        <v>2030</v>
      </c>
      <c r="H2200" s="131">
        <v>981.49223591478005</v>
      </c>
      <c r="I2200" s="131">
        <v>789.08305292411751</v>
      </c>
      <c r="J2200" s="131">
        <v>1085.6022553281998</v>
      </c>
      <c r="K2200" s="131">
        <v>6338.4873833882111</v>
      </c>
      <c r="L2200" s="131">
        <v>5049.3352313177447</v>
      </c>
      <c r="M2200" s="131">
        <v>223.81091599715725</v>
      </c>
      <c r="N2200" s="131">
        <v>3642.848627916218</v>
      </c>
      <c r="O2200" s="131">
        <v>666.16861487388974</v>
      </c>
      <c r="P2200" s="131">
        <v>531.24686988858639</v>
      </c>
      <c r="Q2200" s="131">
        <v>1193.171362690048</v>
      </c>
      <c r="R2200" s="131">
        <v>0</v>
      </c>
      <c r="S2200" s="131">
        <v>1560.2713113044733</v>
      </c>
      <c r="T2200" s="131">
        <v>3352.0733542107869</v>
      </c>
      <c r="U2200" s="131">
        <v>9428.6535922535149</v>
      </c>
      <c r="V2200" s="131">
        <v>15268.493641196852</v>
      </c>
      <c r="W2200" s="131">
        <v>1239.2535266139394</v>
      </c>
      <c r="X2200" s="131">
        <v>6739.7539640406594</v>
      </c>
      <c r="Y2200" s="131">
        <v>0</v>
      </c>
      <c r="Z2200" s="131">
        <v>0.40752968315184629</v>
      </c>
      <c r="AA2200" s="131">
        <v>1274.1947863584269</v>
      </c>
      <c r="AB2200" s="131">
        <v>928.95275584220224</v>
      </c>
      <c r="AC2200" s="131">
        <v>2890.8858028250097</v>
      </c>
      <c r="AD2200" s="131">
        <v>1304.267576726993</v>
      </c>
      <c r="AE2200" s="131">
        <v>1589.6593798660642</v>
      </c>
      <c r="AF2200" s="131">
        <v>8686.9958329423753</v>
      </c>
      <c r="AG2200" s="131">
        <v>3179.6247876351504</v>
      </c>
      <c r="AH2200" s="43">
        <v>77944.734391738559</v>
      </c>
    </row>
    <row r="2201" spans="1:34">
      <c r="A2201" s="52">
        <v>0</v>
      </c>
      <c r="C2201" s="53"/>
      <c r="D2201" s="2">
        <v>2029</v>
      </c>
      <c r="E2201" s="2">
        <v>12</v>
      </c>
      <c r="F2201" s="62">
        <v>2030</v>
      </c>
      <c r="G2201" s="62">
        <v>2030</v>
      </c>
      <c r="H2201" s="131">
        <v>884.44640412685828</v>
      </c>
      <c r="I2201" s="131">
        <v>684.66363846343722</v>
      </c>
      <c r="J2201" s="131">
        <v>661.40262666717183</v>
      </c>
      <c r="K2201" s="131">
        <v>5054.0474280407361</v>
      </c>
      <c r="L2201" s="131">
        <v>4060.22241391132</v>
      </c>
      <c r="M2201" s="131">
        <v>217.10364879850425</v>
      </c>
      <c r="N2201" s="131">
        <v>2952.4655011607879</v>
      </c>
      <c r="O2201" s="131">
        <v>576.48596284766097</v>
      </c>
      <c r="P2201" s="131">
        <v>525.76971391484369</v>
      </c>
      <c r="Q2201" s="131">
        <v>1104.2312117852266</v>
      </c>
      <c r="R2201" s="131">
        <v>0</v>
      </c>
      <c r="S2201" s="131">
        <v>1236.1119484964333</v>
      </c>
      <c r="T2201" s="131">
        <v>2616.4692841024566</v>
      </c>
      <c r="U2201" s="131">
        <v>6397.7234739869582</v>
      </c>
      <c r="V2201" s="131">
        <v>12966.346944299041</v>
      </c>
      <c r="W2201" s="131">
        <v>968.61531848553489</v>
      </c>
      <c r="X2201" s="131">
        <v>3928.5399297401896</v>
      </c>
      <c r="Y2201" s="131">
        <v>0.16584562453587537</v>
      </c>
      <c r="Z2201" s="131">
        <v>32.928398398669181</v>
      </c>
      <c r="AA2201" s="131">
        <v>520.92140448489261</v>
      </c>
      <c r="AB2201" s="131">
        <v>440.12102567424716</v>
      </c>
      <c r="AC2201" s="131">
        <v>2937.8724932873438</v>
      </c>
      <c r="AD2201" s="131">
        <v>1170.4068542902764</v>
      </c>
      <c r="AE2201" s="131">
        <v>218.14859308338166</v>
      </c>
      <c r="AF2201" s="131">
        <v>8313.1104062577142</v>
      </c>
      <c r="AG2201" s="131">
        <v>2379.0124438005837</v>
      </c>
      <c r="AH2201" s="43">
        <v>60847.332913728795</v>
      </c>
    </row>
    <row r="2202" spans="1:34">
      <c r="A2202" s="52">
        <v>0</v>
      </c>
      <c r="C2202" s="53"/>
      <c r="D2202" s="2">
        <v>2030</v>
      </c>
      <c r="E2202" s="2">
        <v>1</v>
      </c>
      <c r="F2202" s="62">
        <v>2030</v>
      </c>
      <c r="G2202" s="62">
        <v>2030</v>
      </c>
      <c r="H2202" s="131">
        <v>1013.1242633646406</v>
      </c>
      <c r="I2202" s="131">
        <v>733.9543785805181</v>
      </c>
      <c r="J2202" s="131">
        <v>338.88337626076139</v>
      </c>
      <c r="K2202" s="131">
        <v>6076.6288729631578</v>
      </c>
      <c r="L2202" s="131">
        <v>4167.2632957449196</v>
      </c>
      <c r="M2202" s="131">
        <v>204.09255904472633</v>
      </c>
      <c r="N2202" s="131">
        <v>3269.9979849921679</v>
      </c>
      <c r="O2202" s="131">
        <v>750.88874742102212</v>
      </c>
      <c r="P2202" s="131">
        <v>489.14356206321787</v>
      </c>
      <c r="Q2202" s="131">
        <v>1095.6641825436595</v>
      </c>
      <c r="R2202" s="131">
        <v>0</v>
      </c>
      <c r="S2202" s="131">
        <v>1401.1456945675982</v>
      </c>
      <c r="T2202" s="131">
        <v>1775.2747621727808</v>
      </c>
      <c r="U2202" s="131">
        <v>9578.7735457022936</v>
      </c>
      <c r="V2202" s="131">
        <v>10205.081415078364</v>
      </c>
      <c r="W2202" s="131">
        <v>1170.1294821136112</v>
      </c>
      <c r="X2202" s="131">
        <v>3604.0420087838456</v>
      </c>
      <c r="Y2202" s="131">
        <v>0</v>
      </c>
      <c r="Z2202" s="131">
        <v>0.28527077820629237</v>
      </c>
      <c r="AA2202" s="131">
        <v>1222.223978535206</v>
      </c>
      <c r="AB2202" s="131">
        <v>760.91247861749764</v>
      </c>
      <c r="AC2202" s="131">
        <v>1866.7958735915411</v>
      </c>
      <c r="AD2202" s="131">
        <v>1164.1174183365915</v>
      </c>
      <c r="AE2202" s="131">
        <v>174.57292824941922</v>
      </c>
      <c r="AF2202" s="131">
        <v>8811.1743862094827</v>
      </c>
      <c r="AG2202" s="131">
        <v>2589.5860102625097</v>
      </c>
      <c r="AH2202" s="43">
        <v>62463.756475977738</v>
      </c>
    </row>
    <row r="2203" spans="1:34">
      <c r="A2203" s="52">
        <v>0</v>
      </c>
      <c r="C2203" s="53"/>
      <c r="D2203" s="2">
        <v>2030</v>
      </c>
      <c r="E2203" s="2">
        <v>2</v>
      </c>
      <c r="F2203" s="62">
        <v>2030</v>
      </c>
      <c r="G2203" s="62">
        <v>2030</v>
      </c>
      <c r="H2203" s="131">
        <v>1293.3594580053957</v>
      </c>
      <c r="I2203" s="131">
        <v>673.91653227371035</v>
      </c>
      <c r="J2203" s="131">
        <v>379.87051777858414</v>
      </c>
      <c r="K2203" s="131">
        <v>3342.5360259629606</v>
      </c>
      <c r="L2203" s="131">
        <v>4926.2210080641153</v>
      </c>
      <c r="M2203" s="131">
        <v>201.31887712047134</v>
      </c>
      <c r="N2203" s="131">
        <v>2951.6721507696288</v>
      </c>
      <c r="O2203" s="131">
        <v>615.74941696627104</v>
      </c>
      <c r="P2203" s="131">
        <v>476.21449320002955</v>
      </c>
      <c r="Q2203" s="131">
        <v>968.82637174961462</v>
      </c>
      <c r="R2203" s="131">
        <v>0</v>
      </c>
      <c r="S2203" s="131">
        <v>1097.467846785097</v>
      </c>
      <c r="T2203" s="131">
        <v>1246.36964805296</v>
      </c>
      <c r="U2203" s="131">
        <v>6397.0110073758315</v>
      </c>
      <c r="V2203" s="131">
        <v>9726.1691730650255</v>
      </c>
      <c r="W2203" s="131">
        <v>1040.1191632467328</v>
      </c>
      <c r="X2203" s="131">
        <v>3134.8964499620179</v>
      </c>
      <c r="Y2203" s="131">
        <v>0</v>
      </c>
      <c r="Z2203" s="131">
        <v>2.4451780989110778</v>
      </c>
      <c r="AA2203" s="131">
        <v>1219.2311071119234</v>
      </c>
      <c r="AB2203" s="131">
        <v>664.05042700225863</v>
      </c>
      <c r="AC2203" s="131">
        <v>1990.8602851094711</v>
      </c>
      <c r="AD2203" s="131">
        <v>978.42770763982958</v>
      </c>
      <c r="AE2203" s="131">
        <v>69.272001539486098</v>
      </c>
      <c r="AF2203" s="131">
        <v>8091.2294962812875</v>
      </c>
      <c r="AG2203" s="131">
        <v>2042.3111331011246</v>
      </c>
      <c r="AH2203" s="43">
        <v>53529.545476262741</v>
      </c>
    </row>
    <row r="2204" spans="1:34">
      <c r="A2204" s="52">
        <v>0</v>
      </c>
      <c r="C2204" s="53"/>
      <c r="D2204" s="2">
        <v>2030</v>
      </c>
      <c r="E2204" s="2">
        <v>3</v>
      </c>
      <c r="F2204" s="62">
        <v>2030</v>
      </c>
      <c r="G2204" s="62">
        <v>2030</v>
      </c>
      <c r="H2204" s="131">
        <v>1467.182055448319</v>
      </c>
      <c r="I2204" s="131">
        <v>783.97486047591394</v>
      </c>
      <c r="J2204" s="131">
        <v>329.43366978148828</v>
      </c>
      <c r="K2204" s="131">
        <v>5809.7322588649813</v>
      </c>
      <c r="L2204" s="131">
        <v>4423.5074646359644</v>
      </c>
      <c r="M2204" s="131">
        <v>232.58583699389126</v>
      </c>
      <c r="N2204" s="131">
        <v>3284.7591104519242</v>
      </c>
      <c r="O2204" s="131">
        <v>671.09143419715326</v>
      </c>
      <c r="P2204" s="131">
        <v>775.93042961353683</v>
      </c>
      <c r="Q2204" s="131">
        <v>1101.6153249939084</v>
      </c>
      <c r="R2204" s="131">
        <v>0</v>
      </c>
      <c r="S2204" s="131">
        <v>1342.6552141581283</v>
      </c>
      <c r="T2204" s="131">
        <v>1510.9104324288974</v>
      </c>
      <c r="U2204" s="131">
        <v>9013.9170624634662</v>
      </c>
      <c r="V2204" s="131">
        <v>12000.577935628162</v>
      </c>
      <c r="W2204" s="131">
        <v>1173.6076517256508</v>
      </c>
      <c r="X2204" s="131">
        <v>3740.6286904661492</v>
      </c>
      <c r="Y2204" s="131">
        <v>0</v>
      </c>
      <c r="Z2204" s="131">
        <v>5.9499333740169567</v>
      </c>
      <c r="AA2204" s="131">
        <v>1363.9000406400644</v>
      </c>
      <c r="AB2204" s="131">
        <v>694.34895132848828</v>
      </c>
      <c r="AC2204" s="131">
        <v>1440.5993625554108</v>
      </c>
      <c r="AD2204" s="131">
        <v>1138.5560743537008</v>
      </c>
      <c r="AE2204" s="131">
        <v>694.47676333306231</v>
      </c>
      <c r="AF2204" s="131">
        <v>9105.8734890716405</v>
      </c>
      <c r="AG2204" s="131">
        <v>2560.5529286130618</v>
      </c>
      <c r="AH2204" s="43">
        <v>64666.366975596975</v>
      </c>
    </row>
    <row r="2205" spans="1:34">
      <c r="A2205" s="52">
        <v>0</v>
      </c>
      <c r="C2205" s="53"/>
      <c r="D2205" s="2">
        <v>2030</v>
      </c>
      <c r="E2205" s="2">
        <v>4</v>
      </c>
      <c r="F2205" s="62">
        <v>2030</v>
      </c>
      <c r="G2205" s="62">
        <v>2030</v>
      </c>
      <c r="H2205" s="131">
        <v>1393.2131257944147</v>
      </c>
      <c r="I2205" s="131">
        <v>873.76626928946575</v>
      </c>
      <c r="J2205" s="131">
        <v>446.90197227586697</v>
      </c>
      <c r="K2205" s="131">
        <v>6656.2565565272007</v>
      </c>
      <c r="L2205" s="131">
        <v>6006.7488036538316</v>
      </c>
      <c r="M2205" s="131">
        <v>223.40747135362921</v>
      </c>
      <c r="N2205" s="131">
        <v>4180.6199885176811</v>
      </c>
      <c r="O2205" s="131">
        <v>763.75159791083968</v>
      </c>
      <c r="P2205" s="131">
        <v>843.81735603638754</v>
      </c>
      <c r="Q2205" s="131">
        <v>1259.0263126614855</v>
      </c>
      <c r="R2205" s="131">
        <v>0</v>
      </c>
      <c r="S2205" s="131">
        <v>1065.235718972471</v>
      </c>
      <c r="T2205" s="131">
        <v>3470.9331943626221</v>
      </c>
      <c r="U2205" s="131">
        <v>9150.8887684523797</v>
      </c>
      <c r="V2205" s="131">
        <v>17609.785794995365</v>
      </c>
      <c r="W2205" s="131">
        <v>1416.6401768279709</v>
      </c>
      <c r="X2205" s="131">
        <v>5026.2727877126208</v>
      </c>
      <c r="Y2205" s="131">
        <v>0</v>
      </c>
      <c r="Z2205" s="131">
        <v>0.32602374652147709</v>
      </c>
      <c r="AA2205" s="131">
        <v>1182.9122079483027</v>
      </c>
      <c r="AB2205" s="131">
        <v>827.47600590650677</v>
      </c>
      <c r="AC2205" s="131">
        <v>2154.4060836354988</v>
      </c>
      <c r="AD2205" s="131">
        <v>1296.195573363975</v>
      </c>
      <c r="AE2205" s="131">
        <v>1350.3674417749824</v>
      </c>
      <c r="AF2205" s="131">
        <v>9396.6271195055797</v>
      </c>
      <c r="AG2205" s="131">
        <v>3328.0361304767403</v>
      </c>
      <c r="AH2205" s="43">
        <v>79923.612481702337</v>
      </c>
    </row>
    <row r="2206" spans="1:34">
      <c r="A2206" s="52">
        <v>0</v>
      </c>
      <c r="C2206" s="53"/>
      <c r="D2206" s="2">
        <v>2030</v>
      </c>
      <c r="E2206" s="2">
        <v>5</v>
      </c>
      <c r="F2206" s="62">
        <v>2031</v>
      </c>
      <c r="G2206" s="62">
        <v>2031</v>
      </c>
      <c r="H2206" s="131">
        <v>1070.0926234806518</v>
      </c>
      <c r="I2206" s="131">
        <v>935.66164012289335</v>
      </c>
      <c r="J2206" s="131">
        <v>482.03106404535976</v>
      </c>
      <c r="K2206" s="131">
        <v>9309.5247037469762</v>
      </c>
      <c r="L2206" s="131">
        <v>3446.1657024022388</v>
      </c>
      <c r="M2206" s="131">
        <v>225.82813921479723</v>
      </c>
      <c r="N2206" s="131">
        <v>6283.7918754816847</v>
      </c>
      <c r="O2206" s="131">
        <v>904.56805064967671</v>
      </c>
      <c r="P2206" s="131">
        <v>1266.6016338190911</v>
      </c>
      <c r="Q2206" s="131">
        <v>1523.1327828299568</v>
      </c>
      <c r="R2206" s="131">
        <v>0</v>
      </c>
      <c r="S2206" s="131">
        <v>2016.5101876746387</v>
      </c>
      <c r="T2206" s="131">
        <v>2437.8971964634165</v>
      </c>
      <c r="U2206" s="131">
        <v>8805.6177332470816</v>
      </c>
      <c r="V2206" s="131">
        <v>19768.795244457458</v>
      </c>
      <c r="W2206" s="131">
        <v>1957.5870822794288</v>
      </c>
      <c r="X2206" s="131">
        <v>7820.4762179793252</v>
      </c>
      <c r="Y2206" s="131">
        <v>0.43534476440667286</v>
      </c>
      <c r="Z2206" s="131">
        <v>6.1944511839080647</v>
      </c>
      <c r="AA2206" s="131">
        <v>1379.3497282575513</v>
      </c>
      <c r="AB2206" s="131">
        <v>996.54177164686848</v>
      </c>
      <c r="AC2206" s="131">
        <v>2789.73874813362</v>
      </c>
      <c r="AD2206" s="131">
        <v>1560.0155499452826</v>
      </c>
      <c r="AE2206" s="131">
        <v>103.94958214208599</v>
      </c>
      <c r="AF2206" s="131">
        <v>11104.878243295403</v>
      </c>
      <c r="AG2206" s="131">
        <v>5072.7517363246025</v>
      </c>
      <c r="AH2206" s="43">
        <v>91268.137033588413</v>
      </c>
    </row>
    <row r="2207" spans="1:34">
      <c r="A2207" s="52">
        <v>0</v>
      </c>
      <c r="C2207" s="53"/>
      <c r="D2207" s="2">
        <v>2030</v>
      </c>
      <c r="E2207" s="2">
        <v>6</v>
      </c>
      <c r="F2207" s="62">
        <v>2031</v>
      </c>
      <c r="G2207" s="62">
        <v>2031</v>
      </c>
      <c r="H2207" s="131">
        <v>1458.2101419760634</v>
      </c>
      <c r="I2207" s="131">
        <v>942.89271774437623</v>
      </c>
      <c r="J2207" s="131">
        <v>415.61422460363946</v>
      </c>
      <c r="K2207" s="131">
        <v>20318.395632409793</v>
      </c>
      <c r="L2207" s="131">
        <v>3764.0530286450435</v>
      </c>
      <c r="M2207" s="131">
        <v>213.67436932851629</v>
      </c>
      <c r="N2207" s="131">
        <v>7554.4747519889179</v>
      </c>
      <c r="O2207" s="131">
        <v>977.25903597947979</v>
      </c>
      <c r="P2207" s="131">
        <v>1592.0266697011864</v>
      </c>
      <c r="Q2207" s="131">
        <v>1761.2438780097032</v>
      </c>
      <c r="R2207" s="131">
        <v>0</v>
      </c>
      <c r="S2207" s="131">
        <v>2052.0574325026159</v>
      </c>
      <c r="T2207" s="131">
        <v>2252.7962874383643</v>
      </c>
      <c r="U2207" s="131">
        <v>6978.0761060177729</v>
      </c>
      <c r="V2207" s="131">
        <v>21200.643032254888</v>
      </c>
      <c r="W2207" s="131">
        <v>2249.2773696386012</v>
      </c>
      <c r="X2207" s="131">
        <v>9382.0224847691497</v>
      </c>
      <c r="Y2207" s="131">
        <v>3.1510668661816319</v>
      </c>
      <c r="Z2207" s="131">
        <v>125.4376364741383</v>
      </c>
      <c r="AA2207" s="131">
        <v>1411.9882044547026</v>
      </c>
      <c r="AB2207" s="131">
        <v>1008.8010207204046</v>
      </c>
      <c r="AC2207" s="131">
        <v>2941.5378740440642</v>
      </c>
      <c r="AD2207" s="131">
        <v>1531.7971715220651</v>
      </c>
      <c r="AE2207" s="131">
        <v>115.82062442271219</v>
      </c>
      <c r="AF2207" s="131">
        <v>11341.364323137695</v>
      </c>
      <c r="AG2207" s="131">
        <v>6130.4111863687485</v>
      </c>
      <c r="AH2207" s="43">
        <v>107723.02627101881</v>
      </c>
    </row>
    <row r="2208" spans="1:34">
      <c r="A2208" s="52">
        <v>0</v>
      </c>
      <c r="C2208" s="53"/>
      <c r="D2208" s="2">
        <v>2030</v>
      </c>
      <c r="E2208" s="2">
        <v>7</v>
      </c>
      <c r="F2208" s="62">
        <v>2031</v>
      </c>
      <c r="G2208" s="62">
        <v>2031</v>
      </c>
      <c r="H2208" s="131">
        <v>1275.1523964357812</v>
      </c>
      <c r="I2208" s="131">
        <v>1012.6493977351037</v>
      </c>
      <c r="J2208" s="131">
        <v>509.90001547102099</v>
      </c>
      <c r="K2208" s="131">
        <v>10692.023359854278</v>
      </c>
      <c r="L2208" s="131">
        <v>4083.5924328068231</v>
      </c>
      <c r="M2208" s="131">
        <v>215.38900906351026</v>
      </c>
      <c r="N2208" s="131">
        <v>8102.6558313592341</v>
      </c>
      <c r="O2208" s="131">
        <v>1097.5108079969416</v>
      </c>
      <c r="P2208" s="131">
        <v>1266.9369698991163</v>
      </c>
      <c r="Q2208" s="131">
        <v>1895.4388704043304</v>
      </c>
      <c r="R2208" s="131">
        <v>0</v>
      </c>
      <c r="S2208" s="131">
        <v>2176.5220238116572</v>
      </c>
      <c r="T2208" s="131">
        <v>2713.1311315418502</v>
      </c>
      <c r="U2208" s="131">
        <v>8032.186649601208</v>
      </c>
      <c r="V2208" s="131">
        <v>22436.76353554878</v>
      </c>
      <c r="W2208" s="131">
        <v>2532.9495607342287</v>
      </c>
      <c r="X2208" s="131">
        <v>9075.0474724548385</v>
      </c>
      <c r="Y2208" s="131">
        <v>5.9704424832915119</v>
      </c>
      <c r="Z2208" s="131">
        <v>144.59153158227508</v>
      </c>
      <c r="AA2208" s="131">
        <v>1443.4133543991713</v>
      </c>
      <c r="AB2208" s="131">
        <v>1080.1656987872625</v>
      </c>
      <c r="AC2208" s="131">
        <v>3424.0241609869645</v>
      </c>
      <c r="AD2208" s="131">
        <v>1648.4376201176765</v>
      </c>
      <c r="AE2208" s="131">
        <v>113.89755715308362</v>
      </c>
      <c r="AF2208" s="131">
        <v>12119.660673714818</v>
      </c>
      <c r="AG2208" s="131">
        <v>6831.3012062769485</v>
      </c>
      <c r="AH2208" s="43">
        <v>103929.31171022021</v>
      </c>
    </row>
    <row r="2209" spans="1:34">
      <c r="A2209" s="52">
        <v>0</v>
      </c>
      <c r="C2209" s="53"/>
      <c r="D2209" s="2">
        <v>2030</v>
      </c>
      <c r="E2209" s="2">
        <v>8</v>
      </c>
      <c r="F2209" s="62">
        <v>2031</v>
      </c>
      <c r="G2209" s="62">
        <v>2031</v>
      </c>
      <c r="H2209" s="131">
        <v>1220.2021684455588</v>
      </c>
      <c r="I2209" s="131">
        <v>1092.4897822989085</v>
      </c>
      <c r="J2209" s="131">
        <v>491.80728477290057</v>
      </c>
      <c r="K2209" s="131">
        <v>10803.230282395183</v>
      </c>
      <c r="L2209" s="131">
        <v>4186.5719564229412</v>
      </c>
      <c r="M2209" s="131">
        <v>221.08766465334324</v>
      </c>
      <c r="N2209" s="131">
        <v>8151.9156783739591</v>
      </c>
      <c r="O2209" s="131">
        <v>1123.6335105349046</v>
      </c>
      <c r="P2209" s="131">
        <v>1199.608936942974</v>
      </c>
      <c r="Q2209" s="131">
        <v>1805.1253789340669</v>
      </c>
      <c r="R2209" s="131">
        <v>0</v>
      </c>
      <c r="S2209" s="131">
        <v>2216.401896818114</v>
      </c>
      <c r="T2209" s="131">
        <v>2873.1754828151793</v>
      </c>
      <c r="U2209" s="131">
        <v>8839.0227018550886</v>
      </c>
      <c r="V2209" s="131">
        <v>22706.605765771525</v>
      </c>
      <c r="W2209" s="131">
        <v>2605.5151625348917</v>
      </c>
      <c r="X2209" s="131">
        <v>9486.856735934829</v>
      </c>
      <c r="Y2209" s="131">
        <v>18.014980965209464</v>
      </c>
      <c r="Z2209" s="131">
        <v>180.6171555728983</v>
      </c>
      <c r="AA2209" s="131">
        <v>1442.8875796896762</v>
      </c>
      <c r="AB2209" s="131">
        <v>1143.0934031571242</v>
      </c>
      <c r="AC2209" s="131">
        <v>3714.2175917547052</v>
      </c>
      <c r="AD2209" s="131">
        <v>1680.658366875057</v>
      </c>
      <c r="AE2209" s="131">
        <v>149.37554953817758</v>
      </c>
      <c r="AF2209" s="131">
        <v>12433.533388201831</v>
      </c>
      <c r="AG2209" s="131">
        <v>7025.6708611528029</v>
      </c>
      <c r="AH2209" s="43">
        <v>106811.31926641183</v>
      </c>
    </row>
    <row r="2210" spans="1:34">
      <c r="A2210" s="52">
        <v>0</v>
      </c>
      <c r="C2210" s="53"/>
      <c r="D2210" s="2">
        <v>2030</v>
      </c>
      <c r="E2210" s="2">
        <v>9</v>
      </c>
      <c r="F2210" s="62">
        <v>2031</v>
      </c>
      <c r="G2210" s="62">
        <v>2031</v>
      </c>
      <c r="H2210" s="131">
        <v>955.98041349856078</v>
      </c>
      <c r="I2210" s="131">
        <v>1035.1718826203648</v>
      </c>
      <c r="J2210" s="131">
        <v>441.04392252753695</v>
      </c>
      <c r="K2210" s="131">
        <v>9998.0245788814518</v>
      </c>
      <c r="L2210" s="131">
        <v>3797.9550442740128</v>
      </c>
      <c r="M2210" s="131">
        <v>212.46403539793226</v>
      </c>
      <c r="N2210" s="131">
        <v>7449.4399683835809</v>
      </c>
      <c r="O2210" s="131">
        <v>1083.417252676308</v>
      </c>
      <c r="P2210" s="131">
        <v>1081.6451559030481</v>
      </c>
      <c r="Q2210" s="131">
        <v>1657.4912681490418</v>
      </c>
      <c r="R2210" s="131">
        <v>0</v>
      </c>
      <c r="S2210" s="131">
        <v>2028.7203216321711</v>
      </c>
      <c r="T2210" s="131">
        <v>2768.8555043446254</v>
      </c>
      <c r="U2210" s="131">
        <v>11304.966797498975</v>
      </c>
      <c r="V2210" s="131">
        <v>20653.591213485503</v>
      </c>
      <c r="W2210" s="131">
        <v>2349.7415529589939</v>
      </c>
      <c r="X2210" s="131">
        <v>8649.6150884733124</v>
      </c>
      <c r="Y2210" s="131">
        <v>6.861862715171843</v>
      </c>
      <c r="Z2210" s="131">
        <v>166.76114634573554</v>
      </c>
      <c r="AA2210" s="131">
        <v>1405.6384637323326</v>
      </c>
      <c r="AB2210" s="131">
        <v>1068.6988726576431</v>
      </c>
      <c r="AC2210" s="131">
        <v>3370.2128806395003</v>
      </c>
      <c r="AD2210" s="131">
        <v>1729.4939872213167</v>
      </c>
      <c r="AE2210" s="131">
        <v>391.85873980102156</v>
      </c>
      <c r="AF2210" s="131">
        <v>11436.678630745726</v>
      </c>
      <c r="AG2210" s="131">
        <v>6127.5516725594407</v>
      </c>
      <c r="AH2210" s="43">
        <v>101171.8802571233</v>
      </c>
    </row>
    <row r="2211" spans="1:34">
      <c r="A2211" s="52">
        <v>0</v>
      </c>
      <c r="C2211" s="53"/>
      <c r="D2211" s="2">
        <v>2030</v>
      </c>
      <c r="E2211" s="2">
        <v>10</v>
      </c>
      <c r="F2211" s="62">
        <v>2031</v>
      </c>
      <c r="G2211" s="62">
        <v>2031</v>
      </c>
      <c r="H2211" s="131">
        <v>863.95797580635201</v>
      </c>
      <c r="I2211" s="131">
        <v>877.5808285852022</v>
      </c>
      <c r="J2211" s="131">
        <v>996.25259162580437</v>
      </c>
      <c r="K2211" s="131">
        <v>8147.2280423284083</v>
      </c>
      <c r="L2211" s="131">
        <v>3270.8733515409772</v>
      </c>
      <c r="M2211" s="131">
        <v>227.69407069111423</v>
      </c>
      <c r="N2211" s="131">
        <v>5524.4593874582042</v>
      </c>
      <c r="O2211" s="131">
        <v>806.27046480773697</v>
      </c>
      <c r="P2211" s="131">
        <v>772.98692402220581</v>
      </c>
      <c r="Q2211" s="131">
        <v>1379.2917078923433</v>
      </c>
      <c r="R2211" s="131">
        <v>0</v>
      </c>
      <c r="S2211" s="131">
        <v>1870.087049006487</v>
      </c>
      <c r="T2211" s="131">
        <v>4123.1800962884599</v>
      </c>
      <c r="U2211" s="131">
        <v>11582.812583415014</v>
      </c>
      <c r="V2211" s="131">
        <v>18802.720677146415</v>
      </c>
      <c r="W2211" s="131">
        <v>1603.8023142674197</v>
      </c>
      <c r="X2211" s="131">
        <v>7733.4158001617698</v>
      </c>
      <c r="Y2211" s="131">
        <v>1.4511492146889093</v>
      </c>
      <c r="Z2211" s="131">
        <v>40.304685663717606</v>
      </c>
      <c r="AA2211" s="131">
        <v>1398.6820598836209</v>
      </c>
      <c r="AB2211" s="131">
        <v>977.94313902199826</v>
      </c>
      <c r="AC2211" s="131">
        <v>3647.490207788323</v>
      </c>
      <c r="AD2211" s="131">
        <v>1556.8876486421132</v>
      </c>
      <c r="AE2211" s="131">
        <v>2072.7546679131947</v>
      </c>
      <c r="AF2211" s="131">
        <v>10101.240042015344</v>
      </c>
      <c r="AG2211" s="131">
        <v>4095.7254234257748</v>
      </c>
      <c r="AH2211" s="43">
        <v>92475.092888612679</v>
      </c>
    </row>
    <row r="2212" spans="1:34">
      <c r="A2212" s="52">
        <v>0</v>
      </c>
      <c r="C2212" s="53"/>
      <c r="D2212" s="2">
        <v>2030</v>
      </c>
      <c r="E2212" s="2">
        <v>11</v>
      </c>
      <c r="F2212" s="62">
        <v>2031</v>
      </c>
      <c r="G2212" s="62">
        <v>2031</v>
      </c>
      <c r="H2212" s="131">
        <v>981.49223591478005</v>
      </c>
      <c r="I2212" s="131">
        <v>789.08305292411751</v>
      </c>
      <c r="J2212" s="131">
        <v>1085.6022553281998</v>
      </c>
      <c r="K2212" s="131">
        <v>6338.4873833882111</v>
      </c>
      <c r="L2212" s="131">
        <v>5049.3352313177447</v>
      </c>
      <c r="M2212" s="131">
        <v>223.81091599715725</v>
      </c>
      <c r="N2212" s="131">
        <v>3642.848627916218</v>
      </c>
      <c r="O2212" s="131">
        <v>666.16861487388974</v>
      </c>
      <c r="P2212" s="131">
        <v>531.24686988858639</v>
      </c>
      <c r="Q2212" s="131">
        <v>1193.171362690048</v>
      </c>
      <c r="R2212" s="131">
        <v>0</v>
      </c>
      <c r="S2212" s="131">
        <v>1560.2713113044733</v>
      </c>
      <c r="T2212" s="131">
        <v>3352.0733542107869</v>
      </c>
      <c r="U2212" s="131">
        <v>9428.6535922535149</v>
      </c>
      <c r="V2212" s="131">
        <v>15268.493641196852</v>
      </c>
      <c r="W2212" s="131">
        <v>1239.2535266139394</v>
      </c>
      <c r="X2212" s="131">
        <v>6739.7539640406594</v>
      </c>
      <c r="Y2212" s="131">
        <v>0</v>
      </c>
      <c r="Z2212" s="131">
        <v>0.40752968315184629</v>
      </c>
      <c r="AA2212" s="131">
        <v>1274.1947863584269</v>
      </c>
      <c r="AB2212" s="131">
        <v>928.95275584220224</v>
      </c>
      <c r="AC2212" s="131">
        <v>2890.8858028250097</v>
      </c>
      <c r="AD2212" s="131">
        <v>1304.267576726993</v>
      </c>
      <c r="AE2212" s="131">
        <v>1589.6593798660642</v>
      </c>
      <c r="AF2212" s="131">
        <v>8686.9958329423753</v>
      </c>
      <c r="AG2212" s="131">
        <v>3179.6247876351504</v>
      </c>
      <c r="AH2212" s="43">
        <v>77944.734391738559</v>
      </c>
    </row>
    <row r="2213" spans="1:34">
      <c r="A2213" s="52">
        <v>0</v>
      </c>
      <c r="C2213" s="53"/>
      <c r="D2213" s="2">
        <v>2030</v>
      </c>
      <c r="E2213" s="2">
        <v>12</v>
      </c>
      <c r="F2213" s="62">
        <v>2031</v>
      </c>
      <c r="G2213" s="62">
        <v>2031</v>
      </c>
      <c r="H2213" s="131">
        <v>884.44640412685828</v>
      </c>
      <c r="I2213" s="131">
        <v>684.66363846343722</v>
      </c>
      <c r="J2213" s="131">
        <v>661.40262666717183</v>
      </c>
      <c r="K2213" s="131">
        <v>5054.0474280407361</v>
      </c>
      <c r="L2213" s="131">
        <v>4060.22241391132</v>
      </c>
      <c r="M2213" s="131">
        <v>217.10364879850425</v>
      </c>
      <c r="N2213" s="131">
        <v>2952.4655011607879</v>
      </c>
      <c r="O2213" s="131">
        <v>576.48596284766097</v>
      </c>
      <c r="P2213" s="131">
        <v>525.76971391484369</v>
      </c>
      <c r="Q2213" s="131">
        <v>1104.2312117852266</v>
      </c>
      <c r="R2213" s="131">
        <v>0</v>
      </c>
      <c r="S2213" s="131">
        <v>1236.1119484964333</v>
      </c>
      <c r="T2213" s="131">
        <v>2616.4692841024566</v>
      </c>
      <c r="U2213" s="131">
        <v>6397.7234739869582</v>
      </c>
      <c r="V2213" s="131">
        <v>12966.346944299041</v>
      </c>
      <c r="W2213" s="131">
        <v>968.61531848553489</v>
      </c>
      <c r="X2213" s="131">
        <v>3928.5399297401896</v>
      </c>
      <c r="Y2213" s="131">
        <v>0.16584562453587537</v>
      </c>
      <c r="Z2213" s="131">
        <v>32.928398398669181</v>
      </c>
      <c r="AA2213" s="131">
        <v>520.92140448489261</v>
      </c>
      <c r="AB2213" s="131">
        <v>440.12102567424716</v>
      </c>
      <c r="AC2213" s="131">
        <v>2937.8724932873438</v>
      </c>
      <c r="AD2213" s="131">
        <v>1170.4068542902764</v>
      </c>
      <c r="AE2213" s="131">
        <v>218.14859308338166</v>
      </c>
      <c r="AF2213" s="131">
        <v>8313.1104062577142</v>
      </c>
      <c r="AG2213" s="131">
        <v>2379.0124438005837</v>
      </c>
      <c r="AH2213" s="43">
        <v>60847.332913728795</v>
      </c>
    </row>
    <row r="2214" spans="1:34">
      <c r="C2214" s="53"/>
      <c r="H2214" s="51"/>
      <c r="I2214" s="51"/>
      <c r="J2214" s="51"/>
      <c r="K2214" s="51"/>
      <c r="L2214" s="51"/>
      <c r="M2214" s="51"/>
      <c r="N2214" s="51"/>
      <c r="O2214" s="51"/>
      <c r="P2214" s="51"/>
      <c r="Q2214" s="51"/>
      <c r="R2214" s="51"/>
      <c r="S2214" s="51"/>
      <c r="T2214" s="51"/>
      <c r="U2214" s="51"/>
      <c r="V2214" s="51"/>
      <c r="W2214" s="51"/>
      <c r="X2214" s="51"/>
      <c r="Y2214" s="51"/>
      <c r="Z2214" s="51"/>
      <c r="AA2214" s="51"/>
      <c r="AB2214" s="51"/>
      <c r="AC2214" s="51"/>
      <c r="AD2214" s="51"/>
      <c r="AE2214" s="51"/>
      <c r="AF2214" s="51"/>
      <c r="AG2214" s="51"/>
      <c r="AH2214" s="51"/>
    </row>
    <row r="2215" spans="1:34">
      <c r="C2215" s="53"/>
      <c r="H2215" s="51"/>
      <c r="I2215" s="51"/>
      <c r="J2215" s="51"/>
      <c r="K2215" s="51"/>
      <c r="L2215" s="51"/>
      <c r="M2215" s="51"/>
      <c r="N2215" s="51"/>
      <c r="O2215" s="51"/>
      <c r="P2215" s="51"/>
      <c r="Q2215" s="51"/>
      <c r="R2215" s="51"/>
      <c r="S2215" s="51"/>
      <c r="T2215" s="51"/>
      <c r="U2215" s="51"/>
      <c r="V2215" s="51"/>
      <c r="W2215" s="51"/>
      <c r="X2215" s="51"/>
      <c r="Y2215" s="51"/>
      <c r="Z2215" s="51"/>
      <c r="AA2215" s="51"/>
      <c r="AB2215" s="51"/>
      <c r="AC2215" s="51"/>
      <c r="AD2215" s="51"/>
      <c r="AE2215" s="51"/>
      <c r="AF2215" s="51"/>
      <c r="AG2215" s="51"/>
      <c r="AH2215" s="51"/>
    </row>
    <row r="2216" spans="1:34" ht="15.75">
      <c r="C2216" s="53"/>
      <c r="D2216" s="54" t="s">
        <v>89</v>
      </c>
      <c r="H2216" s="51"/>
      <c r="I2216" s="51"/>
      <c r="J2216" s="51"/>
      <c r="K2216" s="51"/>
      <c r="L2216" s="51"/>
      <c r="N2216" s="43"/>
    </row>
    <row r="2217" spans="1:34" ht="15.75">
      <c r="C2217" s="53"/>
      <c r="D2217" s="60" t="s">
        <v>45</v>
      </c>
      <c r="E2217" s="60" t="s">
        <v>46</v>
      </c>
      <c r="F2217" s="60" t="s">
        <v>157</v>
      </c>
      <c r="G2217" s="60" t="s">
        <v>47</v>
      </c>
      <c r="H2217" s="61" t="s">
        <v>90</v>
      </c>
      <c r="I2217" s="61" t="s">
        <v>91</v>
      </c>
      <c r="J2217" s="61" t="s">
        <v>92</v>
      </c>
      <c r="K2217" s="61" t="s">
        <v>93</v>
      </c>
      <c r="L2217" s="61" t="s">
        <v>74</v>
      </c>
      <c r="N2217" s="43"/>
    </row>
    <row r="2218" spans="1:34" s="51" customFormat="1">
      <c r="A2218" s="52">
        <v>0</v>
      </c>
      <c r="B2218" s="52"/>
      <c r="C2218" s="53"/>
      <c r="D2218" s="62">
        <v>2007</v>
      </c>
      <c r="E2218" s="62">
        <v>1</v>
      </c>
      <c r="F2218" s="62">
        <v>2007</v>
      </c>
      <c r="G2218" s="62">
        <v>2007</v>
      </c>
      <c r="H2218" s="131">
        <v>0</v>
      </c>
      <c r="I2218" s="131">
        <v>0</v>
      </c>
      <c r="J2218" s="131">
        <v>0</v>
      </c>
      <c r="K2218" s="131">
        <v>0</v>
      </c>
      <c r="L2218" s="43">
        <v>0</v>
      </c>
      <c r="M2218" s="2"/>
      <c r="N2218" s="43"/>
      <c r="O2218" s="2"/>
      <c r="P2218" s="2"/>
      <c r="Q2218" s="2"/>
      <c r="R2218" s="2"/>
      <c r="S2218" s="2"/>
      <c r="T2218" s="2"/>
      <c r="U2218" s="2"/>
      <c r="V2218" s="2"/>
      <c r="W2218" s="2"/>
      <c r="X2218" s="2"/>
      <c r="Y2218" s="2"/>
      <c r="Z2218" s="2"/>
      <c r="AA2218" s="2"/>
      <c r="AB2218" s="2"/>
      <c r="AC2218" s="2"/>
      <c r="AD2218" s="2"/>
      <c r="AE2218" s="2"/>
      <c r="AF2218" s="2"/>
      <c r="AG2218" s="2"/>
      <c r="AH2218" s="2"/>
    </row>
    <row r="2219" spans="1:34" s="51" customFormat="1">
      <c r="A2219" s="52">
        <v>0</v>
      </c>
      <c r="B2219" s="52"/>
      <c r="C2219" s="53"/>
      <c r="D2219" s="62">
        <v>2007</v>
      </c>
      <c r="E2219" s="62">
        <v>2</v>
      </c>
      <c r="F2219" s="62">
        <v>2007</v>
      </c>
      <c r="G2219" s="62">
        <v>2007</v>
      </c>
      <c r="H2219" s="131">
        <v>0</v>
      </c>
      <c r="I2219" s="131">
        <v>0</v>
      </c>
      <c r="J2219" s="131">
        <v>0</v>
      </c>
      <c r="K2219" s="131">
        <v>0</v>
      </c>
      <c r="L2219" s="43">
        <v>0</v>
      </c>
      <c r="M2219" s="2"/>
      <c r="N2219" s="43"/>
      <c r="O2219" s="2"/>
      <c r="P2219" s="2"/>
      <c r="Q2219" s="2"/>
      <c r="R2219" s="2"/>
      <c r="S2219" s="2"/>
      <c r="T2219" s="2"/>
      <c r="U2219" s="2"/>
      <c r="V2219" s="2"/>
      <c r="W2219" s="2"/>
      <c r="X2219" s="2"/>
      <c r="Y2219" s="2"/>
      <c r="Z2219" s="2"/>
      <c r="AA2219" s="2"/>
      <c r="AB2219" s="2"/>
      <c r="AC2219" s="2"/>
      <c r="AD2219" s="2"/>
      <c r="AE2219" s="2"/>
      <c r="AF2219" s="2"/>
      <c r="AG2219" s="2"/>
      <c r="AH2219" s="2"/>
    </row>
    <row r="2220" spans="1:34" s="51" customFormat="1">
      <c r="A2220" s="52">
        <v>0</v>
      </c>
      <c r="B2220" s="52"/>
      <c r="C2220" s="53"/>
      <c r="D2220" s="62">
        <v>2007</v>
      </c>
      <c r="E2220" s="62">
        <v>3</v>
      </c>
      <c r="F2220" s="62">
        <v>2007</v>
      </c>
      <c r="G2220" s="62">
        <v>2007</v>
      </c>
      <c r="H2220" s="131">
        <v>0</v>
      </c>
      <c r="I2220" s="131">
        <v>0</v>
      </c>
      <c r="J2220" s="131">
        <v>0</v>
      </c>
      <c r="K2220" s="131">
        <v>0</v>
      </c>
      <c r="L2220" s="43">
        <v>0</v>
      </c>
      <c r="M2220" s="2"/>
      <c r="N2220" s="43"/>
      <c r="O2220" s="2"/>
      <c r="P2220" s="2"/>
      <c r="Q2220" s="2"/>
      <c r="R2220" s="2"/>
      <c r="S2220" s="2"/>
      <c r="T2220" s="2"/>
      <c r="U2220" s="2"/>
      <c r="V2220" s="2"/>
      <c r="W2220" s="2"/>
      <c r="X2220" s="2"/>
      <c r="Y2220" s="2"/>
      <c r="Z2220" s="2"/>
      <c r="AA2220" s="2"/>
      <c r="AB2220" s="2"/>
      <c r="AC2220" s="2"/>
      <c r="AD2220" s="2"/>
      <c r="AE2220" s="2"/>
      <c r="AF2220" s="2"/>
      <c r="AG2220" s="2"/>
      <c r="AH2220" s="2"/>
    </row>
    <row r="2221" spans="1:34" s="51" customFormat="1">
      <c r="A2221" s="52">
        <v>0</v>
      </c>
      <c r="B2221" s="52"/>
      <c r="C2221" s="53"/>
      <c r="D2221" s="62">
        <v>2007</v>
      </c>
      <c r="E2221" s="62">
        <v>4</v>
      </c>
      <c r="F2221" s="62">
        <v>2007</v>
      </c>
      <c r="G2221" s="62">
        <v>2007</v>
      </c>
      <c r="H2221" s="131">
        <v>0</v>
      </c>
      <c r="I2221" s="131">
        <v>0</v>
      </c>
      <c r="J2221" s="131">
        <v>0</v>
      </c>
      <c r="K2221" s="131">
        <v>0</v>
      </c>
      <c r="L2221" s="43">
        <v>0</v>
      </c>
      <c r="M2221" s="2"/>
      <c r="N2221" s="43"/>
      <c r="O2221" s="2"/>
      <c r="P2221" s="2"/>
      <c r="Q2221" s="2"/>
      <c r="R2221" s="2"/>
      <c r="S2221" s="2"/>
      <c r="T2221" s="2"/>
      <c r="U2221" s="2"/>
      <c r="V2221" s="2"/>
      <c r="W2221" s="2"/>
      <c r="X2221" s="2"/>
      <c r="Y2221" s="2"/>
      <c r="Z2221" s="2"/>
      <c r="AA2221" s="2"/>
      <c r="AB2221" s="2"/>
      <c r="AC2221" s="2"/>
      <c r="AD2221" s="2"/>
      <c r="AE2221" s="2"/>
      <c r="AF2221" s="2"/>
      <c r="AG2221" s="2"/>
      <c r="AH2221" s="2"/>
    </row>
    <row r="2222" spans="1:34" s="51" customFormat="1">
      <c r="A2222" s="52">
        <v>0</v>
      </c>
      <c r="B2222" s="52"/>
      <c r="C2222" s="53"/>
      <c r="D2222" s="62">
        <v>2007</v>
      </c>
      <c r="E2222" s="62">
        <v>5</v>
      </c>
      <c r="F2222" s="62">
        <v>2007</v>
      </c>
      <c r="G2222" s="62">
        <v>2008</v>
      </c>
      <c r="H2222" s="131">
        <v>0</v>
      </c>
      <c r="I2222" s="131">
        <v>0</v>
      </c>
      <c r="J2222" s="131">
        <v>0</v>
      </c>
      <c r="K2222" s="131">
        <v>0</v>
      </c>
      <c r="L2222" s="43">
        <v>0</v>
      </c>
      <c r="M2222" s="2"/>
      <c r="N2222" s="43"/>
      <c r="O2222" s="2"/>
      <c r="P2222" s="2"/>
      <c r="Q2222" s="2"/>
      <c r="R2222" s="2"/>
      <c r="S2222" s="2"/>
      <c r="T2222" s="2"/>
      <c r="U2222" s="2"/>
      <c r="V2222" s="2"/>
      <c r="W2222" s="2"/>
      <c r="X2222" s="2"/>
      <c r="Y2222" s="2"/>
      <c r="Z2222" s="2"/>
      <c r="AA2222" s="2"/>
      <c r="AB2222" s="2"/>
      <c r="AC2222" s="2"/>
      <c r="AD2222" s="2"/>
      <c r="AE2222" s="2"/>
      <c r="AF2222" s="2"/>
      <c r="AG2222" s="2"/>
      <c r="AH2222" s="2"/>
    </row>
    <row r="2223" spans="1:34" s="51" customFormat="1">
      <c r="A2223" s="52">
        <v>0</v>
      </c>
      <c r="B2223" s="52"/>
      <c r="C2223" s="53"/>
      <c r="D2223" s="62">
        <v>2007</v>
      </c>
      <c r="E2223" s="62">
        <v>6</v>
      </c>
      <c r="F2223" s="62">
        <v>2007</v>
      </c>
      <c r="G2223" s="62">
        <v>2008</v>
      </c>
      <c r="H2223" s="131">
        <v>0</v>
      </c>
      <c r="I2223" s="131">
        <v>0</v>
      </c>
      <c r="J2223" s="131">
        <v>0</v>
      </c>
      <c r="K2223" s="131">
        <v>0</v>
      </c>
      <c r="L2223" s="43">
        <v>0</v>
      </c>
      <c r="M2223" s="2"/>
      <c r="N2223" s="43"/>
      <c r="O2223" s="2"/>
      <c r="P2223" s="2"/>
      <c r="Q2223" s="2"/>
      <c r="R2223" s="2"/>
      <c r="S2223" s="2"/>
      <c r="T2223" s="2"/>
      <c r="U2223" s="2"/>
      <c r="V2223" s="2"/>
      <c r="W2223" s="2"/>
      <c r="X2223" s="2"/>
      <c r="Y2223" s="2"/>
      <c r="Z2223" s="2"/>
      <c r="AA2223" s="2"/>
      <c r="AB2223" s="2"/>
      <c r="AC2223" s="2"/>
      <c r="AD2223" s="2"/>
      <c r="AE2223" s="2"/>
      <c r="AF2223" s="2"/>
      <c r="AG2223" s="2"/>
      <c r="AH2223" s="2"/>
    </row>
    <row r="2224" spans="1:34" s="51" customFormat="1">
      <c r="A2224" s="52">
        <v>0</v>
      </c>
      <c r="B2224" s="52"/>
      <c r="C2224" s="53"/>
      <c r="D2224" s="62">
        <v>2007</v>
      </c>
      <c r="E2224" s="62">
        <v>7</v>
      </c>
      <c r="F2224" s="62">
        <v>2008</v>
      </c>
      <c r="G2224" s="62">
        <v>2008</v>
      </c>
      <c r="H2224" s="131">
        <v>0</v>
      </c>
      <c r="I2224" s="131">
        <v>0</v>
      </c>
      <c r="J2224" s="131">
        <v>0</v>
      </c>
      <c r="K2224" s="131">
        <v>0</v>
      </c>
      <c r="L2224" s="43">
        <v>0</v>
      </c>
      <c r="M2224" s="2"/>
      <c r="N2224" s="43"/>
      <c r="O2224" s="2"/>
      <c r="P2224" s="2"/>
      <c r="Q2224" s="2"/>
      <c r="R2224" s="2"/>
      <c r="S2224" s="2"/>
      <c r="T2224" s="2"/>
      <c r="U2224" s="2"/>
      <c r="V2224" s="2"/>
      <c r="W2224" s="2"/>
      <c r="X2224" s="2"/>
      <c r="Y2224" s="2"/>
      <c r="Z2224" s="2"/>
      <c r="AA2224" s="2"/>
      <c r="AB2224" s="2"/>
      <c r="AC2224" s="2"/>
      <c r="AD2224" s="2"/>
      <c r="AE2224" s="2"/>
      <c r="AF2224" s="2"/>
      <c r="AG2224" s="2"/>
      <c r="AH2224" s="2"/>
    </row>
    <row r="2225" spans="1:34" s="51" customFormat="1">
      <c r="A2225" s="52">
        <v>0</v>
      </c>
      <c r="B2225" s="52"/>
      <c r="C2225" s="53"/>
      <c r="D2225" s="62">
        <v>2007</v>
      </c>
      <c r="E2225" s="62">
        <v>8</v>
      </c>
      <c r="F2225" s="62">
        <v>2008</v>
      </c>
      <c r="G2225" s="62">
        <v>2008</v>
      </c>
      <c r="H2225" s="131">
        <v>0</v>
      </c>
      <c r="I2225" s="131">
        <v>0</v>
      </c>
      <c r="J2225" s="131">
        <v>0</v>
      </c>
      <c r="K2225" s="131">
        <v>0</v>
      </c>
      <c r="L2225" s="43">
        <v>0</v>
      </c>
      <c r="M2225" s="2"/>
      <c r="N2225" s="43"/>
      <c r="O2225" s="2"/>
      <c r="P2225" s="2"/>
      <c r="Q2225" s="2"/>
      <c r="R2225" s="2"/>
      <c r="S2225" s="2"/>
      <c r="T2225" s="2"/>
      <c r="U2225" s="2"/>
      <c r="V2225" s="2"/>
      <c r="W2225" s="2"/>
      <c r="X2225" s="2"/>
      <c r="Y2225" s="2"/>
      <c r="Z2225" s="2"/>
      <c r="AA2225" s="2"/>
      <c r="AB2225" s="2"/>
      <c r="AC2225" s="2"/>
      <c r="AD2225" s="2"/>
      <c r="AE2225" s="2"/>
      <c r="AF2225" s="2"/>
      <c r="AG2225" s="2"/>
      <c r="AH2225" s="2"/>
    </row>
    <row r="2226" spans="1:34" s="51" customFormat="1">
      <c r="A2226" s="52">
        <v>0</v>
      </c>
      <c r="B2226" s="52"/>
      <c r="C2226" s="53"/>
      <c r="D2226" s="62">
        <v>2007</v>
      </c>
      <c r="E2226" s="62">
        <v>9</v>
      </c>
      <c r="F2226" s="62">
        <v>2008</v>
      </c>
      <c r="G2226" s="62">
        <v>2008</v>
      </c>
      <c r="H2226" s="131">
        <v>0</v>
      </c>
      <c r="I2226" s="131">
        <v>0</v>
      </c>
      <c r="J2226" s="131">
        <v>0</v>
      </c>
      <c r="K2226" s="131">
        <v>0</v>
      </c>
      <c r="L2226" s="43">
        <v>0</v>
      </c>
      <c r="M2226" s="2"/>
      <c r="N2226" s="43"/>
      <c r="O2226" s="2"/>
      <c r="P2226" s="2"/>
      <c r="Q2226" s="2"/>
      <c r="R2226" s="2"/>
      <c r="S2226" s="2"/>
      <c r="T2226" s="2"/>
      <c r="U2226" s="2"/>
      <c r="V2226" s="2"/>
      <c r="W2226" s="2"/>
      <c r="X2226" s="2"/>
      <c r="Y2226" s="2"/>
      <c r="Z2226" s="2"/>
      <c r="AA2226" s="2"/>
      <c r="AB2226" s="2"/>
      <c r="AC2226" s="2"/>
      <c r="AD2226" s="2"/>
      <c r="AE2226" s="2"/>
      <c r="AF2226" s="2"/>
      <c r="AG2226" s="2"/>
      <c r="AH2226" s="2"/>
    </row>
    <row r="2227" spans="1:34" s="51" customFormat="1">
      <c r="A2227" s="52">
        <v>0</v>
      </c>
      <c r="B2227" s="52"/>
      <c r="C2227" s="53"/>
      <c r="D2227" s="62">
        <v>2007</v>
      </c>
      <c r="E2227" s="62">
        <v>10</v>
      </c>
      <c r="F2227" s="62">
        <v>2008</v>
      </c>
      <c r="G2227" s="62">
        <v>2008</v>
      </c>
      <c r="H2227" s="131">
        <v>0</v>
      </c>
      <c r="I2227" s="131">
        <v>0</v>
      </c>
      <c r="J2227" s="131">
        <v>0</v>
      </c>
      <c r="K2227" s="131">
        <v>0</v>
      </c>
      <c r="L2227" s="43">
        <v>0</v>
      </c>
      <c r="M2227" s="2"/>
      <c r="N2227" s="43"/>
      <c r="O2227" s="2"/>
      <c r="P2227" s="2"/>
      <c r="Q2227" s="2"/>
      <c r="R2227" s="2"/>
      <c r="S2227" s="2"/>
      <c r="T2227" s="2"/>
      <c r="U2227" s="2"/>
      <c r="V2227" s="2"/>
      <c r="W2227" s="2"/>
      <c r="X2227" s="2"/>
      <c r="Y2227" s="2"/>
      <c r="Z2227" s="2"/>
      <c r="AA2227" s="2"/>
      <c r="AB2227" s="2"/>
      <c r="AC2227" s="2"/>
      <c r="AD2227" s="2"/>
      <c r="AE2227" s="2"/>
      <c r="AF2227" s="2"/>
      <c r="AG2227" s="2"/>
      <c r="AH2227" s="2"/>
    </row>
    <row r="2228" spans="1:34" s="51" customFormat="1">
      <c r="A2228" s="52">
        <v>0</v>
      </c>
      <c r="B2228" s="52"/>
      <c r="C2228" s="53"/>
      <c r="D2228" s="62">
        <v>2007</v>
      </c>
      <c r="E2228" s="62">
        <v>11</v>
      </c>
      <c r="F2228" s="62">
        <v>2008</v>
      </c>
      <c r="G2228" s="62">
        <v>2008</v>
      </c>
      <c r="H2228" s="131">
        <v>0</v>
      </c>
      <c r="I2228" s="131">
        <v>0</v>
      </c>
      <c r="J2228" s="131">
        <v>0</v>
      </c>
      <c r="K2228" s="131">
        <v>0</v>
      </c>
      <c r="L2228" s="43">
        <v>0</v>
      </c>
      <c r="M2228" s="2"/>
      <c r="N2228" s="43"/>
      <c r="O2228" s="2"/>
      <c r="P2228" s="2"/>
      <c r="Q2228" s="2"/>
      <c r="R2228" s="2"/>
      <c r="S2228" s="2"/>
      <c r="T2228" s="2"/>
      <c r="U2228" s="2"/>
      <c r="V2228" s="2"/>
      <c r="W2228" s="2"/>
      <c r="X2228" s="2"/>
      <c r="Y2228" s="2"/>
      <c r="Z2228" s="2"/>
      <c r="AA2228" s="2"/>
      <c r="AB2228" s="2"/>
      <c r="AC2228" s="2"/>
      <c r="AD2228" s="2"/>
      <c r="AE2228" s="2"/>
      <c r="AF2228" s="2"/>
      <c r="AG2228" s="2"/>
      <c r="AH2228" s="2"/>
    </row>
    <row r="2229" spans="1:34" s="51" customFormat="1">
      <c r="A2229" s="52">
        <v>0</v>
      </c>
      <c r="B2229" s="52"/>
      <c r="C2229" s="53"/>
      <c r="D2229" s="62">
        <v>2007</v>
      </c>
      <c r="E2229" s="62">
        <v>12</v>
      </c>
      <c r="F2229" s="62">
        <v>2008</v>
      </c>
      <c r="G2229" s="62">
        <v>2008</v>
      </c>
      <c r="H2229" s="131">
        <v>0</v>
      </c>
      <c r="I2229" s="131">
        <v>0</v>
      </c>
      <c r="J2229" s="131">
        <v>0</v>
      </c>
      <c r="K2229" s="131">
        <v>0</v>
      </c>
      <c r="L2229" s="43">
        <v>0</v>
      </c>
      <c r="M2229" s="2"/>
      <c r="N2229" s="43"/>
      <c r="O2229" s="2"/>
      <c r="P2229" s="2"/>
      <c r="Q2229" s="2"/>
      <c r="R2229" s="2"/>
      <c r="S2229" s="2"/>
      <c r="T2229" s="2"/>
      <c r="U2229" s="2"/>
      <c r="V2229" s="2"/>
      <c r="W2229" s="2"/>
      <c r="X2229" s="2"/>
      <c r="Y2229" s="2"/>
      <c r="Z2229" s="2"/>
      <c r="AA2229" s="2"/>
      <c r="AB2229" s="2"/>
      <c r="AC2229" s="2"/>
      <c r="AD2229" s="2"/>
      <c r="AE2229" s="2"/>
      <c r="AF2229" s="2"/>
      <c r="AG2229" s="2"/>
      <c r="AH2229" s="2"/>
    </row>
    <row r="2230" spans="1:34" s="51" customFormat="1">
      <c r="A2230" s="52">
        <v>0</v>
      </c>
      <c r="B2230" s="52"/>
      <c r="C2230" s="53"/>
      <c r="D2230" s="62">
        <v>2008</v>
      </c>
      <c r="E2230" s="62">
        <v>1</v>
      </c>
      <c r="F2230" s="62">
        <v>2008</v>
      </c>
      <c r="G2230" s="62">
        <v>2008</v>
      </c>
      <c r="H2230" s="131">
        <v>0</v>
      </c>
      <c r="I2230" s="131">
        <v>0</v>
      </c>
      <c r="J2230" s="131">
        <v>0</v>
      </c>
      <c r="K2230" s="131">
        <v>0</v>
      </c>
      <c r="L2230" s="43">
        <v>0</v>
      </c>
      <c r="M2230" s="2"/>
      <c r="N2230" s="43"/>
      <c r="O2230" s="2"/>
      <c r="P2230" s="2"/>
      <c r="Q2230" s="2"/>
      <c r="R2230" s="2"/>
      <c r="S2230" s="2"/>
      <c r="T2230" s="2"/>
      <c r="U2230" s="2"/>
      <c r="V2230" s="2"/>
      <c r="W2230" s="2"/>
      <c r="X2230" s="2"/>
      <c r="Y2230" s="2"/>
      <c r="Z2230" s="2"/>
      <c r="AA2230" s="2"/>
      <c r="AB2230" s="2"/>
      <c r="AC2230" s="2"/>
      <c r="AD2230" s="2"/>
      <c r="AE2230" s="2"/>
      <c r="AF2230" s="2"/>
      <c r="AG2230" s="2"/>
      <c r="AH2230" s="2"/>
    </row>
    <row r="2231" spans="1:34" s="51" customFormat="1">
      <c r="A2231" s="52">
        <v>0</v>
      </c>
      <c r="B2231" s="52"/>
      <c r="C2231" s="53"/>
      <c r="D2231" s="62">
        <v>2008</v>
      </c>
      <c r="E2231" s="62">
        <v>2</v>
      </c>
      <c r="F2231" s="62">
        <v>2008</v>
      </c>
      <c r="G2231" s="62">
        <v>2008</v>
      </c>
      <c r="H2231" s="131">
        <v>0</v>
      </c>
      <c r="I2231" s="131">
        <v>0</v>
      </c>
      <c r="J2231" s="131">
        <v>0</v>
      </c>
      <c r="K2231" s="131">
        <v>0</v>
      </c>
      <c r="L2231" s="43">
        <v>0</v>
      </c>
      <c r="M2231" s="2"/>
      <c r="N2231" s="43"/>
      <c r="O2231" s="2"/>
      <c r="P2231" s="2"/>
      <c r="Q2231" s="2"/>
      <c r="R2231" s="2"/>
      <c r="S2231" s="2"/>
      <c r="T2231" s="2"/>
      <c r="U2231" s="2"/>
      <c r="V2231" s="2"/>
      <c r="W2231" s="2"/>
      <c r="X2231" s="2"/>
      <c r="Y2231" s="2"/>
      <c r="Z2231" s="2"/>
      <c r="AA2231" s="2"/>
      <c r="AB2231" s="2"/>
      <c r="AC2231" s="2"/>
      <c r="AD2231" s="2"/>
      <c r="AE2231" s="2"/>
      <c r="AF2231" s="2"/>
      <c r="AG2231" s="2"/>
      <c r="AH2231" s="2"/>
    </row>
    <row r="2232" spans="1:34" s="51" customFormat="1">
      <c r="A2232" s="52">
        <v>0</v>
      </c>
      <c r="B2232" s="52"/>
      <c r="C2232" s="53"/>
      <c r="D2232" s="62">
        <v>2008</v>
      </c>
      <c r="E2232" s="62">
        <v>3</v>
      </c>
      <c r="F2232" s="62">
        <v>2008</v>
      </c>
      <c r="G2232" s="62">
        <v>2008</v>
      </c>
      <c r="H2232" s="131">
        <v>0</v>
      </c>
      <c r="I2232" s="131">
        <v>0</v>
      </c>
      <c r="J2232" s="131">
        <v>0</v>
      </c>
      <c r="K2232" s="131">
        <v>0</v>
      </c>
      <c r="L2232" s="43">
        <v>0</v>
      </c>
      <c r="M2232" s="2"/>
      <c r="N2232" s="43"/>
      <c r="O2232" s="2"/>
      <c r="P2232" s="2"/>
      <c r="Q2232" s="2"/>
      <c r="R2232" s="2"/>
      <c r="S2232" s="2"/>
      <c r="T2232" s="2"/>
      <c r="U2232" s="2"/>
      <c r="V2232" s="2"/>
      <c r="W2232" s="2"/>
      <c r="X2232" s="2"/>
      <c r="Y2232" s="2"/>
      <c r="Z2232" s="2"/>
      <c r="AA2232" s="2"/>
      <c r="AB2232" s="2"/>
      <c r="AC2232" s="2"/>
      <c r="AD2232" s="2"/>
      <c r="AE2232" s="2"/>
      <c r="AF2232" s="2"/>
      <c r="AG2232" s="2"/>
      <c r="AH2232" s="2"/>
    </row>
    <row r="2233" spans="1:34" s="51" customFormat="1">
      <c r="A2233" s="52">
        <v>0</v>
      </c>
      <c r="B2233" s="52"/>
      <c r="C2233" s="53"/>
      <c r="D2233" s="62">
        <v>2008</v>
      </c>
      <c r="E2233" s="62">
        <v>4</v>
      </c>
      <c r="F2233" s="62">
        <v>2008</v>
      </c>
      <c r="G2233" s="62">
        <v>2008</v>
      </c>
      <c r="H2233" s="131">
        <v>0</v>
      </c>
      <c r="I2233" s="131">
        <v>0</v>
      </c>
      <c r="J2233" s="131">
        <v>0</v>
      </c>
      <c r="K2233" s="131">
        <v>0</v>
      </c>
      <c r="L2233" s="43">
        <v>0</v>
      </c>
      <c r="M2233" s="2"/>
      <c r="N2233" s="43"/>
      <c r="O2233" s="2"/>
      <c r="P2233" s="2"/>
      <c r="Q2233" s="2"/>
      <c r="R2233" s="2"/>
      <c r="S2233" s="2"/>
      <c r="T2233" s="2"/>
      <c r="U2233" s="2"/>
      <c r="V2233" s="2"/>
      <c r="W2233" s="2"/>
      <c r="X2233" s="2"/>
      <c r="Y2233" s="2"/>
      <c r="Z2233" s="2"/>
      <c r="AA2233" s="2"/>
      <c r="AB2233" s="2"/>
      <c r="AC2233" s="2"/>
      <c r="AD2233" s="2"/>
      <c r="AE2233" s="2"/>
      <c r="AF2233" s="2"/>
      <c r="AG2233" s="2"/>
      <c r="AH2233" s="2"/>
    </row>
    <row r="2234" spans="1:34" s="51" customFormat="1">
      <c r="A2234" s="52">
        <v>0</v>
      </c>
      <c r="B2234" s="52"/>
      <c r="C2234" s="53"/>
      <c r="D2234" s="62">
        <v>2008</v>
      </c>
      <c r="E2234" s="62">
        <v>5</v>
      </c>
      <c r="F2234" s="62">
        <v>2008</v>
      </c>
      <c r="G2234" s="62">
        <v>2009</v>
      </c>
      <c r="H2234" s="131">
        <v>0</v>
      </c>
      <c r="I2234" s="131">
        <v>0</v>
      </c>
      <c r="J2234" s="131">
        <v>0</v>
      </c>
      <c r="K2234" s="131">
        <v>0</v>
      </c>
      <c r="L2234" s="43">
        <v>0</v>
      </c>
      <c r="M2234" s="2"/>
      <c r="N2234" s="43"/>
      <c r="O2234" s="2"/>
      <c r="P2234" s="2"/>
      <c r="Q2234" s="2"/>
      <c r="R2234" s="2"/>
      <c r="S2234" s="2"/>
      <c r="T2234" s="2"/>
      <c r="U2234" s="2"/>
      <c r="V2234" s="2"/>
      <c r="W2234" s="2"/>
      <c r="X2234" s="2"/>
      <c r="Y2234" s="2"/>
      <c r="Z2234" s="2"/>
      <c r="AA2234" s="2"/>
      <c r="AB2234" s="2"/>
      <c r="AC2234" s="2"/>
      <c r="AD2234" s="2"/>
      <c r="AE2234" s="2"/>
      <c r="AF2234" s="2"/>
      <c r="AG2234" s="2"/>
      <c r="AH2234" s="2"/>
    </row>
    <row r="2235" spans="1:34" s="51" customFormat="1">
      <c r="A2235" s="52">
        <v>0</v>
      </c>
      <c r="B2235" s="52"/>
      <c r="C2235" s="53"/>
      <c r="D2235" s="62">
        <v>2008</v>
      </c>
      <c r="E2235" s="62">
        <v>6</v>
      </c>
      <c r="F2235" s="62">
        <v>2008</v>
      </c>
      <c r="G2235" s="62">
        <v>2009</v>
      </c>
      <c r="H2235" s="131">
        <v>0</v>
      </c>
      <c r="I2235" s="131">
        <v>0</v>
      </c>
      <c r="J2235" s="131">
        <v>0</v>
      </c>
      <c r="K2235" s="131">
        <v>0</v>
      </c>
      <c r="L2235" s="43">
        <v>0</v>
      </c>
      <c r="M2235" s="2"/>
      <c r="N2235" s="43"/>
      <c r="O2235" s="2"/>
      <c r="P2235" s="2"/>
      <c r="Q2235" s="2"/>
      <c r="R2235" s="2"/>
      <c r="S2235" s="2"/>
      <c r="T2235" s="2"/>
      <c r="U2235" s="2"/>
      <c r="V2235" s="2"/>
      <c r="W2235" s="2"/>
      <c r="X2235" s="2"/>
      <c r="Y2235" s="2"/>
      <c r="Z2235" s="2"/>
      <c r="AA2235" s="2"/>
      <c r="AB2235" s="2"/>
      <c r="AC2235" s="2"/>
      <c r="AD2235" s="2"/>
      <c r="AE2235" s="2"/>
      <c r="AF2235" s="2"/>
      <c r="AG2235" s="2"/>
      <c r="AH2235" s="2"/>
    </row>
    <row r="2236" spans="1:34" s="51" customFormat="1">
      <c r="A2236" s="52">
        <v>0</v>
      </c>
      <c r="B2236" s="52"/>
      <c r="C2236" s="53"/>
      <c r="D2236" s="62">
        <v>2008</v>
      </c>
      <c r="E2236" s="62">
        <v>7</v>
      </c>
      <c r="F2236" s="62">
        <v>2009</v>
      </c>
      <c r="G2236" s="62">
        <v>2009</v>
      </c>
      <c r="H2236" s="131">
        <v>0</v>
      </c>
      <c r="I2236" s="131">
        <v>0</v>
      </c>
      <c r="J2236" s="131">
        <v>0</v>
      </c>
      <c r="K2236" s="131">
        <v>0</v>
      </c>
      <c r="L2236" s="43">
        <v>0</v>
      </c>
      <c r="M2236" s="2"/>
      <c r="N2236" s="43"/>
      <c r="O2236" s="2"/>
      <c r="P2236" s="2"/>
      <c r="Q2236" s="2"/>
      <c r="R2236" s="2"/>
      <c r="S2236" s="2"/>
      <c r="T2236" s="2"/>
      <c r="U2236" s="2"/>
      <c r="V2236" s="2"/>
      <c r="W2236" s="2"/>
      <c r="X2236" s="2"/>
      <c r="Y2236" s="2"/>
      <c r="Z2236" s="2"/>
      <c r="AA2236" s="2"/>
      <c r="AB2236" s="2"/>
      <c r="AC2236" s="2"/>
      <c r="AD2236" s="2"/>
      <c r="AE2236" s="2"/>
      <c r="AF2236" s="2"/>
      <c r="AG2236" s="2"/>
      <c r="AH2236" s="2"/>
    </row>
    <row r="2237" spans="1:34" s="51" customFormat="1">
      <c r="A2237" s="52">
        <v>0</v>
      </c>
      <c r="B2237" s="52"/>
      <c r="C2237" s="53"/>
      <c r="D2237" s="62">
        <v>2008</v>
      </c>
      <c r="E2237" s="62">
        <v>8</v>
      </c>
      <c r="F2237" s="62">
        <v>2009</v>
      </c>
      <c r="G2237" s="62">
        <v>2009</v>
      </c>
      <c r="H2237" s="131">
        <v>0</v>
      </c>
      <c r="I2237" s="131">
        <v>0</v>
      </c>
      <c r="J2237" s="131">
        <v>0</v>
      </c>
      <c r="K2237" s="131">
        <v>0</v>
      </c>
      <c r="L2237" s="43">
        <v>0</v>
      </c>
      <c r="M2237" s="2"/>
      <c r="N2237" s="43"/>
      <c r="O2237" s="2"/>
      <c r="P2237" s="2"/>
      <c r="Q2237" s="2"/>
      <c r="R2237" s="2"/>
      <c r="S2237" s="2"/>
      <c r="T2237" s="2"/>
      <c r="U2237" s="2"/>
      <c r="V2237" s="2"/>
      <c r="W2237" s="2"/>
      <c r="X2237" s="2"/>
      <c r="Y2237" s="2"/>
      <c r="Z2237" s="2"/>
      <c r="AA2237" s="2"/>
      <c r="AB2237" s="2"/>
      <c r="AC2237" s="2"/>
      <c r="AD2237" s="2"/>
      <c r="AE2237" s="2"/>
      <c r="AF2237" s="2"/>
      <c r="AG2237" s="2"/>
      <c r="AH2237" s="2"/>
    </row>
    <row r="2238" spans="1:34" s="51" customFormat="1">
      <c r="A2238" s="52">
        <v>0</v>
      </c>
      <c r="B2238" s="52"/>
      <c r="C2238" s="53"/>
      <c r="D2238" s="62">
        <v>2008</v>
      </c>
      <c r="E2238" s="62">
        <v>9</v>
      </c>
      <c r="F2238" s="62">
        <v>2009</v>
      </c>
      <c r="G2238" s="62">
        <v>2009</v>
      </c>
      <c r="H2238" s="131">
        <v>0</v>
      </c>
      <c r="I2238" s="131">
        <v>0</v>
      </c>
      <c r="J2238" s="131">
        <v>0</v>
      </c>
      <c r="K2238" s="131">
        <v>0</v>
      </c>
      <c r="L2238" s="43">
        <v>0</v>
      </c>
      <c r="M2238" s="2"/>
      <c r="N2238" s="43"/>
      <c r="O2238" s="2"/>
      <c r="P2238" s="2"/>
      <c r="Q2238" s="2"/>
      <c r="R2238" s="2"/>
      <c r="S2238" s="2"/>
      <c r="T2238" s="2"/>
      <c r="U2238" s="2"/>
      <c r="V2238" s="2"/>
      <c r="W2238" s="2"/>
      <c r="X2238" s="2"/>
      <c r="Y2238" s="2"/>
      <c r="Z2238" s="2"/>
      <c r="AA2238" s="2"/>
      <c r="AB2238" s="2"/>
      <c r="AC2238" s="2"/>
      <c r="AD2238" s="2"/>
      <c r="AE2238" s="2"/>
      <c r="AF2238" s="2"/>
      <c r="AG2238" s="2"/>
      <c r="AH2238" s="2"/>
    </row>
    <row r="2239" spans="1:34" s="51" customFormat="1">
      <c r="A2239" s="52">
        <v>0</v>
      </c>
      <c r="B2239" s="52"/>
      <c r="C2239" s="53"/>
      <c r="D2239" s="62">
        <v>2008</v>
      </c>
      <c r="E2239" s="62">
        <v>10</v>
      </c>
      <c r="F2239" s="62">
        <v>2009</v>
      </c>
      <c r="G2239" s="62">
        <v>2009</v>
      </c>
      <c r="H2239" s="131">
        <v>0</v>
      </c>
      <c r="I2239" s="131">
        <v>0</v>
      </c>
      <c r="J2239" s="131">
        <v>0</v>
      </c>
      <c r="K2239" s="131">
        <v>0</v>
      </c>
      <c r="L2239" s="43">
        <v>0</v>
      </c>
      <c r="M2239" s="2"/>
      <c r="N2239" s="43"/>
      <c r="O2239" s="2"/>
      <c r="P2239" s="2"/>
      <c r="Q2239" s="2"/>
      <c r="R2239" s="2"/>
      <c r="S2239" s="2"/>
      <c r="T2239" s="2"/>
      <c r="U2239" s="2"/>
      <c r="V2239" s="2"/>
      <c r="W2239" s="2"/>
      <c r="X2239" s="2"/>
      <c r="Y2239" s="2"/>
      <c r="Z2239" s="2"/>
      <c r="AA2239" s="2"/>
      <c r="AB2239" s="2"/>
      <c r="AC2239" s="2"/>
      <c r="AD2239" s="2"/>
      <c r="AE2239" s="2"/>
      <c r="AF2239" s="2"/>
      <c r="AG2239" s="2"/>
      <c r="AH2239" s="2"/>
    </row>
    <row r="2240" spans="1:34" s="51" customFormat="1">
      <c r="A2240" s="52">
        <v>0</v>
      </c>
      <c r="B2240" s="52"/>
      <c r="C2240" s="53"/>
      <c r="D2240" s="62">
        <v>2008</v>
      </c>
      <c r="E2240" s="62">
        <v>11</v>
      </c>
      <c r="F2240" s="62">
        <v>2009</v>
      </c>
      <c r="G2240" s="62">
        <v>2009</v>
      </c>
      <c r="H2240" s="131">
        <v>0</v>
      </c>
      <c r="I2240" s="131">
        <v>0</v>
      </c>
      <c r="J2240" s="131">
        <v>0</v>
      </c>
      <c r="K2240" s="131">
        <v>0</v>
      </c>
      <c r="L2240" s="43">
        <v>0</v>
      </c>
      <c r="M2240" s="2"/>
      <c r="N2240" s="43"/>
      <c r="O2240" s="2"/>
      <c r="P2240" s="2"/>
      <c r="Q2240" s="2"/>
      <c r="R2240" s="2"/>
      <c r="S2240" s="2"/>
      <c r="T2240" s="2"/>
      <c r="U2240" s="2"/>
      <c r="V2240" s="2"/>
      <c r="W2240" s="2"/>
      <c r="X2240" s="2"/>
      <c r="Y2240" s="2"/>
      <c r="Z2240" s="2"/>
      <c r="AA2240" s="2"/>
      <c r="AB2240" s="2"/>
      <c r="AC2240" s="2"/>
      <c r="AD2240" s="2"/>
      <c r="AE2240" s="2"/>
      <c r="AF2240" s="2"/>
      <c r="AG2240" s="2"/>
      <c r="AH2240" s="2"/>
    </row>
    <row r="2241" spans="1:34" s="51" customFormat="1">
      <c r="A2241" s="52">
        <v>0</v>
      </c>
      <c r="B2241" s="52"/>
      <c r="C2241" s="53"/>
      <c r="D2241" s="62">
        <v>2008</v>
      </c>
      <c r="E2241" s="62">
        <v>12</v>
      </c>
      <c r="F2241" s="62">
        <v>2009</v>
      </c>
      <c r="G2241" s="62">
        <v>2009</v>
      </c>
      <c r="H2241" s="131">
        <v>0</v>
      </c>
      <c r="I2241" s="131">
        <v>0</v>
      </c>
      <c r="J2241" s="131">
        <v>0</v>
      </c>
      <c r="K2241" s="131">
        <v>0</v>
      </c>
      <c r="L2241" s="43">
        <v>0</v>
      </c>
      <c r="M2241" s="2"/>
      <c r="N2241" s="43"/>
      <c r="O2241" s="2"/>
      <c r="P2241" s="2"/>
      <c r="Q2241" s="2"/>
      <c r="R2241" s="2"/>
      <c r="S2241" s="2"/>
      <c r="T2241" s="2"/>
      <c r="U2241" s="2"/>
      <c r="V2241" s="2"/>
      <c r="W2241" s="2"/>
      <c r="X2241" s="2"/>
      <c r="Y2241" s="2"/>
      <c r="Z2241" s="2"/>
      <c r="AA2241" s="2"/>
      <c r="AB2241" s="2"/>
      <c r="AC2241" s="2"/>
      <c r="AD2241" s="2"/>
      <c r="AE2241" s="2"/>
      <c r="AF2241" s="2"/>
      <c r="AG2241" s="2"/>
      <c r="AH2241" s="2"/>
    </row>
    <row r="2242" spans="1:34" s="51" customFormat="1">
      <c r="A2242" s="52">
        <v>0</v>
      </c>
      <c r="B2242" s="52"/>
      <c r="C2242" s="53"/>
      <c r="D2242" s="62">
        <v>2009</v>
      </c>
      <c r="E2242" s="62">
        <v>1</v>
      </c>
      <c r="F2242" s="62">
        <v>2009</v>
      </c>
      <c r="G2242" s="62">
        <v>2009</v>
      </c>
      <c r="H2242" s="131">
        <v>0</v>
      </c>
      <c r="I2242" s="131">
        <v>0</v>
      </c>
      <c r="J2242" s="131">
        <v>0</v>
      </c>
      <c r="K2242" s="131">
        <v>0</v>
      </c>
      <c r="L2242" s="43">
        <v>0</v>
      </c>
      <c r="M2242" s="2"/>
      <c r="N2242" s="43"/>
      <c r="O2242" s="2"/>
      <c r="P2242" s="2"/>
      <c r="Q2242" s="2"/>
      <c r="R2242" s="2"/>
      <c r="S2242" s="2"/>
      <c r="T2242" s="2"/>
      <c r="U2242" s="2"/>
      <c r="V2242" s="2"/>
      <c r="W2242" s="2"/>
      <c r="X2242" s="2"/>
      <c r="Y2242" s="2"/>
      <c r="Z2242" s="2"/>
      <c r="AA2242" s="2"/>
      <c r="AB2242" s="2"/>
      <c r="AC2242" s="2"/>
      <c r="AD2242" s="2"/>
      <c r="AE2242" s="2"/>
      <c r="AF2242" s="2"/>
      <c r="AG2242" s="2"/>
      <c r="AH2242" s="2"/>
    </row>
    <row r="2243" spans="1:34" s="51" customFormat="1">
      <c r="A2243" s="52">
        <v>0</v>
      </c>
      <c r="B2243" s="52"/>
      <c r="C2243" s="53"/>
      <c r="D2243" s="62">
        <v>2009</v>
      </c>
      <c r="E2243" s="62">
        <v>2</v>
      </c>
      <c r="F2243" s="62">
        <v>2009</v>
      </c>
      <c r="G2243" s="62">
        <v>2009</v>
      </c>
      <c r="H2243" s="131">
        <v>0</v>
      </c>
      <c r="I2243" s="131">
        <v>0</v>
      </c>
      <c r="J2243" s="131">
        <v>0</v>
      </c>
      <c r="K2243" s="131">
        <v>0</v>
      </c>
      <c r="L2243" s="43">
        <v>0</v>
      </c>
      <c r="M2243" s="2"/>
      <c r="N2243" s="43"/>
      <c r="O2243" s="2"/>
      <c r="P2243" s="2"/>
      <c r="Q2243" s="2"/>
      <c r="R2243" s="2"/>
      <c r="S2243" s="2"/>
      <c r="T2243" s="2"/>
      <c r="U2243" s="2"/>
      <c r="V2243" s="2"/>
      <c r="W2243" s="2"/>
      <c r="X2243" s="2"/>
      <c r="Y2243" s="2"/>
      <c r="Z2243" s="2"/>
      <c r="AA2243" s="2"/>
      <c r="AB2243" s="2"/>
      <c r="AC2243" s="2"/>
      <c r="AD2243" s="2"/>
      <c r="AE2243" s="2"/>
      <c r="AF2243" s="2"/>
      <c r="AG2243" s="2"/>
      <c r="AH2243" s="2"/>
    </row>
    <row r="2244" spans="1:34" s="51" customFormat="1">
      <c r="A2244" s="52">
        <v>0</v>
      </c>
      <c r="B2244" s="52"/>
      <c r="C2244" s="53"/>
      <c r="D2244" s="62">
        <v>2009</v>
      </c>
      <c r="E2244" s="62">
        <v>3</v>
      </c>
      <c r="F2244" s="62">
        <v>2009</v>
      </c>
      <c r="G2244" s="62">
        <v>2009</v>
      </c>
      <c r="H2244" s="131">
        <v>0</v>
      </c>
      <c r="I2244" s="131">
        <v>0</v>
      </c>
      <c r="J2244" s="131">
        <v>0</v>
      </c>
      <c r="K2244" s="131">
        <v>0</v>
      </c>
      <c r="L2244" s="43">
        <v>0</v>
      </c>
      <c r="M2244" s="2"/>
      <c r="N2244" s="43"/>
      <c r="O2244" s="2"/>
      <c r="P2244" s="2"/>
      <c r="Q2244" s="2"/>
      <c r="R2244" s="2"/>
      <c r="S2244" s="2"/>
      <c r="T2244" s="2"/>
      <c r="U2244" s="2"/>
      <c r="V2244" s="2"/>
      <c r="W2244" s="2"/>
      <c r="X2244" s="2"/>
      <c r="Y2244" s="2"/>
      <c r="Z2244" s="2"/>
      <c r="AA2244" s="2"/>
      <c r="AB2244" s="2"/>
      <c r="AC2244" s="2"/>
      <c r="AD2244" s="2"/>
      <c r="AE2244" s="2"/>
      <c r="AF2244" s="2"/>
      <c r="AG2244" s="2"/>
      <c r="AH2244" s="2"/>
    </row>
    <row r="2245" spans="1:34" s="51" customFormat="1">
      <c r="A2245" s="52">
        <v>0</v>
      </c>
      <c r="B2245" s="52"/>
      <c r="C2245" s="53"/>
      <c r="D2245" s="62">
        <v>2009</v>
      </c>
      <c r="E2245" s="62">
        <v>4</v>
      </c>
      <c r="F2245" s="62">
        <v>2009</v>
      </c>
      <c r="G2245" s="62">
        <v>2009</v>
      </c>
      <c r="H2245" s="131">
        <v>0</v>
      </c>
      <c r="I2245" s="131">
        <v>0</v>
      </c>
      <c r="J2245" s="131">
        <v>0</v>
      </c>
      <c r="K2245" s="131">
        <v>0</v>
      </c>
      <c r="L2245" s="43">
        <v>0</v>
      </c>
      <c r="M2245" s="2"/>
      <c r="N2245" s="43"/>
      <c r="O2245" s="2"/>
      <c r="P2245" s="2"/>
      <c r="Q2245" s="2"/>
      <c r="R2245" s="2"/>
      <c r="S2245" s="2"/>
      <c r="T2245" s="2"/>
      <c r="U2245" s="2"/>
      <c r="V2245" s="2"/>
      <c r="W2245" s="2"/>
      <c r="X2245" s="2"/>
      <c r="Y2245" s="2"/>
      <c r="Z2245" s="2"/>
      <c r="AA2245" s="2"/>
      <c r="AB2245" s="2"/>
      <c r="AC2245" s="2"/>
      <c r="AD2245" s="2"/>
      <c r="AE2245" s="2"/>
      <c r="AF2245" s="2"/>
      <c r="AG2245" s="2"/>
      <c r="AH2245" s="2"/>
    </row>
    <row r="2246" spans="1:34" s="51" customFormat="1">
      <c r="A2246" s="52">
        <v>0</v>
      </c>
      <c r="B2246" s="52"/>
      <c r="C2246" s="53"/>
      <c r="D2246" s="62">
        <v>2009</v>
      </c>
      <c r="E2246" s="62">
        <v>5</v>
      </c>
      <c r="F2246" s="62">
        <v>2009</v>
      </c>
      <c r="G2246" s="62">
        <v>2010</v>
      </c>
      <c r="H2246" s="131">
        <v>0</v>
      </c>
      <c r="I2246" s="131">
        <v>0</v>
      </c>
      <c r="J2246" s="131">
        <v>0</v>
      </c>
      <c r="K2246" s="131">
        <v>0</v>
      </c>
      <c r="L2246" s="43">
        <v>0</v>
      </c>
      <c r="M2246" s="2"/>
      <c r="N2246" s="43"/>
      <c r="O2246" s="2"/>
      <c r="P2246" s="2"/>
      <c r="Q2246" s="2"/>
      <c r="R2246" s="2"/>
      <c r="S2246" s="2"/>
      <c r="T2246" s="2"/>
      <c r="U2246" s="2"/>
      <c r="V2246" s="2"/>
      <c r="W2246" s="2"/>
      <c r="X2246" s="2"/>
      <c r="Y2246" s="2"/>
      <c r="Z2246" s="2"/>
      <c r="AA2246" s="2"/>
      <c r="AB2246" s="2"/>
      <c r="AC2246" s="2"/>
      <c r="AD2246" s="2"/>
      <c r="AE2246" s="2"/>
      <c r="AF2246" s="2"/>
      <c r="AG2246" s="2"/>
      <c r="AH2246" s="2"/>
    </row>
    <row r="2247" spans="1:34" s="51" customFormat="1">
      <c r="A2247" s="52">
        <v>0</v>
      </c>
      <c r="B2247" s="52"/>
      <c r="C2247" s="53"/>
      <c r="D2247" s="62">
        <v>2009</v>
      </c>
      <c r="E2247" s="62">
        <v>6</v>
      </c>
      <c r="F2247" s="62">
        <v>2009</v>
      </c>
      <c r="G2247" s="62">
        <v>2010</v>
      </c>
      <c r="H2247" s="131">
        <v>0</v>
      </c>
      <c r="I2247" s="131">
        <v>0</v>
      </c>
      <c r="J2247" s="131">
        <v>0</v>
      </c>
      <c r="K2247" s="131">
        <v>0</v>
      </c>
      <c r="L2247" s="43">
        <v>0</v>
      </c>
      <c r="M2247" s="2"/>
      <c r="N2247" s="43"/>
      <c r="O2247" s="2"/>
      <c r="P2247" s="2"/>
      <c r="Q2247" s="2"/>
      <c r="R2247" s="2"/>
      <c r="S2247" s="2"/>
      <c r="T2247" s="2"/>
      <c r="U2247" s="2"/>
      <c r="V2247" s="2"/>
      <c r="W2247" s="2"/>
      <c r="X2247" s="2"/>
      <c r="Y2247" s="2"/>
      <c r="Z2247" s="2"/>
      <c r="AA2247" s="2"/>
      <c r="AB2247" s="2"/>
      <c r="AC2247" s="2"/>
      <c r="AD2247" s="2"/>
      <c r="AE2247" s="2"/>
      <c r="AF2247" s="2"/>
      <c r="AG2247" s="2"/>
      <c r="AH2247" s="2"/>
    </row>
    <row r="2248" spans="1:34" s="51" customFormat="1">
      <c r="A2248" s="52">
        <v>0</v>
      </c>
      <c r="B2248" s="52"/>
      <c r="C2248" s="53"/>
      <c r="D2248" s="62">
        <v>2009</v>
      </c>
      <c r="E2248" s="62">
        <v>7</v>
      </c>
      <c r="F2248" s="62">
        <v>2010</v>
      </c>
      <c r="G2248" s="62">
        <v>2010</v>
      </c>
      <c r="H2248" s="131">
        <v>0</v>
      </c>
      <c r="I2248" s="131">
        <v>0</v>
      </c>
      <c r="J2248" s="131">
        <v>0</v>
      </c>
      <c r="K2248" s="131">
        <v>0</v>
      </c>
      <c r="L2248" s="43">
        <v>0</v>
      </c>
      <c r="M2248" s="2"/>
      <c r="N2248" s="43"/>
      <c r="O2248" s="2"/>
      <c r="P2248" s="2"/>
      <c r="Q2248" s="2"/>
      <c r="R2248" s="2"/>
      <c r="S2248" s="2"/>
      <c r="T2248" s="2"/>
      <c r="U2248" s="2"/>
      <c r="V2248" s="2"/>
      <c r="W2248" s="2"/>
      <c r="X2248" s="2"/>
      <c r="Y2248" s="2"/>
      <c r="Z2248" s="2"/>
      <c r="AA2248" s="2"/>
      <c r="AB2248" s="2"/>
      <c r="AC2248" s="2"/>
      <c r="AD2248" s="2"/>
      <c r="AE2248" s="2"/>
      <c r="AF2248" s="2"/>
      <c r="AG2248" s="2"/>
      <c r="AH2248" s="2"/>
    </row>
    <row r="2249" spans="1:34" s="51" customFormat="1">
      <c r="A2249" s="52">
        <v>0</v>
      </c>
      <c r="B2249" s="52"/>
      <c r="C2249" s="53"/>
      <c r="D2249" s="62">
        <v>2009</v>
      </c>
      <c r="E2249" s="62">
        <v>8</v>
      </c>
      <c r="F2249" s="62">
        <v>2010</v>
      </c>
      <c r="G2249" s="62">
        <v>2010</v>
      </c>
      <c r="H2249" s="131">
        <v>0</v>
      </c>
      <c r="I2249" s="131">
        <v>0</v>
      </c>
      <c r="J2249" s="131">
        <v>0</v>
      </c>
      <c r="K2249" s="131">
        <v>0</v>
      </c>
      <c r="L2249" s="43">
        <v>0</v>
      </c>
      <c r="M2249" s="2"/>
      <c r="N2249" s="43"/>
      <c r="O2249" s="2"/>
      <c r="P2249" s="2"/>
      <c r="Q2249" s="2"/>
      <c r="R2249" s="2"/>
      <c r="S2249" s="2"/>
      <c r="T2249" s="2"/>
      <c r="U2249" s="2"/>
      <c r="V2249" s="2"/>
      <c r="W2249" s="2"/>
      <c r="X2249" s="2"/>
      <c r="Y2249" s="2"/>
      <c r="Z2249" s="2"/>
      <c r="AA2249" s="2"/>
      <c r="AB2249" s="2"/>
      <c r="AC2249" s="2"/>
      <c r="AD2249" s="2"/>
      <c r="AE2249" s="2"/>
      <c r="AF2249" s="2"/>
      <c r="AG2249" s="2"/>
      <c r="AH2249" s="2"/>
    </row>
    <row r="2250" spans="1:34" s="51" customFormat="1">
      <c r="A2250" s="52">
        <v>0</v>
      </c>
      <c r="B2250" s="52"/>
      <c r="C2250" s="53"/>
      <c r="D2250" s="62">
        <v>2009</v>
      </c>
      <c r="E2250" s="62">
        <v>9</v>
      </c>
      <c r="F2250" s="62">
        <v>2010</v>
      </c>
      <c r="G2250" s="62">
        <v>2010</v>
      </c>
      <c r="H2250" s="131">
        <v>0</v>
      </c>
      <c r="I2250" s="131">
        <v>0</v>
      </c>
      <c r="J2250" s="131">
        <v>0</v>
      </c>
      <c r="K2250" s="131">
        <v>0</v>
      </c>
      <c r="L2250" s="43">
        <v>0</v>
      </c>
      <c r="M2250" s="2"/>
      <c r="N2250" s="43"/>
      <c r="O2250" s="2"/>
      <c r="P2250" s="2"/>
      <c r="Q2250" s="2"/>
      <c r="R2250" s="2"/>
      <c r="S2250" s="2"/>
      <c r="T2250" s="2"/>
      <c r="U2250" s="2"/>
      <c r="V2250" s="2"/>
      <c r="W2250" s="2"/>
      <c r="X2250" s="2"/>
      <c r="Y2250" s="2"/>
      <c r="Z2250" s="2"/>
      <c r="AA2250" s="2"/>
      <c r="AB2250" s="2"/>
      <c r="AC2250" s="2"/>
      <c r="AD2250" s="2"/>
      <c r="AE2250" s="2"/>
      <c r="AF2250" s="2"/>
      <c r="AG2250" s="2"/>
      <c r="AH2250" s="2"/>
    </row>
    <row r="2251" spans="1:34" s="51" customFormat="1">
      <c r="A2251" s="52">
        <v>0</v>
      </c>
      <c r="B2251" s="52"/>
      <c r="C2251" s="53"/>
      <c r="D2251" s="62">
        <v>2009</v>
      </c>
      <c r="E2251" s="62">
        <v>10</v>
      </c>
      <c r="F2251" s="62">
        <v>2010</v>
      </c>
      <c r="G2251" s="62">
        <v>2010</v>
      </c>
      <c r="H2251" s="131">
        <v>0</v>
      </c>
      <c r="I2251" s="131">
        <v>0</v>
      </c>
      <c r="J2251" s="131">
        <v>0</v>
      </c>
      <c r="K2251" s="131">
        <v>0</v>
      </c>
      <c r="L2251" s="43">
        <v>0</v>
      </c>
      <c r="M2251" s="2"/>
      <c r="N2251" s="43"/>
      <c r="O2251" s="2"/>
      <c r="P2251" s="2"/>
      <c r="Q2251" s="2"/>
      <c r="R2251" s="2"/>
      <c r="S2251" s="2"/>
      <c r="T2251" s="2"/>
      <c r="U2251" s="2"/>
      <c r="V2251" s="2"/>
      <c r="W2251" s="2"/>
      <c r="X2251" s="2"/>
      <c r="Y2251" s="2"/>
      <c r="Z2251" s="2"/>
      <c r="AA2251" s="2"/>
      <c r="AB2251" s="2"/>
      <c r="AC2251" s="2"/>
      <c r="AD2251" s="2"/>
      <c r="AE2251" s="2"/>
      <c r="AF2251" s="2"/>
      <c r="AG2251" s="2"/>
      <c r="AH2251" s="2"/>
    </row>
    <row r="2252" spans="1:34" s="51" customFormat="1">
      <c r="A2252" s="52">
        <v>0</v>
      </c>
      <c r="B2252" s="52"/>
      <c r="C2252" s="53"/>
      <c r="D2252" s="62">
        <v>2009</v>
      </c>
      <c r="E2252" s="62">
        <v>11</v>
      </c>
      <c r="F2252" s="62">
        <v>2010</v>
      </c>
      <c r="G2252" s="62">
        <v>2010</v>
      </c>
      <c r="H2252" s="131">
        <v>0</v>
      </c>
      <c r="I2252" s="131">
        <v>0</v>
      </c>
      <c r="J2252" s="131">
        <v>0</v>
      </c>
      <c r="K2252" s="131">
        <v>0</v>
      </c>
      <c r="L2252" s="43">
        <v>0</v>
      </c>
      <c r="M2252" s="2"/>
      <c r="N2252" s="43"/>
      <c r="O2252" s="2"/>
      <c r="P2252" s="2"/>
      <c r="Q2252" s="2"/>
      <c r="R2252" s="2"/>
      <c r="S2252" s="2"/>
      <c r="T2252" s="2"/>
      <c r="U2252" s="2"/>
      <c r="V2252" s="2"/>
      <c r="W2252" s="2"/>
      <c r="X2252" s="2"/>
      <c r="Y2252" s="2"/>
      <c r="Z2252" s="2"/>
      <c r="AA2252" s="2"/>
      <c r="AB2252" s="2"/>
      <c r="AC2252" s="2"/>
      <c r="AD2252" s="2"/>
      <c r="AE2252" s="2"/>
      <c r="AF2252" s="2"/>
      <c r="AG2252" s="2"/>
      <c r="AH2252" s="2"/>
    </row>
    <row r="2253" spans="1:34" s="51" customFormat="1">
      <c r="A2253" s="52">
        <v>0</v>
      </c>
      <c r="B2253" s="52"/>
      <c r="C2253" s="53"/>
      <c r="D2253" s="62">
        <v>2009</v>
      </c>
      <c r="E2253" s="62">
        <v>12</v>
      </c>
      <c r="F2253" s="62">
        <v>2010</v>
      </c>
      <c r="G2253" s="62">
        <v>2010</v>
      </c>
      <c r="H2253" s="131">
        <v>0</v>
      </c>
      <c r="I2253" s="131">
        <v>0</v>
      </c>
      <c r="J2253" s="131">
        <v>0</v>
      </c>
      <c r="K2253" s="131">
        <v>0</v>
      </c>
      <c r="L2253" s="43">
        <v>0</v>
      </c>
      <c r="M2253" s="2"/>
      <c r="N2253" s="43"/>
      <c r="O2253" s="2"/>
      <c r="P2253" s="2"/>
      <c r="Q2253" s="2"/>
      <c r="R2253" s="2"/>
      <c r="S2253" s="2"/>
      <c r="T2253" s="2"/>
      <c r="U2253" s="2"/>
      <c r="V2253" s="2"/>
      <c r="W2253" s="2"/>
      <c r="X2253" s="2"/>
      <c r="Y2253" s="2"/>
      <c r="Z2253" s="2"/>
      <c r="AA2253" s="2"/>
      <c r="AB2253" s="2"/>
      <c r="AC2253" s="2"/>
      <c r="AD2253" s="2"/>
      <c r="AE2253" s="2"/>
      <c r="AF2253" s="2"/>
      <c r="AG2253" s="2"/>
      <c r="AH2253" s="2"/>
    </row>
    <row r="2254" spans="1:34" s="51" customFormat="1">
      <c r="A2254" s="52">
        <v>0</v>
      </c>
      <c r="B2254" s="52"/>
      <c r="C2254" s="53"/>
      <c r="D2254" s="62">
        <v>2010</v>
      </c>
      <c r="E2254" s="62">
        <v>1</v>
      </c>
      <c r="F2254" s="62">
        <v>2010</v>
      </c>
      <c r="G2254" s="62">
        <v>2010</v>
      </c>
      <c r="H2254" s="131">
        <v>0</v>
      </c>
      <c r="I2254" s="131">
        <v>0</v>
      </c>
      <c r="J2254" s="131">
        <v>0</v>
      </c>
      <c r="K2254" s="131">
        <v>0</v>
      </c>
      <c r="L2254" s="43">
        <v>0</v>
      </c>
      <c r="M2254" s="2"/>
      <c r="N2254" s="43"/>
      <c r="O2254" s="2"/>
      <c r="P2254" s="2"/>
      <c r="Q2254" s="2"/>
      <c r="R2254" s="2"/>
      <c r="S2254" s="2"/>
      <c r="T2254" s="2"/>
      <c r="U2254" s="2"/>
      <c r="V2254" s="2"/>
      <c r="W2254" s="2"/>
      <c r="X2254" s="2"/>
      <c r="Y2254" s="2"/>
      <c r="Z2254" s="2"/>
      <c r="AA2254" s="2"/>
      <c r="AB2254" s="2"/>
      <c r="AC2254" s="2"/>
      <c r="AD2254" s="2"/>
      <c r="AE2254" s="2"/>
      <c r="AF2254" s="2"/>
      <c r="AG2254" s="2"/>
      <c r="AH2254" s="2"/>
    </row>
    <row r="2255" spans="1:34" s="51" customFormat="1">
      <c r="A2255" s="52">
        <v>0</v>
      </c>
      <c r="B2255" s="52"/>
      <c r="C2255" s="53"/>
      <c r="D2255" s="62">
        <v>2010</v>
      </c>
      <c r="E2255" s="62">
        <v>2</v>
      </c>
      <c r="F2255" s="62">
        <v>2010</v>
      </c>
      <c r="G2255" s="62">
        <v>2010</v>
      </c>
      <c r="H2255" s="131">
        <v>0</v>
      </c>
      <c r="I2255" s="131">
        <v>0</v>
      </c>
      <c r="J2255" s="131">
        <v>0</v>
      </c>
      <c r="K2255" s="131">
        <v>0</v>
      </c>
      <c r="L2255" s="43">
        <v>0</v>
      </c>
      <c r="M2255" s="2"/>
      <c r="N2255" s="43"/>
      <c r="O2255" s="2"/>
      <c r="P2255" s="2"/>
      <c r="Q2255" s="2"/>
      <c r="R2255" s="2"/>
      <c r="S2255" s="2"/>
      <c r="T2255" s="2"/>
      <c r="U2255" s="2"/>
      <c r="V2255" s="2"/>
      <c r="W2255" s="2"/>
      <c r="X2255" s="2"/>
      <c r="Y2255" s="2"/>
      <c r="Z2255" s="2"/>
      <c r="AA2255" s="2"/>
      <c r="AB2255" s="2"/>
      <c r="AC2255" s="2"/>
      <c r="AD2255" s="2"/>
      <c r="AE2255" s="2"/>
      <c r="AF2255" s="2"/>
      <c r="AG2255" s="2"/>
      <c r="AH2255" s="2"/>
    </row>
    <row r="2256" spans="1:34" s="51" customFormat="1">
      <c r="A2256" s="52">
        <v>0</v>
      </c>
      <c r="B2256" s="52"/>
      <c r="C2256" s="53"/>
      <c r="D2256" s="62">
        <v>2010</v>
      </c>
      <c r="E2256" s="62">
        <v>3</v>
      </c>
      <c r="F2256" s="62">
        <v>2010</v>
      </c>
      <c r="G2256" s="62">
        <v>2010</v>
      </c>
      <c r="H2256" s="131">
        <v>0</v>
      </c>
      <c r="I2256" s="131">
        <v>0</v>
      </c>
      <c r="J2256" s="131">
        <v>0</v>
      </c>
      <c r="K2256" s="131">
        <v>0</v>
      </c>
      <c r="L2256" s="43">
        <v>0</v>
      </c>
      <c r="M2256" s="2"/>
      <c r="N2256" s="43"/>
      <c r="O2256" s="2"/>
      <c r="P2256" s="2"/>
      <c r="Q2256" s="2"/>
      <c r="R2256" s="2"/>
      <c r="S2256" s="2"/>
      <c r="T2256" s="2"/>
      <c r="U2256" s="2"/>
      <c r="V2256" s="2"/>
      <c r="W2256" s="2"/>
      <c r="X2256" s="2"/>
      <c r="Y2256" s="2"/>
      <c r="Z2256" s="2"/>
      <c r="AA2256" s="2"/>
      <c r="AB2256" s="2"/>
      <c r="AC2256" s="2"/>
      <c r="AD2256" s="2"/>
      <c r="AE2256" s="2"/>
      <c r="AF2256" s="2"/>
      <c r="AG2256" s="2"/>
      <c r="AH2256" s="2"/>
    </row>
    <row r="2257" spans="1:34" s="51" customFormat="1">
      <c r="A2257" s="52">
        <v>0</v>
      </c>
      <c r="B2257" s="52"/>
      <c r="C2257" s="53"/>
      <c r="D2257" s="62">
        <v>2010</v>
      </c>
      <c r="E2257" s="62">
        <v>4</v>
      </c>
      <c r="F2257" s="62">
        <v>2010</v>
      </c>
      <c r="G2257" s="62">
        <v>2010</v>
      </c>
      <c r="H2257" s="131">
        <v>0</v>
      </c>
      <c r="I2257" s="131">
        <v>0</v>
      </c>
      <c r="J2257" s="131">
        <v>0</v>
      </c>
      <c r="K2257" s="131">
        <v>0</v>
      </c>
      <c r="L2257" s="43">
        <v>0</v>
      </c>
      <c r="M2257" s="2"/>
      <c r="N2257" s="43"/>
      <c r="O2257" s="2"/>
      <c r="P2257" s="2"/>
      <c r="Q2257" s="2"/>
      <c r="R2257" s="2"/>
      <c r="S2257" s="2"/>
      <c r="T2257" s="2"/>
      <c r="U2257" s="2"/>
      <c r="V2257" s="2"/>
      <c r="W2257" s="2"/>
      <c r="X2257" s="2"/>
      <c r="Y2257" s="2"/>
      <c r="Z2257" s="2"/>
      <c r="AA2257" s="2"/>
      <c r="AB2257" s="2"/>
      <c r="AC2257" s="2"/>
      <c r="AD2257" s="2"/>
      <c r="AE2257" s="2"/>
      <c r="AF2257" s="2"/>
      <c r="AG2257" s="2"/>
      <c r="AH2257" s="2"/>
    </row>
    <row r="2258" spans="1:34" s="51" customFormat="1">
      <c r="A2258" s="52">
        <v>0</v>
      </c>
      <c r="B2258" s="52"/>
      <c r="C2258" s="53"/>
      <c r="D2258" s="62">
        <v>2010</v>
      </c>
      <c r="E2258" s="62">
        <v>5</v>
      </c>
      <c r="F2258" s="62">
        <v>2010</v>
      </c>
      <c r="G2258" s="62">
        <v>2011</v>
      </c>
      <c r="H2258" s="131">
        <v>0</v>
      </c>
      <c r="I2258" s="131">
        <v>0</v>
      </c>
      <c r="J2258" s="131">
        <v>0</v>
      </c>
      <c r="K2258" s="131">
        <v>0</v>
      </c>
      <c r="L2258" s="43">
        <v>0</v>
      </c>
      <c r="M2258" s="2"/>
      <c r="N2258" s="43"/>
      <c r="O2258" s="2"/>
      <c r="P2258" s="2"/>
      <c r="Q2258" s="2"/>
      <c r="R2258" s="2"/>
      <c r="S2258" s="2"/>
      <c r="T2258" s="2"/>
      <c r="U2258" s="2"/>
      <c r="V2258" s="2"/>
      <c r="W2258" s="2"/>
      <c r="X2258" s="2"/>
      <c r="Y2258" s="2"/>
      <c r="Z2258" s="2"/>
      <c r="AA2258" s="2"/>
      <c r="AB2258" s="2"/>
      <c r="AC2258" s="2"/>
      <c r="AD2258" s="2"/>
      <c r="AE2258" s="2"/>
      <c r="AF2258" s="2"/>
      <c r="AG2258" s="2"/>
      <c r="AH2258" s="2"/>
    </row>
    <row r="2259" spans="1:34" s="51" customFormat="1">
      <c r="A2259" s="52">
        <v>0</v>
      </c>
      <c r="B2259" s="52"/>
      <c r="C2259" s="53"/>
      <c r="D2259" s="62">
        <v>2010</v>
      </c>
      <c r="E2259" s="62">
        <v>6</v>
      </c>
      <c r="F2259" s="62">
        <v>2010</v>
      </c>
      <c r="G2259" s="62">
        <v>2011</v>
      </c>
      <c r="H2259" s="131">
        <v>0</v>
      </c>
      <c r="I2259" s="131">
        <v>0</v>
      </c>
      <c r="J2259" s="131">
        <v>0</v>
      </c>
      <c r="K2259" s="131">
        <v>0</v>
      </c>
      <c r="L2259" s="43">
        <v>0</v>
      </c>
      <c r="M2259" s="2"/>
      <c r="N2259" s="43"/>
      <c r="O2259" s="2"/>
      <c r="P2259" s="2"/>
      <c r="Q2259" s="2"/>
      <c r="R2259" s="2"/>
      <c r="S2259" s="2"/>
      <c r="T2259" s="2"/>
      <c r="U2259" s="2"/>
      <c r="V2259" s="2"/>
      <c r="W2259" s="2"/>
      <c r="X2259" s="2"/>
      <c r="Y2259" s="2"/>
      <c r="Z2259" s="2"/>
      <c r="AA2259" s="2"/>
      <c r="AB2259" s="2"/>
      <c r="AC2259" s="2"/>
      <c r="AD2259" s="2"/>
      <c r="AE2259" s="2"/>
      <c r="AF2259" s="2"/>
      <c r="AG2259" s="2"/>
      <c r="AH2259" s="2"/>
    </row>
    <row r="2260" spans="1:34" s="51" customFormat="1">
      <c r="A2260" s="52">
        <v>0</v>
      </c>
      <c r="B2260" s="52"/>
      <c r="C2260" s="53"/>
      <c r="D2260" s="62">
        <v>2010</v>
      </c>
      <c r="E2260" s="62">
        <v>7</v>
      </c>
      <c r="F2260" s="62">
        <v>2011</v>
      </c>
      <c r="G2260" s="62">
        <v>2011</v>
      </c>
      <c r="H2260" s="131">
        <v>0</v>
      </c>
      <c r="I2260" s="131">
        <v>0</v>
      </c>
      <c r="J2260" s="131">
        <v>0</v>
      </c>
      <c r="K2260" s="131">
        <v>0</v>
      </c>
      <c r="L2260" s="43">
        <v>0</v>
      </c>
      <c r="M2260" s="2"/>
      <c r="N2260" s="43"/>
      <c r="O2260" s="2"/>
      <c r="P2260" s="2"/>
      <c r="Q2260" s="2"/>
      <c r="R2260" s="2"/>
      <c r="S2260" s="2"/>
      <c r="T2260" s="2"/>
      <c r="U2260" s="2"/>
      <c r="V2260" s="2"/>
      <c r="W2260" s="2"/>
      <c r="X2260" s="2"/>
      <c r="Y2260" s="2"/>
      <c r="Z2260" s="2"/>
      <c r="AA2260" s="2"/>
      <c r="AB2260" s="2"/>
      <c r="AC2260" s="2"/>
      <c r="AD2260" s="2"/>
      <c r="AE2260" s="2"/>
      <c r="AF2260" s="2"/>
      <c r="AG2260" s="2"/>
      <c r="AH2260" s="2"/>
    </row>
    <row r="2261" spans="1:34" s="51" customFormat="1">
      <c r="A2261" s="52">
        <v>0</v>
      </c>
      <c r="B2261" s="52"/>
      <c r="C2261" s="53"/>
      <c r="D2261" s="62">
        <v>2010</v>
      </c>
      <c r="E2261" s="62">
        <v>8</v>
      </c>
      <c r="F2261" s="62">
        <v>2011</v>
      </c>
      <c r="G2261" s="62">
        <v>2011</v>
      </c>
      <c r="H2261" s="131">
        <v>0</v>
      </c>
      <c r="I2261" s="131">
        <v>0</v>
      </c>
      <c r="J2261" s="131">
        <v>0</v>
      </c>
      <c r="K2261" s="131">
        <v>0</v>
      </c>
      <c r="L2261" s="43">
        <v>0</v>
      </c>
      <c r="M2261" s="2"/>
      <c r="N2261" s="43"/>
      <c r="O2261" s="2"/>
      <c r="P2261" s="2"/>
      <c r="Q2261" s="2"/>
      <c r="R2261" s="2"/>
      <c r="S2261" s="2"/>
      <c r="T2261" s="2"/>
      <c r="U2261" s="2"/>
      <c r="V2261" s="2"/>
      <c r="W2261" s="2"/>
      <c r="X2261" s="2"/>
      <c r="Y2261" s="2"/>
      <c r="Z2261" s="2"/>
      <c r="AA2261" s="2"/>
      <c r="AB2261" s="2"/>
      <c r="AC2261" s="2"/>
      <c r="AD2261" s="2"/>
      <c r="AE2261" s="2"/>
      <c r="AF2261" s="2"/>
      <c r="AG2261" s="2"/>
      <c r="AH2261" s="2"/>
    </row>
    <row r="2262" spans="1:34" s="51" customFormat="1">
      <c r="A2262" s="52">
        <v>0</v>
      </c>
      <c r="B2262" s="52"/>
      <c r="C2262" s="53"/>
      <c r="D2262" s="62">
        <v>2010</v>
      </c>
      <c r="E2262" s="62">
        <v>9</v>
      </c>
      <c r="F2262" s="62">
        <v>2011</v>
      </c>
      <c r="G2262" s="62">
        <v>2011</v>
      </c>
      <c r="H2262" s="131">
        <v>0</v>
      </c>
      <c r="I2262" s="131">
        <v>0</v>
      </c>
      <c r="J2262" s="131">
        <v>0</v>
      </c>
      <c r="K2262" s="131">
        <v>0</v>
      </c>
      <c r="L2262" s="43">
        <v>0</v>
      </c>
      <c r="M2262" s="2"/>
      <c r="N2262" s="43"/>
      <c r="O2262" s="2"/>
      <c r="P2262" s="2"/>
      <c r="Q2262" s="2"/>
      <c r="R2262" s="2"/>
      <c r="S2262" s="2"/>
      <c r="T2262" s="2"/>
      <c r="U2262" s="2"/>
      <c r="V2262" s="2"/>
      <c r="W2262" s="2"/>
      <c r="X2262" s="2"/>
      <c r="Y2262" s="2"/>
      <c r="Z2262" s="2"/>
      <c r="AA2262" s="2"/>
      <c r="AB2262" s="2"/>
      <c r="AC2262" s="2"/>
      <c r="AD2262" s="2"/>
      <c r="AE2262" s="2"/>
      <c r="AF2262" s="2"/>
      <c r="AG2262" s="2"/>
      <c r="AH2262" s="2"/>
    </row>
    <row r="2263" spans="1:34" s="51" customFormat="1">
      <c r="A2263" s="52">
        <v>0</v>
      </c>
      <c r="B2263" s="52"/>
      <c r="C2263" s="53"/>
      <c r="D2263" s="62">
        <v>2010</v>
      </c>
      <c r="E2263" s="62">
        <v>10</v>
      </c>
      <c r="F2263" s="62">
        <v>2011</v>
      </c>
      <c r="G2263" s="62">
        <v>2011</v>
      </c>
      <c r="H2263" s="131">
        <v>0</v>
      </c>
      <c r="I2263" s="131">
        <v>0</v>
      </c>
      <c r="J2263" s="131">
        <v>0</v>
      </c>
      <c r="K2263" s="131">
        <v>0</v>
      </c>
      <c r="L2263" s="43">
        <v>0</v>
      </c>
      <c r="M2263" s="2"/>
      <c r="N2263" s="43"/>
      <c r="O2263" s="2"/>
      <c r="P2263" s="2"/>
      <c r="Q2263" s="2"/>
      <c r="R2263" s="2"/>
      <c r="S2263" s="2"/>
      <c r="T2263" s="2"/>
      <c r="U2263" s="2"/>
      <c r="V2263" s="2"/>
      <c r="W2263" s="2"/>
      <c r="X2263" s="2"/>
      <c r="Y2263" s="2"/>
      <c r="Z2263" s="2"/>
      <c r="AA2263" s="2"/>
      <c r="AB2263" s="2"/>
      <c r="AC2263" s="2"/>
      <c r="AD2263" s="2"/>
      <c r="AE2263" s="2"/>
      <c r="AF2263" s="2"/>
      <c r="AG2263" s="2"/>
      <c r="AH2263" s="2"/>
    </row>
    <row r="2264" spans="1:34" s="51" customFormat="1">
      <c r="A2264" s="52">
        <v>0</v>
      </c>
      <c r="B2264" s="52"/>
      <c r="C2264" s="53"/>
      <c r="D2264" s="62">
        <v>2010</v>
      </c>
      <c r="E2264" s="62">
        <v>11</v>
      </c>
      <c r="F2264" s="62">
        <v>2011</v>
      </c>
      <c r="G2264" s="62">
        <v>2011</v>
      </c>
      <c r="H2264" s="131">
        <v>0</v>
      </c>
      <c r="I2264" s="131">
        <v>0</v>
      </c>
      <c r="J2264" s="131">
        <v>0</v>
      </c>
      <c r="K2264" s="131">
        <v>0</v>
      </c>
      <c r="L2264" s="43">
        <v>0</v>
      </c>
      <c r="M2264" s="2"/>
      <c r="N2264" s="43"/>
      <c r="O2264" s="2"/>
      <c r="P2264" s="2"/>
      <c r="Q2264" s="2"/>
      <c r="R2264" s="2"/>
      <c r="S2264" s="2"/>
      <c r="T2264" s="2"/>
      <c r="U2264" s="2"/>
      <c r="V2264" s="2"/>
      <c r="W2264" s="2"/>
      <c r="X2264" s="2"/>
      <c r="Y2264" s="2"/>
      <c r="Z2264" s="2"/>
      <c r="AA2264" s="2"/>
      <c r="AB2264" s="2"/>
      <c r="AC2264" s="2"/>
      <c r="AD2264" s="2"/>
      <c r="AE2264" s="2"/>
      <c r="AF2264" s="2"/>
      <c r="AG2264" s="2"/>
      <c r="AH2264" s="2"/>
    </row>
    <row r="2265" spans="1:34" s="51" customFormat="1">
      <c r="A2265" s="52">
        <v>0</v>
      </c>
      <c r="B2265" s="52"/>
      <c r="C2265" s="53"/>
      <c r="D2265" s="62">
        <v>2010</v>
      </c>
      <c r="E2265" s="62">
        <v>12</v>
      </c>
      <c r="F2265" s="62">
        <v>2011</v>
      </c>
      <c r="G2265" s="62">
        <v>2011</v>
      </c>
      <c r="H2265" s="131">
        <v>0</v>
      </c>
      <c r="I2265" s="131">
        <v>0</v>
      </c>
      <c r="J2265" s="131">
        <v>0</v>
      </c>
      <c r="K2265" s="131">
        <v>0</v>
      </c>
      <c r="L2265" s="43">
        <v>0</v>
      </c>
      <c r="M2265" s="2"/>
      <c r="N2265" s="43"/>
      <c r="O2265" s="2"/>
      <c r="P2265" s="2"/>
      <c r="Q2265" s="2"/>
      <c r="R2265" s="2"/>
      <c r="S2265" s="2"/>
      <c r="T2265" s="2"/>
      <c r="U2265" s="2"/>
      <c r="V2265" s="2"/>
      <c r="W2265" s="2"/>
      <c r="X2265" s="2"/>
      <c r="Y2265" s="2"/>
      <c r="Z2265" s="2"/>
      <c r="AA2265" s="2"/>
      <c r="AB2265" s="2"/>
      <c r="AC2265" s="2"/>
      <c r="AD2265" s="2"/>
      <c r="AE2265" s="2"/>
      <c r="AF2265" s="2"/>
      <c r="AG2265" s="2"/>
      <c r="AH2265" s="2"/>
    </row>
    <row r="2266" spans="1:34" s="51" customFormat="1">
      <c r="A2266" s="52">
        <v>0</v>
      </c>
      <c r="B2266" s="52"/>
      <c r="C2266" s="53"/>
      <c r="D2266" s="62">
        <v>2011</v>
      </c>
      <c r="E2266" s="62">
        <v>1</v>
      </c>
      <c r="F2266" s="62">
        <v>2011</v>
      </c>
      <c r="G2266" s="62">
        <v>2011</v>
      </c>
      <c r="H2266" s="131">
        <v>0</v>
      </c>
      <c r="I2266" s="131">
        <v>0</v>
      </c>
      <c r="J2266" s="131">
        <v>0</v>
      </c>
      <c r="K2266" s="131">
        <v>0</v>
      </c>
      <c r="L2266" s="43">
        <v>0</v>
      </c>
      <c r="M2266" s="2"/>
      <c r="N2266" s="43"/>
      <c r="O2266" s="2"/>
      <c r="P2266" s="2"/>
      <c r="Q2266" s="2"/>
      <c r="R2266" s="2"/>
      <c r="S2266" s="2"/>
      <c r="T2266" s="2"/>
      <c r="U2266" s="2"/>
      <c r="V2266" s="2"/>
      <c r="W2266" s="2"/>
      <c r="X2266" s="2"/>
      <c r="Y2266" s="2"/>
      <c r="Z2266" s="2"/>
      <c r="AA2266" s="2"/>
      <c r="AB2266" s="2"/>
      <c r="AC2266" s="2"/>
      <c r="AD2266" s="2"/>
      <c r="AE2266" s="2"/>
      <c r="AF2266" s="2"/>
      <c r="AG2266" s="2"/>
      <c r="AH2266" s="2"/>
    </row>
    <row r="2267" spans="1:34" s="51" customFormat="1">
      <c r="A2267" s="52">
        <v>0</v>
      </c>
      <c r="B2267" s="52"/>
      <c r="C2267" s="53"/>
      <c r="D2267" s="62">
        <v>2011</v>
      </c>
      <c r="E2267" s="62">
        <v>2</v>
      </c>
      <c r="F2267" s="62">
        <v>2011</v>
      </c>
      <c r="G2267" s="62">
        <v>2011</v>
      </c>
      <c r="H2267" s="131">
        <v>0</v>
      </c>
      <c r="I2267" s="131">
        <v>0</v>
      </c>
      <c r="J2267" s="131">
        <v>0</v>
      </c>
      <c r="K2267" s="131">
        <v>0</v>
      </c>
      <c r="L2267" s="43">
        <v>0</v>
      </c>
      <c r="M2267" s="2"/>
      <c r="N2267" s="43"/>
      <c r="O2267" s="2"/>
      <c r="P2267" s="2"/>
      <c r="Q2267" s="2"/>
      <c r="R2267" s="2"/>
      <c r="S2267" s="2"/>
      <c r="T2267" s="2"/>
      <c r="U2267" s="2"/>
      <c r="V2267" s="2"/>
      <c r="W2267" s="2"/>
      <c r="X2267" s="2"/>
      <c r="Y2267" s="2"/>
      <c r="Z2267" s="2"/>
      <c r="AA2267" s="2"/>
      <c r="AB2267" s="2"/>
      <c r="AC2267" s="2"/>
      <c r="AD2267" s="2"/>
      <c r="AE2267" s="2"/>
      <c r="AF2267" s="2"/>
      <c r="AG2267" s="2"/>
      <c r="AH2267" s="2"/>
    </row>
    <row r="2268" spans="1:34" s="51" customFormat="1">
      <c r="A2268" s="52">
        <v>0</v>
      </c>
      <c r="B2268" s="52"/>
      <c r="C2268" s="53"/>
      <c r="D2268" s="62">
        <v>2011</v>
      </c>
      <c r="E2268" s="62">
        <v>3</v>
      </c>
      <c r="F2268" s="62">
        <v>2011</v>
      </c>
      <c r="G2268" s="62">
        <v>2011</v>
      </c>
      <c r="H2268" s="131">
        <v>0</v>
      </c>
      <c r="I2268" s="131">
        <v>0</v>
      </c>
      <c r="J2268" s="131">
        <v>0</v>
      </c>
      <c r="K2268" s="131">
        <v>0</v>
      </c>
      <c r="L2268" s="43">
        <v>0</v>
      </c>
      <c r="M2268" s="2"/>
      <c r="N2268" s="43"/>
      <c r="O2268" s="2"/>
      <c r="P2268" s="2"/>
      <c r="Q2268" s="2"/>
      <c r="R2268" s="2"/>
      <c r="S2268" s="2"/>
      <c r="T2268" s="2"/>
      <c r="U2268" s="2"/>
      <c r="V2268" s="2"/>
      <c r="W2268" s="2"/>
      <c r="X2268" s="2"/>
      <c r="Y2268" s="2"/>
      <c r="Z2268" s="2"/>
      <c r="AA2268" s="2"/>
      <c r="AB2268" s="2"/>
      <c r="AC2268" s="2"/>
      <c r="AD2268" s="2"/>
      <c r="AE2268" s="2"/>
      <c r="AF2268" s="2"/>
      <c r="AG2268" s="2"/>
      <c r="AH2268" s="2"/>
    </row>
    <row r="2269" spans="1:34" s="51" customFormat="1">
      <c r="A2269" s="52">
        <v>0</v>
      </c>
      <c r="B2269" s="52"/>
      <c r="C2269" s="53"/>
      <c r="D2269" s="62">
        <v>2011</v>
      </c>
      <c r="E2269" s="62">
        <v>4</v>
      </c>
      <c r="F2269" s="62">
        <v>2011</v>
      </c>
      <c r="G2269" s="62">
        <v>2011</v>
      </c>
      <c r="H2269" s="131">
        <v>0</v>
      </c>
      <c r="I2269" s="131">
        <v>0</v>
      </c>
      <c r="J2269" s="131">
        <v>0</v>
      </c>
      <c r="K2269" s="131">
        <v>0</v>
      </c>
      <c r="L2269" s="43">
        <v>0</v>
      </c>
      <c r="M2269" s="2"/>
      <c r="N2269" s="43"/>
      <c r="O2269" s="2"/>
      <c r="P2269" s="2"/>
      <c r="Q2269" s="2"/>
      <c r="R2269" s="2"/>
      <c r="S2269" s="2"/>
      <c r="T2269" s="2"/>
      <c r="U2269" s="2"/>
      <c r="V2269" s="2"/>
      <c r="W2269" s="2"/>
      <c r="X2269" s="2"/>
      <c r="Y2269" s="2"/>
      <c r="Z2269" s="2"/>
      <c r="AA2269" s="2"/>
      <c r="AB2269" s="2"/>
      <c r="AC2269" s="2"/>
      <c r="AD2269" s="2"/>
      <c r="AE2269" s="2"/>
      <c r="AF2269" s="2"/>
      <c r="AG2269" s="2"/>
      <c r="AH2269" s="2"/>
    </row>
    <row r="2270" spans="1:34" s="51" customFormat="1">
      <c r="A2270" s="52">
        <v>0</v>
      </c>
      <c r="B2270" s="52"/>
      <c r="C2270" s="53"/>
      <c r="D2270" s="62">
        <v>2011</v>
      </c>
      <c r="E2270" s="62">
        <v>5</v>
      </c>
      <c r="F2270" s="62">
        <v>2011</v>
      </c>
      <c r="G2270" s="62">
        <v>2012</v>
      </c>
      <c r="H2270" s="131">
        <v>0</v>
      </c>
      <c r="I2270" s="131">
        <v>0</v>
      </c>
      <c r="J2270" s="131">
        <v>0</v>
      </c>
      <c r="K2270" s="131">
        <v>0</v>
      </c>
      <c r="L2270" s="43">
        <v>0</v>
      </c>
      <c r="M2270" s="2"/>
      <c r="N2270" s="43"/>
      <c r="O2270" s="2"/>
      <c r="P2270" s="2"/>
      <c r="Q2270" s="2"/>
      <c r="R2270" s="2"/>
      <c r="S2270" s="2"/>
      <c r="T2270" s="2"/>
      <c r="U2270" s="2"/>
      <c r="V2270" s="2"/>
      <c r="W2270" s="2"/>
      <c r="X2270" s="2"/>
      <c r="Y2270" s="2"/>
      <c r="Z2270" s="2"/>
      <c r="AA2270" s="2"/>
      <c r="AB2270" s="2"/>
      <c r="AC2270" s="2"/>
      <c r="AD2270" s="2"/>
      <c r="AE2270" s="2"/>
      <c r="AF2270" s="2"/>
      <c r="AG2270" s="2"/>
      <c r="AH2270" s="2"/>
    </row>
    <row r="2271" spans="1:34" s="51" customFormat="1">
      <c r="A2271" s="52">
        <v>0</v>
      </c>
      <c r="B2271" s="52"/>
      <c r="C2271" s="53"/>
      <c r="D2271" s="62">
        <v>2011</v>
      </c>
      <c r="E2271" s="62">
        <v>6</v>
      </c>
      <c r="F2271" s="62">
        <v>2011</v>
      </c>
      <c r="G2271" s="62">
        <v>2012</v>
      </c>
      <c r="H2271" s="131">
        <v>0</v>
      </c>
      <c r="I2271" s="131">
        <v>0</v>
      </c>
      <c r="J2271" s="131">
        <v>0</v>
      </c>
      <c r="K2271" s="131">
        <v>0</v>
      </c>
      <c r="L2271" s="43">
        <v>0</v>
      </c>
      <c r="M2271" s="2"/>
      <c r="N2271" s="43"/>
      <c r="O2271" s="2"/>
      <c r="P2271" s="2"/>
      <c r="Q2271" s="2"/>
      <c r="R2271" s="2"/>
      <c r="S2271" s="2"/>
      <c r="T2271" s="2"/>
      <c r="U2271" s="2"/>
      <c r="V2271" s="2"/>
      <c r="W2271" s="2"/>
      <c r="X2271" s="2"/>
      <c r="Y2271" s="2"/>
      <c r="Z2271" s="2"/>
      <c r="AA2271" s="2"/>
      <c r="AB2271" s="2"/>
      <c r="AC2271" s="2"/>
      <c r="AD2271" s="2"/>
      <c r="AE2271" s="2"/>
      <c r="AF2271" s="2"/>
      <c r="AG2271" s="2"/>
      <c r="AH2271" s="2"/>
    </row>
    <row r="2272" spans="1:34" s="51" customFormat="1">
      <c r="A2272" s="52">
        <v>0</v>
      </c>
      <c r="B2272" s="52"/>
      <c r="C2272" s="53"/>
      <c r="D2272" s="62">
        <v>2011</v>
      </c>
      <c r="E2272" s="62">
        <v>7</v>
      </c>
      <c r="F2272" s="62">
        <v>2012</v>
      </c>
      <c r="G2272" s="62">
        <v>2012</v>
      </c>
      <c r="H2272" s="131">
        <v>0</v>
      </c>
      <c r="I2272" s="131">
        <v>0</v>
      </c>
      <c r="J2272" s="131">
        <v>0</v>
      </c>
      <c r="K2272" s="131">
        <v>0</v>
      </c>
      <c r="L2272" s="43">
        <v>0</v>
      </c>
      <c r="M2272" s="2"/>
      <c r="N2272" s="43"/>
      <c r="O2272" s="2"/>
      <c r="P2272" s="2"/>
      <c r="Q2272" s="2"/>
      <c r="R2272" s="2"/>
      <c r="S2272" s="2"/>
      <c r="T2272" s="2"/>
      <c r="U2272" s="2"/>
      <c r="V2272" s="2"/>
      <c r="W2272" s="2"/>
      <c r="X2272" s="2"/>
      <c r="Y2272" s="2"/>
      <c r="Z2272" s="2"/>
      <c r="AA2272" s="2"/>
      <c r="AB2272" s="2"/>
      <c r="AC2272" s="2"/>
      <c r="AD2272" s="2"/>
      <c r="AE2272" s="2"/>
      <c r="AF2272" s="2"/>
      <c r="AG2272" s="2"/>
      <c r="AH2272" s="2"/>
    </row>
    <row r="2273" spans="1:34" s="51" customFormat="1">
      <c r="A2273" s="52">
        <v>0</v>
      </c>
      <c r="B2273" s="52"/>
      <c r="C2273" s="53"/>
      <c r="D2273" s="62">
        <v>2011</v>
      </c>
      <c r="E2273" s="62">
        <v>8</v>
      </c>
      <c r="F2273" s="62">
        <v>2012</v>
      </c>
      <c r="G2273" s="62">
        <v>2012</v>
      </c>
      <c r="H2273" s="131">
        <v>0</v>
      </c>
      <c r="I2273" s="131">
        <v>0</v>
      </c>
      <c r="J2273" s="131">
        <v>0</v>
      </c>
      <c r="K2273" s="131">
        <v>0</v>
      </c>
      <c r="L2273" s="43">
        <v>0</v>
      </c>
      <c r="M2273" s="2"/>
      <c r="N2273" s="43"/>
      <c r="O2273" s="2"/>
      <c r="P2273" s="2"/>
      <c r="Q2273" s="2"/>
      <c r="R2273" s="2"/>
      <c r="S2273" s="2"/>
      <c r="T2273" s="2"/>
      <c r="U2273" s="2"/>
      <c r="V2273" s="2"/>
      <c r="W2273" s="2"/>
      <c r="X2273" s="2"/>
      <c r="Y2273" s="2"/>
      <c r="Z2273" s="2"/>
      <c r="AA2273" s="2"/>
      <c r="AB2273" s="2"/>
      <c r="AC2273" s="2"/>
      <c r="AD2273" s="2"/>
      <c r="AE2273" s="2"/>
      <c r="AF2273" s="2"/>
      <c r="AG2273" s="2"/>
      <c r="AH2273" s="2"/>
    </row>
    <row r="2274" spans="1:34" s="51" customFormat="1">
      <c r="A2274" s="52">
        <v>0</v>
      </c>
      <c r="B2274" s="52"/>
      <c r="C2274" s="53"/>
      <c r="D2274" s="62">
        <v>2011</v>
      </c>
      <c r="E2274" s="62">
        <v>9</v>
      </c>
      <c r="F2274" s="62">
        <v>2012</v>
      </c>
      <c r="G2274" s="62">
        <v>2012</v>
      </c>
      <c r="H2274" s="131">
        <v>0</v>
      </c>
      <c r="I2274" s="131">
        <v>0</v>
      </c>
      <c r="J2274" s="131">
        <v>0</v>
      </c>
      <c r="K2274" s="131">
        <v>0</v>
      </c>
      <c r="L2274" s="43">
        <v>0</v>
      </c>
      <c r="M2274" s="2"/>
      <c r="N2274" s="43"/>
      <c r="O2274" s="2"/>
      <c r="P2274" s="2"/>
      <c r="Q2274" s="2"/>
      <c r="R2274" s="2"/>
      <c r="S2274" s="2"/>
      <c r="T2274" s="2"/>
      <c r="U2274" s="2"/>
      <c r="V2274" s="2"/>
      <c r="W2274" s="2"/>
      <c r="X2274" s="2"/>
      <c r="Y2274" s="2"/>
      <c r="Z2274" s="2"/>
      <c r="AA2274" s="2"/>
      <c r="AB2274" s="2"/>
      <c r="AC2274" s="2"/>
      <c r="AD2274" s="2"/>
      <c r="AE2274" s="2"/>
      <c r="AF2274" s="2"/>
      <c r="AG2274" s="2"/>
      <c r="AH2274" s="2"/>
    </row>
    <row r="2275" spans="1:34" s="51" customFormat="1">
      <c r="A2275" s="52">
        <v>0</v>
      </c>
      <c r="B2275" s="52"/>
      <c r="C2275" s="53"/>
      <c r="D2275" s="62">
        <v>2011</v>
      </c>
      <c r="E2275" s="62">
        <v>10</v>
      </c>
      <c r="F2275" s="62">
        <v>2012</v>
      </c>
      <c r="G2275" s="62">
        <v>2012</v>
      </c>
      <c r="H2275" s="131">
        <v>0</v>
      </c>
      <c r="I2275" s="131">
        <v>0</v>
      </c>
      <c r="J2275" s="131">
        <v>0</v>
      </c>
      <c r="K2275" s="131">
        <v>0</v>
      </c>
      <c r="L2275" s="43">
        <v>0</v>
      </c>
      <c r="M2275" s="2"/>
      <c r="N2275" s="43"/>
      <c r="O2275" s="2"/>
      <c r="P2275" s="2"/>
      <c r="Q2275" s="2"/>
      <c r="R2275" s="2"/>
      <c r="S2275" s="2"/>
      <c r="T2275" s="2"/>
      <c r="U2275" s="2"/>
      <c r="V2275" s="2"/>
      <c r="W2275" s="2"/>
      <c r="X2275" s="2"/>
      <c r="Y2275" s="2"/>
      <c r="Z2275" s="2"/>
      <c r="AA2275" s="2"/>
      <c r="AB2275" s="2"/>
      <c r="AC2275" s="2"/>
      <c r="AD2275" s="2"/>
      <c r="AE2275" s="2"/>
      <c r="AF2275" s="2"/>
      <c r="AG2275" s="2"/>
      <c r="AH2275" s="2"/>
    </row>
    <row r="2276" spans="1:34" s="51" customFormat="1">
      <c r="A2276" s="52">
        <v>0</v>
      </c>
      <c r="B2276" s="52"/>
      <c r="C2276" s="53"/>
      <c r="D2276" s="62">
        <v>2011</v>
      </c>
      <c r="E2276" s="62">
        <v>11</v>
      </c>
      <c r="F2276" s="62">
        <v>2012</v>
      </c>
      <c r="G2276" s="62">
        <v>2012</v>
      </c>
      <c r="H2276" s="131">
        <v>0</v>
      </c>
      <c r="I2276" s="131">
        <v>0</v>
      </c>
      <c r="J2276" s="131">
        <v>0</v>
      </c>
      <c r="K2276" s="131">
        <v>0</v>
      </c>
      <c r="L2276" s="43">
        <v>0</v>
      </c>
      <c r="M2276" s="2"/>
      <c r="N2276" s="43"/>
      <c r="O2276" s="2"/>
      <c r="P2276" s="2"/>
      <c r="Q2276" s="2"/>
      <c r="R2276" s="2"/>
      <c r="S2276" s="2"/>
      <c r="T2276" s="2"/>
      <c r="U2276" s="2"/>
      <c r="V2276" s="2"/>
      <c r="W2276" s="2"/>
      <c r="X2276" s="2"/>
      <c r="Y2276" s="2"/>
      <c r="Z2276" s="2"/>
      <c r="AA2276" s="2"/>
      <c r="AB2276" s="2"/>
      <c r="AC2276" s="2"/>
      <c r="AD2276" s="2"/>
      <c r="AE2276" s="2"/>
      <c r="AF2276" s="2"/>
      <c r="AG2276" s="2"/>
      <c r="AH2276" s="2"/>
    </row>
    <row r="2277" spans="1:34" s="51" customFormat="1">
      <c r="A2277" s="52">
        <v>0</v>
      </c>
      <c r="B2277" s="52"/>
      <c r="C2277" s="53"/>
      <c r="D2277" s="62">
        <v>2011</v>
      </c>
      <c r="E2277" s="62">
        <v>12</v>
      </c>
      <c r="F2277" s="62">
        <v>2012</v>
      </c>
      <c r="G2277" s="62">
        <v>2012</v>
      </c>
      <c r="H2277" s="131">
        <v>0</v>
      </c>
      <c r="I2277" s="131">
        <v>0</v>
      </c>
      <c r="J2277" s="131">
        <v>0</v>
      </c>
      <c r="K2277" s="131">
        <v>0</v>
      </c>
      <c r="L2277" s="43">
        <v>0</v>
      </c>
      <c r="M2277" s="2"/>
      <c r="N2277" s="43"/>
      <c r="O2277" s="2"/>
      <c r="P2277" s="2"/>
      <c r="Q2277" s="2"/>
      <c r="R2277" s="2"/>
      <c r="S2277" s="2"/>
      <c r="T2277" s="2"/>
      <c r="U2277" s="2"/>
      <c r="V2277" s="2"/>
      <c r="W2277" s="2"/>
      <c r="X2277" s="2"/>
      <c r="Y2277" s="2"/>
      <c r="Z2277" s="2"/>
      <c r="AA2277" s="2"/>
      <c r="AB2277" s="2"/>
      <c r="AC2277" s="2"/>
      <c r="AD2277" s="2"/>
      <c r="AE2277" s="2"/>
      <c r="AF2277" s="2"/>
      <c r="AG2277" s="2"/>
      <c r="AH2277" s="2"/>
    </row>
    <row r="2278" spans="1:34" s="51" customFormat="1">
      <c r="A2278" s="52">
        <v>0</v>
      </c>
      <c r="B2278" s="52"/>
      <c r="C2278" s="53"/>
      <c r="D2278" s="62">
        <v>2012</v>
      </c>
      <c r="E2278" s="62">
        <v>1</v>
      </c>
      <c r="F2278" s="62">
        <v>2012</v>
      </c>
      <c r="G2278" s="62">
        <v>2012</v>
      </c>
      <c r="H2278" s="131">
        <v>0</v>
      </c>
      <c r="I2278" s="131">
        <v>0</v>
      </c>
      <c r="J2278" s="131">
        <v>0</v>
      </c>
      <c r="K2278" s="131">
        <v>0</v>
      </c>
      <c r="L2278" s="43">
        <v>0</v>
      </c>
      <c r="M2278" s="2"/>
      <c r="N2278" s="43"/>
      <c r="O2278" s="2"/>
      <c r="P2278" s="2"/>
      <c r="Q2278" s="2"/>
      <c r="R2278" s="2"/>
      <c r="S2278" s="2"/>
      <c r="T2278" s="2"/>
      <c r="U2278" s="2"/>
      <c r="V2278" s="2"/>
      <c r="W2278" s="2"/>
      <c r="X2278" s="2"/>
      <c r="Y2278" s="2"/>
      <c r="Z2278" s="2"/>
      <c r="AA2278" s="2"/>
      <c r="AB2278" s="2"/>
      <c r="AC2278" s="2"/>
      <c r="AD2278" s="2"/>
      <c r="AE2278" s="2"/>
      <c r="AF2278" s="2"/>
      <c r="AG2278" s="2"/>
      <c r="AH2278" s="2"/>
    </row>
    <row r="2279" spans="1:34" s="51" customFormat="1">
      <c r="A2279" s="52">
        <v>0</v>
      </c>
      <c r="B2279" s="52"/>
      <c r="C2279" s="53"/>
      <c r="D2279" s="62">
        <v>2012</v>
      </c>
      <c r="E2279" s="62">
        <v>2</v>
      </c>
      <c r="F2279" s="62">
        <v>2012</v>
      </c>
      <c r="G2279" s="62">
        <v>2012</v>
      </c>
      <c r="H2279" s="131">
        <v>0</v>
      </c>
      <c r="I2279" s="131">
        <v>0</v>
      </c>
      <c r="J2279" s="131">
        <v>0</v>
      </c>
      <c r="K2279" s="131">
        <v>0</v>
      </c>
      <c r="L2279" s="43">
        <v>0</v>
      </c>
      <c r="M2279" s="2"/>
      <c r="N2279" s="43"/>
      <c r="O2279" s="2"/>
      <c r="P2279" s="2"/>
      <c r="Q2279" s="2"/>
      <c r="R2279" s="2"/>
      <c r="S2279" s="2"/>
      <c r="T2279" s="2"/>
      <c r="U2279" s="2"/>
      <c r="V2279" s="2"/>
      <c r="W2279" s="2"/>
      <c r="X2279" s="2"/>
      <c r="Y2279" s="2"/>
      <c r="Z2279" s="2"/>
      <c r="AA2279" s="2"/>
      <c r="AB2279" s="2"/>
      <c r="AC2279" s="2"/>
      <c r="AD2279" s="2"/>
      <c r="AE2279" s="2"/>
      <c r="AF2279" s="2"/>
      <c r="AG2279" s="2"/>
      <c r="AH2279" s="2"/>
    </row>
    <row r="2280" spans="1:34" s="51" customFormat="1">
      <c r="A2280" s="52">
        <v>0</v>
      </c>
      <c r="B2280" s="52"/>
      <c r="C2280" s="53"/>
      <c r="D2280" s="62">
        <v>2012</v>
      </c>
      <c r="E2280" s="62">
        <v>3</v>
      </c>
      <c r="F2280" s="62">
        <v>2012</v>
      </c>
      <c r="G2280" s="62">
        <v>2012</v>
      </c>
      <c r="H2280" s="131">
        <v>0</v>
      </c>
      <c r="I2280" s="131">
        <v>0</v>
      </c>
      <c r="J2280" s="131">
        <v>0</v>
      </c>
      <c r="K2280" s="131">
        <v>0</v>
      </c>
      <c r="L2280" s="43">
        <v>0</v>
      </c>
      <c r="M2280" s="2"/>
      <c r="N2280" s="43"/>
      <c r="O2280" s="2"/>
      <c r="P2280" s="2"/>
      <c r="Q2280" s="2"/>
      <c r="R2280" s="2"/>
      <c r="S2280" s="2"/>
      <c r="T2280" s="2"/>
      <c r="U2280" s="2"/>
      <c r="V2280" s="2"/>
      <c r="W2280" s="2"/>
      <c r="X2280" s="2"/>
      <c r="Y2280" s="2"/>
      <c r="Z2280" s="2"/>
      <c r="AA2280" s="2"/>
      <c r="AB2280" s="2"/>
      <c r="AC2280" s="2"/>
      <c r="AD2280" s="2"/>
      <c r="AE2280" s="2"/>
      <c r="AF2280" s="2"/>
      <c r="AG2280" s="2"/>
      <c r="AH2280" s="2"/>
    </row>
    <row r="2281" spans="1:34" s="51" customFormat="1">
      <c r="A2281" s="52">
        <v>0</v>
      </c>
      <c r="B2281" s="52"/>
      <c r="C2281" s="53"/>
      <c r="D2281" s="62">
        <v>2012</v>
      </c>
      <c r="E2281" s="62">
        <v>4</v>
      </c>
      <c r="F2281" s="62">
        <v>2012</v>
      </c>
      <c r="G2281" s="62">
        <v>2012</v>
      </c>
      <c r="H2281" s="131">
        <v>0</v>
      </c>
      <c r="I2281" s="131">
        <v>0</v>
      </c>
      <c r="J2281" s="131">
        <v>0</v>
      </c>
      <c r="K2281" s="131">
        <v>0</v>
      </c>
      <c r="L2281" s="43">
        <v>0</v>
      </c>
      <c r="M2281" s="2"/>
      <c r="N2281" s="43"/>
      <c r="O2281" s="2"/>
      <c r="P2281" s="2"/>
      <c r="Q2281" s="2"/>
      <c r="R2281" s="2"/>
      <c r="S2281" s="2"/>
      <c r="T2281" s="2"/>
      <c r="U2281" s="2"/>
      <c r="V2281" s="2"/>
      <c r="W2281" s="2"/>
      <c r="X2281" s="2"/>
      <c r="Y2281" s="2"/>
      <c r="Z2281" s="2"/>
      <c r="AA2281" s="2"/>
      <c r="AB2281" s="2"/>
      <c r="AC2281" s="2"/>
      <c r="AD2281" s="2"/>
      <c r="AE2281" s="2"/>
      <c r="AF2281" s="2"/>
      <c r="AG2281" s="2"/>
      <c r="AH2281" s="2"/>
    </row>
    <row r="2282" spans="1:34" s="51" customFormat="1">
      <c r="A2282" s="52">
        <v>0</v>
      </c>
      <c r="B2282" s="52"/>
      <c r="C2282" s="53"/>
      <c r="D2282" s="62">
        <v>2012</v>
      </c>
      <c r="E2282" s="62">
        <v>5</v>
      </c>
      <c r="F2282" s="62">
        <v>2012</v>
      </c>
      <c r="G2282" s="62">
        <v>2013</v>
      </c>
      <c r="H2282" s="131">
        <v>0</v>
      </c>
      <c r="I2282" s="131">
        <v>0</v>
      </c>
      <c r="J2282" s="131">
        <v>0</v>
      </c>
      <c r="K2282" s="131">
        <v>0</v>
      </c>
      <c r="L2282" s="43">
        <v>0</v>
      </c>
      <c r="M2282" s="2"/>
      <c r="N2282" s="43"/>
      <c r="O2282" s="2"/>
      <c r="P2282" s="2"/>
      <c r="Q2282" s="2"/>
      <c r="R2282" s="2"/>
      <c r="S2282" s="2"/>
      <c r="T2282" s="2"/>
      <c r="U2282" s="2"/>
      <c r="V2282" s="2"/>
      <c r="W2282" s="2"/>
      <c r="X2282" s="2"/>
      <c r="Y2282" s="2"/>
      <c r="Z2282" s="2"/>
      <c r="AA2282" s="2"/>
      <c r="AB2282" s="2"/>
      <c r="AC2282" s="2"/>
      <c r="AD2282" s="2"/>
      <c r="AE2282" s="2"/>
      <c r="AF2282" s="2"/>
      <c r="AG2282" s="2"/>
      <c r="AH2282" s="2"/>
    </row>
    <row r="2283" spans="1:34" s="51" customFormat="1">
      <c r="A2283" s="52">
        <v>0</v>
      </c>
      <c r="B2283" s="52"/>
      <c r="C2283" s="53"/>
      <c r="D2283" s="62">
        <v>2012</v>
      </c>
      <c r="E2283" s="62">
        <v>6</v>
      </c>
      <c r="F2283" s="62">
        <v>2012</v>
      </c>
      <c r="G2283" s="62">
        <v>2013</v>
      </c>
      <c r="H2283" s="131">
        <v>0</v>
      </c>
      <c r="I2283" s="131">
        <v>0</v>
      </c>
      <c r="J2283" s="131">
        <v>0</v>
      </c>
      <c r="K2283" s="131">
        <v>0</v>
      </c>
      <c r="L2283" s="43">
        <v>0</v>
      </c>
      <c r="M2283" s="2"/>
      <c r="N2283" s="43"/>
      <c r="O2283" s="2"/>
      <c r="P2283" s="2"/>
      <c r="Q2283" s="2"/>
      <c r="R2283" s="2"/>
      <c r="S2283" s="2"/>
      <c r="T2283" s="2"/>
      <c r="U2283" s="2"/>
      <c r="V2283" s="2"/>
      <c r="W2283" s="2"/>
      <c r="X2283" s="2"/>
      <c r="Y2283" s="2"/>
      <c r="Z2283" s="2"/>
      <c r="AA2283" s="2"/>
      <c r="AB2283" s="2"/>
      <c r="AC2283" s="2"/>
      <c r="AD2283" s="2"/>
      <c r="AE2283" s="2"/>
      <c r="AF2283" s="2"/>
      <c r="AG2283" s="2"/>
      <c r="AH2283" s="2"/>
    </row>
    <row r="2284" spans="1:34" s="51" customFormat="1">
      <c r="A2284" s="52">
        <v>0</v>
      </c>
      <c r="B2284" s="52"/>
      <c r="C2284" s="53"/>
      <c r="D2284" s="62">
        <v>2012</v>
      </c>
      <c r="E2284" s="62">
        <v>7</v>
      </c>
      <c r="F2284" s="62">
        <v>2013</v>
      </c>
      <c r="G2284" s="62">
        <v>2013</v>
      </c>
      <c r="H2284" s="131">
        <v>0</v>
      </c>
      <c r="I2284" s="131">
        <v>0</v>
      </c>
      <c r="J2284" s="131">
        <v>0</v>
      </c>
      <c r="K2284" s="131">
        <v>0</v>
      </c>
      <c r="L2284" s="43">
        <v>0</v>
      </c>
      <c r="M2284" s="2"/>
      <c r="N2284" s="43"/>
      <c r="O2284" s="2"/>
      <c r="P2284" s="2"/>
      <c r="Q2284" s="2"/>
      <c r="R2284" s="2"/>
      <c r="S2284" s="2"/>
      <c r="T2284" s="2"/>
      <c r="U2284" s="2"/>
      <c r="V2284" s="2"/>
      <c r="W2284" s="2"/>
      <c r="X2284" s="2"/>
      <c r="Y2284" s="2"/>
      <c r="Z2284" s="2"/>
      <c r="AA2284" s="2"/>
      <c r="AB2284" s="2"/>
      <c r="AC2284" s="2"/>
      <c r="AD2284" s="2"/>
      <c r="AE2284" s="2"/>
      <c r="AF2284" s="2"/>
      <c r="AG2284" s="2"/>
      <c r="AH2284" s="2"/>
    </row>
    <row r="2285" spans="1:34" s="51" customFormat="1">
      <c r="A2285" s="52">
        <v>0</v>
      </c>
      <c r="B2285" s="52"/>
      <c r="C2285" s="53"/>
      <c r="D2285" s="62">
        <v>2012</v>
      </c>
      <c r="E2285" s="62">
        <v>8</v>
      </c>
      <c r="F2285" s="62">
        <v>2013</v>
      </c>
      <c r="G2285" s="62">
        <v>2013</v>
      </c>
      <c r="H2285" s="131">
        <v>0</v>
      </c>
      <c r="I2285" s="131">
        <v>0</v>
      </c>
      <c r="J2285" s="131">
        <v>0</v>
      </c>
      <c r="K2285" s="131">
        <v>0</v>
      </c>
      <c r="L2285" s="43">
        <v>0</v>
      </c>
      <c r="M2285" s="2"/>
      <c r="N2285" s="43"/>
      <c r="O2285" s="2"/>
      <c r="P2285" s="2"/>
      <c r="Q2285" s="2"/>
      <c r="R2285" s="2"/>
      <c r="S2285" s="2"/>
      <c r="T2285" s="2"/>
      <c r="U2285" s="2"/>
      <c r="V2285" s="2"/>
      <c r="W2285" s="2"/>
      <c r="X2285" s="2"/>
      <c r="Y2285" s="2"/>
      <c r="Z2285" s="2"/>
      <c r="AA2285" s="2"/>
      <c r="AB2285" s="2"/>
      <c r="AC2285" s="2"/>
      <c r="AD2285" s="2"/>
      <c r="AE2285" s="2"/>
      <c r="AF2285" s="2"/>
      <c r="AG2285" s="2"/>
      <c r="AH2285" s="2"/>
    </row>
    <row r="2286" spans="1:34" s="51" customFormat="1">
      <c r="A2286" s="52">
        <v>0</v>
      </c>
      <c r="B2286" s="52"/>
      <c r="C2286" s="53"/>
      <c r="D2286" s="62">
        <v>2012</v>
      </c>
      <c r="E2286" s="62">
        <v>9</v>
      </c>
      <c r="F2286" s="62">
        <v>2013</v>
      </c>
      <c r="G2286" s="62">
        <v>2013</v>
      </c>
      <c r="H2286" s="131">
        <v>0</v>
      </c>
      <c r="I2286" s="131">
        <v>0</v>
      </c>
      <c r="J2286" s="131">
        <v>0</v>
      </c>
      <c r="K2286" s="131">
        <v>0</v>
      </c>
      <c r="L2286" s="43">
        <v>0</v>
      </c>
      <c r="M2286" s="2"/>
      <c r="N2286" s="43"/>
      <c r="O2286" s="2"/>
      <c r="P2286" s="2"/>
      <c r="Q2286" s="2"/>
      <c r="R2286" s="2"/>
      <c r="S2286" s="2"/>
      <c r="T2286" s="2"/>
      <c r="U2286" s="2"/>
      <c r="V2286" s="2"/>
      <c r="W2286" s="2"/>
      <c r="X2286" s="2"/>
      <c r="Y2286" s="2"/>
      <c r="Z2286" s="2"/>
      <c r="AA2286" s="2"/>
      <c r="AB2286" s="2"/>
      <c r="AC2286" s="2"/>
      <c r="AD2286" s="2"/>
      <c r="AE2286" s="2"/>
      <c r="AF2286" s="2"/>
      <c r="AG2286" s="2"/>
      <c r="AH2286" s="2"/>
    </row>
    <row r="2287" spans="1:34" s="51" customFormat="1">
      <c r="A2287" s="52">
        <v>0</v>
      </c>
      <c r="B2287" s="52"/>
      <c r="C2287" s="53"/>
      <c r="D2287" s="62">
        <v>2012</v>
      </c>
      <c r="E2287" s="62">
        <v>10</v>
      </c>
      <c r="F2287" s="62">
        <v>2013</v>
      </c>
      <c r="G2287" s="62">
        <v>2013</v>
      </c>
      <c r="H2287" s="131">
        <v>0</v>
      </c>
      <c r="I2287" s="131">
        <v>0</v>
      </c>
      <c r="J2287" s="131">
        <v>0</v>
      </c>
      <c r="K2287" s="131">
        <v>0</v>
      </c>
      <c r="L2287" s="43">
        <v>0</v>
      </c>
      <c r="M2287" s="2"/>
      <c r="N2287" s="43"/>
      <c r="O2287" s="2"/>
      <c r="P2287" s="2"/>
      <c r="Q2287" s="2"/>
      <c r="R2287" s="2"/>
      <c r="S2287" s="2"/>
      <c r="T2287" s="2"/>
      <c r="U2287" s="2"/>
      <c r="V2287" s="2"/>
      <c r="W2287" s="2"/>
      <c r="X2287" s="2"/>
      <c r="Y2287" s="2"/>
      <c r="Z2287" s="2"/>
      <c r="AA2287" s="2"/>
      <c r="AB2287" s="2"/>
      <c r="AC2287" s="2"/>
      <c r="AD2287" s="2"/>
      <c r="AE2287" s="2"/>
      <c r="AF2287" s="2"/>
      <c r="AG2287" s="2"/>
      <c r="AH2287" s="2"/>
    </row>
    <row r="2288" spans="1:34" s="51" customFormat="1">
      <c r="A2288" s="52">
        <v>0</v>
      </c>
      <c r="B2288" s="52"/>
      <c r="C2288" s="53"/>
      <c r="D2288" s="62">
        <v>2012</v>
      </c>
      <c r="E2288" s="62">
        <v>11</v>
      </c>
      <c r="F2288" s="62">
        <v>2013</v>
      </c>
      <c r="G2288" s="62">
        <v>2013</v>
      </c>
      <c r="H2288" s="131">
        <v>0</v>
      </c>
      <c r="I2288" s="131">
        <v>0</v>
      </c>
      <c r="J2288" s="131">
        <v>0</v>
      </c>
      <c r="K2288" s="131">
        <v>0</v>
      </c>
      <c r="L2288" s="43">
        <v>0</v>
      </c>
      <c r="M2288" s="2"/>
      <c r="N2288" s="43"/>
      <c r="O2288" s="2"/>
      <c r="P2288" s="2"/>
      <c r="Q2288" s="2"/>
      <c r="R2288" s="2"/>
      <c r="S2288" s="2"/>
      <c r="T2288" s="2"/>
      <c r="U2288" s="2"/>
      <c r="V2288" s="2"/>
      <c r="W2288" s="2"/>
      <c r="X2288" s="2"/>
      <c r="Y2288" s="2"/>
      <c r="Z2288" s="2"/>
      <c r="AA2288" s="2"/>
      <c r="AB2288" s="2"/>
      <c r="AC2288" s="2"/>
      <c r="AD2288" s="2"/>
      <c r="AE2288" s="2"/>
      <c r="AF2288" s="2"/>
      <c r="AG2288" s="2"/>
      <c r="AH2288" s="2"/>
    </row>
    <row r="2289" spans="1:34" s="51" customFormat="1">
      <c r="A2289" s="52">
        <v>0</v>
      </c>
      <c r="B2289" s="52"/>
      <c r="C2289" s="53"/>
      <c r="D2289" s="62">
        <v>2012</v>
      </c>
      <c r="E2289" s="62">
        <v>12</v>
      </c>
      <c r="F2289" s="62">
        <v>2013</v>
      </c>
      <c r="G2289" s="62">
        <v>2013</v>
      </c>
      <c r="H2289" s="131">
        <v>0</v>
      </c>
      <c r="I2289" s="131">
        <v>0</v>
      </c>
      <c r="J2289" s="131">
        <v>0</v>
      </c>
      <c r="K2289" s="131">
        <v>0</v>
      </c>
      <c r="L2289" s="43">
        <v>0</v>
      </c>
      <c r="M2289" s="2"/>
      <c r="N2289" s="43"/>
      <c r="O2289" s="2"/>
      <c r="P2289" s="2"/>
      <c r="Q2289" s="2"/>
      <c r="R2289" s="2"/>
      <c r="S2289" s="2"/>
      <c r="T2289" s="2"/>
      <c r="U2289" s="2"/>
      <c r="V2289" s="2"/>
      <c r="W2289" s="2"/>
      <c r="X2289" s="2"/>
      <c r="Y2289" s="2"/>
      <c r="Z2289" s="2"/>
      <c r="AA2289" s="2"/>
      <c r="AB2289" s="2"/>
      <c r="AC2289" s="2"/>
      <c r="AD2289" s="2"/>
      <c r="AE2289" s="2"/>
      <c r="AF2289" s="2"/>
      <c r="AG2289" s="2"/>
      <c r="AH2289" s="2"/>
    </row>
    <row r="2290" spans="1:34" s="51" customFormat="1">
      <c r="A2290" s="52">
        <v>0</v>
      </c>
      <c r="B2290" s="52"/>
      <c r="C2290" s="53"/>
      <c r="D2290" s="62">
        <v>2013</v>
      </c>
      <c r="E2290" s="62">
        <v>1</v>
      </c>
      <c r="F2290" s="62">
        <v>2013</v>
      </c>
      <c r="G2290" s="62">
        <v>2013</v>
      </c>
      <c r="H2290" s="131">
        <v>0</v>
      </c>
      <c r="I2290" s="131">
        <v>4683.333333333333</v>
      </c>
      <c r="J2290" s="131">
        <v>2000</v>
      </c>
      <c r="K2290" s="131">
        <v>8333.3333333333321</v>
      </c>
      <c r="L2290" s="43">
        <v>15016.666666666664</v>
      </c>
      <c r="M2290" s="2"/>
      <c r="N2290" s="43"/>
      <c r="O2290" s="2"/>
      <c r="P2290" s="2"/>
      <c r="Q2290" s="2"/>
      <c r="R2290" s="2"/>
      <c r="S2290" s="2"/>
      <c r="T2290" s="2"/>
      <c r="U2290" s="2"/>
      <c r="V2290" s="2"/>
      <c r="W2290" s="2"/>
      <c r="X2290" s="2"/>
      <c r="Y2290" s="2"/>
      <c r="Z2290" s="2"/>
      <c r="AA2290" s="2"/>
      <c r="AB2290" s="2"/>
      <c r="AC2290" s="2"/>
      <c r="AD2290" s="2"/>
      <c r="AE2290" s="2"/>
      <c r="AF2290" s="2"/>
      <c r="AG2290" s="2"/>
      <c r="AH2290" s="2"/>
    </row>
    <row r="2291" spans="1:34" s="51" customFormat="1">
      <c r="A2291" s="52">
        <v>0</v>
      </c>
      <c r="B2291" s="52"/>
      <c r="C2291" s="53"/>
      <c r="D2291" s="62">
        <v>2013</v>
      </c>
      <c r="E2291" s="62">
        <v>2</v>
      </c>
      <c r="F2291" s="62">
        <v>2013</v>
      </c>
      <c r="G2291" s="62">
        <v>2013</v>
      </c>
      <c r="H2291" s="131">
        <v>0</v>
      </c>
      <c r="I2291" s="131">
        <v>4683.333333333333</v>
      </c>
      <c r="J2291" s="131">
        <v>2000</v>
      </c>
      <c r="K2291" s="131">
        <v>8333.3333333333321</v>
      </c>
      <c r="L2291" s="43">
        <v>15016.666666666664</v>
      </c>
      <c r="M2291" s="2"/>
      <c r="N2291" s="43"/>
      <c r="O2291" s="2"/>
      <c r="P2291" s="2"/>
      <c r="Q2291" s="2"/>
      <c r="R2291" s="2"/>
      <c r="S2291" s="2"/>
      <c r="T2291" s="2"/>
      <c r="U2291" s="2"/>
      <c r="V2291" s="2"/>
      <c r="W2291" s="2"/>
      <c r="X2291" s="2"/>
      <c r="Y2291" s="2"/>
      <c r="Z2291" s="2"/>
      <c r="AA2291" s="2"/>
      <c r="AB2291" s="2"/>
      <c r="AC2291" s="2"/>
      <c r="AD2291" s="2"/>
      <c r="AE2291" s="2"/>
      <c r="AF2291" s="2"/>
      <c r="AG2291" s="2"/>
      <c r="AH2291" s="2"/>
    </row>
    <row r="2292" spans="1:34" s="51" customFormat="1">
      <c r="A2292" s="52">
        <v>0</v>
      </c>
      <c r="B2292" s="52"/>
      <c r="C2292" s="53"/>
      <c r="D2292" s="62">
        <v>2013</v>
      </c>
      <c r="E2292" s="62">
        <v>3</v>
      </c>
      <c r="F2292" s="62">
        <v>2013</v>
      </c>
      <c r="G2292" s="62">
        <v>2013</v>
      </c>
      <c r="H2292" s="131">
        <v>0</v>
      </c>
      <c r="I2292" s="131">
        <v>4683.333333333333</v>
      </c>
      <c r="J2292" s="131">
        <v>2000</v>
      </c>
      <c r="K2292" s="131">
        <v>8333.3333333333321</v>
      </c>
      <c r="L2292" s="43">
        <v>15016.666666666664</v>
      </c>
      <c r="M2292" s="2"/>
      <c r="N2292" s="43"/>
      <c r="O2292" s="2"/>
      <c r="P2292" s="2"/>
      <c r="Q2292" s="2"/>
      <c r="R2292" s="2"/>
      <c r="S2292" s="2"/>
      <c r="T2292" s="2"/>
      <c r="U2292" s="2"/>
      <c r="V2292" s="2"/>
      <c r="W2292" s="2"/>
      <c r="X2292" s="2"/>
      <c r="Y2292" s="2"/>
      <c r="Z2292" s="2"/>
      <c r="AA2292" s="2"/>
      <c r="AB2292" s="2"/>
      <c r="AC2292" s="2"/>
      <c r="AD2292" s="2"/>
      <c r="AE2292" s="2"/>
      <c r="AF2292" s="2"/>
      <c r="AG2292" s="2"/>
      <c r="AH2292" s="2"/>
    </row>
    <row r="2293" spans="1:34" s="51" customFormat="1">
      <c r="A2293" s="52">
        <v>0</v>
      </c>
      <c r="B2293" s="52"/>
      <c r="C2293" s="53"/>
      <c r="D2293" s="62">
        <v>2013</v>
      </c>
      <c r="E2293" s="62">
        <v>4</v>
      </c>
      <c r="F2293" s="62">
        <v>2013</v>
      </c>
      <c r="G2293" s="62">
        <v>2013</v>
      </c>
      <c r="H2293" s="131">
        <v>0</v>
      </c>
      <c r="I2293" s="131">
        <v>4683.333333333333</v>
      </c>
      <c r="J2293" s="131">
        <v>2000</v>
      </c>
      <c r="K2293" s="131">
        <v>8333.3333333333321</v>
      </c>
      <c r="L2293" s="43">
        <v>15016.666666666664</v>
      </c>
      <c r="M2293" s="2"/>
      <c r="N2293" s="43"/>
      <c r="O2293" s="2"/>
      <c r="P2293" s="2"/>
      <c r="Q2293" s="2"/>
      <c r="R2293" s="2"/>
      <c r="S2293" s="2"/>
      <c r="T2293" s="2"/>
      <c r="U2293" s="2"/>
      <c r="V2293" s="2"/>
      <c r="W2293" s="2"/>
      <c r="X2293" s="2"/>
      <c r="Y2293" s="2"/>
      <c r="Z2293" s="2"/>
      <c r="AA2293" s="2"/>
      <c r="AB2293" s="2"/>
      <c r="AC2293" s="2"/>
      <c r="AD2293" s="2"/>
      <c r="AE2293" s="2"/>
      <c r="AF2293" s="2"/>
      <c r="AG2293" s="2"/>
      <c r="AH2293" s="2"/>
    </row>
    <row r="2294" spans="1:34" s="51" customFormat="1">
      <c r="A2294" s="52">
        <v>0</v>
      </c>
      <c r="B2294" s="52"/>
      <c r="C2294" s="53"/>
      <c r="D2294" s="62">
        <v>2013</v>
      </c>
      <c r="E2294" s="62">
        <v>5</v>
      </c>
      <c r="F2294" s="62">
        <v>2013</v>
      </c>
      <c r="G2294" s="62">
        <v>2014</v>
      </c>
      <c r="H2294" s="131">
        <v>0</v>
      </c>
      <c r="I2294" s="131">
        <v>4683.333333333333</v>
      </c>
      <c r="J2294" s="131">
        <v>2000</v>
      </c>
      <c r="K2294" s="131">
        <v>8333.3333333333321</v>
      </c>
      <c r="L2294" s="43">
        <v>15016.666666666664</v>
      </c>
      <c r="M2294" s="2"/>
      <c r="N2294" s="43"/>
      <c r="O2294" s="2"/>
      <c r="P2294" s="2"/>
      <c r="Q2294" s="2"/>
      <c r="R2294" s="2"/>
      <c r="S2294" s="2"/>
      <c r="T2294" s="2"/>
      <c r="U2294" s="2"/>
      <c r="V2294" s="2"/>
      <c r="W2294" s="2"/>
      <c r="X2294" s="2"/>
      <c r="Y2294" s="2"/>
      <c r="Z2294" s="2"/>
      <c r="AA2294" s="2"/>
      <c r="AB2294" s="2"/>
      <c r="AC2294" s="2"/>
      <c r="AD2294" s="2"/>
      <c r="AE2294" s="2"/>
      <c r="AF2294" s="2"/>
      <c r="AG2294" s="2"/>
      <c r="AH2294" s="2"/>
    </row>
    <row r="2295" spans="1:34" s="51" customFormat="1">
      <c r="A2295" s="52">
        <v>0</v>
      </c>
      <c r="B2295" s="52"/>
      <c r="C2295" s="53"/>
      <c r="D2295" s="62">
        <v>2013</v>
      </c>
      <c r="E2295" s="62">
        <v>6</v>
      </c>
      <c r="F2295" s="62">
        <v>2013</v>
      </c>
      <c r="G2295" s="62">
        <v>2014</v>
      </c>
      <c r="H2295" s="131">
        <v>0</v>
      </c>
      <c r="I2295" s="131">
        <v>4683.333333333333</v>
      </c>
      <c r="J2295" s="131">
        <v>2000</v>
      </c>
      <c r="K2295" s="131">
        <v>8333.3333333333321</v>
      </c>
      <c r="L2295" s="43">
        <v>15016.666666666664</v>
      </c>
      <c r="M2295" s="2"/>
      <c r="N2295" s="43"/>
      <c r="O2295" s="2"/>
      <c r="P2295" s="2"/>
      <c r="Q2295" s="2"/>
      <c r="R2295" s="2"/>
      <c r="S2295" s="2"/>
      <c r="T2295" s="2"/>
      <c r="U2295" s="2"/>
      <c r="V2295" s="2"/>
      <c r="W2295" s="2"/>
      <c r="X2295" s="2"/>
      <c r="Y2295" s="2"/>
      <c r="Z2295" s="2"/>
      <c r="AA2295" s="2"/>
      <c r="AB2295" s="2"/>
      <c r="AC2295" s="2"/>
      <c r="AD2295" s="2"/>
      <c r="AE2295" s="2"/>
      <c r="AF2295" s="2"/>
      <c r="AG2295" s="2"/>
      <c r="AH2295" s="2"/>
    </row>
    <row r="2296" spans="1:34" s="51" customFormat="1">
      <c r="A2296" s="52">
        <v>0</v>
      </c>
      <c r="B2296" s="52"/>
      <c r="C2296" s="53"/>
      <c r="D2296" s="62">
        <v>2013</v>
      </c>
      <c r="E2296" s="62">
        <v>7</v>
      </c>
      <c r="F2296" s="62">
        <v>2014</v>
      </c>
      <c r="G2296" s="62">
        <v>2014</v>
      </c>
      <c r="H2296" s="131">
        <v>0</v>
      </c>
      <c r="I2296" s="131">
        <v>4683.333333333333</v>
      </c>
      <c r="J2296" s="131">
        <v>2000</v>
      </c>
      <c r="K2296" s="131">
        <v>8333.3333333333321</v>
      </c>
      <c r="L2296" s="43">
        <v>15016.666666666664</v>
      </c>
      <c r="M2296" s="2"/>
      <c r="N2296" s="43"/>
      <c r="O2296" s="2"/>
      <c r="P2296" s="2"/>
      <c r="Q2296" s="2"/>
      <c r="R2296" s="2"/>
      <c r="S2296" s="2"/>
      <c r="T2296" s="2"/>
      <c r="U2296" s="2"/>
      <c r="V2296" s="2"/>
      <c r="W2296" s="2"/>
      <c r="X2296" s="2"/>
      <c r="Y2296" s="2"/>
      <c r="Z2296" s="2"/>
      <c r="AA2296" s="2"/>
      <c r="AB2296" s="2"/>
      <c r="AC2296" s="2"/>
      <c r="AD2296" s="2"/>
      <c r="AE2296" s="2"/>
      <c r="AF2296" s="2"/>
      <c r="AG2296" s="2"/>
      <c r="AH2296" s="2"/>
    </row>
    <row r="2297" spans="1:34" s="51" customFormat="1">
      <c r="A2297" s="52">
        <v>0</v>
      </c>
      <c r="B2297" s="52"/>
      <c r="C2297" s="53"/>
      <c r="D2297" s="62">
        <v>2013</v>
      </c>
      <c r="E2297" s="62">
        <v>8</v>
      </c>
      <c r="F2297" s="62">
        <v>2014</v>
      </c>
      <c r="G2297" s="62">
        <v>2014</v>
      </c>
      <c r="H2297" s="131">
        <v>0</v>
      </c>
      <c r="I2297" s="131">
        <v>4683.333333333333</v>
      </c>
      <c r="J2297" s="131">
        <v>2000</v>
      </c>
      <c r="K2297" s="131">
        <v>8333.3333333333321</v>
      </c>
      <c r="L2297" s="43">
        <v>15016.666666666664</v>
      </c>
      <c r="M2297" s="2"/>
      <c r="N2297" s="43"/>
      <c r="O2297" s="2"/>
      <c r="P2297" s="2"/>
      <c r="Q2297" s="2"/>
      <c r="R2297" s="2"/>
      <c r="S2297" s="2"/>
      <c r="T2297" s="2"/>
      <c r="U2297" s="2"/>
      <c r="V2297" s="2"/>
      <c r="W2297" s="2"/>
      <c r="X2297" s="2"/>
      <c r="Y2297" s="2"/>
      <c r="Z2297" s="2"/>
      <c r="AA2297" s="2"/>
      <c r="AB2297" s="2"/>
      <c r="AC2297" s="2"/>
      <c r="AD2297" s="2"/>
      <c r="AE2297" s="2"/>
      <c r="AF2297" s="2"/>
      <c r="AG2297" s="2"/>
      <c r="AH2297" s="2"/>
    </row>
    <row r="2298" spans="1:34" s="51" customFormat="1">
      <c r="A2298" s="52">
        <v>0</v>
      </c>
      <c r="B2298" s="52"/>
      <c r="C2298" s="53"/>
      <c r="D2298" s="62">
        <v>2013</v>
      </c>
      <c r="E2298" s="62">
        <v>9</v>
      </c>
      <c r="F2298" s="62">
        <v>2014</v>
      </c>
      <c r="G2298" s="62">
        <v>2014</v>
      </c>
      <c r="H2298" s="131">
        <v>0</v>
      </c>
      <c r="I2298" s="131">
        <v>4683.333333333333</v>
      </c>
      <c r="J2298" s="131">
        <v>2000</v>
      </c>
      <c r="K2298" s="131">
        <v>8333.3333333333321</v>
      </c>
      <c r="L2298" s="43">
        <v>15016.666666666664</v>
      </c>
      <c r="M2298" s="2"/>
      <c r="N2298" s="43"/>
      <c r="O2298" s="2"/>
      <c r="P2298" s="2"/>
      <c r="Q2298" s="2"/>
      <c r="R2298" s="2"/>
      <c r="S2298" s="2"/>
      <c r="T2298" s="2"/>
      <c r="U2298" s="2"/>
      <c r="V2298" s="2"/>
      <c r="W2298" s="2"/>
      <c r="X2298" s="2"/>
      <c r="Y2298" s="2"/>
      <c r="Z2298" s="2"/>
      <c r="AA2298" s="2"/>
      <c r="AB2298" s="2"/>
      <c r="AC2298" s="2"/>
      <c r="AD2298" s="2"/>
      <c r="AE2298" s="2"/>
      <c r="AF2298" s="2"/>
      <c r="AG2298" s="2"/>
      <c r="AH2298" s="2"/>
    </row>
    <row r="2299" spans="1:34" s="51" customFormat="1">
      <c r="A2299" s="52">
        <v>0</v>
      </c>
      <c r="B2299" s="52"/>
      <c r="C2299" s="53"/>
      <c r="D2299" s="62">
        <v>2013</v>
      </c>
      <c r="E2299" s="62">
        <v>10</v>
      </c>
      <c r="F2299" s="62">
        <v>2014</v>
      </c>
      <c r="G2299" s="62">
        <v>2014</v>
      </c>
      <c r="H2299" s="131">
        <v>0</v>
      </c>
      <c r="I2299" s="131">
        <v>4683.333333333333</v>
      </c>
      <c r="J2299" s="131">
        <v>2000</v>
      </c>
      <c r="K2299" s="131">
        <v>8333.3333333333321</v>
      </c>
      <c r="L2299" s="43">
        <v>15016.666666666664</v>
      </c>
      <c r="M2299" s="2"/>
      <c r="N2299" s="43"/>
      <c r="O2299" s="2"/>
      <c r="P2299" s="2"/>
      <c r="Q2299" s="2"/>
      <c r="R2299" s="2"/>
      <c r="S2299" s="2"/>
      <c r="T2299" s="2"/>
      <c r="U2299" s="2"/>
      <c r="V2299" s="2"/>
      <c r="W2299" s="2"/>
      <c r="X2299" s="2"/>
      <c r="Y2299" s="2"/>
      <c r="Z2299" s="2"/>
      <c r="AA2299" s="2"/>
      <c r="AB2299" s="2"/>
      <c r="AC2299" s="2"/>
      <c r="AD2299" s="2"/>
      <c r="AE2299" s="2"/>
      <c r="AF2299" s="2"/>
      <c r="AG2299" s="2"/>
      <c r="AH2299" s="2"/>
    </row>
    <row r="2300" spans="1:34" s="51" customFormat="1">
      <c r="A2300" s="52">
        <v>0</v>
      </c>
      <c r="B2300" s="52"/>
      <c r="C2300" s="53"/>
      <c r="D2300" s="62">
        <v>2013</v>
      </c>
      <c r="E2300" s="62">
        <v>11</v>
      </c>
      <c r="F2300" s="62">
        <v>2014</v>
      </c>
      <c r="G2300" s="62">
        <v>2014</v>
      </c>
      <c r="H2300" s="131">
        <v>0</v>
      </c>
      <c r="I2300" s="131">
        <v>4683.333333333333</v>
      </c>
      <c r="J2300" s="131">
        <v>2000</v>
      </c>
      <c r="K2300" s="131">
        <v>8333.3333333333321</v>
      </c>
      <c r="L2300" s="43">
        <v>15016.666666666664</v>
      </c>
      <c r="M2300" s="2"/>
      <c r="N2300" s="43"/>
      <c r="O2300" s="2"/>
      <c r="P2300" s="2"/>
      <c r="Q2300" s="2"/>
      <c r="R2300" s="2"/>
      <c r="S2300" s="2"/>
      <c r="T2300" s="2"/>
      <c r="U2300" s="2"/>
      <c r="V2300" s="2"/>
      <c r="W2300" s="2"/>
      <c r="X2300" s="2"/>
      <c r="Y2300" s="2"/>
      <c r="Z2300" s="2"/>
      <c r="AA2300" s="2"/>
      <c r="AB2300" s="2"/>
      <c r="AC2300" s="2"/>
      <c r="AD2300" s="2"/>
      <c r="AE2300" s="2"/>
      <c r="AF2300" s="2"/>
      <c r="AG2300" s="2"/>
      <c r="AH2300" s="2"/>
    </row>
    <row r="2301" spans="1:34" s="51" customFormat="1">
      <c r="A2301" s="52">
        <v>0</v>
      </c>
      <c r="B2301" s="52"/>
      <c r="C2301" s="53"/>
      <c r="D2301" s="62">
        <v>2013</v>
      </c>
      <c r="E2301" s="62">
        <v>12</v>
      </c>
      <c r="F2301" s="62">
        <v>2014</v>
      </c>
      <c r="G2301" s="62">
        <v>2014</v>
      </c>
      <c r="H2301" s="131">
        <v>0</v>
      </c>
      <c r="I2301" s="131">
        <v>4683.333333333333</v>
      </c>
      <c r="J2301" s="131">
        <v>2000</v>
      </c>
      <c r="K2301" s="131">
        <v>8333.3333333333321</v>
      </c>
      <c r="L2301" s="43">
        <v>15016.666666666664</v>
      </c>
      <c r="M2301" s="2"/>
      <c r="N2301" s="43"/>
      <c r="O2301" s="2"/>
      <c r="P2301" s="2"/>
      <c r="Q2301" s="2"/>
      <c r="R2301" s="2"/>
      <c r="S2301" s="2"/>
      <c r="T2301" s="2"/>
      <c r="U2301" s="2"/>
      <c r="V2301" s="2"/>
      <c r="W2301" s="2"/>
      <c r="X2301" s="2"/>
      <c r="Y2301" s="2"/>
      <c r="Z2301" s="2"/>
      <c r="AA2301" s="2"/>
      <c r="AB2301" s="2"/>
      <c r="AC2301" s="2"/>
      <c r="AD2301" s="2"/>
      <c r="AE2301" s="2"/>
      <c r="AF2301" s="2"/>
      <c r="AG2301" s="2"/>
      <c r="AH2301" s="2"/>
    </row>
    <row r="2302" spans="1:34" s="51" customFormat="1">
      <c r="A2302" s="52">
        <v>0</v>
      </c>
      <c r="B2302" s="52"/>
      <c r="C2302" s="53"/>
      <c r="D2302" s="62">
        <v>2014</v>
      </c>
      <c r="E2302" s="62">
        <v>1</v>
      </c>
      <c r="F2302" s="62">
        <v>2014</v>
      </c>
      <c r="G2302" s="62">
        <v>2014</v>
      </c>
      <c r="H2302" s="131">
        <v>0</v>
      </c>
      <c r="I2302" s="131">
        <v>4683.333333333333</v>
      </c>
      <c r="J2302" s="131">
        <v>2041.6666666666665</v>
      </c>
      <c r="K2302" s="131">
        <v>8333.3333333333321</v>
      </c>
      <c r="L2302" s="43">
        <v>15058.333333333332</v>
      </c>
      <c r="M2302" s="2"/>
      <c r="N2302" s="43"/>
      <c r="O2302" s="2"/>
      <c r="P2302" s="2"/>
      <c r="Q2302" s="2"/>
      <c r="R2302" s="2"/>
      <c r="S2302" s="2"/>
      <c r="T2302" s="2"/>
      <c r="U2302" s="2"/>
      <c r="V2302" s="2"/>
      <c r="W2302" s="2"/>
      <c r="X2302" s="2"/>
      <c r="Y2302" s="2"/>
      <c r="Z2302" s="2"/>
      <c r="AA2302" s="2"/>
      <c r="AB2302" s="2"/>
      <c r="AC2302" s="2"/>
      <c r="AD2302" s="2"/>
      <c r="AE2302" s="2"/>
      <c r="AF2302" s="2"/>
      <c r="AG2302" s="2"/>
      <c r="AH2302" s="2"/>
    </row>
    <row r="2303" spans="1:34" s="51" customFormat="1">
      <c r="A2303" s="52">
        <v>0</v>
      </c>
      <c r="B2303" s="52"/>
      <c r="C2303" s="53"/>
      <c r="D2303" s="62">
        <v>2014</v>
      </c>
      <c r="E2303" s="62">
        <v>2</v>
      </c>
      <c r="F2303" s="62">
        <v>2014</v>
      </c>
      <c r="G2303" s="62">
        <v>2014</v>
      </c>
      <c r="H2303" s="131">
        <v>0</v>
      </c>
      <c r="I2303" s="131">
        <v>4683.333333333333</v>
      </c>
      <c r="J2303" s="131">
        <v>2041.6666666666665</v>
      </c>
      <c r="K2303" s="131">
        <v>8333.3333333333321</v>
      </c>
      <c r="L2303" s="43">
        <v>15058.333333333332</v>
      </c>
      <c r="M2303" s="2"/>
      <c r="N2303" s="43"/>
      <c r="O2303" s="2"/>
      <c r="P2303" s="2"/>
      <c r="Q2303" s="2"/>
      <c r="R2303" s="2"/>
      <c r="S2303" s="2"/>
      <c r="T2303" s="2"/>
      <c r="U2303" s="2"/>
      <c r="V2303" s="2"/>
      <c r="W2303" s="2"/>
      <c r="X2303" s="2"/>
      <c r="Y2303" s="2"/>
      <c r="Z2303" s="2"/>
      <c r="AA2303" s="2"/>
      <c r="AB2303" s="2"/>
      <c r="AC2303" s="2"/>
      <c r="AD2303" s="2"/>
      <c r="AE2303" s="2"/>
      <c r="AF2303" s="2"/>
      <c r="AG2303" s="2"/>
      <c r="AH2303" s="2"/>
    </row>
    <row r="2304" spans="1:34" s="51" customFormat="1">
      <c r="A2304" s="52">
        <v>0</v>
      </c>
      <c r="B2304" s="52"/>
      <c r="C2304" s="53"/>
      <c r="D2304" s="62">
        <v>2014</v>
      </c>
      <c r="E2304" s="62">
        <v>3</v>
      </c>
      <c r="F2304" s="62">
        <v>2014</v>
      </c>
      <c r="G2304" s="62">
        <v>2014</v>
      </c>
      <c r="H2304" s="131">
        <v>0</v>
      </c>
      <c r="I2304" s="131">
        <v>4683.333333333333</v>
      </c>
      <c r="J2304" s="131">
        <v>2041.6666666666665</v>
      </c>
      <c r="K2304" s="131">
        <v>8333.3333333333321</v>
      </c>
      <c r="L2304" s="43">
        <v>15058.333333333332</v>
      </c>
      <c r="M2304" s="2"/>
      <c r="N2304" s="43"/>
      <c r="O2304" s="2"/>
      <c r="P2304" s="2"/>
      <c r="Q2304" s="2"/>
      <c r="R2304" s="2"/>
      <c r="S2304" s="2"/>
      <c r="T2304" s="2"/>
      <c r="U2304" s="2"/>
      <c r="V2304" s="2"/>
      <c r="W2304" s="2"/>
      <c r="X2304" s="2"/>
      <c r="Y2304" s="2"/>
      <c r="Z2304" s="2"/>
      <c r="AA2304" s="2"/>
      <c r="AB2304" s="2"/>
      <c r="AC2304" s="2"/>
      <c r="AD2304" s="2"/>
      <c r="AE2304" s="2"/>
      <c r="AF2304" s="2"/>
      <c r="AG2304" s="2"/>
      <c r="AH2304" s="2"/>
    </row>
    <row r="2305" spans="1:34" s="51" customFormat="1">
      <c r="A2305" s="52">
        <v>0</v>
      </c>
      <c r="B2305" s="52"/>
      <c r="C2305" s="53"/>
      <c r="D2305" s="62">
        <v>2014</v>
      </c>
      <c r="E2305" s="62">
        <v>4</v>
      </c>
      <c r="F2305" s="62">
        <v>2014</v>
      </c>
      <c r="G2305" s="62">
        <v>2014</v>
      </c>
      <c r="H2305" s="131">
        <v>0</v>
      </c>
      <c r="I2305" s="131">
        <v>4683.333333333333</v>
      </c>
      <c r="J2305" s="131">
        <v>2041.6666666666665</v>
      </c>
      <c r="K2305" s="131">
        <v>8333.3333333333321</v>
      </c>
      <c r="L2305" s="43">
        <v>15058.333333333332</v>
      </c>
      <c r="M2305" s="2"/>
      <c r="N2305" s="43"/>
      <c r="O2305" s="2"/>
      <c r="P2305" s="2"/>
      <c r="Q2305" s="2"/>
      <c r="R2305" s="2"/>
      <c r="S2305" s="2"/>
      <c r="T2305" s="2"/>
      <c r="U2305" s="2"/>
      <c r="V2305" s="2"/>
      <c r="W2305" s="2"/>
      <c r="X2305" s="2"/>
      <c r="Y2305" s="2"/>
      <c r="Z2305" s="2"/>
      <c r="AA2305" s="2"/>
      <c r="AB2305" s="2"/>
      <c r="AC2305" s="2"/>
      <c r="AD2305" s="2"/>
      <c r="AE2305" s="2"/>
      <c r="AF2305" s="2"/>
      <c r="AG2305" s="2"/>
      <c r="AH2305" s="2"/>
    </row>
    <row r="2306" spans="1:34" s="51" customFormat="1">
      <c r="A2306" s="52">
        <v>0</v>
      </c>
      <c r="B2306" s="52"/>
      <c r="C2306" s="53"/>
      <c r="D2306" s="62">
        <v>2014</v>
      </c>
      <c r="E2306" s="62">
        <v>5</v>
      </c>
      <c r="F2306" s="62">
        <v>2014</v>
      </c>
      <c r="G2306" s="62">
        <v>2015</v>
      </c>
      <c r="H2306" s="131">
        <v>0</v>
      </c>
      <c r="I2306" s="131">
        <v>4683.333333333333</v>
      </c>
      <c r="J2306" s="131">
        <v>2041.6666666666665</v>
      </c>
      <c r="K2306" s="131">
        <v>8333.3333333333321</v>
      </c>
      <c r="L2306" s="43">
        <v>15058.333333333332</v>
      </c>
      <c r="M2306" s="2"/>
      <c r="N2306" s="43"/>
      <c r="O2306" s="2"/>
      <c r="P2306" s="2"/>
      <c r="Q2306" s="2"/>
      <c r="R2306" s="2"/>
      <c r="S2306" s="2"/>
      <c r="T2306" s="2"/>
      <c r="U2306" s="2"/>
      <c r="V2306" s="2"/>
      <c r="W2306" s="2"/>
      <c r="X2306" s="2"/>
      <c r="Y2306" s="2"/>
      <c r="Z2306" s="2"/>
      <c r="AA2306" s="2"/>
      <c r="AB2306" s="2"/>
      <c r="AC2306" s="2"/>
      <c r="AD2306" s="2"/>
      <c r="AE2306" s="2"/>
      <c r="AF2306" s="2"/>
      <c r="AG2306" s="2"/>
      <c r="AH2306" s="2"/>
    </row>
    <row r="2307" spans="1:34" s="51" customFormat="1">
      <c r="A2307" s="52">
        <v>0</v>
      </c>
      <c r="B2307" s="52"/>
      <c r="C2307" s="53"/>
      <c r="D2307" s="62">
        <v>2014</v>
      </c>
      <c r="E2307" s="62">
        <v>6</v>
      </c>
      <c r="F2307" s="62">
        <v>2014</v>
      </c>
      <c r="G2307" s="62">
        <v>2015</v>
      </c>
      <c r="H2307" s="131">
        <v>0</v>
      </c>
      <c r="I2307" s="131">
        <v>4683.333333333333</v>
      </c>
      <c r="J2307" s="131">
        <v>2041.6666666666665</v>
      </c>
      <c r="K2307" s="131">
        <v>8333.3333333333321</v>
      </c>
      <c r="L2307" s="43">
        <v>15058.333333333332</v>
      </c>
      <c r="M2307" s="2"/>
      <c r="N2307" s="43"/>
      <c r="O2307" s="2"/>
      <c r="P2307" s="2"/>
      <c r="Q2307" s="2"/>
      <c r="R2307" s="2"/>
      <c r="S2307" s="2"/>
      <c r="T2307" s="2"/>
      <c r="U2307" s="2"/>
      <c r="V2307" s="2"/>
      <c r="W2307" s="2"/>
      <c r="X2307" s="2"/>
      <c r="Y2307" s="2"/>
      <c r="Z2307" s="2"/>
      <c r="AA2307" s="2"/>
      <c r="AB2307" s="2"/>
      <c r="AC2307" s="2"/>
      <c r="AD2307" s="2"/>
      <c r="AE2307" s="2"/>
      <c r="AF2307" s="2"/>
      <c r="AG2307" s="2"/>
      <c r="AH2307" s="2"/>
    </row>
    <row r="2308" spans="1:34" s="51" customFormat="1">
      <c r="A2308" s="52">
        <v>0</v>
      </c>
      <c r="B2308" s="52"/>
      <c r="C2308" s="53"/>
      <c r="D2308" s="62">
        <v>2014</v>
      </c>
      <c r="E2308" s="62">
        <v>7</v>
      </c>
      <c r="F2308" s="62">
        <v>2015</v>
      </c>
      <c r="G2308" s="62">
        <v>2015</v>
      </c>
      <c r="H2308" s="131">
        <v>0</v>
      </c>
      <c r="I2308" s="131">
        <v>4683.333333333333</v>
      </c>
      <c r="J2308" s="131">
        <v>2041.6666666666665</v>
      </c>
      <c r="K2308" s="131">
        <v>8333.3333333333321</v>
      </c>
      <c r="L2308" s="43">
        <v>15058.333333333332</v>
      </c>
      <c r="M2308" s="2"/>
      <c r="N2308" s="43"/>
      <c r="O2308" s="2"/>
      <c r="P2308" s="2"/>
      <c r="Q2308" s="2"/>
      <c r="R2308" s="2"/>
      <c r="S2308" s="2"/>
      <c r="T2308" s="2"/>
      <c r="U2308" s="2"/>
      <c r="V2308" s="2"/>
      <c r="W2308" s="2"/>
      <c r="X2308" s="2"/>
      <c r="Y2308" s="2"/>
      <c r="Z2308" s="2"/>
      <c r="AA2308" s="2"/>
      <c r="AB2308" s="2"/>
      <c r="AC2308" s="2"/>
      <c r="AD2308" s="2"/>
      <c r="AE2308" s="2"/>
      <c r="AF2308" s="2"/>
      <c r="AG2308" s="2"/>
      <c r="AH2308" s="2"/>
    </row>
    <row r="2309" spans="1:34" s="51" customFormat="1">
      <c r="A2309" s="52">
        <v>0</v>
      </c>
      <c r="B2309" s="52"/>
      <c r="C2309" s="53"/>
      <c r="D2309" s="62">
        <v>2014</v>
      </c>
      <c r="E2309" s="62">
        <v>8</v>
      </c>
      <c r="F2309" s="62">
        <v>2015</v>
      </c>
      <c r="G2309" s="62">
        <v>2015</v>
      </c>
      <c r="H2309" s="131">
        <v>0</v>
      </c>
      <c r="I2309" s="131">
        <v>4683.333333333333</v>
      </c>
      <c r="J2309" s="131">
        <v>2041.6666666666665</v>
      </c>
      <c r="K2309" s="131">
        <v>8333.3333333333321</v>
      </c>
      <c r="L2309" s="43">
        <v>15058.333333333332</v>
      </c>
      <c r="M2309" s="2"/>
      <c r="N2309" s="43"/>
      <c r="O2309" s="2"/>
      <c r="P2309" s="2"/>
      <c r="Q2309" s="2"/>
      <c r="R2309" s="2"/>
      <c r="S2309" s="2"/>
      <c r="T2309" s="2"/>
      <c r="U2309" s="2"/>
      <c r="V2309" s="2"/>
      <c r="W2309" s="2"/>
      <c r="X2309" s="2"/>
      <c r="Y2309" s="2"/>
      <c r="Z2309" s="2"/>
      <c r="AA2309" s="2"/>
      <c r="AB2309" s="2"/>
      <c r="AC2309" s="2"/>
      <c r="AD2309" s="2"/>
      <c r="AE2309" s="2"/>
      <c r="AF2309" s="2"/>
      <c r="AG2309" s="2"/>
      <c r="AH2309" s="2"/>
    </row>
    <row r="2310" spans="1:34" s="51" customFormat="1">
      <c r="A2310" s="52">
        <v>0</v>
      </c>
      <c r="B2310" s="52"/>
      <c r="C2310" s="53"/>
      <c r="D2310" s="62">
        <v>2014</v>
      </c>
      <c r="E2310" s="62">
        <v>9</v>
      </c>
      <c r="F2310" s="62">
        <v>2015</v>
      </c>
      <c r="G2310" s="62">
        <v>2015</v>
      </c>
      <c r="H2310" s="131">
        <v>0</v>
      </c>
      <c r="I2310" s="131">
        <v>4683.333333333333</v>
      </c>
      <c r="J2310" s="131">
        <v>2041.6666666666665</v>
      </c>
      <c r="K2310" s="131">
        <v>8333.3333333333321</v>
      </c>
      <c r="L2310" s="43">
        <v>15058.333333333332</v>
      </c>
      <c r="M2310" s="2"/>
      <c r="N2310" s="43"/>
      <c r="O2310" s="2"/>
      <c r="P2310" s="2"/>
      <c r="Q2310" s="2"/>
      <c r="R2310" s="2"/>
      <c r="S2310" s="2"/>
      <c r="T2310" s="2"/>
      <c r="U2310" s="2"/>
      <c r="V2310" s="2"/>
      <c r="W2310" s="2"/>
      <c r="X2310" s="2"/>
      <c r="Y2310" s="2"/>
      <c r="Z2310" s="2"/>
      <c r="AA2310" s="2"/>
      <c r="AB2310" s="2"/>
      <c r="AC2310" s="2"/>
      <c r="AD2310" s="2"/>
      <c r="AE2310" s="2"/>
      <c r="AF2310" s="2"/>
      <c r="AG2310" s="2"/>
      <c r="AH2310" s="2"/>
    </row>
    <row r="2311" spans="1:34" s="51" customFormat="1">
      <c r="A2311" s="52">
        <v>0</v>
      </c>
      <c r="B2311" s="52"/>
      <c r="C2311" s="53"/>
      <c r="D2311" s="62">
        <v>2014</v>
      </c>
      <c r="E2311" s="62">
        <v>10</v>
      </c>
      <c r="F2311" s="62">
        <v>2015</v>
      </c>
      <c r="G2311" s="62">
        <v>2015</v>
      </c>
      <c r="H2311" s="131">
        <v>0</v>
      </c>
      <c r="I2311" s="131">
        <v>4683.333333333333</v>
      </c>
      <c r="J2311" s="131">
        <v>2041.6666666666665</v>
      </c>
      <c r="K2311" s="131">
        <v>8333.3333333333321</v>
      </c>
      <c r="L2311" s="43">
        <v>15058.333333333332</v>
      </c>
      <c r="M2311" s="2"/>
      <c r="N2311" s="43"/>
      <c r="O2311" s="2"/>
      <c r="P2311" s="2"/>
      <c r="Q2311" s="2"/>
      <c r="R2311" s="2"/>
      <c r="S2311" s="2"/>
      <c r="T2311" s="2"/>
      <c r="U2311" s="2"/>
      <c r="V2311" s="2"/>
      <c r="W2311" s="2"/>
      <c r="X2311" s="2"/>
      <c r="Y2311" s="2"/>
      <c r="Z2311" s="2"/>
      <c r="AA2311" s="2"/>
      <c r="AB2311" s="2"/>
      <c r="AC2311" s="2"/>
      <c r="AD2311" s="2"/>
      <c r="AE2311" s="2"/>
      <c r="AF2311" s="2"/>
      <c r="AG2311" s="2"/>
      <c r="AH2311" s="2"/>
    </row>
    <row r="2312" spans="1:34" s="51" customFormat="1">
      <c r="A2312" s="52">
        <v>0</v>
      </c>
      <c r="B2312" s="52"/>
      <c r="C2312" s="53"/>
      <c r="D2312" s="62">
        <v>2014</v>
      </c>
      <c r="E2312" s="62">
        <v>11</v>
      </c>
      <c r="F2312" s="62">
        <v>2015</v>
      </c>
      <c r="G2312" s="62">
        <v>2015</v>
      </c>
      <c r="H2312" s="131">
        <v>0</v>
      </c>
      <c r="I2312" s="131">
        <v>4683.333333333333</v>
      </c>
      <c r="J2312" s="131">
        <v>2041.6666666666665</v>
      </c>
      <c r="K2312" s="131">
        <v>8333.3333333333321</v>
      </c>
      <c r="L2312" s="43">
        <v>15058.333333333332</v>
      </c>
      <c r="M2312" s="2"/>
      <c r="N2312" s="43"/>
      <c r="O2312" s="2"/>
      <c r="P2312" s="2"/>
      <c r="Q2312" s="2"/>
      <c r="R2312" s="2"/>
      <c r="S2312" s="2"/>
      <c r="T2312" s="2"/>
      <c r="U2312" s="2"/>
      <c r="V2312" s="2"/>
      <c r="W2312" s="2"/>
      <c r="X2312" s="2"/>
      <c r="Y2312" s="2"/>
      <c r="Z2312" s="2"/>
      <c r="AA2312" s="2"/>
      <c r="AB2312" s="2"/>
      <c r="AC2312" s="2"/>
      <c r="AD2312" s="2"/>
      <c r="AE2312" s="2"/>
      <c r="AF2312" s="2"/>
      <c r="AG2312" s="2"/>
      <c r="AH2312" s="2"/>
    </row>
    <row r="2313" spans="1:34" s="51" customFormat="1">
      <c r="A2313" s="52">
        <v>0</v>
      </c>
      <c r="B2313" s="52"/>
      <c r="C2313" s="53"/>
      <c r="D2313" s="62">
        <v>2014</v>
      </c>
      <c r="E2313" s="62">
        <v>12</v>
      </c>
      <c r="F2313" s="62">
        <v>2015</v>
      </c>
      <c r="G2313" s="62">
        <v>2015</v>
      </c>
      <c r="H2313" s="131">
        <v>0</v>
      </c>
      <c r="I2313" s="131">
        <v>4683.333333333333</v>
      </c>
      <c r="J2313" s="131">
        <v>2041.6666666666665</v>
      </c>
      <c r="K2313" s="131">
        <v>8333.3333333333321</v>
      </c>
      <c r="L2313" s="43">
        <v>15058.333333333332</v>
      </c>
      <c r="M2313" s="2"/>
      <c r="N2313" s="43"/>
      <c r="O2313" s="2"/>
      <c r="P2313" s="2"/>
      <c r="Q2313" s="2"/>
      <c r="R2313" s="2"/>
      <c r="S2313" s="2"/>
      <c r="T2313" s="2"/>
      <c r="U2313" s="2"/>
      <c r="V2313" s="2"/>
      <c r="W2313" s="2"/>
      <c r="X2313" s="2"/>
      <c r="Y2313" s="2"/>
      <c r="Z2313" s="2"/>
      <c r="AA2313" s="2"/>
      <c r="AB2313" s="2"/>
      <c r="AC2313" s="2"/>
      <c r="AD2313" s="2"/>
      <c r="AE2313" s="2"/>
      <c r="AF2313" s="2"/>
      <c r="AG2313" s="2"/>
      <c r="AH2313" s="2"/>
    </row>
    <row r="2314" spans="1:34" s="51" customFormat="1">
      <c r="A2314" s="52">
        <v>0</v>
      </c>
      <c r="B2314" s="52"/>
      <c r="C2314" s="53"/>
      <c r="D2314" s="62">
        <v>2015</v>
      </c>
      <c r="E2314" s="62">
        <v>1</v>
      </c>
      <c r="F2314" s="62">
        <v>2015</v>
      </c>
      <c r="G2314" s="62">
        <v>2015</v>
      </c>
      <c r="H2314" s="131">
        <v>0</v>
      </c>
      <c r="I2314" s="131">
        <v>4683.333333333333</v>
      </c>
      <c r="J2314" s="131">
        <v>2125</v>
      </c>
      <c r="K2314" s="131">
        <v>8333.3333333333321</v>
      </c>
      <c r="L2314" s="43">
        <v>15141.666666666664</v>
      </c>
      <c r="M2314" s="2"/>
      <c r="N2314" s="43"/>
      <c r="O2314" s="2"/>
      <c r="P2314" s="2"/>
      <c r="Q2314" s="2"/>
      <c r="R2314" s="2"/>
      <c r="S2314" s="2"/>
      <c r="T2314" s="2"/>
      <c r="U2314" s="2"/>
      <c r="V2314" s="2"/>
      <c r="W2314" s="2"/>
      <c r="X2314" s="2"/>
      <c r="Y2314" s="2"/>
      <c r="Z2314" s="2"/>
      <c r="AA2314" s="2"/>
      <c r="AB2314" s="2"/>
      <c r="AC2314" s="2"/>
      <c r="AD2314" s="2"/>
      <c r="AE2314" s="2"/>
      <c r="AF2314" s="2"/>
      <c r="AG2314" s="2"/>
      <c r="AH2314" s="2"/>
    </row>
    <row r="2315" spans="1:34" s="51" customFormat="1">
      <c r="A2315" s="52">
        <v>0</v>
      </c>
      <c r="B2315" s="52"/>
      <c r="C2315" s="53"/>
      <c r="D2315" s="62">
        <v>2015</v>
      </c>
      <c r="E2315" s="62">
        <v>2</v>
      </c>
      <c r="F2315" s="62">
        <v>2015</v>
      </c>
      <c r="G2315" s="62">
        <v>2015</v>
      </c>
      <c r="H2315" s="131">
        <v>0</v>
      </c>
      <c r="I2315" s="131">
        <v>4683.333333333333</v>
      </c>
      <c r="J2315" s="131">
        <v>2125</v>
      </c>
      <c r="K2315" s="131">
        <v>8333.3333333333321</v>
      </c>
      <c r="L2315" s="43">
        <v>15141.666666666664</v>
      </c>
      <c r="M2315" s="2"/>
      <c r="N2315" s="43"/>
      <c r="O2315" s="2"/>
      <c r="P2315" s="2"/>
      <c r="Q2315" s="2"/>
      <c r="R2315" s="2"/>
      <c r="S2315" s="2"/>
      <c r="T2315" s="2"/>
      <c r="U2315" s="2"/>
      <c r="V2315" s="2"/>
      <c r="W2315" s="2"/>
      <c r="X2315" s="2"/>
      <c r="Y2315" s="2"/>
      <c r="Z2315" s="2"/>
      <c r="AA2315" s="2"/>
      <c r="AB2315" s="2"/>
      <c r="AC2315" s="2"/>
      <c r="AD2315" s="2"/>
      <c r="AE2315" s="2"/>
      <c r="AF2315" s="2"/>
      <c r="AG2315" s="2"/>
      <c r="AH2315" s="2"/>
    </row>
    <row r="2316" spans="1:34" s="51" customFormat="1">
      <c r="A2316" s="52">
        <v>0</v>
      </c>
      <c r="B2316" s="52"/>
      <c r="C2316" s="53"/>
      <c r="D2316" s="62">
        <v>2015</v>
      </c>
      <c r="E2316" s="62">
        <v>3</v>
      </c>
      <c r="F2316" s="62">
        <v>2015</v>
      </c>
      <c r="G2316" s="62">
        <v>2015</v>
      </c>
      <c r="H2316" s="131">
        <v>0</v>
      </c>
      <c r="I2316" s="131">
        <v>4683.333333333333</v>
      </c>
      <c r="J2316" s="131">
        <v>2125</v>
      </c>
      <c r="K2316" s="131">
        <v>8333.3333333333321</v>
      </c>
      <c r="L2316" s="43">
        <v>15141.666666666664</v>
      </c>
      <c r="M2316" s="2"/>
      <c r="N2316" s="43"/>
      <c r="O2316" s="2"/>
      <c r="P2316" s="2"/>
      <c r="Q2316" s="2"/>
      <c r="R2316" s="2"/>
      <c r="S2316" s="2"/>
      <c r="T2316" s="2"/>
      <c r="U2316" s="2"/>
      <c r="V2316" s="2"/>
      <c r="W2316" s="2"/>
      <c r="X2316" s="2"/>
      <c r="Y2316" s="2"/>
      <c r="Z2316" s="2"/>
      <c r="AA2316" s="2"/>
      <c r="AB2316" s="2"/>
      <c r="AC2316" s="2"/>
      <c r="AD2316" s="2"/>
      <c r="AE2316" s="2"/>
      <c r="AF2316" s="2"/>
      <c r="AG2316" s="2"/>
      <c r="AH2316" s="2"/>
    </row>
    <row r="2317" spans="1:34" s="51" customFormat="1">
      <c r="A2317" s="52">
        <v>0</v>
      </c>
      <c r="B2317" s="52"/>
      <c r="C2317" s="53"/>
      <c r="D2317" s="62">
        <v>2015</v>
      </c>
      <c r="E2317" s="62">
        <v>4</v>
      </c>
      <c r="F2317" s="62">
        <v>2015</v>
      </c>
      <c r="G2317" s="62">
        <v>2015</v>
      </c>
      <c r="H2317" s="131">
        <v>0</v>
      </c>
      <c r="I2317" s="131">
        <v>4683.333333333333</v>
      </c>
      <c r="J2317" s="131">
        <v>2125</v>
      </c>
      <c r="K2317" s="131">
        <v>8333.3333333333321</v>
      </c>
      <c r="L2317" s="43">
        <v>15141.666666666664</v>
      </c>
      <c r="M2317" s="2"/>
      <c r="N2317" s="43"/>
      <c r="O2317" s="2"/>
      <c r="P2317" s="2"/>
      <c r="Q2317" s="2"/>
      <c r="R2317" s="2"/>
      <c r="S2317" s="2"/>
      <c r="T2317" s="2"/>
      <c r="U2317" s="2"/>
      <c r="V2317" s="2"/>
      <c r="W2317" s="2"/>
      <c r="X2317" s="2"/>
      <c r="Y2317" s="2"/>
      <c r="Z2317" s="2"/>
      <c r="AA2317" s="2"/>
      <c r="AB2317" s="2"/>
      <c r="AC2317" s="2"/>
      <c r="AD2317" s="2"/>
      <c r="AE2317" s="2"/>
      <c r="AF2317" s="2"/>
      <c r="AG2317" s="2"/>
      <c r="AH2317" s="2"/>
    </row>
    <row r="2318" spans="1:34" s="51" customFormat="1">
      <c r="A2318" s="52">
        <v>0</v>
      </c>
      <c r="B2318" s="52"/>
      <c r="C2318" s="53"/>
      <c r="D2318" s="62">
        <v>2015</v>
      </c>
      <c r="E2318" s="62">
        <v>5</v>
      </c>
      <c r="F2318" s="62">
        <v>2015</v>
      </c>
      <c r="G2318" s="62">
        <v>2016</v>
      </c>
      <c r="H2318" s="131">
        <v>0</v>
      </c>
      <c r="I2318" s="131">
        <v>4683.333333333333</v>
      </c>
      <c r="J2318" s="131">
        <v>2125</v>
      </c>
      <c r="K2318" s="131">
        <v>8333.3333333333321</v>
      </c>
      <c r="L2318" s="43">
        <v>15141.666666666664</v>
      </c>
      <c r="M2318" s="2"/>
      <c r="N2318" s="43"/>
      <c r="O2318" s="2"/>
      <c r="P2318" s="2"/>
      <c r="Q2318" s="2"/>
      <c r="R2318" s="2"/>
      <c r="S2318" s="2"/>
      <c r="T2318" s="2"/>
      <c r="U2318" s="2"/>
      <c r="V2318" s="2"/>
      <c r="W2318" s="2"/>
      <c r="X2318" s="2"/>
      <c r="Y2318" s="2"/>
      <c r="Z2318" s="2"/>
      <c r="AA2318" s="2"/>
      <c r="AB2318" s="2"/>
      <c r="AC2318" s="2"/>
      <c r="AD2318" s="2"/>
      <c r="AE2318" s="2"/>
      <c r="AF2318" s="2"/>
      <c r="AG2318" s="2"/>
      <c r="AH2318" s="2"/>
    </row>
    <row r="2319" spans="1:34" s="51" customFormat="1">
      <c r="A2319" s="52">
        <v>0</v>
      </c>
      <c r="B2319" s="52"/>
      <c r="C2319" s="53"/>
      <c r="D2319" s="62">
        <v>2015</v>
      </c>
      <c r="E2319" s="62">
        <v>6</v>
      </c>
      <c r="F2319" s="62">
        <v>2015</v>
      </c>
      <c r="G2319" s="62">
        <v>2016</v>
      </c>
      <c r="H2319" s="131">
        <v>0</v>
      </c>
      <c r="I2319" s="131">
        <v>4683.333333333333</v>
      </c>
      <c r="J2319" s="131">
        <v>2125</v>
      </c>
      <c r="K2319" s="131">
        <v>8333.3333333333321</v>
      </c>
      <c r="L2319" s="43">
        <v>15141.666666666664</v>
      </c>
      <c r="M2319" s="2"/>
      <c r="N2319" s="43"/>
      <c r="O2319" s="2"/>
      <c r="P2319" s="2"/>
      <c r="Q2319" s="2"/>
      <c r="R2319" s="2"/>
      <c r="S2319" s="2"/>
      <c r="T2319" s="2"/>
      <c r="U2319" s="2"/>
      <c r="V2319" s="2"/>
      <c r="W2319" s="2"/>
      <c r="X2319" s="2"/>
      <c r="Y2319" s="2"/>
      <c r="Z2319" s="2"/>
      <c r="AA2319" s="2"/>
      <c r="AB2319" s="2"/>
      <c r="AC2319" s="2"/>
      <c r="AD2319" s="2"/>
      <c r="AE2319" s="2"/>
      <c r="AF2319" s="2"/>
      <c r="AG2319" s="2"/>
      <c r="AH2319" s="2"/>
    </row>
    <row r="2320" spans="1:34" s="51" customFormat="1">
      <c r="A2320" s="52">
        <v>0</v>
      </c>
      <c r="B2320" s="52"/>
      <c r="C2320" s="53"/>
      <c r="D2320" s="62">
        <v>2015</v>
      </c>
      <c r="E2320" s="62">
        <v>7</v>
      </c>
      <c r="F2320" s="62">
        <v>2016</v>
      </c>
      <c r="G2320" s="62">
        <v>2016</v>
      </c>
      <c r="H2320" s="131">
        <v>0</v>
      </c>
      <c r="I2320" s="131">
        <v>4683.333333333333</v>
      </c>
      <c r="J2320" s="131">
        <v>2125</v>
      </c>
      <c r="K2320" s="131">
        <v>8333.3333333333321</v>
      </c>
      <c r="L2320" s="43">
        <v>15141.666666666664</v>
      </c>
      <c r="M2320" s="2"/>
      <c r="N2320" s="43"/>
      <c r="O2320" s="2"/>
      <c r="P2320" s="2"/>
      <c r="Q2320" s="2"/>
      <c r="R2320" s="2"/>
      <c r="S2320" s="2"/>
      <c r="T2320" s="2"/>
      <c r="U2320" s="2"/>
      <c r="V2320" s="2"/>
      <c r="W2320" s="2"/>
      <c r="X2320" s="2"/>
      <c r="Y2320" s="2"/>
      <c r="Z2320" s="2"/>
      <c r="AA2320" s="2"/>
      <c r="AB2320" s="2"/>
      <c r="AC2320" s="2"/>
      <c r="AD2320" s="2"/>
      <c r="AE2320" s="2"/>
      <c r="AF2320" s="2"/>
      <c r="AG2320" s="2"/>
      <c r="AH2320" s="2"/>
    </row>
    <row r="2321" spans="1:34" s="51" customFormat="1">
      <c r="A2321" s="52">
        <v>0</v>
      </c>
      <c r="B2321" s="52"/>
      <c r="C2321" s="53"/>
      <c r="D2321" s="62">
        <v>2015</v>
      </c>
      <c r="E2321" s="62">
        <v>8</v>
      </c>
      <c r="F2321" s="62">
        <v>2016</v>
      </c>
      <c r="G2321" s="62">
        <v>2016</v>
      </c>
      <c r="H2321" s="131">
        <v>0</v>
      </c>
      <c r="I2321" s="131">
        <v>4683.333333333333</v>
      </c>
      <c r="J2321" s="131">
        <v>2125</v>
      </c>
      <c r="K2321" s="131">
        <v>8333.3333333333321</v>
      </c>
      <c r="L2321" s="43">
        <v>15141.666666666664</v>
      </c>
      <c r="M2321" s="2"/>
      <c r="N2321" s="43"/>
      <c r="O2321" s="2"/>
      <c r="P2321" s="2"/>
      <c r="Q2321" s="2"/>
      <c r="R2321" s="2"/>
      <c r="S2321" s="2"/>
      <c r="T2321" s="2"/>
      <c r="U2321" s="2"/>
      <c r="V2321" s="2"/>
      <c r="W2321" s="2"/>
      <c r="X2321" s="2"/>
      <c r="Y2321" s="2"/>
      <c r="Z2321" s="2"/>
      <c r="AA2321" s="2"/>
      <c r="AB2321" s="2"/>
      <c r="AC2321" s="2"/>
      <c r="AD2321" s="2"/>
      <c r="AE2321" s="2"/>
      <c r="AF2321" s="2"/>
      <c r="AG2321" s="2"/>
      <c r="AH2321" s="2"/>
    </row>
    <row r="2322" spans="1:34" s="51" customFormat="1">
      <c r="A2322" s="52">
        <v>0</v>
      </c>
      <c r="B2322" s="52"/>
      <c r="C2322" s="53"/>
      <c r="D2322" s="62">
        <v>2015</v>
      </c>
      <c r="E2322" s="62">
        <v>9</v>
      </c>
      <c r="F2322" s="62">
        <v>2016</v>
      </c>
      <c r="G2322" s="62">
        <v>2016</v>
      </c>
      <c r="H2322" s="131">
        <v>0</v>
      </c>
      <c r="I2322" s="131">
        <v>4683.333333333333</v>
      </c>
      <c r="J2322" s="131">
        <v>2125</v>
      </c>
      <c r="K2322" s="131">
        <v>8333.3333333333321</v>
      </c>
      <c r="L2322" s="43">
        <v>15141.666666666664</v>
      </c>
      <c r="M2322" s="2"/>
      <c r="N2322" s="43"/>
      <c r="O2322" s="2"/>
      <c r="P2322" s="2"/>
      <c r="Q2322" s="2"/>
      <c r="R2322" s="2"/>
      <c r="S2322" s="2"/>
      <c r="T2322" s="2"/>
      <c r="U2322" s="2"/>
      <c r="V2322" s="2"/>
      <c r="W2322" s="2"/>
      <c r="X2322" s="2"/>
      <c r="Y2322" s="2"/>
      <c r="Z2322" s="2"/>
      <c r="AA2322" s="2"/>
      <c r="AB2322" s="2"/>
      <c r="AC2322" s="2"/>
      <c r="AD2322" s="2"/>
      <c r="AE2322" s="2"/>
      <c r="AF2322" s="2"/>
      <c r="AG2322" s="2"/>
      <c r="AH2322" s="2"/>
    </row>
    <row r="2323" spans="1:34" s="51" customFormat="1">
      <c r="A2323" s="52">
        <v>0</v>
      </c>
      <c r="B2323" s="52"/>
      <c r="C2323" s="53"/>
      <c r="D2323" s="62">
        <v>2015</v>
      </c>
      <c r="E2323" s="62">
        <v>10</v>
      </c>
      <c r="F2323" s="62">
        <v>2016</v>
      </c>
      <c r="G2323" s="62">
        <v>2016</v>
      </c>
      <c r="H2323" s="131">
        <v>0</v>
      </c>
      <c r="I2323" s="131">
        <v>4683.333333333333</v>
      </c>
      <c r="J2323" s="131">
        <v>2125</v>
      </c>
      <c r="K2323" s="131">
        <v>8333.3333333333321</v>
      </c>
      <c r="L2323" s="43">
        <v>15141.666666666664</v>
      </c>
      <c r="M2323" s="2"/>
      <c r="N2323" s="43"/>
      <c r="O2323" s="2"/>
      <c r="P2323" s="2"/>
      <c r="Q2323" s="2"/>
      <c r="R2323" s="2"/>
      <c r="S2323" s="2"/>
      <c r="T2323" s="2"/>
      <c r="U2323" s="2"/>
      <c r="V2323" s="2"/>
      <c r="W2323" s="2"/>
      <c r="X2323" s="2"/>
      <c r="Y2323" s="2"/>
      <c r="Z2323" s="2"/>
      <c r="AA2323" s="2"/>
      <c r="AB2323" s="2"/>
      <c r="AC2323" s="2"/>
      <c r="AD2323" s="2"/>
      <c r="AE2323" s="2"/>
      <c r="AF2323" s="2"/>
      <c r="AG2323" s="2"/>
      <c r="AH2323" s="2"/>
    </row>
    <row r="2324" spans="1:34" s="51" customFormat="1">
      <c r="A2324" s="52">
        <v>0</v>
      </c>
      <c r="B2324" s="52"/>
      <c r="C2324" s="53"/>
      <c r="D2324" s="62">
        <v>2015</v>
      </c>
      <c r="E2324" s="62">
        <v>11</v>
      </c>
      <c r="F2324" s="62">
        <v>2016</v>
      </c>
      <c r="G2324" s="62">
        <v>2016</v>
      </c>
      <c r="H2324" s="131">
        <v>0</v>
      </c>
      <c r="I2324" s="131">
        <v>4683.333333333333</v>
      </c>
      <c r="J2324" s="131">
        <v>2125</v>
      </c>
      <c r="K2324" s="131">
        <v>8333.3333333333321</v>
      </c>
      <c r="L2324" s="43">
        <v>15141.666666666664</v>
      </c>
      <c r="M2324" s="2"/>
      <c r="N2324" s="43"/>
      <c r="O2324" s="2"/>
      <c r="P2324" s="2"/>
      <c r="Q2324" s="2"/>
      <c r="R2324" s="2"/>
      <c r="S2324" s="2"/>
      <c r="T2324" s="2"/>
      <c r="U2324" s="2"/>
      <c r="V2324" s="2"/>
      <c r="W2324" s="2"/>
      <c r="X2324" s="2"/>
      <c r="Y2324" s="2"/>
      <c r="Z2324" s="2"/>
      <c r="AA2324" s="2"/>
      <c r="AB2324" s="2"/>
      <c r="AC2324" s="2"/>
      <c r="AD2324" s="2"/>
      <c r="AE2324" s="2"/>
      <c r="AF2324" s="2"/>
      <c r="AG2324" s="2"/>
      <c r="AH2324" s="2"/>
    </row>
    <row r="2325" spans="1:34" s="51" customFormat="1">
      <c r="A2325" s="52">
        <v>0</v>
      </c>
      <c r="B2325" s="52"/>
      <c r="C2325" s="53"/>
      <c r="D2325" s="62">
        <v>2015</v>
      </c>
      <c r="E2325" s="62">
        <v>12</v>
      </c>
      <c r="F2325" s="62">
        <v>2016</v>
      </c>
      <c r="G2325" s="62">
        <v>2016</v>
      </c>
      <c r="H2325" s="131">
        <v>0</v>
      </c>
      <c r="I2325" s="131">
        <v>4683.333333333333</v>
      </c>
      <c r="J2325" s="131">
        <v>2125</v>
      </c>
      <c r="K2325" s="131">
        <v>8333.3333333333321</v>
      </c>
      <c r="L2325" s="43">
        <v>15141.666666666664</v>
      </c>
      <c r="M2325" s="2"/>
      <c r="N2325" s="43"/>
      <c r="O2325" s="2"/>
      <c r="P2325" s="2"/>
      <c r="Q2325" s="2"/>
      <c r="R2325" s="2"/>
      <c r="S2325" s="2"/>
      <c r="T2325" s="2"/>
      <c r="U2325" s="2"/>
      <c r="V2325" s="2"/>
      <c r="W2325" s="2"/>
      <c r="X2325" s="2"/>
      <c r="Y2325" s="2"/>
      <c r="Z2325" s="2"/>
      <c r="AA2325" s="2"/>
      <c r="AB2325" s="2"/>
      <c r="AC2325" s="2"/>
      <c r="AD2325" s="2"/>
      <c r="AE2325" s="2"/>
      <c r="AF2325" s="2"/>
      <c r="AG2325" s="2"/>
      <c r="AH2325" s="2"/>
    </row>
    <row r="2326" spans="1:34">
      <c r="A2326" s="52">
        <v>0</v>
      </c>
      <c r="C2326" s="53"/>
      <c r="D2326" s="62">
        <v>2016</v>
      </c>
      <c r="E2326" s="62">
        <v>1</v>
      </c>
      <c r="F2326" s="62">
        <v>2016</v>
      </c>
      <c r="G2326" s="62">
        <v>2016</v>
      </c>
      <c r="H2326" s="131">
        <v>0</v>
      </c>
      <c r="I2326" s="131">
        <v>4683.333333333333</v>
      </c>
      <c r="J2326" s="131">
        <v>2125</v>
      </c>
      <c r="K2326" s="131">
        <v>8333.3333333333321</v>
      </c>
      <c r="L2326" s="43">
        <v>15141.666666666664</v>
      </c>
      <c r="N2326" s="43"/>
    </row>
    <row r="2327" spans="1:34">
      <c r="A2327" s="52">
        <v>0</v>
      </c>
      <c r="C2327" s="53"/>
      <c r="D2327" s="62">
        <v>2016</v>
      </c>
      <c r="E2327" s="62">
        <v>2</v>
      </c>
      <c r="F2327" s="62">
        <v>2016</v>
      </c>
      <c r="G2327" s="62">
        <v>2016</v>
      </c>
      <c r="H2327" s="131">
        <v>0</v>
      </c>
      <c r="I2327" s="131">
        <v>4683.333333333333</v>
      </c>
      <c r="J2327" s="131">
        <v>2125</v>
      </c>
      <c r="K2327" s="131">
        <v>8333.3333333333321</v>
      </c>
      <c r="L2327" s="43">
        <v>15141.666666666664</v>
      </c>
      <c r="N2327" s="43"/>
    </row>
    <row r="2328" spans="1:34">
      <c r="A2328" s="52">
        <v>0</v>
      </c>
      <c r="C2328" s="53"/>
      <c r="D2328" s="62">
        <v>2016</v>
      </c>
      <c r="E2328" s="62">
        <v>3</v>
      </c>
      <c r="F2328" s="62">
        <v>2016</v>
      </c>
      <c r="G2328" s="62">
        <v>2016</v>
      </c>
      <c r="H2328" s="131">
        <v>0</v>
      </c>
      <c r="I2328" s="131">
        <v>4683.333333333333</v>
      </c>
      <c r="J2328" s="131">
        <v>2125</v>
      </c>
      <c r="K2328" s="131">
        <v>8333.3333333333321</v>
      </c>
      <c r="L2328" s="43">
        <v>15141.666666666664</v>
      </c>
      <c r="N2328" s="43"/>
    </row>
    <row r="2329" spans="1:34">
      <c r="A2329" s="52">
        <v>0</v>
      </c>
      <c r="C2329" s="53"/>
      <c r="D2329" s="62">
        <v>2016</v>
      </c>
      <c r="E2329" s="62">
        <v>4</v>
      </c>
      <c r="F2329" s="62">
        <v>2016</v>
      </c>
      <c r="G2329" s="62">
        <v>2016</v>
      </c>
      <c r="H2329" s="131">
        <v>0</v>
      </c>
      <c r="I2329" s="131">
        <v>4683.333333333333</v>
      </c>
      <c r="J2329" s="131">
        <v>2125</v>
      </c>
      <c r="K2329" s="131">
        <v>8333.3333333333321</v>
      </c>
      <c r="L2329" s="43">
        <v>15141.666666666664</v>
      </c>
      <c r="N2329" s="43"/>
    </row>
    <row r="2330" spans="1:34">
      <c r="A2330" s="52">
        <v>0</v>
      </c>
      <c r="C2330" s="53"/>
      <c r="D2330" s="62">
        <v>2016</v>
      </c>
      <c r="E2330" s="62">
        <v>5</v>
      </c>
      <c r="F2330" s="62">
        <v>2016</v>
      </c>
      <c r="G2330" s="62">
        <v>2017</v>
      </c>
      <c r="H2330" s="131">
        <v>0</v>
      </c>
      <c r="I2330" s="131">
        <v>4683.333333333333</v>
      </c>
      <c r="J2330" s="131">
        <v>2125</v>
      </c>
      <c r="K2330" s="131">
        <v>8333.3333333333321</v>
      </c>
      <c r="L2330" s="43">
        <v>15141.666666666664</v>
      </c>
      <c r="N2330" s="43"/>
    </row>
    <row r="2331" spans="1:34">
      <c r="A2331" s="52">
        <v>0</v>
      </c>
      <c r="C2331" s="53"/>
      <c r="D2331" s="62">
        <v>2016</v>
      </c>
      <c r="E2331" s="62">
        <v>6</v>
      </c>
      <c r="F2331" s="62">
        <v>2016</v>
      </c>
      <c r="G2331" s="62">
        <v>2017</v>
      </c>
      <c r="H2331" s="131">
        <v>0</v>
      </c>
      <c r="I2331" s="131">
        <v>4683.333333333333</v>
      </c>
      <c r="J2331" s="131">
        <v>2125</v>
      </c>
      <c r="K2331" s="131">
        <v>8333.3333333333321</v>
      </c>
      <c r="L2331" s="43">
        <v>15141.666666666664</v>
      </c>
      <c r="N2331" s="43"/>
    </row>
    <row r="2332" spans="1:34">
      <c r="A2332" s="52">
        <v>0</v>
      </c>
      <c r="C2332" s="53"/>
      <c r="D2332" s="62">
        <v>2016</v>
      </c>
      <c r="E2332" s="62">
        <v>7</v>
      </c>
      <c r="F2332" s="62">
        <v>2017</v>
      </c>
      <c r="G2332" s="62">
        <v>2017</v>
      </c>
      <c r="H2332" s="131">
        <v>0</v>
      </c>
      <c r="I2332" s="131">
        <v>4683.333333333333</v>
      </c>
      <c r="J2332" s="131">
        <v>2125</v>
      </c>
      <c r="K2332" s="131">
        <v>8333.3333333333321</v>
      </c>
      <c r="L2332" s="43">
        <v>15141.666666666664</v>
      </c>
      <c r="N2332" s="43"/>
    </row>
    <row r="2333" spans="1:34">
      <c r="A2333" s="52">
        <v>0</v>
      </c>
      <c r="C2333" s="53"/>
      <c r="D2333" s="62">
        <v>2016</v>
      </c>
      <c r="E2333" s="62">
        <v>8</v>
      </c>
      <c r="F2333" s="62">
        <v>2017</v>
      </c>
      <c r="G2333" s="62">
        <v>2017</v>
      </c>
      <c r="H2333" s="131">
        <v>0</v>
      </c>
      <c r="I2333" s="131">
        <v>4683.333333333333</v>
      </c>
      <c r="J2333" s="131">
        <v>2125</v>
      </c>
      <c r="K2333" s="131">
        <v>8333.3333333333321</v>
      </c>
      <c r="L2333" s="43">
        <v>15141.666666666664</v>
      </c>
      <c r="N2333" s="43"/>
    </row>
    <row r="2334" spans="1:34">
      <c r="A2334" s="52">
        <v>0</v>
      </c>
      <c r="C2334" s="53"/>
      <c r="D2334" s="62">
        <v>2016</v>
      </c>
      <c r="E2334" s="62">
        <v>9</v>
      </c>
      <c r="F2334" s="62">
        <v>2017</v>
      </c>
      <c r="G2334" s="62">
        <v>2017</v>
      </c>
      <c r="H2334" s="131">
        <v>0</v>
      </c>
      <c r="I2334" s="131">
        <v>4683.333333333333</v>
      </c>
      <c r="J2334" s="131">
        <v>2125</v>
      </c>
      <c r="K2334" s="131">
        <v>8333.3333333333321</v>
      </c>
      <c r="L2334" s="43">
        <v>15141.666666666664</v>
      </c>
      <c r="N2334" s="43"/>
    </row>
    <row r="2335" spans="1:34">
      <c r="A2335" s="52">
        <v>0</v>
      </c>
      <c r="C2335" s="53"/>
      <c r="D2335" s="62">
        <v>2016</v>
      </c>
      <c r="E2335" s="62">
        <v>10</v>
      </c>
      <c r="F2335" s="62">
        <v>2017</v>
      </c>
      <c r="G2335" s="62">
        <v>2017</v>
      </c>
      <c r="H2335" s="131">
        <v>0</v>
      </c>
      <c r="I2335" s="131">
        <v>4683.333333333333</v>
      </c>
      <c r="J2335" s="131">
        <v>2125</v>
      </c>
      <c r="K2335" s="131">
        <v>8333.3333333333321</v>
      </c>
      <c r="L2335" s="43">
        <v>15141.666666666664</v>
      </c>
      <c r="N2335" s="43"/>
    </row>
    <row r="2336" spans="1:34">
      <c r="A2336" s="52">
        <v>0</v>
      </c>
      <c r="C2336" s="53"/>
      <c r="D2336" s="62">
        <v>2016</v>
      </c>
      <c r="E2336" s="62">
        <v>11</v>
      </c>
      <c r="F2336" s="62">
        <v>2017</v>
      </c>
      <c r="G2336" s="62">
        <v>2017</v>
      </c>
      <c r="H2336" s="131">
        <v>0</v>
      </c>
      <c r="I2336" s="131">
        <v>4683.333333333333</v>
      </c>
      <c r="J2336" s="131">
        <v>2125</v>
      </c>
      <c r="K2336" s="131">
        <v>8333.3333333333321</v>
      </c>
      <c r="L2336" s="43">
        <v>15141.666666666664</v>
      </c>
      <c r="N2336" s="43"/>
    </row>
    <row r="2337" spans="1:14">
      <c r="A2337" s="52">
        <v>0</v>
      </c>
      <c r="C2337" s="53"/>
      <c r="D2337" s="62">
        <v>2016</v>
      </c>
      <c r="E2337" s="62">
        <v>12</v>
      </c>
      <c r="F2337" s="62">
        <v>2017</v>
      </c>
      <c r="G2337" s="62">
        <v>2017</v>
      </c>
      <c r="H2337" s="131">
        <v>0</v>
      </c>
      <c r="I2337" s="131">
        <v>4683.333333333333</v>
      </c>
      <c r="J2337" s="131">
        <v>2125</v>
      </c>
      <c r="K2337" s="131">
        <v>8333.3333333333321</v>
      </c>
      <c r="L2337" s="43">
        <v>15141.666666666664</v>
      </c>
      <c r="N2337" s="43"/>
    </row>
    <row r="2338" spans="1:14">
      <c r="A2338" s="52">
        <v>0</v>
      </c>
      <c r="C2338" s="53"/>
      <c r="D2338" s="62">
        <v>2017</v>
      </c>
      <c r="E2338" s="62">
        <v>1</v>
      </c>
      <c r="F2338" s="62">
        <v>2017</v>
      </c>
      <c r="G2338" s="62">
        <v>2017</v>
      </c>
      <c r="H2338" s="131">
        <v>1333.3333333333333</v>
      </c>
      <c r="I2338" s="131">
        <v>4683.333333333333</v>
      </c>
      <c r="J2338" s="131">
        <v>2125</v>
      </c>
      <c r="K2338" s="131">
        <v>8333.3333333333321</v>
      </c>
      <c r="L2338" s="43">
        <v>16475</v>
      </c>
      <c r="N2338" s="43"/>
    </row>
    <row r="2339" spans="1:14">
      <c r="A2339" s="52">
        <v>0</v>
      </c>
      <c r="C2339" s="53"/>
      <c r="D2339" s="62">
        <v>2017</v>
      </c>
      <c r="E2339" s="62">
        <v>2</v>
      </c>
      <c r="F2339" s="62">
        <v>2017</v>
      </c>
      <c r="G2339" s="62">
        <v>2017</v>
      </c>
      <c r="H2339" s="131">
        <v>1333.3333333333333</v>
      </c>
      <c r="I2339" s="131">
        <v>4683.333333333333</v>
      </c>
      <c r="J2339" s="131">
        <v>2125</v>
      </c>
      <c r="K2339" s="131">
        <v>8333.3333333333321</v>
      </c>
      <c r="L2339" s="43">
        <v>16475</v>
      </c>
      <c r="N2339" s="43"/>
    </row>
    <row r="2340" spans="1:14">
      <c r="A2340" s="52">
        <v>0</v>
      </c>
      <c r="C2340" s="53"/>
      <c r="D2340" s="62">
        <v>2017</v>
      </c>
      <c r="E2340" s="62">
        <v>3</v>
      </c>
      <c r="F2340" s="62">
        <v>2017</v>
      </c>
      <c r="G2340" s="62">
        <v>2017</v>
      </c>
      <c r="H2340" s="131">
        <v>1333.3333333333333</v>
      </c>
      <c r="I2340" s="131">
        <v>4683.333333333333</v>
      </c>
      <c r="J2340" s="131">
        <v>2125</v>
      </c>
      <c r="K2340" s="131">
        <v>8333.3333333333321</v>
      </c>
      <c r="L2340" s="43">
        <v>16475</v>
      </c>
      <c r="N2340" s="43"/>
    </row>
    <row r="2341" spans="1:14">
      <c r="A2341" s="52">
        <v>0</v>
      </c>
      <c r="C2341" s="53"/>
      <c r="D2341" s="62">
        <v>2017</v>
      </c>
      <c r="E2341" s="62">
        <v>4</v>
      </c>
      <c r="F2341" s="62">
        <v>2017</v>
      </c>
      <c r="G2341" s="62">
        <v>2017</v>
      </c>
      <c r="H2341" s="131">
        <v>1333.3333333333333</v>
      </c>
      <c r="I2341" s="131">
        <v>4683.333333333333</v>
      </c>
      <c r="J2341" s="131">
        <v>2125</v>
      </c>
      <c r="K2341" s="131">
        <v>8333.3333333333321</v>
      </c>
      <c r="L2341" s="43">
        <v>16475</v>
      </c>
      <c r="N2341" s="43"/>
    </row>
    <row r="2342" spans="1:14">
      <c r="A2342" s="52">
        <v>0</v>
      </c>
      <c r="C2342" s="53"/>
      <c r="D2342" s="62">
        <v>2017</v>
      </c>
      <c r="E2342" s="62">
        <v>5</v>
      </c>
      <c r="F2342" s="62">
        <v>2017</v>
      </c>
      <c r="G2342" s="62">
        <v>2018</v>
      </c>
      <c r="H2342" s="131">
        <v>1333.3333333333333</v>
      </c>
      <c r="I2342" s="131">
        <v>4683.333333333333</v>
      </c>
      <c r="J2342" s="131">
        <v>2125</v>
      </c>
      <c r="K2342" s="131">
        <v>8333.3333333333321</v>
      </c>
      <c r="L2342" s="43">
        <v>16475</v>
      </c>
      <c r="N2342" s="43"/>
    </row>
    <row r="2343" spans="1:14">
      <c r="A2343" s="52">
        <v>0</v>
      </c>
      <c r="C2343" s="53"/>
      <c r="D2343" s="62">
        <v>2017</v>
      </c>
      <c r="E2343" s="62">
        <v>6</v>
      </c>
      <c r="F2343" s="62">
        <v>2017</v>
      </c>
      <c r="G2343" s="62">
        <v>2018</v>
      </c>
      <c r="H2343" s="131">
        <v>1333.3333333333333</v>
      </c>
      <c r="I2343" s="131">
        <v>4683.333333333333</v>
      </c>
      <c r="J2343" s="131">
        <v>2125</v>
      </c>
      <c r="K2343" s="131">
        <v>8333.3333333333321</v>
      </c>
      <c r="L2343" s="43">
        <v>16475</v>
      </c>
      <c r="N2343" s="43"/>
    </row>
    <row r="2344" spans="1:14">
      <c r="A2344" s="52">
        <v>0</v>
      </c>
      <c r="C2344" s="53"/>
      <c r="D2344" s="62">
        <v>2017</v>
      </c>
      <c r="E2344" s="62">
        <v>7</v>
      </c>
      <c r="F2344" s="62">
        <v>2018</v>
      </c>
      <c r="G2344" s="62">
        <v>2018</v>
      </c>
      <c r="H2344" s="131">
        <v>1333.3333333333333</v>
      </c>
      <c r="I2344" s="131">
        <v>4683.333333333333</v>
      </c>
      <c r="J2344" s="131">
        <v>2125</v>
      </c>
      <c r="K2344" s="131">
        <v>8333.3333333333321</v>
      </c>
      <c r="L2344" s="43">
        <v>16475</v>
      </c>
      <c r="N2344" s="43"/>
    </row>
    <row r="2345" spans="1:14">
      <c r="A2345" s="52">
        <v>0</v>
      </c>
      <c r="C2345" s="53"/>
      <c r="D2345" s="62">
        <v>2017</v>
      </c>
      <c r="E2345" s="62">
        <v>8</v>
      </c>
      <c r="F2345" s="62">
        <v>2018</v>
      </c>
      <c r="G2345" s="62">
        <v>2018</v>
      </c>
      <c r="H2345" s="131">
        <v>1333.3333333333333</v>
      </c>
      <c r="I2345" s="131">
        <v>4683.333333333333</v>
      </c>
      <c r="J2345" s="131">
        <v>2125</v>
      </c>
      <c r="K2345" s="131">
        <v>8333.3333333333321</v>
      </c>
      <c r="L2345" s="43">
        <v>16475</v>
      </c>
      <c r="N2345" s="43"/>
    </row>
    <row r="2346" spans="1:14">
      <c r="A2346" s="52">
        <v>0</v>
      </c>
      <c r="C2346" s="53"/>
      <c r="D2346" s="62">
        <v>2017</v>
      </c>
      <c r="E2346" s="62">
        <v>9</v>
      </c>
      <c r="F2346" s="62">
        <v>2018</v>
      </c>
      <c r="G2346" s="62">
        <v>2018</v>
      </c>
      <c r="H2346" s="131">
        <v>1333.3333333333333</v>
      </c>
      <c r="I2346" s="131">
        <v>4683.333333333333</v>
      </c>
      <c r="J2346" s="131">
        <v>2125</v>
      </c>
      <c r="K2346" s="131">
        <v>8333.3333333333321</v>
      </c>
      <c r="L2346" s="43">
        <v>16475</v>
      </c>
      <c r="N2346" s="43"/>
    </row>
    <row r="2347" spans="1:14">
      <c r="A2347" s="52">
        <v>0</v>
      </c>
      <c r="C2347" s="53"/>
      <c r="D2347" s="62">
        <v>2017</v>
      </c>
      <c r="E2347" s="62">
        <v>10</v>
      </c>
      <c r="F2347" s="62">
        <v>2018</v>
      </c>
      <c r="G2347" s="62">
        <v>2018</v>
      </c>
      <c r="H2347" s="131">
        <v>1333.3333333333333</v>
      </c>
      <c r="I2347" s="131">
        <v>4683.333333333333</v>
      </c>
      <c r="J2347" s="131">
        <v>2125</v>
      </c>
      <c r="K2347" s="131">
        <v>8333.3333333333321</v>
      </c>
      <c r="L2347" s="43">
        <v>16475</v>
      </c>
      <c r="N2347" s="43"/>
    </row>
    <row r="2348" spans="1:14">
      <c r="A2348" s="52">
        <v>0</v>
      </c>
      <c r="C2348" s="53"/>
      <c r="D2348" s="62">
        <v>2017</v>
      </c>
      <c r="E2348" s="62">
        <v>11</v>
      </c>
      <c r="F2348" s="62">
        <v>2018</v>
      </c>
      <c r="G2348" s="62">
        <v>2018</v>
      </c>
      <c r="H2348" s="131">
        <v>1333.3333333333333</v>
      </c>
      <c r="I2348" s="131">
        <v>4683.333333333333</v>
      </c>
      <c r="J2348" s="131">
        <v>2125</v>
      </c>
      <c r="K2348" s="131">
        <v>8333.3333333333321</v>
      </c>
      <c r="L2348" s="43">
        <v>16475</v>
      </c>
      <c r="N2348" s="43"/>
    </row>
    <row r="2349" spans="1:14">
      <c r="A2349" s="52">
        <v>0</v>
      </c>
      <c r="C2349" s="53"/>
      <c r="D2349" s="62">
        <v>2017</v>
      </c>
      <c r="E2349" s="62">
        <v>12</v>
      </c>
      <c r="F2349" s="62">
        <v>2018</v>
      </c>
      <c r="G2349" s="62">
        <v>2018</v>
      </c>
      <c r="H2349" s="131">
        <v>1333.3333333333333</v>
      </c>
      <c r="I2349" s="131">
        <v>4683.333333333333</v>
      </c>
      <c r="J2349" s="131">
        <v>2125</v>
      </c>
      <c r="K2349" s="131">
        <v>8333.3333333333321</v>
      </c>
      <c r="L2349" s="43">
        <v>16475</v>
      </c>
      <c r="N2349" s="43"/>
    </row>
    <row r="2350" spans="1:14">
      <c r="A2350" s="52">
        <v>0</v>
      </c>
      <c r="C2350" s="53"/>
      <c r="D2350" s="62">
        <v>2018</v>
      </c>
      <c r="E2350" s="62">
        <v>1</v>
      </c>
      <c r="F2350" s="62">
        <v>2018</v>
      </c>
      <c r="G2350" s="62">
        <v>2018</v>
      </c>
      <c r="H2350" s="131">
        <v>1333.3333333333333</v>
      </c>
      <c r="I2350" s="131">
        <v>4683.333333333333</v>
      </c>
      <c r="J2350" s="131">
        <v>2125</v>
      </c>
      <c r="K2350" s="131">
        <v>10833.333333333332</v>
      </c>
      <c r="L2350" s="43">
        <v>18975</v>
      </c>
      <c r="N2350" s="43"/>
    </row>
    <row r="2351" spans="1:14">
      <c r="A2351" s="52">
        <v>0</v>
      </c>
      <c r="C2351" s="53"/>
      <c r="D2351" s="62">
        <v>2018</v>
      </c>
      <c r="E2351" s="62">
        <v>2</v>
      </c>
      <c r="F2351" s="62">
        <v>2018</v>
      </c>
      <c r="G2351" s="62">
        <v>2018</v>
      </c>
      <c r="H2351" s="131">
        <v>1333.3333333333333</v>
      </c>
      <c r="I2351" s="131">
        <v>4683.333333333333</v>
      </c>
      <c r="J2351" s="131">
        <v>2125</v>
      </c>
      <c r="K2351" s="131">
        <v>10833.333333333332</v>
      </c>
      <c r="L2351" s="43">
        <v>18975</v>
      </c>
      <c r="N2351" s="43"/>
    </row>
    <row r="2352" spans="1:14">
      <c r="A2352" s="52">
        <v>0</v>
      </c>
      <c r="C2352" s="53"/>
      <c r="D2352" s="62">
        <v>2018</v>
      </c>
      <c r="E2352" s="62">
        <v>3</v>
      </c>
      <c r="F2352" s="62">
        <v>2018</v>
      </c>
      <c r="G2352" s="62">
        <v>2018</v>
      </c>
      <c r="H2352" s="131">
        <v>1333.3333333333333</v>
      </c>
      <c r="I2352" s="131">
        <v>4683.333333333333</v>
      </c>
      <c r="J2352" s="131">
        <v>2125</v>
      </c>
      <c r="K2352" s="131">
        <v>10833.333333333332</v>
      </c>
      <c r="L2352" s="43">
        <v>18975</v>
      </c>
      <c r="N2352" s="43"/>
    </row>
    <row r="2353" spans="1:14">
      <c r="A2353" s="52">
        <v>0</v>
      </c>
      <c r="C2353" s="53"/>
      <c r="D2353" s="62">
        <v>2018</v>
      </c>
      <c r="E2353" s="62">
        <v>4</v>
      </c>
      <c r="F2353" s="62">
        <v>2018</v>
      </c>
      <c r="G2353" s="62">
        <v>2018</v>
      </c>
      <c r="H2353" s="131">
        <v>1333.3333333333333</v>
      </c>
      <c r="I2353" s="131">
        <v>4683.333333333333</v>
      </c>
      <c r="J2353" s="131">
        <v>2125</v>
      </c>
      <c r="K2353" s="131">
        <v>10833.333333333332</v>
      </c>
      <c r="L2353" s="43">
        <v>18975</v>
      </c>
      <c r="N2353" s="43"/>
    </row>
    <row r="2354" spans="1:14">
      <c r="A2354" s="52">
        <v>0</v>
      </c>
      <c r="C2354" s="53"/>
      <c r="D2354" s="62">
        <v>2018</v>
      </c>
      <c r="E2354" s="62">
        <v>5</v>
      </c>
      <c r="F2354" s="62">
        <v>2018</v>
      </c>
      <c r="G2354" s="62">
        <v>2019</v>
      </c>
      <c r="H2354" s="131">
        <v>1333.3333333333333</v>
      </c>
      <c r="I2354" s="131">
        <v>4683.333333333333</v>
      </c>
      <c r="J2354" s="131">
        <v>2125</v>
      </c>
      <c r="K2354" s="131">
        <v>10833.333333333332</v>
      </c>
      <c r="L2354" s="43">
        <v>18975</v>
      </c>
      <c r="N2354" s="43"/>
    </row>
    <row r="2355" spans="1:14">
      <c r="A2355" s="52">
        <v>0</v>
      </c>
      <c r="C2355" s="53"/>
      <c r="D2355" s="62">
        <v>2018</v>
      </c>
      <c r="E2355" s="62">
        <v>6</v>
      </c>
      <c r="F2355" s="62">
        <v>2018</v>
      </c>
      <c r="G2355" s="62">
        <v>2019</v>
      </c>
      <c r="H2355" s="131">
        <v>1333.3333333333333</v>
      </c>
      <c r="I2355" s="131">
        <v>4683.333333333333</v>
      </c>
      <c r="J2355" s="131">
        <v>2125</v>
      </c>
      <c r="K2355" s="131">
        <v>10833.333333333332</v>
      </c>
      <c r="L2355" s="43">
        <v>18975</v>
      </c>
      <c r="N2355" s="43"/>
    </row>
    <row r="2356" spans="1:14">
      <c r="A2356" s="52">
        <v>0</v>
      </c>
      <c r="C2356" s="53"/>
      <c r="D2356" s="62">
        <v>2018</v>
      </c>
      <c r="E2356" s="62">
        <v>7</v>
      </c>
      <c r="F2356" s="62">
        <v>2019</v>
      </c>
      <c r="G2356" s="62">
        <v>2019</v>
      </c>
      <c r="H2356" s="131">
        <v>1333.3333333333333</v>
      </c>
      <c r="I2356" s="131">
        <v>4683.333333333333</v>
      </c>
      <c r="J2356" s="131">
        <v>2125</v>
      </c>
      <c r="K2356" s="131">
        <v>10833.333333333332</v>
      </c>
      <c r="L2356" s="43">
        <v>18975</v>
      </c>
      <c r="N2356" s="43"/>
    </row>
    <row r="2357" spans="1:14">
      <c r="A2357" s="52">
        <v>0</v>
      </c>
      <c r="C2357" s="53"/>
      <c r="D2357" s="62">
        <v>2018</v>
      </c>
      <c r="E2357" s="62">
        <v>8</v>
      </c>
      <c r="F2357" s="62">
        <v>2019</v>
      </c>
      <c r="G2357" s="62">
        <v>2019</v>
      </c>
      <c r="H2357" s="131">
        <v>1333.3333333333333</v>
      </c>
      <c r="I2357" s="131">
        <v>4683.333333333333</v>
      </c>
      <c r="J2357" s="131">
        <v>2125</v>
      </c>
      <c r="K2357" s="131">
        <v>10833.333333333332</v>
      </c>
      <c r="L2357" s="43">
        <v>18975</v>
      </c>
      <c r="N2357" s="43"/>
    </row>
    <row r="2358" spans="1:14">
      <c r="A2358" s="52">
        <v>0</v>
      </c>
      <c r="C2358" s="53"/>
      <c r="D2358" s="62">
        <v>2018</v>
      </c>
      <c r="E2358" s="62">
        <v>9</v>
      </c>
      <c r="F2358" s="62">
        <v>2019</v>
      </c>
      <c r="G2358" s="62">
        <v>2019</v>
      </c>
      <c r="H2358" s="131">
        <v>1333.3333333333333</v>
      </c>
      <c r="I2358" s="131">
        <v>4683.333333333333</v>
      </c>
      <c r="J2358" s="131">
        <v>2125</v>
      </c>
      <c r="K2358" s="131">
        <v>10833.333333333332</v>
      </c>
      <c r="L2358" s="43">
        <v>18975</v>
      </c>
      <c r="N2358" s="43"/>
    </row>
    <row r="2359" spans="1:14">
      <c r="A2359" s="52">
        <v>0</v>
      </c>
      <c r="C2359" s="53"/>
      <c r="D2359" s="62">
        <v>2018</v>
      </c>
      <c r="E2359" s="62">
        <v>10</v>
      </c>
      <c r="F2359" s="62">
        <v>2019</v>
      </c>
      <c r="G2359" s="62">
        <v>2019</v>
      </c>
      <c r="H2359" s="131">
        <v>1333.3333333333333</v>
      </c>
      <c r="I2359" s="131">
        <v>4683.333333333333</v>
      </c>
      <c r="J2359" s="131">
        <v>2125</v>
      </c>
      <c r="K2359" s="131">
        <v>10833.333333333332</v>
      </c>
      <c r="L2359" s="43">
        <v>18975</v>
      </c>
      <c r="N2359" s="43"/>
    </row>
    <row r="2360" spans="1:14">
      <c r="A2360" s="52">
        <v>0</v>
      </c>
      <c r="C2360" s="53"/>
      <c r="D2360" s="62">
        <v>2018</v>
      </c>
      <c r="E2360" s="62">
        <v>11</v>
      </c>
      <c r="F2360" s="62">
        <v>2019</v>
      </c>
      <c r="G2360" s="62">
        <v>2019</v>
      </c>
      <c r="H2360" s="131">
        <v>1333.3333333333333</v>
      </c>
      <c r="I2360" s="131">
        <v>4683.333333333333</v>
      </c>
      <c r="J2360" s="131">
        <v>2125</v>
      </c>
      <c r="K2360" s="131">
        <v>10833.333333333332</v>
      </c>
      <c r="L2360" s="43">
        <v>18975</v>
      </c>
      <c r="N2360" s="43"/>
    </row>
    <row r="2361" spans="1:14">
      <c r="A2361" s="52">
        <v>0</v>
      </c>
      <c r="C2361" s="53"/>
      <c r="D2361" s="62">
        <v>2018</v>
      </c>
      <c r="E2361" s="62">
        <v>12</v>
      </c>
      <c r="F2361" s="62">
        <v>2019</v>
      </c>
      <c r="G2361" s="62">
        <v>2019</v>
      </c>
      <c r="H2361" s="131">
        <v>1333.3333333333333</v>
      </c>
      <c r="I2361" s="131">
        <v>4683.333333333333</v>
      </c>
      <c r="J2361" s="131">
        <v>2125</v>
      </c>
      <c r="K2361" s="131">
        <v>10833.333333333332</v>
      </c>
      <c r="L2361" s="43">
        <v>18975</v>
      </c>
      <c r="N2361" s="43"/>
    </row>
    <row r="2362" spans="1:14">
      <c r="A2362" s="52">
        <v>0</v>
      </c>
      <c r="C2362" s="53"/>
      <c r="D2362" s="62">
        <v>2019</v>
      </c>
      <c r="E2362" s="62">
        <v>1</v>
      </c>
      <c r="F2362" s="62">
        <v>2019</v>
      </c>
      <c r="G2362" s="62">
        <v>2019</v>
      </c>
      <c r="H2362" s="131">
        <v>1333.3333333333333</v>
      </c>
      <c r="I2362" s="131">
        <v>4683.333333333333</v>
      </c>
      <c r="J2362" s="131">
        <v>2125</v>
      </c>
      <c r="K2362" s="131">
        <v>13333.333333333332</v>
      </c>
      <c r="L2362" s="43">
        <v>21475</v>
      </c>
      <c r="N2362" s="43"/>
    </row>
    <row r="2363" spans="1:14">
      <c r="A2363" s="52">
        <v>0</v>
      </c>
      <c r="C2363" s="53"/>
      <c r="D2363" s="62">
        <v>2019</v>
      </c>
      <c r="E2363" s="62">
        <v>2</v>
      </c>
      <c r="F2363" s="62">
        <v>2019</v>
      </c>
      <c r="G2363" s="62">
        <v>2019</v>
      </c>
      <c r="H2363" s="131">
        <v>1333.3333333333333</v>
      </c>
      <c r="I2363" s="131">
        <v>4683.333333333333</v>
      </c>
      <c r="J2363" s="131">
        <v>2125</v>
      </c>
      <c r="K2363" s="131">
        <v>13333.333333333332</v>
      </c>
      <c r="L2363" s="43">
        <v>21475</v>
      </c>
      <c r="N2363" s="43"/>
    </row>
    <row r="2364" spans="1:14">
      <c r="A2364" s="52">
        <v>0</v>
      </c>
      <c r="C2364" s="53"/>
      <c r="D2364" s="62">
        <v>2019</v>
      </c>
      <c r="E2364" s="62">
        <v>3</v>
      </c>
      <c r="F2364" s="62">
        <v>2019</v>
      </c>
      <c r="G2364" s="62">
        <v>2019</v>
      </c>
      <c r="H2364" s="131">
        <v>1333.3333333333333</v>
      </c>
      <c r="I2364" s="131">
        <v>4683.333333333333</v>
      </c>
      <c r="J2364" s="131">
        <v>2125</v>
      </c>
      <c r="K2364" s="131">
        <v>13333.333333333332</v>
      </c>
      <c r="L2364" s="43">
        <v>21475</v>
      </c>
      <c r="N2364" s="43"/>
    </row>
    <row r="2365" spans="1:14">
      <c r="A2365" s="52">
        <v>0</v>
      </c>
      <c r="C2365" s="53"/>
      <c r="D2365" s="62">
        <v>2019</v>
      </c>
      <c r="E2365" s="62">
        <v>4</v>
      </c>
      <c r="F2365" s="62">
        <v>2019</v>
      </c>
      <c r="G2365" s="62">
        <v>2019</v>
      </c>
      <c r="H2365" s="131">
        <v>1333.3333333333333</v>
      </c>
      <c r="I2365" s="131">
        <v>4683.333333333333</v>
      </c>
      <c r="J2365" s="131">
        <v>2125</v>
      </c>
      <c r="K2365" s="131">
        <v>13333.333333333332</v>
      </c>
      <c r="L2365" s="43">
        <v>21475</v>
      </c>
      <c r="N2365" s="43"/>
    </row>
    <row r="2366" spans="1:14">
      <c r="A2366" s="52">
        <v>0</v>
      </c>
      <c r="C2366" s="53"/>
      <c r="D2366" s="62">
        <v>2019</v>
      </c>
      <c r="E2366" s="62">
        <v>5</v>
      </c>
      <c r="F2366" s="62">
        <v>2019</v>
      </c>
      <c r="G2366" s="62">
        <v>2020</v>
      </c>
      <c r="H2366" s="131">
        <v>1333.3333333333333</v>
      </c>
      <c r="I2366" s="131">
        <v>4683.333333333333</v>
      </c>
      <c r="J2366" s="131">
        <v>2125</v>
      </c>
      <c r="K2366" s="131">
        <v>13333.333333333332</v>
      </c>
      <c r="L2366" s="43">
        <v>21475</v>
      </c>
      <c r="N2366" s="43"/>
    </row>
    <row r="2367" spans="1:14">
      <c r="A2367" s="52">
        <v>0</v>
      </c>
      <c r="C2367" s="53"/>
      <c r="D2367" s="62">
        <v>2019</v>
      </c>
      <c r="E2367" s="62">
        <v>6</v>
      </c>
      <c r="F2367" s="62">
        <v>2019</v>
      </c>
      <c r="G2367" s="62">
        <v>2020</v>
      </c>
      <c r="H2367" s="131">
        <v>1333.3333333333333</v>
      </c>
      <c r="I2367" s="131">
        <v>4683.333333333333</v>
      </c>
      <c r="J2367" s="131">
        <v>2125</v>
      </c>
      <c r="K2367" s="131">
        <v>13333.333333333332</v>
      </c>
      <c r="L2367" s="43">
        <v>21475</v>
      </c>
      <c r="N2367" s="43"/>
    </row>
    <row r="2368" spans="1:14">
      <c r="A2368" s="52">
        <v>0</v>
      </c>
      <c r="C2368" s="53"/>
      <c r="D2368" s="62">
        <v>2019</v>
      </c>
      <c r="E2368" s="62">
        <v>7</v>
      </c>
      <c r="F2368" s="62">
        <v>2020</v>
      </c>
      <c r="G2368" s="62">
        <v>2020</v>
      </c>
      <c r="H2368" s="131">
        <v>1333.3333333333333</v>
      </c>
      <c r="I2368" s="131">
        <v>4683.333333333333</v>
      </c>
      <c r="J2368" s="131">
        <v>2125</v>
      </c>
      <c r="K2368" s="131">
        <v>13333.333333333332</v>
      </c>
      <c r="L2368" s="43">
        <v>21475</v>
      </c>
      <c r="N2368" s="43"/>
    </row>
    <row r="2369" spans="1:14">
      <c r="A2369" s="52">
        <v>0</v>
      </c>
      <c r="C2369" s="53"/>
      <c r="D2369" s="62">
        <v>2019</v>
      </c>
      <c r="E2369" s="62">
        <v>8</v>
      </c>
      <c r="F2369" s="62">
        <v>2020</v>
      </c>
      <c r="G2369" s="62">
        <v>2020</v>
      </c>
      <c r="H2369" s="131">
        <v>1333.3333333333333</v>
      </c>
      <c r="I2369" s="131">
        <v>4683.333333333333</v>
      </c>
      <c r="J2369" s="131">
        <v>2125</v>
      </c>
      <c r="K2369" s="131">
        <v>13333.333333333332</v>
      </c>
      <c r="L2369" s="43">
        <v>21475</v>
      </c>
      <c r="N2369" s="43"/>
    </row>
    <row r="2370" spans="1:14">
      <c r="A2370" s="52">
        <v>0</v>
      </c>
      <c r="C2370" s="53"/>
      <c r="D2370" s="62">
        <v>2019</v>
      </c>
      <c r="E2370" s="62">
        <v>9</v>
      </c>
      <c r="F2370" s="62">
        <v>2020</v>
      </c>
      <c r="G2370" s="62">
        <v>2020</v>
      </c>
      <c r="H2370" s="131">
        <v>1333.3333333333333</v>
      </c>
      <c r="I2370" s="131">
        <v>4683.333333333333</v>
      </c>
      <c r="J2370" s="131">
        <v>2125</v>
      </c>
      <c r="K2370" s="131">
        <v>13333.333333333332</v>
      </c>
      <c r="L2370" s="43">
        <v>21475</v>
      </c>
      <c r="N2370" s="43"/>
    </row>
    <row r="2371" spans="1:14">
      <c r="A2371" s="52">
        <v>0</v>
      </c>
      <c r="C2371" s="53"/>
      <c r="D2371" s="62">
        <v>2019</v>
      </c>
      <c r="E2371" s="62">
        <v>10</v>
      </c>
      <c r="F2371" s="62">
        <v>2020</v>
      </c>
      <c r="G2371" s="62">
        <v>2020</v>
      </c>
      <c r="H2371" s="131">
        <v>1333.3333333333333</v>
      </c>
      <c r="I2371" s="131">
        <v>4683.333333333333</v>
      </c>
      <c r="J2371" s="131">
        <v>2125</v>
      </c>
      <c r="K2371" s="131">
        <v>13333.333333333332</v>
      </c>
      <c r="L2371" s="43">
        <v>21475</v>
      </c>
      <c r="N2371" s="43"/>
    </row>
    <row r="2372" spans="1:14">
      <c r="A2372" s="52">
        <v>0</v>
      </c>
      <c r="C2372" s="53"/>
      <c r="D2372" s="62">
        <v>2019</v>
      </c>
      <c r="E2372" s="62">
        <v>11</v>
      </c>
      <c r="F2372" s="62">
        <v>2020</v>
      </c>
      <c r="G2372" s="62">
        <v>2020</v>
      </c>
      <c r="H2372" s="131">
        <v>1333.3333333333333</v>
      </c>
      <c r="I2372" s="131">
        <v>4683.333333333333</v>
      </c>
      <c r="J2372" s="131">
        <v>2125</v>
      </c>
      <c r="K2372" s="131">
        <v>13333.333333333332</v>
      </c>
      <c r="L2372" s="43">
        <v>21475</v>
      </c>
      <c r="N2372" s="43"/>
    </row>
    <row r="2373" spans="1:14">
      <c r="A2373" s="52">
        <v>0</v>
      </c>
      <c r="C2373" s="53"/>
      <c r="D2373" s="62">
        <v>2019</v>
      </c>
      <c r="E2373" s="62">
        <v>12</v>
      </c>
      <c r="F2373" s="62">
        <v>2020</v>
      </c>
      <c r="G2373" s="62">
        <v>2020</v>
      </c>
      <c r="H2373" s="131">
        <v>1333.3333333333333</v>
      </c>
      <c r="I2373" s="131">
        <v>4683.333333333333</v>
      </c>
      <c r="J2373" s="131">
        <v>2125</v>
      </c>
      <c r="K2373" s="131">
        <v>13333.333333333332</v>
      </c>
      <c r="L2373" s="43">
        <v>21475</v>
      </c>
      <c r="N2373" s="43"/>
    </row>
    <row r="2374" spans="1:14">
      <c r="A2374" s="52">
        <v>0</v>
      </c>
      <c r="C2374" s="53"/>
      <c r="D2374" s="62">
        <v>2020</v>
      </c>
      <c r="E2374" s="62">
        <v>1</v>
      </c>
      <c r="F2374" s="62">
        <v>2020</v>
      </c>
      <c r="G2374" s="62">
        <v>2020</v>
      </c>
      <c r="H2374" s="131">
        <v>1333.3333333333333</v>
      </c>
      <c r="I2374" s="131">
        <v>4683.333333333333</v>
      </c>
      <c r="J2374" s="131">
        <v>2125</v>
      </c>
      <c r="K2374" s="131">
        <v>16041.666666666666</v>
      </c>
      <c r="L2374" s="43">
        <v>24183.333333333332</v>
      </c>
      <c r="N2374" s="43"/>
    </row>
    <row r="2375" spans="1:14">
      <c r="A2375" s="52">
        <v>0</v>
      </c>
      <c r="C2375" s="53"/>
      <c r="D2375" s="62">
        <v>2020</v>
      </c>
      <c r="E2375" s="62">
        <v>2</v>
      </c>
      <c r="F2375" s="62">
        <v>2020</v>
      </c>
      <c r="G2375" s="62">
        <v>2020</v>
      </c>
      <c r="H2375" s="131">
        <v>1333.3333333333333</v>
      </c>
      <c r="I2375" s="131">
        <v>4683.333333333333</v>
      </c>
      <c r="J2375" s="131">
        <v>2125</v>
      </c>
      <c r="K2375" s="131">
        <v>16041.666666666666</v>
      </c>
      <c r="L2375" s="43">
        <v>24183.333333333332</v>
      </c>
      <c r="N2375" s="43"/>
    </row>
    <row r="2376" spans="1:14">
      <c r="A2376" s="52">
        <v>0</v>
      </c>
      <c r="C2376" s="53"/>
      <c r="D2376" s="62">
        <v>2020</v>
      </c>
      <c r="E2376" s="62">
        <v>3</v>
      </c>
      <c r="F2376" s="62">
        <v>2020</v>
      </c>
      <c r="G2376" s="62">
        <v>2020</v>
      </c>
      <c r="H2376" s="131">
        <v>1333.3333333333333</v>
      </c>
      <c r="I2376" s="131">
        <v>4683.333333333333</v>
      </c>
      <c r="J2376" s="131">
        <v>2125</v>
      </c>
      <c r="K2376" s="131">
        <v>16041.666666666666</v>
      </c>
      <c r="L2376" s="43">
        <v>24183.333333333332</v>
      </c>
      <c r="N2376" s="43"/>
    </row>
    <row r="2377" spans="1:14">
      <c r="A2377" s="52">
        <v>0</v>
      </c>
      <c r="C2377" s="53"/>
      <c r="D2377" s="62">
        <v>2020</v>
      </c>
      <c r="E2377" s="62">
        <v>4</v>
      </c>
      <c r="F2377" s="62">
        <v>2020</v>
      </c>
      <c r="G2377" s="62">
        <v>2020</v>
      </c>
      <c r="H2377" s="131">
        <v>1333.3333333333333</v>
      </c>
      <c r="I2377" s="131">
        <v>4683.333333333333</v>
      </c>
      <c r="J2377" s="131">
        <v>2125</v>
      </c>
      <c r="K2377" s="131">
        <v>16041.666666666666</v>
      </c>
      <c r="L2377" s="43">
        <v>24183.333333333332</v>
      </c>
      <c r="N2377" s="43"/>
    </row>
    <row r="2378" spans="1:14">
      <c r="A2378" s="52">
        <v>0</v>
      </c>
      <c r="C2378" s="53"/>
      <c r="D2378" s="62">
        <v>2020</v>
      </c>
      <c r="E2378" s="62">
        <v>5</v>
      </c>
      <c r="F2378" s="62">
        <v>2020</v>
      </c>
      <c r="G2378" s="62">
        <v>2021</v>
      </c>
      <c r="H2378" s="131">
        <v>1333.3333333333333</v>
      </c>
      <c r="I2378" s="131">
        <v>4683.333333333333</v>
      </c>
      <c r="J2378" s="131">
        <v>2125</v>
      </c>
      <c r="K2378" s="131">
        <v>16041.666666666666</v>
      </c>
      <c r="L2378" s="43">
        <v>24183.333333333332</v>
      </c>
      <c r="N2378" s="43"/>
    </row>
    <row r="2379" spans="1:14">
      <c r="A2379" s="52">
        <v>0</v>
      </c>
      <c r="C2379" s="53"/>
      <c r="D2379" s="62">
        <v>2020</v>
      </c>
      <c r="E2379" s="62">
        <v>6</v>
      </c>
      <c r="F2379" s="62">
        <v>2020</v>
      </c>
      <c r="G2379" s="62">
        <v>2021</v>
      </c>
      <c r="H2379" s="131">
        <v>1333.3333333333333</v>
      </c>
      <c r="I2379" s="131">
        <v>4683.333333333333</v>
      </c>
      <c r="J2379" s="131">
        <v>2125</v>
      </c>
      <c r="K2379" s="131">
        <v>16041.666666666666</v>
      </c>
      <c r="L2379" s="43">
        <v>24183.333333333332</v>
      </c>
      <c r="N2379" s="43"/>
    </row>
    <row r="2380" spans="1:14">
      <c r="A2380" s="52">
        <v>0</v>
      </c>
      <c r="C2380" s="53"/>
      <c r="D2380" s="62">
        <v>2020</v>
      </c>
      <c r="E2380" s="62">
        <v>7</v>
      </c>
      <c r="F2380" s="62">
        <v>2021</v>
      </c>
      <c r="G2380" s="62">
        <v>2021</v>
      </c>
      <c r="H2380" s="131">
        <v>1333.3333333333333</v>
      </c>
      <c r="I2380" s="131">
        <v>4683.333333333333</v>
      </c>
      <c r="J2380" s="131">
        <v>2125</v>
      </c>
      <c r="K2380" s="131">
        <v>16041.666666666666</v>
      </c>
      <c r="L2380" s="43">
        <v>24183.333333333332</v>
      </c>
      <c r="N2380" s="43"/>
    </row>
    <row r="2381" spans="1:14">
      <c r="A2381" s="52">
        <v>0</v>
      </c>
      <c r="C2381" s="53"/>
      <c r="D2381" s="62">
        <v>2020</v>
      </c>
      <c r="E2381" s="62">
        <v>8</v>
      </c>
      <c r="F2381" s="62">
        <v>2021</v>
      </c>
      <c r="G2381" s="62">
        <v>2021</v>
      </c>
      <c r="H2381" s="131">
        <v>1333.3333333333333</v>
      </c>
      <c r="I2381" s="131">
        <v>4683.333333333333</v>
      </c>
      <c r="J2381" s="131">
        <v>2125</v>
      </c>
      <c r="K2381" s="131">
        <v>16041.666666666666</v>
      </c>
      <c r="L2381" s="43">
        <v>24183.333333333332</v>
      </c>
      <c r="N2381" s="43"/>
    </row>
    <row r="2382" spans="1:14">
      <c r="A2382" s="52">
        <v>0</v>
      </c>
      <c r="C2382" s="53"/>
      <c r="D2382" s="62">
        <v>2020</v>
      </c>
      <c r="E2382" s="62">
        <v>9</v>
      </c>
      <c r="F2382" s="62">
        <v>2021</v>
      </c>
      <c r="G2382" s="62">
        <v>2021</v>
      </c>
      <c r="H2382" s="131">
        <v>1333.3333333333333</v>
      </c>
      <c r="I2382" s="131">
        <v>4683.333333333333</v>
      </c>
      <c r="J2382" s="131">
        <v>2125</v>
      </c>
      <c r="K2382" s="131">
        <v>16041.666666666666</v>
      </c>
      <c r="L2382" s="43">
        <v>24183.333333333332</v>
      </c>
      <c r="N2382" s="43"/>
    </row>
    <row r="2383" spans="1:14">
      <c r="A2383" s="52">
        <v>0</v>
      </c>
      <c r="C2383" s="53"/>
      <c r="D2383" s="62">
        <v>2020</v>
      </c>
      <c r="E2383" s="62">
        <v>10</v>
      </c>
      <c r="F2383" s="62">
        <v>2021</v>
      </c>
      <c r="G2383" s="62">
        <v>2021</v>
      </c>
      <c r="H2383" s="131">
        <v>1333.3333333333333</v>
      </c>
      <c r="I2383" s="131">
        <v>4683.333333333333</v>
      </c>
      <c r="J2383" s="131">
        <v>2125</v>
      </c>
      <c r="K2383" s="131">
        <v>16041.666666666666</v>
      </c>
      <c r="L2383" s="43">
        <v>24183.333333333332</v>
      </c>
      <c r="N2383" s="43"/>
    </row>
    <row r="2384" spans="1:14">
      <c r="A2384" s="52">
        <v>0</v>
      </c>
      <c r="C2384" s="53"/>
      <c r="D2384" s="62">
        <v>2020</v>
      </c>
      <c r="E2384" s="62">
        <v>11</v>
      </c>
      <c r="F2384" s="62">
        <v>2021</v>
      </c>
      <c r="G2384" s="62">
        <v>2021</v>
      </c>
      <c r="H2384" s="131">
        <v>1333.3333333333333</v>
      </c>
      <c r="I2384" s="131">
        <v>4683.333333333333</v>
      </c>
      <c r="J2384" s="131">
        <v>2125</v>
      </c>
      <c r="K2384" s="131">
        <v>16041.666666666666</v>
      </c>
      <c r="L2384" s="43">
        <v>24183.333333333332</v>
      </c>
      <c r="N2384" s="43"/>
    </row>
    <row r="2385" spans="1:14">
      <c r="A2385" s="52">
        <v>0</v>
      </c>
      <c r="C2385" s="53"/>
      <c r="D2385" s="62">
        <v>2020</v>
      </c>
      <c r="E2385" s="62">
        <v>12</v>
      </c>
      <c r="F2385" s="62">
        <v>2021</v>
      </c>
      <c r="G2385" s="62">
        <v>2021</v>
      </c>
      <c r="H2385" s="131">
        <v>1333.3333333333333</v>
      </c>
      <c r="I2385" s="131">
        <v>4683.333333333333</v>
      </c>
      <c r="J2385" s="131">
        <v>2125</v>
      </c>
      <c r="K2385" s="131">
        <v>16041.666666666666</v>
      </c>
      <c r="L2385" s="43">
        <v>24183.333333333332</v>
      </c>
      <c r="N2385" s="43"/>
    </row>
    <row r="2386" spans="1:14">
      <c r="A2386" s="52">
        <v>0</v>
      </c>
      <c r="C2386" s="53"/>
      <c r="D2386" s="62">
        <v>2021</v>
      </c>
      <c r="E2386" s="62">
        <v>1</v>
      </c>
      <c r="F2386" s="62">
        <v>2021</v>
      </c>
      <c r="G2386" s="62">
        <v>2021</v>
      </c>
      <c r="H2386" s="131">
        <v>1333.3333333333333</v>
      </c>
      <c r="I2386" s="131">
        <v>4683.333333333333</v>
      </c>
      <c r="J2386" s="131">
        <v>2125</v>
      </c>
      <c r="K2386" s="131">
        <v>17083.333333333332</v>
      </c>
      <c r="L2386" s="43">
        <v>25225</v>
      </c>
      <c r="N2386" s="43"/>
    </row>
    <row r="2387" spans="1:14">
      <c r="A2387" s="52">
        <v>0</v>
      </c>
      <c r="C2387" s="53"/>
      <c r="D2387" s="62">
        <v>2021</v>
      </c>
      <c r="E2387" s="62">
        <v>2</v>
      </c>
      <c r="F2387" s="62">
        <v>2021</v>
      </c>
      <c r="G2387" s="62">
        <v>2021</v>
      </c>
      <c r="H2387" s="131">
        <v>1333.3333333333333</v>
      </c>
      <c r="I2387" s="131">
        <v>4683.333333333333</v>
      </c>
      <c r="J2387" s="131">
        <v>2125</v>
      </c>
      <c r="K2387" s="131">
        <v>17083.333333333332</v>
      </c>
      <c r="L2387" s="43">
        <v>25225</v>
      </c>
      <c r="N2387" s="43"/>
    </row>
    <row r="2388" spans="1:14">
      <c r="A2388" s="52">
        <v>0</v>
      </c>
      <c r="C2388" s="53"/>
      <c r="D2388" s="62">
        <v>2021</v>
      </c>
      <c r="E2388" s="62">
        <v>3</v>
      </c>
      <c r="F2388" s="62">
        <v>2021</v>
      </c>
      <c r="G2388" s="62">
        <v>2021</v>
      </c>
      <c r="H2388" s="131">
        <v>1333.3333333333333</v>
      </c>
      <c r="I2388" s="131">
        <v>4683.333333333333</v>
      </c>
      <c r="J2388" s="131">
        <v>2125</v>
      </c>
      <c r="K2388" s="131">
        <v>17083.333333333332</v>
      </c>
      <c r="L2388" s="43">
        <v>25225</v>
      </c>
      <c r="N2388" s="43"/>
    </row>
    <row r="2389" spans="1:14">
      <c r="A2389" s="52">
        <v>0</v>
      </c>
      <c r="C2389" s="53"/>
      <c r="D2389" s="62">
        <v>2021</v>
      </c>
      <c r="E2389" s="62">
        <v>4</v>
      </c>
      <c r="F2389" s="62">
        <v>2021</v>
      </c>
      <c r="G2389" s="62">
        <v>2021</v>
      </c>
      <c r="H2389" s="131">
        <v>1333.3333333333333</v>
      </c>
      <c r="I2389" s="131">
        <v>4683.333333333333</v>
      </c>
      <c r="J2389" s="131">
        <v>2125</v>
      </c>
      <c r="K2389" s="131">
        <v>17083.333333333332</v>
      </c>
      <c r="L2389" s="43">
        <v>25225</v>
      </c>
      <c r="N2389" s="43"/>
    </row>
    <row r="2390" spans="1:14">
      <c r="A2390" s="52">
        <v>0</v>
      </c>
      <c r="C2390" s="53"/>
      <c r="D2390" s="62">
        <v>2021</v>
      </c>
      <c r="E2390" s="62">
        <v>5</v>
      </c>
      <c r="F2390" s="62">
        <v>2021</v>
      </c>
      <c r="G2390" s="62">
        <v>2022</v>
      </c>
      <c r="H2390" s="131">
        <v>1333.3333333333333</v>
      </c>
      <c r="I2390" s="131">
        <v>4683.333333333333</v>
      </c>
      <c r="J2390" s="131">
        <v>2125</v>
      </c>
      <c r="K2390" s="131">
        <v>17083.333333333332</v>
      </c>
      <c r="L2390" s="43">
        <v>25225</v>
      </c>
      <c r="N2390" s="43"/>
    </row>
    <row r="2391" spans="1:14">
      <c r="A2391" s="52">
        <v>0</v>
      </c>
      <c r="C2391" s="53"/>
      <c r="D2391" s="62">
        <v>2021</v>
      </c>
      <c r="E2391" s="62">
        <v>6</v>
      </c>
      <c r="F2391" s="62">
        <v>2021</v>
      </c>
      <c r="G2391" s="62">
        <v>2022</v>
      </c>
      <c r="H2391" s="131">
        <v>1333.3333333333333</v>
      </c>
      <c r="I2391" s="131">
        <v>4683.333333333333</v>
      </c>
      <c r="J2391" s="131">
        <v>2125</v>
      </c>
      <c r="K2391" s="131">
        <v>17083.333333333332</v>
      </c>
      <c r="L2391" s="43">
        <v>25225</v>
      </c>
      <c r="N2391" s="43"/>
    </row>
    <row r="2392" spans="1:14">
      <c r="A2392" s="52">
        <v>0</v>
      </c>
      <c r="C2392" s="53"/>
      <c r="D2392" s="62">
        <v>2021</v>
      </c>
      <c r="E2392" s="62">
        <v>7</v>
      </c>
      <c r="F2392" s="62">
        <v>2022</v>
      </c>
      <c r="G2392" s="62">
        <v>2022</v>
      </c>
      <c r="H2392" s="131">
        <v>1333.3333333333333</v>
      </c>
      <c r="I2392" s="131">
        <v>4683.333333333333</v>
      </c>
      <c r="J2392" s="131">
        <v>2125</v>
      </c>
      <c r="K2392" s="131">
        <v>17083.333333333332</v>
      </c>
      <c r="L2392" s="43">
        <v>25225</v>
      </c>
      <c r="N2392" s="43"/>
    </row>
    <row r="2393" spans="1:14">
      <c r="A2393" s="52">
        <v>0</v>
      </c>
      <c r="C2393" s="53"/>
      <c r="D2393" s="62">
        <v>2021</v>
      </c>
      <c r="E2393" s="62">
        <v>8</v>
      </c>
      <c r="F2393" s="62">
        <v>2022</v>
      </c>
      <c r="G2393" s="62">
        <v>2022</v>
      </c>
      <c r="H2393" s="131">
        <v>1333.3333333333333</v>
      </c>
      <c r="I2393" s="131">
        <v>4683.333333333333</v>
      </c>
      <c r="J2393" s="131">
        <v>2125</v>
      </c>
      <c r="K2393" s="131">
        <v>17083.333333333332</v>
      </c>
      <c r="L2393" s="43">
        <v>25225</v>
      </c>
      <c r="N2393" s="43"/>
    </row>
    <row r="2394" spans="1:14">
      <c r="A2394" s="52">
        <v>0</v>
      </c>
      <c r="C2394" s="53"/>
      <c r="D2394" s="62">
        <v>2021</v>
      </c>
      <c r="E2394" s="62">
        <v>9</v>
      </c>
      <c r="F2394" s="62">
        <v>2022</v>
      </c>
      <c r="G2394" s="62">
        <v>2022</v>
      </c>
      <c r="H2394" s="131">
        <v>1333.3333333333333</v>
      </c>
      <c r="I2394" s="131">
        <v>4683.333333333333</v>
      </c>
      <c r="J2394" s="131">
        <v>2125</v>
      </c>
      <c r="K2394" s="131">
        <v>17083.333333333332</v>
      </c>
      <c r="L2394" s="43">
        <v>25225</v>
      </c>
      <c r="N2394" s="43"/>
    </row>
    <row r="2395" spans="1:14">
      <c r="A2395" s="52">
        <v>0</v>
      </c>
      <c r="C2395" s="53"/>
      <c r="D2395" s="62">
        <v>2021</v>
      </c>
      <c r="E2395" s="62">
        <v>10</v>
      </c>
      <c r="F2395" s="62">
        <v>2022</v>
      </c>
      <c r="G2395" s="62">
        <v>2022</v>
      </c>
      <c r="H2395" s="131">
        <v>1333.3333333333333</v>
      </c>
      <c r="I2395" s="131">
        <v>4683.333333333333</v>
      </c>
      <c r="J2395" s="131">
        <v>2125</v>
      </c>
      <c r="K2395" s="131">
        <v>17083.333333333332</v>
      </c>
      <c r="L2395" s="43">
        <v>25225</v>
      </c>
      <c r="N2395" s="43"/>
    </row>
    <row r="2396" spans="1:14">
      <c r="A2396" s="52">
        <v>0</v>
      </c>
      <c r="C2396" s="53"/>
      <c r="D2396" s="62">
        <v>2021</v>
      </c>
      <c r="E2396" s="62">
        <v>11</v>
      </c>
      <c r="F2396" s="62">
        <v>2022</v>
      </c>
      <c r="G2396" s="62">
        <v>2022</v>
      </c>
      <c r="H2396" s="131">
        <v>1333.3333333333333</v>
      </c>
      <c r="I2396" s="131">
        <v>4683.333333333333</v>
      </c>
      <c r="J2396" s="131">
        <v>2125</v>
      </c>
      <c r="K2396" s="131">
        <v>17083.333333333332</v>
      </c>
      <c r="L2396" s="43">
        <v>25225</v>
      </c>
      <c r="N2396" s="43"/>
    </row>
    <row r="2397" spans="1:14">
      <c r="A2397" s="52">
        <v>0</v>
      </c>
      <c r="C2397" s="53"/>
      <c r="D2397" s="62">
        <v>2021</v>
      </c>
      <c r="E2397" s="62">
        <v>12</v>
      </c>
      <c r="F2397" s="62">
        <v>2022</v>
      </c>
      <c r="G2397" s="62">
        <v>2022</v>
      </c>
      <c r="H2397" s="131">
        <v>1333.3333333333333</v>
      </c>
      <c r="I2397" s="131">
        <v>4683.333333333333</v>
      </c>
      <c r="J2397" s="131">
        <v>2125</v>
      </c>
      <c r="K2397" s="131">
        <v>17083.333333333332</v>
      </c>
      <c r="L2397" s="43">
        <v>25225</v>
      </c>
      <c r="N2397" s="43"/>
    </row>
    <row r="2398" spans="1:14">
      <c r="A2398" s="52">
        <v>0</v>
      </c>
      <c r="C2398" s="53"/>
      <c r="D2398" s="62">
        <v>2022</v>
      </c>
      <c r="E2398" s="62">
        <v>1</v>
      </c>
      <c r="F2398" s="62">
        <v>2022</v>
      </c>
      <c r="G2398" s="62">
        <v>2022</v>
      </c>
      <c r="H2398" s="131">
        <v>1333.3333333333333</v>
      </c>
      <c r="I2398" s="131">
        <v>4683.333333333333</v>
      </c>
      <c r="J2398" s="131">
        <v>2125</v>
      </c>
      <c r="K2398" s="131">
        <v>16875</v>
      </c>
      <c r="L2398" s="43">
        <v>25016.666666666664</v>
      </c>
      <c r="N2398" s="43"/>
    </row>
    <row r="2399" spans="1:14">
      <c r="A2399" s="52">
        <v>0</v>
      </c>
      <c r="C2399" s="53"/>
      <c r="D2399" s="62">
        <v>2022</v>
      </c>
      <c r="E2399" s="62">
        <v>2</v>
      </c>
      <c r="F2399" s="62">
        <v>2022</v>
      </c>
      <c r="G2399" s="62">
        <v>2022</v>
      </c>
      <c r="H2399" s="131">
        <v>1333.3333333333333</v>
      </c>
      <c r="I2399" s="131">
        <v>4683.333333333333</v>
      </c>
      <c r="J2399" s="131">
        <v>2125</v>
      </c>
      <c r="K2399" s="131">
        <v>16875</v>
      </c>
      <c r="L2399" s="43">
        <v>25016.666666666664</v>
      </c>
      <c r="N2399" s="43"/>
    </row>
    <row r="2400" spans="1:14">
      <c r="A2400" s="52">
        <v>0</v>
      </c>
      <c r="C2400" s="53"/>
      <c r="D2400" s="62">
        <v>2022</v>
      </c>
      <c r="E2400" s="62">
        <v>3</v>
      </c>
      <c r="F2400" s="62">
        <v>2022</v>
      </c>
      <c r="G2400" s="62">
        <v>2022</v>
      </c>
      <c r="H2400" s="131">
        <v>1333.3333333333333</v>
      </c>
      <c r="I2400" s="131">
        <v>4683.333333333333</v>
      </c>
      <c r="J2400" s="131">
        <v>2125</v>
      </c>
      <c r="K2400" s="131">
        <v>16875</v>
      </c>
      <c r="L2400" s="43">
        <v>25016.666666666664</v>
      </c>
      <c r="N2400" s="43"/>
    </row>
    <row r="2401" spans="1:14">
      <c r="A2401" s="52">
        <v>0</v>
      </c>
      <c r="C2401" s="53"/>
      <c r="D2401" s="62">
        <v>2022</v>
      </c>
      <c r="E2401" s="62">
        <v>4</v>
      </c>
      <c r="F2401" s="62">
        <v>2022</v>
      </c>
      <c r="G2401" s="62">
        <v>2022</v>
      </c>
      <c r="H2401" s="131">
        <v>1333.3333333333333</v>
      </c>
      <c r="I2401" s="131">
        <v>4683.333333333333</v>
      </c>
      <c r="J2401" s="131">
        <v>2125</v>
      </c>
      <c r="K2401" s="131">
        <v>16875</v>
      </c>
      <c r="L2401" s="43">
        <v>25016.666666666664</v>
      </c>
      <c r="N2401" s="43"/>
    </row>
    <row r="2402" spans="1:14">
      <c r="A2402" s="52">
        <v>0</v>
      </c>
      <c r="C2402" s="53"/>
      <c r="D2402" s="62">
        <v>2022</v>
      </c>
      <c r="E2402" s="62">
        <v>5</v>
      </c>
      <c r="F2402" s="62">
        <v>2022</v>
      </c>
      <c r="G2402" s="62">
        <v>2023</v>
      </c>
      <c r="H2402" s="131">
        <v>1333.3333333333333</v>
      </c>
      <c r="I2402" s="131">
        <v>4683.333333333333</v>
      </c>
      <c r="J2402" s="131">
        <v>2125</v>
      </c>
      <c r="K2402" s="131">
        <v>16875</v>
      </c>
      <c r="L2402" s="43">
        <v>25016.666666666664</v>
      </c>
      <c r="N2402" s="43"/>
    </row>
    <row r="2403" spans="1:14">
      <c r="A2403" s="52">
        <v>0</v>
      </c>
      <c r="C2403" s="53"/>
      <c r="D2403" s="62">
        <v>2022</v>
      </c>
      <c r="E2403" s="62">
        <v>6</v>
      </c>
      <c r="F2403" s="62">
        <v>2022</v>
      </c>
      <c r="G2403" s="62">
        <v>2023</v>
      </c>
      <c r="H2403" s="131">
        <v>1333.3333333333333</v>
      </c>
      <c r="I2403" s="131">
        <v>4683.333333333333</v>
      </c>
      <c r="J2403" s="131">
        <v>2125</v>
      </c>
      <c r="K2403" s="131">
        <v>16875</v>
      </c>
      <c r="L2403" s="43">
        <v>25016.666666666664</v>
      </c>
      <c r="N2403" s="43"/>
    </row>
    <row r="2404" spans="1:14">
      <c r="A2404" s="52">
        <v>0</v>
      </c>
      <c r="C2404" s="53"/>
      <c r="D2404" s="62">
        <v>2022</v>
      </c>
      <c r="E2404" s="62">
        <v>7</v>
      </c>
      <c r="F2404" s="62">
        <v>2023</v>
      </c>
      <c r="G2404" s="62">
        <v>2023</v>
      </c>
      <c r="H2404" s="131">
        <v>1333.3333333333333</v>
      </c>
      <c r="I2404" s="131">
        <v>4683.333333333333</v>
      </c>
      <c r="J2404" s="131">
        <v>2125</v>
      </c>
      <c r="K2404" s="131">
        <v>16875</v>
      </c>
      <c r="L2404" s="43">
        <v>25016.666666666664</v>
      </c>
      <c r="N2404" s="43"/>
    </row>
    <row r="2405" spans="1:14">
      <c r="A2405" s="52">
        <v>0</v>
      </c>
      <c r="C2405" s="53"/>
      <c r="D2405" s="62">
        <v>2022</v>
      </c>
      <c r="E2405" s="62">
        <v>8</v>
      </c>
      <c r="F2405" s="62">
        <v>2023</v>
      </c>
      <c r="G2405" s="62">
        <v>2023</v>
      </c>
      <c r="H2405" s="131">
        <v>1333.3333333333333</v>
      </c>
      <c r="I2405" s="131">
        <v>4683.333333333333</v>
      </c>
      <c r="J2405" s="131">
        <v>2125</v>
      </c>
      <c r="K2405" s="131">
        <v>16875</v>
      </c>
      <c r="L2405" s="43">
        <v>25016.666666666664</v>
      </c>
      <c r="N2405" s="43"/>
    </row>
    <row r="2406" spans="1:14">
      <c r="A2406" s="52">
        <v>0</v>
      </c>
      <c r="C2406" s="53"/>
      <c r="D2406" s="62">
        <v>2022</v>
      </c>
      <c r="E2406" s="62">
        <v>9</v>
      </c>
      <c r="F2406" s="62">
        <v>2023</v>
      </c>
      <c r="G2406" s="62">
        <v>2023</v>
      </c>
      <c r="H2406" s="131">
        <v>1333.3333333333333</v>
      </c>
      <c r="I2406" s="131">
        <v>4683.333333333333</v>
      </c>
      <c r="J2406" s="131">
        <v>2125</v>
      </c>
      <c r="K2406" s="131">
        <v>16875</v>
      </c>
      <c r="L2406" s="43">
        <v>25016.666666666664</v>
      </c>
      <c r="N2406" s="43"/>
    </row>
    <row r="2407" spans="1:14">
      <c r="A2407" s="52">
        <v>0</v>
      </c>
      <c r="C2407" s="53"/>
      <c r="D2407" s="62">
        <v>2022</v>
      </c>
      <c r="E2407" s="62">
        <v>10</v>
      </c>
      <c r="F2407" s="62">
        <v>2023</v>
      </c>
      <c r="G2407" s="62">
        <v>2023</v>
      </c>
      <c r="H2407" s="131">
        <v>1333.3333333333333</v>
      </c>
      <c r="I2407" s="131">
        <v>4683.333333333333</v>
      </c>
      <c r="J2407" s="131">
        <v>2125</v>
      </c>
      <c r="K2407" s="131">
        <v>16875</v>
      </c>
      <c r="L2407" s="43">
        <v>25016.666666666664</v>
      </c>
      <c r="N2407" s="43"/>
    </row>
    <row r="2408" spans="1:14">
      <c r="A2408" s="52">
        <v>0</v>
      </c>
      <c r="C2408" s="53"/>
      <c r="D2408" s="62">
        <v>2022</v>
      </c>
      <c r="E2408" s="62">
        <v>11</v>
      </c>
      <c r="F2408" s="62">
        <v>2023</v>
      </c>
      <c r="G2408" s="62">
        <v>2023</v>
      </c>
      <c r="H2408" s="131">
        <v>1333.3333333333333</v>
      </c>
      <c r="I2408" s="131">
        <v>4683.333333333333</v>
      </c>
      <c r="J2408" s="131">
        <v>2125</v>
      </c>
      <c r="K2408" s="131">
        <v>16875</v>
      </c>
      <c r="L2408" s="43">
        <v>25016.666666666664</v>
      </c>
      <c r="N2408" s="43"/>
    </row>
    <row r="2409" spans="1:14">
      <c r="A2409" s="52">
        <v>0</v>
      </c>
      <c r="C2409" s="53"/>
      <c r="D2409" s="62">
        <v>2022</v>
      </c>
      <c r="E2409" s="62">
        <v>12</v>
      </c>
      <c r="F2409" s="62">
        <v>2023</v>
      </c>
      <c r="G2409" s="62">
        <v>2023</v>
      </c>
      <c r="H2409" s="131">
        <v>1333.3333333333333</v>
      </c>
      <c r="I2409" s="131">
        <v>4683.333333333333</v>
      </c>
      <c r="J2409" s="131">
        <v>2125</v>
      </c>
      <c r="K2409" s="131">
        <v>16875</v>
      </c>
      <c r="L2409" s="43">
        <v>25016.666666666664</v>
      </c>
      <c r="N2409" s="43"/>
    </row>
    <row r="2410" spans="1:14">
      <c r="A2410" s="52">
        <v>0</v>
      </c>
      <c r="C2410" s="53"/>
      <c r="D2410" s="62">
        <v>2023</v>
      </c>
      <c r="E2410" s="62">
        <v>1</v>
      </c>
      <c r="F2410" s="62">
        <v>2023</v>
      </c>
      <c r="G2410" s="62">
        <v>2023</v>
      </c>
      <c r="H2410" s="131">
        <v>1333.3333333333333</v>
      </c>
      <c r="I2410" s="131">
        <v>4683.333333333333</v>
      </c>
      <c r="J2410" s="131">
        <v>2125</v>
      </c>
      <c r="K2410" s="131">
        <v>16666.666666666664</v>
      </c>
      <c r="L2410" s="43">
        <v>24808.333333333328</v>
      </c>
      <c r="N2410" s="43"/>
    </row>
    <row r="2411" spans="1:14">
      <c r="A2411" s="52">
        <v>0</v>
      </c>
      <c r="C2411" s="53"/>
      <c r="D2411" s="62">
        <v>2023</v>
      </c>
      <c r="E2411" s="62">
        <v>2</v>
      </c>
      <c r="F2411" s="62">
        <v>2023</v>
      </c>
      <c r="G2411" s="62">
        <v>2023</v>
      </c>
      <c r="H2411" s="131">
        <v>1333.3333333333333</v>
      </c>
      <c r="I2411" s="131">
        <v>4683.333333333333</v>
      </c>
      <c r="J2411" s="131">
        <v>2125</v>
      </c>
      <c r="K2411" s="131">
        <v>16666.666666666664</v>
      </c>
      <c r="L2411" s="43">
        <v>24808.333333333328</v>
      </c>
      <c r="N2411" s="43"/>
    </row>
    <row r="2412" spans="1:14">
      <c r="A2412" s="52">
        <v>0</v>
      </c>
      <c r="C2412" s="53"/>
      <c r="D2412" s="62">
        <v>2023</v>
      </c>
      <c r="E2412" s="62">
        <v>3</v>
      </c>
      <c r="F2412" s="62">
        <v>2023</v>
      </c>
      <c r="G2412" s="62">
        <v>2023</v>
      </c>
      <c r="H2412" s="131">
        <v>1333.3333333333333</v>
      </c>
      <c r="I2412" s="131">
        <v>4683.333333333333</v>
      </c>
      <c r="J2412" s="131">
        <v>2125</v>
      </c>
      <c r="K2412" s="131">
        <v>16666.666666666664</v>
      </c>
      <c r="L2412" s="43">
        <v>24808.333333333328</v>
      </c>
      <c r="N2412" s="43"/>
    </row>
    <row r="2413" spans="1:14">
      <c r="A2413" s="52">
        <v>0</v>
      </c>
      <c r="C2413" s="53"/>
      <c r="D2413" s="62">
        <v>2023</v>
      </c>
      <c r="E2413" s="62">
        <v>4</v>
      </c>
      <c r="F2413" s="62">
        <v>2023</v>
      </c>
      <c r="G2413" s="62">
        <v>2023</v>
      </c>
      <c r="H2413" s="131">
        <v>1333.3333333333333</v>
      </c>
      <c r="I2413" s="131">
        <v>4683.333333333333</v>
      </c>
      <c r="J2413" s="131">
        <v>2125</v>
      </c>
      <c r="K2413" s="131">
        <v>16666.666666666664</v>
      </c>
      <c r="L2413" s="43">
        <v>24808.333333333328</v>
      </c>
      <c r="N2413" s="43"/>
    </row>
    <row r="2414" spans="1:14">
      <c r="A2414" s="52">
        <v>0</v>
      </c>
      <c r="C2414" s="53"/>
      <c r="D2414" s="62">
        <v>2023</v>
      </c>
      <c r="E2414" s="62">
        <v>5</v>
      </c>
      <c r="F2414" s="62">
        <v>2023</v>
      </c>
      <c r="G2414" s="62">
        <v>2024</v>
      </c>
      <c r="H2414" s="131">
        <v>1333.3333333333333</v>
      </c>
      <c r="I2414" s="131">
        <v>4683.333333333333</v>
      </c>
      <c r="J2414" s="131">
        <v>2125</v>
      </c>
      <c r="K2414" s="131">
        <v>16666.666666666664</v>
      </c>
      <c r="L2414" s="43">
        <v>24808.333333333328</v>
      </c>
      <c r="N2414" s="43"/>
    </row>
    <row r="2415" spans="1:14">
      <c r="A2415" s="52">
        <v>0</v>
      </c>
      <c r="C2415" s="53"/>
      <c r="D2415" s="62">
        <v>2023</v>
      </c>
      <c r="E2415" s="62">
        <v>6</v>
      </c>
      <c r="F2415" s="62">
        <v>2023</v>
      </c>
      <c r="G2415" s="62">
        <v>2024</v>
      </c>
      <c r="H2415" s="131">
        <v>1333.3333333333333</v>
      </c>
      <c r="I2415" s="131">
        <v>4683.333333333333</v>
      </c>
      <c r="J2415" s="131">
        <v>2125</v>
      </c>
      <c r="K2415" s="131">
        <v>16666.666666666664</v>
      </c>
      <c r="L2415" s="43">
        <v>24808.333333333328</v>
      </c>
      <c r="N2415" s="43"/>
    </row>
    <row r="2416" spans="1:14">
      <c r="A2416" s="52">
        <v>0</v>
      </c>
      <c r="C2416" s="53"/>
      <c r="D2416" s="62">
        <v>2023</v>
      </c>
      <c r="E2416" s="62">
        <v>7</v>
      </c>
      <c r="F2416" s="62">
        <v>2024</v>
      </c>
      <c r="G2416" s="62">
        <v>2024</v>
      </c>
      <c r="H2416" s="131">
        <v>1333.3333333333333</v>
      </c>
      <c r="I2416" s="131">
        <v>4683.333333333333</v>
      </c>
      <c r="J2416" s="131">
        <v>2125</v>
      </c>
      <c r="K2416" s="131">
        <v>16666.666666666664</v>
      </c>
      <c r="L2416" s="43">
        <v>24808.333333333328</v>
      </c>
      <c r="N2416" s="43"/>
    </row>
    <row r="2417" spans="1:14">
      <c r="A2417" s="52">
        <v>0</v>
      </c>
      <c r="C2417" s="53"/>
      <c r="D2417" s="62">
        <v>2023</v>
      </c>
      <c r="E2417" s="62">
        <v>8</v>
      </c>
      <c r="F2417" s="62">
        <v>2024</v>
      </c>
      <c r="G2417" s="62">
        <v>2024</v>
      </c>
      <c r="H2417" s="131">
        <v>1333.3333333333333</v>
      </c>
      <c r="I2417" s="131">
        <v>4683.333333333333</v>
      </c>
      <c r="J2417" s="131">
        <v>2125</v>
      </c>
      <c r="K2417" s="131">
        <v>16666.666666666664</v>
      </c>
      <c r="L2417" s="43">
        <v>24808.333333333328</v>
      </c>
      <c r="N2417" s="43"/>
    </row>
    <row r="2418" spans="1:14">
      <c r="A2418" s="52">
        <v>0</v>
      </c>
      <c r="C2418" s="53"/>
      <c r="D2418" s="62">
        <v>2023</v>
      </c>
      <c r="E2418" s="62">
        <v>9</v>
      </c>
      <c r="F2418" s="62">
        <v>2024</v>
      </c>
      <c r="G2418" s="62">
        <v>2024</v>
      </c>
      <c r="H2418" s="131">
        <v>1333.3333333333333</v>
      </c>
      <c r="I2418" s="131">
        <v>4683.333333333333</v>
      </c>
      <c r="J2418" s="131">
        <v>2125</v>
      </c>
      <c r="K2418" s="131">
        <v>16666.666666666664</v>
      </c>
      <c r="L2418" s="43">
        <v>24808.333333333328</v>
      </c>
      <c r="N2418" s="43"/>
    </row>
    <row r="2419" spans="1:14">
      <c r="A2419" s="52">
        <v>0</v>
      </c>
      <c r="C2419" s="53"/>
      <c r="D2419" s="62">
        <v>2023</v>
      </c>
      <c r="E2419" s="62">
        <v>10</v>
      </c>
      <c r="F2419" s="62">
        <v>2024</v>
      </c>
      <c r="G2419" s="62">
        <v>2024</v>
      </c>
      <c r="H2419" s="131">
        <v>1333.3333333333333</v>
      </c>
      <c r="I2419" s="131">
        <v>4683.333333333333</v>
      </c>
      <c r="J2419" s="131">
        <v>2125</v>
      </c>
      <c r="K2419" s="131">
        <v>16666.666666666664</v>
      </c>
      <c r="L2419" s="43">
        <v>24808.333333333328</v>
      </c>
      <c r="N2419" s="43"/>
    </row>
    <row r="2420" spans="1:14">
      <c r="A2420" s="52">
        <v>0</v>
      </c>
      <c r="C2420" s="53"/>
      <c r="D2420" s="62">
        <v>2023</v>
      </c>
      <c r="E2420" s="62">
        <v>11</v>
      </c>
      <c r="F2420" s="62">
        <v>2024</v>
      </c>
      <c r="G2420" s="62">
        <v>2024</v>
      </c>
      <c r="H2420" s="131">
        <v>1333.3333333333333</v>
      </c>
      <c r="I2420" s="131">
        <v>4683.333333333333</v>
      </c>
      <c r="J2420" s="131">
        <v>2125</v>
      </c>
      <c r="K2420" s="131">
        <v>16666.666666666664</v>
      </c>
      <c r="L2420" s="43">
        <v>24808.333333333328</v>
      </c>
      <c r="N2420" s="43"/>
    </row>
    <row r="2421" spans="1:14">
      <c r="A2421" s="52">
        <v>0</v>
      </c>
      <c r="C2421" s="53"/>
      <c r="D2421" s="62">
        <v>2023</v>
      </c>
      <c r="E2421" s="62">
        <v>12</v>
      </c>
      <c r="F2421" s="62">
        <v>2024</v>
      </c>
      <c r="G2421" s="62">
        <v>2024</v>
      </c>
      <c r="H2421" s="131">
        <v>1333.3333333333333</v>
      </c>
      <c r="I2421" s="131">
        <v>4683.333333333333</v>
      </c>
      <c r="J2421" s="131">
        <v>2125</v>
      </c>
      <c r="K2421" s="131">
        <v>16666.666666666664</v>
      </c>
      <c r="L2421" s="43">
        <v>24808.333333333328</v>
      </c>
      <c r="N2421" s="43"/>
    </row>
    <row r="2422" spans="1:14">
      <c r="A2422" s="52">
        <v>0</v>
      </c>
      <c r="C2422" s="53"/>
      <c r="D2422" s="62">
        <v>2024</v>
      </c>
      <c r="E2422" s="62">
        <v>1</v>
      </c>
      <c r="F2422" s="62">
        <v>2024</v>
      </c>
      <c r="G2422" s="62">
        <v>2024</v>
      </c>
      <c r="H2422" s="131">
        <v>1333.3333333333333</v>
      </c>
      <c r="I2422" s="131">
        <v>4683.333333333333</v>
      </c>
      <c r="J2422" s="131">
        <v>2125</v>
      </c>
      <c r="K2422" s="131">
        <v>16666.666666666664</v>
      </c>
      <c r="L2422" s="43">
        <v>24808.333333333328</v>
      </c>
      <c r="N2422" s="43"/>
    </row>
    <row r="2423" spans="1:14">
      <c r="A2423" s="52">
        <v>0</v>
      </c>
      <c r="C2423" s="53"/>
      <c r="D2423" s="62">
        <v>2024</v>
      </c>
      <c r="E2423" s="62">
        <v>2</v>
      </c>
      <c r="F2423" s="62">
        <v>2024</v>
      </c>
      <c r="G2423" s="62">
        <v>2024</v>
      </c>
      <c r="H2423" s="131">
        <v>1333.3333333333333</v>
      </c>
      <c r="I2423" s="131">
        <v>4683.333333333333</v>
      </c>
      <c r="J2423" s="131">
        <v>2125</v>
      </c>
      <c r="K2423" s="131">
        <v>16666.666666666664</v>
      </c>
      <c r="L2423" s="43">
        <v>24808.333333333328</v>
      </c>
      <c r="N2423" s="43"/>
    </row>
    <row r="2424" spans="1:14">
      <c r="A2424" s="52">
        <v>0</v>
      </c>
      <c r="C2424" s="53"/>
      <c r="D2424" s="62">
        <v>2024</v>
      </c>
      <c r="E2424" s="62">
        <v>3</v>
      </c>
      <c r="F2424" s="62">
        <v>2024</v>
      </c>
      <c r="G2424" s="62">
        <v>2024</v>
      </c>
      <c r="H2424" s="131">
        <v>1333.3333333333333</v>
      </c>
      <c r="I2424" s="131">
        <v>4683.333333333333</v>
      </c>
      <c r="J2424" s="131">
        <v>2125</v>
      </c>
      <c r="K2424" s="131">
        <v>16666.666666666664</v>
      </c>
      <c r="L2424" s="43">
        <v>24808.333333333328</v>
      </c>
      <c r="N2424" s="43"/>
    </row>
    <row r="2425" spans="1:14">
      <c r="A2425" s="52">
        <v>0</v>
      </c>
      <c r="C2425" s="53"/>
      <c r="D2425" s="62">
        <v>2024</v>
      </c>
      <c r="E2425" s="62">
        <v>4</v>
      </c>
      <c r="F2425" s="62">
        <v>2024</v>
      </c>
      <c r="G2425" s="62">
        <v>2024</v>
      </c>
      <c r="H2425" s="131">
        <v>1333.3333333333333</v>
      </c>
      <c r="I2425" s="131">
        <v>4683.333333333333</v>
      </c>
      <c r="J2425" s="131">
        <v>2125</v>
      </c>
      <c r="K2425" s="131">
        <v>16666.666666666664</v>
      </c>
      <c r="L2425" s="43">
        <v>24808.333333333328</v>
      </c>
      <c r="N2425" s="43"/>
    </row>
    <row r="2426" spans="1:14">
      <c r="A2426" s="52">
        <v>0</v>
      </c>
      <c r="C2426" s="53"/>
      <c r="D2426" s="62">
        <v>2024</v>
      </c>
      <c r="E2426" s="62">
        <v>5</v>
      </c>
      <c r="F2426" s="62">
        <v>2024</v>
      </c>
      <c r="G2426" s="62">
        <v>2025</v>
      </c>
      <c r="H2426" s="131">
        <v>1333.3333333333333</v>
      </c>
      <c r="I2426" s="131">
        <v>4683.333333333333</v>
      </c>
      <c r="J2426" s="131">
        <v>2125</v>
      </c>
      <c r="K2426" s="131">
        <v>16666.666666666664</v>
      </c>
      <c r="L2426" s="43">
        <v>24808.333333333328</v>
      </c>
      <c r="N2426" s="43"/>
    </row>
    <row r="2427" spans="1:14">
      <c r="A2427" s="52">
        <v>0</v>
      </c>
      <c r="C2427" s="53"/>
      <c r="D2427" s="62">
        <v>2024</v>
      </c>
      <c r="E2427" s="62">
        <v>6</v>
      </c>
      <c r="F2427" s="62">
        <v>2024</v>
      </c>
      <c r="G2427" s="62">
        <v>2025</v>
      </c>
      <c r="H2427" s="131">
        <v>1333.3333333333333</v>
      </c>
      <c r="I2427" s="131">
        <v>4683.333333333333</v>
      </c>
      <c r="J2427" s="131">
        <v>2125</v>
      </c>
      <c r="K2427" s="131">
        <v>16666.666666666664</v>
      </c>
      <c r="L2427" s="43">
        <v>24808.333333333328</v>
      </c>
      <c r="N2427" s="43"/>
    </row>
    <row r="2428" spans="1:14">
      <c r="A2428" s="52">
        <v>0</v>
      </c>
      <c r="C2428" s="53"/>
      <c r="D2428" s="62">
        <v>2024</v>
      </c>
      <c r="E2428" s="62">
        <v>7</v>
      </c>
      <c r="F2428" s="62">
        <v>2025</v>
      </c>
      <c r="G2428" s="62">
        <v>2025</v>
      </c>
      <c r="H2428" s="131">
        <v>1333.3333333333333</v>
      </c>
      <c r="I2428" s="131">
        <v>4683.333333333333</v>
      </c>
      <c r="J2428" s="131">
        <v>2125</v>
      </c>
      <c r="K2428" s="131">
        <v>16666.666666666664</v>
      </c>
      <c r="L2428" s="43">
        <v>24808.333333333328</v>
      </c>
      <c r="N2428" s="43"/>
    </row>
    <row r="2429" spans="1:14">
      <c r="A2429" s="52">
        <v>0</v>
      </c>
      <c r="C2429" s="53"/>
      <c r="D2429" s="62">
        <v>2024</v>
      </c>
      <c r="E2429" s="62">
        <v>8</v>
      </c>
      <c r="F2429" s="62">
        <v>2025</v>
      </c>
      <c r="G2429" s="62">
        <v>2025</v>
      </c>
      <c r="H2429" s="131">
        <v>1333.3333333333333</v>
      </c>
      <c r="I2429" s="131">
        <v>4683.333333333333</v>
      </c>
      <c r="J2429" s="131">
        <v>2125</v>
      </c>
      <c r="K2429" s="131">
        <v>16666.666666666664</v>
      </c>
      <c r="L2429" s="43">
        <v>24808.333333333328</v>
      </c>
      <c r="N2429" s="43"/>
    </row>
    <row r="2430" spans="1:14">
      <c r="A2430" s="52">
        <v>0</v>
      </c>
      <c r="C2430" s="53"/>
      <c r="D2430" s="62">
        <v>2024</v>
      </c>
      <c r="E2430" s="62">
        <v>9</v>
      </c>
      <c r="F2430" s="62">
        <v>2025</v>
      </c>
      <c r="G2430" s="62">
        <v>2025</v>
      </c>
      <c r="H2430" s="131">
        <v>1333.3333333333333</v>
      </c>
      <c r="I2430" s="131">
        <v>4683.333333333333</v>
      </c>
      <c r="J2430" s="131">
        <v>2125</v>
      </c>
      <c r="K2430" s="131">
        <v>16666.666666666664</v>
      </c>
      <c r="L2430" s="43">
        <v>24808.333333333328</v>
      </c>
      <c r="N2430" s="43"/>
    </row>
    <row r="2431" spans="1:14">
      <c r="A2431" s="52">
        <v>0</v>
      </c>
      <c r="C2431" s="53"/>
      <c r="D2431" s="62">
        <v>2024</v>
      </c>
      <c r="E2431" s="62">
        <v>10</v>
      </c>
      <c r="F2431" s="62">
        <v>2025</v>
      </c>
      <c r="G2431" s="62">
        <v>2025</v>
      </c>
      <c r="H2431" s="131">
        <v>1333.3333333333333</v>
      </c>
      <c r="I2431" s="131">
        <v>4683.333333333333</v>
      </c>
      <c r="J2431" s="131">
        <v>2125</v>
      </c>
      <c r="K2431" s="131">
        <v>16666.666666666664</v>
      </c>
      <c r="L2431" s="43">
        <v>24808.333333333328</v>
      </c>
      <c r="N2431" s="43"/>
    </row>
    <row r="2432" spans="1:14">
      <c r="A2432" s="52">
        <v>0</v>
      </c>
      <c r="C2432" s="53"/>
      <c r="D2432" s="62">
        <v>2024</v>
      </c>
      <c r="E2432" s="62">
        <v>11</v>
      </c>
      <c r="F2432" s="62">
        <v>2025</v>
      </c>
      <c r="G2432" s="62">
        <v>2025</v>
      </c>
      <c r="H2432" s="131">
        <v>1333.3333333333333</v>
      </c>
      <c r="I2432" s="131">
        <v>4683.333333333333</v>
      </c>
      <c r="J2432" s="131">
        <v>2125</v>
      </c>
      <c r="K2432" s="131">
        <v>16666.666666666664</v>
      </c>
      <c r="L2432" s="43">
        <v>24808.333333333328</v>
      </c>
      <c r="N2432" s="43"/>
    </row>
    <row r="2433" spans="1:14">
      <c r="A2433" s="52">
        <v>0</v>
      </c>
      <c r="C2433" s="53"/>
      <c r="D2433" s="62">
        <v>2024</v>
      </c>
      <c r="E2433" s="62">
        <v>12</v>
      </c>
      <c r="F2433" s="62">
        <v>2025</v>
      </c>
      <c r="G2433" s="62">
        <v>2025</v>
      </c>
      <c r="H2433" s="131">
        <v>1333.3333333333333</v>
      </c>
      <c r="I2433" s="131">
        <v>4683.333333333333</v>
      </c>
      <c r="J2433" s="131">
        <v>2125</v>
      </c>
      <c r="K2433" s="131">
        <v>16666.666666666664</v>
      </c>
      <c r="L2433" s="43">
        <v>24808.333333333328</v>
      </c>
      <c r="N2433" s="43"/>
    </row>
    <row r="2434" spans="1:14">
      <c r="A2434" s="52">
        <v>0</v>
      </c>
      <c r="C2434" s="53"/>
      <c r="D2434" s="62">
        <v>2025</v>
      </c>
      <c r="E2434" s="62">
        <v>1</v>
      </c>
      <c r="F2434" s="62">
        <v>2025</v>
      </c>
      <c r="G2434" s="62">
        <v>2025</v>
      </c>
      <c r="H2434" s="131">
        <v>1333.3333333333333</v>
      </c>
      <c r="I2434" s="131">
        <v>4683.333333333333</v>
      </c>
      <c r="J2434" s="131">
        <v>2125</v>
      </c>
      <c r="K2434" s="131">
        <v>16666.666666666664</v>
      </c>
      <c r="L2434" s="43">
        <v>24808.333333333328</v>
      </c>
      <c r="N2434" s="43"/>
    </row>
    <row r="2435" spans="1:14">
      <c r="A2435" s="52">
        <v>0</v>
      </c>
      <c r="C2435" s="53"/>
      <c r="D2435" s="62">
        <v>2025</v>
      </c>
      <c r="E2435" s="62">
        <v>2</v>
      </c>
      <c r="F2435" s="62">
        <v>2025</v>
      </c>
      <c r="G2435" s="62">
        <v>2025</v>
      </c>
      <c r="H2435" s="131">
        <v>1333.3333333333333</v>
      </c>
      <c r="I2435" s="131">
        <v>4683.333333333333</v>
      </c>
      <c r="J2435" s="131">
        <v>2125</v>
      </c>
      <c r="K2435" s="131">
        <v>16666.666666666664</v>
      </c>
      <c r="L2435" s="43">
        <v>24808.333333333328</v>
      </c>
      <c r="N2435" s="43"/>
    </row>
    <row r="2436" spans="1:14">
      <c r="A2436" s="52">
        <v>0</v>
      </c>
      <c r="C2436" s="53"/>
      <c r="D2436" s="62">
        <v>2025</v>
      </c>
      <c r="E2436" s="62">
        <v>3</v>
      </c>
      <c r="F2436" s="62">
        <v>2025</v>
      </c>
      <c r="G2436" s="62">
        <v>2025</v>
      </c>
      <c r="H2436" s="131">
        <v>1333.3333333333333</v>
      </c>
      <c r="I2436" s="131">
        <v>4683.333333333333</v>
      </c>
      <c r="J2436" s="131">
        <v>2125</v>
      </c>
      <c r="K2436" s="131">
        <v>16666.666666666664</v>
      </c>
      <c r="L2436" s="43">
        <v>24808.333333333328</v>
      </c>
      <c r="N2436" s="43"/>
    </row>
    <row r="2437" spans="1:14">
      <c r="A2437" s="52">
        <v>0</v>
      </c>
      <c r="C2437" s="53"/>
      <c r="D2437" s="62">
        <v>2025</v>
      </c>
      <c r="E2437" s="62">
        <v>4</v>
      </c>
      <c r="F2437" s="62">
        <v>2025</v>
      </c>
      <c r="G2437" s="62">
        <v>2025</v>
      </c>
      <c r="H2437" s="131">
        <v>1333.3333333333333</v>
      </c>
      <c r="I2437" s="131">
        <v>4683.333333333333</v>
      </c>
      <c r="J2437" s="131">
        <v>2125</v>
      </c>
      <c r="K2437" s="131">
        <v>16666.666666666664</v>
      </c>
      <c r="L2437" s="43">
        <v>24808.333333333328</v>
      </c>
      <c r="N2437" s="43"/>
    </row>
    <row r="2438" spans="1:14">
      <c r="A2438" s="52">
        <v>0</v>
      </c>
      <c r="C2438" s="53"/>
      <c r="D2438" s="62">
        <v>2025</v>
      </c>
      <c r="E2438" s="62">
        <v>5</v>
      </c>
      <c r="F2438" s="62">
        <v>2025</v>
      </c>
      <c r="G2438" s="62">
        <v>2026</v>
      </c>
      <c r="H2438" s="131">
        <v>1333.3333333333333</v>
      </c>
      <c r="I2438" s="131">
        <v>4683.333333333333</v>
      </c>
      <c r="J2438" s="131">
        <v>2125</v>
      </c>
      <c r="K2438" s="131">
        <v>16666.666666666664</v>
      </c>
      <c r="L2438" s="43">
        <v>24808.333333333328</v>
      </c>
      <c r="N2438" s="43"/>
    </row>
    <row r="2439" spans="1:14">
      <c r="A2439" s="52">
        <v>0</v>
      </c>
      <c r="C2439" s="53"/>
      <c r="D2439" s="62">
        <v>2025</v>
      </c>
      <c r="E2439" s="62">
        <v>6</v>
      </c>
      <c r="F2439" s="62">
        <v>2025</v>
      </c>
      <c r="G2439" s="62">
        <v>2026</v>
      </c>
      <c r="H2439" s="131">
        <v>1333.3333333333333</v>
      </c>
      <c r="I2439" s="131">
        <v>4683.333333333333</v>
      </c>
      <c r="J2439" s="131">
        <v>2125</v>
      </c>
      <c r="K2439" s="131">
        <v>16666.666666666664</v>
      </c>
      <c r="L2439" s="43">
        <v>24808.333333333328</v>
      </c>
      <c r="N2439" s="43"/>
    </row>
    <row r="2440" spans="1:14">
      <c r="A2440" s="52">
        <v>0</v>
      </c>
      <c r="C2440" s="53"/>
      <c r="D2440" s="62">
        <v>2025</v>
      </c>
      <c r="E2440" s="62">
        <v>7</v>
      </c>
      <c r="F2440" s="62">
        <v>2026</v>
      </c>
      <c r="G2440" s="62">
        <v>2026</v>
      </c>
      <c r="H2440" s="131">
        <v>1333.3333333333333</v>
      </c>
      <c r="I2440" s="131">
        <v>4683.333333333333</v>
      </c>
      <c r="J2440" s="131">
        <v>2125</v>
      </c>
      <c r="K2440" s="131">
        <v>16666.666666666664</v>
      </c>
      <c r="L2440" s="43">
        <v>24808.333333333328</v>
      </c>
      <c r="N2440" s="43"/>
    </row>
    <row r="2441" spans="1:14">
      <c r="A2441" s="52">
        <v>0</v>
      </c>
      <c r="C2441" s="53"/>
      <c r="D2441" s="62">
        <v>2025</v>
      </c>
      <c r="E2441" s="62">
        <v>8</v>
      </c>
      <c r="F2441" s="62">
        <v>2026</v>
      </c>
      <c r="G2441" s="62">
        <v>2026</v>
      </c>
      <c r="H2441" s="131">
        <v>1333.3333333333333</v>
      </c>
      <c r="I2441" s="131">
        <v>4683.333333333333</v>
      </c>
      <c r="J2441" s="131">
        <v>2125</v>
      </c>
      <c r="K2441" s="131">
        <v>16666.666666666664</v>
      </c>
      <c r="L2441" s="43">
        <v>24808.333333333328</v>
      </c>
      <c r="N2441" s="43"/>
    </row>
    <row r="2442" spans="1:14">
      <c r="A2442" s="52">
        <v>0</v>
      </c>
      <c r="C2442" s="53"/>
      <c r="D2442" s="62">
        <v>2025</v>
      </c>
      <c r="E2442" s="62">
        <v>9</v>
      </c>
      <c r="F2442" s="62">
        <v>2026</v>
      </c>
      <c r="G2442" s="62">
        <v>2026</v>
      </c>
      <c r="H2442" s="131">
        <v>1333.3333333333333</v>
      </c>
      <c r="I2442" s="131">
        <v>4683.333333333333</v>
      </c>
      <c r="J2442" s="131">
        <v>2125</v>
      </c>
      <c r="K2442" s="131">
        <v>16666.666666666664</v>
      </c>
      <c r="L2442" s="43">
        <v>24808.333333333328</v>
      </c>
      <c r="N2442" s="43"/>
    </row>
    <row r="2443" spans="1:14">
      <c r="A2443" s="52">
        <v>0</v>
      </c>
      <c r="C2443" s="53"/>
      <c r="D2443" s="62">
        <v>2025</v>
      </c>
      <c r="E2443" s="62">
        <v>10</v>
      </c>
      <c r="F2443" s="62">
        <v>2026</v>
      </c>
      <c r="G2443" s="62">
        <v>2026</v>
      </c>
      <c r="H2443" s="131">
        <v>1333.3333333333333</v>
      </c>
      <c r="I2443" s="131">
        <v>4683.333333333333</v>
      </c>
      <c r="J2443" s="131">
        <v>2125</v>
      </c>
      <c r="K2443" s="131">
        <v>16666.666666666664</v>
      </c>
      <c r="L2443" s="43">
        <v>24808.333333333328</v>
      </c>
      <c r="N2443" s="43"/>
    </row>
    <row r="2444" spans="1:14">
      <c r="A2444" s="52">
        <v>0</v>
      </c>
      <c r="C2444" s="53"/>
      <c r="D2444" s="62">
        <v>2025</v>
      </c>
      <c r="E2444" s="62">
        <v>11</v>
      </c>
      <c r="F2444" s="62">
        <v>2026</v>
      </c>
      <c r="G2444" s="62">
        <v>2026</v>
      </c>
      <c r="H2444" s="131">
        <v>1333.3333333333333</v>
      </c>
      <c r="I2444" s="131">
        <v>4683.333333333333</v>
      </c>
      <c r="J2444" s="131">
        <v>2125</v>
      </c>
      <c r="K2444" s="131">
        <v>16666.666666666664</v>
      </c>
      <c r="L2444" s="43">
        <v>24808.333333333328</v>
      </c>
      <c r="N2444" s="43"/>
    </row>
    <row r="2445" spans="1:14">
      <c r="A2445" s="52">
        <v>0</v>
      </c>
      <c r="C2445" s="53"/>
      <c r="D2445" s="62">
        <v>2025</v>
      </c>
      <c r="E2445" s="62">
        <v>12</v>
      </c>
      <c r="F2445" s="62">
        <v>2026</v>
      </c>
      <c r="G2445" s="62">
        <v>2026</v>
      </c>
      <c r="H2445" s="131">
        <v>1333.3333333333333</v>
      </c>
      <c r="I2445" s="131">
        <v>4683.333333333333</v>
      </c>
      <c r="J2445" s="131">
        <v>2125</v>
      </c>
      <c r="K2445" s="131">
        <v>16666.666666666664</v>
      </c>
      <c r="L2445" s="43">
        <v>24808.333333333328</v>
      </c>
      <c r="N2445" s="43"/>
    </row>
    <row r="2446" spans="1:14">
      <c r="A2446" s="52">
        <v>0</v>
      </c>
      <c r="C2446" s="53"/>
      <c r="D2446" s="62">
        <v>2026</v>
      </c>
      <c r="E2446" s="62">
        <v>1</v>
      </c>
      <c r="F2446" s="62">
        <v>2026</v>
      </c>
      <c r="G2446" s="62">
        <v>2026</v>
      </c>
      <c r="H2446" s="131">
        <v>1333.3333333333333</v>
      </c>
      <c r="I2446" s="131">
        <v>4683.333333333333</v>
      </c>
      <c r="J2446" s="131">
        <v>2125</v>
      </c>
      <c r="K2446" s="131">
        <v>16666.666666666664</v>
      </c>
      <c r="L2446" s="43">
        <v>24808.333333333328</v>
      </c>
      <c r="N2446" s="43"/>
    </row>
    <row r="2447" spans="1:14">
      <c r="A2447" s="52">
        <v>0</v>
      </c>
      <c r="C2447" s="53"/>
      <c r="D2447" s="62">
        <v>2026</v>
      </c>
      <c r="E2447" s="62">
        <v>2</v>
      </c>
      <c r="F2447" s="62">
        <v>2026</v>
      </c>
      <c r="G2447" s="62">
        <v>2026</v>
      </c>
      <c r="H2447" s="131">
        <v>1333.3333333333333</v>
      </c>
      <c r="I2447" s="131">
        <v>4683.333333333333</v>
      </c>
      <c r="J2447" s="131">
        <v>2125</v>
      </c>
      <c r="K2447" s="131">
        <v>16666.666666666664</v>
      </c>
      <c r="L2447" s="43">
        <v>24808.333333333328</v>
      </c>
      <c r="N2447" s="43"/>
    </row>
    <row r="2448" spans="1:14">
      <c r="A2448" s="52">
        <v>0</v>
      </c>
      <c r="C2448" s="53"/>
      <c r="D2448" s="62">
        <v>2026</v>
      </c>
      <c r="E2448" s="62">
        <v>3</v>
      </c>
      <c r="F2448" s="62">
        <v>2026</v>
      </c>
      <c r="G2448" s="62">
        <v>2026</v>
      </c>
      <c r="H2448" s="131">
        <v>1333.3333333333333</v>
      </c>
      <c r="I2448" s="131">
        <v>4683.333333333333</v>
      </c>
      <c r="J2448" s="131">
        <v>2125</v>
      </c>
      <c r="K2448" s="131">
        <v>16666.666666666664</v>
      </c>
      <c r="L2448" s="43">
        <v>24808.333333333328</v>
      </c>
      <c r="N2448" s="43"/>
    </row>
    <row r="2449" spans="1:14">
      <c r="A2449" s="52">
        <v>0</v>
      </c>
      <c r="C2449" s="53"/>
      <c r="D2449" s="62">
        <v>2026</v>
      </c>
      <c r="E2449" s="62">
        <v>4</v>
      </c>
      <c r="F2449" s="62">
        <v>2026</v>
      </c>
      <c r="G2449" s="62">
        <v>2026</v>
      </c>
      <c r="H2449" s="131">
        <v>1333.3333333333333</v>
      </c>
      <c r="I2449" s="131">
        <v>4683.333333333333</v>
      </c>
      <c r="J2449" s="131">
        <v>2125</v>
      </c>
      <c r="K2449" s="131">
        <v>16666.666666666664</v>
      </c>
      <c r="L2449" s="43">
        <v>24808.333333333328</v>
      </c>
      <c r="N2449" s="43"/>
    </row>
    <row r="2450" spans="1:14">
      <c r="A2450" s="52">
        <v>0</v>
      </c>
      <c r="C2450" s="53"/>
      <c r="D2450" s="62">
        <v>2026</v>
      </c>
      <c r="E2450" s="62">
        <v>5</v>
      </c>
      <c r="F2450" s="62">
        <v>2026</v>
      </c>
      <c r="G2450" s="62">
        <v>2027</v>
      </c>
      <c r="H2450" s="131">
        <v>1333.3333333333333</v>
      </c>
      <c r="I2450" s="131">
        <v>4683.333333333333</v>
      </c>
      <c r="J2450" s="131">
        <v>2125</v>
      </c>
      <c r="K2450" s="131">
        <v>16666.666666666664</v>
      </c>
      <c r="L2450" s="43">
        <v>24808.333333333328</v>
      </c>
      <c r="N2450" s="43"/>
    </row>
    <row r="2451" spans="1:14">
      <c r="A2451" s="52">
        <v>0</v>
      </c>
      <c r="C2451" s="53"/>
      <c r="D2451" s="62">
        <v>2026</v>
      </c>
      <c r="E2451" s="62">
        <v>6</v>
      </c>
      <c r="F2451" s="62">
        <v>2026</v>
      </c>
      <c r="G2451" s="62">
        <v>2027</v>
      </c>
      <c r="H2451" s="131">
        <v>1333.3333333333333</v>
      </c>
      <c r="I2451" s="131">
        <v>4683.333333333333</v>
      </c>
      <c r="J2451" s="131">
        <v>2125</v>
      </c>
      <c r="K2451" s="131">
        <v>16666.666666666664</v>
      </c>
      <c r="L2451" s="43">
        <v>24808.333333333328</v>
      </c>
      <c r="N2451" s="43"/>
    </row>
    <row r="2452" spans="1:14">
      <c r="A2452" s="52">
        <v>0</v>
      </c>
      <c r="C2452" s="53"/>
      <c r="D2452" s="62">
        <v>2026</v>
      </c>
      <c r="E2452" s="62">
        <v>7</v>
      </c>
      <c r="F2452" s="62">
        <v>2027</v>
      </c>
      <c r="G2452" s="62">
        <v>2027</v>
      </c>
      <c r="H2452" s="131">
        <v>1333.3333333333333</v>
      </c>
      <c r="I2452" s="131">
        <v>4683.333333333333</v>
      </c>
      <c r="J2452" s="131">
        <v>2125</v>
      </c>
      <c r="K2452" s="131">
        <v>16666.666666666664</v>
      </c>
      <c r="L2452" s="43">
        <v>24808.333333333328</v>
      </c>
      <c r="N2452" s="43"/>
    </row>
    <row r="2453" spans="1:14">
      <c r="A2453" s="52">
        <v>0</v>
      </c>
      <c r="C2453" s="53"/>
      <c r="D2453" s="62">
        <v>2026</v>
      </c>
      <c r="E2453" s="62">
        <v>8</v>
      </c>
      <c r="F2453" s="62">
        <v>2027</v>
      </c>
      <c r="G2453" s="62">
        <v>2027</v>
      </c>
      <c r="H2453" s="131">
        <v>1333.3333333333333</v>
      </c>
      <c r="I2453" s="131">
        <v>4683.333333333333</v>
      </c>
      <c r="J2453" s="131">
        <v>2125</v>
      </c>
      <c r="K2453" s="131">
        <v>16666.666666666664</v>
      </c>
      <c r="L2453" s="43">
        <v>24808.333333333328</v>
      </c>
      <c r="N2453" s="43"/>
    </row>
    <row r="2454" spans="1:14">
      <c r="A2454" s="52">
        <v>0</v>
      </c>
      <c r="C2454" s="53"/>
      <c r="D2454" s="62">
        <v>2026</v>
      </c>
      <c r="E2454" s="62">
        <v>9</v>
      </c>
      <c r="F2454" s="62">
        <v>2027</v>
      </c>
      <c r="G2454" s="62">
        <v>2027</v>
      </c>
      <c r="H2454" s="131">
        <v>1333.3333333333333</v>
      </c>
      <c r="I2454" s="131">
        <v>4683.333333333333</v>
      </c>
      <c r="J2454" s="131">
        <v>2125</v>
      </c>
      <c r="K2454" s="131">
        <v>16666.666666666664</v>
      </c>
      <c r="L2454" s="43">
        <v>24808.333333333328</v>
      </c>
      <c r="N2454" s="43"/>
    </row>
    <row r="2455" spans="1:14">
      <c r="A2455" s="52">
        <v>0</v>
      </c>
      <c r="C2455" s="53"/>
      <c r="D2455" s="62">
        <v>2026</v>
      </c>
      <c r="E2455" s="62">
        <v>10</v>
      </c>
      <c r="F2455" s="62">
        <v>2027</v>
      </c>
      <c r="G2455" s="62">
        <v>2027</v>
      </c>
      <c r="H2455" s="131">
        <v>1333.3333333333333</v>
      </c>
      <c r="I2455" s="131">
        <v>4683.333333333333</v>
      </c>
      <c r="J2455" s="131">
        <v>2125</v>
      </c>
      <c r="K2455" s="131">
        <v>16666.666666666664</v>
      </c>
      <c r="L2455" s="43">
        <v>24808.333333333328</v>
      </c>
      <c r="N2455" s="43"/>
    </row>
    <row r="2456" spans="1:14">
      <c r="A2456" s="52">
        <v>0</v>
      </c>
      <c r="C2456" s="53"/>
      <c r="D2456" s="62">
        <v>2026</v>
      </c>
      <c r="E2456" s="62">
        <v>11</v>
      </c>
      <c r="F2456" s="62">
        <v>2027</v>
      </c>
      <c r="G2456" s="62">
        <v>2027</v>
      </c>
      <c r="H2456" s="131">
        <v>1333.3333333333333</v>
      </c>
      <c r="I2456" s="131">
        <v>4683.333333333333</v>
      </c>
      <c r="J2456" s="131">
        <v>2125</v>
      </c>
      <c r="K2456" s="131">
        <v>16666.666666666664</v>
      </c>
      <c r="L2456" s="43">
        <v>24808.333333333328</v>
      </c>
      <c r="N2456" s="43"/>
    </row>
    <row r="2457" spans="1:14">
      <c r="A2457" s="52">
        <v>0</v>
      </c>
      <c r="C2457" s="53"/>
      <c r="D2457" s="62">
        <v>2026</v>
      </c>
      <c r="E2457" s="62">
        <v>12</v>
      </c>
      <c r="F2457" s="62">
        <v>2027</v>
      </c>
      <c r="G2457" s="62">
        <v>2027</v>
      </c>
      <c r="H2457" s="131">
        <v>1333.3333333333333</v>
      </c>
      <c r="I2457" s="131">
        <v>4683.333333333333</v>
      </c>
      <c r="J2457" s="131">
        <v>2125</v>
      </c>
      <c r="K2457" s="131">
        <v>16666.666666666664</v>
      </c>
      <c r="L2457" s="43">
        <v>24808.333333333328</v>
      </c>
      <c r="N2457" s="43"/>
    </row>
    <row r="2458" spans="1:14">
      <c r="A2458" s="52">
        <v>0</v>
      </c>
      <c r="C2458" s="53"/>
      <c r="D2458" s="62">
        <v>2027</v>
      </c>
      <c r="E2458" s="62">
        <v>1</v>
      </c>
      <c r="F2458" s="62">
        <v>2027</v>
      </c>
      <c r="G2458" s="62">
        <v>2027</v>
      </c>
      <c r="H2458" s="131">
        <v>1333.3333333333333</v>
      </c>
      <c r="I2458" s="131">
        <v>4683.333333333333</v>
      </c>
      <c r="J2458" s="131">
        <v>2125</v>
      </c>
      <c r="K2458" s="131">
        <v>16666.666666666664</v>
      </c>
      <c r="L2458" s="43">
        <v>24808.333333333328</v>
      </c>
      <c r="N2458" s="43"/>
    </row>
    <row r="2459" spans="1:14">
      <c r="A2459" s="52">
        <v>0</v>
      </c>
      <c r="C2459" s="53"/>
      <c r="D2459" s="62">
        <v>2027</v>
      </c>
      <c r="E2459" s="62">
        <v>2</v>
      </c>
      <c r="F2459" s="62">
        <v>2027</v>
      </c>
      <c r="G2459" s="62">
        <v>2027</v>
      </c>
      <c r="H2459" s="131">
        <v>1333.3333333333333</v>
      </c>
      <c r="I2459" s="131">
        <v>4683.333333333333</v>
      </c>
      <c r="J2459" s="131">
        <v>2125</v>
      </c>
      <c r="K2459" s="131">
        <v>16666.666666666664</v>
      </c>
      <c r="L2459" s="43">
        <v>24808.333333333328</v>
      </c>
      <c r="N2459" s="43"/>
    </row>
    <row r="2460" spans="1:14">
      <c r="A2460" s="52">
        <v>0</v>
      </c>
      <c r="C2460" s="53"/>
      <c r="D2460" s="62">
        <v>2027</v>
      </c>
      <c r="E2460" s="62">
        <v>3</v>
      </c>
      <c r="F2460" s="62">
        <v>2027</v>
      </c>
      <c r="G2460" s="62">
        <v>2027</v>
      </c>
      <c r="H2460" s="131">
        <v>1333.3333333333333</v>
      </c>
      <c r="I2460" s="131">
        <v>4683.333333333333</v>
      </c>
      <c r="J2460" s="131">
        <v>2125</v>
      </c>
      <c r="K2460" s="131">
        <v>16666.666666666664</v>
      </c>
      <c r="L2460" s="43">
        <v>24808.333333333328</v>
      </c>
      <c r="N2460" s="43"/>
    </row>
    <row r="2461" spans="1:14">
      <c r="A2461" s="52">
        <v>0</v>
      </c>
      <c r="C2461" s="53"/>
      <c r="D2461" s="62">
        <v>2027</v>
      </c>
      <c r="E2461" s="62">
        <v>4</v>
      </c>
      <c r="F2461" s="62">
        <v>2027</v>
      </c>
      <c r="G2461" s="62">
        <v>2027</v>
      </c>
      <c r="H2461" s="131">
        <v>1333.3333333333333</v>
      </c>
      <c r="I2461" s="131">
        <v>4683.333333333333</v>
      </c>
      <c r="J2461" s="131">
        <v>2125</v>
      </c>
      <c r="K2461" s="131">
        <v>16666.666666666664</v>
      </c>
      <c r="L2461" s="43">
        <v>24808.333333333328</v>
      </c>
      <c r="N2461" s="43"/>
    </row>
    <row r="2462" spans="1:14">
      <c r="A2462" s="52">
        <v>0</v>
      </c>
      <c r="C2462" s="53"/>
      <c r="D2462" s="62">
        <v>2027</v>
      </c>
      <c r="E2462" s="62">
        <v>5</v>
      </c>
      <c r="F2462" s="62">
        <v>2027</v>
      </c>
      <c r="G2462" s="62">
        <v>2028</v>
      </c>
      <c r="H2462" s="131">
        <v>1333.3333333333333</v>
      </c>
      <c r="I2462" s="131">
        <v>4683.333333333333</v>
      </c>
      <c r="J2462" s="131">
        <v>2125</v>
      </c>
      <c r="K2462" s="131">
        <v>16666.666666666664</v>
      </c>
      <c r="L2462" s="43">
        <v>24808.333333333328</v>
      </c>
      <c r="N2462" s="43"/>
    </row>
    <row r="2463" spans="1:14">
      <c r="A2463" s="52">
        <v>0</v>
      </c>
      <c r="C2463" s="53"/>
      <c r="D2463" s="62">
        <v>2027</v>
      </c>
      <c r="E2463" s="62">
        <v>6</v>
      </c>
      <c r="F2463" s="62">
        <v>2027</v>
      </c>
      <c r="G2463" s="62">
        <v>2028</v>
      </c>
      <c r="H2463" s="131">
        <v>1333.3333333333333</v>
      </c>
      <c r="I2463" s="131">
        <v>4683.333333333333</v>
      </c>
      <c r="J2463" s="131">
        <v>2125</v>
      </c>
      <c r="K2463" s="131">
        <v>16666.666666666664</v>
      </c>
      <c r="L2463" s="43">
        <v>24808.333333333328</v>
      </c>
      <c r="N2463" s="43"/>
    </row>
    <row r="2464" spans="1:14">
      <c r="A2464" s="52">
        <v>0</v>
      </c>
      <c r="C2464" s="53"/>
      <c r="D2464" s="62">
        <v>2027</v>
      </c>
      <c r="E2464" s="62">
        <v>7</v>
      </c>
      <c r="F2464" s="62">
        <v>2028</v>
      </c>
      <c r="G2464" s="62">
        <v>2028</v>
      </c>
      <c r="H2464" s="131">
        <v>1333.3333333333333</v>
      </c>
      <c r="I2464" s="131">
        <v>4683.333333333333</v>
      </c>
      <c r="J2464" s="131">
        <v>2125</v>
      </c>
      <c r="K2464" s="131">
        <v>16666.666666666664</v>
      </c>
      <c r="L2464" s="43">
        <v>24808.333333333328</v>
      </c>
      <c r="N2464" s="43"/>
    </row>
    <row r="2465" spans="1:14">
      <c r="A2465" s="52">
        <v>0</v>
      </c>
      <c r="C2465" s="53"/>
      <c r="D2465" s="62">
        <v>2027</v>
      </c>
      <c r="E2465" s="62">
        <v>8</v>
      </c>
      <c r="F2465" s="62">
        <v>2028</v>
      </c>
      <c r="G2465" s="62">
        <v>2028</v>
      </c>
      <c r="H2465" s="131">
        <v>1333.3333333333333</v>
      </c>
      <c r="I2465" s="131">
        <v>4683.333333333333</v>
      </c>
      <c r="J2465" s="131">
        <v>2125</v>
      </c>
      <c r="K2465" s="131">
        <v>16666.666666666664</v>
      </c>
      <c r="L2465" s="43">
        <v>24808.333333333328</v>
      </c>
      <c r="N2465" s="43"/>
    </row>
    <row r="2466" spans="1:14">
      <c r="A2466" s="52">
        <v>0</v>
      </c>
      <c r="C2466" s="53"/>
      <c r="D2466" s="62">
        <v>2027</v>
      </c>
      <c r="E2466" s="62">
        <v>9</v>
      </c>
      <c r="F2466" s="62">
        <v>2028</v>
      </c>
      <c r="G2466" s="62">
        <v>2028</v>
      </c>
      <c r="H2466" s="131">
        <v>1333.3333333333333</v>
      </c>
      <c r="I2466" s="131">
        <v>4683.333333333333</v>
      </c>
      <c r="J2466" s="131">
        <v>2125</v>
      </c>
      <c r="K2466" s="131">
        <v>16666.666666666664</v>
      </c>
      <c r="L2466" s="43">
        <v>24808.333333333328</v>
      </c>
      <c r="N2466" s="43"/>
    </row>
    <row r="2467" spans="1:14">
      <c r="A2467" s="52">
        <v>0</v>
      </c>
      <c r="C2467" s="53"/>
      <c r="D2467" s="62">
        <v>2027</v>
      </c>
      <c r="E2467" s="62">
        <v>10</v>
      </c>
      <c r="F2467" s="62">
        <v>2028</v>
      </c>
      <c r="G2467" s="62">
        <v>2028</v>
      </c>
      <c r="H2467" s="131">
        <v>1333.3333333333333</v>
      </c>
      <c r="I2467" s="131">
        <v>4683.333333333333</v>
      </c>
      <c r="J2467" s="131">
        <v>2125</v>
      </c>
      <c r="K2467" s="131">
        <v>16666.666666666664</v>
      </c>
      <c r="L2467" s="43">
        <v>24808.333333333328</v>
      </c>
      <c r="N2467" s="43"/>
    </row>
    <row r="2468" spans="1:14">
      <c r="A2468" s="52">
        <v>0</v>
      </c>
      <c r="C2468" s="53"/>
      <c r="D2468" s="62">
        <v>2027</v>
      </c>
      <c r="E2468" s="62">
        <v>11</v>
      </c>
      <c r="F2468" s="62">
        <v>2028</v>
      </c>
      <c r="G2468" s="62">
        <v>2028</v>
      </c>
      <c r="H2468" s="131">
        <v>1333.3333333333333</v>
      </c>
      <c r="I2468" s="131">
        <v>4683.333333333333</v>
      </c>
      <c r="J2468" s="131">
        <v>2125</v>
      </c>
      <c r="K2468" s="131">
        <v>16666.666666666664</v>
      </c>
      <c r="L2468" s="43">
        <v>24808.333333333328</v>
      </c>
      <c r="N2468" s="43"/>
    </row>
    <row r="2469" spans="1:14">
      <c r="A2469" s="52">
        <v>0</v>
      </c>
      <c r="C2469" s="53"/>
      <c r="D2469" s="62">
        <v>2027</v>
      </c>
      <c r="E2469" s="62">
        <v>12</v>
      </c>
      <c r="F2469" s="62">
        <v>2028</v>
      </c>
      <c r="G2469" s="62">
        <v>2028</v>
      </c>
      <c r="H2469" s="131">
        <v>1333.3333333333333</v>
      </c>
      <c r="I2469" s="131">
        <v>4683.333333333333</v>
      </c>
      <c r="J2469" s="131">
        <v>2125</v>
      </c>
      <c r="K2469" s="131">
        <v>16666.666666666664</v>
      </c>
      <c r="L2469" s="43">
        <v>24808.333333333328</v>
      </c>
      <c r="N2469" s="43"/>
    </row>
    <row r="2470" spans="1:14">
      <c r="A2470" s="52">
        <v>0</v>
      </c>
      <c r="C2470" s="53"/>
      <c r="D2470" s="62">
        <v>2028</v>
      </c>
      <c r="E2470" s="62">
        <v>1</v>
      </c>
      <c r="F2470" s="62">
        <v>2028</v>
      </c>
      <c r="G2470" s="62">
        <v>2028</v>
      </c>
      <c r="H2470" s="131">
        <v>1333.3333333333333</v>
      </c>
      <c r="I2470" s="131">
        <v>4683.333333333333</v>
      </c>
      <c r="J2470" s="131">
        <v>2125</v>
      </c>
      <c r="K2470" s="131">
        <v>16666.666666666664</v>
      </c>
      <c r="L2470" s="43">
        <v>24808.333333333328</v>
      </c>
      <c r="N2470" s="43"/>
    </row>
    <row r="2471" spans="1:14">
      <c r="A2471" s="52">
        <v>0</v>
      </c>
      <c r="C2471" s="53"/>
      <c r="D2471" s="62">
        <v>2028</v>
      </c>
      <c r="E2471" s="62">
        <v>2</v>
      </c>
      <c r="F2471" s="62">
        <v>2028</v>
      </c>
      <c r="G2471" s="62">
        <v>2028</v>
      </c>
      <c r="H2471" s="131">
        <v>1333.3333333333333</v>
      </c>
      <c r="I2471" s="131">
        <v>4683.333333333333</v>
      </c>
      <c r="J2471" s="131">
        <v>2125</v>
      </c>
      <c r="K2471" s="131">
        <v>16666.666666666664</v>
      </c>
      <c r="L2471" s="43">
        <v>24808.333333333328</v>
      </c>
      <c r="N2471" s="43"/>
    </row>
    <row r="2472" spans="1:14">
      <c r="A2472" s="52">
        <v>0</v>
      </c>
      <c r="C2472" s="53"/>
      <c r="D2472" s="62">
        <v>2028</v>
      </c>
      <c r="E2472" s="62">
        <v>3</v>
      </c>
      <c r="F2472" s="62">
        <v>2028</v>
      </c>
      <c r="G2472" s="62">
        <v>2028</v>
      </c>
      <c r="H2472" s="131">
        <v>1333.3333333333333</v>
      </c>
      <c r="I2472" s="131">
        <v>4683.333333333333</v>
      </c>
      <c r="J2472" s="131">
        <v>2125</v>
      </c>
      <c r="K2472" s="131">
        <v>16666.666666666664</v>
      </c>
      <c r="L2472" s="43">
        <v>24808.333333333328</v>
      </c>
      <c r="N2472" s="43"/>
    </row>
    <row r="2473" spans="1:14">
      <c r="A2473" s="52">
        <v>0</v>
      </c>
      <c r="C2473" s="53"/>
      <c r="D2473" s="62">
        <v>2028</v>
      </c>
      <c r="E2473" s="62">
        <v>4</v>
      </c>
      <c r="F2473" s="62">
        <v>2028</v>
      </c>
      <c r="G2473" s="62">
        <v>2028</v>
      </c>
      <c r="H2473" s="131">
        <v>1333.3333333333333</v>
      </c>
      <c r="I2473" s="131">
        <v>4683.333333333333</v>
      </c>
      <c r="J2473" s="131">
        <v>2125</v>
      </c>
      <c r="K2473" s="131">
        <v>16666.666666666664</v>
      </c>
      <c r="L2473" s="43">
        <v>24808.333333333328</v>
      </c>
      <c r="N2473" s="43"/>
    </row>
    <row r="2474" spans="1:14">
      <c r="A2474" s="52">
        <v>0</v>
      </c>
      <c r="C2474" s="53"/>
      <c r="D2474" s="62">
        <v>2028</v>
      </c>
      <c r="E2474" s="62">
        <v>5</v>
      </c>
      <c r="F2474" s="62">
        <v>2028</v>
      </c>
      <c r="G2474" s="62">
        <v>2029</v>
      </c>
      <c r="H2474" s="131">
        <v>1333.3333333333333</v>
      </c>
      <c r="I2474" s="131">
        <v>4683.333333333333</v>
      </c>
      <c r="J2474" s="131">
        <v>2125</v>
      </c>
      <c r="K2474" s="131">
        <v>16666.666666666664</v>
      </c>
      <c r="L2474" s="43">
        <v>24808.333333333328</v>
      </c>
      <c r="N2474" s="43"/>
    </row>
    <row r="2475" spans="1:14">
      <c r="A2475" s="52">
        <v>0</v>
      </c>
      <c r="C2475" s="53"/>
      <c r="D2475" s="62">
        <v>2028</v>
      </c>
      <c r="E2475" s="62">
        <v>6</v>
      </c>
      <c r="F2475" s="62">
        <v>2028</v>
      </c>
      <c r="G2475" s="62">
        <v>2029</v>
      </c>
      <c r="H2475" s="131">
        <v>1333.3333333333333</v>
      </c>
      <c r="I2475" s="131">
        <v>4683.333333333333</v>
      </c>
      <c r="J2475" s="131">
        <v>2125</v>
      </c>
      <c r="K2475" s="131">
        <v>16666.666666666664</v>
      </c>
      <c r="L2475" s="43">
        <v>24808.333333333328</v>
      </c>
      <c r="N2475" s="43"/>
    </row>
    <row r="2476" spans="1:14">
      <c r="A2476" s="52">
        <v>0</v>
      </c>
      <c r="C2476" s="53"/>
      <c r="D2476" s="62">
        <v>2028</v>
      </c>
      <c r="E2476" s="62">
        <v>7</v>
      </c>
      <c r="F2476" s="62">
        <v>2029</v>
      </c>
      <c r="G2476" s="62">
        <v>2029</v>
      </c>
      <c r="H2476" s="131">
        <v>1333.3333333333333</v>
      </c>
      <c r="I2476" s="131">
        <v>4683.333333333333</v>
      </c>
      <c r="J2476" s="131">
        <v>2125</v>
      </c>
      <c r="K2476" s="131">
        <v>16666.666666666664</v>
      </c>
      <c r="L2476" s="43">
        <v>24808.333333333328</v>
      </c>
      <c r="N2476" s="43"/>
    </row>
    <row r="2477" spans="1:14">
      <c r="A2477" s="52">
        <v>0</v>
      </c>
      <c r="C2477" s="53"/>
      <c r="D2477" s="62">
        <v>2028</v>
      </c>
      <c r="E2477" s="62">
        <v>8</v>
      </c>
      <c r="F2477" s="62">
        <v>2029</v>
      </c>
      <c r="G2477" s="62">
        <v>2029</v>
      </c>
      <c r="H2477" s="131">
        <v>1333.3333333333333</v>
      </c>
      <c r="I2477" s="131">
        <v>4683.333333333333</v>
      </c>
      <c r="J2477" s="131">
        <v>2125</v>
      </c>
      <c r="K2477" s="131">
        <v>16666.666666666664</v>
      </c>
      <c r="L2477" s="43">
        <v>24808.333333333328</v>
      </c>
      <c r="N2477" s="43"/>
    </row>
    <row r="2478" spans="1:14">
      <c r="A2478" s="52">
        <v>0</v>
      </c>
      <c r="C2478" s="53"/>
      <c r="D2478" s="62">
        <v>2028</v>
      </c>
      <c r="E2478" s="62">
        <v>9</v>
      </c>
      <c r="F2478" s="62">
        <v>2029</v>
      </c>
      <c r="G2478" s="62">
        <v>2029</v>
      </c>
      <c r="H2478" s="131">
        <v>1333.3333333333333</v>
      </c>
      <c r="I2478" s="131">
        <v>4683.333333333333</v>
      </c>
      <c r="J2478" s="131">
        <v>2125</v>
      </c>
      <c r="K2478" s="131">
        <v>16666.666666666664</v>
      </c>
      <c r="L2478" s="43">
        <v>24808.333333333328</v>
      </c>
      <c r="N2478" s="43"/>
    </row>
    <row r="2479" spans="1:14">
      <c r="A2479" s="52">
        <v>0</v>
      </c>
      <c r="C2479" s="53"/>
      <c r="D2479" s="62">
        <v>2028</v>
      </c>
      <c r="E2479" s="62">
        <v>10</v>
      </c>
      <c r="F2479" s="62">
        <v>2029</v>
      </c>
      <c r="G2479" s="62">
        <v>2029</v>
      </c>
      <c r="H2479" s="131">
        <v>1333.3333333333333</v>
      </c>
      <c r="I2479" s="131">
        <v>4683.333333333333</v>
      </c>
      <c r="J2479" s="131">
        <v>2125</v>
      </c>
      <c r="K2479" s="131">
        <v>16666.666666666664</v>
      </c>
      <c r="L2479" s="43">
        <v>24808.333333333328</v>
      </c>
      <c r="N2479" s="43"/>
    </row>
    <row r="2480" spans="1:14">
      <c r="A2480" s="52">
        <v>0</v>
      </c>
      <c r="C2480" s="53"/>
      <c r="D2480" s="62">
        <v>2028</v>
      </c>
      <c r="E2480" s="62">
        <v>11</v>
      </c>
      <c r="F2480" s="62">
        <v>2029</v>
      </c>
      <c r="G2480" s="62">
        <v>2029</v>
      </c>
      <c r="H2480" s="131">
        <v>1333.3333333333333</v>
      </c>
      <c r="I2480" s="131">
        <v>4683.333333333333</v>
      </c>
      <c r="J2480" s="131">
        <v>2125</v>
      </c>
      <c r="K2480" s="131">
        <v>16666.666666666664</v>
      </c>
      <c r="L2480" s="43">
        <v>24808.333333333328</v>
      </c>
      <c r="N2480" s="43"/>
    </row>
    <row r="2481" spans="1:14">
      <c r="A2481" s="52">
        <v>0</v>
      </c>
      <c r="C2481" s="53"/>
      <c r="D2481" s="62">
        <v>2028</v>
      </c>
      <c r="E2481" s="62">
        <v>12</v>
      </c>
      <c r="F2481" s="62">
        <v>2029</v>
      </c>
      <c r="G2481" s="62">
        <v>2029</v>
      </c>
      <c r="H2481" s="131">
        <v>1333.3333333333333</v>
      </c>
      <c r="I2481" s="131">
        <v>4683.333333333333</v>
      </c>
      <c r="J2481" s="131">
        <v>2125</v>
      </c>
      <c r="K2481" s="131">
        <v>16666.666666666664</v>
      </c>
      <c r="L2481" s="43">
        <v>24808.333333333328</v>
      </c>
      <c r="N2481" s="43"/>
    </row>
    <row r="2482" spans="1:14">
      <c r="A2482" s="52">
        <v>0</v>
      </c>
      <c r="C2482" s="53"/>
      <c r="D2482" s="62">
        <v>2029</v>
      </c>
      <c r="E2482" s="62">
        <v>1</v>
      </c>
      <c r="F2482" s="62">
        <v>2029</v>
      </c>
      <c r="G2482" s="62">
        <v>2029</v>
      </c>
      <c r="H2482" s="131">
        <v>1333.3333333333333</v>
      </c>
      <c r="I2482" s="131">
        <v>4683.333333333333</v>
      </c>
      <c r="J2482" s="131">
        <v>2125</v>
      </c>
      <c r="K2482" s="131">
        <v>16666.666666666664</v>
      </c>
      <c r="L2482" s="43">
        <v>24808.333333333328</v>
      </c>
      <c r="N2482" s="43"/>
    </row>
    <row r="2483" spans="1:14">
      <c r="A2483" s="52">
        <v>0</v>
      </c>
      <c r="C2483" s="53"/>
      <c r="D2483" s="62">
        <v>2029</v>
      </c>
      <c r="E2483" s="62">
        <v>2</v>
      </c>
      <c r="F2483" s="62">
        <v>2029</v>
      </c>
      <c r="G2483" s="62">
        <v>2029</v>
      </c>
      <c r="H2483" s="131">
        <v>1333.3333333333333</v>
      </c>
      <c r="I2483" s="131">
        <v>4683.333333333333</v>
      </c>
      <c r="J2483" s="131">
        <v>2125</v>
      </c>
      <c r="K2483" s="131">
        <v>16666.666666666664</v>
      </c>
      <c r="L2483" s="43">
        <v>24808.333333333328</v>
      </c>
      <c r="N2483" s="43"/>
    </row>
    <row r="2484" spans="1:14">
      <c r="A2484" s="52">
        <v>0</v>
      </c>
      <c r="C2484" s="53"/>
      <c r="D2484" s="62">
        <v>2029</v>
      </c>
      <c r="E2484" s="62">
        <v>3</v>
      </c>
      <c r="F2484" s="62">
        <v>2029</v>
      </c>
      <c r="G2484" s="62">
        <v>2029</v>
      </c>
      <c r="H2484" s="131">
        <v>1333.3333333333333</v>
      </c>
      <c r="I2484" s="131">
        <v>4683.333333333333</v>
      </c>
      <c r="J2484" s="131">
        <v>2125</v>
      </c>
      <c r="K2484" s="131">
        <v>16666.666666666664</v>
      </c>
      <c r="L2484" s="43">
        <v>24808.333333333328</v>
      </c>
      <c r="N2484" s="43"/>
    </row>
    <row r="2485" spans="1:14">
      <c r="A2485" s="52">
        <v>0</v>
      </c>
      <c r="C2485" s="53"/>
      <c r="D2485" s="62">
        <v>2029</v>
      </c>
      <c r="E2485" s="62">
        <v>4</v>
      </c>
      <c r="F2485" s="62">
        <v>2029</v>
      </c>
      <c r="G2485" s="62">
        <v>2029</v>
      </c>
      <c r="H2485" s="131">
        <v>1333.3333333333333</v>
      </c>
      <c r="I2485" s="131">
        <v>4683.333333333333</v>
      </c>
      <c r="J2485" s="131">
        <v>2125</v>
      </c>
      <c r="K2485" s="131">
        <v>16666.666666666664</v>
      </c>
      <c r="L2485" s="43">
        <v>24808.333333333328</v>
      </c>
      <c r="N2485" s="43"/>
    </row>
    <row r="2486" spans="1:14">
      <c r="A2486" s="52">
        <v>0</v>
      </c>
      <c r="C2486" s="53"/>
      <c r="D2486" s="62">
        <v>2029</v>
      </c>
      <c r="E2486" s="62">
        <v>5</v>
      </c>
      <c r="F2486" s="62">
        <v>2029</v>
      </c>
      <c r="G2486" s="62">
        <v>2030</v>
      </c>
      <c r="H2486" s="131">
        <v>1333.3333333333333</v>
      </c>
      <c r="I2486" s="131">
        <v>4683.333333333333</v>
      </c>
      <c r="J2486" s="131">
        <v>2125</v>
      </c>
      <c r="K2486" s="131">
        <v>16666.666666666664</v>
      </c>
      <c r="L2486" s="43">
        <v>24808.333333333328</v>
      </c>
      <c r="N2486" s="43"/>
    </row>
    <row r="2487" spans="1:14">
      <c r="A2487" s="52">
        <v>0</v>
      </c>
      <c r="C2487" s="53"/>
      <c r="D2487" s="62">
        <v>2029</v>
      </c>
      <c r="E2487" s="62">
        <v>6</v>
      </c>
      <c r="F2487" s="62">
        <v>2029</v>
      </c>
      <c r="G2487" s="62">
        <v>2030</v>
      </c>
      <c r="H2487" s="131">
        <v>1333.3333333333333</v>
      </c>
      <c r="I2487" s="131">
        <v>4683.333333333333</v>
      </c>
      <c r="J2487" s="131">
        <v>2125</v>
      </c>
      <c r="K2487" s="131">
        <v>16666.666666666664</v>
      </c>
      <c r="L2487" s="43">
        <v>24808.333333333328</v>
      </c>
      <c r="N2487" s="43"/>
    </row>
    <row r="2488" spans="1:14">
      <c r="A2488" s="52">
        <v>0</v>
      </c>
      <c r="C2488" s="53"/>
      <c r="D2488" s="62">
        <v>2029</v>
      </c>
      <c r="E2488" s="62">
        <v>7</v>
      </c>
      <c r="F2488" s="62">
        <v>2030</v>
      </c>
      <c r="G2488" s="62">
        <v>2030</v>
      </c>
      <c r="H2488" s="131">
        <v>1333.3333333333333</v>
      </c>
      <c r="I2488" s="131">
        <v>4683.333333333333</v>
      </c>
      <c r="J2488" s="131">
        <v>2125</v>
      </c>
      <c r="K2488" s="131">
        <v>16666.666666666664</v>
      </c>
      <c r="L2488" s="43">
        <v>24808.333333333328</v>
      </c>
      <c r="N2488" s="43"/>
    </row>
    <row r="2489" spans="1:14">
      <c r="A2489" s="52">
        <v>0</v>
      </c>
      <c r="C2489" s="53"/>
      <c r="D2489" s="62">
        <v>2029</v>
      </c>
      <c r="E2489" s="62">
        <v>8</v>
      </c>
      <c r="F2489" s="62">
        <v>2030</v>
      </c>
      <c r="G2489" s="62">
        <v>2030</v>
      </c>
      <c r="H2489" s="131">
        <v>1333.3333333333333</v>
      </c>
      <c r="I2489" s="131">
        <v>4683.333333333333</v>
      </c>
      <c r="J2489" s="131">
        <v>2125</v>
      </c>
      <c r="K2489" s="131">
        <v>16666.666666666664</v>
      </c>
      <c r="L2489" s="43">
        <v>24808.333333333328</v>
      </c>
      <c r="N2489" s="43"/>
    </row>
    <row r="2490" spans="1:14">
      <c r="A2490" s="52">
        <v>0</v>
      </c>
      <c r="C2490" s="53"/>
      <c r="D2490" s="62">
        <v>2029</v>
      </c>
      <c r="E2490" s="62">
        <v>9</v>
      </c>
      <c r="F2490" s="62">
        <v>2030</v>
      </c>
      <c r="G2490" s="62">
        <v>2030</v>
      </c>
      <c r="H2490" s="131">
        <v>1333.3333333333333</v>
      </c>
      <c r="I2490" s="131">
        <v>4683.333333333333</v>
      </c>
      <c r="J2490" s="131">
        <v>2125</v>
      </c>
      <c r="K2490" s="131">
        <v>16666.666666666664</v>
      </c>
      <c r="L2490" s="43">
        <v>24808.333333333328</v>
      </c>
      <c r="N2490" s="43"/>
    </row>
    <row r="2491" spans="1:14">
      <c r="A2491" s="52">
        <v>0</v>
      </c>
      <c r="C2491" s="53"/>
      <c r="D2491" s="62">
        <v>2029</v>
      </c>
      <c r="E2491" s="62">
        <v>10</v>
      </c>
      <c r="F2491" s="62">
        <v>2030</v>
      </c>
      <c r="G2491" s="62">
        <v>2030</v>
      </c>
      <c r="H2491" s="131">
        <v>1333.3333333333333</v>
      </c>
      <c r="I2491" s="131">
        <v>4683.333333333333</v>
      </c>
      <c r="J2491" s="131">
        <v>2125</v>
      </c>
      <c r="K2491" s="131">
        <v>16666.666666666664</v>
      </c>
      <c r="L2491" s="43">
        <v>24808.333333333328</v>
      </c>
      <c r="N2491" s="43"/>
    </row>
    <row r="2492" spans="1:14">
      <c r="A2492" s="52">
        <v>0</v>
      </c>
      <c r="C2492" s="53"/>
      <c r="D2492" s="62">
        <v>2029</v>
      </c>
      <c r="E2492" s="62">
        <v>11</v>
      </c>
      <c r="F2492" s="62">
        <v>2030</v>
      </c>
      <c r="G2492" s="62">
        <v>2030</v>
      </c>
      <c r="H2492" s="131">
        <v>1333.3333333333333</v>
      </c>
      <c r="I2492" s="131">
        <v>4683.333333333333</v>
      </c>
      <c r="J2492" s="131">
        <v>2125</v>
      </c>
      <c r="K2492" s="131">
        <v>16666.666666666664</v>
      </c>
      <c r="L2492" s="43">
        <v>24808.333333333328</v>
      </c>
      <c r="N2492" s="43"/>
    </row>
    <row r="2493" spans="1:14">
      <c r="A2493" s="52">
        <v>0</v>
      </c>
      <c r="C2493" s="53"/>
      <c r="D2493" s="62">
        <v>2029</v>
      </c>
      <c r="E2493" s="62">
        <v>12</v>
      </c>
      <c r="F2493" s="62">
        <v>2030</v>
      </c>
      <c r="G2493" s="62">
        <v>2030</v>
      </c>
      <c r="H2493" s="131">
        <v>1333.3333333333333</v>
      </c>
      <c r="I2493" s="131">
        <v>4683.333333333333</v>
      </c>
      <c r="J2493" s="131">
        <v>2125</v>
      </c>
      <c r="K2493" s="131">
        <v>16666.666666666664</v>
      </c>
      <c r="L2493" s="43">
        <v>24808.333333333328</v>
      </c>
      <c r="N2493" s="43"/>
    </row>
    <row r="2494" spans="1:14">
      <c r="A2494" s="52">
        <v>0</v>
      </c>
      <c r="C2494" s="53"/>
      <c r="D2494" s="62">
        <v>2030</v>
      </c>
      <c r="E2494" s="62">
        <v>1</v>
      </c>
      <c r="F2494" s="62">
        <v>2030</v>
      </c>
      <c r="G2494" s="62">
        <v>2030</v>
      </c>
      <c r="H2494" s="131">
        <v>1333.3333333333333</v>
      </c>
      <c r="I2494" s="131">
        <v>4683.333333333333</v>
      </c>
      <c r="J2494" s="131">
        <v>2125</v>
      </c>
      <c r="K2494" s="131">
        <v>16666.666666666664</v>
      </c>
      <c r="L2494" s="43">
        <v>24808.333333333328</v>
      </c>
      <c r="N2494" s="43"/>
    </row>
    <row r="2495" spans="1:14">
      <c r="A2495" s="52">
        <v>0</v>
      </c>
      <c r="C2495" s="53"/>
      <c r="D2495" s="62">
        <v>2030</v>
      </c>
      <c r="E2495" s="62">
        <v>2</v>
      </c>
      <c r="F2495" s="62">
        <v>2030</v>
      </c>
      <c r="G2495" s="62">
        <v>2030</v>
      </c>
      <c r="H2495" s="131">
        <v>1333.3333333333333</v>
      </c>
      <c r="I2495" s="131">
        <v>4683.333333333333</v>
      </c>
      <c r="J2495" s="131">
        <v>2125</v>
      </c>
      <c r="K2495" s="131">
        <v>16666.666666666664</v>
      </c>
      <c r="L2495" s="43">
        <v>24808.333333333328</v>
      </c>
      <c r="N2495" s="43"/>
    </row>
    <row r="2496" spans="1:14">
      <c r="A2496" s="52">
        <v>0</v>
      </c>
      <c r="C2496" s="53"/>
      <c r="D2496" s="62">
        <v>2030</v>
      </c>
      <c r="E2496" s="62">
        <v>3</v>
      </c>
      <c r="F2496" s="62">
        <v>2030</v>
      </c>
      <c r="G2496" s="62">
        <v>2030</v>
      </c>
      <c r="H2496" s="131">
        <v>1333.3333333333333</v>
      </c>
      <c r="I2496" s="131">
        <v>4683.333333333333</v>
      </c>
      <c r="J2496" s="131">
        <v>2125</v>
      </c>
      <c r="K2496" s="131">
        <v>16666.666666666664</v>
      </c>
      <c r="L2496" s="43">
        <v>24808.333333333328</v>
      </c>
      <c r="N2496" s="43"/>
    </row>
    <row r="2497" spans="1:36">
      <c r="A2497" s="52">
        <v>0</v>
      </c>
      <c r="C2497" s="53"/>
      <c r="D2497" s="62">
        <v>2030</v>
      </c>
      <c r="E2497" s="62">
        <v>4</v>
      </c>
      <c r="F2497" s="62">
        <v>2030</v>
      </c>
      <c r="G2497" s="62">
        <v>2030</v>
      </c>
      <c r="H2497" s="131">
        <v>1333.3333333333333</v>
      </c>
      <c r="I2497" s="131">
        <v>4683.333333333333</v>
      </c>
      <c r="J2497" s="131">
        <v>2125</v>
      </c>
      <c r="K2497" s="131">
        <v>16666.666666666664</v>
      </c>
      <c r="L2497" s="43">
        <v>24808.333333333328</v>
      </c>
      <c r="N2497" s="43"/>
    </row>
    <row r="2498" spans="1:36">
      <c r="A2498" s="52">
        <v>0</v>
      </c>
      <c r="C2498" s="53"/>
      <c r="D2498" s="62">
        <v>2030</v>
      </c>
      <c r="E2498" s="62">
        <v>5</v>
      </c>
      <c r="F2498" s="62">
        <v>2030</v>
      </c>
      <c r="G2498" s="62">
        <v>2031</v>
      </c>
      <c r="H2498" s="131">
        <v>1333.3333333333333</v>
      </c>
      <c r="I2498" s="131">
        <v>4683.333333333333</v>
      </c>
      <c r="J2498" s="131">
        <v>2125</v>
      </c>
      <c r="K2498" s="131">
        <v>16666.666666666664</v>
      </c>
      <c r="L2498" s="43">
        <v>24808.333333333328</v>
      </c>
      <c r="N2498" s="43"/>
    </row>
    <row r="2499" spans="1:36">
      <c r="A2499" s="52">
        <v>0</v>
      </c>
      <c r="C2499" s="53"/>
      <c r="D2499" s="62">
        <v>2030</v>
      </c>
      <c r="E2499" s="62">
        <v>6</v>
      </c>
      <c r="F2499" s="62">
        <v>2030</v>
      </c>
      <c r="G2499" s="62">
        <v>2031</v>
      </c>
      <c r="H2499" s="131">
        <v>1333.3333333333333</v>
      </c>
      <c r="I2499" s="131">
        <v>4683.333333333333</v>
      </c>
      <c r="J2499" s="131">
        <v>2125</v>
      </c>
      <c r="K2499" s="131">
        <v>16666.666666666664</v>
      </c>
      <c r="L2499" s="43">
        <v>24808.333333333328</v>
      </c>
      <c r="N2499" s="43"/>
    </row>
    <row r="2500" spans="1:36">
      <c r="A2500" s="52">
        <v>0</v>
      </c>
      <c r="C2500" s="53"/>
      <c r="D2500" s="62">
        <v>2030</v>
      </c>
      <c r="E2500" s="62">
        <v>7</v>
      </c>
      <c r="F2500" s="62">
        <v>2031</v>
      </c>
      <c r="G2500" s="62">
        <v>2031</v>
      </c>
      <c r="H2500" s="131">
        <v>1333.3333333333333</v>
      </c>
      <c r="I2500" s="131">
        <v>4683.333333333333</v>
      </c>
      <c r="J2500" s="131">
        <v>2125</v>
      </c>
      <c r="K2500" s="131">
        <v>16666.666666666664</v>
      </c>
      <c r="L2500" s="43">
        <v>24808.333333333328</v>
      </c>
      <c r="N2500" s="43"/>
    </row>
    <row r="2501" spans="1:36">
      <c r="A2501" s="52">
        <v>0</v>
      </c>
      <c r="C2501" s="53"/>
      <c r="D2501" s="62">
        <v>2030</v>
      </c>
      <c r="E2501" s="62">
        <v>8</v>
      </c>
      <c r="F2501" s="62">
        <v>2031</v>
      </c>
      <c r="G2501" s="62">
        <v>2031</v>
      </c>
      <c r="H2501" s="131">
        <v>1333.3333333333333</v>
      </c>
      <c r="I2501" s="131">
        <v>4683.333333333333</v>
      </c>
      <c r="J2501" s="131">
        <v>2125</v>
      </c>
      <c r="K2501" s="131">
        <v>16666.666666666664</v>
      </c>
      <c r="L2501" s="43">
        <v>24808.333333333328</v>
      </c>
      <c r="N2501" s="43"/>
    </row>
    <row r="2502" spans="1:36">
      <c r="A2502" s="52">
        <v>0</v>
      </c>
      <c r="C2502" s="53"/>
      <c r="D2502" s="62">
        <v>2030</v>
      </c>
      <c r="E2502" s="62">
        <v>9</v>
      </c>
      <c r="F2502" s="62">
        <v>2031</v>
      </c>
      <c r="G2502" s="62">
        <v>2031</v>
      </c>
      <c r="H2502" s="131">
        <v>1333.3333333333333</v>
      </c>
      <c r="I2502" s="131">
        <v>4683.333333333333</v>
      </c>
      <c r="J2502" s="131">
        <v>2125</v>
      </c>
      <c r="K2502" s="131">
        <v>16666.666666666664</v>
      </c>
      <c r="L2502" s="43">
        <v>24808.333333333328</v>
      </c>
      <c r="N2502" s="43"/>
    </row>
    <row r="2503" spans="1:36">
      <c r="A2503" s="52">
        <v>0</v>
      </c>
      <c r="C2503" s="53"/>
      <c r="D2503" s="62">
        <v>2030</v>
      </c>
      <c r="E2503" s="62">
        <v>10</v>
      </c>
      <c r="F2503" s="62">
        <v>2031</v>
      </c>
      <c r="G2503" s="62">
        <v>2031</v>
      </c>
      <c r="H2503" s="131">
        <v>1333.3333333333333</v>
      </c>
      <c r="I2503" s="131">
        <v>4683.333333333333</v>
      </c>
      <c r="J2503" s="131">
        <v>2125</v>
      </c>
      <c r="K2503" s="131">
        <v>16666.666666666664</v>
      </c>
      <c r="L2503" s="43">
        <v>24808.333333333328</v>
      </c>
      <c r="N2503" s="43"/>
    </row>
    <row r="2504" spans="1:36">
      <c r="A2504" s="52">
        <v>0</v>
      </c>
      <c r="C2504" s="53"/>
      <c r="D2504" s="62">
        <v>2030</v>
      </c>
      <c r="E2504" s="62">
        <v>11</v>
      </c>
      <c r="F2504" s="62">
        <v>2031</v>
      </c>
      <c r="G2504" s="62">
        <v>2031</v>
      </c>
      <c r="H2504" s="131">
        <v>1333.3333333333333</v>
      </c>
      <c r="I2504" s="131">
        <v>4683.333333333333</v>
      </c>
      <c r="J2504" s="131">
        <v>2125</v>
      </c>
      <c r="K2504" s="131">
        <v>16666.666666666664</v>
      </c>
      <c r="L2504" s="43">
        <v>24808.333333333328</v>
      </c>
      <c r="N2504" s="43"/>
    </row>
    <row r="2505" spans="1:36">
      <c r="A2505" s="52">
        <v>0</v>
      </c>
      <c r="C2505" s="53"/>
      <c r="D2505" s="62">
        <v>2030</v>
      </c>
      <c r="E2505" s="62">
        <v>12</v>
      </c>
      <c r="F2505" s="62">
        <v>2031</v>
      </c>
      <c r="G2505" s="62">
        <v>2031</v>
      </c>
      <c r="H2505" s="131">
        <v>1333.3333333333333</v>
      </c>
      <c r="I2505" s="131">
        <v>4683.333333333333</v>
      </c>
      <c r="J2505" s="131">
        <v>2125</v>
      </c>
      <c r="K2505" s="131">
        <v>16666.666666666664</v>
      </c>
      <c r="L2505" s="43">
        <v>24808.333333333328</v>
      </c>
      <c r="N2505" s="43"/>
    </row>
    <row r="2506" spans="1:36">
      <c r="C2506" s="53"/>
      <c r="G2506" s="62"/>
      <c r="H2506" s="82"/>
      <c r="I2506" s="82"/>
      <c r="J2506" s="82"/>
      <c r="K2506" s="82"/>
      <c r="L2506" s="82"/>
      <c r="M2506" s="82"/>
      <c r="N2506" s="82"/>
      <c r="O2506" s="51"/>
      <c r="P2506" s="51"/>
      <c r="Q2506" s="51"/>
      <c r="R2506" s="51"/>
      <c r="S2506" s="51"/>
      <c r="T2506" s="51"/>
      <c r="U2506" s="51"/>
      <c r="V2506" s="51"/>
      <c r="W2506" s="51"/>
      <c r="X2506" s="53"/>
      <c r="Y2506" s="51"/>
      <c r="Z2506" s="51"/>
      <c r="AA2506" s="51"/>
      <c r="AB2506" s="51"/>
      <c r="AC2506" s="51"/>
      <c r="AD2506" s="51"/>
      <c r="AE2506" s="51"/>
      <c r="AF2506" s="51"/>
      <c r="AG2506" s="51"/>
      <c r="AH2506" s="51"/>
    </row>
    <row r="2507" spans="1:36">
      <c r="C2507" s="53"/>
      <c r="H2507" s="51"/>
      <c r="I2507" s="51"/>
      <c r="J2507" s="51"/>
      <c r="K2507" s="51"/>
      <c r="L2507" s="51"/>
      <c r="M2507" s="51"/>
      <c r="N2507" s="51"/>
      <c r="O2507" s="51"/>
      <c r="P2507" s="51"/>
      <c r="Q2507" s="51"/>
      <c r="R2507" s="51"/>
      <c r="S2507" s="51"/>
      <c r="T2507" s="51"/>
      <c r="U2507" s="51"/>
      <c r="V2507" s="51"/>
      <c r="W2507" s="51"/>
      <c r="X2507" s="51"/>
      <c r="Y2507" s="51"/>
      <c r="Z2507" s="51"/>
      <c r="AA2507" s="51"/>
      <c r="AB2507" s="51"/>
      <c r="AC2507" s="51"/>
      <c r="AD2507" s="51"/>
      <c r="AE2507" s="51"/>
      <c r="AF2507" s="51"/>
      <c r="AG2507" s="51"/>
      <c r="AH2507" s="51"/>
    </row>
    <row r="2508" spans="1:36" ht="15.75">
      <c r="C2508" s="53"/>
      <c r="D2508" s="54" t="s">
        <v>114</v>
      </c>
      <c r="H2508" s="51"/>
      <c r="I2508" s="51"/>
      <c r="J2508" s="51"/>
      <c r="K2508" s="51"/>
      <c r="L2508" s="51"/>
      <c r="M2508" s="51"/>
      <c r="N2508" s="51"/>
      <c r="O2508" s="51"/>
      <c r="P2508" s="51"/>
      <c r="Q2508" s="51"/>
      <c r="R2508" s="51"/>
      <c r="S2508" s="51"/>
      <c r="T2508" s="51"/>
      <c r="U2508" s="51"/>
      <c r="V2508" s="51"/>
      <c r="W2508" s="51"/>
      <c r="X2508" s="51"/>
      <c r="Y2508" s="51"/>
      <c r="Z2508" s="51"/>
      <c r="AA2508" s="51"/>
      <c r="AB2508" s="51"/>
      <c r="AC2508" s="51"/>
      <c r="AD2508" s="51"/>
      <c r="AE2508" s="51"/>
      <c r="AF2508" s="51"/>
      <c r="AG2508" s="51"/>
      <c r="AH2508" s="51"/>
    </row>
    <row r="2509" spans="1:36" ht="15.75">
      <c r="C2509" s="53"/>
      <c r="D2509" s="60" t="s">
        <v>45</v>
      </c>
      <c r="E2509" s="60" t="s">
        <v>46</v>
      </c>
      <c r="F2509" s="60" t="s">
        <v>157</v>
      </c>
      <c r="G2509" s="60" t="s">
        <v>47</v>
      </c>
      <c r="H2509" s="61" t="s">
        <v>48</v>
      </c>
      <c r="I2509" s="61" t="s">
        <v>49</v>
      </c>
      <c r="J2509" s="61" t="s">
        <v>50</v>
      </c>
      <c r="K2509" s="61" t="s">
        <v>51</v>
      </c>
      <c r="L2509" s="61" t="s">
        <v>52</v>
      </c>
      <c r="M2509" s="61" t="s">
        <v>53</v>
      </c>
      <c r="N2509" s="61" t="s">
        <v>54</v>
      </c>
      <c r="O2509" s="61" t="s">
        <v>55</v>
      </c>
      <c r="P2509" s="61" t="s">
        <v>56</v>
      </c>
      <c r="Q2509" s="61" t="s">
        <v>57</v>
      </c>
      <c r="R2509" s="61" t="s">
        <v>58</v>
      </c>
      <c r="S2509" s="61" t="s">
        <v>59</v>
      </c>
      <c r="T2509" s="61" t="s">
        <v>60</v>
      </c>
      <c r="U2509" s="61" t="s">
        <v>61</v>
      </c>
      <c r="V2509" s="61" t="s">
        <v>62</v>
      </c>
      <c r="W2509" s="61" t="s">
        <v>63</v>
      </c>
      <c r="X2509" s="61" t="s">
        <v>64</v>
      </c>
      <c r="Y2509" s="61" t="s">
        <v>65</v>
      </c>
      <c r="Z2509" s="61" t="s">
        <v>66</v>
      </c>
      <c r="AA2509" s="61" t="s">
        <v>67</v>
      </c>
      <c r="AB2509" s="61" t="s">
        <v>68</v>
      </c>
      <c r="AC2509" s="61" t="s">
        <v>69</v>
      </c>
      <c r="AD2509" s="61" t="s">
        <v>70</v>
      </c>
      <c r="AE2509" s="61" t="s">
        <v>71</v>
      </c>
      <c r="AF2509" s="61" t="s">
        <v>72</v>
      </c>
      <c r="AG2509" s="61" t="s">
        <v>73</v>
      </c>
      <c r="AH2509" s="61" t="s">
        <v>74</v>
      </c>
    </row>
    <row r="2510" spans="1:36">
      <c r="A2510" s="52">
        <v>0</v>
      </c>
      <c r="C2510" s="53"/>
      <c r="D2510" s="62">
        <v>2007</v>
      </c>
      <c r="E2510" s="62">
        <v>1</v>
      </c>
      <c r="F2510" s="62">
        <v>2007</v>
      </c>
      <c r="G2510" s="62">
        <v>2007</v>
      </c>
      <c r="H2510" s="131">
        <v>1847.9917834058938</v>
      </c>
      <c r="I2510" s="131">
        <v>741.36805917224046</v>
      </c>
      <c r="J2510" s="131">
        <v>477.54571430718113</v>
      </c>
      <c r="K2510" s="131">
        <v>6138.0089625890487</v>
      </c>
      <c r="L2510" s="131">
        <v>5201.3457135492781</v>
      </c>
      <c r="M2510" s="131">
        <v>206.15410004517813</v>
      </c>
      <c r="N2510" s="131">
        <v>4772.9044024611394</v>
      </c>
      <c r="O2510" s="131">
        <v>758.47348224345671</v>
      </c>
      <c r="P2510" s="131">
        <v>494.08440612446248</v>
      </c>
      <c r="Q2510" s="131">
        <v>1106.7314975188481</v>
      </c>
      <c r="R2510" s="131">
        <v>3762.6564777709636</v>
      </c>
      <c r="S2510" s="131">
        <v>1415.2986813814123</v>
      </c>
      <c r="T2510" s="131">
        <v>1861.9573411639385</v>
      </c>
      <c r="U2510" s="131">
        <v>24785.844558197583</v>
      </c>
      <c r="V2510" s="131">
        <v>11107.13911307616</v>
      </c>
      <c r="W2510" s="131">
        <v>1181.9489718319305</v>
      </c>
      <c r="X2510" s="132">
        <v>14761.189388445162</v>
      </c>
      <c r="Y2510" s="131">
        <v>0</v>
      </c>
      <c r="Z2510" s="131">
        <v>0.28815230121847712</v>
      </c>
      <c r="AA2510" s="131">
        <v>1234.569675288087</v>
      </c>
      <c r="AB2510" s="131">
        <v>768.59846324999762</v>
      </c>
      <c r="AC2510" s="131">
        <v>3346.7277493023071</v>
      </c>
      <c r="AD2510" s="131">
        <v>1175.8761801379712</v>
      </c>
      <c r="AE2510" s="131">
        <v>586.97784699803219</v>
      </c>
      <c r="AF2510" s="131">
        <v>8900.1761476863467</v>
      </c>
      <c r="AG2510" s="131">
        <v>3629.1656956202132</v>
      </c>
      <c r="AH2510" s="43">
        <v>100263.02256386806</v>
      </c>
      <c r="AJ2510" s="69"/>
    </row>
    <row r="2511" spans="1:36">
      <c r="A2511" s="52">
        <v>0</v>
      </c>
      <c r="C2511" s="53"/>
      <c r="D2511" s="62">
        <v>2007</v>
      </c>
      <c r="E2511" s="62">
        <v>2</v>
      </c>
      <c r="F2511" s="62">
        <v>2007</v>
      </c>
      <c r="G2511" s="62">
        <v>2007</v>
      </c>
      <c r="H2511" s="131">
        <v>2359.1554736302151</v>
      </c>
      <c r="I2511" s="131">
        <v>680.72376997344475</v>
      </c>
      <c r="J2511" s="131">
        <v>535.30373710992001</v>
      </c>
      <c r="K2511" s="131">
        <v>3376.2990161242028</v>
      </c>
      <c r="L2511" s="131">
        <v>6148.6344168494516</v>
      </c>
      <c r="M2511" s="131">
        <v>203.35240113178924</v>
      </c>
      <c r="N2511" s="131">
        <v>4308.2745211734564</v>
      </c>
      <c r="O2511" s="131">
        <v>621.96910804673848</v>
      </c>
      <c r="P2511" s="131">
        <v>481.02474060609046</v>
      </c>
      <c r="Q2511" s="131">
        <v>978.6124967167824</v>
      </c>
      <c r="R2511" s="131">
        <v>2390.3357325341899</v>
      </c>
      <c r="S2511" s="131">
        <v>1108.553380591007</v>
      </c>
      <c r="T2511" s="131">
        <v>1307.2270081481952</v>
      </c>
      <c r="U2511" s="131">
        <v>16552.778882327293</v>
      </c>
      <c r="V2511" s="131">
        <v>10585.894384235698</v>
      </c>
      <c r="W2511" s="131">
        <v>1050.6254174209423</v>
      </c>
      <c r="X2511" s="132">
        <v>12839.695014173487</v>
      </c>
      <c r="Y2511" s="131">
        <v>0</v>
      </c>
      <c r="Z2511" s="131">
        <v>2.4698768675869474</v>
      </c>
      <c r="AA2511" s="131">
        <v>1231.5465728403267</v>
      </c>
      <c r="AB2511" s="131">
        <v>670.75800707298856</v>
      </c>
      <c r="AC2511" s="131">
        <v>3569.1461800486172</v>
      </c>
      <c r="AD2511" s="131">
        <v>988.31081579780766</v>
      </c>
      <c r="AE2511" s="131">
        <v>232.91773087977171</v>
      </c>
      <c r="AF2511" s="131">
        <v>8172.9590871528162</v>
      </c>
      <c r="AG2511" s="131">
        <v>2862.1893517576182</v>
      </c>
      <c r="AH2511" s="43">
        <v>83258.757123210438</v>
      </c>
      <c r="AJ2511" s="69"/>
    </row>
    <row r="2512" spans="1:36">
      <c r="A2512" s="52">
        <v>0</v>
      </c>
      <c r="C2512" s="53"/>
      <c r="D2512" s="62">
        <v>2007</v>
      </c>
      <c r="E2512" s="62">
        <v>3</v>
      </c>
      <c r="F2512" s="62">
        <v>2007</v>
      </c>
      <c r="G2512" s="62">
        <v>2007</v>
      </c>
      <c r="H2512" s="131">
        <v>2676.2170064159313</v>
      </c>
      <c r="I2512" s="131">
        <v>791.89379846051918</v>
      </c>
      <c r="J2512" s="131">
        <v>464.22943163663399</v>
      </c>
      <c r="K2512" s="131">
        <v>5868.4164230959404</v>
      </c>
      <c r="L2512" s="131">
        <v>5521.175399099584</v>
      </c>
      <c r="M2512" s="131">
        <v>234.93518888271845</v>
      </c>
      <c r="N2512" s="131">
        <v>4794.449810444723</v>
      </c>
      <c r="O2512" s="131">
        <v>677.87013555268004</v>
      </c>
      <c r="P2512" s="131">
        <v>783.76811072074429</v>
      </c>
      <c r="Q2512" s="131">
        <v>1112.7427525190994</v>
      </c>
      <c r="R2512" s="131">
        <v>3233.2231839199621</v>
      </c>
      <c r="S2512" s="131">
        <v>1356.2173880385135</v>
      </c>
      <c r="T2512" s="131">
        <v>1584.6847099087884</v>
      </c>
      <c r="U2512" s="131">
        <v>23324.23311864859</v>
      </c>
      <c r="V2512" s="131">
        <v>13061.344946390198</v>
      </c>
      <c r="W2512" s="131">
        <v>1185.4622744703545</v>
      </c>
      <c r="X2512" s="132">
        <v>15320.611801207799</v>
      </c>
      <c r="Y2512" s="131">
        <v>0</v>
      </c>
      <c r="Z2512" s="131">
        <v>6.0100337111282389</v>
      </c>
      <c r="AA2512" s="131">
        <v>1377.6768087273379</v>
      </c>
      <c r="AB2512" s="131">
        <v>701.36257709948313</v>
      </c>
      <c r="AC2512" s="131">
        <v>2582.6572312995795</v>
      </c>
      <c r="AD2512" s="131">
        <v>1150.0566407613139</v>
      </c>
      <c r="AE2512" s="131">
        <v>2335.0841360064032</v>
      </c>
      <c r="AF2512" s="131">
        <v>9197.8520091632727</v>
      </c>
      <c r="AG2512" s="131">
        <v>3588.4773911797529</v>
      </c>
      <c r="AH2512" s="43">
        <v>102930.65230736104</v>
      </c>
      <c r="AJ2512" s="69"/>
    </row>
    <row r="2513" spans="1:36">
      <c r="A2513" s="52">
        <v>0</v>
      </c>
      <c r="C2513" s="53"/>
      <c r="D2513" s="62">
        <v>2007</v>
      </c>
      <c r="E2513" s="62">
        <v>4</v>
      </c>
      <c r="F2513" s="62">
        <v>2007</v>
      </c>
      <c r="G2513" s="62">
        <v>2007</v>
      </c>
      <c r="H2513" s="131">
        <v>2541.2937998847055</v>
      </c>
      <c r="I2513" s="131">
        <v>882.59219120148055</v>
      </c>
      <c r="J2513" s="131">
        <v>629.76273410221552</v>
      </c>
      <c r="K2513" s="131">
        <v>6723.4914712395966</v>
      </c>
      <c r="L2513" s="131">
        <v>7497.2889699946909</v>
      </c>
      <c r="M2513" s="131">
        <v>225.66411247841333</v>
      </c>
      <c r="N2513" s="131">
        <v>6102.0525516503858</v>
      </c>
      <c r="O2513" s="131">
        <v>771.46626051599969</v>
      </c>
      <c r="P2513" s="131">
        <v>852.34076367311877</v>
      </c>
      <c r="Q2513" s="131">
        <v>1271.7437501631166</v>
      </c>
      <c r="R2513" s="131">
        <v>3591.6227203808758</v>
      </c>
      <c r="S2513" s="131">
        <v>1075.9956757297687</v>
      </c>
      <c r="T2513" s="131">
        <v>3640.4108702718609</v>
      </c>
      <c r="U2513" s="131">
        <v>23678.658390037908</v>
      </c>
      <c r="V2513" s="131">
        <v>19166.367481153899</v>
      </c>
      <c r="W2513" s="131">
        <v>1430.9496735636069</v>
      </c>
      <c r="X2513" s="132">
        <v>20586.265186861761</v>
      </c>
      <c r="Y2513" s="131">
        <v>0</v>
      </c>
      <c r="Z2513" s="131">
        <v>0.32931691567825971</v>
      </c>
      <c r="AA2513" s="131">
        <v>1194.8608161093966</v>
      </c>
      <c r="AB2513" s="131">
        <v>835.83434940051188</v>
      </c>
      <c r="AC2513" s="131">
        <v>3862.3454901348473</v>
      </c>
      <c r="AD2513" s="131">
        <v>1309.2884579434092</v>
      </c>
      <c r="AE2513" s="131">
        <v>4540.4277832634498</v>
      </c>
      <c r="AF2513" s="131">
        <v>9491.5425449551312</v>
      </c>
      <c r="AG2513" s="131">
        <v>4664.0638737797553</v>
      </c>
      <c r="AH2513" s="43">
        <v>126566.65923540559</v>
      </c>
      <c r="AJ2513" s="69"/>
    </row>
    <row r="2514" spans="1:36">
      <c r="A2514" s="52">
        <v>0</v>
      </c>
      <c r="C2514" s="53"/>
      <c r="D2514" s="62">
        <v>2007</v>
      </c>
      <c r="E2514" s="62">
        <v>5</v>
      </c>
      <c r="F2514" s="62">
        <v>2007</v>
      </c>
      <c r="G2514" s="62">
        <v>2008</v>
      </c>
      <c r="H2514" s="131">
        <v>1951.9050596103998</v>
      </c>
      <c r="I2514" s="131">
        <v>945.11276780090236</v>
      </c>
      <c r="J2514" s="131">
        <v>679.26574427382252</v>
      </c>
      <c r="K2514" s="131">
        <v>9403.5603068151268</v>
      </c>
      <c r="L2514" s="131">
        <v>4301.3118999879007</v>
      </c>
      <c r="M2514" s="131">
        <v>228.10923153009821</v>
      </c>
      <c r="N2514" s="131">
        <v>9171.8521064189299</v>
      </c>
      <c r="O2514" s="131">
        <v>913.70510166634017</v>
      </c>
      <c r="P2514" s="131">
        <v>1279.3955897162537</v>
      </c>
      <c r="Q2514" s="131">
        <v>1538.5179624545019</v>
      </c>
      <c r="R2514" s="131">
        <v>7451.3663877209665</v>
      </c>
      <c r="S2514" s="131">
        <v>2036.8789774491299</v>
      </c>
      <c r="T2514" s="131">
        <v>2556.9341032046136</v>
      </c>
      <c r="U2514" s="131">
        <v>22785.241903238704</v>
      </c>
      <c r="V2514" s="131">
        <v>21516.218239442758</v>
      </c>
      <c r="W2514" s="131">
        <v>1977.3606891711402</v>
      </c>
      <c r="X2514" s="132">
        <v>32030.572973365059</v>
      </c>
      <c r="Y2514" s="131">
        <v>0.43974218626936651</v>
      </c>
      <c r="Z2514" s="131">
        <v>6.257021397886934</v>
      </c>
      <c r="AA2514" s="131">
        <v>1393.2825537955064</v>
      </c>
      <c r="AB2514" s="131">
        <v>1006.607850148352</v>
      </c>
      <c r="AC2514" s="131">
        <v>5001.3481461795382</v>
      </c>
      <c r="AD2514" s="131">
        <v>1575.7732827730129</v>
      </c>
      <c r="AE2514" s="131">
        <v>349.51640288080995</v>
      </c>
      <c r="AF2514" s="131">
        <v>11217.048730601417</v>
      </c>
      <c r="AG2514" s="131">
        <v>7109.1890792230879</v>
      </c>
      <c r="AH2514" s="43">
        <v>148426.77185305252</v>
      </c>
      <c r="AJ2514" s="69"/>
    </row>
    <row r="2515" spans="1:36">
      <c r="A2515" s="52">
        <v>0</v>
      </c>
      <c r="C2515" s="53"/>
      <c r="D2515" s="62">
        <v>2007</v>
      </c>
      <c r="E2515" s="62">
        <v>6</v>
      </c>
      <c r="F2515" s="62">
        <v>2007</v>
      </c>
      <c r="G2515" s="62">
        <v>2008</v>
      </c>
      <c r="H2515" s="131">
        <v>2659.8517657660886</v>
      </c>
      <c r="I2515" s="131">
        <v>952.41688661048101</v>
      </c>
      <c r="J2515" s="131">
        <v>585.67284696741615</v>
      </c>
      <c r="K2515" s="131">
        <v>20523.631951929085</v>
      </c>
      <c r="L2515" s="131">
        <v>4698.0811378311009</v>
      </c>
      <c r="M2515" s="131">
        <v>215.83269629143061</v>
      </c>
      <c r="N2515" s="131">
        <v>11026.546795298955</v>
      </c>
      <c r="O2515" s="131">
        <v>987.13033937321188</v>
      </c>
      <c r="P2515" s="131">
        <v>1608.1077471729157</v>
      </c>
      <c r="Q2515" s="131">
        <v>1779.0342202118213</v>
      </c>
      <c r="R2515" s="131">
        <v>8891.2129323606805</v>
      </c>
      <c r="S2515" s="131">
        <v>2072.7852853561776</v>
      </c>
      <c r="T2515" s="131">
        <v>2362.7951429945933</v>
      </c>
      <c r="U2515" s="131">
        <v>18056.331413809232</v>
      </c>
      <c r="V2515" s="131">
        <v>23074.631339833912</v>
      </c>
      <c r="W2515" s="131">
        <v>2271.9973430692939</v>
      </c>
      <c r="X2515" s="132">
        <v>38426.247642729482</v>
      </c>
      <c r="Y2515" s="131">
        <v>3.1828958244258909</v>
      </c>
      <c r="Z2515" s="131">
        <v>126.7046833072104</v>
      </c>
      <c r="AA2515" s="131">
        <v>1426.2507115704066</v>
      </c>
      <c r="AB2515" s="131">
        <v>1018.9909300206107</v>
      </c>
      <c r="AC2515" s="131">
        <v>5273.4884236416456</v>
      </c>
      <c r="AD2515" s="131">
        <v>1547.2698702243083</v>
      </c>
      <c r="AE2515" s="131">
        <v>389.43117608979833</v>
      </c>
      <c r="AF2515" s="131">
        <v>11455.923558724946</v>
      </c>
      <c r="AG2515" s="131">
        <v>8591.441987038128</v>
      </c>
      <c r="AH2515" s="43">
        <v>170024.99172404737</v>
      </c>
      <c r="AJ2515" s="69"/>
    </row>
    <row r="2516" spans="1:36">
      <c r="A2516" s="52">
        <v>0</v>
      </c>
      <c r="C2516" s="53"/>
      <c r="D2516" s="62">
        <v>2007</v>
      </c>
      <c r="E2516" s="62">
        <v>7</v>
      </c>
      <c r="F2516" s="62">
        <v>2008</v>
      </c>
      <c r="G2516" s="62">
        <v>2008</v>
      </c>
      <c r="H2516" s="131">
        <v>2325.944838570631</v>
      </c>
      <c r="I2516" s="131">
        <v>1022.8781795304078</v>
      </c>
      <c r="J2516" s="131">
        <v>718.537951905863</v>
      </c>
      <c r="K2516" s="131">
        <v>10800.023595812403</v>
      </c>
      <c r="L2516" s="131">
        <v>5096.9124072265386</v>
      </c>
      <c r="M2516" s="131">
        <v>217.56465561970734</v>
      </c>
      <c r="N2516" s="131">
        <v>11826.67447093688</v>
      </c>
      <c r="O2516" s="131">
        <v>1108.5967757544865</v>
      </c>
      <c r="P2516" s="131">
        <v>1279.7343130294105</v>
      </c>
      <c r="Q2516" s="131">
        <v>1914.5847175801316</v>
      </c>
      <c r="R2516" s="131">
        <v>8029.8388390196678</v>
      </c>
      <c r="S2516" s="131">
        <v>2198.5070947592499</v>
      </c>
      <c r="T2516" s="131">
        <v>2845.6070775950711</v>
      </c>
      <c r="U2516" s="131">
        <v>20783.92696200325</v>
      </c>
      <c r="V2516" s="131">
        <v>24420.01623508078</v>
      </c>
      <c r="W2516" s="131">
        <v>2558.5349098325541</v>
      </c>
      <c r="X2516" s="132">
        <v>37168.960329416266</v>
      </c>
      <c r="Y2516" s="131">
        <v>6.0307499831227398</v>
      </c>
      <c r="Z2516" s="131">
        <v>146.05205210330817</v>
      </c>
      <c r="AA2516" s="131">
        <v>1457.9932872718903</v>
      </c>
      <c r="AB2516" s="131">
        <v>1091.0764634214772</v>
      </c>
      <c r="AC2516" s="131">
        <v>6138.4733253186623</v>
      </c>
      <c r="AD2516" s="131">
        <v>1665.0885051693701</v>
      </c>
      <c r="AE2516" s="131">
        <v>382.96512263650345</v>
      </c>
      <c r="AF2516" s="131">
        <v>12242.081488600827</v>
      </c>
      <c r="AG2516" s="131">
        <v>9573.7017021327265</v>
      </c>
      <c r="AH2516" s="43">
        <v>167020.30605031116</v>
      </c>
      <c r="AJ2516" s="69"/>
    </row>
    <row r="2517" spans="1:36">
      <c r="A2517" s="52">
        <v>0</v>
      </c>
      <c r="C2517" s="53"/>
      <c r="D2517" s="62">
        <v>2007</v>
      </c>
      <c r="E2517" s="62">
        <v>8</v>
      </c>
      <c r="F2517" s="62">
        <v>2008</v>
      </c>
      <c r="G2517" s="62">
        <v>2008</v>
      </c>
      <c r="H2517" s="131">
        <v>2225.7127411920069</v>
      </c>
      <c r="I2517" s="131">
        <v>1103.5250326251601</v>
      </c>
      <c r="J2517" s="131">
        <v>693.04214240249848</v>
      </c>
      <c r="K2517" s="131">
        <v>10912.353820601194</v>
      </c>
      <c r="L2517" s="131">
        <v>5225.4457073160629</v>
      </c>
      <c r="M2517" s="131">
        <v>223.32087338721539</v>
      </c>
      <c r="N2517" s="131">
        <v>11898.574374777862</v>
      </c>
      <c r="O2517" s="131">
        <v>1134.9833439746512</v>
      </c>
      <c r="P2517" s="131">
        <v>1211.7261989322969</v>
      </c>
      <c r="Q2517" s="131">
        <v>1823.3589686202697</v>
      </c>
      <c r="R2517" s="131">
        <v>9265.2119196090007</v>
      </c>
      <c r="S2517" s="131">
        <v>2238.7897947657716</v>
      </c>
      <c r="T2517" s="131">
        <v>3013.4660260321425</v>
      </c>
      <c r="U2517" s="131">
        <v>22871.679937861729</v>
      </c>
      <c r="V2517" s="131">
        <v>24713.710627879875</v>
      </c>
      <c r="W2517" s="131">
        <v>2631.8334975099915</v>
      </c>
      <c r="X2517" s="132">
        <v>38855.620616762768</v>
      </c>
      <c r="Y2517" s="131">
        <v>18.19695046990855</v>
      </c>
      <c r="Z2517" s="131">
        <v>182.44157128575586</v>
      </c>
      <c r="AA2517" s="131">
        <v>1457.4622017067436</v>
      </c>
      <c r="AB2517" s="131">
        <v>1154.6398011688123</v>
      </c>
      <c r="AC2517" s="131">
        <v>6658.7221758516025</v>
      </c>
      <c r="AD2517" s="131">
        <v>1697.6347140152091</v>
      </c>
      <c r="AE2517" s="131">
        <v>502.25507093972396</v>
      </c>
      <c r="AF2517" s="131">
        <v>12559.124634547305</v>
      </c>
      <c r="AG2517" s="131">
        <v>9846.1003330140702</v>
      </c>
      <c r="AH2517" s="43">
        <v>174118.93307724962</v>
      </c>
      <c r="AJ2517" s="69"/>
    </row>
    <row r="2518" spans="1:36">
      <c r="A2518" s="52">
        <v>0</v>
      </c>
      <c r="C2518" s="53"/>
      <c r="D2518" s="62">
        <v>2007</v>
      </c>
      <c r="E2518" s="62">
        <v>9</v>
      </c>
      <c r="F2518" s="62">
        <v>2008</v>
      </c>
      <c r="G2518" s="62">
        <v>2008</v>
      </c>
      <c r="H2518" s="131">
        <v>1743.7584046947891</v>
      </c>
      <c r="I2518" s="131">
        <v>1045.6281642629947</v>
      </c>
      <c r="J2518" s="131">
        <v>621.50772147108353</v>
      </c>
      <c r="K2518" s="131">
        <v>10099.014726142881</v>
      </c>
      <c r="L2518" s="131">
        <v>4740.395743642659</v>
      </c>
      <c r="M2518" s="131">
        <v>214.61013676558815</v>
      </c>
      <c r="N2518" s="131">
        <v>10873.237532301759</v>
      </c>
      <c r="O2518" s="131">
        <v>1094.3608612891999</v>
      </c>
      <c r="P2518" s="131">
        <v>1092.5708645485336</v>
      </c>
      <c r="Q2518" s="131">
        <v>1674.2336041909514</v>
      </c>
      <c r="R2518" s="131">
        <v>8725.4795408458704</v>
      </c>
      <c r="S2518" s="131">
        <v>2049.2124460931022</v>
      </c>
      <c r="T2518" s="131">
        <v>2904.0523432140644</v>
      </c>
      <c r="U2518" s="131">
        <v>29252.508000266171</v>
      </c>
      <c r="V2518" s="131">
        <v>22479.223973053366</v>
      </c>
      <c r="W2518" s="131">
        <v>2373.4763161201959</v>
      </c>
      <c r="X2518" s="132">
        <v>35426.50339450164</v>
      </c>
      <c r="Y2518" s="131">
        <v>6.9311744597695384</v>
      </c>
      <c r="Z2518" s="131">
        <v>168.44560236942985</v>
      </c>
      <c r="AA2518" s="131">
        <v>1419.8368320528612</v>
      </c>
      <c r="AB2518" s="131">
        <v>1079.4938107652961</v>
      </c>
      <c r="AC2518" s="131">
        <v>6042.0023036542188</v>
      </c>
      <c r="AD2518" s="131">
        <v>1746.9636234558754</v>
      </c>
      <c r="AE2518" s="131">
        <v>1317.5719839397891</v>
      </c>
      <c r="AF2518" s="131">
        <v>11552.200637116895</v>
      </c>
      <c r="AG2518" s="131">
        <v>8587.4345320311259</v>
      </c>
      <c r="AH2518" s="43">
        <v>168330.65427325011</v>
      </c>
      <c r="AJ2518" s="69"/>
    </row>
    <row r="2519" spans="1:36">
      <c r="A2519" s="52">
        <v>0</v>
      </c>
      <c r="C2519" s="53"/>
      <c r="D2519" s="62">
        <v>2007</v>
      </c>
      <c r="E2519" s="62">
        <v>10</v>
      </c>
      <c r="F2519" s="62">
        <v>2008</v>
      </c>
      <c r="G2519" s="62">
        <v>2008</v>
      </c>
      <c r="H2519" s="131">
        <v>1575.9046527972528</v>
      </c>
      <c r="I2519" s="131">
        <v>886.44528139919419</v>
      </c>
      <c r="J2519" s="131">
        <v>1403.8934595960941</v>
      </c>
      <c r="K2519" s="131">
        <v>8229.5232750792002</v>
      </c>
      <c r="L2519" s="131">
        <v>4082.521760497274</v>
      </c>
      <c r="M2519" s="131">
        <v>229.9940107991053</v>
      </c>
      <c r="N2519" s="131">
        <v>8063.5268439409101</v>
      </c>
      <c r="O2519" s="131">
        <v>814.41461091690599</v>
      </c>
      <c r="P2519" s="131">
        <v>780.79487274970279</v>
      </c>
      <c r="Q2519" s="131">
        <v>1393.2239473660034</v>
      </c>
      <c r="R2519" s="131">
        <v>5504.4084152741079</v>
      </c>
      <c r="S2519" s="131">
        <v>1888.9768171782696</v>
      </c>
      <c r="T2519" s="131">
        <v>4324.5054865924703</v>
      </c>
      <c r="U2519" s="131">
        <v>29971.456248495197</v>
      </c>
      <c r="V2519" s="131">
        <v>20464.749448917071</v>
      </c>
      <c r="W2519" s="131">
        <v>1620.0023376438583</v>
      </c>
      <c r="X2519" s="132">
        <v>31673.996853411412</v>
      </c>
      <c r="Y2519" s="131">
        <v>1.4658072875645549</v>
      </c>
      <c r="Z2519" s="131">
        <v>40.711803700724857</v>
      </c>
      <c r="AA2519" s="131">
        <v>1412.8101614986069</v>
      </c>
      <c r="AB2519" s="131">
        <v>987.821352547473</v>
      </c>
      <c r="AC2519" s="131">
        <v>6539.095605685151</v>
      </c>
      <c r="AD2519" s="131">
        <v>1572.6137865071851</v>
      </c>
      <c r="AE2519" s="131">
        <v>6969.3570734433506</v>
      </c>
      <c r="AF2519" s="131">
        <v>10203.27276971247</v>
      </c>
      <c r="AG2519" s="131">
        <v>5739.9391819658485</v>
      </c>
      <c r="AH2519" s="43">
        <v>156375.42586500244</v>
      </c>
      <c r="AJ2519" s="69"/>
    </row>
    <row r="2520" spans="1:36">
      <c r="A2520" s="52">
        <v>0</v>
      </c>
      <c r="C2520" s="53"/>
      <c r="D2520" s="62">
        <v>2007</v>
      </c>
      <c r="E2520" s="62">
        <v>11</v>
      </c>
      <c r="F2520" s="62">
        <v>2008</v>
      </c>
      <c r="G2520" s="62">
        <v>2008</v>
      </c>
      <c r="H2520" s="131">
        <v>1790.2933065915322</v>
      </c>
      <c r="I2520" s="131">
        <v>797.05358881223992</v>
      </c>
      <c r="J2520" s="131">
        <v>1529.8027014322429</v>
      </c>
      <c r="K2520" s="131">
        <v>6402.5125084729407</v>
      </c>
      <c r="L2520" s="131">
        <v>6302.298726481883</v>
      </c>
      <c r="M2520" s="131">
        <v>226.07163232036086</v>
      </c>
      <c r="N2520" s="131">
        <v>5317.1189503722217</v>
      </c>
      <c r="O2520" s="131">
        <v>672.89759078170687</v>
      </c>
      <c r="P2520" s="131">
        <v>536.612999887461</v>
      </c>
      <c r="Q2520" s="131">
        <v>1205.2235986768162</v>
      </c>
      <c r="R2520" s="131">
        <v>3865.9058813251718</v>
      </c>
      <c r="S2520" s="131">
        <v>1576.0316275802761</v>
      </c>
      <c r="T2520" s="131">
        <v>3515.7473778052549</v>
      </c>
      <c r="U2520" s="131">
        <v>24397.397142303224</v>
      </c>
      <c r="V2520" s="131">
        <v>16618.121504578896</v>
      </c>
      <c r="W2520" s="131">
        <v>1251.7712390039792</v>
      </c>
      <c r="X2520" s="132">
        <v>27604.224493570538</v>
      </c>
      <c r="Y2520" s="131">
        <v>0</v>
      </c>
      <c r="Z2520" s="131">
        <v>0.41164614459782456</v>
      </c>
      <c r="AA2520" s="131">
        <v>1287.0654407660877</v>
      </c>
      <c r="AB2520" s="131">
        <v>938.33611701232553</v>
      </c>
      <c r="AC2520" s="131">
        <v>5182.6811239756635</v>
      </c>
      <c r="AD2520" s="131">
        <v>1317.4419966939322</v>
      </c>
      <c r="AE2520" s="131">
        <v>5345.0145426950739</v>
      </c>
      <c r="AF2520" s="131">
        <v>8774.7432655983594</v>
      </c>
      <c r="AG2520" s="131">
        <v>4456.0733485965311</v>
      </c>
      <c r="AH2520" s="43">
        <v>130910.85235147932</v>
      </c>
      <c r="AJ2520" s="69"/>
    </row>
    <row r="2521" spans="1:36">
      <c r="A2521" s="52">
        <v>0</v>
      </c>
      <c r="C2521" s="53"/>
      <c r="D2521" s="62">
        <v>2007</v>
      </c>
      <c r="E2521" s="62">
        <v>12</v>
      </c>
      <c r="F2521" s="62">
        <v>2008</v>
      </c>
      <c r="G2521" s="62">
        <v>2008</v>
      </c>
      <c r="H2521" s="131">
        <v>1613.2766204426164</v>
      </c>
      <c r="I2521" s="131">
        <v>691.57943279135077</v>
      </c>
      <c r="J2521" s="131">
        <v>932.03152447756133</v>
      </c>
      <c r="K2521" s="131">
        <v>5105.0984121623596</v>
      </c>
      <c r="L2521" s="131">
        <v>5067.7432525605</v>
      </c>
      <c r="M2521" s="131">
        <v>219.2966149479841</v>
      </c>
      <c r="N2521" s="131">
        <v>4309.4324991269714</v>
      </c>
      <c r="O2521" s="131">
        <v>582.30905338147568</v>
      </c>
      <c r="P2521" s="131">
        <v>531.08051910590268</v>
      </c>
      <c r="Q2521" s="131">
        <v>1115.3850624093197</v>
      </c>
      <c r="R2521" s="131">
        <v>3759.2090853317582</v>
      </c>
      <c r="S2521" s="131">
        <v>1248.5979277741751</v>
      </c>
      <c r="T2521" s="131">
        <v>2744.2254547132316</v>
      </c>
      <c r="U2521" s="131">
        <v>16554.622446807865</v>
      </c>
      <c r="V2521" s="131">
        <v>14112.481169032742</v>
      </c>
      <c r="W2521" s="131">
        <v>978.39931160155038</v>
      </c>
      <c r="X2521" s="132">
        <v>16090.245835545131</v>
      </c>
      <c r="Y2521" s="131">
        <v>0.16752083286452057</v>
      </c>
      <c r="Z2521" s="131">
        <v>33.26100848350422</v>
      </c>
      <c r="AA2521" s="131">
        <v>526.18323685342693</v>
      </c>
      <c r="AB2521" s="131">
        <v>444.56669260024967</v>
      </c>
      <c r="AC2521" s="131">
        <v>5266.9172544721569</v>
      </c>
      <c r="AD2521" s="131">
        <v>1182.229145747754</v>
      </c>
      <c r="AE2521" s="131">
        <v>733.49512308566773</v>
      </c>
      <c r="AF2521" s="131">
        <v>8397.0812184421357</v>
      </c>
      <c r="AG2521" s="131">
        <v>3334.0581530325253</v>
      </c>
      <c r="AH2521" s="43">
        <v>95572.973575762764</v>
      </c>
      <c r="AJ2521" s="69"/>
    </row>
    <row r="2522" spans="1:36">
      <c r="A2522" s="52">
        <v>0</v>
      </c>
      <c r="C2522" s="53"/>
      <c r="D2522" s="62">
        <v>2008</v>
      </c>
      <c r="E2522" s="62">
        <v>1</v>
      </c>
      <c r="F2522" s="62">
        <v>2008</v>
      </c>
      <c r="G2522" s="62">
        <v>2008</v>
      </c>
      <c r="H2522" s="131">
        <v>1847.9917834058938</v>
      </c>
      <c r="I2522" s="131">
        <v>741.36805917224046</v>
      </c>
      <c r="J2522" s="131">
        <v>477.54571430718113</v>
      </c>
      <c r="K2522" s="131">
        <v>6138.0089625890487</v>
      </c>
      <c r="L2522" s="131">
        <v>5201.3457135492781</v>
      </c>
      <c r="M2522" s="131">
        <v>206.15410004517813</v>
      </c>
      <c r="N2522" s="131">
        <v>4772.9044024611394</v>
      </c>
      <c r="O2522" s="131">
        <v>758.47348224345671</v>
      </c>
      <c r="P2522" s="131">
        <v>494.08440612446248</v>
      </c>
      <c r="Q2522" s="131">
        <v>1106.7314975188481</v>
      </c>
      <c r="R2522" s="131">
        <v>3762.6564777709636</v>
      </c>
      <c r="S2522" s="131">
        <v>1415.2986813814123</v>
      </c>
      <c r="T2522" s="131">
        <v>1861.9573411639385</v>
      </c>
      <c r="U2522" s="131">
        <v>24785.844558197583</v>
      </c>
      <c r="V2522" s="131">
        <v>11107.13911307616</v>
      </c>
      <c r="W2522" s="131">
        <v>1181.9489718319305</v>
      </c>
      <c r="X2522" s="132">
        <v>14761.189388445162</v>
      </c>
      <c r="Y2522" s="131">
        <v>0</v>
      </c>
      <c r="Z2522" s="131">
        <v>0.28815230121847712</v>
      </c>
      <c r="AA2522" s="131">
        <v>1234.569675288087</v>
      </c>
      <c r="AB2522" s="131">
        <v>768.59846324999762</v>
      </c>
      <c r="AC2522" s="131">
        <v>3346.7277493023071</v>
      </c>
      <c r="AD2522" s="131">
        <v>1175.8761801379712</v>
      </c>
      <c r="AE2522" s="131">
        <v>586.97784699803219</v>
      </c>
      <c r="AF2522" s="131">
        <v>8900.1761476863467</v>
      </c>
      <c r="AG2522" s="131">
        <v>3629.1656956202132</v>
      </c>
      <c r="AH2522" s="43">
        <v>100263.02256386806</v>
      </c>
      <c r="AJ2522" s="69"/>
    </row>
    <row r="2523" spans="1:36">
      <c r="A2523" s="52">
        <v>0</v>
      </c>
      <c r="C2523" s="53"/>
      <c r="D2523" s="62">
        <v>2008</v>
      </c>
      <c r="E2523" s="62">
        <v>2</v>
      </c>
      <c r="F2523" s="62">
        <v>2008</v>
      </c>
      <c r="G2523" s="62">
        <v>2008</v>
      </c>
      <c r="H2523" s="131">
        <v>2359.1554736302151</v>
      </c>
      <c r="I2523" s="131">
        <v>680.72376997344475</v>
      </c>
      <c r="J2523" s="131">
        <v>535.30373710992001</v>
      </c>
      <c r="K2523" s="131">
        <v>3376.2990161242028</v>
      </c>
      <c r="L2523" s="131">
        <v>6148.6344168494516</v>
      </c>
      <c r="M2523" s="131">
        <v>203.35240113178924</v>
      </c>
      <c r="N2523" s="131">
        <v>4308.2745211734564</v>
      </c>
      <c r="O2523" s="131">
        <v>621.96910804673848</v>
      </c>
      <c r="P2523" s="131">
        <v>481.02474060609046</v>
      </c>
      <c r="Q2523" s="131">
        <v>978.6124967167824</v>
      </c>
      <c r="R2523" s="131">
        <v>2390.3357325341899</v>
      </c>
      <c r="S2523" s="131">
        <v>1108.553380591007</v>
      </c>
      <c r="T2523" s="131">
        <v>1307.2270081481952</v>
      </c>
      <c r="U2523" s="131">
        <v>16552.778882327293</v>
      </c>
      <c r="V2523" s="131">
        <v>10585.894384235698</v>
      </c>
      <c r="W2523" s="131">
        <v>1050.6254174209423</v>
      </c>
      <c r="X2523" s="132">
        <v>12839.695014173487</v>
      </c>
      <c r="Y2523" s="131">
        <v>0</v>
      </c>
      <c r="Z2523" s="131">
        <v>2.4698768675869474</v>
      </c>
      <c r="AA2523" s="131">
        <v>1231.5465728403267</v>
      </c>
      <c r="AB2523" s="131">
        <v>670.75800707298856</v>
      </c>
      <c r="AC2523" s="131">
        <v>3569.1461800486172</v>
      </c>
      <c r="AD2523" s="131">
        <v>988.31081579780766</v>
      </c>
      <c r="AE2523" s="131">
        <v>232.91773087977171</v>
      </c>
      <c r="AF2523" s="131">
        <v>8172.9590871528162</v>
      </c>
      <c r="AG2523" s="131">
        <v>2862.1893517576182</v>
      </c>
      <c r="AH2523" s="43">
        <v>83258.757123210438</v>
      </c>
      <c r="AJ2523" s="69"/>
    </row>
    <row r="2524" spans="1:36">
      <c r="A2524" s="52">
        <v>0</v>
      </c>
      <c r="C2524" s="53"/>
      <c r="D2524" s="62">
        <v>2008</v>
      </c>
      <c r="E2524" s="62">
        <v>3</v>
      </c>
      <c r="F2524" s="62">
        <v>2008</v>
      </c>
      <c r="G2524" s="62">
        <v>2008</v>
      </c>
      <c r="H2524" s="131">
        <v>2676.2170064159313</v>
      </c>
      <c r="I2524" s="131">
        <v>791.89379846051918</v>
      </c>
      <c r="J2524" s="131">
        <v>464.22943163663399</v>
      </c>
      <c r="K2524" s="131">
        <v>5868.4164230959404</v>
      </c>
      <c r="L2524" s="131">
        <v>5521.175399099584</v>
      </c>
      <c r="M2524" s="131">
        <v>234.93518888271845</v>
      </c>
      <c r="N2524" s="131">
        <v>4794.449810444723</v>
      </c>
      <c r="O2524" s="131">
        <v>677.87013555268004</v>
      </c>
      <c r="P2524" s="131">
        <v>783.76811072074429</v>
      </c>
      <c r="Q2524" s="131">
        <v>1112.7427525190994</v>
      </c>
      <c r="R2524" s="131">
        <v>3233.2231839199621</v>
      </c>
      <c r="S2524" s="131">
        <v>1356.2173880385135</v>
      </c>
      <c r="T2524" s="131">
        <v>1584.6847099087884</v>
      </c>
      <c r="U2524" s="131">
        <v>23324.23311864859</v>
      </c>
      <c r="V2524" s="131">
        <v>13061.344946390198</v>
      </c>
      <c r="W2524" s="131">
        <v>1185.4622744703545</v>
      </c>
      <c r="X2524" s="132">
        <v>15320.611801207799</v>
      </c>
      <c r="Y2524" s="131">
        <v>0</v>
      </c>
      <c r="Z2524" s="131">
        <v>6.0100337111282389</v>
      </c>
      <c r="AA2524" s="131">
        <v>1377.6768087273379</v>
      </c>
      <c r="AB2524" s="131">
        <v>701.36257709948313</v>
      </c>
      <c r="AC2524" s="131">
        <v>2582.6572312995795</v>
      </c>
      <c r="AD2524" s="131">
        <v>1150.0566407613139</v>
      </c>
      <c r="AE2524" s="131">
        <v>2335.0841360064032</v>
      </c>
      <c r="AF2524" s="131">
        <v>9197.8520091632727</v>
      </c>
      <c r="AG2524" s="131">
        <v>3588.4773911797529</v>
      </c>
      <c r="AH2524" s="43">
        <v>102930.65230736104</v>
      </c>
      <c r="AJ2524" s="69"/>
    </row>
    <row r="2525" spans="1:36">
      <c r="A2525" s="52">
        <v>0</v>
      </c>
      <c r="C2525" s="53"/>
      <c r="D2525" s="62">
        <v>2008</v>
      </c>
      <c r="E2525" s="62">
        <v>4</v>
      </c>
      <c r="F2525" s="62">
        <v>2008</v>
      </c>
      <c r="G2525" s="62">
        <v>2008</v>
      </c>
      <c r="H2525" s="131">
        <v>2541.2937998847055</v>
      </c>
      <c r="I2525" s="131">
        <v>882.59219120148055</v>
      </c>
      <c r="J2525" s="131">
        <v>629.76273410221552</v>
      </c>
      <c r="K2525" s="131">
        <v>6723.4914712395966</v>
      </c>
      <c r="L2525" s="131">
        <v>7497.2889699946909</v>
      </c>
      <c r="M2525" s="131">
        <v>225.66411247841333</v>
      </c>
      <c r="N2525" s="131">
        <v>6102.0525516503858</v>
      </c>
      <c r="O2525" s="131">
        <v>771.46626051599969</v>
      </c>
      <c r="P2525" s="131">
        <v>852.34076367311877</v>
      </c>
      <c r="Q2525" s="131">
        <v>1271.7437501631166</v>
      </c>
      <c r="R2525" s="131">
        <v>3591.6227203808758</v>
      </c>
      <c r="S2525" s="131">
        <v>1075.9956757297687</v>
      </c>
      <c r="T2525" s="131">
        <v>3640.4108702718609</v>
      </c>
      <c r="U2525" s="131">
        <v>23678.658390037908</v>
      </c>
      <c r="V2525" s="131">
        <v>19166.367481153899</v>
      </c>
      <c r="W2525" s="131">
        <v>1430.9496735636069</v>
      </c>
      <c r="X2525" s="132">
        <v>20586.265186861761</v>
      </c>
      <c r="Y2525" s="131">
        <v>0</v>
      </c>
      <c r="Z2525" s="131">
        <v>0.32931691567825971</v>
      </c>
      <c r="AA2525" s="131">
        <v>1194.8608161093966</v>
      </c>
      <c r="AB2525" s="131">
        <v>835.83434940051188</v>
      </c>
      <c r="AC2525" s="131">
        <v>3862.3454901348473</v>
      </c>
      <c r="AD2525" s="131">
        <v>1309.2884579434092</v>
      </c>
      <c r="AE2525" s="131">
        <v>4540.4277832634498</v>
      </c>
      <c r="AF2525" s="131">
        <v>9491.5425449551312</v>
      </c>
      <c r="AG2525" s="131">
        <v>4664.0638737797553</v>
      </c>
      <c r="AH2525" s="43">
        <v>126566.65923540559</v>
      </c>
      <c r="AJ2525" s="69"/>
    </row>
    <row r="2526" spans="1:36">
      <c r="A2526" s="52">
        <v>0</v>
      </c>
      <c r="C2526" s="53"/>
      <c r="D2526" s="62">
        <v>2008</v>
      </c>
      <c r="E2526" s="62">
        <v>5</v>
      </c>
      <c r="F2526" s="62">
        <v>2008</v>
      </c>
      <c r="G2526" s="62">
        <v>2009</v>
      </c>
      <c r="H2526" s="131">
        <v>1951.9050596103998</v>
      </c>
      <c r="I2526" s="131">
        <v>945.11276780090236</v>
      </c>
      <c r="J2526" s="131">
        <v>679.26574427382252</v>
      </c>
      <c r="K2526" s="131">
        <v>9403.5603068151268</v>
      </c>
      <c r="L2526" s="131">
        <v>4301.3118999879007</v>
      </c>
      <c r="M2526" s="131">
        <v>228.10923153009821</v>
      </c>
      <c r="N2526" s="131">
        <v>9171.8521064189299</v>
      </c>
      <c r="O2526" s="131">
        <v>913.70510166634017</v>
      </c>
      <c r="P2526" s="131">
        <v>1279.3955897162537</v>
      </c>
      <c r="Q2526" s="131">
        <v>1538.5179624545019</v>
      </c>
      <c r="R2526" s="131">
        <v>7451.3663877209665</v>
      </c>
      <c r="S2526" s="131">
        <v>2036.8789774491299</v>
      </c>
      <c r="T2526" s="131">
        <v>2556.9341032046136</v>
      </c>
      <c r="U2526" s="131">
        <v>22785.241903238704</v>
      </c>
      <c r="V2526" s="131">
        <v>21516.218239442758</v>
      </c>
      <c r="W2526" s="131">
        <v>1977.3606891711402</v>
      </c>
      <c r="X2526" s="132">
        <v>32030.572973365059</v>
      </c>
      <c r="Y2526" s="131">
        <v>0.43974218626936651</v>
      </c>
      <c r="Z2526" s="131">
        <v>6.257021397886934</v>
      </c>
      <c r="AA2526" s="131">
        <v>1393.2825537955064</v>
      </c>
      <c r="AB2526" s="131">
        <v>1006.607850148352</v>
      </c>
      <c r="AC2526" s="131">
        <v>5001.3481461795382</v>
      </c>
      <c r="AD2526" s="131">
        <v>1575.7732827730129</v>
      </c>
      <c r="AE2526" s="131">
        <v>349.51640288080995</v>
      </c>
      <c r="AF2526" s="131">
        <v>11217.048730601417</v>
      </c>
      <c r="AG2526" s="131">
        <v>7109.1890792230879</v>
      </c>
      <c r="AH2526" s="43">
        <v>148426.77185305252</v>
      </c>
      <c r="AJ2526" s="69"/>
    </row>
    <row r="2527" spans="1:36">
      <c r="A2527" s="52">
        <v>0</v>
      </c>
      <c r="C2527" s="53"/>
      <c r="D2527" s="62">
        <v>2008</v>
      </c>
      <c r="E2527" s="62">
        <v>6</v>
      </c>
      <c r="F2527" s="62">
        <v>2008</v>
      </c>
      <c r="G2527" s="62">
        <v>2009</v>
      </c>
      <c r="H2527" s="131">
        <v>2659.8517657660886</v>
      </c>
      <c r="I2527" s="131">
        <v>952.41688661048101</v>
      </c>
      <c r="J2527" s="131">
        <v>585.67284696741615</v>
      </c>
      <c r="K2527" s="131">
        <v>20523.631951929085</v>
      </c>
      <c r="L2527" s="131">
        <v>4698.0811378311009</v>
      </c>
      <c r="M2527" s="131">
        <v>215.83269629143061</v>
      </c>
      <c r="N2527" s="131">
        <v>11026.546795298955</v>
      </c>
      <c r="O2527" s="131">
        <v>987.13033937321188</v>
      </c>
      <c r="P2527" s="131">
        <v>1608.1077471729157</v>
      </c>
      <c r="Q2527" s="131">
        <v>1779.0342202118213</v>
      </c>
      <c r="R2527" s="131">
        <v>8891.2129323606805</v>
      </c>
      <c r="S2527" s="131">
        <v>2072.7852853561776</v>
      </c>
      <c r="T2527" s="131">
        <v>2362.7951429945933</v>
      </c>
      <c r="U2527" s="131">
        <v>18056.331413809232</v>
      </c>
      <c r="V2527" s="131">
        <v>23074.631339833912</v>
      </c>
      <c r="W2527" s="131">
        <v>2271.9973430692939</v>
      </c>
      <c r="X2527" s="132">
        <v>38426.247642729482</v>
      </c>
      <c r="Y2527" s="131">
        <v>3.1828958244258909</v>
      </c>
      <c r="Z2527" s="131">
        <v>126.7046833072104</v>
      </c>
      <c r="AA2527" s="131">
        <v>1426.2507115704066</v>
      </c>
      <c r="AB2527" s="131">
        <v>1018.9909300206107</v>
      </c>
      <c r="AC2527" s="131">
        <v>5273.4884236416456</v>
      </c>
      <c r="AD2527" s="131">
        <v>1547.2698702243083</v>
      </c>
      <c r="AE2527" s="131">
        <v>389.43117608979833</v>
      </c>
      <c r="AF2527" s="131">
        <v>11455.923558724946</v>
      </c>
      <c r="AG2527" s="131">
        <v>8591.441987038128</v>
      </c>
      <c r="AH2527" s="43">
        <v>170024.99172404737</v>
      </c>
      <c r="AJ2527" s="69"/>
    </row>
    <row r="2528" spans="1:36">
      <c r="A2528" s="52">
        <v>0</v>
      </c>
      <c r="C2528" s="53"/>
      <c r="D2528" s="62">
        <v>2008</v>
      </c>
      <c r="E2528" s="62">
        <v>7</v>
      </c>
      <c r="F2528" s="62">
        <v>2009</v>
      </c>
      <c r="G2528" s="62">
        <v>2009</v>
      </c>
      <c r="H2528" s="131">
        <v>2325.944838570631</v>
      </c>
      <c r="I2528" s="131">
        <v>1022.8781795304078</v>
      </c>
      <c r="J2528" s="131">
        <v>718.537951905863</v>
      </c>
      <c r="K2528" s="131">
        <v>10800.023595812403</v>
      </c>
      <c r="L2528" s="131">
        <v>5096.9124072265386</v>
      </c>
      <c r="M2528" s="131">
        <v>217.56465561970734</v>
      </c>
      <c r="N2528" s="131">
        <v>11826.67447093688</v>
      </c>
      <c r="O2528" s="131">
        <v>1108.5967757544865</v>
      </c>
      <c r="P2528" s="131">
        <v>1279.7343130294105</v>
      </c>
      <c r="Q2528" s="131">
        <v>1914.5847175801316</v>
      </c>
      <c r="R2528" s="131">
        <v>8029.8388390196678</v>
      </c>
      <c r="S2528" s="131">
        <v>2198.5070947592499</v>
      </c>
      <c r="T2528" s="131">
        <v>2845.6070775950711</v>
      </c>
      <c r="U2528" s="131">
        <v>20783.92696200325</v>
      </c>
      <c r="V2528" s="131">
        <v>24420.01623508078</v>
      </c>
      <c r="W2528" s="131">
        <v>2558.5349098325541</v>
      </c>
      <c r="X2528" s="132">
        <v>37168.960329416266</v>
      </c>
      <c r="Y2528" s="131">
        <v>6.0307499831227398</v>
      </c>
      <c r="Z2528" s="131">
        <v>146.05205210330817</v>
      </c>
      <c r="AA2528" s="131">
        <v>1457.9932872718903</v>
      </c>
      <c r="AB2528" s="131">
        <v>1091.0764634214772</v>
      </c>
      <c r="AC2528" s="131">
        <v>6138.4733253186623</v>
      </c>
      <c r="AD2528" s="131">
        <v>1665.0885051693701</v>
      </c>
      <c r="AE2528" s="131">
        <v>382.96512263650345</v>
      </c>
      <c r="AF2528" s="131">
        <v>12242.081488600827</v>
      </c>
      <c r="AG2528" s="131">
        <v>9573.7017021327265</v>
      </c>
      <c r="AH2528" s="43">
        <v>167020.30605031116</v>
      </c>
      <c r="AJ2528" s="69"/>
    </row>
    <row r="2529" spans="1:36">
      <c r="A2529" s="52">
        <v>0</v>
      </c>
      <c r="C2529" s="53"/>
      <c r="D2529" s="62">
        <v>2008</v>
      </c>
      <c r="E2529" s="62">
        <v>8</v>
      </c>
      <c r="F2529" s="62">
        <v>2009</v>
      </c>
      <c r="G2529" s="62">
        <v>2009</v>
      </c>
      <c r="H2529" s="131">
        <v>2225.7127411920069</v>
      </c>
      <c r="I2529" s="131">
        <v>1103.5250326251601</v>
      </c>
      <c r="J2529" s="131">
        <v>693.04214240249848</v>
      </c>
      <c r="K2529" s="131">
        <v>10912.353820601194</v>
      </c>
      <c r="L2529" s="131">
        <v>5225.4457073160629</v>
      </c>
      <c r="M2529" s="131">
        <v>223.32087338721539</v>
      </c>
      <c r="N2529" s="131">
        <v>11898.574374777862</v>
      </c>
      <c r="O2529" s="131">
        <v>1134.9833439746512</v>
      </c>
      <c r="P2529" s="131">
        <v>1211.7261989322969</v>
      </c>
      <c r="Q2529" s="131">
        <v>1823.3589686202697</v>
      </c>
      <c r="R2529" s="131">
        <v>9265.2119196090007</v>
      </c>
      <c r="S2529" s="131">
        <v>2238.7897947657716</v>
      </c>
      <c r="T2529" s="131">
        <v>3013.4660260321425</v>
      </c>
      <c r="U2529" s="131">
        <v>22871.679937861729</v>
      </c>
      <c r="V2529" s="131">
        <v>24713.710627879875</v>
      </c>
      <c r="W2529" s="131">
        <v>2631.8334975099915</v>
      </c>
      <c r="X2529" s="132">
        <v>38855.620616762768</v>
      </c>
      <c r="Y2529" s="131">
        <v>18.19695046990855</v>
      </c>
      <c r="Z2529" s="131">
        <v>182.44157128575586</v>
      </c>
      <c r="AA2529" s="131">
        <v>1457.4622017067436</v>
      </c>
      <c r="AB2529" s="131">
        <v>1154.6398011688123</v>
      </c>
      <c r="AC2529" s="131">
        <v>6658.7221758516025</v>
      </c>
      <c r="AD2529" s="131">
        <v>1697.6347140152091</v>
      </c>
      <c r="AE2529" s="131">
        <v>502.25507093972396</v>
      </c>
      <c r="AF2529" s="131">
        <v>12559.124634547305</v>
      </c>
      <c r="AG2529" s="131">
        <v>9846.1003330140702</v>
      </c>
      <c r="AH2529" s="43">
        <v>174118.93307724962</v>
      </c>
      <c r="AJ2529" s="69"/>
    </row>
    <row r="2530" spans="1:36">
      <c r="A2530" s="52">
        <v>0</v>
      </c>
      <c r="C2530" s="53"/>
      <c r="D2530" s="62">
        <v>2008</v>
      </c>
      <c r="E2530" s="62">
        <v>9</v>
      </c>
      <c r="F2530" s="62">
        <v>2009</v>
      </c>
      <c r="G2530" s="62">
        <v>2009</v>
      </c>
      <c r="H2530" s="131">
        <v>1743.7584046947891</v>
      </c>
      <c r="I2530" s="131">
        <v>1045.6281642629947</v>
      </c>
      <c r="J2530" s="131">
        <v>621.50772147108353</v>
      </c>
      <c r="K2530" s="131">
        <v>10099.014726142881</v>
      </c>
      <c r="L2530" s="131">
        <v>4740.395743642659</v>
      </c>
      <c r="M2530" s="131">
        <v>214.61013676558815</v>
      </c>
      <c r="N2530" s="131">
        <v>10873.237532301759</v>
      </c>
      <c r="O2530" s="131">
        <v>1094.3608612891999</v>
      </c>
      <c r="P2530" s="131">
        <v>1092.5708645485336</v>
      </c>
      <c r="Q2530" s="131">
        <v>1674.2336041909514</v>
      </c>
      <c r="R2530" s="131">
        <v>8725.4795408458704</v>
      </c>
      <c r="S2530" s="131">
        <v>2049.2124460931022</v>
      </c>
      <c r="T2530" s="131">
        <v>2904.0523432140644</v>
      </c>
      <c r="U2530" s="131">
        <v>29252.508000266171</v>
      </c>
      <c r="V2530" s="131">
        <v>22479.223973053366</v>
      </c>
      <c r="W2530" s="131">
        <v>2373.4763161201959</v>
      </c>
      <c r="X2530" s="132">
        <v>35426.50339450164</v>
      </c>
      <c r="Y2530" s="131">
        <v>6.9311744597695384</v>
      </c>
      <c r="Z2530" s="131">
        <v>168.44560236942985</v>
      </c>
      <c r="AA2530" s="131">
        <v>1419.8368320528612</v>
      </c>
      <c r="AB2530" s="131">
        <v>1079.4938107652961</v>
      </c>
      <c r="AC2530" s="131">
        <v>6042.0023036542188</v>
      </c>
      <c r="AD2530" s="131">
        <v>1746.9636234558754</v>
      </c>
      <c r="AE2530" s="131">
        <v>1317.5719839397891</v>
      </c>
      <c r="AF2530" s="131">
        <v>11552.200637116895</v>
      </c>
      <c r="AG2530" s="131">
        <v>8587.4345320311259</v>
      </c>
      <c r="AH2530" s="43">
        <v>168330.65427325011</v>
      </c>
      <c r="AJ2530" s="69"/>
    </row>
    <row r="2531" spans="1:36">
      <c r="A2531" s="52">
        <v>0</v>
      </c>
      <c r="C2531" s="53"/>
      <c r="D2531" s="62">
        <v>2008</v>
      </c>
      <c r="E2531" s="62">
        <v>10</v>
      </c>
      <c r="F2531" s="62">
        <v>2009</v>
      </c>
      <c r="G2531" s="62">
        <v>2009</v>
      </c>
      <c r="H2531" s="131">
        <v>1575.9046527972528</v>
      </c>
      <c r="I2531" s="131">
        <v>886.44528139919419</v>
      </c>
      <c r="J2531" s="131">
        <v>1403.8934595960941</v>
      </c>
      <c r="K2531" s="131">
        <v>8229.5232750792002</v>
      </c>
      <c r="L2531" s="131">
        <v>4082.521760497274</v>
      </c>
      <c r="M2531" s="131">
        <v>229.9940107991053</v>
      </c>
      <c r="N2531" s="131">
        <v>8063.5268439409101</v>
      </c>
      <c r="O2531" s="131">
        <v>814.41461091690599</v>
      </c>
      <c r="P2531" s="131">
        <v>780.79487274970279</v>
      </c>
      <c r="Q2531" s="131">
        <v>1393.2239473660034</v>
      </c>
      <c r="R2531" s="131">
        <v>5504.4084152741079</v>
      </c>
      <c r="S2531" s="131">
        <v>1888.9768171782696</v>
      </c>
      <c r="T2531" s="131">
        <v>4324.5054865924703</v>
      </c>
      <c r="U2531" s="131">
        <v>29971.456248495197</v>
      </c>
      <c r="V2531" s="131">
        <v>20464.749448917071</v>
      </c>
      <c r="W2531" s="131">
        <v>1620.0023376438583</v>
      </c>
      <c r="X2531" s="132">
        <v>31673.996853411412</v>
      </c>
      <c r="Y2531" s="131">
        <v>1.4658072875645549</v>
      </c>
      <c r="Z2531" s="131">
        <v>40.711803700724857</v>
      </c>
      <c r="AA2531" s="131">
        <v>1412.8101614986069</v>
      </c>
      <c r="AB2531" s="131">
        <v>987.821352547473</v>
      </c>
      <c r="AC2531" s="131">
        <v>6539.095605685151</v>
      </c>
      <c r="AD2531" s="131">
        <v>1572.6137865071851</v>
      </c>
      <c r="AE2531" s="131">
        <v>6969.3570734433506</v>
      </c>
      <c r="AF2531" s="131">
        <v>10203.27276971247</v>
      </c>
      <c r="AG2531" s="131">
        <v>5739.9391819658485</v>
      </c>
      <c r="AH2531" s="43">
        <v>156375.42586500244</v>
      </c>
      <c r="AJ2531" s="69"/>
    </row>
    <row r="2532" spans="1:36">
      <c r="A2532" s="52">
        <v>0</v>
      </c>
      <c r="C2532" s="53"/>
      <c r="D2532" s="62">
        <v>2008</v>
      </c>
      <c r="E2532" s="62">
        <v>11</v>
      </c>
      <c r="F2532" s="62">
        <v>2009</v>
      </c>
      <c r="G2532" s="62">
        <v>2009</v>
      </c>
      <c r="H2532" s="131">
        <v>1790.2933065915322</v>
      </c>
      <c r="I2532" s="131">
        <v>797.05358881223992</v>
      </c>
      <c r="J2532" s="131">
        <v>1529.8027014322429</v>
      </c>
      <c r="K2532" s="131">
        <v>6402.5125084729407</v>
      </c>
      <c r="L2532" s="131">
        <v>6302.298726481883</v>
      </c>
      <c r="M2532" s="131">
        <v>226.07163232036086</v>
      </c>
      <c r="N2532" s="131">
        <v>5317.1189503722217</v>
      </c>
      <c r="O2532" s="131">
        <v>672.89759078170687</v>
      </c>
      <c r="P2532" s="131">
        <v>536.612999887461</v>
      </c>
      <c r="Q2532" s="131">
        <v>1205.2235986768162</v>
      </c>
      <c r="R2532" s="131">
        <v>3865.9058813251718</v>
      </c>
      <c r="S2532" s="131">
        <v>1576.0316275802761</v>
      </c>
      <c r="T2532" s="131">
        <v>3515.7473778052549</v>
      </c>
      <c r="U2532" s="131">
        <v>24397.397142303224</v>
      </c>
      <c r="V2532" s="131">
        <v>16618.121504578896</v>
      </c>
      <c r="W2532" s="131">
        <v>1251.7712390039792</v>
      </c>
      <c r="X2532" s="132">
        <v>27604.224493570538</v>
      </c>
      <c r="Y2532" s="131">
        <v>0</v>
      </c>
      <c r="Z2532" s="131">
        <v>0.41164614459782456</v>
      </c>
      <c r="AA2532" s="131">
        <v>1287.0654407660877</v>
      </c>
      <c r="AB2532" s="131">
        <v>938.33611701232553</v>
      </c>
      <c r="AC2532" s="131">
        <v>5182.6811239756635</v>
      </c>
      <c r="AD2532" s="131">
        <v>1317.4419966939322</v>
      </c>
      <c r="AE2532" s="131">
        <v>5345.0145426950739</v>
      </c>
      <c r="AF2532" s="131">
        <v>8774.7432655983594</v>
      </c>
      <c r="AG2532" s="131">
        <v>4456.0733485965311</v>
      </c>
      <c r="AH2532" s="43">
        <v>130910.85235147932</v>
      </c>
      <c r="AJ2532" s="69"/>
    </row>
    <row r="2533" spans="1:36">
      <c r="A2533" s="52">
        <v>0</v>
      </c>
      <c r="C2533" s="53"/>
      <c r="D2533" s="62">
        <v>2008</v>
      </c>
      <c r="E2533" s="62">
        <v>12</v>
      </c>
      <c r="F2533" s="62">
        <v>2009</v>
      </c>
      <c r="G2533" s="62">
        <v>2009</v>
      </c>
      <c r="H2533" s="131">
        <v>1613.2766204426164</v>
      </c>
      <c r="I2533" s="131">
        <v>691.57943279135077</v>
      </c>
      <c r="J2533" s="131">
        <v>932.03152447756133</v>
      </c>
      <c r="K2533" s="131">
        <v>5105.0984121623596</v>
      </c>
      <c r="L2533" s="131">
        <v>5067.7432525605</v>
      </c>
      <c r="M2533" s="131">
        <v>219.2966149479841</v>
      </c>
      <c r="N2533" s="131">
        <v>4309.4324991269714</v>
      </c>
      <c r="O2533" s="131">
        <v>582.30905338147568</v>
      </c>
      <c r="P2533" s="131">
        <v>531.08051910590268</v>
      </c>
      <c r="Q2533" s="131">
        <v>1115.3850624093197</v>
      </c>
      <c r="R2533" s="131">
        <v>3759.2090853317582</v>
      </c>
      <c r="S2533" s="131">
        <v>1248.5979277741751</v>
      </c>
      <c r="T2533" s="131">
        <v>2744.2254547132316</v>
      </c>
      <c r="U2533" s="131">
        <v>16554.622446807865</v>
      </c>
      <c r="V2533" s="131">
        <v>14112.481169032742</v>
      </c>
      <c r="W2533" s="131">
        <v>978.39931160155038</v>
      </c>
      <c r="X2533" s="132">
        <v>16090.245835545131</v>
      </c>
      <c r="Y2533" s="131">
        <v>0.16752083286452057</v>
      </c>
      <c r="Z2533" s="131">
        <v>33.26100848350422</v>
      </c>
      <c r="AA2533" s="131">
        <v>526.18323685342693</v>
      </c>
      <c r="AB2533" s="131">
        <v>444.56669260024967</v>
      </c>
      <c r="AC2533" s="131">
        <v>5266.9172544721569</v>
      </c>
      <c r="AD2533" s="131">
        <v>1182.229145747754</v>
      </c>
      <c r="AE2533" s="131">
        <v>733.49512308566773</v>
      </c>
      <c r="AF2533" s="131">
        <v>8397.0812184421357</v>
      </c>
      <c r="AG2533" s="131">
        <v>3334.0581530325253</v>
      </c>
      <c r="AH2533" s="43">
        <v>95572.973575762764</v>
      </c>
      <c r="AJ2533" s="69"/>
    </row>
    <row r="2534" spans="1:36">
      <c r="A2534" s="52">
        <v>0</v>
      </c>
      <c r="C2534" s="53"/>
      <c r="D2534" s="62">
        <v>2009</v>
      </c>
      <c r="E2534" s="62">
        <v>1</v>
      </c>
      <c r="F2534" s="62">
        <v>2009</v>
      </c>
      <c r="G2534" s="62">
        <v>2009</v>
      </c>
      <c r="H2534" s="131">
        <v>1847.9917834058938</v>
      </c>
      <c r="I2534" s="131">
        <v>741.36805917224046</v>
      </c>
      <c r="J2534" s="131">
        <v>477.54571430718113</v>
      </c>
      <c r="K2534" s="131">
        <v>6138.0089625890487</v>
      </c>
      <c r="L2534" s="131">
        <v>5201.3457135492781</v>
      </c>
      <c r="M2534" s="131">
        <v>206.15410004517813</v>
      </c>
      <c r="N2534" s="131">
        <v>4772.9044024611394</v>
      </c>
      <c r="O2534" s="131">
        <v>758.47348224345671</v>
      </c>
      <c r="P2534" s="131">
        <v>494.08440612446248</v>
      </c>
      <c r="Q2534" s="131">
        <v>1106.7314975188481</v>
      </c>
      <c r="R2534" s="131">
        <v>3762.6564777709636</v>
      </c>
      <c r="S2534" s="131">
        <v>1415.2986813814123</v>
      </c>
      <c r="T2534" s="131">
        <v>1861.9573411639385</v>
      </c>
      <c r="U2534" s="131">
        <v>24785.844558197583</v>
      </c>
      <c r="V2534" s="131">
        <v>11107.13911307616</v>
      </c>
      <c r="W2534" s="131">
        <v>1181.9489718319305</v>
      </c>
      <c r="X2534" s="132">
        <v>14761.189388445162</v>
      </c>
      <c r="Y2534" s="131">
        <v>0</v>
      </c>
      <c r="Z2534" s="131">
        <v>0.28815230121847712</v>
      </c>
      <c r="AA2534" s="131">
        <v>1234.569675288087</v>
      </c>
      <c r="AB2534" s="131">
        <v>768.59846324999762</v>
      </c>
      <c r="AC2534" s="131">
        <v>3346.7277493023071</v>
      </c>
      <c r="AD2534" s="131">
        <v>1175.8761801379712</v>
      </c>
      <c r="AE2534" s="131">
        <v>586.97784699803219</v>
      </c>
      <c r="AF2534" s="131">
        <v>8900.1761476863467</v>
      </c>
      <c r="AG2534" s="131">
        <v>3629.1656956202132</v>
      </c>
      <c r="AH2534" s="43">
        <v>100263.02256386806</v>
      </c>
      <c r="AJ2534" s="69"/>
    </row>
    <row r="2535" spans="1:36">
      <c r="A2535" s="52">
        <v>0</v>
      </c>
      <c r="C2535" s="53"/>
      <c r="D2535" s="62">
        <v>2009</v>
      </c>
      <c r="E2535" s="62">
        <v>2</v>
      </c>
      <c r="F2535" s="62">
        <v>2009</v>
      </c>
      <c r="G2535" s="62">
        <v>2009</v>
      </c>
      <c r="H2535" s="131">
        <v>2359.1554736302151</v>
      </c>
      <c r="I2535" s="131">
        <v>680.72376997344475</v>
      </c>
      <c r="J2535" s="131">
        <v>535.30373710992001</v>
      </c>
      <c r="K2535" s="131">
        <v>3376.2990161242028</v>
      </c>
      <c r="L2535" s="131">
        <v>6148.6344168494516</v>
      </c>
      <c r="M2535" s="131">
        <v>203.35240113178924</v>
      </c>
      <c r="N2535" s="131">
        <v>4308.2745211734564</v>
      </c>
      <c r="O2535" s="131">
        <v>621.96910804673848</v>
      </c>
      <c r="P2535" s="131">
        <v>481.02474060609046</v>
      </c>
      <c r="Q2535" s="131">
        <v>978.6124967167824</v>
      </c>
      <c r="R2535" s="131">
        <v>2390.3357325341899</v>
      </c>
      <c r="S2535" s="131">
        <v>1108.553380591007</v>
      </c>
      <c r="T2535" s="131">
        <v>1307.2270081481952</v>
      </c>
      <c r="U2535" s="131">
        <v>16552.778882327293</v>
      </c>
      <c r="V2535" s="131">
        <v>10585.894384235698</v>
      </c>
      <c r="W2535" s="131">
        <v>1050.6254174209423</v>
      </c>
      <c r="X2535" s="132">
        <v>12839.695014173487</v>
      </c>
      <c r="Y2535" s="131">
        <v>0</v>
      </c>
      <c r="Z2535" s="131">
        <v>2.4698768675869474</v>
      </c>
      <c r="AA2535" s="131">
        <v>1231.5465728403267</v>
      </c>
      <c r="AB2535" s="131">
        <v>670.75800707298856</v>
      </c>
      <c r="AC2535" s="131">
        <v>3569.1461800486172</v>
      </c>
      <c r="AD2535" s="131">
        <v>988.31081579780766</v>
      </c>
      <c r="AE2535" s="131">
        <v>232.91773087977171</v>
      </c>
      <c r="AF2535" s="131">
        <v>8172.9590871528162</v>
      </c>
      <c r="AG2535" s="131">
        <v>2862.1893517576182</v>
      </c>
      <c r="AH2535" s="43">
        <v>83258.757123210438</v>
      </c>
      <c r="AJ2535" s="69"/>
    </row>
    <row r="2536" spans="1:36">
      <c r="A2536" s="52">
        <v>0</v>
      </c>
      <c r="C2536" s="53"/>
      <c r="D2536" s="62">
        <v>2009</v>
      </c>
      <c r="E2536" s="62">
        <v>3</v>
      </c>
      <c r="F2536" s="62">
        <v>2009</v>
      </c>
      <c r="G2536" s="62">
        <v>2009</v>
      </c>
      <c r="H2536" s="131">
        <v>2676.2170064159313</v>
      </c>
      <c r="I2536" s="131">
        <v>791.89379846051918</v>
      </c>
      <c r="J2536" s="131">
        <v>464.22943163663399</v>
      </c>
      <c r="K2536" s="131">
        <v>5868.4164230959404</v>
      </c>
      <c r="L2536" s="131">
        <v>5521.175399099584</v>
      </c>
      <c r="M2536" s="131">
        <v>234.93518888271845</v>
      </c>
      <c r="N2536" s="131">
        <v>4794.449810444723</v>
      </c>
      <c r="O2536" s="131">
        <v>677.87013555268004</v>
      </c>
      <c r="P2536" s="131">
        <v>783.76811072074429</v>
      </c>
      <c r="Q2536" s="131">
        <v>1112.7427525190994</v>
      </c>
      <c r="R2536" s="131">
        <v>3233.2231839199621</v>
      </c>
      <c r="S2536" s="131">
        <v>1356.2173880385135</v>
      </c>
      <c r="T2536" s="131">
        <v>1584.6847099087884</v>
      </c>
      <c r="U2536" s="131">
        <v>23324.23311864859</v>
      </c>
      <c r="V2536" s="131">
        <v>13061.344946390198</v>
      </c>
      <c r="W2536" s="131">
        <v>1185.4622744703545</v>
      </c>
      <c r="X2536" s="132">
        <v>15320.611801207799</v>
      </c>
      <c r="Y2536" s="131">
        <v>0</v>
      </c>
      <c r="Z2536" s="131">
        <v>6.0100337111282389</v>
      </c>
      <c r="AA2536" s="131">
        <v>1377.6768087273379</v>
      </c>
      <c r="AB2536" s="131">
        <v>701.36257709948313</v>
      </c>
      <c r="AC2536" s="131">
        <v>2582.6572312995795</v>
      </c>
      <c r="AD2536" s="131">
        <v>1150.0566407613139</v>
      </c>
      <c r="AE2536" s="131">
        <v>2335.0841360064032</v>
      </c>
      <c r="AF2536" s="131">
        <v>9197.8520091632727</v>
      </c>
      <c r="AG2536" s="131">
        <v>3588.4773911797529</v>
      </c>
      <c r="AH2536" s="43">
        <v>102930.65230736104</v>
      </c>
      <c r="AJ2536" s="69"/>
    </row>
    <row r="2537" spans="1:36">
      <c r="A2537" s="52">
        <v>0</v>
      </c>
      <c r="C2537" s="53"/>
      <c r="D2537" s="62">
        <v>2009</v>
      </c>
      <c r="E2537" s="62">
        <v>4</v>
      </c>
      <c r="F2537" s="62">
        <v>2009</v>
      </c>
      <c r="G2537" s="62">
        <v>2009</v>
      </c>
      <c r="H2537" s="131">
        <v>2541.2937998847055</v>
      </c>
      <c r="I2537" s="131">
        <v>882.59219120148055</v>
      </c>
      <c r="J2537" s="131">
        <v>629.76273410221552</v>
      </c>
      <c r="K2537" s="131">
        <v>6723.4914712395966</v>
      </c>
      <c r="L2537" s="131">
        <v>7497.2889699946909</v>
      </c>
      <c r="M2537" s="131">
        <v>225.66411247841333</v>
      </c>
      <c r="N2537" s="131">
        <v>6102.0525516503858</v>
      </c>
      <c r="O2537" s="131">
        <v>771.46626051599969</v>
      </c>
      <c r="P2537" s="131">
        <v>852.34076367311877</v>
      </c>
      <c r="Q2537" s="131">
        <v>1271.7437501631166</v>
      </c>
      <c r="R2537" s="131">
        <v>3591.6227203808758</v>
      </c>
      <c r="S2537" s="131">
        <v>1075.9956757297687</v>
      </c>
      <c r="T2537" s="131">
        <v>3640.4108702718609</v>
      </c>
      <c r="U2537" s="131">
        <v>23678.658390037908</v>
      </c>
      <c r="V2537" s="131">
        <v>19166.367481153899</v>
      </c>
      <c r="W2537" s="131">
        <v>1430.9496735636069</v>
      </c>
      <c r="X2537" s="132">
        <v>20586.265186861761</v>
      </c>
      <c r="Y2537" s="131">
        <v>0</v>
      </c>
      <c r="Z2537" s="131">
        <v>0.32931691567825971</v>
      </c>
      <c r="AA2537" s="131">
        <v>1194.8608161093966</v>
      </c>
      <c r="AB2537" s="131">
        <v>835.83434940051188</v>
      </c>
      <c r="AC2537" s="131">
        <v>3862.3454901348473</v>
      </c>
      <c r="AD2537" s="131">
        <v>1309.2884579434092</v>
      </c>
      <c r="AE2537" s="131">
        <v>4540.4277832634498</v>
      </c>
      <c r="AF2537" s="131">
        <v>9491.5425449551312</v>
      </c>
      <c r="AG2537" s="131">
        <v>4664.0638737797553</v>
      </c>
      <c r="AH2537" s="43">
        <v>126566.65923540559</v>
      </c>
      <c r="AJ2537" s="69"/>
    </row>
    <row r="2538" spans="1:36">
      <c r="A2538" s="52">
        <v>0</v>
      </c>
      <c r="C2538" s="53"/>
      <c r="D2538" s="62">
        <v>2009</v>
      </c>
      <c r="E2538" s="62">
        <v>5</v>
      </c>
      <c r="F2538" s="62">
        <v>2009</v>
      </c>
      <c r="G2538" s="62">
        <v>2010</v>
      </c>
      <c r="H2538" s="131">
        <v>1951.9050596103998</v>
      </c>
      <c r="I2538" s="131">
        <v>945.11276780090236</v>
      </c>
      <c r="J2538" s="131">
        <v>679.26574427382252</v>
      </c>
      <c r="K2538" s="131">
        <v>9403.5603068151268</v>
      </c>
      <c r="L2538" s="131">
        <v>4301.3118999879007</v>
      </c>
      <c r="M2538" s="131">
        <v>228.10923153009821</v>
      </c>
      <c r="N2538" s="131">
        <v>9171.8521064189299</v>
      </c>
      <c r="O2538" s="131">
        <v>913.70510166634017</v>
      </c>
      <c r="P2538" s="131">
        <v>1279.3955897162537</v>
      </c>
      <c r="Q2538" s="131">
        <v>1538.5179624545019</v>
      </c>
      <c r="R2538" s="131">
        <v>7451.3663877209665</v>
      </c>
      <c r="S2538" s="131">
        <v>2036.8789774491299</v>
      </c>
      <c r="T2538" s="131">
        <v>2556.9341032046136</v>
      </c>
      <c r="U2538" s="131">
        <v>22785.241903238704</v>
      </c>
      <c r="V2538" s="131">
        <v>21516.218239442758</v>
      </c>
      <c r="W2538" s="131">
        <v>1977.3606891711402</v>
      </c>
      <c r="X2538" s="132">
        <v>32030.572973365059</v>
      </c>
      <c r="Y2538" s="131">
        <v>0.43974218626936651</v>
      </c>
      <c r="Z2538" s="131">
        <v>6.257021397886934</v>
      </c>
      <c r="AA2538" s="131">
        <v>1393.2825537955064</v>
      </c>
      <c r="AB2538" s="131">
        <v>1006.607850148352</v>
      </c>
      <c r="AC2538" s="131">
        <v>5001.3481461795382</v>
      </c>
      <c r="AD2538" s="131">
        <v>1575.7732827730129</v>
      </c>
      <c r="AE2538" s="131">
        <v>349.51640288080995</v>
      </c>
      <c r="AF2538" s="131">
        <v>11217.048730601417</v>
      </c>
      <c r="AG2538" s="131">
        <v>7109.1890792230879</v>
      </c>
      <c r="AH2538" s="43">
        <v>148426.77185305252</v>
      </c>
      <c r="AJ2538" s="69"/>
    </row>
    <row r="2539" spans="1:36">
      <c r="A2539" s="52">
        <v>0</v>
      </c>
      <c r="C2539" s="53"/>
      <c r="D2539" s="62">
        <v>2009</v>
      </c>
      <c r="E2539" s="62">
        <v>6</v>
      </c>
      <c r="F2539" s="62">
        <v>2009</v>
      </c>
      <c r="G2539" s="62">
        <v>2010</v>
      </c>
      <c r="H2539" s="131">
        <v>2659.8517657660886</v>
      </c>
      <c r="I2539" s="131">
        <v>952.41688661048101</v>
      </c>
      <c r="J2539" s="131">
        <v>585.67284696741615</v>
      </c>
      <c r="K2539" s="131">
        <v>20523.631951929085</v>
      </c>
      <c r="L2539" s="131">
        <v>4698.0811378311009</v>
      </c>
      <c r="M2539" s="131">
        <v>215.83269629143061</v>
      </c>
      <c r="N2539" s="131">
        <v>11026.546795298955</v>
      </c>
      <c r="O2539" s="131">
        <v>987.13033937321188</v>
      </c>
      <c r="P2539" s="131">
        <v>1608.1077471729157</v>
      </c>
      <c r="Q2539" s="131">
        <v>1779.0342202118213</v>
      </c>
      <c r="R2539" s="131">
        <v>8891.2129323606805</v>
      </c>
      <c r="S2539" s="131">
        <v>2072.7852853561776</v>
      </c>
      <c r="T2539" s="131">
        <v>2362.7951429945933</v>
      </c>
      <c r="U2539" s="131">
        <v>18056.331413809232</v>
      </c>
      <c r="V2539" s="131">
        <v>23074.631339833912</v>
      </c>
      <c r="W2539" s="131">
        <v>2271.9973430692939</v>
      </c>
      <c r="X2539" s="132">
        <v>38426.247642729482</v>
      </c>
      <c r="Y2539" s="131">
        <v>3.1828958244258909</v>
      </c>
      <c r="Z2539" s="131">
        <v>126.7046833072104</v>
      </c>
      <c r="AA2539" s="131">
        <v>1426.2507115704066</v>
      </c>
      <c r="AB2539" s="131">
        <v>1018.9909300206107</v>
      </c>
      <c r="AC2539" s="131">
        <v>5273.4884236416456</v>
      </c>
      <c r="AD2539" s="131">
        <v>1547.2698702243083</v>
      </c>
      <c r="AE2539" s="131">
        <v>389.43117608979833</v>
      </c>
      <c r="AF2539" s="131">
        <v>11455.923558724946</v>
      </c>
      <c r="AG2539" s="131">
        <v>8591.441987038128</v>
      </c>
      <c r="AH2539" s="43">
        <v>170024.99172404737</v>
      </c>
      <c r="AJ2539" s="69"/>
    </row>
    <row r="2540" spans="1:36">
      <c r="A2540" s="52">
        <v>0</v>
      </c>
      <c r="C2540" s="53"/>
      <c r="D2540" s="62">
        <v>2009</v>
      </c>
      <c r="E2540" s="62">
        <v>7</v>
      </c>
      <c r="F2540" s="62">
        <v>2010</v>
      </c>
      <c r="G2540" s="62">
        <v>2010</v>
      </c>
      <c r="H2540" s="131">
        <v>2325.944838570631</v>
      </c>
      <c r="I2540" s="131">
        <v>1022.8781795304078</v>
      </c>
      <c r="J2540" s="131">
        <v>718.537951905863</v>
      </c>
      <c r="K2540" s="131">
        <v>10800.023595812403</v>
      </c>
      <c r="L2540" s="131">
        <v>5096.9124072265386</v>
      </c>
      <c r="M2540" s="131">
        <v>217.56465561970734</v>
      </c>
      <c r="N2540" s="131">
        <v>11826.67447093688</v>
      </c>
      <c r="O2540" s="131">
        <v>1108.5967757544865</v>
      </c>
      <c r="P2540" s="131">
        <v>1279.7343130294105</v>
      </c>
      <c r="Q2540" s="131">
        <v>1914.5847175801316</v>
      </c>
      <c r="R2540" s="131">
        <v>8029.8388390196678</v>
      </c>
      <c r="S2540" s="131">
        <v>2198.5070947592499</v>
      </c>
      <c r="T2540" s="131">
        <v>2845.6070775950711</v>
      </c>
      <c r="U2540" s="131">
        <v>20783.92696200325</v>
      </c>
      <c r="V2540" s="131">
        <v>24420.01623508078</v>
      </c>
      <c r="W2540" s="131">
        <v>2558.5349098325541</v>
      </c>
      <c r="X2540" s="132">
        <v>37168.960329416266</v>
      </c>
      <c r="Y2540" s="131">
        <v>6.0307499831227398</v>
      </c>
      <c r="Z2540" s="131">
        <v>146.05205210330817</v>
      </c>
      <c r="AA2540" s="131">
        <v>1457.9932872718903</v>
      </c>
      <c r="AB2540" s="131">
        <v>1091.0764634214772</v>
      </c>
      <c r="AC2540" s="131">
        <v>6138.4733253186623</v>
      </c>
      <c r="AD2540" s="131">
        <v>1665.0885051693701</v>
      </c>
      <c r="AE2540" s="131">
        <v>382.96512263650345</v>
      </c>
      <c r="AF2540" s="131">
        <v>12242.081488600827</v>
      </c>
      <c r="AG2540" s="131">
        <v>9573.7017021327265</v>
      </c>
      <c r="AH2540" s="43">
        <v>167020.30605031116</v>
      </c>
      <c r="AJ2540" s="69"/>
    </row>
    <row r="2541" spans="1:36">
      <c r="A2541" s="52">
        <v>0</v>
      </c>
      <c r="C2541" s="53"/>
      <c r="D2541" s="62">
        <v>2009</v>
      </c>
      <c r="E2541" s="62">
        <v>8</v>
      </c>
      <c r="F2541" s="62">
        <v>2010</v>
      </c>
      <c r="G2541" s="62">
        <v>2010</v>
      </c>
      <c r="H2541" s="131">
        <v>2225.7127411920069</v>
      </c>
      <c r="I2541" s="131">
        <v>1103.5250326251601</v>
      </c>
      <c r="J2541" s="131">
        <v>693.04214240249848</v>
      </c>
      <c r="K2541" s="131">
        <v>10912.353820601194</v>
      </c>
      <c r="L2541" s="131">
        <v>5225.4457073160629</v>
      </c>
      <c r="M2541" s="131">
        <v>223.32087338721539</v>
      </c>
      <c r="N2541" s="131">
        <v>11898.574374777862</v>
      </c>
      <c r="O2541" s="131">
        <v>1134.9833439746512</v>
      </c>
      <c r="P2541" s="131">
        <v>1211.7261989322969</v>
      </c>
      <c r="Q2541" s="131">
        <v>1823.3589686202697</v>
      </c>
      <c r="R2541" s="131">
        <v>9265.2119196090007</v>
      </c>
      <c r="S2541" s="131">
        <v>2238.7897947657716</v>
      </c>
      <c r="T2541" s="131">
        <v>3013.4660260321425</v>
      </c>
      <c r="U2541" s="131">
        <v>22871.679937861729</v>
      </c>
      <c r="V2541" s="131">
        <v>24713.710627879875</v>
      </c>
      <c r="W2541" s="131">
        <v>2631.8334975099915</v>
      </c>
      <c r="X2541" s="132">
        <v>38855.620616762768</v>
      </c>
      <c r="Y2541" s="131">
        <v>18.19695046990855</v>
      </c>
      <c r="Z2541" s="131">
        <v>182.44157128575586</v>
      </c>
      <c r="AA2541" s="131">
        <v>1457.4622017067436</v>
      </c>
      <c r="AB2541" s="131">
        <v>1154.6398011688123</v>
      </c>
      <c r="AC2541" s="131">
        <v>6658.7221758516025</v>
      </c>
      <c r="AD2541" s="131">
        <v>1697.6347140152091</v>
      </c>
      <c r="AE2541" s="131">
        <v>502.25507093972396</v>
      </c>
      <c r="AF2541" s="131">
        <v>12559.124634547305</v>
      </c>
      <c r="AG2541" s="131">
        <v>9846.1003330140702</v>
      </c>
      <c r="AH2541" s="43">
        <v>174118.93307724962</v>
      </c>
      <c r="AJ2541" s="69"/>
    </row>
    <row r="2542" spans="1:36">
      <c r="A2542" s="52">
        <v>0</v>
      </c>
      <c r="C2542" s="53"/>
      <c r="D2542" s="62">
        <v>2009</v>
      </c>
      <c r="E2542" s="62">
        <v>9</v>
      </c>
      <c r="F2542" s="62">
        <v>2010</v>
      </c>
      <c r="G2542" s="62">
        <v>2010</v>
      </c>
      <c r="H2542" s="131">
        <v>1743.7584046947891</v>
      </c>
      <c r="I2542" s="131">
        <v>1045.6281642629947</v>
      </c>
      <c r="J2542" s="131">
        <v>621.50772147108353</v>
      </c>
      <c r="K2542" s="131">
        <v>10099.014726142881</v>
      </c>
      <c r="L2542" s="131">
        <v>4740.395743642659</v>
      </c>
      <c r="M2542" s="131">
        <v>214.61013676558815</v>
      </c>
      <c r="N2542" s="131">
        <v>10873.237532301759</v>
      </c>
      <c r="O2542" s="131">
        <v>1094.3608612891999</v>
      </c>
      <c r="P2542" s="131">
        <v>1092.5708645485336</v>
      </c>
      <c r="Q2542" s="131">
        <v>1674.2336041909514</v>
      </c>
      <c r="R2542" s="131">
        <v>8725.4795408458704</v>
      </c>
      <c r="S2542" s="131">
        <v>2049.2124460931022</v>
      </c>
      <c r="T2542" s="131">
        <v>2904.0523432140644</v>
      </c>
      <c r="U2542" s="131">
        <v>29252.508000266171</v>
      </c>
      <c r="V2542" s="131">
        <v>22479.223973053366</v>
      </c>
      <c r="W2542" s="131">
        <v>2373.4763161201959</v>
      </c>
      <c r="X2542" s="132">
        <v>35426.50339450164</v>
      </c>
      <c r="Y2542" s="131">
        <v>6.9311744597695384</v>
      </c>
      <c r="Z2542" s="131">
        <v>168.44560236942985</v>
      </c>
      <c r="AA2542" s="131">
        <v>1419.8368320528612</v>
      </c>
      <c r="AB2542" s="131">
        <v>1079.4938107652961</v>
      </c>
      <c r="AC2542" s="131">
        <v>6042.0023036542188</v>
      </c>
      <c r="AD2542" s="131">
        <v>1746.9636234558754</v>
      </c>
      <c r="AE2542" s="131">
        <v>1317.5719839397891</v>
      </c>
      <c r="AF2542" s="131">
        <v>11552.200637116895</v>
      </c>
      <c r="AG2542" s="131">
        <v>8587.4345320311259</v>
      </c>
      <c r="AH2542" s="43">
        <v>168330.65427325011</v>
      </c>
      <c r="AJ2542" s="69"/>
    </row>
    <row r="2543" spans="1:36">
      <c r="A2543" s="52">
        <v>0</v>
      </c>
      <c r="C2543" s="53"/>
      <c r="D2543" s="62">
        <v>2009</v>
      </c>
      <c r="E2543" s="62">
        <v>10</v>
      </c>
      <c r="F2543" s="62">
        <v>2010</v>
      </c>
      <c r="G2543" s="62">
        <v>2010</v>
      </c>
      <c r="H2543" s="131">
        <v>1575.9046527972528</v>
      </c>
      <c r="I2543" s="131">
        <v>886.44528139919419</v>
      </c>
      <c r="J2543" s="131">
        <v>1403.8934595960941</v>
      </c>
      <c r="K2543" s="131">
        <v>8229.5232750792002</v>
      </c>
      <c r="L2543" s="131">
        <v>4082.521760497274</v>
      </c>
      <c r="M2543" s="131">
        <v>229.9940107991053</v>
      </c>
      <c r="N2543" s="131">
        <v>8063.5268439409101</v>
      </c>
      <c r="O2543" s="131">
        <v>814.41461091690599</v>
      </c>
      <c r="P2543" s="131">
        <v>780.79487274970279</v>
      </c>
      <c r="Q2543" s="131">
        <v>1393.2239473660034</v>
      </c>
      <c r="R2543" s="131">
        <v>5504.4084152741079</v>
      </c>
      <c r="S2543" s="131">
        <v>1888.9768171782696</v>
      </c>
      <c r="T2543" s="131">
        <v>4324.5054865924703</v>
      </c>
      <c r="U2543" s="131">
        <v>29971.456248495197</v>
      </c>
      <c r="V2543" s="131">
        <v>20464.749448917071</v>
      </c>
      <c r="W2543" s="131">
        <v>1620.0023376438583</v>
      </c>
      <c r="X2543" s="132">
        <v>31673.996853411412</v>
      </c>
      <c r="Y2543" s="131">
        <v>1.4658072875645549</v>
      </c>
      <c r="Z2543" s="131">
        <v>40.711803700724857</v>
      </c>
      <c r="AA2543" s="131">
        <v>1412.8101614986069</v>
      </c>
      <c r="AB2543" s="131">
        <v>987.821352547473</v>
      </c>
      <c r="AC2543" s="131">
        <v>6539.095605685151</v>
      </c>
      <c r="AD2543" s="131">
        <v>1572.6137865071851</v>
      </c>
      <c r="AE2543" s="131">
        <v>6969.3570734433506</v>
      </c>
      <c r="AF2543" s="131">
        <v>10203.27276971247</v>
      </c>
      <c r="AG2543" s="131">
        <v>5739.9391819658485</v>
      </c>
      <c r="AH2543" s="43">
        <v>156375.42586500244</v>
      </c>
      <c r="AJ2543" s="69"/>
    </row>
    <row r="2544" spans="1:36">
      <c r="A2544" s="52">
        <v>0</v>
      </c>
      <c r="C2544" s="53"/>
      <c r="D2544" s="62">
        <v>2009</v>
      </c>
      <c r="E2544" s="62">
        <v>11</v>
      </c>
      <c r="F2544" s="62">
        <v>2010</v>
      </c>
      <c r="G2544" s="62">
        <v>2010</v>
      </c>
      <c r="H2544" s="131">
        <v>1790.2933065915322</v>
      </c>
      <c r="I2544" s="131">
        <v>797.05358881223992</v>
      </c>
      <c r="J2544" s="131">
        <v>1529.8027014322429</v>
      </c>
      <c r="K2544" s="131">
        <v>6402.5125084729407</v>
      </c>
      <c r="L2544" s="131">
        <v>6302.298726481883</v>
      </c>
      <c r="M2544" s="131">
        <v>226.07163232036086</v>
      </c>
      <c r="N2544" s="131">
        <v>5317.1189503722217</v>
      </c>
      <c r="O2544" s="131">
        <v>672.89759078170687</v>
      </c>
      <c r="P2544" s="131">
        <v>536.612999887461</v>
      </c>
      <c r="Q2544" s="131">
        <v>1205.2235986768162</v>
      </c>
      <c r="R2544" s="131">
        <v>3865.9058813251718</v>
      </c>
      <c r="S2544" s="131">
        <v>1576.0316275802761</v>
      </c>
      <c r="T2544" s="131">
        <v>3515.7473778052549</v>
      </c>
      <c r="U2544" s="131">
        <v>24397.397142303224</v>
      </c>
      <c r="V2544" s="131">
        <v>16618.121504578896</v>
      </c>
      <c r="W2544" s="131">
        <v>1251.7712390039792</v>
      </c>
      <c r="X2544" s="132">
        <v>27604.224493570538</v>
      </c>
      <c r="Y2544" s="131">
        <v>0</v>
      </c>
      <c r="Z2544" s="131">
        <v>0.41164614459782456</v>
      </c>
      <c r="AA2544" s="131">
        <v>1287.0654407660877</v>
      </c>
      <c r="AB2544" s="131">
        <v>938.33611701232553</v>
      </c>
      <c r="AC2544" s="131">
        <v>5182.6811239756635</v>
      </c>
      <c r="AD2544" s="131">
        <v>1317.4419966939322</v>
      </c>
      <c r="AE2544" s="131">
        <v>5345.0145426950739</v>
      </c>
      <c r="AF2544" s="131">
        <v>8774.7432655983594</v>
      </c>
      <c r="AG2544" s="131">
        <v>4456.0733485965311</v>
      </c>
      <c r="AH2544" s="43">
        <v>130910.85235147932</v>
      </c>
      <c r="AJ2544" s="69"/>
    </row>
    <row r="2545" spans="1:36">
      <c r="A2545" s="52">
        <v>0</v>
      </c>
      <c r="C2545" s="53"/>
      <c r="D2545" s="62">
        <v>2009</v>
      </c>
      <c r="E2545" s="62">
        <v>12</v>
      </c>
      <c r="F2545" s="62">
        <v>2010</v>
      </c>
      <c r="G2545" s="62">
        <v>2010</v>
      </c>
      <c r="H2545" s="131">
        <v>1613.2766204426164</v>
      </c>
      <c r="I2545" s="131">
        <v>691.57943279135077</v>
      </c>
      <c r="J2545" s="131">
        <v>932.03152447756133</v>
      </c>
      <c r="K2545" s="131">
        <v>5105.0984121623596</v>
      </c>
      <c r="L2545" s="131">
        <v>5067.7432525605</v>
      </c>
      <c r="M2545" s="131">
        <v>219.2966149479841</v>
      </c>
      <c r="N2545" s="131">
        <v>4309.4324991269714</v>
      </c>
      <c r="O2545" s="131">
        <v>582.30905338147568</v>
      </c>
      <c r="P2545" s="131">
        <v>531.08051910590268</v>
      </c>
      <c r="Q2545" s="131">
        <v>1115.3850624093197</v>
      </c>
      <c r="R2545" s="131">
        <v>3759.2090853317582</v>
      </c>
      <c r="S2545" s="131">
        <v>1248.5979277741751</v>
      </c>
      <c r="T2545" s="131">
        <v>2744.2254547132316</v>
      </c>
      <c r="U2545" s="131">
        <v>16554.622446807865</v>
      </c>
      <c r="V2545" s="131">
        <v>14112.481169032742</v>
      </c>
      <c r="W2545" s="131">
        <v>978.39931160155038</v>
      </c>
      <c r="X2545" s="132">
        <v>16090.245835545131</v>
      </c>
      <c r="Y2545" s="131">
        <v>0.16752083286452057</v>
      </c>
      <c r="Z2545" s="131">
        <v>33.26100848350422</v>
      </c>
      <c r="AA2545" s="131">
        <v>526.18323685342693</v>
      </c>
      <c r="AB2545" s="131">
        <v>444.56669260024967</v>
      </c>
      <c r="AC2545" s="131">
        <v>5266.9172544721569</v>
      </c>
      <c r="AD2545" s="131">
        <v>1182.229145747754</v>
      </c>
      <c r="AE2545" s="131">
        <v>733.49512308566773</v>
      </c>
      <c r="AF2545" s="131">
        <v>8397.0812184421357</v>
      </c>
      <c r="AG2545" s="131">
        <v>3334.0581530325253</v>
      </c>
      <c r="AH2545" s="43">
        <v>95572.973575762764</v>
      </c>
      <c r="AJ2545" s="69"/>
    </row>
    <row r="2546" spans="1:36">
      <c r="A2546" s="52">
        <v>0</v>
      </c>
      <c r="C2546" s="53"/>
      <c r="D2546" s="62">
        <v>2010</v>
      </c>
      <c r="E2546" s="62">
        <v>1</v>
      </c>
      <c r="F2546" s="62">
        <v>2010</v>
      </c>
      <c r="G2546" s="62">
        <v>2010</v>
      </c>
      <c r="H2546" s="131">
        <v>1847.9917834058938</v>
      </c>
      <c r="I2546" s="131">
        <v>741.36805917224046</v>
      </c>
      <c r="J2546" s="131">
        <v>477.54571430718113</v>
      </c>
      <c r="K2546" s="131">
        <v>6138.0089625890487</v>
      </c>
      <c r="L2546" s="131">
        <v>5201.3457135492781</v>
      </c>
      <c r="M2546" s="131">
        <v>206.15410004517813</v>
      </c>
      <c r="N2546" s="131">
        <v>4772.9044024611394</v>
      </c>
      <c r="O2546" s="131">
        <v>758.47348224345671</v>
      </c>
      <c r="P2546" s="131">
        <v>494.08440612446248</v>
      </c>
      <c r="Q2546" s="131">
        <v>1106.7314975188481</v>
      </c>
      <c r="R2546" s="131">
        <v>3762.6564777709636</v>
      </c>
      <c r="S2546" s="131">
        <v>1415.2986813814123</v>
      </c>
      <c r="T2546" s="131">
        <v>1861.9573411639385</v>
      </c>
      <c r="U2546" s="131">
        <v>24785.844558197583</v>
      </c>
      <c r="V2546" s="131">
        <v>11107.13911307616</v>
      </c>
      <c r="W2546" s="131">
        <v>1181.9489718319305</v>
      </c>
      <c r="X2546" s="132">
        <v>14761.189388445162</v>
      </c>
      <c r="Y2546" s="131">
        <v>0</v>
      </c>
      <c r="Z2546" s="131">
        <v>0.28815230121847712</v>
      </c>
      <c r="AA2546" s="131">
        <v>1234.569675288087</v>
      </c>
      <c r="AB2546" s="131">
        <v>768.59846324999762</v>
      </c>
      <c r="AC2546" s="131">
        <v>3346.7277493023071</v>
      </c>
      <c r="AD2546" s="131">
        <v>1175.8761801379712</v>
      </c>
      <c r="AE2546" s="131">
        <v>586.97784699803219</v>
      </c>
      <c r="AF2546" s="131">
        <v>8900.1761476863467</v>
      </c>
      <c r="AG2546" s="131">
        <v>3629.1656956202132</v>
      </c>
      <c r="AH2546" s="43">
        <v>100263.02256386806</v>
      </c>
      <c r="AJ2546" s="69"/>
    </row>
    <row r="2547" spans="1:36">
      <c r="A2547" s="52">
        <v>0</v>
      </c>
      <c r="C2547" s="53"/>
      <c r="D2547" s="62">
        <v>2010</v>
      </c>
      <c r="E2547" s="62">
        <v>2</v>
      </c>
      <c r="F2547" s="62">
        <v>2010</v>
      </c>
      <c r="G2547" s="62">
        <v>2010</v>
      </c>
      <c r="H2547" s="131">
        <v>2359.1554736302151</v>
      </c>
      <c r="I2547" s="131">
        <v>680.72376997344475</v>
      </c>
      <c r="J2547" s="131">
        <v>535.30373710992001</v>
      </c>
      <c r="K2547" s="131">
        <v>3376.2990161242028</v>
      </c>
      <c r="L2547" s="131">
        <v>6148.6344168494516</v>
      </c>
      <c r="M2547" s="131">
        <v>203.35240113178924</v>
      </c>
      <c r="N2547" s="131">
        <v>4308.2745211734564</v>
      </c>
      <c r="O2547" s="131">
        <v>621.96910804673848</v>
      </c>
      <c r="P2547" s="131">
        <v>481.02474060609046</v>
      </c>
      <c r="Q2547" s="131">
        <v>978.6124967167824</v>
      </c>
      <c r="R2547" s="131">
        <v>2390.3357325341899</v>
      </c>
      <c r="S2547" s="131">
        <v>1108.553380591007</v>
      </c>
      <c r="T2547" s="131">
        <v>1307.2270081481952</v>
      </c>
      <c r="U2547" s="131">
        <v>16552.778882327293</v>
      </c>
      <c r="V2547" s="131">
        <v>10585.894384235698</v>
      </c>
      <c r="W2547" s="131">
        <v>1050.6254174209423</v>
      </c>
      <c r="X2547" s="132">
        <v>12839.695014173487</v>
      </c>
      <c r="Y2547" s="131">
        <v>0</v>
      </c>
      <c r="Z2547" s="131">
        <v>2.4698768675869474</v>
      </c>
      <c r="AA2547" s="131">
        <v>1231.5465728403267</v>
      </c>
      <c r="AB2547" s="131">
        <v>670.75800707298856</v>
      </c>
      <c r="AC2547" s="131">
        <v>3569.1461800486172</v>
      </c>
      <c r="AD2547" s="131">
        <v>988.31081579780766</v>
      </c>
      <c r="AE2547" s="131">
        <v>232.91773087977171</v>
      </c>
      <c r="AF2547" s="131">
        <v>8172.9590871528162</v>
      </c>
      <c r="AG2547" s="131">
        <v>2862.1893517576182</v>
      </c>
      <c r="AH2547" s="43">
        <v>83258.757123210438</v>
      </c>
      <c r="AJ2547" s="69"/>
    </row>
    <row r="2548" spans="1:36">
      <c r="A2548" s="52">
        <v>0</v>
      </c>
      <c r="C2548" s="53"/>
      <c r="D2548" s="62">
        <v>2010</v>
      </c>
      <c r="E2548" s="62">
        <v>3</v>
      </c>
      <c r="F2548" s="62">
        <v>2010</v>
      </c>
      <c r="G2548" s="62">
        <v>2010</v>
      </c>
      <c r="H2548" s="131">
        <v>2676.2170064159313</v>
      </c>
      <c r="I2548" s="131">
        <v>791.89379846051918</v>
      </c>
      <c r="J2548" s="131">
        <v>464.22943163663399</v>
      </c>
      <c r="K2548" s="131">
        <v>5868.4164230959404</v>
      </c>
      <c r="L2548" s="131">
        <v>5521.175399099584</v>
      </c>
      <c r="M2548" s="131">
        <v>234.93518888271845</v>
      </c>
      <c r="N2548" s="131">
        <v>4794.449810444723</v>
      </c>
      <c r="O2548" s="131">
        <v>677.87013555268004</v>
      </c>
      <c r="P2548" s="131">
        <v>783.76811072074429</v>
      </c>
      <c r="Q2548" s="131">
        <v>1112.7427525190994</v>
      </c>
      <c r="R2548" s="131">
        <v>3233.2231839199621</v>
      </c>
      <c r="S2548" s="131">
        <v>1356.2173880385135</v>
      </c>
      <c r="T2548" s="131">
        <v>1584.6847099087884</v>
      </c>
      <c r="U2548" s="131">
        <v>23324.23311864859</v>
      </c>
      <c r="V2548" s="131">
        <v>13061.344946390198</v>
      </c>
      <c r="W2548" s="131">
        <v>1185.4622744703545</v>
      </c>
      <c r="X2548" s="132">
        <v>15320.611801207799</v>
      </c>
      <c r="Y2548" s="131">
        <v>0</v>
      </c>
      <c r="Z2548" s="131">
        <v>6.0100337111282389</v>
      </c>
      <c r="AA2548" s="131">
        <v>1377.6768087273379</v>
      </c>
      <c r="AB2548" s="131">
        <v>701.36257709948313</v>
      </c>
      <c r="AC2548" s="131">
        <v>2582.6572312995795</v>
      </c>
      <c r="AD2548" s="131">
        <v>1150.0566407613139</v>
      </c>
      <c r="AE2548" s="131">
        <v>2335.0841360064032</v>
      </c>
      <c r="AF2548" s="131">
        <v>9197.8520091632727</v>
      </c>
      <c r="AG2548" s="131">
        <v>3588.4773911797529</v>
      </c>
      <c r="AH2548" s="43">
        <v>102930.65230736104</v>
      </c>
      <c r="AJ2548" s="69"/>
    </row>
    <row r="2549" spans="1:36">
      <c r="A2549" s="52">
        <v>0</v>
      </c>
      <c r="C2549" s="53"/>
      <c r="D2549" s="62">
        <v>2010</v>
      </c>
      <c r="E2549" s="62">
        <v>4</v>
      </c>
      <c r="F2549" s="62">
        <v>2010</v>
      </c>
      <c r="G2549" s="62">
        <v>2010</v>
      </c>
      <c r="H2549" s="131">
        <v>2541.2937998847055</v>
      </c>
      <c r="I2549" s="131">
        <v>882.59219120148055</v>
      </c>
      <c r="J2549" s="131">
        <v>629.76273410221552</v>
      </c>
      <c r="K2549" s="131">
        <v>6723.4914712395966</v>
      </c>
      <c r="L2549" s="131">
        <v>7497.2889699946909</v>
      </c>
      <c r="M2549" s="131">
        <v>225.66411247841333</v>
      </c>
      <c r="N2549" s="131">
        <v>6102.0525516503858</v>
      </c>
      <c r="O2549" s="131">
        <v>771.46626051599969</v>
      </c>
      <c r="P2549" s="131">
        <v>852.34076367311877</v>
      </c>
      <c r="Q2549" s="131">
        <v>1271.7437501631166</v>
      </c>
      <c r="R2549" s="131">
        <v>3591.6227203808758</v>
      </c>
      <c r="S2549" s="131">
        <v>1075.9956757297687</v>
      </c>
      <c r="T2549" s="131">
        <v>3640.4108702718609</v>
      </c>
      <c r="U2549" s="131">
        <v>23678.658390037908</v>
      </c>
      <c r="V2549" s="131">
        <v>19166.367481153899</v>
      </c>
      <c r="W2549" s="131">
        <v>1430.9496735636069</v>
      </c>
      <c r="X2549" s="132">
        <v>20586.265186861761</v>
      </c>
      <c r="Y2549" s="131">
        <v>0</v>
      </c>
      <c r="Z2549" s="131">
        <v>0.32931691567825971</v>
      </c>
      <c r="AA2549" s="131">
        <v>1194.8608161093966</v>
      </c>
      <c r="AB2549" s="131">
        <v>835.83434940051188</v>
      </c>
      <c r="AC2549" s="131">
        <v>3862.3454901348473</v>
      </c>
      <c r="AD2549" s="131">
        <v>1309.2884579434092</v>
      </c>
      <c r="AE2549" s="131">
        <v>4540.4277832634498</v>
      </c>
      <c r="AF2549" s="131">
        <v>9491.5425449551312</v>
      </c>
      <c r="AG2549" s="131">
        <v>4664.0638737797553</v>
      </c>
      <c r="AH2549" s="43">
        <v>126566.65923540559</v>
      </c>
      <c r="AJ2549" s="69"/>
    </row>
    <row r="2550" spans="1:36">
      <c r="A2550" s="52">
        <v>0</v>
      </c>
      <c r="C2550" s="53"/>
      <c r="D2550" s="62">
        <v>2010</v>
      </c>
      <c r="E2550" s="62">
        <v>5</v>
      </c>
      <c r="F2550" s="62">
        <v>2010</v>
      </c>
      <c r="G2550" s="62">
        <v>2011</v>
      </c>
      <c r="H2550" s="131">
        <v>1951.9050596103998</v>
      </c>
      <c r="I2550" s="131">
        <v>945.11276780090236</v>
      </c>
      <c r="J2550" s="131">
        <v>679.26574427382252</v>
      </c>
      <c r="K2550" s="131">
        <v>9403.5603068151268</v>
      </c>
      <c r="L2550" s="131">
        <v>4301.3118999879007</v>
      </c>
      <c r="M2550" s="131">
        <v>228.10923153009821</v>
      </c>
      <c r="N2550" s="131">
        <v>9171.8521064189299</v>
      </c>
      <c r="O2550" s="131">
        <v>913.70510166634017</v>
      </c>
      <c r="P2550" s="131">
        <v>1279.3955897162537</v>
      </c>
      <c r="Q2550" s="131">
        <v>1538.5179624545019</v>
      </c>
      <c r="R2550" s="131">
        <v>7451.3663877209665</v>
      </c>
      <c r="S2550" s="131">
        <v>2036.8789774491299</v>
      </c>
      <c r="T2550" s="131">
        <v>2556.9341032046136</v>
      </c>
      <c r="U2550" s="131">
        <v>22785.241903238704</v>
      </c>
      <c r="V2550" s="131">
        <v>21516.218239442758</v>
      </c>
      <c r="W2550" s="131">
        <v>1977.3606891711402</v>
      </c>
      <c r="X2550" s="132">
        <v>32030.572973365059</v>
      </c>
      <c r="Y2550" s="131">
        <v>0.43974218626936651</v>
      </c>
      <c r="Z2550" s="131">
        <v>6.257021397886934</v>
      </c>
      <c r="AA2550" s="131">
        <v>1393.2825537955064</v>
      </c>
      <c r="AB2550" s="131">
        <v>1006.607850148352</v>
      </c>
      <c r="AC2550" s="131">
        <v>5001.3481461795382</v>
      </c>
      <c r="AD2550" s="131">
        <v>1575.7732827730129</v>
      </c>
      <c r="AE2550" s="131">
        <v>349.51640288080995</v>
      </c>
      <c r="AF2550" s="131">
        <v>11217.048730601417</v>
      </c>
      <c r="AG2550" s="131">
        <v>7109.1890792230879</v>
      </c>
      <c r="AH2550" s="43">
        <v>148426.77185305252</v>
      </c>
      <c r="AJ2550" s="69"/>
    </row>
    <row r="2551" spans="1:36">
      <c r="A2551" s="52">
        <v>0</v>
      </c>
      <c r="C2551" s="53"/>
      <c r="D2551" s="62">
        <v>2010</v>
      </c>
      <c r="E2551" s="62">
        <v>6</v>
      </c>
      <c r="F2551" s="62">
        <v>2010</v>
      </c>
      <c r="G2551" s="62">
        <v>2011</v>
      </c>
      <c r="H2551" s="131">
        <v>2659.8517657660886</v>
      </c>
      <c r="I2551" s="131">
        <v>952.41688661048101</v>
      </c>
      <c r="J2551" s="131">
        <v>585.67284696741615</v>
      </c>
      <c r="K2551" s="131">
        <v>20523.631951929085</v>
      </c>
      <c r="L2551" s="131">
        <v>4698.0811378311009</v>
      </c>
      <c r="M2551" s="131">
        <v>215.83269629143061</v>
      </c>
      <c r="N2551" s="131">
        <v>11026.546795298955</v>
      </c>
      <c r="O2551" s="131">
        <v>987.13033937321188</v>
      </c>
      <c r="P2551" s="131">
        <v>1608.1077471729157</v>
      </c>
      <c r="Q2551" s="131">
        <v>1779.0342202118213</v>
      </c>
      <c r="R2551" s="131">
        <v>8891.2129323606805</v>
      </c>
      <c r="S2551" s="131">
        <v>2072.7852853561776</v>
      </c>
      <c r="T2551" s="131">
        <v>2362.7951429945933</v>
      </c>
      <c r="U2551" s="131">
        <v>18056.331413809232</v>
      </c>
      <c r="V2551" s="131">
        <v>23074.631339833912</v>
      </c>
      <c r="W2551" s="131">
        <v>2271.9973430692939</v>
      </c>
      <c r="X2551" s="132">
        <v>38426.247642729482</v>
      </c>
      <c r="Y2551" s="131">
        <v>3.1828958244258909</v>
      </c>
      <c r="Z2551" s="131">
        <v>126.7046833072104</v>
      </c>
      <c r="AA2551" s="131">
        <v>1426.2507115704066</v>
      </c>
      <c r="AB2551" s="131">
        <v>1018.9909300206107</v>
      </c>
      <c r="AC2551" s="131">
        <v>5273.4884236416456</v>
      </c>
      <c r="AD2551" s="131">
        <v>1547.2698702243083</v>
      </c>
      <c r="AE2551" s="131">
        <v>389.43117608979833</v>
      </c>
      <c r="AF2551" s="131">
        <v>11455.923558724946</v>
      </c>
      <c r="AG2551" s="131">
        <v>8591.441987038128</v>
      </c>
      <c r="AH2551" s="43">
        <v>170024.99172404737</v>
      </c>
      <c r="AJ2551" s="69"/>
    </row>
    <row r="2552" spans="1:36">
      <c r="A2552" s="52">
        <v>0</v>
      </c>
      <c r="C2552" s="53"/>
      <c r="D2552" s="62">
        <v>2010</v>
      </c>
      <c r="E2552" s="62">
        <v>7</v>
      </c>
      <c r="F2552" s="62">
        <v>2011</v>
      </c>
      <c r="G2552" s="62">
        <v>2011</v>
      </c>
      <c r="H2552" s="131">
        <v>2325.944838570631</v>
      </c>
      <c r="I2552" s="131">
        <v>1022.8781795304078</v>
      </c>
      <c r="J2552" s="131">
        <v>718.537951905863</v>
      </c>
      <c r="K2552" s="131">
        <v>10800.023595812403</v>
      </c>
      <c r="L2552" s="131">
        <v>5096.9124072265386</v>
      </c>
      <c r="M2552" s="131">
        <v>217.56465561970734</v>
      </c>
      <c r="N2552" s="131">
        <v>11826.67447093688</v>
      </c>
      <c r="O2552" s="131">
        <v>1108.5967757544865</v>
      </c>
      <c r="P2552" s="131">
        <v>1279.7343130294105</v>
      </c>
      <c r="Q2552" s="131">
        <v>1914.5847175801316</v>
      </c>
      <c r="R2552" s="131">
        <v>8029.8388390196678</v>
      </c>
      <c r="S2552" s="131">
        <v>2198.5070947592499</v>
      </c>
      <c r="T2552" s="131">
        <v>2845.6070775950711</v>
      </c>
      <c r="U2552" s="131">
        <v>20783.92696200325</v>
      </c>
      <c r="V2552" s="131">
        <v>24420.01623508078</v>
      </c>
      <c r="W2552" s="131">
        <v>2558.5349098325541</v>
      </c>
      <c r="X2552" s="132">
        <v>37168.960329416266</v>
      </c>
      <c r="Y2552" s="131">
        <v>6.0307499831227398</v>
      </c>
      <c r="Z2552" s="131">
        <v>146.05205210330817</v>
      </c>
      <c r="AA2552" s="131">
        <v>1457.9932872718903</v>
      </c>
      <c r="AB2552" s="131">
        <v>1091.0764634214772</v>
      </c>
      <c r="AC2552" s="131">
        <v>6138.4733253186623</v>
      </c>
      <c r="AD2552" s="131">
        <v>1665.0885051693701</v>
      </c>
      <c r="AE2552" s="131">
        <v>382.96512263650345</v>
      </c>
      <c r="AF2552" s="131">
        <v>12242.081488600827</v>
      </c>
      <c r="AG2552" s="131">
        <v>9573.7017021327265</v>
      </c>
      <c r="AH2552" s="43">
        <v>167020.30605031116</v>
      </c>
      <c r="AJ2552" s="69"/>
    </row>
    <row r="2553" spans="1:36">
      <c r="A2553" s="52">
        <v>0</v>
      </c>
      <c r="C2553" s="53"/>
      <c r="D2553" s="62">
        <v>2010</v>
      </c>
      <c r="E2553" s="62">
        <v>8</v>
      </c>
      <c r="F2553" s="62">
        <v>2011</v>
      </c>
      <c r="G2553" s="62">
        <v>2011</v>
      </c>
      <c r="H2553" s="131">
        <v>2225.7127411920069</v>
      </c>
      <c r="I2553" s="131">
        <v>1103.5250326251601</v>
      </c>
      <c r="J2553" s="131">
        <v>693.04214240249848</v>
      </c>
      <c r="K2553" s="131">
        <v>10912.353820601194</v>
      </c>
      <c r="L2553" s="131">
        <v>5225.4457073160629</v>
      </c>
      <c r="M2553" s="131">
        <v>223.32087338721539</v>
      </c>
      <c r="N2553" s="131">
        <v>11898.574374777862</v>
      </c>
      <c r="O2553" s="131">
        <v>1134.9833439746512</v>
      </c>
      <c r="P2553" s="131">
        <v>1211.7261989322969</v>
      </c>
      <c r="Q2553" s="131">
        <v>1823.3589686202697</v>
      </c>
      <c r="R2553" s="131">
        <v>9265.2119196090007</v>
      </c>
      <c r="S2553" s="131">
        <v>2238.7897947657716</v>
      </c>
      <c r="T2553" s="131">
        <v>3013.4660260321425</v>
      </c>
      <c r="U2553" s="131">
        <v>22871.679937861729</v>
      </c>
      <c r="V2553" s="131">
        <v>24713.710627879875</v>
      </c>
      <c r="W2553" s="131">
        <v>2631.8334975099915</v>
      </c>
      <c r="X2553" s="132">
        <v>38855.620616762768</v>
      </c>
      <c r="Y2553" s="131">
        <v>18.19695046990855</v>
      </c>
      <c r="Z2553" s="131">
        <v>182.44157128575586</v>
      </c>
      <c r="AA2553" s="131">
        <v>1457.4622017067436</v>
      </c>
      <c r="AB2553" s="131">
        <v>1154.6398011688123</v>
      </c>
      <c r="AC2553" s="131">
        <v>6658.7221758516025</v>
      </c>
      <c r="AD2553" s="131">
        <v>1697.6347140152091</v>
      </c>
      <c r="AE2553" s="131">
        <v>502.25507093972396</v>
      </c>
      <c r="AF2553" s="131">
        <v>12559.124634547305</v>
      </c>
      <c r="AG2553" s="131">
        <v>9846.1003330140702</v>
      </c>
      <c r="AH2553" s="43">
        <v>174118.93307724962</v>
      </c>
      <c r="AJ2553" s="69"/>
    </row>
    <row r="2554" spans="1:36">
      <c r="A2554" s="52">
        <v>0</v>
      </c>
      <c r="C2554" s="53"/>
      <c r="D2554" s="62">
        <v>2010</v>
      </c>
      <c r="E2554" s="62">
        <v>9</v>
      </c>
      <c r="F2554" s="62">
        <v>2011</v>
      </c>
      <c r="G2554" s="62">
        <v>2011</v>
      </c>
      <c r="H2554" s="131">
        <v>1743.7584046947891</v>
      </c>
      <c r="I2554" s="131">
        <v>1045.6281642629947</v>
      </c>
      <c r="J2554" s="131">
        <v>621.50772147108353</v>
      </c>
      <c r="K2554" s="131">
        <v>10099.014726142881</v>
      </c>
      <c r="L2554" s="131">
        <v>4740.395743642659</v>
      </c>
      <c r="M2554" s="131">
        <v>214.61013676558815</v>
      </c>
      <c r="N2554" s="131">
        <v>10873.237532301759</v>
      </c>
      <c r="O2554" s="131">
        <v>1094.3608612891999</v>
      </c>
      <c r="P2554" s="131">
        <v>1092.5708645485336</v>
      </c>
      <c r="Q2554" s="131">
        <v>1674.2336041909514</v>
      </c>
      <c r="R2554" s="131">
        <v>8725.4795408458704</v>
      </c>
      <c r="S2554" s="131">
        <v>2049.2124460931022</v>
      </c>
      <c r="T2554" s="131">
        <v>2904.0523432140644</v>
      </c>
      <c r="U2554" s="131">
        <v>29252.508000266171</v>
      </c>
      <c r="V2554" s="131">
        <v>22479.223973053366</v>
      </c>
      <c r="W2554" s="131">
        <v>2373.4763161201959</v>
      </c>
      <c r="X2554" s="132">
        <v>35426.50339450164</v>
      </c>
      <c r="Y2554" s="131">
        <v>6.9311744597695384</v>
      </c>
      <c r="Z2554" s="131">
        <v>168.44560236942985</v>
      </c>
      <c r="AA2554" s="131">
        <v>1419.8368320528612</v>
      </c>
      <c r="AB2554" s="131">
        <v>1079.4938107652961</v>
      </c>
      <c r="AC2554" s="131">
        <v>6042.0023036542188</v>
      </c>
      <c r="AD2554" s="131">
        <v>1746.9636234558754</v>
      </c>
      <c r="AE2554" s="131">
        <v>1317.5719839397891</v>
      </c>
      <c r="AF2554" s="131">
        <v>11552.200637116895</v>
      </c>
      <c r="AG2554" s="131">
        <v>8587.4345320311259</v>
      </c>
      <c r="AH2554" s="43">
        <v>168330.65427325011</v>
      </c>
      <c r="AJ2554" s="69"/>
    </row>
    <row r="2555" spans="1:36">
      <c r="A2555" s="52">
        <v>0</v>
      </c>
      <c r="C2555" s="53"/>
      <c r="D2555" s="62">
        <v>2010</v>
      </c>
      <c r="E2555" s="62">
        <v>10</v>
      </c>
      <c r="F2555" s="62">
        <v>2011</v>
      </c>
      <c r="G2555" s="62">
        <v>2011</v>
      </c>
      <c r="H2555" s="131">
        <v>1575.9046527972528</v>
      </c>
      <c r="I2555" s="131">
        <v>886.44528139919419</v>
      </c>
      <c r="J2555" s="131">
        <v>1403.8934595960941</v>
      </c>
      <c r="K2555" s="131">
        <v>8229.5232750792002</v>
      </c>
      <c r="L2555" s="131">
        <v>4082.521760497274</v>
      </c>
      <c r="M2555" s="131">
        <v>229.9940107991053</v>
      </c>
      <c r="N2555" s="131">
        <v>8063.5268439409101</v>
      </c>
      <c r="O2555" s="131">
        <v>814.41461091690599</v>
      </c>
      <c r="P2555" s="131">
        <v>780.79487274970279</v>
      </c>
      <c r="Q2555" s="131">
        <v>1393.2239473660034</v>
      </c>
      <c r="R2555" s="131">
        <v>5504.4084152741079</v>
      </c>
      <c r="S2555" s="131">
        <v>1888.9768171782696</v>
      </c>
      <c r="T2555" s="131">
        <v>4324.5054865924703</v>
      </c>
      <c r="U2555" s="131">
        <v>29971.456248495197</v>
      </c>
      <c r="V2555" s="131">
        <v>20464.749448917071</v>
      </c>
      <c r="W2555" s="131">
        <v>1620.0023376438583</v>
      </c>
      <c r="X2555" s="132">
        <v>31673.996853411412</v>
      </c>
      <c r="Y2555" s="131">
        <v>1.4658072875645549</v>
      </c>
      <c r="Z2555" s="131">
        <v>40.711803700724857</v>
      </c>
      <c r="AA2555" s="131">
        <v>1412.8101614986069</v>
      </c>
      <c r="AB2555" s="131">
        <v>987.821352547473</v>
      </c>
      <c r="AC2555" s="131">
        <v>6539.095605685151</v>
      </c>
      <c r="AD2555" s="131">
        <v>1572.6137865071851</v>
      </c>
      <c r="AE2555" s="131">
        <v>6969.3570734433506</v>
      </c>
      <c r="AF2555" s="131">
        <v>10203.27276971247</v>
      </c>
      <c r="AG2555" s="131">
        <v>5739.9391819658485</v>
      </c>
      <c r="AH2555" s="43">
        <v>156375.42586500244</v>
      </c>
      <c r="AJ2555" s="69"/>
    </row>
    <row r="2556" spans="1:36">
      <c r="A2556" s="52">
        <v>0</v>
      </c>
      <c r="C2556" s="53"/>
      <c r="D2556" s="62">
        <v>2010</v>
      </c>
      <c r="E2556" s="62">
        <v>11</v>
      </c>
      <c r="F2556" s="62">
        <v>2011</v>
      </c>
      <c r="G2556" s="62">
        <v>2011</v>
      </c>
      <c r="H2556" s="131">
        <v>1790.2933065915322</v>
      </c>
      <c r="I2556" s="131">
        <v>797.05358881223992</v>
      </c>
      <c r="J2556" s="131">
        <v>1529.8027014322429</v>
      </c>
      <c r="K2556" s="131">
        <v>6402.5125084729407</v>
      </c>
      <c r="L2556" s="131">
        <v>6302.298726481883</v>
      </c>
      <c r="M2556" s="131">
        <v>226.07163232036086</v>
      </c>
      <c r="N2556" s="131">
        <v>5317.1189503722217</v>
      </c>
      <c r="O2556" s="131">
        <v>672.89759078170687</v>
      </c>
      <c r="P2556" s="131">
        <v>536.612999887461</v>
      </c>
      <c r="Q2556" s="131">
        <v>1205.2235986768162</v>
      </c>
      <c r="R2556" s="131">
        <v>3865.9058813251718</v>
      </c>
      <c r="S2556" s="131">
        <v>1576.0316275802761</v>
      </c>
      <c r="T2556" s="131">
        <v>3515.7473778052549</v>
      </c>
      <c r="U2556" s="131">
        <v>24397.397142303224</v>
      </c>
      <c r="V2556" s="131">
        <v>16618.121504578896</v>
      </c>
      <c r="W2556" s="131">
        <v>1251.7712390039792</v>
      </c>
      <c r="X2556" s="132">
        <v>27604.224493570538</v>
      </c>
      <c r="Y2556" s="131">
        <v>0</v>
      </c>
      <c r="Z2556" s="131">
        <v>0.41164614459782456</v>
      </c>
      <c r="AA2556" s="131">
        <v>1287.0654407660877</v>
      </c>
      <c r="AB2556" s="131">
        <v>938.33611701232553</v>
      </c>
      <c r="AC2556" s="131">
        <v>5182.6811239756635</v>
      </c>
      <c r="AD2556" s="131">
        <v>1317.4419966939322</v>
      </c>
      <c r="AE2556" s="131">
        <v>5345.0145426950739</v>
      </c>
      <c r="AF2556" s="131">
        <v>8774.7432655983594</v>
      </c>
      <c r="AG2556" s="131">
        <v>4456.0733485965311</v>
      </c>
      <c r="AH2556" s="43">
        <v>130910.85235147932</v>
      </c>
      <c r="AJ2556" s="69"/>
    </row>
    <row r="2557" spans="1:36">
      <c r="A2557" s="52">
        <v>0</v>
      </c>
      <c r="C2557" s="53"/>
      <c r="D2557" s="62">
        <v>2010</v>
      </c>
      <c r="E2557" s="62">
        <v>12</v>
      </c>
      <c r="F2557" s="62">
        <v>2011</v>
      </c>
      <c r="G2557" s="62">
        <v>2011</v>
      </c>
      <c r="H2557" s="131">
        <v>1613.2766204426164</v>
      </c>
      <c r="I2557" s="131">
        <v>691.57943279135077</v>
      </c>
      <c r="J2557" s="131">
        <v>932.03152447756133</v>
      </c>
      <c r="K2557" s="131">
        <v>5105.0984121623596</v>
      </c>
      <c r="L2557" s="131">
        <v>5067.7432525605</v>
      </c>
      <c r="M2557" s="131">
        <v>219.2966149479841</v>
      </c>
      <c r="N2557" s="131">
        <v>4309.4324991269714</v>
      </c>
      <c r="O2557" s="131">
        <v>582.30905338147568</v>
      </c>
      <c r="P2557" s="131">
        <v>531.08051910590268</v>
      </c>
      <c r="Q2557" s="131">
        <v>1115.3850624093197</v>
      </c>
      <c r="R2557" s="131">
        <v>3759.2090853317582</v>
      </c>
      <c r="S2557" s="131">
        <v>1248.5979277741751</v>
      </c>
      <c r="T2557" s="131">
        <v>2744.2254547132316</v>
      </c>
      <c r="U2557" s="131">
        <v>16554.622446807865</v>
      </c>
      <c r="V2557" s="131">
        <v>14112.481169032742</v>
      </c>
      <c r="W2557" s="131">
        <v>978.39931160155038</v>
      </c>
      <c r="X2557" s="132">
        <v>16090.245835545131</v>
      </c>
      <c r="Y2557" s="131">
        <v>0.16752083286452057</v>
      </c>
      <c r="Z2557" s="131">
        <v>33.26100848350422</v>
      </c>
      <c r="AA2557" s="131">
        <v>526.18323685342693</v>
      </c>
      <c r="AB2557" s="131">
        <v>444.56669260024967</v>
      </c>
      <c r="AC2557" s="131">
        <v>5266.9172544721569</v>
      </c>
      <c r="AD2557" s="131">
        <v>1182.229145747754</v>
      </c>
      <c r="AE2557" s="131">
        <v>733.49512308566773</v>
      </c>
      <c r="AF2557" s="131">
        <v>8397.0812184421357</v>
      </c>
      <c r="AG2557" s="131">
        <v>3334.0581530325253</v>
      </c>
      <c r="AH2557" s="43">
        <v>95572.973575762764</v>
      </c>
      <c r="AJ2557" s="69"/>
    </row>
    <row r="2558" spans="1:36">
      <c r="A2558" s="52">
        <v>0</v>
      </c>
      <c r="C2558" s="53"/>
      <c r="D2558" s="62">
        <v>2011</v>
      </c>
      <c r="E2558" s="62">
        <v>1</v>
      </c>
      <c r="F2558" s="62">
        <v>2011</v>
      </c>
      <c r="G2558" s="62">
        <v>2011</v>
      </c>
      <c r="H2558" s="131">
        <v>1847.9917834058938</v>
      </c>
      <c r="I2558" s="131">
        <v>741.36805917224046</v>
      </c>
      <c r="J2558" s="131">
        <v>477.54571430718113</v>
      </c>
      <c r="K2558" s="131">
        <v>6138.0089625890487</v>
      </c>
      <c r="L2558" s="131">
        <v>5201.3457135492781</v>
      </c>
      <c r="M2558" s="131">
        <v>206.15410004517813</v>
      </c>
      <c r="N2558" s="131">
        <v>4772.9044024611394</v>
      </c>
      <c r="O2558" s="131">
        <v>758.47348224345671</v>
      </c>
      <c r="P2558" s="131">
        <v>494.08440612446248</v>
      </c>
      <c r="Q2558" s="131">
        <v>1106.7314975188481</v>
      </c>
      <c r="R2558" s="131">
        <v>3762.6564777709636</v>
      </c>
      <c r="S2558" s="131">
        <v>1415.2986813814123</v>
      </c>
      <c r="T2558" s="131">
        <v>1861.9573411639385</v>
      </c>
      <c r="U2558" s="131">
        <v>24785.844558197583</v>
      </c>
      <c r="V2558" s="131">
        <v>11107.13911307616</v>
      </c>
      <c r="W2558" s="131">
        <v>1181.9489718319305</v>
      </c>
      <c r="X2558" s="132">
        <v>14761.189388445162</v>
      </c>
      <c r="Y2558" s="131">
        <v>0</v>
      </c>
      <c r="Z2558" s="131">
        <v>0.28815230121847712</v>
      </c>
      <c r="AA2558" s="131">
        <v>1234.569675288087</v>
      </c>
      <c r="AB2558" s="131">
        <v>768.59846324999762</v>
      </c>
      <c r="AC2558" s="131">
        <v>3346.7277493023071</v>
      </c>
      <c r="AD2558" s="131">
        <v>1175.8761801379712</v>
      </c>
      <c r="AE2558" s="131">
        <v>586.97784699803219</v>
      </c>
      <c r="AF2558" s="131">
        <v>8900.1761476863467</v>
      </c>
      <c r="AG2558" s="131">
        <v>3629.1656956202132</v>
      </c>
      <c r="AH2558" s="43">
        <v>100263.02256386806</v>
      </c>
      <c r="AJ2558" s="69"/>
    </row>
    <row r="2559" spans="1:36">
      <c r="A2559" s="52">
        <v>0</v>
      </c>
      <c r="C2559" s="53"/>
      <c r="D2559" s="62">
        <v>2011</v>
      </c>
      <c r="E2559" s="62">
        <v>2</v>
      </c>
      <c r="F2559" s="62">
        <v>2011</v>
      </c>
      <c r="G2559" s="62">
        <v>2011</v>
      </c>
      <c r="H2559" s="131">
        <v>2359.1554736302151</v>
      </c>
      <c r="I2559" s="131">
        <v>680.72376997344475</v>
      </c>
      <c r="J2559" s="131">
        <v>535.30373710992001</v>
      </c>
      <c r="K2559" s="131">
        <v>3376.2990161242028</v>
      </c>
      <c r="L2559" s="131">
        <v>6148.6344168494516</v>
      </c>
      <c r="M2559" s="131">
        <v>203.35240113178924</v>
      </c>
      <c r="N2559" s="131">
        <v>4308.2745211734564</v>
      </c>
      <c r="O2559" s="131">
        <v>621.96910804673848</v>
      </c>
      <c r="P2559" s="131">
        <v>481.02474060609046</v>
      </c>
      <c r="Q2559" s="131">
        <v>978.6124967167824</v>
      </c>
      <c r="R2559" s="131">
        <v>2390.3357325341899</v>
      </c>
      <c r="S2559" s="131">
        <v>1108.553380591007</v>
      </c>
      <c r="T2559" s="131">
        <v>1307.2270081481952</v>
      </c>
      <c r="U2559" s="131">
        <v>16552.778882327293</v>
      </c>
      <c r="V2559" s="131">
        <v>10585.894384235698</v>
      </c>
      <c r="W2559" s="131">
        <v>1050.6254174209423</v>
      </c>
      <c r="X2559" s="132">
        <v>12839.695014173487</v>
      </c>
      <c r="Y2559" s="131">
        <v>0</v>
      </c>
      <c r="Z2559" s="131">
        <v>2.4698768675869474</v>
      </c>
      <c r="AA2559" s="131">
        <v>1231.5465728403267</v>
      </c>
      <c r="AB2559" s="131">
        <v>670.75800707298856</v>
      </c>
      <c r="AC2559" s="131">
        <v>3569.1461800486172</v>
      </c>
      <c r="AD2559" s="131">
        <v>988.31081579780766</v>
      </c>
      <c r="AE2559" s="131">
        <v>232.91773087977171</v>
      </c>
      <c r="AF2559" s="131">
        <v>8172.9590871528162</v>
      </c>
      <c r="AG2559" s="131">
        <v>2862.1893517576182</v>
      </c>
      <c r="AH2559" s="43">
        <v>83258.757123210438</v>
      </c>
      <c r="AJ2559" s="69"/>
    </row>
    <row r="2560" spans="1:36">
      <c r="A2560" s="52">
        <v>0</v>
      </c>
      <c r="C2560" s="53"/>
      <c r="D2560" s="62">
        <v>2011</v>
      </c>
      <c r="E2560" s="62">
        <v>3</v>
      </c>
      <c r="F2560" s="62">
        <v>2011</v>
      </c>
      <c r="G2560" s="62">
        <v>2011</v>
      </c>
      <c r="H2560" s="131">
        <v>2676.2170064159313</v>
      </c>
      <c r="I2560" s="131">
        <v>791.89379846051918</v>
      </c>
      <c r="J2560" s="131">
        <v>464.22943163663399</v>
      </c>
      <c r="K2560" s="131">
        <v>5868.4164230959404</v>
      </c>
      <c r="L2560" s="131">
        <v>5521.175399099584</v>
      </c>
      <c r="M2560" s="131">
        <v>234.93518888271845</v>
      </c>
      <c r="N2560" s="131">
        <v>4794.449810444723</v>
      </c>
      <c r="O2560" s="131">
        <v>677.87013555268004</v>
      </c>
      <c r="P2560" s="131">
        <v>783.76811072074429</v>
      </c>
      <c r="Q2560" s="131">
        <v>1112.7427525190994</v>
      </c>
      <c r="R2560" s="131">
        <v>3233.2231839199621</v>
      </c>
      <c r="S2560" s="131">
        <v>1356.2173880385135</v>
      </c>
      <c r="T2560" s="131">
        <v>1584.6847099087884</v>
      </c>
      <c r="U2560" s="131">
        <v>23324.23311864859</v>
      </c>
      <c r="V2560" s="131">
        <v>13061.344946390198</v>
      </c>
      <c r="W2560" s="131">
        <v>1185.4622744703545</v>
      </c>
      <c r="X2560" s="132">
        <v>15320.611801207799</v>
      </c>
      <c r="Y2560" s="131">
        <v>0</v>
      </c>
      <c r="Z2560" s="131">
        <v>6.0100337111282389</v>
      </c>
      <c r="AA2560" s="131">
        <v>1377.6768087273379</v>
      </c>
      <c r="AB2560" s="131">
        <v>701.36257709948313</v>
      </c>
      <c r="AC2560" s="131">
        <v>2582.6572312995795</v>
      </c>
      <c r="AD2560" s="131">
        <v>1150.0566407613139</v>
      </c>
      <c r="AE2560" s="131">
        <v>2335.0841360064032</v>
      </c>
      <c r="AF2560" s="131">
        <v>9197.8520091632727</v>
      </c>
      <c r="AG2560" s="131">
        <v>3588.4773911797529</v>
      </c>
      <c r="AH2560" s="43">
        <v>102930.65230736104</v>
      </c>
      <c r="AJ2560" s="69"/>
    </row>
    <row r="2561" spans="1:36">
      <c r="A2561" s="52">
        <v>0</v>
      </c>
      <c r="C2561" s="53"/>
      <c r="D2561" s="62">
        <v>2011</v>
      </c>
      <c r="E2561" s="62">
        <v>4</v>
      </c>
      <c r="F2561" s="62">
        <v>2011</v>
      </c>
      <c r="G2561" s="62">
        <v>2011</v>
      </c>
      <c r="H2561" s="131">
        <v>2541.2937998847055</v>
      </c>
      <c r="I2561" s="131">
        <v>882.59219120148055</v>
      </c>
      <c r="J2561" s="131">
        <v>629.76273410221552</v>
      </c>
      <c r="K2561" s="131">
        <v>6723.4914712395966</v>
      </c>
      <c r="L2561" s="131">
        <v>7497.2889699946909</v>
      </c>
      <c r="M2561" s="131">
        <v>225.66411247841333</v>
      </c>
      <c r="N2561" s="131">
        <v>6102.0525516503858</v>
      </c>
      <c r="O2561" s="131">
        <v>771.46626051599969</v>
      </c>
      <c r="P2561" s="131">
        <v>852.34076367311877</v>
      </c>
      <c r="Q2561" s="131">
        <v>1271.7437501631166</v>
      </c>
      <c r="R2561" s="131">
        <v>3591.6227203808758</v>
      </c>
      <c r="S2561" s="131">
        <v>1075.9956757297687</v>
      </c>
      <c r="T2561" s="131">
        <v>3640.4108702718609</v>
      </c>
      <c r="U2561" s="131">
        <v>23678.658390037908</v>
      </c>
      <c r="V2561" s="131">
        <v>19166.367481153899</v>
      </c>
      <c r="W2561" s="131">
        <v>1430.9496735636069</v>
      </c>
      <c r="X2561" s="132">
        <v>20586.265186861761</v>
      </c>
      <c r="Y2561" s="131">
        <v>0</v>
      </c>
      <c r="Z2561" s="131">
        <v>0.32931691567825971</v>
      </c>
      <c r="AA2561" s="131">
        <v>1194.8608161093966</v>
      </c>
      <c r="AB2561" s="131">
        <v>835.83434940051188</v>
      </c>
      <c r="AC2561" s="131">
        <v>3862.3454901348473</v>
      </c>
      <c r="AD2561" s="131">
        <v>1309.2884579434092</v>
      </c>
      <c r="AE2561" s="131">
        <v>4540.4277832634498</v>
      </c>
      <c r="AF2561" s="131">
        <v>9491.5425449551312</v>
      </c>
      <c r="AG2561" s="131">
        <v>4664.0638737797553</v>
      </c>
      <c r="AH2561" s="43">
        <v>126566.65923540559</v>
      </c>
      <c r="AJ2561" s="69"/>
    </row>
    <row r="2562" spans="1:36">
      <c r="A2562" s="52">
        <v>0</v>
      </c>
      <c r="C2562" s="53"/>
      <c r="D2562" s="62">
        <v>2011</v>
      </c>
      <c r="E2562" s="62">
        <v>5</v>
      </c>
      <c r="F2562" s="62">
        <v>2011</v>
      </c>
      <c r="G2562" s="62">
        <v>2012</v>
      </c>
      <c r="H2562" s="131">
        <v>1951.9050596103998</v>
      </c>
      <c r="I2562" s="131">
        <v>945.11276780090236</v>
      </c>
      <c r="J2562" s="131">
        <v>679.26574427382252</v>
      </c>
      <c r="K2562" s="131">
        <v>9403.5603068151268</v>
      </c>
      <c r="L2562" s="131">
        <v>4301.3118999879007</v>
      </c>
      <c r="M2562" s="131">
        <v>228.10923153009821</v>
      </c>
      <c r="N2562" s="131">
        <v>9171.8521064189299</v>
      </c>
      <c r="O2562" s="131">
        <v>913.70510166634017</v>
      </c>
      <c r="P2562" s="131">
        <v>1279.3955897162537</v>
      </c>
      <c r="Q2562" s="131">
        <v>1538.5179624545019</v>
      </c>
      <c r="R2562" s="131">
        <v>7451.3663877209665</v>
      </c>
      <c r="S2562" s="131">
        <v>2036.8789774491299</v>
      </c>
      <c r="T2562" s="131">
        <v>2556.9341032046136</v>
      </c>
      <c r="U2562" s="131">
        <v>22785.241903238704</v>
      </c>
      <c r="V2562" s="131">
        <v>21516.218239442758</v>
      </c>
      <c r="W2562" s="131">
        <v>1977.3606891711402</v>
      </c>
      <c r="X2562" s="132">
        <v>32030.572973365059</v>
      </c>
      <c r="Y2562" s="131">
        <v>0.43974218626936651</v>
      </c>
      <c r="Z2562" s="131">
        <v>6.257021397886934</v>
      </c>
      <c r="AA2562" s="131">
        <v>1393.2825537955064</v>
      </c>
      <c r="AB2562" s="131">
        <v>1006.607850148352</v>
      </c>
      <c r="AC2562" s="131">
        <v>5001.3481461795382</v>
      </c>
      <c r="AD2562" s="131">
        <v>1575.7732827730129</v>
      </c>
      <c r="AE2562" s="131">
        <v>349.51640288080995</v>
      </c>
      <c r="AF2562" s="131">
        <v>11217.048730601417</v>
      </c>
      <c r="AG2562" s="131">
        <v>7109.1890792230879</v>
      </c>
      <c r="AH2562" s="43">
        <v>148426.77185305252</v>
      </c>
      <c r="AJ2562" s="69"/>
    </row>
    <row r="2563" spans="1:36">
      <c r="A2563" s="52">
        <v>0</v>
      </c>
      <c r="C2563" s="53"/>
      <c r="D2563" s="62">
        <v>2011</v>
      </c>
      <c r="E2563" s="62">
        <v>6</v>
      </c>
      <c r="F2563" s="62">
        <v>2011</v>
      </c>
      <c r="G2563" s="62">
        <v>2012</v>
      </c>
      <c r="H2563" s="131">
        <v>2659.8517657660886</v>
      </c>
      <c r="I2563" s="131">
        <v>952.41688661048101</v>
      </c>
      <c r="J2563" s="131">
        <v>585.67284696741615</v>
      </c>
      <c r="K2563" s="131">
        <v>20523.631951929085</v>
      </c>
      <c r="L2563" s="131">
        <v>4698.0811378311009</v>
      </c>
      <c r="M2563" s="131">
        <v>215.83269629143061</v>
      </c>
      <c r="N2563" s="131">
        <v>11026.546795298955</v>
      </c>
      <c r="O2563" s="131">
        <v>987.13033937321188</v>
      </c>
      <c r="P2563" s="131">
        <v>1608.1077471729157</v>
      </c>
      <c r="Q2563" s="131">
        <v>1779.0342202118213</v>
      </c>
      <c r="R2563" s="131">
        <v>8891.2129323606805</v>
      </c>
      <c r="S2563" s="131">
        <v>2072.7852853561776</v>
      </c>
      <c r="T2563" s="131">
        <v>2362.7951429945933</v>
      </c>
      <c r="U2563" s="131">
        <v>18056.331413809232</v>
      </c>
      <c r="V2563" s="131">
        <v>23074.631339833912</v>
      </c>
      <c r="W2563" s="131">
        <v>2271.9973430692939</v>
      </c>
      <c r="X2563" s="132">
        <v>38426.247642729482</v>
      </c>
      <c r="Y2563" s="131">
        <v>3.1828958244258909</v>
      </c>
      <c r="Z2563" s="131">
        <v>126.7046833072104</v>
      </c>
      <c r="AA2563" s="131">
        <v>1426.2507115704066</v>
      </c>
      <c r="AB2563" s="131">
        <v>1018.9909300206107</v>
      </c>
      <c r="AC2563" s="131">
        <v>5273.4884236416456</v>
      </c>
      <c r="AD2563" s="131">
        <v>1547.2698702243083</v>
      </c>
      <c r="AE2563" s="131">
        <v>389.43117608979833</v>
      </c>
      <c r="AF2563" s="131">
        <v>11455.923558724946</v>
      </c>
      <c r="AG2563" s="131">
        <v>8591.441987038128</v>
      </c>
      <c r="AH2563" s="43">
        <v>170024.99172404737</v>
      </c>
      <c r="AJ2563" s="69"/>
    </row>
    <row r="2564" spans="1:36">
      <c r="A2564" s="52">
        <v>0</v>
      </c>
      <c r="C2564" s="53"/>
      <c r="D2564" s="62">
        <v>2011</v>
      </c>
      <c r="E2564" s="62">
        <v>7</v>
      </c>
      <c r="F2564" s="62">
        <v>2012</v>
      </c>
      <c r="G2564" s="62">
        <v>2012</v>
      </c>
      <c r="H2564" s="131">
        <v>2325.944838570631</v>
      </c>
      <c r="I2564" s="131">
        <v>1022.8781795304078</v>
      </c>
      <c r="J2564" s="131">
        <v>718.537951905863</v>
      </c>
      <c r="K2564" s="131">
        <v>10800.023595812403</v>
      </c>
      <c r="L2564" s="131">
        <v>5096.9124072265386</v>
      </c>
      <c r="M2564" s="131">
        <v>217.56465561970734</v>
      </c>
      <c r="N2564" s="131">
        <v>11826.67447093688</v>
      </c>
      <c r="O2564" s="131">
        <v>1108.5967757544865</v>
      </c>
      <c r="P2564" s="131">
        <v>1279.7343130294105</v>
      </c>
      <c r="Q2564" s="131">
        <v>1914.5847175801316</v>
      </c>
      <c r="R2564" s="131">
        <v>8029.8388390196678</v>
      </c>
      <c r="S2564" s="131">
        <v>2198.5070947592499</v>
      </c>
      <c r="T2564" s="131">
        <v>2845.6070775950711</v>
      </c>
      <c r="U2564" s="131">
        <v>20783.92696200325</v>
      </c>
      <c r="V2564" s="131">
        <v>24420.01623508078</v>
      </c>
      <c r="W2564" s="131">
        <v>2558.5349098325541</v>
      </c>
      <c r="X2564" s="132">
        <v>37168.960329416266</v>
      </c>
      <c r="Y2564" s="131">
        <v>6.0307499831227398</v>
      </c>
      <c r="Z2564" s="131">
        <v>146.05205210330817</v>
      </c>
      <c r="AA2564" s="131">
        <v>1457.9932872718903</v>
      </c>
      <c r="AB2564" s="131">
        <v>1091.0764634214772</v>
      </c>
      <c r="AC2564" s="131">
        <v>6138.4733253186623</v>
      </c>
      <c r="AD2564" s="131">
        <v>1665.0885051693701</v>
      </c>
      <c r="AE2564" s="131">
        <v>382.96512263650345</v>
      </c>
      <c r="AF2564" s="131">
        <v>12242.081488600827</v>
      </c>
      <c r="AG2564" s="131">
        <v>9573.7017021327265</v>
      </c>
      <c r="AH2564" s="43">
        <v>167020.30605031116</v>
      </c>
      <c r="AJ2564" s="69"/>
    </row>
    <row r="2565" spans="1:36">
      <c r="A2565" s="52">
        <v>0</v>
      </c>
      <c r="C2565" s="53"/>
      <c r="D2565" s="62">
        <v>2011</v>
      </c>
      <c r="E2565" s="62">
        <v>8</v>
      </c>
      <c r="F2565" s="62">
        <v>2012</v>
      </c>
      <c r="G2565" s="62">
        <v>2012</v>
      </c>
      <c r="H2565" s="131">
        <v>2225.7127411920069</v>
      </c>
      <c r="I2565" s="131">
        <v>1103.5250326251601</v>
      </c>
      <c r="J2565" s="131">
        <v>693.04214240249848</v>
      </c>
      <c r="K2565" s="131">
        <v>10912.353820601194</v>
      </c>
      <c r="L2565" s="131">
        <v>5225.4457073160629</v>
      </c>
      <c r="M2565" s="131">
        <v>223.32087338721539</v>
      </c>
      <c r="N2565" s="131">
        <v>11898.574374777862</v>
      </c>
      <c r="O2565" s="131">
        <v>1134.9833439746512</v>
      </c>
      <c r="P2565" s="131">
        <v>1211.7261989322969</v>
      </c>
      <c r="Q2565" s="131">
        <v>1823.3589686202697</v>
      </c>
      <c r="R2565" s="131">
        <v>9265.2119196090007</v>
      </c>
      <c r="S2565" s="131">
        <v>2238.7897947657716</v>
      </c>
      <c r="T2565" s="131">
        <v>3013.4660260321425</v>
      </c>
      <c r="U2565" s="131">
        <v>22871.679937861729</v>
      </c>
      <c r="V2565" s="131">
        <v>24713.710627879875</v>
      </c>
      <c r="W2565" s="131">
        <v>2631.8334975099915</v>
      </c>
      <c r="X2565" s="132">
        <v>38855.620616762768</v>
      </c>
      <c r="Y2565" s="131">
        <v>18.19695046990855</v>
      </c>
      <c r="Z2565" s="131">
        <v>182.44157128575586</v>
      </c>
      <c r="AA2565" s="131">
        <v>1457.4622017067436</v>
      </c>
      <c r="AB2565" s="131">
        <v>1154.6398011688123</v>
      </c>
      <c r="AC2565" s="131">
        <v>6658.7221758516025</v>
      </c>
      <c r="AD2565" s="131">
        <v>1697.6347140152091</v>
      </c>
      <c r="AE2565" s="131">
        <v>502.25507093972396</v>
      </c>
      <c r="AF2565" s="131">
        <v>12559.124634547305</v>
      </c>
      <c r="AG2565" s="131">
        <v>9846.1003330140702</v>
      </c>
      <c r="AH2565" s="43">
        <v>174118.93307724962</v>
      </c>
      <c r="AJ2565" s="69"/>
    </row>
    <row r="2566" spans="1:36">
      <c r="A2566" s="52">
        <v>0</v>
      </c>
      <c r="C2566" s="53"/>
      <c r="D2566" s="62">
        <v>2011</v>
      </c>
      <c r="E2566" s="62">
        <v>9</v>
      </c>
      <c r="F2566" s="62">
        <v>2012</v>
      </c>
      <c r="G2566" s="62">
        <v>2012</v>
      </c>
      <c r="H2566" s="131">
        <v>1743.7584046947891</v>
      </c>
      <c r="I2566" s="131">
        <v>1045.6281642629947</v>
      </c>
      <c r="J2566" s="131">
        <v>621.50772147108353</v>
      </c>
      <c r="K2566" s="131">
        <v>10099.014726142881</v>
      </c>
      <c r="L2566" s="131">
        <v>4740.395743642659</v>
      </c>
      <c r="M2566" s="131">
        <v>214.61013676558815</v>
      </c>
      <c r="N2566" s="131">
        <v>10873.237532301759</v>
      </c>
      <c r="O2566" s="131">
        <v>1094.3608612891999</v>
      </c>
      <c r="P2566" s="131">
        <v>1092.5708645485336</v>
      </c>
      <c r="Q2566" s="131">
        <v>1674.2336041909514</v>
      </c>
      <c r="R2566" s="131">
        <v>8725.4795408458704</v>
      </c>
      <c r="S2566" s="131">
        <v>2049.2124460931022</v>
      </c>
      <c r="T2566" s="131">
        <v>2904.0523432140644</v>
      </c>
      <c r="U2566" s="131">
        <v>29252.508000266171</v>
      </c>
      <c r="V2566" s="131">
        <v>22479.223973053366</v>
      </c>
      <c r="W2566" s="131">
        <v>2373.4763161201959</v>
      </c>
      <c r="X2566" s="132">
        <v>35426.50339450164</v>
      </c>
      <c r="Y2566" s="131">
        <v>6.9311744597695384</v>
      </c>
      <c r="Z2566" s="131">
        <v>168.44560236942985</v>
      </c>
      <c r="AA2566" s="131">
        <v>1419.8368320528612</v>
      </c>
      <c r="AB2566" s="131">
        <v>1079.4938107652961</v>
      </c>
      <c r="AC2566" s="131">
        <v>6042.0023036542188</v>
      </c>
      <c r="AD2566" s="131">
        <v>1746.9636234558754</v>
      </c>
      <c r="AE2566" s="131">
        <v>1317.5719839397891</v>
      </c>
      <c r="AF2566" s="131">
        <v>11552.200637116895</v>
      </c>
      <c r="AG2566" s="131">
        <v>8587.4345320311259</v>
      </c>
      <c r="AH2566" s="43">
        <v>168330.65427325011</v>
      </c>
      <c r="AJ2566" s="69"/>
    </row>
    <row r="2567" spans="1:36">
      <c r="A2567" s="52">
        <v>0</v>
      </c>
      <c r="C2567" s="53"/>
      <c r="D2567" s="62">
        <v>2011</v>
      </c>
      <c r="E2567" s="62">
        <v>10</v>
      </c>
      <c r="F2567" s="62">
        <v>2012</v>
      </c>
      <c r="G2567" s="62">
        <v>2012</v>
      </c>
      <c r="H2567" s="131">
        <v>1575.9046527972528</v>
      </c>
      <c r="I2567" s="131">
        <v>886.44528139919419</v>
      </c>
      <c r="J2567" s="131">
        <v>1403.8934595960941</v>
      </c>
      <c r="K2567" s="131">
        <v>8229.5232750792002</v>
      </c>
      <c r="L2567" s="131">
        <v>4082.521760497274</v>
      </c>
      <c r="M2567" s="131">
        <v>229.9940107991053</v>
      </c>
      <c r="N2567" s="131">
        <v>8063.5268439409101</v>
      </c>
      <c r="O2567" s="131">
        <v>814.41461091690599</v>
      </c>
      <c r="P2567" s="131">
        <v>780.79487274970279</v>
      </c>
      <c r="Q2567" s="131">
        <v>1393.2239473660034</v>
      </c>
      <c r="R2567" s="131">
        <v>5504.4084152741079</v>
      </c>
      <c r="S2567" s="131">
        <v>1888.9768171782696</v>
      </c>
      <c r="T2567" s="131">
        <v>4324.5054865924703</v>
      </c>
      <c r="U2567" s="131">
        <v>29971.456248495197</v>
      </c>
      <c r="V2567" s="131">
        <v>20464.749448917071</v>
      </c>
      <c r="W2567" s="131">
        <v>1620.0023376438583</v>
      </c>
      <c r="X2567" s="132">
        <v>31673.996853411412</v>
      </c>
      <c r="Y2567" s="131">
        <v>1.4658072875645549</v>
      </c>
      <c r="Z2567" s="131">
        <v>40.711803700724857</v>
      </c>
      <c r="AA2567" s="131">
        <v>1412.8101614986069</v>
      </c>
      <c r="AB2567" s="131">
        <v>987.821352547473</v>
      </c>
      <c r="AC2567" s="131">
        <v>6539.095605685151</v>
      </c>
      <c r="AD2567" s="131">
        <v>1572.6137865071851</v>
      </c>
      <c r="AE2567" s="131">
        <v>6969.3570734433506</v>
      </c>
      <c r="AF2567" s="131">
        <v>10203.27276971247</v>
      </c>
      <c r="AG2567" s="131">
        <v>5739.9391819658485</v>
      </c>
      <c r="AH2567" s="43">
        <v>156375.42586500244</v>
      </c>
      <c r="AJ2567" s="69"/>
    </row>
    <row r="2568" spans="1:36">
      <c r="A2568" s="52">
        <v>0</v>
      </c>
      <c r="C2568" s="53"/>
      <c r="D2568" s="62">
        <v>2011</v>
      </c>
      <c r="E2568" s="62">
        <v>11</v>
      </c>
      <c r="F2568" s="62">
        <v>2012</v>
      </c>
      <c r="G2568" s="62">
        <v>2012</v>
      </c>
      <c r="H2568" s="131">
        <v>1790.2933065915322</v>
      </c>
      <c r="I2568" s="131">
        <v>797.05358881223992</v>
      </c>
      <c r="J2568" s="131">
        <v>1529.8027014322429</v>
      </c>
      <c r="K2568" s="131">
        <v>6402.5125084729407</v>
      </c>
      <c r="L2568" s="131">
        <v>6302.298726481883</v>
      </c>
      <c r="M2568" s="131">
        <v>226.07163232036086</v>
      </c>
      <c r="N2568" s="131">
        <v>5317.1189503722217</v>
      </c>
      <c r="O2568" s="131">
        <v>672.89759078170687</v>
      </c>
      <c r="P2568" s="131">
        <v>536.612999887461</v>
      </c>
      <c r="Q2568" s="131">
        <v>1205.2235986768162</v>
      </c>
      <c r="R2568" s="131">
        <v>3865.9058813251718</v>
      </c>
      <c r="S2568" s="131">
        <v>1576.0316275802761</v>
      </c>
      <c r="T2568" s="131">
        <v>3515.7473778052549</v>
      </c>
      <c r="U2568" s="131">
        <v>24397.397142303224</v>
      </c>
      <c r="V2568" s="131">
        <v>16618.121504578896</v>
      </c>
      <c r="W2568" s="131">
        <v>1251.7712390039792</v>
      </c>
      <c r="X2568" s="132">
        <v>27604.224493570538</v>
      </c>
      <c r="Y2568" s="131">
        <v>0</v>
      </c>
      <c r="Z2568" s="131">
        <v>0.41164614459782456</v>
      </c>
      <c r="AA2568" s="131">
        <v>1287.0654407660877</v>
      </c>
      <c r="AB2568" s="131">
        <v>938.33611701232553</v>
      </c>
      <c r="AC2568" s="131">
        <v>5182.6811239756635</v>
      </c>
      <c r="AD2568" s="131">
        <v>1317.4419966939322</v>
      </c>
      <c r="AE2568" s="131">
        <v>5345.0145426950739</v>
      </c>
      <c r="AF2568" s="131">
        <v>8774.7432655983594</v>
      </c>
      <c r="AG2568" s="131">
        <v>4456.0733485965311</v>
      </c>
      <c r="AH2568" s="43">
        <v>130910.85235147932</v>
      </c>
      <c r="AJ2568" s="69"/>
    </row>
    <row r="2569" spans="1:36">
      <c r="A2569" s="52">
        <v>0</v>
      </c>
      <c r="C2569" s="53"/>
      <c r="D2569" s="62">
        <v>2011</v>
      </c>
      <c r="E2569" s="62">
        <v>12</v>
      </c>
      <c r="F2569" s="62">
        <v>2012</v>
      </c>
      <c r="G2569" s="62">
        <v>2012</v>
      </c>
      <c r="H2569" s="131">
        <v>1613.2766204426164</v>
      </c>
      <c r="I2569" s="131">
        <v>691.57943279135077</v>
      </c>
      <c r="J2569" s="131">
        <v>932.03152447756133</v>
      </c>
      <c r="K2569" s="131">
        <v>5105.0984121623596</v>
      </c>
      <c r="L2569" s="131">
        <v>5067.7432525605</v>
      </c>
      <c r="M2569" s="131">
        <v>219.2966149479841</v>
      </c>
      <c r="N2569" s="131">
        <v>4309.4324991269714</v>
      </c>
      <c r="O2569" s="131">
        <v>582.30905338147568</v>
      </c>
      <c r="P2569" s="131">
        <v>531.08051910590268</v>
      </c>
      <c r="Q2569" s="131">
        <v>1115.3850624093197</v>
      </c>
      <c r="R2569" s="131">
        <v>3759.2090853317582</v>
      </c>
      <c r="S2569" s="131">
        <v>1248.5979277741751</v>
      </c>
      <c r="T2569" s="131">
        <v>2744.2254547132316</v>
      </c>
      <c r="U2569" s="131">
        <v>16554.622446807865</v>
      </c>
      <c r="V2569" s="131">
        <v>14112.481169032742</v>
      </c>
      <c r="W2569" s="131">
        <v>978.39931160155038</v>
      </c>
      <c r="X2569" s="132">
        <v>16090.245835545131</v>
      </c>
      <c r="Y2569" s="131">
        <v>0.16752083286452057</v>
      </c>
      <c r="Z2569" s="131">
        <v>33.26100848350422</v>
      </c>
      <c r="AA2569" s="131">
        <v>526.18323685342693</v>
      </c>
      <c r="AB2569" s="131">
        <v>444.56669260024967</v>
      </c>
      <c r="AC2569" s="131">
        <v>5266.9172544721569</v>
      </c>
      <c r="AD2569" s="131">
        <v>1182.229145747754</v>
      </c>
      <c r="AE2569" s="131">
        <v>733.49512308566773</v>
      </c>
      <c r="AF2569" s="131">
        <v>8397.0812184421357</v>
      </c>
      <c r="AG2569" s="131">
        <v>3334.0581530325253</v>
      </c>
      <c r="AH2569" s="43">
        <v>95572.973575762764</v>
      </c>
      <c r="AJ2569" s="69"/>
    </row>
    <row r="2570" spans="1:36">
      <c r="A2570" s="52">
        <v>0</v>
      </c>
      <c r="C2570" s="53"/>
      <c r="D2570" s="62">
        <v>2012</v>
      </c>
      <c r="E2570" s="62">
        <v>1</v>
      </c>
      <c r="F2570" s="62">
        <v>2012</v>
      </c>
      <c r="G2570" s="62">
        <v>2012</v>
      </c>
      <c r="H2570" s="131">
        <v>1847.9917834058938</v>
      </c>
      <c r="I2570" s="131">
        <v>741.36805917224046</v>
      </c>
      <c r="J2570" s="131">
        <v>477.54571430718113</v>
      </c>
      <c r="K2570" s="131">
        <v>6138.0089625890487</v>
      </c>
      <c r="L2570" s="131">
        <v>5201.3457135492781</v>
      </c>
      <c r="M2570" s="131">
        <v>206.15410004517813</v>
      </c>
      <c r="N2570" s="131">
        <v>4772.9044024611394</v>
      </c>
      <c r="O2570" s="131">
        <v>758.47348224345671</v>
      </c>
      <c r="P2570" s="131">
        <v>494.08440612446248</v>
      </c>
      <c r="Q2570" s="131">
        <v>1106.7314975188481</v>
      </c>
      <c r="R2570" s="131">
        <v>3762.6564777709636</v>
      </c>
      <c r="S2570" s="131">
        <v>1415.2986813814123</v>
      </c>
      <c r="T2570" s="131">
        <v>1861.9573411639385</v>
      </c>
      <c r="U2570" s="131">
        <v>24785.844558197583</v>
      </c>
      <c r="V2570" s="131">
        <v>11107.13911307616</v>
      </c>
      <c r="W2570" s="131">
        <v>1181.9489718319305</v>
      </c>
      <c r="X2570" s="132">
        <v>14761.189388445162</v>
      </c>
      <c r="Y2570" s="131">
        <v>0</v>
      </c>
      <c r="Z2570" s="131">
        <v>0.28815230121847712</v>
      </c>
      <c r="AA2570" s="131">
        <v>1234.569675288087</v>
      </c>
      <c r="AB2570" s="131">
        <v>768.59846324999762</v>
      </c>
      <c r="AC2570" s="131">
        <v>3346.7277493023071</v>
      </c>
      <c r="AD2570" s="131">
        <v>1175.8761801379712</v>
      </c>
      <c r="AE2570" s="131">
        <v>586.97784699803219</v>
      </c>
      <c r="AF2570" s="131">
        <v>8900.1761476863467</v>
      </c>
      <c r="AG2570" s="131">
        <v>3629.1656956202132</v>
      </c>
      <c r="AH2570" s="43">
        <v>100263.02256386806</v>
      </c>
      <c r="AJ2570" s="69"/>
    </row>
    <row r="2571" spans="1:36">
      <c r="A2571" s="52">
        <v>0</v>
      </c>
      <c r="C2571" s="53"/>
      <c r="D2571" s="62">
        <v>2012</v>
      </c>
      <c r="E2571" s="62">
        <v>2</v>
      </c>
      <c r="F2571" s="62">
        <v>2012</v>
      </c>
      <c r="G2571" s="62">
        <v>2012</v>
      </c>
      <c r="H2571" s="131">
        <v>2359.1554736302151</v>
      </c>
      <c r="I2571" s="131">
        <v>680.72376997344475</v>
      </c>
      <c r="J2571" s="131">
        <v>535.30373710992001</v>
      </c>
      <c r="K2571" s="131">
        <v>3376.2990161242028</v>
      </c>
      <c r="L2571" s="131">
        <v>6148.6344168494516</v>
      </c>
      <c r="M2571" s="131">
        <v>203.35240113178924</v>
      </c>
      <c r="N2571" s="131">
        <v>4308.2745211734564</v>
      </c>
      <c r="O2571" s="131">
        <v>621.96910804673848</v>
      </c>
      <c r="P2571" s="131">
        <v>481.02474060609046</v>
      </c>
      <c r="Q2571" s="131">
        <v>978.6124967167824</v>
      </c>
      <c r="R2571" s="131">
        <v>2390.3357325341899</v>
      </c>
      <c r="S2571" s="131">
        <v>1108.553380591007</v>
      </c>
      <c r="T2571" s="131">
        <v>1307.2270081481952</v>
      </c>
      <c r="U2571" s="131">
        <v>16552.778882327293</v>
      </c>
      <c r="V2571" s="131">
        <v>10585.894384235698</v>
      </c>
      <c r="W2571" s="131">
        <v>1050.6254174209423</v>
      </c>
      <c r="X2571" s="132">
        <v>12839.695014173487</v>
      </c>
      <c r="Y2571" s="131">
        <v>0</v>
      </c>
      <c r="Z2571" s="131">
        <v>2.4698768675869474</v>
      </c>
      <c r="AA2571" s="131">
        <v>1231.5465728403267</v>
      </c>
      <c r="AB2571" s="131">
        <v>670.75800707298856</v>
      </c>
      <c r="AC2571" s="131">
        <v>3569.1461800486172</v>
      </c>
      <c r="AD2571" s="131">
        <v>988.31081579780766</v>
      </c>
      <c r="AE2571" s="131">
        <v>232.91773087977171</v>
      </c>
      <c r="AF2571" s="131">
        <v>8172.9590871528162</v>
      </c>
      <c r="AG2571" s="131">
        <v>2862.1893517576182</v>
      </c>
      <c r="AH2571" s="43">
        <v>83258.757123210438</v>
      </c>
      <c r="AJ2571" s="69"/>
    </row>
    <row r="2572" spans="1:36">
      <c r="A2572" s="52">
        <v>0</v>
      </c>
      <c r="C2572" s="53"/>
      <c r="D2572" s="62">
        <v>2012</v>
      </c>
      <c r="E2572" s="62">
        <v>3</v>
      </c>
      <c r="F2572" s="62">
        <v>2012</v>
      </c>
      <c r="G2572" s="62">
        <v>2012</v>
      </c>
      <c r="H2572" s="131">
        <v>2676.2170064159313</v>
      </c>
      <c r="I2572" s="131">
        <v>791.89379846051918</v>
      </c>
      <c r="J2572" s="131">
        <v>464.22943163663399</v>
      </c>
      <c r="K2572" s="131">
        <v>5868.4164230959404</v>
      </c>
      <c r="L2572" s="131">
        <v>5521.175399099584</v>
      </c>
      <c r="M2572" s="131">
        <v>234.93518888271845</v>
      </c>
      <c r="N2572" s="131">
        <v>4794.449810444723</v>
      </c>
      <c r="O2572" s="131">
        <v>677.87013555268004</v>
      </c>
      <c r="P2572" s="131">
        <v>783.76811072074429</v>
      </c>
      <c r="Q2572" s="131">
        <v>1112.7427525190994</v>
      </c>
      <c r="R2572" s="131">
        <v>3233.2231839199621</v>
      </c>
      <c r="S2572" s="131">
        <v>1356.2173880385135</v>
      </c>
      <c r="T2572" s="131">
        <v>1584.6847099087884</v>
      </c>
      <c r="U2572" s="131">
        <v>23324.23311864859</v>
      </c>
      <c r="V2572" s="131">
        <v>13061.344946390198</v>
      </c>
      <c r="W2572" s="131">
        <v>1185.4622744703545</v>
      </c>
      <c r="X2572" s="132">
        <v>15320.611801207799</v>
      </c>
      <c r="Y2572" s="131">
        <v>0</v>
      </c>
      <c r="Z2572" s="131">
        <v>6.0100337111282389</v>
      </c>
      <c r="AA2572" s="131">
        <v>1377.6768087273379</v>
      </c>
      <c r="AB2572" s="131">
        <v>701.36257709948313</v>
      </c>
      <c r="AC2572" s="131">
        <v>2582.6572312995795</v>
      </c>
      <c r="AD2572" s="131">
        <v>1150.0566407613139</v>
      </c>
      <c r="AE2572" s="131">
        <v>2335.0841360064032</v>
      </c>
      <c r="AF2572" s="131">
        <v>9197.8520091632727</v>
      </c>
      <c r="AG2572" s="131">
        <v>3588.4773911797529</v>
      </c>
      <c r="AH2572" s="43">
        <v>102930.65230736104</v>
      </c>
      <c r="AJ2572" s="69"/>
    </row>
    <row r="2573" spans="1:36">
      <c r="A2573" s="52">
        <v>0</v>
      </c>
      <c r="C2573" s="53"/>
      <c r="D2573" s="62">
        <v>2012</v>
      </c>
      <c r="E2573" s="62">
        <v>4</v>
      </c>
      <c r="F2573" s="62">
        <v>2012</v>
      </c>
      <c r="G2573" s="62">
        <v>2012</v>
      </c>
      <c r="H2573" s="131">
        <v>2541.2937998847055</v>
      </c>
      <c r="I2573" s="131">
        <v>882.59219120148055</v>
      </c>
      <c r="J2573" s="131">
        <v>629.76273410221552</v>
      </c>
      <c r="K2573" s="131">
        <v>6723.4914712395966</v>
      </c>
      <c r="L2573" s="131">
        <v>7497.2889699946909</v>
      </c>
      <c r="M2573" s="131">
        <v>225.66411247841333</v>
      </c>
      <c r="N2573" s="131">
        <v>6102.0525516503858</v>
      </c>
      <c r="O2573" s="131">
        <v>771.46626051599969</v>
      </c>
      <c r="P2573" s="131">
        <v>852.34076367311877</v>
      </c>
      <c r="Q2573" s="131">
        <v>1271.7437501631166</v>
      </c>
      <c r="R2573" s="131">
        <v>3591.6227203808758</v>
      </c>
      <c r="S2573" s="131">
        <v>1075.9956757297687</v>
      </c>
      <c r="T2573" s="131">
        <v>3640.4108702718609</v>
      </c>
      <c r="U2573" s="131">
        <v>23678.658390037908</v>
      </c>
      <c r="V2573" s="131">
        <v>19166.367481153899</v>
      </c>
      <c r="W2573" s="131">
        <v>1430.9496735636069</v>
      </c>
      <c r="X2573" s="132">
        <v>20586.265186861761</v>
      </c>
      <c r="Y2573" s="131">
        <v>0</v>
      </c>
      <c r="Z2573" s="131">
        <v>0.32931691567825971</v>
      </c>
      <c r="AA2573" s="131">
        <v>1194.8608161093966</v>
      </c>
      <c r="AB2573" s="131">
        <v>835.83434940051188</v>
      </c>
      <c r="AC2573" s="131">
        <v>3862.3454901348473</v>
      </c>
      <c r="AD2573" s="131">
        <v>1309.2884579434092</v>
      </c>
      <c r="AE2573" s="131">
        <v>4540.4277832634498</v>
      </c>
      <c r="AF2573" s="131">
        <v>9491.5425449551312</v>
      </c>
      <c r="AG2573" s="131">
        <v>4664.0638737797553</v>
      </c>
      <c r="AH2573" s="43">
        <v>126566.65923540559</v>
      </c>
      <c r="AJ2573" s="69"/>
    </row>
    <row r="2574" spans="1:36">
      <c r="A2574" s="52">
        <v>0</v>
      </c>
      <c r="C2574" s="53"/>
      <c r="D2574" s="62">
        <v>2012</v>
      </c>
      <c r="E2574" s="62">
        <v>5</v>
      </c>
      <c r="F2574" s="62">
        <v>2012</v>
      </c>
      <c r="G2574" s="62">
        <v>2013</v>
      </c>
      <c r="H2574" s="131">
        <v>1951.9050596103998</v>
      </c>
      <c r="I2574" s="131">
        <v>945.11276780090236</v>
      </c>
      <c r="J2574" s="131">
        <v>679.26574427382252</v>
      </c>
      <c r="K2574" s="131">
        <v>9403.5603068151268</v>
      </c>
      <c r="L2574" s="131">
        <v>4301.3118999879007</v>
      </c>
      <c r="M2574" s="131">
        <v>228.10923153009821</v>
      </c>
      <c r="N2574" s="131">
        <v>9171.8521064189299</v>
      </c>
      <c r="O2574" s="131">
        <v>913.70510166634017</v>
      </c>
      <c r="P2574" s="131">
        <v>1279.3955897162537</v>
      </c>
      <c r="Q2574" s="131">
        <v>1538.5179624545019</v>
      </c>
      <c r="R2574" s="131">
        <v>7451.3663877209665</v>
      </c>
      <c r="S2574" s="131">
        <v>2036.8789774491299</v>
      </c>
      <c r="T2574" s="131">
        <v>2556.9341032046136</v>
      </c>
      <c r="U2574" s="131">
        <v>22785.241903238704</v>
      </c>
      <c r="V2574" s="131">
        <v>21516.218239442758</v>
      </c>
      <c r="W2574" s="131">
        <v>1977.3606891711402</v>
      </c>
      <c r="X2574" s="132">
        <v>32030.572973365059</v>
      </c>
      <c r="Y2574" s="131">
        <v>0.43974218626936651</v>
      </c>
      <c r="Z2574" s="131">
        <v>6.257021397886934</v>
      </c>
      <c r="AA2574" s="131">
        <v>1393.2825537955064</v>
      </c>
      <c r="AB2574" s="131">
        <v>1006.607850148352</v>
      </c>
      <c r="AC2574" s="131">
        <v>5001.3481461795382</v>
      </c>
      <c r="AD2574" s="131">
        <v>1575.7732827730129</v>
      </c>
      <c r="AE2574" s="131">
        <v>349.51640288080995</v>
      </c>
      <c r="AF2574" s="131">
        <v>11217.048730601417</v>
      </c>
      <c r="AG2574" s="131">
        <v>7109.1890792230879</v>
      </c>
      <c r="AH2574" s="43">
        <v>148426.77185305252</v>
      </c>
      <c r="AJ2574" s="69"/>
    </row>
    <row r="2575" spans="1:36">
      <c r="A2575" s="52">
        <v>0</v>
      </c>
      <c r="C2575" s="53"/>
      <c r="D2575" s="62">
        <v>2012</v>
      </c>
      <c r="E2575" s="62">
        <v>6</v>
      </c>
      <c r="F2575" s="62">
        <v>2012</v>
      </c>
      <c r="G2575" s="62">
        <v>2013</v>
      </c>
      <c r="H2575" s="131">
        <v>2659.8517657660886</v>
      </c>
      <c r="I2575" s="131">
        <v>952.41688661048101</v>
      </c>
      <c r="J2575" s="131">
        <v>585.67284696741615</v>
      </c>
      <c r="K2575" s="131">
        <v>20523.631951929085</v>
      </c>
      <c r="L2575" s="131">
        <v>4698.0811378311009</v>
      </c>
      <c r="M2575" s="131">
        <v>215.83269629143061</v>
      </c>
      <c r="N2575" s="131">
        <v>11026.546795298955</v>
      </c>
      <c r="O2575" s="131">
        <v>987.13033937321188</v>
      </c>
      <c r="P2575" s="131">
        <v>1608.1077471729157</v>
      </c>
      <c r="Q2575" s="131">
        <v>1779.0342202118213</v>
      </c>
      <c r="R2575" s="131">
        <v>8891.2129323606805</v>
      </c>
      <c r="S2575" s="131">
        <v>2072.7852853561776</v>
      </c>
      <c r="T2575" s="131">
        <v>2362.7951429945933</v>
      </c>
      <c r="U2575" s="131">
        <v>18056.331413809232</v>
      </c>
      <c r="V2575" s="131">
        <v>23074.631339833912</v>
      </c>
      <c r="W2575" s="131">
        <v>2271.9973430692939</v>
      </c>
      <c r="X2575" s="132">
        <v>38426.247642729482</v>
      </c>
      <c r="Y2575" s="131">
        <v>3.1828958244258909</v>
      </c>
      <c r="Z2575" s="131">
        <v>126.7046833072104</v>
      </c>
      <c r="AA2575" s="131">
        <v>1426.2507115704066</v>
      </c>
      <c r="AB2575" s="131">
        <v>1018.9909300206107</v>
      </c>
      <c r="AC2575" s="131">
        <v>5273.4884236416456</v>
      </c>
      <c r="AD2575" s="131">
        <v>1547.2698702243083</v>
      </c>
      <c r="AE2575" s="131">
        <v>389.43117608979833</v>
      </c>
      <c r="AF2575" s="131">
        <v>11455.923558724946</v>
      </c>
      <c r="AG2575" s="131">
        <v>8591.441987038128</v>
      </c>
      <c r="AH2575" s="43">
        <v>170024.99172404737</v>
      </c>
      <c r="AJ2575" s="69"/>
    </row>
    <row r="2576" spans="1:36">
      <c r="A2576" s="52">
        <v>0</v>
      </c>
      <c r="C2576" s="53"/>
      <c r="D2576" s="62">
        <v>2012</v>
      </c>
      <c r="E2576" s="62">
        <v>7</v>
      </c>
      <c r="F2576" s="62">
        <v>2013</v>
      </c>
      <c r="G2576" s="62">
        <v>2013</v>
      </c>
      <c r="H2576" s="131">
        <v>2325.944838570631</v>
      </c>
      <c r="I2576" s="131">
        <v>1022.8781795304078</v>
      </c>
      <c r="J2576" s="131">
        <v>718.537951905863</v>
      </c>
      <c r="K2576" s="131">
        <v>10800.023595812403</v>
      </c>
      <c r="L2576" s="131">
        <v>5096.9124072265386</v>
      </c>
      <c r="M2576" s="131">
        <v>217.56465561970734</v>
      </c>
      <c r="N2576" s="131">
        <v>11826.67447093688</v>
      </c>
      <c r="O2576" s="131">
        <v>1108.5967757544865</v>
      </c>
      <c r="P2576" s="131">
        <v>1279.7343130294105</v>
      </c>
      <c r="Q2576" s="131">
        <v>1914.5847175801316</v>
      </c>
      <c r="R2576" s="131">
        <v>8029.8388390196678</v>
      </c>
      <c r="S2576" s="131">
        <v>2198.5070947592499</v>
      </c>
      <c r="T2576" s="131">
        <v>2845.6070775950711</v>
      </c>
      <c r="U2576" s="131">
        <v>20783.92696200325</v>
      </c>
      <c r="V2576" s="131">
        <v>24420.01623508078</v>
      </c>
      <c r="W2576" s="131">
        <v>2558.5349098325541</v>
      </c>
      <c r="X2576" s="132">
        <v>37168.960329416266</v>
      </c>
      <c r="Y2576" s="131">
        <v>6.0307499831227398</v>
      </c>
      <c r="Z2576" s="131">
        <v>146.05205210330817</v>
      </c>
      <c r="AA2576" s="131">
        <v>1457.9932872718903</v>
      </c>
      <c r="AB2576" s="131">
        <v>1091.0764634214772</v>
      </c>
      <c r="AC2576" s="131">
        <v>6138.4733253186623</v>
      </c>
      <c r="AD2576" s="131">
        <v>1665.0885051693701</v>
      </c>
      <c r="AE2576" s="131">
        <v>382.96512263650345</v>
      </c>
      <c r="AF2576" s="131">
        <v>12242.081488600827</v>
      </c>
      <c r="AG2576" s="131">
        <v>9573.7017021327265</v>
      </c>
      <c r="AH2576" s="43">
        <v>167020.30605031116</v>
      </c>
      <c r="AJ2576" s="69"/>
    </row>
    <row r="2577" spans="1:36">
      <c r="A2577" s="52">
        <v>0</v>
      </c>
      <c r="C2577" s="53"/>
      <c r="D2577" s="62">
        <v>2012</v>
      </c>
      <c r="E2577" s="62">
        <v>8</v>
      </c>
      <c r="F2577" s="62">
        <v>2013</v>
      </c>
      <c r="G2577" s="62">
        <v>2013</v>
      </c>
      <c r="H2577" s="131">
        <v>2225.7127411920069</v>
      </c>
      <c r="I2577" s="131">
        <v>1103.5250326251601</v>
      </c>
      <c r="J2577" s="131">
        <v>693.04214240249848</v>
      </c>
      <c r="K2577" s="131">
        <v>10912.353820601194</v>
      </c>
      <c r="L2577" s="131">
        <v>5225.4457073160629</v>
      </c>
      <c r="M2577" s="131">
        <v>223.32087338721539</v>
      </c>
      <c r="N2577" s="131">
        <v>11898.574374777862</v>
      </c>
      <c r="O2577" s="131">
        <v>1134.9833439746512</v>
      </c>
      <c r="P2577" s="131">
        <v>1211.7261989322969</v>
      </c>
      <c r="Q2577" s="131">
        <v>1823.3589686202697</v>
      </c>
      <c r="R2577" s="131">
        <v>9265.2119196090007</v>
      </c>
      <c r="S2577" s="131">
        <v>2238.7897947657716</v>
      </c>
      <c r="T2577" s="131">
        <v>3013.4660260321425</v>
      </c>
      <c r="U2577" s="131">
        <v>22871.679937861729</v>
      </c>
      <c r="V2577" s="131">
        <v>24713.710627879875</v>
      </c>
      <c r="W2577" s="131">
        <v>2631.8334975099915</v>
      </c>
      <c r="X2577" s="132">
        <v>38855.620616762768</v>
      </c>
      <c r="Y2577" s="131">
        <v>18.19695046990855</v>
      </c>
      <c r="Z2577" s="131">
        <v>182.44157128575586</v>
      </c>
      <c r="AA2577" s="131">
        <v>1457.4622017067436</v>
      </c>
      <c r="AB2577" s="131">
        <v>1154.6398011688123</v>
      </c>
      <c r="AC2577" s="131">
        <v>6658.7221758516025</v>
      </c>
      <c r="AD2577" s="131">
        <v>1697.6347140152091</v>
      </c>
      <c r="AE2577" s="131">
        <v>502.25507093972396</v>
      </c>
      <c r="AF2577" s="131">
        <v>12559.124634547305</v>
      </c>
      <c r="AG2577" s="131">
        <v>9846.1003330140702</v>
      </c>
      <c r="AH2577" s="43">
        <v>174118.93307724962</v>
      </c>
      <c r="AJ2577" s="69"/>
    </row>
    <row r="2578" spans="1:36">
      <c r="A2578" s="52">
        <v>0</v>
      </c>
      <c r="C2578" s="53"/>
      <c r="D2578" s="62">
        <v>2012</v>
      </c>
      <c r="E2578" s="62">
        <v>9</v>
      </c>
      <c r="F2578" s="62">
        <v>2013</v>
      </c>
      <c r="G2578" s="62">
        <v>2013</v>
      </c>
      <c r="H2578" s="131">
        <v>1743.7584046947891</v>
      </c>
      <c r="I2578" s="131">
        <v>1045.6281642629947</v>
      </c>
      <c r="J2578" s="131">
        <v>621.50772147108353</v>
      </c>
      <c r="K2578" s="131">
        <v>10099.014726142881</v>
      </c>
      <c r="L2578" s="131">
        <v>4740.395743642659</v>
      </c>
      <c r="M2578" s="131">
        <v>214.61013676558815</v>
      </c>
      <c r="N2578" s="131">
        <v>10873.237532301759</v>
      </c>
      <c r="O2578" s="131">
        <v>1094.3608612891999</v>
      </c>
      <c r="P2578" s="131">
        <v>1092.5708645485336</v>
      </c>
      <c r="Q2578" s="131">
        <v>1674.2336041909514</v>
      </c>
      <c r="R2578" s="131">
        <v>8725.4795408458704</v>
      </c>
      <c r="S2578" s="131">
        <v>2049.2124460931022</v>
      </c>
      <c r="T2578" s="131">
        <v>2904.0523432140644</v>
      </c>
      <c r="U2578" s="131">
        <v>29252.508000266171</v>
      </c>
      <c r="V2578" s="131">
        <v>22479.223973053366</v>
      </c>
      <c r="W2578" s="131">
        <v>2373.4763161201959</v>
      </c>
      <c r="X2578" s="132">
        <v>35426.50339450164</v>
      </c>
      <c r="Y2578" s="131">
        <v>6.9311744597695384</v>
      </c>
      <c r="Z2578" s="131">
        <v>168.44560236942985</v>
      </c>
      <c r="AA2578" s="131">
        <v>1419.8368320528612</v>
      </c>
      <c r="AB2578" s="131">
        <v>1079.4938107652961</v>
      </c>
      <c r="AC2578" s="131">
        <v>6042.0023036542188</v>
      </c>
      <c r="AD2578" s="131">
        <v>1746.9636234558754</v>
      </c>
      <c r="AE2578" s="131">
        <v>1317.5719839397891</v>
      </c>
      <c r="AF2578" s="131">
        <v>11552.200637116895</v>
      </c>
      <c r="AG2578" s="131">
        <v>8587.4345320311259</v>
      </c>
      <c r="AH2578" s="43">
        <v>168330.65427325011</v>
      </c>
      <c r="AJ2578" s="69"/>
    </row>
    <row r="2579" spans="1:36">
      <c r="A2579" s="52">
        <v>0</v>
      </c>
      <c r="C2579" s="53"/>
      <c r="D2579" s="62">
        <v>2012</v>
      </c>
      <c r="E2579" s="62">
        <v>10</v>
      </c>
      <c r="F2579" s="62">
        <v>2013</v>
      </c>
      <c r="G2579" s="62">
        <v>2013</v>
      </c>
      <c r="H2579" s="131">
        <v>1575.9046527972528</v>
      </c>
      <c r="I2579" s="131">
        <v>886.44528139919419</v>
      </c>
      <c r="J2579" s="131">
        <v>1403.8934595960941</v>
      </c>
      <c r="K2579" s="131">
        <v>8229.5232750792002</v>
      </c>
      <c r="L2579" s="131">
        <v>4082.521760497274</v>
      </c>
      <c r="M2579" s="131">
        <v>229.9940107991053</v>
      </c>
      <c r="N2579" s="131">
        <v>8063.5268439409101</v>
      </c>
      <c r="O2579" s="131">
        <v>814.41461091690599</v>
      </c>
      <c r="P2579" s="131">
        <v>780.79487274970279</v>
      </c>
      <c r="Q2579" s="131">
        <v>1393.2239473660034</v>
      </c>
      <c r="R2579" s="131">
        <v>5504.4084152741079</v>
      </c>
      <c r="S2579" s="131">
        <v>1888.9768171782696</v>
      </c>
      <c r="T2579" s="131">
        <v>4324.5054865924703</v>
      </c>
      <c r="U2579" s="131">
        <v>29971.456248495197</v>
      </c>
      <c r="V2579" s="131">
        <v>20464.749448917071</v>
      </c>
      <c r="W2579" s="131">
        <v>1620.0023376438583</v>
      </c>
      <c r="X2579" s="132">
        <v>31673.996853411412</v>
      </c>
      <c r="Y2579" s="131">
        <v>1.4658072875645549</v>
      </c>
      <c r="Z2579" s="131">
        <v>40.711803700724857</v>
      </c>
      <c r="AA2579" s="131">
        <v>1412.8101614986069</v>
      </c>
      <c r="AB2579" s="131">
        <v>987.821352547473</v>
      </c>
      <c r="AC2579" s="131">
        <v>6539.095605685151</v>
      </c>
      <c r="AD2579" s="131">
        <v>1572.6137865071851</v>
      </c>
      <c r="AE2579" s="131">
        <v>6969.3570734433506</v>
      </c>
      <c r="AF2579" s="131">
        <v>10203.27276971247</v>
      </c>
      <c r="AG2579" s="131">
        <v>5739.9391819658485</v>
      </c>
      <c r="AH2579" s="43">
        <v>156375.42586500244</v>
      </c>
      <c r="AJ2579" s="69"/>
    </row>
    <row r="2580" spans="1:36">
      <c r="A2580" s="52">
        <v>0</v>
      </c>
      <c r="C2580" s="53"/>
      <c r="D2580" s="62">
        <v>2012</v>
      </c>
      <c r="E2580" s="62">
        <v>11</v>
      </c>
      <c r="F2580" s="62">
        <v>2013</v>
      </c>
      <c r="G2580" s="62">
        <v>2013</v>
      </c>
      <c r="H2580" s="131">
        <v>1790.2933065915322</v>
      </c>
      <c r="I2580" s="131">
        <v>797.05358881223992</v>
      </c>
      <c r="J2580" s="131">
        <v>1529.8027014322429</v>
      </c>
      <c r="K2580" s="131">
        <v>6402.5125084729407</v>
      </c>
      <c r="L2580" s="131">
        <v>6302.298726481883</v>
      </c>
      <c r="M2580" s="131">
        <v>226.07163232036086</v>
      </c>
      <c r="N2580" s="131">
        <v>5317.1189503722217</v>
      </c>
      <c r="O2580" s="131">
        <v>672.89759078170687</v>
      </c>
      <c r="P2580" s="131">
        <v>536.612999887461</v>
      </c>
      <c r="Q2580" s="131">
        <v>1205.2235986768162</v>
      </c>
      <c r="R2580" s="131">
        <v>3865.9058813251718</v>
      </c>
      <c r="S2580" s="131">
        <v>1576.0316275802761</v>
      </c>
      <c r="T2580" s="131">
        <v>3515.7473778052549</v>
      </c>
      <c r="U2580" s="131">
        <v>24397.397142303224</v>
      </c>
      <c r="V2580" s="131">
        <v>16618.121504578896</v>
      </c>
      <c r="W2580" s="131">
        <v>1251.7712390039792</v>
      </c>
      <c r="X2580" s="132">
        <v>27604.224493570538</v>
      </c>
      <c r="Y2580" s="131">
        <v>0</v>
      </c>
      <c r="Z2580" s="131">
        <v>0.41164614459782456</v>
      </c>
      <c r="AA2580" s="131">
        <v>1287.0654407660877</v>
      </c>
      <c r="AB2580" s="131">
        <v>938.33611701232553</v>
      </c>
      <c r="AC2580" s="131">
        <v>5182.6811239756635</v>
      </c>
      <c r="AD2580" s="131">
        <v>1317.4419966939322</v>
      </c>
      <c r="AE2580" s="131">
        <v>5345.0145426950739</v>
      </c>
      <c r="AF2580" s="131">
        <v>8774.7432655983594</v>
      </c>
      <c r="AG2580" s="131">
        <v>4456.0733485965311</v>
      </c>
      <c r="AH2580" s="43">
        <v>130910.85235147932</v>
      </c>
      <c r="AJ2580" s="69"/>
    </row>
    <row r="2581" spans="1:36">
      <c r="A2581" s="52">
        <v>0</v>
      </c>
      <c r="C2581" s="53"/>
      <c r="D2581" s="62">
        <v>2012</v>
      </c>
      <c r="E2581" s="62">
        <v>12</v>
      </c>
      <c r="F2581" s="62">
        <v>2013</v>
      </c>
      <c r="G2581" s="62">
        <v>2013</v>
      </c>
      <c r="H2581" s="131">
        <v>1613.2766204426164</v>
      </c>
      <c r="I2581" s="131">
        <v>691.57943279135077</v>
      </c>
      <c r="J2581" s="131">
        <v>932.03152447756133</v>
      </c>
      <c r="K2581" s="131">
        <v>5105.0984121623596</v>
      </c>
      <c r="L2581" s="131">
        <v>5067.7432525605</v>
      </c>
      <c r="M2581" s="131">
        <v>219.2966149479841</v>
      </c>
      <c r="N2581" s="131">
        <v>4309.4324991269714</v>
      </c>
      <c r="O2581" s="131">
        <v>582.30905338147568</v>
      </c>
      <c r="P2581" s="131">
        <v>531.08051910590268</v>
      </c>
      <c r="Q2581" s="131">
        <v>1115.3850624093197</v>
      </c>
      <c r="R2581" s="131">
        <v>3759.2090853317582</v>
      </c>
      <c r="S2581" s="131">
        <v>1248.5979277741751</v>
      </c>
      <c r="T2581" s="131">
        <v>2744.2254547132316</v>
      </c>
      <c r="U2581" s="131">
        <v>16554.622446807865</v>
      </c>
      <c r="V2581" s="131">
        <v>14112.481169032742</v>
      </c>
      <c r="W2581" s="131">
        <v>978.39931160155038</v>
      </c>
      <c r="X2581" s="132">
        <v>16090.245835545131</v>
      </c>
      <c r="Y2581" s="131">
        <v>0.16752083286452057</v>
      </c>
      <c r="Z2581" s="131">
        <v>33.26100848350422</v>
      </c>
      <c r="AA2581" s="131">
        <v>526.18323685342693</v>
      </c>
      <c r="AB2581" s="131">
        <v>444.56669260024967</v>
      </c>
      <c r="AC2581" s="131">
        <v>5266.9172544721569</v>
      </c>
      <c r="AD2581" s="131">
        <v>1182.229145747754</v>
      </c>
      <c r="AE2581" s="131">
        <v>733.49512308566773</v>
      </c>
      <c r="AF2581" s="131">
        <v>8397.0812184421357</v>
      </c>
      <c r="AG2581" s="131">
        <v>3334.0581530325253</v>
      </c>
      <c r="AH2581" s="43">
        <v>95572.973575762764</v>
      </c>
      <c r="AJ2581" s="69"/>
    </row>
    <row r="2582" spans="1:36">
      <c r="A2582" s="52">
        <v>0</v>
      </c>
      <c r="C2582" s="53"/>
      <c r="D2582" s="62">
        <v>2013</v>
      </c>
      <c r="E2582" s="62">
        <v>1</v>
      </c>
      <c r="F2582" s="62">
        <v>2013</v>
      </c>
      <c r="G2582" s="62">
        <v>2013</v>
      </c>
      <c r="H2582" s="131">
        <v>1847.9917834058938</v>
      </c>
      <c r="I2582" s="131">
        <v>741.36805917224046</v>
      </c>
      <c r="J2582" s="131">
        <v>477.54571430718113</v>
      </c>
      <c r="K2582" s="131">
        <v>6138.0089625890487</v>
      </c>
      <c r="L2582" s="131">
        <v>5201.3457135492781</v>
      </c>
      <c r="M2582" s="131">
        <v>206.15410004517813</v>
      </c>
      <c r="N2582" s="131">
        <v>4772.9044024611394</v>
      </c>
      <c r="O2582" s="131">
        <v>758.47348224345671</v>
      </c>
      <c r="P2582" s="131">
        <v>494.08440612446248</v>
      </c>
      <c r="Q2582" s="131">
        <v>1106.7314975188481</v>
      </c>
      <c r="R2582" s="131">
        <v>3762.6564777709636</v>
      </c>
      <c r="S2582" s="131">
        <v>1415.2986813814123</v>
      </c>
      <c r="T2582" s="131">
        <v>1861.9573411639385</v>
      </c>
      <c r="U2582" s="131">
        <v>24785.844558197583</v>
      </c>
      <c r="V2582" s="131">
        <v>11107.13911307616</v>
      </c>
      <c r="W2582" s="131">
        <v>1181.9489718319305</v>
      </c>
      <c r="X2582" s="132">
        <v>21485.780326406453</v>
      </c>
      <c r="Y2582" s="131">
        <v>0</v>
      </c>
      <c r="Z2582" s="131">
        <v>0.28815230121847712</v>
      </c>
      <c r="AA2582" s="131">
        <v>1234.569675288087</v>
      </c>
      <c r="AB2582" s="131">
        <v>768.59846324999762</v>
      </c>
      <c r="AC2582" s="131">
        <v>3346.7277493023071</v>
      </c>
      <c r="AD2582" s="131">
        <v>1175.8761801379712</v>
      </c>
      <c r="AE2582" s="131">
        <v>586.97784699803219</v>
      </c>
      <c r="AF2582" s="131">
        <v>8900.1761476863467</v>
      </c>
      <c r="AG2582" s="131">
        <v>3629.1656956202132</v>
      </c>
      <c r="AH2582" s="43">
        <v>106987.61350182936</v>
      </c>
      <c r="AJ2582" s="69"/>
    </row>
    <row r="2583" spans="1:36">
      <c r="A2583" s="52">
        <v>0</v>
      </c>
      <c r="C2583" s="53"/>
      <c r="D2583" s="62">
        <v>2013</v>
      </c>
      <c r="E2583" s="62">
        <v>2</v>
      </c>
      <c r="F2583" s="62">
        <v>2013</v>
      </c>
      <c r="G2583" s="62">
        <v>2013</v>
      </c>
      <c r="H2583" s="131">
        <v>2359.1554736302151</v>
      </c>
      <c r="I2583" s="131">
        <v>680.72376997344475</v>
      </c>
      <c r="J2583" s="131">
        <v>535.30373710992001</v>
      </c>
      <c r="K2583" s="131">
        <v>3376.2990161242028</v>
      </c>
      <c r="L2583" s="131">
        <v>6148.6344168494516</v>
      </c>
      <c r="M2583" s="131">
        <v>203.35240113178924</v>
      </c>
      <c r="N2583" s="131">
        <v>4308.2745211734564</v>
      </c>
      <c r="O2583" s="131">
        <v>621.96910804673848</v>
      </c>
      <c r="P2583" s="131">
        <v>481.02474060609046</v>
      </c>
      <c r="Q2583" s="131">
        <v>978.6124967167824</v>
      </c>
      <c r="R2583" s="131">
        <v>2390.3357325341899</v>
      </c>
      <c r="S2583" s="131">
        <v>1108.553380591007</v>
      </c>
      <c r="T2583" s="131">
        <v>1307.2270081481952</v>
      </c>
      <c r="U2583" s="131">
        <v>16552.778882327293</v>
      </c>
      <c r="V2583" s="131">
        <v>10585.894384235698</v>
      </c>
      <c r="W2583" s="131">
        <v>1050.6254174209423</v>
      </c>
      <c r="X2583" s="132">
        <v>20643.682499693088</v>
      </c>
      <c r="Y2583" s="131">
        <v>0</v>
      </c>
      <c r="Z2583" s="131">
        <v>2.4698768675869474</v>
      </c>
      <c r="AA2583" s="131">
        <v>1231.5465728403267</v>
      </c>
      <c r="AB2583" s="131">
        <v>670.75800707298856</v>
      </c>
      <c r="AC2583" s="131">
        <v>3569.1461800486172</v>
      </c>
      <c r="AD2583" s="131">
        <v>988.31081579780766</v>
      </c>
      <c r="AE2583" s="131">
        <v>232.91773087977171</v>
      </c>
      <c r="AF2583" s="131">
        <v>8172.9590871528162</v>
      </c>
      <c r="AG2583" s="131">
        <v>2862.1893517576182</v>
      </c>
      <c r="AH2583" s="43">
        <v>91062.744608730034</v>
      </c>
      <c r="AJ2583" s="69"/>
    </row>
    <row r="2584" spans="1:36">
      <c r="A2584" s="52">
        <v>0</v>
      </c>
      <c r="C2584" s="53"/>
      <c r="D2584" s="62">
        <v>2013</v>
      </c>
      <c r="E2584" s="62">
        <v>3</v>
      </c>
      <c r="F2584" s="62">
        <v>2013</v>
      </c>
      <c r="G2584" s="62">
        <v>2013</v>
      </c>
      <c r="H2584" s="131">
        <v>2676.2170064159313</v>
      </c>
      <c r="I2584" s="131">
        <v>791.89379846051918</v>
      </c>
      <c r="J2584" s="131">
        <v>464.22943163663399</v>
      </c>
      <c r="K2584" s="131">
        <v>5868.4164230959404</v>
      </c>
      <c r="L2584" s="131">
        <v>5521.175399099584</v>
      </c>
      <c r="M2584" s="131">
        <v>234.93518888271845</v>
      </c>
      <c r="N2584" s="131">
        <v>4794.449810444723</v>
      </c>
      <c r="O2584" s="131">
        <v>677.87013555268004</v>
      </c>
      <c r="P2584" s="131">
        <v>783.76811072074429</v>
      </c>
      <c r="Q2584" s="131">
        <v>1112.7427525190994</v>
      </c>
      <c r="R2584" s="131">
        <v>3233.2231839199621</v>
      </c>
      <c r="S2584" s="131">
        <v>1356.2173880385135</v>
      </c>
      <c r="T2584" s="131">
        <v>1584.6847099087884</v>
      </c>
      <c r="U2584" s="131">
        <v>23324.23311864859</v>
      </c>
      <c r="V2584" s="131">
        <v>13061.344946390198</v>
      </c>
      <c r="W2584" s="131">
        <v>1185.4622744703545</v>
      </c>
      <c r="X2584" s="132">
        <v>21730.948048107814</v>
      </c>
      <c r="Y2584" s="131">
        <v>0</v>
      </c>
      <c r="Z2584" s="131">
        <v>6.0100337111282389</v>
      </c>
      <c r="AA2584" s="131">
        <v>1377.6768087273379</v>
      </c>
      <c r="AB2584" s="131">
        <v>701.36257709948313</v>
      </c>
      <c r="AC2584" s="131">
        <v>2582.6572312995795</v>
      </c>
      <c r="AD2584" s="131">
        <v>1150.0566407613139</v>
      </c>
      <c r="AE2584" s="131">
        <v>2335.0841360064032</v>
      </c>
      <c r="AF2584" s="131">
        <v>9197.8520091632727</v>
      </c>
      <c r="AG2584" s="131">
        <v>3588.4773911797529</v>
      </c>
      <c r="AH2584" s="43">
        <v>109340.98855426106</v>
      </c>
      <c r="AJ2584" s="69"/>
    </row>
    <row r="2585" spans="1:36">
      <c r="A2585" s="52">
        <v>0</v>
      </c>
      <c r="C2585" s="53"/>
      <c r="D2585" s="62">
        <v>2013</v>
      </c>
      <c r="E2585" s="62">
        <v>4</v>
      </c>
      <c r="F2585" s="62">
        <v>2013</v>
      </c>
      <c r="G2585" s="62">
        <v>2013</v>
      </c>
      <c r="H2585" s="131">
        <v>2541.2937998847055</v>
      </c>
      <c r="I2585" s="131">
        <v>882.59219120148055</v>
      </c>
      <c r="J2585" s="131">
        <v>629.76273410221552</v>
      </c>
      <c r="K2585" s="131">
        <v>6723.4914712395966</v>
      </c>
      <c r="L2585" s="131">
        <v>7497.2889699946909</v>
      </c>
      <c r="M2585" s="131">
        <v>225.66411247841333</v>
      </c>
      <c r="N2585" s="131">
        <v>6102.0525516503858</v>
      </c>
      <c r="O2585" s="131">
        <v>771.46626051599969</v>
      </c>
      <c r="P2585" s="131">
        <v>852.34076367311877</v>
      </c>
      <c r="Q2585" s="131">
        <v>1271.7437501631166</v>
      </c>
      <c r="R2585" s="131">
        <v>3591.6227203808758</v>
      </c>
      <c r="S2585" s="131">
        <v>1075.9956757297687</v>
      </c>
      <c r="T2585" s="131">
        <v>3640.4108702718609</v>
      </c>
      <c r="U2585" s="131">
        <v>23678.658390037908</v>
      </c>
      <c r="V2585" s="131">
        <v>19166.367481153899</v>
      </c>
      <c r="W2585" s="131">
        <v>1430.9496735636069</v>
      </c>
      <c r="X2585" s="132">
        <v>24038.628638619983</v>
      </c>
      <c r="Y2585" s="131">
        <v>0</v>
      </c>
      <c r="Z2585" s="131">
        <v>0.32931691567825971</v>
      </c>
      <c r="AA2585" s="131">
        <v>1194.8608161093966</v>
      </c>
      <c r="AB2585" s="131">
        <v>835.83434940051188</v>
      </c>
      <c r="AC2585" s="131">
        <v>3862.3454901348473</v>
      </c>
      <c r="AD2585" s="131">
        <v>1309.2884579434092</v>
      </c>
      <c r="AE2585" s="131">
        <v>4540.4277832634498</v>
      </c>
      <c r="AF2585" s="131">
        <v>9491.5425449551312</v>
      </c>
      <c r="AG2585" s="131">
        <v>4664.0638737797553</v>
      </c>
      <c r="AH2585" s="43">
        <v>130019.0226871638</v>
      </c>
      <c r="AJ2585" s="69"/>
    </row>
    <row r="2586" spans="1:36">
      <c r="A2586" s="52">
        <v>0</v>
      </c>
      <c r="C2586" s="53"/>
      <c r="D2586" s="62">
        <v>2013</v>
      </c>
      <c r="E2586" s="62">
        <v>5</v>
      </c>
      <c r="F2586" s="62">
        <v>2013</v>
      </c>
      <c r="G2586" s="62">
        <v>2014</v>
      </c>
      <c r="H2586" s="131">
        <v>1951.9050596103998</v>
      </c>
      <c r="I2586" s="131">
        <v>945.11276780090236</v>
      </c>
      <c r="J2586" s="131">
        <v>679.26574427382252</v>
      </c>
      <c r="K2586" s="131">
        <v>9403.5603068151268</v>
      </c>
      <c r="L2586" s="131">
        <v>4301.3118999879007</v>
      </c>
      <c r="M2586" s="131">
        <v>228.10923153009821</v>
      </c>
      <c r="N2586" s="131">
        <v>9171.8521064189299</v>
      </c>
      <c r="O2586" s="131">
        <v>913.70510166634017</v>
      </c>
      <c r="P2586" s="131">
        <v>1279.3955897162537</v>
      </c>
      <c r="Q2586" s="131">
        <v>1538.5179624545019</v>
      </c>
      <c r="R2586" s="131">
        <v>7451.3663877209665</v>
      </c>
      <c r="S2586" s="131">
        <v>2036.8789774491299</v>
      </c>
      <c r="T2586" s="131">
        <v>2556.9341032046136</v>
      </c>
      <c r="U2586" s="131">
        <v>22785.241903238704</v>
      </c>
      <c r="V2586" s="131">
        <v>21516.218239442758</v>
      </c>
      <c r="W2586" s="131">
        <v>1977.3606891711402</v>
      </c>
      <c r="X2586" s="132">
        <v>29054.113900660457</v>
      </c>
      <c r="Y2586" s="131">
        <v>0.43974218626936651</v>
      </c>
      <c r="Z2586" s="131">
        <v>6.257021397886934</v>
      </c>
      <c r="AA2586" s="131">
        <v>1393.2825537955064</v>
      </c>
      <c r="AB2586" s="131">
        <v>1006.607850148352</v>
      </c>
      <c r="AC2586" s="131">
        <v>5001.3481461795382</v>
      </c>
      <c r="AD2586" s="131">
        <v>1575.7732827730129</v>
      </c>
      <c r="AE2586" s="131">
        <v>349.51640288080995</v>
      </c>
      <c r="AF2586" s="131">
        <v>11217.048730601417</v>
      </c>
      <c r="AG2586" s="131">
        <v>7109.1890792230879</v>
      </c>
      <c r="AH2586" s="43">
        <v>145450.31278034791</v>
      </c>
      <c r="AJ2586" s="69"/>
    </row>
    <row r="2587" spans="1:36">
      <c r="A2587" s="52">
        <v>0</v>
      </c>
      <c r="C2587" s="53"/>
      <c r="D2587" s="62">
        <v>2013</v>
      </c>
      <c r="E2587" s="62">
        <v>6</v>
      </c>
      <c r="F2587" s="62">
        <v>2013</v>
      </c>
      <c r="G2587" s="62">
        <v>2014</v>
      </c>
      <c r="H2587" s="131">
        <v>2659.8517657660886</v>
      </c>
      <c r="I2587" s="131">
        <v>952.41688661048101</v>
      </c>
      <c r="J2587" s="131">
        <v>585.67284696741615</v>
      </c>
      <c r="K2587" s="131">
        <v>20523.631951929085</v>
      </c>
      <c r="L2587" s="131">
        <v>4698.0811378311009</v>
      </c>
      <c r="M2587" s="131">
        <v>215.83269629143061</v>
      </c>
      <c r="N2587" s="131">
        <v>11026.546795298955</v>
      </c>
      <c r="O2587" s="131">
        <v>987.13033937321188</v>
      </c>
      <c r="P2587" s="131">
        <v>1608.1077471729157</v>
      </c>
      <c r="Q2587" s="131">
        <v>1779.0342202118213</v>
      </c>
      <c r="R2587" s="131">
        <v>8891.2129323606805</v>
      </c>
      <c r="S2587" s="131">
        <v>2072.7852853561776</v>
      </c>
      <c r="T2587" s="131">
        <v>2362.7951429945933</v>
      </c>
      <c r="U2587" s="131">
        <v>18056.331413809232</v>
      </c>
      <c r="V2587" s="131">
        <v>23074.631339833912</v>
      </c>
      <c r="W2587" s="131">
        <v>2271.9973430692939</v>
      </c>
      <c r="X2587" s="132">
        <v>31857.028034342959</v>
      </c>
      <c r="Y2587" s="131">
        <v>3.1828958244258909</v>
      </c>
      <c r="Z2587" s="131">
        <v>126.7046833072104</v>
      </c>
      <c r="AA2587" s="131">
        <v>1426.2507115704066</v>
      </c>
      <c r="AB2587" s="131">
        <v>1018.9909300206107</v>
      </c>
      <c r="AC2587" s="131">
        <v>5273.4884236416456</v>
      </c>
      <c r="AD2587" s="131">
        <v>1547.2698702243083</v>
      </c>
      <c r="AE2587" s="131">
        <v>389.43117608979833</v>
      </c>
      <c r="AF2587" s="131">
        <v>11455.923558724946</v>
      </c>
      <c r="AG2587" s="131">
        <v>8591.441987038128</v>
      </c>
      <c r="AH2587" s="43">
        <v>163455.77211566086</v>
      </c>
      <c r="AJ2587" s="69"/>
    </row>
    <row r="2588" spans="1:36">
      <c r="A2588" s="52">
        <v>0</v>
      </c>
      <c r="C2588" s="53"/>
      <c r="D2588" s="62">
        <v>2013</v>
      </c>
      <c r="E2588" s="62">
        <v>7</v>
      </c>
      <c r="F2588" s="62">
        <v>2014</v>
      </c>
      <c r="G2588" s="62">
        <v>2014</v>
      </c>
      <c r="H2588" s="131">
        <v>2325.944838570631</v>
      </c>
      <c r="I2588" s="131">
        <v>1022.8781795304078</v>
      </c>
      <c r="J2588" s="131">
        <v>718.537951905863</v>
      </c>
      <c r="K2588" s="131">
        <v>10800.023595812403</v>
      </c>
      <c r="L2588" s="131">
        <v>5096.9124072265386</v>
      </c>
      <c r="M2588" s="131">
        <v>217.56465561970734</v>
      </c>
      <c r="N2588" s="131">
        <v>11826.67447093688</v>
      </c>
      <c r="O2588" s="131">
        <v>1108.5967757544865</v>
      </c>
      <c r="P2588" s="131">
        <v>1279.7343130294105</v>
      </c>
      <c r="Q2588" s="131">
        <v>1914.5847175801316</v>
      </c>
      <c r="R2588" s="131">
        <v>8029.8388390196678</v>
      </c>
      <c r="S2588" s="131">
        <v>2198.5070947592499</v>
      </c>
      <c r="T2588" s="131">
        <v>2845.6070775950711</v>
      </c>
      <c r="U2588" s="131">
        <v>20783.92696200325</v>
      </c>
      <c r="V2588" s="131">
        <v>24420.01623508078</v>
      </c>
      <c r="W2588" s="131">
        <v>2558.5349098325541</v>
      </c>
      <c r="X2588" s="132">
        <v>31306.019960485515</v>
      </c>
      <c r="Y2588" s="131">
        <v>6.0307499831227398</v>
      </c>
      <c r="Z2588" s="131">
        <v>146.05205210330817</v>
      </c>
      <c r="AA2588" s="131">
        <v>1457.9932872718903</v>
      </c>
      <c r="AB2588" s="131">
        <v>1091.0764634214772</v>
      </c>
      <c r="AC2588" s="131">
        <v>6138.4733253186623</v>
      </c>
      <c r="AD2588" s="131">
        <v>1665.0885051693701</v>
      </c>
      <c r="AE2588" s="131">
        <v>382.96512263650345</v>
      </c>
      <c r="AF2588" s="131">
        <v>12242.081488600827</v>
      </c>
      <c r="AG2588" s="131">
        <v>9573.7017021327265</v>
      </c>
      <c r="AH2588" s="43">
        <v>161157.36568138041</v>
      </c>
      <c r="AJ2588" s="69"/>
    </row>
    <row r="2589" spans="1:36">
      <c r="A2589" s="52">
        <v>0</v>
      </c>
      <c r="C2589" s="53"/>
      <c r="D2589" s="62">
        <v>2013</v>
      </c>
      <c r="E2589" s="62">
        <v>8</v>
      </c>
      <c r="F2589" s="62">
        <v>2014</v>
      </c>
      <c r="G2589" s="62">
        <v>2014</v>
      </c>
      <c r="H2589" s="131">
        <v>2225.7127411920069</v>
      </c>
      <c r="I2589" s="131">
        <v>1103.5250326251601</v>
      </c>
      <c r="J2589" s="131">
        <v>693.04214240249848</v>
      </c>
      <c r="K2589" s="131">
        <v>10912.353820601194</v>
      </c>
      <c r="L2589" s="131">
        <v>5225.4457073160629</v>
      </c>
      <c r="M2589" s="131">
        <v>223.32087338721539</v>
      </c>
      <c r="N2589" s="131">
        <v>11898.574374777862</v>
      </c>
      <c r="O2589" s="131">
        <v>1134.9833439746512</v>
      </c>
      <c r="P2589" s="131">
        <v>1211.7261989322969</v>
      </c>
      <c r="Q2589" s="131">
        <v>1823.3589686202697</v>
      </c>
      <c r="R2589" s="131">
        <v>9265.2119196090007</v>
      </c>
      <c r="S2589" s="131">
        <v>2238.7897947657716</v>
      </c>
      <c r="T2589" s="131">
        <v>3013.4660260321425</v>
      </c>
      <c r="U2589" s="131">
        <v>22871.679937861729</v>
      </c>
      <c r="V2589" s="131">
        <v>24713.710627879875</v>
      </c>
      <c r="W2589" s="131">
        <v>2631.8334975099915</v>
      </c>
      <c r="X2589" s="132">
        <v>32045.201392081744</v>
      </c>
      <c r="Y2589" s="131">
        <v>18.19695046990855</v>
      </c>
      <c r="Z2589" s="131">
        <v>182.44157128575586</v>
      </c>
      <c r="AA2589" s="131">
        <v>1457.4622017067436</v>
      </c>
      <c r="AB2589" s="131">
        <v>1154.6398011688123</v>
      </c>
      <c r="AC2589" s="131">
        <v>6658.7221758516025</v>
      </c>
      <c r="AD2589" s="131">
        <v>1697.6347140152091</v>
      </c>
      <c r="AE2589" s="131">
        <v>502.25507093972396</v>
      </c>
      <c r="AF2589" s="131">
        <v>12559.124634547305</v>
      </c>
      <c r="AG2589" s="131">
        <v>9846.1003330140702</v>
      </c>
      <c r="AH2589" s="43">
        <v>167308.51385256858</v>
      </c>
      <c r="AJ2589" s="69"/>
    </row>
    <row r="2590" spans="1:36">
      <c r="A2590" s="52">
        <v>0</v>
      </c>
      <c r="C2590" s="53"/>
      <c r="D2590" s="62">
        <v>2013</v>
      </c>
      <c r="E2590" s="62">
        <v>9</v>
      </c>
      <c r="F2590" s="62">
        <v>2014</v>
      </c>
      <c r="G2590" s="62">
        <v>2014</v>
      </c>
      <c r="H2590" s="131">
        <v>1743.7584046947891</v>
      </c>
      <c r="I2590" s="131">
        <v>1045.6281642629947</v>
      </c>
      <c r="J2590" s="131">
        <v>621.50772147108353</v>
      </c>
      <c r="K2590" s="131">
        <v>10099.014726142881</v>
      </c>
      <c r="L2590" s="131">
        <v>4740.395743642659</v>
      </c>
      <c r="M2590" s="131">
        <v>214.61013676558815</v>
      </c>
      <c r="N2590" s="131">
        <v>10873.237532301759</v>
      </c>
      <c r="O2590" s="131">
        <v>1094.3608612891999</v>
      </c>
      <c r="P2590" s="131">
        <v>1092.5708645485336</v>
      </c>
      <c r="Q2590" s="131">
        <v>1674.2336041909514</v>
      </c>
      <c r="R2590" s="131">
        <v>8725.4795408458704</v>
      </c>
      <c r="S2590" s="131">
        <v>2049.2124460931022</v>
      </c>
      <c r="T2590" s="131">
        <v>2904.0523432140644</v>
      </c>
      <c r="U2590" s="131">
        <v>29252.508000266171</v>
      </c>
      <c r="V2590" s="131">
        <v>22479.223973053366</v>
      </c>
      <c r="W2590" s="131">
        <v>2373.4763161201959</v>
      </c>
      <c r="X2590" s="132">
        <v>30542.385563382788</v>
      </c>
      <c r="Y2590" s="131">
        <v>6.9311744597695384</v>
      </c>
      <c r="Z2590" s="131">
        <v>168.44560236942985</v>
      </c>
      <c r="AA2590" s="131">
        <v>1419.8368320528612</v>
      </c>
      <c r="AB2590" s="131">
        <v>1079.4938107652961</v>
      </c>
      <c r="AC2590" s="131">
        <v>6042.0023036542188</v>
      </c>
      <c r="AD2590" s="131">
        <v>1746.9636234558754</v>
      </c>
      <c r="AE2590" s="131">
        <v>1317.5719839397891</v>
      </c>
      <c r="AF2590" s="131">
        <v>11552.200637116895</v>
      </c>
      <c r="AG2590" s="131">
        <v>8587.4345320311259</v>
      </c>
      <c r="AH2590" s="43">
        <v>163446.53644213124</v>
      </c>
      <c r="AJ2590" s="69"/>
    </row>
    <row r="2591" spans="1:36">
      <c r="A2591" s="52">
        <v>0</v>
      </c>
      <c r="C2591" s="53"/>
      <c r="D2591" s="62">
        <v>2013</v>
      </c>
      <c r="E2591" s="62">
        <v>10</v>
      </c>
      <c r="F2591" s="62">
        <v>2014</v>
      </c>
      <c r="G2591" s="62">
        <v>2014</v>
      </c>
      <c r="H2591" s="131">
        <v>1575.9046527972528</v>
      </c>
      <c r="I2591" s="131">
        <v>886.44528139919419</v>
      </c>
      <c r="J2591" s="131">
        <v>1403.8934595960941</v>
      </c>
      <c r="K2591" s="131">
        <v>8229.5232750792002</v>
      </c>
      <c r="L2591" s="131">
        <v>4082.521760497274</v>
      </c>
      <c r="M2591" s="131">
        <v>229.9940107991053</v>
      </c>
      <c r="N2591" s="131">
        <v>8063.5268439409101</v>
      </c>
      <c r="O2591" s="131">
        <v>814.41461091690599</v>
      </c>
      <c r="P2591" s="131">
        <v>780.79487274970279</v>
      </c>
      <c r="Q2591" s="131">
        <v>1393.2239473660034</v>
      </c>
      <c r="R2591" s="131">
        <v>5504.4084152741079</v>
      </c>
      <c r="S2591" s="131">
        <v>1888.9768171782696</v>
      </c>
      <c r="T2591" s="131">
        <v>4324.5054865924703</v>
      </c>
      <c r="U2591" s="131">
        <v>29971.456248495197</v>
      </c>
      <c r="V2591" s="131">
        <v>20464.749448917071</v>
      </c>
      <c r="W2591" s="131">
        <v>1620.0023376438583</v>
      </c>
      <c r="X2591" s="132">
        <v>28897.843874741349</v>
      </c>
      <c r="Y2591" s="131">
        <v>1.4658072875645549</v>
      </c>
      <c r="Z2591" s="131">
        <v>40.711803700724857</v>
      </c>
      <c r="AA2591" s="131">
        <v>1412.8101614986069</v>
      </c>
      <c r="AB2591" s="131">
        <v>987.821352547473</v>
      </c>
      <c r="AC2591" s="131">
        <v>6539.095605685151</v>
      </c>
      <c r="AD2591" s="131">
        <v>1572.6137865071851</v>
      </c>
      <c r="AE2591" s="131">
        <v>6969.3570734433506</v>
      </c>
      <c r="AF2591" s="131">
        <v>10203.27276971247</v>
      </c>
      <c r="AG2591" s="131">
        <v>5739.9391819658485</v>
      </c>
      <c r="AH2591" s="43">
        <v>153599.27288633236</v>
      </c>
      <c r="AJ2591" s="69"/>
    </row>
    <row r="2592" spans="1:36">
      <c r="A2592" s="52">
        <v>0</v>
      </c>
      <c r="C2592" s="53"/>
      <c r="D2592" s="62">
        <v>2013</v>
      </c>
      <c r="E2592" s="62">
        <v>11</v>
      </c>
      <c r="F2592" s="62">
        <v>2014</v>
      </c>
      <c r="G2592" s="62">
        <v>2014</v>
      </c>
      <c r="H2592" s="131">
        <v>1790.2933065915322</v>
      </c>
      <c r="I2592" s="131">
        <v>797.05358881223992</v>
      </c>
      <c r="J2592" s="131">
        <v>1529.8027014322429</v>
      </c>
      <c r="K2592" s="131">
        <v>6402.5125084729407</v>
      </c>
      <c r="L2592" s="131">
        <v>6302.298726481883</v>
      </c>
      <c r="M2592" s="131">
        <v>226.07163232036086</v>
      </c>
      <c r="N2592" s="131">
        <v>5317.1189503722217</v>
      </c>
      <c r="O2592" s="131">
        <v>672.89759078170687</v>
      </c>
      <c r="P2592" s="131">
        <v>536.612999887461</v>
      </c>
      <c r="Q2592" s="131">
        <v>1205.2235986768162</v>
      </c>
      <c r="R2592" s="131">
        <v>3865.9058813251718</v>
      </c>
      <c r="S2592" s="131">
        <v>1576.0316275802761</v>
      </c>
      <c r="T2592" s="131">
        <v>3515.7473778052549</v>
      </c>
      <c r="U2592" s="131">
        <v>24397.397142303224</v>
      </c>
      <c r="V2592" s="131">
        <v>16618.121504578896</v>
      </c>
      <c r="W2592" s="131">
        <v>1251.7712390039792</v>
      </c>
      <c r="X2592" s="132">
        <v>27114.25995936343</v>
      </c>
      <c r="Y2592" s="131">
        <v>0</v>
      </c>
      <c r="Z2592" s="131">
        <v>0.41164614459782456</v>
      </c>
      <c r="AA2592" s="131">
        <v>1287.0654407660877</v>
      </c>
      <c r="AB2592" s="131">
        <v>938.33611701232553</v>
      </c>
      <c r="AC2592" s="131">
        <v>5182.6811239756635</v>
      </c>
      <c r="AD2592" s="131">
        <v>1317.4419966939322</v>
      </c>
      <c r="AE2592" s="131">
        <v>5345.0145426950739</v>
      </c>
      <c r="AF2592" s="131">
        <v>8774.7432655983594</v>
      </c>
      <c r="AG2592" s="131">
        <v>4456.0733485965311</v>
      </c>
      <c r="AH2592" s="43">
        <v>130420.8878172722</v>
      </c>
      <c r="AJ2592" s="69"/>
    </row>
    <row r="2593" spans="1:36">
      <c r="A2593" s="52">
        <v>0</v>
      </c>
      <c r="C2593" s="53"/>
      <c r="D2593" s="62">
        <v>2013</v>
      </c>
      <c r="E2593" s="62">
        <v>12</v>
      </c>
      <c r="F2593" s="62">
        <v>2014</v>
      </c>
      <c r="G2593" s="62">
        <v>2014</v>
      </c>
      <c r="H2593" s="131">
        <v>1613.2766204426164</v>
      </c>
      <c r="I2593" s="131">
        <v>691.57943279135077</v>
      </c>
      <c r="J2593" s="131">
        <v>932.03152447756133</v>
      </c>
      <c r="K2593" s="131">
        <v>5105.0984121623596</v>
      </c>
      <c r="L2593" s="131">
        <v>5067.7432525605</v>
      </c>
      <c r="M2593" s="131">
        <v>219.2966149479841</v>
      </c>
      <c r="N2593" s="131">
        <v>4309.4324991269714</v>
      </c>
      <c r="O2593" s="131">
        <v>582.30905338147568</v>
      </c>
      <c r="P2593" s="131">
        <v>531.08051910590268</v>
      </c>
      <c r="Q2593" s="131">
        <v>1115.3850624093197</v>
      </c>
      <c r="R2593" s="131">
        <v>3759.2090853317582</v>
      </c>
      <c r="S2593" s="131">
        <v>1248.5979277741751</v>
      </c>
      <c r="T2593" s="131">
        <v>2744.2254547132316</v>
      </c>
      <c r="U2593" s="131">
        <v>16554.622446807865</v>
      </c>
      <c r="V2593" s="131">
        <v>14112.481169032742</v>
      </c>
      <c r="W2593" s="131">
        <v>978.39931160155038</v>
      </c>
      <c r="X2593" s="132">
        <v>22068.241332104943</v>
      </c>
      <c r="Y2593" s="131">
        <v>0.16752083286452057</v>
      </c>
      <c r="Z2593" s="131">
        <v>33.26100848350422</v>
      </c>
      <c r="AA2593" s="131">
        <v>526.18323685342693</v>
      </c>
      <c r="AB2593" s="131">
        <v>444.56669260024967</v>
      </c>
      <c r="AC2593" s="131">
        <v>5266.9172544721569</v>
      </c>
      <c r="AD2593" s="131">
        <v>1182.229145747754</v>
      </c>
      <c r="AE2593" s="131">
        <v>733.49512308566773</v>
      </c>
      <c r="AF2593" s="131">
        <v>8397.0812184421357</v>
      </c>
      <c r="AG2593" s="131">
        <v>3334.0581530325253</v>
      </c>
      <c r="AH2593" s="43">
        <v>101550.96907232258</v>
      </c>
      <c r="AJ2593" s="69"/>
    </row>
    <row r="2594" spans="1:36">
      <c r="A2594" s="52">
        <v>0</v>
      </c>
      <c r="C2594" s="53"/>
      <c r="D2594" s="62">
        <v>2014</v>
      </c>
      <c r="E2594" s="62">
        <v>1</v>
      </c>
      <c r="F2594" s="62">
        <v>2014</v>
      </c>
      <c r="G2594" s="62">
        <v>2014</v>
      </c>
      <c r="H2594" s="131">
        <v>1847.9917834058938</v>
      </c>
      <c r="I2594" s="131">
        <v>741.36805917224046</v>
      </c>
      <c r="J2594" s="131">
        <v>477.54571430718113</v>
      </c>
      <c r="K2594" s="131">
        <v>6138.0089625890487</v>
      </c>
      <c r="L2594" s="131">
        <v>5201.3457135492781</v>
      </c>
      <c r="M2594" s="131">
        <v>206.15410004517813</v>
      </c>
      <c r="N2594" s="131">
        <v>4772.9044024611394</v>
      </c>
      <c r="O2594" s="131">
        <v>758.47348224345671</v>
      </c>
      <c r="P2594" s="131">
        <v>494.08440612446248</v>
      </c>
      <c r="Q2594" s="131">
        <v>1106.7314975188481</v>
      </c>
      <c r="R2594" s="131">
        <v>3762.6564777709636</v>
      </c>
      <c r="S2594" s="131">
        <v>1415.2986813814123</v>
      </c>
      <c r="T2594" s="131">
        <v>1861.9573411639385</v>
      </c>
      <c r="U2594" s="131">
        <v>24785.844558197583</v>
      </c>
      <c r="V2594" s="131">
        <v>11107.13911307616</v>
      </c>
      <c r="W2594" s="131">
        <v>1181.9489718319305</v>
      </c>
      <c r="X2594" s="132">
        <v>21504.439013803683</v>
      </c>
      <c r="Y2594" s="131">
        <v>0</v>
      </c>
      <c r="Z2594" s="131">
        <v>0.28815230121847712</v>
      </c>
      <c r="AA2594" s="131">
        <v>1234.569675288087</v>
      </c>
      <c r="AB2594" s="131">
        <v>768.59846324999762</v>
      </c>
      <c r="AC2594" s="131">
        <v>3346.7277493023071</v>
      </c>
      <c r="AD2594" s="131">
        <v>1175.8761801379712</v>
      </c>
      <c r="AE2594" s="131">
        <v>586.97784699803219</v>
      </c>
      <c r="AF2594" s="131">
        <v>8900.1761476863467</v>
      </c>
      <c r="AG2594" s="131">
        <v>3629.1656956202132</v>
      </c>
      <c r="AH2594" s="43">
        <v>107006.27218922658</v>
      </c>
      <c r="AJ2594" s="69"/>
    </row>
    <row r="2595" spans="1:36">
      <c r="A2595" s="52">
        <v>0</v>
      </c>
      <c r="C2595" s="53"/>
      <c r="D2595" s="62">
        <v>2014</v>
      </c>
      <c r="E2595" s="62">
        <v>2</v>
      </c>
      <c r="F2595" s="62">
        <v>2014</v>
      </c>
      <c r="G2595" s="62">
        <v>2014</v>
      </c>
      <c r="H2595" s="131">
        <v>2359.1554736302151</v>
      </c>
      <c r="I2595" s="131">
        <v>680.72376997344475</v>
      </c>
      <c r="J2595" s="131">
        <v>535.30373710992001</v>
      </c>
      <c r="K2595" s="131">
        <v>3376.2990161242028</v>
      </c>
      <c r="L2595" s="131">
        <v>6148.6344168494516</v>
      </c>
      <c r="M2595" s="131">
        <v>203.35240113178924</v>
      </c>
      <c r="N2595" s="131">
        <v>4308.2745211734564</v>
      </c>
      <c r="O2595" s="131">
        <v>621.96910804673848</v>
      </c>
      <c r="P2595" s="131">
        <v>481.02474060609046</v>
      </c>
      <c r="Q2595" s="131">
        <v>978.6124967167824</v>
      </c>
      <c r="R2595" s="131">
        <v>2390.3357325341899</v>
      </c>
      <c r="S2595" s="131">
        <v>1108.553380591007</v>
      </c>
      <c r="T2595" s="131">
        <v>1307.2270081481952</v>
      </c>
      <c r="U2595" s="131">
        <v>16552.778882327293</v>
      </c>
      <c r="V2595" s="131">
        <v>10585.894384235698</v>
      </c>
      <c r="W2595" s="131">
        <v>1050.6254174209423</v>
      </c>
      <c r="X2595" s="132">
        <v>20665.336183060237</v>
      </c>
      <c r="Y2595" s="131">
        <v>0</v>
      </c>
      <c r="Z2595" s="131">
        <v>2.4698768675869474</v>
      </c>
      <c r="AA2595" s="131">
        <v>1231.5465728403267</v>
      </c>
      <c r="AB2595" s="131">
        <v>670.75800707298856</v>
      </c>
      <c r="AC2595" s="131">
        <v>3569.1461800486172</v>
      </c>
      <c r="AD2595" s="131">
        <v>988.31081579780766</v>
      </c>
      <c r="AE2595" s="131">
        <v>232.91773087977171</v>
      </c>
      <c r="AF2595" s="131">
        <v>8172.9590871528162</v>
      </c>
      <c r="AG2595" s="131">
        <v>2862.1893517576182</v>
      </c>
      <c r="AH2595" s="43">
        <v>91084.398292097176</v>
      </c>
      <c r="AJ2595" s="69"/>
    </row>
    <row r="2596" spans="1:36">
      <c r="A2596" s="52">
        <v>0</v>
      </c>
      <c r="C2596" s="53"/>
      <c r="D2596" s="62">
        <v>2014</v>
      </c>
      <c r="E2596" s="62">
        <v>3</v>
      </c>
      <c r="F2596" s="62">
        <v>2014</v>
      </c>
      <c r="G2596" s="62">
        <v>2014</v>
      </c>
      <c r="H2596" s="131">
        <v>2676.2170064159313</v>
      </c>
      <c r="I2596" s="131">
        <v>791.89379846051918</v>
      </c>
      <c r="J2596" s="131">
        <v>464.22943163663399</v>
      </c>
      <c r="K2596" s="131">
        <v>5868.4164230959404</v>
      </c>
      <c r="L2596" s="131">
        <v>5521.175399099584</v>
      </c>
      <c r="M2596" s="131">
        <v>234.93518888271845</v>
      </c>
      <c r="N2596" s="131">
        <v>4794.449810444723</v>
      </c>
      <c r="O2596" s="131">
        <v>677.87013555268004</v>
      </c>
      <c r="P2596" s="131">
        <v>783.76811072074429</v>
      </c>
      <c r="Q2596" s="131">
        <v>1112.7427525190994</v>
      </c>
      <c r="R2596" s="131">
        <v>3233.2231839199621</v>
      </c>
      <c r="S2596" s="131">
        <v>1356.2173880385135</v>
      </c>
      <c r="T2596" s="131">
        <v>1584.6847099087884</v>
      </c>
      <c r="U2596" s="131">
        <v>23324.23311864859</v>
      </c>
      <c r="V2596" s="131">
        <v>13061.344946390198</v>
      </c>
      <c r="W2596" s="131">
        <v>1185.4622744703545</v>
      </c>
      <c r="X2596" s="132">
        <v>21748.734774653039</v>
      </c>
      <c r="Y2596" s="131">
        <v>0</v>
      </c>
      <c r="Z2596" s="131">
        <v>6.0100337111282389</v>
      </c>
      <c r="AA2596" s="131">
        <v>1377.6768087273379</v>
      </c>
      <c r="AB2596" s="131">
        <v>701.36257709948313</v>
      </c>
      <c r="AC2596" s="131">
        <v>2582.6572312995795</v>
      </c>
      <c r="AD2596" s="131">
        <v>1150.0566407613139</v>
      </c>
      <c r="AE2596" s="131">
        <v>2335.0841360064032</v>
      </c>
      <c r="AF2596" s="131">
        <v>9197.8520091632727</v>
      </c>
      <c r="AG2596" s="131">
        <v>3588.4773911797529</v>
      </c>
      <c r="AH2596" s="43">
        <v>109358.77528080629</v>
      </c>
      <c r="AJ2596" s="69"/>
    </row>
    <row r="2597" spans="1:36">
      <c r="A2597" s="52">
        <v>0</v>
      </c>
      <c r="C2597" s="53"/>
      <c r="D2597" s="62">
        <v>2014</v>
      </c>
      <c r="E2597" s="62">
        <v>4</v>
      </c>
      <c r="F2597" s="62">
        <v>2014</v>
      </c>
      <c r="G2597" s="62">
        <v>2014</v>
      </c>
      <c r="H2597" s="131">
        <v>2541.2937998847055</v>
      </c>
      <c r="I2597" s="131">
        <v>882.59219120148055</v>
      </c>
      <c r="J2597" s="131">
        <v>629.76273410221552</v>
      </c>
      <c r="K2597" s="131">
        <v>6723.4914712395966</v>
      </c>
      <c r="L2597" s="131">
        <v>7497.2889699946909</v>
      </c>
      <c r="M2597" s="131">
        <v>225.66411247841333</v>
      </c>
      <c r="N2597" s="131">
        <v>6102.0525516503858</v>
      </c>
      <c r="O2597" s="131">
        <v>771.46626051599969</v>
      </c>
      <c r="P2597" s="131">
        <v>852.34076367311877</v>
      </c>
      <c r="Q2597" s="131">
        <v>1271.7437501631166</v>
      </c>
      <c r="R2597" s="131">
        <v>3591.6227203808758</v>
      </c>
      <c r="S2597" s="131">
        <v>1075.9956757297687</v>
      </c>
      <c r="T2597" s="131">
        <v>3640.4108702718609</v>
      </c>
      <c r="U2597" s="131">
        <v>23678.658390037908</v>
      </c>
      <c r="V2597" s="131">
        <v>19166.367481153899</v>
      </c>
      <c r="W2597" s="131">
        <v>1430.9496735636069</v>
      </c>
      <c r="X2597" s="132">
        <v>24048.207893480576</v>
      </c>
      <c r="Y2597" s="131">
        <v>0</v>
      </c>
      <c r="Z2597" s="131">
        <v>0.32931691567825971</v>
      </c>
      <c r="AA2597" s="131">
        <v>1194.8608161093966</v>
      </c>
      <c r="AB2597" s="131">
        <v>835.83434940051188</v>
      </c>
      <c r="AC2597" s="131">
        <v>3862.3454901348473</v>
      </c>
      <c r="AD2597" s="131">
        <v>1309.2884579434092</v>
      </c>
      <c r="AE2597" s="131">
        <v>4540.4277832634498</v>
      </c>
      <c r="AF2597" s="131">
        <v>9491.5425449551312</v>
      </c>
      <c r="AG2597" s="131">
        <v>4664.0638737797553</v>
      </c>
      <c r="AH2597" s="43">
        <v>130028.6019420244</v>
      </c>
      <c r="AJ2597" s="69"/>
    </row>
    <row r="2598" spans="1:36">
      <c r="A2598" s="52">
        <v>0</v>
      </c>
      <c r="C2598" s="53"/>
      <c r="D2598" s="62">
        <v>2014</v>
      </c>
      <c r="E2598" s="62">
        <v>5</v>
      </c>
      <c r="F2598" s="62">
        <v>2014</v>
      </c>
      <c r="G2598" s="62">
        <v>2015</v>
      </c>
      <c r="H2598" s="131">
        <v>1951.9050596103998</v>
      </c>
      <c r="I2598" s="131">
        <v>945.11276780090236</v>
      </c>
      <c r="J2598" s="131">
        <v>679.26574427382252</v>
      </c>
      <c r="K2598" s="131">
        <v>9403.5603068151268</v>
      </c>
      <c r="L2598" s="131">
        <v>4301.3118999879007</v>
      </c>
      <c r="M2598" s="131">
        <v>228.10923153009821</v>
      </c>
      <c r="N2598" s="131">
        <v>9171.8521064189299</v>
      </c>
      <c r="O2598" s="131">
        <v>913.70510166634017</v>
      </c>
      <c r="P2598" s="131">
        <v>1279.3955897162537</v>
      </c>
      <c r="Q2598" s="131">
        <v>1538.5179624545019</v>
      </c>
      <c r="R2598" s="131">
        <v>7451.3663877209665</v>
      </c>
      <c r="S2598" s="131">
        <v>2036.8789774491299</v>
      </c>
      <c r="T2598" s="131">
        <v>2556.9341032046136</v>
      </c>
      <c r="U2598" s="131">
        <v>22785.241903238704</v>
      </c>
      <c r="V2598" s="131">
        <v>21516.218239442758</v>
      </c>
      <c r="W2598" s="131">
        <v>1977.3606891711402</v>
      </c>
      <c r="X2598" s="132">
        <v>29045.8551351979</v>
      </c>
      <c r="Y2598" s="131">
        <v>0.43974218626936651</v>
      </c>
      <c r="Z2598" s="131">
        <v>6.257021397886934</v>
      </c>
      <c r="AA2598" s="131">
        <v>1393.2825537955064</v>
      </c>
      <c r="AB2598" s="131">
        <v>1006.607850148352</v>
      </c>
      <c r="AC2598" s="131">
        <v>5001.3481461795382</v>
      </c>
      <c r="AD2598" s="131">
        <v>1575.7732827730129</v>
      </c>
      <c r="AE2598" s="131">
        <v>349.51640288080995</v>
      </c>
      <c r="AF2598" s="131">
        <v>11217.048730601417</v>
      </c>
      <c r="AG2598" s="131">
        <v>7109.1890792230879</v>
      </c>
      <c r="AH2598" s="43">
        <v>145442.05401488536</v>
      </c>
      <c r="AJ2598" s="69"/>
    </row>
    <row r="2599" spans="1:36">
      <c r="A2599" s="52">
        <v>0</v>
      </c>
      <c r="C2599" s="53"/>
      <c r="D2599" s="62">
        <v>2014</v>
      </c>
      <c r="E2599" s="62">
        <v>6</v>
      </c>
      <c r="F2599" s="62">
        <v>2014</v>
      </c>
      <c r="G2599" s="62">
        <v>2015</v>
      </c>
      <c r="H2599" s="131">
        <v>2659.8517657660886</v>
      </c>
      <c r="I2599" s="131">
        <v>952.41688661048101</v>
      </c>
      <c r="J2599" s="131">
        <v>585.67284696741615</v>
      </c>
      <c r="K2599" s="131">
        <v>20523.631951929085</v>
      </c>
      <c r="L2599" s="131">
        <v>4698.0811378311009</v>
      </c>
      <c r="M2599" s="131">
        <v>215.83269629143061</v>
      </c>
      <c r="N2599" s="131">
        <v>11026.546795298955</v>
      </c>
      <c r="O2599" s="131">
        <v>987.13033937321188</v>
      </c>
      <c r="P2599" s="131">
        <v>1608.1077471729157</v>
      </c>
      <c r="Q2599" s="131">
        <v>1779.0342202118213</v>
      </c>
      <c r="R2599" s="131">
        <v>8891.2129323606805</v>
      </c>
      <c r="S2599" s="131">
        <v>2072.7852853561776</v>
      </c>
      <c r="T2599" s="131">
        <v>2362.7951429945933</v>
      </c>
      <c r="U2599" s="131">
        <v>18056.331413809232</v>
      </c>
      <c r="V2599" s="131">
        <v>23074.631339833912</v>
      </c>
      <c r="W2599" s="131">
        <v>2271.9973430692939</v>
      </c>
      <c r="X2599" s="132">
        <v>31838.800454963417</v>
      </c>
      <c r="Y2599" s="131">
        <v>3.1828958244258909</v>
      </c>
      <c r="Z2599" s="131">
        <v>126.7046833072104</v>
      </c>
      <c r="AA2599" s="131">
        <v>1426.2507115704066</v>
      </c>
      <c r="AB2599" s="131">
        <v>1018.9909300206107</v>
      </c>
      <c r="AC2599" s="131">
        <v>5273.4884236416456</v>
      </c>
      <c r="AD2599" s="131">
        <v>1547.2698702243083</v>
      </c>
      <c r="AE2599" s="131">
        <v>389.43117608979833</v>
      </c>
      <c r="AF2599" s="131">
        <v>11455.923558724946</v>
      </c>
      <c r="AG2599" s="131">
        <v>8591.441987038128</v>
      </c>
      <c r="AH2599" s="43">
        <v>163437.54453628132</v>
      </c>
      <c r="AJ2599" s="69"/>
    </row>
    <row r="2600" spans="1:36">
      <c r="A2600" s="52">
        <v>0</v>
      </c>
      <c r="C2600" s="53"/>
      <c r="D2600" s="62">
        <v>2014</v>
      </c>
      <c r="E2600" s="62">
        <v>7</v>
      </c>
      <c r="F2600" s="62">
        <v>2015</v>
      </c>
      <c r="G2600" s="62">
        <v>2015</v>
      </c>
      <c r="H2600" s="131">
        <v>2325.944838570631</v>
      </c>
      <c r="I2600" s="131">
        <v>1022.8781795304078</v>
      </c>
      <c r="J2600" s="131">
        <v>718.537951905863</v>
      </c>
      <c r="K2600" s="131">
        <v>10800.023595812403</v>
      </c>
      <c r="L2600" s="131">
        <v>5096.9124072265386</v>
      </c>
      <c r="M2600" s="131">
        <v>217.56465561970734</v>
      </c>
      <c r="N2600" s="131">
        <v>11826.67447093688</v>
      </c>
      <c r="O2600" s="131">
        <v>1108.5967757544865</v>
      </c>
      <c r="P2600" s="131">
        <v>1279.7343130294105</v>
      </c>
      <c r="Q2600" s="131">
        <v>1914.5847175801316</v>
      </c>
      <c r="R2600" s="131">
        <v>8029.8388390196678</v>
      </c>
      <c r="S2600" s="131">
        <v>2198.5070947592499</v>
      </c>
      <c r="T2600" s="131">
        <v>2845.6070775950711</v>
      </c>
      <c r="U2600" s="131">
        <v>20783.92696200325</v>
      </c>
      <c r="V2600" s="131">
        <v>24420.01623508078</v>
      </c>
      <c r="W2600" s="131">
        <v>2558.5349098325541</v>
      </c>
      <c r="X2600" s="132">
        <v>31289.752090427439</v>
      </c>
      <c r="Y2600" s="131">
        <v>6.0307499831227398</v>
      </c>
      <c r="Z2600" s="131">
        <v>146.05205210330817</v>
      </c>
      <c r="AA2600" s="131">
        <v>1457.9932872718903</v>
      </c>
      <c r="AB2600" s="131">
        <v>1091.0764634214772</v>
      </c>
      <c r="AC2600" s="131">
        <v>6138.4733253186623</v>
      </c>
      <c r="AD2600" s="131">
        <v>1665.0885051693701</v>
      </c>
      <c r="AE2600" s="131">
        <v>382.96512263650345</v>
      </c>
      <c r="AF2600" s="131">
        <v>12242.081488600827</v>
      </c>
      <c r="AG2600" s="131">
        <v>9573.7017021327265</v>
      </c>
      <c r="AH2600" s="43">
        <v>161141.09781132234</v>
      </c>
      <c r="AJ2600" s="69"/>
    </row>
    <row r="2601" spans="1:36">
      <c r="A2601" s="52">
        <v>0</v>
      </c>
      <c r="C2601" s="53"/>
      <c r="D2601" s="62">
        <v>2014</v>
      </c>
      <c r="E2601" s="62">
        <v>8</v>
      </c>
      <c r="F2601" s="62">
        <v>2015</v>
      </c>
      <c r="G2601" s="62">
        <v>2015</v>
      </c>
      <c r="H2601" s="131">
        <v>2225.7127411920069</v>
      </c>
      <c r="I2601" s="131">
        <v>1103.5250326251601</v>
      </c>
      <c r="J2601" s="131">
        <v>693.04214240249848</v>
      </c>
      <c r="K2601" s="131">
        <v>10912.353820601194</v>
      </c>
      <c r="L2601" s="131">
        <v>5225.4457073160629</v>
      </c>
      <c r="M2601" s="131">
        <v>223.32087338721539</v>
      </c>
      <c r="N2601" s="131">
        <v>11898.574374777862</v>
      </c>
      <c r="O2601" s="131">
        <v>1134.9833439746512</v>
      </c>
      <c r="P2601" s="131">
        <v>1211.7261989322969</v>
      </c>
      <c r="Q2601" s="131">
        <v>1823.3589686202697</v>
      </c>
      <c r="R2601" s="131">
        <v>9265.2119196090007</v>
      </c>
      <c r="S2601" s="131">
        <v>2238.7897947657716</v>
      </c>
      <c r="T2601" s="131">
        <v>3013.4660260321425</v>
      </c>
      <c r="U2601" s="131">
        <v>22871.679937861729</v>
      </c>
      <c r="V2601" s="131">
        <v>24713.710627879875</v>
      </c>
      <c r="W2601" s="131">
        <v>2631.8334975099915</v>
      </c>
      <c r="X2601" s="132">
        <v>32026.304557385072</v>
      </c>
      <c r="Y2601" s="131">
        <v>18.19695046990855</v>
      </c>
      <c r="Z2601" s="131">
        <v>182.44157128575586</v>
      </c>
      <c r="AA2601" s="131">
        <v>1457.4622017067436</v>
      </c>
      <c r="AB2601" s="131">
        <v>1154.6398011688123</v>
      </c>
      <c r="AC2601" s="131">
        <v>6658.7221758516025</v>
      </c>
      <c r="AD2601" s="131">
        <v>1697.6347140152091</v>
      </c>
      <c r="AE2601" s="131">
        <v>502.25507093972396</v>
      </c>
      <c r="AF2601" s="131">
        <v>12559.124634547305</v>
      </c>
      <c r="AG2601" s="131">
        <v>9846.1003330140702</v>
      </c>
      <c r="AH2601" s="43">
        <v>167289.6170178719</v>
      </c>
      <c r="AJ2601" s="69"/>
    </row>
    <row r="2602" spans="1:36">
      <c r="A2602" s="52">
        <v>0</v>
      </c>
      <c r="C2602" s="53"/>
      <c r="D2602" s="62">
        <v>2014</v>
      </c>
      <c r="E2602" s="62">
        <v>9</v>
      </c>
      <c r="F2602" s="62">
        <v>2015</v>
      </c>
      <c r="G2602" s="62">
        <v>2015</v>
      </c>
      <c r="H2602" s="131">
        <v>1743.7584046947891</v>
      </c>
      <c r="I2602" s="131">
        <v>1045.6281642629947</v>
      </c>
      <c r="J2602" s="131">
        <v>621.50772147108353</v>
      </c>
      <c r="K2602" s="131">
        <v>10099.014726142881</v>
      </c>
      <c r="L2602" s="131">
        <v>4740.395743642659</v>
      </c>
      <c r="M2602" s="131">
        <v>214.61013676558815</v>
      </c>
      <c r="N2602" s="131">
        <v>10873.237532301759</v>
      </c>
      <c r="O2602" s="131">
        <v>1094.3608612891999</v>
      </c>
      <c r="P2602" s="131">
        <v>1092.5708645485336</v>
      </c>
      <c r="Q2602" s="131">
        <v>1674.2336041909514</v>
      </c>
      <c r="R2602" s="131">
        <v>8725.4795408458704</v>
      </c>
      <c r="S2602" s="131">
        <v>2049.2124460931022</v>
      </c>
      <c r="T2602" s="131">
        <v>2904.0523432140644</v>
      </c>
      <c r="U2602" s="131">
        <v>29252.508000266171</v>
      </c>
      <c r="V2602" s="131">
        <v>22479.223973053366</v>
      </c>
      <c r="W2602" s="131">
        <v>2373.4763161201959</v>
      </c>
      <c r="X2602" s="132">
        <v>30528.833627114422</v>
      </c>
      <c r="Y2602" s="131">
        <v>6.9311744597695384</v>
      </c>
      <c r="Z2602" s="131">
        <v>168.44560236942985</v>
      </c>
      <c r="AA2602" s="131">
        <v>1419.8368320528612</v>
      </c>
      <c r="AB2602" s="131">
        <v>1079.4938107652961</v>
      </c>
      <c r="AC2602" s="131">
        <v>6042.0023036542188</v>
      </c>
      <c r="AD2602" s="131">
        <v>1746.9636234558754</v>
      </c>
      <c r="AE2602" s="131">
        <v>1317.5719839397891</v>
      </c>
      <c r="AF2602" s="131">
        <v>11552.200637116895</v>
      </c>
      <c r="AG2602" s="131">
        <v>8587.4345320311259</v>
      </c>
      <c r="AH2602" s="43">
        <v>163432.98450586287</v>
      </c>
      <c r="AJ2602" s="69"/>
    </row>
    <row r="2603" spans="1:36">
      <c r="A2603" s="52">
        <v>0</v>
      </c>
      <c r="C2603" s="53"/>
      <c r="D2603" s="62">
        <v>2014</v>
      </c>
      <c r="E2603" s="62">
        <v>10</v>
      </c>
      <c r="F2603" s="62">
        <v>2015</v>
      </c>
      <c r="G2603" s="62">
        <v>2015</v>
      </c>
      <c r="H2603" s="131">
        <v>1575.9046527972528</v>
      </c>
      <c r="I2603" s="131">
        <v>886.44528139919419</v>
      </c>
      <c r="J2603" s="131">
        <v>1403.8934595960941</v>
      </c>
      <c r="K2603" s="131">
        <v>8229.5232750792002</v>
      </c>
      <c r="L2603" s="131">
        <v>4082.521760497274</v>
      </c>
      <c r="M2603" s="131">
        <v>229.9940107991053</v>
      </c>
      <c r="N2603" s="131">
        <v>8063.5268439409101</v>
      </c>
      <c r="O2603" s="131">
        <v>814.41461091690599</v>
      </c>
      <c r="P2603" s="131">
        <v>780.79487274970279</v>
      </c>
      <c r="Q2603" s="131">
        <v>1393.2239473660034</v>
      </c>
      <c r="R2603" s="131">
        <v>5504.4084152741079</v>
      </c>
      <c r="S2603" s="131">
        <v>1888.9768171782696</v>
      </c>
      <c r="T2603" s="131">
        <v>4324.5054865924703</v>
      </c>
      <c r="U2603" s="131">
        <v>29971.456248495197</v>
      </c>
      <c r="V2603" s="131">
        <v>20464.749448917071</v>
      </c>
      <c r="W2603" s="131">
        <v>1620.0023376438583</v>
      </c>
      <c r="X2603" s="132">
        <v>28890.140897553028</v>
      </c>
      <c r="Y2603" s="131">
        <v>1.4658072875645549</v>
      </c>
      <c r="Z2603" s="131">
        <v>40.711803700724857</v>
      </c>
      <c r="AA2603" s="131">
        <v>1412.8101614986069</v>
      </c>
      <c r="AB2603" s="131">
        <v>987.821352547473</v>
      </c>
      <c r="AC2603" s="131">
        <v>6539.095605685151</v>
      </c>
      <c r="AD2603" s="131">
        <v>1572.6137865071851</v>
      </c>
      <c r="AE2603" s="131">
        <v>6969.3570734433506</v>
      </c>
      <c r="AF2603" s="131">
        <v>10203.27276971247</v>
      </c>
      <c r="AG2603" s="131">
        <v>5739.9391819658485</v>
      </c>
      <c r="AH2603" s="43">
        <v>153591.56990914402</v>
      </c>
      <c r="AJ2603" s="69"/>
    </row>
    <row r="2604" spans="1:36">
      <c r="A2604" s="52">
        <v>0</v>
      </c>
      <c r="C2604" s="53"/>
      <c r="D2604" s="62">
        <v>2014</v>
      </c>
      <c r="E2604" s="62">
        <v>11</v>
      </c>
      <c r="F2604" s="62">
        <v>2015</v>
      </c>
      <c r="G2604" s="62">
        <v>2015</v>
      </c>
      <c r="H2604" s="131">
        <v>1790.2933065915322</v>
      </c>
      <c r="I2604" s="131">
        <v>797.05358881223992</v>
      </c>
      <c r="J2604" s="131">
        <v>1529.8027014322429</v>
      </c>
      <c r="K2604" s="131">
        <v>6402.5125084729407</v>
      </c>
      <c r="L2604" s="131">
        <v>6302.298726481883</v>
      </c>
      <c r="M2604" s="131">
        <v>226.07163232036086</v>
      </c>
      <c r="N2604" s="131">
        <v>5317.1189503722217</v>
      </c>
      <c r="O2604" s="131">
        <v>672.89759078170687</v>
      </c>
      <c r="P2604" s="131">
        <v>536.612999887461</v>
      </c>
      <c r="Q2604" s="131">
        <v>1205.2235986768162</v>
      </c>
      <c r="R2604" s="131">
        <v>3865.9058813251718</v>
      </c>
      <c r="S2604" s="131">
        <v>1576.0316275802761</v>
      </c>
      <c r="T2604" s="131">
        <v>3515.7473778052549</v>
      </c>
      <c r="U2604" s="131">
        <v>24397.397142303224</v>
      </c>
      <c r="V2604" s="131">
        <v>16618.121504578896</v>
      </c>
      <c r="W2604" s="131">
        <v>1251.7712390039792</v>
      </c>
      <c r="X2604" s="132">
        <v>27112.900457326228</v>
      </c>
      <c r="Y2604" s="131">
        <v>0</v>
      </c>
      <c r="Z2604" s="131">
        <v>0.41164614459782456</v>
      </c>
      <c r="AA2604" s="131">
        <v>1287.0654407660877</v>
      </c>
      <c r="AB2604" s="131">
        <v>938.33611701232553</v>
      </c>
      <c r="AC2604" s="131">
        <v>5182.6811239756635</v>
      </c>
      <c r="AD2604" s="131">
        <v>1317.4419966939322</v>
      </c>
      <c r="AE2604" s="131">
        <v>5345.0145426950739</v>
      </c>
      <c r="AF2604" s="131">
        <v>8774.7432655983594</v>
      </c>
      <c r="AG2604" s="131">
        <v>4456.0733485965311</v>
      </c>
      <c r="AH2604" s="43">
        <v>130419.528315235</v>
      </c>
      <c r="AJ2604" s="69"/>
    </row>
    <row r="2605" spans="1:36">
      <c r="A2605" s="52">
        <v>0</v>
      </c>
      <c r="C2605" s="53"/>
      <c r="D2605" s="62">
        <v>2014</v>
      </c>
      <c r="E2605" s="62">
        <v>12</v>
      </c>
      <c r="F2605" s="62">
        <v>2015</v>
      </c>
      <c r="G2605" s="62">
        <v>2015</v>
      </c>
      <c r="H2605" s="131">
        <v>1613.2766204426164</v>
      </c>
      <c r="I2605" s="131">
        <v>691.57943279135077</v>
      </c>
      <c r="J2605" s="131">
        <v>932.03152447756133</v>
      </c>
      <c r="K2605" s="131">
        <v>5105.0984121623596</v>
      </c>
      <c r="L2605" s="131">
        <v>5067.7432525605</v>
      </c>
      <c r="M2605" s="131">
        <v>219.2966149479841</v>
      </c>
      <c r="N2605" s="131">
        <v>4309.4324991269714</v>
      </c>
      <c r="O2605" s="131">
        <v>582.30905338147568</v>
      </c>
      <c r="P2605" s="131">
        <v>531.08051910590268</v>
      </c>
      <c r="Q2605" s="131">
        <v>1115.3850624093197</v>
      </c>
      <c r="R2605" s="131">
        <v>3759.2090853317582</v>
      </c>
      <c r="S2605" s="131">
        <v>1248.5979277741751</v>
      </c>
      <c r="T2605" s="131">
        <v>2744.2254547132316</v>
      </c>
      <c r="U2605" s="131">
        <v>16554.622446807865</v>
      </c>
      <c r="V2605" s="131">
        <v>14112.481169032742</v>
      </c>
      <c r="W2605" s="131">
        <v>978.39931160155038</v>
      </c>
      <c r="X2605" s="132">
        <v>22084.828445025476</v>
      </c>
      <c r="Y2605" s="131">
        <v>0.16752083286452057</v>
      </c>
      <c r="Z2605" s="131">
        <v>33.26100848350422</v>
      </c>
      <c r="AA2605" s="131">
        <v>526.18323685342693</v>
      </c>
      <c r="AB2605" s="131">
        <v>444.56669260024967</v>
      </c>
      <c r="AC2605" s="131">
        <v>5266.9172544721569</v>
      </c>
      <c r="AD2605" s="131">
        <v>1182.229145747754</v>
      </c>
      <c r="AE2605" s="131">
        <v>733.49512308566773</v>
      </c>
      <c r="AF2605" s="131">
        <v>8397.0812184421357</v>
      </c>
      <c r="AG2605" s="131">
        <v>3334.0581530325253</v>
      </c>
      <c r="AH2605" s="43">
        <v>101567.55618524311</v>
      </c>
      <c r="AJ2605" s="69"/>
    </row>
    <row r="2606" spans="1:36">
      <c r="A2606" s="52">
        <v>0</v>
      </c>
      <c r="C2606" s="53"/>
      <c r="D2606" s="62">
        <v>2015</v>
      </c>
      <c r="E2606" s="62">
        <v>1</v>
      </c>
      <c r="F2606" s="62">
        <v>2015</v>
      </c>
      <c r="G2606" s="62">
        <v>2015</v>
      </c>
      <c r="H2606" s="131">
        <v>1847.9917834058938</v>
      </c>
      <c r="I2606" s="131">
        <v>741.36805917224046</v>
      </c>
      <c r="J2606" s="131">
        <v>477.54571430718113</v>
      </c>
      <c r="K2606" s="131">
        <v>6138.0089625890487</v>
      </c>
      <c r="L2606" s="131">
        <v>5201.3457135492781</v>
      </c>
      <c r="M2606" s="131">
        <v>206.15410004517813</v>
      </c>
      <c r="N2606" s="131">
        <v>4772.9044024611394</v>
      </c>
      <c r="O2606" s="131">
        <v>758.47348224345671</v>
      </c>
      <c r="P2606" s="131">
        <v>494.08440612446248</v>
      </c>
      <c r="Q2606" s="131">
        <v>1106.7314975188481</v>
      </c>
      <c r="R2606" s="131">
        <v>3762.6564777709636</v>
      </c>
      <c r="S2606" s="131">
        <v>1415.2986813814123</v>
      </c>
      <c r="T2606" s="131">
        <v>1861.9573411639385</v>
      </c>
      <c r="U2606" s="131">
        <v>24785.844558197583</v>
      </c>
      <c r="V2606" s="131">
        <v>11107.13911307616</v>
      </c>
      <c r="W2606" s="131">
        <v>1181.9489718319305</v>
      </c>
      <c r="X2606" s="132">
        <v>21541.75638859814</v>
      </c>
      <c r="Y2606" s="131">
        <v>0</v>
      </c>
      <c r="Z2606" s="131">
        <v>0.28815230121847712</v>
      </c>
      <c r="AA2606" s="131">
        <v>1234.569675288087</v>
      </c>
      <c r="AB2606" s="131">
        <v>768.59846324999762</v>
      </c>
      <c r="AC2606" s="131">
        <v>3346.7277493023071</v>
      </c>
      <c r="AD2606" s="131">
        <v>1175.8761801379712</v>
      </c>
      <c r="AE2606" s="131">
        <v>586.97784699803219</v>
      </c>
      <c r="AF2606" s="131">
        <v>8900.1761476863467</v>
      </c>
      <c r="AG2606" s="131">
        <v>3629.1656956202132</v>
      </c>
      <c r="AH2606" s="43">
        <v>107043.58956402104</v>
      </c>
      <c r="AJ2606" s="69"/>
    </row>
    <row r="2607" spans="1:36">
      <c r="A2607" s="52">
        <v>0</v>
      </c>
      <c r="C2607" s="53"/>
      <c r="D2607" s="62">
        <v>2015</v>
      </c>
      <c r="E2607" s="62">
        <v>2</v>
      </c>
      <c r="F2607" s="62">
        <v>2015</v>
      </c>
      <c r="G2607" s="62">
        <v>2015</v>
      </c>
      <c r="H2607" s="131">
        <v>2359.1554736302151</v>
      </c>
      <c r="I2607" s="131">
        <v>680.72376997344475</v>
      </c>
      <c r="J2607" s="131">
        <v>535.30373710992001</v>
      </c>
      <c r="K2607" s="131">
        <v>3376.2990161242028</v>
      </c>
      <c r="L2607" s="131">
        <v>6148.6344168494516</v>
      </c>
      <c r="M2607" s="131">
        <v>203.35240113178924</v>
      </c>
      <c r="N2607" s="131">
        <v>4308.2745211734564</v>
      </c>
      <c r="O2607" s="131">
        <v>621.96910804673848</v>
      </c>
      <c r="P2607" s="131">
        <v>481.02474060609046</v>
      </c>
      <c r="Q2607" s="131">
        <v>978.6124967167824</v>
      </c>
      <c r="R2607" s="131">
        <v>2390.3357325341899</v>
      </c>
      <c r="S2607" s="131">
        <v>1108.553380591007</v>
      </c>
      <c r="T2607" s="131">
        <v>1307.2270081481952</v>
      </c>
      <c r="U2607" s="131">
        <v>16552.778882327293</v>
      </c>
      <c r="V2607" s="131">
        <v>10585.894384235698</v>
      </c>
      <c r="W2607" s="131">
        <v>1050.6254174209423</v>
      </c>
      <c r="X2607" s="132">
        <v>20708.643549794528</v>
      </c>
      <c r="Y2607" s="131">
        <v>0</v>
      </c>
      <c r="Z2607" s="131">
        <v>2.4698768675869474</v>
      </c>
      <c r="AA2607" s="131">
        <v>1231.5465728403267</v>
      </c>
      <c r="AB2607" s="131">
        <v>670.75800707298856</v>
      </c>
      <c r="AC2607" s="131">
        <v>3569.1461800486172</v>
      </c>
      <c r="AD2607" s="131">
        <v>988.31081579780766</v>
      </c>
      <c r="AE2607" s="131">
        <v>232.91773087977171</v>
      </c>
      <c r="AF2607" s="131">
        <v>8172.9590871528162</v>
      </c>
      <c r="AG2607" s="131">
        <v>2862.1893517576182</v>
      </c>
      <c r="AH2607" s="43">
        <v>91127.705658831474</v>
      </c>
      <c r="AJ2607" s="69"/>
    </row>
    <row r="2608" spans="1:36">
      <c r="A2608" s="52">
        <v>0</v>
      </c>
      <c r="C2608" s="53"/>
      <c r="D2608" s="62">
        <v>2015</v>
      </c>
      <c r="E2608" s="62">
        <v>3</v>
      </c>
      <c r="F2608" s="62">
        <v>2015</v>
      </c>
      <c r="G2608" s="62">
        <v>2015</v>
      </c>
      <c r="H2608" s="131">
        <v>2676.2170064159313</v>
      </c>
      <c r="I2608" s="131">
        <v>791.89379846051918</v>
      </c>
      <c r="J2608" s="131">
        <v>464.22943163663399</v>
      </c>
      <c r="K2608" s="131">
        <v>5868.4164230959404</v>
      </c>
      <c r="L2608" s="131">
        <v>5521.175399099584</v>
      </c>
      <c r="M2608" s="131">
        <v>234.93518888271845</v>
      </c>
      <c r="N2608" s="131">
        <v>4794.449810444723</v>
      </c>
      <c r="O2608" s="131">
        <v>677.87013555268004</v>
      </c>
      <c r="P2608" s="131">
        <v>783.76811072074429</v>
      </c>
      <c r="Q2608" s="131">
        <v>1112.7427525190994</v>
      </c>
      <c r="R2608" s="131">
        <v>3233.2231839199621</v>
      </c>
      <c r="S2608" s="131">
        <v>1356.2173880385135</v>
      </c>
      <c r="T2608" s="131">
        <v>1584.6847099087884</v>
      </c>
      <c r="U2608" s="131">
        <v>23324.23311864859</v>
      </c>
      <c r="V2608" s="131">
        <v>13061.344946390198</v>
      </c>
      <c r="W2608" s="131">
        <v>1185.4622744703545</v>
      </c>
      <c r="X2608" s="132">
        <v>21784.308227743495</v>
      </c>
      <c r="Y2608" s="131">
        <v>0</v>
      </c>
      <c r="Z2608" s="131">
        <v>6.0100337111282389</v>
      </c>
      <c r="AA2608" s="131">
        <v>1377.6768087273379</v>
      </c>
      <c r="AB2608" s="131">
        <v>701.36257709948313</v>
      </c>
      <c r="AC2608" s="131">
        <v>2582.6572312995795</v>
      </c>
      <c r="AD2608" s="131">
        <v>1150.0566407613139</v>
      </c>
      <c r="AE2608" s="131">
        <v>2335.0841360064032</v>
      </c>
      <c r="AF2608" s="131">
        <v>9197.8520091632727</v>
      </c>
      <c r="AG2608" s="131">
        <v>3588.4773911797529</v>
      </c>
      <c r="AH2608" s="43">
        <v>109394.34873389675</v>
      </c>
      <c r="AJ2608" s="69"/>
    </row>
    <row r="2609" spans="1:36">
      <c r="A2609" s="52">
        <v>0</v>
      </c>
      <c r="C2609" s="53"/>
      <c r="D2609" s="62">
        <v>2015</v>
      </c>
      <c r="E2609" s="62">
        <v>4</v>
      </c>
      <c r="F2609" s="62">
        <v>2015</v>
      </c>
      <c r="G2609" s="62">
        <v>2015</v>
      </c>
      <c r="H2609" s="131">
        <v>2541.2937998847055</v>
      </c>
      <c r="I2609" s="131">
        <v>882.59219120148055</v>
      </c>
      <c r="J2609" s="131">
        <v>629.76273410221552</v>
      </c>
      <c r="K2609" s="131">
        <v>6723.4914712395966</v>
      </c>
      <c r="L2609" s="131">
        <v>7497.2889699946909</v>
      </c>
      <c r="M2609" s="131">
        <v>225.66411247841333</v>
      </c>
      <c r="N2609" s="131">
        <v>6102.0525516503858</v>
      </c>
      <c r="O2609" s="131">
        <v>771.46626051599969</v>
      </c>
      <c r="P2609" s="131">
        <v>852.34076367311877</v>
      </c>
      <c r="Q2609" s="131">
        <v>1271.7437501631166</v>
      </c>
      <c r="R2609" s="131">
        <v>3591.6227203808758</v>
      </c>
      <c r="S2609" s="131">
        <v>1075.9956757297687</v>
      </c>
      <c r="T2609" s="131">
        <v>3640.4108702718609</v>
      </c>
      <c r="U2609" s="131">
        <v>23678.658390037908</v>
      </c>
      <c r="V2609" s="131">
        <v>19166.367481153899</v>
      </c>
      <c r="W2609" s="131">
        <v>1430.9496735636069</v>
      </c>
      <c r="X2609" s="132">
        <v>24067.366403201766</v>
      </c>
      <c r="Y2609" s="131">
        <v>0</v>
      </c>
      <c r="Z2609" s="131">
        <v>0.32931691567825971</v>
      </c>
      <c r="AA2609" s="131">
        <v>1194.8608161093966</v>
      </c>
      <c r="AB2609" s="131">
        <v>835.83434940051188</v>
      </c>
      <c r="AC2609" s="131">
        <v>3862.3454901348473</v>
      </c>
      <c r="AD2609" s="131">
        <v>1309.2884579434092</v>
      </c>
      <c r="AE2609" s="131">
        <v>4540.4277832634498</v>
      </c>
      <c r="AF2609" s="131">
        <v>9491.5425449551312</v>
      </c>
      <c r="AG2609" s="131">
        <v>4664.0638737797553</v>
      </c>
      <c r="AH2609" s="43">
        <v>130047.76045174559</v>
      </c>
      <c r="AJ2609" s="69"/>
    </row>
    <row r="2610" spans="1:36">
      <c r="A2610" s="52">
        <v>0</v>
      </c>
      <c r="C2610" s="53"/>
      <c r="D2610" s="62">
        <v>2015</v>
      </c>
      <c r="E2610" s="62">
        <v>5</v>
      </c>
      <c r="F2610" s="62">
        <v>2015</v>
      </c>
      <c r="G2610" s="62">
        <v>2016</v>
      </c>
      <c r="H2610" s="131">
        <v>1951.9050596103998</v>
      </c>
      <c r="I2610" s="131">
        <v>945.11276780090236</v>
      </c>
      <c r="J2610" s="131">
        <v>679.26574427382252</v>
      </c>
      <c r="K2610" s="131">
        <v>9403.5603068151268</v>
      </c>
      <c r="L2610" s="131">
        <v>4301.3118999879007</v>
      </c>
      <c r="M2610" s="131">
        <v>228.10923153009821</v>
      </c>
      <c r="N2610" s="131">
        <v>9171.8521064189299</v>
      </c>
      <c r="O2610" s="131">
        <v>913.70510166634017</v>
      </c>
      <c r="P2610" s="131">
        <v>1279.3955897162537</v>
      </c>
      <c r="Q2610" s="131">
        <v>1538.5179624545019</v>
      </c>
      <c r="R2610" s="131">
        <v>7451.3663877209665</v>
      </c>
      <c r="S2610" s="131">
        <v>2036.8789774491299</v>
      </c>
      <c r="T2610" s="131">
        <v>2556.9341032046136</v>
      </c>
      <c r="U2610" s="131">
        <v>22785.241903238704</v>
      </c>
      <c r="V2610" s="131">
        <v>21516.218239442758</v>
      </c>
      <c r="W2610" s="131">
        <v>1977.3606891711402</v>
      </c>
      <c r="X2610" s="132">
        <v>29029.33760427279</v>
      </c>
      <c r="Y2610" s="131">
        <v>0.43974218626936651</v>
      </c>
      <c r="Z2610" s="131">
        <v>6.257021397886934</v>
      </c>
      <c r="AA2610" s="131">
        <v>1393.2825537955064</v>
      </c>
      <c r="AB2610" s="131">
        <v>1006.607850148352</v>
      </c>
      <c r="AC2610" s="131">
        <v>5001.3481461795382</v>
      </c>
      <c r="AD2610" s="131">
        <v>1575.7732827730129</v>
      </c>
      <c r="AE2610" s="131">
        <v>349.51640288080995</v>
      </c>
      <c r="AF2610" s="131">
        <v>11217.048730601417</v>
      </c>
      <c r="AG2610" s="131">
        <v>7109.1890792230879</v>
      </c>
      <c r="AH2610" s="43">
        <v>145425.53648396026</v>
      </c>
      <c r="AJ2610" s="69"/>
    </row>
    <row r="2611" spans="1:36">
      <c r="A2611" s="52">
        <v>0</v>
      </c>
      <c r="C2611" s="53"/>
      <c r="D2611" s="62">
        <v>2015</v>
      </c>
      <c r="E2611" s="62">
        <v>6</v>
      </c>
      <c r="F2611" s="62">
        <v>2015</v>
      </c>
      <c r="G2611" s="62">
        <v>2016</v>
      </c>
      <c r="H2611" s="131">
        <v>2659.8517657660886</v>
      </c>
      <c r="I2611" s="131">
        <v>952.41688661048101</v>
      </c>
      <c r="J2611" s="131">
        <v>585.67284696741615</v>
      </c>
      <c r="K2611" s="131">
        <v>20523.631951929085</v>
      </c>
      <c r="L2611" s="131">
        <v>4698.0811378311009</v>
      </c>
      <c r="M2611" s="131">
        <v>215.83269629143061</v>
      </c>
      <c r="N2611" s="131">
        <v>11026.546795298955</v>
      </c>
      <c r="O2611" s="131">
        <v>987.13033937321188</v>
      </c>
      <c r="P2611" s="131">
        <v>1608.1077471729157</v>
      </c>
      <c r="Q2611" s="131">
        <v>1779.0342202118213</v>
      </c>
      <c r="R2611" s="131">
        <v>8891.2129323606805</v>
      </c>
      <c r="S2611" s="131">
        <v>2072.7852853561776</v>
      </c>
      <c r="T2611" s="131">
        <v>2362.7951429945933</v>
      </c>
      <c r="U2611" s="131">
        <v>18056.331413809232</v>
      </c>
      <c r="V2611" s="131">
        <v>23074.631339833912</v>
      </c>
      <c r="W2611" s="131">
        <v>2271.9973430692939</v>
      </c>
      <c r="X2611" s="132">
        <v>31802.345296204334</v>
      </c>
      <c r="Y2611" s="131">
        <v>3.1828958244258909</v>
      </c>
      <c r="Z2611" s="131">
        <v>126.7046833072104</v>
      </c>
      <c r="AA2611" s="131">
        <v>1426.2507115704066</v>
      </c>
      <c r="AB2611" s="131">
        <v>1018.9909300206107</v>
      </c>
      <c r="AC2611" s="131">
        <v>5273.4884236416456</v>
      </c>
      <c r="AD2611" s="131">
        <v>1547.2698702243083</v>
      </c>
      <c r="AE2611" s="131">
        <v>389.43117608979833</v>
      </c>
      <c r="AF2611" s="131">
        <v>11455.923558724946</v>
      </c>
      <c r="AG2611" s="131">
        <v>8591.441987038128</v>
      </c>
      <c r="AH2611" s="43">
        <v>163401.08937752224</v>
      </c>
      <c r="AJ2611" s="69"/>
    </row>
    <row r="2612" spans="1:36">
      <c r="A2612" s="52">
        <v>0</v>
      </c>
      <c r="C2612" s="53"/>
      <c r="D2612" s="62">
        <v>2015</v>
      </c>
      <c r="E2612" s="62">
        <v>7</v>
      </c>
      <c r="F2612" s="62">
        <v>2016</v>
      </c>
      <c r="G2612" s="62">
        <v>2016</v>
      </c>
      <c r="H2612" s="131">
        <v>2325.944838570631</v>
      </c>
      <c r="I2612" s="131">
        <v>1022.8781795304078</v>
      </c>
      <c r="J2612" s="131">
        <v>718.537951905863</v>
      </c>
      <c r="K2612" s="131">
        <v>10800.023595812403</v>
      </c>
      <c r="L2612" s="131">
        <v>5096.9124072265386</v>
      </c>
      <c r="M2612" s="131">
        <v>217.56465561970734</v>
      </c>
      <c r="N2612" s="131">
        <v>11826.67447093688</v>
      </c>
      <c r="O2612" s="131">
        <v>1108.5967757544865</v>
      </c>
      <c r="P2612" s="131">
        <v>1279.7343130294105</v>
      </c>
      <c r="Q2612" s="131">
        <v>1914.5847175801316</v>
      </c>
      <c r="R2612" s="131">
        <v>8029.8388390196678</v>
      </c>
      <c r="S2612" s="131">
        <v>2198.5070947592499</v>
      </c>
      <c r="T2612" s="131">
        <v>2845.6070775950711</v>
      </c>
      <c r="U2612" s="131">
        <v>20783.92696200325</v>
      </c>
      <c r="V2612" s="131">
        <v>24420.01623508078</v>
      </c>
      <c r="W2612" s="131">
        <v>2558.5349098325541</v>
      </c>
      <c r="X2612" s="132">
        <v>31257.216350311282</v>
      </c>
      <c r="Y2612" s="131">
        <v>6.0307499831227398</v>
      </c>
      <c r="Z2612" s="131">
        <v>146.05205210330817</v>
      </c>
      <c r="AA2612" s="131">
        <v>1457.9932872718903</v>
      </c>
      <c r="AB2612" s="131">
        <v>1091.0764634214772</v>
      </c>
      <c r="AC2612" s="131">
        <v>6138.4733253186623</v>
      </c>
      <c r="AD2612" s="131">
        <v>1665.0885051693701</v>
      </c>
      <c r="AE2612" s="131">
        <v>382.96512263650345</v>
      </c>
      <c r="AF2612" s="131">
        <v>12242.081488600827</v>
      </c>
      <c r="AG2612" s="131">
        <v>9573.7017021327265</v>
      </c>
      <c r="AH2612" s="43">
        <v>161108.56207120619</v>
      </c>
      <c r="AJ2612" s="69"/>
    </row>
    <row r="2613" spans="1:36">
      <c r="A2613" s="52">
        <v>0</v>
      </c>
      <c r="C2613" s="53"/>
      <c r="D2613" s="62">
        <v>2015</v>
      </c>
      <c r="E2613" s="62">
        <v>8</v>
      </c>
      <c r="F2613" s="62">
        <v>2016</v>
      </c>
      <c r="G2613" s="62">
        <v>2016</v>
      </c>
      <c r="H2613" s="131">
        <v>2225.7127411920069</v>
      </c>
      <c r="I2613" s="131">
        <v>1103.5250326251601</v>
      </c>
      <c r="J2613" s="131">
        <v>693.04214240249848</v>
      </c>
      <c r="K2613" s="131">
        <v>10912.353820601194</v>
      </c>
      <c r="L2613" s="131">
        <v>5225.4457073160629</v>
      </c>
      <c r="M2613" s="131">
        <v>223.32087338721539</v>
      </c>
      <c r="N2613" s="131">
        <v>11898.574374777862</v>
      </c>
      <c r="O2613" s="131">
        <v>1134.9833439746512</v>
      </c>
      <c r="P2613" s="131">
        <v>1211.7261989322969</v>
      </c>
      <c r="Q2613" s="131">
        <v>1823.3589686202697</v>
      </c>
      <c r="R2613" s="131">
        <v>9265.2119196090007</v>
      </c>
      <c r="S2613" s="131">
        <v>2238.7897947657716</v>
      </c>
      <c r="T2613" s="131">
        <v>3013.4660260321425</v>
      </c>
      <c r="U2613" s="131">
        <v>22871.679937861729</v>
      </c>
      <c r="V2613" s="131">
        <v>24713.710627879875</v>
      </c>
      <c r="W2613" s="131">
        <v>2631.8334975099915</v>
      </c>
      <c r="X2613" s="132">
        <v>31988.510887991724</v>
      </c>
      <c r="Y2613" s="131">
        <v>18.19695046990855</v>
      </c>
      <c r="Z2613" s="131">
        <v>182.44157128575586</v>
      </c>
      <c r="AA2613" s="131">
        <v>1457.4622017067436</v>
      </c>
      <c r="AB2613" s="131">
        <v>1154.6398011688123</v>
      </c>
      <c r="AC2613" s="131">
        <v>6658.7221758516025</v>
      </c>
      <c r="AD2613" s="131">
        <v>1697.6347140152091</v>
      </c>
      <c r="AE2613" s="131">
        <v>502.25507093972396</v>
      </c>
      <c r="AF2613" s="131">
        <v>12559.124634547305</v>
      </c>
      <c r="AG2613" s="131">
        <v>9846.1003330140702</v>
      </c>
      <c r="AH2613" s="43">
        <v>167251.82334847856</v>
      </c>
      <c r="AJ2613" s="69"/>
    </row>
    <row r="2614" spans="1:36">
      <c r="A2614" s="52">
        <v>0</v>
      </c>
      <c r="C2614" s="53"/>
      <c r="D2614" s="62">
        <v>2015</v>
      </c>
      <c r="E2614" s="62">
        <v>9</v>
      </c>
      <c r="F2614" s="62">
        <v>2016</v>
      </c>
      <c r="G2614" s="62">
        <v>2016</v>
      </c>
      <c r="H2614" s="131">
        <v>1743.7584046947891</v>
      </c>
      <c r="I2614" s="131">
        <v>1045.6281642629947</v>
      </c>
      <c r="J2614" s="131">
        <v>621.50772147108353</v>
      </c>
      <c r="K2614" s="131">
        <v>10099.014726142881</v>
      </c>
      <c r="L2614" s="131">
        <v>4740.395743642659</v>
      </c>
      <c r="M2614" s="131">
        <v>214.61013676558815</v>
      </c>
      <c r="N2614" s="131">
        <v>10873.237532301759</v>
      </c>
      <c r="O2614" s="131">
        <v>1094.3608612891999</v>
      </c>
      <c r="P2614" s="131">
        <v>1092.5708645485336</v>
      </c>
      <c r="Q2614" s="131">
        <v>1674.2336041909514</v>
      </c>
      <c r="R2614" s="131">
        <v>8725.4795408458704</v>
      </c>
      <c r="S2614" s="131">
        <v>2049.2124460931022</v>
      </c>
      <c r="T2614" s="131">
        <v>2904.0523432140644</v>
      </c>
      <c r="U2614" s="131">
        <v>29252.508000266171</v>
      </c>
      <c r="V2614" s="131">
        <v>22479.223973053366</v>
      </c>
      <c r="W2614" s="131">
        <v>2373.4763161201959</v>
      </c>
      <c r="X2614" s="132">
        <v>30501.729754577689</v>
      </c>
      <c r="Y2614" s="131">
        <v>6.9311744597695384</v>
      </c>
      <c r="Z2614" s="131">
        <v>168.44560236942985</v>
      </c>
      <c r="AA2614" s="131">
        <v>1419.8368320528612</v>
      </c>
      <c r="AB2614" s="131">
        <v>1079.4938107652961</v>
      </c>
      <c r="AC2614" s="131">
        <v>6042.0023036542188</v>
      </c>
      <c r="AD2614" s="131">
        <v>1746.9636234558754</v>
      </c>
      <c r="AE2614" s="131">
        <v>1317.5719839397891</v>
      </c>
      <c r="AF2614" s="131">
        <v>11552.200637116895</v>
      </c>
      <c r="AG2614" s="131">
        <v>8587.4345320311259</v>
      </c>
      <c r="AH2614" s="43">
        <v>163405.88063332616</v>
      </c>
      <c r="AJ2614" s="69"/>
    </row>
    <row r="2615" spans="1:36">
      <c r="A2615" s="52">
        <v>0</v>
      </c>
      <c r="C2615" s="53"/>
      <c r="D2615" s="62">
        <v>2015</v>
      </c>
      <c r="E2615" s="62">
        <v>10</v>
      </c>
      <c r="F2615" s="62">
        <v>2016</v>
      </c>
      <c r="G2615" s="62">
        <v>2016</v>
      </c>
      <c r="H2615" s="131">
        <v>1575.9046527972528</v>
      </c>
      <c r="I2615" s="131">
        <v>886.44528139919419</v>
      </c>
      <c r="J2615" s="131">
        <v>1403.8934595960941</v>
      </c>
      <c r="K2615" s="131">
        <v>8229.5232750792002</v>
      </c>
      <c r="L2615" s="131">
        <v>4082.521760497274</v>
      </c>
      <c r="M2615" s="131">
        <v>229.9940107991053</v>
      </c>
      <c r="N2615" s="131">
        <v>8063.5268439409101</v>
      </c>
      <c r="O2615" s="131">
        <v>814.41461091690599</v>
      </c>
      <c r="P2615" s="131">
        <v>780.79487274970279</v>
      </c>
      <c r="Q2615" s="131">
        <v>1393.2239473660034</v>
      </c>
      <c r="R2615" s="131">
        <v>5504.4084152741079</v>
      </c>
      <c r="S2615" s="131">
        <v>1888.9768171782696</v>
      </c>
      <c r="T2615" s="131">
        <v>4324.5054865924703</v>
      </c>
      <c r="U2615" s="131">
        <v>29971.456248495197</v>
      </c>
      <c r="V2615" s="131">
        <v>20464.749448917071</v>
      </c>
      <c r="W2615" s="131">
        <v>1620.0023376438583</v>
      </c>
      <c r="X2615" s="132">
        <v>28874.734943176391</v>
      </c>
      <c r="Y2615" s="131">
        <v>1.4658072875645549</v>
      </c>
      <c r="Z2615" s="131">
        <v>40.711803700724857</v>
      </c>
      <c r="AA2615" s="131">
        <v>1412.8101614986069</v>
      </c>
      <c r="AB2615" s="131">
        <v>987.821352547473</v>
      </c>
      <c r="AC2615" s="131">
        <v>6539.095605685151</v>
      </c>
      <c r="AD2615" s="131">
        <v>1572.6137865071851</v>
      </c>
      <c r="AE2615" s="131">
        <v>6969.3570734433506</v>
      </c>
      <c r="AF2615" s="131">
        <v>10203.27276971247</v>
      </c>
      <c r="AG2615" s="131">
        <v>5739.9391819658485</v>
      </c>
      <c r="AH2615" s="43">
        <v>153576.1639547674</v>
      </c>
      <c r="AJ2615" s="69"/>
    </row>
    <row r="2616" spans="1:36">
      <c r="A2616" s="52">
        <v>0</v>
      </c>
      <c r="C2616" s="53"/>
      <c r="D2616" s="62">
        <v>2015</v>
      </c>
      <c r="E2616" s="62">
        <v>11</v>
      </c>
      <c r="F2616" s="62">
        <v>2016</v>
      </c>
      <c r="G2616" s="62">
        <v>2016</v>
      </c>
      <c r="H2616" s="131">
        <v>1790.2933065915322</v>
      </c>
      <c r="I2616" s="131">
        <v>797.05358881223992</v>
      </c>
      <c r="J2616" s="131">
        <v>1529.8027014322429</v>
      </c>
      <c r="K2616" s="131">
        <v>6402.5125084729407</v>
      </c>
      <c r="L2616" s="131">
        <v>6302.298726481883</v>
      </c>
      <c r="M2616" s="131">
        <v>226.07163232036086</v>
      </c>
      <c r="N2616" s="131">
        <v>5317.1189503722217</v>
      </c>
      <c r="O2616" s="131">
        <v>672.89759078170687</v>
      </c>
      <c r="P2616" s="131">
        <v>536.612999887461</v>
      </c>
      <c r="Q2616" s="131">
        <v>1205.2235986768162</v>
      </c>
      <c r="R2616" s="131">
        <v>3865.9058813251718</v>
      </c>
      <c r="S2616" s="131">
        <v>1576.0316275802761</v>
      </c>
      <c r="T2616" s="131">
        <v>3515.7473778052549</v>
      </c>
      <c r="U2616" s="131">
        <v>24397.397142303224</v>
      </c>
      <c r="V2616" s="131">
        <v>16618.121504578896</v>
      </c>
      <c r="W2616" s="131">
        <v>1251.7712390039792</v>
      </c>
      <c r="X2616" s="132">
        <v>27110.181453251826</v>
      </c>
      <c r="Y2616" s="131">
        <v>0</v>
      </c>
      <c r="Z2616" s="131">
        <v>0.41164614459782456</v>
      </c>
      <c r="AA2616" s="131">
        <v>1287.0654407660877</v>
      </c>
      <c r="AB2616" s="131">
        <v>938.33611701232553</v>
      </c>
      <c r="AC2616" s="131">
        <v>5182.6811239756635</v>
      </c>
      <c r="AD2616" s="131">
        <v>1317.4419966939322</v>
      </c>
      <c r="AE2616" s="131">
        <v>5345.0145426950739</v>
      </c>
      <c r="AF2616" s="131">
        <v>8774.7432655983594</v>
      </c>
      <c r="AG2616" s="131">
        <v>4456.0733485965311</v>
      </c>
      <c r="AH2616" s="43">
        <v>130416.8093111606</v>
      </c>
      <c r="AJ2616" s="69"/>
    </row>
    <row r="2617" spans="1:36">
      <c r="A2617" s="52">
        <v>0</v>
      </c>
      <c r="C2617" s="53"/>
      <c r="D2617" s="62">
        <v>2015</v>
      </c>
      <c r="E2617" s="62">
        <v>12</v>
      </c>
      <c r="F2617" s="62">
        <v>2016</v>
      </c>
      <c r="G2617" s="62">
        <v>2016</v>
      </c>
      <c r="H2617" s="131">
        <v>1613.2766204426164</v>
      </c>
      <c r="I2617" s="131">
        <v>691.57943279135077</v>
      </c>
      <c r="J2617" s="131">
        <v>932.03152447756133</v>
      </c>
      <c r="K2617" s="131">
        <v>5105.0984121623596</v>
      </c>
      <c r="L2617" s="131">
        <v>5067.7432525605</v>
      </c>
      <c r="M2617" s="131">
        <v>219.2966149479841</v>
      </c>
      <c r="N2617" s="131">
        <v>4309.4324991269714</v>
      </c>
      <c r="O2617" s="131">
        <v>582.30905338147568</v>
      </c>
      <c r="P2617" s="131">
        <v>531.08051910590268</v>
      </c>
      <c r="Q2617" s="131">
        <v>1115.3850624093197</v>
      </c>
      <c r="R2617" s="131">
        <v>3759.2090853317582</v>
      </c>
      <c r="S2617" s="131">
        <v>1248.5979277741751</v>
      </c>
      <c r="T2617" s="131">
        <v>2744.2254547132316</v>
      </c>
      <c r="U2617" s="131">
        <v>16554.622446807865</v>
      </c>
      <c r="V2617" s="131">
        <v>14112.481169032742</v>
      </c>
      <c r="W2617" s="131">
        <v>978.39931160155038</v>
      </c>
      <c r="X2617" s="132">
        <v>22118.002670866539</v>
      </c>
      <c r="Y2617" s="131">
        <v>0.16752083286452057</v>
      </c>
      <c r="Z2617" s="131">
        <v>33.26100848350422</v>
      </c>
      <c r="AA2617" s="131">
        <v>526.18323685342693</v>
      </c>
      <c r="AB2617" s="131">
        <v>444.56669260024967</v>
      </c>
      <c r="AC2617" s="131">
        <v>5266.9172544721569</v>
      </c>
      <c r="AD2617" s="131">
        <v>1182.229145747754</v>
      </c>
      <c r="AE2617" s="131">
        <v>733.49512308566773</v>
      </c>
      <c r="AF2617" s="131">
        <v>8397.0812184421357</v>
      </c>
      <c r="AG2617" s="131">
        <v>3334.0581530325253</v>
      </c>
      <c r="AH2617" s="43">
        <v>101600.73041108418</v>
      </c>
      <c r="AJ2617" s="69"/>
    </row>
    <row r="2618" spans="1:36">
      <c r="A2618" s="52">
        <v>0</v>
      </c>
      <c r="C2618" s="53"/>
      <c r="D2618" s="62">
        <v>2016</v>
      </c>
      <c r="E2618" s="62">
        <v>1</v>
      </c>
      <c r="F2618" s="62">
        <v>2016</v>
      </c>
      <c r="G2618" s="62">
        <v>2016</v>
      </c>
      <c r="H2618" s="131">
        <v>1847.9917834058938</v>
      </c>
      <c r="I2618" s="131">
        <v>741.36805917224046</v>
      </c>
      <c r="J2618" s="131">
        <v>477.54571430718113</v>
      </c>
      <c r="K2618" s="131">
        <v>6138.0089625890487</v>
      </c>
      <c r="L2618" s="131">
        <v>5201.3457135492781</v>
      </c>
      <c r="M2618" s="131">
        <v>206.15410004517813</v>
      </c>
      <c r="N2618" s="131">
        <v>4772.9044024611394</v>
      </c>
      <c r="O2618" s="131">
        <v>758.47348224345671</v>
      </c>
      <c r="P2618" s="131">
        <v>494.08440612446248</v>
      </c>
      <c r="Q2618" s="131">
        <v>1106.7314975188481</v>
      </c>
      <c r="R2618" s="131">
        <v>3762.6564777709636</v>
      </c>
      <c r="S2618" s="131">
        <v>1415.2986813814123</v>
      </c>
      <c r="T2618" s="131">
        <v>1861.9573411639385</v>
      </c>
      <c r="U2618" s="131">
        <v>24785.844558197583</v>
      </c>
      <c r="V2618" s="131">
        <v>11107.13911307616</v>
      </c>
      <c r="W2618" s="131">
        <v>1181.9489718319305</v>
      </c>
      <c r="X2618" s="132">
        <v>21541.75638859814</v>
      </c>
      <c r="Y2618" s="131">
        <v>0</v>
      </c>
      <c r="Z2618" s="131">
        <v>0.28815230121847712</v>
      </c>
      <c r="AA2618" s="131">
        <v>1234.569675288087</v>
      </c>
      <c r="AB2618" s="131">
        <v>768.59846324999762</v>
      </c>
      <c r="AC2618" s="131">
        <v>3346.7277493023071</v>
      </c>
      <c r="AD2618" s="131">
        <v>1175.8761801379712</v>
      </c>
      <c r="AE2618" s="131">
        <v>586.97784699803219</v>
      </c>
      <c r="AF2618" s="131">
        <v>8900.1761476863467</v>
      </c>
      <c r="AG2618" s="131">
        <v>3629.1656956202132</v>
      </c>
      <c r="AH2618" s="43">
        <v>107043.58956402104</v>
      </c>
      <c r="AJ2618" s="69"/>
    </row>
    <row r="2619" spans="1:36">
      <c r="A2619" s="52">
        <v>0</v>
      </c>
      <c r="C2619" s="53"/>
      <c r="D2619" s="62">
        <v>2016</v>
      </c>
      <c r="E2619" s="62">
        <v>2</v>
      </c>
      <c r="F2619" s="62">
        <v>2016</v>
      </c>
      <c r="G2619" s="62">
        <v>2016</v>
      </c>
      <c r="H2619" s="131">
        <v>2359.1554736302151</v>
      </c>
      <c r="I2619" s="131">
        <v>680.72376997344475</v>
      </c>
      <c r="J2619" s="131">
        <v>535.30373710992001</v>
      </c>
      <c r="K2619" s="131">
        <v>3376.2990161242028</v>
      </c>
      <c r="L2619" s="131">
        <v>6148.6344168494516</v>
      </c>
      <c r="M2619" s="131">
        <v>203.35240113178924</v>
      </c>
      <c r="N2619" s="131">
        <v>4308.2745211734564</v>
      </c>
      <c r="O2619" s="131">
        <v>621.96910804673848</v>
      </c>
      <c r="P2619" s="131">
        <v>481.02474060609046</v>
      </c>
      <c r="Q2619" s="131">
        <v>978.6124967167824</v>
      </c>
      <c r="R2619" s="131">
        <v>2390.3357325341899</v>
      </c>
      <c r="S2619" s="131">
        <v>1108.553380591007</v>
      </c>
      <c r="T2619" s="131">
        <v>1307.2270081481952</v>
      </c>
      <c r="U2619" s="131">
        <v>16552.778882327293</v>
      </c>
      <c r="V2619" s="131">
        <v>10585.894384235698</v>
      </c>
      <c r="W2619" s="131">
        <v>1050.6254174209423</v>
      </c>
      <c r="X2619" s="132">
        <v>20708.643549794528</v>
      </c>
      <c r="Y2619" s="131">
        <v>0</v>
      </c>
      <c r="Z2619" s="131">
        <v>2.4698768675869474</v>
      </c>
      <c r="AA2619" s="131">
        <v>1231.5465728403267</v>
      </c>
      <c r="AB2619" s="131">
        <v>670.75800707298856</v>
      </c>
      <c r="AC2619" s="131">
        <v>3569.1461800486172</v>
      </c>
      <c r="AD2619" s="131">
        <v>988.31081579780766</v>
      </c>
      <c r="AE2619" s="131">
        <v>232.91773087977171</v>
      </c>
      <c r="AF2619" s="131">
        <v>8172.9590871528162</v>
      </c>
      <c r="AG2619" s="131">
        <v>2862.1893517576182</v>
      </c>
      <c r="AH2619" s="43">
        <v>91127.705658831474</v>
      </c>
      <c r="AJ2619" s="69"/>
    </row>
    <row r="2620" spans="1:36">
      <c r="A2620" s="52">
        <v>0</v>
      </c>
      <c r="C2620" s="53"/>
      <c r="D2620" s="62">
        <v>2016</v>
      </c>
      <c r="E2620" s="62">
        <v>3</v>
      </c>
      <c r="F2620" s="62">
        <v>2016</v>
      </c>
      <c r="G2620" s="62">
        <v>2016</v>
      </c>
      <c r="H2620" s="131">
        <v>2676.2170064159313</v>
      </c>
      <c r="I2620" s="131">
        <v>791.89379846051918</v>
      </c>
      <c r="J2620" s="131">
        <v>464.22943163663399</v>
      </c>
      <c r="K2620" s="131">
        <v>5868.4164230959404</v>
      </c>
      <c r="L2620" s="131">
        <v>5521.175399099584</v>
      </c>
      <c r="M2620" s="131">
        <v>234.93518888271845</v>
      </c>
      <c r="N2620" s="131">
        <v>4794.449810444723</v>
      </c>
      <c r="O2620" s="131">
        <v>677.87013555268004</v>
      </c>
      <c r="P2620" s="131">
        <v>783.76811072074429</v>
      </c>
      <c r="Q2620" s="131">
        <v>1112.7427525190994</v>
      </c>
      <c r="R2620" s="131">
        <v>3233.2231839199621</v>
      </c>
      <c r="S2620" s="131">
        <v>1356.2173880385135</v>
      </c>
      <c r="T2620" s="131">
        <v>1584.6847099087884</v>
      </c>
      <c r="U2620" s="131">
        <v>23324.23311864859</v>
      </c>
      <c r="V2620" s="131">
        <v>13061.344946390198</v>
      </c>
      <c r="W2620" s="131">
        <v>1185.4622744703545</v>
      </c>
      <c r="X2620" s="132">
        <v>21784.308227743495</v>
      </c>
      <c r="Y2620" s="131">
        <v>0</v>
      </c>
      <c r="Z2620" s="131">
        <v>6.0100337111282389</v>
      </c>
      <c r="AA2620" s="131">
        <v>1377.6768087273379</v>
      </c>
      <c r="AB2620" s="131">
        <v>701.36257709948313</v>
      </c>
      <c r="AC2620" s="131">
        <v>2582.6572312995795</v>
      </c>
      <c r="AD2620" s="131">
        <v>1150.0566407613139</v>
      </c>
      <c r="AE2620" s="131">
        <v>2335.0841360064032</v>
      </c>
      <c r="AF2620" s="131">
        <v>9197.8520091632727</v>
      </c>
      <c r="AG2620" s="131">
        <v>3588.4773911797529</v>
      </c>
      <c r="AH2620" s="43">
        <v>109394.34873389675</v>
      </c>
      <c r="AJ2620" s="69"/>
    </row>
    <row r="2621" spans="1:36">
      <c r="A2621" s="52">
        <v>0</v>
      </c>
      <c r="C2621" s="53"/>
      <c r="D2621" s="62">
        <v>2016</v>
      </c>
      <c r="E2621" s="62">
        <v>4</v>
      </c>
      <c r="F2621" s="62">
        <v>2016</v>
      </c>
      <c r="G2621" s="62">
        <v>2016</v>
      </c>
      <c r="H2621" s="131">
        <v>2541.2937998847055</v>
      </c>
      <c r="I2621" s="131">
        <v>882.59219120148055</v>
      </c>
      <c r="J2621" s="131">
        <v>629.76273410221552</v>
      </c>
      <c r="K2621" s="131">
        <v>6723.4914712395966</v>
      </c>
      <c r="L2621" s="131">
        <v>7497.2889699946909</v>
      </c>
      <c r="M2621" s="131">
        <v>225.66411247841333</v>
      </c>
      <c r="N2621" s="131">
        <v>6102.0525516503858</v>
      </c>
      <c r="O2621" s="131">
        <v>771.46626051599969</v>
      </c>
      <c r="P2621" s="131">
        <v>852.34076367311877</v>
      </c>
      <c r="Q2621" s="131">
        <v>1271.7437501631166</v>
      </c>
      <c r="R2621" s="131">
        <v>3591.6227203808758</v>
      </c>
      <c r="S2621" s="131">
        <v>1075.9956757297687</v>
      </c>
      <c r="T2621" s="131">
        <v>3640.4108702718609</v>
      </c>
      <c r="U2621" s="131">
        <v>23678.658390037908</v>
      </c>
      <c r="V2621" s="131">
        <v>19166.367481153899</v>
      </c>
      <c r="W2621" s="131">
        <v>1430.9496735636069</v>
      </c>
      <c r="X2621" s="132">
        <v>24067.366403201766</v>
      </c>
      <c r="Y2621" s="131">
        <v>0</v>
      </c>
      <c r="Z2621" s="131">
        <v>0.32931691567825971</v>
      </c>
      <c r="AA2621" s="131">
        <v>1194.8608161093966</v>
      </c>
      <c r="AB2621" s="131">
        <v>835.83434940051188</v>
      </c>
      <c r="AC2621" s="131">
        <v>3862.3454901348473</v>
      </c>
      <c r="AD2621" s="131">
        <v>1309.2884579434092</v>
      </c>
      <c r="AE2621" s="131">
        <v>4540.4277832634498</v>
      </c>
      <c r="AF2621" s="131">
        <v>9491.5425449551312</v>
      </c>
      <c r="AG2621" s="131">
        <v>4664.0638737797553</v>
      </c>
      <c r="AH2621" s="43">
        <v>130047.76045174559</v>
      </c>
      <c r="AJ2621" s="69"/>
    </row>
    <row r="2622" spans="1:36">
      <c r="A2622" s="52">
        <v>0</v>
      </c>
      <c r="C2622" s="53"/>
      <c r="D2622" s="62">
        <v>2016</v>
      </c>
      <c r="E2622" s="62">
        <v>5</v>
      </c>
      <c r="F2622" s="62">
        <v>2016</v>
      </c>
      <c r="G2622" s="62">
        <v>2017</v>
      </c>
      <c r="H2622" s="131">
        <v>1951.9050596103998</v>
      </c>
      <c r="I2622" s="131">
        <v>945.11276780090236</v>
      </c>
      <c r="J2622" s="131">
        <v>679.26574427382252</v>
      </c>
      <c r="K2622" s="131">
        <v>9403.5603068151268</v>
      </c>
      <c r="L2622" s="131">
        <v>4301.3118999879007</v>
      </c>
      <c r="M2622" s="131">
        <v>228.10923153009821</v>
      </c>
      <c r="N2622" s="131">
        <v>9171.8521064189299</v>
      </c>
      <c r="O2622" s="131">
        <v>913.70510166634017</v>
      </c>
      <c r="P2622" s="131">
        <v>1279.3955897162537</v>
      </c>
      <c r="Q2622" s="131">
        <v>1538.5179624545019</v>
      </c>
      <c r="R2622" s="131">
        <v>7451.3663877209665</v>
      </c>
      <c r="S2622" s="131">
        <v>2036.8789774491299</v>
      </c>
      <c r="T2622" s="131">
        <v>2556.9341032046136</v>
      </c>
      <c r="U2622" s="131">
        <v>22785.241903238704</v>
      </c>
      <c r="V2622" s="131">
        <v>21516.218239442758</v>
      </c>
      <c r="W2622" s="131">
        <v>1977.3606891711402</v>
      </c>
      <c r="X2622" s="132">
        <v>29029.33760427279</v>
      </c>
      <c r="Y2622" s="131">
        <v>0.43974218626936651</v>
      </c>
      <c r="Z2622" s="131">
        <v>6.257021397886934</v>
      </c>
      <c r="AA2622" s="131">
        <v>1393.2825537955064</v>
      </c>
      <c r="AB2622" s="131">
        <v>1006.607850148352</v>
      </c>
      <c r="AC2622" s="131">
        <v>5001.3481461795382</v>
      </c>
      <c r="AD2622" s="131">
        <v>1575.7732827730129</v>
      </c>
      <c r="AE2622" s="131">
        <v>349.51640288080995</v>
      </c>
      <c r="AF2622" s="131">
        <v>11217.048730601417</v>
      </c>
      <c r="AG2622" s="131">
        <v>7109.1890792230879</v>
      </c>
      <c r="AH2622" s="43">
        <v>145425.53648396026</v>
      </c>
      <c r="AJ2622" s="69"/>
    </row>
    <row r="2623" spans="1:36">
      <c r="A2623" s="52">
        <v>0</v>
      </c>
      <c r="C2623" s="53"/>
      <c r="D2623" s="62">
        <v>2016</v>
      </c>
      <c r="E2623" s="62">
        <v>6</v>
      </c>
      <c r="F2623" s="62">
        <v>2016</v>
      </c>
      <c r="G2623" s="62">
        <v>2017</v>
      </c>
      <c r="H2623" s="131">
        <v>2659.8517657660886</v>
      </c>
      <c r="I2623" s="131">
        <v>952.41688661048101</v>
      </c>
      <c r="J2623" s="131">
        <v>585.67284696741615</v>
      </c>
      <c r="K2623" s="131">
        <v>20523.631951929085</v>
      </c>
      <c r="L2623" s="131">
        <v>4698.0811378311009</v>
      </c>
      <c r="M2623" s="131">
        <v>215.83269629143061</v>
      </c>
      <c r="N2623" s="131">
        <v>11026.546795298955</v>
      </c>
      <c r="O2623" s="131">
        <v>987.13033937321188</v>
      </c>
      <c r="P2623" s="131">
        <v>1608.1077471729157</v>
      </c>
      <c r="Q2623" s="131">
        <v>1779.0342202118213</v>
      </c>
      <c r="R2623" s="131">
        <v>8891.2129323606805</v>
      </c>
      <c r="S2623" s="131">
        <v>2072.7852853561776</v>
      </c>
      <c r="T2623" s="131">
        <v>2362.7951429945933</v>
      </c>
      <c r="U2623" s="131">
        <v>18056.331413809232</v>
      </c>
      <c r="V2623" s="131">
        <v>23074.631339833912</v>
      </c>
      <c r="W2623" s="131">
        <v>2271.9973430692939</v>
      </c>
      <c r="X2623" s="132">
        <v>31802.345296204334</v>
      </c>
      <c r="Y2623" s="131">
        <v>3.1828958244258909</v>
      </c>
      <c r="Z2623" s="131">
        <v>126.7046833072104</v>
      </c>
      <c r="AA2623" s="131">
        <v>1426.2507115704066</v>
      </c>
      <c r="AB2623" s="131">
        <v>1018.9909300206107</v>
      </c>
      <c r="AC2623" s="131">
        <v>5273.4884236416456</v>
      </c>
      <c r="AD2623" s="131">
        <v>1547.2698702243083</v>
      </c>
      <c r="AE2623" s="131">
        <v>389.43117608979833</v>
      </c>
      <c r="AF2623" s="131">
        <v>11455.923558724946</v>
      </c>
      <c r="AG2623" s="131">
        <v>8591.441987038128</v>
      </c>
      <c r="AH2623" s="43">
        <v>163401.08937752224</v>
      </c>
      <c r="AJ2623" s="69"/>
    </row>
    <row r="2624" spans="1:36">
      <c r="A2624" s="52">
        <v>0</v>
      </c>
      <c r="C2624" s="53"/>
      <c r="D2624" s="62">
        <v>2016</v>
      </c>
      <c r="E2624" s="62">
        <v>7</v>
      </c>
      <c r="F2624" s="62">
        <v>2017</v>
      </c>
      <c r="G2624" s="62">
        <v>2017</v>
      </c>
      <c r="H2624" s="131">
        <v>2325.944838570631</v>
      </c>
      <c r="I2624" s="131">
        <v>1022.8781795304078</v>
      </c>
      <c r="J2624" s="131">
        <v>718.537951905863</v>
      </c>
      <c r="K2624" s="131">
        <v>10800.023595812403</v>
      </c>
      <c r="L2624" s="131">
        <v>5096.9124072265386</v>
      </c>
      <c r="M2624" s="131">
        <v>217.56465561970734</v>
      </c>
      <c r="N2624" s="131">
        <v>11826.67447093688</v>
      </c>
      <c r="O2624" s="131">
        <v>1108.5967757544865</v>
      </c>
      <c r="P2624" s="131">
        <v>1279.7343130294105</v>
      </c>
      <c r="Q2624" s="131">
        <v>1914.5847175801316</v>
      </c>
      <c r="R2624" s="131">
        <v>8029.8388390196678</v>
      </c>
      <c r="S2624" s="131">
        <v>2198.5070947592499</v>
      </c>
      <c r="T2624" s="131">
        <v>2845.6070775950711</v>
      </c>
      <c r="U2624" s="131">
        <v>20783.92696200325</v>
      </c>
      <c r="V2624" s="131">
        <v>24420.01623508078</v>
      </c>
      <c r="W2624" s="131">
        <v>2558.5349098325541</v>
      </c>
      <c r="X2624" s="132">
        <v>31257.216350311282</v>
      </c>
      <c r="Y2624" s="131">
        <v>6.0307499831227398</v>
      </c>
      <c r="Z2624" s="131">
        <v>146.05205210330817</v>
      </c>
      <c r="AA2624" s="131">
        <v>1457.9932872718903</v>
      </c>
      <c r="AB2624" s="131">
        <v>1091.0764634214772</v>
      </c>
      <c r="AC2624" s="131">
        <v>6138.4733253186623</v>
      </c>
      <c r="AD2624" s="131">
        <v>1665.0885051693701</v>
      </c>
      <c r="AE2624" s="131">
        <v>382.96512263650345</v>
      </c>
      <c r="AF2624" s="131">
        <v>12242.081488600827</v>
      </c>
      <c r="AG2624" s="131">
        <v>9573.7017021327265</v>
      </c>
      <c r="AH2624" s="43">
        <v>161108.56207120619</v>
      </c>
      <c r="AJ2624" s="69"/>
    </row>
    <row r="2625" spans="1:36">
      <c r="A2625" s="52">
        <v>0</v>
      </c>
      <c r="C2625" s="53"/>
      <c r="D2625" s="62">
        <v>2016</v>
      </c>
      <c r="E2625" s="62">
        <v>8</v>
      </c>
      <c r="F2625" s="62">
        <v>2017</v>
      </c>
      <c r="G2625" s="62">
        <v>2017</v>
      </c>
      <c r="H2625" s="131">
        <v>2225.7127411920069</v>
      </c>
      <c r="I2625" s="131">
        <v>1103.5250326251601</v>
      </c>
      <c r="J2625" s="131">
        <v>693.04214240249848</v>
      </c>
      <c r="K2625" s="131">
        <v>10912.353820601194</v>
      </c>
      <c r="L2625" s="131">
        <v>5225.4457073160629</v>
      </c>
      <c r="M2625" s="131">
        <v>223.32087338721539</v>
      </c>
      <c r="N2625" s="131">
        <v>11898.574374777862</v>
      </c>
      <c r="O2625" s="131">
        <v>1134.9833439746512</v>
      </c>
      <c r="P2625" s="131">
        <v>1211.7261989322969</v>
      </c>
      <c r="Q2625" s="131">
        <v>1823.3589686202697</v>
      </c>
      <c r="R2625" s="131">
        <v>9265.2119196090007</v>
      </c>
      <c r="S2625" s="131">
        <v>2238.7897947657716</v>
      </c>
      <c r="T2625" s="131">
        <v>3013.4660260321425</v>
      </c>
      <c r="U2625" s="131">
        <v>22871.679937861729</v>
      </c>
      <c r="V2625" s="131">
        <v>24713.710627879875</v>
      </c>
      <c r="W2625" s="131">
        <v>2631.8334975099915</v>
      </c>
      <c r="X2625" s="132">
        <v>31988.510887991724</v>
      </c>
      <c r="Y2625" s="131">
        <v>18.19695046990855</v>
      </c>
      <c r="Z2625" s="131">
        <v>182.44157128575586</v>
      </c>
      <c r="AA2625" s="131">
        <v>1457.4622017067436</v>
      </c>
      <c r="AB2625" s="131">
        <v>1154.6398011688123</v>
      </c>
      <c r="AC2625" s="131">
        <v>6658.7221758516025</v>
      </c>
      <c r="AD2625" s="131">
        <v>1697.6347140152091</v>
      </c>
      <c r="AE2625" s="131">
        <v>502.25507093972396</v>
      </c>
      <c r="AF2625" s="131">
        <v>12559.124634547305</v>
      </c>
      <c r="AG2625" s="131">
        <v>9846.1003330140702</v>
      </c>
      <c r="AH2625" s="43">
        <v>167251.82334847856</v>
      </c>
      <c r="AJ2625" s="69"/>
    </row>
    <row r="2626" spans="1:36">
      <c r="A2626" s="52">
        <v>0</v>
      </c>
      <c r="C2626" s="53"/>
      <c r="D2626" s="62">
        <v>2016</v>
      </c>
      <c r="E2626" s="62">
        <v>9</v>
      </c>
      <c r="F2626" s="62">
        <v>2017</v>
      </c>
      <c r="G2626" s="62">
        <v>2017</v>
      </c>
      <c r="H2626" s="131">
        <v>1743.7584046947891</v>
      </c>
      <c r="I2626" s="131">
        <v>1045.6281642629947</v>
      </c>
      <c r="J2626" s="131">
        <v>621.50772147108353</v>
      </c>
      <c r="K2626" s="131">
        <v>10099.014726142881</v>
      </c>
      <c r="L2626" s="131">
        <v>4740.395743642659</v>
      </c>
      <c r="M2626" s="131">
        <v>214.61013676558815</v>
      </c>
      <c r="N2626" s="131">
        <v>10873.237532301759</v>
      </c>
      <c r="O2626" s="131">
        <v>1094.3608612891999</v>
      </c>
      <c r="P2626" s="131">
        <v>1092.5708645485336</v>
      </c>
      <c r="Q2626" s="131">
        <v>1674.2336041909514</v>
      </c>
      <c r="R2626" s="131">
        <v>8725.4795408458704</v>
      </c>
      <c r="S2626" s="131">
        <v>2049.2124460931022</v>
      </c>
      <c r="T2626" s="131">
        <v>2904.0523432140644</v>
      </c>
      <c r="U2626" s="131">
        <v>29252.508000266171</v>
      </c>
      <c r="V2626" s="131">
        <v>22479.223973053366</v>
      </c>
      <c r="W2626" s="131">
        <v>2373.4763161201959</v>
      </c>
      <c r="X2626" s="132">
        <v>30501.729754577689</v>
      </c>
      <c r="Y2626" s="131">
        <v>6.9311744597695384</v>
      </c>
      <c r="Z2626" s="131">
        <v>168.44560236942985</v>
      </c>
      <c r="AA2626" s="131">
        <v>1419.8368320528612</v>
      </c>
      <c r="AB2626" s="131">
        <v>1079.4938107652961</v>
      </c>
      <c r="AC2626" s="131">
        <v>6042.0023036542188</v>
      </c>
      <c r="AD2626" s="131">
        <v>1746.9636234558754</v>
      </c>
      <c r="AE2626" s="131">
        <v>1317.5719839397891</v>
      </c>
      <c r="AF2626" s="131">
        <v>11552.200637116895</v>
      </c>
      <c r="AG2626" s="131">
        <v>8587.4345320311259</v>
      </c>
      <c r="AH2626" s="43">
        <v>163405.88063332616</v>
      </c>
      <c r="AJ2626" s="69"/>
    </row>
    <row r="2627" spans="1:36">
      <c r="A2627" s="52">
        <v>0</v>
      </c>
      <c r="C2627" s="53"/>
      <c r="D2627" s="62">
        <v>2016</v>
      </c>
      <c r="E2627" s="62">
        <v>10</v>
      </c>
      <c r="F2627" s="62">
        <v>2017</v>
      </c>
      <c r="G2627" s="62">
        <v>2017</v>
      </c>
      <c r="H2627" s="131">
        <v>1575.9046527972528</v>
      </c>
      <c r="I2627" s="131">
        <v>886.44528139919419</v>
      </c>
      <c r="J2627" s="131">
        <v>1403.8934595960941</v>
      </c>
      <c r="K2627" s="131">
        <v>8229.5232750792002</v>
      </c>
      <c r="L2627" s="131">
        <v>4082.521760497274</v>
      </c>
      <c r="M2627" s="131">
        <v>229.9940107991053</v>
      </c>
      <c r="N2627" s="131">
        <v>8063.5268439409101</v>
      </c>
      <c r="O2627" s="131">
        <v>814.41461091690599</v>
      </c>
      <c r="P2627" s="131">
        <v>780.79487274970279</v>
      </c>
      <c r="Q2627" s="131">
        <v>1393.2239473660034</v>
      </c>
      <c r="R2627" s="131">
        <v>5504.4084152741079</v>
      </c>
      <c r="S2627" s="131">
        <v>1888.9768171782696</v>
      </c>
      <c r="T2627" s="131">
        <v>4324.5054865924703</v>
      </c>
      <c r="U2627" s="131">
        <v>29971.456248495197</v>
      </c>
      <c r="V2627" s="131">
        <v>20464.749448917071</v>
      </c>
      <c r="W2627" s="131">
        <v>1620.0023376438583</v>
      </c>
      <c r="X2627" s="132">
        <v>28874.734943176391</v>
      </c>
      <c r="Y2627" s="131">
        <v>1.4658072875645549</v>
      </c>
      <c r="Z2627" s="131">
        <v>40.711803700724857</v>
      </c>
      <c r="AA2627" s="131">
        <v>1412.8101614986069</v>
      </c>
      <c r="AB2627" s="131">
        <v>987.821352547473</v>
      </c>
      <c r="AC2627" s="131">
        <v>6539.095605685151</v>
      </c>
      <c r="AD2627" s="131">
        <v>1572.6137865071851</v>
      </c>
      <c r="AE2627" s="131">
        <v>6969.3570734433506</v>
      </c>
      <c r="AF2627" s="131">
        <v>10203.27276971247</v>
      </c>
      <c r="AG2627" s="131">
        <v>5739.9391819658485</v>
      </c>
      <c r="AH2627" s="43">
        <v>153576.1639547674</v>
      </c>
      <c r="AJ2627" s="69"/>
    </row>
    <row r="2628" spans="1:36">
      <c r="A2628" s="52">
        <v>0</v>
      </c>
      <c r="C2628" s="53"/>
      <c r="D2628" s="62">
        <v>2016</v>
      </c>
      <c r="E2628" s="62">
        <v>11</v>
      </c>
      <c r="F2628" s="62">
        <v>2017</v>
      </c>
      <c r="G2628" s="62">
        <v>2017</v>
      </c>
      <c r="H2628" s="131">
        <v>1790.2933065915322</v>
      </c>
      <c r="I2628" s="131">
        <v>797.05358881223992</v>
      </c>
      <c r="J2628" s="131">
        <v>1529.8027014322429</v>
      </c>
      <c r="K2628" s="131">
        <v>6402.5125084729407</v>
      </c>
      <c r="L2628" s="131">
        <v>6302.298726481883</v>
      </c>
      <c r="M2628" s="131">
        <v>226.07163232036086</v>
      </c>
      <c r="N2628" s="131">
        <v>5317.1189503722217</v>
      </c>
      <c r="O2628" s="131">
        <v>672.89759078170687</v>
      </c>
      <c r="P2628" s="131">
        <v>536.612999887461</v>
      </c>
      <c r="Q2628" s="131">
        <v>1205.2235986768162</v>
      </c>
      <c r="R2628" s="131">
        <v>3865.9058813251718</v>
      </c>
      <c r="S2628" s="131">
        <v>1576.0316275802761</v>
      </c>
      <c r="T2628" s="131">
        <v>3515.7473778052549</v>
      </c>
      <c r="U2628" s="131">
        <v>24397.397142303224</v>
      </c>
      <c r="V2628" s="131">
        <v>16618.121504578896</v>
      </c>
      <c r="W2628" s="131">
        <v>1251.7712390039792</v>
      </c>
      <c r="X2628" s="132">
        <v>27110.181453251826</v>
      </c>
      <c r="Y2628" s="131">
        <v>0</v>
      </c>
      <c r="Z2628" s="131">
        <v>0.41164614459782456</v>
      </c>
      <c r="AA2628" s="131">
        <v>1287.0654407660877</v>
      </c>
      <c r="AB2628" s="131">
        <v>938.33611701232553</v>
      </c>
      <c r="AC2628" s="131">
        <v>5182.6811239756635</v>
      </c>
      <c r="AD2628" s="131">
        <v>1317.4419966939322</v>
      </c>
      <c r="AE2628" s="131">
        <v>5345.0145426950739</v>
      </c>
      <c r="AF2628" s="131">
        <v>8774.7432655983594</v>
      </c>
      <c r="AG2628" s="131">
        <v>4456.0733485965311</v>
      </c>
      <c r="AH2628" s="43">
        <v>130416.8093111606</v>
      </c>
      <c r="AJ2628" s="69"/>
    </row>
    <row r="2629" spans="1:36">
      <c r="A2629" s="52">
        <v>0</v>
      </c>
      <c r="C2629" s="53"/>
      <c r="D2629" s="62">
        <v>2016</v>
      </c>
      <c r="E2629" s="62">
        <v>12</v>
      </c>
      <c r="F2629" s="62">
        <v>2017</v>
      </c>
      <c r="G2629" s="62">
        <v>2017</v>
      </c>
      <c r="H2629" s="131">
        <v>1613.2766204426164</v>
      </c>
      <c r="I2629" s="131">
        <v>691.57943279135077</v>
      </c>
      <c r="J2629" s="131">
        <v>932.03152447756133</v>
      </c>
      <c r="K2629" s="131">
        <v>5105.0984121623596</v>
      </c>
      <c r="L2629" s="131">
        <v>5067.7432525605</v>
      </c>
      <c r="M2629" s="131">
        <v>219.2966149479841</v>
      </c>
      <c r="N2629" s="131">
        <v>4309.4324991269714</v>
      </c>
      <c r="O2629" s="131">
        <v>582.30905338147568</v>
      </c>
      <c r="P2629" s="131">
        <v>531.08051910590268</v>
      </c>
      <c r="Q2629" s="131">
        <v>1115.3850624093197</v>
      </c>
      <c r="R2629" s="131">
        <v>3759.2090853317582</v>
      </c>
      <c r="S2629" s="131">
        <v>1248.5979277741751</v>
      </c>
      <c r="T2629" s="131">
        <v>2744.2254547132316</v>
      </c>
      <c r="U2629" s="131">
        <v>16554.622446807865</v>
      </c>
      <c r="V2629" s="131">
        <v>14112.481169032742</v>
      </c>
      <c r="W2629" s="131">
        <v>978.39931160155038</v>
      </c>
      <c r="X2629" s="132">
        <v>22118.002670866539</v>
      </c>
      <c r="Y2629" s="131">
        <v>0.16752083286452057</v>
      </c>
      <c r="Z2629" s="131">
        <v>33.26100848350422</v>
      </c>
      <c r="AA2629" s="131">
        <v>526.18323685342693</v>
      </c>
      <c r="AB2629" s="131">
        <v>444.56669260024967</v>
      </c>
      <c r="AC2629" s="131">
        <v>5266.9172544721569</v>
      </c>
      <c r="AD2629" s="131">
        <v>1182.229145747754</v>
      </c>
      <c r="AE2629" s="131">
        <v>733.49512308566773</v>
      </c>
      <c r="AF2629" s="131">
        <v>8397.0812184421357</v>
      </c>
      <c r="AG2629" s="131">
        <v>3334.0581530325253</v>
      </c>
      <c r="AH2629" s="43">
        <v>101600.73041108418</v>
      </c>
      <c r="AJ2629" s="69"/>
    </row>
    <row r="2630" spans="1:36">
      <c r="A2630" s="52">
        <v>0</v>
      </c>
      <c r="C2630" s="53"/>
      <c r="D2630" s="62">
        <v>2017</v>
      </c>
      <c r="E2630" s="62">
        <v>1</v>
      </c>
      <c r="F2630" s="62">
        <v>2017</v>
      </c>
      <c r="G2630" s="62">
        <v>2017</v>
      </c>
      <c r="H2630" s="131">
        <v>1847.9917834058938</v>
      </c>
      <c r="I2630" s="131">
        <v>741.36805917224046</v>
      </c>
      <c r="J2630" s="131">
        <v>477.54571430718113</v>
      </c>
      <c r="K2630" s="131">
        <v>6138.0089625890487</v>
      </c>
      <c r="L2630" s="131">
        <v>5201.3457135492781</v>
      </c>
      <c r="M2630" s="131">
        <v>206.15410004517813</v>
      </c>
      <c r="N2630" s="131">
        <v>4772.9044024611394</v>
      </c>
      <c r="O2630" s="131">
        <v>758.47348224345671</v>
      </c>
      <c r="P2630" s="131">
        <v>494.08440612446248</v>
      </c>
      <c r="Q2630" s="131">
        <v>1106.7314975188481</v>
      </c>
      <c r="R2630" s="131">
        <v>3762.6564777709636</v>
      </c>
      <c r="S2630" s="131">
        <v>1415.2986813814123</v>
      </c>
      <c r="T2630" s="131">
        <v>1861.9573411639385</v>
      </c>
      <c r="U2630" s="131">
        <v>24785.844558197583</v>
      </c>
      <c r="V2630" s="131">
        <v>11107.13911307616</v>
      </c>
      <c r="W2630" s="131">
        <v>1181.9489718319305</v>
      </c>
      <c r="X2630" s="132">
        <v>22138.834385309467</v>
      </c>
      <c r="Y2630" s="131">
        <v>0</v>
      </c>
      <c r="Z2630" s="131">
        <v>0.28815230121847712</v>
      </c>
      <c r="AA2630" s="131">
        <v>1234.569675288087</v>
      </c>
      <c r="AB2630" s="131">
        <v>768.59846324999762</v>
      </c>
      <c r="AC2630" s="131">
        <v>3346.7277493023071</v>
      </c>
      <c r="AD2630" s="131">
        <v>1175.8761801379712</v>
      </c>
      <c r="AE2630" s="131">
        <v>586.97784699803219</v>
      </c>
      <c r="AF2630" s="131">
        <v>8900.1761476863467</v>
      </c>
      <c r="AG2630" s="131">
        <v>3629.1656956202132</v>
      </c>
      <c r="AH2630" s="43">
        <v>107640.66756073237</v>
      </c>
      <c r="AJ2630" s="69"/>
    </row>
    <row r="2631" spans="1:36">
      <c r="A2631" s="52">
        <v>0</v>
      </c>
      <c r="C2631" s="53"/>
      <c r="D2631" s="62">
        <v>2017</v>
      </c>
      <c r="E2631" s="62">
        <v>2</v>
      </c>
      <c r="F2631" s="62">
        <v>2017</v>
      </c>
      <c r="G2631" s="62">
        <v>2017</v>
      </c>
      <c r="H2631" s="131">
        <v>2359.1554736302151</v>
      </c>
      <c r="I2631" s="131">
        <v>680.72376997344475</v>
      </c>
      <c r="J2631" s="131">
        <v>535.30373710992001</v>
      </c>
      <c r="K2631" s="131">
        <v>3376.2990161242028</v>
      </c>
      <c r="L2631" s="131">
        <v>6148.6344168494516</v>
      </c>
      <c r="M2631" s="131">
        <v>203.35240113178924</v>
      </c>
      <c r="N2631" s="131">
        <v>4308.2745211734564</v>
      </c>
      <c r="O2631" s="131">
        <v>621.96910804673848</v>
      </c>
      <c r="P2631" s="131">
        <v>481.02474060609046</v>
      </c>
      <c r="Q2631" s="131">
        <v>978.6124967167824</v>
      </c>
      <c r="R2631" s="131">
        <v>2390.3357325341899</v>
      </c>
      <c r="S2631" s="131">
        <v>1108.553380591007</v>
      </c>
      <c r="T2631" s="131">
        <v>1307.2270081481952</v>
      </c>
      <c r="U2631" s="131">
        <v>16552.778882327293</v>
      </c>
      <c r="V2631" s="131">
        <v>10585.894384235698</v>
      </c>
      <c r="W2631" s="131">
        <v>1050.6254174209423</v>
      </c>
      <c r="X2631" s="132">
        <v>21401.56141754322</v>
      </c>
      <c r="Y2631" s="131">
        <v>0</v>
      </c>
      <c r="Z2631" s="131">
        <v>2.4698768675869474</v>
      </c>
      <c r="AA2631" s="131">
        <v>1231.5465728403267</v>
      </c>
      <c r="AB2631" s="131">
        <v>670.75800707298856</v>
      </c>
      <c r="AC2631" s="131">
        <v>3569.1461800486172</v>
      </c>
      <c r="AD2631" s="131">
        <v>988.31081579780766</v>
      </c>
      <c r="AE2631" s="131">
        <v>232.91773087977171</v>
      </c>
      <c r="AF2631" s="131">
        <v>8172.9590871528162</v>
      </c>
      <c r="AG2631" s="131">
        <v>2862.1893517576182</v>
      </c>
      <c r="AH2631" s="43">
        <v>91820.623526580166</v>
      </c>
      <c r="AJ2631" s="69"/>
    </row>
    <row r="2632" spans="1:36">
      <c r="A2632" s="52">
        <v>0</v>
      </c>
      <c r="C2632" s="53"/>
      <c r="D2632" s="62">
        <v>2017</v>
      </c>
      <c r="E2632" s="62">
        <v>3</v>
      </c>
      <c r="F2632" s="62">
        <v>2017</v>
      </c>
      <c r="G2632" s="62">
        <v>2017</v>
      </c>
      <c r="H2632" s="131">
        <v>2676.2170064159313</v>
      </c>
      <c r="I2632" s="131">
        <v>791.89379846051918</v>
      </c>
      <c r="J2632" s="131">
        <v>464.22943163663399</v>
      </c>
      <c r="K2632" s="131">
        <v>5868.4164230959404</v>
      </c>
      <c r="L2632" s="131">
        <v>5521.175399099584</v>
      </c>
      <c r="M2632" s="131">
        <v>234.93518888271845</v>
      </c>
      <c r="N2632" s="131">
        <v>4794.449810444723</v>
      </c>
      <c r="O2632" s="131">
        <v>677.87013555268004</v>
      </c>
      <c r="P2632" s="131">
        <v>783.76811072074429</v>
      </c>
      <c r="Q2632" s="131">
        <v>1112.7427525190994</v>
      </c>
      <c r="R2632" s="131">
        <v>3233.2231839199621</v>
      </c>
      <c r="S2632" s="131">
        <v>1356.2173880385135</v>
      </c>
      <c r="T2632" s="131">
        <v>1584.6847099087884</v>
      </c>
      <c r="U2632" s="131">
        <v>23324.23311864859</v>
      </c>
      <c r="V2632" s="131">
        <v>13061.344946390198</v>
      </c>
      <c r="W2632" s="131">
        <v>1185.4622744703545</v>
      </c>
      <c r="X2632" s="132">
        <v>22353.483477190777</v>
      </c>
      <c r="Y2632" s="131">
        <v>0</v>
      </c>
      <c r="Z2632" s="131">
        <v>6.0100337111282389</v>
      </c>
      <c r="AA2632" s="131">
        <v>1377.6768087273379</v>
      </c>
      <c r="AB2632" s="131">
        <v>701.36257709948313</v>
      </c>
      <c r="AC2632" s="131">
        <v>2582.6572312995795</v>
      </c>
      <c r="AD2632" s="131">
        <v>1150.0566407613139</v>
      </c>
      <c r="AE2632" s="131">
        <v>2335.0841360064032</v>
      </c>
      <c r="AF2632" s="131">
        <v>9197.8520091632727</v>
      </c>
      <c r="AG2632" s="131">
        <v>3588.4773911797529</v>
      </c>
      <c r="AH2632" s="43">
        <v>109963.52398334403</v>
      </c>
      <c r="AJ2632" s="69"/>
    </row>
    <row r="2633" spans="1:36">
      <c r="A2633" s="52">
        <v>0</v>
      </c>
      <c r="C2633" s="53"/>
      <c r="D2633" s="62">
        <v>2017</v>
      </c>
      <c r="E2633" s="62">
        <v>4</v>
      </c>
      <c r="F2633" s="62">
        <v>2017</v>
      </c>
      <c r="G2633" s="62">
        <v>2017</v>
      </c>
      <c r="H2633" s="131">
        <v>2541.2937998847055</v>
      </c>
      <c r="I2633" s="131">
        <v>882.59219120148055</v>
      </c>
      <c r="J2633" s="131">
        <v>629.76273410221552</v>
      </c>
      <c r="K2633" s="131">
        <v>6723.4914712395966</v>
      </c>
      <c r="L2633" s="131">
        <v>7497.2889699946909</v>
      </c>
      <c r="M2633" s="131">
        <v>225.66411247841333</v>
      </c>
      <c r="N2633" s="131">
        <v>6102.0525516503858</v>
      </c>
      <c r="O2633" s="131">
        <v>771.46626051599969</v>
      </c>
      <c r="P2633" s="131">
        <v>852.34076367311877</v>
      </c>
      <c r="Q2633" s="131">
        <v>1271.7437501631166</v>
      </c>
      <c r="R2633" s="131">
        <v>3591.6227203808758</v>
      </c>
      <c r="S2633" s="131">
        <v>1075.9956757297687</v>
      </c>
      <c r="T2633" s="131">
        <v>3640.4108702718609</v>
      </c>
      <c r="U2633" s="131">
        <v>23678.658390037908</v>
      </c>
      <c r="V2633" s="131">
        <v>19166.367481153899</v>
      </c>
      <c r="W2633" s="131">
        <v>1430.9496735636069</v>
      </c>
      <c r="X2633" s="132">
        <v>24373.902558740789</v>
      </c>
      <c r="Y2633" s="131">
        <v>0</v>
      </c>
      <c r="Z2633" s="131">
        <v>0.32931691567825971</v>
      </c>
      <c r="AA2633" s="131">
        <v>1194.8608161093966</v>
      </c>
      <c r="AB2633" s="131">
        <v>835.83434940051188</v>
      </c>
      <c r="AC2633" s="131">
        <v>3862.3454901348473</v>
      </c>
      <c r="AD2633" s="131">
        <v>1309.2884579434092</v>
      </c>
      <c r="AE2633" s="131">
        <v>4540.4277832634498</v>
      </c>
      <c r="AF2633" s="131">
        <v>9491.5425449551312</v>
      </c>
      <c r="AG2633" s="131">
        <v>4664.0638737797553</v>
      </c>
      <c r="AH2633" s="43">
        <v>130354.2966072846</v>
      </c>
      <c r="AJ2633" s="69"/>
    </row>
    <row r="2634" spans="1:36">
      <c r="A2634" s="52">
        <v>0</v>
      </c>
      <c r="C2634" s="53"/>
      <c r="D2634" s="62">
        <v>2017</v>
      </c>
      <c r="E2634" s="62">
        <v>5</v>
      </c>
      <c r="F2634" s="62">
        <v>2017</v>
      </c>
      <c r="G2634" s="62">
        <v>2018</v>
      </c>
      <c r="H2634" s="131">
        <v>1951.9050596103998</v>
      </c>
      <c r="I2634" s="131">
        <v>945.11276780090236</v>
      </c>
      <c r="J2634" s="131">
        <v>679.26574427382252</v>
      </c>
      <c r="K2634" s="131">
        <v>9403.5603068151268</v>
      </c>
      <c r="L2634" s="131">
        <v>4301.3118999879007</v>
      </c>
      <c r="M2634" s="131">
        <v>228.10923153009821</v>
      </c>
      <c r="N2634" s="131">
        <v>9171.8521064189299</v>
      </c>
      <c r="O2634" s="131">
        <v>913.70510166634017</v>
      </c>
      <c r="P2634" s="131">
        <v>1279.3955897162537</v>
      </c>
      <c r="Q2634" s="131">
        <v>1538.5179624545019</v>
      </c>
      <c r="R2634" s="131">
        <v>7451.3663877209665</v>
      </c>
      <c r="S2634" s="131">
        <v>2036.8789774491299</v>
      </c>
      <c r="T2634" s="131">
        <v>2556.9341032046136</v>
      </c>
      <c r="U2634" s="131">
        <v>22785.241903238704</v>
      </c>
      <c r="V2634" s="131">
        <v>21516.218239442758</v>
      </c>
      <c r="W2634" s="131">
        <v>1977.3606891711402</v>
      </c>
      <c r="X2634" s="132">
        <v>28765.057109471054</v>
      </c>
      <c r="Y2634" s="131">
        <v>0.43974218626936651</v>
      </c>
      <c r="Z2634" s="131">
        <v>6.257021397886934</v>
      </c>
      <c r="AA2634" s="131">
        <v>1393.2825537955064</v>
      </c>
      <c r="AB2634" s="131">
        <v>1006.607850148352</v>
      </c>
      <c r="AC2634" s="131">
        <v>5001.3481461795382</v>
      </c>
      <c r="AD2634" s="131">
        <v>1575.7732827730129</v>
      </c>
      <c r="AE2634" s="131">
        <v>349.51640288080995</v>
      </c>
      <c r="AF2634" s="131">
        <v>11217.048730601417</v>
      </c>
      <c r="AG2634" s="131">
        <v>7109.1890792230879</v>
      </c>
      <c r="AH2634" s="43">
        <v>145161.25598915853</v>
      </c>
      <c r="AJ2634" s="69"/>
    </row>
    <row r="2635" spans="1:36">
      <c r="A2635" s="52">
        <v>0</v>
      </c>
      <c r="C2635" s="53"/>
      <c r="D2635" s="62">
        <v>2017</v>
      </c>
      <c r="E2635" s="62">
        <v>6</v>
      </c>
      <c r="F2635" s="62">
        <v>2017</v>
      </c>
      <c r="G2635" s="62">
        <v>2018</v>
      </c>
      <c r="H2635" s="131">
        <v>2659.8517657660886</v>
      </c>
      <c r="I2635" s="131">
        <v>952.41688661048101</v>
      </c>
      <c r="J2635" s="131">
        <v>585.67284696741615</v>
      </c>
      <c r="K2635" s="131">
        <v>20523.631951929085</v>
      </c>
      <c r="L2635" s="131">
        <v>4698.0811378311009</v>
      </c>
      <c r="M2635" s="131">
        <v>215.83269629143061</v>
      </c>
      <c r="N2635" s="131">
        <v>11026.546795298955</v>
      </c>
      <c r="O2635" s="131">
        <v>987.13033937321188</v>
      </c>
      <c r="P2635" s="131">
        <v>1608.1077471729157</v>
      </c>
      <c r="Q2635" s="131">
        <v>1779.0342202118213</v>
      </c>
      <c r="R2635" s="131">
        <v>8891.2129323606805</v>
      </c>
      <c r="S2635" s="131">
        <v>2072.7852853561776</v>
      </c>
      <c r="T2635" s="131">
        <v>2362.7951429945933</v>
      </c>
      <c r="U2635" s="131">
        <v>18056.331413809232</v>
      </c>
      <c r="V2635" s="131">
        <v>23074.631339833912</v>
      </c>
      <c r="W2635" s="131">
        <v>2271.9973430692939</v>
      </c>
      <c r="X2635" s="132">
        <v>31219.062756059033</v>
      </c>
      <c r="Y2635" s="131">
        <v>3.1828958244258909</v>
      </c>
      <c r="Z2635" s="131">
        <v>126.7046833072104</v>
      </c>
      <c r="AA2635" s="131">
        <v>1426.2507115704066</v>
      </c>
      <c r="AB2635" s="131">
        <v>1018.9909300206107</v>
      </c>
      <c r="AC2635" s="131">
        <v>5273.4884236416456</v>
      </c>
      <c r="AD2635" s="131">
        <v>1547.2698702243083</v>
      </c>
      <c r="AE2635" s="131">
        <v>389.43117608979833</v>
      </c>
      <c r="AF2635" s="131">
        <v>11455.923558724946</v>
      </c>
      <c r="AG2635" s="131">
        <v>8591.441987038128</v>
      </c>
      <c r="AH2635" s="43">
        <v>162817.80683737693</v>
      </c>
      <c r="AJ2635" s="69"/>
    </row>
    <row r="2636" spans="1:36">
      <c r="A2636" s="52">
        <v>0</v>
      </c>
      <c r="C2636" s="53"/>
      <c r="D2636" s="62">
        <v>2017</v>
      </c>
      <c r="E2636" s="62">
        <v>7</v>
      </c>
      <c r="F2636" s="62">
        <v>2018</v>
      </c>
      <c r="G2636" s="62">
        <v>2018</v>
      </c>
      <c r="H2636" s="131">
        <v>2325.944838570631</v>
      </c>
      <c r="I2636" s="131">
        <v>1022.8781795304078</v>
      </c>
      <c r="J2636" s="131">
        <v>718.537951905863</v>
      </c>
      <c r="K2636" s="131">
        <v>10800.023595812403</v>
      </c>
      <c r="L2636" s="131">
        <v>5096.9124072265386</v>
      </c>
      <c r="M2636" s="131">
        <v>217.56465561970734</v>
      </c>
      <c r="N2636" s="131">
        <v>11826.67447093688</v>
      </c>
      <c r="O2636" s="131">
        <v>1108.5967757544865</v>
      </c>
      <c r="P2636" s="131">
        <v>1279.7343130294105</v>
      </c>
      <c r="Q2636" s="131">
        <v>1914.5847175801316</v>
      </c>
      <c r="R2636" s="131">
        <v>8029.8388390196678</v>
      </c>
      <c r="S2636" s="131">
        <v>2198.5070947592499</v>
      </c>
      <c r="T2636" s="131">
        <v>2845.6070775950711</v>
      </c>
      <c r="U2636" s="131">
        <v>20783.92696200325</v>
      </c>
      <c r="V2636" s="131">
        <v>24420.01623508078</v>
      </c>
      <c r="W2636" s="131">
        <v>2558.5349098325541</v>
      </c>
      <c r="X2636" s="132">
        <v>30736.644508452842</v>
      </c>
      <c r="Y2636" s="131">
        <v>6.0307499831227398</v>
      </c>
      <c r="Z2636" s="131">
        <v>146.05205210330817</v>
      </c>
      <c r="AA2636" s="131">
        <v>1457.9932872718903</v>
      </c>
      <c r="AB2636" s="131">
        <v>1091.0764634214772</v>
      </c>
      <c r="AC2636" s="131">
        <v>6138.4733253186623</v>
      </c>
      <c r="AD2636" s="131">
        <v>1665.0885051693701</v>
      </c>
      <c r="AE2636" s="131">
        <v>382.96512263650345</v>
      </c>
      <c r="AF2636" s="131">
        <v>12242.081488600827</v>
      </c>
      <c r="AG2636" s="131">
        <v>9573.7017021327265</v>
      </c>
      <c r="AH2636" s="43">
        <v>160587.99022934775</v>
      </c>
      <c r="AJ2636" s="69"/>
    </row>
    <row r="2637" spans="1:36">
      <c r="A2637" s="52">
        <v>0</v>
      </c>
      <c r="C2637" s="53"/>
      <c r="D2637" s="62">
        <v>2017</v>
      </c>
      <c r="E2637" s="62">
        <v>8</v>
      </c>
      <c r="F2637" s="62">
        <v>2018</v>
      </c>
      <c r="G2637" s="62">
        <v>2018</v>
      </c>
      <c r="H2637" s="131">
        <v>2225.7127411920069</v>
      </c>
      <c r="I2637" s="131">
        <v>1103.5250326251601</v>
      </c>
      <c r="J2637" s="131">
        <v>693.04214240249848</v>
      </c>
      <c r="K2637" s="131">
        <v>10912.353820601194</v>
      </c>
      <c r="L2637" s="131">
        <v>5225.4457073160629</v>
      </c>
      <c r="M2637" s="131">
        <v>223.32087338721539</v>
      </c>
      <c r="N2637" s="131">
        <v>11898.574374777862</v>
      </c>
      <c r="O2637" s="131">
        <v>1134.9833439746512</v>
      </c>
      <c r="P2637" s="131">
        <v>1211.7261989322969</v>
      </c>
      <c r="Q2637" s="131">
        <v>1823.3589686202697</v>
      </c>
      <c r="R2637" s="131">
        <v>9265.2119196090007</v>
      </c>
      <c r="S2637" s="131">
        <v>2238.7897947657716</v>
      </c>
      <c r="T2637" s="131">
        <v>3013.4660260321425</v>
      </c>
      <c r="U2637" s="131">
        <v>22871.679937861729</v>
      </c>
      <c r="V2637" s="131">
        <v>24713.710627879875</v>
      </c>
      <c r="W2637" s="131">
        <v>2631.8334975099915</v>
      </c>
      <c r="X2637" s="132">
        <v>31383.812177698182</v>
      </c>
      <c r="Y2637" s="131">
        <v>18.19695046990855</v>
      </c>
      <c r="Z2637" s="131">
        <v>182.44157128575586</v>
      </c>
      <c r="AA2637" s="131">
        <v>1457.4622017067436</v>
      </c>
      <c r="AB2637" s="131">
        <v>1154.6398011688123</v>
      </c>
      <c r="AC2637" s="131">
        <v>6658.7221758516025</v>
      </c>
      <c r="AD2637" s="131">
        <v>1697.6347140152091</v>
      </c>
      <c r="AE2637" s="131">
        <v>502.25507093972396</v>
      </c>
      <c r="AF2637" s="131">
        <v>12559.124634547305</v>
      </c>
      <c r="AG2637" s="131">
        <v>9846.1003330140702</v>
      </c>
      <c r="AH2637" s="43">
        <v>166647.12463818502</v>
      </c>
      <c r="AJ2637" s="69"/>
    </row>
    <row r="2638" spans="1:36">
      <c r="A2638" s="52">
        <v>0</v>
      </c>
      <c r="C2638" s="53"/>
      <c r="D2638" s="62">
        <v>2017</v>
      </c>
      <c r="E2638" s="62">
        <v>9</v>
      </c>
      <c r="F2638" s="62">
        <v>2018</v>
      </c>
      <c r="G2638" s="62">
        <v>2018</v>
      </c>
      <c r="H2638" s="131">
        <v>1743.7584046947891</v>
      </c>
      <c r="I2638" s="131">
        <v>1045.6281642629947</v>
      </c>
      <c r="J2638" s="131">
        <v>621.50772147108353</v>
      </c>
      <c r="K2638" s="131">
        <v>10099.014726142881</v>
      </c>
      <c r="L2638" s="131">
        <v>4740.395743642659</v>
      </c>
      <c r="M2638" s="131">
        <v>214.61013676558815</v>
      </c>
      <c r="N2638" s="131">
        <v>10873.237532301759</v>
      </c>
      <c r="O2638" s="131">
        <v>1094.3608612891999</v>
      </c>
      <c r="P2638" s="131">
        <v>1092.5708645485336</v>
      </c>
      <c r="Q2638" s="131">
        <v>1674.2336041909514</v>
      </c>
      <c r="R2638" s="131">
        <v>8725.4795408458704</v>
      </c>
      <c r="S2638" s="131">
        <v>2049.2124460931022</v>
      </c>
      <c r="T2638" s="131">
        <v>2904.0523432140644</v>
      </c>
      <c r="U2638" s="131">
        <v>29252.508000266171</v>
      </c>
      <c r="V2638" s="131">
        <v>22479.223973053366</v>
      </c>
      <c r="W2638" s="131">
        <v>2373.4763161201959</v>
      </c>
      <c r="X2638" s="132">
        <v>30068.067793990005</v>
      </c>
      <c r="Y2638" s="131">
        <v>6.9311744597695384</v>
      </c>
      <c r="Z2638" s="131">
        <v>168.44560236942985</v>
      </c>
      <c r="AA2638" s="131">
        <v>1419.8368320528612</v>
      </c>
      <c r="AB2638" s="131">
        <v>1079.4938107652961</v>
      </c>
      <c r="AC2638" s="131">
        <v>6042.0023036542188</v>
      </c>
      <c r="AD2638" s="131">
        <v>1746.9636234558754</v>
      </c>
      <c r="AE2638" s="131">
        <v>1317.5719839397891</v>
      </c>
      <c r="AF2638" s="131">
        <v>11552.200637116895</v>
      </c>
      <c r="AG2638" s="131">
        <v>8587.4345320311259</v>
      </c>
      <c r="AH2638" s="43">
        <v>162972.21867273844</v>
      </c>
      <c r="AJ2638" s="69"/>
    </row>
    <row r="2639" spans="1:36">
      <c r="A2639" s="52">
        <v>0</v>
      </c>
      <c r="C2639" s="53"/>
      <c r="D2639" s="62">
        <v>2017</v>
      </c>
      <c r="E2639" s="62">
        <v>10</v>
      </c>
      <c r="F2639" s="62">
        <v>2018</v>
      </c>
      <c r="G2639" s="62">
        <v>2018</v>
      </c>
      <c r="H2639" s="131">
        <v>1575.9046527972528</v>
      </c>
      <c r="I2639" s="131">
        <v>886.44528139919419</v>
      </c>
      <c r="J2639" s="131">
        <v>1403.8934595960941</v>
      </c>
      <c r="K2639" s="131">
        <v>8229.5232750792002</v>
      </c>
      <c r="L2639" s="131">
        <v>4082.521760497274</v>
      </c>
      <c r="M2639" s="131">
        <v>229.9940107991053</v>
      </c>
      <c r="N2639" s="131">
        <v>8063.5268439409101</v>
      </c>
      <c r="O2639" s="131">
        <v>814.41461091690599</v>
      </c>
      <c r="P2639" s="131">
        <v>780.79487274970279</v>
      </c>
      <c r="Q2639" s="131">
        <v>1393.2239473660034</v>
      </c>
      <c r="R2639" s="131">
        <v>5504.4084152741079</v>
      </c>
      <c r="S2639" s="131">
        <v>1888.9768171782696</v>
      </c>
      <c r="T2639" s="131">
        <v>4324.5054865924703</v>
      </c>
      <c r="U2639" s="131">
        <v>29971.456248495197</v>
      </c>
      <c r="V2639" s="131">
        <v>20464.749448917071</v>
      </c>
      <c r="W2639" s="131">
        <v>1620.0023376438583</v>
      </c>
      <c r="X2639" s="132">
        <v>28628.239673150194</v>
      </c>
      <c r="Y2639" s="131">
        <v>1.4658072875645549</v>
      </c>
      <c r="Z2639" s="131">
        <v>40.711803700724857</v>
      </c>
      <c r="AA2639" s="131">
        <v>1412.8101614986069</v>
      </c>
      <c r="AB2639" s="131">
        <v>987.821352547473</v>
      </c>
      <c r="AC2639" s="131">
        <v>6539.095605685151</v>
      </c>
      <c r="AD2639" s="131">
        <v>1572.6137865071851</v>
      </c>
      <c r="AE2639" s="131">
        <v>6969.3570734433506</v>
      </c>
      <c r="AF2639" s="131">
        <v>10203.27276971247</v>
      </c>
      <c r="AG2639" s="131">
        <v>5739.9391819658485</v>
      </c>
      <c r="AH2639" s="43">
        <v>153329.66868474119</v>
      </c>
      <c r="AJ2639" s="69"/>
    </row>
    <row r="2640" spans="1:36">
      <c r="A2640" s="52">
        <v>0</v>
      </c>
      <c r="C2640" s="53"/>
      <c r="D2640" s="62">
        <v>2017</v>
      </c>
      <c r="E2640" s="62">
        <v>11</v>
      </c>
      <c r="F2640" s="62">
        <v>2018</v>
      </c>
      <c r="G2640" s="62">
        <v>2018</v>
      </c>
      <c r="H2640" s="131">
        <v>1790.2933065915322</v>
      </c>
      <c r="I2640" s="131">
        <v>797.05358881223992</v>
      </c>
      <c r="J2640" s="131">
        <v>1529.8027014322429</v>
      </c>
      <c r="K2640" s="131">
        <v>6402.5125084729407</v>
      </c>
      <c r="L2640" s="131">
        <v>6302.298726481883</v>
      </c>
      <c r="M2640" s="131">
        <v>226.07163232036086</v>
      </c>
      <c r="N2640" s="131">
        <v>5317.1189503722217</v>
      </c>
      <c r="O2640" s="131">
        <v>672.89759078170687</v>
      </c>
      <c r="P2640" s="131">
        <v>536.612999887461</v>
      </c>
      <c r="Q2640" s="131">
        <v>1205.2235986768162</v>
      </c>
      <c r="R2640" s="131">
        <v>3865.9058813251718</v>
      </c>
      <c r="S2640" s="131">
        <v>1576.0316275802761</v>
      </c>
      <c r="T2640" s="131">
        <v>3515.7473778052549</v>
      </c>
      <c r="U2640" s="131">
        <v>24397.397142303224</v>
      </c>
      <c r="V2640" s="131">
        <v>16618.121504578896</v>
      </c>
      <c r="W2640" s="131">
        <v>1251.7712390039792</v>
      </c>
      <c r="X2640" s="132">
        <v>27066.677388061409</v>
      </c>
      <c r="Y2640" s="131">
        <v>0</v>
      </c>
      <c r="Z2640" s="131">
        <v>0.41164614459782456</v>
      </c>
      <c r="AA2640" s="131">
        <v>1287.0654407660877</v>
      </c>
      <c r="AB2640" s="131">
        <v>938.33611701232553</v>
      </c>
      <c r="AC2640" s="131">
        <v>5182.6811239756635</v>
      </c>
      <c r="AD2640" s="131">
        <v>1317.4419966939322</v>
      </c>
      <c r="AE2640" s="131">
        <v>5345.0145426950739</v>
      </c>
      <c r="AF2640" s="131">
        <v>8774.7432655983594</v>
      </c>
      <c r="AG2640" s="131">
        <v>4456.0733485965311</v>
      </c>
      <c r="AH2640" s="43">
        <v>130373.30524597019</v>
      </c>
      <c r="AJ2640" s="69"/>
    </row>
    <row r="2641" spans="1:36">
      <c r="A2641" s="52">
        <v>0</v>
      </c>
      <c r="C2641" s="53"/>
      <c r="D2641" s="62">
        <v>2017</v>
      </c>
      <c r="E2641" s="62">
        <v>12</v>
      </c>
      <c r="F2641" s="62">
        <v>2018</v>
      </c>
      <c r="G2641" s="62">
        <v>2018</v>
      </c>
      <c r="H2641" s="131">
        <v>1613.2766204426164</v>
      </c>
      <c r="I2641" s="131">
        <v>691.57943279135077</v>
      </c>
      <c r="J2641" s="131">
        <v>932.03152447756133</v>
      </c>
      <c r="K2641" s="131">
        <v>5105.0984121623596</v>
      </c>
      <c r="L2641" s="131">
        <v>5067.7432525605</v>
      </c>
      <c r="M2641" s="131">
        <v>219.2966149479841</v>
      </c>
      <c r="N2641" s="131">
        <v>4309.4324991269714</v>
      </c>
      <c r="O2641" s="131">
        <v>582.30905338147568</v>
      </c>
      <c r="P2641" s="131">
        <v>531.08051910590268</v>
      </c>
      <c r="Q2641" s="131">
        <v>1115.3850624093197</v>
      </c>
      <c r="R2641" s="131">
        <v>3759.2090853317582</v>
      </c>
      <c r="S2641" s="131">
        <v>1248.5979277741751</v>
      </c>
      <c r="T2641" s="131">
        <v>2744.2254547132316</v>
      </c>
      <c r="U2641" s="131">
        <v>16554.622446807865</v>
      </c>
      <c r="V2641" s="131">
        <v>14112.481169032742</v>
      </c>
      <c r="W2641" s="131">
        <v>978.39931160155038</v>
      </c>
      <c r="X2641" s="132">
        <v>22648.790284323575</v>
      </c>
      <c r="Y2641" s="131">
        <v>0.16752083286452057</v>
      </c>
      <c r="Z2641" s="131">
        <v>33.26100848350422</v>
      </c>
      <c r="AA2641" s="131">
        <v>526.18323685342693</v>
      </c>
      <c r="AB2641" s="131">
        <v>444.56669260024967</v>
      </c>
      <c r="AC2641" s="131">
        <v>5266.9172544721569</v>
      </c>
      <c r="AD2641" s="131">
        <v>1182.229145747754</v>
      </c>
      <c r="AE2641" s="131">
        <v>733.49512308566773</v>
      </c>
      <c r="AF2641" s="131">
        <v>8397.0812184421357</v>
      </c>
      <c r="AG2641" s="131">
        <v>3334.0581530325253</v>
      </c>
      <c r="AH2641" s="43">
        <v>102131.51802454122</v>
      </c>
      <c r="AJ2641" s="69"/>
    </row>
    <row r="2642" spans="1:36">
      <c r="A2642" s="52">
        <v>0</v>
      </c>
      <c r="C2642" s="53"/>
      <c r="D2642" s="62">
        <v>2018</v>
      </c>
      <c r="E2642" s="62">
        <v>1</v>
      </c>
      <c r="F2642" s="62">
        <v>2018</v>
      </c>
      <c r="G2642" s="62">
        <v>2018</v>
      </c>
      <c r="H2642" s="131">
        <v>1847.9917834058938</v>
      </c>
      <c r="I2642" s="131">
        <v>741.36805917224046</v>
      </c>
      <c r="J2642" s="131">
        <v>477.54571430718113</v>
      </c>
      <c r="K2642" s="131">
        <v>6138.0089625890487</v>
      </c>
      <c r="L2642" s="131">
        <v>5201.3457135492781</v>
      </c>
      <c r="M2642" s="131">
        <v>206.15410004517813</v>
      </c>
      <c r="N2642" s="131">
        <v>4772.9044024611394</v>
      </c>
      <c r="O2642" s="131">
        <v>758.47348224345671</v>
      </c>
      <c r="P2642" s="131">
        <v>494.08440612446248</v>
      </c>
      <c r="Q2642" s="131">
        <v>1106.7314975188481</v>
      </c>
      <c r="R2642" s="131">
        <v>3762.6564777709636</v>
      </c>
      <c r="S2642" s="131">
        <v>1415.2986813814123</v>
      </c>
      <c r="T2642" s="131">
        <v>1861.9573411639385</v>
      </c>
      <c r="U2642" s="131">
        <v>24785.844558197583</v>
      </c>
      <c r="V2642" s="131">
        <v>11107.13911307616</v>
      </c>
      <c r="W2642" s="131">
        <v>1181.9489718319305</v>
      </c>
      <c r="X2642" s="132">
        <v>23258.3556291432</v>
      </c>
      <c r="Y2642" s="131">
        <v>0</v>
      </c>
      <c r="Z2642" s="131">
        <v>0.28815230121847712</v>
      </c>
      <c r="AA2642" s="131">
        <v>1234.569675288087</v>
      </c>
      <c r="AB2642" s="131">
        <v>768.59846324999762</v>
      </c>
      <c r="AC2642" s="131">
        <v>3346.7277493023071</v>
      </c>
      <c r="AD2642" s="131">
        <v>1175.8761801379712</v>
      </c>
      <c r="AE2642" s="131">
        <v>586.97784699803219</v>
      </c>
      <c r="AF2642" s="131">
        <v>8900.1761476863467</v>
      </c>
      <c r="AG2642" s="131">
        <v>3629.1656956202132</v>
      </c>
      <c r="AH2642" s="43">
        <v>108760.1888045661</v>
      </c>
      <c r="AJ2642" s="69"/>
    </row>
    <row r="2643" spans="1:36">
      <c r="A2643" s="52">
        <v>0</v>
      </c>
      <c r="C2643" s="53"/>
      <c r="D2643" s="62">
        <v>2018</v>
      </c>
      <c r="E2643" s="62">
        <v>2</v>
      </c>
      <c r="F2643" s="62">
        <v>2018</v>
      </c>
      <c r="G2643" s="62">
        <v>2018</v>
      </c>
      <c r="H2643" s="131">
        <v>2359.1554736302151</v>
      </c>
      <c r="I2643" s="131">
        <v>680.72376997344475</v>
      </c>
      <c r="J2643" s="131">
        <v>535.30373710992001</v>
      </c>
      <c r="K2643" s="131">
        <v>3376.2990161242028</v>
      </c>
      <c r="L2643" s="131">
        <v>6148.6344168494516</v>
      </c>
      <c r="M2643" s="131">
        <v>203.35240113178924</v>
      </c>
      <c r="N2643" s="131">
        <v>4308.2745211734564</v>
      </c>
      <c r="O2643" s="131">
        <v>621.96910804673848</v>
      </c>
      <c r="P2643" s="131">
        <v>481.02474060609046</v>
      </c>
      <c r="Q2643" s="131">
        <v>978.6124967167824</v>
      </c>
      <c r="R2643" s="131">
        <v>2390.3357325341899</v>
      </c>
      <c r="S2643" s="131">
        <v>1108.553380591007</v>
      </c>
      <c r="T2643" s="131">
        <v>1307.2270081481952</v>
      </c>
      <c r="U2643" s="131">
        <v>16552.778882327293</v>
      </c>
      <c r="V2643" s="131">
        <v>10585.894384235698</v>
      </c>
      <c r="W2643" s="131">
        <v>1050.6254174209423</v>
      </c>
      <c r="X2643" s="132">
        <v>22700.78241957201</v>
      </c>
      <c r="Y2643" s="131">
        <v>0</v>
      </c>
      <c r="Z2643" s="131">
        <v>2.4698768675869474</v>
      </c>
      <c r="AA2643" s="131">
        <v>1231.5465728403267</v>
      </c>
      <c r="AB2643" s="131">
        <v>670.75800707298856</v>
      </c>
      <c r="AC2643" s="131">
        <v>3569.1461800486172</v>
      </c>
      <c r="AD2643" s="131">
        <v>988.31081579780766</v>
      </c>
      <c r="AE2643" s="131">
        <v>232.91773087977171</v>
      </c>
      <c r="AF2643" s="131">
        <v>8172.9590871528162</v>
      </c>
      <c r="AG2643" s="131">
        <v>2862.1893517576182</v>
      </c>
      <c r="AH2643" s="43">
        <v>93119.844528608955</v>
      </c>
      <c r="AJ2643" s="69"/>
    </row>
    <row r="2644" spans="1:36">
      <c r="A2644" s="52">
        <v>0</v>
      </c>
      <c r="C2644" s="53"/>
      <c r="D2644" s="62">
        <v>2018</v>
      </c>
      <c r="E2644" s="62">
        <v>3</v>
      </c>
      <c r="F2644" s="62">
        <v>2018</v>
      </c>
      <c r="G2644" s="62">
        <v>2018</v>
      </c>
      <c r="H2644" s="131">
        <v>2676.2170064159313</v>
      </c>
      <c r="I2644" s="131">
        <v>791.89379846051918</v>
      </c>
      <c r="J2644" s="131">
        <v>464.22943163663399</v>
      </c>
      <c r="K2644" s="131">
        <v>5868.4164230959404</v>
      </c>
      <c r="L2644" s="131">
        <v>5521.175399099584</v>
      </c>
      <c r="M2644" s="131">
        <v>234.93518888271845</v>
      </c>
      <c r="N2644" s="131">
        <v>4794.449810444723</v>
      </c>
      <c r="O2644" s="131">
        <v>677.87013555268004</v>
      </c>
      <c r="P2644" s="131">
        <v>783.76811072074429</v>
      </c>
      <c r="Q2644" s="131">
        <v>1112.7427525190994</v>
      </c>
      <c r="R2644" s="131">
        <v>3233.2231839199621</v>
      </c>
      <c r="S2644" s="131">
        <v>1356.2173880385135</v>
      </c>
      <c r="T2644" s="131">
        <v>1584.6847099087884</v>
      </c>
      <c r="U2644" s="131">
        <v>23324.23311864859</v>
      </c>
      <c r="V2644" s="131">
        <v>13061.344946390198</v>
      </c>
      <c r="W2644" s="131">
        <v>1185.4622744703545</v>
      </c>
      <c r="X2644" s="132">
        <v>23420.68706990443</v>
      </c>
      <c r="Y2644" s="131">
        <v>0</v>
      </c>
      <c r="Z2644" s="131">
        <v>6.0100337111282389</v>
      </c>
      <c r="AA2644" s="131">
        <v>1377.6768087273379</v>
      </c>
      <c r="AB2644" s="131">
        <v>701.36257709948313</v>
      </c>
      <c r="AC2644" s="131">
        <v>2582.6572312995795</v>
      </c>
      <c r="AD2644" s="131">
        <v>1150.0566407613139</v>
      </c>
      <c r="AE2644" s="131">
        <v>2335.0841360064032</v>
      </c>
      <c r="AF2644" s="131">
        <v>9197.8520091632727</v>
      </c>
      <c r="AG2644" s="131">
        <v>3588.4773911797529</v>
      </c>
      <c r="AH2644" s="43">
        <v>111030.72757605767</v>
      </c>
      <c r="AJ2644" s="69"/>
    </row>
    <row r="2645" spans="1:36">
      <c r="A2645" s="52">
        <v>0</v>
      </c>
      <c r="C2645" s="53"/>
      <c r="D2645" s="62">
        <v>2018</v>
      </c>
      <c r="E2645" s="62">
        <v>4</v>
      </c>
      <c r="F2645" s="62">
        <v>2018</v>
      </c>
      <c r="G2645" s="62">
        <v>2018</v>
      </c>
      <c r="H2645" s="131">
        <v>2541.2937998847055</v>
      </c>
      <c r="I2645" s="131">
        <v>882.59219120148055</v>
      </c>
      <c r="J2645" s="131">
        <v>629.76273410221552</v>
      </c>
      <c r="K2645" s="131">
        <v>6723.4914712395966</v>
      </c>
      <c r="L2645" s="131">
        <v>7497.2889699946909</v>
      </c>
      <c r="M2645" s="131">
        <v>225.66411247841333</v>
      </c>
      <c r="N2645" s="131">
        <v>6102.0525516503858</v>
      </c>
      <c r="O2645" s="131">
        <v>771.46626051599969</v>
      </c>
      <c r="P2645" s="131">
        <v>852.34076367311877</v>
      </c>
      <c r="Q2645" s="131">
        <v>1271.7437501631166</v>
      </c>
      <c r="R2645" s="131">
        <v>3591.6227203808758</v>
      </c>
      <c r="S2645" s="131">
        <v>1075.9956757297687</v>
      </c>
      <c r="T2645" s="131">
        <v>3640.4108702718609</v>
      </c>
      <c r="U2645" s="131">
        <v>23678.658390037908</v>
      </c>
      <c r="V2645" s="131">
        <v>19166.367481153899</v>
      </c>
      <c r="W2645" s="131">
        <v>1430.9496735636069</v>
      </c>
      <c r="X2645" s="132">
        <v>24948.657850376454</v>
      </c>
      <c r="Y2645" s="131">
        <v>0</v>
      </c>
      <c r="Z2645" s="131">
        <v>0.32931691567825971</v>
      </c>
      <c r="AA2645" s="131">
        <v>1194.8608161093966</v>
      </c>
      <c r="AB2645" s="131">
        <v>835.83434940051188</v>
      </c>
      <c r="AC2645" s="131">
        <v>3862.3454901348473</v>
      </c>
      <c r="AD2645" s="131">
        <v>1309.2884579434092</v>
      </c>
      <c r="AE2645" s="131">
        <v>4540.4277832634498</v>
      </c>
      <c r="AF2645" s="131">
        <v>9491.5425449551312</v>
      </c>
      <c r="AG2645" s="131">
        <v>4664.0638737797553</v>
      </c>
      <c r="AH2645" s="43">
        <v>130929.05189892027</v>
      </c>
      <c r="AJ2645" s="69"/>
    </row>
    <row r="2646" spans="1:36">
      <c r="A2646" s="52">
        <v>0</v>
      </c>
      <c r="C2646" s="53"/>
      <c r="D2646" s="62">
        <v>2018</v>
      </c>
      <c r="E2646" s="62">
        <v>5</v>
      </c>
      <c r="F2646" s="62">
        <v>2018</v>
      </c>
      <c r="G2646" s="62">
        <v>2019</v>
      </c>
      <c r="H2646" s="131">
        <v>1951.9050596103998</v>
      </c>
      <c r="I2646" s="131">
        <v>945.11276780090236</v>
      </c>
      <c r="J2646" s="131">
        <v>679.26574427382252</v>
      </c>
      <c r="K2646" s="131">
        <v>9403.5603068151268</v>
      </c>
      <c r="L2646" s="131">
        <v>4301.3118999879007</v>
      </c>
      <c r="M2646" s="131">
        <v>228.10923153009821</v>
      </c>
      <c r="N2646" s="131">
        <v>9171.8521064189299</v>
      </c>
      <c r="O2646" s="131">
        <v>913.70510166634017</v>
      </c>
      <c r="P2646" s="131">
        <v>1279.3955897162537</v>
      </c>
      <c r="Q2646" s="131">
        <v>1538.5179624545019</v>
      </c>
      <c r="R2646" s="131">
        <v>7451.3663877209665</v>
      </c>
      <c r="S2646" s="131">
        <v>2036.8789774491299</v>
      </c>
      <c r="T2646" s="131">
        <v>2556.9341032046136</v>
      </c>
      <c r="U2646" s="131">
        <v>22785.241903238704</v>
      </c>
      <c r="V2646" s="131">
        <v>21516.218239442758</v>
      </c>
      <c r="W2646" s="131">
        <v>1977.3606891711402</v>
      </c>
      <c r="X2646" s="132">
        <v>28269.531181717786</v>
      </c>
      <c r="Y2646" s="131">
        <v>0.43974218626936651</v>
      </c>
      <c r="Z2646" s="131">
        <v>6.257021397886934</v>
      </c>
      <c r="AA2646" s="131">
        <v>1393.2825537955064</v>
      </c>
      <c r="AB2646" s="131">
        <v>1006.607850148352</v>
      </c>
      <c r="AC2646" s="131">
        <v>5001.3481461795382</v>
      </c>
      <c r="AD2646" s="131">
        <v>1575.7732827730129</v>
      </c>
      <c r="AE2646" s="131">
        <v>349.51640288080995</v>
      </c>
      <c r="AF2646" s="131">
        <v>11217.048730601417</v>
      </c>
      <c r="AG2646" s="131">
        <v>7109.1890792230879</v>
      </c>
      <c r="AH2646" s="43">
        <v>144665.73006140525</v>
      </c>
      <c r="AJ2646" s="69"/>
    </row>
    <row r="2647" spans="1:36">
      <c r="A2647" s="52">
        <v>0</v>
      </c>
      <c r="C2647" s="53"/>
      <c r="D2647" s="62">
        <v>2018</v>
      </c>
      <c r="E2647" s="62">
        <v>6</v>
      </c>
      <c r="F2647" s="62">
        <v>2018</v>
      </c>
      <c r="G2647" s="62">
        <v>2019</v>
      </c>
      <c r="H2647" s="131">
        <v>2659.8517657660886</v>
      </c>
      <c r="I2647" s="131">
        <v>952.41688661048101</v>
      </c>
      <c r="J2647" s="131">
        <v>585.67284696741615</v>
      </c>
      <c r="K2647" s="131">
        <v>20523.631951929085</v>
      </c>
      <c r="L2647" s="131">
        <v>4698.0811378311009</v>
      </c>
      <c r="M2647" s="131">
        <v>215.83269629143061</v>
      </c>
      <c r="N2647" s="131">
        <v>11026.546795298955</v>
      </c>
      <c r="O2647" s="131">
        <v>987.13033937321188</v>
      </c>
      <c r="P2647" s="131">
        <v>1608.1077471729157</v>
      </c>
      <c r="Q2647" s="131">
        <v>1779.0342202118213</v>
      </c>
      <c r="R2647" s="131">
        <v>8891.2129323606805</v>
      </c>
      <c r="S2647" s="131">
        <v>2072.7852853561776</v>
      </c>
      <c r="T2647" s="131">
        <v>2362.7951429945933</v>
      </c>
      <c r="U2647" s="131">
        <v>18056.331413809232</v>
      </c>
      <c r="V2647" s="131">
        <v>23074.631339833912</v>
      </c>
      <c r="W2647" s="131">
        <v>2271.9973430692939</v>
      </c>
      <c r="X2647" s="132">
        <v>30125.407993286579</v>
      </c>
      <c r="Y2647" s="131">
        <v>3.1828958244258909</v>
      </c>
      <c r="Z2647" s="131">
        <v>126.7046833072104</v>
      </c>
      <c r="AA2647" s="131">
        <v>1426.2507115704066</v>
      </c>
      <c r="AB2647" s="131">
        <v>1018.9909300206107</v>
      </c>
      <c r="AC2647" s="131">
        <v>5273.4884236416456</v>
      </c>
      <c r="AD2647" s="131">
        <v>1547.2698702243083</v>
      </c>
      <c r="AE2647" s="131">
        <v>389.43117608979833</v>
      </c>
      <c r="AF2647" s="131">
        <v>11455.923558724946</v>
      </c>
      <c r="AG2647" s="131">
        <v>8591.441987038128</v>
      </c>
      <c r="AH2647" s="43">
        <v>161724.15207460447</v>
      </c>
      <c r="AJ2647" s="69"/>
    </row>
    <row r="2648" spans="1:36">
      <c r="A2648" s="52">
        <v>0</v>
      </c>
      <c r="C2648" s="53"/>
      <c r="D2648" s="62">
        <v>2018</v>
      </c>
      <c r="E2648" s="62">
        <v>7</v>
      </c>
      <c r="F2648" s="62">
        <v>2019</v>
      </c>
      <c r="G2648" s="62">
        <v>2019</v>
      </c>
      <c r="H2648" s="131">
        <v>2325.944838570631</v>
      </c>
      <c r="I2648" s="131">
        <v>1022.8781795304078</v>
      </c>
      <c r="J2648" s="131">
        <v>718.537951905863</v>
      </c>
      <c r="K2648" s="131">
        <v>10800.023595812403</v>
      </c>
      <c r="L2648" s="131">
        <v>5096.9124072265386</v>
      </c>
      <c r="M2648" s="131">
        <v>217.56465561970734</v>
      </c>
      <c r="N2648" s="131">
        <v>11826.67447093688</v>
      </c>
      <c r="O2648" s="131">
        <v>1108.5967757544865</v>
      </c>
      <c r="P2648" s="131">
        <v>1279.7343130294105</v>
      </c>
      <c r="Q2648" s="131">
        <v>1914.5847175801316</v>
      </c>
      <c r="R2648" s="131">
        <v>8029.8388390196678</v>
      </c>
      <c r="S2648" s="131">
        <v>2198.5070947592499</v>
      </c>
      <c r="T2648" s="131">
        <v>2845.6070775950711</v>
      </c>
      <c r="U2648" s="131">
        <v>20783.92696200325</v>
      </c>
      <c r="V2648" s="131">
        <v>24420.01623508078</v>
      </c>
      <c r="W2648" s="131">
        <v>2558.5349098325541</v>
      </c>
      <c r="X2648" s="132">
        <v>29760.572304968257</v>
      </c>
      <c r="Y2648" s="131">
        <v>6.0307499831227398</v>
      </c>
      <c r="Z2648" s="131">
        <v>146.05205210330817</v>
      </c>
      <c r="AA2648" s="131">
        <v>1457.9932872718903</v>
      </c>
      <c r="AB2648" s="131">
        <v>1091.0764634214772</v>
      </c>
      <c r="AC2648" s="131">
        <v>6138.4733253186623</v>
      </c>
      <c r="AD2648" s="131">
        <v>1665.0885051693701</v>
      </c>
      <c r="AE2648" s="131">
        <v>382.96512263650345</v>
      </c>
      <c r="AF2648" s="131">
        <v>12242.081488600827</v>
      </c>
      <c r="AG2648" s="131">
        <v>9573.7017021327265</v>
      </c>
      <c r="AH2648" s="43">
        <v>159611.91802586315</v>
      </c>
      <c r="AJ2648" s="69"/>
    </row>
    <row r="2649" spans="1:36">
      <c r="A2649" s="52">
        <v>0</v>
      </c>
      <c r="C2649" s="53"/>
      <c r="D2649" s="62">
        <v>2018</v>
      </c>
      <c r="E2649" s="62">
        <v>8</v>
      </c>
      <c r="F2649" s="62">
        <v>2019</v>
      </c>
      <c r="G2649" s="62">
        <v>2019</v>
      </c>
      <c r="H2649" s="131">
        <v>2225.7127411920069</v>
      </c>
      <c r="I2649" s="131">
        <v>1103.5250326251601</v>
      </c>
      <c r="J2649" s="131">
        <v>693.04214240249848</v>
      </c>
      <c r="K2649" s="131">
        <v>10912.353820601194</v>
      </c>
      <c r="L2649" s="131">
        <v>5225.4457073160629</v>
      </c>
      <c r="M2649" s="131">
        <v>223.32087338721539</v>
      </c>
      <c r="N2649" s="131">
        <v>11898.574374777862</v>
      </c>
      <c r="O2649" s="131">
        <v>1134.9833439746512</v>
      </c>
      <c r="P2649" s="131">
        <v>1211.7261989322969</v>
      </c>
      <c r="Q2649" s="131">
        <v>1823.3589686202697</v>
      </c>
      <c r="R2649" s="131">
        <v>9265.2119196090007</v>
      </c>
      <c r="S2649" s="131">
        <v>2238.7897947657716</v>
      </c>
      <c r="T2649" s="131">
        <v>3013.4660260321425</v>
      </c>
      <c r="U2649" s="131">
        <v>22871.679937861729</v>
      </c>
      <c r="V2649" s="131">
        <v>24713.710627879875</v>
      </c>
      <c r="W2649" s="131">
        <v>2631.8334975099915</v>
      </c>
      <c r="X2649" s="132">
        <v>30250.002095897791</v>
      </c>
      <c r="Y2649" s="131">
        <v>18.19695046990855</v>
      </c>
      <c r="Z2649" s="131">
        <v>182.44157128575586</v>
      </c>
      <c r="AA2649" s="131">
        <v>1457.4622017067436</v>
      </c>
      <c r="AB2649" s="131">
        <v>1154.6398011688123</v>
      </c>
      <c r="AC2649" s="131">
        <v>6658.7221758516025</v>
      </c>
      <c r="AD2649" s="131">
        <v>1697.6347140152091</v>
      </c>
      <c r="AE2649" s="131">
        <v>502.25507093972396</v>
      </c>
      <c r="AF2649" s="131">
        <v>12559.124634547305</v>
      </c>
      <c r="AG2649" s="131">
        <v>9846.1003330140702</v>
      </c>
      <c r="AH2649" s="43">
        <v>165513.31455638463</v>
      </c>
      <c r="AJ2649" s="69"/>
    </row>
    <row r="2650" spans="1:36">
      <c r="A2650" s="52">
        <v>0</v>
      </c>
      <c r="C2650" s="53"/>
      <c r="D2650" s="62">
        <v>2018</v>
      </c>
      <c r="E2650" s="62">
        <v>9</v>
      </c>
      <c r="F2650" s="62">
        <v>2019</v>
      </c>
      <c r="G2650" s="62">
        <v>2019</v>
      </c>
      <c r="H2650" s="131">
        <v>1743.7584046947891</v>
      </c>
      <c r="I2650" s="131">
        <v>1045.6281642629947</v>
      </c>
      <c r="J2650" s="131">
        <v>621.50772147108353</v>
      </c>
      <c r="K2650" s="131">
        <v>10099.014726142881</v>
      </c>
      <c r="L2650" s="131">
        <v>4740.395743642659</v>
      </c>
      <c r="M2650" s="131">
        <v>214.61013676558815</v>
      </c>
      <c r="N2650" s="131">
        <v>10873.237532301759</v>
      </c>
      <c r="O2650" s="131">
        <v>1094.3608612891999</v>
      </c>
      <c r="P2650" s="131">
        <v>1092.5708645485336</v>
      </c>
      <c r="Q2650" s="131">
        <v>1674.2336041909514</v>
      </c>
      <c r="R2650" s="131">
        <v>8725.4795408458704</v>
      </c>
      <c r="S2650" s="131">
        <v>2049.2124460931022</v>
      </c>
      <c r="T2650" s="131">
        <v>2904.0523432140644</v>
      </c>
      <c r="U2650" s="131">
        <v>29252.508000266171</v>
      </c>
      <c r="V2650" s="131">
        <v>22479.223973053366</v>
      </c>
      <c r="W2650" s="131">
        <v>2373.4763161201959</v>
      </c>
      <c r="X2650" s="132">
        <v>29254.951617888088</v>
      </c>
      <c r="Y2650" s="131">
        <v>6.9311744597695384</v>
      </c>
      <c r="Z2650" s="131">
        <v>168.44560236942985</v>
      </c>
      <c r="AA2650" s="131">
        <v>1419.8368320528612</v>
      </c>
      <c r="AB2650" s="131">
        <v>1079.4938107652961</v>
      </c>
      <c r="AC2650" s="131">
        <v>6042.0023036542188</v>
      </c>
      <c r="AD2650" s="131">
        <v>1746.9636234558754</v>
      </c>
      <c r="AE2650" s="131">
        <v>1317.5719839397891</v>
      </c>
      <c r="AF2650" s="131">
        <v>11552.200637116895</v>
      </c>
      <c r="AG2650" s="131">
        <v>8587.4345320311259</v>
      </c>
      <c r="AH2650" s="43">
        <v>162159.10249663654</v>
      </c>
      <c r="AJ2650" s="69"/>
    </row>
    <row r="2651" spans="1:36">
      <c r="A2651" s="52">
        <v>0</v>
      </c>
      <c r="C2651" s="53"/>
      <c r="D2651" s="62">
        <v>2018</v>
      </c>
      <c r="E2651" s="62">
        <v>10</v>
      </c>
      <c r="F2651" s="62">
        <v>2019</v>
      </c>
      <c r="G2651" s="62">
        <v>2019</v>
      </c>
      <c r="H2651" s="131">
        <v>1575.9046527972528</v>
      </c>
      <c r="I2651" s="131">
        <v>886.44528139919419</v>
      </c>
      <c r="J2651" s="131">
        <v>1403.8934595960941</v>
      </c>
      <c r="K2651" s="131">
        <v>8229.5232750792002</v>
      </c>
      <c r="L2651" s="131">
        <v>4082.521760497274</v>
      </c>
      <c r="M2651" s="131">
        <v>229.9940107991053</v>
      </c>
      <c r="N2651" s="131">
        <v>8063.5268439409101</v>
      </c>
      <c r="O2651" s="131">
        <v>814.41461091690599</v>
      </c>
      <c r="P2651" s="131">
        <v>780.79487274970279</v>
      </c>
      <c r="Q2651" s="131">
        <v>1393.2239473660034</v>
      </c>
      <c r="R2651" s="131">
        <v>5504.4084152741079</v>
      </c>
      <c r="S2651" s="131">
        <v>1888.9768171782696</v>
      </c>
      <c r="T2651" s="131">
        <v>4324.5054865924703</v>
      </c>
      <c r="U2651" s="131">
        <v>29971.456248495197</v>
      </c>
      <c r="V2651" s="131">
        <v>20464.749448917071</v>
      </c>
      <c r="W2651" s="131">
        <v>1620.0023376438583</v>
      </c>
      <c r="X2651" s="132">
        <v>28166.061041851073</v>
      </c>
      <c r="Y2651" s="131">
        <v>1.4658072875645549</v>
      </c>
      <c r="Z2651" s="131">
        <v>40.711803700724857</v>
      </c>
      <c r="AA2651" s="131">
        <v>1412.8101614986069</v>
      </c>
      <c r="AB2651" s="131">
        <v>987.821352547473</v>
      </c>
      <c r="AC2651" s="131">
        <v>6539.095605685151</v>
      </c>
      <c r="AD2651" s="131">
        <v>1572.6137865071851</v>
      </c>
      <c r="AE2651" s="131">
        <v>6969.3570734433506</v>
      </c>
      <c r="AF2651" s="131">
        <v>10203.27276971247</v>
      </c>
      <c r="AG2651" s="131">
        <v>5739.9391819658485</v>
      </c>
      <c r="AH2651" s="43">
        <v>152867.49005344207</v>
      </c>
      <c r="AJ2651" s="69"/>
    </row>
    <row r="2652" spans="1:36">
      <c r="A2652" s="52">
        <v>0</v>
      </c>
      <c r="C2652" s="53"/>
      <c r="D2652" s="62">
        <v>2018</v>
      </c>
      <c r="E2652" s="62">
        <v>11</v>
      </c>
      <c r="F2652" s="62">
        <v>2019</v>
      </c>
      <c r="G2652" s="62">
        <v>2019</v>
      </c>
      <c r="H2652" s="131">
        <v>1790.2933065915322</v>
      </c>
      <c r="I2652" s="131">
        <v>797.05358881223992</v>
      </c>
      <c r="J2652" s="131">
        <v>1529.8027014322429</v>
      </c>
      <c r="K2652" s="131">
        <v>6402.5125084729407</v>
      </c>
      <c r="L2652" s="131">
        <v>6302.298726481883</v>
      </c>
      <c r="M2652" s="131">
        <v>226.07163232036086</v>
      </c>
      <c r="N2652" s="131">
        <v>5317.1189503722217</v>
      </c>
      <c r="O2652" s="131">
        <v>672.89759078170687</v>
      </c>
      <c r="P2652" s="131">
        <v>536.612999887461</v>
      </c>
      <c r="Q2652" s="131">
        <v>1205.2235986768162</v>
      </c>
      <c r="R2652" s="131">
        <v>3865.9058813251718</v>
      </c>
      <c r="S2652" s="131">
        <v>1576.0316275802761</v>
      </c>
      <c r="T2652" s="131">
        <v>3515.7473778052549</v>
      </c>
      <c r="U2652" s="131">
        <v>24397.397142303224</v>
      </c>
      <c r="V2652" s="131">
        <v>16618.121504578896</v>
      </c>
      <c r="W2652" s="131">
        <v>1251.7712390039792</v>
      </c>
      <c r="X2652" s="132">
        <v>26985.107265829371</v>
      </c>
      <c r="Y2652" s="131">
        <v>0</v>
      </c>
      <c r="Z2652" s="131">
        <v>0.41164614459782456</v>
      </c>
      <c r="AA2652" s="131">
        <v>1287.0654407660877</v>
      </c>
      <c r="AB2652" s="131">
        <v>938.33611701232553</v>
      </c>
      <c r="AC2652" s="131">
        <v>5182.6811239756635</v>
      </c>
      <c r="AD2652" s="131">
        <v>1317.4419966939322</v>
      </c>
      <c r="AE2652" s="131">
        <v>5345.0145426950739</v>
      </c>
      <c r="AF2652" s="131">
        <v>8774.7432655983594</v>
      </c>
      <c r="AG2652" s="131">
        <v>4456.0733485965311</v>
      </c>
      <c r="AH2652" s="43">
        <v>130291.73512373815</v>
      </c>
      <c r="AJ2652" s="69"/>
    </row>
    <row r="2653" spans="1:36">
      <c r="A2653" s="52">
        <v>0</v>
      </c>
      <c r="C2653" s="53"/>
      <c r="D2653" s="62">
        <v>2018</v>
      </c>
      <c r="E2653" s="62">
        <v>12</v>
      </c>
      <c r="F2653" s="62">
        <v>2019</v>
      </c>
      <c r="G2653" s="62">
        <v>2019</v>
      </c>
      <c r="H2653" s="131">
        <v>1613.2766204426164</v>
      </c>
      <c r="I2653" s="131">
        <v>691.57943279135077</v>
      </c>
      <c r="J2653" s="131">
        <v>932.03152447756133</v>
      </c>
      <c r="K2653" s="131">
        <v>5105.0984121623596</v>
      </c>
      <c r="L2653" s="131">
        <v>5067.7432525605</v>
      </c>
      <c r="M2653" s="131">
        <v>219.2966149479841</v>
      </c>
      <c r="N2653" s="131">
        <v>4309.4324991269714</v>
      </c>
      <c r="O2653" s="131">
        <v>582.30905338147568</v>
      </c>
      <c r="P2653" s="131">
        <v>531.08051910590268</v>
      </c>
      <c r="Q2653" s="131">
        <v>1115.3850624093197</v>
      </c>
      <c r="R2653" s="131">
        <v>3759.2090853317582</v>
      </c>
      <c r="S2653" s="131">
        <v>1248.5979277741751</v>
      </c>
      <c r="T2653" s="131">
        <v>2744.2254547132316</v>
      </c>
      <c r="U2653" s="131">
        <v>16554.622446807865</v>
      </c>
      <c r="V2653" s="131">
        <v>14112.481169032742</v>
      </c>
      <c r="W2653" s="131">
        <v>978.39931160155038</v>
      </c>
      <c r="X2653" s="132">
        <v>23644.017059555506</v>
      </c>
      <c r="Y2653" s="131">
        <v>0.16752083286452057</v>
      </c>
      <c r="Z2653" s="131">
        <v>33.26100848350422</v>
      </c>
      <c r="AA2653" s="131">
        <v>526.18323685342693</v>
      </c>
      <c r="AB2653" s="131">
        <v>444.56669260024967</v>
      </c>
      <c r="AC2653" s="131">
        <v>5266.9172544721569</v>
      </c>
      <c r="AD2653" s="131">
        <v>1182.229145747754</v>
      </c>
      <c r="AE2653" s="131">
        <v>733.49512308566773</v>
      </c>
      <c r="AF2653" s="131">
        <v>8397.0812184421357</v>
      </c>
      <c r="AG2653" s="131">
        <v>3334.0581530325253</v>
      </c>
      <c r="AH2653" s="43">
        <v>103126.74479977315</v>
      </c>
      <c r="AJ2653" s="69"/>
    </row>
    <row r="2654" spans="1:36">
      <c r="A2654" s="52">
        <v>0</v>
      </c>
      <c r="C2654" s="53"/>
      <c r="D2654" s="62">
        <v>2019</v>
      </c>
      <c r="E2654" s="62">
        <v>1</v>
      </c>
      <c r="F2654" s="62">
        <v>2019</v>
      </c>
      <c r="G2654" s="62">
        <v>2019</v>
      </c>
      <c r="H2654" s="131">
        <v>1847.9917834058938</v>
      </c>
      <c r="I2654" s="131">
        <v>741.36805917224046</v>
      </c>
      <c r="J2654" s="131">
        <v>477.54571430718113</v>
      </c>
      <c r="K2654" s="131">
        <v>6138.0089625890487</v>
      </c>
      <c r="L2654" s="131">
        <v>5201.3457135492781</v>
      </c>
      <c r="M2654" s="131">
        <v>206.15410004517813</v>
      </c>
      <c r="N2654" s="131">
        <v>4772.9044024611394</v>
      </c>
      <c r="O2654" s="131">
        <v>758.47348224345671</v>
      </c>
      <c r="P2654" s="131">
        <v>494.08440612446248</v>
      </c>
      <c r="Q2654" s="131">
        <v>1106.7314975188481</v>
      </c>
      <c r="R2654" s="131">
        <v>3762.6564777709636</v>
      </c>
      <c r="S2654" s="131">
        <v>1415.2986813814123</v>
      </c>
      <c r="T2654" s="131">
        <v>1861.9573411639385</v>
      </c>
      <c r="U2654" s="131">
        <v>24785.844558197583</v>
      </c>
      <c r="V2654" s="131">
        <v>11107.13911307616</v>
      </c>
      <c r="W2654" s="131">
        <v>1181.9489718319305</v>
      </c>
      <c r="X2654" s="132">
        <v>24377.876872976933</v>
      </c>
      <c r="Y2654" s="131">
        <v>0</v>
      </c>
      <c r="Z2654" s="131">
        <v>0.28815230121847712</v>
      </c>
      <c r="AA2654" s="131">
        <v>1234.569675288087</v>
      </c>
      <c r="AB2654" s="131">
        <v>768.59846324999762</v>
      </c>
      <c r="AC2654" s="131">
        <v>3346.7277493023071</v>
      </c>
      <c r="AD2654" s="131">
        <v>1175.8761801379712</v>
      </c>
      <c r="AE2654" s="131">
        <v>586.97784699803219</v>
      </c>
      <c r="AF2654" s="131">
        <v>8900.1761476863467</v>
      </c>
      <c r="AG2654" s="131">
        <v>3629.1656956202132</v>
      </c>
      <c r="AH2654" s="43">
        <v>109879.71004839984</v>
      </c>
      <c r="AJ2654" s="69"/>
    </row>
    <row r="2655" spans="1:36">
      <c r="A2655" s="52">
        <v>0</v>
      </c>
      <c r="C2655" s="53"/>
      <c r="D2655" s="62">
        <v>2019</v>
      </c>
      <c r="E2655" s="62">
        <v>2</v>
      </c>
      <c r="F2655" s="62">
        <v>2019</v>
      </c>
      <c r="G2655" s="62">
        <v>2019</v>
      </c>
      <c r="H2655" s="131">
        <v>2359.1554736302151</v>
      </c>
      <c r="I2655" s="131">
        <v>680.72376997344475</v>
      </c>
      <c r="J2655" s="131">
        <v>535.30373710992001</v>
      </c>
      <c r="K2655" s="131">
        <v>3376.2990161242028</v>
      </c>
      <c r="L2655" s="131">
        <v>6148.6344168494516</v>
      </c>
      <c r="M2655" s="131">
        <v>203.35240113178924</v>
      </c>
      <c r="N2655" s="131">
        <v>4308.2745211734564</v>
      </c>
      <c r="O2655" s="131">
        <v>621.96910804673848</v>
      </c>
      <c r="P2655" s="131">
        <v>481.02474060609046</v>
      </c>
      <c r="Q2655" s="131">
        <v>978.6124967167824</v>
      </c>
      <c r="R2655" s="131">
        <v>2390.3357325341899</v>
      </c>
      <c r="S2655" s="131">
        <v>1108.553380591007</v>
      </c>
      <c r="T2655" s="131">
        <v>1307.2270081481952</v>
      </c>
      <c r="U2655" s="131">
        <v>16552.778882327293</v>
      </c>
      <c r="V2655" s="131">
        <v>10585.894384235698</v>
      </c>
      <c r="W2655" s="131">
        <v>1050.6254174209423</v>
      </c>
      <c r="X2655" s="132">
        <v>24000.003421600799</v>
      </c>
      <c r="Y2655" s="131">
        <v>0</v>
      </c>
      <c r="Z2655" s="131">
        <v>2.4698768675869474</v>
      </c>
      <c r="AA2655" s="131">
        <v>1231.5465728403267</v>
      </c>
      <c r="AB2655" s="131">
        <v>670.75800707298856</v>
      </c>
      <c r="AC2655" s="131">
        <v>3569.1461800486172</v>
      </c>
      <c r="AD2655" s="131">
        <v>988.31081579780766</v>
      </c>
      <c r="AE2655" s="131">
        <v>232.91773087977171</v>
      </c>
      <c r="AF2655" s="131">
        <v>8172.9590871528162</v>
      </c>
      <c r="AG2655" s="131">
        <v>2862.1893517576182</v>
      </c>
      <c r="AH2655" s="43">
        <v>94419.065530637745</v>
      </c>
      <c r="AJ2655" s="69"/>
    </row>
    <row r="2656" spans="1:36">
      <c r="A2656" s="52">
        <v>0</v>
      </c>
      <c r="C2656" s="53"/>
      <c r="D2656" s="62">
        <v>2019</v>
      </c>
      <c r="E2656" s="62">
        <v>3</v>
      </c>
      <c r="F2656" s="62">
        <v>2019</v>
      </c>
      <c r="G2656" s="62">
        <v>2019</v>
      </c>
      <c r="H2656" s="131">
        <v>2676.2170064159313</v>
      </c>
      <c r="I2656" s="131">
        <v>791.89379846051918</v>
      </c>
      <c r="J2656" s="131">
        <v>464.22943163663399</v>
      </c>
      <c r="K2656" s="131">
        <v>5868.4164230959404</v>
      </c>
      <c r="L2656" s="131">
        <v>5521.175399099584</v>
      </c>
      <c r="M2656" s="131">
        <v>234.93518888271845</v>
      </c>
      <c r="N2656" s="131">
        <v>4794.449810444723</v>
      </c>
      <c r="O2656" s="131">
        <v>677.87013555268004</v>
      </c>
      <c r="P2656" s="131">
        <v>783.76811072074429</v>
      </c>
      <c r="Q2656" s="131">
        <v>1112.7427525190994</v>
      </c>
      <c r="R2656" s="131">
        <v>3233.2231839199621</v>
      </c>
      <c r="S2656" s="131">
        <v>1356.2173880385135</v>
      </c>
      <c r="T2656" s="131">
        <v>1584.6847099087884</v>
      </c>
      <c r="U2656" s="131">
        <v>23324.23311864859</v>
      </c>
      <c r="V2656" s="131">
        <v>13061.344946390198</v>
      </c>
      <c r="W2656" s="131">
        <v>1185.4622744703545</v>
      </c>
      <c r="X2656" s="132">
        <v>24487.890662618087</v>
      </c>
      <c r="Y2656" s="131">
        <v>0</v>
      </c>
      <c r="Z2656" s="131">
        <v>6.0100337111282389</v>
      </c>
      <c r="AA2656" s="131">
        <v>1377.6768087273379</v>
      </c>
      <c r="AB2656" s="131">
        <v>701.36257709948313</v>
      </c>
      <c r="AC2656" s="131">
        <v>2582.6572312995795</v>
      </c>
      <c r="AD2656" s="131">
        <v>1150.0566407613139</v>
      </c>
      <c r="AE2656" s="131">
        <v>2335.0841360064032</v>
      </c>
      <c r="AF2656" s="131">
        <v>9197.8520091632727</v>
      </c>
      <c r="AG2656" s="131">
        <v>3588.4773911797529</v>
      </c>
      <c r="AH2656" s="43">
        <v>112097.93116877133</v>
      </c>
      <c r="AJ2656" s="69"/>
    </row>
    <row r="2657" spans="1:36">
      <c r="A2657" s="52">
        <v>0</v>
      </c>
      <c r="C2657" s="53"/>
      <c r="D2657" s="62">
        <v>2019</v>
      </c>
      <c r="E2657" s="62">
        <v>4</v>
      </c>
      <c r="F2657" s="62">
        <v>2019</v>
      </c>
      <c r="G2657" s="62">
        <v>2019</v>
      </c>
      <c r="H2657" s="131">
        <v>2541.2937998847055</v>
      </c>
      <c r="I2657" s="131">
        <v>882.59219120148055</v>
      </c>
      <c r="J2657" s="131">
        <v>629.76273410221552</v>
      </c>
      <c r="K2657" s="131">
        <v>6723.4914712395966</v>
      </c>
      <c r="L2657" s="131">
        <v>7497.2889699946909</v>
      </c>
      <c r="M2657" s="131">
        <v>225.66411247841333</v>
      </c>
      <c r="N2657" s="131">
        <v>6102.0525516503858</v>
      </c>
      <c r="O2657" s="131">
        <v>771.46626051599969</v>
      </c>
      <c r="P2657" s="131">
        <v>852.34076367311877</v>
      </c>
      <c r="Q2657" s="131">
        <v>1271.7437501631166</v>
      </c>
      <c r="R2657" s="131">
        <v>3591.6227203808758</v>
      </c>
      <c r="S2657" s="131">
        <v>1075.9956757297687</v>
      </c>
      <c r="T2657" s="131">
        <v>3640.4108702718609</v>
      </c>
      <c r="U2657" s="131">
        <v>23678.658390037908</v>
      </c>
      <c r="V2657" s="131">
        <v>19166.367481153899</v>
      </c>
      <c r="W2657" s="131">
        <v>1430.9496735636069</v>
      </c>
      <c r="X2657" s="132">
        <v>25523.413142012116</v>
      </c>
      <c r="Y2657" s="131">
        <v>0</v>
      </c>
      <c r="Z2657" s="131">
        <v>0.32931691567825971</v>
      </c>
      <c r="AA2657" s="131">
        <v>1194.8608161093966</v>
      </c>
      <c r="AB2657" s="131">
        <v>835.83434940051188</v>
      </c>
      <c r="AC2657" s="131">
        <v>3862.3454901348473</v>
      </c>
      <c r="AD2657" s="131">
        <v>1309.2884579434092</v>
      </c>
      <c r="AE2657" s="131">
        <v>4540.4277832634498</v>
      </c>
      <c r="AF2657" s="131">
        <v>9491.5425449551312</v>
      </c>
      <c r="AG2657" s="131">
        <v>4664.0638737797553</v>
      </c>
      <c r="AH2657" s="43">
        <v>131503.80719055593</v>
      </c>
      <c r="AJ2657" s="69"/>
    </row>
    <row r="2658" spans="1:36">
      <c r="A2658" s="52">
        <v>0</v>
      </c>
      <c r="C2658" s="53"/>
      <c r="D2658" s="62">
        <v>2019</v>
      </c>
      <c r="E2658" s="62">
        <v>5</v>
      </c>
      <c r="F2658" s="62">
        <v>2019</v>
      </c>
      <c r="G2658" s="62">
        <v>2020</v>
      </c>
      <c r="H2658" s="131">
        <v>1951.9050596103998</v>
      </c>
      <c r="I2658" s="131">
        <v>945.11276780090236</v>
      </c>
      <c r="J2658" s="131">
        <v>679.26574427382252</v>
      </c>
      <c r="K2658" s="131">
        <v>9403.5603068151268</v>
      </c>
      <c r="L2658" s="131">
        <v>4301.3118999879007</v>
      </c>
      <c r="M2658" s="131">
        <v>228.10923153009821</v>
      </c>
      <c r="N2658" s="131">
        <v>9171.8521064189299</v>
      </c>
      <c r="O2658" s="131">
        <v>913.70510166634017</v>
      </c>
      <c r="P2658" s="131">
        <v>1279.3955897162537</v>
      </c>
      <c r="Q2658" s="131">
        <v>1538.5179624545019</v>
      </c>
      <c r="R2658" s="131">
        <v>7451.3663877209665</v>
      </c>
      <c r="S2658" s="131">
        <v>2036.8789774491299</v>
      </c>
      <c r="T2658" s="131">
        <v>2556.9341032046136</v>
      </c>
      <c r="U2658" s="131">
        <v>22785.241903238704</v>
      </c>
      <c r="V2658" s="131">
        <v>21516.218239442758</v>
      </c>
      <c r="W2658" s="131">
        <v>1977.3606891711402</v>
      </c>
      <c r="X2658" s="132">
        <v>27774.005253964526</v>
      </c>
      <c r="Y2658" s="131">
        <v>0.43974218626936651</v>
      </c>
      <c r="Z2658" s="131">
        <v>6.257021397886934</v>
      </c>
      <c r="AA2658" s="131">
        <v>1393.2825537955064</v>
      </c>
      <c r="AB2658" s="131">
        <v>1006.607850148352</v>
      </c>
      <c r="AC2658" s="131">
        <v>5001.3481461795382</v>
      </c>
      <c r="AD2658" s="131">
        <v>1575.7732827730129</v>
      </c>
      <c r="AE2658" s="131">
        <v>349.51640288080995</v>
      </c>
      <c r="AF2658" s="131">
        <v>11217.048730601417</v>
      </c>
      <c r="AG2658" s="131">
        <v>7109.1890792230879</v>
      </c>
      <c r="AH2658" s="43">
        <v>144170.20413365198</v>
      </c>
      <c r="AJ2658" s="69"/>
    </row>
    <row r="2659" spans="1:36">
      <c r="A2659" s="52">
        <v>0</v>
      </c>
      <c r="C2659" s="53"/>
      <c r="D2659" s="62">
        <v>2019</v>
      </c>
      <c r="E2659" s="62">
        <v>6</v>
      </c>
      <c r="F2659" s="62">
        <v>2019</v>
      </c>
      <c r="G2659" s="62">
        <v>2020</v>
      </c>
      <c r="H2659" s="131">
        <v>2659.8517657660886</v>
      </c>
      <c r="I2659" s="131">
        <v>952.41688661048101</v>
      </c>
      <c r="J2659" s="131">
        <v>585.67284696741615</v>
      </c>
      <c r="K2659" s="131">
        <v>20523.631951929085</v>
      </c>
      <c r="L2659" s="131">
        <v>4698.0811378311009</v>
      </c>
      <c r="M2659" s="131">
        <v>215.83269629143061</v>
      </c>
      <c r="N2659" s="131">
        <v>11026.546795298955</v>
      </c>
      <c r="O2659" s="131">
        <v>987.13033937321188</v>
      </c>
      <c r="P2659" s="131">
        <v>1608.1077471729157</v>
      </c>
      <c r="Q2659" s="131">
        <v>1779.0342202118213</v>
      </c>
      <c r="R2659" s="131">
        <v>8891.2129323606805</v>
      </c>
      <c r="S2659" s="131">
        <v>2072.7852853561776</v>
      </c>
      <c r="T2659" s="131">
        <v>2362.7951429945933</v>
      </c>
      <c r="U2659" s="131">
        <v>18056.331413809232</v>
      </c>
      <c r="V2659" s="131">
        <v>23074.631339833912</v>
      </c>
      <c r="W2659" s="131">
        <v>2271.9973430692939</v>
      </c>
      <c r="X2659" s="132">
        <v>29031.753230514129</v>
      </c>
      <c r="Y2659" s="131">
        <v>3.1828958244258909</v>
      </c>
      <c r="Z2659" s="131">
        <v>126.7046833072104</v>
      </c>
      <c r="AA2659" s="131">
        <v>1426.2507115704066</v>
      </c>
      <c r="AB2659" s="131">
        <v>1018.9909300206107</v>
      </c>
      <c r="AC2659" s="131">
        <v>5273.4884236416456</v>
      </c>
      <c r="AD2659" s="131">
        <v>1547.2698702243083</v>
      </c>
      <c r="AE2659" s="131">
        <v>389.43117608979833</v>
      </c>
      <c r="AF2659" s="131">
        <v>11455.923558724946</v>
      </c>
      <c r="AG2659" s="131">
        <v>8591.441987038128</v>
      </c>
      <c r="AH2659" s="43">
        <v>160630.49731183203</v>
      </c>
      <c r="AJ2659" s="69"/>
    </row>
    <row r="2660" spans="1:36">
      <c r="A2660" s="52">
        <v>0</v>
      </c>
      <c r="C2660" s="53"/>
      <c r="D2660" s="62">
        <v>2019</v>
      </c>
      <c r="E2660" s="62">
        <v>7</v>
      </c>
      <c r="F2660" s="62">
        <v>2020</v>
      </c>
      <c r="G2660" s="62">
        <v>2020</v>
      </c>
      <c r="H2660" s="131">
        <v>2325.944838570631</v>
      </c>
      <c r="I2660" s="131">
        <v>1022.8781795304078</v>
      </c>
      <c r="J2660" s="131">
        <v>718.537951905863</v>
      </c>
      <c r="K2660" s="131">
        <v>10800.023595812403</v>
      </c>
      <c r="L2660" s="131">
        <v>5096.9124072265386</v>
      </c>
      <c r="M2660" s="131">
        <v>217.56465561970734</v>
      </c>
      <c r="N2660" s="131">
        <v>11826.67447093688</v>
      </c>
      <c r="O2660" s="131">
        <v>1108.5967757544865</v>
      </c>
      <c r="P2660" s="131">
        <v>1279.7343130294105</v>
      </c>
      <c r="Q2660" s="131">
        <v>1914.5847175801316</v>
      </c>
      <c r="R2660" s="131">
        <v>8029.8388390196678</v>
      </c>
      <c r="S2660" s="131">
        <v>2198.5070947592499</v>
      </c>
      <c r="T2660" s="131">
        <v>2845.6070775950711</v>
      </c>
      <c r="U2660" s="131">
        <v>20783.92696200325</v>
      </c>
      <c r="V2660" s="131">
        <v>24420.01623508078</v>
      </c>
      <c r="W2660" s="131">
        <v>2558.5349098325541</v>
      </c>
      <c r="X2660" s="132">
        <v>28784.500101483671</v>
      </c>
      <c r="Y2660" s="131">
        <v>6.0307499831227398</v>
      </c>
      <c r="Z2660" s="131">
        <v>146.05205210330817</v>
      </c>
      <c r="AA2660" s="131">
        <v>1457.9932872718903</v>
      </c>
      <c r="AB2660" s="131">
        <v>1091.0764634214772</v>
      </c>
      <c r="AC2660" s="131">
        <v>6138.4733253186623</v>
      </c>
      <c r="AD2660" s="131">
        <v>1665.0885051693701</v>
      </c>
      <c r="AE2660" s="131">
        <v>382.96512263650345</v>
      </c>
      <c r="AF2660" s="131">
        <v>12242.081488600827</v>
      </c>
      <c r="AG2660" s="131">
        <v>9573.7017021327265</v>
      </c>
      <c r="AH2660" s="43">
        <v>158635.84582237859</v>
      </c>
      <c r="AJ2660" s="69"/>
    </row>
    <row r="2661" spans="1:36">
      <c r="A2661" s="52">
        <v>0</v>
      </c>
      <c r="C2661" s="53"/>
      <c r="D2661" s="62">
        <v>2019</v>
      </c>
      <c r="E2661" s="62">
        <v>8</v>
      </c>
      <c r="F2661" s="62">
        <v>2020</v>
      </c>
      <c r="G2661" s="62">
        <v>2020</v>
      </c>
      <c r="H2661" s="131">
        <v>2225.7127411920069</v>
      </c>
      <c r="I2661" s="131">
        <v>1103.5250326251601</v>
      </c>
      <c r="J2661" s="131">
        <v>693.04214240249848</v>
      </c>
      <c r="K2661" s="131">
        <v>10912.353820601194</v>
      </c>
      <c r="L2661" s="131">
        <v>5225.4457073160629</v>
      </c>
      <c r="M2661" s="131">
        <v>223.32087338721539</v>
      </c>
      <c r="N2661" s="131">
        <v>11898.574374777862</v>
      </c>
      <c r="O2661" s="131">
        <v>1134.9833439746512</v>
      </c>
      <c r="P2661" s="131">
        <v>1211.7261989322969</v>
      </c>
      <c r="Q2661" s="131">
        <v>1823.3589686202697</v>
      </c>
      <c r="R2661" s="131">
        <v>9265.2119196090007</v>
      </c>
      <c r="S2661" s="131">
        <v>2238.7897947657716</v>
      </c>
      <c r="T2661" s="131">
        <v>3013.4660260321425</v>
      </c>
      <c r="U2661" s="131">
        <v>22871.679937861729</v>
      </c>
      <c r="V2661" s="131">
        <v>24713.710627879875</v>
      </c>
      <c r="W2661" s="131">
        <v>2631.8334975099915</v>
      </c>
      <c r="X2661" s="132">
        <v>29116.192014097396</v>
      </c>
      <c r="Y2661" s="131">
        <v>18.19695046990855</v>
      </c>
      <c r="Z2661" s="131">
        <v>182.44157128575586</v>
      </c>
      <c r="AA2661" s="131">
        <v>1457.4622017067436</v>
      </c>
      <c r="AB2661" s="131">
        <v>1154.6398011688123</v>
      </c>
      <c r="AC2661" s="131">
        <v>6658.7221758516025</v>
      </c>
      <c r="AD2661" s="131">
        <v>1697.6347140152091</v>
      </c>
      <c r="AE2661" s="131">
        <v>502.25507093972396</v>
      </c>
      <c r="AF2661" s="131">
        <v>12559.124634547305</v>
      </c>
      <c r="AG2661" s="131">
        <v>9846.1003330140702</v>
      </c>
      <c r="AH2661" s="43">
        <v>164379.50447458422</v>
      </c>
      <c r="AJ2661" s="69"/>
    </row>
    <row r="2662" spans="1:36">
      <c r="A2662" s="52">
        <v>0</v>
      </c>
      <c r="C2662" s="53"/>
      <c r="D2662" s="62">
        <v>2019</v>
      </c>
      <c r="E2662" s="62">
        <v>9</v>
      </c>
      <c r="F2662" s="62">
        <v>2020</v>
      </c>
      <c r="G2662" s="62">
        <v>2020</v>
      </c>
      <c r="H2662" s="131">
        <v>1743.7584046947891</v>
      </c>
      <c r="I2662" s="131">
        <v>1045.6281642629947</v>
      </c>
      <c r="J2662" s="131">
        <v>621.50772147108353</v>
      </c>
      <c r="K2662" s="131">
        <v>10099.014726142881</v>
      </c>
      <c r="L2662" s="131">
        <v>4740.395743642659</v>
      </c>
      <c r="M2662" s="131">
        <v>214.61013676558815</v>
      </c>
      <c r="N2662" s="131">
        <v>10873.237532301759</v>
      </c>
      <c r="O2662" s="131">
        <v>1094.3608612891999</v>
      </c>
      <c r="P2662" s="131">
        <v>1092.5708645485336</v>
      </c>
      <c r="Q2662" s="131">
        <v>1674.2336041909514</v>
      </c>
      <c r="R2662" s="131">
        <v>8725.4795408458704</v>
      </c>
      <c r="S2662" s="131">
        <v>2049.2124460931022</v>
      </c>
      <c r="T2662" s="131">
        <v>2904.0523432140644</v>
      </c>
      <c r="U2662" s="131">
        <v>29252.508000266171</v>
      </c>
      <c r="V2662" s="131">
        <v>22479.223973053366</v>
      </c>
      <c r="W2662" s="131">
        <v>2373.4763161201959</v>
      </c>
      <c r="X2662" s="132">
        <v>28441.83544178617</v>
      </c>
      <c r="Y2662" s="131">
        <v>6.9311744597695384</v>
      </c>
      <c r="Z2662" s="131">
        <v>168.44560236942985</v>
      </c>
      <c r="AA2662" s="131">
        <v>1419.8368320528612</v>
      </c>
      <c r="AB2662" s="131">
        <v>1079.4938107652961</v>
      </c>
      <c r="AC2662" s="131">
        <v>6042.0023036542188</v>
      </c>
      <c r="AD2662" s="131">
        <v>1746.9636234558754</v>
      </c>
      <c r="AE2662" s="131">
        <v>1317.5719839397891</v>
      </c>
      <c r="AF2662" s="131">
        <v>11552.200637116895</v>
      </c>
      <c r="AG2662" s="131">
        <v>8587.4345320311259</v>
      </c>
      <c r="AH2662" s="43">
        <v>161345.98632053463</v>
      </c>
      <c r="AJ2662" s="69"/>
    </row>
    <row r="2663" spans="1:36">
      <c r="A2663" s="52">
        <v>0</v>
      </c>
      <c r="C2663" s="53"/>
      <c r="D2663" s="62">
        <v>2019</v>
      </c>
      <c r="E2663" s="62">
        <v>10</v>
      </c>
      <c r="F2663" s="62">
        <v>2020</v>
      </c>
      <c r="G2663" s="62">
        <v>2020</v>
      </c>
      <c r="H2663" s="131">
        <v>1575.9046527972528</v>
      </c>
      <c r="I2663" s="131">
        <v>886.44528139919419</v>
      </c>
      <c r="J2663" s="131">
        <v>1403.8934595960941</v>
      </c>
      <c r="K2663" s="131">
        <v>8229.5232750792002</v>
      </c>
      <c r="L2663" s="131">
        <v>4082.521760497274</v>
      </c>
      <c r="M2663" s="131">
        <v>229.9940107991053</v>
      </c>
      <c r="N2663" s="131">
        <v>8063.5268439409101</v>
      </c>
      <c r="O2663" s="131">
        <v>814.41461091690599</v>
      </c>
      <c r="P2663" s="131">
        <v>780.79487274970279</v>
      </c>
      <c r="Q2663" s="131">
        <v>1393.2239473660034</v>
      </c>
      <c r="R2663" s="131">
        <v>5504.4084152741079</v>
      </c>
      <c r="S2663" s="131">
        <v>1888.9768171782696</v>
      </c>
      <c r="T2663" s="131">
        <v>4324.5054865924703</v>
      </c>
      <c r="U2663" s="131">
        <v>29971.456248495197</v>
      </c>
      <c r="V2663" s="131">
        <v>20464.749448917071</v>
      </c>
      <c r="W2663" s="131">
        <v>1620.0023376438583</v>
      </c>
      <c r="X2663" s="132">
        <v>27703.882410551949</v>
      </c>
      <c r="Y2663" s="131">
        <v>1.4658072875645549</v>
      </c>
      <c r="Z2663" s="131">
        <v>40.711803700724857</v>
      </c>
      <c r="AA2663" s="131">
        <v>1412.8101614986069</v>
      </c>
      <c r="AB2663" s="131">
        <v>987.821352547473</v>
      </c>
      <c r="AC2663" s="131">
        <v>6539.095605685151</v>
      </c>
      <c r="AD2663" s="131">
        <v>1572.6137865071851</v>
      </c>
      <c r="AE2663" s="131">
        <v>6969.3570734433506</v>
      </c>
      <c r="AF2663" s="131">
        <v>10203.27276971247</v>
      </c>
      <c r="AG2663" s="131">
        <v>5739.9391819658485</v>
      </c>
      <c r="AH2663" s="43">
        <v>152405.31142214296</v>
      </c>
      <c r="AJ2663" s="69"/>
    </row>
    <row r="2664" spans="1:36">
      <c r="A2664" s="52">
        <v>0</v>
      </c>
      <c r="C2664" s="53"/>
      <c r="D2664" s="62">
        <v>2019</v>
      </c>
      <c r="E2664" s="62">
        <v>11</v>
      </c>
      <c r="F2664" s="62">
        <v>2020</v>
      </c>
      <c r="G2664" s="62">
        <v>2020</v>
      </c>
      <c r="H2664" s="131">
        <v>1790.2933065915322</v>
      </c>
      <c r="I2664" s="131">
        <v>797.05358881223992</v>
      </c>
      <c r="J2664" s="131">
        <v>1529.8027014322429</v>
      </c>
      <c r="K2664" s="131">
        <v>6402.5125084729407</v>
      </c>
      <c r="L2664" s="131">
        <v>6302.298726481883</v>
      </c>
      <c r="M2664" s="131">
        <v>226.07163232036086</v>
      </c>
      <c r="N2664" s="131">
        <v>5317.1189503722217</v>
      </c>
      <c r="O2664" s="131">
        <v>672.89759078170687</v>
      </c>
      <c r="P2664" s="131">
        <v>536.612999887461</v>
      </c>
      <c r="Q2664" s="131">
        <v>1205.2235986768162</v>
      </c>
      <c r="R2664" s="131">
        <v>3865.9058813251718</v>
      </c>
      <c r="S2664" s="131">
        <v>1576.0316275802761</v>
      </c>
      <c r="T2664" s="131">
        <v>3515.7473778052549</v>
      </c>
      <c r="U2664" s="131">
        <v>24397.397142303224</v>
      </c>
      <c r="V2664" s="131">
        <v>16618.121504578896</v>
      </c>
      <c r="W2664" s="131">
        <v>1251.7712390039792</v>
      </c>
      <c r="X2664" s="132">
        <v>26903.537143597332</v>
      </c>
      <c r="Y2664" s="131">
        <v>0</v>
      </c>
      <c r="Z2664" s="131">
        <v>0.41164614459782456</v>
      </c>
      <c r="AA2664" s="131">
        <v>1287.0654407660877</v>
      </c>
      <c r="AB2664" s="131">
        <v>938.33611701232553</v>
      </c>
      <c r="AC2664" s="131">
        <v>5182.6811239756635</v>
      </c>
      <c r="AD2664" s="131">
        <v>1317.4419966939322</v>
      </c>
      <c r="AE2664" s="131">
        <v>5345.0145426950739</v>
      </c>
      <c r="AF2664" s="131">
        <v>8774.7432655983594</v>
      </c>
      <c r="AG2664" s="131">
        <v>4456.0733485965311</v>
      </c>
      <c r="AH2664" s="43">
        <v>130210.16500150612</v>
      </c>
      <c r="AJ2664" s="69"/>
    </row>
    <row r="2665" spans="1:36">
      <c r="A2665" s="52">
        <v>0</v>
      </c>
      <c r="C2665" s="53"/>
      <c r="D2665" s="62">
        <v>2019</v>
      </c>
      <c r="E2665" s="62">
        <v>12</v>
      </c>
      <c r="F2665" s="62">
        <v>2020</v>
      </c>
      <c r="G2665" s="62">
        <v>2020</v>
      </c>
      <c r="H2665" s="131">
        <v>1613.2766204426164</v>
      </c>
      <c r="I2665" s="131">
        <v>691.57943279135077</v>
      </c>
      <c r="J2665" s="131">
        <v>932.03152447756133</v>
      </c>
      <c r="K2665" s="131">
        <v>5105.0984121623596</v>
      </c>
      <c r="L2665" s="131">
        <v>5067.7432525605</v>
      </c>
      <c r="M2665" s="131">
        <v>219.2966149479841</v>
      </c>
      <c r="N2665" s="131">
        <v>4309.4324991269714</v>
      </c>
      <c r="O2665" s="131">
        <v>582.30905338147568</v>
      </c>
      <c r="P2665" s="131">
        <v>531.08051910590268</v>
      </c>
      <c r="Q2665" s="131">
        <v>1115.3850624093197</v>
      </c>
      <c r="R2665" s="131">
        <v>3759.2090853317582</v>
      </c>
      <c r="S2665" s="131">
        <v>1248.5979277741751</v>
      </c>
      <c r="T2665" s="131">
        <v>2744.2254547132316</v>
      </c>
      <c r="U2665" s="131">
        <v>16554.622446807865</v>
      </c>
      <c r="V2665" s="131">
        <v>14112.481169032742</v>
      </c>
      <c r="W2665" s="131">
        <v>978.39931160155038</v>
      </c>
      <c r="X2665" s="132">
        <v>24639.243834787441</v>
      </c>
      <c r="Y2665" s="131">
        <v>0.16752083286452057</v>
      </c>
      <c r="Z2665" s="131">
        <v>33.26100848350422</v>
      </c>
      <c r="AA2665" s="131">
        <v>526.18323685342693</v>
      </c>
      <c r="AB2665" s="131">
        <v>444.56669260024967</v>
      </c>
      <c r="AC2665" s="131">
        <v>5266.9172544721569</v>
      </c>
      <c r="AD2665" s="131">
        <v>1182.229145747754</v>
      </c>
      <c r="AE2665" s="131">
        <v>733.49512308566773</v>
      </c>
      <c r="AF2665" s="131">
        <v>8397.0812184421357</v>
      </c>
      <c r="AG2665" s="131">
        <v>3334.0581530325253</v>
      </c>
      <c r="AH2665" s="43">
        <v>104121.97157500508</v>
      </c>
      <c r="AJ2665" s="69"/>
    </row>
    <row r="2666" spans="1:36">
      <c r="A2666" s="52">
        <v>0</v>
      </c>
      <c r="C2666" s="53"/>
      <c r="D2666" s="62">
        <v>2020</v>
      </c>
      <c r="E2666" s="62">
        <v>1</v>
      </c>
      <c r="F2666" s="62">
        <v>2020</v>
      </c>
      <c r="G2666" s="62">
        <v>2020</v>
      </c>
      <c r="H2666" s="131">
        <v>1847.9917834058938</v>
      </c>
      <c r="I2666" s="131">
        <v>741.36805917224046</v>
      </c>
      <c r="J2666" s="131">
        <v>477.54571430718113</v>
      </c>
      <c r="K2666" s="131">
        <v>6138.0089625890487</v>
      </c>
      <c r="L2666" s="131">
        <v>5201.3457135492781</v>
      </c>
      <c r="M2666" s="131">
        <v>206.15410004517813</v>
      </c>
      <c r="N2666" s="131">
        <v>4772.9044024611394</v>
      </c>
      <c r="O2666" s="131">
        <v>758.47348224345671</v>
      </c>
      <c r="P2666" s="131">
        <v>494.08440612446248</v>
      </c>
      <c r="Q2666" s="131">
        <v>1106.7314975188481</v>
      </c>
      <c r="R2666" s="131">
        <v>3762.6564777709636</v>
      </c>
      <c r="S2666" s="131">
        <v>1415.2986813814123</v>
      </c>
      <c r="T2666" s="131">
        <v>1861.9573411639385</v>
      </c>
      <c r="U2666" s="131">
        <v>24785.844558197583</v>
      </c>
      <c r="V2666" s="131">
        <v>11107.13911307616</v>
      </c>
      <c r="W2666" s="131">
        <v>1181.9489718319305</v>
      </c>
      <c r="X2666" s="132">
        <v>25590.691553796813</v>
      </c>
      <c r="Y2666" s="131">
        <v>0</v>
      </c>
      <c r="Z2666" s="131">
        <v>0.28815230121847712</v>
      </c>
      <c r="AA2666" s="131">
        <v>1234.569675288087</v>
      </c>
      <c r="AB2666" s="131">
        <v>768.59846324999762</v>
      </c>
      <c r="AC2666" s="131">
        <v>3346.7277493023071</v>
      </c>
      <c r="AD2666" s="131">
        <v>1175.8761801379712</v>
      </c>
      <c r="AE2666" s="131">
        <v>586.97784699803219</v>
      </c>
      <c r="AF2666" s="131">
        <v>8900.1761476863467</v>
      </c>
      <c r="AG2666" s="131">
        <v>3629.1656956202132</v>
      </c>
      <c r="AH2666" s="43">
        <v>111092.52472921973</v>
      </c>
      <c r="AJ2666" s="69"/>
    </row>
    <row r="2667" spans="1:36">
      <c r="A2667" s="52">
        <v>0</v>
      </c>
      <c r="C2667" s="53"/>
      <c r="D2667" s="62">
        <v>2020</v>
      </c>
      <c r="E2667" s="62">
        <v>2</v>
      </c>
      <c r="F2667" s="62">
        <v>2020</v>
      </c>
      <c r="G2667" s="62">
        <v>2020</v>
      </c>
      <c r="H2667" s="131">
        <v>2359.1554736302151</v>
      </c>
      <c r="I2667" s="131">
        <v>680.72376997344475</v>
      </c>
      <c r="J2667" s="131">
        <v>535.30373710992001</v>
      </c>
      <c r="K2667" s="131">
        <v>3376.2990161242028</v>
      </c>
      <c r="L2667" s="131">
        <v>6148.6344168494516</v>
      </c>
      <c r="M2667" s="131">
        <v>203.35240113178924</v>
      </c>
      <c r="N2667" s="131">
        <v>4308.2745211734564</v>
      </c>
      <c r="O2667" s="131">
        <v>621.96910804673848</v>
      </c>
      <c r="P2667" s="131">
        <v>481.02474060609046</v>
      </c>
      <c r="Q2667" s="131">
        <v>978.6124967167824</v>
      </c>
      <c r="R2667" s="131">
        <v>2390.3357325341899</v>
      </c>
      <c r="S2667" s="131">
        <v>1108.553380591007</v>
      </c>
      <c r="T2667" s="131">
        <v>1307.2270081481952</v>
      </c>
      <c r="U2667" s="131">
        <v>16552.778882327293</v>
      </c>
      <c r="V2667" s="131">
        <v>10585.894384235698</v>
      </c>
      <c r="W2667" s="131">
        <v>1050.6254174209423</v>
      </c>
      <c r="X2667" s="132">
        <v>25407.492840465322</v>
      </c>
      <c r="Y2667" s="131">
        <v>0</v>
      </c>
      <c r="Z2667" s="131">
        <v>2.4698768675869474</v>
      </c>
      <c r="AA2667" s="131">
        <v>1231.5465728403267</v>
      </c>
      <c r="AB2667" s="131">
        <v>670.75800707298856</v>
      </c>
      <c r="AC2667" s="131">
        <v>3569.1461800486172</v>
      </c>
      <c r="AD2667" s="131">
        <v>988.31081579780766</v>
      </c>
      <c r="AE2667" s="131">
        <v>232.91773087977171</v>
      </c>
      <c r="AF2667" s="131">
        <v>8172.9590871528162</v>
      </c>
      <c r="AG2667" s="131">
        <v>2862.1893517576182</v>
      </c>
      <c r="AH2667" s="43">
        <v>95826.554949502271</v>
      </c>
      <c r="AJ2667" s="69"/>
    </row>
    <row r="2668" spans="1:36">
      <c r="A2668" s="52">
        <v>0</v>
      </c>
      <c r="C2668" s="53"/>
      <c r="D2668" s="62">
        <v>2020</v>
      </c>
      <c r="E2668" s="62">
        <v>3</v>
      </c>
      <c r="F2668" s="62">
        <v>2020</v>
      </c>
      <c r="G2668" s="62">
        <v>2020</v>
      </c>
      <c r="H2668" s="131">
        <v>2676.2170064159313</v>
      </c>
      <c r="I2668" s="131">
        <v>791.89379846051918</v>
      </c>
      <c r="J2668" s="131">
        <v>464.22943163663399</v>
      </c>
      <c r="K2668" s="131">
        <v>5868.4164230959404</v>
      </c>
      <c r="L2668" s="131">
        <v>5521.175399099584</v>
      </c>
      <c r="M2668" s="131">
        <v>234.93518888271845</v>
      </c>
      <c r="N2668" s="131">
        <v>4794.449810444723</v>
      </c>
      <c r="O2668" s="131">
        <v>677.87013555268004</v>
      </c>
      <c r="P2668" s="131">
        <v>783.76811072074429</v>
      </c>
      <c r="Q2668" s="131">
        <v>1112.7427525190994</v>
      </c>
      <c r="R2668" s="131">
        <v>3233.2231839199621</v>
      </c>
      <c r="S2668" s="131">
        <v>1356.2173880385135</v>
      </c>
      <c r="T2668" s="131">
        <v>1584.6847099087884</v>
      </c>
      <c r="U2668" s="131">
        <v>23324.23311864859</v>
      </c>
      <c r="V2668" s="131">
        <v>13061.344946390198</v>
      </c>
      <c r="W2668" s="131">
        <v>1185.4622744703545</v>
      </c>
      <c r="X2668" s="132">
        <v>25644.027888057877</v>
      </c>
      <c r="Y2668" s="131">
        <v>0</v>
      </c>
      <c r="Z2668" s="131">
        <v>6.0100337111282389</v>
      </c>
      <c r="AA2668" s="131">
        <v>1377.6768087273379</v>
      </c>
      <c r="AB2668" s="131">
        <v>701.36257709948313</v>
      </c>
      <c r="AC2668" s="131">
        <v>2582.6572312995795</v>
      </c>
      <c r="AD2668" s="131">
        <v>1150.0566407613139</v>
      </c>
      <c r="AE2668" s="131">
        <v>2335.0841360064032</v>
      </c>
      <c r="AF2668" s="131">
        <v>9197.8520091632727</v>
      </c>
      <c r="AG2668" s="131">
        <v>3588.4773911797529</v>
      </c>
      <c r="AH2668" s="43">
        <v>113254.06839421114</v>
      </c>
      <c r="AJ2668" s="69"/>
    </row>
    <row r="2669" spans="1:36">
      <c r="A2669" s="52">
        <v>0</v>
      </c>
      <c r="C2669" s="53"/>
      <c r="D2669" s="62">
        <v>2020</v>
      </c>
      <c r="E2669" s="62">
        <v>4</v>
      </c>
      <c r="F2669" s="62">
        <v>2020</v>
      </c>
      <c r="G2669" s="62">
        <v>2020</v>
      </c>
      <c r="H2669" s="131">
        <v>2541.2937998847055</v>
      </c>
      <c r="I2669" s="131">
        <v>882.59219120148055</v>
      </c>
      <c r="J2669" s="131">
        <v>629.76273410221552</v>
      </c>
      <c r="K2669" s="131">
        <v>6723.4914712395966</v>
      </c>
      <c r="L2669" s="131">
        <v>7497.2889699946909</v>
      </c>
      <c r="M2669" s="131">
        <v>225.66411247841333</v>
      </c>
      <c r="N2669" s="131">
        <v>6102.0525516503858</v>
      </c>
      <c r="O2669" s="131">
        <v>771.46626051599969</v>
      </c>
      <c r="P2669" s="131">
        <v>852.34076367311877</v>
      </c>
      <c r="Q2669" s="131">
        <v>1271.7437501631166</v>
      </c>
      <c r="R2669" s="131">
        <v>3591.6227203808758</v>
      </c>
      <c r="S2669" s="131">
        <v>1075.9956757297687</v>
      </c>
      <c r="T2669" s="131">
        <v>3640.4108702718609</v>
      </c>
      <c r="U2669" s="131">
        <v>23678.658390037908</v>
      </c>
      <c r="V2669" s="131">
        <v>19166.367481153899</v>
      </c>
      <c r="W2669" s="131">
        <v>1430.9496735636069</v>
      </c>
      <c r="X2669" s="132">
        <v>26146.064707950751</v>
      </c>
      <c r="Y2669" s="131">
        <v>0</v>
      </c>
      <c r="Z2669" s="131">
        <v>0.32931691567825971</v>
      </c>
      <c r="AA2669" s="131">
        <v>1194.8608161093966</v>
      </c>
      <c r="AB2669" s="131">
        <v>835.83434940051188</v>
      </c>
      <c r="AC2669" s="131">
        <v>3862.3454901348473</v>
      </c>
      <c r="AD2669" s="131">
        <v>1309.2884579434092</v>
      </c>
      <c r="AE2669" s="131">
        <v>4540.4277832634498</v>
      </c>
      <c r="AF2669" s="131">
        <v>9491.5425449551312</v>
      </c>
      <c r="AG2669" s="131">
        <v>4664.0638737797553</v>
      </c>
      <c r="AH2669" s="43">
        <v>132126.45875649457</v>
      </c>
      <c r="AJ2669" s="69"/>
    </row>
    <row r="2670" spans="1:36">
      <c r="A2670" s="52">
        <v>0</v>
      </c>
      <c r="C2670" s="53"/>
      <c r="D2670" s="62">
        <v>2020</v>
      </c>
      <c r="E2670" s="62">
        <v>5</v>
      </c>
      <c r="F2670" s="62">
        <v>2020</v>
      </c>
      <c r="G2670" s="62">
        <v>2021</v>
      </c>
      <c r="H2670" s="131">
        <v>1951.9050596103998</v>
      </c>
      <c r="I2670" s="131">
        <v>945.11276780090236</v>
      </c>
      <c r="J2670" s="131">
        <v>679.26574427382252</v>
      </c>
      <c r="K2670" s="131">
        <v>9403.5603068151268</v>
      </c>
      <c r="L2670" s="131">
        <v>4301.3118999879007</v>
      </c>
      <c r="M2670" s="131">
        <v>228.10923153009821</v>
      </c>
      <c r="N2670" s="131">
        <v>9171.8521064189299</v>
      </c>
      <c r="O2670" s="131">
        <v>913.70510166634017</v>
      </c>
      <c r="P2670" s="131">
        <v>1279.3955897162537</v>
      </c>
      <c r="Q2670" s="131">
        <v>1538.5179624545019</v>
      </c>
      <c r="R2670" s="131">
        <v>7451.3663877209665</v>
      </c>
      <c r="S2670" s="131">
        <v>2036.8789774491299</v>
      </c>
      <c r="T2670" s="131">
        <v>2556.9341032046136</v>
      </c>
      <c r="U2670" s="131">
        <v>22785.241903238704</v>
      </c>
      <c r="V2670" s="131">
        <v>21516.218239442758</v>
      </c>
      <c r="W2670" s="131">
        <v>1977.3606891711402</v>
      </c>
      <c r="X2670" s="132">
        <v>27237.185498898489</v>
      </c>
      <c r="Y2670" s="131">
        <v>0.43974218626936651</v>
      </c>
      <c r="Z2670" s="131">
        <v>6.257021397886934</v>
      </c>
      <c r="AA2670" s="131">
        <v>1393.2825537955064</v>
      </c>
      <c r="AB2670" s="131">
        <v>1006.607850148352</v>
      </c>
      <c r="AC2670" s="131">
        <v>5001.3481461795382</v>
      </c>
      <c r="AD2670" s="131">
        <v>1575.7732827730129</v>
      </c>
      <c r="AE2670" s="131">
        <v>349.51640288080995</v>
      </c>
      <c r="AF2670" s="131">
        <v>11217.048730601417</v>
      </c>
      <c r="AG2670" s="131">
        <v>7109.1890792230879</v>
      </c>
      <c r="AH2670" s="43">
        <v>143633.38437858594</v>
      </c>
      <c r="AJ2670" s="69"/>
    </row>
    <row r="2671" spans="1:36">
      <c r="A2671" s="52">
        <v>0</v>
      </c>
      <c r="C2671" s="53"/>
      <c r="D2671" s="62">
        <v>2020</v>
      </c>
      <c r="E2671" s="62">
        <v>6</v>
      </c>
      <c r="F2671" s="62">
        <v>2020</v>
      </c>
      <c r="G2671" s="62">
        <v>2021</v>
      </c>
      <c r="H2671" s="131">
        <v>2659.8517657660886</v>
      </c>
      <c r="I2671" s="131">
        <v>952.41688661048101</v>
      </c>
      <c r="J2671" s="131">
        <v>585.67284696741615</v>
      </c>
      <c r="K2671" s="131">
        <v>20523.631951929085</v>
      </c>
      <c r="L2671" s="131">
        <v>4698.0811378311009</v>
      </c>
      <c r="M2671" s="131">
        <v>215.83269629143061</v>
      </c>
      <c r="N2671" s="131">
        <v>11026.546795298955</v>
      </c>
      <c r="O2671" s="131">
        <v>987.13033937321188</v>
      </c>
      <c r="P2671" s="131">
        <v>1608.1077471729157</v>
      </c>
      <c r="Q2671" s="131">
        <v>1779.0342202118213</v>
      </c>
      <c r="R2671" s="131">
        <v>8891.2129323606805</v>
      </c>
      <c r="S2671" s="131">
        <v>2072.7852853561776</v>
      </c>
      <c r="T2671" s="131">
        <v>2362.7951429945933</v>
      </c>
      <c r="U2671" s="131">
        <v>18056.331413809232</v>
      </c>
      <c r="V2671" s="131">
        <v>23074.631339833912</v>
      </c>
      <c r="W2671" s="131">
        <v>2271.9973430692939</v>
      </c>
      <c r="X2671" s="132">
        <v>27846.960570843974</v>
      </c>
      <c r="Y2671" s="131">
        <v>3.1828958244258909</v>
      </c>
      <c r="Z2671" s="131">
        <v>126.7046833072104</v>
      </c>
      <c r="AA2671" s="131">
        <v>1426.2507115704066</v>
      </c>
      <c r="AB2671" s="131">
        <v>1018.9909300206107</v>
      </c>
      <c r="AC2671" s="131">
        <v>5273.4884236416456</v>
      </c>
      <c r="AD2671" s="131">
        <v>1547.2698702243083</v>
      </c>
      <c r="AE2671" s="131">
        <v>389.43117608979833</v>
      </c>
      <c r="AF2671" s="131">
        <v>11455.923558724946</v>
      </c>
      <c r="AG2671" s="131">
        <v>8591.441987038128</v>
      </c>
      <c r="AH2671" s="43">
        <v>159445.70465216189</v>
      </c>
      <c r="AJ2671" s="69"/>
    </row>
    <row r="2672" spans="1:36">
      <c r="A2672" s="52">
        <v>0</v>
      </c>
      <c r="C2672" s="53"/>
      <c r="D2672" s="62">
        <v>2020</v>
      </c>
      <c r="E2672" s="62">
        <v>7</v>
      </c>
      <c r="F2672" s="62">
        <v>2021</v>
      </c>
      <c r="G2672" s="62">
        <v>2021</v>
      </c>
      <c r="H2672" s="131">
        <v>2325.944838570631</v>
      </c>
      <c r="I2672" s="131">
        <v>1022.8781795304078</v>
      </c>
      <c r="J2672" s="131">
        <v>718.537951905863</v>
      </c>
      <c r="K2672" s="131">
        <v>10800.023595812403</v>
      </c>
      <c r="L2672" s="131">
        <v>5096.9124072265386</v>
      </c>
      <c r="M2672" s="131">
        <v>217.56465561970734</v>
      </c>
      <c r="N2672" s="131">
        <v>11826.67447093688</v>
      </c>
      <c r="O2672" s="131">
        <v>1108.5967757544865</v>
      </c>
      <c r="P2672" s="131">
        <v>1279.7343130294105</v>
      </c>
      <c r="Q2672" s="131">
        <v>1914.5847175801316</v>
      </c>
      <c r="R2672" s="131">
        <v>8029.8388390196678</v>
      </c>
      <c r="S2672" s="131">
        <v>2198.5070947592499</v>
      </c>
      <c r="T2672" s="131">
        <v>2845.6070775950711</v>
      </c>
      <c r="U2672" s="131">
        <v>20783.92696200325</v>
      </c>
      <c r="V2672" s="131">
        <v>24420.01623508078</v>
      </c>
      <c r="W2672" s="131">
        <v>2558.5349098325541</v>
      </c>
      <c r="X2672" s="132">
        <v>27727.088547708703</v>
      </c>
      <c r="Y2672" s="131">
        <v>6.0307499831227398</v>
      </c>
      <c r="Z2672" s="131">
        <v>146.05205210330817</v>
      </c>
      <c r="AA2672" s="131">
        <v>1457.9932872718903</v>
      </c>
      <c r="AB2672" s="131">
        <v>1091.0764634214772</v>
      </c>
      <c r="AC2672" s="131">
        <v>6138.4733253186623</v>
      </c>
      <c r="AD2672" s="131">
        <v>1665.0885051693701</v>
      </c>
      <c r="AE2672" s="131">
        <v>382.96512263650345</v>
      </c>
      <c r="AF2672" s="131">
        <v>12242.081488600827</v>
      </c>
      <c r="AG2672" s="131">
        <v>9573.7017021327265</v>
      </c>
      <c r="AH2672" s="43">
        <v>157578.4342686036</v>
      </c>
      <c r="AJ2672" s="69"/>
    </row>
    <row r="2673" spans="1:36">
      <c r="A2673" s="52">
        <v>0</v>
      </c>
      <c r="C2673" s="53"/>
      <c r="D2673" s="62">
        <v>2020</v>
      </c>
      <c r="E2673" s="62">
        <v>8</v>
      </c>
      <c r="F2673" s="62">
        <v>2021</v>
      </c>
      <c r="G2673" s="62">
        <v>2021</v>
      </c>
      <c r="H2673" s="131">
        <v>2225.7127411920069</v>
      </c>
      <c r="I2673" s="131">
        <v>1103.5250326251601</v>
      </c>
      <c r="J2673" s="131">
        <v>693.04214240249848</v>
      </c>
      <c r="K2673" s="131">
        <v>10912.353820601194</v>
      </c>
      <c r="L2673" s="131">
        <v>5225.4457073160629</v>
      </c>
      <c r="M2673" s="131">
        <v>223.32087338721539</v>
      </c>
      <c r="N2673" s="131">
        <v>11898.574374777862</v>
      </c>
      <c r="O2673" s="131">
        <v>1134.9833439746512</v>
      </c>
      <c r="P2673" s="131">
        <v>1211.7261989322969</v>
      </c>
      <c r="Q2673" s="131">
        <v>1823.3589686202697</v>
      </c>
      <c r="R2673" s="131">
        <v>9265.2119196090007</v>
      </c>
      <c r="S2673" s="131">
        <v>2238.7897947657716</v>
      </c>
      <c r="T2673" s="131">
        <v>3013.4660260321425</v>
      </c>
      <c r="U2673" s="131">
        <v>22871.679937861729</v>
      </c>
      <c r="V2673" s="131">
        <v>24713.710627879875</v>
      </c>
      <c r="W2673" s="131">
        <v>2631.8334975099915</v>
      </c>
      <c r="X2673" s="132">
        <v>27887.897758813637</v>
      </c>
      <c r="Y2673" s="131">
        <v>18.19695046990855</v>
      </c>
      <c r="Z2673" s="131">
        <v>182.44157128575586</v>
      </c>
      <c r="AA2673" s="131">
        <v>1457.4622017067436</v>
      </c>
      <c r="AB2673" s="131">
        <v>1154.6398011688123</v>
      </c>
      <c r="AC2673" s="131">
        <v>6658.7221758516025</v>
      </c>
      <c r="AD2673" s="131">
        <v>1697.6347140152091</v>
      </c>
      <c r="AE2673" s="131">
        <v>502.25507093972396</v>
      </c>
      <c r="AF2673" s="131">
        <v>12559.124634547305</v>
      </c>
      <c r="AG2673" s="131">
        <v>9846.1003330140702</v>
      </c>
      <c r="AH2673" s="43">
        <v>163151.21021930047</v>
      </c>
      <c r="AJ2673" s="69"/>
    </row>
    <row r="2674" spans="1:36">
      <c r="A2674" s="52">
        <v>0</v>
      </c>
      <c r="C2674" s="53"/>
      <c r="D2674" s="62">
        <v>2020</v>
      </c>
      <c r="E2674" s="62">
        <v>9</v>
      </c>
      <c r="F2674" s="62">
        <v>2021</v>
      </c>
      <c r="G2674" s="62">
        <v>2021</v>
      </c>
      <c r="H2674" s="131">
        <v>1743.7584046947891</v>
      </c>
      <c r="I2674" s="131">
        <v>1045.6281642629947</v>
      </c>
      <c r="J2674" s="131">
        <v>621.50772147108353</v>
      </c>
      <c r="K2674" s="131">
        <v>10099.014726142881</v>
      </c>
      <c r="L2674" s="131">
        <v>4740.395743642659</v>
      </c>
      <c r="M2674" s="131">
        <v>214.61013676558815</v>
      </c>
      <c r="N2674" s="131">
        <v>10873.237532301759</v>
      </c>
      <c r="O2674" s="131">
        <v>1094.3608612891999</v>
      </c>
      <c r="P2674" s="131">
        <v>1092.5708645485336</v>
      </c>
      <c r="Q2674" s="131">
        <v>1674.2336041909514</v>
      </c>
      <c r="R2674" s="131">
        <v>8725.4795408458704</v>
      </c>
      <c r="S2674" s="131">
        <v>2049.2124460931022</v>
      </c>
      <c r="T2674" s="131">
        <v>2904.0523432140644</v>
      </c>
      <c r="U2674" s="131">
        <v>29252.508000266171</v>
      </c>
      <c r="V2674" s="131">
        <v>22479.223973053366</v>
      </c>
      <c r="W2674" s="131">
        <v>2373.4763161201959</v>
      </c>
      <c r="X2674" s="132">
        <v>27560.959584342425</v>
      </c>
      <c r="Y2674" s="131">
        <v>6.9311744597695384</v>
      </c>
      <c r="Z2674" s="131">
        <v>168.44560236942985</v>
      </c>
      <c r="AA2674" s="131">
        <v>1419.8368320528612</v>
      </c>
      <c r="AB2674" s="131">
        <v>1079.4938107652961</v>
      </c>
      <c r="AC2674" s="131">
        <v>6042.0023036542188</v>
      </c>
      <c r="AD2674" s="131">
        <v>1746.9636234558754</v>
      </c>
      <c r="AE2674" s="131">
        <v>1317.5719839397891</v>
      </c>
      <c r="AF2674" s="131">
        <v>11552.200637116895</v>
      </c>
      <c r="AG2674" s="131">
        <v>8587.4345320311259</v>
      </c>
      <c r="AH2674" s="43">
        <v>160465.11046309088</v>
      </c>
      <c r="AJ2674" s="69"/>
    </row>
    <row r="2675" spans="1:36">
      <c r="A2675" s="52">
        <v>0</v>
      </c>
      <c r="C2675" s="53"/>
      <c r="D2675" s="62">
        <v>2020</v>
      </c>
      <c r="E2675" s="62">
        <v>10</v>
      </c>
      <c r="F2675" s="62">
        <v>2021</v>
      </c>
      <c r="G2675" s="62">
        <v>2021</v>
      </c>
      <c r="H2675" s="131">
        <v>1575.9046527972528</v>
      </c>
      <c r="I2675" s="131">
        <v>886.44528139919419</v>
      </c>
      <c r="J2675" s="131">
        <v>1403.8934595960941</v>
      </c>
      <c r="K2675" s="131">
        <v>8229.5232750792002</v>
      </c>
      <c r="L2675" s="131">
        <v>4082.521760497274</v>
      </c>
      <c r="M2675" s="131">
        <v>229.9940107991053</v>
      </c>
      <c r="N2675" s="131">
        <v>8063.5268439409101</v>
      </c>
      <c r="O2675" s="131">
        <v>814.41461091690599</v>
      </c>
      <c r="P2675" s="131">
        <v>780.79487274970279</v>
      </c>
      <c r="Q2675" s="131">
        <v>1393.2239473660034</v>
      </c>
      <c r="R2675" s="131">
        <v>5504.4084152741079</v>
      </c>
      <c r="S2675" s="131">
        <v>1888.9768171782696</v>
      </c>
      <c r="T2675" s="131">
        <v>4324.5054865924703</v>
      </c>
      <c r="U2675" s="131">
        <v>29971.456248495197</v>
      </c>
      <c r="V2675" s="131">
        <v>20464.749448917071</v>
      </c>
      <c r="W2675" s="131">
        <v>1620.0023376438583</v>
      </c>
      <c r="X2675" s="132">
        <v>27203.188893311235</v>
      </c>
      <c r="Y2675" s="131">
        <v>1.4658072875645549</v>
      </c>
      <c r="Z2675" s="131">
        <v>40.711803700724857</v>
      </c>
      <c r="AA2675" s="131">
        <v>1412.8101614986069</v>
      </c>
      <c r="AB2675" s="131">
        <v>987.821352547473</v>
      </c>
      <c r="AC2675" s="131">
        <v>6539.095605685151</v>
      </c>
      <c r="AD2675" s="131">
        <v>1572.6137865071851</v>
      </c>
      <c r="AE2675" s="131">
        <v>6969.3570734433506</v>
      </c>
      <c r="AF2675" s="131">
        <v>10203.27276971247</v>
      </c>
      <c r="AG2675" s="131">
        <v>5739.9391819658485</v>
      </c>
      <c r="AH2675" s="43">
        <v>151904.61790490226</v>
      </c>
      <c r="AJ2675" s="69"/>
    </row>
    <row r="2676" spans="1:36">
      <c r="A2676" s="52">
        <v>0</v>
      </c>
      <c r="C2676" s="53"/>
      <c r="D2676" s="62">
        <v>2020</v>
      </c>
      <c r="E2676" s="62">
        <v>11</v>
      </c>
      <c r="F2676" s="62">
        <v>2021</v>
      </c>
      <c r="G2676" s="62">
        <v>2021</v>
      </c>
      <c r="H2676" s="131">
        <v>1790.2933065915322</v>
      </c>
      <c r="I2676" s="131">
        <v>797.05358881223992</v>
      </c>
      <c r="J2676" s="131">
        <v>1529.8027014322429</v>
      </c>
      <c r="K2676" s="131">
        <v>6402.5125084729407</v>
      </c>
      <c r="L2676" s="131">
        <v>6302.298726481883</v>
      </c>
      <c r="M2676" s="131">
        <v>226.07163232036086</v>
      </c>
      <c r="N2676" s="131">
        <v>5317.1189503722217</v>
      </c>
      <c r="O2676" s="131">
        <v>672.89759078170687</v>
      </c>
      <c r="P2676" s="131">
        <v>536.612999887461</v>
      </c>
      <c r="Q2676" s="131">
        <v>1205.2235986768162</v>
      </c>
      <c r="R2676" s="131">
        <v>3865.9058813251718</v>
      </c>
      <c r="S2676" s="131">
        <v>1576.0316275802761</v>
      </c>
      <c r="T2676" s="131">
        <v>3515.7473778052549</v>
      </c>
      <c r="U2676" s="131">
        <v>24397.397142303224</v>
      </c>
      <c r="V2676" s="131">
        <v>16618.121504578896</v>
      </c>
      <c r="W2676" s="131">
        <v>1251.7712390039792</v>
      </c>
      <c r="X2676" s="132">
        <v>26815.169511179287</v>
      </c>
      <c r="Y2676" s="131">
        <v>0</v>
      </c>
      <c r="Z2676" s="131">
        <v>0.41164614459782456</v>
      </c>
      <c r="AA2676" s="131">
        <v>1287.0654407660877</v>
      </c>
      <c r="AB2676" s="131">
        <v>938.33611701232553</v>
      </c>
      <c r="AC2676" s="131">
        <v>5182.6811239756635</v>
      </c>
      <c r="AD2676" s="131">
        <v>1317.4419966939322</v>
      </c>
      <c r="AE2676" s="131">
        <v>5345.0145426950739</v>
      </c>
      <c r="AF2676" s="131">
        <v>8774.7432655983594</v>
      </c>
      <c r="AG2676" s="131">
        <v>4456.0733485965311</v>
      </c>
      <c r="AH2676" s="43">
        <v>130121.79736908806</v>
      </c>
      <c r="AJ2676" s="69"/>
    </row>
    <row r="2677" spans="1:36">
      <c r="A2677" s="52">
        <v>0</v>
      </c>
      <c r="C2677" s="53"/>
      <c r="D2677" s="62">
        <v>2020</v>
      </c>
      <c r="E2677" s="62">
        <v>12</v>
      </c>
      <c r="F2677" s="62">
        <v>2021</v>
      </c>
      <c r="G2677" s="62">
        <v>2021</v>
      </c>
      <c r="H2677" s="131">
        <v>1613.2766204426164</v>
      </c>
      <c r="I2677" s="131">
        <v>691.57943279135077</v>
      </c>
      <c r="J2677" s="131">
        <v>932.03152447756133</v>
      </c>
      <c r="K2677" s="131">
        <v>5105.0984121623596</v>
      </c>
      <c r="L2677" s="131">
        <v>5067.7432525605</v>
      </c>
      <c r="M2677" s="131">
        <v>219.2966149479841</v>
      </c>
      <c r="N2677" s="131">
        <v>4309.4324991269714</v>
      </c>
      <c r="O2677" s="131">
        <v>582.30905338147568</v>
      </c>
      <c r="P2677" s="131">
        <v>531.08051910590268</v>
      </c>
      <c r="Q2677" s="131">
        <v>1115.3850624093197</v>
      </c>
      <c r="R2677" s="131">
        <v>3759.2090853317582</v>
      </c>
      <c r="S2677" s="131">
        <v>1248.5979277741751</v>
      </c>
      <c r="T2677" s="131">
        <v>2744.2254547132316</v>
      </c>
      <c r="U2677" s="131">
        <v>16554.622446807865</v>
      </c>
      <c r="V2677" s="131">
        <v>14112.481169032742</v>
      </c>
      <c r="W2677" s="131">
        <v>978.39931160155038</v>
      </c>
      <c r="X2677" s="132">
        <v>25717.406174622032</v>
      </c>
      <c r="Y2677" s="131">
        <v>0.16752083286452057</v>
      </c>
      <c r="Z2677" s="131">
        <v>33.26100848350422</v>
      </c>
      <c r="AA2677" s="131">
        <v>526.18323685342693</v>
      </c>
      <c r="AB2677" s="131">
        <v>444.56669260024967</v>
      </c>
      <c r="AC2677" s="131">
        <v>5266.9172544721569</v>
      </c>
      <c r="AD2677" s="131">
        <v>1182.229145747754</v>
      </c>
      <c r="AE2677" s="131">
        <v>733.49512308566773</v>
      </c>
      <c r="AF2677" s="131">
        <v>8397.0812184421357</v>
      </c>
      <c r="AG2677" s="131">
        <v>3334.0581530325253</v>
      </c>
      <c r="AH2677" s="43">
        <v>105200.13391483968</v>
      </c>
      <c r="AJ2677" s="69"/>
    </row>
    <row r="2678" spans="1:36">
      <c r="A2678" s="52">
        <v>0</v>
      </c>
      <c r="C2678" s="53"/>
      <c r="D2678" s="62">
        <v>2021</v>
      </c>
      <c r="E2678" s="62">
        <v>1</v>
      </c>
      <c r="F2678" s="62">
        <v>2021</v>
      </c>
      <c r="G2678" s="62">
        <v>2021</v>
      </c>
      <c r="H2678" s="131">
        <v>1847.9917834058938</v>
      </c>
      <c r="I2678" s="131">
        <v>741.36805917224046</v>
      </c>
      <c r="J2678" s="131">
        <v>477.54571430718113</v>
      </c>
      <c r="K2678" s="131">
        <v>6138.0089625890487</v>
      </c>
      <c r="L2678" s="131">
        <v>5201.3457135492781</v>
      </c>
      <c r="M2678" s="131">
        <v>206.15410004517813</v>
      </c>
      <c r="N2678" s="131">
        <v>4772.9044024611394</v>
      </c>
      <c r="O2678" s="131">
        <v>758.47348224345671</v>
      </c>
      <c r="P2678" s="131">
        <v>494.08440612446248</v>
      </c>
      <c r="Q2678" s="131">
        <v>1106.7314975188481</v>
      </c>
      <c r="R2678" s="131">
        <v>3762.6564777709636</v>
      </c>
      <c r="S2678" s="131">
        <v>1415.2986813814123</v>
      </c>
      <c r="T2678" s="131">
        <v>1861.9573411639385</v>
      </c>
      <c r="U2678" s="131">
        <v>24785.844558197583</v>
      </c>
      <c r="V2678" s="131">
        <v>11107.13911307616</v>
      </c>
      <c r="W2678" s="131">
        <v>1181.9489718319305</v>
      </c>
      <c r="X2678" s="132">
        <v>26057.158738727536</v>
      </c>
      <c r="Y2678" s="131">
        <v>0</v>
      </c>
      <c r="Z2678" s="131">
        <v>0.28815230121847712</v>
      </c>
      <c r="AA2678" s="131">
        <v>1234.569675288087</v>
      </c>
      <c r="AB2678" s="131">
        <v>768.59846324999762</v>
      </c>
      <c r="AC2678" s="131">
        <v>3346.7277493023071</v>
      </c>
      <c r="AD2678" s="131">
        <v>1175.8761801379712</v>
      </c>
      <c r="AE2678" s="131">
        <v>586.97784699803219</v>
      </c>
      <c r="AF2678" s="131">
        <v>8900.1761476863467</v>
      </c>
      <c r="AG2678" s="131">
        <v>3629.1656956202132</v>
      </c>
      <c r="AH2678" s="43">
        <v>111558.99191415045</v>
      </c>
      <c r="AJ2678" s="69"/>
    </row>
    <row r="2679" spans="1:36">
      <c r="A2679" s="52">
        <v>0</v>
      </c>
      <c r="C2679" s="53"/>
      <c r="D2679" s="62">
        <v>2021</v>
      </c>
      <c r="E2679" s="62">
        <v>2</v>
      </c>
      <c r="F2679" s="62">
        <v>2021</v>
      </c>
      <c r="G2679" s="62">
        <v>2021</v>
      </c>
      <c r="H2679" s="131">
        <v>2359.1554736302151</v>
      </c>
      <c r="I2679" s="131">
        <v>680.72376997344475</v>
      </c>
      <c r="J2679" s="131">
        <v>535.30373710992001</v>
      </c>
      <c r="K2679" s="131">
        <v>3376.2990161242028</v>
      </c>
      <c r="L2679" s="131">
        <v>6148.6344168494516</v>
      </c>
      <c r="M2679" s="131">
        <v>203.35240113178924</v>
      </c>
      <c r="N2679" s="131">
        <v>4308.2745211734564</v>
      </c>
      <c r="O2679" s="131">
        <v>621.96910804673848</v>
      </c>
      <c r="P2679" s="131">
        <v>481.02474060609046</v>
      </c>
      <c r="Q2679" s="131">
        <v>978.6124967167824</v>
      </c>
      <c r="R2679" s="131">
        <v>2390.3357325341899</v>
      </c>
      <c r="S2679" s="131">
        <v>1108.553380591007</v>
      </c>
      <c r="T2679" s="131">
        <v>1307.2270081481952</v>
      </c>
      <c r="U2679" s="131">
        <v>16552.778882327293</v>
      </c>
      <c r="V2679" s="131">
        <v>10585.894384235698</v>
      </c>
      <c r="W2679" s="131">
        <v>1050.6254174209423</v>
      </c>
      <c r="X2679" s="132">
        <v>25948.834924643987</v>
      </c>
      <c r="Y2679" s="131">
        <v>0</v>
      </c>
      <c r="Z2679" s="131">
        <v>2.4698768675869474</v>
      </c>
      <c r="AA2679" s="131">
        <v>1231.5465728403267</v>
      </c>
      <c r="AB2679" s="131">
        <v>670.75800707298856</v>
      </c>
      <c r="AC2679" s="131">
        <v>3569.1461800486172</v>
      </c>
      <c r="AD2679" s="131">
        <v>988.31081579780766</v>
      </c>
      <c r="AE2679" s="131">
        <v>232.91773087977171</v>
      </c>
      <c r="AF2679" s="131">
        <v>8172.9590871528162</v>
      </c>
      <c r="AG2679" s="131">
        <v>2862.1893517576182</v>
      </c>
      <c r="AH2679" s="43">
        <v>96367.897033680929</v>
      </c>
      <c r="AJ2679" s="69"/>
    </row>
    <row r="2680" spans="1:36">
      <c r="A2680" s="52">
        <v>0</v>
      </c>
      <c r="C2680" s="53"/>
      <c r="D2680" s="62">
        <v>2021</v>
      </c>
      <c r="E2680" s="62">
        <v>3</v>
      </c>
      <c r="F2680" s="62">
        <v>2021</v>
      </c>
      <c r="G2680" s="62">
        <v>2021</v>
      </c>
      <c r="H2680" s="131">
        <v>2676.2170064159313</v>
      </c>
      <c r="I2680" s="131">
        <v>791.89379846051918</v>
      </c>
      <c r="J2680" s="131">
        <v>464.22943163663399</v>
      </c>
      <c r="K2680" s="131">
        <v>5868.4164230959404</v>
      </c>
      <c r="L2680" s="131">
        <v>5521.175399099584</v>
      </c>
      <c r="M2680" s="131">
        <v>234.93518888271845</v>
      </c>
      <c r="N2680" s="131">
        <v>4794.449810444723</v>
      </c>
      <c r="O2680" s="131">
        <v>677.87013555268004</v>
      </c>
      <c r="P2680" s="131">
        <v>783.76811072074429</v>
      </c>
      <c r="Q2680" s="131">
        <v>1112.7427525190994</v>
      </c>
      <c r="R2680" s="131">
        <v>3233.2231839199621</v>
      </c>
      <c r="S2680" s="131">
        <v>1356.2173880385135</v>
      </c>
      <c r="T2680" s="131">
        <v>1584.6847099087884</v>
      </c>
      <c r="U2680" s="131">
        <v>23324.23311864859</v>
      </c>
      <c r="V2680" s="131">
        <v>13061.344946390198</v>
      </c>
      <c r="W2680" s="131">
        <v>1185.4622744703545</v>
      </c>
      <c r="X2680" s="132">
        <v>26088.696051688567</v>
      </c>
      <c r="Y2680" s="131">
        <v>0</v>
      </c>
      <c r="Z2680" s="131">
        <v>6.0100337111282389</v>
      </c>
      <c r="AA2680" s="131">
        <v>1377.6768087273379</v>
      </c>
      <c r="AB2680" s="131">
        <v>701.36257709948313</v>
      </c>
      <c r="AC2680" s="131">
        <v>2582.6572312995795</v>
      </c>
      <c r="AD2680" s="131">
        <v>1150.0566407613139</v>
      </c>
      <c r="AE2680" s="131">
        <v>2335.0841360064032</v>
      </c>
      <c r="AF2680" s="131">
        <v>9197.8520091632727</v>
      </c>
      <c r="AG2680" s="131">
        <v>3588.4773911797529</v>
      </c>
      <c r="AH2680" s="43">
        <v>113698.73655784181</v>
      </c>
      <c r="AJ2680" s="69"/>
    </row>
    <row r="2681" spans="1:36">
      <c r="A2681" s="52">
        <v>0</v>
      </c>
      <c r="C2681" s="53"/>
      <c r="D2681" s="62">
        <v>2021</v>
      </c>
      <c r="E2681" s="62">
        <v>4</v>
      </c>
      <c r="F2681" s="62">
        <v>2021</v>
      </c>
      <c r="G2681" s="62">
        <v>2021</v>
      </c>
      <c r="H2681" s="131">
        <v>2541.2937998847055</v>
      </c>
      <c r="I2681" s="131">
        <v>882.59219120148055</v>
      </c>
      <c r="J2681" s="131">
        <v>629.76273410221552</v>
      </c>
      <c r="K2681" s="131">
        <v>6723.4914712395966</v>
      </c>
      <c r="L2681" s="131">
        <v>7497.2889699946909</v>
      </c>
      <c r="M2681" s="131">
        <v>225.66411247841333</v>
      </c>
      <c r="N2681" s="131">
        <v>6102.0525516503858</v>
      </c>
      <c r="O2681" s="131">
        <v>771.46626051599969</v>
      </c>
      <c r="P2681" s="131">
        <v>852.34076367311877</v>
      </c>
      <c r="Q2681" s="131">
        <v>1271.7437501631166</v>
      </c>
      <c r="R2681" s="131">
        <v>3591.6227203808758</v>
      </c>
      <c r="S2681" s="131">
        <v>1075.9956757297687</v>
      </c>
      <c r="T2681" s="131">
        <v>3640.4108702718609</v>
      </c>
      <c r="U2681" s="131">
        <v>23678.658390037908</v>
      </c>
      <c r="V2681" s="131">
        <v>19166.367481153899</v>
      </c>
      <c r="W2681" s="131">
        <v>1430.9496735636069</v>
      </c>
      <c r="X2681" s="132">
        <v>26385.546079465614</v>
      </c>
      <c r="Y2681" s="131">
        <v>0</v>
      </c>
      <c r="Z2681" s="131">
        <v>0.32931691567825971</v>
      </c>
      <c r="AA2681" s="131">
        <v>1194.8608161093966</v>
      </c>
      <c r="AB2681" s="131">
        <v>835.83434940051188</v>
      </c>
      <c r="AC2681" s="131">
        <v>3862.3454901348473</v>
      </c>
      <c r="AD2681" s="131">
        <v>1309.2884579434092</v>
      </c>
      <c r="AE2681" s="131">
        <v>4540.4277832634498</v>
      </c>
      <c r="AF2681" s="131">
        <v>9491.5425449551312</v>
      </c>
      <c r="AG2681" s="131">
        <v>4664.0638737797553</v>
      </c>
      <c r="AH2681" s="43">
        <v>132365.94012800942</v>
      </c>
      <c r="AJ2681" s="69"/>
    </row>
    <row r="2682" spans="1:36">
      <c r="A2682" s="52">
        <v>0</v>
      </c>
      <c r="C2682" s="53"/>
      <c r="D2682" s="62">
        <v>2021</v>
      </c>
      <c r="E2682" s="62">
        <v>5</v>
      </c>
      <c r="F2682" s="62">
        <v>2021</v>
      </c>
      <c r="G2682" s="62">
        <v>2022</v>
      </c>
      <c r="H2682" s="131">
        <v>1951.9050596103998</v>
      </c>
      <c r="I2682" s="131">
        <v>945.11276780090236</v>
      </c>
      <c r="J2682" s="131">
        <v>679.26574427382252</v>
      </c>
      <c r="K2682" s="131">
        <v>9403.5603068151268</v>
      </c>
      <c r="L2682" s="131">
        <v>4301.3118999879007</v>
      </c>
      <c r="M2682" s="131">
        <v>228.10923153009821</v>
      </c>
      <c r="N2682" s="131">
        <v>9171.8521064189299</v>
      </c>
      <c r="O2682" s="131">
        <v>913.70510166634017</v>
      </c>
      <c r="P2682" s="131">
        <v>1279.3955897162537</v>
      </c>
      <c r="Q2682" s="131">
        <v>1538.5179624545019</v>
      </c>
      <c r="R2682" s="131">
        <v>7451.3663877209665</v>
      </c>
      <c r="S2682" s="131">
        <v>2036.8789774491299</v>
      </c>
      <c r="T2682" s="131">
        <v>2556.9341032046136</v>
      </c>
      <c r="U2682" s="131">
        <v>22785.241903238704</v>
      </c>
      <c r="V2682" s="131">
        <v>21516.218239442758</v>
      </c>
      <c r="W2682" s="131">
        <v>1977.3606891711402</v>
      </c>
      <c r="X2682" s="132">
        <v>27030.716362334628</v>
      </c>
      <c r="Y2682" s="131">
        <v>0.43974218626936651</v>
      </c>
      <c r="Z2682" s="131">
        <v>6.257021397886934</v>
      </c>
      <c r="AA2682" s="131">
        <v>1393.2825537955064</v>
      </c>
      <c r="AB2682" s="131">
        <v>1006.607850148352</v>
      </c>
      <c r="AC2682" s="131">
        <v>5001.3481461795382</v>
      </c>
      <c r="AD2682" s="131">
        <v>1575.7732827730129</v>
      </c>
      <c r="AE2682" s="131">
        <v>349.51640288080995</v>
      </c>
      <c r="AF2682" s="131">
        <v>11217.048730601417</v>
      </c>
      <c r="AG2682" s="131">
        <v>7109.1890792230879</v>
      </c>
      <c r="AH2682" s="43">
        <v>143426.91524202208</v>
      </c>
      <c r="AJ2682" s="69"/>
    </row>
    <row r="2683" spans="1:36">
      <c r="A2683" s="52">
        <v>0</v>
      </c>
      <c r="C2683" s="53"/>
      <c r="D2683" s="62">
        <v>2021</v>
      </c>
      <c r="E2683" s="62">
        <v>6</v>
      </c>
      <c r="F2683" s="62">
        <v>2021</v>
      </c>
      <c r="G2683" s="62">
        <v>2022</v>
      </c>
      <c r="H2683" s="131">
        <v>2659.8517657660886</v>
      </c>
      <c r="I2683" s="131">
        <v>952.41688661048101</v>
      </c>
      <c r="J2683" s="131">
        <v>585.67284696741615</v>
      </c>
      <c r="K2683" s="131">
        <v>20523.631951929085</v>
      </c>
      <c r="L2683" s="131">
        <v>4698.0811378311009</v>
      </c>
      <c r="M2683" s="131">
        <v>215.83269629143061</v>
      </c>
      <c r="N2683" s="131">
        <v>11026.546795298955</v>
      </c>
      <c r="O2683" s="131">
        <v>987.13033937321188</v>
      </c>
      <c r="P2683" s="131">
        <v>1608.1077471729157</v>
      </c>
      <c r="Q2683" s="131">
        <v>1779.0342202118213</v>
      </c>
      <c r="R2683" s="131">
        <v>8891.2129323606805</v>
      </c>
      <c r="S2683" s="131">
        <v>2072.7852853561776</v>
      </c>
      <c r="T2683" s="131">
        <v>2362.7951429945933</v>
      </c>
      <c r="U2683" s="131">
        <v>18056.331413809232</v>
      </c>
      <c r="V2683" s="131">
        <v>23074.631339833912</v>
      </c>
      <c r="W2683" s="131">
        <v>2271.9973430692939</v>
      </c>
      <c r="X2683" s="132">
        <v>27391.271086355453</v>
      </c>
      <c r="Y2683" s="131">
        <v>3.1828958244258909</v>
      </c>
      <c r="Z2683" s="131">
        <v>126.7046833072104</v>
      </c>
      <c r="AA2683" s="131">
        <v>1426.2507115704066</v>
      </c>
      <c r="AB2683" s="131">
        <v>1018.9909300206107</v>
      </c>
      <c r="AC2683" s="131">
        <v>5273.4884236416456</v>
      </c>
      <c r="AD2683" s="131">
        <v>1547.2698702243083</v>
      </c>
      <c r="AE2683" s="131">
        <v>389.43117608979833</v>
      </c>
      <c r="AF2683" s="131">
        <v>11455.923558724946</v>
      </c>
      <c r="AG2683" s="131">
        <v>8591.441987038128</v>
      </c>
      <c r="AH2683" s="43">
        <v>158990.01516767335</v>
      </c>
      <c r="AJ2683" s="69"/>
    </row>
    <row r="2684" spans="1:36">
      <c r="A2684" s="52">
        <v>0</v>
      </c>
      <c r="C2684" s="53"/>
      <c r="D2684" s="62">
        <v>2021</v>
      </c>
      <c r="E2684" s="62">
        <v>7</v>
      </c>
      <c r="F2684" s="62">
        <v>2022</v>
      </c>
      <c r="G2684" s="62">
        <v>2022</v>
      </c>
      <c r="H2684" s="131">
        <v>2325.944838570631</v>
      </c>
      <c r="I2684" s="131">
        <v>1022.8781795304078</v>
      </c>
      <c r="J2684" s="131">
        <v>718.537951905863</v>
      </c>
      <c r="K2684" s="131">
        <v>10800.023595812403</v>
      </c>
      <c r="L2684" s="131">
        <v>5096.9124072265386</v>
      </c>
      <c r="M2684" s="131">
        <v>217.56465561970734</v>
      </c>
      <c r="N2684" s="131">
        <v>11826.67447093688</v>
      </c>
      <c r="O2684" s="131">
        <v>1108.5967757544865</v>
      </c>
      <c r="P2684" s="131">
        <v>1279.7343130294105</v>
      </c>
      <c r="Q2684" s="131">
        <v>1914.5847175801316</v>
      </c>
      <c r="R2684" s="131">
        <v>8029.8388390196678</v>
      </c>
      <c r="S2684" s="131">
        <v>2198.5070947592499</v>
      </c>
      <c r="T2684" s="131">
        <v>2845.6070775950711</v>
      </c>
      <c r="U2684" s="131">
        <v>20783.92696200325</v>
      </c>
      <c r="V2684" s="131">
        <v>24420.01623508078</v>
      </c>
      <c r="W2684" s="131">
        <v>2558.5349098325541</v>
      </c>
      <c r="X2684" s="132">
        <v>27320.39179625679</v>
      </c>
      <c r="Y2684" s="131">
        <v>6.0307499831227398</v>
      </c>
      <c r="Z2684" s="131">
        <v>146.05205210330817</v>
      </c>
      <c r="AA2684" s="131">
        <v>1457.9932872718903</v>
      </c>
      <c r="AB2684" s="131">
        <v>1091.0764634214772</v>
      </c>
      <c r="AC2684" s="131">
        <v>6138.4733253186623</v>
      </c>
      <c r="AD2684" s="131">
        <v>1665.0885051693701</v>
      </c>
      <c r="AE2684" s="131">
        <v>382.96512263650345</v>
      </c>
      <c r="AF2684" s="131">
        <v>12242.081488600827</v>
      </c>
      <c r="AG2684" s="131">
        <v>9573.7017021327265</v>
      </c>
      <c r="AH2684" s="43">
        <v>157171.73751715169</v>
      </c>
      <c r="AJ2684" s="69"/>
    </row>
    <row r="2685" spans="1:36">
      <c r="A2685" s="52">
        <v>0</v>
      </c>
      <c r="C2685" s="53"/>
      <c r="D2685" s="62">
        <v>2021</v>
      </c>
      <c r="E2685" s="62">
        <v>8</v>
      </c>
      <c r="F2685" s="62">
        <v>2022</v>
      </c>
      <c r="G2685" s="62">
        <v>2022</v>
      </c>
      <c r="H2685" s="131">
        <v>2225.7127411920069</v>
      </c>
      <c r="I2685" s="131">
        <v>1103.5250326251601</v>
      </c>
      <c r="J2685" s="131">
        <v>693.04214240249848</v>
      </c>
      <c r="K2685" s="131">
        <v>10912.353820601194</v>
      </c>
      <c r="L2685" s="131">
        <v>5225.4457073160629</v>
      </c>
      <c r="M2685" s="131">
        <v>223.32087338721539</v>
      </c>
      <c r="N2685" s="131">
        <v>11898.574374777862</v>
      </c>
      <c r="O2685" s="131">
        <v>1134.9833439746512</v>
      </c>
      <c r="P2685" s="131">
        <v>1211.7261989322969</v>
      </c>
      <c r="Q2685" s="131">
        <v>1823.3589686202697</v>
      </c>
      <c r="R2685" s="131">
        <v>9265.2119196090007</v>
      </c>
      <c r="S2685" s="131">
        <v>2238.7897947657716</v>
      </c>
      <c r="T2685" s="131">
        <v>3013.4660260321425</v>
      </c>
      <c r="U2685" s="131">
        <v>22871.679937861729</v>
      </c>
      <c r="V2685" s="131">
        <v>24713.710627879875</v>
      </c>
      <c r="W2685" s="131">
        <v>2631.8334975099915</v>
      </c>
      <c r="X2685" s="132">
        <v>27415.476891396807</v>
      </c>
      <c r="Y2685" s="131">
        <v>18.19695046990855</v>
      </c>
      <c r="Z2685" s="131">
        <v>182.44157128575586</v>
      </c>
      <c r="AA2685" s="131">
        <v>1457.4622017067436</v>
      </c>
      <c r="AB2685" s="131">
        <v>1154.6398011688123</v>
      </c>
      <c r="AC2685" s="131">
        <v>6658.7221758516025</v>
      </c>
      <c r="AD2685" s="131">
        <v>1697.6347140152091</v>
      </c>
      <c r="AE2685" s="131">
        <v>502.25507093972396</v>
      </c>
      <c r="AF2685" s="131">
        <v>12559.124634547305</v>
      </c>
      <c r="AG2685" s="131">
        <v>9846.1003330140702</v>
      </c>
      <c r="AH2685" s="43">
        <v>162678.78935188364</v>
      </c>
      <c r="AJ2685" s="69"/>
    </row>
    <row r="2686" spans="1:36">
      <c r="A2686" s="52">
        <v>0</v>
      </c>
      <c r="C2686" s="53"/>
      <c r="D2686" s="62">
        <v>2021</v>
      </c>
      <c r="E2686" s="62">
        <v>9</v>
      </c>
      <c r="F2686" s="62">
        <v>2022</v>
      </c>
      <c r="G2686" s="62">
        <v>2022</v>
      </c>
      <c r="H2686" s="131">
        <v>1743.7584046947891</v>
      </c>
      <c r="I2686" s="131">
        <v>1045.6281642629947</v>
      </c>
      <c r="J2686" s="131">
        <v>621.50772147108353</v>
      </c>
      <c r="K2686" s="131">
        <v>10099.014726142881</v>
      </c>
      <c r="L2686" s="131">
        <v>4740.395743642659</v>
      </c>
      <c r="M2686" s="131">
        <v>214.61013676558815</v>
      </c>
      <c r="N2686" s="131">
        <v>10873.237532301759</v>
      </c>
      <c r="O2686" s="131">
        <v>1094.3608612891999</v>
      </c>
      <c r="P2686" s="131">
        <v>1092.5708645485336</v>
      </c>
      <c r="Q2686" s="131">
        <v>1674.2336041909514</v>
      </c>
      <c r="R2686" s="131">
        <v>8725.4795408458704</v>
      </c>
      <c r="S2686" s="131">
        <v>2049.2124460931022</v>
      </c>
      <c r="T2686" s="131">
        <v>2904.0523432140644</v>
      </c>
      <c r="U2686" s="131">
        <v>29252.508000266171</v>
      </c>
      <c r="V2686" s="131">
        <v>22479.223973053366</v>
      </c>
      <c r="W2686" s="131">
        <v>2373.4763161201959</v>
      </c>
      <c r="X2686" s="132">
        <v>27222.161177633294</v>
      </c>
      <c r="Y2686" s="131">
        <v>6.9311744597695384</v>
      </c>
      <c r="Z2686" s="131">
        <v>168.44560236942985</v>
      </c>
      <c r="AA2686" s="131">
        <v>1419.8368320528612</v>
      </c>
      <c r="AB2686" s="131">
        <v>1079.4938107652961</v>
      </c>
      <c r="AC2686" s="131">
        <v>6042.0023036542188</v>
      </c>
      <c r="AD2686" s="131">
        <v>1746.9636234558754</v>
      </c>
      <c r="AE2686" s="131">
        <v>1317.5719839397891</v>
      </c>
      <c r="AF2686" s="131">
        <v>11552.200637116895</v>
      </c>
      <c r="AG2686" s="131">
        <v>8587.4345320311259</v>
      </c>
      <c r="AH2686" s="43">
        <v>160126.31205638175</v>
      </c>
      <c r="AJ2686" s="69"/>
    </row>
    <row r="2687" spans="1:36">
      <c r="A2687" s="52">
        <v>0</v>
      </c>
      <c r="C2687" s="53"/>
      <c r="D2687" s="62">
        <v>2021</v>
      </c>
      <c r="E2687" s="62">
        <v>10</v>
      </c>
      <c r="F2687" s="62">
        <v>2022</v>
      </c>
      <c r="G2687" s="62">
        <v>2022</v>
      </c>
      <c r="H2687" s="131">
        <v>1575.9046527972528</v>
      </c>
      <c r="I2687" s="131">
        <v>886.44528139919419</v>
      </c>
      <c r="J2687" s="131">
        <v>1403.8934595960941</v>
      </c>
      <c r="K2687" s="131">
        <v>8229.5232750792002</v>
      </c>
      <c r="L2687" s="131">
        <v>4082.521760497274</v>
      </c>
      <c r="M2687" s="131">
        <v>229.9940107991053</v>
      </c>
      <c r="N2687" s="131">
        <v>8063.5268439409101</v>
      </c>
      <c r="O2687" s="131">
        <v>814.41461091690599</v>
      </c>
      <c r="P2687" s="131">
        <v>780.79487274970279</v>
      </c>
      <c r="Q2687" s="131">
        <v>1393.2239473660034</v>
      </c>
      <c r="R2687" s="131">
        <v>5504.4084152741079</v>
      </c>
      <c r="S2687" s="131">
        <v>1888.9768171782696</v>
      </c>
      <c r="T2687" s="131">
        <v>4324.5054865924703</v>
      </c>
      <c r="U2687" s="131">
        <v>29971.456248495197</v>
      </c>
      <c r="V2687" s="131">
        <v>20464.749448917071</v>
      </c>
      <c r="W2687" s="131">
        <v>1620.0023376438583</v>
      </c>
      <c r="X2687" s="132">
        <v>27010.614463603266</v>
      </c>
      <c r="Y2687" s="131">
        <v>1.4658072875645549</v>
      </c>
      <c r="Z2687" s="131">
        <v>40.711803700724857</v>
      </c>
      <c r="AA2687" s="131">
        <v>1412.8101614986069</v>
      </c>
      <c r="AB2687" s="131">
        <v>987.821352547473</v>
      </c>
      <c r="AC2687" s="131">
        <v>6539.095605685151</v>
      </c>
      <c r="AD2687" s="131">
        <v>1572.6137865071851</v>
      </c>
      <c r="AE2687" s="131">
        <v>6969.3570734433506</v>
      </c>
      <c r="AF2687" s="131">
        <v>10203.27276971247</v>
      </c>
      <c r="AG2687" s="131">
        <v>5739.9391819658485</v>
      </c>
      <c r="AH2687" s="43">
        <v>151712.04347519425</v>
      </c>
      <c r="AJ2687" s="69"/>
    </row>
    <row r="2688" spans="1:36">
      <c r="A2688" s="52">
        <v>0</v>
      </c>
      <c r="C2688" s="53"/>
      <c r="D2688" s="62">
        <v>2021</v>
      </c>
      <c r="E2688" s="62">
        <v>11</v>
      </c>
      <c r="F2688" s="62">
        <v>2022</v>
      </c>
      <c r="G2688" s="62">
        <v>2022</v>
      </c>
      <c r="H2688" s="131">
        <v>1790.2933065915322</v>
      </c>
      <c r="I2688" s="131">
        <v>797.05358881223992</v>
      </c>
      <c r="J2688" s="131">
        <v>1529.8027014322429</v>
      </c>
      <c r="K2688" s="131">
        <v>6402.5125084729407</v>
      </c>
      <c r="L2688" s="131">
        <v>6302.298726481883</v>
      </c>
      <c r="M2688" s="131">
        <v>226.07163232036086</v>
      </c>
      <c r="N2688" s="131">
        <v>5317.1189503722217</v>
      </c>
      <c r="O2688" s="131">
        <v>672.89759078170687</v>
      </c>
      <c r="P2688" s="131">
        <v>536.612999887461</v>
      </c>
      <c r="Q2688" s="131">
        <v>1205.2235986768162</v>
      </c>
      <c r="R2688" s="131">
        <v>3865.9058813251718</v>
      </c>
      <c r="S2688" s="131">
        <v>1576.0316275802761</v>
      </c>
      <c r="T2688" s="131">
        <v>3515.7473778052549</v>
      </c>
      <c r="U2688" s="131">
        <v>24397.397142303224</v>
      </c>
      <c r="V2688" s="131">
        <v>16618.121504578896</v>
      </c>
      <c r="W2688" s="131">
        <v>1251.7712390039792</v>
      </c>
      <c r="X2688" s="132">
        <v>26781.181960249276</v>
      </c>
      <c r="Y2688" s="131">
        <v>0</v>
      </c>
      <c r="Z2688" s="131">
        <v>0.41164614459782456</v>
      </c>
      <c r="AA2688" s="131">
        <v>1287.0654407660877</v>
      </c>
      <c r="AB2688" s="131">
        <v>938.33611701232553</v>
      </c>
      <c r="AC2688" s="131">
        <v>5182.6811239756635</v>
      </c>
      <c r="AD2688" s="131">
        <v>1317.4419966939322</v>
      </c>
      <c r="AE2688" s="131">
        <v>5345.0145426950739</v>
      </c>
      <c r="AF2688" s="131">
        <v>8774.7432655983594</v>
      </c>
      <c r="AG2688" s="131">
        <v>4456.0733485965311</v>
      </c>
      <c r="AH2688" s="43">
        <v>130087.80981815806</v>
      </c>
      <c r="AJ2688" s="69"/>
    </row>
    <row r="2689" spans="1:36">
      <c r="A2689" s="52">
        <v>0</v>
      </c>
      <c r="C2689" s="53"/>
      <c r="D2689" s="62">
        <v>2021</v>
      </c>
      <c r="E2689" s="62">
        <v>12</v>
      </c>
      <c r="F2689" s="62">
        <v>2022</v>
      </c>
      <c r="G2689" s="62">
        <v>2022</v>
      </c>
      <c r="H2689" s="131">
        <v>1613.2766204426164</v>
      </c>
      <c r="I2689" s="131">
        <v>691.57943279135077</v>
      </c>
      <c r="J2689" s="131">
        <v>932.03152447756133</v>
      </c>
      <c r="K2689" s="131">
        <v>5105.0984121623596</v>
      </c>
      <c r="L2689" s="131">
        <v>5067.7432525605</v>
      </c>
      <c r="M2689" s="131">
        <v>219.2966149479841</v>
      </c>
      <c r="N2689" s="131">
        <v>4309.4324991269714</v>
      </c>
      <c r="O2689" s="131">
        <v>582.30905338147568</v>
      </c>
      <c r="P2689" s="131">
        <v>531.08051910590268</v>
      </c>
      <c r="Q2689" s="131">
        <v>1115.3850624093197</v>
      </c>
      <c r="R2689" s="131">
        <v>3759.2090853317582</v>
      </c>
      <c r="S2689" s="131">
        <v>1248.5979277741751</v>
      </c>
      <c r="T2689" s="131">
        <v>2744.2254547132316</v>
      </c>
      <c r="U2689" s="131">
        <v>16554.622446807865</v>
      </c>
      <c r="V2689" s="131">
        <v>14112.481169032742</v>
      </c>
      <c r="W2689" s="131">
        <v>978.39931160155038</v>
      </c>
      <c r="X2689" s="132">
        <v>26132.083997635342</v>
      </c>
      <c r="Y2689" s="131">
        <v>0.16752083286452057</v>
      </c>
      <c r="Z2689" s="131">
        <v>33.26100848350422</v>
      </c>
      <c r="AA2689" s="131">
        <v>526.18323685342693</v>
      </c>
      <c r="AB2689" s="131">
        <v>444.56669260024967</v>
      </c>
      <c r="AC2689" s="131">
        <v>5266.9172544721569</v>
      </c>
      <c r="AD2689" s="131">
        <v>1182.229145747754</v>
      </c>
      <c r="AE2689" s="131">
        <v>733.49512308566773</v>
      </c>
      <c r="AF2689" s="131">
        <v>8397.0812184421357</v>
      </c>
      <c r="AG2689" s="131">
        <v>3334.0581530325253</v>
      </c>
      <c r="AH2689" s="43">
        <v>105614.81173785299</v>
      </c>
      <c r="AJ2689" s="69"/>
    </row>
    <row r="2690" spans="1:36">
      <c r="A2690" s="52">
        <v>0</v>
      </c>
      <c r="C2690" s="53"/>
      <c r="D2690" s="62">
        <v>2022</v>
      </c>
      <c r="E2690" s="62">
        <v>1</v>
      </c>
      <c r="F2690" s="62">
        <v>2022</v>
      </c>
      <c r="G2690" s="62">
        <v>2022</v>
      </c>
      <c r="H2690" s="131">
        <v>1847.9917834058938</v>
      </c>
      <c r="I2690" s="131">
        <v>741.36805917224046</v>
      </c>
      <c r="J2690" s="131">
        <v>477.54571430718113</v>
      </c>
      <c r="K2690" s="131">
        <v>6138.0089625890487</v>
      </c>
      <c r="L2690" s="131">
        <v>5201.3457135492781</v>
      </c>
      <c r="M2690" s="131">
        <v>206.15410004517813</v>
      </c>
      <c r="N2690" s="131">
        <v>4772.9044024611394</v>
      </c>
      <c r="O2690" s="131">
        <v>758.47348224345671</v>
      </c>
      <c r="P2690" s="131">
        <v>494.08440612446248</v>
      </c>
      <c r="Q2690" s="131">
        <v>1106.7314975188481</v>
      </c>
      <c r="R2690" s="131">
        <v>3762.6564777709636</v>
      </c>
      <c r="S2690" s="131">
        <v>1415.2986813814123</v>
      </c>
      <c r="T2690" s="131">
        <v>1861.9573411639385</v>
      </c>
      <c r="U2690" s="131">
        <v>24785.844558197583</v>
      </c>
      <c r="V2690" s="131">
        <v>11107.13911307616</v>
      </c>
      <c r="W2690" s="131">
        <v>1181.9489718319305</v>
      </c>
      <c r="X2690" s="132">
        <v>25963.865301741389</v>
      </c>
      <c r="Y2690" s="131">
        <v>0</v>
      </c>
      <c r="Z2690" s="131">
        <v>0.28815230121847712</v>
      </c>
      <c r="AA2690" s="131">
        <v>1234.569675288087</v>
      </c>
      <c r="AB2690" s="131">
        <v>768.59846324999762</v>
      </c>
      <c r="AC2690" s="131">
        <v>3346.7277493023071</v>
      </c>
      <c r="AD2690" s="131">
        <v>1175.8761801379712</v>
      </c>
      <c r="AE2690" s="131">
        <v>586.97784699803219</v>
      </c>
      <c r="AF2690" s="131">
        <v>8900.1761476863467</v>
      </c>
      <c r="AG2690" s="131">
        <v>3629.1656956202132</v>
      </c>
      <c r="AH2690" s="43">
        <v>111465.69847716429</v>
      </c>
      <c r="AJ2690" s="69"/>
    </row>
    <row r="2691" spans="1:36">
      <c r="A2691" s="52">
        <v>0</v>
      </c>
      <c r="C2691" s="53"/>
      <c r="D2691" s="62">
        <v>2022</v>
      </c>
      <c r="E2691" s="62">
        <v>2</v>
      </c>
      <c r="F2691" s="62">
        <v>2022</v>
      </c>
      <c r="G2691" s="62">
        <v>2022</v>
      </c>
      <c r="H2691" s="131">
        <v>2359.1554736302151</v>
      </c>
      <c r="I2691" s="131">
        <v>680.72376997344475</v>
      </c>
      <c r="J2691" s="131">
        <v>535.30373710992001</v>
      </c>
      <c r="K2691" s="131">
        <v>3376.2990161242028</v>
      </c>
      <c r="L2691" s="131">
        <v>6148.6344168494516</v>
      </c>
      <c r="M2691" s="131">
        <v>203.35240113178924</v>
      </c>
      <c r="N2691" s="131">
        <v>4308.2745211734564</v>
      </c>
      <c r="O2691" s="131">
        <v>621.96910804673848</v>
      </c>
      <c r="P2691" s="131">
        <v>481.02474060609046</v>
      </c>
      <c r="Q2691" s="131">
        <v>978.6124967167824</v>
      </c>
      <c r="R2691" s="131">
        <v>2390.3357325341899</v>
      </c>
      <c r="S2691" s="131">
        <v>1108.553380591007</v>
      </c>
      <c r="T2691" s="131">
        <v>1307.2270081481952</v>
      </c>
      <c r="U2691" s="131">
        <v>16552.778882327293</v>
      </c>
      <c r="V2691" s="131">
        <v>10585.894384235698</v>
      </c>
      <c r="W2691" s="131">
        <v>1050.6254174209423</v>
      </c>
      <c r="X2691" s="132">
        <v>25840.566507808253</v>
      </c>
      <c r="Y2691" s="131">
        <v>0</v>
      </c>
      <c r="Z2691" s="131">
        <v>2.4698768675869474</v>
      </c>
      <c r="AA2691" s="131">
        <v>1231.5465728403267</v>
      </c>
      <c r="AB2691" s="131">
        <v>670.75800707298856</v>
      </c>
      <c r="AC2691" s="131">
        <v>3569.1461800486172</v>
      </c>
      <c r="AD2691" s="131">
        <v>988.31081579780766</v>
      </c>
      <c r="AE2691" s="131">
        <v>232.91773087977171</v>
      </c>
      <c r="AF2691" s="131">
        <v>8172.9590871528162</v>
      </c>
      <c r="AG2691" s="131">
        <v>2862.1893517576182</v>
      </c>
      <c r="AH2691" s="43">
        <v>96259.628616845206</v>
      </c>
      <c r="AJ2691" s="69"/>
    </row>
    <row r="2692" spans="1:36">
      <c r="A2692" s="52">
        <v>0</v>
      </c>
      <c r="C2692" s="53"/>
      <c r="D2692" s="62">
        <v>2022</v>
      </c>
      <c r="E2692" s="62">
        <v>3</v>
      </c>
      <c r="F2692" s="62">
        <v>2022</v>
      </c>
      <c r="G2692" s="62">
        <v>2022</v>
      </c>
      <c r="H2692" s="131">
        <v>2676.2170064159313</v>
      </c>
      <c r="I2692" s="131">
        <v>791.89379846051918</v>
      </c>
      <c r="J2692" s="131">
        <v>464.22943163663399</v>
      </c>
      <c r="K2692" s="131">
        <v>5868.4164230959404</v>
      </c>
      <c r="L2692" s="131">
        <v>5521.175399099584</v>
      </c>
      <c r="M2692" s="131">
        <v>234.93518888271845</v>
      </c>
      <c r="N2692" s="131">
        <v>4794.449810444723</v>
      </c>
      <c r="O2692" s="131">
        <v>677.87013555268004</v>
      </c>
      <c r="P2692" s="131">
        <v>783.76811072074429</v>
      </c>
      <c r="Q2692" s="131">
        <v>1112.7427525190994</v>
      </c>
      <c r="R2692" s="131">
        <v>3233.2231839199621</v>
      </c>
      <c r="S2692" s="131">
        <v>1356.2173880385135</v>
      </c>
      <c r="T2692" s="131">
        <v>1584.6847099087884</v>
      </c>
      <c r="U2692" s="131">
        <v>23324.23311864859</v>
      </c>
      <c r="V2692" s="131">
        <v>13061.344946390198</v>
      </c>
      <c r="W2692" s="131">
        <v>1185.4622744703545</v>
      </c>
      <c r="X2692" s="132">
        <v>25999.762418962426</v>
      </c>
      <c r="Y2692" s="131">
        <v>0</v>
      </c>
      <c r="Z2692" s="131">
        <v>6.0100337111282389</v>
      </c>
      <c r="AA2692" s="131">
        <v>1377.6768087273379</v>
      </c>
      <c r="AB2692" s="131">
        <v>701.36257709948313</v>
      </c>
      <c r="AC2692" s="131">
        <v>2582.6572312995795</v>
      </c>
      <c r="AD2692" s="131">
        <v>1150.0566407613139</v>
      </c>
      <c r="AE2692" s="131">
        <v>2335.0841360064032</v>
      </c>
      <c r="AF2692" s="131">
        <v>9197.8520091632727</v>
      </c>
      <c r="AG2692" s="131">
        <v>3588.4773911797529</v>
      </c>
      <c r="AH2692" s="43">
        <v>113609.80292511567</v>
      </c>
      <c r="AJ2692" s="69"/>
    </row>
    <row r="2693" spans="1:36">
      <c r="A2693" s="52">
        <v>0</v>
      </c>
      <c r="C2693" s="53"/>
      <c r="D2693" s="62">
        <v>2022</v>
      </c>
      <c r="E2693" s="62">
        <v>4</v>
      </c>
      <c r="F2693" s="62">
        <v>2022</v>
      </c>
      <c r="G2693" s="62">
        <v>2022</v>
      </c>
      <c r="H2693" s="131">
        <v>2541.2937998847055</v>
      </c>
      <c r="I2693" s="131">
        <v>882.59219120148055</v>
      </c>
      <c r="J2693" s="131">
        <v>629.76273410221552</v>
      </c>
      <c r="K2693" s="131">
        <v>6723.4914712395966</v>
      </c>
      <c r="L2693" s="131">
        <v>7497.2889699946909</v>
      </c>
      <c r="M2693" s="131">
        <v>225.66411247841333</v>
      </c>
      <c r="N2693" s="131">
        <v>6102.0525516503858</v>
      </c>
      <c r="O2693" s="131">
        <v>771.46626051599969</v>
      </c>
      <c r="P2693" s="131">
        <v>852.34076367311877</v>
      </c>
      <c r="Q2693" s="131">
        <v>1271.7437501631166</v>
      </c>
      <c r="R2693" s="131">
        <v>3591.6227203808758</v>
      </c>
      <c r="S2693" s="131">
        <v>1075.9956757297687</v>
      </c>
      <c r="T2693" s="131">
        <v>3640.4108702718609</v>
      </c>
      <c r="U2693" s="131">
        <v>23678.658390037908</v>
      </c>
      <c r="V2693" s="131">
        <v>19166.367481153899</v>
      </c>
      <c r="W2693" s="131">
        <v>1430.9496735636069</v>
      </c>
      <c r="X2693" s="132">
        <v>26337.64980516264</v>
      </c>
      <c r="Y2693" s="131">
        <v>0</v>
      </c>
      <c r="Z2693" s="131">
        <v>0.32931691567825971</v>
      </c>
      <c r="AA2693" s="131">
        <v>1194.8608161093966</v>
      </c>
      <c r="AB2693" s="131">
        <v>835.83434940051188</v>
      </c>
      <c r="AC2693" s="131">
        <v>3862.3454901348473</v>
      </c>
      <c r="AD2693" s="131">
        <v>1309.2884579434092</v>
      </c>
      <c r="AE2693" s="131">
        <v>4540.4277832634498</v>
      </c>
      <c r="AF2693" s="131">
        <v>9491.5425449551312</v>
      </c>
      <c r="AG2693" s="131">
        <v>4664.0638737797553</v>
      </c>
      <c r="AH2693" s="43">
        <v>132318.04385370645</v>
      </c>
      <c r="AJ2693" s="69"/>
    </row>
    <row r="2694" spans="1:36">
      <c r="A2694" s="52">
        <v>0</v>
      </c>
      <c r="C2694" s="53"/>
      <c r="D2694" s="62">
        <v>2022</v>
      </c>
      <c r="E2694" s="62">
        <v>5</v>
      </c>
      <c r="F2694" s="62">
        <v>2022</v>
      </c>
      <c r="G2694" s="62">
        <v>2023</v>
      </c>
      <c r="H2694" s="131">
        <v>1951.9050596103998</v>
      </c>
      <c r="I2694" s="131">
        <v>945.11276780090236</v>
      </c>
      <c r="J2694" s="131">
        <v>679.26574427382252</v>
      </c>
      <c r="K2694" s="131">
        <v>9403.5603068151268</v>
      </c>
      <c r="L2694" s="131">
        <v>4301.3118999879007</v>
      </c>
      <c r="M2694" s="131">
        <v>228.10923153009821</v>
      </c>
      <c r="N2694" s="131">
        <v>9171.8521064189299</v>
      </c>
      <c r="O2694" s="131">
        <v>913.70510166634017</v>
      </c>
      <c r="P2694" s="131">
        <v>1279.3955897162537</v>
      </c>
      <c r="Q2694" s="131">
        <v>1538.5179624545019</v>
      </c>
      <c r="R2694" s="131">
        <v>7451.3663877209665</v>
      </c>
      <c r="S2694" s="131">
        <v>2036.8789774491299</v>
      </c>
      <c r="T2694" s="131">
        <v>2556.9341032046136</v>
      </c>
      <c r="U2694" s="131">
        <v>22785.241903238704</v>
      </c>
      <c r="V2694" s="131">
        <v>21516.218239442758</v>
      </c>
      <c r="W2694" s="131">
        <v>1977.3606891711402</v>
      </c>
      <c r="X2694" s="132">
        <v>27072.010189647401</v>
      </c>
      <c r="Y2694" s="131">
        <v>0.43974218626936651</v>
      </c>
      <c r="Z2694" s="131">
        <v>6.257021397886934</v>
      </c>
      <c r="AA2694" s="131">
        <v>1393.2825537955064</v>
      </c>
      <c r="AB2694" s="131">
        <v>1006.607850148352</v>
      </c>
      <c r="AC2694" s="131">
        <v>5001.3481461795382</v>
      </c>
      <c r="AD2694" s="131">
        <v>1575.7732827730129</v>
      </c>
      <c r="AE2694" s="131">
        <v>349.51640288080995</v>
      </c>
      <c r="AF2694" s="131">
        <v>11217.048730601417</v>
      </c>
      <c r="AG2694" s="131">
        <v>7109.1890792230879</v>
      </c>
      <c r="AH2694" s="43">
        <v>143468.20906933487</v>
      </c>
      <c r="AJ2694" s="69"/>
    </row>
    <row r="2695" spans="1:36">
      <c r="A2695" s="52">
        <v>0</v>
      </c>
      <c r="C2695" s="53"/>
      <c r="D2695" s="62">
        <v>2022</v>
      </c>
      <c r="E2695" s="62">
        <v>6</v>
      </c>
      <c r="F2695" s="62">
        <v>2022</v>
      </c>
      <c r="G2695" s="62">
        <v>2023</v>
      </c>
      <c r="H2695" s="131">
        <v>2659.8517657660886</v>
      </c>
      <c r="I2695" s="131">
        <v>952.41688661048101</v>
      </c>
      <c r="J2695" s="131">
        <v>585.67284696741615</v>
      </c>
      <c r="K2695" s="131">
        <v>20523.631951929085</v>
      </c>
      <c r="L2695" s="131">
        <v>4698.0811378311009</v>
      </c>
      <c r="M2695" s="131">
        <v>215.83269629143061</v>
      </c>
      <c r="N2695" s="131">
        <v>11026.546795298955</v>
      </c>
      <c r="O2695" s="131">
        <v>987.13033937321188</v>
      </c>
      <c r="P2695" s="131">
        <v>1608.1077471729157</v>
      </c>
      <c r="Q2695" s="131">
        <v>1779.0342202118213</v>
      </c>
      <c r="R2695" s="131">
        <v>8891.2129323606805</v>
      </c>
      <c r="S2695" s="131">
        <v>2072.7852853561776</v>
      </c>
      <c r="T2695" s="131">
        <v>2362.7951429945933</v>
      </c>
      <c r="U2695" s="131">
        <v>18056.331413809232</v>
      </c>
      <c r="V2695" s="131">
        <v>23074.631339833912</v>
      </c>
      <c r="W2695" s="131">
        <v>2271.9973430692939</v>
      </c>
      <c r="X2695" s="132">
        <v>27482.408983253154</v>
      </c>
      <c r="Y2695" s="131">
        <v>3.1828958244258909</v>
      </c>
      <c r="Z2695" s="131">
        <v>126.7046833072104</v>
      </c>
      <c r="AA2695" s="131">
        <v>1426.2507115704066</v>
      </c>
      <c r="AB2695" s="131">
        <v>1018.9909300206107</v>
      </c>
      <c r="AC2695" s="131">
        <v>5273.4884236416456</v>
      </c>
      <c r="AD2695" s="131">
        <v>1547.2698702243083</v>
      </c>
      <c r="AE2695" s="131">
        <v>389.43117608979833</v>
      </c>
      <c r="AF2695" s="131">
        <v>11455.923558724946</v>
      </c>
      <c r="AG2695" s="131">
        <v>8591.441987038128</v>
      </c>
      <c r="AH2695" s="43">
        <v>159081.15306457106</v>
      </c>
      <c r="AJ2695" s="69"/>
    </row>
    <row r="2696" spans="1:36">
      <c r="A2696" s="52">
        <v>0</v>
      </c>
      <c r="C2696" s="53"/>
      <c r="D2696" s="62">
        <v>2022</v>
      </c>
      <c r="E2696" s="62">
        <v>7</v>
      </c>
      <c r="F2696" s="62">
        <v>2023</v>
      </c>
      <c r="G2696" s="62">
        <v>2023</v>
      </c>
      <c r="H2696" s="131">
        <v>2325.944838570631</v>
      </c>
      <c r="I2696" s="131">
        <v>1022.8781795304078</v>
      </c>
      <c r="J2696" s="131">
        <v>718.537951905863</v>
      </c>
      <c r="K2696" s="131">
        <v>10800.023595812403</v>
      </c>
      <c r="L2696" s="131">
        <v>5096.9124072265386</v>
      </c>
      <c r="M2696" s="131">
        <v>217.56465561970734</v>
      </c>
      <c r="N2696" s="131">
        <v>11826.67447093688</v>
      </c>
      <c r="O2696" s="131">
        <v>1108.5967757544865</v>
      </c>
      <c r="P2696" s="131">
        <v>1279.7343130294105</v>
      </c>
      <c r="Q2696" s="131">
        <v>1914.5847175801316</v>
      </c>
      <c r="R2696" s="131">
        <v>8029.8388390196678</v>
      </c>
      <c r="S2696" s="131">
        <v>2198.5070947592499</v>
      </c>
      <c r="T2696" s="131">
        <v>2845.6070775950711</v>
      </c>
      <c r="U2696" s="131">
        <v>20783.92696200325</v>
      </c>
      <c r="V2696" s="131">
        <v>24420.01623508078</v>
      </c>
      <c r="W2696" s="131">
        <v>2558.5349098325541</v>
      </c>
      <c r="X2696" s="132">
        <v>27401.731146547172</v>
      </c>
      <c r="Y2696" s="131">
        <v>6.0307499831227398</v>
      </c>
      <c r="Z2696" s="131">
        <v>146.05205210330817</v>
      </c>
      <c r="AA2696" s="131">
        <v>1457.9932872718903</v>
      </c>
      <c r="AB2696" s="131">
        <v>1091.0764634214772</v>
      </c>
      <c r="AC2696" s="131">
        <v>6138.4733253186623</v>
      </c>
      <c r="AD2696" s="131">
        <v>1665.0885051693701</v>
      </c>
      <c r="AE2696" s="131">
        <v>382.96512263650345</v>
      </c>
      <c r="AF2696" s="131">
        <v>12242.081488600827</v>
      </c>
      <c r="AG2696" s="131">
        <v>9573.7017021327265</v>
      </c>
      <c r="AH2696" s="43">
        <v>157253.07686744208</v>
      </c>
      <c r="AJ2696" s="69"/>
    </row>
    <row r="2697" spans="1:36">
      <c r="A2697" s="52">
        <v>0</v>
      </c>
      <c r="C2697" s="53"/>
      <c r="D2697" s="62">
        <v>2022</v>
      </c>
      <c r="E2697" s="62">
        <v>8</v>
      </c>
      <c r="F2697" s="62">
        <v>2023</v>
      </c>
      <c r="G2697" s="62">
        <v>2023</v>
      </c>
      <c r="H2697" s="131">
        <v>2225.7127411920069</v>
      </c>
      <c r="I2697" s="131">
        <v>1103.5250326251601</v>
      </c>
      <c r="J2697" s="131">
        <v>693.04214240249848</v>
      </c>
      <c r="K2697" s="131">
        <v>10912.353820601194</v>
      </c>
      <c r="L2697" s="131">
        <v>5225.4457073160629</v>
      </c>
      <c r="M2697" s="131">
        <v>223.32087338721539</v>
      </c>
      <c r="N2697" s="131">
        <v>11898.574374777862</v>
      </c>
      <c r="O2697" s="131">
        <v>1134.9833439746512</v>
      </c>
      <c r="P2697" s="131">
        <v>1211.7261989322969</v>
      </c>
      <c r="Q2697" s="131">
        <v>1823.3589686202697</v>
      </c>
      <c r="R2697" s="131">
        <v>9265.2119196090007</v>
      </c>
      <c r="S2697" s="131">
        <v>2238.7897947657716</v>
      </c>
      <c r="T2697" s="131">
        <v>3013.4660260321425</v>
      </c>
      <c r="U2697" s="131">
        <v>22871.679937861729</v>
      </c>
      <c r="V2697" s="131">
        <v>24713.710627879875</v>
      </c>
      <c r="W2697" s="131">
        <v>2631.8334975099915</v>
      </c>
      <c r="X2697" s="132">
        <v>27509.961064880172</v>
      </c>
      <c r="Y2697" s="131">
        <v>18.19695046990855</v>
      </c>
      <c r="Z2697" s="131">
        <v>182.44157128575586</v>
      </c>
      <c r="AA2697" s="131">
        <v>1457.4622017067436</v>
      </c>
      <c r="AB2697" s="131">
        <v>1154.6398011688123</v>
      </c>
      <c r="AC2697" s="131">
        <v>6658.7221758516025</v>
      </c>
      <c r="AD2697" s="131">
        <v>1697.6347140152091</v>
      </c>
      <c r="AE2697" s="131">
        <v>502.25507093972396</v>
      </c>
      <c r="AF2697" s="131">
        <v>12559.124634547305</v>
      </c>
      <c r="AG2697" s="131">
        <v>9846.1003330140702</v>
      </c>
      <c r="AH2697" s="43">
        <v>162773.273525367</v>
      </c>
      <c r="AJ2697" s="69"/>
    </row>
    <row r="2698" spans="1:36">
      <c r="A2698" s="52">
        <v>0</v>
      </c>
      <c r="C2698" s="53"/>
      <c r="D2698" s="62">
        <v>2022</v>
      </c>
      <c r="E2698" s="62">
        <v>9</v>
      </c>
      <c r="F2698" s="62">
        <v>2023</v>
      </c>
      <c r="G2698" s="62">
        <v>2023</v>
      </c>
      <c r="H2698" s="131">
        <v>1743.7584046947891</v>
      </c>
      <c r="I2698" s="131">
        <v>1045.6281642629947</v>
      </c>
      <c r="J2698" s="131">
        <v>621.50772147108353</v>
      </c>
      <c r="K2698" s="131">
        <v>10099.014726142881</v>
      </c>
      <c r="L2698" s="131">
        <v>4740.395743642659</v>
      </c>
      <c r="M2698" s="131">
        <v>214.61013676558815</v>
      </c>
      <c r="N2698" s="131">
        <v>10873.237532301759</v>
      </c>
      <c r="O2698" s="131">
        <v>1094.3608612891999</v>
      </c>
      <c r="P2698" s="131">
        <v>1092.5708645485336</v>
      </c>
      <c r="Q2698" s="131">
        <v>1674.2336041909514</v>
      </c>
      <c r="R2698" s="131">
        <v>8725.4795408458704</v>
      </c>
      <c r="S2698" s="131">
        <v>2049.2124460931022</v>
      </c>
      <c r="T2698" s="131">
        <v>2904.0523432140644</v>
      </c>
      <c r="U2698" s="131">
        <v>29252.508000266171</v>
      </c>
      <c r="V2698" s="131">
        <v>22479.223973053366</v>
      </c>
      <c r="W2698" s="131">
        <v>2373.4763161201959</v>
      </c>
      <c r="X2698" s="132">
        <v>27289.920858975118</v>
      </c>
      <c r="Y2698" s="131">
        <v>6.9311744597695384</v>
      </c>
      <c r="Z2698" s="131">
        <v>168.44560236942985</v>
      </c>
      <c r="AA2698" s="131">
        <v>1419.8368320528612</v>
      </c>
      <c r="AB2698" s="131">
        <v>1079.4938107652961</v>
      </c>
      <c r="AC2698" s="131">
        <v>6042.0023036542188</v>
      </c>
      <c r="AD2698" s="131">
        <v>1746.9636234558754</v>
      </c>
      <c r="AE2698" s="131">
        <v>1317.5719839397891</v>
      </c>
      <c r="AF2698" s="131">
        <v>11552.200637116895</v>
      </c>
      <c r="AG2698" s="131">
        <v>8587.4345320311259</v>
      </c>
      <c r="AH2698" s="43">
        <v>160194.0717377236</v>
      </c>
      <c r="AJ2698" s="69"/>
    </row>
    <row r="2699" spans="1:36">
      <c r="A2699" s="52">
        <v>0</v>
      </c>
      <c r="C2699" s="53"/>
      <c r="D2699" s="62">
        <v>2022</v>
      </c>
      <c r="E2699" s="62">
        <v>10</v>
      </c>
      <c r="F2699" s="62">
        <v>2023</v>
      </c>
      <c r="G2699" s="62">
        <v>2023</v>
      </c>
      <c r="H2699" s="131">
        <v>1575.9046527972528</v>
      </c>
      <c r="I2699" s="131">
        <v>886.44528139919419</v>
      </c>
      <c r="J2699" s="131">
        <v>1403.8934595960941</v>
      </c>
      <c r="K2699" s="131">
        <v>8229.5232750792002</v>
      </c>
      <c r="L2699" s="131">
        <v>4082.521760497274</v>
      </c>
      <c r="M2699" s="131">
        <v>229.9940107991053</v>
      </c>
      <c r="N2699" s="131">
        <v>8063.5268439409101</v>
      </c>
      <c r="O2699" s="131">
        <v>814.41461091690599</v>
      </c>
      <c r="P2699" s="131">
        <v>780.79487274970279</v>
      </c>
      <c r="Q2699" s="131">
        <v>1393.2239473660034</v>
      </c>
      <c r="R2699" s="131">
        <v>5504.4084152741079</v>
      </c>
      <c r="S2699" s="131">
        <v>1888.9768171782696</v>
      </c>
      <c r="T2699" s="131">
        <v>4324.5054865924703</v>
      </c>
      <c r="U2699" s="131">
        <v>29971.456248495197</v>
      </c>
      <c r="V2699" s="131">
        <v>20464.749448917071</v>
      </c>
      <c r="W2699" s="131">
        <v>1620.0023376438583</v>
      </c>
      <c r="X2699" s="132">
        <v>27049.129349544859</v>
      </c>
      <c r="Y2699" s="131">
        <v>1.4658072875645549</v>
      </c>
      <c r="Z2699" s="131">
        <v>40.711803700724857</v>
      </c>
      <c r="AA2699" s="131">
        <v>1412.8101614986069</v>
      </c>
      <c r="AB2699" s="131">
        <v>987.821352547473</v>
      </c>
      <c r="AC2699" s="131">
        <v>6539.095605685151</v>
      </c>
      <c r="AD2699" s="131">
        <v>1572.6137865071851</v>
      </c>
      <c r="AE2699" s="131">
        <v>6969.3570734433506</v>
      </c>
      <c r="AF2699" s="131">
        <v>10203.27276971247</v>
      </c>
      <c r="AG2699" s="131">
        <v>5739.9391819658485</v>
      </c>
      <c r="AH2699" s="43">
        <v>151750.55836113589</v>
      </c>
      <c r="AJ2699" s="69"/>
    </row>
    <row r="2700" spans="1:36">
      <c r="A2700" s="52">
        <v>0</v>
      </c>
      <c r="C2700" s="53"/>
      <c r="D2700" s="62">
        <v>2022</v>
      </c>
      <c r="E2700" s="62">
        <v>11</v>
      </c>
      <c r="F2700" s="62">
        <v>2023</v>
      </c>
      <c r="G2700" s="62">
        <v>2023</v>
      </c>
      <c r="H2700" s="131">
        <v>1790.2933065915322</v>
      </c>
      <c r="I2700" s="131">
        <v>797.05358881223992</v>
      </c>
      <c r="J2700" s="131">
        <v>1529.8027014322429</v>
      </c>
      <c r="K2700" s="131">
        <v>6402.5125084729407</v>
      </c>
      <c r="L2700" s="131">
        <v>6302.298726481883</v>
      </c>
      <c r="M2700" s="131">
        <v>226.07163232036086</v>
      </c>
      <c r="N2700" s="131">
        <v>5317.1189503722217</v>
      </c>
      <c r="O2700" s="131">
        <v>672.89759078170687</v>
      </c>
      <c r="P2700" s="131">
        <v>536.612999887461</v>
      </c>
      <c r="Q2700" s="131">
        <v>1205.2235986768162</v>
      </c>
      <c r="R2700" s="131">
        <v>3865.9058813251718</v>
      </c>
      <c r="S2700" s="131">
        <v>1576.0316275802761</v>
      </c>
      <c r="T2700" s="131">
        <v>3515.7473778052549</v>
      </c>
      <c r="U2700" s="131">
        <v>24397.397142303224</v>
      </c>
      <c r="V2700" s="131">
        <v>16618.121504578896</v>
      </c>
      <c r="W2700" s="131">
        <v>1251.7712390039792</v>
      </c>
      <c r="X2700" s="132">
        <v>26787.979470435275</v>
      </c>
      <c r="Y2700" s="131">
        <v>0</v>
      </c>
      <c r="Z2700" s="131">
        <v>0.41164614459782456</v>
      </c>
      <c r="AA2700" s="131">
        <v>1287.0654407660877</v>
      </c>
      <c r="AB2700" s="131">
        <v>938.33611701232553</v>
      </c>
      <c r="AC2700" s="131">
        <v>5182.6811239756635</v>
      </c>
      <c r="AD2700" s="131">
        <v>1317.4419966939322</v>
      </c>
      <c r="AE2700" s="131">
        <v>5345.0145426950739</v>
      </c>
      <c r="AF2700" s="131">
        <v>8774.7432655983594</v>
      </c>
      <c r="AG2700" s="131">
        <v>4456.0733485965311</v>
      </c>
      <c r="AH2700" s="43">
        <v>130094.60732834406</v>
      </c>
      <c r="AJ2700" s="69"/>
    </row>
    <row r="2701" spans="1:36">
      <c r="A2701" s="52">
        <v>0</v>
      </c>
      <c r="C2701" s="53"/>
      <c r="D2701" s="62">
        <v>2022</v>
      </c>
      <c r="E2701" s="62">
        <v>12</v>
      </c>
      <c r="F2701" s="62">
        <v>2023</v>
      </c>
      <c r="G2701" s="62">
        <v>2023</v>
      </c>
      <c r="H2701" s="131">
        <v>1613.2766204426164</v>
      </c>
      <c r="I2701" s="131">
        <v>691.57943279135077</v>
      </c>
      <c r="J2701" s="131">
        <v>932.03152447756133</v>
      </c>
      <c r="K2701" s="131">
        <v>5105.0984121623596</v>
      </c>
      <c r="L2701" s="131">
        <v>5067.7432525605</v>
      </c>
      <c r="M2701" s="131">
        <v>219.2966149479841</v>
      </c>
      <c r="N2701" s="131">
        <v>4309.4324991269714</v>
      </c>
      <c r="O2701" s="131">
        <v>582.30905338147568</v>
      </c>
      <c r="P2701" s="131">
        <v>531.08051910590268</v>
      </c>
      <c r="Q2701" s="131">
        <v>1115.3850624093197</v>
      </c>
      <c r="R2701" s="131">
        <v>3759.2090853317582</v>
      </c>
      <c r="S2701" s="131">
        <v>1248.5979277741751</v>
      </c>
      <c r="T2701" s="131">
        <v>2744.2254547132316</v>
      </c>
      <c r="U2701" s="131">
        <v>16554.622446807865</v>
      </c>
      <c r="V2701" s="131">
        <v>14112.481169032742</v>
      </c>
      <c r="W2701" s="131">
        <v>978.39931160155038</v>
      </c>
      <c r="X2701" s="132">
        <v>26049.148433032678</v>
      </c>
      <c r="Y2701" s="131">
        <v>0.16752083286452057</v>
      </c>
      <c r="Z2701" s="131">
        <v>33.26100848350422</v>
      </c>
      <c r="AA2701" s="131">
        <v>526.18323685342693</v>
      </c>
      <c r="AB2701" s="131">
        <v>444.56669260024967</v>
      </c>
      <c r="AC2701" s="131">
        <v>5266.9172544721569</v>
      </c>
      <c r="AD2701" s="131">
        <v>1182.229145747754</v>
      </c>
      <c r="AE2701" s="131">
        <v>733.49512308566773</v>
      </c>
      <c r="AF2701" s="131">
        <v>8397.0812184421357</v>
      </c>
      <c r="AG2701" s="131">
        <v>3334.0581530325253</v>
      </c>
      <c r="AH2701" s="43">
        <v>105531.87617325032</v>
      </c>
      <c r="AJ2701" s="69"/>
    </row>
    <row r="2702" spans="1:36">
      <c r="A2702" s="52">
        <v>0</v>
      </c>
      <c r="C2702" s="53"/>
      <c r="D2702" s="62">
        <v>2023</v>
      </c>
      <c r="E2702" s="62">
        <v>1</v>
      </c>
      <c r="F2702" s="62">
        <v>2023</v>
      </c>
      <c r="G2702" s="62">
        <v>2023</v>
      </c>
      <c r="H2702" s="131">
        <v>1847.9917834058938</v>
      </c>
      <c r="I2702" s="131">
        <v>741.36805917224046</v>
      </c>
      <c r="J2702" s="131">
        <v>477.54571430718113</v>
      </c>
      <c r="K2702" s="131">
        <v>6138.0089625890487</v>
      </c>
      <c r="L2702" s="131">
        <v>5201.3457135492781</v>
      </c>
      <c r="M2702" s="131">
        <v>206.15410004517813</v>
      </c>
      <c r="N2702" s="131">
        <v>4772.9044024611394</v>
      </c>
      <c r="O2702" s="131">
        <v>758.47348224345671</v>
      </c>
      <c r="P2702" s="131">
        <v>494.08440612446248</v>
      </c>
      <c r="Q2702" s="131">
        <v>1106.7314975188481</v>
      </c>
      <c r="R2702" s="131">
        <v>3762.6564777709636</v>
      </c>
      <c r="S2702" s="131">
        <v>1415.2986813814123</v>
      </c>
      <c r="T2702" s="131">
        <v>1861.9573411639385</v>
      </c>
      <c r="U2702" s="131">
        <v>24785.844558197583</v>
      </c>
      <c r="V2702" s="131">
        <v>11107.13911307616</v>
      </c>
      <c r="W2702" s="131">
        <v>1181.9489718319305</v>
      </c>
      <c r="X2702" s="132">
        <v>25870.571864755242</v>
      </c>
      <c r="Y2702" s="131">
        <v>0</v>
      </c>
      <c r="Z2702" s="131">
        <v>0.28815230121847712</v>
      </c>
      <c r="AA2702" s="131">
        <v>1234.569675288087</v>
      </c>
      <c r="AB2702" s="131">
        <v>768.59846324999762</v>
      </c>
      <c r="AC2702" s="131">
        <v>3346.7277493023071</v>
      </c>
      <c r="AD2702" s="131">
        <v>1175.8761801379712</v>
      </c>
      <c r="AE2702" s="131">
        <v>586.97784699803219</v>
      </c>
      <c r="AF2702" s="131">
        <v>8900.1761476863467</v>
      </c>
      <c r="AG2702" s="131">
        <v>3629.1656956202132</v>
      </c>
      <c r="AH2702" s="43">
        <v>111372.40504017816</v>
      </c>
      <c r="AJ2702" s="69"/>
    </row>
    <row r="2703" spans="1:36">
      <c r="A2703" s="52">
        <v>0</v>
      </c>
      <c r="C2703" s="53"/>
      <c r="D2703" s="62">
        <v>2023</v>
      </c>
      <c r="E2703" s="62">
        <v>2</v>
      </c>
      <c r="F2703" s="62">
        <v>2023</v>
      </c>
      <c r="G2703" s="62">
        <v>2023</v>
      </c>
      <c r="H2703" s="131">
        <v>2359.1554736302151</v>
      </c>
      <c r="I2703" s="131">
        <v>680.72376997344475</v>
      </c>
      <c r="J2703" s="131">
        <v>535.30373710992001</v>
      </c>
      <c r="K2703" s="131">
        <v>3376.2990161242028</v>
      </c>
      <c r="L2703" s="131">
        <v>6148.6344168494516</v>
      </c>
      <c r="M2703" s="131">
        <v>203.35240113178924</v>
      </c>
      <c r="N2703" s="131">
        <v>4308.2745211734564</v>
      </c>
      <c r="O2703" s="131">
        <v>621.96910804673848</v>
      </c>
      <c r="P2703" s="131">
        <v>481.02474060609046</v>
      </c>
      <c r="Q2703" s="131">
        <v>978.6124967167824</v>
      </c>
      <c r="R2703" s="131">
        <v>2390.3357325341899</v>
      </c>
      <c r="S2703" s="131">
        <v>1108.553380591007</v>
      </c>
      <c r="T2703" s="131">
        <v>1307.2270081481952</v>
      </c>
      <c r="U2703" s="131">
        <v>16552.778882327293</v>
      </c>
      <c r="V2703" s="131">
        <v>10585.894384235698</v>
      </c>
      <c r="W2703" s="131">
        <v>1050.6254174209423</v>
      </c>
      <c r="X2703" s="132">
        <v>25732.298090972516</v>
      </c>
      <c r="Y2703" s="131">
        <v>0</v>
      </c>
      <c r="Z2703" s="131">
        <v>2.4698768675869474</v>
      </c>
      <c r="AA2703" s="131">
        <v>1231.5465728403267</v>
      </c>
      <c r="AB2703" s="131">
        <v>670.75800707298856</v>
      </c>
      <c r="AC2703" s="131">
        <v>3569.1461800486172</v>
      </c>
      <c r="AD2703" s="131">
        <v>988.31081579780766</v>
      </c>
      <c r="AE2703" s="131">
        <v>232.91773087977171</v>
      </c>
      <c r="AF2703" s="131">
        <v>8172.9590871528162</v>
      </c>
      <c r="AG2703" s="131">
        <v>2862.1893517576182</v>
      </c>
      <c r="AH2703" s="43">
        <v>96151.360200009454</v>
      </c>
      <c r="AJ2703" s="69"/>
    </row>
    <row r="2704" spans="1:36">
      <c r="A2704" s="52">
        <v>0</v>
      </c>
      <c r="C2704" s="53"/>
      <c r="D2704" s="62">
        <v>2023</v>
      </c>
      <c r="E2704" s="62">
        <v>3</v>
      </c>
      <c r="F2704" s="62">
        <v>2023</v>
      </c>
      <c r="G2704" s="62">
        <v>2023</v>
      </c>
      <c r="H2704" s="131">
        <v>2676.2170064159313</v>
      </c>
      <c r="I2704" s="131">
        <v>791.89379846051918</v>
      </c>
      <c r="J2704" s="131">
        <v>464.22943163663399</v>
      </c>
      <c r="K2704" s="131">
        <v>5868.4164230959404</v>
      </c>
      <c r="L2704" s="131">
        <v>5521.175399099584</v>
      </c>
      <c r="M2704" s="131">
        <v>234.93518888271845</v>
      </c>
      <c r="N2704" s="131">
        <v>4794.449810444723</v>
      </c>
      <c r="O2704" s="131">
        <v>677.87013555268004</v>
      </c>
      <c r="P2704" s="131">
        <v>783.76811072074429</v>
      </c>
      <c r="Q2704" s="131">
        <v>1112.7427525190994</v>
      </c>
      <c r="R2704" s="131">
        <v>3233.2231839199621</v>
      </c>
      <c r="S2704" s="131">
        <v>1356.2173880385135</v>
      </c>
      <c r="T2704" s="131">
        <v>1584.6847099087884</v>
      </c>
      <c r="U2704" s="131">
        <v>23324.23311864859</v>
      </c>
      <c r="V2704" s="131">
        <v>13061.344946390198</v>
      </c>
      <c r="W2704" s="131">
        <v>1185.4622744703545</v>
      </c>
      <c r="X2704" s="132">
        <v>25910.828786236285</v>
      </c>
      <c r="Y2704" s="131">
        <v>0</v>
      </c>
      <c r="Z2704" s="131">
        <v>6.0100337111282389</v>
      </c>
      <c r="AA2704" s="131">
        <v>1377.6768087273379</v>
      </c>
      <c r="AB2704" s="131">
        <v>701.36257709948313</v>
      </c>
      <c r="AC2704" s="131">
        <v>2582.6572312995795</v>
      </c>
      <c r="AD2704" s="131">
        <v>1150.0566407613139</v>
      </c>
      <c r="AE2704" s="131">
        <v>2335.0841360064032</v>
      </c>
      <c r="AF2704" s="131">
        <v>9197.8520091632727</v>
      </c>
      <c r="AG2704" s="131">
        <v>3588.4773911797529</v>
      </c>
      <c r="AH2704" s="43">
        <v>113520.86929238953</v>
      </c>
      <c r="AJ2704" s="69"/>
    </row>
    <row r="2705" spans="1:36">
      <c r="A2705" s="52">
        <v>0</v>
      </c>
      <c r="C2705" s="53"/>
      <c r="D2705" s="62">
        <v>2023</v>
      </c>
      <c r="E2705" s="62">
        <v>4</v>
      </c>
      <c r="F2705" s="62">
        <v>2023</v>
      </c>
      <c r="G2705" s="62">
        <v>2023</v>
      </c>
      <c r="H2705" s="131">
        <v>2541.2937998847055</v>
      </c>
      <c r="I2705" s="131">
        <v>882.59219120148055</v>
      </c>
      <c r="J2705" s="131">
        <v>629.76273410221552</v>
      </c>
      <c r="K2705" s="131">
        <v>6723.4914712395966</v>
      </c>
      <c r="L2705" s="131">
        <v>7497.2889699946909</v>
      </c>
      <c r="M2705" s="131">
        <v>225.66411247841333</v>
      </c>
      <c r="N2705" s="131">
        <v>6102.0525516503858</v>
      </c>
      <c r="O2705" s="131">
        <v>771.46626051599969</v>
      </c>
      <c r="P2705" s="131">
        <v>852.34076367311877</v>
      </c>
      <c r="Q2705" s="131">
        <v>1271.7437501631166</v>
      </c>
      <c r="R2705" s="131">
        <v>3591.6227203808758</v>
      </c>
      <c r="S2705" s="131">
        <v>1075.9956757297687</v>
      </c>
      <c r="T2705" s="131">
        <v>3640.4108702718609</v>
      </c>
      <c r="U2705" s="131">
        <v>23678.658390037908</v>
      </c>
      <c r="V2705" s="131">
        <v>19166.367481153899</v>
      </c>
      <c r="W2705" s="131">
        <v>1430.9496735636069</v>
      </c>
      <c r="X2705" s="132">
        <v>26289.753530859663</v>
      </c>
      <c r="Y2705" s="131">
        <v>0</v>
      </c>
      <c r="Z2705" s="131">
        <v>0.32931691567825971</v>
      </c>
      <c r="AA2705" s="131">
        <v>1194.8608161093966</v>
      </c>
      <c r="AB2705" s="131">
        <v>835.83434940051188</v>
      </c>
      <c r="AC2705" s="131">
        <v>3862.3454901348473</v>
      </c>
      <c r="AD2705" s="131">
        <v>1309.2884579434092</v>
      </c>
      <c r="AE2705" s="131">
        <v>4540.4277832634498</v>
      </c>
      <c r="AF2705" s="131">
        <v>9491.5425449551312</v>
      </c>
      <c r="AG2705" s="131">
        <v>4664.0638737797553</v>
      </c>
      <c r="AH2705" s="43">
        <v>132270.14757940348</v>
      </c>
      <c r="AJ2705" s="69"/>
    </row>
    <row r="2706" spans="1:36">
      <c r="A2706" s="52">
        <v>0</v>
      </c>
      <c r="C2706" s="53"/>
      <c r="D2706" s="62">
        <v>2023</v>
      </c>
      <c r="E2706" s="62">
        <v>5</v>
      </c>
      <c r="F2706" s="62">
        <v>2023</v>
      </c>
      <c r="G2706" s="62">
        <v>2024</v>
      </c>
      <c r="H2706" s="131">
        <v>1951.9050596103998</v>
      </c>
      <c r="I2706" s="131">
        <v>945.11276780090236</v>
      </c>
      <c r="J2706" s="131">
        <v>679.26574427382252</v>
      </c>
      <c r="K2706" s="131">
        <v>9403.5603068151268</v>
      </c>
      <c r="L2706" s="131">
        <v>4301.3118999879007</v>
      </c>
      <c r="M2706" s="131">
        <v>228.10923153009821</v>
      </c>
      <c r="N2706" s="131">
        <v>9171.8521064189299</v>
      </c>
      <c r="O2706" s="131">
        <v>913.70510166634017</v>
      </c>
      <c r="P2706" s="131">
        <v>1279.3955897162537</v>
      </c>
      <c r="Q2706" s="131">
        <v>1538.5179624545019</v>
      </c>
      <c r="R2706" s="131">
        <v>7451.3663877209665</v>
      </c>
      <c r="S2706" s="131">
        <v>2036.8789774491299</v>
      </c>
      <c r="T2706" s="131">
        <v>2556.9341032046136</v>
      </c>
      <c r="U2706" s="131">
        <v>22785.241903238704</v>
      </c>
      <c r="V2706" s="131">
        <v>21516.218239442758</v>
      </c>
      <c r="W2706" s="131">
        <v>1977.3606891711402</v>
      </c>
      <c r="X2706" s="132">
        <v>27113.304016960166</v>
      </c>
      <c r="Y2706" s="131">
        <v>0.43974218626936651</v>
      </c>
      <c r="Z2706" s="131">
        <v>6.257021397886934</v>
      </c>
      <c r="AA2706" s="131">
        <v>1393.2825537955064</v>
      </c>
      <c r="AB2706" s="131">
        <v>1006.607850148352</v>
      </c>
      <c r="AC2706" s="131">
        <v>5001.3481461795382</v>
      </c>
      <c r="AD2706" s="131">
        <v>1575.7732827730129</v>
      </c>
      <c r="AE2706" s="131">
        <v>349.51640288080995</v>
      </c>
      <c r="AF2706" s="131">
        <v>11217.048730601417</v>
      </c>
      <c r="AG2706" s="131">
        <v>7109.1890792230879</v>
      </c>
      <c r="AH2706" s="43">
        <v>143509.50289664764</v>
      </c>
      <c r="AJ2706" s="69"/>
    </row>
    <row r="2707" spans="1:36">
      <c r="A2707" s="52">
        <v>0</v>
      </c>
      <c r="C2707" s="53"/>
      <c r="D2707" s="62">
        <v>2023</v>
      </c>
      <c r="E2707" s="62">
        <v>6</v>
      </c>
      <c r="F2707" s="62">
        <v>2023</v>
      </c>
      <c r="G2707" s="62">
        <v>2024</v>
      </c>
      <c r="H2707" s="131">
        <v>2659.8517657660886</v>
      </c>
      <c r="I2707" s="131">
        <v>952.41688661048101</v>
      </c>
      <c r="J2707" s="131">
        <v>585.67284696741615</v>
      </c>
      <c r="K2707" s="131">
        <v>20523.631951929085</v>
      </c>
      <c r="L2707" s="131">
        <v>4698.0811378311009</v>
      </c>
      <c r="M2707" s="131">
        <v>215.83269629143061</v>
      </c>
      <c r="N2707" s="131">
        <v>11026.546795298955</v>
      </c>
      <c r="O2707" s="131">
        <v>987.13033937321188</v>
      </c>
      <c r="P2707" s="131">
        <v>1608.1077471729157</v>
      </c>
      <c r="Q2707" s="131">
        <v>1779.0342202118213</v>
      </c>
      <c r="R2707" s="131">
        <v>8891.2129323606805</v>
      </c>
      <c r="S2707" s="131">
        <v>2072.7852853561776</v>
      </c>
      <c r="T2707" s="131">
        <v>2362.7951429945933</v>
      </c>
      <c r="U2707" s="131">
        <v>18056.331413809232</v>
      </c>
      <c r="V2707" s="131">
        <v>23074.631339833912</v>
      </c>
      <c r="W2707" s="131">
        <v>2271.9973430692939</v>
      </c>
      <c r="X2707" s="132">
        <v>27573.546880150854</v>
      </c>
      <c r="Y2707" s="131">
        <v>3.1828958244258909</v>
      </c>
      <c r="Z2707" s="131">
        <v>126.7046833072104</v>
      </c>
      <c r="AA2707" s="131">
        <v>1426.2507115704066</v>
      </c>
      <c r="AB2707" s="131">
        <v>1018.9909300206107</v>
      </c>
      <c r="AC2707" s="131">
        <v>5273.4884236416456</v>
      </c>
      <c r="AD2707" s="131">
        <v>1547.2698702243083</v>
      </c>
      <c r="AE2707" s="131">
        <v>389.43117608979833</v>
      </c>
      <c r="AF2707" s="131">
        <v>11455.923558724946</v>
      </c>
      <c r="AG2707" s="131">
        <v>8591.441987038128</v>
      </c>
      <c r="AH2707" s="43">
        <v>159172.29096146877</v>
      </c>
      <c r="AJ2707" s="69"/>
    </row>
    <row r="2708" spans="1:36">
      <c r="A2708" s="52">
        <v>0</v>
      </c>
      <c r="C2708" s="53"/>
      <c r="D2708" s="62">
        <v>2023</v>
      </c>
      <c r="E2708" s="62">
        <v>7</v>
      </c>
      <c r="F2708" s="62">
        <v>2024</v>
      </c>
      <c r="G2708" s="62">
        <v>2024</v>
      </c>
      <c r="H2708" s="131">
        <v>2325.944838570631</v>
      </c>
      <c r="I2708" s="131">
        <v>1022.8781795304078</v>
      </c>
      <c r="J2708" s="131">
        <v>718.537951905863</v>
      </c>
      <c r="K2708" s="131">
        <v>10800.023595812403</v>
      </c>
      <c r="L2708" s="131">
        <v>5096.9124072265386</v>
      </c>
      <c r="M2708" s="131">
        <v>217.56465561970734</v>
      </c>
      <c r="N2708" s="131">
        <v>11826.67447093688</v>
      </c>
      <c r="O2708" s="131">
        <v>1108.5967757544865</v>
      </c>
      <c r="P2708" s="131">
        <v>1279.7343130294105</v>
      </c>
      <c r="Q2708" s="131">
        <v>1914.5847175801316</v>
      </c>
      <c r="R2708" s="131">
        <v>8029.8388390196678</v>
      </c>
      <c r="S2708" s="131">
        <v>2198.5070947592499</v>
      </c>
      <c r="T2708" s="131">
        <v>2845.6070775950711</v>
      </c>
      <c r="U2708" s="131">
        <v>20783.92696200325</v>
      </c>
      <c r="V2708" s="131">
        <v>24420.01623508078</v>
      </c>
      <c r="W2708" s="131">
        <v>2558.5349098325541</v>
      </c>
      <c r="X2708" s="132">
        <v>27483.07049683755</v>
      </c>
      <c r="Y2708" s="131">
        <v>6.0307499831227398</v>
      </c>
      <c r="Z2708" s="131">
        <v>146.05205210330817</v>
      </c>
      <c r="AA2708" s="131">
        <v>1457.9932872718903</v>
      </c>
      <c r="AB2708" s="131">
        <v>1091.0764634214772</v>
      </c>
      <c r="AC2708" s="131">
        <v>6138.4733253186623</v>
      </c>
      <c r="AD2708" s="131">
        <v>1665.0885051693701</v>
      </c>
      <c r="AE2708" s="131">
        <v>382.96512263650345</v>
      </c>
      <c r="AF2708" s="131">
        <v>12242.081488600827</v>
      </c>
      <c r="AG2708" s="131">
        <v>9573.7017021327265</v>
      </c>
      <c r="AH2708" s="43">
        <v>157334.41621773245</v>
      </c>
      <c r="AJ2708" s="69"/>
    </row>
    <row r="2709" spans="1:36">
      <c r="A2709" s="52">
        <v>0</v>
      </c>
      <c r="C2709" s="53"/>
      <c r="D2709" s="62">
        <v>2023</v>
      </c>
      <c r="E2709" s="62">
        <v>8</v>
      </c>
      <c r="F2709" s="62">
        <v>2024</v>
      </c>
      <c r="G2709" s="62">
        <v>2024</v>
      </c>
      <c r="H2709" s="131">
        <v>2225.7127411920069</v>
      </c>
      <c r="I2709" s="131">
        <v>1103.5250326251601</v>
      </c>
      <c r="J2709" s="131">
        <v>693.04214240249848</v>
      </c>
      <c r="K2709" s="131">
        <v>10912.353820601194</v>
      </c>
      <c r="L2709" s="131">
        <v>5225.4457073160629</v>
      </c>
      <c r="M2709" s="131">
        <v>223.32087338721539</v>
      </c>
      <c r="N2709" s="131">
        <v>11898.574374777862</v>
      </c>
      <c r="O2709" s="131">
        <v>1134.9833439746512</v>
      </c>
      <c r="P2709" s="131">
        <v>1211.7261989322969</v>
      </c>
      <c r="Q2709" s="131">
        <v>1823.3589686202697</v>
      </c>
      <c r="R2709" s="131">
        <v>9265.2119196090007</v>
      </c>
      <c r="S2709" s="131">
        <v>2238.7897947657716</v>
      </c>
      <c r="T2709" s="131">
        <v>3013.4660260321425</v>
      </c>
      <c r="U2709" s="131">
        <v>22871.679937861729</v>
      </c>
      <c r="V2709" s="131">
        <v>24713.710627879875</v>
      </c>
      <c r="W2709" s="131">
        <v>2631.8334975099915</v>
      </c>
      <c r="X2709" s="132">
        <v>27604.445238363536</v>
      </c>
      <c r="Y2709" s="131">
        <v>18.19695046990855</v>
      </c>
      <c r="Z2709" s="131">
        <v>182.44157128575586</v>
      </c>
      <c r="AA2709" s="131">
        <v>1457.4622017067436</v>
      </c>
      <c r="AB2709" s="131">
        <v>1154.6398011688123</v>
      </c>
      <c r="AC2709" s="131">
        <v>6658.7221758516025</v>
      </c>
      <c r="AD2709" s="131">
        <v>1697.6347140152091</v>
      </c>
      <c r="AE2709" s="131">
        <v>502.25507093972396</v>
      </c>
      <c r="AF2709" s="131">
        <v>12559.124634547305</v>
      </c>
      <c r="AG2709" s="131">
        <v>9846.1003330140702</v>
      </c>
      <c r="AH2709" s="43">
        <v>162867.75769885036</v>
      </c>
      <c r="AJ2709" s="69"/>
    </row>
    <row r="2710" spans="1:36">
      <c r="A2710" s="52">
        <v>0</v>
      </c>
      <c r="C2710" s="53"/>
      <c r="D2710" s="62">
        <v>2023</v>
      </c>
      <c r="E2710" s="62">
        <v>9</v>
      </c>
      <c r="F2710" s="62">
        <v>2024</v>
      </c>
      <c r="G2710" s="62">
        <v>2024</v>
      </c>
      <c r="H2710" s="131">
        <v>1743.7584046947891</v>
      </c>
      <c r="I2710" s="131">
        <v>1045.6281642629947</v>
      </c>
      <c r="J2710" s="131">
        <v>621.50772147108353</v>
      </c>
      <c r="K2710" s="131">
        <v>10099.014726142881</v>
      </c>
      <c r="L2710" s="131">
        <v>4740.395743642659</v>
      </c>
      <c r="M2710" s="131">
        <v>214.61013676558815</v>
      </c>
      <c r="N2710" s="131">
        <v>10873.237532301759</v>
      </c>
      <c r="O2710" s="131">
        <v>1094.3608612891999</v>
      </c>
      <c r="P2710" s="131">
        <v>1092.5708645485336</v>
      </c>
      <c r="Q2710" s="131">
        <v>1674.2336041909514</v>
      </c>
      <c r="R2710" s="131">
        <v>8725.4795408458704</v>
      </c>
      <c r="S2710" s="131">
        <v>2049.2124460931022</v>
      </c>
      <c r="T2710" s="131">
        <v>2904.0523432140644</v>
      </c>
      <c r="U2710" s="131">
        <v>29252.508000266171</v>
      </c>
      <c r="V2710" s="131">
        <v>22479.223973053366</v>
      </c>
      <c r="W2710" s="131">
        <v>2373.4763161201959</v>
      </c>
      <c r="X2710" s="132">
        <v>27357.680540316942</v>
      </c>
      <c r="Y2710" s="131">
        <v>6.9311744597695384</v>
      </c>
      <c r="Z2710" s="131">
        <v>168.44560236942985</v>
      </c>
      <c r="AA2710" s="131">
        <v>1419.8368320528612</v>
      </c>
      <c r="AB2710" s="131">
        <v>1079.4938107652961</v>
      </c>
      <c r="AC2710" s="131">
        <v>6042.0023036542188</v>
      </c>
      <c r="AD2710" s="131">
        <v>1746.9636234558754</v>
      </c>
      <c r="AE2710" s="131">
        <v>1317.5719839397891</v>
      </c>
      <c r="AF2710" s="131">
        <v>11552.200637116895</v>
      </c>
      <c r="AG2710" s="131">
        <v>8587.4345320311259</v>
      </c>
      <c r="AH2710" s="43">
        <v>160261.83141906542</v>
      </c>
      <c r="AJ2710" s="69"/>
    </row>
    <row r="2711" spans="1:36">
      <c r="A2711" s="52">
        <v>0</v>
      </c>
      <c r="C2711" s="53"/>
      <c r="D2711" s="62">
        <v>2023</v>
      </c>
      <c r="E2711" s="62">
        <v>10</v>
      </c>
      <c r="F2711" s="62">
        <v>2024</v>
      </c>
      <c r="G2711" s="62">
        <v>2024</v>
      </c>
      <c r="H2711" s="131">
        <v>1575.9046527972528</v>
      </c>
      <c r="I2711" s="131">
        <v>886.44528139919419</v>
      </c>
      <c r="J2711" s="131">
        <v>1403.8934595960941</v>
      </c>
      <c r="K2711" s="131">
        <v>8229.5232750792002</v>
      </c>
      <c r="L2711" s="131">
        <v>4082.521760497274</v>
      </c>
      <c r="M2711" s="131">
        <v>229.9940107991053</v>
      </c>
      <c r="N2711" s="131">
        <v>8063.5268439409101</v>
      </c>
      <c r="O2711" s="131">
        <v>814.41461091690599</v>
      </c>
      <c r="P2711" s="131">
        <v>780.79487274970279</v>
      </c>
      <c r="Q2711" s="131">
        <v>1393.2239473660034</v>
      </c>
      <c r="R2711" s="131">
        <v>5504.4084152741079</v>
      </c>
      <c r="S2711" s="131">
        <v>1888.9768171782696</v>
      </c>
      <c r="T2711" s="131">
        <v>4324.5054865924703</v>
      </c>
      <c r="U2711" s="131">
        <v>29971.456248495197</v>
      </c>
      <c r="V2711" s="131">
        <v>20464.749448917071</v>
      </c>
      <c r="W2711" s="131">
        <v>1620.0023376438583</v>
      </c>
      <c r="X2711" s="132">
        <v>27087.644235486448</v>
      </c>
      <c r="Y2711" s="131">
        <v>1.4658072875645549</v>
      </c>
      <c r="Z2711" s="131">
        <v>40.711803700724857</v>
      </c>
      <c r="AA2711" s="131">
        <v>1412.8101614986069</v>
      </c>
      <c r="AB2711" s="131">
        <v>987.821352547473</v>
      </c>
      <c r="AC2711" s="131">
        <v>6539.095605685151</v>
      </c>
      <c r="AD2711" s="131">
        <v>1572.6137865071851</v>
      </c>
      <c r="AE2711" s="131">
        <v>6969.3570734433506</v>
      </c>
      <c r="AF2711" s="131">
        <v>10203.27276971247</v>
      </c>
      <c r="AG2711" s="131">
        <v>5739.9391819658485</v>
      </c>
      <c r="AH2711" s="43">
        <v>151789.07324707747</v>
      </c>
      <c r="AJ2711" s="69"/>
    </row>
    <row r="2712" spans="1:36">
      <c r="A2712" s="52">
        <v>0</v>
      </c>
      <c r="C2712" s="53"/>
      <c r="D2712" s="62">
        <v>2023</v>
      </c>
      <c r="E2712" s="62">
        <v>11</v>
      </c>
      <c r="F2712" s="62">
        <v>2024</v>
      </c>
      <c r="G2712" s="62">
        <v>2024</v>
      </c>
      <c r="H2712" s="131">
        <v>1790.2933065915322</v>
      </c>
      <c r="I2712" s="131">
        <v>797.05358881223992</v>
      </c>
      <c r="J2712" s="131">
        <v>1529.8027014322429</v>
      </c>
      <c r="K2712" s="131">
        <v>6402.5125084729407</v>
      </c>
      <c r="L2712" s="131">
        <v>6302.298726481883</v>
      </c>
      <c r="M2712" s="131">
        <v>226.07163232036086</v>
      </c>
      <c r="N2712" s="131">
        <v>5317.1189503722217</v>
      </c>
      <c r="O2712" s="131">
        <v>672.89759078170687</v>
      </c>
      <c r="P2712" s="131">
        <v>536.612999887461</v>
      </c>
      <c r="Q2712" s="131">
        <v>1205.2235986768162</v>
      </c>
      <c r="R2712" s="131">
        <v>3865.9058813251718</v>
      </c>
      <c r="S2712" s="131">
        <v>1576.0316275802761</v>
      </c>
      <c r="T2712" s="131">
        <v>3515.7473778052549</v>
      </c>
      <c r="U2712" s="131">
        <v>24397.397142303224</v>
      </c>
      <c r="V2712" s="131">
        <v>16618.121504578896</v>
      </c>
      <c r="W2712" s="131">
        <v>1251.7712390039792</v>
      </c>
      <c r="X2712" s="132">
        <v>26794.776980621275</v>
      </c>
      <c r="Y2712" s="131">
        <v>0</v>
      </c>
      <c r="Z2712" s="131">
        <v>0.41164614459782456</v>
      </c>
      <c r="AA2712" s="131">
        <v>1287.0654407660877</v>
      </c>
      <c r="AB2712" s="131">
        <v>938.33611701232553</v>
      </c>
      <c r="AC2712" s="131">
        <v>5182.6811239756635</v>
      </c>
      <c r="AD2712" s="131">
        <v>1317.4419966939322</v>
      </c>
      <c r="AE2712" s="131">
        <v>5345.0145426950739</v>
      </c>
      <c r="AF2712" s="131">
        <v>8774.7432655983594</v>
      </c>
      <c r="AG2712" s="131">
        <v>4456.0733485965311</v>
      </c>
      <c r="AH2712" s="43">
        <v>130101.40483853006</v>
      </c>
      <c r="AJ2712" s="69"/>
    </row>
    <row r="2713" spans="1:36">
      <c r="A2713" s="52">
        <v>0</v>
      </c>
      <c r="C2713" s="53"/>
      <c r="D2713" s="62">
        <v>2023</v>
      </c>
      <c r="E2713" s="62">
        <v>12</v>
      </c>
      <c r="F2713" s="62">
        <v>2024</v>
      </c>
      <c r="G2713" s="62">
        <v>2024</v>
      </c>
      <c r="H2713" s="131">
        <v>1613.2766204426164</v>
      </c>
      <c r="I2713" s="131">
        <v>691.57943279135077</v>
      </c>
      <c r="J2713" s="131">
        <v>932.03152447756133</v>
      </c>
      <c r="K2713" s="131">
        <v>5105.0984121623596</v>
      </c>
      <c r="L2713" s="131">
        <v>5067.7432525605</v>
      </c>
      <c r="M2713" s="131">
        <v>219.2966149479841</v>
      </c>
      <c r="N2713" s="131">
        <v>4309.4324991269714</v>
      </c>
      <c r="O2713" s="131">
        <v>582.30905338147568</v>
      </c>
      <c r="P2713" s="131">
        <v>531.08051910590268</v>
      </c>
      <c r="Q2713" s="131">
        <v>1115.3850624093197</v>
      </c>
      <c r="R2713" s="131">
        <v>3759.2090853317582</v>
      </c>
      <c r="S2713" s="131">
        <v>1248.5979277741751</v>
      </c>
      <c r="T2713" s="131">
        <v>2744.2254547132316</v>
      </c>
      <c r="U2713" s="131">
        <v>16554.622446807865</v>
      </c>
      <c r="V2713" s="131">
        <v>14112.481169032742</v>
      </c>
      <c r="W2713" s="131">
        <v>978.39931160155038</v>
      </c>
      <c r="X2713" s="132">
        <v>25966.212868430015</v>
      </c>
      <c r="Y2713" s="131">
        <v>0.16752083286452057</v>
      </c>
      <c r="Z2713" s="131">
        <v>33.26100848350422</v>
      </c>
      <c r="AA2713" s="131">
        <v>526.18323685342693</v>
      </c>
      <c r="AB2713" s="131">
        <v>444.56669260024967</v>
      </c>
      <c r="AC2713" s="131">
        <v>5266.9172544721569</v>
      </c>
      <c r="AD2713" s="131">
        <v>1182.229145747754</v>
      </c>
      <c r="AE2713" s="131">
        <v>733.49512308566773</v>
      </c>
      <c r="AF2713" s="131">
        <v>8397.0812184421357</v>
      </c>
      <c r="AG2713" s="131">
        <v>3334.0581530325253</v>
      </c>
      <c r="AH2713" s="43">
        <v>105448.94060864765</v>
      </c>
      <c r="AJ2713" s="69"/>
    </row>
    <row r="2714" spans="1:36">
      <c r="A2714" s="52">
        <v>0</v>
      </c>
      <c r="C2714" s="53"/>
      <c r="D2714" s="62">
        <v>2024</v>
      </c>
      <c r="E2714" s="62">
        <v>1</v>
      </c>
      <c r="F2714" s="62">
        <v>2024</v>
      </c>
      <c r="G2714" s="62">
        <v>2024</v>
      </c>
      <c r="H2714" s="131">
        <v>1847.9917834058938</v>
      </c>
      <c r="I2714" s="131">
        <v>741.36805917224046</v>
      </c>
      <c r="J2714" s="131">
        <v>477.54571430718113</v>
      </c>
      <c r="K2714" s="131">
        <v>6138.0089625890487</v>
      </c>
      <c r="L2714" s="131">
        <v>5201.3457135492781</v>
      </c>
      <c r="M2714" s="131">
        <v>206.15410004517813</v>
      </c>
      <c r="N2714" s="131">
        <v>4772.9044024611394</v>
      </c>
      <c r="O2714" s="131">
        <v>758.47348224345671</v>
      </c>
      <c r="P2714" s="131">
        <v>494.08440612446248</v>
      </c>
      <c r="Q2714" s="131">
        <v>1106.7314975188481</v>
      </c>
      <c r="R2714" s="131">
        <v>3762.6564777709636</v>
      </c>
      <c r="S2714" s="131">
        <v>1415.2986813814123</v>
      </c>
      <c r="T2714" s="131">
        <v>1861.9573411639385</v>
      </c>
      <c r="U2714" s="131">
        <v>24785.844558197583</v>
      </c>
      <c r="V2714" s="131">
        <v>11107.13911307616</v>
      </c>
      <c r="W2714" s="131">
        <v>1181.9489718319305</v>
      </c>
      <c r="X2714" s="132">
        <v>25870.571864755242</v>
      </c>
      <c r="Y2714" s="131">
        <v>0</v>
      </c>
      <c r="Z2714" s="131">
        <v>0.28815230121847712</v>
      </c>
      <c r="AA2714" s="131">
        <v>1234.569675288087</v>
      </c>
      <c r="AB2714" s="131">
        <v>768.59846324999762</v>
      </c>
      <c r="AC2714" s="131">
        <v>3346.7277493023071</v>
      </c>
      <c r="AD2714" s="131">
        <v>1175.8761801379712</v>
      </c>
      <c r="AE2714" s="131">
        <v>586.97784699803219</v>
      </c>
      <c r="AF2714" s="131">
        <v>8900.1761476863467</v>
      </c>
      <c r="AG2714" s="131">
        <v>3629.1656956202132</v>
      </c>
      <c r="AH2714" s="43">
        <v>111372.40504017816</v>
      </c>
      <c r="AJ2714" s="69"/>
    </row>
    <row r="2715" spans="1:36">
      <c r="A2715" s="52">
        <v>0</v>
      </c>
      <c r="C2715" s="53"/>
      <c r="D2715" s="62">
        <v>2024</v>
      </c>
      <c r="E2715" s="62">
        <v>2</v>
      </c>
      <c r="F2715" s="62">
        <v>2024</v>
      </c>
      <c r="G2715" s="62">
        <v>2024</v>
      </c>
      <c r="H2715" s="131">
        <v>2359.1554736302151</v>
      </c>
      <c r="I2715" s="131">
        <v>680.72376997344475</v>
      </c>
      <c r="J2715" s="131">
        <v>535.30373710992001</v>
      </c>
      <c r="K2715" s="131">
        <v>3376.2990161242028</v>
      </c>
      <c r="L2715" s="131">
        <v>6148.6344168494516</v>
      </c>
      <c r="M2715" s="131">
        <v>203.35240113178924</v>
      </c>
      <c r="N2715" s="131">
        <v>4308.2745211734564</v>
      </c>
      <c r="O2715" s="131">
        <v>621.96910804673848</v>
      </c>
      <c r="P2715" s="131">
        <v>481.02474060609046</v>
      </c>
      <c r="Q2715" s="131">
        <v>978.6124967167824</v>
      </c>
      <c r="R2715" s="131">
        <v>2390.3357325341899</v>
      </c>
      <c r="S2715" s="131">
        <v>1108.553380591007</v>
      </c>
      <c r="T2715" s="131">
        <v>1307.2270081481952</v>
      </c>
      <c r="U2715" s="131">
        <v>16552.778882327293</v>
      </c>
      <c r="V2715" s="131">
        <v>10585.894384235698</v>
      </c>
      <c r="W2715" s="131">
        <v>1050.6254174209423</v>
      </c>
      <c r="X2715" s="132">
        <v>25732.298090972516</v>
      </c>
      <c r="Y2715" s="131">
        <v>0</v>
      </c>
      <c r="Z2715" s="131">
        <v>2.4698768675869474</v>
      </c>
      <c r="AA2715" s="131">
        <v>1231.5465728403267</v>
      </c>
      <c r="AB2715" s="131">
        <v>670.75800707298856</v>
      </c>
      <c r="AC2715" s="131">
        <v>3569.1461800486172</v>
      </c>
      <c r="AD2715" s="131">
        <v>988.31081579780766</v>
      </c>
      <c r="AE2715" s="131">
        <v>232.91773087977171</v>
      </c>
      <c r="AF2715" s="131">
        <v>8172.9590871528162</v>
      </c>
      <c r="AG2715" s="131">
        <v>2862.1893517576182</v>
      </c>
      <c r="AH2715" s="43">
        <v>96151.360200009454</v>
      </c>
      <c r="AJ2715" s="69"/>
    </row>
    <row r="2716" spans="1:36">
      <c r="A2716" s="52">
        <v>0</v>
      </c>
      <c r="C2716" s="53"/>
      <c r="D2716" s="62">
        <v>2024</v>
      </c>
      <c r="E2716" s="62">
        <v>3</v>
      </c>
      <c r="F2716" s="62">
        <v>2024</v>
      </c>
      <c r="G2716" s="62">
        <v>2024</v>
      </c>
      <c r="H2716" s="131">
        <v>2676.2170064159313</v>
      </c>
      <c r="I2716" s="131">
        <v>791.89379846051918</v>
      </c>
      <c r="J2716" s="131">
        <v>464.22943163663399</v>
      </c>
      <c r="K2716" s="131">
        <v>5868.4164230959404</v>
      </c>
      <c r="L2716" s="131">
        <v>5521.175399099584</v>
      </c>
      <c r="M2716" s="131">
        <v>234.93518888271845</v>
      </c>
      <c r="N2716" s="131">
        <v>4794.449810444723</v>
      </c>
      <c r="O2716" s="131">
        <v>677.87013555268004</v>
      </c>
      <c r="P2716" s="131">
        <v>783.76811072074429</v>
      </c>
      <c r="Q2716" s="131">
        <v>1112.7427525190994</v>
      </c>
      <c r="R2716" s="131">
        <v>3233.2231839199621</v>
      </c>
      <c r="S2716" s="131">
        <v>1356.2173880385135</v>
      </c>
      <c r="T2716" s="131">
        <v>1584.6847099087884</v>
      </c>
      <c r="U2716" s="131">
        <v>23324.23311864859</v>
      </c>
      <c r="V2716" s="131">
        <v>13061.344946390198</v>
      </c>
      <c r="W2716" s="131">
        <v>1185.4622744703545</v>
      </c>
      <c r="X2716" s="132">
        <v>25910.828786236285</v>
      </c>
      <c r="Y2716" s="131">
        <v>0</v>
      </c>
      <c r="Z2716" s="131">
        <v>6.0100337111282389</v>
      </c>
      <c r="AA2716" s="131">
        <v>1377.6768087273379</v>
      </c>
      <c r="AB2716" s="131">
        <v>701.36257709948313</v>
      </c>
      <c r="AC2716" s="131">
        <v>2582.6572312995795</v>
      </c>
      <c r="AD2716" s="131">
        <v>1150.0566407613139</v>
      </c>
      <c r="AE2716" s="131">
        <v>2335.0841360064032</v>
      </c>
      <c r="AF2716" s="131">
        <v>9197.8520091632727</v>
      </c>
      <c r="AG2716" s="131">
        <v>3588.4773911797529</v>
      </c>
      <c r="AH2716" s="43">
        <v>113520.86929238953</v>
      </c>
      <c r="AJ2716" s="69"/>
    </row>
    <row r="2717" spans="1:36">
      <c r="A2717" s="52">
        <v>0</v>
      </c>
      <c r="C2717" s="53"/>
      <c r="D2717" s="62">
        <v>2024</v>
      </c>
      <c r="E2717" s="62">
        <v>4</v>
      </c>
      <c r="F2717" s="62">
        <v>2024</v>
      </c>
      <c r="G2717" s="62">
        <v>2024</v>
      </c>
      <c r="H2717" s="131">
        <v>2541.2937998847055</v>
      </c>
      <c r="I2717" s="131">
        <v>882.59219120148055</v>
      </c>
      <c r="J2717" s="131">
        <v>629.76273410221552</v>
      </c>
      <c r="K2717" s="131">
        <v>6723.4914712395966</v>
      </c>
      <c r="L2717" s="131">
        <v>7497.2889699946909</v>
      </c>
      <c r="M2717" s="131">
        <v>225.66411247841333</v>
      </c>
      <c r="N2717" s="131">
        <v>6102.0525516503858</v>
      </c>
      <c r="O2717" s="131">
        <v>771.46626051599969</v>
      </c>
      <c r="P2717" s="131">
        <v>852.34076367311877</v>
      </c>
      <c r="Q2717" s="131">
        <v>1271.7437501631166</v>
      </c>
      <c r="R2717" s="131">
        <v>3591.6227203808758</v>
      </c>
      <c r="S2717" s="131">
        <v>1075.9956757297687</v>
      </c>
      <c r="T2717" s="131">
        <v>3640.4108702718609</v>
      </c>
      <c r="U2717" s="131">
        <v>23678.658390037908</v>
      </c>
      <c r="V2717" s="131">
        <v>19166.367481153899</v>
      </c>
      <c r="W2717" s="131">
        <v>1430.9496735636069</v>
      </c>
      <c r="X2717" s="132">
        <v>26289.753530859663</v>
      </c>
      <c r="Y2717" s="131">
        <v>0</v>
      </c>
      <c r="Z2717" s="131">
        <v>0.32931691567825971</v>
      </c>
      <c r="AA2717" s="131">
        <v>1194.8608161093966</v>
      </c>
      <c r="AB2717" s="131">
        <v>835.83434940051188</v>
      </c>
      <c r="AC2717" s="131">
        <v>3862.3454901348473</v>
      </c>
      <c r="AD2717" s="131">
        <v>1309.2884579434092</v>
      </c>
      <c r="AE2717" s="131">
        <v>4540.4277832634498</v>
      </c>
      <c r="AF2717" s="131">
        <v>9491.5425449551312</v>
      </c>
      <c r="AG2717" s="131">
        <v>4664.0638737797553</v>
      </c>
      <c r="AH2717" s="43">
        <v>132270.14757940348</v>
      </c>
      <c r="AJ2717" s="69"/>
    </row>
    <row r="2718" spans="1:36">
      <c r="A2718" s="52">
        <v>0</v>
      </c>
      <c r="C2718" s="53"/>
      <c r="D2718" s="62">
        <v>2024</v>
      </c>
      <c r="E2718" s="62">
        <v>5</v>
      </c>
      <c r="F2718" s="62">
        <v>2024</v>
      </c>
      <c r="G2718" s="62">
        <v>2025</v>
      </c>
      <c r="H2718" s="131">
        <v>1951.9050596103998</v>
      </c>
      <c r="I2718" s="131">
        <v>945.11276780090236</v>
      </c>
      <c r="J2718" s="131">
        <v>679.26574427382252</v>
      </c>
      <c r="K2718" s="131">
        <v>9403.5603068151268</v>
      </c>
      <c r="L2718" s="131">
        <v>4301.3118999879007</v>
      </c>
      <c r="M2718" s="131">
        <v>228.10923153009821</v>
      </c>
      <c r="N2718" s="131">
        <v>9171.8521064189299</v>
      </c>
      <c r="O2718" s="131">
        <v>913.70510166634017</v>
      </c>
      <c r="P2718" s="131">
        <v>1279.3955897162537</v>
      </c>
      <c r="Q2718" s="131">
        <v>1538.5179624545019</v>
      </c>
      <c r="R2718" s="131">
        <v>7451.3663877209665</v>
      </c>
      <c r="S2718" s="131">
        <v>2036.8789774491299</v>
      </c>
      <c r="T2718" s="131">
        <v>2556.9341032046136</v>
      </c>
      <c r="U2718" s="131">
        <v>22785.241903238704</v>
      </c>
      <c r="V2718" s="131">
        <v>21516.218239442758</v>
      </c>
      <c r="W2718" s="131">
        <v>1977.3606891711402</v>
      </c>
      <c r="X2718" s="132">
        <v>27113.304016960166</v>
      </c>
      <c r="Y2718" s="131">
        <v>0.43974218626936651</v>
      </c>
      <c r="Z2718" s="131">
        <v>6.257021397886934</v>
      </c>
      <c r="AA2718" s="131">
        <v>1393.2825537955064</v>
      </c>
      <c r="AB2718" s="131">
        <v>1006.607850148352</v>
      </c>
      <c r="AC2718" s="131">
        <v>5001.3481461795382</v>
      </c>
      <c r="AD2718" s="131">
        <v>1575.7732827730129</v>
      </c>
      <c r="AE2718" s="131">
        <v>349.51640288080995</v>
      </c>
      <c r="AF2718" s="131">
        <v>11217.048730601417</v>
      </c>
      <c r="AG2718" s="131">
        <v>7109.1890792230879</v>
      </c>
      <c r="AH2718" s="43">
        <v>143509.50289664764</v>
      </c>
      <c r="AJ2718" s="69"/>
    </row>
    <row r="2719" spans="1:36">
      <c r="A2719" s="52">
        <v>0</v>
      </c>
      <c r="C2719" s="53"/>
      <c r="D2719" s="62">
        <v>2024</v>
      </c>
      <c r="E2719" s="62">
        <v>6</v>
      </c>
      <c r="F2719" s="62">
        <v>2024</v>
      </c>
      <c r="G2719" s="62">
        <v>2025</v>
      </c>
      <c r="H2719" s="131">
        <v>2659.8517657660886</v>
      </c>
      <c r="I2719" s="131">
        <v>952.41688661048101</v>
      </c>
      <c r="J2719" s="131">
        <v>585.67284696741615</v>
      </c>
      <c r="K2719" s="131">
        <v>20523.631951929085</v>
      </c>
      <c r="L2719" s="131">
        <v>4698.0811378311009</v>
      </c>
      <c r="M2719" s="131">
        <v>215.83269629143061</v>
      </c>
      <c r="N2719" s="131">
        <v>11026.546795298955</v>
      </c>
      <c r="O2719" s="131">
        <v>987.13033937321188</v>
      </c>
      <c r="P2719" s="131">
        <v>1608.1077471729157</v>
      </c>
      <c r="Q2719" s="131">
        <v>1779.0342202118213</v>
      </c>
      <c r="R2719" s="131">
        <v>8891.2129323606805</v>
      </c>
      <c r="S2719" s="131">
        <v>2072.7852853561776</v>
      </c>
      <c r="T2719" s="131">
        <v>2362.7951429945933</v>
      </c>
      <c r="U2719" s="131">
        <v>18056.331413809232</v>
      </c>
      <c r="V2719" s="131">
        <v>23074.631339833912</v>
      </c>
      <c r="W2719" s="131">
        <v>2271.9973430692939</v>
      </c>
      <c r="X2719" s="132">
        <v>27573.546880150854</v>
      </c>
      <c r="Y2719" s="131">
        <v>3.1828958244258909</v>
      </c>
      <c r="Z2719" s="131">
        <v>126.7046833072104</v>
      </c>
      <c r="AA2719" s="131">
        <v>1426.2507115704066</v>
      </c>
      <c r="AB2719" s="131">
        <v>1018.9909300206107</v>
      </c>
      <c r="AC2719" s="131">
        <v>5273.4884236416456</v>
      </c>
      <c r="AD2719" s="131">
        <v>1547.2698702243083</v>
      </c>
      <c r="AE2719" s="131">
        <v>389.43117608979833</v>
      </c>
      <c r="AF2719" s="131">
        <v>11455.923558724946</v>
      </c>
      <c r="AG2719" s="131">
        <v>8591.441987038128</v>
      </c>
      <c r="AH2719" s="43">
        <v>159172.29096146877</v>
      </c>
      <c r="AJ2719" s="69"/>
    </row>
    <row r="2720" spans="1:36">
      <c r="A2720" s="52">
        <v>0</v>
      </c>
      <c r="C2720" s="53"/>
      <c r="D2720" s="62">
        <v>2024</v>
      </c>
      <c r="E2720" s="62">
        <v>7</v>
      </c>
      <c r="F2720" s="62">
        <v>2025</v>
      </c>
      <c r="G2720" s="62">
        <v>2025</v>
      </c>
      <c r="H2720" s="131">
        <v>2325.944838570631</v>
      </c>
      <c r="I2720" s="131">
        <v>1022.8781795304078</v>
      </c>
      <c r="J2720" s="131">
        <v>718.537951905863</v>
      </c>
      <c r="K2720" s="131">
        <v>10800.023595812403</v>
      </c>
      <c r="L2720" s="131">
        <v>5096.9124072265386</v>
      </c>
      <c r="M2720" s="131">
        <v>217.56465561970734</v>
      </c>
      <c r="N2720" s="131">
        <v>11826.67447093688</v>
      </c>
      <c r="O2720" s="131">
        <v>1108.5967757544865</v>
      </c>
      <c r="P2720" s="131">
        <v>1279.7343130294105</v>
      </c>
      <c r="Q2720" s="131">
        <v>1914.5847175801316</v>
      </c>
      <c r="R2720" s="131">
        <v>8029.8388390196678</v>
      </c>
      <c r="S2720" s="131">
        <v>2198.5070947592499</v>
      </c>
      <c r="T2720" s="131">
        <v>2845.6070775950711</v>
      </c>
      <c r="U2720" s="131">
        <v>20783.92696200325</v>
      </c>
      <c r="V2720" s="131">
        <v>24420.01623508078</v>
      </c>
      <c r="W2720" s="131">
        <v>2558.5349098325541</v>
      </c>
      <c r="X2720" s="132">
        <v>27483.07049683755</v>
      </c>
      <c r="Y2720" s="131">
        <v>6.0307499831227398</v>
      </c>
      <c r="Z2720" s="131">
        <v>146.05205210330817</v>
      </c>
      <c r="AA2720" s="131">
        <v>1457.9932872718903</v>
      </c>
      <c r="AB2720" s="131">
        <v>1091.0764634214772</v>
      </c>
      <c r="AC2720" s="131">
        <v>6138.4733253186623</v>
      </c>
      <c r="AD2720" s="131">
        <v>1665.0885051693701</v>
      </c>
      <c r="AE2720" s="131">
        <v>382.96512263650345</v>
      </c>
      <c r="AF2720" s="131">
        <v>12242.081488600827</v>
      </c>
      <c r="AG2720" s="131">
        <v>9573.7017021327265</v>
      </c>
      <c r="AH2720" s="43">
        <v>157334.41621773245</v>
      </c>
      <c r="AJ2720" s="69"/>
    </row>
    <row r="2721" spans="1:36">
      <c r="A2721" s="52">
        <v>0</v>
      </c>
      <c r="C2721" s="53"/>
      <c r="D2721" s="62">
        <v>2024</v>
      </c>
      <c r="E2721" s="62">
        <v>8</v>
      </c>
      <c r="F2721" s="62">
        <v>2025</v>
      </c>
      <c r="G2721" s="62">
        <v>2025</v>
      </c>
      <c r="H2721" s="131">
        <v>2225.7127411920069</v>
      </c>
      <c r="I2721" s="131">
        <v>1103.5250326251601</v>
      </c>
      <c r="J2721" s="131">
        <v>693.04214240249848</v>
      </c>
      <c r="K2721" s="131">
        <v>10912.353820601194</v>
      </c>
      <c r="L2721" s="131">
        <v>5225.4457073160629</v>
      </c>
      <c r="M2721" s="131">
        <v>223.32087338721539</v>
      </c>
      <c r="N2721" s="131">
        <v>11898.574374777862</v>
      </c>
      <c r="O2721" s="131">
        <v>1134.9833439746512</v>
      </c>
      <c r="P2721" s="131">
        <v>1211.7261989322969</v>
      </c>
      <c r="Q2721" s="131">
        <v>1823.3589686202697</v>
      </c>
      <c r="R2721" s="131">
        <v>9265.2119196090007</v>
      </c>
      <c r="S2721" s="131">
        <v>2238.7897947657716</v>
      </c>
      <c r="T2721" s="131">
        <v>3013.4660260321425</v>
      </c>
      <c r="U2721" s="131">
        <v>22871.679937861729</v>
      </c>
      <c r="V2721" s="131">
        <v>24713.710627879875</v>
      </c>
      <c r="W2721" s="131">
        <v>2631.8334975099915</v>
      </c>
      <c r="X2721" s="132">
        <v>27604.445238363536</v>
      </c>
      <c r="Y2721" s="131">
        <v>18.19695046990855</v>
      </c>
      <c r="Z2721" s="131">
        <v>182.44157128575586</v>
      </c>
      <c r="AA2721" s="131">
        <v>1457.4622017067436</v>
      </c>
      <c r="AB2721" s="131">
        <v>1154.6398011688123</v>
      </c>
      <c r="AC2721" s="131">
        <v>6658.7221758516025</v>
      </c>
      <c r="AD2721" s="131">
        <v>1697.6347140152091</v>
      </c>
      <c r="AE2721" s="131">
        <v>502.25507093972396</v>
      </c>
      <c r="AF2721" s="131">
        <v>12559.124634547305</v>
      </c>
      <c r="AG2721" s="131">
        <v>9846.1003330140702</v>
      </c>
      <c r="AH2721" s="43">
        <v>162867.75769885036</v>
      </c>
      <c r="AJ2721" s="69"/>
    </row>
    <row r="2722" spans="1:36">
      <c r="A2722" s="52">
        <v>0</v>
      </c>
      <c r="C2722" s="53"/>
      <c r="D2722" s="62">
        <v>2024</v>
      </c>
      <c r="E2722" s="62">
        <v>9</v>
      </c>
      <c r="F2722" s="62">
        <v>2025</v>
      </c>
      <c r="G2722" s="62">
        <v>2025</v>
      </c>
      <c r="H2722" s="131">
        <v>1743.7584046947891</v>
      </c>
      <c r="I2722" s="131">
        <v>1045.6281642629947</v>
      </c>
      <c r="J2722" s="131">
        <v>621.50772147108353</v>
      </c>
      <c r="K2722" s="131">
        <v>10099.014726142881</v>
      </c>
      <c r="L2722" s="131">
        <v>4740.395743642659</v>
      </c>
      <c r="M2722" s="131">
        <v>214.61013676558815</v>
      </c>
      <c r="N2722" s="131">
        <v>10873.237532301759</v>
      </c>
      <c r="O2722" s="131">
        <v>1094.3608612891999</v>
      </c>
      <c r="P2722" s="131">
        <v>1092.5708645485336</v>
      </c>
      <c r="Q2722" s="131">
        <v>1674.2336041909514</v>
      </c>
      <c r="R2722" s="131">
        <v>8725.4795408458704</v>
      </c>
      <c r="S2722" s="131">
        <v>2049.2124460931022</v>
      </c>
      <c r="T2722" s="131">
        <v>2904.0523432140644</v>
      </c>
      <c r="U2722" s="131">
        <v>29252.508000266171</v>
      </c>
      <c r="V2722" s="131">
        <v>22479.223973053366</v>
      </c>
      <c r="W2722" s="131">
        <v>2373.4763161201959</v>
      </c>
      <c r="X2722" s="132">
        <v>27357.680540316942</v>
      </c>
      <c r="Y2722" s="131">
        <v>6.9311744597695384</v>
      </c>
      <c r="Z2722" s="131">
        <v>168.44560236942985</v>
      </c>
      <c r="AA2722" s="131">
        <v>1419.8368320528612</v>
      </c>
      <c r="AB2722" s="131">
        <v>1079.4938107652961</v>
      </c>
      <c r="AC2722" s="131">
        <v>6042.0023036542188</v>
      </c>
      <c r="AD2722" s="131">
        <v>1746.9636234558754</v>
      </c>
      <c r="AE2722" s="131">
        <v>1317.5719839397891</v>
      </c>
      <c r="AF2722" s="131">
        <v>11552.200637116895</v>
      </c>
      <c r="AG2722" s="131">
        <v>8587.4345320311259</v>
      </c>
      <c r="AH2722" s="43">
        <v>160261.83141906542</v>
      </c>
      <c r="AJ2722" s="69"/>
    </row>
    <row r="2723" spans="1:36">
      <c r="A2723" s="52">
        <v>0</v>
      </c>
      <c r="C2723" s="53"/>
      <c r="D2723" s="62">
        <v>2024</v>
      </c>
      <c r="E2723" s="62">
        <v>10</v>
      </c>
      <c r="F2723" s="62">
        <v>2025</v>
      </c>
      <c r="G2723" s="62">
        <v>2025</v>
      </c>
      <c r="H2723" s="131">
        <v>1575.9046527972528</v>
      </c>
      <c r="I2723" s="131">
        <v>886.44528139919419</v>
      </c>
      <c r="J2723" s="131">
        <v>1403.8934595960941</v>
      </c>
      <c r="K2723" s="131">
        <v>8229.5232750792002</v>
      </c>
      <c r="L2723" s="131">
        <v>4082.521760497274</v>
      </c>
      <c r="M2723" s="131">
        <v>229.9940107991053</v>
      </c>
      <c r="N2723" s="131">
        <v>8063.5268439409101</v>
      </c>
      <c r="O2723" s="131">
        <v>814.41461091690599</v>
      </c>
      <c r="P2723" s="131">
        <v>780.79487274970279</v>
      </c>
      <c r="Q2723" s="131">
        <v>1393.2239473660034</v>
      </c>
      <c r="R2723" s="131">
        <v>5504.4084152741079</v>
      </c>
      <c r="S2723" s="131">
        <v>1888.9768171782696</v>
      </c>
      <c r="T2723" s="131">
        <v>4324.5054865924703</v>
      </c>
      <c r="U2723" s="131">
        <v>29971.456248495197</v>
      </c>
      <c r="V2723" s="131">
        <v>20464.749448917071</v>
      </c>
      <c r="W2723" s="131">
        <v>1620.0023376438583</v>
      </c>
      <c r="X2723" s="132">
        <v>27087.644235486448</v>
      </c>
      <c r="Y2723" s="131">
        <v>1.4658072875645549</v>
      </c>
      <c r="Z2723" s="131">
        <v>40.711803700724857</v>
      </c>
      <c r="AA2723" s="131">
        <v>1412.8101614986069</v>
      </c>
      <c r="AB2723" s="131">
        <v>987.821352547473</v>
      </c>
      <c r="AC2723" s="131">
        <v>6539.095605685151</v>
      </c>
      <c r="AD2723" s="131">
        <v>1572.6137865071851</v>
      </c>
      <c r="AE2723" s="131">
        <v>6969.3570734433506</v>
      </c>
      <c r="AF2723" s="131">
        <v>10203.27276971247</v>
      </c>
      <c r="AG2723" s="131">
        <v>5739.9391819658485</v>
      </c>
      <c r="AH2723" s="43">
        <v>151789.07324707747</v>
      </c>
      <c r="AJ2723" s="69"/>
    </row>
    <row r="2724" spans="1:36">
      <c r="A2724" s="52">
        <v>0</v>
      </c>
      <c r="C2724" s="53"/>
      <c r="D2724" s="62">
        <v>2024</v>
      </c>
      <c r="E2724" s="62">
        <v>11</v>
      </c>
      <c r="F2724" s="62">
        <v>2025</v>
      </c>
      <c r="G2724" s="62">
        <v>2025</v>
      </c>
      <c r="H2724" s="131">
        <v>1790.2933065915322</v>
      </c>
      <c r="I2724" s="131">
        <v>797.05358881223992</v>
      </c>
      <c r="J2724" s="131">
        <v>1529.8027014322429</v>
      </c>
      <c r="K2724" s="131">
        <v>6402.5125084729407</v>
      </c>
      <c r="L2724" s="131">
        <v>6302.298726481883</v>
      </c>
      <c r="M2724" s="131">
        <v>226.07163232036086</v>
      </c>
      <c r="N2724" s="131">
        <v>5317.1189503722217</v>
      </c>
      <c r="O2724" s="131">
        <v>672.89759078170687</v>
      </c>
      <c r="P2724" s="131">
        <v>536.612999887461</v>
      </c>
      <c r="Q2724" s="131">
        <v>1205.2235986768162</v>
      </c>
      <c r="R2724" s="131">
        <v>3865.9058813251718</v>
      </c>
      <c r="S2724" s="131">
        <v>1576.0316275802761</v>
      </c>
      <c r="T2724" s="131">
        <v>3515.7473778052549</v>
      </c>
      <c r="U2724" s="131">
        <v>24397.397142303224</v>
      </c>
      <c r="V2724" s="131">
        <v>16618.121504578896</v>
      </c>
      <c r="W2724" s="131">
        <v>1251.7712390039792</v>
      </c>
      <c r="X2724" s="132">
        <v>26794.776980621275</v>
      </c>
      <c r="Y2724" s="131">
        <v>0</v>
      </c>
      <c r="Z2724" s="131">
        <v>0.41164614459782456</v>
      </c>
      <c r="AA2724" s="131">
        <v>1287.0654407660877</v>
      </c>
      <c r="AB2724" s="131">
        <v>938.33611701232553</v>
      </c>
      <c r="AC2724" s="131">
        <v>5182.6811239756635</v>
      </c>
      <c r="AD2724" s="131">
        <v>1317.4419966939322</v>
      </c>
      <c r="AE2724" s="131">
        <v>5345.0145426950739</v>
      </c>
      <c r="AF2724" s="131">
        <v>8774.7432655983594</v>
      </c>
      <c r="AG2724" s="131">
        <v>4456.0733485965311</v>
      </c>
      <c r="AH2724" s="43">
        <v>130101.40483853006</v>
      </c>
      <c r="AJ2724" s="69"/>
    </row>
    <row r="2725" spans="1:36">
      <c r="A2725" s="52">
        <v>0</v>
      </c>
      <c r="C2725" s="53"/>
      <c r="D2725" s="62">
        <v>2024</v>
      </c>
      <c r="E2725" s="62">
        <v>12</v>
      </c>
      <c r="F2725" s="62">
        <v>2025</v>
      </c>
      <c r="G2725" s="62">
        <v>2025</v>
      </c>
      <c r="H2725" s="131">
        <v>1613.2766204426164</v>
      </c>
      <c r="I2725" s="131">
        <v>691.57943279135077</v>
      </c>
      <c r="J2725" s="131">
        <v>932.03152447756133</v>
      </c>
      <c r="K2725" s="131">
        <v>5105.0984121623596</v>
      </c>
      <c r="L2725" s="131">
        <v>5067.7432525605</v>
      </c>
      <c r="M2725" s="131">
        <v>219.2966149479841</v>
      </c>
      <c r="N2725" s="131">
        <v>4309.4324991269714</v>
      </c>
      <c r="O2725" s="131">
        <v>582.30905338147568</v>
      </c>
      <c r="P2725" s="131">
        <v>531.08051910590268</v>
      </c>
      <c r="Q2725" s="131">
        <v>1115.3850624093197</v>
      </c>
      <c r="R2725" s="131">
        <v>3759.2090853317582</v>
      </c>
      <c r="S2725" s="131">
        <v>1248.5979277741751</v>
      </c>
      <c r="T2725" s="131">
        <v>2744.2254547132316</v>
      </c>
      <c r="U2725" s="131">
        <v>16554.622446807865</v>
      </c>
      <c r="V2725" s="131">
        <v>14112.481169032742</v>
      </c>
      <c r="W2725" s="131">
        <v>978.39931160155038</v>
      </c>
      <c r="X2725" s="132">
        <v>25966.212868430015</v>
      </c>
      <c r="Y2725" s="131">
        <v>0.16752083286452057</v>
      </c>
      <c r="Z2725" s="131">
        <v>33.26100848350422</v>
      </c>
      <c r="AA2725" s="131">
        <v>526.18323685342693</v>
      </c>
      <c r="AB2725" s="131">
        <v>444.56669260024967</v>
      </c>
      <c r="AC2725" s="131">
        <v>5266.9172544721569</v>
      </c>
      <c r="AD2725" s="131">
        <v>1182.229145747754</v>
      </c>
      <c r="AE2725" s="131">
        <v>733.49512308566773</v>
      </c>
      <c r="AF2725" s="131">
        <v>8397.0812184421357</v>
      </c>
      <c r="AG2725" s="131">
        <v>3334.0581530325253</v>
      </c>
      <c r="AH2725" s="43">
        <v>105448.94060864765</v>
      </c>
      <c r="AJ2725" s="69"/>
    </row>
    <row r="2726" spans="1:36">
      <c r="A2726" s="52">
        <v>0</v>
      </c>
      <c r="C2726" s="53"/>
      <c r="D2726" s="62">
        <v>2025</v>
      </c>
      <c r="E2726" s="62">
        <v>1</v>
      </c>
      <c r="F2726" s="62">
        <v>2025</v>
      </c>
      <c r="G2726" s="62">
        <v>2025</v>
      </c>
      <c r="H2726" s="131">
        <v>1847.9917834058938</v>
      </c>
      <c r="I2726" s="131">
        <v>741.36805917224046</v>
      </c>
      <c r="J2726" s="131">
        <v>477.54571430718113</v>
      </c>
      <c r="K2726" s="131">
        <v>6138.0089625890487</v>
      </c>
      <c r="L2726" s="131">
        <v>5201.3457135492781</v>
      </c>
      <c r="M2726" s="131">
        <v>206.15410004517813</v>
      </c>
      <c r="N2726" s="131">
        <v>4772.9044024611394</v>
      </c>
      <c r="O2726" s="131">
        <v>758.47348224345671</v>
      </c>
      <c r="P2726" s="131">
        <v>494.08440612446248</v>
      </c>
      <c r="Q2726" s="131">
        <v>1106.7314975188481</v>
      </c>
      <c r="R2726" s="131">
        <v>3762.6564777709636</v>
      </c>
      <c r="S2726" s="131">
        <v>1415.2986813814123</v>
      </c>
      <c r="T2726" s="131">
        <v>1861.9573411639385</v>
      </c>
      <c r="U2726" s="131">
        <v>24785.844558197583</v>
      </c>
      <c r="V2726" s="131">
        <v>11107.13911307616</v>
      </c>
      <c r="W2726" s="131">
        <v>1181.9489718319305</v>
      </c>
      <c r="X2726" s="132">
        <v>25870.571864755242</v>
      </c>
      <c r="Y2726" s="131">
        <v>0</v>
      </c>
      <c r="Z2726" s="131">
        <v>0.28815230121847712</v>
      </c>
      <c r="AA2726" s="131">
        <v>1234.569675288087</v>
      </c>
      <c r="AB2726" s="131">
        <v>768.59846324999762</v>
      </c>
      <c r="AC2726" s="131">
        <v>3346.7277493023071</v>
      </c>
      <c r="AD2726" s="131">
        <v>1175.8761801379712</v>
      </c>
      <c r="AE2726" s="131">
        <v>586.97784699803219</v>
      </c>
      <c r="AF2726" s="131">
        <v>8900.1761476863467</v>
      </c>
      <c r="AG2726" s="131">
        <v>3629.1656956202132</v>
      </c>
      <c r="AH2726" s="43">
        <v>111372.40504017816</v>
      </c>
      <c r="AJ2726" s="69"/>
    </row>
    <row r="2727" spans="1:36">
      <c r="A2727" s="52">
        <v>0</v>
      </c>
      <c r="C2727" s="53"/>
      <c r="D2727" s="62">
        <v>2025</v>
      </c>
      <c r="E2727" s="62">
        <v>2</v>
      </c>
      <c r="F2727" s="62">
        <v>2025</v>
      </c>
      <c r="G2727" s="62">
        <v>2025</v>
      </c>
      <c r="H2727" s="131">
        <v>2359.1554736302151</v>
      </c>
      <c r="I2727" s="131">
        <v>680.72376997344475</v>
      </c>
      <c r="J2727" s="131">
        <v>535.30373710992001</v>
      </c>
      <c r="K2727" s="131">
        <v>3376.2990161242028</v>
      </c>
      <c r="L2727" s="131">
        <v>6148.6344168494516</v>
      </c>
      <c r="M2727" s="131">
        <v>203.35240113178924</v>
      </c>
      <c r="N2727" s="131">
        <v>4308.2745211734564</v>
      </c>
      <c r="O2727" s="131">
        <v>621.96910804673848</v>
      </c>
      <c r="P2727" s="131">
        <v>481.02474060609046</v>
      </c>
      <c r="Q2727" s="131">
        <v>978.6124967167824</v>
      </c>
      <c r="R2727" s="131">
        <v>2390.3357325341899</v>
      </c>
      <c r="S2727" s="131">
        <v>1108.553380591007</v>
      </c>
      <c r="T2727" s="131">
        <v>1307.2270081481952</v>
      </c>
      <c r="U2727" s="131">
        <v>16552.778882327293</v>
      </c>
      <c r="V2727" s="131">
        <v>10585.894384235698</v>
      </c>
      <c r="W2727" s="131">
        <v>1050.6254174209423</v>
      </c>
      <c r="X2727" s="132">
        <v>25732.298090972516</v>
      </c>
      <c r="Y2727" s="131">
        <v>0</v>
      </c>
      <c r="Z2727" s="131">
        <v>2.4698768675869474</v>
      </c>
      <c r="AA2727" s="131">
        <v>1231.5465728403267</v>
      </c>
      <c r="AB2727" s="131">
        <v>670.75800707298856</v>
      </c>
      <c r="AC2727" s="131">
        <v>3569.1461800486172</v>
      </c>
      <c r="AD2727" s="131">
        <v>988.31081579780766</v>
      </c>
      <c r="AE2727" s="131">
        <v>232.91773087977171</v>
      </c>
      <c r="AF2727" s="131">
        <v>8172.9590871528162</v>
      </c>
      <c r="AG2727" s="131">
        <v>2862.1893517576182</v>
      </c>
      <c r="AH2727" s="43">
        <v>96151.360200009454</v>
      </c>
      <c r="AJ2727" s="69"/>
    </row>
    <row r="2728" spans="1:36">
      <c r="A2728" s="52">
        <v>0</v>
      </c>
      <c r="C2728" s="53"/>
      <c r="D2728" s="62">
        <v>2025</v>
      </c>
      <c r="E2728" s="62">
        <v>3</v>
      </c>
      <c r="F2728" s="62">
        <v>2025</v>
      </c>
      <c r="G2728" s="62">
        <v>2025</v>
      </c>
      <c r="H2728" s="131">
        <v>2676.2170064159313</v>
      </c>
      <c r="I2728" s="131">
        <v>791.89379846051918</v>
      </c>
      <c r="J2728" s="131">
        <v>464.22943163663399</v>
      </c>
      <c r="K2728" s="131">
        <v>5868.4164230959404</v>
      </c>
      <c r="L2728" s="131">
        <v>5521.175399099584</v>
      </c>
      <c r="M2728" s="131">
        <v>234.93518888271845</v>
      </c>
      <c r="N2728" s="131">
        <v>4794.449810444723</v>
      </c>
      <c r="O2728" s="131">
        <v>677.87013555268004</v>
      </c>
      <c r="P2728" s="131">
        <v>783.76811072074429</v>
      </c>
      <c r="Q2728" s="131">
        <v>1112.7427525190994</v>
      </c>
      <c r="R2728" s="131">
        <v>3233.2231839199621</v>
      </c>
      <c r="S2728" s="131">
        <v>1356.2173880385135</v>
      </c>
      <c r="T2728" s="131">
        <v>1584.6847099087884</v>
      </c>
      <c r="U2728" s="131">
        <v>23324.23311864859</v>
      </c>
      <c r="V2728" s="131">
        <v>13061.344946390198</v>
      </c>
      <c r="W2728" s="131">
        <v>1185.4622744703545</v>
      </c>
      <c r="X2728" s="132">
        <v>25910.828786236285</v>
      </c>
      <c r="Y2728" s="131">
        <v>0</v>
      </c>
      <c r="Z2728" s="131">
        <v>6.0100337111282389</v>
      </c>
      <c r="AA2728" s="131">
        <v>1377.6768087273379</v>
      </c>
      <c r="AB2728" s="131">
        <v>701.36257709948313</v>
      </c>
      <c r="AC2728" s="131">
        <v>2582.6572312995795</v>
      </c>
      <c r="AD2728" s="131">
        <v>1150.0566407613139</v>
      </c>
      <c r="AE2728" s="131">
        <v>2335.0841360064032</v>
      </c>
      <c r="AF2728" s="131">
        <v>9197.8520091632727</v>
      </c>
      <c r="AG2728" s="131">
        <v>3588.4773911797529</v>
      </c>
      <c r="AH2728" s="43">
        <v>113520.86929238953</v>
      </c>
      <c r="AJ2728" s="69"/>
    </row>
    <row r="2729" spans="1:36">
      <c r="A2729" s="52">
        <v>0</v>
      </c>
      <c r="C2729" s="53"/>
      <c r="D2729" s="62">
        <v>2025</v>
      </c>
      <c r="E2729" s="62">
        <v>4</v>
      </c>
      <c r="F2729" s="62">
        <v>2025</v>
      </c>
      <c r="G2729" s="62">
        <v>2025</v>
      </c>
      <c r="H2729" s="131">
        <v>2541.2937998847055</v>
      </c>
      <c r="I2729" s="131">
        <v>882.59219120148055</v>
      </c>
      <c r="J2729" s="131">
        <v>629.76273410221552</v>
      </c>
      <c r="K2729" s="131">
        <v>6723.4914712395966</v>
      </c>
      <c r="L2729" s="131">
        <v>7497.2889699946909</v>
      </c>
      <c r="M2729" s="131">
        <v>225.66411247841333</v>
      </c>
      <c r="N2729" s="131">
        <v>6102.0525516503858</v>
      </c>
      <c r="O2729" s="131">
        <v>771.46626051599969</v>
      </c>
      <c r="P2729" s="131">
        <v>852.34076367311877</v>
      </c>
      <c r="Q2729" s="131">
        <v>1271.7437501631166</v>
      </c>
      <c r="R2729" s="131">
        <v>3591.6227203808758</v>
      </c>
      <c r="S2729" s="131">
        <v>1075.9956757297687</v>
      </c>
      <c r="T2729" s="131">
        <v>3640.4108702718609</v>
      </c>
      <c r="U2729" s="131">
        <v>23678.658390037908</v>
      </c>
      <c r="V2729" s="131">
        <v>19166.367481153899</v>
      </c>
      <c r="W2729" s="131">
        <v>1430.9496735636069</v>
      </c>
      <c r="X2729" s="132">
        <v>26289.753530859663</v>
      </c>
      <c r="Y2729" s="131">
        <v>0</v>
      </c>
      <c r="Z2729" s="131">
        <v>0.32931691567825971</v>
      </c>
      <c r="AA2729" s="131">
        <v>1194.8608161093966</v>
      </c>
      <c r="AB2729" s="131">
        <v>835.83434940051188</v>
      </c>
      <c r="AC2729" s="131">
        <v>3862.3454901348473</v>
      </c>
      <c r="AD2729" s="131">
        <v>1309.2884579434092</v>
      </c>
      <c r="AE2729" s="131">
        <v>4540.4277832634498</v>
      </c>
      <c r="AF2729" s="131">
        <v>9491.5425449551312</v>
      </c>
      <c r="AG2729" s="131">
        <v>4664.0638737797553</v>
      </c>
      <c r="AH2729" s="43">
        <v>132270.14757940348</v>
      </c>
      <c r="AJ2729" s="69"/>
    </row>
    <row r="2730" spans="1:36">
      <c r="A2730" s="52">
        <v>0</v>
      </c>
      <c r="C2730" s="53"/>
      <c r="D2730" s="62">
        <v>2025</v>
      </c>
      <c r="E2730" s="62">
        <v>5</v>
      </c>
      <c r="F2730" s="62">
        <v>2025</v>
      </c>
      <c r="G2730" s="62">
        <v>2026</v>
      </c>
      <c r="H2730" s="131">
        <v>1951.9050596103998</v>
      </c>
      <c r="I2730" s="131">
        <v>945.11276780090236</v>
      </c>
      <c r="J2730" s="131">
        <v>679.26574427382252</v>
      </c>
      <c r="K2730" s="131">
        <v>9403.5603068151268</v>
      </c>
      <c r="L2730" s="131">
        <v>4301.3118999879007</v>
      </c>
      <c r="M2730" s="131">
        <v>228.10923153009821</v>
      </c>
      <c r="N2730" s="131">
        <v>9171.8521064189299</v>
      </c>
      <c r="O2730" s="131">
        <v>913.70510166634017</v>
      </c>
      <c r="P2730" s="131">
        <v>1279.3955897162537</v>
      </c>
      <c r="Q2730" s="131">
        <v>1538.5179624545019</v>
      </c>
      <c r="R2730" s="131">
        <v>7451.3663877209665</v>
      </c>
      <c r="S2730" s="131">
        <v>2036.8789774491299</v>
      </c>
      <c r="T2730" s="131">
        <v>2556.9341032046136</v>
      </c>
      <c r="U2730" s="131">
        <v>22785.241903238704</v>
      </c>
      <c r="V2730" s="131">
        <v>21516.218239442758</v>
      </c>
      <c r="W2730" s="131">
        <v>1977.3606891711402</v>
      </c>
      <c r="X2730" s="132">
        <v>27113.304016960166</v>
      </c>
      <c r="Y2730" s="131">
        <v>0.43974218626936651</v>
      </c>
      <c r="Z2730" s="131">
        <v>6.257021397886934</v>
      </c>
      <c r="AA2730" s="131">
        <v>1393.2825537955064</v>
      </c>
      <c r="AB2730" s="131">
        <v>1006.607850148352</v>
      </c>
      <c r="AC2730" s="131">
        <v>5001.3481461795382</v>
      </c>
      <c r="AD2730" s="131">
        <v>1575.7732827730129</v>
      </c>
      <c r="AE2730" s="131">
        <v>349.51640288080995</v>
      </c>
      <c r="AF2730" s="131">
        <v>11217.048730601417</v>
      </c>
      <c r="AG2730" s="131">
        <v>7109.1890792230879</v>
      </c>
      <c r="AH2730" s="43">
        <v>143509.50289664764</v>
      </c>
      <c r="AJ2730" s="69"/>
    </row>
    <row r="2731" spans="1:36">
      <c r="A2731" s="52">
        <v>0</v>
      </c>
      <c r="C2731" s="53"/>
      <c r="D2731" s="62">
        <v>2025</v>
      </c>
      <c r="E2731" s="62">
        <v>6</v>
      </c>
      <c r="F2731" s="62">
        <v>2025</v>
      </c>
      <c r="G2731" s="62">
        <v>2026</v>
      </c>
      <c r="H2731" s="131">
        <v>2659.8517657660886</v>
      </c>
      <c r="I2731" s="131">
        <v>952.41688661048101</v>
      </c>
      <c r="J2731" s="131">
        <v>585.67284696741615</v>
      </c>
      <c r="K2731" s="131">
        <v>20523.631951929085</v>
      </c>
      <c r="L2731" s="131">
        <v>4698.0811378311009</v>
      </c>
      <c r="M2731" s="131">
        <v>215.83269629143061</v>
      </c>
      <c r="N2731" s="131">
        <v>11026.546795298955</v>
      </c>
      <c r="O2731" s="131">
        <v>987.13033937321188</v>
      </c>
      <c r="P2731" s="131">
        <v>1608.1077471729157</v>
      </c>
      <c r="Q2731" s="131">
        <v>1779.0342202118213</v>
      </c>
      <c r="R2731" s="131">
        <v>8891.2129323606805</v>
      </c>
      <c r="S2731" s="131">
        <v>2072.7852853561776</v>
      </c>
      <c r="T2731" s="131">
        <v>2362.7951429945933</v>
      </c>
      <c r="U2731" s="131">
        <v>18056.331413809232</v>
      </c>
      <c r="V2731" s="131">
        <v>23074.631339833912</v>
      </c>
      <c r="W2731" s="131">
        <v>2271.9973430692939</v>
      </c>
      <c r="X2731" s="132">
        <v>27573.546880150854</v>
      </c>
      <c r="Y2731" s="131">
        <v>3.1828958244258909</v>
      </c>
      <c r="Z2731" s="131">
        <v>126.7046833072104</v>
      </c>
      <c r="AA2731" s="131">
        <v>1426.2507115704066</v>
      </c>
      <c r="AB2731" s="131">
        <v>1018.9909300206107</v>
      </c>
      <c r="AC2731" s="131">
        <v>5273.4884236416456</v>
      </c>
      <c r="AD2731" s="131">
        <v>1547.2698702243083</v>
      </c>
      <c r="AE2731" s="131">
        <v>389.43117608979833</v>
      </c>
      <c r="AF2731" s="131">
        <v>11455.923558724946</v>
      </c>
      <c r="AG2731" s="131">
        <v>8591.441987038128</v>
      </c>
      <c r="AH2731" s="43">
        <v>159172.29096146877</v>
      </c>
      <c r="AJ2731" s="69"/>
    </row>
    <row r="2732" spans="1:36">
      <c r="A2732" s="52">
        <v>0</v>
      </c>
      <c r="C2732" s="53"/>
      <c r="D2732" s="62">
        <v>2025</v>
      </c>
      <c r="E2732" s="62">
        <v>7</v>
      </c>
      <c r="F2732" s="62">
        <v>2026</v>
      </c>
      <c r="G2732" s="62">
        <v>2026</v>
      </c>
      <c r="H2732" s="131">
        <v>2325.944838570631</v>
      </c>
      <c r="I2732" s="131">
        <v>1022.8781795304078</v>
      </c>
      <c r="J2732" s="131">
        <v>718.537951905863</v>
      </c>
      <c r="K2732" s="131">
        <v>10800.023595812403</v>
      </c>
      <c r="L2732" s="131">
        <v>5096.9124072265386</v>
      </c>
      <c r="M2732" s="131">
        <v>217.56465561970734</v>
      </c>
      <c r="N2732" s="131">
        <v>11826.67447093688</v>
      </c>
      <c r="O2732" s="131">
        <v>1108.5967757544865</v>
      </c>
      <c r="P2732" s="131">
        <v>1279.7343130294105</v>
      </c>
      <c r="Q2732" s="131">
        <v>1914.5847175801316</v>
      </c>
      <c r="R2732" s="131">
        <v>8029.8388390196678</v>
      </c>
      <c r="S2732" s="131">
        <v>2198.5070947592499</v>
      </c>
      <c r="T2732" s="131">
        <v>2845.6070775950711</v>
      </c>
      <c r="U2732" s="131">
        <v>20783.92696200325</v>
      </c>
      <c r="V2732" s="131">
        <v>24420.01623508078</v>
      </c>
      <c r="W2732" s="131">
        <v>2558.5349098325541</v>
      </c>
      <c r="X2732" s="132">
        <v>27483.07049683755</v>
      </c>
      <c r="Y2732" s="131">
        <v>6.0307499831227398</v>
      </c>
      <c r="Z2732" s="131">
        <v>146.05205210330817</v>
      </c>
      <c r="AA2732" s="131">
        <v>1457.9932872718903</v>
      </c>
      <c r="AB2732" s="131">
        <v>1091.0764634214772</v>
      </c>
      <c r="AC2732" s="131">
        <v>6138.4733253186623</v>
      </c>
      <c r="AD2732" s="131">
        <v>1665.0885051693701</v>
      </c>
      <c r="AE2732" s="131">
        <v>382.96512263650345</v>
      </c>
      <c r="AF2732" s="131">
        <v>12242.081488600827</v>
      </c>
      <c r="AG2732" s="131">
        <v>9573.7017021327265</v>
      </c>
      <c r="AH2732" s="43">
        <v>157334.41621773245</v>
      </c>
      <c r="AJ2732" s="69"/>
    </row>
    <row r="2733" spans="1:36">
      <c r="A2733" s="52">
        <v>0</v>
      </c>
      <c r="C2733" s="53"/>
      <c r="D2733" s="62">
        <v>2025</v>
      </c>
      <c r="E2733" s="62">
        <v>8</v>
      </c>
      <c r="F2733" s="62">
        <v>2026</v>
      </c>
      <c r="G2733" s="62">
        <v>2026</v>
      </c>
      <c r="H2733" s="131">
        <v>2225.7127411920069</v>
      </c>
      <c r="I2733" s="131">
        <v>1103.5250326251601</v>
      </c>
      <c r="J2733" s="131">
        <v>693.04214240249848</v>
      </c>
      <c r="K2733" s="131">
        <v>10912.353820601194</v>
      </c>
      <c r="L2733" s="131">
        <v>5225.4457073160629</v>
      </c>
      <c r="M2733" s="131">
        <v>223.32087338721539</v>
      </c>
      <c r="N2733" s="131">
        <v>11898.574374777862</v>
      </c>
      <c r="O2733" s="131">
        <v>1134.9833439746512</v>
      </c>
      <c r="P2733" s="131">
        <v>1211.7261989322969</v>
      </c>
      <c r="Q2733" s="131">
        <v>1823.3589686202697</v>
      </c>
      <c r="R2733" s="131">
        <v>9265.2119196090007</v>
      </c>
      <c r="S2733" s="131">
        <v>2238.7897947657716</v>
      </c>
      <c r="T2733" s="131">
        <v>3013.4660260321425</v>
      </c>
      <c r="U2733" s="131">
        <v>22871.679937861729</v>
      </c>
      <c r="V2733" s="131">
        <v>24713.710627879875</v>
      </c>
      <c r="W2733" s="131">
        <v>2631.8334975099915</v>
      </c>
      <c r="X2733" s="132">
        <v>27604.445238363536</v>
      </c>
      <c r="Y2733" s="131">
        <v>18.19695046990855</v>
      </c>
      <c r="Z2733" s="131">
        <v>182.44157128575586</v>
      </c>
      <c r="AA2733" s="131">
        <v>1457.4622017067436</v>
      </c>
      <c r="AB2733" s="131">
        <v>1154.6398011688123</v>
      </c>
      <c r="AC2733" s="131">
        <v>6658.7221758516025</v>
      </c>
      <c r="AD2733" s="131">
        <v>1697.6347140152091</v>
      </c>
      <c r="AE2733" s="131">
        <v>502.25507093972396</v>
      </c>
      <c r="AF2733" s="131">
        <v>12559.124634547305</v>
      </c>
      <c r="AG2733" s="131">
        <v>9846.1003330140702</v>
      </c>
      <c r="AH2733" s="43">
        <v>162867.75769885036</v>
      </c>
      <c r="AJ2733" s="69"/>
    </row>
    <row r="2734" spans="1:36">
      <c r="A2734" s="52">
        <v>0</v>
      </c>
      <c r="C2734" s="53"/>
      <c r="D2734" s="62">
        <v>2025</v>
      </c>
      <c r="E2734" s="62">
        <v>9</v>
      </c>
      <c r="F2734" s="62">
        <v>2026</v>
      </c>
      <c r="G2734" s="62">
        <v>2026</v>
      </c>
      <c r="H2734" s="131">
        <v>1743.7584046947891</v>
      </c>
      <c r="I2734" s="131">
        <v>1045.6281642629947</v>
      </c>
      <c r="J2734" s="131">
        <v>621.50772147108353</v>
      </c>
      <c r="K2734" s="131">
        <v>10099.014726142881</v>
      </c>
      <c r="L2734" s="131">
        <v>4740.395743642659</v>
      </c>
      <c r="M2734" s="131">
        <v>214.61013676558815</v>
      </c>
      <c r="N2734" s="131">
        <v>10873.237532301759</v>
      </c>
      <c r="O2734" s="131">
        <v>1094.3608612891999</v>
      </c>
      <c r="P2734" s="131">
        <v>1092.5708645485336</v>
      </c>
      <c r="Q2734" s="131">
        <v>1674.2336041909514</v>
      </c>
      <c r="R2734" s="131">
        <v>8725.4795408458704</v>
      </c>
      <c r="S2734" s="131">
        <v>2049.2124460931022</v>
      </c>
      <c r="T2734" s="131">
        <v>2904.0523432140644</v>
      </c>
      <c r="U2734" s="131">
        <v>29252.508000266171</v>
      </c>
      <c r="V2734" s="131">
        <v>22479.223973053366</v>
      </c>
      <c r="W2734" s="131">
        <v>2373.4763161201959</v>
      </c>
      <c r="X2734" s="132">
        <v>27357.680540316942</v>
      </c>
      <c r="Y2734" s="131">
        <v>6.9311744597695384</v>
      </c>
      <c r="Z2734" s="131">
        <v>168.44560236942985</v>
      </c>
      <c r="AA2734" s="131">
        <v>1419.8368320528612</v>
      </c>
      <c r="AB2734" s="131">
        <v>1079.4938107652961</v>
      </c>
      <c r="AC2734" s="131">
        <v>6042.0023036542188</v>
      </c>
      <c r="AD2734" s="131">
        <v>1746.9636234558754</v>
      </c>
      <c r="AE2734" s="131">
        <v>1317.5719839397891</v>
      </c>
      <c r="AF2734" s="131">
        <v>11552.200637116895</v>
      </c>
      <c r="AG2734" s="131">
        <v>8587.4345320311259</v>
      </c>
      <c r="AH2734" s="43">
        <v>160261.83141906542</v>
      </c>
      <c r="AJ2734" s="69"/>
    </row>
    <row r="2735" spans="1:36">
      <c r="A2735" s="52">
        <v>0</v>
      </c>
      <c r="C2735" s="53"/>
      <c r="D2735" s="62">
        <v>2025</v>
      </c>
      <c r="E2735" s="62">
        <v>10</v>
      </c>
      <c r="F2735" s="62">
        <v>2026</v>
      </c>
      <c r="G2735" s="62">
        <v>2026</v>
      </c>
      <c r="H2735" s="131">
        <v>1575.9046527972528</v>
      </c>
      <c r="I2735" s="131">
        <v>886.44528139919419</v>
      </c>
      <c r="J2735" s="131">
        <v>1403.8934595960941</v>
      </c>
      <c r="K2735" s="131">
        <v>8229.5232750792002</v>
      </c>
      <c r="L2735" s="131">
        <v>4082.521760497274</v>
      </c>
      <c r="M2735" s="131">
        <v>229.9940107991053</v>
      </c>
      <c r="N2735" s="131">
        <v>8063.5268439409101</v>
      </c>
      <c r="O2735" s="131">
        <v>814.41461091690599</v>
      </c>
      <c r="P2735" s="131">
        <v>780.79487274970279</v>
      </c>
      <c r="Q2735" s="131">
        <v>1393.2239473660034</v>
      </c>
      <c r="R2735" s="131">
        <v>5504.4084152741079</v>
      </c>
      <c r="S2735" s="131">
        <v>1888.9768171782696</v>
      </c>
      <c r="T2735" s="131">
        <v>4324.5054865924703</v>
      </c>
      <c r="U2735" s="131">
        <v>29971.456248495197</v>
      </c>
      <c r="V2735" s="131">
        <v>20464.749448917071</v>
      </c>
      <c r="W2735" s="131">
        <v>1620.0023376438583</v>
      </c>
      <c r="X2735" s="132">
        <v>27087.644235486448</v>
      </c>
      <c r="Y2735" s="131">
        <v>1.4658072875645549</v>
      </c>
      <c r="Z2735" s="131">
        <v>40.711803700724857</v>
      </c>
      <c r="AA2735" s="131">
        <v>1412.8101614986069</v>
      </c>
      <c r="AB2735" s="131">
        <v>987.821352547473</v>
      </c>
      <c r="AC2735" s="131">
        <v>6539.095605685151</v>
      </c>
      <c r="AD2735" s="131">
        <v>1572.6137865071851</v>
      </c>
      <c r="AE2735" s="131">
        <v>6969.3570734433506</v>
      </c>
      <c r="AF2735" s="131">
        <v>10203.27276971247</v>
      </c>
      <c r="AG2735" s="131">
        <v>5739.9391819658485</v>
      </c>
      <c r="AH2735" s="43">
        <v>151789.07324707747</v>
      </c>
      <c r="AJ2735" s="69"/>
    </row>
    <row r="2736" spans="1:36">
      <c r="A2736" s="52">
        <v>0</v>
      </c>
      <c r="C2736" s="53"/>
      <c r="D2736" s="62">
        <v>2025</v>
      </c>
      <c r="E2736" s="62">
        <v>11</v>
      </c>
      <c r="F2736" s="62">
        <v>2026</v>
      </c>
      <c r="G2736" s="62">
        <v>2026</v>
      </c>
      <c r="H2736" s="131">
        <v>1790.2933065915322</v>
      </c>
      <c r="I2736" s="131">
        <v>797.05358881223992</v>
      </c>
      <c r="J2736" s="131">
        <v>1529.8027014322429</v>
      </c>
      <c r="K2736" s="131">
        <v>6402.5125084729407</v>
      </c>
      <c r="L2736" s="131">
        <v>6302.298726481883</v>
      </c>
      <c r="M2736" s="131">
        <v>226.07163232036086</v>
      </c>
      <c r="N2736" s="131">
        <v>5317.1189503722217</v>
      </c>
      <c r="O2736" s="131">
        <v>672.89759078170687</v>
      </c>
      <c r="P2736" s="131">
        <v>536.612999887461</v>
      </c>
      <c r="Q2736" s="131">
        <v>1205.2235986768162</v>
      </c>
      <c r="R2736" s="131">
        <v>3865.9058813251718</v>
      </c>
      <c r="S2736" s="131">
        <v>1576.0316275802761</v>
      </c>
      <c r="T2736" s="131">
        <v>3515.7473778052549</v>
      </c>
      <c r="U2736" s="131">
        <v>24397.397142303224</v>
      </c>
      <c r="V2736" s="131">
        <v>16618.121504578896</v>
      </c>
      <c r="W2736" s="131">
        <v>1251.7712390039792</v>
      </c>
      <c r="X2736" s="132">
        <v>26794.776980621275</v>
      </c>
      <c r="Y2736" s="131">
        <v>0</v>
      </c>
      <c r="Z2736" s="131">
        <v>0.41164614459782456</v>
      </c>
      <c r="AA2736" s="131">
        <v>1287.0654407660877</v>
      </c>
      <c r="AB2736" s="131">
        <v>938.33611701232553</v>
      </c>
      <c r="AC2736" s="131">
        <v>5182.6811239756635</v>
      </c>
      <c r="AD2736" s="131">
        <v>1317.4419966939322</v>
      </c>
      <c r="AE2736" s="131">
        <v>5345.0145426950739</v>
      </c>
      <c r="AF2736" s="131">
        <v>8774.7432655983594</v>
      </c>
      <c r="AG2736" s="131">
        <v>4456.0733485965311</v>
      </c>
      <c r="AH2736" s="43">
        <v>130101.40483853006</v>
      </c>
      <c r="AJ2736" s="69"/>
    </row>
    <row r="2737" spans="1:36">
      <c r="A2737" s="52">
        <v>0</v>
      </c>
      <c r="C2737" s="53"/>
      <c r="D2737" s="62">
        <v>2025</v>
      </c>
      <c r="E2737" s="62">
        <v>12</v>
      </c>
      <c r="F2737" s="62">
        <v>2026</v>
      </c>
      <c r="G2737" s="62">
        <v>2026</v>
      </c>
      <c r="H2737" s="131">
        <v>1613.2766204426164</v>
      </c>
      <c r="I2737" s="131">
        <v>691.57943279135077</v>
      </c>
      <c r="J2737" s="131">
        <v>932.03152447756133</v>
      </c>
      <c r="K2737" s="131">
        <v>5105.0984121623596</v>
      </c>
      <c r="L2737" s="131">
        <v>5067.7432525605</v>
      </c>
      <c r="M2737" s="131">
        <v>219.2966149479841</v>
      </c>
      <c r="N2737" s="131">
        <v>4309.4324991269714</v>
      </c>
      <c r="O2737" s="131">
        <v>582.30905338147568</v>
      </c>
      <c r="P2737" s="131">
        <v>531.08051910590268</v>
      </c>
      <c r="Q2737" s="131">
        <v>1115.3850624093197</v>
      </c>
      <c r="R2737" s="131">
        <v>3759.2090853317582</v>
      </c>
      <c r="S2737" s="131">
        <v>1248.5979277741751</v>
      </c>
      <c r="T2737" s="131">
        <v>2744.2254547132316</v>
      </c>
      <c r="U2737" s="131">
        <v>16554.622446807865</v>
      </c>
      <c r="V2737" s="131">
        <v>14112.481169032742</v>
      </c>
      <c r="W2737" s="131">
        <v>978.39931160155038</v>
      </c>
      <c r="X2737" s="132">
        <v>25966.212868430015</v>
      </c>
      <c r="Y2737" s="131">
        <v>0.16752083286452057</v>
      </c>
      <c r="Z2737" s="131">
        <v>33.26100848350422</v>
      </c>
      <c r="AA2737" s="131">
        <v>526.18323685342693</v>
      </c>
      <c r="AB2737" s="131">
        <v>444.56669260024967</v>
      </c>
      <c r="AC2737" s="131">
        <v>5266.9172544721569</v>
      </c>
      <c r="AD2737" s="131">
        <v>1182.229145747754</v>
      </c>
      <c r="AE2737" s="131">
        <v>733.49512308566773</v>
      </c>
      <c r="AF2737" s="131">
        <v>8397.0812184421357</v>
      </c>
      <c r="AG2737" s="131">
        <v>3334.0581530325253</v>
      </c>
      <c r="AH2737" s="43">
        <v>105448.94060864765</v>
      </c>
      <c r="AJ2737" s="69"/>
    </row>
    <row r="2738" spans="1:36">
      <c r="A2738" s="52">
        <v>0</v>
      </c>
      <c r="C2738" s="53"/>
      <c r="D2738" s="62">
        <v>2026</v>
      </c>
      <c r="E2738" s="62">
        <v>1</v>
      </c>
      <c r="F2738" s="62">
        <v>2026</v>
      </c>
      <c r="G2738" s="62">
        <v>2026</v>
      </c>
      <c r="H2738" s="131">
        <v>1847.9917834058938</v>
      </c>
      <c r="I2738" s="131">
        <v>741.36805917224046</v>
      </c>
      <c r="J2738" s="131">
        <v>477.54571430718113</v>
      </c>
      <c r="K2738" s="131">
        <v>6138.0089625890487</v>
      </c>
      <c r="L2738" s="131">
        <v>5201.3457135492781</v>
      </c>
      <c r="M2738" s="131">
        <v>206.15410004517813</v>
      </c>
      <c r="N2738" s="131">
        <v>4772.9044024611394</v>
      </c>
      <c r="O2738" s="131">
        <v>758.47348224345671</v>
      </c>
      <c r="P2738" s="131">
        <v>494.08440612446248</v>
      </c>
      <c r="Q2738" s="131">
        <v>1106.7314975188481</v>
      </c>
      <c r="R2738" s="131">
        <v>3762.6564777709636</v>
      </c>
      <c r="S2738" s="131">
        <v>1415.2986813814123</v>
      </c>
      <c r="T2738" s="131">
        <v>1861.9573411639385</v>
      </c>
      <c r="U2738" s="131">
        <v>24785.844558197583</v>
      </c>
      <c r="V2738" s="131">
        <v>11107.13911307616</v>
      </c>
      <c r="W2738" s="131">
        <v>1181.9489718319305</v>
      </c>
      <c r="X2738" s="132">
        <v>25870.571864755242</v>
      </c>
      <c r="Y2738" s="131">
        <v>0</v>
      </c>
      <c r="Z2738" s="131">
        <v>0.28815230121847712</v>
      </c>
      <c r="AA2738" s="131">
        <v>1234.569675288087</v>
      </c>
      <c r="AB2738" s="131">
        <v>768.59846324999762</v>
      </c>
      <c r="AC2738" s="131">
        <v>3346.7277493023071</v>
      </c>
      <c r="AD2738" s="131">
        <v>1175.8761801379712</v>
      </c>
      <c r="AE2738" s="131">
        <v>586.97784699803219</v>
      </c>
      <c r="AF2738" s="131">
        <v>8900.1761476863467</v>
      </c>
      <c r="AG2738" s="131">
        <v>3629.1656956202132</v>
      </c>
      <c r="AH2738" s="43">
        <v>111372.40504017816</v>
      </c>
      <c r="AJ2738" s="69"/>
    </row>
    <row r="2739" spans="1:36">
      <c r="A2739" s="52">
        <v>0</v>
      </c>
      <c r="C2739" s="53"/>
      <c r="D2739" s="62">
        <v>2026</v>
      </c>
      <c r="E2739" s="62">
        <v>2</v>
      </c>
      <c r="F2739" s="62">
        <v>2026</v>
      </c>
      <c r="G2739" s="62">
        <v>2026</v>
      </c>
      <c r="H2739" s="131">
        <v>2359.1554736302151</v>
      </c>
      <c r="I2739" s="131">
        <v>680.72376997344475</v>
      </c>
      <c r="J2739" s="131">
        <v>535.30373710992001</v>
      </c>
      <c r="K2739" s="131">
        <v>3376.2990161242028</v>
      </c>
      <c r="L2739" s="131">
        <v>6148.6344168494516</v>
      </c>
      <c r="M2739" s="131">
        <v>203.35240113178924</v>
      </c>
      <c r="N2739" s="131">
        <v>4308.2745211734564</v>
      </c>
      <c r="O2739" s="131">
        <v>621.96910804673848</v>
      </c>
      <c r="P2739" s="131">
        <v>481.02474060609046</v>
      </c>
      <c r="Q2739" s="131">
        <v>978.6124967167824</v>
      </c>
      <c r="R2739" s="131">
        <v>2390.3357325341899</v>
      </c>
      <c r="S2739" s="131">
        <v>1108.553380591007</v>
      </c>
      <c r="T2739" s="131">
        <v>1307.2270081481952</v>
      </c>
      <c r="U2739" s="131">
        <v>16552.778882327293</v>
      </c>
      <c r="V2739" s="131">
        <v>10585.894384235698</v>
      </c>
      <c r="W2739" s="131">
        <v>1050.6254174209423</v>
      </c>
      <c r="X2739" s="132">
        <v>25732.298090972516</v>
      </c>
      <c r="Y2739" s="131">
        <v>0</v>
      </c>
      <c r="Z2739" s="131">
        <v>2.4698768675869474</v>
      </c>
      <c r="AA2739" s="131">
        <v>1231.5465728403267</v>
      </c>
      <c r="AB2739" s="131">
        <v>670.75800707298856</v>
      </c>
      <c r="AC2739" s="131">
        <v>3569.1461800486172</v>
      </c>
      <c r="AD2739" s="131">
        <v>988.31081579780766</v>
      </c>
      <c r="AE2739" s="131">
        <v>232.91773087977171</v>
      </c>
      <c r="AF2739" s="131">
        <v>8172.9590871528162</v>
      </c>
      <c r="AG2739" s="131">
        <v>2862.1893517576182</v>
      </c>
      <c r="AH2739" s="43">
        <v>96151.360200009454</v>
      </c>
      <c r="AJ2739" s="69"/>
    </row>
    <row r="2740" spans="1:36">
      <c r="A2740" s="52">
        <v>0</v>
      </c>
      <c r="C2740" s="53"/>
      <c r="D2740" s="62">
        <v>2026</v>
      </c>
      <c r="E2740" s="62">
        <v>3</v>
      </c>
      <c r="F2740" s="62">
        <v>2026</v>
      </c>
      <c r="G2740" s="62">
        <v>2026</v>
      </c>
      <c r="H2740" s="131">
        <v>2676.2170064159313</v>
      </c>
      <c r="I2740" s="131">
        <v>791.89379846051918</v>
      </c>
      <c r="J2740" s="131">
        <v>464.22943163663399</v>
      </c>
      <c r="K2740" s="131">
        <v>5868.4164230959404</v>
      </c>
      <c r="L2740" s="131">
        <v>5521.175399099584</v>
      </c>
      <c r="M2740" s="131">
        <v>234.93518888271845</v>
      </c>
      <c r="N2740" s="131">
        <v>4794.449810444723</v>
      </c>
      <c r="O2740" s="131">
        <v>677.87013555268004</v>
      </c>
      <c r="P2740" s="131">
        <v>783.76811072074429</v>
      </c>
      <c r="Q2740" s="131">
        <v>1112.7427525190994</v>
      </c>
      <c r="R2740" s="131">
        <v>3233.2231839199621</v>
      </c>
      <c r="S2740" s="131">
        <v>1356.2173880385135</v>
      </c>
      <c r="T2740" s="131">
        <v>1584.6847099087884</v>
      </c>
      <c r="U2740" s="131">
        <v>23324.23311864859</v>
      </c>
      <c r="V2740" s="131">
        <v>13061.344946390198</v>
      </c>
      <c r="W2740" s="131">
        <v>1185.4622744703545</v>
      </c>
      <c r="X2740" s="132">
        <v>25910.828786236285</v>
      </c>
      <c r="Y2740" s="131">
        <v>0</v>
      </c>
      <c r="Z2740" s="131">
        <v>6.0100337111282389</v>
      </c>
      <c r="AA2740" s="131">
        <v>1377.6768087273379</v>
      </c>
      <c r="AB2740" s="131">
        <v>701.36257709948313</v>
      </c>
      <c r="AC2740" s="131">
        <v>2582.6572312995795</v>
      </c>
      <c r="AD2740" s="131">
        <v>1150.0566407613139</v>
      </c>
      <c r="AE2740" s="131">
        <v>2335.0841360064032</v>
      </c>
      <c r="AF2740" s="131">
        <v>9197.8520091632727</v>
      </c>
      <c r="AG2740" s="131">
        <v>3588.4773911797529</v>
      </c>
      <c r="AH2740" s="43">
        <v>113520.86929238953</v>
      </c>
      <c r="AJ2740" s="69"/>
    </row>
    <row r="2741" spans="1:36">
      <c r="A2741" s="52">
        <v>0</v>
      </c>
      <c r="C2741" s="53"/>
      <c r="D2741" s="62">
        <v>2026</v>
      </c>
      <c r="E2741" s="62">
        <v>4</v>
      </c>
      <c r="F2741" s="62">
        <v>2026</v>
      </c>
      <c r="G2741" s="62">
        <v>2026</v>
      </c>
      <c r="H2741" s="131">
        <v>2541.2937998847055</v>
      </c>
      <c r="I2741" s="131">
        <v>882.59219120148055</v>
      </c>
      <c r="J2741" s="131">
        <v>629.76273410221552</v>
      </c>
      <c r="K2741" s="131">
        <v>6723.4914712395966</v>
      </c>
      <c r="L2741" s="131">
        <v>7497.2889699946909</v>
      </c>
      <c r="M2741" s="131">
        <v>225.66411247841333</v>
      </c>
      <c r="N2741" s="131">
        <v>6102.0525516503858</v>
      </c>
      <c r="O2741" s="131">
        <v>771.46626051599969</v>
      </c>
      <c r="P2741" s="131">
        <v>852.34076367311877</v>
      </c>
      <c r="Q2741" s="131">
        <v>1271.7437501631166</v>
      </c>
      <c r="R2741" s="131">
        <v>3591.6227203808758</v>
      </c>
      <c r="S2741" s="131">
        <v>1075.9956757297687</v>
      </c>
      <c r="T2741" s="131">
        <v>3640.4108702718609</v>
      </c>
      <c r="U2741" s="131">
        <v>23678.658390037908</v>
      </c>
      <c r="V2741" s="131">
        <v>19166.367481153899</v>
      </c>
      <c r="W2741" s="131">
        <v>1430.9496735636069</v>
      </c>
      <c r="X2741" s="132">
        <v>26289.753530859663</v>
      </c>
      <c r="Y2741" s="131">
        <v>0</v>
      </c>
      <c r="Z2741" s="131">
        <v>0.32931691567825971</v>
      </c>
      <c r="AA2741" s="131">
        <v>1194.8608161093966</v>
      </c>
      <c r="AB2741" s="131">
        <v>835.83434940051188</v>
      </c>
      <c r="AC2741" s="131">
        <v>3862.3454901348473</v>
      </c>
      <c r="AD2741" s="131">
        <v>1309.2884579434092</v>
      </c>
      <c r="AE2741" s="131">
        <v>4540.4277832634498</v>
      </c>
      <c r="AF2741" s="131">
        <v>9491.5425449551312</v>
      </c>
      <c r="AG2741" s="131">
        <v>4664.0638737797553</v>
      </c>
      <c r="AH2741" s="43">
        <v>132270.14757940348</v>
      </c>
      <c r="AJ2741" s="69"/>
    </row>
    <row r="2742" spans="1:36">
      <c r="A2742" s="52">
        <v>0</v>
      </c>
      <c r="C2742" s="53"/>
      <c r="D2742" s="62">
        <v>2026</v>
      </c>
      <c r="E2742" s="62">
        <v>5</v>
      </c>
      <c r="F2742" s="62">
        <v>2026</v>
      </c>
      <c r="G2742" s="62">
        <v>2027</v>
      </c>
      <c r="H2742" s="131">
        <v>1951.9050596103998</v>
      </c>
      <c r="I2742" s="131">
        <v>945.11276780090236</v>
      </c>
      <c r="J2742" s="131">
        <v>679.26574427382252</v>
      </c>
      <c r="K2742" s="131">
        <v>9403.5603068151268</v>
      </c>
      <c r="L2742" s="131">
        <v>4301.3118999879007</v>
      </c>
      <c r="M2742" s="131">
        <v>228.10923153009821</v>
      </c>
      <c r="N2742" s="131">
        <v>9171.8521064189299</v>
      </c>
      <c r="O2742" s="131">
        <v>913.70510166634017</v>
      </c>
      <c r="P2742" s="131">
        <v>1279.3955897162537</v>
      </c>
      <c r="Q2742" s="131">
        <v>1538.5179624545019</v>
      </c>
      <c r="R2742" s="131">
        <v>7451.3663877209665</v>
      </c>
      <c r="S2742" s="131">
        <v>2036.8789774491299</v>
      </c>
      <c r="T2742" s="131">
        <v>2556.9341032046136</v>
      </c>
      <c r="U2742" s="131">
        <v>22785.241903238704</v>
      </c>
      <c r="V2742" s="131">
        <v>21516.218239442758</v>
      </c>
      <c r="W2742" s="131">
        <v>1977.3606891711402</v>
      </c>
      <c r="X2742" s="132">
        <v>27113.304016960166</v>
      </c>
      <c r="Y2742" s="131">
        <v>0.43974218626936651</v>
      </c>
      <c r="Z2742" s="131">
        <v>6.257021397886934</v>
      </c>
      <c r="AA2742" s="131">
        <v>1393.2825537955064</v>
      </c>
      <c r="AB2742" s="131">
        <v>1006.607850148352</v>
      </c>
      <c r="AC2742" s="131">
        <v>5001.3481461795382</v>
      </c>
      <c r="AD2742" s="131">
        <v>1575.7732827730129</v>
      </c>
      <c r="AE2742" s="131">
        <v>349.51640288080995</v>
      </c>
      <c r="AF2742" s="131">
        <v>11217.048730601417</v>
      </c>
      <c r="AG2742" s="131">
        <v>7109.1890792230879</v>
      </c>
      <c r="AH2742" s="43">
        <v>143509.50289664764</v>
      </c>
      <c r="AJ2742" s="69"/>
    </row>
    <row r="2743" spans="1:36">
      <c r="A2743" s="52">
        <v>0</v>
      </c>
      <c r="C2743" s="53"/>
      <c r="D2743" s="62">
        <v>2026</v>
      </c>
      <c r="E2743" s="62">
        <v>6</v>
      </c>
      <c r="F2743" s="62">
        <v>2026</v>
      </c>
      <c r="G2743" s="62">
        <v>2027</v>
      </c>
      <c r="H2743" s="131">
        <v>2659.8517657660886</v>
      </c>
      <c r="I2743" s="131">
        <v>952.41688661048101</v>
      </c>
      <c r="J2743" s="131">
        <v>585.67284696741615</v>
      </c>
      <c r="K2743" s="131">
        <v>20523.631951929085</v>
      </c>
      <c r="L2743" s="131">
        <v>4698.0811378311009</v>
      </c>
      <c r="M2743" s="131">
        <v>215.83269629143061</v>
      </c>
      <c r="N2743" s="131">
        <v>11026.546795298955</v>
      </c>
      <c r="O2743" s="131">
        <v>987.13033937321188</v>
      </c>
      <c r="P2743" s="131">
        <v>1608.1077471729157</v>
      </c>
      <c r="Q2743" s="131">
        <v>1779.0342202118213</v>
      </c>
      <c r="R2743" s="131">
        <v>8891.2129323606805</v>
      </c>
      <c r="S2743" s="131">
        <v>2072.7852853561776</v>
      </c>
      <c r="T2743" s="131">
        <v>2362.7951429945933</v>
      </c>
      <c r="U2743" s="131">
        <v>18056.331413809232</v>
      </c>
      <c r="V2743" s="131">
        <v>23074.631339833912</v>
      </c>
      <c r="W2743" s="131">
        <v>2271.9973430692939</v>
      </c>
      <c r="X2743" s="132">
        <v>27573.546880150854</v>
      </c>
      <c r="Y2743" s="131">
        <v>3.1828958244258909</v>
      </c>
      <c r="Z2743" s="131">
        <v>126.7046833072104</v>
      </c>
      <c r="AA2743" s="131">
        <v>1426.2507115704066</v>
      </c>
      <c r="AB2743" s="131">
        <v>1018.9909300206107</v>
      </c>
      <c r="AC2743" s="131">
        <v>5273.4884236416456</v>
      </c>
      <c r="AD2743" s="131">
        <v>1547.2698702243083</v>
      </c>
      <c r="AE2743" s="131">
        <v>389.43117608979833</v>
      </c>
      <c r="AF2743" s="131">
        <v>11455.923558724946</v>
      </c>
      <c r="AG2743" s="131">
        <v>8591.441987038128</v>
      </c>
      <c r="AH2743" s="43">
        <v>159172.29096146877</v>
      </c>
      <c r="AJ2743" s="69"/>
    </row>
    <row r="2744" spans="1:36">
      <c r="A2744" s="52">
        <v>0</v>
      </c>
      <c r="C2744" s="53"/>
      <c r="D2744" s="62">
        <v>2026</v>
      </c>
      <c r="E2744" s="62">
        <v>7</v>
      </c>
      <c r="F2744" s="62">
        <v>2027</v>
      </c>
      <c r="G2744" s="62">
        <v>2027</v>
      </c>
      <c r="H2744" s="131">
        <v>2325.944838570631</v>
      </c>
      <c r="I2744" s="131">
        <v>1022.8781795304078</v>
      </c>
      <c r="J2744" s="131">
        <v>718.537951905863</v>
      </c>
      <c r="K2744" s="131">
        <v>10800.023595812403</v>
      </c>
      <c r="L2744" s="131">
        <v>5096.9124072265386</v>
      </c>
      <c r="M2744" s="131">
        <v>217.56465561970734</v>
      </c>
      <c r="N2744" s="131">
        <v>11826.67447093688</v>
      </c>
      <c r="O2744" s="131">
        <v>1108.5967757544865</v>
      </c>
      <c r="P2744" s="131">
        <v>1279.7343130294105</v>
      </c>
      <c r="Q2744" s="131">
        <v>1914.5847175801316</v>
      </c>
      <c r="R2744" s="131">
        <v>8029.8388390196678</v>
      </c>
      <c r="S2744" s="131">
        <v>2198.5070947592499</v>
      </c>
      <c r="T2744" s="131">
        <v>2845.6070775950711</v>
      </c>
      <c r="U2744" s="131">
        <v>20783.92696200325</v>
      </c>
      <c r="V2744" s="131">
        <v>24420.01623508078</v>
      </c>
      <c r="W2744" s="131">
        <v>2558.5349098325541</v>
      </c>
      <c r="X2744" s="132">
        <v>27483.07049683755</v>
      </c>
      <c r="Y2744" s="131">
        <v>6.0307499831227398</v>
      </c>
      <c r="Z2744" s="131">
        <v>146.05205210330817</v>
      </c>
      <c r="AA2744" s="131">
        <v>1457.9932872718903</v>
      </c>
      <c r="AB2744" s="131">
        <v>1091.0764634214772</v>
      </c>
      <c r="AC2744" s="131">
        <v>6138.4733253186623</v>
      </c>
      <c r="AD2744" s="131">
        <v>1665.0885051693701</v>
      </c>
      <c r="AE2744" s="131">
        <v>382.96512263650345</v>
      </c>
      <c r="AF2744" s="131">
        <v>12242.081488600827</v>
      </c>
      <c r="AG2744" s="131">
        <v>9573.7017021327265</v>
      </c>
      <c r="AH2744" s="43">
        <v>157334.41621773245</v>
      </c>
      <c r="AJ2744" s="69"/>
    </row>
    <row r="2745" spans="1:36">
      <c r="A2745" s="52">
        <v>0</v>
      </c>
      <c r="C2745" s="53"/>
      <c r="D2745" s="62">
        <v>2026</v>
      </c>
      <c r="E2745" s="62">
        <v>8</v>
      </c>
      <c r="F2745" s="62">
        <v>2027</v>
      </c>
      <c r="G2745" s="62">
        <v>2027</v>
      </c>
      <c r="H2745" s="131">
        <v>2225.7127411920069</v>
      </c>
      <c r="I2745" s="131">
        <v>1103.5250326251601</v>
      </c>
      <c r="J2745" s="131">
        <v>693.04214240249848</v>
      </c>
      <c r="K2745" s="131">
        <v>10912.353820601194</v>
      </c>
      <c r="L2745" s="131">
        <v>5225.4457073160629</v>
      </c>
      <c r="M2745" s="131">
        <v>223.32087338721539</v>
      </c>
      <c r="N2745" s="131">
        <v>11898.574374777862</v>
      </c>
      <c r="O2745" s="131">
        <v>1134.9833439746512</v>
      </c>
      <c r="P2745" s="131">
        <v>1211.7261989322969</v>
      </c>
      <c r="Q2745" s="131">
        <v>1823.3589686202697</v>
      </c>
      <c r="R2745" s="131">
        <v>9265.2119196090007</v>
      </c>
      <c r="S2745" s="131">
        <v>2238.7897947657716</v>
      </c>
      <c r="T2745" s="131">
        <v>3013.4660260321425</v>
      </c>
      <c r="U2745" s="131">
        <v>22871.679937861729</v>
      </c>
      <c r="V2745" s="131">
        <v>24713.710627879875</v>
      </c>
      <c r="W2745" s="131">
        <v>2631.8334975099915</v>
      </c>
      <c r="X2745" s="132">
        <v>27604.445238363536</v>
      </c>
      <c r="Y2745" s="131">
        <v>18.19695046990855</v>
      </c>
      <c r="Z2745" s="131">
        <v>182.44157128575586</v>
      </c>
      <c r="AA2745" s="131">
        <v>1457.4622017067436</v>
      </c>
      <c r="AB2745" s="131">
        <v>1154.6398011688123</v>
      </c>
      <c r="AC2745" s="131">
        <v>6658.7221758516025</v>
      </c>
      <c r="AD2745" s="131">
        <v>1697.6347140152091</v>
      </c>
      <c r="AE2745" s="131">
        <v>502.25507093972396</v>
      </c>
      <c r="AF2745" s="131">
        <v>12559.124634547305</v>
      </c>
      <c r="AG2745" s="131">
        <v>9846.1003330140702</v>
      </c>
      <c r="AH2745" s="43">
        <v>162867.75769885036</v>
      </c>
      <c r="AJ2745" s="69"/>
    </row>
    <row r="2746" spans="1:36">
      <c r="A2746" s="52">
        <v>0</v>
      </c>
      <c r="C2746" s="53"/>
      <c r="D2746" s="62">
        <v>2026</v>
      </c>
      <c r="E2746" s="62">
        <v>9</v>
      </c>
      <c r="F2746" s="62">
        <v>2027</v>
      </c>
      <c r="G2746" s="62">
        <v>2027</v>
      </c>
      <c r="H2746" s="131">
        <v>1743.7584046947891</v>
      </c>
      <c r="I2746" s="131">
        <v>1045.6281642629947</v>
      </c>
      <c r="J2746" s="131">
        <v>621.50772147108353</v>
      </c>
      <c r="K2746" s="131">
        <v>10099.014726142881</v>
      </c>
      <c r="L2746" s="131">
        <v>4740.395743642659</v>
      </c>
      <c r="M2746" s="131">
        <v>214.61013676558815</v>
      </c>
      <c r="N2746" s="131">
        <v>10873.237532301759</v>
      </c>
      <c r="O2746" s="131">
        <v>1094.3608612891999</v>
      </c>
      <c r="P2746" s="131">
        <v>1092.5708645485336</v>
      </c>
      <c r="Q2746" s="131">
        <v>1674.2336041909514</v>
      </c>
      <c r="R2746" s="131">
        <v>8725.4795408458704</v>
      </c>
      <c r="S2746" s="131">
        <v>2049.2124460931022</v>
      </c>
      <c r="T2746" s="131">
        <v>2904.0523432140644</v>
      </c>
      <c r="U2746" s="131">
        <v>29252.508000266171</v>
      </c>
      <c r="V2746" s="131">
        <v>22479.223973053366</v>
      </c>
      <c r="W2746" s="131">
        <v>2373.4763161201959</v>
      </c>
      <c r="X2746" s="132">
        <v>27357.680540316942</v>
      </c>
      <c r="Y2746" s="131">
        <v>6.9311744597695384</v>
      </c>
      <c r="Z2746" s="131">
        <v>168.44560236942985</v>
      </c>
      <c r="AA2746" s="131">
        <v>1419.8368320528612</v>
      </c>
      <c r="AB2746" s="131">
        <v>1079.4938107652961</v>
      </c>
      <c r="AC2746" s="131">
        <v>6042.0023036542188</v>
      </c>
      <c r="AD2746" s="131">
        <v>1746.9636234558754</v>
      </c>
      <c r="AE2746" s="131">
        <v>1317.5719839397891</v>
      </c>
      <c r="AF2746" s="131">
        <v>11552.200637116895</v>
      </c>
      <c r="AG2746" s="131">
        <v>8587.4345320311259</v>
      </c>
      <c r="AH2746" s="43">
        <v>160261.83141906542</v>
      </c>
      <c r="AJ2746" s="69"/>
    </row>
    <row r="2747" spans="1:36">
      <c r="A2747" s="52">
        <v>0</v>
      </c>
      <c r="C2747" s="53"/>
      <c r="D2747" s="62">
        <v>2026</v>
      </c>
      <c r="E2747" s="62">
        <v>10</v>
      </c>
      <c r="F2747" s="62">
        <v>2027</v>
      </c>
      <c r="G2747" s="62">
        <v>2027</v>
      </c>
      <c r="H2747" s="131">
        <v>1575.9046527972528</v>
      </c>
      <c r="I2747" s="131">
        <v>886.44528139919419</v>
      </c>
      <c r="J2747" s="131">
        <v>1403.8934595960941</v>
      </c>
      <c r="K2747" s="131">
        <v>8229.5232750792002</v>
      </c>
      <c r="L2747" s="131">
        <v>4082.521760497274</v>
      </c>
      <c r="M2747" s="131">
        <v>229.9940107991053</v>
      </c>
      <c r="N2747" s="131">
        <v>8063.5268439409101</v>
      </c>
      <c r="O2747" s="131">
        <v>814.41461091690599</v>
      </c>
      <c r="P2747" s="131">
        <v>780.79487274970279</v>
      </c>
      <c r="Q2747" s="131">
        <v>1393.2239473660034</v>
      </c>
      <c r="R2747" s="131">
        <v>5504.4084152741079</v>
      </c>
      <c r="S2747" s="131">
        <v>1888.9768171782696</v>
      </c>
      <c r="T2747" s="131">
        <v>4324.5054865924703</v>
      </c>
      <c r="U2747" s="131">
        <v>29971.456248495197</v>
      </c>
      <c r="V2747" s="131">
        <v>20464.749448917071</v>
      </c>
      <c r="W2747" s="131">
        <v>1620.0023376438583</v>
      </c>
      <c r="X2747" s="132">
        <v>27087.644235486448</v>
      </c>
      <c r="Y2747" s="131">
        <v>1.4658072875645549</v>
      </c>
      <c r="Z2747" s="131">
        <v>40.711803700724857</v>
      </c>
      <c r="AA2747" s="131">
        <v>1412.8101614986069</v>
      </c>
      <c r="AB2747" s="131">
        <v>987.821352547473</v>
      </c>
      <c r="AC2747" s="131">
        <v>6539.095605685151</v>
      </c>
      <c r="AD2747" s="131">
        <v>1572.6137865071851</v>
      </c>
      <c r="AE2747" s="131">
        <v>6969.3570734433506</v>
      </c>
      <c r="AF2747" s="131">
        <v>10203.27276971247</v>
      </c>
      <c r="AG2747" s="131">
        <v>5739.9391819658485</v>
      </c>
      <c r="AH2747" s="43">
        <v>151789.07324707747</v>
      </c>
      <c r="AJ2747" s="69"/>
    </row>
    <row r="2748" spans="1:36">
      <c r="A2748" s="52">
        <v>0</v>
      </c>
      <c r="C2748" s="53"/>
      <c r="D2748" s="62">
        <v>2026</v>
      </c>
      <c r="E2748" s="62">
        <v>11</v>
      </c>
      <c r="F2748" s="62">
        <v>2027</v>
      </c>
      <c r="G2748" s="62">
        <v>2027</v>
      </c>
      <c r="H2748" s="131">
        <v>1790.2933065915322</v>
      </c>
      <c r="I2748" s="131">
        <v>797.05358881223992</v>
      </c>
      <c r="J2748" s="131">
        <v>1529.8027014322429</v>
      </c>
      <c r="K2748" s="131">
        <v>6402.5125084729407</v>
      </c>
      <c r="L2748" s="131">
        <v>6302.298726481883</v>
      </c>
      <c r="M2748" s="131">
        <v>226.07163232036086</v>
      </c>
      <c r="N2748" s="131">
        <v>5317.1189503722217</v>
      </c>
      <c r="O2748" s="131">
        <v>672.89759078170687</v>
      </c>
      <c r="P2748" s="131">
        <v>536.612999887461</v>
      </c>
      <c r="Q2748" s="131">
        <v>1205.2235986768162</v>
      </c>
      <c r="R2748" s="131">
        <v>3865.9058813251718</v>
      </c>
      <c r="S2748" s="131">
        <v>1576.0316275802761</v>
      </c>
      <c r="T2748" s="131">
        <v>3515.7473778052549</v>
      </c>
      <c r="U2748" s="131">
        <v>24397.397142303224</v>
      </c>
      <c r="V2748" s="131">
        <v>16618.121504578896</v>
      </c>
      <c r="W2748" s="131">
        <v>1251.7712390039792</v>
      </c>
      <c r="X2748" s="132">
        <v>26794.776980621275</v>
      </c>
      <c r="Y2748" s="131">
        <v>0</v>
      </c>
      <c r="Z2748" s="131">
        <v>0.41164614459782456</v>
      </c>
      <c r="AA2748" s="131">
        <v>1287.0654407660877</v>
      </c>
      <c r="AB2748" s="131">
        <v>938.33611701232553</v>
      </c>
      <c r="AC2748" s="131">
        <v>5182.6811239756635</v>
      </c>
      <c r="AD2748" s="131">
        <v>1317.4419966939322</v>
      </c>
      <c r="AE2748" s="131">
        <v>5345.0145426950739</v>
      </c>
      <c r="AF2748" s="131">
        <v>8774.7432655983594</v>
      </c>
      <c r="AG2748" s="131">
        <v>4456.0733485965311</v>
      </c>
      <c r="AH2748" s="43">
        <v>130101.40483853006</v>
      </c>
      <c r="AJ2748" s="69"/>
    </row>
    <row r="2749" spans="1:36">
      <c r="A2749" s="52">
        <v>0</v>
      </c>
      <c r="C2749" s="53"/>
      <c r="D2749" s="62">
        <v>2026</v>
      </c>
      <c r="E2749" s="62">
        <v>12</v>
      </c>
      <c r="F2749" s="62">
        <v>2027</v>
      </c>
      <c r="G2749" s="62">
        <v>2027</v>
      </c>
      <c r="H2749" s="131">
        <v>1613.2766204426164</v>
      </c>
      <c r="I2749" s="131">
        <v>691.57943279135077</v>
      </c>
      <c r="J2749" s="131">
        <v>932.03152447756133</v>
      </c>
      <c r="K2749" s="131">
        <v>5105.0984121623596</v>
      </c>
      <c r="L2749" s="131">
        <v>5067.7432525605</v>
      </c>
      <c r="M2749" s="131">
        <v>219.2966149479841</v>
      </c>
      <c r="N2749" s="131">
        <v>4309.4324991269714</v>
      </c>
      <c r="O2749" s="131">
        <v>582.30905338147568</v>
      </c>
      <c r="P2749" s="131">
        <v>531.08051910590268</v>
      </c>
      <c r="Q2749" s="131">
        <v>1115.3850624093197</v>
      </c>
      <c r="R2749" s="131">
        <v>3759.2090853317582</v>
      </c>
      <c r="S2749" s="131">
        <v>1248.5979277741751</v>
      </c>
      <c r="T2749" s="131">
        <v>2744.2254547132316</v>
      </c>
      <c r="U2749" s="131">
        <v>16554.622446807865</v>
      </c>
      <c r="V2749" s="131">
        <v>14112.481169032742</v>
      </c>
      <c r="W2749" s="131">
        <v>978.39931160155038</v>
      </c>
      <c r="X2749" s="132">
        <v>25966.212868430015</v>
      </c>
      <c r="Y2749" s="131">
        <v>0.16752083286452057</v>
      </c>
      <c r="Z2749" s="131">
        <v>33.26100848350422</v>
      </c>
      <c r="AA2749" s="131">
        <v>526.18323685342693</v>
      </c>
      <c r="AB2749" s="131">
        <v>444.56669260024967</v>
      </c>
      <c r="AC2749" s="131">
        <v>5266.9172544721569</v>
      </c>
      <c r="AD2749" s="131">
        <v>1182.229145747754</v>
      </c>
      <c r="AE2749" s="131">
        <v>733.49512308566773</v>
      </c>
      <c r="AF2749" s="131">
        <v>8397.0812184421357</v>
      </c>
      <c r="AG2749" s="131">
        <v>3334.0581530325253</v>
      </c>
      <c r="AH2749" s="43">
        <v>105448.94060864765</v>
      </c>
      <c r="AJ2749" s="69"/>
    </row>
    <row r="2750" spans="1:36">
      <c r="A2750" s="52">
        <v>0</v>
      </c>
      <c r="C2750" s="53"/>
      <c r="D2750" s="62">
        <v>2027</v>
      </c>
      <c r="E2750" s="62">
        <v>1</v>
      </c>
      <c r="F2750" s="62">
        <v>2027</v>
      </c>
      <c r="G2750" s="62">
        <v>2027</v>
      </c>
      <c r="H2750" s="131">
        <v>1847.9917834058938</v>
      </c>
      <c r="I2750" s="131">
        <v>741.36805917224046</v>
      </c>
      <c r="J2750" s="131">
        <v>477.54571430718113</v>
      </c>
      <c r="K2750" s="131">
        <v>6138.0089625890487</v>
      </c>
      <c r="L2750" s="131">
        <v>5201.3457135492781</v>
      </c>
      <c r="M2750" s="131">
        <v>206.15410004517813</v>
      </c>
      <c r="N2750" s="131">
        <v>4772.9044024611394</v>
      </c>
      <c r="O2750" s="131">
        <v>758.47348224345671</v>
      </c>
      <c r="P2750" s="131">
        <v>494.08440612446248</v>
      </c>
      <c r="Q2750" s="131">
        <v>1106.7314975188481</v>
      </c>
      <c r="R2750" s="131">
        <v>3762.6564777709636</v>
      </c>
      <c r="S2750" s="131">
        <v>1415.2986813814123</v>
      </c>
      <c r="T2750" s="131">
        <v>1861.9573411639385</v>
      </c>
      <c r="U2750" s="131">
        <v>24785.844558197583</v>
      </c>
      <c r="V2750" s="131">
        <v>11107.13911307616</v>
      </c>
      <c r="W2750" s="131">
        <v>1181.9489718319305</v>
      </c>
      <c r="X2750" s="132">
        <v>25870.571864755242</v>
      </c>
      <c r="Y2750" s="131">
        <v>0</v>
      </c>
      <c r="Z2750" s="131">
        <v>0.28815230121847712</v>
      </c>
      <c r="AA2750" s="131">
        <v>1234.569675288087</v>
      </c>
      <c r="AB2750" s="131">
        <v>768.59846324999762</v>
      </c>
      <c r="AC2750" s="131">
        <v>3346.7277493023071</v>
      </c>
      <c r="AD2750" s="131">
        <v>1175.8761801379712</v>
      </c>
      <c r="AE2750" s="131">
        <v>586.97784699803219</v>
      </c>
      <c r="AF2750" s="131">
        <v>8900.1761476863467</v>
      </c>
      <c r="AG2750" s="131">
        <v>3629.1656956202132</v>
      </c>
      <c r="AH2750" s="43">
        <v>111372.40504017816</v>
      </c>
      <c r="AJ2750" s="69"/>
    </row>
    <row r="2751" spans="1:36">
      <c r="A2751" s="52">
        <v>0</v>
      </c>
      <c r="C2751" s="53"/>
      <c r="D2751" s="62">
        <v>2027</v>
      </c>
      <c r="E2751" s="62">
        <v>2</v>
      </c>
      <c r="F2751" s="62">
        <v>2027</v>
      </c>
      <c r="G2751" s="62">
        <v>2027</v>
      </c>
      <c r="H2751" s="131">
        <v>2359.1554736302151</v>
      </c>
      <c r="I2751" s="131">
        <v>680.72376997344475</v>
      </c>
      <c r="J2751" s="131">
        <v>535.30373710992001</v>
      </c>
      <c r="K2751" s="131">
        <v>3376.2990161242028</v>
      </c>
      <c r="L2751" s="131">
        <v>6148.6344168494516</v>
      </c>
      <c r="M2751" s="131">
        <v>203.35240113178924</v>
      </c>
      <c r="N2751" s="131">
        <v>4308.2745211734564</v>
      </c>
      <c r="O2751" s="131">
        <v>621.96910804673848</v>
      </c>
      <c r="P2751" s="131">
        <v>481.02474060609046</v>
      </c>
      <c r="Q2751" s="131">
        <v>978.6124967167824</v>
      </c>
      <c r="R2751" s="131">
        <v>2390.3357325341899</v>
      </c>
      <c r="S2751" s="131">
        <v>1108.553380591007</v>
      </c>
      <c r="T2751" s="131">
        <v>1307.2270081481952</v>
      </c>
      <c r="U2751" s="131">
        <v>16552.778882327293</v>
      </c>
      <c r="V2751" s="131">
        <v>10585.894384235698</v>
      </c>
      <c r="W2751" s="131">
        <v>1050.6254174209423</v>
      </c>
      <c r="X2751" s="132">
        <v>25732.298090972516</v>
      </c>
      <c r="Y2751" s="131">
        <v>0</v>
      </c>
      <c r="Z2751" s="131">
        <v>2.4698768675869474</v>
      </c>
      <c r="AA2751" s="131">
        <v>1231.5465728403267</v>
      </c>
      <c r="AB2751" s="131">
        <v>670.75800707298856</v>
      </c>
      <c r="AC2751" s="131">
        <v>3569.1461800486172</v>
      </c>
      <c r="AD2751" s="131">
        <v>988.31081579780766</v>
      </c>
      <c r="AE2751" s="131">
        <v>232.91773087977171</v>
      </c>
      <c r="AF2751" s="131">
        <v>8172.9590871528162</v>
      </c>
      <c r="AG2751" s="131">
        <v>2862.1893517576182</v>
      </c>
      <c r="AH2751" s="43">
        <v>96151.360200009454</v>
      </c>
      <c r="AJ2751" s="69"/>
    </row>
    <row r="2752" spans="1:36">
      <c r="A2752" s="52">
        <v>0</v>
      </c>
      <c r="C2752" s="53"/>
      <c r="D2752" s="62">
        <v>2027</v>
      </c>
      <c r="E2752" s="62">
        <v>3</v>
      </c>
      <c r="F2752" s="62">
        <v>2027</v>
      </c>
      <c r="G2752" s="62">
        <v>2027</v>
      </c>
      <c r="H2752" s="131">
        <v>2676.2170064159313</v>
      </c>
      <c r="I2752" s="131">
        <v>791.89379846051918</v>
      </c>
      <c r="J2752" s="131">
        <v>464.22943163663399</v>
      </c>
      <c r="K2752" s="131">
        <v>5868.4164230959404</v>
      </c>
      <c r="L2752" s="131">
        <v>5521.175399099584</v>
      </c>
      <c r="M2752" s="131">
        <v>234.93518888271845</v>
      </c>
      <c r="N2752" s="131">
        <v>4794.449810444723</v>
      </c>
      <c r="O2752" s="131">
        <v>677.87013555268004</v>
      </c>
      <c r="P2752" s="131">
        <v>783.76811072074429</v>
      </c>
      <c r="Q2752" s="131">
        <v>1112.7427525190994</v>
      </c>
      <c r="R2752" s="131">
        <v>3233.2231839199621</v>
      </c>
      <c r="S2752" s="131">
        <v>1356.2173880385135</v>
      </c>
      <c r="T2752" s="131">
        <v>1584.6847099087884</v>
      </c>
      <c r="U2752" s="131">
        <v>23324.23311864859</v>
      </c>
      <c r="V2752" s="131">
        <v>13061.344946390198</v>
      </c>
      <c r="W2752" s="131">
        <v>1185.4622744703545</v>
      </c>
      <c r="X2752" s="132">
        <v>25910.828786236285</v>
      </c>
      <c r="Y2752" s="131">
        <v>0</v>
      </c>
      <c r="Z2752" s="131">
        <v>6.0100337111282389</v>
      </c>
      <c r="AA2752" s="131">
        <v>1377.6768087273379</v>
      </c>
      <c r="AB2752" s="131">
        <v>701.36257709948313</v>
      </c>
      <c r="AC2752" s="131">
        <v>2582.6572312995795</v>
      </c>
      <c r="AD2752" s="131">
        <v>1150.0566407613139</v>
      </c>
      <c r="AE2752" s="131">
        <v>2335.0841360064032</v>
      </c>
      <c r="AF2752" s="131">
        <v>9197.8520091632727</v>
      </c>
      <c r="AG2752" s="131">
        <v>3588.4773911797529</v>
      </c>
      <c r="AH2752" s="43">
        <v>113520.86929238953</v>
      </c>
      <c r="AJ2752" s="69"/>
    </row>
    <row r="2753" spans="1:36">
      <c r="A2753" s="52">
        <v>0</v>
      </c>
      <c r="C2753" s="53"/>
      <c r="D2753" s="62">
        <v>2027</v>
      </c>
      <c r="E2753" s="62">
        <v>4</v>
      </c>
      <c r="F2753" s="62">
        <v>2027</v>
      </c>
      <c r="G2753" s="62">
        <v>2027</v>
      </c>
      <c r="H2753" s="131">
        <v>2541.2937998847055</v>
      </c>
      <c r="I2753" s="131">
        <v>882.59219120148055</v>
      </c>
      <c r="J2753" s="131">
        <v>629.76273410221552</v>
      </c>
      <c r="K2753" s="131">
        <v>6723.4914712395966</v>
      </c>
      <c r="L2753" s="131">
        <v>7497.2889699946909</v>
      </c>
      <c r="M2753" s="131">
        <v>225.66411247841333</v>
      </c>
      <c r="N2753" s="131">
        <v>6102.0525516503858</v>
      </c>
      <c r="O2753" s="131">
        <v>771.46626051599969</v>
      </c>
      <c r="P2753" s="131">
        <v>852.34076367311877</v>
      </c>
      <c r="Q2753" s="131">
        <v>1271.7437501631166</v>
      </c>
      <c r="R2753" s="131">
        <v>3591.6227203808758</v>
      </c>
      <c r="S2753" s="131">
        <v>1075.9956757297687</v>
      </c>
      <c r="T2753" s="131">
        <v>3640.4108702718609</v>
      </c>
      <c r="U2753" s="131">
        <v>23678.658390037908</v>
      </c>
      <c r="V2753" s="131">
        <v>19166.367481153899</v>
      </c>
      <c r="W2753" s="131">
        <v>1430.9496735636069</v>
      </c>
      <c r="X2753" s="132">
        <v>26289.753530859663</v>
      </c>
      <c r="Y2753" s="131">
        <v>0</v>
      </c>
      <c r="Z2753" s="131">
        <v>0.32931691567825971</v>
      </c>
      <c r="AA2753" s="131">
        <v>1194.8608161093966</v>
      </c>
      <c r="AB2753" s="131">
        <v>835.83434940051188</v>
      </c>
      <c r="AC2753" s="131">
        <v>3862.3454901348473</v>
      </c>
      <c r="AD2753" s="131">
        <v>1309.2884579434092</v>
      </c>
      <c r="AE2753" s="131">
        <v>4540.4277832634498</v>
      </c>
      <c r="AF2753" s="131">
        <v>9491.5425449551312</v>
      </c>
      <c r="AG2753" s="131">
        <v>4664.0638737797553</v>
      </c>
      <c r="AH2753" s="43">
        <v>132270.14757940348</v>
      </c>
      <c r="AJ2753" s="69"/>
    </row>
    <row r="2754" spans="1:36">
      <c r="A2754" s="52">
        <v>0</v>
      </c>
      <c r="C2754" s="53"/>
      <c r="D2754" s="62">
        <v>2027</v>
      </c>
      <c r="E2754" s="62">
        <v>5</v>
      </c>
      <c r="F2754" s="62">
        <v>2027</v>
      </c>
      <c r="G2754" s="62">
        <v>2028</v>
      </c>
      <c r="H2754" s="131">
        <v>1951.9050596103998</v>
      </c>
      <c r="I2754" s="131">
        <v>945.11276780090236</v>
      </c>
      <c r="J2754" s="131">
        <v>679.26574427382252</v>
      </c>
      <c r="K2754" s="131">
        <v>9403.5603068151268</v>
      </c>
      <c r="L2754" s="131">
        <v>4301.3118999879007</v>
      </c>
      <c r="M2754" s="131">
        <v>228.10923153009821</v>
      </c>
      <c r="N2754" s="131">
        <v>9171.8521064189299</v>
      </c>
      <c r="O2754" s="131">
        <v>913.70510166634017</v>
      </c>
      <c r="P2754" s="131">
        <v>1279.3955897162537</v>
      </c>
      <c r="Q2754" s="131">
        <v>1538.5179624545019</v>
      </c>
      <c r="R2754" s="131">
        <v>7451.3663877209665</v>
      </c>
      <c r="S2754" s="131">
        <v>2036.8789774491299</v>
      </c>
      <c r="T2754" s="131">
        <v>2556.9341032046136</v>
      </c>
      <c r="U2754" s="131">
        <v>22785.241903238704</v>
      </c>
      <c r="V2754" s="131">
        <v>21516.218239442758</v>
      </c>
      <c r="W2754" s="131">
        <v>1977.3606891711402</v>
      </c>
      <c r="X2754" s="132">
        <v>27113.304016960166</v>
      </c>
      <c r="Y2754" s="131">
        <v>0.43974218626936651</v>
      </c>
      <c r="Z2754" s="131">
        <v>6.257021397886934</v>
      </c>
      <c r="AA2754" s="131">
        <v>1393.2825537955064</v>
      </c>
      <c r="AB2754" s="131">
        <v>1006.607850148352</v>
      </c>
      <c r="AC2754" s="131">
        <v>5001.3481461795382</v>
      </c>
      <c r="AD2754" s="131">
        <v>1575.7732827730129</v>
      </c>
      <c r="AE2754" s="131">
        <v>349.51640288080995</v>
      </c>
      <c r="AF2754" s="131">
        <v>11217.048730601417</v>
      </c>
      <c r="AG2754" s="131">
        <v>7109.1890792230879</v>
      </c>
      <c r="AH2754" s="43">
        <v>143509.50289664764</v>
      </c>
      <c r="AJ2754" s="69"/>
    </row>
    <row r="2755" spans="1:36">
      <c r="A2755" s="52">
        <v>0</v>
      </c>
      <c r="C2755" s="53"/>
      <c r="D2755" s="62">
        <v>2027</v>
      </c>
      <c r="E2755" s="62">
        <v>6</v>
      </c>
      <c r="F2755" s="62">
        <v>2027</v>
      </c>
      <c r="G2755" s="62">
        <v>2028</v>
      </c>
      <c r="H2755" s="131">
        <v>2659.8517657660886</v>
      </c>
      <c r="I2755" s="131">
        <v>952.41688661048101</v>
      </c>
      <c r="J2755" s="131">
        <v>585.67284696741615</v>
      </c>
      <c r="K2755" s="131">
        <v>20523.631951929085</v>
      </c>
      <c r="L2755" s="131">
        <v>4698.0811378311009</v>
      </c>
      <c r="M2755" s="131">
        <v>215.83269629143061</v>
      </c>
      <c r="N2755" s="131">
        <v>11026.546795298955</v>
      </c>
      <c r="O2755" s="131">
        <v>987.13033937321188</v>
      </c>
      <c r="P2755" s="131">
        <v>1608.1077471729157</v>
      </c>
      <c r="Q2755" s="131">
        <v>1779.0342202118213</v>
      </c>
      <c r="R2755" s="131">
        <v>8891.2129323606805</v>
      </c>
      <c r="S2755" s="131">
        <v>2072.7852853561776</v>
      </c>
      <c r="T2755" s="131">
        <v>2362.7951429945933</v>
      </c>
      <c r="U2755" s="131">
        <v>18056.331413809232</v>
      </c>
      <c r="V2755" s="131">
        <v>23074.631339833912</v>
      </c>
      <c r="W2755" s="131">
        <v>2271.9973430692939</v>
      </c>
      <c r="X2755" s="132">
        <v>27573.546880150854</v>
      </c>
      <c r="Y2755" s="131">
        <v>3.1828958244258909</v>
      </c>
      <c r="Z2755" s="131">
        <v>126.7046833072104</v>
      </c>
      <c r="AA2755" s="131">
        <v>1426.2507115704066</v>
      </c>
      <c r="AB2755" s="131">
        <v>1018.9909300206107</v>
      </c>
      <c r="AC2755" s="131">
        <v>5273.4884236416456</v>
      </c>
      <c r="AD2755" s="131">
        <v>1547.2698702243083</v>
      </c>
      <c r="AE2755" s="131">
        <v>389.43117608979833</v>
      </c>
      <c r="AF2755" s="131">
        <v>11455.923558724946</v>
      </c>
      <c r="AG2755" s="131">
        <v>8591.441987038128</v>
      </c>
      <c r="AH2755" s="43">
        <v>159172.29096146877</v>
      </c>
      <c r="AJ2755" s="69"/>
    </row>
    <row r="2756" spans="1:36">
      <c r="A2756" s="52">
        <v>0</v>
      </c>
      <c r="C2756" s="53"/>
      <c r="D2756" s="62">
        <v>2027</v>
      </c>
      <c r="E2756" s="62">
        <v>7</v>
      </c>
      <c r="F2756" s="62">
        <v>2028</v>
      </c>
      <c r="G2756" s="62">
        <v>2028</v>
      </c>
      <c r="H2756" s="131">
        <v>2325.944838570631</v>
      </c>
      <c r="I2756" s="131">
        <v>1022.8781795304078</v>
      </c>
      <c r="J2756" s="131">
        <v>718.537951905863</v>
      </c>
      <c r="K2756" s="131">
        <v>10800.023595812403</v>
      </c>
      <c r="L2756" s="131">
        <v>5096.9124072265386</v>
      </c>
      <c r="M2756" s="131">
        <v>217.56465561970734</v>
      </c>
      <c r="N2756" s="131">
        <v>11826.67447093688</v>
      </c>
      <c r="O2756" s="131">
        <v>1108.5967757544865</v>
      </c>
      <c r="P2756" s="131">
        <v>1279.7343130294105</v>
      </c>
      <c r="Q2756" s="131">
        <v>1914.5847175801316</v>
      </c>
      <c r="R2756" s="131">
        <v>8029.8388390196678</v>
      </c>
      <c r="S2756" s="131">
        <v>2198.5070947592499</v>
      </c>
      <c r="T2756" s="131">
        <v>2845.6070775950711</v>
      </c>
      <c r="U2756" s="131">
        <v>20783.92696200325</v>
      </c>
      <c r="V2756" s="131">
        <v>24420.01623508078</v>
      </c>
      <c r="W2756" s="131">
        <v>2558.5349098325541</v>
      </c>
      <c r="X2756" s="132">
        <v>27483.07049683755</v>
      </c>
      <c r="Y2756" s="131">
        <v>6.0307499831227398</v>
      </c>
      <c r="Z2756" s="131">
        <v>146.05205210330817</v>
      </c>
      <c r="AA2756" s="131">
        <v>1457.9932872718903</v>
      </c>
      <c r="AB2756" s="131">
        <v>1091.0764634214772</v>
      </c>
      <c r="AC2756" s="131">
        <v>6138.4733253186623</v>
      </c>
      <c r="AD2756" s="131">
        <v>1665.0885051693701</v>
      </c>
      <c r="AE2756" s="131">
        <v>382.96512263650345</v>
      </c>
      <c r="AF2756" s="131">
        <v>12242.081488600827</v>
      </c>
      <c r="AG2756" s="131">
        <v>9573.7017021327265</v>
      </c>
      <c r="AH2756" s="43">
        <v>157334.41621773245</v>
      </c>
      <c r="AJ2756" s="69"/>
    </row>
    <row r="2757" spans="1:36">
      <c r="A2757" s="52">
        <v>0</v>
      </c>
      <c r="C2757" s="53"/>
      <c r="D2757" s="62">
        <v>2027</v>
      </c>
      <c r="E2757" s="62">
        <v>8</v>
      </c>
      <c r="F2757" s="62">
        <v>2028</v>
      </c>
      <c r="G2757" s="62">
        <v>2028</v>
      </c>
      <c r="H2757" s="131">
        <v>2225.7127411920069</v>
      </c>
      <c r="I2757" s="131">
        <v>1103.5250326251601</v>
      </c>
      <c r="J2757" s="131">
        <v>693.04214240249848</v>
      </c>
      <c r="K2757" s="131">
        <v>10912.353820601194</v>
      </c>
      <c r="L2757" s="131">
        <v>5225.4457073160629</v>
      </c>
      <c r="M2757" s="131">
        <v>223.32087338721539</v>
      </c>
      <c r="N2757" s="131">
        <v>11898.574374777862</v>
      </c>
      <c r="O2757" s="131">
        <v>1134.9833439746512</v>
      </c>
      <c r="P2757" s="131">
        <v>1211.7261989322969</v>
      </c>
      <c r="Q2757" s="131">
        <v>1823.3589686202697</v>
      </c>
      <c r="R2757" s="131">
        <v>9265.2119196090007</v>
      </c>
      <c r="S2757" s="131">
        <v>2238.7897947657716</v>
      </c>
      <c r="T2757" s="131">
        <v>3013.4660260321425</v>
      </c>
      <c r="U2757" s="131">
        <v>22871.679937861729</v>
      </c>
      <c r="V2757" s="131">
        <v>24713.710627879875</v>
      </c>
      <c r="W2757" s="131">
        <v>2631.8334975099915</v>
      </c>
      <c r="X2757" s="132">
        <v>27604.445238363536</v>
      </c>
      <c r="Y2757" s="131">
        <v>18.19695046990855</v>
      </c>
      <c r="Z2757" s="131">
        <v>182.44157128575586</v>
      </c>
      <c r="AA2757" s="131">
        <v>1457.4622017067436</v>
      </c>
      <c r="AB2757" s="131">
        <v>1154.6398011688123</v>
      </c>
      <c r="AC2757" s="131">
        <v>6658.7221758516025</v>
      </c>
      <c r="AD2757" s="131">
        <v>1697.6347140152091</v>
      </c>
      <c r="AE2757" s="131">
        <v>502.25507093972396</v>
      </c>
      <c r="AF2757" s="131">
        <v>12559.124634547305</v>
      </c>
      <c r="AG2757" s="131">
        <v>9846.1003330140702</v>
      </c>
      <c r="AH2757" s="43">
        <v>162867.75769885036</v>
      </c>
      <c r="AJ2757" s="69"/>
    </row>
    <row r="2758" spans="1:36">
      <c r="A2758" s="52">
        <v>0</v>
      </c>
      <c r="C2758" s="53"/>
      <c r="D2758" s="62">
        <v>2027</v>
      </c>
      <c r="E2758" s="62">
        <v>9</v>
      </c>
      <c r="F2758" s="62">
        <v>2028</v>
      </c>
      <c r="G2758" s="62">
        <v>2028</v>
      </c>
      <c r="H2758" s="131">
        <v>1743.7584046947891</v>
      </c>
      <c r="I2758" s="131">
        <v>1045.6281642629947</v>
      </c>
      <c r="J2758" s="131">
        <v>621.50772147108353</v>
      </c>
      <c r="K2758" s="131">
        <v>10099.014726142881</v>
      </c>
      <c r="L2758" s="131">
        <v>4740.395743642659</v>
      </c>
      <c r="M2758" s="131">
        <v>214.61013676558815</v>
      </c>
      <c r="N2758" s="131">
        <v>10873.237532301759</v>
      </c>
      <c r="O2758" s="131">
        <v>1094.3608612891999</v>
      </c>
      <c r="P2758" s="131">
        <v>1092.5708645485336</v>
      </c>
      <c r="Q2758" s="131">
        <v>1674.2336041909514</v>
      </c>
      <c r="R2758" s="131">
        <v>8725.4795408458704</v>
      </c>
      <c r="S2758" s="131">
        <v>2049.2124460931022</v>
      </c>
      <c r="T2758" s="131">
        <v>2904.0523432140644</v>
      </c>
      <c r="U2758" s="131">
        <v>29252.508000266171</v>
      </c>
      <c r="V2758" s="131">
        <v>22479.223973053366</v>
      </c>
      <c r="W2758" s="131">
        <v>2373.4763161201959</v>
      </c>
      <c r="X2758" s="132">
        <v>27357.680540316942</v>
      </c>
      <c r="Y2758" s="131">
        <v>6.9311744597695384</v>
      </c>
      <c r="Z2758" s="131">
        <v>168.44560236942985</v>
      </c>
      <c r="AA2758" s="131">
        <v>1419.8368320528612</v>
      </c>
      <c r="AB2758" s="131">
        <v>1079.4938107652961</v>
      </c>
      <c r="AC2758" s="131">
        <v>6042.0023036542188</v>
      </c>
      <c r="AD2758" s="131">
        <v>1746.9636234558754</v>
      </c>
      <c r="AE2758" s="131">
        <v>1317.5719839397891</v>
      </c>
      <c r="AF2758" s="131">
        <v>11552.200637116895</v>
      </c>
      <c r="AG2758" s="131">
        <v>8587.4345320311259</v>
      </c>
      <c r="AH2758" s="43">
        <v>160261.83141906542</v>
      </c>
      <c r="AJ2758" s="69"/>
    </row>
    <row r="2759" spans="1:36">
      <c r="A2759" s="52">
        <v>0</v>
      </c>
      <c r="C2759" s="53"/>
      <c r="D2759" s="62">
        <v>2027</v>
      </c>
      <c r="E2759" s="62">
        <v>10</v>
      </c>
      <c r="F2759" s="62">
        <v>2028</v>
      </c>
      <c r="G2759" s="62">
        <v>2028</v>
      </c>
      <c r="H2759" s="131">
        <v>1575.9046527972528</v>
      </c>
      <c r="I2759" s="131">
        <v>886.44528139919419</v>
      </c>
      <c r="J2759" s="131">
        <v>1403.8934595960941</v>
      </c>
      <c r="K2759" s="131">
        <v>8229.5232750792002</v>
      </c>
      <c r="L2759" s="131">
        <v>4082.521760497274</v>
      </c>
      <c r="M2759" s="131">
        <v>229.9940107991053</v>
      </c>
      <c r="N2759" s="131">
        <v>8063.5268439409101</v>
      </c>
      <c r="O2759" s="131">
        <v>814.41461091690599</v>
      </c>
      <c r="P2759" s="131">
        <v>780.79487274970279</v>
      </c>
      <c r="Q2759" s="131">
        <v>1393.2239473660034</v>
      </c>
      <c r="R2759" s="131">
        <v>5504.4084152741079</v>
      </c>
      <c r="S2759" s="131">
        <v>1888.9768171782696</v>
      </c>
      <c r="T2759" s="131">
        <v>4324.5054865924703</v>
      </c>
      <c r="U2759" s="131">
        <v>29971.456248495197</v>
      </c>
      <c r="V2759" s="131">
        <v>20464.749448917071</v>
      </c>
      <c r="W2759" s="131">
        <v>1620.0023376438583</v>
      </c>
      <c r="X2759" s="132">
        <v>27087.644235486448</v>
      </c>
      <c r="Y2759" s="131">
        <v>1.4658072875645549</v>
      </c>
      <c r="Z2759" s="131">
        <v>40.711803700724857</v>
      </c>
      <c r="AA2759" s="131">
        <v>1412.8101614986069</v>
      </c>
      <c r="AB2759" s="131">
        <v>987.821352547473</v>
      </c>
      <c r="AC2759" s="131">
        <v>6539.095605685151</v>
      </c>
      <c r="AD2759" s="131">
        <v>1572.6137865071851</v>
      </c>
      <c r="AE2759" s="131">
        <v>6969.3570734433506</v>
      </c>
      <c r="AF2759" s="131">
        <v>10203.27276971247</v>
      </c>
      <c r="AG2759" s="131">
        <v>5739.9391819658485</v>
      </c>
      <c r="AH2759" s="43">
        <v>151789.07324707747</v>
      </c>
      <c r="AJ2759" s="69"/>
    </row>
    <row r="2760" spans="1:36">
      <c r="A2760" s="52">
        <v>0</v>
      </c>
      <c r="C2760" s="53"/>
      <c r="D2760" s="62">
        <v>2027</v>
      </c>
      <c r="E2760" s="62">
        <v>11</v>
      </c>
      <c r="F2760" s="62">
        <v>2028</v>
      </c>
      <c r="G2760" s="62">
        <v>2028</v>
      </c>
      <c r="H2760" s="131">
        <v>1790.2933065915322</v>
      </c>
      <c r="I2760" s="131">
        <v>797.05358881223992</v>
      </c>
      <c r="J2760" s="131">
        <v>1529.8027014322429</v>
      </c>
      <c r="K2760" s="131">
        <v>6402.5125084729407</v>
      </c>
      <c r="L2760" s="131">
        <v>6302.298726481883</v>
      </c>
      <c r="M2760" s="131">
        <v>226.07163232036086</v>
      </c>
      <c r="N2760" s="131">
        <v>5317.1189503722217</v>
      </c>
      <c r="O2760" s="131">
        <v>672.89759078170687</v>
      </c>
      <c r="P2760" s="131">
        <v>536.612999887461</v>
      </c>
      <c r="Q2760" s="131">
        <v>1205.2235986768162</v>
      </c>
      <c r="R2760" s="131">
        <v>3865.9058813251718</v>
      </c>
      <c r="S2760" s="131">
        <v>1576.0316275802761</v>
      </c>
      <c r="T2760" s="131">
        <v>3515.7473778052549</v>
      </c>
      <c r="U2760" s="131">
        <v>24397.397142303224</v>
      </c>
      <c r="V2760" s="131">
        <v>16618.121504578896</v>
      </c>
      <c r="W2760" s="131">
        <v>1251.7712390039792</v>
      </c>
      <c r="X2760" s="132">
        <v>26794.776980621275</v>
      </c>
      <c r="Y2760" s="131">
        <v>0</v>
      </c>
      <c r="Z2760" s="131">
        <v>0.41164614459782456</v>
      </c>
      <c r="AA2760" s="131">
        <v>1287.0654407660877</v>
      </c>
      <c r="AB2760" s="131">
        <v>938.33611701232553</v>
      </c>
      <c r="AC2760" s="131">
        <v>5182.6811239756635</v>
      </c>
      <c r="AD2760" s="131">
        <v>1317.4419966939322</v>
      </c>
      <c r="AE2760" s="131">
        <v>5345.0145426950739</v>
      </c>
      <c r="AF2760" s="131">
        <v>8774.7432655983594</v>
      </c>
      <c r="AG2760" s="131">
        <v>4456.0733485965311</v>
      </c>
      <c r="AH2760" s="43">
        <v>130101.40483853006</v>
      </c>
      <c r="AJ2760" s="69"/>
    </row>
    <row r="2761" spans="1:36">
      <c r="A2761" s="52">
        <v>0</v>
      </c>
      <c r="C2761" s="53"/>
      <c r="D2761" s="62">
        <v>2027</v>
      </c>
      <c r="E2761" s="62">
        <v>12</v>
      </c>
      <c r="F2761" s="62">
        <v>2028</v>
      </c>
      <c r="G2761" s="62">
        <v>2028</v>
      </c>
      <c r="H2761" s="131">
        <v>1613.2766204426164</v>
      </c>
      <c r="I2761" s="131">
        <v>691.57943279135077</v>
      </c>
      <c r="J2761" s="131">
        <v>932.03152447756133</v>
      </c>
      <c r="K2761" s="131">
        <v>5105.0984121623596</v>
      </c>
      <c r="L2761" s="131">
        <v>5067.7432525605</v>
      </c>
      <c r="M2761" s="131">
        <v>219.2966149479841</v>
      </c>
      <c r="N2761" s="131">
        <v>4309.4324991269714</v>
      </c>
      <c r="O2761" s="131">
        <v>582.30905338147568</v>
      </c>
      <c r="P2761" s="131">
        <v>531.08051910590268</v>
      </c>
      <c r="Q2761" s="131">
        <v>1115.3850624093197</v>
      </c>
      <c r="R2761" s="131">
        <v>3759.2090853317582</v>
      </c>
      <c r="S2761" s="131">
        <v>1248.5979277741751</v>
      </c>
      <c r="T2761" s="131">
        <v>2744.2254547132316</v>
      </c>
      <c r="U2761" s="131">
        <v>16554.622446807865</v>
      </c>
      <c r="V2761" s="131">
        <v>14112.481169032742</v>
      </c>
      <c r="W2761" s="131">
        <v>978.39931160155038</v>
      </c>
      <c r="X2761" s="132">
        <v>25966.212868430015</v>
      </c>
      <c r="Y2761" s="131">
        <v>0.16752083286452057</v>
      </c>
      <c r="Z2761" s="131">
        <v>33.26100848350422</v>
      </c>
      <c r="AA2761" s="131">
        <v>526.18323685342693</v>
      </c>
      <c r="AB2761" s="131">
        <v>444.56669260024967</v>
      </c>
      <c r="AC2761" s="131">
        <v>5266.9172544721569</v>
      </c>
      <c r="AD2761" s="131">
        <v>1182.229145747754</v>
      </c>
      <c r="AE2761" s="131">
        <v>733.49512308566773</v>
      </c>
      <c r="AF2761" s="131">
        <v>8397.0812184421357</v>
      </c>
      <c r="AG2761" s="131">
        <v>3334.0581530325253</v>
      </c>
      <c r="AH2761" s="43">
        <v>105448.94060864765</v>
      </c>
      <c r="AJ2761" s="69"/>
    </row>
    <row r="2762" spans="1:36">
      <c r="A2762" s="52">
        <v>0</v>
      </c>
      <c r="C2762" s="53"/>
      <c r="D2762" s="62">
        <v>2028</v>
      </c>
      <c r="E2762" s="62">
        <v>1</v>
      </c>
      <c r="F2762" s="62">
        <v>2028</v>
      </c>
      <c r="G2762" s="62">
        <v>2028</v>
      </c>
      <c r="H2762" s="131">
        <v>1847.9917834058938</v>
      </c>
      <c r="I2762" s="131">
        <v>741.36805917224046</v>
      </c>
      <c r="J2762" s="131">
        <v>477.54571430718113</v>
      </c>
      <c r="K2762" s="131">
        <v>6138.0089625890487</v>
      </c>
      <c r="L2762" s="131">
        <v>5201.3457135492781</v>
      </c>
      <c r="M2762" s="131">
        <v>206.15410004517813</v>
      </c>
      <c r="N2762" s="131">
        <v>4772.9044024611394</v>
      </c>
      <c r="O2762" s="131">
        <v>758.47348224345671</v>
      </c>
      <c r="P2762" s="131">
        <v>494.08440612446248</v>
      </c>
      <c r="Q2762" s="131">
        <v>1106.7314975188481</v>
      </c>
      <c r="R2762" s="131">
        <v>3762.6564777709636</v>
      </c>
      <c r="S2762" s="131">
        <v>1415.2986813814123</v>
      </c>
      <c r="T2762" s="131">
        <v>1861.9573411639385</v>
      </c>
      <c r="U2762" s="131">
        <v>24785.844558197583</v>
      </c>
      <c r="V2762" s="131">
        <v>11107.13911307616</v>
      </c>
      <c r="W2762" s="131">
        <v>1181.9489718319305</v>
      </c>
      <c r="X2762" s="132">
        <v>25870.571864755242</v>
      </c>
      <c r="Y2762" s="131">
        <v>0</v>
      </c>
      <c r="Z2762" s="131">
        <v>0.28815230121847712</v>
      </c>
      <c r="AA2762" s="131">
        <v>1234.569675288087</v>
      </c>
      <c r="AB2762" s="131">
        <v>768.59846324999762</v>
      </c>
      <c r="AC2762" s="131">
        <v>3346.7277493023071</v>
      </c>
      <c r="AD2762" s="131">
        <v>1175.8761801379712</v>
      </c>
      <c r="AE2762" s="131">
        <v>586.97784699803219</v>
      </c>
      <c r="AF2762" s="131">
        <v>8900.1761476863467</v>
      </c>
      <c r="AG2762" s="131">
        <v>3629.1656956202132</v>
      </c>
      <c r="AH2762" s="43">
        <v>111372.40504017816</v>
      </c>
      <c r="AJ2762" s="69"/>
    </row>
    <row r="2763" spans="1:36">
      <c r="A2763" s="52">
        <v>0</v>
      </c>
      <c r="C2763" s="53"/>
      <c r="D2763" s="62">
        <v>2028</v>
      </c>
      <c r="E2763" s="62">
        <v>2</v>
      </c>
      <c r="F2763" s="62">
        <v>2028</v>
      </c>
      <c r="G2763" s="62">
        <v>2028</v>
      </c>
      <c r="H2763" s="131">
        <v>2359.1554736302151</v>
      </c>
      <c r="I2763" s="131">
        <v>680.72376997344475</v>
      </c>
      <c r="J2763" s="131">
        <v>535.30373710992001</v>
      </c>
      <c r="K2763" s="131">
        <v>3376.2990161242028</v>
      </c>
      <c r="L2763" s="131">
        <v>6148.6344168494516</v>
      </c>
      <c r="M2763" s="131">
        <v>203.35240113178924</v>
      </c>
      <c r="N2763" s="131">
        <v>4308.2745211734564</v>
      </c>
      <c r="O2763" s="131">
        <v>621.96910804673848</v>
      </c>
      <c r="P2763" s="131">
        <v>481.02474060609046</v>
      </c>
      <c r="Q2763" s="131">
        <v>978.6124967167824</v>
      </c>
      <c r="R2763" s="131">
        <v>2390.3357325341899</v>
      </c>
      <c r="S2763" s="131">
        <v>1108.553380591007</v>
      </c>
      <c r="T2763" s="131">
        <v>1307.2270081481952</v>
      </c>
      <c r="U2763" s="131">
        <v>16552.778882327293</v>
      </c>
      <c r="V2763" s="131">
        <v>10585.894384235698</v>
      </c>
      <c r="W2763" s="131">
        <v>1050.6254174209423</v>
      </c>
      <c r="X2763" s="132">
        <v>25732.298090972516</v>
      </c>
      <c r="Y2763" s="131">
        <v>0</v>
      </c>
      <c r="Z2763" s="131">
        <v>2.4698768675869474</v>
      </c>
      <c r="AA2763" s="131">
        <v>1231.5465728403267</v>
      </c>
      <c r="AB2763" s="131">
        <v>670.75800707298856</v>
      </c>
      <c r="AC2763" s="131">
        <v>3569.1461800486172</v>
      </c>
      <c r="AD2763" s="131">
        <v>988.31081579780766</v>
      </c>
      <c r="AE2763" s="131">
        <v>232.91773087977171</v>
      </c>
      <c r="AF2763" s="131">
        <v>8172.9590871528162</v>
      </c>
      <c r="AG2763" s="131">
        <v>2862.1893517576182</v>
      </c>
      <c r="AH2763" s="43">
        <v>96151.360200009454</v>
      </c>
      <c r="AJ2763" s="69"/>
    </row>
    <row r="2764" spans="1:36">
      <c r="A2764" s="52">
        <v>0</v>
      </c>
      <c r="C2764" s="53"/>
      <c r="D2764" s="62">
        <v>2028</v>
      </c>
      <c r="E2764" s="62">
        <v>3</v>
      </c>
      <c r="F2764" s="62">
        <v>2028</v>
      </c>
      <c r="G2764" s="62">
        <v>2028</v>
      </c>
      <c r="H2764" s="131">
        <v>2676.2170064159313</v>
      </c>
      <c r="I2764" s="131">
        <v>791.89379846051918</v>
      </c>
      <c r="J2764" s="131">
        <v>464.22943163663399</v>
      </c>
      <c r="K2764" s="131">
        <v>5868.4164230959404</v>
      </c>
      <c r="L2764" s="131">
        <v>5521.175399099584</v>
      </c>
      <c r="M2764" s="131">
        <v>234.93518888271845</v>
      </c>
      <c r="N2764" s="131">
        <v>4794.449810444723</v>
      </c>
      <c r="O2764" s="131">
        <v>677.87013555268004</v>
      </c>
      <c r="P2764" s="131">
        <v>783.76811072074429</v>
      </c>
      <c r="Q2764" s="131">
        <v>1112.7427525190994</v>
      </c>
      <c r="R2764" s="131">
        <v>3233.2231839199621</v>
      </c>
      <c r="S2764" s="131">
        <v>1356.2173880385135</v>
      </c>
      <c r="T2764" s="131">
        <v>1584.6847099087884</v>
      </c>
      <c r="U2764" s="131">
        <v>23324.23311864859</v>
      </c>
      <c r="V2764" s="131">
        <v>13061.344946390198</v>
      </c>
      <c r="W2764" s="131">
        <v>1185.4622744703545</v>
      </c>
      <c r="X2764" s="132">
        <v>25910.828786236285</v>
      </c>
      <c r="Y2764" s="131">
        <v>0</v>
      </c>
      <c r="Z2764" s="131">
        <v>6.0100337111282389</v>
      </c>
      <c r="AA2764" s="131">
        <v>1377.6768087273379</v>
      </c>
      <c r="AB2764" s="131">
        <v>701.36257709948313</v>
      </c>
      <c r="AC2764" s="131">
        <v>2582.6572312995795</v>
      </c>
      <c r="AD2764" s="131">
        <v>1150.0566407613139</v>
      </c>
      <c r="AE2764" s="131">
        <v>2335.0841360064032</v>
      </c>
      <c r="AF2764" s="131">
        <v>9197.8520091632727</v>
      </c>
      <c r="AG2764" s="131">
        <v>3588.4773911797529</v>
      </c>
      <c r="AH2764" s="43">
        <v>113520.86929238953</v>
      </c>
      <c r="AJ2764" s="69"/>
    </row>
    <row r="2765" spans="1:36">
      <c r="A2765" s="52">
        <v>0</v>
      </c>
      <c r="C2765" s="53"/>
      <c r="D2765" s="62">
        <v>2028</v>
      </c>
      <c r="E2765" s="62">
        <v>4</v>
      </c>
      <c r="F2765" s="62">
        <v>2028</v>
      </c>
      <c r="G2765" s="62">
        <v>2028</v>
      </c>
      <c r="H2765" s="131">
        <v>2541.2937998847055</v>
      </c>
      <c r="I2765" s="131">
        <v>882.59219120148055</v>
      </c>
      <c r="J2765" s="131">
        <v>629.76273410221552</v>
      </c>
      <c r="K2765" s="131">
        <v>6723.4914712395966</v>
      </c>
      <c r="L2765" s="131">
        <v>7497.2889699946909</v>
      </c>
      <c r="M2765" s="131">
        <v>225.66411247841333</v>
      </c>
      <c r="N2765" s="131">
        <v>6102.0525516503858</v>
      </c>
      <c r="O2765" s="131">
        <v>771.46626051599969</v>
      </c>
      <c r="P2765" s="131">
        <v>852.34076367311877</v>
      </c>
      <c r="Q2765" s="131">
        <v>1271.7437501631166</v>
      </c>
      <c r="R2765" s="131">
        <v>3591.6227203808758</v>
      </c>
      <c r="S2765" s="131">
        <v>1075.9956757297687</v>
      </c>
      <c r="T2765" s="131">
        <v>3640.4108702718609</v>
      </c>
      <c r="U2765" s="131">
        <v>23678.658390037908</v>
      </c>
      <c r="V2765" s="131">
        <v>19166.367481153899</v>
      </c>
      <c r="W2765" s="131">
        <v>1430.9496735636069</v>
      </c>
      <c r="X2765" s="132">
        <v>26289.753530859663</v>
      </c>
      <c r="Y2765" s="131">
        <v>0</v>
      </c>
      <c r="Z2765" s="131">
        <v>0.32931691567825971</v>
      </c>
      <c r="AA2765" s="131">
        <v>1194.8608161093966</v>
      </c>
      <c r="AB2765" s="131">
        <v>835.83434940051188</v>
      </c>
      <c r="AC2765" s="131">
        <v>3862.3454901348473</v>
      </c>
      <c r="AD2765" s="131">
        <v>1309.2884579434092</v>
      </c>
      <c r="AE2765" s="131">
        <v>4540.4277832634498</v>
      </c>
      <c r="AF2765" s="131">
        <v>9491.5425449551312</v>
      </c>
      <c r="AG2765" s="131">
        <v>4664.0638737797553</v>
      </c>
      <c r="AH2765" s="43">
        <v>132270.14757940348</v>
      </c>
      <c r="AJ2765" s="69"/>
    </row>
    <row r="2766" spans="1:36">
      <c r="A2766" s="52">
        <v>0</v>
      </c>
      <c r="C2766" s="53"/>
      <c r="D2766" s="62">
        <v>2028</v>
      </c>
      <c r="E2766" s="62">
        <v>5</v>
      </c>
      <c r="F2766" s="62">
        <v>2028</v>
      </c>
      <c r="G2766" s="62">
        <v>2029</v>
      </c>
      <c r="H2766" s="131">
        <v>1951.9050596103998</v>
      </c>
      <c r="I2766" s="131">
        <v>945.11276780090236</v>
      </c>
      <c r="J2766" s="131">
        <v>679.26574427382252</v>
      </c>
      <c r="K2766" s="131">
        <v>9403.5603068151268</v>
      </c>
      <c r="L2766" s="131">
        <v>4301.3118999879007</v>
      </c>
      <c r="M2766" s="131">
        <v>228.10923153009821</v>
      </c>
      <c r="N2766" s="131">
        <v>9171.8521064189299</v>
      </c>
      <c r="O2766" s="131">
        <v>913.70510166634017</v>
      </c>
      <c r="P2766" s="131">
        <v>1279.3955897162537</v>
      </c>
      <c r="Q2766" s="131">
        <v>1538.5179624545019</v>
      </c>
      <c r="R2766" s="131">
        <v>7451.3663877209665</v>
      </c>
      <c r="S2766" s="131">
        <v>2036.8789774491299</v>
      </c>
      <c r="T2766" s="131">
        <v>2556.9341032046136</v>
      </c>
      <c r="U2766" s="131">
        <v>22785.241903238704</v>
      </c>
      <c r="V2766" s="131">
        <v>21516.218239442758</v>
      </c>
      <c r="W2766" s="131">
        <v>1977.3606891711402</v>
      </c>
      <c r="X2766" s="132">
        <v>27113.304016960166</v>
      </c>
      <c r="Y2766" s="131">
        <v>0.43974218626936651</v>
      </c>
      <c r="Z2766" s="131">
        <v>6.257021397886934</v>
      </c>
      <c r="AA2766" s="131">
        <v>1393.2825537955064</v>
      </c>
      <c r="AB2766" s="131">
        <v>1006.607850148352</v>
      </c>
      <c r="AC2766" s="131">
        <v>5001.3481461795382</v>
      </c>
      <c r="AD2766" s="131">
        <v>1575.7732827730129</v>
      </c>
      <c r="AE2766" s="131">
        <v>349.51640288080995</v>
      </c>
      <c r="AF2766" s="131">
        <v>11217.048730601417</v>
      </c>
      <c r="AG2766" s="131">
        <v>7109.1890792230879</v>
      </c>
      <c r="AH2766" s="43">
        <v>143509.50289664764</v>
      </c>
      <c r="AJ2766" s="69"/>
    </row>
    <row r="2767" spans="1:36">
      <c r="A2767" s="52">
        <v>0</v>
      </c>
      <c r="C2767" s="53"/>
      <c r="D2767" s="62">
        <v>2028</v>
      </c>
      <c r="E2767" s="62">
        <v>6</v>
      </c>
      <c r="F2767" s="62">
        <v>2028</v>
      </c>
      <c r="G2767" s="62">
        <v>2029</v>
      </c>
      <c r="H2767" s="131">
        <v>2659.8517657660886</v>
      </c>
      <c r="I2767" s="131">
        <v>952.41688661048101</v>
      </c>
      <c r="J2767" s="131">
        <v>585.67284696741615</v>
      </c>
      <c r="K2767" s="131">
        <v>20523.631951929085</v>
      </c>
      <c r="L2767" s="131">
        <v>4698.0811378311009</v>
      </c>
      <c r="M2767" s="131">
        <v>215.83269629143061</v>
      </c>
      <c r="N2767" s="131">
        <v>11026.546795298955</v>
      </c>
      <c r="O2767" s="131">
        <v>987.13033937321188</v>
      </c>
      <c r="P2767" s="131">
        <v>1608.1077471729157</v>
      </c>
      <c r="Q2767" s="131">
        <v>1779.0342202118213</v>
      </c>
      <c r="R2767" s="131">
        <v>8891.2129323606805</v>
      </c>
      <c r="S2767" s="131">
        <v>2072.7852853561776</v>
      </c>
      <c r="T2767" s="131">
        <v>2362.7951429945933</v>
      </c>
      <c r="U2767" s="131">
        <v>18056.331413809232</v>
      </c>
      <c r="V2767" s="131">
        <v>23074.631339833912</v>
      </c>
      <c r="W2767" s="131">
        <v>2271.9973430692939</v>
      </c>
      <c r="X2767" s="132">
        <v>27573.546880150854</v>
      </c>
      <c r="Y2767" s="131">
        <v>3.1828958244258909</v>
      </c>
      <c r="Z2767" s="131">
        <v>126.7046833072104</v>
      </c>
      <c r="AA2767" s="131">
        <v>1426.2507115704066</v>
      </c>
      <c r="AB2767" s="131">
        <v>1018.9909300206107</v>
      </c>
      <c r="AC2767" s="131">
        <v>5273.4884236416456</v>
      </c>
      <c r="AD2767" s="131">
        <v>1547.2698702243083</v>
      </c>
      <c r="AE2767" s="131">
        <v>389.43117608979833</v>
      </c>
      <c r="AF2767" s="131">
        <v>11455.923558724946</v>
      </c>
      <c r="AG2767" s="131">
        <v>8591.441987038128</v>
      </c>
      <c r="AH2767" s="43">
        <v>159172.29096146877</v>
      </c>
      <c r="AJ2767" s="69"/>
    </row>
    <row r="2768" spans="1:36">
      <c r="A2768" s="52">
        <v>0</v>
      </c>
      <c r="C2768" s="53"/>
      <c r="D2768" s="62">
        <v>2028</v>
      </c>
      <c r="E2768" s="62">
        <v>7</v>
      </c>
      <c r="F2768" s="62">
        <v>2029</v>
      </c>
      <c r="G2768" s="62">
        <v>2029</v>
      </c>
      <c r="H2768" s="131">
        <v>2325.944838570631</v>
      </c>
      <c r="I2768" s="131">
        <v>1022.8781795304078</v>
      </c>
      <c r="J2768" s="131">
        <v>718.537951905863</v>
      </c>
      <c r="K2768" s="131">
        <v>10800.023595812403</v>
      </c>
      <c r="L2768" s="131">
        <v>5096.9124072265386</v>
      </c>
      <c r="M2768" s="131">
        <v>217.56465561970734</v>
      </c>
      <c r="N2768" s="131">
        <v>11826.67447093688</v>
      </c>
      <c r="O2768" s="131">
        <v>1108.5967757544865</v>
      </c>
      <c r="P2768" s="131">
        <v>1279.7343130294105</v>
      </c>
      <c r="Q2768" s="131">
        <v>1914.5847175801316</v>
      </c>
      <c r="R2768" s="131">
        <v>8029.8388390196678</v>
      </c>
      <c r="S2768" s="131">
        <v>2198.5070947592499</v>
      </c>
      <c r="T2768" s="131">
        <v>2845.6070775950711</v>
      </c>
      <c r="U2768" s="131">
        <v>20783.92696200325</v>
      </c>
      <c r="V2768" s="131">
        <v>24420.01623508078</v>
      </c>
      <c r="W2768" s="131">
        <v>2558.5349098325541</v>
      </c>
      <c r="X2768" s="132">
        <v>27483.07049683755</v>
      </c>
      <c r="Y2768" s="131">
        <v>6.0307499831227398</v>
      </c>
      <c r="Z2768" s="131">
        <v>146.05205210330817</v>
      </c>
      <c r="AA2768" s="131">
        <v>1457.9932872718903</v>
      </c>
      <c r="AB2768" s="131">
        <v>1091.0764634214772</v>
      </c>
      <c r="AC2768" s="131">
        <v>6138.4733253186623</v>
      </c>
      <c r="AD2768" s="131">
        <v>1665.0885051693701</v>
      </c>
      <c r="AE2768" s="131">
        <v>382.96512263650345</v>
      </c>
      <c r="AF2768" s="131">
        <v>12242.081488600827</v>
      </c>
      <c r="AG2768" s="131">
        <v>9573.7017021327265</v>
      </c>
      <c r="AH2768" s="43">
        <v>157334.41621773245</v>
      </c>
      <c r="AJ2768" s="69"/>
    </row>
    <row r="2769" spans="1:36">
      <c r="A2769" s="52">
        <v>0</v>
      </c>
      <c r="C2769" s="53"/>
      <c r="D2769" s="62">
        <v>2028</v>
      </c>
      <c r="E2769" s="62">
        <v>8</v>
      </c>
      <c r="F2769" s="62">
        <v>2029</v>
      </c>
      <c r="G2769" s="62">
        <v>2029</v>
      </c>
      <c r="H2769" s="131">
        <v>2225.7127411920069</v>
      </c>
      <c r="I2769" s="131">
        <v>1103.5250326251601</v>
      </c>
      <c r="J2769" s="131">
        <v>693.04214240249848</v>
      </c>
      <c r="K2769" s="131">
        <v>10912.353820601194</v>
      </c>
      <c r="L2769" s="131">
        <v>5225.4457073160629</v>
      </c>
      <c r="M2769" s="131">
        <v>223.32087338721539</v>
      </c>
      <c r="N2769" s="131">
        <v>11898.574374777862</v>
      </c>
      <c r="O2769" s="131">
        <v>1134.9833439746512</v>
      </c>
      <c r="P2769" s="131">
        <v>1211.7261989322969</v>
      </c>
      <c r="Q2769" s="131">
        <v>1823.3589686202697</v>
      </c>
      <c r="R2769" s="131">
        <v>9265.2119196090007</v>
      </c>
      <c r="S2769" s="131">
        <v>2238.7897947657716</v>
      </c>
      <c r="T2769" s="131">
        <v>3013.4660260321425</v>
      </c>
      <c r="U2769" s="131">
        <v>22871.679937861729</v>
      </c>
      <c r="V2769" s="131">
        <v>24713.710627879875</v>
      </c>
      <c r="W2769" s="131">
        <v>2631.8334975099915</v>
      </c>
      <c r="X2769" s="132">
        <v>27604.445238363536</v>
      </c>
      <c r="Y2769" s="131">
        <v>18.19695046990855</v>
      </c>
      <c r="Z2769" s="131">
        <v>182.44157128575586</v>
      </c>
      <c r="AA2769" s="131">
        <v>1457.4622017067436</v>
      </c>
      <c r="AB2769" s="131">
        <v>1154.6398011688123</v>
      </c>
      <c r="AC2769" s="131">
        <v>6658.7221758516025</v>
      </c>
      <c r="AD2769" s="131">
        <v>1697.6347140152091</v>
      </c>
      <c r="AE2769" s="131">
        <v>502.25507093972396</v>
      </c>
      <c r="AF2769" s="131">
        <v>12559.124634547305</v>
      </c>
      <c r="AG2769" s="131">
        <v>9846.1003330140702</v>
      </c>
      <c r="AH2769" s="43">
        <v>162867.75769885036</v>
      </c>
      <c r="AJ2769" s="69"/>
    </row>
    <row r="2770" spans="1:36">
      <c r="A2770" s="52">
        <v>0</v>
      </c>
      <c r="C2770" s="53"/>
      <c r="D2770" s="62">
        <v>2028</v>
      </c>
      <c r="E2770" s="62">
        <v>9</v>
      </c>
      <c r="F2770" s="62">
        <v>2029</v>
      </c>
      <c r="G2770" s="62">
        <v>2029</v>
      </c>
      <c r="H2770" s="131">
        <v>1743.7584046947891</v>
      </c>
      <c r="I2770" s="131">
        <v>1045.6281642629947</v>
      </c>
      <c r="J2770" s="131">
        <v>621.50772147108353</v>
      </c>
      <c r="K2770" s="131">
        <v>10099.014726142881</v>
      </c>
      <c r="L2770" s="131">
        <v>4740.395743642659</v>
      </c>
      <c r="M2770" s="131">
        <v>214.61013676558815</v>
      </c>
      <c r="N2770" s="131">
        <v>10873.237532301759</v>
      </c>
      <c r="O2770" s="131">
        <v>1094.3608612891999</v>
      </c>
      <c r="P2770" s="131">
        <v>1092.5708645485336</v>
      </c>
      <c r="Q2770" s="131">
        <v>1674.2336041909514</v>
      </c>
      <c r="R2770" s="131">
        <v>8725.4795408458704</v>
      </c>
      <c r="S2770" s="131">
        <v>2049.2124460931022</v>
      </c>
      <c r="T2770" s="131">
        <v>2904.0523432140644</v>
      </c>
      <c r="U2770" s="131">
        <v>29252.508000266171</v>
      </c>
      <c r="V2770" s="131">
        <v>22479.223973053366</v>
      </c>
      <c r="W2770" s="131">
        <v>2373.4763161201959</v>
      </c>
      <c r="X2770" s="132">
        <v>27357.680540316942</v>
      </c>
      <c r="Y2770" s="131">
        <v>6.9311744597695384</v>
      </c>
      <c r="Z2770" s="131">
        <v>168.44560236942985</v>
      </c>
      <c r="AA2770" s="131">
        <v>1419.8368320528612</v>
      </c>
      <c r="AB2770" s="131">
        <v>1079.4938107652961</v>
      </c>
      <c r="AC2770" s="131">
        <v>6042.0023036542188</v>
      </c>
      <c r="AD2770" s="131">
        <v>1746.9636234558754</v>
      </c>
      <c r="AE2770" s="131">
        <v>1317.5719839397891</v>
      </c>
      <c r="AF2770" s="131">
        <v>11552.200637116895</v>
      </c>
      <c r="AG2770" s="131">
        <v>8587.4345320311259</v>
      </c>
      <c r="AH2770" s="43">
        <v>160261.83141906542</v>
      </c>
      <c r="AJ2770" s="69"/>
    </row>
    <row r="2771" spans="1:36">
      <c r="A2771" s="52">
        <v>0</v>
      </c>
      <c r="C2771" s="53"/>
      <c r="D2771" s="62">
        <v>2028</v>
      </c>
      <c r="E2771" s="62">
        <v>10</v>
      </c>
      <c r="F2771" s="62">
        <v>2029</v>
      </c>
      <c r="G2771" s="62">
        <v>2029</v>
      </c>
      <c r="H2771" s="131">
        <v>1575.9046527972528</v>
      </c>
      <c r="I2771" s="131">
        <v>886.44528139919419</v>
      </c>
      <c r="J2771" s="131">
        <v>1403.8934595960941</v>
      </c>
      <c r="K2771" s="131">
        <v>8229.5232750792002</v>
      </c>
      <c r="L2771" s="131">
        <v>4082.521760497274</v>
      </c>
      <c r="M2771" s="131">
        <v>229.9940107991053</v>
      </c>
      <c r="N2771" s="131">
        <v>8063.5268439409101</v>
      </c>
      <c r="O2771" s="131">
        <v>814.41461091690599</v>
      </c>
      <c r="P2771" s="131">
        <v>780.79487274970279</v>
      </c>
      <c r="Q2771" s="131">
        <v>1393.2239473660034</v>
      </c>
      <c r="R2771" s="131">
        <v>5504.4084152741079</v>
      </c>
      <c r="S2771" s="131">
        <v>1888.9768171782696</v>
      </c>
      <c r="T2771" s="131">
        <v>4324.5054865924703</v>
      </c>
      <c r="U2771" s="131">
        <v>29971.456248495197</v>
      </c>
      <c r="V2771" s="131">
        <v>20464.749448917071</v>
      </c>
      <c r="W2771" s="131">
        <v>1620.0023376438583</v>
      </c>
      <c r="X2771" s="132">
        <v>27087.644235486448</v>
      </c>
      <c r="Y2771" s="131">
        <v>1.4658072875645549</v>
      </c>
      <c r="Z2771" s="131">
        <v>40.711803700724857</v>
      </c>
      <c r="AA2771" s="131">
        <v>1412.8101614986069</v>
      </c>
      <c r="AB2771" s="131">
        <v>987.821352547473</v>
      </c>
      <c r="AC2771" s="131">
        <v>6539.095605685151</v>
      </c>
      <c r="AD2771" s="131">
        <v>1572.6137865071851</v>
      </c>
      <c r="AE2771" s="131">
        <v>6969.3570734433506</v>
      </c>
      <c r="AF2771" s="131">
        <v>10203.27276971247</v>
      </c>
      <c r="AG2771" s="131">
        <v>5739.9391819658485</v>
      </c>
      <c r="AH2771" s="43">
        <v>151789.07324707747</v>
      </c>
      <c r="AJ2771" s="69"/>
    </row>
    <row r="2772" spans="1:36">
      <c r="A2772" s="52">
        <v>0</v>
      </c>
      <c r="C2772" s="53"/>
      <c r="D2772" s="62">
        <v>2028</v>
      </c>
      <c r="E2772" s="62">
        <v>11</v>
      </c>
      <c r="F2772" s="62">
        <v>2029</v>
      </c>
      <c r="G2772" s="62">
        <v>2029</v>
      </c>
      <c r="H2772" s="131">
        <v>1790.2933065915322</v>
      </c>
      <c r="I2772" s="131">
        <v>797.05358881223992</v>
      </c>
      <c r="J2772" s="131">
        <v>1529.8027014322429</v>
      </c>
      <c r="K2772" s="131">
        <v>6402.5125084729407</v>
      </c>
      <c r="L2772" s="131">
        <v>6302.298726481883</v>
      </c>
      <c r="M2772" s="131">
        <v>226.07163232036086</v>
      </c>
      <c r="N2772" s="131">
        <v>5317.1189503722217</v>
      </c>
      <c r="O2772" s="131">
        <v>672.89759078170687</v>
      </c>
      <c r="P2772" s="131">
        <v>536.612999887461</v>
      </c>
      <c r="Q2772" s="131">
        <v>1205.2235986768162</v>
      </c>
      <c r="R2772" s="131">
        <v>3865.9058813251718</v>
      </c>
      <c r="S2772" s="131">
        <v>1576.0316275802761</v>
      </c>
      <c r="T2772" s="131">
        <v>3515.7473778052549</v>
      </c>
      <c r="U2772" s="131">
        <v>24397.397142303224</v>
      </c>
      <c r="V2772" s="131">
        <v>16618.121504578896</v>
      </c>
      <c r="W2772" s="131">
        <v>1251.7712390039792</v>
      </c>
      <c r="X2772" s="132">
        <v>26794.776980621275</v>
      </c>
      <c r="Y2772" s="131">
        <v>0</v>
      </c>
      <c r="Z2772" s="131">
        <v>0.41164614459782456</v>
      </c>
      <c r="AA2772" s="131">
        <v>1287.0654407660877</v>
      </c>
      <c r="AB2772" s="131">
        <v>938.33611701232553</v>
      </c>
      <c r="AC2772" s="131">
        <v>5182.6811239756635</v>
      </c>
      <c r="AD2772" s="131">
        <v>1317.4419966939322</v>
      </c>
      <c r="AE2772" s="131">
        <v>5345.0145426950739</v>
      </c>
      <c r="AF2772" s="131">
        <v>8774.7432655983594</v>
      </c>
      <c r="AG2772" s="131">
        <v>4456.0733485965311</v>
      </c>
      <c r="AH2772" s="43">
        <v>130101.40483853006</v>
      </c>
      <c r="AJ2772" s="69"/>
    </row>
    <row r="2773" spans="1:36">
      <c r="A2773" s="52">
        <v>0</v>
      </c>
      <c r="C2773" s="53"/>
      <c r="D2773" s="62">
        <v>2028</v>
      </c>
      <c r="E2773" s="62">
        <v>12</v>
      </c>
      <c r="F2773" s="62">
        <v>2029</v>
      </c>
      <c r="G2773" s="62">
        <v>2029</v>
      </c>
      <c r="H2773" s="131">
        <v>1613.2766204426164</v>
      </c>
      <c r="I2773" s="131">
        <v>691.57943279135077</v>
      </c>
      <c r="J2773" s="131">
        <v>932.03152447756133</v>
      </c>
      <c r="K2773" s="131">
        <v>5105.0984121623596</v>
      </c>
      <c r="L2773" s="131">
        <v>5067.7432525605</v>
      </c>
      <c r="M2773" s="131">
        <v>219.2966149479841</v>
      </c>
      <c r="N2773" s="131">
        <v>4309.4324991269714</v>
      </c>
      <c r="O2773" s="131">
        <v>582.30905338147568</v>
      </c>
      <c r="P2773" s="131">
        <v>531.08051910590268</v>
      </c>
      <c r="Q2773" s="131">
        <v>1115.3850624093197</v>
      </c>
      <c r="R2773" s="131">
        <v>3759.2090853317582</v>
      </c>
      <c r="S2773" s="131">
        <v>1248.5979277741751</v>
      </c>
      <c r="T2773" s="131">
        <v>2744.2254547132316</v>
      </c>
      <c r="U2773" s="131">
        <v>16554.622446807865</v>
      </c>
      <c r="V2773" s="131">
        <v>14112.481169032742</v>
      </c>
      <c r="W2773" s="131">
        <v>978.39931160155038</v>
      </c>
      <c r="X2773" s="132">
        <v>25966.212868430015</v>
      </c>
      <c r="Y2773" s="131">
        <v>0.16752083286452057</v>
      </c>
      <c r="Z2773" s="131">
        <v>33.26100848350422</v>
      </c>
      <c r="AA2773" s="131">
        <v>526.18323685342693</v>
      </c>
      <c r="AB2773" s="131">
        <v>444.56669260024967</v>
      </c>
      <c r="AC2773" s="131">
        <v>5266.9172544721569</v>
      </c>
      <c r="AD2773" s="131">
        <v>1182.229145747754</v>
      </c>
      <c r="AE2773" s="131">
        <v>733.49512308566773</v>
      </c>
      <c r="AF2773" s="131">
        <v>8397.0812184421357</v>
      </c>
      <c r="AG2773" s="131">
        <v>3334.0581530325253</v>
      </c>
      <c r="AH2773" s="43">
        <v>105448.94060864765</v>
      </c>
      <c r="AJ2773" s="69"/>
    </row>
    <row r="2774" spans="1:36">
      <c r="A2774" s="52">
        <v>0</v>
      </c>
      <c r="C2774" s="53"/>
      <c r="D2774" s="62">
        <v>2029</v>
      </c>
      <c r="E2774" s="62">
        <v>1</v>
      </c>
      <c r="F2774" s="62">
        <v>2029</v>
      </c>
      <c r="G2774" s="62">
        <v>2029</v>
      </c>
      <c r="H2774" s="131">
        <v>1847.9917834058938</v>
      </c>
      <c r="I2774" s="131">
        <v>741.36805917224046</v>
      </c>
      <c r="J2774" s="131">
        <v>477.54571430718113</v>
      </c>
      <c r="K2774" s="131">
        <v>6138.0089625890487</v>
      </c>
      <c r="L2774" s="131">
        <v>5201.3457135492781</v>
      </c>
      <c r="M2774" s="131">
        <v>206.15410004517813</v>
      </c>
      <c r="N2774" s="131">
        <v>4772.9044024611394</v>
      </c>
      <c r="O2774" s="131">
        <v>758.47348224345671</v>
      </c>
      <c r="P2774" s="131">
        <v>494.08440612446248</v>
      </c>
      <c r="Q2774" s="131">
        <v>1106.7314975188481</v>
      </c>
      <c r="R2774" s="131">
        <v>3762.6564777709636</v>
      </c>
      <c r="S2774" s="131">
        <v>1415.2986813814123</v>
      </c>
      <c r="T2774" s="131">
        <v>1861.9573411639385</v>
      </c>
      <c r="U2774" s="131">
        <v>24785.844558197583</v>
      </c>
      <c r="V2774" s="131">
        <v>11107.13911307616</v>
      </c>
      <c r="W2774" s="131">
        <v>1181.9489718319305</v>
      </c>
      <c r="X2774" s="132">
        <v>25870.571864755242</v>
      </c>
      <c r="Y2774" s="131">
        <v>0</v>
      </c>
      <c r="Z2774" s="131">
        <v>0.28815230121847712</v>
      </c>
      <c r="AA2774" s="131">
        <v>1234.569675288087</v>
      </c>
      <c r="AB2774" s="131">
        <v>768.59846324999762</v>
      </c>
      <c r="AC2774" s="131">
        <v>3346.7277493023071</v>
      </c>
      <c r="AD2774" s="131">
        <v>1175.8761801379712</v>
      </c>
      <c r="AE2774" s="131">
        <v>586.97784699803219</v>
      </c>
      <c r="AF2774" s="131">
        <v>8900.1761476863467</v>
      </c>
      <c r="AG2774" s="131">
        <v>3629.1656956202132</v>
      </c>
      <c r="AH2774" s="43">
        <v>111372.40504017816</v>
      </c>
      <c r="AJ2774" s="69"/>
    </row>
    <row r="2775" spans="1:36">
      <c r="A2775" s="52">
        <v>0</v>
      </c>
      <c r="C2775" s="53"/>
      <c r="D2775" s="62">
        <v>2029</v>
      </c>
      <c r="E2775" s="62">
        <v>2</v>
      </c>
      <c r="F2775" s="62">
        <v>2029</v>
      </c>
      <c r="G2775" s="62">
        <v>2029</v>
      </c>
      <c r="H2775" s="131">
        <v>2359.1554736302151</v>
      </c>
      <c r="I2775" s="131">
        <v>680.72376997344475</v>
      </c>
      <c r="J2775" s="131">
        <v>535.30373710992001</v>
      </c>
      <c r="K2775" s="131">
        <v>3376.2990161242028</v>
      </c>
      <c r="L2775" s="131">
        <v>6148.6344168494516</v>
      </c>
      <c r="M2775" s="131">
        <v>203.35240113178924</v>
      </c>
      <c r="N2775" s="131">
        <v>4308.2745211734564</v>
      </c>
      <c r="O2775" s="131">
        <v>621.96910804673848</v>
      </c>
      <c r="P2775" s="131">
        <v>481.02474060609046</v>
      </c>
      <c r="Q2775" s="131">
        <v>978.6124967167824</v>
      </c>
      <c r="R2775" s="131">
        <v>2390.3357325341899</v>
      </c>
      <c r="S2775" s="131">
        <v>1108.553380591007</v>
      </c>
      <c r="T2775" s="131">
        <v>1307.2270081481952</v>
      </c>
      <c r="U2775" s="131">
        <v>16552.778882327293</v>
      </c>
      <c r="V2775" s="131">
        <v>10585.894384235698</v>
      </c>
      <c r="W2775" s="131">
        <v>1050.6254174209423</v>
      </c>
      <c r="X2775" s="132">
        <v>25732.298090972516</v>
      </c>
      <c r="Y2775" s="131">
        <v>0</v>
      </c>
      <c r="Z2775" s="131">
        <v>2.4698768675869474</v>
      </c>
      <c r="AA2775" s="131">
        <v>1231.5465728403267</v>
      </c>
      <c r="AB2775" s="131">
        <v>670.75800707298856</v>
      </c>
      <c r="AC2775" s="131">
        <v>3569.1461800486172</v>
      </c>
      <c r="AD2775" s="131">
        <v>988.31081579780766</v>
      </c>
      <c r="AE2775" s="131">
        <v>232.91773087977171</v>
      </c>
      <c r="AF2775" s="131">
        <v>8172.9590871528162</v>
      </c>
      <c r="AG2775" s="131">
        <v>2862.1893517576182</v>
      </c>
      <c r="AH2775" s="43">
        <v>96151.360200009454</v>
      </c>
      <c r="AJ2775" s="69"/>
    </row>
    <row r="2776" spans="1:36">
      <c r="A2776" s="52">
        <v>0</v>
      </c>
      <c r="C2776" s="53"/>
      <c r="D2776" s="62">
        <v>2029</v>
      </c>
      <c r="E2776" s="62">
        <v>3</v>
      </c>
      <c r="F2776" s="62">
        <v>2029</v>
      </c>
      <c r="G2776" s="62">
        <v>2029</v>
      </c>
      <c r="H2776" s="131">
        <v>2676.2170064159313</v>
      </c>
      <c r="I2776" s="131">
        <v>791.89379846051918</v>
      </c>
      <c r="J2776" s="131">
        <v>464.22943163663399</v>
      </c>
      <c r="K2776" s="131">
        <v>5868.4164230959404</v>
      </c>
      <c r="L2776" s="131">
        <v>5521.175399099584</v>
      </c>
      <c r="M2776" s="131">
        <v>234.93518888271845</v>
      </c>
      <c r="N2776" s="131">
        <v>4794.449810444723</v>
      </c>
      <c r="O2776" s="131">
        <v>677.87013555268004</v>
      </c>
      <c r="P2776" s="131">
        <v>783.76811072074429</v>
      </c>
      <c r="Q2776" s="131">
        <v>1112.7427525190994</v>
      </c>
      <c r="R2776" s="131">
        <v>3233.2231839199621</v>
      </c>
      <c r="S2776" s="131">
        <v>1356.2173880385135</v>
      </c>
      <c r="T2776" s="131">
        <v>1584.6847099087884</v>
      </c>
      <c r="U2776" s="131">
        <v>23324.23311864859</v>
      </c>
      <c r="V2776" s="131">
        <v>13061.344946390198</v>
      </c>
      <c r="W2776" s="131">
        <v>1185.4622744703545</v>
      </c>
      <c r="X2776" s="132">
        <v>25910.828786236285</v>
      </c>
      <c r="Y2776" s="131">
        <v>0</v>
      </c>
      <c r="Z2776" s="131">
        <v>6.0100337111282389</v>
      </c>
      <c r="AA2776" s="131">
        <v>1377.6768087273379</v>
      </c>
      <c r="AB2776" s="131">
        <v>701.36257709948313</v>
      </c>
      <c r="AC2776" s="131">
        <v>2582.6572312995795</v>
      </c>
      <c r="AD2776" s="131">
        <v>1150.0566407613139</v>
      </c>
      <c r="AE2776" s="131">
        <v>2335.0841360064032</v>
      </c>
      <c r="AF2776" s="131">
        <v>9197.8520091632727</v>
      </c>
      <c r="AG2776" s="131">
        <v>3588.4773911797529</v>
      </c>
      <c r="AH2776" s="43">
        <v>113520.86929238953</v>
      </c>
      <c r="AJ2776" s="69"/>
    </row>
    <row r="2777" spans="1:36">
      <c r="A2777" s="52">
        <v>0</v>
      </c>
      <c r="C2777" s="53"/>
      <c r="D2777" s="62">
        <v>2029</v>
      </c>
      <c r="E2777" s="62">
        <v>4</v>
      </c>
      <c r="F2777" s="62">
        <v>2029</v>
      </c>
      <c r="G2777" s="62">
        <v>2029</v>
      </c>
      <c r="H2777" s="131">
        <v>2541.2937998847055</v>
      </c>
      <c r="I2777" s="131">
        <v>882.59219120148055</v>
      </c>
      <c r="J2777" s="131">
        <v>629.76273410221552</v>
      </c>
      <c r="K2777" s="131">
        <v>6723.4914712395966</v>
      </c>
      <c r="L2777" s="131">
        <v>7497.2889699946909</v>
      </c>
      <c r="M2777" s="131">
        <v>225.66411247841333</v>
      </c>
      <c r="N2777" s="131">
        <v>6102.0525516503858</v>
      </c>
      <c r="O2777" s="131">
        <v>771.46626051599969</v>
      </c>
      <c r="P2777" s="131">
        <v>852.34076367311877</v>
      </c>
      <c r="Q2777" s="131">
        <v>1271.7437501631166</v>
      </c>
      <c r="R2777" s="131">
        <v>3591.6227203808758</v>
      </c>
      <c r="S2777" s="131">
        <v>1075.9956757297687</v>
      </c>
      <c r="T2777" s="131">
        <v>3640.4108702718609</v>
      </c>
      <c r="U2777" s="131">
        <v>23678.658390037908</v>
      </c>
      <c r="V2777" s="131">
        <v>19166.367481153899</v>
      </c>
      <c r="W2777" s="131">
        <v>1430.9496735636069</v>
      </c>
      <c r="X2777" s="132">
        <v>26289.753530859663</v>
      </c>
      <c r="Y2777" s="131">
        <v>0</v>
      </c>
      <c r="Z2777" s="131">
        <v>0.32931691567825971</v>
      </c>
      <c r="AA2777" s="131">
        <v>1194.8608161093966</v>
      </c>
      <c r="AB2777" s="131">
        <v>835.83434940051188</v>
      </c>
      <c r="AC2777" s="131">
        <v>3862.3454901348473</v>
      </c>
      <c r="AD2777" s="131">
        <v>1309.2884579434092</v>
      </c>
      <c r="AE2777" s="131">
        <v>4540.4277832634498</v>
      </c>
      <c r="AF2777" s="131">
        <v>9491.5425449551312</v>
      </c>
      <c r="AG2777" s="131">
        <v>4664.0638737797553</v>
      </c>
      <c r="AH2777" s="43">
        <v>132270.14757940348</v>
      </c>
      <c r="AJ2777" s="69"/>
    </row>
    <row r="2778" spans="1:36">
      <c r="A2778" s="52">
        <v>0</v>
      </c>
      <c r="C2778" s="53"/>
      <c r="D2778" s="62">
        <v>2029</v>
      </c>
      <c r="E2778" s="62">
        <v>5</v>
      </c>
      <c r="F2778" s="62">
        <v>2029</v>
      </c>
      <c r="G2778" s="62">
        <v>2030</v>
      </c>
      <c r="H2778" s="131">
        <v>1951.9050596103998</v>
      </c>
      <c r="I2778" s="131">
        <v>945.11276780090236</v>
      </c>
      <c r="J2778" s="131">
        <v>679.26574427382252</v>
      </c>
      <c r="K2778" s="131">
        <v>9403.5603068151268</v>
      </c>
      <c r="L2778" s="131">
        <v>4301.3118999879007</v>
      </c>
      <c r="M2778" s="131">
        <v>228.10923153009821</v>
      </c>
      <c r="N2778" s="131">
        <v>9171.8521064189299</v>
      </c>
      <c r="O2778" s="131">
        <v>913.70510166634017</v>
      </c>
      <c r="P2778" s="131">
        <v>1279.3955897162537</v>
      </c>
      <c r="Q2778" s="131">
        <v>1538.5179624545019</v>
      </c>
      <c r="R2778" s="131">
        <v>7451.3663877209665</v>
      </c>
      <c r="S2778" s="131">
        <v>2036.8789774491299</v>
      </c>
      <c r="T2778" s="131">
        <v>2556.9341032046136</v>
      </c>
      <c r="U2778" s="131">
        <v>22785.241903238704</v>
      </c>
      <c r="V2778" s="131">
        <v>21516.218239442758</v>
      </c>
      <c r="W2778" s="131">
        <v>1977.3606891711402</v>
      </c>
      <c r="X2778" s="132">
        <v>27113.304016960166</v>
      </c>
      <c r="Y2778" s="131">
        <v>0.43974218626936651</v>
      </c>
      <c r="Z2778" s="131">
        <v>6.257021397886934</v>
      </c>
      <c r="AA2778" s="131">
        <v>1393.2825537955064</v>
      </c>
      <c r="AB2778" s="131">
        <v>1006.607850148352</v>
      </c>
      <c r="AC2778" s="131">
        <v>5001.3481461795382</v>
      </c>
      <c r="AD2778" s="131">
        <v>1575.7732827730129</v>
      </c>
      <c r="AE2778" s="131">
        <v>349.51640288080995</v>
      </c>
      <c r="AF2778" s="131">
        <v>11217.048730601417</v>
      </c>
      <c r="AG2778" s="131">
        <v>7109.1890792230879</v>
      </c>
      <c r="AH2778" s="43">
        <v>143509.50289664764</v>
      </c>
      <c r="AJ2778" s="69"/>
    </row>
    <row r="2779" spans="1:36">
      <c r="A2779" s="52">
        <v>0</v>
      </c>
      <c r="C2779" s="53"/>
      <c r="D2779" s="62">
        <v>2029</v>
      </c>
      <c r="E2779" s="62">
        <v>6</v>
      </c>
      <c r="F2779" s="62">
        <v>2029</v>
      </c>
      <c r="G2779" s="62">
        <v>2030</v>
      </c>
      <c r="H2779" s="131">
        <v>2659.8517657660886</v>
      </c>
      <c r="I2779" s="131">
        <v>952.41688661048101</v>
      </c>
      <c r="J2779" s="131">
        <v>585.67284696741615</v>
      </c>
      <c r="K2779" s="131">
        <v>20523.631951929085</v>
      </c>
      <c r="L2779" s="131">
        <v>4698.0811378311009</v>
      </c>
      <c r="M2779" s="131">
        <v>215.83269629143061</v>
      </c>
      <c r="N2779" s="131">
        <v>11026.546795298955</v>
      </c>
      <c r="O2779" s="131">
        <v>987.13033937321188</v>
      </c>
      <c r="P2779" s="131">
        <v>1608.1077471729157</v>
      </c>
      <c r="Q2779" s="131">
        <v>1779.0342202118213</v>
      </c>
      <c r="R2779" s="131">
        <v>8891.2129323606805</v>
      </c>
      <c r="S2779" s="131">
        <v>2072.7852853561776</v>
      </c>
      <c r="T2779" s="131">
        <v>2362.7951429945933</v>
      </c>
      <c r="U2779" s="131">
        <v>18056.331413809232</v>
      </c>
      <c r="V2779" s="131">
        <v>23074.631339833912</v>
      </c>
      <c r="W2779" s="131">
        <v>2271.9973430692939</v>
      </c>
      <c r="X2779" s="132">
        <v>27573.546880150854</v>
      </c>
      <c r="Y2779" s="131">
        <v>3.1828958244258909</v>
      </c>
      <c r="Z2779" s="131">
        <v>126.7046833072104</v>
      </c>
      <c r="AA2779" s="131">
        <v>1426.2507115704066</v>
      </c>
      <c r="AB2779" s="131">
        <v>1018.9909300206107</v>
      </c>
      <c r="AC2779" s="131">
        <v>5273.4884236416456</v>
      </c>
      <c r="AD2779" s="131">
        <v>1547.2698702243083</v>
      </c>
      <c r="AE2779" s="131">
        <v>389.43117608979833</v>
      </c>
      <c r="AF2779" s="131">
        <v>11455.923558724946</v>
      </c>
      <c r="AG2779" s="131">
        <v>8591.441987038128</v>
      </c>
      <c r="AH2779" s="43">
        <v>159172.29096146877</v>
      </c>
      <c r="AJ2779" s="69"/>
    </row>
    <row r="2780" spans="1:36">
      <c r="A2780" s="52">
        <v>0</v>
      </c>
      <c r="C2780" s="53"/>
      <c r="D2780" s="62">
        <v>2029</v>
      </c>
      <c r="E2780" s="62">
        <v>7</v>
      </c>
      <c r="F2780" s="62">
        <v>2030</v>
      </c>
      <c r="G2780" s="62">
        <v>2030</v>
      </c>
      <c r="H2780" s="131">
        <v>2325.944838570631</v>
      </c>
      <c r="I2780" s="131">
        <v>1022.8781795304078</v>
      </c>
      <c r="J2780" s="131">
        <v>718.537951905863</v>
      </c>
      <c r="K2780" s="131">
        <v>10800.023595812403</v>
      </c>
      <c r="L2780" s="131">
        <v>5096.9124072265386</v>
      </c>
      <c r="M2780" s="131">
        <v>217.56465561970734</v>
      </c>
      <c r="N2780" s="131">
        <v>11826.67447093688</v>
      </c>
      <c r="O2780" s="131">
        <v>1108.5967757544865</v>
      </c>
      <c r="P2780" s="131">
        <v>1279.7343130294105</v>
      </c>
      <c r="Q2780" s="131">
        <v>1914.5847175801316</v>
      </c>
      <c r="R2780" s="131">
        <v>8029.8388390196678</v>
      </c>
      <c r="S2780" s="131">
        <v>2198.5070947592499</v>
      </c>
      <c r="T2780" s="131">
        <v>2845.6070775950711</v>
      </c>
      <c r="U2780" s="131">
        <v>20783.92696200325</v>
      </c>
      <c r="V2780" s="131">
        <v>24420.01623508078</v>
      </c>
      <c r="W2780" s="131">
        <v>2558.5349098325541</v>
      </c>
      <c r="X2780" s="132">
        <v>27483.07049683755</v>
      </c>
      <c r="Y2780" s="131">
        <v>6.0307499831227398</v>
      </c>
      <c r="Z2780" s="131">
        <v>146.05205210330817</v>
      </c>
      <c r="AA2780" s="131">
        <v>1457.9932872718903</v>
      </c>
      <c r="AB2780" s="131">
        <v>1091.0764634214772</v>
      </c>
      <c r="AC2780" s="131">
        <v>6138.4733253186623</v>
      </c>
      <c r="AD2780" s="131">
        <v>1665.0885051693701</v>
      </c>
      <c r="AE2780" s="131">
        <v>382.96512263650345</v>
      </c>
      <c r="AF2780" s="131">
        <v>12242.081488600827</v>
      </c>
      <c r="AG2780" s="131">
        <v>9573.7017021327265</v>
      </c>
      <c r="AH2780" s="43">
        <v>157334.41621773245</v>
      </c>
      <c r="AJ2780" s="69"/>
    </row>
    <row r="2781" spans="1:36">
      <c r="A2781" s="52">
        <v>0</v>
      </c>
      <c r="C2781" s="53"/>
      <c r="D2781" s="62">
        <v>2029</v>
      </c>
      <c r="E2781" s="62">
        <v>8</v>
      </c>
      <c r="F2781" s="62">
        <v>2030</v>
      </c>
      <c r="G2781" s="62">
        <v>2030</v>
      </c>
      <c r="H2781" s="131">
        <v>2225.7127411920069</v>
      </c>
      <c r="I2781" s="131">
        <v>1103.5250326251601</v>
      </c>
      <c r="J2781" s="131">
        <v>693.04214240249848</v>
      </c>
      <c r="K2781" s="131">
        <v>10912.353820601194</v>
      </c>
      <c r="L2781" s="131">
        <v>5225.4457073160629</v>
      </c>
      <c r="M2781" s="131">
        <v>223.32087338721539</v>
      </c>
      <c r="N2781" s="131">
        <v>11898.574374777862</v>
      </c>
      <c r="O2781" s="131">
        <v>1134.9833439746512</v>
      </c>
      <c r="P2781" s="131">
        <v>1211.7261989322969</v>
      </c>
      <c r="Q2781" s="131">
        <v>1823.3589686202697</v>
      </c>
      <c r="R2781" s="131">
        <v>9265.2119196090007</v>
      </c>
      <c r="S2781" s="131">
        <v>2238.7897947657716</v>
      </c>
      <c r="T2781" s="131">
        <v>3013.4660260321425</v>
      </c>
      <c r="U2781" s="131">
        <v>22871.679937861729</v>
      </c>
      <c r="V2781" s="131">
        <v>24713.710627879875</v>
      </c>
      <c r="W2781" s="131">
        <v>2631.8334975099915</v>
      </c>
      <c r="X2781" s="132">
        <v>27604.445238363536</v>
      </c>
      <c r="Y2781" s="131">
        <v>18.19695046990855</v>
      </c>
      <c r="Z2781" s="131">
        <v>182.44157128575586</v>
      </c>
      <c r="AA2781" s="131">
        <v>1457.4622017067436</v>
      </c>
      <c r="AB2781" s="131">
        <v>1154.6398011688123</v>
      </c>
      <c r="AC2781" s="131">
        <v>6658.7221758516025</v>
      </c>
      <c r="AD2781" s="131">
        <v>1697.6347140152091</v>
      </c>
      <c r="AE2781" s="131">
        <v>502.25507093972396</v>
      </c>
      <c r="AF2781" s="131">
        <v>12559.124634547305</v>
      </c>
      <c r="AG2781" s="131">
        <v>9846.1003330140702</v>
      </c>
      <c r="AH2781" s="43">
        <v>162867.75769885036</v>
      </c>
      <c r="AJ2781" s="69"/>
    </row>
    <row r="2782" spans="1:36">
      <c r="A2782" s="52">
        <v>0</v>
      </c>
      <c r="C2782" s="53"/>
      <c r="D2782" s="62">
        <v>2029</v>
      </c>
      <c r="E2782" s="62">
        <v>9</v>
      </c>
      <c r="F2782" s="62">
        <v>2030</v>
      </c>
      <c r="G2782" s="62">
        <v>2030</v>
      </c>
      <c r="H2782" s="131">
        <v>1743.7584046947891</v>
      </c>
      <c r="I2782" s="131">
        <v>1045.6281642629947</v>
      </c>
      <c r="J2782" s="131">
        <v>621.50772147108353</v>
      </c>
      <c r="K2782" s="131">
        <v>10099.014726142881</v>
      </c>
      <c r="L2782" s="131">
        <v>4740.395743642659</v>
      </c>
      <c r="M2782" s="131">
        <v>214.61013676558815</v>
      </c>
      <c r="N2782" s="131">
        <v>10873.237532301759</v>
      </c>
      <c r="O2782" s="131">
        <v>1094.3608612891999</v>
      </c>
      <c r="P2782" s="131">
        <v>1092.5708645485336</v>
      </c>
      <c r="Q2782" s="131">
        <v>1674.2336041909514</v>
      </c>
      <c r="R2782" s="131">
        <v>8725.4795408458704</v>
      </c>
      <c r="S2782" s="131">
        <v>2049.2124460931022</v>
      </c>
      <c r="T2782" s="131">
        <v>2904.0523432140644</v>
      </c>
      <c r="U2782" s="131">
        <v>29252.508000266171</v>
      </c>
      <c r="V2782" s="131">
        <v>22479.223973053366</v>
      </c>
      <c r="W2782" s="131">
        <v>2373.4763161201959</v>
      </c>
      <c r="X2782" s="132">
        <v>27357.680540316942</v>
      </c>
      <c r="Y2782" s="131">
        <v>6.9311744597695384</v>
      </c>
      <c r="Z2782" s="131">
        <v>168.44560236942985</v>
      </c>
      <c r="AA2782" s="131">
        <v>1419.8368320528612</v>
      </c>
      <c r="AB2782" s="131">
        <v>1079.4938107652961</v>
      </c>
      <c r="AC2782" s="131">
        <v>6042.0023036542188</v>
      </c>
      <c r="AD2782" s="131">
        <v>1746.9636234558754</v>
      </c>
      <c r="AE2782" s="131">
        <v>1317.5719839397891</v>
      </c>
      <c r="AF2782" s="131">
        <v>11552.200637116895</v>
      </c>
      <c r="AG2782" s="131">
        <v>8587.4345320311259</v>
      </c>
      <c r="AH2782" s="43">
        <v>160261.83141906542</v>
      </c>
      <c r="AJ2782" s="69"/>
    </row>
    <row r="2783" spans="1:36">
      <c r="A2783" s="52">
        <v>0</v>
      </c>
      <c r="C2783" s="53"/>
      <c r="D2783" s="62">
        <v>2029</v>
      </c>
      <c r="E2783" s="62">
        <v>10</v>
      </c>
      <c r="F2783" s="62">
        <v>2030</v>
      </c>
      <c r="G2783" s="62">
        <v>2030</v>
      </c>
      <c r="H2783" s="131">
        <v>1575.9046527972528</v>
      </c>
      <c r="I2783" s="131">
        <v>886.44528139919419</v>
      </c>
      <c r="J2783" s="131">
        <v>1403.8934595960941</v>
      </c>
      <c r="K2783" s="131">
        <v>8229.5232750792002</v>
      </c>
      <c r="L2783" s="131">
        <v>4082.521760497274</v>
      </c>
      <c r="M2783" s="131">
        <v>229.9940107991053</v>
      </c>
      <c r="N2783" s="131">
        <v>8063.5268439409101</v>
      </c>
      <c r="O2783" s="131">
        <v>814.41461091690599</v>
      </c>
      <c r="P2783" s="131">
        <v>780.79487274970279</v>
      </c>
      <c r="Q2783" s="131">
        <v>1393.2239473660034</v>
      </c>
      <c r="R2783" s="131">
        <v>5504.4084152741079</v>
      </c>
      <c r="S2783" s="131">
        <v>1888.9768171782696</v>
      </c>
      <c r="T2783" s="131">
        <v>4324.5054865924703</v>
      </c>
      <c r="U2783" s="131">
        <v>29971.456248495197</v>
      </c>
      <c r="V2783" s="131">
        <v>20464.749448917071</v>
      </c>
      <c r="W2783" s="131">
        <v>1620.0023376438583</v>
      </c>
      <c r="X2783" s="132">
        <v>27087.644235486448</v>
      </c>
      <c r="Y2783" s="131">
        <v>1.4658072875645549</v>
      </c>
      <c r="Z2783" s="131">
        <v>40.711803700724857</v>
      </c>
      <c r="AA2783" s="131">
        <v>1412.8101614986069</v>
      </c>
      <c r="AB2783" s="131">
        <v>987.821352547473</v>
      </c>
      <c r="AC2783" s="131">
        <v>6539.095605685151</v>
      </c>
      <c r="AD2783" s="131">
        <v>1572.6137865071851</v>
      </c>
      <c r="AE2783" s="131">
        <v>6969.3570734433506</v>
      </c>
      <c r="AF2783" s="131">
        <v>10203.27276971247</v>
      </c>
      <c r="AG2783" s="131">
        <v>5739.9391819658485</v>
      </c>
      <c r="AH2783" s="43">
        <v>151789.07324707747</v>
      </c>
      <c r="AJ2783" s="69"/>
    </row>
    <row r="2784" spans="1:36">
      <c r="A2784" s="52">
        <v>0</v>
      </c>
      <c r="C2784" s="53"/>
      <c r="D2784" s="62">
        <v>2029</v>
      </c>
      <c r="E2784" s="62">
        <v>11</v>
      </c>
      <c r="F2784" s="62">
        <v>2030</v>
      </c>
      <c r="G2784" s="62">
        <v>2030</v>
      </c>
      <c r="H2784" s="131">
        <v>1790.2933065915322</v>
      </c>
      <c r="I2784" s="131">
        <v>797.05358881223992</v>
      </c>
      <c r="J2784" s="131">
        <v>1529.8027014322429</v>
      </c>
      <c r="K2784" s="131">
        <v>6402.5125084729407</v>
      </c>
      <c r="L2784" s="131">
        <v>6302.298726481883</v>
      </c>
      <c r="M2784" s="131">
        <v>226.07163232036086</v>
      </c>
      <c r="N2784" s="131">
        <v>5317.1189503722217</v>
      </c>
      <c r="O2784" s="131">
        <v>672.89759078170687</v>
      </c>
      <c r="P2784" s="131">
        <v>536.612999887461</v>
      </c>
      <c r="Q2784" s="131">
        <v>1205.2235986768162</v>
      </c>
      <c r="R2784" s="131">
        <v>3865.9058813251718</v>
      </c>
      <c r="S2784" s="131">
        <v>1576.0316275802761</v>
      </c>
      <c r="T2784" s="131">
        <v>3515.7473778052549</v>
      </c>
      <c r="U2784" s="131">
        <v>24397.397142303224</v>
      </c>
      <c r="V2784" s="131">
        <v>16618.121504578896</v>
      </c>
      <c r="W2784" s="131">
        <v>1251.7712390039792</v>
      </c>
      <c r="X2784" s="132">
        <v>26794.776980621275</v>
      </c>
      <c r="Y2784" s="131">
        <v>0</v>
      </c>
      <c r="Z2784" s="131">
        <v>0.41164614459782456</v>
      </c>
      <c r="AA2784" s="131">
        <v>1287.0654407660877</v>
      </c>
      <c r="AB2784" s="131">
        <v>938.33611701232553</v>
      </c>
      <c r="AC2784" s="131">
        <v>5182.6811239756635</v>
      </c>
      <c r="AD2784" s="131">
        <v>1317.4419966939322</v>
      </c>
      <c r="AE2784" s="131">
        <v>5345.0145426950739</v>
      </c>
      <c r="AF2784" s="131">
        <v>8774.7432655983594</v>
      </c>
      <c r="AG2784" s="131">
        <v>4456.0733485965311</v>
      </c>
      <c r="AH2784" s="43">
        <v>130101.40483853006</v>
      </c>
      <c r="AJ2784" s="69"/>
    </row>
    <row r="2785" spans="1:36">
      <c r="A2785" s="52">
        <v>0</v>
      </c>
      <c r="C2785" s="53"/>
      <c r="D2785" s="62">
        <v>2029</v>
      </c>
      <c r="E2785" s="62">
        <v>12</v>
      </c>
      <c r="F2785" s="62">
        <v>2030</v>
      </c>
      <c r="G2785" s="62">
        <v>2030</v>
      </c>
      <c r="H2785" s="131">
        <v>1613.2766204426164</v>
      </c>
      <c r="I2785" s="131">
        <v>691.57943279135077</v>
      </c>
      <c r="J2785" s="131">
        <v>932.03152447756133</v>
      </c>
      <c r="K2785" s="131">
        <v>5105.0984121623596</v>
      </c>
      <c r="L2785" s="131">
        <v>5067.7432525605</v>
      </c>
      <c r="M2785" s="131">
        <v>219.2966149479841</v>
      </c>
      <c r="N2785" s="131">
        <v>4309.4324991269714</v>
      </c>
      <c r="O2785" s="131">
        <v>582.30905338147568</v>
      </c>
      <c r="P2785" s="131">
        <v>531.08051910590268</v>
      </c>
      <c r="Q2785" s="131">
        <v>1115.3850624093197</v>
      </c>
      <c r="R2785" s="131">
        <v>3759.2090853317582</v>
      </c>
      <c r="S2785" s="131">
        <v>1248.5979277741751</v>
      </c>
      <c r="T2785" s="131">
        <v>2744.2254547132316</v>
      </c>
      <c r="U2785" s="131">
        <v>16554.622446807865</v>
      </c>
      <c r="V2785" s="131">
        <v>14112.481169032742</v>
      </c>
      <c r="W2785" s="131">
        <v>978.39931160155038</v>
      </c>
      <c r="X2785" s="132">
        <v>25966.212868430015</v>
      </c>
      <c r="Y2785" s="131">
        <v>0.16752083286452057</v>
      </c>
      <c r="Z2785" s="131">
        <v>33.26100848350422</v>
      </c>
      <c r="AA2785" s="131">
        <v>526.18323685342693</v>
      </c>
      <c r="AB2785" s="131">
        <v>444.56669260024967</v>
      </c>
      <c r="AC2785" s="131">
        <v>5266.9172544721569</v>
      </c>
      <c r="AD2785" s="131">
        <v>1182.229145747754</v>
      </c>
      <c r="AE2785" s="131">
        <v>733.49512308566773</v>
      </c>
      <c r="AF2785" s="131">
        <v>8397.0812184421357</v>
      </c>
      <c r="AG2785" s="131">
        <v>3334.0581530325253</v>
      </c>
      <c r="AH2785" s="43">
        <v>105448.94060864765</v>
      </c>
      <c r="AJ2785" s="69"/>
    </row>
    <row r="2786" spans="1:36">
      <c r="A2786" s="52">
        <v>0</v>
      </c>
      <c r="C2786" s="53"/>
      <c r="D2786" s="62">
        <v>2030</v>
      </c>
      <c r="E2786" s="62">
        <v>1</v>
      </c>
      <c r="F2786" s="62">
        <v>2030</v>
      </c>
      <c r="G2786" s="62">
        <v>2030</v>
      </c>
      <c r="H2786" s="131">
        <v>1847.9917834058938</v>
      </c>
      <c r="I2786" s="131">
        <v>741.36805917224046</v>
      </c>
      <c r="J2786" s="131">
        <v>477.54571430718113</v>
      </c>
      <c r="K2786" s="131">
        <v>6138.0089625890487</v>
      </c>
      <c r="L2786" s="131">
        <v>5201.3457135492781</v>
      </c>
      <c r="M2786" s="131">
        <v>206.15410004517813</v>
      </c>
      <c r="N2786" s="131">
        <v>4772.9044024611394</v>
      </c>
      <c r="O2786" s="131">
        <v>758.47348224345671</v>
      </c>
      <c r="P2786" s="131">
        <v>494.08440612446248</v>
      </c>
      <c r="Q2786" s="131">
        <v>1106.7314975188481</v>
      </c>
      <c r="R2786" s="131">
        <v>3762.6564777709636</v>
      </c>
      <c r="S2786" s="131">
        <v>1415.2986813814123</v>
      </c>
      <c r="T2786" s="131">
        <v>1861.9573411639385</v>
      </c>
      <c r="U2786" s="131">
        <v>24785.844558197583</v>
      </c>
      <c r="V2786" s="131">
        <v>11107.13911307616</v>
      </c>
      <c r="W2786" s="131">
        <v>1181.9489718319305</v>
      </c>
      <c r="X2786" s="132">
        <v>25870.571864755242</v>
      </c>
      <c r="Y2786" s="131">
        <v>0</v>
      </c>
      <c r="Z2786" s="131">
        <v>0.28815230121847712</v>
      </c>
      <c r="AA2786" s="131">
        <v>1234.569675288087</v>
      </c>
      <c r="AB2786" s="131">
        <v>768.59846324999762</v>
      </c>
      <c r="AC2786" s="131">
        <v>3346.7277493023071</v>
      </c>
      <c r="AD2786" s="131">
        <v>1175.8761801379712</v>
      </c>
      <c r="AE2786" s="131">
        <v>586.97784699803219</v>
      </c>
      <c r="AF2786" s="131">
        <v>8900.1761476863467</v>
      </c>
      <c r="AG2786" s="131">
        <v>3629.1656956202132</v>
      </c>
      <c r="AH2786" s="43">
        <v>111372.40504017816</v>
      </c>
      <c r="AJ2786" s="69"/>
    </row>
    <row r="2787" spans="1:36">
      <c r="A2787" s="52">
        <v>0</v>
      </c>
      <c r="C2787" s="53"/>
      <c r="D2787" s="62">
        <v>2030</v>
      </c>
      <c r="E2787" s="62">
        <v>2</v>
      </c>
      <c r="F2787" s="62">
        <v>2030</v>
      </c>
      <c r="G2787" s="62">
        <v>2030</v>
      </c>
      <c r="H2787" s="131">
        <v>2359.1554736302151</v>
      </c>
      <c r="I2787" s="131">
        <v>680.72376997344475</v>
      </c>
      <c r="J2787" s="131">
        <v>535.30373710992001</v>
      </c>
      <c r="K2787" s="131">
        <v>3376.2990161242028</v>
      </c>
      <c r="L2787" s="131">
        <v>6148.6344168494516</v>
      </c>
      <c r="M2787" s="131">
        <v>203.35240113178924</v>
      </c>
      <c r="N2787" s="131">
        <v>4308.2745211734564</v>
      </c>
      <c r="O2787" s="131">
        <v>621.96910804673848</v>
      </c>
      <c r="P2787" s="131">
        <v>481.02474060609046</v>
      </c>
      <c r="Q2787" s="131">
        <v>978.6124967167824</v>
      </c>
      <c r="R2787" s="131">
        <v>2390.3357325341899</v>
      </c>
      <c r="S2787" s="131">
        <v>1108.553380591007</v>
      </c>
      <c r="T2787" s="131">
        <v>1307.2270081481952</v>
      </c>
      <c r="U2787" s="131">
        <v>16552.778882327293</v>
      </c>
      <c r="V2787" s="131">
        <v>10585.894384235698</v>
      </c>
      <c r="W2787" s="131">
        <v>1050.6254174209423</v>
      </c>
      <c r="X2787" s="132">
        <v>25732.298090972516</v>
      </c>
      <c r="Y2787" s="131">
        <v>0</v>
      </c>
      <c r="Z2787" s="131">
        <v>2.4698768675869474</v>
      </c>
      <c r="AA2787" s="131">
        <v>1231.5465728403267</v>
      </c>
      <c r="AB2787" s="131">
        <v>670.75800707298856</v>
      </c>
      <c r="AC2787" s="131">
        <v>3569.1461800486172</v>
      </c>
      <c r="AD2787" s="131">
        <v>988.31081579780766</v>
      </c>
      <c r="AE2787" s="131">
        <v>232.91773087977171</v>
      </c>
      <c r="AF2787" s="131">
        <v>8172.9590871528162</v>
      </c>
      <c r="AG2787" s="131">
        <v>2862.1893517576182</v>
      </c>
      <c r="AH2787" s="43">
        <v>96151.360200009454</v>
      </c>
      <c r="AJ2787" s="69"/>
    </row>
    <row r="2788" spans="1:36">
      <c r="A2788" s="52">
        <v>0</v>
      </c>
      <c r="C2788" s="53"/>
      <c r="D2788" s="62">
        <v>2030</v>
      </c>
      <c r="E2788" s="62">
        <v>3</v>
      </c>
      <c r="F2788" s="62">
        <v>2030</v>
      </c>
      <c r="G2788" s="62">
        <v>2030</v>
      </c>
      <c r="H2788" s="131">
        <v>2676.2170064159313</v>
      </c>
      <c r="I2788" s="131">
        <v>791.89379846051918</v>
      </c>
      <c r="J2788" s="131">
        <v>464.22943163663399</v>
      </c>
      <c r="K2788" s="131">
        <v>5868.4164230959404</v>
      </c>
      <c r="L2788" s="131">
        <v>5521.175399099584</v>
      </c>
      <c r="M2788" s="131">
        <v>234.93518888271845</v>
      </c>
      <c r="N2788" s="131">
        <v>4794.449810444723</v>
      </c>
      <c r="O2788" s="131">
        <v>677.87013555268004</v>
      </c>
      <c r="P2788" s="131">
        <v>783.76811072074429</v>
      </c>
      <c r="Q2788" s="131">
        <v>1112.7427525190994</v>
      </c>
      <c r="R2788" s="131">
        <v>3233.2231839199621</v>
      </c>
      <c r="S2788" s="131">
        <v>1356.2173880385135</v>
      </c>
      <c r="T2788" s="131">
        <v>1584.6847099087884</v>
      </c>
      <c r="U2788" s="131">
        <v>23324.23311864859</v>
      </c>
      <c r="V2788" s="131">
        <v>13061.344946390198</v>
      </c>
      <c r="W2788" s="131">
        <v>1185.4622744703545</v>
      </c>
      <c r="X2788" s="132">
        <v>25910.828786236285</v>
      </c>
      <c r="Y2788" s="131">
        <v>0</v>
      </c>
      <c r="Z2788" s="131">
        <v>6.0100337111282389</v>
      </c>
      <c r="AA2788" s="131">
        <v>1377.6768087273379</v>
      </c>
      <c r="AB2788" s="131">
        <v>701.36257709948313</v>
      </c>
      <c r="AC2788" s="131">
        <v>2582.6572312995795</v>
      </c>
      <c r="AD2788" s="131">
        <v>1150.0566407613139</v>
      </c>
      <c r="AE2788" s="131">
        <v>2335.0841360064032</v>
      </c>
      <c r="AF2788" s="131">
        <v>9197.8520091632727</v>
      </c>
      <c r="AG2788" s="131">
        <v>3588.4773911797529</v>
      </c>
      <c r="AH2788" s="43">
        <v>113520.86929238953</v>
      </c>
      <c r="AJ2788" s="69"/>
    </row>
    <row r="2789" spans="1:36">
      <c r="A2789" s="52">
        <v>0</v>
      </c>
      <c r="C2789" s="53"/>
      <c r="D2789" s="62">
        <v>2030</v>
      </c>
      <c r="E2789" s="62">
        <v>4</v>
      </c>
      <c r="F2789" s="62">
        <v>2030</v>
      </c>
      <c r="G2789" s="62">
        <v>2030</v>
      </c>
      <c r="H2789" s="131">
        <v>2541.2937998847055</v>
      </c>
      <c r="I2789" s="131">
        <v>882.59219120148055</v>
      </c>
      <c r="J2789" s="131">
        <v>629.76273410221552</v>
      </c>
      <c r="K2789" s="131">
        <v>6723.4914712395966</v>
      </c>
      <c r="L2789" s="131">
        <v>7497.2889699946909</v>
      </c>
      <c r="M2789" s="131">
        <v>225.66411247841333</v>
      </c>
      <c r="N2789" s="131">
        <v>6102.0525516503858</v>
      </c>
      <c r="O2789" s="131">
        <v>771.46626051599969</v>
      </c>
      <c r="P2789" s="131">
        <v>852.34076367311877</v>
      </c>
      <c r="Q2789" s="131">
        <v>1271.7437501631166</v>
      </c>
      <c r="R2789" s="131">
        <v>3591.6227203808758</v>
      </c>
      <c r="S2789" s="131">
        <v>1075.9956757297687</v>
      </c>
      <c r="T2789" s="131">
        <v>3640.4108702718609</v>
      </c>
      <c r="U2789" s="131">
        <v>23678.658390037908</v>
      </c>
      <c r="V2789" s="131">
        <v>19166.367481153899</v>
      </c>
      <c r="W2789" s="131">
        <v>1430.9496735636069</v>
      </c>
      <c r="X2789" s="132">
        <v>26289.753530859663</v>
      </c>
      <c r="Y2789" s="131">
        <v>0</v>
      </c>
      <c r="Z2789" s="131">
        <v>0.32931691567825971</v>
      </c>
      <c r="AA2789" s="131">
        <v>1194.8608161093966</v>
      </c>
      <c r="AB2789" s="131">
        <v>835.83434940051188</v>
      </c>
      <c r="AC2789" s="131">
        <v>3862.3454901348473</v>
      </c>
      <c r="AD2789" s="131">
        <v>1309.2884579434092</v>
      </c>
      <c r="AE2789" s="131">
        <v>4540.4277832634498</v>
      </c>
      <c r="AF2789" s="131">
        <v>9491.5425449551312</v>
      </c>
      <c r="AG2789" s="131">
        <v>4664.0638737797553</v>
      </c>
      <c r="AH2789" s="43">
        <v>132270.14757940348</v>
      </c>
      <c r="AJ2789" s="69"/>
    </row>
    <row r="2790" spans="1:36">
      <c r="A2790" s="52">
        <v>0</v>
      </c>
      <c r="C2790" s="53"/>
      <c r="D2790" s="62">
        <v>2030</v>
      </c>
      <c r="E2790" s="62">
        <v>5</v>
      </c>
      <c r="F2790" s="62">
        <v>2030</v>
      </c>
      <c r="G2790" s="62">
        <v>2031</v>
      </c>
      <c r="H2790" s="131">
        <v>1951.9050596103998</v>
      </c>
      <c r="I2790" s="131">
        <v>945.11276780090236</v>
      </c>
      <c r="J2790" s="131">
        <v>679.26574427382252</v>
      </c>
      <c r="K2790" s="131">
        <v>9403.5603068151268</v>
      </c>
      <c r="L2790" s="131">
        <v>4301.3118999879007</v>
      </c>
      <c r="M2790" s="131">
        <v>228.10923153009821</v>
      </c>
      <c r="N2790" s="131">
        <v>9171.8521064189299</v>
      </c>
      <c r="O2790" s="131">
        <v>913.70510166634017</v>
      </c>
      <c r="P2790" s="131">
        <v>1279.3955897162537</v>
      </c>
      <c r="Q2790" s="131">
        <v>1538.5179624545019</v>
      </c>
      <c r="R2790" s="131">
        <v>7451.3663877209665</v>
      </c>
      <c r="S2790" s="131">
        <v>2036.8789774491299</v>
      </c>
      <c r="T2790" s="131">
        <v>2556.9341032046136</v>
      </c>
      <c r="U2790" s="131">
        <v>22785.241903238704</v>
      </c>
      <c r="V2790" s="131">
        <v>21516.218239442758</v>
      </c>
      <c r="W2790" s="131">
        <v>1977.3606891711402</v>
      </c>
      <c r="X2790" s="132">
        <v>27113.304016960166</v>
      </c>
      <c r="Y2790" s="131">
        <v>0.43974218626936651</v>
      </c>
      <c r="Z2790" s="131">
        <v>6.257021397886934</v>
      </c>
      <c r="AA2790" s="131">
        <v>1393.2825537955064</v>
      </c>
      <c r="AB2790" s="131">
        <v>1006.607850148352</v>
      </c>
      <c r="AC2790" s="131">
        <v>5001.3481461795382</v>
      </c>
      <c r="AD2790" s="131">
        <v>1575.7732827730129</v>
      </c>
      <c r="AE2790" s="131">
        <v>349.51640288080995</v>
      </c>
      <c r="AF2790" s="131">
        <v>11217.048730601417</v>
      </c>
      <c r="AG2790" s="131">
        <v>7109.1890792230879</v>
      </c>
      <c r="AH2790" s="43">
        <v>143509.50289664764</v>
      </c>
      <c r="AJ2790" s="69"/>
    </row>
    <row r="2791" spans="1:36">
      <c r="A2791" s="52">
        <v>0</v>
      </c>
      <c r="C2791" s="53"/>
      <c r="D2791" s="62">
        <v>2030</v>
      </c>
      <c r="E2791" s="62">
        <v>6</v>
      </c>
      <c r="F2791" s="62">
        <v>2030</v>
      </c>
      <c r="G2791" s="62">
        <v>2031</v>
      </c>
      <c r="H2791" s="131">
        <v>2659.8517657660886</v>
      </c>
      <c r="I2791" s="131">
        <v>952.41688661048101</v>
      </c>
      <c r="J2791" s="131">
        <v>585.67284696741615</v>
      </c>
      <c r="K2791" s="131">
        <v>20523.631951929085</v>
      </c>
      <c r="L2791" s="131">
        <v>4698.0811378311009</v>
      </c>
      <c r="M2791" s="131">
        <v>215.83269629143061</v>
      </c>
      <c r="N2791" s="131">
        <v>11026.546795298955</v>
      </c>
      <c r="O2791" s="131">
        <v>987.13033937321188</v>
      </c>
      <c r="P2791" s="131">
        <v>1608.1077471729157</v>
      </c>
      <c r="Q2791" s="131">
        <v>1779.0342202118213</v>
      </c>
      <c r="R2791" s="131">
        <v>8891.2129323606805</v>
      </c>
      <c r="S2791" s="131">
        <v>2072.7852853561776</v>
      </c>
      <c r="T2791" s="131">
        <v>2362.7951429945933</v>
      </c>
      <c r="U2791" s="131">
        <v>18056.331413809232</v>
      </c>
      <c r="V2791" s="131">
        <v>23074.631339833912</v>
      </c>
      <c r="W2791" s="131">
        <v>2271.9973430692939</v>
      </c>
      <c r="X2791" s="132">
        <v>27573.546880150854</v>
      </c>
      <c r="Y2791" s="131">
        <v>3.1828958244258909</v>
      </c>
      <c r="Z2791" s="131">
        <v>126.7046833072104</v>
      </c>
      <c r="AA2791" s="131">
        <v>1426.2507115704066</v>
      </c>
      <c r="AB2791" s="131">
        <v>1018.9909300206107</v>
      </c>
      <c r="AC2791" s="131">
        <v>5273.4884236416456</v>
      </c>
      <c r="AD2791" s="131">
        <v>1547.2698702243083</v>
      </c>
      <c r="AE2791" s="131">
        <v>389.43117608979833</v>
      </c>
      <c r="AF2791" s="131">
        <v>11455.923558724946</v>
      </c>
      <c r="AG2791" s="131">
        <v>8591.441987038128</v>
      </c>
      <c r="AH2791" s="43">
        <v>159172.29096146877</v>
      </c>
      <c r="AJ2791" s="69"/>
    </row>
    <row r="2792" spans="1:36">
      <c r="A2792" s="52">
        <v>0</v>
      </c>
      <c r="C2792" s="53"/>
      <c r="D2792" s="62">
        <v>2030</v>
      </c>
      <c r="E2792" s="62">
        <v>7</v>
      </c>
      <c r="F2792" s="62">
        <v>2031</v>
      </c>
      <c r="G2792" s="62">
        <v>2031</v>
      </c>
      <c r="H2792" s="131">
        <v>2325.944838570631</v>
      </c>
      <c r="I2792" s="131">
        <v>1022.8781795304078</v>
      </c>
      <c r="J2792" s="131">
        <v>718.537951905863</v>
      </c>
      <c r="K2792" s="131">
        <v>10800.023595812403</v>
      </c>
      <c r="L2792" s="131">
        <v>5096.9124072265386</v>
      </c>
      <c r="M2792" s="131">
        <v>217.56465561970734</v>
      </c>
      <c r="N2792" s="131">
        <v>11826.67447093688</v>
      </c>
      <c r="O2792" s="131">
        <v>1108.5967757544865</v>
      </c>
      <c r="P2792" s="131">
        <v>1279.7343130294105</v>
      </c>
      <c r="Q2792" s="131">
        <v>1914.5847175801316</v>
      </c>
      <c r="R2792" s="131">
        <v>8029.8388390196678</v>
      </c>
      <c r="S2792" s="131">
        <v>2198.5070947592499</v>
      </c>
      <c r="T2792" s="131">
        <v>2845.6070775950711</v>
      </c>
      <c r="U2792" s="131">
        <v>20783.92696200325</v>
      </c>
      <c r="V2792" s="131">
        <v>24420.01623508078</v>
      </c>
      <c r="W2792" s="131">
        <v>2558.5349098325541</v>
      </c>
      <c r="X2792" s="132">
        <v>27483.07049683755</v>
      </c>
      <c r="Y2792" s="131">
        <v>6.0307499831227398</v>
      </c>
      <c r="Z2792" s="131">
        <v>146.05205210330817</v>
      </c>
      <c r="AA2792" s="131">
        <v>1457.9932872718903</v>
      </c>
      <c r="AB2792" s="131">
        <v>1091.0764634214772</v>
      </c>
      <c r="AC2792" s="131">
        <v>6138.4733253186623</v>
      </c>
      <c r="AD2792" s="131">
        <v>1665.0885051693701</v>
      </c>
      <c r="AE2792" s="131">
        <v>382.96512263650345</v>
      </c>
      <c r="AF2792" s="131">
        <v>12242.081488600827</v>
      </c>
      <c r="AG2792" s="131">
        <v>9573.7017021327265</v>
      </c>
      <c r="AH2792" s="43">
        <v>157334.41621773245</v>
      </c>
      <c r="AJ2792" s="69"/>
    </row>
    <row r="2793" spans="1:36">
      <c r="A2793" s="52">
        <v>0</v>
      </c>
      <c r="C2793" s="53"/>
      <c r="D2793" s="62">
        <v>2030</v>
      </c>
      <c r="E2793" s="62">
        <v>8</v>
      </c>
      <c r="F2793" s="62">
        <v>2031</v>
      </c>
      <c r="G2793" s="62">
        <v>2031</v>
      </c>
      <c r="H2793" s="131">
        <v>2225.7127411920069</v>
      </c>
      <c r="I2793" s="131">
        <v>1103.5250326251601</v>
      </c>
      <c r="J2793" s="131">
        <v>693.04214240249848</v>
      </c>
      <c r="K2793" s="131">
        <v>10912.353820601194</v>
      </c>
      <c r="L2793" s="131">
        <v>5225.4457073160629</v>
      </c>
      <c r="M2793" s="131">
        <v>223.32087338721539</v>
      </c>
      <c r="N2793" s="131">
        <v>11898.574374777862</v>
      </c>
      <c r="O2793" s="131">
        <v>1134.9833439746512</v>
      </c>
      <c r="P2793" s="131">
        <v>1211.7261989322969</v>
      </c>
      <c r="Q2793" s="131">
        <v>1823.3589686202697</v>
      </c>
      <c r="R2793" s="131">
        <v>9265.2119196090007</v>
      </c>
      <c r="S2793" s="131">
        <v>2238.7897947657716</v>
      </c>
      <c r="T2793" s="131">
        <v>3013.4660260321425</v>
      </c>
      <c r="U2793" s="131">
        <v>22871.679937861729</v>
      </c>
      <c r="V2793" s="131">
        <v>24713.710627879875</v>
      </c>
      <c r="W2793" s="131">
        <v>2631.8334975099915</v>
      </c>
      <c r="X2793" s="132">
        <v>27604.445238363536</v>
      </c>
      <c r="Y2793" s="131">
        <v>18.19695046990855</v>
      </c>
      <c r="Z2793" s="131">
        <v>182.44157128575586</v>
      </c>
      <c r="AA2793" s="131">
        <v>1457.4622017067436</v>
      </c>
      <c r="AB2793" s="131">
        <v>1154.6398011688123</v>
      </c>
      <c r="AC2793" s="131">
        <v>6658.7221758516025</v>
      </c>
      <c r="AD2793" s="131">
        <v>1697.6347140152091</v>
      </c>
      <c r="AE2793" s="131">
        <v>502.25507093972396</v>
      </c>
      <c r="AF2793" s="131">
        <v>12559.124634547305</v>
      </c>
      <c r="AG2793" s="131">
        <v>9846.1003330140702</v>
      </c>
      <c r="AH2793" s="43">
        <v>162867.75769885036</v>
      </c>
      <c r="AJ2793" s="69"/>
    </row>
    <row r="2794" spans="1:36">
      <c r="A2794" s="52">
        <v>0</v>
      </c>
      <c r="C2794" s="53"/>
      <c r="D2794" s="62">
        <v>2030</v>
      </c>
      <c r="E2794" s="62">
        <v>9</v>
      </c>
      <c r="F2794" s="62">
        <v>2031</v>
      </c>
      <c r="G2794" s="62">
        <v>2031</v>
      </c>
      <c r="H2794" s="131">
        <v>1743.7584046947891</v>
      </c>
      <c r="I2794" s="131">
        <v>1045.6281642629947</v>
      </c>
      <c r="J2794" s="131">
        <v>621.50772147108353</v>
      </c>
      <c r="K2794" s="131">
        <v>10099.014726142881</v>
      </c>
      <c r="L2794" s="131">
        <v>4740.395743642659</v>
      </c>
      <c r="M2794" s="131">
        <v>214.61013676558815</v>
      </c>
      <c r="N2794" s="131">
        <v>10873.237532301759</v>
      </c>
      <c r="O2794" s="131">
        <v>1094.3608612891999</v>
      </c>
      <c r="P2794" s="131">
        <v>1092.5708645485336</v>
      </c>
      <c r="Q2794" s="131">
        <v>1674.2336041909514</v>
      </c>
      <c r="R2794" s="131">
        <v>8725.4795408458704</v>
      </c>
      <c r="S2794" s="131">
        <v>2049.2124460931022</v>
      </c>
      <c r="T2794" s="131">
        <v>2904.0523432140644</v>
      </c>
      <c r="U2794" s="131">
        <v>29252.508000266171</v>
      </c>
      <c r="V2794" s="131">
        <v>22479.223973053366</v>
      </c>
      <c r="W2794" s="131">
        <v>2373.4763161201959</v>
      </c>
      <c r="X2794" s="132">
        <v>27357.680540316942</v>
      </c>
      <c r="Y2794" s="131">
        <v>6.9311744597695384</v>
      </c>
      <c r="Z2794" s="131">
        <v>168.44560236942985</v>
      </c>
      <c r="AA2794" s="131">
        <v>1419.8368320528612</v>
      </c>
      <c r="AB2794" s="131">
        <v>1079.4938107652961</v>
      </c>
      <c r="AC2794" s="131">
        <v>6042.0023036542188</v>
      </c>
      <c r="AD2794" s="131">
        <v>1746.9636234558754</v>
      </c>
      <c r="AE2794" s="131">
        <v>1317.5719839397891</v>
      </c>
      <c r="AF2794" s="131">
        <v>11552.200637116895</v>
      </c>
      <c r="AG2794" s="131">
        <v>8587.4345320311259</v>
      </c>
      <c r="AH2794" s="43">
        <v>160261.83141906542</v>
      </c>
      <c r="AJ2794" s="69"/>
    </row>
    <row r="2795" spans="1:36">
      <c r="A2795" s="52">
        <v>0</v>
      </c>
      <c r="C2795" s="53"/>
      <c r="D2795" s="62">
        <v>2030</v>
      </c>
      <c r="E2795" s="62">
        <v>10</v>
      </c>
      <c r="F2795" s="62">
        <v>2031</v>
      </c>
      <c r="G2795" s="62">
        <v>2031</v>
      </c>
      <c r="H2795" s="131">
        <v>1575.9046527972528</v>
      </c>
      <c r="I2795" s="131">
        <v>886.44528139919419</v>
      </c>
      <c r="J2795" s="131">
        <v>1403.8934595960941</v>
      </c>
      <c r="K2795" s="131">
        <v>8229.5232750792002</v>
      </c>
      <c r="L2795" s="131">
        <v>4082.521760497274</v>
      </c>
      <c r="M2795" s="131">
        <v>229.9940107991053</v>
      </c>
      <c r="N2795" s="131">
        <v>8063.5268439409101</v>
      </c>
      <c r="O2795" s="131">
        <v>814.41461091690599</v>
      </c>
      <c r="P2795" s="131">
        <v>780.79487274970279</v>
      </c>
      <c r="Q2795" s="131">
        <v>1393.2239473660034</v>
      </c>
      <c r="R2795" s="131">
        <v>5504.4084152741079</v>
      </c>
      <c r="S2795" s="131">
        <v>1888.9768171782696</v>
      </c>
      <c r="T2795" s="131">
        <v>4324.5054865924703</v>
      </c>
      <c r="U2795" s="131">
        <v>29971.456248495197</v>
      </c>
      <c r="V2795" s="131">
        <v>20464.749448917071</v>
      </c>
      <c r="W2795" s="131">
        <v>1620.0023376438583</v>
      </c>
      <c r="X2795" s="132">
        <v>27087.644235486448</v>
      </c>
      <c r="Y2795" s="131">
        <v>1.4658072875645549</v>
      </c>
      <c r="Z2795" s="131">
        <v>40.711803700724857</v>
      </c>
      <c r="AA2795" s="131">
        <v>1412.8101614986069</v>
      </c>
      <c r="AB2795" s="131">
        <v>987.821352547473</v>
      </c>
      <c r="AC2795" s="131">
        <v>6539.095605685151</v>
      </c>
      <c r="AD2795" s="131">
        <v>1572.6137865071851</v>
      </c>
      <c r="AE2795" s="131">
        <v>6969.3570734433506</v>
      </c>
      <c r="AF2795" s="131">
        <v>10203.27276971247</v>
      </c>
      <c r="AG2795" s="131">
        <v>5739.9391819658485</v>
      </c>
      <c r="AH2795" s="43">
        <v>151789.07324707747</v>
      </c>
      <c r="AJ2795" s="69"/>
    </row>
    <row r="2796" spans="1:36">
      <c r="A2796" s="52">
        <v>0</v>
      </c>
      <c r="C2796" s="53"/>
      <c r="D2796" s="62">
        <v>2030</v>
      </c>
      <c r="E2796" s="62">
        <v>11</v>
      </c>
      <c r="F2796" s="62">
        <v>2031</v>
      </c>
      <c r="G2796" s="62">
        <v>2031</v>
      </c>
      <c r="H2796" s="131">
        <v>1790.2933065915322</v>
      </c>
      <c r="I2796" s="131">
        <v>797.05358881223992</v>
      </c>
      <c r="J2796" s="131">
        <v>1529.8027014322429</v>
      </c>
      <c r="K2796" s="131">
        <v>6402.5125084729407</v>
      </c>
      <c r="L2796" s="131">
        <v>6302.298726481883</v>
      </c>
      <c r="M2796" s="131">
        <v>226.07163232036086</v>
      </c>
      <c r="N2796" s="131">
        <v>5317.1189503722217</v>
      </c>
      <c r="O2796" s="131">
        <v>672.89759078170687</v>
      </c>
      <c r="P2796" s="131">
        <v>536.612999887461</v>
      </c>
      <c r="Q2796" s="131">
        <v>1205.2235986768162</v>
      </c>
      <c r="R2796" s="131">
        <v>3865.9058813251718</v>
      </c>
      <c r="S2796" s="131">
        <v>1576.0316275802761</v>
      </c>
      <c r="T2796" s="131">
        <v>3515.7473778052549</v>
      </c>
      <c r="U2796" s="131">
        <v>24397.397142303224</v>
      </c>
      <c r="V2796" s="131">
        <v>16618.121504578896</v>
      </c>
      <c r="W2796" s="131">
        <v>1251.7712390039792</v>
      </c>
      <c r="X2796" s="132">
        <v>26794.776980621275</v>
      </c>
      <c r="Y2796" s="131">
        <v>0</v>
      </c>
      <c r="Z2796" s="131">
        <v>0.41164614459782456</v>
      </c>
      <c r="AA2796" s="131">
        <v>1287.0654407660877</v>
      </c>
      <c r="AB2796" s="131">
        <v>938.33611701232553</v>
      </c>
      <c r="AC2796" s="131">
        <v>5182.6811239756635</v>
      </c>
      <c r="AD2796" s="131">
        <v>1317.4419966939322</v>
      </c>
      <c r="AE2796" s="131">
        <v>5345.0145426950739</v>
      </c>
      <c r="AF2796" s="131">
        <v>8774.7432655983594</v>
      </c>
      <c r="AG2796" s="131">
        <v>4456.0733485965311</v>
      </c>
      <c r="AH2796" s="43">
        <v>130101.40483853006</v>
      </c>
      <c r="AJ2796" s="69"/>
    </row>
    <row r="2797" spans="1:36">
      <c r="A2797" s="52">
        <v>0</v>
      </c>
      <c r="C2797" s="53"/>
      <c r="D2797" s="62">
        <v>2030</v>
      </c>
      <c r="E2797" s="62">
        <v>12</v>
      </c>
      <c r="F2797" s="62">
        <v>2031</v>
      </c>
      <c r="G2797" s="62">
        <v>2031</v>
      </c>
      <c r="H2797" s="131">
        <v>1613.2766204426164</v>
      </c>
      <c r="I2797" s="131">
        <v>691.57943279135077</v>
      </c>
      <c r="J2797" s="131">
        <v>932.03152447756133</v>
      </c>
      <c r="K2797" s="131">
        <v>5105.0984121623596</v>
      </c>
      <c r="L2797" s="131">
        <v>5067.7432525605</v>
      </c>
      <c r="M2797" s="131">
        <v>219.2966149479841</v>
      </c>
      <c r="N2797" s="131">
        <v>4309.4324991269714</v>
      </c>
      <c r="O2797" s="131">
        <v>582.30905338147568</v>
      </c>
      <c r="P2797" s="131">
        <v>531.08051910590268</v>
      </c>
      <c r="Q2797" s="131">
        <v>1115.3850624093197</v>
      </c>
      <c r="R2797" s="131">
        <v>3759.2090853317582</v>
      </c>
      <c r="S2797" s="131">
        <v>1248.5979277741751</v>
      </c>
      <c r="T2797" s="131">
        <v>2744.2254547132316</v>
      </c>
      <c r="U2797" s="131">
        <v>16554.622446807865</v>
      </c>
      <c r="V2797" s="131">
        <v>14112.481169032742</v>
      </c>
      <c r="W2797" s="131">
        <v>978.39931160155038</v>
      </c>
      <c r="X2797" s="132">
        <v>25966.212868430015</v>
      </c>
      <c r="Y2797" s="131">
        <v>0.16752083286452057</v>
      </c>
      <c r="Z2797" s="131">
        <v>33.26100848350422</v>
      </c>
      <c r="AA2797" s="131">
        <v>526.18323685342693</v>
      </c>
      <c r="AB2797" s="131">
        <v>444.56669260024967</v>
      </c>
      <c r="AC2797" s="131">
        <v>5266.9172544721569</v>
      </c>
      <c r="AD2797" s="131">
        <v>1182.229145747754</v>
      </c>
      <c r="AE2797" s="131">
        <v>733.49512308566773</v>
      </c>
      <c r="AF2797" s="131">
        <v>8397.0812184421357</v>
      </c>
      <c r="AG2797" s="131">
        <v>3334.0581530325253</v>
      </c>
      <c r="AH2797" s="43">
        <v>105448.94060864765</v>
      </c>
      <c r="AJ2797" s="69"/>
    </row>
    <row r="2798" spans="1:36">
      <c r="C2798" s="53"/>
      <c r="H2798" s="51"/>
      <c r="I2798" s="51"/>
      <c r="J2798" s="51"/>
      <c r="K2798" s="51"/>
      <c r="L2798" s="51"/>
      <c r="M2798" s="51"/>
      <c r="N2798" s="51"/>
      <c r="O2798" s="51"/>
      <c r="P2798" s="51"/>
      <c r="Q2798" s="51"/>
      <c r="R2798" s="51"/>
      <c r="S2798" s="51"/>
      <c r="T2798" s="51"/>
      <c r="U2798" s="51"/>
      <c r="V2798" s="51"/>
      <c r="W2798" s="51"/>
      <c r="X2798" s="51"/>
      <c r="Y2798" s="51"/>
      <c r="Z2798" s="51"/>
      <c r="AA2798" s="51"/>
      <c r="AB2798" s="51"/>
      <c r="AC2798" s="51"/>
      <c r="AD2798" s="51"/>
      <c r="AE2798" s="51"/>
      <c r="AF2798" s="51"/>
      <c r="AG2798" s="51"/>
      <c r="AH2798" s="51"/>
    </row>
    <row r="2799" spans="1:36">
      <c r="C2799" s="53"/>
      <c r="G2799" s="62"/>
      <c r="H2799" s="62"/>
      <c r="I2799" s="62"/>
      <c r="J2799" s="62"/>
      <c r="K2799" s="62"/>
      <c r="L2799" s="62"/>
      <c r="M2799" s="62"/>
      <c r="N2799" s="62"/>
      <c r="O2799" s="62"/>
      <c r="P2799" s="62"/>
      <c r="Q2799" s="62"/>
      <c r="R2799" s="62"/>
      <c r="S2799" s="62"/>
      <c r="T2799" s="62"/>
      <c r="U2799" s="62"/>
      <c r="V2799" s="62"/>
      <c r="W2799" s="62"/>
      <c r="X2799" s="62"/>
      <c r="Y2799" s="62"/>
      <c r="Z2799" s="62"/>
      <c r="AA2799" s="62"/>
      <c r="AB2799" s="62"/>
      <c r="AC2799" s="62"/>
      <c r="AD2799" s="62"/>
      <c r="AE2799" s="62"/>
      <c r="AF2799" s="62"/>
      <c r="AG2799" s="62"/>
      <c r="AH2799" s="43"/>
    </row>
    <row r="2800" spans="1:36">
      <c r="C2800" s="53"/>
      <c r="G2800" s="62"/>
      <c r="H2800" s="82"/>
      <c r="I2800" s="82"/>
      <c r="J2800" s="82"/>
      <c r="K2800" s="82"/>
      <c r="L2800" s="82"/>
      <c r="M2800" s="82"/>
      <c r="N2800" s="82"/>
      <c r="O2800" s="51"/>
      <c r="P2800" s="51"/>
      <c r="Q2800" s="51"/>
      <c r="R2800" s="51"/>
      <c r="S2800" s="51"/>
      <c r="T2800" s="51"/>
      <c r="U2800" s="51"/>
      <c r="V2800" s="51"/>
      <c r="W2800" s="51"/>
      <c r="X2800" s="53"/>
      <c r="Y2800" s="51"/>
      <c r="Z2800" s="51"/>
      <c r="AA2800" s="51"/>
      <c r="AB2800" s="51"/>
      <c r="AC2800" s="51"/>
      <c r="AD2800" s="51"/>
      <c r="AE2800" s="51"/>
      <c r="AF2800" s="51"/>
      <c r="AG2800" s="51"/>
      <c r="AH2800" s="51"/>
    </row>
    <row r="2801" spans="1:35">
      <c r="C2801" s="53"/>
      <c r="H2801" s="51"/>
      <c r="I2801" s="51"/>
      <c r="J2801" s="51"/>
      <c r="K2801" s="51"/>
      <c r="L2801" s="51"/>
      <c r="M2801" s="51"/>
      <c r="N2801" s="51"/>
      <c r="O2801" s="51"/>
      <c r="P2801" s="51"/>
      <c r="Q2801" s="51"/>
      <c r="R2801" s="51"/>
      <c r="S2801" s="51"/>
      <c r="T2801" s="51"/>
      <c r="U2801" s="51"/>
      <c r="V2801" s="51"/>
      <c r="W2801" s="51"/>
      <c r="X2801" s="51"/>
      <c r="Y2801" s="51"/>
      <c r="Z2801" s="51"/>
      <c r="AA2801" s="51"/>
      <c r="AB2801" s="51"/>
      <c r="AC2801" s="51"/>
      <c r="AD2801" s="51"/>
      <c r="AE2801" s="51"/>
      <c r="AF2801" s="51"/>
      <c r="AG2801" s="51"/>
      <c r="AH2801" s="51"/>
    </row>
    <row r="2802" spans="1:35">
      <c r="C2802" s="53"/>
      <c r="H2802" s="51"/>
      <c r="I2802" s="51"/>
      <c r="J2802" s="51"/>
      <c r="K2802" s="51"/>
      <c r="L2802" s="51"/>
      <c r="M2802" s="51"/>
      <c r="N2802" s="51"/>
      <c r="O2802" s="51"/>
      <c r="P2802" s="51"/>
      <c r="Q2802" s="51"/>
      <c r="R2802" s="51"/>
      <c r="S2802" s="51"/>
      <c r="T2802" s="51"/>
      <c r="U2802" s="51"/>
      <c r="V2802" s="51"/>
      <c r="W2802" s="51"/>
      <c r="X2802" s="51"/>
      <c r="Y2802" s="51"/>
      <c r="Z2802" s="51"/>
      <c r="AA2802" s="51"/>
      <c r="AB2802" s="51"/>
      <c r="AC2802" s="51"/>
      <c r="AD2802" s="51"/>
      <c r="AE2802" s="51"/>
      <c r="AF2802" s="51"/>
      <c r="AG2802" s="51"/>
      <c r="AH2802" s="51"/>
    </row>
    <row r="2803" spans="1:35">
      <c r="C2803" s="53"/>
      <c r="I2803" s="51"/>
      <c r="J2803" s="51"/>
      <c r="K2803" s="51"/>
      <c r="L2803" s="51"/>
      <c r="M2803" s="51"/>
      <c r="N2803" s="51"/>
      <c r="O2803" s="51"/>
      <c r="P2803" s="51"/>
      <c r="Q2803" s="51"/>
      <c r="R2803" s="51"/>
      <c r="S2803" s="51"/>
      <c r="T2803" s="51"/>
      <c r="U2803" s="51"/>
      <c r="V2803" s="51"/>
      <c r="W2803" s="51"/>
      <c r="X2803" s="51"/>
      <c r="Y2803" s="51"/>
      <c r="Z2803" s="51"/>
      <c r="AA2803" s="51"/>
      <c r="AB2803" s="51"/>
      <c r="AC2803" s="51"/>
      <c r="AD2803" s="51"/>
      <c r="AE2803" s="51"/>
      <c r="AF2803" s="51"/>
      <c r="AG2803" s="51"/>
      <c r="AH2803" s="51"/>
      <c r="AI2803" s="51"/>
    </row>
    <row r="2804" spans="1:35">
      <c r="C2804" s="53"/>
      <c r="H2804" s="51"/>
      <c r="I2804" s="51"/>
      <c r="J2804" s="51"/>
      <c r="K2804" s="51"/>
      <c r="L2804" s="51"/>
      <c r="M2804" s="51"/>
      <c r="N2804" s="51"/>
      <c r="O2804" s="51"/>
      <c r="P2804" s="51"/>
      <c r="Q2804" s="51"/>
      <c r="R2804" s="51"/>
      <c r="S2804" s="51"/>
      <c r="T2804" s="51"/>
      <c r="U2804" s="51"/>
      <c r="V2804" s="51"/>
      <c r="W2804" s="51"/>
      <c r="X2804" s="51"/>
      <c r="Y2804" s="51"/>
      <c r="Z2804" s="51"/>
      <c r="AA2804" s="51"/>
      <c r="AB2804" s="51"/>
      <c r="AC2804" s="51"/>
      <c r="AD2804" s="51"/>
      <c r="AE2804" s="51"/>
      <c r="AF2804" s="51"/>
      <c r="AG2804" s="51"/>
    </row>
    <row r="2805" spans="1:35">
      <c r="C2805" s="53"/>
      <c r="H2805" s="51"/>
      <c r="I2805" s="51"/>
      <c r="J2805" s="51"/>
      <c r="K2805" s="51"/>
      <c r="L2805" s="51"/>
      <c r="M2805" s="51"/>
      <c r="N2805" s="51"/>
      <c r="O2805" s="51"/>
      <c r="P2805" s="51"/>
      <c r="Q2805" s="51"/>
      <c r="R2805" s="51"/>
      <c r="S2805" s="51"/>
      <c r="T2805" s="51"/>
      <c r="U2805" s="51"/>
      <c r="V2805" s="51"/>
      <c r="W2805" s="51"/>
      <c r="X2805" s="51"/>
      <c r="Y2805" s="51"/>
      <c r="Z2805" s="51"/>
      <c r="AA2805" s="51"/>
      <c r="AB2805" s="51"/>
      <c r="AC2805" s="51"/>
      <c r="AD2805" s="51"/>
      <c r="AE2805" s="51"/>
      <c r="AF2805" s="51"/>
      <c r="AG2805" s="51"/>
    </row>
    <row r="2806" spans="1:35" ht="20.25">
      <c r="C2806" s="53"/>
      <c r="D2806" s="91" t="s">
        <v>158</v>
      </c>
      <c r="O2806" s="51"/>
      <c r="P2806" s="51"/>
      <c r="Q2806" s="51"/>
      <c r="R2806" s="51"/>
      <c r="S2806" s="51"/>
      <c r="T2806" s="51"/>
      <c r="U2806" s="51"/>
      <c r="V2806" s="51"/>
      <c r="W2806" s="51"/>
      <c r="X2806" s="51"/>
      <c r="Y2806" s="51"/>
      <c r="Z2806" s="51"/>
      <c r="AA2806" s="51"/>
      <c r="AB2806" s="51"/>
      <c r="AC2806" s="51"/>
      <c r="AD2806" s="51"/>
      <c r="AE2806" s="51"/>
    </row>
    <row r="2807" spans="1:35" ht="15.75">
      <c r="C2807" s="53"/>
      <c r="D2807" s="133" t="s">
        <v>102</v>
      </c>
      <c r="E2807" s="98" t="s">
        <v>96</v>
      </c>
      <c r="F2807" s="98" t="s">
        <v>95</v>
      </c>
      <c r="G2807" s="98" t="s">
        <v>76</v>
      </c>
      <c r="H2807" s="98" t="s">
        <v>43</v>
      </c>
      <c r="I2807" s="98" t="s">
        <v>82</v>
      </c>
      <c r="J2807" s="98" t="s">
        <v>81</v>
      </c>
      <c r="K2807" s="98" t="s">
        <v>97</v>
      </c>
      <c r="L2807" s="99" t="s">
        <v>74</v>
      </c>
      <c r="M2807" s="134" t="s">
        <v>159</v>
      </c>
      <c r="N2807" s="135" t="s">
        <v>98</v>
      </c>
      <c r="O2807" s="135" t="s">
        <v>98</v>
      </c>
      <c r="P2807" s="51"/>
      <c r="Q2807" s="51"/>
      <c r="R2807" s="51"/>
      <c r="S2807" s="51"/>
      <c r="T2807" s="51"/>
      <c r="U2807" s="51"/>
      <c r="V2807" s="51"/>
      <c r="W2807" s="51"/>
      <c r="X2807" s="51"/>
      <c r="Y2807" s="51"/>
      <c r="Z2807" s="51"/>
      <c r="AA2807" s="51"/>
      <c r="AB2807" s="51"/>
      <c r="AC2807" s="51"/>
      <c r="AD2807" s="51"/>
      <c r="AE2807" s="51"/>
    </row>
    <row r="2808" spans="1:35">
      <c r="A2808" s="52">
        <v>0</v>
      </c>
      <c r="B2808" s="52">
        <v>0</v>
      </c>
      <c r="C2808" s="53"/>
      <c r="D2808" s="136">
        <v>2007</v>
      </c>
      <c r="E2808" s="137">
        <v>1002754.1161419823</v>
      </c>
      <c r="F2808" s="137">
        <v>621045.88385801809</v>
      </c>
      <c r="G2808" s="137">
        <v>0</v>
      </c>
      <c r="H2808" s="137">
        <v>0</v>
      </c>
      <c r="I2808" s="137">
        <v>0</v>
      </c>
      <c r="J2808" s="137">
        <v>0</v>
      </c>
      <c r="K2808" s="138">
        <v>0</v>
      </c>
      <c r="L2808" s="138">
        <v>1623800.0000000005</v>
      </c>
      <c r="M2808" s="112">
        <v>0.61753548228967969</v>
      </c>
      <c r="N2808" s="139">
        <v>0</v>
      </c>
      <c r="O2808" s="51">
        <v>0</v>
      </c>
      <c r="P2808" s="51"/>
      <c r="Q2808" s="51"/>
      <c r="R2808" s="51"/>
      <c r="S2808" s="51"/>
      <c r="T2808" s="51"/>
      <c r="U2808" s="53"/>
      <c r="V2808" s="51"/>
      <c r="W2808" s="51"/>
      <c r="X2808" s="51"/>
      <c r="Y2808" s="51"/>
      <c r="Z2808" s="51"/>
      <c r="AA2808" s="51"/>
      <c r="AB2808" s="51"/>
      <c r="AC2808" s="51"/>
      <c r="AD2808" s="51"/>
      <c r="AE2808" s="51"/>
    </row>
    <row r="2809" spans="1:35">
      <c r="A2809" s="52">
        <v>0</v>
      </c>
      <c r="B2809" s="52">
        <v>0</v>
      </c>
      <c r="C2809" s="53"/>
      <c r="D2809" s="100">
        <v>2008</v>
      </c>
      <c r="E2809" s="139">
        <v>1002754.1161419823</v>
      </c>
      <c r="F2809" s="139">
        <v>621045.88385801809</v>
      </c>
      <c r="G2809" s="139">
        <v>0</v>
      </c>
      <c r="H2809" s="139">
        <v>0</v>
      </c>
      <c r="I2809" s="139">
        <v>0</v>
      </c>
      <c r="J2809" s="139">
        <v>0</v>
      </c>
      <c r="K2809" s="140">
        <v>0</v>
      </c>
      <c r="L2809" s="140">
        <v>1623800.0000000005</v>
      </c>
      <c r="M2809" s="112">
        <v>0.61753548228967969</v>
      </c>
      <c r="N2809" s="139">
        <v>0</v>
      </c>
      <c r="O2809" s="51">
        <v>0</v>
      </c>
      <c r="P2809" s="51"/>
      <c r="Q2809" s="51"/>
      <c r="R2809" s="51"/>
      <c r="S2809" s="51"/>
      <c r="T2809" s="51"/>
      <c r="U2809" s="53"/>
      <c r="V2809" s="51"/>
      <c r="W2809" s="51"/>
      <c r="X2809" s="51"/>
      <c r="Y2809" s="51"/>
      <c r="Z2809" s="51"/>
      <c r="AA2809" s="51"/>
      <c r="AB2809" s="51"/>
      <c r="AC2809" s="51"/>
      <c r="AD2809" s="51"/>
      <c r="AE2809" s="51"/>
    </row>
    <row r="2810" spans="1:35">
      <c r="A2810" s="52">
        <v>0</v>
      </c>
      <c r="B2810" s="52">
        <v>0</v>
      </c>
      <c r="C2810" s="53"/>
      <c r="D2810" s="100">
        <v>2009</v>
      </c>
      <c r="E2810" s="139">
        <v>1002754.1161419823</v>
      </c>
      <c r="F2810" s="139">
        <v>621045.88385801809</v>
      </c>
      <c r="G2810" s="139">
        <v>0</v>
      </c>
      <c r="H2810" s="139">
        <v>0</v>
      </c>
      <c r="I2810" s="139">
        <v>0</v>
      </c>
      <c r="J2810" s="139">
        <v>0</v>
      </c>
      <c r="K2810" s="140">
        <v>0</v>
      </c>
      <c r="L2810" s="140">
        <v>1623800.0000000005</v>
      </c>
      <c r="M2810" s="112">
        <v>0.61753548228967969</v>
      </c>
      <c r="N2810" s="139">
        <v>0</v>
      </c>
      <c r="O2810" s="51">
        <v>0</v>
      </c>
      <c r="P2810" s="51"/>
      <c r="Q2810" s="51"/>
      <c r="R2810" s="51"/>
      <c r="S2810" s="51"/>
      <c r="T2810" s="51"/>
      <c r="U2810" s="53"/>
      <c r="V2810" s="51"/>
      <c r="W2810" s="51"/>
      <c r="X2810" s="51"/>
      <c r="Y2810" s="51"/>
      <c r="Z2810" s="51"/>
      <c r="AA2810" s="51"/>
      <c r="AB2810" s="51"/>
      <c r="AC2810" s="51"/>
      <c r="AD2810" s="51"/>
      <c r="AE2810" s="51"/>
    </row>
    <row r="2811" spans="1:35">
      <c r="A2811" s="52">
        <v>0</v>
      </c>
      <c r="B2811" s="52">
        <v>0</v>
      </c>
      <c r="C2811" s="53"/>
      <c r="D2811" s="100">
        <v>2010</v>
      </c>
      <c r="E2811" s="139">
        <v>1002754.1161419823</v>
      </c>
      <c r="F2811" s="139">
        <v>621045.88385801809</v>
      </c>
      <c r="G2811" s="139">
        <v>0</v>
      </c>
      <c r="H2811" s="139">
        <v>0</v>
      </c>
      <c r="I2811" s="139">
        <v>0</v>
      </c>
      <c r="J2811" s="139">
        <v>0</v>
      </c>
      <c r="K2811" s="140">
        <v>0</v>
      </c>
      <c r="L2811" s="140">
        <v>1623800.0000000005</v>
      </c>
      <c r="M2811" s="112">
        <v>0.61753548228967969</v>
      </c>
      <c r="N2811" s="139">
        <v>0</v>
      </c>
      <c r="O2811" s="51">
        <v>0</v>
      </c>
      <c r="P2811" s="51"/>
      <c r="Q2811" s="51"/>
      <c r="R2811" s="51"/>
      <c r="S2811" s="51"/>
      <c r="T2811" s="51"/>
      <c r="U2811" s="53"/>
      <c r="V2811" s="51"/>
      <c r="W2811" s="51"/>
      <c r="X2811" s="51"/>
      <c r="Y2811" s="51"/>
      <c r="Z2811" s="51"/>
      <c r="AA2811" s="51"/>
      <c r="AB2811" s="51"/>
      <c r="AC2811" s="51"/>
      <c r="AD2811" s="51"/>
      <c r="AE2811" s="51"/>
    </row>
    <row r="2812" spans="1:35">
      <c r="A2812" s="52">
        <v>0</v>
      </c>
      <c r="B2812" s="52">
        <v>0</v>
      </c>
      <c r="C2812" s="53"/>
      <c r="D2812" s="100">
        <v>2011</v>
      </c>
      <c r="E2812" s="139">
        <v>1002754.1161419823</v>
      </c>
      <c r="F2812" s="139">
        <v>621045.88385801809</v>
      </c>
      <c r="G2812" s="139">
        <v>0</v>
      </c>
      <c r="H2812" s="139">
        <v>0</v>
      </c>
      <c r="I2812" s="139">
        <v>0</v>
      </c>
      <c r="J2812" s="139">
        <v>0</v>
      </c>
      <c r="K2812" s="140">
        <v>0</v>
      </c>
      <c r="L2812" s="140">
        <v>1623800.0000000005</v>
      </c>
      <c r="M2812" s="112">
        <v>0.61753548228967969</v>
      </c>
      <c r="N2812" s="139">
        <v>0</v>
      </c>
      <c r="O2812" s="51">
        <v>0</v>
      </c>
      <c r="P2812" s="51"/>
      <c r="Q2812" s="51"/>
      <c r="R2812" s="51"/>
      <c r="S2812" s="51"/>
      <c r="T2812" s="51"/>
      <c r="U2812" s="53"/>
      <c r="V2812" s="51"/>
      <c r="W2812" s="51"/>
      <c r="X2812" s="51"/>
      <c r="Y2812" s="51"/>
      <c r="Z2812" s="51"/>
      <c r="AA2812" s="51"/>
      <c r="AB2812" s="51"/>
      <c r="AC2812" s="51"/>
      <c r="AD2812" s="51"/>
      <c r="AE2812" s="51"/>
    </row>
    <row r="2813" spans="1:35">
      <c r="A2813" s="52">
        <v>0</v>
      </c>
      <c r="B2813" s="52">
        <v>0</v>
      </c>
      <c r="C2813" s="53"/>
      <c r="D2813" s="100">
        <v>2012</v>
      </c>
      <c r="E2813" s="139">
        <v>1002754.1161419823</v>
      </c>
      <c r="F2813" s="139">
        <v>621045.88385801809</v>
      </c>
      <c r="G2813" s="139">
        <v>0</v>
      </c>
      <c r="H2813" s="139">
        <v>0</v>
      </c>
      <c r="I2813" s="139">
        <v>0</v>
      </c>
      <c r="J2813" s="139">
        <v>0</v>
      </c>
      <c r="K2813" s="140">
        <v>0</v>
      </c>
      <c r="L2813" s="140">
        <v>1623800.0000000005</v>
      </c>
      <c r="M2813" s="112">
        <v>0.61753548228967969</v>
      </c>
      <c r="N2813" s="139">
        <v>0</v>
      </c>
      <c r="O2813" s="51">
        <v>0</v>
      </c>
      <c r="P2813" s="51"/>
      <c r="Q2813" s="51"/>
      <c r="R2813" s="51"/>
      <c r="S2813" s="51"/>
      <c r="T2813" s="51"/>
      <c r="U2813" s="53"/>
      <c r="V2813" s="51"/>
      <c r="W2813" s="51"/>
      <c r="X2813" s="51"/>
      <c r="Y2813" s="51"/>
      <c r="Z2813" s="51"/>
      <c r="AA2813" s="51"/>
      <c r="AB2813" s="51"/>
      <c r="AC2813" s="51"/>
      <c r="AD2813" s="51"/>
      <c r="AE2813" s="51"/>
    </row>
    <row r="2814" spans="1:35">
      <c r="A2814" s="52">
        <v>0</v>
      </c>
      <c r="B2814" s="52">
        <v>0</v>
      </c>
      <c r="C2814" s="53"/>
      <c r="D2814" s="100">
        <v>2013</v>
      </c>
      <c r="E2814" s="139">
        <v>1002754.1161419823</v>
      </c>
      <c r="F2814" s="139">
        <v>440845.88385801797</v>
      </c>
      <c r="G2814" s="139">
        <v>0</v>
      </c>
      <c r="H2814" s="139">
        <v>0</v>
      </c>
      <c r="I2814" s="139">
        <v>0</v>
      </c>
      <c r="J2814" s="139">
        <v>0</v>
      </c>
      <c r="K2814" s="140">
        <v>180199.99999999991</v>
      </c>
      <c r="L2814" s="140">
        <v>1623800.0000000002</v>
      </c>
      <c r="M2814" s="112">
        <v>0.6175354822896798</v>
      </c>
      <c r="N2814" s="139">
        <v>0</v>
      </c>
      <c r="O2814" s="51">
        <v>0</v>
      </c>
      <c r="P2814" s="51"/>
      <c r="Q2814" s="51"/>
      <c r="R2814" s="51"/>
      <c r="S2814" s="51"/>
      <c r="T2814" s="51"/>
      <c r="U2814" s="53"/>
      <c r="V2814" s="51"/>
      <c r="W2814" s="51"/>
      <c r="X2814" s="51"/>
      <c r="Y2814" s="51"/>
      <c r="Z2814" s="51"/>
      <c r="AA2814" s="51"/>
      <c r="AB2814" s="51"/>
      <c r="AC2814" s="51"/>
      <c r="AD2814" s="51"/>
      <c r="AE2814" s="51"/>
    </row>
    <row r="2815" spans="1:35">
      <c r="A2815" s="52">
        <v>0</v>
      </c>
      <c r="B2815" s="52">
        <v>0</v>
      </c>
      <c r="C2815" s="53"/>
      <c r="D2815" s="100">
        <v>2014</v>
      </c>
      <c r="E2815" s="139">
        <v>1002754.1161419823</v>
      </c>
      <c r="F2815" s="139">
        <v>440345.88385801797</v>
      </c>
      <c r="G2815" s="139">
        <v>0</v>
      </c>
      <c r="H2815" s="139">
        <v>0</v>
      </c>
      <c r="I2815" s="139">
        <v>0</v>
      </c>
      <c r="J2815" s="139">
        <v>0</v>
      </c>
      <c r="K2815" s="140">
        <v>180700</v>
      </c>
      <c r="L2815" s="140">
        <v>1623800.0000000002</v>
      </c>
      <c r="M2815" s="112">
        <v>0.6175354822896798</v>
      </c>
      <c r="N2815" s="139">
        <v>0</v>
      </c>
      <c r="O2815" s="51">
        <v>0</v>
      </c>
      <c r="P2815" s="51"/>
      <c r="Q2815" s="51"/>
      <c r="R2815" s="51"/>
      <c r="S2815" s="51"/>
      <c r="T2815" s="51"/>
      <c r="U2815" s="53"/>
      <c r="V2815" s="51"/>
      <c r="W2815" s="51"/>
      <c r="X2815" s="51"/>
      <c r="Y2815" s="51"/>
      <c r="Z2815" s="51"/>
      <c r="AA2815" s="51"/>
      <c r="AB2815" s="51"/>
      <c r="AC2815" s="51"/>
      <c r="AD2815" s="51"/>
      <c r="AE2815" s="51"/>
    </row>
    <row r="2816" spans="1:35">
      <c r="A2816" s="52">
        <v>0</v>
      </c>
      <c r="B2816" s="52">
        <v>0</v>
      </c>
      <c r="C2816" s="53"/>
      <c r="D2816" s="100">
        <v>2015</v>
      </c>
      <c r="E2816" s="139">
        <v>1002754.1161419823</v>
      </c>
      <c r="F2816" s="139">
        <v>439345.88385801797</v>
      </c>
      <c r="G2816" s="139">
        <v>0</v>
      </c>
      <c r="H2816" s="139">
        <v>0</v>
      </c>
      <c r="I2816" s="139">
        <v>0</v>
      </c>
      <c r="J2816" s="139">
        <v>0</v>
      </c>
      <c r="K2816" s="140">
        <v>181699.99999999991</v>
      </c>
      <c r="L2816" s="140">
        <v>1623800.0000000002</v>
      </c>
      <c r="M2816" s="112">
        <v>0.6175354822896798</v>
      </c>
      <c r="N2816" s="139">
        <v>0</v>
      </c>
      <c r="O2816" s="51">
        <v>0</v>
      </c>
      <c r="P2816" s="51"/>
      <c r="Q2816" s="51"/>
      <c r="R2816" s="51"/>
      <c r="S2816" s="51"/>
      <c r="T2816" s="51"/>
      <c r="U2816" s="53"/>
      <c r="V2816" s="51"/>
      <c r="W2816" s="51"/>
      <c r="X2816" s="51"/>
      <c r="Y2816" s="51"/>
      <c r="Z2816" s="51"/>
      <c r="AA2816" s="51"/>
      <c r="AB2816" s="51"/>
      <c r="AC2816" s="51"/>
      <c r="AD2816" s="51"/>
      <c r="AE2816" s="51"/>
    </row>
    <row r="2817" spans="1:31">
      <c r="A2817" s="52">
        <v>0</v>
      </c>
      <c r="B2817" s="52">
        <v>0</v>
      </c>
      <c r="C2817" s="53"/>
      <c r="D2817" s="100">
        <v>2016</v>
      </c>
      <c r="E2817" s="139">
        <v>1002754.1161419823</v>
      </c>
      <c r="F2817" s="139">
        <v>439345.88385801797</v>
      </c>
      <c r="G2817" s="139">
        <v>0</v>
      </c>
      <c r="H2817" s="139">
        <v>0</v>
      </c>
      <c r="I2817" s="139">
        <v>0</v>
      </c>
      <c r="J2817" s="139">
        <v>0</v>
      </c>
      <c r="K2817" s="140">
        <v>181699.99999999991</v>
      </c>
      <c r="L2817" s="140">
        <v>1623800.0000000002</v>
      </c>
      <c r="M2817" s="112">
        <v>0.6175354822896798</v>
      </c>
      <c r="N2817" s="139">
        <v>0</v>
      </c>
      <c r="O2817" s="51">
        <v>0</v>
      </c>
      <c r="P2817" s="51"/>
      <c r="Q2817" s="51"/>
      <c r="R2817" s="51"/>
      <c r="S2817" s="51"/>
      <c r="T2817" s="51"/>
      <c r="U2817" s="53"/>
      <c r="V2817" s="51"/>
      <c r="W2817" s="51"/>
      <c r="X2817" s="51"/>
      <c r="Y2817" s="51"/>
      <c r="Z2817" s="51"/>
      <c r="AA2817" s="51"/>
      <c r="AB2817" s="51"/>
      <c r="AC2817" s="51"/>
      <c r="AD2817" s="51"/>
      <c r="AE2817" s="51"/>
    </row>
    <row r="2818" spans="1:31">
      <c r="A2818" s="52">
        <v>0</v>
      </c>
      <c r="B2818" s="52">
        <v>0</v>
      </c>
      <c r="C2818" s="53"/>
      <c r="D2818" s="100">
        <v>2017</v>
      </c>
      <c r="E2818" s="139">
        <v>1002754.1161419823</v>
      </c>
      <c r="F2818" s="139">
        <v>423345.88385801803</v>
      </c>
      <c r="G2818" s="139">
        <v>0</v>
      </c>
      <c r="H2818" s="139">
        <v>0</v>
      </c>
      <c r="I2818" s="139">
        <v>0</v>
      </c>
      <c r="J2818" s="139">
        <v>0</v>
      </c>
      <c r="K2818" s="140">
        <v>197700</v>
      </c>
      <c r="L2818" s="140">
        <v>1623800.0000000002</v>
      </c>
      <c r="M2818" s="112">
        <v>0.6175354822896798</v>
      </c>
      <c r="N2818" s="139">
        <v>0</v>
      </c>
      <c r="O2818" s="51">
        <v>0</v>
      </c>
      <c r="P2818" s="51"/>
      <c r="Q2818" s="51"/>
      <c r="R2818" s="51"/>
      <c r="S2818" s="51"/>
      <c r="T2818" s="51"/>
      <c r="U2818" s="53"/>
      <c r="V2818" s="51"/>
      <c r="W2818" s="51"/>
      <c r="X2818" s="51"/>
      <c r="Y2818" s="51"/>
      <c r="Z2818" s="51"/>
      <c r="AA2818" s="51"/>
      <c r="AB2818" s="51"/>
      <c r="AC2818" s="51"/>
      <c r="AD2818" s="51"/>
      <c r="AE2818" s="51"/>
    </row>
    <row r="2819" spans="1:31">
      <c r="A2819" s="52">
        <v>0</v>
      </c>
      <c r="B2819" s="52">
        <v>0</v>
      </c>
      <c r="C2819" s="53"/>
      <c r="D2819" s="100">
        <v>2018</v>
      </c>
      <c r="E2819" s="139">
        <v>1002754.1161419823</v>
      </c>
      <c r="F2819" s="139">
        <v>393345.88385801803</v>
      </c>
      <c r="G2819" s="139">
        <v>0</v>
      </c>
      <c r="H2819" s="139">
        <v>0</v>
      </c>
      <c r="I2819" s="139">
        <v>0</v>
      </c>
      <c r="J2819" s="139">
        <v>0</v>
      </c>
      <c r="K2819" s="140">
        <v>227700</v>
      </c>
      <c r="L2819" s="140">
        <v>1623800.0000000002</v>
      </c>
      <c r="M2819" s="112">
        <v>0.6175354822896798</v>
      </c>
      <c r="N2819" s="139">
        <v>0</v>
      </c>
      <c r="O2819" s="51">
        <v>0</v>
      </c>
      <c r="P2819" s="51"/>
      <c r="Q2819" s="51"/>
      <c r="R2819" s="51"/>
      <c r="S2819" s="51"/>
      <c r="T2819" s="51"/>
      <c r="U2819" s="53"/>
      <c r="V2819" s="51"/>
      <c r="W2819" s="51"/>
      <c r="X2819" s="51"/>
      <c r="Y2819" s="51"/>
      <c r="Z2819" s="51"/>
      <c r="AA2819" s="51"/>
      <c r="AB2819" s="51"/>
      <c r="AC2819" s="51"/>
      <c r="AD2819" s="51"/>
      <c r="AE2819" s="51"/>
    </row>
    <row r="2820" spans="1:31">
      <c r="A2820" s="52">
        <v>0</v>
      </c>
      <c r="B2820" s="52">
        <v>0</v>
      </c>
      <c r="C2820" s="53"/>
      <c r="D2820" s="100">
        <v>2019</v>
      </c>
      <c r="E2820" s="139">
        <v>1002754.1161419823</v>
      </c>
      <c r="F2820" s="139">
        <v>363345.88385801809</v>
      </c>
      <c r="G2820" s="139">
        <v>0</v>
      </c>
      <c r="H2820" s="139">
        <v>0</v>
      </c>
      <c r="I2820" s="139">
        <v>0</v>
      </c>
      <c r="J2820" s="139">
        <v>0</v>
      </c>
      <c r="K2820" s="140">
        <v>257700</v>
      </c>
      <c r="L2820" s="140">
        <v>1623800.0000000005</v>
      </c>
      <c r="M2820" s="112">
        <v>0.61753548228967969</v>
      </c>
      <c r="N2820" s="139">
        <v>0</v>
      </c>
      <c r="O2820" s="51">
        <v>0</v>
      </c>
      <c r="P2820" s="51"/>
      <c r="Q2820" s="51"/>
      <c r="R2820" s="51"/>
      <c r="S2820" s="51"/>
      <c r="T2820" s="51"/>
      <c r="U2820" s="53"/>
      <c r="V2820" s="51"/>
      <c r="W2820" s="51"/>
      <c r="X2820" s="51"/>
      <c r="Y2820" s="51"/>
      <c r="Z2820" s="51"/>
      <c r="AA2820" s="51"/>
      <c r="AB2820" s="51"/>
      <c r="AC2820" s="51"/>
      <c r="AD2820" s="51"/>
      <c r="AE2820" s="51"/>
    </row>
    <row r="2821" spans="1:31">
      <c r="A2821" s="52">
        <v>0</v>
      </c>
      <c r="B2821" s="52">
        <v>0</v>
      </c>
      <c r="C2821" s="53"/>
      <c r="D2821" s="100">
        <v>2020</v>
      </c>
      <c r="E2821" s="139">
        <v>1002754.1161419823</v>
      </c>
      <c r="F2821" s="139">
        <v>330845.88385801803</v>
      </c>
      <c r="G2821" s="139">
        <v>0</v>
      </c>
      <c r="H2821" s="139">
        <v>0</v>
      </c>
      <c r="I2821" s="139">
        <v>0</v>
      </c>
      <c r="J2821" s="139">
        <v>0</v>
      </c>
      <c r="K2821" s="140">
        <v>290200</v>
      </c>
      <c r="L2821" s="140">
        <v>1623800.0000000002</v>
      </c>
      <c r="M2821" s="112">
        <v>0.6175354822896798</v>
      </c>
      <c r="N2821" s="139">
        <v>0</v>
      </c>
      <c r="O2821" s="51">
        <v>0</v>
      </c>
      <c r="P2821" s="51"/>
      <c r="Q2821" s="51"/>
      <c r="R2821" s="51"/>
      <c r="S2821" s="51"/>
      <c r="T2821" s="51"/>
      <c r="U2821" s="53"/>
      <c r="V2821" s="51"/>
      <c r="W2821" s="51"/>
      <c r="X2821" s="51"/>
      <c r="Y2821" s="51"/>
      <c r="Z2821" s="51"/>
      <c r="AA2821" s="51"/>
      <c r="AB2821" s="51"/>
      <c r="AC2821" s="51"/>
      <c r="AD2821" s="51"/>
      <c r="AE2821" s="51"/>
    </row>
    <row r="2822" spans="1:31">
      <c r="A2822" s="52">
        <v>0</v>
      </c>
      <c r="B2822" s="52">
        <v>0</v>
      </c>
      <c r="C2822" s="53"/>
      <c r="D2822" s="100">
        <v>2021</v>
      </c>
      <c r="E2822" s="139">
        <v>1002754.1161419823</v>
      </c>
      <c r="F2822" s="139">
        <v>318345.88385801803</v>
      </c>
      <c r="G2822" s="139">
        <v>0</v>
      </c>
      <c r="H2822" s="139">
        <v>0</v>
      </c>
      <c r="I2822" s="139">
        <v>0</v>
      </c>
      <c r="J2822" s="139">
        <v>0</v>
      </c>
      <c r="K2822" s="140">
        <v>302700</v>
      </c>
      <c r="L2822" s="140">
        <v>1623800.0000000002</v>
      </c>
      <c r="M2822" s="112">
        <v>0.6175354822896798</v>
      </c>
      <c r="N2822" s="139">
        <v>0</v>
      </c>
      <c r="O2822" s="51">
        <v>0</v>
      </c>
      <c r="P2822" s="51"/>
      <c r="Q2822" s="51"/>
      <c r="R2822" s="51"/>
      <c r="S2822" s="51"/>
      <c r="T2822" s="51"/>
      <c r="U2822" s="53"/>
      <c r="V2822" s="51"/>
      <c r="W2822" s="51"/>
      <c r="X2822" s="51"/>
      <c r="Y2822" s="51"/>
      <c r="Z2822" s="51"/>
      <c r="AA2822" s="51"/>
      <c r="AB2822" s="51"/>
      <c r="AC2822" s="51"/>
      <c r="AD2822" s="51"/>
      <c r="AE2822" s="51"/>
    </row>
    <row r="2823" spans="1:31">
      <c r="A2823" s="52">
        <v>0</v>
      </c>
      <c r="B2823" s="52">
        <v>0</v>
      </c>
      <c r="C2823" s="53"/>
      <c r="D2823" s="100">
        <v>2022</v>
      </c>
      <c r="E2823" s="139">
        <v>1002754.1161419823</v>
      </c>
      <c r="F2823" s="139">
        <v>320845.88385801809</v>
      </c>
      <c r="G2823" s="139">
        <v>0</v>
      </c>
      <c r="H2823" s="139">
        <v>0</v>
      </c>
      <c r="I2823" s="139">
        <v>0</v>
      </c>
      <c r="J2823" s="139">
        <v>0</v>
      </c>
      <c r="K2823" s="140">
        <v>300199.99999999994</v>
      </c>
      <c r="L2823" s="140">
        <v>1623800.0000000005</v>
      </c>
      <c r="M2823" s="112">
        <v>0.61753548228967969</v>
      </c>
      <c r="N2823" s="139">
        <v>0</v>
      </c>
      <c r="O2823" s="51">
        <v>0</v>
      </c>
      <c r="P2823" s="51"/>
      <c r="Q2823" s="51"/>
      <c r="R2823" s="51"/>
      <c r="S2823" s="51"/>
      <c r="T2823" s="51"/>
      <c r="U2823" s="53"/>
      <c r="V2823" s="51"/>
      <c r="W2823" s="51"/>
      <c r="X2823" s="51"/>
      <c r="Y2823" s="51"/>
      <c r="Z2823" s="51"/>
      <c r="AA2823" s="51"/>
      <c r="AB2823" s="51"/>
      <c r="AC2823" s="51"/>
      <c r="AD2823" s="51"/>
      <c r="AE2823" s="51"/>
    </row>
    <row r="2824" spans="1:31">
      <c r="A2824" s="52">
        <v>0</v>
      </c>
      <c r="B2824" s="52">
        <v>0</v>
      </c>
      <c r="C2824" s="53"/>
      <c r="D2824" s="100">
        <v>2023</v>
      </c>
      <c r="E2824" s="139">
        <v>1002754.1161419823</v>
      </c>
      <c r="F2824" s="139">
        <v>323345.88385801809</v>
      </c>
      <c r="G2824" s="139">
        <v>0</v>
      </c>
      <c r="H2824" s="139">
        <v>0</v>
      </c>
      <c r="I2824" s="139">
        <v>0</v>
      </c>
      <c r="J2824" s="139">
        <v>0</v>
      </c>
      <c r="K2824" s="140">
        <v>297699.99999999988</v>
      </c>
      <c r="L2824" s="140">
        <v>1623800.0000000005</v>
      </c>
      <c r="M2824" s="112">
        <v>0.61753548228967969</v>
      </c>
      <c r="N2824" s="139">
        <v>0</v>
      </c>
      <c r="O2824" s="51">
        <v>0</v>
      </c>
      <c r="P2824" s="51"/>
      <c r="Q2824" s="51"/>
      <c r="R2824" s="51"/>
      <c r="S2824" s="51"/>
      <c r="T2824" s="51"/>
      <c r="U2824" s="53"/>
      <c r="V2824" s="51"/>
      <c r="W2824" s="51"/>
      <c r="X2824" s="51"/>
      <c r="Y2824" s="51"/>
      <c r="Z2824" s="51"/>
      <c r="AA2824" s="51"/>
      <c r="AB2824" s="51"/>
      <c r="AC2824" s="51"/>
      <c r="AD2824" s="51"/>
      <c r="AE2824" s="51"/>
    </row>
    <row r="2825" spans="1:31">
      <c r="A2825" s="52">
        <v>0</v>
      </c>
      <c r="B2825" s="52">
        <v>0</v>
      </c>
      <c r="C2825" s="53"/>
      <c r="D2825" s="100">
        <v>2024</v>
      </c>
      <c r="E2825" s="139">
        <v>1002754.1161419823</v>
      </c>
      <c r="F2825" s="139">
        <v>323345.88385801809</v>
      </c>
      <c r="G2825" s="139">
        <v>0</v>
      </c>
      <c r="H2825" s="139">
        <v>0</v>
      </c>
      <c r="I2825" s="139">
        <v>0</v>
      </c>
      <c r="J2825" s="139">
        <v>0</v>
      </c>
      <c r="K2825" s="140">
        <v>297699.99999999988</v>
      </c>
      <c r="L2825" s="140">
        <v>1623800.0000000005</v>
      </c>
      <c r="M2825" s="112">
        <v>0.61753548228967969</v>
      </c>
      <c r="N2825" s="139">
        <v>0</v>
      </c>
      <c r="O2825" s="51">
        <v>0</v>
      </c>
      <c r="P2825" s="51"/>
      <c r="Q2825" s="51"/>
      <c r="R2825" s="51"/>
      <c r="S2825" s="51"/>
      <c r="T2825" s="51"/>
      <c r="U2825" s="53"/>
      <c r="V2825" s="51"/>
      <c r="W2825" s="51"/>
      <c r="X2825" s="51"/>
      <c r="Y2825" s="51"/>
      <c r="Z2825" s="51"/>
      <c r="AA2825" s="51"/>
      <c r="AB2825" s="51"/>
      <c r="AC2825" s="51"/>
      <c r="AD2825" s="51"/>
      <c r="AE2825" s="51"/>
    </row>
    <row r="2826" spans="1:31">
      <c r="A2826" s="52">
        <v>0</v>
      </c>
      <c r="B2826" s="52">
        <v>0</v>
      </c>
      <c r="C2826" s="53"/>
      <c r="D2826" s="100">
        <v>2025</v>
      </c>
      <c r="E2826" s="139">
        <v>1002754.1161419823</v>
      </c>
      <c r="F2826" s="139">
        <v>323345.88385801809</v>
      </c>
      <c r="G2826" s="139">
        <v>0</v>
      </c>
      <c r="H2826" s="139">
        <v>0</v>
      </c>
      <c r="I2826" s="139">
        <v>0</v>
      </c>
      <c r="J2826" s="139">
        <v>0</v>
      </c>
      <c r="K2826" s="140">
        <v>297699.99999999988</v>
      </c>
      <c r="L2826" s="140">
        <v>1623800.0000000005</v>
      </c>
      <c r="M2826" s="112">
        <v>0.61753548228967969</v>
      </c>
      <c r="N2826" s="139">
        <v>0</v>
      </c>
      <c r="O2826" s="51">
        <v>0</v>
      </c>
      <c r="P2826" s="51"/>
      <c r="Q2826" s="51"/>
      <c r="R2826" s="51"/>
      <c r="S2826" s="51"/>
      <c r="T2826" s="51"/>
      <c r="U2826" s="53"/>
      <c r="V2826" s="51"/>
      <c r="W2826" s="51"/>
      <c r="X2826" s="51"/>
      <c r="Y2826" s="51"/>
      <c r="Z2826" s="51"/>
      <c r="AA2826" s="51"/>
      <c r="AB2826" s="51"/>
      <c r="AC2826" s="51"/>
      <c r="AD2826" s="51"/>
      <c r="AE2826" s="51"/>
    </row>
    <row r="2827" spans="1:31">
      <c r="A2827" s="52">
        <v>0</v>
      </c>
      <c r="B2827" s="52">
        <v>0</v>
      </c>
      <c r="C2827" s="53"/>
      <c r="D2827" s="100">
        <v>2026</v>
      </c>
      <c r="E2827" s="139">
        <v>1002754.1161419823</v>
      </c>
      <c r="F2827" s="139">
        <v>323345.88385801809</v>
      </c>
      <c r="G2827" s="139">
        <v>0</v>
      </c>
      <c r="H2827" s="139">
        <v>0</v>
      </c>
      <c r="I2827" s="139">
        <v>0</v>
      </c>
      <c r="J2827" s="139">
        <v>0</v>
      </c>
      <c r="K2827" s="140">
        <v>297699.99999999988</v>
      </c>
      <c r="L2827" s="140">
        <v>1623800.0000000005</v>
      </c>
      <c r="M2827" s="112">
        <v>0.61753548228967969</v>
      </c>
      <c r="N2827" s="139">
        <v>0</v>
      </c>
      <c r="O2827" s="51">
        <v>0</v>
      </c>
      <c r="P2827" s="51"/>
      <c r="Q2827" s="51"/>
      <c r="R2827" s="51"/>
      <c r="S2827" s="51"/>
      <c r="T2827" s="51"/>
      <c r="U2827" s="53"/>
      <c r="V2827" s="51"/>
      <c r="W2827" s="51"/>
      <c r="X2827" s="51"/>
      <c r="Y2827" s="51"/>
      <c r="Z2827" s="51"/>
      <c r="AA2827" s="51"/>
      <c r="AB2827" s="51"/>
      <c r="AC2827" s="51"/>
      <c r="AD2827" s="51"/>
      <c r="AE2827" s="51"/>
    </row>
    <row r="2828" spans="1:31">
      <c r="A2828" s="52">
        <v>0</v>
      </c>
      <c r="B2828" s="52">
        <v>0</v>
      </c>
      <c r="C2828" s="53"/>
      <c r="D2828" s="100">
        <v>2027</v>
      </c>
      <c r="E2828" s="139">
        <v>1002754.1161419823</v>
      </c>
      <c r="F2828" s="139">
        <v>323345.88385801809</v>
      </c>
      <c r="G2828" s="139">
        <v>0</v>
      </c>
      <c r="H2828" s="139">
        <v>0</v>
      </c>
      <c r="I2828" s="139">
        <v>0</v>
      </c>
      <c r="J2828" s="139">
        <v>0</v>
      </c>
      <c r="K2828" s="140">
        <v>297699.99999999988</v>
      </c>
      <c r="L2828" s="140">
        <v>1623800.0000000005</v>
      </c>
      <c r="M2828" s="112">
        <v>0.61753548228967969</v>
      </c>
      <c r="N2828" s="139">
        <v>0</v>
      </c>
      <c r="O2828" s="51">
        <v>0</v>
      </c>
      <c r="P2828" s="51"/>
      <c r="Q2828" s="51"/>
      <c r="R2828" s="51"/>
      <c r="S2828" s="51"/>
      <c r="T2828" s="51"/>
      <c r="U2828" s="53"/>
      <c r="V2828" s="51"/>
      <c r="W2828" s="51"/>
      <c r="X2828" s="51"/>
      <c r="Y2828" s="51"/>
      <c r="Z2828" s="51"/>
      <c r="AA2828" s="51"/>
      <c r="AB2828" s="51"/>
      <c r="AC2828" s="51"/>
      <c r="AD2828" s="51"/>
      <c r="AE2828" s="51"/>
    </row>
    <row r="2829" spans="1:31">
      <c r="A2829" s="52">
        <v>0</v>
      </c>
      <c r="B2829" s="52">
        <v>0</v>
      </c>
      <c r="C2829" s="53"/>
      <c r="D2829" s="100">
        <v>2028</v>
      </c>
      <c r="E2829" s="139">
        <v>1002754.1161419823</v>
      </c>
      <c r="F2829" s="139">
        <v>323345.88385801809</v>
      </c>
      <c r="G2829" s="139">
        <v>0</v>
      </c>
      <c r="H2829" s="139">
        <v>0</v>
      </c>
      <c r="I2829" s="139">
        <v>0</v>
      </c>
      <c r="J2829" s="139">
        <v>0</v>
      </c>
      <c r="K2829" s="140">
        <v>297699.99999999988</v>
      </c>
      <c r="L2829" s="140">
        <v>1623800.0000000005</v>
      </c>
      <c r="M2829" s="112">
        <v>0.61753548228967969</v>
      </c>
      <c r="N2829" s="139">
        <v>0</v>
      </c>
      <c r="O2829" s="51">
        <v>0</v>
      </c>
      <c r="P2829" s="51"/>
      <c r="Q2829" s="51"/>
      <c r="R2829" s="51"/>
      <c r="S2829" s="51"/>
      <c r="T2829" s="51"/>
      <c r="U2829" s="53"/>
      <c r="V2829" s="51"/>
      <c r="W2829" s="51"/>
      <c r="X2829" s="51"/>
      <c r="Y2829" s="51"/>
      <c r="Z2829" s="51"/>
      <c r="AA2829" s="51"/>
      <c r="AB2829" s="51"/>
      <c r="AC2829" s="51"/>
      <c r="AD2829" s="51"/>
      <c r="AE2829" s="51"/>
    </row>
    <row r="2830" spans="1:31">
      <c r="A2830" s="52">
        <v>0</v>
      </c>
      <c r="B2830" s="52">
        <v>0</v>
      </c>
      <c r="C2830" s="53"/>
      <c r="D2830" s="100">
        <v>2029</v>
      </c>
      <c r="E2830" s="139">
        <v>1002754.1161419823</v>
      </c>
      <c r="F2830" s="139">
        <v>323345.88385801809</v>
      </c>
      <c r="G2830" s="139">
        <v>0</v>
      </c>
      <c r="H2830" s="139">
        <v>0</v>
      </c>
      <c r="I2830" s="139">
        <v>0</v>
      </c>
      <c r="J2830" s="139">
        <v>0</v>
      </c>
      <c r="K2830" s="140">
        <v>297699.99999999988</v>
      </c>
      <c r="L2830" s="140">
        <v>1623800.0000000005</v>
      </c>
      <c r="M2830" s="112">
        <v>0.61753548228967969</v>
      </c>
      <c r="N2830" s="139">
        <v>0</v>
      </c>
      <c r="O2830" s="51">
        <v>0</v>
      </c>
      <c r="P2830" s="51"/>
      <c r="Q2830" s="51"/>
      <c r="R2830" s="51"/>
      <c r="S2830" s="51"/>
      <c r="T2830" s="51"/>
      <c r="U2830" s="53"/>
      <c r="V2830" s="51"/>
      <c r="W2830" s="51"/>
      <c r="X2830" s="51"/>
      <c r="Y2830" s="51"/>
      <c r="Z2830" s="51"/>
      <c r="AA2830" s="51"/>
      <c r="AB2830" s="51"/>
      <c r="AC2830" s="51"/>
      <c r="AD2830" s="51"/>
      <c r="AE2830" s="51"/>
    </row>
    <row r="2831" spans="1:31">
      <c r="A2831" s="52">
        <v>0</v>
      </c>
      <c r="B2831" s="52">
        <v>0</v>
      </c>
      <c r="C2831" s="53"/>
      <c r="D2831" s="106">
        <v>2030</v>
      </c>
      <c r="E2831" s="141">
        <v>1002754.1161419823</v>
      </c>
      <c r="F2831" s="141">
        <v>323345.88385801809</v>
      </c>
      <c r="G2831" s="141">
        <v>0</v>
      </c>
      <c r="H2831" s="141">
        <v>0</v>
      </c>
      <c r="I2831" s="141">
        <v>0</v>
      </c>
      <c r="J2831" s="141">
        <v>0</v>
      </c>
      <c r="K2831" s="142">
        <v>297699.99999999988</v>
      </c>
      <c r="L2831" s="142">
        <v>1623800.0000000005</v>
      </c>
      <c r="M2831" s="112">
        <v>0.61753548228967969</v>
      </c>
      <c r="N2831" s="139">
        <v>0</v>
      </c>
      <c r="O2831" s="51">
        <v>0</v>
      </c>
      <c r="P2831" s="51"/>
      <c r="Q2831" s="51"/>
      <c r="R2831" s="51"/>
      <c r="S2831" s="51"/>
      <c r="T2831" s="51"/>
      <c r="U2831" s="53"/>
      <c r="V2831" s="51"/>
      <c r="W2831" s="51"/>
      <c r="X2831" s="51"/>
      <c r="Y2831" s="51"/>
      <c r="Z2831" s="51"/>
      <c r="AA2831" s="51"/>
      <c r="AB2831" s="51"/>
      <c r="AC2831" s="51"/>
      <c r="AD2831" s="51"/>
      <c r="AE2831" s="51"/>
    </row>
    <row r="2832" spans="1:31">
      <c r="C2832" s="53"/>
      <c r="O2832" s="51"/>
      <c r="P2832" s="51"/>
      <c r="Q2832" s="51"/>
      <c r="R2832" s="51"/>
      <c r="S2832" s="51"/>
      <c r="T2832" s="51"/>
      <c r="U2832" s="53"/>
      <c r="V2832" s="51"/>
      <c r="W2832" s="51"/>
      <c r="X2832" s="51"/>
      <c r="Y2832" s="51"/>
      <c r="Z2832" s="51"/>
      <c r="AA2832" s="51"/>
      <c r="AB2832" s="51"/>
      <c r="AC2832" s="51"/>
      <c r="AD2832" s="51"/>
      <c r="AE2832" s="51"/>
    </row>
    <row r="2833" spans="2:31">
      <c r="C2833" s="53"/>
      <c r="O2833" s="51"/>
      <c r="P2833" s="51"/>
      <c r="Q2833" s="51"/>
      <c r="R2833" s="51"/>
      <c r="S2833" s="51"/>
      <c r="T2833" s="51"/>
      <c r="U2833" s="53"/>
      <c r="V2833" s="51"/>
      <c r="W2833" s="51"/>
      <c r="X2833" s="51"/>
      <c r="Y2833" s="51"/>
      <c r="Z2833" s="51"/>
      <c r="AA2833" s="51"/>
      <c r="AB2833" s="51"/>
      <c r="AC2833" s="51"/>
      <c r="AD2833" s="51"/>
      <c r="AE2833" s="51"/>
    </row>
    <row r="2834" spans="2:31">
      <c r="C2834" s="53"/>
      <c r="O2834" s="51"/>
      <c r="P2834" s="51"/>
      <c r="Q2834" s="51"/>
      <c r="R2834" s="51"/>
      <c r="S2834" s="51"/>
      <c r="T2834" s="51"/>
      <c r="U2834" s="53"/>
      <c r="V2834" s="51"/>
      <c r="W2834" s="51"/>
      <c r="X2834" s="51"/>
      <c r="Y2834" s="51"/>
      <c r="Z2834" s="51"/>
      <c r="AA2834" s="51"/>
      <c r="AB2834" s="51"/>
      <c r="AC2834" s="51"/>
      <c r="AD2834" s="51"/>
      <c r="AE2834" s="51"/>
    </row>
    <row r="2835" spans="2:31">
      <c r="C2835" s="53"/>
      <c r="O2835" s="51"/>
      <c r="P2835" s="51"/>
      <c r="Q2835" s="51"/>
      <c r="R2835" s="51"/>
      <c r="S2835" s="51"/>
      <c r="T2835" s="51"/>
      <c r="U2835" s="53"/>
      <c r="V2835" s="51"/>
      <c r="W2835" s="51"/>
      <c r="X2835" s="51"/>
      <c r="Y2835" s="51"/>
      <c r="Z2835" s="51"/>
      <c r="AA2835" s="51"/>
      <c r="AB2835" s="51"/>
      <c r="AC2835" s="51"/>
      <c r="AD2835" s="51"/>
      <c r="AE2835" s="51"/>
    </row>
    <row r="2836" spans="2:31" ht="20.25">
      <c r="C2836" s="53"/>
      <c r="D2836" s="91" t="s">
        <v>158</v>
      </c>
      <c r="O2836" s="51"/>
      <c r="P2836" s="51"/>
      <c r="Q2836" s="51"/>
      <c r="R2836" s="51"/>
      <c r="S2836" s="51"/>
      <c r="T2836" s="51"/>
      <c r="U2836" s="53"/>
      <c r="V2836" s="51"/>
      <c r="W2836" s="51"/>
      <c r="X2836" s="51"/>
      <c r="Y2836" s="51"/>
      <c r="Z2836" s="51"/>
      <c r="AA2836" s="51"/>
      <c r="AB2836" s="51"/>
      <c r="AC2836" s="51"/>
      <c r="AD2836" s="51"/>
      <c r="AE2836" s="51"/>
    </row>
    <row r="2837" spans="2:31" ht="15.75">
      <c r="C2837" s="53"/>
      <c r="D2837" s="133" t="s">
        <v>47</v>
      </c>
      <c r="E2837" s="98" t="s">
        <v>96</v>
      </c>
      <c r="F2837" s="98" t="s">
        <v>95</v>
      </c>
      <c r="G2837" s="98" t="s">
        <v>76</v>
      </c>
      <c r="H2837" s="98" t="s">
        <v>43</v>
      </c>
      <c r="I2837" s="98" t="s">
        <v>82</v>
      </c>
      <c r="J2837" s="98" t="s">
        <v>81</v>
      </c>
      <c r="K2837" s="98" t="s">
        <v>97</v>
      </c>
      <c r="L2837" s="99" t="s">
        <v>74</v>
      </c>
      <c r="M2837" s="134" t="s">
        <v>159</v>
      </c>
      <c r="N2837" s="135" t="s">
        <v>98</v>
      </c>
      <c r="O2837" s="51"/>
      <c r="P2837" s="51"/>
      <c r="Q2837" s="51"/>
      <c r="R2837" s="51"/>
      <c r="S2837" s="51"/>
      <c r="T2837" s="51"/>
      <c r="U2837" s="53"/>
      <c r="V2837" s="51"/>
      <c r="W2837" s="51"/>
      <c r="X2837" s="51"/>
      <c r="Y2837" s="51"/>
      <c r="Z2837" s="51"/>
      <c r="AA2837" s="51"/>
      <c r="AB2837" s="51"/>
      <c r="AC2837" s="51"/>
      <c r="AD2837" s="51"/>
      <c r="AE2837" s="51"/>
    </row>
    <row r="2838" spans="2:31">
      <c r="B2838" s="52">
        <v>0</v>
      </c>
      <c r="C2838" s="53"/>
      <c r="D2838" s="136">
        <v>2008</v>
      </c>
      <c r="E2838" s="137">
        <v>1002754.1161419824</v>
      </c>
      <c r="F2838" s="137">
        <v>621045.88385801797</v>
      </c>
      <c r="G2838" s="137">
        <v>0</v>
      </c>
      <c r="H2838" s="137">
        <v>0</v>
      </c>
      <c r="I2838" s="137">
        <v>0</v>
      </c>
      <c r="J2838" s="137">
        <v>0</v>
      </c>
      <c r="K2838" s="138">
        <v>0</v>
      </c>
      <c r="L2838" s="138">
        <v>1623800.0000000005</v>
      </c>
      <c r="M2838" s="112">
        <v>0.6175354822896798</v>
      </c>
      <c r="N2838" s="139">
        <v>0</v>
      </c>
      <c r="O2838" s="51"/>
      <c r="P2838" s="51"/>
      <c r="Q2838" s="51"/>
      <c r="R2838" s="51"/>
      <c r="S2838" s="51"/>
      <c r="T2838" s="51"/>
      <c r="U2838" s="53"/>
      <c r="V2838" s="51"/>
      <c r="W2838" s="51"/>
      <c r="X2838" s="51"/>
      <c r="Y2838" s="51"/>
      <c r="Z2838" s="51"/>
      <c r="AA2838" s="51"/>
      <c r="AB2838" s="51"/>
      <c r="AC2838" s="51"/>
      <c r="AD2838" s="51"/>
      <c r="AE2838" s="51"/>
    </row>
    <row r="2839" spans="2:31">
      <c r="B2839" s="52">
        <v>0</v>
      </c>
      <c r="C2839" s="53"/>
      <c r="D2839" s="100">
        <v>2009</v>
      </c>
      <c r="E2839" s="139">
        <v>1002754.1161419824</v>
      </c>
      <c r="F2839" s="139">
        <v>621045.88385801797</v>
      </c>
      <c r="G2839" s="139">
        <v>0</v>
      </c>
      <c r="H2839" s="139">
        <v>0</v>
      </c>
      <c r="I2839" s="139">
        <v>0</v>
      </c>
      <c r="J2839" s="139">
        <v>0</v>
      </c>
      <c r="K2839" s="140">
        <v>0</v>
      </c>
      <c r="L2839" s="140">
        <v>1623800.0000000005</v>
      </c>
      <c r="M2839" s="112">
        <v>0.6175354822896798</v>
      </c>
      <c r="N2839" s="139">
        <v>0</v>
      </c>
      <c r="O2839" s="51"/>
      <c r="P2839" s="51"/>
      <c r="Q2839" s="51"/>
      <c r="R2839" s="51"/>
      <c r="S2839" s="51"/>
      <c r="T2839" s="51"/>
      <c r="U2839" s="53"/>
      <c r="V2839" s="51"/>
      <c r="W2839" s="51"/>
      <c r="X2839" s="51"/>
      <c r="Y2839" s="51"/>
      <c r="Z2839" s="51"/>
      <c r="AA2839" s="51"/>
      <c r="AB2839" s="51"/>
      <c r="AC2839" s="51"/>
      <c r="AD2839" s="51"/>
      <c r="AE2839" s="51"/>
    </row>
    <row r="2840" spans="2:31">
      <c r="B2840" s="52">
        <v>0</v>
      </c>
      <c r="C2840" s="53"/>
      <c r="D2840" s="100">
        <v>2010</v>
      </c>
      <c r="E2840" s="139">
        <v>1002754.1161419824</v>
      </c>
      <c r="F2840" s="139">
        <v>621045.88385801797</v>
      </c>
      <c r="G2840" s="139">
        <v>0</v>
      </c>
      <c r="H2840" s="139">
        <v>0</v>
      </c>
      <c r="I2840" s="139">
        <v>0</v>
      </c>
      <c r="J2840" s="139">
        <v>0</v>
      </c>
      <c r="K2840" s="140">
        <v>0</v>
      </c>
      <c r="L2840" s="140">
        <v>1623800.0000000005</v>
      </c>
      <c r="M2840" s="112">
        <v>0.6175354822896798</v>
      </c>
      <c r="N2840" s="139">
        <v>0</v>
      </c>
      <c r="O2840" s="51"/>
      <c r="P2840" s="51"/>
      <c r="Q2840" s="51"/>
      <c r="R2840" s="51"/>
      <c r="S2840" s="51"/>
      <c r="T2840" s="51"/>
      <c r="U2840" s="53"/>
      <c r="V2840" s="51"/>
      <c r="W2840" s="51"/>
      <c r="X2840" s="51"/>
      <c r="Y2840" s="51"/>
      <c r="Z2840" s="51"/>
      <c r="AA2840" s="51"/>
      <c r="AB2840" s="51"/>
      <c r="AC2840" s="51"/>
      <c r="AD2840" s="51"/>
      <c r="AE2840" s="51"/>
    </row>
    <row r="2841" spans="2:31">
      <c r="B2841" s="52">
        <v>0</v>
      </c>
      <c r="C2841" s="53"/>
      <c r="D2841" s="100">
        <v>2011</v>
      </c>
      <c r="E2841" s="139">
        <v>1002754.1161419824</v>
      </c>
      <c r="F2841" s="139">
        <v>621045.88385801797</v>
      </c>
      <c r="G2841" s="139">
        <v>0</v>
      </c>
      <c r="H2841" s="139">
        <v>0</v>
      </c>
      <c r="I2841" s="139">
        <v>0</v>
      </c>
      <c r="J2841" s="139">
        <v>0</v>
      </c>
      <c r="K2841" s="140">
        <v>0</v>
      </c>
      <c r="L2841" s="140">
        <v>1623800.0000000005</v>
      </c>
      <c r="M2841" s="112">
        <v>0.6175354822896798</v>
      </c>
      <c r="N2841" s="139">
        <v>0</v>
      </c>
      <c r="O2841" s="51"/>
      <c r="P2841" s="51"/>
      <c r="Q2841" s="51"/>
      <c r="R2841" s="51"/>
      <c r="S2841" s="51"/>
      <c r="T2841" s="51"/>
      <c r="U2841" s="53"/>
      <c r="V2841" s="51"/>
      <c r="W2841" s="51"/>
      <c r="X2841" s="51"/>
      <c r="Y2841" s="51"/>
      <c r="Z2841" s="51"/>
      <c r="AA2841" s="51"/>
      <c r="AB2841" s="51"/>
      <c r="AC2841" s="51"/>
      <c r="AD2841" s="51"/>
      <c r="AE2841" s="51"/>
    </row>
    <row r="2842" spans="2:31">
      <c r="B2842" s="52">
        <v>0</v>
      </c>
      <c r="C2842" s="53"/>
      <c r="D2842" s="100">
        <v>2012</v>
      </c>
      <c r="E2842" s="139">
        <v>1002754.1161419824</v>
      </c>
      <c r="F2842" s="139">
        <v>621045.88385801797</v>
      </c>
      <c r="G2842" s="139">
        <v>0</v>
      </c>
      <c r="H2842" s="139">
        <v>0</v>
      </c>
      <c r="I2842" s="139">
        <v>0</v>
      </c>
      <c r="J2842" s="139">
        <v>0</v>
      </c>
      <c r="K2842" s="140">
        <v>0</v>
      </c>
      <c r="L2842" s="140">
        <v>1623800.0000000005</v>
      </c>
      <c r="M2842" s="112">
        <v>0.6175354822896798</v>
      </c>
      <c r="N2842" s="139">
        <v>0</v>
      </c>
      <c r="O2842" s="51"/>
      <c r="P2842" s="51"/>
      <c r="Q2842" s="51"/>
      <c r="R2842" s="51"/>
      <c r="S2842" s="51"/>
      <c r="T2842" s="51"/>
      <c r="U2842" s="53"/>
      <c r="V2842" s="51"/>
      <c r="W2842" s="51"/>
      <c r="X2842" s="51"/>
      <c r="Y2842" s="51"/>
      <c r="Z2842" s="51"/>
      <c r="AA2842" s="51"/>
      <c r="AB2842" s="51"/>
      <c r="AC2842" s="51"/>
      <c r="AD2842" s="51"/>
      <c r="AE2842" s="51"/>
    </row>
    <row r="2843" spans="2:31">
      <c r="B2843" s="52">
        <v>0</v>
      </c>
      <c r="C2843" s="53"/>
      <c r="D2843" s="100">
        <v>2013</v>
      </c>
      <c r="E2843" s="139">
        <v>1002754.1161419824</v>
      </c>
      <c r="F2843" s="139">
        <v>585370.49531349039</v>
      </c>
      <c r="G2843" s="139">
        <v>0</v>
      </c>
      <c r="H2843" s="139">
        <v>0</v>
      </c>
      <c r="I2843" s="139">
        <v>0</v>
      </c>
      <c r="J2843" s="139">
        <v>0</v>
      </c>
      <c r="K2843" s="140">
        <v>60066.666666666657</v>
      </c>
      <c r="L2843" s="140">
        <v>1648191.2781221394</v>
      </c>
      <c r="M2843" s="112">
        <v>0.60839668881421738</v>
      </c>
      <c r="N2843" s="139">
        <v>0</v>
      </c>
      <c r="O2843" s="51"/>
      <c r="P2843" s="51"/>
      <c r="Q2843" s="51"/>
      <c r="R2843" s="51"/>
      <c r="S2843" s="51"/>
      <c r="T2843" s="51"/>
      <c r="U2843" s="53"/>
      <c r="V2843" s="51"/>
      <c r="W2843" s="51"/>
      <c r="X2843" s="51"/>
      <c r="Y2843" s="51"/>
      <c r="Z2843" s="51"/>
      <c r="AA2843" s="51"/>
      <c r="AB2843" s="51"/>
      <c r="AC2843" s="51"/>
      <c r="AD2843" s="51"/>
      <c r="AE2843" s="51"/>
    </row>
    <row r="2844" spans="2:31">
      <c r="B2844" s="52">
        <v>0</v>
      </c>
      <c r="C2844" s="53"/>
      <c r="D2844" s="100">
        <v>2014</v>
      </c>
      <c r="E2844" s="139">
        <v>1002754.1161419824</v>
      </c>
      <c r="F2844" s="139">
        <v>440746.89554352156</v>
      </c>
      <c r="G2844" s="139">
        <v>0</v>
      </c>
      <c r="H2844" s="139">
        <v>0</v>
      </c>
      <c r="I2844" s="139">
        <v>0</v>
      </c>
      <c r="J2844" s="139">
        <v>0</v>
      </c>
      <c r="K2844" s="140">
        <v>180366.66666666666</v>
      </c>
      <c r="L2844" s="140">
        <v>1623867.6783521706</v>
      </c>
      <c r="M2844" s="112">
        <v>0.61750974510406731</v>
      </c>
      <c r="N2844" s="139">
        <v>0</v>
      </c>
      <c r="O2844" s="51"/>
      <c r="P2844" s="51"/>
      <c r="Q2844" s="51"/>
      <c r="R2844" s="51"/>
      <c r="S2844" s="51"/>
      <c r="T2844" s="51"/>
      <c r="U2844" s="53"/>
      <c r="V2844" s="51"/>
      <c r="W2844" s="51"/>
      <c r="X2844" s="51"/>
      <c r="Y2844" s="51"/>
      <c r="Z2844" s="51"/>
      <c r="AA2844" s="51"/>
      <c r="AB2844" s="51"/>
      <c r="AC2844" s="51"/>
      <c r="AD2844" s="51"/>
      <c r="AE2844" s="51"/>
    </row>
    <row r="2845" spans="2:31">
      <c r="B2845" s="52">
        <v>0</v>
      </c>
      <c r="C2845" s="53"/>
      <c r="D2845" s="100">
        <v>2015</v>
      </c>
      <c r="E2845" s="139">
        <v>1002754.1161419823</v>
      </c>
      <c r="F2845" s="139">
        <v>440147.90722902515</v>
      </c>
      <c r="G2845" s="139">
        <v>0</v>
      </c>
      <c r="H2845" s="139">
        <v>0</v>
      </c>
      <c r="I2845" s="139">
        <v>0</v>
      </c>
      <c r="J2845" s="139">
        <v>0</v>
      </c>
      <c r="K2845" s="140">
        <v>181033.33333333328</v>
      </c>
      <c r="L2845" s="140">
        <v>1623935.3567043405</v>
      </c>
      <c r="M2845" s="112">
        <v>0.61748401006367593</v>
      </c>
      <c r="N2845" s="139">
        <v>0</v>
      </c>
      <c r="O2845" s="51"/>
      <c r="P2845" s="51"/>
      <c r="Q2845" s="51"/>
      <c r="R2845" s="51"/>
      <c r="S2845" s="51"/>
      <c r="T2845" s="51"/>
      <c r="U2845" s="53"/>
      <c r="V2845" s="51"/>
      <c r="W2845" s="51"/>
      <c r="X2845" s="51"/>
      <c r="Y2845" s="51"/>
      <c r="Z2845" s="51"/>
      <c r="AA2845" s="51"/>
      <c r="AB2845" s="51"/>
      <c r="AC2845" s="51"/>
      <c r="AD2845" s="51"/>
      <c r="AE2845" s="51"/>
    </row>
    <row r="2846" spans="2:31">
      <c r="B2846" s="52">
        <v>0</v>
      </c>
      <c r="C2846" s="53"/>
      <c r="D2846" s="100">
        <v>2016</v>
      </c>
      <c r="E2846" s="139">
        <v>1002754.1161419824</v>
      </c>
      <c r="F2846" s="139">
        <v>439345.88385801809</v>
      </c>
      <c r="G2846" s="139">
        <v>0</v>
      </c>
      <c r="H2846" s="139">
        <v>0</v>
      </c>
      <c r="I2846" s="139">
        <v>0</v>
      </c>
      <c r="J2846" s="139">
        <v>0</v>
      </c>
      <c r="K2846" s="140">
        <v>181699.99999999991</v>
      </c>
      <c r="L2846" s="140">
        <v>1623800.0000000005</v>
      </c>
      <c r="M2846" s="112">
        <v>0.6175354822896798</v>
      </c>
      <c r="N2846" s="139">
        <v>0</v>
      </c>
      <c r="O2846" s="51"/>
      <c r="P2846" s="51"/>
      <c r="Q2846" s="51"/>
      <c r="R2846" s="51"/>
      <c r="S2846" s="51"/>
      <c r="T2846" s="51"/>
      <c r="U2846" s="53"/>
      <c r="V2846" s="51"/>
      <c r="W2846" s="51"/>
      <c r="X2846" s="51"/>
      <c r="Y2846" s="51"/>
      <c r="Z2846" s="51"/>
      <c r="AA2846" s="51"/>
      <c r="AB2846" s="51"/>
      <c r="AC2846" s="51"/>
      <c r="AD2846" s="51"/>
      <c r="AE2846" s="51"/>
    </row>
    <row r="2847" spans="2:31">
      <c r="B2847" s="52">
        <v>0</v>
      </c>
      <c r="C2847" s="53"/>
      <c r="D2847" s="100">
        <v>2017</v>
      </c>
      <c r="E2847" s="139">
        <v>1002754.1161419824</v>
      </c>
      <c r="F2847" s="139">
        <v>436178.257794131</v>
      </c>
      <c r="G2847" s="139">
        <v>0</v>
      </c>
      <c r="H2847" s="139">
        <v>0</v>
      </c>
      <c r="I2847" s="139">
        <v>0</v>
      </c>
      <c r="J2847" s="139">
        <v>0</v>
      </c>
      <c r="K2847" s="140">
        <v>187033.33333333328</v>
      </c>
      <c r="L2847" s="140">
        <v>1625965.7072694467</v>
      </c>
      <c r="M2847" s="112">
        <v>0.61671295505115542</v>
      </c>
      <c r="N2847" s="139">
        <v>0</v>
      </c>
      <c r="O2847" s="51"/>
      <c r="P2847" s="51"/>
      <c r="Q2847" s="51"/>
      <c r="R2847" s="51"/>
      <c r="S2847" s="51"/>
      <c r="T2847" s="51"/>
      <c r="U2847" s="53"/>
      <c r="V2847" s="51"/>
      <c r="W2847" s="51"/>
      <c r="X2847" s="51"/>
      <c r="Y2847" s="51"/>
      <c r="Z2847" s="51"/>
      <c r="AA2847" s="51"/>
      <c r="AB2847" s="51"/>
      <c r="AC2847" s="51"/>
      <c r="AD2847" s="51"/>
      <c r="AE2847" s="51"/>
    </row>
    <row r="2848" spans="2:31">
      <c r="B2848" s="52">
        <v>0</v>
      </c>
      <c r="C2848" s="53"/>
      <c r="D2848" s="100">
        <v>2018</v>
      </c>
      <c r="E2848" s="139">
        <v>1002754.1161419823</v>
      </c>
      <c r="F2848" s="139">
        <v>417406.58498822985</v>
      </c>
      <c r="G2848" s="139">
        <v>0</v>
      </c>
      <c r="H2848" s="139">
        <v>0</v>
      </c>
      <c r="I2848" s="139">
        <v>0</v>
      </c>
      <c r="J2848" s="139">
        <v>0</v>
      </c>
      <c r="K2848" s="140">
        <v>207700</v>
      </c>
      <c r="L2848" s="140">
        <v>1627860.7011302121</v>
      </c>
      <c r="M2848" s="112">
        <v>0.61599503903852293</v>
      </c>
      <c r="N2848" s="139">
        <v>0</v>
      </c>
      <c r="O2848" s="51"/>
      <c r="P2848" s="51"/>
      <c r="Q2848" s="51"/>
      <c r="R2848" s="51"/>
      <c r="S2848" s="51"/>
      <c r="T2848" s="51"/>
      <c r="U2848" s="53"/>
      <c r="V2848" s="51"/>
      <c r="W2848" s="51"/>
      <c r="X2848" s="51"/>
      <c r="Y2848" s="51"/>
      <c r="Z2848" s="51"/>
      <c r="AA2848" s="51"/>
      <c r="AB2848" s="51"/>
      <c r="AC2848" s="51"/>
      <c r="AD2848" s="51"/>
      <c r="AE2848" s="51"/>
    </row>
    <row r="2849" spans="2:31">
      <c r="B2849" s="52">
        <v>0</v>
      </c>
      <c r="C2849" s="53"/>
      <c r="D2849" s="100">
        <v>2019</v>
      </c>
      <c r="E2849" s="139">
        <v>1002754.1161419823</v>
      </c>
      <c r="F2849" s="139">
        <v>387406.58498822991</v>
      </c>
      <c r="G2849" s="139">
        <v>0</v>
      </c>
      <c r="H2849" s="139">
        <v>0</v>
      </c>
      <c r="I2849" s="139">
        <v>0</v>
      </c>
      <c r="J2849" s="139">
        <v>0</v>
      </c>
      <c r="K2849" s="140">
        <v>237700</v>
      </c>
      <c r="L2849" s="140">
        <v>1627860.7011302123</v>
      </c>
      <c r="M2849" s="112">
        <v>0.61599503903852282</v>
      </c>
      <c r="N2849" s="139">
        <v>0</v>
      </c>
      <c r="O2849" s="51"/>
      <c r="P2849" s="51"/>
      <c r="Q2849" s="51"/>
      <c r="R2849" s="51"/>
      <c r="S2849" s="51"/>
      <c r="T2849" s="51"/>
      <c r="U2849" s="53"/>
      <c r="V2849" s="51"/>
      <c r="W2849" s="51"/>
      <c r="X2849" s="51"/>
      <c r="Y2849" s="51"/>
      <c r="Z2849" s="51"/>
      <c r="AA2849" s="51"/>
      <c r="AB2849" s="51"/>
      <c r="AC2849" s="51"/>
      <c r="AD2849" s="51"/>
      <c r="AE2849" s="51"/>
    </row>
    <row r="2850" spans="2:31">
      <c r="B2850" s="52">
        <v>0</v>
      </c>
      <c r="C2850" s="53"/>
      <c r="D2850" s="100">
        <v>2020</v>
      </c>
      <c r="E2850" s="139">
        <v>1002754.1161419823</v>
      </c>
      <c r="F2850" s="139">
        <v>356911.64341574756</v>
      </c>
      <c r="G2850" s="139">
        <v>0</v>
      </c>
      <c r="H2850" s="139">
        <v>0</v>
      </c>
      <c r="I2850" s="139">
        <v>0</v>
      </c>
      <c r="J2850" s="139">
        <v>0</v>
      </c>
      <c r="K2850" s="140">
        <v>268533.33333333337</v>
      </c>
      <c r="L2850" s="140">
        <v>1628199.0928910631</v>
      </c>
      <c r="M2850" s="112">
        <v>0.61586701560032919</v>
      </c>
      <c r="N2850" s="139">
        <v>0</v>
      </c>
      <c r="O2850" s="51"/>
      <c r="P2850" s="51"/>
      <c r="Q2850" s="51"/>
      <c r="R2850" s="51"/>
      <c r="S2850" s="51"/>
      <c r="T2850" s="51"/>
      <c r="U2850" s="53"/>
      <c r="V2850" s="51"/>
      <c r="W2850" s="51"/>
      <c r="X2850" s="51"/>
      <c r="Y2850" s="51"/>
      <c r="Z2850" s="51"/>
      <c r="AA2850" s="51"/>
      <c r="AB2850" s="51"/>
      <c r="AC2850" s="51"/>
      <c r="AD2850" s="51"/>
      <c r="AE2850" s="51"/>
    </row>
    <row r="2851" spans="2:31">
      <c r="B2851" s="52">
        <v>0</v>
      </c>
      <c r="C2851" s="53"/>
      <c r="D2851" s="100">
        <v>2021</v>
      </c>
      <c r="E2851" s="139">
        <v>1002754.1161419823</v>
      </c>
      <c r="F2851" s="139">
        <v>328371.17599560635</v>
      </c>
      <c r="G2851" s="139">
        <v>0</v>
      </c>
      <c r="H2851" s="139">
        <v>0</v>
      </c>
      <c r="I2851" s="139">
        <v>0</v>
      </c>
      <c r="J2851" s="139">
        <v>0</v>
      </c>
      <c r="K2851" s="140">
        <v>294366.66666666669</v>
      </c>
      <c r="L2851" s="140">
        <v>1625491.9588042554</v>
      </c>
      <c r="M2851" s="112">
        <v>0.61689269559944693</v>
      </c>
      <c r="N2851" s="139">
        <v>0</v>
      </c>
      <c r="O2851" s="51"/>
      <c r="P2851" s="51"/>
      <c r="Q2851" s="51"/>
      <c r="R2851" s="51"/>
      <c r="S2851" s="51"/>
      <c r="T2851" s="51"/>
      <c r="U2851" s="53"/>
      <c r="V2851" s="51"/>
      <c r="W2851" s="51"/>
      <c r="X2851" s="51"/>
      <c r="Y2851" s="51"/>
      <c r="Z2851" s="51"/>
      <c r="AA2851" s="51"/>
      <c r="AB2851" s="51"/>
      <c r="AC2851" s="51"/>
      <c r="AD2851" s="51"/>
      <c r="AE2851" s="51"/>
    </row>
    <row r="2852" spans="2:31">
      <c r="B2852" s="52">
        <v>0</v>
      </c>
      <c r="C2852" s="53"/>
      <c r="D2852" s="100">
        <v>2022</v>
      </c>
      <c r="E2852" s="139">
        <v>1002754.1161419823</v>
      </c>
      <c r="F2852" s="139">
        <v>318840.82543050038</v>
      </c>
      <c r="G2852" s="139">
        <v>0</v>
      </c>
      <c r="H2852" s="139">
        <v>0</v>
      </c>
      <c r="I2852" s="139">
        <v>0</v>
      </c>
      <c r="J2852" s="139">
        <v>0</v>
      </c>
      <c r="K2852" s="140">
        <v>301866.66666666669</v>
      </c>
      <c r="L2852" s="140">
        <v>1623461.6082391494</v>
      </c>
      <c r="M2852" s="112">
        <v>0.61766420040545134</v>
      </c>
      <c r="N2852" s="139">
        <v>0</v>
      </c>
      <c r="O2852" s="51"/>
      <c r="P2852" s="51"/>
      <c r="Q2852" s="51"/>
      <c r="R2852" s="51"/>
      <c r="S2852" s="51"/>
      <c r="T2852" s="51"/>
      <c r="U2852" s="53"/>
      <c r="V2852" s="51"/>
      <c r="W2852" s="51"/>
      <c r="X2852" s="51"/>
      <c r="Y2852" s="51"/>
      <c r="Z2852" s="51"/>
      <c r="AA2852" s="51"/>
      <c r="AB2852" s="51"/>
      <c r="AC2852" s="51"/>
      <c r="AD2852" s="51"/>
      <c r="AE2852" s="51"/>
    </row>
    <row r="2853" spans="2:31">
      <c r="B2853" s="52">
        <v>0</v>
      </c>
      <c r="C2853" s="53"/>
      <c r="D2853" s="100">
        <v>2023</v>
      </c>
      <c r="E2853" s="139">
        <v>1002754.1161419824</v>
      </c>
      <c r="F2853" s="139">
        <v>321340.82543050038</v>
      </c>
      <c r="G2853" s="139">
        <v>0</v>
      </c>
      <c r="H2853" s="139">
        <v>0</v>
      </c>
      <c r="I2853" s="139">
        <v>0</v>
      </c>
      <c r="J2853" s="139">
        <v>0</v>
      </c>
      <c r="K2853" s="140">
        <v>299366.66666666657</v>
      </c>
      <c r="L2853" s="140">
        <v>1623461.6082391492</v>
      </c>
      <c r="M2853" s="112">
        <v>0.61766420040545145</v>
      </c>
      <c r="N2853" s="139">
        <v>0</v>
      </c>
      <c r="O2853" s="51"/>
      <c r="P2853" s="51"/>
      <c r="Q2853" s="51"/>
      <c r="R2853" s="51"/>
      <c r="S2853" s="51"/>
      <c r="T2853" s="51"/>
      <c r="U2853" s="53"/>
      <c r="V2853" s="51"/>
      <c r="W2853" s="51"/>
      <c r="X2853" s="51"/>
      <c r="Y2853" s="51"/>
      <c r="Z2853" s="51"/>
      <c r="AA2853" s="51"/>
      <c r="AB2853" s="51"/>
      <c r="AC2853" s="51"/>
      <c r="AD2853" s="51"/>
      <c r="AE2853" s="51"/>
    </row>
    <row r="2854" spans="2:31">
      <c r="B2854" s="52">
        <v>0</v>
      </c>
      <c r="C2854" s="53"/>
      <c r="D2854" s="100">
        <v>2024</v>
      </c>
      <c r="E2854" s="139">
        <v>1002754.1161419823</v>
      </c>
      <c r="F2854" s="139">
        <v>323345.88385801809</v>
      </c>
      <c r="G2854" s="139">
        <v>0</v>
      </c>
      <c r="H2854" s="139">
        <v>0</v>
      </c>
      <c r="I2854" s="139">
        <v>0</v>
      </c>
      <c r="J2854" s="139">
        <v>0</v>
      </c>
      <c r="K2854" s="140">
        <v>297699.99999999988</v>
      </c>
      <c r="L2854" s="140">
        <v>1623800.0000000005</v>
      </c>
      <c r="M2854" s="112">
        <v>0.61753548228967969</v>
      </c>
      <c r="N2854" s="139">
        <v>0</v>
      </c>
      <c r="O2854" s="51"/>
      <c r="P2854" s="51"/>
      <c r="Q2854" s="51"/>
      <c r="R2854" s="51"/>
      <c r="S2854" s="51"/>
      <c r="T2854" s="51"/>
      <c r="U2854" s="53"/>
      <c r="V2854" s="51"/>
      <c r="W2854" s="51"/>
      <c r="X2854" s="51"/>
      <c r="Y2854" s="51"/>
      <c r="Z2854" s="51"/>
      <c r="AA2854" s="51"/>
      <c r="AB2854" s="51"/>
      <c r="AC2854" s="51"/>
      <c r="AD2854" s="51"/>
      <c r="AE2854" s="51"/>
    </row>
    <row r="2855" spans="2:31">
      <c r="B2855" s="52">
        <v>0</v>
      </c>
      <c r="C2855" s="53"/>
      <c r="D2855" s="100">
        <v>2025</v>
      </c>
      <c r="E2855" s="139">
        <v>1002754.1161419823</v>
      </c>
      <c r="F2855" s="139">
        <v>323345.88385801809</v>
      </c>
      <c r="G2855" s="139">
        <v>0</v>
      </c>
      <c r="H2855" s="139">
        <v>0</v>
      </c>
      <c r="I2855" s="139">
        <v>0</v>
      </c>
      <c r="J2855" s="139">
        <v>0</v>
      </c>
      <c r="K2855" s="140">
        <v>297699.99999999988</v>
      </c>
      <c r="L2855" s="140">
        <v>1623800.0000000005</v>
      </c>
      <c r="M2855" s="112">
        <v>0.61753548228967969</v>
      </c>
      <c r="N2855" s="139">
        <v>0</v>
      </c>
      <c r="O2855" s="51"/>
      <c r="P2855" s="51"/>
      <c r="Q2855" s="51"/>
      <c r="R2855" s="51"/>
      <c r="S2855" s="51"/>
      <c r="T2855" s="51"/>
      <c r="U2855" s="53"/>
      <c r="V2855" s="51"/>
      <c r="W2855" s="51"/>
      <c r="X2855" s="51"/>
      <c r="Y2855" s="51"/>
      <c r="Z2855" s="51"/>
      <c r="AA2855" s="51"/>
      <c r="AB2855" s="51"/>
      <c r="AC2855" s="51"/>
      <c r="AD2855" s="51"/>
      <c r="AE2855" s="51"/>
    </row>
    <row r="2856" spans="2:31">
      <c r="B2856" s="52">
        <v>0</v>
      </c>
      <c r="C2856" s="53"/>
      <c r="D2856" s="100">
        <v>2026</v>
      </c>
      <c r="E2856" s="139">
        <v>1002754.1161419823</v>
      </c>
      <c r="F2856" s="139">
        <v>323345.88385801809</v>
      </c>
      <c r="G2856" s="139">
        <v>0</v>
      </c>
      <c r="H2856" s="139">
        <v>0</v>
      </c>
      <c r="I2856" s="139">
        <v>0</v>
      </c>
      <c r="J2856" s="139">
        <v>0</v>
      </c>
      <c r="K2856" s="140">
        <v>297699.99999999988</v>
      </c>
      <c r="L2856" s="140">
        <v>1623800.0000000005</v>
      </c>
      <c r="M2856" s="112">
        <v>0.61753548228967969</v>
      </c>
      <c r="N2856" s="139">
        <v>0</v>
      </c>
      <c r="O2856" s="51"/>
      <c r="P2856" s="51"/>
      <c r="Q2856" s="51"/>
      <c r="R2856" s="51"/>
      <c r="S2856" s="51"/>
      <c r="T2856" s="51"/>
      <c r="U2856" s="53"/>
      <c r="V2856" s="51"/>
      <c r="W2856" s="51"/>
      <c r="X2856" s="51"/>
      <c r="Y2856" s="51"/>
      <c r="Z2856" s="51"/>
      <c r="AA2856" s="51"/>
      <c r="AB2856" s="51"/>
      <c r="AC2856" s="51"/>
      <c r="AD2856" s="51"/>
      <c r="AE2856" s="51"/>
    </row>
    <row r="2857" spans="2:31">
      <c r="B2857" s="52">
        <v>0</v>
      </c>
      <c r="C2857" s="53"/>
      <c r="D2857" s="100">
        <v>2027</v>
      </c>
      <c r="E2857" s="139">
        <v>1002754.1161419823</v>
      </c>
      <c r="F2857" s="139">
        <v>323345.88385801809</v>
      </c>
      <c r="G2857" s="139">
        <v>0</v>
      </c>
      <c r="H2857" s="139">
        <v>0</v>
      </c>
      <c r="I2857" s="139">
        <v>0</v>
      </c>
      <c r="J2857" s="139">
        <v>0</v>
      </c>
      <c r="K2857" s="140">
        <v>297699.99999999988</v>
      </c>
      <c r="L2857" s="140">
        <v>1623800.0000000005</v>
      </c>
      <c r="M2857" s="112">
        <v>0.61753548228967969</v>
      </c>
      <c r="N2857" s="139">
        <v>0</v>
      </c>
      <c r="O2857" s="51"/>
      <c r="P2857" s="51"/>
      <c r="Q2857" s="51"/>
      <c r="R2857" s="51"/>
      <c r="S2857" s="51"/>
      <c r="T2857" s="51"/>
      <c r="U2857" s="53"/>
      <c r="V2857" s="51"/>
      <c r="W2857" s="51"/>
      <c r="X2857" s="51"/>
      <c r="Y2857" s="51"/>
      <c r="Z2857" s="51"/>
      <c r="AA2857" s="51"/>
      <c r="AB2857" s="51"/>
      <c r="AC2857" s="51"/>
      <c r="AD2857" s="51"/>
      <c r="AE2857" s="51"/>
    </row>
    <row r="2858" spans="2:31">
      <c r="B2858" s="52">
        <v>0</v>
      </c>
      <c r="C2858" s="53"/>
      <c r="D2858" s="100">
        <v>2028</v>
      </c>
      <c r="E2858" s="139">
        <v>1002754.1161419823</v>
      </c>
      <c r="F2858" s="139">
        <v>323345.88385801809</v>
      </c>
      <c r="G2858" s="139">
        <v>0</v>
      </c>
      <c r="H2858" s="139">
        <v>0</v>
      </c>
      <c r="I2858" s="139">
        <v>0</v>
      </c>
      <c r="J2858" s="139">
        <v>0</v>
      </c>
      <c r="K2858" s="140">
        <v>297699.99999999988</v>
      </c>
      <c r="L2858" s="140">
        <v>1623800.0000000005</v>
      </c>
      <c r="M2858" s="112">
        <v>0.61753548228967969</v>
      </c>
      <c r="N2858" s="139">
        <v>0</v>
      </c>
      <c r="O2858" s="51"/>
      <c r="P2858" s="51"/>
      <c r="Q2858" s="51"/>
      <c r="R2858" s="51"/>
      <c r="S2858" s="51"/>
      <c r="T2858" s="51"/>
      <c r="U2858" s="53"/>
      <c r="V2858" s="51"/>
      <c r="W2858" s="51"/>
      <c r="X2858" s="51"/>
      <c r="Y2858" s="51"/>
      <c r="Z2858" s="51"/>
      <c r="AA2858" s="51"/>
      <c r="AB2858" s="51"/>
      <c r="AC2858" s="51"/>
      <c r="AD2858" s="51"/>
      <c r="AE2858" s="51"/>
    </row>
    <row r="2859" spans="2:31">
      <c r="B2859" s="52">
        <v>0</v>
      </c>
      <c r="C2859" s="53"/>
      <c r="D2859" s="100">
        <v>2029</v>
      </c>
      <c r="E2859" s="139">
        <v>1002754.1161419823</v>
      </c>
      <c r="F2859" s="139">
        <v>323345.88385801809</v>
      </c>
      <c r="G2859" s="139">
        <v>0</v>
      </c>
      <c r="H2859" s="139">
        <v>0</v>
      </c>
      <c r="I2859" s="139">
        <v>0</v>
      </c>
      <c r="J2859" s="139">
        <v>0</v>
      </c>
      <c r="K2859" s="140">
        <v>297699.99999999988</v>
      </c>
      <c r="L2859" s="140">
        <v>1623800.0000000005</v>
      </c>
      <c r="M2859" s="112">
        <v>0.61753548228967969</v>
      </c>
      <c r="N2859" s="139">
        <v>0</v>
      </c>
      <c r="O2859" s="51"/>
      <c r="P2859" s="51"/>
      <c r="Q2859" s="51"/>
      <c r="R2859" s="51"/>
      <c r="S2859" s="51"/>
      <c r="T2859" s="51"/>
      <c r="U2859" s="53"/>
      <c r="V2859" s="51"/>
      <c r="W2859" s="51"/>
      <c r="X2859" s="51"/>
      <c r="Y2859" s="51"/>
      <c r="Z2859" s="51"/>
      <c r="AA2859" s="51"/>
      <c r="AB2859" s="51"/>
      <c r="AC2859" s="51"/>
      <c r="AD2859" s="51"/>
      <c r="AE2859" s="51"/>
    </row>
    <row r="2860" spans="2:31">
      <c r="B2860" s="52">
        <v>0</v>
      </c>
      <c r="C2860" s="53"/>
      <c r="D2860" s="106">
        <v>2030</v>
      </c>
      <c r="E2860" s="141">
        <v>1002754.1161419823</v>
      </c>
      <c r="F2860" s="141">
        <v>323345.88385801809</v>
      </c>
      <c r="G2860" s="141">
        <v>0</v>
      </c>
      <c r="H2860" s="141">
        <v>0</v>
      </c>
      <c r="I2860" s="141">
        <v>0</v>
      </c>
      <c r="J2860" s="141">
        <v>0</v>
      </c>
      <c r="K2860" s="142">
        <v>297699.99999999988</v>
      </c>
      <c r="L2860" s="142">
        <v>1623800.0000000005</v>
      </c>
      <c r="M2860" s="112">
        <v>0.61753548228967969</v>
      </c>
      <c r="N2860" s="139">
        <v>0</v>
      </c>
      <c r="O2860" s="51"/>
      <c r="P2860" s="51"/>
      <c r="Q2860" s="51"/>
      <c r="R2860" s="51"/>
      <c r="S2860" s="51"/>
      <c r="T2860" s="51"/>
      <c r="U2860" s="53"/>
      <c r="V2860" s="51"/>
      <c r="W2860" s="51"/>
      <c r="X2860" s="51"/>
      <c r="Y2860" s="51"/>
      <c r="Z2860" s="51"/>
      <c r="AA2860" s="51"/>
      <c r="AB2860" s="51"/>
      <c r="AC2860" s="51"/>
      <c r="AD2860" s="51"/>
      <c r="AE2860" s="51"/>
    </row>
    <row r="2861" spans="2:31">
      <c r="M2861" s="112"/>
    </row>
  </sheetData>
  <pageMargins left="0.7" right="0.7" top="0.75" bottom="0.75" header="0.3" footer="0.3"/>
</worksheet>
</file>

<file path=xl/worksheets/sheet6.xml><?xml version="1.0" encoding="utf-8"?>
<worksheet xmlns="http://schemas.openxmlformats.org/spreadsheetml/2006/main" xmlns:r="http://schemas.openxmlformats.org/officeDocument/2006/relationships">
  <sheetPr codeName="Sheet9"/>
  <dimension ref="A1:AJ2298"/>
  <sheetViews>
    <sheetView workbookViewId="0">
      <selection sqref="A1:XFD1048576"/>
    </sheetView>
  </sheetViews>
  <sheetFormatPr defaultColWidth="8.75" defaultRowHeight="15"/>
  <cols>
    <col min="1" max="1" width="8.75" style="52" bestFit="1" customWidth="1"/>
    <col min="2" max="2" width="7.75" style="52" customWidth="1"/>
    <col min="3" max="3" width="4.75" style="53" customWidth="1"/>
    <col min="4" max="4" width="31" style="2" bestFit="1" customWidth="1"/>
    <col min="5" max="5" width="18" style="2" customWidth="1"/>
    <col min="6" max="6" width="36.375" style="2" customWidth="1"/>
    <col min="7" max="7" width="22.25" style="2" customWidth="1"/>
    <col min="8" max="8" width="13.25" style="51" customWidth="1"/>
    <col min="9" max="9" width="17.75" style="51" bestFit="1" customWidth="1"/>
    <col min="10" max="10" width="12.75" style="51" bestFit="1" customWidth="1"/>
    <col min="11" max="11" width="14.625" style="51" bestFit="1" customWidth="1"/>
    <col min="12" max="12" width="18.625" style="51" bestFit="1" customWidth="1"/>
    <col min="13" max="13" width="13.25" style="51" bestFit="1" customWidth="1"/>
    <col min="14" max="14" width="12.5" style="51" bestFit="1" customWidth="1"/>
    <col min="15" max="15" width="11.75" style="51" bestFit="1" customWidth="1"/>
    <col min="16" max="17" width="13.375" style="51" bestFit="1" customWidth="1"/>
    <col min="18" max="18" width="19.625" style="51" bestFit="1" customWidth="1"/>
    <col min="19" max="19" width="18.25" style="51" bestFit="1" customWidth="1"/>
    <col min="20" max="20" width="16.75" style="51" bestFit="1" customWidth="1"/>
    <col min="21" max="21" width="17.375" style="51" bestFit="1" customWidth="1"/>
    <col min="22" max="22" width="12.75" style="51" bestFit="1" customWidth="1"/>
    <col min="23" max="23" width="14.25" style="51" bestFit="1" customWidth="1"/>
    <col min="24" max="24" width="15" style="51" bestFit="1" customWidth="1"/>
    <col min="25" max="25" width="19.375" style="51" bestFit="1" customWidth="1"/>
    <col min="26" max="26" width="16.25" style="51" bestFit="1" customWidth="1"/>
    <col min="27" max="27" width="15" style="51" bestFit="1" customWidth="1"/>
    <col min="28" max="28" width="18.625" style="51" bestFit="1" customWidth="1"/>
    <col min="29" max="29" width="19.25" style="51" bestFit="1" customWidth="1"/>
    <col min="30" max="30" width="13.375" style="51" bestFit="1" customWidth="1"/>
    <col min="31" max="31" width="24.625" style="51" bestFit="1" customWidth="1"/>
    <col min="32" max="32" width="16.25" style="51" bestFit="1" customWidth="1"/>
    <col min="33" max="33" width="12.625" style="51" bestFit="1" customWidth="1"/>
    <col min="34" max="34" width="9.625" style="51" bestFit="1" customWidth="1"/>
    <col min="35" max="16384" width="8.75" style="2"/>
  </cols>
  <sheetData>
    <row r="1" spans="1:34" ht="15.75">
      <c r="A1" s="48" t="s">
        <v>35</v>
      </c>
      <c r="B1" s="49">
        <v>0</v>
      </c>
      <c r="C1" s="50"/>
    </row>
    <row r="2" spans="1:34" ht="15.75">
      <c r="D2" s="54" t="s">
        <v>160</v>
      </c>
      <c r="H2" s="2"/>
      <c r="I2" s="2"/>
      <c r="J2" s="2"/>
      <c r="K2" s="2"/>
    </row>
    <row r="3" spans="1:34">
      <c r="D3" s="55" t="s">
        <v>36</v>
      </c>
      <c r="E3" s="56" t="s">
        <v>161</v>
      </c>
      <c r="F3" s="56"/>
      <c r="G3" s="56"/>
      <c r="H3" s="56"/>
      <c r="I3" s="56"/>
      <c r="J3" s="56"/>
      <c r="K3" s="56"/>
    </row>
    <row r="4" spans="1:34">
      <c r="D4" s="57" t="s">
        <v>38</v>
      </c>
      <c r="E4" s="56" t="s">
        <v>162</v>
      </c>
      <c r="F4" s="56"/>
      <c r="G4" s="56"/>
      <c r="H4" s="56"/>
      <c r="I4" s="56"/>
      <c r="J4" s="56"/>
      <c r="K4" s="56"/>
    </row>
    <row r="5" spans="1:34">
      <c r="D5" s="57" t="s">
        <v>40</v>
      </c>
      <c r="E5" s="58">
        <v>41562</v>
      </c>
      <c r="F5" s="56"/>
      <c r="G5" s="56"/>
      <c r="H5" s="56"/>
      <c r="I5" s="56"/>
      <c r="J5" s="56"/>
      <c r="K5" s="56"/>
    </row>
    <row r="6" spans="1:34">
      <c r="D6" s="59" t="s">
        <v>41</v>
      </c>
      <c r="E6" s="56"/>
      <c r="F6" s="56"/>
      <c r="G6" s="56"/>
      <c r="H6" s="56"/>
      <c r="I6" s="56"/>
      <c r="J6" s="56"/>
      <c r="K6" s="56"/>
    </row>
    <row r="8" spans="1:34">
      <c r="E8" s="143" t="s">
        <v>163</v>
      </c>
      <c r="F8" s="143"/>
      <c r="G8" s="143"/>
    </row>
    <row r="9" spans="1:34" ht="15.75">
      <c r="D9" s="54" t="s">
        <v>43</v>
      </c>
    </row>
    <row r="10" spans="1:34" ht="15.75">
      <c r="D10" s="60" t="s">
        <v>45</v>
      </c>
      <c r="E10" s="60" t="s">
        <v>46</v>
      </c>
      <c r="F10" s="60" t="s">
        <v>47</v>
      </c>
      <c r="G10" s="60" t="s">
        <v>47</v>
      </c>
      <c r="H10" s="61" t="s">
        <v>48</v>
      </c>
      <c r="I10" s="61" t="s">
        <v>49</v>
      </c>
      <c r="J10" s="61" t="s">
        <v>50</v>
      </c>
      <c r="K10" s="61" t="s">
        <v>51</v>
      </c>
      <c r="L10" s="61" t="s">
        <v>52</v>
      </c>
      <c r="M10" s="61" t="s">
        <v>53</v>
      </c>
      <c r="N10" s="61" t="s">
        <v>54</v>
      </c>
      <c r="O10" s="61" t="s">
        <v>55</v>
      </c>
      <c r="P10" s="61" t="s">
        <v>56</v>
      </c>
      <c r="Q10" s="61" t="s">
        <v>57</v>
      </c>
      <c r="R10" s="61" t="s">
        <v>58</v>
      </c>
      <c r="S10" s="61" t="s">
        <v>59</v>
      </c>
      <c r="T10" s="61" t="s">
        <v>60</v>
      </c>
      <c r="U10" s="61" t="s">
        <v>61</v>
      </c>
      <c r="V10" s="61" t="s">
        <v>62</v>
      </c>
      <c r="W10" s="61" t="s">
        <v>63</v>
      </c>
      <c r="X10" s="61" t="s">
        <v>64</v>
      </c>
      <c r="Y10" s="61" t="s">
        <v>65</v>
      </c>
      <c r="Z10" s="61" t="s">
        <v>66</v>
      </c>
      <c r="AA10" s="61" t="s">
        <v>67</v>
      </c>
      <c r="AB10" s="61" t="s">
        <v>68</v>
      </c>
      <c r="AC10" s="61" t="s">
        <v>69</v>
      </c>
      <c r="AD10" s="61" t="s">
        <v>70</v>
      </c>
      <c r="AE10" s="61" t="s">
        <v>71</v>
      </c>
      <c r="AF10" s="61" t="s">
        <v>72</v>
      </c>
      <c r="AG10" s="61" t="s">
        <v>73</v>
      </c>
      <c r="AH10" s="61" t="s">
        <v>74</v>
      </c>
    </row>
    <row r="11" spans="1:34">
      <c r="A11" s="52">
        <v>0</v>
      </c>
      <c r="D11" s="62">
        <v>2007</v>
      </c>
      <c r="E11" s="62">
        <v>1</v>
      </c>
      <c r="F11" s="62">
        <v>2007</v>
      </c>
      <c r="G11" s="62">
        <v>2007</v>
      </c>
      <c r="H11" s="63">
        <v>0</v>
      </c>
      <c r="I11" s="63">
        <v>0</v>
      </c>
      <c r="J11" s="63">
        <v>0</v>
      </c>
      <c r="K11" s="63">
        <v>0</v>
      </c>
      <c r="L11" s="63">
        <v>0</v>
      </c>
      <c r="M11" s="63">
        <v>0</v>
      </c>
      <c r="N11" s="63">
        <v>0</v>
      </c>
      <c r="O11" s="63">
        <v>0</v>
      </c>
      <c r="P11" s="63">
        <v>0</v>
      </c>
      <c r="Q11" s="63">
        <v>0</v>
      </c>
      <c r="R11" s="63">
        <v>0</v>
      </c>
      <c r="S11" s="63">
        <v>0</v>
      </c>
      <c r="T11" s="63">
        <v>0</v>
      </c>
      <c r="U11" s="63">
        <v>0</v>
      </c>
      <c r="V11" s="63">
        <v>0</v>
      </c>
      <c r="W11" s="63">
        <v>0</v>
      </c>
      <c r="X11" s="63">
        <v>0</v>
      </c>
      <c r="Y11" s="63">
        <v>0</v>
      </c>
      <c r="Z11" s="63">
        <v>0</v>
      </c>
      <c r="AA11" s="63">
        <v>0</v>
      </c>
      <c r="AB11" s="63">
        <v>0</v>
      </c>
      <c r="AC11" s="63">
        <v>0</v>
      </c>
      <c r="AD11" s="63">
        <v>0</v>
      </c>
      <c r="AE11" s="63">
        <v>0</v>
      </c>
      <c r="AF11" s="63">
        <v>0</v>
      </c>
      <c r="AG11" s="63">
        <v>0</v>
      </c>
      <c r="AH11" s="43">
        <v>0</v>
      </c>
    </row>
    <row r="12" spans="1:34">
      <c r="A12" s="52">
        <v>0</v>
      </c>
      <c r="D12" s="62">
        <v>2007</v>
      </c>
      <c r="E12" s="62">
        <v>2</v>
      </c>
      <c r="F12" s="62">
        <v>2007</v>
      </c>
      <c r="G12" s="62">
        <v>2007</v>
      </c>
      <c r="H12" s="63">
        <v>0</v>
      </c>
      <c r="I12" s="63">
        <v>0</v>
      </c>
      <c r="J12" s="63">
        <v>0</v>
      </c>
      <c r="K12" s="63">
        <v>0</v>
      </c>
      <c r="L12" s="63">
        <v>0</v>
      </c>
      <c r="M12" s="63">
        <v>0</v>
      </c>
      <c r="N12" s="63">
        <v>0</v>
      </c>
      <c r="O12" s="63">
        <v>0</v>
      </c>
      <c r="P12" s="63">
        <v>0</v>
      </c>
      <c r="Q12" s="63">
        <v>0</v>
      </c>
      <c r="R12" s="63">
        <v>0</v>
      </c>
      <c r="S12" s="63">
        <v>0</v>
      </c>
      <c r="T12" s="63">
        <v>0</v>
      </c>
      <c r="U12" s="63">
        <v>0</v>
      </c>
      <c r="V12" s="63">
        <v>0</v>
      </c>
      <c r="W12" s="63">
        <v>0</v>
      </c>
      <c r="X12" s="63">
        <v>0</v>
      </c>
      <c r="Y12" s="63">
        <v>0</v>
      </c>
      <c r="Z12" s="63">
        <v>0</v>
      </c>
      <c r="AA12" s="63">
        <v>0</v>
      </c>
      <c r="AB12" s="63">
        <v>0</v>
      </c>
      <c r="AC12" s="63">
        <v>0</v>
      </c>
      <c r="AD12" s="63">
        <v>0</v>
      </c>
      <c r="AE12" s="63">
        <v>0</v>
      </c>
      <c r="AF12" s="63">
        <v>0</v>
      </c>
      <c r="AG12" s="63">
        <v>0</v>
      </c>
      <c r="AH12" s="43">
        <v>0</v>
      </c>
    </row>
    <row r="13" spans="1:34">
      <c r="A13" s="52">
        <v>0</v>
      </c>
      <c r="D13" s="62">
        <v>2007</v>
      </c>
      <c r="E13" s="62">
        <v>3</v>
      </c>
      <c r="F13" s="62">
        <v>2007</v>
      </c>
      <c r="G13" s="62">
        <v>2007</v>
      </c>
      <c r="H13" s="63">
        <v>0</v>
      </c>
      <c r="I13" s="63">
        <v>0</v>
      </c>
      <c r="J13" s="63">
        <v>0</v>
      </c>
      <c r="K13" s="63">
        <v>0</v>
      </c>
      <c r="L13" s="63">
        <v>0</v>
      </c>
      <c r="M13" s="63">
        <v>0</v>
      </c>
      <c r="N13" s="63">
        <v>0</v>
      </c>
      <c r="O13" s="63">
        <v>0</v>
      </c>
      <c r="P13" s="63">
        <v>0</v>
      </c>
      <c r="Q13" s="63">
        <v>0</v>
      </c>
      <c r="R13" s="63">
        <v>0</v>
      </c>
      <c r="S13" s="63">
        <v>0</v>
      </c>
      <c r="T13" s="63">
        <v>0</v>
      </c>
      <c r="U13" s="63">
        <v>0</v>
      </c>
      <c r="V13" s="63">
        <v>0</v>
      </c>
      <c r="W13" s="63">
        <v>0</v>
      </c>
      <c r="X13" s="63">
        <v>0</v>
      </c>
      <c r="Y13" s="63">
        <v>0</v>
      </c>
      <c r="Z13" s="63">
        <v>0</v>
      </c>
      <c r="AA13" s="63">
        <v>0</v>
      </c>
      <c r="AB13" s="63">
        <v>0</v>
      </c>
      <c r="AC13" s="63">
        <v>0</v>
      </c>
      <c r="AD13" s="63">
        <v>0</v>
      </c>
      <c r="AE13" s="63">
        <v>0</v>
      </c>
      <c r="AF13" s="63">
        <v>0</v>
      </c>
      <c r="AG13" s="63">
        <v>0</v>
      </c>
      <c r="AH13" s="43">
        <v>0</v>
      </c>
    </row>
    <row r="14" spans="1:34">
      <c r="A14" s="52">
        <v>0</v>
      </c>
      <c r="D14" s="62">
        <v>2007</v>
      </c>
      <c r="E14" s="62">
        <v>4</v>
      </c>
      <c r="F14" s="62">
        <v>2007</v>
      </c>
      <c r="G14" s="62">
        <v>2007</v>
      </c>
      <c r="H14" s="63">
        <v>0</v>
      </c>
      <c r="I14" s="63">
        <v>0</v>
      </c>
      <c r="J14" s="63">
        <v>0</v>
      </c>
      <c r="K14" s="63">
        <v>0</v>
      </c>
      <c r="L14" s="63">
        <v>0</v>
      </c>
      <c r="M14" s="63">
        <v>0</v>
      </c>
      <c r="N14" s="63">
        <v>0</v>
      </c>
      <c r="O14" s="63">
        <v>0</v>
      </c>
      <c r="P14" s="63">
        <v>0</v>
      </c>
      <c r="Q14" s="63">
        <v>0</v>
      </c>
      <c r="R14" s="63">
        <v>0</v>
      </c>
      <c r="S14" s="63">
        <v>0</v>
      </c>
      <c r="T14" s="63">
        <v>0</v>
      </c>
      <c r="U14" s="63">
        <v>0</v>
      </c>
      <c r="V14" s="63">
        <v>0</v>
      </c>
      <c r="W14" s="63">
        <v>0</v>
      </c>
      <c r="X14" s="63">
        <v>0</v>
      </c>
      <c r="Y14" s="63">
        <v>0</v>
      </c>
      <c r="Z14" s="63">
        <v>0</v>
      </c>
      <c r="AA14" s="63">
        <v>0</v>
      </c>
      <c r="AB14" s="63">
        <v>0</v>
      </c>
      <c r="AC14" s="63">
        <v>0</v>
      </c>
      <c r="AD14" s="63">
        <v>0</v>
      </c>
      <c r="AE14" s="63">
        <v>0</v>
      </c>
      <c r="AF14" s="63">
        <v>0</v>
      </c>
      <c r="AG14" s="63">
        <v>0</v>
      </c>
      <c r="AH14" s="43">
        <v>0</v>
      </c>
    </row>
    <row r="15" spans="1:34">
      <c r="A15" s="52">
        <v>0</v>
      </c>
      <c r="D15" s="62">
        <v>2007</v>
      </c>
      <c r="E15" s="62">
        <v>5</v>
      </c>
      <c r="F15" s="62">
        <v>2008</v>
      </c>
      <c r="G15" s="62">
        <v>2008</v>
      </c>
      <c r="H15" s="63">
        <v>0</v>
      </c>
      <c r="I15" s="63">
        <v>0</v>
      </c>
      <c r="J15" s="63">
        <v>0</v>
      </c>
      <c r="K15" s="63">
        <v>0</v>
      </c>
      <c r="L15" s="63">
        <v>0</v>
      </c>
      <c r="M15" s="63">
        <v>0</v>
      </c>
      <c r="N15" s="63">
        <v>0</v>
      </c>
      <c r="O15" s="63">
        <v>0</v>
      </c>
      <c r="P15" s="63">
        <v>0</v>
      </c>
      <c r="Q15" s="63">
        <v>0</v>
      </c>
      <c r="R15" s="63">
        <v>0</v>
      </c>
      <c r="S15" s="63">
        <v>0</v>
      </c>
      <c r="T15" s="63">
        <v>0</v>
      </c>
      <c r="U15" s="63">
        <v>0</v>
      </c>
      <c r="V15" s="63">
        <v>0</v>
      </c>
      <c r="W15" s="63">
        <v>0</v>
      </c>
      <c r="X15" s="63">
        <v>0</v>
      </c>
      <c r="Y15" s="63">
        <v>0</v>
      </c>
      <c r="Z15" s="63">
        <v>0</v>
      </c>
      <c r="AA15" s="63">
        <v>0</v>
      </c>
      <c r="AB15" s="63">
        <v>0</v>
      </c>
      <c r="AC15" s="63">
        <v>0</v>
      </c>
      <c r="AD15" s="63">
        <v>0</v>
      </c>
      <c r="AE15" s="63">
        <v>0</v>
      </c>
      <c r="AF15" s="63">
        <v>0</v>
      </c>
      <c r="AG15" s="63">
        <v>0</v>
      </c>
      <c r="AH15" s="43">
        <v>0</v>
      </c>
    </row>
    <row r="16" spans="1:34">
      <c r="A16" s="52">
        <v>0</v>
      </c>
      <c r="D16" s="62">
        <v>2007</v>
      </c>
      <c r="E16" s="62">
        <v>6</v>
      </c>
      <c r="F16" s="62">
        <v>2008</v>
      </c>
      <c r="G16" s="62">
        <v>2008</v>
      </c>
      <c r="H16" s="63">
        <v>0</v>
      </c>
      <c r="I16" s="63">
        <v>0</v>
      </c>
      <c r="J16" s="63">
        <v>0</v>
      </c>
      <c r="K16" s="63">
        <v>0</v>
      </c>
      <c r="L16" s="63">
        <v>0</v>
      </c>
      <c r="M16" s="63">
        <v>0</v>
      </c>
      <c r="N16" s="63">
        <v>0</v>
      </c>
      <c r="O16" s="63">
        <v>0</v>
      </c>
      <c r="P16" s="63">
        <v>0</v>
      </c>
      <c r="Q16" s="63">
        <v>0</v>
      </c>
      <c r="R16" s="63">
        <v>0</v>
      </c>
      <c r="S16" s="63">
        <v>0</v>
      </c>
      <c r="T16" s="63">
        <v>0</v>
      </c>
      <c r="U16" s="63">
        <v>0</v>
      </c>
      <c r="V16" s="63">
        <v>0</v>
      </c>
      <c r="W16" s="63">
        <v>0</v>
      </c>
      <c r="X16" s="63">
        <v>0</v>
      </c>
      <c r="Y16" s="63">
        <v>0</v>
      </c>
      <c r="Z16" s="63">
        <v>0</v>
      </c>
      <c r="AA16" s="63">
        <v>0</v>
      </c>
      <c r="AB16" s="63">
        <v>0</v>
      </c>
      <c r="AC16" s="63">
        <v>0</v>
      </c>
      <c r="AD16" s="63">
        <v>0</v>
      </c>
      <c r="AE16" s="63">
        <v>0</v>
      </c>
      <c r="AF16" s="63">
        <v>0</v>
      </c>
      <c r="AG16" s="63">
        <v>0</v>
      </c>
      <c r="AH16" s="43">
        <v>0</v>
      </c>
    </row>
    <row r="17" spans="1:34">
      <c r="A17" s="52">
        <v>0</v>
      </c>
      <c r="D17" s="62">
        <v>2007</v>
      </c>
      <c r="E17" s="62">
        <v>7</v>
      </c>
      <c r="F17" s="62">
        <v>2008</v>
      </c>
      <c r="G17" s="62">
        <v>2008</v>
      </c>
      <c r="H17" s="63">
        <v>0</v>
      </c>
      <c r="I17" s="63">
        <v>0</v>
      </c>
      <c r="J17" s="63">
        <v>0</v>
      </c>
      <c r="K17" s="63">
        <v>0</v>
      </c>
      <c r="L17" s="63">
        <v>0</v>
      </c>
      <c r="M17" s="63">
        <v>0</v>
      </c>
      <c r="N17" s="63">
        <v>0</v>
      </c>
      <c r="O17" s="63">
        <v>0</v>
      </c>
      <c r="P17" s="63">
        <v>0</v>
      </c>
      <c r="Q17" s="63">
        <v>0</v>
      </c>
      <c r="R17" s="63">
        <v>0</v>
      </c>
      <c r="S17" s="63">
        <v>0</v>
      </c>
      <c r="T17" s="63">
        <v>0</v>
      </c>
      <c r="U17" s="63">
        <v>0</v>
      </c>
      <c r="V17" s="63">
        <v>0</v>
      </c>
      <c r="W17" s="63">
        <v>0</v>
      </c>
      <c r="X17" s="63">
        <v>0</v>
      </c>
      <c r="Y17" s="63">
        <v>0</v>
      </c>
      <c r="Z17" s="63">
        <v>0</v>
      </c>
      <c r="AA17" s="63">
        <v>0</v>
      </c>
      <c r="AB17" s="63">
        <v>0</v>
      </c>
      <c r="AC17" s="63">
        <v>0</v>
      </c>
      <c r="AD17" s="63">
        <v>0</v>
      </c>
      <c r="AE17" s="63">
        <v>0</v>
      </c>
      <c r="AF17" s="63">
        <v>0</v>
      </c>
      <c r="AG17" s="63">
        <v>0</v>
      </c>
      <c r="AH17" s="43">
        <v>0</v>
      </c>
    </row>
    <row r="18" spans="1:34">
      <c r="A18" s="52">
        <v>0</v>
      </c>
      <c r="D18" s="62">
        <v>2007</v>
      </c>
      <c r="E18" s="62">
        <v>8</v>
      </c>
      <c r="F18" s="62">
        <v>2008</v>
      </c>
      <c r="G18" s="62">
        <v>2008</v>
      </c>
      <c r="H18" s="63">
        <v>0</v>
      </c>
      <c r="I18" s="63">
        <v>0</v>
      </c>
      <c r="J18" s="63">
        <v>0</v>
      </c>
      <c r="K18" s="63">
        <v>0</v>
      </c>
      <c r="L18" s="63">
        <v>0</v>
      </c>
      <c r="M18" s="63">
        <v>0</v>
      </c>
      <c r="N18" s="63">
        <v>0</v>
      </c>
      <c r="O18" s="63">
        <v>0</v>
      </c>
      <c r="P18" s="63">
        <v>0</v>
      </c>
      <c r="Q18" s="63">
        <v>0</v>
      </c>
      <c r="R18" s="63">
        <v>0</v>
      </c>
      <c r="S18" s="63">
        <v>0</v>
      </c>
      <c r="T18" s="63">
        <v>0</v>
      </c>
      <c r="U18" s="63">
        <v>0</v>
      </c>
      <c r="V18" s="63">
        <v>0</v>
      </c>
      <c r="W18" s="63">
        <v>0</v>
      </c>
      <c r="X18" s="63">
        <v>0</v>
      </c>
      <c r="Y18" s="63">
        <v>0</v>
      </c>
      <c r="Z18" s="63">
        <v>0</v>
      </c>
      <c r="AA18" s="63">
        <v>0</v>
      </c>
      <c r="AB18" s="63">
        <v>0</v>
      </c>
      <c r="AC18" s="63">
        <v>0</v>
      </c>
      <c r="AD18" s="63">
        <v>0</v>
      </c>
      <c r="AE18" s="63">
        <v>0</v>
      </c>
      <c r="AF18" s="63">
        <v>0</v>
      </c>
      <c r="AG18" s="63">
        <v>0</v>
      </c>
      <c r="AH18" s="43">
        <v>0</v>
      </c>
    </row>
    <row r="19" spans="1:34">
      <c r="A19" s="52">
        <v>0</v>
      </c>
      <c r="D19" s="62">
        <v>2007</v>
      </c>
      <c r="E19" s="62">
        <v>9</v>
      </c>
      <c r="F19" s="62">
        <v>2008</v>
      </c>
      <c r="G19" s="62">
        <v>2008</v>
      </c>
      <c r="H19" s="63">
        <v>0</v>
      </c>
      <c r="I19" s="63">
        <v>0</v>
      </c>
      <c r="J19" s="63">
        <v>0</v>
      </c>
      <c r="K19" s="63">
        <v>0</v>
      </c>
      <c r="L19" s="63">
        <v>0</v>
      </c>
      <c r="M19" s="63">
        <v>0</v>
      </c>
      <c r="N19" s="63">
        <v>0</v>
      </c>
      <c r="O19" s="63">
        <v>0</v>
      </c>
      <c r="P19" s="63">
        <v>0</v>
      </c>
      <c r="Q19" s="63">
        <v>0</v>
      </c>
      <c r="R19" s="63">
        <v>0</v>
      </c>
      <c r="S19" s="63">
        <v>0</v>
      </c>
      <c r="T19" s="63">
        <v>0</v>
      </c>
      <c r="U19" s="63">
        <v>0</v>
      </c>
      <c r="V19" s="63">
        <v>0</v>
      </c>
      <c r="W19" s="63">
        <v>0</v>
      </c>
      <c r="X19" s="63">
        <v>0</v>
      </c>
      <c r="Y19" s="63">
        <v>0</v>
      </c>
      <c r="Z19" s="63">
        <v>0</v>
      </c>
      <c r="AA19" s="63">
        <v>0</v>
      </c>
      <c r="AB19" s="63">
        <v>0</v>
      </c>
      <c r="AC19" s="63">
        <v>0</v>
      </c>
      <c r="AD19" s="63">
        <v>0</v>
      </c>
      <c r="AE19" s="63">
        <v>0</v>
      </c>
      <c r="AF19" s="63">
        <v>0</v>
      </c>
      <c r="AG19" s="63">
        <v>0</v>
      </c>
      <c r="AH19" s="43">
        <v>0</v>
      </c>
    </row>
    <row r="20" spans="1:34">
      <c r="A20" s="52">
        <v>0</v>
      </c>
      <c r="D20" s="62">
        <v>2007</v>
      </c>
      <c r="E20" s="62">
        <v>10</v>
      </c>
      <c r="F20" s="62">
        <v>2008</v>
      </c>
      <c r="G20" s="62">
        <v>2008</v>
      </c>
      <c r="H20" s="63">
        <v>0</v>
      </c>
      <c r="I20" s="63">
        <v>0</v>
      </c>
      <c r="J20" s="63">
        <v>0</v>
      </c>
      <c r="K20" s="63">
        <v>0</v>
      </c>
      <c r="L20" s="63">
        <v>0</v>
      </c>
      <c r="M20" s="63">
        <v>0</v>
      </c>
      <c r="N20" s="63">
        <v>0</v>
      </c>
      <c r="O20" s="63">
        <v>0</v>
      </c>
      <c r="P20" s="63">
        <v>0</v>
      </c>
      <c r="Q20" s="63">
        <v>0</v>
      </c>
      <c r="R20" s="63">
        <v>0</v>
      </c>
      <c r="S20" s="63">
        <v>0</v>
      </c>
      <c r="T20" s="63">
        <v>0</v>
      </c>
      <c r="U20" s="63">
        <v>0</v>
      </c>
      <c r="V20" s="63">
        <v>0</v>
      </c>
      <c r="W20" s="63">
        <v>0</v>
      </c>
      <c r="X20" s="63">
        <v>0</v>
      </c>
      <c r="Y20" s="63">
        <v>0</v>
      </c>
      <c r="Z20" s="63">
        <v>0</v>
      </c>
      <c r="AA20" s="63">
        <v>0</v>
      </c>
      <c r="AB20" s="63">
        <v>0</v>
      </c>
      <c r="AC20" s="63">
        <v>0</v>
      </c>
      <c r="AD20" s="63">
        <v>0</v>
      </c>
      <c r="AE20" s="63">
        <v>0</v>
      </c>
      <c r="AF20" s="63">
        <v>0</v>
      </c>
      <c r="AG20" s="63">
        <v>0</v>
      </c>
      <c r="AH20" s="43">
        <v>0</v>
      </c>
    </row>
    <row r="21" spans="1:34">
      <c r="A21" s="52">
        <v>0</v>
      </c>
      <c r="D21" s="62">
        <v>2007</v>
      </c>
      <c r="E21" s="62">
        <v>11</v>
      </c>
      <c r="F21" s="62">
        <v>2008</v>
      </c>
      <c r="G21" s="62">
        <v>2008</v>
      </c>
      <c r="H21" s="63">
        <v>0</v>
      </c>
      <c r="I21" s="63">
        <v>0</v>
      </c>
      <c r="J21" s="63">
        <v>0</v>
      </c>
      <c r="K21" s="63">
        <v>0</v>
      </c>
      <c r="L21" s="63">
        <v>0</v>
      </c>
      <c r="M21" s="63">
        <v>0</v>
      </c>
      <c r="N21" s="63">
        <v>0</v>
      </c>
      <c r="O21" s="63">
        <v>0</v>
      </c>
      <c r="P21" s="63">
        <v>0</v>
      </c>
      <c r="Q21" s="63">
        <v>0</v>
      </c>
      <c r="R21" s="63">
        <v>0</v>
      </c>
      <c r="S21" s="63">
        <v>0</v>
      </c>
      <c r="T21" s="63">
        <v>0</v>
      </c>
      <c r="U21" s="63">
        <v>0</v>
      </c>
      <c r="V21" s="63">
        <v>0</v>
      </c>
      <c r="W21" s="63">
        <v>0</v>
      </c>
      <c r="X21" s="63">
        <v>0</v>
      </c>
      <c r="Y21" s="63">
        <v>0</v>
      </c>
      <c r="Z21" s="63">
        <v>0</v>
      </c>
      <c r="AA21" s="63">
        <v>0</v>
      </c>
      <c r="AB21" s="63">
        <v>0</v>
      </c>
      <c r="AC21" s="63">
        <v>0</v>
      </c>
      <c r="AD21" s="63">
        <v>0</v>
      </c>
      <c r="AE21" s="63">
        <v>0</v>
      </c>
      <c r="AF21" s="63">
        <v>0</v>
      </c>
      <c r="AG21" s="63">
        <v>0</v>
      </c>
      <c r="AH21" s="43">
        <v>0</v>
      </c>
    </row>
    <row r="22" spans="1:34">
      <c r="A22" s="52">
        <v>0</v>
      </c>
      <c r="D22" s="62">
        <v>2007</v>
      </c>
      <c r="E22" s="62">
        <v>12</v>
      </c>
      <c r="F22" s="62">
        <v>2008</v>
      </c>
      <c r="G22" s="62">
        <v>2008</v>
      </c>
      <c r="H22" s="63">
        <v>0</v>
      </c>
      <c r="I22" s="63">
        <v>0</v>
      </c>
      <c r="J22" s="63">
        <v>0</v>
      </c>
      <c r="K22" s="63">
        <v>0</v>
      </c>
      <c r="L22" s="63">
        <v>0</v>
      </c>
      <c r="M22" s="63">
        <v>0</v>
      </c>
      <c r="N22" s="63">
        <v>0</v>
      </c>
      <c r="O22" s="63">
        <v>0</v>
      </c>
      <c r="P22" s="63">
        <v>0</v>
      </c>
      <c r="Q22" s="63">
        <v>0</v>
      </c>
      <c r="R22" s="63">
        <v>0</v>
      </c>
      <c r="S22" s="63">
        <v>0</v>
      </c>
      <c r="T22" s="63">
        <v>0</v>
      </c>
      <c r="U22" s="63">
        <v>0</v>
      </c>
      <c r="V22" s="63">
        <v>0</v>
      </c>
      <c r="W22" s="63">
        <v>0</v>
      </c>
      <c r="X22" s="63">
        <v>0</v>
      </c>
      <c r="Y22" s="63">
        <v>0</v>
      </c>
      <c r="Z22" s="63">
        <v>0</v>
      </c>
      <c r="AA22" s="63">
        <v>0</v>
      </c>
      <c r="AB22" s="63">
        <v>0</v>
      </c>
      <c r="AC22" s="63">
        <v>0</v>
      </c>
      <c r="AD22" s="63">
        <v>0</v>
      </c>
      <c r="AE22" s="63">
        <v>0</v>
      </c>
      <c r="AF22" s="63">
        <v>0</v>
      </c>
      <c r="AG22" s="63">
        <v>0</v>
      </c>
      <c r="AH22" s="43">
        <v>0</v>
      </c>
    </row>
    <row r="23" spans="1:34">
      <c r="A23" s="52">
        <v>0</v>
      </c>
      <c r="D23" s="62">
        <v>2008</v>
      </c>
      <c r="E23" s="62">
        <v>1</v>
      </c>
      <c r="F23" s="62">
        <v>2008</v>
      </c>
      <c r="G23" s="62">
        <v>2008</v>
      </c>
      <c r="H23" s="63">
        <v>0</v>
      </c>
      <c r="I23" s="63">
        <v>0</v>
      </c>
      <c r="J23" s="63">
        <v>0</v>
      </c>
      <c r="K23" s="63">
        <v>0</v>
      </c>
      <c r="L23" s="63">
        <v>0</v>
      </c>
      <c r="M23" s="63">
        <v>0</v>
      </c>
      <c r="N23" s="63">
        <v>0</v>
      </c>
      <c r="O23" s="63">
        <v>0</v>
      </c>
      <c r="P23" s="63">
        <v>0</v>
      </c>
      <c r="Q23" s="63">
        <v>0</v>
      </c>
      <c r="R23" s="63">
        <v>0</v>
      </c>
      <c r="S23" s="63">
        <v>0</v>
      </c>
      <c r="T23" s="63">
        <v>0</v>
      </c>
      <c r="U23" s="63">
        <v>0</v>
      </c>
      <c r="V23" s="63">
        <v>0</v>
      </c>
      <c r="W23" s="63">
        <v>0</v>
      </c>
      <c r="X23" s="63">
        <v>0</v>
      </c>
      <c r="Y23" s="63">
        <v>0</v>
      </c>
      <c r="Z23" s="63">
        <v>0</v>
      </c>
      <c r="AA23" s="63">
        <v>0</v>
      </c>
      <c r="AB23" s="63">
        <v>0</v>
      </c>
      <c r="AC23" s="63">
        <v>0</v>
      </c>
      <c r="AD23" s="63">
        <v>0</v>
      </c>
      <c r="AE23" s="63">
        <v>0</v>
      </c>
      <c r="AF23" s="63">
        <v>0</v>
      </c>
      <c r="AG23" s="63">
        <v>0</v>
      </c>
      <c r="AH23" s="43">
        <v>0</v>
      </c>
    </row>
    <row r="24" spans="1:34">
      <c r="A24" s="52">
        <v>0</v>
      </c>
      <c r="D24" s="62">
        <v>2008</v>
      </c>
      <c r="E24" s="62">
        <v>2</v>
      </c>
      <c r="F24" s="62">
        <v>2008</v>
      </c>
      <c r="G24" s="62">
        <v>2008</v>
      </c>
      <c r="H24" s="63">
        <v>0</v>
      </c>
      <c r="I24" s="63">
        <v>0</v>
      </c>
      <c r="J24" s="63">
        <v>0</v>
      </c>
      <c r="K24" s="63">
        <v>0</v>
      </c>
      <c r="L24" s="63">
        <v>0</v>
      </c>
      <c r="M24" s="63">
        <v>0</v>
      </c>
      <c r="N24" s="63">
        <v>0</v>
      </c>
      <c r="O24" s="63">
        <v>0</v>
      </c>
      <c r="P24" s="63">
        <v>0</v>
      </c>
      <c r="Q24" s="63">
        <v>0</v>
      </c>
      <c r="R24" s="63">
        <v>0</v>
      </c>
      <c r="S24" s="63">
        <v>0</v>
      </c>
      <c r="T24" s="63">
        <v>0</v>
      </c>
      <c r="U24" s="63">
        <v>0</v>
      </c>
      <c r="V24" s="63">
        <v>0</v>
      </c>
      <c r="W24" s="63">
        <v>0</v>
      </c>
      <c r="X24" s="63">
        <v>0</v>
      </c>
      <c r="Y24" s="63">
        <v>0</v>
      </c>
      <c r="Z24" s="63">
        <v>0</v>
      </c>
      <c r="AA24" s="63">
        <v>0</v>
      </c>
      <c r="AB24" s="63">
        <v>0</v>
      </c>
      <c r="AC24" s="63">
        <v>0</v>
      </c>
      <c r="AD24" s="63">
        <v>0</v>
      </c>
      <c r="AE24" s="63">
        <v>0</v>
      </c>
      <c r="AF24" s="63">
        <v>0</v>
      </c>
      <c r="AG24" s="63">
        <v>0</v>
      </c>
      <c r="AH24" s="43">
        <v>0</v>
      </c>
    </row>
    <row r="25" spans="1:34">
      <c r="A25" s="52">
        <v>0</v>
      </c>
      <c r="D25" s="62">
        <v>2008</v>
      </c>
      <c r="E25" s="62">
        <v>3</v>
      </c>
      <c r="F25" s="62">
        <v>2008</v>
      </c>
      <c r="G25" s="62">
        <v>2008</v>
      </c>
      <c r="H25" s="63">
        <v>0</v>
      </c>
      <c r="I25" s="63">
        <v>0</v>
      </c>
      <c r="J25" s="63">
        <v>0</v>
      </c>
      <c r="K25" s="63">
        <v>0</v>
      </c>
      <c r="L25" s="63">
        <v>0</v>
      </c>
      <c r="M25" s="63">
        <v>0</v>
      </c>
      <c r="N25" s="63">
        <v>0</v>
      </c>
      <c r="O25" s="63">
        <v>0</v>
      </c>
      <c r="P25" s="63">
        <v>0</v>
      </c>
      <c r="Q25" s="63">
        <v>0</v>
      </c>
      <c r="R25" s="63">
        <v>0</v>
      </c>
      <c r="S25" s="63">
        <v>0</v>
      </c>
      <c r="T25" s="63">
        <v>0</v>
      </c>
      <c r="U25" s="63">
        <v>0</v>
      </c>
      <c r="V25" s="63">
        <v>0</v>
      </c>
      <c r="W25" s="63">
        <v>0</v>
      </c>
      <c r="X25" s="63">
        <v>0</v>
      </c>
      <c r="Y25" s="63">
        <v>0</v>
      </c>
      <c r="Z25" s="63">
        <v>0</v>
      </c>
      <c r="AA25" s="63">
        <v>0</v>
      </c>
      <c r="AB25" s="63">
        <v>0</v>
      </c>
      <c r="AC25" s="63">
        <v>0</v>
      </c>
      <c r="AD25" s="63">
        <v>0</v>
      </c>
      <c r="AE25" s="63">
        <v>0</v>
      </c>
      <c r="AF25" s="63">
        <v>0</v>
      </c>
      <c r="AG25" s="63">
        <v>0</v>
      </c>
      <c r="AH25" s="43">
        <v>0</v>
      </c>
    </row>
    <row r="26" spans="1:34">
      <c r="A26" s="52">
        <v>0</v>
      </c>
      <c r="D26" s="62">
        <v>2008</v>
      </c>
      <c r="E26" s="62">
        <v>4</v>
      </c>
      <c r="F26" s="62">
        <v>2008</v>
      </c>
      <c r="G26" s="62">
        <v>2008</v>
      </c>
      <c r="H26" s="63">
        <v>0</v>
      </c>
      <c r="I26" s="63">
        <v>0</v>
      </c>
      <c r="J26" s="63">
        <v>0</v>
      </c>
      <c r="K26" s="63">
        <v>0</v>
      </c>
      <c r="L26" s="63">
        <v>0</v>
      </c>
      <c r="M26" s="63">
        <v>0</v>
      </c>
      <c r="N26" s="63">
        <v>0</v>
      </c>
      <c r="O26" s="63">
        <v>0</v>
      </c>
      <c r="P26" s="63">
        <v>0</v>
      </c>
      <c r="Q26" s="63">
        <v>0</v>
      </c>
      <c r="R26" s="63">
        <v>0</v>
      </c>
      <c r="S26" s="63">
        <v>0</v>
      </c>
      <c r="T26" s="63">
        <v>0</v>
      </c>
      <c r="U26" s="63">
        <v>0</v>
      </c>
      <c r="V26" s="63">
        <v>0</v>
      </c>
      <c r="W26" s="63">
        <v>0</v>
      </c>
      <c r="X26" s="63">
        <v>0</v>
      </c>
      <c r="Y26" s="63">
        <v>0</v>
      </c>
      <c r="Z26" s="63">
        <v>0</v>
      </c>
      <c r="AA26" s="63">
        <v>0</v>
      </c>
      <c r="AB26" s="63">
        <v>0</v>
      </c>
      <c r="AC26" s="63">
        <v>0</v>
      </c>
      <c r="AD26" s="63">
        <v>0</v>
      </c>
      <c r="AE26" s="63">
        <v>0</v>
      </c>
      <c r="AF26" s="63">
        <v>0</v>
      </c>
      <c r="AG26" s="63">
        <v>0</v>
      </c>
      <c r="AH26" s="43">
        <v>0</v>
      </c>
    </row>
    <row r="27" spans="1:34">
      <c r="A27" s="52">
        <v>0</v>
      </c>
      <c r="D27" s="62">
        <v>2008</v>
      </c>
      <c r="E27" s="62">
        <v>5</v>
      </c>
      <c r="F27" s="62">
        <v>2009</v>
      </c>
      <c r="G27" s="62">
        <v>2009</v>
      </c>
      <c r="H27" s="63">
        <v>0</v>
      </c>
      <c r="I27" s="63">
        <v>0</v>
      </c>
      <c r="J27" s="63">
        <v>0</v>
      </c>
      <c r="K27" s="63">
        <v>0</v>
      </c>
      <c r="L27" s="63">
        <v>0</v>
      </c>
      <c r="M27" s="63">
        <v>0</v>
      </c>
      <c r="N27" s="63">
        <v>0</v>
      </c>
      <c r="O27" s="63">
        <v>0</v>
      </c>
      <c r="P27" s="63">
        <v>0</v>
      </c>
      <c r="Q27" s="63">
        <v>0</v>
      </c>
      <c r="R27" s="63">
        <v>0</v>
      </c>
      <c r="S27" s="63">
        <v>0</v>
      </c>
      <c r="T27" s="63">
        <v>0</v>
      </c>
      <c r="U27" s="63">
        <v>0</v>
      </c>
      <c r="V27" s="63">
        <v>0</v>
      </c>
      <c r="W27" s="63">
        <v>0</v>
      </c>
      <c r="X27" s="63">
        <v>0</v>
      </c>
      <c r="Y27" s="63">
        <v>0</v>
      </c>
      <c r="Z27" s="63">
        <v>0</v>
      </c>
      <c r="AA27" s="63">
        <v>0</v>
      </c>
      <c r="AB27" s="63">
        <v>0</v>
      </c>
      <c r="AC27" s="63">
        <v>0</v>
      </c>
      <c r="AD27" s="63">
        <v>0</v>
      </c>
      <c r="AE27" s="63">
        <v>0</v>
      </c>
      <c r="AF27" s="63">
        <v>0</v>
      </c>
      <c r="AG27" s="63">
        <v>0</v>
      </c>
      <c r="AH27" s="43">
        <v>0</v>
      </c>
    </row>
    <row r="28" spans="1:34">
      <c r="A28" s="52">
        <v>0</v>
      </c>
      <c r="D28" s="62">
        <v>2008</v>
      </c>
      <c r="E28" s="62">
        <v>6</v>
      </c>
      <c r="F28" s="62">
        <v>2009</v>
      </c>
      <c r="G28" s="62">
        <v>2009</v>
      </c>
      <c r="H28" s="63">
        <v>0</v>
      </c>
      <c r="I28" s="63">
        <v>0</v>
      </c>
      <c r="J28" s="63">
        <v>0</v>
      </c>
      <c r="K28" s="63">
        <v>0</v>
      </c>
      <c r="L28" s="63">
        <v>0</v>
      </c>
      <c r="M28" s="63">
        <v>0</v>
      </c>
      <c r="N28" s="63">
        <v>0</v>
      </c>
      <c r="O28" s="63">
        <v>0</v>
      </c>
      <c r="P28" s="63">
        <v>0</v>
      </c>
      <c r="Q28" s="63">
        <v>0</v>
      </c>
      <c r="R28" s="63">
        <v>0</v>
      </c>
      <c r="S28" s="63">
        <v>0</v>
      </c>
      <c r="T28" s="63">
        <v>0</v>
      </c>
      <c r="U28" s="63">
        <v>0</v>
      </c>
      <c r="V28" s="63">
        <v>0</v>
      </c>
      <c r="W28" s="63">
        <v>0</v>
      </c>
      <c r="X28" s="63">
        <v>0</v>
      </c>
      <c r="Y28" s="63">
        <v>0</v>
      </c>
      <c r="Z28" s="63">
        <v>0</v>
      </c>
      <c r="AA28" s="63">
        <v>0</v>
      </c>
      <c r="AB28" s="63">
        <v>0</v>
      </c>
      <c r="AC28" s="63">
        <v>0</v>
      </c>
      <c r="AD28" s="63">
        <v>0</v>
      </c>
      <c r="AE28" s="63">
        <v>0</v>
      </c>
      <c r="AF28" s="63">
        <v>0</v>
      </c>
      <c r="AG28" s="63">
        <v>0</v>
      </c>
      <c r="AH28" s="43">
        <v>0</v>
      </c>
    </row>
    <row r="29" spans="1:34">
      <c r="A29" s="52">
        <v>0</v>
      </c>
      <c r="D29" s="62">
        <v>2008</v>
      </c>
      <c r="E29" s="62">
        <v>7</v>
      </c>
      <c r="F29" s="62">
        <v>2009</v>
      </c>
      <c r="G29" s="62">
        <v>2009</v>
      </c>
      <c r="H29" s="63">
        <v>0</v>
      </c>
      <c r="I29" s="63">
        <v>0</v>
      </c>
      <c r="J29" s="63">
        <v>0</v>
      </c>
      <c r="K29" s="63">
        <v>0</v>
      </c>
      <c r="L29" s="63">
        <v>0</v>
      </c>
      <c r="M29" s="63">
        <v>0</v>
      </c>
      <c r="N29" s="63">
        <v>0</v>
      </c>
      <c r="O29" s="63">
        <v>0</v>
      </c>
      <c r="P29" s="63">
        <v>0</v>
      </c>
      <c r="Q29" s="63">
        <v>0</v>
      </c>
      <c r="R29" s="63">
        <v>0</v>
      </c>
      <c r="S29" s="63">
        <v>0</v>
      </c>
      <c r="T29" s="63">
        <v>0</v>
      </c>
      <c r="U29" s="63">
        <v>0</v>
      </c>
      <c r="V29" s="63">
        <v>0</v>
      </c>
      <c r="W29" s="63">
        <v>0</v>
      </c>
      <c r="X29" s="63">
        <v>0</v>
      </c>
      <c r="Y29" s="63">
        <v>0</v>
      </c>
      <c r="Z29" s="63">
        <v>0</v>
      </c>
      <c r="AA29" s="63">
        <v>0</v>
      </c>
      <c r="AB29" s="63">
        <v>0</v>
      </c>
      <c r="AC29" s="63">
        <v>0</v>
      </c>
      <c r="AD29" s="63">
        <v>0</v>
      </c>
      <c r="AE29" s="63">
        <v>0</v>
      </c>
      <c r="AF29" s="63">
        <v>0</v>
      </c>
      <c r="AG29" s="63">
        <v>0</v>
      </c>
      <c r="AH29" s="43">
        <v>0</v>
      </c>
    </row>
    <row r="30" spans="1:34">
      <c r="A30" s="52">
        <v>0</v>
      </c>
      <c r="D30" s="62">
        <v>2008</v>
      </c>
      <c r="E30" s="62">
        <v>8</v>
      </c>
      <c r="F30" s="62">
        <v>2009</v>
      </c>
      <c r="G30" s="62">
        <v>2009</v>
      </c>
      <c r="H30" s="63">
        <v>0</v>
      </c>
      <c r="I30" s="63">
        <v>0</v>
      </c>
      <c r="J30" s="63">
        <v>0</v>
      </c>
      <c r="K30" s="63">
        <v>0</v>
      </c>
      <c r="L30" s="63">
        <v>0</v>
      </c>
      <c r="M30" s="63">
        <v>0</v>
      </c>
      <c r="N30" s="63">
        <v>0</v>
      </c>
      <c r="O30" s="63">
        <v>0</v>
      </c>
      <c r="P30" s="63">
        <v>0</v>
      </c>
      <c r="Q30" s="63">
        <v>0</v>
      </c>
      <c r="R30" s="63">
        <v>0</v>
      </c>
      <c r="S30" s="63">
        <v>0</v>
      </c>
      <c r="T30" s="63">
        <v>0</v>
      </c>
      <c r="U30" s="63">
        <v>0</v>
      </c>
      <c r="V30" s="63">
        <v>0</v>
      </c>
      <c r="W30" s="63">
        <v>0</v>
      </c>
      <c r="X30" s="63">
        <v>0</v>
      </c>
      <c r="Y30" s="63">
        <v>0</v>
      </c>
      <c r="Z30" s="63">
        <v>0</v>
      </c>
      <c r="AA30" s="63">
        <v>0</v>
      </c>
      <c r="AB30" s="63">
        <v>0</v>
      </c>
      <c r="AC30" s="63">
        <v>0</v>
      </c>
      <c r="AD30" s="63">
        <v>0</v>
      </c>
      <c r="AE30" s="63">
        <v>0</v>
      </c>
      <c r="AF30" s="63">
        <v>0</v>
      </c>
      <c r="AG30" s="63">
        <v>0</v>
      </c>
      <c r="AH30" s="43">
        <v>0</v>
      </c>
    </row>
    <row r="31" spans="1:34">
      <c r="A31" s="52">
        <v>0</v>
      </c>
      <c r="D31" s="62">
        <v>2008</v>
      </c>
      <c r="E31" s="62">
        <v>9</v>
      </c>
      <c r="F31" s="62">
        <v>2009</v>
      </c>
      <c r="G31" s="62">
        <v>2009</v>
      </c>
      <c r="H31" s="63">
        <v>0</v>
      </c>
      <c r="I31" s="63">
        <v>0</v>
      </c>
      <c r="J31" s="63">
        <v>0</v>
      </c>
      <c r="K31" s="63">
        <v>0</v>
      </c>
      <c r="L31" s="63">
        <v>0</v>
      </c>
      <c r="M31" s="63">
        <v>0</v>
      </c>
      <c r="N31" s="63">
        <v>0</v>
      </c>
      <c r="O31" s="63">
        <v>0</v>
      </c>
      <c r="P31" s="63">
        <v>0</v>
      </c>
      <c r="Q31" s="63">
        <v>0</v>
      </c>
      <c r="R31" s="63">
        <v>0</v>
      </c>
      <c r="S31" s="63">
        <v>0</v>
      </c>
      <c r="T31" s="63">
        <v>0</v>
      </c>
      <c r="U31" s="63">
        <v>0</v>
      </c>
      <c r="V31" s="63">
        <v>0</v>
      </c>
      <c r="W31" s="63">
        <v>0</v>
      </c>
      <c r="X31" s="63">
        <v>0</v>
      </c>
      <c r="Y31" s="63">
        <v>0</v>
      </c>
      <c r="Z31" s="63">
        <v>0</v>
      </c>
      <c r="AA31" s="63">
        <v>0</v>
      </c>
      <c r="AB31" s="63">
        <v>0</v>
      </c>
      <c r="AC31" s="63">
        <v>0</v>
      </c>
      <c r="AD31" s="63">
        <v>0</v>
      </c>
      <c r="AE31" s="63">
        <v>0</v>
      </c>
      <c r="AF31" s="63">
        <v>0</v>
      </c>
      <c r="AG31" s="63">
        <v>0</v>
      </c>
      <c r="AH31" s="43">
        <v>0</v>
      </c>
    </row>
    <row r="32" spans="1:34">
      <c r="A32" s="52">
        <v>0</v>
      </c>
      <c r="D32" s="62">
        <v>2008</v>
      </c>
      <c r="E32" s="62">
        <v>10</v>
      </c>
      <c r="F32" s="62">
        <v>2009</v>
      </c>
      <c r="G32" s="62">
        <v>2009</v>
      </c>
      <c r="H32" s="63">
        <v>0</v>
      </c>
      <c r="I32" s="63">
        <v>0</v>
      </c>
      <c r="J32" s="63">
        <v>0</v>
      </c>
      <c r="K32" s="63">
        <v>0</v>
      </c>
      <c r="L32" s="63">
        <v>0</v>
      </c>
      <c r="M32" s="63">
        <v>0</v>
      </c>
      <c r="N32" s="63">
        <v>0</v>
      </c>
      <c r="O32" s="63">
        <v>0</v>
      </c>
      <c r="P32" s="63">
        <v>0</v>
      </c>
      <c r="Q32" s="63">
        <v>0</v>
      </c>
      <c r="R32" s="63">
        <v>0</v>
      </c>
      <c r="S32" s="63">
        <v>0</v>
      </c>
      <c r="T32" s="63">
        <v>0</v>
      </c>
      <c r="U32" s="63">
        <v>0</v>
      </c>
      <c r="V32" s="63">
        <v>0</v>
      </c>
      <c r="W32" s="63">
        <v>0</v>
      </c>
      <c r="X32" s="63">
        <v>0</v>
      </c>
      <c r="Y32" s="63">
        <v>0</v>
      </c>
      <c r="Z32" s="63">
        <v>0</v>
      </c>
      <c r="AA32" s="63">
        <v>0</v>
      </c>
      <c r="AB32" s="63">
        <v>0</v>
      </c>
      <c r="AC32" s="63">
        <v>0</v>
      </c>
      <c r="AD32" s="63">
        <v>0</v>
      </c>
      <c r="AE32" s="63">
        <v>0</v>
      </c>
      <c r="AF32" s="63">
        <v>0</v>
      </c>
      <c r="AG32" s="63">
        <v>0</v>
      </c>
      <c r="AH32" s="43">
        <v>0</v>
      </c>
    </row>
    <row r="33" spans="1:34">
      <c r="A33" s="52">
        <v>0</v>
      </c>
      <c r="D33" s="62">
        <v>2008</v>
      </c>
      <c r="E33" s="62">
        <v>11</v>
      </c>
      <c r="F33" s="62">
        <v>2009</v>
      </c>
      <c r="G33" s="62">
        <v>2009</v>
      </c>
      <c r="H33" s="63">
        <v>0</v>
      </c>
      <c r="I33" s="63">
        <v>0</v>
      </c>
      <c r="J33" s="63">
        <v>0</v>
      </c>
      <c r="K33" s="63">
        <v>0</v>
      </c>
      <c r="L33" s="63">
        <v>0</v>
      </c>
      <c r="M33" s="63">
        <v>0</v>
      </c>
      <c r="N33" s="63">
        <v>0</v>
      </c>
      <c r="O33" s="63">
        <v>0</v>
      </c>
      <c r="P33" s="63">
        <v>0</v>
      </c>
      <c r="Q33" s="63">
        <v>0</v>
      </c>
      <c r="R33" s="63">
        <v>0</v>
      </c>
      <c r="S33" s="63">
        <v>0</v>
      </c>
      <c r="T33" s="63">
        <v>0</v>
      </c>
      <c r="U33" s="63">
        <v>0</v>
      </c>
      <c r="V33" s="63">
        <v>0</v>
      </c>
      <c r="W33" s="63">
        <v>0</v>
      </c>
      <c r="X33" s="63">
        <v>0</v>
      </c>
      <c r="Y33" s="63">
        <v>0</v>
      </c>
      <c r="Z33" s="63">
        <v>0</v>
      </c>
      <c r="AA33" s="63">
        <v>0</v>
      </c>
      <c r="AB33" s="63">
        <v>0</v>
      </c>
      <c r="AC33" s="63">
        <v>0</v>
      </c>
      <c r="AD33" s="63">
        <v>0</v>
      </c>
      <c r="AE33" s="63">
        <v>0</v>
      </c>
      <c r="AF33" s="63">
        <v>0</v>
      </c>
      <c r="AG33" s="63">
        <v>0</v>
      </c>
      <c r="AH33" s="43">
        <v>0</v>
      </c>
    </row>
    <row r="34" spans="1:34">
      <c r="A34" s="52">
        <v>0</v>
      </c>
      <c r="D34" s="62">
        <v>2008</v>
      </c>
      <c r="E34" s="62">
        <v>12</v>
      </c>
      <c r="F34" s="62">
        <v>2009</v>
      </c>
      <c r="G34" s="62">
        <v>2009</v>
      </c>
      <c r="H34" s="63">
        <v>0</v>
      </c>
      <c r="I34" s="63">
        <v>0</v>
      </c>
      <c r="J34" s="63">
        <v>0</v>
      </c>
      <c r="K34" s="63">
        <v>0</v>
      </c>
      <c r="L34" s="63">
        <v>0</v>
      </c>
      <c r="M34" s="63">
        <v>0</v>
      </c>
      <c r="N34" s="63">
        <v>0</v>
      </c>
      <c r="O34" s="63">
        <v>0</v>
      </c>
      <c r="P34" s="63">
        <v>0</v>
      </c>
      <c r="Q34" s="63">
        <v>0</v>
      </c>
      <c r="R34" s="63">
        <v>0</v>
      </c>
      <c r="S34" s="63">
        <v>0</v>
      </c>
      <c r="T34" s="63">
        <v>0</v>
      </c>
      <c r="U34" s="63">
        <v>0</v>
      </c>
      <c r="V34" s="63">
        <v>0</v>
      </c>
      <c r="W34" s="63">
        <v>0</v>
      </c>
      <c r="X34" s="63">
        <v>0</v>
      </c>
      <c r="Y34" s="63">
        <v>0</v>
      </c>
      <c r="Z34" s="63">
        <v>0</v>
      </c>
      <c r="AA34" s="63">
        <v>0</v>
      </c>
      <c r="AB34" s="63">
        <v>0</v>
      </c>
      <c r="AC34" s="63">
        <v>0</v>
      </c>
      <c r="AD34" s="63">
        <v>0</v>
      </c>
      <c r="AE34" s="63">
        <v>0</v>
      </c>
      <c r="AF34" s="63">
        <v>0</v>
      </c>
      <c r="AG34" s="63">
        <v>0</v>
      </c>
      <c r="AH34" s="43">
        <v>0</v>
      </c>
    </row>
    <row r="35" spans="1:34">
      <c r="A35" s="52">
        <v>0</v>
      </c>
      <c r="D35" s="62">
        <v>2009</v>
      </c>
      <c r="E35" s="62">
        <v>1</v>
      </c>
      <c r="F35" s="62">
        <v>2009</v>
      </c>
      <c r="G35" s="62">
        <v>2009</v>
      </c>
      <c r="H35" s="63">
        <v>0</v>
      </c>
      <c r="I35" s="63">
        <v>0</v>
      </c>
      <c r="J35" s="63">
        <v>0</v>
      </c>
      <c r="K35" s="63">
        <v>0</v>
      </c>
      <c r="L35" s="63">
        <v>0</v>
      </c>
      <c r="M35" s="63">
        <v>0</v>
      </c>
      <c r="N35" s="63">
        <v>0</v>
      </c>
      <c r="O35" s="63">
        <v>0</v>
      </c>
      <c r="P35" s="63">
        <v>0</v>
      </c>
      <c r="Q35" s="63">
        <v>0</v>
      </c>
      <c r="R35" s="63">
        <v>0</v>
      </c>
      <c r="S35" s="63">
        <v>0</v>
      </c>
      <c r="T35" s="63">
        <v>0</v>
      </c>
      <c r="U35" s="63">
        <v>0</v>
      </c>
      <c r="V35" s="63">
        <v>0</v>
      </c>
      <c r="W35" s="63">
        <v>0</v>
      </c>
      <c r="X35" s="63">
        <v>0</v>
      </c>
      <c r="Y35" s="63">
        <v>0</v>
      </c>
      <c r="Z35" s="63">
        <v>0</v>
      </c>
      <c r="AA35" s="63">
        <v>0</v>
      </c>
      <c r="AB35" s="63">
        <v>0</v>
      </c>
      <c r="AC35" s="63">
        <v>0</v>
      </c>
      <c r="AD35" s="63">
        <v>0</v>
      </c>
      <c r="AE35" s="63">
        <v>0</v>
      </c>
      <c r="AF35" s="63">
        <v>0</v>
      </c>
      <c r="AG35" s="63">
        <v>0</v>
      </c>
      <c r="AH35" s="43">
        <v>0</v>
      </c>
    </row>
    <row r="36" spans="1:34">
      <c r="A36" s="52">
        <v>0</v>
      </c>
      <c r="D36" s="62">
        <v>2009</v>
      </c>
      <c r="E36" s="62">
        <v>2</v>
      </c>
      <c r="F36" s="62">
        <v>2009</v>
      </c>
      <c r="G36" s="62">
        <v>2009</v>
      </c>
      <c r="H36" s="63">
        <v>0</v>
      </c>
      <c r="I36" s="63">
        <v>0</v>
      </c>
      <c r="J36" s="63">
        <v>0</v>
      </c>
      <c r="K36" s="63">
        <v>0</v>
      </c>
      <c r="L36" s="63">
        <v>0</v>
      </c>
      <c r="M36" s="63">
        <v>0</v>
      </c>
      <c r="N36" s="63">
        <v>0</v>
      </c>
      <c r="O36" s="63">
        <v>0</v>
      </c>
      <c r="P36" s="63">
        <v>0</v>
      </c>
      <c r="Q36" s="63">
        <v>0</v>
      </c>
      <c r="R36" s="63">
        <v>0</v>
      </c>
      <c r="S36" s="63">
        <v>0</v>
      </c>
      <c r="T36" s="63">
        <v>0</v>
      </c>
      <c r="U36" s="63">
        <v>0</v>
      </c>
      <c r="V36" s="63">
        <v>0</v>
      </c>
      <c r="W36" s="63">
        <v>0</v>
      </c>
      <c r="X36" s="63">
        <v>0</v>
      </c>
      <c r="Y36" s="63">
        <v>0</v>
      </c>
      <c r="Z36" s="63">
        <v>0</v>
      </c>
      <c r="AA36" s="63">
        <v>0</v>
      </c>
      <c r="AB36" s="63">
        <v>0</v>
      </c>
      <c r="AC36" s="63">
        <v>0</v>
      </c>
      <c r="AD36" s="63">
        <v>0</v>
      </c>
      <c r="AE36" s="63">
        <v>0</v>
      </c>
      <c r="AF36" s="63">
        <v>0</v>
      </c>
      <c r="AG36" s="63">
        <v>0</v>
      </c>
      <c r="AH36" s="43">
        <v>0</v>
      </c>
    </row>
    <row r="37" spans="1:34">
      <c r="A37" s="52">
        <v>0</v>
      </c>
      <c r="D37" s="62">
        <v>2009</v>
      </c>
      <c r="E37" s="62">
        <v>3</v>
      </c>
      <c r="F37" s="62">
        <v>2009</v>
      </c>
      <c r="G37" s="62">
        <v>2009</v>
      </c>
      <c r="H37" s="63">
        <v>0</v>
      </c>
      <c r="I37" s="63">
        <v>0</v>
      </c>
      <c r="J37" s="63">
        <v>0</v>
      </c>
      <c r="K37" s="63">
        <v>0</v>
      </c>
      <c r="L37" s="63">
        <v>0</v>
      </c>
      <c r="M37" s="63">
        <v>0</v>
      </c>
      <c r="N37" s="63">
        <v>0</v>
      </c>
      <c r="O37" s="63">
        <v>0</v>
      </c>
      <c r="P37" s="63">
        <v>0</v>
      </c>
      <c r="Q37" s="63">
        <v>0</v>
      </c>
      <c r="R37" s="63">
        <v>0</v>
      </c>
      <c r="S37" s="63">
        <v>0</v>
      </c>
      <c r="T37" s="63">
        <v>0</v>
      </c>
      <c r="U37" s="63">
        <v>0</v>
      </c>
      <c r="V37" s="63">
        <v>0</v>
      </c>
      <c r="W37" s="63">
        <v>0</v>
      </c>
      <c r="X37" s="63">
        <v>0</v>
      </c>
      <c r="Y37" s="63">
        <v>0</v>
      </c>
      <c r="Z37" s="63">
        <v>0</v>
      </c>
      <c r="AA37" s="63">
        <v>0</v>
      </c>
      <c r="AB37" s="63">
        <v>0</v>
      </c>
      <c r="AC37" s="63">
        <v>0</v>
      </c>
      <c r="AD37" s="63">
        <v>0</v>
      </c>
      <c r="AE37" s="63">
        <v>0</v>
      </c>
      <c r="AF37" s="63">
        <v>0</v>
      </c>
      <c r="AG37" s="63">
        <v>0</v>
      </c>
      <c r="AH37" s="43">
        <v>0</v>
      </c>
    </row>
    <row r="38" spans="1:34">
      <c r="A38" s="52">
        <v>0</v>
      </c>
      <c r="D38" s="62">
        <v>2009</v>
      </c>
      <c r="E38" s="62">
        <v>4</v>
      </c>
      <c r="F38" s="62">
        <v>2009</v>
      </c>
      <c r="G38" s="62">
        <v>2009</v>
      </c>
      <c r="H38" s="63">
        <v>0</v>
      </c>
      <c r="I38" s="63">
        <v>0</v>
      </c>
      <c r="J38" s="63">
        <v>0</v>
      </c>
      <c r="K38" s="63">
        <v>0</v>
      </c>
      <c r="L38" s="63">
        <v>0</v>
      </c>
      <c r="M38" s="63">
        <v>0</v>
      </c>
      <c r="N38" s="63">
        <v>0</v>
      </c>
      <c r="O38" s="63">
        <v>0</v>
      </c>
      <c r="P38" s="63">
        <v>0</v>
      </c>
      <c r="Q38" s="63">
        <v>0</v>
      </c>
      <c r="R38" s="63">
        <v>0</v>
      </c>
      <c r="S38" s="63">
        <v>0</v>
      </c>
      <c r="T38" s="63">
        <v>0</v>
      </c>
      <c r="U38" s="63">
        <v>0</v>
      </c>
      <c r="V38" s="63">
        <v>0</v>
      </c>
      <c r="W38" s="63">
        <v>0</v>
      </c>
      <c r="X38" s="63">
        <v>0</v>
      </c>
      <c r="Y38" s="63">
        <v>0</v>
      </c>
      <c r="Z38" s="63">
        <v>0</v>
      </c>
      <c r="AA38" s="63">
        <v>0</v>
      </c>
      <c r="AB38" s="63">
        <v>0</v>
      </c>
      <c r="AC38" s="63">
        <v>0</v>
      </c>
      <c r="AD38" s="63">
        <v>0</v>
      </c>
      <c r="AE38" s="63">
        <v>0</v>
      </c>
      <c r="AF38" s="63">
        <v>0</v>
      </c>
      <c r="AG38" s="63">
        <v>0</v>
      </c>
      <c r="AH38" s="43">
        <v>0</v>
      </c>
    </row>
    <row r="39" spans="1:34">
      <c r="A39" s="52">
        <v>0</v>
      </c>
      <c r="D39" s="62">
        <v>2009</v>
      </c>
      <c r="E39" s="62">
        <v>5</v>
      </c>
      <c r="F39" s="62">
        <v>2010</v>
      </c>
      <c r="G39" s="62">
        <v>2010</v>
      </c>
      <c r="H39" s="63">
        <v>0</v>
      </c>
      <c r="I39" s="63">
        <v>0</v>
      </c>
      <c r="J39" s="63">
        <v>0</v>
      </c>
      <c r="K39" s="63">
        <v>0</v>
      </c>
      <c r="L39" s="63">
        <v>0</v>
      </c>
      <c r="M39" s="63">
        <v>0</v>
      </c>
      <c r="N39" s="63">
        <v>0</v>
      </c>
      <c r="O39" s="63">
        <v>0</v>
      </c>
      <c r="P39" s="63">
        <v>0</v>
      </c>
      <c r="Q39" s="63">
        <v>0</v>
      </c>
      <c r="R39" s="63">
        <v>0</v>
      </c>
      <c r="S39" s="63">
        <v>0</v>
      </c>
      <c r="T39" s="63">
        <v>0</v>
      </c>
      <c r="U39" s="63">
        <v>0</v>
      </c>
      <c r="V39" s="63">
        <v>0</v>
      </c>
      <c r="W39" s="63">
        <v>0</v>
      </c>
      <c r="X39" s="63">
        <v>0</v>
      </c>
      <c r="Y39" s="63">
        <v>0</v>
      </c>
      <c r="Z39" s="63">
        <v>0</v>
      </c>
      <c r="AA39" s="63">
        <v>0</v>
      </c>
      <c r="AB39" s="63">
        <v>0</v>
      </c>
      <c r="AC39" s="63">
        <v>0</v>
      </c>
      <c r="AD39" s="63">
        <v>0</v>
      </c>
      <c r="AE39" s="63">
        <v>0</v>
      </c>
      <c r="AF39" s="63">
        <v>0</v>
      </c>
      <c r="AG39" s="63">
        <v>0</v>
      </c>
      <c r="AH39" s="43">
        <v>0</v>
      </c>
    </row>
    <row r="40" spans="1:34">
      <c r="A40" s="52">
        <v>0</v>
      </c>
      <c r="D40" s="62">
        <v>2009</v>
      </c>
      <c r="E40" s="62">
        <v>6</v>
      </c>
      <c r="F40" s="62">
        <v>2010</v>
      </c>
      <c r="G40" s="62">
        <v>2010</v>
      </c>
      <c r="H40" s="63">
        <v>0</v>
      </c>
      <c r="I40" s="63">
        <v>0</v>
      </c>
      <c r="J40" s="63">
        <v>0</v>
      </c>
      <c r="K40" s="63">
        <v>0</v>
      </c>
      <c r="L40" s="63">
        <v>0</v>
      </c>
      <c r="M40" s="63">
        <v>0</v>
      </c>
      <c r="N40" s="63">
        <v>0</v>
      </c>
      <c r="O40" s="63">
        <v>0</v>
      </c>
      <c r="P40" s="63">
        <v>0</v>
      </c>
      <c r="Q40" s="63">
        <v>0</v>
      </c>
      <c r="R40" s="63">
        <v>0</v>
      </c>
      <c r="S40" s="63">
        <v>0</v>
      </c>
      <c r="T40" s="63">
        <v>0</v>
      </c>
      <c r="U40" s="63">
        <v>0</v>
      </c>
      <c r="V40" s="63">
        <v>0</v>
      </c>
      <c r="W40" s="63">
        <v>0</v>
      </c>
      <c r="X40" s="63">
        <v>0</v>
      </c>
      <c r="Y40" s="63">
        <v>0</v>
      </c>
      <c r="Z40" s="63">
        <v>0</v>
      </c>
      <c r="AA40" s="63">
        <v>0</v>
      </c>
      <c r="AB40" s="63">
        <v>0</v>
      </c>
      <c r="AC40" s="63">
        <v>0</v>
      </c>
      <c r="AD40" s="63">
        <v>0</v>
      </c>
      <c r="AE40" s="63">
        <v>0</v>
      </c>
      <c r="AF40" s="63">
        <v>0</v>
      </c>
      <c r="AG40" s="63">
        <v>0</v>
      </c>
      <c r="AH40" s="43">
        <v>0</v>
      </c>
    </row>
    <row r="41" spans="1:34">
      <c r="A41" s="52">
        <v>0</v>
      </c>
      <c r="D41" s="62">
        <v>2009</v>
      </c>
      <c r="E41" s="62">
        <v>7</v>
      </c>
      <c r="F41" s="62">
        <v>2010</v>
      </c>
      <c r="G41" s="62">
        <v>2010</v>
      </c>
      <c r="H41" s="63">
        <v>0</v>
      </c>
      <c r="I41" s="63">
        <v>0</v>
      </c>
      <c r="J41" s="63">
        <v>0</v>
      </c>
      <c r="K41" s="63">
        <v>0</v>
      </c>
      <c r="L41" s="63">
        <v>0</v>
      </c>
      <c r="M41" s="63">
        <v>0</v>
      </c>
      <c r="N41" s="63">
        <v>0</v>
      </c>
      <c r="O41" s="63">
        <v>0</v>
      </c>
      <c r="P41" s="63">
        <v>0</v>
      </c>
      <c r="Q41" s="63">
        <v>0</v>
      </c>
      <c r="R41" s="63">
        <v>0</v>
      </c>
      <c r="S41" s="63">
        <v>0</v>
      </c>
      <c r="T41" s="63">
        <v>0</v>
      </c>
      <c r="U41" s="63">
        <v>0</v>
      </c>
      <c r="V41" s="63">
        <v>0</v>
      </c>
      <c r="W41" s="63">
        <v>0</v>
      </c>
      <c r="X41" s="63">
        <v>0</v>
      </c>
      <c r="Y41" s="63">
        <v>0</v>
      </c>
      <c r="Z41" s="63">
        <v>0</v>
      </c>
      <c r="AA41" s="63">
        <v>0</v>
      </c>
      <c r="AB41" s="63">
        <v>0</v>
      </c>
      <c r="AC41" s="63">
        <v>0</v>
      </c>
      <c r="AD41" s="63">
        <v>0</v>
      </c>
      <c r="AE41" s="63">
        <v>0</v>
      </c>
      <c r="AF41" s="63">
        <v>0</v>
      </c>
      <c r="AG41" s="63">
        <v>0</v>
      </c>
      <c r="AH41" s="43">
        <v>0</v>
      </c>
    </row>
    <row r="42" spans="1:34">
      <c r="A42" s="52">
        <v>0</v>
      </c>
      <c r="D42" s="62">
        <v>2009</v>
      </c>
      <c r="E42" s="62">
        <v>8</v>
      </c>
      <c r="F42" s="62">
        <v>2010</v>
      </c>
      <c r="G42" s="62">
        <v>2010</v>
      </c>
      <c r="H42" s="63">
        <v>0</v>
      </c>
      <c r="I42" s="63">
        <v>0</v>
      </c>
      <c r="J42" s="63">
        <v>0</v>
      </c>
      <c r="K42" s="63">
        <v>0</v>
      </c>
      <c r="L42" s="63">
        <v>0</v>
      </c>
      <c r="M42" s="63">
        <v>0</v>
      </c>
      <c r="N42" s="63">
        <v>0</v>
      </c>
      <c r="O42" s="63">
        <v>0</v>
      </c>
      <c r="P42" s="63">
        <v>0</v>
      </c>
      <c r="Q42" s="63">
        <v>0</v>
      </c>
      <c r="R42" s="63">
        <v>0</v>
      </c>
      <c r="S42" s="63">
        <v>0</v>
      </c>
      <c r="T42" s="63">
        <v>0</v>
      </c>
      <c r="U42" s="63">
        <v>0</v>
      </c>
      <c r="V42" s="63">
        <v>0</v>
      </c>
      <c r="W42" s="63">
        <v>0</v>
      </c>
      <c r="X42" s="63">
        <v>0</v>
      </c>
      <c r="Y42" s="63">
        <v>0</v>
      </c>
      <c r="Z42" s="63">
        <v>0</v>
      </c>
      <c r="AA42" s="63">
        <v>0</v>
      </c>
      <c r="AB42" s="63">
        <v>0</v>
      </c>
      <c r="AC42" s="63">
        <v>0</v>
      </c>
      <c r="AD42" s="63">
        <v>0</v>
      </c>
      <c r="AE42" s="63">
        <v>0</v>
      </c>
      <c r="AF42" s="63">
        <v>0</v>
      </c>
      <c r="AG42" s="63">
        <v>0</v>
      </c>
      <c r="AH42" s="43">
        <v>0</v>
      </c>
    </row>
    <row r="43" spans="1:34">
      <c r="A43" s="52">
        <v>0</v>
      </c>
      <c r="D43" s="62">
        <v>2009</v>
      </c>
      <c r="E43" s="62">
        <v>9</v>
      </c>
      <c r="F43" s="62">
        <v>2010</v>
      </c>
      <c r="G43" s="62">
        <v>2010</v>
      </c>
      <c r="H43" s="63">
        <v>0</v>
      </c>
      <c r="I43" s="63">
        <v>0</v>
      </c>
      <c r="J43" s="63">
        <v>0</v>
      </c>
      <c r="K43" s="63">
        <v>0</v>
      </c>
      <c r="L43" s="63">
        <v>0</v>
      </c>
      <c r="M43" s="63">
        <v>0</v>
      </c>
      <c r="N43" s="63">
        <v>0</v>
      </c>
      <c r="O43" s="63">
        <v>0</v>
      </c>
      <c r="P43" s="63">
        <v>0</v>
      </c>
      <c r="Q43" s="63">
        <v>0</v>
      </c>
      <c r="R43" s="63">
        <v>0</v>
      </c>
      <c r="S43" s="63">
        <v>0</v>
      </c>
      <c r="T43" s="63">
        <v>0</v>
      </c>
      <c r="U43" s="63">
        <v>0</v>
      </c>
      <c r="V43" s="63">
        <v>0</v>
      </c>
      <c r="W43" s="63">
        <v>0</v>
      </c>
      <c r="X43" s="63">
        <v>0</v>
      </c>
      <c r="Y43" s="63">
        <v>0</v>
      </c>
      <c r="Z43" s="63">
        <v>0</v>
      </c>
      <c r="AA43" s="63">
        <v>0</v>
      </c>
      <c r="AB43" s="63">
        <v>0</v>
      </c>
      <c r="AC43" s="63">
        <v>0</v>
      </c>
      <c r="AD43" s="63">
        <v>0</v>
      </c>
      <c r="AE43" s="63">
        <v>0</v>
      </c>
      <c r="AF43" s="63">
        <v>0</v>
      </c>
      <c r="AG43" s="63">
        <v>0</v>
      </c>
      <c r="AH43" s="43">
        <v>0</v>
      </c>
    </row>
    <row r="44" spans="1:34">
      <c r="A44" s="52">
        <v>0</v>
      </c>
      <c r="D44" s="62">
        <v>2009</v>
      </c>
      <c r="E44" s="62">
        <v>10</v>
      </c>
      <c r="F44" s="62">
        <v>2010</v>
      </c>
      <c r="G44" s="62">
        <v>2010</v>
      </c>
      <c r="H44" s="63">
        <v>0</v>
      </c>
      <c r="I44" s="63">
        <v>0</v>
      </c>
      <c r="J44" s="63">
        <v>0</v>
      </c>
      <c r="K44" s="63">
        <v>0</v>
      </c>
      <c r="L44" s="63">
        <v>0</v>
      </c>
      <c r="M44" s="63">
        <v>0</v>
      </c>
      <c r="N44" s="63">
        <v>0</v>
      </c>
      <c r="O44" s="63">
        <v>0</v>
      </c>
      <c r="P44" s="63">
        <v>0</v>
      </c>
      <c r="Q44" s="63">
        <v>0</v>
      </c>
      <c r="R44" s="63">
        <v>0</v>
      </c>
      <c r="S44" s="63">
        <v>0</v>
      </c>
      <c r="T44" s="63">
        <v>0</v>
      </c>
      <c r="U44" s="63">
        <v>0</v>
      </c>
      <c r="V44" s="63">
        <v>0</v>
      </c>
      <c r="W44" s="63">
        <v>0</v>
      </c>
      <c r="X44" s="63">
        <v>0</v>
      </c>
      <c r="Y44" s="63">
        <v>0</v>
      </c>
      <c r="Z44" s="63">
        <v>0</v>
      </c>
      <c r="AA44" s="63">
        <v>0</v>
      </c>
      <c r="AB44" s="63">
        <v>0</v>
      </c>
      <c r="AC44" s="63">
        <v>0</v>
      </c>
      <c r="AD44" s="63">
        <v>0</v>
      </c>
      <c r="AE44" s="63">
        <v>0</v>
      </c>
      <c r="AF44" s="63">
        <v>0</v>
      </c>
      <c r="AG44" s="63">
        <v>0</v>
      </c>
      <c r="AH44" s="43">
        <v>0</v>
      </c>
    </row>
    <row r="45" spans="1:34">
      <c r="A45" s="52">
        <v>0</v>
      </c>
      <c r="D45" s="62">
        <v>2009</v>
      </c>
      <c r="E45" s="62">
        <v>11</v>
      </c>
      <c r="F45" s="62">
        <v>2010</v>
      </c>
      <c r="G45" s="62">
        <v>2010</v>
      </c>
      <c r="H45" s="63">
        <v>0</v>
      </c>
      <c r="I45" s="63">
        <v>0</v>
      </c>
      <c r="J45" s="63">
        <v>0</v>
      </c>
      <c r="K45" s="63">
        <v>0</v>
      </c>
      <c r="L45" s="63">
        <v>0</v>
      </c>
      <c r="M45" s="63">
        <v>0</v>
      </c>
      <c r="N45" s="63">
        <v>0</v>
      </c>
      <c r="O45" s="63">
        <v>0</v>
      </c>
      <c r="P45" s="63">
        <v>0</v>
      </c>
      <c r="Q45" s="63">
        <v>0</v>
      </c>
      <c r="R45" s="63">
        <v>0</v>
      </c>
      <c r="S45" s="63">
        <v>0</v>
      </c>
      <c r="T45" s="63">
        <v>0</v>
      </c>
      <c r="U45" s="63">
        <v>0</v>
      </c>
      <c r="V45" s="63">
        <v>0</v>
      </c>
      <c r="W45" s="63">
        <v>0</v>
      </c>
      <c r="X45" s="63">
        <v>0</v>
      </c>
      <c r="Y45" s="63">
        <v>0</v>
      </c>
      <c r="Z45" s="63">
        <v>0</v>
      </c>
      <c r="AA45" s="63">
        <v>0</v>
      </c>
      <c r="AB45" s="63">
        <v>0</v>
      </c>
      <c r="AC45" s="63">
        <v>0</v>
      </c>
      <c r="AD45" s="63">
        <v>0</v>
      </c>
      <c r="AE45" s="63">
        <v>0</v>
      </c>
      <c r="AF45" s="63">
        <v>0</v>
      </c>
      <c r="AG45" s="63">
        <v>0</v>
      </c>
      <c r="AH45" s="43">
        <v>0</v>
      </c>
    </row>
    <row r="46" spans="1:34">
      <c r="A46" s="52">
        <v>0</v>
      </c>
      <c r="D46" s="62">
        <v>2009</v>
      </c>
      <c r="E46" s="62">
        <v>12</v>
      </c>
      <c r="F46" s="62">
        <v>2010</v>
      </c>
      <c r="G46" s="62">
        <v>2010</v>
      </c>
      <c r="H46" s="63">
        <v>0</v>
      </c>
      <c r="I46" s="63">
        <v>0</v>
      </c>
      <c r="J46" s="63">
        <v>0</v>
      </c>
      <c r="K46" s="63">
        <v>0</v>
      </c>
      <c r="L46" s="63">
        <v>0</v>
      </c>
      <c r="M46" s="63">
        <v>0</v>
      </c>
      <c r="N46" s="63">
        <v>0</v>
      </c>
      <c r="O46" s="63">
        <v>0</v>
      </c>
      <c r="P46" s="63">
        <v>0</v>
      </c>
      <c r="Q46" s="63">
        <v>0</v>
      </c>
      <c r="R46" s="63">
        <v>0</v>
      </c>
      <c r="S46" s="63">
        <v>0</v>
      </c>
      <c r="T46" s="63">
        <v>0</v>
      </c>
      <c r="U46" s="63">
        <v>0</v>
      </c>
      <c r="V46" s="63">
        <v>0</v>
      </c>
      <c r="W46" s="63">
        <v>0</v>
      </c>
      <c r="X46" s="63">
        <v>0</v>
      </c>
      <c r="Y46" s="63">
        <v>0</v>
      </c>
      <c r="Z46" s="63">
        <v>0</v>
      </c>
      <c r="AA46" s="63">
        <v>0</v>
      </c>
      <c r="AB46" s="63">
        <v>0</v>
      </c>
      <c r="AC46" s="63">
        <v>0</v>
      </c>
      <c r="AD46" s="63">
        <v>0</v>
      </c>
      <c r="AE46" s="63">
        <v>0</v>
      </c>
      <c r="AF46" s="63">
        <v>0</v>
      </c>
      <c r="AG46" s="63">
        <v>0</v>
      </c>
      <c r="AH46" s="43">
        <v>0</v>
      </c>
    </row>
    <row r="47" spans="1:34">
      <c r="A47" s="52">
        <v>0</v>
      </c>
      <c r="D47" s="62">
        <v>2010</v>
      </c>
      <c r="E47" s="62">
        <v>1</v>
      </c>
      <c r="F47" s="62">
        <v>2010</v>
      </c>
      <c r="G47" s="62">
        <v>2010</v>
      </c>
      <c r="H47" s="63">
        <v>0</v>
      </c>
      <c r="I47" s="63">
        <v>0</v>
      </c>
      <c r="J47" s="63">
        <v>0</v>
      </c>
      <c r="K47" s="63">
        <v>0</v>
      </c>
      <c r="L47" s="63">
        <v>0</v>
      </c>
      <c r="M47" s="63">
        <v>0</v>
      </c>
      <c r="N47" s="63">
        <v>0</v>
      </c>
      <c r="O47" s="63">
        <v>0</v>
      </c>
      <c r="P47" s="63">
        <v>0</v>
      </c>
      <c r="Q47" s="63">
        <v>0</v>
      </c>
      <c r="R47" s="63">
        <v>0</v>
      </c>
      <c r="S47" s="63">
        <v>0</v>
      </c>
      <c r="T47" s="63">
        <v>0</v>
      </c>
      <c r="U47" s="63">
        <v>0</v>
      </c>
      <c r="V47" s="63">
        <v>0</v>
      </c>
      <c r="W47" s="63">
        <v>0</v>
      </c>
      <c r="X47" s="63">
        <v>0</v>
      </c>
      <c r="Y47" s="63">
        <v>0</v>
      </c>
      <c r="Z47" s="63">
        <v>0</v>
      </c>
      <c r="AA47" s="63">
        <v>0</v>
      </c>
      <c r="AB47" s="63">
        <v>0</v>
      </c>
      <c r="AC47" s="63">
        <v>0</v>
      </c>
      <c r="AD47" s="63">
        <v>0</v>
      </c>
      <c r="AE47" s="63">
        <v>0</v>
      </c>
      <c r="AF47" s="63">
        <v>0</v>
      </c>
      <c r="AG47" s="63">
        <v>0</v>
      </c>
      <c r="AH47" s="43">
        <v>0</v>
      </c>
    </row>
    <row r="48" spans="1:34">
      <c r="A48" s="52">
        <v>0</v>
      </c>
      <c r="D48" s="62">
        <v>2010</v>
      </c>
      <c r="E48" s="62">
        <v>2</v>
      </c>
      <c r="F48" s="62">
        <v>2010</v>
      </c>
      <c r="G48" s="62">
        <v>2010</v>
      </c>
      <c r="H48" s="63">
        <v>0</v>
      </c>
      <c r="I48" s="63">
        <v>0</v>
      </c>
      <c r="J48" s="63">
        <v>0</v>
      </c>
      <c r="K48" s="63">
        <v>0</v>
      </c>
      <c r="L48" s="63">
        <v>0</v>
      </c>
      <c r="M48" s="63">
        <v>0</v>
      </c>
      <c r="N48" s="63">
        <v>0</v>
      </c>
      <c r="O48" s="63">
        <v>0</v>
      </c>
      <c r="P48" s="63">
        <v>0</v>
      </c>
      <c r="Q48" s="63">
        <v>0</v>
      </c>
      <c r="R48" s="63">
        <v>0</v>
      </c>
      <c r="S48" s="63">
        <v>0</v>
      </c>
      <c r="T48" s="63">
        <v>0</v>
      </c>
      <c r="U48" s="63">
        <v>0</v>
      </c>
      <c r="V48" s="63">
        <v>0</v>
      </c>
      <c r="W48" s="63">
        <v>0</v>
      </c>
      <c r="X48" s="63">
        <v>0</v>
      </c>
      <c r="Y48" s="63">
        <v>0</v>
      </c>
      <c r="Z48" s="63">
        <v>0</v>
      </c>
      <c r="AA48" s="63">
        <v>0</v>
      </c>
      <c r="AB48" s="63">
        <v>0</v>
      </c>
      <c r="AC48" s="63">
        <v>0</v>
      </c>
      <c r="AD48" s="63">
        <v>0</v>
      </c>
      <c r="AE48" s="63">
        <v>0</v>
      </c>
      <c r="AF48" s="63">
        <v>0</v>
      </c>
      <c r="AG48" s="63">
        <v>0</v>
      </c>
      <c r="AH48" s="43">
        <v>0</v>
      </c>
    </row>
    <row r="49" spans="1:35">
      <c r="A49" s="52">
        <v>0</v>
      </c>
      <c r="D49" s="62">
        <v>2010</v>
      </c>
      <c r="E49" s="62">
        <v>3</v>
      </c>
      <c r="F49" s="62">
        <v>2010</v>
      </c>
      <c r="G49" s="62">
        <v>2010</v>
      </c>
      <c r="H49" s="63">
        <v>0</v>
      </c>
      <c r="I49" s="63">
        <v>0</v>
      </c>
      <c r="J49" s="63">
        <v>0</v>
      </c>
      <c r="K49" s="63">
        <v>0</v>
      </c>
      <c r="L49" s="63">
        <v>0</v>
      </c>
      <c r="M49" s="63">
        <v>0</v>
      </c>
      <c r="N49" s="63">
        <v>0</v>
      </c>
      <c r="O49" s="63">
        <v>0</v>
      </c>
      <c r="P49" s="63">
        <v>0</v>
      </c>
      <c r="Q49" s="63">
        <v>0</v>
      </c>
      <c r="R49" s="63">
        <v>0</v>
      </c>
      <c r="S49" s="63">
        <v>0</v>
      </c>
      <c r="T49" s="63">
        <v>0</v>
      </c>
      <c r="U49" s="63">
        <v>0</v>
      </c>
      <c r="V49" s="63">
        <v>0</v>
      </c>
      <c r="W49" s="63">
        <v>0</v>
      </c>
      <c r="X49" s="63">
        <v>0</v>
      </c>
      <c r="Y49" s="63">
        <v>0</v>
      </c>
      <c r="Z49" s="63">
        <v>0</v>
      </c>
      <c r="AA49" s="63">
        <v>0</v>
      </c>
      <c r="AB49" s="63">
        <v>0</v>
      </c>
      <c r="AC49" s="63">
        <v>0</v>
      </c>
      <c r="AD49" s="63">
        <v>0</v>
      </c>
      <c r="AE49" s="63">
        <v>0</v>
      </c>
      <c r="AF49" s="63">
        <v>0</v>
      </c>
      <c r="AG49" s="63">
        <v>0</v>
      </c>
      <c r="AH49" s="43">
        <v>0</v>
      </c>
    </row>
    <row r="50" spans="1:35">
      <c r="A50" s="52">
        <v>0</v>
      </c>
      <c r="D50" s="62">
        <v>2010</v>
      </c>
      <c r="E50" s="62">
        <v>4</v>
      </c>
      <c r="F50" s="62">
        <v>2010</v>
      </c>
      <c r="G50" s="62">
        <v>2010</v>
      </c>
      <c r="H50" s="63">
        <v>0</v>
      </c>
      <c r="I50" s="63">
        <v>0</v>
      </c>
      <c r="J50" s="63">
        <v>0</v>
      </c>
      <c r="K50" s="63">
        <v>0</v>
      </c>
      <c r="L50" s="63">
        <v>0</v>
      </c>
      <c r="M50" s="63">
        <v>0</v>
      </c>
      <c r="N50" s="63">
        <v>0</v>
      </c>
      <c r="O50" s="63">
        <v>0</v>
      </c>
      <c r="P50" s="63">
        <v>0</v>
      </c>
      <c r="Q50" s="63">
        <v>0</v>
      </c>
      <c r="R50" s="63">
        <v>0</v>
      </c>
      <c r="S50" s="63">
        <v>0</v>
      </c>
      <c r="T50" s="63">
        <v>0</v>
      </c>
      <c r="U50" s="63">
        <v>0</v>
      </c>
      <c r="V50" s="63">
        <v>0</v>
      </c>
      <c r="W50" s="63">
        <v>0</v>
      </c>
      <c r="X50" s="63">
        <v>0</v>
      </c>
      <c r="Y50" s="63">
        <v>0</v>
      </c>
      <c r="Z50" s="63">
        <v>0</v>
      </c>
      <c r="AA50" s="63">
        <v>0</v>
      </c>
      <c r="AB50" s="63">
        <v>0</v>
      </c>
      <c r="AC50" s="63">
        <v>0</v>
      </c>
      <c r="AD50" s="63">
        <v>0</v>
      </c>
      <c r="AE50" s="63">
        <v>0</v>
      </c>
      <c r="AF50" s="63">
        <v>0</v>
      </c>
      <c r="AG50" s="63">
        <v>0</v>
      </c>
      <c r="AH50" s="43">
        <v>0</v>
      </c>
    </row>
    <row r="51" spans="1:35">
      <c r="A51" s="52">
        <v>0</v>
      </c>
      <c r="D51" s="62">
        <v>2010</v>
      </c>
      <c r="E51" s="62">
        <v>5</v>
      </c>
      <c r="F51" s="62">
        <v>2011</v>
      </c>
      <c r="G51" s="62">
        <v>2011</v>
      </c>
      <c r="H51" s="63">
        <v>0</v>
      </c>
      <c r="I51" s="63">
        <v>0</v>
      </c>
      <c r="J51" s="63">
        <v>0</v>
      </c>
      <c r="K51" s="63">
        <v>0</v>
      </c>
      <c r="L51" s="63">
        <v>0</v>
      </c>
      <c r="M51" s="63">
        <v>0</v>
      </c>
      <c r="N51" s="63">
        <v>0</v>
      </c>
      <c r="O51" s="63">
        <v>0</v>
      </c>
      <c r="P51" s="63">
        <v>0</v>
      </c>
      <c r="Q51" s="63">
        <v>0</v>
      </c>
      <c r="R51" s="63">
        <v>0</v>
      </c>
      <c r="S51" s="63">
        <v>0</v>
      </c>
      <c r="T51" s="63">
        <v>0</v>
      </c>
      <c r="U51" s="63">
        <v>0</v>
      </c>
      <c r="V51" s="63">
        <v>0</v>
      </c>
      <c r="W51" s="63">
        <v>0</v>
      </c>
      <c r="X51" s="63">
        <v>0</v>
      </c>
      <c r="Y51" s="63">
        <v>0</v>
      </c>
      <c r="Z51" s="63">
        <v>0</v>
      </c>
      <c r="AA51" s="63">
        <v>0</v>
      </c>
      <c r="AB51" s="63">
        <v>0</v>
      </c>
      <c r="AC51" s="63">
        <v>0</v>
      </c>
      <c r="AD51" s="63">
        <v>0</v>
      </c>
      <c r="AE51" s="63">
        <v>0</v>
      </c>
      <c r="AF51" s="63">
        <v>0</v>
      </c>
      <c r="AG51" s="63">
        <v>0</v>
      </c>
      <c r="AH51" s="43">
        <v>0</v>
      </c>
    </row>
    <row r="52" spans="1:35">
      <c r="A52" s="52">
        <v>0</v>
      </c>
      <c r="D52" s="62">
        <v>2010</v>
      </c>
      <c r="E52" s="62">
        <v>6</v>
      </c>
      <c r="F52" s="62">
        <v>2011</v>
      </c>
      <c r="G52" s="62">
        <v>2011</v>
      </c>
      <c r="H52" s="63">
        <v>0</v>
      </c>
      <c r="I52" s="63">
        <v>0</v>
      </c>
      <c r="J52" s="63">
        <v>0</v>
      </c>
      <c r="K52" s="63">
        <v>0</v>
      </c>
      <c r="L52" s="63">
        <v>0</v>
      </c>
      <c r="M52" s="63">
        <v>0</v>
      </c>
      <c r="N52" s="63">
        <v>0</v>
      </c>
      <c r="O52" s="63">
        <v>0</v>
      </c>
      <c r="P52" s="63">
        <v>0</v>
      </c>
      <c r="Q52" s="63">
        <v>0</v>
      </c>
      <c r="R52" s="63">
        <v>0</v>
      </c>
      <c r="S52" s="63">
        <v>0</v>
      </c>
      <c r="T52" s="63">
        <v>0</v>
      </c>
      <c r="U52" s="63">
        <v>0</v>
      </c>
      <c r="V52" s="63">
        <v>0</v>
      </c>
      <c r="W52" s="63">
        <v>0</v>
      </c>
      <c r="X52" s="63">
        <v>0</v>
      </c>
      <c r="Y52" s="63">
        <v>0</v>
      </c>
      <c r="Z52" s="63">
        <v>0</v>
      </c>
      <c r="AA52" s="63">
        <v>0</v>
      </c>
      <c r="AB52" s="63">
        <v>0</v>
      </c>
      <c r="AC52" s="63">
        <v>0</v>
      </c>
      <c r="AD52" s="63">
        <v>0</v>
      </c>
      <c r="AE52" s="63">
        <v>0</v>
      </c>
      <c r="AF52" s="63">
        <v>0</v>
      </c>
      <c r="AG52" s="63">
        <v>0</v>
      </c>
      <c r="AH52" s="43">
        <v>0</v>
      </c>
    </row>
    <row r="53" spans="1:35">
      <c r="A53" s="52">
        <v>0</v>
      </c>
      <c r="D53" s="62">
        <v>2010</v>
      </c>
      <c r="E53" s="62">
        <v>7</v>
      </c>
      <c r="F53" s="62">
        <v>2011</v>
      </c>
      <c r="G53" s="62">
        <v>2011</v>
      </c>
      <c r="H53" s="63">
        <v>0</v>
      </c>
      <c r="I53" s="63">
        <v>0</v>
      </c>
      <c r="J53" s="63">
        <v>0</v>
      </c>
      <c r="K53" s="63">
        <v>0</v>
      </c>
      <c r="L53" s="63">
        <v>0</v>
      </c>
      <c r="M53" s="63">
        <v>0</v>
      </c>
      <c r="N53" s="63">
        <v>0</v>
      </c>
      <c r="O53" s="63">
        <v>0</v>
      </c>
      <c r="P53" s="63">
        <v>0</v>
      </c>
      <c r="Q53" s="63">
        <v>0</v>
      </c>
      <c r="R53" s="63">
        <v>0</v>
      </c>
      <c r="S53" s="63">
        <v>0</v>
      </c>
      <c r="T53" s="63">
        <v>0</v>
      </c>
      <c r="U53" s="63">
        <v>0</v>
      </c>
      <c r="V53" s="63">
        <v>0</v>
      </c>
      <c r="W53" s="63">
        <v>0</v>
      </c>
      <c r="X53" s="63">
        <v>0</v>
      </c>
      <c r="Y53" s="63">
        <v>0</v>
      </c>
      <c r="Z53" s="63">
        <v>0</v>
      </c>
      <c r="AA53" s="63">
        <v>0</v>
      </c>
      <c r="AB53" s="63">
        <v>0</v>
      </c>
      <c r="AC53" s="63">
        <v>0</v>
      </c>
      <c r="AD53" s="63">
        <v>0</v>
      </c>
      <c r="AE53" s="63">
        <v>0</v>
      </c>
      <c r="AF53" s="63">
        <v>0</v>
      </c>
      <c r="AG53" s="63">
        <v>0</v>
      </c>
      <c r="AH53" s="43">
        <v>0</v>
      </c>
    </row>
    <row r="54" spans="1:35">
      <c r="A54" s="52">
        <v>0</v>
      </c>
      <c r="D54" s="62">
        <v>2010</v>
      </c>
      <c r="E54" s="62">
        <v>8</v>
      </c>
      <c r="F54" s="62">
        <v>2011</v>
      </c>
      <c r="G54" s="62">
        <v>2011</v>
      </c>
      <c r="H54" s="63">
        <v>0</v>
      </c>
      <c r="I54" s="63">
        <v>0</v>
      </c>
      <c r="J54" s="63">
        <v>0</v>
      </c>
      <c r="K54" s="63">
        <v>0</v>
      </c>
      <c r="L54" s="63">
        <v>0</v>
      </c>
      <c r="M54" s="63">
        <v>0</v>
      </c>
      <c r="N54" s="63">
        <v>0</v>
      </c>
      <c r="O54" s="63">
        <v>0</v>
      </c>
      <c r="P54" s="63">
        <v>0</v>
      </c>
      <c r="Q54" s="63">
        <v>0</v>
      </c>
      <c r="R54" s="63">
        <v>0</v>
      </c>
      <c r="S54" s="63">
        <v>0</v>
      </c>
      <c r="T54" s="63">
        <v>0</v>
      </c>
      <c r="U54" s="63">
        <v>0</v>
      </c>
      <c r="V54" s="63">
        <v>0</v>
      </c>
      <c r="W54" s="63">
        <v>0</v>
      </c>
      <c r="X54" s="63">
        <v>0</v>
      </c>
      <c r="Y54" s="63">
        <v>0</v>
      </c>
      <c r="Z54" s="63">
        <v>0</v>
      </c>
      <c r="AA54" s="63">
        <v>0</v>
      </c>
      <c r="AB54" s="63">
        <v>0</v>
      </c>
      <c r="AC54" s="63">
        <v>0</v>
      </c>
      <c r="AD54" s="63">
        <v>0</v>
      </c>
      <c r="AE54" s="63">
        <v>0</v>
      </c>
      <c r="AF54" s="63">
        <v>0</v>
      </c>
      <c r="AG54" s="63">
        <v>0</v>
      </c>
      <c r="AH54" s="43">
        <v>0</v>
      </c>
    </row>
    <row r="55" spans="1:35">
      <c r="A55" s="52">
        <v>0</v>
      </c>
      <c r="D55" s="62">
        <v>2010</v>
      </c>
      <c r="E55" s="62">
        <v>9</v>
      </c>
      <c r="F55" s="62">
        <v>2011</v>
      </c>
      <c r="G55" s="62">
        <v>2011</v>
      </c>
      <c r="H55" s="63">
        <v>0</v>
      </c>
      <c r="I55" s="63">
        <v>0</v>
      </c>
      <c r="J55" s="63">
        <v>0</v>
      </c>
      <c r="K55" s="63">
        <v>0</v>
      </c>
      <c r="L55" s="63">
        <v>0</v>
      </c>
      <c r="M55" s="63">
        <v>0</v>
      </c>
      <c r="N55" s="63">
        <v>0</v>
      </c>
      <c r="O55" s="63">
        <v>0</v>
      </c>
      <c r="P55" s="63">
        <v>0</v>
      </c>
      <c r="Q55" s="63">
        <v>0</v>
      </c>
      <c r="R55" s="63">
        <v>0</v>
      </c>
      <c r="S55" s="63">
        <v>0</v>
      </c>
      <c r="T55" s="63">
        <v>0</v>
      </c>
      <c r="U55" s="63">
        <v>0</v>
      </c>
      <c r="V55" s="63">
        <v>0</v>
      </c>
      <c r="W55" s="63">
        <v>0</v>
      </c>
      <c r="X55" s="63">
        <v>0</v>
      </c>
      <c r="Y55" s="63">
        <v>0</v>
      </c>
      <c r="Z55" s="63">
        <v>0</v>
      </c>
      <c r="AA55" s="63">
        <v>0</v>
      </c>
      <c r="AB55" s="63">
        <v>0</v>
      </c>
      <c r="AC55" s="63">
        <v>0</v>
      </c>
      <c r="AD55" s="63">
        <v>0</v>
      </c>
      <c r="AE55" s="63">
        <v>0</v>
      </c>
      <c r="AF55" s="63">
        <v>0</v>
      </c>
      <c r="AG55" s="63">
        <v>0</v>
      </c>
      <c r="AH55" s="43">
        <v>0</v>
      </c>
    </row>
    <row r="56" spans="1:35">
      <c r="A56" s="52">
        <v>0</v>
      </c>
      <c r="D56" s="62">
        <v>2010</v>
      </c>
      <c r="E56" s="62">
        <v>10</v>
      </c>
      <c r="F56" s="62">
        <v>2011</v>
      </c>
      <c r="G56" s="62">
        <v>2011</v>
      </c>
      <c r="H56" s="63">
        <v>0</v>
      </c>
      <c r="I56" s="63">
        <v>0</v>
      </c>
      <c r="J56" s="63">
        <v>0</v>
      </c>
      <c r="K56" s="63">
        <v>0</v>
      </c>
      <c r="L56" s="63">
        <v>0</v>
      </c>
      <c r="M56" s="63">
        <v>0</v>
      </c>
      <c r="N56" s="63">
        <v>0</v>
      </c>
      <c r="O56" s="63">
        <v>0</v>
      </c>
      <c r="P56" s="63">
        <v>0</v>
      </c>
      <c r="Q56" s="63">
        <v>0</v>
      </c>
      <c r="R56" s="63">
        <v>0</v>
      </c>
      <c r="S56" s="63">
        <v>0</v>
      </c>
      <c r="T56" s="63">
        <v>0</v>
      </c>
      <c r="U56" s="63">
        <v>0</v>
      </c>
      <c r="V56" s="63">
        <v>0</v>
      </c>
      <c r="W56" s="63">
        <v>0</v>
      </c>
      <c r="X56" s="63">
        <v>0</v>
      </c>
      <c r="Y56" s="63">
        <v>0</v>
      </c>
      <c r="Z56" s="63">
        <v>0</v>
      </c>
      <c r="AA56" s="63">
        <v>0</v>
      </c>
      <c r="AB56" s="63">
        <v>0</v>
      </c>
      <c r="AC56" s="63">
        <v>0</v>
      </c>
      <c r="AD56" s="63">
        <v>0</v>
      </c>
      <c r="AE56" s="63">
        <v>0</v>
      </c>
      <c r="AF56" s="63">
        <v>0</v>
      </c>
      <c r="AG56" s="63">
        <v>0</v>
      </c>
      <c r="AH56" s="43">
        <v>0</v>
      </c>
    </row>
    <row r="57" spans="1:35">
      <c r="A57" s="52">
        <v>0</v>
      </c>
      <c r="D57" s="62">
        <v>2010</v>
      </c>
      <c r="E57" s="62">
        <v>11</v>
      </c>
      <c r="F57" s="62">
        <v>2011</v>
      </c>
      <c r="G57" s="62">
        <v>2011</v>
      </c>
      <c r="H57" s="63">
        <v>0</v>
      </c>
      <c r="I57" s="63">
        <v>0</v>
      </c>
      <c r="J57" s="63">
        <v>0</v>
      </c>
      <c r="K57" s="63">
        <v>0</v>
      </c>
      <c r="L57" s="63">
        <v>0</v>
      </c>
      <c r="M57" s="63">
        <v>0</v>
      </c>
      <c r="N57" s="63">
        <v>0</v>
      </c>
      <c r="O57" s="63">
        <v>0</v>
      </c>
      <c r="P57" s="63">
        <v>0</v>
      </c>
      <c r="Q57" s="63">
        <v>0</v>
      </c>
      <c r="R57" s="63">
        <v>0</v>
      </c>
      <c r="S57" s="63">
        <v>0</v>
      </c>
      <c r="T57" s="63">
        <v>0</v>
      </c>
      <c r="U57" s="63">
        <v>0</v>
      </c>
      <c r="V57" s="63">
        <v>0</v>
      </c>
      <c r="W57" s="63">
        <v>0</v>
      </c>
      <c r="X57" s="63">
        <v>0</v>
      </c>
      <c r="Y57" s="63">
        <v>0</v>
      </c>
      <c r="Z57" s="63">
        <v>0</v>
      </c>
      <c r="AA57" s="63">
        <v>0</v>
      </c>
      <c r="AB57" s="63">
        <v>0</v>
      </c>
      <c r="AC57" s="63">
        <v>0</v>
      </c>
      <c r="AD57" s="63">
        <v>0</v>
      </c>
      <c r="AE57" s="63">
        <v>0</v>
      </c>
      <c r="AF57" s="63">
        <v>0</v>
      </c>
      <c r="AG57" s="63">
        <v>0</v>
      </c>
      <c r="AH57" s="43">
        <v>0</v>
      </c>
    </row>
    <row r="58" spans="1:35">
      <c r="A58" s="52">
        <v>0</v>
      </c>
      <c r="D58" s="62">
        <v>2010</v>
      </c>
      <c r="E58" s="62">
        <v>12</v>
      </c>
      <c r="F58" s="62">
        <v>2011</v>
      </c>
      <c r="G58" s="62">
        <v>2011</v>
      </c>
      <c r="H58" s="63">
        <v>0</v>
      </c>
      <c r="I58" s="63">
        <v>0</v>
      </c>
      <c r="J58" s="63">
        <v>0</v>
      </c>
      <c r="K58" s="63">
        <v>0</v>
      </c>
      <c r="L58" s="63">
        <v>0</v>
      </c>
      <c r="M58" s="63">
        <v>0</v>
      </c>
      <c r="N58" s="63">
        <v>0</v>
      </c>
      <c r="O58" s="63">
        <v>0</v>
      </c>
      <c r="P58" s="63">
        <v>0</v>
      </c>
      <c r="Q58" s="63">
        <v>0</v>
      </c>
      <c r="R58" s="63">
        <v>0</v>
      </c>
      <c r="S58" s="63">
        <v>0</v>
      </c>
      <c r="T58" s="63">
        <v>0</v>
      </c>
      <c r="U58" s="63">
        <v>0</v>
      </c>
      <c r="V58" s="63">
        <v>0</v>
      </c>
      <c r="W58" s="63">
        <v>0</v>
      </c>
      <c r="X58" s="63">
        <v>0</v>
      </c>
      <c r="Y58" s="63">
        <v>0</v>
      </c>
      <c r="Z58" s="63">
        <v>0</v>
      </c>
      <c r="AA58" s="63">
        <v>0</v>
      </c>
      <c r="AB58" s="63">
        <v>0</v>
      </c>
      <c r="AC58" s="63">
        <v>0</v>
      </c>
      <c r="AD58" s="63">
        <v>0</v>
      </c>
      <c r="AE58" s="63">
        <v>0</v>
      </c>
      <c r="AF58" s="63">
        <v>0</v>
      </c>
      <c r="AG58" s="63">
        <v>0</v>
      </c>
      <c r="AH58" s="43">
        <v>0</v>
      </c>
    </row>
    <row r="59" spans="1:35">
      <c r="A59" s="52">
        <v>0</v>
      </c>
      <c r="D59" s="62">
        <v>2011</v>
      </c>
      <c r="E59" s="62">
        <v>1</v>
      </c>
      <c r="F59" s="62">
        <v>2011</v>
      </c>
      <c r="G59" s="62">
        <v>2011</v>
      </c>
      <c r="H59" s="63">
        <v>0</v>
      </c>
      <c r="I59" s="63">
        <v>0</v>
      </c>
      <c r="J59" s="63">
        <v>0</v>
      </c>
      <c r="K59" s="63">
        <v>0</v>
      </c>
      <c r="L59" s="63">
        <v>0</v>
      </c>
      <c r="M59" s="63">
        <v>0</v>
      </c>
      <c r="N59" s="63">
        <v>0</v>
      </c>
      <c r="O59" s="63">
        <v>0</v>
      </c>
      <c r="P59" s="63">
        <v>0</v>
      </c>
      <c r="Q59" s="63">
        <v>0</v>
      </c>
      <c r="R59" s="63">
        <v>0</v>
      </c>
      <c r="S59" s="63">
        <v>0</v>
      </c>
      <c r="T59" s="63">
        <v>0</v>
      </c>
      <c r="U59" s="63">
        <v>0</v>
      </c>
      <c r="V59" s="63">
        <v>0</v>
      </c>
      <c r="W59" s="63">
        <v>0</v>
      </c>
      <c r="X59" s="63">
        <v>0</v>
      </c>
      <c r="Y59" s="63">
        <v>0</v>
      </c>
      <c r="Z59" s="63">
        <v>0</v>
      </c>
      <c r="AA59" s="63">
        <v>0</v>
      </c>
      <c r="AB59" s="63">
        <v>0</v>
      </c>
      <c r="AC59" s="63">
        <v>0</v>
      </c>
      <c r="AD59" s="63">
        <v>0</v>
      </c>
      <c r="AE59" s="63">
        <v>0</v>
      </c>
      <c r="AF59" s="63">
        <v>0</v>
      </c>
      <c r="AG59" s="63">
        <v>0</v>
      </c>
      <c r="AH59" s="43">
        <v>0</v>
      </c>
      <c r="AI59" s="43"/>
    </row>
    <row r="60" spans="1:35">
      <c r="A60" s="52">
        <v>0</v>
      </c>
      <c r="D60" s="62">
        <v>2011</v>
      </c>
      <c r="E60" s="62">
        <v>2</v>
      </c>
      <c r="F60" s="62">
        <v>2011</v>
      </c>
      <c r="G60" s="62">
        <v>2011</v>
      </c>
      <c r="H60" s="63">
        <v>0</v>
      </c>
      <c r="I60" s="63">
        <v>0</v>
      </c>
      <c r="J60" s="63">
        <v>0</v>
      </c>
      <c r="K60" s="63">
        <v>0</v>
      </c>
      <c r="L60" s="63">
        <v>0</v>
      </c>
      <c r="M60" s="63">
        <v>0</v>
      </c>
      <c r="N60" s="63">
        <v>0</v>
      </c>
      <c r="O60" s="63">
        <v>0</v>
      </c>
      <c r="P60" s="63">
        <v>0</v>
      </c>
      <c r="Q60" s="63">
        <v>0</v>
      </c>
      <c r="R60" s="63">
        <v>0</v>
      </c>
      <c r="S60" s="63">
        <v>0</v>
      </c>
      <c r="T60" s="63">
        <v>0</v>
      </c>
      <c r="U60" s="63">
        <v>0</v>
      </c>
      <c r="V60" s="63">
        <v>0</v>
      </c>
      <c r="W60" s="63">
        <v>0</v>
      </c>
      <c r="X60" s="63">
        <v>0</v>
      </c>
      <c r="Y60" s="63">
        <v>0</v>
      </c>
      <c r="Z60" s="63">
        <v>0</v>
      </c>
      <c r="AA60" s="63">
        <v>0</v>
      </c>
      <c r="AB60" s="63">
        <v>0</v>
      </c>
      <c r="AC60" s="63">
        <v>0</v>
      </c>
      <c r="AD60" s="63">
        <v>0</v>
      </c>
      <c r="AE60" s="63">
        <v>0</v>
      </c>
      <c r="AF60" s="63">
        <v>0</v>
      </c>
      <c r="AG60" s="63">
        <v>0</v>
      </c>
      <c r="AH60" s="43">
        <v>0</v>
      </c>
      <c r="AI60" s="43"/>
    </row>
    <row r="61" spans="1:35">
      <c r="A61" s="52">
        <v>0</v>
      </c>
      <c r="D61" s="62">
        <v>2011</v>
      </c>
      <c r="E61" s="62">
        <v>3</v>
      </c>
      <c r="F61" s="62">
        <v>2011</v>
      </c>
      <c r="G61" s="62">
        <v>2011</v>
      </c>
      <c r="H61" s="63">
        <v>0</v>
      </c>
      <c r="I61" s="63">
        <v>0</v>
      </c>
      <c r="J61" s="63">
        <v>0</v>
      </c>
      <c r="K61" s="63">
        <v>0</v>
      </c>
      <c r="L61" s="63">
        <v>0</v>
      </c>
      <c r="M61" s="63">
        <v>0</v>
      </c>
      <c r="N61" s="63">
        <v>0</v>
      </c>
      <c r="O61" s="63">
        <v>0</v>
      </c>
      <c r="P61" s="63">
        <v>0</v>
      </c>
      <c r="Q61" s="63">
        <v>0</v>
      </c>
      <c r="R61" s="63">
        <v>0</v>
      </c>
      <c r="S61" s="63">
        <v>0</v>
      </c>
      <c r="T61" s="63">
        <v>0</v>
      </c>
      <c r="U61" s="63">
        <v>0</v>
      </c>
      <c r="V61" s="63">
        <v>0</v>
      </c>
      <c r="W61" s="63">
        <v>0</v>
      </c>
      <c r="X61" s="63">
        <v>0</v>
      </c>
      <c r="Y61" s="63">
        <v>0</v>
      </c>
      <c r="Z61" s="63">
        <v>0</v>
      </c>
      <c r="AA61" s="63">
        <v>0</v>
      </c>
      <c r="AB61" s="63">
        <v>0</v>
      </c>
      <c r="AC61" s="63">
        <v>0</v>
      </c>
      <c r="AD61" s="63">
        <v>0</v>
      </c>
      <c r="AE61" s="63">
        <v>0</v>
      </c>
      <c r="AF61" s="63">
        <v>0</v>
      </c>
      <c r="AG61" s="63">
        <v>0</v>
      </c>
      <c r="AH61" s="43">
        <v>0</v>
      </c>
      <c r="AI61" s="43"/>
    </row>
    <row r="62" spans="1:35">
      <c r="A62" s="52">
        <v>0</v>
      </c>
      <c r="D62" s="62">
        <v>2011</v>
      </c>
      <c r="E62" s="62">
        <v>4</v>
      </c>
      <c r="F62" s="62">
        <v>2011</v>
      </c>
      <c r="G62" s="62">
        <v>2011</v>
      </c>
      <c r="H62" s="63">
        <v>0</v>
      </c>
      <c r="I62" s="63">
        <v>0</v>
      </c>
      <c r="J62" s="63">
        <v>0</v>
      </c>
      <c r="K62" s="63">
        <v>0</v>
      </c>
      <c r="L62" s="63">
        <v>0</v>
      </c>
      <c r="M62" s="63">
        <v>0</v>
      </c>
      <c r="N62" s="63">
        <v>0</v>
      </c>
      <c r="O62" s="63">
        <v>0</v>
      </c>
      <c r="P62" s="63">
        <v>0</v>
      </c>
      <c r="Q62" s="63">
        <v>0</v>
      </c>
      <c r="R62" s="63">
        <v>0</v>
      </c>
      <c r="S62" s="63">
        <v>0</v>
      </c>
      <c r="T62" s="63">
        <v>0</v>
      </c>
      <c r="U62" s="63">
        <v>0</v>
      </c>
      <c r="V62" s="63">
        <v>0</v>
      </c>
      <c r="W62" s="63">
        <v>0</v>
      </c>
      <c r="X62" s="63">
        <v>0</v>
      </c>
      <c r="Y62" s="63">
        <v>0</v>
      </c>
      <c r="Z62" s="63">
        <v>0</v>
      </c>
      <c r="AA62" s="63">
        <v>0</v>
      </c>
      <c r="AB62" s="63">
        <v>0</v>
      </c>
      <c r="AC62" s="63">
        <v>0</v>
      </c>
      <c r="AD62" s="63">
        <v>0</v>
      </c>
      <c r="AE62" s="63">
        <v>0</v>
      </c>
      <c r="AF62" s="63">
        <v>0</v>
      </c>
      <c r="AG62" s="63">
        <v>0</v>
      </c>
      <c r="AH62" s="43">
        <v>0</v>
      </c>
      <c r="AI62" s="43"/>
    </row>
    <row r="63" spans="1:35">
      <c r="A63" s="52">
        <v>0</v>
      </c>
      <c r="D63" s="62">
        <v>2011</v>
      </c>
      <c r="E63" s="62">
        <v>5</v>
      </c>
      <c r="F63" s="62">
        <v>2012</v>
      </c>
      <c r="G63" s="62">
        <v>2012</v>
      </c>
      <c r="H63" s="63">
        <v>0</v>
      </c>
      <c r="I63" s="63">
        <v>0</v>
      </c>
      <c r="J63" s="63">
        <v>0</v>
      </c>
      <c r="K63" s="63">
        <v>0</v>
      </c>
      <c r="L63" s="63">
        <v>0</v>
      </c>
      <c r="M63" s="63">
        <v>0</v>
      </c>
      <c r="N63" s="63">
        <v>0</v>
      </c>
      <c r="O63" s="63">
        <v>0</v>
      </c>
      <c r="P63" s="63">
        <v>0</v>
      </c>
      <c r="Q63" s="63">
        <v>0</v>
      </c>
      <c r="R63" s="63">
        <v>0</v>
      </c>
      <c r="S63" s="63">
        <v>0</v>
      </c>
      <c r="T63" s="63">
        <v>0</v>
      </c>
      <c r="U63" s="63">
        <v>0</v>
      </c>
      <c r="V63" s="63">
        <v>0</v>
      </c>
      <c r="W63" s="63">
        <v>0</v>
      </c>
      <c r="X63" s="63">
        <v>0</v>
      </c>
      <c r="Y63" s="63">
        <v>0</v>
      </c>
      <c r="Z63" s="63">
        <v>0</v>
      </c>
      <c r="AA63" s="63">
        <v>0</v>
      </c>
      <c r="AB63" s="63">
        <v>0</v>
      </c>
      <c r="AC63" s="63">
        <v>0</v>
      </c>
      <c r="AD63" s="63">
        <v>0</v>
      </c>
      <c r="AE63" s="63">
        <v>0</v>
      </c>
      <c r="AF63" s="63">
        <v>0</v>
      </c>
      <c r="AG63" s="63">
        <v>0</v>
      </c>
      <c r="AH63" s="43">
        <v>0</v>
      </c>
      <c r="AI63" s="43"/>
    </row>
    <row r="64" spans="1:35">
      <c r="A64" s="52">
        <v>0</v>
      </c>
      <c r="D64" s="62">
        <v>2011</v>
      </c>
      <c r="E64" s="62">
        <v>6</v>
      </c>
      <c r="F64" s="62">
        <v>2012</v>
      </c>
      <c r="G64" s="62">
        <v>2012</v>
      </c>
      <c r="H64" s="63">
        <v>0</v>
      </c>
      <c r="I64" s="63">
        <v>0</v>
      </c>
      <c r="J64" s="63">
        <v>0</v>
      </c>
      <c r="K64" s="63">
        <v>0</v>
      </c>
      <c r="L64" s="63">
        <v>0</v>
      </c>
      <c r="M64" s="63">
        <v>0</v>
      </c>
      <c r="N64" s="63">
        <v>0</v>
      </c>
      <c r="O64" s="63">
        <v>0</v>
      </c>
      <c r="P64" s="63">
        <v>0</v>
      </c>
      <c r="Q64" s="63">
        <v>0</v>
      </c>
      <c r="R64" s="63">
        <v>0</v>
      </c>
      <c r="S64" s="63">
        <v>0</v>
      </c>
      <c r="T64" s="63">
        <v>0</v>
      </c>
      <c r="U64" s="63">
        <v>0</v>
      </c>
      <c r="V64" s="63">
        <v>0</v>
      </c>
      <c r="W64" s="63">
        <v>0</v>
      </c>
      <c r="X64" s="63">
        <v>0</v>
      </c>
      <c r="Y64" s="63">
        <v>0</v>
      </c>
      <c r="Z64" s="63">
        <v>0</v>
      </c>
      <c r="AA64" s="63">
        <v>0</v>
      </c>
      <c r="AB64" s="63">
        <v>0</v>
      </c>
      <c r="AC64" s="63">
        <v>0</v>
      </c>
      <c r="AD64" s="63">
        <v>0</v>
      </c>
      <c r="AE64" s="63">
        <v>0</v>
      </c>
      <c r="AF64" s="63">
        <v>0</v>
      </c>
      <c r="AG64" s="63">
        <v>0</v>
      </c>
      <c r="AH64" s="43">
        <v>0</v>
      </c>
      <c r="AI64" s="43"/>
    </row>
    <row r="65" spans="1:35">
      <c r="A65" s="52">
        <v>0</v>
      </c>
      <c r="D65" s="62">
        <v>2011</v>
      </c>
      <c r="E65" s="62">
        <v>7</v>
      </c>
      <c r="F65" s="62">
        <v>2012</v>
      </c>
      <c r="G65" s="62">
        <v>2012</v>
      </c>
      <c r="H65" s="63">
        <v>0</v>
      </c>
      <c r="I65" s="63">
        <v>0</v>
      </c>
      <c r="J65" s="63">
        <v>0</v>
      </c>
      <c r="K65" s="63">
        <v>0</v>
      </c>
      <c r="L65" s="63">
        <v>0</v>
      </c>
      <c r="M65" s="63">
        <v>0</v>
      </c>
      <c r="N65" s="63">
        <v>0</v>
      </c>
      <c r="O65" s="63">
        <v>0</v>
      </c>
      <c r="P65" s="63">
        <v>0</v>
      </c>
      <c r="Q65" s="63">
        <v>0</v>
      </c>
      <c r="R65" s="63">
        <v>0</v>
      </c>
      <c r="S65" s="63">
        <v>0</v>
      </c>
      <c r="T65" s="63">
        <v>0</v>
      </c>
      <c r="U65" s="63">
        <v>0</v>
      </c>
      <c r="V65" s="63">
        <v>0</v>
      </c>
      <c r="W65" s="63">
        <v>0</v>
      </c>
      <c r="X65" s="63">
        <v>0</v>
      </c>
      <c r="Y65" s="63">
        <v>0</v>
      </c>
      <c r="Z65" s="63">
        <v>0</v>
      </c>
      <c r="AA65" s="63">
        <v>0</v>
      </c>
      <c r="AB65" s="63">
        <v>0</v>
      </c>
      <c r="AC65" s="63">
        <v>0</v>
      </c>
      <c r="AD65" s="63">
        <v>0</v>
      </c>
      <c r="AE65" s="63">
        <v>0</v>
      </c>
      <c r="AF65" s="63">
        <v>0</v>
      </c>
      <c r="AG65" s="63">
        <v>0</v>
      </c>
      <c r="AH65" s="43">
        <v>0</v>
      </c>
      <c r="AI65" s="43"/>
    </row>
    <row r="66" spans="1:35">
      <c r="A66" s="52">
        <v>0</v>
      </c>
      <c r="D66" s="62">
        <v>2011</v>
      </c>
      <c r="E66" s="62">
        <v>8</v>
      </c>
      <c r="F66" s="62">
        <v>2012</v>
      </c>
      <c r="G66" s="62">
        <v>2012</v>
      </c>
      <c r="H66" s="63">
        <v>0</v>
      </c>
      <c r="I66" s="63">
        <v>0</v>
      </c>
      <c r="J66" s="63">
        <v>0</v>
      </c>
      <c r="K66" s="63">
        <v>0</v>
      </c>
      <c r="L66" s="63">
        <v>0</v>
      </c>
      <c r="M66" s="63">
        <v>0</v>
      </c>
      <c r="N66" s="63">
        <v>0</v>
      </c>
      <c r="O66" s="63">
        <v>0</v>
      </c>
      <c r="P66" s="63">
        <v>0</v>
      </c>
      <c r="Q66" s="63">
        <v>0</v>
      </c>
      <c r="R66" s="63">
        <v>0</v>
      </c>
      <c r="S66" s="63">
        <v>0</v>
      </c>
      <c r="T66" s="63">
        <v>0</v>
      </c>
      <c r="U66" s="63">
        <v>0</v>
      </c>
      <c r="V66" s="63">
        <v>0</v>
      </c>
      <c r="W66" s="63">
        <v>0</v>
      </c>
      <c r="X66" s="63">
        <v>0</v>
      </c>
      <c r="Y66" s="63">
        <v>0</v>
      </c>
      <c r="Z66" s="63">
        <v>0</v>
      </c>
      <c r="AA66" s="63">
        <v>0</v>
      </c>
      <c r="AB66" s="63">
        <v>0</v>
      </c>
      <c r="AC66" s="63">
        <v>0</v>
      </c>
      <c r="AD66" s="63">
        <v>0</v>
      </c>
      <c r="AE66" s="63">
        <v>0</v>
      </c>
      <c r="AF66" s="63">
        <v>0</v>
      </c>
      <c r="AG66" s="63">
        <v>0</v>
      </c>
      <c r="AH66" s="43">
        <v>0</v>
      </c>
      <c r="AI66" s="43"/>
    </row>
    <row r="67" spans="1:35">
      <c r="A67" s="52">
        <v>0</v>
      </c>
      <c r="D67" s="62">
        <v>2011</v>
      </c>
      <c r="E67" s="62">
        <v>9</v>
      </c>
      <c r="F67" s="62">
        <v>2012</v>
      </c>
      <c r="G67" s="62">
        <v>2012</v>
      </c>
      <c r="H67" s="63">
        <v>0</v>
      </c>
      <c r="I67" s="63">
        <v>0</v>
      </c>
      <c r="J67" s="63">
        <v>0</v>
      </c>
      <c r="K67" s="63">
        <v>0</v>
      </c>
      <c r="L67" s="63">
        <v>0</v>
      </c>
      <c r="M67" s="63">
        <v>0</v>
      </c>
      <c r="N67" s="63">
        <v>0</v>
      </c>
      <c r="O67" s="63">
        <v>0</v>
      </c>
      <c r="P67" s="63">
        <v>0</v>
      </c>
      <c r="Q67" s="63">
        <v>0</v>
      </c>
      <c r="R67" s="63">
        <v>0</v>
      </c>
      <c r="S67" s="63">
        <v>0</v>
      </c>
      <c r="T67" s="63">
        <v>0</v>
      </c>
      <c r="U67" s="63">
        <v>0</v>
      </c>
      <c r="V67" s="63">
        <v>0</v>
      </c>
      <c r="W67" s="63">
        <v>0</v>
      </c>
      <c r="X67" s="63">
        <v>0</v>
      </c>
      <c r="Y67" s="63">
        <v>0</v>
      </c>
      <c r="Z67" s="63">
        <v>0</v>
      </c>
      <c r="AA67" s="63">
        <v>0</v>
      </c>
      <c r="AB67" s="63">
        <v>0</v>
      </c>
      <c r="AC67" s="63">
        <v>0</v>
      </c>
      <c r="AD67" s="63">
        <v>0</v>
      </c>
      <c r="AE67" s="63">
        <v>0</v>
      </c>
      <c r="AF67" s="63">
        <v>0</v>
      </c>
      <c r="AG67" s="63">
        <v>0</v>
      </c>
      <c r="AH67" s="43">
        <v>0</v>
      </c>
      <c r="AI67" s="43"/>
    </row>
    <row r="68" spans="1:35">
      <c r="A68" s="52">
        <v>0</v>
      </c>
      <c r="D68" s="62">
        <v>2011</v>
      </c>
      <c r="E68" s="62">
        <v>10</v>
      </c>
      <c r="F68" s="62">
        <v>2012</v>
      </c>
      <c r="G68" s="62">
        <v>2012</v>
      </c>
      <c r="H68" s="63">
        <v>0</v>
      </c>
      <c r="I68" s="63">
        <v>0</v>
      </c>
      <c r="J68" s="63">
        <v>0</v>
      </c>
      <c r="K68" s="63">
        <v>0</v>
      </c>
      <c r="L68" s="63">
        <v>0</v>
      </c>
      <c r="M68" s="63">
        <v>0</v>
      </c>
      <c r="N68" s="63">
        <v>0</v>
      </c>
      <c r="O68" s="63">
        <v>0</v>
      </c>
      <c r="P68" s="63">
        <v>0</v>
      </c>
      <c r="Q68" s="63">
        <v>0</v>
      </c>
      <c r="R68" s="63">
        <v>0</v>
      </c>
      <c r="S68" s="63">
        <v>0</v>
      </c>
      <c r="T68" s="63">
        <v>0</v>
      </c>
      <c r="U68" s="63">
        <v>0</v>
      </c>
      <c r="V68" s="63">
        <v>0</v>
      </c>
      <c r="W68" s="63">
        <v>0</v>
      </c>
      <c r="X68" s="63">
        <v>0</v>
      </c>
      <c r="Y68" s="63">
        <v>0</v>
      </c>
      <c r="Z68" s="63">
        <v>0</v>
      </c>
      <c r="AA68" s="63">
        <v>0</v>
      </c>
      <c r="AB68" s="63">
        <v>0</v>
      </c>
      <c r="AC68" s="63">
        <v>0</v>
      </c>
      <c r="AD68" s="63">
        <v>0</v>
      </c>
      <c r="AE68" s="63">
        <v>0</v>
      </c>
      <c r="AF68" s="63">
        <v>0</v>
      </c>
      <c r="AG68" s="63">
        <v>0</v>
      </c>
      <c r="AH68" s="43">
        <v>0</v>
      </c>
      <c r="AI68" s="43"/>
    </row>
    <row r="69" spans="1:35">
      <c r="A69" s="52">
        <v>0</v>
      </c>
      <c r="D69" s="62">
        <v>2011</v>
      </c>
      <c r="E69" s="62">
        <v>11</v>
      </c>
      <c r="F69" s="62">
        <v>2012</v>
      </c>
      <c r="G69" s="62">
        <v>2012</v>
      </c>
      <c r="H69" s="63">
        <v>0</v>
      </c>
      <c r="I69" s="63">
        <v>0</v>
      </c>
      <c r="J69" s="63">
        <v>0</v>
      </c>
      <c r="K69" s="63">
        <v>0</v>
      </c>
      <c r="L69" s="63">
        <v>0</v>
      </c>
      <c r="M69" s="63">
        <v>0</v>
      </c>
      <c r="N69" s="63">
        <v>0</v>
      </c>
      <c r="O69" s="63">
        <v>0</v>
      </c>
      <c r="P69" s="63">
        <v>0</v>
      </c>
      <c r="Q69" s="63">
        <v>0</v>
      </c>
      <c r="R69" s="63">
        <v>0</v>
      </c>
      <c r="S69" s="63">
        <v>0</v>
      </c>
      <c r="T69" s="63">
        <v>0</v>
      </c>
      <c r="U69" s="63">
        <v>0</v>
      </c>
      <c r="V69" s="63">
        <v>0</v>
      </c>
      <c r="W69" s="63">
        <v>0</v>
      </c>
      <c r="X69" s="63">
        <v>0</v>
      </c>
      <c r="Y69" s="63">
        <v>0</v>
      </c>
      <c r="Z69" s="63">
        <v>0</v>
      </c>
      <c r="AA69" s="63">
        <v>0</v>
      </c>
      <c r="AB69" s="63">
        <v>0</v>
      </c>
      <c r="AC69" s="63">
        <v>0</v>
      </c>
      <c r="AD69" s="63">
        <v>0</v>
      </c>
      <c r="AE69" s="63">
        <v>0</v>
      </c>
      <c r="AF69" s="63">
        <v>0</v>
      </c>
      <c r="AG69" s="63">
        <v>0</v>
      </c>
      <c r="AH69" s="43">
        <v>0</v>
      </c>
      <c r="AI69" s="43"/>
    </row>
    <row r="70" spans="1:35">
      <c r="A70" s="52">
        <v>0</v>
      </c>
      <c r="D70" s="62">
        <v>2011</v>
      </c>
      <c r="E70" s="62">
        <v>12</v>
      </c>
      <c r="F70" s="62">
        <v>2012</v>
      </c>
      <c r="G70" s="62">
        <v>2012</v>
      </c>
      <c r="H70" s="63">
        <v>0</v>
      </c>
      <c r="I70" s="63">
        <v>0</v>
      </c>
      <c r="J70" s="63">
        <v>0</v>
      </c>
      <c r="K70" s="63">
        <v>0</v>
      </c>
      <c r="L70" s="63">
        <v>0</v>
      </c>
      <c r="M70" s="63">
        <v>0</v>
      </c>
      <c r="N70" s="63">
        <v>0</v>
      </c>
      <c r="O70" s="63">
        <v>0</v>
      </c>
      <c r="P70" s="63">
        <v>0</v>
      </c>
      <c r="Q70" s="63">
        <v>0</v>
      </c>
      <c r="R70" s="63">
        <v>0</v>
      </c>
      <c r="S70" s="63">
        <v>0</v>
      </c>
      <c r="T70" s="63">
        <v>0</v>
      </c>
      <c r="U70" s="63">
        <v>0</v>
      </c>
      <c r="V70" s="63">
        <v>0</v>
      </c>
      <c r="W70" s="63">
        <v>0</v>
      </c>
      <c r="X70" s="63">
        <v>0</v>
      </c>
      <c r="Y70" s="63">
        <v>0</v>
      </c>
      <c r="Z70" s="63">
        <v>0</v>
      </c>
      <c r="AA70" s="63">
        <v>0</v>
      </c>
      <c r="AB70" s="63">
        <v>0</v>
      </c>
      <c r="AC70" s="63">
        <v>0</v>
      </c>
      <c r="AD70" s="63">
        <v>0</v>
      </c>
      <c r="AE70" s="63">
        <v>0</v>
      </c>
      <c r="AF70" s="63">
        <v>0</v>
      </c>
      <c r="AG70" s="63">
        <v>0</v>
      </c>
      <c r="AH70" s="43">
        <v>0</v>
      </c>
      <c r="AI70" s="43"/>
    </row>
    <row r="71" spans="1:35">
      <c r="A71" s="52">
        <v>0</v>
      </c>
      <c r="D71" s="62">
        <v>2012</v>
      </c>
      <c r="E71" s="62">
        <v>1</v>
      </c>
      <c r="F71" s="62">
        <v>2012</v>
      </c>
      <c r="G71" s="62">
        <v>2012</v>
      </c>
      <c r="H71" s="63">
        <v>0</v>
      </c>
      <c r="I71" s="63">
        <v>0</v>
      </c>
      <c r="J71" s="63">
        <v>0</v>
      </c>
      <c r="K71" s="63">
        <v>0</v>
      </c>
      <c r="L71" s="63">
        <v>0</v>
      </c>
      <c r="M71" s="63">
        <v>0</v>
      </c>
      <c r="N71" s="63">
        <v>0</v>
      </c>
      <c r="O71" s="63">
        <v>0</v>
      </c>
      <c r="P71" s="63">
        <v>0</v>
      </c>
      <c r="Q71" s="63">
        <v>0</v>
      </c>
      <c r="R71" s="63">
        <v>0</v>
      </c>
      <c r="S71" s="63">
        <v>0</v>
      </c>
      <c r="T71" s="63">
        <v>0</v>
      </c>
      <c r="U71" s="63">
        <v>0</v>
      </c>
      <c r="V71" s="63">
        <v>0</v>
      </c>
      <c r="W71" s="63">
        <v>0</v>
      </c>
      <c r="X71" s="63">
        <v>0</v>
      </c>
      <c r="Y71" s="63">
        <v>0</v>
      </c>
      <c r="Z71" s="63">
        <v>0</v>
      </c>
      <c r="AA71" s="63">
        <v>0</v>
      </c>
      <c r="AB71" s="63">
        <v>0</v>
      </c>
      <c r="AC71" s="63">
        <v>0</v>
      </c>
      <c r="AD71" s="63">
        <v>0</v>
      </c>
      <c r="AE71" s="63">
        <v>0</v>
      </c>
      <c r="AF71" s="63">
        <v>0</v>
      </c>
      <c r="AG71" s="63">
        <v>0</v>
      </c>
      <c r="AH71" s="43">
        <v>0</v>
      </c>
    </row>
    <row r="72" spans="1:35">
      <c r="A72" s="52">
        <v>0</v>
      </c>
      <c r="D72" s="62">
        <v>2012</v>
      </c>
      <c r="E72" s="62">
        <v>2</v>
      </c>
      <c r="F72" s="62">
        <v>2012</v>
      </c>
      <c r="G72" s="62">
        <v>2012</v>
      </c>
      <c r="H72" s="63">
        <v>0</v>
      </c>
      <c r="I72" s="63">
        <v>0</v>
      </c>
      <c r="J72" s="63">
        <v>0</v>
      </c>
      <c r="K72" s="63">
        <v>0</v>
      </c>
      <c r="L72" s="63">
        <v>0</v>
      </c>
      <c r="M72" s="63">
        <v>0</v>
      </c>
      <c r="N72" s="63">
        <v>0</v>
      </c>
      <c r="O72" s="63">
        <v>0</v>
      </c>
      <c r="P72" s="63">
        <v>0</v>
      </c>
      <c r="Q72" s="63">
        <v>0</v>
      </c>
      <c r="R72" s="63">
        <v>0</v>
      </c>
      <c r="S72" s="63">
        <v>0</v>
      </c>
      <c r="T72" s="63">
        <v>0</v>
      </c>
      <c r="U72" s="63">
        <v>0</v>
      </c>
      <c r="V72" s="63">
        <v>0</v>
      </c>
      <c r="W72" s="63">
        <v>0</v>
      </c>
      <c r="X72" s="63">
        <v>0</v>
      </c>
      <c r="Y72" s="63">
        <v>0</v>
      </c>
      <c r="Z72" s="63">
        <v>0</v>
      </c>
      <c r="AA72" s="63">
        <v>0</v>
      </c>
      <c r="AB72" s="63">
        <v>0</v>
      </c>
      <c r="AC72" s="63">
        <v>0</v>
      </c>
      <c r="AD72" s="63">
        <v>0</v>
      </c>
      <c r="AE72" s="63">
        <v>0</v>
      </c>
      <c r="AF72" s="63">
        <v>0</v>
      </c>
      <c r="AG72" s="63">
        <v>0</v>
      </c>
      <c r="AH72" s="43">
        <v>0</v>
      </c>
    </row>
    <row r="73" spans="1:35">
      <c r="A73" s="52">
        <v>0</v>
      </c>
      <c r="D73" s="62">
        <v>2012</v>
      </c>
      <c r="E73" s="62">
        <v>3</v>
      </c>
      <c r="F73" s="62">
        <v>2012</v>
      </c>
      <c r="G73" s="62">
        <v>2012</v>
      </c>
      <c r="H73" s="63">
        <v>0</v>
      </c>
      <c r="I73" s="63">
        <v>0</v>
      </c>
      <c r="J73" s="63">
        <v>0</v>
      </c>
      <c r="K73" s="63">
        <v>0</v>
      </c>
      <c r="L73" s="63">
        <v>0</v>
      </c>
      <c r="M73" s="63">
        <v>0</v>
      </c>
      <c r="N73" s="63">
        <v>0</v>
      </c>
      <c r="O73" s="63">
        <v>0</v>
      </c>
      <c r="P73" s="63">
        <v>0</v>
      </c>
      <c r="Q73" s="63">
        <v>0</v>
      </c>
      <c r="R73" s="63">
        <v>0</v>
      </c>
      <c r="S73" s="63">
        <v>0</v>
      </c>
      <c r="T73" s="63">
        <v>0</v>
      </c>
      <c r="U73" s="63">
        <v>0</v>
      </c>
      <c r="V73" s="63">
        <v>0</v>
      </c>
      <c r="W73" s="63">
        <v>0</v>
      </c>
      <c r="X73" s="63">
        <v>0</v>
      </c>
      <c r="Y73" s="63">
        <v>0</v>
      </c>
      <c r="Z73" s="63">
        <v>0</v>
      </c>
      <c r="AA73" s="63">
        <v>0</v>
      </c>
      <c r="AB73" s="63">
        <v>0</v>
      </c>
      <c r="AC73" s="63">
        <v>0</v>
      </c>
      <c r="AD73" s="63">
        <v>0</v>
      </c>
      <c r="AE73" s="63">
        <v>0</v>
      </c>
      <c r="AF73" s="63">
        <v>0</v>
      </c>
      <c r="AG73" s="63">
        <v>0</v>
      </c>
      <c r="AH73" s="43">
        <v>0</v>
      </c>
    </row>
    <row r="74" spans="1:35">
      <c r="A74" s="52">
        <v>0</v>
      </c>
      <c r="D74" s="62">
        <v>2012</v>
      </c>
      <c r="E74" s="62">
        <v>4</v>
      </c>
      <c r="F74" s="62">
        <v>2012</v>
      </c>
      <c r="G74" s="62">
        <v>2012</v>
      </c>
      <c r="H74" s="63">
        <v>0</v>
      </c>
      <c r="I74" s="63">
        <v>0</v>
      </c>
      <c r="J74" s="63">
        <v>0</v>
      </c>
      <c r="K74" s="63">
        <v>0</v>
      </c>
      <c r="L74" s="63">
        <v>0</v>
      </c>
      <c r="M74" s="63">
        <v>0</v>
      </c>
      <c r="N74" s="63">
        <v>0</v>
      </c>
      <c r="O74" s="63">
        <v>0</v>
      </c>
      <c r="P74" s="63">
        <v>0</v>
      </c>
      <c r="Q74" s="63">
        <v>0</v>
      </c>
      <c r="R74" s="63">
        <v>0</v>
      </c>
      <c r="S74" s="63">
        <v>0</v>
      </c>
      <c r="T74" s="63">
        <v>0</v>
      </c>
      <c r="U74" s="63">
        <v>0</v>
      </c>
      <c r="V74" s="63">
        <v>0</v>
      </c>
      <c r="W74" s="63">
        <v>0</v>
      </c>
      <c r="X74" s="63">
        <v>0</v>
      </c>
      <c r="Y74" s="63">
        <v>0</v>
      </c>
      <c r="Z74" s="63">
        <v>0</v>
      </c>
      <c r="AA74" s="63">
        <v>0</v>
      </c>
      <c r="AB74" s="63">
        <v>0</v>
      </c>
      <c r="AC74" s="63">
        <v>0</v>
      </c>
      <c r="AD74" s="63">
        <v>0</v>
      </c>
      <c r="AE74" s="63">
        <v>0</v>
      </c>
      <c r="AF74" s="63">
        <v>0</v>
      </c>
      <c r="AG74" s="63">
        <v>0</v>
      </c>
      <c r="AH74" s="43">
        <v>0</v>
      </c>
    </row>
    <row r="75" spans="1:35">
      <c r="A75" s="52">
        <v>0</v>
      </c>
      <c r="D75" s="62">
        <v>2012</v>
      </c>
      <c r="E75" s="62">
        <v>5</v>
      </c>
      <c r="F75" s="62">
        <v>2013</v>
      </c>
      <c r="G75" s="62">
        <v>2013</v>
      </c>
      <c r="H75" s="63">
        <v>0</v>
      </c>
      <c r="I75" s="63">
        <v>0</v>
      </c>
      <c r="J75" s="63">
        <v>0</v>
      </c>
      <c r="K75" s="63">
        <v>0</v>
      </c>
      <c r="L75" s="63">
        <v>0</v>
      </c>
      <c r="M75" s="63">
        <v>0</v>
      </c>
      <c r="N75" s="63">
        <v>0</v>
      </c>
      <c r="O75" s="63">
        <v>0</v>
      </c>
      <c r="P75" s="63">
        <v>0</v>
      </c>
      <c r="Q75" s="63">
        <v>0</v>
      </c>
      <c r="R75" s="63">
        <v>0</v>
      </c>
      <c r="S75" s="63">
        <v>0</v>
      </c>
      <c r="T75" s="63">
        <v>0</v>
      </c>
      <c r="U75" s="63">
        <v>0</v>
      </c>
      <c r="V75" s="63">
        <v>0</v>
      </c>
      <c r="W75" s="63">
        <v>0</v>
      </c>
      <c r="X75" s="63">
        <v>0</v>
      </c>
      <c r="Y75" s="63">
        <v>0</v>
      </c>
      <c r="Z75" s="63">
        <v>0</v>
      </c>
      <c r="AA75" s="63">
        <v>0</v>
      </c>
      <c r="AB75" s="63">
        <v>0</v>
      </c>
      <c r="AC75" s="63">
        <v>0</v>
      </c>
      <c r="AD75" s="63">
        <v>0</v>
      </c>
      <c r="AE75" s="63">
        <v>0</v>
      </c>
      <c r="AF75" s="63">
        <v>0</v>
      </c>
      <c r="AG75" s="63">
        <v>0</v>
      </c>
      <c r="AH75" s="43">
        <v>0</v>
      </c>
    </row>
    <row r="76" spans="1:35">
      <c r="A76" s="52">
        <v>0</v>
      </c>
      <c r="D76" s="62">
        <v>2012</v>
      </c>
      <c r="E76" s="62">
        <v>6</v>
      </c>
      <c r="F76" s="62">
        <v>2013</v>
      </c>
      <c r="G76" s="62">
        <v>2013</v>
      </c>
      <c r="H76" s="63">
        <v>0</v>
      </c>
      <c r="I76" s="63">
        <v>0</v>
      </c>
      <c r="J76" s="63">
        <v>0</v>
      </c>
      <c r="K76" s="63">
        <v>0</v>
      </c>
      <c r="L76" s="63">
        <v>0</v>
      </c>
      <c r="M76" s="63">
        <v>0</v>
      </c>
      <c r="N76" s="63">
        <v>0</v>
      </c>
      <c r="O76" s="63">
        <v>0</v>
      </c>
      <c r="P76" s="63">
        <v>0</v>
      </c>
      <c r="Q76" s="63">
        <v>0</v>
      </c>
      <c r="R76" s="63">
        <v>0</v>
      </c>
      <c r="S76" s="63">
        <v>0</v>
      </c>
      <c r="T76" s="63">
        <v>0</v>
      </c>
      <c r="U76" s="63">
        <v>0</v>
      </c>
      <c r="V76" s="63">
        <v>0</v>
      </c>
      <c r="W76" s="63">
        <v>0</v>
      </c>
      <c r="X76" s="63">
        <v>0</v>
      </c>
      <c r="Y76" s="63">
        <v>0</v>
      </c>
      <c r="Z76" s="63">
        <v>0</v>
      </c>
      <c r="AA76" s="63">
        <v>0</v>
      </c>
      <c r="AB76" s="63">
        <v>0</v>
      </c>
      <c r="AC76" s="63">
        <v>0</v>
      </c>
      <c r="AD76" s="63">
        <v>0</v>
      </c>
      <c r="AE76" s="63">
        <v>0</v>
      </c>
      <c r="AF76" s="63">
        <v>0</v>
      </c>
      <c r="AG76" s="63">
        <v>0</v>
      </c>
      <c r="AH76" s="43">
        <v>0</v>
      </c>
    </row>
    <row r="77" spans="1:35">
      <c r="A77" s="52">
        <v>0</v>
      </c>
      <c r="D77" s="62">
        <v>2012</v>
      </c>
      <c r="E77" s="62">
        <v>7</v>
      </c>
      <c r="F77" s="62">
        <v>2013</v>
      </c>
      <c r="G77" s="62">
        <v>2013</v>
      </c>
      <c r="H77" s="63">
        <v>0</v>
      </c>
      <c r="I77" s="63">
        <v>0</v>
      </c>
      <c r="J77" s="63">
        <v>0</v>
      </c>
      <c r="K77" s="63">
        <v>0</v>
      </c>
      <c r="L77" s="63">
        <v>0</v>
      </c>
      <c r="M77" s="63">
        <v>0</v>
      </c>
      <c r="N77" s="63">
        <v>0</v>
      </c>
      <c r="O77" s="63">
        <v>0</v>
      </c>
      <c r="P77" s="63">
        <v>0</v>
      </c>
      <c r="Q77" s="63">
        <v>0</v>
      </c>
      <c r="R77" s="63">
        <v>0</v>
      </c>
      <c r="S77" s="63">
        <v>0</v>
      </c>
      <c r="T77" s="63">
        <v>0</v>
      </c>
      <c r="U77" s="63">
        <v>0</v>
      </c>
      <c r="V77" s="63">
        <v>0</v>
      </c>
      <c r="W77" s="63">
        <v>0</v>
      </c>
      <c r="X77" s="63">
        <v>0</v>
      </c>
      <c r="Y77" s="63">
        <v>0</v>
      </c>
      <c r="Z77" s="63">
        <v>0</v>
      </c>
      <c r="AA77" s="63">
        <v>0</v>
      </c>
      <c r="AB77" s="63">
        <v>0</v>
      </c>
      <c r="AC77" s="63">
        <v>0</v>
      </c>
      <c r="AD77" s="63">
        <v>0</v>
      </c>
      <c r="AE77" s="63">
        <v>0</v>
      </c>
      <c r="AF77" s="63">
        <v>0</v>
      </c>
      <c r="AG77" s="63">
        <v>0</v>
      </c>
      <c r="AH77" s="43">
        <v>0</v>
      </c>
    </row>
    <row r="78" spans="1:35">
      <c r="A78" s="52">
        <v>0</v>
      </c>
      <c r="D78" s="62">
        <v>2012</v>
      </c>
      <c r="E78" s="62">
        <v>8</v>
      </c>
      <c r="F78" s="62">
        <v>2013</v>
      </c>
      <c r="G78" s="62">
        <v>2013</v>
      </c>
      <c r="H78" s="63">
        <v>0</v>
      </c>
      <c r="I78" s="63">
        <v>0</v>
      </c>
      <c r="J78" s="63">
        <v>0</v>
      </c>
      <c r="K78" s="63">
        <v>0</v>
      </c>
      <c r="L78" s="63">
        <v>0</v>
      </c>
      <c r="M78" s="63">
        <v>0</v>
      </c>
      <c r="N78" s="63">
        <v>0</v>
      </c>
      <c r="O78" s="63">
        <v>0</v>
      </c>
      <c r="P78" s="63">
        <v>0</v>
      </c>
      <c r="Q78" s="63">
        <v>0</v>
      </c>
      <c r="R78" s="63">
        <v>0</v>
      </c>
      <c r="S78" s="63">
        <v>0</v>
      </c>
      <c r="T78" s="63">
        <v>0</v>
      </c>
      <c r="U78" s="63">
        <v>0</v>
      </c>
      <c r="V78" s="63">
        <v>0</v>
      </c>
      <c r="W78" s="63">
        <v>0</v>
      </c>
      <c r="X78" s="63">
        <v>0</v>
      </c>
      <c r="Y78" s="63">
        <v>0</v>
      </c>
      <c r="Z78" s="63">
        <v>0</v>
      </c>
      <c r="AA78" s="63">
        <v>0</v>
      </c>
      <c r="AB78" s="63">
        <v>0</v>
      </c>
      <c r="AC78" s="63">
        <v>0</v>
      </c>
      <c r="AD78" s="63">
        <v>0</v>
      </c>
      <c r="AE78" s="63">
        <v>0</v>
      </c>
      <c r="AF78" s="63">
        <v>0</v>
      </c>
      <c r="AG78" s="63">
        <v>0</v>
      </c>
      <c r="AH78" s="43">
        <v>0</v>
      </c>
    </row>
    <row r="79" spans="1:35">
      <c r="A79" s="52">
        <v>0</v>
      </c>
      <c r="D79" s="62">
        <v>2012</v>
      </c>
      <c r="E79" s="62">
        <v>9</v>
      </c>
      <c r="F79" s="62">
        <v>2013</v>
      </c>
      <c r="G79" s="62">
        <v>2013</v>
      </c>
      <c r="H79" s="63">
        <v>0</v>
      </c>
      <c r="I79" s="63">
        <v>0</v>
      </c>
      <c r="J79" s="63">
        <v>0</v>
      </c>
      <c r="K79" s="63">
        <v>0</v>
      </c>
      <c r="L79" s="63">
        <v>0</v>
      </c>
      <c r="M79" s="63">
        <v>0</v>
      </c>
      <c r="N79" s="63">
        <v>0</v>
      </c>
      <c r="O79" s="63">
        <v>0</v>
      </c>
      <c r="P79" s="63">
        <v>0</v>
      </c>
      <c r="Q79" s="63">
        <v>0</v>
      </c>
      <c r="R79" s="63">
        <v>0</v>
      </c>
      <c r="S79" s="63">
        <v>0</v>
      </c>
      <c r="T79" s="63">
        <v>0</v>
      </c>
      <c r="U79" s="63">
        <v>0</v>
      </c>
      <c r="V79" s="63">
        <v>0</v>
      </c>
      <c r="W79" s="63">
        <v>0</v>
      </c>
      <c r="X79" s="63">
        <v>0</v>
      </c>
      <c r="Y79" s="63">
        <v>0</v>
      </c>
      <c r="Z79" s="63">
        <v>0</v>
      </c>
      <c r="AA79" s="63">
        <v>0</v>
      </c>
      <c r="AB79" s="63">
        <v>0</v>
      </c>
      <c r="AC79" s="63">
        <v>0</v>
      </c>
      <c r="AD79" s="63">
        <v>0</v>
      </c>
      <c r="AE79" s="63">
        <v>0</v>
      </c>
      <c r="AF79" s="63">
        <v>0</v>
      </c>
      <c r="AG79" s="63">
        <v>0</v>
      </c>
      <c r="AH79" s="43">
        <v>0</v>
      </c>
    </row>
    <row r="80" spans="1:35">
      <c r="A80" s="52">
        <v>0</v>
      </c>
      <c r="D80" s="62">
        <v>2012</v>
      </c>
      <c r="E80" s="62">
        <v>10</v>
      </c>
      <c r="F80" s="62">
        <v>2013</v>
      </c>
      <c r="G80" s="62">
        <v>2013</v>
      </c>
      <c r="H80" s="63">
        <v>0</v>
      </c>
      <c r="I80" s="63">
        <v>0</v>
      </c>
      <c r="J80" s="63">
        <v>0</v>
      </c>
      <c r="K80" s="63">
        <v>0</v>
      </c>
      <c r="L80" s="63">
        <v>0</v>
      </c>
      <c r="M80" s="63">
        <v>0</v>
      </c>
      <c r="N80" s="63">
        <v>0</v>
      </c>
      <c r="O80" s="63">
        <v>0</v>
      </c>
      <c r="P80" s="63">
        <v>0</v>
      </c>
      <c r="Q80" s="63">
        <v>0</v>
      </c>
      <c r="R80" s="63">
        <v>0</v>
      </c>
      <c r="S80" s="63">
        <v>0</v>
      </c>
      <c r="T80" s="63">
        <v>0</v>
      </c>
      <c r="U80" s="63">
        <v>0</v>
      </c>
      <c r="V80" s="63">
        <v>0</v>
      </c>
      <c r="W80" s="63">
        <v>0</v>
      </c>
      <c r="X80" s="63">
        <v>0</v>
      </c>
      <c r="Y80" s="63">
        <v>0</v>
      </c>
      <c r="Z80" s="63">
        <v>0</v>
      </c>
      <c r="AA80" s="63">
        <v>0</v>
      </c>
      <c r="AB80" s="63">
        <v>0</v>
      </c>
      <c r="AC80" s="63">
        <v>0</v>
      </c>
      <c r="AD80" s="63">
        <v>0</v>
      </c>
      <c r="AE80" s="63">
        <v>0</v>
      </c>
      <c r="AF80" s="63">
        <v>0</v>
      </c>
      <c r="AG80" s="63">
        <v>0</v>
      </c>
      <c r="AH80" s="43">
        <v>0</v>
      </c>
    </row>
    <row r="81" spans="1:34">
      <c r="A81" s="52">
        <v>0</v>
      </c>
      <c r="D81" s="62">
        <v>2012</v>
      </c>
      <c r="E81" s="62">
        <v>11</v>
      </c>
      <c r="F81" s="62">
        <v>2013</v>
      </c>
      <c r="G81" s="62">
        <v>2013</v>
      </c>
      <c r="H81" s="63">
        <v>0</v>
      </c>
      <c r="I81" s="63">
        <v>0</v>
      </c>
      <c r="J81" s="63">
        <v>0</v>
      </c>
      <c r="K81" s="63">
        <v>0</v>
      </c>
      <c r="L81" s="63">
        <v>0</v>
      </c>
      <c r="M81" s="63">
        <v>0</v>
      </c>
      <c r="N81" s="63">
        <v>0</v>
      </c>
      <c r="O81" s="63">
        <v>0</v>
      </c>
      <c r="P81" s="63">
        <v>0</v>
      </c>
      <c r="Q81" s="63">
        <v>0</v>
      </c>
      <c r="R81" s="63">
        <v>0</v>
      </c>
      <c r="S81" s="63">
        <v>0</v>
      </c>
      <c r="T81" s="63">
        <v>0</v>
      </c>
      <c r="U81" s="63">
        <v>0</v>
      </c>
      <c r="V81" s="63">
        <v>0</v>
      </c>
      <c r="W81" s="63">
        <v>0</v>
      </c>
      <c r="X81" s="63">
        <v>0</v>
      </c>
      <c r="Y81" s="63">
        <v>0</v>
      </c>
      <c r="Z81" s="63">
        <v>0</v>
      </c>
      <c r="AA81" s="63">
        <v>0</v>
      </c>
      <c r="AB81" s="63">
        <v>0</v>
      </c>
      <c r="AC81" s="63">
        <v>0</v>
      </c>
      <c r="AD81" s="63">
        <v>0</v>
      </c>
      <c r="AE81" s="63">
        <v>0</v>
      </c>
      <c r="AF81" s="63">
        <v>0</v>
      </c>
      <c r="AG81" s="63">
        <v>0</v>
      </c>
      <c r="AH81" s="43">
        <v>0</v>
      </c>
    </row>
    <row r="82" spans="1:34">
      <c r="A82" s="52">
        <v>0</v>
      </c>
      <c r="D82" s="62">
        <v>2012</v>
      </c>
      <c r="E82" s="62">
        <v>12</v>
      </c>
      <c r="F82" s="62">
        <v>2013</v>
      </c>
      <c r="G82" s="62">
        <v>2013</v>
      </c>
      <c r="H82" s="63">
        <v>0</v>
      </c>
      <c r="I82" s="63">
        <v>0</v>
      </c>
      <c r="J82" s="63">
        <v>0</v>
      </c>
      <c r="K82" s="63">
        <v>0</v>
      </c>
      <c r="L82" s="63">
        <v>0</v>
      </c>
      <c r="M82" s="63">
        <v>0</v>
      </c>
      <c r="N82" s="63">
        <v>0</v>
      </c>
      <c r="O82" s="63">
        <v>0</v>
      </c>
      <c r="P82" s="63">
        <v>0</v>
      </c>
      <c r="Q82" s="63">
        <v>0</v>
      </c>
      <c r="R82" s="63">
        <v>0</v>
      </c>
      <c r="S82" s="63">
        <v>0</v>
      </c>
      <c r="T82" s="63">
        <v>0</v>
      </c>
      <c r="U82" s="63">
        <v>0</v>
      </c>
      <c r="V82" s="63">
        <v>0</v>
      </c>
      <c r="W82" s="63">
        <v>0</v>
      </c>
      <c r="X82" s="63">
        <v>0</v>
      </c>
      <c r="Y82" s="63">
        <v>0</v>
      </c>
      <c r="Z82" s="63">
        <v>0</v>
      </c>
      <c r="AA82" s="63">
        <v>0</v>
      </c>
      <c r="AB82" s="63">
        <v>0</v>
      </c>
      <c r="AC82" s="63">
        <v>0</v>
      </c>
      <c r="AD82" s="63">
        <v>0</v>
      </c>
      <c r="AE82" s="63">
        <v>0</v>
      </c>
      <c r="AF82" s="63">
        <v>0</v>
      </c>
      <c r="AG82" s="63">
        <v>0</v>
      </c>
      <c r="AH82" s="43">
        <v>0</v>
      </c>
    </row>
    <row r="83" spans="1:34">
      <c r="A83" s="52">
        <v>0</v>
      </c>
      <c r="D83" s="62">
        <v>2013</v>
      </c>
      <c r="E83" s="62">
        <v>1</v>
      </c>
      <c r="F83" s="62">
        <v>2013</v>
      </c>
      <c r="G83" s="62">
        <v>2013</v>
      </c>
      <c r="H83" s="63">
        <v>0</v>
      </c>
      <c r="I83" s="63">
        <v>0</v>
      </c>
      <c r="J83" s="63">
        <v>0</v>
      </c>
      <c r="K83" s="63">
        <v>0</v>
      </c>
      <c r="L83" s="63">
        <v>0</v>
      </c>
      <c r="M83" s="63">
        <v>0</v>
      </c>
      <c r="N83" s="63">
        <v>0</v>
      </c>
      <c r="O83" s="63">
        <v>0</v>
      </c>
      <c r="P83" s="63">
        <v>0</v>
      </c>
      <c r="Q83" s="63">
        <v>0</v>
      </c>
      <c r="R83" s="63">
        <v>0</v>
      </c>
      <c r="S83" s="63">
        <v>0</v>
      </c>
      <c r="T83" s="63">
        <v>0</v>
      </c>
      <c r="U83" s="63">
        <v>0</v>
      </c>
      <c r="V83" s="63">
        <v>0</v>
      </c>
      <c r="W83" s="63">
        <v>0</v>
      </c>
      <c r="X83" s="63">
        <v>0</v>
      </c>
      <c r="Y83" s="63">
        <v>0</v>
      </c>
      <c r="Z83" s="63">
        <v>0</v>
      </c>
      <c r="AA83" s="63">
        <v>0</v>
      </c>
      <c r="AB83" s="63">
        <v>0</v>
      </c>
      <c r="AC83" s="63">
        <v>0</v>
      </c>
      <c r="AD83" s="63">
        <v>0</v>
      </c>
      <c r="AE83" s="63">
        <v>0</v>
      </c>
      <c r="AF83" s="63">
        <v>0</v>
      </c>
      <c r="AG83" s="63">
        <v>0</v>
      </c>
      <c r="AH83" s="43">
        <v>0</v>
      </c>
    </row>
    <row r="84" spans="1:34">
      <c r="A84" s="52">
        <v>0</v>
      </c>
      <c r="D84" s="62">
        <v>2013</v>
      </c>
      <c r="E84" s="62">
        <v>2</v>
      </c>
      <c r="F84" s="62">
        <v>2013</v>
      </c>
      <c r="G84" s="62">
        <v>2013</v>
      </c>
      <c r="H84" s="63">
        <v>0</v>
      </c>
      <c r="I84" s="63">
        <v>0</v>
      </c>
      <c r="J84" s="63">
        <v>0</v>
      </c>
      <c r="K84" s="63">
        <v>0</v>
      </c>
      <c r="L84" s="63">
        <v>0</v>
      </c>
      <c r="M84" s="63">
        <v>0</v>
      </c>
      <c r="N84" s="63">
        <v>0</v>
      </c>
      <c r="O84" s="63">
        <v>0</v>
      </c>
      <c r="P84" s="63">
        <v>0</v>
      </c>
      <c r="Q84" s="63">
        <v>0</v>
      </c>
      <c r="R84" s="63">
        <v>0</v>
      </c>
      <c r="S84" s="63">
        <v>0</v>
      </c>
      <c r="T84" s="63">
        <v>0</v>
      </c>
      <c r="U84" s="63">
        <v>0</v>
      </c>
      <c r="V84" s="63">
        <v>0</v>
      </c>
      <c r="W84" s="63">
        <v>0</v>
      </c>
      <c r="X84" s="63">
        <v>0</v>
      </c>
      <c r="Y84" s="63">
        <v>0</v>
      </c>
      <c r="Z84" s="63">
        <v>0</v>
      </c>
      <c r="AA84" s="63">
        <v>0</v>
      </c>
      <c r="AB84" s="63">
        <v>0</v>
      </c>
      <c r="AC84" s="63">
        <v>0</v>
      </c>
      <c r="AD84" s="63">
        <v>0</v>
      </c>
      <c r="AE84" s="63">
        <v>0</v>
      </c>
      <c r="AF84" s="63">
        <v>0</v>
      </c>
      <c r="AG84" s="63">
        <v>0</v>
      </c>
      <c r="AH84" s="43">
        <v>0</v>
      </c>
    </row>
    <row r="85" spans="1:34">
      <c r="A85" s="52">
        <v>0</v>
      </c>
      <c r="D85" s="62">
        <v>2013</v>
      </c>
      <c r="E85" s="62">
        <v>3</v>
      </c>
      <c r="F85" s="62">
        <v>2013</v>
      </c>
      <c r="G85" s="62">
        <v>2013</v>
      </c>
      <c r="H85" s="63">
        <v>0</v>
      </c>
      <c r="I85" s="63">
        <v>0</v>
      </c>
      <c r="J85" s="63">
        <v>0</v>
      </c>
      <c r="K85" s="63">
        <v>0</v>
      </c>
      <c r="L85" s="63">
        <v>0</v>
      </c>
      <c r="M85" s="63">
        <v>0</v>
      </c>
      <c r="N85" s="63">
        <v>0</v>
      </c>
      <c r="O85" s="63">
        <v>0</v>
      </c>
      <c r="P85" s="63">
        <v>0</v>
      </c>
      <c r="Q85" s="63">
        <v>0</v>
      </c>
      <c r="R85" s="63">
        <v>0</v>
      </c>
      <c r="S85" s="63">
        <v>0</v>
      </c>
      <c r="T85" s="63">
        <v>0</v>
      </c>
      <c r="U85" s="63">
        <v>0</v>
      </c>
      <c r="V85" s="63">
        <v>0</v>
      </c>
      <c r="W85" s="63">
        <v>0</v>
      </c>
      <c r="X85" s="63">
        <v>0</v>
      </c>
      <c r="Y85" s="63">
        <v>0</v>
      </c>
      <c r="Z85" s="63">
        <v>0</v>
      </c>
      <c r="AA85" s="63">
        <v>0</v>
      </c>
      <c r="AB85" s="63">
        <v>0</v>
      </c>
      <c r="AC85" s="63">
        <v>0</v>
      </c>
      <c r="AD85" s="63">
        <v>0</v>
      </c>
      <c r="AE85" s="63">
        <v>0</v>
      </c>
      <c r="AF85" s="63">
        <v>0</v>
      </c>
      <c r="AG85" s="63">
        <v>0</v>
      </c>
      <c r="AH85" s="43">
        <v>0</v>
      </c>
    </row>
    <row r="86" spans="1:34">
      <c r="A86" s="52">
        <v>0</v>
      </c>
      <c r="D86" s="62">
        <v>2013</v>
      </c>
      <c r="E86" s="62">
        <v>4</v>
      </c>
      <c r="F86" s="62">
        <v>2013</v>
      </c>
      <c r="G86" s="62">
        <v>2013</v>
      </c>
      <c r="H86" s="63">
        <v>0</v>
      </c>
      <c r="I86" s="63">
        <v>0</v>
      </c>
      <c r="J86" s="63">
        <v>0</v>
      </c>
      <c r="K86" s="63">
        <v>0</v>
      </c>
      <c r="L86" s="63">
        <v>0</v>
      </c>
      <c r="M86" s="63">
        <v>0</v>
      </c>
      <c r="N86" s="63">
        <v>0</v>
      </c>
      <c r="O86" s="63">
        <v>0</v>
      </c>
      <c r="P86" s="63">
        <v>0</v>
      </c>
      <c r="Q86" s="63">
        <v>0</v>
      </c>
      <c r="R86" s="63">
        <v>0</v>
      </c>
      <c r="S86" s="63">
        <v>0</v>
      </c>
      <c r="T86" s="63">
        <v>0</v>
      </c>
      <c r="U86" s="63">
        <v>0</v>
      </c>
      <c r="V86" s="63">
        <v>0</v>
      </c>
      <c r="W86" s="63">
        <v>0</v>
      </c>
      <c r="X86" s="63">
        <v>0</v>
      </c>
      <c r="Y86" s="63">
        <v>0</v>
      </c>
      <c r="Z86" s="63">
        <v>0</v>
      </c>
      <c r="AA86" s="63">
        <v>0</v>
      </c>
      <c r="AB86" s="63">
        <v>0</v>
      </c>
      <c r="AC86" s="63">
        <v>0</v>
      </c>
      <c r="AD86" s="63">
        <v>0</v>
      </c>
      <c r="AE86" s="63">
        <v>0</v>
      </c>
      <c r="AF86" s="63">
        <v>0</v>
      </c>
      <c r="AG86" s="63">
        <v>0</v>
      </c>
      <c r="AH86" s="43">
        <v>0</v>
      </c>
    </row>
    <row r="87" spans="1:34">
      <c r="A87" s="52">
        <v>0</v>
      </c>
      <c r="D87" s="62">
        <v>2013</v>
      </c>
      <c r="E87" s="62">
        <v>5</v>
      </c>
      <c r="F87" s="62">
        <v>2014</v>
      </c>
      <c r="G87" s="62">
        <v>2014</v>
      </c>
      <c r="H87" s="63">
        <v>0</v>
      </c>
      <c r="I87" s="63">
        <v>0</v>
      </c>
      <c r="J87" s="63">
        <v>0</v>
      </c>
      <c r="K87" s="63">
        <v>0</v>
      </c>
      <c r="L87" s="63">
        <v>0</v>
      </c>
      <c r="M87" s="63">
        <v>0</v>
      </c>
      <c r="N87" s="63">
        <v>0</v>
      </c>
      <c r="O87" s="63">
        <v>0</v>
      </c>
      <c r="P87" s="63">
        <v>0</v>
      </c>
      <c r="Q87" s="63">
        <v>0</v>
      </c>
      <c r="R87" s="63">
        <v>0</v>
      </c>
      <c r="S87" s="63">
        <v>0</v>
      </c>
      <c r="T87" s="63">
        <v>0</v>
      </c>
      <c r="U87" s="63">
        <v>0</v>
      </c>
      <c r="V87" s="63">
        <v>0</v>
      </c>
      <c r="W87" s="63">
        <v>0</v>
      </c>
      <c r="X87" s="63">
        <v>0</v>
      </c>
      <c r="Y87" s="63">
        <v>0</v>
      </c>
      <c r="Z87" s="63">
        <v>0</v>
      </c>
      <c r="AA87" s="63">
        <v>0</v>
      </c>
      <c r="AB87" s="63">
        <v>0</v>
      </c>
      <c r="AC87" s="63">
        <v>0</v>
      </c>
      <c r="AD87" s="63">
        <v>0</v>
      </c>
      <c r="AE87" s="63">
        <v>0</v>
      </c>
      <c r="AF87" s="63">
        <v>0</v>
      </c>
      <c r="AG87" s="63">
        <v>0</v>
      </c>
      <c r="AH87" s="43">
        <v>0</v>
      </c>
    </row>
    <row r="88" spans="1:34">
      <c r="A88" s="52">
        <v>0</v>
      </c>
      <c r="D88" s="62">
        <v>2013</v>
      </c>
      <c r="E88" s="62">
        <v>6</v>
      </c>
      <c r="F88" s="62">
        <v>2014</v>
      </c>
      <c r="G88" s="62">
        <v>2014</v>
      </c>
      <c r="H88" s="63">
        <v>0</v>
      </c>
      <c r="I88" s="63">
        <v>0</v>
      </c>
      <c r="J88" s="63">
        <v>0</v>
      </c>
      <c r="K88" s="63">
        <v>0</v>
      </c>
      <c r="L88" s="63">
        <v>0</v>
      </c>
      <c r="M88" s="63">
        <v>0</v>
      </c>
      <c r="N88" s="63">
        <v>0</v>
      </c>
      <c r="O88" s="63">
        <v>0</v>
      </c>
      <c r="P88" s="63">
        <v>0</v>
      </c>
      <c r="Q88" s="63">
        <v>0</v>
      </c>
      <c r="R88" s="63">
        <v>0</v>
      </c>
      <c r="S88" s="63">
        <v>0</v>
      </c>
      <c r="T88" s="63">
        <v>0</v>
      </c>
      <c r="U88" s="63">
        <v>0</v>
      </c>
      <c r="V88" s="63">
        <v>0</v>
      </c>
      <c r="W88" s="63">
        <v>0</v>
      </c>
      <c r="X88" s="63">
        <v>0</v>
      </c>
      <c r="Y88" s="63">
        <v>0</v>
      </c>
      <c r="Z88" s="63">
        <v>0</v>
      </c>
      <c r="AA88" s="63">
        <v>0</v>
      </c>
      <c r="AB88" s="63">
        <v>0</v>
      </c>
      <c r="AC88" s="63">
        <v>0</v>
      </c>
      <c r="AD88" s="63">
        <v>0</v>
      </c>
      <c r="AE88" s="63">
        <v>0</v>
      </c>
      <c r="AF88" s="63">
        <v>0</v>
      </c>
      <c r="AG88" s="63">
        <v>0</v>
      </c>
      <c r="AH88" s="43">
        <v>0</v>
      </c>
    </row>
    <row r="89" spans="1:34">
      <c r="A89" s="52">
        <v>0</v>
      </c>
      <c r="D89" s="62">
        <v>2013</v>
      </c>
      <c r="E89" s="62">
        <v>7</v>
      </c>
      <c r="F89" s="62">
        <v>2014</v>
      </c>
      <c r="G89" s="62">
        <v>2014</v>
      </c>
      <c r="H89" s="63">
        <v>0</v>
      </c>
      <c r="I89" s="63">
        <v>0</v>
      </c>
      <c r="J89" s="63">
        <v>0</v>
      </c>
      <c r="K89" s="63">
        <v>0</v>
      </c>
      <c r="L89" s="63">
        <v>0</v>
      </c>
      <c r="M89" s="63">
        <v>0</v>
      </c>
      <c r="N89" s="63">
        <v>0</v>
      </c>
      <c r="O89" s="63">
        <v>0</v>
      </c>
      <c r="P89" s="63">
        <v>0</v>
      </c>
      <c r="Q89" s="63">
        <v>0</v>
      </c>
      <c r="R89" s="63">
        <v>0</v>
      </c>
      <c r="S89" s="63">
        <v>0</v>
      </c>
      <c r="T89" s="63">
        <v>0</v>
      </c>
      <c r="U89" s="63">
        <v>0</v>
      </c>
      <c r="V89" s="63">
        <v>0</v>
      </c>
      <c r="W89" s="63">
        <v>0</v>
      </c>
      <c r="X89" s="63">
        <v>0</v>
      </c>
      <c r="Y89" s="63">
        <v>0</v>
      </c>
      <c r="Z89" s="63">
        <v>0</v>
      </c>
      <c r="AA89" s="63">
        <v>0</v>
      </c>
      <c r="AB89" s="63">
        <v>0</v>
      </c>
      <c r="AC89" s="63">
        <v>0</v>
      </c>
      <c r="AD89" s="63">
        <v>0</v>
      </c>
      <c r="AE89" s="63">
        <v>0</v>
      </c>
      <c r="AF89" s="63">
        <v>0</v>
      </c>
      <c r="AG89" s="63">
        <v>0</v>
      </c>
      <c r="AH89" s="43">
        <v>0</v>
      </c>
    </row>
    <row r="90" spans="1:34">
      <c r="A90" s="52">
        <v>0</v>
      </c>
      <c r="D90" s="62">
        <v>2013</v>
      </c>
      <c r="E90" s="62">
        <v>8</v>
      </c>
      <c r="F90" s="62">
        <v>2014</v>
      </c>
      <c r="G90" s="62">
        <v>2014</v>
      </c>
      <c r="H90" s="63">
        <v>0</v>
      </c>
      <c r="I90" s="63">
        <v>0</v>
      </c>
      <c r="J90" s="63">
        <v>0</v>
      </c>
      <c r="K90" s="63">
        <v>0</v>
      </c>
      <c r="L90" s="63">
        <v>0</v>
      </c>
      <c r="M90" s="63">
        <v>0</v>
      </c>
      <c r="N90" s="63">
        <v>0</v>
      </c>
      <c r="O90" s="63">
        <v>0</v>
      </c>
      <c r="P90" s="63">
        <v>0</v>
      </c>
      <c r="Q90" s="63">
        <v>0</v>
      </c>
      <c r="R90" s="63">
        <v>0</v>
      </c>
      <c r="S90" s="63">
        <v>0</v>
      </c>
      <c r="T90" s="63">
        <v>0</v>
      </c>
      <c r="U90" s="63">
        <v>0</v>
      </c>
      <c r="V90" s="63">
        <v>0</v>
      </c>
      <c r="W90" s="63">
        <v>0</v>
      </c>
      <c r="X90" s="63">
        <v>0</v>
      </c>
      <c r="Y90" s="63">
        <v>0</v>
      </c>
      <c r="Z90" s="63">
        <v>0</v>
      </c>
      <c r="AA90" s="63">
        <v>0</v>
      </c>
      <c r="AB90" s="63">
        <v>0</v>
      </c>
      <c r="AC90" s="63">
        <v>0</v>
      </c>
      <c r="AD90" s="63">
        <v>0</v>
      </c>
      <c r="AE90" s="63">
        <v>0</v>
      </c>
      <c r="AF90" s="63">
        <v>0</v>
      </c>
      <c r="AG90" s="63">
        <v>0</v>
      </c>
      <c r="AH90" s="43">
        <v>0</v>
      </c>
    </row>
    <row r="91" spans="1:34">
      <c r="A91" s="52">
        <v>0</v>
      </c>
      <c r="D91" s="62">
        <v>2013</v>
      </c>
      <c r="E91" s="62">
        <v>9</v>
      </c>
      <c r="F91" s="62">
        <v>2014</v>
      </c>
      <c r="G91" s="62">
        <v>2014</v>
      </c>
      <c r="H91" s="63">
        <v>0</v>
      </c>
      <c r="I91" s="63">
        <v>0</v>
      </c>
      <c r="J91" s="63">
        <v>0</v>
      </c>
      <c r="K91" s="63">
        <v>0</v>
      </c>
      <c r="L91" s="63">
        <v>0</v>
      </c>
      <c r="M91" s="63">
        <v>0</v>
      </c>
      <c r="N91" s="63">
        <v>0</v>
      </c>
      <c r="O91" s="63">
        <v>0</v>
      </c>
      <c r="P91" s="63">
        <v>0</v>
      </c>
      <c r="Q91" s="63">
        <v>0</v>
      </c>
      <c r="R91" s="63">
        <v>0</v>
      </c>
      <c r="S91" s="63">
        <v>0</v>
      </c>
      <c r="T91" s="63">
        <v>0</v>
      </c>
      <c r="U91" s="63">
        <v>0</v>
      </c>
      <c r="V91" s="63">
        <v>0</v>
      </c>
      <c r="W91" s="63">
        <v>0</v>
      </c>
      <c r="X91" s="63">
        <v>0</v>
      </c>
      <c r="Y91" s="63">
        <v>0</v>
      </c>
      <c r="Z91" s="63">
        <v>0</v>
      </c>
      <c r="AA91" s="63">
        <v>0</v>
      </c>
      <c r="AB91" s="63">
        <v>0</v>
      </c>
      <c r="AC91" s="63">
        <v>0</v>
      </c>
      <c r="AD91" s="63">
        <v>0</v>
      </c>
      <c r="AE91" s="63">
        <v>0</v>
      </c>
      <c r="AF91" s="63">
        <v>0</v>
      </c>
      <c r="AG91" s="63">
        <v>0</v>
      </c>
      <c r="AH91" s="43">
        <v>0</v>
      </c>
    </row>
    <row r="92" spans="1:34">
      <c r="A92" s="52">
        <v>0</v>
      </c>
      <c r="D92" s="62">
        <v>2013</v>
      </c>
      <c r="E92" s="62">
        <v>10</v>
      </c>
      <c r="F92" s="62">
        <v>2014</v>
      </c>
      <c r="G92" s="62">
        <v>2014</v>
      </c>
      <c r="H92" s="63">
        <v>0</v>
      </c>
      <c r="I92" s="63">
        <v>0</v>
      </c>
      <c r="J92" s="63">
        <v>0</v>
      </c>
      <c r="K92" s="63">
        <v>0</v>
      </c>
      <c r="L92" s="63">
        <v>0</v>
      </c>
      <c r="M92" s="63">
        <v>0</v>
      </c>
      <c r="N92" s="63">
        <v>0</v>
      </c>
      <c r="O92" s="63">
        <v>0</v>
      </c>
      <c r="P92" s="63">
        <v>0</v>
      </c>
      <c r="Q92" s="63">
        <v>0</v>
      </c>
      <c r="R92" s="63">
        <v>0</v>
      </c>
      <c r="S92" s="63">
        <v>0</v>
      </c>
      <c r="T92" s="63">
        <v>0</v>
      </c>
      <c r="U92" s="63">
        <v>0</v>
      </c>
      <c r="V92" s="63">
        <v>0</v>
      </c>
      <c r="W92" s="63">
        <v>0</v>
      </c>
      <c r="X92" s="63">
        <v>0</v>
      </c>
      <c r="Y92" s="63">
        <v>0</v>
      </c>
      <c r="Z92" s="63">
        <v>0</v>
      </c>
      <c r="AA92" s="63">
        <v>0</v>
      </c>
      <c r="AB92" s="63">
        <v>0</v>
      </c>
      <c r="AC92" s="63">
        <v>0</v>
      </c>
      <c r="AD92" s="63">
        <v>0</v>
      </c>
      <c r="AE92" s="63">
        <v>0</v>
      </c>
      <c r="AF92" s="63">
        <v>0</v>
      </c>
      <c r="AG92" s="63">
        <v>0</v>
      </c>
      <c r="AH92" s="43">
        <v>0</v>
      </c>
    </row>
    <row r="93" spans="1:34">
      <c r="A93" s="52">
        <v>0</v>
      </c>
      <c r="D93" s="62">
        <v>2013</v>
      </c>
      <c r="E93" s="62">
        <v>11</v>
      </c>
      <c r="F93" s="62">
        <v>2014</v>
      </c>
      <c r="G93" s="62">
        <v>2014</v>
      </c>
      <c r="H93" s="63">
        <v>0</v>
      </c>
      <c r="I93" s="63">
        <v>0</v>
      </c>
      <c r="J93" s="63">
        <v>0</v>
      </c>
      <c r="K93" s="63">
        <v>0</v>
      </c>
      <c r="L93" s="63">
        <v>0</v>
      </c>
      <c r="M93" s="63">
        <v>0</v>
      </c>
      <c r="N93" s="63">
        <v>0</v>
      </c>
      <c r="O93" s="63">
        <v>0</v>
      </c>
      <c r="P93" s="63">
        <v>0</v>
      </c>
      <c r="Q93" s="63">
        <v>0</v>
      </c>
      <c r="R93" s="63">
        <v>0</v>
      </c>
      <c r="S93" s="63">
        <v>0</v>
      </c>
      <c r="T93" s="63">
        <v>0</v>
      </c>
      <c r="U93" s="63">
        <v>0</v>
      </c>
      <c r="V93" s="63">
        <v>0</v>
      </c>
      <c r="W93" s="63">
        <v>0</v>
      </c>
      <c r="X93" s="63">
        <v>0</v>
      </c>
      <c r="Y93" s="63">
        <v>0</v>
      </c>
      <c r="Z93" s="63">
        <v>0</v>
      </c>
      <c r="AA93" s="63">
        <v>0</v>
      </c>
      <c r="AB93" s="63">
        <v>0</v>
      </c>
      <c r="AC93" s="63">
        <v>0</v>
      </c>
      <c r="AD93" s="63">
        <v>0</v>
      </c>
      <c r="AE93" s="63">
        <v>0</v>
      </c>
      <c r="AF93" s="63">
        <v>0</v>
      </c>
      <c r="AG93" s="63">
        <v>0</v>
      </c>
      <c r="AH93" s="43">
        <v>0</v>
      </c>
    </row>
    <row r="94" spans="1:34">
      <c r="A94" s="52">
        <v>0</v>
      </c>
      <c r="D94" s="62">
        <v>2013</v>
      </c>
      <c r="E94" s="62">
        <v>12</v>
      </c>
      <c r="F94" s="62">
        <v>2014</v>
      </c>
      <c r="G94" s="62">
        <v>2014</v>
      </c>
      <c r="H94" s="63">
        <v>0</v>
      </c>
      <c r="I94" s="63">
        <v>0</v>
      </c>
      <c r="J94" s="63">
        <v>0</v>
      </c>
      <c r="K94" s="63">
        <v>0</v>
      </c>
      <c r="L94" s="63">
        <v>0</v>
      </c>
      <c r="M94" s="63">
        <v>0</v>
      </c>
      <c r="N94" s="63">
        <v>0</v>
      </c>
      <c r="O94" s="63">
        <v>0</v>
      </c>
      <c r="P94" s="63">
        <v>0</v>
      </c>
      <c r="Q94" s="63">
        <v>0</v>
      </c>
      <c r="R94" s="63">
        <v>0</v>
      </c>
      <c r="S94" s="63">
        <v>0</v>
      </c>
      <c r="T94" s="63">
        <v>0</v>
      </c>
      <c r="U94" s="63">
        <v>0</v>
      </c>
      <c r="V94" s="63">
        <v>0</v>
      </c>
      <c r="W94" s="63">
        <v>0</v>
      </c>
      <c r="X94" s="63">
        <v>0</v>
      </c>
      <c r="Y94" s="63">
        <v>0</v>
      </c>
      <c r="Z94" s="63">
        <v>0</v>
      </c>
      <c r="AA94" s="63">
        <v>0</v>
      </c>
      <c r="AB94" s="63">
        <v>0</v>
      </c>
      <c r="AC94" s="63">
        <v>0</v>
      </c>
      <c r="AD94" s="63">
        <v>0</v>
      </c>
      <c r="AE94" s="63">
        <v>0</v>
      </c>
      <c r="AF94" s="63">
        <v>0</v>
      </c>
      <c r="AG94" s="63">
        <v>0</v>
      </c>
      <c r="AH94" s="43">
        <v>0</v>
      </c>
    </row>
    <row r="95" spans="1:34">
      <c r="A95" s="52">
        <v>0</v>
      </c>
      <c r="D95" s="62">
        <v>2014</v>
      </c>
      <c r="E95" s="62">
        <v>1</v>
      </c>
      <c r="F95" s="62">
        <v>2014</v>
      </c>
      <c r="G95" s="62">
        <v>2014</v>
      </c>
      <c r="H95" s="63">
        <v>0</v>
      </c>
      <c r="I95" s="63">
        <v>0</v>
      </c>
      <c r="J95" s="63">
        <v>0</v>
      </c>
      <c r="K95" s="63">
        <v>0</v>
      </c>
      <c r="L95" s="63">
        <v>0</v>
      </c>
      <c r="M95" s="63">
        <v>0</v>
      </c>
      <c r="N95" s="63">
        <v>0</v>
      </c>
      <c r="O95" s="63">
        <v>0</v>
      </c>
      <c r="P95" s="63">
        <v>0</v>
      </c>
      <c r="Q95" s="63">
        <v>0</v>
      </c>
      <c r="R95" s="63">
        <v>0</v>
      </c>
      <c r="S95" s="63">
        <v>0</v>
      </c>
      <c r="T95" s="63">
        <v>0</v>
      </c>
      <c r="U95" s="63">
        <v>0</v>
      </c>
      <c r="V95" s="63">
        <v>0</v>
      </c>
      <c r="W95" s="63">
        <v>0</v>
      </c>
      <c r="X95" s="63">
        <v>0</v>
      </c>
      <c r="Y95" s="63">
        <v>0</v>
      </c>
      <c r="Z95" s="63">
        <v>0</v>
      </c>
      <c r="AA95" s="63">
        <v>0</v>
      </c>
      <c r="AB95" s="63">
        <v>0</v>
      </c>
      <c r="AC95" s="63">
        <v>0</v>
      </c>
      <c r="AD95" s="63">
        <v>0</v>
      </c>
      <c r="AE95" s="63">
        <v>0</v>
      </c>
      <c r="AF95" s="63">
        <v>0</v>
      </c>
      <c r="AG95" s="63">
        <v>0</v>
      </c>
      <c r="AH95" s="43">
        <v>0</v>
      </c>
    </row>
    <row r="96" spans="1:34">
      <c r="A96" s="52">
        <v>0</v>
      </c>
      <c r="D96" s="62">
        <v>2014</v>
      </c>
      <c r="E96" s="62">
        <v>2</v>
      </c>
      <c r="F96" s="62">
        <v>2014</v>
      </c>
      <c r="G96" s="62">
        <v>2014</v>
      </c>
      <c r="H96" s="63">
        <v>0</v>
      </c>
      <c r="I96" s="63">
        <v>0</v>
      </c>
      <c r="J96" s="63">
        <v>0</v>
      </c>
      <c r="K96" s="63">
        <v>0</v>
      </c>
      <c r="L96" s="63">
        <v>0</v>
      </c>
      <c r="M96" s="63">
        <v>0</v>
      </c>
      <c r="N96" s="63">
        <v>0</v>
      </c>
      <c r="O96" s="63">
        <v>0</v>
      </c>
      <c r="P96" s="63">
        <v>0</v>
      </c>
      <c r="Q96" s="63">
        <v>0</v>
      </c>
      <c r="R96" s="63">
        <v>0</v>
      </c>
      <c r="S96" s="63">
        <v>0</v>
      </c>
      <c r="T96" s="63">
        <v>0</v>
      </c>
      <c r="U96" s="63">
        <v>0</v>
      </c>
      <c r="V96" s="63">
        <v>0</v>
      </c>
      <c r="W96" s="63">
        <v>0</v>
      </c>
      <c r="X96" s="63">
        <v>0</v>
      </c>
      <c r="Y96" s="63">
        <v>0</v>
      </c>
      <c r="Z96" s="63">
        <v>0</v>
      </c>
      <c r="AA96" s="63">
        <v>0</v>
      </c>
      <c r="AB96" s="63">
        <v>0</v>
      </c>
      <c r="AC96" s="63">
        <v>0</v>
      </c>
      <c r="AD96" s="63">
        <v>0</v>
      </c>
      <c r="AE96" s="63">
        <v>0</v>
      </c>
      <c r="AF96" s="63">
        <v>0</v>
      </c>
      <c r="AG96" s="63">
        <v>0</v>
      </c>
      <c r="AH96" s="43">
        <v>0</v>
      </c>
    </row>
    <row r="97" spans="1:34">
      <c r="A97" s="52">
        <v>0</v>
      </c>
      <c r="D97" s="62">
        <v>2014</v>
      </c>
      <c r="E97" s="62">
        <v>3</v>
      </c>
      <c r="F97" s="62">
        <v>2014</v>
      </c>
      <c r="G97" s="62">
        <v>2014</v>
      </c>
      <c r="H97" s="63">
        <v>0</v>
      </c>
      <c r="I97" s="63">
        <v>0</v>
      </c>
      <c r="J97" s="63">
        <v>0</v>
      </c>
      <c r="K97" s="63">
        <v>0</v>
      </c>
      <c r="L97" s="63">
        <v>0</v>
      </c>
      <c r="M97" s="63">
        <v>0</v>
      </c>
      <c r="N97" s="63">
        <v>0</v>
      </c>
      <c r="O97" s="63">
        <v>0</v>
      </c>
      <c r="P97" s="63">
        <v>0</v>
      </c>
      <c r="Q97" s="63">
        <v>0</v>
      </c>
      <c r="R97" s="63">
        <v>0</v>
      </c>
      <c r="S97" s="63">
        <v>0</v>
      </c>
      <c r="T97" s="63">
        <v>0</v>
      </c>
      <c r="U97" s="63">
        <v>0</v>
      </c>
      <c r="V97" s="63">
        <v>0</v>
      </c>
      <c r="W97" s="63">
        <v>0</v>
      </c>
      <c r="X97" s="63">
        <v>0</v>
      </c>
      <c r="Y97" s="63">
        <v>0</v>
      </c>
      <c r="Z97" s="63">
        <v>0</v>
      </c>
      <c r="AA97" s="63">
        <v>0</v>
      </c>
      <c r="AB97" s="63">
        <v>0</v>
      </c>
      <c r="AC97" s="63">
        <v>0</v>
      </c>
      <c r="AD97" s="63">
        <v>0</v>
      </c>
      <c r="AE97" s="63">
        <v>0</v>
      </c>
      <c r="AF97" s="63">
        <v>0</v>
      </c>
      <c r="AG97" s="63">
        <v>0</v>
      </c>
      <c r="AH97" s="43">
        <v>0</v>
      </c>
    </row>
    <row r="98" spans="1:34">
      <c r="A98" s="52">
        <v>0</v>
      </c>
      <c r="D98" s="62">
        <v>2014</v>
      </c>
      <c r="E98" s="62">
        <v>4</v>
      </c>
      <c r="F98" s="62">
        <v>2014</v>
      </c>
      <c r="G98" s="62">
        <v>2014</v>
      </c>
      <c r="H98" s="63">
        <v>0</v>
      </c>
      <c r="I98" s="63">
        <v>0</v>
      </c>
      <c r="J98" s="63">
        <v>0</v>
      </c>
      <c r="K98" s="63">
        <v>0</v>
      </c>
      <c r="L98" s="63">
        <v>0</v>
      </c>
      <c r="M98" s="63">
        <v>0</v>
      </c>
      <c r="N98" s="63">
        <v>0</v>
      </c>
      <c r="O98" s="63">
        <v>0</v>
      </c>
      <c r="P98" s="63">
        <v>0</v>
      </c>
      <c r="Q98" s="63">
        <v>0</v>
      </c>
      <c r="R98" s="63">
        <v>0</v>
      </c>
      <c r="S98" s="63">
        <v>0</v>
      </c>
      <c r="T98" s="63">
        <v>0</v>
      </c>
      <c r="U98" s="63">
        <v>0</v>
      </c>
      <c r="V98" s="63">
        <v>0</v>
      </c>
      <c r="W98" s="63">
        <v>0</v>
      </c>
      <c r="X98" s="63">
        <v>0</v>
      </c>
      <c r="Y98" s="63">
        <v>0</v>
      </c>
      <c r="Z98" s="63">
        <v>0</v>
      </c>
      <c r="AA98" s="63">
        <v>0</v>
      </c>
      <c r="AB98" s="63">
        <v>0</v>
      </c>
      <c r="AC98" s="63">
        <v>0</v>
      </c>
      <c r="AD98" s="63">
        <v>0</v>
      </c>
      <c r="AE98" s="63">
        <v>0</v>
      </c>
      <c r="AF98" s="63">
        <v>0</v>
      </c>
      <c r="AG98" s="63">
        <v>0</v>
      </c>
      <c r="AH98" s="43">
        <v>0</v>
      </c>
    </row>
    <row r="99" spans="1:34">
      <c r="A99" s="52">
        <v>0</v>
      </c>
      <c r="D99" s="62">
        <v>2014</v>
      </c>
      <c r="E99" s="62">
        <v>5</v>
      </c>
      <c r="F99" s="62">
        <v>2015</v>
      </c>
      <c r="G99" s="62">
        <v>2015</v>
      </c>
      <c r="H99" s="63">
        <v>0</v>
      </c>
      <c r="I99" s="63">
        <v>0</v>
      </c>
      <c r="J99" s="63">
        <v>0</v>
      </c>
      <c r="K99" s="63">
        <v>0</v>
      </c>
      <c r="L99" s="63">
        <v>0</v>
      </c>
      <c r="M99" s="63">
        <v>0</v>
      </c>
      <c r="N99" s="63">
        <v>0</v>
      </c>
      <c r="O99" s="63">
        <v>0</v>
      </c>
      <c r="P99" s="63">
        <v>0</v>
      </c>
      <c r="Q99" s="63">
        <v>0</v>
      </c>
      <c r="R99" s="63">
        <v>0</v>
      </c>
      <c r="S99" s="63">
        <v>0</v>
      </c>
      <c r="T99" s="63">
        <v>0</v>
      </c>
      <c r="U99" s="63">
        <v>0</v>
      </c>
      <c r="V99" s="63">
        <v>0</v>
      </c>
      <c r="W99" s="63">
        <v>0</v>
      </c>
      <c r="X99" s="63">
        <v>0</v>
      </c>
      <c r="Y99" s="63">
        <v>0</v>
      </c>
      <c r="Z99" s="63">
        <v>0</v>
      </c>
      <c r="AA99" s="63">
        <v>0</v>
      </c>
      <c r="AB99" s="63">
        <v>0</v>
      </c>
      <c r="AC99" s="63">
        <v>0</v>
      </c>
      <c r="AD99" s="63">
        <v>0</v>
      </c>
      <c r="AE99" s="63">
        <v>0</v>
      </c>
      <c r="AF99" s="63">
        <v>0</v>
      </c>
      <c r="AG99" s="63">
        <v>0</v>
      </c>
      <c r="AH99" s="43">
        <v>0</v>
      </c>
    </row>
    <row r="100" spans="1:34">
      <c r="A100" s="52">
        <v>0</v>
      </c>
      <c r="D100" s="62">
        <v>2014</v>
      </c>
      <c r="E100" s="62">
        <v>6</v>
      </c>
      <c r="F100" s="62">
        <v>2015</v>
      </c>
      <c r="G100" s="62">
        <v>2015</v>
      </c>
      <c r="H100" s="63">
        <v>0</v>
      </c>
      <c r="I100" s="63">
        <v>0</v>
      </c>
      <c r="J100" s="63">
        <v>0</v>
      </c>
      <c r="K100" s="63">
        <v>0</v>
      </c>
      <c r="L100" s="63">
        <v>0</v>
      </c>
      <c r="M100" s="63">
        <v>0</v>
      </c>
      <c r="N100" s="63">
        <v>0</v>
      </c>
      <c r="O100" s="63">
        <v>0</v>
      </c>
      <c r="P100" s="63">
        <v>0</v>
      </c>
      <c r="Q100" s="63">
        <v>0</v>
      </c>
      <c r="R100" s="63">
        <v>0</v>
      </c>
      <c r="S100" s="63">
        <v>0</v>
      </c>
      <c r="T100" s="63">
        <v>0</v>
      </c>
      <c r="U100" s="63">
        <v>0</v>
      </c>
      <c r="V100" s="63">
        <v>0</v>
      </c>
      <c r="W100" s="63">
        <v>0</v>
      </c>
      <c r="X100" s="63">
        <v>0</v>
      </c>
      <c r="Y100" s="63">
        <v>0</v>
      </c>
      <c r="Z100" s="63">
        <v>0</v>
      </c>
      <c r="AA100" s="63">
        <v>0</v>
      </c>
      <c r="AB100" s="63">
        <v>0</v>
      </c>
      <c r="AC100" s="63">
        <v>0</v>
      </c>
      <c r="AD100" s="63">
        <v>0</v>
      </c>
      <c r="AE100" s="63">
        <v>0</v>
      </c>
      <c r="AF100" s="63">
        <v>0</v>
      </c>
      <c r="AG100" s="63">
        <v>0</v>
      </c>
      <c r="AH100" s="43">
        <v>0</v>
      </c>
    </row>
    <row r="101" spans="1:34">
      <c r="A101" s="52">
        <v>0</v>
      </c>
      <c r="D101" s="62">
        <v>2014</v>
      </c>
      <c r="E101" s="62">
        <v>7</v>
      </c>
      <c r="F101" s="62">
        <v>2015</v>
      </c>
      <c r="G101" s="62">
        <v>2015</v>
      </c>
      <c r="H101" s="63">
        <v>0</v>
      </c>
      <c r="I101" s="63">
        <v>0</v>
      </c>
      <c r="J101" s="63">
        <v>0</v>
      </c>
      <c r="K101" s="63">
        <v>0</v>
      </c>
      <c r="L101" s="63">
        <v>0</v>
      </c>
      <c r="M101" s="63">
        <v>0</v>
      </c>
      <c r="N101" s="63">
        <v>0</v>
      </c>
      <c r="O101" s="63">
        <v>0</v>
      </c>
      <c r="P101" s="63">
        <v>0</v>
      </c>
      <c r="Q101" s="63">
        <v>0</v>
      </c>
      <c r="R101" s="63">
        <v>0</v>
      </c>
      <c r="S101" s="63">
        <v>0</v>
      </c>
      <c r="T101" s="63">
        <v>0</v>
      </c>
      <c r="U101" s="63">
        <v>0</v>
      </c>
      <c r="V101" s="63">
        <v>0</v>
      </c>
      <c r="W101" s="63">
        <v>0</v>
      </c>
      <c r="X101" s="63">
        <v>0</v>
      </c>
      <c r="Y101" s="63">
        <v>0</v>
      </c>
      <c r="Z101" s="63">
        <v>0</v>
      </c>
      <c r="AA101" s="63">
        <v>0</v>
      </c>
      <c r="AB101" s="63">
        <v>0</v>
      </c>
      <c r="AC101" s="63">
        <v>0</v>
      </c>
      <c r="AD101" s="63">
        <v>0</v>
      </c>
      <c r="AE101" s="63">
        <v>0</v>
      </c>
      <c r="AF101" s="63">
        <v>0</v>
      </c>
      <c r="AG101" s="63">
        <v>0</v>
      </c>
      <c r="AH101" s="43">
        <v>0</v>
      </c>
    </row>
    <row r="102" spans="1:34">
      <c r="A102" s="52">
        <v>0</v>
      </c>
      <c r="D102" s="62">
        <v>2014</v>
      </c>
      <c r="E102" s="62">
        <v>8</v>
      </c>
      <c r="F102" s="62">
        <v>2015</v>
      </c>
      <c r="G102" s="62">
        <v>2015</v>
      </c>
      <c r="H102" s="63">
        <v>0</v>
      </c>
      <c r="I102" s="63">
        <v>0</v>
      </c>
      <c r="J102" s="63">
        <v>0</v>
      </c>
      <c r="K102" s="63">
        <v>0</v>
      </c>
      <c r="L102" s="63">
        <v>0</v>
      </c>
      <c r="M102" s="63">
        <v>0</v>
      </c>
      <c r="N102" s="63">
        <v>0</v>
      </c>
      <c r="O102" s="63">
        <v>0</v>
      </c>
      <c r="P102" s="63">
        <v>0</v>
      </c>
      <c r="Q102" s="63">
        <v>0</v>
      </c>
      <c r="R102" s="63">
        <v>0</v>
      </c>
      <c r="S102" s="63">
        <v>0</v>
      </c>
      <c r="T102" s="63">
        <v>0</v>
      </c>
      <c r="U102" s="63">
        <v>0</v>
      </c>
      <c r="V102" s="63">
        <v>0</v>
      </c>
      <c r="W102" s="63">
        <v>0</v>
      </c>
      <c r="X102" s="63">
        <v>0</v>
      </c>
      <c r="Y102" s="63">
        <v>0</v>
      </c>
      <c r="Z102" s="63">
        <v>0</v>
      </c>
      <c r="AA102" s="63">
        <v>0</v>
      </c>
      <c r="AB102" s="63">
        <v>0</v>
      </c>
      <c r="AC102" s="63">
        <v>0</v>
      </c>
      <c r="AD102" s="63">
        <v>0</v>
      </c>
      <c r="AE102" s="63">
        <v>0</v>
      </c>
      <c r="AF102" s="63">
        <v>0</v>
      </c>
      <c r="AG102" s="63">
        <v>0</v>
      </c>
      <c r="AH102" s="43">
        <v>0</v>
      </c>
    </row>
    <row r="103" spans="1:34">
      <c r="A103" s="52">
        <v>0</v>
      </c>
      <c r="D103" s="62">
        <v>2014</v>
      </c>
      <c r="E103" s="62">
        <v>9</v>
      </c>
      <c r="F103" s="62">
        <v>2015</v>
      </c>
      <c r="G103" s="62">
        <v>2015</v>
      </c>
      <c r="H103" s="63">
        <v>0</v>
      </c>
      <c r="I103" s="63">
        <v>0</v>
      </c>
      <c r="J103" s="63">
        <v>0</v>
      </c>
      <c r="K103" s="63">
        <v>0</v>
      </c>
      <c r="L103" s="63">
        <v>0</v>
      </c>
      <c r="M103" s="63">
        <v>0</v>
      </c>
      <c r="N103" s="63">
        <v>0</v>
      </c>
      <c r="O103" s="63">
        <v>0</v>
      </c>
      <c r="P103" s="63">
        <v>0</v>
      </c>
      <c r="Q103" s="63">
        <v>0</v>
      </c>
      <c r="R103" s="63">
        <v>0</v>
      </c>
      <c r="S103" s="63">
        <v>0</v>
      </c>
      <c r="T103" s="63">
        <v>0</v>
      </c>
      <c r="U103" s="63">
        <v>0</v>
      </c>
      <c r="V103" s="63">
        <v>0</v>
      </c>
      <c r="W103" s="63">
        <v>0</v>
      </c>
      <c r="X103" s="63">
        <v>0</v>
      </c>
      <c r="Y103" s="63">
        <v>0</v>
      </c>
      <c r="Z103" s="63">
        <v>0</v>
      </c>
      <c r="AA103" s="63">
        <v>0</v>
      </c>
      <c r="AB103" s="63">
        <v>0</v>
      </c>
      <c r="AC103" s="63">
        <v>0</v>
      </c>
      <c r="AD103" s="63">
        <v>0</v>
      </c>
      <c r="AE103" s="63">
        <v>0</v>
      </c>
      <c r="AF103" s="63">
        <v>0</v>
      </c>
      <c r="AG103" s="63">
        <v>0</v>
      </c>
      <c r="AH103" s="43">
        <v>0</v>
      </c>
    </row>
    <row r="104" spans="1:34">
      <c r="A104" s="52">
        <v>0</v>
      </c>
      <c r="D104" s="62">
        <v>2014</v>
      </c>
      <c r="E104" s="62">
        <v>10</v>
      </c>
      <c r="F104" s="62">
        <v>2015</v>
      </c>
      <c r="G104" s="62">
        <v>2015</v>
      </c>
      <c r="H104" s="63">
        <v>0</v>
      </c>
      <c r="I104" s="63">
        <v>0</v>
      </c>
      <c r="J104" s="63">
        <v>0</v>
      </c>
      <c r="K104" s="63">
        <v>0</v>
      </c>
      <c r="L104" s="63">
        <v>0</v>
      </c>
      <c r="M104" s="63">
        <v>0</v>
      </c>
      <c r="N104" s="63">
        <v>0</v>
      </c>
      <c r="O104" s="63">
        <v>0</v>
      </c>
      <c r="P104" s="63">
        <v>0</v>
      </c>
      <c r="Q104" s="63">
        <v>0</v>
      </c>
      <c r="R104" s="63">
        <v>0</v>
      </c>
      <c r="S104" s="63">
        <v>0</v>
      </c>
      <c r="T104" s="63">
        <v>0</v>
      </c>
      <c r="U104" s="63">
        <v>0</v>
      </c>
      <c r="V104" s="63">
        <v>0</v>
      </c>
      <c r="W104" s="63">
        <v>0</v>
      </c>
      <c r="X104" s="63">
        <v>0</v>
      </c>
      <c r="Y104" s="63">
        <v>0</v>
      </c>
      <c r="Z104" s="63">
        <v>0</v>
      </c>
      <c r="AA104" s="63">
        <v>0</v>
      </c>
      <c r="AB104" s="63">
        <v>0</v>
      </c>
      <c r="AC104" s="63">
        <v>0</v>
      </c>
      <c r="AD104" s="63">
        <v>0</v>
      </c>
      <c r="AE104" s="63">
        <v>0</v>
      </c>
      <c r="AF104" s="63">
        <v>0</v>
      </c>
      <c r="AG104" s="63">
        <v>0</v>
      </c>
      <c r="AH104" s="43">
        <v>0</v>
      </c>
    </row>
    <row r="105" spans="1:34">
      <c r="A105" s="52">
        <v>0</v>
      </c>
      <c r="D105" s="62">
        <v>2014</v>
      </c>
      <c r="E105" s="62">
        <v>11</v>
      </c>
      <c r="F105" s="62">
        <v>2015</v>
      </c>
      <c r="G105" s="62">
        <v>2015</v>
      </c>
      <c r="H105" s="63">
        <v>0</v>
      </c>
      <c r="I105" s="63">
        <v>0</v>
      </c>
      <c r="J105" s="63">
        <v>0</v>
      </c>
      <c r="K105" s="63">
        <v>0</v>
      </c>
      <c r="L105" s="63">
        <v>0</v>
      </c>
      <c r="M105" s="63">
        <v>0</v>
      </c>
      <c r="N105" s="63">
        <v>0</v>
      </c>
      <c r="O105" s="63">
        <v>0</v>
      </c>
      <c r="P105" s="63">
        <v>0</v>
      </c>
      <c r="Q105" s="63">
        <v>0</v>
      </c>
      <c r="R105" s="63">
        <v>0</v>
      </c>
      <c r="S105" s="63">
        <v>0</v>
      </c>
      <c r="T105" s="63">
        <v>0</v>
      </c>
      <c r="U105" s="63">
        <v>0</v>
      </c>
      <c r="V105" s="63">
        <v>0</v>
      </c>
      <c r="W105" s="63">
        <v>0</v>
      </c>
      <c r="X105" s="63">
        <v>0</v>
      </c>
      <c r="Y105" s="63">
        <v>0</v>
      </c>
      <c r="Z105" s="63">
        <v>0</v>
      </c>
      <c r="AA105" s="63">
        <v>0</v>
      </c>
      <c r="AB105" s="63">
        <v>0</v>
      </c>
      <c r="AC105" s="63">
        <v>0</v>
      </c>
      <c r="AD105" s="63">
        <v>0</v>
      </c>
      <c r="AE105" s="63">
        <v>0</v>
      </c>
      <c r="AF105" s="63">
        <v>0</v>
      </c>
      <c r="AG105" s="63">
        <v>0</v>
      </c>
      <c r="AH105" s="43">
        <v>0</v>
      </c>
    </row>
    <row r="106" spans="1:34">
      <c r="A106" s="52">
        <v>0</v>
      </c>
      <c r="D106" s="62">
        <v>2014</v>
      </c>
      <c r="E106" s="62">
        <v>12</v>
      </c>
      <c r="F106" s="62">
        <v>2015</v>
      </c>
      <c r="G106" s="62">
        <v>2015</v>
      </c>
      <c r="H106" s="63">
        <v>0</v>
      </c>
      <c r="I106" s="63">
        <v>0</v>
      </c>
      <c r="J106" s="63">
        <v>0</v>
      </c>
      <c r="K106" s="63">
        <v>0</v>
      </c>
      <c r="L106" s="63">
        <v>0</v>
      </c>
      <c r="M106" s="63">
        <v>0</v>
      </c>
      <c r="N106" s="63">
        <v>0</v>
      </c>
      <c r="O106" s="63">
        <v>0</v>
      </c>
      <c r="P106" s="63">
        <v>0</v>
      </c>
      <c r="Q106" s="63">
        <v>0</v>
      </c>
      <c r="R106" s="63">
        <v>0</v>
      </c>
      <c r="S106" s="63">
        <v>0</v>
      </c>
      <c r="T106" s="63">
        <v>0</v>
      </c>
      <c r="U106" s="63">
        <v>0</v>
      </c>
      <c r="V106" s="63">
        <v>0</v>
      </c>
      <c r="W106" s="63">
        <v>0</v>
      </c>
      <c r="X106" s="63">
        <v>0</v>
      </c>
      <c r="Y106" s="63">
        <v>0</v>
      </c>
      <c r="Z106" s="63">
        <v>0</v>
      </c>
      <c r="AA106" s="63">
        <v>0</v>
      </c>
      <c r="AB106" s="63">
        <v>0</v>
      </c>
      <c r="AC106" s="63">
        <v>0</v>
      </c>
      <c r="AD106" s="63">
        <v>0</v>
      </c>
      <c r="AE106" s="63">
        <v>0</v>
      </c>
      <c r="AF106" s="63">
        <v>0</v>
      </c>
      <c r="AG106" s="63">
        <v>0</v>
      </c>
      <c r="AH106" s="43">
        <v>0</v>
      </c>
    </row>
    <row r="107" spans="1:34">
      <c r="A107" s="52">
        <v>0</v>
      </c>
      <c r="D107" s="62">
        <v>2015</v>
      </c>
      <c r="E107" s="62">
        <v>1</v>
      </c>
      <c r="F107" s="62">
        <v>2015</v>
      </c>
      <c r="G107" s="62">
        <v>2015</v>
      </c>
      <c r="H107" s="63">
        <v>0</v>
      </c>
      <c r="I107" s="63">
        <v>0</v>
      </c>
      <c r="J107" s="63">
        <v>0</v>
      </c>
      <c r="K107" s="63">
        <v>0</v>
      </c>
      <c r="L107" s="63">
        <v>0</v>
      </c>
      <c r="M107" s="63">
        <v>0</v>
      </c>
      <c r="N107" s="63">
        <v>0</v>
      </c>
      <c r="O107" s="63">
        <v>0</v>
      </c>
      <c r="P107" s="63">
        <v>0</v>
      </c>
      <c r="Q107" s="63">
        <v>0</v>
      </c>
      <c r="R107" s="63">
        <v>0</v>
      </c>
      <c r="S107" s="63">
        <v>0</v>
      </c>
      <c r="T107" s="63">
        <v>0</v>
      </c>
      <c r="U107" s="63">
        <v>0</v>
      </c>
      <c r="V107" s="63">
        <v>0</v>
      </c>
      <c r="W107" s="63">
        <v>0</v>
      </c>
      <c r="X107" s="63">
        <v>0</v>
      </c>
      <c r="Y107" s="63">
        <v>0</v>
      </c>
      <c r="Z107" s="63">
        <v>0</v>
      </c>
      <c r="AA107" s="63">
        <v>0</v>
      </c>
      <c r="AB107" s="63">
        <v>0</v>
      </c>
      <c r="AC107" s="63">
        <v>0</v>
      </c>
      <c r="AD107" s="63">
        <v>0</v>
      </c>
      <c r="AE107" s="63">
        <v>0</v>
      </c>
      <c r="AF107" s="63">
        <v>0</v>
      </c>
      <c r="AG107" s="63">
        <v>0</v>
      </c>
      <c r="AH107" s="43">
        <v>0</v>
      </c>
    </row>
    <row r="108" spans="1:34">
      <c r="A108" s="52">
        <v>0</v>
      </c>
      <c r="D108" s="62">
        <v>2015</v>
      </c>
      <c r="E108" s="62">
        <v>2</v>
      </c>
      <c r="F108" s="62">
        <v>2015</v>
      </c>
      <c r="G108" s="62">
        <v>2015</v>
      </c>
      <c r="H108" s="63">
        <v>0</v>
      </c>
      <c r="I108" s="63">
        <v>0</v>
      </c>
      <c r="J108" s="63">
        <v>0</v>
      </c>
      <c r="K108" s="63">
        <v>0</v>
      </c>
      <c r="L108" s="63">
        <v>0</v>
      </c>
      <c r="M108" s="63">
        <v>0</v>
      </c>
      <c r="N108" s="63">
        <v>0</v>
      </c>
      <c r="O108" s="63">
        <v>0</v>
      </c>
      <c r="P108" s="63">
        <v>0</v>
      </c>
      <c r="Q108" s="63">
        <v>0</v>
      </c>
      <c r="R108" s="63">
        <v>0</v>
      </c>
      <c r="S108" s="63">
        <v>0</v>
      </c>
      <c r="T108" s="63">
        <v>0</v>
      </c>
      <c r="U108" s="63">
        <v>0</v>
      </c>
      <c r="V108" s="63">
        <v>0</v>
      </c>
      <c r="W108" s="63">
        <v>0</v>
      </c>
      <c r="X108" s="63">
        <v>0</v>
      </c>
      <c r="Y108" s="63">
        <v>0</v>
      </c>
      <c r="Z108" s="63">
        <v>0</v>
      </c>
      <c r="AA108" s="63">
        <v>0</v>
      </c>
      <c r="AB108" s="63">
        <v>0</v>
      </c>
      <c r="AC108" s="63">
        <v>0</v>
      </c>
      <c r="AD108" s="63">
        <v>0</v>
      </c>
      <c r="AE108" s="63">
        <v>0</v>
      </c>
      <c r="AF108" s="63">
        <v>0</v>
      </c>
      <c r="AG108" s="63">
        <v>0</v>
      </c>
      <c r="AH108" s="43">
        <v>0</v>
      </c>
    </row>
    <row r="109" spans="1:34">
      <c r="A109" s="52">
        <v>0</v>
      </c>
      <c r="D109" s="62">
        <v>2015</v>
      </c>
      <c r="E109" s="62">
        <v>3</v>
      </c>
      <c r="F109" s="62">
        <v>2015</v>
      </c>
      <c r="G109" s="62">
        <v>2015</v>
      </c>
      <c r="H109" s="63">
        <v>0</v>
      </c>
      <c r="I109" s="63">
        <v>0</v>
      </c>
      <c r="J109" s="63">
        <v>0</v>
      </c>
      <c r="K109" s="63">
        <v>0</v>
      </c>
      <c r="L109" s="63">
        <v>0</v>
      </c>
      <c r="M109" s="63">
        <v>0</v>
      </c>
      <c r="N109" s="63">
        <v>0</v>
      </c>
      <c r="O109" s="63">
        <v>0</v>
      </c>
      <c r="P109" s="63">
        <v>0</v>
      </c>
      <c r="Q109" s="63">
        <v>0</v>
      </c>
      <c r="R109" s="63">
        <v>0</v>
      </c>
      <c r="S109" s="63">
        <v>0</v>
      </c>
      <c r="T109" s="63">
        <v>0</v>
      </c>
      <c r="U109" s="63">
        <v>0</v>
      </c>
      <c r="V109" s="63">
        <v>0</v>
      </c>
      <c r="W109" s="63">
        <v>0</v>
      </c>
      <c r="X109" s="63">
        <v>0</v>
      </c>
      <c r="Y109" s="63">
        <v>0</v>
      </c>
      <c r="Z109" s="63">
        <v>0</v>
      </c>
      <c r="AA109" s="63">
        <v>0</v>
      </c>
      <c r="AB109" s="63">
        <v>0</v>
      </c>
      <c r="AC109" s="63">
        <v>0</v>
      </c>
      <c r="AD109" s="63">
        <v>0</v>
      </c>
      <c r="AE109" s="63">
        <v>0</v>
      </c>
      <c r="AF109" s="63">
        <v>0</v>
      </c>
      <c r="AG109" s="63">
        <v>0</v>
      </c>
      <c r="AH109" s="43">
        <v>0</v>
      </c>
    </row>
    <row r="110" spans="1:34">
      <c r="A110" s="52">
        <v>0</v>
      </c>
      <c r="D110" s="62">
        <v>2015</v>
      </c>
      <c r="E110" s="62">
        <v>4</v>
      </c>
      <c r="F110" s="62">
        <v>2015</v>
      </c>
      <c r="G110" s="62">
        <v>2015</v>
      </c>
      <c r="H110" s="63">
        <v>0</v>
      </c>
      <c r="I110" s="63">
        <v>0</v>
      </c>
      <c r="J110" s="63">
        <v>0</v>
      </c>
      <c r="K110" s="63">
        <v>0</v>
      </c>
      <c r="L110" s="63">
        <v>0</v>
      </c>
      <c r="M110" s="63">
        <v>0</v>
      </c>
      <c r="N110" s="63">
        <v>0</v>
      </c>
      <c r="O110" s="63">
        <v>0</v>
      </c>
      <c r="P110" s="63">
        <v>0</v>
      </c>
      <c r="Q110" s="63">
        <v>0</v>
      </c>
      <c r="R110" s="63">
        <v>0</v>
      </c>
      <c r="S110" s="63">
        <v>0</v>
      </c>
      <c r="T110" s="63">
        <v>0</v>
      </c>
      <c r="U110" s="63">
        <v>0</v>
      </c>
      <c r="V110" s="63">
        <v>0</v>
      </c>
      <c r="W110" s="63">
        <v>0</v>
      </c>
      <c r="X110" s="63">
        <v>0</v>
      </c>
      <c r="Y110" s="63">
        <v>0</v>
      </c>
      <c r="Z110" s="63">
        <v>0</v>
      </c>
      <c r="AA110" s="63">
        <v>0</v>
      </c>
      <c r="AB110" s="63">
        <v>0</v>
      </c>
      <c r="AC110" s="63">
        <v>0</v>
      </c>
      <c r="AD110" s="63">
        <v>0</v>
      </c>
      <c r="AE110" s="63">
        <v>0</v>
      </c>
      <c r="AF110" s="63">
        <v>0</v>
      </c>
      <c r="AG110" s="63">
        <v>0</v>
      </c>
      <c r="AH110" s="43">
        <v>0</v>
      </c>
    </row>
    <row r="111" spans="1:34">
      <c r="A111" s="52">
        <v>0</v>
      </c>
      <c r="D111" s="62">
        <v>2015</v>
      </c>
      <c r="E111" s="62">
        <v>5</v>
      </c>
      <c r="F111" s="62">
        <v>2016</v>
      </c>
      <c r="G111" s="62">
        <v>2016</v>
      </c>
      <c r="H111" s="63">
        <v>0</v>
      </c>
      <c r="I111" s="63">
        <v>0</v>
      </c>
      <c r="J111" s="63">
        <v>0</v>
      </c>
      <c r="K111" s="63">
        <v>0</v>
      </c>
      <c r="L111" s="63">
        <v>0</v>
      </c>
      <c r="M111" s="63">
        <v>0</v>
      </c>
      <c r="N111" s="63">
        <v>0</v>
      </c>
      <c r="O111" s="63">
        <v>0</v>
      </c>
      <c r="P111" s="63">
        <v>0</v>
      </c>
      <c r="Q111" s="63">
        <v>0</v>
      </c>
      <c r="R111" s="63">
        <v>0</v>
      </c>
      <c r="S111" s="63">
        <v>0</v>
      </c>
      <c r="T111" s="63">
        <v>0</v>
      </c>
      <c r="U111" s="63">
        <v>0</v>
      </c>
      <c r="V111" s="63">
        <v>0</v>
      </c>
      <c r="W111" s="63">
        <v>0</v>
      </c>
      <c r="X111" s="63">
        <v>0</v>
      </c>
      <c r="Y111" s="63">
        <v>0</v>
      </c>
      <c r="Z111" s="63">
        <v>0</v>
      </c>
      <c r="AA111" s="63">
        <v>0</v>
      </c>
      <c r="AB111" s="63">
        <v>0</v>
      </c>
      <c r="AC111" s="63">
        <v>0</v>
      </c>
      <c r="AD111" s="63">
        <v>0</v>
      </c>
      <c r="AE111" s="63">
        <v>0</v>
      </c>
      <c r="AF111" s="63">
        <v>0</v>
      </c>
      <c r="AG111" s="63">
        <v>0</v>
      </c>
      <c r="AH111" s="43">
        <v>0</v>
      </c>
    </row>
    <row r="112" spans="1:34">
      <c r="A112" s="52">
        <v>0</v>
      </c>
      <c r="D112" s="62">
        <v>2015</v>
      </c>
      <c r="E112" s="62">
        <v>6</v>
      </c>
      <c r="F112" s="62">
        <v>2016</v>
      </c>
      <c r="G112" s="62">
        <v>2016</v>
      </c>
      <c r="H112" s="63">
        <v>0</v>
      </c>
      <c r="I112" s="63">
        <v>0</v>
      </c>
      <c r="J112" s="63">
        <v>0</v>
      </c>
      <c r="K112" s="63">
        <v>0</v>
      </c>
      <c r="L112" s="63">
        <v>0</v>
      </c>
      <c r="M112" s="63">
        <v>0</v>
      </c>
      <c r="N112" s="63">
        <v>0</v>
      </c>
      <c r="O112" s="63">
        <v>0</v>
      </c>
      <c r="P112" s="63">
        <v>0</v>
      </c>
      <c r="Q112" s="63">
        <v>0</v>
      </c>
      <c r="R112" s="63">
        <v>0</v>
      </c>
      <c r="S112" s="63">
        <v>0</v>
      </c>
      <c r="T112" s="63">
        <v>0</v>
      </c>
      <c r="U112" s="63">
        <v>0</v>
      </c>
      <c r="V112" s="63">
        <v>0</v>
      </c>
      <c r="W112" s="63">
        <v>0</v>
      </c>
      <c r="X112" s="63">
        <v>0</v>
      </c>
      <c r="Y112" s="63">
        <v>0</v>
      </c>
      <c r="Z112" s="63">
        <v>0</v>
      </c>
      <c r="AA112" s="63">
        <v>0</v>
      </c>
      <c r="AB112" s="63">
        <v>0</v>
      </c>
      <c r="AC112" s="63">
        <v>0</v>
      </c>
      <c r="AD112" s="63">
        <v>0</v>
      </c>
      <c r="AE112" s="63">
        <v>0</v>
      </c>
      <c r="AF112" s="63">
        <v>0</v>
      </c>
      <c r="AG112" s="63">
        <v>0</v>
      </c>
      <c r="AH112" s="43">
        <v>0</v>
      </c>
    </row>
    <row r="113" spans="1:34">
      <c r="A113" s="52">
        <v>0</v>
      </c>
      <c r="D113" s="62">
        <v>2015</v>
      </c>
      <c r="E113" s="62">
        <v>7</v>
      </c>
      <c r="F113" s="62">
        <v>2016</v>
      </c>
      <c r="G113" s="62">
        <v>2016</v>
      </c>
      <c r="H113" s="63">
        <v>0</v>
      </c>
      <c r="I113" s="63">
        <v>0</v>
      </c>
      <c r="J113" s="63">
        <v>0</v>
      </c>
      <c r="K113" s="63">
        <v>0</v>
      </c>
      <c r="L113" s="63">
        <v>0</v>
      </c>
      <c r="M113" s="63">
        <v>0</v>
      </c>
      <c r="N113" s="63">
        <v>0</v>
      </c>
      <c r="O113" s="63">
        <v>0</v>
      </c>
      <c r="P113" s="63">
        <v>0</v>
      </c>
      <c r="Q113" s="63">
        <v>0</v>
      </c>
      <c r="R113" s="63">
        <v>0</v>
      </c>
      <c r="S113" s="63">
        <v>0</v>
      </c>
      <c r="T113" s="63">
        <v>0</v>
      </c>
      <c r="U113" s="63">
        <v>0</v>
      </c>
      <c r="V113" s="63">
        <v>0</v>
      </c>
      <c r="W113" s="63">
        <v>0</v>
      </c>
      <c r="X113" s="63">
        <v>0</v>
      </c>
      <c r="Y113" s="63">
        <v>0</v>
      </c>
      <c r="Z113" s="63">
        <v>0</v>
      </c>
      <c r="AA113" s="63">
        <v>0</v>
      </c>
      <c r="AB113" s="63">
        <v>0</v>
      </c>
      <c r="AC113" s="63">
        <v>0</v>
      </c>
      <c r="AD113" s="63">
        <v>0</v>
      </c>
      <c r="AE113" s="63">
        <v>0</v>
      </c>
      <c r="AF113" s="63">
        <v>0</v>
      </c>
      <c r="AG113" s="63">
        <v>0</v>
      </c>
      <c r="AH113" s="43">
        <v>0</v>
      </c>
    </row>
    <row r="114" spans="1:34">
      <c r="A114" s="52">
        <v>0</v>
      </c>
      <c r="D114" s="62">
        <v>2015</v>
      </c>
      <c r="E114" s="62">
        <v>8</v>
      </c>
      <c r="F114" s="62">
        <v>2016</v>
      </c>
      <c r="G114" s="62">
        <v>2016</v>
      </c>
      <c r="H114" s="63">
        <v>0</v>
      </c>
      <c r="I114" s="63">
        <v>0</v>
      </c>
      <c r="J114" s="63">
        <v>0</v>
      </c>
      <c r="K114" s="63">
        <v>0</v>
      </c>
      <c r="L114" s="63">
        <v>0</v>
      </c>
      <c r="M114" s="63">
        <v>0</v>
      </c>
      <c r="N114" s="63">
        <v>0</v>
      </c>
      <c r="O114" s="63">
        <v>0</v>
      </c>
      <c r="P114" s="63">
        <v>0</v>
      </c>
      <c r="Q114" s="63">
        <v>0</v>
      </c>
      <c r="R114" s="63">
        <v>0</v>
      </c>
      <c r="S114" s="63">
        <v>0</v>
      </c>
      <c r="T114" s="63">
        <v>0</v>
      </c>
      <c r="U114" s="63">
        <v>0</v>
      </c>
      <c r="V114" s="63">
        <v>0</v>
      </c>
      <c r="W114" s="63">
        <v>0</v>
      </c>
      <c r="X114" s="63">
        <v>0</v>
      </c>
      <c r="Y114" s="63">
        <v>0</v>
      </c>
      <c r="Z114" s="63">
        <v>0</v>
      </c>
      <c r="AA114" s="63">
        <v>0</v>
      </c>
      <c r="AB114" s="63">
        <v>0</v>
      </c>
      <c r="AC114" s="63">
        <v>0</v>
      </c>
      <c r="AD114" s="63">
        <v>0</v>
      </c>
      <c r="AE114" s="63">
        <v>0</v>
      </c>
      <c r="AF114" s="63">
        <v>0</v>
      </c>
      <c r="AG114" s="63">
        <v>0</v>
      </c>
      <c r="AH114" s="43">
        <v>0</v>
      </c>
    </row>
    <row r="115" spans="1:34">
      <c r="A115" s="52">
        <v>0</v>
      </c>
      <c r="D115" s="62">
        <v>2015</v>
      </c>
      <c r="E115" s="62">
        <v>9</v>
      </c>
      <c r="F115" s="62">
        <v>2016</v>
      </c>
      <c r="G115" s="62">
        <v>2016</v>
      </c>
      <c r="H115" s="63">
        <v>0</v>
      </c>
      <c r="I115" s="63">
        <v>0</v>
      </c>
      <c r="J115" s="63">
        <v>0</v>
      </c>
      <c r="K115" s="63">
        <v>0</v>
      </c>
      <c r="L115" s="63">
        <v>0</v>
      </c>
      <c r="M115" s="63">
        <v>0</v>
      </c>
      <c r="N115" s="63">
        <v>0</v>
      </c>
      <c r="O115" s="63">
        <v>0</v>
      </c>
      <c r="P115" s="63">
        <v>0</v>
      </c>
      <c r="Q115" s="63">
        <v>0</v>
      </c>
      <c r="R115" s="63">
        <v>0</v>
      </c>
      <c r="S115" s="63">
        <v>0</v>
      </c>
      <c r="T115" s="63">
        <v>0</v>
      </c>
      <c r="U115" s="63">
        <v>0</v>
      </c>
      <c r="V115" s="63">
        <v>0</v>
      </c>
      <c r="W115" s="63">
        <v>0</v>
      </c>
      <c r="X115" s="63">
        <v>0</v>
      </c>
      <c r="Y115" s="63">
        <v>0</v>
      </c>
      <c r="Z115" s="63">
        <v>0</v>
      </c>
      <c r="AA115" s="63">
        <v>0</v>
      </c>
      <c r="AB115" s="63">
        <v>0</v>
      </c>
      <c r="AC115" s="63">
        <v>0</v>
      </c>
      <c r="AD115" s="63">
        <v>0</v>
      </c>
      <c r="AE115" s="63">
        <v>0</v>
      </c>
      <c r="AF115" s="63">
        <v>0</v>
      </c>
      <c r="AG115" s="63">
        <v>0</v>
      </c>
      <c r="AH115" s="43">
        <v>0</v>
      </c>
    </row>
    <row r="116" spans="1:34">
      <c r="A116" s="52">
        <v>0</v>
      </c>
      <c r="D116" s="62">
        <v>2015</v>
      </c>
      <c r="E116" s="62">
        <v>10</v>
      </c>
      <c r="F116" s="62">
        <v>2016</v>
      </c>
      <c r="G116" s="62">
        <v>2016</v>
      </c>
      <c r="H116" s="63">
        <v>0</v>
      </c>
      <c r="I116" s="63">
        <v>0</v>
      </c>
      <c r="J116" s="63">
        <v>0</v>
      </c>
      <c r="K116" s="63">
        <v>0</v>
      </c>
      <c r="L116" s="63">
        <v>0</v>
      </c>
      <c r="M116" s="63">
        <v>0</v>
      </c>
      <c r="N116" s="63">
        <v>0</v>
      </c>
      <c r="O116" s="63">
        <v>0</v>
      </c>
      <c r="P116" s="63">
        <v>0</v>
      </c>
      <c r="Q116" s="63">
        <v>0</v>
      </c>
      <c r="R116" s="63">
        <v>0</v>
      </c>
      <c r="S116" s="63">
        <v>0</v>
      </c>
      <c r="T116" s="63">
        <v>0</v>
      </c>
      <c r="U116" s="63">
        <v>0</v>
      </c>
      <c r="V116" s="63">
        <v>0</v>
      </c>
      <c r="W116" s="63">
        <v>0</v>
      </c>
      <c r="X116" s="63">
        <v>0</v>
      </c>
      <c r="Y116" s="63">
        <v>0</v>
      </c>
      <c r="Z116" s="63">
        <v>0</v>
      </c>
      <c r="AA116" s="63">
        <v>0</v>
      </c>
      <c r="AB116" s="63">
        <v>0</v>
      </c>
      <c r="AC116" s="63">
        <v>0</v>
      </c>
      <c r="AD116" s="63">
        <v>0</v>
      </c>
      <c r="AE116" s="63">
        <v>0</v>
      </c>
      <c r="AF116" s="63">
        <v>0</v>
      </c>
      <c r="AG116" s="63">
        <v>0</v>
      </c>
      <c r="AH116" s="43">
        <v>0</v>
      </c>
    </row>
    <row r="117" spans="1:34">
      <c r="A117" s="52">
        <v>0</v>
      </c>
      <c r="D117" s="62">
        <v>2015</v>
      </c>
      <c r="E117" s="62">
        <v>11</v>
      </c>
      <c r="F117" s="62">
        <v>2016</v>
      </c>
      <c r="G117" s="62">
        <v>2016</v>
      </c>
      <c r="H117" s="63">
        <v>0</v>
      </c>
      <c r="I117" s="63">
        <v>0</v>
      </c>
      <c r="J117" s="63">
        <v>0</v>
      </c>
      <c r="K117" s="63">
        <v>0</v>
      </c>
      <c r="L117" s="63">
        <v>0</v>
      </c>
      <c r="M117" s="63">
        <v>0</v>
      </c>
      <c r="N117" s="63">
        <v>0</v>
      </c>
      <c r="O117" s="63">
        <v>0</v>
      </c>
      <c r="P117" s="63">
        <v>0</v>
      </c>
      <c r="Q117" s="63">
        <v>0</v>
      </c>
      <c r="R117" s="63">
        <v>0</v>
      </c>
      <c r="S117" s="63">
        <v>0</v>
      </c>
      <c r="T117" s="63">
        <v>0</v>
      </c>
      <c r="U117" s="63">
        <v>0</v>
      </c>
      <c r="V117" s="63">
        <v>0</v>
      </c>
      <c r="W117" s="63">
        <v>0</v>
      </c>
      <c r="X117" s="63">
        <v>0</v>
      </c>
      <c r="Y117" s="63">
        <v>0</v>
      </c>
      <c r="Z117" s="63">
        <v>0</v>
      </c>
      <c r="AA117" s="63">
        <v>0</v>
      </c>
      <c r="AB117" s="63">
        <v>0</v>
      </c>
      <c r="AC117" s="63">
        <v>0</v>
      </c>
      <c r="AD117" s="63">
        <v>0</v>
      </c>
      <c r="AE117" s="63">
        <v>0</v>
      </c>
      <c r="AF117" s="63">
        <v>0</v>
      </c>
      <c r="AG117" s="63">
        <v>0</v>
      </c>
      <c r="AH117" s="43">
        <v>0</v>
      </c>
    </row>
    <row r="118" spans="1:34">
      <c r="A118" s="52">
        <v>0</v>
      </c>
      <c r="D118" s="62">
        <v>2015</v>
      </c>
      <c r="E118" s="62">
        <v>12</v>
      </c>
      <c r="F118" s="62">
        <v>2016</v>
      </c>
      <c r="G118" s="62">
        <v>2016</v>
      </c>
      <c r="H118" s="63">
        <v>0</v>
      </c>
      <c r="I118" s="63">
        <v>0</v>
      </c>
      <c r="J118" s="63">
        <v>0</v>
      </c>
      <c r="K118" s="63">
        <v>0</v>
      </c>
      <c r="L118" s="63">
        <v>0</v>
      </c>
      <c r="M118" s="63">
        <v>0</v>
      </c>
      <c r="N118" s="63">
        <v>0</v>
      </c>
      <c r="O118" s="63">
        <v>0</v>
      </c>
      <c r="P118" s="63">
        <v>0</v>
      </c>
      <c r="Q118" s="63">
        <v>0</v>
      </c>
      <c r="R118" s="63">
        <v>0</v>
      </c>
      <c r="S118" s="63">
        <v>0</v>
      </c>
      <c r="T118" s="63">
        <v>0</v>
      </c>
      <c r="U118" s="63">
        <v>0</v>
      </c>
      <c r="V118" s="63">
        <v>0</v>
      </c>
      <c r="W118" s="63">
        <v>0</v>
      </c>
      <c r="X118" s="63">
        <v>0</v>
      </c>
      <c r="Y118" s="63">
        <v>0</v>
      </c>
      <c r="Z118" s="63">
        <v>0</v>
      </c>
      <c r="AA118" s="63">
        <v>0</v>
      </c>
      <c r="AB118" s="63">
        <v>0</v>
      </c>
      <c r="AC118" s="63">
        <v>0</v>
      </c>
      <c r="AD118" s="63">
        <v>0</v>
      </c>
      <c r="AE118" s="63">
        <v>0</v>
      </c>
      <c r="AF118" s="63">
        <v>0</v>
      </c>
      <c r="AG118" s="63">
        <v>0</v>
      </c>
      <c r="AH118" s="43">
        <v>0</v>
      </c>
    </row>
    <row r="119" spans="1:34">
      <c r="A119" s="52">
        <v>0</v>
      </c>
      <c r="D119" s="62">
        <v>2016</v>
      </c>
      <c r="E119" s="62">
        <v>1</v>
      </c>
      <c r="F119" s="62">
        <v>2016</v>
      </c>
      <c r="G119" s="62">
        <v>2016</v>
      </c>
      <c r="H119" s="63">
        <v>0</v>
      </c>
      <c r="I119" s="63">
        <v>0</v>
      </c>
      <c r="J119" s="63">
        <v>0</v>
      </c>
      <c r="K119" s="63">
        <v>0</v>
      </c>
      <c r="L119" s="63">
        <v>0</v>
      </c>
      <c r="M119" s="63">
        <v>0</v>
      </c>
      <c r="N119" s="63">
        <v>0</v>
      </c>
      <c r="O119" s="63">
        <v>0</v>
      </c>
      <c r="P119" s="63">
        <v>0</v>
      </c>
      <c r="Q119" s="63">
        <v>0</v>
      </c>
      <c r="R119" s="63">
        <v>0</v>
      </c>
      <c r="S119" s="63">
        <v>0</v>
      </c>
      <c r="T119" s="63">
        <v>0</v>
      </c>
      <c r="U119" s="63">
        <v>0</v>
      </c>
      <c r="V119" s="63">
        <v>0</v>
      </c>
      <c r="W119" s="63">
        <v>0</v>
      </c>
      <c r="X119" s="63">
        <v>0</v>
      </c>
      <c r="Y119" s="63">
        <v>0</v>
      </c>
      <c r="Z119" s="63">
        <v>0</v>
      </c>
      <c r="AA119" s="63">
        <v>0</v>
      </c>
      <c r="AB119" s="63">
        <v>0</v>
      </c>
      <c r="AC119" s="63">
        <v>0</v>
      </c>
      <c r="AD119" s="63">
        <v>0</v>
      </c>
      <c r="AE119" s="63">
        <v>0</v>
      </c>
      <c r="AF119" s="63">
        <v>0</v>
      </c>
      <c r="AG119" s="63">
        <v>0</v>
      </c>
      <c r="AH119" s="43">
        <v>0</v>
      </c>
    </row>
    <row r="120" spans="1:34">
      <c r="A120" s="52">
        <v>0</v>
      </c>
      <c r="D120" s="62">
        <v>2016</v>
      </c>
      <c r="E120" s="62">
        <v>2</v>
      </c>
      <c r="F120" s="62">
        <v>2016</v>
      </c>
      <c r="G120" s="62">
        <v>2016</v>
      </c>
      <c r="H120" s="63">
        <v>0</v>
      </c>
      <c r="I120" s="63">
        <v>0</v>
      </c>
      <c r="J120" s="63">
        <v>0</v>
      </c>
      <c r="K120" s="63">
        <v>0</v>
      </c>
      <c r="L120" s="63">
        <v>0</v>
      </c>
      <c r="M120" s="63">
        <v>0</v>
      </c>
      <c r="N120" s="63">
        <v>0</v>
      </c>
      <c r="O120" s="63">
        <v>0</v>
      </c>
      <c r="P120" s="63">
        <v>0</v>
      </c>
      <c r="Q120" s="63">
        <v>0</v>
      </c>
      <c r="R120" s="63">
        <v>0</v>
      </c>
      <c r="S120" s="63">
        <v>0</v>
      </c>
      <c r="T120" s="63">
        <v>0</v>
      </c>
      <c r="U120" s="63">
        <v>0</v>
      </c>
      <c r="V120" s="63">
        <v>0</v>
      </c>
      <c r="W120" s="63">
        <v>0</v>
      </c>
      <c r="X120" s="63">
        <v>0</v>
      </c>
      <c r="Y120" s="63">
        <v>0</v>
      </c>
      <c r="Z120" s="63">
        <v>0</v>
      </c>
      <c r="AA120" s="63">
        <v>0</v>
      </c>
      <c r="AB120" s="63">
        <v>0</v>
      </c>
      <c r="AC120" s="63">
        <v>0</v>
      </c>
      <c r="AD120" s="63">
        <v>0</v>
      </c>
      <c r="AE120" s="63">
        <v>0</v>
      </c>
      <c r="AF120" s="63">
        <v>0</v>
      </c>
      <c r="AG120" s="63">
        <v>0</v>
      </c>
      <c r="AH120" s="43">
        <v>0</v>
      </c>
    </row>
    <row r="121" spans="1:34">
      <c r="A121" s="52">
        <v>0</v>
      </c>
      <c r="D121" s="62">
        <v>2016</v>
      </c>
      <c r="E121" s="62">
        <v>3</v>
      </c>
      <c r="F121" s="62">
        <v>2016</v>
      </c>
      <c r="G121" s="62">
        <v>2016</v>
      </c>
      <c r="H121" s="63">
        <v>0</v>
      </c>
      <c r="I121" s="63">
        <v>0</v>
      </c>
      <c r="J121" s="63">
        <v>0</v>
      </c>
      <c r="K121" s="63">
        <v>0</v>
      </c>
      <c r="L121" s="63">
        <v>0</v>
      </c>
      <c r="M121" s="63">
        <v>0</v>
      </c>
      <c r="N121" s="63">
        <v>0</v>
      </c>
      <c r="O121" s="63">
        <v>0</v>
      </c>
      <c r="P121" s="63">
        <v>0</v>
      </c>
      <c r="Q121" s="63">
        <v>0</v>
      </c>
      <c r="R121" s="63">
        <v>0</v>
      </c>
      <c r="S121" s="63">
        <v>0</v>
      </c>
      <c r="T121" s="63">
        <v>0</v>
      </c>
      <c r="U121" s="63">
        <v>0</v>
      </c>
      <c r="V121" s="63">
        <v>0</v>
      </c>
      <c r="W121" s="63">
        <v>0</v>
      </c>
      <c r="X121" s="63">
        <v>0</v>
      </c>
      <c r="Y121" s="63">
        <v>0</v>
      </c>
      <c r="Z121" s="63">
        <v>0</v>
      </c>
      <c r="AA121" s="63">
        <v>0</v>
      </c>
      <c r="AB121" s="63">
        <v>0</v>
      </c>
      <c r="AC121" s="63">
        <v>0</v>
      </c>
      <c r="AD121" s="63">
        <v>0</v>
      </c>
      <c r="AE121" s="63">
        <v>0</v>
      </c>
      <c r="AF121" s="63">
        <v>0</v>
      </c>
      <c r="AG121" s="63">
        <v>0</v>
      </c>
      <c r="AH121" s="43">
        <v>0</v>
      </c>
    </row>
    <row r="122" spans="1:34">
      <c r="A122" s="52">
        <v>0</v>
      </c>
      <c r="D122" s="62">
        <v>2016</v>
      </c>
      <c r="E122" s="62">
        <v>4</v>
      </c>
      <c r="F122" s="62">
        <v>2016</v>
      </c>
      <c r="G122" s="62">
        <v>2016</v>
      </c>
      <c r="H122" s="63">
        <v>0</v>
      </c>
      <c r="I122" s="63">
        <v>0</v>
      </c>
      <c r="J122" s="63">
        <v>0</v>
      </c>
      <c r="K122" s="63">
        <v>0</v>
      </c>
      <c r="L122" s="63">
        <v>0</v>
      </c>
      <c r="M122" s="63">
        <v>0</v>
      </c>
      <c r="N122" s="63">
        <v>0</v>
      </c>
      <c r="O122" s="63">
        <v>0</v>
      </c>
      <c r="P122" s="63">
        <v>0</v>
      </c>
      <c r="Q122" s="63">
        <v>0</v>
      </c>
      <c r="R122" s="63">
        <v>0</v>
      </c>
      <c r="S122" s="63">
        <v>0</v>
      </c>
      <c r="T122" s="63">
        <v>0</v>
      </c>
      <c r="U122" s="63">
        <v>0</v>
      </c>
      <c r="V122" s="63">
        <v>0</v>
      </c>
      <c r="W122" s="63">
        <v>0</v>
      </c>
      <c r="X122" s="63">
        <v>0</v>
      </c>
      <c r="Y122" s="63">
        <v>0</v>
      </c>
      <c r="Z122" s="63">
        <v>0</v>
      </c>
      <c r="AA122" s="63">
        <v>0</v>
      </c>
      <c r="AB122" s="63">
        <v>0</v>
      </c>
      <c r="AC122" s="63">
        <v>0</v>
      </c>
      <c r="AD122" s="63">
        <v>0</v>
      </c>
      <c r="AE122" s="63">
        <v>0</v>
      </c>
      <c r="AF122" s="63">
        <v>0</v>
      </c>
      <c r="AG122" s="63">
        <v>0</v>
      </c>
      <c r="AH122" s="43">
        <v>0</v>
      </c>
    </row>
    <row r="123" spans="1:34">
      <c r="A123" s="52">
        <v>0</v>
      </c>
      <c r="D123" s="62">
        <v>2016</v>
      </c>
      <c r="E123" s="62">
        <v>5</v>
      </c>
      <c r="F123" s="62">
        <v>2017</v>
      </c>
      <c r="G123" s="62">
        <v>2017</v>
      </c>
      <c r="H123" s="63">
        <v>0</v>
      </c>
      <c r="I123" s="63">
        <v>0</v>
      </c>
      <c r="J123" s="63">
        <v>0</v>
      </c>
      <c r="K123" s="63">
        <v>0</v>
      </c>
      <c r="L123" s="63">
        <v>0</v>
      </c>
      <c r="M123" s="63">
        <v>0</v>
      </c>
      <c r="N123" s="63">
        <v>0</v>
      </c>
      <c r="O123" s="63">
        <v>0</v>
      </c>
      <c r="P123" s="63">
        <v>0</v>
      </c>
      <c r="Q123" s="63">
        <v>0</v>
      </c>
      <c r="R123" s="63">
        <v>0</v>
      </c>
      <c r="S123" s="63">
        <v>0</v>
      </c>
      <c r="T123" s="63">
        <v>0</v>
      </c>
      <c r="U123" s="63">
        <v>0</v>
      </c>
      <c r="V123" s="63">
        <v>0</v>
      </c>
      <c r="W123" s="63">
        <v>0</v>
      </c>
      <c r="X123" s="63">
        <v>0</v>
      </c>
      <c r="Y123" s="63">
        <v>0</v>
      </c>
      <c r="Z123" s="63">
        <v>0</v>
      </c>
      <c r="AA123" s="63">
        <v>0</v>
      </c>
      <c r="AB123" s="63">
        <v>0</v>
      </c>
      <c r="AC123" s="63">
        <v>0</v>
      </c>
      <c r="AD123" s="63">
        <v>0</v>
      </c>
      <c r="AE123" s="63">
        <v>0</v>
      </c>
      <c r="AF123" s="63">
        <v>0</v>
      </c>
      <c r="AG123" s="63">
        <v>0</v>
      </c>
      <c r="AH123" s="43">
        <v>0</v>
      </c>
    </row>
    <row r="124" spans="1:34">
      <c r="A124" s="52">
        <v>0</v>
      </c>
      <c r="D124" s="62">
        <v>2016</v>
      </c>
      <c r="E124" s="62">
        <v>6</v>
      </c>
      <c r="F124" s="62">
        <v>2017</v>
      </c>
      <c r="G124" s="62">
        <v>2017</v>
      </c>
      <c r="H124" s="63">
        <v>0</v>
      </c>
      <c r="I124" s="63">
        <v>0</v>
      </c>
      <c r="J124" s="63">
        <v>0</v>
      </c>
      <c r="K124" s="63">
        <v>0</v>
      </c>
      <c r="L124" s="63">
        <v>0</v>
      </c>
      <c r="M124" s="63">
        <v>0</v>
      </c>
      <c r="N124" s="63">
        <v>0</v>
      </c>
      <c r="O124" s="63">
        <v>0</v>
      </c>
      <c r="P124" s="63">
        <v>0</v>
      </c>
      <c r="Q124" s="63">
        <v>0</v>
      </c>
      <c r="R124" s="63">
        <v>0</v>
      </c>
      <c r="S124" s="63">
        <v>0</v>
      </c>
      <c r="T124" s="63">
        <v>0</v>
      </c>
      <c r="U124" s="63">
        <v>0</v>
      </c>
      <c r="V124" s="63">
        <v>0</v>
      </c>
      <c r="W124" s="63">
        <v>0</v>
      </c>
      <c r="X124" s="63">
        <v>0</v>
      </c>
      <c r="Y124" s="63">
        <v>0</v>
      </c>
      <c r="Z124" s="63">
        <v>0</v>
      </c>
      <c r="AA124" s="63">
        <v>0</v>
      </c>
      <c r="AB124" s="63">
        <v>0</v>
      </c>
      <c r="AC124" s="63">
        <v>0</v>
      </c>
      <c r="AD124" s="63">
        <v>0</v>
      </c>
      <c r="AE124" s="63">
        <v>0</v>
      </c>
      <c r="AF124" s="63">
        <v>0</v>
      </c>
      <c r="AG124" s="63">
        <v>0</v>
      </c>
      <c r="AH124" s="43">
        <v>0</v>
      </c>
    </row>
    <row r="125" spans="1:34">
      <c r="A125" s="52">
        <v>0</v>
      </c>
      <c r="D125" s="62">
        <v>2016</v>
      </c>
      <c r="E125" s="62">
        <v>7</v>
      </c>
      <c r="F125" s="62">
        <v>2017</v>
      </c>
      <c r="G125" s="62">
        <v>2017</v>
      </c>
      <c r="H125" s="63">
        <v>0</v>
      </c>
      <c r="I125" s="63">
        <v>0</v>
      </c>
      <c r="J125" s="63">
        <v>0</v>
      </c>
      <c r="K125" s="63">
        <v>0</v>
      </c>
      <c r="L125" s="63">
        <v>0</v>
      </c>
      <c r="M125" s="63">
        <v>0</v>
      </c>
      <c r="N125" s="63">
        <v>0</v>
      </c>
      <c r="O125" s="63">
        <v>0</v>
      </c>
      <c r="P125" s="63">
        <v>0</v>
      </c>
      <c r="Q125" s="63">
        <v>0</v>
      </c>
      <c r="R125" s="63">
        <v>0</v>
      </c>
      <c r="S125" s="63">
        <v>0</v>
      </c>
      <c r="T125" s="63">
        <v>0</v>
      </c>
      <c r="U125" s="63">
        <v>0</v>
      </c>
      <c r="V125" s="63">
        <v>0</v>
      </c>
      <c r="W125" s="63">
        <v>0</v>
      </c>
      <c r="X125" s="63">
        <v>0</v>
      </c>
      <c r="Y125" s="63">
        <v>0</v>
      </c>
      <c r="Z125" s="63">
        <v>0</v>
      </c>
      <c r="AA125" s="63">
        <v>0</v>
      </c>
      <c r="AB125" s="63">
        <v>0</v>
      </c>
      <c r="AC125" s="63">
        <v>0</v>
      </c>
      <c r="AD125" s="63">
        <v>0</v>
      </c>
      <c r="AE125" s="63">
        <v>0</v>
      </c>
      <c r="AF125" s="63">
        <v>0</v>
      </c>
      <c r="AG125" s="63">
        <v>0</v>
      </c>
      <c r="AH125" s="43">
        <v>0</v>
      </c>
    </row>
    <row r="126" spans="1:34">
      <c r="A126" s="52">
        <v>0</v>
      </c>
      <c r="D126" s="62">
        <v>2016</v>
      </c>
      <c r="E126" s="62">
        <v>8</v>
      </c>
      <c r="F126" s="62">
        <v>2017</v>
      </c>
      <c r="G126" s="62">
        <v>2017</v>
      </c>
      <c r="H126" s="63">
        <v>0</v>
      </c>
      <c r="I126" s="63">
        <v>0</v>
      </c>
      <c r="J126" s="63">
        <v>0</v>
      </c>
      <c r="K126" s="63">
        <v>0</v>
      </c>
      <c r="L126" s="63">
        <v>0</v>
      </c>
      <c r="M126" s="63">
        <v>0</v>
      </c>
      <c r="N126" s="63">
        <v>0</v>
      </c>
      <c r="O126" s="63">
        <v>0</v>
      </c>
      <c r="P126" s="63">
        <v>0</v>
      </c>
      <c r="Q126" s="63">
        <v>0</v>
      </c>
      <c r="R126" s="63">
        <v>0</v>
      </c>
      <c r="S126" s="63">
        <v>0</v>
      </c>
      <c r="T126" s="63">
        <v>0</v>
      </c>
      <c r="U126" s="63">
        <v>0</v>
      </c>
      <c r="V126" s="63">
        <v>0</v>
      </c>
      <c r="W126" s="63">
        <v>0</v>
      </c>
      <c r="X126" s="63">
        <v>0</v>
      </c>
      <c r="Y126" s="63">
        <v>0</v>
      </c>
      <c r="Z126" s="63">
        <v>0</v>
      </c>
      <c r="AA126" s="63">
        <v>0</v>
      </c>
      <c r="AB126" s="63">
        <v>0</v>
      </c>
      <c r="AC126" s="63">
        <v>0</v>
      </c>
      <c r="AD126" s="63">
        <v>0</v>
      </c>
      <c r="AE126" s="63">
        <v>0</v>
      </c>
      <c r="AF126" s="63">
        <v>0</v>
      </c>
      <c r="AG126" s="63">
        <v>0</v>
      </c>
      <c r="AH126" s="43">
        <v>0</v>
      </c>
    </row>
    <row r="127" spans="1:34">
      <c r="A127" s="52">
        <v>0</v>
      </c>
      <c r="D127" s="62">
        <v>2016</v>
      </c>
      <c r="E127" s="62">
        <v>9</v>
      </c>
      <c r="F127" s="62">
        <v>2017</v>
      </c>
      <c r="G127" s="62">
        <v>2017</v>
      </c>
      <c r="H127" s="63">
        <v>0</v>
      </c>
      <c r="I127" s="63">
        <v>0</v>
      </c>
      <c r="J127" s="63">
        <v>0</v>
      </c>
      <c r="K127" s="63">
        <v>0</v>
      </c>
      <c r="L127" s="63">
        <v>0</v>
      </c>
      <c r="M127" s="63">
        <v>0</v>
      </c>
      <c r="N127" s="63">
        <v>0</v>
      </c>
      <c r="O127" s="63">
        <v>0</v>
      </c>
      <c r="P127" s="63">
        <v>0</v>
      </c>
      <c r="Q127" s="63">
        <v>0</v>
      </c>
      <c r="R127" s="63">
        <v>0</v>
      </c>
      <c r="S127" s="63">
        <v>0</v>
      </c>
      <c r="T127" s="63">
        <v>0</v>
      </c>
      <c r="U127" s="63">
        <v>0</v>
      </c>
      <c r="V127" s="63">
        <v>0</v>
      </c>
      <c r="W127" s="63">
        <v>0</v>
      </c>
      <c r="X127" s="63">
        <v>0</v>
      </c>
      <c r="Y127" s="63">
        <v>0</v>
      </c>
      <c r="Z127" s="63">
        <v>0</v>
      </c>
      <c r="AA127" s="63">
        <v>0</v>
      </c>
      <c r="AB127" s="63">
        <v>0</v>
      </c>
      <c r="AC127" s="63">
        <v>0</v>
      </c>
      <c r="AD127" s="63">
        <v>0</v>
      </c>
      <c r="AE127" s="63">
        <v>0</v>
      </c>
      <c r="AF127" s="63">
        <v>0</v>
      </c>
      <c r="AG127" s="63">
        <v>0</v>
      </c>
      <c r="AH127" s="43">
        <v>0</v>
      </c>
    </row>
    <row r="128" spans="1:34">
      <c r="A128" s="52">
        <v>0</v>
      </c>
      <c r="D128" s="62">
        <v>2016</v>
      </c>
      <c r="E128" s="62">
        <v>10</v>
      </c>
      <c r="F128" s="62">
        <v>2017</v>
      </c>
      <c r="G128" s="62">
        <v>2017</v>
      </c>
      <c r="H128" s="63">
        <v>0</v>
      </c>
      <c r="I128" s="63">
        <v>0</v>
      </c>
      <c r="J128" s="63">
        <v>0</v>
      </c>
      <c r="K128" s="63">
        <v>0</v>
      </c>
      <c r="L128" s="63">
        <v>0</v>
      </c>
      <c r="M128" s="63">
        <v>0</v>
      </c>
      <c r="N128" s="63">
        <v>0</v>
      </c>
      <c r="O128" s="63">
        <v>0</v>
      </c>
      <c r="P128" s="63">
        <v>0</v>
      </c>
      <c r="Q128" s="63">
        <v>0</v>
      </c>
      <c r="R128" s="63">
        <v>0</v>
      </c>
      <c r="S128" s="63">
        <v>0</v>
      </c>
      <c r="T128" s="63">
        <v>0</v>
      </c>
      <c r="U128" s="63">
        <v>0</v>
      </c>
      <c r="V128" s="63">
        <v>0</v>
      </c>
      <c r="W128" s="63">
        <v>0</v>
      </c>
      <c r="X128" s="63">
        <v>0</v>
      </c>
      <c r="Y128" s="63">
        <v>0</v>
      </c>
      <c r="Z128" s="63">
        <v>0</v>
      </c>
      <c r="AA128" s="63">
        <v>0</v>
      </c>
      <c r="AB128" s="63">
        <v>0</v>
      </c>
      <c r="AC128" s="63">
        <v>0</v>
      </c>
      <c r="AD128" s="63">
        <v>0</v>
      </c>
      <c r="AE128" s="63">
        <v>0</v>
      </c>
      <c r="AF128" s="63">
        <v>0</v>
      </c>
      <c r="AG128" s="63">
        <v>0</v>
      </c>
      <c r="AH128" s="43">
        <v>0</v>
      </c>
    </row>
    <row r="129" spans="1:34">
      <c r="A129" s="52">
        <v>0</v>
      </c>
      <c r="D129" s="62">
        <v>2016</v>
      </c>
      <c r="E129" s="62">
        <v>11</v>
      </c>
      <c r="F129" s="62">
        <v>2017</v>
      </c>
      <c r="G129" s="62">
        <v>2017</v>
      </c>
      <c r="H129" s="63">
        <v>0</v>
      </c>
      <c r="I129" s="63">
        <v>0</v>
      </c>
      <c r="J129" s="63">
        <v>0</v>
      </c>
      <c r="K129" s="63">
        <v>0</v>
      </c>
      <c r="L129" s="63">
        <v>0</v>
      </c>
      <c r="M129" s="63">
        <v>0</v>
      </c>
      <c r="N129" s="63">
        <v>0</v>
      </c>
      <c r="O129" s="63">
        <v>0</v>
      </c>
      <c r="P129" s="63">
        <v>0</v>
      </c>
      <c r="Q129" s="63">
        <v>0</v>
      </c>
      <c r="R129" s="63">
        <v>0</v>
      </c>
      <c r="S129" s="63">
        <v>0</v>
      </c>
      <c r="T129" s="63">
        <v>0</v>
      </c>
      <c r="U129" s="63">
        <v>0</v>
      </c>
      <c r="V129" s="63">
        <v>0</v>
      </c>
      <c r="W129" s="63">
        <v>0</v>
      </c>
      <c r="X129" s="63">
        <v>0</v>
      </c>
      <c r="Y129" s="63">
        <v>0</v>
      </c>
      <c r="Z129" s="63">
        <v>0</v>
      </c>
      <c r="AA129" s="63">
        <v>0</v>
      </c>
      <c r="AB129" s="63">
        <v>0</v>
      </c>
      <c r="AC129" s="63">
        <v>0</v>
      </c>
      <c r="AD129" s="63">
        <v>0</v>
      </c>
      <c r="AE129" s="63">
        <v>0</v>
      </c>
      <c r="AF129" s="63">
        <v>0</v>
      </c>
      <c r="AG129" s="63">
        <v>0</v>
      </c>
      <c r="AH129" s="43">
        <v>0</v>
      </c>
    </row>
    <row r="130" spans="1:34">
      <c r="A130" s="52">
        <v>0</v>
      </c>
      <c r="D130" s="62">
        <v>2016</v>
      </c>
      <c r="E130" s="62">
        <v>12</v>
      </c>
      <c r="F130" s="62">
        <v>2017</v>
      </c>
      <c r="G130" s="62">
        <v>2017</v>
      </c>
      <c r="H130" s="63">
        <v>0</v>
      </c>
      <c r="I130" s="63">
        <v>0</v>
      </c>
      <c r="J130" s="63">
        <v>0</v>
      </c>
      <c r="K130" s="63">
        <v>0</v>
      </c>
      <c r="L130" s="63">
        <v>0</v>
      </c>
      <c r="M130" s="63">
        <v>0</v>
      </c>
      <c r="N130" s="63">
        <v>0</v>
      </c>
      <c r="O130" s="63">
        <v>0</v>
      </c>
      <c r="P130" s="63">
        <v>0</v>
      </c>
      <c r="Q130" s="63">
        <v>0</v>
      </c>
      <c r="R130" s="63">
        <v>0</v>
      </c>
      <c r="S130" s="63">
        <v>0</v>
      </c>
      <c r="T130" s="63">
        <v>0</v>
      </c>
      <c r="U130" s="63">
        <v>0</v>
      </c>
      <c r="V130" s="63">
        <v>0</v>
      </c>
      <c r="W130" s="63">
        <v>0</v>
      </c>
      <c r="X130" s="63">
        <v>0</v>
      </c>
      <c r="Y130" s="63">
        <v>0</v>
      </c>
      <c r="Z130" s="63">
        <v>0</v>
      </c>
      <c r="AA130" s="63">
        <v>0</v>
      </c>
      <c r="AB130" s="63">
        <v>0</v>
      </c>
      <c r="AC130" s="63">
        <v>0</v>
      </c>
      <c r="AD130" s="63">
        <v>0</v>
      </c>
      <c r="AE130" s="63">
        <v>0</v>
      </c>
      <c r="AF130" s="63">
        <v>0</v>
      </c>
      <c r="AG130" s="63">
        <v>0</v>
      </c>
      <c r="AH130" s="43">
        <v>0</v>
      </c>
    </row>
    <row r="131" spans="1:34">
      <c r="A131" s="52">
        <v>0</v>
      </c>
      <c r="D131" s="62">
        <v>2017</v>
      </c>
      <c r="E131" s="62">
        <v>1</v>
      </c>
      <c r="F131" s="62">
        <v>2017</v>
      </c>
      <c r="G131" s="62">
        <v>2017</v>
      </c>
      <c r="H131" s="63">
        <v>0</v>
      </c>
      <c r="I131" s="63">
        <v>0</v>
      </c>
      <c r="J131" s="63">
        <v>0</v>
      </c>
      <c r="K131" s="63">
        <v>0</v>
      </c>
      <c r="L131" s="63">
        <v>0</v>
      </c>
      <c r="M131" s="63">
        <v>0</v>
      </c>
      <c r="N131" s="63">
        <v>0</v>
      </c>
      <c r="O131" s="63">
        <v>0</v>
      </c>
      <c r="P131" s="63">
        <v>0</v>
      </c>
      <c r="Q131" s="63">
        <v>0</v>
      </c>
      <c r="R131" s="63">
        <v>0</v>
      </c>
      <c r="S131" s="63">
        <v>0</v>
      </c>
      <c r="T131" s="63">
        <v>0</v>
      </c>
      <c r="U131" s="63">
        <v>0</v>
      </c>
      <c r="V131" s="63">
        <v>0</v>
      </c>
      <c r="W131" s="63">
        <v>0</v>
      </c>
      <c r="X131" s="63">
        <v>0</v>
      </c>
      <c r="Y131" s="63">
        <v>0</v>
      </c>
      <c r="Z131" s="63">
        <v>0</v>
      </c>
      <c r="AA131" s="63">
        <v>0</v>
      </c>
      <c r="AB131" s="63">
        <v>0</v>
      </c>
      <c r="AC131" s="63">
        <v>0</v>
      </c>
      <c r="AD131" s="63">
        <v>0</v>
      </c>
      <c r="AE131" s="63">
        <v>0</v>
      </c>
      <c r="AF131" s="63">
        <v>0</v>
      </c>
      <c r="AG131" s="63">
        <v>0</v>
      </c>
      <c r="AH131" s="43">
        <v>0</v>
      </c>
    </row>
    <row r="132" spans="1:34">
      <c r="A132" s="52">
        <v>0</v>
      </c>
      <c r="D132" s="62">
        <v>2017</v>
      </c>
      <c r="E132" s="62">
        <v>2</v>
      </c>
      <c r="F132" s="62">
        <v>2017</v>
      </c>
      <c r="G132" s="62">
        <v>2017</v>
      </c>
      <c r="H132" s="63">
        <v>0</v>
      </c>
      <c r="I132" s="63">
        <v>0</v>
      </c>
      <c r="J132" s="63">
        <v>0</v>
      </c>
      <c r="K132" s="63">
        <v>0</v>
      </c>
      <c r="L132" s="63">
        <v>0</v>
      </c>
      <c r="M132" s="63">
        <v>0</v>
      </c>
      <c r="N132" s="63">
        <v>0</v>
      </c>
      <c r="O132" s="63">
        <v>0</v>
      </c>
      <c r="P132" s="63">
        <v>0</v>
      </c>
      <c r="Q132" s="63">
        <v>0</v>
      </c>
      <c r="R132" s="63">
        <v>0</v>
      </c>
      <c r="S132" s="63">
        <v>0</v>
      </c>
      <c r="T132" s="63">
        <v>0</v>
      </c>
      <c r="U132" s="63">
        <v>0</v>
      </c>
      <c r="V132" s="63">
        <v>0</v>
      </c>
      <c r="W132" s="63">
        <v>0</v>
      </c>
      <c r="X132" s="63">
        <v>0</v>
      </c>
      <c r="Y132" s="63">
        <v>0</v>
      </c>
      <c r="Z132" s="63">
        <v>0</v>
      </c>
      <c r="AA132" s="63">
        <v>0</v>
      </c>
      <c r="AB132" s="63">
        <v>0</v>
      </c>
      <c r="AC132" s="63">
        <v>0</v>
      </c>
      <c r="AD132" s="63">
        <v>0</v>
      </c>
      <c r="AE132" s="63">
        <v>0</v>
      </c>
      <c r="AF132" s="63">
        <v>0</v>
      </c>
      <c r="AG132" s="63">
        <v>0</v>
      </c>
      <c r="AH132" s="43">
        <v>0</v>
      </c>
    </row>
    <row r="133" spans="1:34">
      <c r="A133" s="52">
        <v>0</v>
      </c>
      <c r="D133" s="62">
        <v>2017</v>
      </c>
      <c r="E133" s="62">
        <v>3</v>
      </c>
      <c r="F133" s="62">
        <v>2017</v>
      </c>
      <c r="G133" s="62">
        <v>2017</v>
      </c>
      <c r="H133" s="63">
        <v>0</v>
      </c>
      <c r="I133" s="63">
        <v>0</v>
      </c>
      <c r="J133" s="63">
        <v>0</v>
      </c>
      <c r="K133" s="63">
        <v>0</v>
      </c>
      <c r="L133" s="63">
        <v>0</v>
      </c>
      <c r="M133" s="63">
        <v>0</v>
      </c>
      <c r="N133" s="63">
        <v>0</v>
      </c>
      <c r="O133" s="63">
        <v>0</v>
      </c>
      <c r="P133" s="63">
        <v>0</v>
      </c>
      <c r="Q133" s="63">
        <v>0</v>
      </c>
      <c r="R133" s="63">
        <v>0</v>
      </c>
      <c r="S133" s="63">
        <v>0</v>
      </c>
      <c r="T133" s="63">
        <v>0</v>
      </c>
      <c r="U133" s="63">
        <v>0</v>
      </c>
      <c r="V133" s="63">
        <v>0</v>
      </c>
      <c r="W133" s="63">
        <v>0</v>
      </c>
      <c r="X133" s="63">
        <v>0</v>
      </c>
      <c r="Y133" s="63">
        <v>0</v>
      </c>
      <c r="Z133" s="63">
        <v>0</v>
      </c>
      <c r="AA133" s="63">
        <v>0</v>
      </c>
      <c r="AB133" s="63">
        <v>0</v>
      </c>
      <c r="AC133" s="63">
        <v>0</v>
      </c>
      <c r="AD133" s="63">
        <v>0</v>
      </c>
      <c r="AE133" s="63">
        <v>0</v>
      </c>
      <c r="AF133" s="63">
        <v>0</v>
      </c>
      <c r="AG133" s="63">
        <v>0</v>
      </c>
      <c r="AH133" s="43">
        <v>0</v>
      </c>
    </row>
    <row r="134" spans="1:34">
      <c r="A134" s="52">
        <v>0</v>
      </c>
      <c r="D134" s="62">
        <v>2017</v>
      </c>
      <c r="E134" s="62">
        <v>4</v>
      </c>
      <c r="F134" s="62">
        <v>2017</v>
      </c>
      <c r="G134" s="62">
        <v>2017</v>
      </c>
      <c r="H134" s="63">
        <v>0</v>
      </c>
      <c r="I134" s="63">
        <v>0</v>
      </c>
      <c r="J134" s="63">
        <v>0</v>
      </c>
      <c r="K134" s="63">
        <v>0</v>
      </c>
      <c r="L134" s="63">
        <v>0</v>
      </c>
      <c r="M134" s="63">
        <v>0</v>
      </c>
      <c r="N134" s="63">
        <v>0</v>
      </c>
      <c r="O134" s="63">
        <v>0</v>
      </c>
      <c r="P134" s="63">
        <v>0</v>
      </c>
      <c r="Q134" s="63">
        <v>0</v>
      </c>
      <c r="R134" s="63">
        <v>0</v>
      </c>
      <c r="S134" s="63">
        <v>0</v>
      </c>
      <c r="T134" s="63">
        <v>0</v>
      </c>
      <c r="U134" s="63">
        <v>0</v>
      </c>
      <c r="V134" s="63">
        <v>0</v>
      </c>
      <c r="W134" s="63">
        <v>0</v>
      </c>
      <c r="X134" s="63">
        <v>0</v>
      </c>
      <c r="Y134" s="63">
        <v>0</v>
      </c>
      <c r="Z134" s="63">
        <v>0</v>
      </c>
      <c r="AA134" s="63">
        <v>0</v>
      </c>
      <c r="AB134" s="63">
        <v>0</v>
      </c>
      <c r="AC134" s="63">
        <v>0</v>
      </c>
      <c r="AD134" s="63">
        <v>0</v>
      </c>
      <c r="AE134" s="63">
        <v>0</v>
      </c>
      <c r="AF134" s="63">
        <v>0</v>
      </c>
      <c r="AG134" s="63">
        <v>0</v>
      </c>
      <c r="AH134" s="43">
        <v>0</v>
      </c>
    </row>
    <row r="135" spans="1:34">
      <c r="A135" s="52">
        <v>0</v>
      </c>
      <c r="D135" s="62">
        <v>2017</v>
      </c>
      <c r="E135" s="62">
        <v>5</v>
      </c>
      <c r="F135" s="62">
        <v>2018</v>
      </c>
      <c r="G135" s="62">
        <v>2018</v>
      </c>
      <c r="H135" s="63">
        <v>0</v>
      </c>
      <c r="I135" s="63">
        <v>0</v>
      </c>
      <c r="J135" s="63">
        <v>0</v>
      </c>
      <c r="K135" s="63">
        <v>0</v>
      </c>
      <c r="L135" s="63">
        <v>0</v>
      </c>
      <c r="M135" s="63">
        <v>0</v>
      </c>
      <c r="N135" s="63">
        <v>0</v>
      </c>
      <c r="O135" s="63">
        <v>0</v>
      </c>
      <c r="P135" s="63">
        <v>0</v>
      </c>
      <c r="Q135" s="63">
        <v>0</v>
      </c>
      <c r="R135" s="63">
        <v>0</v>
      </c>
      <c r="S135" s="63">
        <v>0</v>
      </c>
      <c r="T135" s="63">
        <v>0</v>
      </c>
      <c r="U135" s="63">
        <v>0</v>
      </c>
      <c r="V135" s="63">
        <v>0</v>
      </c>
      <c r="W135" s="63">
        <v>0</v>
      </c>
      <c r="X135" s="63">
        <v>0</v>
      </c>
      <c r="Y135" s="63">
        <v>0</v>
      </c>
      <c r="Z135" s="63">
        <v>0</v>
      </c>
      <c r="AA135" s="63">
        <v>0</v>
      </c>
      <c r="AB135" s="63">
        <v>0</v>
      </c>
      <c r="AC135" s="63">
        <v>0</v>
      </c>
      <c r="AD135" s="63">
        <v>0</v>
      </c>
      <c r="AE135" s="63">
        <v>0</v>
      </c>
      <c r="AF135" s="63">
        <v>0</v>
      </c>
      <c r="AG135" s="63">
        <v>0</v>
      </c>
      <c r="AH135" s="43">
        <v>0</v>
      </c>
    </row>
    <row r="136" spans="1:34">
      <c r="A136" s="52">
        <v>0</v>
      </c>
      <c r="D136" s="62">
        <v>2017</v>
      </c>
      <c r="E136" s="62">
        <v>6</v>
      </c>
      <c r="F136" s="62">
        <v>2018</v>
      </c>
      <c r="G136" s="62">
        <v>2018</v>
      </c>
      <c r="H136" s="63">
        <v>0</v>
      </c>
      <c r="I136" s="63">
        <v>0</v>
      </c>
      <c r="J136" s="63">
        <v>0</v>
      </c>
      <c r="K136" s="63">
        <v>0</v>
      </c>
      <c r="L136" s="63">
        <v>0</v>
      </c>
      <c r="M136" s="63">
        <v>0</v>
      </c>
      <c r="N136" s="63">
        <v>0</v>
      </c>
      <c r="O136" s="63">
        <v>0</v>
      </c>
      <c r="P136" s="63">
        <v>0</v>
      </c>
      <c r="Q136" s="63">
        <v>0</v>
      </c>
      <c r="R136" s="63">
        <v>0</v>
      </c>
      <c r="S136" s="63">
        <v>0</v>
      </c>
      <c r="T136" s="63">
        <v>0</v>
      </c>
      <c r="U136" s="63">
        <v>0</v>
      </c>
      <c r="V136" s="63">
        <v>0</v>
      </c>
      <c r="W136" s="63">
        <v>0</v>
      </c>
      <c r="X136" s="63">
        <v>0</v>
      </c>
      <c r="Y136" s="63">
        <v>0</v>
      </c>
      <c r="Z136" s="63">
        <v>0</v>
      </c>
      <c r="AA136" s="63">
        <v>0</v>
      </c>
      <c r="AB136" s="63">
        <v>0</v>
      </c>
      <c r="AC136" s="63">
        <v>0</v>
      </c>
      <c r="AD136" s="63">
        <v>0</v>
      </c>
      <c r="AE136" s="63">
        <v>0</v>
      </c>
      <c r="AF136" s="63">
        <v>0</v>
      </c>
      <c r="AG136" s="63">
        <v>0</v>
      </c>
      <c r="AH136" s="43">
        <v>0</v>
      </c>
    </row>
    <row r="137" spans="1:34">
      <c r="A137" s="52">
        <v>0</v>
      </c>
      <c r="D137" s="62">
        <v>2017</v>
      </c>
      <c r="E137" s="62">
        <v>7</v>
      </c>
      <c r="F137" s="62">
        <v>2018</v>
      </c>
      <c r="G137" s="62">
        <v>2018</v>
      </c>
      <c r="H137" s="63">
        <v>0</v>
      </c>
      <c r="I137" s="63">
        <v>0</v>
      </c>
      <c r="J137" s="63">
        <v>0</v>
      </c>
      <c r="K137" s="63">
        <v>0</v>
      </c>
      <c r="L137" s="63">
        <v>0</v>
      </c>
      <c r="M137" s="63">
        <v>0</v>
      </c>
      <c r="N137" s="63">
        <v>0</v>
      </c>
      <c r="O137" s="63">
        <v>0</v>
      </c>
      <c r="P137" s="63">
        <v>0</v>
      </c>
      <c r="Q137" s="63">
        <v>0</v>
      </c>
      <c r="R137" s="63">
        <v>0</v>
      </c>
      <c r="S137" s="63">
        <v>0</v>
      </c>
      <c r="T137" s="63">
        <v>0</v>
      </c>
      <c r="U137" s="63">
        <v>0</v>
      </c>
      <c r="V137" s="63">
        <v>0</v>
      </c>
      <c r="W137" s="63">
        <v>0</v>
      </c>
      <c r="X137" s="63">
        <v>0</v>
      </c>
      <c r="Y137" s="63">
        <v>0</v>
      </c>
      <c r="Z137" s="63">
        <v>0</v>
      </c>
      <c r="AA137" s="63">
        <v>0</v>
      </c>
      <c r="AB137" s="63">
        <v>0</v>
      </c>
      <c r="AC137" s="63">
        <v>0</v>
      </c>
      <c r="AD137" s="63">
        <v>0</v>
      </c>
      <c r="AE137" s="63">
        <v>0</v>
      </c>
      <c r="AF137" s="63">
        <v>0</v>
      </c>
      <c r="AG137" s="63">
        <v>0</v>
      </c>
      <c r="AH137" s="43">
        <v>0</v>
      </c>
    </row>
    <row r="138" spans="1:34">
      <c r="A138" s="52">
        <v>0</v>
      </c>
      <c r="D138" s="62">
        <v>2017</v>
      </c>
      <c r="E138" s="62">
        <v>8</v>
      </c>
      <c r="F138" s="62">
        <v>2018</v>
      </c>
      <c r="G138" s="62">
        <v>2018</v>
      </c>
      <c r="H138" s="63">
        <v>0</v>
      </c>
      <c r="I138" s="63">
        <v>0</v>
      </c>
      <c r="J138" s="63">
        <v>0</v>
      </c>
      <c r="K138" s="63">
        <v>0</v>
      </c>
      <c r="L138" s="63">
        <v>0</v>
      </c>
      <c r="M138" s="63">
        <v>0</v>
      </c>
      <c r="N138" s="63">
        <v>0</v>
      </c>
      <c r="O138" s="63">
        <v>0</v>
      </c>
      <c r="P138" s="63">
        <v>0</v>
      </c>
      <c r="Q138" s="63">
        <v>0</v>
      </c>
      <c r="R138" s="63">
        <v>0</v>
      </c>
      <c r="S138" s="63">
        <v>0</v>
      </c>
      <c r="T138" s="63">
        <v>0</v>
      </c>
      <c r="U138" s="63">
        <v>0</v>
      </c>
      <c r="V138" s="63">
        <v>0</v>
      </c>
      <c r="W138" s="63">
        <v>0</v>
      </c>
      <c r="X138" s="63">
        <v>0</v>
      </c>
      <c r="Y138" s="63">
        <v>0</v>
      </c>
      <c r="Z138" s="63">
        <v>0</v>
      </c>
      <c r="AA138" s="63">
        <v>0</v>
      </c>
      <c r="AB138" s="63">
        <v>0</v>
      </c>
      <c r="AC138" s="63">
        <v>0</v>
      </c>
      <c r="AD138" s="63">
        <v>0</v>
      </c>
      <c r="AE138" s="63">
        <v>0</v>
      </c>
      <c r="AF138" s="63">
        <v>0</v>
      </c>
      <c r="AG138" s="63">
        <v>0</v>
      </c>
      <c r="AH138" s="43">
        <v>0</v>
      </c>
    </row>
    <row r="139" spans="1:34">
      <c r="A139" s="52">
        <v>0</v>
      </c>
      <c r="D139" s="62">
        <v>2017</v>
      </c>
      <c r="E139" s="62">
        <v>9</v>
      </c>
      <c r="F139" s="62">
        <v>2018</v>
      </c>
      <c r="G139" s="62">
        <v>2018</v>
      </c>
      <c r="H139" s="63">
        <v>0</v>
      </c>
      <c r="I139" s="63">
        <v>0</v>
      </c>
      <c r="J139" s="63">
        <v>0</v>
      </c>
      <c r="K139" s="63">
        <v>0</v>
      </c>
      <c r="L139" s="63">
        <v>0</v>
      </c>
      <c r="M139" s="63">
        <v>0</v>
      </c>
      <c r="N139" s="63">
        <v>0</v>
      </c>
      <c r="O139" s="63">
        <v>0</v>
      </c>
      <c r="P139" s="63">
        <v>0</v>
      </c>
      <c r="Q139" s="63">
        <v>0</v>
      </c>
      <c r="R139" s="63">
        <v>0</v>
      </c>
      <c r="S139" s="63">
        <v>0</v>
      </c>
      <c r="T139" s="63">
        <v>0</v>
      </c>
      <c r="U139" s="63">
        <v>0</v>
      </c>
      <c r="V139" s="63">
        <v>0</v>
      </c>
      <c r="W139" s="63">
        <v>0</v>
      </c>
      <c r="X139" s="63">
        <v>0</v>
      </c>
      <c r="Y139" s="63">
        <v>0</v>
      </c>
      <c r="Z139" s="63">
        <v>0</v>
      </c>
      <c r="AA139" s="63">
        <v>0</v>
      </c>
      <c r="AB139" s="63">
        <v>0</v>
      </c>
      <c r="AC139" s="63">
        <v>0</v>
      </c>
      <c r="AD139" s="63">
        <v>0</v>
      </c>
      <c r="AE139" s="63">
        <v>0</v>
      </c>
      <c r="AF139" s="63">
        <v>0</v>
      </c>
      <c r="AG139" s="63">
        <v>0</v>
      </c>
      <c r="AH139" s="43">
        <v>0</v>
      </c>
    </row>
    <row r="140" spans="1:34">
      <c r="A140" s="52">
        <v>0</v>
      </c>
      <c r="D140" s="62">
        <v>2017</v>
      </c>
      <c r="E140" s="62">
        <v>10</v>
      </c>
      <c r="F140" s="62">
        <v>2018</v>
      </c>
      <c r="G140" s="62">
        <v>2018</v>
      </c>
      <c r="H140" s="63">
        <v>0</v>
      </c>
      <c r="I140" s="63">
        <v>0</v>
      </c>
      <c r="J140" s="63">
        <v>0</v>
      </c>
      <c r="K140" s="63">
        <v>0</v>
      </c>
      <c r="L140" s="63">
        <v>0</v>
      </c>
      <c r="M140" s="63">
        <v>0</v>
      </c>
      <c r="N140" s="63">
        <v>0</v>
      </c>
      <c r="O140" s="63">
        <v>0</v>
      </c>
      <c r="P140" s="63">
        <v>0</v>
      </c>
      <c r="Q140" s="63">
        <v>0</v>
      </c>
      <c r="R140" s="63">
        <v>0</v>
      </c>
      <c r="S140" s="63">
        <v>0</v>
      </c>
      <c r="T140" s="63">
        <v>0</v>
      </c>
      <c r="U140" s="63">
        <v>0</v>
      </c>
      <c r="V140" s="63">
        <v>0</v>
      </c>
      <c r="W140" s="63">
        <v>0</v>
      </c>
      <c r="X140" s="63">
        <v>0</v>
      </c>
      <c r="Y140" s="63">
        <v>0</v>
      </c>
      <c r="Z140" s="63">
        <v>0</v>
      </c>
      <c r="AA140" s="63">
        <v>0</v>
      </c>
      <c r="AB140" s="63">
        <v>0</v>
      </c>
      <c r="AC140" s="63">
        <v>0</v>
      </c>
      <c r="AD140" s="63">
        <v>0</v>
      </c>
      <c r="AE140" s="63">
        <v>0</v>
      </c>
      <c r="AF140" s="63">
        <v>0</v>
      </c>
      <c r="AG140" s="63">
        <v>0</v>
      </c>
      <c r="AH140" s="43">
        <v>0</v>
      </c>
    </row>
    <row r="141" spans="1:34">
      <c r="A141" s="52">
        <v>0</v>
      </c>
      <c r="D141" s="62">
        <v>2017</v>
      </c>
      <c r="E141" s="62">
        <v>11</v>
      </c>
      <c r="F141" s="62">
        <v>2018</v>
      </c>
      <c r="G141" s="62">
        <v>2018</v>
      </c>
      <c r="H141" s="63">
        <v>0</v>
      </c>
      <c r="I141" s="63">
        <v>0</v>
      </c>
      <c r="J141" s="63">
        <v>0</v>
      </c>
      <c r="K141" s="63">
        <v>0</v>
      </c>
      <c r="L141" s="63">
        <v>0</v>
      </c>
      <c r="M141" s="63">
        <v>0</v>
      </c>
      <c r="N141" s="63">
        <v>0</v>
      </c>
      <c r="O141" s="63">
        <v>0</v>
      </c>
      <c r="P141" s="63">
        <v>0</v>
      </c>
      <c r="Q141" s="63">
        <v>0</v>
      </c>
      <c r="R141" s="63">
        <v>0</v>
      </c>
      <c r="S141" s="63">
        <v>0</v>
      </c>
      <c r="T141" s="63">
        <v>0</v>
      </c>
      <c r="U141" s="63">
        <v>0</v>
      </c>
      <c r="V141" s="63">
        <v>0</v>
      </c>
      <c r="W141" s="63">
        <v>0</v>
      </c>
      <c r="X141" s="63">
        <v>0</v>
      </c>
      <c r="Y141" s="63">
        <v>0</v>
      </c>
      <c r="Z141" s="63">
        <v>0</v>
      </c>
      <c r="AA141" s="63">
        <v>0</v>
      </c>
      <c r="AB141" s="63">
        <v>0</v>
      </c>
      <c r="AC141" s="63">
        <v>0</v>
      </c>
      <c r="AD141" s="63">
        <v>0</v>
      </c>
      <c r="AE141" s="63">
        <v>0</v>
      </c>
      <c r="AF141" s="63">
        <v>0</v>
      </c>
      <c r="AG141" s="63">
        <v>0</v>
      </c>
      <c r="AH141" s="43">
        <v>0</v>
      </c>
    </row>
    <row r="142" spans="1:34">
      <c r="A142" s="52">
        <v>0</v>
      </c>
      <c r="D142" s="62">
        <v>2017</v>
      </c>
      <c r="E142" s="62">
        <v>12</v>
      </c>
      <c r="F142" s="62">
        <v>2018</v>
      </c>
      <c r="G142" s="62">
        <v>2018</v>
      </c>
      <c r="H142" s="63">
        <v>0</v>
      </c>
      <c r="I142" s="63">
        <v>0</v>
      </c>
      <c r="J142" s="63">
        <v>0</v>
      </c>
      <c r="K142" s="63">
        <v>0</v>
      </c>
      <c r="L142" s="63">
        <v>0</v>
      </c>
      <c r="M142" s="63">
        <v>0</v>
      </c>
      <c r="N142" s="63">
        <v>0</v>
      </c>
      <c r="O142" s="63">
        <v>0</v>
      </c>
      <c r="P142" s="63">
        <v>0</v>
      </c>
      <c r="Q142" s="63">
        <v>0</v>
      </c>
      <c r="R142" s="63">
        <v>0</v>
      </c>
      <c r="S142" s="63">
        <v>0</v>
      </c>
      <c r="T142" s="63">
        <v>0</v>
      </c>
      <c r="U142" s="63">
        <v>0</v>
      </c>
      <c r="V142" s="63">
        <v>0</v>
      </c>
      <c r="W142" s="63">
        <v>0</v>
      </c>
      <c r="X142" s="63">
        <v>0</v>
      </c>
      <c r="Y142" s="63">
        <v>0</v>
      </c>
      <c r="Z142" s="63">
        <v>0</v>
      </c>
      <c r="AA142" s="63">
        <v>0</v>
      </c>
      <c r="AB142" s="63">
        <v>0</v>
      </c>
      <c r="AC142" s="63">
        <v>0</v>
      </c>
      <c r="AD142" s="63">
        <v>0</v>
      </c>
      <c r="AE142" s="63">
        <v>0</v>
      </c>
      <c r="AF142" s="63">
        <v>0</v>
      </c>
      <c r="AG142" s="63">
        <v>0</v>
      </c>
      <c r="AH142" s="43">
        <v>0</v>
      </c>
    </row>
    <row r="143" spans="1:34">
      <c r="A143" s="52">
        <v>0</v>
      </c>
      <c r="D143" s="62">
        <v>2018</v>
      </c>
      <c r="E143" s="62">
        <v>1</v>
      </c>
      <c r="F143" s="62">
        <v>2018</v>
      </c>
      <c r="G143" s="62">
        <v>2018</v>
      </c>
      <c r="H143" s="63">
        <v>0</v>
      </c>
      <c r="I143" s="63">
        <v>0</v>
      </c>
      <c r="J143" s="63">
        <v>0</v>
      </c>
      <c r="K143" s="63">
        <v>0</v>
      </c>
      <c r="L143" s="63">
        <v>0</v>
      </c>
      <c r="M143" s="63">
        <v>0</v>
      </c>
      <c r="N143" s="63">
        <v>0</v>
      </c>
      <c r="O143" s="63">
        <v>0</v>
      </c>
      <c r="P143" s="63">
        <v>0</v>
      </c>
      <c r="Q143" s="63">
        <v>0</v>
      </c>
      <c r="R143" s="63">
        <v>0</v>
      </c>
      <c r="S143" s="63">
        <v>0</v>
      </c>
      <c r="T143" s="63">
        <v>0</v>
      </c>
      <c r="U143" s="63">
        <v>0</v>
      </c>
      <c r="V143" s="63">
        <v>0</v>
      </c>
      <c r="W143" s="63">
        <v>0</v>
      </c>
      <c r="X143" s="63">
        <v>0</v>
      </c>
      <c r="Y143" s="63">
        <v>0</v>
      </c>
      <c r="Z143" s="63">
        <v>0</v>
      </c>
      <c r="AA143" s="63">
        <v>0</v>
      </c>
      <c r="AB143" s="63">
        <v>0</v>
      </c>
      <c r="AC143" s="63">
        <v>0</v>
      </c>
      <c r="AD143" s="63">
        <v>0</v>
      </c>
      <c r="AE143" s="63">
        <v>0</v>
      </c>
      <c r="AF143" s="63">
        <v>0</v>
      </c>
      <c r="AG143" s="63">
        <v>0</v>
      </c>
      <c r="AH143" s="43">
        <v>0</v>
      </c>
    </row>
    <row r="144" spans="1:34">
      <c r="A144" s="52">
        <v>0</v>
      </c>
      <c r="D144" s="62">
        <v>2018</v>
      </c>
      <c r="E144" s="62">
        <v>2</v>
      </c>
      <c r="F144" s="62">
        <v>2018</v>
      </c>
      <c r="G144" s="62">
        <v>2018</v>
      </c>
      <c r="H144" s="63">
        <v>0</v>
      </c>
      <c r="I144" s="63">
        <v>0</v>
      </c>
      <c r="J144" s="63">
        <v>0</v>
      </c>
      <c r="K144" s="63">
        <v>0</v>
      </c>
      <c r="L144" s="63">
        <v>0</v>
      </c>
      <c r="M144" s="63">
        <v>0</v>
      </c>
      <c r="N144" s="63">
        <v>0</v>
      </c>
      <c r="O144" s="63">
        <v>0</v>
      </c>
      <c r="P144" s="63">
        <v>0</v>
      </c>
      <c r="Q144" s="63">
        <v>0</v>
      </c>
      <c r="R144" s="63">
        <v>0</v>
      </c>
      <c r="S144" s="63">
        <v>0</v>
      </c>
      <c r="T144" s="63">
        <v>0</v>
      </c>
      <c r="U144" s="63">
        <v>0</v>
      </c>
      <c r="V144" s="63">
        <v>0</v>
      </c>
      <c r="W144" s="63">
        <v>0</v>
      </c>
      <c r="X144" s="63">
        <v>0</v>
      </c>
      <c r="Y144" s="63">
        <v>0</v>
      </c>
      <c r="Z144" s="63">
        <v>0</v>
      </c>
      <c r="AA144" s="63">
        <v>0</v>
      </c>
      <c r="AB144" s="63">
        <v>0</v>
      </c>
      <c r="AC144" s="63">
        <v>0</v>
      </c>
      <c r="AD144" s="63">
        <v>0</v>
      </c>
      <c r="AE144" s="63">
        <v>0</v>
      </c>
      <c r="AF144" s="63">
        <v>0</v>
      </c>
      <c r="AG144" s="63">
        <v>0</v>
      </c>
      <c r="AH144" s="43">
        <v>0</v>
      </c>
    </row>
    <row r="145" spans="1:34">
      <c r="A145" s="52">
        <v>0</v>
      </c>
      <c r="D145" s="62">
        <v>2018</v>
      </c>
      <c r="E145" s="62">
        <v>3</v>
      </c>
      <c r="F145" s="62">
        <v>2018</v>
      </c>
      <c r="G145" s="62">
        <v>2018</v>
      </c>
      <c r="H145" s="63">
        <v>0</v>
      </c>
      <c r="I145" s="63">
        <v>0</v>
      </c>
      <c r="J145" s="63">
        <v>0</v>
      </c>
      <c r="K145" s="63">
        <v>0</v>
      </c>
      <c r="L145" s="63">
        <v>0</v>
      </c>
      <c r="M145" s="63">
        <v>0</v>
      </c>
      <c r="N145" s="63">
        <v>0</v>
      </c>
      <c r="O145" s="63">
        <v>0</v>
      </c>
      <c r="P145" s="63">
        <v>0</v>
      </c>
      <c r="Q145" s="63">
        <v>0</v>
      </c>
      <c r="R145" s="63">
        <v>0</v>
      </c>
      <c r="S145" s="63">
        <v>0</v>
      </c>
      <c r="T145" s="63">
        <v>0</v>
      </c>
      <c r="U145" s="63">
        <v>0</v>
      </c>
      <c r="V145" s="63">
        <v>0</v>
      </c>
      <c r="W145" s="63">
        <v>0</v>
      </c>
      <c r="X145" s="63">
        <v>0</v>
      </c>
      <c r="Y145" s="63">
        <v>0</v>
      </c>
      <c r="Z145" s="63">
        <v>0</v>
      </c>
      <c r="AA145" s="63">
        <v>0</v>
      </c>
      <c r="AB145" s="63">
        <v>0</v>
      </c>
      <c r="AC145" s="63">
        <v>0</v>
      </c>
      <c r="AD145" s="63">
        <v>0</v>
      </c>
      <c r="AE145" s="63">
        <v>0</v>
      </c>
      <c r="AF145" s="63">
        <v>0</v>
      </c>
      <c r="AG145" s="63">
        <v>0</v>
      </c>
      <c r="AH145" s="43">
        <v>0</v>
      </c>
    </row>
    <row r="146" spans="1:34">
      <c r="A146" s="52">
        <v>0</v>
      </c>
      <c r="D146" s="62">
        <v>2018</v>
      </c>
      <c r="E146" s="62">
        <v>4</v>
      </c>
      <c r="F146" s="62">
        <v>2018</v>
      </c>
      <c r="G146" s="62">
        <v>2018</v>
      </c>
      <c r="H146" s="63">
        <v>0</v>
      </c>
      <c r="I146" s="63">
        <v>0</v>
      </c>
      <c r="J146" s="63">
        <v>0</v>
      </c>
      <c r="K146" s="63">
        <v>0</v>
      </c>
      <c r="L146" s="63">
        <v>0</v>
      </c>
      <c r="M146" s="63">
        <v>0</v>
      </c>
      <c r="N146" s="63">
        <v>0</v>
      </c>
      <c r="O146" s="63">
        <v>0</v>
      </c>
      <c r="P146" s="63">
        <v>0</v>
      </c>
      <c r="Q146" s="63">
        <v>0</v>
      </c>
      <c r="R146" s="63">
        <v>0</v>
      </c>
      <c r="S146" s="63">
        <v>0</v>
      </c>
      <c r="T146" s="63">
        <v>0</v>
      </c>
      <c r="U146" s="63">
        <v>0</v>
      </c>
      <c r="V146" s="63">
        <v>0</v>
      </c>
      <c r="W146" s="63">
        <v>0</v>
      </c>
      <c r="X146" s="63">
        <v>0</v>
      </c>
      <c r="Y146" s="63">
        <v>0</v>
      </c>
      <c r="Z146" s="63">
        <v>0</v>
      </c>
      <c r="AA146" s="63">
        <v>0</v>
      </c>
      <c r="AB146" s="63">
        <v>0</v>
      </c>
      <c r="AC146" s="63">
        <v>0</v>
      </c>
      <c r="AD146" s="63">
        <v>0</v>
      </c>
      <c r="AE146" s="63">
        <v>0</v>
      </c>
      <c r="AF146" s="63">
        <v>0</v>
      </c>
      <c r="AG146" s="63">
        <v>0</v>
      </c>
      <c r="AH146" s="43">
        <v>0</v>
      </c>
    </row>
    <row r="147" spans="1:34">
      <c r="A147" s="52">
        <v>0</v>
      </c>
      <c r="D147" s="62">
        <v>2018</v>
      </c>
      <c r="E147" s="62">
        <v>5</v>
      </c>
      <c r="F147" s="62">
        <v>2019</v>
      </c>
      <c r="G147" s="62">
        <v>2019</v>
      </c>
      <c r="H147" s="63">
        <v>0</v>
      </c>
      <c r="I147" s="63">
        <v>0</v>
      </c>
      <c r="J147" s="63">
        <v>0</v>
      </c>
      <c r="K147" s="63">
        <v>0</v>
      </c>
      <c r="L147" s="63">
        <v>0</v>
      </c>
      <c r="M147" s="63">
        <v>0</v>
      </c>
      <c r="N147" s="63">
        <v>0</v>
      </c>
      <c r="O147" s="63">
        <v>0</v>
      </c>
      <c r="P147" s="63">
        <v>0</v>
      </c>
      <c r="Q147" s="63">
        <v>0</v>
      </c>
      <c r="R147" s="63">
        <v>0</v>
      </c>
      <c r="S147" s="63">
        <v>0</v>
      </c>
      <c r="T147" s="63">
        <v>0</v>
      </c>
      <c r="U147" s="63">
        <v>0</v>
      </c>
      <c r="V147" s="63">
        <v>0</v>
      </c>
      <c r="W147" s="63">
        <v>0</v>
      </c>
      <c r="X147" s="63">
        <v>0</v>
      </c>
      <c r="Y147" s="63">
        <v>0</v>
      </c>
      <c r="Z147" s="63">
        <v>0</v>
      </c>
      <c r="AA147" s="63">
        <v>0</v>
      </c>
      <c r="AB147" s="63">
        <v>0</v>
      </c>
      <c r="AC147" s="63">
        <v>0</v>
      </c>
      <c r="AD147" s="63">
        <v>0</v>
      </c>
      <c r="AE147" s="63">
        <v>0</v>
      </c>
      <c r="AF147" s="63">
        <v>0</v>
      </c>
      <c r="AG147" s="63">
        <v>0</v>
      </c>
      <c r="AH147" s="43">
        <v>0</v>
      </c>
    </row>
    <row r="148" spans="1:34">
      <c r="A148" s="52">
        <v>0</v>
      </c>
      <c r="D148" s="62">
        <v>2018</v>
      </c>
      <c r="E148" s="62">
        <v>6</v>
      </c>
      <c r="F148" s="62">
        <v>2019</v>
      </c>
      <c r="G148" s="62">
        <v>2019</v>
      </c>
      <c r="H148" s="63">
        <v>0</v>
      </c>
      <c r="I148" s="63">
        <v>0</v>
      </c>
      <c r="J148" s="63">
        <v>0</v>
      </c>
      <c r="K148" s="63">
        <v>0</v>
      </c>
      <c r="L148" s="63">
        <v>0</v>
      </c>
      <c r="M148" s="63">
        <v>0</v>
      </c>
      <c r="N148" s="63">
        <v>0</v>
      </c>
      <c r="O148" s="63">
        <v>0</v>
      </c>
      <c r="P148" s="63">
        <v>0</v>
      </c>
      <c r="Q148" s="63">
        <v>0</v>
      </c>
      <c r="R148" s="63">
        <v>0</v>
      </c>
      <c r="S148" s="63">
        <v>0</v>
      </c>
      <c r="T148" s="63">
        <v>0</v>
      </c>
      <c r="U148" s="63">
        <v>0</v>
      </c>
      <c r="V148" s="63">
        <v>0</v>
      </c>
      <c r="W148" s="63">
        <v>0</v>
      </c>
      <c r="X148" s="63">
        <v>0</v>
      </c>
      <c r="Y148" s="63">
        <v>0</v>
      </c>
      <c r="Z148" s="63">
        <v>0</v>
      </c>
      <c r="AA148" s="63">
        <v>0</v>
      </c>
      <c r="AB148" s="63">
        <v>0</v>
      </c>
      <c r="AC148" s="63">
        <v>0</v>
      </c>
      <c r="AD148" s="63">
        <v>0</v>
      </c>
      <c r="AE148" s="63">
        <v>0</v>
      </c>
      <c r="AF148" s="63">
        <v>0</v>
      </c>
      <c r="AG148" s="63">
        <v>0</v>
      </c>
      <c r="AH148" s="43">
        <v>0</v>
      </c>
    </row>
    <row r="149" spans="1:34">
      <c r="A149" s="52">
        <v>0</v>
      </c>
      <c r="D149" s="62">
        <v>2018</v>
      </c>
      <c r="E149" s="62">
        <v>7</v>
      </c>
      <c r="F149" s="62">
        <v>2019</v>
      </c>
      <c r="G149" s="62">
        <v>2019</v>
      </c>
      <c r="H149" s="63">
        <v>0</v>
      </c>
      <c r="I149" s="63">
        <v>0</v>
      </c>
      <c r="J149" s="63">
        <v>0</v>
      </c>
      <c r="K149" s="63">
        <v>0</v>
      </c>
      <c r="L149" s="63">
        <v>0</v>
      </c>
      <c r="M149" s="63">
        <v>0</v>
      </c>
      <c r="N149" s="63">
        <v>0</v>
      </c>
      <c r="O149" s="63">
        <v>0</v>
      </c>
      <c r="P149" s="63">
        <v>0</v>
      </c>
      <c r="Q149" s="63">
        <v>0</v>
      </c>
      <c r="R149" s="63">
        <v>0</v>
      </c>
      <c r="S149" s="63">
        <v>0</v>
      </c>
      <c r="T149" s="63">
        <v>0</v>
      </c>
      <c r="U149" s="63">
        <v>0</v>
      </c>
      <c r="V149" s="63">
        <v>0</v>
      </c>
      <c r="W149" s="63">
        <v>0</v>
      </c>
      <c r="X149" s="63">
        <v>0</v>
      </c>
      <c r="Y149" s="63">
        <v>0</v>
      </c>
      <c r="Z149" s="63">
        <v>0</v>
      </c>
      <c r="AA149" s="63">
        <v>0</v>
      </c>
      <c r="AB149" s="63">
        <v>0</v>
      </c>
      <c r="AC149" s="63">
        <v>0</v>
      </c>
      <c r="AD149" s="63">
        <v>0</v>
      </c>
      <c r="AE149" s="63">
        <v>0</v>
      </c>
      <c r="AF149" s="63">
        <v>0</v>
      </c>
      <c r="AG149" s="63">
        <v>0</v>
      </c>
      <c r="AH149" s="43">
        <v>0</v>
      </c>
    </row>
    <row r="150" spans="1:34">
      <c r="A150" s="52">
        <v>0</v>
      </c>
      <c r="D150" s="62">
        <v>2018</v>
      </c>
      <c r="E150" s="62">
        <v>8</v>
      </c>
      <c r="F150" s="62">
        <v>2019</v>
      </c>
      <c r="G150" s="62">
        <v>2019</v>
      </c>
      <c r="H150" s="63">
        <v>0</v>
      </c>
      <c r="I150" s="63">
        <v>0</v>
      </c>
      <c r="J150" s="63">
        <v>0</v>
      </c>
      <c r="K150" s="63">
        <v>0</v>
      </c>
      <c r="L150" s="63">
        <v>0</v>
      </c>
      <c r="M150" s="63">
        <v>0</v>
      </c>
      <c r="N150" s="63">
        <v>0</v>
      </c>
      <c r="O150" s="63">
        <v>0</v>
      </c>
      <c r="P150" s="63">
        <v>0</v>
      </c>
      <c r="Q150" s="63">
        <v>0</v>
      </c>
      <c r="R150" s="63">
        <v>0</v>
      </c>
      <c r="S150" s="63">
        <v>0</v>
      </c>
      <c r="T150" s="63">
        <v>0</v>
      </c>
      <c r="U150" s="63">
        <v>0</v>
      </c>
      <c r="V150" s="63">
        <v>0</v>
      </c>
      <c r="W150" s="63">
        <v>0</v>
      </c>
      <c r="X150" s="63">
        <v>0</v>
      </c>
      <c r="Y150" s="63">
        <v>0</v>
      </c>
      <c r="Z150" s="63">
        <v>0</v>
      </c>
      <c r="AA150" s="63">
        <v>0</v>
      </c>
      <c r="AB150" s="63">
        <v>0</v>
      </c>
      <c r="AC150" s="63">
        <v>0</v>
      </c>
      <c r="AD150" s="63">
        <v>0</v>
      </c>
      <c r="AE150" s="63">
        <v>0</v>
      </c>
      <c r="AF150" s="63">
        <v>0</v>
      </c>
      <c r="AG150" s="63">
        <v>0</v>
      </c>
      <c r="AH150" s="43">
        <v>0</v>
      </c>
    </row>
    <row r="151" spans="1:34">
      <c r="A151" s="52">
        <v>0</v>
      </c>
      <c r="D151" s="62">
        <v>2018</v>
      </c>
      <c r="E151" s="62">
        <v>9</v>
      </c>
      <c r="F151" s="62">
        <v>2019</v>
      </c>
      <c r="G151" s="62">
        <v>2019</v>
      </c>
      <c r="H151" s="63">
        <v>0</v>
      </c>
      <c r="I151" s="63">
        <v>0</v>
      </c>
      <c r="J151" s="63">
        <v>0</v>
      </c>
      <c r="K151" s="63">
        <v>0</v>
      </c>
      <c r="L151" s="63">
        <v>0</v>
      </c>
      <c r="M151" s="63">
        <v>0</v>
      </c>
      <c r="N151" s="63">
        <v>0</v>
      </c>
      <c r="O151" s="63">
        <v>0</v>
      </c>
      <c r="P151" s="63">
        <v>0</v>
      </c>
      <c r="Q151" s="63">
        <v>0</v>
      </c>
      <c r="R151" s="63">
        <v>0</v>
      </c>
      <c r="S151" s="63">
        <v>0</v>
      </c>
      <c r="T151" s="63">
        <v>0</v>
      </c>
      <c r="U151" s="63">
        <v>0</v>
      </c>
      <c r="V151" s="63">
        <v>0</v>
      </c>
      <c r="W151" s="63">
        <v>0</v>
      </c>
      <c r="X151" s="63">
        <v>0</v>
      </c>
      <c r="Y151" s="63">
        <v>0</v>
      </c>
      <c r="Z151" s="63">
        <v>0</v>
      </c>
      <c r="AA151" s="63">
        <v>0</v>
      </c>
      <c r="AB151" s="63">
        <v>0</v>
      </c>
      <c r="AC151" s="63">
        <v>0</v>
      </c>
      <c r="AD151" s="63">
        <v>0</v>
      </c>
      <c r="AE151" s="63">
        <v>0</v>
      </c>
      <c r="AF151" s="63">
        <v>0</v>
      </c>
      <c r="AG151" s="63">
        <v>0</v>
      </c>
      <c r="AH151" s="43">
        <v>0</v>
      </c>
    </row>
    <row r="152" spans="1:34">
      <c r="A152" s="52">
        <v>0</v>
      </c>
      <c r="D152" s="62">
        <v>2018</v>
      </c>
      <c r="E152" s="62">
        <v>10</v>
      </c>
      <c r="F152" s="62">
        <v>2019</v>
      </c>
      <c r="G152" s="62">
        <v>2019</v>
      </c>
      <c r="H152" s="63">
        <v>0</v>
      </c>
      <c r="I152" s="63">
        <v>0</v>
      </c>
      <c r="J152" s="63">
        <v>0</v>
      </c>
      <c r="K152" s="63">
        <v>0</v>
      </c>
      <c r="L152" s="63">
        <v>0</v>
      </c>
      <c r="M152" s="63">
        <v>0</v>
      </c>
      <c r="N152" s="63">
        <v>0</v>
      </c>
      <c r="O152" s="63">
        <v>0</v>
      </c>
      <c r="P152" s="63">
        <v>0</v>
      </c>
      <c r="Q152" s="63">
        <v>0</v>
      </c>
      <c r="R152" s="63">
        <v>0</v>
      </c>
      <c r="S152" s="63">
        <v>0</v>
      </c>
      <c r="T152" s="63">
        <v>0</v>
      </c>
      <c r="U152" s="63">
        <v>0</v>
      </c>
      <c r="V152" s="63">
        <v>0</v>
      </c>
      <c r="W152" s="63">
        <v>0</v>
      </c>
      <c r="X152" s="63">
        <v>0</v>
      </c>
      <c r="Y152" s="63">
        <v>0</v>
      </c>
      <c r="Z152" s="63">
        <v>0</v>
      </c>
      <c r="AA152" s="63">
        <v>0</v>
      </c>
      <c r="AB152" s="63">
        <v>0</v>
      </c>
      <c r="AC152" s="63">
        <v>0</v>
      </c>
      <c r="AD152" s="63">
        <v>0</v>
      </c>
      <c r="AE152" s="63">
        <v>0</v>
      </c>
      <c r="AF152" s="63">
        <v>0</v>
      </c>
      <c r="AG152" s="63">
        <v>0</v>
      </c>
      <c r="AH152" s="43">
        <v>0</v>
      </c>
    </row>
    <row r="153" spans="1:34">
      <c r="A153" s="52">
        <v>0</v>
      </c>
      <c r="D153" s="62">
        <v>2018</v>
      </c>
      <c r="E153" s="62">
        <v>11</v>
      </c>
      <c r="F153" s="62">
        <v>2019</v>
      </c>
      <c r="G153" s="62">
        <v>2019</v>
      </c>
      <c r="H153" s="63">
        <v>0</v>
      </c>
      <c r="I153" s="63">
        <v>0</v>
      </c>
      <c r="J153" s="63">
        <v>0</v>
      </c>
      <c r="K153" s="63">
        <v>0</v>
      </c>
      <c r="L153" s="63">
        <v>0</v>
      </c>
      <c r="M153" s="63">
        <v>0</v>
      </c>
      <c r="N153" s="63">
        <v>0</v>
      </c>
      <c r="O153" s="63">
        <v>0</v>
      </c>
      <c r="P153" s="63">
        <v>0</v>
      </c>
      <c r="Q153" s="63">
        <v>0</v>
      </c>
      <c r="R153" s="63">
        <v>0</v>
      </c>
      <c r="S153" s="63">
        <v>0</v>
      </c>
      <c r="T153" s="63">
        <v>0</v>
      </c>
      <c r="U153" s="63">
        <v>0</v>
      </c>
      <c r="V153" s="63">
        <v>0</v>
      </c>
      <c r="W153" s="63">
        <v>0</v>
      </c>
      <c r="X153" s="63">
        <v>0</v>
      </c>
      <c r="Y153" s="63">
        <v>0</v>
      </c>
      <c r="Z153" s="63">
        <v>0</v>
      </c>
      <c r="AA153" s="63">
        <v>0</v>
      </c>
      <c r="AB153" s="63">
        <v>0</v>
      </c>
      <c r="AC153" s="63">
        <v>0</v>
      </c>
      <c r="AD153" s="63">
        <v>0</v>
      </c>
      <c r="AE153" s="63">
        <v>0</v>
      </c>
      <c r="AF153" s="63">
        <v>0</v>
      </c>
      <c r="AG153" s="63">
        <v>0</v>
      </c>
      <c r="AH153" s="43">
        <v>0</v>
      </c>
    </row>
    <row r="154" spans="1:34">
      <c r="A154" s="52">
        <v>0</v>
      </c>
      <c r="D154" s="62">
        <v>2018</v>
      </c>
      <c r="E154" s="62">
        <v>12</v>
      </c>
      <c r="F154" s="62">
        <v>2019</v>
      </c>
      <c r="G154" s="62">
        <v>2019</v>
      </c>
      <c r="H154" s="63">
        <v>0</v>
      </c>
      <c r="I154" s="63">
        <v>0</v>
      </c>
      <c r="J154" s="63">
        <v>0</v>
      </c>
      <c r="K154" s="63">
        <v>0</v>
      </c>
      <c r="L154" s="63">
        <v>0</v>
      </c>
      <c r="M154" s="63">
        <v>0</v>
      </c>
      <c r="N154" s="63">
        <v>0</v>
      </c>
      <c r="O154" s="63">
        <v>0</v>
      </c>
      <c r="P154" s="63">
        <v>0</v>
      </c>
      <c r="Q154" s="63">
        <v>0</v>
      </c>
      <c r="R154" s="63">
        <v>0</v>
      </c>
      <c r="S154" s="63">
        <v>0</v>
      </c>
      <c r="T154" s="63">
        <v>0</v>
      </c>
      <c r="U154" s="63">
        <v>0</v>
      </c>
      <c r="V154" s="63">
        <v>0</v>
      </c>
      <c r="W154" s="63">
        <v>0</v>
      </c>
      <c r="X154" s="63">
        <v>0</v>
      </c>
      <c r="Y154" s="63">
        <v>0</v>
      </c>
      <c r="Z154" s="63">
        <v>0</v>
      </c>
      <c r="AA154" s="63">
        <v>0</v>
      </c>
      <c r="AB154" s="63">
        <v>0</v>
      </c>
      <c r="AC154" s="63">
        <v>0</v>
      </c>
      <c r="AD154" s="63">
        <v>0</v>
      </c>
      <c r="AE154" s="63">
        <v>0</v>
      </c>
      <c r="AF154" s="63">
        <v>0</v>
      </c>
      <c r="AG154" s="63">
        <v>0</v>
      </c>
      <c r="AH154" s="43">
        <v>0</v>
      </c>
    </row>
    <row r="155" spans="1:34">
      <c r="A155" s="52">
        <v>0</v>
      </c>
      <c r="D155" s="62">
        <v>2019</v>
      </c>
      <c r="E155" s="62">
        <v>1</v>
      </c>
      <c r="F155" s="62">
        <v>2019</v>
      </c>
      <c r="G155" s="62">
        <v>2019</v>
      </c>
      <c r="H155" s="63">
        <v>0</v>
      </c>
      <c r="I155" s="63">
        <v>0</v>
      </c>
      <c r="J155" s="63">
        <v>0</v>
      </c>
      <c r="K155" s="63">
        <v>0</v>
      </c>
      <c r="L155" s="63">
        <v>0</v>
      </c>
      <c r="M155" s="63">
        <v>0</v>
      </c>
      <c r="N155" s="63">
        <v>0</v>
      </c>
      <c r="O155" s="63">
        <v>0</v>
      </c>
      <c r="P155" s="63">
        <v>0</v>
      </c>
      <c r="Q155" s="63">
        <v>0</v>
      </c>
      <c r="R155" s="63">
        <v>0</v>
      </c>
      <c r="S155" s="63">
        <v>0</v>
      </c>
      <c r="T155" s="63">
        <v>0</v>
      </c>
      <c r="U155" s="63">
        <v>0</v>
      </c>
      <c r="V155" s="63">
        <v>0</v>
      </c>
      <c r="W155" s="63">
        <v>0</v>
      </c>
      <c r="X155" s="63">
        <v>0</v>
      </c>
      <c r="Y155" s="63">
        <v>0</v>
      </c>
      <c r="Z155" s="63">
        <v>0</v>
      </c>
      <c r="AA155" s="63">
        <v>0</v>
      </c>
      <c r="AB155" s="63">
        <v>0</v>
      </c>
      <c r="AC155" s="63">
        <v>0</v>
      </c>
      <c r="AD155" s="63">
        <v>0</v>
      </c>
      <c r="AE155" s="63">
        <v>0</v>
      </c>
      <c r="AF155" s="63">
        <v>0</v>
      </c>
      <c r="AG155" s="63">
        <v>0</v>
      </c>
      <c r="AH155" s="43">
        <v>0</v>
      </c>
    </row>
    <row r="156" spans="1:34">
      <c r="A156" s="52">
        <v>0</v>
      </c>
      <c r="D156" s="62">
        <v>2019</v>
      </c>
      <c r="E156" s="62">
        <v>2</v>
      </c>
      <c r="F156" s="62">
        <v>2019</v>
      </c>
      <c r="G156" s="62">
        <v>2019</v>
      </c>
      <c r="H156" s="63">
        <v>0</v>
      </c>
      <c r="I156" s="63">
        <v>0</v>
      </c>
      <c r="J156" s="63">
        <v>0</v>
      </c>
      <c r="K156" s="63">
        <v>0</v>
      </c>
      <c r="L156" s="63">
        <v>0</v>
      </c>
      <c r="M156" s="63">
        <v>0</v>
      </c>
      <c r="N156" s="63">
        <v>0</v>
      </c>
      <c r="O156" s="63">
        <v>0</v>
      </c>
      <c r="P156" s="63">
        <v>0</v>
      </c>
      <c r="Q156" s="63">
        <v>0</v>
      </c>
      <c r="R156" s="63">
        <v>0</v>
      </c>
      <c r="S156" s="63">
        <v>0</v>
      </c>
      <c r="T156" s="63">
        <v>0</v>
      </c>
      <c r="U156" s="63">
        <v>0</v>
      </c>
      <c r="V156" s="63">
        <v>0</v>
      </c>
      <c r="W156" s="63">
        <v>0</v>
      </c>
      <c r="X156" s="63">
        <v>0</v>
      </c>
      <c r="Y156" s="63">
        <v>0</v>
      </c>
      <c r="Z156" s="63">
        <v>0</v>
      </c>
      <c r="AA156" s="63">
        <v>0</v>
      </c>
      <c r="AB156" s="63">
        <v>0</v>
      </c>
      <c r="AC156" s="63">
        <v>0</v>
      </c>
      <c r="AD156" s="63">
        <v>0</v>
      </c>
      <c r="AE156" s="63">
        <v>0</v>
      </c>
      <c r="AF156" s="63">
        <v>0</v>
      </c>
      <c r="AG156" s="63">
        <v>0</v>
      </c>
      <c r="AH156" s="43">
        <v>0</v>
      </c>
    </row>
    <row r="157" spans="1:34">
      <c r="A157" s="52">
        <v>0</v>
      </c>
      <c r="D157" s="62">
        <v>2019</v>
      </c>
      <c r="E157" s="62">
        <v>3</v>
      </c>
      <c r="F157" s="62">
        <v>2019</v>
      </c>
      <c r="G157" s="62">
        <v>2019</v>
      </c>
      <c r="H157" s="63">
        <v>0</v>
      </c>
      <c r="I157" s="63">
        <v>0</v>
      </c>
      <c r="J157" s="63">
        <v>0</v>
      </c>
      <c r="K157" s="63">
        <v>0</v>
      </c>
      <c r="L157" s="63">
        <v>0</v>
      </c>
      <c r="M157" s="63">
        <v>0</v>
      </c>
      <c r="N157" s="63">
        <v>0</v>
      </c>
      <c r="O157" s="63">
        <v>0</v>
      </c>
      <c r="P157" s="63">
        <v>0</v>
      </c>
      <c r="Q157" s="63">
        <v>0</v>
      </c>
      <c r="R157" s="63">
        <v>0</v>
      </c>
      <c r="S157" s="63">
        <v>0</v>
      </c>
      <c r="T157" s="63">
        <v>0</v>
      </c>
      <c r="U157" s="63">
        <v>0</v>
      </c>
      <c r="V157" s="63">
        <v>0</v>
      </c>
      <c r="W157" s="63">
        <v>0</v>
      </c>
      <c r="X157" s="63">
        <v>0</v>
      </c>
      <c r="Y157" s="63">
        <v>0</v>
      </c>
      <c r="Z157" s="63">
        <v>0</v>
      </c>
      <c r="AA157" s="63">
        <v>0</v>
      </c>
      <c r="AB157" s="63">
        <v>0</v>
      </c>
      <c r="AC157" s="63">
        <v>0</v>
      </c>
      <c r="AD157" s="63">
        <v>0</v>
      </c>
      <c r="AE157" s="63">
        <v>0</v>
      </c>
      <c r="AF157" s="63">
        <v>0</v>
      </c>
      <c r="AG157" s="63">
        <v>0</v>
      </c>
      <c r="AH157" s="43">
        <v>0</v>
      </c>
    </row>
    <row r="158" spans="1:34">
      <c r="A158" s="52">
        <v>0</v>
      </c>
      <c r="D158" s="62">
        <v>2019</v>
      </c>
      <c r="E158" s="62">
        <v>4</v>
      </c>
      <c r="F158" s="62">
        <v>2019</v>
      </c>
      <c r="G158" s="62">
        <v>2019</v>
      </c>
      <c r="H158" s="63">
        <v>0</v>
      </c>
      <c r="I158" s="63">
        <v>0</v>
      </c>
      <c r="J158" s="63">
        <v>0</v>
      </c>
      <c r="K158" s="63">
        <v>0</v>
      </c>
      <c r="L158" s="63">
        <v>0</v>
      </c>
      <c r="M158" s="63">
        <v>0</v>
      </c>
      <c r="N158" s="63">
        <v>0</v>
      </c>
      <c r="O158" s="63">
        <v>0</v>
      </c>
      <c r="P158" s="63">
        <v>0</v>
      </c>
      <c r="Q158" s="63">
        <v>0</v>
      </c>
      <c r="R158" s="63">
        <v>0</v>
      </c>
      <c r="S158" s="63">
        <v>0</v>
      </c>
      <c r="T158" s="63">
        <v>0</v>
      </c>
      <c r="U158" s="63">
        <v>0</v>
      </c>
      <c r="V158" s="63">
        <v>0</v>
      </c>
      <c r="W158" s="63">
        <v>0</v>
      </c>
      <c r="X158" s="63">
        <v>0</v>
      </c>
      <c r="Y158" s="63">
        <v>0</v>
      </c>
      <c r="Z158" s="63">
        <v>0</v>
      </c>
      <c r="AA158" s="63">
        <v>0</v>
      </c>
      <c r="AB158" s="63">
        <v>0</v>
      </c>
      <c r="AC158" s="63">
        <v>0</v>
      </c>
      <c r="AD158" s="63">
        <v>0</v>
      </c>
      <c r="AE158" s="63">
        <v>0</v>
      </c>
      <c r="AF158" s="63">
        <v>0</v>
      </c>
      <c r="AG158" s="63">
        <v>0</v>
      </c>
      <c r="AH158" s="43">
        <v>0</v>
      </c>
    </row>
    <row r="159" spans="1:34">
      <c r="A159" s="52">
        <v>0</v>
      </c>
      <c r="D159" s="62">
        <v>2019</v>
      </c>
      <c r="E159" s="62">
        <v>5</v>
      </c>
      <c r="F159" s="62">
        <v>2020</v>
      </c>
      <c r="G159" s="62">
        <v>2020</v>
      </c>
      <c r="H159" s="63">
        <v>0</v>
      </c>
      <c r="I159" s="63">
        <v>0</v>
      </c>
      <c r="J159" s="63">
        <v>0</v>
      </c>
      <c r="K159" s="63">
        <v>0</v>
      </c>
      <c r="L159" s="63">
        <v>0</v>
      </c>
      <c r="M159" s="63">
        <v>0</v>
      </c>
      <c r="N159" s="63">
        <v>0</v>
      </c>
      <c r="O159" s="63">
        <v>0</v>
      </c>
      <c r="P159" s="63">
        <v>0</v>
      </c>
      <c r="Q159" s="63">
        <v>0</v>
      </c>
      <c r="R159" s="63">
        <v>0</v>
      </c>
      <c r="S159" s="63">
        <v>0</v>
      </c>
      <c r="T159" s="63">
        <v>0</v>
      </c>
      <c r="U159" s="63">
        <v>0</v>
      </c>
      <c r="V159" s="63">
        <v>0</v>
      </c>
      <c r="W159" s="63">
        <v>0</v>
      </c>
      <c r="X159" s="63">
        <v>0</v>
      </c>
      <c r="Y159" s="63">
        <v>0</v>
      </c>
      <c r="Z159" s="63">
        <v>0</v>
      </c>
      <c r="AA159" s="63">
        <v>0</v>
      </c>
      <c r="AB159" s="63">
        <v>0</v>
      </c>
      <c r="AC159" s="63">
        <v>0</v>
      </c>
      <c r="AD159" s="63">
        <v>0</v>
      </c>
      <c r="AE159" s="63">
        <v>0</v>
      </c>
      <c r="AF159" s="63">
        <v>0</v>
      </c>
      <c r="AG159" s="63">
        <v>0</v>
      </c>
      <c r="AH159" s="43">
        <v>0</v>
      </c>
    </row>
    <row r="160" spans="1:34">
      <c r="A160" s="52">
        <v>0</v>
      </c>
      <c r="D160" s="62">
        <v>2019</v>
      </c>
      <c r="E160" s="62">
        <v>6</v>
      </c>
      <c r="F160" s="62">
        <v>2020</v>
      </c>
      <c r="G160" s="62">
        <v>2020</v>
      </c>
      <c r="H160" s="63">
        <v>0</v>
      </c>
      <c r="I160" s="63">
        <v>0</v>
      </c>
      <c r="J160" s="63">
        <v>0</v>
      </c>
      <c r="K160" s="63">
        <v>0</v>
      </c>
      <c r="L160" s="63">
        <v>0</v>
      </c>
      <c r="M160" s="63">
        <v>0</v>
      </c>
      <c r="N160" s="63">
        <v>0</v>
      </c>
      <c r="O160" s="63">
        <v>0</v>
      </c>
      <c r="P160" s="63">
        <v>0</v>
      </c>
      <c r="Q160" s="63">
        <v>0</v>
      </c>
      <c r="R160" s="63">
        <v>0</v>
      </c>
      <c r="S160" s="63">
        <v>0</v>
      </c>
      <c r="T160" s="63">
        <v>0</v>
      </c>
      <c r="U160" s="63">
        <v>0</v>
      </c>
      <c r="V160" s="63">
        <v>0</v>
      </c>
      <c r="W160" s="63">
        <v>0</v>
      </c>
      <c r="X160" s="63">
        <v>0</v>
      </c>
      <c r="Y160" s="63">
        <v>0</v>
      </c>
      <c r="Z160" s="63">
        <v>0</v>
      </c>
      <c r="AA160" s="63">
        <v>0</v>
      </c>
      <c r="AB160" s="63">
        <v>0</v>
      </c>
      <c r="AC160" s="63">
        <v>0</v>
      </c>
      <c r="AD160" s="63">
        <v>0</v>
      </c>
      <c r="AE160" s="63">
        <v>0</v>
      </c>
      <c r="AF160" s="63">
        <v>0</v>
      </c>
      <c r="AG160" s="63">
        <v>0</v>
      </c>
      <c r="AH160" s="43">
        <v>0</v>
      </c>
    </row>
    <row r="161" spans="1:34">
      <c r="A161" s="52">
        <v>0</v>
      </c>
      <c r="D161" s="62">
        <v>2019</v>
      </c>
      <c r="E161" s="62">
        <v>7</v>
      </c>
      <c r="F161" s="62">
        <v>2020</v>
      </c>
      <c r="G161" s="62">
        <v>2020</v>
      </c>
      <c r="H161" s="63">
        <v>0</v>
      </c>
      <c r="I161" s="63">
        <v>0</v>
      </c>
      <c r="J161" s="63">
        <v>0</v>
      </c>
      <c r="K161" s="63">
        <v>0</v>
      </c>
      <c r="L161" s="63">
        <v>0</v>
      </c>
      <c r="M161" s="63">
        <v>0</v>
      </c>
      <c r="N161" s="63">
        <v>0</v>
      </c>
      <c r="O161" s="63">
        <v>0</v>
      </c>
      <c r="P161" s="63">
        <v>0</v>
      </c>
      <c r="Q161" s="63">
        <v>0</v>
      </c>
      <c r="R161" s="63">
        <v>0</v>
      </c>
      <c r="S161" s="63">
        <v>0</v>
      </c>
      <c r="T161" s="63">
        <v>0</v>
      </c>
      <c r="U161" s="63">
        <v>0</v>
      </c>
      <c r="V161" s="63">
        <v>0</v>
      </c>
      <c r="W161" s="63">
        <v>0</v>
      </c>
      <c r="X161" s="63">
        <v>0</v>
      </c>
      <c r="Y161" s="63">
        <v>0</v>
      </c>
      <c r="Z161" s="63">
        <v>0</v>
      </c>
      <c r="AA161" s="63">
        <v>0</v>
      </c>
      <c r="AB161" s="63">
        <v>0</v>
      </c>
      <c r="AC161" s="63">
        <v>0</v>
      </c>
      <c r="AD161" s="63">
        <v>0</v>
      </c>
      <c r="AE161" s="63">
        <v>0</v>
      </c>
      <c r="AF161" s="63">
        <v>0</v>
      </c>
      <c r="AG161" s="63">
        <v>0</v>
      </c>
      <c r="AH161" s="43">
        <v>0</v>
      </c>
    </row>
    <row r="162" spans="1:34">
      <c r="A162" s="52">
        <v>0</v>
      </c>
      <c r="D162" s="62">
        <v>2019</v>
      </c>
      <c r="E162" s="62">
        <v>8</v>
      </c>
      <c r="F162" s="62">
        <v>2020</v>
      </c>
      <c r="G162" s="62">
        <v>2020</v>
      </c>
      <c r="H162" s="63">
        <v>0</v>
      </c>
      <c r="I162" s="63">
        <v>0</v>
      </c>
      <c r="J162" s="63">
        <v>0</v>
      </c>
      <c r="K162" s="63">
        <v>0</v>
      </c>
      <c r="L162" s="63">
        <v>0</v>
      </c>
      <c r="M162" s="63">
        <v>0</v>
      </c>
      <c r="N162" s="63">
        <v>0</v>
      </c>
      <c r="O162" s="63">
        <v>0</v>
      </c>
      <c r="P162" s="63">
        <v>0</v>
      </c>
      <c r="Q162" s="63">
        <v>0</v>
      </c>
      <c r="R162" s="63">
        <v>0</v>
      </c>
      <c r="S162" s="63">
        <v>0</v>
      </c>
      <c r="T162" s="63">
        <v>0</v>
      </c>
      <c r="U162" s="63">
        <v>0</v>
      </c>
      <c r="V162" s="63">
        <v>0</v>
      </c>
      <c r="W162" s="63">
        <v>0</v>
      </c>
      <c r="X162" s="63">
        <v>0</v>
      </c>
      <c r="Y162" s="63">
        <v>0</v>
      </c>
      <c r="Z162" s="63">
        <v>0</v>
      </c>
      <c r="AA162" s="63">
        <v>0</v>
      </c>
      <c r="AB162" s="63">
        <v>0</v>
      </c>
      <c r="AC162" s="63">
        <v>0</v>
      </c>
      <c r="AD162" s="63">
        <v>0</v>
      </c>
      <c r="AE162" s="63">
        <v>0</v>
      </c>
      <c r="AF162" s="63">
        <v>0</v>
      </c>
      <c r="AG162" s="63">
        <v>0</v>
      </c>
      <c r="AH162" s="43">
        <v>0</v>
      </c>
    </row>
    <row r="163" spans="1:34">
      <c r="A163" s="52">
        <v>0</v>
      </c>
      <c r="D163" s="62">
        <v>2019</v>
      </c>
      <c r="E163" s="62">
        <v>9</v>
      </c>
      <c r="F163" s="62">
        <v>2020</v>
      </c>
      <c r="G163" s="62">
        <v>2020</v>
      </c>
      <c r="H163" s="63">
        <v>0</v>
      </c>
      <c r="I163" s="63">
        <v>0</v>
      </c>
      <c r="J163" s="63">
        <v>0</v>
      </c>
      <c r="K163" s="63">
        <v>0</v>
      </c>
      <c r="L163" s="63">
        <v>0</v>
      </c>
      <c r="M163" s="63">
        <v>0</v>
      </c>
      <c r="N163" s="63">
        <v>0</v>
      </c>
      <c r="O163" s="63">
        <v>0</v>
      </c>
      <c r="P163" s="63">
        <v>0</v>
      </c>
      <c r="Q163" s="63">
        <v>0</v>
      </c>
      <c r="R163" s="63">
        <v>0</v>
      </c>
      <c r="S163" s="63">
        <v>0</v>
      </c>
      <c r="T163" s="63">
        <v>0</v>
      </c>
      <c r="U163" s="63">
        <v>0</v>
      </c>
      <c r="V163" s="63">
        <v>0</v>
      </c>
      <c r="W163" s="63">
        <v>0</v>
      </c>
      <c r="X163" s="63">
        <v>0</v>
      </c>
      <c r="Y163" s="63">
        <v>0</v>
      </c>
      <c r="Z163" s="63">
        <v>0</v>
      </c>
      <c r="AA163" s="63">
        <v>0</v>
      </c>
      <c r="AB163" s="63">
        <v>0</v>
      </c>
      <c r="AC163" s="63">
        <v>0</v>
      </c>
      <c r="AD163" s="63">
        <v>0</v>
      </c>
      <c r="AE163" s="63">
        <v>0</v>
      </c>
      <c r="AF163" s="63">
        <v>0</v>
      </c>
      <c r="AG163" s="63">
        <v>0</v>
      </c>
      <c r="AH163" s="43">
        <v>0</v>
      </c>
    </row>
    <row r="164" spans="1:34">
      <c r="A164" s="52">
        <v>0</v>
      </c>
      <c r="D164" s="62">
        <v>2019</v>
      </c>
      <c r="E164" s="62">
        <v>10</v>
      </c>
      <c r="F164" s="62">
        <v>2020</v>
      </c>
      <c r="G164" s="62">
        <v>2020</v>
      </c>
      <c r="H164" s="63">
        <v>0</v>
      </c>
      <c r="I164" s="63">
        <v>0</v>
      </c>
      <c r="J164" s="63">
        <v>0</v>
      </c>
      <c r="K164" s="63">
        <v>0</v>
      </c>
      <c r="L164" s="63">
        <v>0</v>
      </c>
      <c r="M164" s="63">
        <v>0</v>
      </c>
      <c r="N164" s="63">
        <v>0</v>
      </c>
      <c r="O164" s="63">
        <v>0</v>
      </c>
      <c r="P164" s="63">
        <v>0</v>
      </c>
      <c r="Q164" s="63">
        <v>0</v>
      </c>
      <c r="R164" s="63">
        <v>0</v>
      </c>
      <c r="S164" s="63">
        <v>0</v>
      </c>
      <c r="T164" s="63">
        <v>0</v>
      </c>
      <c r="U164" s="63">
        <v>0</v>
      </c>
      <c r="V164" s="63">
        <v>0</v>
      </c>
      <c r="W164" s="63">
        <v>0</v>
      </c>
      <c r="X164" s="63">
        <v>0</v>
      </c>
      <c r="Y164" s="63">
        <v>0</v>
      </c>
      <c r="Z164" s="63">
        <v>0</v>
      </c>
      <c r="AA164" s="63">
        <v>0</v>
      </c>
      <c r="AB164" s="63">
        <v>0</v>
      </c>
      <c r="AC164" s="63">
        <v>0</v>
      </c>
      <c r="AD164" s="63">
        <v>0</v>
      </c>
      <c r="AE164" s="63">
        <v>0</v>
      </c>
      <c r="AF164" s="63">
        <v>0</v>
      </c>
      <c r="AG164" s="63">
        <v>0</v>
      </c>
      <c r="AH164" s="43">
        <v>0</v>
      </c>
    </row>
    <row r="165" spans="1:34">
      <c r="A165" s="52">
        <v>0</v>
      </c>
      <c r="D165" s="62">
        <v>2019</v>
      </c>
      <c r="E165" s="62">
        <v>11</v>
      </c>
      <c r="F165" s="62">
        <v>2020</v>
      </c>
      <c r="G165" s="62">
        <v>2020</v>
      </c>
      <c r="H165" s="63">
        <v>0</v>
      </c>
      <c r="I165" s="63">
        <v>0</v>
      </c>
      <c r="J165" s="63">
        <v>0</v>
      </c>
      <c r="K165" s="63">
        <v>0</v>
      </c>
      <c r="L165" s="63">
        <v>0</v>
      </c>
      <c r="M165" s="63">
        <v>0</v>
      </c>
      <c r="N165" s="63">
        <v>0</v>
      </c>
      <c r="O165" s="63">
        <v>0</v>
      </c>
      <c r="P165" s="63">
        <v>0</v>
      </c>
      <c r="Q165" s="63">
        <v>0</v>
      </c>
      <c r="R165" s="63">
        <v>0</v>
      </c>
      <c r="S165" s="63">
        <v>0</v>
      </c>
      <c r="T165" s="63">
        <v>0</v>
      </c>
      <c r="U165" s="63">
        <v>0</v>
      </c>
      <c r="V165" s="63">
        <v>0</v>
      </c>
      <c r="W165" s="63">
        <v>0</v>
      </c>
      <c r="X165" s="63">
        <v>0</v>
      </c>
      <c r="Y165" s="63">
        <v>0</v>
      </c>
      <c r="Z165" s="63">
        <v>0</v>
      </c>
      <c r="AA165" s="63">
        <v>0</v>
      </c>
      <c r="AB165" s="63">
        <v>0</v>
      </c>
      <c r="AC165" s="63">
        <v>0</v>
      </c>
      <c r="AD165" s="63">
        <v>0</v>
      </c>
      <c r="AE165" s="63">
        <v>0</v>
      </c>
      <c r="AF165" s="63">
        <v>0</v>
      </c>
      <c r="AG165" s="63">
        <v>0</v>
      </c>
      <c r="AH165" s="43">
        <v>0</v>
      </c>
    </row>
    <row r="166" spans="1:34">
      <c r="A166" s="52">
        <v>0</v>
      </c>
      <c r="D166" s="62">
        <v>2019</v>
      </c>
      <c r="E166" s="62">
        <v>12</v>
      </c>
      <c r="F166" s="62">
        <v>2020</v>
      </c>
      <c r="G166" s="62">
        <v>2020</v>
      </c>
      <c r="H166" s="63">
        <v>0</v>
      </c>
      <c r="I166" s="63">
        <v>0</v>
      </c>
      <c r="J166" s="63">
        <v>0</v>
      </c>
      <c r="K166" s="63">
        <v>0</v>
      </c>
      <c r="L166" s="63">
        <v>0</v>
      </c>
      <c r="M166" s="63">
        <v>0</v>
      </c>
      <c r="N166" s="63">
        <v>0</v>
      </c>
      <c r="O166" s="63">
        <v>0</v>
      </c>
      <c r="P166" s="63">
        <v>0</v>
      </c>
      <c r="Q166" s="63">
        <v>0</v>
      </c>
      <c r="R166" s="63">
        <v>0</v>
      </c>
      <c r="S166" s="63">
        <v>0</v>
      </c>
      <c r="T166" s="63">
        <v>0</v>
      </c>
      <c r="U166" s="63">
        <v>0</v>
      </c>
      <c r="V166" s="63">
        <v>0</v>
      </c>
      <c r="W166" s="63">
        <v>0</v>
      </c>
      <c r="X166" s="63">
        <v>0</v>
      </c>
      <c r="Y166" s="63">
        <v>0</v>
      </c>
      <c r="Z166" s="63">
        <v>0</v>
      </c>
      <c r="AA166" s="63">
        <v>0</v>
      </c>
      <c r="AB166" s="63">
        <v>0</v>
      </c>
      <c r="AC166" s="63">
        <v>0</v>
      </c>
      <c r="AD166" s="63">
        <v>0</v>
      </c>
      <c r="AE166" s="63">
        <v>0</v>
      </c>
      <c r="AF166" s="63">
        <v>0</v>
      </c>
      <c r="AG166" s="63">
        <v>0</v>
      </c>
      <c r="AH166" s="43">
        <v>0</v>
      </c>
    </row>
    <row r="167" spans="1:34">
      <c r="A167" s="52">
        <v>0</v>
      </c>
      <c r="D167" s="62">
        <v>2020</v>
      </c>
      <c r="E167" s="62">
        <v>1</v>
      </c>
      <c r="F167" s="62">
        <v>2020</v>
      </c>
      <c r="G167" s="62">
        <v>2020</v>
      </c>
      <c r="H167" s="63">
        <v>0</v>
      </c>
      <c r="I167" s="63">
        <v>0</v>
      </c>
      <c r="J167" s="63">
        <v>0</v>
      </c>
      <c r="K167" s="63">
        <v>0</v>
      </c>
      <c r="L167" s="63">
        <v>0</v>
      </c>
      <c r="M167" s="63">
        <v>0</v>
      </c>
      <c r="N167" s="63">
        <v>0</v>
      </c>
      <c r="O167" s="63">
        <v>0</v>
      </c>
      <c r="P167" s="63">
        <v>0</v>
      </c>
      <c r="Q167" s="63">
        <v>0</v>
      </c>
      <c r="R167" s="63">
        <v>0</v>
      </c>
      <c r="S167" s="63">
        <v>0</v>
      </c>
      <c r="T167" s="63">
        <v>0</v>
      </c>
      <c r="U167" s="63">
        <v>0</v>
      </c>
      <c r="V167" s="63">
        <v>0</v>
      </c>
      <c r="W167" s="63">
        <v>0</v>
      </c>
      <c r="X167" s="63">
        <v>0</v>
      </c>
      <c r="Y167" s="63">
        <v>0</v>
      </c>
      <c r="Z167" s="63">
        <v>0</v>
      </c>
      <c r="AA167" s="63">
        <v>0</v>
      </c>
      <c r="AB167" s="63">
        <v>0</v>
      </c>
      <c r="AC167" s="63">
        <v>0</v>
      </c>
      <c r="AD167" s="63">
        <v>0</v>
      </c>
      <c r="AE167" s="63">
        <v>0</v>
      </c>
      <c r="AF167" s="63">
        <v>0</v>
      </c>
      <c r="AG167" s="63">
        <v>0</v>
      </c>
      <c r="AH167" s="43">
        <v>0</v>
      </c>
    </row>
    <row r="168" spans="1:34">
      <c r="A168" s="52">
        <v>0</v>
      </c>
      <c r="D168" s="62">
        <v>2020</v>
      </c>
      <c r="E168" s="62">
        <v>2</v>
      </c>
      <c r="F168" s="62">
        <v>2020</v>
      </c>
      <c r="G168" s="62">
        <v>2020</v>
      </c>
      <c r="H168" s="63">
        <v>0</v>
      </c>
      <c r="I168" s="63">
        <v>0</v>
      </c>
      <c r="J168" s="63">
        <v>0</v>
      </c>
      <c r="K168" s="63">
        <v>0</v>
      </c>
      <c r="L168" s="63">
        <v>0</v>
      </c>
      <c r="M168" s="63">
        <v>0</v>
      </c>
      <c r="N168" s="63">
        <v>0</v>
      </c>
      <c r="O168" s="63">
        <v>0</v>
      </c>
      <c r="P168" s="63">
        <v>0</v>
      </c>
      <c r="Q168" s="63">
        <v>0</v>
      </c>
      <c r="R168" s="63">
        <v>0</v>
      </c>
      <c r="S168" s="63">
        <v>0</v>
      </c>
      <c r="T168" s="63">
        <v>0</v>
      </c>
      <c r="U168" s="63">
        <v>0</v>
      </c>
      <c r="V168" s="63">
        <v>0</v>
      </c>
      <c r="W168" s="63">
        <v>0</v>
      </c>
      <c r="X168" s="63">
        <v>0</v>
      </c>
      <c r="Y168" s="63">
        <v>0</v>
      </c>
      <c r="Z168" s="63">
        <v>0</v>
      </c>
      <c r="AA168" s="63">
        <v>0</v>
      </c>
      <c r="AB168" s="63">
        <v>0</v>
      </c>
      <c r="AC168" s="63">
        <v>0</v>
      </c>
      <c r="AD168" s="63">
        <v>0</v>
      </c>
      <c r="AE168" s="63">
        <v>0</v>
      </c>
      <c r="AF168" s="63">
        <v>0</v>
      </c>
      <c r="AG168" s="63">
        <v>0</v>
      </c>
      <c r="AH168" s="43">
        <v>0</v>
      </c>
    </row>
    <row r="169" spans="1:34">
      <c r="A169" s="52">
        <v>0</v>
      </c>
      <c r="D169" s="62">
        <v>2020</v>
      </c>
      <c r="E169" s="62">
        <v>3</v>
      </c>
      <c r="F169" s="62">
        <v>2020</v>
      </c>
      <c r="G169" s="62">
        <v>2020</v>
      </c>
      <c r="H169" s="63">
        <v>0</v>
      </c>
      <c r="I169" s="63">
        <v>0</v>
      </c>
      <c r="J169" s="63">
        <v>0</v>
      </c>
      <c r="K169" s="63">
        <v>0</v>
      </c>
      <c r="L169" s="63">
        <v>0</v>
      </c>
      <c r="M169" s="63">
        <v>0</v>
      </c>
      <c r="N169" s="63">
        <v>0</v>
      </c>
      <c r="O169" s="63">
        <v>0</v>
      </c>
      <c r="P169" s="63">
        <v>0</v>
      </c>
      <c r="Q169" s="63">
        <v>0</v>
      </c>
      <c r="R169" s="63">
        <v>0</v>
      </c>
      <c r="S169" s="63">
        <v>0</v>
      </c>
      <c r="T169" s="63">
        <v>0</v>
      </c>
      <c r="U169" s="63">
        <v>0</v>
      </c>
      <c r="V169" s="63">
        <v>0</v>
      </c>
      <c r="W169" s="63">
        <v>0</v>
      </c>
      <c r="X169" s="63">
        <v>0</v>
      </c>
      <c r="Y169" s="63">
        <v>0</v>
      </c>
      <c r="Z169" s="63">
        <v>0</v>
      </c>
      <c r="AA169" s="63">
        <v>0</v>
      </c>
      <c r="AB169" s="63">
        <v>0</v>
      </c>
      <c r="AC169" s="63">
        <v>0</v>
      </c>
      <c r="AD169" s="63">
        <v>0</v>
      </c>
      <c r="AE169" s="63">
        <v>0</v>
      </c>
      <c r="AF169" s="63">
        <v>0</v>
      </c>
      <c r="AG169" s="63">
        <v>0</v>
      </c>
      <c r="AH169" s="43">
        <v>0</v>
      </c>
    </row>
    <row r="170" spans="1:34">
      <c r="A170" s="52">
        <v>0</v>
      </c>
      <c r="D170" s="62">
        <v>2020</v>
      </c>
      <c r="E170" s="62">
        <v>4</v>
      </c>
      <c r="F170" s="62">
        <v>2020</v>
      </c>
      <c r="G170" s="62">
        <v>2020</v>
      </c>
      <c r="H170" s="63">
        <v>0</v>
      </c>
      <c r="I170" s="63">
        <v>0</v>
      </c>
      <c r="J170" s="63">
        <v>0</v>
      </c>
      <c r="K170" s="63">
        <v>0</v>
      </c>
      <c r="L170" s="63">
        <v>0</v>
      </c>
      <c r="M170" s="63">
        <v>0</v>
      </c>
      <c r="N170" s="63">
        <v>0</v>
      </c>
      <c r="O170" s="63">
        <v>0</v>
      </c>
      <c r="P170" s="63">
        <v>0</v>
      </c>
      <c r="Q170" s="63">
        <v>0</v>
      </c>
      <c r="R170" s="63">
        <v>0</v>
      </c>
      <c r="S170" s="63">
        <v>0</v>
      </c>
      <c r="T170" s="63">
        <v>0</v>
      </c>
      <c r="U170" s="63">
        <v>0</v>
      </c>
      <c r="V170" s="63">
        <v>0</v>
      </c>
      <c r="W170" s="63">
        <v>0</v>
      </c>
      <c r="X170" s="63">
        <v>0</v>
      </c>
      <c r="Y170" s="63">
        <v>0</v>
      </c>
      <c r="Z170" s="63">
        <v>0</v>
      </c>
      <c r="AA170" s="63">
        <v>0</v>
      </c>
      <c r="AB170" s="63">
        <v>0</v>
      </c>
      <c r="AC170" s="63">
        <v>0</v>
      </c>
      <c r="AD170" s="63">
        <v>0</v>
      </c>
      <c r="AE170" s="63">
        <v>0</v>
      </c>
      <c r="AF170" s="63">
        <v>0</v>
      </c>
      <c r="AG170" s="63">
        <v>0</v>
      </c>
      <c r="AH170" s="43">
        <v>0</v>
      </c>
    </row>
    <row r="171" spans="1:34">
      <c r="A171" s="52">
        <v>0</v>
      </c>
      <c r="D171" s="62">
        <v>2020</v>
      </c>
      <c r="E171" s="62">
        <v>5</v>
      </c>
      <c r="F171" s="62">
        <v>2021</v>
      </c>
      <c r="G171" s="62">
        <v>2021</v>
      </c>
      <c r="H171" s="63">
        <v>0</v>
      </c>
      <c r="I171" s="63">
        <v>0</v>
      </c>
      <c r="J171" s="63">
        <v>0</v>
      </c>
      <c r="K171" s="63">
        <v>0</v>
      </c>
      <c r="L171" s="63">
        <v>0</v>
      </c>
      <c r="M171" s="63">
        <v>0</v>
      </c>
      <c r="N171" s="63">
        <v>0</v>
      </c>
      <c r="O171" s="63">
        <v>0</v>
      </c>
      <c r="P171" s="63">
        <v>0</v>
      </c>
      <c r="Q171" s="63">
        <v>0</v>
      </c>
      <c r="R171" s="63">
        <v>0</v>
      </c>
      <c r="S171" s="63">
        <v>0</v>
      </c>
      <c r="T171" s="63">
        <v>0</v>
      </c>
      <c r="U171" s="63">
        <v>0</v>
      </c>
      <c r="V171" s="63">
        <v>0</v>
      </c>
      <c r="W171" s="63">
        <v>0</v>
      </c>
      <c r="X171" s="63">
        <v>0</v>
      </c>
      <c r="Y171" s="63">
        <v>0</v>
      </c>
      <c r="Z171" s="63">
        <v>0</v>
      </c>
      <c r="AA171" s="63">
        <v>0</v>
      </c>
      <c r="AB171" s="63">
        <v>0</v>
      </c>
      <c r="AC171" s="63">
        <v>0</v>
      </c>
      <c r="AD171" s="63">
        <v>0</v>
      </c>
      <c r="AE171" s="63">
        <v>0</v>
      </c>
      <c r="AF171" s="63">
        <v>0</v>
      </c>
      <c r="AG171" s="63">
        <v>0</v>
      </c>
      <c r="AH171" s="43">
        <v>0</v>
      </c>
    </row>
    <row r="172" spans="1:34">
      <c r="A172" s="52">
        <v>0</v>
      </c>
      <c r="D172" s="62">
        <v>2020</v>
      </c>
      <c r="E172" s="62">
        <v>6</v>
      </c>
      <c r="F172" s="62">
        <v>2021</v>
      </c>
      <c r="G172" s="62">
        <v>2021</v>
      </c>
      <c r="H172" s="63">
        <v>0</v>
      </c>
      <c r="I172" s="63">
        <v>0</v>
      </c>
      <c r="J172" s="63">
        <v>0</v>
      </c>
      <c r="K172" s="63">
        <v>0</v>
      </c>
      <c r="L172" s="63">
        <v>0</v>
      </c>
      <c r="M172" s="63">
        <v>0</v>
      </c>
      <c r="N172" s="63">
        <v>0</v>
      </c>
      <c r="O172" s="63">
        <v>0</v>
      </c>
      <c r="P172" s="63">
        <v>0</v>
      </c>
      <c r="Q172" s="63">
        <v>0</v>
      </c>
      <c r="R172" s="63">
        <v>0</v>
      </c>
      <c r="S172" s="63">
        <v>0</v>
      </c>
      <c r="T172" s="63">
        <v>0</v>
      </c>
      <c r="U172" s="63">
        <v>0</v>
      </c>
      <c r="V172" s="63">
        <v>0</v>
      </c>
      <c r="W172" s="63">
        <v>0</v>
      </c>
      <c r="X172" s="63">
        <v>0</v>
      </c>
      <c r="Y172" s="63">
        <v>0</v>
      </c>
      <c r="Z172" s="63">
        <v>0</v>
      </c>
      <c r="AA172" s="63">
        <v>0</v>
      </c>
      <c r="AB172" s="63">
        <v>0</v>
      </c>
      <c r="AC172" s="63">
        <v>0</v>
      </c>
      <c r="AD172" s="63">
        <v>0</v>
      </c>
      <c r="AE172" s="63">
        <v>0</v>
      </c>
      <c r="AF172" s="63">
        <v>0</v>
      </c>
      <c r="AG172" s="63">
        <v>0</v>
      </c>
      <c r="AH172" s="43">
        <v>0</v>
      </c>
    </row>
    <row r="173" spans="1:34">
      <c r="A173" s="52">
        <v>0</v>
      </c>
      <c r="D173" s="62">
        <v>2020</v>
      </c>
      <c r="E173" s="62">
        <v>7</v>
      </c>
      <c r="F173" s="62">
        <v>2021</v>
      </c>
      <c r="G173" s="62">
        <v>2021</v>
      </c>
      <c r="H173" s="63">
        <v>0</v>
      </c>
      <c r="I173" s="63">
        <v>0</v>
      </c>
      <c r="J173" s="63">
        <v>0</v>
      </c>
      <c r="K173" s="63">
        <v>0</v>
      </c>
      <c r="L173" s="63">
        <v>0</v>
      </c>
      <c r="M173" s="63">
        <v>0</v>
      </c>
      <c r="N173" s="63">
        <v>0</v>
      </c>
      <c r="O173" s="63">
        <v>0</v>
      </c>
      <c r="P173" s="63">
        <v>0</v>
      </c>
      <c r="Q173" s="63">
        <v>0</v>
      </c>
      <c r="R173" s="63">
        <v>0</v>
      </c>
      <c r="S173" s="63">
        <v>0</v>
      </c>
      <c r="T173" s="63">
        <v>0</v>
      </c>
      <c r="U173" s="63">
        <v>0</v>
      </c>
      <c r="V173" s="63">
        <v>0</v>
      </c>
      <c r="W173" s="63">
        <v>0</v>
      </c>
      <c r="X173" s="63">
        <v>0</v>
      </c>
      <c r="Y173" s="63">
        <v>0</v>
      </c>
      <c r="Z173" s="63">
        <v>0</v>
      </c>
      <c r="AA173" s="63">
        <v>0</v>
      </c>
      <c r="AB173" s="63">
        <v>0</v>
      </c>
      <c r="AC173" s="63">
        <v>0</v>
      </c>
      <c r="AD173" s="63">
        <v>0</v>
      </c>
      <c r="AE173" s="63">
        <v>0</v>
      </c>
      <c r="AF173" s="63">
        <v>0</v>
      </c>
      <c r="AG173" s="63">
        <v>0</v>
      </c>
      <c r="AH173" s="43">
        <v>0</v>
      </c>
    </row>
    <row r="174" spans="1:34">
      <c r="A174" s="52">
        <v>0</v>
      </c>
      <c r="D174" s="62">
        <v>2020</v>
      </c>
      <c r="E174" s="62">
        <v>8</v>
      </c>
      <c r="F174" s="62">
        <v>2021</v>
      </c>
      <c r="G174" s="62">
        <v>2021</v>
      </c>
      <c r="H174" s="63">
        <v>0</v>
      </c>
      <c r="I174" s="63">
        <v>0</v>
      </c>
      <c r="J174" s="63">
        <v>0</v>
      </c>
      <c r="K174" s="63">
        <v>0</v>
      </c>
      <c r="L174" s="63">
        <v>0</v>
      </c>
      <c r="M174" s="63">
        <v>0</v>
      </c>
      <c r="N174" s="63">
        <v>0</v>
      </c>
      <c r="O174" s="63">
        <v>0</v>
      </c>
      <c r="P174" s="63">
        <v>0</v>
      </c>
      <c r="Q174" s="63">
        <v>0</v>
      </c>
      <c r="R174" s="63">
        <v>0</v>
      </c>
      <c r="S174" s="63">
        <v>0</v>
      </c>
      <c r="T174" s="63">
        <v>0</v>
      </c>
      <c r="U174" s="63">
        <v>0</v>
      </c>
      <c r="V174" s="63">
        <v>0</v>
      </c>
      <c r="W174" s="63">
        <v>0</v>
      </c>
      <c r="X174" s="63">
        <v>0</v>
      </c>
      <c r="Y174" s="63">
        <v>0</v>
      </c>
      <c r="Z174" s="63">
        <v>0</v>
      </c>
      <c r="AA174" s="63">
        <v>0</v>
      </c>
      <c r="AB174" s="63">
        <v>0</v>
      </c>
      <c r="AC174" s="63">
        <v>0</v>
      </c>
      <c r="AD174" s="63">
        <v>0</v>
      </c>
      <c r="AE174" s="63">
        <v>0</v>
      </c>
      <c r="AF174" s="63">
        <v>0</v>
      </c>
      <c r="AG174" s="63">
        <v>0</v>
      </c>
      <c r="AH174" s="43">
        <v>0</v>
      </c>
    </row>
    <row r="175" spans="1:34">
      <c r="A175" s="52">
        <v>0</v>
      </c>
      <c r="D175" s="62">
        <v>2020</v>
      </c>
      <c r="E175" s="62">
        <v>9</v>
      </c>
      <c r="F175" s="62">
        <v>2021</v>
      </c>
      <c r="G175" s="62">
        <v>2021</v>
      </c>
      <c r="H175" s="63">
        <v>0</v>
      </c>
      <c r="I175" s="63">
        <v>0</v>
      </c>
      <c r="J175" s="63">
        <v>0</v>
      </c>
      <c r="K175" s="63">
        <v>0</v>
      </c>
      <c r="L175" s="63">
        <v>0</v>
      </c>
      <c r="M175" s="63">
        <v>0</v>
      </c>
      <c r="N175" s="63">
        <v>0</v>
      </c>
      <c r="O175" s="63">
        <v>0</v>
      </c>
      <c r="P175" s="63">
        <v>0</v>
      </c>
      <c r="Q175" s="63">
        <v>0</v>
      </c>
      <c r="R175" s="63">
        <v>0</v>
      </c>
      <c r="S175" s="63">
        <v>0</v>
      </c>
      <c r="T175" s="63">
        <v>0</v>
      </c>
      <c r="U175" s="63">
        <v>0</v>
      </c>
      <c r="V175" s="63">
        <v>0</v>
      </c>
      <c r="W175" s="63">
        <v>0</v>
      </c>
      <c r="X175" s="63">
        <v>0</v>
      </c>
      <c r="Y175" s="63">
        <v>0</v>
      </c>
      <c r="Z175" s="63">
        <v>0</v>
      </c>
      <c r="AA175" s="63">
        <v>0</v>
      </c>
      <c r="AB175" s="63">
        <v>0</v>
      </c>
      <c r="AC175" s="63">
        <v>0</v>
      </c>
      <c r="AD175" s="63">
        <v>0</v>
      </c>
      <c r="AE175" s="63">
        <v>0</v>
      </c>
      <c r="AF175" s="63">
        <v>0</v>
      </c>
      <c r="AG175" s="63">
        <v>0</v>
      </c>
      <c r="AH175" s="43">
        <v>0</v>
      </c>
    </row>
    <row r="176" spans="1:34">
      <c r="A176" s="52">
        <v>0</v>
      </c>
      <c r="D176" s="62">
        <v>2020</v>
      </c>
      <c r="E176" s="62">
        <v>10</v>
      </c>
      <c r="F176" s="62">
        <v>2021</v>
      </c>
      <c r="G176" s="62">
        <v>2021</v>
      </c>
      <c r="H176" s="63">
        <v>0</v>
      </c>
      <c r="I176" s="63">
        <v>0</v>
      </c>
      <c r="J176" s="63">
        <v>0</v>
      </c>
      <c r="K176" s="63">
        <v>0</v>
      </c>
      <c r="L176" s="63">
        <v>0</v>
      </c>
      <c r="M176" s="63">
        <v>0</v>
      </c>
      <c r="N176" s="63">
        <v>0</v>
      </c>
      <c r="O176" s="63">
        <v>0</v>
      </c>
      <c r="P176" s="63">
        <v>0</v>
      </c>
      <c r="Q176" s="63">
        <v>0</v>
      </c>
      <c r="R176" s="63">
        <v>0</v>
      </c>
      <c r="S176" s="63">
        <v>0</v>
      </c>
      <c r="T176" s="63">
        <v>0</v>
      </c>
      <c r="U176" s="63">
        <v>0</v>
      </c>
      <c r="V176" s="63">
        <v>0</v>
      </c>
      <c r="W176" s="63">
        <v>0</v>
      </c>
      <c r="X176" s="63">
        <v>0</v>
      </c>
      <c r="Y176" s="63">
        <v>0</v>
      </c>
      <c r="Z176" s="63">
        <v>0</v>
      </c>
      <c r="AA176" s="63">
        <v>0</v>
      </c>
      <c r="AB176" s="63">
        <v>0</v>
      </c>
      <c r="AC176" s="63">
        <v>0</v>
      </c>
      <c r="AD176" s="63">
        <v>0</v>
      </c>
      <c r="AE176" s="63">
        <v>0</v>
      </c>
      <c r="AF176" s="63">
        <v>0</v>
      </c>
      <c r="AG176" s="63">
        <v>0</v>
      </c>
      <c r="AH176" s="43">
        <v>0</v>
      </c>
    </row>
    <row r="177" spans="1:34">
      <c r="A177" s="52">
        <v>0</v>
      </c>
      <c r="D177" s="62">
        <v>2020</v>
      </c>
      <c r="E177" s="62">
        <v>11</v>
      </c>
      <c r="F177" s="62">
        <v>2021</v>
      </c>
      <c r="G177" s="62">
        <v>2021</v>
      </c>
      <c r="H177" s="63">
        <v>0</v>
      </c>
      <c r="I177" s="63">
        <v>0</v>
      </c>
      <c r="J177" s="63">
        <v>0</v>
      </c>
      <c r="K177" s="63">
        <v>0</v>
      </c>
      <c r="L177" s="63">
        <v>0</v>
      </c>
      <c r="M177" s="63">
        <v>0</v>
      </c>
      <c r="N177" s="63">
        <v>0</v>
      </c>
      <c r="O177" s="63">
        <v>0</v>
      </c>
      <c r="P177" s="63">
        <v>0</v>
      </c>
      <c r="Q177" s="63">
        <v>0</v>
      </c>
      <c r="R177" s="63">
        <v>0</v>
      </c>
      <c r="S177" s="63">
        <v>0</v>
      </c>
      <c r="T177" s="63">
        <v>0</v>
      </c>
      <c r="U177" s="63">
        <v>0</v>
      </c>
      <c r="V177" s="63">
        <v>0</v>
      </c>
      <c r="W177" s="63">
        <v>0</v>
      </c>
      <c r="X177" s="63">
        <v>0</v>
      </c>
      <c r="Y177" s="63">
        <v>0</v>
      </c>
      <c r="Z177" s="63">
        <v>0</v>
      </c>
      <c r="AA177" s="63">
        <v>0</v>
      </c>
      <c r="AB177" s="63">
        <v>0</v>
      </c>
      <c r="AC177" s="63">
        <v>0</v>
      </c>
      <c r="AD177" s="63">
        <v>0</v>
      </c>
      <c r="AE177" s="63">
        <v>0</v>
      </c>
      <c r="AF177" s="63">
        <v>0</v>
      </c>
      <c r="AG177" s="63">
        <v>0</v>
      </c>
      <c r="AH177" s="43">
        <v>0</v>
      </c>
    </row>
    <row r="178" spans="1:34">
      <c r="A178" s="52">
        <v>0</v>
      </c>
      <c r="D178" s="62">
        <v>2020</v>
      </c>
      <c r="E178" s="62">
        <v>12</v>
      </c>
      <c r="F178" s="62">
        <v>2021</v>
      </c>
      <c r="G178" s="62">
        <v>2021</v>
      </c>
      <c r="H178" s="63">
        <v>0</v>
      </c>
      <c r="I178" s="63">
        <v>0</v>
      </c>
      <c r="J178" s="63">
        <v>0</v>
      </c>
      <c r="K178" s="63">
        <v>0</v>
      </c>
      <c r="L178" s="63">
        <v>0</v>
      </c>
      <c r="M178" s="63">
        <v>0</v>
      </c>
      <c r="N178" s="63">
        <v>0</v>
      </c>
      <c r="O178" s="63">
        <v>0</v>
      </c>
      <c r="P178" s="63">
        <v>0</v>
      </c>
      <c r="Q178" s="63">
        <v>0</v>
      </c>
      <c r="R178" s="63">
        <v>0</v>
      </c>
      <c r="S178" s="63">
        <v>0</v>
      </c>
      <c r="T178" s="63">
        <v>0</v>
      </c>
      <c r="U178" s="63">
        <v>0</v>
      </c>
      <c r="V178" s="63">
        <v>0</v>
      </c>
      <c r="W178" s="63">
        <v>0</v>
      </c>
      <c r="X178" s="63">
        <v>0</v>
      </c>
      <c r="Y178" s="63">
        <v>0</v>
      </c>
      <c r="Z178" s="63">
        <v>0</v>
      </c>
      <c r="AA178" s="63">
        <v>0</v>
      </c>
      <c r="AB178" s="63">
        <v>0</v>
      </c>
      <c r="AC178" s="63">
        <v>0</v>
      </c>
      <c r="AD178" s="63">
        <v>0</v>
      </c>
      <c r="AE178" s="63">
        <v>0</v>
      </c>
      <c r="AF178" s="63">
        <v>0</v>
      </c>
      <c r="AG178" s="63">
        <v>0</v>
      </c>
      <c r="AH178" s="43">
        <v>0</v>
      </c>
    </row>
    <row r="179" spans="1:34">
      <c r="A179" s="52">
        <v>0</v>
      </c>
      <c r="D179" s="62">
        <v>2021</v>
      </c>
      <c r="E179" s="62">
        <v>1</v>
      </c>
      <c r="F179" s="62">
        <v>2021</v>
      </c>
      <c r="G179" s="62">
        <v>2021</v>
      </c>
      <c r="H179" s="63">
        <v>0</v>
      </c>
      <c r="I179" s="63">
        <v>0</v>
      </c>
      <c r="J179" s="63">
        <v>0</v>
      </c>
      <c r="K179" s="63">
        <v>0</v>
      </c>
      <c r="L179" s="63">
        <v>0</v>
      </c>
      <c r="M179" s="63">
        <v>0</v>
      </c>
      <c r="N179" s="63">
        <v>0</v>
      </c>
      <c r="O179" s="63">
        <v>0</v>
      </c>
      <c r="P179" s="63">
        <v>0</v>
      </c>
      <c r="Q179" s="63">
        <v>0</v>
      </c>
      <c r="R179" s="63">
        <v>0</v>
      </c>
      <c r="S179" s="63">
        <v>0</v>
      </c>
      <c r="T179" s="63">
        <v>0</v>
      </c>
      <c r="U179" s="63">
        <v>0</v>
      </c>
      <c r="V179" s="63">
        <v>0</v>
      </c>
      <c r="W179" s="63">
        <v>0</v>
      </c>
      <c r="X179" s="63">
        <v>0</v>
      </c>
      <c r="Y179" s="63">
        <v>0</v>
      </c>
      <c r="Z179" s="63">
        <v>0</v>
      </c>
      <c r="AA179" s="63">
        <v>0</v>
      </c>
      <c r="AB179" s="63">
        <v>0</v>
      </c>
      <c r="AC179" s="63">
        <v>0</v>
      </c>
      <c r="AD179" s="63">
        <v>0</v>
      </c>
      <c r="AE179" s="63">
        <v>0</v>
      </c>
      <c r="AF179" s="63">
        <v>0</v>
      </c>
      <c r="AG179" s="63">
        <v>0</v>
      </c>
      <c r="AH179" s="43">
        <v>0</v>
      </c>
    </row>
    <row r="180" spans="1:34">
      <c r="A180" s="52">
        <v>0</v>
      </c>
      <c r="D180" s="62">
        <v>2021</v>
      </c>
      <c r="E180" s="62">
        <v>2</v>
      </c>
      <c r="F180" s="62">
        <v>2021</v>
      </c>
      <c r="G180" s="62">
        <v>2021</v>
      </c>
      <c r="H180" s="63">
        <v>0</v>
      </c>
      <c r="I180" s="63">
        <v>0</v>
      </c>
      <c r="J180" s="63">
        <v>0</v>
      </c>
      <c r="K180" s="63">
        <v>0</v>
      </c>
      <c r="L180" s="63">
        <v>0</v>
      </c>
      <c r="M180" s="63">
        <v>0</v>
      </c>
      <c r="N180" s="63">
        <v>0</v>
      </c>
      <c r="O180" s="63">
        <v>0</v>
      </c>
      <c r="P180" s="63">
        <v>0</v>
      </c>
      <c r="Q180" s="63">
        <v>0</v>
      </c>
      <c r="R180" s="63">
        <v>0</v>
      </c>
      <c r="S180" s="63">
        <v>0</v>
      </c>
      <c r="T180" s="63">
        <v>0</v>
      </c>
      <c r="U180" s="63">
        <v>0</v>
      </c>
      <c r="V180" s="63">
        <v>0</v>
      </c>
      <c r="W180" s="63">
        <v>0</v>
      </c>
      <c r="X180" s="63">
        <v>0</v>
      </c>
      <c r="Y180" s="63">
        <v>0</v>
      </c>
      <c r="Z180" s="63">
        <v>0</v>
      </c>
      <c r="AA180" s="63">
        <v>0</v>
      </c>
      <c r="AB180" s="63">
        <v>0</v>
      </c>
      <c r="AC180" s="63">
        <v>0</v>
      </c>
      <c r="AD180" s="63">
        <v>0</v>
      </c>
      <c r="AE180" s="63">
        <v>0</v>
      </c>
      <c r="AF180" s="63">
        <v>0</v>
      </c>
      <c r="AG180" s="63">
        <v>0</v>
      </c>
      <c r="AH180" s="43">
        <v>0</v>
      </c>
    </row>
    <row r="181" spans="1:34">
      <c r="A181" s="52">
        <v>0</v>
      </c>
      <c r="D181" s="62">
        <v>2021</v>
      </c>
      <c r="E181" s="62">
        <v>3</v>
      </c>
      <c r="F181" s="62">
        <v>2021</v>
      </c>
      <c r="G181" s="62">
        <v>2021</v>
      </c>
      <c r="H181" s="63">
        <v>0</v>
      </c>
      <c r="I181" s="63">
        <v>0</v>
      </c>
      <c r="J181" s="63">
        <v>0</v>
      </c>
      <c r="K181" s="63">
        <v>0</v>
      </c>
      <c r="L181" s="63">
        <v>0</v>
      </c>
      <c r="M181" s="63">
        <v>0</v>
      </c>
      <c r="N181" s="63">
        <v>0</v>
      </c>
      <c r="O181" s="63">
        <v>0</v>
      </c>
      <c r="P181" s="63">
        <v>0</v>
      </c>
      <c r="Q181" s="63">
        <v>0</v>
      </c>
      <c r="R181" s="63">
        <v>0</v>
      </c>
      <c r="S181" s="63">
        <v>0</v>
      </c>
      <c r="T181" s="63">
        <v>0</v>
      </c>
      <c r="U181" s="63">
        <v>0</v>
      </c>
      <c r="V181" s="63">
        <v>0</v>
      </c>
      <c r="W181" s="63">
        <v>0</v>
      </c>
      <c r="X181" s="63">
        <v>0</v>
      </c>
      <c r="Y181" s="63">
        <v>0</v>
      </c>
      <c r="Z181" s="63">
        <v>0</v>
      </c>
      <c r="AA181" s="63">
        <v>0</v>
      </c>
      <c r="AB181" s="63">
        <v>0</v>
      </c>
      <c r="AC181" s="63">
        <v>0</v>
      </c>
      <c r="AD181" s="63">
        <v>0</v>
      </c>
      <c r="AE181" s="63">
        <v>0</v>
      </c>
      <c r="AF181" s="63">
        <v>0</v>
      </c>
      <c r="AG181" s="63">
        <v>0</v>
      </c>
      <c r="AH181" s="43">
        <v>0</v>
      </c>
    </row>
    <row r="182" spans="1:34">
      <c r="A182" s="52">
        <v>0</v>
      </c>
      <c r="D182" s="62">
        <v>2021</v>
      </c>
      <c r="E182" s="62">
        <v>4</v>
      </c>
      <c r="F182" s="62">
        <v>2021</v>
      </c>
      <c r="G182" s="62">
        <v>2021</v>
      </c>
      <c r="H182" s="63">
        <v>0</v>
      </c>
      <c r="I182" s="63">
        <v>0</v>
      </c>
      <c r="J182" s="63">
        <v>0</v>
      </c>
      <c r="K182" s="63">
        <v>0</v>
      </c>
      <c r="L182" s="63">
        <v>0</v>
      </c>
      <c r="M182" s="63">
        <v>0</v>
      </c>
      <c r="N182" s="63">
        <v>0</v>
      </c>
      <c r="O182" s="63">
        <v>0</v>
      </c>
      <c r="P182" s="63">
        <v>0</v>
      </c>
      <c r="Q182" s="63">
        <v>0</v>
      </c>
      <c r="R182" s="63">
        <v>0</v>
      </c>
      <c r="S182" s="63">
        <v>0</v>
      </c>
      <c r="T182" s="63">
        <v>0</v>
      </c>
      <c r="U182" s="63">
        <v>0</v>
      </c>
      <c r="V182" s="63">
        <v>0</v>
      </c>
      <c r="W182" s="63">
        <v>0</v>
      </c>
      <c r="X182" s="63">
        <v>0</v>
      </c>
      <c r="Y182" s="63">
        <v>0</v>
      </c>
      <c r="Z182" s="63">
        <v>0</v>
      </c>
      <c r="AA182" s="63">
        <v>0</v>
      </c>
      <c r="AB182" s="63">
        <v>0</v>
      </c>
      <c r="AC182" s="63">
        <v>0</v>
      </c>
      <c r="AD182" s="63">
        <v>0</v>
      </c>
      <c r="AE182" s="63">
        <v>0</v>
      </c>
      <c r="AF182" s="63">
        <v>0</v>
      </c>
      <c r="AG182" s="63">
        <v>0</v>
      </c>
      <c r="AH182" s="43">
        <v>0</v>
      </c>
    </row>
    <row r="183" spans="1:34">
      <c r="A183" s="52">
        <v>0</v>
      </c>
      <c r="D183" s="62">
        <v>2021</v>
      </c>
      <c r="E183" s="62">
        <v>5</v>
      </c>
      <c r="F183" s="62">
        <v>2022</v>
      </c>
      <c r="G183" s="62">
        <v>2022</v>
      </c>
      <c r="H183" s="63">
        <v>0</v>
      </c>
      <c r="I183" s="63">
        <v>0</v>
      </c>
      <c r="J183" s="63">
        <v>0</v>
      </c>
      <c r="K183" s="63">
        <v>0</v>
      </c>
      <c r="L183" s="63">
        <v>0</v>
      </c>
      <c r="M183" s="63">
        <v>0</v>
      </c>
      <c r="N183" s="63">
        <v>0</v>
      </c>
      <c r="O183" s="63">
        <v>0</v>
      </c>
      <c r="P183" s="63">
        <v>0</v>
      </c>
      <c r="Q183" s="63">
        <v>0</v>
      </c>
      <c r="R183" s="63">
        <v>0</v>
      </c>
      <c r="S183" s="63">
        <v>0</v>
      </c>
      <c r="T183" s="63">
        <v>0</v>
      </c>
      <c r="U183" s="63">
        <v>0</v>
      </c>
      <c r="V183" s="63">
        <v>0</v>
      </c>
      <c r="W183" s="63">
        <v>0</v>
      </c>
      <c r="X183" s="63">
        <v>0</v>
      </c>
      <c r="Y183" s="63">
        <v>0</v>
      </c>
      <c r="Z183" s="63">
        <v>0</v>
      </c>
      <c r="AA183" s="63">
        <v>0</v>
      </c>
      <c r="AB183" s="63">
        <v>0</v>
      </c>
      <c r="AC183" s="63">
        <v>0</v>
      </c>
      <c r="AD183" s="63">
        <v>0</v>
      </c>
      <c r="AE183" s="63">
        <v>0</v>
      </c>
      <c r="AF183" s="63">
        <v>0</v>
      </c>
      <c r="AG183" s="63">
        <v>0</v>
      </c>
      <c r="AH183" s="43">
        <v>0</v>
      </c>
    </row>
    <row r="184" spans="1:34">
      <c r="A184" s="52">
        <v>0</v>
      </c>
      <c r="D184" s="62">
        <v>2021</v>
      </c>
      <c r="E184" s="62">
        <v>6</v>
      </c>
      <c r="F184" s="62">
        <v>2022</v>
      </c>
      <c r="G184" s="62">
        <v>2022</v>
      </c>
      <c r="H184" s="63">
        <v>0</v>
      </c>
      <c r="I184" s="63">
        <v>0</v>
      </c>
      <c r="J184" s="63">
        <v>0</v>
      </c>
      <c r="K184" s="63">
        <v>0</v>
      </c>
      <c r="L184" s="63">
        <v>0</v>
      </c>
      <c r="M184" s="63">
        <v>0</v>
      </c>
      <c r="N184" s="63">
        <v>0</v>
      </c>
      <c r="O184" s="63">
        <v>0</v>
      </c>
      <c r="P184" s="63">
        <v>0</v>
      </c>
      <c r="Q184" s="63">
        <v>0</v>
      </c>
      <c r="R184" s="63">
        <v>0</v>
      </c>
      <c r="S184" s="63">
        <v>0</v>
      </c>
      <c r="T184" s="63">
        <v>0</v>
      </c>
      <c r="U184" s="63">
        <v>0</v>
      </c>
      <c r="V184" s="63">
        <v>0</v>
      </c>
      <c r="W184" s="63">
        <v>0</v>
      </c>
      <c r="X184" s="63">
        <v>0</v>
      </c>
      <c r="Y184" s="63">
        <v>0</v>
      </c>
      <c r="Z184" s="63">
        <v>0</v>
      </c>
      <c r="AA184" s="63">
        <v>0</v>
      </c>
      <c r="AB184" s="63">
        <v>0</v>
      </c>
      <c r="AC184" s="63">
        <v>0</v>
      </c>
      <c r="AD184" s="63">
        <v>0</v>
      </c>
      <c r="AE184" s="63">
        <v>0</v>
      </c>
      <c r="AF184" s="63">
        <v>0</v>
      </c>
      <c r="AG184" s="63">
        <v>0</v>
      </c>
      <c r="AH184" s="43">
        <v>0</v>
      </c>
    </row>
    <row r="185" spans="1:34">
      <c r="A185" s="52">
        <v>0</v>
      </c>
      <c r="D185" s="62">
        <v>2021</v>
      </c>
      <c r="E185" s="62">
        <v>7</v>
      </c>
      <c r="F185" s="62">
        <v>2022</v>
      </c>
      <c r="G185" s="62">
        <v>2022</v>
      </c>
      <c r="H185" s="63">
        <v>0</v>
      </c>
      <c r="I185" s="63">
        <v>0</v>
      </c>
      <c r="J185" s="63">
        <v>0</v>
      </c>
      <c r="K185" s="63">
        <v>0</v>
      </c>
      <c r="L185" s="63">
        <v>0</v>
      </c>
      <c r="M185" s="63">
        <v>0</v>
      </c>
      <c r="N185" s="63">
        <v>0</v>
      </c>
      <c r="O185" s="63">
        <v>0</v>
      </c>
      <c r="P185" s="63">
        <v>0</v>
      </c>
      <c r="Q185" s="63">
        <v>0</v>
      </c>
      <c r="R185" s="63">
        <v>0</v>
      </c>
      <c r="S185" s="63">
        <v>0</v>
      </c>
      <c r="T185" s="63">
        <v>0</v>
      </c>
      <c r="U185" s="63">
        <v>0</v>
      </c>
      <c r="V185" s="63">
        <v>0</v>
      </c>
      <c r="W185" s="63">
        <v>0</v>
      </c>
      <c r="X185" s="63">
        <v>0</v>
      </c>
      <c r="Y185" s="63">
        <v>0</v>
      </c>
      <c r="Z185" s="63">
        <v>0</v>
      </c>
      <c r="AA185" s="63">
        <v>0</v>
      </c>
      <c r="AB185" s="63">
        <v>0</v>
      </c>
      <c r="AC185" s="63">
        <v>0</v>
      </c>
      <c r="AD185" s="63">
        <v>0</v>
      </c>
      <c r="AE185" s="63">
        <v>0</v>
      </c>
      <c r="AF185" s="63">
        <v>0</v>
      </c>
      <c r="AG185" s="63">
        <v>0</v>
      </c>
      <c r="AH185" s="43">
        <v>0</v>
      </c>
    </row>
    <row r="186" spans="1:34">
      <c r="A186" s="52">
        <v>0</v>
      </c>
      <c r="D186" s="62">
        <v>2021</v>
      </c>
      <c r="E186" s="62">
        <v>8</v>
      </c>
      <c r="F186" s="62">
        <v>2022</v>
      </c>
      <c r="G186" s="62">
        <v>2022</v>
      </c>
      <c r="H186" s="63">
        <v>0</v>
      </c>
      <c r="I186" s="63">
        <v>0</v>
      </c>
      <c r="J186" s="63">
        <v>0</v>
      </c>
      <c r="K186" s="63">
        <v>0</v>
      </c>
      <c r="L186" s="63">
        <v>0</v>
      </c>
      <c r="M186" s="63">
        <v>0</v>
      </c>
      <c r="N186" s="63">
        <v>0</v>
      </c>
      <c r="O186" s="63">
        <v>0</v>
      </c>
      <c r="P186" s="63">
        <v>0</v>
      </c>
      <c r="Q186" s="63">
        <v>0</v>
      </c>
      <c r="R186" s="63">
        <v>0</v>
      </c>
      <c r="S186" s="63">
        <v>0</v>
      </c>
      <c r="T186" s="63">
        <v>0</v>
      </c>
      <c r="U186" s="63">
        <v>0</v>
      </c>
      <c r="V186" s="63">
        <v>0</v>
      </c>
      <c r="W186" s="63">
        <v>0</v>
      </c>
      <c r="X186" s="63">
        <v>0</v>
      </c>
      <c r="Y186" s="63">
        <v>0</v>
      </c>
      <c r="Z186" s="63">
        <v>0</v>
      </c>
      <c r="AA186" s="63">
        <v>0</v>
      </c>
      <c r="AB186" s="63">
        <v>0</v>
      </c>
      <c r="AC186" s="63">
        <v>0</v>
      </c>
      <c r="AD186" s="63">
        <v>0</v>
      </c>
      <c r="AE186" s="63">
        <v>0</v>
      </c>
      <c r="AF186" s="63">
        <v>0</v>
      </c>
      <c r="AG186" s="63">
        <v>0</v>
      </c>
      <c r="AH186" s="43">
        <v>0</v>
      </c>
    </row>
    <row r="187" spans="1:34">
      <c r="A187" s="52">
        <v>0</v>
      </c>
      <c r="D187" s="62">
        <v>2021</v>
      </c>
      <c r="E187" s="62">
        <v>9</v>
      </c>
      <c r="F187" s="62">
        <v>2022</v>
      </c>
      <c r="G187" s="62">
        <v>2022</v>
      </c>
      <c r="H187" s="63">
        <v>0</v>
      </c>
      <c r="I187" s="63">
        <v>0</v>
      </c>
      <c r="J187" s="63">
        <v>0</v>
      </c>
      <c r="K187" s="63">
        <v>0</v>
      </c>
      <c r="L187" s="63">
        <v>0</v>
      </c>
      <c r="M187" s="63">
        <v>0</v>
      </c>
      <c r="N187" s="63">
        <v>0</v>
      </c>
      <c r="O187" s="63">
        <v>0</v>
      </c>
      <c r="P187" s="63">
        <v>0</v>
      </c>
      <c r="Q187" s="63">
        <v>0</v>
      </c>
      <c r="R187" s="63">
        <v>0</v>
      </c>
      <c r="S187" s="63">
        <v>0</v>
      </c>
      <c r="T187" s="63">
        <v>0</v>
      </c>
      <c r="U187" s="63">
        <v>0</v>
      </c>
      <c r="V187" s="63">
        <v>0</v>
      </c>
      <c r="W187" s="63">
        <v>0</v>
      </c>
      <c r="X187" s="63">
        <v>0</v>
      </c>
      <c r="Y187" s="63">
        <v>0</v>
      </c>
      <c r="Z187" s="63">
        <v>0</v>
      </c>
      <c r="AA187" s="63">
        <v>0</v>
      </c>
      <c r="AB187" s="63">
        <v>0</v>
      </c>
      <c r="AC187" s="63">
        <v>0</v>
      </c>
      <c r="AD187" s="63">
        <v>0</v>
      </c>
      <c r="AE187" s="63">
        <v>0</v>
      </c>
      <c r="AF187" s="63">
        <v>0</v>
      </c>
      <c r="AG187" s="63">
        <v>0</v>
      </c>
      <c r="AH187" s="43">
        <v>0</v>
      </c>
    </row>
    <row r="188" spans="1:34">
      <c r="A188" s="52">
        <v>0</v>
      </c>
      <c r="D188" s="62">
        <v>2021</v>
      </c>
      <c r="E188" s="62">
        <v>10</v>
      </c>
      <c r="F188" s="62">
        <v>2022</v>
      </c>
      <c r="G188" s="62">
        <v>2022</v>
      </c>
      <c r="H188" s="63">
        <v>0</v>
      </c>
      <c r="I188" s="63">
        <v>0</v>
      </c>
      <c r="J188" s="63">
        <v>0</v>
      </c>
      <c r="K188" s="63">
        <v>0</v>
      </c>
      <c r="L188" s="63">
        <v>0</v>
      </c>
      <c r="M188" s="63">
        <v>0</v>
      </c>
      <c r="N188" s="63">
        <v>0</v>
      </c>
      <c r="O188" s="63">
        <v>0</v>
      </c>
      <c r="P188" s="63">
        <v>0</v>
      </c>
      <c r="Q188" s="63">
        <v>0</v>
      </c>
      <c r="R188" s="63">
        <v>0</v>
      </c>
      <c r="S188" s="63">
        <v>0</v>
      </c>
      <c r="T188" s="63">
        <v>0</v>
      </c>
      <c r="U188" s="63">
        <v>0</v>
      </c>
      <c r="V188" s="63">
        <v>0</v>
      </c>
      <c r="W188" s="63">
        <v>0</v>
      </c>
      <c r="X188" s="63">
        <v>0</v>
      </c>
      <c r="Y188" s="63">
        <v>0</v>
      </c>
      <c r="Z188" s="63">
        <v>0</v>
      </c>
      <c r="AA188" s="63">
        <v>0</v>
      </c>
      <c r="AB188" s="63">
        <v>0</v>
      </c>
      <c r="AC188" s="63">
        <v>0</v>
      </c>
      <c r="AD188" s="63">
        <v>0</v>
      </c>
      <c r="AE188" s="63">
        <v>0</v>
      </c>
      <c r="AF188" s="63">
        <v>0</v>
      </c>
      <c r="AG188" s="63">
        <v>0</v>
      </c>
      <c r="AH188" s="43">
        <v>0</v>
      </c>
    </row>
    <row r="189" spans="1:34">
      <c r="A189" s="52">
        <v>0</v>
      </c>
      <c r="D189" s="62">
        <v>2021</v>
      </c>
      <c r="E189" s="62">
        <v>11</v>
      </c>
      <c r="F189" s="62">
        <v>2022</v>
      </c>
      <c r="G189" s="62">
        <v>2022</v>
      </c>
      <c r="H189" s="63">
        <v>0</v>
      </c>
      <c r="I189" s="63">
        <v>0</v>
      </c>
      <c r="J189" s="63">
        <v>0</v>
      </c>
      <c r="K189" s="63">
        <v>0</v>
      </c>
      <c r="L189" s="63">
        <v>0</v>
      </c>
      <c r="M189" s="63">
        <v>0</v>
      </c>
      <c r="N189" s="63">
        <v>0</v>
      </c>
      <c r="O189" s="63">
        <v>0</v>
      </c>
      <c r="P189" s="63">
        <v>0</v>
      </c>
      <c r="Q189" s="63">
        <v>0</v>
      </c>
      <c r="R189" s="63">
        <v>0</v>
      </c>
      <c r="S189" s="63">
        <v>0</v>
      </c>
      <c r="T189" s="63">
        <v>0</v>
      </c>
      <c r="U189" s="63">
        <v>0</v>
      </c>
      <c r="V189" s="63">
        <v>0</v>
      </c>
      <c r="W189" s="63">
        <v>0</v>
      </c>
      <c r="X189" s="63">
        <v>0</v>
      </c>
      <c r="Y189" s="63">
        <v>0</v>
      </c>
      <c r="Z189" s="63">
        <v>0</v>
      </c>
      <c r="AA189" s="63">
        <v>0</v>
      </c>
      <c r="AB189" s="63">
        <v>0</v>
      </c>
      <c r="AC189" s="63">
        <v>0</v>
      </c>
      <c r="AD189" s="63">
        <v>0</v>
      </c>
      <c r="AE189" s="63">
        <v>0</v>
      </c>
      <c r="AF189" s="63">
        <v>0</v>
      </c>
      <c r="AG189" s="63">
        <v>0</v>
      </c>
      <c r="AH189" s="43">
        <v>0</v>
      </c>
    </row>
    <row r="190" spans="1:34">
      <c r="A190" s="52">
        <v>0</v>
      </c>
      <c r="D190" s="62">
        <v>2021</v>
      </c>
      <c r="E190" s="62">
        <v>12</v>
      </c>
      <c r="F190" s="62">
        <v>2022</v>
      </c>
      <c r="G190" s="62">
        <v>2022</v>
      </c>
      <c r="H190" s="63">
        <v>0</v>
      </c>
      <c r="I190" s="63">
        <v>0</v>
      </c>
      <c r="J190" s="63">
        <v>0</v>
      </c>
      <c r="K190" s="63">
        <v>0</v>
      </c>
      <c r="L190" s="63">
        <v>0</v>
      </c>
      <c r="M190" s="63">
        <v>0</v>
      </c>
      <c r="N190" s="63">
        <v>0</v>
      </c>
      <c r="O190" s="63">
        <v>0</v>
      </c>
      <c r="P190" s="63">
        <v>0</v>
      </c>
      <c r="Q190" s="63">
        <v>0</v>
      </c>
      <c r="R190" s="63">
        <v>0</v>
      </c>
      <c r="S190" s="63">
        <v>0</v>
      </c>
      <c r="T190" s="63">
        <v>0</v>
      </c>
      <c r="U190" s="63">
        <v>0</v>
      </c>
      <c r="V190" s="63">
        <v>0</v>
      </c>
      <c r="W190" s="63">
        <v>0</v>
      </c>
      <c r="X190" s="63">
        <v>0</v>
      </c>
      <c r="Y190" s="63">
        <v>0</v>
      </c>
      <c r="Z190" s="63">
        <v>0</v>
      </c>
      <c r="AA190" s="63">
        <v>0</v>
      </c>
      <c r="AB190" s="63">
        <v>0</v>
      </c>
      <c r="AC190" s="63">
        <v>0</v>
      </c>
      <c r="AD190" s="63">
        <v>0</v>
      </c>
      <c r="AE190" s="63">
        <v>0</v>
      </c>
      <c r="AF190" s="63">
        <v>0</v>
      </c>
      <c r="AG190" s="63">
        <v>0</v>
      </c>
      <c r="AH190" s="43">
        <v>0</v>
      </c>
    </row>
    <row r="191" spans="1:34">
      <c r="A191" s="52">
        <v>0</v>
      </c>
      <c r="D191" s="62">
        <v>2022</v>
      </c>
      <c r="E191" s="62">
        <v>1</v>
      </c>
      <c r="F191" s="62">
        <v>2022</v>
      </c>
      <c r="G191" s="62">
        <v>2022</v>
      </c>
      <c r="H191" s="63">
        <v>0</v>
      </c>
      <c r="I191" s="63">
        <v>0</v>
      </c>
      <c r="J191" s="63">
        <v>0</v>
      </c>
      <c r="K191" s="63">
        <v>0</v>
      </c>
      <c r="L191" s="63">
        <v>0</v>
      </c>
      <c r="M191" s="63">
        <v>0</v>
      </c>
      <c r="N191" s="63">
        <v>0</v>
      </c>
      <c r="O191" s="63">
        <v>0</v>
      </c>
      <c r="P191" s="63">
        <v>0</v>
      </c>
      <c r="Q191" s="63">
        <v>0</v>
      </c>
      <c r="R191" s="63">
        <v>0</v>
      </c>
      <c r="S191" s="63">
        <v>0</v>
      </c>
      <c r="T191" s="63">
        <v>0</v>
      </c>
      <c r="U191" s="63">
        <v>0</v>
      </c>
      <c r="V191" s="63">
        <v>0</v>
      </c>
      <c r="W191" s="63">
        <v>0</v>
      </c>
      <c r="X191" s="63">
        <v>0</v>
      </c>
      <c r="Y191" s="63">
        <v>0</v>
      </c>
      <c r="Z191" s="63">
        <v>0</v>
      </c>
      <c r="AA191" s="63">
        <v>0</v>
      </c>
      <c r="AB191" s="63">
        <v>0</v>
      </c>
      <c r="AC191" s="63">
        <v>0</v>
      </c>
      <c r="AD191" s="63">
        <v>0</v>
      </c>
      <c r="AE191" s="63">
        <v>0</v>
      </c>
      <c r="AF191" s="63">
        <v>0</v>
      </c>
      <c r="AG191" s="63">
        <v>0</v>
      </c>
      <c r="AH191" s="43">
        <v>0</v>
      </c>
    </row>
    <row r="192" spans="1:34">
      <c r="A192" s="52">
        <v>0</v>
      </c>
      <c r="D192" s="62">
        <v>2022</v>
      </c>
      <c r="E192" s="62">
        <v>2</v>
      </c>
      <c r="F192" s="62">
        <v>2022</v>
      </c>
      <c r="G192" s="62">
        <v>2022</v>
      </c>
      <c r="H192" s="63">
        <v>0</v>
      </c>
      <c r="I192" s="63">
        <v>0</v>
      </c>
      <c r="J192" s="63">
        <v>0</v>
      </c>
      <c r="K192" s="63">
        <v>0</v>
      </c>
      <c r="L192" s="63">
        <v>0</v>
      </c>
      <c r="M192" s="63">
        <v>0</v>
      </c>
      <c r="N192" s="63">
        <v>0</v>
      </c>
      <c r="O192" s="63">
        <v>0</v>
      </c>
      <c r="P192" s="63">
        <v>0</v>
      </c>
      <c r="Q192" s="63">
        <v>0</v>
      </c>
      <c r="R192" s="63">
        <v>0</v>
      </c>
      <c r="S192" s="63">
        <v>0</v>
      </c>
      <c r="T192" s="63">
        <v>0</v>
      </c>
      <c r="U192" s="63">
        <v>0</v>
      </c>
      <c r="V192" s="63">
        <v>0</v>
      </c>
      <c r="W192" s="63">
        <v>0</v>
      </c>
      <c r="X192" s="63">
        <v>0</v>
      </c>
      <c r="Y192" s="63">
        <v>0</v>
      </c>
      <c r="Z192" s="63">
        <v>0</v>
      </c>
      <c r="AA192" s="63">
        <v>0</v>
      </c>
      <c r="AB192" s="63">
        <v>0</v>
      </c>
      <c r="AC192" s="63">
        <v>0</v>
      </c>
      <c r="AD192" s="63">
        <v>0</v>
      </c>
      <c r="AE192" s="63">
        <v>0</v>
      </c>
      <c r="AF192" s="63">
        <v>0</v>
      </c>
      <c r="AG192" s="63">
        <v>0</v>
      </c>
      <c r="AH192" s="43">
        <v>0</v>
      </c>
    </row>
    <row r="193" spans="1:34">
      <c r="A193" s="52">
        <v>0</v>
      </c>
      <c r="D193" s="62">
        <v>2022</v>
      </c>
      <c r="E193" s="62">
        <v>3</v>
      </c>
      <c r="F193" s="62">
        <v>2022</v>
      </c>
      <c r="G193" s="62">
        <v>2022</v>
      </c>
      <c r="H193" s="63">
        <v>0</v>
      </c>
      <c r="I193" s="63">
        <v>0</v>
      </c>
      <c r="J193" s="63">
        <v>0</v>
      </c>
      <c r="K193" s="63">
        <v>0</v>
      </c>
      <c r="L193" s="63">
        <v>0</v>
      </c>
      <c r="M193" s="63">
        <v>0</v>
      </c>
      <c r="N193" s="63">
        <v>0</v>
      </c>
      <c r="O193" s="63">
        <v>0</v>
      </c>
      <c r="P193" s="63">
        <v>0</v>
      </c>
      <c r="Q193" s="63">
        <v>0</v>
      </c>
      <c r="R193" s="63">
        <v>0</v>
      </c>
      <c r="S193" s="63">
        <v>0</v>
      </c>
      <c r="T193" s="63">
        <v>0</v>
      </c>
      <c r="U193" s="63">
        <v>0</v>
      </c>
      <c r="V193" s="63">
        <v>0</v>
      </c>
      <c r="W193" s="63">
        <v>0</v>
      </c>
      <c r="X193" s="63">
        <v>0</v>
      </c>
      <c r="Y193" s="63">
        <v>0</v>
      </c>
      <c r="Z193" s="63">
        <v>0</v>
      </c>
      <c r="AA193" s="63">
        <v>0</v>
      </c>
      <c r="AB193" s="63">
        <v>0</v>
      </c>
      <c r="AC193" s="63">
        <v>0</v>
      </c>
      <c r="AD193" s="63">
        <v>0</v>
      </c>
      <c r="AE193" s="63">
        <v>0</v>
      </c>
      <c r="AF193" s="63">
        <v>0</v>
      </c>
      <c r="AG193" s="63">
        <v>0</v>
      </c>
      <c r="AH193" s="43">
        <v>0</v>
      </c>
    </row>
    <row r="194" spans="1:34">
      <c r="A194" s="52">
        <v>0</v>
      </c>
      <c r="D194" s="62">
        <v>2022</v>
      </c>
      <c r="E194" s="62">
        <v>4</v>
      </c>
      <c r="F194" s="62">
        <v>2022</v>
      </c>
      <c r="G194" s="62">
        <v>2022</v>
      </c>
      <c r="H194" s="63">
        <v>0</v>
      </c>
      <c r="I194" s="63">
        <v>0</v>
      </c>
      <c r="J194" s="63">
        <v>0</v>
      </c>
      <c r="K194" s="63">
        <v>0</v>
      </c>
      <c r="L194" s="63">
        <v>0</v>
      </c>
      <c r="M194" s="63">
        <v>0</v>
      </c>
      <c r="N194" s="63">
        <v>0</v>
      </c>
      <c r="O194" s="63">
        <v>0</v>
      </c>
      <c r="P194" s="63">
        <v>0</v>
      </c>
      <c r="Q194" s="63">
        <v>0</v>
      </c>
      <c r="R194" s="63">
        <v>0</v>
      </c>
      <c r="S194" s="63">
        <v>0</v>
      </c>
      <c r="T194" s="63">
        <v>0</v>
      </c>
      <c r="U194" s="63">
        <v>0</v>
      </c>
      <c r="V194" s="63">
        <v>0</v>
      </c>
      <c r="W194" s="63">
        <v>0</v>
      </c>
      <c r="X194" s="63">
        <v>0</v>
      </c>
      <c r="Y194" s="63">
        <v>0</v>
      </c>
      <c r="Z194" s="63">
        <v>0</v>
      </c>
      <c r="AA194" s="63">
        <v>0</v>
      </c>
      <c r="AB194" s="63">
        <v>0</v>
      </c>
      <c r="AC194" s="63">
        <v>0</v>
      </c>
      <c r="AD194" s="63">
        <v>0</v>
      </c>
      <c r="AE194" s="63">
        <v>0</v>
      </c>
      <c r="AF194" s="63">
        <v>0</v>
      </c>
      <c r="AG194" s="63">
        <v>0</v>
      </c>
      <c r="AH194" s="43">
        <v>0</v>
      </c>
    </row>
    <row r="195" spans="1:34">
      <c r="A195" s="52">
        <v>0</v>
      </c>
      <c r="D195" s="62">
        <v>2022</v>
      </c>
      <c r="E195" s="62">
        <v>5</v>
      </c>
      <c r="F195" s="62">
        <v>2023</v>
      </c>
      <c r="G195" s="62">
        <v>2023</v>
      </c>
      <c r="H195" s="63">
        <v>0</v>
      </c>
      <c r="I195" s="63">
        <v>0</v>
      </c>
      <c r="J195" s="63">
        <v>0</v>
      </c>
      <c r="K195" s="63">
        <v>0</v>
      </c>
      <c r="L195" s="63">
        <v>0</v>
      </c>
      <c r="M195" s="63">
        <v>0</v>
      </c>
      <c r="N195" s="63">
        <v>0</v>
      </c>
      <c r="O195" s="63">
        <v>0</v>
      </c>
      <c r="P195" s="63">
        <v>0</v>
      </c>
      <c r="Q195" s="63">
        <v>0</v>
      </c>
      <c r="R195" s="63">
        <v>0</v>
      </c>
      <c r="S195" s="63">
        <v>0</v>
      </c>
      <c r="T195" s="63">
        <v>0</v>
      </c>
      <c r="U195" s="63">
        <v>0</v>
      </c>
      <c r="V195" s="63">
        <v>0</v>
      </c>
      <c r="W195" s="63">
        <v>0</v>
      </c>
      <c r="X195" s="63">
        <v>0</v>
      </c>
      <c r="Y195" s="63">
        <v>0</v>
      </c>
      <c r="Z195" s="63">
        <v>0</v>
      </c>
      <c r="AA195" s="63">
        <v>0</v>
      </c>
      <c r="AB195" s="63">
        <v>0</v>
      </c>
      <c r="AC195" s="63">
        <v>0</v>
      </c>
      <c r="AD195" s="63">
        <v>0</v>
      </c>
      <c r="AE195" s="63">
        <v>0</v>
      </c>
      <c r="AF195" s="63">
        <v>0</v>
      </c>
      <c r="AG195" s="63">
        <v>0</v>
      </c>
      <c r="AH195" s="43">
        <v>0</v>
      </c>
    </row>
    <row r="196" spans="1:34">
      <c r="A196" s="52">
        <v>0</v>
      </c>
      <c r="D196" s="62">
        <v>2022</v>
      </c>
      <c r="E196" s="62">
        <v>6</v>
      </c>
      <c r="F196" s="62">
        <v>2023</v>
      </c>
      <c r="G196" s="62">
        <v>2023</v>
      </c>
      <c r="H196" s="63">
        <v>0</v>
      </c>
      <c r="I196" s="63">
        <v>0</v>
      </c>
      <c r="J196" s="63">
        <v>0</v>
      </c>
      <c r="K196" s="63">
        <v>0</v>
      </c>
      <c r="L196" s="63">
        <v>0</v>
      </c>
      <c r="M196" s="63">
        <v>0</v>
      </c>
      <c r="N196" s="63">
        <v>0</v>
      </c>
      <c r="O196" s="63">
        <v>0</v>
      </c>
      <c r="P196" s="63">
        <v>0</v>
      </c>
      <c r="Q196" s="63">
        <v>0</v>
      </c>
      <c r="R196" s="63">
        <v>0</v>
      </c>
      <c r="S196" s="63">
        <v>0</v>
      </c>
      <c r="T196" s="63">
        <v>0</v>
      </c>
      <c r="U196" s="63">
        <v>0</v>
      </c>
      <c r="V196" s="63">
        <v>0</v>
      </c>
      <c r="W196" s="63">
        <v>0</v>
      </c>
      <c r="X196" s="63">
        <v>0</v>
      </c>
      <c r="Y196" s="63">
        <v>0</v>
      </c>
      <c r="Z196" s="63">
        <v>0</v>
      </c>
      <c r="AA196" s="63">
        <v>0</v>
      </c>
      <c r="AB196" s="63">
        <v>0</v>
      </c>
      <c r="AC196" s="63">
        <v>0</v>
      </c>
      <c r="AD196" s="63">
        <v>0</v>
      </c>
      <c r="AE196" s="63">
        <v>0</v>
      </c>
      <c r="AF196" s="63">
        <v>0</v>
      </c>
      <c r="AG196" s="63">
        <v>0</v>
      </c>
      <c r="AH196" s="43">
        <v>0</v>
      </c>
    </row>
    <row r="197" spans="1:34">
      <c r="A197" s="52">
        <v>0</v>
      </c>
      <c r="D197" s="62">
        <v>2022</v>
      </c>
      <c r="E197" s="62">
        <v>7</v>
      </c>
      <c r="F197" s="62">
        <v>2023</v>
      </c>
      <c r="G197" s="62">
        <v>2023</v>
      </c>
      <c r="H197" s="63">
        <v>0</v>
      </c>
      <c r="I197" s="63">
        <v>0</v>
      </c>
      <c r="J197" s="63">
        <v>0</v>
      </c>
      <c r="K197" s="63">
        <v>0</v>
      </c>
      <c r="L197" s="63">
        <v>0</v>
      </c>
      <c r="M197" s="63">
        <v>0</v>
      </c>
      <c r="N197" s="63">
        <v>0</v>
      </c>
      <c r="O197" s="63">
        <v>0</v>
      </c>
      <c r="P197" s="63">
        <v>0</v>
      </c>
      <c r="Q197" s="63">
        <v>0</v>
      </c>
      <c r="R197" s="63">
        <v>0</v>
      </c>
      <c r="S197" s="63">
        <v>0</v>
      </c>
      <c r="T197" s="63">
        <v>0</v>
      </c>
      <c r="U197" s="63">
        <v>0</v>
      </c>
      <c r="V197" s="63">
        <v>0</v>
      </c>
      <c r="W197" s="63">
        <v>0</v>
      </c>
      <c r="X197" s="63">
        <v>0</v>
      </c>
      <c r="Y197" s="63">
        <v>0</v>
      </c>
      <c r="Z197" s="63">
        <v>0</v>
      </c>
      <c r="AA197" s="63">
        <v>0</v>
      </c>
      <c r="AB197" s="63">
        <v>0</v>
      </c>
      <c r="AC197" s="63">
        <v>0</v>
      </c>
      <c r="AD197" s="63">
        <v>0</v>
      </c>
      <c r="AE197" s="63">
        <v>0</v>
      </c>
      <c r="AF197" s="63">
        <v>0</v>
      </c>
      <c r="AG197" s="63">
        <v>0</v>
      </c>
      <c r="AH197" s="43">
        <v>0</v>
      </c>
    </row>
    <row r="198" spans="1:34">
      <c r="A198" s="52">
        <v>0</v>
      </c>
      <c r="D198" s="62">
        <v>2022</v>
      </c>
      <c r="E198" s="62">
        <v>8</v>
      </c>
      <c r="F198" s="62">
        <v>2023</v>
      </c>
      <c r="G198" s="62">
        <v>2023</v>
      </c>
      <c r="H198" s="63">
        <v>0</v>
      </c>
      <c r="I198" s="63">
        <v>0</v>
      </c>
      <c r="J198" s="63">
        <v>0</v>
      </c>
      <c r="K198" s="63">
        <v>0</v>
      </c>
      <c r="L198" s="63">
        <v>0</v>
      </c>
      <c r="M198" s="63">
        <v>0</v>
      </c>
      <c r="N198" s="63">
        <v>0</v>
      </c>
      <c r="O198" s="63">
        <v>0</v>
      </c>
      <c r="P198" s="63">
        <v>0</v>
      </c>
      <c r="Q198" s="63">
        <v>0</v>
      </c>
      <c r="R198" s="63">
        <v>0</v>
      </c>
      <c r="S198" s="63">
        <v>0</v>
      </c>
      <c r="T198" s="63">
        <v>0</v>
      </c>
      <c r="U198" s="63">
        <v>0</v>
      </c>
      <c r="V198" s="63">
        <v>0</v>
      </c>
      <c r="W198" s="63">
        <v>0</v>
      </c>
      <c r="X198" s="63">
        <v>0</v>
      </c>
      <c r="Y198" s="63">
        <v>0</v>
      </c>
      <c r="Z198" s="63">
        <v>0</v>
      </c>
      <c r="AA198" s="63">
        <v>0</v>
      </c>
      <c r="AB198" s="63">
        <v>0</v>
      </c>
      <c r="AC198" s="63">
        <v>0</v>
      </c>
      <c r="AD198" s="63">
        <v>0</v>
      </c>
      <c r="AE198" s="63">
        <v>0</v>
      </c>
      <c r="AF198" s="63">
        <v>0</v>
      </c>
      <c r="AG198" s="63">
        <v>0</v>
      </c>
      <c r="AH198" s="43">
        <v>0</v>
      </c>
    </row>
    <row r="199" spans="1:34">
      <c r="A199" s="52">
        <v>0</v>
      </c>
      <c r="D199" s="62">
        <v>2022</v>
      </c>
      <c r="E199" s="62">
        <v>9</v>
      </c>
      <c r="F199" s="62">
        <v>2023</v>
      </c>
      <c r="G199" s="62">
        <v>2023</v>
      </c>
      <c r="H199" s="63">
        <v>0</v>
      </c>
      <c r="I199" s="63">
        <v>0</v>
      </c>
      <c r="J199" s="63">
        <v>0</v>
      </c>
      <c r="K199" s="63">
        <v>0</v>
      </c>
      <c r="L199" s="63">
        <v>0</v>
      </c>
      <c r="M199" s="63">
        <v>0</v>
      </c>
      <c r="N199" s="63">
        <v>0</v>
      </c>
      <c r="O199" s="63">
        <v>0</v>
      </c>
      <c r="P199" s="63">
        <v>0</v>
      </c>
      <c r="Q199" s="63">
        <v>0</v>
      </c>
      <c r="R199" s="63">
        <v>0</v>
      </c>
      <c r="S199" s="63">
        <v>0</v>
      </c>
      <c r="T199" s="63">
        <v>0</v>
      </c>
      <c r="U199" s="63">
        <v>0</v>
      </c>
      <c r="V199" s="63">
        <v>0</v>
      </c>
      <c r="W199" s="63">
        <v>0</v>
      </c>
      <c r="X199" s="63">
        <v>0</v>
      </c>
      <c r="Y199" s="63">
        <v>0</v>
      </c>
      <c r="Z199" s="63">
        <v>0</v>
      </c>
      <c r="AA199" s="63">
        <v>0</v>
      </c>
      <c r="AB199" s="63">
        <v>0</v>
      </c>
      <c r="AC199" s="63">
        <v>0</v>
      </c>
      <c r="AD199" s="63">
        <v>0</v>
      </c>
      <c r="AE199" s="63">
        <v>0</v>
      </c>
      <c r="AF199" s="63">
        <v>0</v>
      </c>
      <c r="AG199" s="63">
        <v>0</v>
      </c>
      <c r="AH199" s="43">
        <v>0</v>
      </c>
    </row>
    <row r="200" spans="1:34">
      <c r="A200" s="52">
        <v>0</v>
      </c>
      <c r="D200" s="62">
        <v>2022</v>
      </c>
      <c r="E200" s="62">
        <v>10</v>
      </c>
      <c r="F200" s="62">
        <v>2023</v>
      </c>
      <c r="G200" s="62">
        <v>2023</v>
      </c>
      <c r="H200" s="63">
        <v>0</v>
      </c>
      <c r="I200" s="63">
        <v>0</v>
      </c>
      <c r="J200" s="63">
        <v>0</v>
      </c>
      <c r="K200" s="63">
        <v>0</v>
      </c>
      <c r="L200" s="63">
        <v>0</v>
      </c>
      <c r="M200" s="63">
        <v>0</v>
      </c>
      <c r="N200" s="63">
        <v>0</v>
      </c>
      <c r="O200" s="63">
        <v>0</v>
      </c>
      <c r="P200" s="63">
        <v>0</v>
      </c>
      <c r="Q200" s="63">
        <v>0</v>
      </c>
      <c r="R200" s="63">
        <v>0</v>
      </c>
      <c r="S200" s="63">
        <v>0</v>
      </c>
      <c r="T200" s="63">
        <v>0</v>
      </c>
      <c r="U200" s="63">
        <v>0</v>
      </c>
      <c r="V200" s="63">
        <v>0</v>
      </c>
      <c r="W200" s="63">
        <v>0</v>
      </c>
      <c r="X200" s="63">
        <v>0</v>
      </c>
      <c r="Y200" s="63">
        <v>0</v>
      </c>
      <c r="Z200" s="63">
        <v>0</v>
      </c>
      <c r="AA200" s="63">
        <v>0</v>
      </c>
      <c r="AB200" s="63">
        <v>0</v>
      </c>
      <c r="AC200" s="63">
        <v>0</v>
      </c>
      <c r="AD200" s="63">
        <v>0</v>
      </c>
      <c r="AE200" s="63">
        <v>0</v>
      </c>
      <c r="AF200" s="63">
        <v>0</v>
      </c>
      <c r="AG200" s="63">
        <v>0</v>
      </c>
      <c r="AH200" s="43">
        <v>0</v>
      </c>
    </row>
    <row r="201" spans="1:34">
      <c r="A201" s="52">
        <v>0</v>
      </c>
      <c r="D201" s="62">
        <v>2022</v>
      </c>
      <c r="E201" s="62">
        <v>11</v>
      </c>
      <c r="F201" s="62">
        <v>2023</v>
      </c>
      <c r="G201" s="62">
        <v>2023</v>
      </c>
      <c r="H201" s="63">
        <v>0</v>
      </c>
      <c r="I201" s="63">
        <v>0</v>
      </c>
      <c r="J201" s="63">
        <v>0</v>
      </c>
      <c r="K201" s="63">
        <v>0</v>
      </c>
      <c r="L201" s="63">
        <v>0</v>
      </c>
      <c r="M201" s="63">
        <v>0</v>
      </c>
      <c r="N201" s="63">
        <v>0</v>
      </c>
      <c r="O201" s="63">
        <v>0</v>
      </c>
      <c r="P201" s="63">
        <v>0</v>
      </c>
      <c r="Q201" s="63">
        <v>0</v>
      </c>
      <c r="R201" s="63">
        <v>0</v>
      </c>
      <c r="S201" s="63">
        <v>0</v>
      </c>
      <c r="T201" s="63">
        <v>0</v>
      </c>
      <c r="U201" s="63">
        <v>0</v>
      </c>
      <c r="V201" s="63">
        <v>0</v>
      </c>
      <c r="W201" s="63">
        <v>0</v>
      </c>
      <c r="X201" s="63">
        <v>0</v>
      </c>
      <c r="Y201" s="63">
        <v>0</v>
      </c>
      <c r="Z201" s="63">
        <v>0</v>
      </c>
      <c r="AA201" s="63">
        <v>0</v>
      </c>
      <c r="AB201" s="63">
        <v>0</v>
      </c>
      <c r="AC201" s="63">
        <v>0</v>
      </c>
      <c r="AD201" s="63">
        <v>0</v>
      </c>
      <c r="AE201" s="63">
        <v>0</v>
      </c>
      <c r="AF201" s="63">
        <v>0</v>
      </c>
      <c r="AG201" s="63">
        <v>0</v>
      </c>
      <c r="AH201" s="43">
        <v>0</v>
      </c>
    </row>
    <row r="202" spans="1:34">
      <c r="A202" s="52">
        <v>0</v>
      </c>
      <c r="D202" s="62">
        <v>2022</v>
      </c>
      <c r="E202" s="62">
        <v>12</v>
      </c>
      <c r="F202" s="62">
        <v>2023</v>
      </c>
      <c r="G202" s="62">
        <v>2023</v>
      </c>
      <c r="H202" s="63">
        <v>0</v>
      </c>
      <c r="I202" s="63">
        <v>0</v>
      </c>
      <c r="J202" s="63">
        <v>0</v>
      </c>
      <c r="K202" s="63">
        <v>0</v>
      </c>
      <c r="L202" s="63">
        <v>0</v>
      </c>
      <c r="M202" s="63">
        <v>0</v>
      </c>
      <c r="N202" s="63">
        <v>0</v>
      </c>
      <c r="O202" s="63">
        <v>0</v>
      </c>
      <c r="P202" s="63">
        <v>0</v>
      </c>
      <c r="Q202" s="63">
        <v>0</v>
      </c>
      <c r="R202" s="63">
        <v>0</v>
      </c>
      <c r="S202" s="63">
        <v>0</v>
      </c>
      <c r="T202" s="63">
        <v>0</v>
      </c>
      <c r="U202" s="63">
        <v>0</v>
      </c>
      <c r="V202" s="63">
        <v>0</v>
      </c>
      <c r="W202" s="63">
        <v>0</v>
      </c>
      <c r="X202" s="63">
        <v>0</v>
      </c>
      <c r="Y202" s="63">
        <v>0</v>
      </c>
      <c r="Z202" s="63">
        <v>0</v>
      </c>
      <c r="AA202" s="63">
        <v>0</v>
      </c>
      <c r="AB202" s="63">
        <v>0</v>
      </c>
      <c r="AC202" s="63">
        <v>0</v>
      </c>
      <c r="AD202" s="63">
        <v>0</v>
      </c>
      <c r="AE202" s="63">
        <v>0</v>
      </c>
      <c r="AF202" s="63">
        <v>0</v>
      </c>
      <c r="AG202" s="63">
        <v>0</v>
      </c>
      <c r="AH202" s="43">
        <v>0</v>
      </c>
    </row>
    <row r="203" spans="1:34">
      <c r="A203" s="52">
        <v>0</v>
      </c>
      <c r="D203" s="62">
        <v>2023</v>
      </c>
      <c r="E203" s="62">
        <v>1</v>
      </c>
      <c r="F203" s="62">
        <v>2023</v>
      </c>
      <c r="G203" s="62">
        <v>2023</v>
      </c>
      <c r="H203" s="63">
        <v>0</v>
      </c>
      <c r="I203" s="63">
        <v>0</v>
      </c>
      <c r="J203" s="63">
        <v>0</v>
      </c>
      <c r="K203" s="63">
        <v>0</v>
      </c>
      <c r="L203" s="63">
        <v>0</v>
      </c>
      <c r="M203" s="63">
        <v>0</v>
      </c>
      <c r="N203" s="63">
        <v>0</v>
      </c>
      <c r="O203" s="63">
        <v>0</v>
      </c>
      <c r="P203" s="63">
        <v>0</v>
      </c>
      <c r="Q203" s="63">
        <v>0</v>
      </c>
      <c r="R203" s="63">
        <v>0</v>
      </c>
      <c r="S203" s="63">
        <v>0</v>
      </c>
      <c r="T203" s="63">
        <v>0</v>
      </c>
      <c r="U203" s="63">
        <v>0</v>
      </c>
      <c r="V203" s="63">
        <v>0</v>
      </c>
      <c r="W203" s="63">
        <v>0</v>
      </c>
      <c r="X203" s="63">
        <v>0</v>
      </c>
      <c r="Y203" s="63">
        <v>0</v>
      </c>
      <c r="Z203" s="63">
        <v>0</v>
      </c>
      <c r="AA203" s="63">
        <v>0</v>
      </c>
      <c r="AB203" s="63">
        <v>0</v>
      </c>
      <c r="AC203" s="63">
        <v>0</v>
      </c>
      <c r="AD203" s="63">
        <v>0</v>
      </c>
      <c r="AE203" s="63">
        <v>0</v>
      </c>
      <c r="AF203" s="63">
        <v>0</v>
      </c>
      <c r="AG203" s="63">
        <v>0</v>
      </c>
      <c r="AH203" s="43">
        <v>0</v>
      </c>
    </row>
    <row r="204" spans="1:34">
      <c r="A204" s="52">
        <v>0</v>
      </c>
      <c r="D204" s="62">
        <v>2023</v>
      </c>
      <c r="E204" s="62">
        <v>2</v>
      </c>
      <c r="F204" s="62">
        <v>2023</v>
      </c>
      <c r="G204" s="62">
        <v>2023</v>
      </c>
      <c r="H204" s="63">
        <v>0</v>
      </c>
      <c r="I204" s="63">
        <v>0</v>
      </c>
      <c r="J204" s="63">
        <v>0</v>
      </c>
      <c r="K204" s="63">
        <v>0</v>
      </c>
      <c r="L204" s="63">
        <v>0</v>
      </c>
      <c r="M204" s="63">
        <v>0</v>
      </c>
      <c r="N204" s="63">
        <v>0</v>
      </c>
      <c r="O204" s="63">
        <v>0</v>
      </c>
      <c r="P204" s="63">
        <v>0</v>
      </c>
      <c r="Q204" s="63">
        <v>0</v>
      </c>
      <c r="R204" s="63">
        <v>0</v>
      </c>
      <c r="S204" s="63">
        <v>0</v>
      </c>
      <c r="T204" s="63">
        <v>0</v>
      </c>
      <c r="U204" s="63">
        <v>0</v>
      </c>
      <c r="V204" s="63">
        <v>0</v>
      </c>
      <c r="W204" s="63">
        <v>0</v>
      </c>
      <c r="X204" s="63">
        <v>0</v>
      </c>
      <c r="Y204" s="63">
        <v>0</v>
      </c>
      <c r="Z204" s="63">
        <v>0</v>
      </c>
      <c r="AA204" s="63">
        <v>0</v>
      </c>
      <c r="AB204" s="63">
        <v>0</v>
      </c>
      <c r="AC204" s="63">
        <v>0</v>
      </c>
      <c r="AD204" s="63">
        <v>0</v>
      </c>
      <c r="AE204" s="63">
        <v>0</v>
      </c>
      <c r="AF204" s="63">
        <v>0</v>
      </c>
      <c r="AG204" s="63">
        <v>0</v>
      </c>
      <c r="AH204" s="43">
        <v>0</v>
      </c>
    </row>
    <row r="205" spans="1:34">
      <c r="A205" s="52">
        <v>0</v>
      </c>
      <c r="D205" s="62">
        <v>2023</v>
      </c>
      <c r="E205" s="62">
        <v>3</v>
      </c>
      <c r="F205" s="62">
        <v>2023</v>
      </c>
      <c r="G205" s="62">
        <v>2023</v>
      </c>
      <c r="H205" s="63">
        <v>0</v>
      </c>
      <c r="I205" s="63">
        <v>0</v>
      </c>
      <c r="J205" s="63">
        <v>0</v>
      </c>
      <c r="K205" s="63">
        <v>0</v>
      </c>
      <c r="L205" s="63">
        <v>0</v>
      </c>
      <c r="M205" s="63">
        <v>0</v>
      </c>
      <c r="N205" s="63">
        <v>0</v>
      </c>
      <c r="O205" s="63">
        <v>0</v>
      </c>
      <c r="P205" s="63">
        <v>0</v>
      </c>
      <c r="Q205" s="63">
        <v>0</v>
      </c>
      <c r="R205" s="63">
        <v>0</v>
      </c>
      <c r="S205" s="63">
        <v>0</v>
      </c>
      <c r="T205" s="63">
        <v>0</v>
      </c>
      <c r="U205" s="63">
        <v>0</v>
      </c>
      <c r="V205" s="63">
        <v>0</v>
      </c>
      <c r="W205" s="63">
        <v>0</v>
      </c>
      <c r="X205" s="63">
        <v>0</v>
      </c>
      <c r="Y205" s="63">
        <v>0</v>
      </c>
      <c r="Z205" s="63">
        <v>0</v>
      </c>
      <c r="AA205" s="63">
        <v>0</v>
      </c>
      <c r="AB205" s="63">
        <v>0</v>
      </c>
      <c r="AC205" s="63">
        <v>0</v>
      </c>
      <c r="AD205" s="63">
        <v>0</v>
      </c>
      <c r="AE205" s="63">
        <v>0</v>
      </c>
      <c r="AF205" s="63">
        <v>0</v>
      </c>
      <c r="AG205" s="63">
        <v>0</v>
      </c>
      <c r="AH205" s="43">
        <v>0</v>
      </c>
    </row>
    <row r="206" spans="1:34">
      <c r="A206" s="52">
        <v>0</v>
      </c>
      <c r="D206" s="62">
        <v>2023</v>
      </c>
      <c r="E206" s="62">
        <v>4</v>
      </c>
      <c r="F206" s="62">
        <v>2023</v>
      </c>
      <c r="G206" s="62">
        <v>2023</v>
      </c>
      <c r="H206" s="63">
        <v>0</v>
      </c>
      <c r="I206" s="63">
        <v>0</v>
      </c>
      <c r="J206" s="63">
        <v>0</v>
      </c>
      <c r="K206" s="63">
        <v>0</v>
      </c>
      <c r="L206" s="63">
        <v>0</v>
      </c>
      <c r="M206" s="63">
        <v>0</v>
      </c>
      <c r="N206" s="63">
        <v>0</v>
      </c>
      <c r="O206" s="63">
        <v>0</v>
      </c>
      <c r="P206" s="63">
        <v>0</v>
      </c>
      <c r="Q206" s="63">
        <v>0</v>
      </c>
      <c r="R206" s="63">
        <v>0</v>
      </c>
      <c r="S206" s="63">
        <v>0</v>
      </c>
      <c r="T206" s="63">
        <v>0</v>
      </c>
      <c r="U206" s="63">
        <v>0</v>
      </c>
      <c r="V206" s="63">
        <v>0</v>
      </c>
      <c r="W206" s="63">
        <v>0</v>
      </c>
      <c r="X206" s="63">
        <v>0</v>
      </c>
      <c r="Y206" s="63">
        <v>0</v>
      </c>
      <c r="Z206" s="63">
        <v>0</v>
      </c>
      <c r="AA206" s="63">
        <v>0</v>
      </c>
      <c r="AB206" s="63">
        <v>0</v>
      </c>
      <c r="AC206" s="63">
        <v>0</v>
      </c>
      <c r="AD206" s="63">
        <v>0</v>
      </c>
      <c r="AE206" s="63">
        <v>0</v>
      </c>
      <c r="AF206" s="63">
        <v>0</v>
      </c>
      <c r="AG206" s="63">
        <v>0</v>
      </c>
      <c r="AH206" s="43">
        <v>0</v>
      </c>
    </row>
    <row r="207" spans="1:34">
      <c r="A207" s="52">
        <v>0</v>
      </c>
      <c r="D207" s="62">
        <v>2023</v>
      </c>
      <c r="E207" s="62">
        <v>5</v>
      </c>
      <c r="F207" s="62">
        <v>2024</v>
      </c>
      <c r="G207" s="62">
        <v>2024</v>
      </c>
      <c r="H207" s="63">
        <v>0</v>
      </c>
      <c r="I207" s="63">
        <v>0</v>
      </c>
      <c r="J207" s="63">
        <v>0</v>
      </c>
      <c r="K207" s="63">
        <v>0</v>
      </c>
      <c r="L207" s="63">
        <v>0</v>
      </c>
      <c r="M207" s="63">
        <v>0</v>
      </c>
      <c r="N207" s="63">
        <v>0</v>
      </c>
      <c r="O207" s="63">
        <v>0</v>
      </c>
      <c r="P207" s="63">
        <v>0</v>
      </c>
      <c r="Q207" s="63">
        <v>0</v>
      </c>
      <c r="R207" s="63">
        <v>0</v>
      </c>
      <c r="S207" s="63">
        <v>0</v>
      </c>
      <c r="T207" s="63">
        <v>0</v>
      </c>
      <c r="U207" s="63">
        <v>0</v>
      </c>
      <c r="V207" s="63">
        <v>0</v>
      </c>
      <c r="W207" s="63">
        <v>0</v>
      </c>
      <c r="X207" s="63">
        <v>0</v>
      </c>
      <c r="Y207" s="63">
        <v>0</v>
      </c>
      <c r="Z207" s="63">
        <v>0</v>
      </c>
      <c r="AA207" s="63">
        <v>0</v>
      </c>
      <c r="AB207" s="63">
        <v>0</v>
      </c>
      <c r="AC207" s="63">
        <v>0</v>
      </c>
      <c r="AD207" s="63">
        <v>0</v>
      </c>
      <c r="AE207" s="63">
        <v>0</v>
      </c>
      <c r="AF207" s="63">
        <v>0</v>
      </c>
      <c r="AG207" s="63">
        <v>0</v>
      </c>
      <c r="AH207" s="43">
        <v>0</v>
      </c>
    </row>
    <row r="208" spans="1:34">
      <c r="A208" s="52">
        <v>0</v>
      </c>
      <c r="D208" s="62">
        <v>2023</v>
      </c>
      <c r="E208" s="62">
        <v>6</v>
      </c>
      <c r="F208" s="62">
        <v>2024</v>
      </c>
      <c r="G208" s="62">
        <v>2024</v>
      </c>
      <c r="H208" s="63">
        <v>0</v>
      </c>
      <c r="I208" s="63">
        <v>0</v>
      </c>
      <c r="J208" s="63">
        <v>0</v>
      </c>
      <c r="K208" s="63">
        <v>0</v>
      </c>
      <c r="L208" s="63">
        <v>0</v>
      </c>
      <c r="M208" s="63">
        <v>0</v>
      </c>
      <c r="N208" s="63">
        <v>0</v>
      </c>
      <c r="O208" s="63">
        <v>0</v>
      </c>
      <c r="P208" s="63">
        <v>0</v>
      </c>
      <c r="Q208" s="63">
        <v>0</v>
      </c>
      <c r="R208" s="63">
        <v>0</v>
      </c>
      <c r="S208" s="63">
        <v>0</v>
      </c>
      <c r="T208" s="63">
        <v>0</v>
      </c>
      <c r="U208" s="63">
        <v>0</v>
      </c>
      <c r="V208" s="63">
        <v>0</v>
      </c>
      <c r="W208" s="63">
        <v>0</v>
      </c>
      <c r="X208" s="63">
        <v>0</v>
      </c>
      <c r="Y208" s="63">
        <v>0</v>
      </c>
      <c r="Z208" s="63">
        <v>0</v>
      </c>
      <c r="AA208" s="63">
        <v>0</v>
      </c>
      <c r="AB208" s="63">
        <v>0</v>
      </c>
      <c r="AC208" s="63">
        <v>0</v>
      </c>
      <c r="AD208" s="63">
        <v>0</v>
      </c>
      <c r="AE208" s="63">
        <v>0</v>
      </c>
      <c r="AF208" s="63">
        <v>0</v>
      </c>
      <c r="AG208" s="63">
        <v>0</v>
      </c>
      <c r="AH208" s="43">
        <v>0</v>
      </c>
    </row>
    <row r="209" spans="1:34">
      <c r="A209" s="52">
        <v>0</v>
      </c>
      <c r="D209" s="62">
        <v>2023</v>
      </c>
      <c r="E209" s="62">
        <v>7</v>
      </c>
      <c r="F209" s="62">
        <v>2024</v>
      </c>
      <c r="G209" s="62">
        <v>2024</v>
      </c>
      <c r="H209" s="63">
        <v>0</v>
      </c>
      <c r="I209" s="63">
        <v>0</v>
      </c>
      <c r="J209" s="63">
        <v>0</v>
      </c>
      <c r="K209" s="63">
        <v>0</v>
      </c>
      <c r="L209" s="63">
        <v>0</v>
      </c>
      <c r="M209" s="63">
        <v>0</v>
      </c>
      <c r="N209" s="63">
        <v>0</v>
      </c>
      <c r="O209" s="63">
        <v>0</v>
      </c>
      <c r="P209" s="63">
        <v>0</v>
      </c>
      <c r="Q209" s="63">
        <v>0</v>
      </c>
      <c r="R209" s="63">
        <v>0</v>
      </c>
      <c r="S209" s="63">
        <v>0</v>
      </c>
      <c r="T209" s="63">
        <v>0</v>
      </c>
      <c r="U209" s="63">
        <v>0</v>
      </c>
      <c r="V209" s="63">
        <v>0</v>
      </c>
      <c r="W209" s="63">
        <v>0</v>
      </c>
      <c r="X209" s="63">
        <v>0</v>
      </c>
      <c r="Y209" s="63">
        <v>0</v>
      </c>
      <c r="Z209" s="63">
        <v>0</v>
      </c>
      <c r="AA209" s="63">
        <v>0</v>
      </c>
      <c r="AB209" s="63">
        <v>0</v>
      </c>
      <c r="AC209" s="63">
        <v>0</v>
      </c>
      <c r="AD209" s="63">
        <v>0</v>
      </c>
      <c r="AE209" s="63">
        <v>0</v>
      </c>
      <c r="AF209" s="63">
        <v>0</v>
      </c>
      <c r="AG209" s="63">
        <v>0</v>
      </c>
      <c r="AH209" s="43">
        <v>0</v>
      </c>
    </row>
    <row r="210" spans="1:34">
      <c r="A210" s="52">
        <v>0</v>
      </c>
      <c r="D210" s="62">
        <v>2023</v>
      </c>
      <c r="E210" s="62">
        <v>8</v>
      </c>
      <c r="F210" s="62">
        <v>2024</v>
      </c>
      <c r="G210" s="62">
        <v>2024</v>
      </c>
      <c r="H210" s="63">
        <v>0</v>
      </c>
      <c r="I210" s="63">
        <v>0</v>
      </c>
      <c r="J210" s="63">
        <v>0</v>
      </c>
      <c r="K210" s="63">
        <v>0</v>
      </c>
      <c r="L210" s="63">
        <v>0</v>
      </c>
      <c r="M210" s="63">
        <v>0</v>
      </c>
      <c r="N210" s="63">
        <v>0</v>
      </c>
      <c r="O210" s="63">
        <v>0</v>
      </c>
      <c r="P210" s="63">
        <v>0</v>
      </c>
      <c r="Q210" s="63">
        <v>0</v>
      </c>
      <c r="R210" s="63">
        <v>0</v>
      </c>
      <c r="S210" s="63">
        <v>0</v>
      </c>
      <c r="T210" s="63">
        <v>0</v>
      </c>
      <c r="U210" s="63">
        <v>0</v>
      </c>
      <c r="V210" s="63">
        <v>0</v>
      </c>
      <c r="W210" s="63">
        <v>0</v>
      </c>
      <c r="X210" s="63">
        <v>0</v>
      </c>
      <c r="Y210" s="63">
        <v>0</v>
      </c>
      <c r="Z210" s="63">
        <v>0</v>
      </c>
      <c r="AA210" s="63">
        <v>0</v>
      </c>
      <c r="AB210" s="63">
        <v>0</v>
      </c>
      <c r="AC210" s="63">
        <v>0</v>
      </c>
      <c r="AD210" s="63">
        <v>0</v>
      </c>
      <c r="AE210" s="63">
        <v>0</v>
      </c>
      <c r="AF210" s="63">
        <v>0</v>
      </c>
      <c r="AG210" s="63">
        <v>0</v>
      </c>
      <c r="AH210" s="43">
        <v>0</v>
      </c>
    </row>
    <row r="211" spans="1:34">
      <c r="A211" s="52">
        <v>0</v>
      </c>
      <c r="D211" s="62">
        <v>2023</v>
      </c>
      <c r="E211" s="62">
        <v>9</v>
      </c>
      <c r="F211" s="62">
        <v>2024</v>
      </c>
      <c r="G211" s="62">
        <v>2024</v>
      </c>
      <c r="H211" s="63">
        <v>0</v>
      </c>
      <c r="I211" s="63">
        <v>0</v>
      </c>
      <c r="J211" s="63">
        <v>0</v>
      </c>
      <c r="K211" s="63">
        <v>0</v>
      </c>
      <c r="L211" s="63">
        <v>0</v>
      </c>
      <c r="M211" s="63">
        <v>0</v>
      </c>
      <c r="N211" s="63">
        <v>0</v>
      </c>
      <c r="O211" s="63">
        <v>0</v>
      </c>
      <c r="P211" s="63">
        <v>0</v>
      </c>
      <c r="Q211" s="63">
        <v>0</v>
      </c>
      <c r="R211" s="63">
        <v>0</v>
      </c>
      <c r="S211" s="63">
        <v>0</v>
      </c>
      <c r="T211" s="63">
        <v>0</v>
      </c>
      <c r="U211" s="63">
        <v>0</v>
      </c>
      <c r="V211" s="63">
        <v>0</v>
      </c>
      <c r="W211" s="63">
        <v>0</v>
      </c>
      <c r="X211" s="63">
        <v>0</v>
      </c>
      <c r="Y211" s="63">
        <v>0</v>
      </c>
      <c r="Z211" s="63">
        <v>0</v>
      </c>
      <c r="AA211" s="63">
        <v>0</v>
      </c>
      <c r="AB211" s="63">
        <v>0</v>
      </c>
      <c r="AC211" s="63">
        <v>0</v>
      </c>
      <c r="AD211" s="63">
        <v>0</v>
      </c>
      <c r="AE211" s="63">
        <v>0</v>
      </c>
      <c r="AF211" s="63">
        <v>0</v>
      </c>
      <c r="AG211" s="63">
        <v>0</v>
      </c>
      <c r="AH211" s="43">
        <v>0</v>
      </c>
    </row>
    <row r="212" spans="1:34">
      <c r="A212" s="52">
        <v>0</v>
      </c>
      <c r="D212" s="62">
        <v>2023</v>
      </c>
      <c r="E212" s="62">
        <v>10</v>
      </c>
      <c r="F212" s="62">
        <v>2024</v>
      </c>
      <c r="G212" s="62">
        <v>2024</v>
      </c>
      <c r="H212" s="63">
        <v>0</v>
      </c>
      <c r="I212" s="63">
        <v>0</v>
      </c>
      <c r="J212" s="63">
        <v>0</v>
      </c>
      <c r="K212" s="63">
        <v>0</v>
      </c>
      <c r="L212" s="63">
        <v>0</v>
      </c>
      <c r="M212" s="63">
        <v>0</v>
      </c>
      <c r="N212" s="63">
        <v>0</v>
      </c>
      <c r="O212" s="63">
        <v>0</v>
      </c>
      <c r="P212" s="63">
        <v>0</v>
      </c>
      <c r="Q212" s="63">
        <v>0</v>
      </c>
      <c r="R212" s="63">
        <v>0</v>
      </c>
      <c r="S212" s="63">
        <v>0</v>
      </c>
      <c r="T212" s="63">
        <v>0</v>
      </c>
      <c r="U212" s="63">
        <v>0</v>
      </c>
      <c r="V212" s="63">
        <v>0</v>
      </c>
      <c r="W212" s="63">
        <v>0</v>
      </c>
      <c r="X212" s="63">
        <v>0</v>
      </c>
      <c r="Y212" s="63">
        <v>0</v>
      </c>
      <c r="Z212" s="63">
        <v>0</v>
      </c>
      <c r="AA212" s="63">
        <v>0</v>
      </c>
      <c r="AB212" s="63">
        <v>0</v>
      </c>
      <c r="AC212" s="63">
        <v>0</v>
      </c>
      <c r="AD212" s="63">
        <v>0</v>
      </c>
      <c r="AE212" s="63">
        <v>0</v>
      </c>
      <c r="AF212" s="63">
        <v>0</v>
      </c>
      <c r="AG212" s="63">
        <v>0</v>
      </c>
      <c r="AH212" s="43">
        <v>0</v>
      </c>
    </row>
    <row r="213" spans="1:34">
      <c r="A213" s="52">
        <v>0</v>
      </c>
      <c r="D213" s="62">
        <v>2023</v>
      </c>
      <c r="E213" s="62">
        <v>11</v>
      </c>
      <c r="F213" s="62">
        <v>2024</v>
      </c>
      <c r="G213" s="62">
        <v>2024</v>
      </c>
      <c r="H213" s="63">
        <v>0</v>
      </c>
      <c r="I213" s="63">
        <v>0</v>
      </c>
      <c r="J213" s="63">
        <v>0</v>
      </c>
      <c r="K213" s="63">
        <v>0</v>
      </c>
      <c r="L213" s="63">
        <v>0</v>
      </c>
      <c r="M213" s="63">
        <v>0</v>
      </c>
      <c r="N213" s="63">
        <v>0</v>
      </c>
      <c r="O213" s="63">
        <v>0</v>
      </c>
      <c r="P213" s="63">
        <v>0</v>
      </c>
      <c r="Q213" s="63">
        <v>0</v>
      </c>
      <c r="R213" s="63">
        <v>0</v>
      </c>
      <c r="S213" s="63">
        <v>0</v>
      </c>
      <c r="T213" s="63">
        <v>0</v>
      </c>
      <c r="U213" s="63">
        <v>0</v>
      </c>
      <c r="V213" s="63">
        <v>0</v>
      </c>
      <c r="W213" s="63">
        <v>0</v>
      </c>
      <c r="X213" s="63">
        <v>0</v>
      </c>
      <c r="Y213" s="63">
        <v>0</v>
      </c>
      <c r="Z213" s="63">
        <v>0</v>
      </c>
      <c r="AA213" s="63">
        <v>0</v>
      </c>
      <c r="AB213" s="63">
        <v>0</v>
      </c>
      <c r="AC213" s="63">
        <v>0</v>
      </c>
      <c r="AD213" s="63">
        <v>0</v>
      </c>
      <c r="AE213" s="63">
        <v>0</v>
      </c>
      <c r="AF213" s="63">
        <v>0</v>
      </c>
      <c r="AG213" s="63">
        <v>0</v>
      </c>
      <c r="AH213" s="43">
        <v>0</v>
      </c>
    </row>
    <row r="214" spans="1:34">
      <c r="A214" s="52">
        <v>0</v>
      </c>
      <c r="D214" s="62">
        <v>2023</v>
      </c>
      <c r="E214" s="62">
        <v>12</v>
      </c>
      <c r="F214" s="62">
        <v>2024</v>
      </c>
      <c r="G214" s="62">
        <v>2024</v>
      </c>
      <c r="H214" s="63">
        <v>0</v>
      </c>
      <c r="I214" s="63">
        <v>0</v>
      </c>
      <c r="J214" s="63">
        <v>0</v>
      </c>
      <c r="K214" s="63">
        <v>0</v>
      </c>
      <c r="L214" s="63">
        <v>0</v>
      </c>
      <c r="M214" s="63">
        <v>0</v>
      </c>
      <c r="N214" s="63">
        <v>0</v>
      </c>
      <c r="O214" s="63">
        <v>0</v>
      </c>
      <c r="P214" s="63">
        <v>0</v>
      </c>
      <c r="Q214" s="63">
        <v>0</v>
      </c>
      <c r="R214" s="63">
        <v>0</v>
      </c>
      <c r="S214" s="63">
        <v>0</v>
      </c>
      <c r="T214" s="63">
        <v>0</v>
      </c>
      <c r="U214" s="63">
        <v>0</v>
      </c>
      <c r="V214" s="63">
        <v>0</v>
      </c>
      <c r="W214" s="63">
        <v>0</v>
      </c>
      <c r="X214" s="63">
        <v>0</v>
      </c>
      <c r="Y214" s="63">
        <v>0</v>
      </c>
      <c r="Z214" s="63">
        <v>0</v>
      </c>
      <c r="AA214" s="63">
        <v>0</v>
      </c>
      <c r="AB214" s="63">
        <v>0</v>
      </c>
      <c r="AC214" s="63">
        <v>0</v>
      </c>
      <c r="AD214" s="63">
        <v>0</v>
      </c>
      <c r="AE214" s="63">
        <v>0</v>
      </c>
      <c r="AF214" s="63">
        <v>0</v>
      </c>
      <c r="AG214" s="63">
        <v>0</v>
      </c>
      <c r="AH214" s="43">
        <v>0</v>
      </c>
    </row>
    <row r="215" spans="1:34">
      <c r="A215" s="52">
        <v>0</v>
      </c>
      <c r="D215" s="62">
        <v>2024</v>
      </c>
      <c r="E215" s="62">
        <v>1</v>
      </c>
      <c r="F215" s="62">
        <v>2024</v>
      </c>
      <c r="G215" s="62">
        <v>2024</v>
      </c>
      <c r="H215" s="63">
        <v>0</v>
      </c>
      <c r="I215" s="63">
        <v>0</v>
      </c>
      <c r="J215" s="63">
        <v>0</v>
      </c>
      <c r="K215" s="63">
        <v>0</v>
      </c>
      <c r="L215" s="63">
        <v>0</v>
      </c>
      <c r="M215" s="63">
        <v>0</v>
      </c>
      <c r="N215" s="63">
        <v>0</v>
      </c>
      <c r="O215" s="63">
        <v>0</v>
      </c>
      <c r="P215" s="63">
        <v>0</v>
      </c>
      <c r="Q215" s="63">
        <v>0</v>
      </c>
      <c r="R215" s="63">
        <v>0</v>
      </c>
      <c r="S215" s="63">
        <v>0</v>
      </c>
      <c r="T215" s="63">
        <v>0</v>
      </c>
      <c r="U215" s="63">
        <v>0</v>
      </c>
      <c r="V215" s="63">
        <v>0</v>
      </c>
      <c r="W215" s="63">
        <v>0</v>
      </c>
      <c r="X215" s="63">
        <v>0</v>
      </c>
      <c r="Y215" s="63">
        <v>0</v>
      </c>
      <c r="Z215" s="63">
        <v>0</v>
      </c>
      <c r="AA215" s="63">
        <v>0</v>
      </c>
      <c r="AB215" s="63">
        <v>0</v>
      </c>
      <c r="AC215" s="63">
        <v>0</v>
      </c>
      <c r="AD215" s="63">
        <v>0</v>
      </c>
      <c r="AE215" s="63">
        <v>0</v>
      </c>
      <c r="AF215" s="63">
        <v>0</v>
      </c>
      <c r="AG215" s="63">
        <v>0</v>
      </c>
      <c r="AH215" s="43">
        <v>0</v>
      </c>
    </row>
    <row r="216" spans="1:34">
      <c r="A216" s="52">
        <v>0</v>
      </c>
      <c r="D216" s="62">
        <v>2024</v>
      </c>
      <c r="E216" s="62">
        <v>2</v>
      </c>
      <c r="F216" s="62">
        <v>2024</v>
      </c>
      <c r="G216" s="62">
        <v>2024</v>
      </c>
      <c r="H216" s="63">
        <v>0</v>
      </c>
      <c r="I216" s="63">
        <v>0</v>
      </c>
      <c r="J216" s="63">
        <v>0</v>
      </c>
      <c r="K216" s="63">
        <v>0</v>
      </c>
      <c r="L216" s="63">
        <v>0</v>
      </c>
      <c r="M216" s="63">
        <v>0</v>
      </c>
      <c r="N216" s="63">
        <v>0</v>
      </c>
      <c r="O216" s="63">
        <v>0</v>
      </c>
      <c r="P216" s="63">
        <v>0</v>
      </c>
      <c r="Q216" s="63">
        <v>0</v>
      </c>
      <c r="R216" s="63">
        <v>0</v>
      </c>
      <c r="S216" s="63">
        <v>0</v>
      </c>
      <c r="T216" s="63">
        <v>0</v>
      </c>
      <c r="U216" s="63">
        <v>0</v>
      </c>
      <c r="V216" s="63">
        <v>0</v>
      </c>
      <c r="W216" s="63">
        <v>0</v>
      </c>
      <c r="X216" s="63">
        <v>0</v>
      </c>
      <c r="Y216" s="63">
        <v>0</v>
      </c>
      <c r="Z216" s="63">
        <v>0</v>
      </c>
      <c r="AA216" s="63">
        <v>0</v>
      </c>
      <c r="AB216" s="63">
        <v>0</v>
      </c>
      <c r="AC216" s="63">
        <v>0</v>
      </c>
      <c r="AD216" s="63">
        <v>0</v>
      </c>
      <c r="AE216" s="63">
        <v>0</v>
      </c>
      <c r="AF216" s="63">
        <v>0</v>
      </c>
      <c r="AG216" s="63">
        <v>0</v>
      </c>
      <c r="AH216" s="43">
        <v>0</v>
      </c>
    </row>
    <row r="217" spans="1:34">
      <c r="A217" s="52">
        <v>0</v>
      </c>
      <c r="D217" s="62">
        <v>2024</v>
      </c>
      <c r="E217" s="62">
        <v>3</v>
      </c>
      <c r="F217" s="62">
        <v>2024</v>
      </c>
      <c r="G217" s="62">
        <v>2024</v>
      </c>
      <c r="H217" s="63">
        <v>0</v>
      </c>
      <c r="I217" s="63">
        <v>0</v>
      </c>
      <c r="J217" s="63">
        <v>0</v>
      </c>
      <c r="K217" s="63">
        <v>0</v>
      </c>
      <c r="L217" s="63">
        <v>0</v>
      </c>
      <c r="M217" s="63">
        <v>0</v>
      </c>
      <c r="N217" s="63">
        <v>0</v>
      </c>
      <c r="O217" s="63">
        <v>0</v>
      </c>
      <c r="P217" s="63">
        <v>0</v>
      </c>
      <c r="Q217" s="63">
        <v>0</v>
      </c>
      <c r="R217" s="63">
        <v>0</v>
      </c>
      <c r="S217" s="63">
        <v>0</v>
      </c>
      <c r="T217" s="63">
        <v>0</v>
      </c>
      <c r="U217" s="63">
        <v>0</v>
      </c>
      <c r="V217" s="63">
        <v>0</v>
      </c>
      <c r="W217" s="63">
        <v>0</v>
      </c>
      <c r="X217" s="63">
        <v>0</v>
      </c>
      <c r="Y217" s="63">
        <v>0</v>
      </c>
      <c r="Z217" s="63">
        <v>0</v>
      </c>
      <c r="AA217" s="63">
        <v>0</v>
      </c>
      <c r="AB217" s="63">
        <v>0</v>
      </c>
      <c r="AC217" s="63">
        <v>0</v>
      </c>
      <c r="AD217" s="63">
        <v>0</v>
      </c>
      <c r="AE217" s="63">
        <v>0</v>
      </c>
      <c r="AF217" s="63">
        <v>0</v>
      </c>
      <c r="AG217" s="63">
        <v>0</v>
      </c>
      <c r="AH217" s="43">
        <v>0</v>
      </c>
    </row>
    <row r="218" spans="1:34">
      <c r="A218" s="52">
        <v>0</v>
      </c>
      <c r="D218" s="62">
        <v>2024</v>
      </c>
      <c r="E218" s="62">
        <v>4</v>
      </c>
      <c r="F218" s="62">
        <v>2024</v>
      </c>
      <c r="G218" s="62">
        <v>2024</v>
      </c>
      <c r="H218" s="63">
        <v>0</v>
      </c>
      <c r="I218" s="63">
        <v>0</v>
      </c>
      <c r="J218" s="63">
        <v>0</v>
      </c>
      <c r="K218" s="63">
        <v>0</v>
      </c>
      <c r="L218" s="63">
        <v>0</v>
      </c>
      <c r="M218" s="63">
        <v>0</v>
      </c>
      <c r="N218" s="63">
        <v>0</v>
      </c>
      <c r="O218" s="63">
        <v>0</v>
      </c>
      <c r="P218" s="63">
        <v>0</v>
      </c>
      <c r="Q218" s="63">
        <v>0</v>
      </c>
      <c r="R218" s="63">
        <v>0</v>
      </c>
      <c r="S218" s="63">
        <v>0</v>
      </c>
      <c r="T218" s="63">
        <v>0</v>
      </c>
      <c r="U218" s="63">
        <v>0</v>
      </c>
      <c r="V218" s="63">
        <v>0</v>
      </c>
      <c r="W218" s="63">
        <v>0</v>
      </c>
      <c r="X218" s="63">
        <v>0</v>
      </c>
      <c r="Y218" s="63">
        <v>0</v>
      </c>
      <c r="Z218" s="63">
        <v>0</v>
      </c>
      <c r="AA218" s="63">
        <v>0</v>
      </c>
      <c r="AB218" s="63">
        <v>0</v>
      </c>
      <c r="AC218" s="63">
        <v>0</v>
      </c>
      <c r="AD218" s="63">
        <v>0</v>
      </c>
      <c r="AE218" s="63">
        <v>0</v>
      </c>
      <c r="AF218" s="63">
        <v>0</v>
      </c>
      <c r="AG218" s="63">
        <v>0</v>
      </c>
      <c r="AH218" s="43">
        <v>0</v>
      </c>
    </row>
    <row r="219" spans="1:34">
      <c r="A219" s="52">
        <v>0</v>
      </c>
      <c r="D219" s="62">
        <v>2024</v>
      </c>
      <c r="E219" s="62">
        <v>5</v>
      </c>
      <c r="F219" s="62">
        <v>2025</v>
      </c>
      <c r="G219" s="62">
        <v>2025</v>
      </c>
      <c r="H219" s="63">
        <v>0</v>
      </c>
      <c r="I219" s="63">
        <v>0</v>
      </c>
      <c r="J219" s="63">
        <v>0</v>
      </c>
      <c r="K219" s="63">
        <v>0</v>
      </c>
      <c r="L219" s="63">
        <v>0</v>
      </c>
      <c r="M219" s="63">
        <v>0</v>
      </c>
      <c r="N219" s="63">
        <v>0</v>
      </c>
      <c r="O219" s="63">
        <v>0</v>
      </c>
      <c r="P219" s="63">
        <v>0</v>
      </c>
      <c r="Q219" s="63">
        <v>0</v>
      </c>
      <c r="R219" s="63">
        <v>0</v>
      </c>
      <c r="S219" s="63">
        <v>0</v>
      </c>
      <c r="T219" s="63">
        <v>0</v>
      </c>
      <c r="U219" s="63">
        <v>0</v>
      </c>
      <c r="V219" s="63">
        <v>0</v>
      </c>
      <c r="W219" s="63">
        <v>0</v>
      </c>
      <c r="X219" s="63">
        <v>0</v>
      </c>
      <c r="Y219" s="63">
        <v>0</v>
      </c>
      <c r="Z219" s="63">
        <v>0</v>
      </c>
      <c r="AA219" s="63">
        <v>0</v>
      </c>
      <c r="AB219" s="63">
        <v>0</v>
      </c>
      <c r="AC219" s="63">
        <v>0</v>
      </c>
      <c r="AD219" s="63">
        <v>0</v>
      </c>
      <c r="AE219" s="63">
        <v>0</v>
      </c>
      <c r="AF219" s="63">
        <v>0</v>
      </c>
      <c r="AG219" s="63">
        <v>0</v>
      </c>
      <c r="AH219" s="43">
        <v>0</v>
      </c>
    </row>
    <row r="220" spans="1:34">
      <c r="A220" s="52">
        <v>0</v>
      </c>
      <c r="D220" s="62">
        <v>2024</v>
      </c>
      <c r="E220" s="62">
        <v>6</v>
      </c>
      <c r="F220" s="62">
        <v>2025</v>
      </c>
      <c r="G220" s="62">
        <v>2025</v>
      </c>
      <c r="H220" s="63">
        <v>0</v>
      </c>
      <c r="I220" s="63">
        <v>0</v>
      </c>
      <c r="J220" s="63">
        <v>0</v>
      </c>
      <c r="K220" s="63">
        <v>0</v>
      </c>
      <c r="L220" s="63">
        <v>0</v>
      </c>
      <c r="M220" s="63">
        <v>0</v>
      </c>
      <c r="N220" s="63">
        <v>0</v>
      </c>
      <c r="O220" s="63">
        <v>0</v>
      </c>
      <c r="P220" s="63">
        <v>0</v>
      </c>
      <c r="Q220" s="63">
        <v>0</v>
      </c>
      <c r="R220" s="63">
        <v>0</v>
      </c>
      <c r="S220" s="63">
        <v>0</v>
      </c>
      <c r="T220" s="63">
        <v>0</v>
      </c>
      <c r="U220" s="63">
        <v>0</v>
      </c>
      <c r="V220" s="63">
        <v>0</v>
      </c>
      <c r="W220" s="63">
        <v>0</v>
      </c>
      <c r="X220" s="63">
        <v>0</v>
      </c>
      <c r="Y220" s="63">
        <v>0</v>
      </c>
      <c r="Z220" s="63">
        <v>0</v>
      </c>
      <c r="AA220" s="63">
        <v>0</v>
      </c>
      <c r="AB220" s="63">
        <v>0</v>
      </c>
      <c r="AC220" s="63">
        <v>0</v>
      </c>
      <c r="AD220" s="63">
        <v>0</v>
      </c>
      <c r="AE220" s="63">
        <v>0</v>
      </c>
      <c r="AF220" s="63">
        <v>0</v>
      </c>
      <c r="AG220" s="63">
        <v>0</v>
      </c>
      <c r="AH220" s="43">
        <v>0</v>
      </c>
    </row>
    <row r="221" spans="1:34">
      <c r="A221" s="52">
        <v>0</v>
      </c>
      <c r="D221" s="62">
        <v>2024</v>
      </c>
      <c r="E221" s="62">
        <v>7</v>
      </c>
      <c r="F221" s="62">
        <v>2025</v>
      </c>
      <c r="G221" s="62">
        <v>2025</v>
      </c>
      <c r="H221" s="63">
        <v>0</v>
      </c>
      <c r="I221" s="63">
        <v>0</v>
      </c>
      <c r="J221" s="63">
        <v>0</v>
      </c>
      <c r="K221" s="63">
        <v>0</v>
      </c>
      <c r="L221" s="63">
        <v>0</v>
      </c>
      <c r="M221" s="63">
        <v>0</v>
      </c>
      <c r="N221" s="63">
        <v>0</v>
      </c>
      <c r="O221" s="63">
        <v>0</v>
      </c>
      <c r="P221" s="63">
        <v>0</v>
      </c>
      <c r="Q221" s="63">
        <v>0</v>
      </c>
      <c r="R221" s="63">
        <v>0</v>
      </c>
      <c r="S221" s="63">
        <v>0</v>
      </c>
      <c r="T221" s="63">
        <v>0</v>
      </c>
      <c r="U221" s="63">
        <v>0</v>
      </c>
      <c r="V221" s="63">
        <v>0</v>
      </c>
      <c r="W221" s="63">
        <v>0</v>
      </c>
      <c r="X221" s="63">
        <v>0</v>
      </c>
      <c r="Y221" s="63">
        <v>0</v>
      </c>
      <c r="Z221" s="63">
        <v>0</v>
      </c>
      <c r="AA221" s="63">
        <v>0</v>
      </c>
      <c r="AB221" s="63">
        <v>0</v>
      </c>
      <c r="AC221" s="63">
        <v>0</v>
      </c>
      <c r="AD221" s="63">
        <v>0</v>
      </c>
      <c r="AE221" s="63">
        <v>0</v>
      </c>
      <c r="AF221" s="63">
        <v>0</v>
      </c>
      <c r="AG221" s="63">
        <v>0</v>
      </c>
      <c r="AH221" s="43">
        <v>0</v>
      </c>
    </row>
    <row r="222" spans="1:34">
      <c r="A222" s="52">
        <v>0</v>
      </c>
      <c r="D222" s="62">
        <v>2024</v>
      </c>
      <c r="E222" s="62">
        <v>8</v>
      </c>
      <c r="F222" s="62">
        <v>2025</v>
      </c>
      <c r="G222" s="62">
        <v>2025</v>
      </c>
      <c r="H222" s="63">
        <v>0</v>
      </c>
      <c r="I222" s="63">
        <v>0</v>
      </c>
      <c r="J222" s="63">
        <v>0</v>
      </c>
      <c r="K222" s="63">
        <v>0</v>
      </c>
      <c r="L222" s="63">
        <v>0</v>
      </c>
      <c r="M222" s="63">
        <v>0</v>
      </c>
      <c r="N222" s="63">
        <v>0</v>
      </c>
      <c r="O222" s="63">
        <v>0</v>
      </c>
      <c r="P222" s="63">
        <v>0</v>
      </c>
      <c r="Q222" s="63">
        <v>0</v>
      </c>
      <c r="R222" s="63">
        <v>0</v>
      </c>
      <c r="S222" s="63">
        <v>0</v>
      </c>
      <c r="T222" s="63">
        <v>0</v>
      </c>
      <c r="U222" s="63">
        <v>0</v>
      </c>
      <c r="V222" s="63">
        <v>0</v>
      </c>
      <c r="W222" s="63">
        <v>0</v>
      </c>
      <c r="X222" s="63">
        <v>0</v>
      </c>
      <c r="Y222" s="63">
        <v>0</v>
      </c>
      <c r="Z222" s="63">
        <v>0</v>
      </c>
      <c r="AA222" s="63">
        <v>0</v>
      </c>
      <c r="AB222" s="63">
        <v>0</v>
      </c>
      <c r="AC222" s="63">
        <v>0</v>
      </c>
      <c r="AD222" s="63">
        <v>0</v>
      </c>
      <c r="AE222" s="63">
        <v>0</v>
      </c>
      <c r="AF222" s="63">
        <v>0</v>
      </c>
      <c r="AG222" s="63">
        <v>0</v>
      </c>
      <c r="AH222" s="43">
        <v>0</v>
      </c>
    </row>
    <row r="223" spans="1:34">
      <c r="A223" s="52">
        <v>0</v>
      </c>
      <c r="D223" s="62">
        <v>2024</v>
      </c>
      <c r="E223" s="62">
        <v>9</v>
      </c>
      <c r="F223" s="62">
        <v>2025</v>
      </c>
      <c r="G223" s="62">
        <v>2025</v>
      </c>
      <c r="H223" s="63">
        <v>0</v>
      </c>
      <c r="I223" s="63">
        <v>0</v>
      </c>
      <c r="J223" s="63">
        <v>0</v>
      </c>
      <c r="K223" s="63">
        <v>0</v>
      </c>
      <c r="L223" s="63">
        <v>0</v>
      </c>
      <c r="M223" s="63">
        <v>0</v>
      </c>
      <c r="N223" s="63">
        <v>0</v>
      </c>
      <c r="O223" s="63">
        <v>0</v>
      </c>
      <c r="P223" s="63">
        <v>0</v>
      </c>
      <c r="Q223" s="63">
        <v>0</v>
      </c>
      <c r="R223" s="63">
        <v>0</v>
      </c>
      <c r="S223" s="63">
        <v>0</v>
      </c>
      <c r="T223" s="63">
        <v>0</v>
      </c>
      <c r="U223" s="63">
        <v>0</v>
      </c>
      <c r="V223" s="63">
        <v>0</v>
      </c>
      <c r="W223" s="63">
        <v>0</v>
      </c>
      <c r="X223" s="63">
        <v>0</v>
      </c>
      <c r="Y223" s="63">
        <v>0</v>
      </c>
      <c r="Z223" s="63">
        <v>0</v>
      </c>
      <c r="AA223" s="63">
        <v>0</v>
      </c>
      <c r="AB223" s="63">
        <v>0</v>
      </c>
      <c r="AC223" s="63">
        <v>0</v>
      </c>
      <c r="AD223" s="63">
        <v>0</v>
      </c>
      <c r="AE223" s="63">
        <v>0</v>
      </c>
      <c r="AF223" s="63">
        <v>0</v>
      </c>
      <c r="AG223" s="63">
        <v>0</v>
      </c>
      <c r="AH223" s="43">
        <v>0</v>
      </c>
    </row>
    <row r="224" spans="1:34">
      <c r="A224" s="52">
        <v>0</v>
      </c>
      <c r="D224" s="62">
        <v>2024</v>
      </c>
      <c r="E224" s="62">
        <v>10</v>
      </c>
      <c r="F224" s="62">
        <v>2025</v>
      </c>
      <c r="G224" s="62">
        <v>2025</v>
      </c>
      <c r="H224" s="63">
        <v>0</v>
      </c>
      <c r="I224" s="63">
        <v>0</v>
      </c>
      <c r="J224" s="63">
        <v>0</v>
      </c>
      <c r="K224" s="63">
        <v>0</v>
      </c>
      <c r="L224" s="63">
        <v>0</v>
      </c>
      <c r="M224" s="63">
        <v>0</v>
      </c>
      <c r="N224" s="63">
        <v>0</v>
      </c>
      <c r="O224" s="63">
        <v>0</v>
      </c>
      <c r="P224" s="63">
        <v>0</v>
      </c>
      <c r="Q224" s="63">
        <v>0</v>
      </c>
      <c r="R224" s="63">
        <v>0</v>
      </c>
      <c r="S224" s="63">
        <v>0</v>
      </c>
      <c r="T224" s="63">
        <v>0</v>
      </c>
      <c r="U224" s="63">
        <v>0</v>
      </c>
      <c r="V224" s="63">
        <v>0</v>
      </c>
      <c r="W224" s="63">
        <v>0</v>
      </c>
      <c r="X224" s="63">
        <v>0</v>
      </c>
      <c r="Y224" s="63">
        <v>0</v>
      </c>
      <c r="Z224" s="63">
        <v>0</v>
      </c>
      <c r="AA224" s="63">
        <v>0</v>
      </c>
      <c r="AB224" s="63">
        <v>0</v>
      </c>
      <c r="AC224" s="63">
        <v>0</v>
      </c>
      <c r="AD224" s="63">
        <v>0</v>
      </c>
      <c r="AE224" s="63">
        <v>0</v>
      </c>
      <c r="AF224" s="63">
        <v>0</v>
      </c>
      <c r="AG224" s="63">
        <v>0</v>
      </c>
      <c r="AH224" s="43">
        <v>0</v>
      </c>
    </row>
    <row r="225" spans="1:34">
      <c r="A225" s="52">
        <v>0</v>
      </c>
      <c r="D225" s="62">
        <v>2024</v>
      </c>
      <c r="E225" s="62">
        <v>11</v>
      </c>
      <c r="F225" s="62">
        <v>2025</v>
      </c>
      <c r="G225" s="62">
        <v>2025</v>
      </c>
      <c r="H225" s="63">
        <v>0</v>
      </c>
      <c r="I225" s="63">
        <v>0</v>
      </c>
      <c r="J225" s="63">
        <v>0</v>
      </c>
      <c r="K225" s="63">
        <v>0</v>
      </c>
      <c r="L225" s="63">
        <v>0</v>
      </c>
      <c r="M225" s="63">
        <v>0</v>
      </c>
      <c r="N225" s="63">
        <v>0</v>
      </c>
      <c r="O225" s="63">
        <v>0</v>
      </c>
      <c r="P225" s="63">
        <v>0</v>
      </c>
      <c r="Q225" s="63">
        <v>0</v>
      </c>
      <c r="R225" s="63">
        <v>0</v>
      </c>
      <c r="S225" s="63">
        <v>0</v>
      </c>
      <c r="T225" s="63">
        <v>0</v>
      </c>
      <c r="U225" s="63">
        <v>0</v>
      </c>
      <c r="V225" s="63">
        <v>0</v>
      </c>
      <c r="W225" s="63">
        <v>0</v>
      </c>
      <c r="X225" s="63">
        <v>0</v>
      </c>
      <c r="Y225" s="63">
        <v>0</v>
      </c>
      <c r="Z225" s="63">
        <v>0</v>
      </c>
      <c r="AA225" s="63">
        <v>0</v>
      </c>
      <c r="AB225" s="63">
        <v>0</v>
      </c>
      <c r="AC225" s="63">
        <v>0</v>
      </c>
      <c r="AD225" s="63">
        <v>0</v>
      </c>
      <c r="AE225" s="63">
        <v>0</v>
      </c>
      <c r="AF225" s="63">
        <v>0</v>
      </c>
      <c r="AG225" s="63">
        <v>0</v>
      </c>
      <c r="AH225" s="43">
        <v>0</v>
      </c>
    </row>
    <row r="226" spans="1:34">
      <c r="A226" s="52">
        <v>0</v>
      </c>
      <c r="D226" s="62">
        <v>2024</v>
      </c>
      <c r="E226" s="62">
        <v>12</v>
      </c>
      <c r="F226" s="62">
        <v>2025</v>
      </c>
      <c r="G226" s="62">
        <v>2025</v>
      </c>
      <c r="H226" s="63">
        <v>0</v>
      </c>
      <c r="I226" s="63">
        <v>0</v>
      </c>
      <c r="J226" s="63">
        <v>0</v>
      </c>
      <c r="K226" s="63">
        <v>0</v>
      </c>
      <c r="L226" s="63">
        <v>0</v>
      </c>
      <c r="M226" s="63">
        <v>0</v>
      </c>
      <c r="N226" s="63">
        <v>0</v>
      </c>
      <c r="O226" s="63">
        <v>0</v>
      </c>
      <c r="P226" s="63">
        <v>0</v>
      </c>
      <c r="Q226" s="63">
        <v>0</v>
      </c>
      <c r="R226" s="63">
        <v>0</v>
      </c>
      <c r="S226" s="63">
        <v>0</v>
      </c>
      <c r="T226" s="63">
        <v>0</v>
      </c>
      <c r="U226" s="63">
        <v>0</v>
      </c>
      <c r="V226" s="63">
        <v>0</v>
      </c>
      <c r="W226" s="63">
        <v>0</v>
      </c>
      <c r="X226" s="63">
        <v>0</v>
      </c>
      <c r="Y226" s="63">
        <v>0</v>
      </c>
      <c r="Z226" s="63">
        <v>0</v>
      </c>
      <c r="AA226" s="63">
        <v>0</v>
      </c>
      <c r="AB226" s="63">
        <v>0</v>
      </c>
      <c r="AC226" s="63">
        <v>0</v>
      </c>
      <c r="AD226" s="63">
        <v>0</v>
      </c>
      <c r="AE226" s="63">
        <v>0</v>
      </c>
      <c r="AF226" s="63">
        <v>0</v>
      </c>
      <c r="AG226" s="63">
        <v>0</v>
      </c>
      <c r="AH226" s="43">
        <v>0</v>
      </c>
    </row>
    <row r="227" spans="1:34">
      <c r="A227" s="52">
        <v>0</v>
      </c>
      <c r="D227" s="62">
        <v>2025</v>
      </c>
      <c r="E227" s="62">
        <v>1</v>
      </c>
      <c r="F227" s="62">
        <v>2025</v>
      </c>
      <c r="G227" s="62">
        <v>2025</v>
      </c>
      <c r="H227" s="63">
        <v>0</v>
      </c>
      <c r="I227" s="63">
        <v>0</v>
      </c>
      <c r="J227" s="63">
        <v>0</v>
      </c>
      <c r="K227" s="63">
        <v>0</v>
      </c>
      <c r="L227" s="63">
        <v>0</v>
      </c>
      <c r="M227" s="63">
        <v>0</v>
      </c>
      <c r="N227" s="63">
        <v>0</v>
      </c>
      <c r="O227" s="63">
        <v>0</v>
      </c>
      <c r="P227" s="63">
        <v>0</v>
      </c>
      <c r="Q227" s="63">
        <v>0</v>
      </c>
      <c r="R227" s="63">
        <v>0</v>
      </c>
      <c r="S227" s="63">
        <v>0</v>
      </c>
      <c r="T227" s="63">
        <v>0</v>
      </c>
      <c r="U227" s="63">
        <v>0</v>
      </c>
      <c r="V227" s="63">
        <v>0</v>
      </c>
      <c r="W227" s="63">
        <v>0</v>
      </c>
      <c r="X227" s="63">
        <v>0</v>
      </c>
      <c r="Y227" s="63">
        <v>0</v>
      </c>
      <c r="Z227" s="63">
        <v>0</v>
      </c>
      <c r="AA227" s="63">
        <v>0</v>
      </c>
      <c r="AB227" s="63">
        <v>0</v>
      </c>
      <c r="AC227" s="63">
        <v>0</v>
      </c>
      <c r="AD227" s="63">
        <v>0</v>
      </c>
      <c r="AE227" s="63">
        <v>0</v>
      </c>
      <c r="AF227" s="63">
        <v>0</v>
      </c>
      <c r="AG227" s="63">
        <v>0</v>
      </c>
      <c r="AH227" s="43">
        <v>0</v>
      </c>
    </row>
    <row r="228" spans="1:34">
      <c r="A228" s="52">
        <v>0</v>
      </c>
      <c r="D228" s="62">
        <v>2025</v>
      </c>
      <c r="E228" s="62">
        <v>2</v>
      </c>
      <c r="F228" s="62">
        <v>2025</v>
      </c>
      <c r="G228" s="62">
        <v>2025</v>
      </c>
      <c r="H228" s="63">
        <v>0</v>
      </c>
      <c r="I228" s="63">
        <v>0</v>
      </c>
      <c r="J228" s="63">
        <v>0</v>
      </c>
      <c r="K228" s="63">
        <v>0</v>
      </c>
      <c r="L228" s="63">
        <v>0</v>
      </c>
      <c r="M228" s="63">
        <v>0</v>
      </c>
      <c r="N228" s="63">
        <v>0</v>
      </c>
      <c r="O228" s="63">
        <v>0</v>
      </c>
      <c r="P228" s="63">
        <v>0</v>
      </c>
      <c r="Q228" s="63">
        <v>0</v>
      </c>
      <c r="R228" s="63">
        <v>0</v>
      </c>
      <c r="S228" s="63">
        <v>0</v>
      </c>
      <c r="T228" s="63">
        <v>0</v>
      </c>
      <c r="U228" s="63">
        <v>0</v>
      </c>
      <c r="V228" s="63">
        <v>0</v>
      </c>
      <c r="W228" s="63">
        <v>0</v>
      </c>
      <c r="X228" s="63">
        <v>0</v>
      </c>
      <c r="Y228" s="63">
        <v>0</v>
      </c>
      <c r="Z228" s="63">
        <v>0</v>
      </c>
      <c r="AA228" s="63">
        <v>0</v>
      </c>
      <c r="AB228" s="63">
        <v>0</v>
      </c>
      <c r="AC228" s="63">
        <v>0</v>
      </c>
      <c r="AD228" s="63">
        <v>0</v>
      </c>
      <c r="AE228" s="63">
        <v>0</v>
      </c>
      <c r="AF228" s="63">
        <v>0</v>
      </c>
      <c r="AG228" s="63">
        <v>0</v>
      </c>
      <c r="AH228" s="43">
        <v>0</v>
      </c>
    </row>
    <row r="229" spans="1:34">
      <c r="A229" s="52">
        <v>0</v>
      </c>
      <c r="D229" s="62">
        <v>2025</v>
      </c>
      <c r="E229" s="62">
        <v>3</v>
      </c>
      <c r="F229" s="62">
        <v>2025</v>
      </c>
      <c r="G229" s="62">
        <v>2025</v>
      </c>
      <c r="H229" s="63">
        <v>0</v>
      </c>
      <c r="I229" s="63">
        <v>0</v>
      </c>
      <c r="J229" s="63">
        <v>0</v>
      </c>
      <c r="K229" s="63">
        <v>0</v>
      </c>
      <c r="L229" s="63">
        <v>0</v>
      </c>
      <c r="M229" s="63">
        <v>0</v>
      </c>
      <c r="N229" s="63">
        <v>0</v>
      </c>
      <c r="O229" s="63">
        <v>0</v>
      </c>
      <c r="P229" s="63">
        <v>0</v>
      </c>
      <c r="Q229" s="63">
        <v>0</v>
      </c>
      <c r="R229" s="63">
        <v>0</v>
      </c>
      <c r="S229" s="63">
        <v>0</v>
      </c>
      <c r="T229" s="63">
        <v>0</v>
      </c>
      <c r="U229" s="63">
        <v>0</v>
      </c>
      <c r="V229" s="63">
        <v>0</v>
      </c>
      <c r="W229" s="63">
        <v>0</v>
      </c>
      <c r="X229" s="63">
        <v>0</v>
      </c>
      <c r="Y229" s="63">
        <v>0</v>
      </c>
      <c r="Z229" s="63">
        <v>0</v>
      </c>
      <c r="AA229" s="63">
        <v>0</v>
      </c>
      <c r="AB229" s="63">
        <v>0</v>
      </c>
      <c r="AC229" s="63">
        <v>0</v>
      </c>
      <c r="AD229" s="63">
        <v>0</v>
      </c>
      <c r="AE229" s="63">
        <v>0</v>
      </c>
      <c r="AF229" s="63">
        <v>0</v>
      </c>
      <c r="AG229" s="63">
        <v>0</v>
      </c>
      <c r="AH229" s="43">
        <v>0</v>
      </c>
    </row>
    <row r="230" spans="1:34">
      <c r="A230" s="52">
        <v>0</v>
      </c>
      <c r="D230" s="62">
        <v>2025</v>
      </c>
      <c r="E230" s="62">
        <v>4</v>
      </c>
      <c r="F230" s="62">
        <v>2025</v>
      </c>
      <c r="G230" s="62">
        <v>2025</v>
      </c>
      <c r="H230" s="63">
        <v>0</v>
      </c>
      <c r="I230" s="63">
        <v>0</v>
      </c>
      <c r="J230" s="63">
        <v>0</v>
      </c>
      <c r="K230" s="63">
        <v>0</v>
      </c>
      <c r="L230" s="63">
        <v>0</v>
      </c>
      <c r="M230" s="63">
        <v>0</v>
      </c>
      <c r="N230" s="63">
        <v>0</v>
      </c>
      <c r="O230" s="63">
        <v>0</v>
      </c>
      <c r="P230" s="63">
        <v>0</v>
      </c>
      <c r="Q230" s="63">
        <v>0</v>
      </c>
      <c r="R230" s="63">
        <v>0</v>
      </c>
      <c r="S230" s="63">
        <v>0</v>
      </c>
      <c r="T230" s="63">
        <v>0</v>
      </c>
      <c r="U230" s="63">
        <v>0</v>
      </c>
      <c r="V230" s="63">
        <v>0</v>
      </c>
      <c r="W230" s="63">
        <v>0</v>
      </c>
      <c r="X230" s="63">
        <v>0</v>
      </c>
      <c r="Y230" s="63">
        <v>0</v>
      </c>
      <c r="Z230" s="63">
        <v>0</v>
      </c>
      <c r="AA230" s="63">
        <v>0</v>
      </c>
      <c r="AB230" s="63">
        <v>0</v>
      </c>
      <c r="AC230" s="63">
        <v>0</v>
      </c>
      <c r="AD230" s="63">
        <v>0</v>
      </c>
      <c r="AE230" s="63">
        <v>0</v>
      </c>
      <c r="AF230" s="63">
        <v>0</v>
      </c>
      <c r="AG230" s="63">
        <v>0</v>
      </c>
      <c r="AH230" s="43">
        <v>0</v>
      </c>
    </row>
    <row r="231" spans="1:34">
      <c r="A231" s="52">
        <v>0</v>
      </c>
      <c r="D231" s="62">
        <v>2025</v>
      </c>
      <c r="E231" s="62">
        <v>5</v>
      </c>
      <c r="F231" s="62">
        <v>2026</v>
      </c>
      <c r="G231" s="62">
        <v>2026</v>
      </c>
      <c r="H231" s="63">
        <v>0</v>
      </c>
      <c r="I231" s="63">
        <v>0</v>
      </c>
      <c r="J231" s="63">
        <v>0</v>
      </c>
      <c r="K231" s="63">
        <v>0</v>
      </c>
      <c r="L231" s="63">
        <v>0</v>
      </c>
      <c r="M231" s="63">
        <v>0</v>
      </c>
      <c r="N231" s="63">
        <v>0</v>
      </c>
      <c r="O231" s="63">
        <v>0</v>
      </c>
      <c r="P231" s="63">
        <v>0</v>
      </c>
      <c r="Q231" s="63">
        <v>0</v>
      </c>
      <c r="R231" s="63">
        <v>0</v>
      </c>
      <c r="S231" s="63">
        <v>0</v>
      </c>
      <c r="T231" s="63">
        <v>0</v>
      </c>
      <c r="U231" s="63">
        <v>0</v>
      </c>
      <c r="V231" s="63">
        <v>0</v>
      </c>
      <c r="W231" s="63">
        <v>0</v>
      </c>
      <c r="X231" s="63">
        <v>0</v>
      </c>
      <c r="Y231" s="63">
        <v>0</v>
      </c>
      <c r="Z231" s="63">
        <v>0</v>
      </c>
      <c r="AA231" s="63">
        <v>0</v>
      </c>
      <c r="AB231" s="63">
        <v>0</v>
      </c>
      <c r="AC231" s="63">
        <v>0</v>
      </c>
      <c r="AD231" s="63">
        <v>0</v>
      </c>
      <c r="AE231" s="63">
        <v>0</v>
      </c>
      <c r="AF231" s="63">
        <v>0</v>
      </c>
      <c r="AG231" s="63">
        <v>0</v>
      </c>
      <c r="AH231" s="43">
        <v>0</v>
      </c>
    </row>
    <row r="232" spans="1:34">
      <c r="A232" s="52">
        <v>0</v>
      </c>
      <c r="D232" s="62">
        <v>2025</v>
      </c>
      <c r="E232" s="62">
        <v>6</v>
      </c>
      <c r="F232" s="62">
        <v>2026</v>
      </c>
      <c r="G232" s="62">
        <v>2026</v>
      </c>
      <c r="H232" s="63">
        <v>0</v>
      </c>
      <c r="I232" s="63">
        <v>0</v>
      </c>
      <c r="J232" s="63">
        <v>0</v>
      </c>
      <c r="K232" s="63">
        <v>0</v>
      </c>
      <c r="L232" s="63">
        <v>0</v>
      </c>
      <c r="M232" s="63">
        <v>0</v>
      </c>
      <c r="N232" s="63">
        <v>0</v>
      </c>
      <c r="O232" s="63">
        <v>0</v>
      </c>
      <c r="P232" s="63">
        <v>0</v>
      </c>
      <c r="Q232" s="63">
        <v>0</v>
      </c>
      <c r="R232" s="63">
        <v>0</v>
      </c>
      <c r="S232" s="63">
        <v>0</v>
      </c>
      <c r="T232" s="63">
        <v>0</v>
      </c>
      <c r="U232" s="63">
        <v>0</v>
      </c>
      <c r="V232" s="63">
        <v>0</v>
      </c>
      <c r="W232" s="63">
        <v>0</v>
      </c>
      <c r="X232" s="63">
        <v>0</v>
      </c>
      <c r="Y232" s="63">
        <v>0</v>
      </c>
      <c r="Z232" s="63">
        <v>0</v>
      </c>
      <c r="AA232" s="63">
        <v>0</v>
      </c>
      <c r="AB232" s="63">
        <v>0</v>
      </c>
      <c r="AC232" s="63">
        <v>0</v>
      </c>
      <c r="AD232" s="63">
        <v>0</v>
      </c>
      <c r="AE232" s="63">
        <v>0</v>
      </c>
      <c r="AF232" s="63">
        <v>0</v>
      </c>
      <c r="AG232" s="63">
        <v>0</v>
      </c>
      <c r="AH232" s="43">
        <v>0</v>
      </c>
    </row>
    <row r="233" spans="1:34">
      <c r="A233" s="52">
        <v>0</v>
      </c>
      <c r="D233" s="62">
        <v>2025</v>
      </c>
      <c r="E233" s="62">
        <v>7</v>
      </c>
      <c r="F233" s="62">
        <v>2026</v>
      </c>
      <c r="G233" s="62">
        <v>2026</v>
      </c>
      <c r="H233" s="63">
        <v>0</v>
      </c>
      <c r="I233" s="63">
        <v>0</v>
      </c>
      <c r="J233" s="63">
        <v>0</v>
      </c>
      <c r="K233" s="63">
        <v>0</v>
      </c>
      <c r="L233" s="63">
        <v>0</v>
      </c>
      <c r="M233" s="63">
        <v>0</v>
      </c>
      <c r="N233" s="63">
        <v>0</v>
      </c>
      <c r="O233" s="63">
        <v>0</v>
      </c>
      <c r="P233" s="63">
        <v>0</v>
      </c>
      <c r="Q233" s="63">
        <v>0</v>
      </c>
      <c r="R233" s="63">
        <v>0</v>
      </c>
      <c r="S233" s="63">
        <v>0</v>
      </c>
      <c r="T233" s="63">
        <v>0</v>
      </c>
      <c r="U233" s="63">
        <v>0</v>
      </c>
      <c r="V233" s="63">
        <v>0</v>
      </c>
      <c r="W233" s="63">
        <v>0</v>
      </c>
      <c r="X233" s="63">
        <v>0</v>
      </c>
      <c r="Y233" s="63">
        <v>0</v>
      </c>
      <c r="Z233" s="63">
        <v>0</v>
      </c>
      <c r="AA233" s="63">
        <v>0</v>
      </c>
      <c r="AB233" s="63">
        <v>0</v>
      </c>
      <c r="AC233" s="63">
        <v>0</v>
      </c>
      <c r="AD233" s="63">
        <v>0</v>
      </c>
      <c r="AE233" s="63">
        <v>0</v>
      </c>
      <c r="AF233" s="63">
        <v>0</v>
      </c>
      <c r="AG233" s="63">
        <v>0</v>
      </c>
      <c r="AH233" s="43">
        <v>0</v>
      </c>
    </row>
    <row r="234" spans="1:34">
      <c r="A234" s="52">
        <v>0</v>
      </c>
      <c r="D234" s="62">
        <v>2025</v>
      </c>
      <c r="E234" s="62">
        <v>8</v>
      </c>
      <c r="F234" s="62">
        <v>2026</v>
      </c>
      <c r="G234" s="62">
        <v>2026</v>
      </c>
      <c r="H234" s="63">
        <v>0</v>
      </c>
      <c r="I234" s="63">
        <v>0</v>
      </c>
      <c r="J234" s="63">
        <v>0</v>
      </c>
      <c r="K234" s="63">
        <v>0</v>
      </c>
      <c r="L234" s="63">
        <v>0</v>
      </c>
      <c r="M234" s="63">
        <v>0</v>
      </c>
      <c r="N234" s="63">
        <v>0</v>
      </c>
      <c r="O234" s="63">
        <v>0</v>
      </c>
      <c r="P234" s="63">
        <v>0</v>
      </c>
      <c r="Q234" s="63">
        <v>0</v>
      </c>
      <c r="R234" s="63">
        <v>0</v>
      </c>
      <c r="S234" s="63">
        <v>0</v>
      </c>
      <c r="T234" s="63">
        <v>0</v>
      </c>
      <c r="U234" s="63">
        <v>0</v>
      </c>
      <c r="V234" s="63">
        <v>0</v>
      </c>
      <c r="W234" s="63">
        <v>0</v>
      </c>
      <c r="X234" s="63">
        <v>0</v>
      </c>
      <c r="Y234" s="63">
        <v>0</v>
      </c>
      <c r="Z234" s="63">
        <v>0</v>
      </c>
      <c r="AA234" s="63">
        <v>0</v>
      </c>
      <c r="AB234" s="63">
        <v>0</v>
      </c>
      <c r="AC234" s="63">
        <v>0</v>
      </c>
      <c r="AD234" s="63">
        <v>0</v>
      </c>
      <c r="AE234" s="63">
        <v>0</v>
      </c>
      <c r="AF234" s="63">
        <v>0</v>
      </c>
      <c r="AG234" s="63">
        <v>0</v>
      </c>
      <c r="AH234" s="43">
        <v>0</v>
      </c>
    </row>
    <row r="235" spans="1:34">
      <c r="A235" s="52">
        <v>0</v>
      </c>
      <c r="D235" s="62">
        <v>2025</v>
      </c>
      <c r="E235" s="62">
        <v>9</v>
      </c>
      <c r="F235" s="62">
        <v>2026</v>
      </c>
      <c r="G235" s="62">
        <v>2026</v>
      </c>
      <c r="H235" s="63">
        <v>0</v>
      </c>
      <c r="I235" s="63">
        <v>0</v>
      </c>
      <c r="J235" s="63">
        <v>0</v>
      </c>
      <c r="K235" s="63">
        <v>0</v>
      </c>
      <c r="L235" s="63">
        <v>0</v>
      </c>
      <c r="M235" s="63">
        <v>0</v>
      </c>
      <c r="N235" s="63">
        <v>0</v>
      </c>
      <c r="O235" s="63">
        <v>0</v>
      </c>
      <c r="P235" s="63">
        <v>0</v>
      </c>
      <c r="Q235" s="63">
        <v>0</v>
      </c>
      <c r="R235" s="63">
        <v>0</v>
      </c>
      <c r="S235" s="63">
        <v>0</v>
      </c>
      <c r="T235" s="63">
        <v>0</v>
      </c>
      <c r="U235" s="63">
        <v>0</v>
      </c>
      <c r="V235" s="63">
        <v>0</v>
      </c>
      <c r="W235" s="63">
        <v>0</v>
      </c>
      <c r="X235" s="63">
        <v>0</v>
      </c>
      <c r="Y235" s="63">
        <v>0</v>
      </c>
      <c r="Z235" s="63">
        <v>0</v>
      </c>
      <c r="AA235" s="63">
        <v>0</v>
      </c>
      <c r="AB235" s="63">
        <v>0</v>
      </c>
      <c r="AC235" s="63">
        <v>0</v>
      </c>
      <c r="AD235" s="63">
        <v>0</v>
      </c>
      <c r="AE235" s="63">
        <v>0</v>
      </c>
      <c r="AF235" s="63">
        <v>0</v>
      </c>
      <c r="AG235" s="63">
        <v>0</v>
      </c>
      <c r="AH235" s="43">
        <v>0</v>
      </c>
    </row>
    <row r="236" spans="1:34">
      <c r="A236" s="52">
        <v>0</v>
      </c>
      <c r="D236" s="62">
        <v>2025</v>
      </c>
      <c r="E236" s="62">
        <v>10</v>
      </c>
      <c r="F236" s="62">
        <v>2026</v>
      </c>
      <c r="G236" s="62">
        <v>2026</v>
      </c>
      <c r="H236" s="63">
        <v>0</v>
      </c>
      <c r="I236" s="63">
        <v>0</v>
      </c>
      <c r="J236" s="63">
        <v>0</v>
      </c>
      <c r="K236" s="63">
        <v>0</v>
      </c>
      <c r="L236" s="63">
        <v>0</v>
      </c>
      <c r="M236" s="63">
        <v>0</v>
      </c>
      <c r="N236" s="63">
        <v>0</v>
      </c>
      <c r="O236" s="63">
        <v>0</v>
      </c>
      <c r="P236" s="63">
        <v>0</v>
      </c>
      <c r="Q236" s="63">
        <v>0</v>
      </c>
      <c r="R236" s="63">
        <v>0</v>
      </c>
      <c r="S236" s="63">
        <v>0</v>
      </c>
      <c r="T236" s="63">
        <v>0</v>
      </c>
      <c r="U236" s="63">
        <v>0</v>
      </c>
      <c r="V236" s="63">
        <v>0</v>
      </c>
      <c r="W236" s="63">
        <v>0</v>
      </c>
      <c r="X236" s="63">
        <v>0</v>
      </c>
      <c r="Y236" s="63">
        <v>0</v>
      </c>
      <c r="Z236" s="63">
        <v>0</v>
      </c>
      <c r="AA236" s="63">
        <v>0</v>
      </c>
      <c r="AB236" s="63">
        <v>0</v>
      </c>
      <c r="AC236" s="63">
        <v>0</v>
      </c>
      <c r="AD236" s="63">
        <v>0</v>
      </c>
      <c r="AE236" s="63">
        <v>0</v>
      </c>
      <c r="AF236" s="63">
        <v>0</v>
      </c>
      <c r="AG236" s="63">
        <v>0</v>
      </c>
      <c r="AH236" s="43">
        <v>0</v>
      </c>
    </row>
    <row r="237" spans="1:34">
      <c r="A237" s="52">
        <v>0</v>
      </c>
      <c r="D237" s="62">
        <v>2025</v>
      </c>
      <c r="E237" s="62">
        <v>11</v>
      </c>
      <c r="F237" s="62">
        <v>2026</v>
      </c>
      <c r="G237" s="62">
        <v>2026</v>
      </c>
      <c r="H237" s="63">
        <v>0</v>
      </c>
      <c r="I237" s="63">
        <v>0</v>
      </c>
      <c r="J237" s="63">
        <v>0</v>
      </c>
      <c r="K237" s="63">
        <v>0</v>
      </c>
      <c r="L237" s="63">
        <v>0</v>
      </c>
      <c r="M237" s="63">
        <v>0</v>
      </c>
      <c r="N237" s="63">
        <v>0</v>
      </c>
      <c r="O237" s="63">
        <v>0</v>
      </c>
      <c r="P237" s="63">
        <v>0</v>
      </c>
      <c r="Q237" s="63">
        <v>0</v>
      </c>
      <c r="R237" s="63">
        <v>0</v>
      </c>
      <c r="S237" s="63">
        <v>0</v>
      </c>
      <c r="T237" s="63">
        <v>0</v>
      </c>
      <c r="U237" s="63">
        <v>0</v>
      </c>
      <c r="V237" s="63">
        <v>0</v>
      </c>
      <c r="W237" s="63">
        <v>0</v>
      </c>
      <c r="X237" s="63">
        <v>0</v>
      </c>
      <c r="Y237" s="63">
        <v>0</v>
      </c>
      <c r="Z237" s="63">
        <v>0</v>
      </c>
      <c r="AA237" s="63">
        <v>0</v>
      </c>
      <c r="AB237" s="63">
        <v>0</v>
      </c>
      <c r="AC237" s="63">
        <v>0</v>
      </c>
      <c r="AD237" s="63">
        <v>0</v>
      </c>
      <c r="AE237" s="63">
        <v>0</v>
      </c>
      <c r="AF237" s="63">
        <v>0</v>
      </c>
      <c r="AG237" s="63">
        <v>0</v>
      </c>
      <c r="AH237" s="43">
        <v>0</v>
      </c>
    </row>
    <row r="238" spans="1:34">
      <c r="A238" s="52">
        <v>0</v>
      </c>
      <c r="D238" s="62">
        <v>2025</v>
      </c>
      <c r="E238" s="62">
        <v>12</v>
      </c>
      <c r="F238" s="62">
        <v>2026</v>
      </c>
      <c r="G238" s="62">
        <v>2026</v>
      </c>
      <c r="H238" s="63">
        <v>0</v>
      </c>
      <c r="I238" s="63">
        <v>0</v>
      </c>
      <c r="J238" s="63">
        <v>0</v>
      </c>
      <c r="K238" s="63">
        <v>0</v>
      </c>
      <c r="L238" s="63">
        <v>0</v>
      </c>
      <c r="M238" s="63">
        <v>0</v>
      </c>
      <c r="N238" s="63">
        <v>0</v>
      </c>
      <c r="O238" s="63">
        <v>0</v>
      </c>
      <c r="P238" s="63">
        <v>0</v>
      </c>
      <c r="Q238" s="63">
        <v>0</v>
      </c>
      <c r="R238" s="63">
        <v>0</v>
      </c>
      <c r="S238" s="63">
        <v>0</v>
      </c>
      <c r="T238" s="63">
        <v>0</v>
      </c>
      <c r="U238" s="63">
        <v>0</v>
      </c>
      <c r="V238" s="63">
        <v>0</v>
      </c>
      <c r="W238" s="63">
        <v>0</v>
      </c>
      <c r="X238" s="63">
        <v>0</v>
      </c>
      <c r="Y238" s="63">
        <v>0</v>
      </c>
      <c r="Z238" s="63">
        <v>0</v>
      </c>
      <c r="AA238" s="63">
        <v>0</v>
      </c>
      <c r="AB238" s="63">
        <v>0</v>
      </c>
      <c r="AC238" s="63">
        <v>0</v>
      </c>
      <c r="AD238" s="63">
        <v>0</v>
      </c>
      <c r="AE238" s="63">
        <v>0</v>
      </c>
      <c r="AF238" s="63">
        <v>0</v>
      </c>
      <c r="AG238" s="63">
        <v>0</v>
      </c>
      <c r="AH238" s="43">
        <v>0</v>
      </c>
    </row>
    <row r="239" spans="1:34">
      <c r="A239" s="52">
        <v>0</v>
      </c>
      <c r="D239" s="62">
        <v>2026</v>
      </c>
      <c r="E239" s="62">
        <v>1</v>
      </c>
      <c r="F239" s="62">
        <v>2026</v>
      </c>
      <c r="G239" s="62">
        <v>2026</v>
      </c>
      <c r="H239" s="63">
        <v>0</v>
      </c>
      <c r="I239" s="63">
        <v>0</v>
      </c>
      <c r="J239" s="63">
        <v>0</v>
      </c>
      <c r="K239" s="63">
        <v>0</v>
      </c>
      <c r="L239" s="63">
        <v>0</v>
      </c>
      <c r="M239" s="63">
        <v>0</v>
      </c>
      <c r="N239" s="63">
        <v>0</v>
      </c>
      <c r="O239" s="63">
        <v>0</v>
      </c>
      <c r="P239" s="63">
        <v>0</v>
      </c>
      <c r="Q239" s="63">
        <v>0</v>
      </c>
      <c r="R239" s="63">
        <v>0</v>
      </c>
      <c r="S239" s="63">
        <v>0</v>
      </c>
      <c r="T239" s="63">
        <v>0</v>
      </c>
      <c r="U239" s="63">
        <v>0</v>
      </c>
      <c r="V239" s="63">
        <v>0</v>
      </c>
      <c r="W239" s="63">
        <v>0</v>
      </c>
      <c r="X239" s="63">
        <v>0</v>
      </c>
      <c r="Y239" s="63">
        <v>0</v>
      </c>
      <c r="Z239" s="63">
        <v>0</v>
      </c>
      <c r="AA239" s="63">
        <v>0</v>
      </c>
      <c r="AB239" s="63">
        <v>0</v>
      </c>
      <c r="AC239" s="63">
        <v>0</v>
      </c>
      <c r="AD239" s="63">
        <v>0</v>
      </c>
      <c r="AE239" s="63">
        <v>0</v>
      </c>
      <c r="AF239" s="63">
        <v>0</v>
      </c>
      <c r="AG239" s="63">
        <v>0</v>
      </c>
      <c r="AH239" s="43">
        <v>0</v>
      </c>
    </row>
    <row r="240" spans="1:34">
      <c r="A240" s="52">
        <v>0</v>
      </c>
      <c r="D240" s="62">
        <v>2026</v>
      </c>
      <c r="E240" s="62">
        <v>2</v>
      </c>
      <c r="F240" s="62">
        <v>2026</v>
      </c>
      <c r="G240" s="62">
        <v>2026</v>
      </c>
      <c r="H240" s="63">
        <v>0</v>
      </c>
      <c r="I240" s="63">
        <v>0</v>
      </c>
      <c r="J240" s="63">
        <v>0</v>
      </c>
      <c r="K240" s="63">
        <v>0</v>
      </c>
      <c r="L240" s="63">
        <v>0</v>
      </c>
      <c r="M240" s="63">
        <v>0</v>
      </c>
      <c r="N240" s="63">
        <v>0</v>
      </c>
      <c r="O240" s="63">
        <v>0</v>
      </c>
      <c r="P240" s="63">
        <v>0</v>
      </c>
      <c r="Q240" s="63">
        <v>0</v>
      </c>
      <c r="R240" s="63">
        <v>0</v>
      </c>
      <c r="S240" s="63">
        <v>0</v>
      </c>
      <c r="T240" s="63">
        <v>0</v>
      </c>
      <c r="U240" s="63">
        <v>0</v>
      </c>
      <c r="V240" s="63">
        <v>0</v>
      </c>
      <c r="W240" s="63">
        <v>0</v>
      </c>
      <c r="X240" s="63">
        <v>0</v>
      </c>
      <c r="Y240" s="63">
        <v>0</v>
      </c>
      <c r="Z240" s="63">
        <v>0</v>
      </c>
      <c r="AA240" s="63">
        <v>0</v>
      </c>
      <c r="AB240" s="63">
        <v>0</v>
      </c>
      <c r="AC240" s="63">
        <v>0</v>
      </c>
      <c r="AD240" s="63">
        <v>0</v>
      </c>
      <c r="AE240" s="63">
        <v>0</v>
      </c>
      <c r="AF240" s="63">
        <v>0</v>
      </c>
      <c r="AG240" s="63">
        <v>0</v>
      </c>
      <c r="AH240" s="43">
        <v>0</v>
      </c>
    </row>
    <row r="241" spans="1:34">
      <c r="A241" s="52">
        <v>0</v>
      </c>
      <c r="D241" s="62">
        <v>2026</v>
      </c>
      <c r="E241" s="62">
        <v>3</v>
      </c>
      <c r="F241" s="62">
        <v>2026</v>
      </c>
      <c r="G241" s="62">
        <v>2026</v>
      </c>
      <c r="H241" s="63">
        <v>0</v>
      </c>
      <c r="I241" s="63">
        <v>0</v>
      </c>
      <c r="J241" s="63">
        <v>0</v>
      </c>
      <c r="K241" s="63">
        <v>0</v>
      </c>
      <c r="L241" s="63">
        <v>0</v>
      </c>
      <c r="M241" s="63">
        <v>0</v>
      </c>
      <c r="N241" s="63">
        <v>0</v>
      </c>
      <c r="O241" s="63">
        <v>0</v>
      </c>
      <c r="P241" s="63">
        <v>0</v>
      </c>
      <c r="Q241" s="63">
        <v>0</v>
      </c>
      <c r="R241" s="63">
        <v>0</v>
      </c>
      <c r="S241" s="63">
        <v>0</v>
      </c>
      <c r="T241" s="63">
        <v>0</v>
      </c>
      <c r="U241" s="63">
        <v>0</v>
      </c>
      <c r="V241" s="63">
        <v>0</v>
      </c>
      <c r="W241" s="63">
        <v>0</v>
      </c>
      <c r="X241" s="63">
        <v>0</v>
      </c>
      <c r="Y241" s="63">
        <v>0</v>
      </c>
      <c r="Z241" s="63">
        <v>0</v>
      </c>
      <c r="AA241" s="63">
        <v>0</v>
      </c>
      <c r="AB241" s="63">
        <v>0</v>
      </c>
      <c r="AC241" s="63">
        <v>0</v>
      </c>
      <c r="AD241" s="63">
        <v>0</v>
      </c>
      <c r="AE241" s="63">
        <v>0</v>
      </c>
      <c r="AF241" s="63">
        <v>0</v>
      </c>
      <c r="AG241" s="63">
        <v>0</v>
      </c>
      <c r="AH241" s="43">
        <v>0</v>
      </c>
    </row>
    <row r="242" spans="1:34">
      <c r="A242" s="52">
        <v>0</v>
      </c>
      <c r="D242" s="62">
        <v>2026</v>
      </c>
      <c r="E242" s="62">
        <v>4</v>
      </c>
      <c r="F242" s="62">
        <v>2026</v>
      </c>
      <c r="G242" s="62">
        <v>2026</v>
      </c>
      <c r="H242" s="63">
        <v>0</v>
      </c>
      <c r="I242" s="63">
        <v>0</v>
      </c>
      <c r="J242" s="63">
        <v>0</v>
      </c>
      <c r="K242" s="63">
        <v>0</v>
      </c>
      <c r="L242" s="63">
        <v>0</v>
      </c>
      <c r="M242" s="63">
        <v>0</v>
      </c>
      <c r="N242" s="63">
        <v>0</v>
      </c>
      <c r="O242" s="63">
        <v>0</v>
      </c>
      <c r="P242" s="63">
        <v>0</v>
      </c>
      <c r="Q242" s="63">
        <v>0</v>
      </c>
      <c r="R242" s="63">
        <v>0</v>
      </c>
      <c r="S242" s="63">
        <v>0</v>
      </c>
      <c r="T242" s="63">
        <v>0</v>
      </c>
      <c r="U242" s="63">
        <v>0</v>
      </c>
      <c r="V242" s="63">
        <v>0</v>
      </c>
      <c r="W242" s="63">
        <v>0</v>
      </c>
      <c r="X242" s="63">
        <v>0</v>
      </c>
      <c r="Y242" s="63">
        <v>0</v>
      </c>
      <c r="Z242" s="63">
        <v>0</v>
      </c>
      <c r="AA242" s="63">
        <v>0</v>
      </c>
      <c r="AB242" s="63">
        <v>0</v>
      </c>
      <c r="AC242" s="63">
        <v>0</v>
      </c>
      <c r="AD242" s="63">
        <v>0</v>
      </c>
      <c r="AE242" s="63">
        <v>0</v>
      </c>
      <c r="AF242" s="63">
        <v>0</v>
      </c>
      <c r="AG242" s="63">
        <v>0</v>
      </c>
      <c r="AH242" s="43">
        <v>0</v>
      </c>
    </row>
    <row r="243" spans="1:34">
      <c r="A243" s="52">
        <v>0</v>
      </c>
      <c r="D243" s="62">
        <v>2026</v>
      </c>
      <c r="E243" s="62">
        <v>5</v>
      </c>
      <c r="F243" s="62">
        <v>2027</v>
      </c>
      <c r="G243" s="62">
        <v>2027</v>
      </c>
      <c r="H243" s="63">
        <v>0</v>
      </c>
      <c r="I243" s="63">
        <v>0</v>
      </c>
      <c r="J243" s="63">
        <v>0</v>
      </c>
      <c r="K243" s="63">
        <v>0</v>
      </c>
      <c r="L243" s="63">
        <v>0</v>
      </c>
      <c r="M243" s="63">
        <v>0</v>
      </c>
      <c r="N243" s="63">
        <v>0</v>
      </c>
      <c r="O243" s="63">
        <v>0</v>
      </c>
      <c r="P243" s="63">
        <v>0</v>
      </c>
      <c r="Q243" s="63">
        <v>0</v>
      </c>
      <c r="R243" s="63">
        <v>0</v>
      </c>
      <c r="S243" s="63">
        <v>0</v>
      </c>
      <c r="T243" s="63">
        <v>0</v>
      </c>
      <c r="U243" s="63">
        <v>0</v>
      </c>
      <c r="V243" s="63">
        <v>0</v>
      </c>
      <c r="W243" s="63">
        <v>0</v>
      </c>
      <c r="X243" s="63">
        <v>0</v>
      </c>
      <c r="Y243" s="63">
        <v>0</v>
      </c>
      <c r="Z243" s="63">
        <v>0</v>
      </c>
      <c r="AA243" s="63">
        <v>0</v>
      </c>
      <c r="AB243" s="63">
        <v>0</v>
      </c>
      <c r="AC243" s="63">
        <v>0</v>
      </c>
      <c r="AD243" s="63">
        <v>0</v>
      </c>
      <c r="AE243" s="63">
        <v>0</v>
      </c>
      <c r="AF243" s="63">
        <v>0</v>
      </c>
      <c r="AG243" s="63">
        <v>0</v>
      </c>
      <c r="AH243" s="43">
        <v>0</v>
      </c>
    </row>
    <row r="244" spans="1:34">
      <c r="A244" s="52">
        <v>0</v>
      </c>
      <c r="D244" s="62">
        <v>2026</v>
      </c>
      <c r="E244" s="62">
        <v>6</v>
      </c>
      <c r="F244" s="62">
        <v>2027</v>
      </c>
      <c r="G244" s="62">
        <v>2027</v>
      </c>
      <c r="H244" s="63">
        <v>0</v>
      </c>
      <c r="I244" s="63">
        <v>0</v>
      </c>
      <c r="J244" s="63">
        <v>0</v>
      </c>
      <c r="K244" s="63">
        <v>0</v>
      </c>
      <c r="L244" s="63">
        <v>0</v>
      </c>
      <c r="M244" s="63">
        <v>0</v>
      </c>
      <c r="N244" s="63">
        <v>0</v>
      </c>
      <c r="O244" s="63">
        <v>0</v>
      </c>
      <c r="P244" s="63">
        <v>0</v>
      </c>
      <c r="Q244" s="63">
        <v>0</v>
      </c>
      <c r="R244" s="63">
        <v>0</v>
      </c>
      <c r="S244" s="63">
        <v>0</v>
      </c>
      <c r="T244" s="63">
        <v>0</v>
      </c>
      <c r="U244" s="63">
        <v>0</v>
      </c>
      <c r="V244" s="63">
        <v>0</v>
      </c>
      <c r="W244" s="63">
        <v>0</v>
      </c>
      <c r="X244" s="63">
        <v>0</v>
      </c>
      <c r="Y244" s="63">
        <v>0</v>
      </c>
      <c r="Z244" s="63">
        <v>0</v>
      </c>
      <c r="AA244" s="63">
        <v>0</v>
      </c>
      <c r="AB244" s="63">
        <v>0</v>
      </c>
      <c r="AC244" s="63">
        <v>0</v>
      </c>
      <c r="AD244" s="63">
        <v>0</v>
      </c>
      <c r="AE244" s="63">
        <v>0</v>
      </c>
      <c r="AF244" s="63">
        <v>0</v>
      </c>
      <c r="AG244" s="63">
        <v>0</v>
      </c>
      <c r="AH244" s="43">
        <v>0</v>
      </c>
    </row>
    <row r="245" spans="1:34">
      <c r="A245" s="52">
        <v>0</v>
      </c>
      <c r="D245" s="62">
        <v>2026</v>
      </c>
      <c r="E245" s="62">
        <v>7</v>
      </c>
      <c r="F245" s="62">
        <v>2027</v>
      </c>
      <c r="G245" s="62">
        <v>2027</v>
      </c>
      <c r="H245" s="63">
        <v>0</v>
      </c>
      <c r="I245" s="63">
        <v>0</v>
      </c>
      <c r="J245" s="63">
        <v>0</v>
      </c>
      <c r="K245" s="63">
        <v>0</v>
      </c>
      <c r="L245" s="63">
        <v>0</v>
      </c>
      <c r="M245" s="63">
        <v>0</v>
      </c>
      <c r="N245" s="63">
        <v>0</v>
      </c>
      <c r="O245" s="63">
        <v>0</v>
      </c>
      <c r="P245" s="63">
        <v>0</v>
      </c>
      <c r="Q245" s="63">
        <v>0</v>
      </c>
      <c r="R245" s="63">
        <v>0</v>
      </c>
      <c r="S245" s="63">
        <v>0</v>
      </c>
      <c r="T245" s="63">
        <v>0</v>
      </c>
      <c r="U245" s="63">
        <v>0</v>
      </c>
      <c r="V245" s="63">
        <v>0</v>
      </c>
      <c r="W245" s="63">
        <v>0</v>
      </c>
      <c r="X245" s="63">
        <v>0</v>
      </c>
      <c r="Y245" s="63">
        <v>0</v>
      </c>
      <c r="Z245" s="63">
        <v>0</v>
      </c>
      <c r="AA245" s="63">
        <v>0</v>
      </c>
      <c r="AB245" s="63">
        <v>0</v>
      </c>
      <c r="AC245" s="63">
        <v>0</v>
      </c>
      <c r="AD245" s="63">
        <v>0</v>
      </c>
      <c r="AE245" s="63">
        <v>0</v>
      </c>
      <c r="AF245" s="63">
        <v>0</v>
      </c>
      <c r="AG245" s="63">
        <v>0</v>
      </c>
      <c r="AH245" s="43">
        <v>0</v>
      </c>
    </row>
    <row r="246" spans="1:34">
      <c r="A246" s="52">
        <v>0</v>
      </c>
      <c r="D246" s="62">
        <v>2026</v>
      </c>
      <c r="E246" s="62">
        <v>8</v>
      </c>
      <c r="F246" s="62">
        <v>2027</v>
      </c>
      <c r="G246" s="62">
        <v>2027</v>
      </c>
      <c r="H246" s="63">
        <v>0</v>
      </c>
      <c r="I246" s="63">
        <v>0</v>
      </c>
      <c r="J246" s="63">
        <v>0</v>
      </c>
      <c r="K246" s="63">
        <v>0</v>
      </c>
      <c r="L246" s="63">
        <v>0</v>
      </c>
      <c r="M246" s="63">
        <v>0</v>
      </c>
      <c r="N246" s="63">
        <v>0</v>
      </c>
      <c r="O246" s="63">
        <v>0</v>
      </c>
      <c r="P246" s="63">
        <v>0</v>
      </c>
      <c r="Q246" s="63">
        <v>0</v>
      </c>
      <c r="R246" s="63">
        <v>0</v>
      </c>
      <c r="S246" s="63">
        <v>0</v>
      </c>
      <c r="T246" s="63">
        <v>0</v>
      </c>
      <c r="U246" s="63">
        <v>0</v>
      </c>
      <c r="V246" s="63">
        <v>0</v>
      </c>
      <c r="W246" s="63">
        <v>0</v>
      </c>
      <c r="X246" s="63">
        <v>0</v>
      </c>
      <c r="Y246" s="63">
        <v>0</v>
      </c>
      <c r="Z246" s="63">
        <v>0</v>
      </c>
      <c r="AA246" s="63">
        <v>0</v>
      </c>
      <c r="AB246" s="63">
        <v>0</v>
      </c>
      <c r="AC246" s="63">
        <v>0</v>
      </c>
      <c r="AD246" s="63">
        <v>0</v>
      </c>
      <c r="AE246" s="63">
        <v>0</v>
      </c>
      <c r="AF246" s="63">
        <v>0</v>
      </c>
      <c r="AG246" s="63">
        <v>0</v>
      </c>
      <c r="AH246" s="43">
        <v>0</v>
      </c>
    </row>
    <row r="247" spans="1:34">
      <c r="A247" s="52">
        <v>0</v>
      </c>
      <c r="D247" s="62">
        <v>2026</v>
      </c>
      <c r="E247" s="62">
        <v>9</v>
      </c>
      <c r="F247" s="62">
        <v>2027</v>
      </c>
      <c r="G247" s="62">
        <v>2027</v>
      </c>
      <c r="H247" s="63">
        <v>0</v>
      </c>
      <c r="I247" s="63">
        <v>0</v>
      </c>
      <c r="J247" s="63">
        <v>0</v>
      </c>
      <c r="K247" s="63">
        <v>0</v>
      </c>
      <c r="L247" s="63">
        <v>0</v>
      </c>
      <c r="M247" s="63">
        <v>0</v>
      </c>
      <c r="N247" s="63">
        <v>0</v>
      </c>
      <c r="O247" s="63">
        <v>0</v>
      </c>
      <c r="P247" s="63">
        <v>0</v>
      </c>
      <c r="Q247" s="63">
        <v>0</v>
      </c>
      <c r="R247" s="63">
        <v>0</v>
      </c>
      <c r="S247" s="63">
        <v>0</v>
      </c>
      <c r="T247" s="63">
        <v>0</v>
      </c>
      <c r="U247" s="63">
        <v>0</v>
      </c>
      <c r="V247" s="63">
        <v>0</v>
      </c>
      <c r="W247" s="63">
        <v>0</v>
      </c>
      <c r="X247" s="63">
        <v>0</v>
      </c>
      <c r="Y247" s="63">
        <v>0</v>
      </c>
      <c r="Z247" s="63">
        <v>0</v>
      </c>
      <c r="AA247" s="63">
        <v>0</v>
      </c>
      <c r="AB247" s="63">
        <v>0</v>
      </c>
      <c r="AC247" s="63">
        <v>0</v>
      </c>
      <c r="AD247" s="63">
        <v>0</v>
      </c>
      <c r="AE247" s="63">
        <v>0</v>
      </c>
      <c r="AF247" s="63">
        <v>0</v>
      </c>
      <c r="AG247" s="63">
        <v>0</v>
      </c>
      <c r="AH247" s="43">
        <v>0</v>
      </c>
    </row>
    <row r="248" spans="1:34">
      <c r="A248" s="52">
        <v>0</v>
      </c>
      <c r="D248" s="62">
        <v>2026</v>
      </c>
      <c r="E248" s="62">
        <v>10</v>
      </c>
      <c r="F248" s="62">
        <v>2027</v>
      </c>
      <c r="G248" s="62">
        <v>2027</v>
      </c>
      <c r="H248" s="63">
        <v>0</v>
      </c>
      <c r="I248" s="63">
        <v>0</v>
      </c>
      <c r="J248" s="63">
        <v>0</v>
      </c>
      <c r="K248" s="63">
        <v>0</v>
      </c>
      <c r="L248" s="63">
        <v>0</v>
      </c>
      <c r="M248" s="63">
        <v>0</v>
      </c>
      <c r="N248" s="63">
        <v>0</v>
      </c>
      <c r="O248" s="63">
        <v>0</v>
      </c>
      <c r="P248" s="63">
        <v>0</v>
      </c>
      <c r="Q248" s="63">
        <v>0</v>
      </c>
      <c r="R248" s="63">
        <v>0</v>
      </c>
      <c r="S248" s="63">
        <v>0</v>
      </c>
      <c r="T248" s="63">
        <v>0</v>
      </c>
      <c r="U248" s="63">
        <v>0</v>
      </c>
      <c r="V248" s="63">
        <v>0</v>
      </c>
      <c r="W248" s="63">
        <v>0</v>
      </c>
      <c r="X248" s="63">
        <v>0</v>
      </c>
      <c r="Y248" s="63">
        <v>0</v>
      </c>
      <c r="Z248" s="63">
        <v>0</v>
      </c>
      <c r="AA248" s="63">
        <v>0</v>
      </c>
      <c r="AB248" s="63">
        <v>0</v>
      </c>
      <c r="AC248" s="63">
        <v>0</v>
      </c>
      <c r="AD248" s="63">
        <v>0</v>
      </c>
      <c r="AE248" s="63">
        <v>0</v>
      </c>
      <c r="AF248" s="63">
        <v>0</v>
      </c>
      <c r="AG248" s="63">
        <v>0</v>
      </c>
      <c r="AH248" s="43">
        <v>0</v>
      </c>
    </row>
    <row r="249" spans="1:34">
      <c r="A249" s="52">
        <v>0</v>
      </c>
      <c r="D249" s="62">
        <v>2026</v>
      </c>
      <c r="E249" s="62">
        <v>11</v>
      </c>
      <c r="F249" s="62">
        <v>2027</v>
      </c>
      <c r="G249" s="62">
        <v>2027</v>
      </c>
      <c r="H249" s="63">
        <v>0</v>
      </c>
      <c r="I249" s="63">
        <v>0</v>
      </c>
      <c r="J249" s="63">
        <v>0</v>
      </c>
      <c r="K249" s="63">
        <v>0</v>
      </c>
      <c r="L249" s="63">
        <v>0</v>
      </c>
      <c r="M249" s="63">
        <v>0</v>
      </c>
      <c r="N249" s="63">
        <v>0</v>
      </c>
      <c r="O249" s="63">
        <v>0</v>
      </c>
      <c r="P249" s="63">
        <v>0</v>
      </c>
      <c r="Q249" s="63">
        <v>0</v>
      </c>
      <c r="R249" s="63">
        <v>0</v>
      </c>
      <c r="S249" s="63">
        <v>0</v>
      </c>
      <c r="T249" s="63">
        <v>0</v>
      </c>
      <c r="U249" s="63">
        <v>0</v>
      </c>
      <c r="V249" s="63">
        <v>0</v>
      </c>
      <c r="W249" s="63">
        <v>0</v>
      </c>
      <c r="X249" s="63">
        <v>0</v>
      </c>
      <c r="Y249" s="63">
        <v>0</v>
      </c>
      <c r="Z249" s="63">
        <v>0</v>
      </c>
      <c r="AA249" s="63">
        <v>0</v>
      </c>
      <c r="AB249" s="63">
        <v>0</v>
      </c>
      <c r="AC249" s="63">
        <v>0</v>
      </c>
      <c r="AD249" s="63">
        <v>0</v>
      </c>
      <c r="AE249" s="63">
        <v>0</v>
      </c>
      <c r="AF249" s="63">
        <v>0</v>
      </c>
      <c r="AG249" s="63">
        <v>0</v>
      </c>
      <c r="AH249" s="43">
        <v>0</v>
      </c>
    </row>
    <row r="250" spans="1:34">
      <c r="A250" s="52">
        <v>0</v>
      </c>
      <c r="D250" s="62">
        <v>2026</v>
      </c>
      <c r="E250" s="62">
        <v>12</v>
      </c>
      <c r="F250" s="62">
        <v>2027</v>
      </c>
      <c r="G250" s="62">
        <v>2027</v>
      </c>
      <c r="H250" s="63">
        <v>0</v>
      </c>
      <c r="I250" s="63">
        <v>0</v>
      </c>
      <c r="J250" s="63">
        <v>0</v>
      </c>
      <c r="K250" s="63">
        <v>0</v>
      </c>
      <c r="L250" s="63">
        <v>0</v>
      </c>
      <c r="M250" s="63">
        <v>0</v>
      </c>
      <c r="N250" s="63">
        <v>0</v>
      </c>
      <c r="O250" s="63">
        <v>0</v>
      </c>
      <c r="P250" s="63">
        <v>0</v>
      </c>
      <c r="Q250" s="63">
        <v>0</v>
      </c>
      <c r="R250" s="63">
        <v>0</v>
      </c>
      <c r="S250" s="63">
        <v>0</v>
      </c>
      <c r="T250" s="63">
        <v>0</v>
      </c>
      <c r="U250" s="63">
        <v>0</v>
      </c>
      <c r="V250" s="63">
        <v>0</v>
      </c>
      <c r="W250" s="63">
        <v>0</v>
      </c>
      <c r="X250" s="63">
        <v>0</v>
      </c>
      <c r="Y250" s="63">
        <v>0</v>
      </c>
      <c r="Z250" s="63">
        <v>0</v>
      </c>
      <c r="AA250" s="63">
        <v>0</v>
      </c>
      <c r="AB250" s="63">
        <v>0</v>
      </c>
      <c r="AC250" s="63">
        <v>0</v>
      </c>
      <c r="AD250" s="63">
        <v>0</v>
      </c>
      <c r="AE250" s="63">
        <v>0</v>
      </c>
      <c r="AF250" s="63">
        <v>0</v>
      </c>
      <c r="AG250" s="63">
        <v>0</v>
      </c>
      <c r="AH250" s="43">
        <v>0</v>
      </c>
    </row>
    <row r="251" spans="1:34">
      <c r="A251" s="52">
        <v>0</v>
      </c>
      <c r="D251" s="62">
        <v>2027</v>
      </c>
      <c r="E251" s="62">
        <v>1</v>
      </c>
      <c r="F251" s="62">
        <v>2027</v>
      </c>
      <c r="G251" s="62">
        <v>2027</v>
      </c>
      <c r="H251" s="63">
        <v>0</v>
      </c>
      <c r="I251" s="63">
        <v>0</v>
      </c>
      <c r="J251" s="63">
        <v>0</v>
      </c>
      <c r="K251" s="63">
        <v>0</v>
      </c>
      <c r="L251" s="63">
        <v>0</v>
      </c>
      <c r="M251" s="63">
        <v>0</v>
      </c>
      <c r="N251" s="63">
        <v>0</v>
      </c>
      <c r="O251" s="63">
        <v>0</v>
      </c>
      <c r="P251" s="63">
        <v>0</v>
      </c>
      <c r="Q251" s="63">
        <v>0</v>
      </c>
      <c r="R251" s="63">
        <v>0</v>
      </c>
      <c r="S251" s="63">
        <v>0</v>
      </c>
      <c r="T251" s="63">
        <v>0</v>
      </c>
      <c r="U251" s="63">
        <v>0</v>
      </c>
      <c r="V251" s="63">
        <v>0</v>
      </c>
      <c r="W251" s="63">
        <v>0</v>
      </c>
      <c r="X251" s="63">
        <v>0</v>
      </c>
      <c r="Y251" s="63">
        <v>0</v>
      </c>
      <c r="Z251" s="63">
        <v>0</v>
      </c>
      <c r="AA251" s="63">
        <v>0</v>
      </c>
      <c r="AB251" s="63">
        <v>0</v>
      </c>
      <c r="AC251" s="63">
        <v>0</v>
      </c>
      <c r="AD251" s="63">
        <v>0</v>
      </c>
      <c r="AE251" s="63">
        <v>0</v>
      </c>
      <c r="AF251" s="63">
        <v>0</v>
      </c>
      <c r="AG251" s="63">
        <v>0</v>
      </c>
      <c r="AH251" s="43">
        <v>0</v>
      </c>
    </row>
    <row r="252" spans="1:34">
      <c r="A252" s="52">
        <v>0</v>
      </c>
      <c r="D252" s="62">
        <v>2027</v>
      </c>
      <c r="E252" s="62">
        <v>2</v>
      </c>
      <c r="F252" s="62">
        <v>2027</v>
      </c>
      <c r="G252" s="62">
        <v>2027</v>
      </c>
      <c r="H252" s="63">
        <v>0</v>
      </c>
      <c r="I252" s="63">
        <v>0</v>
      </c>
      <c r="J252" s="63">
        <v>0</v>
      </c>
      <c r="K252" s="63">
        <v>0</v>
      </c>
      <c r="L252" s="63">
        <v>0</v>
      </c>
      <c r="M252" s="63">
        <v>0</v>
      </c>
      <c r="N252" s="63">
        <v>0</v>
      </c>
      <c r="O252" s="63">
        <v>0</v>
      </c>
      <c r="P252" s="63">
        <v>0</v>
      </c>
      <c r="Q252" s="63">
        <v>0</v>
      </c>
      <c r="R252" s="63">
        <v>0</v>
      </c>
      <c r="S252" s="63">
        <v>0</v>
      </c>
      <c r="T252" s="63">
        <v>0</v>
      </c>
      <c r="U252" s="63">
        <v>0</v>
      </c>
      <c r="V252" s="63">
        <v>0</v>
      </c>
      <c r="W252" s="63">
        <v>0</v>
      </c>
      <c r="X252" s="63">
        <v>0</v>
      </c>
      <c r="Y252" s="63">
        <v>0</v>
      </c>
      <c r="Z252" s="63">
        <v>0</v>
      </c>
      <c r="AA252" s="63">
        <v>0</v>
      </c>
      <c r="AB252" s="63">
        <v>0</v>
      </c>
      <c r="AC252" s="63">
        <v>0</v>
      </c>
      <c r="AD252" s="63">
        <v>0</v>
      </c>
      <c r="AE252" s="63">
        <v>0</v>
      </c>
      <c r="AF252" s="63">
        <v>0</v>
      </c>
      <c r="AG252" s="63">
        <v>0</v>
      </c>
      <c r="AH252" s="43">
        <v>0</v>
      </c>
    </row>
    <row r="253" spans="1:34">
      <c r="A253" s="52">
        <v>0</v>
      </c>
      <c r="D253" s="62">
        <v>2027</v>
      </c>
      <c r="E253" s="62">
        <v>3</v>
      </c>
      <c r="F253" s="62">
        <v>2027</v>
      </c>
      <c r="G253" s="62">
        <v>2027</v>
      </c>
      <c r="H253" s="63">
        <v>0</v>
      </c>
      <c r="I253" s="63">
        <v>0</v>
      </c>
      <c r="J253" s="63">
        <v>0</v>
      </c>
      <c r="K253" s="63">
        <v>0</v>
      </c>
      <c r="L253" s="63">
        <v>0</v>
      </c>
      <c r="M253" s="63">
        <v>0</v>
      </c>
      <c r="N253" s="63">
        <v>0</v>
      </c>
      <c r="O253" s="63">
        <v>0</v>
      </c>
      <c r="P253" s="63">
        <v>0</v>
      </c>
      <c r="Q253" s="63">
        <v>0</v>
      </c>
      <c r="R253" s="63">
        <v>0</v>
      </c>
      <c r="S253" s="63">
        <v>0</v>
      </c>
      <c r="T253" s="63">
        <v>0</v>
      </c>
      <c r="U253" s="63">
        <v>0</v>
      </c>
      <c r="V253" s="63">
        <v>0</v>
      </c>
      <c r="W253" s="63">
        <v>0</v>
      </c>
      <c r="X253" s="63">
        <v>0</v>
      </c>
      <c r="Y253" s="63">
        <v>0</v>
      </c>
      <c r="Z253" s="63">
        <v>0</v>
      </c>
      <c r="AA253" s="63">
        <v>0</v>
      </c>
      <c r="AB253" s="63">
        <v>0</v>
      </c>
      <c r="AC253" s="63">
        <v>0</v>
      </c>
      <c r="AD253" s="63">
        <v>0</v>
      </c>
      <c r="AE253" s="63">
        <v>0</v>
      </c>
      <c r="AF253" s="63">
        <v>0</v>
      </c>
      <c r="AG253" s="63">
        <v>0</v>
      </c>
      <c r="AH253" s="43">
        <v>0</v>
      </c>
    </row>
    <row r="254" spans="1:34">
      <c r="A254" s="52">
        <v>0</v>
      </c>
      <c r="D254" s="62">
        <v>2027</v>
      </c>
      <c r="E254" s="62">
        <v>4</v>
      </c>
      <c r="F254" s="62">
        <v>2027</v>
      </c>
      <c r="G254" s="62">
        <v>2027</v>
      </c>
      <c r="H254" s="63">
        <v>0</v>
      </c>
      <c r="I254" s="63">
        <v>0</v>
      </c>
      <c r="J254" s="63">
        <v>0</v>
      </c>
      <c r="K254" s="63">
        <v>0</v>
      </c>
      <c r="L254" s="63">
        <v>0</v>
      </c>
      <c r="M254" s="63">
        <v>0</v>
      </c>
      <c r="N254" s="63">
        <v>0</v>
      </c>
      <c r="O254" s="63">
        <v>0</v>
      </c>
      <c r="P254" s="63">
        <v>0</v>
      </c>
      <c r="Q254" s="63">
        <v>0</v>
      </c>
      <c r="R254" s="63">
        <v>0</v>
      </c>
      <c r="S254" s="63">
        <v>0</v>
      </c>
      <c r="T254" s="63">
        <v>0</v>
      </c>
      <c r="U254" s="63">
        <v>0</v>
      </c>
      <c r="V254" s="63">
        <v>0</v>
      </c>
      <c r="W254" s="63">
        <v>0</v>
      </c>
      <c r="X254" s="63">
        <v>0</v>
      </c>
      <c r="Y254" s="63">
        <v>0</v>
      </c>
      <c r="Z254" s="63">
        <v>0</v>
      </c>
      <c r="AA254" s="63">
        <v>0</v>
      </c>
      <c r="AB254" s="63">
        <v>0</v>
      </c>
      <c r="AC254" s="63">
        <v>0</v>
      </c>
      <c r="AD254" s="63">
        <v>0</v>
      </c>
      <c r="AE254" s="63">
        <v>0</v>
      </c>
      <c r="AF254" s="63">
        <v>0</v>
      </c>
      <c r="AG254" s="63">
        <v>0</v>
      </c>
      <c r="AH254" s="43">
        <v>0</v>
      </c>
    </row>
    <row r="255" spans="1:34">
      <c r="A255" s="52">
        <v>0</v>
      </c>
      <c r="D255" s="62">
        <v>2027</v>
      </c>
      <c r="E255" s="62">
        <v>5</v>
      </c>
      <c r="F255" s="62">
        <v>2028</v>
      </c>
      <c r="G255" s="62">
        <v>2028</v>
      </c>
      <c r="H255" s="63">
        <v>0</v>
      </c>
      <c r="I255" s="63">
        <v>0</v>
      </c>
      <c r="J255" s="63">
        <v>0</v>
      </c>
      <c r="K255" s="63">
        <v>0</v>
      </c>
      <c r="L255" s="63">
        <v>0</v>
      </c>
      <c r="M255" s="63">
        <v>0</v>
      </c>
      <c r="N255" s="63">
        <v>0</v>
      </c>
      <c r="O255" s="63">
        <v>0</v>
      </c>
      <c r="P255" s="63">
        <v>0</v>
      </c>
      <c r="Q255" s="63">
        <v>0</v>
      </c>
      <c r="R255" s="63">
        <v>0</v>
      </c>
      <c r="S255" s="63">
        <v>0</v>
      </c>
      <c r="T255" s="63">
        <v>0</v>
      </c>
      <c r="U255" s="63">
        <v>0</v>
      </c>
      <c r="V255" s="63">
        <v>0</v>
      </c>
      <c r="W255" s="63">
        <v>0</v>
      </c>
      <c r="X255" s="63">
        <v>0</v>
      </c>
      <c r="Y255" s="63">
        <v>0</v>
      </c>
      <c r="Z255" s="63">
        <v>0</v>
      </c>
      <c r="AA255" s="63">
        <v>0</v>
      </c>
      <c r="AB255" s="63">
        <v>0</v>
      </c>
      <c r="AC255" s="63">
        <v>0</v>
      </c>
      <c r="AD255" s="63">
        <v>0</v>
      </c>
      <c r="AE255" s="63">
        <v>0</v>
      </c>
      <c r="AF255" s="63">
        <v>0</v>
      </c>
      <c r="AG255" s="63">
        <v>0</v>
      </c>
      <c r="AH255" s="43">
        <v>0</v>
      </c>
    </row>
    <row r="256" spans="1:34">
      <c r="A256" s="52">
        <v>0</v>
      </c>
      <c r="D256" s="62">
        <v>2027</v>
      </c>
      <c r="E256" s="62">
        <v>6</v>
      </c>
      <c r="F256" s="62">
        <v>2028</v>
      </c>
      <c r="G256" s="62">
        <v>2028</v>
      </c>
      <c r="H256" s="63">
        <v>0</v>
      </c>
      <c r="I256" s="63">
        <v>0</v>
      </c>
      <c r="J256" s="63">
        <v>0</v>
      </c>
      <c r="K256" s="63">
        <v>0</v>
      </c>
      <c r="L256" s="63">
        <v>0</v>
      </c>
      <c r="M256" s="63">
        <v>0</v>
      </c>
      <c r="N256" s="63">
        <v>0</v>
      </c>
      <c r="O256" s="63">
        <v>0</v>
      </c>
      <c r="P256" s="63">
        <v>0</v>
      </c>
      <c r="Q256" s="63">
        <v>0</v>
      </c>
      <c r="R256" s="63">
        <v>0</v>
      </c>
      <c r="S256" s="63">
        <v>0</v>
      </c>
      <c r="T256" s="63">
        <v>0</v>
      </c>
      <c r="U256" s="63">
        <v>0</v>
      </c>
      <c r="V256" s="63">
        <v>0</v>
      </c>
      <c r="W256" s="63">
        <v>0</v>
      </c>
      <c r="X256" s="63">
        <v>0</v>
      </c>
      <c r="Y256" s="63">
        <v>0</v>
      </c>
      <c r="Z256" s="63">
        <v>0</v>
      </c>
      <c r="AA256" s="63">
        <v>0</v>
      </c>
      <c r="AB256" s="63">
        <v>0</v>
      </c>
      <c r="AC256" s="63">
        <v>0</v>
      </c>
      <c r="AD256" s="63">
        <v>0</v>
      </c>
      <c r="AE256" s="63">
        <v>0</v>
      </c>
      <c r="AF256" s="63">
        <v>0</v>
      </c>
      <c r="AG256" s="63">
        <v>0</v>
      </c>
      <c r="AH256" s="43">
        <v>0</v>
      </c>
    </row>
    <row r="257" spans="1:34">
      <c r="A257" s="52">
        <v>0</v>
      </c>
      <c r="D257" s="62">
        <v>2027</v>
      </c>
      <c r="E257" s="62">
        <v>7</v>
      </c>
      <c r="F257" s="62">
        <v>2028</v>
      </c>
      <c r="G257" s="62">
        <v>2028</v>
      </c>
      <c r="H257" s="63">
        <v>0</v>
      </c>
      <c r="I257" s="63">
        <v>0</v>
      </c>
      <c r="J257" s="63">
        <v>0</v>
      </c>
      <c r="K257" s="63">
        <v>0</v>
      </c>
      <c r="L257" s="63">
        <v>0</v>
      </c>
      <c r="M257" s="63">
        <v>0</v>
      </c>
      <c r="N257" s="63">
        <v>0</v>
      </c>
      <c r="O257" s="63">
        <v>0</v>
      </c>
      <c r="P257" s="63">
        <v>0</v>
      </c>
      <c r="Q257" s="63">
        <v>0</v>
      </c>
      <c r="R257" s="63">
        <v>0</v>
      </c>
      <c r="S257" s="63">
        <v>0</v>
      </c>
      <c r="T257" s="63">
        <v>0</v>
      </c>
      <c r="U257" s="63">
        <v>0</v>
      </c>
      <c r="V257" s="63">
        <v>0</v>
      </c>
      <c r="W257" s="63">
        <v>0</v>
      </c>
      <c r="X257" s="63">
        <v>0</v>
      </c>
      <c r="Y257" s="63">
        <v>0</v>
      </c>
      <c r="Z257" s="63">
        <v>0</v>
      </c>
      <c r="AA257" s="63">
        <v>0</v>
      </c>
      <c r="AB257" s="63">
        <v>0</v>
      </c>
      <c r="AC257" s="63">
        <v>0</v>
      </c>
      <c r="AD257" s="63">
        <v>0</v>
      </c>
      <c r="AE257" s="63">
        <v>0</v>
      </c>
      <c r="AF257" s="63">
        <v>0</v>
      </c>
      <c r="AG257" s="63">
        <v>0</v>
      </c>
      <c r="AH257" s="43">
        <v>0</v>
      </c>
    </row>
    <row r="258" spans="1:34">
      <c r="A258" s="52">
        <v>0</v>
      </c>
      <c r="D258" s="62">
        <v>2027</v>
      </c>
      <c r="E258" s="62">
        <v>8</v>
      </c>
      <c r="F258" s="62">
        <v>2028</v>
      </c>
      <c r="G258" s="62">
        <v>2028</v>
      </c>
      <c r="H258" s="63">
        <v>0</v>
      </c>
      <c r="I258" s="63">
        <v>0</v>
      </c>
      <c r="J258" s="63">
        <v>0</v>
      </c>
      <c r="K258" s="63">
        <v>0</v>
      </c>
      <c r="L258" s="63">
        <v>0</v>
      </c>
      <c r="M258" s="63">
        <v>0</v>
      </c>
      <c r="N258" s="63">
        <v>0</v>
      </c>
      <c r="O258" s="63">
        <v>0</v>
      </c>
      <c r="P258" s="63">
        <v>0</v>
      </c>
      <c r="Q258" s="63">
        <v>0</v>
      </c>
      <c r="R258" s="63">
        <v>0</v>
      </c>
      <c r="S258" s="63">
        <v>0</v>
      </c>
      <c r="T258" s="63">
        <v>0</v>
      </c>
      <c r="U258" s="63">
        <v>0</v>
      </c>
      <c r="V258" s="63">
        <v>0</v>
      </c>
      <c r="W258" s="63">
        <v>0</v>
      </c>
      <c r="X258" s="63">
        <v>0</v>
      </c>
      <c r="Y258" s="63">
        <v>0</v>
      </c>
      <c r="Z258" s="63">
        <v>0</v>
      </c>
      <c r="AA258" s="63">
        <v>0</v>
      </c>
      <c r="AB258" s="63">
        <v>0</v>
      </c>
      <c r="AC258" s="63">
        <v>0</v>
      </c>
      <c r="AD258" s="63">
        <v>0</v>
      </c>
      <c r="AE258" s="63">
        <v>0</v>
      </c>
      <c r="AF258" s="63">
        <v>0</v>
      </c>
      <c r="AG258" s="63">
        <v>0</v>
      </c>
      <c r="AH258" s="43">
        <v>0</v>
      </c>
    </row>
    <row r="259" spans="1:34">
      <c r="A259" s="52">
        <v>0</v>
      </c>
      <c r="D259" s="62">
        <v>2027</v>
      </c>
      <c r="E259" s="62">
        <v>9</v>
      </c>
      <c r="F259" s="62">
        <v>2028</v>
      </c>
      <c r="G259" s="62">
        <v>2028</v>
      </c>
      <c r="H259" s="63">
        <v>0</v>
      </c>
      <c r="I259" s="63">
        <v>0</v>
      </c>
      <c r="J259" s="63">
        <v>0</v>
      </c>
      <c r="K259" s="63">
        <v>0</v>
      </c>
      <c r="L259" s="63">
        <v>0</v>
      </c>
      <c r="M259" s="63">
        <v>0</v>
      </c>
      <c r="N259" s="63">
        <v>0</v>
      </c>
      <c r="O259" s="63">
        <v>0</v>
      </c>
      <c r="P259" s="63">
        <v>0</v>
      </c>
      <c r="Q259" s="63">
        <v>0</v>
      </c>
      <c r="R259" s="63">
        <v>0</v>
      </c>
      <c r="S259" s="63">
        <v>0</v>
      </c>
      <c r="T259" s="63">
        <v>0</v>
      </c>
      <c r="U259" s="63">
        <v>0</v>
      </c>
      <c r="V259" s="63">
        <v>0</v>
      </c>
      <c r="W259" s="63">
        <v>0</v>
      </c>
      <c r="X259" s="63">
        <v>0</v>
      </c>
      <c r="Y259" s="63">
        <v>0</v>
      </c>
      <c r="Z259" s="63">
        <v>0</v>
      </c>
      <c r="AA259" s="63">
        <v>0</v>
      </c>
      <c r="AB259" s="63">
        <v>0</v>
      </c>
      <c r="AC259" s="63">
        <v>0</v>
      </c>
      <c r="AD259" s="63">
        <v>0</v>
      </c>
      <c r="AE259" s="63">
        <v>0</v>
      </c>
      <c r="AF259" s="63">
        <v>0</v>
      </c>
      <c r="AG259" s="63">
        <v>0</v>
      </c>
      <c r="AH259" s="43">
        <v>0</v>
      </c>
    </row>
    <row r="260" spans="1:34">
      <c r="A260" s="52">
        <v>0</v>
      </c>
      <c r="D260" s="62">
        <v>2027</v>
      </c>
      <c r="E260" s="62">
        <v>10</v>
      </c>
      <c r="F260" s="62">
        <v>2028</v>
      </c>
      <c r="G260" s="62">
        <v>2028</v>
      </c>
      <c r="H260" s="63">
        <v>0</v>
      </c>
      <c r="I260" s="63">
        <v>0</v>
      </c>
      <c r="J260" s="63">
        <v>0</v>
      </c>
      <c r="K260" s="63">
        <v>0</v>
      </c>
      <c r="L260" s="63">
        <v>0</v>
      </c>
      <c r="M260" s="63">
        <v>0</v>
      </c>
      <c r="N260" s="63">
        <v>0</v>
      </c>
      <c r="O260" s="63">
        <v>0</v>
      </c>
      <c r="P260" s="63">
        <v>0</v>
      </c>
      <c r="Q260" s="63">
        <v>0</v>
      </c>
      <c r="R260" s="63">
        <v>0</v>
      </c>
      <c r="S260" s="63">
        <v>0</v>
      </c>
      <c r="T260" s="63">
        <v>0</v>
      </c>
      <c r="U260" s="63">
        <v>0</v>
      </c>
      <c r="V260" s="63">
        <v>0</v>
      </c>
      <c r="W260" s="63">
        <v>0</v>
      </c>
      <c r="X260" s="63">
        <v>0</v>
      </c>
      <c r="Y260" s="63">
        <v>0</v>
      </c>
      <c r="Z260" s="63">
        <v>0</v>
      </c>
      <c r="AA260" s="63">
        <v>0</v>
      </c>
      <c r="AB260" s="63">
        <v>0</v>
      </c>
      <c r="AC260" s="63">
        <v>0</v>
      </c>
      <c r="AD260" s="63">
        <v>0</v>
      </c>
      <c r="AE260" s="63">
        <v>0</v>
      </c>
      <c r="AF260" s="63">
        <v>0</v>
      </c>
      <c r="AG260" s="63">
        <v>0</v>
      </c>
      <c r="AH260" s="43">
        <v>0</v>
      </c>
    </row>
    <row r="261" spans="1:34">
      <c r="A261" s="52">
        <v>0</v>
      </c>
      <c r="D261" s="62">
        <v>2027</v>
      </c>
      <c r="E261" s="62">
        <v>11</v>
      </c>
      <c r="F261" s="62">
        <v>2028</v>
      </c>
      <c r="G261" s="62">
        <v>2028</v>
      </c>
      <c r="H261" s="63">
        <v>0</v>
      </c>
      <c r="I261" s="63">
        <v>0</v>
      </c>
      <c r="J261" s="63">
        <v>0</v>
      </c>
      <c r="K261" s="63">
        <v>0</v>
      </c>
      <c r="L261" s="63">
        <v>0</v>
      </c>
      <c r="M261" s="63">
        <v>0</v>
      </c>
      <c r="N261" s="63">
        <v>0</v>
      </c>
      <c r="O261" s="63">
        <v>0</v>
      </c>
      <c r="P261" s="63">
        <v>0</v>
      </c>
      <c r="Q261" s="63">
        <v>0</v>
      </c>
      <c r="R261" s="63">
        <v>0</v>
      </c>
      <c r="S261" s="63">
        <v>0</v>
      </c>
      <c r="T261" s="63">
        <v>0</v>
      </c>
      <c r="U261" s="63">
        <v>0</v>
      </c>
      <c r="V261" s="63">
        <v>0</v>
      </c>
      <c r="W261" s="63">
        <v>0</v>
      </c>
      <c r="X261" s="63">
        <v>0</v>
      </c>
      <c r="Y261" s="63">
        <v>0</v>
      </c>
      <c r="Z261" s="63">
        <v>0</v>
      </c>
      <c r="AA261" s="63">
        <v>0</v>
      </c>
      <c r="AB261" s="63">
        <v>0</v>
      </c>
      <c r="AC261" s="63">
        <v>0</v>
      </c>
      <c r="AD261" s="63">
        <v>0</v>
      </c>
      <c r="AE261" s="63">
        <v>0</v>
      </c>
      <c r="AF261" s="63">
        <v>0</v>
      </c>
      <c r="AG261" s="63">
        <v>0</v>
      </c>
      <c r="AH261" s="43">
        <v>0</v>
      </c>
    </row>
    <row r="262" spans="1:34">
      <c r="A262" s="52">
        <v>0</v>
      </c>
      <c r="D262" s="62">
        <v>2027</v>
      </c>
      <c r="E262" s="62">
        <v>12</v>
      </c>
      <c r="F262" s="62">
        <v>2028</v>
      </c>
      <c r="G262" s="62">
        <v>2028</v>
      </c>
      <c r="H262" s="63">
        <v>0</v>
      </c>
      <c r="I262" s="63">
        <v>0</v>
      </c>
      <c r="J262" s="63">
        <v>0</v>
      </c>
      <c r="K262" s="63">
        <v>0</v>
      </c>
      <c r="L262" s="63">
        <v>0</v>
      </c>
      <c r="M262" s="63">
        <v>0</v>
      </c>
      <c r="N262" s="63">
        <v>0</v>
      </c>
      <c r="O262" s="63">
        <v>0</v>
      </c>
      <c r="P262" s="63">
        <v>0</v>
      </c>
      <c r="Q262" s="63">
        <v>0</v>
      </c>
      <c r="R262" s="63">
        <v>0</v>
      </c>
      <c r="S262" s="63">
        <v>0</v>
      </c>
      <c r="T262" s="63">
        <v>0</v>
      </c>
      <c r="U262" s="63">
        <v>0</v>
      </c>
      <c r="V262" s="63">
        <v>0</v>
      </c>
      <c r="W262" s="63">
        <v>0</v>
      </c>
      <c r="X262" s="63">
        <v>0</v>
      </c>
      <c r="Y262" s="63">
        <v>0</v>
      </c>
      <c r="Z262" s="63">
        <v>0</v>
      </c>
      <c r="AA262" s="63">
        <v>0</v>
      </c>
      <c r="AB262" s="63">
        <v>0</v>
      </c>
      <c r="AC262" s="63">
        <v>0</v>
      </c>
      <c r="AD262" s="63">
        <v>0</v>
      </c>
      <c r="AE262" s="63">
        <v>0</v>
      </c>
      <c r="AF262" s="63">
        <v>0</v>
      </c>
      <c r="AG262" s="63">
        <v>0</v>
      </c>
      <c r="AH262" s="43">
        <v>0</v>
      </c>
    </row>
    <row r="263" spans="1:34">
      <c r="A263" s="52">
        <v>0</v>
      </c>
      <c r="D263" s="62">
        <v>2028</v>
      </c>
      <c r="E263" s="62">
        <v>1</v>
      </c>
      <c r="F263" s="62">
        <v>2028</v>
      </c>
      <c r="G263" s="62">
        <v>2028</v>
      </c>
      <c r="H263" s="63">
        <v>0</v>
      </c>
      <c r="I263" s="63">
        <v>0</v>
      </c>
      <c r="J263" s="63">
        <v>0</v>
      </c>
      <c r="K263" s="63">
        <v>0</v>
      </c>
      <c r="L263" s="63">
        <v>0</v>
      </c>
      <c r="M263" s="63">
        <v>0</v>
      </c>
      <c r="N263" s="63">
        <v>0</v>
      </c>
      <c r="O263" s="63">
        <v>0</v>
      </c>
      <c r="P263" s="63">
        <v>0</v>
      </c>
      <c r="Q263" s="63">
        <v>0</v>
      </c>
      <c r="R263" s="63">
        <v>0</v>
      </c>
      <c r="S263" s="63">
        <v>0</v>
      </c>
      <c r="T263" s="63">
        <v>0</v>
      </c>
      <c r="U263" s="63">
        <v>0</v>
      </c>
      <c r="V263" s="63">
        <v>0</v>
      </c>
      <c r="W263" s="63">
        <v>0</v>
      </c>
      <c r="X263" s="63">
        <v>0</v>
      </c>
      <c r="Y263" s="63">
        <v>0</v>
      </c>
      <c r="Z263" s="63">
        <v>0</v>
      </c>
      <c r="AA263" s="63">
        <v>0</v>
      </c>
      <c r="AB263" s="63">
        <v>0</v>
      </c>
      <c r="AC263" s="63">
        <v>0</v>
      </c>
      <c r="AD263" s="63">
        <v>0</v>
      </c>
      <c r="AE263" s="63">
        <v>0</v>
      </c>
      <c r="AF263" s="63">
        <v>0</v>
      </c>
      <c r="AG263" s="63">
        <v>0</v>
      </c>
      <c r="AH263" s="43">
        <v>0</v>
      </c>
    </row>
    <row r="264" spans="1:34">
      <c r="A264" s="52">
        <v>0</v>
      </c>
      <c r="D264" s="62">
        <v>2028</v>
      </c>
      <c r="E264" s="62">
        <v>2</v>
      </c>
      <c r="F264" s="62">
        <v>2028</v>
      </c>
      <c r="G264" s="62">
        <v>2028</v>
      </c>
      <c r="H264" s="63">
        <v>0</v>
      </c>
      <c r="I264" s="63">
        <v>0</v>
      </c>
      <c r="J264" s="63">
        <v>0</v>
      </c>
      <c r="K264" s="63">
        <v>0</v>
      </c>
      <c r="L264" s="63">
        <v>0</v>
      </c>
      <c r="M264" s="63">
        <v>0</v>
      </c>
      <c r="N264" s="63">
        <v>0</v>
      </c>
      <c r="O264" s="63">
        <v>0</v>
      </c>
      <c r="P264" s="63">
        <v>0</v>
      </c>
      <c r="Q264" s="63">
        <v>0</v>
      </c>
      <c r="R264" s="63">
        <v>0</v>
      </c>
      <c r="S264" s="63">
        <v>0</v>
      </c>
      <c r="T264" s="63">
        <v>0</v>
      </c>
      <c r="U264" s="63">
        <v>0</v>
      </c>
      <c r="V264" s="63">
        <v>0</v>
      </c>
      <c r="W264" s="63">
        <v>0</v>
      </c>
      <c r="X264" s="63">
        <v>0</v>
      </c>
      <c r="Y264" s="63">
        <v>0</v>
      </c>
      <c r="Z264" s="63">
        <v>0</v>
      </c>
      <c r="AA264" s="63">
        <v>0</v>
      </c>
      <c r="AB264" s="63">
        <v>0</v>
      </c>
      <c r="AC264" s="63">
        <v>0</v>
      </c>
      <c r="AD264" s="63">
        <v>0</v>
      </c>
      <c r="AE264" s="63">
        <v>0</v>
      </c>
      <c r="AF264" s="63">
        <v>0</v>
      </c>
      <c r="AG264" s="63">
        <v>0</v>
      </c>
      <c r="AH264" s="43">
        <v>0</v>
      </c>
    </row>
    <row r="265" spans="1:34">
      <c r="A265" s="52">
        <v>0</v>
      </c>
      <c r="D265" s="62">
        <v>2028</v>
      </c>
      <c r="E265" s="62">
        <v>3</v>
      </c>
      <c r="F265" s="62">
        <v>2028</v>
      </c>
      <c r="G265" s="62">
        <v>2028</v>
      </c>
      <c r="H265" s="63">
        <v>0</v>
      </c>
      <c r="I265" s="63">
        <v>0</v>
      </c>
      <c r="J265" s="63">
        <v>0</v>
      </c>
      <c r="K265" s="63">
        <v>0</v>
      </c>
      <c r="L265" s="63">
        <v>0</v>
      </c>
      <c r="M265" s="63">
        <v>0</v>
      </c>
      <c r="N265" s="63">
        <v>0</v>
      </c>
      <c r="O265" s="63">
        <v>0</v>
      </c>
      <c r="P265" s="63">
        <v>0</v>
      </c>
      <c r="Q265" s="63">
        <v>0</v>
      </c>
      <c r="R265" s="63">
        <v>0</v>
      </c>
      <c r="S265" s="63">
        <v>0</v>
      </c>
      <c r="T265" s="63">
        <v>0</v>
      </c>
      <c r="U265" s="63">
        <v>0</v>
      </c>
      <c r="V265" s="63">
        <v>0</v>
      </c>
      <c r="W265" s="63">
        <v>0</v>
      </c>
      <c r="X265" s="63">
        <v>0</v>
      </c>
      <c r="Y265" s="63">
        <v>0</v>
      </c>
      <c r="Z265" s="63">
        <v>0</v>
      </c>
      <c r="AA265" s="63">
        <v>0</v>
      </c>
      <c r="AB265" s="63">
        <v>0</v>
      </c>
      <c r="AC265" s="63">
        <v>0</v>
      </c>
      <c r="AD265" s="63">
        <v>0</v>
      </c>
      <c r="AE265" s="63">
        <v>0</v>
      </c>
      <c r="AF265" s="63">
        <v>0</v>
      </c>
      <c r="AG265" s="63">
        <v>0</v>
      </c>
      <c r="AH265" s="43">
        <v>0</v>
      </c>
    </row>
    <row r="266" spans="1:34">
      <c r="A266" s="52">
        <v>0</v>
      </c>
      <c r="D266" s="62">
        <v>2028</v>
      </c>
      <c r="E266" s="62">
        <v>4</v>
      </c>
      <c r="F266" s="62">
        <v>2028</v>
      </c>
      <c r="G266" s="62">
        <v>2028</v>
      </c>
      <c r="H266" s="63">
        <v>0</v>
      </c>
      <c r="I266" s="63">
        <v>0</v>
      </c>
      <c r="J266" s="63">
        <v>0</v>
      </c>
      <c r="K266" s="63">
        <v>0</v>
      </c>
      <c r="L266" s="63">
        <v>0</v>
      </c>
      <c r="M266" s="63">
        <v>0</v>
      </c>
      <c r="N266" s="63">
        <v>0</v>
      </c>
      <c r="O266" s="63">
        <v>0</v>
      </c>
      <c r="P266" s="63">
        <v>0</v>
      </c>
      <c r="Q266" s="63">
        <v>0</v>
      </c>
      <c r="R266" s="63">
        <v>0</v>
      </c>
      <c r="S266" s="63">
        <v>0</v>
      </c>
      <c r="T266" s="63">
        <v>0</v>
      </c>
      <c r="U266" s="63">
        <v>0</v>
      </c>
      <c r="V266" s="63">
        <v>0</v>
      </c>
      <c r="W266" s="63">
        <v>0</v>
      </c>
      <c r="X266" s="63">
        <v>0</v>
      </c>
      <c r="Y266" s="63">
        <v>0</v>
      </c>
      <c r="Z266" s="63">
        <v>0</v>
      </c>
      <c r="AA266" s="63">
        <v>0</v>
      </c>
      <c r="AB266" s="63">
        <v>0</v>
      </c>
      <c r="AC266" s="63">
        <v>0</v>
      </c>
      <c r="AD266" s="63">
        <v>0</v>
      </c>
      <c r="AE266" s="63">
        <v>0</v>
      </c>
      <c r="AF266" s="63">
        <v>0</v>
      </c>
      <c r="AG266" s="63">
        <v>0</v>
      </c>
      <c r="AH266" s="43">
        <v>0</v>
      </c>
    </row>
    <row r="267" spans="1:34">
      <c r="A267" s="52">
        <v>0</v>
      </c>
      <c r="D267" s="62">
        <v>2028</v>
      </c>
      <c r="E267" s="62">
        <v>5</v>
      </c>
      <c r="F267" s="62">
        <v>2029</v>
      </c>
      <c r="G267" s="62">
        <v>2029</v>
      </c>
      <c r="H267" s="63">
        <v>0</v>
      </c>
      <c r="I267" s="63">
        <v>0</v>
      </c>
      <c r="J267" s="63">
        <v>0</v>
      </c>
      <c r="K267" s="63">
        <v>0</v>
      </c>
      <c r="L267" s="63">
        <v>0</v>
      </c>
      <c r="M267" s="63">
        <v>0</v>
      </c>
      <c r="N267" s="63">
        <v>0</v>
      </c>
      <c r="O267" s="63">
        <v>0</v>
      </c>
      <c r="P267" s="63">
        <v>0</v>
      </c>
      <c r="Q267" s="63">
        <v>0</v>
      </c>
      <c r="R267" s="63">
        <v>0</v>
      </c>
      <c r="S267" s="63">
        <v>0</v>
      </c>
      <c r="T267" s="63">
        <v>0</v>
      </c>
      <c r="U267" s="63">
        <v>0</v>
      </c>
      <c r="V267" s="63">
        <v>0</v>
      </c>
      <c r="W267" s="63">
        <v>0</v>
      </c>
      <c r="X267" s="63">
        <v>0</v>
      </c>
      <c r="Y267" s="63">
        <v>0</v>
      </c>
      <c r="Z267" s="63">
        <v>0</v>
      </c>
      <c r="AA267" s="63">
        <v>0</v>
      </c>
      <c r="AB267" s="63">
        <v>0</v>
      </c>
      <c r="AC267" s="63">
        <v>0</v>
      </c>
      <c r="AD267" s="63">
        <v>0</v>
      </c>
      <c r="AE267" s="63">
        <v>0</v>
      </c>
      <c r="AF267" s="63">
        <v>0</v>
      </c>
      <c r="AG267" s="63">
        <v>0</v>
      </c>
      <c r="AH267" s="43">
        <v>0</v>
      </c>
    </row>
    <row r="268" spans="1:34">
      <c r="A268" s="52">
        <v>0</v>
      </c>
      <c r="D268" s="62">
        <v>2028</v>
      </c>
      <c r="E268" s="62">
        <v>6</v>
      </c>
      <c r="F268" s="62">
        <v>2029</v>
      </c>
      <c r="G268" s="62">
        <v>2029</v>
      </c>
      <c r="H268" s="63">
        <v>0</v>
      </c>
      <c r="I268" s="63">
        <v>0</v>
      </c>
      <c r="J268" s="63">
        <v>0</v>
      </c>
      <c r="K268" s="63">
        <v>0</v>
      </c>
      <c r="L268" s="63">
        <v>0</v>
      </c>
      <c r="M268" s="63">
        <v>0</v>
      </c>
      <c r="N268" s="63">
        <v>0</v>
      </c>
      <c r="O268" s="63">
        <v>0</v>
      </c>
      <c r="P268" s="63">
        <v>0</v>
      </c>
      <c r="Q268" s="63">
        <v>0</v>
      </c>
      <c r="R268" s="63">
        <v>0</v>
      </c>
      <c r="S268" s="63">
        <v>0</v>
      </c>
      <c r="T268" s="63">
        <v>0</v>
      </c>
      <c r="U268" s="63">
        <v>0</v>
      </c>
      <c r="V268" s="63">
        <v>0</v>
      </c>
      <c r="W268" s="63">
        <v>0</v>
      </c>
      <c r="X268" s="63">
        <v>0</v>
      </c>
      <c r="Y268" s="63">
        <v>0</v>
      </c>
      <c r="Z268" s="63">
        <v>0</v>
      </c>
      <c r="AA268" s="63">
        <v>0</v>
      </c>
      <c r="AB268" s="63">
        <v>0</v>
      </c>
      <c r="AC268" s="63">
        <v>0</v>
      </c>
      <c r="AD268" s="63">
        <v>0</v>
      </c>
      <c r="AE268" s="63">
        <v>0</v>
      </c>
      <c r="AF268" s="63">
        <v>0</v>
      </c>
      <c r="AG268" s="63">
        <v>0</v>
      </c>
      <c r="AH268" s="43">
        <v>0</v>
      </c>
    </row>
    <row r="269" spans="1:34">
      <c r="A269" s="52">
        <v>0</v>
      </c>
      <c r="D269" s="62">
        <v>2028</v>
      </c>
      <c r="E269" s="62">
        <v>7</v>
      </c>
      <c r="F269" s="62">
        <v>2029</v>
      </c>
      <c r="G269" s="62">
        <v>2029</v>
      </c>
      <c r="H269" s="63">
        <v>0</v>
      </c>
      <c r="I269" s="63">
        <v>0</v>
      </c>
      <c r="J269" s="63">
        <v>0</v>
      </c>
      <c r="K269" s="63">
        <v>0</v>
      </c>
      <c r="L269" s="63">
        <v>0</v>
      </c>
      <c r="M269" s="63">
        <v>0</v>
      </c>
      <c r="N269" s="63">
        <v>0</v>
      </c>
      <c r="O269" s="63">
        <v>0</v>
      </c>
      <c r="P269" s="63">
        <v>0</v>
      </c>
      <c r="Q269" s="63">
        <v>0</v>
      </c>
      <c r="R269" s="63">
        <v>0</v>
      </c>
      <c r="S269" s="63">
        <v>0</v>
      </c>
      <c r="T269" s="63">
        <v>0</v>
      </c>
      <c r="U269" s="63">
        <v>0</v>
      </c>
      <c r="V269" s="63">
        <v>0</v>
      </c>
      <c r="W269" s="63">
        <v>0</v>
      </c>
      <c r="X269" s="63">
        <v>0</v>
      </c>
      <c r="Y269" s="63">
        <v>0</v>
      </c>
      <c r="Z269" s="63">
        <v>0</v>
      </c>
      <c r="AA269" s="63">
        <v>0</v>
      </c>
      <c r="AB269" s="63">
        <v>0</v>
      </c>
      <c r="AC269" s="63">
        <v>0</v>
      </c>
      <c r="AD269" s="63">
        <v>0</v>
      </c>
      <c r="AE269" s="63">
        <v>0</v>
      </c>
      <c r="AF269" s="63">
        <v>0</v>
      </c>
      <c r="AG269" s="63">
        <v>0</v>
      </c>
      <c r="AH269" s="43">
        <v>0</v>
      </c>
    </row>
    <row r="270" spans="1:34">
      <c r="A270" s="52">
        <v>0</v>
      </c>
      <c r="D270" s="62">
        <v>2028</v>
      </c>
      <c r="E270" s="62">
        <v>8</v>
      </c>
      <c r="F270" s="62">
        <v>2029</v>
      </c>
      <c r="G270" s="62">
        <v>2029</v>
      </c>
      <c r="H270" s="63">
        <v>0</v>
      </c>
      <c r="I270" s="63">
        <v>0</v>
      </c>
      <c r="J270" s="63">
        <v>0</v>
      </c>
      <c r="K270" s="63">
        <v>0</v>
      </c>
      <c r="L270" s="63">
        <v>0</v>
      </c>
      <c r="M270" s="63">
        <v>0</v>
      </c>
      <c r="N270" s="63">
        <v>0</v>
      </c>
      <c r="O270" s="63">
        <v>0</v>
      </c>
      <c r="P270" s="63">
        <v>0</v>
      </c>
      <c r="Q270" s="63">
        <v>0</v>
      </c>
      <c r="R270" s="63">
        <v>0</v>
      </c>
      <c r="S270" s="63">
        <v>0</v>
      </c>
      <c r="T270" s="63">
        <v>0</v>
      </c>
      <c r="U270" s="63">
        <v>0</v>
      </c>
      <c r="V270" s="63">
        <v>0</v>
      </c>
      <c r="W270" s="63">
        <v>0</v>
      </c>
      <c r="X270" s="63">
        <v>0</v>
      </c>
      <c r="Y270" s="63">
        <v>0</v>
      </c>
      <c r="Z270" s="63">
        <v>0</v>
      </c>
      <c r="AA270" s="63">
        <v>0</v>
      </c>
      <c r="AB270" s="63">
        <v>0</v>
      </c>
      <c r="AC270" s="63">
        <v>0</v>
      </c>
      <c r="AD270" s="63">
        <v>0</v>
      </c>
      <c r="AE270" s="63">
        <v>0</v>
      </c>
      <c r="AF270" s="63">
        <v>0</v>
      </c>
      <c r="AG270" s="63">
        <v>0</v>
      </c>
      <c r="AH270" s="43">
        <v>0</v>
      </c>
    </row>
    <row r="271" spans="1:34">
      <c r="A271" s="52">
        <v>0</v>
      </c>
      <c r="D271" s="62">
        <v>2028</v>
      </c>
      <c r="E271" s="62">
        <v>9</v>
      </c>
      <c r="F271" s="62">
        <v>2029</v>
      </c>
      <c r="G271" s="62">
        <v>2029</v>
      </c>
      <c r="H271" s="63">
        <v>0</v>
      </c>
      <c r="I271" s="63">
        <v>0</v>
      </c>
      <c r="J271" s="63">
        <v>0</v>
      </c>
      <c r="K271" s="63">
        <v>0</v>
      </c>
      <c r="L271" s="63">
        <v>0</v>
      </c>
      <c r="M271" s="63">
        <v>0</v>
      </c>
      <c r="N271" s="63">
        <v>0</v>
      </c>
      <c r="O271" s="63">
        <v>0</v>
      </c>
      <c r="P271" s="63">
        <v>0</v>
      </c>
      <c r="Q271" s="63">
        <v>0</v>
      </c>
      <c r="R271" s="63">
        <v>0</v>
      </c>
      <c r="S271" s="63">
        <v>0</v>
      </c>
      <c r="T271" s="63">
        <v>0</v>
      </c>
      <c r="U271" s="63">
        <v>0</v>
      </c>
      <c r="V271" s="63">
        <v>0</v>
      </c>
      <c r="W271" s="63">
        <v>0</v>
      </c>
      <c r="X271" s="63">
        <v>0</v>
      </c>
      <c r="Y271" s="63">
        <v>0</v>
      </c>
      <c r="Z271" s="63">
        <v>0</v>
      </c>
      <c r="AA271" s="63">
        <v>0</v>
      </c>
      <c r="AB271" s="63">
        <v>0</v>
      </c>
      <c r="AC271" s="63">
        <v>0</v>
      </c>
      <c r="AD271" s="63">
        <v>0</v>
      </c>
      <c r="AE271" s="63">
        <v>0</v>
      </c>
      <c r="AF271" s="63">
        <v>0</v>
      </c>
      <c r="AG271" s="63">
        <v>0</v>
      </c>
      <c r="AH271" s="43">
        <v>0</v>
      </c>
    </row>
    <row r="272" spans="1:34">
      <c r="A272" s="52">
        <v>0</v>
      </c>
      <c r="D272" s="62">
        <v>2028</v>
      </c>
      <c r="E272" s="62">
        <v>10</v>
      </c>
      <c r="F272" s="62">
        <v>2029</v>
      </c>
      <c r="G272" s="62">
        <v>2029</v>
      </c>
      <c r="H272" s="63">
        <v>0</v>
      </c>
      <c r="I272" s="63">
        <v>0</v>
      </c>
      <c r="J272" s="63">
        <v>0</v>
      </c>
      <c r="K272" s="63">
        <v>0</v>
      </c>
      <c r="L272" s="63">
        <v>0</v>
      </c>
      <c r="M272" s="63">
        <v>0</v>
      </c>
      <c r="N272" s="63">
        <v>0</v>
      </c>
      <c r="O272" s="63">
        <v>0</v>
      </c>
      <c r="P272" s="63">
        <v>0</v>
      </c>
      <c r="Q272" s="63">
        <v>0</v>
      </c>
      <c r="R272" s="63">
        <v>0</v>
      </c>
      <c r="S272" s="63">
        <v>0</v>
      </c>
      <c r="T272" s="63">
        <v>0</v>
      </c>
      <c r="U272" s="63">
        <v>0</v>
      </c>
      <c r="V272" s="63">
        <v>0</v>
      </c>
      <c r="W272" s="63">
        <v>0</v>
      </c>
      <c r="X272" s="63">
        <v>0</v>
      </c>
      <c r="Y272" s="63">
        <v>0</v>
      </c>
      <c r="Z272" s="63">
        <v>0</v>
      </c>
      <c r="AA272" s="63">
        <v>0</v>
      </c>
      <c r="AB272" s="63">
        <v>0</v>
      </c>
      <c r="AC272" s="63">
        <v>0</v>
      </c>
      <c r="AD272" s="63">
        <v>0</v>
      </c>
      <c r="AE272" s="63">
        <v>0</v>
      </c>
      <c r="AF272" s="63">
        <v>0</v>
      </c>
      <c r="AG272" s="63">
        <v>0</v>
      </c>
      <c r="AH272" s="43">
        <v>0</v>
      </c>
    </row>
    <row r="273" spans="1:34">
      <c r="A273" s="52">
        <v>0</v>
      </c>
      <c r="D273" s="62">
        <v>2028</v>
      </c>
      <c r="E273" s="62">
        <v>11</v>
      </c>
      <c r="F273" s="62">
        <v>2029</v>
      </c>
      <c r="G273" s="62">
        <v>2029</v>
      </c>
      <c r="H273" s="63">
        <v>0</v>
      </c>
      <c r="I273" s="63">
        <v>0</v>
      </c>
      <c r="J273" s="63">
        <v>0</v>
      </c>
      <c r="K273" s="63">
        <v>0</v>
      </c>
      <c r="L273" s="63">
        <v>0</v>
      </c>
      <c r="M273" s="63">
        <v>0</v>
      </c>
      <c r="N273" s="63">
        <v>0</v>
      </c>
      <c r="O273" s="63">
        <v>0</v>
      </c>
      <c r="P273" s="63">
        <v>0</v>
      </c>
      <c r="Q273" s="63">
        <v>0</v>
      </c>
      <c r="R273" s="63">
        <v>0</v>
      </c>
      <c r="S273" s="63">
        <v>0</v>
      </c>
      <c r="T273" s="63">
        <v>0</v>
      </c>
      <c r="U273" s="63">
        <v>0</v>
      </c>
      <c r="V273" s="63">
        <v>0</v>
      </c>
      <c r="W273" s="63">
        <v>0</v>
      </c>
      <c r="X273" s="63">
        <v>0</v>
      </c>
      <c r="Y273" s="63">
        <v>0</v>
      </c>
      <c r="Z273" s="63">
        <v>0</v>
      </c>
      <c r="AA273" s="63">
        <v>0</v>
      </c>
      <c r="AB273" s="63">
        <v>0</v>
      </c>
      <c r="AC273" s="63">
        <v>0</v>
      </c>
      <c r="AD273" s="63">
        <v>0</v>
      </c>
      <c r="AE273" s="63">
        <v>0</v>
      </c>
      <c r="AF273" s="63">
        <v>0</v>
      </c>
      <c r="AG273" s="63">
        <v>0</v>
      </c>
      <c r="AH273" s="43">
        <v>0</v>
      </c>
    </row>
    <row r="274" spans="1:34">
      <c r="A274" s="52">
        <v>0</v>
      </c>
      <c r="D274" s="62">
        <v>2028</v>
      </c>
      <c r="E274" s="62">
        <v>12</v>
      </c>
      <c r="F274" s="62">
        <v>2029</v>
      </c>
      <c r="G274" s="62">
        <v>2029</v>
      </c>
      <c r="H274" s="63">
        <v>0</v>
      </c>
      <c r="I274" s="63">
        <v>0</v>
      </c>
      <c r="J274" s="63">
        <v>0</v>
      </c>
      <c r="K274" s="63">
        <v>0</v>
      </c>
      <c r="L274" s="63">
        <v>0</v>
      </c>
      <c r="M274" s="63">
        <v>0</v>
      </c>
      <c r="N274" s="63">
        <v>0</v>
      </c>
      <c r="O274" s="63">
        <v>0</v>
      </c>
      <c r="P274" s="63">
        <v>0</v>
      </c>
      <c r="Q274" s="63">
        <v>0</v>
      </c>
      <c r="R274" s="63">
        <v>0</v>
      </c>
      <c r="S274" s="63">
        <v>0</v>
      </c>
      <c r="T274" s="63">
        <v>0</v>
      </c>
      <c r="U274" s="63">
        <v>0</v>
      </c>
      <c r="V274" s="63">
        <v>0</v>
      </c>
      <c r="W274" s="63">
        <v>0</v>
      </c>
      <c r="X274" s="63">
        <v>0</v>
      </c>
      <c r="Y274" s="63">
        <v>0</v>
      </c>
      <c r="Z274" s="63">
        <v>0</v>
      </c>
      <c r="AA274" s="63">
        <v>0</v>
      </c>
      <c r="AB274" s="63">
        <v>0</v>
      </c>
      <c r="AC274" s="63">
        <v>0</v>
      </c>
      <c r="AD274" s="63">
        <v>0</v>
      </c>
      <c r="AE274" s="63">
        <v>0</v>
      </c>
      <c r="AF274" s="63">
        <v>0</v>
      </c>
      <c r="AG274" s="63">
        <v>0</v>
      </c>
      <c r="AH274" s="43">
        <v>0</v>
      </c>
    </row>
    <row r="275" spans="1:34">
      <c r="A275" s="52">
        <v>0</v>
      </c>
      <c r="D275" s="62">
        <v>2029</v>
      </c>
      <c r="E275" s="62">
        <v>1</v>
      </c>
      <c r="F275" s="62">
        <v>2029</v>
      </c>
      <c r="G275" s="62">
        <v>2029</v>
      </c>
      <c r="H275" s="63">
        <v>0</v>
      </c>
      <c r="I275" s="63">
        <v>0</v>
      </c>
      <c r="J275" s="63">
        <v>0</v>
      </c>
      <c r="K275" s="63">
        <v>0</v>
      </c>
      <c r="L275" s="63">
        <v>0</v>
      </c>
      <c r="M275" s="63">
        <v>0</v>
      </c>
      <c r="N275" s="63">
        <v>0</v>
      </c>
      <c r="O275" s="63">
        <v>0</v>
      </c>
      <c r="P275" s="63">
        <v>0</v>
      </c>
      <c r="Q275" s="63">
        <v>0</v>
      </c>
      <c r="R275" s="63">
        <v>0</v>
      </c>
      <c r="S275" s="63">
        <v>0</v>
      </c>
      <c r="T275" s="63">
        <v>0</v>
      </c>
      <c r="U275" s="63">
        <v>0</v>
      </c>
      <c r="V275" s="63">
        <v>0</v>
      </c>
      <c r="W275" s="63">
        <v>0</v>
      </c>
      <c r="X275" s="63">
        <v>0</v>
      </c>
      <c r="Y275" s="63">
        <v>0</v>
      </c>
      <c r="Z275" s="63">
        <v>0</v>
      </c>
      <c r="AA275" s="63">
        <v>0</v>
      </c>
      <c r="AB275" s="63">
        <v>0</v>
      </c>
      <c r="AC275" s="63">
        <v>0</v>
      </c>
      <c r="AD275" s="63">
        <v>0</v>
      </c>
      <c r="AE275" s="63">
        <v>0</v>
      </c>
      <c r="AF275" s="63">
        <v>0</v>
      </c>
      <c r="AG275" s="63">
        <v>0</v>
      </c>
      <c r="AH275" s="43">
        <v>0</v>
      </c>
    </row>
    <row r="276" spans="1:34">
      <c r="A276" s="52">
        <v>0</v>
      </c>
      <c r="D276" s="62">
        <v>2029</v>
      </c>
      <c r="E276" s="62">
        <v>2</v>
      </c>
      <c r="F276" s="62">
        <v>2029</v>
      </c>
      <c r="G276" s="62">
        <v>2029</v>
      </c>
      <c r="H276" s="63">
        <v>0</v>
      </c>
      <c r="I276" s="63">
        <v>0</v>
      </c>
      <c r="J276" s="63">
        <v>0</v>
      </c>
      <c r="K276" s="63">
        <v>0</v>
      </c>
      <c r="L276" s="63">
        <v>0</v>
      </c>
      <c r="M276" s="63">
        <v>0</v>
      </c>
      <c r="N276" s="63">
        <v>0</v>
      </c>
      <c r="O276" s="63">
        <v>0</v>
      </c>
      <c r="P276" s="63">
        <v>0</v>
      </c>
      <c r="Q276" s="63">
        <v>0</v>
      </c>
      <c r="R276" s="63">
        <v>0</v>
      </c>
      <c r="S276" s="63">
        <v>0</v>
      </c>
      <c r="T276" s="63">
        <v>0</v>
      </c>
      <c r="U276" s="63">
        <v>0</v>
      </c>
      <c r="V276" s="63">
        <v>0</v>
      </c>
      <c r="W276" s="63">
        <v>0</v>
      </c>
      <c r="X276" s="63">
        <v>0</v>
      </c>
      <c r="Y276" s="63">
        <v>0</v>
      </c>
      <c r="Z276" s="63">
        <v>0</v>
      </c>
      <c r="AA276" s="63">
        <v>0</v>
      </c>
      <c r="AB276" s="63">
        <v>0</v>
      </c>
      <c r="AC276" s="63">
        <v>0</v>
      </c>
      <c r="AD276" s="63">
        <v>0</v>
      </c>
      <c r="AE276" s="63">
        <v>0</v>
      </c>
      <c r="AF276" s="63">
        <v>0</v>
      </c>
      <c r="AG276" s="63">
        <v>0</v>
      </c>
      <c r="AH276" s="43">
        <v>0</v>
      </c>
    </row>
    <row r="277" spans="1:34">
      <c r="A277" s="52">
        <v>0</v>
      </c>
      <c r="D277" s="62">
        <v>2029</v>
      </c>
      <c r="E277" s="62">
        <v>3</v>
      </c>
      <c r="F277" s="62">
        <v>2029</v>
      </c>
      <c r="G277" s="62">
        <v>2029</v>
      </c>
      <c r="H277" s="63">
        <v>0</v>
      </c>
      <c r="I277" s="63">
        <v>0</v>
      </c>
      <c r="J277" s="63">
        <v>0</v>
      </c>
      <c r="K277" s="63">
        <v>0</v>
      </c>
      <c r="L277" s="63">
        <v>0</v>
      </c>
      <c r="M277" s="63">
        <v>0</v>
      </c>
      <c r="N277" s="63">
        <v>0</v>
      </c>
      <c r="O277" s="63">
        <v>0</v>
      </c>
      <c r="P277" s="63">
        <v>0</v>
      </c>
      <c r="Q277" s="63">
        <v>0</v>
      </c>
      <c r="R277" s="63">
        <v>0</v>
      </c>
      <c r="S277" s="63">
        <v>0</v>
      </c>
      <c r="T277" s="63">
        <v>0</v>
      </c>
      <c r="U277" s="63">
        <v>0</v>
      </c>
      <c r="V277" s="63">
        <v>0</v>
      </c>
      <c r="W277" s="63">
        <v>0</v>
      </c>
      <c r="X277" s="63">
        <v>0</v>
      </c>
      <c r="Y277" s="63">
        <v>0</v>
      </c>
      <c r="Z277" s="63">
        <v>0</v>
      </c>
      <c r="AA277" s="63">
        <v>0</v>
      </c>
      <c r="AB277" s="63">
        <v>0</v>
      </c>
      <c r="AC277" s="63">
        <v>0</v>
      </c>
      <c r="AD277" s="63">
        <v>0</v>
      </c>
      <c r="AE277" s="63">
        <v>0</v>
      </c>
      <c r="AF277" s="63">
        <v>0</v>
      </c>
      <c r="AG277" s="63">
        <v>0</v>
      </c>
      <c r="AH277" s="43">
        <v>0</v>
      </c>
    </row>
    <row r="278" spans="1:34">
      <c r="A278" s="52">
        <v>0</v>
      </c>
      <c r="D278" s="62">
        <v>2029</v>
      </c>
      <c r="E278" s="62">
        <v>4</v>
      </c>
      <c r="F278" s="62">
        <v>2029</v>
      </c>
      <c r="G278" s="62">
        <v>2029</v>
      </c>
      <c r="H278" s="63">
        <v>0</v>
      </c>
      <c r="I278" s="63">
        <v>0</v>
      </c>
      <c r="J278" s="63">
        <v>0</v>
      </c>
      <c r="K278" s="63">
        <v>0</v>
      </c>
      <c r="L278" s="63">
        <v>0</v>
      </c>
      <c r="M278" s="63">
        <v>0</v>
      </c>
      <c r="N278" s="63">
        <v>0</v>
      </c>
      <c r="O278" s="63">
        <v>0</v>
      </c>
      <c r="P278" s="63">
        <v>0</v>
      </c>
      <c r="Q278" s="63">
        <v>0</v>
      </c>
      <c r="R278" s="63">
        <v>0</v>
      </c>
      <c r="S278" s="63">
        <v>0</v>
      </c>
      <c r="T278" s="63">
        <v>0</v>
      </c>
      <c r="U278" s="63">
        <v>0</v>
      </c>
      <c r="V278" s="63">
        <v>0</v>
      </c>
      <c r="W278" s="63">
        <v>0</v>
      </c>
      <c r="X278" s="63">
        <v>0</v>
      </c>
      <c r="Y278" s="63">
        <v>0</v>
      </c>
      <c r="Z278" s="63">
        <v>0</v>
      </c>
      <c r="AA278" s="63">
        <v>0</v>
      </c>
      <c r="AB278" s="63">
        <v>0</v>
      </c>
      <c r="AC278" s="63">
        <v>0</v>
      </c>
      <c r="AD278" s="63">
        <v>0</v>
      </c>
      <c r="AE278" s="63">
        <v>0</v>
      </c>
      <c r="AF278" s="63">
        <v>0</v>
      </c>
      <c r="AG278" s="63">
        <v>0</v>
      </c>
      <c r="AH278" s="43">
        <v>0</v>
      </c>
    </row>
    <row r="279" spans="1:34">
      <c r="A279" s="52">
        <v>0</v>
      </c>
      <c r="D279" s="62">
        <v>2029</v>
      </c>
      <c r="E279" s="62">
        <v>5</v>
      </c>
      <c r="F279" s="62">
        <v>2030</v>
      </c>
      <c r="G279" s="62">
        <v>2030</v>
      </c>
      <c r="H279" s="63">
        <v>0</v>
      </c>
      <c r="I279" s="63">
        <v>0</v>
      </c>
      <c r="J279" s="63">
        <v>0</v>
      </c>
      <c r="K279" s="63">
        <v>0</v>
      </c>
      <c r="L279" s="63">
        <v>0</v>
      </c>
      <c r="M279" s="63">
        <v>0</v>
      </c>
      <c r="N279" s="63">
        <v>0</v>
      </c>
      <c r="O279" s="63">
        <v>0</v>
      </c>
      <c r="P279" s="63">
        <v>0</v>
      </c>
      <c r="Q279" s="63">
        <v>0</v>
      </c>
      <c r="R279" s="63">
        <v>0</v>
      </c>
      <c r="S279" s="63">
        <v>0</v>
      </c>
      <c r="T279" s="63">
        <v>0</v>
      </c>
      <c r="U279" s="63">
        <v>0</v>
      </c>
      <c r="V279" s="63">
        <v>0</v>
      </c>
      <c r="W279" s="63">
        <v>0</v>
      </c>
      <c r="X279" s="63">
        <v>0</v>
      </c>
      <c r="Y279" s="63">
        <v>0</v>
      </c>
      <c r="Z279" s="63">
        <v>0</v>
      </c>
      <c r="AA279" s="63">
        <v>0</v>
      </c>
      <c r="AB279" s="63">
        <v>0</v>
      </c>
      <c r="AC279" s="63">
        <v>0</v>
      </c>
      <c r="AD279" s="63">
        <v>0</v>
      </c>
      <c r="AE279" s="63">
        <v>0</v>
      </c>
      <c r="AF279" s="63">
        <v>0</v>
      </c>
      <c r="AG279" s="63">
        <v>0</v>
      </c>
      <c r="AH279" s="43">
        <v>0</v>
      </c>
    </row>
    <row r="280" spans="1:34">
      <c r="A280" s="52">
        <v>0</v>
      </c>
      <c r="D280" s="62">
        <v>2029</v>
      </c>
      <c r="E280" s="62">
        <v>6</v>
      </c>
      <c r="F280" s="62">
        <v>2030</v>
      </c>
      <c r="G280" s="62">
        <v>2030</v>
      </c>
      <c r="H280" s="63">
        <v>0</v>
      </c>
      <c r="I280" s="63">
        <v>0</v>
      </c>
      <c r="J280" s="63">
        <v>0</v>
      </c>
      <c r="K280" s="63">
        <v>0</v>
      </c>
      <c r="L280" s="63">
        <v>0</v>
      </c>
      <c r="M280" s="63">
        <v>0</v>
      </c>
      <c r="N280" s="63">
        <v>0</v>
      </c>
      <c r="O280" s="63">
        <v>0</v>
      </c>
      <c r="P280" s="63">
        <v>0</v>
      </c>
      <c r="Q280" s="63">
        <v>0</v>
      </c>
      <c r="R280" s="63">
        <v>0</v>
      </c>
      <c r="S280" s="63">
        <v>0</v>
      </c>
      <c r="T280" s="63">
        <v>0</v>
      </c>
      <c r="U280" s="63">
        <v>0</v>
      </c>
      <c r="V280" s="63">
        <v>0</v>
      </c>
      <c r="W280" s="63">
        <v>0</v>
      </c>
      <c r="X280" s="63">
        <v>0</v>
      </c>
      <c r="Y280" s="63">
        <v>0</v>
      </c>
      <c r="Z280" s="63">
        <v>0</v>
      </c>
      <c r="AA280" s="63">
        <v>0</v>
      </c>
      <c r="AB280" s="63">
        <v>0</v>
      </c>
      <c r="AC280" s="63">
        <v>0</v>
      </c>
      <c r="AD280" s="63">
        <v>0</v>
      </c>
      <c r="AE280" s="63">
        <v>0</v>
      </c>
      <c r="AF280" s="63">
        <v>0</v>
      </c>
      <c r="AG280" s="63">
        <v>0</v>
      </c>
      <c r="AH280" s="43">
        <v>0</v>
      </c>
    </row>
    <row r="281" spans="1:34">
      <c r="A281" s="52">
        <v>0</v>
      </c>
      <c r="D281" s="62">
        <v>2029</v>
      </c>
      <c r="E281" s="62">
        <v>7</v>
      </c>
      <c r="F281" s="62">
        <v>2030</v>
      </c>
      <c r="G281" s="62">
        <v>2030</v>
      </c>
      <c r="H281" s="63">
        <v>0</v>
      </c>
      <c r="I281" s="63">
        <v>0</v>
      </c>
      <c r="J281" s="63">
        <v>0</v>
      </c>
      <c r="K281" s="63">
        <v>0</v>
      </c>
      <c r="L281" s="63">
        <v>0</v>
      </c>
      <c r="M281" s="63">
        <v>0</v>
      </c>
      <c r="N281" s="63">
        <v>0</v>
      </c>
      <c r="O281" s="63">
        <v>0</v>
      </c>
      <c r="P281" s="63">
        <v>0</v>
      </c>
      <c r="Q281" s="63">
        <v>0</v>
      </c>
      <c r="R281" s="63">
        <v>0</v>
      </c>
      <c r="S281" s="63">
        <v>0</v>
      </c>
      <c r="T281" s="63">
        <v>0</v>
      </c>
      <c r="U281" s="63">
        <v>0</v>
      </c>
      <c r="V281" s="63">
        <v>0</v>
      </c>
      <c r="W281" s="63">
        <v>0</v>
      </c>
      <c r="X281" s="63">
        <v>0</v>
      </c>
      <c r="Y281" s="63">
        <v>0</v>
      </c>
      <c r="Z281" s="63">
        <v>0</v>
      </c>
      <c r="AA281" s="63">
        <v>0</v>
      </c>
      <c r="AB281" s="63">
        <v>0</v>
      </c>
      <c r="AC281" s="63">
        <v>0</v>
      </c>
      <c r="AD281" s="63">
        <v>0</v>
      </c>
      <c r="AE281" s="63">
        <v>0</v>
      </c>
      <c r="AF281" s="63">
        <v>0</v>
      </c>
      <c r="AG281" s="63">
        <v>0</v>
      </c>
      <c r="AH281" s="43">
        <v>0</v>
      </c>
    </row>
    <row r="282" spans="1:34">
      <c r="A282" s="52">
        <v>0</v>
      </c>
      <c r="D282" s="62">
        <v>2029</v>
      </c>
      <c r="E282" s="62">
        <v>8</v>
      </c>
      <c r="F282" s="62">
        <v>2030</v>
      </c>
      <c r="G282" s="62">
        <v>2030</v>
      </c>
      <c r="H282" s="63">
        <v>0</v>
      </c>
      <c r="I282" s="63">
        <v>0</v>
      </c>
      <c r="J282" s="63">
        <v>0</v>
      </c>
      <c r="K282" s="63">
        <v>0</v>
      </c>
      <c r="L282" s="63">
        <v>0</v>
      </c>
      <c r="M282" s="63">
        <v>0</v>
      </c>
      <c r="N282" s="63">
        <v>0</v>
      </c>
      <c r="O282" s="63">
        <v>0</v>
      </c>
      <c r="P282" s="63">
        <v>0</v>
      </c>
      <c r="Q282" s="63">
        <v>0</v>
      </c>
      <c r="R282" s="63">
        <v>0</v>
      </c>
      <c r="S282" s="63">
        <v>0</v>
      </c>
      <c r="T282" s="63">
        <v>0</v>
      </c>
      <c r="U282" s="63">
        <v>0</v>
      </c>
      <c r="V282" s="63">
        <v>0</v>
      </c>
      <c r="W282" s="63">
        <v>0</v>
      </c>
      <c r="X282" s="63">
        <v>0</v>
      </c>
      <c r="Y282" s="63">
        <v>0</v>
      </c>
      <c r="Z282" s="63">
        <v>0</v>
      </c>
      <c r="AA282" s="63">
        <v>0</v>
      </c>
      <c r="AB282" s="63">
        <v>0</v>
      </c>
      <c r="AC282" s="63">
        <v>0</v>
      </c>
      <c r="AD282" s="63">
        <v>0</v>
      </c>
      <c r="AE282" s="63">
        <v>0</v>
      </c>
      <c r="AF282" s="63">
        <v>0</v>
      </c>
      <c r="AG282" s="63">
        <v>0</v>
      </c>
      <c r="AH282" s="43">
        <v>0</v>
      </c>
    </row>
    <row r="283" spans="1:34">
      <c r="A283" s="52">
        <v>0</v>
      </c>
      <c r="D283" s="62">
        <v>2029</v>
      </c>
      <c r="E283" s="62">
        <v>9</v>
      </c>
      <c r="F283" s="62">
        <v>2030</v>
      </c>
      <c r="G283" s="62">
        <v>2030</v>
      </c>
      <c r="H283" s="63">
        <v>0</v>
      </c>
      <c r="I283" s="63">
        <v>0</v>
      </c>
      <c r="J283" s="63">
        <v>0</v>
      </c>
      <c r="K283" s="63">
        <v>0</v>
      </c>
      <c r="L283" s="63">
        <v>0</v>
      </c>
      <c r="M283" s="63">
        <v>0</v>
      </c>
      <c r="N283" s="63">
        <v>0</v>
      </c>
      <c r="O283" s="63">
        <v>0</v>
      </c>
      <c r="P283" s="63">
        <v>0</v>
      </c>
      <c r="Q283" s="63">
        <v>0</v>
      </c>
      <c r="R283" s="63">
        <v>0</v>
      </c>
      <c r="S283" s="63">
        <v>0</v>
      </c>
      <c r="T283" s="63">
        <v>0</v>
      </c>
      <c r="U283" s="63">
        <v>0</v>
      </c>
      <c r="V283" s="63">
        <v>0</v>
      </c>
      <c r="W283" s="63">
        <v>0</v>
      </c>
      <c r="X283" s="63">
        <v>0</v>
      </c>
      <c r="Y283" s="63">
        <v>0</v>
      </c>
      <c r="Z283" s="63">
        <v>0</v>
      </c>
      <c r="AA283" s="63">
        <v>0</v>
      </c>
      <c r="AB283" s="63">
        <v>0</v>
      </c>
      <c r="AC283" s="63">
        <v>0</v>
      </c>
      <c r="AD283" s="63">
        <v>0</v>
      </c>
      <c r="AE283" s="63">
        <v>0</v>
      </c>
      <c r="AF283" s="63">
        <v>0</v>
      </c>
      <c r="AG283" s="63">
        <v>0</v>
      </c>
      <c r="AH283" s="43">
        <v>0</v>
      </c>
    </row>
    <row r="284" spans="1:34">
      <c r="A284" s="52">
        <v>0</v>
      </c>
      <c r="D284" s="62">
        <v>2029</v>
      </c>
      <c r="E284" s="62">
        <v>10</v>
      </c>
      <c r="F284" s="62">
        <v>2030</v>
      </c>
      <c r="G284" s="62">
        <v>2030</v>
      </c>
      <c r="H284" s="63">
        <v>0</v>
      </c>
      <c r="I284" s="63">
        <v>0</v>
      </c>
      <c r="J284" s="63">
        <v>0</v>
      </c>
      <c r="K284" s="63">
        <v>0</v>
      </c>
      <c r="L284" s="63">
        <v>0</v>
      </c>
      <c r="M284" s="63">
        <v>0</v>
      </c>
      <c r="N284" s="63">
        <v>0</v>
      </c>
      <c r="O284" s="63">
        <v>0</v>
      </c>
      <c r="P284" s="63">
        <v>0</v>
      </c>
      <c r="Q284" s="63">
        <v>0</v>
      </c>
      <c r="R284" s="63">
        <v>0</v>
      </c>
      <c r="S284" s="63">
        <v>0</v>
      </c>
      <c r="T284" s="63">
        <v>0</v>
      </c>
      <c r="U284" s="63">
        <v>0</v>
      </c>
      <c r="V284" s="63">
        <v>0</v>
      </c>
      <c r="W284" s="63">
        <v>0</v>
      </c>
      <c r="X284" s="63">
        <v>0</v>
      </c>
      <c r="Y284" s="63">
        <v>0</v>
      </c>
      <c r="Z284" s="63">
        <v>0</v>
      </c>
      <c r="AA284" s="63">
        <v>0</v>
      </c>
      <c r="AB284" s="63">
        <v>0</v>
      </c>
      <c r="AC284" s="63">
        <v>0</v>
      </c>
      <c r="AD284" s="63">
        <v>0</v>
      </c>
      <c r="AE284" s="63">
        <v>0</v>
      </c>
      <c r="AF284" s="63">
        <v>0</v>
      </c>
      <c r="AG284" s="63">
        <v>0</v>
      </c>
      <c r="AH284" s="43">
        <v>0</v>
      </c>
    </row>
    <row r="285" spans="1:34">
      <c r="A285" s="52">
        <v>0</v>
      </c>
      <c r="D285" s="62">
        <v>2029</v>
      </c>
      <c r="E285" s="62">
        <v>11</v>
      </c>
      <c r="F285" s="62">
        <v>2030</v>
      </c>
      <c r="G285" s="62">
        <v>2030</v>
      </c>
      <c r="H285" s="63">
        <v>0</v>
      </c>
      <c r="I285" s="63">
        <v>0</v>
      </c>
      <c r="J285" s="63">
        <v>0</v>
      </c>
      <c r="K285" s="63">
        <v>0</v>
      </c>
      <c r="L285" s="63">
        <v>0</v>
      </c>
      <c r="M285" s="63">
        <v>0</v>
      </c>
      <c r="N285" s="63">
        <v>0</v>
      </c>
      <c r="O285" s="63">
        <v>0</v>
      </c>
      <c r="P285" s="63">
        <v>0</v>
      </c>
      <c r="Q285" s="63">
        <v>0</v>
      </c>
      <c r="R285" s="63">
        <v>0</v>
      </c>
      <c r="S285" s="63">
        <v>0</v>
      </c>
      <c r="T285" s="63">
        <v>0</v>
      </c>
      <c r="U285" s="63">
        <v>0</v>
      </c>
      <c r="V285" s="63">
        <v>0</v>
      </c>
      <c r="W285" s="63">
        <v>0</v>
      </c>
      <c r="X285" s="63">
        <v>0</v>
      </c>
      <c r="Y285" s="63">
        <v>0</v>
      </c>
      <c r="Z285" s="63">
        <v>0</v>
      </c>
      <c r="AA285" s="63">
        <v>0</v>
      </c>
      <c r="AB285" s="63">
        <v>0</v>
      </c>
      <c r="AC285" s="63">
        <v>0</v>
      </c>
      <c r="AD285" s="63">
        <v>0</v>
      </c>
      <c r="AE285" s="63">
        <v>0</v>
      </c>
      <c r="AF285" s="63">
        <v>0</v>
      </c>
      <c r="AG285" s="63">
        <v>0</v>
      </c>
      <c r="AH285" s="43">
        <v>0</v>
      </c>
    </row>
    <row r="286" spans="1:34">
      <c r="A286" s="52">
        <v>0</v>
      </c>
      <c r="D286" s="62">
        <v>2029</v>
      </c>
      <c r="E286" s="62">
        <v>12</v>
      </c>
      <c r="F286" s="62">
        <v>2030</v>
      </c>
      <c r="G286" s="62">
        <v>2030</v>
      </c>
      <c r="H286" s="63">
        <v>0</v>
      </c>
      <c r="I286" s="63">
        <v>0</v>
      </c>
      <c r="J286" s="63">
        <v>0</v>
      </c>
      <c r="K286" s="63">
        <v>0</v>
      </c>
      <c r="L286" s="63">
        <v>0</v>
      </c>
      <c r="M286" s="63">
        <v>0</v>
      </c>
      <c r="N286" s="63">
        <v>0</v>
      </c>
      <c r="O286" s="63">
        <v>0</v>
      </c>
      <c r="P286" s="63">
        <v>0</v>
      </c>
      <c r="Q286" s="63">
        <v>0</v>
      </c>
      <c r="R286" s="63">
        <v>0</v>
      </c>
      <c r="S286" s="63">
        <v>0</v>
      </c>
      <c r="T286" s="63">
        <v>0</v>
      </c>
      <c r="U286" s="63">
        <v>0</v>
      </c>
      <c r="V286" s="63">
        <v>0</v>
      </c>
      <c r="W286" s="63">
        <v>0</v>
      </c>
      <c r="X286" s="63">
        <v>0</v>
      </c>
      <c r="Y286" s="63">
        <v>0</v>
      </c>
      <c r="Z286" s="63">
        <v>0</v>
      </c>
      <c r="AA286" s="63">
        <v>0</v>
      </c>
      <c r="AB286" s="63">
        <v>0</v>
      </c>
      <c r="AC286" s="63">
        <v>0</v>
      </c>
      <c r="AD286" s="63">
        <v>0</v>
      </c>
      <c r="AE286" s="63">
        <v>0</v>
      </c>
      <c r="AF286" s="63">
        <v>0</v>
      </c>
      <c r="AG286" s="63">
        <v>0</v>
      </c>
      <c r="AH286" s="43">
        <v>0</v>
      </c>
    </row>
    <row r="287" spans="1:34">
      <c r="A287" s="52">
        <v>0</v>
      </c>
      <c r="D287" s="62">
        <v>2030</v>
      </c>
      <c r="E287" s="62">
        <v>1</v>
      </c>
      <c r="F287" s="62">
        <v>2030</v>
      </c>
      <c r="G287" s="62">
        <v>2030</v>
      </c>
      <c r="H287" s="63">
        <v>0</v>
      </c>
      <c r="I287" s="63">
        <v>0</v>
      </c>
      <c r="J287" s="63">
        <v>0</v>
      </c>
      <c r="K287" s="63">
        <v>0</v>
      </c>
      <c r="L287" s="63">
        <v>0</v>
      </c>
      <c r="M287" s="63">
        <v>0</v>
      </c>
      <c r="N287" s="63">
        <v>0</v>
      </c>
      <c r="O287" s="63">
        <v>0</v>
      </c>
      <c r="P287" s="63">
        <v>0</v>
      </c>
      <c r="Q287" s="63">
        <v>0</v>
      </c>
      <c r="R287" s="63">
        <v>0</v>
      </c>
      <c r="S287" s="63">
        <v>0</v>
      </c>
      <c r="T287" s="63">
        <v>0</v>
      </c>
      <c r="U287" s="63">
        <v>0</v>
      </c>
      <c r="V287" s="63">
        <v>0</v>
      </c>
      <c r="W287" s="63">
        <v>0</v>
      </c>
      <c r="X287" s="63">
        <v>0</v>
      </c>
      <c r="Y287" s="63">
        <v>0</v>
      </c>
      <c r="Z287" s="63">
        <v>0</v>
      </c>
      <c r="AA287" s="63">
        <v>0</v>
      </c>
      <c r="AB287" s="63">
        <v>0</v>
      </c>
      <c r="AC287" s="63">
        <v>0</v>
      </c>
      <c r="AD287" s="63">
        <v>0</v>
      </c>
      <c r="AE287" s="63">
        <v>0</v>
      </c>
      <c r="AF287" s="63">
        <v>0</v>
      </c>
      <c r="AG287" s="63">
        <v>0</v>
      </c>
      <c r="AH287" s="43">
        <v>0</v>
      </c>
    </row>
    <row r="288" spans="1:34">
      <c r="A288" s="52">
        <v>0</v>
      </c>
      <c r="D288" s="62">
        <v>2030</v>
      </c>
      <c r="E288" s="62">
        <v>2</v>
      </c>
      <c r="F288" s="62">
        <v>2030</v>
      </c>
      <c r="G288" s="62">
        <v>2030</v>
      </c>
      <c r="H288" s="63">
        <v>0</v>
      </c>
      <c r="I288" s="63">
        <v>0</v>
      </c>
      <c r="J288" s="63">
        <v>0</v>
      </c>
      <c r="K288" s="63">
        <v>0</v>
      </c>
      <c r="L288" s="63">
        <v>0</v>
      </c>
      <c r="M288" s="63">
        <v>0</v>
      </c>
      <c r="N288" s="63">
        <v>0</v>
      </c>
      <c r="O288" s="63">
        <v>0</v>
      </c>
      <c r="P288" s="63">
        <v>0</v>
      </c>
      <c r="Q288" s="63">
        <v>0</v>
      </c>
      <c r="R288" s="63">
        <v>0</v>
      </c>
      <c r="S288" s="63">
        <v>0</v>
      </c>
      <c r="T288" s="63">
        <v>0</v>
      </c>
      <c r="U288" s="63">
        <v>0</v>
      </c>
      <c r="V288" s="63">
        <v>0</v>
      </c>
      <c r="W288" s="63">
        <v>0</v>
      </c>
      <c r="X288" s="63">
        <v>0</v>
      </c>
      <c r="Y288" s="63">
        <v>0</v>
      </c>
      <c r="Z288" s="63">
        <v>0</v>
      </c>
      <c r="AA288" s="63">
        <v>0</v>
      </c>
      <c r="AB288" s="63">
        <v>0</v>
      </c>
      <c r="AC288" s="63">
        <v>0</v>
      </c>
      <c r="AD288" s="63">
        <v>0</v>
      </c>
      <c r="AE288" s="63">
        <v>0</v>
      </c>
      <c r="AF288" s="63">
        <v>0</v>
      </c>
      <c r="AG288" s="63">
        <v>0</v>
      </c>
      <c r="AH288" s="43">
        <v>0</v>
      </c>
    </row>
    <row r="289" spans="1:34">
      <c r="A289" s="52">
        <v>0</v>
      </c>
      <c r="D289" s="62">
        <v>2030</v>
      </c>
      <c r="E289" s="62">
        <v>3</v>
      </c>
      <c r="F289" s="62">
        <v>2030</v>
      </c>
      <c r="G289" s="62">
        <v>2030</v>
      </c>
      <c r="H289" s="63">
        <v>0</v>
      </c>
      <c r="I289" s="63">
        <v>0</v>
      </c>
      <c r="J289" s="63">
        <v>0</v>
      </c>
      <c r="K289" s="63">
        <v>0</v>
      </c>
      <c r="L289" s="63">
        <v>0</v>
      </c>
      <c r="M289" s="63">
        <v>0</v>
      </c>
      <c r="N289" s="63">
        <v>0</v>
      </c>
      <c r="O289" s="63">
        <v>0</v>
      </c>
      <c r="P289" s="63">
        <v>0</v>
      </c>
      <c r="Q289" s="63">
        <v>0</v>
      </c>
      <c r="R289" s="63">
        <v>0</v>
      </c>
      <c r="S289" s="63">
        <v>0</v>
      </c>
      <c r="T289" s="63">
        <v>0</v>
      </c>
      <c r="U289" s="63">
        <v>0</v>
      </c>
      <c r="V289" s="63">
        <v>0</v>
      </c>
      <c r="W289" s="63">
        <v>0</v>
      </c>
      <c r="X289" s="63">
        <v>0</v>
      </c>
      <c r="Y289" s="63">
        <v>0</v>
      </c>
      <c r="Z289" s="63">
        <v>0</v>
      </c>
      <c r="AA289" s="63">
        <v>0</v>
      </c>
      <c r="AB289" s="63">
        <v>0</v>
      </c>
      <c r="AC289" s="63">
        <v>0</v>
      </c>
      <c r="AD289" s="63">
        <v>0</v>
      </c>
      <c r="AE289" s="63">
        <v>0</v>
      </c>
      <c r="AF289" s="63">
        <v>0</v>
      </c>
      <c r="AG289" s="63">
        <v>0</v>
      </c>
      <c r="AH289" s="43">
        <v>0</v>
      </c>
    </row>
    <row r="290" spans="1:34">
      <c r="A290" s="52">
        <v>0</v>
      </c>
      <c r="D290" s="62">
        <v>2030</v>
      </c>
      <c r="E290" s="62">
        <v>4</v>
      </c>
      <c r="F290" s="62">
        <v>2030</v>
      </c>
      <c r="G290" s="62">
        <v>2030</v>
      </c>
      <c r="H290" s="63">
        <v>0</v>
      </c>
      <c r="I290" s="63">
        <v>0</v>
      </c>
      <c r="J290" s="63">
        <v>0</v>
      </c>
      <c r="K290" s="63">
        <v>0</v>
      </c>
      <c r="L290" s="63">
        <v>0</v>
      </c>
      <c r="M290" s="63">
        <v>0</v>
      </c>
      <c r="N290" s="63">
        <v>0</v>
      </c>
      <c r="O290" s="63">
        <v>0</v>
      </c>
      <c r="P290" s="63">
        <v>0</v>
      </c>
      <c r="Q290" s="63">
        <v>0</v>
      </c>
      <c r="R290" s="63">
        <v>0</v>
      </c>
      <c r="S290" s="63">
        <v>0</v>
      </c>
      <c r="T290" s="63">
        <v>0</v>
      </c>
      <c r="U290" s="63">
        <v>0</v>
      </c>
      <c r="V290" s="63">
        <v>0</v>
      </c>
      <c r="W290" s="63">
        <v>0</v>
      </c>
      <c r="X290" s="63">
        <v>0</v>
      </c>
      <c r="Y290" s="63">
        <v>0</v>
      </c>
      <c r="Z290" s="63">
        <v>0</v>
      </c>
      <c r="AA290" s="63">
        <v>0</v>
      </c>
      <c r="AB290" s="63">
        <v>0</v>
      </c>
      <c r="AC290" s="63">
        <v>0</v>
      </c>
      <c r="AD290" s="63">
        <v>0</v>
      </c>
      <c r="AE290" s="63">
        <v>0</v>
      </c>
      <c r="AF290" s="63">
        <v>0</v>
      </c>
      <c r="AG290" s="63">
        <v>0</v>
      </c>
      <c r="AH290" s="43">
        <v>0</v>
      </c>
    </row>
    <row r="291" spans="1:34">
      <c r="A291" s="52">
        <v>0</v>
      </c>
      <c r="D291" s="62">
        <v>2030</v>
      </c>
      <c r="E291" s="62">
        <v>5</v>
      </c>
      <c r="F291" s="62">
        <v>2031</v>
      </c>
      <c r="G291" s="62">
        <v>2031</v>
      </c>
      <c r="H291" s="63">
        <v>0</v>
      </c>
      <c r="I291" s="63">
        <v>0</v>
      </c>
      <c r="J291" s="63">
        <v>0</v>
      </c>
      <c r="K291" s="63">
        <v>0</v>
      </c>
      <c r="L291" s="63">
        <v>0</v>
      </c>
      <c r="M291" s="63">
        <v>0</v>
      </c>
      <c r="N291" s="63">
        <v>0</v>
      </c>
      <c r="O291" s="63">
        <v>0</v>
      </c>
      <c r="P291" s="63">
        <v>0</v>
      </c>
      <c r="Q291" s="63">
        <v>0</v>
      </c>
      <c r="R291" s="63">
        <v>0</v>
      </c>
      <c r="S291" s="63">
        <v>0</v>
      </c>
      <c r="T291" s="63">
        <v>0</v>
      </c>
      <c r="U291" s="63">
        <v>0</v>
      </c>
      <c r="V291" s="63">
        <v>0</v>
      </c>
      <c r="W291" s="63">
        <v>0</v>
      </c>
      <c r="X291" s="63">
        <v>0</v>
      </c>
      <c r="Y291" s="63">
        <v>0</v>
      </c>
      <c r="Z291" s="63">
        <v>0</v>
      </c>
      <c r="AA291" s="63">
        <v>0</v>
      </c>
      <c r="AB291" s="63">
        <v>0</v>
      </c>
      <c r="AC291" s="63">
        <v>0</v>
      </c>
      <c r="AD291" s="63">
        <v>0</v>
      </c>
      <c r="AE291" s="63">
        <v>0</v>
      </c>
      <c r="AF291" s="63">
        <v>0</v>
      </c>
      <c r="AG291" s="63">
        <v>0</v>
      </c>
      <c r="AH291" s="43">
        <v>0</v>
      </c>
    </row>
    <row r="292" spans="1:34">
      <c r="A292" s="52">
        <v>0</v>
      </c>
      <c r="D292" s="62">
        <v>2030</v>
      </c>
      <c r="E292" s="62">
        <v>6</v>
      </c>
      <c r="F292" s="62">
        <v>2031</v>
      </c>
      <c r="G292" s="62">
        <v>2031</v>
      </c>
      <c r="H292" s="63">
        <v>0</v>
      </c>
      <c r="I292" s="63">
        <v>0</v>
      </c>
      <c r="J292" s="63">
        <v>0</v>
      </c>
      <c r="K292" s="63">
        <v>0</v>
      </c>
      <c r="L292" s="63">
        <v>0</v>
      </c>
      <c r="M292" s="63">
        <v>0</v>
      </c>
      <c r="N292" s="63">
        <v>0</v>
      </c>
      <c r="O292" s="63">
        <v>0</v>
      </c>
      <c r="P292" s="63">
        <v>0</v>
      </c>
      <c r="Q292" s="63">
        <v>0</v>
      </c>
      <c r="R292" s="63">
        <v>0</v>
      </c>
      <c r="S292" s="63">
        <v>0</v>
      </c>
      <c r="T292" s="63">
        <v>0</v>
      </c>
      <c r="U292" s="63">
        <v>0</v>
      </c>
      <c r="V292" s="63">
        <v>0</v>
      </c>
      <c r="W292" s="63">
        <v>0</v>
      </c>
      <c r="X292" s="63">
        <v>0</v>
      </c>
      <c r="Y292" s="63">
        <v>0</v>
      </c>
      <c r="Z292" s="63">
        <v>0</v>
      </c>
      <c r="AA292" s="63">
        <v>0</v>
      </c>
      <c r="AB292" s="63">
        <v>0</v>
      </c>
      <c r="AC292" s="63">
        <v>0</v>
      </c>
      <c r="AD292" s="63">
        <v>0</v>
      </c>
      <c r="AE292" s="63">
        <v>0</v>
      </c>
      <c r="AF292" s="63">
        <v>0</v>
      </c>
      <c r="AG292" s="63">
        <v>0</v>
      </c>
      <c r="AH292" s="43">
        <v>0</v>
      </c>
    </row>
    <row r="293" spans="1:34">
      <c r="A293" s="52">
        <v>0</v>
      </c>
      <c r="D293" s="62">
        <v>2030</v>
      </c>
      <c r="E293" s="62">
        <v>7</v>
      </c>
      <c r="F293" s="62">
        <v>2031</v>
      </c>
      <c r="G293" s="62">
        <v>2031</v>
      </c>
      <c r="H293" s="63">
        <v>0</v>
      </c>
      <c r="I293" s="63">
        <v>0</v>
      </c>
      <c r="J293" s="63">
        <v>0</v>
      </c>
      <c r="K293" s="63">
        <v>0</v>
      </c>
      <c r="L293" s="63">
        <v>0</v>
      </c>
      <c r="M293" s="63">
        <v>0</v>
      </c>
      <c r="N293" s="63">
        <v>0</v>
      </c>
      <c r="O293" s="63">
        <v>0</v>
      </c>
      <c r="P293" s="63">
        <v>0</v>
      </c>
      <c r="Q293" s="63">
        <v>0</v>
      </c>
      <c r="R293" s="63">
        <v>0</v>
      </c>
      <c r="S293" s="63">
        <v>0</v>
      </c>
      <c r="T293" s="63">
        <v>0</v>
      </c>
      <c r="U293" s="63">
        <v>0</v>
      </c>
      <c r="V293" s="63">
        <v>0</v>
      </c>
      <c r="W293" s="63">
        <v>0</v>
      </c>
      <c r="X293" s="63">
        <v>0</v>
      </c>
      <c r="Y293" s="63">
        <v>0</v>
      </c>
      <c r="Z293" s="63">
        <v>0</v>
      </c>
      <c r="AA293" s="63">
        <v>0</v>
      </c>
      <c r="AB293" s="63">
        <v>0</v>
      </c>
      <c r="AC293" s="63">
        <v>0</v>
      </c>
      <c r="AD293" s="63">
        <v>0</v>
      </c>
      <c r="AE293" s="63">
        <v>0</v>
      </c>
      <c r="AF293" s="63">
        <v>0</v>
      </c>
      <c r="AG293" s="63">
        <v>0</v>
      </c>
      <c r="AH293" s="43">
        <v>0</v>
      </c>
    </row>
    <row r="294" spans="1:34">
      <c r="A294" s="52">
        <v>0</v>
      </c>
      <c r="D294" s="62">
        <v>2030</v>
      </c>
      <c r="E294" s="62">
        <v>8</v>
      </c>
      <c r="F294" s="62">
        <v>2031</v>
      </c>
      <c r="G294" s="62">
        <v>2031</v>
      </c>
      <c r="H294" s="63">
        <v>0</v>
      </c>
      <c r="I294" s="63">
        <v>0</v>
      </c>
      <c r="J294" s="63">
        <v>0</v>
      </c>
      <c r="K294" s="63">
        <v>0</v>
      </c>
      <c r="L294" s="63">
        <v>0</v>
      </c>
      <c r="M294" s="63">
        <v>0</v>
      </c>
      <c r="N294" s="63">
        <v>0</v>
      </c>
      <c r="O294" s="63">
        <v>0</v>
      </c>
      <c r="P294" s="63">
        <v>0</v>
      </c>
      <c r="Q294" s="63">
        <v>0</v>
      </c>
      <c r="R294" s="63">
        <v>0</v>
      </c>
      <c r="S294" s="63">
        <v>0</v>
      </c>
      <c r="T294" s="63">
        <v>0</v>
      </c>
      <c r="U294" s="63">
        <v>0</v>
      </c>
      <c r="V294" s="63">
        <v>0</v>
      </c>
      <c r="W294" s="63">
        <v>0</v>
      </c>
      <c r="X294" s="63">
        <v>0</v>
      </c>
      <c r="Y294" s="63">
        <v>0</v>
      </c>
      <c r="Z294" s="63">
        <v>0</v>
      </c>
      <c r="AA294" s="63">
        <v>0</v>
      </c>
      <c r="AB294" s="63">
        <v>0</v>
      </c>
      <c r="AC294" s="63">
        <v>0</v>
      </c>
      <c r="AD294" s="63">
        <v>0</v>
      </c>
      <c r="AE294" s="63">
        <v>0</v>
      </c>
      <c r="AF294" s="63">
        <v>0</v>
      </c>
      <c r="AG294" s="63">
        <v>0</v>
      </c>
      <c r="AH294" s="43">
        <v>0</v>
      </c>
    </row>
    <row r="295" spans="1:34">
      <c r="A295" s="52">
        <v>0</v>
      </c>
      <c r="D295" s="62">
        <v>2030</v>
      </c>
      <c r="E295" s="62">
        <v>9</v>
      </c>
      <c r="F295" s="62">
        <v>2031</v>
      </c>
      <c r="G295" s="62">
        <v>2031</v>
      </c>
      <c r="H295" s="63">
        <v>0</v>
      </c>
      <c r="I295" s="63">
        <v>0</v>
      </c>
      <c r="J295" s="63">
        <v>0</v>
      </c>
      <c r="K295" s="63">
        <v>0</v>
      </c>
      <c r="L295" s="63">
        <v>0</v>
      </c>
      <c r="M295" s="63">
        <v>0</v>
      </c>
      <c r="N295" s="63">
        <v>0</v>
      </c>
      <c r="O295" s="63">
        <v>0</v>
      </c>
      <c r="P295" s="63">
        <v>0</v>
      </c>
      <c r="Q295" s="63">
        <v>0</v>
      </c>
      <c r="R295" s="63">
        <v>0</v>
      </c>
      <c r="S295" s="63">
        <v>0</v>
      </c>
      <c r="T295" s="63">
        <v>0</v>
      </c>
      <c r="U295" s="63">
        <v>0</v>
      </c>
      <c r="V295" s="63">
        <v>0</v>
      </c>
      <c r="W295" s="63">
        <v>0</v>
      </c>
      <c r="X295" s="63">
        <v>0</v>
      </c>
      <c r="Y295" s="63">
        <v>0</v>
      </c>
      <c r="Z295" s="63">
        <v>0</v>
      </c>
      <c r="AA295" s="63">
        <v>0</v>
      </c>
      <c r="AB295" s="63">
        <v>0</v>
      </c>
      <c r="AC295" s="63">
        <v>0</v>
      </c>
      <c r="AD295" s="63">
        <v>0</v>
      </c>
      <c r="AE295" s="63">
        <v>0</v>
      </c>
      <c r="AF295" s="63">
        <v>0</v>
      </c>
      <c r="AG295" s="63">
        <v>0</v>
      </c>
      <c r="AH295" s="43">
        <v>0</v>
      </c>
    </row>
    <row r="296" spans="1:34">
      <c r="A296" s="52">
        <v>0</v>
      </c>
      <c r="D296" s="62">
        <v>2030</v>
      </c>
      <c r="E296" s="62">
        <v>10</v>
      </c>
      <c r="F296" s="62">
        <v>2031</v>
      </c>
      <c r="G296" s="62">
        <v>2031</v>
      </c>
      <c r="H296" s="63">
        <v>0</v>
      </c>
      <c r="I296" s="63">
        <v>0</v>
      </c>
      <c r="J296" s="63">
        <v>0</v>
      </c>
      <c r="K296" s="63">
        <v>0</v>
      </c>
      <c r="L296" s="63">
        <v>0</v>
      </c>
      <c r="M296" s="63">
        <v>0</v>
      </c>
      <c r="N296" s="63">
        <v>0</v>
      </c>
      <c r="O296" s="63">
        <v>0</v>
      </c>
      <c r="P296" s="63">
        <v>0</v>
      </c>
      <c r="Q296" s="63">
        <v>0</v>
      </c>
      <c r="R296" s="63">
        <v>0</v>
      </c>
      <c r="S296" s="63">
        <v>0</v>
      </c>
      <c r="T296" s="63">
        <v>0</v>
      </c>
      <c r="U296" s="63">
        <v>0</v>
      </c>
      <c r="V296" s="63">
        <v>0</v>
      </c>
      <c r="W296" s="63">
        <v>0</v>
      </c>
      <c r="X296" s="63">
        <v>0</v>
      </c>
      <c r="Y296" s="63">
        <v>0</v>
      </c>
      <c r="Z296" s="63">
        <v>0</v>
      </c>
      <c r="AA296" s="63">
        <v>0</v>
      </c>
      <c r="AB296" s="63">
        <v>0</v>
      </c>
      <c r="AC296" s="63">
        <v>0</v>
      </c>
      <c r="AD296" s="63">
        <v>0</v>
      </c>
      <c r="AE296" s="63">
        <v>0</v>
      </c>
      <c r="AF296" s="63">
        <v>0</v>
      </c>
      <c r="AG296" s="63">
        <v>0</v>
      </c>
      <c r="AH296" s="43">
        <v>0</v>
      </c>
    </row>
    <row r="297" spans="1:34">
      <c r="A297" s="52">
        <v>0</v>
      </c>
      <c r="D297" s="62">
        <v>2030</v>
      </c>
      <c r="E297" s="62">
        <v>11</v>
      </c>
      <c r="F297" s="62">
        <v>2031</v>
      </c>
      <c r="G297" s="62">
        <v>2031</v>
      </c>
      <c r="H297" s="63">
        <v>0</v>
      </c>
      <c r="I297" s="63">
        <v>0</v>
      </c>
      <c r="J297" s="63">
        <v>0</v>
      </c>
      <c r="K297" s="63">
        <v>0</v>
      </c>
      <c r="L297" s="63">
        <v>0</v>
      </c>
      <c r="M297" s="63">
        <v>0</v>
      </c>
      <c r="N297" s="63">
        <v>0</v>
      </c>
      <c r="O297" s="63">
        <v>0</v>
      </c>
      <c r="P297" s="63">
        <v>0</v>
      </c>
      <c r="Q297" s="63">
        <v>0</v>
      </c>
      <c r="R297" s="63">
        <v>0</v>
      </c>
      <c r="S297" s="63">
        <v>0</v>
      </c>
      <c r="T297" s="63">
        <v>0</v>
      </c>
      <c r="U297" s="63">
        <v>0</v>
      </c>
      <c r="V297" s="63">
        <v>0</v>
      </c>
      <c r="W297" s="63">
        <v>0</v>
      </c>
      <c r="X297" s="63">
        <v>0</v>
      </c>
      <c r="Y297" s="63">
        <v>0</v>
      </c>
      <c r="Z297" s="63">
        <v>0</v>
      </c>
      <c r="AA297" s="63">
        <v>0</v>
      </c>
      <c r="AB297" s="63">
        <v>0</v>
      </c>
      <c r="AC297" s="63">
        <v>0</v>
      </c>
      <c r="AD297" s="63">
        <v>0</v>
      </c>
      <c r="AE297" s="63">
        <v>0</v>
      </c>
      <c r="AF297" s="63">
        <v>0</v>
      </c>
      <c r="AG297" s="63">
        <v>0</v>
      </c>
      <c r="AH297" s="43">
        <v>0</v>
      </c>
    </row>
    <row r="298" spans="1:34">
      <c r="A298" s="52">
        <v>0</v>
      </c>
      <c r="D298" s="62">
        <v>2030</v>
      </c>
      <c r="E298" s="62">
        <v>12</v>
      </c>
      <c r="F298" s="62">
        <v>2031</v>
      </c>
      <c r="G298" s="62">
        <v>2031</v>
      </c>
      <c r="H298" s="63">
        <v>0</v>
      </c>
      <c r="I298" s="63">
        <v>0</v>
      </c>
      <c r="J298" s="63">
        <v>0</v>
      </c>
      <c r="K298" s="63">
        <v>0</v>
      </c>
      <c r="L298" s="63">
        <v>0</v>
      </c>
      <c r="M298" s="63">
        <v>0</v>
      </c>
      <c r="N298" s="63">
        <v>0</v>
      </c>
      <c r="O298" s="63">
        <v>0</v>
      </c>
      <c r="P298" s="63">
        <v>0</v>
      </c>
      <c r="Q298" s="63">
        <v>0</v>
      </c>
      <c r="R298" s="63">
        <v>0</v>
      </c>
      <c r="S298" s="63">
        <v>0</v>
      </c>
      <c r="T298" s="63">
        <v>0</v>
      </c>
      <c r="U298" s="63">
        <v>0</v>
      </c>
      <c r="V298" s="63">
        <v>0</v>
      </c>
      <c r="W298" s="63">
        <v>0</v>
      </c>
      <c r="X298" s="63">
        <v>0</v>
      </c>
      <c r="Y298" s="63">
        <v>0</v>
      </c>
      <c r="Z298" s="63">
        <v>0</v>
      </c>
      <c r="AA298" s="63">
        <v>0</v>
      </c>
      <c r="AB298" s="63">
        <v>0</v>
      </c>
      <c r="AC298" s="63">
        <v>0</v>
      </c>
      <c r="AD298" s="63">
        <v>0</v>
      </c>
      <c r="AE298" s="63">
        <v>0</v>
      </c>
      <c r="AF298" s="63">
        <v>0</v>
      </c>
      <c r="AG298" s="63">
        <v>0</v>
      </c>
      <c r="AH298" s="43">
        <v>0</v>
      </c>
    </row>
    <row r="302" spans="1:34" ht="15.75">
      <c r="D302" s="54" t="s">
        <v>76</v>
      </c>
    </row>
    <row r="303" spans="1:34" ht="15.75">
      <c r="D303" s="60" t="s">
        <v>45</v>
      </c>
      <c r="E303" s="60" t="s">
        <v>46</v>
      </c>
      <c r="F303" s="60" t="s">
        <v>47</v>
      </c>
      <c r="G303" s="60" t="s">
        <v>47</v>
      </c>
      <c r="H303" s="61" t="s">
        <v>48</v>
      </c>
      <c r="I303" s="61" t="s">
        <v>49</v>
      </c>
      <c r="J303" s="61" t="s">
        <v>50</v>
      </c>
      <c r="K303" s="61" t="s">
        <v>51</v>
      </c>
      <c r="L303" s="61" t="s">
        <v>52</v>
      </c>
      <c r="M303" s="61" t="s">
        <v>53</v>
      </c>
      <c r="N303" s="61" t="s">
        <v>54</v>
      </c>
      <c r="O303" s="61" t="s">
        <v>55</v>
      </c>
      <c r="P303" s="61" t="s">
        <v>56</v>
      </c>
      <c r="Q303" s="61" t="s">
        <v>57</v>
      </c>
      <c r="R303" s="61" t="s">
        <v>58</v>
      </c>
      <c r="S303" s="61" t="s">
        <v>59</v>
      </c>
      <c r="T303" s="61" t="s">
        <v>60</v>
      </c>
      <c r="U303" s="61" t="s">
        <v>61</v>
      </c>
      <c r="V303" s="61" t="s">
        <v>62</v>
      </c>
      <c r="W303" s="61" t="s">
        <v>63</v>
      </c>
      <c r="X303" s="61" t="s">
        <v>64</v>
      </c>
      <c r="Y303" s="61" t="s">
        <v>65</v>
      </c>
      <c r="Z303" s="61" t="s">
        <v>66</v>
      </c>
      <c r="AA303" s="61" t="s">
        <v>67</v>
      </c>
      <c r="AB303" s="61" t="s">
        <v>68</v>
      </c>
      <c r="AC303" s="61" t="s">
        <v>69</v>
      </c>
      <c r="AD303" s="61" t="s">
        <v>70</v>
      </c>
      <c r="AE303" s="61" t="s">
        <v>71</v>
      </c>
      <c r="AF303" s="61" t="s">
        <v>72</v>
      </c>
      <c r="AG303" s="61" t="s">
        <v>73</v>
      </c>
      <c r="AH303" s="61" t="s">
        <v>74</v>
      </c>
    </row>
    <row r="304" spans="1:34">
      <c r="A304" s="52">
        <v>0</v>
      </c>
      <c r="D304" s="62">
        <v>2007</v>
      </c>
      <c r="E304" s="62">
        <v>1</v>
      </c>
      <c r="F304" s="62">
        <v>2007</v>
      </c>
      <c r="G304" s="62">
        <v>2007</v>
      </c>
      <c r="H304" s="63">
        <v>0</v>
      </c>
      <c r="I304" s="63">
        <v>0</v>
      </c>
      <c r="J304" s="63">
        <v>0</v>
      </c>
      <c r="K304" s="63">
        <v>0</v>
      </c>
      <c r="L304" s="63">
        <v>0</v>
      </c>
      <c r="M304" s="63">
        <v>0</v>
      </c>
      <c r="N304" s="63">
        <v>0</v>
      </c>
      <c r="O304" s="63">
        <v>0</v>
      </c>
      <c r="P304" s="63">
        <v>0</v>
      </c>
      <c r="Q304" s="63">
        <v>0</v>
      </c>
      <c r="R304" s="63">
        <v>0</v>
      </c>
      <c r="S304" s="63">
        <v>0</v>
      </c>
      <c r="T304" s="63">
        <v>0</v>
      </c>
      <c r="U304" s="63">
        <v>0</v>
      </c>
      <c r="V304" s="63">
        <v>0</v>
      </c>
      <c r="W304" s="63">
        <v>0</v>
      </c>
      <c r="X304" s="63">
        <v>0</v>
      </c>
      <c r="Y304" s="63">
        <v>0</v>
      </c>
      <c r="Z304" s="63">
        <v>0</v>
      </c>
      <c r="AA304" s="63">
        <v>0</v>
      </c>
      <c r="AB304" s="63">
        <v>0</v>
      </c>
      <c r="AC304" s="63">
        <v>0</v>
      </c>
      <c r="AD304" s="63">
        <v>0</v>
      </c>
      <c r="AE304" s="63">
        <v>0</v>
      </c>
      <c r="AF304" s="63">
        <v>0</v>
      </c>
      <c r="AG304" s="63">
        <v>0</v>
      </c>
      <c r="AH304" s="43">
        <v>0</v>
      </c>
    </row>
    <row r="305" spans="1:34">
      <c r="A305" s="52">
        <v>0</v>
      </c>
      <c r="D305" s="62">
        <v>2007</v>
      </c>
      <c r="E305" s="62">
        <v>2</v>
      </c>
      <c r="F305" s="62">
        <v>2007</v>
      </c>
      <c r="G305" s="62">
        <v>2007</v>
      </c>
      <c r="H305" s="63">
        <v>0</v>
      </c>
      <c r="I305" s="63">
        <v>0</v>
      </c>
      <c r="J305" s="63">
        <v>0</v>
      </c>
      <c r="K305" s="63">
        <v>0</v>
      </c>
      <c r="L305" s="63">
        <v>0</v>
      </c>
      <c r="M305" s="63">
        <v>0</v>
      </c>
      <c r="N305" s="63">
        <v>0</v>
      </c>
      <c r="O305" s="63">
        <v>0</v>
      </c>
      <c r="P305" s="63">
        <v>0</v>
      </c>
      <c r="Q305" s="63">
        <v>0</v>
      </c>
      <c r="R305" s="63">
        <v>0</v>
      </c>
      <c r="S305" s="63">
        <v>0</v>
      </c>
      <c r="T305" s="63">
        <v>0</v>
      </c>
      <c r="U305" s="63">
        <v>0</v>
      </c>
      <c r="V305" s="63">
        <v>0</v>
      </c>
      <c r="W305" s="63">
        <v>0</v>
      </c>
      <c r="X305" s="63">
        <v>0</v>
      </c>
      <c r="Y305" s="63">
        <v>0</v>
      </c>
      <c r="Z305" s="63">
        <v>0</v>
      </c>
      <c r="AA305" s="63">
        <v>0</v>
      </c>
      <c r="AB305" s="63">
        <v>0</v>
      </c>
      <c r="AC305" s="63">
        <v>0</v>
      </c>
      <c r="AD305" s="63">
        <v>0</v>
      </c>
      <c r="AE305" s="63">
        <v>0</v>
      </c>
      <c r="AF305" s="63">
        <v>0</v>
      </c>
      <c r="AG305" s="63">
        <v>0</v>
      </c>
      <c r="AH305" s="43">
        <v>0</v>
      </c>
    </row>
    <row r="306" spans="1:34">
      <c r="A306" s="52">
        <v>0</v>
      </c>
      <c r="D306" s="62">
        <v>2007</v>
      </c>
      <c r="E306" s="62">
        <v>3</v>
      </c>
      <c r="F306" s="62">
        <v>2007</v>
      </c>
      <c r="G306" s="62">
        <v>2007</v>
      </c>
      <c r="H306" s="63">
        <v>0</v>
      </c>
      <c r="I306" s="63">
        <v>0</v>
      </c>
      <c r="J306" s="63">
        <v>0</v>
      </c>
      <c r="K306" s="63">
        <v>0</v>
      </c>
      <c r="L306" s="63">
        <v>0</v>
      </c>
      <c r="M306" s="63">
        <v>0</v>
      </c>
      <c r="N306" s="63">
        <v>0</v>
      </c>
      <c r="O306" s="63">
        <v>0</v>
      </c>
      <c r="P306" s="63">
        <v>0</v>
      </c>
      <c r="Q306" s="63">
        <v>0</v>
      </c>
      <c r="R306" s="63">
        <v>0</v>
      </c>
      <c r="S306" s="63">
        <v>0</v>
      </c>
      <c r="T306" s="63">
        <v>0</v>
      </c>
      <c r="U306" s="63">
        <v>0</v>
      </c>
      <c r="V306" s="63">
        <v>0</v>
      </c>
      <c r="W306" s="63">
        <v>0</v>
      </c>
      <c r="X306" s="63">
        <v>0</v>
      </c>
      <c r="Y306" s="63">
        <v>0</v>
      </c>
      <c r="Z306" s="63">
        <v>0</v>
      </c>
      <c r="AA306" s="63">
        <v>0</v>
      </c>
      <c r="AB306" s="63">
        <v>0</v>
      </c>
      <c r="AC306" s="63">
        <v>0</v>
      </c>
      <c r="AD306" s="63">
        <v>0</v>
      </c>
      <c r="AE306" s="63">
        <v>0</v>
      </c>
      <c r="AF306" s="63">
        <v>0</v>
      </c>
      <c r="AG306" s="63">
        <v>0</v>
      </c>
      <c r="AH306" s="43">
        <v>0</v>
      </c>
    </row>
    <row r="307" spans="1:34">
      <c r="A307" s="52">
        <v>0</v>
      </c>
      <c r="D307" s="62">
        <v>2007</v>
      </c>
      <c r="E307" s="62">
        <v>4</v>
      </c>
      <c r="F307" s="62">
        <v>2007</v>
      </c>
      <c r="G307" s="62">
        <v>2007</v>
      </c>
      <c r="H307" s="63">
        <v>0</v>
      </c>
      <c r="I307" s="63">
        <v>0</v>
      </c>
      <c r="J307" s="63">
        <v>0</v>
      </c>
      <c r="K307" s="63">
        <v>0</v>
      </c>
      <c r="L307" s="63">
        <v>0</v>
      </c>
      <c r="M307" s="63">
        <v>0</v>
      </c>
      <c r="N307" s="63">
        <v>0</v>
      </c>
      <c r="O307" s="63">
        <v>0</v>
      </c>
      <c r="P307" s="63">
        <v>0</v>
      </c>
      <c r="Q307" s="63">
        <v>0</v>
      </c>
      <c r="R307" s="63">
        <v>0</v>
      </c>
      <c r="S307" s="63">
        <v>0</v>
      </c>
      <c r="T307" s="63">
        <v>0</v>
      </c>
      <c r="U307" s="63">
        <v>0</v>
      </c>
      <c r="V307" s="63">
        <v>0</v>
      </c>
      <c r="W307" s="63">
        <v>0</v>
      </c>
      <c r="X307" s="63">
        <v>0</v>
      </c>
      <c r="Y307" s="63">
        <v>0</v>
      </c>
      <c r="Z307" s="63">
        <v>0</v>
      </c>
      <c r="AA307" s="63">
        <v>0</v>
      </c>
      <c r="AB307" s="63">
        <v>0</v>
      </c>
      <c r="AC307" s="63">
        <v>0</v>
      </c>
      <c r="AD307" s="63">
        <v>0</v>
      </c>
      <c r="AE307" s="63">
        <v>0</v>
      </c>
      <c r="AF307" s="63">
        <v>0</v>
      </c>
      <c r="AG307" s="63">
        <v>0</v>
      </c>
      <c r="AH307" s="43">
        <v>0</v>
      </c>
    </row>
    <row r="308" spans="1:34">
      <c r="A308" s="52">
        <v>0</v>
      </c>
      <c r="D308" s="62">
        <v>2007</v>
      </c>
      <c r="E308" s="62">
        <v>5</v>
      </c>
      <c r="F308" s="62">
        <v>2008</v>
      </c>
      <c r="G308" s="62">
        <v>2008</v>
      </c>
      <c r="H308" s="63">
        <v>0</v>
      </c>
      <c r="I308" s="63">
        <v>0</v>
      </c>
      <c r="J308" s="63">
        <v>0</v>
      </c>
      <c r="K308" s="63">
        <v>0</v>
      </c>
      <c r="L308" s="63">
        <v>0</v>
      </c>
      <c r="M308" s="63">
        <v>0</v>
      </c>
      <c r="N308" s="63">
        <v>0</v>
      </c>
      <c r="O308" s="63">
        <v>0</v>
      </c>
      <c r="P308" s="63">
        <v>0</v>
      </c>
      <c r="Q308" s="63">
        <v>0</v>
      </c>
      <c r="R308" s="63">
        <v>0</v>
      </c>
      <c r="S308" s="63">
        <v>0</v>
      </c>
      <c r="T308" s="63">
        <v>0</v>
      </c>
      <c r="U308" s="63">
        <v>0</v>
      </c>
      <c r="V308" s="63">
        <v>0</v>
      </c>
      <c r="W308" s="63">
        <v>0</v>
      </c>
      <c r="X308" s="63">
        <v>0</v>
      </c>
      <c r="Y308" s="63">
        <v>0</v>
      </c>
      <c r="Z308" s="63">
        <v>0</v>
      </c>
      <c r="AA308" s="63">
        <v>0</v>
      </c>
      <c r="AB308" s="63">
        <v>0</v>
      </c>
      <c r="AC308" s="63">
        <v>0</v>
      </c>
      <c r="AD308" s="63">
        <v>0</v>
      </c>
      <c r="AE308" s="63">
        <v>0</v>
      </c>
      <c r="AF308" s="63">
        <v>0</v>
      </c>
      <c r="AG308" s="63">
        <v>0</v>
      </c>
      <c r="AH308" s="43">
        <v>0</v>
      </c>
    </row>
    <row r="309" spans="1:34">
      <c r="A309" s="52">
        <v>0</v>
      </c>
      <c r="D309" s="62">
        <v>2007</v>
      </c>
      <c r="E309" s="62">
        <v>6</v>
      </c>
      <c r="F309" s="62">
        <v>2008</v>
      </c>
      <c r="G309" s="62">
        <v>2008</v>
      </c>
      <c r="H309" s="63">
        <v>0</v>
      </c>
      <c r="I309" s="63">
        <v>0</v>
      </c>
      <c r="J309" s="63">
        <v>0</v>
      </c>
      <c r="K309" s="63">
        <v>0</v>
      </c>
      <c r="L309" s="63">
        <v>0</v>
      </c>
      <c r="M309" s="63">
        <v>0</v>
      </c>
      <c r="N309" s="63">
        <v>0</v>
      </c>
      <c r="O309" s="63">
        <v>0</v>
      </c>
      <c r="P309" s="63">
        <v>0</v>
      </c>
      <c r="Q309" s="63">
        <v>0</v>
      </c>
      <c r="R309" s="63">
        <v>0</v>
      </c>
      <c r="S309" s="63">
        <v>0</v>
      </c>
      <c r="T309" s="63">
        <v>0</v>
      </c>
      <c r="U309" s="63">
        <v>0</v>
      </c>
      <c r="V309" s="63">
        <v>0</v>
      </c>
      <c r="W309" s="63">
        <v>0</v>
      </c>
      <c r="X309" s="63">
        <v>0</v>
      </c>
      <c r="Y309" s="63">
        <v>0</v>
      </c>
      <c r="Z309" s="63">
        <v>0</v>
      </c>
      <c r="AA309" s="63">
        <v>0</v>
      </c>
      <c r="AB309" s="63">
        <v>0</v>
      </c>
      <c r="AC309" s="63">
        <v>0</v>
      </c>
      <c r="AD309" s="63">
        <v>0</v>
      </c>
      <c r="AE309" s="63">
        <v>0</v>
      </c>
      <c r="AF309" s="63">
        <v>0</v>
      </c>
      <c r="AG309" s="63">
        <v>0</v>
      </c>
      <c r="AH309" s="43">
        <v>0</v>
      </c>
    </row>
    <row r="310" spans="1:34">
      <c r="A310" s="52">
        <v>0</v>
      </c>
      <c r="D310" s="62">
        <v>2007</v>
      </c>
      <c r="E310" s="62">
        <v>7</v>
      </c>
      <c r="F310" s="62">
        <v>2008</v>
      </c>
      <c r="G310" s="62">
        <v>2008</v>
      </c>
      <c r="H310" s="63">
        <v>0</v>
      </c>
      <c r="I310" s="63">
        <v>0</v>
      </c>
      <c r="J310" s="63">
        <v>0</v>
      </c>
      <c r="K310" s="63">
        <v>0</v>
      </c>
      <c r="L310" s="63">
        <v>0</v>
      </c>
      <c r="M310" s="63">
        <v>0</v>
      </c>
      <c r="N310" s="63">
        <v>0</v>
      </c>
      <c r="O310" s="63">
        <v>0</v>
      </c>
      <c r="P310" s="63">
        <v>0</v>
      </c>
      <c r="Q310" s="63">
        <v>0</v>
      </c>
      <c r="R310" s="63">
        <v>0</v>
      </c>
      <c r="S310" s="63">
        <v>0</v>
      </c>
      <c r="T310" s="63">
        <v>0</v>
      </c>
      <c r="U310" s="63">
        <v>0</v>
      </c>
      <c r="V310" s="63">
        <v>0</v>
      </c>
      <c r="W310" s="63">
        <v>0</v>
      </c>
      <c r="X310" s="63">
        <v>0</v>
      </c>
      <c r="Y310" s="63">
        <v>0</v>
      </c>
      <c r="Z310" s="63">
        <v>0</v>
      </c>
      <c r="AA310" s="63">
        <v>0</v>
      </c>
      <c r="AB310" s="63">
        <v>0</v>
      </c>
      <c r="AC310" s="63">
        <v>0</v>
      </c>
      <c r="AD310" s="63">
        <v>0</v>
      </c>
      <c r="AE310" s="63">
        <v>0</v>
      </c>
      <c r="AF310" s="63">
        <v>0</v>
      </c>
      <c r="AG310" s="63">
        <v>0</v>
      </c>
      <c r="AH310" s="43">
        <v>0</v>
      </c>
    </row>
    <row r="311" spans="1:34">
      <c r="A311" s="52">
        <v>0</v>
      </c>
      <c r="D311" s="62">
        <v>2007</v>
      </c>
      <c r="E311" s="62">
        <v>8</v>
      </c>
      <c r="F311" s="62">
        <v>2008</v>
      </c>
      <c r="G311" s="62">
        <v>2008</v>
      </c>
      <c r="H311" s="63">
        <v>0</v>
      </c>
      <c r="I311" s="63">
        <v>0</v>
      </c>
      <c r="J311" s="63">
        <v>0</v>
      </c>
      <c r="K311" s="63">
        <v>0</v>
      </c>
      <c r="L311" s="63">
        <v>0</v>
      </c>
      <c r="M311" s="63">
        <v>0</v>
      </c>
      <c r="N311" s="63">
        <v>0</v>
      </c>
      <c r="O311" s="63">
        <v>0</v>
      </c>
      <c r="P311" s="63">
        <v>0</v>
      </c>
      <c r="Q311" s="63">
        <v>0</v>
      </c>
      <c r="R311" s="63">
        <v>0</v>
      </c>
      <c r="S311" s="63">
        <v>0</v>
      </c>
      <c r="T311" s="63">
        <v>0</v>
      </c>
      <c r="U311" s="63">
        <v>0</v>
      </c>
      <c r="V311" s="63">
        <v>0</v>
      </c>
      <c r="W311" s="63">
        <v>0</v>
      </c>
      <c r="X311" s="63">
        <v>0</v>
      </c>
      <c r="Y311" s="63">
        <v>0</v>
      </c>
      <c r="Z311" s="63">
        <v>0</v>
      </c>
      <c r="AA311" s="63">
        <v>0</v>
      </c>
      <c r="AB311" s="63">
        <v>0</v>
      </c>
      <c r="AC311" s="63">
        <v>0</v>
      </c>
      <c r="AD311" s="63">
        <v>0</v>
      </c>
      <c r="AE311" s="63">
        <v>0</v>
      </c>
      <c r="AF311" s="63">
        <v>0</v>
      </c>
      <c r="AG311" s="63">
        <v>0</v>
      </c>
      <c r="AH311" s="43">
        <v>0</v>
      </c>
    </row>
    <row r="312" spans="1:34">
      <c r="A312" s="52">
        <v>0</v>
      </c>
      <c r="D312" s="62">
        <v>2007</v>
      </c>
      <c r="E312" s="62">
        <v>9</v>
      </c>
      <c r="F312" s="62">
        <v>2008</v>
      </c>
      <c r="G312" s="62">
        <v>2008</v>
      </c>
      <c r="H312" s="63">
        <v>0</v>
      </c>
      <c r="I312" s="63">
        <v>0</v>
      </c>
      <c r="J312" s="63">
        <v>0</v>
      </c>
      <c r="K312" s="63">
        <v>0</v>
      </c>
      <c r="L312" s="63">
        <v>0</v>
      </c>
      <c r="M312" s="63">
        <v>0</v>
      </c>
      <c r="N312" s="63">
        <v>0</v>
      </c>
      <c r="O312" s="63">
        <v>0</v>
      </c>
      <c r="P312" s="63">
        <v>0</v>
      </c>
      <c r="Q312" s="63">
        <v>0</v>
      </c>
      <c r="R312" s="63">
        <v>0</v>
      </c>
      <c r="S312" s="63">
        <v>0</v>
      </c>
      <c r="T312" s="63">
        <v>0</v>
      </c>
      <c r="U312" s="63">
        <v>0</v>
      </c>
      <c r="V312" s="63">
        <v>0</v>
      </c>
      <c r="W312" s="63">
        <v>0</v>
      </c>
      <c r="X312" s="63">
        <v>0</v>
      </c>
      <c r="Y312" s="63">
        <v>0</v>
      </c>
      <c r="Z312" s="63">
        <v>0</v>
      </c>
      <c r="AA312" s="63">
        <v>0</v>
      </c>
      <c r="AB312" s="63">
        <v>0</v>
      </c>
      <c r="AC312" s="63">
        <v>0</v>
      </c>
      <c r="AD312" s="63">
        <v>0</v>
      </c>
      <c r="AE312" s="63">
        <v>0</v>
      </c>
      <c r="AF312" s="63">
        <v>0</v>
      </c>
      <c r="AG312" s="63">
        <v>0</v>
      </c>
      <c r="AH312" s="43">
        <v>0</v>
      </c>
    </row>
    <row r="313" spans="1:34">
      <c r="A313" s="52">
        <v>0</v>
      </c>
      <c r="D313" s="62">
        <v>2007</v>
      </c>
      <c r="E313" s="62">
        <v>10</v>
      </c>
      <c r="F313" s="62">
        <v>2008</v>
      </c>
      <c r="G313" s="62">
        <v>2008</v>
      </c>
      <c r="H313" s="63">
        <v>0</v>
      </c>
      <c r="I313" s="63">
        <v>0</v>
      </c>
      <c r="J313" s="63">
        <v>0</v>
      </c>
      <c r="K313" s="63">
        <v>0</v>
      </c>
      <c r="L313" s="63">
        <v>0</v>
      </c>
      <c r="M313" s="63">
        <v>0</v>
      </c>
      <c r="N313" s="63">
        <v>0</v>
      </c>
      <c r="O313" s="63">
        <v>0</v>
      </c>
      <c r="P313" s="63">
        <v>0</v>
      </c>
      <c r="Q313" s="63">
        <v>0</v>
      </c>
      <c r="R313" s="63">
        <v>0</v>
      </c>
      <c r="S313" s="63">
        <v>0</v>
      </c>
      <c r="T313" s="63">
        <v>0</v>
      </c>
      <c r="U313" s="63">
        <v>0</v>
      </c>
      <c r="V313" s="63">
        <v>0</v>
      </c>
      <c r="W313" s="63">
        <v>0</v>
      </c>
      <c r="X313" s="63">
        <v>0</v>
      </c>
      <c r="Y313" s="63">
        <v>0</v>
      </c>
      <c r="Z313" s="63">
        <v>0</v>
      </c>
      <c r="AA313" s="63">
        <v>0</v>
      </c>
      <c r="AB313" s="63">
        <v>0</v>
      </c>
      <c r="AC313" s="63">
        <v>0</v>
      </c>
      <c r="AD313" s="63">
        <v>0</v>
      </c>
      <c r="AE313" s="63">
        <v>0</v>
      </c>
      <c r="AF313" s="63">
        <v>0</v>
      </c>
      <c r="AG313" s="63">
        <v>0</v>
      </c>
      <c r="AH313" s="43">
        <v>0</v>
      </c>
    </row>
    <row r="314" spans="1:34">
      <c r="A314" s="52">
        <v>0</v>
      </c>
      <c r="D314" s="62">
        <v>2007</v>
      </c>
      <c r="E314" s="62">
        <v>11</v>
      </c>
      <c r="F314" s="62">
        <v>2008</v>
      </c>
      <c r="G314" s="62">
        <v>2008</v>
      </c>
      <c r="H314" s="63">
        <v>0</v>
      </c>
      <c r="I314" s="63">
        <v>0</v>
      </c>
      <c r="J314" s="63">
        <v>0</v>
      </c>
      <c r="K314" s="63">
        <v>0</v>
      </c>
      <c r="L314" s="63">
        <v>0</v>
      </c>
      <c r="M314" s="63">
        <v>0</v>
      </c>
      <c r="N314" s="63">
        <v>0</v>
      </c>
      <c r="O314" s="63">
        <v>0</v>
      </c>
      <c r="P314" s="63">
        <v>0</v>
      </c>
      <c r="Q314" s="63">
        <v>0</v>
      </c>
      <c r="R314" s="63">
        <v>0</v>
      </c>
      <c r="S314" s="63">
        <v>0</v>
      </c>
      <c r="T314" s="63">
        <v>0</v>
      </c>
      <c r="U314" s="63">
        <v>0</v>
      </c>
      <c r="V314" s="63">
        <v>0</v>
      </c>
      <c r="W314" s="63">
        <v>0</v>
      </c>
      <c r="X314" s="63">
        <v>0</v>
      </c>
      <c r="Y314" s="63">
        <v>0</v>
      </c>
      <c r="Z314" s="63">
        <v>0</v>
      </c>
      <c r="AA314" s="63">
        <v>0</v>
      </c>
      <c r="AB314" s="63">
        <v>0</v>
      </c>
      <c r="AC314" s="63">
        <v>0</v>
      </c>
      <c r="AD314" s="63">
        <v>0</v>
      </c>
      <c r="AE314" s="63">
        <v>0</v>
      </c>
      <c r="AF314" s="63">
        <v>0</v>
      </c>
      <c r="AG314" s="63">
        <v>0</v>
      </c>
      <c r="AH314" s="43">
        <v>0</v>
      </c>
    </row>
    <row r="315" spans="1:34">
      <c r="A315" s="52">
        <v>0</v>
      </c>
      <c r="D315" s="62">
        <v>2007</v>
      </c>
      <c r="E315" s="62">
        <v>12</v>
      </c>
      <c r="F315" s="62">
        <v>2008</v>
      </c>
      <c r="G315" s="62">
        <v>2008</v>
      </c>
      <c r="H315" s="63">
        <v>0</v>
      </c>
      <c r="I315" s="63">
        <v>0</v>
      </c>
      <c r="J315" s="63">
        <v>0</v>
      </c>
      <c r="K315" s="63">
        <v>0</v>
      </c>
      <c r="L315" s="63">
        <v>0</v>
      </c>
      <c r="M315" s="63">
        <v>0</v>
      </c>
      <c r="N315" s="63">
        <v>0</v>
      </c>
      <c r="O315" s="63">
        <v>0</v>
      </c>
      <c r="P315" s="63">
        <v>0</v>
      </c>
      <c r="Q315" s="63">
        <v>0</v>
      </c>
      <c r="R315" s="63">
        <v>0</v>
      </c>
      <c r="S315" s="63">
        <v>0</v>
      </c>
      <c r="T315" s="63">
        <v>0</v>
      </c>
      <c r="U315" s="63">
        <v>0</v>
      </c>
      <c r="V315" s="63">
        <v>0</v>
      </c>
      <c r="W315" s="63">
        <v>0</v>
      </c>
      <c r="X315" s="63">
        <v>0</v>
      </c>
      <c r="Y315" s="63">
        <v>0</v>
      </c>
      <c r="Z315" s="63">
        <v>0</v>
      </c>
      <c r="AA315" s="63">
        <v>0</v>
      </c>
      <c r="AB315" s="63">
        <v>0</v>
      </c>
      <c r="AC315" s="63">
        <v>0</v>
      </c>
      <c r="AD315" s="63">
        <v>0</v>
      </c>
      <c r="AE315" s="63">
        <v>0</v>
      </c>
      <c r="AF315" s="63">
        <v>0</v>
      </c>
      <c r="AG315" s="63">
        <v>0</v>
      </c>
      <c r="AH315" s="43">
        <v>0</v>
      </c>
    </row>
    <row r="316" spans="1:34">
      <c r="A316" s="52">
        <v>0</v>
      </c>
      <c r="D316" s="62">
        <v>2008</v>
      </c>
      <c r="E316" s="62">
        <v>1</v>
      </c>
      <c r="F316" s="62">
        <v>2008</v>
      </c>
      <c r="G316" s="62">
        <v>2008</v>
      </c>
      <c r="H316" s="63">
        <v>0</v>
      </c>
      <c r="I316" s="63">
        <v>0</v>
      </c>
      <c r="J316" s="63">
        <v>0</v>
      </c>
      <c r="K316" s="63">
        <v>0</v>
      </c>
      <c r="L316" s="63">
        <v>0</v>
      </c>
      <c r="M316" s="63">
        <v>0</v>
      </c>
      <c r="N316" s="63">
        <v>0</v>
      </c>
      <c r="O316" s="63">
        <v>0</v>
      </c>
      <c r="P316" s="63">
        <v>0</v>
      </c>
      <c r="Q316" s="63">
        <v>0</v>
      </c>
      <c r="R316" s="63">
        <v>0</v>
      </c>
      <c r="S316" s="63">
        <v>0</v>
      </c>
      <c r="T316" s="63">
        <v>0</v>
      </c>
      <c r="U316" s="63">
        <v>0</v>
      </c>
      <c r="V316" s="63">
        <v>0</v>
      </c>
      <c r="W316" s="63">
        <v>0</v>
      </c>
      <c r="X316" s="63">
        <v>0</v>
      </c>
      <c r="Y316" s="63">
        <v>0</v>
      </c>
      <c r="Z316" s="63">
        <v>0</v>
      </c>
      <c r="AA316" s="63">
        <v>0</v>
      </c>
      <c r="AB316" s="63">
        <v>0</v>
      </c>
      <c r="AC316" s="63">
        <v>0</v>
      </c>
      <c r="AD316" s="63">
        <v>0</v>
      </c>
      <c r="AE316" s="63">
        <v>0</v>
      </c>
      <c r="AF316" s="63">
        <v>0</v>
      </c>
      <c r="AG316" s="63">
        <v>0</v>
      </c>
      <c r="AH316" s="43">
        <v>0</v>
      </c>
    </row>
    <row r="317" spans="1:34">
      <c r="A317" s="52">
        <v>0</v>
      </c>
      <c r="D317" s="62">
        <v>2008</v>
      </c>
      <c r="E317" s="62">
        <v>2</v>
      </c>
      <c r="F317" s="62">
        <v>2008</v>
      </c>
      <c r="G317" s="62">
        <v>2008</v>
      </c>
      <c r="H317" s="63">
        <v>0</v>
      </c>
      <c r="I317" s="63">
        <v>0</v>
      </c>
      <c r="J317" s="63">
        <v>0</v>
      </c>
      <c r="K317" s="63">
        <v>0</v>
      </c>
      <c r="L317" s="63">
        <v>0</v>
      </c>
      <c r="M317" s="63">
        <v>0</v>
      </c>
      <c r="N317" s="63">
        <v>0</v>
      </c>
      <c r="O317" s="63">
        <v>0</v>
      </c>
      <c r="P317" s="63">
        <v>0</v>
      </c>
      <c r="Q317" s="63">
        <v>0</v>
      </c>
      <c r="R317" s="63">
        <v>0</v>
      </c>
      <c r="S317" s="63">
        <v>0</v>
      </c>
      <c r="T317" s="63">
        <v>0</v>
      </c>
      <c r="U317" s="63">
        <v>0</v>
      </c>
      <c r="V317" s="63">
        <v>0</v>
      </c>
      <c r="W317" s="63">
        <v>0</v>
      </c>
      <c r="X317" s="63">
        <v>0</v>
      </c>
      <c r="Y317" s="63">
        <v>0</v>
      </c>
      <c r="Z317" s="63">
        <v>0</v>
      </c>
      <c r="AA317" s="63">
        <v>0</v>
      </c>
      <c r="AB317" s="63">
        <v>0</v>
      </c>
      <c r="AC317" s="63">
        <v>0</v>
      </c>
      <c r="AD317" s="63">
        <v>0</v>
      </c>
      <c r="AE317" s="63">
        <v>0</v>
      </c>
      <c r="AF317" s="63">
        <v>0</v>
      </c>
      <c r="AG317" s="63">
        <v>0</v>
      </c>
      <c r="AH317" s="43">
        <v>0</v>
      </c>
    </row>
    <row r="318" spans="1:34">
      <c r="A318" s="52">
        <v>0</v>
      </c>
      <c r="D318" s="62">
        <v>2008</v>
      </c>
      <c r="E318" s="62">
        <v>3</v>
      </c>
      <c r="F318" s="62">
        <v>2008</v>
      </c>
      <c r="G318" s="62">
        <v>2008</v>
      </c>
      <c r="H318" s="63">
        <v>0</v>
      </c>
      <c r="I318" s="63">
        <v>0</v>
      </c>
      <c r="J318" s="63">
        <v>0</v>
      </c>
      <c r="K318" s="63">
        <v>0</v>
      </c>
      <c r="L318" s="63">
        <v>0</v>
      </c>
      <c r="M318" s="63">
        <v>0</v>
      </c>
      <c r="N318" s="63">
        <v>0</v>
      </c>
      <c r="O318" s="63">
        <v>0</v>
      </c>
      <c r="P318" s="63">
        <v>0</v>
      </c>
      <c r="Q318" s="63">
        <v>0</v>
      </c>
      <c r="R318" s="63">
        <v>0</v>
      </c>
      <c r="S318" s="63">
        <v>0</v>
      </c>
      <c r="T318" s="63">
        <v>0</v>
      </c>
      <c r="U318" s="63">
        <v>0</v>
      </c>
      <c r="V318" s="63">
        <v>0</v>
      </c>
      <c r="W318" s="63">
        <v>0</v>
      </c>
      <c r="X318" s="63">
        <v>0</v>
      </c>
      <c r="Y318" s="63">
        <v>0</v>
      </c>
      <c r="Z318" s="63">
        <v>0</v>
      </c>
      <c r="AA318" s="63">
        <v>0</v>
      </c>
      <c r="AB318" s="63">
        <v>0</v>
      </c>
      <c r="AC318" s="63">
        <v>0</v>
      </c>
      <c r="AD318" s="63">
        <v>0</v>
      </c>
      <c r="AE318" s="63">
        <v>0</v>
      </c>
      <c r="AF318" s="63">
        <v>0</v>
      </c>
      <c r="AG318" s="63">
        <v>0</v>
      </c>
      <c r="AH318" s="43">
        <v>0</v>
      </c>
    </row>
    <row r="319" spans="1:34">
      <c r="A319" s="52">
        <v>0</v>
      </c>
      <c r="D319" s="62">
        <v>2008</v>
      </c>
      <c r="E319" s="62">
        <v>4</v>
      </c>
      <c r="F319" s="62">
        <v>2008</v>
      </c>
      <c r="G319" s="62">
        <v>2008</v>
      </c>
      <c r="H319" s="63">
        <v>0</v>
      </c>
      <c r="I319" s="63">
        <v>0</v>
      </c>
      <c r="J319" s="63">
        <v>0</v>
      </c>
      <c r="K319" s="63">
        <v>0</v>
      </c>
      <c r="L319" s="63">
        <v>0</v>
      </c>
      <c r="M319" s="63">
        <v>0</v>
      </c>
      <c r="N319" s="63">
        <v>0</v>
      </c>
      <c r="O319" s="63">
        <v>0</v>
      </c>
      <c r="P319" s="63">
        <v>0</v>
      </c>
      <c r="Q319" s="63">
        <v>0</v>
      </c>
      <c r="R319" s="63">
        <v>0</v>
      </c>
      <c r="S319" s="63">
        <v>0</v>
      </c>
      <c r="T319" s="63">
        <v>0</v>
      </c>
      <c r="U319" s="63">
        <v>0</v>
      </c>
      <c r="V319" s="63">
        <v>0</v>
      </c>
      <c r="W319" s="63">
        <v>0</v>
      </c>
      <c r="X319" s="63">
        <v>0</v>
      </c>
      <c r="Y319" s="63">
        <v>0</v>
      </c>
      <c r="Z319" s="63">
        <v>0</v>
      </c>
      <c r="AA319" s="63">
        <v>0</v>
      </c>
      <c r="AB319" s="63">
        <v>0</v>
      </c>
      <c r="AC319" s="63">
        <v>0</v>
      </c>
      <c r="AD319" s="63">
        <v>0</v>
      </c>
      <c r="AE319" s="63">
        <v>0</v>
      </c>
      <c r="AF319" s="63">
        <v>0</v>
      </c>
      <c r="AG319" s="63">
        <v>0</v>
      </c>
      <c r="AH319" s="43">
        <v>0</v>
      </c>
    </row>
    <row r="320" spans="1:34">
      <c r="A320" s="52">
        <v>0</v>
      </c>
      <c r="D320" s="62">
        <v>2008</v>
      </c>
      <c r="E320" s="62">
        <v>5</v>
      </c>
      <c r="F320" s="62">
        <v>2009</v>
      </c>
      <c r="G320" s="62">
        <v>2009</v>
      </c>
      <c r="H320" s="63">
        <v>0</v>
      </c>
      <c r="I320" s="63">
        <v>0</v>
      </c>
      <c r="J320" s="63">
        <v>0</v>
      </c>
      <c r="K320" s="63">
        <v>0</v>
      </c>
      <c r="L320" s="63">
        <v>0</v>
      </c>
      <c r="M320" s="63">
        <v>0</v>
      </c>
      <c r="N320" s="63">
        <v>0</v>
      </c>
      <c r="O320" s="63">
        <v>0</v>
      </c>
      <c r="P320" s="63">
        <v>0</v>
      </c>
      <c r="Q320" s="63">
        <v>0</v>
      </c>
      <c r="R320" s="63">
        <v>0</v>
      </c>
      <c r="S320" s="63">
        <v>0</v>
      </c>
      <c r="T320" s="63">
        <v>0</v>
      </c>
      <c r="U320" s="63">
        <v>0</v>
      </c>
      <c r="V320" s="63">
        <v>0</v>
      </c>
      <c r="W320" s="63">
        <v>0</v>
      </c>
      <c r="X320" s="63">
        <v>0</v>
      </c>
      <c r="Y320" s="63">
        <v>0</v>
      </c>
      <c r="Z320" s="63">
        <v>0</v>
      </c>
      <c r="AA320" s="63">
        <v>0</v>
      </c>
      <c r="AB320" s="63">
        <v>0</v>
      </c>
      <c r="AC320" s="63">
        <v>0</v>
      </c>
      <c r="AD320" s="63">
        <v>0</v>
      </c>
      <c r="AE320" s="63">
        <v>0</v>
      </c>
      <c r="AF320" s="63">
        <v>0</v>
      </c>
      <c r="AG320" s="63">
        <v>0</v>
      </c>
      <c r="AH320" s="43">
        <v>0</v>
      </c>
    </row>
    <row r="321" spans="1:34">
      <c r="A321" s="52">
        <v>0</v>
      </c>
      <c r="D321" s="62">
        <v>2008</v>
      </c>
      <c r="E321" s="62">
        <v>6</v>
      </c>
      <c r="F321" s="62">
        <v>2009</v>
      </c>
      <c r="G321" s="62">
        <v>2009</v>
      </c>
      <c r="H321" s="63">
        <v>0</v>
      </c>
      <c r="I321" s="63">
        <v>0</v>
      </c>
      <c r="J321" s="63">
        <v>0</v>
      </c>
      <c r="K321" s="63">
        <v>0</v>
      </c>
      <c r="L321" s="63">
        <v>0</v>
      </c>
      <c r="M321" s="63">
        <v>0</v>
      </c>
      <c r="N321" s="63">
        <v>0</v>
      </c>
      <c r="O321" s="63">
        <v>0</v>
      </c>
      <c r="P321" s="63">
        <v>0</v>
      </c>
      <c r="Q321" s="63">
        <v>0</v>
      </c>
      <c r="R321" s="63">
        <v>0</v>
      </c>
      <c r="S321" s="63">
        <v>0</v>
      </c>
      <c r="T321" s="63">
        <v>0</v>
      </c>
      <c r="U321" s="63">
        <v>0</v>
      </c>
      <c r="V321" s="63">
        <v>0</v>
      </c>
      <c r="W321" s="63">
        <v>0</v>
      </c>
      <c r="X321" s="63">
        <v>0</v>
      </c>
      <c r="Y321" s="63">
        <v>0</v>
      </c>
      <c r="Z321" s="63">
        <v>0</v>
      </c>
      <c r="AA321" s="63">
        <v>0</v>
      </c>
      <c r="AB321" s="63">
        <v>0</v>
      </c>
      <c r="AC321" s="63">
        <v>0</v>
      </c>
      <c r="AD321" s="63">
        <v>0</v>
      </c>
      <c r="AE321" s="63">
        <v>0</v>
      </c>
      <c r="AF321" s="63">
        <v>0</v>
      </c>
      <c r="AG321" s="63">
        <v>0</v>
      </c>
      <c r="AH321" s="43">
        <v>0</v>
      </c>
    </row>
    <row r="322" spans="1:34">
      <c r="A322" s="52">
        <v>0</v>
      </c>
      <c r="D322" s="62">
        <v>2008</v>
      </c>
      <c r="E322" s="62">
        <v>7</v>
      </c>
      <c r="F322" s="62">
        <v>2009</v>
      </c>
      <c r="G322" s="62">
        <v>2009</v>
      </c>
      <c r="H322" s="63">
        <v>0</v>
      </c>
      <c r="I322" s="63">
        <v>0</v>
      </c>
      <c r="J322" s="63">
        <v>0</v>
      </c>
      <c r="K322" s="63">
        <v>0</v>
      </c>
      <c r="L322" s="63">
        <v>0</v>
      </c>
      <c r="M322" s="63">
        <v>0</v>
      </c>
      <c r="N322" s="63">
        <v>0</v>
      </c>
      <c r="O322" s="63">
        <v>0</v>
      </c>
      <c r="P322" s="63">
        <v>0</v>
      </c>
      <c r="Q322" s="63">
        <v>0</v>
      </c>
      <c r="R322" s="63">
        <v>0</v>
      </c>
      <c r="S322" s="63">
        <v>0</v>
      </c>
      <c r="T322" s="63">
        <v>0</v>
      </c>
      <c r="U322" s="63">
        <v>0</v>
      </c>
      <c r="V322" s="63">
        <v>0</v>
      </c>
      <c r="W322" s="63">
        <v>0</v>
      </c>
      <c r="X322" s="63">
        <v>0</v>
      </c>
      <c r="Y322" s="63">
        <v>0</v>
      </c>
      <c r="Z322" s="63">
        <v>0</v>
      </c>
      <c r="AA322" s="63">
        <v>0</v>
      </c>
      <c r="AB322" s="63">
        <v>0</v>
      </c>
      <c r="AC322" s="63">
        <v>0</v>
      </c>
      <c r="AD322" s="63">
        <v>0</v>
      </c>
      <c r="AE322" s="63">
        <v>0</v>
      </c>
      <c r="AF322" s="63">
        <v>0</v>
      </c>
      <c r="AG322" s="63">
        <v>0</v>
      </c>
      <c r="AH322" s="43">
        <v>0</v>
      </c>
    </row>
    <row r="323" spans="1:34">
      <c r="A323" s="52">
        <v>0</v>
      </c>
      <c r="D323" s="62">
        <v>2008</v>
      </c>
      <c r="E323" s="62">
        <v>8</v>
      </c>
      <c r="F323" s="62">
        <v>2009</v>
      </c>
      <c r="G323" s="62">
        <v>2009</v>
      </c>
      <c r="H323" s="63">
        <v>0</v>
      </c>
      <c r="I323" s="63">
        <v>0</v>
      </c>
      <c r="J323" s="63">
        <v>0</v>
      </c>
      <c r="K323" s="63">
        <v>0</v>
      </c>
      <c r="L323" s="63">
        <v>0</v>
      </c>
      <c r="M323" s="63">
        <v>0</v>
      </c>
      <c r="N323" s="63">
        <v>0</v>
      </c>
      <c r="O323" s="63">
        <v>0</v>
      </c>
      <c r="P323" s="63">
        <v>0</v>
      </c>
      <c r="Q323" s="63">
        <v>0</v>
      </c>
      <c r="R323" s="63">
        <v>0</v>
      </c>
      <c r="S323" s="63">
        <v>0</v>
      </c>
      <c r="T323" s="63">
        <v>0</v>
      </c>
      <c r="U323" s="63">
        <v>0</v>
      </c>
      <c r="V323" s="63">
        <v>0</v>
      </c>
      <c r="W323" s="63">
        <v>0</v>
      </c>
      <c r="X323" s="63">
        <v>0</v>
      </c>
      <c r="Y323" s="63">
        <v>0</v>
      </c>
      <c r="Z323" s="63">
        <v>0</v>
      </c>
      <c r="AA323" s="63">
        <v>0</v>
      </c>
      <c r="AB323" s="63">
        <v>0</v>
      </c>
      <c r="AC323" s="63">
        <v>0</v>
      </c>
      <c r="AD323" s="63">
        <v>0</v>
      </c>
      <c r="AE323" s="63">
        <v>0</v>
      </c>
      <c r="AF323" s="63">
        <v>0</v>
      </c>
      <c r="AG323" s="63">
        <v>0</v>
      </c>
      <c r="AH323" s="43">
        <v>0</v>
      </c>
    </row>
    <row r="324" spans="1:34">
      <c r="A324" s="52">
        <v>0</v>
      </c>
      <c r="D324" s="62">
        <v>2008</v>
      </c>
      <c r="E324" s="62">
        <v>9</v>
      </c>
      <c r="F324" s="62">
        <v>2009</v>
      </c>
      <c r="G324" s="62">
        <v>2009</v>
      </c>
      <c r="H324" s="63">
        <v>0</v>
      </c>
      <c r="I324" s="63">
        <v>0</v>
      </c>
      <c r="J324" s="63">
        <v>0</v>
      </c>
      <c r="K324" s="63">
        <v>0</v>
      </c>
      <c r="L324" s="63">
        <v>0</v>
      </c>
      <c r="M324" s="63">
        <v>0</v>
      </c>
      <c r="N324" s="63">
        <v>0</v>
      </c>
      <c r="O324" s="63">
        <v>0</v>
      </c>
      <c r="P324" s="63">
        <v>0</v>
      </c>
      <c r="Q324" s="63">
        <v>0</v>
      </c>
      <c r="R324" s="63">
        <v>0</v>
      </c>
      <c r="S324" s="63">
        <v>0</v>
      </c>
      <c r="T324" s="63">
        <v>0</v>
      </c>
      <c r="U324" s="63">
        <v>0</v>
      </c>
      <c r="V324" s="63">
        <v>0</v>
      </c>
      <c r="W324" s="63">
        <v>0</v>
      </c>
      <c r="X324" s="63">
        <v>0</v>
      </c>
      <c r="Y324" s="63">
        <v>0</v>
      </c>
      <c r="Z324" s="63">
        <v>0</v>
      </c>
      <c r="AA324" s="63">
        <v>0</v>
      </c>
      <c r="AB324" s="63">
        <v>0</v>
      </c>
      <c r="AC324" s="63">
        <v>0</v>
      </c>
      <c r="AD324" s="63">
        <v>0</v>
      </c>
      <c r="AE324" s="63">
        <v>0</v>
      </c>
      <c r="AF324" s="63">
        <v>0</v>
      </c>
      <c r="AG324" s="63">
        <v>0</v>
      </c>
      <c r="AH324" s="43">
        <v>0</v>
      </c>
    </row>
    <row r="325" spans="1:34">
      <c r="A325" s="52">
        <v>0</v>
      </c>
      <c r="D325" s="62">
        <v>2008</v>
      </c>
      <c r="E325" s="62">
        <v>10</v>
      </c>
      <c r="F325" s="62">
        <v>2009</v>
      </c>
      <c r="G325" s="62">
        <v>2009</v>
      </c>
      <c r="H325" s="63">
        <v>0</v>
      </c>
      <c r="I325" s="63">
        <v>0</v>
      </c>
      <c r="J325" s="63">
        <v>0</v>
      </c>
      <c r="K325" s="63">
        <v>0</v>
      </c>
      <c r="L325" s="63">
        <v>0</v>
      </c>
      <c r="M325" s="63">
        <v>0</v>
      </c>
      <c r="N325" s="63">
        <v>0</v>
      </c>
      <c r="O325" s="63">
        <v>0</v>
      </c>
      <c r="P325" s="63">
        <v>0</v>
      </c>
      <c r="Q325" s="63">
        <v>0</v>
      </c>
      <c r="R325" s="63">
        <v>0</v>
      </c>
      <c r="S325" s="63">
        <v>0</v>
      </c>
      <c r="T325" s="63">
        <v>0</v>
      </c>
      <c r="U325" s="63">
        <v>0</v>
      </c>
      <c r="V325" s="63">
        <v>0</v>
      </c>
      <c r="W325" s="63">
        <v>0</v>
      </c>
      <c r="X325" s="63">
        <v>0</v>
      </c>
      <c r="Y325" s="63">
        <v>0</v>
      </c>
      <c r="Z325" s="63">
        <v>0</v>
      </c>
      <c r="AA325" s="63">
        <v>0</v>
      </c>
      <c r="AB325" s="63">
        <v>0</v>
      </c>
      <c r="AC325" s="63">
        <v>0</v>
      </c>
      <c r="AD325" s="63">
        <v>0</v>
      </c>
      <c r="AE325" s="63">
        <v>0</v>
      </c>
      <c r="AF325" s="63">
        <v>0</v>
      </c>
      <c r="AG325" s="63">
        <v>0</v>
      </c>
      <c r="AH325" s="43">
        <v>0</v>
      </c>
    </row>
    <row r="326" spans="1:34">
      <c r="A326" s="52">
        <v>0</v>
      </c>
      <c r="D326" s="62">
        <v>2008</v>
      </c>
      <c r="E326" s="62">
        <v>11</v>
      </c>
      <c r="F326" s="62">
        <v>2009</v>
      </c>
      <c r="G326" s="62">
        <v>2009</v>
      </c>
      <c r="H326" s="63">
        <v>0</v>
      </c>
      <c r="I326" s="63">
        <v>0</v>
      </c>
      <c r="J326" s="63">
        <v>0</v>
      </c>
      <c r="K326" s="63">
        <v>0</v>
      </c>
      <c r="L326" s="63">
        <v>0</v>
      </c>
      <c r="M326" s="63">
        <v>0</v>
      </c>
      <c r="N326" s="63">
        <v>0</v>
      </c>
      <c r="O326" s="63">
        <v>0</v>
      </c>
      <c r="P326" s="63">
        <v>0</v>
      </c>
      <c r="Q326" s="63">
        <v>0</v>
      </c>
      <c r="R326" s="63">
        <v>0</v>
      </c>
      <c r="S326" s="63">
        <v>0</v>
      </c>
      <c r="T326" s="63">
        <v>0</v>
      </c>
      <c r="U326" s="63">
        <v>0</v>
      </c>
      <c r="V326" s="63">
        <v>0</v>
      </c>
      <c r="W326" s="63">
        <v>0</v>
      </c>
      <c r="X326" s="63">
        <v>0</v>
      </c>
      <c r="Y326" s="63">
        <v>0</v>
      </c>
      <c r="Z326" s="63">
        <v>0</v>
      </c>
      <c r="AA326" s="63">
        <v>0</v>
      </c>
      <c r="AB326" s="63">
        <v>0</v>
      </c>
      <c r="AC326" s="63">
        <v>0</v>
      </c>
      <c r="AD326" s="63">
        <v>0</v>
      </c>
      <c r="AE326" s="63">
        <v>0</v>
      </c>
      <c r="AF326" s="63">
        <v>0</v>
      </c>
      <c r="AG326" s="63">
        <v>0</v>
      </c>
      <c r="AH326" s="43">
        <v>0</v>
      </c>
    </row>
    <row r="327" spans="1:34">
      <c r="A327" s="52">
        <v>0</v>
      </c>
      <c r="D327" s="62">
        <v>2008</v>
      </c>
      <c r="E327" s="62">
        <v>12</v>
      </c>
      <c r="F327" s="62">
        <v>2009</v>
      </c>
      <c r="G327" s="62">
        <v>2009</v>
      </c>
      <c r="H327" s="63">
        <v>0</v>
      </c>
      <c r="I327" s="63">
        <v>0</v>
      </c>
      <c r="J327" s="63">
        <v>0</v>
      </c>
      <c r="K327" s="63">
        <v>0</v>
      </c>
      <c r="L327" s="63">
        <v>0</v>
      </c>
      <c r="M327" s="63">
        <v>0</v>
      </c>
      <c r="N327" s="63">
        <v>0</v>
      </c>
      <c r="O327" s="63">
        <v>0</v>
      </c>
      <c r="P327" s="63">
        <v>0</v>
      </c>
      <c r="Q327" s="63">
        <v>0</v>
      </c>
      <c r="R327" s="63">
        <v>0</v>
      </c>
      <c r="S327" s="63">
        <v>0</v>
      </c>
      <c r="T327" s="63">
        <v>0</v>
      </c>
      <c r="U327" s="63">
        <v>0</v>
      </c>
      <c r="V327" s="63">
        <v>0</v>
      </c>
      <c r="W327" s="63">
        <v>0</v>
      </c>
      <c r="X327" s="63">
        <v>0</v>
      </c>
      <c r="Y327" s="63">
        <v>0</v>
      </c>
      <c r="Z327" s="63">
        <v>0</v>
      </c>
      <c r="AA327" s="63">
        <v>0</v>
      </c>
      <c r="AB327" s="63">
        <v>0</v>
      </c>
      <c r="AC327" s="63">
        <v>0</v>
      </c>
      <c r="AD327" s="63">
        <v>0</v>
      </c>
      <c r="AE327" s="63">
        <v>0</v>
      </c>
      <c r="AF327" s="63">
        <v>0</v>
      </c>
      <c r="AG327" s="63">
        <v>0</v>
      </c>
      <c r="AH327" s="43">
        <v>0</v>
      </c>
    </row>
    <row r="328" spans="1:34">
      <c r="A328" s="52">
        <v>0</v>
      </c>
      <c r="D328" s="2">
        <v>2009</v>
      </c>
      <c r="E328" s="2">
        <v>1</v>
      </c>
      <c r="F328" s="62">
        <v>2009</v>
      </c>
      <c r="G328" s="62">
        <v>2009</v>
      </c>
      <c r="H328" s="63">
        <v>0</v>
      </c>
      <c r="I328" s="63">
        <v>0</v>
      </c>
      <c r="J328" s="63">
        <v>0</v>
      </c>
      <c r="K328" s="63">
        <v>0</v>
      </c>
      <c r="L328" s="63">
        <v>0</v>
      </c>
      <c r="M328" s="63">
        <v>0</v>
      </c>
      <c r="N328" s="63">
        <v>0</v>
      </c>
      <c r="O328" s="63">
        <v>0</v>
      </c>
      <c r="P328" s="63">
        <v>0</v>
      </c>
      <c r="Q328" s="63">
        <v>0</v>
      </c>
      <c r="R328" s="63">
        <v>0</v>
      </c>
      <c r="S328" s="63">
        <v>0</v>
      </c>
      <c r="T328" s="63">
        <v>0</v>
      </c>
      <c r="U328" s="63">
        <v>0</v>
      </c>
      <c r="V328" s="63">
        <v>0</v>
      </c>
      <c r="W328" s="63">
        <v>0</v>
      </c>
      <c r="X328" s="63">
        <v>0</v>
      </c>
      <c r="Y328" s="63">
        <v>0</v>
      </c>
      <c r="Z328" s="63">
        <v>0</v>
      </c>
      <c r="AA328" s="63">
        <v>0</v>
      </c>
      <c r="AB328" s="63">
        <v>0</v>
      </c>
      <c r="AC328" s="63">
        <v>0</v>
      </c>
      <c r="AD328" s="63">
        <v>0</v>
      </c>
      <c r="AE328" s="63">
        <v>0</v>
      </c>
      <c r="AF328" s="63">
        <v>0</v>
      </c>
      <c r="AG328" s="63">
        <v>0</v>
      </c>
      <c r="AH328" s="43">
        <v>0</v>
      </c>
    </row>
    <row r="329" spans="1:34">
      <c r="A329" s="52">
        <v>0</v>
      </c>
      <c r="D329" s="2">
        <v>2009</v>
      </c>
      <c r="E329" s="2">
        <v>2</v>
      </c>
      <c r="F329" s="62">
        <v>2009</v>
      </c>
      <c r="G329" s="62">
        <v>2009</v>
      </c>
      <c r="H329" s="63">
        <v>0</v>
      </c>
      <c r="I329" s="63">
        <v>0</v>
      </c>
      <c r="J329" s="63">
        <v>0</v>
      </c>
      <c r="K329" s="63">
        <v>0</v>
      </c>
      <c r="L329" s="63">
        <v>0</v>
      </c>
      <c r="M329" s="63">
        <v>0</v>
      </c>
      <c r="N329" s="63">
        <v>0</v>
      </c>
      <c r="O329" s="63">
        <v>0</v>
      </c>
      <c r="P329" s="63">
        <v>0</v>
      </c>
      <c r="Q329" s="63">
        <v>0</v>
      </c>
      <c r="R329" s="63">
        <v>0</v>
      </c>
      <c r="S329" s="63">
        <v>0</v>
      </c>
      <c r="T329" s="63">
        <v>0</v>
      </c>
      <c r="U329" s="63">
        <v>0</v>
      </c>
      <c r="V329" s="63">
        <v>0</v>
      </c>
      <c r="W329" s="63">
        <v>0</v>
      </c>
      <c r="X329" s="63">
        <v>0</v>
      </c>
      <c r="Y329" s="63">
        <v>0</v>
      </c>
      <c r="Z329" s="63">
        <v>0</v>
      </c>
      <c r="AA329" s="63">
        <v>0</v>
      </c>
      <c r="AB329" s="63">
        <v>0</v>
      </c>
      <c r="AC329" s="63">
        <v>0</v>
      </c>
      <c r="AD329" s="63">
        <v>0</v>
      </c>
      <c r="AE329" s="63">
        <v>0</v>
      </c>
      <c r="AF329" s="63">
        <v>0</v>
      </c>
      <c r="AG329" s="63">
        <v>0</v>
      </c>
      <c r="AH329" s="43">
        <v>0</v>
      </c>
    </row>
    <row r="330" spans="1:34">
      <c r="A330" s="52">
        <v>0</v>
      </c>
      <c r="D330" s="2">
        <v>2009</v>
      </c>
      <c r="E330" s="2">
        <v>3</v>
      </c>
      <c r="F330" s="62">
        <v>2009</v>
      </c>
      <c r="G330" s="62">
        <v>2009</v>
      </c>
      <c r="H330" s="63">
        <v>0</v>
      </c>
      <c r="I330" s="63">
        <v>0</v>
      </c>
      <c r="J330" s="63">
        <v>0</v>
      </c>
      <c r="K330" s="63">
        <v>0</v>
      </c>
      <c r="L330" s="63">
        <v>0</v>
      </c>
      <c r="M330" s="63">
        <v>0</v>
      </c>
      <c r="N330" s="63">
        <v>0</v>
      </c>
      <c r="O330" s="63">
        <v>0</v>
      </c>
      <c r="P330" s="63">
        <v>0</v>
      </c>
      <c r="Q330" s="63">
        <v>0</v>
      </c>
      <c r="R330" s="63">
        <v>0</v>
      </c>
      <c r="S330" s="63">
        <v>0</v>
      </c>
      <c r="T330" s="63">
        <v>0</v>
      </c>
      <c r="U330" s="63">
        <v>0</v>
      </c>
      <c r="V330" s="63">
        <v>0</v>
      </c>
      <c r="W330" s="63">
        <v>0</v>
      </c>
      <c r="X330" s="63">
        <v>0</v>
      </c>
      <c r="Y330" s="63">
        <v>0</v>
      </c>
      <c r="Z330" s="63">
        <v>0</v>
      </c>
      <c r="AA330" s="63">
        <v>0</v>
      </c>
      <c r="AB330" s="63">
        <v>0</v>
      </c>
      <c r="AC330" s="63">
        <v>0</v>
      </c>
      <c r="AD330" s="63">
        <v>0</v>
      </c>
      <c r="AE330" s="63">
        <v>0</v>
      </c>
      <c r="AF330" s="63">
        <v>0</v>
      </c>
      <c r="AG330" s="63">
        <v>0</v>
      </c>
      <c r="AH330" s="43">
        <v>0</v>
      </c>
    </row>
    <row r="331" spans="1:34">
      <c r="A331" s="52">
        <v>0</v>
      </c>
      <c r="D331" s="2">
        <v>2009</v>
      </c>
      <c r="E331" s="2">
        <v>4</v>
      </c>
      <c r="F331" s="62">
        <v>2009</v>
      </c>
      <c r="G331" s="62">
        <v>2009</v>
      </c>
      <c r="H331" s="63">
        <v>0</v>
      </c>
      <c r="I331" s="63">
        <v>0</v>
      </c>
      <c r="J331" s="63">
        <v>0</v>
      </c>
      <c r="K331" s="63">
        <v>0</v>
      </c>
      <c r="L331" s="63">
        <v>0</v>
      </c>
      <c r="M331" s="63">
        <v>0</v>
      </c>
      <c r="N331" s="63">
        <v>0</v>
      </c>
      <c r="O331" s="63">
        <v>0</v>
      </c>
      <c r="P331" s="63">
        <v>0</v>
      </c>
      <c r="Q331" s="63">
        <v>0</v>
      </c>
      <c r="R331" s="63">
        <v>0</v>
      </c>
      <c r="S331" s="63">
        <v>0</v>
      </c>
      <c r="T331" s="63">
        <v>0</v>
      </c>
      <c r="U331" s="63">
        <v>0</v>
      </c>
      <c r="V331" s="63">
        <v>0</v>
      </c>
      <c r="W331" s="63">
        <v>0</v>
      </c>
      <c r="X331" s="63">
        <v>0</v>
      </c>
      <c r="Y331" s="63">
        <v>0</v>
      </c>
      <c r="Z331" s="63">
        <v>0</v>
      </c>
      <c r="AA331" s="63">
        <v>0</v>
      </c>
      <c r="AB331" s="63">
        <v>0</v>
      </c>
      <c r="AC331" s="63">
        <v>0</v>
      </c>
      <c r="AD331" s="63">
        <v>0</v>
      </c>
      <c r="AE331" s="63">
        <v>0</v>
      </c>
      <c r="AF331" s="63">
        <v>0</v>
      </c>
      <c r="AG331" s="63">
        <v>0</v>
      </c>
      <c r="AH331" s="43">
        <v>0</v>
      </c>
    </row>
    <row r="332" spans="1:34">
      <c r="A332" s="52">
        <v>0</v>
      </c>
      <c r="D332" s="2">
        <v>2009</v>
      </c>
      <c r="E332" s="2">
        <v>5</v>
      </c>
      <c r="F332" s="62">
        <v>2010</v>
      </c>
      <c r="G332" s="62">
        <v>2010</v>
      </c>
      <c r="H332" s="63">
        <v>0</v>
      </c>
      <c r="I332" s="63">
        <v>0</v>
      </c>
      <c r="J332" s="63">
        <v>0</v>
      </c>
      <c r="K332" s="63">
        <v>0</v>
      </c>
      <c r="L332" s="63">
        <v>0</v>
      </c>
      <c r="M332" s="63">
        <v>0</v>
      </c>
      <c r="N332" s="63">
        <v>0</v>
      </c>
      <c r="O332" s="63">
        <v>0</v>
      </c>
      <c r="P332" s="63">
        <v>0</v>
      </c>
      <c r="Q332" s="63">
        <v>0</v>
      </c>
      <c r="R332" s="63">
        <v>0</v>
      </c>
      <c r="S332" s="63">
        <v>0</v>
      </c>
      <c r="T332" s="63">
        <v>0</v>
      </c>
      <c r="U332" s="63">
        <v>0</v>
      </c>
      <c r="V332" s="63">
        <v>0</v>
      </c>
      <c r="W332" s="63">
        <v>0</v>
      </c>
      <c r="X332" s="63">
        <v>0</v>
      </c>
      <c r="Y332" s="63">
        <v>0</v>
      </c>
      <c r="Z332" s="63">
        <v>0</v>
      </c>
      <c r="AA332" s="63">
        <v>0</v>
      </c>
      <c r="AB332" s="63">
        <v>0</v>
      </c>
      <c r="AC332" s="63">
        <v>0</v>
      </c>
      <c r="AD332" s="63">
        <v>0</v>
      </c>
      <c r="AE332" s="63">
        <v>0</v>
      </c>
      <c r="AF332" s="63">
        <v>0</v>
      </c>
      <c r="AG332" s="63">
        <v>0</v>
      </c>
      <c r="AH332" s="43">
        <v>0</v>
      </c>
    </row>
    <row r="333" spans="1:34">
      <c r="A333" s="52">
        <v>0</v>
      </c>
      <c r="D333" s="2">
        <v>2009</v>
      </c>
      <c r="E333" s="2">
        <v>6</v>
      </c>
      <c r="F333" s="62">
        <v>2010</v>
      </c>
      <c r="G333" s="62">
        <v>2010</v>
      </c>
      <c r="H333" s="63">
        <v>0</v>
      </c>
      <c r="I333" s="63">
        <v>0</v>
      </c>
      <c r="J333" s="63">
        <v>0</v>
      </c>
      <c r="K333" s="63">
        <v>0</v>
      </c>
      <c r="L333" s="63">
        <v>0</v>
      </c>
      <c r="M333" s="63">
        <v>0</v>
      </c>
      <c r="N333" s="63">
        <v>0</v>
      </c>
      <c r="O333" s="63">
        <v>0</v>
      </c>
      <c r="P333" s="63">
        <v>0</v>
      </c>
      <c r="Q333" s="63">
        <v>0</v>
      </c>
      <c r="R333" s="63">
        <v>0</v>
      </c>
      <c r="S333" s="63">
        <v>0</v>
      </c>
      <c r="T333" s="63">
        <v>0</v>
      </c>
      <c r="U333" s="63">
        <v>0</v>
      </c>
      <c r="V333" s="63">
        <v>0</v>
      </c>
      <c r="W333" s="63">
        <v>0</v>
      </c>
      <c r="X333" s="63">
        <v>0</v>
      </c>
      <c r="Y333" s="63">
        <v>0</v>
      </c>
      <c r="Z333" s="63">
        <v>0</v>
      </c>
      <c r="AA333" s="63">
        <v>0</v>
      </c>
      <c r="AB333" s="63">
        <v>0</v>
      </c>
      <c r="AC333" s="63">
        <v>0</v>
      </c>
      <c r="AD333" s="63">
        <v>0</v>
      </c>
      <c r="AE333" s="63">
        <v>0</v>
      </c>
      <c r="AF333" s="63">
        <v>0</v>
      </c>
      <c r="AG333" s="63">
        <v>0</v>
      </c>
      <c r="AH333" s="43">
        <v>0</v>
      </c>
    </row>
    <row r="334" spans="1:34">
      <c r="A334" s="52">
        <v>0</v>
      </c>
      <c r="D334" s="2">
        <v>2009</v>
      </c>
      <c r="E334" s="2">
        <v>7</v>
      </c>
      <c r="F334" s="62">
        <v>2010</v>
      </c>
      <c r="G334" s="62">
        <v>2010</v>
      </c>
      <c r="H334" s="63">
        <v>0</v>
      </c>
      <c r="I334" s="63">
        <v>0</v>
      </c>
      <c r="J334" s="63">
        <v>0</v>
      </c>
      <c r="K334" s="63">
        <v>0</v>
      </c>
      <c r="L334" s="63">
        <v>0</v>
      </c>
      <c r="M334" s="63">
        <v>0</v>
      </c>
      <c r="N334" s="63">
        <v>0</v>
      </c>
      <c r="O334" s="63">
        <v>0</v>
      </c>
      <c r="P334" s="63">
        <v>0</v>
      </c>
      <c r="Q334" s="63">
        <v>0</v>
      </c>
      <c r="R334" s="63">
        <v>0</v>
      </c>
      <c r="S334" s="63">
        <v>0</v>
      </c>
      <c r="T334" s="63">
        <v>0</v>
      </c>
      <c r="U334" s="63">
        <v>0</v>
      </c>
      <c r="V334" s="63">
        <v>0</v>
      </c>
      <c r="W334" s="63">
        <v>0</v>
      </c>
      <c r="X334" s="63">
        <v>0</v>
      </c>
      <c r="Y334" s="63">
        <v>0</v>
      </c>
      <c r="Z334" s="63">
        <v>0</v>
      </c>
      <c r="AA334" s="63">
        <v>0</v>
      </c>
      <c r="AB334" s="63">
        <v>0</v>
      </c>
      <c r="AC334" s="63">
        <v>0</v>
      </c>
      <c r="AD334" s="63">
        <v>0</v>
      </c>
      <c r="AE334" s="63">
        <v>0</v>
      </c>
      <c r="AF334" s="63">
        <v>0</v>
      </c>
      <c r="AG334" s="63">
        <v>0</v>
      </c>
      <c r="AH334" s="43">
        <v>0</v>
      </c>
    </row>
    <row r="335" spans="1:34">
      <c r="A335" s="52">
        <v>0</v>
      </c>
      <c r="D335" s="2">
        <v>2009</v>
      </c>
      <c r="E335" s="2">
        <v>8</v>
      </c>
      <c r="F335" s="62">
        <v>2010</v>
      </c>
      <c r="G335" s="62">
        <v>2010</v>
      </c>
      <c r="H335" s="63">
        <v>0</v>
      </c>
      <c r="I335" s="63">
        <v>0</v>
      </c>
      <c r="J335" s="63">
        <v>0</v>
      </c>
      <c r="K335" s="63">
        <v>0</v>
      </c>
      <c r="L335" s="63">
        <v>0</v>
      </c>
      <c r="M335" s="63">
        <v>0</v>
      </c>
      <c r="N335" s="63">
        <v>0</v>
      </c>
      <c r="O335" s="63">
        <v>0</v>
      </c>
      <c r="P335" s="63">
        <v>0</v>
      </c>
      <c r="Q335" s="63">
        <v>0</v>
      </c>
      <c r="R335" s="63">
        <v>0</v>
      </c>
      <c r="S335" s="63">
        <v>0</v>
      </c>
      <c r="T335" s="63">
        <v>0</v>
      </c>
      <c r="U335" s="63">
        <v>0</v>
      </c>
      <c r="V335" s="63">
        <v>0</v>
      </c>
      <c r="W335" s="63">
        <v>0</v>
      </c>
      <c r="X335" s="63">
        <v>0</v>
      </c>
      <c r="Y335" s="63">
        <v>0</v>
      </c>
      <c r="Z335" s="63">
        <v>0</v>
      </c>
      <c r="AA335" s="63">
        <v>0</v>
      </c>
      <c r="AB335" s="63">
        <v>0</v>
      </c>
      <c r="AC335" s="63">
        <v>0</v>
      </c>
      <c r="AD335" s="63">
        <v>0</v>
      </c>
      <c r="AE335" s="63">
        <v>0</v>
      </c>
      <c r="AF335" s="63">
        <v>0</v>
      </c>
      <c r="AG335" s="63">
        <v>0</v>
      </c>
      <c r="AH335" s="43">
        <v>0</v>
      </c>
    </row>
    <row r="336" spans="1:34">
      <c r="A336" s="52">
        <v>0</v>
      </c>
      <c r="D336" s="2">
        <v>2009</v>
      </c>
      <c r="E336" s="2">
        <v>9</v>
      </c>
      <c r="F336" s="62">
        <v>2010</v>
      </c>
      <c r="G336" s="62">
        <v>2010</v>
      </c>
      <c r="H336" s="63">
        <v>0</v>
      </c>
      <c r="I336" s="63">
        <v>0</v>
      </c>
      <c r="J336" s="63">
        <v>0</v>
      </c>
      <c r="K336" s="63">
        <v>0</v>
      </c>
      <c r="L336" s="63">
        <v>0</v>
      </c>
      <c r="M336" s="63">
        <v>0</v>
      </c>
      <c r="N336" s="63">
        <v>0</v>
      </c>
      <c r="O336" s="63">
        <v>0</v>
      </c>
      <c r="P336" s="63">
        <v>0</v>
      </c>
      <c r="Q336" s="63">
        <v>0</v>
      </c>
      <c r="R336" s="63">
        <v>0</v>
      </c>
      <c r="S336" s="63">
        <v>0</v>
      </c>
      <c r="T336" s="63">
        <v>0</v>
      </c>
      <c r="U336" s="63">
        <v>0</v>
      </c>
      <c r="V336" s="63">
        <v>0</v>
      </c>
      <c r="W336" s="63">
        <v>0</v>
      </c>
      <c r="X336" s="63">
        <v>0</v>
      </c>
      <c r="Y336" s="63">
        <v>0</v>
      </c>
      <c r="Z336" s="63">
        <v>0</v>
      </c>
      <c r="AA336" s="63">
        <v>0</v>
      </c>
      <c r="AB336" s="63">
        <v>0</v>
      </c>
      <c r="AC336" s="63">
        <v>0</v>
      </c>
      <c r="AD336" s="63">
        <v>0</v>
      </c>
      <c r="AE336" s="63">
        <v>0</v>
      </c>
      <c r="AF336" s="63">
        <v>0</v>
      </c>
      <c r="AG336" s="63">
        <v>0</v>
      </c>
      <c r="AH336" s="43">
        <v>0</v>
      </c>
    </row>
    <row r="337" spans="1:34">
      <c r="A337" s="52">
        <v>0</v>
      </c>
      <c r="D337" s="2">
        <v>2009</v>
      </c>
      <c r="E337" s="2">
        <v>10</v>
      </c>
      <c r="F337" s="62">
        <v>2010</v>
      </c>
      <c r="G337" s="62">
        <v>2010</v>
      </c>
      <c r="H337" s="63">
        <v>0</v>
      </c>
      <c r="I337" s="63">
        <v>0</v>
      </c>
      <c r="J337" s="63">
        <v>0</v>
      </c>
      <c r="K337" s="63">
        <v>0</v>
      </c>
      <c r="L337" s="63">
        <v>0</v>
      </c>
      <c r="M337" s="63">
        <v>0</v>
      </c>
      <c r="N337" s="63">
        <v>0</v>
      </c>
      <c r="O337" s="63">
        <v>0</v>
      </c>
      <c r="P337" s="63">
        <v>0</v>
      </c>
      <c r="Q337" s="63">
        <v>0</v>
      </c>
      <c r="R337" s="63">
        <v>0</v>
      </c>
      <c r="S337" s="63">
        <v>0</v>
      </c>
      <c r="T337" s="63">
        <v>0</v>
      </c>
      <c r="U337" s="63">
        <v>0</v>
      </c>
      <c r="V337" s="63">
        <v>0</v>
      </c>
      <c r="W337" s="63">
        <v>0</v>
      </c>
      <c r="X337" s="63">
        <v>0</v>
      </c>
      <c r="Y337" s="63">
        <v>0</v>
      </c>
      <c r="Z337" s="63">
        <v>0</v>
      </c>
      <c r="AA337" s="63">
        <v>0</v>
      </c>
      <c r="AB337" s="63">
        <v>0</v>
      </c>
      <c r="AC337" s="63">
        <v>0</v>
      </c>
      <c r="AD337" s="63">
        <v>0</v>
      </c>
      <c r="AE337" s="63">
        <v>0</v>
      </c>
      <c r="AF337" s="63">
        <v>0</v>
      </c>
      <c r="AG337" s="63">
        <v>0</v>
      </c>
      <c r="AH337" s="43">
        <v>0</v>
      </c>
    </row>
    <row r="338" spans="1:34">
      <c r="A338" s="52">
        <v>0</v>
      </c>
      <c r="D338" s="2">
        <v>2009</v>
      </c>
      <c r="E338" s="2">
        <v>11</v>
      </c>
      <c r="F338" s="62">
        <v>2010</v>
      </c>
      <c r="G338" s="62">
        <v>2010</v>
      </c>
      <c r="H338" s="63">
        <v>0</v>
      </c>
      <c r="I338" s="63">
        <v>0</v>
      </c>
      <c r="J338" s="63">
        <v>0</v>
      </c>
      <c r="K338" s="63">
        <v>0</v>
      </c>
      <c r="L338" s="63">
        <v>0</v>
      </c>
      <c r="M338" s="63">
        <v>0</v>
      </c>
      <c r="N338" s="63">
        <v>0</v>
      </c>
      <c r="O338" s="63">
        <v>0</v>
      </c>
      <c r="P338" s="63">
        <v>0</v>
      </c>
      <c r="Q338" s="63">
        <v>0</v>
      </c>
      <c r="R338" s="63">
        <v>0</v>
      </c>
      <c r="S338" s="63">
        <v>0</v>
      </c>
      <c r="T338" s="63">
        <v>0</v>
      </c>
      <c r="U338" s="63">
        <v>0</v>
      </c>
      <c r="V338" s="63">
        <v>0</v>
      </c>
      <c r="W338" s="63">
        <v>0</v>
      </c>
      <c r="X338" s="63">
        <v>0</v>
      </c>
      <c r="Y338" s="63">
        <v>0</v>
      </c>
      <c r="Z338" s="63">
        <v>0</v>
      </c>
      <c r="AA338" s="63">
        <v>0</v>
      </c>
      <c r="AB338" s="63">
        <v>0</v>
      </c>
      <c r="AC338" s="63">
        <v>0</v>
      </c>
      <c r="AD338" s="63">
        <v>0</v>
      </c>
      <c r="AE338" s="63">
        <v>0</v>
      </c>
      <c r="AF338" s="63">
        <v>0</v>
      </c>
      <c r="AG338" s="63">
        <v>0</v>
      </c>
      <c r="AH338" s="43">
        <v>0</v>
      </c>
    </row>
    <row r="339" spans="1:34">
      <c r="A339" s="52">
        <v>0</v>
      </c>
      <c r="D339" s="2">
        <v>2009</v>
      </c>
      <c r="E339" s="2">
        <v>12</v>
      </c>
      <c r="F339" s="62">
        <v>2010</v>
      </c>
      <c r="G339" s="62">
        <v>2010</v>
      </c>
      <c r="H339" s="63">
        <v>0</v>
      </c>
      <c r="I339" s="63">
        <v>0</v>
      </c>
      <c r="J339" s="63">
        <v>0</v>
      </c>
      <c r="K339" s="63">
        <v>0</v>
      </c>
      <c r="L339" s="63">
        <v>0</v>
      </c>
      <c r="M339" s="63">
        <v>0</v>
      </c>
      <c r="N339" s="63">
        <v>0</v>
      </c>
      <c r="O339" s="63">
        <v>0</v>
      </c>
      <c r="P339" s="63">
        <v>0</v>
      </c>
      <c r="Q339" s="63">
        <v>0</v>
      </c>
      <c r="R339" s="63">
        <v>0</v>
      </c>
      <c r="S339" s="63">
        <v>0</v>
      </c>
      <c r="T339" s="63">
        <v>0</v>
      </c>
      <c r="U339" s="63">
        <v>0</v>
      </c>
      <c r="V339" s="63">
        <v>0</v>
      </c>
      <c r="W339" s="63">
        <v>0</v>
      </c>
      <c r="X339" s="63">
        <v>0</v>
      </c>
      <c r="Y339" s="63">
        <v>0</v>
      </c>
      <c r="Z339" s="63">
        <v>0</v>
      </c>
      <c r="AA339" s="63">
        <v>0</v>
      </c>
      <c r="AB339" s="63">
        <v>0</v>
      </c>
      <c r="AC339" s="63">
        <v>0</v>
      </c>
      <c r="AD339" s="63">
        <v>0</v>
      </c>
      <c r="AE339" s="63">
        <v>0</v>
      </c>
      <c r="AF339" s="63">
        <v>0</v>
      </c>
      <c r="AG339" s="63">
        <v>0</v>
      </c>
      <c r="AH339" s="43">
        <v>0</v>
      </c>
    </row>
    <row r="340" spans="1:34">
      <c r="A340" s="52">
        <v>0</v>
      </c>
      <c r="D340" s="2">
        <v>2010</v>
      </c>
      <c r="E340" s="2">
        <v>1</v>
      </c>
      <c r="F340" s="62">
        <v>2010</v>
      </c>
      <c r="G340" s="62">
        <v>2010</v>
      </c>
      <c r="H340" s="63">
        <v>0</v>
      </c>
      <c r="I340" s="63">
        <v>0</v>
      </c>
      <c r="J340" s="63">
        <v>0</v>
      </c>
      <c r="K340" s="63">
        <v>0</v>
      </c>
      <c r="L340" s="63">
        <v>0</v>
      </c>
      <c r="M340" s="63">
        <v>0</v>
      </c>
      <c r="N340" s="63">
        <v>0</v>
      </c>
      <c r="O340" s="63">
        <v>0</v>
      </c>
      <c r="P340" s="63">
        <v>0</v>
      </c>
      <c r="Q340" s="63">
        <v>0</v>
      </c>
      <c r="R340" s="63">
        <v>0</v>
      </c>
      <c r="S340" s="63">
        <v>0</v>
      </c>
      <c r="T340" s="63">
        <v>0</v>
      </c>
      <c r="U340" s="63">
        <v>0</v>
      </c>
      <c r="V340" s="63">
        <v>0</v>
      </c>
      <c r="W340" s="63">
        <v>0</v>
      </c>
      <c r="X340" s="63">
        <v>0</v>
      </c>
      <c r="Y340" s="63">
        <v>0</v>
      </c>
      <c r="Z340" s="63">
        <v>0</v>
      </c>
      <c r="AA340" s="63">
        <v>0</v>
      </c>
      <c r="AB340" s="63">
        <v>0</v>
      </c>
      <c r="AC340" s="63">
        <v>0</v>
      </c>
      <c r="AD340" s="63">
        <v>0</v>
      </c>
      <c r="AE340" s="63">
        <v>0</v>
      </c>
      <c r="AF340" s="63">
        <v>0</v>
      </c>
      <c r="AG340" s="63">
        <v>0</v>
      </c>
      <c r="AH340" s="43">
        <v>0</v>
      </c>
    </row>
    <row r="341" spans="1:34">
      <c r="A341" s="52">
        <v>0</v>
      </c>
      <c r="D341" s="2">
        <v>2010</v>
      </c>
      <c r="E341" s="2">
        <v>2</v>
      </c>
      <c r="F341" s="62">
        <v>2010</v>
      </c>
      <c r="G341" s="62">
        <v>2010</v>
      </c>
      <c r="H341" s="63">
        <v>0</v>
      </c>
      <c r="I341" s="63">
        <v>0</v>
      </c>
      <c r="J341" s="63">
        <v>0</v>
      </c>
      <c r="K341" s="63">
        <v>0</v>
      </c>
      <c r="L341" s="63">
        <v>0</v>
      </c>
      <c r="M341" s="63">
        <v>0</v>
      </c>
      <c r="N341" s="63">
        <v>0</v>
      </c>
      <c r="O341" s="63">
        <v>0</v>
      </c>
      <c r="P341" s="63">
        <v>0</v>
      </c>
      <c r="Q341" s="63">
        <v>0</v>
      </c>
      <c r="R341" s="63">
        <v>0</v>
      </c>
      <c r="S341" s="63">
        <v>0</v>
      </c>
      <c r="T341" s="63">
        <v>0</v>
      </c>
      <c r="U341" s="63">
        <v>0</v>
      </c>
      <c r="V341" s="63">
        <v>0</v>
      </c>
      <c r="W341" s="63">
        <v>0</v>
      </c>
      <c r="X341" s="63">
        <v>0</v>
      </c>
      <c r="Y341" s="63">
        <v>0</v>
      </c>
      <c r="Z341" s="63">
        <v>0</v>
      </c>
      <c r="AA341" s="63">
        <v>0</v>
      </c>
      <c r="AB341" s="63">
        <v>0</v>
      </c>
      <c r="AC341" s="63">
        <v>0</v>
      </c>
      <c r="AD341" s="63">
        <v>0</v>
      </c>
      <c r="AE341" s="63">
        <v>0</v>
      </c>
      <c r="AF341" s="63">
        <v>0</v>
      </c>
      <c r="AG341" s="63">
        <v>0</v>
      </c>
      <c r="AH341" s="43">
        <v>0</v>
      </c>
    </row>
    <row r="342" spans="1:34">
      <c r="A342" s="52">
        <v>0</v>
      </c>
      <c r="D342" s="2">
        <v>2010</v>
      </c>
      <c r="E342" s="2">
        <v>3</v>
      </c>
      <c r="F342" s="62">
        <v>2010</v>
      </c>
      <c r="G342" s="62">
        <v>2010</v>
      </c>
      <c r="H342" s="63">
        <v>0</v>
      </c>
      <c r="I342" s="63">
        <v>0</v>
      </c>
      <c r="J342" s="63">
        <v>0</v>
      </c>
      <c r="K342" s="63">
        <v>0</v>
      </c>
      <c r="L342" s="63">
        <v>0</v>
      </c>
      <c r="M342" s="63">
        <v>0</v>
      </c>
      <c r="N342" s="63">
        <v>0</v>
      </c>
      <c r="O342" s="63">
        <v>0</v>
      </c>
      <c r="P342" s="63">
        <v>0</v>
      </c>
      <c r="Q342" s="63">
        <v>0</v>
      </c>
      <c r="R342" s="63">
        <v>0</v>
      </c>
      <c r="S342" s="63">
        <v>0</v>
      </c>
      <c r="T342" s="63">
        <v>0</v>
      </c>
      <c r="U342" s="63">
        <v>0</v>
      </c>
      <c r="V342" s="63">
        <v>0</v>
      </c>
      <c r="W342" s="63">
        <v>0</v>
      </c>
      <c r="X342" s="63">
        <v>0</v>
      </c>
      <c r="Y342" s="63">
        <v>0</v>
      </c>
      <c r="Z342" s="63">
        <v>0</v>
      </c>
      <c r="AA342" s="63">
        <v>0</v>
      </c>
      <c r="AB342" s="63">
        <v>0</v>
      </c>
      <c r="AC342" s="63">
        <v>0</v>
      </c>
      <c r="AD342" s="63">
        <v>0</v>
      </c>
      <c r="AE342" s="63">
        <v>0</v>
      </c>
      <c r="AF342" s="63">
        <v>0</v>
      </c>
      <c r="AG342" s="63">
        <v>0</v>
      </c>
      <c r="AH342" s="43">
        <v>0</v>
      </c>
    </row>
    <row r="343" spans="1:34">
      <c r="A343" s="52">
        <v>0</v>
      </c>
      <c r="D343" s="2">
        <v>2010</v>
      </c>
      <c r="E343" s="2">
        <v>4</v>
      </c>
      <c r="F343" s="62">
        <v>2010</v>
      </c>
      <c r="G343" s="62">
        <v>2010</v>
      </c>
      <c r="H343" s="63">
        <v>0</v>
      </c>
      <c r="I343" s="63">
        <v>0</v>
      </c>
      <c r="J343" s="63">
        <v>0</v>
      </c>
      <c r="K343" s="63">
        <v>0</v>
      </c>
      <c r="L343" s="63">
        <v>0</v>
      </c>
      <c r="M343" s="63">
        <v>0</v>
      </c>
      <c r="N343" s="63">
        <v>0</v>
      </c>
      <c r="O343" s="63">
        <v>0</v>
      </c>
      <c r="P343" s="63">
        <v>0</v>
      </c>
      <c r="Q343" s="63">
        <v>0</v>
      </c>
      <c r="R343" s="63">
        <v>0</v>
      </c>
      <c r="S343" s="63">
        <v>0</v>
      </c>
      <c r="T343" s="63">
        <v>0</v>
      </c>
      <c r="U343" s="63">
        <v>0</v>
      </c>
      <c r="V343" s="63">
        <v>0</v>
      </c>
      <c r="W343" s="63">
        <v>0</v>
      </c>
      <c r="X343" s="63">
        <v>0</v>
      </c>
      <c r="Y343" s="63">
        <v>0</v>
      </c>
      <c r="Z343" s="63">
        <v>0</v>
      </c>
      <c r="AA343" s="63">
        <v>0</v>
      </c>
      <c r="AB343" s="63">
        <v>0</v>
      </c>
      <c r="AC343" s="63">
        <v>0</v>
      </c>
      <c r="AD343" s="63">
        <v>0</v>
      </c>
      <c r="AE343" s="63">
        <v>0</v>
      </c>
      <c r="AF343" s="63">
        <v>0</v>
      </c>
      <c r="AG343" s="63">
        <v>0</v>
      </c>
      <c r="AH343" s="43">
        <v>0</v>
      </c>
    </row>
    <row r="344" spans="1:34">
      <c r="A344" s="52">
        <v>0</v>
      </c>
      <c r="D344" s="2">
        <v>2010</v>
      </c>
      <c r="E344" s="2">
        <v>5</v>
      </c>
      <c r="F344" s="62">
        <v>2011</v>
      </c>
      <c r="G344" s="62">
        <v>2011</v>
      </c>
      <c r="H344" s="63">
        <v>0</v>
      </c>
      <c r="I344" s="63">
        <v>0</v>
      </c>
      <c r="J344" s="63">
        <v>0</v>
      </c>
      <c r="K344" s="63">
        <v>0</v>
      </c>
      <c r="L344" s="63">
        <v>0</v>
      </c>
      <c r="M344" s="63">
        <v>0</v>
      </c>
      <c r="N344" s="63">
        <v>0</v>
      </c>
      <c r="O344" s="63">
        <v>0</v>
      </c>
      <c r="P344" s="63">
        <v>0</v>
      </c>
      <c r="Q344" s="63">
        <v>0</v>
      </c>
      <c r="R344" s="63">
        <v>0</v>
      </c>
      <c r="S344" s="63">
        <v>0</v>
      </c>
      <c r="T344" s="63">
        <v>0</v>
      </c>
      <c r="U344" s="63">
        <v>0</v>
      </c>
      <c r="V344" s="63">
        <v>0</v>
      </c>
      <c r="W344" s="63">
        <v>0</v>
      </c>
      <c r="X344" s="63">
        <v>0</v>
      </c>
      <c r="Y344" s="63">
        <v>0</v>
      </c>
      <c r="Z344" s="63">
        <v>0</v>
      </c>
      <c r="AA344" s="63">
        <v>0</v>
      </c>
      <c r="AB344" s="63">
        <v>0</v>
      </c>
      <c r="AC344" s="63">
        <v>0</v>
      </c>
      <c r="AD344" s="63">
        <v>0</v>
      </c>
      <c r="AE344" s="63">
        <v>0</v>
      </c>
      <c r="AF344" s="63">
        <v>0</v>
      </c>
      <c r="AG344" s="63">
        <v>0</v>
      </c>
      <c r="AH344" s="43">
        <v>0</v>
      </c>
    </row>
    <row r="345" spans="1:34">
      <c r="A345" s="52">
        <v>0</v>
      </c>
      <c r="D345" s="2">
        <v>2010</v>
      </c>
      <c r="E345" s="2">
        <v>6</v>
      </c>
      <c r="F345" s="62">
        <v>2011</v>
      </c>
      <c r="G345" s="62">
        <v>2011</v>
      </c>
      <c r="H345" s="63">
        <v>0</v>
      </c>
      <c r="I345" s="63">
        <v>0</v>
      </c>
      <c r="J345" s="63">
        <v>0</v>
      </c>
      <c r="K345" s="63">
        <v>0</v>
      </c>
      <c r="L345" s="63">
        <v>0</v>
      </c>
      <c r="M345" s="63">
        <v>0</v>
      </c>
      <c r="N345" s="63">
        <v>0</v>
      </c>
      <c r="O345" s="63">
        <v>0</v>
      </c>
      <c r="P345" s="63">
        <v>0</v>
      </c>
      <c r="Q345" s="63">
        <v>0</v>
      </c>
      <c r="R345" s="63">
        <v>0</v>
      </c>
      <c r="S345" s="63">
        <v>0</v>
      </c>
      <c r="T345" s="63">
        <v>0</v>
      </c>
      <c r="U345" s="63">
        <v>0</v>
      </c>
      <c r="V345" s="63">
        <v>0</v>
      </c>
      <c r="W345" s="63">
        <v>0</v>
      </c>
      <c r="X345" s="63">
        <v>0</v>
      </c>
      <c r="Y345" s="63">
        <v>0</v>
      </c>
      <c r="Z345" s="63">
        <v>0</v>
      </c>
      <c r="AA345" s="63">
        <v>0</v>
      </c>
      <c r="AB345" s="63">
        <v>0</v>
      </c>
      <c r="AC345" s="63">
        <v>0</v>
      </c>
      <c r="AD345" s="63">
        <v>0</v>
      </c>
      <c r="AE345" s="63">
        <v>0</v>
      </c>
      <c r="AF345" s="63">
        <v>0</v>
      </c>
      <c r="AG345" s="63">
        <v>0</v>
      </c>
      <c r="AH345" s="43">
        <v>0</v>
      </c>
    </row>
    <row r="346" spans="1:34">
      <c r="A346" s="52">
        <v>0</v>
      </c>
      <c r="D346" s="2">
        <v>2010</v>
      </c>
      <c r="E346" s="2">
        <v>7</v>
      </c>
      <c r="F346" s="62">
        <v>2011</v>
      </c>
      <c r="G346" s="62">
        <v>2011</v>
      </c>
      <c r="H346" s="63">
        <v>0</v>
      </c>
      <c r="I346" s="63">
        <v>0</v>
      </c>
      <c r="J346" s="63">
        <v>0</v>
      </c>
      <c r="K346" s="63">
        <v>0</v>
      </c>
      <c r="L346" s="63">
        <v>0</v>
      </c>
      <c r="M346" s="63">
        <v>0</v>
      </c>
      <c r="N346" s="63">
        <v>0</v>
      </c>
      <c r="O346" s="63">
        <v>0</v>
      </c>
      <c r="P346" s="63">
        <v>0</v>
      </c>
      <c r="Q346" s="63">
        <v>0</v>
      </c>
      <c r="R346" s="63">
        <v>0</v>
      </c>
      <c r="S346" s="63">
        <v>0</v>
      </c>
      <c r="T346" s="63">
        <v>0</v>
      </c>
      <c r="U346" s="63">
        <v>0</v>
      </c>
      <c r="V346" s="63">
        <v>0</v>
      </c>
      <c r="W346" s="63">
        <v>0</v>
      </c>
      <c r="X346" s="63">
        <v>0</v>
      </c>
      <c r="Y346" s="63">
        <v>0</v>
      </c>
      <c r="Z346" s="63">
        <v>0</v>
      </c>
      <c r="AA346" s="63">
        <v>0</v>
      </c>
      <c r="AB346" s="63">
        <v>0</v>
      </c>
      <c r="AC346" s="63">
        <v>0</v>
      </c>
      <c r="AD346" s="63">
        <v>0</v>
      </c>
      <c r="AE346" s="63">
        <v>0</v>
      </c>
      <c r="AF346" s="63">
        <v>0</v>
      </c>
      <c r="AG346" s="63">
        <v>0</v>
      </c>
      <c r="AH346" s="43">
        <v>0</v>
      </c>
    </row>
    <row r="347" spans="1:34">
      <c r="A347" s="52">
        <v>0</v>
      </c>
      <c r="D347" s="2">
        <v>2010</v>
      </c>
      <c r="E347" s="2">
        <v>8</v>
      </c>
      <c r="F347" s="62">
        <v>2011</v>
      </c>
      <c r="G347" s="62">
        <v>2011</v>
      </c>
      <c r="H347" s="63">
        <v>0</v>
      </c>
      <c r="I347" s="63">
        <v>0</v>
      </c>
      <c r="J347" s="63">
        <v>0</v>
      </c>
      <c r="K347" s="63">
        <v>0</v>
      </c>
      <c r="L347" s="63">
        <v>0</v>
      </c>
      <c r="M347" s="63">
        <v>0</v>
      </c>
      <c r="N347" s="63">
        <v>0</v>
      </c>
      <c r="O347" s="63">
        <v>0</v>
      </c>
      <c r="P347" s="63">
        <v>0</v>
      </c>
      <c r="Q347" s="63">
        <v>0</v>
      </c>
      <c r="R347" s="63">
        <v>0</v>
      </c>
      <c r="S347" s="63">
        <v>0</v>
      </c>
      <c r="T347" s="63">
        <v>0</v>
      </c>
      <c r="U347" s="63">
        <v>0</v>
      </c>
      <c r="V347" s="63">
        <v>0</v>
      </c>
      <c r="W347" s="63">
        <v>0</v>
      </c>
      <c r="X347" s="63">
        <v>0</v>
      </c>
      <c r="Y347" s="63">
        <v>0</v>
      </c>
      <c r="Z347" s="63">
        <v>0</v>
      </c>
      <c r="AA347" s="63">
        <v>0</v>
      </c>
      <c r="AB347" s="63">
        <v>0</v>
      </c>
      <c r="AC347" s="63">
        <v>0</v>
      </c>
      <c r="AD347" s="63">
        <v>0</v>
      </c>
      <c r="AE347" s="63">
        <v>0</v>
      </c>
      <c r="AF347" s="63">
        <v>0</v>
      </c>
      <c r="AG347" s="63">
        <v>0</v>
      </c>
      <c r="AH347" s="43">
        <v>0</v>
      </c>
    </row>
    <row r="348" spans="1:34">
      <c r="A348" s="52">
        <v>0</v>
      </c>
      <c r="D348" s="2">
        <v>2010</v>
      </c>
      <c r="E348" s="2">
        <v>9</v>
      </c>
      <c r="F348" s="62">
        <v>2011</v>
      </c>
      <c r="G348" s="62">
        <v>2011</v>
      </c>
      <c r="H348" s="63">
        <v>0</v>
      </c>
      <c r="I348" s="63">
        <v>0</v>
      </c>
      <c r="J348" s="63">
        <v>0</v>
      </c>
      <c r="K348" s="63">
        <v>0</v>
      </c>
      <c r="L348" s="63">
        <v>0</v>
      </c>
      <c r="M348" s="63">
        <v>0</v>
      </c>
      <c r="N348" s="63">
        <v>0</v>
      </c>
      <c r="O348" s="63">
        <v>0</v>
      </c>
      <c r="P348" s="63">
        <v>0</v>
      </c>
      <c r="Q348" s="63">
        <v>0</v>
      </c>
      <c r="R348" s="63">
        <v>0</v>
      </c>
      <c r="S348" s="63">
        <v>0</v>
      </c>
      <c r="T348" s="63">
        <v>0</v>
      </c>
      <c r="U348" s="63">
        <v>0</v>
      </c>
      <c r="V348" s="63">
        <v>0</v>
      </c>
      <c r="W348" s="63">
        <v>0</v>
      </c>
      <c r="X348" s="63">
        <v>0</v>
      </c>
      <c r="Y348" s="63">
        <v>0</v>
      </c>
      <c r="Z348" s="63">
        <v>0</v>
      </c>
      <c r="AA348" s="63">
        <v>0</v>
      </c>
      <c r="AB348" s="63">
        <v>0</v>
      </c>
      <c r="AC348" s="63">
        <v>0</v>
      </c>
      <c r="AD348" s="63">
        <v>0</v>
      </c>
      <c r="AE348" s="63">
        <v>0</v>
      </c>
      <c r="AF348" s="63">
        <v>0</v>
      </c>
      <c r="AG348" s="63">
        <v>0</v>
      </c>
      <c r="AH348" s="43">
        <v>0</v>
      </c>
    </row>
    <row r="349" spans="1:34">
      <c r="A349" s="52">
        <v>0</v>
      </c>
      <c r="D349" s="2">
        <v>2010</v>
      </c>
      <c r="E349" s="2">
        <v>10</v>
      </c>
      <c r="F349" s="62">
        <v>2011</v>
      </c>
      <c r="G349" s="62">
        <v>2011</v>
      </c>
      <c r="H349" s="63">
        <v>0</v>
      </c>
      <c r="I349" s="63">
        <v>0</v>
      </c>
      <c r="J349" s="63">
        <v>0</v>
      </c>
      <c r="K349" s="63">
        <v>0</v>
      </c>
      <c r="L349" s="63">
        <v>0</v>
      </c>
      <c r="M349" s="63">
        <v>0</v>
      </c>
      <c r="N349" s="63">
        <v>0</v>
      </c>
      <c r="O349" s="63">
        <v>0</v>
      </c>
      <c r="P349" s="63">
        <v>0</v>
      </c>
      <c r="Q349" s="63">
        <v>0</v>
      </c>
      <c r="R349" s="63">
        <v>0</v>
      </c>
      <c r="S349" s="63">
        <v>0</v>
      </c>
      <c r="T349" s="63">
        <v>0</v>
      </c>
      <c r="U349" s="63">
        <v>0</v>
      </c>
      <c r="V349" s="63">
        <v>0</v>
      </c>
      <c r="W349" s="63">
        <v>0</v>
      </c>
      <c r="X349" s="63">
        <v>0</v>
      </c>
      <c r="Y349" s="63">
        <v>0</v>
      </c>
      <c r="Z349" s="63">
        <v>0</v>
      </c>
      <c r="AA349" s="63">
        <v>0</v>
      </c>
      <c r="AB349" s="63">
        <v>0</v>
      </c>
      <c r="AC349" s="63">
        <v>0</v>
      </c>
      <c r="AD349" s="63">
        <v>0</v>
      </c>
      <c r="AE349" s="63">
        <v>0</v>
      </c>
      <c r="AF349" s="63">
        <v>0</v>
      </c>
      <c r="AG349" s="63">
        <v>0</v>
      </c>
      <c r="AH349" s="43">
        <v>0</v>
      </c>
    </row>
    <row r="350" spans="1:34">
      <c r="A350" s="52">
        <v>0</v>
      </c>
      <c r="D350" s="2">
        <v>2010</v>
      </c>
      <c r="E350" s="2">
        <v>11</v>
      </c>
      <c r="F350" s="62">
        <v>2011</v>
      </c>
      <c r="G350" s="62">
        <v>2011</v>
      </c>
      <c r="H350" s="63">
        <v>0</v>
      </c>
      <c r="I350" s="63">
        <v>0</v>
      </c>
      <c r="J350" s="63">
        <v>0</v>
      </c>
      <c r="K350" s="63">
        <v>0</v>
      </c>
      <c r="L350" s="63">
        <v>0</v>
      </c>
      <c r="M350" s="63">
        <v>0</v>
      </c>
      <c r="N350" s="63">
        <v>0</v>
      </c>
      <c r="O350" s="63">
        <v>0</v>
      </c>
      <c r="P350" s="63">
        <v>0</v>
      </c>
      <c r="Q350" s="63">
        <v>0</v>
      </c>
      <c r="R350" s="63">
        <v>0</v>
      </c>
      <c r="S350" s="63">
        <v>0</v>
      </c>
      <c r="T350" s="63">
        <v>0</v>
      </c>
      <c r="U350" s="63">
        <v>0</v>
      </c>
      <c r="V350" s="63">
        <v>0</v>
      </c>
      <c r="W350" s="63">
        <v>0</v>
      </c>
      <c r="X350" s="63">
        <v>0</v>
      </c>
      <c r="Y350" s="63">
        <v>0</v>
      </c>
      <c r="Z350" s="63">
        <v>0</v>
      </c>
      <c r="AA350" s="63">
        <v>0</v>
      </c>
      <c r="AB350" s="63">
        <v>0</v>
      </c>
      <c r="AC350" s="63">
        <v>0</v>
      </c>
      <c r="AD350" s="63">
        <v>0</v>
      </c>
      <c r="AE350" s="63">
        <v>0</v>
      </c>
      <c r="AF350" s="63">
        <v>0</v>
      </c>
      <c r="AG350" s="63">
        <v>0</v>
      </c>
      <c r="AH350" s="43">
        <v>0</v>
      </c>
    </row>
    <row r="351" spans="1:34">
      <c r="A351" s="52">
        <v>0</v>
      </c>
      <c r="D351" s="2">
        <v>2010</v>
      </c>
      <c r="E351" s="2">
        <v>12</v>
      </c>
      <c r="F351" s="62">
        <v>2011</v>
      </c>
      <c r="G351" s="62">
        <v>2011</v>
      </c>
      <c r="H351" s="63">
        <v>0</v>
      </c>
      <c r="I351" s="63">
        <v>0</v>
      </c>
      <c r="J351" s="63">
        <v>0</v>
      </c>
      <c r="K351" s="63">
        <v>0</v>
      </c>
      <c r="L351" s="63">
        <v>0</v>
      </c>
      <c r="M351" s="63">
        <v>0</v>
      </c>
      <c r="N351" s="63">
        <v>0</v>
      </c>
      <c r="O351" s="63">
        <v>0</v>
      </c>
      <c r="P351" s="63">
        <v>0</v>
      </c>
      <c r="Q351" s="63">
        <v>0</v>
      </c>
      <c r="R351" s="63">
        <v>0</v>
      </c>
      <c r="S351" s="63">
        <v>0</v>
      </c>
      <c r="T351" s="63">
        <v>0</v>
      </c>
      <c r="U351" s="63">
        <v>0</v>
      </c>
      <c r="V351" s="63">
        <v>0</v>
      </c>
      <c r="W351" s="63">
        <v>0</v>
      </c>
      <c r="X351" s="63">
        <v>0</v>
      </c>
      <c r="Y351" s="63">
        <v>0</v>
      </c>
      <c r="Z351" s="63">
        <v>0</v>
      </c>
      <c r="AA351" s="63">
        <v>0</v>
      </c>
      <c r="AB351" s="63">
        <v>0</v>
      </c>
      <c r="AC351" s="63">
        <v>0</v>
      </c>
      <c r="AD351" s="63">
        <v>0</v>
      </c>
      <c r="AE351" s="63">
        <v>0</v>
      </c>
      <c r="AF351" s="63">
        <v>0</v>
      </c>
      <c r="AG351" s="63">
        <v>0</v>
      </c>
      <c r="AH351" s="43">
        <v>0</v>
      </c>
    </row>
    <row r="352" spans="1:34">
      <c r="A352" s="52">
        <v>0</v>
      </c>
      <c r="D352" s="2">
        <v>2011</v>
      </c>
      <c r="E352" s="2">
        <v>1</v>
      </c>
      <c r="F352" s="62">
        <v>2011</v>
      </c>
      <c r="G352" s="62">
        <v>2011</v>
      </c>
      <c r="H352" s="63">
        <v>0</v>
      </c>
      <c r="I352" s="63">
        <v>0</v>
      </c>
      <c r="J352" s="63">
        <v>0</v>
      </c>
      <c r="K352" s="63">
        <v>0</v>
      </c>
      <c r="L352" s="63">
        <v>0</v>
      </c>
      <c r="M352" s="63">
        <v>0</v>
      </c>
      <c r="N352" s="63">
        <v>0</v>
      </c>
      <c r="O352" s="63">
        <v>0</v>
      </c>
      <c r="P352" s="63">
        <v>0</v>
      </c>
      <c r="Q352" s="63">
        <v>0</v>
      </c>
      <c r="R352" s="63">
        <v>0</v>
      </c>
      <c r="S352" s="63">
        <v>0</v>
      </c>
      <c r="T352" s="63">
        <v>0</v>
      </c>
      <c r="U352" s="63">
        <v>0</v>
      </c>
      <c r="V352" s="63">
        <v>0</v>
      </c>
      <c r="W352" s="63">
        <v>0</v>
      </c>
      <c r="X352" s="63">
        <v>0</v>
      </c>
      <c r="Y352" s="63">
        <v>0</v>
      </c>
      <c r="Z352" s="63">
        <v>0</v>
      </c>
      <c r="AA352" s="63">
        <v>0</v>
      </c>
      <c r="AB352" s="63">
        <v>0</v>
      </c>
      <c r="AC352" s="63">
        <v>0</v>
      </c>
      <c r="AD352" s="63">
        <v>0</v>
      </c>
      <c r="AE352" s="63">
        <v>0</v>
      </c>
      <c r="AF352" s="63">
        <v>0</v>
      </c>
      <c r="AG352" s="63">
        <v>0</v>
      </c>
      <c r="AH352" s="43">
        <v>0</v>
      </c>
    </row>
    <row r="353" spans="1:34">
      <c r="A353" s="52">
        <v>0</v>
      </c>
      <c r="D353" s="2">
        <v>2011</v>
      </c>
      <c r="E353" s="2">
        <v>2</v>
      </c>
      <c r="F353" s="62">
        <v>2011</v>
      </c>
      <c r="G353" s="62">
        <v>2011</v>
      </c>
      <c r="H353" s="63">
        <v>0</v>
      </c>
      <c r="I353" s="63">
        <v>0</v>
      </c>
      <c r="J353" s="63">
        <v>0</v>
      </c>
      <c r="K353" s="63">
        <v>0</v>
      </c>
      <c r="L353" s="63">
        <v>0</v>
      </c>
      <c r="M353" s="63">
        <v>0</v>
      </c>
      <c r="N353" s="63">
        <v>0</v>
      </c>
      <c r="O353" s="63">
        <v>0</v>
      </c>
      <c r="P353" s="63">
        <v>0</v>
      </c>
      <c r="Q353" s="63">
        <v>0</v>
      </c>
      <c r="R353" s="63">
        <v>0</v>
      </c>
      <c r="S353" s="63">
        <v>0</v>
      </c>
      <c r="T353" s="63">
        <v>0</v>
      </c>
      <c r="U353" s="63">
        <v>0</v>
      </c>
      <c r="V353" s="63">
        <v>0</v>
      </c>
      <c r="W353" s="63">
        <v>0</v>
      </c>
      <c r="X353" s="63">
        <v>0</v>
      </c>
      <c r="Y353" s="63">
        <v>0</v>
      </c>
      <c r="Z353" s="63">
        <v>0</v>
      </c>
      <c r="AA353" s="63">
        <v>0</v>
      </c>
      <c r="AB353" s="63">
        <v>0</v>
      </c>
      <c r="AC353" s="63">
        <v>0</v>
      </c>
      <c r="AD353" s="63">
        <v>0</v>
      </c>
      <c r="AE353" s="63">
        <v>0</v>
      </c>
      <c r="AF353" s="63">
        <v>0</v>
      </c>
      <c r="AG353" s="63">
        <v>0</v>
      </c>
      <c r="AH353" s="43">
        <v>0</v>
      </c>
    </row>
    <row r="354" spans="1:34">
      <c r="A354" s="52">
        <v>0</v>
      </c>
      <c r="D354" s="2">
        <v>2011</v>
      </c>
      <c r="E354" s="2">
        <v>3</v>
      </c>
      <c r="F354" s="62">
        <v>2011</v>
      </c>
      <c r="G354" s="62">
        <v>2011</v>
      </c>
      <c r="H354" s="63">
        <v>0</v>
      </c>
      <c r="I354" s="63">
        <v>0</v>
      </c>
      <c r="J354" s="63">
        <v>0</v>
      </c>
      <c r="K354" s="63">
        <v>0</v>
      </c>
      <c r="L354" s="63">
        <v>0</v>
      </c>
      <c r="M354" s="63">
        <v>0</v>
      </c>
      <c r="N354" s="63">
        <v>0</v>
      </c>
      <c r="O354" s="63">
        <v>0</v>
      </c>
      <c r="P354" s="63">
        <v>0</v>
      </c>
      <c r="Q354" s="63">
        <v>0</v>
      </c>
      <c r="R354" s="63">
        <v>0</v>
      </c>
      <c r="S354" s="63">
        <v>0</v>
      </c>
      <c r="T354" s="63">
        <v>0</v>
      </c>
      <c r="U354" s="63">
        <v>0</v>
      </c>
      <c r="V354" s="63">
        <v>0</v>
      </c>
      <c r="W354" s="63">
        <v>0</v>
      </c>
      <c r="X354" s="63">
        <v>0</v>
      </c>
      <c r="Y354" s="63">
        <v>0</v>
      </c>
      <c r="Z354" s="63">
        <v>0</v>
      </c>
      <c r="AA354" s="63">
        <v>0</v>
      </c>
      <c r="AB354" s="63">
        <v>0</v>
      </c>
      <c r="AC354" s="63">
        <v>0</v>
      </c>
      <c r="AD354" s="63">
        <v>0</v>
      </c>
      <c r="AE354" s="63">
        <v>0</v>
      </c>
      <c r="AF354" s="63">
        <v>0</v>
      </c>
      <c r="AG354" s="63">
        <v>0</v>
      </c>
      <c r="AH354" s="43">
        <v>0</v>
      </c>
    </row>
    <row r="355" spans="1:34">
      <c r="A355" s="52">
        <v>0</v>
      </c>
      <c r="D355" s="2">
        <v>2011</v>
      </c>
      <c r="E355" s="2">
        <v>4</v>
      </c>
      <c r="F355" s="62">
        <v>2011</v>
      </c>
      <c r="G355" s="62">
        <v>2011</v>
      </c>
      <c r="H355" s="63">
        <v>0</v>
      </c>
      <c r="I355" s="63">
        <v>0</v>
      </c>
      <c r="J355" s="63">
        <v>0</v>
      </c>
      <c r="K355" s="63">
        <v>0</v>
      </c>
      <c r="L355" s="63">
        <v>0</v>
      </c>
      <c r="M355" s="63">
        <v>0</v>
      </c>
      <c r="N355" s="63">
        <v>0</v>
      </c>
      <c r="O355" s="63">
        <v>0</v>
      </c>
      <c r="P355" s="63">
        <v>0</v>
      </c>
      <c r="Q355" s="63">
        <v>0</v>
      </c>
      <c r="R355" s="63">
        <v>0</v>
      </c>
      <c r="S355" s="63">
        <v>0</v>
      </c>
      <c r="T355" s="63">
        <v>0</v>
      </c>
      <c r="U355" s="63">
        <v>0</v>
      </c>
      <c r="V355" s="63">
        <v>0</v>
      </c>
      <c r="W355" s="63">
        <v>0</v>
      </c>
      <c r="X355" s="63">
        <v>0</v>
      </c>
      <c r="Y355" s="63">
        <v>0</v>
      </c>
      <c r="Z355" s="63">
        <v>0</v>
      </c>
      <c r="AA355" s="63">
        <v>0</v>
      </c>
      <c r="AB355" s="63">
        <v>0</v>
      </c>
      <c r="AC355" s="63">
        <v>0</v>
      </c>
      <c r="AD355" s="63">
        <v>0</v>
      </c>
      <c r="AE355" s="63">
        <v>0</v>
      </c>
      <c r="AF355" s="63">
        <v>0</v>
      </c>
      <c r="AG355" s="63">
        <v>0</v>
      </c>
      <c r="AH355" s="43">
        <v>0</v>
      </c>
    </row>
    <row r="356" spans="1:34">
      <c r="A356" s="52">
        <v>0</v>
      </c>
      <c r="D356" s="2">
        <v>2011</v>
      </c>
      <c r="E356" s="2">
        <v>5</v>
      </c>
      <c r="F356" s="62">
        <v>2012</v>
      </c>
      <c r="G356" s="62">
        <v>2012</v>
      </c>
      <c r="H356" s="63">
        <v>0</v>
      </c>
      <c r="I356" s="63">
        <v>0</v>
      </c>
      <c r="J356" s="63">
        <v>0</v>
      </c>
      <c r="K356" s="63">
        <v>0</v>
      </c>
      <c r="L356" s="63">
        <v>0</v>
      </c>
      <c r="M356" s="63">
        <v>0</v>
      </c>
      <c r="N356" s="63">
        <v>0</v>
      </c>
      <c r="O356" s="63">
        <v>0</v>
      </c>
      <c r="P356" s="63">
        <v>0</v>
      </c>
      <c r="Q356" s="63">
        <v>0</v>
      </c>
      <c r="R356" s="63">
        <v>0</v>
      </c>
      <c r="S356" s="63">
        <v>0</v>
      </c>
      <c r="T356" s="63">
        <v>0</v>
      </c>
      <c r="U356" s="63">
        <v>0</v>
      </c>
      <c r="V356" s="63">
        <v>0</v>
      </c>
      <c r="W356" s="63">
        <v>0</v>
      </c>
      <c r="X356" s="63">
        <v>0</v>
      </c>
      <c r="Y356" s="63">
        <v>0</v>
      </c>
      <c r="Z356" s="63">
        <v>0</v>
      </c>
      <c r="AA356" s="63">
        <v>0</v>
      </c>
      <c r="AB356" s="63">
        <v>0</v>
      </c>
      <c r="AC356" s="63">
        <v>0</v>
      </c>
      <c r="AD356" s="63">
        <v>0</v>
      </c>
      <c r="AE356" s="63">
        <v>0</v>
      </c>
      <c r="AF356" s="63">
        <v>0</v>
      </c>
      <c r="AG356" s="63">
        <v>0</v>
      </c>
      <c r="AH356" s="43">
        <v>0</v>
      </c>
    </row>
    <row r="357" spans="1:34">
      <c r="A357" s="52">
        <v>0</v>
      </c>
      <c r="D357" s="2">
        <v>2011</v>
      </c>
      <c r="E357" s="2">
        <v>6</v>
      </c>
      <c r="F357" s="62">
        <v>2012</v>
      </c>
      <c r="G357" s="62">
        <v>2012</v>
      </c>
      <c r="H357" s="63">
        <v>0</v>
      </c>
      <c r="I357" s="63">
        <v>0</v>
      </c>
      <c r="J357" s="63">
        <v>0</v>
      </c>
      <c r="K357" s="63">
        <v>0</v>
      </c>
      <c r="L357" s="63">
        <v>0</v>
      </c>
      <c r="M357" s="63">
        <v>0</v>
      </c>
      <c r="N357" s="63">
        <v>0</v>
      </c>
      <c r="O357" s="63">
        <v>0</v>
      </c>
      <c r="P357" s="63">
        <v>0</v>
      </c>
      <c r="Q357" s="63">
        <v>0</v>
      </c>
      <c r="R357" s="63">
        <v>0</v>
      </c>
      <c r="S357" s="63">
        <v>0</v>
      </c>
      <c r="T357" s="63">
        <v>0</v>
      </c>
      <c r="U357" s="63">
        <v>0</v>
      </c>
      <c r="V357" s="63">
        <v>0</v>
      </c>
      <c r="W357" s="63">
        <v>0</v>
      </c>
      <c r="X357" s="63">
        <v>0</v>
      </c>
      <c r="Y357" s="63">
        <v>0</v>
      </c>
      <c r="Z357" s="63">
        <v>0</v>
      </c>
      <c r="AA357" s="63">
        <v>0</v>
      </c>
      <c r="AB357" s="63">
        <v>0</v>
      </c>
      <c r="AC357" s="63">
        <v>0</v>
      </c>
      <c r="AD357" s="63">
        <v>0</v>
      </c>
      <c r="AE357" s="63">
        <v>0</v>
      </c>
      <c r="AF357" s="63">
        <v>0</v>
      </c>
      <c r="AG357" s="63">
        <v>0</v>
      </c>
      <c r="AH357" s="43">
        <v>0</v>
      </c>
    </row>
    <row r="358" spans="1:34">
      <c r="A358" s="52">
        <v>0</v>
      </c>
      <c r="D358" s="2">
        <v>2011</v>
      </c>
      <c r="E358" s="2">
        <v>7</v>
      </c>
      <c r="F358" s="62">
        <v>2012</v>
      </c>
      <c r="G358" s="62">
        <v>2012</v>
      </c>
      <c r="H358" s="63">
        <v>0</v>
      </c>
      <c r="I358" s="63">
        <v>0</v>
      </c>
      <c r="J358" s="63">
        <v>0</v>
      </c>
      <c r="K358" s="63">
        <v>0</v>
      </c>
      <c r="L358" s="63">
        <v>0</v>
      </c>
      <c r="M358" s="63">
        <v>0</v>
      </c>
      <c r="N358" s="63">
        <v>0</v>
      </c>
      <c r="O358" s="63">
        <v>0</v>
      </c>
      <c r="P358" s="63">
        <v>0</v>
      </c>
      <c r="Q358" s="63">
        <v>0</v>
      </c>
      <c r="R358" s="63">
        <v>0</v>
      </c>
      <c r="S358" s="63">
        <v>0</v>
      </c>
      <c r="T358" s="63">
        <v>0</v>
      </c>
      <c r="U358" s="63">
        <v>0</v>
      </c>
      <c r="V358" s="63">
        <v>0</v>
      </c>
      <c r="W358" s="63">
        <v>0</v>
      </c>
      <c r="X358" s="63">
        <v>0</v>
      </c>
      <c r="Y358" s="63">
        <v>0</v>
      </c>
      <c r="Z358" s="63">
        <v>0</v>
      </c>
      <c r="AA358" s="63">
        <v>0</v>
      </c>
      <c r="AB358" s="63">
        <v>0</v>
      </c>
      <c r="AC358" s="63">
        <v>0</v>
      </c>
      <c r="AD358" s="63">
        <v>0</v>
      </c>
      <c r="AE358" s="63">
        <v>0</v>
      </c>
      <c r="AF358" s="63">
        <v>0</v>
      </c>
      <c r="AG358" s="63">
        <v>0</v>
      </c>
      <c r="AH358" s="43">
        <v>0</v>
      </c>
    </row>
    <row r="359" spans="1:34">
      <c r="A359" s="52">
        <v>0</v>
      </c>
      <c r="D359" s="2">
        <v>2011</v>
      </c>
      <c r="E359" s="2">
        <v>8</v>
      </c>
      <c r="F359" s="62">
        <v>2012</v>
      </c>
      <c r="G359" s="62">
        <v>2012</v>
      </c>
      <c r="H359" s="63">
        <v>0</v>
      </c>
      <c r="I359" s="63">
        <v>0</v>
      </c>
      <c r="J359" s="63">
        <v>0</v>
      </c>
      <c r="K359" s="63">
        <v>0</v>
      </c>
      <c r="L359" s="63">
        <v>0</v>
      </c>
      <c r="M359" s="63">
        <v>0</v>
      </c>
      <c r="N359" s="63">
        <v>0</v>
      </c>
      <c r="O359" s="63">
        <v>0</v>
      </c>
      <c r="P359" s="63">
        <v>0</v>
      </c>
      <c r="Q359" s="63">
        <v>0</v>
      </c>
      <c r="R359" s="63">
        <v>0</v>
      </c>
      <c r="S359" s="63">
        <v>0</v>
      </c>
      <c r="T359" s="63">
        <v>0</v>
      </c>
      <c r="U359" s="63">
        <v>0</v>
      </c>
      <c r="V359" s="63">
        <v>0</v>
      </c>
      <c r="W359" s="63">
        <v>0</v>
      </c>
      <c r="X359" s="63">
        <v>0</v>
      </c>
      <c r="Y359" s="63">
        <v>0</v>
      </c>
      <c r="Z359" s="63">
        <v>0</v>
      </c>
      <c r="AA359" s="63">
        <v>0</v>
      </c>
      <c r="AB359" s="63">
        <v>0</v>
      </c>
      <c r="AC359" s="63">
        <v>0</v>
      </c>
      <c r="AD359" s="63">
        <v>0</v>
      </c>
      <c r="AE359" s="63">
        <v>0</v>
      </c>
      <c r="AF359" s="63">
        <v>0</v>
      </c>
      <c r="AG359" s="63">
        <v>0</v>
      </c>
      <c r="AH359" s="43">
        <v>0</v>
      </c>
    </row>
    <row r="360" spans="1:34">
      <c r="A360" s="52">
        <v>0</v>
      </c>
      <c r="D360" s="2">
        <v>2011</v>
      </c>
      <c r="E360" s="2">
        <v>9</v>
      </c>
      <c r="F360" s="62">
        <v>2012</v>
      </c>
      <c r="G360" s="62">
        <v>2012</v>
      </c>
      <c r="H360" s="63">
        <v>0</v>
      </c>
      <c r="I360" s="63">
        <v>0</v>
      </c>
      <c r="J360" s="63">
        <v>0</v>
      </c>
      <c r="K360" s="63">
        <v>0</v>
      </c>
      <c r="L360" s="63">
        <v>0</v>
      </c>
      <c r="M360" s="63">
        <v>0</v>
      </c>
      <c r="N360" s="63">
        <v>0</v>
      </c>
      <c r="O360" s="63">
        <v>0</v>
      </c>
      <c r="P360" s="63">
        <v>0</v>
      </c>
      <c r="Q360" s="63">
        <v>0</v>
      </c>
      <c r="R360" s="63">
        <v>0</v>
      </c>
      <c r="S360" s="63">
        <v>0</v>
      </c>
      <c r="T360" s="63">
        <v>0</v>
      </c>
      <c r="U360" s="63">
        <v>0</v>
      </c>
      <c r="V360" s="63">
        <v>0</v>
      </c>
      <c r="W360" s="63">
        <v>0</v>
      </c>
      <c r="X360" s="63">
        <v>0</v>
      </c>
      <c r="Y360" s="63">
        <v>0</v>
      </c>
      <c r="Z360" s="63">
        <v>0</v>
      </c>
      <c r="AA360" s="63">
        <v>0</v>
      </c>
      <c r="AB360" s="63">
        <v>0</v>
      </c>
      <c r="AC360" s="63">
        <v>0</v>
      </c>
      <c r="AD360" s="63">
        <v>0</v>
      </c>
      <c r="AE360" s="63">
        <v>0</v>
      </c>
      <c r="AF360" s="63">
        <v>0</v>
      </c>
      <c r="AG360" s="63">
        <v>0</v>
      </c>
      <c r="AH360" s="43">
        <v>0</v>
      </c>
    </row>
    <row r="361" spans="1:34">
      <c r="A361" s="52">
        <v>0</v>
      </c>
      <c r="D361" s="2">
        <v>2011</v>
      </c>
      <c r="E361" s="2">
        <v>10</v>
      </c>
      <c r="F361" s="62">
        <v>2012</v>
      </c>
      <c r="G361" s="62">
        <v>2012</v>
      </c>
      <c r="H361" s="63">
        <v>0</v>
      </c>
      <c r="I361" s="63">
        <v>0</v>
      </c>
      <c r="J361" s="63">
        <v>0</v>
      </c>
      <c r="K361" s="63">
        <v>0</v>
      </c>
      <c r="L361" s="63">
        <v>0</v>
      </c>
      <c r="M361" s="63">
        <v>0</v>
      </c>
      <c r="N361" s="63">
        <v>0</v>
      </c>
      <c r="O361" s="63">
        <v>0</v>
      </c>
      <c r="P361" s="63">
        <v>0</v>
      </c>
      <c r="Q361" s="63">
        <v>0</v>
      </c>
      <c r="R361" s="63">
        <v>0</v>
      </c>
      <c r="S361" s="63">
        <v>0</v>
      </c>
      <c r="T361" s="63">
        <v>0</v>
      </c>
      <c r="U361" s="63">
        <v>0</v>
      </c>
      <c r="V361" s="63">
        <v>0</v>
      </c>
      <c r="W361" s="63">
        <v>0</v>
      </c>
      <c r="X361" s="63">
        <v>0</v>
      </c>
      <c r="Y361" s="63">
        <v>0</v>
      </c>
      <c r="Z361" s="63">
        <v>0</v>
      </c>
      <c r="AA361" s="63">
        <v>0</v>
      </c>
      <c r="AB361" s="63">
        <v>0</v>
      </c>
      <c r="AC361" s="63">
        <v>0</v>
      </c>
      <c r="AD361" s="63">
        <v>0</v>
      </c>
      <c r="AE361" s="63">
        <v>0</v>
      </c>
      <c r="AF361" s="63">
        <v>0</v>
      </c>
      <c r="AG361" s="63">
        <v>0</v>
      </c>
      <c r="AH361" s="43">
        <v>0</v>
      </c>
    </row>
    <row r="362" spans="1:34">
      <c r="A362" s="52">
        <v>0</v>
      </c>
      <c r="D362" s="2">
        <v>2011</v>
      </c>
      <c r="E362" s="2">
        <v>11</v>
      </c>
      <c r="F362" s="62">
        <v>2012</v>
      </c>
      <c r="G362" s="62">
        <v>2012</v>
      </c>
      <c r="H362" s="63">
        <v>0</v>
      </c>
      <c r="I362" s="63">
        <v>0</v>
      </c>
      <c r="J362" s="63">
        <v>0</v>
      </c>
      <c r="K362" s="63">
        <v>0</v>
      </c>
      <c r="L362" s="63">
        <v>0</v>
      </c>
      <c r="M362" s="63">
        <v>0</v>
      </c>
      <c r="N362" s="63">
        <v>0</v>
      </c>
      <c r="O362" s="63">
        <v>0</v>
      </c>
      <c r="P362" s="63">
        <v>0</v>
      </c>
      <c r="Q362" s="63">
        <v>0</v>
      </c>
      <c r="R362" s="63">
        <v>0</v>
      </c>
      <c r="S362" s="63">
        <v>0</v>
      </c>
      <c r="T362" s="63">
        <v>0</v>
      </c>
      <c r="U362" s="63">
        <v>0</v>
      </c>
      <c r="V362" s="63">
        <v>0</v>
      </c>
      <c r="W362" s="63">
        <v>0</v>
      </c>
      <c r="X362" s="63">
        <v>0</v>
      </c>
      <c r="Y362" s="63">
        <v>0</v>
      </c>
      <c r="Z362" s="63">
        <v>0</v>
      </c>
      <c r="AA362" s="63">
        <v>0</v>
      </c>
      <c r="AB362" s="63">
        <v>0</v>
      </c>
      <c r="AC362" s="63">
        <v>0</v>
      </c>
      <c r="AD362" s="63">
        <v>0</v>
      </c>
      <c r="AE362" s="63">
        <v>0</v>
      </c>
      <c r="AF362" s="63">
        <v>0</v>
      </c>
      <c r="AG362" s="63">
        <v>0</v>
      </c>
      <c r="AH362" s="43">
        <v>0</v>
      </c>
    </row>
    <row r="363" spans="1:34">
      <c r="A363" s="52">
        <v>0</v>
      </c>
      <c r="D363" s="2">
        <v>2011</v>
      </c>
      <c r="E363" s="2">
        <v>12</v>
      </c>
      <c r="F363" s="62">
        <v>2012</v>
      </c>
      <c r="G363" s="62">
        <v>2012</v>
      </c>
      <c r="H363" s="63">
        <v>0</v>
      </c>
      <c r="I363" s="63">
        <v>0</v>
      </c>
      <c r="J363" s="63">
        <v>0</v>
      </c>
      <c r="K363" s="63">
        <v>0</v>
      </c>
      <c r="L363" s="63">
        <v>0</v>
      </c>
      <c r="M363" s="63">
        <v>0</v>
      </c>
      <c r="N363" s="63">
        <v>0</v>
      </c>
      <c r="O363" s="63">
        <v>0</v>
      </c>
      <c r="P363" s="63">
        <v>0</v>
      </c>
      <c r="Q363" s="63">
        <v>0</v>
      </c>
      <c r="R363" s="63">
        <v>0</v>
      </c>
      <c r="S363" s="63">
        <v>0</v>
      </c>
      <c r="T363" s="63">
        <v>0</v>
      </c>
      <c r="U363" s="63">
        <v>0</v>
      </c>
      <c r="V363" s="63">
        <v>0</v>
      </c>
      <c r="W363" s="63">
        <v>0</v>
      </c>
      <c r="X363" s="63">
        <v>0</v>
      </c>
      <c r="Y363" s="63">
        <v>0</v>
      </c>
      <c r="Z363" s="63">
        <v>0</v>
      </c>
      <c r="AA363" s="63">
        <v>0</v>
      </c>
      <c r="AB363" s="63">
        <v>0</v>
      </c>
      <c r="AC363" s="63">
        <v>0</v>
      </c>
      <c r="AD363" s="63">
        <v>0</v>
      </c>
      <c r="AE363" s="63">
        <v>0</v>
      </c>
      <c r="AF363" s="63">
        <v>0</v>
      </c>
      <c r="AG363" s="63">
        <v>0</v>
      </c>
      <c r="AH363" s="43">
        <v>0</v>
      </c>
    </row>
    <row r="364" spans="1:34">
      <c r="A364" s="52">
        <v>0</v>
      </c>
      <c r="D364" s="2">
        <v>2012</v>
      </c>
      <c r="E364" s="2">
        <v>1</v>
      </c>
      <c r="F364" s="62">
        <v>2012</v>
      </c>
      <c r="G364" s="62">
        <v>2012</v>
      </c>
      <c r="H364" s="63">
        <v>0</v>
      </c>
      <c r="I364" s="63">
        <v>0</v>
      </c>
      <c r="J364" s="63">
        <v>0</v>
      </c>
      <c r="K364" s="63">
        <v>0</v>
      </c>
      <c r="L364" s="63">
        <v>0</v>
      </c>
      <c r="M364" s="63">
        <v>0</v>
      </c>
      <c r="N364" s="63">
        <v>0</v>
      </c>
      <c r="O364" s="63">
        <v>0</v>
      </c>
      <c r="P364" s="63">
        <v>0</v>
      </c>
      <c r="Q364" s="63">
        <v>0</v>
      </c>
      <c r="R364" s="63">
        <v>0</v>
      </c>
      <c r="S364" s="63">
        <v>0</v>
      </c>
      <c r="T364" s="63">
        <v>0</v>
      </c>
      <c r="U364" s="63">
        <v>0</v>
      </c>
      <c r="V364" s="63">
        <v>0</v>
      </c>
      <c r="W364" s="63">
        <v>0</v>
      </c>
      <c r="X364" s="63">
        <v>0</v>
      </c>
      <c r="Y364" s="63">
        <v>0</v>
      </c>
      <c r="Z364" s="63">
        <v>0</v>
      </c>
      <c r="AA364" s="63">
        <v>0</v>
      </c>
      <c r="AB364" s="63">
        <v>0</v>
      </c>
      <c r="AC364" s="63">
        <v>0</v>
      </c>
      <c r="AD364" s="63">
        <v>0</v>
      </c>
      <c r="AE364" s="63">
        <v>0</v>
      </c>
      <c r="AF364" s="63">
        <v>0</v>
      </c>
      <c r="AG364" s="63">
        <v>0</v>
      </c>
      <c r="AH364" s="43">
        <v>0</v>
      </c>
    </row>
    <row r="365" spans="1:34">
      <c r="A365" s="52">
        <v>0</v>
      </c>
      <c r="D365" s="2">
        <v>2012</v>
      </c>
      <c r="E365" s="2">
        <v>2</v>
      </c>
      <c r="F365" s="62">
        <v>2012</v>
      </c>
      <c r="G365" s="62">
        <v>2012</v>
      </c>
      <c r="H365" s="63">
        <v>0</v>
      </c>
      <c r="I365" s="63">
        <v>0</v>
      </c>
      <c r="J365" s="63">
        <v>0</v>
      </c>
      <c r="K365" s="63">
        <v>0</v>
      </c>
      <c r="L365" s="63">
        <v>0</v>
      </c>
      <c r="M365" s="63">
        <v>0</v>
      </c>
      <c r="N365" s="63">
        <v>0</v>
      </c>
      <c r="O365" s="63">
        <v>0</v>
      </c>
      <c r="P365" s="63">
        <v>0</v>
      </c>
      <c r="Q365" s="63">
        <v>0</v>
      </c>
      <c r="R365" s="63">
        <v>0</v>
      </c>
      <c r="S365" s="63">
        <v>0</v>
      </c>
      <c r="T365" s="63">
        <v>0</v>
      </c>
      <c r="U365" s="63">
        <v>0</v>
      </c>
      <c r="V365" s="63">
        <v>0</v>
      </c>
      <c r="W365" s="63">
        <v>0</v>
      </c>
      <c r="X365" s="63">
        <v>0</v>
      </c>
      <c r="Y365" s="63">
        <v>0</v>
      </c>
      <c r="Z365" s="63">
        <v>0</v>
      </c>
      <c r="AA365" s="63">
        <v>0</v>
      </c>
      <c r="AB365" s="63">
        <v>0</v>
      </c>
      <c r="AC365" s="63">
        <v>0</v>
      </c>
      <c r="AD365" s="63">
        <v>0</v>
      </c>
      <c r="AE365" s="63">
        <v>0</v>
      </c>
      <c r="AF365" s="63">
        <v>0</v>
      </c>
      <c r="AG365" s="63">
        <v>0</v>
      </c>
      <c r="AH365" s="43">
        <v>0</v>
      </c>
    </row>
    <row r="366" spans="1:34">
      <c r="A366" s="52">
        <v>0</v>
      </c>
      <c r="D366" s="2">
        <v>2012</v>
      </c>
      <c r="E366" s="2">
        <v>3</v>
      </c>
      <c r="F366" s="62">
        <v>2012</v>
      </c>
      <c r="G366" s="62">
        <v>2012</v>
      </c>
      <c r="H366" s="63">
        <v>0</v>
      </c>
      <c r="I366" s="63">
        <v>0</v>
      </c>
      <c r="J366" s="63">
        <v>0</v>
      </c>
      <c r="K366" s="63">
        <v>0</v>
      </c>
      <c r="L366" s="63">
        <v>0</v>
      </c>
      <c r="M366" s="63">
        <v>0</v>
      </c>
      <c r="N366" s="63">
        <v>0</v>
      </c>
      <c r="O366" s="63">
        <v>0</v>
      </c>
      <c r="P366" s="63">
        <v>0</v>
      </c>
      <c r="Q366" s="63">
        <v>0</v>
      </c>
      <c r="R366" s="63">
        <v>0</v>
      </c>
      <c r="S366" s="63">
        <v>0</v>
      </c>
      <c r="T366" s="63">
        <v>0</v>
      </c>
      <c r="U366" s="63">
        <v>0</v>
      </c>
      <c r="V366" s="63">
        <v>0</v>
      </c>
      <c r="W366" s="63">
        <v>0</v>
      </c>
      <c r="X366" s="63">
        <v>0</v>
      </c>
      <c r="Y366" s="63">
        <v>0</v>
      </c>
      <c r="Z366" s="63">
        <v>0</v>
      </c>
      <c r="AA366" s="63">
        <v>0</v>
      </c>
      <c r="AB366" s="63">
        <v>0</v>
      </c>
      <c r="AC366" s="63">
        <v>0</v>
      </c>
      <c r="AD366" s="63">
        <v>0</v>
      </c>
      <c r="AE366" s="63">
        <v>0</v>
      </c>
      <c r="AF366" s="63">
        <v>0</v>
      </c>
      <c r="AG366" s="63">
        <v>0</v>
      </c>
      <c r="AH366" s="43">
        <v>0</v>
      </c>
    </row>
    <row r="367" spans="1:34">
      <c r="A367" s="52">
        <v>0</v>
      </c>
      <c r="D367" s="2">
        <v>2012</v>
      </c>
      <c r="E367" s="2">
        <v>4</v>
      </c>
      <c r="F367" s="62">
        <v>2012</v>
      </c>
      <c r="G367" s="62">
        <v>2012</v>
      </c>
      <c r="H367" s="63">
        <v>0</v>
      </c>
      <c r="I367" s="63">
        <v>0</v>
      </c>
      <c r="J367" s="63">
        <v>0</v>
      </c>
      <c r="K367" s="63">
        <v>0</v>
      </c>
      <c r="L367" s="63">
        <v>0</v>
      </c>
      <c r="M367" s="63">
        <v>0</v>
      </c>
      <c r="N367" s="63">
        <v>0</v>
      </c>
      <c r="O367" s="63">
        <v>0</v>
      </c>
      <c r="P367" s="63">
        <v>0</v>
      </c>
      <c r="Q367" s="63">
        <v>0</v>
      </c>
      <c r="R367" s="63">
        <v>0</v>
      </c>
      <c r="S367" s="63">
        <v>0</v>
      </c>
      <c r="T367" s="63">
        <v>0</v>
      </c>
      <c r="U367" s="63">
        <v>0</v>
      </c>
      <c r="V367" s="63">
        <v>0</v>
      </c>
      <c r="W367" s="63">
        <v>0</v>
      </c>
      <c r="X367" s="63">
        <v>0</v>
      </c>
      <c r="Y367" s="63">
        <v>0</v>
      </c>
      <c r="Z367" s="63">
        <v>0</v>
      </c>
      <c r="AA367" s="63">
        <v>0</v>
      </c>
      <c r="AB367" s="63">
        <v>0</v>
      </c>
      <c r="AC367" s="63">
        <v>0</v>
      </c>
      <c r="AD367" s="63">
        <v>0</v>
      </c>
      <c r="AE367" s="63">
        <v>0</v>
      </c>
      <c r="AF367" s="63">
        <v>0</v>
      </c>
      <c r="AG367" s="63">
        <v>0</v>
      </c>
      <c r="AH367" s="43">
        <v>0</v>
      </c>
    </row>
    <row r="368" spans="1:34">
      <c r="A368" s="52">
        <v>0</v>
      </c>
      <c r="D368" s="2">
        <v>2012</v>
      </c>
      <c r="E368" s="2">
        <v>5</v>
      </c>
      <c r="F368" s="62">
        <v>2013</v>
      </c>
      <c r="G368" s="62">
        <v>2013</v>
      </c>
      <c r="H368" s="63">
        <v>0</v>
      </c>
      <c r="I368" s="63">
        <v>0</v>
      </c>
      <c r="J368" s="63">
        <v>0</v>
      </c>
      <c r="K368" s="63">
        <v>0</v>
      </c>
      <c r="L368" s="63">
        <v>0</v>
      </c>
      <c r="M368" s="63">
        <v>0</v>
      </c>
      <c r="N368" s="63">
        <v>0</v>
      </c>
      <c r="O368" s="63">
        <v>0</v>
      </c>
      <c r="P368" s="63">
        <v>0</v>
      </c>
      <c r="Q368" s="63">
        <v>0</v>
      </c>
      <c r="R368" s="63">
        <v>0</v>
      </c>
      <c r="S368" s="63">
        <v>0</v>
      </c>
      <c r="T368" s="63">
        <v>0</v>
      </c>
      <c r="U368" s="63">
        <v>0</v>
      </c>
      <c r="V368" s="63">
        <v>0</v>
      </c>
      <c r="W368" s="63">
        <v>0</v>
      </c>
      <c r="X368" s="63">
        <v>0</v>
      </c>
      <c r="Y368" s="63">
        <v>0</v>
      </c>
      <c r="Z368" s="63">
        <v>0</v>
      </c>
      <c r="AA368" s="63">
        <v>0</v>
      </c>
      <c r="AB368" s="63">
        <v>0</v>
      </c>
      <c r="AC368" s="63">
        <v>0</v>
      </c>
      <c r="AD368" s="63">
        <v>0</v>
      </c>
      <c r="AE368" s="63">
        <v>0</v>
      </c>
      <c r="AF368" s="63">
        <v>0</v>
      </c>
      <c r="AG368" s="63">
        <v>0</v>
      </c>
      <c r="AH368" s="43">
        <v>0</v>
      </c>
    </row>
    <row r="369" spans="1:34">
      <c r="A369" s="52">
        <v>0</v>
      </c>
      <c r="D369" s="2">
        <v>2012</v>
      </c>
      <c r="E369" s="2">
        <v>6</v>
      </c>
      <c r="F369" s="62">
        <v>2013</v>
      </c>
      <c r="G369" s="62">
        <v>2013</v>
      </c>
      <c r="H369" s="63">
        <v>0</v>
      </c>
      <c r="I369" s="63">
        <v>0</v>
      </c>
      <c r="J369" s="63">
        <v>0</v>
      </c>
      <c r="K369" s="63">
        <v>0</v>
      </c>
      <c r="L369" s="63">
        <v>0</v>
      </c>
      <c r="M369" s="63">
        <v>0</v>
      </c>
      <c r="N369" s="63">
        <v>0</v>
      </c>
      <c r="O369" s="63">
        <v>0</v>
      </c>
      <c r="P369" s="63">
        <v>0</v>
      </c>
      <c r="Q369" s="63">
        <v>0</v>
      </c>
      <c r="R369" s="63">
        <v>0</v>
      </c>
      <c r="S369" s="63">
        <v>0</v>
      </c>
      <c r="T369" s="63">
        <v>0</v>
      </c>
      <c r="U369" s="63">
        <v>0</v>
      </c>
      <c r="V369" s="63">
        <v>0</v>
      </c>
      <c r="W369" s="63">
        <v>0</v>
      </c>
      <c r="X369" s="63">
        <v>0</v>
      </c>
      <c r="Y369" s="63">
        <v>0</v>
      </c>
      <c r="Z369" s="63">
        <v>0</v>
      </c>
      <c r="AA369" s="63">
        <v>0</v>
      </c>
      <c r="AB369" s="63">
        <v>0</v>
      </c>
      <c r="AC369" s="63">
        <v>0</v>
      </c>
      <c r="AD369" s="63">
        <v>0</v>
      </c>
      <c r="AE369" s="63">
        <v>0</v>
      </c>
      <c r="AF369" s="63">
        <v>0</v>
      </c>
      <c r="AG369" s="63">
        <v>0</v>
      </c>
      <c r="AH369" s="43">
        <v>0</v>
      </c>
    </row>
    <row r="370" spans="1:34">
      <c r="A370" s="52">
        <v>0</v>
      </c>
      <c r="D370" s="2">
        <v>2012</v>
      </c>
      <c r="E370" s="2">
        <v>7</v>
      </c>
      <c r="F370" s="62">
        <v>2013</v>
      </c>
      <c r="G370" s="62">
        <v>2013</v>
      </c>
      <c r="H370" s="63">
        <v>0</v>
      </c>
      <c r="I370" s="63">
        <v>0</v>
      </c>
      <c r="J370" s="63">
        <v>0</v>
      </c>
      <c r="K370" s="63">
        <v>0</v>
      </c>
      <c r="L370" s="63">
        <v>0</v>
      </c>
      <c r="M370" s="63">
        <v>0</v>
      </c>
      <c r="N370" s="63">
        <v>0</v>
      </c>
      <c r="O370" s="63">
        <v>0</v>
      </c>
      <c r="P370" s="63">
        <v>0</v>
      </c>
      <c r="Q370" s="63">
        <v>0</v>
      </c>
      <c r="R370" s="63">
        <v>0</v>
      </c>
      <c r="S370" s="63">
        <v>0</v>
      </c>
      <c r="T370" s="63">
        <v>0</v>
      </c>
      <c r="U370" s="63">
        <v>0</v>
      </c>
      <c r="V370" s="63">
        <v>0</v>
      </c>
      <c r="W370" s="63">
        <v>0</v>
      </c>
      <c r="X370" s="63">
        <v>0</v>
      </c>
      <c r="Y370" s="63">
        <v>0</v>
      </c>
      <c r="Z370" s="63">
        <v>0</v>
      </c>
      <c r="AA370" s="63">
        <v>0</v>
      </c>
      <c r="AB370" s="63">
        <v>0</v>
      </c>
      <c r="AC370" s="63">
        <v>0</v>
      </c>
      <c r="AD370" s="63">
        <v>0</v>
      </c>
      <c r="AE370" s="63">
        <v>0</v>
      </c>
      <c r="AF370" s="63">
        <v>0</v>
      </c>
      <c r="AG370" s="63">
        <v>0</v>
      </c>
      <c r="AH370" s="43">
        <v>0</v>
      </c>
    </row>
    <row r="371" spans="1:34">
      <c r="A371" s="52">
        <v>0</v>
      </c>
      <c r="D371" s="2">
        <v>2012</v>
      </c>
      <c r="E371" s="2">
        <v>8</v>
      </c>
      <c r="F371" s="62">
        <v>2013</v>
      </c>
      <c r="G371" s="62">
        <v>2013</v>
      </c>
      <c r="H371" s="63">
        <v>0</v>
      </c>
      <c r="I371" s="63">
        <v>0</v>
      </c>
      <c r="J371" s="63">
        <v>0</v>
      </c>
      <c r="K371" s="63">
        <v>0</v>
      </c>
      <c r="L371" s="63">
        <v>0</v>
      </c>
      <c r="M371" s="63">
        <v>0</v>
      </c>
      <c r="N371" s="63">
        <v>0</v>
      </c>
      <c r="O371" s="63">
        <v>0</v>
      </c>
      <c r="P371" s="63">
        <v>0</v>
      </c>
      <c r="Q371" s="63">
        <v>0</v>
      </c>
      <c r="R371" s="63">
        <v>0</v>
      </c>
      <c r="S371" s="63">
        <v>0</v>
      </c>
      <c r="T371" s="63">
        <v>0</v>
      </c>
      <c r="U371" s="63">
        <v>0</v>
      </c>
      <c r="V371" s="63">
        <v>0</v>
      </c>
      <c r="W371" s="63">
        <v>0</v>
      </c>
      <c r="X371" s="63">
        <v>0</v>
      </c>
      <c r="Y371" s="63">
        <v>0</v>
      </c>
      <c r="Z371" s="63">
        <v>0</v>
      </c>
      <c r="AA371" s="63">
        <v>0</v>
      </c>
      <c r="AB371" s="63">
        <v>0</v>
      </c>
      <c r="AC371" s="63">
        <v>0</v>
      </c>
      <c r="AD371" s="63">
        <v>0</v>
      </c>
      <c r="AE371" s="63">
        <v>0</v>
      </c>
      <c r="AF371" s="63">
        <v>0</v>
      </c>
      <c r="AG371" s="63">
        <v>0</v>
      </c>
      <c r="AH371" s="43">
        <v>0</v>
      </c>
    </row>
    <row r="372" spans="1:34">
      <c r="A372" s="52">
        <v>0</v>
      </c>
      <c r="D372" s="2">
        <v>2012</v>
      </c>
      <c r="E372" s="2">
        <v>9</v>
      </c>
      <c r="F372" s="62">
        <v>2013</v>
      </c>
      <c r="G372" s="62">
        <v>2013</v>
      </c>
      <c r="H372" s="63">
        <v>0</v>
      </c>
      <c r="I372" s="63">
        <v>0</v>
      </c>
      <c r="J372" s="63">
        <v>0</v>
      </c>
      <c r="K372" s="63">
        <v>0</v>
      </c>
      <c r="L372" s="63">
        <v>0</v>
      </c>
      <c r="M372" s="63">
        <v>0</v>
      </c>
      <c r="N372" s="63">
        <v>0</v>
      </c>
      <c r="O372" s="63">
        <v>0</v>
      </c>
      <c r="P372" s="63">
        <v>0</v>
      </c>
      <c r="Q372" s="63">
        <v>0</v>
      </c>
      <c r="R372" s="63">
        <v>0</v>
      </c>
      <c r="S372" s="63">
        <v>0</v>
      </c>
      <c r="T372" s="63">
        <v>0</v>
      </c>
      <c r="U372" s="63">
        <v>0</v>
      </c>
      <c r="V372" s="63">
        <v>0</v>
      </c>
      <c r="W372" s="63">
        <v>0</v>
      </c>
      <c r="X372" s="63">
        <v>0</v>
      </c>
      <c r="Y372" s="63">
        <v>0</v>
      </c>
      <c r="Z372" s="63">
        <v>0</v>
      </c>
      <c r="AA372" s="63">
        <v>0</v>
      </c>
      <c r="AB372" s="63">
        <v>0</v>
      </c>
      <c r="AC372" s="63">
        <v>0</v>
      </c>
      <c r="AD372" s="63">
        <v>0</v>
      </c>
      <c r="AE372" s="63">
        <v>0</v>
      </c>
      <c r="AF372" s="63">
        <v>0</v>
      </c>
      <c r="AG372" s="63">
        <v>0</v>
      </c>
      <c r="AH372" s="43">
        <v>0</v>
      </c>
    </row>
    <row r="373" spans="1:34">
      <c r="A373" s="52">
        <v>0</v>
      </c>
      <c r="D373" s="2">
        <v>2012</v>
      </c>
      <c r="E373" s="2">
        <v>10</v>
      </c>
      <c r="F373" s="62">
        <v>2013</v>
      </c>
      <c r="G373" s="62">
        <v>2013</v>
      </c>
      <c r="H373" s="63">
        <v>0</v>
      </c>
      <c r="I373" s="63">
        <v>0</v>
      </c>
      <c r="J373" s="63">
        <v>0</v>
      </c>
      <c r="K373" s="63">
        <v>0</v>
      </c>
      <c r="L373" s="63">
        <v>0</v>
      </c>
      <c r="M373" s="63">
        <v>0</v>
      </c>
      <c r="N373" s="63">
        <v>0</v>
      </c>
      <c r="O373" s="63">
        <v>0</v>
      </c>
      <c r="P373" s="63">
        <v>0</v>
      </c>
      <c r="Q373" s="63">
        <v>0</v>
      </c>
      <c r="R373" s="63">
        <v>0</v>
      </c>
      <c r="S373" s="63">
        <v>0</v>
      </c>
      <c r="T373" s="63">
        <v>0</v>
      </c>
      <c r="U373" s="63">
        <v>0</v>
      </c>
      <c r="V373" s="63">
        <v>0</v>
      </c>
      <c r="W373" s="63">
        <v>0</v>
      </c>
      <c r="X373" s="63">
        <v>0</v>
      </c>
      <c r="Y373" s="63">
        <v>0</v>
      </c>
      <c r="Z373" s="63">
        <v>0</v>
      </c>
      <c r="AA373" s="63">
        <v>0</v>
      </c>
      <c r="AB373" s="63">
        <v>0</v>
      </c>
      <c r="AC373" s="63">
        <v>0</v>
      </c>
      <c r="AD373" s="63">
        <v>0</v>
      </c>
      <c r="AE373" s="63">
        <v>0</v>
      </c>
      <c r="AF373" s="63">
        <v>0</v>
      </c>
      <c r="AG373" s="63">
        <v>0</v>
      </c>
      <c r="AH373" s="43">
        <v>0</v>
      </c>
    </row>
    <row r="374" spans="1:34">
      <c r="A374" s="52">
        <v>0</v>
      </c>
      <c r="D374" s="2">
        <v>2012</v>
      </c>
      <c r="E374" s="2">
        <v>11</v>
      </c>
      <c r="F374" s="62">
        <v>2013</v>
      </c>
      <c r="G374" s="62">
        <v>2013</v>
      </c>
      <c r="H374" s="63">
        <v>0</v>
      </c>
      <c r="I374" s="63">
        <v>0</v>
      </c>
      <c r="J374" s="63">
        <v>0</v>
      </c>
      <c r="K374" s="63">
        <v>0</v>
      </c>
      <c r="L374" s="63">
        <v>0</v>
      </c>
      <c r="M374" s="63">
        <v>0</v>
      </c>
      <c r="N374" s="63">
        <v>0</v>
      </c>
      <c r="O374" s="63">
        <v>0</v>
      </c>
      <c r="P374" s="63">
        <v>0</v>
      </c>
      <c r="Q374" s="63">
        <v>0</v>
      </c>
      <c r="R374" s="63">
        <v>0</v>
      </c>
      <c r="S374" s="63">
        <v>0</v>
      </c>
      <c r="T374" s="63">
        <v>0</v>
      </c>
      <c r="U374" s="63">
        <v>0</v>
      </c>
      <c r="V374" s="63">
        <v>0</v>
      </c>
      <c r="W374" s="63">
        <v>0</v>
      </c>
      <c r="X374" s="63">
        <v>0</v>
      </c>
      <c r="Y374" s="63">
        <v>0</v>
      </c>
      <c r="Z374" s="63">
        <v>0</v>
      </c>
      <c r="AA374" s="63">
        <v>0</v>
      </c>
      <c r="AB374" s="63">
        <v>0</v>
      </c>
      <c r="AC374" s="63">
        <v>0</v>
      </c>
      <c r="AD374" s="63">
        <v>0</v>
      </c>
      <c r="AE374" s="63">
        <v>0</v>
      </c>
      <c r="AF374" s="63">
        <v>0</v>
      </c>
      <c r="AG374" s="63">
        <v>0</v>
      </c>
      <c r="AH374" s="43">
        <v>0</v>
      </c>
    </row>
    <row r="375" spans="1:34">
      <c r="A375" s="52">
        <v>0</v>
      </c>
      <c r="D375" s="2">
        <v>2012</v>
      </c>
      <c r="E375" s="2">
        <v>12</v>
      </c>
      <c r="F375" s="62">
        <v>2013</v>
      </c>
      <c r="G375" s="62">
        <v>2013</v>
      </c>
      <c r="H375" s="63">
        <v>0</v>
      </c>
      <c r="I375" s="63">
        <v>0</v>
      </c>
      <c r="J375" s="63">
        <v>0</v>
      </c>
      <c r="K375" s="63">
        <v>0</v>
      </c>
      <c r="L375" s="63">
        <v>0</v>
      </c>
      <c r="M375" s="63">
        <v>0</v>
      </c>
      <c r="N375" s="63">
        <v>0</v>
      </c>
      <c r="O375" s="63">
        <v>0</v>
      </c>
      <c r="P375" s="63">
        <v>0</v>
      </c>
      <c r="Q375" s="63">
        <v>0</v>
      </c>
      <c r="R375" s="63">
        <v>0</v>
      </c>
      <c r="S375" s="63">
        <v>0</v>
      </c>
      <c r="T375" s="63">
        <v>0</v>
      </c>
      <c r="U375" s="63">
        <v>0</v>
      </c>
      <c r="V375" s="63">
        <v>0</v>
      </c>
      <c r="W375" s="63">
        <v>0</v>
      </c>
      <c r="X375" s="63">
        <v>0</v>
      </c>
      <c r="Y375" s="63">
        <v>0</v>
      </c>
      <c r="Z375" s="63">
        <v>0</v>
      </c>
      <c r="AA375" s="63">
        <v>0</v>
      </c>
      <c r="AB375" s="63">
        <v>0</v>
      </c>
      <c r="AC375" s="63">
        <v>0</v>
      </c>
      <c r="AD375" s="63">
        <v>0</v>
      </c>
      <c r="AE375" s="63">
        <v>0</v>
      </c>
      <c r="AF375" s="63">
        <v>0</v>
      </c>
      <c r="AG375" s="63">
        <v>0</v>
      </c>
      <c r="AH375" s="43">
        <v>0</v>
      </c>
    </row>
    <row r="376" spans="1:34">
      <c r="A376" s="52">
        <v>0</v>
      </c>
      <c r="D376" s="2">
        <v>2013</v>
      </c>
      <c r="E376" s="2">
        <v>1</v>
      </c>
      <c r="F376" s="62">
        <v>2013</v>
      </c>
      <c r="G376" s="62">
        <v>2013</v>
      </c>
      <c r="H376" s="63">
        <v>0</v>
      </c>
      <c r="I376" s="63">
        <v>0</v>
      </c>
      <c r="J376" s="63">
        <v>0</v>
      </c>
      <c r="K376" s="63">
        <v>0</v>
      </c>
      <c r="L376" s="63">
        <v>0</v>
      </c>
      <c r="M376" s="63">
        <v>0</v>
      </c>
      <c r="N376" s="63">
        <v>0</v>
      </c>
      <c r="O376" s="63">
        <v>0</v>
      </c>
      <c r="P376" s="63">
        <v>0</v>
      </c>
      <c r="Q376" s="63">
        <v>0</v>
      </c>
      <c r="R376" s="63">
        <v>0</v>
      </c>
      <c r="S376" s="63">
        <v>0</v>
      </c>
      <c r="T376" s="63">
        <v>0</v>
      </c>
      <c r="U376" s="63">
        <v>0</v>
      </c>
      <c r="V376" s="63">
        <v>0</v>
      </c>
      <c r="W376" s="63">
        <v>0</v>
      </c>
      <c r="X376" s="63">
        <v>0</v>
      </c>
      <c r="Y376" s="63">
        <v>0</v>
      </c>
      <c r="Z376" s="63">
        <v>0</v>
      </c>
      <c r="AA376" s="63">
        <v>0</v>
      </c>
      <c r="AB376" s="63">
        <v>0</v>
      </c>
      <c r="AC376" s="63">
        <v>0</v>
      </c>
      <c r="AD376" s="63">
        <v>0</v>
      </c>
      <c r="AE376" s="63">
        <v>0</v>
      </c>
      <c r="AF376" s="63">
        <v>0</v>
      </c>
      <c r="AG376" s="63">
        <v>0</v>
      </c>
      <c r="AH376" s="43">
        <v>0</v>
      </c>
    </row>
    <row r="377" spans="1:34">
      <c r="A377" s="52">
        <v>0</v>
      </c>
      <c r="D377" s="2">
        <v>2013</v>
      </c>
      <c r="E377" s="2">
        <v>2</v>
      </c>
      <c r="F377" s="62">
        <v>2013</v>
      </c>
      <c r="G377" s="62">
        <v>2013</v>
      </c>
      <c r="H377" s="63">
        <v>0</v>
      </c>
      <c r="I377" s="63">
        <v>0</v>
      </c>
      <c r="J377" s="63">
        <v>0</v>
      </c>
      <c r="K377" s="63">
        <v>0</v>
      </c>
      <c r="L377" s="63">
        <v>0</v>
      </c>
      <c r="M377" s="63">
        <v>0</v>
      </c>
      <c r="N377" s="63">
        <v>0</v>
      </c>
      <c r="O377" s="63">
        <v>0</v>
      </c>
      <c r="P377" s="63">
        <v>0</v>
      </c>
      <c r="Q377" s="63">
        <v>0</v>
      </c>
      <c r="R377" s="63">
        <v>0</v>
      </c>
      <c r="S377" s="63">
        <v>0</v>
      </c>
      <c r="T377" s="63">
        <v>0</v>
      </c>
      <c r="U377" s="63">
        <v>0</v>
      </c>
      <c r="V377" s="63">
        <v>0</v>
      </c>
      <c r="W377" s="63">
        <v>0</v>
      </c>
      <c r="X377" s="63">
        <v>0</v>
      </c>
      <c r="Y377" s="63">
        <v>0</v>
      </c>
      <c r="Z377" s="63">
        <v>0</v>
      </c>
      <c r="AA377" s="63">
        <v>0</v>
      </c>
      <c r="AB377" s="63">
        <v>0</v>
      </c>
      <c r="AC377" s="63">
        <v>0</v>
      </c>
      <c r="AD377" s="63">
        <v>0</v>
      </c>
      <c r="AE377" s="63">
        <v>0</v>
      </c>
      <c r="AF377" s="63">
        <v>0</v>
      </c>
      <c r="AG377" s="63">
        <v>0</v>
      </c>
      <c r="AH377" s="43">
        <v>0</v>
      </c>
    </row>
    <row r="378" spans="1:34">
      <c r="A378" s="52">
        <v>0</v>
      </c>
      <c r="D378" s="2">
        <v>2013</v>
      </c>
      <c r="E378" s="2">
        <v>3</v>
      </c>
      <c r="F378" s="62">
        <v>2013</v>
      </c>
      <c r="G378" s="62">
        <v>2013</v>
      </c>
      <c r="H378" s="63">
        <v>0</v>
      </c>
      <c r="I378" s="63">
        <v>0</v>
      </c>
      <c r="J378" s="63">
        <v>0</v>
      </c>
      <c r="K378" s="63">
        <v>0</v>
      </c>
      <c r="L378" s="63">
        <v>0</v>
      </c>
      <c r="M378" s="63">
        <v>0</v>
      </c>
      <c r="N378" s="63">
        <v>0</v>
      </c>
      <c r="O378" s="63">
        <v>0</v>
      </c>
      <c r="P378" s="63">
        <v>0</v>
      </c>
      <c r="Q378" s="63">
        <v>0</v>
      </c>
      <c r="R378" s="63">
        <v>0</v>
      </c>
      <c r="S378" s="63">
        <v>0</v>
      </c>
      <c r="T378" s="63">
        <v>0</v>
      </c>
      <c r="U378" s="63">
        <v>0</v>
      </c>
      <c r="V378" s="63">
        <v>0</v>
      </c>
      <c r="W378" s="63">
        <v>0</v>
      </c>
      <c r="X378" s="63">
        <v>0</v>
      </c>
      <c r="Y378" s="63">
        <v>0</v>
      </c>
      <c r="Z378" s="63">
        <v>0</v>
      </c>
      <c r="AA378" s="63">
        <v>0</v>
      </c>
      <c r="AB378" s="63">
        <v>0</v>
      </c>
      <c r="AC378" s="63">
        <v>0</v>
      </c>
      <c r="AD378" s="63">
        <v>0</v>
      </c>
      <c r="AE378" s="63">
        <v>0</v>
      </c>
      <c r="AF378" s="63">
        <v>0</v>
      </c>
      <c r="AG378" s="63">
        <v>0</v>
      </c>
      <c r="AH378" s="43">
        <v>0</v>
      </c>
    </row>
    <row r="379" spans="1:34">
      <c r="A379" s="52">
        <v>0</v>
      </c>
      <c r="D379" s="2">
        <v>2013</v>
      </c>
      <c r="E379" s="2">
        <v>4</v>
      </c>
      <c r="F379" s="62">
        <v>2013</v>
      </c>
      <c r="G379" s="62">
        <v>2013</v>
      </c>
      <c r="H379" s="63">
        <v>0</v>
      </c>
      <c r="I379" s="63">
        <v>0</v>
      </c>
      <c r="J379" s="63">
        <v>0</v>
      </c>
      <c r="K379" s="63">
        <v>0</v>
      </c>
      <c r="L379" s="63">
        <v>0</v>
      </c>
      <c r="M379" s="63">
        <v>0</v>
      </c>
      <c r="N379" s="63">
        <v>0</v>
      </c>
      <c r="O379" s="63">
        <v>0</v>
      </c>
      <c r="P379" s="63">
        <v>0</v>
      </c>
      <c r="Q379" s="63">
        <v>0</v>
      </c>
      <c r="R379" s="63">
        <v>0</v>
      </c>
      <c r="S379" s="63">
        <v>0</v>
      </c>
      <c r="T379" s="63">
        <v>0</v>
      </c>
      <c r="U379" s="63">
        <v>0</v>
      </c>
      <c r="V379" s="63">
        <v>0</v>
      </c>
      <c r="W379" s="63">
        <v>0</v>
      </c>
      <c r="X379" s="63">
        <v>0</v>
      </c>
      <c r="Y379" s="63">
        <v>0</v>
      </c>
      <c r="Z379" s="63">
        <v>0</v>
      </c>
      <c r="AA379" s="63">
        <v>0</v>
      </c>
      <c r="AB379" s="63">
        <v>0</v>
      </c>
      <c r="AC379" s="63">
        <v>0</v>
      </c>
      <c r="AD379" s="63">
        <v>0</v>
      </c>
      <c r="AE379" s="63">
        <v>0</v>
      </c>
      <c r="AF379" s="63">
        <v>0</v>
      </c>
      <c r="AG379" s="63">
        <v>0</v>
      </c>
      <c r="AH379" s="43">
        <v>0</v>
      </c>
    </row>
    <row r="380" spans="1:34">
      <c r="A380" s="52">
        <v>0</v>
      </c>
      <c r="D380" s="2">
        <v>2013</v>
      </c>
      <c r="E380" s="2">
        <v>5</v>
      </c>
      <c r="F380" s="62">
        <v>2014</v>
      </c>
      <c r="G380" s="62">
        <v>2014</v>
      </c>
      <c r="H380" s="63">
        <v>0</v>
      </c>
      <c r="I380" s="63">
        <v>0</v>
      </c>
      <c r="J380" s="63">
        <v>0</v>
      </c>
      <c r="K380" s="63">
        <v>0</v>
      </c>
      <c r="L380" s="63">
        <v>0</v>
      </c>
      <c r="M380" s="63">
        <v>0</v>
      </c>
      <c r="N380" s="63">
        <v>0</v>
      </c>
      <c r="O380" s="63">
        <v>0</v>
      </c>
      <c r="P380" s="63">
        <v>0</v>
      </c>
      <c r="Q380" s="63">
        <v>0</v>
      </c>
      <c r="R380" s="63">
        <v>0</v>
      </c>
      <c r="S380" s="63">
        <v>0</v>
      </c>
      <c r="T380" s="63">
        <v>0</v>
      </c>
      <c r="U380" s="63">
        <v>0</v>
      </c>
      <c r="V380" s="63">
        <v>0</v>
      </c>
      <c r="W380" s="63">
        <v>0</v>
      </c>
      <c r="X380" s="63">
        <v>0</v>
      </c>
      <c r="Y380" s="63">
        <v>0</v>
      </c>
      <c r="Z380" s="63">
        <v>0</v>
      </c>
      <c r="AA380" s="63">
        <v>0</v>
      </c>
      <c r="AB380" s="63">
        <v>0</v>
      </c>
      <c r="AC380" s="63">
        <v>0</v>
      </c>
      <c r="AD380" s="63">
        <v>0</v>
      </c>
      <c r="AE380" s="63">
        <v>0</v>
      </c>
      <c r="AF380" s="63">
        <v>0</v>
      </c>
      <c r="AG380" s="63">
        <v>0</v>
      </c>
      <c r="AH380" s="43">
        <v>0</v>
      </c>
    </row>
    <row r="381" spans="1:34">
      <c r="A381" s="52">
        <v>0</v>
      </c>
      <c r="D381" s="2">
        <v>2013</v>
      </c>
      <c r="E381" s="2">
        <v>6</v>
      </c>
      <c r="F381" s="62">
        <v>2014</v>
      </c>
      <c r="G381" s="62">
        <v>2014</v>
      </c>
      <c r="H381" s="63">
        <v>0</v>
      </c>
      <c r="I381" s="63">
        <v>0</v>
      </c>
      <c r="J381" s="63">
        <v>0</v>
      </c>
      <c r="K381" s="63">
        <v>0</v>
      </c>
      <c r="L381" s="63">
        <v>0</v>
      </c>
      <c r="M381" s="63">
        <v>0</v>
      </c>
      <c r="N381" s="63">
        <v>0</v>
      </c>
      <c r="O381" s="63">
        <v>0</v>
      </c>
      <c r="P381" s="63">
        <v>0</v>
      </c>
      <c r="Q381" s="63">
        <v>0</v>
      </c>
      <c r="R381" s="63">
        <v>0</v>
      </c>
      <c r="S381" s="63">
        <v>0</v>
      </c>
      <c r="T381" s="63">
        <v>0</v>
      </c>
      <c r="U381" s="63">
        <v>0</v>
      </c>
      <c r="V381" s="63">
        <v>0</v>
      </c>
      <c r="W381" s="63">
        <v>0</v>
      </c>
      <c r="X381" s="63">
        <v>0</v>
      </c>
      <c r="Y381" s="63">
        <v>0</v>
      </c>
      <c r="Z381" s="63">
        <v>0</v>
      </c>
      <c r="AA381" s="63">
        <v>0</v>
      </c>
      <c r="AB381" s="63">
        <v>0</v>
      </c>
      <c r="AC381" s="63">
        <v>0</v>
      </c>
      <c r="AD381" s="63">
        <v>0</v>
      </c>
      <c r="AE381" s="63">
        <v>0</v>
      </c>
      <c r="AF381" s="63">
        <v>0</v>
      </c>
      <c r="AG381" s="63">
        <v>0</v>
      </c>
      <c r="AH381" s="43">
        <v>0</v>
      </c>
    </row>
    <row r="382" spans="1:34">
      <c r="A382" s="52">
        <v>0</v>
      </c>
      <c r="D382" s="2">
        <v>2013</v>
      </c>
      <c r="E382" s="2">
        <v>7</v>
      </c>
      <c r="F382" s="62">
        <v>2014</v>
      </c>
      <c r="G382" s="62">
        <v>2014</v>
      </c>
      <c r="H382" s="63">
        <v>0</v>
      </c>
      <c r="I382" s="63">
        <v>0</v>
      </c>
      <c r="J382" s="63">
        <v>0</v>
      </c>
      <c r="K382" s="63">
        <v>0</v>
      </c>
      <c r="L382" s="63">
        <v>0</v>
      </c>
      <c r="M382" s="63">
        <v>0</v>
      </c>
      <c r="N382" s="63">
        <v>0</v>
      </c>
      <c r="O382" s="63">
        <v>0</v>
      </c>
      <c r="P382" s="63">
        <v>0</v>
      </c>
      <c r="Q382" s="63">
        <v>0</v>
      </c>
      <c r="R382" s="63">
        <v>0</v>
      </c>
      <c r="S382" s="63">
        <v>0</v>
      </c>
      <c r="T382" s="63">
        <v>0</v>
      </c>
      <c r="U382" s="63">
        <v>0</v>
      </c>
      <c r="V382" s="63">
        <v>0</v>
      </c>
      <c r="W382" s="63">
        <v>0</v>
      </c>
      <c r="X382" s="63">
        <v>0</v>
      </c>
      <c r="Y382" s="63">
        <v>0</v>
      </c>
      <c r="Z382" s="63">
        <v>0</v>
      </c>
      <c r="AA382" s="63">
        <v>0</v>
      </c>
      <c r="AB382" s="63">
        <v>0</v>
      </c>
      <c r="AC382" s="63">
        <v>0</v>
      </c>
      <c r="AD382" s="63">
        <v>0</v>
      </c>
      <c r="AE382" s="63">
        <v>0</v>
      </c>
      <c r="AF382" s="63">
        <v>0</v>
      </c>
      <c r="AG382" s="63">
        <v>0</v>
      </c>
      <c r="AH382" s="43">
        <v>0</v>
      </c>
    </row>
    <row r="383" spans="1:34">
      <c r="A383" s="52">
        <v>0</v>
      </c>
      <c r="D383" s="2">
        <v>2013</v>
      </c>
      <c r="E383" s="2">
        <v>8</v>
      </c>
      <c r="F383" s="62">
        <v>2014</v>
      </c>
      <c r="G383" s="62">
        <v>2014</v>
      </c>
      <c r="H383" s="63">
        <v>0</v>
      </c>
      <c r="I383" s="63">
        <v>0</v>
      </c>
      <c r="J383" s="63">
        <v>0</v>
      </c>
      <c r="K383" s="63">
        <v>0</v>
      </c>
      <c r="L383" s="63">
        <v>0</v>
      </c>
      <c r="M383" s="63">
        <v>0</v>
      </c>
      <c r="N383" s="63">
        <v>0</v>
      </c>
      <c r="O383" s="63">
        <v>0</v>
      </c>
      <c r="P383" s="63">
        <v>0</v>
      </c>
      <c r="Q383" s="63">
        <v>0</v>
      </c>
      <c r="R383" s="63">
        <v>0</v>
      </c>
      <c r="S383" s="63">
        <v>0</v>
      </c>
      <c r="T383" s="63">
        <v>0</v>
      </c>
      <c r="U383" s="63">
        <v>0</v>
      </c>
      <c r="V383" s="63">
        <v>0</v>
      </c>
      <c r="W383" s="63">
        <v>0</v>
      </c>
      <c r="X383" s="63">
        <v>0</v>
      </c>
      <c r="Y383" s="63">
        <v>0</v>
      </c>
      <c r="Z383" s="63">
        <v>0</v>
      </c>
      <c r="AA383" s="63">
        <v>0</v>
      </c>
      <c r="AB383" s="63">
        <v>0</v>
      </c>
      <c r="AC383" s="63">
        <v>0</v>
      </c>
      <c r="AD383" s="63">
        <v>0</v>
      </c>
      <c r="AE383" s="63">
        <v>0</v>
      </c>
      <c r="AF383" s="63">
        <v>0</v>
      </c>
      <c r="AG383" s="63">
        <v>0</v>
      </c>
      <c r="AH383" s="43">
        <v>0</v>
      </c>
    </row>
    <row r="384" spans="1:34">
      <c r="A384" s="52">
        <v>0</v>
      </c>
      <c r="D384" s="2">
        <v>2013</v>
      </c>
      <c r="E384" s="2">
        <v>9</v>
      </c>
      <c r="F384" s="62">
        <v>2014</v>
      </c>
      <c r="G384" s="62">
        <v>2014</v>
      </c>
      <c r="H384" s="63">
        <v>0</v>
      </c>
      <c r="I384" s="63">
        <v>0</v>
      </c>
      <c r="J384" s="63">
        <v>0</v>
      </c>
      <c r="K384" s="63">
        <v>0</v>
      </c>
      <c r="L384" s="63">
        <v>0</v>
      </c>
      <c r="M384" s="63">
        <v>0</v>
      </c>
      <c r="N384" s="63">
        <v>0</v>
      </c>
      <c r="O384" s="63">
        <v>0</v>
      </c>
      <c r="P384" s="63">
        <v>0</v>
      </c>
      <c r="Q384" s="63">
        <v>0</v>
      </c>
      <c r="R384" s="63">
        <v>0</v>
      </c>
      <c r="S384" s="63">
        <v>0</v>
      </c>
      <c r="T384" s="63">
        <v>0</v>
      </c>
      <c r="U384" s="63">
        <v>0</v>
      </c>
      <c r="V384" s="63">
        <v>0</v>
      </c>
      <c r="W384" s="63">
        <v>0</v>
      </c>
      <c r="X384" s="63">
        <v>0</v>
      </c>
      <c r="Y384" s="63">
        <v>0</v>
      </c>
      <c r="Z384" s="63">
        <v>0</v>
      </c>
      <c r="AA384" s="63">
        <v>0</v>
      </c>
      <c r="AB384" s="63">
        <v>0</v>
      </c>
      <c r="AC384" s="63">
        <v>0</v>
      </c>
      <c r="AD384" s="63">
        <v>0</v>
      </c>
      <c r="AE384" s="63">
        <v>0</v>
      </c>
      <c r="AF384" s="63">
        <v>0</v>
      </c>
      <c r="AG384" s="63">
        <v>0</v>
      </c>
      <c r="AH384" s="43">
        <v>0</v>
      </c>
    </row>
    <row r="385" spans="1:34">
      <c r="A385" s="52">
        <v>0</v>
      </c>
      <c r="D385" s="2">
        <v>2013</v>
      </c>
      <c r="E385" s="2">
        <v>10</v>
      </c>
      <c r="F385" s="62">
        <v>2014</v>
      </c>
      <c r="G385" s="62">
        <v>2014</v>
      </c>
      <c r="H385" s="63">
        <v>0</v>
      </c>
      <c r="I385" s="63">
        <v>0</v>
      </c>
      <c r="J385" s="63">
        <v>0</v>
      </c>
      <c r="K385" s="63">
        <v>0</v>
      </c>
      <c r="L385" s="63">
        <v>0</v>
      </c>
      <c r="M385" s="63">
        <v>0</v>
      </c>
      <c r="N385" s="63">
        <v>0</v>
      </c>
      <c r="O385" s="63">
        <v>0</v>
      </c>
      <c r="P385" s="63">
        <v>0</v>
      </c>
      <c r="Q385" s="63">
        <v>0</v>
      </c>
      <c r="R385" s="63">
        <v>0</v>
      </c>
      <c r="S385" s="63">
        <v>0</v>
      </c>
      <c r="T385" s="63">
        <v>0</v>
      </c>
      <c r="U385" s="63">
        <v>0</v>
      </c>
      <c r="V385" s="63">
        <v>0</v>
      </c>
      <c r="W385" s="63">
        <v>0</v>
      </c>
      <c r="X385" s="63">
        <v>0</v>
      </c>
      <c r="Y385" s="63">
        <v>0</v>
      </c>
      <c r="Z385" s="63">
        <v>0</v>
      </c>
      <c r="AA385" s="63">
        <v>0</v>
      </c>
      <c r="AB385" s="63">
        <v>0</v>
      </c>
      <c r="AC385" s="63">
        <v>0</v>
      </c>
      <c r="AD385" s="63">
        <v>0</v>
      </c>
      <c r="AE385" s="63">
        <v>0</v>
      </c>
      <c r="AF385" s="63">
        <v>0</v>
      </c>
      <c r="AG385" s="63">
        <v>0</v>
      </c>
      <c r="AH385" s="43">
        <v>0</v>
      </c>
    </row>
    <row r="386" spans="1:34">
      <c r="A386" s="52">
        <v>0</v>
      </c>
      <c r="D386" s="2">
        <v>2013</v>
      </c>
      <c r="E386" s="2">
        <v>11</v>
      </c>
      <c r="F386" s="62">
        <v>2014</v>
      </c>
      <c r="G386" s="62">
        <v>2014</v>
      </c>
      <c r="H386" s="63">
        <v>0</v>
      </c>
      <c r="I386" s="63">
        <v>0</v>
      </c>
      <c r="J386" s="63">
        <v>0</v>
      </c>
      <c r="K386" s="63">
        <v>0</v>
      </c>
      <c r="L386" s="63">
        <v>0</v>
      </c>
      <c r="M386" s="63">
        <v>0</v>
      </c>
      <c r="N386" s="63">
        <v>0</v>
      </c>
      <c r="O386" s="63">
        <v>0</v>
      </c>
      <c r="P386" s="63">
        <v>0</v>
      </c>
      <c r="Q386" s="63">
        <v>0</v>
      </c>
      <c r="R386" s="63">
        <v>0</v>
      </c>
      <c r="S386" s="63">
        <v>0</v>
      </c>
      <c r="T386" s="63">
        <v>0</v>
      </c>
      <c r="U386" s="63">
        <v>0</v>
      </c>
      <c r="V386" s="63">
        <v>0</v>
      </c>
      <c r="W386" s="63">
        <v>0</v>
      </c>
      <c r="X386" s="63">
        <v>0</v>
      </c>
      <c r="Y386" s="63">
        <v>0</v>
      </c>
      <c r="Z386" s="63">
        <v>0</v>
      </c>
      <c r="AA386" s="63">
        <v>0</v>
      </c>
      <c r="AB386" s="63">
        <v>0</v>
      </c>
      <c r="AC386" s="63">
        <v>0</v>
      </c>
      <c r="AD386" s="63">
        <v>0</v>
      </c>
      <c r="AE386" s="63">
        <v>0</v>
      </c>
      <c r="AF386" s="63">
        <v>0</v>
      </c>
      <c r="AG386" s="63">
        <v>0</v>
      </c>
      <c r="AH386" s="43">
        <v>0</v>
      </c>
    </row>
    <row r="387" spans="1:34">
      <c r="A387" s="52">
        <v>0</v>
      </c>
      <c r="D387" s="2">
        <v>2013</v>
      </c>
      <c r="E387" s="2">
        <v>12</v>
      </c>
      <c r="F387" s="62">
        <v>2014</v>
      </c>
      <c r="G387" s="62">
        <v>2014</v>
      </c>
      <c r="H387" s="63">
        <v>0</v>
      </c>
      <c r="I387" s="63">
        <v>0</v>
      </c>
      <c r="J387" s="63">
        <v>0</v>
      </c>
      <c r="K387" s="63">
        <v>0</v>
      </c>
      <c r="L387" s="63">
        <v>0</v>
      </c>
      <c r="M387" s="63">
        <v>0</v>
      </c>
      <c r="N387" s="63">
        <v>0</v>
      </c>
      <c r="O387" s="63">
        <v>0</v>
      </c>
      <c r="P387" s="63">
        <v>0</v>
      </c>
      <c r="Q387" s="63">
        <v>0</v>
      </c>
      <c r="R387" s="63">
        <v>0</v>
      </c>
      <c r="S387" s="63">
        <v>0</v>
      </c>
      <c r="T387" s="63">
        <v>0</v>
      </c>
      <c r="U387" s="63">
        <v>0</v>
      </c>
      <c r="V387" s="63">
        <v>0</v>
      </c>
      <c r="W387" s="63">
        <v>0</v>
      </c>
      <c r="X387" s="63">
        <v>0</v>
      </c>
      <c r="Y387" s="63">
        <v>0</v>
      </c>
      <c r="Z387" s="63">
        <v>0</v>
      </c>
      <c r="AA387" s="63">
        <v>0</v>
      </c>
      <c r="AB387" s="63">
        <v>0</v>
      </c>
      <c r="AC387" s="63">
        <v>0</v>
      </c>
      <c r="AD387" s="63">
        <v>0</v>
      </c>
      <c r="AE387" s="63">
        <v>0</v>
      </c>
      <c r="AF387" s="63">
        <v>0</v>
      </c>
      <c r="AG387" s="63">
        <v>0</v>
      </c>
      <c r="AH387" s="43">
        <v>0</v>
      </c>
    </row>
    <row r="388" spans="1:34">
      <c r="A388" s="52">
        <v>0</v>
      </c>
      <c r="D388" s="2">
        <v>2014</v>
      </c>
      <c r="E388" s="2">
        <v>1</v>
      </c>
      <c r="F388" s="62">
        <v>2014</v>
      </c>
      <c r="G388" s="62">
        <v>2014</v>
      </c>
      <c r="H388" s="63">
        <v>0</v>
      </c>
      <c r="I388" s="63">
        <v>0</v>
      </c>
      <c r="J388" s="63">
        <v>0</v>
      </c>
      <c r="K388" s="63">
        <v>0</v>
      </c>
      <c r="L388" s="63">
        <v>0</v>
      </c>
      <c r="M388" s="63">
        <v>0</v>
      </c>
      <c r="N388" s="63">
        <v>0</v>
      </c>
      <c r="O388" s="63">
        <v>0</v>
      </c>
      <c r="P388" s="63">
        <v>0</v>
      </c>
      <c r="Q388" s="63">
        <v>0</v>
      </c>
      <c r="R388" s="63">
        <v>0</v>
      </c>
      <c r="S388" s="63">
        <v>0</v>
      </c>
      <c r="T388" s="63">
        <v>0</v>
      </c>
      <c r="U388" s="63">
        <v>0</v>
      </c>
      <c r="V388" s="63">
        <v>0</v>
      </c>
      <c r="W388" s="63">
        <v>0</v>
      </c>
      <c r="X388" s="63">
        <v>0</v>
      </c>
      <c r="Y388" s="63">
        <v>0</v>
      </c>
      <c r="Z388" s="63">
        <v>0</v>
      </c>
      <c r="AA388" s="63">
        <v>0</v>
      </c>
      <c r="AB388" s="63">
        <v>0</v>
      </c>
      <c r="AC388" s="63">
        <v>0</v>
      </c>
      <c r="AD388" s="63">
        <v>0</v>
      </c>
      <c r="AE388" s="63">
        <v>0</v>
      </c>
      <c r="AF388" s="63">
        <v>0</v>
      </c>
      <c r="AG388" s="63">
        <v>0</v>
      </c>
      <c r="AH388" s="43">
        <v>0</v>
      </c>
    </row>
    <row r="389" spans="1:34">
      <c r="A389" s="52">
        <v>0</v>
      </c>
      <c r="D389" s="2">
        <v>2014</v>
      </c>
      <c r="E389" s="2">
        <v>2</v>
      </c>
      <c r="F389" s="62">
        <v>2014</v>
      </c>
      <c r="G389" s="62">
        <v>2014</v>
      </c>
      <c r="H389" s="63">
        <v>0</v>
      </c>
      <c r="I389" s="63">
        <v>0</v>
      </c>
      <c r="J389" s="63">
        <v>0</v>
      </c>
      <c r="K389" s="63">
        <v>0</v>
      </c>
      <c r="L389" s="63">
        <v>0</v>
      </c>
      <c r="M389" s="63">
        <v>0</v>
      </c>
      <c r="N389" s="63">
        <v>0</v>
      </c>
      <c r="O389" s="63">
        <v>0</v>
      </c>
      <c r="P389" s="63">
        <v>0</v>
      </c>
      <c r="Q389" s="63">
        <v>0</v>
      </c>
      <c r="R389" s="63">
        <v>0</v>
      </c>
      <c r="S389" s="63">
        <v>0</v>
      </c>
      <c r="T389" s="63">
        <v>0</v>
      </c>
      <c r="U389" s="63">
        <v>0</v>
      </c>
      <c r="V389" s="63">
        <v>0</v>
      </c>
      <c r="W389" s="63">
        <v>0</v>
      </c>
      <c r="X389" s="63">
        <v>0</v>
      </c>
      <c r="Y389" s="63">
        <v>0</v>
      </c>
      <c r="Z389" s="63">
        <v>0</v>
      </c>
      <c r="AA389" s="63">
        <v>0</v>
      </c>
      <c r="AB389" s="63">
        <v>0</v>
      </c>
      <c r="AC389" s="63">
        <v>0</v>
      </c>
      <c r="AD389" s="63">
        <v>0</v>
      </c>
      <c r="AE389" s="63">
        <v>0</v>
      </c>
      <c r="AF389" s="63">
        <v>0</v>
      </c>
      <c r="AG389" s="63">
        <v>0</v>
      </c>
      <c r="AH389" s="43">
        <v>0</v>
      </c>
    </row>
    <row r="390" spans="1:34">
      <c r="A390" s="52">
        <v>0</v>
      </c>
      <c r="D390" s="2">
        <v>2014</v>
      </c>
      <c r="E390" s="2">
        <v>3</v>
      </c>
      <c r="F390" s="62">
        <v>2014</v>
      </c>
      <c r="G390" s="62">
        <v>2014</v>
      </c>
      <c r="H390" s="63">
        <v>0</v>
      </c>
      <c r="I390" s="63">
        <v>0</v>
      </c>
      <c r="J390" s="63">
        <v>0</v>
      </c>
      <c r="K390" s="63">
        <v>0</v>
      </c>
      <c r="L390" s="63">
        <v>0</v>
      </c>
      <c r="M390" s="63">
        <v>0</v>
      </c>
      <c r="N390" s="63">
        <v>0</v>
      </c>
      <c r="O390" s="63">
        <v>0</v>
      </c>
      <c r="P390" s="63">
        <v>0</v>
      </c>
      <c r="Q390" s="63">
        <v>0</v>
      </c>
      <c r="R390" s="63">
        <v>0</v>
      </c>
      <c r="S390" s="63">
        <v>0</v>
      </c>
      <c r="T390" s="63">
        <v>0</v>
      </c>
      <c r="U390" s="63">
        <v>0</v>
      </c>
      <c r="V390" s="63">
        <v>0</v>
      </c>
      <c r="W390" s="63">
        <v>0</v>
      </c>
      <c r="X390" s="63">
        <v>0</v>
      </c>
      <c r="Y390" s="63">
        <v>0</v>
      </c>
      <c r="Z390" s="63">
        <v>0</v>
      </c>
      <c r="AA390" s="63">
        <v>0</v>
      </c>
      <c r="AB390" s="63">
        <v>0</v>
      </c>
      <c r="AC390" s="63">
        <v>0</v>
      </c>
      <c r="AD390" s="63">
        <v>0</v>
      </c>
      <c r="AE390" s="63">
        <v>0</v>
      </c>
      <c r="AF390" s="63">
        <v>0</v>
      </c>
      <c r="AG390" s="63">
        <v>0</v>
      </c>
      <c r="AH390" s="43">
        <v>0</v>
      </c>
    </row>
    <row r="391" spans="1:34">
      <c r="A391" s="52">
        <v>0</v>
      </c>
      <c r="D391" s="2">
        <v>2014</v>
      </c>
      <c r="E391" s="2">
        <v>4</v>
      </c>
      <c r="F391" s="62">
        <v>2014</v>
      </c>
      <c r="G391" s="62">
        <v>2014</v>
      </c>
      <c r="H391" s="63">
        <v>0</v>
      </c>
      <c r="I391" s="63">
        <v>0</v>
      </c>
      <c r="J391" s="63">
        <v>0</v>
      </c>
      <c r="K391" s="63">
        <v>0</v>
      </c>
      <c r="L391" s="63">
        <v>0</v>
      </c>
      <c r="M391" s="63">
        <v>0</v>
      </c>
      <c r="N391" s="63">
        <v>0</v>
      </c>
      <c r="O391" s="63">
        <v>0</v>
      </c>
      <c r="P391" s="63">
        <v>0</v>
      </c>
      <c r="Q391" s="63">
        <v>0</v>
      </c>
      <c r="R391" s="63">
        <v>0</v>
      </c>
      <c r="S391" s="63">
        <v>0</v>
      </c>
      <c r="T391" s="63">
        <v>0</v>
      </c>
      <c r="U391" s="63">
        <v>0</v>
      </c>
      <c r="V391" s="63">
        <v>0</v>
      </c>
      <c r="W391" s="63">
        <v>0</v>
      </c>
      <c r="X391" s="63">
        <v>0</v>
      </c>
      <c r="Y391" s="63">
        <v>0</v>
      </c>
      <c r="Z391" s="63">
        <v>0</v>
      </c>
      <c r="AA391" s="63">
        <v>0</v>
      </c>
      <c r="AB391" s="63">
        <v>0</v>
      </c>
      <c r="AC391" s="63">
        <v>0</v>
      </c>
      <c r="AD391" s="63">
        <v>0</v>
      </c>
      <c r="AE391" s="63">
        <v>0</v>
      </c>
      <c r="AF391" s="63">
        <v>0</v>
      </c>
      <c r="AG391" s="63">
        <v>0</v>
      </c>
      <c r="AH391" s="43">
        <v>0</v>
      </c>
    </row>
    <row r="392" spans="1:34">
      <c r="A392" s="52">
        <v>0</v>
      </c>
      <c r="D392" s="2">
        <v>2014</v>
      </c>
      <c r="E392" s="2">
        <v>5</v>
      </c>
      <c r="F392" s="62">
        <v>2015</v>
      </c>
      <c r="G392" s="62">
        <v>2015</v>
      </c>
      <c r="H392" s="63">
        <v>0</v>
      </c>
      <c r="I392" s="63">
        <v>0</v>
      </c>
      <c r="J392" s="63">
        <v>0</v>
      </c>
      <c r="K392" s="63">
        <v>0</v>
      </c>
      <c r="L392" s="63">
        <v>0</v>
      </c>
      <c r="M392" s="63">
        <v>0</v>
      </c>
      <c r="N392" s="63">
        <v>0</v>
      </c>
      <c r="O392" s="63">
        <v>0</v>
      </c>
      <c r="P392" s="63">
        <v>0</v>
      </c>
      <c r="Q392" s="63">
        <v>0</v>
      </c>
      <c r="R392" s="63">
        <v>0</v>
      </c>
      <c r="S392" s="63">
        <v>0</v>
      </c>
      <c r="T392" s="63">
        <v>0</v>
      </c>
      <c r="U392" s="63">
        <v>0</v>
      </c>
      <c r="V392" s="63">
        <v>0</v>
      </c>
      <c r="W392" s="63">
        <v>0</v>
      </c>
      <c r="X392" s="63">
        <v>0</v>
      </c>
      <c r="Y392" s="63">
        <v>0</v>
      </c>
      <c r="Z392" s="63">
        <v>0</v>
      </c>
      <c r="AA392" s="63">
        <v>0</v>
      </c>
      <c r="AB392" s="63">
        <v>0</v>
      </c>
      <c r="AC392" s="63">
        <v>0</v>
      </c>
      <c r="AD392" s="63">
        <v>0</v>
      </c>
      <c r="AE392" s="63">
        <v>0</v>
      </c>
      <c r="AF392" s="63">
        <v>0</v>
      </c>
      <c r="AG392" s="63">
        <v>0</v>
      </c>
      <c r="AH392" s="43">
        <v>0</v>
      </c>
    </row>
    <row r="393" spans="1:34">
      <c r="A393" s="52">
        <v>0</v>
      </c>
      <c r="D393" s="2">
        <v>2014</v>
      </c>
      <c r="E393" s="2">
        <v>6</v>
      </c>
      <c r="F393" s="62">
        <v>2015</v>
      </c>
      <c r="G393" s="62">
        <v>2015</v>
      </c>
      <c r="H393" s="63">
        <v>0</v>
      </c>
      <c r="I393" s="63">
        <v>0</v>
      </c>
      <c r="J393" s="63">
        <v>0</v>
      </c>
      <c r="K393" s="63">
        <v>0</v>
      </c>
      <c r="L393" s="63">
        <v>0</v>
      </c>
      <c r="M393" s="63">
        <v>0</v>
      </c>
      <c r="N393" s="63">
        <v>0</v>
      </c>
      <c r="O393" s="63">
        <v>0</v>
      </c>
      <c r="P393" s="63">
        <v>0</v>
      </c>
      <c r="Q393" s="63">
        <v>0</v>
      </c>
      <c r="R393" s="63">
        <v>0</v>
      </c>
      <c r="S393" s="63">
        <v>0</v>
      </c>
      <c r="T393" s="63">
        <v>0</v>
      </c>
      <c r="U393" s="63">
        <v>0</v>
      </c>
      <c r="V393" s="63">
        <v>0</v>
      </c>
      <c r="W393" s="63">
        <v>0</v>
      </c>
      <c r="X393" s="63">
        <v>0</v>
      </c>
      <c r="Y393" s="63">
        <v>0</v>
      </c>
      <c r="Z393" s="63">
        <v>0</v>
      </c>
      <c r="AA393" s="63">
        <v>0</v>
      </c>
      <c r="AB393" s="63">
        <v>0</v>
      </c>
      <c r="AC393" s="63">
        <v>0</v>
      </c>
      <c r="AD393" s="63">
        <v>0</v>
      </c>
      <c r="AE393" s="63">
        <v>0</v>
      </c>
      <c r="AF393" s="63">
        <v>0</v>
      </c>
      <c r="AG393" s="63">
        <v>0</v>
      </c>
      <c r="AH393" s="43">
        <v>0</v>
      </c>
    </row>
    <row r="394" spans="1:34">
      <c r="A394" s="52">
        <v>0</v>
      </c>
      <c r="D394" s="2">
        <v>2014</v>
      </c>
      <c r="E394" s="2">
        <v>7</v>
      </c>
      <c r="F394" s="62">
        <v>2015</v>
      </c>
      <c r="G394" s="62">
        <v>2015</v>
      </c>
      <c r="H394" s="63">
        <v>0</v>
      </c>
      <c r="I394" s="63">
        <v>0</v>
      </c>
      <c r="J394" s="63">
        <v>0</v>
      </c>
      <c r="K394" s="63">
        <v>0</v>
      </c>
      <c r="L394" s="63">
        <v>0</v>
      </c>
      <c r="M394" s="63">
        <v>0</v>
      </c>
      <c r="N394" s="63">
        <v>0</v>
      </c>
      <c r="O394" s="63">
        <v>0</v>
      </c>
      <c r="P394" s="63">
        <v>0</v>
      </c>
      <c r="Q394" s="63">
        <v>0</v>
      </c>
      <c r="R394" s="63">
        <v>0</v>
      </c>
      <c r="S394" s="63">
        <v>0</v>
      </c>
      <c r="T394" s="63">
        <v>0</v>
      </c>
      <c r="U394" s="63">
        <v>0</v>
      </c>
      <c r="V394" s="63">
        <v>0</v>
      </c>
      <c r="W394" s="63">
        <v>0</v>
      </c>
      <c r="X394" s="63">
        <v>0</v>
      </c>
      <c r="Y394" s="63">
        <v>0</v>
      </c>
      <c r="Z394" s="63">
        <v>0</v>
      </c>
      <c r="AA394" s="63">
        <v>0</v>
      </c>
      <c r="AB394" s="63">
        <v>0</v>
      </c>
      <c r="AC394" s="63">
        <v>0</v>
      </c>
      <c r="AD394" s="63">
        <v>0</v>
      </c>
      <c r="AE394" s="63">
        <v>0</v>
      </c>
      <c r="AF394" s="63">
        <v>0</v>
      </c>
      <c r="AG394" s="63">
        <v>0</v>
      </c>
      <c r="AH394" s="43">
        <v>0</v>
      </c>
    </row>
    <row r="395" spans="1:34">
      <c r="A395" s="52">
        <v>0</v>
      </c>
      <c r="D395" s="2">
        <v>2014</v>
      </c>
      <c r="E395" s="2">
        <v>8</v>
      </c>
      <c r="F395" s="62">
        <v>2015</v>
      </c>
      <c r="G395" s="62">
        <v>2015</v>
      </c>
      <c r="H395" s="63">
        <v>0</v>
      </c>
      <c r="I395" s="63">
        <v>0</v>
      </c>
      <c r="J395" s="63">
        <v>0</v>
      </c>
      <c r="K395" s="63">
        <v>0</v>
      </c>
      <c r="L395" s="63">
        <v>0</v>
      </c>
      <c r="M395" s="63">
        <v>0</v>
      </c>
      <c r="N395" s="63">
        <v>0</v>
      </c>
      <c r="O395" s="63">
        <v>0</v>
      </c>
      <c r="P395" s="63">
        <v>0</v>
      </c>
      <c r="Q395" s="63">
        <v>0</v>
      </c>
      <c r="R395" s="63">
        <v>0</v>
      </c>
      <c r="S395" s="63">
        <v>0</v>
      </c>
      <c r="T395" s="63">
        <v>0</v>
      </c>
      <c r="U395" s="63">
        <v>0</v>
      </c>
      <c r="V395" s="63">
        <v>0</v>
      </c>
      <c r="W395" s="63">
        <v>0</v>
      </c>
      <c r="X395" s="63">
        <v>0</v>
      </c>
      <c r="Y395" s="63">
        <v>0</v>
      </c>
      <c r="Z395" s="63">
        <v>0</v>
      </c>
      <c r="AA395" s="63">
        <v>0</v>
      </c>
      <c r="AB395" s="63">
        <v>0</v>
      </c>
      <c r="AC395" s="63">
        <v>0</v>
      </c>
      <c r="AD395" s="63">
        <v>0</v>
      </c>
      <c r="AE395" s="63">
        <v>0</v>
      </c>
      <c r="AF395" s="63">
        <v>0</v>
      </c>
      <c r="AG395" s="63">
        <v>0</v>
      </c>
      <c r="AH395" s="43">
        <v>0</v>
      </c>
    </row>
    <row r="396" spans="1:34">
      <c r="A396" s="52">
        <v>0</v>
      </c>
      <c r="D396" s="2">
        <v>2014</v>
      </c>
      <c r="E396" s="2">
        <v>9</v>
      </c>
      <c r="F396" s="62">
        <v>2015</v>
      </c>
      <c r="G396" s="62">
        <v>2015</v>
      </c>
      <c r="H396" s="63">
        <v>0</v>
      </c>
      <c r="I396" s="63">
        <v>0</v>
      </c>
      <c r="J396" s="63">
        <v>0</v>
      </c>
      <c r="K396" s="63">
        <v>0</v>
      </c>
      <c r="L396" s="63">
        <v>0</v>
      </c>
      <c r="M396" s="63">
        <v>0</v>
      </c>
      <c r="N396" s="63">
        <v>0</v>
      </c>
      <c r="O396" s="63">
        <v>0</v>
      </c>
      <c r="P396" s="63">
        <v>0</v>
      </c>
      <c r="Q396" s="63">
        <v>0</v>
      </c>
      <c r="R396" s="63">
        <v>0</v>
      </c>
      <c r="S396" s="63">
        <v>0</v>
      </c>
      <c r="T396" s="63">
        <v>0</v>
      </c>
      <c r="U396" s="63">
        <v>0</v>
      </c>
      <c r="V396" s="63">
        <v>0</v>
      </c>
      <c r="W396" s="63">
        <v>0</v>
      </c>
      <c r="X396" s="63">
        <v>0</v>
      </c>
      <c r="Y396" s="63">
        <v>0</v>
      </c>
      <c r="Z396" s="63">
        <v>0</v>
      </c>
      <c r="AA396" s="63">
        <v>0</v>
      </c>
      <c r="AB396" s="63">
        <v>0</v>
      </c>
      <c r="AC396" s="63">
        <v>0</v>
      </c>
      <c r="AD396" s="63">
        <v>0</v>
      </c>
      <c r="AE396" s="63">
        <v>0</v>
      </c>
      <c r="AF396" s="63">
        <v>0</v>
      </c>
      <c r="AG396" s="63">
        <v>0</v>
      </c>
      <c r="AH396" s="43">
        <v>0</v>
      </c>
    </row>
    <row r="397" spans="1:34">
      <c r="A397" s="52">
        <v>0</v>
      </c>
      <c r="D397" s="2">
        <v>2014</v>
      </c>
      <c r="E397" s="2">
        <v>10</v>
      </c>
      <c r="F397" s="62">
        <v>2015</v>
      </c>
      <c r="G397" s="62">
        <v>2015</v>
      </c>
      <c r="H397" s="63">
        <v>0</v>
      </c>
      <c r="I397" s="63">
        <v>0</v>
      </c>
      <c r="J397" s="63">
        <v>0</v>
      </c>
      <c r="K397" s="63">
        <v>0</v>
      </c>
      <c r="L397" s="63">
        <v>0</v>
      </c>
      <c r="M397" s="63">
        <v>0</v>
      </c>
      <c r="N397" s="63">
        <v>0</v>
      </c>
      <c r="O397" s="63">
        <v>0</v>
      </c>
      <c r="P397" s="63">
        <v>0</v>
      </c>
      <c r="Q397" s="63">
        <v>0</v>
      </c>
      <c r="R397" s="63">
        <v>0</v>
      </c>
      <c r="S397" s="63">
        <v>0</v>
      </c>
      <c r="T397" s="63">
        <v>0</v>
      </c>
      <c r="U397" s="63">
        <v>0</v>
      </c>
      <c r="V397" s="63">
        <v>0</v>
      </c>
      <c r="W397" s="63">
        <v>0</v>
      </c>
      <c r="X397" s="63">
        <v>0</v>
      </c>
      <c r="Y397" s="63">
        <v>0</v>
      </c>
      <c r="Z397" s="63">
        <v>0</v>
      </c>
      <c r="AA397" s="63">
        <v>0</v>
      </c>
      <c r="AB397" s="63">
        <v>0</v>
      </c>
      <c r="AC397" s="63">
        <v>0</v>
      </c>
      <c r="AD397" s="63">
        <v>0</v>
      </c>
      <c r="AE397" s="63">
        <v>0</v>
      </c>
      <c r="AF397" s="63">
        <v>0</v>
      </c>
      <c r="AG397" s="63">
        <v>0</v>
      </c>
      <c r="AH397" s="43">
        <v>0</v>
      </c>
    </row>
    <row r="398" spans="1:34">
      <c r="A398" s="52">
        <v>0</v>
      </c>
      <c r="D398" s="2">
        <v>2014</v>
      </c>
      <c r="E398" s="2">
        <v>11</v>
      </c>
      <c r="F398" s="62">
        <v>2015</v>
      </c>
      <c r="G398" s="62">
        <v>2015</v>
      </c>
      <c r="H398" s="63">
        <v>0</v>
      </c>
      <c r="I398" s="63">
        <v>0</v>
      </c>
      <c r="J398" s="63">
        <v>0</v>
      </c>
      <c r="K398" s="63">
        <v>0</v>
      </c>
      <c r="L398" s="63">
        <v>0</v>
      </c>
      <c r="M398" s="63">
        <v>0</v>
      </c>
      <c r="N398" s="63">
        <v>0</v>
      </c>
      <c r="O398" s="63">
        <v>0</v>
      </c>
      <c r="P398" s="63">
        <v>0</v>
      </c>
      <c r="Q398" s="63">
        <v>0</v>
      </c>
      <c r="R398" s="63">
        <v>0</v>
      </c>
      <c r="S398" s="63">
        <v>0</v>
      </c>
      <c r="T398" s="63">
        <v>0</v>
      </c>
      <c r="U398" s="63">
        <v>0</v>
      </c>
      <c r="V398" s="63">
        <v>0</v>
      </c>
      <c r="W398" s="63">
        <v>0</v>
      </c>
      <c r="X398" s="63">
        <v>0</v>
      </c>
      <c r="Y398" s="63">
        <v>0</v>
      </c>
      <c r="Z398" s="63">
        <v>0</v>
      </c>
      <c r="AA398" s="63">
        <v>0</v>
      </c>
      <c r="AB398" s="63">
        <v>0</v>
      </c>
      <c r="AC398" s="63">
        <v>0</v>
      </c>
      <c r="AD398" s="63">
        <v>0</v>
      </c>
      <c r="AE398" s="63">
        <v>0</v>
      </c>
      <c r="AF398" s="63">
        <v>0</v>
      </c>
      <c r="AG398" s="63">
        <v>0</v>
      </c>
      <c r="AH398" s="43">
        <v>0</v>
      </c>
    </row>
    <row r="399" spans="1:34">
      <c r="A399" s="52">
        <v>0</v>
      </c>
      <c r="D399" s="2">
        <v>2014</v>
      </c>
      <c r="E399" s="2">
        <v>12</v>
      </c>
      <c r="F399" s="62">
        <v>2015</v>
      </c>
      <c r="G399" s="62">
        <v>2015</v>
      </c>
      <c r="H399" s="63">
        <v>0</v>
      </c>
      <c r="I399" s="63">
        <v>0</v>
      </c>
      <c r="J399" s="63">
        <v>0</v>
      </c>
      <c r="K399" s="63">
        <v>0</v>
      </c>
      <c r="L399" s="63">
        <v>0</v>
      </c>
      <c r="M399" s="63">
        <v>0</v>
      </c>
      <c r="N399" s="63">
        <v>0</v>
      </c>
      <c r="O399" s="63">
        <v>0</v>
      </c>
      <c r="P399" s="63">
        <v>0</v>
      </c>
      <c r="Q399" s="63">
        <v>0</v>
      </c>
      <c r="R399" s="63">
        <v>0</v>
      </c>
      <c r="S399" s="63">
        <v>0</v>
      </c>
      <c r="T399" s="63">
        <v>0</v>
      </c>
      <c r="U399" s="63">
        <v>0</v>
      </c>
      <c r="V399" s="63">
        <v>0</v>
      </c>
      <c r="W399" s="63">
        <v>0</v>
      </c>
      <c r="X399" s="63">
        <v>0</v>
      </c>
      <c r="Y399" s="63">
        <v>0</v>
      </c>
      <c r="Z399" s="63">
        <v>0</v>
      </c>
      <c r="AA399" s="63">
        <v>0</v>
      </c>
      <c r="AB399" s="63">
        <v>0</v>
      </c>
      <c r="AC399" s="63">
        <v>0</v>
      </c>
      <c r="AD399" s="63">
        <v>0</v>
      </c>
      <c r="AE399" s="63">
        <v>0</v>
      </c>
      <c r="AF399" s="63">
        <v>0</v>
      </c>
      <c r="AG399" s="63">
        <v>0</v>
      </c>
      <c r="AH399" s="43">
        <v>0</v>
      </c>
    </row>
    <row r="400" spans="1:34">
      <c r="A400" s="52">
        <v>0</v>
      </c>
      <c r="D400" s="2">
        <v>2015</v>
      </c>
      <c r="E400" s="2">
        <v>1</v>
      </c>
      <c r="F400" s="62">
        <v>2015</v>
      </c>
      <c r="G400" s="62">
        <v>2015</v>
      </c>
      <c r="H400" s="63">
        <v>0</v>
      </c>
      <c r="I400" s="63">
        <v>0</v>
      </c>
      <c r="J400" s="63">
        <v>0</v>
      </c>
      <c r="K400" s="63">
        <v>0</v>
      </c>
      <c r="L400" s="63">
        <v>0</v>
      </c>
      <c r="M400" s="63">
        <v>0</v>
      </c>
      <c r="N400" s="63">
        <v>0</v>
      </c>
      <c r="O400" s="63">
        <v>0</v>
      </c>
      <c r="P400" s="63">
        <v>0</v>
      </c>
      <c r="Q400" s="63">
        <v>0</v>
      </c>
      <c r="R400" s="63">
        <v>0</v>
      </c>
      <c r="S400" s="63">
        <v>0</v>
      </c>
      <c r="T400" s="63">
        <v>0</v>
      </c>
      <c r="U400" s="63">
        <v>0</v>
      </c>
      <c r="V400" s="63">
        <v>0</v>
      </c>
      <c r="W400" s="63">
        <v>0</v>
      </c>
      <c r="X400" s="63">
        <v>0</v>
      </c>
      <c r="Y400" s="63">
        <v>0</v>
      </c>
      <c r="Z400" s="63">
        <v>0</v>
      </c>
      <c r="AA400" s="63">
        <v>0</v>
      </c>
      <c r="AB400" s="63">
        <v>0</v>
      </c>
      <c r="AC400" s="63">
        <v>0</v>
      </c>
      <c r="AD400" s="63">
        <v>0</v>
      </c>
      <c r="AE400" s="63">
        <v>0</v>
      </c>
      <c r="AF400" s="63">
        <v>0</v>
      </c>
      <c r="AG400" s="63">
        <v>0</v>
      </c>
      <c r="AH400" s="43">
        <v>0</v>
      </c>
    </row>
    <row r="401" spans="1:34">
      <c r="A401" s="52">
        <v>0</v>
      </c>
      <c r="D401" s="2">
        <v>2015</v>
      </c>
      <c r="E401" s="2">
        <v>2</v>
      </c>
      <c r="F401" s="62">
        <v>2015</v>
      </c>
      <c r="G401" s="62">
        <v>2015</v>
      </c>
      <c r="H401" s="63">
        <v>0</v>
      </c>
      <c r="I401" s="63">
        <v>0</v>
      </c>
      <c r="J401" s="63">
        <v>0</v>
      </c>
      <c r="K401" s="63">
        <v>0</v>
      </c>
      <c r="L401" s="63">
        <v>0</v>
      </c>
      <c r="M401" s="63">
        <v>0</v>
      </c>
      <c r="N401" s="63">
        <v>0</v>
      </c>
      <c r="O401" s="63">
        <v>0</v>
      </c>
      <c r="P401" s="63">
        <v>0</v>
      </c>
      <c r="Q401" s="63">
        <v>0</v>
      </c>
      <c r="R401" s="63">
        <v>0</v>
      </c>
      <c r="S401" s="63">
        <v>0</v>
      </c>
      <c r="T401" s="63">
        <v>0</v>
      </c>
      <c r="U401" s="63">
        <v>0</v>
      </c>
      <c r="V401" s="63">
        <v>0</v>
      </c>
      <c r="W401" s="63">
        <v>0</v>
      </c>
      <c r="X401" s="63">
        <v>0</v>
      </c>
      <c r="Y401" s="63">
        <v>0</v>
      </c>
      <c r="Z401" s="63">
        <v>0</v>
      </c>
      <c r="AA401" s="63">
        <v>0</v>
      </c>
      <c r="AB401" s="63">
        <v>0</v>
      </c>
      <c r="AC401" s="63">
        <v>0</v>
      </c>
      <c r="AD401" s="63">
        <v>0</v>
      </c>
      <c r="AE401" s="63">
        <v>0</v>
      </c>
      <c r="AF401" s="63">
        <v>0</v>
      </c>
      <c r="AG401" s="63">
        <v>0</v>
      </c>
      <c r="AH401" s="43">
        <v>0</v>
      </c>
    </row>
    <row r="402" spans="1:34">
      <c r="A402" s="52">
        <v>0</v>
      </c>
      <c r="D402" s="2">
        <v>2015</v>
      </c>
      <c r="E402" s="2">
        <v>3</v>
      </c>
      <c r="F402" s="62">
        <v>2015</v>
      </c>
      <c r="G402" s="62">
        <v>2015</v>
      </c>
      <c r="H402" s="63">
        <v>0</v>
      </c>
      <c r="I402" s="63">
        <v>0</v>
      </c>
      <c r="J402" s="63">
        <v>0</v>
      </c>
      <c r="K402" s="63">
        <v>0</v>
      </c>
      <c r="L402" s="63">
        <v>0</v>
      </c>
      <c r="M402" s="63">
        <v>0</v>
      </c>
      <c r="N402" s="63">
        <v>0</v>
      </c>
      <c r="O402" s="63">
        <v>0</v>
      </c>
      <c r="P402" s="63">
        <v>0</v>
      </c>
      <c r="Q402" s="63">
        <v>0</v>
      </c>
      <c r="R402" s="63">
        <v>0</v>
      </c>
      <c r="S402" s="63">
        <v>0</v>
      </c>
      <c r="T402" s="63">
        <v>0</v>
      </c>
      <c r="U402" s="63">
        <v>0</v>
      </c>
      <c r="V402" s="63">
        <v>0</v>
      </c>
      <c r="W402" s="63">
        <v>0</v>
      </c>
      <c r="X402" s="63">
        <v>0</v>
      </c>
      <c r="Y402" s="63">
        <v>0</v>
      </c>
      <c r="Z402" s="63">
        <v>0</v>
      </c>
      <c r="AA402" s="63">
        <v>0</v>
      </c>
      <c r="AB402" s="63">
        <v>0</v>
      </c>
      <c r="AC402" s="63">
        <v>0</v>
      </c>
      <c r="AD402" s="63">
        <v>0</v>
      </c>
      <c r="AE402" s="63">
        <v>0</v>
      </c>
      <c r="AF402" s="63">
        <v>0</v>
      </c>
      <c r="AG402" s="63">
        <v>0</v>
      </c>
      <c r="AH402" s="43">
        <v>0</v>
      </c>
    </row>
    <row r="403" spans="1:34">
      <c r="A403" s="52">
        <v>0</v>
      </c>
      <c r="D403" s="2">
        <v>2015</v>
      </c>
      <c r="E403" s="2">
        <v>4</v>
      </c>
      <c r="F403" s="62">
        <v>2015</v>
      </c>
      <c r="G403" s="62">
        <v>2015</v>
      </c>
      <c r="H403" s="63">
        <v>0</v>
      </c>
      <c r="I403" s="63">
        <v>0</v>
      </c>
      <c r="J403" s="63">
        <v>0</v>
      </c>
      <c r="K403" s="63">
        <v>0</v>
      </c>
      <c r="L403" s="63">
        <v>0</v>
      </c>
      <c r="M403" s="63">
        <v>0</v>
      </c>
      <c r="N403" s="63">
        <v>0</v>
      </c>
      <c r="O403" s="63">
        <v>0</v>
      </c>
      <c r="P403" s="63">
        <v>0</v>
      </c>
      <c r="Q403" s="63">
        <v>0</v>
      </c>
      <c r="R403" s="63">
        <v>0</v>
      </c>
      <c r="S403" s="63">
        <v>0</v>
      </c>
      <c r="T403" s="63">
        <v>0</v>
      </c>
      <c r="U403" s="63">
        <v>0</v>
      </c>
      <c r="V403" s="63">
        <v>0</v>
      </c>
      <c r="W403" s="63">
        <v>0</v>
      </c>
      <c r="X403" s="63">
        <v>0</v>
      </c>
      <c r="Y403" s="63">
        <v>0</v>
      </c>
      <c r="Z403" s="63">
        <v>0</v>
      </c>
      <c r="AA403" s="63">
        <v>0</v>
      </c>
      <c r="AB403" s="63">
        <v>0</v>
      </c>
      <c r="AC403" s="63">
        <v>0</v>
      </c>
      <c r="AD403" s="63">
        <v>0</v>
      </c>
      <c r="AE403" s="63">
        <v>0</v>
      </c>
      <c r="AF403" s="63">
        <v>0</v>
      </c>
      <c r="AG403" s="63">
        <v>0</v>
      </c>
      <c r="AH403" s="43">
        <v>0</v>
      </c>
    </row>
    <row r="404" spans="1:34">
      <c r="A404" s="52">
        <v>0</v>
      </c>
      <c r="D404" s="2">
        <v>2015</v>
      </c>
      <c r="E404" s="2">
        <v>5</v>
      </c>
      <c r="F404" s="62">
        <v>2016</v>
      </c>
      <c r="G404" s="62">
        <v>2016</v>
      </c>
      <c r="H404" s="63">
        <v>0</v>
      </c>
      <c r="I404" s="63">
        <v>0</v>
      </c>
      <c r="J404" s="63">
        <v>0</v>
      </c>
      <c r="K404" s="63">
        <v>0</v>
      </c>
      <c r="L404" s="63">
        <v>0</v>
      </c>
      <c r="M404" s="63">
        <v>0</v>
      </c>
      <c r="N404" s="63">
        <v>0</v>
      </c>
      <c r="O404" s="63">
        <v>0</v>
      </c>
      <c r="P404" s="63">
        <v>0</v>
      </c>
      <c r="Q404" s="63">
        <v>0</v>
      </c>
      <c r="R404" s="63">
        <v>0</v>
      </c>
      <c r="S404" s="63">
        <v>0</v>
      </c>
      <c r="T404" s="63">
        <v>0</v>
      </c>
      <c r="U404" s="63">
        <v>0</v>
      </c>
      <c r="V404" s="63">
        <v>0</v>
      </c>
      <c r="W404" s="63">
        <v>0</v>
      </c>
      <c r="X404" s="63">
        <v>0</v>
      </c>
      <c r="Y404" s="63">
        <v>0</v>
      </c>
      <c r="Z404" s="63">
        <v>0</v>
      </c>
      <c r="AA404" s="63">
        <v>0</v>
      </c>
      <c r="AB404" s="63">
        <v>0</v>
      </c>
      <c r="AC404" s="63">
        <v>0</v>
      </c>
      <c r="AD404" s="63">
        <v>0</v>
      </c>
      <c r="AE404" s="63">
        <v>0</v>
      </c>
      <c r="AF404" s="63">
        <v>0</v>
      </c>
      <c r="AG404" s="63">
        <v>0</v>
      </c>
      <c r="AH404" s="43">
        <v>0</v>
      </c>
    </row>
    <row r="405" spans="1:34">
      <c r="A405" s="52">
        <v>0</v>
      </c>
      <c r="D405" s="2">
        <v>2015</v>
      </c>
      <c r="E405" s="2">
        <v>6</v>
      </c>
      <c r="F405" s="62">
        <v>2016</v>
      </c>
      <c r="G405" s="62">
        <v>2016</v>
      </c>
      <c r="H405" s="63">
        <v>0</v>
      </c>
      <c r="I405" s="63">
        <v>0</v>
      </c>
      <c r="J405" s="63">
        <v>0</v>
      </c>
      <c r="K405" s="63">
        <v>0</v>
      </c>
      <c r="L405" s="63">
        <v>0</v>
      </c>
      <c r="M405" s="63">
        <v>0</v>
      </c>
      <c r="N405" s="63">
        <v>0</v>
      </c>
      <c r="O405" s="63">
        <v>0</v>
      </c>
      <c r="P405" s="63">
        <v>0</v>
      </c>
      <c r="Q405" s="63">
        <v>0</v>
      </c>
      <c r="R405" s="63">
        <v>0</v>
      </c>
      <c r="S405" s="63">
        <v>0</v>
      </c>
      <c r="T405" s="63">
        <v>0</v>
      </c>
      <c r="U405" s="63">
        <v>0</v>
      </c>
      <c r="V405" s="63">
        <v>0</v>
      </c>
      <c r="W405" s="63">
        <v>0</v>
      </c>
      <c r="X405" s="63">
        <v>0</v>
      </c>
      <c r="Y405" s="63">
        <v>0</v>
      </c>
      <c r="Z405" s="63">
        <v>0</v>
      </c>
      <c r="AA405" s="63">
        <v>0</v>
      </c>
      <c r="AB405" s="63">
        <v>0</v>
      </c>
      <c r="AC405" s="63">
        <v>0</v>
      </c>
      <c r="AD405" s="63">
        <v>0</v>
      </c>
      <c r="AE405" s="63">
        <v>0</v>
      </c>
      <c r="AF405" s="63">
        <v>0</v>
      </c>
      <c r="AG405" s="63">
        <v>0</v>
      </c>
      <c r="AH405" s="43">
        <v>0</v>
      </c>
    </row>
    <row r="406" spans="1:34">
      <c r="A406" s="52">
        <v>0</v>
      </c>
      <c r="D406" s="2">
        <v>2015</v>
      </c>
      <c r="E406" s="2">
        <v>7</v>
      </c>
      <c r="F406" s="62">
        <v>2016</v>
      </c>
      <c r="G406" s="62">
        <v>2016</v>
      </c>
      <c r="H406" s="63">
        <v>0</v>
      </c>
      <c r="I406" s="63">
        <v>0</v>
      </c>
      <c r="J406" s="63">
        <v>0</v>
      </c>
      <c r="K406" s="63">
        <v>0</v>
      </c>
      <c r="L406" s="63">
        <v>0</v>
      </c>
      <c r="M406" s="63">
        <v>0</v>
      </c>
      <c r="N406" s="63">
        <v>0</v>
      </c>
      <c r="O406" s="63">
        <v>0</v>
      </c>
      <c r="P406" s="63">
        <v>0</v>
      </c>
      <c r="Q406" s="63">
        <v>0</v>
      </c>
      <c r="R406" s="63">
        <v>0</v>
      </c>
      <c r="S406" s="63">
        <v>0</v>
      </c>
      <c r="T406" s="63">
        <v>0</v>
      </c>
      <c r="U406" s="63">
        <v>0</v>
      </c>
      <c r="V406" s="63">
        <v>0</v>
      </c>
      <c r="W406" s="63">
        <v>0</v>
      </c>
      <c r="X406" s="63">
        <v>0</v>
      </c>
      <c r="Y406" s="63">
        <v>0</v>
      </c>
      <c r="Z406" s="63">
        <v>0</v>
      </c>
      <c r="AA406" s="63">
        <v>0</v>
      </c>
      <c r="AB406" s="63">
        <v>0</v>
      </c>
      <c r="AC406" s="63">
        <v>0</v>
      </c>
      <c r="AD406" s="63">
        <v>0</v>
      </c>
      <c r="AE406" s="63">
        <v>0</v>
      </c>
      <c r="AF406" s="63">
        <v>0</v>
      </c>
      <c r="AG406" s="63">
        <v>0</v>
      </c>
      <c r="AH406" s="43">
        <v>0</v>
      </c>
    </row>
    <row r="407" spans="1:34">
      <c r="A407" s="52">
        <v>0</v>
      </c>
      <c r="D407" s="2">
        <v>2015</v>
      </c>
      <c r="E407" s="2">
        <v>8</v>
      </c>
      <c r="F407" s="62">
        <v>2016</v>
      </c>
      <c r="G407" s="62">
        <v>2016</v>
      </c>
      <c r="H407" s="63">
        <v>0</v>
      </c>
      <c r="I407" s="63">
        <v>0</v>
      </c>
      <c r="J407" s="63">
        <v>0</v>
      </c>
      <c r="K407" s="63">
        <v>0</v>
      </c>
      <c r="L407" s="63">
        <v>0</v>
      </c>
      <c r="M407" s="63">
        <v>0</v>
      </c>
      <c r="N407" s="63">
        <v>0</v>
      </c>
      <c r="O407" s="63">
        <v>0</v>
      </c>
      <c r="P407" s="63">
        <v>0</v>
      </c>
      <c r="Q407" s="63">
        <v>0</v>
      </c>
      <c r="R407" s="63">
        <v>0</v>
      </c>
      <c r="S407" s="63">
        <v>0</v>
      </c>
      <c r="T407" s="63">
        <v>0</v>
      </c>
      <c r="U407" s="63">
        <v>0</v>
      </c>
      <c r="V407" s="63">
        <v>0</v>
      </c>
      <c r="W407" s="63">
        <v>0</v>
      </c>
      <c r="X407" s="63">
        <v>0</v>
      </c>
      <c r="Y407" s="63">
        <v>0</v>
      </c>
      <c r="Z407" s="63">
        <v>0</v>
      </c>
      <c r="AA407" s="63">
        <v>0</v>
      </c>
      <c r="AB407" s="63">
        <v>0</v>
      </c>
      <c r="AC407" s="63">
        <v>0</v>
      </c>
      <c r="AD407" s="63">
        <v>0</v>
      </c>
      <c r="AE407" s="63">
        <v>0</v>
      </c>
      <c r="AF407" s="63">
        <v>0</v>
      </c>
      <c r="AG407" s="63">
        <v>0</v>
      </c>
      <c r="AH407" s="43">
        <v>0</v>
      </c>
    </row>
    <row r="408" spans="1:34">
      <c r="A408" s="52">
        <v>0</v>
      </c>
      <c r="D408" s="2">
        <v>2015</v>
      </c>
      <c r="E408" s="2">
        <v>9</v>
      </c>
      <c r="F408" s="62">
        <v>2016</v>
      </c>
      <c r="G408" s="62">
        <v>2016</v>
      </c>
      <c r="H408" s="63">
        <v>0</v>
      </c>
      <c r="I408" s="63">
        <v>0</v>
      </c>
      <c r="J408" s="63">
        <v>0</v>
      </c>
      <c r="K408" s="63">
        <v>0</v>
      </c>
      <c r="L408" s="63">
        <v>0</v>
      </c>
      <c r="M408" s="63">
        <v>0</v>
      </c>
      <c r="N408" s="63">
        <v>0</v>
      </c>
      <c r="O408" s="63">
        <v>0</v>
      </c>
      <c r="P408" s="63">
        <v>0</v>
      </c>
      <c r="Q408" s="63">
        <v>0</v>
      </c>
      <c r="R408" s="63">
        <v>0</v>
      </c>
      <c r="S408" s="63">
        <v>0</v>
      </c>
      <c r="T408" s="63">
        <v>0</v>
      </c>
      <c r="U408" s="63">
        <v>0</v>
      </c>
      <c r="V408" s="63">
        <v>0</v>
      </c>
      <c r="W408" s="63">
        <v>0</v>
      </c>
      <c r="X408" s="63">
        <v>0</v>
      </c>
      <c r="Y408" s="63">
        <v>0</v>
      </c>
      <c r="Z408" s="63">
        <v>0</v>
      </c>
      <c r="AA408" s="63">
        <v>0</v>
      </c>
      <c r="AB408" s="63">
        <v>0</v>
      </c>
      <c r="AC408" s="63">
        <v>0</v>
      </c>
      <c r="AD408" s="63">
        <v>0</v>
      </c>
      <c r="AE408" s="63">
        <v>0</v>
      </c>
      <c r="AF408" s="63">
        <v>0</v>
      </c>
      <c r="AG408" s="63">
        <v>0</v>
      </c>
      <c r="AH408" s="43">
        <v>0</v>
      </c>
    </row>
    <row r="409" spans="1:34">
      <c r="A409" s="52">
        <v>0</v>
      </c>
      <c r="D409" s="2">
        <v>2015</v>
      </c>
      <c r="E409" s="2">
        <v>10</v>
      </c>
      <c r="F409" s="62">
        <v>2016</v>
      </c>
      <c r="G409" s="62">
        <v>2016</v>
      </c>
      <c r="H409" s="63">
        <v>0</v>
      </c>
      <c r="I409" s="63">
        <v>0</v>
      </c>
      <c r="J409" s="63">
        <v>0</v>
      </c>
      <c r="K409" s="63">
        <v>0</v>
      </c>
      <c r="L409" s="63">
        <v>0</v>
      </c>
      <c r="M409" s="63">
        <v>0</v>
      </c>
      <c r="N409" s="63">
        <v>0</v>
      </c>
      <c r="O409" s="63">
        <v>0</v>
      </c>
      <c r="P409" s="63">
        <v>0</v>
      </c>
      <c r="Q409" s="63">
        <v>0</v>
      </c>
      <c r="R409" s="63">
        <v>0</v>
      </c>
      <c r="S409" s="63">
        <v>0</v>
      </c>
      <c r="T409" s="63">
        <v>0</v>
      </c>
      <c r="U409" s="63">
        <v>0</v>
      </c>
      <c r="V409" s="63">
        <v>0</v>
      </c>
      <c r="W409" s="63">
        <v>0</v>
      </c>
      <c r="X409" s="63">
        <v>0</v>
      </c>
      <c r="Y409" s="63">
        <v>0</v>
      </c>
      <c r="Z409" s="63">
        <v>0</v>
      </c>
      <c r="AA409" s="63">
        <v>0</v>
      </c>
      <c r="AB409" s="63">
        <v>0</v>
      </c>
      <c r="AC409" s="63">
        <v>0</v>
      </c>
      <c r="AD409" s="63">
        <v>0</v>
      </c>
      <c r="AE409" s="63">
        <v>0</v>
      </c>
      <c r="AF409" s="63">
        <v>0</v>
      </c>
      <c r="AG409" s="63">
        <v>0</v>
      </c>
      <c r="AH409" s="43">
        <v>0</v>
      </c>
    </row>
    <row r="410" spans="1:34">
      <c r="A410" s="52">
        <v>0</v>
      </c>
      <c r="D410" s="2">
        <v>2015</v>
      </c>
      <c r="E410" s="2">
        <v>11</v>
      </c>
      <c r="F410" s="62">
        <v>2016</v>
      </c>
      <c r="G410" s="62">
        <v>2016</v>
      </c>
      <c r="H410" s="63">
        <v>0</v>
      </c>
      <c r="I410" s="63">
        <v>0</v>
      </c>
      <c r="J410" s="63">
        <v>0</v>
      </c>
      <c r="K410" s="63">
        <v>0</v>
      </c>
      <c r="L410" s="63">
        <v>0</v>
      </c>
      <c r="M410" s="63">
        <v>0</v>
      </c>
      <c r="N410" s="63">
        <v>0</v>
      </c>
      <c r="O410" s="63">
        <v>0</v>
      </c>
      <c r="P410" s="63">
        <v>0</v>
      </c>
      <c r="Q410" s="63">
        <v>0</v>
      </c>
      <c r="R410" s="63">
        <v>0</v>
      </c>
      <c r="S410" s="63">
        <v>0</v>
      </c>
      <c r="T410" s="63">
        <v>0</v>
      </c>
      <c r="U410" s="63">
        <v>0</v>
      </c>
      <c r="V410" s="63">
        <v>0</v>
      </c>
      <c r="W410" s="63">
        <v>0</v>
      </c>
      <c r="X410" s="63">
        <v>0</v>
      </c>
      <c r="Y410" s="63">
        <v>0</v>
      </c>
      <c r="Z410" s="63">
        <v>0</v>
      </c>
      <c r="AA410" s="63">
        <v>0</v>
      </c>
      <c r="AB410" s="63">
        <v>0</v>
      </c>
      <c r="AC410" s="63">
        <v>0</v>
      </c>
      <c r="AD410" s="63">
        <v>0</v>
      </c>
      <c r="AE410" s="63">
        <v>0</v>
      </c>
      <c r="AF410" s="63">
        <v>0</v>
      </c>
      <c r="AG410" s="63">
        <v>0</v>
      </c>
      <c r="AH410" s="43">
        <v>0</v>
      </c>
    </row>
    <row r="411" spans="1:34">
      <c r="A411" s="52">
        <v>0</v>
      </c>
      <c r="D411" s="2">
        <v>2015</v>
      </c>
      <c r="E411" s="2">
        <v>12</v>
      </c>
      <c r="F411" s="62">
        <v>2016</v>
      </c>
      <c r="G411" s="62">
        <v>2016</v>
      </c>
      <c r="H411" s="63">
        <v>0</v>
      </c>
      <c r="I411" s="63">
        <v>0</v>
      </c>
      <c r="J411" s="63">
        <v>0</v>
      </c>
      <c r="K411" s="63">
        <v>0</v>
      </c>
      <c r="L411" s="63">
        <v>0</v>
      </c>
      <c r="M411" s="63">
        <v>0</v>
      </c>
      <c r="N411" s="63">
        <v>0</v>
      </c>
      <c r="O411" s="63">
        <v>0</v>
      </c>
      <c r="P411" s="63">
        <v>0</v>
      </c>
      <c r="Q411" s="63">
        <v>0</v>
      </c>
      <c r="R411" s="63">
        <v>0</v>
      </c>
      <c r="S411" s="63">
        <v>0</v>
      </c>
      <c r="T411" s="63">
        <v>0</v>
      </c>
      <c r="U411" s="63">
        <v>0</v>
      </c>
      <c r="V411" s="63">
        <v>0</v>
      </c>
      <c r="W411" s="63">
        <v>0</v>
      </c>
      <c r="X411" s="63">
        <v>0</v>
      </c>
      <c r="Y411" s="63">
        <v>0</v>
      </c>
      <c r="Z411" s="63">
        <v>0</v>
      </c>
      <c r="AA411" s="63">
        <v>0</v>
      </c>
      <c r="AB411" s="63">
        <v>0</v>
      </c>
      <c r="AC411" s="63">
        <v>0</v>
      </c>
      <c r="AD411" s="63">
        <v>0</v>
      </c>
      <c r="AE411" s="63">
        <v>0</v>
      </c>
      <c r="AF411" s="63">
        <v>0</v>
      </c>
      <c r="AG411" s="63">
        <v>0</v>
      </c>
      <c r="AH411" s="43">
        <v>0</v>
      </c>
    </row>
    <row r="412" spans="1:34">
      <c r="A412" s="52">
        <v>0</v>
      </c>
      <c r="D412" s="2">
        <v>2016</v>
      </c>
      <c r="E412" s="2">
        <v>1</v>
      </c>
      <c r="F412" s="62">
        <v>2016</v>
      </c>
      <c r="G412" s="62">
        <v>2016</v>
      </c>
      <c r="H412" s="63">
        <v>0</v>
      </c>
      <c r="I412" s="63">
        <v>0</v>
      </c>
      <c r="J412" s="63">
        <v>0</v>
      </c>
      <c r="K412" s="63">
        <v>0</v>
      </c>
      <c r="L412" s="63">
        <v>0</v>
      </c>
      <c r="M412" s="63">
        <v>0</v>
      </c>
      <c r="N412" s="63">
        <v>0</v>
      </c>
      <c r="O412" s="63">
        <v>0</v>
      </c>
      <c r="P412" s="63">
        <v>0</v>
      </c>
      <c r="Q412" s="63">
        <v>0</v>
      </c>
      <c r="R412" s="63">
        <v>0</v>
      </c>
      <c r="S412" s="63">
        <v>0</v>
      </c>
      <c r="T412" s="63">
        <v>0</v>
      </c>
      <c r="U412" s="63">
        <v>0</v>
      </c>
      <c r="V412" s="63">
        <v>0</v>
      </c>
      <c r="W412" s="63">
        <v>0</v>
      </c>
      <c r="X412" s="63">
        <v>0</v>
      </c>
      <c r="Y412" s="63">
        <v>0</v>
      </c>
      <c r="Z412" s="63">
        <v>0</v>
      </c>
      <c r="AA412" s="63">
        <v>0</v>
      </c>
      <c r="AB412" s="63">
        <v>0</v>
      </c>
      <c r="AC412" s="63">
        <v>0</v>
      </c>
      <c r="AD412" s="63">
        <v>0</v>
      </c>
      <c r="AE412" s="63">
        <v>0</v>
      </c>
      <c r="AF412" s="63">
        <v>0</v>
      </c>
      <c r="AG412" s="63">
        <v>0</v>
      </c>
      <c r="AH412" s="43">
        <v>0</v>
      </c>
    </row>
    <row r="413" spans="1:34">
      <c r="A413" s="52">
        <v>0</v>
      </c>
      <c r="D413" s="2">
        <v>2016</v>
      </c>
      <c r="E413" s="2">
        <v>2</v>
      </c>
      <c r="F413" s="62">
        <v>2016</v>
      </c>
      <c r="G413" s="62">
        <v>2016</v>
      </c>
      <c r="H413" s="63">
        <v>0</v>
      </c>
      <c r="I413" s="63">
        <v>0</v>
      </c>
      <c r="J413" s="63">
        <v>0</v>
      </c>
      <c r="K413" s="63">
        <v>0</v>
      </c>
      <c r="L413" s="63">
        <v>0</v>
      </c>
      <c r="M413" s="63">
        <v>0</v>
      </c>
      <c r="N413" s="63">
        <v>0</v>
      </c>
      <c r="O413" s="63">
        <v>0</v>
      </c>
      <c r="P413" s="63">
        <v>0</v>
      </c>
      <c r="Q413" s="63">
        <v>0</v>
      </c>
      <c r="R413" s="63">
        <v>0</v>
      </c>
      <c r="S413" s="63">
        <v>0</v>
      </c>
      <c r="T413" s="63">
        <v>0</v>
      </c>
      <c r="U413" s="63">
        <v>0</v>
      </c>
      <c r="V413" s="63">
        <v>0</v>
      </c>
      <c r="W413" s="63">
        <v>0</v>
      </c>
      <c r="X413" s="63">
        <v>0</v>
      </c>
      <c r="Y413" s="63">
        <v>0</v>
      </c>
      <c r="Z413" s="63">
        <v>0</v>
      </c>
      <c r="AA413" s="63">
        <v>0</v>
      </c>
      <c r="AB413" s="63">
        <v>0</v>
      </c>
      <c r="AC413" s="63">
        <v>0</v>
      </c>
      <c r="AD413" s="63">
        <v>0</v>
      </c>
      <c r="AE413" s="63">
        <v>0</v>
      </c>
      <c r="AF413" s="63">
        <v>0</v>
      </c>
      <c r="AG413" s="63">
        <v>0</v>
      </c>
      <c r="AH413" s="43">
        <v>0</v>
      </c>
    </row>
    <row r="414" spans="1:34">
      <c r="A414" s="52">
        <v>0</v>
      </c>
      <c r="D414" s="2">
        <v>2016</v>
      </c>
      <c r="E414" s="2">
        <v>3</v>
      </c>
      <c r="F414" s="62">
        <v>2016</v>
      </c>
      <c r="G414" s="62">
        <v>2016</v>
      </c>
      <c r="H414" s="63">
        <v>0</v>
      </c>
      <c r="I414" s="63">
        <v>0</v>
      </c>
      <c r="J414" s="63">
        <v>0</v>
      </c>
      <c r="K414" s="63">
        <v>0</v>
      </c>
      <c r="L414" s="63">
        <v>0</v>
      </c>
      <c r="M414" s="63">
        <v>0</v>
      </c>
      <c r="N414" s="63">
        <v>0</v>
      </c>
      <c r="O414" s="63">
        <v>0</v>
      </c>
      <c r="P414" s="63">
        <v>0</v>
      </c>
      <c r="Q414" s="63">
        <v>0</v>
      </c>
      <c r="R414" s="63">
        <v>0</v>
      </c>
      <c r="S414" s="63">
        <v>0</v>
      </c>
      <c r="T414" s="63">
        <v>0</v>
      </c>
      <c r="U414" s="63">
        <v>0</v>
      </c>
      <c r="V414" s="63">
        <v>0</v>
      </c>
      <c r="W414" s="63">
        <v>0</v>
      </c>
      <c r="X414" s="63">
        <v>0</v>
      </c>
      <c r="Y414" s="63">
        <v>0</v>
      </c>
      <c r="Z414" s="63">
        <v>0</v>
      </c>
      <c r="AA414" s="63">
        <v>0</v>
      </c>
      <c r="AB414" s="63">
        <v>0</v>
      </c>
      <c r="AC414" s="63">
        <v>0</v>
      </c>
      <c r="AD414" s="63">
        <v>0</v>
      </c>
      <c r="AE414" s="63">
        <v>0</v>
      </c>
      <c r="AF414" s="63">
        <v>0</v>
      </c>
      <c r="AG414" s="63">
        <v>0</v>
      </c>
      <c r="AH414" s="43">
        <v>0</v>
      </c>
    </row>
    <row r="415" spans="1:34">
      <c r="A415" s="52">
        <v>0</v>
      </c>
      <c r="D415" s="2">
        <v>2016</v>
      </c>
      <c r="E415" s="2">
        <v>4</v>
      </c>
      <c r="F415" s="62">
        <v>2016</v>
      </c>
      <c r="G415" s="62">
        <v>2016</v>
      </c>
      <c r="H415" s="63">
        <v>0</v>
      </c>
      <c r="I415" s="63">
        <v>0</v>
      </c>
      <c r="J415" s="63">
        <v>0</v>
      </c>
      <c r="K415" s="63">
        <v>0</v>
      </c>
      <c r="L415" s="63">
        <v>0</v>
      </c>
      <c r="M415" s="63">
        <v>0</v>
      </c>
      <c r="N415" s="63">
        <v>0</v>
      </c>
      <c r="O415" s="63">
        <v>0</v>
      </c>
      <c r="P415" s="63">
        <v>0</v>
      </c>
      <c r="Q415" s="63">
        <v>0</v>
      </c>
      <c r="R415" s="63">
        <v>0</v>
      </c>
      <c r="S415" s="63">
        <v>0</v>
      </c>
      <c r="T415" s="63">
        <v>0</v>
      </c>
      <c r="U415" s="63">
        <v>0</v>
      </c>
      <c r="V415" s="63">
        <v>0</v>
      </c>
      <c r="W415" s="63">
        <v>0</v>
      </c>
      <c r="X415" s="63">
        <v>0</v>
      </c>
      <c r="Y415" s="63">
        <v>0</v>
      </c>
      <c r="Z415" s="63">
        <v>0</v>
      </c>
      <c r="AA415" s="63">
        <v>0</v>
      </c>
      <c r="AB415" s="63">
        <v>0</v>
      </c>
      <c r="AC415" s="63">
        <v>0</v>
      </c>
      <c r="AD415" s="63">
        <v>0</v>
      </c>
      <c r="AE415" s="63">
        <v>0</v>
      </c>
      <c r="AF415" s="63">
        <v>0</v>
      </c>
      <c r="AG415" s="63">
        <v>0</v>
      </c>
      <c r="AH415" s="43">
        <v>0</v>
      </c>
    </row>
    <row r="416" spans="1:34">
      <c r="A416" s="52">
        <v>0</v>
      </c>
      <c r="D416" s="2">
        <v>2016</v>
      </c>
      <c r="E416" s="2">
        <v>5</v>
      </c>
      <c r="F416" s="62">
        <v>2017</v>
      </c>
      <c r="G416" s="62">
        <v>2017</v>
      </c>
      <c r="H416" s="63">
        <v>0</v>
      </c>
      <c r="I416" s="63">
        <v>0</v>
      </c>
      <c r="J416" s="63">
        <v>0</v>
      </c>
      <c r="K416" s="63">
        <v>0</v>
      </c>
      <c r="L416" s="63">
        <v>0</v>
      </c>
      <c r="M416" s="63">
        <v>0</v>
      </c>
      <c r="N416" s="63">
        <v>0</v>
      </c>
      <c r="O416" s="63">
        <v>0</v>
      </c>
      <c r="P416" s="63">
        <v>0</v>
      </c>
      <c r="Q416" s="63">
        <v>0</v>
      </c>
      <c r="R416" s="63">
        <v>0</v>
      </c>
      <c r="S416" s="63">
        <v>0</v>
      </c>
      <c r="T416" s="63">
        <v>0</v>
      </c>
      <c r="U416" s="63">
        <v>0</v>
      </c>
      <c r="V416" s="63">
        <v>0</v>
      </c>
      <c r="W416" s="63">
        <v>0</v>
      </c>
      <c r="X416" s="63">
        <v>0</v>
      </c>
      <c r="Y416" s="63">
        <v>0</v>
      </c>
      <c r="Z416" s="63">
        <v>0</v>
      </c>
      <c r="AA416" s="63">
        <v>0</v>
      </c>
      <c r="AB416" s="63">
        <v>0</v>
      </c>
      <c r="AC416" s="63">
        <v>0</v>
      </c>
      <c r="AD416" s="63">
        <v>0</v>
      </c>
      <c r="AE416" s="63">
        <v>0</v>
      </c>
      <c r="AF416" s="63">
        <v>0</v>
      </c>
      <c r="AG416" s="63">
        <v>0</v>
      </c>
      <c r="AH416" s="43">
        <v>0</v>
      </c>
    </row>
    <row r="417" spans="1:34">
      <c r="A417" s="52">
        <v>0</v>
      </c>
      <c r="D417" s="2">
        <v>2016</v>
      </c>
      <c r="E417" s="2">
        <v>6</v>
      </c>
      <c r="F417" s="62">
        <v>2017</v>
      </c>
      <c r="G417" s="62">
        <v>2017</v>
      </c>
      <c r="H417" s="63">
        <v>0</v>
      </c>
      <c r="I417" s="63">
        <v>0</v>
      </c>
      <c r="J417" s="63">
        <v>0</v>
      </c>
      <c r="K417" s="63">
        <v>0</v>
      </c>
      <c r="L417" s="63">
        <v>0</v>
      </c>
      <c r="M417" s="63">
        <v>0</v>
      </c>
      <c r="N417" s="63">
        <v>0</v>
      </c>
      <c r="O417" s="63">
        <v>0</v>
      </c>
      <c r="P417" s="63">
        <v>0</v>
      </c>
      <c r="Q417" s="63">
        <v>0</v>
      </c>
      <c r="R417" s="63">
        <v>0</v>
      </c>
      <c r="S417" s="63">
        <v>0</v>
      </c>
      <c r="T417" s="63">
        <v>0</v>
      </c>
      <c r="U417" s="63">
        <v>0</v>
      </c>
      <c r="V417" s="63">
        <v>0</v>
      </c>
      <c r="W417" s="63">
        <v>0</v>
      </c>
      <c r="X417" s="63">
        <v>0</v>
      </c>
      <c r="Y417" s="63">
        <v>0</v>
      </c>
      <c r="Z417" s="63">
        <v>0</v>
      </c>
      <c r="AA417" s="63">
        <v>0</v>
      </c>
      <c r="AB417" s="63">
        <v>0</v>
      </c>
      <c r="AC417" s="63">
        <v>0</v>
      </c>
      <c r="AD417" s="63">
        <v>0</v>
      </c>
      <c r="AE417" s="63">
        <v>0</v>
      </c>
      <c r="AF417" s="63">
        <v>0</v>
      </c>
      <c r="AG417" s="63">
        <v>0</v>
      </c>
      <c r="AH417" s="43">
        <v>0</v>
      </c>
    </row>
    <row r="418" spans="1:34">
      <c r="A418" s="52">
        <v>0</v>
      </c>
      <c r="D418" s="2">
        <v>2016</v>
      </c>
      <c r="E418" s="2">
        <v>7</v>
      </c>
      <c r="F418" s="62">
        <v>2017</v>
      </c>
      <c r="G418" s="62">
        <v>2017</v>
      </c>
      <c r="H418" s="63">
        <v>0</v>
      </c>
      <c r="I418" s="63">
        <v>0</v>
      </c>
      <c r="J418" s="63">
        <v>0</v>
      </c>
      <c r="K418" s="63">
        <v>0</v>
      </c>
      <c r="L418" s="63">
        <v>0</v>
      </c>
      <c r="M418" s="63">
        <v>0</v>
      </c>
      <c r="N418" s="63">
        <v>0</v>
      </c>
      <c r="O418" s="63">
        <v>0</v>
      </c>
      <c r="P418" s="63">
        <v>0</v>
      </c>
      <c r="Q418" s="63">
        <v>0</v>
      </c>
      <c r="R418" s="63">
        <v>0</v>
      </c>
      <c r="S418" s="63">
        <v>0</v>
      </c>
      <c r="T418" s="63">
        <v>0</v>
      </c>
      <c r="U418" s="63">
        <v>0</v>
      </c>
      <c r="V418" s="63">
        <v>0</v>
      </c>
      <c r="W418" s="63">
        <v>0</v>
      </c>
      <c r="X418" s="63">
        <v>0</v>
      </c>
      <c r="Y418" s="63">
        <v>0</v>
      </c>
      <c r="Z418" s="63">
        <v>0</v>
      </c>
      <c r="AA418" s="63">
        <v>0</v>
      </c>
      <c r="AB418" s="63">
        <v>0</v>
      </c>
      <c r="AC418" s="63">
        <v>0</v>
      </c>
      <c r="AD418" s="63">
        <v>0</v>
      </c>
      <c r="AE418" s="63">
        <v>0</v>
      </c>
      <c r="AF418" s="63">
        <v>0</v>
      </c>
      <c r="AG418" s="63">
        <v>0</v>
      </c>
      <c r="AH418" s="43">
        <v>0</v>
      </c>
    </row>
    <row r="419" spans="1:34">
      <c r="A419" s="52">
        <v>0</v>
      </c>
      <c r="D419" s="2">
        <v>2016</v>
      </c>
      <c r="E419" s="2">
        <v>8</v>
      </c>
      <c r="F419" s="62">
        <v>2017</v>
      </c>
      <c r="G419" s="62">
        <v>2017</v>
      </c>
      <c r="H419" s="63">
        <v>0</v>
      </c>
      <c r="I419" s="63">
        <v>0</v>
      </c>
      <c r="J419" s="63">
        <v>0</v>
      </c>
      <c r="K419" s="63">
        <v>0</v>
      </c>
      <c r="L419" s="63">
        <v>0</v>
      </c>
      <c r="M419" s="63">
        <v>0</v>
      </c>
      <c r="N419" s="63">
        <v>0</v>
      </c>
      <c r="O419" s="63">
        <v>0</v>
      </c>
      <c r="P419" s="63">
        <v>0</v>
      </c>
      <c r="Q419" s="63">
        <v>0</v>
      </c>
      <c r="R419" s="63">
        <v>0</v>
      </c>
      <c r="S419" s="63">
        <v>0</v>
      </c>
      <c r="T419" s="63">
        <v>0</v>
      </c>
      <c r="U419" s="63">
        <v>0</v>
      </c>
      <c r="V419" s="63">
        <v>0</v>
      </c>
      <c r="W419" s="63">
        <v>0</v>
      </c>
      <c r="X419" s="63">
        <v>0</v>
      </c>
      <c r="Y419" s="63">
        <v>0</v>
      </c>
      <c r="Z419" s="63">
        <v>0</v>
      </c>
      <c r="AA419" s="63">
        <v>0</v>
      </c>
      <c r="AB419" s="63">
        <v>0</v>
      </c>
      <c r="AC419" s="63">
        <v>0</v>
      </c>
      <c r="AD419" s="63">
        <v>0</v>
      </c>
      <c r="AE419" s="63">
        <v>0</v>
      </c>
      <c r="AF419" s="63">
        <v>0</v>
      </c>
      <c r="AG419" s="63">
        <v>0</v>
      </c>
      <c r="AH419" s="43">
        <v>0</v>
      </c>
    </row>
    <row r="420" spans="1:34">
      <c r="A420" s="52">
        <v>0</v>
      </c>
      <c r="D420" s="2">
        <v>2016</v>
      </c>
      <c r="E420" s="2">
        <v>9</v>
      </c>
      <c r="F420" s="62">
        <v>2017</v>
      </c>
      <c r="G420" s="62">
        <v>2017</v>
      </c>
      <c r="H420" s="63">
        <v>0</v>
      </c>
      <c r="I420" s="63">
        <v>0</v>
      </c>
      <c r="J420" s="63">
        <v>0</v>
      </c>
      <c r="K420" s="63">
        <v>0</v>
      </c>
      <c r="L420" s="63">
        <v>0</v>
      </c>
      <c r="M420" s="63">
        <v>0</v>
      </c>
      <c r="N420" s="63">
        <v>0</v>
      </c>
      <c r="O420" s="63">
        <v>0</v>
      </c>
      <c r="P420" s="63">
        <v>0</v>
      </c>
      <c r="Q420" s="63">
        <v>0</v>
      </c>
      <c r="R420" s="63">
        <v>0</v>
      </c>
      <c r="S420" s="63">
        <v>0</v>
      </c>
      <c r="T420" s="63">
        <v>0</v>
      </c>
      <c r="U420" s="63">
        <v>0</v>
      </c>
      <c r="V420" s="63">
        <v>0</v>
      </c>
      <c r="W420" s="63">
        <v>0</v>
      </c>
      <c r="X420" s="63">
        <v>0</v>
      </c>
      <c r="Y420" s="63">
        <v>0</v>
      </c>
      <c r="Z420" s="63">
        <v>0</v>
      </c>
      <c r="AA420" s="63">
        <v>0</v>
      </c>
      <c r="AB420" s="63">
        <v>0</v>
      </c>
      <c r="AC420" s="63">
        <v>0</v>
      </c>
      <c r="AD420" s="63">
        <v>0</v>
      </c>
      <c r="AE420" s="63">
        <v>0</v>
      </c>
      <c r="AF420" s="63">
        <v>0</v>
      </c>
      <c r="AG420" s="63">
        <v>0</v>
      </c>
      <c r="AH420" s="43">
        <v>0</v>
      </c>
    </row>
    <row r="421" spans="1:34">
      <c r="A421" s="52">
        <v>0</v>
      </c>
      <c r="D421" s="2">
        <v>2016</v>
      </c>
      <c r="E421" s="2">
        <v>10</v>
      </c>
      <c r="F421" s="62">
        <v>2017</v>
      </c>
      <c r="G421" s="62">
        <v>2017</v>
      </c>
      <c r="H421" s="63">
        <v>0</v>
      </c>
      <c r="I421" s="63">
        <v>0</v>
      </c>
      <c r="J421" s="63">
        <v>0</v>
      </c>
      <c r="K421" s="63">
        <v>0</v>
      </c>
      <c r="L421" s="63">
        <v>0</v>
      </c>
      <c r="M421" s="63">
        <v>0</v>
      </c>
      <c r="N421" s="63">
        <v>0</v>
      </c>
      <c r="O421" s="63">
        <v>0</v>
      </c>
      <c r="P421" s="63">
        <v>0</v>
      </c>
      <c r="Q421" s="63">
        <v>0</v>
      </c>
      <c r="R421" s="63">
        <v>0</v>
      </c>
      <c r="S421" s="63">
        <v>0</v>
      </c>
      <c r="T421" s="63">
        <v>0</v>
      </c>
      <c r="U421" s="63">
        <v>0</v>
      </c>
      <c r="V421" s="63">
        <v>0</v>
      </c>
      <c r="W421" s="63">
        <v>0</v>
      </c>
      <c r="X421" s="63">
        <v>0</v>
      </c>
      <c r="Y421" s="63">
        <v>0</v>
      </c>
      <c r="Z421" s="63">
        <v>0</v>
      </c>
      <c r="AA421" s="63">
        <v>0</v>
      </c>
      <c r="AB421" s="63">
        <v>0</v>
      </c>
      <c r="AC421" s="63">
        <v>0</v>
      </c>
      <c r="AD421" s="63">
        <v>0</v>
      </c>
      <c r="AE421" s="63">
        <v>0</v>
      </c>
      <c r="AF421" s="63">
        <v>0</v>
      </c>
      <c r="AG421" s="63">
        <v>0</v>
      </c>
      <c r="AH421" s="43">
        <v>0</v>
      </c>
    </row>
    <row r="422" spans="1:34">
      <c r="A422" s="52">
        <v>0</v>
      </c>
      <c r="D422" s="2">
        <v>2016</v>
      </c>
      <c r="E422" s="2">
        <v>11</v>
      </c>
      <c r="F422" s="62">
        <v>2017</v>
      </c>
      <c r="G422" s="62">
        <v>2017</v>
      </c>
      <c r="H422" s="63">
        <v>0</v>
      </c>
      <c r="I422" s="63">
        <v>0</v>
      </c>
      <c r="J422" s="63">
        <v>0</v>
      </c>
      <c r="K422" s="63">
        <v>0</v>
      </c>
      <c r="L422" s="63">
        <v>0</v>
      </c>
      <c r="M422" s="63">
        <v>0</v>
      </c>
      <c r="N422" s="63">
        <v>0</v>
      </c>
      <c r="O422" s="63">
        <v>0</v>
      </c>
      <c r="P422" s="63">
        <v>0</v>
      </c>
      <c r="Q422" s="63">
        <v>0</v>
      </c>
      <c r="R422" s="63">
        <v>0</v>
      </c>
      <c r="S422" s="63">
        <v>0</v>
      </c>
      <c r="T422" s="63">
        <v>0</v>
      </c>
      <c r="U422" s="63">
        <v>0</v>
      </c>
      <c r="V422" s="63">
        <v>0</v>
      </c>
      <c r="W422" s="63">
        <v>0</v>
      </c>
      <c r="X422" s="63">
        <v>0</v>
      </c>
      <c r="Y422" s="63">
        <v>0</v>
      </c>
      <c r="Z422" s="63">
        <v>0</v>
      </c>
      <c r="AA422" s="63">
        <v>0</v>
      </c>
      <c r="AB422" s="63">
        <v>0</v>
      </c>
      <c r="AC422" s="63">
        <v>0</v>
      </c>
      <c r="AD422" s="63">
        <v>0</v>
      </c>
      <c r="AE422" s="63">
        <v>0</v>
      </c>
      <c r="AF422" s="63">
        <v>0</v>
      </c>
      <c r="AG422" s="63">
        <v>0</v>
      </c>
      <c r="AH422" s="43">
        <v>0</v>
      </c>
    </row>
    <row r="423" spans="1:34">
      <c r="A423" s="52">
        <v>0</v>
      </c>
      <c r="D423" s="2">
        <v>2016</v>
      </c>
      <c r="E423" s="2">
        <v>12</v>
      </c>
      <c r="F423" s="62">
        <v>2017</v>
      </c>
      <c r="G423" s="62">
        <v>2017</v>
      </c>
      <c r="H423" s="63">
        <v>0</v>
      </c>
      <c r="I423" s="63">
        <v>0</v>
      </c>
      <c r="J423" s="63">
        <v>0</v>
      </c>
      <c r="K423" s="63">
        <v>0</v>
      </c>
      <c r="L423" s="63">
        <v>0</v>
      </c>
      <c r="M423" s="63">
        <v>0</v>
      </c>
      <c r="N423" s="63">
        <v>0</v>
      </c>
      <c r="O423" s="63">
        <v>0</v>
      </c>
      <c r="P423" s="63">
        <v>0</v>
      </c>
      <c r="Q423" s="63">
        <v>0</v>
      </c>
      <c r="R423" s="63">
        <v>0</v>
      </c>
      <c r="S423" s="63">
        <v>0</v>
      </c>
      <c r="T423" s="63">
        <v>0</v>
      </c>
      <c r="U423" s="63">
        <v>0</v>
      </c>
      <c r="V423" s="63">
        <v>0</v>
      </c>
      <c r="W423" s="63">
        <v>0</v>
      </c>
      <c r="X423" s="63">
        <v>0</v>
      </c>
      <c r="Y423" s="63">
        <v>0</v>
      </c>
      <c r="Z423" s="63">
        <v>0</v>
      </c>
      <c r="AA423" s="63">
        <v>0</v>
      </c>
      <c r="AB423" s="63">
        <v>0</v>
      </c>
      <c r="AC423" s="63">
        <v>0</v>
      </c>
      <c r="AD423" s="63">
        <v>0</v>
      </c>
      <c r="AE423" s="63">
        <v>0</v>
      </c>
      <c r="AF423" s="63">
        <v>0</v>
      </c>
      <c r="AG423" s="63">
        <v>0</v>
      </c>
      <c r="AH423" s="43">
        <v>0</v>
      </c>
    </row>
    <row r="424" spans="1:34">
      <c r="A424" s="52">
        <v>0</v>
      </c>
      <c r="D424" s="2">
        <v>2017</v>
      </c>
      <c r="E424" s="2">
        <v>1</v>
      </c>
      <c r="F424" s="62">
        <v>2017</v>
      </c>
      <c r="G424" s="62">
        <v>2017</v>
      </c>
      <c r="H424" s="63">
        <v>0</v>
      </c>
      <c r="I424" s="63">
        <v>0</v>
      </c>
      <c r="J424" s="63">
        <v>0</v>
      </c>
      <c r="K424" s="63">
        <v>0</v>
      </c>
      <c r="L424" s="63">
        <v>0</v>
      </c>
      <c r="M424" s="63">
        <v>0</v>
      </c>
      <c r="N424" s="63">
        <v>0</v>
      </c>
      <c r="O424" s="63">
        <v>0</v>
      </c>
      <c r="P424" s="63">
        <v>0</v>
      </c>
      <c r="Q424" s="63">
        <v>0</v>
      </c>
      <c r="R424" s="63">
        <v>0</v>
      </c>
      <c r="S424" s="63">
        <v>0</v>
      </c>
      <c r="T424" s="63">
        <v>0</v>
      </c>
      <c r="U424" s="63">
        <v>0</v>
      </c>
      <c r="V424" s="63">
        <v>0</v>
      </c>
      <c r="W424" s="63">
        <v>0</v>
      </c>
      <c r="X424" s="63">
        <v>0</v>
      </c>
      <c r="Y424" s="63">
        <v>0</v>
      </c>
      <c r="Z424" s="63">
        <v>0</v>
      </c>
      <c r="AA424" s="63">
        <v>0</v>
      </c>
      <c r="AB424" s="63">
        <v>0</v>
      </c>
      <c r="AC424" s="63">
        <v>0</v>
      </c>
      <c r="AD424" s="63">
        <v>0</v>
      </c>
      <c r="AE424" s="63">
        <v>0</v>
      </c>
      <c r="AF424" s="63">
        <v>0</v>
      </c>
      <c r="AG424" s="63">
        <v>0</v>
      </c>
      <c r="AH424" s="43">
        <v>0</v>
      </c>
    </row>
    <row r="425" spans="1:34">
      <c r="A425" s="52">
        <v>0</v>
      </c>
      <c r="D425" s="2">
        <v>2017</v>
      </c>
      <c r="E425" s="2">
        <v>2</v>
      </c>
      <c r="F425" s="62">
        <v>2017</v>
      </c>
      <c r="G425" s="62">
        <v>2017</v>
      </c>
      <c r="H425" s="63">
        <v>0</v>
      </c>
      <c r="I425" s="63">
        <v>0</v>
      </c>
      <c r="J425" s="63">
        <v>0</v>
      </c>
      <c r="K425" s="63">
        <v>0</v>
      </c>
      <c r="L425" s="63">
        <v>0</v>
      </c>
      <c r="M425" s="63">
        <v>0</v>
      </c>
      <c r="N425" s="63">
        <v>0</v>
      </c>
      <c r="O425" s="63">
        <v>0</v>
      </c>
      <c r="P425" s="63">
        <v>0</v>
      </c>
      <c r="Q425" s="63">
        <v>0</v>
      </c>
      <c r="R425" s="63">
        <v>0</v>
      </c>
      <c r="S425" s="63">
        <v>0</v>
      </c>
      <c r="T425" s="63">
        <v>0</v>
      </c>
      <c r="U425" s="63">
        <v>0</v>
      </c>
      <c r="V425" s="63">
        <v>0</v>
      </c>
      <c r="W425" s="63">
        <v>0</v>
      </c>
      <c r="X425" s="63">
        <v>0</v>
      </c>
      <c r="Y425" s="63">
        <v>0</v>
      </c>
      <c r="Z425" s="63">
        <v>0</v>
      </c>
      <c r="AA425" s="63">
        <v>0</v>
      </c>
      <c r="AB425" s="63">
        <v>0</v>
      </c>
      <c r="AC425" s="63">
        <v>0</v>
      </c>
      <c r="AD425" s="63">
        <v>0</v>
      </c>
      <c r="AE425" s="63">
        <v>0</v>
      </c>
      <c r="AF425" s="63">
        <v>0</v>
      </c>
      <c r="AG425" s="63">
        <v>0</v>
      </c>
      <c r="AH425" s="43">
        <v>0</v>
      </c>
    </row>
    <row r="426" spans="1:34">
      <c r="A426" s="52">
        <v>0</v>
      </c>
      <c r="D426" s="2">
        <v>2017</v>
      </c>
      <c r="E426" s="2">
        <v>3</v>
      </c>
      <c r="F426" s="62">
        <v>2017</v>
      </c>
      <c r="G426" s="62">
        <v>2017</v>
      </c>
      <c r="H426" s="63">
        <v>0</v>
      </c>
      <c r="I426" s="63">
        <v>0</v>
      </c>
      <c r="J426" s="63">
        <v>0</v>
      </c>
      <c r="K426" s="63">
        <v>0</v>
      </c>
      <c r="L426" s="63">
        <v>0</v>
      </c>
      <c r="M426" s="63">
        <v>0</v>
      </c>
      <c r="N426" s="63">
        <v>0</v>
      </c>
      <c r="O426" s="63">
        <v>0</v>
      </c>
      <c r="P426" s="63">
        <v>0</v>
      </c>
      <c r="Q426" s="63">
        <v>0</v>
      </c>
      <c r="R426" s="63">
        <v>0</v>
      </c>
      <c r="S426" s="63">
        <v>0</v>
      </c>
      <c r="T426" s="63">
        <v>0</v>
      </c>
      <c r="U426" s="63">
        <v>0</v>
      </c>
      <c r="V426" s="63">
        <v>0</v>
      </c>
      <c r="W426" s="63">
        <v>0</v>
      </c>
      <c r="X426" s="63">
        <v>0</v>
      </c>
      <c r="Y426" s="63">
        <v>0</v>
      </c>
      <c r="Z426" s="63">
        <v>0</v>
      </c>
      <c r="AA426" s="63">
        <v>0</v>
      </c>
      <c r="AB426" s="63">
        <v>0</v>
      </c>
      <c r="AC426" s="63">
        <v>0</v>
      </c>
      <c r="AD426" s="63">
        <v>0</v>
      </c>
      <c r="AE426" s="63">
        <v>0</v>
      </c>
      <c r="AF426" s="63">
        <v>0</v>
      </c>
      <c r="AG426" s="63">
        <v>0</v>
      </c>
      <c r="AH426" s="43">
        <v>0</v>
      </c>
    </row>
    <row r="427" spans="1:34">
      <c r="A427" s="52">
        <v>0</v>
      </c>
      <c r="D427" s="2">
        <v>2017</v>
      </c>
      <c r="E427" s="2">
        <v>4</v>
      </c>
      <c r="F427" s="62">
        <v>2017</v>
      </c>
      <c r="G427" s="62">
        <v>2017</v>
      </c>
      <c r="H427" s="63">
        <v>0</v>
      </c>
      <c r="I427" s="63">
        <v>0</v>
      </c>
      <c r="J427" s="63">
        <v>0</v>
      </c>
      <c r="K427" s="63">
        <v>0</v>
      </c>
      <c r="L427" s="63">
        <v>0</v>
      </c>
      <c r="M427" s="63">
        <v>0</v>
      </c>
      <c r="N427" s="63">
        <v>0</v>
      </c>
      <c r="O427" s="63">
        <v>0</v>
      </c>
      <c r="P427" s="63">
        <v>0</v>
      </c>
      <c r="Q427" s="63">
        <v>0</v>
      </c>
      <c r="R427" s="63">
        <v>0</v>
      </c>
      <c r="S427" s="63">
        <v>0</v>
      </c>
      <c r="T427" s="63">
        <v>0</v>
      </c>
      <c r="U427" s="63">
        <v>0</v>
      </c>
      <c r="V427" s="63">
        <v>0</v>
      </c>
      <c r="W427" s="63">
        <v>0</v>
      </c>
      <c r="X427" s="63">
        <v>0</v>
      </c>
      <c r="Y427" s="63">
        <v>0</v>
      </c>
      <c r="Z427" s="63">
        <v>0</v>
      </c>
      <c r="AA427" s="63">
        <v>0</v>
      </c>
      <c r="AB427" s="63">
        <v>0</v>
      </c>
      <c r="AC427" s="63">
        <v>0</v>
      </c>
      <c r="AD427" s="63">
        <v>0</v>
      </c>
      <c r="AE427" s="63">
        <v>0</v>
      </c>
      <c r="AF427" s="63">
        <v>0</v>
      </c>
      <c r="AG427" s="63">
        <v>0</v>
      </c>
      <c r="AH427" s="43">
        <v>0</v>
      </c>
    </row>
    <row r="428" spans="1:34">
      <c r="A428" s="52">
        <v>0</v>
      </c>
      <c r="D428" s="2">
        <v>2017</v>
      </c>
      <c r="E428" s="2">
        <v>5</v>
      </c>
      <c r="F428" s="62">
        <v>2018</v>
      </c>
      <c r="G428" s="62">
        <v>2018</v>
      </c>
      <c r="H428" s="63">
        <v>0</v>
      </c>
      <c r="I428" s="63">
        <v>0</v>
      </c>
      <c r="J428" s="63">
        <v>0</v>
      </c>
      <c r="K428" s="63">
        <v>0</v>
      </c>
      <c r="L428" s="63">
        <v>0</v>
      </c>
      <c r="M428" s="63">
        <v>0</v>
      </c>
      <c r="N428" s="63">
        <v>0</v>
      </c>
      <c r="O428" s="63">
        <v>0</v>
      </c>
      <c r="P428" s="63">
        <v>0</v>
      </c>
      <c r="Q428" s="63">
        <v>0</v>
      </c>
      <c r="R428" s="63">
        <v>0</v>
      </c>
      <c r="S428" s="63">
        <v>0</v>
      </c>
      <c r="T428" s="63">
        <v>0</v>
      </c>
      <c r="U428" s="63">
        <v>0</v>
      </c>
      <c r="V428" s="63">
        <v>0</v>
      </c>
      <c r="W428" s="63">
        <v>0</v>
      </c>
      <c r="X428" s="63">
        <v>0</v>
      </c>
      <c r="Y428" s="63">
        <v>0</v>
      </c>
      <c r="Z428" s="63">
        <v>0</v>
      </c>
      <c r="AA428" s="63">
        <v>0</v>
      </c>
      <c r="AB428" s="63">
        <v>0</v>
      </c>
      <c r="AC428" s="63">
        <v>0</v>
      </c>
      <c r="AD428" s="63">
        <v>0</v>
      </c>
      <c r="AE428" s="63">
        <v>0</v>
      </c>
      <c r="AF428" s="63">
        <v>0</v>
      </c>
      <c r="AG428" s="63">
        <v>0</v>
      </c>
      <c r="AH428" s="43">
        <v>0</v>
      </c>
    </row>
    <row r="429" spans="1:34">
      <c r="A429" s="52">
        <v>0</v>
      </c>
      <c r="D429" s="2">
        <v>2017</v>
      </c>
      <c r="E429" s="2">
        <v>6</v>
      </c>
      <c r="F429" s="62">
        <v>2018</v>
      </c>
      <c r="G429" s="62">
        <v>2018</v>
      </c>
      <c r="H429" s="63">
        <v>0</v>
      </c>
      <c r="I429" s="63">
        <v>0</v>
      </c>
      <c r="J429" s="63">
        <v>0</v>
      </c>
      <c r="K429" s="63">
        <v>0</v>
      </c>
      <c r="L429" s="63">
        <v>0</v>
      </c>
      <c r="M429" s="63">
        <v>0</v>
      </c>
      <c r="N429" s="63">
        <v>0</v>
      </c>
      <c r="O429" s="63">
        <v>0</v>
      </c>
      <c r="P429" s="63">
        <v>0</v>
      </c>
      <c r="Q429" s="63">
        <v>0</v>
      </c>
      <c r="R429" s="63">
        <v>0</v>
      </c>
      <c r="S429" s="63">
        <v>0</v>
      </c>
      <c r="T429" s="63">
        <v>0</v>
      </c>
      <c r="U429" s="63">
        <v>0</v>
      </c>
      <c r="V429" s="63">
        <v>0</v>
      </c>
      <c r="W429" s="63">
        <v>0</v>
      </c>
      <c r="X429" s="63">
        <v>0</v>
      </c>
      <c r="Y429" s="63">
        <v>0</v>
      </c>
      <c r="Z429" s="63">
        <v>0</v>
      </c>
      <c r="AA429" s="63">
        <v>0</v>
      </c>
      <c r="AB429" s="63">
        <v>0</v>
      </c>
      <c r="AC429" s="63">
        <v>0</v>
      </c>
      <c r="AD429" s="63">
        <v>0</v>
      </c>
      <c r="AE429" s="63">
        <v>0</v>
      </c>
      <c r="AF429" s="63">
        <v>0</v>
      </c>
      <c r="AG429" s="63">
        <v>0</v>
      </c>
      <c r="AH429" s="43">
        <v>0</v>
      </c>
    </row>
    <row r="430" spans="1:34">
      <c r="A430" s="52">
        <v>0</v>
      </c>
      <c r="D430" s="2">
        <v>2017</v>
      </c>
      <c r="E430" s="2">
        <v>7</v>
      </c>
      <c r="F430" s="62">
        <v>2018</v>
      </c>
      <c r="G430" s="62">
        <v>2018</v>
      </c>
      <c r="H430" s="63">
        <v>0</v>
      </c>
      <c r="I430" s="63">
        <v>0</v>
      </c>
      <c r="J430" s="63">
        <v>0</v>
      </c>
      <c r="K430" s="63">
        <v>0</v>
      </c>
      <c r="L430" s="63">
        <v>0</v>
      </c>
      <c r="M430" s="63">
        <v>0</v>
      </c>
      <c r="N430" s="63">
        <v>0</v>
      </c>
      <c r="O430" s="63">
        <v>0</v>
      </c>
      <c r="P430" s="63">
        <v>0</v>
      </c>
      <c r="Q430" s="63">
        <v>0</v>
      </c>
      <c r="R430" s="63">
        <v>0</v>
      </c>
      <c r="S430" s="63">
        <v>0</v>
      </c>
      <c r="T430" s="63">
        <v>0</v>
      </c>
      <c r="U430" s="63">
        <v>0</v>
      </c>
      <c r="V430" s="63">
        <v>0</v>
      </c>
      <c r="W430" s="63">
        <v>0</v>
      </c>
      <c r="X430" s="63">
        <v>0</v>
      </c>
      <c r="Y430" s="63">
        <v>0</v>
      </c>
      <c r="Z430" s="63">
        <v>0</v>
      </c>
      <c r="AA430" s="63">
        <v>0</v>
      </c>
      <c r="AB430" s="63">
        <v>0</v>
      </c>
      <c r="AC430" s="63">
        <v>0</v>
      </c>
      <c r="AD430" s="63">
        <v>0</v>
      </c>
      <c r="AE430" s="63">
        <v>0</v>
      </c>
      <c r="AF430" s="63">
        <v>0</v>
      </c>
      <c r="AG430" s="63">
        <v>0</v>
      </c>
      <c r="AH430" s="43">
        <v>0</v>
      </c>
    </row>
    <row r="431" spans="1:34">
      <c r="A431" s="52">
        <v>0</v>
      </c>
      <c r="D431" s="2">
        <v>2017</v>
      </c>
      <c r="E431" s="2">
        <v>8</v>
      </c>
      <c r="F431" s="62">
        <v>2018</v>
      </c>
      <c r="G431" s="62">
        <v>2018</v>
      </c>
      <c r="H431" s="63">
        <v>0</v>
      </c>
      <c r="I431" s="63">
        <v>0</v>
      </c>
      <c r="J431" s="63">
        <v>0</v>
      </c>
      <c r="K431" s="63">
        <v>0</v>
      </c>
      <c r="L431" s="63">
        <v>0</v>
      </c>
      <c r="M431" s="63">
        <v>0</v>
      </c>
      <c r="N431" s="63">
        <v>0</v>
      </c>
      <c r="O431" s="63">
        <v>0</v>
      </c>
      <c r="P431" s="63">
        <v>0</v>
      </c>
      <c r="Q431" s="63">
        <v>0</v>
      </c>
      <c r="R431" s="63">
        <v>0</v>
      </c>
      <c r="S431" s="63">
        <v>0</v>
      </c>
      <c r="T431" s="63">
        <v>0</v>
      </c>
      <c r="U431" s="63">
        <v>0</v>
      </c>
      <c r="V431" s="63">
        <v>0</v>
      </c>
      <c r="W431" s="63">
        <v>0</v>
      </c>
      <c r="X431" s="63">
        <v>0</v>
      </c>
      <c r="Y431" s="63">
        <v>0</v>
      </c>
      <c r="Z431" s="63">
        <v>0</v>
      </c>
      <c r="AA431" s="63">
        <v>0</v>
      </c>
      <c r="AB431" s="63">
        <v>0</v>
      </c>
      <c r="AC431" s="63">
        <v>0</v>
      </c>
      <c r="AD431" s="63">
        <v>0</v>
      </c>
      <c r="AE431" s="63">
        <v>0</v>
      </c>
      <c r="AF431" s="63">
        <v>0</v>
      </c>
      <c r="AG431" s="63">
        <v>0</v>
      </c>
      <c r="AH431" s="43">
        <v>0</v>
      </c>
    </row>
    <row r="432" spans="1:34">
      <c r="A432" s="52">
        <v>0</v>
      </c>
      <c r="D432" s="2">
        <v>2017</v>
      </c>
      <c r="E432" s="2">
        <v>9</v>
      </c>
      <c r="F432" s="62">
        <v>2018</v>
      </c>
      <c r="G432" s="62">
        <v>2018</v>
      </c>
      <c r="H432" s="63">
        <v>0</v>
      </c>
      <c r="I432" s="63">
        <v>0</v>
      </c>
      <c r="J432" s="63">
        <v>0</v>
      </c>
      <c r="K432" s="63">
        <v>0</v>
      </c>
      <c r="L432" s="63">
        <v>0</v>
      </c>
      <c r="M432" s="63">
        <v>0</v>
      </c>
      <c r="N432" s="63">
        <v>0</v>
      </c>
      <c r="O432" s="63">
        <v>0</v>
      </c>
      <c r="P432" s="63">
        <v>0</v>
      </c>
      <c r="Q432" s="63">
        <v>0</v>
      </c>
      <c r="R432" s="63">
        <v>0</v>
      </c>
      <c r="S432" s="63">
        <v>0</v>
      </c>
      <c r="T432" s="63">
        <v>0</v>
      </c>
      <c r="U432" s="63">
        <v>0</v>
      </c>
      <c r="V432" s="63">
        <v>0</v>
      </c>
      <c r="W432" s="63">
        <v>0</v>
      </c>
      <c r="X432" s="63">
        <v>0</v>
      </c>
      <c r="Y432" s="63">
        <v>0</v>
      </c>
      <c r="Z432" s="63">
        <v>0</v>
      </c>
      <c r="AA432" s="63">
        <v>0</v>
      </c>
      <c r="AB432" s="63">
        <v>0</v>
      </c>
      <c r="AC432" s="63">
        <v>0</v>
      </c>
      <c r="AD432" s="63">
        <v>0</v>
      </c>
      <c r="AE432" s="63">
        <v>0</v>
      </c>
      <c r="AF432" s="63">
        <v>0</v>
      </c>
      <c r="AG432" s="63">
        <v>0</v>
      </c>
      <c r="AH432" s="43">
        <v>0</v>
      </c>
    </row>
    <row r="433" spans="1:34">
      <c r="A433" s="52">
        <v>0</v>
      </c>
      <c r="D433" s="2">
        <v>2017</v>
      </c>
      <c r="E433" s="2">
        <v>10</v>
      </c>
      <c r="F433" s="62">
        <v>2018</v>
      </c>
      <c r="G433" s="62">
        <v>2018</v>
      </c>
      <c r="H433" s="63">
        <v>0</v>
      </c>
      <c r="I433" s="63">
        <v>0</v>
      </c>
      <c r="J433" s="63">
        <v>0</v>
      </c>
      <c r="K433" s="63">
        <v>0</v>
      </c>
      <c r="L433" s="63">
        <v>0</v>
      </c>
      <c r="M433" s="63">
        <v>0</v>
      </c>
      <c r="N433" s="63">
        <v>0</v>
      </c>
      <c r="O433" s="63">
        <v>0</v>
      </c>
      <c r="P433" s="63">
        <v>0</v>
      </c>
      <c r="Q433" s="63">
        <v>0</v>
      </c>
      <c r="R433" s="63">
        <v>0</v>
      </c>
      <c r="S433" s="63">
        <v>0</v>
      </c>
      <c r="T433" s="63">
        <v>0</v>
      </c>
      <c r="U433" s="63">
        <v>0</v>
      </c>
      <c r="V433" s="63">
        <v>0</v>
      </c>
      <c r="W433" s="63">
        <v>0</v>
      </c>
      <c r="X433" s="63">
        <v>0</v>
      </c>
      <c r="Y433" s="63">
        <v>0</v>
      </c>
      <c r="Z433" s="63">
        <v>0</v>
      </c>
      <c r="AA433" s="63">
        <v>0</v>
      </c>
      <c r="AB433" s="63">
        <v>0</v>
      </c>
      <c r="AC433" s="63">
        <v>0</v>
      </c>
      <c r="AD433" s="63">
        <v>0</v>
      </c>
      <c r="AE433" s="63">
        <v>0</v>
      </c>
      <c r="AF433" s="63">
        <v>0</v>
      </c>
      <c r="AG433" s="63">
        <v>0</v>
      </c>
      <c r="AH433" s="43">
        <v>0</v>
      </c>
    </row>
    <row r="434" spans="1:34">
      <c r="A434" s="52">
        <v>0</v>
      </c>
      <c r="D434" s="2">
        <v>2017</v>
      </c>
      <c r="E434" s="2">
        <v>11</v>
      </c>
      <c r="F434" s="62">
        <v>2018</v>
      </c>
      <c r="G434" s="62">
        <v>2018</v>
      </c>
      <c r="H434" s="63">
        <v>0</v>
      </c>
      <c r="I434" s="63">
        <v>0</v>
      </c>
      <c r="J434" s="63">
        <v>0</v>
      </c>
      <c r="K434" s="63">
        <v>0</v>
      </c>
      <c r="L434" s="63">
        <v>0</v>
      </c>
      <c r="M434" s="63">
        <v>0</v>
      </c>
      <c r="N434" s="63">
        <v>0</v>
      </c>
      <c r="O434" s="63">
        <v>0</v>
      </c>
      <c r="P434" s="63">
        <v>0</v>
      </c>
      <c r="Q434" s="63">
        <v>0</v>
      </c>
      <c r="R434" s="63">
        <v>0</v>
      </c>
      <c r="S434" s="63">
        <v>0</v>
      </c>
      <c r="T434" s="63">
        <v>0</v>
      </c>
      <c r="U434" s="63">
        <v>0</v>
      </c>
      <c r="V434" s="63">
        <v>0</v>
      </c>
      <c r="W434" s="63">
        <v>0</v>
      </c>
      <c r="X434" s="63">
        <v>0</v>
      </c>
      <c r="Y434" s="63">
        <v>0</v>
      </c>
      <c r="Z434" s="63">
        <v>0</v>
      </c>
      <c r="AA434" s="63">
        <v>0</v>
      </c>
      <c r="AB434" s="63">
        <v>0</v>
      </c>
      <c r="AC434" s="63">
        <v>0</v>
      </c>
      <c r="AD434" s="63">
        <v>0</v>
      </c>
      <c r="AE434" s="63">
        <v>0</v>
      </c>
      <c r="AF434" s="63">
        <v>0</v>
      </c>
      <c r="AG434" s="63">
        <v>0</v>
      </c>
      <c r="AH434" s="43">
        <v>0</v>
      </c>
    </row>
    <row r="435" spans="1:34">
      <c r="A435" s="52">
        <v>0</v>
      </c>
      <c r="D435" s="2">
        <v>2017</v>
      </c>
      <c r="E435" s="2">
        <v>12</v>
      </c>
      <c r="F435" s="62">
        <v>2018</v>
      </c>
      <c r="G435" s="62">
        <v>2018</v>
      </c>
      <c r="H435" s="63">
        <v>0</v>
      </c>
      <c r="I435" s="63">
        <v>0</v>
      </c>
      <c r="J435" s="63">
        <v>0</v>
      </c>
      <c r="K435" s="63">
        <v>0</v>
      </c>
      <c r="L435" s="63">
        <v>0</v>
      </c>
      <c r="M435" s="63">
        <v>0</v>
      </c>
      <c r="N435" s="63">
        <v>0</v>
      </c>
      <c r="O435" s="63">
        <v>0</v>
      </c>
      <c r="P435" s="63">
        <v>0</v>
      </c>
      <c r="Q435" s="63">
        <v>0</v>
      </c>
      <c r="R435" s="63">
        <v>0</v>
      </c>
      <c r="S435" s="63">
        <v>0</v>
      </c>
      <c r="T435" s="63">
        <v>0</v>
      </c>
      <c r="U435" s="63">
        <v>0</v>
      </c>
      <c r="V435" s="63">
        <v>0</v>
      </c>
      <c r="W435" s="63">
        <v>0</v>
      </c>
      <c r="X435" s="63">
        <v>0</v>
      </c>
      <c r="Y435" s="63">
        <v>0</v>
      </c>
      <c r="Z435" s="63">
        <v>0</v>
      </c>
      <c r="AA435" s="63">
        <v>0</v>
      </c>
      <c r="AB435" s="63">
        <v>0</v>
      </c>
      <c r="AC435" s="63">
        <v>0</v>
      </c>
      <c r="AD435" s="63">
        <v>0</v>
      </c>
      <c r="AE435" s="63">
        <v>0</v>
      </c>
      <c r="AF435" s="63">
        <v>0</v>
      </c>
      <c r="AG435" s="63">
        <v>0</v>
      </c>
      <c r="AH435" s="43">
        <v>0</v>
      </c>
    </row>
    <row r="436" spans="1:34">
      <c r="A436" s="52">
        <v>0</v>
      </c>
      <c r="D436" s="2">
        <v>2018</v>
      </c>
      <c r="E436" s="2">
        <v>1</v>
      </c>
      <c r="F436" s="62">
        <v>2018</v>
      </c>
      <c r="G436" s="62">
        <v>2018</v>
      </c>
      <c r="H436" s="63">
        <v>0</v>
      </c>
      <c r="I436" s="63">
        <v>0</v>
      </c>
      <c r="J436" s="63">
        <v>0</v>
      </c>
      <c r="K436" s="63">
        <v>0</v>
      </c>
      <c r="L436" s="63">
        <v>0</v>
      </c>
      <c r="M436" s="63">
        <v>0</v>
      </c>
      <c r="N436" s="63">
        <v>0</v>
      </c>
      <c r="O436" s="63">
        <v>0</v>
      </c>
      <c r="P436" s="63">
        <v>0</v>
      </c>
      <c r="Q436" s="63">
        <v>0</v>
      </c>
      <c r="R436" s="63">
        <v>0</v>
      </c>
      <c r="S436" s="63">
        <v>0</v>
      </c>
      <c r="T436" s="63">
        <v>0</v>
      </c>
      <c r="U436" s="63">
        <v>0</v>
      </c>
      <c r="V436" s="63">
        <v>0</v>
      </c>
      <c r="W436" s="63">
        <v>0</v>
      </c>
      <c r="X436" s="63">
        <v>0</v>
      </c>
      <c r="Y436" s="63">
        <v>0</v>
      </c>
      <c r="Z436" s="63">
        <v>0</v>
      </c>
      <c r="AA436" s="63">
        <v>0</v>
      </c>
      <c r="AB436" s="63">
        <v>0</v>
      </c>
      <c r="AC436" s="63">
        <v>0</v>
      </c>
      <c r="AD436" s="63">
        <v>0</v>
      </c>
      <c r="AE436" s="63">
        <v>0</v>
      </c>
      <c r="AF436" s="63">
        <v>0</v>
      </c>
      <c r="AG436" s="63">
        <v>0</v>
      </c>
      <c r="AH436" s="43">
        <v>0</v>
      </c>
    </row>
    <row r="437" spans="1:34">
      <c r="A437" s="52">
        <v>0</v>
      </c>
      <c r="D437" s="2">
        <v>2018</v>
      </c>
      <c r="E437" s="2">
        <v>2</v>
      </c>
      <c r="F437" s="62">
        <v>2018</v>
      </c>
      <c r="G437" s="62">
        <v>2018</v>
      </c>
      <c r="H437" s="63">
        <v>0</v>
      </c>
      <c r="I437" s="63">
        <v>0</v>
      </c>
      <c r="J437" s="63">
        <v>0</v>
      </c>
      <c r="K437" s="63">
        <v>0</v>
      </c>
      <c r="L437" s="63">
        <v>0</v>
      </c>
      <c r="M437" s="63">
        <v>0</v>
      </c>
      <c r="N437" s="63">
        <v>0</v>
      </c>
      <c r="O437" s="63">
        <v>0</v>
      </c>
      <c r="P437" s="63">
        <v>0</v>
      </c>
      <c r="Q437" s="63">
        <v>0</v>
      </c>
      <c r="R437" s="63">
        <v>0</v>
      </c>
      <c r="S437" s="63">
        <v>0</v>
      </c>
      <c r="T437" s="63">
        <v>0</v>
      </c>
      <c r="U437" s="63">
        <v>0</v>
      </c>
      <c r="V437" s="63">
        <v>0</v>
      </c>
      <c r="W437" s="63">
        <v>0</v>
      </c>
      <c r="X437" s="63">
        <v>0</v>
      </c>
      <c r="Y437" s="63">
        <v>0</v>
      </c>
      <c r="Z437" s="63">
        <v>0</v>
      </c>
      <c r="AA437" s="63">
        <v>0</v>
      </c>
      <c r="AB437" s="63">
        <v>0</v>
      </c>
      <c r="AC437" s="63">
        <v>0</v>
      </c>
      <c r="AD437" s="63">
        <v>0</v>
      </c>
      <c r="AE437" s="63">
        <v>0</v>
      </c>
      <c r="AF437" s="63">
        <v>0</v>
      </c>
      <c r="AG437" s="63">
        <v>0</v>
      </c>
      <c r="AH437" s="43">
        <v>0</v>
      </c>
    </row>
    <row r="438" spans="1:34">
      <c r="A438" s="52">
        <v>0</v>
      </c>
      <c r="D438" s="2">
        <v>2018</v>
      </c>
      <c r="E438" s="2">
        <v>3</v>
      </c>
      <c r="F438" s="62">
        <v>2018</v>
      </c>
      <c r="G438" s="62">
        <v>2018</v>
      </c>
      <c r="H438" s="63">
        <v>0</v>
      </c>
      <c r="I438" s="63">
        <v>0</v>
      </c>
      <c r="J438" s="63">
        <v>0</v>
      </c>
      <c r="K438" s="63">
        <v>0</v>
      </c>
      <c r="L438" s="63">
        <v>0</v>
      </c>
      <c r="M438" s="63">
        <v>0</v>
      </c>
      <c r="N438" s="63">
        <v>0</v>
      </c>
      <c r="O438" s="63">
        <v>0</v>
      </c>
      <c r="P438" s="63">
        <v>0</v>
      </c>
      <c r="Q438" s="63">
        <v>0</v>
      </c>
      <c r="R438" s="63">
        <v>0</v>
      </c>
      <c r="S438" s="63">
        <v>0</v>
      </c>
      <c r="T438" s="63">
        <v>0</v>
      </c>
      <c r="U438" s="63">
        <v>0</v>
      </c>
      <c r="V438" s="63">
        <v>0</v>
      </c>
      <c r="W438" s="63">
        <v>0</v>
      </c>
      <c r="X438" s="63">
        <v>0</v>
      </c>
      <c r="Y438" s="63">
        <v>0</v>
      </c>
      <c r="Z438" s="63">
        <v>0</v>
      </c>
      <c r="AA438" s="63">
        <v>0</v>
      </c>
      <c r="AB438" s="63">
        <v>0</v>
      </c>
      <c r="AC438" s="63">
        <v>0</v>
      </c>
      <c r="AD438" s="63">
        <v>0</v>
      </c>
      <c r="AE438" s="63">
        <v>0</v>
      </c>
      <c r="AF438" s="63">
        <v>0</v>
      </c>
      <c r="AG438" s="63">
        <v>0</v>
      </c>
      <c r="AH438" s="43">
        <v>0</v>
      </c>
    </row>
    <row r="439" spans="1:34">
      <c r="A439" s="52">
        <v>0</v>
      </c>
      <c r="D439" s="2">
        <v>2018</v>
      </c>
      <c r="E439" s="2">
        <v>4</v>
      </c>
      <c r="F439" s="62">
        <v>2018</v>
      </c>
      <c r="G439" s="62">
        <v>2018</v>
      </c>
      <c r="H439" s="63">
        <v>0</v>
      </c>
      <c r="I439" s="63">
        <v>0</v>
      </c>
      <c r="J439" s="63">
        <v>0</v>
      </c>
      <c r="K439" s="63">
        <v>0</v>
      </c>
      <c r="L439" s="63">
        <v>0</v>
      </c>
      <c r="M439" s="63">
        <v>0</v>
      </c>
      <c r="N439" s="63">
        <v>0</v>
      </c>
      <c r="O439" s="63">
        <v>0</v>
      </c>
      <c r="P439" s="63">
        <v>0</v>
      </c>
      <c r="Q439" s="63">
        <v>0</v>
      </c>
      <c r="R439" s="63">
        <v>0</v>
      </c>
      <c r="S439" s="63">
        <v>0</v>
      </c>
      <c r="T439" s="63">
        <v>0</v>
      </c>
      <c r="U439" s="63">
        <v>0</v>
      </c>
      <c r="V439" s="63">
        <v>0</v>
      </c>
      <c r="W439" s="63">
        <v>0</v>
      </c>
      <c r="X439" s="63">
        <v>0</v>
      </c>
      <c r="Y439" s="63">
        <v>0</v>
      </c>
      <c r="Z439" s="63">
        <v>0</v>
      </c>
      <c r="AA439" s="63">
        <v>0</v>
      </c>
      <c r="AB439" s="63">
        <v>0</v>
      </c>
      <c r="AC439" s="63">
        <v>0</v>
      </c>
      <c r="AD439" s="63">
        <v>0</v>
      </c>
      <c r="AE439" s="63">
        <v>0</v>
      </c>
      <c r="AF439" s="63">
        <v>0</v>
      </c>
      <c r="AG439" s="63">
        <v>0</v>
      </c>
      <c r="AH439" s="43">
        <v>0</v>
      </c>
    </row>
    <row r="440" spans="1:34">
      <c r="A440" s="52">
        <v>0</v>
      </c>
      <c r="D440" s="2">
        <v>2018</v>
      </c>
      <c r="E440" s="2">
        <v>5</v>
      </c>
      <c r="F440" s="62">
        <v>2019</v>
      </c>
      <c r="G440" s="62">
        <v>2019</v>
      </c>
      <c r="H440" s="63">
        <v>0</v>
      </c>
      <c r="I440" s="63">
        <v>0</v>
      </c>
      <c r="J440" s="63">
        <v>0</v>
      </c>
      <c r="K440" s="63">
        <v>0</v>
      </c>
      <c r="L440" s="63">
        <v>0</v>
      </c>
      <c r="M440" s="63">
        <v>0</v>
      </c>
      <c r="N440" s="63">
        <v>0</v>
      </c>
      <c r="O440" s="63">
        <v>0</v>
      </c>
      <c r="P440" s="63">
        <v>0</v>
      </c>
      <c r="Q440" s="63">
        <v>0</v>
      </c>
      <c r="R440" s="63">
        <v>0</v>
      </c>
      <c r="S440" s="63">
        <v>0</v>
      </c>
      <c r="T440" s="63">
        <v>0</v>
      </c>
      <c r="U440" s="63">
        <v>0</v>
      </c>
      <c r="V440" s="63">
        <v>0</v>
      </c>
      <c r="W440" s="63">
        <v>0</v>
      </c>
      <c r="X440" s="63">
        <v>0</v>
      </c>
      <c r="Y440" s="63">
        <v>0</v>
      </c>
      <c r="Z440" s="63">
        <v>0</v>
      </c>
      <c r="AA440" s="63">
        <v>0</v>
      </c>
      <c r="AB440" s="63">
        <v>0</v>
      </c>
      <c r="AC440" s="63">
        <v>0</v>
      </c>
      <c r="AD440" s="63">
        <v>0</v>
      </c>
      <c r="AE440" s="63">
        <v>0</v>
      </c>
      <c r="AF440" s="63">
        <v>0</v>
      </c>
      <c r="AG440" s="63">
        <v>0</v>
      </c>
      <c r="AH440" s="43">
        <v>0</v>
      </c>
    </row>
    <row r="441" spans="1:34">
      <c r="A441" s="52">
        <v>0</v>
      </c>
      <c r="D441" s="2">
        <v>2018</v>
      </c>
      <c r="E441" s="2">
        <v>6</v>
      </c>
      <c r="F441" s="62">
        <v>2019</v>
      </c>
      <c r="G441" s="62">
        <v>2019</v>
      </c>
      <c r="H441" s="63">
        <v>0</v>
      </c>
      <c r="I441" s="63">
        <v>0</v>
      </c>
      <c r="J441" s="63">
        <v>0</v>
      </c>
      <c r="K441" s="63">
        <v>0</v>
      </c>
      <c r="L441" s="63">
        <v>0</v>
      </c>
      <c r="M441" s="63">
        <v>0</v>
      </c>
      <c r="N441" s="63">
        <v>0</v>
      </c>
      <c r="O441" s="63">
        <v>0</v>
      </c>
      <c r="P441" s="63">
        <v>0</v>
      </c>
      <c r="Q441" s="63">
        <v>0</v>
      </c>
      <c r="R441" s="63">
        <v>0</v>
      </c>
      <c r="S441" s="63">
        <v>0</v>
      </c>
      <c r="T441" s="63">
        <v>0</v>
      </c>
      <c r="U441" s="63">
        <v>0</v>
      </c>
      <c r="V441" s="63">
        <v>0</v>
      </c>
      <c r="W441" s="63">
        <v>0</v>
      </c>
      <c r="X441" s="63">
        <v>0</v>
      </c>
      <c r="Y441" s="63">
        <v>0</v>
      </c>
      <c r="Z441" s="63">
        <v>0</v>
      </c>
      <c r="AA441" s="63">
        <v>0</v>
      </c>
      <c r="AB441" s="63">
        <v>0</v>
      </c>
      <c r="AC441" s="63">
        <v>0</v>
      </c>
      <c r="AD441" s="63">
        <v>0</v>
      </c>
      <c r="AE441" s="63">
        <v>0</v>
      </c>
      <c r="AF441" s="63">
        <v>0</v>
      </c>
      <c r="AG441" s="63">
        <v>0</v>
      </c>
      <c r="AH441" s="43">
        <v>0</v>
      </c>
    </row>
    <row r="442" spans="1:34">
      <c r="A442" s="52">
        <v>0</v>
      </c>
      <c r="D442" s="2">
        <v>2018</v>
      </c>
      <c r="E442" s="2">
        <v>7</v>
      </c>
      <c r="F442" s="62">
        <v>2019</v>
      </c>
      <c r="G442" s="62">
        <v>2019</v>
      </c>
      <c r="H442" s="63">
        <v>0</v>
      </c>
      <c r="I442" s="63">
        <v>0</v>
      </c>
      <c r="J442" s="63">
        <v>0</v>
      </c>
      <c r="K442" s="63">
        <v>0</v>
      </c>
      <c r="L442" s="63">
        <v>0</v>
      </c>
      <c r="M442" s="63">
        <v>0</v>
      </c>
      <c r="N442" s="63">
        <v>0</v>
      </c>
      <c r="O442" s="63">
        <v>0</v>
      </c>
      <c r="P442" s="63">
        <v>0</v>
      </c>
      <c r="Q442" s="63">
        <v>0</v>
      </c>
      <c r="R442" s="63">
        <v>0</v>
      </c>
      <c r="S442" s="63">
        <v>0</v>
      </c>
      <c r="T442" s="63">
        <v>0</v>
      </c>
      <c r="U442" s="63">
        <v>0</v>
      </c>
      <c r="V442" s="63">
        <v>0</v>
      </c>
      <c r="W442" s="63">
        <v>0</v>
      </c>
      <c r="X442" s="63">
        <v>0</v>
      </c>
      <c r="Y442" s="63">
        <v>0</v>
      </c>
      <c r="Z442" s="63">
        <v>0</v>
      </c>
      <c r="AA442" s="63">
        <v>0</v>
      </c>
      <c r="AB442" s="63">
        <v>0</v>
      </c>
      <c r="AC442" s="63">
        <v>0</v>
      </c>
      <c r="AD442" s="63">
        <v>0</v>
      </c>
      <c r="AE442" s="63">
        <v>0</v>
      </c>
      <c r="AF442" s="63">
        <v>0</v>
      </c>
      <c r="AG442" s="63">
        <v>0</v>
      </c>
      <c r="AH442" s="43">
        <v>0</v>
      </c>
    </row>
    <row r="443" spans="1:34">
      <c r="A443" s="52">
        <v>0</v>
      </c>
      <c r="D443" s="2">
        <v>2018</v>
      </c>
      <c r="E443" s="2">
        <v>8</v>
      </c>
      <c r="F443" s="62">
        <v>2019</v>
      </c>
      <c r="G443" s="62">
        <v>2019</v>
      </c>
      <c r="H443" s="63">
        <v>0</v>
      </c>
      <c r="I443" s="63">
        <v>0</v>
      </c>
      <c r="J443" s="63">
        <v>0</v>
      </c>
      <c r="K443" s="63">
        <v>0</v>
      </c>
      <c r="L443" s="63">
        <v>0</v>
      </c>
      <c r="M443" s="63">
        <v>0</v>
      </c>
      <c r="N443" s="63">
        <v>0</v>
      </c>
      <c r="O443" s="63">
        <v>0</v>
      </c>
      <c r="P443" s="63">
        <v>0</v>
      </c>
      <c r="Q443" s="63">
        <v>0</v>
      </c>
      <c r="R443" s="63">
        <v>0</v>
      </c>
      <c r="S443" s="63">
        <v>0</v>
      </c>
      <c r="T443" s="63">
        <v>0</v>
      </c>
      <c r="U443" s="63">
        <v>0</v>
      </c>
      <c r="V443" s="63">
        <v>0</v>
      </c>
      <c r="W443" s="63">
        <v>0</v>
      </c>
      <c r="X443" s="63">
        <v>0</v>
      </c>
      <c r="Y443" s="63">
        <v>0</v>
      </c>
      <c r="Z443" s="63">
        <v>0</v>
      </c>
      <c r="AA443" s="63">
        <v>0</v>
      </c>
      <c r="AB443" s="63">
        <v>0</v>
      </c>
      <c r="AC443" s="63">
        <v>0</v>
      </c>
      <c r="AD443" s="63">
        <v>0</v>
      </c>
      <c r="AE443" s="63">
        <v>0</v>
      </c>
      <c r="AF443" s="63">
        <v>0</v>
      </c>
      <c r="AG443" s="63">
        <v>0</v>
      </c>
      <c r="AH443" s="43">
        <v>0</v>
      </c>
    </row>
    <row r="444" spans="1:34">
      <c r="A444" s="52">
        <v>0</v>
      </c>
      <c r="D444" s="2">
        <v>2018</v>
      </c>
      <c r="E444" s="2">
        <v>9</v>
      </c>
      <c r="F444" s="62">
        <v>2019</v>
      </c>
      <c r="G444" s="62">
        <v>2019</v>
      </c>
      <c r="H444" s="63">
        <v>0</v>
      </c>
      <c r="I444" s="63">
        <v>0</v>
      </c>
      <c r="J444" s="63">
        <v>0</v>
      </c>
      <c r="K444" s="63">
        <v>0</v>
      </c>
      <c r="L444" s="63">
        <v>0</v>
      </c>
      <c r="M444" s="63">
        <v>0</v>
      </c>
      <c r="N444" s="63">
        <v>0</v>
      </c>
      <c r="O444" s="63">
        <v>0</v>
      </c>
      <c r="P444" s="63">
        <v>0</v>
      </c>
      <c r="Q444" s="63">
        <v>0</v>
      </c>
      <c r="R444" s="63">
        <v>0</v>
      </c>
      <c r="S444" s="63">
        <v>0</v>
      </c>
      <c r="T444" s="63">
        <v>0</v>
      </c>
      <c r="U444" s="63">
        <v>0</v>
      </c>
      <c r="V444" s="63">
        <v>0</v>
      </c>
      <c r="W444" s="63">
        <v>0</v>
      </c>
      <c r="X444" s="63">
        <v>0</v>
      </c>
      <c r="Y444" s="63">
        <v>0</v>
      </c>
      <c r="Z444" s="63">
        <v>0</v>
      </c>
      <c r="AA444" s="63">
        <v>0</v>
      </c>
      <c r="AB444" s="63">
        <v>0</v>
      </c>
      <c r="AC444" s="63">
        <v>0</v>
      </c>
      <c r="AD444" s="63">
        <v>0</v>
      </c>
      <c r="AE444" s="63">
        <v>0</v>
      </c>
      <c r="AF444" s="63">
        <v>0</v>
      </c>
      <c r="AG444" s="63">
        <v>0</v>
      </c>
      <c r="AH444" s="43">
        <v>0</v>
      </c>
    </row>
    <row r="445" spans="1:34">
      <c r="A445" s="52">
        <v>0</v>
      </c>
      <c r="D445" s="2">
        <v>2018</v>
      </c>
      <c r="E445" s="2">
        <v>10</v>
      </c>
      <c r="F445" s="62">
        <v>2019</v>
      </c>
      <c r="G445" s="62">
        <v>2019</v>
      </c>
      <c r="H445" s="63">
        <v>0</v>
      </c>
      <c r="I445" s="63">
        <v>0</v>
      </c>
      <c r="J445" s="63">
        <v>0</v>
      </c>
      <c r="K445" s="63">
        <v>0</v>
      </c>
      <c r="L445" s="63">
        <v>0</v>
      </c>
      <c r="M445" s="63">
        <v>0</v>
      </c>
      <c r="N445" s="63">
        <v>0</v>
      </c>
      <c r="O445" s="63">
        <v>0</v>
      </c>
      <c r="P445" s="63">
        <v>0</v>
      </c>
      <c r="Q445" s="63">
        <v>0</v>
      </c>
      <c r="R445" s="63">
        <v>0</v>
      </c>
      <c r="S445" s="63">
        <v>0</v>
      </c>
      <c r="T445" s="63">
        <v>0</v>
      </c>
      <c r="U445" s="63">
        <v>0</v>
      </c>
      <c r="V445" s="63">
        <v>0</v>
      </c>
      <c r="W445" s="63">
        <v>0</v>
      </c>
      <c r="X445" s="63">
        <v>0</v>
      </c>
      <c r="Y445" s="63">
        <v>0</v>
      </c>
      <c r="Z445" s="63">
        <v>0</v>
      </c>
      <c r="AA445" s="63">
        <v>0</v>
      </c>
      <c r="AB445" s="63">
        <v>0</v>
      </c>
      <c r="AC445" s="63">
        <v>0</v>
      </c>
      <c r="AD445" s="63">
        <v>0</v>
      </c>
      <c r="AE445" s="63">
        <v>0</v>
      </c>
      <c r="AF445" s="63">
        <v>0</v>
      </c>
      <c r="AG445" s="63">
        <v>0</v>
      </c>
      <c r="AH445" s="43">
        <v>0</v>
      </c>
    </row>
    <row r="446" spans="1:34">
      <c r="A446" s="52">
        <v>0</v>
      </c>
      <c r="D446" s="2">
        <v>2018</v>
      </c>
      <c r="E446" s="2">
        <v>11</v>
      </c>
      <c r="F446" s="62">
        <v>2019</v>
      </c>
      <c r="G446" s="62">
        <v>2019</v>
      </c>
      <c r="H446" s="63">
        <v>0</v>
      </c>
      <c r="I446" s="63">
        <v>0</v>
      </c>
      <c r="J446" s="63">
        <v>0</v>
      </c>
      <c r="K446" s="63">
        <v>0</v>
      </c>
      <c r="L446" s="63">
        <v>0</v>
      </c>
      <c r="M446" s="63">
        <v>0</v>
      </c>
      <c r="N446" s="63">
        <v>0</v>
      </c>
      <c r="O446" s="63">
        <v>0</v>
      </c>
      <c r="P446" s="63">
        <v>0</v>
      </c>
      <c r="Q446" s="63">
        <v>0</v>
      </c>
      <c r="R446" s="63">
        <v>0</v>
      </c>
      <c r="S446" s="63">
        <v>0</v>
      </c>
      <c r="T446" s="63">
        <v>0</v>
      </c>
      <c r="U446" s="63">
        <v>0</v>
      </c>
      <c r="V446" s="63">
        <v>0</v>
      </c>
      <c r="W446" s="63">
        <v>0</v>
      </c>
      <c r="X446" s="63">
        <v>0</v>
      </c>
      <c r="Y446" s="63">
        <v>0</v>
      </c>
      <c r="Z446" s="63">
        <v>0</v>
      </c>
      <c r="AA446" s="63">
        <v>0</v>
      </c>
      <c r="AB446" s="63">
        <v>0</v>
      </c>
      <c r="AC446" s="63">
        <v>0</v>
      </c>
      <c r="AD446" s="63">
        <v>0</v>
      </c>
      <c r="AE446" s="63">
        <v>0</v>
      </c>
      <c r="AF446" s="63">
        <v>0</v>
      </c>
      <c r="AG446" s="63">
        <v>0</v>
      </c>
      <c r="AH446" s="43">
        <v>0</v>
      </c>
    </row>
    <row r="447" spans="1:34">
      <c r="A447" s="52">
        <v>0</v>
      </c>
      <c r="D447" s="2">
        <v>2018</v>
      </c>
      <c r="E447" s="2">
        <v>12</v>
      </c>
      <c r="F447" s="62">
        <v>2019</v>
      </c>
      <c r="G447" s="62">
        <v>2019</v>
      </c>
      <c r="H447" s="63">
        <v>0</v>
      </c>
      <c r="I447" s="63">
        <v>0</v>
      </c>
      <c r="J447" s="63">
        <v>0</v>
      </c>
      <c r="K447" s="63">
        <v>0</v>
      </c>
      <c r="L447" s="63">
        <v>0</v>
      </c>
      <c r="M447" s="63">
        <v>0</v>
      </c>
      <c r="N447" s="63">
        <v>0</v>
      </c>
      <c r="O447" s="63">
        <v>0</v>
      </c>
      <c r="P447" s="63">
        <v>0</v>
      </c>
      <c r="Q447" s="63">
        <v>0</v>
      </c>
      <c r="R447" s="63">
        <v>0</v>
      </c>
      <c r="S447" s="63">
        <v>0</v>
      </c>
      <c r="T447" s="63">
        <v>0</v>
      </c>
      <c r="U447" s="63">
        <v>0</v>
      </c>
      <c r="V447" s="63">
        <v>0</v>
      </c>
      <c r="W447" s="63">
        <v>0</v>
      </c>
      <c r="X447" s="63">
        <v>0</v>
      </c>
      <c r="Y447" s="63">
        <v>0</v>
      </c>
      <c r="Z447" s="63">
        <v>0</v>
      </c>
      <c r="AA447" s="63">
        <v>0</v>
      </c>
      <c r="AB447" s="63">
        <v>0</v>
      </c>
      <c r="AC447" s="63">
        <v>0</v>
      </c>
      <c r="AD447" s="63">
        <v>0</v>
      </c>
      <c r="AE447" s="63">
        <v>0</v>
      </c>
      <c r="AF447" s="63">
        <v>0</v>
      </c>
      <c r="AG447" s="63">
        <v>0</v>
      </c>
      <c r="AH447" s="43">
        <v>0</v>
      </c>
    </row>
    <row r="448" spans="1:34">
      <c r="A448" s="52">
        <v>0</v>
      </c>
      <c r="D448" s="2">
        <v>2019</v>
      </c>
      <c r="E448" s="2">
        <v>1</v>
      </c>
      <c r="F448" s="62">
        <v>2019</v>
      </c>
      <c r="G448" s="62">
        <v>2019</v>
      </c>
      <c r="H448" s="63">
        <v>0</v>
      </c>
      <c r="I448" s="63">
        <v>0</v>
      </c>
      <c r="J448" s="63">
        <v>0</v>
      </c>
      <c r="K448" s="63">
        <v>0</v>
      </c>
      <c r="L448" s="63">
        <v>0</v>
      </c>
      <c r="M448" s="63">
        <v>0</v>
      </c>
      <c r="N448" s="63">
        <v>0</v>
      </c>
      <c r="O448" s="63">
        <v>0</v>
      </c>
      <c r="P448" s="63">
        <v>0</v>
      </c>
      <c r="Q448" s="63">
        <v>0</v>
      </c>
      <c r="R448" s="63">
        <v>0</v>
      </c>
      <c r="S448" s="63">
        <v>0</v>
      </c>
      <c r="T448" s="63">
        <v>0</v>
      </c>
      <c r="U448" s="63">
        <v>0</v>
      </c>
      <c r="V448" s="63">
        <v>0</v>
      </c>
      <c r="W448" s="63">
        <v>0</v>
      </c>
      <c r="X448" s="63">
        <v>0</v>
      </c>
      <c r="Y448" s="63">
        <v>0</v>
      </c>
      <c r="Z448" s="63">
        <v>0</v>
      </c>
      <c r="AA448" s="63">
        <v>0</v>
      </c>
      <c r="AB448" s="63">
        <v>0</v>
      </c>
      <c r="AC448" s="63">
        <v>0</v>
      </c>
      <c r="AD448" s="63">
        <v>0</v>
      </c>
      <c r="AE448" s="63">
        <v>0</v>
      </c>
      <c r="AF448" s="63">
        <v>0</v>
      </c>
      <c r="AG448" s="63">
        <v>0</v>
      </c>
      <c r="AH448" s="43">
        <v>0</v>
      </c>
    </row>
    <row r="449" spans="1:34">
      <c r="A449" s="52">
        <v>0</v>
      </c>
      <c r="D449" s="2">
        <v>2019</v>
      </c>
      <c r="E449" s="2">
        <v>2</v>
      </c>
      <c r="F449" s="62">
        <v>2019</v>
      </c>
      <c r="G449" s="62">
        <v>2019</v>
      </c>
      <c r="H449" s="63">
        <v>0</v>
      </c>
      <c r="I449" s="63">
        <v>0</v>
      </c>
      <c r="J449" s="63">
        <v>0</v>
      </c>
      <c r="K449" s="63">
        <v>0</v>
      </c>
      <c r="L449" s="63">
        <v>0</v>
      </c>
      <c r="M449" s="63">
        <v>0</v>
      </c>
      <c r="N449" s="63">
        <v>0</v>
      </c>
      <c r="O449" s="63">
        <v>0</v>
      </c>
      <c r="P449" s="63">
        <v>0</v>
      </c>
      <c r="Q449" s="63">
        <v>0</v>
      </c>
      <c r="R449" s="63">
        <v>0</v>
      </c>
      <c r="S449" s="63">
        <v>0</v>
      </c>
      <c r="T449" s="63">
        <v>0</v>
      </c>
      <c r="U449" s="63">
        <v>0</v>
      </c>
      <c r="V449" s="63">
        <v>0</v>
      </c>
      <c r="W449" s="63">
        <v>0</v>
      </c>
      <c r="X449" s="63">
        <v>0</v>
      </c>
      <c r="Y449" s="63">
        <v>0</v>
      </c>
      <c r="Z449" s="63">
        <v>0</v>
      </c>
      <c r="AA449" s="63">
        <v>0</v>
      </c>
      <c r="AB449" s="63">
        <v>0</v>
      </c>
      <c r="AC449" s="63">
        <v>0</v>
      </c>
      <c r="AD449" s="63">
        <v>0</v>
      </c>
      <c r="AE449" s="63">
        <v>0</v>
      </c>
      <c r="AF449" s="63">
        <v>0</v>
      </c>
      <c r="AG449" s="63">
        <v>0</v>
      </c>
      <c r="AH449" s="43">
        <v>0</v>
      </c>
    </row>
    <row r="450" spans="1:34">
      <c r="A450" s="52">
        <v>0</v>
      </c>
      <c r="D450" s="2">
        <v>2019</v>
      </c>
      <c r="E450" s="2">
        <v>3</v>
      </c>
      <c r="F450" s="62">
        <v>2019</v>
      </c>
      <c r="G450" s="62">
        <v>2019</v>
      </c>
      <c r="H450" s="63">
        <v>0</v>
      </c>
      <c r="I450" s="63">
        <v>0</v>
      </c>
      <c r="J450" s="63">
        <v>0</v>
      </c>
      <c r="K450" s="63">
        <v>0</v>
      </c>
      <c r="L450" s="63">
        <v>0</v>
      </c>
      <c r="M450" s="63">
        <v>0</v>
      </c>
      <c r="N450" s="63">
        <v>0</v>
      </c>
      <c r="O450" s="63">
        <v>0</v>
      </c>
      <c r="P450" s="63">
        <v>0</v>
      </c>
      <c r="Q450" s="63">
        <v>0</v>
      </c>
      <c r="R450" s="63">
        <v>0</v>
      </c>
      <c r="S450" s="63">
        <v>0</v>
      </c>
      <c r="T450" s="63">
        <v>0</v>
      </c>
      <c r="U450" s="63">
        <v>0</v>
      </c>
      <c r="V450" s="63">
        <v>0</v>
      </c>
      <c r="W450" s="63">
        <v>0</v>
      </c>
      <c r="X450" s="63">
        <v>0</v>
      </c>
      <c r="Y450" s="63">
        <v>0</v>
      </c>
      <c r="Z450" s="63">
        <v>0</v>
      </c>
      <c r="AA450" s="63">
        <v>0</v>
      </c>
      <c r="AB450" s="63">
        <v>0</v>
      </c>
      <c r="AC450" s="63">
        <v>0</v>
      </c>
      <c r="AD450" s="63">
        <v>0</v>
      </c>
      <c r="AE450" s="63">
        <v>0</v>
      </c>
      <c r="AF450" s="63">
        <v>0</v>
      </c>
      <c r="AG450" s="63">
        <v>0</v>
      </c>
      <c r="AH450" s="43">
        <v>0</v>
      </c>
    </row>
    <row r="451" spans="1:34">
      <c r="A451" s="52">
        <v>0</v>
      </c>
      <c r="D451" s="2">
        <v>2019</v>
      </c>
      <c r="E451" s="2">
        <v>4</v>
      </c>
      <c r="F451" s="62">
        <v>2019</v>
      </c>
      <c r="G451" s="62">
        <v>2019</v>
      </c>
      <c r="H451" s="63">
        <v>0</v>
      </c>
      <c r="I451" s="63">
        <v>0</v>
      </c>
      <c r="J451" s="63">
        <v>0</v>
      </c>
      <c r="K451" s="63">
        <v>0</v>
      </c>
      <c r="L451" s="63">
        <v>0</v>
      </c>
      <c r="M451" s="63">
        <v>0</v>
      </c>
      <c r="N451" s="63">
        <v>0</v>
      </c>
      <c r="O451" s="63">
        <v>0</v>
      </c>
      <c r="P451" s="63">
        <v>0</v>
      </c>
      <c r="Q451" s="63">
        <v>0</v>
      </c>
      <c r="R451" s="63">
        <v>0</v>
      </c>
      <c r="S451" s="63">
        <v>0</v>
      </c>
      <c r="T451" s="63">
        <v>0</v>
      </c>
      <c r="U451" s="63">
        <v>0</v>
      </c>
      <c r="V451" s="63">
        <v>0</v>
      </c>
      <c r="W451" s="63">
        <v>0</v>
      </c>
      <c r="X451" s="63">
        <v>0</v>
      </c>
      <c r="Y451" s="63">
        <v>0</v>
      </c>
      <c r="Z451" s="63">
        <v>0</v>
      </c>
      <c r="AA451" s="63">
        <v>0</v>
      </c>
      <c r="AB451" s="63">
        <v>0</v>
      </c>
      <c r="AC451" s="63">
        <v>0</v>
      </c>
      <c r="AD451" s="63">
        <v>0</v>
      </c>
      <c r="AE451" s="63">
        <v>0</v>
      </c>
      <c r="AF451" s="63">
        <v>0</v>
      </c>
      <c r="AG451" s="63">
        <v>0</v>
      </c>
      <c r="AH451" s="43">
        <v>0</v>
      </c>
    </row>
    <row r="452" spans="1:34">
      <c r="A452" s="52">
        <v>0</v>
      </c>
      <c r="D452" s="2">
        <v>2019</v>
      </c>
      <c r="E452" s="2">
        <v>5</v>
      </c>
      <c r="F452" s="62">
        <v>2020</v>
      </c>
      <c r="G452" s="62">
        <v>2020</v>
      </c>
      <c r="H452" s="63">
        <v>0</v>
      </c>
      <c r="I452" s="63">
        <v>0</v>
      </c>
      <c r="J452" s="63">
        <v>0</v>
      </c>
      <c r="K452" s="63">
        <v>0</v>
      </c>
      <c r="L452" s="63">
        <v>0</v>
      </c>
      <c r="M452" s="63">
        <v>0</v>
      </c>
      <c r="N452" s="63">
        <v>0</v>
      </c>
      <c r="O452" s="63">
        <v>0</v>
      </c>
      <c r="P452" s="63">
        <v>0</v>
      </c>
      <c r="Q452" s="63">
        <v>0</v>
      </c>
      <c r="R452" s="63">
        <v>0</v>
      </c>
      <c r="S452" s="63">
        <v>0</v>
      </c>
      <c r="T452" s="63">
        <v>0</v>
      </c>
      <c r="U452" s="63">
        <v>0</v>
      </c>
      <c r="V452" s="63">
        <v>0</v>
      </c>
      <c r="W452" s="63">
        <v>0</v>
      </c>
      <c r="X452" s="63">
        <v>0</v>
      </c>
      <c r="Y452" s="63">
        <v>0</v>
      </c>
      <c r="Z452" s="63">
        <v>0</v>
      </c>
      <c r="AA452" s="63">
        <v>0</v>
      </c>
      <c r="AB452" s="63">
        <v>0</v>
      </c>
      <c r="AC452" s="63">
        <v>0</v>
      </c>
      <c r="AD452" s="63">
        <v>0</v>
      </c>
      <c r="AE452" s="63">
        <v>0</v>
      </c>
      <c r="AF452" s="63">
        <v>0</v>
      </c>
      <c r="AG452" s="63">
        <v>0</v>
      </c>
      <c r="AH452" s="43">
        <v>0</v>
      </c>
    </row>
    <row r="453" spans="1:34">
      <c r="A453" s="52">
        <v>0</v>
      </c>
      <c r="D453" s="2">
        <v>2019</v>
      </c>
      <c r="E453" s="2">
        <v>6</v>
      </c>
      <c r="F453" s="62">
        <v>2020</v>
      </c>
      <c r="G453" s="62">
        <v>2020</v>
      </c>
      <c r="H453" s="63">
        <v>0</v>
      </c>
      <c r="I453" s="63">
        <v>0</v>
      </c>
      <c r="J453" s="63">
        <v>0</v>
      </c>
      <c r="K453" s="63">
        <v>0</v>
      </c>
      <c r="L453" s="63">
        <v>0</v>
      </c>
      <c r="M453" s="63">
        <v>0</v>
      </c>
      <c r="N453" s="63">
        <v>0</v>
      </c>
      <c r="O453" s="63">
        <v>0</v>
      </c>
      <c r="P453" s="63">
        <v>0</v>
      </c>
      <c r="Q453" s="63">
        <v>0</v>
      </c>
      <c r="R453" s="63">
        <v>0</v>
      </c>
      <c r="S453" s="63">
        <v>0</v>
      </c>
      <c r="T453" s="63">
        <v>0</v>
      </c>
      <c r="U453" s="63">
        <v>0</v>
      </c>
      <c r="V453" s="63">
        <v>0</v>
      </c>
      <c r="W453" s="63">
        <v>0</v>
      </c>
      <c r="X453" s="63">
        <v>0</v>
      </c>
      <c r="Y453" s="63">
        <v>0</v>
      </c>
      <c r="Z453" s="63">
        <v>0</v>
      </c>
      <c r="AA453" s="63">
        <v>0</v>
      </c>
      <c r="AB453" s="63">
        <v>0</v>
      </c>
      <c r="AC453" s="63">
        <v>0</v>
      </c>
      <c r="AD453" s="63">
        <v>0</v>
      </c>
      <c r="AE453" s="63">
        <v>0</v>
      </c>
      <c r="AF453" s="63">
        <v>0</v>
      </c>
      <c r="AG453" s="63">
        <v>0</v>
      </c>
      <c r="AH453" s="43">
        <v>0</v>
      </c>
    </row>
    <row r="454" spans="1:34">
      <c r="A454" s="52">
        <v>0</v>
      </c>
      <c r="D454" s="2">
        <v>2019</v>
      </c>
      <c r="E454" s="2">
        <v>7</v>
      </c>
      <c r="F454" s="62">
        <v>2020</v>
      </c>
      <c r="G454" s="62">
        <v>2020</v>
      </c>
      <c r="H454" s="63">
        <v>0</v>
      </c>
      <c r="I454" s="63">
        <v>0</v>
      </c>
      <c r="J454" s="63">
        <v>0</v>
      </c>
      <c r="K454" s="63">
        <v>0</v>
      </c>
      <c r="L454" s="63">
        <v>0</v>
      </c>
      <c r="M454" s="63">
        <v>0</v>
      </c>
      <c r="N454" s="63">
        <v>0</v>
      </c>
      <c r="O454" s="63">
        <v>0</v>
      </c>
      <c r="P454" s="63">
        <v>0</v>
      </c>
      <c r="Q454" s="63">
        <v>0</v>
      </c>
      <c r="R454" s="63">
        <v>0</v>
      </c>
      <c r="S454" s="63">
        <v>0</v>
      </c>
      <c r="T454" s="63">
        <v>0</v>
      </c>
      <c r="U454" s="63">
        <v>0</v>
      </c>
      <c r="V454" s="63">
        <v>0</v>
      </c>
      <c r="W454" s="63">
        <v>0</v>
      </c>
      <c r="X454" s="63">
        <v>0</v>
      </c>
      <c r="Y454" s="63">
        <v>0</v>
      </c>
      <c r="Z454" s="63">
        <v>0</v>
      </c>
      <c r="AA454" s="63">
        <v>0</v>
      </c>
      <c r="AB454" s="63">
        <v>0</v>
      </c>
      <c r="AC454" s="63">
        <v>0</v>
      </c>
      <c r="AD454" s="63">
        <v>0</v>
      </c>
      <c r="AE454" s="63">
        <v>0</v>
      </c>
      <c r="AF454" s="63">
        <v>0</v>
      </c>
      <c r="AG454" s="63">
        <v>0</v>
      </c>
      <c r="AH454" s="43">
        <v>0</v>
      </c>
    </row>
    <row r="455" spans="1:34">
      <c r="A455" s="52">
        <v>0</v>
      </c>
      <c r="D455" s="2">
        <v>2019</v>
      </c>
      <c r="E455" s="2">
        <v>8</v>
      </c>
      <c r="F455" s="62">
        <v>2020</v>
      </c>
      <c r="G455" s="62">
        <v>2020</v>
      </c>
      <c r="H455" s="63">
        <v>0</v>
      </c>
      <c r="I455" s="63">
        <v>0</v>
      </c>
      <c r="J455" s="63">
        <v>0</v>
      </c>
      <c r="K455" s="63">
        <v>0</v>
      </c>
      <c r="L455" s="63">
        <v>0</v>
      </c>
      <c r="M455" s="63">
        <v>0</v>
      </c>
      <c r="N455" s="63">
        <v>0</v>
      </c>
      <c r="O455" s="63">
        <v>0</v>
      </c>
      <c r="P455" s="63">
        <v>0</v>
      </c>
      <c r="Q455" s="63">
        <v>0</v>
      </c>
      <c r="R455" s="63">
        <v>0</v>
      </c>
      <c r="S455" s="63">
        <v>0</v>
      </c>
      <c r="T455" s="63">
        <v>0</v>
      </c>
      <c r="U455" s="63">
        <v>0</v>
      </c>
      <c r="V455" s="63">
        <v>0</v>
      </c>
      <c r="W455" s="63">
        <v>0</v>
      </c>
      <c r="X455" s="63">
        <v>0</v>
      </c>
      <c r="Y455" s="63">
        <v>0</v>
      </c>
      <c r="Z455" s="63">
        <v>0</v>
      </c>
      <c r="AA455" s="63">
        <v>0</v>
      </c>
      <c r="AB455" s="63">
        <v>0</v>
      </c>
      <c r="AC455" s="63">
        <v>0</v>
      </c>
      <c r="AD455" s="63">
        <v>0</v>
      </c>
      <c r="AE455" s="63">
        <v>0</v>
      </c>
      <c r="AF455" s="63">
        <v>0</v>
      </c>
      <c r="AG455" s="63">
        <v>0</v>
      </c>
      <c r="AH455" s="43">
        <v>0</v>
      </c>
    </row>
    <row r="456" spans="1:34">
      <c r="A456" s="52">
        <v>0</v>
      </c>
      <c r="D456" s="2">
        <v>2019</v>
      </c>
      <c r="E456" s="2">
        <v>9</v>
      </c>
      <c r="F456" s="62">
        <v>2020</v>
      </c>
      <c r="G456" s="62">
        <v>2020</v>
      </c>
      <c r="H456" s="63">
        <v>0</v>
      </c>
      <c r="I456" s="63">
        <v>0</v>
      </c>
      <c r="J456" s="63">
        <v>0</v>
      </c>
      <c r="K456" s="63">
        <v>0</v>
      </c>
      <c r="L456" s="63">
        <v>0</v>
      </c>
      <c r="M456" s="63">
        <v>0</v>
      </c>
      <c r="N456" s="63">
        <v>0</v>
      </c>
      <c r="O456" s="63">
        <v>0</v>
      </c>
      <c r="P456" s="63">
        <v>0</v>
      </c>
      <c r="Q456" s="63">
        <v>0</v>
      </c>
      <c r="R456" s="63">
        <v>0</v>
      </c>
      <c r="S456" s="63">
        <v>0</v>
      </c>
      <c r="T456" s="63">
        <v>0</v>
      </c>
      <c r="U456" s="63">
        <v>0</v>
      </c>
      <c r="V456" s="63">
        <v>0</v>
      </c>
      <c r="W456" s="63">
        <v>0</v>
      </c>
      <c r="X456" s="63">
        <v>0</v>
      </c>
      <c r="Y456" s="63">
        <v>0</v>
      </c>
      <c r="Z456" s="63">
        <v>0</v>
      </c>
      <c r="AA456" s="63">
        <v>0</v>
      </c>
      <c r="AB456" s="63">
        <v>0</v>
      </c>
      <c r="AC456" s="63">
        <v>0</v>
      </c>
      <c r="AD456" s="63">
        <v>0</v>
      </c>
      <c r="AE456" s="63">
        <v>0</v>
      </c>
      <c r="AF456" s="63">
        <v>0</v>
      </c>
      <c r="AG456" s="63">
        <v>0</v>
      </c>
      <c r="AH456" s="43">
        <v>0</v>
      </c>
    </row>
    <row r="457" spans="1:34">
      <c r="A457" s="52">
        <v>0</v>
      </c>
      <c r="D457" s="2">
        <v>2019</v>
      </c>
      <c r="E457" s="2">
        <v>10</v>
      </c>
      <c r="F457" s="62">
        <v>2020</v>
      </c>
      <c r="G457" s="62">
        <v>2020</v>
      </c>
      <c r="H457" s="63">
        <v>0</v>
      </c>
      <c r="I457" s="63">
        <v>0</v>
      </c>
      <c r="J457" s="63">
        <v>0</v>
      </c>
      <c r="K457" s="63">
        <v>0</v>
      </c>
      <c r="L457" s="63">
        <v>0</v>
      </c>
      <c r="M457" s="63">
        <v>0</v>
      </c>
      <c r="N457" s="63">
        <v>0</v>
      </c>
      <c r="O457" s="63">
        <v>0</v>
      </c>
      <c r="P457" s="63">
        <v>0</v>
      </c>
      <c r="Q457" s="63">
        <v>0</v>
      </c>
      <c r="R457" s="63">
        <v>0</v>
      </c>
      <c r="S457" s="63">
        <v>0</v>
      </c>
      <c r="T457" s="63">
        <v>0</v>
      </c>
      <c r="U457" s="63">
        <v>0</v>
      </c>
      <c r="V457" s="63">
        <v>0</v>
      </c>
      <c r="W457" s="63">
        <v>0</v>
      </c>
      <c r="X457" s="63">
        <v>0</v>
      </c>
      <c r="Y457" s="63">
        <v>0</v>
      </c>
      <c r="Z457" s="63">
        <v>0</v>
      </c>
      <c r="AA457" s="63">
        <v>0</v>
      </c>
      <c r="AB457" s="63">
        <v>0</v>
      </c>
      <c r="AC457" s="63">
        <v>0</v>
      </c>
      <c r="AD457" s="63">
        <v>0</v>
      </c>
      <c r="AE457" s="63">
        <v>0</v>
      </c>
      <c r="AF457" s="63">
        <v>0</v>
      </c>
      <c r="AG457" s="63">
        <v>0</v>
      </c>
      <c r="AH457" s="43">
        <v>0</v>
      </c>
    </row>
    <row r="458" spans="1:34">
      <c r="A458" s="52">
        <v>0</v>
      </c>
      <c r="D458" s="2">
        <v>2019</v>
      </c>
      <c r="E458" s="2">
        <v>11</v>
      </c>
      <c r="F458" s="62">
        <v>2020</v>
      </c>
      <c r="G458" s="62">
        <v>2020</v>
      </c>
      <c r="H458" s="63">
        <v>0</v>
      </c>
      <c r="I458" s="63">
        <v>0</v>
      </c>
      <c r="J458" s="63">
        <v>0</v>
      </c>
      <c r="K458" s="63">
        <v>0</v>
      </c>
      <c r="L458" s="63">
        <v>0</v>
      </c>
      <c r="M458" s="63">
        <v>0</v>
      </c>
      <c r="N458" s="63">
        <v>0</v>
      </c>
      <c r="O458" s="63">
        <v>0</v>
      </c>
      <c r="P458" s="63">
        <v>0</v>
      </c>
      <c r="Q458" s="63">
        <v>0</v>
      </c>
      <c r="R458" s="63">
        <v>0</v>
      </c>
      <c r="S458" s="63">
        <v>0</v>
      </c>
      <c r="T458" s="63">
        <v>0</v>
      </c>
      <c r="U458" s="63">
        <v>0</v>
      </c>
      <c r="V458" s="63">
        <v>0</v>
      </c>
      <c r="W458" s="63">
        <v>0</v>
      </c>
      <c r="X458" s="63">
        <v>0</v>
      </c>
      <c r="Y458" s="63">
        <v>0</v>
      </c>
      <c r="Z458" s="63">
        <v>0</v>
      </c>
      <c r="AA458" s="63">
        <v>0</v>
      </c>
      <c r="AB458" s="63">
        <v>0</v>
      </c>
      <c r="AC458" s="63">
        <v>0</v>
      </c>
      <c r="AD458" s="63">
        <v>0</v>
      </c>
      <c r="AE458" s="63">
        <v>0</v>
      </c>
      <c r="AF458" s="63">
        <v>0</v>
      </c>
      <c r="AG458" s="63">
        <v>0</v>
      </c>
      <c r="AH458" s="43">
        <v>0</v>
      </c>
    </row>
    <row r="459" spans="1:34">
      <c r="A459" s="52">
        <v>0</v>
      </c>
      <c r="D459" s="2">
        <v>2019</v>
      </c>
      <c r="E459" s="2">
        <v>12</v>
      </c>
      <c r="F459" s="62">
        <v>2020</v>
      </c>
      <c r="G459" s="62">
        <v>2020</v>
      </c>
      <c r="H459" s="63">
        <v>0</v>
      </c>
      <c r="I459" s="63">
        <v>0</v>
      </c>
      <c r="J459" s="63">
        <v>0</v>
      </c>
      <c r="K459" s="63">
        <v>0</v>
      </c>
      <c r="L459" s="63">
        <v>0</v>
      </c>
      <c r="M459" s="63">
        <v>0</v>
      </c>
      <c r="N459" s="63">
        <v>0</v>
      </c>
      <c r="O459" s="63">
        <v>0</v>
      </c>
      <c r="P459" s="63">
        <v>0</v>
      </c>
      <c r="Q459" s="63">
        <v>0</v>
      </c>
      <c r="R459" s="63">
        <v>0</v>
      </c>
      <c r="S459" s="63">
        <v>0</v>
      </c>
      <c r="T459" s="63">
        <v>0</v>
      </c>
      <c r="U459" s="63">
        <v>0</v>
      </c>
      <c r="V459" s="63">
        <v>0</v>
      </c>
      <c r="W459" s="63">
        <v>0</v>
      </c>
      <c r="X459" s="63">
        <v>0</v>
      </c>
      <c r="Y459" s="63">
        <v>0</v>
      </c>
      <c r="Z459" s="63">
        <v>0</v>
      </c>
      <c r="AA459" s="63">
        <v>0</v>
      </c>
      <c r="AB459" s="63">
        <v>0</v>
      </c>
      <c r="AC459" s="63">
        <v>0</v>
      </c>
      <c r="AD459" s="63">
        <v>0</v>
      </c>
      <c r="AE459" s="63">
        <v>0</v>
      </c>
      <c r="AF459" s="63">
        <v>0</v>
      </c>
      <c r="AG459" s="63">
        <v>0</v>
      </c>
      <c r="AH459" s="43">
        <v>0</v>
      </c>
    </row>
    <row r="460" spans="1:34">
      <c r="A460" s="52">
        <v>0</v>
      </c>
      <c r="D460" s="2">
        <v>2020</v>
      </c>
      <c r="E460" s="2">
        <v>1</v>
      </c>
      <c r="F460" s="62">
        <v>2020</v>
      </c>
      <c r="G460" s="62">
        <v>2020</v>
      </c>
      <c r="H460" s="63">
        <v>0</v>
      </c>
      <c r="I460" s="63">
        <v>0</v>
      </c>
      <c r="J460" s="63">
        <v>0</v>
      </c>
      <c r="K460" s="63">
        <v>0</v>
      </c>
      <c r="L460" s="63">
        <v>0</v>
      </c>
      <c r="M460" s="63">
        <v>0</v>
      </c>
      <c r="N460" s="63">
        <v>0</v>
      </c>
      <c r="O460" s="63">
        <v>0</v>
      </c>
      <c r="P460" s="63">
        <v>0</v>
      </c>
      <c r="Q460" s="63">
        <v>0</v>
      </c>
      <c r="R460" s="63">
        <v>0</v>
      </c>
      <c r="S460" s="63">
        <v>0</v>
      </c>
      <c r="T460" s="63">
        <v>0</v>
      </c>
      <c r="U460" s="63">
        <v>0</v>
      </c>
      <c r="V460" s="63">
        <v>0</v>
      </c>
      <c r="W460" s="63">
        <v>0</v>
      </c>
      <c r="X460" s="63">
        <v>0</v>
      </c>
      <c r="Y460" s="63">
        <v>0</v>
      </c>
      <c r="Z460" s="63">
        <v>0</v>
      </c>
      <c r="AA460" s="63">
        <v>0</v>
      </c>
      <c r="AB460" s="63">
        <v>0</v>
      </c>
      <c r="AC460" s="63">
        <v>0</v>
      </c>
      <c r="AD460" s="63">
        <v>0</v>
      </c>
      <c r="AE460" s="63">
        <v>0</v>
      </c>
      <c r="AF460" s="63">
        <v>0</v>
      </c>
      <c r="AG460" s="63">
        <v>0</v>
      </c>
      <c r="AH460" s="43">
        <v>0</v>
      </c>
    </row>
    <row r="461" spans="1:34">
      <c r="A461" s="52">
        <v>0</v>
      </c>
      <c r="D461" s="2">
        <v>2020</v>
      </c>
      <c r="E461" s="2">
        <v>2</v>
      </c>
      <c r="F461" s="62">
        <v>2020</v>
      </c>
      <c r="G461" s="62">
        <v>2020</v>
      </c>
      <c r="H461" s="63">
        <v>0</v>
      </c>
      <c r="I461" s="63">
        <v>0</v>
      </c>
      <c r="J461" s="63">
        <v>0</v>
      </c>
      <c r="K461" s="63">
        <v>0</v>
      </c>
      <c r="L461" s="63">
        <v>0</v>
      </c>
      <c r="M461" s="63">
        <v>0</v>
      </c>
      <c r="N461" s="63">
        <v>0</v>
      </c>
      <c r="O461" s="63">
        <v>0</v>
      </c>
      <c r="P461" s="63">
        <v>0</v>
      </c>
      <c r="Q461" s="63">
        <v>0</v>
      </c>
      <c r="R461" s="63">
        <v>0</v>
      </c>
      <c r="S461" s="63">
        <v>0</v>
      </c>
      <c r="T461" s="63">
        <v>0</v>
      </c>
      <c r="U461" s="63">
        <v>0</v>
      </c>
      <c r="V461" s="63">
        <v>0</v>
      </c>
      <c r="W461" s="63">
        <v>0</v>
      </c>
      <c r="X461" s="63">
        <v>0</v>
      </c>
      <c r="Y461" s="63">
        <v>0</v>
      </c>
      <c r="Z461" s="63">
        <v>0</v>
      </c>
      <c r="AA461" s="63">
        <v>0</v>
      </c>
      <c r="AB461" s="63">
        <v>0</v>
      </c>
      <c r="AC461" s="63">
        <v>0</v>
      </c>
      <c r="AD461" s="63">
        <v>0</v>
      </c>
      <c r="AE461" s="63">
        <v>0</v>
      </c>
      <c r="AF461" s="63">
        <v>0</v>
      </c>
      <c r="AG461" s="63">
        <v>0</v>
      </c>
      <c r="AH461" s="43">
        <v>0</v>
      </c>
    </row>
    <row r="462" spans="1:34">
      <c r="A462" s="52">
        <v>0</v>
      </c>
      <c r="D462" s="2">
        <v>2020</v>
      </c>
      <c r="E462" s="2">
        <v>3</v>
      </c>
      <c r="F462" s="62">
        <v>2020</v>
      </c>
      <c r="G462" s="62">
        <v>2020</v>
      </c>
      <c r="H462" s="63">
        <v>0</v>
      </c>
      <c r="I462" s="63">
        <v>0</v>
      </c>
      <c r="J462" s="63">
        <v>0</v>
      </c>
      <c r="K462" s="63">
        <v>0</v>
      </c>
      <c r="L462" s="63">
        <v>0</v>
      </c>
      <c r="M462" s="63">
        <v>0</v>
      </c>
      <c r="N462" s="63">
        <v>0</v>
      </c>
      <c r="O462" s="63">
        <v>0</v>
      </c>
      <c r="P462" s="63">
        <v>0</v>
      </c>
      <c r="Q462" s="63">
        <v>0</v>
      </c>
      <c r="R462" s="63">
        <v>0</v>
      </c>
      <c r="S462" s="63">
        <v>0</v>
      </c>
      <c r="T462" s="63">
        <v>0</v>
      </c>
      <c r="U462" s="63">
        <v>0</v>
      </c>
      <c r="V462" s="63">
        <v>0</v>
      </c>
      <c r="W462" s="63">
        <v>0</v>
      </c>
      <c r="X462" s="63">
        <v>0</v>
      </c>
      <c r="Y462" s="63">
        <v>0</v>
      </c>
      <c r="Z462" s="63">
        <v>0</v>
      </c>
      <c r="AA462" s="63">
        <v>0</v>
      </c>
      <c r="AB462" s="63">
        <v>0</v>
      </c>
      <c r="AC462" s="63">
        <v>0</v>
      </c>
      <c r="AD462" s="63">
        <v>0</v>
      </c>
      <c r="AE462" s="63">
        <v>0</v>
      </c>
      <c r="AF462" s="63">
        <v>0</v>
      </c>
      <c r="AG462" s="63">
        <v>0</v>
      </c>
      <c r="AH462" s="43">
        <v>0</v>
      </c>
    </row>
    <row r="463" spans="1:34">
      <c r="A463" s="52">
        <v>0</v>
      </c>
      <c r="D463" s="2">
        <v>2020</v>
      </c>
      <c r="E463" s="2">
        <v>4</v>
      </c>
      <c r="F463" s="62">
        <v>2020</v>
      </c>
      <c r="G463" s="62">
        <v>2020</v>
      </c>
      <c r="H463" s="63">
        <v>0</v>
      </c>
      <c r="I463" s="63">
        <v>0</v>
      </c>
      <c r="J463" s="63">
        <v>0</v>
      </c>
      <c r="K463" s="63">
        <v>0</v>
      </c>
      <c r="L463" s="63">
        <v>0</v>
      </c>
      <c r="M463" s="63">
        <v>0</v>
      </c>
      <c r="N463" s="63">
        <v>0</v>
      </c>
      <c r="O463" s="63">
        <v>0</v>
      </c>
      <c r="P463" s="63">
        <v>0</v>
      </c>
      <c r="Q463" s="63">
        <v>0</v>
      </c>
      <c r="R463" s="63">
        <v>0</v>
      </c>
      <c r="S463" s="63">
        <v>0</v>
      </c>
      <c r="T463" s="63">
        <v>0</v>
      </c>
      <c r="U463" s="63">
        <v>0</v>
      </c>
      <c r="V463" s="63">
        <v>0</v>
      </c>
      <c r="W463" s="63">
        <v>0</v>
      </c>
      <c r="X463" s="63">
        <v>0</v>
      </c>
      <c r="Y463" s="63">
        <v>0</v>
      </c>
      <c r="Z463" s="63">
        <v>0</v>
      </c>
      <c r="AA463" s="63">
        <v>0</v>
      </c>
      <c r="AB463" s="63">
        <v>0</v>
      </c>
      <c r="AC463" s="63">
        <v>0</v>
      </c>
      <c r="AD463" s="63">
        <v>0</v>
      </c>
      <c r="AE463" s="63">
        <v>0</v>
      </c>
      <c r="AF463" s="63">
        <v>0</v>
      </c>
      <c r="AG463" s="63">
        <v>0</v>
      </c>
      <c r="AH463" s="43">
        <v>0</v>
      </c>
    </row>
    <row r="464" spans="1:34">
      <c r="A464" s="52">
        <v>0</v>
      </c>
      <c r="D464" s="2">
        <v>2020</v>
      </c>
      <c r="E464" s="2">
        <v>5</v>
      </c>
      <c r="F464" s="62">
        <v>2021</v>
      </c>
      <c r="G464" s="62">
        <v>2021</v>
      </c>
      <c r="H464" s="63">
        <v>0</v>
      </c>
      <c r="I464" s="63">
        <v>0</v>
      </c>
      <c r="J464" s="63">
        <v>0</v>
      </c>
      <c r="K464" s="63">
        <v>0</v>
      </c>
      <c r="L464" s="63">
        <v>0</v>
      </c>
      <c r="M464" s="63">
        <v>0</v>
      </c>
      <c r="N464" s="63">
        <v>0</v>
      </c>
      <c r="O464" s="63">
        <v>0</v>
      </c>
      <c r="P464" s="63">
        <v>0</v>
      </c>
      <c r="Q464" s="63">
        <v>0</v>
      </c>
      <c r="R464" s="63">
        <v>0</v>
      </c>
      <c r="S464" s="63">
        <v>0</v>
      </c>
      <c r="T464" s="63">
        <v>0</v>
      </c>
      <c r="U464" s="63">
        <v>0</v>
      </c>
      <c r="V464" s="63">
        <v>0</v>
      </c>
      <c r="W464" s="63">
        <v>0</v>
      </c>
      <c r="X464" s="63">
        <v>0</v>
      </c>
      <c r="Y464" s="63">
        <v>0</v>
      </c>
      <c r="Z464" s="63">
        <v>0</v>
      </c>
      <c r="AA464" s="63">
        <v>0</v>
      </c>
      <c r="AB464" s="63">
        <v>0</v>
      </c>
      <c r="AC464" s="63">
        <v>0</v>
      </c>
      <c r="AD464" s="63">
        <v>0</v>
      </c>
      <c r="AE464" s="63">
        <v>0</v>
      </c>
      <c r="AF464" s="63">
        <v>0</v>
      </c>
      <c r="AG464" s="63">
        <v>0</v>
      </c>
      <c r="AH464" s="43">
        <v>0</v>
      </c>
    </row>
    <row r="465" spans="1:34">
      <c r="A465" s="52">
        <v>0</v>
      </c>
      <c r="D465" s="2">
        <v>2020</v>
      </c>
      <c r="E465" s="2">
        <v>6</v>
      </c>
      <c r="F465" s="62">
        <v>2021</v>
      </c>
      <c r="G465" s="62">
        <v>2021</v>
      </c>
      <c r="H465" s="63">
        <v>0</v>
      </c>
      <c r="I465" s="63">
        <v>0</v>
      </c>
      <c r="J465" s="63">
        <v>0</v>
      </c>
      <c r="K465" s="63">
        <v>0</v>
      </c>
      <c r="L465" s="63">
        <v>0</v>
      </c>
      <c r="M465" s="63">
        <v>0</v>
      </c>
      <c r="N465" s="63">
        <v>0</v>
      </c>
      <c r="O465" s="63">
        <v>0</v>
      </c>
      <c r="P465" s="63">
        <v>0</v>
      </c>
      <c r="Q465" s="63">
        <v>0</v>
      </c>
      <c r="R465" s="63">
        <v>0</v>
      </c>
      <c r="S465" s="63">
        <v>0</v>
      </c>
      <c r="T465" s="63">
        <v>0</v>
      </c>
      <c r="U465" s="63">
        <v>0</v>
      </c>
      <c r="V465" s="63">
        <v>0</v>
      </c>
      <c r="W465" s="63">
        <v>0</v>
      </c>
      <c r="X465" s="63">
        <v>0</v>
      </c>
      <c r="Y465" s="63">
        <v>0</v>
      </c>
      <c r="Z465" s="63">
        <v>0</v>
      </c>
      <c r="AA465" s="63">
        <v>0</v>
      </c>
      <c r="AB465" s="63">
        <v>0</v>
      </c>
      <c r="AC465" s="63">
        <v>0</v>
      </c>
      <c r="AD465" s="63">
        <v>0</v>
      </c>
      <c r="AE465" s="63">
        <v>0</v>
      </c>
      <c r="AF465" s="63">
        <v>0</v>
      </c>
      <c r="AG465" s="63">
        <v>0</v>
      </c>
      <c r="AH465" s="43">
        <v>0</v>
      </c>
    </row>
    <row r="466" spans="1:34">
      <c r="A466" s="52">
        <v>0</v>
      </c>
      <c r="D466" s="2">
        <v>2020</v>
      </c>
      <c r="E466" s="2">
        <v>7</v>
      </c>
      <c r="F466" s="62">
        <v>2021</v>
      </c>
      <c r="G466" s="62">
        <v>2021</v>
      </c>
      <c r="H466" s="63">
        <v>0</v>
      </c>
      <c r="I466" s="63">
        <v>0</v>
      </c>
      <c r="J466" s="63">
        <v>0</v>
      </c>
      <c r="K466" s="63">
        <v>0</v>
      </c>
      <c r="L466" s="63">
        <v>0</v>
      </c>
      <c r="M466" s="63">
        <v>0</v>
      </c>
      <c r="N466" s="63">
        <v>0</v>
      </c>
      <c r="O466" s="63">
        <v>0</v>
      </c>
      <c r="P466" s="63">
        <v>0</v>
      </c>
      <c r="Q466" s="63">
        <v>0</v>
      </c>
      <c r="R466" s="63">
        <v>0</v>
      </c>
      <c r="S466" s="63">
        <v>0</v>
      </c>
      <c r="T466" s="63">
        <v>0</v>
      </c>
      <c r="U466" s="63">
        <v>0</v>
      </c>
      <c r="V466" s="63">
        <v>0</v>
      </c>
      <c r="W466" s="63">
        <v>0</v>
      </c>
      <c r="X466" s="63">
        <v>0</v>
      </c>
      <c r="Y466" s="63">
        <v>0</v>
      </c>
      <c r="Z466" s="63">
        <v>0</v>
      </c>
      <c r="AA466" s="63">
        <v>0</v>
      </c>
      <c r="AB466" s="63">
        <v>0</v>
      </c>
      <c r="AC466" s="63">
        <v>0</v>
      </c>
      <c r="AD466" s="63">
        <v>0</v>
      </c>
      <c r="AE466" s="63">
        <v>0</v>
      </c>
      <c r="AF466" s="63">
        <v>0</v>
      </c>
      <c r="AG466" s="63">
        <v>0</v>
      </c>
      <c r="AH466" s="43">
        <v>0</v>
      </c>
    </row>
    <row r="467" spans="1:34">
      <c r="A467" s="52">
        <v>0</v>
      </c>
      <c r="D467" s="2">
        <v>2020</v>
      </c>
      <c r="E467" s="2">
        <v>8</v>
      </c>
      <c r="F467" s="62">
        <v>2021</v>
      </c>
      <c r="G467" s="62">
        <v>2021</v>
      </c>
      <c r="H467" s="63">
        <v>0</v>
      </c>
      <c r="I467" s="63">
        <v>0</v>
      </c>
      <c r="J467" s="63">
        <v>0</v>
      </c>
      <c r="K467" s="63">
        <v>0</v>
      </c>
      <c r="L467" s="63">
        <v>0</v>
      </c>
      <c r="M467" s="63">
        <v>0</v>
      </c>
      <c r="N467" s="63">
        <v>0</v>
      </c>
      <c r="O467" s="63">
        <v>0</v>
      </c>
      <c r="P467" s="63">
        <v>0</v>
      </c>
      <c r="Q467" s="63">
        <v>0</v>
      </c>
      <c r="R467" s="63">
        <v>0</v>
      </c>
      <c r="S467" s="63">
        <v>0</v>
      </c>
      <c r="T467" s="63">
        <v>0</v>
      </c>
      <c r="U467" s="63">
        <v>0</v>
      </c>
      <c r="V467" s="63">
        <v>0</v>
      </c>
      <c r="W467" s="63">
        <v>0</v>
      </c>
      <c r="X467" s="63">
        <v>0</v>
      </c>
      <c r="Y467" s="63">
        <v>0</v>
      </c>
      <c r="Z467" s="63">
        <v>0</v>
      </c>
      <c r="AA467" s="63">
        <v>0</v>
      </c>
      <c r="AB467" s="63">
        <v>0</v>
      </c>
      <c r="AC467" s="63">
        <v>0</v>
      </c>
      <c r="AD467" s="63">
        <v>0</v>
      </c>
      <c r="AE467" s="63">
        <v>0</v>
      </c>
      <c r="AF467" s="63">
        <v>0</v>
      </c>
      <c r="AG467" s="63">
        <v>0</v>
      </c>
      <c r="AH467" s="43">
        <v>0</v>
      </c>
    </row>
    <row r="468" spans="1:34">
      <c r="A468" s="52">
        <v>0</v>
      </c>
      <c r="D468" s="2">
        <v>2020</v>
      </c>
      <c r="E468" s="2">
        <v>9</v>
      </c>
      <c r="F468" s="62">
        <v>2021</v>
      </c>
      <c r="G468" s="62">
        <v>2021</v>
      </c>
      <c r="H468" s="63">
        <v>0</v>
      </c>
      <c r="I468" s="63">
        <v>0</v>
      </c>
      <c r="J468" s="63">
        <v>0</v>
      </c>
      <c r="K468" s="63">
        <v>0</v>
      </c>
      <c r="L468" s="63">
        <v>0</v>
      </c>
      <c r="M468" s="63">
        <v>0</v>
      </c>
      <c r="N468" s="63">
        <v>0</v>
      </c>
      <c r="O468" s="63">
        <v>0</v>
      </c>
      <c r="P468" s="63">
        <v>0</v>
      </c>
      <c r="Q468" s="63">
        <v>0</v>
      </c>
      <c r="R468" s="63">
        <v>0</v>
      </c>
      <c r="S468" s="63">
        <v>0</v>
      </c>
      <c r="T468" s="63">
        <v>0</v>
      </c>
      <c r="U468" s="63">
        <v>0</v>
      </c>
      <c r="V468" s="63">
        <v>0</v>
      </c>
      <c r="W468" s="63">
        <v>0</v>
      </c>
      <c r="X468" s="63">
        <v>0</v>
      </c>
      <c r="Y468" s="63">
        <v>0</v>
      </c>
      <c r="Z468" s="63">
        <v>0</v>
      </c>
      <c r="AA468" s="63">
        <v>0</v>
      </c>
      <c r="AB468" s="63">
        <v>0</v>
      </c>
      <c r="AC468" s="63">
        <v>0</v>
      </c>
      <c r="AD468" s="63">
        <v>0</v>
      </c>
      <c r="AE468" s="63">
        <v>0</v>
      </c>
      <c r="AF468" s="63">
        <v>0</v>
      </c>
      <c r="AG468" s="63">
        <v>0</v>
      </c>
      <c r="AH468" s="43">
        <v>0</v>
      </c>
    </row>
    <row r="469" spans="1:34">
      <c r="A469" s="52">
        <v>0</v>
      </c>
      <c r="D469" s="2">
        <v>2020</v>
      </c>
      <c r="E469" s="2">
        <v>10</v>
      </c>
      <c r="F469" s="62">
        <v>2021</v>
      </c>
      <c r="G469" s="62">
        <v>2021</v>
      </c>
      <c r="H469" s="63">
        <v>0</v>
      </c>
      <c r="I469" s="63">
        <v>0</v>
      </c>
      <c r="J469" s="63">
        <v>0</v>
      </c>
      <c r="K469" s="63">
        <v>0</v>
      </c>
      <c r="L469" s="63">
        <v>0</v>
      </c>
      <c r="M469" s="63">
        <v>0</v>
      </c>
      <c r="N469" s="63">
        <v>0</v>
      </c>
      <c r="O469" s="63">
        <v>0</v>
      </c>
      <c r="P469" s="63">
        <v>0</v>
      </c>
      <c r="Q469" s="63">
        <v>0</v>
      </c>
      <c r="R469" s="63">
        <v>0</v>
      </c>
      <c r="S469" s="63">
        <v>0</v>
      </c>
      <c r="T469" s="63">
        <v>0</v>
      </c>
      <c r="U469" s="63">
        <v>0</v>
      </c>
      <c r="V469" s="63">
        <v>0</v>
      </c>
      <c r="W469" s="63">
        <v>0</v>
      </c>
      <c r="X469" s="63">
        <v>0</v>
      </c>
      <c r="Y469" s="63">
        <v>0</v>
      </c>
      <c r="Z469" s="63">
        <v>0</v>
      </c>
      <c r="AA469" s="63">
        <v>0</v>
      </c>
      <c r="AB469" s="63">
        <v>0</v>
      </c>
      <c r="AC469" s="63">
        <v>0</v>
      </c>
      <c r="AD469" s="63">
        <v>0</v>
      </c>
      <c r="AE469" s="63">
        <v>0</v>
      </c>
      <c r="AF469" s="63">
        <v>0</v>
      </c>
      <c r="AG469" s="63">
        <v>0</v>
      </c>
      <c r="AH469" s="43">
        <v>0</v>
      </c>
    </row>
    <row r="470" spans="1:34">
      <c r="A470" s="52">
        <v>0</v>
      </c>
      <c r="D470" s="2">
        <v>2020</v>
      </c>
      <c r="E470" s="2">
        <v>11</v>
      </c>
      <c r="F470" s="62">
        <v>2021</v>
      </c>
      <c r="G470" s="62">
        <v>2021</v>
      </c>
      <c r="H470" s="63">
        <v>0</v>
      </c>
      <c r="I470" s="63">
        <v>0</v>
      </c>
      <c r="J470" s="63">
        <v>0</v>
      </c>
      <c r="K470" s="63">
        <v>0</v>
      </c>
      <c r="L470" s="63">
        <v>0</v>
      </c>
      <c r="M470" s="63">
        <v>0</v>
      </c>
      <c r="N470" s="63">
        <v>0</v>
      </c>
      <c r="O470" s="63">
        <v>0</v>
      </c>
      <c r="P470" s="63">
        <v>0</v>
      </c>
      <c r="Q470" s="63">
        <v>0</v>
      </c>
      <c r="R470" s="63">
        <v>0</v>
      </c>
      <c r="S470" s="63">
        <v>0</v>
      </c>
      <c r="T470" s="63">
        <v>0</v>
      </c>
      <c r="U470" s="63">
        <v>0</v>
      </c>
      <c r="V470" s="63">
        <v>0</v>
      </c>
      <c r="W470" s="63">
        <v>0</v>
      </c>
      <c r="X470" s="63">
        <v>0</v>
      </c>
      <c r="Y470" s="63">
        <v>0</v>
      </c>
      <c r="Z470" s="63">
        <v>0</v>
      </c>
      <c r="AA470" s="63">
        <v>0</v>
      </c>
      <c r="AB470" s="63">
        <v>0</v>
      </c>
      <c r="AC470" s="63">
        <v>0</v>
      </c>
      <c r="AD470" s="63">
        <v>0</v>
      </c>
      <c r="AE470" s="63">
        <v>0</v>
      </c>
      <c r="AF470" s="63">
        <v>0</v>
      </c>
      <c r="AG470" s="63">
        <v>0</v>
      </c>
      <c r="AH470" s="43">
        <v>0</v>
      </c>
    </row>
    <row r="471" spans="1:34">
      <c r="A471" s="52">
        <v>0</v>
      </c>
      <c r="D471" s="2">
        <v>2020</v>
      </c>
      <c r="E471" s="2">
        <v>12</v>
      </c>
      <c r="F471" s="62">
        <v>2021</v>
      </c>
      <c r="G471" s="62">
        <v>2021</v>
      </c>
      <c r="H471" s="63">
        <v>0</v>
      </c>
      <c r="I471" s="63">
        <v>0</v>
      </c>
      <c r="J471" s="63">
        <v>0</v>
      </c>
      <c r="K471" s="63">
        <v>0</v>
      </c>
      <c r="L471" s="63">
        <v>0</v>
      </c>
      <c r="M471" s="63">
        <v>0</v>
      </c>
      <c r="N471" s="63">
        <v>0</v>
      </c>
      <c r="O471" s="63">
        <v>0</v>
      </c>
      <c r="P471" s="63">
        <v>0</v>
      </c>
      <c r="Q471" s="63">
        <v>0</v>
      </c>
      <c r="R471" s="63">
        <v>0</v>
      </c>
      <c r="S471" s="63">
        <v>0</v>
      </c>
      <c r="T471" s="63">
        <v>0</v>
      </c>
      <c r="U471" s="63">
        <v>0</v>
      </c>
      <c r="V471" s="63">
        <v>0</v>
      </c>
      <c r="W471" s="63">
        <v>0</v>
      </c>
      <c r="X471" s="63">
        <v>0</v>
      </c>
      <c r="Y471" s="63">
        <v>0</v>
      </c>
      <c r="Z471" s="63">
        <v>0</v>
      </c>
      <c r="AA471" s="63">
        <v>0</v>
      </c>
      <c r="AB471" s="63">
        <v>0</v>
      </c>
      <c r="AC471" s="63">
        <v>0</v>
      </c>
      <c r="AD471" s="63">
        <v>0</v>
      </c>
      <c r="AE471" s="63">
        <v>0</v>
      </c>
      <c r="AF471" s="63">
        <v>0</v>
      </c>
      <c r="AG471" s="63">
        <v>0</v>
      </c>
      <c r="AH471" s="43">
        <v>0</v>
      </c>
    </row>
    <row r="472" spans="1:34">
      <c r="A472" s="52">
        <v>0</v>
      </c>
      <c r="D472" s="2">
        <v>2021</v>
      </c>
      <c r="E472" s="2">
        <v>1</v>
      </c>
      <c r="F472" s="62">
        <v>2021</v>
      </c>
      <c r="G472" s="62">
        <v>2021</v>
      </c>
      <c r="H472" s="63">
        <v>0</v>
      </c>
      <c r="I472" s="63">
        <v>0</v>
      </c>
      <c r="J472" s="63">
        <v>0</v>
      </c>
      <c r="K472" s="63">
        <v>0</v>
      </c>
      <c r="L472" s="63">
        <v>0</v>
      </c>
      <c r="M472" s="63">
        <v>0</v>
      </c>
      <c r="N472" s="63">
        <v>0</v>
      </c>
      <c r="O472" s="63">
        <v>0</v>
      </c>
      <c r="P472" s="63">
        <v>0</v>
      </c>
      <c r="Q472" s="63">
        <v>0</v>
      </c>
      <c r="R472" s="63">
        <v>0</v>
      </c>
      <c r="S472" s="63">
        <v>0</v>
      </c>
      <c r="T472" s="63">
        <v>0</v>
      </c>
      <c r="U472" s="63">
        <v>0</v>
      </c>
      <c r="V472" s="63">
        <v>0</v>
      </c>
      <c r="W472" s="63">
        <v>0</v>
      </c>
      <c r="X472" s="63">
        <v>0</v>
      </c>
      <c r="Y472" s="63">
        <v>0</v>
      </c>
      <c r="Z472" s="63">
        <v>0</v>
      </c>
      <c r="AA472" s="63">
        <v>0</v>
      </c>
      <c r="AB472" s="63">
        <v>0</v>
      </c>
      <c r="AC472" s="63">
        <v>0</v>
      </c>
      <c r="AD472" s="63">
        <v>0</v>
      </c>
      <c r="AE472" s="63">
        <v>0</v>
      </c>
      <c r="AF472" s="63">
        <v>0</v>
      </c>
      <c r="AG472" s="63">
        <v>0</v>
      </c>
      <c r="AH472" s="43">
        <v>0</v>
      </c>
    </row>
    <row r="473" spans="1:34">
      <c r="A473" s="52">
        <v>0</v>
      </c>
      <c r="D473" s="2">
        <v>2021</v>
      </c>
      <c r="E473" s="2">
        <v>2</v>
      </c>
      <c r="F473" s="62">
        <v>2021</v>
      </c>
      <c r="G473" s="62">
        <v>2021</v>
      </c>
      <c r="H473" s="63">
        <v>0</v>
      </c>
      <c r="I473" s="63">
        <v>0</v>
      </c>
      <c r="J473" s="63">
        <v>0</v>
      </c>
      <c r="K473" s="63">
        <v>0</v>
      </c>
      <c r="L473" s="63">
        <v>0</v>
      </c>
      <c r="M473" s="63">
        <v>0</v>
      </c>
      <c r="N473" s="63">
        <v>0</v>
      </c>
      <c r="O473" s="63">
        <v>0</v>
      </c>
      <c r="P473" s="63">
        <v>0</v>
      </c>
      <c r="Q473" s="63">
        <v>0</v>
      </c>
      <c r="R473" s="63">
        <v>0</v>
      </c>
      <c r="S473" s="63">
        <v>0</v>
      </c>
      <c r="T473" s="63">
        <v>0</v>
      </c>
      <c r="U473" s="63">
        <v>0</v>
      </c>
      <c r="V473" s="63">
        <v>0</v>
      </c>
      <c r="W473" s="63">
        <v>0</v>
      </c>
      <c r="X473" s="63">
        <v>0</v>
      </c>
      <c r="Y473" s="63">
        <v>0</v>
      </c>
      <c r="Z473" s="63">
        <v>0</v>
      </c>
      <c r="AA473" s="63">
        <v>0</v>
      </c>
      <c r="AB473" s="63">
        <v>0</v>
      </c>
      <c r="AC473" s="63">
        <v>0</v>
      </c>
      <c r="AD473" s="63">
        <v>0</v>
      </c>
      <c r="AE473" s="63">
        <v>0</v>
      </c>
      <c r="AF473" s="63">
        <v>0</v>
      </c>
      <c r="AG473" s="63">
        <v>0</v>
      </c>
      <c r="AH473" s="43">
        <v>0</v>
      </c>
    </row>
    <row r="474" spans="1:34">
      <c r="A474" s="52">
        <v>0</v>
      </c>
      <c r="D474" s="2">
        <v>2021</v>
      </c>
      <c r="E474" s="2">
        <v>3</v>
      </c>
      <c r="F474" s="62">
        <v>2021</v>
      </c>
      <c r="G474" s="62">
        <v>2021</v>
      </c>
      <c r="H474" s="63">
        <v>0</v>
      </c>
      <c r="I474" s="63">
        <v>0</v>
      </c>
      <c r="J474" s="63">
        <v>0</v>
      </c>
      <c r="K474" s="63">
        <v>0</v>
      </c>
      <c r="L474" s="63">
        <v>0</v>
      </c>
      <c r="M474" s="63">
        <v>0</v>
      </c>
      <c r="N474" s="63">
        <v>0</v>
      </c>
      <c r="O474" s="63">
        <v>0</v>
      </c>
      <c r="P474" s="63">
        <v>0</v>
      </c>
      <c r="Q474" s="63">
        <v>0</v>
      </c>
      <c r="R474" s="63">
        <v>0</v>
      </c>
      <c r="S474" s="63">
        <v>0</v>
      </c>
      <c r="T474" s="63">
        <v>0</v>
      </c>
      <c r="U474" s="63">
        <v>0</v>
      </c>
      <c r="V474" s="63">
        <v>0</v>
      </c>
      <c r="W474" s="63">
        <v>0</v>
      </c>
      <c r="X474" s="63">
        <v>0</v>
      </c>
      <c r="Y474" s="63">
        <v>0</v>
      </c>
      <c r="Z474" s="63">
        <v>0</v>
      </c>
      <c r="AA474" s="63">
        <v>0</v>
      </c>
      <c r="AB474" s="63">
        <v>0</v>
      </c>
      <c r="AC474" s="63">
        <v>0</v>
      </c>
      <c r="AD474" s="63">
        <v>0</v>
      </c>
      <c r="AE474" s="63">
        <v>0</v>
      </c>
      <c r="AF474" s="63">
        <v>0</v>
      </c>
      <c r="AG474" s="63">
        <v>0</v>
      </c>
      <c r="AH474" s="43">
        <v>0</v>
      </c>
    </row>
    <row r="475" spans="1:34">
      <c r="A475" s="52">
        <v>0</v>
      </c>
      <c r="D475" s="2">
        <v>2021</v>
      </c>
      <c r="E475" s="2">
        <v>4</v>
      </c>
      <c r="F475" s="62">
        <v>2021</v>
      </c>
      <c r="G475" s="62">
        <v>2021</v>
      </c>
      <c r="H475" s="63">
        <v>0</v>
      </c>
      <c r="I475" s="63">
        <v>0</v>
      </c>
      <c r="J475" s="63">
        <v>0</v>
      </c>
      <c r="K475" s="63">
        <v>0</v>
      </c>
      <c r="L475" s="63">
        <v>0</v>
      </c>
      <c r="M475" s="63">
        <v>0</v>
      </c>
      <c r="N475" s="63">
        <v>0</v>
      </c>
      <c r="O475" s="63">
        <v>0</v>
      </c>
      <c r="P475" s="63">
        <v>0</v>
      </c>
      <c r="Q475" s="63">
        <v>0</v>
      </c>
      <c r="R475" s="63">
        <v>0</v>
      </c>
      <c r="S475" s="63">
        <v>0</v>
      </c>
      <c r="T475" s="63">
        <v>0</v>
      </c>
      <c r="U475" s="63">
        <v>0</v>
      </c>
      <c r="V475" s="63">
        <v>0</v>
      </c>
      <c r="W475" s="63">
        <v>0</v>
      </c>
      <c r="X475" s="63">
        <v>0</v>
      </c>
      <c r="Y475" s="63">
        <v>0</v>
      </c>
      <c r="Z475" s="63">
        <v>0</v>
      </c>
      <c r="AA475" s="63">
        <v>0</v>
      </c>
      <c r="AB475" s="63">
        <v>0</v>
      </c>
      <c r="AC475" s="63">
        <v>0</v>
      </c>
      <c r="AD475" s="63">
        <v>0</v>
      </c>
      <c r="AE475" s="63">
        <v>0</v>
      </c>
      <c r="AF475" s="63">
        <v>0</v>
      </c>
      <c r="AG475" s="63">
        <v>0</v>
      </c>
      <c r="AH475" s="43">
        <v>0</v>
      </c>
    </row>
    <row r="476" spans="1:34">
      <c r="A476" s="52">
        <v>0</v>
      </c>
      <c r="D476" s="2">
        <v>2021</v>
      </c>
      <c r="E476" s="2">
        <v>5</v>
      </c>
      <c r="F476" s="62">
        <v>2022</v>
      </c>
      <c r="G476" s="62">
        <v>2022</v>
      </c>
      <c r="H476" s="63">
        <v>0</v>
      </c>
      <c r="I476" s="63">
        <v>0</v>
      </c>
      <c r="J476" s="63">
        <v>0</v>
      </c>
      <c r="K476" s="63">
        <v>0</v>
      </c>
      <c r="L476" s="63">
        <v>0</v>
      </c>
      <c r="M476" s="63">
        <v>0</v>
      </c>
      <c r="N476" s="63">
        <v>0</v>
      </c>
      <c r="O476" s="63">
        <v>0</v>
      </c>
      <c r="P476" s="63">
        <v>0</v>
      </c>
      <c r="Q476" s="63">
        <v>0</v>
      </c>
      <c r="R476" s="63">
        <v>0</v>
      </c>
      <c r="S476" s="63">
        <v>0</v>
      </c>
      <c r="T476" s="63">
        <v>0</v>
      </c>
      <c r="U476" s="63">
        <v>0</v>
      </c>
      <c r="V476" s="63">
        <v>0</v>
      </c>
      <c r="W476" s="63">
        <v>0</v>
      </c>
      <c r="X476" s="63">
        <v>0</v>
      </c>
      <c r="Y476" s="63">
        <v>0</v>
      </c>
      <c r="Z476" s="63">
        <v>0</v>
      </c>
      <c r="AA476" s="63">
        <v>0</v>
      </c>
      <c r="AB476" s="63">
        <v>0</v>
      </c>
      <c r="AC476" s="63">
        <v>0</v>
      </c>
      <c r="AD476" s="63">
        <v>0</v>
      </c>
      <c r="AE476" s="63">
        <v>0</v>
      </c>
      <c r="AF476" s="63">
        <v>0</v>
      </c>
      <c r="AG476" s="63">
        <v>0</v>
      </c>
      <c r="AH476" s="43">
        <v>0</v>
      </c>
    </row>
    <row r="477" spans="1:34">
      <c r="A477" s="52">
        <v>0</v>
      </c>
      <c r="D477" s="2">
        <v>2021</v>
      </c>
      <c r="E477" s="2">
        <v>6</v>
      </c>
      <c r="F477" s="62">
        <v>2022</v>
      </c>
      <c r="G477" s="62">
        <v>2022</v>
      </c>
      <c r="H477" s="63">
        <v>0</v>
      </c>
      <c r="I477" s="63">
        <v>0</v>
      </c>
      <c r="J477" s="63">
        <v>0</v>
      </c>
      <c r="K477" s="63">
        <v>0</v>
      </c>
      <c r="L477" s="63">
        <v>0</v>
      </c>
      <c r="M477" s="63">
        <v>0</v>
      </c>
      <c r="N477" s="63">
        <v>0</v>
      </c>
      <c r="O477" s="63">
        <v>0</v>
      </c>
      <c r="P477" s="63">
        <v>0</v>
      </c>
      <c r="Q477" s="63">
        <v>0</v>
      </c>
      <c r="R477" s="63">
        <v>0</v>
      </c>
      <c r="S477" s="63">
        <v>0</v>
      </c>
      <c r="T477" s="63">
        <v>0</v>
      </c>
      <c r="U477" s="63">
        <v>0</v>
      </c>
      <c r="V477" s="63">
        <v>0</v>
      </c>
      <c r="W477" s="63">
        <v>0</v>
      </c>
      <c r="X477" s="63">
        <v>0</v>
      </c>
      <c r="Y477" s="63">
        <v>0</v>
      </c>
      <c r="Z477" s="63">
        <v>0</v>
      </c>
      <c r="AA477" s="63">
        <v>0</v>
      </c>
      <c r="AB477" s="63">
        <v>0</v>
      </c>
      <c r="AC477" s="63">
        <v>0</v>
      </c>
      <c r="AD477" s="63">
        <v>0</v>
      </c>
      <c r="AE477" s="63">
        <v>0</v>
      </c>
      <c r="AF477" s="63">
        <v>0</v>
      </c>
      <c r="AG477" s="63">
        <v>0</v>
      </c>
      <c r="AH477" s="43">
        <v>0</v>
      </c>
    </row>
    <row r="478" spans="1:34">
      <c r="A478" s="52">
        <v>0</v>
      </c>
      <c r="D478" s="2">
        <v>2021</v>
      </c>
      <c r="E478" s="2">
        <v>7</v>
      </c>
      <c r="F478" s="62">
        <v>2022</v>
      </c>
      <c r="G478" s="62">
        <v>2022</v>
      </c>
      <c r="H478" s="63">
        <v>0</v>
      </c>
      <c r="I478" s="63">
        <v>0</v>
      </c>
      <c r="J478" s="63">
        <v>0</v>
      </c>
      <c r="K478" s="63">
        <v>0</v>
      </c>
      <c r="L478" s="63">
        <v>0</v>
      </c>
      <c r="M478" s="63">
        <v>0</v>
      </c>
      <c r="N478" s="63">
        <v>0</v>
      </c>
      <c r="O478" s="63">
        <v>0</v>
      </c>
      <c r="P478" s="63">
        <v>0</v>
      </c>
      <c r="Q478" s="63">
        <v>0</v>
      </c>
      <c r="R478" s="63">
        <v>0</v>
      </c>
      <c r="S478" s="63">
        <v>0</v>
      </c>
      <c r="T478" s="63">
        <v>0</v>
      </c>
      <c r="U478" s="63">
        <v>0</v>
      </c>
      <c r="V478" s="63">
        <v>0</v>
      </c>
      <c r="W478" s="63">
        <v>0</v>
      </c>
      <c r="X478" s="63">
        <v>0</v>
      </c>
      <c r="Y478" s="63">
        <v>0</v>
      </c>
      <c r="Z478" s="63">
        <v>0</v>
      </c>
      <c r="AA478" s="63">
        <v>0</v>
      </c>
      <c r="AB478" s="63">
        <v>0</v>
      </c>
      <c r="AC478" s="63">
        <v>0</v>
      </c>
      <c r="AD478" s="63">
        <v>0</v>
      </c>
      <c r="AE478" s="63">
        <v>0</v>
      </c>
      <c r="AF478" s="63">
        <v>0</v>
      </c>
      <c r="AG478" s="63">
        <v>0</v>
      </c>
      <c r="AH478" s="43">
        <v>0</v>
      </c>
    </row>
    <row r="479" spans="1:34">
      <c r="A479" s="52">
        <v>0</v>
      </c>
      <c r="D479" s="2">
        <v>2021</v>
      </c>
      <c r="E479" s="2">
        <v>8</v>
      </c>
      <c r="F479" s="62">
        <v>2022</v>
      </c>
      <c r="G479" s="62">
        <v>2022</v>
      </c>
      <c r="H479" s="63">
        <v>0</v>
      </c>
      <c r="I479" s="63">
        <v>0</v>
      </c>
      <c r="J479" s="63">
        <v>0</v>
      </c>
      <c r="K479" s="63">
        <v>0</v>
      </c>
      <c r="L479" s="63">
        <v>0</v>
      </c>
      <c r="M479" s="63">
        <v>0</v>
      </c>
      <c r="N479" s="63">
        <v>0</v>
      </c>
      <c r="O479" s="63">
        <v>0</v>
      </c>
      <c r="P479" s="63">
        <v>0</v>
      </c>
      <c r="Q479" s="63">
        <v>0</v>
      </c>
      <c r="R479" s="63">
        <v>0</v>
      </c>
      <c r="S479" s="63">
        <v>0</v>
      </c>
      <c r="T479" s="63">
        <v>0</v>
      </c>
      <c r="U479" s="63">
        <v>0</v>
      </c>
      <c r="V479" s="63">
        <v>0</v>
      </c>
      <c r="W479" s="63">
        <v>0</v>
      </c>
      <c r="X479" s="63">
        <v>0</v>
      </c>
      <c r="Y479" s="63">
        <v>0</v>
      </c>
      <c r="Z479" s="63">
        <v>0</v>
      </c>
      <c r="AA479" s="63">
        <v>0</v>
      </c>
      <c r="AB479" s="63">
        <v>0</v>
      </c>
      <c r="AC479" s="63">
        <v>0</v>
      </c>
      <c r="AD479" s="63">
        <v>0</v>
      </c>
      <c r="AE479" s="63">
        <v>0</v>
      </c>
      <c r="AF479" s="63">
        <v>0</v>
      </c>
      <c r="AG479" s="63">
        <v>0</v>
      </c>
      <c r="AH479" s="43">
        <v>0</v>
      </c>
    </row>
    <row r="480" spans="1:34">
      <c r="A480" s="52">
        <v>0</v>
      </c>
      <c r="D480" s="2">
        <v>2021</v>
      </c>
      <c r="E480" s="2">
        <v>9</v>
      </c>
      <c r="F480" s="62">
        <v>2022</v>
      </c>
      <c r="G480" s="62">
        <v>2022</v>
      </c>
      <c r="H480" s="63">
        <v>0</v>
      </c>
      <c r="I480" s="63">
        <v>0</v>
      </c>
      <c r="J480" s="63">
        <v>0</v>
      </c>
      <c r="K480" s="63">
        <v>0</v>
      </c>
      <c r="L480" s="63">
        <v>0</v>
      </c>
      <c r="M480" s="63">
        <v>0</v>
      </c>
      <c r="N480" s="63">
        <v>0</v>
      </c>
      <c r="O480" s="63">
        <v>0</v>
      </c>
      <c r="P480" s="63">
        <v>0</v>
      </c>
      <c r="Q480" s="63">
        <v>0</v>
      </c>
      <c r="R480" s="63">
        <v>0</v>
      </c>
      <c r="S480" s="63">
        <v>0</v>
      </c>
      <c r="T480" s="63">
        <v>0</v>
      </c>
      <c r="U480" s="63">
        <v>0</v>
      </c>
      <c r="V480" s="63">
        <v>0</v>
      </c>
      <c r="W480" s="63">
        <v>0</v>
      </c>
      <c r="X480" s="63">
        <v>0</v>
      </c>
      <c r="Y480" s="63">
        <v>0</v>
      </c>
      <c r="Z480" s="63">
        <v>0</v>
      </c>
      <c r="AA480" s="63">
        <v>0</v>
      </c>
      <c r="AB480" s="63">
        <v>0</v>
      </c>
      <c r="AC480" s="63">
        <v>0</v>
      </c>
      <c r="AD480" s="63">
        <v>0</v>
      </c>
      <c r="AE480" s="63">
        <v>0</v>
      </c>
      <c r="AF480" s="63">
        <v>0</v>
      </c>
      <c r="AG480" s="63">
        <v>0</v>
      </c>
      <c r="AH480" s="43">
        <v>0</v>
      </c>
    </row>
    <row r="481" spans="1:34">
      <c r="A481" s="52">
        <v>0</v>
      </c>
      <c r="D481" s="2">
        <v>2021</v>
      </c>
      <c r="E481" s="2">
        <v>10</v>
      </c>
      <c r="F481" s="62">
        <v>2022</v>
      </c>
      <c r="G481" s="62">
        <v>2022</v>
      </c>
      <c r="H481" s="63">
        <v>0</v>
      </c>
      <c r="I481" s="63">
        <v>0</v>
      </c>
      <c r="J481" s="63">
        <v>0</v>
      </c>
      <c r="K481" s="63">
        <v>0</v>
      </c>
      <c r="L481" s="63">
        <v>0</v>
      </c>
      <c r="M481" s="63">
        <v>0</v>
      </c>
      <c r="N481" s="63">
        <v>0</v>
      </c>
      <c r="O481" s="63">
        <v>0</v>
      </c>
      <c r="P481" s="63">
        <v>0</v>
      </c>
      <c r="Q481" s="63">
        <v>0</v>
      </c>
      <c r="R481" s="63">
        <v>0</v>
      </c>
      <c r="S481" s="63">
        <v>0</v>
      </c>
      <c r="T481" s="63">
        <v>0</v>
      </c>
      <c r="U481" s="63">
        <v>0</v>
      </c>
      <c r="V481" s="63">
        <v>0</v>
      </c>
      <c r="W481" s="63">
        <v>0</v>
      </c>
      <c r="X481" s="63">
        <v>0</v>
      </c>
      <c r="Y481" s="63">
        <v>0</v>
      </c>
      <c r="Z481" s="63">
        <v>0</v>
      </c>
      <c r="AA481" s="63">
        <v>0</v>
      </c>
      <c r="AB481" s="63">
        <v>0</v>
      </c>
      <c r="AC481" s="63">
        <v>0</v>
      </c>
      <c r="AD481" s="63">
        <v>0</v>
      </c>
      <c r="AE481" s="63">
        <v>0</v>
      </c>
      <c r="AF481" s="63">
        <v>0</v>
      </c>
      <c r="AG481" s="63">
        <v>0</v>
      </c>
      <c r="AH481" s="43">
        <v>0</v>
      </c>
    </row>
    <row r="482" spans="1:34">
      <c r="A482" s="52">
        <v>0</v>
      </c>
      <c r="D482" s="2">
        <v>2021</v>
      </c>
      <c r="E482" s="2">
        <v>11</v>
      </c>
      <c r="F482" s="62">
        <v>2022</v>
      </c>
      <c r="G482" s="62">
        <v>2022</v>
      </c>
      <c r="H482" s="63">
        <v>0</v>
      </c>
      <c r="I482" s="63">
        <v>0</v>
      </c>
      <c r="J482" s="63">
        <v>0</v>
      </c>
      <c r="K482" s="63">
        <v>0</v>
      </c>
      <c r="L482" s="63">
        <v>0</v>
      </c>
      <c r="M482" s="63">
        <v>0</v>
      </c>
      <c r="N482" s="63">
        <v>0</v>
      </c>
      <c r="O482" s="63">
        <v>0</v>
      </c>
      <c r="P482" s="63">
        <v>0</v>
      </c>
      <c r="Q482" s="63">
        <v>0</v>
      </c>
      <c r="R482" s="63">
        <v>0</v>
      </c>
      <c r="S482" s="63">
        <v>0</v>
      </c>
      <c r="T482" s="63">
        <v>0</v>
      </c>
      <c r="U482" s="63">
        <v>0</v>
      </c>
      <c r="V482" s="63">
        <v>0</v>
      </c>
      <c r="W482" s="63">
        <v>0</v>
      </c>
      <c r="X482" s="63">
        <v>0</v>
      </c>
      <c r="Y482" s="63">
        <v>0</v>
      </c>
      <c r="Z482" s="63">
        <v>0</v>
      </c>
      <c r="AA482" s="63">
        <v>0</v>
      </c>
      <c r="AB482" s="63">
        <v>0</v>
      </c>
      <c r="AC482" s="63">
        <v>0</v>
      </c>
      <c r="AD482" s="63">
        <v>0</v>
      </c>
      <c r="AE482" s="63">
        <v>0</v>
      </c>
      <c r="AF482" s="63">
        <v>0</v>
      </c>
      <c r="AG482" s="63">
        <v>0</v>
      </c>
      <c r="AH482" s="43">
        <v>0</v>
      </c>
    </row>
    <row r="483" spans="1:34">
      <c r="A483" s="52">
        <v>0</v>
      </c>
      <c r="D483" s="2">
        <v>2021</v>
      </c>
      <c r="E483" s="2">
        <v>12</v>
      </c>
      <c r="F483" s="62">
        <v>2022</v>
      </c>
      <c r="G483" s="62">
        <v>2022</v>
      </c>
      <c r="H483" s="63">
        <v>0</v>
      </c>
      <c r="I483" s="63">
        <v>0</v>
      </c>
      <c r="J483" s="63">
        <v>0</v>
      </c>
      <c r="K483" s="63">
        <v>0</v>
      </c>
      <c r="L483" s="63">
        <v>0</v>
      </c>
      <c r="M483" s="63">
        <v>0</v>
      </c>
      <c r="N483" s="63">
        <v>0</v>
      </c>
      <c r="O483" s="63">
        <v>0</v>
      </c>
      <c r="P483" s="63">
        <v>0</v>
      </c>
      <c r="Q483" s="63">
        <v>0</v>
      </c>
      <c r="R483" s="63">
        <v>0</v>
      </c>
      <c r="S483" s="63">
        <v>0</v>
      </c>
      <c r="T483" s="63">
        <v>0</v>
      </c>
      <c r="U483" s="63">
        <v>0</v>
      </c>
      <c r="V483" s="63">
        <v>0</v>
      </c>
      <c r="W483" s="63">
        <v>0</v>
      </c>
      <c r="X483" s="63">
        <v>0</v>
      </c>
      <c r="Y483" s="63">
        <v>0</v>
      </c>
      <c r="Z483" s="63">
        <v>0</v>
      </c>
      <c r="AA483" s="63">
        <v>0</v>
      </c>
      <c r="AB483" s="63">
        <v>0</v>
      </c>
      <c r="AC483" s="63">
        <v>0</v>
      </c>
      <c r="AD483" s="63">
        <v>0</v>
      </c>
      <c r="AE483" s="63">
        <v>0</v>
      </c>
      <c r="AF483" s="63">
        <v>0</v>
      </c>
      <c r="AG483" s="63">
        <v>0</v>
      </c>
      <c r="AH483" s="43">
        <v>0</v>
      </c>
    </row>
    <row r="484" spans="1:34">
      <c r="A484" s="52">
        <v>0</v>
      </c>
      <c r="D484" s="2">
        <v>2022</v>
      </c>
      <c r="E484" s="2">
        <v>1</v>
      </c>
      <c r="F484" s="62">
        <v>2022</v>
      </c>
      <c r="G484" s="62">
        <v>2022</v>
      </c>
      <c r="H484" s="63">
        <v>0</v>
      </c>
      <c r="I484" s="63">
        <v>0</v>
      </c>
      <c r="J484" s="63">
        <v>0</v>
      </c>
      <c r="K484" s="63">
        <v>0</v>
      </c>
      <c r="L484" s="63">
        <v>0</v>
      </c>
      <c r="M484" s="63">
        <v>0</v>
      </c>
      <c r="N484" s="63">
        <v>0</v>
      </c>
      <c r="O484" s="63">
        <v>0</v>
      </c>
      <c r="P484" s="63">
        <v>0</v>
      </c>
      <c r="Q484" s="63">
        <v>0</v>
      </c>
      <c r="R484" s="63">
        <v>0</v>
      </c>
      <c r="S484" s="63">
        <v>0</v>
      </c>
      <c r="T484" s="63">
        <v>0</v>
      </c>
      <c r="U484" s="63">
        <v>0</v>
      </c>
      <c r="V484" s="63">
        <v>0</v>
      </c>
      <c r="W484" s="63">
        <v>0</v>
      </c>
      <c r="X484" s="63">
        <v>0</v>
      </c>
      <c r="Y484" s="63">
        <v>0</v>
      </c>
      <c r="Z484" s="63">
        <v>0</v>
      </c>
      <c r="AA484" s="63">
        <v>0</v>
      </c>
      <c r="AB484" s="63">
        <v>0</v>
      </c>
      <c r="AC484" s="63">
        <v>0</v>
      </c>
      <c r="AD484" s="63">
        <v>0</v>
      </c>
      <c r="AE484" s="63">
        <v>0</v>
      </c>
      <c r="AF484" s="63">
        <v>0</v>
      </c>
      <c r="AG484" s="63">
        <v>0</v>
      </c>
      <c r="AH484" s="43">
        <v>0</v>
      </c>
    </row>
    <row r="485" spans="1:34">
      <c r="A485" s="52">
        <v>0</v>
      </c>
      <c r="D485" s="2">
        <v>2022</v>
      </c>
      <c r="E485" s="2">
        <v>2</v>
      </c>
      <c r="F485" s="62">
        <v>2022</v>
      </c>
      <c r="G485" s="62">
        <v>2022</v>
      </c>
      <c r="H485" s="63">
        <v>0</v>
      </c>
      <c r="I485" s="63">
        <v>0</v>
      </c>
      <c r="J485" s="63">
        <v>0</v>
      </c>
      <c r="K485" s="63">
        <v>0</v>
      </c>
      <c r="L485" s="63">
        <v>0</v>
      </c>
      <c r="M485" s="63">
        <v>0</v>
      </c>
      <c r="N485" s="63">
        <v>0</v>
      </c>
      <c r="O485" s="63">
        <v>0</v>
      </c>
      <c r="P485" s="63">
        <v>0</v>
      </c>
      <c r="Q485" s="63">
        <v>0</v>
      </c>
      <c r="R485" s="63">
        <v>0</v>
      </c>
      <c r="S485" s="63">
        <v>0</v>
      </c>
      <c r="T485" s="63">
        <v>0</v>
      </c>
      <c r="U485" s="63">
        <v>0</v>
      </c>
      <c r="V485" s="63">
        <v>0</v>
      </c>
      <c r="W485" s="63">
        <v>0</v>
      </c>
      <c r="X485" s="63">
        <v>0</v>
      </c>
      <c r="Y485" s="63">
        <v>0</v>
      </c>
      <c r="Z485" s="63">
        <v>0</v>
      </c>
      <c r="AA485" s="63">
        <v>0</v>
      </c>
      <c r="AB485" s="63">
        <v>0</v>
      </c>
      <c r="AC485" s="63">
        <v>0</v>
      </c>
      <c r="AD485" s="63">
        <v>0</v>
      </c>
      <c r="AE485" s="63">
        <v>0</v>
      </c>
      <c r="AF485" s="63">
        <v>0</v>
      </c>
      <c r="AG485" s="63">
        <v>0</v>
      </c>
      <c r="AH485" s="43">
        <v>0</v>
      </c>
    </row>
    <row r="486" spans="1:34">
      <c r="A486" s="52">
        <v>0</v>
      </c>
      <c r="D486" s="2">
        <v>2022</v>
      </c>
      <c r="E486" s="2">
        <v>3</v>
      </c>
      <c r="F486" s="62">
        <v>2022</v>
      </c>
      <c r="G486" s="62">
        <v>2022</v>
      </c>
      <c r="H486" s="63">
        <v>0</v>
      </c>
      <c r="I486" s="63">
        <v>0</v>
      </c>
      <c r="J486" s="63">
        <v>0</v>
      </c>
      <c r="K486" s="63">
        <v>0</v>
      </c>
      <c r="L486" s="63">
        <v>0</v>
      </c>
      <c r="M486" s="63">
        <v>0</v>
      </c>
      <c r="N486" s="63">
        <v>0</v>
      </c>
      <c r="O486" s="63">
        <v>0</v>
      </c>
      <c r="P486" s="63">
        <v>0</v>
      </c>
      <c r="Q486" s="63">
        <v>0</v>
      </c>
      <c r="R486" s="63">
        <v>0</v>
      </c>
      <c r="S486" s="63">
        <v>0</v>
      </c>
      <c r="T486" s="63">
        <v>0</v>
      </c>
      <c r="U486" s="63">
        <v>0</v>
      </c>
      <c r="V486" s="63">
        <v>0</v>
      </c>
      <c r="W486" s="63">
        <v>0</v>
      </c>
      <c r="X486" s="63">
        <v>0</v>
      </c>
      <c r="Y486" s="63">
        <v>0</v>
      </c>
      <c r="Z486" s="63">
        <v>0</v>
      </c>
      <c r="AA486" s="63">
        <v>0</v>
      </c>
      <c r="AB486" s="63">
        <v>0</v>
      </c>
      <c r="AC486" s="63">
        <v>0</v>
      </c>
      <c r="AD486" s="63">
        <v>0</v>
      </c>
      <c r="AE486" s="63">
        <v>0</v>
      </c>
      <c r="AF486" s="63">
        <v>0</v>
      </c>
      <c r="AG486" s="63">
        <v>0</v>
      </c>
      <c r="AH486" s="43">
        <v>0</v>
      </c>
    </row>
    <row r="487" spans="1:34">
      <c r="A487" s="52">
        <v>0</v>
      </c>
      <c r="D487" s="2">
        <v>2022</v>
      </c>
      <c r="E487" s="2">
        <v>4</v>
      </c>
      <c r="F487" s="62">
        <v>2022</v>
      </c>
      <c r="G487" s="62">
        <v>2022</v>
      </c>
      <c r="H487" s="63">
        <v>0</v>
      </c>
      <c r="I487" s="63">
        <v>0</v>
      </c>
      <c r="J487" s="63">
        <v>0</v>
      </c>
      <c r="K487" s="63">
        <v>0</v>
      </c>
      <c r="L487" s="63">
        <v>0</v>
      </c>
      <c r="M487" s="63">
        <v>0</v>
      </c>
      <c r="N487" s="63">
        <v>0</v>
      </c>
      <c r="O487" s="63">
        <v>0</v>
      </c>
      <c r="P487" s="63">
        <v>0</v>
      </c>
      <c r="Q487" s="63">
        <v>0</v>
      </c>
      <c r="R487" s="63">
        <v>0</v>
      </c>
      <c r="S487" s="63">
        <v>0</v>
      </c>
      <c r="T487" s="63">
        <v>0</v>
      </c>
      <c r="U487" s="63">
        <v>0</v>
      </c>
      <c r="V487" s="63">
        <v>0</v>
      </c>
      <c r="W487" s="63">
        <v>0</v>
      </c>
      <c r="X487" s="63">
        <v>0</v>
      </c>
      <c r="Y487" s="63">
        <v>0</v>
      </c>
      <c r="Z487" s="63">
        <v>0</v>
      </c>
      <c r="AA487" s="63">
        <v>0</v>
      </c>
      <c r="AB487" s="63">
        <v>0</v>
      </c>
      <c r="AC487" s="63">
        <v>0</v>
      </c>
      <c r="AD487" s="63">
        <v>0</v>
      </c>
      <c r="AE487" s="63">
        <v>0</v>
      </c>
      <c r="AF487" s="63">
        <v>0</v>
      </c>
      <c r="AG487" s="63">
        <v>0</v>
      </c>
      <c r="AH487" s="43">
        <v>0</v>
      </c>
    </row>
    <row r="488" spans="1:34">
      <c r="A488" s="52">
        <v>0</v>
      </c>
      <c r="D488" s="2">
        <v>2022</v>
      </c>
      <c r="E488" s="2">
        <v>5</v>
      </c>
      <c r="F488" s="62">
        <v>2023</v>
      </c>
      <c r="G488" s="62">
        <v>2023</v>
      </c>
      <c r="H488" s="63">
        <v>0</v>
      </c>
      <c r="I488" s="63">
        <v>0</v>
      </c>
      <c r="J488" s="63">
        <v>0</v>
      </c>
      <c r="K488" s="63">
        <v>0</v>
      </c>
      <c r="L488" s="63">
        <v>0</v>
      </c>
      <c r="M488" s="63">
        <v>0</v>
      </c>
      <c r="N488" s="63">
        <v>0</v>
      </c>
      <c r="O488" s="63">
        <v>0</v>
      </c>
      <c r="P488" s="63">
        <v>0</v>
      </c>
      <c r="Q488" s="63">
        <v>0</v>
      </c>
      <c r="R488" s="63">
        <v>0</v>
      </c>
      <c r="S488" s="63">
        <v>0</v>
      </c>
      <c r="T488" s="63">
        <v>0</v>
      </c>
      <c r="U488" s="63">
        <v>0</v>
      </c>
      <c r="V488" s="63">
        <v>0</v>
      </c>
      <c r="W488" s="63">
        <v>0</v>
      </c>
      <c r="X488" s="63">
        <v>0</v>
      </c>
      <c r="Y488" s="63">
        <v>0</v>
      </c>
      <c r="Z488" s="63">
        <v>0</v>
      </c>
      <c r="AA488" s="63">
        <v>0</v>
      </c>
      <c r="AB488" s="63">
        <v>0</v>
      </c>
      <c r="AC488" s="63">
        <v>0</v>
      </c>
      <c r="AD488" s="63">
        <v>0</v>
      </c>
      <c r="AE488" s="63">
        <v>0</v>
      </c>
      <c r="AF488" s="63">
        <v>0</v>
      </c>
      <c r="AG488" s="63">
        <v>0</v>
      </c>
      <c r="AH488" s="43">
        <v>0</v>
      </c>
    </row>
    <row r="489" spans="1:34">
      <c r="A489" s="52">
        <v>0</v>
      </c>
      <c r="D489" s="2">
        <v>2022</v>
      </c>
      <c r="E489" s="2">
        <v>6</v>
      </c>
      <c r="F489" s="62">
        <v>2023</v>
      </c>
      <c r="G489" s="62">
        <v>2023</v>
      </c>
      <c r="H489" s="63">
        <v>0</v>
      </c>
      <c r="I489" s="63">
        <v>0</v>
      </c>
      <c r="J489" s="63">
        <v>0</v>
      </c>
      <c r="K489" s="63">
        <v>0</v>
      </c>
      <c r="L489" s="63">
        <v>0</v>
      </c>
      <c r="M489" s="63">
        <v>0</v>
      </c>
      <c r="N489" s="63">
        <v>0</v>
      </c>
      <c r="O489" s="63">
        <v>0</v>
      </c>
      <c r="P489" s="63">
        <v>0</v>
      </c>
      <c r="Q489" s="63">
        <v>0</v>
      </c>
      <c r="R489" s="63">
        <v>0</v>
      </c>
      <c r="S489" s="63">
        <v>0</v>
      </c>
      <c r="T489" s="63">
        <v>0</v>
      </c>
      <c r="U489" s="63">
        <v>0</v>
      </c>
      <c r="V489" s="63">
        <v>0</v>
      </c>
      <c r="W489" s="63">
        <v>0</v>
      </c>
      <c r="X489" s="63">
        <v>0</v>
      </c>
      <c r="Y489" s="63">
        <v>0</v>
      </c>
      <c r="Z489" s="63">
        <v>0</v>
      </c>
      <c r="AA489" s="63">
        <v>0</v>
      </c>
      <c r="AB489" s="63">
        <v>0</v>
      </c>
      <c r="AC489" s="63">
        <v>0</v>
      </c>
      <c r="AD489" s="63">
        <v>0</v>
      </c>
      <c r="AE489" s="63">
        <v>0</v>
      </c>
      <c r="AF489" s="63">
        <v>0</v>
      </c>
      <c r="AG489" s="63">
        <v>0</v>
      </c>
      <c r="AH489" s="43">
        <v>0</v>
      </c>
    </row>
    <row r="490" spans="1:34">
      <c r="A490" s="52">
        <v>0</v>
      </c>
      <c r="D490" s="2">
        <v>2022</v>
      </c>
      <c r="E490" s="2">
        <v>7</v>
      </c>
      <c r="F490" s="62">
        <v>2023</v>
      </c>
      <c r="G490" s="62">
        <v>2023</v>
      </c>
      <c r="H490" s="63">
        <v>0</v>
      </c>
      <c r="I490" s="63">
        <v>0</v>
      </c>
      <c r="J490" s="63">
        <v>0</v>
      </c>
      <c r="K490" s="63">
        <v>0</v>
      </c>
      <c r="L490" s="63">
        <v>0</v>
      </c>
      <c r="M490" s="63">
        <v>0</v>
      </c>
      <c r="N490" s="63">
        <v>0</v>
      </c>
      <c r="O490" s="63">
        <v>0</v>
      </c>
      <c r="P490" s="63">
        <v>0</v>
      </c>
      <c r="Q490" s="63">
        <v>0</v>
      </c>
      <c r="R490" s="63">
        <v>0</v>
      </c>
      <c r="S490" s="63">
        <v>0</v>
      </c>
      <c r="T490" s="63">
        <v>0</v>
      </c>
      <c r="U490" s="63">
        <v>0</v>
      </c>
      <c r="V490" s="63">
        <v>0</v>
      </c>
      <c r="W490" s="63">
        <v>0</v>
      </c>
      <c r="X490" s="63">
        <v>0</v>
      </c>
      <c r="Y490" s="63">
        <v>0</v>
      </c>
      <c r="Z490" s="63">
        <v>0</v>
      </c>
      <c r="AA490" s="63">
        <v>0</v>
      </c>
      <c r="AB490" s="63">
        <v>0</v>
      </c>
      <c r="AC490" s="63">
        <v>0</v>
      </c>
      <c r="AD490" s="63">
        <v>0</v>
      </c>
      <c r="AE490" s="63">
        <v>0</v>
      </c>
      <c r="AF490" s="63">
        <v>0</v>
      </c>
      <c r="AG490" s="63">
        <v>0</v>
      </c>
      <c r="AH490" s="43">
        <v>0</v>
      </c>
    </row>
    <row r="491" spans="1:34">
      <c r="A491" s="52">
        <v>0</v>
      </c>
      <c r="D491" s="2">
        <v>2022</v>
      </c>
      <c r="E491" s="2">
        <v>8</v>
      </c>
      <c r="F491" s="62">
        <v>2023</v>
      </c>
      <c r="G491" s="62">
        <v>2023</v>
      </c>
      <c r="H491" s="63">
        <v>0</v>
      </c>
      <c r="I491" s="63">
        <v>0</v>
      </c>
      <c r="J491" s="63">
        <v>0</v>
      </c>
      <c r="K491" s="63">
        <v>0</v>
      </c>
      <c r="L491" s="63">
        <v>0</v>
      </c>
      <c r="M491" s="63">
        <v>0</v>
      </c>
      <c r="N491" s="63">
        <v>0</v>
      </c>
      <c r="O491" s="63">
        <v>0</v>
      </c>
      <c r="P491" s="63">
        <v>0</v>
      </c>
      <c r="Q491" s="63">
        <v>0</v>
      </c>
      <c r="R491" s="63">
        <v>0</v>
      </c>
      <c r="S491" s="63">
        <v>0</v>
      </c>
      <c r="T491" s="63">
        <v>0</v>
      </c>
      <c r="U491" s="63">
        <v>0</v>
      </c>
      <c r="V491" s="63">
        <v>0</v>
      </c>
      <c r="W491" s="63">
        <v>0</v>
      </c>
      <c r="X491" s="63">
        <v>0</v>
      </c>
      <c r="Y491" s="63">
        <v>0</v>
      </c>
      <c r="Z491" s="63">
        <v>0</v>
      </c>
      <c r="AA491" s="63">
        <v>0</v>
      </c>
      <c r="AB491" s="63">
        <v>0</v>
      </c>
      <c r="AC491" s="63">
        <v>0</v>
      </c>
      <c r="AD491" s="63">
        <v>0</v>
      </c>
      <c r="AE491" s="63">
        <v>0</v>
      </c>
      <c r="AF491" s="63">
        <v>0</v>
      </c>
      <c r="AG491" s="63">
        <v>0</v>
      </c>
      <c r="AH491" s="43">
        <v>0</v>
      </c>
    </row>
    <row r="492" spans="1:34">
      <c r="A492" s="52">
        <v>0</v>
      </c>
      <c r="D492" s="2">
        <v>2022</v>
      </c>
      <c r="E492" s="2">
        <v>9</v>
      </c>
      <c r="F492" s="62">
        <v>2023</v>
      </c>
      <c r="G492" s="62">
        <v>2023</v>
      </c>
      <c r="H492" s="63">
        <v>0</v>
      </c>
      <c r="I492" s="63">
        <v>0</v>
      </c>
      <c r="J492" s="63">
        <v>0</v>
      </c>
      <c r="K492" s="63">
        <v>0</v>
      </c>
      <c r="L492" s="63">
        <v>0</v>
      </c>
      <c r="M492" s="63">
        <v>0</v>
      </c>
      <c r="N492" s="63">
        <v>0</v>
      </c>
      <c r="O492" s="63">
        <v>0</v>
      </c>
      <c r="P492" s="63">
        <v>0</v>
      </c>
      <c r="Q492" s="63">
        <v>0</v>
      </c>
      <c r="R492" s="63">
        <v>0</v>
      </c>
      <c r="S492" s="63">
        <v>0</v>
      </c>
      <c r="T492" s="63">
        <v>0</v>
      </c>
      <c r="U492" s="63">
        <v>0</v>
      </c>
      <c r="V492" s="63">
        <v>0</v>
      </c>
      <c r="W492" s="63">
        <v>0</v>
      </c>
      <c r="X492" s="63">
        <v>0</v>
      </c>
      <c r="Y492" s="63">
        <v>0</v>
      </c>
      <c r="Z492" s="63">
        <v>0</v>
      </c>
      <c r="AA492" s="63">
        <v>0</v>
      </c>
      <c r="AB492" s="63">
        <v>0</v>
      </c>
      <c r="AC492" s="63">
        <v>0</v>
      </c>
      <c r="AD492" s="63">
        <v>0</v>
      </c>
      <c r="AE492" s="63">
        <v>0</v>
      </c>
      <c r="AF492" s="63">
        <v>0</v>
      </c>
      <c r="AG492" s="63">
        <v>0</v>
      </c>
      <c r="AH492" s="43">
        <v>0</v>
      </c>
    </row>
    <row r="493" spans="1:34">
      <c r="A493" s="52">
        <v>0</v>
      </c>
      <c r="D493" s="2">
        <v>2022</v>
      </c>
      <c r="E493" s="2">
        <v>10</v>
      </c>
      <c r="F493" s="62">
        <v>2023</v>
      </c>
      <c r="G493" s="62">
        <v>2023</v>
      </c>
      <c r="H493" s="63">
        <v>0</v>
      </c>
      <c r="I493" s="63">
        <v>0</v>
      </c>
      <c r="J493" s="63">
        <v>0</v>
      </c>
      <c r="K493" s="63">
        <v>0</v>
      </c>
      <c r="L493" s="63">
        <v>0</v>
      </c>
      <c r="M493" s="63">
        <v>0</v>
      </c>
      <c r="N493" s="63">
        <v>0</v>
      </c>
      <c r="O493" s="63">
        <v>0</v>
      </c>
      <c r="P493" s="63">
        <v>0</v>
      </c>
      <c r="Q493" s="63">
        <v>0</v>
      </c>
      <c r="R493" s="63">
        <v>0</v>
      </c>
      <c r="S493" s="63">
        <v>0</v>
      </c>
      <c r="T493" s="63">
        <v>0</v>
      </c>
      <c r="U493" s="63">
        <v>0</v>
      </c>
      <c r="V493" s="63">
        <v>0</v>
      </c>
      <c r="W493" s="63">
        <v>0</v>
      </c>
      <c r="X493" s="63">
        <v>0</v>
      </c>
      <c r="Y493" s="63">
        <v>0</v>
      </c>
      <c r="Z493" s="63">
        <v>0</v>
      </c>
      <c r="AA493" s="63">
        <v>0</v>
      </c>
      <c r="AB493" s="63">
        <v>0</v>
      </c>
      <c r="AC493" s="63">
        <v>0</v>
      </c>
      <c r="AD493" s="63">
        <v>0</v>
      </c>
      <c r="AE493" s="63">
        <v>0</v>
      </c>
      <c r="AF493" s="63">
        <v>0</v>
      </c>
      <c r="AG493" s="63">
        <v>0</v>
      </c>
      <c r="AH493" s="43">
        <v>0</v>
      </c>
    </row>
    <row r="494" spans="1:34">
      <c r="A494" s="52">
        <v>0</v>
      </c>
      <c r="D494" s="2">
        <v>2022</v>
      </c>
      <c r="E494" s="2">
        <v>11</v>
      </c>
      <c r="F494" s="62">
        <v>2023</v>
      </c>
      <c r="G494" s="62">
        <v>2023</v>
      </c>
      <c r="H494" s="63">
        <v>0</v>
      </c>
      <c r="I494" s="63">
        <v>0</v>
      </c>
      <c r="J494" s="63">
        <v>0</v>
      </c>
      <c r="K494" s="63">
        <v>0</v>
      </c>
      <c r="L494" s="63">
        <v>0</v>
      </c>
      <c r="M494" s="63">
        <v>0</v>
      </c>
      <c r="N494" s="63">
        <v>0</v>
      </c>
      <c r="O494" s="63">
        <v>0</v>
      </c>
      <c r="P494" s="63">
        <v>0</v>
      </c>
      <c r="Q494" s="63">
        <v>0</v>
      </c>
      <c r="R494" s="63">
        <v>0</v>
      </c>
      <c r="S494" s="63">
        <v>0</v>
      </c>
      <c r="T494" s="63">
        <v>0</v>
      </c>
      <c r="U494" s="63">
        <v>0</v>
      </c>
      <c r="V494" s="63">
        <v>0</v>
      </c>
      <c r="W494" s="63">
        <v>0</v>
      </c>
      <c r="X494" s="63">
        <v>0</v>
      </c>
      <c r="Y494" s="63">
        <v>0</v>
      </c>
      <c r="Z494" s="63">
        <v>0</v>
      </c>
      <c r="AA494" s="63">
        <v>0</v>
      </c>
      <c r="AB494" s="63">
        <v>0</v>
      </c>
      <c r="AC494" s="63">
        <v>0</v>
      </c>
      <c r="AD494" s="63">
        <v>0</v>
      </c>
      <c r="AE494" s="63">
        <v>0</v>
      </c>
      <c r="AF494" s="63">
        <v>0</v>
      </c>
      <c r="AG494" s="63">
        <v>0</v>
      </c>
      <c r="AH494" s="43">
        <v>0</v>
      </c>
    </row>
    <row r="495" spans="1:34">
      <c r="A495" s="52">
        <v>0</v>
      </c>
      <c r="D495" s="2">
        <v>2022</v>
      </c>
      <c r="E495" s="2">
        <v>12</v>
      </c>
      <c r="F495" s="62">
        <v>2023</v>
      </c>
      <c r="G495" s="62">
        <v>2023</v>
      </c>
      <c r="H495" s="63">
        <v>0</v>
      </c>
      <c r="I495" s="63">
        <v>0</v>
      </c>
      <c r="J495" s="63">
        <v>0</v>
      </c>
      <c r="K495" s="63">
        <v>0</v>
      </c>
      <c r="L495" s="63">
        <v>0</v>
      </c>
      <c r="M495" s="63">
        <v>0</v>
      </c>
      <c r="N495" s="63">
        <v>0</v>
      </c>
      <c r="O495" s="63">
        <v>0</v>
      </c>
      <c r="P495" s="63">
        <v>0</v>
      </c>
      <c r="Q495" s="63">
        <v>0</v>
      </c>
      <c r="R495" s="63">
        <v>0</v>
      </c>
      <c r="S495" s="63">
        <v>0</v>
      </c>
      <c r="T495" s="63">
        <v>0</v>
      </c>
      <c r="U495" s="63">
        <v>0</v>
      </c>
      <c r="V495" s="63">
        <v>0</v>
      </c>
      <c r="W495" s="63">
        <v>0</v>
      </c>
      <c r="X495" s="63">
        <v>0</v>
      </c>
      <c r="Y495" s="63">
        <v>0</v>
      </c>
      <c r="Z495" s="63">
        <v>0</v>
      </c>
      <c r="AA495" s="63">
        <v>0</v>
      </c>
      <c r="AB495" s="63">
        <v>0</v>
      </c>
      <c r="AC495" s="63">
        <v>0</v>
      </c>
      <c r="AD495" s="63">
        <v>0</v>
      </c>
      <c r="AE495" s="63">
        <v>0</v>
      </c>
      <c r="AF495" s="63">
        <v>0</v>
      </c>
      <c r="AG495" s="63">
        <v>0</v>
      </c>
      <c r="AH495" s="43">
        <v>0</v>
      </c>
    </row>
    <row r="496" spans="1:34">
      <c r="A496" s="52">
        <v>0</v>
      </c>
      <c r="D496" s="2">
        <v>2023</v>
      </c>
      <c r="E496" s="2">
        <v>1</v>
      </c>
      <c r="F496" s="62">
        <v>2023</v>
      </c>
      <c r="G496" s="62">
        <v>2023</v>
      </c>
      <c r="H496" s="63">
        <v>0</v>
      </c>
      <c r="I496" s="63">
        <v>0</v>
      </c>
      <c r="J496" s="63">
        <v>0</v>
      </c>
      <c r="K496" s="63">
        <v>0</v>
      </c>
      <c r="L496" s="63">
        <v>0</v>
      </c>
      <c r="M496" s="63">
        <v>0</v>
      </c>
      <c r="N496" s="63">
        <v>0</v>
      </c>
      <c r="O496" s="63">
        <v>0</v>
      </c>
      <c r="P496" s="63">
        <v>0</v>
      </c>
      <c r="Q496" s="63">
        <v>0</v>
      </c>
      <c r="R496" s="63">
        <v>0</v>
      </c>
      <c r="S496" s="63">
        <v>0</v>
      </c>
      <c r="T496" s="63">
        <v>0</v>
      </c>
      <c r="U496" s="63">
        <v>0</v>
      </c>
      <c r="V496" s="63">
        <v>0</v>
      </c>
      <c r="W496" s="63">
        <v>0</v>
      </c>
      <c r="X496" s="63">
        <v>0</v>
      </c>
      <c r="Y496" s="63">
        <v>0</v>
      </c>
      <c r="Z496" s="63">
        <v>0</v>
      </c>
      <c r="AA496" s="63">
        <v>0</v>
      </c>
      <c r="AB496" s="63">
        <v>0</v>
      </c>
      <c r="AC496" s="63">
        <v>0</v>
      </c>
      <c r="AD496" s="63">
        <v>0</v>
      </c>
      <c r="AE496" s="63">
        <v>0</v>
      </c>
      <c r="AF496" s="63">
        <v>0</v>
      </c>
      <c r="AG496" s="63">
        <v>0</v>
      </c>
      <c r="AH496" s="43">
        <v>0</v>
      </c>
    </row>
    <row r="497" spans="1:34">
      <c r="A497" s="52">
        <v>0</v>
      </c>
      <c r="D497" s="2">
        <v>2023</v>
      </c>
      <c r="E497" s="2">
        <v>2</v>
      </c>
      <c r="F497" s="62">
        <v>2023</v>
      </c>
      <c r="G497" s="62">
        <v>2023</v>
      </c>
      <c r="H497" s="63">
        <v>0</v>
      </c>
      <c r="I497" s="63">
        <v>0</v>
      </c>
      <c r="J497" s="63">
        <v>0</v>
      </c>
      <c r="K497" s="63">
        <v>0</v>
      </c>
      <c r="L497" s="63">
        <v>0</v>
      </c>
      <c r="M497" s="63">
        <v>0</v>
      </c>
      <c r="N497" s="63">
        <v>0</v>
      </c>
      <c r="O497" s="63">
        <v>0</v>
      </c>
      <c r="P497" s="63">
        <v>0</v>
      </c>
      <c r="Q497" s="63">
        <v>0</v>
      </c>
      <c r="R497" s="63">
        <v>0</v>
      </c>
      <c r="S497" s="63">
        <v>0</v>
      </c>
      <c r="T497" s="63">
        <v>0</v>
      </c>
      <c r="U497" s="63">
        <v>0</v>
      </c>
      <c r="V497" s="63">
        <v>0</v>
      </c>
      <c r="W497" s="63">
        <v>0</v>
      </c>
      <c r="X497" s="63">
        <v>0</v>
      </c>
      <c r="Y497" s="63">
        <v>0</v>
      </c>
      <c r="Z497" s="63">
        <v>0</v>
      </c>
      <c r="AA497" s="63">
        <v>0</v>
      </c>
      <c r="AB497" s="63">
        <v>0</v>
      </c>
      <c r="AC497" s="63">
        <v>0</v>
      </c>
      <c r="AD497" s="63">
        <v>0</v>
      </c>
      <c r="AE497" s="63">
        <v>0</v>
      </c>
      <c r="AF497" s="63">
        <v>0</v>
      </c>
      <c r="AG497" s="63">
        <v>0</v>
      </c>
      <c r="AH497" s="43">
        <v>0</v>
      </c>
    </row>
    <row r="498" spans="1:34">
      <c r="A498" s="52">
        <v>0</v>
      </c>
      <c r="D498" s="2">
        <v>2023</v>
      </c>
      <c r="E498" s="2">
        <v>3</v>
      </c>
      <c r="F498" s="62">
        <v>2023</v>
      </c>
      <c r="G498" s="62">
        <v>2023</v>
      </c>
      <c r="H498" s="63">
        <v>0</v>
      </c>
      <c r="I498" s="63">
        <v>0</v>
      </c>
      <c r="J498" s="63">
        <v>0</v>
      </c>
      <c r="K498" s="63">
        <v>0</v>
      </c>
      <c r="L498" s="63">
        <v>0</v>
      </c>
      <c r="M498" s="63">
        <v>0</v>
      </c>
      <c r="N498" s="63">
        <v>0</v>
      </c>
      <c r="O498" s="63">
        <v>0</v>
      </c>
      <c r="P498" s="63">
        <v>0</v>
      </c>
      <c r="Q498" s="63">
        <v>0</v>
      </c>
      <c r="R498" s="63">
        <v>0</v>
      </c>
      <c r="S498" s="63">
        <v>0</v>
      </c>
      <c r="T498" s="63">
        <v>0</v>
      </c>
      <c r="U498" s="63">
        <v>0</v>
      </c>
      <c r="V498" s="63">
        <v>0</v>
      </c>
      <c r="W498" s="63">
        <v>0</v>
      </c>
      <c r="X498" s="63">
        <v>0</v>
      </c>
      <c r="Y498" s="63">
        <v>0</v>
      </c>
      <c r="Z498" s="63">
        <v>0</v>
      </c>
      <c r="AA498" s="63">
        <v>0</v>
      </c>
      <c r="AB498" s="63">
        <v>0</v>
      </c>
      <c r="AC498" s="63">
        <v>0</v>
      </c>
      <c r="AD498" s="63">
        <v>0</v>
      </c>
      <c r="AE498" s="63">
        <v>0</v>
      </c>
      <c r="AF498" s="63">
        <v>0</v>
      </c>
      <c r="AG498" s="63">
        <v>0</v>
      </c>
      <c r="AH498" s="43">
        <v>0</v>
      </c>
    </row>
    <row r="499" spans="1:34">
      <c r="A499" s="52">
        <v>0</v>
      </c>
      <c r="D499" s="2">
        <v>2023</v>
      </c>
      <c r="E499" s="2">
        <v>4</v>
      </c>
      <c r="F499" s="62">
        <v>2023</v>
      </c>
      <c r="G499" s="62">
        <v>2023</v>
      </c>
      <c r="H499" s="63">
        <v>0</v>
      </c>
      <c r="I499" s="63">
        <v>0</v>
      </c>
      <c r="J499" s="63">
        <v>0</v>
      </c>
      <c r="K499" s="63">
        <v>0</v>
      </c>
      <c r="L499" s="63">
        <v>0</v>
      </c>
      <c r="M499" s="63">
        <v>0</v>
      </c>
      <c r="N499" s="63">
        <v>0</v>
      </c>
      <c r="O499" s="63">
        <v>0</v>
      </c>
      <c r="P499" s="63">
        <v>0</v>
      </c>
      <c r="Q499" s="63">
        <v>0</v>
      </c>
      <c r="R499" s="63">
        <v>0</v>
      </c>
      <c r="S499" s="63">
        <v>0</v>
      </c>
      <c r="T499" s="63">
        <v>0</v>
      </c>
      <c r="U499" s="63">
        <v>0</v>
      </c>
      <c r="V499" s="63">
        <v>0</v>
      </c>
      <c r="W499" s="63">
        <v>0</v>
      </c>
      <c r="X499" s="63">
        <v>0</v>
      </c>
      <c r="Y499" s="63">
        <v>0</v>
      </c>
      <c r="Z499" s="63">
        <v>0</v>
      </c>
      <c r="AA499" s="63">
        <v>0</v>
      </c>
      <c r="AB499" s="63">
        <v>0</v>
      </c>
      <c r="AC499" s="63">
        <v>0</v>
      </c>
      <c r="AD499" s="63">
        <v>0</v>
      </c>
      <c r="AE499" s="63">
        <v>0</v>
      </c>
      <c r="AF499" s="63">
        <v>0</v>
      </c>
      <c r="AG499" s="63">
        <v>0</v>
      </c>
      <c r="AH499" s="43">
        <v>0</v>
      </c>
    </row>
    <row r="500" spans="1:34">
      <c r="A500" s="52">
        <v>0</v>
      </c>
      <c r="D500" s="2">
        <v>2023</v>
      </c>
      <c r="E500" s="2">
        <v>5</v>
      </c>
      <c r="F500" s="62">
        <v>2024</v>
      </c>
      <c r="G500" s="62">
        <v>2024</v>
      </c>
      <c r="H500" s="63">
        <v>0</v>
      </c>
      <c r="I500" s="63">
        <v>0</v>
      </c>
      <c r="J500" s="63">
        <v>0</v>
      </c>
      <c r="K500" s="63">
        <v>0</v>
      </c>
      <c r="L500" s="63">
        <v>0</v>
      </c>
      <c r="M500" s="63">
        <v>0</v>
      </c>
      <c r="N500" s="63">
        <v>0</v>
      </c>
      <c r="O500" s="63">
        <v>0</v>
      </c>
      <c r="P500" s="63">
        <v>0</v>
      </c>
      <c r="Q500" s="63">
        <v>0</v>
      </c>
      <c r="R500" s="63">
        <v>0</v>
      </c>
      <c r="S500" s="63">
        <v>0</v>
      </c>
      <c r="T500" s="63">
        <v>0</v>
      </c>
      <c r="U500" s="63">
        <v>0</v>
      </c>
      <c r="V500" s="63">
        <v>0</v>
      </c>
      <c r="W500" s="63">
        <v>0</v>
      </c>
      <c r="X500" s="63">
        <v>0</v>
      </c>
      <c r="Y500" s="63">
        <v>0</v>
      </c>
      <c r="Z500" s="63">
        <v>0</v>
      </c>
      <c r="AA500" s="63">
        <v>0</v>
      </c>
      <c r="AB500" s="63">
        <v>0</v>
      </c>
      <c r="AC500" s="63">
        <v>0</v>
      </c>
      <c r="AD500" s="63">
        <v>0</v>
      </c>
      <c r="AE500" s="63">
        <v>0</v>
      </c>
      <c r="AF500" s="63">
        <v>0</v>
      </c>
      <c r="AG500" s="63">
        <v>0</v>
      </c>
      <c r="AH500" s="43">
        <v>0</v>
      </c>
    </row>
    <row r="501" spans="1:34">
      <c r="A501" s="52">
        <v>0</v>
      </c>
      <c r="D501" s="2">
        <v>2023</v>
      </c>
      <c r="E501" s="2">
        <v>6</v>
      </c>
      <c r="F501" s="62">
        <v>2024</v>
      </c>
      <c r="G501" s="62">
        <v>2024</v>
      </c>
      <c r="H501" s="63">
        <v>0</v>
      </c>
      <c r="I501" s="63">
        <v>0</v>
      </c>
      <c r="J501" s="63">
        <v>0</v>
      </c>
      <c r="K501" s="63">
        <v>0</v>
      </c>
      <c r="L501" s="63">
        <v>0</v>
      </c>
      <c r="M501" s="63">
        <v>0</v>
      </c>
      <c r="N501" s="63">
        <v>0</v>
      </c>
      <c r="O501" s="63">
        <v>0</v>
      </c>
      <c r="P501" s="63">
        <v>0</v>
      </c>
      <c r="Q501" s="63">
        <v>0</v>
      </c>
      <c r="R501" s="63">
        <v>0</v>
      </c>
      <c r="S501" s="63">
        <v>0</v>
      </c>
      <c r="T501" s="63">
        <v>0</v>
      </c>
      <c r="U501" s="63">
        <v>0</v>
      </c>
      <c r="V501" s="63">
        <v>0</v>
      </c>
      <c r="W501" s="63">
        <v>0</v>
      </c>
      <c r="X501" s="63">
        <v>0</v>
      </c>
      <c r="Y501" s="63">
        <v>0</v>
      </c>
      <c r="Z501" s="63">
        <v>0</v>
      </c>
      <c r="AA501" s="63">
        <v>0</v>
      </c>
      <c r="AB501" s="63">
        <v>0</v>
      </c>
      <c r="AC501" s="63">
        <v>0</v>
      </c>
      <c r="AD501" s="63">
        <v>0</v>
      </c>
      <c r="AE501" s="63">
        <v>0</v>
      </c>
      <c r="AF501" s="63">
        <v>0</v>
      </c>
      <c r="AG501" s="63">
        <v>0</v>
      </c>
      <c r="AH501" s="43">
        <v>0</v>
      </c>
    </row>
    <row r="502" spans="1:34">
      <c r="A502" s="52">
        <v>0</v>
      </c>
      <c r="D502" s="2">
        <v>2023</v>
      </c>
      <c r="E502" s="2">
        <v>7</v>
      </c>
      <c r="F502" s="62">
        <v>2024</v>
      </c>
      <c r="G502" s="62">
        <v>2024</v>
      </c>
      <c r="H502" s="63">
        <v>0</v>
      </c>
      <c r="I502" s="63">
        <v>0</v>
      </c>
      <c r="J502" s="63">
        <v>0</v>
      </c>
      <c r="K502" s="63">
        <v>0</v>
      </c>
      <c r="L502" s="63">
        <v>0</v>
      </c>
      <c r="M502" s="63">
        <v>0</v>
      </c>
      <c r="N502" s="63">
        <v>0</v>
      </c>
      <c r="O502" s="63">
        <v>0</v>
      </c>
      <c r="P502" s="63">
        <v>0</v>
      </c>
      <c r="Q502" s="63">
        <v>0</v>
      </c>
      <c r="R502" s="63">
        <v>0</v>
      </c>
      <c r="S502" s="63">
        <v>0</v>
      </c>
      <c r="T502" s="63">
        <v>0</v>
      </c>
      <c r="U502" s="63">
        <v>0</v>
      </c>
      <c r="V502" s="63">
        <v>0</v>
      </c>
      <c r="W502" s="63">
        <v>0</v>
      </c>
      <c r="X502" s="63">
        <v>0</v>
      </c>
      <c r="Y502" s="63">
        <v>0</v>
      </c>
      <c r="Z502" s="63">
        <v>0</v>
      </c>
      <c r="AA502" s="63">
        <v>0</v>
      </c>
      <c r="AB502" s="63">
        <v>0</v>
      </c>
      <c r="AC502" s="63">
        <v>0</v>
      </c>
      <c r="AD502" s="63">
        <v>0</v>
      </c>
      <c r="AE502" s="63">
        <v>0</v>
      </c>
      <c r="AF502" s="63">
        <v>0</v>
      </c>
      <c r="AG502" s="63">
        <v>0</v>
      </c>
      <c r="AH502" s="43">
        <v>0</v>
      </c>
    </row>
    <row r="503" spans="1:34">
      <c r="A503" s="52">
        <v>0</v>
      </c>
      <c r="D503" s="2">
        <v>2023</v>
      </c>
      <c r="E503" s="2">
        <v>8</v>
      </c>
      <c r="F503" s="62">
        <v>2024</v>
      </c>
      <c r="G503" s="62">
        <v>2024</v>
      </c>
      <c r="H503" s="63">
        <v>0</v>
      </c>
      <c r="I503" s="63">
        <v>0</v>
      </c>
      <c r="J503" s="63">
        <v>0</v>
      </c>
      <c r="K503" s="63">
        <v>0</v>
      </c>
      <c r="L503" s="63">
        <v>0</v>
      </c>
      <c r="M503" s="63">
        <v>0</v>
      </c>
      <c r="N503" s="63">
        <v>0</v>
      </c>
      <c r="O503" s="63">
        <v>0</v>
      </c>
      <c r="P503" s="63">
        <v>0</v>
      </c>
      <c r="Q503" s="63">
        <v>0</v>
      </c>
      <c r="R503" s="63">
        <v>0</v>
      </c>
      <c r="S503" s="63">
        <v>0</v>
      </c>
      <c r="T503" s="63">
        <v>0</v>
      </c>
      <c r="U503" s="63">
        <v>0</v>
      </c>
      <c r="V503" s="63">
        <v>0</v>
      </c>
      <c r="W503" s="63">
        <v>0</v>
      </c>
      <c r="X503" s="63">
        <v>0</v>
      </c>
      <c r="Y503" s="63">
        <v>0</v>
      </c>
      <c r="Z503" s="63">
        <v>0</v>
      </c>
      <c r="AA503" s="63">
        <v>0</v>
      </c>
      <c r="AB503" s="63">
        <v>0</v>
      </c>
      <c r="AC503" s="63">
        <v>0</v>
      </c>
      <c r="AD503" s="63">
        <v>0</v>
      </c>
      <c r="AE503" s="63">
        <v>0</v>
      </c>
      <c r="AF503" s="63">
        <v>0</v>
      </c>
      <c r="AG503" s="63">
        <v>0</v>
      </c>
      <c r="AH503" s="43">
        <v>0</v>
      </c>
    </row>
    <row r="504" spans="1:34">
      <c r="A504" s="52">
        <v>0</v>
      </c>
      <c r="D504" s="2">
        <v>2023</v>
      </c>
      <c r="E504" s="2">
        <v>9</v>
      </c>
      <c r="F504" s="62">
        <v>2024</v>
      </c>
      <c r="G504" s="62">
        <v>2024</v>
      </c>
      <c r="H504" s="63">
        <v>0</v>
      </c>
      <c r="I504" s="63">
        <v>0</v>
      </c>
      <c r="J504" s="63">
        <v>0</v>
      </c>
      <c r="K504" s="63">
        <v>0</v>
      </c>
      <c r="L504" s="63">
        <v>0</v>
      </c>
      <c r="M504" s="63">
        <v>0</v>
      </c>
      <c r="N504" s="63">
        <v>0</v>
      </c>
      <c r="O504" s="63">
        <v>0</v>
      </c>
      <c r="P504" s="63">
        <v>0</v>
      </c>
      <c r="Q504" s="63">
        <v>0</v>
      </c>
      <c r="R504" s="63">
        <v>0</v>
      </c>
      <c r="S504" s="63">
        <v>0</v>
      </c>
      <c r="T504" s="63">
        <v>0</v>
      </c>
      <c r="U504" s="63">
        <v>0</v>
      </c>
      <c r="V504" s="63">
        <v>0</v>
      </c>
      <c r="W504" s="63">
        <v>0</v>
      </c>
      <c r="X504" s="63">
        <v>0</v>
      </c>
      <c r="Y504" s="63">
        <v>0</v>
      </c>
      <c r="Z504" s="63">
        <v>0</v>
      </c>
      <c r="AA504" s="63">
        <v>0</v>
      </c>
      <c r="AB504" s="63">
        <v>0</v>
      </c>
      <c r="AC504" s="63">
        <v>0</v>
      </c>
      <c r="AD504" s="63">
        <v>0</v>
      </c>
      <c r="AE504" s="63">
        <v>0</v>
      </c>
      <c r="AF504" s="63">
        <v>0</v>
      </c>
      <c r="AG504" s="63">
        <v>0</v>
      </c>
      <c r="AH504" s="43">
        <v>0</v>
      </c>
    </row>
    <row r="505" spans="1:34">
      <c r="A505" s="52">
        <v>0</v>
      </c>
      <c r="D505" s="2">
        <v>2023</v>
      </c>
      <c r="E505" s="2">
        <v>10</v>
      </c>
      <c r="F505" s="62">
        <v>2024</v>
      </c>
      <c r="G505" s="62">
        <v>2024</v>
      </c>
      <c r="H505" s="63">
        <v>0</v>
      </c>
      <c r="I505" s="63">
        <v>0</v>
      </c>
      <c r="J505" s="63">
        <v>0</v>
      </c>
      <c r="K505" s="63">
        <v>0</v>
      </c>
      <c r="L505" s="63">
        <v>0</v>
      </c>
      <c r="M505" s="63">
        <v>0</v>
      </c>
      <c r="N505" s="63">
        <v>0</v>
      </c>
      <c r="O505" s="63">
        <v>0</v>
      </c>
      <c r="P505" s="63">
        <v>0</v>
      </c>
      <c r="Q505" s="63">
        <v>0</v>
      </c>
      <c r="R505" s="63">
        <v>0</v>
      </c>
      <c r="S505" s="63">
        <v>0</v>
      </c>
      <c r="T505" s="63">
        <v>0</v>
      </c>
      <c r="U505" s="63">
        <v>0</v>
      </c>
      <c r="V505" s="63">
        <v>0</v>
      </c>
      <c r="W505" s="63">
        <v>0</v>
      </c>
      <c r="X505" s="63">
        <v>0</v>
      </c>
      <c r="Y505" s="63">
        <v>0</v>
      </c>
      <c r="Z505" s="63">
        <v>0</v>
      </c>
      <c r="AA505" s="63">
        <v>0</v>
      </c>
      <c r="AB505" s="63">
        <v>0</v>
      </c>
      <c r="AC505" s="63">
        <v>0</v>
      </c>
      <c r="AD505" s="63">
        <v>0</v>
      </c>
      <c r="AE505" s="63">
        <v>0</v>
      </c>
      <c r="AF505" s="63">
        <v>0</v>
      </c>
      <c r="AG505" s="63">
        <v>0</v>
      </c>
      <c r="AH505" s="43">
        <v>0</v>
      </c>
    </row>
    <row r="506" spans="1:34">
      <c r="A506" s="52">
        <v>0</v>
      </c>
      <c r="D506" s="2">
        <v>2023</v>
      </c>
      <c r="E506" s="2">
        <v>11</v>
      </c>
      <c r="F506" s="62">
        <v>2024</v>
      </c>
      <c r="G506" s="62">
        <v>2024</v>
      </c>
      <c r="H506" s="63">
        <v>0</v>
      </c>
      <c r="I506" s="63">
        <v>0</v>
      </c>
      <c r="J506" s="63">
        <v>0</v>
      </c>
      <c r="K506" s="63">
        <v>0</v>
      </c>
      <c r="L506" s="63">
        <v>0</v>
      </c>
      <c r="M506" s="63">
        <v>0</v>
      </c>
      <c r="N506" s="63">
        <v>0</v>
      </c>
      <c r="O506" s="63">
        <v>0</v>
      </c>
      <c r="P506" s="63">
        <v>0</v>
      </c>
      <c r="Q506" s="63">
        <v>0</v>
      </c>
      <c r="R506" s="63">
        <v>0</v>
      </c>
      <c r="S506" s="63">
        <v>0</v>
      </c>
      <c r="T506" s="63">
        <v>0</v>
      </c>
      <c r="U506" s="63">
        <v>0</v>
      </c>
      <c r="V506" s="63">
        <v>0</v>
      </c>
      <c r="W506" s="63">
        <v>0</v>
      </c>
      <c r="X506" s="63">
        <v>0</v>
      </c>
      <c r="Y506" s="63">
        <v>0</v>
      </c>
      <c r="Z506" s="63">
        <v>0</v>
      </c>
      <c r="AA506" s="63">
        <v>0</v>
      </c>
      <c r="AB506" s="63">
        <v>0</v>
      </c>
      <c r="AC506" s="63">
        <v>0</v>
      </c>
      <c r="AD506" s="63">
        <v>0</v>
      </c>
      <c r="AE506" s="63">
        <v>0</v>
      </c>
      <c r="AF506" s="63">
        <v>0</v>
      </c>
      <c r="AG506" s="63">
        <v>0</v>
      </c>
      <c r="AH506" s="43">
        <v>0</v>
      </c>
    </row>
    <row r="507" spans="1:34">
      <c r="A507" s="52">
        <v>0</v>
      </c>
      <c r="D507" s="2">
        <v>2023</v>
      </c>
      <c r="E507" s="2">
        <v>12</v>
      </c>
      <c r="F507" s="62">
        <v>2024</v>
      </c>
      <c r="G507" s="62">
        <v>2024</v>
      </c>
      <c r="H507" s="63">
        <v>0</v>
      </c>
      <c r="I507" s="63">
        <v>0</v>
      </c>
      <c r="J507" s="63">
        <v>0</v>
      </c>
      <c r="K507" s="63">
        <v>0</v>
      </c>
      <c r="L507" s="63">
        <v>0</v>
      </c>
      <c r="M507" s="63">
        <v>0</v>
      </c>
      <c r="N507" s="63">
        <v>0</v>
      </c>
      <c r="O507" s="63">
        <v>0</v>
      </c>
      <c r="P507" s="63">
        <v>0</v>
      </c>
      <c r="Q507" s="63">
        <v>0</v>
      </c>
      <c r="R507" s="63">
        <v>0</v>
      </c>
      <c r="S507" s="63">
        <v>0</v>
      </c>
      <c r="T507" s="63">
        <v>0</v>
      </c>
      <c r="U507" s="63">
        <v>0</v>
      </c>
      <c r="V507" s="63">
        <v>0</v>
      </c>
      <c r="W507" s="63">
        <v>0</v>
      </c>
      <c r="X507" s="63">
        <v>0</v>
      </c>
      <c r="Y507" s="63">
        <v>0</v>
      </c>
      <c r="Z507" s="63">
        <v>0</v>
      </c>
      <c r="AA507" s="63">
        <v>0</v>
      </c>
      <c r="AB507" s="63">
        <v>0</v>
      </c>
      <c r="AC507" s="63">
        <v>0</v>
      </c>
      <c r="AD507" s="63">
        <v>0</v>
      </c>
      <c r="AE507" s="63">
        <v>0</v>
      </c>
      <c r="AF507" s="63">
        <v>0</v>
      </c>
      <c r="AG507" s="63">
        <v>0</v>
      </c>
      <c r="AH507" s="43">
        <v>0</v>
      </c>
    </row>
    <row r="508" spans="1:34">
      <c r="A508" s="52">
        <v>0</v>
      </c>
      <c r="D508" s="2">
        <v>2024</v>
      </c>
      <c r="E508" s="2">
        <v>1</v>
      </c>
      <c r="F508" s="62">
        <v>2024</v>
      </c>
      <c r="G508" s="62">
        <v>2024</v>
      </c>
      <c r="H508" s="63">
        <v>0</v>
      </c>
      <c r="I508" s="63">
        <v>0</v>
      </c>
      <c r="J508" s="63">
        <v>0</v>
      </c>
      <c r="K508" s="63">
        <v>0</v>
      </c>
      <c r="L508" s="63">
        <v>0</v>
      </c>
      <c r="M508" s="63">
        <v>0</v>
      </c>
      <c r="N508" s="63">
        <v>0</v>
      </c>
      <c r="O508" s="63">
        <v>0</v>
      </c>
      <c r="P508" s="63">
        <v>0</v>
      </c>
      <c r="Q508" s="63">
        <v>0</v>
      </c>
      <c r="R508" s="63">
        <v>0</v>
      </c>
      <c r="S508" s="63">
        <v>0</v>
      </c>
      <c r="T508" s="63">
        <v>0</v>
      </c>
      <c r="U508" s="63">
        <v>0</v>
      </c>
      <c r="V508" s="63">
        <v>0</v>
      </c>
      <c r="W508" s="63">
        <v>0</v>
      </c>
      <c r="X508" s="63">
        <v>0</v>
      </c>
      <c r="Y508" s="63">
        <v>0</v>
      </c>
      <c r="Z508" s="63">
        <v>0</v>
      </c>
      <c r="AA508" s="63">
        <v>0</v>
      </c>
      <c r="AB508" s="63">
        <v>0</v>
      </c>
      <c r="AC508" s="63">
        <v>0</v>
      </c>
      <c r="AD508" s="63">
        <v>0</v>
      </c>
      <c r="AE508" s="63">
        <v>0</v>
      </c>
      <c r="AF508" s="63">
        <v>0</v>
      </c>
      <c r="AG508" s="63">
        <v>0</v>
      </c>
      <c r="AH508" s="43">
        <v>0</v>
      </c>
    </row>
    <row r="509" spans="1:34">
      <c r="A509" s="52">
        <v>0</v>
      </c>
      <c r="D509" s="2">
        <v>2024</v>
      </c>
      <c r="E509" s="2">
        <v>2</v>
      </c>
      <c r="F509" s="62">
        <v>2024</v>
      </c>
      <c r="G509" s="62">
        <v>2024</v>
      </c>
      <c r="H509" s="63">
        <v>0</v>
      </c>
      <c r="I509" s="63">
        <v>0</v>
      </c>
      <c r="J509" s="63">
        <v>0</v>
      </c>
      <c r="K509" s="63">
        <v>0</v>
      </c>
      <c r="L509" s="63">
        <v>0</v>
      </c>
      <c r="M509" s="63">
        <v>0</v>
      </c>
      <c r="N509" s="63">
        <v>0</v>
      </c>
      <c r="O509" s="63">
        <v>0</v>
      </c>
      <c r="P509" s="63">
        <v>0</v>
      </c>
      <c r="Q509" s="63">
        <v>0</v>
      </c>
      <c r="R509" s="63">
        <v>0</v>
      </c>
      <c r="S509" s="63">
        <v>0</v>
      </c>
      <c r="T509" s="63">
        <v>0</v>
      </c>
      <c r="U509" s="63">
        <v>0</v>
      </c>
      <c r="V509" s="63">
        <v>0</v>
      </c>
      <c r="W509" s="63">
        <v>0</v>
      </c>
      <c r="X509" s="63">
        <v>0</v>
      </c>
      <c r="Y509" s="63">
        <v>0</v>
      </c>
      <c r="Z509" s="63">
        <v>0</v>
      </c>
      <c r="AA509" s="63">
        <v>0</v>
      </c>
      <c r="AB509" s="63">
        <v>0</v>
      </c>
      <c r="AC509" s="63">
        <v>0</v>
      </c>
      <c r="AD509" s="63">
        <v>0</v>
      </c>
      <c r="AE509" s="63">
        <v>0</v>
      </c>
      <c r="AF509" s="63">
        <v>0</v>
      </c>
      <c r="AG509" s="63">
        <v>0</v>
      </c>
      <c r="AH509" s="43">
        <v>0</v>
      </c>
    </row>
    <row r="510" spans="1:34">
      <c r="A510" s="52">
        <v>0</v>
      </c>
      <c r="D510" s="2">
        <v>2024</v>
      </c>
      <c r="E510" s="2">
        <v>3</v>
      </c>
      <c r="F510" s="62">
        <v>2024</v>
      </c>
      <c r="G510" s="62">
        <v>2024</v>
      </c>
      <c r="H510" s="63">
        <v>0</v>
      </c>
      <c r="I510" s="63">
        <v>0</v>
      </c>
      <c r="J510" s="63">
        <v>0</v>
      </c>
      <c r="K510" s="63">
        <v>0</v>
      </c>
      <c r="L510" s="63">
        <v>0</v>
      </c>
      <c r="M510" s="63">
        <v>0</v>
      </c>
      <c r="N510" s="63">
        <v>0</v>
      </c>
      <c r="O510" s="63">
        <v>0</v>
      </c>
      <c r="P510" s="63">
        <v>0</v>
      </c>
      <c r="Q510" s="63">
        <v>0</v>
      </c>
      <c r="R510" s="63">
        <v>0</v>
      </c>
      <c r="S510" s="63">
        <v>0</v>
      </c>
      <c r="T510" s="63">
        <v>0</v>
      </c>
      <c r="U510" s="63">
        <v>0</v>
      </c>
      <c r="V510" s="63">
        <v>0</v>
      </c>
      <c r="W510" s="63">
        <v>0</v>
      </c>
      <c r="X510" s="63">
        <v>0</v>
      </c>
      <c r="Y510" s="63">
        <v>0</v>
      </c>
      <c r="Z510" s="63">
        <v>0</v>
      </c>
      <c r="AA510" s="63">
        <v>0</v>
      </c>
      <c r="AB510" s="63">
        <v>0</v>
      </c>
      <c r="AC510" s="63">
        <v>0</v>
      </c>
      <c r="AD510" s="63">
        <v>0</v>
      </c>
      <c r="AE510" s="63">
        <v>0</v>
      </c>
      <c r="AF510" s="63">
        <v>0</v>
      </c>
      <c r="AG510" s="63">
        <v>0</v>
      </c>
      <c r="AH510" s="43">
        <v>0</v>
      </c>
    </row>
    <row r="511" spans="1:34">
      <c r="A511" s="52">
        <v>0</v>
      </c>
      <c r="D511" s="2">
        <v>2024</v>
      </c>
      <c r="E511" s="2">
        <v>4</v>
      </c>
      <c r="F511" s="62">
        <v>2024</v>
      </c>
      <c r="G511" s="62">
        <v>2024</v>
      </c>
      <c r="H511" s="63">
        <v>0</v>
      </c>
      <c r="I511" s="63">
        <v>0</v>
      </c>
      <c r="J511" s="63">
        <v>0</v>
      </c>
      <c r="K511" s="63">
        <v>0</v>
      </c>
      <c r="L511" s="63">
        <v>0</v>
      </c>
      <c r="M511" s="63">
        <v>0</v>
      </c>
      <c r="N511" s="63">
        <v>0</v>
      </c>
      <c r="O511" s="63">
        <v>0</v>
      </c>
      <c r="P511" s="63">
        <v>0</v>
      </c>
      <c r="Q511" s="63">
        <v>0</v>
      </c>
      <c r="R511" s="63">
        <v>0</v>
      </c>
      <c r="S511" s="63">
        <v>0</v>
      </c>
      <c r="T511" s="63">
        <v>0</v>
      </c>
      <c r="U511" s="63">
        <v>0</v>
      </c>
      <c r="V511" s="63">
        <v>0</v>
      </c>
      <c r="W511" s="63">
        <v>0</v>
      </c>
      <c r="X511" s="63">
        <v>0</v>
      </c>
      <c r="Y511" s="63">
        <v>0</v>
      </c>
      <c r="Z511" s="63">
        <v>0</v>
      </c>
      <c r="AA511" s="63">
        <v>0</v>
      </c>
      <c r="AB511" s="63">
        <v>0</v>
      </c>
      <c r="AC511" s="63">
        <v>0</v>
      </c>
      <c r="AD511" s="63">
        <v>0</v>
      </c>
      <c r="AE511" s="63">
        <v>0</v>
      </c>
      <c r="AF511" s="63">
        <v>0</v>
      </c>
      <c r="AG511" s="63">
        <v>0</v>
      </c>
      <c r="AH511" s="43">
        <v>0</v>
      </c>
    </row>
    <row r="512" spans="1:34">
      <c r="A512" s="52">
        <v>0</v>
      </c>
      <c r="D512" s="2">
        <v>2024</v>
      </c>
      <c r="E512" s="2">
        <v>5</v>
      </c>
      <c r="F512" s="62">
        <v>2025</v>
      </c>
      <c r="G512" s="62">
        <v>2025</v>
      </c>
      <c r="H512" s="63">
        <v>0</v>
      </c>
      <c r="I512" s="63">
        <v>0</v>
      </c>
      <c r="J512" s="63">
        <v>0</v>
      </c>
      <c r="K512" s="63">
        <v>0</v>
      </c>
      <c r="L512" s="63">
        <v>0</v>
      </c>
      <c r="M512" s="63">
        <v>0</v>
      </c>
      <c r="N512" s="63">
        <v>0</v>
      </c>
      <c r="O512" s="63">
        <v>0</v>
      </c>
      <c r="P512" s="63">
        <v>0</v>
      </c>
      <c r="Q512" s="63">
        <v>0</v>
      </c>
      <c r="R512" s="63">
        <v>0</v>
      </c>
      <c r="S512" s="63">
        <v>0</v>
      </c>
      <c r="T512" s="63">
        <v>0</v>
      </c>
      <c r="U512" s="63">
        <v>0</v>
      </c>
      <c r="V512" s="63">
        <v>0</v>
      </c>
      <c r="W512" s="63">
        <v>0</v>
      </c>
      <c r="X512" s="63">
        <v>0</v>
      </c>
      <c r="Y512" s="63">
        <v>0</v>
      </c>
      <c r="Z512" s="63">
        <v>0</v>
      </c>
      <c r="AA512" s="63">
        <v>0</v>
      </c>
      <c r="AB512" s="63">
        <v>0</v>
      </c>
      <c r="AC512" s="63">
        <v>0</v>
      </c>
      <c r="AD512" s="63">
        <v>0</v>
      </c>
      <c r="AE512" s="63">
        <v>0</v>
      </c>
      <c r="AF512" s="63">
        <v>0</v>
      </c>
      <c r="AG512" s="63">
        <v>0</v>
      </c>
      <c r="AH512" s="43">
        <v>0</v>
      </c>
    </row>
    <row r="513" spans="1:34">
      <c r="A513" s="52">
        <v>0</v>
      </c>
      <c r="D513" s="2">
        <v>2024</v>
      </c>
      <c r="E513" s="2">
        <v>6</v>
      </c>
      <c r="F513" s="62">
        <v>2025</v>
      </c>
      <c r="G513" s="62">
        <v>2025</v>
      </c>
      <c r="H513" s="63">
        <v>0</v>
      </c>
      <c r="I513" s="63">
        <v>0</v>
      </c>
      <c r="J513" s="63">
        <v>0</v>
      </c>
      <c r="K513" s="63">
        <v>0</v>
      </c>
      <c r="L513" s="63">
        <v>0</v>
      </c>
      <c r="M513" s="63">
        <v>0</v>
      </c>
      <c r="N513" s="63">
        <v>0</v>
      </c>
      <c r="O513" s="63">
        <v>0</v>
      </c>
      <c r="P513" s="63">
        <v>0</v>
      </c>
      <c r="Q513" s="63">
        <v>0</v>
      </c>
      <c r="R513" s="63">
        <v>0</v>
      </c>
      <c r="S513" s="63">
        <v>0</v>
      </c>
      <c r="T513" s="63">
        <v>0</v>
      </c>
      <c r="U513" s="63">
        <v>0</v>
      </c>
      <c r="V513" s="63">
        <v>0</v>
      </c>
      <c r="W513" s="63">
        <v>0</v>
      </c>
      <c r="X513" s="63">
        <v>0</v>
      </c>
      <c r="Y513" s="63">
        <v>0</v>
      </c>
      <c r="Z513" s="63">
        <v>0</v>
      </c>
      <c r="AA513" s="63">
        <v>0</v>
      </c>
      <c r="AB513" s="63">
        <v>0</v>
      </c>
      <c r="AC513" s="63">
        <v>0</v>
      </c>
      <c r="AD513" s="63">
        <v>0</v>
      </c>
      <c r="AE513" s="63">
        <v>0</v>
      </c>
      <c r="AF513" s="63">
        <v>0</v>
      </c>
      <c r="AG513" s="63">
        <v>0</v>
      </c>
      <c r="AH513" s="43">
        <v>0</v>
      </c>
    </row>
    <row r="514" spans="1:34">
      <c r="A514" s="52">
        <v>0</v>
      </c>
      <c r="D514" s="2">
        <v>2024</v>
      </c>
      <c r="E514" s="2">
        <v>7</v>
      </c>
      <c r="F514" s="62">
        <v>2025</v>
      </c>
      <c r="G514" s="62">
        <v>2025</v>
      </c>
      <c r="H514" s="63">
        <v>0</v>
      </c>
      <c r="I514" s="63">
        <v>0</v>
      </c>
      <c r="J514" s="63">
        <v>0</v>
      </c>
      <c r="K514" s="63">
        <v>0</v>
      </c>
      <c r="L514" s="63">
        <v>0</v>
      </c>
      <c r="M514" s="63">
        <v>0</v>
      </c>
      <c r="N514" s="63">
        <v>0</v>
      </c>
      <c r="O514" s="63">
        <v>0</v>
      </c>
      <c r="P514" s="63">
        <v>0</v>
      </c>
      <c r="Q514" s="63">
        <v>0</v>
      </c>
      <c r="R514" s="63">
        <v>0</v>
      </c>
      <c r="S514" s="63">
        <v>0</v>
      </c>
      <c r="T514" s="63">
        <v>0</v>
      </c>
      <c r="U514" s="63">
        <v>0</v>
      </c>
      <c r="V514" s="63">
        <v>0</v>
      </c>
      <c r="W514" s="63">
        <v>0</v>
      </c>
      <c r="X514" s="63">
        <v>0</v>
      </c>
      <c r="Y514" s="63">
        <v>0</v>
      </c>
      <c r="Z514" s="63">
        <v>0</v>
      </c>
      <c r="AA514" s="63">
        <v>0</v>
      </c>
      <c r="AB514" s="63">
        <v>0</v>
      </c>
      <c r="AC514" s="63">
        <v>0</v>
      </c>
      <c r="AD514" s="63">
        <v>0</v>
      </c>
      <c r="AE514" s="63">
        <v>0</v>
      </c>
      <c r="AF514" s="63">
        <v>0</v>
      </c>
      <c r="AG514" s="63">
        <v>0</v>
      </c>
      <c r="AH514" s="43">
        <v>0</v>
      </c>
    </row>
    <row r="515" spans="1:34">
      <c r="A515" s="52">
        <v>0</v>
      </c>
      <c r="D515" s="2">
        <v>2024</v>
      </c>
      <c r="E515" s="2">
        <v>8</v>
      </c>
      <c r="F515" s="62">
        <v>2025</v>
      </c>
      <c r="G515" s="62">
        <v>2025</v>
      </c>
      <c r="H515" s="63">
        <v>0</v>
      </c>
      <c r="I515" s="63">
        <v>0</v>
      </c>
      <c r="J515" s="63">
        <v>0</v>
      </c>
      <c r="K515" s="63">
        <v>0</v>
      </c>
      <c r="L515" s="63">
        <v>0</v>
      </c>
      <c r="M515" s="63">
        <v>0</v>
      </c>
      <c r="N515" s="63">
        <v>0</v>
      </c>
      <c r="O515" s="63">
        <v>0</v>
      </c>
      <c r="P515" s="63">
        <v>0</v>
      </c>
      <c r="Q515" s="63">
        <v>0</v>
      </c>
      <c r="R515" s="63">
        <v>0</v>
      </c>
      <c r="S515" s="63">
        <v>0</v>
      </c>
      <c r="T515" s="63">
        <v>0</v>
      </c>
      <c r="U515" s="63">
        <v>0</v>
      </c>
      <c r="V515" s="63">
        <v>0</v>
      </c>
      <c r="W515" s="63">
        <v>0</v>
      </c>
      <c r="X515" s="63">
        <v>0</v>
      </c>
      <c r="Y515" s="63">
        <v>0</v>
      </c>
      <c r="Z515" s="63">
        <v>0</v>
      </c>
      <c r="AA515" s="63">
        <v>0</v>
      </c>
      <c r="AB515" s="63">
        <v>0</v>
      </c>
      <c r="AC515" s="63">
        <v>0</v>
      </c>
      <c r="AD515" s="63">
        <v>0</v>
      </c>
      <c r="AE515" s="63">
        <v>0</v>
      </c>
      <c r="AF515" s="63">
        <v>0</v>
      </c>
      <c r="AG515" s="63">
        <v>0</v>
      </c>
      <c r="AH515" s="43">
        <v>0</v>
      </c>
    </row>
    <row r="516" spans="1:34">
      <c r="A516" s="52">
        <v>0</v>
      </c>
      <c r="D516" s="2">
        <v>2024</v>
      </c>
      <c r="E516" s="2">
        <v>9</v>
      </c>
      <c r="F516" s="62">
        <v>2025</v>
      </c>
      <c r="G516" s="62">
        <v>2025</v>
      </c>
      <c r="H516" s="63">
        <v>0</v>
      </c>
      <c r="I516" s="63">
        <v>0</v>
      </c>
      <c r="J516" s="63">
        <v>0</v>
      </c>
      <c r="K516" s="63">
        <v>0</v>
      </c>
      <c r="L516" s="63">
        <v>0</v>
      </c>
      <c r="M516" s="63">
        <v>0</v>
      </c>
      <c r="N516" s="63">
        <v>0</v>
      </c>
      <c r="O516" s="63">
        <v>0</v>
      </c>
      <c r="P516" s="63">
        <v>0</v>
      </c>
      <c r="Q516" s="63">
        <v>0</v>
      </c>
      <c r="R516" s="63">
        <v>0</v>
      </c>
      <c r="S516" s="63">
        <v>0</v>
      </c>
      <c r="T516" s="63">
        <v>0</v>
      </c>
      <c r="U516" s="63">
        <v>0</v>
      </c>
      <c r="V516" s="63">
        <v>0</v>
      </c>
      <c r="W516" s="63">
        <v>0</v>
      </c>
      <c r="X516" s="63">
        <v>0</v>
      </c>
      <c r="Y516" s="63">
        <v>0</v>
      </c>
      <c r="Z516" s="63">
        <v>0</v>
      </c>
      <c r="AA516" s="63">
        <v>0</v>
      </c>
      <c r="AB516" s="63">
        <v>0</v>
      </c>
      <c r="AC516" s="63">
        <v>0</v>
      </c>
      <c r="AD516" s="63">
        <v>0</v>
      </c>
      <c r="AE516" s="63">
        <v>0</v>
      </c>
      <c r="AF516" s="63">
        <v>0</v>
      </c>
      <c r="AG516" s="63">
        <v>0</v>
      </c>
      <c r="AH516" s="43">
        <v>0</v>
      </c>
    </row>
    <row r="517" spans="1:34">
      <c r="A517" s="52">
        <v>0</v>
      </c>
      <c r="D517" s="2">
        <v>2024</v>
      </c>
      <c r="E517" s="2">
        <v>10</v>
      </c>
      <c r="F517" s="62">
        <v>2025</v>
      </c>
      <c r="G517" s="62">
        <v>2025</v>
      </c>
      <c r="H517" s="63">
        <v>0</v>
      </c>
      <c r="I517" s="63">
        <v>0</v>
      </c>
      <c r="J517" s="63">
        <v>0</v>
      </c>
      <c r="K517" s="63">
        <v>0</v>
      </c>
      <c r="L517" s="63">
        <v>0</v>
      </c>
      <c r="M517" s="63">
        <v>0</v>
      </c>
      <c r="N517" s="63">
        <v>0</v>
      </c>
      <c r="O517" s="63">
        <v>0</v>
      </c>
      <c r="P517" s="63">
        <v>0</v>
      </c>
      <c r="Q517" s="63">
        <v>0</v>
      </c>
      <c r="R517" s="63">
        <v>0</v>
      </c>
      <c r="S517" s="63">
        <v>0</v>
      </c>
      <c r="T517" s="63">
        <v>0</v>
      </c>
      <c r="U517" s="63">
        <v>0</v>
      </c>
      <c r="V517" s="63">
        <v>0</v>
      </c>
      <c r="W517" s="63">
        <v>0</v>
      </c>
      <c r="X517" s="63">
        <v>0</v>
      </c>
      <c r="Y517" s="63">
        <v>0</v>
      </c>
      <c r="Z517" s="63">
        <v>0</v>
      </c>
      <c r="AA517" s="63">
        <v>0</v>
      </c>
      <c r="AB517" s="63">
        <v>0</v>
      </c>
      <c r="AC517" s="63">
        <v>0</v>
      </c>
      <c r="AD517" s="63">
        <v>0</v>
      </c>
      <c r="AE517" s="63">
        <v>0</v>
      </c>
      <c r="AF517" s="63">
        <v>0</v>
      </c>
      <c r="AG517" s="63">
        <v>0</v>
      </c>
      <c r="AH517" s="43">
        <v>0</v>
      </c>
    </row>
    <row r="518" spans="1:34">
      <c r="A518" s="52">
        <v>0</v>
      </c>
      <c r="D518" s="2">
        <v>2024</v>
      </c>
      <c r="E518" s="2">
        <v>11</v>
      </c>
      <c r="F518" s="62">
        <v>2025</v>
      </c>
      <c r="G518" s="62">
        <v>2025</v>
      </c>
      <c r="H518" s="63">
        <v>0</v>
      </c>
      <c r="I518" s="63">
        <v>0</v>
      </c>
      <c r="J518" s="63">
        <v>0</v>
      </c>
      <c r="K518" s="63">
        <v>0</v>
      </c>
      <c r="L518" s="63">
        <v>0</v>
      </c>
      <c r="M518" s="63">
        <v>0</v>
      </c>
      <c r="N518" s="63">
        <v>0</v>
      </c>
      <c r="O518" s="63">
        <v>0</v>
      </c>
      <c r="P518" s="63">
        <v>0</v>
      </c>
      <c r="Q518" s="63">
        <v>0</v>
      </c>
      <c r="R518" s="63">
        <v>0</v>
      </c>
      <c r="S518" s="63">
        <v>0</v>
      </c>
      <c r="T518" s="63">
        <v>0</v>
      </c>
      <c r="U518" s="63">
        <v>0</v>
      </c>
      <c r="V518" s="63">
        <v>0</v>
      </c>
      <c r="W518" s="63">
        <v>0</v>
      </c>
      <c r="X518" s="63">
        <v>0</v>
      </c>
      <c r="Y518" s="63">
        <v>0</v>
      </c>
      <c r="Z518" s="63">
        <v>0</v>
      </c>
      <c r="AA518" s="63">
        <v>0</v>
      </c>
      <c r="AB518" s="63">
        <v>0</v>
      </c>
      <c r="AC518" s="63">
        <v>0</v>
      </c>
      <c r="AD518" s="63">
        <v>0</v>
      </c>
      <c r="AE518" s="63">
        <v>0</v>
      </c>
      <c r="AF518" s="63">
        <v>0</v>
      </c>
      <c r="AG518" s="63">
        <v>0</v>
      </c>
      <c r="AH518" s="43">
        <v>0</v>
      </c>
    </row>
    <row r="519" spans="1:34">
      <c r="A519" s="52">
        <v>0</v>
      </c>
      <c r="D519" s="2">
        <v>2024</v>
      </c>
      <c r="E519" s="2">
        <v>12</v>
      </c>
      <c r="F519" s="62">
        <v>2025</v>
      </c>
      <c r="G519" s="62">
        <v>2025</v>
      </c>
      <c r="H519" s="63">
        <v>0</v>
      </c>
      <c r="I519" s="63">
        <v>0</v>
      </c>
      <c r="J519" s="63">
        <v>0</v>
      </c>
      <c r="K519" s="63">
        <v>0</v>
      </c>
      <c r="L519" s="63">
        <v>0</v>
      </c>
      <c r="M519" s="63">
        <v>0</v>
      </c>
      <c r="N519" s="63">
        <v>0</v>
      </c>
      <c r="O519" s="63">
        <v>0</v>
      </c>
      <c r="P519" s="63">
        <v>0</v>
      </c>
      <c r="Q519" s="63">
        <v>0</v>
      </c>
      <c r="R519" s="63">
        <v>0</v>
      </c>
      <c r="S519" s="63">
        <v>0</v>
      </c>
      <c r="T519" s="63">
        <v>0</v>
      </c>
      <c r="U519" s="63">
        <v>0</v>
      </c>
      <c r="V519" s="63">
        <v>0</v>
      </c>
      <c r="W519" s="63">
        <v>0</v>
      </c>
      <c r="X519" s="63">
        <v>0</v>
      </c>
      <c r="Y519" s="63">
        <v>0</v>
      </c>
      <c r="Z519" s="63">
        <v>0</v>
      </c>
      <c r="AA519" s="63">
        <v>0</v>
      </c>
      <c r="AB519" s="63">
        <v>0</v>
      </c>
      <c r="AC519" s="63">
        <v>0</v>
      </c>
      <c r="AD519" s="63">
        <v>0</v>
      </c>
      <c r="AE519" s="63">
        <v>0</v>
      </c>
      <c r="AF519" s="63">
        <v>0</v>
      </c>
      <c r="AG519" s="63">
        <v>0</v>
      </c>
      <c r="AH519" s="43">
        <v>0</v>
      </c>
    </row>
    <row r="520" spans="1:34">
      <c r="A520" s="52">
        <v>0</v>
      </c>
      <c r="D520" s="2">
        <v>2025</v>
      </c>
      <c r="E520" s="2">
        <v>1</v>
      </c>
      <c r="F520" s="62">
        <v>2025</v>
      </c>
      <c r="G520" s="62">
        <v>2025</v>
      </c>
      <c r="H520" s="63">
        <v>0</v>
      </c>
      <c r="I520" s="63">
        <v>0</v>
      </c>
      <c r="J520" s="63">
        <v>0</v>
      </c>
      <c r="K520" s="63">
        <v>0</v>
      </c>
      <c r="L520" s="63">
        <v>0</v>
      </c>
      <c r="M520" s="63">
        <v>0</v>
      </c>
      <c r="N520" s="63">
        <v>0</v>
      </c>
      <c r="O520" s="63">
        <v>0</v>
      </c>
      <c r="P520" s="63">
        <v>0</v>
      </c>
      <c r="Q520" s="63">
        <v>0</v>
      </c>
      <c r="R520" s="63">
        <v>0</v>
      </c>
      <c r="S520" s="63">
        <v>0</v>
      </c>
      <c r="T520" s="63">
        <v>0</v>
      </c>
      <c r="U520" s="63">
        <v>0</v>
      </c>
      <c r="V520" s="63">
        <v>0</v>
      </c>
      <c r="W520" s="63">
        <v>0</v>
      </c>
      <c r="X520" s="63">
        <v>0</v>
      </c>
      <c r="Y520" s="63">
        <v>0</v>
      </c>
      <c r="Z520" s="63">
        <v>0</v>
      </c>
      <c r="AA520" s="63">
        <v>0</v>
      </c>
      <c r="AB520" s="63">
        <v>0</v>
      </c>
      <c r="AC520" s="63">
        <v>0</v>
      </c>
      <c r="AD520" s="63">
        <v>0</v>
      </c>
      <c r="AE520" s="63">
        <v>0</v>
      </c>
      <c r="AF520" s="63">
        <v>0</v>
      </c>
      <c r="AG520" s="63">
        <v>0</v>
      </c>
      <c r="AH520" s="43">
        <v>0</v>
      </c>
    </row>
    <row r="521" spans="1:34">
      <c r="A521" s="52">
        <v>0</v>
      </c>
      <c r="D521" s="2">
        <v>2025</v>
      </c>
      <c r="E521" s="2">
        <v>2</v>
      </c>
      <c r="F521" s="62">
        <v>2025</v>
      </c>
      <c r="G521" s="62">
        <v>2025</v>
      </c>
      <c r="H521" s="63">
        <v>0</v>
      </c>
      <c r="I521" s="63">
        <v>0</v>
      </c>
      <c r="J521" s="63">
        <v>0</v>
      </c>
      <c r="K521" s="63">
        <v>0</v>
      </c>
      <c r="L521" s="63">
        <v>0</v>
      </c>
      <c r="M521" s="63">
        <v>0</v>
      </c>
      <c r="N521" s="63">
        <v>0</v>
      </c>
      <c r="O521" s="63">
        <v>0</v>
      </c>
      <c r="P521" s="63">
        <v>0</v>
      </c>
      <c r="Q521" s="63">
        <v>0</v>
      </c>
      <c r="R521" s="63">
        <v>0</v>
      </c>
      <c r="S521" s="63">
        <v>0</v>
      </c>
      <c r="T521" s="63">
        <v>0</v>
      </c>
      <c r="U521" s="63">
        <v>0</v>
      </c>
      <c r="V521" s="63">
        <v>0</v>
      </c>
      <c r="W521" s="63">
        <v>0</v>
      </c>
      <c r="X521" s="63">
        <v>0</v>
      </c>
      <c r="Y521" s="63">
        <v>0</v>
      </c>
      <c r="Z521" s="63">
        <v>0</v>
      </c>
      <c r="AA521" s="63">
        <v>0</v>
      </c>
      <c r="AB521" s="63">
        <v>0</v>
      </c>
      <c r="AC521" s="63">
        <v>0</v>
      </c>
      <c r="AD521" s="63">
        <v>0</v>
      </c>
      <c r="AE521" s="63">
        <v>0</v>
      </c>
      <c r="AF521" s="63">
        <v>0</v>
      </c>
      <c r="AG521" s="63">
        <v>0</v>
      </c>
      <c r="AH521" s="43">
        <v>0</v>
      </c>
    </row>
    <row r="522" spans="1:34">
      <c r="A522" s="52">
        <v>0</v>
      </c>
      <c r="D522" s="2">
        <v>2025</v>
      </c>
      <c r="E522" s="2">
        <v>3</v>
      </c>
      <c r="F522" s="62">
        <v>2025</v>
      </c>
      <c r="G522" s="62">
        <v>2025</v>
      </c>
      <c r="H522" s="63">
        <v>0</v>
      </c>
      <c r="I522" s="63">
        <v>0</v>
      </c>
      <c r="J522" s="63">
        <v>0</v>
      </c>
      <c r="K522" s="63">
        <v>0</v>
      </c>
      <c r="L522" s="63">
        <v>0</v>
      </c>
      <c r="M522" s="63">
        <v>0</v>
      </c>
      <c r="N522" s="63">
        <v>0</v>
      </c>
      <c r="O522" s="63">
        <v>0</v>
      </c>
      <c r="P522" s="63">
        <v>0</v>
      </c>
      <c r="Q522" s="63">
        <v>0</v>
      </c>
      <c r="R522" s="63">
        <v>0</v>
      </c>
      <c r="S522" s="63">
        <v>0</v>
      </c>
      <c r="T522" s="63">
        <v>0</v>
      </c>
      <c r="U522" s="63">
        <v>0</v>
      </c>
      <c r="V522" s="63">
        <v>0</v>
      </c>
      <c r="W522" s="63">
        <v>0</v>
      </c>
      <c r="X522" s="63">
        <v>0</v>
      </c>
      <c r="Y522" s="63">
        <v>0</v>
      </c>
      <c r="Z522" s="63">
        <v>0</v>
      </c>
      <c r="AA522" s="63">
        <v>0</v>
      </c>
      <c r="AB522" s="63">
        <v>0</v>
      </c>
      <c r="AC522" s="63">
        <v>0</v>
      </c>
      <c r="AD522" s="63">
        <v>0</v>
      </c>
      <c r="AE522" s="63">
        <v>0</v>
      </c>
      <c r="AF522" s="63">
        <v>0</v>
      </c>
      <c r="AG522" s="63">
        <v>0</v>
      </c>
      <c r="AH522" s="43">
        <v>0</v>
      </c>
    </row>
    <row r="523" spans="1:34">
      <c r="A523" s="52">
        <v>0</v>
      </c>
      <c r="D523" s="2">
        <v>2025</v>
      </c>
      <c r="E523" s="2">
        <v>4</v>
      </c>
      <c r="F523" s="62">
        <v>2025</v>
      </c>
      <c r="G523" s="62">
        <v>2025</v>
      </c>
      <c r="H523" s="63">
        <v>0</v>
      </c>
      <c r="I523" s="63">
        <v>0</v>
      </c>
      <c r="J523" s="63">
        <v>0</v>
      </c>
      <c r="K523" s="63">
        <v>0</v>
      </c>
      <c r="L523" s="63">
        <v>0</v>
      </c>
      <c r="M523" s="63">
        <v>0</v>
      </c>
      <c r="N523" s="63">
        <v>0</v>
      </c>
      <c r="O523" s="63">
        <v>0</v>
      </c>
      <c r="P523" s="63">
        <v>0</v>
      </c>
      <c r="Q523" s="63">
        <v>0</v>
      </c>
      <c r="R523" s="63">
        <v>0</v>
      </c>
      <c r="S523" s="63">
        <v>0</v>
      </c>
      <c r="T523" s="63">
        <v>0</v>
      </c>
      <c r="U523" s="63">
        <v>0</v>
      </c>
      <c r="V523" s="63">
        <v>0</v>
      </c>
      <c r="W523" s="63">
        <v>0</v>
      </c>
      <c r="X523" s="63">
        <v>0</v>
      </c>
      <c r="Y523" s="63">
        <v>0</v>
      </c>
      <c r="Z523" s="63">
        <v>0</v>
      </c>
      <c r="AA523" s="63">
        <v>0</v>
      </c>
      <c r="AB523" s="63">
        <v>0</v>
      </c>
      <c r="AC523" s="63">
        <v>0</v>
      </c>
      <c r="AD523" s="63">
        <v>0</v>
      </c>
      <c r="AE523" s="63">
        <v>0</v>
      </c>
      <c r="AF523" s="63">
        <v>0</v>
      </c>
      <c r="AG523" s="63">
        <v>0</v>
      </c>
      <c r="AH523" s="43">
        <v>0</v>
      </c>
    </row>
    <row r="524" spans="1:34">
      <c r="A524" s="52">
        <v>0</v>
      </c>
      <c r="D524" s="2">
        <v>2025</v>
      </c>
      <c r="E524" s="2">
        <v>5</v>
      </c>
      <c r="F524" s="62">
        <v>2026</v>
      </c>
      <c r="G524" s="62">
        <v>2026</v>
      </c>
      <c r="H524" s="63">
        <v>0</v>
      </c>
      <c r="I524" s="63">
        <v>0</v>
      </c>
      <c r="J524" s="63">
        <v>0</v>
      </c>
      <c r="K524" s="63">
        <v>0</v>
      </c>
      <c r="L524" s="63">
        <v>0</v>
      </c>
      <c r="M524" s="63">
        <v>0</v>
      </c>
      <c r="N524" s="63">
        <v>0</v>
      </c>
      <c r="O524" s="63">
        <v>0</v>
      </c>
      <c r="P524" s="63">
        <v>0</v>
      </c>
      <c r="Q524" s="63">
        <v>0</v>
      </c>
      <c r="R524" s="63">
        <v>0</v>
      </c>
      <c r="S524" s="63">
        <v>0</v>
      </c>
      <c r="T524" s="63">
        <v>0</v>
      </c>
      <c r="U524" s="63">
        <v>0</v>
      </c>
      <c r="V524" s="63">
        <v>0</v>
      </c>
      <c r="W524" s="63">
        <v>0</v>
      </c>
      <c r="X524" s="63">
        <v>0</v>
      </c>
      <c r="Y524" s="63">
        <v>0</v>
      </c>
      <c r="Z524" s="63">
        <v>0</v>
      </c>
      <c r="AA524" s="63">
        <v>0</v>
      </c>
      <c r="AB524" s="63">
        <v>0</v>
      </c>
      <c r="AC524" s="63">
        <v>0</v>
      </c>
      <c r="AD524" s="63">
        <v>0</v>
      </c>
      <c r="AE524" s="63">
        <v>0</v>
      </c>
      <c r="AF524" s="63">
        <v>0</v>
      </c>
      <c r="AG524" s="63">
        <v>0</v>
      </c>
      <c r="AH524" s="43">
        <v>0</v>
      </c>
    </row>
    <row r="525" spans="1:34">
      <c r="A525" s="52">
        <v>0</v>
      </c>
      <c r="D525" s="2">
        <v>2025</v>
      </c>
      <c r="E525" s="2">
        <v>6</v>
      </c>
      <c r="F525" s="62">
        <v>2026</v>
      </c>
      <c r="G525" s="62">
        <v>2026</v>
      </c>
      <c r="H525" s="63">
        <v>0</v>
      </c>
      <c r="I525" s="63">
        <v>0</v>
      </c>
      <c r="J525" s="63">
        <v>0</v>
      </c>
      <c r="K525" s="63">
        <v>0</v>
      </c>
      <c r="L525" s="63">
        <v>0</v>
      </c>
      <c r="M525" s="63">
        <v>0</v>
      </c>
      <c r="N525" s="63">
        <v>0</v>
      </c>
      <c r="O525" s="63">
        <v>0</v>
      </c>
      <c r="P525" s="63">
        <v>0</v>
      </c>
      <c r="Q525" s="63">
        <v>0</v>
      </c>
      <c r="R525" s="63">
        <v>0</v>
      </c>
      <c r="S525" s="63">
        <v>0</v>
      </c>
      <c r="T525" s="63">
        <v>0</v>
      </c>
      <c r="U525" s="63">
        <v>0</v>
      </c>
      <c r="V525" s="63">
        <v>0</v>
      </c>
      <c r="W525" s="63">
        <v>0</v>
      </c>
      <c r="X525" s="63">
        <v>0</v>
      </c>
      <c r="Y525" s="63">
        <v>0</v>
      </c>
      <c r="Z525" s="63">
        <v>0</v>
      </c>
      <c r="AA525" s="63">
        <v>0</v>
      </c>
      <c r="AB525" s="63">
        <v>0</v>
      </c>
      <c r="AC525" s="63">
        <v>0</v>
      </c>
      <c r="AD525" s="63">
        <v>0</v>
      </c>
      <c r="AE525" s="63">
        <v>0</v>
      </c>
      <c r="AF525" s="63">
        <v>0</v>
      </c>
      <c r="AG525" s="63">
        <v>0</v>
      </c>
      <c r="AH525" s="43">
        <v>0</v>
      </c>
    </row>
    <row r="526" spans="1:34">
      <c r="A526" s="52">
        <v>0</v>
      </c>
      <c r="D526" s="2">
        <v>2025</v>
      </c>
      <c r="E526" s="2">
        <v>7</v>
      </c>
      <c r="F526" s="62">
        <v>2026</v>
      </c>
      <c r="G526" s="62">
        <v>2026</v>
      </c>
      <c r="H526" s="63">
        <v>0</v>
      </c>
      <c r="I526" s="63">
        <v>0</v>
      </c>
      <c r="J526" s="63">
        <v>0</v>
      </c>
      <c r="K526" s="63">
        <v>0</v>
      </c>
      <c r="L526" s="63">
        <v>0</v>
      </c>
      <c r="M526" s="63">
        <v>0</v>
      </c>
      <c r="N526" s="63">
        <v>0</v>
      </c>
      <c r="O526" s="63">
        <v>0</v>
      </c>
      <c r="P526" s="63">
        <v>0</v>
      </c>
      <c r="Q526" s="63">
        <v>0</v>
      </c>
      <c r="R526" s="63">
        <v>0</v>
      </c>
      <c r="S526" s="63">
        <v>0</v>
      </c>
      <c r="T526" s="63">
        <v>0</v>
      </c>
      <c r="U526" s="63">
        <v>0</v>
      </c>
      <c r="V526" s="63">
        <v>0</v>
      </c>
      <c r="W526" s="63">
        <v>0</v>
      </c>
      <c r="X526" s="63">
        <v>0</v>
      </c>
      <c r="Y526" s="63">
        <v>0</v>
      </c>
      <c r="Z526" s="63">
        <v>0</v>
      </c>
      <c r="AA526" s="63">
        <v>0</v>
      </c>
      <c r="AB526" s="63">
        <v>0</v>
      </c>
      <c r="AC526" s="63">
        <v>0</v>
      </c>
      <c r="AD526" s="63">
        <v>0</v>
      </c>
      <c r="AE526" s="63">
        <v>0</v>
      </c>
      <c r="AF526" s="63">
        <v>0</v>
      </c>
      <c r="AG526" s="63">
        <v>0</v>
      </c>
      <c r="AH526" s="43">
        <v>0</v>
      </c>
    </row>
    <row r="527" spans="1:34">
      <c r="A527" s="52">
        <v>0</v>
      </c>
      <c r="D527" s="2">
        <v>2025</v>
      </c>
      <c r="E527" s="2">
        <v>8</v>
      </c>
      <c r="F527" s="62">
        <v>2026</v>
      </c>
      <c r="G527" s="62">
        <v>2026</v>
      </c>
      <c r="H527" s="63">
        <v>0</v>
      </c>
      <c r="I527" s="63">
        <v>0</v>
      </c>
      <c r="J527" s="63">
        <v>0</v>
      </c>
      <c r="K527" s="63">
        <v>0</v>
      </c>
      <c r="L527" s="63">
        <v>0</v>
      </c>
      <c r="M527" s="63">
        <v>0</v>
      </c>
      <c r="N527" s="63">
        <v>0</v>
      </c>
      <c r="O527" s="63">
        <v>0</v>
      </c>
      <c r="P527" s="63">
        <v>0</v>
      </c>
      <c r="Q527" s="63">
        <v>0</v>
      </c>
      <c r="R527" s="63">
        <v>0</v>
      </c>
      <c r="S527" s="63">
        <v>0</v>
      </c>
      <c r="T527" s="63">
        <v>0</v>
      </c>
      <c r="U527" s="63">
        <v>0</v>
      </c>
      <c r="V527" s="63">
        <v>0</v>
      </c>
      <c r="W527" s="63">
        <v>0</v>
      </c>
      <c r="X527" s="63">
        <v>0</v>
      </c>
      <c r="Y527" s="63">
        <v>0</v>
      </c>
      <c r="Z527" s="63">
        <v>0</v>
      </c>
      <c r="AA527" s="63">
        <v>0</v>
      </c>
      <c r="AB527" s="63">
        <v>0</v>
      </c>
      <c r="AC527" s="63">
        <v>0</v>
      </c>
      <c r="AD527" s="63">
        <v>0</v>
      </c>
      <c r="AE527" s="63">
        <v>0</v>
      </c>
      <c r="AF527" s="63">
        <v>0</v>
      </c>
      <c r="AG527" s="63">
        <v>0</v>
      </c>
      <c r="AH527" s="43">
        <v>0</v>
      </c>
    </row>
    <row r="528" spans="1:34">
      <c r="A528" s="52">
        <v>0</v>
      </c>
      <c r="D528" s="2">
        <v>2025</v>
      </c>
      <c r="E528" s="2">
        <v>9</v>
      </c>
      <c r="F528" s="62">
        <v>2026</v>
      </c>
      <c r="G528" s="62">
        <v>2026</v>
      </c>
      <c r="H528" s="63">
        <v>0</v>
      </c>
      <c r="I528" s="63">
        <v>0</v>
      </c>
      <c r="J528" s="63">
        <v>0</v>
      </c>
      <c r="K528" s="63">
        <v>0</v>
      </c>
      <c r="L528" s="63">
        <v>0</v>
      </c>
      <c r="M528" s="63">
        <v>0</v>
      </c>
      <c r="N528" s="63">
        <v>0</v>
      </c>
      <c r="O528" s="63">
        <v>0</v>
      </c>
      <c r="P528" s="63">
        <v>0</v>
      </c>
      <c r="Q528" s="63">
        <v>0</v>
      </c>
      <c r="R528" s="63">
        <v>0</v>
      </c>
      <c r="S528" s="63">
        <v>0</v>
      </c>
      <c r="T528" s="63">
        <v>0</v>
      </c>
      <c r="U528" s="63">
        <v>0</v>
      </c>
      <c r="V528" s="63">
        <v>0</v>
      </c>
      <c r="W528" s="63">
        <v>0</v>
      </c>
      <c r="X528" s="63">
        <v>0</v>
      </c>
      <c r="Y528" s="63">
        <v>0</v>
      </c>
      <c r="Z528" s="63">
        <v>0</v>
      </c>
      <c r="AA528" s="63">
        <v>0</v>
      </c>
      <c r="AB528" s="63">
        <v>0</v>
      </c>
      <c r="AC528" s="63">
        <v>0</v>
      </c>
      <c r="AD528" s="63">
        <v>0</v>
      </c>
      <c r="AE528" s="63">
        <v>0</v>
      </c>
      <c r="AF528" s="63">
        <v>0</v>
      </c>
      <c r="AG528" s="63">
        <v>0</v>
      </c>
      <c r="AH528" s="43">
        <v>0</v>
      </c>
    </row>
    <row r="529" spans="1:34">
      <c r="A529" s="52">
        <v>0</v>
      </c>
      <c r="D529" s="2">
        <v>2025</v>
      </c>
      <c r="E529" s="2">
        <v>10</v>
      </c>
      <c r="F529" s="62">
        <v>2026</v>
      </c>
      <c r="G529" s="62">
        <v>2026</v>
      </c>
      <c r="H529" s="63">
        <v>0</v>
      </c>
      <c r="I529" s="63">
        <v>0</v>
      </c>
      <c r="J529" s="63">
        <v>0</v>
      </c>
      <c r="K529" s="63">
        <v>0</v>
      </c>
      <c r="L529" s="63">
        <v>0</v>
      </c>
      <c r="M529" s="63">
        <v>0</v>
      </c>
      <c r="N529" s="63">
        <v>0</v>
      </c>
      <c r="O529" s="63">
        <v>0</v>
      </c>
      <c r="P529" s="63">
        <v>0</v>
      </c>
      <c r="Q529" s="63">
        <v>0</v>
      </c>
      <c r="R529" s="63">
        <v>0</v>
      </c>
      <c r="S529" s="63">
        <v>0</v>
      </c>
      <c r="T529" s="63">
        <v>0</v>
      </c>
      <c r="U529" s="63">
        <v>0</v>
      </c>
      <c r="V529" s="63">
        <v>0</v>
      </c>
      <c r="W529" s="63">
        <v>0</v>
      </c>
      <c r="X529" s="63">
        <v>0</v>
      </c>
      <c r="Y529" s="63">
        <v>0</v>
      </c>
      <c r="Z529" s="63">
        <v>0</v>
      </c>
      <c r="AA529" s="63">
        <v>0</v>
      </c>
      <c r="AB529" s="63">
        <v>0</v>
      </c>
      <c r="AC529" s="63">
        <v>0</v>
      </c>
      <c r="AD529" s="63">
        <v>0</v>
      </c>
      <c r="AE529" s="63">
        <v>0</v>
      </c>
      <c r="AF529" s="63">
        <v>0</v>
      </c>
      <c r="AG529" s="63">
        <v>0</v>
      </c>
      <c r="AH529" s="43">
        <v>0</v>
      </c>
    </row>
    <row r="530" spans="1:34">
      <c r="A530" s="52">
        <v>0</v>
      </c>
      <c r="D530" s="2">
        <v>2025</v>
      </c>
      <c r="E530" s="2">
        <v>11</v>
      </c>
      <c r="F530" s="62">
        <v>2026</v>
      </c>
      <c r="G530" s="62">
        <v>2026</v>
      </c>
      <c r="H530" s="63">
        <v>0</v>
      </c>
      <c r="I530" s="63">
        <v>0</v>
      </c>
      <c r="J530" s="63">
        <v>0</v>
      </c>
      <c r="K530" s="63">
        <v>0</v>
      </c>
      <c r="L530" s="63">
        <v>0</v>
      </c>
      <c r="M530" s="63">
        <v>0</v>
      </c>
      <c r="N530" s="63">
        <v>0</v>
      </c>
      <c r="O530" s="63">
        <v>0</v>
      </c>
      <c r="P530" s="63">
        <v>0</v>
      </c>
      <c r="Q530" s="63">
        <v>0</v>
      </c>
      <c r="R530" s="63">
        <v>0</v>
      </c>
      <c r="S530" s="63">
        <v>0</v>
      </c>
      <c r="T530" s="63">
        <v>0</v>
      </c>
      <c r="U530" s="63">
        <v>0</v>
      </c>
      <c r="V530" s="63">
        <v>0</v>
      </c>
      <c r="W530" s="63">
        <v>0</v>
      </c>
      <c r="X530" s="63">
        <v>0</v>
      </c>
      <c r="Y530" s="63">
        <v>0</v>
      </c>
      <c r="Z530" s="63">
        <v>0</v>
      </c>
      <c r="AA530" s="63">
        <v>0</v>
      </c>
      <c r="AB530" s="63">
        <v>0</v>
      </c>
      <c r="AC530" s="63">
        <v>0</v>
      </c>
      <c r="AD530" s="63">
        <v>0</v>
      </c>
      <c r="AE530" s="63">
        <v>0</v>
      </c>
      <c r="AF530" s="63">
        <v>0</v>
      </c>
      <c r="AG530" s="63">
        <v>0</v>
      </c>
      <c r="AH530" s="43">
        <v>0</v>
      </c>
    </row>
    <row r="531" spans="1:34">
      <c r="A531" s="52">
        <v>0</v>
      </c>
      <c r="D531" s="2">
        <v>2025</v>
      </c>
      <c r="E531" s="2">
        <v>12</v>
      </c>
      <c r="F531" s="62">
        <v>2026</v>
      </c>
      <c r="G531" s="62">
        <v>2026</v>
      </c>
      <c r="H531" s="63">
        <v>0</v>
      </c>
      <c r="I531" s="63">
        <v>0</v>
      </c>
      <c r="J531" s="63">
        <v>0</v>
      </c>
      <c r="K531" s="63">
        <v>0</v>
      </c>
      <c r="L531" s="63">
        <v>0</v>
      </c>
      <c r="M531" s="63">
        <v>0</v>
      </c>
      <c r="N531" s="63">
        <v>0</v>
      </c>
      <c r="O531" s="63">
        <v>0</v>
      </c>
      <c r="P531" s="63">
        <v>0</v>
      </c>
      <c r="Q531" s="63">
        <v>0</v>
      </c>
      <c r="R531" s="63">
        <v>0</v>
      </c>
      <c r="S531" s="63">
        <v>0</v>
      </c>
      <c r="T531" s="63">
        <v>0</v>
      </c>
      <c r="U531" s="63">
        <v>0</v>
      </c>
      <c r="V531" s="63">
        <v>0</v>
      </c>
      <c r="W531" s="63">
        <v>0</v>
      </c>
      <c r="X531" s="63">
        <v>0</v>
      </c>
      <c r="Y531" s="63">
        <v>0</v>
      </c>
      <c r="Z531" s="63">
        <v>0</v>
      </c>
      <c r="AA531" s="63">
        <v>0</v>
      </c>
      <c r="AB531" s="63">
        <v>0</v>
      </c>
      <c r="AC531" s="63">
        <v>0</v>
      </c>
      <c r="AD531" s="63">
        <v>0</v>
      </c>
      <c r="AE531" s="63">
        <v>0</v>
      </c>
      <c r="AF531" s="63">
        <v>0</v>
      </c>
      <c r="AG531" s="63">
        <v>0</v>
      </c>
      <c r="AH531" s="43">
        <v>0</v>
      </c>
    </row>
    <row r="532" spans="1:34">
      <c r="A532" s="52">
        <v>0</v>
      </c>
      <c r="D532" s="2">
        <v>2026</v>
      </c>
      <c r="E532" s="2">
        <v>1</v>
      </c>
      <c r="F532" s="62">
        <v>2026</v>
      </c>
      <c r="G532" s="62">
        <v>2026</v>
      </c>
      <c r="H532" s="63">
        <v>0</v>
      </c>
      <c r="I532" s="63">
        <v>0</v>
      </c>
      <c r="J532" s="63">
        <v>0</v>
      </c>
      <c r="K532" s="63">
        <v>0</v>
      </c>
      <c r="L532" s="63">
        <v>0</v>
      </c>
      <c r="M532" s="63">
        <v>0</v>
      </c>
      <c r="N532" s="63">
        <v>0</v>
      </c>
      <c r="O532" s="63">
        <v>0</v>
      </c>
      <c r="P532" s="63">
        <v>0</v>
      </c>
      <c r="Q532" s="63">
        <v>0</v>
      </c>
      <c r="R532" s="63">
        <v>0</v>
      </c>
      <c r="S532" s="63">
        <v>0</v>
      </c>
      <c r="T532" s="63">
        <v>0</v>
      </c>
      <c r="U532" s="63">
        <v>0</v>
      </c>
      <c r="V532" s="63">
        <v>0</v>
      </c>
      <c r="W532" s="63">
        <v>0</v>
      </c>
      <c r="X532" s="63">
        <v>0</v>
      </c>
      <c r="Y532" s="63">
        <v>0</v>
      </c>
      <c r="Z532" s="63">
        <v>0</v>
      </c>
      <c r="AA532" s="63">
        <v>0</v>
      </c>
      <c r="AB532" s="63">
        <v>0</v>
      </c>
      <c r="AC532" s="63">
        <v>0</v>
      </c>
      <c r="AD532" s="63">
        <v>0</v>
      </c>
      <c r="AE532" s="63">
        <v>0</v>
      </c>
      <c r="AF532" s="63">
        <v>0</v>
      </c>
      <c r="AG532" s="63">
        <v>0</v>
      </c>
      <c r="AH532" s="43">
        <v>0</v>
      </c>
    </row>
    <row r="533" spans="1:34">
      <c r="A533" s="52">
        <v>0</v>
      </c>
      <c r="D533" s="2">
        <v>2026</v>
      </c>
      <c r="E533" s="2">
        <v>2</v>
      </c>
      <c r="F533" s="62">
        <v>2026</v>
      </c>
      <c r="G533" s="62">
        <v>2026</v>
      </c>
      <c r="H533" s="63">
        <v>0</v>
      </c>
      <c r="I533" s="63">
        <v>0</v>
      </c>
      <c r="J533" s="63">
        <v>0</v>
      </c>
      <c r="K533" s="63">
        <v>0</v>
      </c>
      <c r="L533" s="63">
        <v>0</v>
      </c>
      <c r="M533" s="63">
        <v>0</v>
      </c>
      <c r="N533" s="63">
        <v>0</v>
      </c>
      <c r="O533" s="63">
        <v>0</v>
      </c>
      <c r="P533" s="63">
        <v>0</v>
      </c>
      <c r="Q533" s="63">
        <v>0</v>
      </c>
      <c r="R533" s="63">
        <v>0</v>
      </c>
      <c r="S533" s="63">
        <v>0</v>
      </c>
      <c r="T533" s="63">
        <v>0</v>
      </c>
      <c r="U533" s="63">
        <v>0</v>
      </c>
      <c r="V533" s="63">
        <v>0</v>
      </c>
      <c r="W533" s="63">
        <v>0</v>
      </c>
      <c r="X533" s="63">
        <v>0</v>
      </c>
      <c r="Y533" s="63">
        <v>0</v>
      </c>
      <c r="Z533" s="63">
        <v>0</v>
      </c>
      <c r="AA533" s="63">
        <v>0</v>
      </c>
      <c r="AB533" s="63">
        <v>0</v>
      </c>
      <c r="AC533" s="63">
        <v>0</v>
      </c>
      <c r="AD533" s="63">
        <v>0</v>
      </c>
      <c r="AE533" s="63">
        <v>0</v>
      </c>
      <c r="AF533" s="63">
        <v>0</v>
      </c>
      <c r="AG533" s="63">
        <v>0</v>
      </c>
      <c r="AH533" s="43">
        <v>0</v>
      </c>
    </row>
    <row r="534" spans="1:34">
      <c r="A534" s="52">
        <v>0</v>
      </c>
      <c r="D534" s="2">
        <v>2026</v>
      </c>
      <c r="E534" s="2">
        <v>3</v>
      </c>
      <c r="F534" s="62">
        <v>2026</v>
      </c>
      <c r="G534" s="62">
        <v>2026</v>
      </c>
      <c r="H534" s="63">
        <v>0</v>
      </c>
      <c r="I534" s="63">
        <v>0</v>
      </c>
      <c r="J534" s="63">
        <v>0</v>
      </c>
      <c r="K534" s="63">
        <v>0</v>
      </c>
      <c r="L534" s="63">
        <v>0</v>
      </c>
      <c r="M534" s="63">
        <v>0</v>
      </c>
      <c r="N534" s="63">
        <v>0</v>
      </c>
      <c r="O534" s="63">
        <v>0</v>
      </c>
      <c r="P534" s="63">
        <v>0</v>
      </c>
      <c r="Q534" s="63">
        <v>0</v>
      </c>
      <c r="R534" s="63">
        <v>0</v>
      </c>
      <c r="S534" s="63">
        <v>0</v>
      </c>
      <c r="T534" s="63">
        <v>0</v>
      </c>
      <c r="U534" s="63">
        <v>0</v>
      </c>
      <c r="V534" s="63">
        <v>0</v>
      </c>
      <c r="W534" s="63">
        <v>0</v>
      </c>
      <c r="X534" s="63">
        <v>0</v>
      </c>
      <c r="Y534" s="63">
        <v>0</v>
      </c>
      <c r="Z534" s="63">
        <v>0</v>
      </c>
      <c r="AA534" s="63">
        <v>0</v>
      </c>
      <c r="AB534" s="63">
        <v>0</v>
      </c>
      <c r="AC534" s="63">
        <v>0</v>
      </c>
      <c r="AD534" s="63">
        <v>0</v>
      </c>
      <c r="AE534" s="63">
        <v>0</v>
      </c>
      <c r="AF534" s="63">
        <v>0</v>
      </c>
      <c r="AG534" s="63">
        <v>0</v>
      </c>
      <c r="AH534" s="43">
        <v>0</v>
      </c>
    </row>
    <row r="535" spans="1:34">
      <c r="A535" s="52">
        <v>0</v>
      </c>
      <c r="D535" s="2">
        <v>2026</v>
      </c>
      <c r="E535" s="2">
        <v>4</v>
      </c>
      <c r="F535" s="62">
        <v>2026</v>
      </c>
      <c r="G535" s="62">
        <v>2026</v>
      </c>
      <c r="H535" s="63">
        <v>0</v>
      </c>
      <c r="I535" s="63">
        <v>0</v>
      </c>
      <c r="J535" s="63">
        <v>0</v>
      </c>
      <c r="K535" s="63">
        <v>0</v>
      </c>
      <c r="L535" s="63">
        <v>0</v>
      </c>
      <c r="M535" s="63">
        <v>0</v>
      </c>
      <c r="N535" s="63">
        <v>0</v>
      </c>
      <c r="O535" s="63">
        <v>0</v>
      </c>
      <c r="P535" s="63">
        <v>0</v>
      </c>
      <c r="Q535" s="63">
        <v>0</v>
      </c>
      <c r="R535" s="63">
        <v>0</v>
      </c>
      <c r="S535" s="63">
        <v>0</v>
      </c>
      <c r="T535" s="63">
        <v>0</v>
      </c>
      <c r="U535" s="63">
        <v>0</v>
      </c>
      <c r="V535" s="63">
        <v>0</v>
      </c>
      <c r="W535" s="63">
        <v>0</v>
      </c>
      <c r="X535" s="63">
        <v>0</v>
      </c>
      <c r="Y535" s="63">
        <v>0</v>
      </c>
      <c r="Z535" s="63">
        <v>0</v>
      </c>
      <c r="AA535" s="63">
        <v>0</v>
      </c>
      <c r="AB535" s="63">
        <v>0</v>
      </c>
      <c r="AC535" s="63">
        <v>0</v>
      </c>
      <c r="AD535" s="63">
        <v>0</v>
      </c>
      <c r="AE535" s="63">
        <v>0</v>
      </c>
      <c r="AF535" s="63">
        <v>0</v>
      </c>
      <c r="AG535" s="63">
        <v>0</v>
      </c>
      <c r="AH535" s="43">
        <v>0</v>
      </c>
    </row>
    <row r="536" spans="1:34">
      <c r="A536" s="52">
        <v>0</v>
      </c>
      <c r="D536" s="2">
        <v>2026</v>
      </c>
      <c r="E536" s="2">
        <v>5</v>
      </c>
      <c r="F536" s="62">
        <v>2027</v>
      </c>
      <c r="G536" s="62">
        <v>2027</v>
      </c>
      <c r="H536" s="63">
        <v>0</v>
      </c>
      <c r="I536" s="63">
        <v>0</v>
      </c>
      <c r="J536" s="63">
        <v>0</v>
      </c>
      <c r="K536" s="63">
        <v>0</v>
      </c>
      <c r="L536" s="63">
        <v>0</v>
      </c>
      <c r="M536" s="63">
        <v>0</v>
      </c>
      <c r="N536" s="63">
        <v>0</v>
      </c>
      <c r="O536" s="63">
        <v>0</v>
      </c>
      <c r="P536" s="63">
        <v>0</v>
      </c>
      <c r="Q536" s="63">
        <v>0</v>
      </c>
      <c r="R536" s="63">
        <v>0</v>
      </c>
      <c r="S536" s="63">
        <v>0</v>
      </c>
      <c r="T536" s="63">
        <v>0</v>
      </c>
      <c r="U536" s="63">
        <v>0</v>
      </c>
      <c r="V536" s="63">
        <v>0</v>
      </c>
      <c r="W536" s="63">
        <v>0</v>
      </c>
      <c r="X536" s="63">
        <v>0</v>
      </c>
      <c r="Y536" s="63">
        <v>0</v>
      </c>
      <c r="Z536" s="63">
        <v>0</v>
      </c>
      <c r="AA536" s="63">
        <v>0</v>
      </c>
      <c r="AB536" s="63">
        <v>0</v>
      </c>
      <c r="AC536" s="63">
        <v>0</v>
      </c>
      <c r="AD536" s="63">
        <v>0</v>
      </c>
      <c r="AE536" s="63">
        <v>0</v>
      </c>
      <c r="AF536" s="63">
        <v>0</v>
      </c>
      <c r="AG536" s="63">
        <v>0</v>
      </c>
      <c r="AH536" s="43">
        <v>0</v>
      </c>
    </row>
    <row r="537" spans="1:34">
      <c r="A537" s="52">
        <v>0</v>
      </c>
      <c r="D537" s="2">
        <v>2026</v>
      </c>
      <c r="E537" s="2">
        <v>6</v>
      </c>
      <c r="F537" s="62">
        <v>2027</v>
      </c>
      <c r="G537" s="62">
        <v>2027</v>
      </c>
      <c r="H537" s="63">
        <v>0</v>
      </c>
      <c r="I537" s="63">
        <v>0</v>
      </c>
      <c r="J537" s="63">
        <v>0</v>
      </c>
      <c r="K537" s="63">
        <v>0</v>
      </c>
      <c r="L537" s="63">
        <v>0</v>
      </c>
      <c r="M537" s="63">
        <v>0</v>
      </c>
      <c r="N537" s="63">
        <v>0</v>
      </c>
      <c r="O537" s="63">
        <v>0</v>
      </c>
      <c r="P537" s="63">
        <v>0</v>
      </c>
      <c r="Q537" s="63">
        <v>0</v>
      </c>
      <c r="R537" s="63">
        <v>0</v>
      </c>
      <c r="S537" s="63">
        <v>0</v>
      </c>
      <c r="T537" s="63">
        <v>0</v>
      </c>
      <c r="U537" s="63">
        <v>0</v>
      </c>
      <c r="V537" s="63">
        <v>0</v>
      </c>
      <c r="W537" s="63">
        <v>0</v>
      </c>
      <c r="X537" s="63">
        <v>0</v>
      </c>
      <c r="Y537" s="63">
        <v>0</v>
      </c>
      <c r="Z537" s="63">
        <v>0</v>
      </c>
      <c r="AA537" s="63">
        <v>0</v>
      </c>
      <c r="AB537" s="63">
        <v>0</v>
      </c>
      <c r="AC537" s="63">
        <v>0</v>
      </c>
      <c r="AD537" s="63">
        <v>0</v>
      </c>
      <c r="AE537" s="63">
        <v>0</v>
      </c>
      <c r="AF537" s="63">
        <v>0</v>
      </c>
      <c r="AG537" s="63">
        <v>0</v>
      </c>
      <c r="AH537" s="43">
        <v>0</v>
      </c>
    </row>
    <row r="538" spans="1:34">
      <c r="A538" s="52">
        <v>0</v>
      </c>
      <c r="D538" s="2">
        <v>2026</v>
      </c>
      <c r="E538" s="2">
        <v>7</v>
      </c>
      <c r="F538" s="62">
        <v>2027</v>
      </c>
      <c r="G538" s="62">
        <v>2027</v>
      </c>
      <c r="H538" s="63">
        <v>0</v>
      </c>
      <c r="I538" s="63">
        <v>0</v>
      </c>
      <c r="J538" s="63">
        <v>0</v>
      </c>
      <c r="K538" s="63">
        <v>0</v>
      </c>
      <c r="L538" s="63">
        <v>0</v>
      </c>
      <c r="M538" s="63">
        <v>0</v>
      </c>
      <c r="N538" s="63">
        <v>0</v>
      </c>
      <c r="O538" s="63">
        <v>0</v>
      </c>
      <c r="P538" s="63">
        <v>0</v>
      </c>
      <c r="Q538" s="63">
        <v>0</v>
      </c>
      <c r="R538" s="63">
        <v>0</v>
      </c>
      <c r="S538" s="63">
        <v>0</v>
      </c>
      <c r="T538" s="63">
        <v>0</v>
      </c>
      <c r="U538" s="63">
        <v>0</v>
      </c>
      <c r="V538" s="63">
        <v>0</v>
      </c>
      <c r="W538" s="63">
        <v>0</v>
      </c>
      <c r="X538" s="63">
        <v>0</v>
      </c>
      <c r="Y538" s="63">
        <v>0</v>
      </c>
      <c r="Z538" s="63">
        <v>0</v>
      </c>
      <c r="AA538" s="63">
        <v>0</v>
      </c>
      <c r="AB538" s="63">
        <v>0</v>
      </c>
      <c r="AC538" s="63">
        <v>0</v>
      </c>
      <c r="AD538" s="63">
        <v>0</v>
      </c>
      <c r="AE538" s="63">
        <v>0</v>
      </c>
      <c r="AF538" s="63">
        <v>0</v>
      </c>
      <c r="AG538" s="63">
        <v>0</v>
      </c>
      <c r="AH538" s="43">
        <v>0</v>
      </c>
    </row>
    <row r="539" spans="1:34">
      <c r="A539" s="52">
        <v>0</v>
      </c>
      <c r="D539" s="2">
        <v>2026</v>
      </c>
      <c r="E539" s="2">
        <v>8</v>
      </c>
      <c r="F539" s="62">
        <v>2027</v>
      </c>
      <c r="G539" s="62">
        <v>2027</v>
      </c>
      <c r="H539" s="63">
        <v>0</v>
      </c>
      <c r="I539" s="63">
        <v>0</v>
      </c>
      <c r="J539" s="63">
        <v>0</v>
      </c>
      <c r="K539" s="63">
        <v>0</v>
      </c>
      <c r="L539" s="63">
        <v>0</v>
      </c>
      <c r="M539" s="63">
        <v>0</v>
      </c>
      <c r="N539" s="63">
        <v>0</v>
      </c>
      <c r="O539" s="63">
        <v>0</v>
      </c>
      <c r="P539" s="63">
        <v>0</v>
      </c>
      <c r="Q539" s="63">
        <v>0</v>
      </c>
      <c r="R539" s="63">
        <v>0</v>
      </c>
      <c r="S539" s="63">
        <v>0</v>
      </c>
      <c r="T539" s="63">
        <v>0</v>
      </c>
      <c r="U539" s="63">
        <v>0</v>
      </c>
      <c r="V539" s="63">
        <v>0</v>
      </c>
      <c r="W539" s="63">
        <v>0</v>
      </c>
      <c r="X539" s="63">
        <v>0</v>
      </c>
      <c r="Y539" s="63">
        <v>0</v>
      </c>
      <c r="Z539" s="63">
        <v>0</v>
      </c>
      <c r="AA539" s="63">
        <v>0</v>
      </c>
      <c r="AB539" s="63">
        <v>0</v>
      </c>
      <c r="AC539" s="63">
        <v>0</v>
      </c>
      <c r="AD539" s="63">
        <v>0</v>
      </c>
      <c r="AE539" s="63">
        <v>0</v>
      </c>
      <c r="AF539" s="63">
        <v>0</v>
      </c>
      <c r="AG539" s="63">
        <v>0</v>
      </c>
      <c r="AH539" s="43">
        <v>0</v>
      </c>
    </row>
    <row r="540" spans="1:34">
      <c r="A540" s="52">
        <v>0</v>
      </c>
      <c r="D540" s="2">
        <v>2026</v>
      </c>
      <c r="E540" s="2">
        <v>9</v>
      </c>
      <c r="F540" s="62">
        <v>2027</v>
      </c>
      <c r="G540" s="62">
        <v>2027</v>
      </c>
      <c r="H540" s="63">
        <v>0</v>
      </c>
      <c r="I540" s="63">
        <v>0</v>
      </c>
      <c r="J540" s="63">
        <v>0</v>
      </c>
      <c r="K540" s="63">
        <v>0</v>
      </c>
      <c r="L540" s="63">
        <v>0</v>
      </c>
      <c r="M540" s="63">
        <v>0</v>
      </c>
      <c r="N540" s="63">
        <v>0</v>
      </c>
      <c r="O540" s="63">
        <v>0</v>
      </c>
      <c r="P540" s="63">
        <v>0</v>
      </c>
      <c r="Q540" s="63">
        <v>0</v>
      </c>
      <c r="R540" s="63">
        <v>0</v>
      </c>
      <c r="S540" s="63">
        <v>0</v>
      </c>
      <c r="T540" s="63">
        <v>0</v>
      </c>
      <c r="U540" s="63">
        <v>0</v>
      </c>
      <c r="V540" s="63">
        <v>0</v>
      </c>
      <c r="W540" s="63">
        <v>0</v>
      </c>
      <c r="X540" s="63">
        <v>0</v>
      </c>
      <c r="Y540" s="63">
        <v>0</v>
      </c>
      <c r="Z540" s="63">
        <v>0</v>
      </c>
      <c r="AA540" s="63">
        <v>0</v>
      </c>
      <c r="AB540" s="63">
        <v>0</v>
      </c>
      <c r="AC540" s="63">
        <v>0</v>
      </c>
      <c r="AD540" s="63">
        <v>0</v>
      </c>
      <c r="AE540" s="63">
        <v>0</v>
      </c>
      <c r="AF540" s="63">
        <v>0</v>
      </c>
      <c r="AG540" s="63">
        <v>0</v>
      </c>
      <c r="AH540" s="43">
        <v>0</v>
      </c>
    </row>
    <row r="541" spans="1:34">
      <c r="A541" s="52">
        <v>0</v>
      </c>
      <c r="D541" s="2">
        <v>2026</v>
      </c>
      <c r="E541" s="2">
        <v>10</v>
      </c>
      <c r="F541" s="62">
        <v>2027</v>
      </c>
      <c r="G541" s="62">
        <v>2027</v>
      </c>
      <c r="H541" s="63">
        <v>0</v>
      </c>
      <c r="I541" s="63">
        <v>0</v>
      </c>
      <c r="J541" s="63">
        <v>0</v>
      </c>
      <c r="K541" s="63">
        <v>0</v>
      </c>
      <c r="L541" s="63">
        <v>0</v>
      </c>
      <c r="M541" s="63">
        <v>0</v>
      </c>
      <c r="N541" s="63">
        <v>0</v>
      </c>
      <c r="O541" s="63">
        <v>0</v>
      </c>
      <c r="P541" s="63">
        <v>0</v>
      </c>
      <c r="Q541" s="63">
        <v>0</v>
      </c>
      <c r="R541" s="63">
        <v>0</v>
      </c>
      <c r="S541" s="63">
        <v>0</v>
      </c>
      <c r="T541" s="63">
        <v>0</v>
      </c>
      <c r="U541" s="63">
        <v>0</v>
      </c>
      <c r="V541" s="63">
        <v>0</v>
      </c>
      <c r="W541" s="63">
        <v>0</v>
      </c>
      <c r="X541" s="63">
        <v>0</v>
      </c>
      <c r="Y541" s="63">
        <v>0</v>
      </c>
      <c r="Z541" s="63">
        <v>0</v>
      </c>
      <c r="AA541" s="63">
        <v>0</v>
      </c>
      <c r="AB541" s="63">
        <v>0</v>
      </c>
      <c r="AC541" s="63">
        <v>0</v>
      </c>
      <c r="AD541" s="63">
        <v>0</v>
      </c>
      <c r="AE541" s="63">
        <v>0</v>
      </c>
      <c r="AF541" s="63">
        <v>0</v>
      </c>
      <c r="AG541" s="63">
        <v>0</v>
      </c>
      <c r="AH541" s="43">
        <v>0</v>
      </c>
    </row>
    <row r="542" spans="1:34">
      <c r="A542" s="52">
        <v>0</v>
      </c>
      <c r="D542" s="2">
        <v>2026</v>
      </c>
      <c r="E542" s="2">
        <v>11</v>
      </c>
      <c r="F542" s="62">
        <v>2027</v>
      </c>
      <c r="G542" s="62">
        <v>2027</v>
      </c>
      <c r="H542" s="63">
        <v>0</v>
      </c>
      <c r="I542" s="63">
        <v>0</v>
      </c>
      <c r="J542" s="63">
        <v>0</v>
      </c>
      <c r="K542" s="63">
        <v>0</v>
      </c>
      <c r="L542" s="63">
        <v>0</v>
      </c>
      <c r="M542" s="63">
        <v>0</v>
      </c>
      <c r="N542" s="63">
        <v>0</v>
      </c>
      <c r="O542" s="63">
        <v>0</v>
      </c>
      <c r="P542" s="63">
        <v>0</v>
      </c>
      <c r="Q542" s="63">
        <v>0</v>
      </c>
      <c r="R542" s="63">
        <v>0</v>
      </c>
      <c r="S542" s="63">
        <v>0</v>
      </c>
      <c r="T542" s="63">
        <v>0</v>
      </c>
      <c r="U542" s="63">
        <v>0</v>
      </c>
      <c r="V542" s="63">
        <v>0</v>
      </c>
      <c r="W542" s="63">
        <v>0</v>
      </c>
      <c r="X542" s="63">
        <v>0</v>
      </c>
      <c r="Y542" s="63">
        <v>0</v>
      </c>
      <c r="Z542" s="63">
        <v>0</v>
      </c>
      <c r="AA542" s="63">
        <v>0</v>
      </c>
      <c r="AB542" s="63">
        <v>0</v>
      </c>
      <c r="AC542" s="63">
        <v>0</v>
      </c>
      <c r="AD542" s="63">
        <v>0</v>
      </c>
      <c r="AE542" s="63">
        <v>0</v>
      </c>
      <c r="AF542" s="63">
        <v>0</v>
      </c>
      <c r="AG542" s="63">
        <v>0</v>
      </c>
      <c r="AH542" s="43">
        <v>0</v>
      </c>
    </row>
    <row r="543" spans="1:34">
      <c r="A543" s="52">
        <v>0</v>
      </c>
      <c r="D543" s="2">
        <v>2026</v>
      </c>
      <c r="E543" s="2">
        <v>12</v>
      </c>
      <c r="F543" s="62">
        <v>2027</v>
      </c>
      <c r="G543" s="62">
        <v>2027</v>
      </c>
      <c r="H543" s="63">
        <v>0</v>
      </c>
      <c r="I543" s="63">
        <v>0</v>
      </c>
      <c r="J543" s="63">
        <v>0</v>
      </c>
      <c r="K543" s="63">
        <v>0</v>
      </c>
      <c r="L543" s="63">
        <v>0</v>
      </c>
      <c r="M543" s="63">
        <v>0</v>
      </c>
      <c r="N543" s="63">
        <v>0</v>
      </c>
      <c r="O543" s="63">
        <v>0</v>
      </c>
      <c r="P543" s="63">
        <v>0</v>
      </c>
      <c r="Q543" s="63">
        <v>0</v>
      </c>
      <c r="R543" s="63">
        <v>0</v>
      </c>
      <c r="S543" s="63">
        <v>0</v>
      </c>
      <c r="T543" s="63">
        <v>0</v>
      </c>
      <c r="U543" s="63">
        <v>0</v>
      </c>
      <c r="V543" s="63">
        <v>0</v>
      </c>
      <c r="W543" s="63">
        <v>0</v>
      </c>
      <c r="X543" s="63">
        <v>0</v>
      </c>
      <c r="Y543" s="63">
        <v>0</v>
      </c>
      <c r="Z543" s="63">
        <v>0</v>
      </c>
      <c r="AA543" s="63">
        <v>0</v>
      </c>
      <c r="AB543" s="63">
        <v>0</v>
      </c>
      <c r="AC543" s="63">
        <v>0</v>
      </c>
      <c r="AD543" s="63">
        <v>0</v>
      </c>
      <c r="AE543" s="63">
        <v>0</v>
      </c>
      <c r="AF543" s="63">
        <v>0</v>
      </c>
      <c r="AG543" s="63">
        <v>0</v>
      </c>
      <c r="AH543" s="43">
        <v>0</v>
      </c>
    </row>
    <row r="544" spans="1:34">
      <c r="A544" s="52">
        <v>0</v>
      </c>
      <c r="D544" s="2">
        <v>2027</v>
      </c>
      <c r="E544" s="2">
        <v>1</v>
      </c>
      <c r="F544" s="62">
        <v>2027</v>
      </c>
      <c r="G544" s="62">
        <v>2027</v>
      </c>
      <c r="H544" s="63">
        <v>0</v>
      </c>
      <c r="I544" s="63">
        <v>0</v>
      </c>
      <c r="J544" s="63">
        <v>0</v>
      </c>
      <c r="K544" s="63">
        <v>0</v>
      </c>
      <c r="L544" s="63">
        <v>0</v>
      </c>
      <c r="M544" s="63">
        <v>0</v>
      </c>
      <c r="N544" s="63">
        <v>0</v>
      </c>
      <c r="O544" s="63">
        <v>0</v>
      </c>
      <c r="P544" s="63">
        <v>0</v>
      </c>
      <c r="Q544" s="63">
        <v>0</v>
      </c>
      <c r="R544" s="63">
        <v>0</v>
      </c>
      <c r="S544" s="63">
        <v>0</v>
      </c>
      <c r="T544" s="63">
        <v>0</v>
      </c>
      <c r="U544" s="63">
        <v>0</v>
      </c>
      <c r="V544" s="63">
        <v>0</v>
      </c>
      <c r="W544" s="63">
        <v>0</v>
      </c>
      <c r="X544" s="63">
        <v>0</v>
      </c>
      <c r="Y544" s="63">
        <v>0</v>
      </c>
      <c r="Z544" s="63">
        <v>0</v>
      </c>
      <c r="AA544" s="63">
        <v>0</v>
      </c>
      <c r="AB544" s="63">
        <v>0</v>
      </c>
      <c r="AC544" s="63">
        <v>0</v>
      </c>
      <c r="AD544" s="63">
        <v>0</v>
      </c>
      <c r="AE544" s="63">
        <v>0</v>
      </c>
      <c r="AF544" s="63">
        <v>0</v>
      </c>
      <c r="AG544" s="63">
        <v>0</v>
      </c>
      <c r="AH544" s="43">
        <v>0</v>
      </c>
    </row>
    <row r="545" spans="1:34">
      <c r="A545" s="52">
        <v>0</v>
      </c>
      <c r="D545" s="2">
        <v>2027</v>
      </c>
      <c r="E545" s="2">
        <v>2</v>
      </c>
      <c r="F545" s="62">
        <v>2027</v>
      </c>
      <c r="G545" s="62">
        <v>2027</v>
      </c>
      <c r="H545" s="63">
        <v>0</v>
      </c>
      <c r="I545" s="63">
        <v>0</v>
      </c>
      <c r="J545" s="63">
        <v>0</v>
      </c>
      <c r="K545" s="63">
        <v>0</v>
      </c>
      <c r="L545" s="63">
        <v>0</v>
      </c>
      <c r="M545" s="63">
        <v>0</v>
      </c>
      <c r="N545" s="63">
        <v>0</v>
      </c>
      <c r="O545" s="63">
        <v>0</v>
      </c>
      <c r="P545" s="63">
        <v>0</v>
      </c>
      <c r="Q545" s="63">
        <v>0</v>
      </c>
      <c r="R545" s="63">
        <v>0</v>
      </c>
      <c r="S545" s="63">
        <v>0</v>
      </c>
      <c r="T545" s="63">
        <v>0</v>
      </c>
      <c r="U545" s="63">
        <v>0</v>
      </c>
      <c r="V545" s="63">
        <v>0</v>
      </c>
      <c r="W545" s="63">
        <v>0</v>
      </c>
      <c r="X545" s="63">
        <v>0</v>
      </c>
      <c r="Y545" s="63">
        <v>0</v>
      </c>
      <c r="Z545" s="63">
        <v>0</v>
      </c>
      <c r="AA545" s="63">
        <v>0</v>
      </c>
      <c r="AB545" s="63">
        <v>0</v>
      </c>
      <c r="AC545" s="63">
        <v>0</v>
      </c>
      <c r="AD545" s="63">
        <v>0</v>
      </c>
      <c r="AE545" s="63">
        <v>0</v>
      </c>
      <c r="AF545" s="63">
        <v>0</v>
      </c>
      <c r="AG545" s="63">
        <v>0</v>
      </c>
      <c r="AH545" s="43">
        <v>0</v>
      </c>
    </row>
    <row r="546" spans="1:34">
      <c r="A546" s="52">
        <v>0</v>
      </c>
      <c r="D546" s="2">
        <v>2027</v>
      </c>
      <c r="E546" s="2">
        <v>3</v>
      </c>
      <c r="F546" s="62">
        <v>2027</v>
      </c>
      <c r="G546" s="62">
        <v>2027</v>
      </c>
      <c r="H546" s="63">
        <v>0</v>
      </c>
      <c r="I546" s="63">
        <v>0</v>
      </c>
      <c r="J546" s="63">
        <v>0</v>
      </c>
      <c r="K546" s="63">
        <v>0</v>
      </c>
      <c r="L546" s="63">
        <v>0</v>
      </c>
      <c r="M546" s="63">
        <v>0</v>
      </c>
      <c r="N546" s="63">
        <v>0</v>
      </c>
      <c r="O546" s="63">
        <v>0</v>
      </c>
      <c r="P546" s="63">
        <v>0</v>
      </c>
      <c r="Q546" s="63">
        <v>0</v>
      </c>
      <c r="R546" s="63">
        <v>0</v>
      </c>
      <c r="S546" s="63">
        <v>0</v>
      </c>
      <c r="T546" s="63">
        <v>0</v>
      </c>
      <c r="U546" s="63">
        <v>0</v>
      </c>
      <c r="V546" s="63">
        <v>0</v>
      </c>
      <c r="W546" s="63">
        <v>0</v>
      </c>
      <c r="X546" s="63">
        <v>0</v>
      </c>
      <c r="Y546" s="63">
        <v>0</v>
      </c>
      <c r="Z546" s="63">
        <v>0</v>
      </c>
      <c r="AA546" s="63">
        <v>0</v>
      </c>
      <c r="AB546" s="63">
        <v>0</v>
      </c>
      <c r="AC546" s="63">
        <v>0</v>
      </c>
      <c r="AD546" s="63">
        <v>0</v>
      </c>
      <c r="AE546" s="63">
        <v>0</v>
      </c>
      <c r="AF546" s="63">
        <v>0</v>
      </c>
      <c r="AG546" s="63">
        <v>0</v>
      </c>
      <c r="AH546" s="43">
        <v>0</v>
      </c>
    </row>
    <row r="547" spans="1:34">
      <c r="A547" s="52">
        <v>0</v>
      </c>
      <c r="D547" s="2">
        <v>2027</v>
      </c>
      <c r="E547" s="2">
        <v>4</v>
      </c>
      <c r="F547" s="62">
        <v>2027</v>
      </c>
      <c r="G547" s="62">
        <v>2027</v>
      </c>
      <c r="H547" s="63">
        <v>0</v>
      </c>
      <c r="I547" s="63">
        <v>0</v>
      </c>
      <c r="J547" s="63">
        <v>0</v>
      </c>
      <c r="K547" s="63">
        <v>0</v>
      </c>
      <c r="L547" s="63">
        <v>0</v>
      </c>
      <c r="M547" s="63">
        <v>0</v>
      </c>
      <c r="N547" s="63">
        <v>0</v>
      </c>
      <c r="O547" s="63">
        <v>0</v>
      </c>
      <c r="P547" s="63">
        <v>0</v>
      </c>
      <c r="Q547" s="63">
        <v>0</v>
      </c>
      <c r="R547" s="63">
        <v>0</v>
      </c>
      <c r="S547" s="63">
        <v>0</v>
      </c>
      <c r="T547" s="63">
        <v>0</v>
      </c>
      <c r="U547" s="63">
        <v>0</v>
      </c>
      <c r="V547" s="63">
        <v>0</v>
      </c>
      <c r="W547" s="63">
        <v>0</v>
      </c>
      <c r="X547" s="63">
        <v>0</v>
      </c>
      <c r="Y547" s="63">
        <v>0</v>
      </c>
      <c r="Z547" s="63">
        <v>0</v>
      </c>
      <c r="AA547" s="63">
        <v>0</v>
      </c>
      <c r="AB547" s="63">
        <v>0</v>
      </c>
      <c r="AC547" s="63">
        <v>0</v>
      </c>
      <c r="AD547" s="63">
        <v>0</v>
      </c>
      <c r="AE547" s="63">
        <v>0</v>
      </c>
      <c r="AF547" s="63">
        <v>0</v>
      </c>
      <c r="AG547" s="63">
        <v>0</v>
      </c>
      <c r="AH547" s="43">
        <v>0</v>
      </c>
    </row>
    <row r="548" spans="1:34">
      <c r="A548" s="52">
        <v>0</v>
      </c>
      <c r="D548" s="2">
        <v>2027</v>
      </c>
      <c r="E548" s="2">
        <v>5</v>
      </c>
      <c r="F548" s="62">
        <v>2028</v>
      </c>
      <c r="G548" s="62">
        <v>2028</v>
      </c>
      <c r="H548" s="63">
        <v>0</v>
      </c>
      <c r="I548" s="63">
        <v>0</v>
      </c>
      <c r="J548" s="63">
        <v>0</v>
      </c>
      <c r="K548" s="63">
        <v>0</v>
      </c>
      <c r="L548" s="63">
        <v>0</v>
      </c>
      <c r="M548" s="63">
        <v>0</v>
      </c>
      <c r="N548" s="63">
        <v>0</v>
      </c>
      <c r="O548" s="63">
        <v>0</v>
      </c>
      <c r="P548" s="63">
        <v>0</v>
      </c>
      <c r="Q548" s="63">
        <v>0</v>
      </c>
      <c r="R548" s="63">
        <v>0</v>
      </c>
      <c r="S548" s="63">
        <v>0</v>
      </c>
      <c r="T548" s="63">
        <v>0</v>
      </c>
      <c r="U548" s="63">
        <v>0</v>
      </c>
      <c r="V548" s="63">
        <v>0</v>
      </c>
      <c r="W548" s="63">
        <v>0</v>
      </c>
      <c r="X548" s="63">
        <v>0</v>
      </c>
      <c r="Y548" s="63">
        <v>0</v>
      </c>
      <c r="Z548" s="63">
        <v>0</v>
      </c>
      <c r="AA548" s="63">
        <v>0</v>
      </c>
      <c r="AB548" s="63">
        <v>0</v>
      </c>
      <c r="AC548" s="63">
        <v>0</v>
      </c>
      <c r="AD548" s="63">
        <v>0</v>
      </c>
      <c r="AE548" s="63">
        <v>0</v>
      </c>
      <c r="AF548" s="63">
        <v>0</v>
      </c>
      <c r="AG548" s="63">
        <v>0</v>
      </c>
      <c r="AH548" s="43">
        <v>0</v>
      </c>
    </row>
    <row r="549" spans="1:34">
      <c r="A549" s="52">
        <v>0</v>
      </c>
      <c r="D549" s="2">
        <v>2027</v>
      </c>
      <c r="E549" s="2">
        <v>6</v>
      </c>
      <c r="F549" s="62">
        <v>2028</v>
      </c>
      <c r="G549" s="62">
        <v>2028</v>
      </c>
      <c r="H549" s="63">
        <v>0</v>
      </c>
      <c r="I549" s="63">
        <v>0</v>
      </c>
      <c r="J549" s="63">
        <v>0</v>
      </c>
      <c r="K549" s="63">
        <v>0</v>
      </c>
      <c r="L549" s="63">
        <v>0</v>
      </c>
      <c r="M549" s="63">
        <v>0</v>
      </c>
      <c r="N549" s="63">
        <v>0</v>
      </c>
      <c r="O549" s="63">
        <v>0</v>
      </c>
      <c r="P549" s="63">
        <v>0</v>
      </c>
      <c r="Q549" s="63">
        <v>0</v>
      </c>
      <c r="R549" s="63">
        <v>0</v>
      </c>
      <c r="S549" s="63">
        <v>0</v>
      </c>
      <c r="T549" s="63">
        <v>0</v>
      </c>
      <c r="U549" s="63">
        <v>0</v>
      </c>
      <c r="V549" s="63">
        <v>0</v>
      </c>
      <c r="W549" s="63">
        <v>0</v>
      </c>
      <c r="X549" s="63">
        <v>0</v>
      </c>
      <c r="Y549" s="63">
        <v>0</v>
      </c>
      <c r="Z549" s="63">
        <v>0</v>
      </c>
      <c r="AA549" s="63">
        <v>0</v>
      </c>
      <c r="AB549" s="63">
        <v>0</v>
      </c>
      <c r="AC549" s="63">
        <v>0</v>
      </c>
      <c r="AD549" s="63">
        <v>0</v>
      </c>
      <c r="AE549" s="63">
        <v>0</v>
      </c>
      <c r="AF549" s="63">
        <v>0</v>
      </c>
      <c r="AG549" s="63">
        <v>0</v>
      </c>
      <c r="AH549" s="43">
        <v>0</v>
      </c>
    </row>
    <row r="550" spans="1:34">
      <c r="A550" s="52">
        <v>0</v>
      </c>
      <c r="D550" s="2">
        <v>2027</v>
      </c>
      <c r="E550" s="2">
        <v>7</v>
      </c>
      <c r="F550" s="62">
        <v>2028</v>
      </c>
      <c r="G550" s="62">
        <v>2028</v>
      </c>
      <c r="H550" s="63">
        <v>0</v>
      </c>
      <c r="I550" s="63">
        <v>0</v>
      </c>
      <c r="J550" s="63">
        <v>0</v>
      </c>
      <c r="K550" s="63">
        <v>0</v>
      </c>
      <c r="L550" s="63">
        <v>0</v>
      </c>
      <c r="M550" s="63">
        <v>0</v>
      </c>
      <c r="N550" s="63">
        <v>0</v>
      </c>
      <c r="O550" s="63">
        <v>0</v>
      </c>
      <c r="P550" s="63">
        <v>0</v>
      </c>
      <c r="Q550" s="63">
        <v>0</v>
      </c>
      <c r="R550" s="63">
        <v>0</v>
      </c>
      <c r="S550" s="63">
        <v>0</v>
      </c>
      <c r="T550" s="63">
        <v>0</v>
      </c>
      <c r="U550" s="63">
        <v>0</v>
      </c>
      <c r="V550" s="63">
        <v>0</v>
      </c>
      <c r="W550" s="63">
        <v>0</v>
      </c>
      <c r="X550" s="63">
        <v>0</v>
      </c>
      <c r="Y550" s="63">
        <v>0</v>
      </c>
      <c r="Z550" s="63">
        <v>0</v>
      </c>
      <c r="AA550" s="63">
        <v>0</v>
      </c>
      <c r="AB550" s="63">
        <v>0</v>
      </c>
      <c r="AC550" s="63">
        <v>0</v>
      </c>
      <c r="AD550" s="63">
        <v>0</v>
      </c>
      <c r="AE550" s="63">
        <v>0</v>
      </c>
      <c r="AF550" s="63">
        <v>0</v>
      </c>
      <c r="AG550" s="63">
        <v>0</v>
      </c>
      <c r="AH550" s="43">
        <v>0</v>
      </c>
    </row>
    <row r="551" spans="1:34">
      <c r="A551" s="52">
        <v>0</v>
      </c>
      <c r="D551" s="2">
        <v>2027</v>
      </c>
      <c r="E551" s="2">
        <v>8</v>
      </c>
      <c r="F551" s="62">
        <v>2028</v>
      </c>
      <c r="G551" s="62">
        <v>2028</v>
      </c>
      <c r="H551" s="63">
        <v>0</v>
      </c>
      <c r="I551" s="63">
        <v>0</v>
      </c>
      <c r="J551" s="63">
        <v>0</v>
      </c>
      <c r="K551" s="63">
        <v>0</v>
      </c>
      <c r="L551" s="63">
        <v>0</v>
      </c>
      <c r="M551" s="63">
        <v>0</v>
      </c>
      <c r="N551" s="63">
        <v>0</v>
      </c>
      <c r="O551" s="63">
        <v>0</v>
      </c>
      <c r="P551" s="63">
        <v>0</v>
      </c>
      <c r="Q551" s="63">
        <v>0</v>
      </c>
      <c r="R551" s="63">
        <v>0</v>
      </c>
      <c r="S551" s="63">
        <v>0</v>
      </c>
      <c r="T551" s="63">
        <v>0</v>
      </c>
      <c r="U551" s="63">
        <v>0</v>
      </c>
      <c r="V551" s="63">
        <v>0</v>
      </c>
      <c r="W551" s="63">
        <v>0</v>
      </c>
      <c r="X551" s="63">
        <v>0</v>
      </c>
      <c r="Y551" s="63">
        <v>0</v>
      </c>
      <c r="Z551" s="63">
        <v>0</v>
      </c>
      <c r="AA551" s="63">
        <v>0</v>
      </c>
      <c r="AB551" s="63">
        <v>0</v>
      </c>
      <c r="AC551" s="63">
        <v>0</v>
      </c>
      <c r="AD551" s="63">
        <v>0</v>
      </c>
      <c r="AE551" s="63">
        <v>0</v>
      </c>
      <c r="AF551" s="63">
        <v>0</v>
      </c>
      <c r="AG551" s="63">
        <v>0</v>
      </c>
      <c r="AH551" s="43">
        <v>0</v>
      </c>
    </row>
    <row r="552" spans="1:34">
      <c r="A552" s="52">
        <v>0</v>
      </c>
      <c r="D552" s="2">
        <v>2027</v>
      </c>
      <c r="E552" s="2">
        <v>9</v>
      </c>
      <c r="F552" s="62">
        <v>2028</v>
      </c>
      <c r="G552" s="62">
        <v>2028</v>
      </c>
      <c r="H552" s="63">
        <v>0</v>
      </c>
      <c r="I552" s="63">
        <v>0</v>
      </c>
      <c r="J552" s="63">
        <v>0</v>
      </c>
      <c r="K552" s="63">
        <v>0</v>
      </c>
      <c r="L552" s="63">
        <v>0</v>
      </c>
      <c r="M552" s="63">
        <v>0</v>
      </c>
      <c r="N552" s="63">
        <v>0</v>
      </c>
      <c r="O552" s="63">
        <v>0</v>
      </c>
      <c r="P552" s="63">
        <v>0</v>
      </c>
      <c r="Q552" s="63">
        <v>0</v>
      </c>
      <c r="R552" s="63">
        <v>0</v>
      </c>
      <c r="S552" s="63">
        <v>0</v>
      </c>
      <c r="T552" s="63">
        <v>0</v>
      </c>
      <c r="U552" s="63">
        <v>0</v>
      </c>
      <c r="V552" s="63">
        <v>0</v>
      </c>
      <c r="W552" s="63">
        <v>0</v>
      </c>
      <c r="X552" s="63">
        <v>0</v>
      </c>
      <c r="Y552" s="63">
        <v>0</v>
      </c>
      <c r="Z552" s="63">
        <v>0</v>
      </c>
      <c r="AA552" s="63">
        <v>0</v>
      </c>
      <c r="AB552" s="63">
        <v>0</v>
      </c>
      <c r="AC552" s="63">
        <v>0</v>
      </c>
      <c r="AD552" s="63">
        <v>0</v>
      </c>
      <c r="AE552" s="63">
        <v>0</v>
      </c>
      <c r="AF552" s="63">
        <v>0</v>
      </c>
      <c r="AG552" s="63">
        <v>0</v>
      </c>
      <c r="AH552" s="43">
        <v>0</v>
      </c>
    </row>
    <row r="553" spans="1:34">
      <c r="A553" s="52">
        <v>0</v>
      </c>
      <c r="D553" s="2">
        <v>2027</v>
      </c>
      <c r="E553" s="2">
        <v>10</v>
      </c>
      <c r="F553" s="62">
        <v>2028</v>
      </c>
      <c r="G553" s="62">
        <v>2028</v>
      </c>
      <c r="H553" s="63">
        <v>0</v>
      </c>
      <c r="I553" s="63">
        <v>0</v>
      </c>
      <c r="J553" s="63">
        <v>0</v>
      </c>
      <c r="K553" s="63">
        <v>0</v>
      </c>
      <c r="L553" s="63">
        <v>0</v>
      </c>
      <c r="M553" s="63">
        <v>0</v>
      </c>
      <c r="N553" s="63">
        <v>0</v>
      </c>
      <c r="O553" s="63">
        <v>0</v>
      </c>
      <c r="P553" s="63">
        <v>0</v>
      </c>
      <c r="Q553" s="63">
        <v>0</v>
      </c>
      <c r="R553" s="63">
        <v>0</v>
      </c>
      <c r="S553" s="63">
        <v>0</v>
      </c>
      <c r="T553" s="63">
        <v>0</v>
      </c>
      <c r="U553" s="63">
        <v>0</v>
      </c>
      <c r="V553" s="63">
        <v>0</v>
      </c>
      <c r="W553" s="63">
        <v>0</v>
      </c>
      <c r="X553" s="63">
        <v>0</v>
      </c>
      <c r="Y553" s="63">
        <v>0</v>
      </c>
      <c r="Z553" s="63">
        <v>0</v>
      </c>
      <c r="AA553" s="63">
        <v>0</v>
      </c>
      <c r="AB553" s="63">
        <v>0</v>
      </c>
      <c r="AC553" s="63">
        <v>0</v>
      </c>
      <c r="AD553" s="63">
        <v>0</v>
      </c>
      <c r="AE553" s="63">
        <v>0</v>
      </c>
      <c r="AF553" s="63">
        <v>0</v>
      </c>
      <c r="AG553" s="63">
        <v>0</v>
      </c>
      <c r="AH553" s="43">
        <v>0</v>
      </c>
    </row>
    <row r="554" spans="1:34">
      <c r="A554" s="52">
        <v>0</v>
      </c>
      <c r="D554" s="2">
        <v>2027</v>
      </c>
      <c r="E554" s="2">
        <v>11</v>
      </c>
      <c r="F554" s="62">
        <v>2028</v>
      </c>
      <c r="G554" s="62">
        <v>2028</v>
      </c>
      <c r="H554" s="63">
        <v>0</v>
      </c>
      <c r="I554" s="63">
        <v>0</v>
      </c>
      <c r="J554" s="63">
        <v>0</v>
      </c>
      <c r="K554" s="63">
        <v>0</v>
      </c>
      <c r="L554" s="63">
        <v>0</v>
      </c>
      <c r="M554" s="63">
        <v>0</v>
      </c>
      <c r="N554" s="63">
        <v>0</v>
      </c>
      <c r="O554" s="63">
        <v>0</v>
      </c>
      <c r="P554" s="63">
        <v>0</v>
      </c>
      <c r="Q554" s="63">
        <v>0</v>
      </c>
      <c r="R554" s="63">
        <v>0</v>
      </c>
      <c r="S554" s="63">
        <v>0</v>
      </c>
      <c r="T554" s="63">
        <v>0</v>
      </c>
      <c r="U554" s="63">
        <v>0</v>
      </c>
      <c r="V554" s="63">
        <v>0</v>
      </c>
      <c r="W554" s="63">
        <v>0</v>
      </c>
      <c r="X554" s="63">
        <v>0</v>
      </c>
      <c r="Y554" s="63">
        <v>0</v>
      </c>
      <c r="Z554" s="63">
        <v>0</v>
      </c>
      <c r="AA554" s="63">
        <v>0</v>
      </c>
      <c r="AB554" s="63">
        <v>0</v>
      </c>
      <c r="AC554" s="63">
        <v>0</v>
      </c>
      <c r="AD554" s="63">
        <v>0</v>
      </c>
      <c r="AE554" s="63">
        <v>0</v>
      </c>
      <c r="AF554" s="63">
        <v>0</v>
      </c>
      <c r="AG554" s="63">
        <v>0</v>
      </c>
      <c r="AH554" s="43">
        <v>0</v>
      </c>
    </row>
    <row r="555" spans="1:34">
      <c r="A555" s="52">
        <v>0</v>
      </c>
      <c r="D555" s="2">
        <v>2027</v>
      </c>
      <c r="E555" s="2">
        <v>12</v>
      </c>
      <c r="F555" s="62">
        <v>2028</v>
      </c>
      <c r="G555" s="62">
        <v>2028</v>
      </c>
      <c r="H555" s="63">
        <v>0</v>
      </c>
      <c r="I555" s="63">
        <v>0</v>
      </c>
      <c r="J555" s="63">
        <v>0</v>
      </c>
      <c r="K555" s="63">
        <v>0</v>
      </c>
      <c r="L555" s="63">
        <v>0</v>
      </c>
      <c r="M555" s="63">
        <v>0</v>
      </c>
      <c r="N555" s="63">
        <v>0</v>
      </c>
      <c r="O555" s="63">
        <v>0</v>
      </c>
      <c r="P555" s="63">
        <v>0</v>
      </c>
      <c r="Q555" s="63">
        <v>0</v>
      </c>
      <c r="R555" s="63">
        <v>0</v>
      </c>
      <c r="S555" s="63">
        <v>0</v>
      </c>
      <c r="T555" s="63">
        <v>0</v>
      </c>
      <c r="U555" s="63">
        <v>0</v>
      </c>
      <c r="V555" s="63">
        <v>0</v>
      </c>
      <c r="W555" s="63">
        <v>0</v>
      </c>
      <c r="X555" s="63">
        <v>0</v>
      </c>
      <c r="Y555" s="63">
        <v>0</v>
      </c>
      <c r="Z555" s="63">
        <v>0</v>
      </c>
      <c r="AA555" s="63">
        <v>0</v>
      </c>
      <c r="AB555" s="63">
        <v>0</v>
      </c>
      <c r="AC555" s="63">
        <v>0</v>
      </c>
      <c r="AD555" s="63">
        <v>0</v>
      </c>
      <c r="AE555" s="63">
        <v>0</v>
      </c>
      <c r="AF555" s="63">
        <v>0</v>
      </c>
      <c r="AG555" s="63">
        <v>0</v>
      </c>
      <c r="AH555" s="43">
        <v>0</v>
      </c>
    </row>
    <row r="556" spans="1:34">
      <c r="A556" s="52">
        <v>0</v>
      </c>
      <c r="D556" s="2">
        <v>2028</v>
      </c>
      <c r="E556" s="2">
        <v>1</v>
      </c>
      <c r="F556" s="62">
        <v>2028</v>
      </c>
      <c r="G556" s="62">
        <v>2028</v>
      </c>
      <c r="H556" s="63">
        <v>0</v>
      </c>
      <c r="I556" s="63">
        <v>0</v>
      </c>
      <c r="J556" s="63">
        <v>0</v>
      </c>
      <c r="K556" s="63">
        <v>0</v>
      </c>
      <c r="L556" s="63">
        <v>0</v>
      </c>
      <c r="M556" s="63">
        <v>0</v>
      </c>
      <c r="N556" s="63">
        <v>0</v>
      </c>
      <c r="O556" s="63">
        <v>0</v>
      </c>
      <c r="P556" s="63">
        <v>0</v>
      </c>
      <c r="Q556" s="63">
        <v>0</v>
      </c>
      <c r="R556" s="63">
        <v>0</v>
      </c>
      <c r="S556" s="63">
        <v>0</v>
      </c>
      <c r="T556" s="63">
        <v>0</v>
      </c>
      <c r="U556" s="63">
        <v>0</v>
      </c>
      <c r="V556" s="63">
        <v>0</v>
      </c>
      <c r="W556" s="63">
        <v>0</v>
      </c>
      <c r="X556" s="63">
        <v>0</v>
      </c>
      <c r="Y556" s="63">
        <v>0</v>
      </c>
      <c r="Z556" s="63">
        <v>0</v>
      </c>
      <c r="AA556" s="63">
        <v>0</v>
      </c>
      <c r="AB556" s="63">
        <v>0</v>
      </c>
      <c r="AC556" s="63">
        <v>0</v>
      </c>
      <c r="AD556" s="63">
        <v>0</v>
      </c>
      <c r="AE556" s="63">
        <v>0</v>
      </c>
      <c r="AF556" s="63">
        <v>0</v>
      </c>
      <c r="AG556" s="63">
        <v>0</v>
      </c>
      <c r="AH556" s="43">
        <v>0</v>
      </c>
    </row>
    <row r="557" spans="1:34">
      <c r="A557" s="52">
        <v>0</v>
      </c>
      <c r="D557" s="2">
        <v>2028</v>
      </c>
      <c r="E557" s="2">
        <v>2</v>
      </c>
      <c r="F557" s="62">
        <v>2028</v>
      </c>
      <c r="G557" s="62">
        <v>2028</v>
      </c>
      <c r="H557" s="63">
        <v>0</v>
      </c>
      <c r="I557" s="63">
        <v>0</v>
      </c>
      <c r="J557" s="63">
        <v>0</v>
      </c>
      <c r="K557" s="63">
        <v>0</v>
      </c>
      <c r="L557" s="63">
        <v>0</v>
      </c>
      <c r="M557" s="63">
        <v>0</v>
      </c>
      <c r="N557" s="63">
        <v>0</v>
      </c>
      <c r="O557" s="63">
        <v>0</v>
      </c>
      <c r="P557" s="63">
        <v>0</v>
      </c>
      <c r="Q557" s="63">
        <v>0</v>
      </c>
      <c r="R557" s="63">
        <v>0</v>
      </c>
      <c r="S557" s="63">
        <v>0</v>
      </c>
      <c r="T557" s="63">
        <v>0</v>
      </c>
      <c r="U557" s="63">
        <v>0</v>
      </c>
      <c r="V557" s="63">
        <v>0</v>
      </c>
      <c r="W557" s="63">
        <v>0</v>
      </c>
      <c r="X557" s="63">
        <v>0</v>
      </c>
      <c r="Y557" s="63">
        <v>0</v>
      </c>
      <c r="Z557" s="63">
        <v>0</v>
      </c>
      <c r="AA557" s="63">
        <v>0</v>
      </c>
      <c r="AB557" s="63">
        <v>0</v>
      </c>
      <c r="AC557" s="63">
        <v>0</v>
      </c>
      <c r="AD557" s="63">
        <v>0</v>
      </c>
      <c r="AE557" s="63">
        <v>0</v>
      </c>
      <c r="AF557" s="63">
        <v>0</v>
      </c>
      <c r="AG557" s="63">
        <v>0</v>
      </c>
      <c r="AH557" s="43">
        <v>0</v>
      </c>
    </row>
    <row r="558" spans="1:34">
      <c r="A558" s="52">
        <v>0</v>
      </c>
      <c r="D558" s="2">
        <v>2028</v>
      </c>
      <c r="E558" s="2">
        <v>3</v>
      </c>
      <c r="F558" s="62">
        <v>2028</v>
      </c>
      <c r="G558" s="62">
        <v>2028</v>
      </c>
      <c r="H558" s="63">
        <v>0</v>
      </c>
      <c r="I558" s="63">
        <v>0</v>
      </c>
      <c r="J558" s="63">
        <v>0</v>
      </c>
      <c r="K558" s="63">
        <v>0</v>
      </c>
      <c r="L558" s="63">
        <v>0</v>
      </c>
      <c r="M558" s="63">
        <v>0</v>
      </c>
      <c r="N558" s="63">
        <v>0</v>
      </c>
      <c r="O558" s="63">
        <v>0</v>
      </c>
      <c r="P558" s="63">
        <v>0</v>
      </c>
      <c r="Q558" s="63">
        <v>0</v>
      </c>
      <c r="R558" s="63">
        <v>0</v>
      </c>
      <c r="S558" s="63">
        <v>0</v>
      </c>
      <c r="T558" s="63">
        <v>0</v>
      </c>
      <c r="U558" s="63">
        <v>0</v>
      </c>
      <c r="V558" s="63">
        <v>0</v>
      </c>
      <c r="W558" s="63">
        <v>0</v>
      </c>
      <c r="X558" s="63">
        <v>0</v>
      </c>
      <c r="Y558" s="63">
        <v>0</v>
      </c>
      <c r="Z558" s="63">
        <v>0</v>
      </c>
      <c r="AA558" s="63">
        <v>0</v>
      </c>
      <c r="AB558" s="63">
        <v>0</v>
      </c>
      <c r="AC558" s="63">
        <v>0</v>
      </c>
      <c r="AD558" s="63">
        <v>0</v>
      </c>
      <c r="AE558" s="63">
        <v>0</v>
      </c>
      <c r="AF558" s="63">
        <v>0</v>
      </c>
      <c r="AG558" s="63">
        <v>0</v>
      </c>
      <c r="AH558" s="43">
        <v>0</v>
      </c>
    </row>
    <row r="559" spans="1:34">
      <c r="A559" s="52">
        <v>0</v>
      </c>
      <c r="D559" s="2">
        <v>2028</v>
      </c>
      <c r="E559" s="2">
        <v>4</v>
      </c>
      <c r="F559" s="62">
        <v>2028</v>
      </c>
      <c r="G559" s="62">
        <v>2028</v>
      </c>
      <c r="H559" s="63">
        <v>0</v>
      </c>
      <c r="I559" s="63">
        <v>0</v>
      </c>
      <c r="J559" s="63">
        <v>0</v>
      </c>
      <c r="K559" s="63">
        <v>0</v>
      </c>
      <c r="L559" s="63">
        <v>0</v>
      </c>
      <c r="M559" s="63">
        <v>0</v>
      </c>
      <c r="N559" s="63">
        <v>0</v>
      </c>
      <c r="O559" s="63">
        <v>0</v>
      </c>
      <c r="P559" s="63">
        <v>0</v>
      </c>
      <c r="Q559" s="63">
        <v>0</v>
      </c>
      <c r="R559" s="63">
        <v>0</v>
      </c>
      <c r="S559" s="63">
        <v>0</v>
      </c>
      <c r="T559" s="63">
        <v>0</v>
      </c>
      <c r="U559" s="63">
        <v>0</v>
      </c>
      <c r="V559" s="63">
        <v>0</v>
      </c>
      <c r="W559" s="63">
        <v>0</v>
      </c>
      <c r="X559" s="63">
        <v>0</v>
      </c>
      <c r="Y559" s="63">
        <v>0</v>
      </c>
      <c r="Z559" s="63">
        <v>0</v>
      </c>
      <c r="AA559" s="63">
        <v>0</v>
      </c>
      <c r="AB559" s="63">
        <v>0</v>
      </c>
      <c r="AC559" s="63">
        <v>0</v>
      </c>
      <c r="AD559" s="63">
        <v>0</v>
      </c>
      <c r="AE559" s="63">
        <v>0</v>
      </c>
      <c r="AF559" s="63">
        <v>0</v>
      </c>
      <c r="AG559" s="63">
        <v>0</v>
      </c>
      <c r="AH559" s="43">
        <v>0</v>
      </c>
    </row>
    <row r="560" spans="1:34">
      <c r="A560" s="52">
        <v>0</v>
      </c>
      <c r="D560" s="2">
        <v>2028</v>
      </c>
      <c r="E560" s="2">
        <v>5</v>
      </c>
      <c r="F560" s="62">
        <v>2029</v>
      </c>
      <c r="G560" s="62">
        <v>2029</v>
      </c>
      <c r="H560" s="63">
        <v>0</v>
      </c>
      <c r="I560" s="63">
        <v>0</v>
      </c>
      <c r="J560" s="63">
        <v>0</v>
      </c>
      <c r="K560" s="63">
        <v>0</v>
      </c>
      <c r="L560" s="63">
        <v>0</v>
      </c>
      <c r="M560" s="63">
        <v>0</v>
      </c>
      <c r="N560" s="63">
        <v>0</v>
      </c>
      <c r="O560" s="63">
        <v>0</v>
      </c>
      <c r="P560" s="63">
        <v>0</v>
      </c>
      <c r="Q560" s="63">
        <v>0</v>
      </c>
      <c r="R560" s="63">
        <v>0</v>
      </c>
      <c r="S560" s="63">
        <v>0</v>
      </c>
      <c r="T560" s="63">
        <v>0</v>
      </c>
      <c r="U560" s="63">
        <v>0</v>
      </c>
      <c r="V560" s="63">
        <v>0</v>
      </c>
      <c r="W560" s="63">
        <v>0</v>
      </c>
      <c r="X560" s="63">
        <v>0</v>
      </c>
      <c r="Y560" s="63">
        <v>0</v>
      </c>
      <c r="Z560" s="63">
        <v>0</v>
      </c>
      <c r="AA560" s="63">
        <v>0</v>
      </c>
      <c r="AB560" s="63">
        <v>0</v>
      </c>
      <c r="AC560" s="63">
        <v>0</v>
      </c>
      <c r="AD560" s="63">
        <v>0</v>
      </c>
      <c r="AE560" s="63">
        <v>0</v>
      </c>
      <c r="AF560" s="63">
        <v>0</v>
      </c>
      <c r="AG560" s="63">
        <v>0</v>
      </c>
      <c r="AH560" s="43">
        <v>0</v>
      </c>
    </row>
    <row r="561" spans="1:34">
      <c r="A561" s="52">
        <v>0</v>
      </c>
      <c r="D561" s="2">
        <v>2028</v>
      </c>
      <c r="E561" s="2">
        <v>6</v>
      </c>
      <c r="F561" s="62">
        <v>2029</v>
      </c>
      <c r="G561" s="62">
        <v>2029</v>
      </c>
      <c r="H561" s="63">
        <v>0</v>
      </c>
      <c r="I561" s="63">
        <v>0</v>
      </c>
      <c r="J561" s="63">
        <v>0</v>
      </c>
      <c r="K561" s="63">
        <v>0</v>
      </c>
      <c r="L561" s="63">
        <v>0</v>
      </c>
      <c r="M561" s="63">
        <v>0</v>
      </c>
      <c r="N561" s="63">
        <v>0</v>
      </c>
      <c r="O561" s="63">
        <v>0</v>
      </c>
      <c r="P561" s="63">
        <v>0</v>
      </c>
      <c r="Q561" s="63">
        <v>0</v>
      </c>
      <c r="R561" s="63">
        <v>0</v>
      </c>
      <c r="S561" s="63">
        <v>0</v>
      </c>
      <c r="T561" s="63">
        <v>0</v>
      </c>
      <c r="U561" s="63">
        <v>0</v>
      </c>
      <c r="V561" s="63">
        <v>0</v>
      </c>
      <c r="W561" s="63">
        <v>0</v>
      </c>
      <c r="X561" s="63">
        <v>0</v>
      </c>
      <c r="Y561" s="63">
        <v>0</v>
      </c>
      <c r="Z561" s="63">
        <v>0</v>
      </c>
      <c r="AA561" s="63">
        <v>0</v>
      </c>
      <c r="AB561" s="63">
        <v>0</v>
      </c>
      <c r="AC561" s="63">
        <v>0</v>
      </c>
      <c r="AD561" s="63">
        <v>0</v>
      </c>
      <c r="AE561" s="63">
        <v>0</v>
      </c>
      <c r="AF561" s="63">
        <v>0</v>
      </c>
      <c r="AG561" s="63">
        <v>0</v>
      </c>
      <c r="AH561" s="43">
        <v>0</v>
      </c>
    </row>
    <row r="562" spans="1:34">
      <c r="A562" s="52">
        <v>0</v>
      </c>
      <c r="D562" s="2">
        <v>2028</v>
      </c>
      <c r="E562" s="2">
        <v>7</v>
      </c>
      <c r="F562" s="62">
        <v>2029</v>
      </c>
      <c r="G562" s="62">
        <v>2029</v>
      </c>
      <c r="H562" s="63">
        <v>0</v>
      </c>
      <c r="I562" s="63">
        <v>0</v>
      </c>
      <c r="J562" s="63">
        <v>0</v>
      </c>
      <c r="K562" s="63">
        <v>0</v>
      </c>
      <c r="L562" s="63">
        <v>0</v>
      </c>
      <c r="M562" s="63">
        <v>0</v>
      </c>
      <c r="N562" s="63">
        <v>0</v>
      </c>
      <c r="O562" s="63">
        <v>0</v>
      </c>
      <c r="P562" s="63">
        <v>0</v>
      </c>
      <c r="Q562" s="63">
        <v>0</v>
      </c>
      <c r="R562" s="63">
        <v>0</v>
      </c>
      <c r="S562" s="63">
        <v>0</v>
      </c>
      <c r="T562" s="63">
        <v>0</v>
      </c>
      <c r="U562" s="63">
        <v>0</v>
      </c>
      <c r="V562" s="63">
        <v>0</v>
      </c>
      <c r="W562" s="63">
        <v>0</v>
      </c>
      <c r="X562" s="63">
        <v>0</v>
      </c>
      <c r="Y562" s="63">
        <v>0</v>
      </c>
      <c r="Z562" s="63">
        <v>0</v>
      </c>
      <c r="AA562" s="63">
        <v>0</v>
      </c>
      <c r="AB562" s="63">
        <v>0</v>
      </c>
      <c r="AC562" s="63">
        <v>0</v>
      </c>
      <c r="AD562" s="63">
        <v>0</v>
      </c>
      <c r="AE562" s="63">
        <v>0</v>
      </c>
      <c r="AF562" s="63">
        <v>0</v>
      </c>
      <c r="AG562" s="63">
        <v>0</v>
      </c>
      <c r="AH562" s="43">
        <v>0</v>
      </c>
    </row>
    <row r="563" spans="1:34">
      <c r="A563" s="52">
        <v>0</v>
      </c>
      <c r="D563" s="2">
        <v>2028</v>
      </c>
      <c r="E563" s="2">
        <v>8</v>
      </c>
      <c r="F563" s="62">
        <v>2029</v>
      </c>
      <c r="G563" s="62">
        <v>2029</v>
      </c>
      <c r="H563" s="63">
        <v>0</v>
      </c>
      <c r="I563" s="63">
        <v>0</v>
      </c>
      <c r="J563" s="63">
        <v>0</v>
      </c>
      <c r="K563" s="63">
        <v>0</v>
      </c>
      <c r="L563" s="63">
        <v>0</v>
      </c>
      <c r="M563" s="63">
        <v>0</v>
      </c>
      <c r="N563" s="63">
        <v>0</v>
      </c>
      <c r="O563" s="63">
        <v>0</v>
      </c>
      <c r="P563" s="63">
        <v>0</v>
      </c>
      <c r="Q563" s="63">
        <v>0</v>
      </c>
      <c r="R563" s="63">
        <v>0</v>
      </c>
      <c r="S563" s="63">
        <v>0</v>
      </c>
      <c r="T563" s="63">
        <v>0</v>
      </c>
      <c r="U563" s="63">
        <v>0</v>
      </c>
      <c r="V563" s="63">
        <v>0</v>
      </c>
      <c r="W563" s="63">
        <v>0</v>
      </c>
      <c r="X563" s="63">
        <v>0</v>
      </c>
      <c r="Y563" s="63">
        <v>0</v>
      </c>
      <c r="Z563" s="63">
        <v>0</v>
      </c>
      <c r="AA563" s="63">
        <v>0</v>
      </c>
      <c r="AB563" s="63">
        <v>0</v>
      </c>
      <c r="AC563" s="63">
        <v>0</v>
      </c>
      <c r="AD563" s="63">
        <v>0</v>
      </c>
      <c r="AE563" s="63">
        <v>0</v>
      </c>
      <c r="AF563" s="63">
        <v>0</v>
      </c>
      <c r="AG563" s="63">
        <v>0</v>
      </c>
      <c r="AH563" s="43">
        <v>0</v>
      </c>
    </row>
    <row r="564" spans="1:34">
      <c r="A564" s="52">
        <v>0</v>
      </c>
      <c r="D564" s="2">
        <v>2028</v>
      </c>
      <c r="E564" s="2">
        <v>9</v>
      </c>
      <c r="F564" s="62">
        <v>2029</v>
      </c>
      <c r="G564" s="62">
        <v>2029</v>
      </c>
      <c r="H564" s="63">
        <v>0</v>
      </c>
      <c r="I564" s="63">
        <v>0</v>
      </c>
      <c r="J564" s="63">
        <v>0</v>
      </c>
      <c r="K564" s="63">
        <v>0</v>
      </c>
      <c r="L564" s="63">
        <v>0</v>
      </c>
      <c r="M564" s="63">
        <v>0</v>
      </c>
      <c r="N564" s="63">
        <v>0</v>
      </c>
      <c r="O564" s="63">
        <v>0</v>
      </c>
      <c r="P564" s="63">
        <v>0</v>
      </c>
      <c r="Q564" s="63">
        <v>0</v>
      </c>
      <c r="R564" s="63">
        <v>0</v>
      </c>
      <c r="S564" s="63">
        <v>0</v>
      </c>
      <c r="T564" s="63">
        <v>0</v>
      </c>
      <c r="U564" s="63">
        <v>0</v>
      </c>
      <c r="V564" s="63">
        <v>0</v>
      </c>
      <c r="W564" s="63">
        <v>0</v>
      </c>
      <c r="X564" s="63">
        <v>0</v>
      </c>
      <c r="Y564" s="63">
        <v>0</v>
      </c>
      <c r="Z564" s="63">
        <v>0</v>
      </c>
      <c r="AA564" s="63">
        <v>0</v>
      </c>
      <c r="AB564" s="63">
        <v>0</v>
      </c>
      <c r="AC564" s="63">
        <v>0</v>
      </c>
      <c r="AD564" s="63">
        <v>0</v>
      </c>
      <c r="AE564" s="63">
        <v>0</v>
      </c>
      <c r="AF564" s="63">
        <v>0</v>
      </c>
      <c r="AG564" s="63">
        <v>0</v>
      </c>
      <c r="AH564" s="43">
        <v>0</v>
      </c>
    </row>
    <row r="565" spans="1:34">
      <c r="A565" s="52">
        <v>0</v>
      </c>
      <c r="D565" s="2">
        <v>2028</v>
      </c>
      <c r="E565" s="2">
        <v>10</v>
      </c>
      <c r="F565" s="62">
        <v>2029</v>
      </c>
      <c r="G565" s="62">
        <v>2029</v>
      </c>
      <c r="H565" s="63">
        <v>0</v>
      </c>
      <c r="I565" s="63">
        <v>0</v>
      </c>
      <c r="J565" s="63">
        <v>0</v>
      </c>
      <c r="K565" s="63">
        <v>0</v>
      </c>
      <c r="L565" s="63">
        <v>0</v>
      </c>
      <c r="M565" s="63">
        <v>0</v>
      </c>
      <c r="N565" s="63">
        <v>0</v>
      </c>
      <c r="O565" s="63">
        <v>0</v>
      </c>
      <c r="P565" s="63">
        <v>0</v>
      </c>
      <c r="Q565" s="63">
        <v>0</v>
      </c>
      <c r="R565" s="63">
        <v>0</v>
      </c>
      <c r="S565" s="63">
        <v>0</v>
      </c>
      <c r="T565" s="63">
        <v>0</v>
      </c>
      <c r="U565" s="63">
        <v>0</v>
      </c>
      <c r="V565" s="63">
        <v>0</v>
      </c>
      <c r="W565" s="63">
        <v>0</v>
      </c>
      <c r="X565" s="63">
        <v>0</v>
      </c>
      <c r="Y565" s="63">
        <v>0</v>
      </c>
      <c r="Z565" s="63">
        <v>0</v>
      </c>
      <c r="AA565" s="63">
        <v>0</v>
      </c>
      <c r="AB565" s="63">
        <v>0</v>
      </c>
      <c r="AC565" s="63">
        <v>0</v>
      </c>
      <c r="AD565" s="63">
        <v>0</v>
      </c>
      <c r="AE565" s="63">
        <v>0</v>
      </c>
      <c r="AF565" s="63">
        <v>0</v>
      </c>
      <c r="AG565" s="63">
        <v>0</v>
      </c>
      <c r="AH565" s="43">
        <v>0</v>
      </c>
    </row>
    <row r="566" spans="1:34">
      <c r="A566" s="52">
        <v>0</v>
      </c>
      <c r="D566" s="2">
        <v>2028</v>
      </c>
      <c r="E566" s="2">
        <v>11</v>
      </c>
      <c r="F566" s="62">
        <v>2029</v>
      </c>
      <c r="G566" s="62">
        <v>2029</v>
      </c>
      <c r="H566" s="63">
        <v>0</v>
      </c>
      <c r="I566" s="63">
        <v>0</v>
      </c>
      <c r="J566" s="63">
        <v>0</v>
      </c>
      <c r="K566" s="63">
        <v>0</v>
      </c>
      <c r="L566" s="63">
        <v>0</v>
      </c>
      <c r="M566" s="63">
        <v>0</v>
      </c>
      <c r="N566" s="63">
        <v>0</v>
      </c>
      <c r="O566" s="63">
        <v>0</v>
      </c>
      <c r="P566" s="63">
        <v>0</v>
      </c>
      <c r="Q566" s="63">
        <v>0</v>
      </c>
      <c r="R566" s="63">
        <v>0</v>
      </c>
      <c r="S566" s="63">
        <v>0</v>
      </c>
      <c r="T566" s="63">
        <v>0</v>
      </c>
      <c r="U566" s="63">
        <v>0</v>
      </c>
      <c r="V566" s="63">
        <v>0</v>
      </c>
      <c r="W566" s="63">
        <v>0</v>
      </c>
      <c r="X566" s="63">
        <v>0</v>
      </c>
      <c r="Y566" s="63">
        <v>0</v>
      </c>
      <c r="Z566" s="63">
        <v>0</v>
      </c>
      <c r="AA566" s="63">
        <v>0</v>
      </c>
      <c r="AB566" s="63">
        <v>0</v>
      </c>
      <c r="AC566" s="63">
        <v>0</v>
      </c>
      <c r="AD566" s="63">
        <v>0</v>
      </c>
      <c r="AE566" s="63">
        <v>0</v>
      </c>
      <c r="AF566" s="63">
        <v>0</v>
      </c>
      <c r="AG566" s="63">
        <v>0</v>
      </c>
      <c r="AH566" s="43">
        <v>0</v>
      </c>
    </row>
    <row r="567" spans="1:34">
      <c r="A567" s="52">
        <v>0</v>
      </c>
      <c r="D567" s="2">
        <v>2028</v>
      </c>
      <c r="E567" s="2">
        <v>12</v>
      </c>
      <c r="F567" s="62">
        <v>2029</v>
      </c>
      <c r="G567" s="62">
        <v>2029</v>
      </c>
      <c r="H567" s="63">
        <v>0</v>
      </c>
      <c r="I567" s="63">
        <v>0</v>
      </c>
      <c r="J567" s="63">
        <v>0</v>
      </c>
      <c r="K567" s="63">
        <v>0</v>
      </c>
      <c r="L567" s="63">
        <v>0</v>
      </c>
      <c r="M567" s="63">
        <v>0</v>
      </c>
      <c r="N567" s="63">
        <v>0</v>
      </c>
      <c r="O567" s="63">
        <v>0</v>
      </c>
      <c r="P567" s="63">
        <v>0</v>
      </c>
      <c r="Q567" s="63">
        <v>0</v>
      </c>
      <c r="R567" s="63">
        <v>0</v>
      </c>
      <c r="S567" s="63">
        <v>0</v>
      </c>
      <c r="T567" s="63">
        <v>0</v>
      </c>
      <c r="U567" s="63">
        <v>0</v>
      </c>
      <c r="V567" s="63">
        <v>0</v>
      </c>
      <c r="W567" s="63">
        <v>0</v>
      </c>
      <c r="X567" s="63">
        <v>0</v>
      </c>
      <c r="Y567" s="63">
        <v>0</v>
      </c>
      <c r="Z567" s="63">
        <v>0</v>
      </c>
      <c r="AA567" s="63">
        <v>0</v>
      </c>
      <c r="AB567" s="63">
        <v>0</v>
      </c>
      <c r="AC567" s="63">
        <v>0</v>
      </c>
      <c r="AD567" s="63">
        <v>0</v>
      </c>
      <c r="AE567" s="63">
        <v>0</v>
      </c>
      <c r="AF567" s="63">
        <v>0</v>
      </c>
      <c r="AG567" s="63">
        <v>0</v>
      </c>
      <c r="AH567" s="43">
        <v>0</v>
      </c>
    </row>
    <row r="568" spans="1:34">
      <c r="A568" s="52">
        <v>0</v>
      </c>
      <c r="D568" s="2">
        <v>2029</v>
      </c>
      <c r="E568" s="2">
        <v>1</v>
      </c>
      <c r="F568" s="62">
        <v>2029</v>
      </c>
      <c r="G568" s="62">
        <v>2029</v>
      </c>
      <c r="H568" s="63">
        <v>0</v>
      </c>
      <c r="I568" s="63">
        <v>0</v>
      </c>
      <c r="J568" s="63">
        <v>0</v>
      </c>
      <c r="K568" s="63">
        <v>0</v>
      </c>
      <c r="L568" s="63">
        <v>0</v>
      </c>
      <c r="M568" s="63">
        <v>0</v>
      </c>
      <c r="N568" s="63">
        <v>0</v>
      </c>
      <c r="O568" s="63">
        <v>0</v>
      </c>
      <c r="P568" s="63">
        <v>0</v>
      </c>
      <c r="Q568" s="63">
        <v>0</v>
      </c>
      <c r="R568" s="63">
        <v>0</v>
      </c>
      <c r="S568" s="63">
        <v>0</v>
      </c>
      <c r="T568" s="63">
        <v>0</v>
      </c>
      <c r="U568" s="63">
        <v>0</v>
      </c>
      <c r="V568" s="63">
        <v>0</v>
      </c>
      <c r="W568" s="63">
        <v>0</v>
      </c>
      <c r="X568" s="63">
        <v>0</v>
      </c>
      <c r="Y568" s="63">
        <v>0</v>
      </c>
      <c r="Z568" s="63">
        <v>0</v>
      </c>
      <c r="AA568" s="63">
        <v>0</v>
      </c>
      <c r="AB568" s="63">
        <v>0</v>
      </c>
      <c r="AC568" s="63">
        <v>0</v>
      </c>
      <c r="AD568" s="63">
        <v>0</v>
      </c>
      <c r="AE568" s="63">
        <v>0</v>
      </c>
      <c r="AF568" s="63">
        <v>0</v>
      </c>
      <c r="AG568" s="63">
        <v>0</v>
      </c>
      <c r="AH568" s="43">
        <v>0</v>
      </c>
    </row>
    <row r="569" spans="1:34">
      <c r="A569" s="52">
        <v>0</v>
      </c>
      <c r="D569" s="2">
        <v>2029</v>
      </c>
      <c r="E569" s="2">
        <v>2</v>
      </c>
      <c r="F569" s="62">
        <v>2029</v>
      </c>
      <c r="G569" s="62">
        <v>2029</v>
      </c>
      <c r="H569" s="63">
        <v>0</v>
      </c>
      <c r="I569" s="63">
        <v>0</v>
      </c>
      <c r="J569" s="63">
        <v>0</v>
      </c>
      <c r="K569" s="63">
        <v>0</v>
      </c>
      <c r="L569" s="63">
        <v>0</v>
      </c>
      <c r="M569" s="63">
        <v>0</v>
      </c>
      <c r="N569" s="63">
        <v>0</v>
      </c>
      <c r="O569" s="63">
        <v>0</v>
      </c>
      <c r="P569" s="63">
        <v>0</v>
      </c>
      <c r="Q569" s="63">
        <v>0</v>
      </c>
      <c r="R569" s="63">
        <v>0</v>
      </c>
      <c r="S569" s="63">
        <v>0</v>
      </c>
      <c r="T569" s="63">
        <v>0</v>
      </c>
      <c r="U569" s="63">
        <v>0</v>
      </c>
      <c r="V569" s="63">
        <v>0</v>
      </c>
      <c r="W569" s="63">
        <v>0</v>
      </c>
      <c r="X569" s="63">
        <v>0</v>
      </c>
      <c r="Y569" s="63">
        <v>0</v>
      </c>
      <c r="Z569" s="63">
        <v>0</v>
      </c>
      <c r="AA569" s="63">
        <v>0</v>
      </c>
      <c r="AB569" s="63">
        <v>0</v>
      </c>
      <c r="AC569" s="63">
        <v>0</v>
      </c>
      <c r="AD569" s="63">
        <v>0</v>
      </c>
      <c r="AE569" s="63">
        <v>0</v>
      </c>
      <c r="AF569" s="63">
        <v>0</v>
      </c>
      <c r="AG569" s="63">
        <v>0</v>
      </c>
      <c r="AH569" s="43">
        <v>0</v>
      </c>
    </row>
    <row r="570" spans="1:34">
      <c r="A570" s="52">
        <v>0</v>
      </c>
      <c r="D570" s="2">
        <v>2029</v>
      </c>
      <c r="E570" s="2">
        <v>3</v>
      </c>
      <c r="F570" s="62">
        <v>2029</v>
      </c>
      <c r="G570" s="62">
        <v>2029</v>
      </c>
      <c r="H570" s="63">
        <v>0</v>
      </c>
      <c r="I570" s="63">
        <v>0</v>
      </c>
      <c r="J570" s="63">
        <v>0</v>
      </c>
      <c r="K570" s="63">
        <v>0</v>
      </c>
      <c r="L570" s="63">
        <v>0</v>
      </c>
      <c r="M570" s="63">
        <v>0</v>
      </c>
      <c r="N570" s="63">
        <v>0</v>
      </c>
      <c r="O570" s="63">
        <v>0</v>
      </c>
      <c r="P570" s="63">
        <v>0</v>
      </c>
      <c r="Q570" s="63">
        <v>0</v>
      </c>
      <c r="R570" s="63">
        <v>0</v>
      </c>
      <c r="S570" s="63">
        <v>0</v>
      </c>
      <c r="T570" s="63">
        <v>0</v>
      </c>
      <c r="U570" s="63">
        <v>0</v>
      </c>
      <c r="V570" s="63">
        <v>0</v>
      </c>
      <c r="W570" s="63">
        <v>0</v>
      </c>
      <c r="X570" s="63">
        <v>0</v>
      </c>
      <c r="Y570" s="63">
        <v>0</v>
      </c>
      <c r="Z570" s="63">
        <v>0</v>
      </c>
      <c r="AA570" s="63">
        <v>0</v>
      </c>
      <c r="AB570" s="63">
        <v>0</v>
      </c>
      <c r="AC570" s="63">
        <v>0</v>
      </c>
      <c r="AD570" s="63">
        <v>0</v>
      </c>
      <c r="AE570" s="63">
        <v>0</v>
      </c>
      <c r="AF570" s="63">
        <v>0</v>
      </c>
      <c r="AG570" s="63">
        <v>0</v>
      </c>
      <c r="AH570" s="43">
        <v>0</v>
      </c>
    </row>
    <row r="571" spans="1:34">
      <c r="A571" s="52">
        <v>0</v>
      </c>
      <c r="D571" s="2">
        <v>2029</v>
      </c>
      <c r="E571" s="2">
        <v>4</v>
      </c>
      <c r="F571" s="62">
        <v>2029</v>
      </c>
      <c r="G571" s="62">
        <v>2029</v>
      </c>
      <c r="H571" s="63">
        <v>0</v>
      </c>
      <c r="I571" s="63">
        <v>0</v>
      </c>
      <c r="J571" s="63">
        <v>0</v>
      </c>
      <c r="K571" s="63">
        <v>0</v>
      </c>
      <c r="L571" s="63">
        <v>0</v>
      </c>
      <c r="M571" s="63">
        <v>0</v>
      </c>
      <c r="N571" s="63">
        <v>0</v>
      </c>
      <c r="O571" s="63">
        <v>0</v>
      </c>
      <c r="P571" s="63">
        <v>0</v>
      </c>
      <c r="Q571" s="63">
        <v>0</v>
      </c>
      <c r="R571" s="63">
        <v>0</v>
      </c>
      <c r="S571" s="63">
        <v>0</v>
      </c>
      <c r="T571" s="63">
        <v>0</v>
      </c>
      <c r="U571" s="63">
        <v>0</v>
      </c>
      <c r="V571" s="63">
        <v>0</v>
      </c>
      <c r="W571" s="63">
        <v>0</v>
      </c>
      <c r="X571" s="63">
        <v>0</v>
      </c>
      <c r="Y571" s="63">
        <v>0</v>
      </c>
      <c r="Z571" s="63">
        <v>0</v>
      </c>
      <c r="AA571" s="63">
        <v>0</v>
      </c>
      <c r="AB571" s="63">
        <v>0</v>
      </c>
      <c r="AC571" s="63">
        <v>0</v>
      </c>
      <c r="AD571" s="63">
        <v>0</v>
      </c>
      <c r="AE571" s="63">
        <v>0</v>
      </c>
      <c r="AF571" s="63">
        <v>0</v>
      </c>
      <c r="AG571" s="63">
        <v>0</v>
      </c>
      <c r="AH571" s="43">
        <v>0</v>
      </c>
    </row>
    <row r="572" spans="1:34">
      <c r="A572" s="52">
        <v>0</v>
      </c>
      <c r="D572" s="2">
        <v>2029</v>
      </c>
      <c r="E572" s="2">
        <v>5</v>
      </c>
      <c r="F572" s="62">
        <v>2030</v>
      </c>
      <c r="G572" s="62">
        <v>2030</v>
      </c>
      <c r="H572" s="63">
        <v>0</v>
      </c>
      <c r="I572" s="63">
        <v>0</v>
      </c>
      <c r="J572" s="63">
        <v>0</v>
      </c>
      <c r="K572" s="63">
        <v>0</v>
      </c>
      <c r="L572" s="63">
        <v>0</v>
      </c>
      <c r="M572" s="63">
        <v>0</v>
      </c>
      <c r="N572" s="63">
        <v>0</v>
      </c>
      <c r="O572" s="63">
        <v>0</v>
      </c>
      <c r="P572" s="63">
        <v>0</v>
      </c>
      <c r="Q572" s="63">
        <v>0</v>
      </c>
      <c r="R572" s="63">
        <v>0</v>
      </c>
      <c r="S572" s="63">
        <v>0</v>
      </c>
      <c r="T572" s="63">
        <v>0</v>
      </c>
      <c r="U572" s="63">
        <v>0</v>
      </c>
      <c r="V572" s="63">
        <v>0</v>
      </c>
      <c r="W572" s="63">
        <v>0</v>
      </c>
      <c r="X572" s="63">
        <v>0</v>
      </c>
      <c r="Y572" s="63">
        <v>0</v>
      </c>
      <c r="Z572" s="63">
        <v>0</v>
      </c>
      <c r="AA572" s="63">
        <v>0</v>
      </c>
      <c r="AB572" s="63">
        <v>0</v>
      </c>
      <c r="AC572" s="63">
        <v>0</v>
      </c>
      <c r="AD572" s="63">
        <v>0</v>
      </c>
      <c r="AE572" s="63">
        <v>0</v>
      </c>
      <c r="AF572" s="63">
        <v>0</v>
      </c>
      <c r="AG572" s="63">
        <v>0</v>
      </c>
      <c r="AH572" s="43">
        <v>0</v>
      </c>
    </row>
    <row r="573" spans="1:34">
      <c r="A573" s="52">
        <v>0</v>
      </c>
      <c r="D573" s="2">
        <v>2029</v>
      </c>
      <c r="E573" s="2">
        <v>6</v>
      </c>
      <c r="F573" s="62">
        <v>2030</v>
      </c>
      <c r="G573" s="62">
        <v>2030</v>
      </c>
      <c r="H573" s="63">
        <v>0</v>
      </c>
      <c r="I573" s="63">
        <v>0</v>
      </c>
      <c r="J573" s="63">
        <v>0</v>
      </c>
      <c r="K573" s="63">
        <v>0</v>
      </c>
      <c r="L573" s="63">
        <v>0</v>
      </c>
      <c r="M573" s="63">
        <v>0</v>
      </c>
      <c r="N573" s="63">
        <v>0</v>
      </c>
      <c r="O573" s="63">
        <v>0</v>
      </c>
      <c r="P573" s="63">
        <v>0</v>
      </c>
      <c r="Q573" s="63">
        <v>0</v>
      </c>
      <c r="R573" s="63">
        <v>0</v>
      </c>
      <c r="S573" s="63">
        <v>0</v>
      </c>
      <c r="T573" s="63">
        <v>0</v>
      </c>
      <c r="U573" s="63">
        <v>0</v>
      </c>
      <c r="V573" s="63">
        <v>0</v>
      </c>
      <c r="W573" s="63">
        <v>0</v>
      </c>
      <c r="X573" s="63">
        <v>0</v>
      </c>
      <c r="Y573" s="63">
        <v>0</v>
      </c>
      <c r="Z573" s="63">
        <v>0</v>
      </c>
      <c r="AA573" s="63">
        <v>0</v>
      </c>
      <c r="AB573" s="63">
        <v>0</v>
      </c>
      <c r="AC573" s="63">
        <v>0</v>
      </c>
      <c r="AD573" s="63">
        <v>0</v>
      </c>
      <c r="AE573" s="63">
        <v>0</v>
      </c>
      <c r="AF573" s="63">
        <v>0</v>
      </c>
      <c r="AG573" s="63">
        <v>0</v>
      </c>
      <c r="AH573" s="43">
        <v>0</v>
      </c>
    </row>
    <row r="574" spans="1:34">
      <c r="A574" s="52">
        <v>0</v>
      </c>
      <c r="D574" s="2">
        <v>2029</v>
      </c>
      <c r="E574" s="2">
        <v>7</v>
      </c>
      <c r="F574" s="62">
        <v>2030</v>
      </c>
      <c r="G574" s="62">
        <v>2030</v>
      </c>
      <c r="H574" s="63">
        <v>0</v>
      </c>
      <c r="I574" s="63">
        <v>0</v>
      </c>
      <c r="J574" s="63">
        <v>0</v>
      </c>
      <c r="K574" s="63">
        <v>0</v>
      </c>
      <c r="L574" s="63">
        <v>0</v>
      </c>
      <c r="M574" s="63">
        <v>0</v>
      </c>
      <c r="N574" s="63">
        <v>0</v>
      </c>
      <c r="O574" s="63">
        <v>0</v>
      </c>
      <c r="P574" s="63">
        <v>0</v>
      </c>
      <c r="Q574" s="63">
        <v>0</v>
      </c>
      <c r="R574" s="63">
        <v>0</v>
      </c>
      <c r="S574" s="63">
        <v>0</v>
      </c>
      <c r="T574" s="63">
        <v>0</v>
      </c>
      <c r="U574" s="63">
        <v>0</v>
      </c>
      <c r="V574" s="63">
        <v>0</v>
      </c>
      <c r="W574" s="63">
        <v>0</v>
      </c>
      <c r="X574" s="63">
        <v>0</v>
      </c>
      <c r="Y574" s="63">
        <v>0</v>
      </c>
      <c r="Z574" s="63">
        <v>0</v>
      </c>
      <c r="AA574" s="63">
        <v>0</v>
      </c>
      <c r="AB574" s="63">
        <v>0</v>
      </c>
      <c r="AC574" s="63">
        <v>0</v>
      </c>
      <c r="AD574" s="63">
        <v>0</v>
      </c>
      <c r="AE574" s="63">
        <v>0</v>
      </c>
      <c r="AF574" s="63">
        <v>0</v>
      </c>
      <c r="AG574" s="63">
        <v>0</v>
      </c>
      <c r="AH574" s="43">
        <v>0</v>
      </c>
    </row>
    <row r="575" spans="1:34">
      <c r="A575" s="52">
        <v>0</v>
      </c>
      <c r="D575" s="2">
        <v>2029</v>
      </c>
      <c r="E575" s="2">
        <v>8</v>
      </c>
      <c r="F575" s="62">
        <v>2030</v>
      </c>
      <c r="G575" s="62">
        <v>2030</v>
      </c>
      <c r="H575" s="63">
        <v>0</v>
      </c>
      <c r="I575" s="63">
        <v>0</v>
      </c>
      <c r="J575" s="63">
        <v>0</v>
      </c>
      <c r="K575" s="63">
        <v>0</v>
      </c>
      <c r="L575" s="63">
        <v>0</v>
      </c>
      <c r="M575" s="63">
        <v>0</v>
      </c>
      <c r="N575" s="63">
        <v>0</v>
      </c>
      <c r="O575" s="63">
        <v>0</v>
      </c>
      <c r="P575" s="63">
        <v>0</v>
      </c>
      <c r="Q575" s="63">
        <v>0</v>
      </c>
      <c r="R575" s="63">
        <v>0</v>
      </c>
      <c r="S575" s="63">
        <v>0</v>
      </c>
      <c r="T575" s="63">
        <v>0</v>
      </c>
      <c r="U575" s="63">
        <v>0</v>
      </c>
      <c r="V575" s="63">
        <v>0</v>
      </c>
      <c r="W575" s="63">
        <v>0</v>
      </c>
      <c r="X575" s="63">
        <v>0</v>
      </c>
      <c r="Y575" s="63">
        <v>0</v>
      </c>
      <c r="Z575" s="63">
        <v>0</v>
      </c>
      <c r="AA575" s="63">
        <v>0</v>
      </c>
      <c r="AB575" s="63">
        <v>0</v>
      </c>
      <c r="AC575" s="63">
        <v>0</v>
      </c>
      <c r="AD575" s="63">
        <v>0</v>
      </c>
      <c r="AE575" s="63">
        <v>0</v>
      </c>
      <c r="AF575" s="63">
        <v>0</v>
      </c>
      <c r="AG575" s="63">
        <v>0</v>
      </c>
      <c r="AH575" s="43">
        <v>0</v>
      </c>
    </row>
    <row r="576" spans="1:34">
      <c r="A576" s="52">
        <v>0</v>
      </c>
      <c r="D576" s="2">
        <v>2029</v>
      </c>
      <c r="E576" s="2">
        <v>9</v>
      </c>
      <c r="F576" s="62">
        <v>2030</v>
      </c>
      <c r="G576" s="62">
        <v>2030</v>
      </c>
      <c r="H576" s="63">
        <v>0</v>
      </c>
      <c r="I576" s="63">
        <v>0</v>
      </c>
      <c r="J576" s="63">
        <v>0</v>
      </c>
      <c r="K576" s="63">
        <v>0</v>
      </c>
      <c r="L576" s="63">
        <v>0</v>
      </c>
      <c r="M576" s="63">
        <v>0</v>
      </c>
      <c r="N576" s="63">
        <v>0</v>
      </c>
      <c r="O576" s="63">
        <v>0</v>
      </c>
      <c r="P576" s="63">
        <v>0</v>
      </c>
      <c r="Q576" s="63">
        <v>0</v>
      </c>
      <c r="R576" s="63">
        <v>0</v>
      </c>
      <c r="S576" s="63">
        <v>0</v>
      </c>
      <c r="T576" s="63">
        <v>0</v>
      </c>
      <c r="U576" s="63">
        <v>0</v>
      </c>
      <c r="V576" s="63">
        <v>0</v>
      </c>
      <c r="W576" s="63">
        <v>0</v>
      </c>
      <c r="X576" s="63">
        <v>0</v>
      </c>
      <c r="Y576" s="63">
        <v>0</v>
      </c>
      <c r="Z576" s="63">
        <v>0</v>
      </c>
      <c r="AA576" s="63">
        <v>0</v>
      </c>
      <c r="AB576" s="63">
        <v>0</v>
      </c>
      <c r="AC576" s="63">
        <v>0</v>
      </c>
      <c r="AD576" s="63">
        <v>0</v>
      </c>
      <c r="AE576" s="63">
        <v>0</v>
      </c>
      <c r="AF576" s="63">
        <v>0</v>
      </c>
      <c r="AG576" s="63">
        <v>0</v>
      </c>
      <c r="AH576" s="43">
        <v>0</v>
      </c>
    </row>
    <row r="577" spans="1:34">
      <c r="A577" s="52">
        <v>0</v>
      </c>
      <c r="D577" s="2">
        <v>2029</v>
      </c>
      <c r="E577" s="2">
        <v>10</v>
      </c>
      <c r="F577" s="62">
        <v>2030</v>
      </c>
      <c r="G577" s="62">
        <v>2030</v>
      </c>
      <c r="H577" s="63">
        <v>0</v>
      </c>
      <c r="I577" s="63">
        <v>0</v>
      </c>
      <c r="J577" s="63">
        <v>0</v>
      </c>
      <c r="K577" s="63">
        <v>0</v>
      </c>
      <c r="L577" s="63">
        <v>0</v>
      </c>
      <c r="M577" s="63">
        <v>0</v>
      </c>
      <c r="N577" s="63">
        <v>0</v>
      </c>
      <c r="O577" s="63">
        <v>0</v>
      </c>
      <c r="P577" s="63">
        <v>0</v>
      </c>
      <c r="Q577" s="63">
        <v>0</v>
      </c>
      <c r="R577" s="63">
        <v>0</v>
      </c>
      <c r="S577" s="63">
        <v>0</v>
      </c>
      <c r="T577" s="63">
        <v>0</v>
      </c>
      <c r="U577" s="63">
        <v>0</v>
      </c>
      <c r="V577" s="63">
        <v>0</v>
      </c>
      <c r="W577" s="63">
        <v>0</v>
      </c>
      <c r="X577" s="63">
        <v>0</v>
      </c>
      <c r="Y577" s="63">
        <v>0</v>
      </c>
      <c r="Z577" s="63">
        <v>0</v>
      </c>
      <c r="AA577" s="63">
        <v>0</v>
      </c>
      <c r="AB577" s="63">
        <v>0</v>
      </c>
      <c r="AC577" s="63">
        <v>0</v>
      </c>
      <c r="AD577" s="63">
        <v>0</v>
      </c>
      <c r="AE577" s="63">
        <v>0</v>
      </c>
      <c r="AF577" s="63">
        <v>0</v>
      </c>
      <c r="AG577" s="63">
        <v>0</v>
      </c>
      <c r="AH577" s="43">
        <v>0</v>
      </c>
    </row>
    <row r="578" spans="1:34">
      <c r="A578" s="52">
        <v>0</v>
      </c>
      <c r="D578" s="2">
        <v>2029</v>
      </c>
      <c r="E578" s="2">
        <v>11</v>
      </c>
      <c r="F578" s="62">
        <v>2030</v>
      </c>
      <c r="G578" s="62">
        <v>2030</v>
      </c>
      <c r="H578" s="63">
        <v>0</v>
      </c>
      <c r="I578" s="63">
        <v>0</v>
      </c>
      <c r="J578" s="63">
        <v>0</v>
      </c>
      <c r="K578" s="63">
        <v>0</v>
      </c>
      <c r="L578" s="63">
        <v>0</v>
      </c>
      <c r="M578" s="63">
        <v>0</v>
      </c>
      <c r="N578" s="63">
        <v>0</v>
      </c>
      <c r="O578" s="63">
        <v>0</v>
      </c>
      <c r="P578" s="63">
        <v>0</v>
      </c>
      <c r="Q578" s="63">
        <v>0</v>
      </c>
      <c r="R578" s="63">
        <v>0</v>
      </c>
      <c r="S578" s="63">
        <v>0</v>
      </c>
      <c r="T578" s="63">
        <v>0</v>
      </c>
      <c r="U578" s="63">
        <v>0</v>
      </c>
      <c r="V578" s="63">
        <v>0</v>
      </c>
      <c r="W578" s="63">
        <v>0</v>
      </c>
      <c r="X578" s="63">
        <v>0</v>
      </c>
      <c r="Y578" s="63">
        <v>0</v>
      </c>
      <c r="Z578" s="63">
        <v>0</v>
      </c>
      <c r="AA578" s="63">
        <v>0</v>
      </c>
      <c r="AB578" s="63">
        <v>0</v>
      </c>
      <c r="AC578" s="63">
        <v>0</v>
      </c>
      <c r="AD578" s="63">
        <v>0</v>
      </c>
      <c r="AE578" s="63">
        <v>0</v>
      </c>
      <c r="AF578" s="63">
        <v>0</v>
      </c>
      <c r="AG578" s="63">
        <v>0</v>
      </c>
      <c r="AH578" s="43">
        <v>0</v>
      </c>
    </row>
    <row r="579" spans="1:34">
      <c r="A579" s="52">
        <v>0</v>
      </c>
      <c r="D579" s="2">
        <v>2029</v>
      </c>
      <c r="E579" s="2">
        <v>12</v>
      </c>
      <c r="F579" s="62">
        <v>2030</v>
      </c>
      <c r="G579" s="62">
        <v>2030</v>
      </c>
      <c r="H579" s="63">
        <v>0</v>
      </c>
      <c r="I579" s="63">
        <v>0</v>
      </c>
      <c r="J579" s="63">
        <v>0</v>
      </c>
      <c r="K579" s="63">
        <v>0</v>
      </c>
      <c r="L579" s="63">
        <v>0</v>
      </c>
      <c r="M579" s="63">
        <v>0</v>
      </c>
      <c r="N579" s="63">
        <v>0</v>
      </c>
      <c r="O579" s="63">
        <v>0</v>
      </c>
      <c r="P579" s="63">
        <v>0</v>
      </c>
      <c r="Q579" s="63">
        <v>0</v>
      </c>
      <c r="R579" s="63">
        <v>0</v>
      </c>
      <c r="S579" s="63">
        <v>0</v>
      </c>
      <c r="T579" s="63">
        <v>0</v>
      </c>
      <c r="U579" s="63">
        <v>0</v>
      </c>
      <c r="V579" s="63">
        <v>0</v>
      </c>
      <c r="W579" s="63">
        <v>0</v>
      </c>
      <c r="X579" s="63">
        <v>0</v>
      </c>
      <c r="Y579" s="63">
        <v>0</v>
      </c>
      <c r="Z579" s="63">
        <v>0</v>
      </c>
      <c r="AA579" s="63">
        <v>0</v>
      </c>
      <c r="AB579" s="63">
        <v>0</v>
      </c>
      <c r="AC579" s="63">
        <v>0</v>
      </c>
      <c r="AD579" s="63">
        <v>0</v>
      </c>
      <c r="AE579" s="63">
        <v>0</v>
      </c>
      <c r="AF579" s="63">
        <v>0</v>
      </c>
      <c r="AG579" s="63">
        <v>0</v>
      </c>
      <c r="AH579" s="43">
        <v>0</v>
      </c>
    </row>
    <row r="580" spans="1:34">
      <c r="A580" s="52">
        <v>0</v>
      </c>
      <c r="D580" s="2">
        <v>2030</v>
      </c>
      <c r="E580" s="2">
        <v>1</v>
      </c>
      <c r="F580" s="62">
        <v>2030</v>
      </c>
      <c r="G580" s="62">
        <v>2030</v>
      </c>
      <c r="H580" s="63">
        <v>0</v>
      </c>
      <c r="I580" s="63">
        <v>0</v>
      </c>
      <c r="J580" s="63">
        <v>0</v>
      </c>
      <c r="K580" s="63">
        <v>0</v>
      </c>
      <c r="L580" s="63">
        <v>0</v>
      </c>
      <c r="M580" s="63">
        <v>0</v>
      </c>
      <c r="N580" s="63">
        <v>0</v>
      </c>
      <c r="O580" s="63">
        <v>0</v>
      </c>
      <c r="P580" s="63">
        <v>0</v>
      </c>
      <c r="Q580" s="63">
        <v>0</v>
      </c>
      <c r="R580" s="63">
        <v>0</v>
      </c>
      <c r="S580" s="63">
        <v>0</v>
      </c>
      <c r="T580" s="63">
        <v>0</v>
      </c>
      <c r="U580" s="63">
        <v>0</v>
      </c>
      <c r="V580" s="63">
        <v>0</v>
      </c>
      <c r="W580" s="63">
        <v>0</v>
      </c>
      <c r="X580" s="63">
        <v>0</v>
      </c>
      <c r="Y580" s="63">
        <v>0</v>
      </c>
      <c r="Z580" s="63">
        <v>0</v>
      </c>
      <c r="AA580" s="63">
        <v>0</v>
      </c>
      <c r="AB580" s="63">
        <v>0</v>
      </c>
      <c r="AC580" s="63">
        <v>0</v>
      </c>
      <c r="AD580" s="63">
        <v>0</v>
      </c>
      <c r="AE580" s="63">
        <v>0</v>
      </c>
      <c r="AF580" s="63">
        <v>0</v>
      </c>
      <c r="AG580" s="63">
        <v>0</v>
      </c>
      <c r="AH580" s="43">
        <v>0</v>
      </c>
    </row>
    <row r="581" spans="1:34">
      <c r="A581" s="52">
        <v>0</v>
      </c>
      <c r="D581" s="2">
        <v>2030</v>
      </c>
      <c r="E581" s="2">
        <v>2</v>
      </c>
      <c r="F581" s="62">
        <v>2030</v>
      </c>
      <c r="G581" s="62">
        <v>2030</v>
      </c>
      <c r="H581" s="63">
        <v>0</v>
      </c>
      <c r="I581" s="63">
        <v>0</v>
      </c>
      <c r="J581" s="63">
        <v>0</v>
      </c>
      <c r="K581" s="63">
        <v>0</v>
      </c>
      <c r="L581" s="63">
        <v>0</v>
      </c>
      <c r="M581" s="63">
        <v>0</v>
      </c>
      <c r="N581" s="63">
        <v>0</v>
      </c>
      <c r="O581" s="63">
        <v>0</v>
      </c>
      <c r="P581" s="63">
        <v>0</v>
      </c>
      <c r="Q581" s="63">
        <v>0</v>
      </c>
      <c r="R581" s="63">
        <v>0</v>
      </c>
      <c r="S581" s="63">
        <v>0</v>
      </c>
      <c r="T581" s="63">
        <v>0</v>
      </c>
      <c r="U581" s="63">
        <v>0</v>
      </c>
      <c r="V581" s="63">
        <v>0</v>
      </c>
      <c r="W581" s="63">
        <v>0</v>
      </c>
      <c r="X581" s="63">
        <v>0</v>
      </c>
      <c r="Y581" s="63">
        <v>0</v>
      </c>
      <c r="Z581" s="63">
        <v>0</v>
      </c>
      <c r="AA581" s="63">
        <v>0</v>
      </c>
      <c r="AB581" s="63">
        <v>0</v>
      </c>
      <c r="AC581" s="63">
        <v>0</v>
      </c>
      <c r="AD581" s="63">
        <v>0</v>
      </c>
      <c r="AE581" s="63">
        <v>0</v>
      </c>
      <c r="AF581" s="63">
        <v>0</v>
      </c>
      <c r="AG581" s="63">
        <v>0</v>
      </c>
      <c r="AH581" s="43">
        <v>0</v>
      </c>
    </row>
    <row r="582" spans="1:34">
      <c r="A582" s="52">
        <v>0</v>
      </c>
      <c r="D582" s="2">
        <v>2030</v>
      </c>
      <c r="E582" s="2">
        <v>3</v>
      </c>
      <c r="F582" s="62">
        <v>2030</v>
      </c>
      <c r="G582" s="62">
        <v>2030</v>
      </c>
      <c r="H582" s="63">
        <v>0</v>
      </c>
      <c r="I582" s="63">
        <v>0</v>
      </c>
      <c r="J582" s="63">
        <v>0</v>
      </c>
      <c r="K582" s="63">
        <v>0</v>
      </c>
      <c r="L582" s="63">
        <v>0</v>
      </c>
      <c r="M582" s="63">
        <v>0</v>
      </c>
      <c r="N582" s="63">
        <v>0</v>
      </c>
      <c r="O582" s="63">
        <v>0</v>
      </c>
      <c r="P582" s="63">
        <v>0</v>
      </c>
      <c r="Q582" s="63">
        <v>0</v>
      </c>
      <c r="R582" s="63">
        <v>0</v>
      </c>
      <c r="S582" s="63">
        <v>0</v>
      </c>
      <c r="T582" s="63">
        <v>0</v>
      </c>
      <c r="U582" s="63">
        <v>0</v>
      </c>
      <c r="V582" s="63">
        <v>0</v>
      </c>
      <c r="W582" s="63">
        <v>0</v>
      </c>
      <c r="X582" s="63">
        <v>0</v>
      </c>
      <c r="Y582" s="63">
        <v>0</v>
      </c>
      <c r="Z582" s="63">
        <v>0</v>
      </c>
      <c r="AA582" s="63">
        <v>0</v>
      </c>
      <c r="AB582" s="63">
        <v>0</v>
      </c>
      <c r="AC582" s="63">
        <v>0</v>
      </c>
      <c r="AD582" s="63">
        <v>0</v>
      </c>
      <c r="AE582" s="63">
        <v>0</v>
      </c>
      <c r="AF582" s="63">
        <v>0</v>
      </c>
      <c r="AG582" s="63">
        <v>0</v>
      </c>
      <c r="AH582" s="43">
        <v>0</v>
      </c>
    </row>
    <row r="583" spans="1:34">
      <c r="A583" s="52">
        <v>0</v>
      </c>
      <c r="D583" s="2">
        <v>2030</v>
      </c>
      <c r="E583" s="2">
        <v>4</v>
      </c>
      <c r="F583" s="62">
        <v>2030</v>
      </c>
      <c r="G583" s="62">
        <v>2030</v>
      </c>
      <c r="H583" s="63">
        <v>0</v>
      </c>
      <c r="I583" s="63">
        <v>0</v>
      </c>
      <c r="J583" s="63">
        <v>0</v>
      </c>
      <c r="K583" s="63">
        <v>0</v>
      </c>
      <c r="L583" s="63">
        <v>0</v>
      </c>
      <c r="M583" s="63">
        <v>0</v>
      </c>
      <c r="N583" s="63">
        <v>0</v>
      </c>
      <c r="O583" s="63">
        <v>0</v>
      </c>
      <c r="P583" s="63">
        <v>0</v>
      </c>
      <c r="Q583" s="63">
        <v>0</v>
      </c>
      <c r="R583" s="63">
        <v>0</v>
      </c>
      <c r="S583" s="63">
        <v>0</v>
      </c>
      <c r="T583" s="63">
        <v>0</v>
      </c>
      <c r="U583" s="63">
        <v>0</v>
      </c>
      <c r="V583" s="63">
        <v>0</v>
      </c>
      <c r="W583" s="63">
        <v>0</v>
      </c>
      <c r="X583" s="63">
        <v>0</v>
      </c>
      <c r="Y583" s="63">
        <v>0</v>
      </c>
      <c r="Z583" s="63">
        <v>0</v>
      </c>
      <c r="AA583" s="63">
        <v>0</v>
      </c>
      <c r="AB583" s="63">
        <v>0</v>
      </c>
      <c r="AC583" s="63">
        <v>0</v>
      </c>
      <c r="AD583" s="63">
        <v>0</v>
      </c>
      <c r="AE583" s="63">
        <v>0</v>
      </c>
      <c r="AF583" s="63">
        <v>0</v>
      </c>
      <c r="AG583" s="63">
        <v>0</v>
      </c>
      <c r="AH583" s="43">
        <v>0</v>
      </c>
    </row>
    <row r="584" spans="1:34">
      <c r="A584" s="52">
        <v>0</v>
      </c>
      <c r="D584" s="2">
        <v>2030</v>
      </c>
      <c r="E584" s="2">
        <v>5</v>
      </c>
      <c r="F584" s="62">
        <v>2031</v>
      </c>
      <c r="G584" s="62">
        <v>2031</v>
      </c>
      <c r="H584" s="63">
        <v>0</v>
      </c>
      <c r="I584" s="63">
        <v>0</v>
      </c>
      <c r="J584" s="63">
        <v>0</v>
      </c>
      <c r="K584" s="63">
        <v>0</v>
      </c>
      <c r="L584" s="63">
        <v>0</v>
      </c>
      <c r="M584" s="63">
        <v>0</v>
      </c>
      <c r="N584" s="63">
        <v>0</v>
      </c>
      <c r="O584" s="63">
        <v>0</v>
      </c>
      <c r="P584" s="63">
        <v>0</v>
      </c>
      <c r="Q584" s="63">
        <v>0</v>
      </c>
      <c r="R584" s="63">
        <v>0</v>
      </c>
      <c r="S584" s="63">
        <v>0</v>
      </c>
      <c r="T584" s="63">
        <v>0</v>
      </c>
      <c r="U584" s="63">
        <v>0</v>
      </c>
      <c r="V584" s="63">
        <v>0</v>
      </c>
      <c r="W584" s="63">
        <v>0</v>
      </c>
      <c r="X584" s="63">
        <v>0</v>
      </c>
      <c r="Y584" s="63">
        <v>0</v>
      </c>
      <c r="Z584" s="63">
        <v>0</v>
      </c>
      <c r="AA584" s="63">
        <v>0</v>
      </c>
      <c r="AB584" s="63">
        <v>0</v>
      </c>
      <c r="AC584" s="63">
        <v>0</v>
      </c>
      <c r="AD584" s="63">
        <v>0</v>
      </c>
      <c r="AE584" s="63">
        <v>0</v>
      </c>
      <c r="AF584" s="63">
        <v>0</v>
      </c>
      <c r="AG584" s="63">
        <v>0</v>
      </c>
      <c r="AH584" s="43">
        <v>0</v>
      </c>
    </row>
    <row r="585" spans="1:34">
      <c r="A585" s="52">
        <v>0</v>
      </c>
      <c r="D585" s="2">
        <v>2030</v>
      </c>
      <c r="E585" s="2">
        <v>6</v>
      </c>
      <c r="F585" s="62">
        <v>2031</v>
      </c>
      <c r="G585" s="62">
        <v>2031</v>
      </c>
      <c r="H585" s="63">
        <v>0</v>
      </c>
      <c r="I585" s="63">
        <v>0</v>
      </c>
      <c r="J585" s="63">
        <v>0</v>
      </c>
      <c r="K585" s="63">
        <v>0</v>
      </c>
      <c r="L585" s="63">
        <v>0</v>
      </c>
      <c r="M585" s="63">
        <v>0</v>
      </c>
      <c r="N585" s="63">
        <v>0</v>
      </c>
      <c r="O585" s="63">
        <v>0</v>
      </c>
      <c r="P585" s="63">
        <v>0</v>
      </c>
      <c r="Q585" s="63">
        <v>0</v>
      </c>
      <c r="R585" s="63">
        <v>0</v>
      </c>
      <c r="S585" s="63">
        <v>0</v>
      </c>
      <c r="T585" s="63">
        <v>0</v>
      </c>
      <c r="U585" s="63">
        <v>0</v>
      </c>
      <c r="V585" s="63">
        <v>0</v>
      </c>
      <c r="W585" s="63">
        <v>0</v>
      </c>
      <c r="X585" s="63">
        <v>0</v>
      </c>
      <c r="Y585" s="63">
        <v>0</v>
      </c>
      <c r="Z585" s="63">
        <v>0</v>
      </c>
      <c r="AA585" s="63">
        <v>0</v>
      </c>
      <c r="AB585" s="63">
        <v>0</v>
      </c>
      <c r="AC585" s="63">
        <v>0</v>
      </c>
      <c r="AD585" s="63">
        <v>0</v>
      </c>
      <c r="AE585" s="63">
        <v>0</v>
      </c>
      <c r="AF585" s="63">
        <v>0</v>
      </c>
      <c r="AG585" s="63">
        <v>0</v>
      </c>
      <c r="AH585" s="43">
        <v>0</v>
      </c>
    </row>
    <row r="586" spans="1:34">
      <c r="A586" s="52">
        <v>0</v>
      </c>
      <c r="D586" s="2">
        <v>2030</v>
      </c>
      <c r="E586" s="2">
        <v>7</v>
      </c>
      <c r="F586" s="62">
        <v>2031</v>
      </c>
      <c r="G586" s="62">
        <v>2031</v>
      </c>
      <c r="H586" s="63">
        <v>0</v>
      </c>
      <c r="I586" s="63">
        <v>0</v>
      </c>
      <c r="J586" s="63">
        <v>0</v>
      </c>
      <c r="K586" s="63">
        <v>0</v>
      </c>
      <c r="L586" s="63">
        <v>0</v>
      </c>
      <c r="M586" s="63">
        <v>0</v>
      </c>
      <c r="N586" s="63">
        <v>0</v>
      </c>
      <c r="O586" s="63">
        <v>0</v>
      </c>
      <c r="P586" s="63">
        <v>0</v>
      </c>
      <c r="Q586" s="63">
        <v>0</v>
      </c>
      <c r="R586" s="63">
        <v>0</v>
      </c>
      <c r="S586" s="63">
        <v>0</v>
      </c>
      <c r="T586" s="63">
        <v>0</v>
      </c>
      <c r="U586" s="63">
        <v>0</v>
      </c>
      <c r="V586" s="63">
        <v>0</v>
      </c>
      <c r="W586" s="63">
        <v>0</v>
      </c>
      <c r="X586" s="63">
        <v>0</v>
      </c>
      <c r="Y586" s="63">
        <v>0</v>
      </c>
      <c r="Z586" s="63">
        <v>0</v>
      </c>
      <c r="AA586" s="63">
        <v>0</v>
      </c>
      <c r="AB586" s="63">
        <v>0</v>
      </c>
      <c r="AC586" s="63">
        <v>0</v>
      </c>
      <c r="AD586" s="63">
        <v>0</v>
      </c>
      <c r="AE586" s="63">
        <v>0</v>
      </c>
      <c r="AF586" s="63">
        <v>0</v>
      </c>
      <c r="AG586" s="63">
        <v>0</v>
      </c>
      <c r="AH586" s="43">
        <v>0</v>
      </c>
    </row>
    <row r="587" spans="1:34">
      <c r="A587" s="52">
        <v>0</v>
      </c>
      <c r="D587" s="2">
        <v>2030</v>
      </c>
      <c r="E587" s="2">
        <v>8</v>
      </c>
      <c r="F587" s="62">
        <v>2031</v>
      </c>
      <c r="G587" s="62">
        <v>2031</v>
      </c>
      <c r="H587" s="63">
        <v>0</v>
      </c>
      <c r="I587" s="63">
        <v>0</v>
      </c>
      <c r="J587" s="63">
        <v>0</v>
      </c>
      <c r="K587" s="63">
        <v>0</v>
      </c>
      <c r="L587" s="63">
        <v>0</v>
      </c>
      <c r="M587" s="63">
        <v>0</v>
      </c>
      <c r="N587" s="63">
        <v>0</v>
      </c>
      <c r="O587" s="63">
        <v>0</v>
      </c>
      <c r="P587" s="63">
        <v>0</v>
      </c>
      <c r="Q587" s="63">
        <v>0</v>
      </c>
      <c r="R587" s="63">
        <v>0</v>
      </c>
      <c r="S587" s="63">
        <v>0</v>
      </c>
      <c r="T587" s="63">
        <v>0</v>
      </c>
      <c r="U587" s="63">
        <v>0</v>
      </c>
      <c r="V587" s="63">
        <v>0</v>
      </c>
      <c r="W587" s="63">
        <v>0</v>
      </c>
      <c r="X587" s="63">
        <v>0</v>
      </c>
      <c r="Y587" s="63">
        <v>0</v>
      </c>
      <c r="Z587" s="63">
        <v>0</v>
      </c>
      <c r="AA587" s="63">
        <v>0</v>
      </c>
      <c r="AB587" s="63">
        <v>0</v>
      </c>
      <c r="AC587" s="63">
        <v>0</v>
      </c>
      <c r="AD587" s="63">
        <v>0</v>
      </c>
      <c r="AE587" s="63">
        <v>0</v>
      </c>
      <c r="AF587" s="63">
        <v>0</v>
      </c>
      <c r="AG587" s="63">
        <v>0</v>
      </c>
      <c r="AH587" s="43">
        <v>0</v>
      </c>
    </row>
    <row r="588" spans="1:34">
      <c r="A588" s="52">
        <v>0</v>
      </c>
      <c r="D588" s="2">
        <v>2030</v>
      </c>
      <c r="E588" s="2">
        <v>9</v>
      </c>
      <c r="F588" s="62">
        <v>2031</v>
      </c>
      <c r="G588" s="62">
        <v>2031</v>
      </c>
      <c r="H588" s="63">
        <v>0</v>
      </c>
      <c r="I588" s="63">
        <v>0</v>
      </c>
      <c r="J588" s="63">
        <v>0</v>
      </c>
      <c r="K588" s="63">
        <v>0</v>
      </c>
      <c r="L588" s="63">
        <v>0</v>
      </c>
      <c r="M588" s="63">
        <v>0</v>
      </c>
      <c r="N588" s="63">
        <v>0</v>
      </c>
      <c r="O588" s="63">
        <v>0</v>
      </c>
      <c r="P588" s="63">
        <v>0</v>
      </c>
      <c r="Q588" s="63">
        <v>0</v>
      </c>
      <c r="R588" s="63">
        <v>0</v>
      </c>
      <c r="S588" s="63">
        <v>0</v>
      </c>
      <c r="T588" s="63">
        <v>0</v>
      </c>
      <c r="U588" s="63">
        <v>0</v>
      </c>
      <c r="V588" s="63">
        <v>0</v>
      </c>
      <c r="W588" s="63">
        <v>0</v>
      </c>
      <c r="X588" s="63">
        <v>0</v>
      </c>
      <c r="Y588" s="63">
        <v>0</v>
      </c>
      <c r="Z588" s="63">
        <v>0</v>
      </c>
      <c r="AA588" s="63">
        <v>0</v>
      </c>
      <c r="AB588" s="63">
        <v>0</v>
      </c>
      <c r="AC588" s="63">
        <v>0</v>
      </c>
      <c r="AD588" s="63">
        <v>0</v>
      </c>
      <c r="AE588" s="63">
        <v>0</v>
      </c>
      <c r="AF588" s="63">
        <v>0</v>
      </c>
      <c r="AG588" s="63">
        <v>0</v>
      </c>
      <c r="AH588" s="43">
        <v>0</v>
      </c>
    </row>
    <row r="589" spans="1:34">
      <c r="A589" s="52">
        <v>0</v>
      </c>
      <c r="D589" s="2">
        <v>2030</v>
      </c>
      <c r="E589" s="2">
        <v>10</v>
      </c>
      <c r="F589" s="62">
        <v>2031</v>
      </c>
      <c r="G589" s="62">
        <v>2031</v>
      </c>
      <c r="H589" s="63">
        <v>0</v>
      </c>
      <c r="I589" s="63">
        <v>0</v>
      </c>
      <c r="J589" s="63">
        <v>0</v>
      </c>
      <c r="K589" s="63">
        <v>0</v>
      </c>
      <c r="L589" s="63">
        <v>0</v>
      </c>
      <c r="M589" s="63">
        <v>0</v>
      </c>
      <c r="N589" s="63">
        <v>0</v>
      </c>
      <c r="O589" s="63">
        <v>0</v>
      </c>
      <c r="P589" s="63">
        <v>0</v>
      </c>
      <c r="Q589" s="63">
        <v>0</v>
      </c>
      <c r="R589" s="63">
        <v>0</v>
      </c>
      <c r="S589" s="63">
        <v>0</v>
      </c>
      <c r="T589" s="63">
        <v>0</v>
      </c>
      <c r="U589" s="63">
        <v>0</v>
      </c>
      <c r="V589" s="63">
        <v>0</v>
      </c>
      <c r="W589" s="63">
        <v>0</v>
      </c>
      <c r="X589" s="63">
        <v>0</v>
      </c>
      <c r="Y589" s="63">
        <v>0</v>
      </c>
      <c r="Z589" s="63">
        <v>0</v>
      </c>
      <c r="AA589" s="63">
        <v>0</v>
      </c>
      <c r="AB589" s="63">
        <v>0</v>
      </c>
      <c r="AC589" s="63">
        <v>0</v>
      </c>
      <c r="AD589" s="63">
        <v>0</v>
      </c>
      <c r="AE589" s="63">
        <v>0</v>
      </c>
      <c r="AF589" s="63">
        <v>0</v>
      </c>
      <c r="AG589" s="63">
        <v>0</v>
      </c>
      <c r="AH589" s="43">
        <v>0</v>
      </c>
    </row>
    <row r="590" spans="1:34">
      <c r="A590" s="52">
        <v>0</v>
      </c>
      <c r="D590" s="2">
        <v>2030</v>
      </c>
      <c r="E590" s="2">
        <v>11</v>
      </c>
      <c r="F590" s="62">
        <v>2031</v>
      </c>
      <c r="G590" s="62">
        <v>2031</v>
      </c>
      <c r="H590" s="63">
        <v>0</v>
      </c>
      <c r="I590" s="63">
        <v>0</v>
      </c>
      <c r="J590" s="63">
        <v>0</v>
      </c>
      <c r="K590" s="63">
        <v>0</v>
      </c>
      <c r="L590" s="63">
        <v>0</v>
      </c>
      <c r="M590" s="63">
        <v>0</v>
      </c>
      <c r="N590" s="63">
        <v>0</v>
      </c>
      <c r="O590" s="63">
        <v>0</v>
      </c>
      <c r="P590" s="63">
        <v>0</v>
      </c>
      <c r="Q590" s="63">
        <v>0</v>
      </c>
      <c r="R590" s="63">
        <v>0</v>
      </c>
      <c r="S590" s="63">
        <v>0</v>
      </c>
      <c r="T590" s="63">
        <v>0</v>
      </c>
      <c r="U590" s="63">
        <v>0</v>
      </c>
      <c r="V590" s="63">
        <v>0</v>
      </c>
      <c r="W590" s="63">
        <v>0</v>
      </c>
      <c r="X590" s="63">
        <v>0</v>
      </c>
      <c r="Y590" s="63">
        <v>0</v>
      </c>
      <c r="Z590" s="63">
        <v>0</v>
      </c>
      <c r="AA590" s="63">
        <v>0</v>
      </c>
      <c r="AB590" s="63">
        <v>0</v>
      </c>
      <c r="AC590" s="63">
        <v>0</v>
      </c>
      <c r="AD590" s="63">
        <v>0</v>
      </c>
      <c r="AE590" s="63">
        <v>0</v>
      </c>
      <c r="AF590" s="63">
        <v>0</v>
      </c>
      <c r="AG590" s="63">
        <v>0</v>
      </c>
      <c r="AH590" s="43">
        <v>0</v>
      </c>
    </row>
    <row r="591" spans="1:34">
      <c r="A591" s="52">
        <v>0</v>
      </c>
      <c r="D591" s="2">
        <v>2030</v>
      </c>
      <c r="E591" s="2">
        <v>12</v>
      </c>
      <c r="F591" s="62">
        <v>2031</v>
      </c>
      <c r="G591" s="62">
        <v>2031</v>
      </c>
      <c r="H591" s="63">
        <v>0</v>
      </c>
      <c r="I591" s="63">
        <v>0</v>
      </c>
      <c r="J591" s="63">
        <v>0</v>
      </c>
      <c r="K591" s="63">
        <v>0</v>
      </c>
      <c r="L591" s="63">
        <v>0</v>
      </c>
      <c r="M591" s="63">
        <v>0</v>
      </c>
      <c r="N591" s="63">
        <v>0</v>
      </c>
      <c r="O591" s="63">
        <v>0</v>
      </c>
      <c r="P591" s="63">
        <v>0</v>
      </c>
      <c r="Q591" s="63">
        <v>0</v>
      </c>
      <c r="R591" s="63">
        <v>0</v>
      </c>
      <c r="S591" s="63">
        <v>0</v>
      </c>
      <c r="T591" s="63">
        <v>0</v>
      </c>
      <c r="U591" s="63">
        <v>0</v>
      </c>
      <c r="V591" s="63">
        <v>0</v>
      </c>
      <c r="W591" s="63">
        <v>0</v>
      </c>
      <c r="X591" s="63">
        <v>0</v>
      </c>
      <c r="Y591" s="63">
        <v>0</v>
      </c>
      <c r="Z591" s="63">
        <v>0</v>
      </c>
      <c r="AA591" s="63">
        <v>0</v>
      </c>
      <c r="AB591" s="63">
        <v>0</v>
      </c>
      <c r="AC591" s="63">
        <v>0</v>
      </c>
      <c r="AD591" s="63">
        <v>0</v>
      </c>
      <c r="AE591" s="63">
        <v>0</v>
      </c>
      <c r="AF591" s="63">
        <v>0</v>
      </c>
      <c r="AG591" s="63">
        <v>0</v>
      </c>
      <c r="AH591" s="43">
        <v>0</v>
      </c>
    </row>
    <row r="595" spans="1:34" ht="15.75">
      <c r="D595" s="54" t="s">
        <v>81</v>
      </c>
    </row>
    <row r="596" spans="1:34" ht="15.75">
      <c r="D596" s="60" t="s">
        <v>45</v>
      </c>
      <c r="E596" s="60" t="s">
        <v>46</v>
      </c>
      <c r="F596" s="60" t="s">
        <v>47</v>
      </c>
      <c r="G596" s="60" t="s">
        <v>47</v>
      </c>
      <c r="H596" s="61" t="s">
        <v>48</v>
      </c>
      <c r="I596" s="61" t="s">
        <v>49</v>
      </c>
      <c r="J596" s="61" t="s">
        <v>50</v>
      </c>
      <c r="K596" s="61" t="s">
        <v>51</v>
      </c>
      <c r="L596" s="61" t="s">
        <v>52</v>
      </c>
      <c r="M596" s="61" t="s">
        <v>53</v>
      </c>
      <c r="N596" s="61" t="s">
        <v>54</v>
      </c>
      <c r="O596" s="61" t="s">
        <v>55</v>
      </c>
      <c r="P596" s="61" t="s">
        <v>56</v>
      </c>
      <c r="Q596" s="61" t="s">
        <v>57</v>
      </c>
      <c r="R596" s="61" t="s">
        <v>58</v>
      </c>
      <c r="S596" s="61" t="s">
        <v>59</v>
      </c>
      <c r="T596" s="61" t="s">
        <v>60</v>
      </c>
      <c r="U596" s="61" t="s">
        <v>61</v>
      </c>
      <c r="V596" s="61" t="s">
        <v>62</v>
      </c>
      <c r="W596" s="61" t="s">
        <v>63</v>
      </c>
      <c r="X596" s="61" t="s">
        <v>64</v>
      </c>
      <c r="Y596" s="61" t="s">
        <v>65</v>
      </c>
      <c r="Z596" s="61" t="s">
        <v>66</v>
      </c>
      <c r="AA596" s="61" t="s">
        <v>67</v>
      </c>
      <c r="AB596" s="61" t="s">
        <v>68</v>
      </c>
      <c r="AC596" s="61" t="s">
        <v>69</v>
      </c>
      <c r="AD596" s="61" t="s">
        <v>70</v>
      </c>
      <c r="AE596" s="61" t="s">
        <v>71</v>
      </c>
      <c r="AF596" s="61" t="s">
        <v>72</v>
      </c>
      <c r="AG596" s="61" t="s">
        <v>73</v>
      </c>
      <c r="AH596" s="61" t="s">
        <v>74</v>
      </c>
    </row>
    <row r="597" spans="1:34">
      <c r="A597" s="52">
        <v>0</v>
      </c>
      <c r="D597" s="62">
        <v>2007</v>
      </c>
      <c r="E597" s="62">
        <v>1</v>
      </c>
      <c r="F597" s="62">
        <v>2007</v>
      </c>
      <c r="G597" s="62">
        <v>2007</v>
      </c>
      <c r="H597" s="63">
        <v>0</v>
      </c>
      <c r="I597" s="63">
        <v>0</v>
      </c>
      <c r="J597" s="63">
        <v>0</v>
      </c>
      <c r="K597" s="63">
        <v>0</v>
      </c>
      <c r="L597" s="63">
        <v>0</v>
      </c>
      <c r="M597" s="63">
        <v>0</v>
      </c>
      <c r="N597" s="63">
        <v>0</v>
      </c>
      <c r="O597" s="63">
        <v>0</v>
      </c>
      <c r="P597" s="63">
        <v>0</v>
      </c>
      <c r="Q597" s="63">
        <v>0</v>
      </c>
      <c r="R597" s="63">
        <v>0</v>
      </c>
      <c r="S597" s="63">
        <v>0</v>
      </c>
      <c r="T597" s="63">
        <v>0</v>
      </c>
      <c r="U597" s="63">
        <v>0</v>
      </c>
      <c r="V597" s="63">
        <v>0</v>
      </c>
      <c r="W597" s="63">
        <v>0</v>
      </c>
      <c r="X597" s="63">
        <v>0</v>
      </c>
      <c r="Y597" s="63">
        <v>0</v>
      </c>
      <c r="Z597" s="63">
        <v>0</v>
      </c>
      <c r="AA597" s="63">
        <v>0</v>
      </c>
      <c r="AB597" s="63">
        <v>0</v>
      </c>
      <c r="AC597" s="63">
        <v>0</v>
      </c>
      <c r="AD597" s="63">
        <v>0</v>
      </c>
      <c r="AE597" s="63">
        <v>0</v>
      </c>
      <c r="AF597" s="63">
        <v>0</v>
      </c>
      <c r="AG597" s="63">
        <v>0</v>
      </c>
      <c r="AH597" s="43">
        <v>0</v>
      </c>
    </row>
    <row r="598" spans="1:34">
      <c r="A598" s="52">
        <v>0</v>
      </c>
      <c r="D598" s="62">
        <v>2007</v>
      </c>
      <c r="E598" s="62">
        <v>2</v>
      </c>
      <c r="F598" s="62">
        <v>2007</v>
      </c>
      <c r="G598" s="62">
        <v>2007</v>
      </c>
      <c r="H598" s="63">
        <v>0</v>
      </c>
      <c r="I598" s="63">
        <v>0</v>
      </c>
      <c r="J598" s="63">
        <v>0</v>
      </c>
      <c r="K598" s="63">
        <v>0</v>
      </c>
      <c r="L598" s="63">
        <v>0</v>
      </c>
      <c r="M598" s="63">
        <v>0</v>
      </c>
      <c r="N598" s="63">
        <v>0</v>
      </c>
      <c r="O598" s="63">
        <v>0</v>
      </c>
      <c r="P598" s="63">
        <v>0</v>
      </c>
      <c r="Q598" s="63">
        <v>0</v>
      </c>
      <c r="R598" s="63">
        <v>0</v>
      </c>
      <c r="S598" s="63">
        <v>0</v>
      </c>
      <c r="T598" s="63">
        <v>0</v>
      </c>
      <c r="U598" s="63">
        <v>0</v>
      </c>
      <c r="V598" s="63">
        <v>0</v>
      </c>
      <c r="W598" s="63">
        <v>0</v>
      </c>
      <c r="X598" s="63">
        <v>0</v>
      </c>
      <c r="Y598" s="63">
        <v>0</v>
      </c>
      <c r="Z598" s="63">
        <v>0</v>
      </c>
      <c r="AA598" s="63">
        <v>0</v>
      </c>
      <c r="AB598" s="63">
        <v>0</v>
      </c>
      <c r="AC598" s="63">
        <v>0</v>
      </c>
      <c r="AD598" s="63">
        <v>0</v>
      </c>
      <c r="AE598" s="63">
        <v>0</v>
      </c>
      <c r="AF598" s="63">
        <v>0</v>
      </c>
      <c r="AG598" s="63">
        <v>0</v>
      </c>
      <c r="AH598" s="43">
        <v>0</v>
      </c>
    </row>
    <row r="599" spans="1:34">
      <c r="A599" s="52">
        <v>0</v>
      </c>
      <c r="D599" s="62">
        <v>2007</v>
      </c>
      <c r="E599" s="62">
        <v>3</v>
      </c>
      <c r="F599" s="62">
        <v>2007</v>
      </c>
      <c r="G599" s="62">
        <v>2007</v>
      </c>
      <c r="H599" s="63">
        <v>0</v>
      </c>
      <c r="I599" s="63">
        <v>0</v>
      </c>
      <c r="J599" s="63">
        <v>0</v>
      </c>
      <c r="K599" s="63">
        <v>0</v>
      </c>
      <c r="L599" s="63">
        <v>0</v>
      </c>
      <c r="M599" s="63">
        <v>0</v>
      </c>
      <c r="N599" s="63">
        <v>0</v>
      </c>
      <c r="O599" s="63">
        <v>0</v>
      </c>
      <c r="P599" s="63">
        <v>0</v>
      </c>
      <c r="Q599" s="63">
        <v>0</v>
      </c>
      <c r="R599" s="63">
        <v>0</v>
      </c>
      <c r="S599" s="63">
        <v>0</v>
      </c>
      <c r="T599" s="63">
        <v>0</v>
      </c>
      <c r="U599" s="63">
        <v>0</v>
      </c>
      <c r="V599" s="63">
        <v>0</v>
      </c>
      <c r="W599" s="63">
        <v>0</v>
      </c>
      <c r="X599" s="63">
        <v>0</v>
      </c>
      <c r="Y599" s="63">
        <v>0</v>
      </c>
      <c r="Z599" s="63">
        <v>0</v>
      </c>
      <c r="AA599" s="63">
        <v>0</v>
      </c>
      <c r="AB599" s="63">
        <v>0</v>
      </c>
      <c r="AC599" s="63">
        <v>0</v>
      </c>
      <c r="AD599" s="63">
        <v>0</v>
      </c>
      <c r="AE599" s="63">
        <v>0</v>
      </c>
      <c r="AF599" s="63">
        <v>0</v>
      </c>
      <c r="AG599" s="63">
        <v>0</v>
      </c>
      <c r="AH599" s="43">
        <v>0</v>
      </c>
    </row>
    <row r="600" spans="1:34">
      <c r="A600" s="52">
        <v>0</v>
      </c>
      <c r="D600" s="62">
        <v>2007</v>
      </c>
      <c r="E600" s="62">
        <v>4</v>
      </c>
      <c r="F600" s="62">
        <v>2007</v>
      </c>
      <c r="G600" s="62">
        <v>2007</v>
      </c>
      <c r="H600" s="63">
        <v>0</v>
      </c>
      <c r="I600" s="63">
        <v>0</v>
      </c>
      <c r="J600" s="63">
        <v>0</v>
      </c>
      <c r="K600" s="63">
        <v>0</v>
      </c>
      <c r="L600" s="63">
        <v>0</v>
      </c>
      <c r="M600" s="63">
        <v>0</v>
      </c>
      <c r="N600" s="63">
        <v>0</v>
      </c>
      <c r="O600" s="63">
        <v>0</v>
      </c>
      <c r="P600" s="63">
        <v>0</v>
      </c>
      <c r="Q600" s="63">
        <v>0</v>
      </c>
      <c r="R600" s="63">
        <v>0</v>
      </c>
      <c r="S600" s="63">
        <v>0</v>
      </c>
      <c r="T600" s="63">
        <v>0</v>
      </c>
      <c r="U600" s="63">
        <v>0</v>
      </c>
      <c r="V600" s="63">
        <v>0</v>
      </c>
      <c r="W600" s="63">
        <v>0</v>
      </c>
      <c r="X600" s="63">
        <v>0</v>
      </c>
      <c r="Y600" s="63">
        <v>0</v>
      </c>
      <c r="Z600" s="63">
        <v>0</v>
      </c>
      <c r="AA600" s="63">
        <v>0</v>
      </c>
      <c r="AB600" s="63">
        <v>0</v>
      </c>
      <c r="AC600" s="63">
        <v>0</v>
      </c>
      <c r="AD600" s="63">
        <v>0</v>
      </c>
      <c r="AE600" s="63">
        <v>0</v>
      </c>
      <c r="AF600" s="63">
        <v>0</v>
      </c>
      <c r="AG600" s="63">
        <v>0</v>
      </c>
      <c r="AH600" s="43">
        <v>0</v>
      </c>
    </row>
    <row r="601" spans="1:34">
      <c r="A601" s="52">
        <v>0</v>
      </c>
      <c r="D601" s="62">
        <v>2007</v>
      </c>
      <c r="E601" s="62">
        <v>5</v>
      </c>
      <c r="F601" s="62">
        <v>2008</v>
      </c>
      <c r="G601" s="62">
        <v>2008</v>
      </c>
      <c r="H601" s="63">
        <v>0</v>
      </c>
      <c r="I601" s="63">
        <v>0</v>
      </c>
      <c r="J601" s="63">
        <v>0</v>
      </c>
      <c r="K601" s="63">
        <v>0</v>
      </c>
      <c r="L601" s="63">
        <v>0</v>
      </c>
      <c r="M601" s="63">
        <v>0</v>
      </c>
      <c r="N601" s="63">
        <v>0</v>
      </c>
      <c r="O601" s="63">
        <v>0</v>
      </c>
      <c r="P601" s="63">
        <v>0</v>
      </c>
      <c r="Q601" s="63">
        <v>0</v>
      </c>
      <c r="R601" s="63">
        <v>0</v>
      </c>
      <c r="S601" s="63">
        <v>0</v>
      </c>
      <c r="T601" s="63">
        <v>0</v>
      </c>
      <c r="U601" s="63">
        <v>0</v>
      </c>
      <c r="V601" s="63">
        <v>0</v>
      </c>
      <c r="W601" s="63">
        <v>0</v>
      </c>
      <c r="X601" s="63">
        <v>0</v>
      </c>
      <c r="Y601" s="63">
        <v>0</v>
      </c>
      <c r="Z601" s="63">
        <v>0</v>
      </c>
      <c r="AA601" s="63">
        <v>0</v>
      </c>
      <c r="AB601" s="63">
        <v>0</v>
      </c>
      <c r="AC601" s="63">
        <v>0</v>
      </c>
      <c r="AD601" s="63">
        <v>0</v>
      </c>
      <c r="AE601" s="63">
        <v>0</v>
      </c>
      <c r="AF601" s="63">
        <v>0</v>
      </c>
      <c r="AG601" s="63">
        <v>0</v>
      </c>
      <c r="AH601" s="43">
        <v>0</v>
      </c>
    </row>
    <row r="602" spans="1:34">
      <c r="A602" s="52">
        <v>0</v>
      </c>
      <c r="D602" s="62">
        <v>2007</v>
      </c>
      <c r="E602" s="62">
        <v>6</v>
      </c>
      <c r="F602" s="62">
        <v>2008</v>
      </c>
      <c r="G602" s="62">
        <v>2008</v>
      </c>
      <c r="H602" s="63">
        <v>0</v>
      </c>
      <c r="I602" s="63">
        <v>0</v>
      </c>
      <c r="J602" s="63">
        <v>0</v>
      </c>
      <c r="K602" s="63">
        <v>0</v>
      </c>
      <c r="L602" s="63">
        <v>0</v>
      </c>
      <c r="M602" s="63">
        <v>0</v>
      </c>
      <c r="N602" s="63">
        <v>0</v>
      </c>
      <c r="O602" s="63">
        <v>0</v>
      </c>
      <c r="P602" s="63">
        <v>0</v>
      </c>
      <c r="Q602" s="63">
        <v>0</v>
      </c>
      <c r="R602" s="63">
        <v>0</v>
      </c>
      <c r="S602" s="63">
        <v>0</v>
      </c>
      <c r="T602" s="63">
        <v>0</v>
      </c>
      <c r="U602" s="63">
        <v>0</v>
      </c>
      <c r="V602" s="63">
        <v>0</v>
      </c>
      <c r="W602" s="63">
        <v>0</v>
      </c>
      <c r="X602" s="63">
        <v>0</v>
      </c>
      <c r="Y602" s="63">
        <v>0</v>
      </c>
      <c r="Z602" s="63">
        <v>0</v>
      </c>
      <c r="AA602" s="63">
        <v>0</v>
      </c>
      <c r="AB602" s="63">
        <v>0</v>
      </c>
      <c r="AC602" s="63">
        <v>0</v>
      </c>
      <c r="AD602" s="63">
        <v>0</v>
      </c>
      <c r="AE602" s="63">
        <v>0</v>
      </c>
      <c r="AF602" s="63">
        <v>0</v>
      </c>
      <c r="AG602" s="63">
        <v>0</v>
      </c>
      <c r="AH602" s="43">
        <v>0</v>
      </c>
    </row>
    <row r="603" spans="1:34">
      <c r="A603" s="52">
        <v>0</v>
      </c>
      <c r="D603" s="62">
        <v>2007</v>
      </c>
      <c r="E603" s="62">
        <v>7</v>
      </c>
      <c r="F603" s="62">
        <v>2008</v>
      </c>
      <c r="G603" s="62">
        <v>2008</v>
      </c>
      <c r="H603" s="63">
        <v>0</v>
      </c>
      <c r="I603" s="63">
        <v>0</v>
      </c>
      <c r="J603" s="63">
        <v>0</v>
      </c>
      <c r="K603" s="63">
        <v>0</v>
      </c>
      <c r="L603" s="63">
        <v>0</v>
      </c>
      <c r="M603" s="63">
        <v>0</v>
      </c>
      <c r="N603" s="63">
        <v>0</v>
      </c>
      <c r="O603" s="63">
        <v>0</v>
      </c>
      <c r="P603" s="63">
        <v>0</v>
      </c>
      <c r="Q603" s="63">
        <v>0</v>
      </c>
      <c r="R603" s="63">
        <v>0</v>
      </c>
      <c r="S603" s="63">
        <v>0</v>
      </c>
      <c r="T603" s="63">
        <v>0</v>
      </c>
      <c r="U603" s="63">
        <v>0</v>
      </c>
      <c r="V603" s="63">
        <v>0</v>
      </c>
      <c r="W603" s="63">
        <v>0</v>
      </c>
      <c r="X603" s="63">
        <v>0</v>
      </c>
      <c r="Y603" s="63">
        <v>0</v>
      </c>
      <c r="Z603" s="63">
        <v>0</v>
      </c>
      <c r="AA603" s="63">
        <v>0</v>
      </c>
      <c r="AB603" s="63">
        <v>0</v>
      </c>
      <c r="AC603" s="63">
        <v>0</v>
      </c>
      <c r="AD603" s="63">
        <v>0</v>
      </c>
      <c r="AE603" s="63">
        <v>0</v>
      </c>
      <c r="AF603" s="63">
        <v>0</v>
      </c>
      <c r="AG603" s="63">
        <v>0</v>
      </c>
      <c r="AH603" s="43">
        <v>0</v>
      </c>
    </row>
    <row r="604" spans="1:34">
      <c r="A604" s="52">
        <v>0</v>
      </c>
      <c r="D604" s="62">
        <v>2007</v>
      </c>
      <c r="E604" s="62">
        <v>8</v>
      </c>
      <c r="F604" s="62">
        <v>2008</v>
      </c>
      <c r="G604" s="62">
        <v>2008</v>
      </c>
      <c r="H604" s="63">
        <v>0</v>
      </c>
      <c r="I604" s="63">
        <v>0</v>
      </c>
      <c r="J604" s="63">
        <v>0</v>
      </c>
      <c r="K604" s="63">
        <v>0</v>
      </c>
      <c r="L604" s="63">
        <v>0</v>
      </c>
      <c r="M604" s="63">
        <v>0</v>
      </c>
      <c r="N604" s="63">
        <v>0</v>
      </c>
      <c r="O604" s="63">
        <v>0</v>
      </c>
      <c r="P604" s="63">
        <v>0</v>
      </c>
      <c r="Q604" s="63">
        <v>0</v>
      </c>
      <c r="R604" s="63">
        <v>0</v>
      </c>
      <c r="S604" s="63">
        <v>0</v>
      </c>
      <c r="T604" s="63">
        <v>0</v>
      </c>
      <c r="U604" s="63">
        <v>0</v>
      </c>
      <c r="V604" s="63">
        <v>0</v>
      </c>
      <c r="W604" s="63">
        <v>0</v>
      </c>
      <c r="X604" s="63">
        <v>0</v>
      </c>
      <c r="Y604" s="63">
        <v>0</v>
      </c>
      <c r="Z604" s="63">
        <v>0</v>
      </c>
      <c r="AA604" s="63">
        <v>0</v>
      </c>
      <c r="AB604" s="63">
        <v>0</v>
      </c>
      <c r="AC604" s="63">
        <v>0</v>
      </c>
      <c r="AD604" s="63">
        <v>0</v>
      </c>
      <c r="AE604" s="63">
        <v>0</v>
      </c>
      <c r="AF604" s="63">
        <v>0</v>
      </c>
      <c r="AG604" s="63">
        <v>0</v>
      </c>
      <c r="AH604" s="43">
        <v>0</v>
      </c>
    </row>
    <row r="605" spans="1:34">
      <c r="A605" s="52">
        <v>0</v>
      </c>
      <c r="D605" s="62">
        <v>2007</v>
      </c>
      <c r="E605" s="62">
        <v>9</v>
      </c>
      <c r="F605" s="62">
        <v>2008</v>
      </c>
      <c r="G605" s="62">
        <v>2008</v>
      </c>
      <c r="H605" s="63">
        <v>0</v>
      </c>
      <c r="I605" s="63">
        <v>0</v>
      </c>
      <c r="J605" s="63">
        <v>0</v>
      </c>
      <c r="K605" s="63">
        <v>0</v>
      </c>
      <c r="L605" s="63">
        <v>0</v>
      </c>
      <c r="M605" s="63">
        <v>0</v>
      </c>
      <c r="N605" s="63">
        <v>0</v>
      </c>
      <c r="O605" s="63">
        <v>0</v>
      </c>
      <c r="P605" s="63">
        <v>0</v>
      </c>
      <c r="Q605" s="63">
        <v>0</v>
      </c>
      <c r="R605" s="63">
        <v>0</v>
      </c>
      <c r="S605" s="63">
        <v>0</v>
      </c>
      <c r="T605" s="63">
        <v>0</v>
      </c>
      <c r="U605" s="63">
        <v>0</v>
      </c>
      <c r="V605" s="63">
        <v>0</v>
      </c>
      <c r="W605" s="63">
        <v>0</v>
      </c>
      <c r="X605" s="63">
        <v>0</v>
      </c>
      <c r="Y605" s="63">
        <v>0</v>
      </c>
      <c r="Z605" s="63">
        <v>0</v>
      </c>
      <c r="AA605" s="63">
        <v>0</v>
      </c>
      <c r="AB605" s="63">
        <v>0</v>
      </c>
      <c r="AC605" s="63">
        <v>0</v>
      </c>
      <c r="AD605" s="63">
        <v>0</v>
      </c>
      <c r="AE605" s="63">
        <v>0</v>
      </c>
      <c r="AF605" s="63">
        <v>0</v>
      </c>
      <c r="AG605" s="63">
        <v>0</v>
      </c>
      <c r="AH605" s="43">
        <v>0</v>
      </c>
    </row>
    <row r="606" spans="1:34">
      <c r="A606" s="52">
        <v>0</v>
      </c>
      <c r="D606" s="62">
        <v>2007</v>
      </c>
      <c r="E606" s="62">
        <v>10</v>
      </c>
      <c r="F606" s="62">
        <v>2008</v>
      </c>
      <c r="G606" s="62">
        <v>2008</v>
      </c>
      <c r="H606" s="63">
        <v>0</v>
      </c>
      <c r="I606" s="63">
        <v>0</v>
      </c>
      <c r="J606" s="63">
        <v>0</v>
      </c>
      <c r="K606" s="63">
        <v>0</v>
      </c>
      <c r="L606" s="63">
        <v>0</v>
      </c>
      <c r="M606" s="63">
        <v>0</v>
      </c>
      <c r="N606" s="63">
        <v>0</v>
      </c>
      <c r="O606" s="63">
        <v>0</v>
      </c>
      <c r="P606" s="63">
        <v>0</v>
      </c>
      <c r="Q606" s="63">
        <v>0</v>
      </c>
      <c r="R606" s="63">
        <v>0</v>
      </c>
      <c r="S606" s="63">
        <v>0</v>
      </c>
      <c r="T606" s="63">
        <v>0</v>
      </c>
      <c r="U606" s="63">
        <v>0</v>
      </c>
      <c r="V606" s="63">
        <v>0</v>
      </c>
      <c r="W606" s="63">
        <v>0</v>
      </c>
      <c r="X606" s="63">
        <v>0</v>
      </c>
      <c r="Y606" s="63">
        <v>0</v>
      </c>
      <c r="Z606" s="63">
        <v>0</v>
      </c>
      <c r="AA606" s="63">
        <v>0</v>
      </c>
      <c r="AB606" s="63">
        <v>0</v>
      </c>
      <c r="AC606" s="63">
        <v>0</v>
      </c>
      <c r="AD606" s="63">
        <v>0</v>
      </c>
      <c r="AE606" s="63">
        <v>0</v>
      </c>
      <c r="AF606" s="63">
        <v>0</v>
      </c>
      <c r="AG606" s="63">
        <v>0</v>
      </c>
      <c r="AH606" s="43">
        <v>0</v>
      </c>
    </row>
    <row r="607" spans="1:34">
      <c r="A607" s="52">
        <v>0</v>
      </c>
      <c r="D607" s="62">
        <v>2007</v>
      </c>
      <c r="E607" s="62">
        <v>11</v>
      </c>
      <c r="F607" s="62">
        <v>2008</v>
      </c>
      <c r="G607" s="62">
        <v>2008</v>
      </c>
      <c r="H607" s="63">
        <v>0</v>
      </c>
      <c r="I607" s="63">
        <v>0</v>
      </c>
      <c r="J607" s="63">
        <v>0</v>
      </c>
      <c r="K607" s="63">
        <v>0</v>
      </c>
      <c r="L607" s="63">
        <v>0</v>
      </c>
      <c r="M607" s="63">
        <v>0</v>
      </c>
      <c r="N607" s="63">
        <v>0</v>
      </c>
      <c r="O607" s="63">
        <v>0</v>
      </c>
      <c r="P607" s="63">
        <v>0</v>
      </c>
      <c r="Q607" s="63">
        <v>0</v>
      </c>
      <c r="R607" s="63">
        <v>0</v>
      </c>
      <c r="S607" s="63">
        <v>0</v>
      </c>
      <c r="T607" s="63">
        <v>0</v>
      </c>
      <c r="U607" s="63">
        <v>0</v>
      </c>
      <c r="V607" s="63">
        <v>0</v>
      </c>
      <c r="W607" s="63">
        <v>0</v>
      </c>
      <c r="X607" s="63">
        <v>0</v>
      </c>
      <c r="Y607" s="63">
        <v>0</v>
      </c>
      <c r="Z607" s="63">
        <v>0</v>
      </c>
      <c r="AA607" s="63">
        <v>0</v>
      </c>
      <c r="AB607" s="63">
        <v>0</v>
      </c>
      <c r="AC607" s="63">
        <v>0</v>
      </c>
      <c r="AD607" s="63">
        <v>0</v>
      </c>
      <c r="AE607" s="63">
        <v>0</v>
      </c>
      <c r="AF607" s="63">
        <v>0</v>
      </c>
      <c r="AG607" s="63">
        <v>0</v>
      </c>
      <c r="AH607" s="43">
        <v>0</v>
      </c>
    </row>
    <row r="608" spans="1:34">
      <c r="A608" s="52">
        <v>0</v>
      </c>
      <c r="D608" s="62">
        <v>2007</v>
      </c>
      <c r="E608" s="62">
        <v>12</v>
      </c>
      <c r="F608" s="62">
        <v>2008</v>
      </c>
      <c r="G608" s="62">
        <v>2008</v>
      </c>
      <c r="H608" s="63">
        <v>0</v>
      </c>
      <c r="I608" s="63">
        <v>0</v>
      </c>
      <c r="J608" s="63">
        <v>0</v>
      </c>
      <c r="K608" s="63">
        <v>0</v>
      </c>
      <c r="L608" s="63">
        <v>0</v>
      </c>
      <c r="M608" s="63">
        <v>0</v>
      </c>
      <c r="N608" s="63">
        <v>0</v>
      </c>
      <c r="O608" s="63">
        <v>0</v>
      </c>
      <c r="P608" s="63">
        <v>0</v>
      </c>
      <c r="Q608" s="63">
        <v>0</v>
      </c>
      <c r="R608" s="63">
        <v>0</v>
      </c>
      <c r="S608" s="63">
        <v>0</v>
      </c>
      <c r="T608" s="63">
        <v>0</v>
      </c>
      <c r="U608" s="63">
        <v>0</v>
      </c>
      <c r="V608" s="63">
        <v>0</v>
      </c>
      <c r="W608" s="63">
        <v>0</v>
      </c>
      <c r="X608" s="63">
        <v>0</v>
      </c>
      <c r="Y608" s="63">
        <v>0</v>
      </c>
      <c r="Z608" s="63">
        <v>0</v>
      </c>
      <c r="AA608" s="63">
        <v>0</v>
      </c>
      <c r="AB608" s="63">
        <v>0</v>
      </c>
      <c r="AC608" s="63">
        <v>0</v>
      </c>
      <c r="AD608" s="63">
        <v>0</v>
      </c>
      <c r="AE608" s="63">
        <v>0</v>
      </c>
      <c r="AF608" s="63">
        <v>0</v>
      </c>
      <c r="AG608" s="63">
        <v>0</v>
      </c>
      <c r="AH608" s="43">
        <v>0</v>
      </c>
    </row>
    <row r="609" spans="1:34">
      <c r="A609" s="52">
        <v>0</v>
      </c>
      <c r="D609" s="62">
        <v>2008</v>
      </c>
      <c r="E609" s="62">
        <v>1</v>
      </c>
      <c r="F609" s="62">
        <v>2008</v>
      </c>
      <c r="G609" s="62">
        <v>2008</v>
      </c>
      <c r="H609" s="63">
        <v>0</v>
      </c>
      <c r="I609" s="63">
        <v>0</v>
      </c>
      <c r="J609" s="63">
        <v>0</v>
      </c>
      <c r="K609" s="63">
        <v>0</v>
      </c>
      <c r="L609" s="63">
        <v>0</v>
      </c>
      <c r="M609" s="63">
        <v>0</v>
      </c>
      <c r="N609" s="63">
        <v>0</v>
      </c>
      <c r="O609" s="63">
        <v>0</v>
      </c>
      <c r="P609" s="63">
        <v>0</v>
      </c>
      <c r="Q609" s="63">
        <v>0</v>
      </c>
      <c r="R609" s="63">
        <v>0</v>
      </c>
      <c r="S609" s="63">
        <v>0</v>
      </c>
      <c r="T609" s="63">
        <v>0</v>
      </c>
      <c r="U609" s="63">
        <v>0</v>
      </c>
      <c r="V609" s="63">
        <v>0</v>
      </c>
      <c r="W609" s="63">
        <v>0</v>
      </c>
      <c r="X609" s="63">
        <v>0</v>
      </c>
      <c r="Y609" s="63">
        <v>0</v>
      </c>
      <c r="Z609" s="63">
        <v>0</v>
      </c>
      <c r="AA609" s="63">
        <v>0</v>
      </c>
      <c r="AB609" s="63">
        <v>0</v>
      </c>
      <c r="AC609" s="63">
        <v>0</v>
      </c>
      <c r="AD609" s="63">
        <v>0</v>
      </c>
      <c r="AE609" s="63">
        <v>0</v>
      </c>
      <c r="AF609" s="63">
        <v>0</v>
      </c>
      <c r="AG609" s="63">
        <v>0</v>
      </c>
      <c r="AH609" s="43">
        <v>0</v>
      </c>
    </row>
    <row r="610" spans="1:34">
      <c r="A610" s="52">
        <v>0</v>
      </c>
      <c r="D610" s="62">
        <v>2008</v>
      </c>
      <c r="E610" s="62">
        <v>2</v>
      </c>
      <c r="F610" s="62">
        <v>2008</v>
      </c>
      <c r="G610" s="62">
        <v>2008</v>
      </c>
      <c r="H610" s="63">
        <v>0</v>
      </c>
      <c r="I610" s="63">
        <v>0</v>
      </c>
      <c r="J610" s="63">
        <v>0</v>
      </c>
      <c r="K610" s="63">
        <v>0</v>
      </c>
      <c r="L610" s="63">
        <v>0</v>
      </c>
      <c r="M610" s="63">
        <v>0</v>
      </c>
      <c r="N610" s="63">
        <v>0</v>
      </c>
      <c r="O610" s="63">
        <v>0</v>
      </c>
      <c r="P610" s="63">
        <v>0</v>
      </c>
      <c r="Q610" s="63">
        <v>0</v>
      </c>
      <c r="R610" s="63">
        <v>0</v>
      </c>
      <c r="S610" s="63">
        <v>0</v>
      </c>
      <c r="T610" s="63">
        <v>0</v>
      </c>
      <c r="U610" s="63">
        <v>0</v>
      </c>
      <c r="V610" s="63">
        <v>0</v>
      </c>
      <c r="W610" s="63">
        <v>0</v>
      </c>
      <c r="X610" s="63">
        <v>0</v>
      </c>
      <c r="Y610" s="63">
        <v>0</v>
      </c>
      <c r="Z610" s="63">
        <v>0</v>
      </c>
      <c r="AA610" s="63">
        <v>0</v>
      </c>
      <c r="AB610" s="63">
        <v>0</v>
      </c>
      <c r="AC610" s="63">
        <v>0</v>
      </c>
      <c r="AD610" s="63">
        <v>0</v>
      </c>
      <c r="AE610" s="63">
        <v>0</v>
      </c>
      <c r="AF610" s="63">
        <v>0</v>
      </c>
      <c r="AG610" s="63">
        <v>0</v>
      </c>
      <c r="AH610" s="43">
        <v>0</v>
      </c>
    </row>
    <row r="611" spans="1:34">
      <c r="A611" s="52">
        <v>0</v>
      </c>
      <c r="D611" s="62">
        <v>2008</v>
      </c>
      <c r="E611" s="62">
        <v>3</v>
      </c>
      <c r="F611" s="62">
        <v>2008</v>
      </c>
      <c r="G611" s="62">
        <v>2008</v>
      </c>
      <c r="H611" s="63">
        <v>0</v>
      </c>
      <c r="I611" s="63">
        <v>0</v>
      </c>
      <c r="J611" s="63">
        <v>0</v>
      </c>
      <c r="K611" s="63">
        <v>0</v>
      </c>
      <c r="L611" s="63">
        <v>0</v>
      </c>
      <c r="M611" s="63">
        <v>0</v>
      </c>
      <c r="N611" s="63">
        <v>0</v>
      </c>
      <c r="O611" s="63">
        <v>0</v>
      </c>
      <c r="P611" s="63">
        <v>0</v>
      </c>
      <c r="Q611" s="63">
        <v>0</v>
      </c>
      <c r="R611" s="63">
        <v>0</v>
      </c>
      <c r="S611" s="63">
        <v>0</v>
      </c>
      <c r="T611" s="63">
        <v>0</v>
      </c>
      <c r="U611" s="63">
        <v>0</v>
      </c>
      <c r="V611" s="63">
        <v>0</v>
      </c>
      <c r="W611" s="63">
        <v>0</v>
      </c>
      <c r="X611" s="63">
        <v>0</v>
      </c>
      <c r="Y611" s="63">
        <v>0</v>
      </c>
      <c r="Z611" s="63">
        <v>0</v>
      </c>
      <c r="AA611" s="63">
        <v>0</v>
      </c>
      <c r="AB611" s="63">
        <v>0</v>
      </c>
      <c r="AC611" s="63">
        <v>0</v>
      </c>
      <c r="AD611" s="63">
        <v>0</v>
      </c>
      <c r="AE611" s="63">
        <v>0</v>
      </c>
      <c r="AF611" s="63">
        <v>0</v>
      </c>
      <c r="AG611" s="63">
        <v>0</v>
      </c>
      <c r="AH611" s="43">
        <v>0</v>
      </c>
    </row>
    <row r="612" spans="1:34">
      <c r="A612" s="52">
        <v>0</v>
      </c>
      <c r="D612" s="62">
        <v>2008</v>
      </c>
      <c r="E612" s="62">
        <v>4</v>
      </c>
      <c r="F612" s="62">
        <v>2008</v>
      </c>
      <c r="G612" s="62">
        <v>2008</v>
      </c>
      <c r="H612" s="63">
        <v>0</v>
      </c>
      <c r="I612" s="63">
        <v>0</v>
      </c>
      <c r="J612" s="63">
        <v>0</v>
      </c>
      <c r="K612" s="63">
        <v>0</v>
      </c>
      <c r="L612" s="63">
        <v>0</v>
      </c>
      <c r="M612" s="63">
        <v>0</v>
      </c>
      <c r="N612" s="63">
        <v>0</v>
      </c>
      <c r="O612" s="63">
        <v>0</v>
      </c>
      <c r="P612" s="63">
        <v>0</v>
      </c>
      <c r="Q612" s="63">
        <v>0</v>
      </c>
      <c r="R612" s="63">
        <v>0</v>
      </c>
      <c r="S612" s="63">
        <v>0</v>
      </c>
      <c r="T612" s="63">
        <v>0</v>
      </c>
      <c r="U612" s="63">
        <v>0</v>
      </c>
      <c r="V612" s="63">
        <v>0</v>
      </c>
      <c r="W612" s="63">
        <v>0</v>
      </c>
      <c r="X612" s="63">
        <v>0</v>
      </c>
      <c r="Y612" s="63">
        <v>0</v>
      </c>
      <c r="Z612" s="63">
        <v>0</v>
      </c>
      <c r="AA612" s="63">
        <v>0</v>
      </c>
      <c r="AB612" s="63">
        <v>0</v>
      </c>
      <c r="AC612" s="63">
        <v>0</v>
      </c>
      <c r="AD612" s="63">
        <v>0</v>
      </c>
      <c r="AE612" s="63">
        <v>0</v>
      </c>
      <c r="AF612" s="63">
        <v>0</v>
      </c>
      <c r="AG612" s="63">
        <v>0</v>
      </c>
      <c r="AH612" s="43">
        <v>0</v>
      </c>
    </row>
    <row r="613" spans="1:34">
      <c r="A613" s="52">
        <v>0</v>
      </c>
      <c r="D613" s="62">
        <v>2008</v>
      </c>
      <c r="E613" s="62">
        <v>5</v>
      </c>
      <c r="F613" s="62">
        <v>2009</v>
      </c>
      <c r="G613" s="62">
        <v>2009</v>
      </c>
      <c r="H613" s="63">
        <v>0</v>
      </c>
      <c r="I613" s="63">
        <v>0</v>
      </c>
      <c r="J613" s="63">
        <v>0</v>
      </c>
      <c r="K613" s="63">
        <v>0</v>
      </c>
      <c r="L613" s="63">
        <v>0</v>
      </c>
      <c r="M613" s="63">
        <v>0</v>
      </c>
      <c r="N613" s="63">
        <v>0</v>
      </c>
      <c r="O613" s="63">
        <v>0</v>
      </c>
      <c r="P613" s="63">
        <v>0</v>
      </c>
      <c r="Q613" s="63">
        <v>0</v>
      </c>
      <c r="R613" s="63">
        <v>0</v>
      </c>
      <c r="S613" s="63">
        <v>0</v>
      </c>
      <c r="T613" s="63">
        <v>0</v>
      </c>
      <c r="U613" s="63">
        <v>0</v>
      </c>
      <c r="V613" s="63">
        <v>0</v>
      </c>
      <c r="W613" s="63">
        <v>0</v>
      </c>
      <c r="X613" s="63">
        <v>0</v>
      </c>
      <c r="Y613" s="63">
        <v>0</v>
      </c>
      <c r="Z613" s="63">
        <v>0</v>
      </c>
      <c r="AA613" s="63">
        <v>0</v>
      </c>
      <c r="AB613" s="63">
        <v>0</v>
      </c>
      <c r="AC613" s="63">
        <v>0</v>
      </c>
      <c r="AD613" s="63">
        <v>0</v>
      </c>
      <c r="AE613" s="63">
        <v>0</v>
      </c>
      <c r="AF613" s="63">
        <v>0</v>
      </c>
      <c r="AG613" s="63">
        <v>0</v>
      </c>
      <c r="AH613" s="43">
        <v>0</v>
      </c>
    </row>
    <row r="614" spans="1:34">
      <c r="A614" s="52">
        <v>0</v>
      </c>
      <c r="D614" s="62">
        <v>2008</v>
      </c>
      <c r="E614" s="62">
        <v>6</v>
      </c>
      <c r="F614" s="62">
        <v>2009</v>
      </c>
      <c r="G614" s="62">
        <v>2009</v>
      </c>
      <c r="H614" s="63">
        <v>0</v>
      </c>
      <c r="I614" s="63">
        <v>0</v>
      </c>
      <c r="J614" s="63">
        <v>0</v>
      </c>
      <c r="K614" s="63">
        <v>0</v>
      </c>
      <c r="L614" s="63">
        <v>0</v>
      </c>
      <c r="M614" s="63">
        <v>0</v>
      </c>
      <c r="N614" s="63">
        <v>0</v>
      </c>
      <c r="O614" s="63">
        <v>0</v>
      </c>
      <c r="P614" s="63">
        <v>0</v>
      </c>
      <c r="Q614" s="63">
        <v>0</v>
      </c>
      <c r="R614" s="63">
        <v>0</v>
      </c>
      <c r="S614" s="63">
        <v>0</v>
      </c>
      <c r="T614" s="63">
        <v>0</v>
      </c>
      <c r="U614" s="63">
        <v>0</v>
      </c>
      <c r="V614" s="63">
        <v>0</v>
      </c>
      <c r="W614" s="63">
        <v>0</v>
      </c>
      <c r="X614" s="63">
        <v>0</v>
      </c>
      <c r="Y614" s="63">
        <v>0</v>
      </c>
      <c r="Z614" s="63">
        <v>0</v>
      </c>
      <c r="AA614" s="63">
        <v>0</v>
      </c>
      <c r="AB614" s="63">
        <v>0</v>
      </c>
      <c r="AC614" s="63">
        <v>0</v>
      </c>
      <c r="AD614" s="63">
        <v>0</v>
      </c>
      <c r="AE614" s="63">
        <v>0</v>
      </c>
      <c r="AF614" s="63">
        <v>0</v>
      </c>
      <c r="AG614" s="63">
        <v>0</v>
      </c>
      <c r="AH614" s="43">
        <v>0</v>
      </c>
    </row>
    <row r="615" spans="1:34">
      <c r="A615" s="52">
        <v>0</v>
      </c>
      <c r="D615" s="62">
        <v>2008</v>
      </c>
      <c r="E615" s="62">
        <v>7</v>
      </c>
      <c r="F615" s="62">
        <v>2009</v>
      </c>
      <c r="G615" s="62">
        <v>2009</v>
      </c>
      <c r="H615" s="63">
        <v>0</v>
      </c>
      <c r="I615" s="63">
        <v>0</v>
      </c>
      <c r="J615" s="63">
        <v>0</v>
      </c>
      <c r="K615" s="63">
        <v>0</v>
      </c>
      <c r="L615" s="63">
        <v>0</v>
      </c>
      <c r="M615" s="63">
        <v>0</v>
      </c>
      <c r="N615" s="63">
        <v>0</v>
      </c>
      <c r="O615" s="63">
        <v>0</v>
      </c>
      <c r="P615" s="63">
        <v>0</v>
      </c>
      <c r="Q615" s="63">
        <v>0</v>
      </c>
      <c r="R615" s="63">
        <v>0</v>
      </c>
      <c r="S615" s="63">
        <v>0</v>
      </c>
      <c r="T615" s="63">
        <v>0</v>
      </c>
      <c r="U615" s="63">
        <v>0</v>
      </c>
      <c r="V615" s="63">
        <v>0</v>
      </c>
      <c r="W615" s="63">
        <v>0</v>
      </c>
      <c r="X615" s="63">
        <v>0</v>
      </c>
      <c r="Y615" s="63">
        <v>0</v>
      </c>
      <c r="Z615" s="63">
        <v>0</v>
      </c>
      <c r="AA615" s="63">
        <v>0</v>
      </c>
      <c r="AB615" s="63">
        <v>0</v>
      </c>
      <c r="AC615" s="63">
        <v>0</v>
      </c>
      <c r="AD615" s="63">
        <v>0</v>
      </c>
      <c r="AE615" s="63">
        <v>0</v>
      </c>
      <c r="AF615" s="63">
        <v>0</v>
      </c>
      <c r="AG615" s="63">
        <v>0</v>
      </c>
      <c r="AH615" s="43">
        <v>0</v>
      </c>
    </row>
    <row r="616" spans="1:34">
      <c r="A616" s="52">
        <v>0</v>
      </c>
      <c r="D616" s="62">
        <v>2008</v>
      </c>
      <c r="E616" s="62">
        <v>8</v>
      </c>
      <c r="F616" s="62">
        <v>2009</v>
      </c>
      <c r="G616" s="62">
        <v>2009</v>
      </c>
      <c r="H616" s="63">
        <v>0</v>
      </c>
      <c r="I616" s="63">
        <v>0</v>
      </c>
      <c r="J616" s="63">
        <v>0</v>
      </c>
      <c r="K616" s="63">
        <v>0</v>
      </c>
      <c r="L616" s="63">
        <v>0</v>
      </c>
      <c r="M616" s="63">
        <v>0</v>
      </c>
      <c r="N616" s="63">
        <v>0</v>
      </c>
      <c r="O616" s="63">
        <v>0</v>
      </c>
      <c r="P616" s="63">
        <v>0</v>
      </c>
      <c r="Q616" s="63">
        <v>0</v>
      </c>
      <c r="R616" s="63">
        <v>0</v>
      </c>
      <c r="S616" s="63">
        <v>0</v>
      </c>
      <c r="T616" s="63">
        <v>0</v>
      </c>
      <c r="U616" s="63">
        <v>0</v>
      </c>
      <c r="V616" s="63">
        <v>0</v>
      </c>
      <c r="W616" s="63">
        <v>0</v>
      </c>
      <c r="X616" s="63">
        <v>0</v>
      </c>
      <c r="Y616" s="63">
        <v>0</v>
      </c>
      <c r="Z616" s="63">
        <v>0</v>
      </c>
      <c r="AA616" s="63">
        <v>0</v>
      </c>
      <c r="AB616" s="63">
        <v>0</v>
      </c>
      <c r="AC616" s="63">
        <v>0</v>
      </c>
      <c r="AD616" s="63">
        <v>0</v>
      </c>
      <c r="AE616" s="63">
        <v>0</v>
      </c>
      <c r="AF616" s="63">
        <v>0</v>
      </c>
      <c r="AG616" s="63">
        <v>0</v>
      </c>
      <c r="AH616" s="43">
        <v>0</v>
      </c>
    </row>
    <row r="617" spans="1:34">
      <c r="A617" s="52">
        <v>0</v>
      </c>
      <c r="D617" s="62">
        <v>2008</v>
      </c>
      <c r="E617" s="62">
        <v>9</v>
      </c>
      <c r="F617" s="62">
        <v>2009</v>
      </c>
      <c r="G617" s="62">
        <v>2009</v>
      </c>
      <c r="H617" s="63">
        <v>0</v>
      </c>
      <c r="I617" s="63">
        <v>0</v>
      </c>
      <c r="J617" s="63">
        <v>0</v>
      </c>
      <c r="K617" s="63">
        <v>0</v>
      </c>
      <c r="L617" s="63">
        <v>0</v>
      </c>
      <c r="M617" s="63">
        <v>0</v>
      </c>
      <c r="N617" s="63">
        <v>0</v>
      </c>
      <c r="O617" s="63">
        <v>0</v>
      </c>
      <c r="P617" s="63">
        <v>0</v>
      </c>
      <c r="Q617" s="63">
        <v>0</v>
      </c>
      <c r="R617" s="63">
        <v>0</v>
      </c>
      <c r="S617" s="63">
        <v>0</v>
      </c>
      <c r="T617" s="63">
        <v>0</v>
      </c>
      <c r="U617" s="63">
        <v>0</v>
      </c>
      <c r="V617" s="63">
        <v>0</v>
      </c>
      <c r="W617" s="63">
        <v>0</v>
      </c>
      <c r="X617" s="63">
        <v>0</v>
      </c>
      <c r="Y617" s="63">
        <v>0</v>
      </c>
      <c r="Z617" s="63">
        <v>0</v>
      </c>
      <c r="AA617" s="63">
        <v>0</v>
      </c>
      <c r="AB617" s="63">
        <v>0</v>
      </c>
      <c r="AC617" s="63">
        <v>0</v>
      </c>
      <c r="AD617" s="63">
        <v>0</v>
      </c>
      <c r="AE617" s="63">
        <v>0</v>
      </c>
      <c r="AF617" s="63">
        <v>0</v>
      </c>
      <c r="AG617" s="63">
        <v>0</v>
      </c>
      <c r="AH617" s="43">
        <v>0</v>
      </c>
    </row>
    <row r="618" spans="1:34">
      <c r="A618" s="52">
        <v>0</v>
      </c>
      <c r="D618" s="62">
        <v>2008</v>
      </c>
      <c r="E618" s="62">
        <v>10</v>
      </c>
      <c r="F618" s="62">
        <v>2009</v>
      </c>
      <c r="G618" s="62">
        <v>2009</v>
      </c>
      <c r="H618" s="63">
        <v>0</v>
      </c>
      <c r="I618" s="63">
        <v>0</v>
      </c>
      <c r="J618" s="63">
        <v>0</v>
      </c>
      <c r="K618" s="63">
        <v>0</v>
      </c>
      <c r="L618" s="63">
        <v>0</v>
      </c>
      <c r="M618" s="63">
        <v>0</v>
      </c>
      <c r="N618" s="63">
        <v>0</v>
      </c>
      <c r="O618" s="63">
        <v>0</v>
      </c>
      <c r="P618" s="63">
        <v>0</v>
      </c>
      <c r="Q618" s="63">
        <v>0</v>
      </c>
      <c r="R618" s="63">
        <v>0</v>
      </c>
      <c r="S618" s="63">
        <v>0</v>
      </c>
      <c r="T618" s="63">
        <v>0</v>
      </c>
      <c r="U618" s="63">
        <v>0</v>
      </c>
      <c r="V618" s="63">
        <v>0</v>
      </c>
      <c r="W618" s="63">
        <v>0</v>
      </c>
      <c r="X618" s="63">
        <v>0</v>
      </c>
      <c r="Y618" s="63">
        <v>0</v>
      </c>
      <c r="Z618" s="63">
        <v>0</v>
      </c>
      <c r="AA618" s="63">
        <v>0</v>
      </c>
      <c r="AB618" s="63">
        <v>0</v>
      </c>
      <c r="AC618" s="63">
        <v>0</v>
      </c>
      <c r="AD618" s="63">
        <v>0</v>
      </c>
      <c r="AE618" s="63">
        <v>0</v>
      </c>
      <c r="AF618" s="63">
        <v>0</v>
      </c>
      <c r="AG618" s="63">
        <v>0</v>
      </c>
      <c r="AH618" s="43">
        <v>0</v>
      </c>
    </row>
    <row r="619" spans="1:34">
      <c r="A619" s="52">
        <v>0</v>
      </c>
      <c r="D619" s="62">
        <v>2008</v>
      </c>
      <c r="E619" s="62">
        <v>11</v>
      </c>
      <c r="F619" s="62">
        <v>2009</v>
      </c>
      <c r="G619" s="62">
        <v>2009</v>
      </c>
      <c r="H619" s="63">
        <v>0</v>
      </c>
      <c r="I619" s="63">
        <v>0</v>
      </c>
      <c r="J619" s="63">
        <v>0</v>
      </c>
      <c r="K619" s="63">
        <v>0</v>
      </c>
      <c r="L619" s="63">
        <v>0</v>
      </c>
      <c r="M619" s="63">
        <v>0</v>
      </c>
      <c r="N619" s="63">
        <v>0</v>
      </c>
      <c r="O619" s="63">
        <v>0</v>
      </c>
      <c r="P619" s="63">
        <v>0</v>
      </c>
      <c r="Q619" s="63">
        <v>0</v>
      </c>
      <c r="R619" s="63">
        <v>0</v>
      </c>
      <c r="S619" s="63">
        <v>0</v>
      </c>
      <c r="T619" s="63">
        <v>0</v>
      </c>
      <c r="U619" s="63">
        <v>0</v>
      </c>
      <c r="V619" s="63">
        <v>0</v>
      </c>
      <c r="W619" s="63">
        <v>0</v>
      </c>
      <c r="X619" s="63">
        <v>0</v>
      </c>
      <c r="Y619" s="63">
        <v>0</v>
      </c>
      <c r="Z619" s="63">
        <v>0</v>
      </c>
      <c r="AA619" s="63">
        <v>0</v>
      </c>
      <c r="AB619" s="63">
        <v>0</v>
      </c>
      <c r="AC619" s="63">
        <v>0</v>
      </c>
      <c r="AD619" s="63">
        <v>0</v>
      </c>
      <c r="AE619" s="63">
        <v>0</v>
      </c>
      <c r="AF619" s="63">
        <v>0</v>
      </c>
      <c r="AG619" s="63">
        <v>0</v>
      </c>
      <c r="AH619" s="43">
        <v>0</v>
      </c>
    </row>
    <row r="620" spans="1:34">
      <c r="A620" s="52">
        <v>0</v>
      </c>
      <c r="D620" s="62">
        <v>2008</v>
      </c>
      <c r="E620" s="62">
        <v>12</v>
      </c>
      <c r="F620" s="62">
        <v>2009</v>
      </c>
      <c r="G620" s="62">
        <v>2009</v>
      </c>
      <c r="H620" s="63">
        <v>0</v>
      </c>
      <c r="I620" s="63">
        <v>0</v>
      </c>
      <c r="J620" s="63">
        <v>0</v>
      </c>
      <c r="K620" s="63">
        <v>0</v>
      </c>
      <c r="L620" s="63">
        <v>0</v>
      </c>
      <c r="M620" s="63">
        <v>0</v>
      </c>
      <c r="N620" s="63">
        <v>0</v>
      </c>
      <c r="O620" s="63">
        <v>0</v>
      </c>
      <c r="P620" s="63">
        <v>0</v>
      </c>
      <c r="Q620" s="63">
        <v>0</v>
      </c>
      <c r="R620" s="63">
        <v>0</v>
      </c>
      <c r="S620" s="63">
        <v>0</v>
      </c>
      <c r="T620" s="63">
        <v>0</v>
      </c>
      <c r="U620" s="63">
        <v>0</v>
      </c>
      <c r="V620" s="63">
        <v>0</v>
      </c>
      <c r="W620" s="63">
        <v>0</v>
      </c>
      <c r="X620" s="63">
        <v>0</v>
      </c>
      <c r="Y620" s="63">
        <v>0</v>
      </c>
      <c r="Z620" s="63">
        <v>0</v>
      </c>
      <c r="AA620" s="63">
        <v>0</v>
      </c>
      <c r="AB620" s="63">
        <v>0</v>
      </c>
      <c r="AC620" s="63">
        <v>0</v>
      </c>
      <c r="AD620" s="63">
        <v>0</v>
      </c>
      <c r="AE620" s="63">
        <v>0</v>
      </c>
      <c r="AF620" s="63">
        <v>0</v>
      </c>
      <c r="AG620" s="63">
        <v>0</v>
      </c>
      <c r="AH620" s="43">
        <v>0</v>
      </c>
    </row>
    <row r="621" spans="1:34">
      <c r="A621" s="52">
        <v>0</v>
      </c>
      <c r="D621" s="2">
        <v>2009</v>
      </c>
      <c r="E621" s="2">
        <v>1</v>
      </c>
      <c r="F621" s="62">
        <v>2009</v>
      </c>
      <c r="G621" s="62">
        <v>2009</v>
      </c>
      <c r="H621" s="63">
        <v>0</v>
      </c>
      <c r="I621" s="63">
        <v>0</v>
      </c>
      <c r="J621" s="63">
        <v>0</v>
      </c>
      <c r="K621" s="63">
        <v>0</v>
      </c>
      <c r="L621" s="63">
        <v>0</v>
      </c>
      <c r="M621" s="63">
        <v>0</v>
      </c>
      <c r="N621" s="63">
        <v>0</v>
      </c>
      <c r="O621" s="63">
        <v>0</v>
      </c>
      <c r="P621" s="63">
        <v>0</v>
      </c>
      <c r="Q621" s="63">
        <v>0</v>
      </c>
      <c r="R621" s="63">
        <v>0</v>
      </c>
      <c r="S621" s="63">
        <v>0</v>
      </c>
      <c r="T621" s="63">
        <v>0</v>
      </c>
      <c r="U621" s="63">
        <v>0</v>
      </c>
      <c r="V621" s="63">
        <v>0</v>
      </c>
      <c r="W621" s="63">
        <v>0</v>
      </c>
      <c r="X621" s="63">
        <v>0</v>
      </c>
      <c r="Y621" s="63">
        <v>0</v>
      </c>
      <c r="Z621" s="63">
        <v>0</v>
      </c>
      <c r="AA621" s="63">
        <v>0</v>
      </c>
      <c r="AB621" s="63">
        <v>0</v>
      </c>
      <c r="AC621" s="63">
        <v>0</v>
      </c>
      <c r="AD621" s="63">
        <v>0</v>
      </c>
      <c r="AE621" s="63">
        <v>0</v>
      </c>
      <c r="AF621" s="63">
        <v>0</v>
      </c>
      <c r="AG621" s="63">
        <v>0</v>
      </c>
      <c r="AH621" s="43">
        <v>0</v>
      </c>
    </row>
    <row r="622" spans="1:34">
      <c r="A622" s="52">
        <v>0</v>
      </c>
      <c r="D622" s="2">
        <v>2009</v>
      </c>
      <c r="E622" s="2">
        <v>2</v>
      </c>
      <c r="F622" s="62">
        <v>2009</v>
      </c>
      <c r="G622" s="62">
        <v>2009</v>
      </c>
      <c r="H622" s="63">
        <v>0</v>
      </c>
      <c r="I622" s="63">
        <v>0</v>
      </c>
      <c r="J622" s="63">
        <v>0</v>
      </c>
      <c r="K622" s="63">
        <v>0</v>
      </c>
      <c r="L622" s="63">
        <v>0</v>
      </c>
      <c r="M622" s="63">
        <v>0</v>
      </c>
      <c r="N622" s="63">
        <v>0</v>
      </c>
      <c r="O622" s="63">
        <v>0</v>
      </c>
      <c r="P622" s="63">
        <v>0</v>
      </c>
      <c r="Q622" s="63">
        <v>0</v>
      </c>
      <c r="R622" s="63">
        <v>0</v>
      </c>
      <c r="S622" s="63">
        <v>0</v>
      </c>
      <c r="T622" s="63">
        <v>0</v>
      </c>
      <c r="U622" s="63">
        <v>0</v>
      </c>
      <c r="V622" s="63">
        <v>0</v>
      </c>
      <c r="W622" s="63">
        <v>0</v>
      </c>
      <c r="X622" s="63">
        <v>0</v>
      </c>
      <c r="Y622" s="63">
        <v>0</v>
      </c>
      <c r="Z622" s="63">
        <v>0</v>
      </c>
      <c r="AA622" s="63">
        <v>0</v>
      </c>
      <c r="AB622" s="63">
        <v>0</v>
      </c>
      <c r="AC622" s="63">
        <v>0</v>
      </c>
      <c r="AD622" s="63">
        <v>0</v>
      </c>
      <c r="AE622" s="63">
        <v>0</v>
      </c>
      <c r="AF622" s="63">
        <v>0</v>
      </c>
      <c r="AG622" s="63">
        <v>0</v>
      </c>
      <c r="AH622" s="43">
        <v>0</v>
      </c>
    </row>
    <row r="623" spans="1:34">
      <c r="A623" s="52">
        <v>0</v>
      </c>
      <c r="D623" s="2">
        <v>2009</v>
      </c>
      <c r="E623" s="2">
        <v>3</v>
      </c>
      <c r="F623" s="62">
        <v>2009</v>
      </c>
      <c r="G623" s="62">
        <v>2009</v>
      </c>
      <c r="H623" s="63">
        <v>0</v>
      </c>
      <c r="I623" s="63">
        <v>0</v>
      </c>
      <c r="J623" s="63">
        <v>0</v>
      </c>
      <c r="K623" s="63">
        <v>0</v>
      </c>
      <c r="L623" s="63">
        <v>0</v>
      </c>
      <c r="M623" s="63">
        <v>0</v>
      </c>
      <c r="N623" s="63">
        <v>0</v>
      </c>
      <c r="O623" s="63">
        <v>0</v>
      </c>
      <c r="P623" s="63">
        <v>0</v>
      </c>
      <c r="Q623" s="63">
        <v>0</v>
      </c>
      <c r="R623" s="63">
        <v>0</v>
      </c>
      <c r="S623" s="63">
        <v>0</v>
      </c>
      <c r="T623" s="63">
        <v>0</v>
      </c>
      <c r="U623" s="63">
        <v>0</v>
      </c>
      <c r="V623" s="63">
        <v>0</v>
      </c>
      <c r="W623" s="63">
        <v>0</v>
      </c>
      <c r="X623" s="63">
        <v>0</v>
      </c>
      <c r="Y623" s="63">
        <v>0</v>
      </c>
      <c r="Z623" s="63">
        <v>0</v>
      </c>
      <c r="AA623" s="63">
        <v>0</v>
      </c>
      <c r="AB623" s="63">
        <v>0</v>
      </c>
      <c r="AC623" s="63">
        <v>0</v>
      </c>
      <c r="AD623" s="63">
        <v>0</v>
      </c>
      <c r="AE623" s="63">
        <v>0</v>
      </c>
      <c r="AF623" s="63">
        <v>0</v>
      </c>
      <c r="AG623" s="63">
        <v>0</v>
      </c>
      <c r="AH623" s="43">
        <v>0</v>
      </c>
    </row>
    <row r="624" spans="1:34">
      <c r="A624" s="52">
        <v>0</v>
      </c>
      <c r="D624" s="2">
        <v>2009</v>
      </c>
      <c r="E624" s="2">
        <v>4</v>
      </c>
      <c r="F624" s="62">
        <v>2009</v>
      </c>
      <c r="G624" s="62">
        <v>2009</v>
      </c>
      <c r="H624" s="63">
        <v>0</v>
      </c>
      <c r="I624" s="63">
        <v>0</v>
      </c>
      <c r="J624" s="63">
        <v>0</v>
      </c>
      <c r="K624" s="63">
        <v>0</v>
      </c>
      <c r="L624" s="63">
        <v>0</v>
      </c>
      <c r="M624" s="63">
        <v>0</v>
      </c>
      <c r="N624" s="63">
        <v>0</v>
      </c>
      <c r="O624" s="63">
        <v>0</v>
      </c>
      <c r="P624" s="63">
        <v>0</v>
      </c>
      <c r="Q624" s="63">
        <v>0</v>
      </c>
      <c r="R624" s="63">
        <v>0</v>
      </c>
      <c r="S624" s="63">
        <v>0</v>
      </c>
      <c r="T624" s="63">
        <v>0</v>
      </c>
      <c r="U624" s="63">
        <v>0</v>
      </c>
      <c r="V624" s="63">
        <v>0</v>
      </c>
      <c r="W624" s="63">
        <v>0</v>
      </c>
      <c r="X624" s="63">
        <v>0</v>
      </c>
      <c r="Y624" s="63">
        <v>0</v>
      </c>
      <c r="Z624" s="63">
        <v>0</v>
      </c>
      <c r="AA624" s="63">
        <v>0</v>
      </c>
      <c r="AB624" s="63">
        <v>0</v>
      </c>
      <c r="AC624" s="63">
        <v>0</v>
      </c>
      <c r="AD624" s="63">
        <v>0</v>
      </c>
      <c r="AE624" s="63">
        <v>0</v>
      </c>
      <c r="AF624" s="63">
        <v>0</v>
      </c>
      <c r="AG624" s="63">
        <v>0</v>
      </c>
      <c r="AH624" s="43">
        <v>0</v>
      </c>
    </row>
    <row r="625" spans="1:34">
      <c r="A625" s="52">
        <v>0</v>
      </c>
      <c r="D625" s="2">
        <v>2009</v>
      </c>
      <c r="E625" s="2">
        <v>5</v>
      </c>
      <c r="F625" s="62">
        <v>2010</v>
      </c>
      <c r="G625" s="62">
        <v>2010</v>
      </c>
      <c r="H625" s="63">
        <v>0</v>
      </c>
      <c r="I625" s="63">
        <v>0</v>
      </c>
      <c r="J625" s="63">
        <v>0</v>
      </c>
      <c r="K625" s="63">
        <v>0</v>
      </c>
      <c r="L625" s="63">
        <v>0</v>
      </c>
      <c r="M625" s="63">
        <v>0</v>
      </c>
      <c r="N625" s="63">
        <v>0</v>
      </c>
      <c r="O625" s="63">
        <v>0</v>
      </c>
      <c r="P625" s="63">
        <v>0</v>
      </c>
      <c r="Q625" s="63">
        <v>0</v>
      </c>
      <c r="R625" s="63">
        <v>0</v>
      </c>
      <c r="S625" s="63">
        <v>0</v>
      </c>
      <c r="T625" s="63">
        <v>0</v>
      </c>
      <c r="U625" s="63">
        <v>0</v>
      </c>
      <c r="V625" s="63">
        <v>0</v>
      </c>
      <c r="W625" s="63">
        <v>0</v>
      </c>
      <c r="X625" s="63">
        <v>0</v>
      </c>
      <c r="Y625" s="63">
        <v>0</v>
      </c>
      <c r="Z625" s="63">
        <v>0</v>
      </c>
      <c r="AA625" s="63">
        <v>0</v>
      </c>
      <c r="AB625" s="63">
        <v>0</v>
      </c>
      <c r="AC625" s="63">
        <v>0</v>
      </c>
      <c r="AD625" s="63">
        <v>0</v>
      </c>
      <c r="AE625" s="63">
        <v>0</v>
      </c>
      <c r="AF625" s="63">
        <v>0</v>
      </c>
      <c r="AG625" s="63">
        <v>0</v>
      </c>
      <c r="AH625" s="43">
        <v>0</v>
      </c>
    </row>
    <row r="626" spans="1:34">
      <c r="A626" s="52">
        <v>0</v>
      </c>
      <c r="D626" s="2">
        <v>2009</v>
      </c>
      <c r="E626" s="2">
        <v>6</v>
      </c>
      <c r="F626" s="62">
        <v>2010</v>
      </c>
      <c r="G626" s="62">
        <v>2010</v>
      </c>
      <c r="H626" s="63">
        <v>0</v>
      </c>
      <c r="I626" s="63">
        <v>0</v>
      </c>
      <c r="J626" s="63">
        <v>0</v>
      </c>
      <c r="K626" s="63">
        <v>0</v>
      </c>
      <c r="L626" s="63">
        <v>0</v>
      </c>
      <c r="M626" s="63">
        <v>0</v>
      </c>
      <c r="N626" s="63">
        <v>0</v>
      </c>
      <c r="O626" s="63">
        <v>0</v>
      </c>
      <c r="P626" s="63">
        <v>0</v>
      </c>
      <c r="Q626" s="63">
        <v>0</v>
      </c>
      <c r="R626" s="63">
        <v>0</v>
      </c>
      <c r="S626" s="63">
        <v>0</v>
      </c>
      <c r="T626" s="63">
        <v>0</v>
      </c>
      <c r="U626" s="63">
        <v>0</v>
      </c>
      <c r="V626" s="63">
        <v>0</v>
      </c>
      <c r="W626" s="63">
        <v>0</v>
      </c>
      <c r="X626" s="63">
        <v>0</v>
      </c>
      <c r="Y626" s="63">
        <v>0</v>
      </c>
      <c r="Z626" s="63">
        <v>0</v>
      </c>
      <c r="AA626" s="63">
        <v>0</v>
      </c>
      <c r="AB626" s="63">
        <v>0</v>
      </c>
      <c r="AC626" s="63">
        <v>0</v>
      </c>
      <c r="AD626" s="63">
        <v>0</v>
      </c>
      <c r="AE626" s="63">
        <v>0</v>
      </c>
      <c r="AF626" s="63">
        <v>0</v>
      </c>
      <c r="AG626" s="63">
        <v>0</v>
      </c>
      <c r="AH626" s="43">
        <v>0</v>
      </c>
    </row>
    <row r="627" spans="1:34">
      <c r="A627" s="52">
        <v>0</v>
      </c>
      <c r="D627" s="2">
        <v>2009</v>
      </c>
      <c r="E627" s="2">
        <v>7</v>
      </c>
      <c r="F627" s="62">
        <v>2010</v>
      </c>
      <c r="G627" s="62">
        <v>2010</v>
      </c>
      <c r="H627" s="63">
        <v>0</v>
      </c>
      <c r="I627" s="63">
        <v>0</v>
      </c>
      <c r="J627" s="63">
        <v>0</v>
      </c>
      <c r="K627" s="63">
        <v>0</v>
      </c>
      <c r="L627" s="63">
        <v>0</v>
      </c>
      <c r="M627" s="63">
        <v>0</v>
      </c>
      <c r="N627" s="63">
        <v>0</v>
      </c>
      <c r="O627" s="63">
        <v>0</v>
      </c>
      <c r="P627" s="63">
        <v>0</v>
      </c>
      <c r="Q627" s="63">
        <v>0</v>
      </c>
      <c r="R627" s="63">
        <v>0</v>
      </c>
      <c r="S627" s="63">
        <v>0</v>
      </c>
      <c r="T627" s="63">
        <v>0</v>
      </c>
      <c r="U627" s="63">
        <v>0</v>
      </c>
      <c r="V627" s="63">
        <v>0</v>
      </c>
      <c r="W627" s="63">
        <v>0</v>
      </c>
      <c r="X627" s="63">
        <v>0</v>
      </c>
      <c r="Y627" s="63">
        <v>0</v>
      </c>
      <c r="Z627" s="63">
        <v>0</v>
      </c>
      <c r="AA627" s="63">
        <v>0</v>
      </c>
      <c r="AB627" s="63">
        <v>0</v>
      </c>
      <c r="AC627" s="63">
        <v>0</v>
      </c>
      <c r="AD627" s="63">
        <v>0</v>
      </c>
      <c r="AE627" s="63">
        <v>0</v>
      </c>
      <c r="AF627" s="63">
        <v>0</v>
      </c>
      <c r="AG627" s="63">
        <v>0</v>
      </c>
      <c r="AH627" s="43">
        <v>0</v>
      </c>
    </row>
    <row r="628" spans="1:34">
      <c r="A628" s="52">
        <v>0</v>
      </c>
      <c r="D628" s="2">
        <v>2009</v>
      </c>
      <c r="E628" s="2">
        <v>8</v>
      </c>
      <c r="F628" s="62">
        <v>2010</v>
      </c>
      <c r="G628" s="62">
        <v>2010</v>
      </c>
      <c r="H628" s="63">
        <v>0</v>
      </c>
      <c r="I628" s="63">
        <v>0</v>
      </c>
      <c r="J628" s="63">
        <v>0</v>
      </c>
      <c r="K628" s="63">
        <v>0</v>
      </c>
      <c r="L628" s="63">
        <v>0</v>
      </c>
      <c r="M628" s="63">
        <v>0</v>
      </c>
      <c r="N628" s="63">
        <v>0</v>
      </c>
      <c r="O628" s="63">
        <v>0</v>
      </c>
      <c r="P628" s="63">
        <v>0</v>
      </c>
      <c r="Q628" s="63">
        <v>0</v>
      </c>
      <c r="R628" s="63">
        <v>0</v>
      </c>
      <c r="S628" s="63">
        <v>0</v>
      </c>
      <c r="T628" s="63">
        <v>0</v>
      </c>
      <c r="U628" s="63">
        <v>0</v>
      </c>
      <c r="V628" s="63">
        <v>0</v>
      </c>
      <c r="W628" s="63">
        <v>0</v>
      </c>
      <c r="X628" s="63">
        <v>0</v>
      </c>
      <c r="Y628" s="63">
        <v>0</v>
      </c>
      <c r="Z628" s="63">
        <v>0</v>
      </c>
      <c r="AA628" s="63">
        <v>0</v>
      </c>
      <c r="AB628" s="63">
        <v>0</v>
      </c>
      <c r="AC628" s="63">
        <v>0</v>
      </c>
      <c r="AD628" s="63">
        <v>0</v>
      </c>
      <c r="AE628" s="63">
        <v>0</v>
      </c>
      <c r="AF628" s="63">
        <v>0</v>
      </c>
      <c r="AG628" s="63">
        <v>0</v>
      </c>
      <c r="AH628" s="43">
        <v>0</v>
      </c>
    </row>
    <row r="629" spans="1:34">
      <c r="A629" s="52">
        <v>0</v>
      </c>
      <c r="D629" s="2">
        <v>2009</v>
      </c>
      <c r="E629" s="2">
        <v>9</v>
      </c>
      <c r="F629" s="62">
        <v>2010</v>
      </c>
      <c r="G629" s="62">
        <v>2010</v>
      </c>
      <c r="H629" s="63">
        <v>0</v>
      </c>
      <c r="I629" s="63">
        <v>0</v>
      </c>
      <c r="J629" s="63">
        <v>0</v>
      </c>
      <c r="K629" s="63">
        <v>0</v>
      </c>
      <c r="L629" s="63">
        <v>0</v>
      </c>
      <c r="M629" s="63">
        <v>0</v>
      </c>
      <c r="N629" s="63">
        <v>0</v>
      </c>
      <c r="O629" s="63">
        <v>0</v>
      </c>
      <c r="P629" s="63">
        <v>0</v>
      </c>
      <c r="Q629" s="63">
        <v>0</v>
      </c>
      <c r="R629" s="63">
        <v>0</v>
      </c>
      <c r="S629" s="63">
        <v>0</v>
      </c>
      <c r="T629" s="63">
        <v>0</v>
      </c>
      <c r="U629" s="63">
        <v>0</v>
      </c>
      <c r="V629" s="63">
        <v>0</v>
      </c>
      <c r="W629" s="63">
        <v>0</v>
      </c>
      <c r="X629" s="63">
        <v>0</v>
      </c>
      <c r="Y629" s="63">
        <v>0</v>
      </c>
      <c r="Z629" s="63">
        <v>0</v>
      </c>
      <c r="AA629" s="63">
        <v>0</v>
      </c>
      <c r="AB629" s="63">
        <v>0</v>
      </c>
      <c r="AC629" s="63">
        <v>0</v>
      </c>
      <c r="AD629" s="63">
        <v>0</v>
      </c>
      <c r="AE629" s="63">
        <v>0</v>
      </c>
      <c r="AF629" s="63">
        <v>0</v>
      </c>
      <c r="AG629" s="63">
        <v>0</v>
      </c>
      <c r="AH629" s="43">
        <v>0</v>
      </c>
    </row>
    <row r="630" spans="1:34">
      <c r="A630" s="52">
        <v>0</v>
      </c>
      <c r="D630" s="2">
        <v>2009</v>
      </c>
      <c r="E630" s="2">
        <v>10</v>
      </c>
      <c r="F630" s="62">
        <v>2010</v>
      </c>
      <c r="G630" s="62">
        <v>2010</v>
      </c>
      <c r="H630" s="63">
        <v>0</v>
      </c>
      <c r="I630" s="63">
        <v>0</v>
      </c>
      <c r="J630" s="63">
        <v>0</v>
      </c>
      <c r="K630" s="63">
        <v>0</v>
      </c>
      <c r="L630" s="63">
        <v>0</v>
      </c>
      <c r="M630" s="63">
        <v>0</v>
      </c>
      <c r="N630" s="63">
        <v>0</v>
      </c>
      <c r="O630" s="63">
        <v>0</v>
      </c>
      <c r="P630" s="63">
        <v>0</v>
      </c>
      <c r="Q630" s="63">
        <v>0</v>
      </c>
      <c r="R630" s="63">
        <v>0</v>
      </c>
      <c r="S630" s="63">
        <v>0</v>
      </c>
      <c r="T630" s="63">
        <v>0</v>
      </c>
      <c r="U630" s="63">
        <v>0</v>
      </c>
      <c r="V630" s="63">
        <v>0</v>
      </c>
      <c r="W630" s="63">
        <v>0</v>
      </c>
      <c r="X630" s="63">
        <v>0</v>
      </c>
      <c r="Y630" s="63">
        <v>0</v>
      </c>
      <c r="Z630" s="63">
        <v>0</v>
      </c>
      <c r="AA630" s="63">
        <v>0</v>
      </c>
      <c r="AB630" s="63">
        <v>0</v>
      </c>
      <c r="AC630" s="63">
        <v>0</v>
      </c>
      <c r="AD630" s="63">
        <v>0</v>
      </c>
      <c r="AE630" s="63">
        <v>0</v>
      </c>
      <c r="AF630" s="63">
        <v>0</v>
      </c>
      <c r="AG630" s="63">
        <v>0</v>
      </c>
      <c r="AH630" s="43">
        <v>0</v>
      </c>
    </row>
    <row r="631" spans="1:34">
      <c r="A631" s="52">
        <v>0</v>
      </c>
      <c r="D631" s="2">
        <v>2009</v>
      </c>
      <c r="E631" s="2">
        <v>11</v>
      </c>
      <c r="F631" s="62">
        <v>2010</v>
      </c>
      <c r="G631" s="62">
        <v>2010</v>
      </c>
      <c r="H631" s="63">
        <v>0</v>
      </c>
      <c r="I631" s="63">
        <v>0</v>
      </c>
      <c r="J631" s="63">
        <v>0</v>
      </c>
      <c r="K631" s="63">
        <v>0</v>
      </c>
      <c r="L631" s="63">
        <v>0</v>
      </c>
      <c r="M631" s="63">
        <v>0</v>
      </c>
      <c r="N631" s="63">
        <v>0</v>
      </c>
      <c r="O631" s="63">
        <v>0</v>
      </c>
      <c r="P631" s="63">
        <v>0</v>
      </c>
      <c r="Q631" s="63">
        <v>0</v>
      </c>
      <c r="R631" s="63">
        <v>0</v>
      </c>
      <c r="S631" s="63">
        <v>0</v>
      </c>
      <c r="T631" s="63">
        <v>0</v>
      </c>
      <c r="U631" s="63">
        <v>0</v>
      </c>
      <c r="V631" s="63">
        <v>0</v>
      </c>
      <c r="W631" s="63">
        <v>0</v>
      </c>
      <c r="X631" s="63">
        <v>0</v>
      </c>
      <c r="Y631" s="63">
        <v>0</v>
      </c>
      <c r="Z631" s="63">
        <v>0</v>
      </c>
      <c r="AA631" s="63">
        <v>0</v>
      </c>
      <c r="AB631" s="63">
        <v>0</v>
      </c>
      <c r="AC631" s="63">
        <v>0</v>
      </c>
      <c r="AD631" s="63">
        <v>0</v>
      </c>
      <c r="AE631" s="63">
        <v>0</v>
      </c>
      <c r="AF631" s="63">
        <v>0</v>
      </c>
      <c r="AG631" s="63">
        <v>0</v>
      </c>
      <c r="AH631" s="43">
        <v>0</v>
      </c>
    </row>
    <row r="632" spans="1:34">
      <c r="A632" s="52">
        <v>0</v>
      </c>
      <c r="D632" s="2">
        <v>2009</v>
      </c>
      <c r="E632" s="2">
        <v>12</v>
      </c>
      <c r="F632" s="62">
        <v>2010</v>
      </c>
      <c r="G632" s="62">
        <v>2010</v>
      </c>
      <c r="H632" s="63">
        <v>0</v>
      </c>
      <c r="I632" s="63">
        <v>0</v>
      </c>
      <c r="J632" s="63">
        <v>0</v>
      </c>
      <c r="K632" s="63">
        <v>0</v>
      </c>
      <c r="L632" s="63">
        <v>0</v>
      </c>
      <c r="M632" s="63">
        <v>0</v>
      </c>
      <c r="N632" s="63">
        <v>0</v>
      </c>
      <c r="O632" s="63">
        <v>0</v>
      </c>
      <c r="P632" s="63">
        <v>0</v>
      </c>
      <c r="Q632" s="63">
        <v>0</v>
      </c>
      <c r="R632" s="63">
        <v>0</v>
      </c>
      <c r="S632" s="63">
        <v>0</v>
      </c>
      <c r="T632" s="63">
        <v>0</v>
      </c>
      <c r="U632" s="63">
        <v>0</v>
      </c>
      <c r="V632" s="63">
        <v>0</v>
      </c>
      <c r="W632" s="63">
        <v>0</v>
      </c>
      <c r="X632" s="63">
        <v>0</v>
      </c>
      <c r="Y632" s="63">
        <v>0</v>
      </c>
      <c r="Z632" s="63">
        <v>0</v>
      </c>
      <c r="AA632" s="63">
        <v>0</v>
      </c>
      <c r="AB632" s="63">
        <v>0</v>
      </c>
      <c r="AC632" s="63">
        <v>0</v>
      </c>
      <c r="AD632" s="63">
        <v>0</v>
      </c>
      <c r="AE632" s="63">
        <v>0</v>
      </c>
      <c r="AF632" s="63">
        <v>0</v>
      </c>
      <c r="AG632" s="63">
        <v>0</v>
      </c>
      <c r="AH632" s="43">
        <v>0</v>
      </c>
    </row>
    <row r="633" spans="1:34">
      <c r="A633" s="52">
        <v>0</v>
      </c>
      <c r="D633" s="2">
        <v>2010</v>
      </c>
      <c r="E633" s="2">
        <v>1</v>
      </c>
      <c r="F633" s="62">
        <v>2010</v>
      </c>
      <c r="G633" s="62">
        <v>2010</v>
      </c>
      <c r="H633" s="63">
        <v>0</v>
      </c>
      <c r="I633" s="63">
        <v>0</v>
      </c>
      <c r="J633" s="63">
        <v>0</v>
      </c>
      <c r="K633" s="63">
        <v>0</v>
      </c>
      <c r="L633" s="63">
        <v>0</v>
      </c>
      <c r="M633" s="63">
        <v>0</v>
      </c>
      <c r="N633" s="63">
        <v>0</v>
      </c>
      <c r="O633" s="63">
        <v>0</v>
      </c>
      <c r="P633" s="63">
        <v>0</v>
      </c>
      <c r="Q633" s="63">
        <v>0</v>
      </c>
      <c r="R633" s="63">
        <v>0</v>
      </c>
      <c r="S633" s="63">
        <v>0</v>
      </c>
      <c r="T633" s="63">
        <v>0</v>
      </c>
      <c r="U633" s="63">
        <v>0</v>
      </c>
      <c r="V633" s="63">
        <v>0</v>
      </c>
      <c r="W633" s="63">
        <v>0</v>
      </c>
      <c r="X633" s="63">
        <v>0</v>
      </c>
      <c r="Y633" s="63">
        <v>0</v>
      </c>
      <c r="Z633" s="63">
        <v>0</v>
      </c>
      <c r="AA633" s="63">
        <v>0</v>
      </c>
      <c r="AB633" s="63">
        <v>0</v>
      </c>
      <c r="AC633" s="63">
        <v>0</v>
      </c>
      <c r="AD633" s="63">
        <v>0</v>
      </c>
      <c r="AE633" s="63">
        <v>0</v>
      </c>
      <c r="AF633" s="63">
        <v>0</v>
      </c>
      <c r="AG633" s="63">
        <v>0</v>
      </c>
      <c r="AH633" s="43">
        <v>0</v>
      </c>
    </row>
    <row r="634" spans="1:34">
      <c r="A634" s="52">
        <v>0</v>
      </c>
      <c r="D634" s="2">
        <v>2010</v>
      </c>
      <c r="E634" s="2">
        <v>2</v>
      </c>
      <c r="F634" s="62">
        <v>2010</v>
      </c>
      <c r="G634" s="62">
        <v>2010</v>
      </c>
      <c r="H634" s="63">
        <v>0</v>
      </c>
      <c r="I634" s="63">
        <v>0</v>
      </c>
      <c r="J634" s="63">
        <v>0</v>
      </c>
      <c r="K634" s="63">
        <v>0</v>
      </c>
      <c r="L634" s="63">
        <v>0</v>
      </c>
      <c r="M634" s="63">
        <v>0</v>
      </c>
      <c r="N634" s="63">
        <v>0</v>
      </c>
      <c r="O634" s="63">
        <v>0</v>
      </c>
      <c r="P634" s="63">
        <v>0</v>
      </c>
      <c r="Q634" s="63">
        <v>0</v>
      </c>
      <c r="R634" s="63">
        <v>0</v>
      </c>
      <c r="S634" s="63">
        <v>0</v>
      </c>
      <c r="T634" s="63">
        <v>0</v>
      </c>
      <c r="U634" s="63">
        <v>0</v>
      </c>
      <c r="V634" s="63">
        <v>0</v>
      </c>
      <c r="W634" s="63">
        <v>0</v>
      </c>
      <c r="X634" s="63">
        <v>0</v>
      </c>
      <c r="Y634" s="63">
        <v>0</v>
      </c>
      <c r="Z634" s="63">
        <v>0</v>
      </c>
      <c r="AA634" s="63">
        <v>0</v>
      </c>
      <c r="AB634" s="63">
        <v>0</v>
      </c>
      <c r="AC634" s="63">
        <v>0</v>
      </c>
      <c r="AD634" s="63">
        <v>0</v>
      </c>
      <c r="AE634" s="63">
        <v>0</v>
      </c>
      <c r="AF634" s="63">
        <v>0</v>
      </c>
      <c r="AG634" s="63">
        <v>0</v>
      </c>
      <c r="AH634" s="43">
        <v>0</v>
      </c>
    </row>
    <row r="635" spans="1:34">
      <c r="A635" s="52">
        <v>0</v>
      </c>
      <c r="D635" s="2">
        <v>2010</v>
      </c>
      <c r="E635" s="2">
        <v>3</v>
      </c>
      <c r="F635" s="62">
        <v>2010</v>
      </c>
      <c r="G635" s="62">
        <v>2010</v>
      </c>
      <c r="H635" s="63">
        <v>0</v>
      </c>
      <c r="I635" s="63">
        <v>0</v>
      </c>
      <c r="J635" s="63">
        <v>0</v>
      </c>
      <c r="K635" s="63">
        <v>0</v>
      </c>
      <c r="L635" s="63">
        <v>0</v>
      </c>
      <c r="M635" s="63">
        <v>0</v>
      </c>
      <c r="N635" s="63">
        <v>0</v>
      </c>
      <c r="O635" s="63">
        <v>0</v>
      </c>
      <c r="P635" s="63">
        <v>0</v>
      </c>
      <c r="Q635" s="63">
        <v>0</v>
      </c>
      <c r="R635" s="63">
        <v>0</v>
      </c>
      <c r="S635" s="63">
        <v>0</v>
      </c>
      <c r="T635" s="63">
        <v>0</v>
      </c>
      <c r="U635" s="63">
        <v>0</v>
      </c>
      <c r="V635" s="63">
        <v>0</v>
      </c>
      <c r="W635" s="63">
        <v>0</v>
      </c>
      <c r="X635" s="63">
        <v>0</v>
      </c>
      <c r="Y635" s="63">
        <v>0</v>
      </c>
      <c r="Z635" s="63">
        <v>0</v>
      </c>
      <c r="AA635" s="63">
        <v>0</v>
      </c>
      <c r="AB635" s="63">
        <v>0</v>
      </c>
      <c r="AC635" s="63">
        <v>0</v>
      </c>
      <c r="AD635" s="63">
        <v>0</v>
      </c>
      <c r="AE635" s="63">
        <v>0</v>
      </c>
      <c r="AF635" s="63">
        <v>0</v>
      </c>
      <c r="AG635" s="63">
        <v>0</v>
      </c>
      <c r="AH635" s="43">
        <v>0</v>
      </c>
    </row>
    <row r="636" spans="1:34">
      <c r="A636" s="52">
        <v>0</v>
      </c>
      <c r="D636" s="2">
        <v>2010</v>
      </c>
      <c r="E636" s="2">
        <v>4</v>
      </c>
      <c r="F636" s="62">
        <v>2010</v>
      </c>
      <c r="G636" s="62">
        <v>2010</v>
      </c>
      <c r="H636" s="63">
        <v>0</v>
      </c>
      <c r="I636" s="63">
        <v>0</v>
      </c>
      <c r="J636" s="63">
        <v>0</v>
      </c>
      <c r="K636" s="63">
        <v>0</v>
      </c>
      <c r="L636" s="63">
        <v>0</v>
      </c>
      <c r="M636" s="63">
        <v>0</v>
      </c>
      <c r="N636" s="63">
        <v>0</v>
      </c>
      <c r="O636" s="63">
        <v>0</v>
      </c>
      <c r="P636" s="63">
        <v>0</v>
      </c>
      <c r="Q636" s="63">
        <v>0</v>
      </c>
      <c r="R636" s="63">
        <v>0</v>
      </c>
      <c r="S636" s="63">
        <v>0</v>
      </c>
      <c r="T636" s="63">
        <v>0</v>
      </c>
      <c r="U636" s="63">
        <v>0</v>
      </c>
      <c r="V636" s="63">
        <v>0</v>
      </c>
      <c r="W636" s="63">
        <v>0</v>
      </c>
      <c r="X636" s="63">
        <v>0</v>
      </c>
      <c r="Y636" s="63">
        <v>0</v>
      </c>
      <c r="Z636" s="63">
        <v>0</v>
      </c>
      <c r="AA636" s="63">
        <v>0</v>
      </c>
      <c r="AB636" s="63">
        <v>0</v>
      </c>
      <c r="AC636" s="63">
        <v>0</v>
      </c>
      <c r="AD636" s="63">
        <v>0</v>
      </c>
      <c r="AE636" s="63">
        <v>0</v>
      </c>
      <c r="AF636" s="63">
        <v>0</v>
      </c>
      <c r="AG636" s="63">
        <v>0</v>
      </c>
      <c r="AH636" s="43">
        <v>0</v>
      </c>
    </row>
    <row r="637" spans="1:34">
      <c r="A637" s="52">
        <v>0</v>
      </c>
      <c r="D637" s="2">
        <v>2010</v>
      </c>
      <c r="E637" s="2">
        <v>5</v>
      </c>
      <c r="F637" s="62">
        <v>2011</v>
      </c>
      <c r="G637" s="62">
        <v>2011</v>
      </c>
      <c r="H637" s="63">
        <v>0</v>
      </c>
      <c r="I637" s="63">
        <v>0</v>
      </c>
      <c r="J637" s="63">
        <v>0</v>
      </c>
      <c r="K637" s="63">
        <v>0</v>
      </c>
      <c r="L637" s="63">
        <v>0</v>
      </c>
      <c r="M637" s="63">
        <v>0</v>
      </c>
      <c r="N637" s="63">
        <v>0</v>
      </c>
      <c r="O637" s="63">
        <v>0</v>
      </c>
      <c r="P637" s="63">
        <v>0</v>
      </c>
      <c r="Q637" s="63">
        <v>0</v>
      </c>
      <c r="R637" s="63">
        <v>0</v>
      </c>
      <c r="S637" s="63">
        <v>0</v>
      </c>
      <c r="T637" s="63">
        <v>0</v>
      </c>
      <c r="U637" s="63">
        <v>0</v>
      </c>
      <c r="V637" s="63">
        <v>0</v>
      </c>
      <c r="W637" s="63">
        <v>0</v>
      </c>
      <c r="X637" s="63">
        <v>0</v>
      </c>
      <c r="Y637" s="63">
        <v>0</v>
      </c>
      <c r="Z637" s="63">
        <v>0</v>
      </c>
      <c r="AA637" s="63">
        <v>0</v>
      </c>
      <c r="AB637" s="63">
        <v>0</v>
      </c>
      <c r="AC637" s="63">
        <v>0</v>
      </c>
      <c r="AD637" s="63">
        <v>0</v>
      </c>
      <c r="AE637" s="63">
        <v>0</v>
      </c>
      <c r="AF637" s="63">
        <v>0</v>
      </c>
      <c r="AG637" s="63">
        <v>0</v>
      </c>
      <c r="AH637" s="43">
        <v>0</v>
      </c>
    </row>
    <row r="638" spans="1:34">
      <c r="A638" s="52">
        <v>0</v>
      </c>
      <c r="D638" s="2">
        <v>2010</v>
      </c>
      <c r="E638" s="2">
        <v>6</v>
      </c>
      <c r="F638" s="62">
        <v>2011</v>
      </c>
      <c r="G638" s="62">
        <v>2011</v>
      </c>
      <c r="H638" s="63">
        <v>0</v>
      </c>
      <c r="I638" s="63">
        <v>0</v>
      </c>
      <c r="J638" s="63">
        <v>0</v>
      </c>
      <c r="K638" s="63">
        <v>0</v>
      </c>
      <c r="L638" s="63">
        <v>0</v>
      </c>
      <c r="M638" s="63">
        <v>0</v>
      </c>
      <c r="N638" s="63">
        <v>0</v>
      </c>
      <c r="O638" s="63">
        <v>0</v>
      </c>
      <c r="P638" s="63">
        <v>0</v>
      </c>
      <c r="Q638" s="63">
        <v>0</v>
      </c>
      <c r="R638" s="63">
        <v>0</v>
      </c>
      <c r="S638" s="63">
        <v>0</v>
      </c>
      <c r="T638" s="63">
        <v>0</v>
      </c>
      <c r="U638" s="63">
        <v>0</v>
      </c>
      <c r="V638" s="63">
        <v>0</v>
      </c>
      <c r="W638" s="63">
        <v>0</v>
      </c>
      <c r="X638" s="63">
        <v>0</v>
      </c>
      <c r="Y638" s="63">
        <v>0</v>
      </c>
      <c r="Z638" s="63">
        <v>0</v>
      </c>
      <c r="AA638" s="63">
        <v>0</v>
      </c>
      <c r="AB638" s="63">
        <v>0</v>
      </c>
      <c r="AC638" s="63">
        <v>0</v>
      </c>
      <c r="AD638" s="63">
        <v>0</v>
      </c>
      <c r="AE638" s="63">
        <v>0</v>
      </c>
      <c r="AF638" s="63">
        <v>0</v>
      </c>
      <c r="AG638" s="63">
        <v>0</v>
      </c>
      <c r="AH638" s="43">
        <v>0</v>
      </c>
    </row>
    <row r="639" spans="1:34">
      <c r="A639" s="52">
        <v>0</v>
      </c>
      <c r="D639" s="2">
        <v>2010</v>
      </c>
      <c r="E639" s="2">
        <v>7</v>
      </c>
      <c r="F639" s="62">
        <v>2011</v>
      </c>
      <c r="G639" s="62">
        <v>2011</v>
      </c>
      <c r="H639" s="63">
        <v>0</v>
      </c>
      <c r="I639" s="63">
        <v>0</v>
      </c>
      <c r="J639" s="63">
        <v>0</v>
      </c>
      <c r="K639" s="63">
        <v>0</v>
      </c>
      <c r="L639" s="63">
        <v>0</v>
      </c>
      <c r="M639" s="63">
        <v>0</v>
      </c>
      <c r="N639" s="63">
        <v>0</v>
      </c>
      <c r="O639" s="63">
        <v>0</v>
      </c>
      <c r="P639" s="63">
        <v>0</v>
      </c>
      <c r="Q639" s="63">
        <v>0</v>
      </c>
      <c r="R639" s="63">
        <v>0</v>
      </c>
      <c r="S639" s="63">
        <v>0</v>
      </c>
      <c r="T639" s="63">
        <v>0</v>
      </c>
      <c r="U639" s="63">
        <v>0</v>
      </c>
      <c r="V639" s="63">
        <v>0</v>
      </c>
      <c r="W639" s="63">
        <v>0</v>
      </c>
      <c r="X639" s="63">
        <v>0</v>
      </c>
      <c r="Y639" s="63">
        <v>0</v>
      </c>
      <c r="Z639" s="63">
        <v>0</v>
      </c>
      <c r="AA639" s="63">
        <v>0</v>
      </c>
      <c r="AB639" s="63">
        <v>0</v>
      </c>
      <c r="AC639" s="63">
        <v>0</v>
      </c>
      <c r="AD639" s="63">
        <v>0</v>
      </c>
      <c r="AE639" s="63">
        <v>0</v>
      </c>
      <c r="AF639" s="63">
        <v>0</v>
      </c>
      <c r="AG639" s="63">
        <v>0</v>
      </c>
      <c r="AH639" s="43">
        <v>0</v>
      </c>
    </row>
    <row r="640" spans="1:34">
      <c r="A640" s="52">
        <v>0</v>
      </c>
      <c r="D640" s="2">
        <v>2010</v>
      </c>
      <c r="E640" s="2">
        <v>8</v>
      </c>
      <c r="F640" s="62">
        <v>2011</v>
      </c>
      <c r="G640" s="62">
        <v>2011</v>
      </c>
      <c r="H640" s="63">
        <v>0</v>
      </c>
      <c r="I640" s="63">
        <v>0</v>
      </c>
      <c r="J640" s="63">
        <v>0</v>
      </c>
      <c r="K640" s="63">
        <v>0</v>
      </c>
      <c r="L640" s="63">
        <v>0</v>
      </c>
      <c r="M640" s="63">
        <v>0</v>
      </c>
      <c r="N640" s="63">
        <v>0</v>
      </c>
      <c r="O640" s="63">
        <v>0</v>
      </c>
      <c r="P640" s="63">
        <v>0</v>
      </c>
      <c r="Q640" s="63">
        <v>0</v>
      </c>
      <c r="R640" s="63">
        <v>0</v>
      </c>
      <c r="S640" s="63">
        <v>0</v>
      </c>
      <c r="T640" s="63">
        <v>0</v>
      </c>
      <c r="U640" s="63">
        <v>0</v>
      </c>
      <c r="V640" s="63">
        <v>0</v>
      </c>
      <c r="W640" s="63">
        <v>0</v>
      </c>
      <c r="X640" s="63">
        <v>0</v>
      </c>
      <c r="Y640" s="63">
        <v>0</v>
      </c>
      <c r="Z640" s="63">
        <v>0</v>
      </c>
      <c r="AA640" s="63">
        <v>0</v>
      </c>
      <c r="AB640" s="63">
        <v>0</v>
      </c>
      <c r="AC640" s="63">
        <v>0</v>
      </c>
      <c r="AD640" s="63">
        <v>0</v>
      </c>
      <c r="AE640" s="63">
        <v>0</v>
      </c>
      <c r="AF640" s="63">
        <v>0</v>
      </c>
      <c r="AG640" s="63">
        <v>0</v>
      </c>
      <c r="AH640" s="43">
        <v>0</v>
      </c>
    </row>
    <row r="641" spans="1:34">
      <c r="A641" s="52">
        <v>0</v>
      </c>
      <c r="D641" s="2">
        <v>2010</v>
      </c>
      <c r="E641" s="2">
        <v>9</v>
      </c>
      <c r="F641" s="62">
        <v>2011</v>
      </c>
      <c r="G641" s="62">
        <v>2011</v>
      </c>
      <c r="H641" s="63">
        <v>0</v>
      </c>
      <c r="I641" s="63">
        <v>0</v>
      </c>
      <c r="J641" s="63">
        <v>0</v>
      </c>
      <c r="K641" s="63">
        <v>0</v>
      </c>
      <c r="L641" s="63">
        <v>0</v>
      </c>
      <c r="M641" s="63">
        <v>0</v>
      </c>
      <c r="N641" s="63">
        <v>0</v>
      </c>
      <c r="O641" s="63">
        <v>0</v>
      </c>
      <c r="P641" s="63">
        <v>0</v>
      </c>
      <c r="Q641" s="63">
        <v>0</v>
      </c>
      <c r="R641" s="63">
        <v>0</v>
      </c>
      <c r="S641" s="63">
        <v>0</v>
      </c>
      <c r="T641" s="63">
        <v>0</v>
      </c>
      <c r="U641" s="63">
        <v>0</v>
      </c>
      <c r="V641" s="63">
        <v>0</v>
      </c>
      <c r="W641" s="63">
        <v>0</v>
      </c>
      <c r="X641" s="63">
        <v>0</v>
      </c>
      <c r="Y641" s="63">
        <v>0</v>
      </c>
      <c r="Z641" s="63">
        <v>0</v>
      </c>
      <c r="AA641" s="63">
        <v>0</v>
      </c>
      <c r="AB641" s="63">
        <v>0</v>
      </c>
      <c r="AC641" s="63">
        <v>0</v>
      </c>
      <c r="AD641" s="63">
        <v>0</v>
      </c>
      <c r="AE641" s="63">
        <v>0</v>
      </c>
      <c r="AF641" s="63">
        <v>0</v>
      </c>
      <c r="AG641" s="63">
        <v>0</v>
      </c>
      <c r="AH641" s="43">
        <v>0</v>
      </c>
    </row>
    <row r="642" spans="1:34">
      <c r="A642" s="52">
        <v>0</v>
      </c>
      <c r="D642" s="2">
        <v>2010</v>
      </c>
      <c r="E642" s="2">
        <v>10</v>
      </c>
      <c r="F642" s="62">
        <v>2011</v>
      </c>
      <c r="G642" s="62">
        <v>2011</v>
      </c>
      <c r="H642" s="63">
        <v>0</v>
      </c>
      <c r="I642" s="63">
        <v>0</v>
      </c>
      <c r="J642" s="63">
        <v>0</v>
      </c>
      <c r="K642" s="63">
        <v>0</v>
      </c>
      <c r="L642" s="63">
        <v>0</v>
      </c>
      <c r="M642" s="63">
        <v>0</v>
      </c>
      <c r="N642" s="63">
        <v>0</v>
      </c>
      <c r="O642" s="63">
        <v>0</v>
      </c>
      <c r="P642" s="63">
        <v>0</v>
      </c>
      <c r="Q642" s="63">
        <v>0</v>
      </c>
      <c r="R642" s="63">
        <v>0</v>
      </c>
      <c r="S642" s="63">
        <v>0</v>
      </c>
      <c r="T642" s="63">
        <v>0</v>
      </c>
      <c r="U642" s="63">
        <v>0</v>
      </c>
      <c r="V642" s="63">
        <v>0</v>
      </c>
      <c r="W642" s="63">
        <v>0</v>
      </c>
      <c r="X642" s="63">
        <v>0</v>
      </c>
      <c r="Y642" s="63">
        <v>0</v>
      </c>
      <c r="Z642" s="63">
        <v>0</v>
      </c>
      <c r="AA642" s="63">
        <v>0</v>
      </c>
      <c r="AB642" s="63">
        <v>0</v>
      </c>
      <c r="AC642" s="63">
        <v>0</v>
      </c>
      <c r="AD642" s="63">
        <v>0</v>
      </c>
      <c r="AE642" s="63">
        <v>0</v>
      </c>
      <c r="AF642" s="63">
        <v>0</v>
      </c>
      <c r="AG642" s="63">
        <v>0</v>
      </c>
      <c r="AH642" s="43">
        <v>0</v>
      </c>
    </row>
    <row r="643" spans="1:34">
      <c r="A643" s="52">
        <v>0</v>
      </c>
      <c r="D643" s="2">
        <v>2010</v>
      </c>
      <c r="E643" s="2">
        <v>11</v>
      </c>
      <c r="F643" s="62">
        <v>2011</v>
      </c>
      <c r="G643" s="62">
        <v>2011</v>
      </c>
      <c r="H643" s="63">
        <v>0</v>
      </c>
      <c r="I643" s="63">
        <v>0</v>
      </c>
      <c r="J643" s="63">
        <v>0</v>
      </c>
      <c r="K643" s="63">
        <v>0</v>
      </c>
      <c r="L643" s="63">
        <v>0</v>
      </c>
      <c r="M643" s="63">
        <v>0</v>
      </c>
      <c r="N643" s="63">
        <v>0</v>
      </c>
      <c r="O643" s="63">
        <v>0</v>
      </c>
      <c r="P643" s="63">
        <v>0</v>
      </c>
      <c r="Q643" s="63">
        <v>0</v>
      </c>
      <c r="R643" s="63">
        <v>0</v>
      </c>
      <c r="S643" s="63">
        <v>0</v>
      </c>
      <c r="T643" s="63">
        <v>0</v>
      </c>
      <c r="U643" s="63">
        <v>0</v>
      </c>
      <c r="V643" s="63">
        <v>0</v>
      </c>
      <c r="W643" s="63">
        <v>0</v>
      </c>
      <c r="X643" s="63">
        <v>0</v>
      </c>
      <c r="Y643" s="63">
        <v>0</v>
      </c>
      <c r="Z643" s="63">
        <v>0</v>
      </c>
      <c r="AA643" s="63">
        <v>0</v>
      </c>
      <c r="AB643" s="63">
        <v>0</v>
      </c>
      <c r="AC643" s="63">
        <v>0</v>
      </c>
      <c r="AD643" s="63">
        <v>0</v>
      </c>
      <c r="AE643" s="63">
        <v>0</v>
      </c>
      <c r="AF643" s="63">
        <v>0</v>
      </c>
      <c r="AG643" s="63">
        <v>0</v>
      </c>
      <c r="AH643" s="43">
        <v>0</v>
      </c>
    </row>
    <row r="644" spans="1:34">
      <c r="A644" s="52">
        <v>0</v>
      </c>
      <c r="D644" s="2">
        <v>2010</v>
      </c>
      <c r="E644" s="2">
        <v>12</v>
      </c>
      <c r="F644" s="62">
        <v>2011</v>
      </c>
      <c r="G644" s="62">
        <v>2011</v>
      </c>
      <c r="H644" s="63">
        <v>0</v>
      </c>
      <c r="I644" s="63">
        <v>0</v>
      </c>
      <c r="J644" s="63">
        <v>0</v>
      </c>
      <c r="K644" s="63">
        <v>0</v>
      </c>
      <c r="L644" s="63">
        <v>0</v>
      </c>
      <c r="M644" s="63">
        <v>0</v>
      </c>
      <c r="N644" s="63">
        <v>0</v>
      </c>
      <c r="O644" s="63">
        <v>0</v>
      </c>
      <c r="P644" s="63">
        <v>0</v>
      </c>
      <c r="Q644" s="63">
        <v>0</v>
      </c>
      <c r="R644" s="63">
        <v>0</v>
      </c>
      <c r="S644" s="63">
        <v>0</v>
      </c>
      <c r="T644" s="63">
        <v>0</v>
      </c>
      <c r="U644" s="63">
        <v>0</v>
      </c>
      <c r="V644" s="63">
        <v>0</v>
      </c>
      <c r="W644" s="63">
        <v>0</v>
      </c>
      <c r="X644" s="63">
        <v>0</v>
      </c>
      <c r="Y644" s="63">
        <v>0</v>
      </c>
      <c r="Z644" s="63">
        <v>0</v>
      </c>
      <c r="AA644" s="63">
        <v>0</v>
      </c>
      <c r="AB644" s="63">
        <v>0</v>
      </c>
      <c r="AC644" s="63">
        <v>0</v>
      </c>
      <c r="AD644" s="63">
        <v>0</v>
      </c>
      <c r="AE644" s="63">
        <v>0</v>
      </c>
      <c r="AF644" s="63">
        <v>0</v>
      </c>
      <c r="AG644" s="63">
        <v>0</v>
      </c>
      <c r="AH644" s="43">
        <v>0</v>
      </c>
    </row>
    <row r="645" spans="1:34">
      <c r="A645" s="52">
        <v>0</v>
      </c>
      <c r="D645" s="2">
        <v>2011</v>
      </c>
      <c r="E645" s="2">
        <v>1</v>
      </c>
      <c r="F645" s="62">
        <v>2011</v>
      </c>
      <c r="G645" s="62">
        <v>2011</v>
      </c>
      <c r="H645" s="63">
        <v>0</v>
      </c>
      <c r="I645" s="63">
        <v>0</v>
      </c>
      <c r="J645" s="63">
        <v>0</v>
      </c>
      <c r="K645" s="63">
        <v>0</v>
      </c>
      <c r="L645" s="63">
        <v>0</v>
      </c>
      <c r="M645" s="63">
        <v>0</v>
      </c>
      <c r="N645" s="63">
        <v>0</v>
      </c>
      <c r="O645" s="63">
        <v>0</v>
      </c>
      <c r="P645" s="63">
        <v>0</v>
      </c>
      <c r="Q645" s="63">
        <v>0</v>
      </c>
      <c r="R645" s="63">
        <v>0</v>
      </c>
      <c r="S645" s="63">
        <v>0</v>
      </c>
      <c r="T645" s="63">
        <v>0</v>
      </c>
      <c r="U645" s="63">
        <v>0</v>
      </c>
      <c r="V645" s="63">
        <v>0</v>
      </c>
      <c r="W645" s="63">
        <v>0</v>
      </c>
      <c r="X645" s="63">
        <v>0</v>
      </c>
      <c r="Y645" s="63">
        <v>0</v>
      </c>
      <c r="Z645" s="63">
        <v>0</v>
      </c>
      <c r="AA645" s="63">
        <v>0</v>
      </c>
      <c r="AB645" s="63">
        <v>0</v>
      </c>
      <c r="AC645" s="63">
        <v>0</v>
      </c>
      <c r="AD645" s="63">
        <v>0</v>
      </c>
      <c r="AE645" s="63">
        <v>0</v>
      </c>
      <c r="AF645" s="63">
        <v>0</v>
      </c>
      <c r="AG645" s="63">
        <v>0</v>
      </c>
      <c r="AH645" s="43">
        <v>0</v>
      </c>
    </row>
    <row r="646" spans="1:34">
      <c r="A646" s="52">
        <v>0</v>
      </c>
      <c r="D646" s="2">
        <v>2011</v>
      </c>
      <c r="E646" s="2">
        <v>2</v>
      </c>
      <c r="F646" s="62">
        <v>2011</v>
      </c>
      <c r="G646" s="62">
        <v>2011</v>
      </c>
      <c r="H646" s="63">
        <v>0</v>
      </c>
      <c r="I646" s="63">
        <v>0</v>
      </c>
      <c r="J646" s="63">
        <v>0</v>
      </c>
      <c r="K646" s="63">
        <v>0</v>
      </c>
      <c r="L646" s="63">
        <v>0</v>
      </c>
      <c r="M646" s="63">
        <v>0</v>
      </c>
      <c r="N646" s="63">
        <v>0</v>
      </c>
      <c r="O646" s="63">
        <v>0</v>
      </c>
      <c r="P646" s="63">
        <v>0</v>
      </c>
      <c r="Q646" s="63">
        <v>0</v>
      </c>
      <c r="R646" s="63">
        <v>0</v>
      </c>
      <c r="S646" s="63">
        <v>0</v>
      </c>
      <c r="T646" s="63">
        <v>0</v>
      </c>
      <c r="U646" s="63">
        <v>0</v>
      </c>
      <c r="V646" s="63">
        <v>0</v>
      </c>
      <c r="W646" s="63">
        <v>0</v>
      </c>
      <c r="X646" s="63">
        <v>0</v>
      </c>
      <c r="Y646" s="63">
        <v>0</v>
      </c>
      <c r="Z646" s="63">
        <v>0</v>
      </c>
      <c r="AA646" s="63">
        <v>0</v>
      </c>
      <c r="AB646" s="63">
        <v>0</v>
      </c>
      <c r="AC646" s="63">
        <v>0</v>
      </c>
      <c r="AD646" s="63">
        <v>0</v>
      </c>
      <c r="AE646" s="63">
        <v>0</v>
      </c>
      <c r="AF646" s="63">
        <v>0</v>
      </c>
      <c r="AG646" s="63">
        <v>0</v>
      </c>
      <c r="AH646" s="43">
        <v>0</v>
      </c>
    </row>
    <row r="647" spans="1:34">
      <c r="A647" s="52">
        <v>0</v>
      </c>
      <c r="D647" s="2">
        <v>2011</v>
      </c>
      <c r="E647" s="2">
        <v>3</v>
      </c>
      <c r="F647" s="62">
        <v>2011</v>
      </c>
      <c r="G647" s="62">
        <v>2011</v>
      </c>
      <c r="H647" s="63">
        <v>0</v>
      </c>
      <c r="I647" s="63">
        <v>0</v>
      </c>
      <c r="J647" s="63">
        <v>0</v>
      </c>
      <c r="K647" s="63">
        <v>0</v>
      </c>
      <c r="L647" s="63">
        <v>0</v>
      </c>
      <c r="M647" s="63">
        <v>0</v>
      </c>
      <c r="N647" s="63">
        <v>0</v>
      </c>
      <c r="O647" s="63">
        <v>0</v>
      </c>
      <c r="P647" s="63">
        <v>0</v>
      </c>
      <c r="Q647" s="63">
        <v>0</v>
      </c>
      <c r="R647" s="63">
        <v>0</v>
      </c>
      <c r="S647" s="63">
        <v>0</v>
      </c>
      <c r="T647" s="63">
        <v>0</v>
      </c>
      <c r="U647" s="63">
        <v>0</v>
      </c>
      <c r="V647" s="63">
        <v>0</v>
      </c>
      <c r="W647" s="63">
        <v>0</v>
      </c>
      <c r="X647" s="63">
        <v>0</v>
      </c>
      <c r="Y647" s="63">
        <v>0</v>
      </c>
      <c r="Z647" s="63">
        <v>0</v>
      </c>
      <c r="AA647" s="63">
        <v>0</v>
      </c>
      <c r="AB647" s="63">
        <v>0</v>
      </c>
      <c r="AC647" s="63">
        <v>0</v>
      </c>
      <c r="AD647" s="63">
        <v>0</v>
      </c>
      <c r="AE647" s="63">
        <v>0</v>
      </c>
      <c r="AF647" s="63">
        <v>0</v>
      </c>
      <c r="AG647" s="63">
        <v>0</v>
      </c>
      <c r="AH647" s="43">
        <v>0</v>
      </c>
    </row>
    <row r="648" spans="1:34">
      <c r="A648" s="52">
        <v>0</v>
      </c>
      <c r="D648" s="2">
        <v>2011</v>
      </c>
      <c r="E648" s="2">
        <v>4</v>
      </c>
      <c r="F648" s="62">
        <v>2011</v>
      </c>
      <c r="G648" s="62">
        <v>2011</v>
      </c>
      <c r="H648" s="63">
        <v>0</v>
      </c>
      <c r="I648" s="63">
        <v>0</v>
      </c>
      <c r="J648" s="63">
        <v>0</v>
      </c>
      <c r="K648" s="63">
        <v>0</v>
      </c>
      <c r="L648" s="63">
        <v>0</v>
      </c>
      <c r="M648" s="63">
        <v>0</v>
      </c>
      <c r="N648" s="63">
        <v>0</v>
      </c>
      <c r="O648" s="63">
        <v>0</v>
      </c>
      <c r="P648" s="63">
        <v>0</v>
      </c>
      <c r="Q648" s="63">
        <v>0</v>
      </c>
      <c r="R648" s="63">
        <v>0</v>
      </c>
      <c r="S648" s="63">
        <v>0</v>
      </c>
      <c r="T648" s="63">
        <v>0</v>
      </c>
      <c r="U648" s="63">
        <v>0</v>
      </c>
      <c r="V648" s="63">
        <v>0</v>
      </c>
      <c r="W648" s="63">
        <v>0</v>
      </c>
      <c r="X648" s="63">
        <v>0</v>
      </c>
      <c r="Y648" s="63">
        <v>0</v>
      </c>
      <c r="Z648" s="63">
        <v>0</v>
      </c>
      <c r="AA648" s="63">
        <v>0</v>
      </c>
      <c r="AB648" s="63">
        <v>0</v>
      </c>
      <c r="AC648" s="63">
        <v>0</v>
      </c>
      <c r="AD648" s="63">
        <v>0</v>
      </c>
      <c r="AE648" s="63">
        <v>0</v>
      </c>
      <c r="AF648" s="63">
        <v>0</v>
      </c>
      <c r="AG648" s="63">
        <v>0</v>
      </c>
      <c r="AH648" s="43">
        <v>0</v>
      </c>
    </row>
    <row r="649" spans="1:34">
      <c r="A649" s="52">
        <v>0</v>
      </c>
      <c r="D649" s="2">
        <v>2011</v>
      </c>
      <c r="E649" s="2">
        <v>5</v>
      </c>
      <c r="F649" s="62">
        <v>2012</v>
      </c>
      <c r="G649" s="62">
        <v>2012</v>
      </c>
      <c r="H649" s="63">
        <v>0</v>
      </c>
      <c r="I649" s="63">
        <v>0</v>
      </c>
      <c r="J649" s="63">
        <v>0</v>
      </c>
      <c r="K649" s="63">
        <v>0</v>
      </c>
      <c r="L649" s="63">
        <v>0</v>
      </c>
      <c r="M649" s="63">
        <v>0</v>
      </c>
      <c r="N649" s="63">
        <v>0</v>
      </c>
      <c r="O649" s="63">
        <v>0</v>
      </c>
      <c r="P649" s="63">
        <v>0</v>
      </c>
      <c r="Q649" s="63">
        <v>0</v>
      </c>
      <c r="R649" s="63">
        <v>0</v>
      </c>
      <c r="S649" s="63">
        <v>0</v>
      </c>
      <c r="T649" s="63">
        <v>0</v>
      </c>
      <c r="U649" s="63">
        <v>0</v>
      </c>
      <c r="V649" s="63">
        <v>0</v>
      </c>
      <c r="W649" s="63">
        <v>0</v>
      </c>
      <c r="X649" s="63">
        <v>0</v>
      </c>
      <c r="Y649" s="63">
        <v>0</v>
      </c>
      <c r="Z649" s="63">
        <v>0</v>
      </c>
      <c r="AA649" s="63">
        <v>0</v>
      </c>
      <c r="AB649" s="63">
        <v>0</v>
      </c>
      <c r="AC649" s="63">
        <v>0</v>
      </c>
      <c r="AD649" s="63">
        <v>0</v>
      </c>
      <c r="AE649" s="63">
        <v>0</v>
      </c>
      <c r="AF649" s="63">
        <v>0</v>
      </c>
      <c r="AG649" s="63">
        <v>0</v>
      </c>
      <c r="AH649" s="43">
        <v>0</v>
      </c>
    </row>
    <row r="650" spans="1:34">
      <c r="A650" s="52">
        <v>0</v>
      </c>
      <c r="D650" s="2">
        <v>2011</v>
      </c>
      <c r="E650" s="2">
        <v>6</v>
      </c>
      <c r="F650" s="62">
        <v>2012</v>
      </c>
      <c r="G650" s="62">
        <v>2012</v>
      </c>
      <c r="H650" s="63">
        <v>0</v>
      </c>
      <c r="I650" s="63">
        <v>0</v>
      </c>
      <c r="J650" s="63">
        <v>0</v>
      </c>
      <c r="K650" s="63">
        <v>0</v>
      </c>
      <c r="L650" s="63">
        <v>0</v>
      </c>
      <c r="M650" s="63">
        <v>0</v>
      </c>
      <c r="N650" s="63">
        <v>0</v>
      </c>
      <c r="O650" s="63">
        <v>0</v>
      </c>
      <c r="P650" s="63">
        <v>0</v>
      </c>
      <c r="Q650" s="63">
        <v>0</v>
      </c>
      <c r="R650" s="63">
        <v>0</v>
      </c>
      <c r="S650" s="63">
        <v>0</v>
      </c>
      <c r="T650" s="63">
        <v>0</v>
      </c>
      <c r="U650" s="63">
        <v>0</v>
      </c>
      <c r="V650" s="63">
        <v>0</v>
      </c>
      <c r="W650" s="63">
        <v>0</v>
      </c>
      <c r="X650" s="63">
        <v>0</v>
      </c>
      <c r="Y650" s="63">
        <v>0</v>
      </c>
      <c r="Z650" s="63">
        <v>0</v>
      </c>
      <c r="AA650" s="63">
        <v>0</v>
      </c>
      <c r="AB650" s="63">
        <v>0</v>
      </c>
      <c r="AC650" s="63">
        <v>0</v>
      </c>
      <c r="AD650" s="63">
        <v>0</v>
      </c>
      <c r="AE650" s="63">
        <v>0</v>
      </c>
      <c r="AF650" s="63">
        <v>0</v>
      </c>
      <c r="AG650" s="63">
        <v>0</v>
      </c>
      <c r="AH650" s="43">
        <v>0</v>
      </c>
    </row>
    <row r="651" spans="1:34">
      <c r="A651" s="52">
        <v>0</v>
      </c>
      <c r="D651" s="2">
        <v>2011</v>
      </c>
      <c r="E651" s="2">
        <v>7</v>
      </c>
      <c r="F651" s="62">
        <v>2012</v>
      </c>
      <c r="G651" s="62">
        <v>2012</v>
      </c>
      <c r="H651" s="63">
        <v>0</v>
      </c>
      <c r="I651" s="63">
        <v>0</v>
      </c>
      <c r="J651" s="63">
        <v>0</v>
      </c>
      <c r="K651" s="63">
        <v>0</v>
      </c>
      <c r="L651" s="63">
        <v>0</v>
      </c>
      <c r="M651" s="63">
        <v>0</v>
      </c>
      <c r="N651" s="63">
        <v>0</v>
      </c>
      <c r="O651" s="63">
        <v>0</v>
      </c>
      <c r="P651" s="63">
        <v>0</v>
      </c>
      <c r="Q651" s="63">
        <v>0</v>
      </c>
      <c r="R651" s="63">
        <v>0</v>
      </c>
      <c r="S651" s="63">
        <v>0</v>
      </c>
      <c r="T651" s="63">
        <v>0</v>
      </c>
      <c r="U651" s="63">
        <v>0</v>
      </c>
      <c r="V651" s="63">
        <v>0</v>
      </c>
      <c r="W651" s="63">
        <v>0</v>
      </c>
      <c r="X651" s="63">
        <v>0</v>
      </c>
      <c r="Y651" s="63">
        <v>0</v>
      </c>
      <c r="Z651" s="63">
        <v>0</v>
      </c>
      <c r="AA651" s="63">
        <v>0</v>
      </c>
      <c r="AB651" s="63">
        <v>0</v>
      </c>
      <c r="AC651" s="63">
        <v>0</v>
      </c>
      <c r="AD651" s="63">
        <v>0</v>
      </c>
      <c r="AE651" s="63">
        <v>0</v>
      </c>
      <c r="AF651" s="63">
        <v>0</v>
      </c>
      <c r="AG651" s="63">
        <v>0</v>
      </c>
      <c r="AH651" s="43">
        <v>0</v>
      </c>
    </row>
    <row r="652" spans="1:34">
      <c r="A652" s="52">
        <v>0</v>
      </c>
      <c r="D652" s="2">
        <v>2011</v>
      </c>
      <c r="E652" s="2">
        <v>8</v>
      </c>
      <c r="F652" s="62">
        <v>2012</v>
      </c>
      <c r="G652" s="62">
        <v>2012</v>
      </c>
      <c r="H652" s="63">
        <v>0</v>
      </c>
      <c r="I652" s="63">
        <v>0</v>
      </c>
      <c r="J652" s="63">
        <v>0</v>
      </c>
      <c r="K652" s="63">
        <v>0</v>
      </c>
      <c r="L652" s="63">
        <v>0</v>
      </c>
      <c r="M652" s="63">
        <v>0</v>
      </c>
      <c r="N652" s="63">
        <v>0</v>
      </c>
      <c r="O652" s="63">
        <v>0</v>
      </c>
      <c r="P652" s="63">
        <v>0</v>
      </c>
      <c r="Q652" s="63">
        <v>0</v>
      </c>
      <c r="R652" s="63">
        <v>0</v>
      </c>
      <c r="S652" s="63">
        <v>0</v>
      </c>
      <c r="T652" s="63">
        <v>0</v>
      </c>
      <c r="U652" s="63">
        <v>0</v>
      </c>
      <c r="V652" s="63">
        <v>0</v>
      </c>
      <c r="W652" s="63">
        <v>0</v>
      </c>
      <c r="X652" s="63">
        <v>0</v>
      </c>
      <c r="Y652" s="63">
        <v>0</v>
      </c>
      <c r="Z652" s="63">
        <v>0</v>
      </c>
      <c r="AA652" s="63">
        <v>0</v>
      </c>
      <c r="AB652" s="63">
        <v>0</v>
      </c>
      <c r="AC652" s="63">
        <v>0</v>
      </c>
      <c r="AD652" s="63">
        <v>0</v>
      </c>
      <c r="AE652" s="63">
        <v>0</v>
      </c>
      <c r="AF652" s="63">
        <v>0</v>
      </c>
      <c r="AG652" s="63">
        <v>0</v>
      </c>
      <c r="AH652" s="43">
        <v>0</v>
      </c>
    </row>
    <row r="653" spans="1:34">
      <c r="A653" s="52">
        <v>0</v>
      </c>
      <c r="D653" s="2">
        <v>2011</v>
      </c>
      <c r="E653" s="2">
        <v>9</v>
      </c>
      <c r="F653" s="62">
        <v>2012</v>
      </c>
      <c r="G653" s="62">
        <v>2012</v>
      </c>
      <c r="H653" s="63">
        <v>0</v>
      </c>
      <c r="I653" s="63">
        <v>0</v>
      </c>
      <c r="J653" s="63">
        <v>0</v>
      </c>
      <c r="K653" s="63">
        <v>0</v>
      </c>
      <c r="L653" s="63">
        <v>0</v>
      </c>
      <c r="M653" s="63">
        <v>0</v>
      </c>
      <c r="N653" s="63">
        <v>0</v>
      </c>
      <c r="O653" s="63">
        <v>0</v>
      </c>
      <c r="P653" s="63">
        <v>0</v>
      </c>
      <c r="Q653" s="63">
        <v>0</v>
      </c>
      <c r="R653" s="63">
        <v>0</v>
      </c>
      <c r="S653" s="63">
        <v>0</v>
      </c>
      <c r="T653" s="63">
        <v>0</v>
      </c>
      <c r="U653" s="63">
        <v>0</v>
      </c>
      <c r="V653" s="63">
        <v>0</v>
      </c>
      <c r="W653" s="63">
        <v>0</v>
      </c>
      <c r="X653" s="63">
        <v>0</v>
      </c>
      <c r="Y653" s="63">
        <v>0</v>
      </c>
      <c r="Z653" s="63">
        <v>0</v>
      </c>
      <c r="AA653" s="63">
        <v>0</v>
      </c>
      <c r="AB653" s="63">
        <v>0</v>
      </c>
      <c r="AC653" s="63">
        <v>0</v>
      </c>
      <c r="AD653" s="63">
        <v>0</v>
      </c>
      <c r="AE653" s="63">
        <v>0</v>
      </c>
      <c r="AF653" s="63">
        <v>0</v>
      </c>
      <c r="AG653" s="63">
        <v>0</v>
      </c>
      <c r="AH653" s="43">
        <v>0</v>
      </c>
    </row>
    <row r="654" spans="1:34">
      <c r="A654" s="52">
        <v>0</v>
      </c>
      <c r="D654" s="2">
        <v>2011</v>
      </c>
      <c r="E654" s="2">
        <v>10</v>
      </c>
      <c r="F654" s="62">
        <v>2012</v>
      </c>
      <c r="G654" s="62">
        <v>2012</v>
      </c>
      <c r="H654" s="63">
        <v>0</v>
      </c>
      <c r="I654" s="63">
        <v>0</v>
      </c>
      <c r="J654" s="63">
        <v>0</v>
      </c>
      <c r="K654" s="63">
        <v>0</v>
      </c>
      <c r="L654" s="63">
        <v>0</v>
      </c>
      <c r="M654" s="63">
        <v>0</v>
      </c>
      <c r="N654" s="63">
        <v>0</v>
      </c>
      <c r="O654" s="63">
        <v>0</v>
      </c>
      <c r="P654" s="63">
        <v>0</v>
      </c>
      <c r="Q654" s="63">
        <v>0</v>
      </c>
      <c r="R654" s="63">
        <v>0</v>
      </c>
      <c r="S654" s="63">
        <v>0</v>
      </c>
      <c r="T654" s="63">
        <v>0</v>
      </c>
      <c r="U654" s="63">
        <v>0</v>
      </c>
      <c r="V654" s="63">
        <v>0</v>
      </c>
      <c r="W654" s="63">
        <v>0</v>
      </c>
      <c r="X654" s="63">
        <v>0</v>
      </c>
      <c r="Y654" s="63">
        <v>0</v>
      </c>
      <c r="Z654" s="63">
        <v>0</v>
      </c>
      <c r="AA654" s="63">
        <v>0</v>
      </c>
      <c r="AB654" s="63">
        <v>0</v>
      </c>
      <c r="AC654" s="63">
        <v>0</v>
      </c>
      <c r="AD654" s="63">
        <v>0</v>
      </c>
      <c r="AE654" s="63">
        <v>0</v>
      </c>
      <c r="AF654" s="63">
        <v>0</v>
      </c>
      <c r="AG654" s="63">
        <v>0</v>
      </c>
      <c r="AH654" s="43">
        <v>0</v>
      </c>
    </row>
    <row r="655" spans="1:34">
      <c r="A655" s="52">
        <v>0</v>
      </c>
      <c r="D655" s="2">
        <v>2011</v>
      </c>
      <c r="E655" s="2">
        <v>11</v>
      </c>
      <c r="F655" s="62">
        <v>2012</v>
      </c>
      <c r="G655" s="62">
        <v>2012</v>
      </c>
      <c r="H655" s="63">
        <v>0</v>
      </c>
      <c r="I655" s="63">
        <v>0</v>
      </c>
      <c r="J655" s="63">
        <v>0</v>
      </c>
      <c r="K655" s="63">
        <v>0</v>
      </c>
      <c r="L655" s="63">
        <v>0</v>
      </c>
      <c r="M655" s="63">
        <v>0</v>
      </c>
      <c r="N655" s="63">
        <v>0</v>
      </c>
      <c r="O655" s="63">
        <v>0</v>
      </c>
      <c r="P655" s="63">
        <v>0</v>
      </c>
      <c r="Q655" s="63">
        <v>0</v>
      </c>
      <c r="R655" s="63">
        <v>0</v>
      </c>
      <c r="S655" s="63">
        <v>0</v>
      </c>
      <c r="T655" s="63">
        <v>0</v>
      </c>
      <c r="U655" s="63">
        <v>0</v>
      </c>
      <c r="V655" s="63">
        <v>0</v>
      </c>
      <c r="W655" s="63">
        <v>0</v>
      </c>
      <c r="X655" s="63">
        <v>0</v>
      </c>
      <c r="Y655" s="63">
        <v>0</v>
      </c>
      <c r="Z655" s="63">
        <v>0</v>
      </c>
      <c r="AA655" s="63">
        <v>0</v>
      </c>
      <c r="AB655" s="63">
        <v>0</v>
      </c>
      <c r="AC655" s="63">
        <v>0</v>
      </c>
      <c r="AD655" s="63">
        <v>0</v>
      </c>
      <c r="AE655" s="63">
        <v>0</v>
      </c>
      <c r="AF655" s="63">
        <v>0</v>
      </c>
      <c r="AG655" s="63">
        <v>0</v>
      </c>
      <c r="AH655" s="43">
        <v>0</v>
      </c>
    </row>
    <row r="656" spans="1:34">
      <c r="A656" s="52">
        <v>0</v>
      </c>
      <c r="D656" s="2">
        <v>2011</v>
      </c>
      <c r="E656" s="2">
        <v>12</v>
      </c>
      <c r="F656" s="62">
        <v>2012</v>
      </c>
      <c r="G656" s="62">
        <v>2012</v>
      </c>
      <c r="H656" s="63">
        <v>0</v>
      </c>
      <c r="I656" s="63">
        <v>0</v>
      </c>
      <c r="J656" s="63">
        <v>0</v>
      </c>
      <c r="K656" s="63">
        <v>0</v>
      </c>
      <c r="L656" s="63">
        <v>0</v>
      </c>
      <c r="M656" s="63">
        <v>0</v>
      </c>
      <c r="N656" s="63">
        <v>0</v>
      </c>
      <c r="O656" s="63">
        <v>0</v>
      </c>
      <c r="P656" s="63">
        <v>0</v>
      </c>
      <c r="Q656" s="63">
        <v>0</v>
      </c>
      <c r="R656" s="63">
        <v>0</v>
      </c>
      <c r="S656" s="63">
        <v>0</v>
      </c>
      <c r="T656" s="63">
        <v>0</v>
      </c>
      <c r="U656" s="63">
        <v>0</v>
      </c>
      <c r="V656" s="63">
        <v>0</v>
      </c>
      <c r="W656" s="63">
        <v>0</v>
      </c>
      <c r="X656" s="63">
        <v>0</v>
      </c>
      <c r="Y656" s="63">
        <v>0</v>
      </c>
      <c r="Z656" s="63">
        <v>0</v>
      </c>
      <c r="AA656" s="63">
        <v>0</v>
      </c>
      <c r="AB656" s="63">
        <v>0</v>
      </c>
      <c r="AC656" s="63">
        <v>0</v>
      </c>
      <c r="AD656" s="63">
        <v>0</v>
      </c>
      <c r="AE656" s="63">
        <v>0</v>
      </c>
      <c r="AF656" s="63">
        <v>0</v>
      </c>
      <c r="AG656" s="63">
        <v>0</v>
      </c>
      <c r="AH656" s="43">
        <v>0</v>
      </c>
    </row>
    <row r="657" spans="1:34">
      <c r="A657" s="52">
        <v>0</v>
      </c>
      <c r="D657" s="2">
        <v>2012</v>
      </c>
      <c r="E657" s="2">
        <v>1</v>
      </c>
      <c r="F657" s="62">
        <v>2012</v>
      </c>
      <c r="G657" s="62">
        <v>2012</v>
      </c>
      <c r="H657" s="63">
        <v>0</v>
      </c>
      <c r="I657" s="63">
        <v>0</v>
      </c>
      <c r="J657" s="63">
        <v>0</v>
      </c>
      <c r="K657" s="63">
        <v>0</v>
      </c>
      <c r="L657" s="63">
        <v>0</v>
      </c>
      <c r="M657" s="63">
        <v>0</v>
      </c>
      <c r="N657" s="63">
        <v>0</v>
      </c>
      <c r="O657" s="63">
        <v>0</v>
      </c>
      <c r="P657" s="63">
        <v>0</v>
      </c>
      <c r="Q657" s="63">
        <v>0</v>
      </c>
      <c r="R657" s="63">
        <v>0</v>
      </c>
      <c r="S657" s="63">
        <v>0</v>
      </c>
      <c r="T657" s="63">
        <v>0</v>
      </c>
      <c r="U657" s="63">
        <v>0</v>
      </c>
      <c r="V657" s="63">
        <v>0</v>
      </c>
      <c r="W657" s="63">
        <v>0</v>
      </c>
      <c r="X657" s="63">
        <v>0</v>
      </c>
      <c r="Y657" s="63">
        <v>0</v>
      </c>
      <c r="Z657" s="63">
        <v>0</v>
      </c>
      <c r="AA657" s="63">
        <v>0</v>
      </c>
      <c r="AB657" s="63">
        <v>0</v>
      </c>
      <c r="AC657" s="63">
        <v>0</v>
      </c>
      <c r="AD657" s="63">
        <v>0</v>
      </c>
      <c r="AE657" s="63">
        <v>0</v>
      </c>
      <c r="AF657" s="63">
        <v>0</v>
      </c>
      <c r="AG657" s="63">
        <v>0</v>
      </c>
      <c r="AH657" s="43">
        <v>0</v>
      </c>
    </row>
    <row r="658" spans="1:34">
      <c r="A658" s="52">
        <v>0</v>
      </c>
      <c r="D658" s="2">
        <v>2012</v>
      </c>
      <c r="E658" s="2">
        <v>2</v>
      </c>
      <c r="F658" s="62">
        <v>2012</v>
      </c>
      <c r="G658" s="62">
        <v>2012</v>
      </c>
      <c r="H658" s="63">
        <v>0</v>
      </c>
      <c r="I658" s="63">
        <v>0</v>
      </c>
      <c r="J658" s="63">
        <v>0</v>
      </c>
      <c r="K658" s="63">
        <v>0</v>
      </c>
      <c r="L658" s="63">
        <v>0</v>
      </c>
      <c r="M658" s="63">
        <v>0</v>
      </c>
      <c r="N658" s="63">
        <v>0</v>
      </c>
      <c r="O658" s="63">
        <v>0</v>
      </c>
      <c r="P658" s="63">
        <v>0</v>
      </c>
      <c r="Q658" s="63">
        <v>0</v>
      </c>
      <c r="R658" s="63">
        <v>0</v>
      </c>
      <c r="S658" s="63">
        <v>0</v>
      </c>
      <c r="T658" s="63">
        <v>0</v>
      </c>
      <c r="U658" s="63">
        <v>0</v>
      </c>
      <c r="V658" s="63">
        <v>0</v>
      </c>
      <c r="W658" s="63">
        <v>0</v>
      </c>
      <c r="X658" s="63">
        <v>0</v>
      </c>
      <c r="Y658" s="63">
        <v>0</v>
      </c>
      <c r="Z658" s="63">
        <v>0</v>
      </c>
      <c r="AA658" s="63">
        <v>0</v>
      </c>
      <c r="AB658" s="63">
        <v>0</v>
      </c>
      <c r="AC658" s="63">
        <v>0</v>
      </c>
      <c r="AD658" s="63">
        <v>0</v>
      </c>
      <c r="AE658" s="63">
        <v>0</v>
      </c>
      <c r="AF658" s="63">
        <v>0</v>
      </c>
      <c r="AG658" s="63">
        <v>0</v>
      </c>
      <c r="AH658" s="43">
        <v>0</v>
      </c>
    </row>
    <row r="659" spans="1:34">
      <c r="A659" s="52">
        <v>0</v>
      </c>
      <c r="D659" s="2">
        <v>2012</v>
      </c>
      <c r="E659" s="2">
        <v>3</v>
      </c>
      <c r="F659" s="62">
        <v>2012</v>
      </c>
      <c r="G659" s="62">
        <v>2012</v>
      </c>
      <c r="H659" s="63">
        <v>0</v>
      </c>
      <c r="I659" s="63">
        <v>0</v>
      </c>
      <c r="J659" s="63">
        <v>0</v>
      </c>
      <c r="K659" s="63">
        <v>0</v>
      </c>
      <c r="L659" s="63">
        <v>0</v>
      </c>
      <c r="M659" s="63">
        <v>0</v>
      </c>
      <c r="N659" s="63">
        <v>0</v>
      </c>
      <c r="O659" s="63">
        <v>0</v>
      </c>
      <c r="P659" s="63">
        <v>0</v>
      </c>
      <c r="Q659" s="63">
        <v>0</v>
      </c>
      <c r="R659" s="63">
        <v>0</v>
      </c>
      <c r="S659" s="63">
        <v>0</v>
      </c>
      <c r="T659" s="63">
        <v>0</v>
      </c>
      <c r="U659" s="63">
        <v>0</v>
      </c>
      <c r="V659" s="63">
        <v>0</v>
      </c>
      <c r="W659" s="63">
        <v>0</v>
      </c>
      <c r="X659" s="63">
        <v>0</v>
      </c>
      <c r="Y659" s="63">
        <v>0</v>
      </c>
      <c r="Z659" s="63">
        <v>0</v>
      </c>
      <c r="AA659" s="63">
        <v>0</v>
      </c>
      <c r="AB659" s="63">
        <v>0</v>
      </c>
      <c r="AC659" s="63">
        <v>0</v>
      </c>
      <c r="AD659" s="63">
        <v>0</v>
      </c>
      <c r="AE659" s="63">
        <v>0</v>
      </c>
      <c r="AF659" s="63">
        <v>0</v>
      </c>
      <c r="AG659" s="63">
        <v>0</v>
      </c>
      <c r="AH659" s="43">
        <v>0</v>
      </c>
    </row>
    <row r="660" spans="1:34">
      <c r="A660" s="52">
        <v>0</v>
      </c>
      <c r="D660" s="2">
        <v>2012</v>
      </c>
      <c r="E660" s="2">
        <v>4</v>
      </c>
      <c r="F660" s="62">
        <v>2012</v>
      </c>
      <c r="G660" s="62">
        <v>2012</v>
      </c>
      <c r="H660" s="63">
        <v>0</v>
      </c>
      <c r="I660" s="63">
        <v>0</v>
      </c>
      <c r="J660" s="63">
        <v>0</v>
      </c>
      <c r="K660" s="63">
        <v>0</v>
      </c>
      <c r="L660" s="63">
        <v>0</v>
      </c>
      <c r="M660" s="63">
        <v>0</v>
      </c>
      <c r="N660" s="63">
        <v>0</v>
      </c>
      <c r="O660" s="63">
        <v>0</v>
      </c>
      <c r="P660" s="63">
        <v>0</v>
      </c>
      <c r="Q660" s="63">
        <v>0</v>
      </c>
      <c r="R660" s="63">
        <v>0</v>
      </c>
      <c r="S660" s="63">
        <v>0</v>
      </c>
      <c r="T660" s="63">
        <v>0</v>
      </c>
      <c r="U660" s="63">
        <v>0</v>
      </c>
      <c r="V660" s="63">
        <v>0</v>
      </c>
      <c r="W660" s="63">
        <v>0</v>
      </c>
      <c r="X660" s="63">
        <v>0</v>
      </c>
      <c r="Y660" s="63">
        <v>0</v>
      </c>
      <c r="Z660" s="63">
        <v>0</v>
      </c>
      <c r="AA660" s="63">
        <v>0</v>
      </c>
      <c r="AB660" s="63">
        <v>0</v>
      </c>
      <c r="AC660" s="63">
        <v>0</v>
      </c>
      <c r="AD660" s="63">
        <v>0</v>
      </c>
      <c r="AE660" s="63">
        <v>0</v>
      </c>
      <c r="AF660" s="63">
        <v>0</v>
      </c>
      <c r="AG660" s="63">
        <v>0</v>
      </c>
      <c r="AH660" s="43">
        <v>0</v>
      </c>
    </row>
    <row r="661" spans="1:34">
      <c r="A661" s="52">
        <v>0</v>
      </c>
      <c r="D661" s="2">
        <v>2012</v>
      </c>
      <c r="E661" s="2">
        <v>5</v>
      </c>
      <c r="F661" s="62">
        <v>2013</v>
      </c>
      <c r="G661" s="62">
        <v>2013</v>
      </c>
      <c r="H661" s="63">
        <v>0</v>
      </c>
      <c r="I661" s="63">
        <v>0</v>
      </c>
      <c r="J661" s="63">
        <v>0</v>
      </c>
      <c r="K661" s="63">
        <v>0</v>
      </c>
      <c r="L661" s="63">
        <v>0</v>
      </c>
      <c r="M661" s="63">
        <v>0</v>
      </c>
      <c r="N661" s="63">
        <v>0</v>
      </c>
      <c r="O661" s="63">
        <v>0</v>
      </c>
      <c r="P661" s="63">
        <v>0</v>
      </c>
      <c r="Q661" s="63">
        <v>0</v>
      </c>
      <c r="R661" s="63">
        <v>0</v>
      </c>
      <c r="S661" s="63">
        <v>0</v>
      </c>
      <c r="T661" s="63">
        <v>0</v>
      </c>
      <c r="U661" s="63">
        <v>0</v>
      </c>
      <c r="V661" s="63">
        <v>0</v>
      </c>
      <c r="W661" s="63">
        <v>0</v>
      </c>
      <c r="X661" s="63">
        <v>0</v>
      </c>
      <c r="Y661" s="63">
        <v>0</v>
      </c>
      <c r="Z661" s="63">
        <v>0</v>
      </c>
      <c r="AA661" s="63">
        <v>0</v>
      </c>
      <c r="AB661" s="63">
        <v>0</v>
      </c>
      <c r="AC661" s="63">
        <v>0</v>
      </c>
      <c r="AD661" s="63">
        <v>0</v>
      </c>
      <c r="AE661" s="63">
        <v>0</v>
      </c>
      <c r="AF661" s="63">
        <v>0</v>
      </c>
      <c r="AG661" s="63">
        <v>0</v>
      </c>
      <c r="AH661" s="43">
        <v>0</v>
      </c>
    </row>
    <row r="662" spans="1:34">
      <c r="A662" s="52">
        <v>0</v>
      </c>
      <c r="D662" s="2">
        <v>2012</v>
      </c>
      <c r="E662" s="2">
        <v>6</v>
      </c>
      <c r="F662" s="62">
        <v>2013</v>
      </c>
      <c r="G662" s="62">
        <v>2013</v>
      </c>
      <c r="H662" s="63">
        <v>0</v>
      </c>
      <c r="I662" s="63">
        <v>0</v>
      </c>
      <c r="J662" s="63">
        <v>0</v>
      </c>
      <c r="K662" s="63">
        <v>0</v>
      </c>
      <c r="L662" s="63">
        <v>0</v>
      </c>
      <c r="M662" s="63">
        <v>0</v>
      </c>
      <c r="N662" s="63">
        <v>0</v>
      </c>
      <c r="O662" s="63">
        <v>0</v>
      </c>
      <c r="P662" s="63">
        <v>0</v>
      </c>
      <c r="Q662" s="63">
        <v>0</v>
      </c>
      <c r="R662" s="63">
        <v>0</v>
      </c>
      <c r="S662" s="63">
        <v>0</v>
      </c>
      <c r="T662" s="63">
        <v>0</v>
      </c>
      <c r="U662" s="63">
        <v>0</v>
      </c>
      <c r="V662" s="63">
        <v>0</v>
      </c>
      <c r="W662" s="63">
        <v>0</v>
      </c>
      <c r="X662" s="63">
        <v>0</v>
      </c>
      <c r="Y662" s="63">
        <v>0</v>
      </c>
      <c r="Z662" s="63">
        <v>0</v>
      </c>
      <c r="AA662" s="63">
        <v>0</v>
      </c>
      <c r="AB662" s="63">
        <v>0</v>
      </c>
      <c r="AC662" s="63">
        <v>0</v>
      </c>
      <c r="AD662" s="63">
        <v>0</v>
      </c>
      <c r="AE662" s="63">
        <v>0</v>
      </c>
      <c r="AF662" s="63">
        <v>0</v>
      </c>
      <c r="AG662" s="63">
        <v>0</v>
      </c>
      <c r="AH662" s="43">
        <v>0</v>
      </c>
    </row>
    <row r="663" spans="1:34">
      <c r="A663" s="52">
        <v>0</v>
      </c>
      <c r="D663" s="2">
        <v>2012</v>
      </c>
      <c r="E663" s="2">
        <v>7</v>
      </c>
      <c r="F663" s="62">
        <v>2013</v>
      </c>
      <c r="G663" s="62">
        <v>2013</v>
      </c>
      <c r="H663" s="63">
        <v>0</v>
      </c>
      <c r="I663" s="63">
        <v>0</v>
      </c>
      <c r="J663" s="63">
        <v>0</v>
      </c>
      <c r="K663" s="63">
        <v>0</v>
      </c>
      <c r="L663" s="63">
        <v>0</v>
      </c>
      <c r="M663" s="63">
        <v>0</v>
      </c>
      <c r="N663" s="63">
        <v>0</v>
      </c>
      <c r="O663" s="63">
        <v>0</v>
      </c>
      <c r="P663" s="63">
        <v>0</v>
      </c>
      <c r="Q663" s="63">
        <v>0</v>
      </c>
      <c r="R663" s="63">
        <v>0</v>
      </c>
      <c r="S663" s="63">
        <v>0</v>
      </c>
      <c r="T663" s="63">
        <v>0</v>
      </c>
      <c r="U663" s="63">
        <v>0</v>
      </c>
      <c r="V663" s="63">
        <v>0</v>
      </c>
      <c r="W663" s="63">
        <v>0</v>
      </c>
      <c r="X663" s="63">
        <v>0</v>
      </c>
      <c r="Y663" s="63">
        <v>0</v>
      </c>
      <c r="Z663" s="63">
        <v>0</v>
      </c>
      <c r="AA663" s="63">
        <v>0</v>
      </c>
      <c r="AB663" s="63">
        <v>0</v>
      </c>
      <c r="AC663" s="63">
        <v>0</v>
      </c>
      <c r="AD663" s="63">
        <v>0</v>
      </c>
      <c r="AE663" s="63">
        <v>0</v>
      </c>
      <c r="AF663" s="63">
        <v>0</v>
      </c>
      <c r="AG663" s="63">
        <v>0</v>
      </c>
      <c r="AH663" s="43">
        <v>0</v>
      </c>
    </row>
    <row r="664" spans="1:34">
      <c r="A664" s="52">
        <v>0</v>
      </c>
      <c r="D664" s="2">
        <v>2012</v>
      </c>
      <c r="E664" s="2">
        <v>8</v>
      </c>
      <c r="F664" s="62">
        <v>2013</v>
      </c>
      <c r="G664" s="62">
        <v>2013</v>
      </c>
      <c r="H664" s="63">
        <v>0</v>
      </c>
      <c r="I664" s="63">
        <v>0</v>
      </c>
      <c r="J664" s="63">
        <v>0</v>
      </c>
      <c r="K664" s="63">
        <v>0</v>
      </c>
      <c r="L664" s="63">
        <v>0</v>
      </c>
      <c r="M664" s="63">
        <v>0</v>
      </c>
      <c r="N664" s="63">
        <v>0</v>
      </c>
      <c r="O664" s="63">
        <v>0</v>
      </c>
      <c r="P664" s="63">
        <v>0</v>
      </c>
      <c r="Q664" s="63">
        <v>0</v>
      </c>
      <c r="R664" s="63">
        <v>0</v>
      </c>
      <c r="S664" s="63">
        <v>0</v>
      </c>
      <c r="T664" s="63">
        <v>0</v>
      </c>
      <c r="U664" s="63">
        <v>0</v>
      </c>
      <c r="V664" s="63">
        <v>0</v>
      </c>
      <c r="W664" s="63">
        <v>0</v>
      </c>
      <c r="X664" s="63">
        <v>0</v>
      </c>
      <c r="Y664" s="63">
        <v>0</v>
      </c>
      <c r="Z664" s="63">
        <v>0</v>
      </c>
      <c r="AA664" s="63">
        <v>0</v>
      </c>
      <c r="AB664" s="63">
        <v>0</v>
      </c>
      <c r="AC664" s="63">
        <v>0</v>
      </c>
      <c r="AD664" s="63">
        <v>0</v>
      </c>
      <c r="AE664" s="63">
        <v>0</v>
      </c>
      <c r="AF664" s="63">
        <v>0</v>
      </c>
      <c r="AG664" s="63">
        <v>0</v>
      </c>
      <c r="AH664" s="43">
        <v>0</v>
      </c>
    </row>
    <row r="665" spans="1:34">
      <c r="A665" s="52">
        <v>0</v>
      </c>
      <c r="D665" s="2">
        <v>2012</v>
      </c>
      <c r="E665" s="2">
        <v>9</v>
      </c>
      <c r="F665" s="62">
        <v>2013</v>
      </c>
      <c r="G665" s="62">
        <v>2013</v>
      </c>
      <c r="H665" s="63">
        <v>0</v>
      </c>
      <c r="I665" s="63">
        <v>0</v>
      </c>
      <c r="J665" s="63">
        <v>0</v>
      </c>
      <c r="K665" s="63">
        <v>0</v>
      </c>
      <c r="L665" s="63">
        <v>0</v>
      </c>
      <c r="M665" s="63">
        <v>0</v>
      </c>
      <c r="N665" s="63">
        <v>0</v>
      </c>
      <c r="O665" s="63">
        <v>0</v>
      </c>
      <c r="P665" s="63">
        <v>0</v>
      </c>
      <c r="Q665" s="63">
        <v>0</v>
      </c>
      <c r="R665" s="63">
        <v>0</v>
      </c>
      <c r="S665" s="63">
        <v>0</v>
      </c>
      <c r="T665" s="63">
        <v>0</v>
      </c>
      <c r="U665" s="63">
        <v>0</v>
      </c>
      <c r="V665" s="63">
        <v>0</v>
      </c>
      <c r="W665" s="63">
        <v>0</v>
      </c>
      <c r="X665" s="63">
        <v>0</v>
      </c>
      <c r="Y665" s="63">
        <v>0</v>
      </c>
      <c r="Z665" s="63">
        <v>0</v>
      </c>
      <c r="AA665" s="63">
        <v>0</v>
      </c>
      <c r="AB665" s="63">
        <v>0</v>
      </c>
      <c r="AC665" s="63">
        <v>0</v>
      </c>
      <c r="AD665" s="63">
        <v>0</v>
      </c>
      <c r="AE665" s="63">
        <v>0</v>
      </c>
      <c r="AF665" s="63">
        <v>0</v>
      </c>
      <c r="AG665" s="63">
        <v>0</v>
      </c>
      <c r="AH665" s="43">
        <v>0</v>
      </c>
    </row>
    <row r="666" spans="1:34">
      <c r="A666" s="52">
        <v>0</v>
      </c>
      <c r="D666" s="2">
        <v>2012</v>
      </c>
      <c r="E666" s="2">
        <v>10</v>
      </c>
      <c r="F666" s="62">
        <v>2013</v>
      </c>
      <c r="G666" s="62">
        <v>2013</v>
      </c>
      <c r="H666" s="63">
        <v>0</v>
      </c>
      <c r="I666" s="63">
        <v>0</v>
      </c>
      <c r="J666" s="63">
        <v>0</v>
      </c>
      <c r="K666" s="63">
        <v>0</v>
      </c>
      <c r="L666" s="63">
        <v>0</v>
      </c>
      <c r="M666" s="63">
        <v>0</v>
      </c>
      <c r="N666" s="63">
        <v>0</v>
      </c>
      <c r="O666" s="63">
        <v>0</v>
      </c>
      <c r="P666" s="63">
        <v>0</v>
      </c>
      <c r="Q666" s="63">
        <v>0</v>
      </c>
      <c r="R666" s="63">
        <v>0</v>
      </c>
      <c r="S666" s="63">
        <v>0</v>
      </c>
      <c r="T666" s="63">
        <v>0</v>
      </c>
      <c r="U666" s="63">
        <v>0</v>
      </c>
      <c r="V666" s="63">
        <v>0</v>
      </c>
      <c r="W666" s="63">
        <v>0</v>
      </c>
      <c r="X666" s="63">
        <v>0</v>
      </c>
      <c r="Y666" s="63">
        <v>0</v>
      </c>
      <c r="Z666" s="63">
        <v>0</v>
      </c>
      <c r="AA666" s="63">
        <v>0</v>
      </c>
      <c r="AB666" s="63">
        <v>0</v>
      </c>
      <c r="AC666" s="63">
        <v>0</v>
      </c>
      <c r="AD666" s="63">
        <v>0</v>
      </c>
      <c r="AE666" s="63">
        <v>0</v>
      </c>
      <c r="AF666" s="63">
        <v>0</v>
      </c>
      <c r="AG666" s="63">
        <v>0</v>
      </c>
      <c r="AH666" s="43">
        <v>0</v>
      </c>
    </row>
    <row r="667" spans="1:34">
      <c r="A667" s="52">
        <v>0</v>
      </c>
      <c r="D667" s="2">
        <v>2012</v>
      </c>
      <c r="E667" s="2">
        <v>11</v>
      </c>
      <c r="F667" s="62">
        <v>2013</v>
      </c>
      <c r="G667" s="62">
        <v>2013</v>
      </c>
      <c r="H667" s="63">
        <v>0</v>
      </c>
      <c r="I667" s="63">
        <v>0</v>
      </c>
      <c r="J667" s="63">
        <v>0</v>
      </c>
      <c r="K667" s="63">
        <v>0</v>
      </c>
      <c r="L667" s="63">
        <v>0</v>
      </c>
      <c r="M667" s="63">
        <v>0</v>
      </c>
      <c r="N667" s="63">
        <v>0</v>
      </c>
      <c r="O667" s="63">
        <v>0</v>
      </c>
      <c r="P667" s="63">
        <v>0</v>
      </c>
      <c r="Q667" s="63">
        <v>0</v>
      </c>
      <c r="R667" s="63">
        <v>0</v>
      </c>
      <c r="S667" s="63">
        <v>0</v>
      </c>
      <c r="T667" s="63">
        <v>0</v>
      </c>
      <c r="U667" s="63">
        <v>0</v>
      </c>
      <c r="V667" s="63">
        <v>0</v>
      </c>
      <c r="W667" s="63">
        <v>0</v>
      </c>
      <c r="X667" s="63">
        <v>0</v>
      </c>
      <c r="Y667" s="63">
        <v>0</v>
      </c>
      <c r="Z667" s="63">
        <v>0</v>
      </c>
      <c r="AA667" s="63">
        <v>0</v>
      </c>
      <c r="AB667" s="63">
        <v>0</v>
      </c>
      <c r="AC667" s="63">
        <v>0</v>
      </c>
      <c r="AD667" s="63">
        <v>0</v>
      </c>
      <c r="AE667" s="63">
        <v>0</v>
      </c>
      <c r="AF667" s="63">
        <v>0</v>
      </c>
      <c r="AG667" s="63">
        <v>0</v>
      </c>
      <c r="AH667" s="43">
        <v>0</v>
      </c>
    </row>
    <row r="668" spans="1:34">
      <c r="A668" s="52">
        <v>0</v>
      </c>
      <c r="D668" s="2">
        <v>2012</v>
      </c>
      <c r="E668" s="2">
        <v>12</v>
      </c>
      <c r="F668" s="62">
        <v>2013</v>
      </c>
      <c r="G668" s="62">
        <v>2013</v>
      </c>
      <c r="H668" s="63">
        <v>0</v>
      </c>
      <c r="I668" s="63">
        <v>0</v>
      </c>
      <c r="J668" s="63">
        <v>0</v>
      </c>
      <c r="K668" s="63">
        <v>0</v>
      </c>
      <c r="L668" s="63">
        <v>0</v>
      </c>
      <c r="M668" s="63">
        <v>0</v>
      </c>
      <c r="N668" s="63">
        <v>0</v>
      </c>
      <c r="O668" s="63">
        <v>0</v>
      </c>
      <c r="P668" s="63">
        <v>0</v>
      </c>
      <c r="Q668" s="63">
        <v>0</v>
      </c>
      <c r="R668" s="63">
        <v>0</v>
      </c>
      <c r="S668" s="63">
        <v>0</v>
      </c>
      <c r="T668" s="63">
        <v>0</v>
      </c>
      <c r="U668" s="63">
        <v>0</v>
      </c>
      <c r="V668" s="63">
        <v>0</v>
      </c>
      <c r="W668" s="63">
        <v>0</v>
      </c>
      <c r="X668" s="63">
        <v>0</v>
      </c>
      <c r="Y668" s="63">
        <v>0</v>
      </c>
      <c r="Z668" s="63">
        <v>0</v>
      </c>
      <c r="AA668" s="63">
        <v>0</v>
      </c>
      <c r="AB668" s="63">
        <v>0</v>
      </c>
      <c r="AC668" s="63">
        <v>0</v>
      </c>
      <c r="AD668" s="63">
        <v>0</v>
      </c>
      <c r="AE668" s="63">
        <v>0</v>
      </c>
      <c r="AF668" s="63">
        <v>0</v>
      </c>
      <c r="AG668" s="63">
        <v>0</v>
      </c>
      <c r="AH668" s="43">
        <v>0</v>
      </c>
    </row>
    <row r="669" spans="1:34">
      <c r="A669" s="52">
        <v>0</v>
      </c>
      <c r="D669" s="2">
        <v>2013</v>
      </c>
      <c r="E669" s="2">
        <v>1</v>
      </c>
      <c r="F669" s="62">
        <v>2013</v>
      </c>
      <c r="G669" s="62">
        <v>2013</v>
      </c>
      <c r="H669" s="63">
        <v>0</v>
      </c>
      <c r="I669" s="63">
        <v>0</v>
      </c>
      <c r="J669" s="63">
        <v>0</v>
      </c>
      <c r="K669" s="63">
        <v>0</v>
      </c>
      <c r="L669" s="63">
        <v>0</v>
      </c>
      <c r="M669" s="63">
        <v>0</v>
      </c>
      <c r="N669" s="63">
        <v>0</v>
      </c>
      <c r="O669" s="63">
        <v>0</v>
      </c>
      <c r="P669" s="63">
        <v>0</v>
      </c>
      <c r="Q669" s="63">
        <v>0</v>
      </c>
      <c r="R669" s="63">
        <v>0</v>
      </c>
      <c r="S669" s="63">
        <v>0</v>
      </c>
      <c r="T669" s="63">
        <v>0</v>
      </c>
      <c r="U669" s="63">
        <v>0</v>
      </c>
      <c r="V669" s="63">
        <v>0</v>
      </c>
      <c r="W669" s="63">
        <v>0</v>
      </c>
      <c r="X669" s="63">
        <v>0</v>
      </c>
      <c r="Y669" s="63">
        <v>0</v>
      </c>
      <c r="Z669" s="63">
        <v>0</v>
      </c>
      <c r="AA669" s="63">
        <v>0</v>
      </c>
      <c r="AB669" s="63">
        <v>0</v>
      </c>
      <c r="AC669" s="63">
        <v>0</v>
      </c>
      <c r="AD669" s="63">
        <v>0</v>
      </c>
      <c r="AE669" s="63">
        <v>0</v>
      </c>
      <c r="AF669" s="63">
        <v>0</v>
      </c>
      <c r="AG669" s="63">
        <v>0</v>
      </c>
      <c r="AH669" s="43">
        <v>0</v>
      </c>
    </row>
    <row r="670" spans="1:34">
      <c r="A670" s="52">
        <v>0</v>
      </c>
      <c r="D670" s="2">
        <v>2013</v>
      </c>
      <c r="E670" s="2">
        <v>2</v>
      </c>
      <c r="F670" s="62">
        <v>2013</v>
      </c>
      <c r="G670" s="62">
        <v>2013</v>
      </c>
      <c r="H670" s="63">
        <v>0</v>
      </c>
      <c r="I670" s="63">
        <v>0</v>
      </c>
      <c r="J670" s="63">
        <v>0</v>
      </c>
      <c r="K670" s="63">
        <v>0</v>
      </c>
      <c r="L670" s="63">
        <v>0</v>
      </c>
      <c r="M670" s="63">
        <v>0</v>
      </c>
      <c r="N670" s="63">
        <v>0</v>
      </c>
      <c r="O670" s="63">
        <v>0</v>
      </c>
      <c r="P670" s="63">
        <v>0</v>
      </c>
      <c r="Q670" s="63">
        <v>0</v>
      </c>
      <c r="R670" s="63">
        <v>0</v>
      </c>
      <c r="S670" s="63">
        <v>0</v>
      </c>
      <c r="T670" s="63">
        <v>0</v>
      </c>
      <c r="U670" s="63">
        <v>0</v>
      </c>
      <c r="V670" s="63">
        <v>0</v>
      </c>
      <c r="W670" s="63">
        <v>0</v>
      </c>
      <c r="X670" s="63">
        <v>0</v>
      </c>
      <c r="Y670" s="63">
        <v>0</v>
      </c>
      <c r="Z670" s="63">
        <v>0</v>
      </c>
      <c r="AA670" s="63">
        <v>0</v>
      </c>
      <c r="AB670" s="63">
        <v>0</v>
      </c>
      <c r="AC670" s="63">
        <v>0</v>
      </c>
      <c r="AD670" s="63">
        <v>0</v>
      </c>
      <c r="AE670" s="63">
        <v>0</v>
      </c>
      <c r="AF670" s="63">
        <v>0</v>
      </c>
      <c r="AG670" s="63">
        <v>0</v>
      </c>
      <c r="AH670" s="43">
        <v>0</v>
      </c>
    </row>
    <row r="671" spans="1:34">
      <c r="A671" s="52">
        <v>0</v>
      </c>
      <c r="D671" s="2">
        <v>2013</v>
      </c>
      <c r="E671" s="2">
        <v>3</v>
      </c>
      <c r="F671" s="62">
        <v>2013</v>
      </c>
      <c r="G671" s="62">
        <v>2013</v>
      </c>
      <c r="H671" s="63">
        <v>0</v>
      </c>
      <c r="I671" s="63">
        <v>0</v>
      </c>
      <c r="J671" s="63">
        <v>0</v>
      </c>
      <c r="K671" s="63">
        <v>0</v>
      </c>
      <c r="L671" s="63">
        <v>0</v>
      </c>
      <c r="M671" s="63">
        <v>0</v>
      </c>
      <c r="N671" s="63">
        <v>0</v>
      </c>
      <c r="O671" s="63">
        <v>0</v>
      </c>
      <c r="P671" s="63">
        <v>0</v>
      </c>
      <c r="Q671" s="63">
        <v>0</v>
      </c>
      <c r="R671" s="63">
        <v>0</v>
      </c>
      <c r="S671" s="63">
        <v>0</v>
      </c>
      <c r="T671" s="63">
        <v>0</v>
      </c>
      <c r="U671" s="63">
        <v>0</v>
      </c>
      <c r="V671" s="63">
        <v>0</v>
      </c>
      <c r="W671" s="63">
        <v>0</v>
      </c>
      <c r="X671" s="63">
        <v>0</v>
      </c>
      <c r="Y671" s="63">
        <v>0</v>
      </c>
      <c r="Z671" s="63">
        <v>0</v>
      </c>
      <c r="AA671" s="63">
        <v>0</v>
      </c>
      <c r="AB671" s="63">
        <v>0</v>
      </c>
      <c r="AC671" s="63">
        <v>0</v>
      </c>
      <c r="AD671" s="63">
        <v>0</v>
      </c>
      <c r="AE671" s="63">
        <v>0</v>
      </c>
      <c r="AF671" s="63">
        <v>0</v>
      </c>
      <c r="AG671" s="63">
        <v>0</v>
      </c>
      <c r="AH671" s="43">
        <v>0</v>
      </c>
    </row>
    <row r="672" spans="1:34">
      <c r="A672" s="52">
        <v>0</v>
      </c>
      <c r="D672" s="2">
        <v>2013</v>
      </c>
      <c r="E672" s="2">
        <v>4</v>
      </c>
      <c r="F672" s="62">
        <v>2013</v>
      </c>
      <c r="G672" s="62">
        <v>2013</v>
      </c>
      <c r="H672" s="63">
        <v>0</v>
      </c>
      <c r="I672" s="63">
        <v>0</v>
      </c>
      <c r="J672" s="63">
        <v>0</v>
      </c>
      <c r="K672" s="63">
        <v>0</v>
      </c>
      <c r="L672" s="63">
        <v>0</v>
      </c>
      <c r="M672" s="63">
        <v>0</v>
      </c>
      <c r="N672" s="63">
        <v>0</v>
      </c>
      <c r="O672" s="63">
        <v>0</v>
      </c>
      <c r="P672" s="63">
        <v>0</v>
      </c>
      <c r="Q672" s="63">
        <v>0</v>
      </c>
      <c r="R672" s="63">
        <v>0</v>
      </c>
      <c r="S672" s="63">
        <v>0</v>
      </c>
      <c r="T672" s="63">
        <v>0</v>
      </c>
      <c r="U672" s="63">
        <v>0</v>
      </c>
      <c r="V672" s="63">
        <v>0</v>
      </c>
      <c r="W672" s="63">
        <v>0</v>
      </c>
      <c r="X672" s="63">
        <v>0</v>
      </c>
      <c r="Y672" s="63">
        <v>0</v>
      </c>
      <c r="Z672" s="63">
        <v>0</v>
      </c>
      <c r="AA672" s="63">
        <v>0</v>
      </c>
      <c r="AB672" s="63">
        <v>0</v>
      </c>
      <c r="AC672" s="63">
        <v>0</v>
      </c>
      <c r="AD672" s="63">
        <v>0</v>
      </c>
      <c r="AE672" s="63">
        <v>0</v>
      </c>
      <c r="AF672" s="63">
        <v>0</v>
      </c>
      <c r="AG672" s="63">
        <v>0</v>
      </c>
      <c r="AH672" s="43">
        <v>0</v>
      </c>
    </row>
    <row r="673" spans="1:34">
      <c r="A673" s="52">
        <v>0</v>
      </c>
      <c r="D673" s="2">
        <v>2013</v>
      </c>
      <c r="E673" s="2">
        <v>5</v>
      </c>
      <c r="F673" s="62">
        <v>2014</v>
      </c>
      <c r="G673" s="62">
        <v>2014</v>
      </c>
      <c r="H673" s="63">
        <v>0</v>
      </c>
      <c r="I673" s="63">
        <v>0</v>
      </c>
      <c r="J673" s="63">
        <v>0</v>
      </c>
      <c r="K673" s="63">
        <v>0</v>
      </c>
      <c r="L673" s="63">
        <v>0</v>
      </c>
      <c r="M673" s="63">
        <v>0</v>
      </c>
      <c r="N673" s="63">
        <v>0</v>
      </c>
      <c r="O673" s="63">
        <v>0</v>
      </c>
      <c r="P673" s="63">
        <v>0</v>
      </c>
      <c r="Q673" s="63">
        <v>0</v>
      </c>
      <c r="R673" s="63">
        <v>0</v>
      </c>
      <c r="S673" s="63">
        <v>0</v>
      </c>
      <c r="T673" s="63">
        <v>0</v>
      </c>
      <c r="U673" s="63">
        <v>0</v>
      </c>
      <c r="V673" s="63">
        <v>0</v>
      </c>
      <c r="W673" s="63">
        <v>0</v>
      </c>
      <c r="X673" s="63">
        <v>0</v>
      </c>
      <c r="Y673" s="63">
        <v>0</v>
      </c>
      <c r="Z673" s="63">
        <v>0</v>
      </c>
      <c r="AA673" s="63">
        <v>0</v>
      </c>
      <c r="AB673" s="63">
        <v>0</v>
      </c>
      <c r="AC673" s="63">
        <v>0</v>
      </c>
      <c r="AD673" s="63">
        <v>0</v>
      </c>
      <c r="AE673" s="63">
        <v>0</v>
      </c>
      <c r="AF673" s="63">
        <v>0</v>
      </c>
      <c r="AG673" s="63">
        <v>0</v>
      </c>
      <c r="AH673" s="43">
        <v>0</v>
      </c>
    </row>
    <row r="674" spans="1:34">
      <c r="A674" s="52">
        <v>0</v>
      </c>
      <c r="D674" s="2">
        <v>2013</v>
      </c>
      <c r="E674" s="2">
        <v>6</v>
      </c>
      <c r="F674" s="62">
        <v>2014</v>
      </c>
      <c r="G674" s="62">
        <v>2014</v>
      </c>
      <c r="H674" s="63">
        <v>0</v>
      </c>
      <c r="I674" s="63">
        <v>0</v>
      </c>
      <c r="J674" s="63">
        <v>0</v>
      </c>
      <c r="K674" s="63">
        <v>0</v>
      </c>
      <c r="L674" s="63">
        <v>0</v>
      </c>
      <c r="M674" s="63">
        <v>0</v>
      </c>
      <c r="N674" s="63">
        <v>0</v>
      </c>
      <c r="O674" s="63">
        <v>0</v>
      </c>
      <c r="P674" s="63">
        <v>0</v>
      </c>
      <c r="Q674" s="63">
        <v>0</v>
      </c>
      <c r="R674" s="63">
        <v>0</v>
      </c>
      <c r="S674" s="63">
        <v>0</v>
      </c>
      <c r="T674" s="63">
        <v>0</v>
      </c>
      <c r="U674" s="63">
        <v>0</v>
      </c>
      <c r="V674" s="63">
        <v>0</v>
      </c>
      <c r="W674" s="63">
        <v>0</v>
      </c>
      <c r="X674" s="63">
        <v>0</v>
      </c>
      <c r="Y674" s="63">
        <v>0</v>
      </c>
      <c r="Z674" s="63">
        <v>0</v>
      </c>
      <c r="AA674" s="63">
        <v>0</v>
      </c>
      <c r="AB674" s="63">
        <v>0</v>
      </c>
      <c r="AC674" s="63">
        <v>0</v>
      </c>
      <c r="AD674" s="63">
        <v>0</v>
      </c>
      <c r="AE674" s="63">
        <v>0</v>
      </c>
      <c r="AF674" s="63">
        <v>0</v>
      </c>
      <c r="AG674" s="63">
        <v>0</v>
      </c>
      <c r="AH674" s="43">
        <v>0</v>
      </c>
    </row>
    <row r="675" spans="1:34">
      <c r="A675" s="52">
        <v>0</v>
      </c>
      <c r="D675" s="2">
        <v>2013</v>
      </c>
      <c r="E675" s="2">
        <v>7</v>
      </c>
      <c r="F675" s="62">
        <v>2014</v>
      </c>
      <c r="G675" s="62">
        <v>2014</v>
      </c>
      <c r="H675" s="63">
        <v>0</v>
      </c>
      <c r="I675" s="63">
        <v>0</v>
      </c>
      <c r="J675" s="63">
        <v>0</v>
      </c>
      <c r="K675" s="63">
        <v>0</v>
      </c>
      <c r="L675" s="63">
        <v>0</v>
      </c>
      <c r="M675" s="63">
        <v>0</v>
      </c>
      <c r="N675" s="63">
        <v>0</v>
      </c>
      <c r="O675" s="63">
        <v>0</v>
      </c>
      <c r="P675" s="63">
        <v>0</v>
      </c>
      <c r="Q675" s="63">
        <v>0</v>
      </c>
      <c r="R675" s="63">
        <v>0</v>
      </c>
      <c r="S675" s="63">
        <v>0</v>
      </c>
      <c r="T675" s="63">
        <v>0</v>
      </c>
      <c r="U675" s="63">
        <v>0</v>
      </c>
      <c r="V675" s="63">
        <v>0</v>
      </c>
      <c r="W675" s="63">
        <v>0</v>
      </c>
      <c r="X675" s="63">
        <v>0</v>
      </c>
      <c r="Y675" s="63">
        <v>0</v>
      </c>
      <c r="Z675" s="63">
        <v>0</v>
      </c>
      <c r="AA675" s="63">
        <v>0</v>
      </c>
      <c r="AB675" s="63">
        <v>0</v>
      </c>
      <c r="AC675" s="63">
        <v>0</v>
      </c>
      <c r="AD675" s="63">
        <v>0</v>
      </c>
      <c r="AE675" s="63">
        <v>0</v>
      </c>
      <c r="AF675" s="63">
        <v>0</v>
      </c>
      <c r="AG675" s="63">
        <v>0</v>
      </c>
      <c r="AH675" s="43">
        <v>0</v>
      </c>
    </row>
    <row r="676" spans="1:34">
      <c r="A676" s="52">
        <v>0</v>
      </c>
      <c r="D676" s="2">
        <v>2013</v>
      </c>
      <c r="E676" s="2">
        <v>8</v>
      </c>
      <c r="F676" s="62">
        <v>2014</v>
      </c>
      <c r="G676" s="62">
        <v>2014</v>
      </c>
      <c r="H676" s="63">
        <v>0</v>
      </c>
      <c r="I676" s="63">
        <v>0</v>
      </c>
      <c r="J676" s="63">
        <v>0</v>
      </c>
      <c r="K676" s="63">
        <v>0</v>
      </c>
      <c r="L676" s="63">
        <v>0</v>
      </c>
      <c r="M676" s="63">
        <v>0</v>
      </c>
      <c r="N676" s="63">
        <v>0</v>
      </c>
      <c r="O676" s="63">
        <v>0</v>
      </c>
      <c r="P676" s="63">
        <v>0</v>
      </c>
      <c r="Q676" s="63">
        <v>0</v>
      </c>
      <c r="R676" s="63">
        <v>0</v>
      </c>
      <c r="S676" s="63">
        <v>0</v>
      </c>
      <c r="T676" s="63">
        <v>0</v>
      </c>
      <c r="U676" s="63">
        <v>0</v>
      </c>
      <c r="V676" s="63">
        <v>0</v>
      </c>
      <c r="W676" s="63">
        <v>0</v>
      </c>
      <c r="X676" s="63">
        <v>0</v>
      </c>
      <c r="Y676" s="63">
        <v>0</v>
      </c>
      <c r="Z676" s="63">
        <v>0</v>
      </c>
      <c r="AA676" s="63">
        <v>0</v>
      </c>
      <c r="AB676" s="63">
        <v>0</v>
      </c>
      <c r="AC676" s="63">
        <v>0</v>
      </c>
      <c r="AD676" s="63">
        <v>0</v>
      </c>
      <c r="AE676" s="63">
        <v>0</v>
      </c>
      <c r="AF676" s="63">
        <v>0</v>
      </c>
      <c r="AG676" s="63">
        <v>0</v>
      </c>
      <c r="AH676" s="43">
        <v>0</v>
      </c>
    </row>
    <row r="677" spans="1:34">
      <c r="A677" s="52">
        <v>0</v>
      </c>
      <c r="D677" s="2">
        <v>2013</v>
      </c>
      <c r="E677" s="2">
        <v>9</v>
      </c>
      <c r="F677" s="62">
        <v>2014</v>
      </c>
      <c r="G677" s="62">
        <v>2014</v>
      </c>
      <c r="H677" s="63">
        <v>0</v>
      </c>
      <c r="I677" s="63">
        <v>0</v>
      </c>
      <c r="J677" s="63">
        <v>0</v>
      </c>
      <c r="K677" s="63">
        <v>0</v>
      </c>
      <c r="L677" s="63">
        <v>0</v>
      </c>
      <c r="M677" s="63">
        <v>0</v>
      </c>
      <c r="N677" s="63">
        <v>0</v>
      </c>
      <c r="O677" s="63">
        <v>0</v>
      </c>
      <c r="P677" s="63">
        <v>0</v>
      </c>
      <c r="Q677" s="63">
        <v>0</v>
      </c>
      <c r="R677" s="63">
        <v>0</v>
      </c>
      <c r="S677" s="63">
        <v>0</v>
      </c>
      <c r="T677" s="63">
        <v>0</v>
      </c>
      <c r="U677" s="63">
        <v>0</v>
      </c>
      <c r="V677" s="63">
        <v>0</v>
      </c>
      <c r="W677" s="63">
        <v>0</v>
      </c>
      <c r="X677" s="63">
        <v>0</v>
      </c>
      <c r="Y677" s="63">
        <v>0</v>
      </c>
      <c r="Z677" s="63">
        <v>0</v>
      </c>
      <c r="AA677" s="63">
        <v>0</v>
      </c>
      <c r="AB677" s="63">
        <v>0</v>
      </c>
      <c r="AC677" s="63">
        <v>0</v>
      </c>
      <c r="AD677" s="63">
        <v>0</v>
      </c>
      <c r="AE677" s="63">
        <v>0</v>
      </c>
      <c r="AF677" s="63">
        <v>0</v>
      </c>
      <c r="AG677" s="63">
        <v>0</v>
      </c>
      <c r="AH677" s="43">
        <v>0</v>
      </c>
    </row>
    <row r="678" spans="1:34">
      <c r="A678" s="52">
        <v>0</v>
      </c>
      <c r="D678" s="2">
        <v>2013</v>
      </c>
      <c r="E678" s="2">
        <v>10</v>
      </c>
      <c r="F678" s="62">
        <v>2014</v>
      </c>
      <c r="G678" s="62">
        <v>2014</v>
      </c>
      <c r="H678" s="63">
        <v>0</v>
      </c>
      <c r="I678" s="63">
        <v>0</v>
      </c>
      <c r="J678" s="63">
        <v>0</v>
      </c>
      <c r="K678" s="63">
        <v>0</v>
      </c>
      <c r="L678" s="63">
        <v>0</v>
      </c>
      <c r="M678" s="63">
        <v>0</v>
      </c>
      <c r="N678" s="63">
        <v>0</v>
      </c>
      <c r="O678" s="63">
        <v>0</v>
      </c>
      <c r="P678" s="63">
        <v>0</v>
      </c>
      <c r="Q678" s="63">
        <v>0</v>
      </c>
      <c r="R678" s="63">
        <v>0</v>
      </c>
      <c r="S678" s="63">
        <v>0</v>
      </c>
      <c r="T678" s="63">
        <v>0</v>
      </c>
      <c r="U678" s="63">
        <v>0</v>
      </c>
      <c r="V678" s="63">
        <v>0</v>
      </c>
      <c r="W678" s="63">
        <v>0</v>
      </c>
      <c r="X678" s="63">
        <v>0</v>
      </c>
      <c r="Y678" s="63">
        <v>0</v>
      </c>
      <c r="Z678" s="63">
        <v>0</v>
      </c>
      <c r="AA678" s="63">
        <v>0</v>
      </c>
      <c r="AB678" s="63">
        <v>0</v>
      </c>
      <c r="AC678" s="63">
        <v>0</v>
      </c>
      <c r="AD678" s="63">
        <v>0</v>
      </c>
      <c r="AE678" s="63">
        <v>0</v>
      </c>
      <c r="AF678" s="63">
        <v>0</v>
      </c>
      <c r="AG678" s="63">
        <v>0</v>
      </c>
      <c r="AH678" s="43">
        <v>0</v>
      </c>
    </row>
    <row r="679" spans="1:34">
      <c r="A679" s="52">
        <v>0</v>
      </c>
      <c r="D679" s="2">
        <v>2013</v>
      </c>
      <c r="E679" s="2">
        <v>11</v>
      </c>
      <c r="F679" s="62">
        <v>2014</v>
      </c>
      <c r="G679" s="62">
        <v>2014</v>
      </c>
      <c r="H679" s="63">
        <v>0</v>
      </c>
      <c r="I679" s="63">
        <v>0</v>
      </c>
      <c r="J679" s="63">
        <v>0</v>
      </c>
      <c r="K679" s="63">
        <v>0</v>
      </c>
      <c r="L679" s="63">
        <v>0</v>
      </c>
      <c r="M679" s="63">
        <v>0</v>
      </c>
      <c r="N679" s="63">
        <v>0</v>
      </c>
      <c r="O679" s="63">
        <v>0</v>
      </c>
      <c r="P679" s="63">
        <v>0</v>
      </c>
      <c r="Q679" s="63">
        <v>0</v>
      </c>
      <c r="R679" s="63">
        <v>0</v>
      </c>
      <c r="S679" s="63">
        <v>0</v>
      </c>
      <c r="T679" s="63">
        <v>0</v>
      </c>
      <c r="U679" s="63">
        <v>0</v>
      </c>
      <c r="V679" s="63">
        <v>0</v>
      </c>
      <c r="W679" s="63">
        <v>0</v>
      </c>
      <c r="X679" s="63">
        <v>0</v>
      </c>
      <c r="Y679" s="63">
        <v>0</v>
      </c>
      <c r="Z679" s="63">
        <v>0</v>
      </c>
      <c r="AA679" s="63">
        <v>0</v>
      </c>
      <c r="AB679" s="63">
        <v>0</v>
      </c>
      <c r="AC679" s="63">
        <v>0</v>
      </c>
      <c r="AD679" s="63">
        <v>0</v>
      </c>
      <c r="AE679" s="63">
        <v>0</v>
      </c>
      <c r="AF679" s="63">
        <v>0</v>
      </c>
      <c r="AG679" s="63">
        <v>0</v>
      </c>
      <c r="AH679" s="43">
        <v>0</v>
      </c>
    </row>
    <row r="680" spans="1:34">
      <c r="A680" s="52">
        <v>0</v>
      </c>
      <c r="D680" s="2">
        <v>2013</v>
      </c>
      <c r="E680" s="2">
        <v>12</v>
      </c>
      <c r="F680" s="62">
        <v>2014</v>
      </c>
      <c r="G680" s="62">
        <v>2014</v>
      </c>
      <c r="H680" s="63">
        <v>0</v>
      </c>
      <c r="I680" s="63">
        <v>0</v>
      </c>
      <c r="J680" s="63">
        <v>0</v>
      </c>
      <c r="K680" s="63">
        <v>0</v>
      </c>
      <c r="L680" s="63">
        <v>0</v>
      </c>
      <c r="M680" s="63">
        <v>0</v>
      </c>
      <c r="N680" s="63">
        <v>0</v>
      </c>
      <c r="O680" s="63">
        <v>0</v>
      </c>
      <c r="P680" s="63">
        <v>0</v>
      </c>
      <c r="Q680" s="63">
        <v>0</v>
      </c>
      <c r="R680" s="63">
        <v>0</v>
      </c>
      <c r="S680" s="63">
        <v>0</v>
      </c>
      <c r="T680" s="63">
        <v>0</v>
      </c>
      <c r="U680" s="63">
        <v>0</v>
      </c>
      <c r="V680" s="63">
        <v>0</v>
      </c>
      <c r="W680" s="63">
        <v>0</v>
      </c>
      <c r="X680" s="63">
        <v>0</v>
      </c>
      <c r="Y680" s="63">
        <v>0</v>
      </c>
      <c r="Z680" s="63">
        <v>0</v>
      </c>
      <c r="AA680" s="63">
        <v>0</v>
      </c>
      <c r="AB680" s="63">
        <v>0</v>
      </c>
      <c r="AC680" s="63">
        <v>0</v>
      </c>
      <c r="AD680" s="63">
        <v>0</v>
      </c>
      <c r="AE680" s="63">
        <v>0</v>
      </c>
      <c r="AF680" s="63">
        <v>0</v>
      </c>
      <c r="AG680" s="63">
        <v>0</v>
      </c>
      <c r="AH680" s="43">
        <v>0</v>
      </c>
    </row>
    <row r="681" spans="1:34">
      <c r="A681" s="52">
        <v>0</v>
      </c>
      <c r="D681" s="2">
        <v>2014</v>
      </c>
      <c r="E681" s="2">
        <v>1</v>
      </c>
      <c r="F681" s="62">
        <v>2014</v>
      </c>
      <c r="G681" s="62">
        <v>2014</v>
      </c>
      <c r="H681" s="63">
        <v>0</v>
      </c>
      <c r="I681" s="63">
        <v>0</v>
      </c>
      <c r="J681" s="63">
        <v>0</v>
      </c>
      <c r="K681" s="63">
        <v>0</v>
      </c>
      <c r="L681" s="63">
        <v>0</v>
      </c>
      <c r="M681" s="63">
        <v>0</v>
      </c>
      <c r="N681" s="63">
        <v>0</v>
      </c>
      <c r="O681" s="63">
        <v>0</v>
      </c>
      <c r="P681" s="63">
        <v>0</v>
      </c>
      <c r="Q681" s="63">
        <v>0</v>
      </c>
      <c r="R681" s="63">
        <v>0</v>
      </c>
      <c r="S681" s="63">
        <v>0</v>
      </c>
      <c r="T681" s="63">
        <v>0</v>
      </c>
      <c r="U681" s="63">
        <v>0</v>
      </c>
      <c r="V681" s="63">
        <v>0</v>
      </c>
      <c r="W681" s="63">
        <v>0</v>
      </c>
      <c r="X681" s="63">
        <v>0</v>
      </c>
      <c r="Y681" s="63">
        <v>0</v>
      </c>
      <c r="Z681" s="63">
        <v>0</v>
      </c>
      <c r="AA681" s="63">
        <v>0</v>
      </c>
      <c r="AB681" s="63">
        <v>0</v>
      </c>
      <c r="AC681" s="63">
        <v>0</v>
      </c>
      <c r="AD681" s="63">
        <v>0</v>
      </c>
      <c r="AE681" s="63">
        <v>0</v>
      </c>
      <c r="AF681" s="63">
        <v>0</v>
      </c>
      <c r="AG681" s="63">
        <v>0</v>
      </c>
      <c r="AH681" s="43">
        <v>0</v>
      </c>
    </row>
    <row r="682" spans="1:34">
      <c r="A682" s="52">
        <v>0</v>
      </c>
      <c r="D682" s="2">
        <v>2014</v>
      </c>
      <c r="E682" s="2">
        <v>2</v>
      </c>
      <c r="F682" s="62">
        <v>2014</v>
      </c>
      <c r="G682" s="62">
        <v>2014</v>
      </c>
      <c r="H682" s="63">
        <v>0</v>
      </c>
      <c r="I682" s="63">
        <v>0</v>
      </c>
      <c r="J682" s="63">
        <v>0</v>
      </c>
      <c r="K682" s="63">
        <v>0</v>
      </c>
      <c r="L682" s="63">
        <v>0</v>
      </c>
      <c r="M682" s="63">
        <v>0</v>
      </c>
      <c r="N682" s="63">
        <v>0</v>
      </c>
      <c r="O682" s="63">
        <v>0</v>
      </c>
      <c r="P682" s="63">
        <v>0</v>
      </c>
      <c r="Q682" s="63">
        <v>0</v>
      </c>
      <c r="R682" s="63">
        <v>0</v>
      </c>
      <c r="S682" s="63">
        <v>0</v>
      </c>
      <c r="T682" s="63">
        <v>0</v>
      </c>
      <c r="U682" s="63">
        <v>0</v>
      </c>
      <c r="V682" s="63">
        <v>0</v>
      </c>
      <c r="W682" s="63">
        <v>0</v>
      </c>
      <c r="X682" s="63">
        <v>0</v>
      </c>
      <c r="Y682" s="63">
        <v>0</v>
      </c>
      <c r="Z682" s="63">
        <v>0</v>
      </c>
      <c r="AA682" s="63">
        <v>0</v>
      </c>
      <c r="AB682" s="63">
        <v>0</v>
      </c>
      <c r="AC682" s="63">
        <v>0</v>
      </c>
      <c r="AD682" s="63">
        <v>0</v>
      </c>
      <c r="AE682" s="63">
        <v>0</v>
      </c>
      <c r="AF682" s="63">
        <v>0</v>
      </c>
      <c r="AG682" s="63">
        <v>0</v>
      </c>
      <c r="AH682" s="43">
        <v>0</v>
      </c>
    </row>
    <row r="683" spans="1:34">
      <c r="A683" s="52">
        <v>0</v>
      </c>
      <c r="D683" s="2">
        <v>2014</v>
      </c>
      <c r="E683" s="2">
        <v>3</v>
      </c>
      <c r="F683" s="62">
        <v>2014</v>
      </c>
      <c r="G683" s="62">
        <v>2014</v>
      </c>
      <c r="H683" s="63">
        <v>0</v>
      </c>
      <c r="I683" s="63">
        <v>0</v>
      </c>
      <c r="J683" s="63">
        <v>0</v>
      </c>
      <c r="K683" s="63">
        <v>0</v>
      </c>
      <c r="L683" s="63">
        <v>0</v>
      </c>
      <c r="M683" s="63">
        <v>0</v>
      </c>
      <c r="N683" s="63">
        <v>0</v>
      </c>
      <c r="O683" s="63">
        <v>0</v>
      </c>
      <c r="P683" s="63">
        <v>0</v>
      </c>
      <c r="Q683" s="63">
        <v>0</v>
      </c>
      <c r="R683" s="63">
        <v>0</v>
      </c>
      <c r="S683" s="63">
        <v>0</v>
      </c>
      <c r="T683" s="63">
        <v>0</v>
      </c>
      <c r="U683" s="63">
        <v>0</v>
      </c>
      <c r="V683" s="63">
        <v>0</v>
      </c>
      <c r="W683" s="63">
        <v>0</v>
      </c>
      <c r="X683" s="63">
        <v>0</v>
      </c>
      <c r="Y683" s="63">
        <v>0</v>
      </c>
      <c r="Z683" s="63">
        <v>0</v>
      </c>
      <c r="AA683" s="63">
        <v>0</v>
      </c>
      <c r="AB683" s="63">
        <v>0</v>
      </c>
      <c r="AC683" s="63">
        <v>0</v>
      </c>
      <c r="AD683" s="63">
        <v>0</v>
      </c>
      <c r="AE683" s="63">
        <v>0</v>
      </c>
      <c r="AF683" s="63">
        <v>0</v>
      </c>
      <c r="AG683" s="63">
        <v>0</v>
      </c>
      <c r="AH683" s="43">
        <v>0</v>
      </c>
    </row>
    <row r="684" spans="1:34">
      <c r="A684" s="52">
        <v>0</v>
      </c>
      <c r="D684" s="2">
        <v>2014</v>
      </c>
      <c r="E684" s="2">
        <v>4</v>
      </c>
      <c r="F684" s="62">
        <v>2014</v>
      </c>
      <c r="G684" s="62">
        <v>2014</v>
      </c>
      <c r="H684" s="63">
        <v>0</v>
      </c>
      <c r="I684" s="63">
        <v>0</v>
      </c>
      <c r="J684" s="63">
        <v>0</v>
      </c>
      <c r="K684" s="63">
        <v>0</v>
      </c>
      <c r="L684" s="63">
        <v>0</v>
      </c>
      <c r="M684" s="63">
        <v>0</v>
      </c>
      <c r="N684" s="63">
        <v>0</v>
      </c>
      <c r="O684" s="63">
        <v>0</v>
      </c>
      <c r="P684" s="63">
        <v>0</v>
      </c>
      <c r="Q684" s="63">
        <v>0</v>
      </c>
      <c r="R684" s="63">
        <v>0</v>
      </c>
      <c r="S684" s="63">
        <v>0</v>
      </c>
      <c r="T684" s="63">
        <v>0</v>
      </c>
      <c r="U684" s="63">
        <v>0</v>
      </c>
      <c r="V684" s="63">
        <v>0</v>
      </c>
      <c r="W684" s="63">
        <v>0</v>
      </c>
      <c r="X684" s="63">
        <v>0</v>
      </c>
      <c r="Y684" s="63">
        <v>0</v>
      </c>
      <c r="Z684" s="63">
        <v>0</v>
      </c>
      <c r="AA684" s="63">
        <v>0</v>
      </c>
      <c r="AB684" s="63">
        <v>0</v>
      </c>
      <c r="AC684" s="63">
        <v>0</v>
      </c>
      <c r="AD684" s="63">
        <v>0</v>
      </c>
      <c r="AE684" s="63">
        <v>0</v>
      </c>
      <c r="AF684" s="63">
        <v>0</v>
      </c>
      <c r="AG684" s="63">
        <v>0</v>
      </c>
      <c r="AH684" s="43">
        <v>0</v>
      </c>
    </row>
    <row r="685" spans="1:34">
      <c r="A685" s="52">
        <v>0</v>
      </c>
      <c r="D685" s="2">
        <v>2014</v>
      </c>
      <c r="E685" s="2">
        <v>5</v>
      </c>
      <c r="F685" s="62">
        <v>2015</v>
      </c>
      <c r="G685" s="62">
        <v>2015</v>
      </c>
      <c r="H685" s="63">
        <v>0</v>
      </c>
      <c r="I685" s="63">
        <v>0</v>
      </c>
      <c r="J685" s="63">
        <v>0</v>
      </c>
      <c r="K685" s="63">
        <v>0</v>
      </c>
      <c r="L685" s="63">
        <v>0</v>
      </c>
      <c r="M685" s="63">
        <v>0</v>
      </c>
      <c r="N685" s="63">
        <v>0</v>
      </c>
      <c r="O685" s="63">
        <v>0</v>
      </c>
      <c r="P685" s="63">
        <v>0</v>
      </c>
      <c r="Q685" s="63">
        <v>0</v>
      </c>
      <c r="R685" s="63">
        <v>0</v>
      </c>
      <c r="S685" s="63">
        <v>0</v>
      </c>
      <c r="T685" s="63">
        <v>0</v>
      </c>
      <c r="U685" s="63">
        <v>0</v>
      </c>
      <c r="V685" s="63">
        <v>0</v>
      </c>
      <c r="W685" s="63">
        <v>0</v>
      </c>
      <c r="X685" s="63">
        <v>0</v>
      </c>
      <c r="Y685" s="63">
        <v>0</v>
      </c>
      <c r="Z685" s="63">
        <v>0</v>
      </c>
      <c r="AA685" s="63">
        <v>0</v>
      </c>
      <c r="AB685" s="63">
        <v>0</v>
      </c>
      <c r="AC685" s="63">
        <v>0</v>
      </c>
      <c r="AD685" s="63">
        <v>0</v>
      </c>
      <c r="AE685" s="63">
        <v>0</v>
      </c>
      <c r="AF685" s="63">
        <v>0</v>
      </c>
      <c r="AG685" s="63">
        <v>0</v>
      </c>
      <c r="AH685" s="43">
        <v>0</v>
      </c>
    </row>
    <row r="686" spans="1:34">
      <c r="A686" s="52">
        <v>0</v>
      </c>
      <c r="D686" s="2">
        <v>2014</v>
      </c>
      <c r="E686" s="2">
        <v>6</v>
      </c>
      <c r="F686" s="62">
        <v>2015</v>
      </c>
      <c r="G686" s="62">
        <v>2015</v>
      </c>
      <c r="H686" s="63">
        <v>0</v>
      </c>
      <c r="I686" s="63">
        <v>0</v>
      </c>
      <c r="J686" s="63">
        <v>0</v>
      </c>
      <c r="K686" s="63">
        <v>0</v>
      </c>
      <c r="L686" s="63">
        <v>0</v>
      </c>
      <c r="M686" s="63">
        <v>0</v>
      </c>
      <c r="N686" s="63">
        <v>0</v>
      </c>
      <c r="O686" s="63">
        <v>0</v>
      </c>
      <c r="P686" s="63">
        <v>0</v>
      </c>
      <c r="Q686" s="63">
        <v>0</v>
      </c>
      <c r="R686" s="63">
        <v>0</v>
      </c>
      <c r="S686" s="63">
        <v>0</v>
      </c>
      <c r="T686" s="63">
        <v>0</v>
      </c>
      <c r="U686" s="63">
        <v>0</v>
      </c>
      <c r="V686" s="63">
        <v>0</v>
      </c>
      <c r="W686" s="63">
        <v>0</v>
      </c>
      <c r="X686" s="63">
        <v>0</v>
      </c>
      <c r="Y686" s="63">
        <v>0</v>
      </c>
      <c r="Z686" s="63">
        <v>0</v>
      </c>
      <c r="AA686" s="63">
        <v>0</v>
      </c>
      <c r="AB686" s="63">
        <v>0</v>
      </c>
      <c r="AC686" s="63">
        <v>0</v>
      </c>
      <c r="AD686" s="63">
        <v>0</v>
      </c>
      <c r="AE686" s="63">
        <v>0</v>
      </c>
      <c r="AF686" s="63">
        <v>0</v>
      </c>
      <c r="AG686" s="63">
        <v>0</v>
      </c>
      <c r="AH686" s="43">
        <v>0</v>
      </c>
    </row>
    <row r="687" spans="1:34">
      <c r="A687" s="52">
        <v>0</v>
      </c>
      <c r="D687" s="2">
        <v>2014</v>
      </c>
      <c r="E687" s="2">
        <v>7</v>
      </c>
      <c r="F687" s="62">
        <v>2015</v>
      </c>
      <c r="G687" s="62">
        <v>2015</v>
      </c>
      <c r="H687" s="63">
        <v>0</v>
      </c>
      <c r="I687" s="63">
        <v>0</v>
      </c>
      <c r="J687" s="63">
        <v>0</v>
      </c>
      <c r="K687" s="63">
        <v>0</v>
      </c>
      <c r="L687" s="63">
        <v>0</v>
      </c>
      <c r="M687" s="63">
        <v>0</v>
      </c>
      <c r="N687" s="63">
        <v>0</v>
      </c>
      <c r="O687" s="63">
        <v>0</v>
      </c>
      <c r="P687" s="63">
        <v>0</v>
      </c>
      <c r="Q687" s="63">
        <v>0</v>
      </c>
      <c r="R687" s="63">
        <v>0</v>
      </c>
      <c r="S687" s="63">
        <v>0</v>
      </c>
      <c r="T687" s="63">
        <v>0</v>
      </c>
      <c r="U687" s="63">
        <v>0</v>
      </c>
      <c r="V687" s="63">
        <v>0</v>
      </c>
      <c r="W687" s="63">
        <v>0</v>
      </c>
      <c r="X687" s="63">
        <v>0</v>
      </c>
      <c r="Y687" s="63">
        <v>0</v>
      </c>
      <c r="Z687" s="63">
        <v>0</v>
      </c>
      <c r="AA687" s="63">
        <v>0</v>
      </c>
      <c r="AB687" s="63">
        <v>0</v>
      </c>
      <c r="AC687" s="63">
        <v>0</v>
      </c>
      <c r="AD687" s="63">
        <v>0</v>
      </c>
      <c r="AE687" s="63">
        <v>0</v>
      </c>
      <c r="AF687" s="63">
        <v>0</v>
      </c>
      <c r="AG687" s="63">
        <v>0</v>
      </c>
      <c r="AH687" s="43">
        <v>0</v>
      </c>
    </row>
    <row r="688" spans="1:34">
      <c r="A688" s="52">
        <v>0</v>
      </c>
      <c r="D688" s="2">
        <v>2014</v>
      </c>
      <c r="E688" s="2">
        <v>8</v>
      </c>
      <c r="F688" s="62">
        <v>2015</v>
      </c>
      <c r="G688" s="62">
        <v>2015</v>
      </c>
      <c r="H688" s="63">
        <v>0</v>
      </c>
      <c r="I688" s="63">
        <v>0</v>
      </c>
      <c r="J688" s="63">
        <v>0</v>
      </c>
      <c r="K688" s="63">
        <v>0</v>
      </c>
      <c r="L688" s="63">
        <v>0</v>
      </c>
      <c r="M688" s="63">
        <v>0</v>
      </c>
      <c r="N688" s="63">
        <v>0</v>
      </c>
      <c r="O688" s="63">
        <v>0</v>
      </c>
      <c r="P688" s="63">
        <v>0</v>
      </c>
      <c r="Q688" s="63">
        <v>0</v>
      </c>
      <c r="R688" s="63">
        <v>0</v>
      </c>
      <c r="S688" s="63">
        <v>0</v>
      </c>
      <c r="T688" s="63">
        <v>0</v>
      </c>
      <c r="U688" s="63">
        <v>0</v>
      </c>
      <c r="V688" s="63">
        <v>0</v>
      </c>
      <c r="W688" s="63">
        <v>0</v>
      </c>
      <c r="X688" s="63">
        <v>0</v>
      </c>
      <c r="Y688" s="63">
        <v>0</v>
      </c>
      <c r="Z688" s="63">
        <v>0</v>
      </c>
      <c r="AA688" s="63">
        <v>0</v>
      </c>
      <c r="AB688" s="63">
        <v>0</v>
      </c>
      <c r="AC688" s="63">
        <v>0</v>
      </c>
      <c r="AD688" s="63">
        <v>0</v>
      </c>
      <c r="AE688" s="63">
        <v>0</v>
      </c>
      <c r="AF688" s="63">
        <v>0</v>
      </c>
      <c r="AG688" s="63">
        <v>0</v>
      </c>
      <c r="AH688" s="43">
        <v>0</v>
      </c>
    </row>
    <row r="689" spans="1:34">
      <c r="A689" s="52">
        <v>0</v>
      </c>
      <c r="D689" s="2">
        <v>2014</v>
      </c>
      <c r="E689" s="2">
        <v>9</v>
      </c>
      <c r="F689" s="62">
        <v>2015</v>
      </c>
      <c r="G689" s="62">
        <v>2015</v>
      </c>
      <c r="H689" s="63">
        <v>0</v>
      </c>
      <c r="I689" s="63">
        <v>0</v>
      </c>
      <c r="J689" s="63">
        <v>0</v>
      </c>
      <c r="K689" s="63">
        <v>0</v>
      </c>
      <c r="L689" s="63">
        <v>0</v>
      </c>
      <c r="M689" s="63">
        <v>0</v>
      </c>
      <c r="N689" s="63">
        <v>0</v>
      </c>
      <c r="O689" s="63">
        <v>0</v>
      </c>
      <c r="P689" s="63">
        <v>0</v>
      </c>
      <c r="Q689" s="63">
        <v>0</v>
      </c>
      <c r="R689" s="63">
        <v>0</v>
      </c>
      <c r="S689" s="63">
        <v>0</v>
      </c>
      <c r="T689" s="63">
        <v>0</v>
      </c>
      <c r="U689" s="63">
        <v>0</v>
      </c>
      <c r="V689" s="63">
        <v>0</v>
      </c>
      <c r="W689" s="63">
        <v>0</v>
      </c>
      <c r="X689" s="63">
        <v>0</v>
      </c>
      <c r="Y689" s="63">
        <v>0</v>
      </c>
      <c r="Z689" s="63">
        <v>0</v>
      </c>
      <c r="AA689" s="63">
        <v>0</v>
      </c>
      <c r="AB689" s="63">
        <v>0</v>
      </c>
      <c r="AC689" s="63">
        <v>0</v>
      </c>
      <c r="AD689" s="63">
        <v>0</v>
      </c>
      <c r="AE689" s="63">
        <v>0</v>
      </c>
      <c r="AF689" s="63">
        <v>0</v>
      </c>
      <c r="AG689" s="63">
        <v>0</v>
      </c>
      <c r="AH689" s="43">
        <v>0</v>
      </c>
    </row>
    <row r="690" spans="1:34">
      <c r="A690" s="52">
        <v>0</v>
      </c>
      <c r="D690" s="2">
        <v>2014</v>
      </c>
      <c r="E690" s="2">
        <v>10</v>
      </c>
      <c r="F690" s="62">
        <v>2015</v>
      </c>
      <c r="G690" s="62">
        <v>2015</v>
      </c>
      <c r="H690" s="63">
        <v>0</v>
      </c>
      <c r="I690" s="63">
        <v>0</v>
      </c>
      <c r="J690" s="63">
        <v>0</v>
      </c>
      <c r="K690" s="63">
        <v>0</v>
      </c>
      <c r="L690" s="63">
        <v>0</v>
      </c>
      <c r="M690" s="63">
        <v>0</v>
      </c>
      <c r="N690" s="63">
        <v>0</v>
      </c>
      <c r="O690" s="63">
        <v>0</v>
      </c>
      <c r="P690" s="63">
        <v>0</v>
      </c>
      <c r="Q690" s="63">
        <v>0</v>
      </c>
      <c r="R690" s="63">
        <v>0</v>
      </c>
      <c r="S690" s="63">
        <v>0</v>
      </c>
      <c r="T690" s="63">
        <v>0</v>
      </c>
      <c r="U690" s="63">
        <v>0</v>
      </c>
      <c r="V690" s="63">
        <v>0</v>
      </c>
      <c r="W690" s="63">
        <v>0</v>
      </c>
      <c r="X690" s="63">
        <v>0</v>
      </c>
      <c r="Y690" s="63">
        <v>0</v>
      </c>
      <c r="Z690" s="63">
        <v>0</v>
      </c>
      <c r="AA690" s="63">
        <v>0</v>
      </c>
      <c r="AB690" s="63">
        <v>0</v>
      </c>
      <c r="AC690" s="63">
        <v>0</v>
      </c>
      <c r="AD690" s="63">
        <v>0</v>
      </c>
      <c r="AE690" s="63">
        <v>0</v>
      </c>
      <c r="AF690" s="63">
        <v>0</v>
      </c>
      <c r="AG690" s="63">
        <v>0</v>
      </c>
      <c r="AH690" s="43">
        <v>0</v>
      </c>
    </row>
    <row r="691" spans="1:34">
      <c r="A691" s="52">
        <v>0</v>
      </c>
      <c r="D691" s="2">
        <v>2014</v>
      </c>
      <c r="E691" s="2">
        <v>11</v>
      </c>
      <c r="F691" s="62">
        <v>2015</v>
      </c>
      <c r="G691" s="62">
        <v>2015</v>
      </c>
      <c r="H691" s="63">
        <v>0</v>
      </c>
      <c r="I691" s="63">
        <v>0</v>
      </c>
      <c r="J691" s="63">
        <v>0</v>
      </c>
      <c r="K691" s="63">
        <v>0</v>
      </c>
      <c r="L691" s="63">
        <v>0</v>
      </c>
      <c r="M691" s="63">
        <v>0</v>
      </c>
      <c r="N691" s="63">
        <v>0</v>
      </c>
      <c r="O691" s="63">
        <v>0</v>
      </c>
      <c r="P691" s="63">
        <v>0</v>
      </c>
      <c r="Q691" s="63">
        <v>0</v>
      </c>
      <c r="R691" s="63">
        <v>0</v>
      </c>
      <c r="S691" s="63">
        <v>0</v>
      </c>
      <c r="T691" s="63">
        <v>0</v>
      </c>
      <c r="U691" s="63">
        <v>0</v>
      </c>
      <c r="V691" s="63">
        <v>0</v>
      </c>
      <c r="W691" s="63">
        <v>0</v>
      </c>
      <c r="X691" s="63">
        <v>0</v>
      </c>
      <c r="Y691" s="63">
        <v>0</v>
      </c>
      <c r="Z691" s="63">
        <v>0</v>
      </c>
      <c r="AA691" s="63">
        <v>0</v>
      </c>
      <c r="AB691" s="63">
        <v>0</v>
      </c>
      <c r="AC691" s="63">
        <v>0</v>
      </c>
      <c r="AD691" s="63">
        <v>0</v>
      </c>
      <c r="AE691" s="63">
        <v>0</v>
      </c>
      <c r="AF691" s="63">
        <v>0</v>
      </c>
      <c r="AG691" s="63">
        <v>0</v>
      </c>
      <c r="AH691" s="43">
        <v>0</v>
      </c>
    </row>
    <row r="692" spans="1:34">
      <c r="A692" s="52">
        <v>0</v>
      </c>
      <c r="D692" s="2">
        <v>2014</v>
      </c>
      <c r="E692" s="2">
        <v>12</v>
      </c>
      <c r="F692" s="62">
        <v>2015</v>
      </c>
      <c r="G692" s="62">
        <v>2015</v>
      </c>
      <c r="H692" s="63">
        <v>0</v>
      </c>
      <c r="I692" s="63">
        <v>0</v>
      </c>
      <c r="J692" s="63">
        <v>0</v>
      </c>
      <c r="K692" s="63">
        <v>0</v>
      </c>
      <c r="L692" s="63">
        <v>0</v>
      </c>
      <c r="M692" s="63">
        <v>0</v>
      </c>
      <c r="N692" s="63">
        <v>0</v>
      </c>
      <c r="O692" s="63">
        <v>0</v>
      </c>
      <c r="P692" s="63">
        <v>0</v>
      </c>
      <c r="Q692" s="63">
        <v>0</v>
      </c>
      <c r="R692" s="63">
        <v>0</v>
      </c>
      <c r="S692" s="63">
        <v>0</v>
      </c>
      <c r="T692" s="63">
        <v>0</v>
      </c>
      <c r="U692" s="63">
        <v>0</v>
      </c>
      <c r="V692" s="63">
        <v>0</v>
      </c>
      <c r="W692" s="63">
        <v>0</v>
      </c>
      <c r="X692" s="63">
        <v>0</v>
      </c>
      <c r="Y692" s="63">
        <v>0</v>
      </c>
      <c r="Z692" s="63">
        <v>0</v>
      </c>
      <c r="AA692" s="63">
        <v>0</v>
      </c>
      <c r="AB692" s="63">
        <v>0</v>
      </c>
      <c r="AC692" s="63">
        <v>0</v>
      </c>
      <c r="AD692" s="63">
        <v>0</v>
      </c>
      <c r="AE692" s="63">
        <v>0</v>
      </c>
      <c r="AF692" s="63">
        <v>0</v>
      </c>
      <c r="AG692" s="63">
        <v>0</v>
      </c>
      <c r="AH692" s="43">
        <v>0</v>
      </c>
    </row>
    <row r="693" spans="1:34">
      <c r="A693" s="52">
        <v>0</v>
      </c>
      <c r="D693" s="2">
        <v>2015</v>
      </c>
      <c r="E693" s="2">
        <v>1</v>
      </c>
      <c r="F693" s="62">
        <v>2015</v>
      </c>
      <c r="G693" s="62">
        <v>2015</v>
      </c>
      <c r="H693" s="63">
        <v>0</v>
      </c>
      <c r="I693" s="63">
        <v>0</v>
      </c>
      <c r="J693" s="63">
        <v>0</v>
      </c>
      <c r="K693" s="63">
        <v>0</v>
      </c>
      <c r="L693" s="63">
        <v>0</v>
      </c>
      <c r="M693" s="63">
        <v>0</v>
      </c>
      <c r="N693" s="63">
        <v>0</v>
      </c>
      <c r="O693" s="63">
        <v>0</v>
      </c>
      <c r="P693" s="63">
        <v>0</v>
      </c>
      <c r="Q693" s="63">
        <v>0</v>
      </c>
      <c r="R693" s="63">
        <v>0</v>
      </c>
      <c r="S693" s="63">
        <v>0</v>
      </c>
      <c r="T693" s="63">
        <v>0</v>
      </c>
      <c r="U693" s="63">
        <v>0</v>
      </c>
      <c r="V693" s="63">
        <v>0</v>
      </c>
      <c r="W693" s="63">
        <v>0</v>
      </c>
      <c r="X693" s="63">
        <v>0</v>
      </c>
      <c r="Y693" s="63">
        <v>0</v>
      </c>
      <c r="Z693" s="63">
        <v>0</v>
      </c>
      <c r="AA693" s="63">
        <v>0</v>
      </c>
      <c r="AB693" s="63">
        <v>0</v>
      </c>
      <c r="AC693" s="63">
        <v>0</v>
      </c>
      <c r="AD693" s="63">
        <v>0</v>
      </c>
      <c r="AE693" s="63">
        <v>0</v>
      </c>
      <c r="AF693" s="63">
        <v>0</v>
      </c>
      <c r="AG693" s="63">
        <v>0</v>
      </c>
      <c r="AH693" s="43">
        <v>0</v>
      </c>
    </row>
    <row r="694" spans="1:34">
      <c r="A694" s="52">
        <v>0</v>
      </c>
      <c r="D694" s="2">
        <v>2015</v>
      </c>
      <c r="E694" s="2">
        <v>2</v>
      </c>
      <c r="F694" s="62">
        <v>2015</v>
      </c>
      <c r="G694" s="62">
        <v>2015</v>
      </c>
      <c r="H694" s="63">
        <v>0</v>
      </c>
      <c r="I694" s="63">
        <v>0</v>
      </c>
      <c r="J694" s="63">
        <v>0</v>
      </c>
      <c r="K694" s="63">
        <v>0</v>
      </c>
      <c r="L694" s="63">
        <v>0</v>
      </c>
      <c r="M694" s="63">
        <v>0</v>
      </c>
      <c r="N694" s="63">
        <v>0</v>
      </c>
      <c r="O694" s="63">
        <v>0</v>
      </c>
      <c r="P694" s="63">
        <v>0</v>
      </c>
      <c r="Q694" s="63">
        <v>0</v>
      </c>
      <c r="R694" s="63">
        <v>0</v>
      </c>
      <c r="S694" s="63">
        <v>0</v>
      </c>
      <c r="T694" s="63">
        <v>0</v>
      </c>
      <c r="U694" s="63">
        <v>0</v>
      </c>
      <c r="V694" s="63">
        <v>0</v>
      </c>
      <c r="W694" s="63">
        <v>0</v>
      </c>
      <c r="X694" s="63">
        <v>0</v>
      </c>
      <c r="Y694" s="63">
        <v>0</v>
      </c>
      <c r="Z694" s="63">
        <v>0</v>
      </c>
      <c r="AA694" s="63">
        <v>0</v>
      </c>
      <c r="AB694" s="63">
        <v>0</v>
      </c>
      <c r="AC694" s="63">
        <v>0</v>
      </c>
      <c r="AD694" s="63">
        <v>0</v>
      </c>
      <c r="AE694" s="63">
        <v>0</v>
      </c>
      <c r="AF694" s="63">
        <v>0</v>
      </c>
      <c r="AG694" s="63">
        <v>0</v>
      </c>
      <c r="AH694" s="43">
        <v>0</v>
      </c>
    </row>
    <row r="695" spans="1:34">
      <c r="A695" s="52">
        <v>0</v>
      </c>
      <c r="D695" s="2">
        <v>2015</v>
      </c>
      <c r="E695" s="2">
        <v>3</v>
      </c>
      <c r="F695" s="62">
        <v>2015</v>
      </c>
      <c r="G695" s="62">
        <v>2015</v>
      </c>
      <c r="H695" s="63">
        <v>0</v>
      </c>
      <c r="I695" s="63">
        <v>0</v>
      </c>
      <c r="J695" s="63">
        <v>0</v>
      </c>
      <c r="K695" s="63">
        <v>0</v>
      </c>
      <c r="L695" s="63">
        <v>0</v>
      </c>
      <c r="M695" s="63">
        <v>0</v>
      </c>
      <c r="N695" s="63">
        <v>0</v>
      </c>
      <c r="O695" s="63">
        <v>0</v>
      </c>
      <c r="P695" s="63">
        <v>0</v>
      </c>
      <c r="Q695" s="63">
        <v>0</v>
      </c>
      <c r="R695" s="63">
        <v>0</v>
      </c>
      <c r="S695" s="63">
        <v>0</v>
      </c>
      <c r="T695" s="63">
        <v>0</v>
      </c>
      <c r="U695" s="63">
        <v>0</v>
      </c>
      <c r="V695" s="63">
        <v>0</v>
      </c>
      <c r="W695" s="63">
        <v>0</v>
      </c>
      <c r="X695" s="63">
        <v>0</v>
      </c>
      <c r="Y695" s="63">
        <v>0</v>
      </c>
      <c r="Z695" s="63">
        <v>0</v>
      </c>
      <c r="AA695" s="63">
        <v>0</v>
      </c>
      <c r="AB695" s="63">
        <v>0</v>
      </c>
      <c r="AC695" s="63">
        <v>0</v>
      </c>
      <c r="AD695" s="63">
        <v>0</v>
      </c>
      <c r="AE695" s="63">
        <v>0</v>
      </c>
      <c r="AF695" s="63">
        <v>0</v>
      </c>
      <c r="AG695" s="63">
        <v>0</v>
      </c>
      <c r="AH695" s="43">
        <v>0</v>
      </c>
    </row>
    <row r="696" spans="1:34">
      <c r="A696" s="52">
        <v>0</v>
      </c>
      <c r="D696" s="2">
        <v>2015</v>
      </c>
      <c r="E696" s="2">
        <v>4</v>
      </c>
      <c r="F696" s="62">
        <v>2015</v>
      </c>
      <c r="G696" s="62">
        <v>2015</v>
      </c>
      <c r="H696" s="63">
        <v>0</v>
      </c>
      <c r="I696" s="63">
        <v>0</v>
      </c>
      <c r="J696" s="63">
        <v>0</v>
      </c>
      <c r="K696" s="63">
        <v>0</v>
      </c>
      <c r="L696" s="63">
        <v>0</v>
      </c>
      <c r="M696" s="63">
        <v>0</v>
      </c>
      <c r="N696" s="63">
        <v>0</v>
      </c>
      <c r="O696" s="63">
        <v>0</v>
      </c>
      <c r="P696" s="63">
        <v>0</v>
      </c>
      <c r="Q696" s="63">
        <v>0</v>
      </c>
      <c r="R696" s="63">
        <v>0</v>
      </c>
      <c r="S696" s="63">
        <v>0</v>
      </c>
      <c r="T696" s="63">
        <v>0</v>
      </c>
      <c r="U696" s="63">
        <v>0</v>
      </c>
      <c r="V696" s="63">
        <v>0</v>
      </c>
      <c r="W696" s="63">
        <v>0</v>
      </c>
      <c r="X696" s="63">
        <v>0</v>
      </c>
      <c r="Y696" s="63">
        <v>0</v>
      </c>
      <c r="Z696" s="63">
        <v>0</v>
      </c>
      <c r="AA696" s="63">
        <v>0</v>
      </c>
      <c r="AB696" s="63">
        <v>0</v>
      </c>
      <c r="AC696" s="63">
        <v>0</v>
      </c>
      <c r="AD696" s="63">
        <v>0</v>
      </c>
      <c r="AE696" s="63">
        <v>0</v>
      </c>
      <c r="AF696" s="63">
        <v>0</v>
      </c>
      <c r="AG696" s="63">
        <v>0</v>
      </c>
      <c r="AH696" s="43">
        <v>0</v>
      </c>
    </row>
    <row r="697" spans="1:34">
      <c r="A697" s="52">
        <v>0</v>
      </c>
      <c r="D697" s="2">
        <v>2015</v>
      </c>
      <c r="E697" s="2">
        <v>5</v>
      </c>
      <c r="F697" s="62">
        <v>2016</v>
      </c>
      <c r="G697" s="62">
        <v>2016</v>
      </c>
      <c r="H697" s="63">
        <v>0</v>
      </c>
      <c r="I697" s="63">
        <v>0</v>
      </c>
      <c r="J697" s="63">
        <v>0</v>
      </c>
      <c r="K697" s="63">
        <v>0</v>
      </c>
      <c r="L697" s="63">
        <v>0</v>
      </c>
      <c r="M697" s="63">
        <v>0</v>
      </c>
      <c r="N697" s="63">
        <v>0</v>
      </c>
      <c r="O697" s="63">
        <v>0</v>
      </c>
      <c r="P697" s="63">
        <v>0</v>
      </c>
      <c r="Q697" s="63">
        <v>0</v>
      </c>
      <c r="R697" s="63">
        <v>0</v>
      </c>
      <c r="S697" s="63">
        <v>0</v>
      </c>
      <c r="T697" s="63">
        <v>0</v>
      </c>
      <c r="U697" s="63">
        <v>0</v>
      </c>
      <c r="V697" s="63">
        <v>0</v>
      </c>
      <c r="W697" s="63">
        <v>0</v>
      </c>
      <c r="X697" s="63">
        <v>0</v>
      </c>
      <c r="Y697" s="63">
        <v>0</v>
      </c>
      <c r="Z697" s="63">
        <v>0</v>
      </c>
      <c r="AA697" s="63">
        <v>0</v>
      </c>
      <c r="AB697" s="63">
        <v>0</v>
      </c>
      <c r="AC697" s="63">
        <v>0</v>
      </c>
      <c r="AD697" s="63">
        <v>0</v>
      </c>
      <c r="AE697" s="63">
        <v>0</v>
      </c>
      <c r="AF697" s="63">
        <v>0</v>
      </c>
      <c r="AG697" s="63">
        <v>0</v>
      </c>
      <c r="AH697" s="43">
        <v>0</v>
      </c>
    </row>
    <row r="698" spans="1:34">
      <c r="A698" s="52">
        <v>0</v>
      </c>
      <c r="D698" s="2">
        <v>2015</v>
      </c>
      <c r="E698" s="2">
        <v>6</v>
      </c>
      <c r="F698" s="62">
        <v>2016</v>
      </c>
      <c r="G698" s="62">
        <v>2016</v>
      </c>
      <c r="H698" s="63">
        <v>0</v>
      </c>
      <c r="I698" s="63">
        <v>0</v>
      </c>
      <c r="J698" s="63">
        <v>0</v>
      </c>
      <c r="K698" s="63">
        <v>0</v>
      </c>
      <c r="L698" s="63">
        <v>0</v>
      </c>
      <c r="M698" s="63">
        <v>0</v>
      </c>
      <c r="N698" s="63">
        <v>0</v>
      </c>
      <c r="O698" s="63">
        <v>0</v>
      </c>
      <c r="P698" s="63">
        <v>0</v>
      </c>
      <c r="Q698" s="63">
        <v>0</v>
      </c>
      <c r="R698" s="63">
        <v>0</v>
      </c>
      <c r="S698" s="63">
        <v>0</v>
      </c>
      <c r="T698" s="63">
        <v>0</v>
      </c>
      <c r="U698" s="63">
        <v>0</v>
      </c>
      <c r="V698" s="63">
        <v>0</v>
      </c>
      <c r="W698" s="63">
        <v>0</v>
      </c>
      <c r="X698" s="63">
        <v>0</v>
      </c>
      <c r="Y698" s="63">
        <v>0</v>
      </c>
      <c r="Z698" s="63">
        <v>0</v>
      </c>
      <c r="AA698" s="63">
        <v>0</v>
      </c>
      <c r="AB698" s="63">
        <v>0</v>
      </c>
      <c r="AC698" s="63">
        <v>0</v>
      </c>
      <c r="AD698" s="63">
        <v>0</v>
      </c>
      <c r="AE698" s="63">
        <v>0</v>
      </c>
      <c r="AF698" s="63">
        <v>0</v>
      </c>
      <c r="AG698" s="63">
        <v>0</v>
      </c>
      <c r="AH698" s="43">
        <v>0</v>
      </c>
    </row>
    <row r="699" spans="1:34">
      <c r="A699" s="52">
        <v>0</v>
      </c>
      <c r="D699" s="2">
        <v>2015</v>
      </c>
      <c r="E699" s="2">
        <v>7</v>
      </c>
      <c r="F699" s="62">
        <v>2016</v>
      </c>
      <c r="G699" s="62">
        <v>2016</v>
      </c>
      <c r="H699" s="63">
        <v>0</v>
      </c>
      <c r="I699" s="63">
        <v>0</v>
      </c>
      <c r="J699" s="63">
        <v>0</v>
      </c>
      <c r="K699" s="63">
        <v>0</v>
      </c>
      <c r="L699" s="63">
        <v>0</v>
      </c>
      <c r="M699" s="63">
        <v>0</v>
      </c>
      <c r="N699" s="63">
        <v>0</v>
      </c>
      <c r="O699" s="63">
        <v>0</v>
      </c>
      <c r="P699" s="63">
        <v>0</v>
      </c>
      <c r="Q699" s="63">
        <v>0</v>
      </c>
      <c r="R699" s="63">
        <v>0</v>
      </c>
      <c r="S699" s="63">
        <v>0</v>
      </c>
      <c r="T699" s="63">
        <v>0</v>
      </c>
      <c r="U699" s="63">
        <v>0</v>
      </c>
      <c r="V699" s="63">
        <v>0</v>
      </c>
      <c r="W699" s="63">
        <v>0</v>
      </c>
      <c r="X699" s="63">
        <v>0</v>
      </c>
      <c r="Y699" s="63">
        <v>0</v>
      </c>
      <c r="Z699" s="63">
        <v>0</v>
      </c>
      <c r="AA699" s="63">
        <v>0</v>
      </c>
      <c r="AB699" s="63">
        <v>0</v>
      </c>
      <c r="AC699" s="63">
        <v>0</v>
      </c>
      <c r="AD699" s="63">
        <v>0</v>
      </c>
      <c r="AE699" s="63">
        <v>0</v>
      </c>
      <c r="AF699" s="63">
        <v>0</v>
      </c>
      <c r="AG699" s="63">
        <v>0</v>
      </c>
      <c r="AH699" s="43">
        <v>0</v>
      </c>
    </row>
    <row r="700" spans="1:34">
      <c r="A700" s="52">
        <v>0</v>
      </c>
      <c r="D700" s="2">
        <v>2015</v>
      </c>
      <c r="E700" s="2">
        <v>8</v>
      </c>
      <c r="F700" s="62">
        <v>2016</v>
      </c>
      <c r="G700" s="62">
        <v>2016</v>
      </c>
      <c r="H700" s="63">
        <v>0</v>
      </c>
      <c r="I700" s="63">
        <v>0</v>
      </c>
      <c r="J700" s="63">
        <v>0</v>
      </c>
      <c r="K700" s="63">
        <v>0</v>
      </c>
      <c r="L700" s="63">
        <v>0</v>
      </c>
      <c r="M700" s="63">
        <v>0</v>
      </c>
      <c r="N700" s="63">
        <v>0</v>
      </c>
      <c r="O700" s="63">
        <v>0</v>
      </c>
      <c r="P700" s="63">
        <v>0</v>
      </c>
      <c r="Q700" s="63">
        <v>0</v>
      </c>
      <c r="R700" s="63">
        <v>0</v>
      </c>
      <c r="S700" s="63">
        <v>0</v>
      </c>
      <c r="T700" s="63">
        <v>0</v>
      </c>
      <c r="U700" s="63">
        <v>0</v>
      </c>
      <c r="V700" s="63">
        <v>0</v>
      </c>
      <c r="W700" s="63">
        <v>0</v>
      </c>
      <c r="X700" s="63">
        <v>0</v>
      </c>
      <c r="Y700" s="63">
        <v>0</v>
      </c>
      <c r="Z700" s="63">
        <v>0</v>
      </c>
      <c r="AA700" s="63">
        <v>0</v>
      </c>
      <c r="AB700" s="63">
        <v>0</v>
      </c>
      <c r="AC700" s="63">
        <v>0</v>
      </c>
      <c r="AD700" s="63">
        <v>0</v>
      </c>
      <c r="AE700" s="63">
        <v>0</v>
      </c>
      <c r="AF700" s="63">
        <v>0</v>
      </c>
      <c r="AG700" s="63">
        <v>0</v>
      </c>
      <c r="AH700" s="43">
        <v>0</v>
      </c>
    </row>
    <row r="701" spans="1:34">
      <c r="A701" s="52">
        <v>0</v>
      </c>
      <c r="D701" s="2">
        <v>2015</v>
      </c>
      <c r="E701" s="2">
        <v>9</v>
      </c>
      <c r="F701" s="62">
        <v>2016</v>
      </c>
      <c r="G701" s="62">
        <v>2016</v>
      </c>
      <c r="H701" s="63">
        <v>0</v>
      </c>
      <c r="I701" s="63">
        <v>0</v>
      </c>
      <c r="J701" s="63">
        <v>0</v>
      </c>
      <c r="K701" s="63">
        <v>0</v>
      </c>
      <c r="L701" s="63">
        <v>0</v>
      </c>
      <c r="M701" s="63">
        <v>0</v>
      </c>
      <c r="N701" s="63">
        <v>0</v>
      </c>
      <c r="O701" s="63">
        <v>0</v>
      </c>
      <c r="P701" s="63">
        <v>0</v>
      </c>
      <c r="Q701" s="63">
        <v>0</v>
      </c>
      <c r="R701" s="63">
        <v>0</v>
      </c>
      <c r="S701" s="63">
        <v>0</v>
      </c>
      <c r="T701" s="63">
        <v>0</v>
      </c>
      <c r="U701" s="63">
        <v>0</v>
      </c>
      <c r="V701" s="63">
        <v>0</v>
      </c>
      <c r="W701" s="63">
        <v>0</v>
      </c>
      <c r="X701" s="63">
        <v>0</v>
      </c>
      <c r="Y701" s="63">
        <v>0</v>
      </c>
      <c r="Z701" s="63">
        <v>0</v>
      </c>
      <c r="AA701" s="63">
        <v>0</v>
      </c>
      <c r="AB701" s="63">
        <v>0</v>
      </c>
      <c r="AC701" s="63">
        <v>0</v>
      </c>
      <c r="AD701" s="63">
        <v>0</v>
      </c>
      <c r="AE701" s="63">
        <v>0</v>
      </c>
      <c r="AF701" s="63">
        <v>0</v>
      </c>
      <c r="AG701" s="63">
        <v>0</v>
      </c>
      <c r="AH701" s="43">
        <v>0</v>
      </c>
    </row>
    <row r="702" spans="1:34">
      <c r="A702" s="52">
        <v>0</v>
      </c>
      <c r="D702" s="2">
        <v>2015</v>
      </c>
      <c r="E702" s="2">
        <v>10</v>
      </c>
      <c r="F702" s="62">
        <v>2016</v>
      </c>
      <c r="G702" s="62">
        <v>2016</v>
      </c>
      <c r="H702" s="63">
        <v>0</v>
      </c>
      <c r="I702" s="63">
        <v>0</v>
      </c>
      <c r="J702" s="63">
        <v>0</v>
      </c>
      <c r="K702" s="63">
        <v>0</v>
      </c>
      <c r="L702" s="63">
        <v>0</v>
      </c>
      <c r="M702" s="63">
        <v>0</v>
      </c>
      <c r="N702" s="63">
        <v>0</v>
      </c>
      <c r="O702" s="63">
        <v>0</v>
      </c>
      <c r="P702" s="63">
        <v>0</v>
      </c>
      <c r="Q702" s="63">
        <v>0</v>
      </c>
      <c r="R702" s="63">
        <v>0</v>
      </c>
      <c r="S702" s="63">
        <v>0</v>
      </c>
      <c r="T702" s="63">
        <v>0</v>
      </c>
      <c r="U702" s="63">
        <v>0</v>
      </c>
      <c r="V702" s="63">
        <v>0</v>
      </c>
      <c r="W702" s="63">
        <v>0</v>
      </c>
      <c r="X702" s="63">
        <v>0</v>
      </c>
      <c r="Y702" s="63">
        <v>0</v>
      </c>
      <c r="Z702" s="63">
        <v>0</v>
      </c>
      <c r="AA702" s="63">
        <v>0</v>
      </c>
      <c r="AB702" s="63">
        <v>0</v>
      </c>
      <c r="AC702" s="63">
        <v>0</v>
      </c>
      <c r="AD702" s="63">
        <v>0</v>
      </c>
      <c r="AE702" s="63">
        <v>0</v>
      </c>
      <c r="AF702" s="63">
        <v>0</v>
      </c>
      <c r="AG702" s="63">
        <v>0</v>
      </c>
      <c r="AH702" s="43">
        <v>0</v>
      </c>
    </row>
    <row r="703" spans="1:34">
      <c r="A703" s="52">
        <v>0</v>
      </c>
      <c r="D703" s="2">
        <v>2015</v>
      </c>
      <c r="E703" s="2">
        <v>11</v>
      </c>
      <c r="F703" s="62">
        <v>2016</v>
      </c>
      <c r="G703" s="62">
        <v>2016</v>
      </c>
      <c r="H703" s="63">
        <v>0</v>
      </c>
      <c r="I703" s="63">
        <v>0</v>
      </c>
      <c r="J703" s="63">
        <v>0</v>
      </c>
      <c r="K703" s="63">
        <v>0</v>
      </c>
      <c r="L703" s="63">
        <v>0</v>
      </c>
      <c r="M703" s="63">
        <v>0</v>
      </c>
      <c r="N703" s="63">
        <v>0</v>
      </c>
      <c r="O703" s="63">
        <v>0</v>
      </c>
      <c r="P703" s="63">
        <v>0</v>
      </c>
      <c r="Q703" s="63">
        <v>0</v>
      </c>
      <c r="R703" s="63">
        <v>0</v>
      </c>
      <c r="S703" s="63">
        <v>0</v>
      </c>
      <c r="T703" s="63">
        <v>0</v>
      </c>
      <c r="U703" s="63">
        <v>0</v>
      </c>
      <c r="V703" s="63">
        <v>0</v>
      </c>
      <c r="W703" s="63">
        <v>0</v>
      </c>
      <c r="X703" s="63">
        <v>0</v>
      </c>
      <c r="Y703" s="63">
        <v>0</v>
      </c>
      <c r="Z703" s="63">
        <v>0</v>
      </c>
      <c r="AA703" s="63">
        <v>0</v>
      </c>
      <c r="AB703" s="63">
        <v>0</v>
      </c>
      <c r="AC703" s="63">
        <v>0</v>
      </c>
      <c r="AD703" s="63">
        <v>0</v>
      </c>
      <c r="AE703" s="63">
        <v>0</v>
      </c>
      <c r="AF703" s="63">
        <v>0</v>
      </c>
      <c r="AG703" s="63">
        <v>0</v>
      </c>
      <c r="AH703" s="43">
        <v>0</v>
      </c>
    </row>
    <row r="704" spans="1:34">
      <c r="A704" s="52">
        <v>0</v>
      </c>
      <c r="D704" s="2">
        <v>2015</v>
      </c>
      <c r="E704" s="2">
        <v>12</v>
      </c>
      <c r="F704" s="62">
        <v>2016</v>
      </c>
      <c r="G704" s="62">
        <v>2016</v>
      </c>
      <c r="H704" s="63">
        <v>0</v>
      </c>
      <c r="I704" s="63">
        <v>0</v>
      </c>
      <c r="J704" s="63">
        <v>0</v>
      </c>
      <c r="K704" s="63">
        <v>0</v>
      </c>
      <c r="L704" s="63">
        <v>0</v>
      </c>
      <c r="M704" s="63">
        <v>0</v>
      </c>
      <c r="N704" s="63">
        <v>0</v>
      </c>
      <c r="O704" s="63">
        <v>0</v>
      </c>
      <c r="P704" s="63">
        <v>0</v>
      </c>
      <c r="Q704" s="63">
        <v>0</v>
      </c>
      <c r="R704" s="63">
        <v>0</v>
      </c>
      <c r="S704" s="63">
        <v>0</v>
      </c>
      <c r="T704" s="63">
        <v>0</v>
      </c>
      <c r="U704" s="63">
        <v>0</v>
      </c>
      <c r="V704" s="63">
        <v>0</v>
      </c>
      <c r="W704" s="63">
        <v>0</v>
      </c>
      <c r="X704" s="63">
        <v>0</v>
      </c>
      <c r="Y704" s="63">
        <v>0</v>
      </c>
      <c r="Z704" s="63">
        <v>0</v>
      </c>
      <c r="AA704" s="63">
        <v>0</v>
      </c>
      <c r="AB704" s="63">
        <v>0</v>
      </c>
      <c r="AC704" s="63">
        <v>0</v>
      </c>
      <c r="AD704" s="63">
        <v>0</v>
      </c>
      <c r="AE704" s="63">
        <v>0</v>
      </c>
      <c r="AF704" s="63">
        <v>0</v>
      </c>
      <c r="AG704" s="63">
        <v>0</v>
      </c>
      <c r="AH704" s="43">
        <v>0</v>
      </c>
    </row>
    <row r="705" spans="1:34">
      <c r="A705" s="52">
        <v>0</v>
      </c>
      <c r="D705" s="2">
        <v>2016</v>
      </c>
      <c r="E705" s="2">
        <v>1</v>
      </c>
      <c r="F705" s="62">
        <v>2016</v>
      </c>
      <c r="G705" s="62">
        <v>2016</v>
      </c>
      <c r="H705" s="63">
        <v>0</v>
      </c>
      <c r="I705" s="63">
        <v>0</v>
      </c>
      <c r="J705" s="63">
        <v>0</v>
      </c>
      <c r="K705" s="63">
        <v>0</v>
      </c>
      <c r="L705" s="63">
        <v>0</v>
      </c>
      <c r="M705" s="63">
        <v>0</v>
      </c>
      <c r="N705" s="63">
        <v>0</v>
      </c>
      <c r="O705" s="63">
        <v>0</v>
      </c>
      <c r="P705" s="63">
        <v>0</v>
      </c>
      <c r="Q705" s="63">
        <v>0</v>
      </c>
      <c r="R705" s="63">
        <v>0</v>
      </c>
      <c r="S705" s="63">
        <v>0</v>
      </c>
      <c r="T705" s="63">
        <v>0</v>
      </c>
      <c r="U705" s="63">
        <v>0</v>
      </c>
      <c r="V705" s="63">
        <v>0</v>
      </c>
      <c r="W705" s="63">
        <v>0</v>
      </c>
      <c r="X705" s="63">
        <v>0</v>
      </c>
      <c r="Y705" s="63">
        <v>0</v>
      </c>
      <c r="Z705" s="63">
        <v>0</v>
      </c>
      <c r="AA705" s="63">
        <v>0</v>
      </c>
      <c r="AB705" s="63">
        <v>0</v>
      </c>
      <c r="AC705" s="63">
        <v>0</v>
      </c>
      <c r="AD705" s="63">
        <v>0</v>
      </c>
      <c r="AE705" s="63">
        <v>0</v>
      </c>
      <c r="AF705" s="63">
        <v>0</v>
      </c>
      <c r="AG705" s="63">
        <v>0</v>
      </c>
      <c r="AH705" s="43">
        <v>0</v>
      </c>
    </row>
    <row r="706" spans="1:34">
      <c r="A706" s="52">
        <v>0</v>
      </c>
      <c r="D706" s="2">
        <v>2016</v>
      </c>
      <c r="E706" s="2">
        <v>2</v>
      </c>
      <c r="F706" s="62">
        <v>2016</v>
      </c>
      <c r="G706" s="62">
        <v>2016</v>
      </c>
      <c r="H706" s="63">
        <v>0</v>
      </c>
      <c r="I706" s="63">
        <v>0</v>
      </c>
      <c r="J706" s="63">
        <v>0</v>
      </c>
      <c r="K706" s="63">
        <v>0</v>
      </c>
      <c r="L706" s="63">
        <v>0</v>
      </c>
      <c r="M706" s="63">
        <v>0</v>
      </c>
      <c r="N706" s="63">
        <v>0</v>
      </c>
      <c r="O706" s="63">
        <v>0</v>
      </c>
      <c r="P706" s="63">
        <v>0</v>
      </c>
      <c r="Q706" s="63">
        <v>0</v>
      </c>
      <c r="R706" s="63">
        <v>0</v>
      </c>
      <c r="S706" s="63">
        <v>0</v>
      </c>
      <c r="T706" s="63">
        <v>0</v>
      </c>
      <c r="U706" s="63">
        <v>0</v>
      </c>
      <c r="V706" s="63">
        <v>0</v>
      </c>
      <c r="W706" s="63">
        <v>0</v>
      </c>
      <c r="X706" s="63">
        <v>0</v>
      </c>
      <c r="Y706" s="63">
        <v>0</v>
      </c>
      <c r="Z706" s="63">
        <v>0</v>
      </c>
      <c r="AA706" s="63">
        <v>0</v>
      </c>
      <c r="AB706" s="63">
        <v>0</v>
      </c>
      <c r="AC706" s="63">
        <v>0</v>
      </c>
      <c r="AD706" s="63">
        <v>0</v>
      </c>
      <c r="AE706" s="63">
        <v>0</v>
      </c>
      <c r="AF706" s="63">
        <v>0</v>
      </c>
      <c r="AG706" s="63">
        <v>0</v>
      </c>
      <c r="AH706" s="43">
        <v>0</v>
      </c>
    </row>
    <row r="707" spans="1:34">
      <c r="A707" s="52">
        <v>0</v>
      </c>
      <c r="D707" s="2">
        <v>2016</v>
      </c>
      <c r="E707" s="2">
        <v>3</v>
      </c>
      <c r="F707" s="62">
        <v>2016</v>
      </c>
      <c r="G707" s="62">
        <v>2016</v>
      </c>
      <c r="H707" s="63">
        <v>0</v>
      </c>
      <c r="I707" s="63">
        <v>0</v>
      </c>
      <c r="J707" s="63">
        <v>0</v>
      </c>
      <c r="K707" s="63">
        <v>0</v>
      </c>
      <c r="L707" s="63">
        <v>0</v>
      </c>
      <c r="M707" s="63">
        <v>0</v>
      </c>
      <c r="N707" s="63">
        <v>0</v>
      </c>
      <c r="O707" s="63">
        <v>0</v>
      </c>
      <c r="P707" s="63">
        <v>0</v>
      </c>
      <c r="Q707" s="63">
        <v>0</v>
      </c>
      <c r="R707" s="63">
        <v>0</v>
      </c>
      <c r="S707" s="63">
        <v>0</v>
      </c>
      <c r="T707" s="63">
        <v>0</v>
      </c>
      <c r="U707" s="63">
        <v>0</v>
      </c>
      <c r="V707" s="63">
        <v>0</v>
      </c>
      <c r="W707" s="63">
        <v>0</v>
      </c>
      <c r="X707" s="63">
        <v>0</v>
      </c>
      <c r="Y707" s="63">
        <v>0</v>
      </c>
      <c r="Z707" s="63">
        <v>0</v>
      </c>
      <c r="AA707" s="63">
        <v>0</v>
      </c>
      <c r="AB707" s="63">
        <v>0</v>
      </c>
      <c r="AC707" s="63">
        <v>0</v>
      </c>
      <c r="AD707" s="63">
        <v>0</v>
      </c>
      <c r="AE707" s="63">
        <v>0</v>
      </c>
      <c r="AF707" s="63">
        <v>0</v>
      </c>
      <c r="AG707" s="63">
        <v>0</v>
      </c>
      <c r="AH707" s="43">
        <v>0</v>
      </c>
    </row>
    <row r="708" spans="1:34">
      <c r="A708" s="52">
        <v>0</v>
      </c>
      <c r="D708" s="2">
        <v>2016</v>
      </c>
      <c r="E708" s="2">
        <v>4</v>
      </c>
      <c r="F708" s="62">
        <v>2016</v>
      </c>
      <c r="G708" s="62">
        <v>2016</v>
      </c>
      <c r="H708" s="63">
        <v>0</v>
      </c>
      <c r="I708" s="63">
        <v>0</v>
      </c>
      <c r="J708" s="63">
        <v>0</v>
      </c>
      <c r="K708" s="63">
        <v>0</v>
      </c>
      <c r="L708" s="63">
        <v>0</v>
      </c>
      <c r="M708" s="63">
        <v>0</v>
      </c>
      <c r="N708" s="63">
        <v>0</v>
      </c>
      <c r="O708" s="63">
        <v>0</v>
      </c>
      <c r="P708" s="63">
        <v>0</v>
      </c>
      <c r="Q708" s="63">
        <v>0</v>
      </c>
      <c r="R708" s="63">
        <v>0</v>
      </c>
      <c r="S708" s="63">
        <v>0</v>
      </c>
      <c r="T708" s="63">
        <v>0</v>
      </c>
      <c r="U708" s="63">
        <v>0</v>
      </c>
      <c r="V708" s="63">
        <v>0</v>
      </c>
      <c r="W708" s="63">
        <v>0</v>
      </c>
      <c r="X708" s="63">
        <v>0</v>
      </c>
      <c r="Y708" s="63">
        <v>0</v>
      </c>
      <c r="Z708" s="63">
        <v>0</v>
      </c>
      <c r="AA708" s="63">
        <v>0</v>
      </c>
      <c r="AB708" s="63">
        <v>0</v>
      </c>
      <c r="AC708" s="63">
        <v>0</v>
      </c>
      <c r="AD708" s="63">
        <v>0</v>
      </c>
      <c r="AE708" s="63">
        <v>0</v>
      </c>
      <c r="AF708" s="63">
        <v>0</v>
      </c>
      <c r="AG708" s="63">
        <v>0</v>
      </c>
      <c r="AH708" s="43">
        <v>0</v>
      </c>
    </row>
    <row r="709" spans="1:34">
      <c r="A709" s="52">
        <v>0</v>
      </c>
      <c r="D709" s="2">
        <v>2016</v>
      </c>
      <c r="E709" s="2">
        <v>5</v>
      </c>
      <c r="F709" s="62">
        <v>2017</v>
      </c>
      <c r="G709" s="62">
        <v>2017</v>
      </c>
      <c r="H709" s="63">
        <v>0</v>
      </c>
      <c r="I709" s="63">
        <v>0</v>
      </c>
      <c r="J709" s="63">
        <v>0</v>
      </c>
      <c r="K709" s="63">
        <v>0</v>
      </c>
      <c r="L709" s="63">
        <v>0</v>
      </c>
      <c r="M709" s="63">
        <v>0</v>
      </c>
      <c r="N709" s="63">
        <v>0</v>
      </c>
      <c r="O709" s="63">
        <v>0</v>
      </c>
      <c r="P709" s="63">
        <v>0</v>
      </c>
      <c r="Q709" s="63">
        <v>0</v>
      </c>
      <c r="R709" s="63">
        <v>0</v>
      </c>
      <c r="S709" s="63">
        <v>0</v>
      </c>
      <c r="T709" s="63">
        <v>0</v>
      </c>
      <c r="U709" s="63">
        <v>0</v>
      </c>
      <c r="V709" s="63">
        <v>0</v>
      </c>
      <c r="W709" s="63">
        <v>0</v>
      </c>
      <c r="X709" s="63">
        <v>0</v>
      </c>
      <c r="Y709" s="63">
        <v>0</v>
      </c>
      <c r="Z709" s="63">
        <v>0</v>
      </c>
      <c r="AA709" s="63">
        <v>0</v>
      </c>
      <c r="AB709" s="63">
        <v>0</v>
      </c>
      <c r="AC709" s="63">
        <v>0</v>
      </c>
      <c r="AD709" s="63">
        <v>0</v>
      </c>
      <c r="AE709" s="63">
        <v>0</v>
      </c>
      <c r="AF709" s="63">
        <v>0</v>
      </c>
      <c r="AG709" s="63">
        <v>0</v>
      </c>
      <c r="AH709" s="43">
        <v>0</v>
      </c>
    </row>
    <row r="710" spans="1:34">
      <c r="A710" s="52">
        <v>0</v>
      </c>
      <c r="D710" s="2">
        <v>2016</v>
      </c>
      <c r="E710" s="2">
        <v>6</v>
      </c>
      <c r="F710" s="62">
        <v>2017</v>
      </c>
      <c r="G710" s="62">
        <v>2017</v>
      </c>
      <c r="H710" s="63">
        <v>0</v>
      </c>
      <c r="I710" s="63">
        <v>0</v>
      </c>
      <c r="J710" s="63">
        <v>0</v>
      </c>
      <c r="K710" s="63">
        <v>0</v>
      </c>
      <c r="L710" s="63">
        <v>0</v>
      </c>
      <c r="M710" s="63">
        <v>0</v>
      </c>
      <c r="N710" s="63">
        <v>0</v>
      </c>
      <c r="O710" s="63">
        <v>0</v>
      </c>
      <c r="P710" s="63">
        <v>0</v>
      </c>
      <c r="Q710" s="63">
        <v>0</v>
      </c>
      <c r="R710" s="63">
        <v>0</v>
      </c>
      <c r="S710" s="63">
        <v>0</v>
      </c>
      <c r="T710" s="63">
        <v>0</v>
      </c>
      <c r="U710" s="63">
        <v>0</v>
      </c>
      <c r="V710" s="63">
        <v>0</v>
      </c>
      <c r="W710" s="63">
        <v>0</v>
      </c>
      <c r="X710" s="63">
        <v>0</v>
      </c>
      <c r="Y710" s="63">
        <v>0</v>
      </c>
      <c r="Z710" s="63">
        <v>0</v>
      </c>
      <c r="AA710" s="63">
        <v>0</v>
      </c>
      <c r="AB710" s="63">
        <v>0</v>
      </c>
      <c r="AC710" s="63">
        <v>0</v>
      </c>
      <c r="AD710" s="63">
        <v>0</v>
      </c>
      <c r="AE710" s="63">
        <v>0</v>
      </c>
      <c r="AF710" s="63">
        <v>0</v>
      </c>
      <c r="AG710" s="63">
        <v>0</v>
      </c>
      <c r="AH710" s="43">
        <v>0</v>
      </c>
    </row>
    <row r="711" spans="1:34">
      <c r="A711" s="52">
        <v>0</v>
      </c>
      <c r="D711" s="2">
        <v>2016</v>
      </c>
      <c r="E711" s="2">
        <v>7</v>
      </c>
      <c r="F711" s="62">
        <v>2017</v>
      </c>
      <c r="G711" s="62">
        <v>2017</v>
      </c>
      <c r="H711" s="63">
        <v>0</v>
      </c>
      <c r="I711" s="63">
        <v>0</v>
      </c>
      <c r="J711" s="63">
        <v>0</v>
      </c>
      <c r="K711" s="63">
        <v>0</v>
      </c>
      <c r="L711" s="63">
        <v>0</v>
      </c>
      <c r="M711" s="63">
        <v>0</v>
      </c>
      <c r="N711" s="63">
        <v>0</v>
      </c>
      <c r="O711" s="63">
        <v>0</v>
      </c>
      <c r="P711" s="63">
        <v>0</v>
      </c>
      <c r="Q711" s="63">
        <v>0</v>
      </c>
      <c r="R711" s="63">
        <v>0</v>
      </c>
      <c r="S711" s="63">
        <v>0</v>
      </c>
      <c r="T711" s="63">
        <v>0</v>
      </c>
      <c r="U711" s="63">
        <v>0</v>
      </c>
      <c r="V711" s="63">
        <v>0</v>
      </c>
      <c r="W711" s="63">
        <v>0</v>
      </c>
      <c r="X711" s="63">
        <v>0</v>
      </c>
      <c r="Y711" s="63">
        <v>0</v>
      </c>
      <c r="Z711" s="63">
        <v>0</v>
      </c>
      <c r="AA711" s="63">
        <v>0</v>
      </c>
      <c r="AB711" s="63">
        <v>0</v>
      </c>
      <c r="AC711" s="63">
        <v>0</v>
      </c>
      <c r="AD711" s="63">
        <v>0</v>
      </c>
      <c r="AE711" s="63">
        <v>0</v>
      </c>
      <c r="AF711" s="63">
        <v>0</v>
      </c>
      <c r="AG711" s="63">
        <v>0</v>
      </c>
      <c r="AH711" s="43">
        <v>0</v>
      </c>
    </row>
    <row r="712" spans="1:34">
      <c r="A712" s="52">
        <v>0</v>
      </c>
      <c r="D712" s="2">
        <v>2016</v>
      </c>
      <c r="E712" s="2">
        <v>8</v>
      </c>
      <c r="F712" s="62">
        <v>2017</v>
      </c>
      <c r="G712" s="62">
        <v>2017</v>
      </c>
      <c r="H712" s="63">
        <v>0</v>
      </c>
      <c r="I712" s="63">
        <v>0</v>
      </c>
      <c r="J712" s="63">
        <v>0</v>
      </c>
      <c r="K712" s="63">
        <v>0</v>
      </c>
      <c r="L712" s="63">
        <v>0</v>
      </c>
      <c r="M712" s="63">
        <v>0</v>
      </c>
      <c r="N712" s="63">
        <v>0</v>
      </c>
      <c r="O712" s="63">
        <v>0</v>
      </c>
      <c r="P712" s="63">
        <v>0</v>
      </c>
      <c r="Q712" s="63">
        <v>0</v>
      </c>
      <c r="R712" s="63">
        <v>0</v>
      </c>
      <c r="S712" s="63">
        <v>0</v>
      </c>
      <c r="T712" s="63">
        <v>0</v>
      </c>
      <c r="U712" s="63">
        <v>0</v>
      </c>
      <c r="V712" s="63">
        <v>0</v>
      </c>
      <c r="W712" s="63">
        <v>0</v>
      </c>
      <c r="X712" s="63">
        <v>0</v>
      </c>
      <c r="Y712" s="63">
        <v>0</v>
      </c>
      <c r="Z712" s="63">
        <v>0</v>
      </c>
      <c r="AA712" s="63">
        <v>0</v>
      </c>
      <c r="AB712" s="63">
        <v>0</v>
      </c>
      <c r="AC712" s="63">
        <v>0</v>
      </c>
      <c r="AD712" s="63">
        <v>0</v>
      </c>
      <c r="AE712" s="63">
        <v>0</v>
      </c>
      <c r="AF712" s="63">
        <v>0</v>
      </c>
      <c r="AG712" s="63">
        <v>0</v>
      </c>
      <c r="AH712" s="43">
        <v>0</v>
      </c>
    </row>
    <row r="713" spans="1:34">
      <c r="A713" s="52">
        <v>0</v>
      </c>
      <c r="D713" s="2">
        <v>2016</v>
      </c>
      <c r="E713" s="2">
        <v>9</v>
      </c>
      <c r="F713" s="62">
        <v>2017</v>
      </c>
      <c r="G713" s="62">
        <v>2017</v>
      </c>
      <c r="H713" s="63">
        <v>0</v>
      </c>
      <c r="I713" s="63">
        <v>0</v>
      </c>
      <c r="J713" s="63">
        <v>0</v>
      </c>
      <c r="K713" s="63">
        <v>0</v>
      </c>
      <c r="L713" s="63">
        <v>0</v>
      </c>
      <c r="M713" s="63">
        <v>0</v>
      </c>
      <c r="N713" s="63">
        <v>0</v>
      </c>
      <c r="O713" s="63">
        <v>0</v>
      </c>
      <c r="P713" s="63">
        <v>0</v>
      </c>
      <c r="Q713" s="63">
        <v>0</v>
      </c>
      <c r="R713" s="63">
        <v>0</v>
      </c>
      <c r="S713" s="63">
        <v>0</v>
      </c>
      <c r="T713" s="63">
        <v>0</v>
      </c>
      <c r="U713" s="63">
        <v>0</v>
      </c>
      <c r="V713" s="63">
        <v>0</v>
      </c>
      <c r="W713" s="63">
        <v>0</v>
      </c>
      <c r="X713" s="63">
        <v>0</v>
      </c>
      <c r="Y713" s="63">
        <v>0</v>
      </c>
      <c r="Z713" s="63">
        <v>0</v>
      </c>
      <c r="AA713" s="63">
        <v>0</v>
      </c>
      <c r="AB713" s="63">
        <v>0</v>
      </c>
      <c r="AC713" s="63">
        <v>0</v>
      </c>
      <c r="AD713" s="63">
        <v>0</v>
      </c>
      <c r="AE713" s="63">
        <v>0</v>
      </c>
      <c r="AF713" s="63">
        <v>0</v>
      </c>
      <c r="AG713" s="63">
        <v>0</v>
      </c>
      <c r="AH713" s="43">
        <v>0</v>
      </c>
    </row>
    <row r="714" spans="1:34">
      <c r="A714" s="52">
        <v>0</v>
      </c>
      <c r="D714" s="2">
        <v>2016</v>
      </c>
      <c r="E714" s="2">
        <v>10</v>
      </c>
      <c r="F714" s="62">
        <v>2017</v>
      </c>
      <c r="G714" s="62">
        <v>2017</v>
      </c>
      <c r="H714" s="63">
        <v>0</v>
      </c>
      <c r="I714" s="63">
        <v>0</v>
      </c>
      <c r="J714" s="63">
        <v>0</v>
      </c>
      <c r="K714" s="63">
        <v>0</v>
      </c>
      <c r="L714" s="63">
        <v>0</v>
      </c>
      <c r="M714" s="63">
        <v>0</v>
      </c>
      <c r="N714" s="63">
        <v>0</v>
      </c>
      <c r="O714" s="63">
        <v>0</v>
      </c>
      <c r="P714" s="63">
        <v>0</v>
      </c>
      <c r="Q714" s="63">
        <v>0</v>
      </c>
      <c r="R714" s="63">
        <v>0</v>
      </c>
      <c r="S714" s="63">
        <v>0</v>
      </c>
      <c r="T714" s="63">
        <v>0</v>
      </c>
      <c r="U714" s="63">
        <v>0</v>
      </c>
      <c r="V714" s="63">
        <v>0</v>
      </c>
      <c r="W714" s="63">
        <v>0</v>
      </c>
      <c r="X714" s="63">
        <v>0</v>
      </c>
      <c r="Y714" s="63">
        <v>0</v>
      </c>
      <c r="Z714" s="63">
        <v>0</v>
      </c>
      <c r="AA714" s="63">
        <v>0</v>
      </c>
      <c r="AB714" s="63">
        <v>0</v>
      </c>
      <c r="AC714" s="63">
        <v>0</v>
      </c>
      <c r="AD714" s="63">
        <v>0</v>
      </c>
      <c r="AE714" s="63">
        <v>0</v>
      </c>
      <c r="AF714" s="63">
        <v>0</v>
      </c>
      <c r="AG714" s="63">
        <v>0</v>
      </c>
      <c r="AH714" s="43">
        <v>0</v>
      </c>
    </row>
    <row r="715" spans="1:34">
      <c r="A715" s="52">
        <v>0</v>
      </c>
      <c r="D715" s="2">
        <v>2016</v>
      </c>
      <c r="E715" s="2">
        <v>11</v>
      </c>
      <c r="F715" s="62">
        <v>2017</v>
      </c>
      <c r="G715" s="62">
        <v>2017</v>
      </c>
      <c r="H715" s="63">
        <v>0</v>
      </c>
      <c r="I715" s="63">
        <v>0</v>
      </c>
      <c r="J715" s="63">
        <v>0</v>
      </c>
      <c r="K715" s="63">
        <v>0</v>
      </c>
      <c r="L715" s="63">
        <v>0</v>
      </c>
      <c r="M715" s="63">
        <v>0</v>
      </c>
      <c r="N715" s="63">
        <v>0</v>
      </c>
      <c r="O715" s="63">
        <v>0</v>
      </c>
      <c r="P715" s="63">
        <v>0</v>
      </c>
      <c r="Q715" s="63">
        <v>0</v>
      </c>
      <c r="R715" s="63">
        <v>0</v>
      </c>
      <c r="S715" s="63">
        <v>0</v>
      </c>
      <c r="T715" s="63">
        <v>0</v>
      </c>
      <c r="U715" s="63">
        <v>0</v>
      </c>
      <c r="V715" s="63">
        <v>0</v>
      </c>
      <c r="W715" s="63">
        <v>0</v>
      </c>
      <c r="X715" s="63">
        <v>0</v>
      </c>
      <c r="Y715" s="63">
        <v>0</v>
      </c>
      <c r="Z715" s="63">
        <v>0</v>
      </c>
      <c r="AA715" s="63">
        <v>0</v>
      </c>
      <c r="AB715" s="63">
        <v>0</v>
      </c>
      <c r="AC715" s="63">
        <v>0</v>
      </c>
      <c r="AD715" s="63">
        <v>0</v>
      </c>
      <c r="AE715" s="63">
        <v>0</v>
      </c>
      <c r="AF715" s="63">
        <v>0</v>
      </c>
      <c r="AG715" s="63">
        <v>0</v>
      </c>
      <c r="AH715" s="43">
        <v>0</v>
      </c>
    </row>
    <row r="716" spans="1:34">
      <c r="A716" s="52">
        <v>0</v>
      </c>
      <c r="D716" s="2">
        <v>2016</v>
      </c>
      <c r="E716" s="2">
        <v>12</v>
      </c>
      <c r="F716" s="62">
        <v>2017</v>
      </c>
      <c r="G716" s="62">
        <v>2017</v>
      </c>
      <c r="H716" s="63">
        <v>0</v>
      </c>
      <c r="I716" s="63">
        <v>0</v>
      </c>
      <c r="J716" s="63">
        <v>0</v>
      </c>
      <c r="K716" s="63">
        <v>0</v>
      </c>
      <c r="L716" s="63">
        <v>0</v>
      </c>
      <c r="M716" s="63">
        <v>0</v>
      </c>
      <c r="N716" s="63">
        <v>0</v>
      </c>
      <c r="O716" s="63">
        <v>0</v>
      </c>
      <c r="P716" s="63">
        <v>0</v>
      </c>
      <c r="Q716" s="63">
        <v>0</v>
      </c>
      <c r="R716" s="63">
        <v>0</v>
      </c>
      <c r="S716" s="63">
        <v>0</v>
      </c>
      <c r="T716" s="63">
        <v>0</v>
      </c>
      <c r="U716" s="63">
        <v>0</v>
      </c>
      <c r="V716" s="63">
        <v>0</v>
      </c>
      <c r="W716" s="63">
        <v>0</v>
      </c>
      <c r="X716" s="63">
        <v>0</v>
      </c>
      <c r="Y716" s="63">
        <v>0</v>
      </c>
      <c r="Z716" s="63">
        <v>0</v>
      </c>
      <c r="AA716" s="63">
        <v>0</v>
      </c>
      <c r="AB716" s="63">
        <v>0</v>
      </c>
      <c r="AC716" s="63">
        <v>0</v>
      </c>
      <c r="AD716" s="63">
        <v>0</v>
      </c>
      <c r="AE716" s="63">
        <v>0</v>
      </c>
      <c r="AF716" s="63">
        <v>0</v>
      </c>
      <c r="AG716" s="63">
        <v>0</v>
      </c>
      <c r="AH716" s="43">
        <v>0</v>
      </c>
    </row>
    <row r="717" spans="1:34">
      <c r="A717" s="52">
        <v>0</v>
      </c>
      <c r="D717" s="2">
        <v>2017</v>
      </c>
      <c r="E717" s="2">
        <v>1</v>
      </c>
      <c r="F717" s="62">
        <v>2017</v>
      </c>
      <c r="G717" s="62">
        <v>2017</v>
      </c>
      <c r="H717" s="63">
        <v>0</v>
      </c>
      <c r="I717" s="63">
        <v>0</v>
      </c>
      <c r="J717" s="63">
        <v>0</v>
      </c>
      <c r="K717" s="63">
        <v>0</v>
      </c>
      <c r="L717" s="63">
        <v>0</v>
      </c>
      <c r="M717" s="63">
        <v>0</v>
      </c>
      <c r="N717" s="63">
        <v>0</v>
      </c>
      <c r="O717" s="63">
        <v>0</v>
      </c>
      <c r="P717" s="63">
        <v>0</v>
      </c>
      <c r="Q717" s="63">
        <v>0</v>
      </c>
      <c r="R717" s="63">
        <v>0</v>
      </c>
      <c r="S717" s="63">
        <v>0</v>
      </c>
      <c r="T717" s="63">
        <v>0</v>
      </c>
      <c r="U717" s="63">
        <v>0</v>
      </c>
      <c r="V717" s="63">
        <v>0</v>
      </c>
      <c r="W717" s="63">
        <v>0</v>
      </c>
      <c r="X717" s="63">
        <v>0</v>
      </c>
      <c r="Y717" s="63">
        <v>0</v>
      </c>
      <c r="Z717" s="63">
        <v>0</v>
      </c>
      <c r="AA717" s="63">
        <v>0</v>
      </c>
      <c r="AB717" s="63">
        <v>0</v>
      </c>
      <c r="AC717" s="63">
        <v>0</v>
      </c>
      <c r="AD717" s="63">
        <v>0</v>
      </c>
      <c r="AE717" s="63">
        <v>0</v>
      </c>
      <c r="AF717" s="63">
        <v>0</v>
      </c>
      <c r="AG717" s="63">
        <v>0</v>
      </c>
      <c r="AH717" s="43">
        <v>0</v>
      </c>
    </row>
    <row r="718" spans="1:34">
      <c r="A718" s="52">
        <v>0</v>
      </c>
      <c r="D718" s="2">
        <v>2017</v>
      </c>
      <c r="E718" s="2">
        <v>2</v>
      </c>
      <c r="F718" s="62">
        <v>2017</v>
      </c>
      <c r="G718" s="62">
        <v>2017</v>
      </c>
      <c r="H718" s="63">
        <v>0</v>
      </c>
      <c r="I718" s="63">
        <v>0</v>
      </c>
      <c r="J718" s="63">
        <v>0</v>
      </c>
      <c r="K718" s="63">
        <v>0</v>
      </c>
      <c r="L718" s="63">
        <v>0</v>
      </c>
      <c r="M718" s="63">
        <v>0</v>
      </c>
      <c r="N718" s="63">
        <v>0</v>
      </c>
      <c r="O718" s="63">
        <v>0</v>
      </c>
      <c r="P718" s="63">
        <v>0</v>
      </c>
      <c r="Q718" s="63">
        <v>0</v>
      </c>
      <c r="R718" s="63">
        <v>0</v>
      </c>
      <c r="S718" s="63">
        <v>0</v>
      </c>
      <c r="T718" s="63">
        <v>0</v>
      </c>
      <c r="U718" s="63">
        <v>0</v>
      </c>
      <c r="V718" s="63">
        <v>0</v>
      </c>
      <c r="W718" s="63">
        <v>0</v>
      </c>
      <c r="X718" s="63">
        <v>0</v>
      </c>
      <c r="Y718" s="63">
        <v>0</v>
      </c>
      <c r="Z718" s="63">
        <v>0</v>
      </c>
      <c r="AA718" s="63">
        <v>0</v>
      </c>
      <c r="AB718" s="63">
        <v>0</v>
      </c>
      <c r="AC718" s="63">
        <v>0</v>
      </c>
      <c r="AD718" s="63">
        <v>0</v>
      </c>
      <c r="AE718" s="63">
        <v>0</v>
      </c>
      <c r="AF718" s="63">
        <v>0</v>
      </c>
      <c r="AG718" s="63">
        <v>0</v>
      </c>
      <c r="AH718" s="43">
        <v>0</v>
      </c>
    </row>
    <row r="719" spans="1:34">
      <c r="A719" s="52">
        <v>0</v>
      </c>
      <c r="D719" s="2">
        <v>2017</v>
      </c>
      <c r="E719" s="2">
        <v>3</v>
      </c>
      <c r="F719" s="62">
        <v>2017</v>
      </c>
      <c r="G719" s="62">
        <v>2017</v>
      </c>
      <c r="H719" s="63">
        <v>0</v>
      </c>
      <c r="I719" s="63">
        <v>0</v>
      </c>
      <c r="J719" s="63">
        <v>0</v>
      </c>
      <c r="K719" s="63">
        <v>0</v>
      </c>
      <c r="L719" s="63">
        <v>0</v>
      </c>
      <c r="M719" s="63">
        <v>0</v>
      </c>
      <c r="N719" s="63">
        <v>0</v>
      </c>
      <c r="O719" s="63">
        <v>0</v>
      </c>
      <c r="P719" s="63">
        <v>0</v>
      </c>
      <c r="Q719" s="63">
        <v>0</v>
      </c>
      <c r="R719" s="63">
        <v>0</v>
      </c>
      <c r="S719" s="63">
        <v>0</v>
      </c>
      <c r="T719" s="63">
        <v>0</v>
      </c>
      <c r="U719" s="63">
        <v>0</v>
      </c>
      <c r="V719" s="63">
        <v>0</v>
      </c>
      <c r="W719" s="63">
        <v>0</v>
      </c>
      <c r="X719" s="63">
        <v>0</v>
      </c>
      <c r="Y719" s="63">
        <v>0</v>
      </c>
      <c r="Z719" s="63">
        <v>0</v>
      </c>
      <c r="AA719" s="63">
        <v>0</v>
      </c>
      <c r="AB719" s="63">
        <v>0</v>
      </c>
      <c r="AC719" s="63">
        <v>0</v>
      </c>
      <c r="AD719" s="63">
        <v>0</v>
      </c>
      <c r="AE719" s="63">
        <v>0</v>
      </c>
      <c r="AF719" s="63">
        <v>0</v>
      </c>
      <c r="AG719" s="63">
        <v>0</v>
      </c>
      <c r="AH719" s="43">
        <v>0</v>
      </c>
    </row>
    <row r="720" spans="1:34">
      <c r="A720" s="52">
        <v>0</v>
      </c>
      <c r="D720" s="2">
        <v>2017</v>
      </c>
      <c r="E720" s="2">
        <v>4</v>
      </c>
      <c r="F720" s="62">
        <v>2017</v>
      </c>
      <c r="G720" s="62">
        <v>2017</v>
      </c>
      <c r="H720" s="63">
        <v>0</v>
      </c>
      <c r="I720" s="63">
        <v>0</v>
      </c>
      <c r="J720" s="63">
        <v>0</v>
      </c>
      <c r="K720" s="63">
        <v>0</v>
      </c>
      <c r="L720" s="63">
        <v>0</v>
      </c>
      <c r="M720" s="63">
        <v>0</v>
      </c>
      <c r="N720" s="63">
        <v>0</v>
      </c>
      <c r="O720" s="63">
        <v>0</v>
      </c>
      <c r="P720" s="63">
        <v>0</v>
      </c>
      <c r="Q720" s="63">
        <v>0</v>
      </c>
      <c r="R720" s="63">
        <v>0</v>
      </c>
      <c r="S720" s="63">
        <v>0</v>
      </c>
      <c r="T720" s="63">
        <v>0</v>
      </c>
      <c r="U720" s="63">
        <v>0</v>
      </c>
      <c r="V720" s="63">
        <v>0</v>
      </c>
      <c r="W720" s="63">
        <v>0</v>
      </c>
      <c r="X720" s="63">
        <v>0</v>
      </c>
      <c r="Y720" s="63">
        <v>0</v>
      </c>
      <c r="Z720" s="63">
        <v>0</v>
      </c>
      <c r="AA720" s="63">
        <v>0</v>
      </c>
      <c r="AB720" s="63">
        <v>0</v>
      </c>
      <c r="AC720" s="63">
        <v>0</v>
      </c>
      <c r="AD720" s="63">
        <v>0</v>
      </c>
      <c r="AE720" s="63">
        <v>0</v>
      </c>
      <c r="AF720" s="63">
        <v>0</v>
      </c>
      <c r="AG720" s="63">
        <v>0</v>
      </c>
      <c r="AH720" s="43">
        <v>0</v>
      </c>
    </row>
    <row r="721" spans="1:34">
      <c r="A721" s="52">
        <v>0</v>
      </c>
      <c r="D721" s="2">
        <v>2017</v>
      </c>
      <c r="E721" s="2">
        <v>5</v>
      </c>
      <c r="F721" s="62">
        <v>2018</v>
      </c>
      <c r="G721" s="62">
        <v>2018</v>
      </c>
      <c r="H721" s="63">
        <v>0</v>
      </c>
      <c r="I721" s="63">
        <v>0</v>
      </c>
      <c r="J721" s="63">
        <v>0</v>
      </c>
      <c r="K721" s="63">
        <v>0</v>
      </c>
      <c r="L721" s="63">
        <v>0</v>
      </c>
      <c r="M721" s="63">
        <v>0</v>
      </c>
      <c r="N721" s="63">
        <v>0</v>
      </c>
      <c r="O721" s="63">
        <v>0</v>
      </c>
      <c r="P721" s="63">
        <v>0</v>
      </c>
      <c r="Q721" s="63">
        <v>0</v>
      </c>
      <c r="R721" s="63">
        <v>0</v>
      </c>
      <c r="S721" s="63">
        <v>0</v>
      </c>
      <c r="T721" s="63">
        <v>0</v>
      </c>
      <c r="U721" s="63">
        <v>0</v>
      </c>
      <c r="V721" s="63">
        <v>0</v>
      </c>
      <c r="W721" s="63">
        <v>0</v>
      </c>
      <c r="X721" s="63">
        <v>0</v>
      </c>
      <c r="Y721" s="63">
        <v>0</v>
      </c>
      <c r="Z721" s="63">
        <v>0</v>
      </c>
      <c r="AA721" s="63">
        <v>0</v>
      </c>
      <c r="AB721" s="63">
        <v>0</v>
      </c>
      <c r="AC721" s="63">
        <v>0</v>
      </c>
      <c r="AD721" s="63">
        <v>0</v>
      </c>
      <c r="AE721" s="63">
        <v>0</v>
      </c>
      <c r="AF721" s="63">
        <v>0</v>
      </c>
      <c r="AG721" s="63">
        <v>0</v>
      </c>
      <c r="AH721" s="43">
        <v>0</v>
      </c>
    </row>
    <row r="722" spans="1:34">
      <c r="A722" s="52">
        <v>0</v>
      </c>
      <c r="D722" s="2">
        <v>2017</v>
      </c>
      <c r="E722" s="2">
        <v>6</v>
      </c>
      <c r="F722" s="62">
        <v>2018</v>
      </c>
      <c r="G722" s="62">
        <v>2018</v>
      </c>
      <c r="H722" s="63">
        <v>0</v>
      </c>
      <c r="I722" s="63">
        <v>0</v>
      </c>
      <c r="J722" s="63">
        <v>0</v>
      </c>
      <c r="K722" s="63">
        <v>0</v>
      </c>
      <c r="L722" s="63">
        <v>0</v>
      </c>
      <c r="M722" s="63">
        <v>0</v>
      </c>
      <c r="N722" s="63">
        <v>0</v>
      </c>
      <c r="O722" s="63">
        <v>0</v>
      </c>
      <c r="P722" s="63">
        <v>0</v>
      </c>
      <c r="Q722" s="63">
        <v>0</v>
      </c>
      <c r="R722" s="63">
        <v>0</v>
      </c>
      <c r="S722" s="63">
        <v>0</v>
      </c>
      <c r="T722" s="63">
        <v>0</v>
      </c>
      <c r="U722" s="63">
        <v>0</v>
      </c>
      <c r="V722" s="63">
        <v>0</v>
      </c>
      <c r="W722" s="63">
        <v>0</v>
      </c>
      <c r="X722" s="63">
        <v>0</v>
      </c>
      <c r="Y722" s="63">
        <v>0</v>
      </c>
      <c r="Z722" s="63">
        <v>0</v>
      </c>
      <c r="AA722" s="63">
        <v>0</v>
      </c>
      <c r="AB722" s="63">
        <v>0</v>
      </c>
      <c r="AC722" s="63">
        <v>0</v>
      </c>
      <c r="AD722" s="63">
        <v>0</v>
      </c>
      <c r="AE722" s="63">
        <v>0</v>
      </c>
      <c r="AF722" s="63">
        <v>0</v>
      </c>
      <c r="AG722" s="63">
        <v>0</v>
      </c>
      <c r="AH722" s="43">
        <v>0</v>
      </c>
    </row>
    <row r="723" spans="1:34">
      <c r="A723" s="52">
        <v>0</v>
      </c>
      <c r="D723" s="2">
        <v>2017</v>
      </c>
      <c r="E723" s="2">
        <v>7</v>
      </c>
      <c r="F723" s="62">
        <v>2018</v>
      </c>
      <c r="G723" s="62">
        <v>2018</v>
      </c>
      <c r="H723" s="63">
        <v>0</v>
      </c>
      <c r="I723" s="63">
        <v>0</v>
      </c>
      <c r="J723" s="63">
        <v>0</v>
      </c>
      <c r="K723" s="63">
        <v>0</v>
      </c>
      <c r="L723" s="63">
        <v>0</v>
      </c>
      <c r="M723" s="63">
        <v>0</v>
      </c>
      <c r="N723" s="63">
        <v>0</v>
      </c>
      <c r="O723" s="63">
        <v>0</v>
      </c>
      <c r="P723" s="63">
        <v>0</v>
      </c>
      <c r="Q723" s="63">
        <v>0</v>
      </c>
      <c r="R723" s="63">
        <v>0</v>
      </c>
      <c r="S723" s="63">
        <v>0</v>
      </c>
      <c r="T723" s="63">
        <v>0</v>
      </c>
      <c r="U723" s="63">
        <v>0</v>
      </c>
      <c r="V723" s="63">
        <v>0</v>
      </c>
      <c r="W723" s="63">
        <v>0</v>
      </c>
      <c r="X723" s="63">
        <v>0</v>
      </c>
      <c r="Y723" s="63">
        <v>0</v>
      </c>
      <c r="Z723" s="63">
        <v>0</v>
      </c>
      <c r="AA723" s="63">
        <v>0</v>
      </c>
      <c r="AB723" s="63">
        <v>0</v>
      </c>
      <c r="AC723" s="63">
        <v>0</v>
      </c>
      <c r="AD723" s="63">
        <v>0</v>
      </c>
      <c r="AE723" s="63">
        <v>0</v>
      </c>
      <c r="AF723" s="63">
        <v>0</v>
      </c>
      <c r="AG723" s="63">
        <v>0</v>
      </c>
      <c r="AH723" s="43">
        <v>0</v>
      </c>
    </row>
    <row r="724" spans="1:34">
      <c r="A724" s="52">
        <v>0</v>
      </c>
      <c r="D724" s="2">
        <v>2017</v>
      </c>
      <c r="E724" s="2">
        <v>8</v>
      </c>
      <c r="F724" s="62">
        <v>2018</v>
      </c>
      <c r="G724" s="62">
        <v>2018</v>
      </c>
      <c r="H724" s="63">
        <v>0</v>
      </c>
      <c r="I724" s="63">
        <v>0</v>
      </c>
      <c r="J724" s="63">
        <v>0</v>
      </c>
      <c r="K724" s="63">
        <v>0</v>
      </c>
      <c r="L724" s="63">
        <v>0</v>
      </c>
      <c r="M724" s="63">
        <v>0</v>
      </c>
      <c r="N724" s="63">
        <v>0</v>
      </c>
      <c r="O724" s="63">
        <v>0</v>
      </c>
      <c r="P724" s="63">
        <v>0</v>
      </c>
      <c r="Q724" s="63">
        <v>0</v>
      </c>
      <c r="R724" s="63">
        <v>0</v>
      </c>
      <c r="S724" s="63">
        <v>0</v>
      </c>
      <c r="T724" s="63">
        <v>0</v>
      </c>
      <c r="U724" s="63">
        <v>0</v>
      </c>
      <c r="V724" s="63">
        <v>0</v>
      </c>
      <c r="W724" s="63">
        <v>0</v>
      </c>
      <c r="X724" s="63">
        <v>0</v>
      </c>
      <c r="Y724" s="63">
        <v>0</v>
      </c>
      <c r="Z724" s="63">
        <v>0</v>
      </c>
      <c r="AA724" s="63">
        <v>0</v>
      </c>
      <c r="AB724" s="63">
        <v>0</v>
      </c>
      <c r="AC724" s="63">
        <v>0</v>
      </c>
      <c r="AD724" s="63">
        <v>0</v>
      </c>
      <c r="AE724" s="63">
        <v>0</v>
      </c>
      <c r="AF724" s="63">
        <v>0</v>
      </c>
      <c r="AG724" s="63">
        <v>0</v>
      </c>
      <c r="AH724" s="43">
        <v>0</v>
      </c>
    </row>
    <row r="725" spans="1:34">
      <c r="A725" s="52">
        <v>0</v>
      </c>
      <c r="D725" s="2">
        <v>2017</v>
      </c>
      <c r="E725" s="2">
        <v>9</v>
      </c>
      <c r="F725" s="62">
        <v>2018</v>
      </c>
      <c r="G725" s="62">
        <v>2018</v>
      </c>
      <c r="H725" s="63">
        <v>0</v>
      </c>
      <c r="I725" s="63">
        <v>0</v>
      </c>
      <c r="J725" s="63">
        <v>0</v>
      </c>
      <c r="K725" s="63">
        <v>0</v>
      </c>
      <c r="L725" s="63">
        <v>0</v>
      </c>
      <c r="M725" s="63">
        <v>0</v>
      </c>
      <c r="N725" s="63">
        <v>0</v>
      </c>
      <c r="O725" s="63">
        <v>0</v>
      </c>
      <c r="P725" s="63">
        <v>0</v>
      </c>
      <c r="Q725" s="63">
        <v>0</v>
      </c>
      <c r="R725" s="63">
        <v>0</v>
      </c>
      <c r="S725" s="63">
        <v>0</v>
      </c>
      <c r="T725" s="63">
        <v>0</v>
      </c>
      <c r="U725" s="63">
        <v>0</v>
      </c>
      <c r="V725" s="63">
        <v>0</v>
      </c>
      <c r="W725" s="63">
        <v>0</v>
      </c>
      <c r="X725" s="63">
        <v>0</v>
      </c>
      <c r="Y725" s="63">
        <v>0</v>
      </c>
      <c r="Z725" s="63">
        <v>0</v>
      </c>
      <c r="AA725" s="63">
        <v>0</v>
      </c>
      <c r="AB725" s="63">
        <v>0</v>
      </c>
      <c r="AC725" s="63">
        <v>0</v>
      </c>
      <c r="AD725" s="63">
        <v>0</v>
      </c>
      <c r="AE725" s="63">
        <v>0</v>
      </c>
      <c r="AF725" s="63">
        <v>0</v>
      </c>
      <c r="AG725" s="63">
        <v>0</v>
      </c>
      <c r="AH725" s="43">
        <v>0</v>
      </c>
    </row>
    <row r="726" spans="1:34">
      <c r="A726" s="52">
        <v>0</v>
      </c>
      <c r="D726" s="2">
        <v>2017</v>
      </c>
      <c r="E726" s="2">
        <v>10</v>
      </c>
      <c r="F726" s="62">
        <v>2018</v>
      </c>
      <c r="G726" s="62">
        <v>2018</v>
      </c>
      <c r="H726" s="63">
        <v>0</v>
      </c>
      <c r="I726" s="63">
        <v>0</v>
      </c>
      <c r="J726" s="63">
        <v>0</v>
      </c>
      <c r="K726" s="63">
        <v>0</v>
      </c>
      <c r="L726" s="63">
        <v>0</v>
      </c>
      <c r="M726" s="63">
        <v>0</v>
      </c>
      <c r="N726" s="63">
        <v>0</v>
      </c>
      <c r="O726" s="63">
        <v>0</v>
      </c>
      <c r="P726" s="63">
        <v>0</v>
      </c>
      <c r="Q726" s="63">
        <v>0</v>
      </c>
      <c r="R726" s="63">
        <v>0</v>
      </c>
      <c r="S726" s="63">
        <v>0</v>
      </c>
      <c r="T726" s="63">
        <v>0</v>
      </c>
      <c r="U726" s="63">
        <v>0</v>
      </c>
      <c r="V726" s="63">
        <v>0</v>
      </c>
      <c r="W726" s="63">
        <v>0</v>
      </c>
      <c r="X726" s="63">
        <v>0</v>
      </c>
      <c r="Y726" s="63">
        <v>0</v>
      </c>
      <c r="Z726" s="63">
        <v>0</v>
      </c>
      <c r="AA726" s="63">
        <v>0</v>
      </c>
      <c r="AB726" s="63">
        <v>0</v>
      </c>
      <c r="AC726" s="63">
        <v>0</v>
      </c>
      <c r="AD726" s="63">
        <v>0</v>
      </c>
      <c r="AE726" s="63">
        <v>0</v>
      </c>
      <c r="AF726" s="63">
        <v>0</v>
      </c>
      <c r="AG726" s="63">
        <v>0</v>
      </c>
      <c r="AH726" s="43">
        <v>0</v>
      </c>
    </row>
    <row r="727" spans="1:34">
      <c r="A727" s="52">
        <v>0</v>
      </c>
      <c r="D727" s="2">
        <v>2017</v>
      </c>
      <c r="E727" s="2">
        <v>11</v>
      </c>
      <c r="F727" s="62">
        <v>2018</v>
      </c>
      <c r="G727" s="62">
        <v>2018</v>
      </c>
      <c r="H727" s="63">
        <v>0</v>
      </c>
      <c r="I727" s="63">
        <v>0</v>
      </c>
      <c r="J727" s="63">
        <v>0</v>
      </c>
      <c r="K727" s="63">
        <v>0</v>
      </c>
      <c r="L727" s="63">
        <v>0</v>
      </c>
      <c r="M727" s="63">
        <v>0</v>
      </c>
      <c r="N727" s="63">
        <v>0</v>
      </c>
      <c r="O727" s="63">
        <v>0</v>
      </c>
      <c r="P727" s="63">
        <v>0</v>
      </c>
      <c r="Q727" s="63">
        <v>0</v>
      </c>
      <c r="R727" s="63">
        <v>0</v>
      </c>
      <c r="S727" s="63">
        <v>0</v>
      </c>
      <c r="T727" s="63">
        <v>0</v>
      </c>
      <c r="U727" s="63">
        <v>0</v>
      </c>
      <c r="V727" s="63">
        <v>0</v>
      </c>
      <c r="W727" s="63">
        <v>0</v>
      </c>
      <c r="X727" s="63">
        <v>0</v>
      </c>
      <c r="Y727" s="63">
        <v>0</v>
      </c>
      <c r="Z727" s="63">
        <v>0</v>
      </c>
      <c r="AA727" s="63">
        <v>0</v>
      </c>
      <c r="AB727" s="63">
        <v>0</v>
      </c>
      <c r="AC727" s="63">
        <v>0</v>
      </c>
      <c r="AD727" s="63">
        <v>0</v>
      </c>
      <c r="AE727" s="63">
        <v>0</v>
      </c>
      <c r="AF727" s="63">
        <v>0</v>
      </c>
      <c r="AG727" s="63">
        <v>0</v>
      </c>
      <c r="AH727" s="43">
        <v>0</v>
      </c>
    </row>
    <row r="728" spans="1:34">
      <c r="A728" s="52">
        <v>0</v>
      </c>
      <c r="D728" s="2">
        <v>2017</v>
      </c>
      <c r="E728" s="2">
        <v>12</v>
      </c>
      <c r="F728" s="62">
        <v>2018</v>
      </c>
      <c r="G728" s="62">
        <v>2018</v>
      </c>
      <c r="H728" s="63">
        <v>0</v>
      </c>
      <c r="I728" s="63">
        <v>0</v>
      </c>
      <c r="J728" s="63">
        <v>0</v>
      </c>
      <c r="K728" s="63">
        <v>0</v>
      </c>
      <c r="L728" s="63">
        <v>0</v>
      </c>
      <c r="M728" s="63">
        <v>0</v>
      </c>
      <c r="N728" s="63">
        <v>0</v>
      </c>
      <c r="O728" s="63">
        <v>0</v>
      </c>
      <c r="P728" s="63">
        <v>0</v>
      </c>
      <c r="Q728" s="63">
        <v>0</v>
      </c>
      <c r="R728" s="63">
        <v>0</v>
      </c>
      <c r="S728" s="63">
        <v>0</v>
      </c>
      <c r="T728" s="63">
        <v>0</v>
      </c>
      <c r="U728" s="63">
        <v>0</v>
      </c>
      <c r="V728" s="63">
        <v>0</v>
      </c>
      <c r="W728" s="63">
        <v>0</v>
      </c>
      <c r="X728" s="63">
        <v>0</v>
      </c>
      <c r="Y728" s="63">
        <v>0</v>
      </c>
      <c r="Z728" s="63">
        <v>0</v>
      </c>
      <c r="AA728" s="63">
        <v>0</v>
      </c>
      <c r="AB728" s="63">
        <v>0</v>
      </c>
      <c r="AC728" s="63">
        <v>0</v>
      </c>
      <c r="AD728" s="63">
        <v>0</v>
      </c>
      <c r="AE728" s="63">
        <v>0</v>
      </c>
      <c r="AF728" s="63">
        <v>0</v>
      </c>
      <c r="AG728" s="63">
        <v>0</v>
      </c>
      <c r="AH728" s="43">
        <v>0</v>
      </c>
    </row>
    <row r="729" spans="1:34">
      <c r="A729" s="52">
        <v>0</v>
      </c>
      <c r="D729" s="2">
        <v>2018</v>
      </c>
      <c r="E729" s="2">
        <v>1</v>
      </c>
      <c r="F729" s="62">
        <v>2018</v>
      </c>
      <c r="G729" s="62">
        <v>2018</v>
      </c>
      <c r="H729" s="63">
        <v>0</v>
      </c>
      <c r="I729" s="63">
        <v>0</v>
      </c>
      <c r="J729" s="63">
        <v>0</v>
      </c>
      <c r="K729" s="63">
        <v>0</v>
      </c>
      <c r="L729" s="63">
        <v>0</v>
      </c>
      <c r="M729" s="63">
        <v>0</v>
      </c>
      <c r="N729" s="63">
        <v>0</v>
      </c>
      <c r="O729" s="63">
        <v>0</v>
      </c>
      <c r="P729" s="63">
        <v>0</v>
      </c>
      <c r="Q729" s="63">
        <v>0</v>
      </c>
      <c r="R729" s="63">
        <v>0</v>
      </c>
      <c r="S729" s="63">
        <v>0</v>
      </c>
      <c r="T729" s="63">
        <v>0</v>
      </c>
      <c r="U729" s="63">
        <v>0</v>
      </c>
      <c r="V729" s="63">
        <v>0</v>
      </c>
      <c r="W729" s="63">
        <v>0</v>
      </c>
      <c r="X729" s="63">
        <v>0</v>
      </c>
      <c r="Y729" s="63">
        <v>0</v>
      </c>
      <c r="Z729" s="63">
        <v>0</v>
      </c>
      <c r="AA729" s="63">
        <v>0</v>
      </c>
      <c r="AB729" s="63">
        <v>0</v>
      </c>
      <c r="AC729" s="63">
        <v>0</v>
      </c>
      <c r="AD729" s="63">
        <v>0</v>
      </c>
      <c r="AE729" s="63">
        <v>0</v>
      </c>
      <c r="AF729" s="63">
        <v>0</v>
      </c>
      <c r="AG729" s="63">
        <v>0</v>
      </c>
      <c r="AH729" s="43">
        <v>0</v>
      </c>
    </row>
    <row r="730" spans="1:34">
      <c r="A730" s="52">
        <v>0</v>
      </c>
      <c r="D730" s="2">
        <v>2018</v>
      </c>
      <c r="E730" s="2">
        <v>2</v>
      </c>
      <c r="F730" s="62">
        <v>2018</v>
      </c>
      <c r="G730" s="62">
        <v>2018</v>
      </c>
      <c r="H730" s="63">
        <v>0</v>
      </c>
      <c r="I730" s="63">
        <v>0</v>
      </c>
      <c r="J730" s="63">
        <v>0</v>
      </c>
      <c r="K730" s="63">
        <v>0</v>
      </c>
      <c r="L730" s="63">
        <v>0</v>
      </c>
      <c r="M730" s="63">
        <v>0</v>
      </c>
      <c r="N730" s="63">
        <v>0</v>
      </c>
      <c r="O730" s="63">
        <v>0</v>
      </c>
      <c r="P730" s="63">
        <v>0</v>
      </c>
      <c r="Q730" s="63">
        <v>0</v>
      </c>
      <c r="R730" s="63">
        <v>0</v>
      </c>
      <c r="S730" s="63">
        <v>0</v>
      </c>
      <c r="T730" s="63">
        <v>0</v>
      </c>
      <c r="U730" s="63">
        <v>0</v>
      </c>
      <c r="V730" s="63">
        <v>0</v>
      </c>
      <c r="W730" s="63">
        <v>0</v>
      </c>
      <c r="X730" s="63">
        <v>0</v>
      </c>
      <c r="Y730" s="63">
        <v>0</v>
      </c>
      <c r="Z730" s="63">
        <v>0</v>
      </c>
      <c r="AA730" s="63">
        <v>0</v>
      </c>
      <c r="AB730" s="63">
        <v>0</v>
      </c>
      <c r="AC730" s="63">
        <v>0</v>
      </c>
      <c r="AD730" s="63">
        <v>0</v>
      </c>
      <c r="AE730" s="63">
        <v>0</v>
      </c>
      <c r="AF730" s="63">
        <v>0</v>
      </c>
      <c r="AG730" s="63">
        <v>0</v>
      </c>
      <c r="AH730" s="43">
        <v>0</v>
      </c>
    </row>
    <row r="731" spans="1:34">
      <c r="A731" s="52">
        <v>0</v>
      </c>
      <c r="D731" s="2">
        <v>2018</v>
      </c>
      <c r="E731" s="2">
        <v>3</v>
      </c>
      <c r="F731" s="62">
        <v>2018</v>
      </c>
      <c r="G731" s="62">
        <v>2018</v>
      </c>
      <c r="H731" s="63">
        <v>0</v>
      </c>
      <c r="I731" s="63">
        <v>0</v>
      </c>
      <c r="J731" s="63">
        <v>0</v>
      </c>
      <c r="K731" s="63">
        <v>0</v>
      </c>
      <c r="L731" s="63">
        <v>0</v>
      </c>
      <c r="M731" s="63">
        <v>0</v>
      </c>
      <c r="N731" s="63">
        <v>0</v>
      </c>
      <c r="O731" s="63">
        <v>0</v>
      </c>
      <c r="P731" s="63">
        <v>0</v>
      </c>
      <c r="Q731" s="63">
        <v>0</v>
      </c>
      <c r="R731" s="63">
        <v>0</v>
      </c>
      <c r="S731" s="63">
        <v>0</v>
      </c>
      <c r="T731" s="63">
        <v>0</v>
      </c>
      <c r="U731" s="63">
        <v>0</v>
      </c>
      <c r="V731" s="63">
        <v>0</v>
      </c>
      <c r="W731" s="63">
        <v>0</v>
      </c>
      <c r="X731" s="63">
        <v>0</v>
      </c>
      <c r="Y731" s="63">
        <v>0</v>
      </c>
      <c r="Z731" s="63">
        <v>0</v>
      </c>
      <c r="AA731" s="63">
        <v>0</v>
      </c>
      <c r="AB731" s="63">
        <v>0</v>
      </c>
      <c r="AC731" s="63">
        <v>0</v>
      </c>
      <c r="AD731" s="63">
        <v>0</v>
      </c>
      <c r="AE731" s="63">
        <v>0</v>
      </c>
      <c r="AF731" s="63">
        <v>0</v>
      </c>
      <c r="AG731" s="63">
        <v>0</v>
      </c>
      <c r="AH731" s="43">
        <v>0</v>
      </c>
    </row>
    <row r="732" spans="1:34">
      <c r="A732" s="52">
        <v>0</v>
      </c>
      <c r="D732" s="2">
        <v>2018</v>
      </c>
      <c r="E732" s="2">
        <v>4</v>
      </c>
      <c r="F732" s="62">
        <v>2018</v>
      </c>
      <c r="G732" s="62">
        <v>2018</v>
      </c>
      <c r="H732" s="63">
        <v>0</v>
      </c>
      <c r="I732" s="63">
        <v>0</v>
      </c>
      <c r="J732" s="63">
        <v>0</v>
      </c>
      <c r="K732" s="63">
        <v>0</v>
      </c>
      <c r="L732" s="63">
        <v>0</v>
      </c>
      <c r="M732" s="63">
        <v>0</v>
      </c>
      <c r="N732" s="63">
        <v>0</v>
      </c>
      <c r="O732" s="63">
        <v>0</v>
      </c>
      <c r="P732" s="63">
        <v>0</v>
      </c>
      <c r="Q732" s="63">
        <v>0</v>
      </c>
      <c r="R732" s="63">
        <v>0</v>
      </c>
      <c r="S732" s="63">
        <v>0</v>
      </c>
      <c r="T732" s="63">
        <v>0</v>
      </c>
      <c r="U732" s="63">
        <v>0</v>
      </c>
      <c r="V732" s="63">
        <v>0</v>
      </c>
      <c r="W732" s="63">
        <v>0</v>
      </c>
      <c r="X732" s="63">
        <v>0</v>
      </c>
      <c r="Y732" s="63">
        <v>0</v>
      </c>
      <c r="Z732" s="63">
        <v>0</v>
      </c>
      <c r="AA732" s="63">
        <v>0</v>
      </c>
      <c r="AB732" s="63">
        <v>0</v>
      </c>
      <c r="AC732" s="63">
        <v>0</v>
      </c>
      <c r="AD732" s="63">
        <v>0</v>
      </c>
      <c r="AE732" s="63">
        <v>0</v>
      </c>
      <c r="AF732" s="63">
        <v>0</v>
      </c>
      <c r="AG732" s="63">
        <v>0</v>
      </c>
      <c r="AH732" s="43">
        <v>0</v>
      </c>
    </row>
    <row r="733" spans="1:34">
      <c r="A733" s="52">
        <v>0</v>
      </c>
      <c r="D733" s="2">
        <v>2018</v>
      </c>
      <c r="E733" s="2">
        <v>5</v>
      </c>
      <c r="F733" s="62">
        <v>2019</v>
      </c>
      <c r="G733" s="62">
        <v>2019</v>
      </c>
      <c r="H733" s="63">
        <v>0</v>
      </c>
      <c r="I733" s="63">
        <v>0</v>
      </c>
      <c r="J733" s="63">
        <v>0</v>
      </c>
      <c r="K733" s="63">
        <v>0</v>
      </c>
      <c r="L733" s="63">
        <v>0</v>
      </c>
      <c r="M733" s="63">
        <v>0</v>
      </c>
      <c r="N733" s="63">
        <v>0</v>
      </c>
      <c r="O733" s="63">
        <v>0</v>
      </c>
      <c r="P733" s="63">
        <v>0</v>
      </c>
      <c r="Q733" s="63">
        <v>0</v>
      </c>
      <c r="R733" s="63">
        <v>0</v>
      </c>
      <c r="S733" s="63">
        <v>0</v>
      </c>
      <c r="T733" s="63">
        <v>0</v>
      </c>
      <c r="U733" s="63">
        <v>0</v>
      </c>
      <c r="V733" s="63">
        <v>0</v>
      </c>
      <c r="W733" s="63">
        <v>0</v>
      </c>
      <c r="X733" s="63">
        <v>0</v>
      </c>
      <c r="Y733" s="63">
        <v>0</v>
      </c>
      <c r="Z733" s="63">
        <v>0</v>
      </c>
      <c r="AA733" s="63">
        <v>0</v>
      </c>
      <c r="AB733" s="63">
        <v>0</v>
      </c>
      <c r="AC733" s="63">
        <v>0</v>
      </c>
      <c r="AD733" s="63">
        <v>0</v>
      </c>
      <c r="AE733" s="63">
        <v>0</v>
      </c>
      <c r="AF733" s="63">
        <v>0</v>
      </c>
      <c r="AG733" s="63">
        <v>0</v>
      </c>
      <c r="AH733" s="43">
        <v>0</v>
      </c>
    </row>
    <row r="734" spans="1:34">
      <c r="A734" s="52">
        <v>0</v>
      </c>
      <c r="D734" s="2">
        <v>2018</v>
      </c>
      <c r="E734" s="2">
        <v>6</v>
      </c>
      <c r="F734" s="62">
        <v>2019</v>
      </c>
      <c r="G734" s="62">
        <v>2019</v>
      </c>
      <c r="H734" s="63">
        <v>0</v>
      </c>
      <c r="I734" s="63">
        <v>0</v>
      </c>
      <c r="J734" s="63">
        <v>0</v>
      </c>
      <c r="K734" s="63">
        <v>0</v>
      </c>
      <c r="L734" s="63">
        <v>0</v>
      </c>
      <c r="M734" s="63">
        <v>0</v>
      </c>
      <c r="N734" s="63">
        <v>0</v>
      </c>
      <c r="O734" s="63">
        <v>0</v>
      </c>
      <c r="P734" s="63">
        <v>0</v>
      </c>
      <c r="Q734" s="63">
        <v>0</v>
      </c>
      <c r="R734" s="63">
        <v>0</v>
      </c>
      <c r="S734" s="63">
        <v>0</v>
      </c>
      <c r="T734" s="63">
        <v>0</v>
      </c>
      <c r="U734" s="63">
        <v>0</v>
      </c>
      <c r="V734" s="63">
        <v>0</v>
      </c>
      <c r="W734" s="63">
        <v>0</v>
      </c>
      <c r="X734" s="63">
        <v>0</v>
      </c>
      <c r="Y734" s="63">
        <v>0</v>
      </c>
      <c r="Z734" s="63">
        <v>0</v>
      </c>
      <c r="AA734" s="63">
        <v>0</v>
      </c>
      <c r="AB734" s="63">
        <v>0</v>
      </c>
      <c r="AC734" s="63">
        <v>0</v>
      </c>
      <c r="AD734" s="63">
        <v>0</v>
      </c>
      <c r="AE734" s="63">
        <v>0</v>
      </c>
      <c r="AF734" s="63">
        <v>0</v>
      </c>
      <c r="AG734" s="63">
        <v>0</v>
      </c>
      <c r="AH734" s="43">
        <v>0</v>
      </c>
    </row>
    <row r="735" spans="1:34">
      <c r="A735" s="52">
        <v>0</v>
      </c>
      <c r="D735" s="2">
        <v>2018</v>
      </c>
      <c r="E735" s="2">
        <v>7</v>
      </c>
      <c r="F735" s="62">
        <v>2019</v>
      </c>
      <c r="G735" s="62">
        <v>2019</v>
      </c>
      <c r="H735" s="63">
        <v>0</v>
      </c>
      <c r="I735" s="63">
        <v>0</v>
      </c>
      <c r="J735" s="63">
        <v>0</v>
      </c>
      <c r="K735" s="63">
        <v>0</v>
      </c>
      <c r="L735" s="63">
        <v>0</v>
      </c>
      <c r="M735" s="63">
        <v>0</v>
      </c>
      <c r="N735" s="63">
        <v>0</v>
      </c>
      <c r="O735" s="63">
        <v>0</v>
      </c>
      <c r="P735" s="63">
        <v>0</v>
      </c>
      <c r="Q735" s="63">
        <v>0</v>
      </c>
      <c r="R735" s="63">
        <v>0</v>
      </c>
      <c r="S735" s="63">
        <v>0</v>
      </c>
      <c r="T735" s="63">
        <v>0</v>
      </c>
      <c r="U735" s="63">
        <v>0</v>
      </c>
      <c r="V735" s="63">
        <v>0</v>
      </c>
      <c r="W735" s="63">
        <v>0</v>
      </c>
      <c r="X735" s="63">
        <v>0</v>
      </c>
      <c r="Y735" s="63">
        <v>0</v>
      </c>
      <c r="Z735" s="63">
        <v>0</v>
      </c>
      <c r="AA735" s="63">
        <v>0</v>
      </c>
      <c r="AB735" s="63">
        <v>0</v>
      </c>
      <c r="AC735" s="63">
        <v>0</v>
      </c>
      <c r="AD735" s="63">
        <v>0</v>
      </c>
      <c r="AE735" s="63">
        <v>0</v>
      </c>
      <c r="AF735" s="63">
        <v>0</v>
      </c>
      <c r="AG735" s="63">
        <v>0</v>
      </c>
      <c r="AH735" s="43">
        <v>0</v>
      </c>
    </row>
    <row r="736" spans="1:34">
      <c r="A736" s="52">
        <v>0</v>
      </c>
      <c r="D736" s="2">
        <v>2018</v>
      </c>
      <c r="E736" s="2">
        <v>8</v>
      </c>
      <c r="F736" s="62">
        <v>2019</v>
      </c>
      <c r="G736" s="62">
        <v>2019</v>
      </c>
      <c r="H736" s="63">
        <v>0</v>
      </c>
      <c r="I736" s="63">
        <v>0</v>
      </c>
      <c r="J736" s="63">
        <v>0</v>
      </c>
      <c r="K736" s="63">
        <v>0</v>
      </c>
      <c r="L736" s="63">
        <v>0</v>
      </c>
      <c r="M736" s="63">
        <v>0</v>
      </c>
      <c r="N736" s="63">
        <v>0</v>
      </c>
      <c r="O736" s="63">
        <v>0</v>
      </c>
      <c r="P736" s="63">
        <v>0</v>
      </c>
      <c r="Q736" s="63">
        <v>0</v>
      </c>
      <c r="R736" s="63">
        <v>0</v>
      </c>
      <c r="S736" s="63">
        <v>0</v>
      </c>
      <c r="T736" s="63">
        <v>0</v>
      </c>
      <c r="U736" s="63">
        <v>0</v>
      </c>
      <c r="V736" s="63">
        <v>0</v>
      </c>
      <c r="W736" s="63">
        <v>0</v>
      </c>
      <c r="X736" s="63">
        <v>0</v>
      </c>
      <c r="Y736" s="63">
        <v>0</v>
      </c>
      <c r="Z736" s="63">
        <v>0</v>
      </c>
      <c r="AA736" s="63">
        <v>0</v>
      </c>
      <c r="AB736" s="63">
        <v>0</v>
      </c>
      <c r="AC736" s="63">
        <v>0</v>
      </c>
      <c r="AD736" s="63">
        <v>0</v>
      </c>
      <c r="AE736" s="63">
        <v>0</v>
      </c>
      <c r="AF736" s="63">
        <v>0</v>
      </c>
      <c r="AG736" s="63">
        <v>0</v>
      </c>
      <c r="AH736" s="43">
        <v>0</v>
      </c>
    </row>
    <row r="737" spans="1:34">
      <c r="A737" s="52">
        <v>0</v>
      </c>
      <c r="D737" s="2">
        <v>2018</v>
      </c>
      <c r="E737" s="2">
        <v>9</v>
      </c>
      <c r="F737" s="62">
        <v>2019</v>
      </c>
      <c r="G737" s="62">
        <v>2019</v>
      </c>
      <c r="H737" s="63">
        <v>0</v>
      </c>
      <c r="I737" s="63">
        <v>0</v>
      </c>
      <c r="J737" s="63">
        <v>0</v>
      </c>
      <c r="K737" s="63">
        <v>0</v>
      </c>
      <c r="L737" s="63">
        <v>0</v>
      </c>
      <c r="M737" s="63">
        <v>0</v>
      </c>
      <c r="N737" s="63">
        <v>0</v>
      </c>
      <c r="O737" s="63">
        <v>0</v>
      </c>
      <c r="P737" s="63">
        <v>0</v>
      </c>
      <c r="Q737" s="63">
        <v>0</v>
      </c>
      <c r="R737" s="63">
        <v>0</v>
      </c>
      <c r="S737" s="63">
        <v>0</v>
      </c>
      <c r="T737" s="63">
        <v>0</v>
      </c>
      <c r="U737" s="63">
        <v>0</v>
      </c>
      <c r="V737" s="63">
        <v>0</v>
      </c>
      <c r="W737" s="63">
        <v>0</v>
      </c>
      <c r="X737" s="63">
        <v>0</v>
      </c>
      <c r="Y737" s="63">
        <v>0</v>
      </c>
      <c r="Z737" s="63">
        <v>0</v>
      </c>
      <c r="AA737" s="63">
        <v>0</v>
      </c>
      <c r="AB737" s="63">
        <v>0</v>
      </c>
      <c r="AC737" s="63">
        <v>0</v>
      </c>
      <c r="AD737" s="63">
        <v>0</v>
      </c>
      <c r="AE737" s="63">
        <v>0</v>
      </c>
      <c r="AF737" s="63">
        <v>0</v>
      </c>
      <c r="AG737" s="63">
        <v>0</v>
      </c>
      <c r="AH737" s="43">
        <v>0</v>
      </c>
    </row>
    <row r="738" spans="1:34">
      <c r="A738" s="52">
        <v>0</v>
      </c>
      <c r="D738" s="2">
        <v>2018</v>
      </c>
      <c r="E738" s="2">
        <v>10</v>
      </c>
      <c r="F738" s="62">
        <v>2019</v>
      </c>
      <c r="G738" s="62">
        <v>2019</v>
      </c>
      <c r="H738" s="63">
        <v>0</v>
      </c>
      <c r="I738" s="63">
        <v>0</v>
      </c>
      <c r="J738" s="63">
        <v>0</v>
      </c>
      <c r="K738" s="63">
        <v>0</v>
      </c>
      <c r="L738" s="63">
        <v>0</v>
      </c>
      <c r="M738" s="63">
        <v>0</v>
      </c>
      <c r="N738" s="63">
        <v>0</v>
      </c>
      <c r="O738" s="63">
        <v>0</v>
      </c>
      <c r="P738" s="63">
        <v>0</v>
      </c>
      <c r="Q738" s="63">
        <v>0</v>
      </c>
      <c r="R738" s="63">
        <v>0</v>
      </c>
      <c r="S738" s="63">
        <v>0</v>
      </c>
      <c r="T738" s="63">
        <v>0</v>
      </c>
      <c r="U738" s="63">
        <v>0</v>
      </c>
      <c r="V738" s="63">
        <v>0</v>
      </c>
      <c r="W738" s="63">
        <v>0</v>
      </c>
      <c r="X738" s="63">
        <v>0</v>
      </c>
      <c r="Y738" s="63">
        <v>0</v>
      </c>
      <c r="Z738" s="63">
        <v>0</v>
      </c>
      <c r="AA738" s="63">
        <v>0</v>
      </c>
      <c r="AB738" s="63">
        <v>0</v>
      </c>
      <c r="AC738" s="63">
        <v>0</v>
      </c>
      <c r="AD738" s="63">
        <v>0</v>
      </c>
      <c r="AE738" s="63">
        <v>0</v>
      </c>
      <c r="AF738" s="63">
        <v>0</v>
      </c>
      <c r="AG738" s="63">
        <v>0</v>
      </c>
      <c r="AH738" s="43">
        <v>0</v>
      </c>
    </row>
    <row r="739" spans="1:34">
      <c r="A739" s="52">
        <v>0</v>
      </c>
      <c r="D739" s="2">
        <v>2018</v>
      </c>
      <c r="E739" s="2">
        <v>11</v>
      </c>
      <c r="F739" s="62">
        <v>2019</v>
      </c>
      <c r="G739" s="62">
        <v>2019</v>
      </c>
      <c r="H739" s="63">
        <v>0</v>
      </c>
      <c r="I739" s="63">
        <v>0</v>
      </c>
      <c r="J739" s="63">
        <v>0</v>
      </c>
      <c r="K739" s="63">
        <v>0</v>
      </c>
      <c r="L739" s="63">
        <v>0</v>
      </c>
      <c r="M739" s="63">
        <v>0</v>
      </c>
      <c r="N739" s="63">
        <v>0</v>
      </c>
      <c r="O739" s="63">
        <v>0</v>
      </c>
      <c r="P739" s="63">
        <v>0</v>
      </c>
      <c r="Q739" s="63">
        <v>0</v>
      </c>
      <c r="R739" s="63">
        <v>0</v>
      </c>
      <c r="S739" s="63">
        <v>0</v>
      </c>
      <c r="T739" s="63">
        <v>0</v>
      </c>
      <c r="U739" s="63">
        <v>0</v>
      </c>
      <c r="V739" s="63">
        <v>0</v>
      </c>
      <c r="W739" s="63">
        <v>0</v>
      </c>
      <c r="X739" s="63">
        <v>0</v>
      </c>
      <c r="Y739" s="63">
        <v>0</v>
      </c>
      <c r="Z739" s="63">
        <v>0</v>
      </c>
      <c r="AA739" s="63">
        <v>0</v>
      </c>
      <c r="AB739" s="63">
        <v>0</v>
      </c>
      <c r="AC739" s="63">
        <v>0</v>
      </c>
      <c r="AD739" s="63">
        <v>0</v>
      </c>
      <c r="AE739" s="63">
        <v>0</v>
      </c>
      <c r="AF739" s="63">
        <v>0</v>
      </c>
      <c r="AG739" s="63">
        <v>0</v>
      </c>
      <c r="AH739" s="43">
        <v>0</v>
      </c>
    </row>
    <row r="740" spans="1:34">
      <c r="A740" s="52">
        <v>0</v>
      </c>
      <c r="D740" s="2">
        <v>2018</v>
      </c>
      <c r="E740" s="2">
        <v>12</v>
      </c>
      <c r="F740" s="62">
        <v>2019</v>
      </c>
      <c r="G740" s="62">
        <v>2019</v>
      </c>
      <c r="H740" s="63">
        <v>0</v>
      </c>
      <c r="I740" s="63">
        <v>0</v>
      </c>
      <c r="J740" s="63">
        <v>0</v>
      </c>
      <c r="K740" s="63">
        <v>0</v>
      </c>
      <c r="L740" s="63">
        <v>0</v>
      </c>
      <c r="M740" s="63">
        <v>0</v>
      </c>
      <c r="N740" s="63">
        <v>0</v>
      </c>
      <c r="O740" s="63">
        <v>0</v>
      </c>
      <c r="P740" s="63">
        <v>0</v>
      </c>
      <c r="Q740" s="63">
        <v>0</v>
      </c>
      <c r="R740" s="63">
        <v>0</v>
      </c>
      <c r="S740" s="63">
        <v>0</v>
      </c>
      <c r="T740" s="63">
        <v>0</v>
      </c>
      <c r="U740" s="63">
        <v>0</v>
      </c>
      <c r="V740" s="63">
        <v>0</v>
      </c>
      <c r="W740" s="63">
        <v>0</v>
      </c>
      <c r="X740" s="63">
        <v>0</v>
      </c>
      <c r="Y740" s="63">
        <v>0</v>
      </c>
      <c r="Z740" s="63">
        <v>0</v>
      </c>
      <c r="AA740" s="63">
        <v>0</v>
      </c>
      <c r="AB740" s="63">
        <v>0</v>
      </c>
      <c r="AC740" s="63">
        <v>0</v>
      </c>
      <c r="AD740" s="63">
        <v>0</v>
      </c>
      <c r="AE740" s="63">
        <v>0</v>
      </c>
      <c r="AF740" s="63">
        <v>0</v>
      </c>
      <c r="AG740" s="63">
        <v>0</v>
      </c>
      <c r="AH740" s="43">
        <v>0</v>
      </c>
    </row>
    <row r="741" spans="1:34">
      <c r="A741" s="52">
        <v>0</v>
      </c>
      <c r="D741" s="2">
        <v>2019</v>
      </c>
      <c r="E741" s="2">
        <v>1</v>
      </c>
      <c r="F741" s="62">
        <v>2019</v>
      </c>
      <c r="G741" s="62">
        <v>2019</v>
      </c>
      <c r="H741" s="63">
        <v>0</v>
      </c>
      <c r="I741" s="63">
        <v>0</v>
      </c>
      <c r="J741" s="63">
        <v>0</v>
      </c>
      <c r="K741" s="63">
        <v>0</v>
      </c>
      <c r="L741" s="63">
        <v>0</v>
      </c>
      <c r="M741" s="63">
        <v>0</v>
      </c>
      <c r="N741" s="63">
        <v>0</v>
      </c>
      <c r="O741" s="63">
        <v>0</v>
      </c>
      <c r="P741" s="63">
        <v>0</v>
      </c>
      <c r="Q741" s="63">
        <v>0</v>
      </c>
      <c r="R741" s="63">
        <v>0</v>
      </c>
      <c r="S741" s="63">
        <v>0</v>
      </c>
      <c r="T741" s="63">
        <v>0</v>
      </c>
      <c r="U741" s="63">
        <v>0</v>
      </c>
      <c r="V741" s="63">
        <v>0</v>
      </c>
      <c r="W741" s="63">
        <v>0</v>
      </c>
      <c r="X741" s="63">
        <v>0</v>
      </c>
      <c r="Y741" s="63">
        <v>0</v>
      </c>
      <c r="Z741" s="63">
        <v>0</v>
      </c>
      <c r="AA741" s="63">
        <v>0</v>
      </c>
      <c r="AB741" s="63">
        <v>0</v>
      </c>
      <c r="AC741" s="63">
        <v>0</v>
      </c>
      <c r="AD741" s="63">
        <v>0</v>
      </c>
      <c r="AE741" s="63">
        <v>0</v>
      </c>
      <c r="AF741" s="63">
        <v>0</v>
      </c>
      <c r="AG741" s="63">
        <v>0</v>
      </c>
      <c r="AH741" s="43">
        <v>0</v>
      </c>
    </row>
    <row r="742" spans="1:34">
      <c r="A742" s="52">
        <v>0</v>
      </c>
      <c r="D742" s="2">
        <v>2019</v>
      </c>
      <c r="E742" s="2">
        <v>2</v>
      </c>
      <c r="F742" s="62">
        <v>2019</v>
      </c>
      <c r="G742" s="62">
        <v>2019</v>
      </c>
      <c r="H742" s="63">
        <v>0</v>
      </c>
      <c r="I742" s="63">
        <v>0</v>
      </c>
      <c r="J742" s="63">
        <v>0</v>
      </c>
      <c r="K742" s="63">
        <v>0</v>
      </c>
      <c r="L742" s="63">
        <v>0</v>
      </c>
      <c r="M742" s="63">
        <v>0</v>
      </c>
      <c r="N742" s="63">
        <v>0</v>
      </c>
      <c r="O742" s="63">
        <v>0</v>
      </c>
      <c r="P742" s="63">
        <v>0</v>
      </c>
      <c r="Q742" s="63">
        <v>0</v>
      </c>
      <c r="R742" s="63">
        <v>0</v>
      </c>
      <c r="S742" s="63">
        <v>0</v>
      </c>
      <c r="T742" s="63">
        <v>0</v>
      </c>
      <c r="U742" s="63">
        <v>0</v>
      </c>
      <c r="V742" s="63">
        <v>0</v>
      </c>
      <c r="W742" s="63">
        <v>0</v>
      </c>
      <c r="X742" s="63">
        <v>0</v>
      </c>
      <c r="Y742" s="63">
        <v>0</v>
      </c>
      <c r="Z742" s="63">
        <v>0</v>
      </c>
      <c r="AA742" s="63">
        <v>0</v>
      </c>
      <c r="AB742" s="63">
        <v>0</v>
      </c>
      <c r="AC742" s="63">
        <v>0</v>
      </c>
      <c r="AD742" s="63">
        <v>0</v>
      </c>
      <c r="AE742" s="63">
        <v>0</v>
      </c>
      <c r="AF742" s="63">
        <v>0</v>
      </c>
      <c r="AG742" s="63">
        <v>0</v>
      </c>
      <c r="AH742" s="43">
        <v>0</v>
      </c>
    </row>
    <row r="743" spans="1:34">
      <c r="A743" s="52">
        <v>0</v>
      </c>
      <c r="D743" s="2">
        <v>2019</v>
      </c>
      <c r="E743" s="2">
        <v>3</v>
      </c>
      <c r="F743" s="62">
        <v>2019</v>
      </c>
      <c r="G743" s="62">
        <v>2019</v>
      </c>
      <c r="H743" s="63">
        <v>0</v>
      </c>
      <c r="I743" s="63">
        <v>0</v>
      </c>
      <c r="J743" s="63">
        <v>0</v>
      </c>
      <c r="K743" s="63">
        <v>0</v>
      </c>
      <c r="L743" s="63">
        <v>0</v>
      </c>
      <c r="M743" s="63">
        <v>0</v>
      </c>
      <c r="N743" s="63">
        <v>0</v>
      </c>
      <c r="O743" s="63">
        <v>0</v>
      </c>
      <c r="P743" s="63">
        <v>0</v>
      </c>
      <c r="Q743" s="63">
        <v>0</v>
      </c>
      <c r="R743" s="63">
        <v>0</v>
      </c>
      <c r="S743" s="63">
        <v>0</v>
      </c>
      <c r="T743" s="63">
        <v>0</v>
      </c>
      <c r="U743" s="63">
        <v>0</v>
      </c>
      <c r="V743" s="63">
        <v>0</v>
      </c>
      <c r="W743" s="63">
        <v>0</v>
      </c>
      <c r="X743" s="63">
        <v>0</v>
      </c>
      <c r="Y743" s="63">
        <v>0</v>
      </c>
      <c r="Z743" s="63">
        <v>0</v>
      </c>
      <c r="AA743" s="63">
        <v>0</v>
      </c>
      <c r="AB743" s="63">
        <v>0</v>
      </c>
      <c r="AC743" s="63">
        <v>0</v>
      </c>
      <c r="AD743" s="63">
        <v>0</v>
      </c>
      <c r="AE743" s="63">
        <v>0</v>
      </c>
      <c r="AF743" s="63">
        <v>0</v>
      </c>
      <c r="AG743" s="63">
        <v>0</v>
      </c>
      <c r="AH743" s="43">
        <v>0</v>
      </c>
    </row>
    <row r="744" spans="1:34">
      <c r="A744" s="52">
        <v>0</v>
      </c>
      <c r="D744" s="2">
        <v>2019</v>
      </c>
      <c r="E744" s="2">
        <v>4</v>
      </c>
      <c r="F744" s="62">
        <v>2019</v>
      </c>
      <c r="G744" s="62">
        <v>2019</v>
      </c>
      <c r="H744" s="63">
        <v>0</v>
      </c>
      <c r="I744" s="63">
        <v>0</v>
      </c>
      <c r="J744" s="63">
        <v>0</v>
      </c>
      <c r="K744" s="63">
        <v>0</v>
      </c>
      <c r="L744" s="63">
        <v>0</v>
      </c>
      <c r="M744" s="63">
        <v>0</v>
      </c>
      <c r="N744" s="63">
        <v>0</v>
      </c>
      <c r="O744" s="63">
        <v>0</v>
      </c>
      <c r="P744" s="63">
        <v>0</v>
      </c>
      <c r="Q744" s="63">
        <v>0</v>
      </c>
      <c r="R744" s="63">
        <v>0</v>
      </c>
      <c r="S744" s="63">
        <v>0</v>
      </c>
      <c r="T744" s="63">
        <v>0</v>
      </c>
      <c r="U744" s="63">
        <v>0</v>
      </c>
      <c r="V744" s="63">
        <v>0</v>
      </c>
      <c r="W744" s="63">
        <v>0</v>
      </c>
      <c r="X744" s="63">
        <v>0</v>
      </c>
      <c r="Y744" s="63">
        <v>0</v>
      </c>
      <c r="Z744" s="63">
        <v>0</v>
      </c>
      <c r="AA744" s="63">
        <v>0</v>
      </c>
      <c r="AB744" s="63">
        <v>0</v>
      </c>
      <c r="AC744" s="63">
        <v>0</v>
      </c>
      <c r="AD744" s="63">
        <v>0</v>
      </c>
      <c r="AE744" s="63">
        <v>0</v>
      </c>
      <c r="AF744" s="63">
        <v>0</v>
      </c>
      <c r="AG744" s="63">
        <v>0</v>
      </c>
      <c r="AH744" s="43">
        <v>0</v>
      </c>
    </row>
    <row r="745" spans="1:34">
      <c r="A745" s="52">
        <v>0</v>
      </c>
      <c r="D745" s="2">
        <v>2019</v>
      </c>
      <c r="E745" s="2">
        <v>5</v>
      </c>
      <c r="F745" s="62">
        <v>2020</v>
      </c>
      <c r="G745" s="62">
        <v>2020</v>
      </c>
      <c r="H745" s="63">
        <v>0</v>
      </c>
      <c r="I745" s="63">
        <v>0</v>
      </c>
      <c r="J745" s="63">
        <v>0</v>
      </c>
      <c r="K745" s="63">
        <v>0</v>
      </c>
      <c r="L745" s="63">
        <v>0</v>
      </c>
      <c r="M745" s="63">
        <v>0</v>
      </c>
      <c r="N745" s="63">
        <v>0</v>
      </c>
      <c r="O745" s="63">
        <v>0</v>
      </c>
      <c r="P745" s="63">
        <v>0</v>
      </c>
      <c r="Q745" s="63">
        <v>0</v>
      </c>
      <c r="R745" s="63">
        <v>0</v>
      </c>
      <c r="S745" s="63">
        <v>0</v>
      </c>
      <c r="T745" s="63">
        <v>0</v>
      </c>
      <c r="U745" s="63">
        <v>0</v>
      </c>
      <c r="V745" s="63">
        <v>0</v>
      </c>
      <c r="W745" s="63">
        <v>0</v>
      </c>
      <c r="X745" s="63">
        <v>0</v>
      </c>
      <c r="Y745" s="63">
        <v>0</v>
      </c>
      <c r="Z745" s="63">
        <v>0</v>
      </c>
      <c r="AA745" s="63">
        <v>0</v>
      </c>
      <c r="AB745" s="63">
        <v>0</v>
      </c>
      <c r="AC745" s="63">
        <v>0</v>
      </c>
      <c r="AD745" s="63">
        <v>0</v>
      </c>
      <c r="AE745" s="63">
        <v>0</v>
      </c>
      <c r="AF745" s="63">
        <v>0</v>
      </c>
      <c r="AG745" s="63">
        <v>0</v>
      </c>
      <c r="AH745" s="43">
        <v>0</v>
      </c>
    </row>
    <row r="746" spans="1:34">
      <c r="A746" s="52">
        <v>0</v>
      </c>
      <c r="D746" s="2">
        <v>2019</v>
      </c>
      <c r="E746" s="2">
        <v>6</v>
      </c>
      <c r="F746" s="62">
        <v>2020</v>
      </c>
      <c r="G746" s="62">
        <v>2020</v>
      </c>
      <c r="H746" s="63">
        <v>0</v>
      </c>
      <c r="I746" s="63">
        <v>0</v>
      </c>
      <c r="J746" s="63">
        <v>0</v>
      </c>
      <c r="K746" s="63">
        <v>0</v>
      </c>
      <c r="L746" s="63">
        <v>0</v>
      </c>
      <c r="M746" s="63">
        <v>0</v>
      </c>
      <c r="N746" s="63">
        <v>0</v>
      </c>
      <c r="O746" s="63">
        <v>0</v>
      </c>
      <c r="P746" s="63">
        <v>0</v>
      </c>
      <c r="Q746" s="63">
        <v>0</v>
      </c>
      <c r="R746" s="63">
        <v>0</v>
      </c>
      <c r="S746" s="63">
        <v>0</v>
      </c>
      <c r="T746" s="63">
        <v>0</v>
      </c>
      <c r="U746" s="63">
        <v>0</v>
      </c>
      <c r="V746" s="63">
        <v>0</v>
      </c>
      <c r="W746" s="63">
        <v>0</v>
      </c>
      <c r="X746" s="63">
        <v>0</v>
      </c>
      <c r="Y746" s="63">
        <v>0</v>
      </c>
      <c r="Z746" s="63">
        <v>0</v>
      </c>
      <c r="AA746" s="63">
        <v>0</v>
      </c>
      <c r="AB746" s="63">
        <v>0</v>
      </c>
      <c r="AC746" s="63">
        <v>0</v>
      </c>
      <c r="AD746" s="63">
        <v>0</v>
      </c>
      <c r="AE746" s="63">
        <v>0</v>
      </c>
      <c r="AF746" s="63">
        <v>0</v>
      </c>
      <c r="AG746" s="63">
        <v>0</v>
      </c>
      <c r="AH746" s="43">
        <v>0</v>
      </c>
    </row>
    <row r="747" spans="1:34">
      <c r="A747" s="52">
        <v>0</v>
      </c>
      <c r="D747" s="2">
        <v>2019</v>
      </c>
      <c r="E747" s="2">
        <v>7</v>
      </c>
      <c r="F747" s="62">
        <v>2020</v>
      </c>
      <c r="G747" s="62">
        <v>2020</v>
      </c>
      <c r="H747" s="63">
        <v>0</v>
      </c>
      <c r="I747" s="63">
        <v>0</v>
      </c>
      <c r="J747" s="63">
        <v>0</v>
      </c>
      <c r="K747" s="63">
        <v>0</v>
      </c>
      <c r="L747" s="63">
        <v>0</v>
      </c>
      <c r="M747" s="63">
        <v>0</v>
      </c>
      <c r="N747" s="63">
        <v>0</v>
      </c>
      <c r="O747" s="63">
        <v>0</v>
      </c>
      <c r="P747" s="63">
        <v>0</v>
      </c>
      <c r="Q747" s="63">
        <v>0</v>
      </c>
      <c r="R747" s="63">
        <v>0</v>
      </c>
      <c r="S747" s="63">
        <v>0</v>
      </c>
      <c r="T747" s="63">
        <v>0</v>
      </c>
      <c r="U747" s="63">
        <v>0</v>
      </c>
      <c r="V747" s="63">
        <v>0</v>
      </c>
      <c r="W747" s="63">
        <v>0</v>
      </c>
      <c r="X747" s="63">
        <v>0</v>
      </c>
      <c r="Y747" s="63">
        <v>0</v>
      </c>
      <c r="Z747" s="63">
        <v>0</v>
      </c>
      <c r="AA747" s="63">
        <v>0</v>
      </c>
      <c r="AB747" s="63">
        <v>0</v>
      </c>
      <c r="AC747" s="63">
        <v>0</v>
      </c>
      <c r="AD747" s="63">
        <v>0</v>
      </c>
      <c r="AE747" s="63">
        <v>0</v>
      </c>
      <c r="AF747" s="63">
        <v>0</v>
      </c>
      <c r="AG747" s="63">
        <v>0</v>
      </c>
      <c r="AH747" s="43">
        <v>0</v>
      </c>
    </row>
    <row r="748" spans="1:34">
      <c r="A748" s="52">
        <v>0</v>
      </c>
      <c r="D748" s="2">
        <v>2019</v>
      </c>
      <c r="E748" s="2">
        <v>8</v>
      </c>
      <c r="F748" s="62">
        <v>2020</v>
      </c>
      <c r="G748" s="62">
        <v>2020</v>
      </c>
      <c r="H748" s="63">
        <v>0</v>
      </c>
      <c r="I748" s="63">
        <v>0</v>
      </c>
      <c r="J748" s="63">
        <v>0</v>
      </c>
      <c r="K748" s="63">
        <v>0</v>
      </c>
      <c r="L748" s="63">
        <v>0</v>
      </c>
      <c r="M748" s="63">
        <v>0</v>
      </c>
      <c r="N748" s="63">
        <v>0</v>
      </c>
      <c r="O748" s="63">
        <v>0</v>
      </c>
      <c r="P748" s="63">
        <v>0</v>
      </c>
      <c r="Q748" s="63">
        <v>0</v>
      </c>
      <c r="R748" s="63">
        <v>0</v>
      </c>
      <c r="S748" s="63">
        <v>0</v>
      </c>
      <c r="T748" s="63">
        <v>0</v>
      </c>
      <c r="U748" s="63">
        <v>0</v>
      </c>
      <c r="V748" s="63">
        <v>0</v>
      </c>
      <c r="W748" s="63">
        <v>0</v>
      </c>
      <c r="X748" s="63">
        <v>0</v>
      </c>
      <c r="Y748" s="63">
        <v>0</v>
      </c>
      <c r="Z748" s="63">
        <v>0</v>
      </c>
      <c r="AA748" s="63">
        <v>0</v>
      </c>
      <c r="AB748" s="63">
        <v>0</v>
      </c>
      <c r="AC748" s="63">
        <v>0</v>
      </c>
      <c r="AD748" s="63">
        <v>0</v>
      </c>
      <c r="AE748" s="63">
        <v>0</v>
      </c>
      <c r="AF748" s="63">
        <v>0</v>
      </c>
      <c r="AG748" s="63">
        <v>0</v>
      </c>
      <c r="AH748" s="43">
        <v>0</v>
      </c>
    </row>
    <row r="749" spans="1:34">
      <c r="A749" s="52">
        <v>0</v>
      </c>
      <c r="D749" s="2">
        <v>2019</v>
      </c>
      <c r="E749" s="2">
        <v>9</v>
      </c>
      <c r="F749" s="62">
        <v>2020</v>
      </c>
      <c r="G749" s="62">
        <v>2020</v>
      </c>
      <c r="H749" s="63">
        <v>0</v>
      </c>
      <c r="I749" s="63">
        <v>0</v>
      </c>
      <c r="J749" s="63">
        <v>0</v>
      </c>
      <c r="K749" s="63">
        <v>0</v>
      </c>
      <c r="L749" s="63">
        <v>0</v>
      </c>
      <c r="M749" s="63">
        <v>0</v>
      </c>
      <c r="N749" s="63">
        <v>0</v>
      </c>
      <c r="O749" s="63">
        <v>0</v>
      </c>
      <c r="P749" s="63">
        <v>0</v>
      </c>
      <c r="Q749" s="63">
        <v>0</v>
      </c>
      <c r="R749" s="63">
        <v>0</v>
      </c>
      <c r="S749" s="63">
        <v>0</v>
      </c>
      <c r="T749" s="63">
        <v>0</v>
      </c>
      <c r="U749" s="63">
        <v>0</v>
      </c>
      <c r="V749" s="63">
        <v>0</v>
      </c>
      <c r="W749" s="63">
        <v>0</v>
      </c>
      <c r="X749" s="63">
        <v>0</v>
      </c>
      <c r="Y749" s="63">
        <v>0</v>
      </c>
      <c r="Z749" s="63">
        <v>0</v>
      </c>
      <c r="AA749" s="63">
        <v>0</v>
      </c>
      <c r="AB749" s="63">
        <v>0</v>
      </c>
      <c r="AC749" s="63">
        <v>0</v>
      </c>
      <c r="AD749" s="63">
        <v>0</v>
      </c>
      <c r="AE749" s="63">
        <v>0</v>
      </c>
      <c r="AF749" s="63">
        <v>0</v>
      </c>
      <c r="AG749" s="63">
        <v>0</v>
      </c>
      <c r="AH749" s="43">
        <v>0</v>
      </c>
    </row>
    <row r="750" spans="1:34">
      <c r="A750" s="52">
        <v>0</v>
      </c>
      <c r="D750" s="2">
        <v>2019</v>
      </c>
      <c r="E750" s="2">
        <v>10</v>
      </c>
      <c r="F750" s="62">
        <v>2020</v>
      </c>
      <c r="G750" s="62">
        <v>2020</v>
      </c>
      <c r="H750" s="63">
        <v>0</v>
      </c>
      <c r="I750" s="63">
        <v>0</v>
      </c>
      <c r="J750" s="63">
        <v>0</v>
      </c>
      <c r="K750" s="63">
        <v>0</v>
      </c>
      <c r="L750" s="63">
        <v>0</v>
      </c>
      <c r="M750" s="63">
        <v>0</v>
      </c>
      <c r="N750" s="63">
        <v>0</v>
      </c>
      <c r="O750" s="63">
        <v>0</v>
      </c>
      <c r="P750" s="63">
        <v>0</v>
      </c>
      <c r="Q750" s="63">
        <v>0</v>
      </c>
      <c r="R750" s="63">
        <v>0</v>
      </c>
      <c r="S750" s="63">
        <v>0</v>
      </c>
      <c r="T750" s="63">
        <v>0</v>
      </c>
      <c r="U750" s="63">
        <v>0</v>
      </c>
      <c r="V750" s="63">
        <v>0</v>
      </c>
      <c r="W750" s="63">
        <v>0</v>
      </c>
      <c r="X750" s="63">
        <v>0</v>
      </c>
      <c r="Y750" s="63">
        <v>0</v>
      </c>
      <c r="Z750" s="63">
        <v>0</v>
      </c>
      <c r="AA750" s="63">
        <v>0</v>
      </c>
      <c r="AB750" s="63">
        <v>0</v>
      </c>
      <c r="AC750" s="63">
        <v>0</v>
      </c>
      <c r="AD750" s="63">
        <v>0</v>
      </c>
      <c r="AE750" s="63">
        <v>0</v>
      </c>
      <c r="AF750" s="63">
        <v>0</v>
      </c>
      <c r="AG750" s="63">
        <v>0</v>
      </c>
      <c r="AH750" s="43">
        <v>0</v>
      </c>
    </row>
    <row r="751" spans="1:34">
      <c r="A751" s="52">
        <v>0</v>
      </c>
      <c r="D751" s="2">
        <v>2019</v>
      </c>
      <c r="E751" s="2">
        <v>11</v>
      </c>
      <c r="F751" s="62">
        <v>2020</v>
      </c>
      <c r="G751" s="62">
        <v>2020</v>
      </c>
      <c r="H751" s="63">
        <v>0</v>
      </c>
      <c r="I751" s="63">
        <v>0</v>
      </c>
      <c r="J751" s="63">
        <v>0</v>
      </c>
      <c r="K751" s="63">
        <v>0</v>
      </c>
      <c r="L751" s="63">
        <v>0</v>
      </c>
      <c r="M751" s="63">
        <v>0</v>
      </c>
      <c r="N751" s="63">
        <v>0</v>
      </c>
      <c r="O751" s="63">
        <v>0</v>
      </c>
      <c r="P751" s="63">
        <v>0</v>
      </c>
      <c r="Q751" s="63">
        <v>0</v>
      </c>
      <c r="R751" s="63">
        <v>0</v>
      </c>
      <c r="S751" s="63">
        <v>0</v>
      </c>
      <c r="T751" s="63">
        <v>0</v>
      </c>
      <c r="U751" s="63">
        <v>0</v>
      </c>
      <c r="V751" s="63">
        <v>0</v>
      </c>
      <c r="W751" s="63">
        <v>0</v>
      </c>
      <c r="X751" s="63">
        <v>0</v>
      </c>
      <c r="Y751" s="63">
        <v>0</v>
      </c>
      <c r="Z751" s="63">
        <v>0</v>
      </c>
      <c r="AA751" s="63">
        <v>0</v>
      </c>
      <c r="AB751" s="63">
        <v>0</v>
      </c>
      <c r="AC751" s="63">
        <v>0</v>
      </c>
      <c r="AD751" s="63">
        <v>0</v>
      </c>
      <c r="AE751" s="63">
        <v>0</v>
      </c>
      <c r="AF751" s="63">
        <v>0</v>
      </c>
      <c r="AG751" s="63">
        <v>0</v>
      </c>
      <c r="AH751" s="43">
        <v>0</v>
      </c>
    </row>
    <row r="752" spans="1:34">
      <c r="A752" s="52">
        <v>0</v>
      </c>
      <c r="D752" s="2">
        <v>2019</v>
      </c>
      <c r="E752" s="2">
        <v>12</v>
      </c>
      <c r="F752" s="62">
        <v>2020</v>
      </c>
      <c r="G752" s="62">
        <v>2020</v>
      </c>
      <c r="H752" s="63">
        <v>0</v>
      </c>
      <c r="I752" s="63">
        <v>0</v>
      </c>
      <c r="J752" s="63">
        <v>0</v>
      </c>
      <c r="K752" s="63">
        <v>0</v>
      </c>
      <c r="L752" s="63">
        <v>0</v>
      </c>
      <c r="M752" s="63">
        <v>0</v>
      </c>
      <c r="N752" s="63">
        <v>0</v>
      </c>
      <c r="O752" s="63">
        <v>0</v>
      </c>
      <c r="P752" s="63">
        <v>0</v>
      </c>
      <c r="Q752" s="63">
        <v>0</v>
      </c>
      <c r="R752" s="63">
        <v>0</v>
      </c>
      <c r="S752" s="63">
        <v>0</v>
      </c>
      <c r="T752" s="63">
        <v>0</v>
      </c>
      <c r="U752" s="63">
        <v>0</v>
      </c>
      <c r="V752" s="63">
        <v>0</v>
      </c>
      <c r="W752" s="63">
        <v>0</v>
      </c>
      <c r="X752" s="63">
        <v>0</v>
      </c>
      <c r="Y752" s="63">
        <v>0</v>
      </c>
      <c r="Z752" s="63">
        <v>0</v>
      </c>
      <c r="AA752" s="63">
        <v>0</v>
      </c>
      <c r="AB752" s="63">
        <v>0</v>
      </c>
      <c r="AC752" s="63">
        <v>0</v>
      </c>
      <c r="AD752" s="63">
        <v>0</v>
      </c>
      <c r="AE752" s="63">
        <v>0</v>
      </c>
      <c r="AF752" s="63">
        <v>0</v>
      </c>
      <c r="AG752" s="63">
        <v>0</v>
      </c>
      <c r="AH752" s="43">
        <v>0</v>
      </c>
    </row>
    <row r="753" spans="1:34">
      <c r="A753" s="52">
        <v>0</v>
      </c>
      <c r="D753" s="2">
        <v>2020</v>
      </c>
      <c r="E753" s="2">
        <v>1</v>
      </c>
      <c r="F753" s="62">
        <v>2020</v>
      </c>
      <c r="G753" s="62">
        <v>2020</v>
      </c>
      <c r="H753" s="63">
        <v>0</v>
      </c>
      <c r="I753" s="63">
        <v>0</v>
      </c>
      <c r="J753" s="63">
        <v>0</v>
      </c>
      <c r="K753" s="63">
        <v>0</v>
      </c>
      <c r="L753" s="63">
        <v>0</v>
      </c>
      <c r="M753" s="63">
        <v>0</v>
      </c>
      <c r="N753" s="63">
        <v>0</v>
      </c>
      <c r="O753" s="63">
        <v>0</v>
      </c>
      <c r="P753" s="63">
        <v>0</v>
      </c>
      <c r="Q753" s="63">
        <v>0</v>
      </c>
      <c r="R753" s="63">
        <v>0</v>
      </c>
      <c r="S753" s="63">
        <v>0</v>
      </c>
      <c r="T753" s="63">
        <v>0</v>
      </c>
      <c r="U753" s="63">
        <v>0</v>
      </c>
      <c r="V753" s="63">
        <v>0</v>
      </c>
      <c r="W753" s="63">
        <v>0</v>
      </c>
      <c r="X753" s="63">
        <v>0</v>
      </c>
      <c r="Y753" s="63">
        <v>0</v>
      </c>
      <c r="Z753" s="63">
        <v>0</v>
      </c>
      <c r="AA753" s="63">
        <v>0</v>
      </c>
      <c r="AB753" s="63">
        <v>0</v>
      </c>
      <c r="AC753" s="63">
        <v>0</v>
      </c>
      <c r="AD753" s="63">
        <v>0</v>
      </c>
      <c r="AE753" s="63">
        <v>0</v>
      </c>
      <c r="AF753" s="63">
        <v>0</v>
      </c>
      <c r="AG753" s="63">
        <v>0</v>
      </c>
      <c r="AH753" s="43">
        <v>0</v>
      </c>
    </row>
    <row r="754" spans="1:34">
      <c r="A754" s="52">
        <v>0</v>
      </c>
      <c r="D754" s="2">
        <v>2020</v>
      </c>
      <c r="E754" s="2">
        <v>2</v>
      </c>
      <c r="F754" s="62">
        <v>2020</v>
      </c>
      <c r="G754" s="62">
        <v>2020</v>
      </c>
      <c r="H754" s="63">
        <v>0</v>
      </c>
      <c r="I754" s="63">
        <v>0</v>
      </c>
      <c r="J754" s="63">
        <v>0</v>
      </c>
      <c r="K754" s="63">
        <v>0</v>
      </c>
      <c r="L754" s="63">
        <v>0</v>
      </c>
      <c r="M754" s="63">
        <v>0</v>
      </c>
      <c r="N754" s="63">
        <v>0</v>
      </c>
      <c r="O754" s="63">
        <v>0</v>
      </c>
      <c r="P754" s="63">
        <v>0</v>
      </c>
      <c r="Q754" s="63">
        <v>0</v>
      </c>
      <c r="R754" s="63">
        <v>0</v>
      </c>
      <c r="S754" s="63">
        <v>0</v>
      </c>
      <c r="T754" s="63">
        <v>0</v>
      </c>
      <c r="U754" s="63">
        <v>0</v>
      </c>
      <c r="V754" s="63">
        <v>0</v>
      </c>
      <c r="W754" s="63">
        <v>0</v>
      </c>
      <c r="X754" s="63">
        <v>0</v>
      </c>
      <c r="Y754" s="63">
        <v>0</v>
      </c>
      <c r="Z754" s="63">
        <v>0</v>
      </c>
      <c r="AA754" s="63">
        <v>0</v>
      </c>
      <c r="AB754" s="63">
        <v>0</v>
      </c>
      <c r="AC754" s="63">
        <v>0</v>
      </c>
      <c r="AD754" s="63">
        <v>0</v>
      </c>
      <c r="AE754" s="63">
        <v>0</v>
      </c>
      <c r="AF754" s="63">
        <v>0</v>
      </c>
      <c r="AG754" s="63">
        <v>0</v>
      </c>
      <c r="AH754" s="43">
        <v>0</v>
      </c>
    </row>
    <row r="755" spans="1:34">
      <c r="A755" s="52">
        <v>0</v>
      </c>
      <c r="D755" s="2">
        <v>2020</v>
      </c>
      <c r="E755" s="2">
        <v>3</v>
      </c>
      <c r="F755" s="62">
        <v>2020</v>
      </c>
      <c r="G755" s="62">
        <v>2020</v>
      </c>
      <c r="H755" s="63">
        <v>0</v>
      </c>
      <c r="I755" s="63">
        <v>0</v>
      </c>
      <c r="J755" s="63">
        <v>0</v>
      </c>
      <c r="K755" s="63">
        <v>0</v>
      </c>
      <c r="L755" s="63">
        <v>0</v>
      </c>
      <c r="M755" s="63">
        <v>0</v>
      </c>
      <c r="N755" s="63">
        <v>0</v>
      </c>
      <c r="O755" s="63">
        <v>0</v>
      </c>
      <c r="P755" s="63">
        <v>0</v>
      </c>
      <c r="Q755" s="63">
        <v>0</v>
      </c>
      <c r="R755" s="63">
        <v>0</v>
      </c>
      <c r="S755" s="63">
        <v>0</v>
      </c>
      <c r="T755" s="63">
        <v>0</v>
      </c>
      <c r="U755" s="63">
        <v>0</v>
      </c>
      <c r="V755" s="63">
        <v>0</v>
      </c>
      <c r="W755" s="63">
        <v>0</v>
      </c>
      <c r="X755" s="63">
        <v>0</v>
      </c>
      <c r="Y755" s="63">
        <v>0</v>
      </c>
      <c r="Z755" s="63">
        <v>0</v>
      </c>
      <c r="AA755" s="63">
        <v>0</v>
      </c>
      <c r="AB755" s="63">
        <v>0</v>
      </c>
      <c r="AC755" s="63">
        <v>0</v>
      </c>
      <c r="AD755" s="63">
        <v>0</v>
      </c>
      <c r="AE755" s="63">
        <v>0</v>
      </c>
      <c r="AF755" s="63">
        <v>0</v>
      </c>
      <c r="AG755" s="63">
        <v>0</v>
      </c>
      <c r="AH755" s="43">
        <v>0</v>
      </c>
    </row>
    <row r="756" spans="1:34">
      <c r="A756" s="52">
        <v>0</v>
      </c>
      <c r="D756" s="2">
        <v>2020</v>
      </c>
      <c r="E756" s="2">
        <v>4</v>
      </c>
      <c r="F756" s="62">
        <v>2020</v>
      </c>
      <c r="G756" s="62">
        <v>2020</v>
      </c>
      <c r="H756" s="63">
        <v>0</v>
      </c>
      <c r="I756" s="63">
        <v>0</v>
      </c>
      <c r="J756" s="63">
        <v>0</v>
      </c>
      <c r="K756" s="63">
        <v>0</v>
      </c>
      <c r="L756" s="63">
        <v>0</v>
      </c>
      <c r="M756" s="63">
        <v>0</v>
      </c>
      <c r="N756" s="63">
        <v>0</v>
      </c>
      <c r="O756" s="63">
        <v>0</v>
      </c>
      <c r="P756" s="63">
        <v>0</v>
      </c>
      <c r="Q756" s="63">
        <v>0</v>
      </c>
      <c r="R756" s="63">
        <v>0</v>
      </c>
      <c r="S756" s="63">
        <v>0</v>
      </c>
      <c r="T756" s="63">
        <v>0</v>
      </c>
      <c r="U756" s="63">
        <v>0</v>
      </c>
      <c r="V756" s="63">
        <v>0</v>
      </c>
      <c r="W756" s="63">
        <v>0</v>
      </c>
      <c r="X756" s="63">
        <v>0</v>
      </c>
      <c r="Y756" s="63">
        <v>0</v>
      </c>
      <c r="Z756" s="63">
        <v>0</v>
      </c>
      <c r="AA756" s="63">
        <v>0</v>
      </c>
      <c r="AB756" s="63">
        <v>0</v>
      </c>
      <c r="AC756" s="63">
        <v>0</v>
      </c>
      <c r="AD756" s="63">
        <v>0</v>
      </c>
      <c r="AE756" s="63">
        <v>0</v>
      </c>
      <c r="AF756" s="63">
        <v>0</v>
      </c>
      <c r="AG756" s="63">
        <v>0</v>
      </c>
      <c r="AH756" s="43">
        <v>0</v>
      </c>
    </row>
    <row r="757" spans="1:34">
      <c r="A757" s="52">
        <v>0</v>
      </c>
      <c r="D757" s="2">
        <v>2020</v>
      </c>
      <c r="E757" s="2">
        <v>5</v>
      </c>
      <c r="F757" s="62">
        <v>2021</v>
      </c>
      <c r="G757" s="62">
        <v>2021</v>
      </c>
      <c r="H757" s="63">
        <v>0</v>
      </c>
      <c r="I757" s="63">
        <v>0</v>
      </c>
      <c r="J757" s="63">
        <v>0</v>
      </c>
      <c r="K757" s="63">
        <v>0</v>
      </c>
      <c r="L757" s="63">
        <v>0</v>
      </c>
      <c r="M757" s="63">
        <v>0</v>
      </c>
      <c r="N757" s="63">
        <v>0</v>
      </c>
      <c r="O757" s="63">
        <v>0</v>
      </c>
      <c r="P757" s="63">
        <v>0</v>
      </c>
      <c r="Q757" s="63">
        <v>0</v>
      </c>
      <c r="R757" s="63">
        <v>0</v>
      </c>
      <c r="S757" s="63">
        <v>0</v>
      </c>
      <c r="T757" s="63">
        <v>0</v>
      </c>
      <c r="U757" s="63">
        <v>0</v>
      </c>
      <c r="V757" s="63">
        <v>0</v>
      </c>
      <c r="W757" s="63">
        <v>0</v>
      </c>
      <c r="X757" s="63">
        <v>0</v>
      </c>
      <c r="Y757" s="63">
        <v>0</v>
      </c>
      <c r="Z757" s="63">
        <v>0</v>
      </c>
      <c r="AA757" s="63">
        <v>0</v>
      </c>
      <c r="AB757" s="63">
        <v>0</v>
      </c>
      <c r="AC757" s="63">
        <v>0</v>
      </c>
      <c r="AD757" s="63">
        <v>0</v>
      </c>
      <c r="AE757" s="63">
        <v>0</v>
      </c>
      <c r="AF757" s="63">
        <v>0</v>
      </c>
      <c r="AG757" s="63">
        <v>0</v>
      </c>
      <c r="AH757" s="43">
        <v>0</v>
      </c>
    </row>
    <row r="758" spans="1:34">
      <c r="A758" s="52">
        <v>0</v>
      </c>
      <c r="D758" s="2">
        <v>2020</v>
      </c>
      <c r="E758" s="2">
        <v>6</v>
      </c>
      <c r="F758" s="62">
        <v>2021</v>
      </c>
      <c r="G758" s="62">
        <v>2021</v>
      </c>
      <c r="H758" s="63">
        <v>0</v>
      </c>
      <c r="I758" s="63">
        <v>0</v>
      </c>
      <c r="J758" s="63">
        <v>0</v>
      </c>
      <c r="K758" s="63">
        <v>0</v>
      </c>
      <c r="L758" s="63">
        <v>0</v>
      </c>
      <c r="M758" s="63">
        <v>0</v>
      </c>
      <c r="N758" s="63">
        <v>0</v>
      </c>
      <c r="O758" s="63">
        <v>0</v>
      </c>
      <c r="P758" s="63">
        <v>0</v>
      </c>
      <c r="Q758" s="63">
        <v>0</v>
      </c>
      <c r="R758" s="63">
        <v>0</v>
      </c>
      <c r="S758" s="63">
        <v>0</v>
      </c>
      <c r="T758" s="63">
        <v>0</v>
      </c>
      <c r="U758" s="63">
        <v>0</v>
      </c>
      <c r="V758" s="63">
        <v>0</v>
      </c>
      <c r="W758" s="63">
        <v>0</v>
      </c>
      <c r="X758" s="63">
        <v>0</v>
      </c>
      <c r="Y758" s="63">
        <v>0</v>
      </c>
      <c r="Z758" s="63">
        <v>0</v>
      </c>
      <c r="AA758" s="63">
        <v>0</v>
      </c>
      <c r="AB758" s="63">
        <v>0</v>
      </c>
      <c r="AC758" s="63">
        <v>0</v>
      </c>
      <c r="AD758" s="63">
        <v>0</v>
      </c>
      <c r="AE758" s="63">
        <v>0</v>
      </c>
      <c r="AF758" s="63">
        <v>0</v>
      </c>
      <c r="AG758" s="63">
        <v>0</v>
      </c>
      <c r="AH758" s="43">
        <v>0</v>
      </c>
    </row>
    <row r="759" spans="1:34">
      <c r="A759" s="52">
        <v>0</v>
      </c>
      <c r="D759" s="2">
        <v>2020</v>
      </c>
      <c r="E759" s="2">
        <v>7</v>
      </c>
      <c r="F759" s="62">
        <v>2021</v>
      </c>
      <c r="G759" s="62">
        <v>2021</v>
      </c>
      <c r="H759" s="63">
        <v>0</v>
      </c>
      <c r="I759" s="63">
        <v>0</v>
      </c>
      <c r="J759" s="63">
        <v>0</v>
      </c>
      <c r="K759" s="63">
        <v>0</v>
      </c>
      <c r="L759" s="63">
        <v>0</v>
      </c>
      <c r="M759" s="63">
        <v>0</v>
      </c>
      <c r="N759" s="63">
        <v>0</v>
      </c>
      <c r="O759" s="63">
        <v>0</v>
      </c>
      <c r="P759" s="63">
        <v>0</v>
      </c>
      <c r="Q759" s="63">
        <v>0</v>
      </c>
      <c r="R759" s="63">
        <v>0</v>
      </c>
      <c r="S759" s="63">
        <v>0</v>
      </c>
      <c r="T759" s="63">
        <v>0</v>
      </c>
      <c r="U759" s="63">
        <v>0</v>
      </c>
      <c r="V759" s="63">
        <v>0</v>
      </c>
      <c r="W759" s="63">
        <v>0</v>
      </c>
      <c r="X759" s="63">
        <v>0</v>
      </c>
      <c r="Y759" s="63">
        <v>0</v>
      </c>
      <c r="Z759" s="63">
        <v>0</v>
      </c>
      <c r="AA759" s="63">
        <v>0</v>
      </c>
      <c r="AB759" s="63">
        <v>0</v>
      </c>
      <c r="AC759" s="63">
        <v>0</v>
      </c>
      <c r="AD759" s="63">
        <v>0</v>
      </c>
      <c r="AE759" s="63">
        <v>0</v>
      </c>
      <c r="AF759" s="63">
        <v>0</v>
      </c>
      <c r="AG759" s="63">
        <v>0</v>
      </c>
      <c r="AH759" s="43">
        <v>0</v>
      </c>
    </row>
    <row r="760" spans="1:34">
      <c r="A760" s="52">
        <v>0</v>
      </c>
      <c r="D760" s="2">
        <v>2020</v>
      </c>
      <c r="E760" s="2">
        <v>8</v>
      </c>
      <c r="F760" s="62">
        <v>2021</v>
      </c>
      <c r="G760" s="62">
        <v>2021</v>
      </c>
      <c r="H760" s="63">
        <v>0</v>
      </c>
      <c r="I760" s="63">
        <v>0</v>
      </c>
      <c r="J760" s="63">
        <v>0</v>
      </c>
      <c r="K760" s="63">
        <v>0</v>
      </c>
      <c r="L760" s="63">
        <v>0</v>
      </c>
      <c r="M760" s="63">
        <v>0</v>
      </c>
      <c r="N760" s="63">
        <v>0</v>
      </c>
      <c r="O760" s="63">
        <v>0</v>
      </c>
      <c r="P760" s="63">
        <v>0</v>
      </c>
      <c r="Q760" s="63">
        <v>0</v>
      </c>
      <c r="R760" s="63">
        <v>0</v>
      </c>
      <c r="S760" s="63">
        <v>0</v>
      </c>
      <c r="T760" s="63">
        <v>0</v>
      </c>
      <c r="U760" s="63">
        <v>0</v>
      </c>
      <c r="V760" s="63">
        <v>0</v>
      </c>
      <c r="W760" s="63">
        <v>0</v>
      </c>
      <c r="X760" s="63">
        <v>0</v>
      </c>
      <c r="Y760" s="63">
        <v>0</v>
      </c>
      <c r="Z760" s="63">
        <v>0</v>
      </c>
      <c r="AA760" s="63">
        <v>0</v>
      </c>
      <c r="AB760" s="63">
        <v>0</v>
      </c>
      <c r="AC760" s="63">
        <v>0</v>
      </c>
      <c r="AD760" s="63">
        <v>0</v>
      </c>
      <c r="AE760" s="63">
        <v>0</v>
      </c>
      <c r="AF760" s="63">
        <v>0</v>
      </c>
      <c r="AG760" s="63">
        <v>0</v>
      </c>
      <c r="AH760" s="43">
        <v>0</v>
      </c>
    </row>
    <row r="761" spans="1:34">
      <c r="A761" s="52">
        <v>0</v>
      </c>
      <c r="D761" s="2">
        <v>2020</v>
      </c>
      <c r="E761" s="2">
        <v>9</v>
      </c>
      <c r="F761" s="62">
        <v>2021</v>
      </c>
      <c r="G761" s="62">
        <v>2021</v>
      </c>
      <c r="H761" s="63">
        <v>0</v>
      </c>
      <c r="I761" s="63">
        <v>0</v>
      </c>
      <c r="J761" s="63">
        <v>0</v>
      </c>
      <c r="K761" s="63">
        <v>0</v>
      </c>
      <c r="L761" s="63">
        <v>0</v>
      </c>
      <c r="M761" s="63">
        <v>0</v>
      </c>
      <c r="N761" s="63">
        <v>0</v>
      </c>
      <c r="O761" s="63">
        <v>0</v>
      </c>
      <c r="P761" s="63">
        <v>0</v>
      </c>
      <c r="Q761" s="63">
        <v>0</v>
      </c>
      <c r="R761" s="63">
        <v>0</v>
      </c>
      <c r="S761" s="63">
        <v>0</v>
      </c>
      <c r="T761" s="63">
        <v>0</v>
      </c>
      <c r="U761" s="63">
        <v>0</v>
      </c>
      <c r="V761" s="63">
        <v>0</v>
      </c>
      <c r="W761" s="63">
        <v>0</v>
      </c>
      <c r="X761" s="63">
        <v>0</v>
      </c>
      <c r="Y761" s="63">
        <v>0</v>
      </c>
      <c r="Z761" s="63">
        <v>0</v>
      </c>
      <c r="AA761" s="63">
        <v>0</v>
      </c>
      <c r="AB761" s="63">
        <v>0</v>
      </c>
      <c r="AC761" s="63">
        <v>0</v>
      </c>
      <c r="AD761" s="63">
        <v>0</v>
      </c>
      <c r="AE761" s="63">
        <v>0</v>
      </c>
      <c r="AF761" s="63">
        <v>0</v>
      </c>
      <c r="AG761" s="63">
        <v>0</v>
      </c>
      <c r="AH761" s="43">
        <v>0</v>
      </c>
    </row>
    <row r="762" spans="1:34">
      <c r="A762" s="52">
        <v>0</v>
      </c>
      <c r="D762" s="2">
        <v>2020</v>
      </c>
      <c r="E762" s="2">
        <v>10</v>
      </c>
      <c r="F762" s="62">
        <v>2021</v>
      </c>
      <c r="G762" s="62">
        <v>2021</v>
      </c>
      <c r="H762" s="63">
        <v>0</v>
      </c>
      <c r="I762" s="63">
        <v>0</v>
      </c>
      <c r="J762" s="63">
        <v>0</v>
      </c>
      <c r="K762" s="63">
        <v>0</v>
      </c>
      <c r="L762" s="63">
        <v>0</v>
      </c>
      <c r="M762" s="63">
        <v>0</v>
      </c>
      <c r="N762" s="63">
        <v>0</v>
      </c>
      <c r="O762" s="63">
        <v>0</v>
      </c>
      <c r="P762" s="63">
        <v>0</v>
      </c>
      <c r="Q762" s="63">
        <v>0</v>
      </c>
      <c r="R762" s="63">
        <v>0</v>
      </c>
      <c r="S762" s="63">
        <v>0</v>
      </c>
      <c r="T762" s="63">
        <v>0</v>
      </c>
      <c r="U762" s="63">
        <v>0</v>
      </c>
      <c r="V762" s="63">
        <v>0</v>
      </c>
      <c r="W762" s="63">
        <v>0</v>
      </c>
      <c r="X762" s="63">
        <v>0</v>
      </c>
      <c r="Y762" s="63">
        <v>0</v>
      </c>
      <c r="Z762" s="63">
        <v>0</v>
      </c>
      <c r="AA762" s="63">
        <v>0</v>
      </c>
      <c r="AB762" s="63">
        <v>0</v>
      </c>
      <c r="AC762" s="63">
        <v>0</v>
      </c>
      <c r="AD762" s="63">
        <v>0</v>
      </c>
      <c r="AE762" s="63">
        <v>0</v>
      </c>
      <c r="AF762" s="63">
        <v>0</v>
      </c>
      <c r="AG762" s="63">
        <v>0</v>
      </c>
      <c r="AH762" s="43">
        <v>0</v>
      </c>
    </row>
    <row r="763" spans="1:34">
      <c r="A763" s="52">
        <v>0</v>
      </c>
      <c r="D763" s="2">
        <v>2020</v>
      </c>
      <c r="E763" s="2">
        <v>11</v>
      </c>
      <c r="F763" s="62">
        <v>2021</v>
      </c>
      <c r="G763" s="62">
        <v>2021</v>
      </c>
      <c r="H763" s="63">
        <v>0</v>
      </c>
      <c r="I763" s="63">
        <v>0</v>
      </c>
      <c r="J763" s="63">
        <v>0</v>
      </c>
      <c r="K763" s="63">
        <v>0</v>
      </c>
      <c r="L763" s="63">
        <v>0</v>
      </c>
      <c r="M763" s="63">
        <v>0</v>
      </c>
      <c r="N763" s="63">
        <v>0</v>
      </c>
      <c r="O763" s="63">
        <v>0</v>
      </c>
      <c r="P763" s="63">
        <v>0</v>
      </c>
      <c r="Q763" s="63">
        <v>0</v>
      </c>
      <c r="R763" s="63">
        <v>0</v>
      </c>
      <c r="S763" s="63">
        <v>0</v>
      </c>
      <c r="T763" s="63">
        <v>0</v>
      </c>
      <c r="U763" s="63">
        <v>0</v>
      </c>
      <c r="V763" s="63">
        <v>0</v>
      </c>
      <c r="W763" s="63">
        <v>0</v>
      </c>
      <c r="X763" s="63">
        <v>0</v>
      </c>
      <c r="Y763" s="63">
        <v>0</v>
      </c>
      <c r="Z763" s="63">
        <v>0</v>
      </c>
      <c r="AA763" s="63">
        <v>0</v>
      </c>
      <c r="AB763" s="63">
        <v>0</v>
      </c>
      <c r="AC763" s="63">
        <v>0</v>
      </c>
      <c r="AD763" s="63">
        <v>0</v>
      </c>
      <c r="AE763" s="63">
        <v>0</v>
      </c>
      <c r="AF763" s="63">
        <v>0</v>
      </c>
      <c r="AG763" s="63">
        <v>0</v>
      </c>
      <c r="AH763" s="43">
        <v>0</v>
      </c>
    </row>
    <row r="764" spans="1:34">
      <c r="A764" s="52">
        <v>0</v>
      </c>
      <c r="D764" s="2">
        <v>2020</v>
      </c>
      <c r="E764" s="2">
        <v>12</v>
      </c>
      <c r="F764" s="62">
        <v>2021</v>
      </c>
      <c r="G764" s="62">
        <v>2021</v>
      </c>
      <c r="H764" s="63">
        <v>0</v>
      </c>
      <c r="I764" s="63">
        <v>0</v>
      </c>
      <c r="J764" s="63">
        <v>0</v>
      </c>
      <c r="K764" s="63">
        <v>0</v>
      </c>
      <c r="L764" s="63">
        <v>0</v>
      </c>
      <c r="M764" s="63">
        <v>0</v>
      </c>
      <c r="N764" s="63">
        <v>0</v>
      </c>
      <c r="O764" s="63">
        <v>0</v>
      </c>
      <c r="P764" s="63">
        <v>0</v>
      </c>
      <c r="Q764" s="63">
        <v>0</v>
      </c>
      <c r="R764" s="63">
        <v>0</v>
      </c>
      <c r="S764" s="63">
        <v>0</v>
      </c>
      <c r="T764" s="63">
        <v>0</v>
      </c>
      <c r="U764" s="63">
        <v>0</v>
      </c>
      <c r="V764" s="63">
        <v>0</v>
      </c>
      <c r="W764" s="63">
        <v>0</v>
      </c>
      <c r="X764" s="63">
        <v>0</v>
      </c>
      <c r="Y764" s="63">
        <v>0</v>
      </c>
      <c r="Z764" s="63">
        <v>0</v>
      </c>
      <c r="AA764" s="63">
        <v>0</v>
      </c>
      <c r="AB764" s="63">
        <v>0</v>
      </c>
      <c r="AC764" s="63">
        <v>0</v>
      </c>
      <c r="AD764" s="63">
        <v>0</v>
      </c>
      <c r="AE764" s="63">
        <v>0</v>
      </c>
      <c r="AF764" s="63">
        <v>0</v>
      </c>
      <c r="AG764" s="63">
        <v>0</v>
      </c>
      <c r="AH764" s="43">
        <v>0</v>
      </c>
    </row>
    <row r="765" spans="1:34">
      <c r="A765" s="52">
        <v>0</v>
      </c>
      <c r="D765" s="2">
        <v>2021</v>
      </c>
      <c r="E765" s="2">
        <v>1</v>
      </c>
      <c r="F765" s="62">
        <v>2021</v>
      </c>
      <c r="G765" s="62">
        <v>2021</v>
      </c>
      <c r="H765" s="63">
        <v>0</v>
      </c>
      <c r="I765" s="63">
        <v>0</v>
      </c>
      <c r="J765" s="63">
        <v>0</v>
      </c>
      <c r="K765" s="63">
        <v>0</v>
      </c>
      <c r="L765" s="63">
        <v>0</v>
      </c>
      <c r="M765" s="63">
        <v>0</v>
      </c>
      <c r="N765" s="63">
        <v>0</v>
      </c>
      <c r="O765" s="63">
        <v>0</v>
      </c>
      <c r="P765" s="63">
        <v>0</v>
      </c>
      <c r="Q765" s="63">
        <v>0</v>
      </c>
      <c r="R765" s="63">
        <v>0</v>
      </c>
      <c r="S765" s="63">
        <v>0</v>
      </c>
      <c r="T765" s="63">
        <v>0</v>
      </c>
      <c r="U765" s="63">
        <v>0</v>
      </c>
      <c r="V765" s="63">
        <v>0</v>
      </c>
      <c r="W765" s="63">
        <v>0</v>
      </c>
      <c r="X765" s="63">
        <v>0</v>
      </c>
      <c r="Y765" s="63">
        <v>0</v>
      </c>
      <c r="Z765" s="63">
        <v>0</v>
      </c>
      <c r="AA765" s="63">
        <v>0</v>
      </c>
      <c r="AB765" s="63">
        <v>0</v>
      </c>
      <c r="AC765" s="63">
        <v>0</v>
      </c>
      <c r="AD765" s="63">
        <v>0</v>
      </c>
      <c r="AE765" s="63">
        <v>0</v>
      </c>
      <c r="AF765" s="63">
        <v>0</v>
      </c>
      <c r="AG765" s="63">
        <v>0</v>
      </c>
      <c r="AH765" s="43">
        <v>0</v>
      </c>
    </row>
    <row r="766" spans="1:34">
      <c r="A766" s="52">
        <v>0</v>
      </c>
      <c r="D766" s="2">
        <v>2021</v>
      </c>
      <c r="E766" s="2">
        <v>2</v>
      </c>
      <c r="F766" s="62">
        <v>2021</v>
      </c>
      <c r="G766" s="62">
        <v>2021</v>
      </c>
      <c r="H766" s="63">
        <v>0</v>
      </c>
      <c r="I766" s="63">
        <v>0</v>
      </c>
      <c r="J766" s="63">
        <v>0</v>
      </c>
      <c r="K766" s="63">
        <v>0</v>
      </c>
      <c r="L766" s="63">
        <v>0</v>
      </c>
      <c r="M766" s="63">
        <v>0</v>
      </c>
      <c r="N766" s="63">
        <v>0</v>
      </c>
      <c r="O766" s="63">
        <v>0</v>
      </c>
      <c r="P766" s="63">
        <v>0</v>
      </c>
      <c r="Q766" s="63">
        <v>0</v>
      </c>
      <c r="R766" s="63">
        <v>0</v>
      </c>
      <c r="S766" s="63">
        <v>0</v>
      </c>
      <c r="T766" s="63">
        <v>0</v>
      </c>
      <c r="U766" s="63">
        <v>0</v>
      </c>
      <c r="V766" s="63">
        <v>0</v>
      </c>
      <c r="W766" s="63">
        <v>0</v>
      </c>
      <c r="X766" s="63">
        <v>0</v>
      </c>
      <c r="Y766" s="63">
        <v>0</v>
      </c>
      <c r="Z766" s="63">
        <v>0</v>
      </c>
      <c r="AA766" s="63">
        <v>0</v>
      </c>
      <c r="AB766" s="63">
        <v>0</v>
      </c>
      <c r="AC766" s="63">
        <v>0</v>
      </c>
      <c r="AD766" s="63">
        <v>0</v>
      </c>
      <c r="AE766" s="63">
        <v>0</v>
      </c>
      <c r="AF766" s="63">
        <v>0</v>
      </c>
      <c r="AG766" s="63">
        <v>0</v>
      </c>
      <c r="AH766" s="43">
        <v>0</v>
      </c>
    </row>
    <row r="767" spans="1:34">
      <c r="A767" s="52">
        <v>0</v>
      </c>
      <c r="D767" s="2">
        <v>2021</v>
      </c>
      <c r="E767" s="2">
        <v>3</v>
      </c>
      <c r="F767" s="62">
        <v>2021</v>
      </c>
      <c r="G767" s="62">
        <v>2021</v>
      </c>
      <c r="H767" s="63">
        <v>0</v>
      </c>
      <c r="I767" s="63">
        <v>0</v>
      </c>
      <c r="J767" s="63">
        <v>0</v>
      </c>
      <c r="K767" s="63">
        <v>0</v>
      </c>
      <c r="L767" s="63">
        <v>0</v>
      </c>
      <c r="M767" s="63">
        <v>0</v>
      </c>
      <c r="N767" s="63">
        <v>0</v>
      </c>
      <c r="O767" s="63">
        <v>0</v>
      </c>
      <c r="P767" s="63">
        <v>0</v>
      </c>
      <c r="Q767" s="63">
        <v>0</v>
      </c>
      <c r="R767" s="63">
        <v>0</v>
      </c>
      <c r="S767" s="63">
        <v>0</v>
      </c>
      <c r="T767" s="63">
        <v>0</v>
      </c>
      <c r="U767" s="63">
        <v>0</v>
      </c>
      <c r="V767" s="63">
        <v>0</v>
      </c>
      <c r="W767" s="63">
        <v>0</v>
      </c>
      <c r="X767" s="63">
        <v>0</v>
      </c>
      <c r="Y767" s="63">
        <v>0</v>
      </c>
      <c r="Z767" s="63">
        <v>0</v>
      </c>
      <c r="AA767" s="63">
        <v>0</v>
      </c>
      <c r="AB767" s="63">
        <v>0</v>
      </c>
      <c r="AC767" s="63">
        <v>0</v>
      </c>
      <c r="AD767" s="63">
        <v>0</v>
      </c>
      <c r="AE767" s="63">
        <v>0</v>
      </c>
      <c r="AF767" s="63">
        <v>0</v>
      </c>
      <c r="AG767" s="63">
        <v>0</v>
      </c>
      <c r="AH767" s="43">
        <v>0</v>
      </c>
    </row>
    <row r="768" spans="1:34">
      <c r="A768" s="52">
        <v>0</v>
      </c>
      <c r="D768" s="2">
        <v>2021</v>
      </c>
      <c r="E768" s="2">
        <v>4</v>
      </c>
      <c r="F768" s="62">
        <v>2021</v>
      </c>
      <c r="G768" s="62">
        <v>2021</v>
      </c>
      <c r="H768" s="63">
        <v>0</v>
      </c>
      <c r="I768" s="63">
        <v>0</v>
      </c>
      <c r="J768" s="63">
        <v>0</v>
      </c>
      <c r="K768" s="63">
        <v>0</v>
      </c>
      <c r="L768" s="63">
        <v>0</v>
      </c>
      <c r="M768" s="63">
        <v>0</v>
      </c>
      <c r="N768" s="63">
        <v>0</v>
      </c>
      <c r="O768" s="63">
        <v>0</v>
      </c>
      <c r="P768" s="63">
        <v>0</v>
      </c>
      <c r="Q768" s="63">
        <v>0</v>
      </c>
      <c r="R768" s="63">
        <v>0</v>
      </c>
      <c r="S768" s="63">
        <v>0</v>
      </c>
      <c r="T768" s="63">
        <v>0</v>
      </c>
      <c r="U768" s="63">
        <v>0</v>
      </c>
      <c r="V768" s="63">
        <v>0</v>
      </c>
      <c r="W768" s="63">
        <v>0</v>
      </c>
      <c r="X768" s="63">
        <v>0</v>
      </c>
      <c r="Y768" s="63">
        <v>0</v>
      </c>
      <c r="Z768" s="63">
        <v>0</v>
      </c>
      <c r="AA768" s="63">
        <v>0</v>
      </c>
      <c r="AB768" s="63">
        <v>0</v>
      </c>
      <c r="AC768" s="63">
        <v>0</v>
      </c>
      <c r="AD768" s="63">
        <v>0</v>
      </c>
      <c r="AE768" s="63">
        <v>0</v>
      </c>
      <c r="AF768" s="63">
        <v>0</v>
      </c>
      <c r="AG768" s="63">
        <v>0</v>
      </c>
      <c r="AH768" s="43">
        <v>0</v>
      </c>
    </row>
    <row r="769" spans="1:34">
      <c r="A769" s="52">
        <v>0</v>
      </c>
      <c r="D769" s="2">
        <v>2021</v>
      </c>
      <c r="E769" s="2">
        <v>5</v>
      </c>
      <c r="F769" s="62">
        <v>2022</v>
      </c>
      <c r="G769" s="62">
        <v>2022</v>
      </c>
      <c r="H769" s="63">
        <v>0</v>
      </c>
      <c r="I769" s="63">
        <v>0</v>
      </c>
      <c r="J769" s="63">
        <v>0</v>
      </c>
      <c r="K769" s="63">
        <v>0</v>
      </c>
      <c r="L769" s="63">
        <v>0</v>
      </c>
      <c r="M769" s="63">
        <v>0</v>
      </c>
      <c r="N769" s="63">
        <v>0</v>
      </c>
      <c r="O769" s="63">
        <v>0</v>
      </c>
      <c r="P769" s="63">
        <v>0</v>
      </c>
      <c r="Q769" s="63">
        <v>0</v>
      </c>
      <c r="R769" s="63">
        <v>0</v>
      </c>
      <c r="S769" s="63">
        <v>0</v>
      </c>
      <c r="T769" s="63">
        <v>0</v>
      </c>
      <c r="U769" s="63">
        <v>0</v>
      </c>
      <c r="V769" s="63">
        <v>0</v>
      </c>
      <c r="W769" s="63">
        <v>0</v>
      </c>
      <c r="X769" s="63">
        <v>0</v>
      </c>
      <c r="Y769" s="63">
        <v>0</v>
      </c>
      <c r="Z769" s="63">
        <v>0</v>
      </c>
      <c r="AA769" s="63">
        <v>0</v>
      </c>
      <c r="AB769" s="63">
        <v>0</v>
      </c>
      <c r="AC769" s="63">
        <v>0</v>
      </c>
      <c r="AD769" s="63">
        <v>0</v>
      </c>
      <c r="AE769" s="63">
        <v>0</v>
      </c>
      <c r="AF769" s="63">
        <v>0</v>
      </c>
      <c r="AG769" s="63">
        <v>0</v>
      </c>
      <c r="AH769" s="43">
        <v>0</v>
      </c>
    </row>
    <row r="770" spans="1:34">
      <c r="A770" s="52">
        <v>0</v>
      </c>
      <c r="D770" s="2">
        <v>2021</v>
      </c>
      <c r="E770" s="2">
        <v>6</v>
      </c>
      <c r="F770" s="62">
        <v>2022</v>
      </c>
      <c r="G770" s="62">
        <v>2022</v>
      </c>
      <c r="H770" s="63">
        <v>0</v>
      </c>
      <c r="I770" s="63">
        <v>0</v>
      </c>
      <c r="J770" s="63">
        <v>0</v>
      </c>
      <c r="K770" s="63">
        <v>0</v>
      </c>
      <c r="L770" s="63">
        <v>0</v>
      </c>
      <c r="M770" s="63">
        <v>0</v>
      </c>
      <c r="N770" s="63">
        <v>0</v>
      </c>
      <c r="O770" s="63">
        <v>0</v>
      </c>
      <c r="P770" s="63">
        <v>0</v>
      </c>
      <c r="Q770" s="63">
        <v>0</v>
      </c>
      <c r="R770" s="63">
        <v>0</v>
      </c>
      <c r="S770" s="63">
        <v>0</v>
      </c>
      <c r="T770" s="63">
        <v>0</v>
      </c>
      <c r="U770" s="63">
        <v>0</v>
      </c>
      <c r="V770" s="63">
        <v>0</v>
      </c>
      <c r="W770" s="63">
        <v>0</v>
      </c>
      <c r="X770" s="63">
        <v>0</v>
      </c>
      <c r="Y770" s="63">
        <v>0</v>
      </c>
      <c r="Z770" s="63">
        <v>0</v>
      </c>
      <c r="AA770" s="63">
        <v>0</v>
      </c>
      <c r="AB770" s="63">
        <v>0</v>
      </c>
      <c r="AC770" s="63">
        <v>0</v>
      </c>
      <c r="AD770" s="63">
        <v>0</v>
      </c>
      <c r="AE770" s="63">
        <v>0</v>
      </c>
      <c r="AF770" s="63">
        <v>0</v>
      </c>
      <c r="AG770" s="63">
        <v>0</v>
      </c>
      <c r="AH770" s="43">
        <v>0</v>
      </c>
    </row>
    <row r="771" spans="1:34">
      <c r="A771" s="52">
        <v>0</v>
      </c>
      <c r="D771" s="2">
        <v>2021</v>
      </c>
      <c r="E771" s="2">
        <v>7</v>
      </c>
      <c r="F771" s="62">
        <v>2022</v>
      </c>
      <c r="G771" s="62">
        <v>2022</v>
      </c>
      <c r="H771" s="63">
        <v>0</v>
      </c>
      <c r="I771" s="63">
        <v>0</v>
      </c>
      <c r="J771" s="63">
        <v>0</v>
      </c>
      <c r="K771" s="63">
        <v>0</v>
      </c>
      <c r="L771" s="63">
        <v>0</v>
      </c>
      <c r="M771" s="63">
        <v>0</v>
      </c>
      <c r="N771" s="63">
        <v>0</v>
      </c>
      <c r="O771" s="63">
        <v>0</v>
      </c>
      <c r="P771" s="63">
        <v>0</v>
      </c>
      <c r="Q771" s="63">
        <v>0</v>
      </c>
      <c r="R771" s="63">
        <v>0</v>
      </c>
      <c r="S771" s="63">
        <v>0</v>
      </c>
      <c r="T771" s="63">
        <v>0</v>
      </c>
      <c r="U771" s="63">
        <v>0</v>
      </c>
      <c r="V771" s="63">
        <v>0</v>
      </c>
      <c r="W771" s="63">
        <v>0</v>
      </c>
      <c r="X771" s="63">
        <v>0</v>
      </c>
      <c r="Y771" s="63">
        <v>0</v>
      </c>
      <c r="Z771" s="63">
        <v>0</v>
      </c>
      <c r="AA771" s="63">
        <v>0</v>
      </c>
      <c r="AB771" s="63">
        <v>0</v>
      </c>
      <c r="AC771" s="63">
        <v>0</v>
      </c>
      <c r="AD771" s="63">
        <v>0</v>
      </c>
      <c r="AE771" s="63">
        <v>0</v>
      </c>
      <c r="AF771" s="63">
        <v>0</v>
      </c>
      <c r="AG771" s="63">
        <v>0</v>
      </c>
      <c r="AH771" s="43">
        <v>0</v>
      </c>
    </row>
    <row r="772" spans="1:34">
      <c r="A772" s="52">
        <v>0</v>
      </c>
      <c r="D772" s="2">
        <v>2021</v>
      </c>
      <c r="E772" s="2">
        <v>8</v>
      </c>
      <c r="F772" s="62">
        <v>2022</v>
      </c>
      <c r="G772" s="62">
        <v>2022</v>
      </c>
      <c r="H772" s="63">
        <v>0</v>
      </c>
      <c r="I772" s="63">
        <v>0</v>
      </c>
      <c r="J772" s="63">
        <v>0</v>
      </c>
      <c r="K772" s="63">
        <v>0</v>
      </c>
      <c r="L772" s="63">
        <v>0</v>
      </c>
      <c r="M772" s="63">
        <v>0</v>
      </c>
      <c r="N772" s="63">
        <v>0</v>
      </c>
      <c r="O772" s="63">
        <v>0</v>
      </c>
      <c r="P772" s="63">
        <v>0</v>
      </c>
      <c r="Q772" s="63">
        <v>0</v>
      </c>
      <c r="R772" s="63">
        <v>0</v>
      </c>
      <c r="S772" s="63">
        <v>0</v>
      </c>
      <c r="T772" s="63">
        <v>0</v>
      </c>
      <c r="U772" s="63">
        <v>0</v>
      </c>
      <c r="V772" s="63">
        <v>0</v>
      </c>
      <c r="W772" s="63">
        <v>0</v>
      </c>
      <c r="X772" s="63">
        <v>0</v>
      </c>
      <c r="Y772" s="63">
        <v>0</v>
      </c>
      <c r="Z772" s="63">
        <v>0</v>
      </c>
      <c r="AA772" s="63">
        <v>0</v>
      </c>
      <c r="AB772" s="63">
        <v>0</v>
      </c>
      <c r="AC772" s="63">
        <v>0</v>
      </c>
      <c r="AD772" s="63">
        <v>0</v>
      </c>
      <c r="AE772" s="63">
        <v>0</v>
      </c>
      <c r="AF772" s="63">
        <v>0</v>
      </c>
      <c r="AG772" s="63">
        <v>0</v>
      </c>
      <c r="AH772" s="43">
        <v>0</v>
      </c>
    </row>
    <row r="773" spans="1:34">
      <c r="A773" s="52">
        <v>0</v>
      </c>
      <c r="D773" s="2">
        <v>2021</v>
      </c>
      <c r="E773" s="2">
        <v>9</v>
      </c>
      <c r="F773" s="62">
        <v>2022</v>
      </c>
      <c r="G773" s="62">
        <v>2022</v>
      </c>
      <c r="H773" s="63">
        <v>0</v>
      </c>
      <c r="I773" s="63">
        <v>0</v>
      </c>
      <c r="J773" s="63">
        <v>0</v>
      </c>
      <c r="K773" s="63">
        <v>0</v>
      </c>
      <c r="L773" s="63">
        <v>0</v>
      </c>
      <c r="M773" s="63">
        <v>0</v>
      </c>
      <c r="N773" s="63">
        <v>0</v>
      </c>
      <c r="O773" s="63">
        <v>0</v>
      </c>
      <c r="P773" s="63">
        <v>0</v>
      </c>
      <c r="Q773" s="63">
        <v>0</v>
      </c>
      <c r="R773" s="63">
        <v>0</v>
      </c>
      <c r="S773" s="63">
        <v>0</v>
      </c>
      <c r="T773" s="63">
        <v>0</v>
      </c>
      <c r="U773" s="63">
        <v>0</v>
      </c>
      <c r="V773" s="63">
        <v>0</v>
      </c>
      <c r="W773" s="63">
        <v>0</v>
      </c>
      <c r="X773" s="63">
        <v>0</v>
      </c>
      <c r="Y773" s="63">
        <v>0</v>
      </c>
      <c r="Z773" s="63">
        <v>0</v>
      </c>
      <c r="AA773" s="63">
        <v>0</v>
      </c>
      <c r="AB773" s="63">
        <v>0</v>
      </c>
      <c r="AC773" s="63">
        <v>0</v>
      </c>
      <c r="AD773" s="63">
        <v>0</v>
      </c>
      <c r="AE773" s="63">
        <v>0</v>
      </c>
      <c r="AF773" s="63">
        <v>0</v>
      </c>
      <c r="AG773" s="63">
        <v>0</v>
      </c>
      <c r="AH773" s="43">
        <v>0</v>
      </c>
    </row>
    <row r="774" spans="1:34">
      <c r="A774" s="52">
        <v>0</v>
      </c>
      <c r="D774" s="2">
        <v>2021</v>
      </c>
      <c r="E774" s="2">
        <v>10</v>
      </c>
      <c r="F774" s="62">
        <v>2022</v>
      </c>
      <c r="G774" s="62">
        <v>2022</v>
      </c>
      <c r="H774" s="63">
        <v>0</v>
      </c>
      <c r="I774" s="63">
        <v>0</v>
      </c>
      <c r="J774" s="63">
        <v>0</v>
      </c>
      <c r="K774" s="63">
        <v>0</v>
      </c>
      <c r="L774" s="63">
        <v>0</v>
      </c>
      <c r="M774" s="63">
        <v>0</v>
      </c>
      <c r="N774" s="63">
        <v>0</v>
      </c>
      <c r="O774" s="63">
        <v>0</v>
      </c>
      <c r="P774" s="63">
        <v>0</v>
      </c>
      <c r="Q774" s="63">
        <v>0</v>
      </c>
      <c r="R774" s="63">
        <v>0</v>
      </c>
      <c r="S774" s="63">
        <v>0</v>
      </c>
      <c r="T774" s="63">
        <v>0</v>
      </c>
      <c r="U774" s="63">
        <v>0</v>
      </c>
      <c r="V774" s="63">
        <v>0</v>
      </c>
      <c r="W774" s="63">
        <v>0</v>
      </c>
      <c r="X774" s="63">
        <v>0</v>
      </c>
      <c r="Y774" s="63">
        <v>0</v>
      </c>
      <c r="Z774" s="63">
        <v>0</v>
      </c>
      <c r="AA774" s="63">
        <v>0</v>
      </c>
      <c r="AB774" s="63">
        <v>0</v>
      </c>
      <c r="AC774" s="63">
        <v>0</v>
      </c>
      <c r="AD774" s="63">
        <v>0</v>
      </c>
      <c r="AE774" s="63">
        <v>0</v>
      </c>
      <c r="AF774" s="63">
        <v>0</v>
      </c>
      <c r="AG774" s="63">
        <v>0</v>
      </c>
      <c r="AH774" s="43">
        <v>0</v>
      </c>
    </row>
    <row r="775" spans="1:34">
      <c r="A775" s="52">
        <v>0</v>
      </c>
      <c r="D775" s="2">
        <v>2021</v>
      </c>
      <c r="E775" s="2">
        <v>11</v>
      </c>
      <c r="F775" s="62">
        <v>2022</v>
      </c>
      <c r="G775" s="62">
        <v>2022</v>
      </c>
      <c r="H775" s="63">
        <v>0</v>
      </c>
      <c r="I775" s="63">
        <v>0</v>
      </c>
      <c r="J775" s="63">
        <v>0</v>
      </c>
      <c r="K775" s="63">
        <v>0</v>
      </c>
      <c r="L775" s="63">
        <v>0</v>
      </c>
      <c r="M775" s="63">
        <v>0</v>
      </c>
      <c r="N775" s="63">
        <v>0</v>
      </c>
      <c r="O775" s="63">
        <v>0</v>
      </c>
      <c r="P775" s="63">
        <v>0</v>
      </c>
      <c r="Q775" s="63">
        <v>0</v>
      </c>
      <c r="R775" s="63">
        <v>0</v>
      </c>
      <c r="S775" s="63">
        <v>0</v>
      </c>
      <c r="T775" s="63">
        <v>0</v>
      </c>
      <c r="U775" s="63">
        <v>0</v>
      </c>
      <c r="V775" s="63">
        <v>0</v>
      </c>
      <c r="W775" s="63">
        <v>0</v>
      </c>
      <c r="X775" s="63">
        <v>0</v>
      </c>
      <c r="Y775" s="63">
        <v>0</v>
      </c>
      <c r="Z775" s="63">
        <v>0</v>
      </c>
      <c r="AA775" s="63">
        <v>0</v>
      </c>
      <c r="AB775" s="63">
        <v>0</v>
      </c>
      <c r="AC775" s="63">
        <v>0</v>
      </c>
      <c r="AD775" s="63">
        <v>0</v>
      </c>
      <c r="AE775" s="63">
        <v>0</v>
      </c>
      <c r="AF775" s="63">
        <v>0</v>
      </c>
      <c r="AG775" s="63">
        <v>0</v>
      </c>
      <c r="AH775" s="43">
        <v>0</v>
      </c>
    </row>
    <row r="776" spans="1:34">
      <c r="A776" s="52">
        <v>0</v>
      </c>
      <c r="D776" s="2">
        <v>2021</v>
      </c>
      <c r="E776" s="2">
        <v>12</v>
      </c>
      <c r="F776" s="62">
        <v>2022</v>
      </c>
      <c r="G776" s="62">
        <v>2022</v>
      </c>
      <c r="H776" s="63">
        <v>0</v>
      </c>
      <c r="I776" s="63">
        <v>0</v>
      </c>
      <c r="J776" s="63">
        <v>0</v>
      </c>
      <c r="K776" s="63">
        <v>0</v>
      </c>
      <c r="L776" s="63">
        <v>0</v>
      </c>
      <c r="M776" s="63">
        <v>0</v>
      </c>
      <c r="N776" s="63">
        <v>0</v>
      </c>
      <c r="O776" s="63">
        <v>0</v>
      </c>
      <c r="P776" s="63">
        <v>0</v>
      </c>
      <c r="Q776" s="63">
        <v>0</v>
      </c>
      <c r="R776" s="63">
        <v>0</v>
      </c>
      <c r="S776" s="63">
        <v>0</v>
      </c>
      <c r="T776" s="63">
        <v>0</v>
      </c>
      <c r="U776" s="63">
        <v>0</v>
      </c>
      <c r="V776" s="63">
        <v>0</v>
      </c>
      <c r="W776" s="63">
        <v>0</v>
      </c>
      <c r="X776" s="63">
        <v>0</v>
      </c>
      <c r="Y776" s="63">
        <v>0</v>
      </c>
      <c r="Z776" s="63">
        <v>0</v>
      </c>
      <c r="AA776" s="63">
        <v>0</v>
      </c>
      <c r="AB776" s="63">
        <v>0</v>
      </c>
      <c r="AC776" s="63">
        <v>0</v>
      </c>
      <c r="AD776" s="63">
        <v>0</v>
      </c>
      <c r="AE776" s="63">
        <v>0</v>
      </c>
      <c r="AF776" s="63">
        <v>0</v>
      </c>
      <c r="AG776" s="63">
        <v>0</v>
      </c>
      <c r="AH776" s="43">
        <v>0</v>
      </c>
    </row>
    <row r="777" spans="1:34">
      <c r="A777" s="52">
        <v>0</v>
      </c>
      <c r="D777" s="2">
        <v>2022</v>
      </c>
      <c r="E777" s="2">
        <v>1</v>
      </c>
      <c r="F777" s="62">
        <v>2022</v>
      </c>
      <c r="G777" s="62">
        <v>2022</v>
      </c>
      <c r="H777" s="63">
        <v>0</v>
      </c>
      <c r="I777" s="63">
        <v>0</v>
      </c>
      <c r="J777" s="63">
        <v>0</v>
      </c>
      <c r="K777" s="63">
        <v>0</v>
      </c>
      <c r="L777" s="63">
        <v>0</v>
      </c>
      <c r="M777" s="63">
        <v>0</v>
      </c>
      <c r="N777" s="63">
        <v>0</v>
      </c>
      <c r="O777" s="63">
        <v>0</v>
      </c>
      <c r="P777" s="63">
        <v>0</v>
      </c>
      <c r="Q777" s="63">
        <v>0</v>
      </c>
      <c r="R777" s="63">
        <v>0</v>
      </c>
      <c r="S777" s="63">
        <v>0</v>
      </c>
      <c r="T777" s="63">
        <v>0</v>
      </c>
      <c r="U777" s="63">
        <v>0</v>
      </c>
      <c r="V777" s="63">
        <v>0</v>
      </c>
      <c r="W777" s="63">
        <v>0</v>
      </c>
      <c r="X777" s="63">
        <v>0</v>
      </c>
      <c r="Y777" s="63">
        <v>0</v>
      </c>
      <c r="Z777" s="63">
        <v>0</v>
      </c>
      <c r="AA777" s="63">
        <v>0</v>
      </c>
      <c r="AB777" s="63">
        <v>0</v>
      </c>
      <c r="AC777" s="63">
        <v>0</v>
      </c>
      <c r="AD777" s="63">
        <v>0</v>
      </c>
      <c r="AE777" s="63">
        <v>0</v>
      </c>
      <c r="AF777" s="63">
        <v>0</v>
      </c>
      <c r="AG777" s="63">
        <v>0</v>
      </c>
      <c r="AH777" s="43">
        <v>0</v>
      </c>
    </row>
    <row r="778" spans="1:34">
      <c r="A778" s="52">
        <v>0</v>
      </c>
      <c r="D778" s="2">
        <v>2022</v>
      </c>
      <c r="E778" s="2">
        <v>2</v>
      </c>
      <c r="F778" s="62">
        <v>2022</v>
      </c>
      <c r="G778" s="62">
        <v>2022</v>
      </c>
      <c r="H778" s="63">
        <v>0</v>
      </c>
      <c r="I778" s="63">
        <v>0</v>
      </c>
      <c r="J778" s="63">
        <v>0</v>
      </c>
      <c r="K778" s="63">
        <v>0</v>
      </c>
      <c r="L778" s="63">
        <v>0</v>
      </c>
      <c r="M778" s="63">
        <v>0</v>
      </c>
      <c r="N778" s="63">
        <v>0</v>
      </c>
      <c r="O778" s="63">
        <v>0</v>
      </c>
      <c r="P778" s="63">
        <v>0</v>
      </c>
      <c r="Q778" s="63">
        <v>0</v>
      </c>
      <c r="R778" s="63">
        <v>0</v>
      </c>
      <c r="S778" s="63">
        <v>0</v>
      </c>
      <c r="T778" s="63">
        <v>0</v>
      </c>
      <c r="U778" s="63">
        <v>0</v>
      </c>
      <c r="V778" s="63">
        <v>0</v>
      </c>
      <c r="W778" s="63">
        <v>0</v>
      </c>
      <c r="X778" s="63">
        <v>0</v>
      </c>
      <c r="Y778" s="63">
        <v>0</v>
      </c>
      <c r="Z778" s="63">
        <v>0</v>
      </c>
      <c r="AA778" s="63">
        <v>0</v>
      </c>
      <c r="AB778" s="63">
        <v>0</v>
      </c>
      <c r="AC778" s="63">
        <v>0</v>
      </c>
      <c r="AD778" s="63">
        <v>0</v>
      </c>
      <c r="AE778" s="63">
        <v>0</v>
      </c>
      <c r="AF778" s="63">
        <v>0</v>
      </c>
      <c r="AG778" s="63">
        <v>0</v>
      </c>
      <c r="AH778" s="43">
        <v>0</v>
      </c>
    </row>
    <row r="779" spans="1:34">
      <c r="A779" s="52">
        <v>0</v>
      </c>
      <c r="D779" s="2">
        <v>2022</v>
      </c>
      <c r="E779" s="2">
        <v>3</v>
      </c>
      <c r="F779" s="62">
        <v>2022</v>
      </c>
      <c r="G779" s="62">
        <v>2022</v>
      </c>
      <c r="H779" s="63">
        <v>0</v>
      </c>
      <c r="I779" s="63">
        <v>0</v>
      </c>
      <c r="J779" s="63">
        <v>0</v>
      </c>
      <c r="K779" s="63">
        <v>0</v>
      </c>
      <c r="L779" s="63">
        <v>0</v>
      </c>
      <c r="M779" s="63">
        <v>0</v>
      </c>
      <c r="N779" s="63">
        <v>0</v>
      </c>
      <c r="O779" s="63">
        <v>0</v>
      </c>
      <c r="P779" s="63">
        <v>0</v>
      </c>
      <c r="Q779" s="63">
        <v>0</v>
      </c>
      <c r="R779" s="63">
        <v>0</v>
      </c>
      <c r="S779" s="63">
        <v>0</v>
      </c>
      <c r="T779" s="63">
        <v>0</v>
      </c>
      <c r="U779" s="63">
        <v>0</v>
      </c>
      <c r="V779" s="63">
        <v>0</v>
      </c>
      <c r="W779" s="63">
        <v>0</v>
      </c>
      <c r="X779" s="63">
        <v>0</v>
      </c>
      <c r="Y779" s="63">
        <v>0</v>
      </c>
      <c r="Z779" s="63">
        <v>0</v>
      </c>
      <c r="AA779" s="63">
        <v>0</v>
      </c>
      <c r="AB779" s="63">
        <v>0</v>
      </c>
      <c r="AC779" s="63">
        <v>0</v>
      </c>
      <c r="AD779" s="63">
        <v>0</v>
      </c>
      <c r="AE779" s="63">
        <v>0</v>
      </c>
      <c r="AF779" s="63">
        <v>0</v>
      </c>
      <c r="AG779" s="63">
        <v>0</v>
      </c>
      <c r="AH779" s="43">
        <v>0</v>
      </c>
    </row>
    <row r="780" spans="1:34">
      <c r="A780" s="52">
        <v>0</v>
      </c>
      <c r="D780" s="2">
        <v>2022</v>
      </c>
      <c r="E780" s="2">
        <v>4</v>
      </c>
      <c r="F780" s="62">
        <v>2022</v>
      </c>
      <c r="G780" s="62">
        <v>2022</v>
      </c>
      <c r="H780" s="63">
        <v>0</v>
      </c>
      <c r="I780" s="63">
        <v>0</v>
      </c>
      <c r="J780" s="63">
        <v>0</v>
      </c>
      <c r="K780" s="63">
        <v>0</v>
      </c>
      <c r="L780" s="63">
        <v>0</v>
      </c>
      <c r="M780" s="63">
        <v>0</v>
      </c>
      <c r="N780" s="63">
        <v>0</v>
      </c>
      <c r="O780" s="63">
        <v>0</v>
      </c>
      <c r="P780" s="63">
        <v>0</v>
      </c>
      <c r="Q780" s="63">
        <v>0</v>
      </c>
      <c r="R780" s="63">
        <v>0</v>
      </c>
      <c r="S780" s="63">
        <v>0</v>
      </c>
      <c r="T780" s="63">
        <v>0</v>
      </c>
      <c r="U780" s="63">
        <v>0</v>
      </c>
      <c r="V780" s="63">
        <v>0</v>
      </c>
      <c r="W780" s="63">
        <v>0</v>
      </c>
      <c r="X780" s="63">
        <v>0</v>
      </c>
      <c r="Y780" s="63">
        <v>0</v>
      </c>
      <c r="Z780" s="63">
        <v>0</v>
      </c>
      <c r="AA780" s="63">
        <v>0</v>
      </c>
      <c r="AB780" s="63">
        <v>0</v>
      </c>
      <c r="AC780" s="63">
        <v>0</v>
      </c>
      <c r="AD780" s="63">
        <v>0</v>
      </c>
      <c r="AE780" s="63">
        <v>0</v>
      </c>
      <c r="AF780" s="63">
        <v>0</v>
      </c>
      <c r="AG780" s="63">
        <v>0</v>
      </c>
      <c r="AH780" s="43">
        <v>0</v>
      </c>
    </row>
    <row r="781" spans="1:34">
      <c r="A781" s="52">
        <v>0</v>
      </c>
      <c r="D781" s="2">
        <v>2022</v>
      </c>
      <c r="E781" s="2">
        <v>5</v>
      </c>
      <c r="F781" s="62">
        <v>2023</v>
      </c>
      <c r="G781" s="62">
        <v>2023</v>
      </c>
      <c r="H781" s="63">
        <v>0</v>
      </c>
      <c r="I781" s="63">
        <v>0</v>
      </c>
      <c r="J781" s="63">
        <v>0</v>
      </c>
      <c r="K781" s="63">
        <v>0</v>
      </c>
      <c r="L781" s="63">
        <v>0</v>
      </c>
      <c r="M781" s="63">
        <v>0</v>
      </c>
      <c r="N781" s="63">
        <v>0</v>
      </c>
      <c r="O781" s="63">
        <v>0</v>
      </c>
      <c r="P781" s="63">
        <v>0</v>
      </c>
      <c r="Q781" s="63">
        <v>0</v>
      </c>
      <c r="R781" s="63">
        <v>0</v>
      </c>
      <c r="S781" s="63">
        <v>0</v>
      </c>
      <c r="T781" s="63">
        <v>0</v>
      </c>
      <c r="U781" s="63">
        <v>0</v>
      </c>
      <c r="V781" s="63">
        <v>0</v>
      </c>
      <c r="W781" s="63">
        <v>0</v>
      </c>
      <c r="X781" s="63">
        <v>0</v>
      </c>
      <c r="Y781" s="63">
        <v>0</v>
      </c>
      <c r="Z781" s="63">
        <v>0</v>
      </c>
      <c r="AA781" s="63">
        <v>0</v>
      </c>
      <c r="AB781" s="63">
        <v>0</v>
      </c>
      <c r="AC781" s="63">
        <v>0</v>
      </c>
      <c r="AD781" s="63">
        <v>0</v>
      </c>
      <c r="AE781" s="63">
        <v>0</v>
      </c>
      <c r="AF781" s="63">
        <v>0</v>
      </c>
      <c r="AG781" s="63">
        <v>0</v>
      </c>
      <c r="AH781" s="43">
        <v>0</v>
      </c>
    </row>
    <row r="782" spans="1:34">
      <c r="A782" s="52">
        <v>0</v>
      </c>
      <c r="D782" s="2">
        <v>2022</v>
      </c>
      <c r="E782" s="2">
        <v>6</v>
      </c>
      <c r="F782" s="62">
        <v>2023</v>
      </c>
      <c r="G782" s="62">
        <v>2023</v>
      </c>
      <c r="H782" s="63">
        <v>0</v>
      </c>
      <c r="I782" s="63">
        <v>0</v>
      </c>
      <c r="J782" s="63">
        <v>0</v>
      </c>
      <c r="K782" s="63">
        <v>0</v>
      </c>
      <c r="L782" s="63">
        <v>0</v>
      </c>
      <c r="M782" s="63">
        <v>0</v>
      </c>
      <c r="N782" s="63">
        <v>0</v>
      </c>
      <c r="O782" s="63">
        <v>0</v>
      </c>
      <c r="P782" s="63">
        <v>0</v>
      </c>
      <c r="Q782" s="63">
        <v>0</v>
      </c>
      <c r="R782" s="63">
        <v>0</v>
      </c>
      <c r="S782" s="63">
        <v>0</v>
      </c>
      <c r="T782" s="63">
        <v>0</v>
      </c>
      <c r="U782" s="63">
        <v>0</v>
      </c>
      <c r="V782" s="63">
        <v>0</v>
      </c>
      <c r="W782" s="63">
        <v>0</v>
      </c>
      <c r="X782" s="63">
        <v>0</v>
      </c>
      <c r="Y782" s="63">
        <v>0</v>
      </c>
      <c r="Z782" s="63">
        <v>0</v>
      </c>
      <c r="AA782" s="63">
        <v>0</v>
      </c>
      <c r="AB782" s="63">
        <v>0</v>
      </c>
      <c r="AC782" s="63">
        <v>0</v>
      </c>
      <c r="AD782" s="63">
        <v>0</v>
      </c>
      <c r="AE782" s="63">
        <v>0</v>
      </c>
      <c r="AF782" s="63">
        <v>0</v>
      </c>
      <c r="AG782" s="63">
        <v>0</v>
      </c>
      <c r="AH782" s="43">
        <v>0</v>
      </c>
    </row>
    <row r="783" spans="1:34">
      <c r="A783" s="52">
        <v>0</v>
      </c>
      <c r="D783" s="2">
        <v>2022</v>
      </c>
      <c r="E783" s="2">
        <v>7</v>
      </c>
      <c r="F783" s="62">
        <v>2023</v>
      </c>
      <c r="G783" s="62">
        <v>2023</v>
      </c>
      <c r="H783" s="63">
        <v>0</v>
      </c>
      <c r="I783" s="63">
        <v>0</v>
      </c>
      <c r="J783" s="63">
        <v>0</v>
      </c>
      <c r="K783" s="63">
        <v>0</v>
      </c>
      <c r="L783" s="63">
        <v>0</v>
      </c>
      <c r="M783" s="63">
        <v>0</v>
      </c>
      <c r="N783" s="63">
        <v>0</v>
      </c>
      <c r="O783" s="63">
        <v>0</v>
      </c>
      <c r="P783" s="63">
        <v>0</v>
      </c>
      <c r="Q783" s="63">
        <v>0</v>
      </c>
      <c r="R783" s="63">
        <v>0</v>
      </c>
      <c r="S783" s="63">
        <v>0</v>
      </c>
      <c r="T783" s="63">
        <v>0</v>
      </c>
      <c r="U783" s="63">
        <v>0</v>
      </c>
      <c r="V783" s="63">
        <v>0</v>
      </c>
      <c r="W783" s="63">
        <v>0</v>
      </c>
      <c r="X783" s="63">
        <v>0</v>
      </c>
      <c r="Y783" s="63">
        <v>0</v>
      </c>
      <c r="Z783" s="63">
        <v>0</v>
      </c>
      <c r="AA783" s="63">
        <v>0</v>
      </c>
      <c r="AB783" s="63">
        <v>0</v>
      </c>
      <c r="AC783" s="63">
        <v>0</v>
      </c>
      <c r="AD783" s="63">
        <v>0</v>
      </c>
      <c r="AE783" s="63">
        <v>0</v>
      </c>
      <c r="AF783" s="63">
        <v>0</v>
      </c>
      <c r="AG783" s="63">
        <v>0</v>
      </c>
      <c r="AH783" s="43">
        <v>0</v>
      </c>
    </row>
    <row r="784" spans="1:34">
      <c r="A784" s="52">
        <v>0</v>
      </c>
      <c r="D784" s="2">
        <v>2022</v>
      </c>
      <c r="E784" s="2">
        <v>8</v>
      </c>
      <c r="F784" s="62">
        <v>2023</v>
      </c>
      <c r="G784" s="62">
        <v>2023</v>
      </c>
      <c r="H784" s="63">
        <v>0</v>
      </c>
      <c r="I784" s="63">
        <v>0</v>
      </c>
      <c r="J784" s="63">
        <v>0</v>
      </c>
      <c r="K784" s="63">
        <v>0</v>
      </c>
      <c r="L784" s="63">
        <v>0</v>
      </c>
      <c r="M784" s="63">
        <v>0</v>
      </c>
      <c r="N784" s="63">
        <v>0</v>
      </c>
      <c r="O784" s="63">
        <v>0</v>
      </c>
      <c r="P784" s="63">
        <v>0</v>
      </c>
      <c r="Q784" s="63">
        <v>0</v>
      </c>
      <c r="R784" s="63">
        <v>0</v>
      </c>
      <c r="S784" s="63">
        <v>0</v>
      </c>
      <c r="T784" s="63">
        <v>0</v>
      </c>
      <c r="U784" s="63">
        <v>0</v>
      </c>
      <c r="V784" s="63">
        <v>0</v>
      </c>
      <c r="W784" s="63">
        <v>0</v>
      </c>
      <c r="X784" s="63">
        <v>0</v>
      </c>
      <c r="Y784" s="63">
        <v>0</v>
      </c>
      <c r="Z784" s="63">
        <v>0</v>
      </c>
      <c r="AA784" s="63">
        <v>0</v>
      </c>
      <c r="AB784" s="63">
        <v>0</v>
      </c>
      <c r="AC784" s="63">
        <v>0</v>
      </c>
      <c r="AD784" s="63">
        <v>0</v>
      </c>
      <c r="AE784" s="63">
        <v>0</v>
      </c>
      <c r="AF784" s="63">
        <v>0</v>
      </c>
      <c r="AG784" s="63">
        <v>0</v>
      </c>
      <c r="AH784" s="43">
        <v>0</v>
      </c>
    </row>
    <row r="785" spans="1:34">
      <c r="A785" s="52">
        <v>0</v>
      </c>
      <c r="D785" s="2">
        <v>2022</v>
      </c>
      <c r="E785" s="2">
        <v>9</v>
      </c>
      <c r="F785" s="62">
        <v>2023</v>
      </c>
      <c r="G785" s="62">
        <v>2023</v>
      </c>
      <c r="H785" s="63">
        <v>0</v>
      </c>
      <c r="I785" s="63">
        <v>0</v>
      </c>
      <c r="J785" s="63">
        <v>0</v>
      </c>
      <c r="K785" s="63">
        <v>0</v>
      </c>
      <c r="L785" s="63">
        <v>0</v>
      </c>
      <c r="M785" s="63">
        <v>0</v>
      </c>
      <c r="N785" s="63">
        <v>0</v>
      </c>
      <c r="O785" s="63">
        <v>0</v>
      </c>
      <c r="P785" s="63">
        <v>0</v>
      </c>
      <c r="Q785" s="63">
        <v>0</v>
      </c>
      <c r="R785" s="63">
        <v>0</v>
      </c>
      <c r="S785" s="63">
        <v>0</v>
      </c>
      <c r="T785" s="63">
        <v>0</v>
      </c>
      <c r="U785" s="63">
        <v>0</v>
      </c>
      <c r="V785" s="63">
        <v>0</v>
      </c>
      <c r="W785" s="63">
        <v>0</v>
      </c>
      <c r="X785" s="63">
        <v>0</v>
      </c>
      <c r="Y785" s="63">
        <v>0</v>
      </c>
      <c r="Z785" s="63">
        <v>0</v>
      </c>
      <c r="AA785" s="63">
        <v>0</v>
      </c>
      <c r="AB785" s="63">
        <v>0</v>
      </c>
      <c r="AC785" s="63">
        <v>0</v>
      </c>
      <c r="AD785" s="63">
        <v>0</v>
      </c>
      <c r="AE785" s="63">
        <v>0</v>
      </c>
      <c r="AF785" s="63">
        <v>0</v>
      </c>
      <c r="AG785" s="63">
        <v>0</v>
      </c>
      <c r="AH785" s="43">
        <v>0</v>
      </c>
    </row>
    <row r="786" spans="1:34">
      <c r="A786" s="52">
        <v>0</v>
      </c>
      <c r="D786" s="2">
        <v>2022</v>
      </c>
      <c r="E786" s="2">
        <v>10</v>
      </c>
      <c r="F786" s="62">
        <v>2023</v>
      </c>
      <c r="G786" s="62">
        <v>2023</v>
      </c>
      <c r="H786" s="63">
        <v>0</v>
      </c>
      <c r="I786" s="63">
        <v>0</v>
      </c>
      <c r="J786" s="63">
        <v>0</v>
      </c>
      <c r="K786" s="63">
        <v>0</v>
      </c>
      <c r="L786" s="63">
        <v>0</v>
      </c>
      <c r="M786" s="63">
        <v>0</v>
      </c>
      <c r="N786" s="63">
        <v>0</v>
      </c>
      <c r="O786" s="63">
        <v>0</v>
      </c>
      <c r="P786" s="63">
        <v>0</v>
      </c>
      <c r="Q786" s="63">
        <v>0</v>
      </c>
      <c r="R786" s="63">
        <v>0</v>
      </c>
      <c r="S786" s="63">
        <v>0</v>
      </c>
      <c r="T786" s="63">
        <v>0</v>
      </c>
      <c r="U786" s="63">
        <v>0</v>
      </c>
      <c r="V786" s="63">
        <v>0</v>
      </c>
      <c r="W786" s="63">
        <v>0</v>
      </c>
      <c r="X786" s="63">
        <v>0</v>
      </c>
      <c r="Y786" s="63">
        <v>0</v>
      </c>
      <c r="Z786" s="63">
        <v>0</v>
      </c>
      <c r="AA786" s="63">
        <v>0</v>
      </c>
      <c r="AB786" s="63">
        <v>0</v>
      </c>
      <c r="AC786" s="63">
        <v>0</v>
      </c>
      <c r="AD786" s="63">
        <v>0</v>
      </c>
      <c r="AE786" s="63">
        <v>0</v>
      </c>
      <c r="AF786" s="63">
        <v>0</v>
      </c>
      <c r="AG786" s="63">
        <v>0</v>
      </c>
      <c r="AH786" s="43">
        <v>0</v>
      </c>
    </row>
    <row r="787" spans="1:34">
      <c r="A787" s="52">
        <v>0</v>
      </c>
      <c r="D787" s="2">
        <v>2022</v>
      </c>
      <c r="E787" s="2">
        <v>11</v>
      </c>
      <c r="F787" s="62">
        <v>2023</v>
      </c>
      <c r="G787" s="62">
        <v>2023</v>
      </c>
      <c r="H787" s="63">
        <v>0</v>
      </c>
      <c r="I787" s="63">
        <v>0</v>
      </c>
      <c r="J787" s="63">
        <v>0</v>
      </c>
      <c r="K787" s="63">
        <v>0</v>
      </c>
      <c r="L787" s="63">
        <v>0</v>
      </c>
      <c r="M787" s="63">
        <v>0</v>
      </c>
      <c r="N787" s="63">
        <v>0</v>
      </c>
      <c r="O787" s="63">
        <v>0</v>
      </c>
      <c r="P787" s="63">
        <v>0</v>
      </c>
      <c r="Q787" s="63">
        <v>0</v>
      </c>
      <c r="R787" s="63">
        <v>0</v>
      </c>
      <c r="S787" s="63">
        <v>0</v>
      </c>
      <c r="T787" s="63">
        <v>0</v>
      </c>
      <c r="U787" s="63">
        <v>0</v>
      </c>
      <c r="V787" s="63">
        <v>0</v>
      </c>
      <c r="W787" s="63">
        <v>0</v>
      </c>
      <c r="X787" s="63">
        <v>0</v>
      </c>
      <c r="Y787" s="63">
        <v>0</v>
      </c>
      <c r="Z787" s="63">
        <v>0</v>
      </c>
      <c r="AA787" s="63">
        <v>0</v>
      </c>
      <c r="AB787" s="63">
        <v>0</v>
      </c>
      <c r="AC787" s="63">
        <v>0</v>
      </c>
      <c r="AD787" s="63">
        <v>0</v>
      </c>
      <c r="AE787" s="63">
        <v>0</v>
      </c>
      <c r="AF787" s="63">
        <v>0</v>
      </c>
      <c r="AG787" s="63">
        <v>0</v>
      </c>
      <c r="AH787" s="43">
        <v>0</v>
      </c>
    </row>
    <row r="788" spans="1:34">
      <c r="A788" s="52">
        <v>0</v>
      </c>
      <c r="D788" s="2">
        <v>2022</v>
      </c>
      <c r="E788" s="2">
        <v>12</v>
      </c>
      <c r="F788" s="62">
        <v>2023</v>
      </c>
      <c r="G788" s="62">
        <v>2023</v>
      </c>
      <c r="H788" s="63">
        <v>0</v>
      </c>
      <c r="I788" s="63">
        <v>0</v>
      </c>
      <c r="J788" s="63">
        <v>0</v>
      </c>
      <c r="K788" s="63">
        <v>0</v>
      </c>
      <c r="L788" s="63">
        <v>0</v>
      </c>
      <c r="M788" s="63">
        <v>0</v>
      </c>
      <c r="N788" s="63">
        <v>0</v>
      </c>
      <c r="O788" s="63">
        <v>0</v>
      </c>
      <c r="P788" s="63">
        <v>0</v>
      </c>
      <c r="Q788" s="63">
        <v>0</v>
      </c>
      <c r="R788" s="63">
        <v>0</v>
      </c>
      <c r="S788" s="63">
        <v>0</v>
      </c>
      <c r="T788" s="63">
        <v>0</v>
      </c>
      <c r="U788" s="63">
        <v>0</v>
      </c>
      <c r="V788" s="63">
        <v>0</v>
      </c>
      <c r="W788" s="63">
        <v>0</v>
      </c>
      <c r="X788" s="63">
        <v>0</v>
      </c>
      <c r="Y788" s="63">
        <v>0</v>
      </c>
      <c r="Z788" s="63">
        <v>0</v>
      </c>
      <c r="AA788" s="63">
        <v>0</v>
      </c>
      <c r="AB788" s="63">
        <v>0</v>
      </c>
      <c r="AC788" s="63">
        <v>0</v>
      </c>
      <c r="AD788" s="63">
        <v>0</v>
      </c>
      <c r="AE788" s="63">
        <v>0</v>
      </c>
      <c r="AF788" s="63">
        <v>0</v>
      </c>
      <c r="AG788" s="63">
        <v>0</v>
      </c>
      <c r="AH788" s="43">
        <v>0</v>
      </c>
    </row>
    <row r="789" spans="1:34">
      <c r="A789" s="52">
        <v>0</v>
      </c>
      <c r="D789" s="2">
        <v>2023</v>
      </c>
      <c r="E789" s="2">
        <v>1</v>
      </c>
      <c r="F789" s="62">
        <v>2023</v>
      </c>
      <c r="G789" s="62">
        <v>2023</v>
      </c>
      <c r="H789" s="63">
        <v>0</v>
      </c>
      <c r="I789" s="63">
        <v>0</v>
      </c>
      <c r="J789" s="63">
        <v>0</v>
      </c>
      <c r="K789" s="63">
        <v>0</v>
      </c>
      <c r="L789" s="63">
        <v>0</v>
      </c>
      <c r="M789" s="63">
        <v>0</v>
      </c>
      <c r="N789" s="63">
        <v>0</v>
      </c>
      <c r="O789" s="63">
        <v>0</v>
      </c>
      <c r="P789" s="63">
        <v>0</v>
      </c>
      <c r="Q789" s="63">
        <v>0</v>
      </c>
      <c r="R789" s="63">
        <v>0</v>
      </c>
      <c r="S789" s="63">
        <v>0</v>
      </c>
      <c r="T789" s="63">
        <v>0</v>
      </c>
      <c r="U789" s="63">
        <v>0</v>
      </c>
      <c r="V789" s="63">
        <v>0</v>
      </c>
      <c r="W789" s="63">
        <v>0</v>
      </c>
      <c r="X789" s="63">
        <v>0</v>
      </c>
      <c r="Y789" s="63">
        <v>0</v>
      </c>
      <c r="Z789" s="63">
        <v>0</v>
      </c>
      <c r="AA789" s="63">
        <v>0</v>
      </c>
      <c r="AB789" s="63">
        <v>0</v>
      </c>
      <c r="AC789" s="63">
        <v>0</v>
      </c>
      <c r="AD789" s="63">
        <v>0</v>
      </c>
      <c r="AE789" s="63">
        <v>0</v>
      </c>
      <c r="AF789" s="63">
        <v>0</v>
      </c>
      <c r="AG789" s="63">
        <v>0</v>
      </c>
      <c r="AH789" s="43">
        <v>0</v>
      </c>
    </row>
    <row r="790" spans="1:34">
      <c r="A790" s="52">
        <v>0</v>
      </c>
      <c r="D790" s="2">
        <v>2023</v>
      </c>
      <c r="E790" s="2">
        <v>2</v>
      </c>
      <c r="F790" s="62">
        <v>2023</v>
      </c>
      <c r="G790" s="62">
        <v>2023</v>
      </c>
      <c r="H790" s="63">
        <v>0</v>
      </c>
      <c r="I790" s="63">
        <v>0</v>
      </c>
      <c r="J790" s="63">
        <v>0</v>
      </c>
      <c r="K790" s="63">
        <v>0</v>
      </c>
      <c r="L790" s="63">
        <v>0</v>
      </c>
      <c r="M790" s="63">
        <v>0</v>
      </c>
      <c r="N790" s="63">
        <v>0</v>
      </c>
      <c r="O790" s="63">
        <v>0</v>
      </c>
      <c r="P790" s="63">
        <v>0</v>
      </c>
      <c r="Q790" s="63">
        <v>0</v>
      </c>
      <c r="R790" s="63">
        <v>0</v>
      </c>
      <c r="S790" s="63">
        <v>0</v>
      </c>
      <c r="T790" s="63">
        <v>0</v>
      </c>
      <c r="U790" s="63">
        <v>0</v>
      </c>
      <c r="V790" s="63">
        <v>0</v>
      </c>
      <c r="W790" s="63">
        <v>0</v>
      </c>
      <c r="X790" s="63">
        <v>0</v>
      </c>
      <c r="Y790" s="63">
        <v>0</v>
      </c>
      <c r="Z790" s="63">
        <v>0</v>
      </c>
      <c r="AA790" s="63">
        <v>0</v>
      </c>
      <c r="AB790" s="63">
        <v>0</v>
      </c>
      <c r="AC790" s="63">
        <v>0</v>
      </c>
      <c r="AD790" s="63">
        <v>0</v>
      </c>
      <c r="AE790" s="63">
        <v>0</v>
      </c>
      <c r="AF790" s="63">
        <v>0</v>
      </c>
      <c r="AG790" s="63">
        <v>0</v>
      </c>
      <c r="AH790" s="43">
        <v>0</v>
      </c>
    </row>
    <row r="791" spans="1:34">
      <c r="A791" s="52">
        <v>0</v>
      </c>
      <c r="D791" s="2">
        <v>2023</v>
      </c>
      <c r="E791" s="2">
        <v>3</v>
      </c>
      <c r="F791" s="62">
        <v>2023</v>
      </c>
      <c r="G791" s="62">
        <v>2023</v>
      </c>
      <c r="H791" s="63">
        <v>0</v>
      </c>
      <c r="I791" s="63">
        <v>0</v>
      </c>
      <c r="J791" s="63">
        <v>0</v>
      </c>
      <c r="K791" s="63">
        <v>0</v>
      </c>
      <c r="L791" s="63">
        <v>0</v>
      </c>
      <c r="M791" s="63">
        <v>0</v>
      </c>
      <c r="N791" s="63">
        <v>0</v>
      </c>
      <c r="O791" s="63">
        <v>0</v>
      </c>
      <c r="P791" s="63">
        <v>0</v>
      </c>
      <c r="Q791" s="63">
        <v>0</v>
      </c>
      <c r="R791" s="63">
        <v>0</v>
      </c>
      <c r="S791" s="63">
        <v>0</v>
      </c>
      <c r="T791" s="63">
        <v>0</v>
      </c>
      <c r="U791" s="63">
        <v>0</v>
      </c>
      <c r="V791" s="63">
        <v>0</v>
      </c>
      <c r="W791" s="63">
        <v>0</v>
      </c>
      <c r="X791" s="63">
        <v>0</v>
      </c>
      <c r="Y791" s="63">
        <v>0</v>
      </c>
      <c r="Z791" s="63">
        <v>0</v>
      </c>
      <c r="AA791" s="63">
        <v>0</v>
      </c>
      <c r="AB791" s="63">
        <v>0</v>
      </c>
      <c r="AC791" s="63">
        <v>0</v>
      </c>
      <c r="AD791" s="63">
        <v>0</v>
      </c>
      <c r="AE791" s="63">
        <v>0</v>
      </c>
      <c r="AF791" s="63">
        <v>0</v>
      </c>
      <c r="AG791" s="63">
        <v>0</v>
      </c>
      <c r="AH791" s="43">
        <v>0</v>
      </c>
    </row>
    <row r="792" spans="1:34">
      <c r="A792" s="52">
        <v>0</v>
      </c>
      <c r="D792" s="2">
        <v>2023</v>
      </c>
      <c r="E792" s="2">
        <v>4</v>
      </c>
      <c r="F792" s="62">
        <v>2023</v>
      </c>
      <c r="G792" s="62">
        <v>2023</v>
      </c>
      <c r="H792" s="63">
        <v>0</v>
      </c>
      <c r="I792" s="63">
        <v>0</v>
      </c>
      <c r="J792" s="63">
        <v>0</v>
      </c>
      <c r="K792" s="63">
        <v>0</v>
      </c>
      <c r="L792" s="63">
        <v>0</v>
      </c>
      <c r="M792" s="63">
        <v>0</v>
      </c>
      <c r="N792" s="63">
        <v>0</v>
      </c>
      <c r="O792" s="63">
        <v>0</v>
      </c>
      <c r="P792" s="63">
        <v>0</v>
      </c>
      <c r="Q792" s="63">
        <v>0</v>
      </c>
      <c r="R792" s="63">
        <v>0</v>
      </c>
      <c r="S792" s="63">
        <v>0</v>
      </c>
      <c r="T792" s="63">
        <v>0</v>
      </c>
      <c r="U792" s="63">
        <v>0</v>
      </c>
      <c r="V792" s="63">
        <v>0</v>
      </c>
      <c r="W792" s="63">
        <v>0</v>
      </c>
      <c r="X792" s="63">
        <v>0</v>
      </c>
      <c r="Y792" s="63">
        <v>0</v>
      </c>
      <c r="Z792" s="63">
        <v>0</v>
      </c>
      <c r="AA792" s="63">
        <v>0</v>
      </c>
      <c r="AB792" s="63">
        <v>0</v>
      </c>
      <c r="AC792" s="63">
        <v>0</v>
      </c>
      <c r="AD792" s="63">
        <v>0</v>
      </c>
      <c r="AE792" s="63">
        <v>0</v>
      </c>
      <c r="AF792" s="63">
        <v>0</v>
      </c>
      <c r="AG792" s="63">
        <v>0</v>
      </c>
      <c r="AH792" s="43">
        <v>0</v>
      </c>
    </row>
    <row r="793" spans="1:34">
      <c r="A793" s="52">
        <v>0</v>
      </c>
      <c r="D793" s="2">
        <v>2023</v>
      </c>
      <c r="E793" s="2">
        <v>5</v>
      </c>
      <c r="F793" s="62">
        <v>2024</v>
      </c>
      <c r="G793" s="62">
        <v>2024</v>
      </c>
      <c r="H793" s="63">
        <v>0</v>
      </c>
      <c r="I793" s="63">
        <v>0</v>
      </c>
      <c r="J793" s="63">
        <v>0</v>
      </c>
      <c r="K793" s="63">
        <v>0</v>
      </c>
      <c r="L793" s="63">
        <v>0</v>
      </c>
      <c r="M793" s="63">
        <v>0</v>
      </c>
      <c r="N793" s="63">
        <v>0</v>
      </c>
      <c r="O793" s="63">
        <v>0</v>
      </c>
      <c r="P793" s="63">
        <v>0</v>
      </c>
      <c r="Q793" s="63">
        <v>0</v>
      </c>
      <c r="R793" s="63">
        <v>0</v>
      </c>
      <c r="S793" s="63">
        <v>0</v>
      </c>
      <c r="T793" s="63">
        <v>0</v>
      </c>
      <c r="U793" s="63">
        <v>0</v>
      </c>
      <c r="V793" s="63">
        <v>0</v>
      </c>
      <c r="W793" s="63">
        <v>0</v>
      </c>
      <c r="X793" s="63">
        <v>0</v>
      </c>
      <c r="Y793" s="63">
        <v>0</v>
      </c>
      <c r="Z793" s="63">
        <v>0</v>
      </c>
      <c r="AA793" s="63">
        <v>0</v>
      </c>
      <c r="AB793" s="63">
        <v>0</v>
      </c>
      <c r="AC793" s="63">
        <v>0</v>
      </c>
      <c r="AD793" s="63">
        <v>0</v>
      </c>
      <c r="AE793" s="63">
        <v>0</v>
      </c>
      <c r="AF793" s="63">
        <v>0</v>
      </c>
      <c r="AG793" s="63">
        <v>0</v>
      </c>
      <c r="AH793" s="43">
        <v>0</v>
      </c>
    </row>
    <row r="794" spans="1:34">
      <c r="A794" s="52">
        <v>0</v>
      </c>
      <c r="D794" s="2">
        <v>2023</v>
      </c>
      <c r="E794" s="2">
        <v>6</v>
      </c>
      <c r="F794" s="62">
        <v>2024</v>
      </c>
      <c r="G794" s="62">
        <v>2024</v>
      </c>
      <c r="H794" s="63">
        <v>0</v>
      </c>
      <c r="I794" s="63">
        <v>0</v>
      </c>
      <c r="J794" s="63">
        <v>0</v>
      </c>
      <c r="K794" s="63">
        <v>0</v>
      </c>
      <c r="L794" s="63">
        <v>0</v>
      </c>
      <c r="M794" s="63">
        <v>0</v>
      </c>
      <c r="N794" s="63">
        <v>0</v>
      </c>
      <c r="O794" s="63">
        <v>0</v>
      </c>
      <c r="P794" s="63">
        <v>0</v>
      </c>
      <c r="Q794" s="63">
        <v>0</v>
      </c>
      <c r="R794" s="63">
        <v>0</v>
      </c>
      <c r="S794" s="63">
        <v>0</v>
      </c>
      <c r="T794" s="63">
        <v>0</v>
      </c>
      <c r="U794" s="63">
        <v>0</v>
      </c>
      <c r="V794" s="63">
        <v>0</v>
      </c>
      <c r="W794" s="63">
        <v>0</v>
      </c>
      <c r="X794" s="63">
        <v>0</v>
      </c>
      <c r="Y794" s="63">
        <v>0</v>
      </c>
      <c r="Z794" s="63">
        <v>0</v>
      </c>
      <c r="AA794" s="63">
        <v>0</v>
      </c>
      <c r="AB794" s="63">
        <v>0</v>
      </c>
      <c r="AC794" s="63">
        <v>0</v>
      </c>
      <c r="AD794" s="63">
        <v>0</v>
      </c>
      <c r="AE794" s="63">
        <v>0</v>
      </c>
      <c r="AF794" s="63">
        <v>0</v>
      </c>
      <c r="AG794" s="63">
        <v>0</v>
      </c>
      <c r="AH794" s="43">
        <v>0</v>
      </c>
    </row>
    <row r="795" spans="1:34">
      <c r="A795" s="52">
        <v>0</v>
      </c>
      <c r="D795" s="2">
        <v>2023</v>
      </c>
      <c r="E795" s="2">
        <v>7</v>
      </c>
      <c r="F795" s="62">
        <v>2024</v>
      </c>
      <c r="G795" s="62">
        <v>2024</v>
      </c>
      <c r="H795" s="63">
        <v>0</v>
      </c>
      <c r="I795" s="63">
        <v>0</v>
      </c>
      <c r="J795" s="63">
        <v>0</v>
      </c>
      <c r="K795" s="63">
        <v>0</v>
      </c>
      <c r="L795" s="63">
        <v>0</v>
      </c>
      <c r="M795" s="63">
        <v>0</v>
      </c>
      <c r="N795" s="63">
        <v>0</v>
      </c>
      <c r="O795" s="63">
        <v>0</v>
      </c>
      <c r="P795" s="63">
        <v>0</v>
      </c>
      <c r="Q795" s="63">
        <v>0</v>
      </c>
      <c r="R795" s="63">
        <v>0</v>
      </c>
      <c r="S795" s="63">
        <v>0</v>
      </c>
      <c r="T795" s="63">
        <v>0</v>
      </c>
      <c r="U795" s="63">
        <v>0</v>
      </c>
      <c r="V795" s="63">
        <v>0</v>
      </c>
      <c r="W795" s="63">
        <v>0</v>
      </c>
      <c r="X795" s="63">
        <v>0</v>
      </c>
      <c r="Y795" s="63">
        <v>0</v>
      </c>
      <c r="Z795" s="63">
        <v>0</v>
      </c>
      <c r="AA795" s="63">
        <v>0</v>
      </c>
      <c r="AB795" s="63">
        <v>0</v>
      </c>
      <c r="AC795" s="63">
        <v>0</v>
      </c>
      <c r="AD795" s="63">
        <v>0</v>
      </c>
      <c r="AE795" s="63">
        <v>0</v>
      </c>
      <c r="AF795" s="63">
        <v>0</v>
      </c>
      <c r="AG795" s="63">
        <v>0</v>
      </c>
      <c r="AH795" s="43">
        <v>0</v>
      </c>
    </row>
    <row r="796" spans="1:34">
      <c r="A796" s="52">
        <v>0</v>
      </c>
      <c r="D796" s="2">
        <v>2023</v>
      </c>
      <c r="E796" s="2">
        <v>8</v>
      </c>
      <c r="F796" s="62">
        <v>2024</v>
      </c>
      <c r="G796" s="62">
        <v>2024</v>
      </c>
      <c r="H796" s="63">
        <v>0</v>
      </c>
      <c r="I796" s="63">
        <v>0</v>
      </c>
      <c r="J796" s="63">
        <v>0</v>
      </c>
      <c r="K796" s="63">
        <v>0</v>
      </c>
      <c r="L796" s="63">
        <v>0</v>
      </c>
      <c r="M796" s="63">
        <v>0</v>
      </c>
      <c r="N796" s="63">
        <v>0</v>
      </c>
      <c r="O796" s="63">
        <v>0</v>
      </c>
      <c r="P796" s="63">
        <v>0</v>
      </c>
      <c r="Q796" s="63">
        <v>0</v>
      </c>
      <c r="R796" s="63">
        <v>0</v>
      </c>
      <c r="S796" s="63">
        <v>0</v>
      </c>
      <c r="T796" s="63">
        <v>0</v>
      </c>
      <c r="U796" s="63">
        <v>0</v>
      </c>
      <c r="V796" s="63">
        <v>0</v>
      </c>
      <c r="W796" s="63">
        <v>0</v>
      </c>
      <c r="X796" s="63">
        <v>0</v>
      </c>
      <c r="Y796" s="63">
        <v>0</v>
      </c>
      <c r="Z796" s="63">
        <v>0</v>
      </c>
      <c r="AA796" s="63">
        <v>0</v>
      </c>
      <c r="AB796" s="63">
        <v>0</v>
      </c>
      <c r="AC796" s="63">
        <v>0</v>
      </c>
      <c r="AD796" s="63">
        <v>0</v>
      </c>
      <c r="AE796" s="63">
        <v>0</v>
      </c>
      <c r="AF796" s="63">
        <v>0</v>
      </c>
      <c r="AG796" s="63">
        <v>0</v>
      </c>
      <c r="AH796" s="43">
        <v>0</v>
      </c>
    </row>
    <row r="797" spans="1:34">
      <c r="A797" s="52">
        <v>0</v>
      </c>
      <c r="D797" s="2">
        <v>2023</v>
      </c>
      <c r="E797" s="2">
        <v>9</v>
      </c>
      <c r="F797" s="62">
        <v>2024</v>
      </c>
      <c r="G797" s="62">
        <v>2024</v>
      </c>
      <c r="H797" s="63">
        <v>0</v>
      </c>
      <c r="I797" s="63">
        <v>0</v>
      </c>
      <c r="J797" s="63">
        <v>0</v>
      </c>
      <c r="K797" s="63">
        <v>0</v>
      </c>
      <c r="L797" s="63">
        <v>0</v>
      </c>
      <c r="M797" s="63">
        <v>0</v>
      </c>
      <c r="N797" s="63">
        <v>0</v>
      </c>
      <c r="O797" s="63">
        <v>0</v>
      </c>
      <c r="P797" s="63">
        <v>0</v>
      </c>
      <c r="Q797" s="63">
        <v>0</v>
      </c>
      <c r="R797" s="63">
        <v>0</v>
      </c>
      <c r="S797" s="63">
        <v>0</v>
      </c>
      <c r="T797" s="63">
        <v>0</v>
      </c>
      <c r="U797" s="63">
        <v>0</v>
      </c>
      <c r="V797" s="63">
        <v>0</v>
      </c>
      <c r="W797" s="63">
        <v>0</v>
      </c>
      <c r="X797" s="63">
        <v>0</v>
      </c>
      <c r="Y797" s="63">
        <v>0</v>
      </c>
      <c r="Z797" s="63">
        <v>0</v>
      </c>
      <c r="AA797" s="63">
        <v>0</v>
      </c>
      <c r="AB797" s="63">
        <v>0</v>
      </c>
      <c r="AC797" s="63">
        <v>0</v>
      </c>
      <c r="AD797" s="63">
        <v>0</v>
      </c>
      <c r="AE797" s="63">
        <v>0</v>
      </c>
      <c r="AF797" s="63">
        <v>0</v>
      </c>
      <c r="AG797" s="63">
        <v>0</v>
      </c>
      <c r="AH797" s="43">
        <v>0</v>
      </c>
    </row>
    <row r="798" spans="1:34">
      <c r="A798" s="52">
        <v>0</v>
      </c>
      <c r="D798" s="2">
        <v>2023</v>
      </c>
      <c r="E798" s="2">
        <v>10</v>
      </c>
      <c r="F798" s="62">
        <v>2024</v>
      </c>
      <c r="G798" s="62">
        <v>2024</v>
      </c>
      <c r="H798" s="63">
        <v>0</v>
      </c>
      <c r="I798" s="63">
        <v>0</v>
      </c>
      <c r="J798" s="63">
        <v>0</v>
      </c>
      <c r="K798" s="63">
        <v>0</v>
      </c>
      <c r="L798" s="63">
        <v>0</v>
      </c>
      <c r="M798" s="63">
        <v>0</v>
      </c>
      <c r="N798" s="63">
        <v>0</v>
      </c>
      <c r="O798" s="63">
        <v>0</v>
      </c>
      <c r="P798" s="63">
        <v>0</v>
      </c>
      <c r="Q798" s="63">
        <v>0</v>
      </c>
      <c r="R798" s="63">
        <v>0</v>
      </c>
      <c r="S798" s="63">
        <v>0</v>
      </c>
      <c r="T798" s="63">
        <v>0</v>
      </c>
      <c r="U798" s="63">
        <v>0</v>
      </c>
      <c r="V798" s="63">
        <v>0</v>
      </c>
      <c r="W798" s="63">
        <v>0</v>
      </c>
      <c r="X798" s="63">
        <v>0</v>
      </c>
      <c r="Y798" s="63">
        <v>0</v>
      </c>
      <c r="Z798" s="63">
        <v>0</v>
      </c>
      <c r="AA798" s="63">
        <v>0</v>
      </c>
      <c r="AB798" s="63">
        <v>0</v>
      </c>
      <c r="AC798" s="63">
        <v>0</v>
      </c>
      <c r="AD798" s="63">
        <v>0</v>
      </c>
      <c r="AE798" s="63">
        <v>0</v>
      </c>
      <c r="AF798" s="63">
        <v>0</v>
      </c>
      <c r="AG798" s="63">
        <v>0</v>
      </c>
      <c r="AH798" s="43">
        <v>0</v>
      </c>
    </row>
    <row r="799" spans="1:34">
      <c r="A799" s="52">
        <v>0</v>
      </c>
      <c r="D799" s="2">
        <v>2023</v>
      </c>
      <c r="E799" s="2">
        <v>11</v>
      </c>
      <c r="F799" s="62">
        <v>2024</v>
      </c>
      <c r="G799" s="62">
        <v>2024</v>
      </c>
      <c r="H799" s="63">
        <v>0</v>
      </c>
      <c r="I799" s="63">
        <v>0</v>
      </c>
      <c r="J799" s="63">
        <v>0</v>
      </c>
      <c r="K799" s="63">
        <v>0</v>
      </c>
      <c r="L799" s="63">
        <v>0</v>
      </c>
      <c r="M799" s="63">
        <v>0</v>
      </c>
      <c r="N799" s="63">
        <v>0</v>
      </c>
      <c r="O799" s="63">
        <v>0</v>
      </c>
      <c r="P799" s="63">
        <v>0</v>
      </c>
      <c r="Q799" s="63">
        <v>0</v>
      </c>
      <c r="R799" s="63">
        <v>0</v>
      </c>
      <c r="S799" s="63">
        <v>0</v>
      </c>
      <c r="T799" s="63">
        <v>0</v>
      </c>
      <c r="U799" s="63">
        <v>0</v>
      </c>
      <c r="V799" s="63">
        <v>0</v>
      </c>
      <c r="W799" s="63">
        <v>0</v>
      </c>
      <c r="X799" s="63">
        <v>0</v>
      </c>
      <c r="Y799" s="63">
        <v>0</v>
      </c>
      <c r="Z799" s="63">
        <v>0</v>
      </c>
      <c r="AA799" s="63">
        <v>0</v>
      </c>
      <c r="AB799" s="63">
        <v>0</v>
      </c>
      <c r="AC799" s="63">
        <v>0</v>
      </c>
      <c r="AD799" s="63">
        <v>0</v>
      </c>
      <c r="AE799" s="63">
        <v>0</v>
      </c>
      <c r="AF799" s="63">
        <v>0</v>
      </c>
      <c r="AG799" s="63">
        <v>0</v>
      </c>
      <c r="AH799" s="43">
        <v>0</v>
      </c>
    </row>
    <row r="800" spans="1:34">
      <c r="A800" s="52">
        <v>0</v>
      </c>
      <c r="D800" s="2">
        <v>2023</v>
      </c>
      <c r="E800" s="2">
        <v>12</v>
      </c>
      <c r="F800" s="62">
        <v>2024</v>
      </c>
      <c r="G800" s="62">
        <v>2024</v>
      </c>
      <c r="H800" s="63">
        <v>0</v>
      </c>
      <c r="I800" s="63">
        <v>0</v>
      </c>
      <c r="J800" s="63">
        <v>0</v>
      </c>
      <c r="K800" s="63">
        <v>0</v>
      </c>
      <c r="L800" s="63">
        <v>0</v>
      </c>
      <c r="M800" s="63">
        <v>0</v>
      </c>
      <c r="N800" s="63">
        <v>0</v>
      </c>
      <c r="O800" s="63">
        <v>0</v>
      </c>
      <c r="P800" s="63">
        <v>0</v>
      </c>
      <c r="Q800" s="63">
        <v>0</v>
      </c>
      <c r="R800" s="63">
        <v>0</v>
      </c>
      <c r="S800" s="63">
        <v>0</v>
      </c>
      <c r="T800" s="63">
        <v>0</v>
      </c>
      <c r="U800" s="63">
        <v>0</v>
      </c>
      <c r="V800" s="63">
        <v>0</v>
      </c>
      <c r="W800" s="63">
        <v>0</v>
      </c>
      <c r="X800" s="63">
        <v>0</v>
      </c>
      <c r="Y800" s="63">
        <v>0</v>
      </c>
      <c r="Z800" s="63">
        <v>0</v>
      </c>
      <c r="AA800" s="63">
        <v>0</v>
      </c>
      <c r="AB800" s="63">
        <v>0</v>
      </c>
      <c r="AC800" s="63">
        <v>0</v>
      </c>
      <c r="AD800" s="63">
        <v>0</v>
      </c>
      <c r="AE800" s="63">
        <v>0</v>
      </c>
      <c r="AF800" s="63">
        <v>0</v>
      </c>
      <c r="AG800" s="63">
        <v>0</v>
      </c>
      <c r="AH800" s="43">
        <v>0</v>
      </c>
    </row>
    <row r="801" spans="1:34">
      <c r="A801" s="52">
        <v>0</v>
      </c>
      <c r="D801" s="2">
        <v>2024</v>
      </c>
      <c r="E801" s="2">
        <v>1</v>
      </c>
      <c r="F801" s="62">
        <v>2024</v>
      </c>
      <c r="G801" s="62">
        <v>2024</v>
      </c>
      <c r="H801" s="63">
        <v>0</v>
      </c>
      <c r="I801" s="63">
        <v>0</v>
      </c>
      <c r="J801" s="63">
        <v>0</v>
      </c>
      <c r="K801" s="63">
        <v>0</v>
      </c>
      <c r="L801" s="63">
        <v>0</v>
      </c>
      <c r="M801" s="63">
        <v>0</v>
      </c>
      <c r="N801" s="63">
        <v>0</v>
      </c>
      <c r="O801" s="63">
        <v>0</v>
      </c>
      <c r="P801" s="63">
        <v>0</v>
      </c>
      <c r="Q801" s="63">
        <v>0</v>
      </c>
      <c r="R801" s="63">
        <v>0</v>
      </c>
      <c r="S801" s="63">
        <v>0</v>
      </c>
      <c r="T801" s="63">
        <v>0</v>
      </c>
      <c r="U801" s="63">
        <v>0</v>
      </c>
      <c r="V801" s="63">
        <v>0</v>
      </c>
      <c r="W801" s="63">
        <v>0</v>
      </c>
      <c r="X801" s="63">
        <v>0</v>
      </c>
      <c r="Y801" s="63">
        <v>0</v>
      </c>
      <c r="Z801" s="63">
        <v>0</v>
      </c>
      <c r="AA801" s="63">
        <v>0</v>
      </c>
      <c r="AB801" s="63">
        <v>0</v>
      </c>
      <c r="AC801" s="63">
        <v>0</v>
      </c>
      <c r="AD801" s="63">
        <v>0</v>
      </c>
      <c r="AE801" s="63">
        <v>0</v>
      </c>
      <c r="AF801" s="63">
        <v>0</v>
      </c>
      <c r="AG801" s="63">
        <v>0</v>
      </c>
      <c r="AH801" s="43">
        <v>0</v>
      </c>
    </row>
    <row r="802" spans="1:34">
      <c r="A802" s="52">
        <v>0</v>
      </c>
      <c r="D802" s="2">
        <v>2024</v>
      </c>
      <c r="E802" s="2">
        <v>2</v>
      </c>
      <c r="F802" s="62">
        <v>2024</v>
      </c>
      <c r="G802" s="62">
        <v>2024</v>
      </c>
      <c r="H802" s="63">
        <v>0</v>
      </c>
      <c r="I802" s="63">
        <v>0</v>
      </c>
      <c r="J802" s="63">
        <v>0</v>
      </c>
      <c r="K802" s="63">
        <v>0</v>
      </c>
      <c r="L802" s="63">
        <v>0</v>
      </c>
      <c r="M802" s="63">
        <v>0</v>
      </c>
      <c r="N802" s="63">
        <v>0</v>
      </c>
      <c r="O802" s="63">
        <v>0</v>
      </c>
      <c r="P802" s="63">
        <v>0</v>
      </c>
      <c r="Q802" s="63">
        <v>0</v>
      </c>
      <c r="R802" s="63">
        <v>0</v>
      </c>
      <c r="S802" s="63">
        <v>0</v>
      </c>
      <c r="T802" s="63">
        <v>0</v>
      </c>
      <c r="U802" s="63">
        <v>0</v>
      </c>
      <c r="V802" s="63">
        <v>0</v>
      </c>
      <c r="W802" s="63">
        <v>0</v>
      </c>
      <c r="X802" s="63">
        <v>0</v>
      </c>
      <c r="Y802" s="63">
        <v>0</v>
      </c>
      <c r="Z802" s="63">
        <v>0</v>
      </c>
      <c r="AA802" s="63">
        <v>0</v>
      </c>
      <c r="AB802" s="63">
        <v>0</v>
      </c>
      <c r="AC802" s="63">
        <v>0</v>
      </c>
      <c r="AD802" s="63">
        <v>0</v>
      </c>
      <c r="AE802" s="63">
        <v>0</v>
      </c>
      <c r="AF802" s="63">
        <v>0</v>
      </c>
      <c r="AG802" s="63">
        <v>0</v>
      </c>
      <c r="AH802" s="43">
        <v>0</v>
      </c>
    </row>
    <row r="803" spans="1:34">
      <c r="A803" s="52">
        <v>0</v>
      </c>
      <c r="D803" s="2">
        <v>2024</v>
      </c>
      <c r="E803" s="2">
        <v>3</v>
      </c>
      <c r="F803" s="62">
        <v>2024</v>
      </c>
      <c r="G803" s="62">
        <v>2024</v>
      </c>
      <c r="H803" s="63">
        <v>0</v>
      </c>
      <c r="I803" s="63">
        <v>0</v>
      </c>
      <c r="J803" s="63">
        <v>0</v>
      </c>
      <c r="K803" s="63">
        <v>0</v>
      </c>
      <c r="L803" s="63">
        <v>0</v>
      </c>
      <c r="M803" s="63">
        <v>0</v>
      </c>
      <c r="N803" s="63">
        <v>0</v>
      </c>
      <c r="O803" s="63">
        <v>0</v>
      </c>
      <c r="P803" s="63">
        <v>0</v>
      </c>
      <c r="Q803" s="63">
        <v>0</v>
      </c>
      <c r="R803" s="63">
        <v>0</v>
      </c>
      <c r="S803" s="63">
        <v>0</v>
      </c>
      <c r="T803" s="63">
        <v>0</v>
      </c>
      <c r="U803" s="63">
        <v>0</v>
      </c>
      <c r="V803" s="63">
        <v>0</v>
      </c>
      <c r="W803" s="63">
        <v>0</v>
      </c>
      <c r="X803" s="63">
        <v>0</v>
      </c>
      <c r="Y803" s="63">
        <v>0</v>
      </c>
      <c r="Z803" s="63">
        <v>0</v>
      </c>
      <c r="AA803" s="63">
        <v>0</v>
      </c>
      <c r="AB803" s="63">
        <v>0</v>
      </c>
      <c r="AC803" s="63">
        <v>0</v>
      </c>
      <c r="AD803" s="63">
        <v>0</v>
      </c>
      <c r="AE803" s="63">
        <v>0</v>
      </c>
      <c r="AF803" s="63">
        <v>0</v>
      </c>
      <c r="AG803" s="63">
        <v>0</v>
      </c>
      <c r="AH803" s="43">
        <v>0</v>
      </c>
    </row>
    <row r="804" spans="1:34">
      <c r="A804" s="52">
        <v>0</v>
      </c>
      <c r="D804" s="2">
        <v>2024</v>
      </c>
      <c r="E804" s="2">
        <v>4</v>
      </c>
      <c r="F804" s="62">
        <v>2024</v>
      </c>
      <c r="G804" s="62">
        <v>2024</v>
      </c>
      <c r="H804" s="63">
        <v>0</v>
      </c>
      <c r="I804" s="63">
        <v>0</v>
      </c>
      <c r="J804" s="63">
        <v>0</v>
      </c>
      <c r="K804" s="63">
        <v>0</v>
      </c>
      <c r="L804" s="63">
        <v>0</v>
      </c>
      <c r="M804" s="63">
        <v>0</v>
      </c>
      <c r="N804" s="63">
        <v>0</v>
      </c>
      <c r="O804" s="63">
        <v>0</v>
      </c>
      <c r="P804" s="63">
        <v>0</v>
      </c>
      <c r="Q804" s="63">
        <v>0</v>
      </c>
      <c r="R804" s="63">
        <v>0</v>
      </c>
      <c r="S804" s="63">
        <v>0</v>
      </c>
      <c r="T804" s="63">
        <v>0</v>
      </c>
      <c r="U804" s="63">
        <v>0</v>
      </c>
      <c r="V804" s="63">
        <v>0</v>
      </c>
      <c r="W804" s="63">
        <v>0</v>
      </c>
      <c r="X804" s="63">
        <v>0</v>
      </c>
      <c r="Y804" s="63">
        <v>0</v>
      </c>
      <c r="Z804" s="63">
        <v>0</v>
      </c>
      <c r="AA804" s="63">
        <v>0</v>
      </c>
      <c r="AB804" s="63">
        <v>0</v>
      </c>
      <c r="AC804" s="63">
        <v>0</v>
      </c>
      <c r="AD804" s="63">
        <v>0</v>
      </c>
      <c r="AE804" s="63">
        <v>0</v>
      </c>
      <c r="AF804" s="63">
        <v>0</v>
      </c>
      <c r="AG804" s="63">
        <v>0</v>
      </c>
      <c r="AH804" s="43">
        <v>0</v>
      </c>
    </row>
    <row r="805" spans="1:34">
      <c r="A805" s="52">
        <v>0</v>
      </c>
      <c r="D805" s="2">
        <v>2024</v>
      </c>
      <c r="E805" s="2">
        <v>5</v>
      </c>
      <c r="F805" s="62">
        <v>2025</v>
      </c>
      <c r="G805" s="62">
        <v>2025</v>
      </c>
      <c r="H805" s="63">
        <v>0</v>
      </c>
      <c r="I805" s="63">
        <v>0</v>
      </c>
      <c r="J805" s="63">
        <v>0</v>
      </c>
      <c r="K805" s="63">
        <v>0</v>
      </c>
      <c r="L805" s="63">
        <v>0</v>
      </c>
      <c r="M805" s="63">
        <v>0</v>
      </c>
      <c r="N805" s="63">
        <v>0</v>
      </c>
      <c r="O805" s="63">
        <v>0</v>
      </c>
      <c r="P805" s="63">
        <v>0</v>
      </c>
      <c r="Q805" s="63">
        <v>0</v>
      </c>
      <c r="R805" s="63">
        <v>0</v>
      </c>
      <c r="S805" s="63">
        <v>0</v>
      </c>
      <c r="T805" s="63">
        <v>0</v>
      </c>
      <c r="U805" s="63">
        <v>0</v>
      </c>
      <c r="V805" s="63">
        <v>0</v>
      </c>
      <c r="W805" s="63">
        <v>0</v>
      </c>
      <c r="X805" s="63">
        <v>0</v>
      </c>
      <c r="Y805" s="63">
        <v>0</v>
      </c>
      <c r="Z805" s="63">
        <v>0</v>
      </c>
      <c r="AA805" s="63">
        <v>0</v>
      </c>
      <c r="AB805" s="63">
        <v>0</v>
      </c>
      <c r="AC805" s="63">
        <v>0</v>
      </c>
      <c r="AD805" s="63">
        <v>0</v>
      </c>
      <c r="AE805" s="63">
        <v>0</v>
      </c>
      <c r="AF805" s="63">
        <v>0</v>
      </c>
      <c r="AG805" s="63">
        <v>0</v>
      </c>
      <c r="AH805" s="43">
        <v>0</v>
      </c>
    </row>
    <row r="806" spans="1:34">
      <c r="A806" s="52">
        <v>0</v>
      </c>
      <c r="D806" s="2">
        <v>2024</v>
      </c>
      <c r="E806" s="2">
        <v>6</v>
      </c>
      <c r="F806" s="62">
        <v>2025</v>
      </c>
      <c r="G806" s="62">
        <v>2025</v>
      </c>
      <c r="H806" s="63">
        <v>0</v>
      </c>
      <c r="I806" s="63">
        <v>0</v>
      </c>
      <c r="J806" s="63">
        <v>0</v>
      </c>
      <c r="K806" s="63">
        <v>0</v>
      </c>
      <c r="L806" s="63">
        <v>0</v>
      </c>
      <c r="M806" s="63">
        <v>0</v>
      </c>
      <c r="N806" s="63">
        <v>0</v>
      </c>
      <c r="O806" s="63">
        <v>0</v>
      </c>
      <c r="P806" s="63">
        <v>0</v>
      </c>
      <c r="Q806" s="63">
        <v>0</v>
      </c>
      <c r="R806" s="63">
        <v>0</v>
      </c>
      <c r="S806" s="63">
        <v>0</v>
      </c>
      <c r="T806" s="63">
        <v>0</v>
      </c>
      <c r="U806" s="63">
        <v>0</v>
      </c>
      <c r="V806" s="63">
        <v>0</v>
      </c>
      <c r="W806" s="63">
        <v>0</v>
      </c>
      <c r="X806" s="63">
        <v>0</v>
      </c>
      <c r="Y806" s="63">
        <v>0</v>
      </c>
      <c r="Z806" s="63">
        <v>0</v>
      </c>
      <c r="AA806" s="63">
        <v>0</v>
      </c>
      <c r="AB806" s="63">
        <v>0</v>
      </c>
      <c r="AC806" s="63">
        <v>0</v>
      </c>
      <c r="AD806" s="63">
        <v>0</v>
      </c>
      <c r="AE806" s="63">
        <v>0</v>
      </c>
      <c r="AF806" s="63">
        <v>0</v>
      </c>
      <c r="AG806" s="63">
        <v>0</v>
      </c>
      <c r="AH806" s="43">
        <v>0</v>
      </c>
    </row>
    <row r="807" spans="1:34">
      <c r="A807" s="52">
        <v>0</v>
      </c>
      <c r="D807" s="2">
        <v>2024</v>
      </c>
      <c r="E807" s="2">
        <v>7</v>
      </c>
      <c r="F807" s="62">
        <v>2025</v>
      </c>
      <c r="G807" s="62">
        <v>2025</v>
      </c>
      <c r="H807" s="63">
        <v>0</v>
      </c>
      <c r="I807" s="63">
        <v>0</v>
      </c>
      <c r="J807" s="63">
        <v>0</v>
      </c>
      <c r="K807" s="63">
        <v>0</v>
      </c>
      <c r="L807" s="63">
        <v>0</v>
      </c>
      <c r="M807" s="63">
        <v>0</v>
      </c>
      <c r="N807" s="63">
        <v>0</v>
      </c>
      <c r="O807" s="63">
        <v>0</v>
      </c>
      <c r="P807" s="63">
        <v>0</v>
      </c>
      <c r="Q807" s="63">
        <v>0</v>
      </c>
      <c r="R807" s="63">
        <v>0</v>
      </c>
      <c r="S807" s="63">
        <v>0</v>
      </c>
      <c r="T807" s="63">
        <v>0</v>
      </c>
      <c r="U807" s="63">
        <v>0</v>
      </c>
      <c r="V807" s="63">
        <v>0</v>
      </c>
      <c r="W807" s="63">
        <v>0</v>
      </c>
      <c r="X807" s="63">
        <v>0</v>
      </c>
      <c r="Y807" s="63">
        <v>0</v>
      </c>
      <c r="Z807" s="63">
        <v>0</v>
      </c>
      <c r="AA807" s="63">
        <v>0</v>
      </c>
      <c r="AB807" s="63">
        <v>0</v>
      </c>
      <c r="AC807" s="63">
        <v>0</v>
      </c>
      <c r="AD807" s="63">
        <v>0</v>
      </c>
      <c r="AE807" s="63">
        <v>0</v>
      </c>
      <c r="AF807" s="63">
        <v>0</v>
      </c>
      <c r="AG807" s="63">
        <v>0</v>
      </c>
      <c r="AH807" s="43">
        <v>0</v>
      </c>
    </row>
    <row r="808" spans="1:34">
      <c r="A808" s="52">
        <v>0</v>
      </c>
      <c r="D808" s="2">
        <v>2024</v>
      </c>
      <c r="E808" s="2">
        <v>8</v>
      </c>
      <c r="F808" s="62">
        <v>2025</v>
      </c>
      <c r="G808" s="62">
        <v>2025</v>
      </c>
      <c r="H808" s="63">
        <v>0</v>
      </c>
      <c r="I808" s="63">
        <v>0</v>
      </c>
      <c r="J808" s="63">
        <v>0</v>
      </c>
      <c r="K808" s="63">
        <v>0</v>
      </c>
      <c r="L808" s="63">
        <v>0</v>
      </c>
      <c r="M808" s="63">
        <v>0</v>
      </c>
      <c r="N808" s="63">
        <v>0</v>
      </c>
      <c r="O808" s="63">
        <v>0</v>
      </c>
      <c r="P808" s="63">
        <v>0</v>
      </c>
      <c r="Q808" s="63">
        <v>0</v>
      </c>
      <c r="R808" s="63">
        <v>0</v>
      </c>
      <c r="S808" s="63">
        <v>0</v>
      </c>
      <c r="T808" s="63">
        <v>0</v>
      </c>
      <c r="U808" s="63">
        <v>0</v>
      </c>
      <c r="V808" s="63">
        <v>0</v>
      </c>
      <c r="W808" s="63">
        <v>0</v>
      </c>
      <c r="X808" s="63">
        <v>0</v>
      </c>
      <c r="Y808" s="63">
        <v>0</v>
      </c>
      <c r="Z808" s="63">
        <v>0</v>
      </c>
      <c r="AA808" s="63">
        <v>0</v>
      </c>
      <c r="AB808" s="63">
        <v>0</v>
      </c>
      <c r="AC808" s="63">
        <v>0</v>
      </c>
      <c r="AD808" s="63">
        <v>0</v>
      </c>
      <c r="AE808" s="63">
        <v>0</v>
      </c>
      <c r="AF808" s="63">
        <v>0</v>
      </c>
      <c r="AG808" s="63">
        <v>0</v>
      </c>
      <c r="AH808" s="43">
        <v>0</v>
      </c>
    </row>
    <row r="809" spans="1:34">
      <c r="A809" s="52">
        <v>0</v>
      </c>
      <c r="D809" s="2">
        <v>2024</v>
      </c>
      <c r="E809" s="2">
        <v>9</v>
      </c>
      <c r="F809" s="62">
        <v>2025</v>
      </c>
      <c r="G809" s="62">
        <v>2025</v>
      </c>
      <c r="H809" s="63">
        <v>0</v>
      </c>
      <c r="I809" s="63">
        <v>0</v>
      </c>
      <c r="J809" s="63">
        <v>0</v>
      </c>
      <c r="K809" s="63">
        <v>0</v>
      </c>
      <c r="L809" s="63">
        <v>0</v>
      </c>
      <c r="M809" s="63">
        <v>0</v>
      </c>
      <c r="N809" s="63">
        <v>0</v>
      </c>
      <c r="O809" s="63">
        <v>0</v>
      </c>
      <c r="P809" s="63">
        <v>0</v>
      </c>
      <c r="Q809" s="63">
        <v>0</v>
      </c>
      <c r="R809" s="63">
        <v>0</v>
      </c>
      <c r="S809" s="63">
        <v>0</v>
      </c>
      <c r="T809" s="63">
        <v>0</v>
      </c>
      <c r="U809" s="63">
        <v>0</v>
      </c>
      <c r="V809" s="63">
        <v>0</v>
      </c>
      <c r="W809" s="63">
        <v>0</v>
      </c>
      <c r="X809" s="63">
        <v>0</v>
      </c>
      <c r="Y809" s="63">
        <v>0</v>
      </c>
      <c r="Z809" s="63">
        <v>0</v>
      </c>
      <c r="AA809" s="63">
        <v>0</v>
      </c>
      <c r="AB809" s="63">
        <v>0</v>
      </c>
      <c r="AC809" s="63">
        <v>0</v>
      </c>
      <c r="AD809" s="63">
        <v>0</v>
      </c>
      <c r="AE809" s="63">
        <v>0</v>
      </c>
      <c r="AF809" s="63">
        <v>0</v>
      </c>
      <c r="AG809" s="63">
        <v>0</v>
      </c>
      <c r="AH809" s="43">
        <v>0</v>
      </c>
    </row>
    <row r="810" spans="1:34">
      <c r="A810" s="52">
        <v>0</v>
      </c>
      <c r="D810" s="2">
        <v>2024</v>
      </c>
      <c r="E810" s="2">
        <v>10</v>
      </c>
      <c r="F810" s="62">
        <v>2025</v>
      </c>
      <c r="G810" s="62">
        <v>2025</v>
      </c>
      <c r="H810" s="63">
        <v>0</v>
      </c>
      <c r="I810" s="63">
        <v>0</v>
      </c>
      <c r="J810" s="63">
        <v>0</v>
      </c>
      <c r="K810" s="63">
        <v>0</v>
      </c>
      <c r="L810" s="63">
        <v>0</v>
      </c>
      <c r="M810" s="63">
        <v>0</v>
      </c>
      <c r="N810" s="63">
        <v>0</v>
      </c>
      <c r="O810" s="63">
        <v>0</v>
      </c>
      <c r="P810" s="63">
        <v>0</v>
      </c>
      <c r="Q810" s="63">
        <v>0</v>
      </c>
      <c r="R810" s="63">
        <v>0</v>
      </c>
      <c r="S810" s="63">
        <v>0</v>
      </c>
      <c r="T810" s="63">
        <v>0</v>
      </c>
      <c r="U810" s="63">
        <v>0</v>
      </c>
      <c r="V810" s="63">
        <v>0</v>
      </c>
      <c r="W810" s="63">
        <v>0</v>
      </c>
      <c r="X810" s="63">
        <v>0</v>
      </c>
      <c r="Y810" s="63">
        <v>0</v>
      </c>
      <c r="Z810" s="63">
        <v>0</v>
      </c>
      <c r="AA810" s="63">
        <v>0</v>
      </c>
      <c r="AB810" s="63">
        <v>0</v>
      </c>
      <c r="AC810" s="63">
        <v>0</v>
      </c>
      <c r="AD810" s="63">
        <v>0</v>
      </c>
      <c r="AE810" s="63">
        <v>0</v>
      </c>
      <c r="AF810" s="63">
        <v>0</v>
      </c>
      <c r="AG810" s="63">
        <v>0</v>
      </c>
      <c r="AH810" s="43">
        <v>0</v>
      </c>
    </row>
    <row r="811" spans="1:34">
      <c r="A811" s="52">
        <v>0</v>
      </c>
      <c r="D811" s="2">
        <v>2024</v>
      </c>
      <c r="E811" s="2">
        <v>11</v>
      </c>
      <c r="F811" s="62">
        <v>2025</v>
      </c>
      <c r="G811" s="62">
        <v>2025</v>
      </c>
      <c r="H811" s="63">
        <v>0</v>
      </c>
      <c r="I811" s="63">
        <v>0</v>
      </c>
      <c r="J811" s="63">
        <v>0</v>
      </c>
      <c r="K811" s="63">
        <v>0</v>
      </c>
      <c r="L811" s="63">
        <v>0</v>
      </c>
      <c r="M811" s="63">
        <v>0</v>
      </c>
      <c r="N811" s="63">
        <v>0</v>
      </c>
      <c r="O811" s="63">
        <v>0</v>
      </c>
      <c r="P811" s="63">
        <v>0</v>
      </c>
      <c r="Q811" s="63">
        <v>0</v>
      </c>
      <c r="R811" s="63">
        <v>0</v>
      </c>
      <c r="S811" s="63">
        <v>0</v>
      </c>
      <c r="T811" s="63">
        <v>0</v>
      </c>
      <c r="U811" s="63">
        <v>0</v>
      </c>
      <c r="V811" s="63">
        <v>0</v>
      </c>
      <c r="W811" s="63">
        <v>0</v>
      </c>
      <c r="X811" s="63">
        <v>0</v>
      </c>
      <c r="Y811" s="63">
        <v>0</v>
      </c>
      <c r="Z811" s="63">
        <v>0</v>
      </c>
      <c r="AA811" s="63">
        <v>0</v>
      </c>
      <c r="AB811" s="63">
        <v>0</v>
      </c>
      <c r="AC811" s="63">
        <v>0</v>
      </c>
      <c r="AD811" s="63">
        <v>0</v>
      </c>
      <c r="AE811" s="63">
        <v>0</v>
      </c>
      <c r="AF811" s="63">
        <v>0</v>
      </c>
      <c r="AG811" s="63">
        <v>0</v>
      </c>
      <c r="AH811" s="43">
        <v>0</v>
      </c>
    </row>
    <row r="812" spans="1:34">
      <c r="A812" s="52">
        <v>0</v>
      </c>
      <c r="D812" s="2">
        <v>2024</v>
      </c>
      <c r="E812" s="2">
        <v>12</v>
      </c>
      <c r="F812" s="62">
        <v>2025</v>
      </c>
      <c r="G812" s="62">
        <v>2025</v>
      </c>
      <c r="H812" s="63">
        <v>0</v>
      </c>
      <c r="I812" s="63">
        <v>0</v>
      </c>
      <c r="J812" s="63">
        <v>0</v>
      </c>
      <c r="K812" s="63">
        <v>0</v>
      </c>
      <c r="L812" s="63">
        <v>0</v>
      </c>
      <c r="M812" s="63">
        <v>0</v>
      </c>
      <c r="N812" s="63">
        <v>0</v>
      </c>
      <c r="O812" s="63">
        <v>0</v>
      </c>
      <c r="P812" s="63">
        <v>0</v>
      </c>
      <c r="Q812" s="63">
        <v>0</v>
      </c>
      <c r="R812" s="63">
        <v>0</v>
      </c>
      <c r="S812" s="63">
        <v>0</v>
      </c>
      <c r="T812" s="63">
        <v>0</v>
      </c>
      <c r="U812" s="63">
        <v>0</v>
      </c>
      <c r="V812" s="63">
        <v>0</v>
      </c>
      <c r="W812" s="63">
        <v>0</v>
      </c>
      <c r="X812" s="63">
        <v>0</v>
      </c>
      <c r="Y812" s="63">
        <v>0</v>
      </c>
      <c r="Z812" s="63">
        <v>0</v>
      </c>
      <c r="AA812" s="63">
        <v>0</v>
      </c>
      <c r="AB812" s="63">
        <v>0</v>
      </c>
      <c r="AC812" s="63">
        <v>0</v>
      </c>
      <c r="AD812" s="63">
        <v>0</v>
      </c>
      <c r="AE812" s="63">
        <v>0</v>
      </c>
      <c r="AF812" s="63">
        <v>0</v>
      </c>
      <c r="AG812" s="63">
        <v>0</v>
      </c>
      <c r="AH812" s="43">
        <v>0</v>
      </c>
    </row>
    <row r="813" spans="1:34">
      <c r="A813" s="52">
        <v>0</v>
      </c>
      <c r="D813" s="2">
        <v>2025</v>
      </c>
      <c r="E813" s="2">
        <v>1</v>
      </c>
      <c r="F813" s="62">
        <v>2025</v>
      </c>
      <c r="G813" s="62">
        <v>2025</v>
      </c>
      <c r="H813" s="63">
        <v>0</v>
      </c>
      <c r="I813" s="63">
        <v>0</v>
      </c>
      <c r="J813" s="63">
        <v>0</v>
      </c>
      <c r="K813" s="63">
        <v>0</v>
      </c>
      <c r="L813" s="63">
        <v>0</v>
      </c>
      <c r="M813" s="63">
        <v>0</v>
      </c>
      <c r="N813" s="63">
        <v>0</v>
      </c>
      <c r="O813" s="63">
        <v>0</v>
      </c>
      <c r="P813" s="63">
        <v>0</v>
      </c>
      <c r="Q813" s="63">
        <v>0</v>
      </c>
      <c r="R813" s="63">
        <v>0</v>
      </c>
      <c r="S813" s="63">
        <v>0</v>
      </c>
      <c r="T813" s="63">
        <v>0</v>
      </c>
      <c r="U813" s="63">
        <v>0</v>
      </c>
      <c r="V813" s="63">
        <v>0</v>
      </c>
      <c r="W813" s="63">
        <v>0</v>
      </c>
      <c r="X813" s="63">
        <v>0</v>
      </c>
      <c r="Y813" s="63">
        <v>0</v>
      </c>
      <c r="Z813" s="63">
        <v>0</v>
      </c>
      <c r="AA813" s="63">
        <v>0</v>
      </c>
      <c r="AB813" s="63">
        <v>0</v>
      </c>
      <c r="AC813" s="63">
        <v>0</v>
      </c>
      <c r="AD813" s="63">
        <v>0</v>
      </c>
      <c r="AE813" s="63">
        <v>0</v>
      </c>
      <c r="AF813" s="63">
        <v>0</v>
      </c>
      <c r="AG813" s="63">
        <v>0</v>
      </c>
      <c r="AH813" s="43">
        <v>0</v>
      </c>
    </row>
    <row r="814" spans="1:34">
      <c r="A814" s="52">
        <v>0</v>
      </c>
      <c r="D814" s="2">
        <v>2025</v>
      </c>
      <c r="E814" s="2">
        <v>2</v>
      </c>
      <c r="F814" s="62">
        <v>2025</v>
      </c>
      <c r="G814" s="62">
        <v>2025</v>
      </c>
      <c r="H814" s="63">
        <v>0</v>
      </c>
      <c r="I814" s="63">
        <v>0</v>
      </c>
      <c r="J814" s="63">
        <v>0</v>
      </c>
      <c r="K814" s="63">
        <v>0</v>
      </c>
      <c r="L814" s="63">
        <v>0</v>
      </c>
      <c r="M814" s="63">
        <v>0</v>
      </c>
      <c r="N814" s="63">
        <v>0</v>
      </c>
      <c r="O814" s="63">
        <v>0</v>
      </c>
      <c r="P814" s="63">
        <v>0</v>
      </c>
      <c r="Q814" s="63">
        <v>0</v>
      </c>
      <c r="R814" s="63">
        <v>0</v>
      </c>
      <c r="S814" s="63">
        <v>0</v>
      </c>
      <c r="T814" s="63">
        <v>0</v>
      </c>
      <c r="U814" s="63">
        <v>0</v>
      </c>
      <c r="V814" s="63">
        <v>0</v>
      </c>
      <c r="W814" s="63">
        <v>0</v>
      </c>
      <c r="X814" s="63">
        <v>0</v>
      </c>
      <c r="Y814" s="63">
        <v>0</v>
      </c>
      <c r="Z814" s="63">
        <v>0</v>
      </c>
      <c r="AA814" s="63">
        <v>0</v>
      </c>
      <c r="AB814" s="63">
        <v>0</v>
      </c>
      <c r="AC814" s="63">
        <v>0</v>
      </c>
      <c r="AD814" s="63">
        <v>0</v>
      </c>
      <c r="AE814" s="63">
        <v>0</v>
      </c>
      <c r="AF814" s="63">
        <v>0</v>
      </c>
      <c r="AG814" s="63">
        <v>0</v>
      </c>
      <c r="AH814" s="43">
        <v>0</v>
      </c>
    </row>
    <row r="815" spans="1:34">
      <c r="A815" s="52">
        <v>0</v>
      </c>
      <c r="D815" s="2">
        <v>2025</v>
      </c>
      <c r="E815" s="2">
        <v>3</v>
      </c>
      <c r="F815" s="62">
        <v>2025</v>
      </c>
      <c r="G815" s="62">
        <v>2025</v>
      </c>
      <c r="H815" s="63">
        <v>0</v>
      </c>
      <c r="I815" s="63">
        <v>0</v>
      </c>
      <c r="J815" s="63">
        <v>0</v>
      </c>
      <c r="K815" s="63">
        <v>0</v>
      </c>
      <c r="L815" s="63">
        <v>0</v>
      </c>
      <c r="M815" s="63">
        <v>0</v>
      </c>
      <c r="N815" s="63">
        <v>0</v>
      </c>
      <c r="O815" s="63">
        <v>0</v>
      </c>
      <c r="P815" s="63">
        <v>0</v>
      </c>
      <c r="Q815" s="63">
        <v>0</v>
      </c>
      <c r="R815" s="63">
        <v>0</v>
      </c>
      <c r="S815" s="63">
        <v>0</v>
      </c>
      <c r="T815" s="63">
        <v>0</v>
      </c>
      <c r="U815" s="63">
        <v>0</v>
      </c>
      <c r="V815" s="63">
        <v>0</v>
      </c>
      <c r="W815" s="63">
        <v>0</v>
      </c>
      <c r="X815" s="63">
        <v>0</v>
      </c>
      <c r="Y815" s="63">
        <v>0</v>
      </c>
      <c r="Z815" s="63">
        <v>0</v>
      </c>
      <c r="AA815" s="63">
        <v>0</v>
      </c>
      <c r="AB815" s="63">
        <v>0</v>
      </c>
      <c r="AC815" s="63">
        <v>0</v>
      </c>
      <c r="AD815" s="63">
        <v>0</v>
      </c>
      <c r="AE815" s="63">
        <v>0</v>
      </c>
      <c r="AF815" s="63">
        <v>0</v>
      </c>
      <c r="AG815" s="63">
        <v>0</v>
      </c>
      <c r="AH815" s="43">
        <v>0</v>
      </c>
    </row>
    <row r="816" spans="1:34">
      <c r="A816" s="52">
        <v>0</v>
      </c>
      <c r="D816" s="2">
        <v>2025</v>
      </c>
      <c r="E816" s="2">
        <v>4</v>
      </c>
      <c r="F816" s="62">
        <v>2025</v>
      </c>
      <c r="G816" s="62">
        <v>2025</v>
      </c>
      <c r="H816" s="63">
        <v>0</v>
      </c>
      <c r="I816" s="63">
        <v>0</v>
      </c>
      <c r="J816" s="63">
        <v>0</v>
      </c>
      <c r="K816" s="63">
        <v>0</v>
      </c>
      <c r="L816" s="63">
        <v>0</v>
      </c>
      <c r="M816" s="63">
        <v>0</v>
      </c>
      <c r="N816" s="63">
        <v>0</v>
      </c>
      <c r="O816" s="63">
        <v>0</v>
      </c>
      <c r="P816" s="63">
        <v>0</v>
      </c>
      <c r="Q816" s="63">
        <v>0</v>
      </c>
      <c r="R816" s="63">
        <v>0</v>
      </c>
      <c r="S816" s="63">
        <v>0</v>
      </c>
      <c r="T816" s="63">
        <v>0</v>
      </c>
      <c r="U816" s="63">
        <v>0</v>
      </c>
      <c r="V816" s="63">
        <v>0</v>
      </c>
      <c r="W816" s="63">
        <v>0</v>
      </c>
      <c r="X816" s="63">
        <v>0</v>
      </c>
      <c r="Y816" s="63">
        <v>0</v>
      </c>
      <c r="Z816" s="63">
        <v>0</v>
      </c>
      <c r="AA816" s="63">
        <v>0</v>
      </c>
      <c r="AB816" s="63">
        <v>0</v>
      </c>
      <c r="AC816" s="63">
        <v>0</v>
      </c>
      <c r="AD816" s="63">
        <v>0</v>
      </c>
      <c r="AE816" s="63">
        <v>0</v>
      </c>
      <c r="AF816" s="63">
        <v>0</v>
      </c>
      <c r="AG816" s="63">
        <v>0</v>
      </c>
      <c r="AH816" s="43">
        <v>0</v>
      </c>
    </row>
    <row r="817" spans="1:34">
      <c r="A817" s="52">
        <v>0</v>
      </c>
      <c r="D817" s="2">
        <v>2025</v>
      </c>
      <c r="E817" s="2">
        <v>5</v>
      </c>
      <c r="F817" s="62">
        <v>2026</v>
      </c>
      <c r="G817" s="62">
        <v>2026</v>
      </c>
      <c r="H817" s="63">
        <v>0</v>
      </c>
      <c r="I817" s="63">
        <v>0</v>
      </c>
      <c r="J817" s="63">
        <v>0</v>
      </c>
      <c r="K817" s="63">
        <v>0</v>
      </c>
      <c r="L817" s="63">
        <v>0</v>
      </c>
      <c r="M817" s="63">
        <v>0</v>
      </c>
      <c r="N817" s="63">
        <v>0</v>
      </c>
      <c r="O817" s="63">
        <v>0</v>
      </c>
      <c r="P817" s="63">
        <v>0</v>
      </c>
      <c r="Q817" s="63">
        <v>0</v>
      </c>
      <c r="R817" s="63">
        <v>0</v>
      </c>
      <c r="S817" s="63">
        <v>0</v>
      </c>
      <c r="T817" s="63">
        <v>0</v>
      </c>
      <c r="U817" s="63">
        <v>0</v>
      </c>
      <c r="V817" s="63">
        <v>0</v>
      </c>
      <c r="W817" s="63">
        <v>0</v>
      </c>
      <c r="X817" s="63">
        <v>0</v>
      </c>
      <c r="Y817" s="63">
        <v>0</v>
      </c>
      <c r="Z817" s="63">
        <v>0</v>
      </c>
      <c r="AA817" s="63">
        <v>0</v>
      </c>
      <c r="AB817" s="63">
        <v>0</v>
      </c>
      <c r="AC817" s="63">
        <v>0</v>
      </c>
      <c r="AD817" s="63">
        <v>0</v>
      </c>
      <c r="AE817" s="63">
        <v>0</v>
      </c>
      <c r="AF817" s="63">
        <v>0</v>
      </c>
      <c r="AG817" s="63">
        <v>0</v>
      </c>
      <c r="AH817" s="43">
        <v>0</v>
      </c>
    </row>
    <row r="818" spans="1:34">
      <c r="A818" s="52">
        <v>0</v>
      </c>
      <c r="D818" s="2">
        <v>2025</v>
      </c>
      <c r="E818" s="2">
        <v>6</v>
      </c>
      <c r="F818" s="62">
        <v>2026</v>
      </c>
      <c r="G818" s="62">
        <v>2026</v>
      </c>
      <c r="H818" s="63">
        <v>0</v>
      </c>
      <c r="I818" s="63">
        <v>0</v>
      </c>
      <c r="J818" s="63">
        <v>0</v>
      </c>
      <c r="K818" s="63">
        <v>0</v>
      </c>
      <c r="L818" s="63">
        <v>0</v>
      </c>
      <c r="M818" s="63">
        <v>0</v>
      </c>
      <c r="N818" s="63">
        <v>0</v>
      </c>
      <c r="O818" s="63">
        <v>0</v>
      </c>
      <c r="P818" s="63">
        <v>0</v>
      </c>
      <c r="Q818" s="63">
        <v>0</v>
      </c>
      <c r="R818" s="63">
        <v>0</v>
      </c>
      <c r="S818" s="63">
        <v>0</v>
      </c>
      <c r="T818" s="63">
        <v>0</v>
      </c>
      <c r="U818" s="63">
        <v>0</v>
      </c>
      <c r="V818" s="63">
        <v>0</v>
      </c>
      <c r="W818" s="63">
        <v>0</v>
      </c>
      <c r="X818" s="63">
        <v>0</v>
      </c>
      <c r="Y818" s="63">
        <v>0</v>
      </c>
      <c r="Z818" s="63">
        <v>0</v>
      </c>
      <c r="AA818" s="63">
        <v>0</v>
      </c>
      <c r="AB818" s="63">
        <v>0</v>
      </c>
      <c r="AC818" s="63">
        <v>0</v>
      </c>
      <c r="AD818" s="63">
        <v>0</v>
      </c>
      <c r="AE818" s="63">
        <v>0</v>
      </c>
      <c r="AF818" s="63">
        <v>0</v>
      </c>
      <c r="AG818" s="63">
        <v>0</v>
      </c>
      <c r="AH818" s="43">
        <v>0</v>
      </c>
    </row>
    <row r="819" spans="1:34">
      <c r="A819" s="52">
        <v>0</v>
      </c>
      <c r="D819" s="2">
        <v>2025</v>
      </c>
      <c r="E819" s="2">
        <v>7</v>
      </c>
      <c r="F819" s="62">
        <v>2026</v>
      </c>
      <c r="G819" s="62">
        <v>2026</v>
      </c>
      <c r="H819" s="63">
        <v>0</v>
      </c>
      <c r="I819" s="63">
        <v>0</v>
      </c>
      <c r="J819" s="63">
        <v>0</v>
      </c>
      <c r="K819" s="63">
        <v>0</v>
      </c>
      <c r="L819" s="63">
        <v>0</v>
      </c>
      <c r="M819" s="63">
        <v>0</v>
      </c>
      <c r="N819" s="63">
        <v>0</v>
      </c>
      <c r="O819" s="63">
        <v>0</v>
      </c>
      <c r="P819" s="63">
        <v>0</v>
      </c>
      <c r="Q819" s="63">
        <v>0</v>
      </c>
      <c r="R819" s="63">
        <v>0</v>
      </c>
      <c r="S819" s="63">
        <v>0</v>
      </c>
      <c r="T819" s="63">
        <v>0</v>
      </c>
      <c r="U819" s="63">
        <v>0</v>
      </c>
      <c r="V819" s="63">
        <v>0</v>
      </c>
      <c r="W819" s="63">
        <v>0</v>
      </c>
      <c r="X819" s="63">
        <v>0</v>
      </c>
      <c r="Y819" s="63">
        <v>0</v>
      </c>
      <c r="Z819" s="63">
        <v>0</v>
      </c>
      <c r="AA819" s="63">
        <v>0</v>
      </c>
      <c r="AB819" s="63">
        <v>0</v>
      </c>
      <c r="AC819" s="63">
        <v>0</v>
      </c>
      <c r="AD819" s="63">
        <v>0</v>
      </c>
      <c r="AE819" s="63">
        <v>0</v>
      </c>
      <c r="AF819" s="63">
        <v>0</v>
      </c>
      <c r="AG819" s="63">
        <v>0</v>
      </c>
      <c r="AH819" s="43">
        <v>0</v>
      </c>
    </row>
    <row r="820" spans="1:34">
      <c r="A820" s="52">
        <v>0</v>
      </c>
      <c r="D820" s="2">
        <v>2025</v>
      </c>
      <c r="E820" s="2">
        <v>8</v>
      </c>
      <c r="F820" s="62">
        <v>2026</v>
      </c>
      <c r="G820" s="62">
        <v>2026</v>
      </c>
      <c r="H820" s="63">
        <v>0</v>
      </c>
      <c r="I820" s="63">
        <v>0</v>
      </c>
      <c r="J820" s="63">
        <v>0</v>
      </c>
      <c r="K820" s="63">
        <v>0</v>
      </c>
      <c r="L820" s="63">
        <v>0</v>
      </c>
      <c r="M820" s="63">
        <v>0</v>
      </c>
      <c r="N820" s="63">
        <v>0</v>
      </c>
      <c r="O820" s="63">
        <v>0</v>
      </c>
      <c r="P820" s="63">
        <v>0</v>
      </c>
      <c r="Q820" s="63">
        <v>0</v>
      </c>
      <c r="R820" s="63">
        <v>0</v>
      </c>
      <c r="S820" s="63">
        <v>0</v>
      </c>
      <c r="T820" s="63">
        <v>0</v>
      </c>
      <c r="U820" s="63">
        <v>0</v>
      </c>
      <c r="V820" s="63">
        <v>0</v>
      </c>
      <c r="W820" s="63">
        <v>0</v>
      </c>
      <c r="X820" s="63">
        <v>0</v>
      </c>
      <c r="Y820" s="63">
        <v>0</v>
      </c>
      <c r="Z820" s="63">
        <v>0</v>
      </c>
      <c r="AA820" s="63">
        <v>0</v>
      </c>
      <c r="AB820" s="63">
        <v>0</v>
      </c>
      <c r="AC820" s="63">
        <v>0</v>
      </c>
      <c r="AD820" s="63">
        <v>0</v>
      </c>
      <c r="AE820" s="63">
        <v>0</v>
      </c>
      <c r="AF820" s="63">
        <v>0</v>
      </c>
      <c r="AG820" s="63">
        <v>0</v>
      </c>
      <c r="AH820" s="43">
        <v>0</v>
      </c>
    </row>
    <row r="821" spans="1:34">
      <c r="A821" s="52">
        <v>0</v>
      </c>
      <c r="D821" s="2">
        <v>2025</v>
      </c>
      <c r="E821" s="2">
        <v>9</v>
      </c>
      <c r="F821" s="62">
        <v>2026</v>
      </c>
      <c r="G821" s="62">
        <v>2026</v>
      </c>
      <c r="H821" s="63">
        <v>0</v>
      </c>
      <c r="I821" s="63">
        <v>0</v>
      </c>
      <c r="J821" s="63">
        <v>0</v>
      </c>
      <c r="K821" s="63">
        <v>0</v>
      </c>
      <c r="L821" s="63">
        <v>0</v>
      </c>
      <c r="M821" s="63">
        <v>0</v>
      </c>
      <c r="N821" s="63">
        <v>0</v>
      </c>
      <c r="O821" s="63">
        <v>0</v>
      </c>
      <c r="P821" s="63">
        <v>0</v>
      </c>
      <c r="Q821" s="63">
        <v>0</v>
      </c>
      <c r="R821" s="63">
        <v>0</v>
      </c>
      <c r="S821" s="63">
        <v>0</v>
      </c>
      <c r="T821" s="63">
        <v>0</v>
      </c>
      <c r="U821" s="63">
        <v>0</v>
      </c>
      <c r="V821" s="63">
        <v>0</v>
      </c>
      <c r="W821" s="63">
        <v>0</v>
      </c>
      <c r="X821" s="63">
        <v>0</v>
      </c>
      <c r="Y821" s="63">
        <v>0</v>
      </c>
      <c r="Z821" s="63">
        <v>0</v>
      </c>
      <c r="AA821" s="63">
        <v>0</v>
      </c>
      <c r="AB821" s="63">
        <v>0</v>
      </c>
      <c r="AC821" s="63">
        <v>0</v>
      </c>
      <c r="AD821" s="63">
        <v>0</v>
      </c>
      <c r="AE821" s="63">
        <v>0</v>
      </c>
      <c r="AF821" s="63">
        <v>0</v>
      </c>
      <c r="AG821" s="63">
        <v>0</v>
      </c>
      <c r="AH821" s="43">
        <v>0</v>
      </c>
    </row>
    <row r="822" spans="1:34">
      <c r="A822" s="52">
        <v>0</v>
      </c>
      <c r="D822" s="2">
        <v>2025</v>
      </c>
      <c r="E822" s="2">
        <v>10</v>
      </c>
      <c r="F822" s="62">
        <v>2026</v>
      </c>
      <c r="G822" s="62">
        <v>2026</v>
      </c>
      <c r="H822" s="63">
        <v>0</v>
      </c>
      <c r="I822" s="63">
        <v>0</v>
      </c>
      <c r="J822" s="63">
        <v>0</v>
      </c>
      <c r="K822" s="63">
        <v>0</v>
      </c>
      <c r="L822" s="63">
        <v>0</v>
      </c>
      <c r="M822" s="63">
        <v>0</v>
      </c>
      <c r="N822" s="63">
        <v>0</v>
      </c>
      <c r="O822" s="63">
        <v>0</v>
      </c>
      <c r="P822" s="63">
        <v>0</v>
      </c>
      <c r="Q822" s="63">
        <v>0</v>
      </c>
      <c r="R822" s="63">
        <v>0</v>
      </c>
      <c r="S822" s="63">
        <v>0</v>
      </c>
      <c r="T822" s="63">
        <v>0</v>
      </c>
      <c r="U822" s="63">
        <v>0</v>
      </c>
      <c r="V822" s="63">
        <v>0</v>
      </c>
      <c r="W822" s="63">
        <v>0</v>
      </c>
      <c r="X822" s="63">
        <v>0</v>
      </c>
      <c r="Y822" s="63">
        <v>0</v>
      </c>
      <c r="Z822" s="63">
        <v>0</v>
      </c>
      <c r="AA822" s="63">
        <v>0</v>
      </c>
      <c r="AB822" s="63">
        <v>0</v>
      </c>
      <c r="AC822" s="63">
        <v>0</v>
      </c>
      <c r="AD822" s="63">
        <v>0</v>
      </c>
      <c r="AE822" s="63">
        <v>0</v>
      </c>
      <c r="AF822" s="63">
        <v>0</v>
      </c>
      <c r="AG822" s="63">
        <v>0</v>
      </c>
      <c r="AH822" s="43">
        <v>0</v>
      </c>
    </row>
    <row r="823" spans="1:34">
      <c r="A823" s="52">
        <v>0</v>
      </c>
      <c r="D823" s="2">
        <v>2025</v>
      </c>
      <c r="E823" s="2">
        <v>11</v>
      </c>
      <c r="F823" s="62">
        <v>2026</v>
      </c>
      <c r="G823" s="62">
        <v>2026</v>
      </c>
      <c r="H823" s="63">
        <v>0</v>
      </c>
      <c r="I823" s="63">
        <v>0</v>
      </c>
      <c r="J823" s="63">
        <v>0</v>
      </c>
      <c r="K823" s="63">
        <v>0</v>
      </c>
      <c r="L823" s="63">
        <v>0</v>
      </c>
      <c r="M823" s="63">
        <v>0</v>
      </c>
      <c r="N823" s="63">
        <v>0</v>
      </c>
      <c r="O823" s="63">
        <v>0</v>
      </c>
      <c r="P823" s="63">
        <v>0</v>
      </c>
      <c r="Q823" s="63">
        <v>0</v>
      </c>
      <c r="R823" s="63">
        <v>0</v>
      </c>
      <c r="S823" s="63">
        <v>0</v>
      </c>
      <c r="T823" s="63">
        <v>0</v>
      </c>
      <c r="U823" s="63">
        <v>0</v>
      </c>
      <c r="V823" s="63">
        <v>0</v>
      </c>
      <c r="W823" s="63">
        <v>0</v>
      </c>
      <c r="X823" s="63">
        <v>0</v>
      </c>
      <c r="Y823" s="63">
        <v>0</v>
      </c>
      <c r="Z823" s="63">
        <v>0</v>
      </c>
      <c r="AA823" s="63">
        <v>0</v>
      </c>
      <c r="AB823" s="63">
        <v>0</v>
      </c>
      <c r="AC823" s="63">
        <v>0</v>
      </c>
      <c r="AD823" s="63">
        <v>0</v>
      </c>
      <c r="AE823" s="63">
        <v>0</v>
      </c>
      <c r="AF823" s="63">
        <v>0</v>
      </c>
      <c r="AG823" s="63">
        <v>0</v>
      </c>
      <c r="AH823" s="43">
        <v>0</v>
      </c>
    </row>
    <row r="824" spans="1:34">
      <c r="A824" s="52">
        <v>0</v>
      </c>
      <c r="D824" s="2">
        <v>2025</v>
      </c>
      <c r="E824" s="2">
        <v>12</v>
      </c>
      <c r="F824" s="62">
        <v>2026</v>
      </c>
      <c r="G824" s="62">
        <v>2026</v>
      </c>
      <c r="H824" s="63">
        <v>0</v>
      </c>
      <c r="I824" s="63">
        <v>0</v>
      </c>
      <c r="J824" s="63">
        <v>0</v>
      </c>
      <c r="K824" s="63">
        <v>0</v>
      </c>
      <c r="L824" s="63">
        <v>0</v>
      </c>
      <c r="M824" s="63">
        <v>0</v>
      </c>
      <c r="N824" s="63">
        <v>0</v>
      </c>
      <c r="O824" s="63">
        <v>0</v>
      </c>
      <c r="P824" s="63">
        <v>0</v>
      </c>
      <c r="Q824" s="63">
        <v>0</v>
      </c>
      <c r="R824" s="63">
        <v>0</v>
      </c>
      <c r="S824" s="63">
        <v>0</v>
      </c>
      <c r="T824" s="63">
        <v>0</v>
      </c>
      <c r="U824" s="63">
        <v>0</v>
      </c>
      <c r="V824" s="63">
        <v>0</v>
      </c>
      <c r="W824" s="63">
        <v>0</v>
      </c>
      <c r="X824" s="63">
        <v>0</v>
      </c>
      <c r="Y824" s="63">
        <v>0</v>
      </c>
      <c r="Z824" s="63">
        <v>0</v>
      </c>
      <c r="AA824" s="63">
        <v>0</v>
      </c>
      <c r="AB824" s="63">
        <v>0</v>
      </c>
      <c r="AC824" s="63">
        <v>0</v>
      </c>
      <c r="AD824" s="63">
        <v>0</v>
      </c>
      <c r="AE824" s="63">
        <v>0</v>
      </c>
      <c r="AF824" s="63">
        <v>0</v>
      </c>
      <c r="AG824" s="63">
        <v>0</v>
      </c>
      <c r="AH824" s="43">
        <v>0</v>
      </c>
    </row>
    <row r="825" spans="1:34">
      <c r="A825" s="52">
        <v>0</v>
      </c>
      <c r="D825" s="2">
        <v>2026</v>
      </c>
      <c r="E825" s="2">
        <v>1</v>
      </c>
      <c r="F825" s="62">
        <v>2026</v>
      </c>
      <c r="G825" s="62">
        <v>2026</v>
      </c>
      <c r="H825" s="63">
        <v>0</v>
      </c>
      <c r="I825" s="63">
        <v>0</v>
      </c>
      <c r="J825" s="63">
        <v>0</v>
      </c>
      <c r="K825" s="63">
        <v>0</v>
      </c>
      <c r="L825" s="63">
        <v>0</v>
      </c>
      <c r="M825" s="63">
        <v>0</v>
      </c>
      <c r="N825" s="63">
        <v>0</v>
      </c>
      <c r="O825" s="63">
        <v>0</v>
      </c>
      <c r="P825" s="63">
        <v>0</v>
      </c>
      <c r="Q825" s="63">
        <v>0</v>
      </c>
      <c r="R825" s="63">
        <v>0</v>
      </c>
      <c r="S825" s="63">
        <v>0</v>
      </c>
      <c r="T825" s="63">
        <v>0</v>
      </c>
      <c r="U825" s="63">
        <v>0</v>
      </c>
      <c r="V825" s="63">
        <v>0</v>
      </c>
      <c r="W825" s="63">
        <v>0</v>
      </c>
      <c r="X825" s="63">
        <v>0</v>
      </c>
      <c r="Y825" s="63">
        <v>0</v>
      </c>
      <c r="Z825" s="63">
        <v>0</v>
      </c>
      <c r="AA825" s="63">
        <v>0</v>
      </c>
      <c r="AB825" s="63">
        <v>0</v>
      </c>
      <c r="AC825" s="63">
        <v>0</v>
      </c>
      <c r="AD825" s="63">
        <v>0</v>
      </c>
      <c r="AE825" s="63">
        <v>0</v>
      </c>
      <c r="AF825" s="63">
        <v>0</v>
      </c>
      <c r="AG825" s="63">
        <v>0</v>
      </c>
      <c r="AH825" s="43">
        <v>0</v>
      </c>
    </row>
    <row r="826" spans="1:34">
      <c r="A826" s="52">
        <v>0</v>
      </c>
      <c r="D826" s="2">
        <v>2026</v>
      </c>
      <c r="E826" s="2">
        <v>2</v>
      </c>
      <c r="F826" s="62">
        <v>2026</v>
      </c>
      <c r="G826" s="62">
        <v>2026</v>
      </c>
      <c r="H826" s="63">
        <v>0</v>
      </c>
      <c r="I826" s="63">
        <v>0</v>
      </c>
      <c r="J826" s="63">
        <v>0</v>
      </c>
      <c r="K826" s="63">
        <v>0</v>
      </c>
      <c r="L826" s="63">
        <v>0</v>
      </c>
      <c r="M826" s="63">
        <v>0</v>
      </c>
      <c r="N826" s="63">
        <v>0</v>
      </c>
      <c r="O826" s="63">
        <v>0</v>
      </c>
      <c r="P826" s="63">
        <v>0</v>
      </c>
      <c r="Q826" s="63">
        <v>0</v>
      </c>
      <c r="R826" s="63">
        <v>0</v>
      </c>
      <c r="S826" s="63">
        <v>0</v>
      </c>
      <c r="T826" s="63">
        <v>0</v>
      </c>
      <c r="U826" s="63">
        <v>0</v>
      </c>
      <c r="V826" s="63">
        <v>0</v>
      </c>
      <c r="W826" s="63">
        <v>0</v>
      </c>
      <c r="X826" s="63">
        <v>0</v>
      </c>
      <c r="Y826" s="63">
        <v>0</v>
      </c>
      <c r="Z826" s="63">
        <v>0</v>
      </c>
      <c r="AA826" s="63">
        <v>0</v>
      </c>
      <c r="AB826" s="63">
        <v>0</v>
      </c>
      <c r="AC826" s="63">
        <v>0</v>
      </c>
      <c r="AD826" s="63">
        <v>0</v>
      </c>
      <c r="AE826" s="63">
        <v>0</v>
      </c>
      <c r="AF826" s="63">
        <v>0</v>
      </c>
      <c r="AG826" s="63">
        <v>0</v>
      </c>
      <c r="AH826" s="43">
        <v>0</v>
      </c>
    </row>
    <row r="827" spans="1:34">
      <c r="A827" s="52">
        <v>0</v>
      </c>
      <c r="D827" s="2">
        <v>2026</v>
      </c>
      <c r="E827" s="2">
        <v>3</v>
      </c>
      <c r="F827" s="62">
        <v>2026</v>
      </c>
      <c r="G827" s="62">
        <v>2026</v>
      </c>
      <c r="H827" s="63">
        <v>0</v>
      </c>
      <c r="I827" s="63">
        <v>0</v>
      </c>
      <c r="J827" s="63">
        <v>0</v>
      </c>
      <c r="K827" s="63">
        <v>0</v>
      </c>
      <c r="L827" s="63">
        <v>0</v>
      </c>
      <c r="M827" s="63">
        <v>0</v>
      </c>
      <c r="N827" s="63">
        <v>0</v>
      </c>
      <c r="O827" s="63">
        <v>0</v>
      </c>
      <c r="P827" s="63">
        <v>0</v>
      </c>
      <c r="Q827" s="63">
        <v>0</v>
      </c>
      <c r="R827" s="63">
        <v>0</v>
      </c>
      <c r="S827" s="63">
        <v>0</v>
      </c>
      <c r="T827" s="63">
        <v>0</v>
      </c>
      <c r="U827" s="63">
        <v>0</v>
      </c>
      <c r="V827" s="63">
        <v>0</v>
      </c>
      <c r="W827" s="63">
        <v>0</v>
      </c>
      <c r="X827" s="63">
        <v>0</v>
      </c>
      <c r="Y827" s="63">
        <v>0</v>
      </c>
      <c r="Z827" s="63">
        <v>0</v>
      </c>
      <c r="AA827" s="63">
        <v>0</v>
      </c>
      <c r="AB827" s="63">
        <v>0</v>
      </c>
      <c r="AC827" s="63">
        <v>0</v>
      </c>
      <c r="AD827" s="63">
        <v>0</v>
      </c>
      <c r="AE827" s="63">
        <v>0</v>
      </c>
      <c r="AF827" s="63">
        <v>0</v>
      </c>
      <c r="AG827" s="63">
        <v>0</v>
      </c>
      <c r="AH827" s="43">
        <v>0</v>
      </c>
    </row>
    <row r="828" spans="1:34">
      <c r="A828" s="52">
        <v>0</v>
      </c>
      <c r="D828" s="2">
        <v>2026</v>
      </c>
      <c r="E828" s="2">
        <v>4</v>
      </c>
      <c r="F828" s="62">
        <v>2026</v>
      </c>
      <c r="G828" s="62">
        <v>2026</v>
      </c>
      <c r="H828" s="63">
        <v>0</v>
      </c>
      <c r="I828" s="63">
        <v>0</v>
      </c>
      <c r="J828" s="63">
        <v>0</v>
      </c>
      <c r="K828" s="63">
        <v>0</v>
      </c>
      <c r="L828" s="63">
        <v>0</v>
      </c>
      <c r="M828" s="63">
        <v>0</v>
      </c>
      <c r="N828" s="63">
        <v>0</v>
      </c>
      <c r="O828" s="63">
        <v>0</v>
      </c>
      <c r="P828" s="63">
        <v>0</v>
      </c>
      <c r="Q828" s="63">
        <v>0</v>
      </c>
      <c r="R828" s="63">
        <v>0</v>
      </c>
      <c r="S828" s="63">
        <v>0</v>
      </c>
      <c r="T828" s="63">
        <v>0</v>
      </c>
      <c r="U828" s="63">
        <v>0</v>
      </c>
      <c r="V828" s="63">
        <v>0</v>
      </c>
      <c r="W828" s="63">
        <v>0</v>
      </c>
      <c r="X828" s="63">
        <v>0</v>
      </c>
      <c r="Y828" s="63">
        <v>0</v>
      </c>
      <c r="Z828" s="63">
        <v>0</v>
      </c>
      <c r="AA828" s="63">
        <v>0</v>
      </c>
      <c r="AB828" s="63">
        <v>0</v>
      </c>
      <c r="AC828" s="63">
        <v>0</v>
      </c>
      <c r="AD828" s="63">
        <v>0</v>
      </c>
      <c r="AE828" s="63">
        <v>0</v>
      </c>
      <c r="AF828" s="63">
        <v>0</v>
      </c>
      <c r="AG828" s="63">
        <v>0</v>
      </c>
      <c r="AH828" s="43">
        <v>0</v>
      </c>
    </row>
    <row r="829" spans="1:34">
      <c r="A829" s="52">
        <v>0</v>
      </c>
      <c r="D829" s="2">
        <v>2026</v>
      </c>
      <c r="E829" s="2">
        <v>5</v>
      </c>
      <c r="F829" s="62">
        <v>2027</v>
      </c>
      <c r="G829" s="62">
        <v>2027</v>
      </c>
      <c r="H829" s="63">
        <v>0</v>
      </c>
      <c r="I829" s="63">
        <v>0</v>
      </c>
      <c r="J829" s="63">
        <v>0</v>
      </c>
      <c r="K829" s="63">
        <v>0</v>
      </c>
      <c r="L829" s="63">
        <v>0</v>
      </c>
      <c r="M829" s="63">
        <v>0</v>
      </c>
      <c r="N829" s="63">
        <v>0</v>
      </c>
      <c r="O829" s="63">
        <v>0</v>
      </c>
      <c r="P829" s="63">
        <v>0</v>
      </c>
      <c r="Q829" s="63">
        <v>0</v>
      </c>
      <c r="R829" s="63">
        <v>0</v>
      </c>
      <c r="S829" s="63">
        <v>0</v>
      </c>
      <c r="T829" s="63">
        <v>0</v>
      </c>
      <c r="U829" s="63">
        <v>0</v>
      </c>
      <c r="V829" s="63">
        <v>0</v>
      </c>
      <c r="W829" s="63">
        <v>0</v>
      </c>
      <c r="X829" s="63">
        <v>0</v>
      </c>
      <c r="Y829" s="63">
        <v>0</v>
      </c>
      <c r="Z829" s="63">
        <v>0</v>
      </c>
      <c r="AA829" s="63">
        <v>0</v>
      </c>
      <c r="AB829" s="63">
        <v>0</v>
      </c>
      <c r="AC829" s="63">
        <v>0</v>
      </c>
      <c r="AD829" s="63">
        <v>0</v>
      </c>
      <c r="AE829" s="63">
        <v>0</v>
      </c>
      <c r="AF829" s="63">
        <v>0</v>
      </c>
      <c r="AG829" s="63">
        <v>0</v>
      </c>
      <c r="AH829" s="43">
        <v>0</v>
      </c>
    </row>
    <row r="830" spans="1:34">
      <c r="A830" s="52">
        <v>0</v>
      </c>
      <c r="D830" s="2">
        <v>2026</v>
      </c>
      <c r="E830" s="2">
        <v>6</v>
      </c>
      <c r="F830" s="62">
        <v>2027</v>
      </c>
      <c r="G830" s="62">
        <v>2027</v>
      </c>
      <c r="H830" s="63">
        <v>0</v>
      </c>
      <c r="I830" s="63">
        <v>0</v>
      </c>
      <c r="J830" s="63">
        <v>0</v>
      </c>
      <c r="K830" s="63">
        <v>0</v>
      </c>
      <c r="L830" s="63">
        <v>0</v>
      </c>
      <c r="M830" s="63">
        <v>0</v>
      </c>
      <c r="N830" s="63">
        <v>0</v>
      </c>
      <c r="O830" s="63">
        <v>0</v>
      </c>
      <c r="P830" s="63">
        <v>0</v>
      </c>
      <c r="Q830" s="63">
        <v>0</v>
      </c>
      <c r="R830" s="63">
        <v>0</v>
      </c>
      <c r="S830" s="63">
        <v>0</v>
      </c>
      <c r="T830" s="63">
        <v>0</v>
      </c>
      <c r="U830" s="63">
        <v>0</v>
      </c>
      <c r="V830" s="63">
        <v>0</v>
      </c>
      <c r="W830" s="63">
        <v>0</v>
      </c>
      <c r="X830" s="63">
        <v>0</v>
      </c>
      <c r="Y830" s="63">
        <v>0</v>
      </c>
      <c r="Z830" s="63">
        <v>0</v>
      </c>
      <c r="AA830" s="63">
        <v>0</v>
      </c>
      <c r="AB830" s="63">
        <v>0</v>
      </c>
      <c r="AC830" s="63">
        <v>0</v>
      </c>
      <c r="AD830" s="63">
        <v>0</v>
      </c>
      <c r="AE830" s="63">
        <v>0</v>
      </c>
      <c r="AF830" s="63">
        <v>0</v>
      </c>
      <c r="AG830" s="63">
        <v>0</v>
      </c>
      <c r="AH830" s="43">
        <v>0</v>
      </c>
    </row>
    <row r="831" spans="1:34">
      <c r="A831" s="52">
        <v>0</v>
      </c>
      <c r="D831" s="2">
        <v>2026</v>
      </c>
      <c r="E831" s="2">
        <v>7</v>
      </c>
      <c r="F831" s="62">
        <v>2027</v>
      </c>
      <c r="G831" s="62">
        <v>2027</v>
      </c>
      <c r="H831" s="63">
        <v>0</v>
      </c>
      <c r="I831" s="63">
        <v>0</v>
      </c>
      <c r="J831" s="63">
        <v>0</v>
      </c>
      <c r="K831" s="63">
        <v>0</v>
      </c>
      <c r="L831" s="63">
        <v>0</v>
      </c>
      <c r="M831" s="63">
        <v>0</v>
      </c>
      <c r="N831" s="63">
        <v>0</v>
      </c>
      <c r="O831" s="63">
        <v>0</v>
      </c>
      <c r="P831" s="63">
        <v>0</v>
      </c>
      <c r="Q831" s="63">
        <v>0</v>
      </c>
      <c r="R831" s="63">
        <v>0</v>
      </c>
      <c r="S831" s="63">
        <v>0</v>
      </c>
      <c r="T831" s="63">
        <v>0</v>
      </c>
      <c r="U831" s="63">
        <v>0</v>
      </c>
      <c r="V831" s="63">
        <v>0</v>
      </c>
      <c r="W831" s="63">
        <v>0</v>
      </c>
      <c r="X831" s="63">
        <v>0</v>
      </c>
      <c r="Y831" s="63">
        <v>0</v>
      </c>
      <c r="Z831" s="63">
        <v>0</v>
      </c>
      <c r="AA831" s="63">
        <v>0</v>
      </c>
      <c r="AB831" s="63">
        <v>0</v>
      </c>
      <c r="AC831" s="63">
        <v>0</v>
      </c>
      <c r="AD831" s="63">
        <v>0</v>
      </c>
      <c r="AE831" s="63">
        <v>0</v>
      </c>
      <c r="AF831" s="63">
        <v>0</v>
      </c>
      <c r="AG831" s="63">
        <v>0</v>
      </c>
      <c r="AH831" s="43">
        <v>0</v>
      </c>
    </row>
    <row r="832" spans="1:34">
      <c r="A832" s="52">
        <v>0</v>
      </c>
      <c r="D832" s="2">
        <v>2026</v>
      </c>
      <c r="E832" s="2">
        <v>8</v>
      </c>
      <c r="F832" s="62">
        <v>2027</v>
      </c>
      <c r="G832" s="62">
        <v>2027</v>
      </c>
      <c r="H832" s="63">
        <v>0</v>
      </c>
      <c r="I832" s="63">
        <v>0</v>
      </c>
      <c r="J832" s="63">
        <v>0</v>
      </c>
      <c r="K832" s="63">
        <v>0</v>
      </c>
      <c r="L832" s="63">
        <v>0</v>
      </c>
      <c r="M832" s="63">
        <v>0</v>
      </c>
      <c r="N832" s="63">
        <v>0</v>
      </c>
      <c r="O832" s="63">
        <v>0</v>
      </c>
      <c r="P832" s="63">
        <v>0</v>
      </c>
      <c r="Q832" s="63">
        <v>0</v>
      </c>
      <c r="R832" s="63">
        <v>0</v>
      </c>
      <c r="S832" s="63">
        <v>0</v>
      </c>
      <c r="T832" s="63">
        <v>0</v>
      </c>
      <c r="U832" s="63">
        <v>0</v>
      </c>
      <c r="V832" s="63">
        <v>0</v>
      </c>
      <c r="W832" s="63">
        <v>0</v>
      </c>
      <c r="X832" s="63">
        <v>0</v>
      </c>
      <c r="Y832" s="63">
        <v>0</v>
      </c>
      <c r="Z832" s="63">
        <v>0</v>
      </c>
      <c r="AA832" s="63">
        <v>0</v>
      </c>
      <c r="AB832" s="63">
        <v>0</v>
      </c>
      <c r="AC832" s="63">
        <v>0</v>
      </c>
      <c r="AD832" s="63">
        <v>0</v>
      </c>
      <c r="AE832" s="63">
        <v>0</v>
      </c>
      <c r="AF832" s="63">
        <v>0</v>
      </c>
      <c r="AG832" s="63">
        <v>0</v>
      </c>
      <c r="AH832" s="43">
        <v>0</v>
      </c>
    </row>
    <row r="833" spans="1:34">
      <c r="A833" s="52">
        <v>0</v>
      </c>
      <c r="D833" s="2">
        <v>2026</v>
      </c>
      <c r="E833" s="2">
        <v>9</v>
      </c>
      <c r="F833" s="62">
        <v>2027</v>
      </c>
      <c r="G833" s="62">
        <v>2027</v>
      </c>
      <c r="H833" s="63">
        <v>0</v>
      </c>
      <c r="I833" s="63">
        <v>0</v>
      </c>
      <c r="J833" s="63">
        <v>0</v>
      </c>
      <c r="K833" s="63">
        <v>0</v>
      </c>
      <c r="L833" s="63">
        <v>0</v>
      </c>
      <c r="M833" s="63">
        <v>0</v>
      </c>
      <c r="N833" s="63">
        <v>0</v>
      </c>
      <c r="O833" s="63">
        <v>0</v>
      </c>
      <c r="P833" s="63">
        <v>0</v>
      </c>
      <c r="Q833" s="63">
        <v>0</v>
      </c>
      <c r="R833" s="63">
        <v>0</v>
      </c>
      <c r="S833" s="63">
        <v>0</v>
      </c>
      <c r="T833" s="63">
        <v>0</v>
      </c>
      <c r="U833" s="63">
        <v>0</v>
      </c>
      <c r="V833" s="63">
        <v>0</v>
      </c>
      <c r="W833" s="63">
        <v>0</v>
      </c>
      <c r="X833" s="63">
        <v>0</v>
      </c>
      <c r="Y833" s="63">
        <v>0</v>
      </c>
      <c r="Z833" s="63">
        <v>0</v>
      </c>
      <c r="AA833" s="63">
        <v>0</v>
      </c>
      <c r="AB833" s="63">
        <v>0</v>
      </c>
      <c r="AC833" s="63">
        <v>0</v>
      </c>
      <c r="AD833" s="63">
        <v>0</v>
      </c>
      <c r="AE833" s="63">
        <v>0</v>
      </c>
      <c r="AF833" s="63">
        <v>0</v>
      </c>
      <c r="AG833" s="63">
        <v>0</v>
      </c>
      <c r="AH833" s="43">
        <v>0</v>
      </c>
    </row>
    <row r="834" spans="1:34">
      <c r="A834" s="52">
        <v>0</v>
      </c>
      <c r="D834" s="2">
        <v>2026</v>
      </c>
      <c r="E834" s="2">
        <v>10</v>
      </c>
      <c r="F834" s="62">
        <v>2027</v>
      </c>
      <c r="G834" s="62">
        <v>2027</v>
      </c>
      <c r="H834" s="63">
        <v>0</v>
      </c>
      <c r="I834" s="63">
        <v>0</v>
      </c>
      <c r="J834" s="63">
        <v>0</v>
      </c>
      <c r="K834" s="63">
        <v>0</v>
      </c>
      <c r="L834" s="63">
        <v>0</v>
      </c>
      <c r="M834" s="63">
        <v>0</v>
      </c>
      <c r="N834" s="63">
        <v>0</v>
      </c>
      <c r="O834" s="63">
        <v>0</v>
      </c>
      <c r="P834" s="63">
        <v>0</v>
      </c>
      <c r="Q834" s="63">
        <v>0</v>
      </c>
      <c r="R834" s="63">
        <v>0</v>
      </c>
      <c r="S834" s="63">
        <v>0</v>
      </c>
      <c r="T834" s="63">
        <v>0</v>
      </c>
      <c r="U834" s="63">
        <v>0</v>
      </c>
      <c r="V834" s="63">
        <v>0</v>
      </c>
      <c r="W834" s="63">
        <v>0</v>
      </c>
      <c r="X834" s="63">
        <v>0</v>
      </c>
      <c r="Y834" s="63">
        <v>0</v>
      </c>
      <c r="Z834" s="63">
        <v>0</v>
      </c>
      <c r="AA834" s="63">
        <v>0</v>
      </c>
      <c r="AB834" s="63">
        <v>0</v>
      </c>
      <c r="AC834" s="63">
        <v>0</v>
      </c>
      <c r="AD834" s="63">
        <v>0</v>
      </c>
      <c r="AE834" s="63">
        <v>0</v>
      </c>
      <c r="AF834" s="63">
        <v>0</v>
      </c>
      <c r="AG834" s="63">
        <v>0</v>
      </c>
      <c r="AH834" s="43">
        <v>0</v>
      </c>
    </row>
    <row r="835" spans="1:34">
      <c r="A835" s="52">
        <v>0</v>
      </c>
      <c r="D835" s="2">
        <v>2026</v>
      </c>
      <c r="E835" s="2">
        <v>11</v>
      </c>
      <c r="F835" s="62">
        <v>2027</v>
      </c>
      <c r="G835" s="62">
        <v>2027</v>
      </c>
      <c r="H835" s="63">
        <v>0</v>
      </c>
      <c r="I835" s="63">
        <v>0</v>
      </c>
      <c r="J835" s="63">
        <v>0</v>
      </c>
      <c r="K835" s="63">
        <v>0</v>
      </c>
      <c r="L835" s="63">
        <v>0</v>
      </c>
      <c r="M835" s="63">
        <v>0</v>
      </c>
      <c r="N835" s="63">
        <v>0</v>
      </c>
      <c r="O835" s="63">
        <v>0</v>
      </c>
      <c r="P835" s="63">
        <v>0</v>
      </c>
      <c r="Q835" s="63">
        <v>0</v>
      </c>
      <c r="R835" s="63">
        <v>0</v>
      </c>
      <c r="S835" s="63">
        <v>0</v>
      </c>
      <c r="T835" s="63">
        <v>0</v>
      </c>
      <c r="U835" s="63">
        <v>0</v>
      </c>
      <c r="V835" s="63">
        <v>0</v>
      </c>
      <c r="W835" s="63">
        <v>0</v>
      </c>
      <c r="X835" s="63">
        <v>0</v>
      </c>
      <c r="Y835" s="63">
        <v>0</v>
      </c>
      <c r="Z835" s="63">
        <v>0</v>
      </c>
      <c r="AA835" s="63">
        <v>0</v>
      </c>
      <c r="AB835" s="63">
        <v>0</v>
      </c>
      <c r="AC835" s="63">
        <v>0</v>
      </c>
      <c r="AD835" s="63">
        <v>0</v>
      </c>
      <c r="AE835" s="63">
        <v>0</v>
      </c>
      <c r="AF835" s="63">
        <v>0</v>
      </c>
      <c r="AG835" s="63">
        <v>0</v>
      </c>
      <c r="AH835" s="43">
        <v>0</v>
      </c>
    </row>
    <row r="836" spans="1:34">
      <c r="A836" s="52">
        <v>0</v>
      </c>
      <c r="D836" s="2">
        <v>2026</v>
      </c>
      <c r="E836" s="2">
        <v>12</v>
      </c>
      <c r="F836" s="62">
        <v>2027</v>
      </c>
      <c r="G836" s="62">
        <v>2027</v>
      </c>
      <c r="H836" s="63">
        <v>0</v>
      </c>
      <c r="I836" s="63">
        <v>0</v>
      </c>
      <c r="J836" s="63">
        <v>0</v>
      </c>
      <c r="K836" s="63">
        <v>0</v>
      </c>
      <c r="L836" s="63">
        <v>0</v>
      </c>
      <c r="M836" s="63">
        <v>0</v>
      </c>
      <c r="N836" s="63">
        <v>0</v>
      </c>
      <c r="O836" s="63">
        <v>0</v>
      </c>
      <c r="P836" s="63">
        <v>0</v>
      </c>
      <c r="Q836" s="63">
        <v>0</v>
      </c>
      <c r="R836" s="63">
        <v>0</v>
      </c>
      <c r="S836" s="63">
        <v>0</v>
      </c>
      <c r="T836" s="63">
        <v>0</v>
      </c>
      <c r="U836" s="63">
        <v>0</v>
      </c>
      <c r="V836" s="63">
        <v>0</v>
      </c>
      <c r="W836" s="63">
        <v>0</v>
      </c>
      <c r="X836" s="63">
        <v>0</v>
      </c>
      <c r="Y836" s="63">
        <v>0</v>
      </c>
      <c r="Z836" s="63">
        <v>0</v>
      </c>
      <c r="AA836" s="63">
        <v>0</v>
      </c>
      <c r="AB836" s="63">
        <v>0</v>
      </c>
      <c r="AC836" s="63">
        <v>0</v>
      </c>
      <c r="AD836" s="63">
        <v>0</v>
      </c>
      <c r="AE836" s="63">
        <v>0</v>
      </c>
      <c r="AF836" s="63">
        <v>0</v>
      </c>
      <c r="AG836" s="63">
        <v>0</v>
      </c>
      <c r="AH836" s="43">
        <v>0</v>
      </c>
    </row>
    <row r="837" spans="1:34">
      <c r="A837" s="52">
        <v>0</v>
      </c>
      <c r="D837" s="2">
        <v>2027</v>
      </c>
      <c r="E837" s="2">
        <v>1</v>
      </c>
      <c r="F837" s="62">
        <v>2027</v>
      </c>
      <c r="G837" s="62">
        <v>2027</v>
      </c>
      <c r="H837" s="63">
        <v>0</v>
      </c>
      <c r="I837" s="63">
        <v>0</v>
      </c>
      <c r="J837" s="63">
        <v>0</v>
      </c>
      <c r="K837" s="63">
        <v>0</v>
      </c>
      <c r="L837" s="63">
        <v>0</v>
      </c>
      <c r="M837" s="63">
        <v>0</v>
      </c>
      <c r="N837" s="63">
        <v>0</v>
      </c>
      <c r="O837" s="63">
        <v>0</v>
      </c>
      <c r="P837" s="63">
        <v>0</v>
      </c>
      <c r="Q837" s="63">
        <v>0</v>
      </c>
      <c r="R837" s="63">
        <v>0</v>
      </c>
      <c r="S837" s="63">
        <v>0</v>
      </c>
      <c r="T837" s="63">
        <v>0</v>
      </c>
      <c r="U837" s="63">
        <v>0</v>
      </c>
      <c r="V837" s="63">
        <v>0</v>
      </c>
      <c r="W837" s="63">
        <v>0</v>
      </c>
      <c r="X837" s="63">
        <v>0</v>
      </c>
      <c r="Y837" s="63">
        <v>0</v>
      </c>
      <c r="Z837" s="63">
        <v>0</v>
      </c>
      <c r="AA837" s="63">
        <v>0</v>
      </c>
      <c r="AB837" s="63">
        <v>0</v>
      </c>
      <c r="AC837" s="63">
        <v>0</v>
      </c>
      <c r="AD837" s="63">
        <v>0</v>
      </c>
      <c r="AE837" s="63">
        <v>0</v>
      </c>
      <c r="AF837" s="63">
        <v>0</v>
      </c>
      <c r="AG837" s="63">
        <v>0</v>
      </c>
      <c r="AH837" s="43">
        <v>0</v>
      </c>
    </row>
    <row r="838" spans="1:34">
      <c r="A838" s="52">
        <v>0</v>
      </c>
      <c r="D838" s="2">
        <v>2027</v>
      </c>
      <c r="E838" s="2">
        <v>2</v>
      </c>
      <c r="F838" s="62">
        <v>2027</v>
      </c>
      <c r="G838" s="62">
        <v>2027</v>
      </c>
      <c r="H838" s="63">
        <v>0</v>
      </c>
      <c r="I838" s="63">
        <v>0</v>
      </c>
      <c r="J838" s="63">
        <v>0</v>
      </c>
      <c r="K838" s="63">
        <v>0</v>
      </c>
      <c r="L838" s="63">
        <v>0</v>
      </c>
      <c r="M838" s="63">
        <v>0</v>
      </c>
      <c r="N838" s="63">
        <v>0</v>
      </c>
      <c r="O838" s="63">
        <v>0</v>
      </c>
      <c r="P838" s="63">
        <v>0</v>
      </c>
      <c r="Q838" s="63">
        <v>0</v>
      </c>
      <c r="R838" s="63">
        <v>0</v>
      </c>
      <c r="S838" s="63">
        <v>0</v>
      </c>
      <c r="T838" s="63">
        <v>0</v>
      </c>
      <c r="U838" s="63">
        <v>0</v>
      </c>
      <c r="V838" s="63">
        <v>0</v>
      </c>
      <c r="W838" s="63">
        <v>0</v>
      </c>
      <c r="X838" s="63">
        <v>0</v>
      </c>
      <c r="Y838" s="63">
        <v>0</v>
      </c>
      <c r="Z838" s="63">
        <v>0</v>
      </c>
      <c r="AA838" s="63">
        <v>0</v>
      </c>
      <c r="AB838" s="63">
        <v>0</v>
      </c>
      <c r="AC838" s="63">
        <v>0</v>
      </c>
      <c r="AD838" s="63">
        <v>0</v>
      </c>
      <c r="AE838" s="63">
        <v>0</v>
      </c>
      <c r="AF838" s="63">
        <v>0</v>
      </c>
      <c r="AG838" s="63">
        <v>0</v>
      </c>
      <c r="AH838" s="43">
        <v>0</v>
      </c>
    </row>
    <row r="839" spans="1:34">
      <c r="A839" s="52">
        <v>0</v>
      </c>
      <c r="D839" s="2">
        <v>2027</v>
      </c>
      <c r="E839" s="2">
        <v>3</v>
      </c>
      <c r="F839" s="62">
        <v>2027</v>
      </c>
      <c r="G839" s="62">
        <v>2027</v>
      </c>
      <c r="H839" s="63">
        <v>0</v>
      </c>
      <c r="I839" s="63">
        <v>0</v>
      </c>
      <c r="J839" s="63">
        <v>0</v>
      </c>
      <c r="K839" s="63">
        <v>0</v>
      </c>
      <c r="L839" s="63">
        <v>0</v>
      </c>
      <c r="M839" s="63">
        <v>0</v>
      </c>
      <c r="N839" s="63">
        <v>0</v>
      </c>
      <c r="O839" s="63">
        <v>0</v>
      </c>
      <c r="P839" s="63">
        <v>0</v>
      </c>
      <c r="Q839" s="63">
        <v>0</v>
      </c>
      <c r="R839" s="63">
        <v>0</v>
      </c>
      <c r="S839" s="63">
        <v>0</v>
      </c>
      <c r="T839" s="63">
        <v>0</v>
      </c>
      <c r="U839" s="63">
        <v>0</v>
      </c>
      <c r="V839" s="63">
        <v>0</v>
      </c>
      <c r="W839" s="63">
        <v>0</v>
      </c>
      <c r="X839" s="63">
        <v>0</v>
      </c>
      <c r="Y839" s="63">
        <v>0</v>
      </c>
      <c r="Z839" s="63">
        <v>0</v>
      </c>
      <c r="AA839" s="63">
        <v>0</v>
      </c>
      <c r="AB839" s="63">
        <v>0</v>
      </c>
      <c r="AC839" s="63">
        <v>0</v>
      </c>
      <c r="AD839" s="63">
        <v>0</v>
      </c>
      <c r="AE839" s="63">
        <v>0</v>
      </c>
      <c r="AF839" s="63">
        <v>0</v>
      </c>
      <c r="AG839" s="63">
        <v>0</v>
      </c>
      <c r="AH839" s="43">
        <v>0</v>
      </c>
    </row>
    <row r="840" spans="1:34">
      <c r="A840" s="52">
        <v>0</v>
      </c>
      <c r="D840" s="2">
        <v>2027</v>
      </c>
      <c r="E840" s="2">
        <v>4</v>
      </c>
      <c r="F840" s="62">
        <v>2027</v>
      </c>
      <c r="G840" s="62">
        <v>2027</v>
      </c>
      <c r="H840" s="63">
        <v>0</v>
      </c>
      <c r="I840" s="63">
        <v>0</v>
      </c>
      <c r="J840" s="63">
        <v>0</v>
      </c>
      <c r="K840" s="63">
        <v>0</v>
      </c>
      <c r="L840" s="63">
        <v>0</v>
      </c>
      <c r="M840" s="63">
        <v>0</v>
      </c>
      <c r="N840" s="63">
        <v>0</v>
      </c>
      <c r="O840" s="63">
        <v>0</v>
      </c>
      <c r="P840" s="63">
        <v>0</v>
      </c>
      <c r="Q840" s="63">
        <v>0</v>
      </c>
      <c r="R840" s="63">
        <v>0</v>
      </c>
      <c r="S840" s="63">
        <v>0</v>
      </c>
      <c r="T840" s="63">
        <v>0</v>
      </c>
      <c r="U840" s="63">
        <v>0</v>
      </c>
      <c r="V840" s="63">
        <v>0</v>
      </c>
      <c r="W840" s="63">
        <v>0</v>
      </c>
      <c r="X840" s="63">
        <v>0</v>
      </c>
      <c r="Y840" s="63">
        <v>0</v>
      </c>
      <c r="Z840" s="63">
        <v>0</v>
      </c>
      <c r="AA840" s="63">
        <v>0</v>
      </c>
      <c r="AB840" s="63">
        <v>0</v>
      </c>
      <c r="AC840" s="63">
        <v>0</v>
      </c>
      <c r="AD840" s="63">
        <v>0</v>
      </c>
      <c r="AE840" s="63">
        <v>0</v>
      </c>
      <c r="AF840" s="63">
        <v>0</v>
      </c>
      <c r="AG840" s="63">
        <v>0</v>
      </c>
      <c r="AH840" s="43">
        <v>0</v>
      </c>
    </row>
    <row r="841" spans="1:34">
      <c r="A841" s="52">
        <v>0</v>
      </c>
      <c r="D841" s="2">
        <v>2027</v>
      </c>
      <c r="E841" s="2">
        <v>5</v>
      </c>
      <c r="F841" s="62">
        <v>2028</v>
      </c>
      <c r="G841" s="62">
        <v>2028</v>
      </c>
      <c r="H841" s="63">
        <v>0</v>
      </c>
      <c r="I841" s="63">
        <v>0</v>
      </c>
      <c r="J841" s="63">
        <v>0</v>
      </c>
      <c r="K841" s="63">
        <v>0</v>
      </c>
      <c r="L841" s="63">
        <v>0</v>
      </c>
      <c r="M841" s="63">
        <v>0</v>
      </c>
      <c r="N841" s="63">
        <v>0</v>
      </c>
      <c r="O841" s="63">
        <v>0</v>
      </c>
      <c r="P841" s="63">
        <v>0</v>
      </c>
      <c r="Q841" s="63">
        <v>0</v>
      </c>
      <c r="R841" s="63">
        <v>0</v>
      </c>
      <c r="S841" s="63">
        <v>0</v>
      </c>
      <c r="T841" s="63">
        <v>0</v>
      </c>
      <c r="U841" s="63">
        <v>0</v>
      </c>
      <c r="V841" s="63">
        <v>0</v>
      </c>
      <c r="W841" s="63">
        <v>0</v>
      </c>
      <c r="X841" s="63">
        <v>0</v>
      </c>
      <c r="Y841" s="63">
        <v>0</v>
      </c>
      <c r="Z841" s="63">
        <v>0</v>
      </c>
      <c r="AA841" s="63">
        <v>0</v>
      </c>
      <c r="AB841" s="63">
        <v>0</v>
      </c>
      <c r="AC841" s="63">
        <v>0</v>
      </c>
      <c r="AD841" s="63">
        <v>0</v>
      </c>
      <c r="AE841" s="63">
        <v>0</v>
      </c>
      <c r="AF841" s="63">
        <v>0</v>
      </c>
      <c r="AG841" s="63">
        <v>0</v>
      </c>
      <c r="AH841" s="43">
        <v>0</v>
      </c>
    </row>
    <row r="842" spans="1:34">
      <c r="A842" s="52">
        <v>0</v>
      </c>
      <c r="D842" s="2">
        <v>2027</v>
      </c>
      <c r="E842" s="2">
        <v>6</v>
      </c>
      <c r="F842" s="62">
        <v>2028</v>
      </c>
      <c r="G842" s="62">
        <v>2028</v>
      </c>
      <c r="H842" s="63">
        <v>0</v>
      </c>
      <c r="I842" s="63">
        <v>0</v>
      </c>
      <c r="J842" s="63">
        <v>0</v>
      </c>
      <c r="K842" s="63">
        <v>0</v>
      </c>
      <c r="L842" s="63">
        <v>0</v>
      </c>
      <c r="M842" s="63">
        <v>0</v>
      </c>
      <c r="N842" s="63">
        <v>0</v>
      </c>
      <c r="O842" s="63">
        <v>0</v>
      </c>
      <c r="P842" s="63">
        <v>0</v>
      </c>
      <c r="Q842" s="63">
        <v>0</v>
      </c>
      <c r="R842" s="63">
        <v>0</v>
      </c>
      <c r="S842" s="63">
        <v>0</v>
      </c>
      <c r="T842" s="63">
        <v>0</v>
      </c>
      <c r="U842" s="63">
        <v>0</v>
      </c>
      <c r="V842" s="63">
        <v>0</v>
      </c>
      <c r="W842" s="63">
        <v>0</v>
      </c>
      <c r="X842" s="63">
        <v>0</v>
      </c>
      <c r="Y842" s="63">
        <v>0</v>
      </c>
      <c r="Z842" s="63">
        <v>0</v>
      </c>
      <c r="AA842" s="63">
        <v>0</v>
      </c>
      <c r="AB842" s="63">
        <v>0</v>
      </c>
      <c r="AC842" s="63">
        <v>0</v>
      </c>
      <c r="AD842" s="63">
        <v>0</v>
      </c>
      <c r="AE842" s="63">
        <v>0</v>
      </c>
      <c r="AF842" s="63">
        <v>0</v>
      </c>
      <c r="AG842" s="63">
        <v>0</v>
      </c>
      <c r="AH842" s="43">
        <v>0</v>
      </c>
    </row>
    <row r="843" spans="1:34">
      <c r="A843" s="52">
        <v>0</v>
      </c>
      <c r="D843" s="2">
        <v>2027</v>
      </c>
      <c r="E843" s="2">
        <v>7</v>
      </c>
      <c r="F843" s="62">
        <v>2028</v>
      </c>
      <c r="G843" s="62">
        <v>2028</v>
      </c>
      <c r="H843" s="63">
        <v>0</v>
      </c>
      <c r="I843" s="63">
        <v>0</v>
      </c>
      <c r="J843" s="63">
        <v>0</v>
      </c>
      <c r="K843" s="63">
        <v>0</v>
      </c>
      <c r="L843" s="63">
        <v>0</v>
      </c>
      <c r="M843" s="63">
        <v>0</v>
      </c>
      <c r="N843" s="63">
        <v>0</v>
      </c>
      <c r="O843" s="63">
        <v>0</v>
      </c>
      <c r="P843" s="63">
        <v>0</v>
      </c>
      <c r="Q843" s="63">
        <v>0</v>
      </c>
      <c r="R843" s="63">
        <v>0</v>
      </c>
      <c r="S843" s="63">
        <v>0</v>
      </c>
      <c r="T843" s="63">
        <v>0</v>
      </c>
      <c r="U843" s="63">
        <v>0</v>
      </c>
      <c r="V843" s="63">
        <v>0</v>
      </c>
      <c r="W843" s="63">
        <v>0</v>
      </c>
      <c r="X843" s="63">
        <v>0</v>
      </c>
      <c r="Y843" s="63">
        <v>0</v>
      </c>
      <c r="Z843" s="63">
        <v>0</v>
      </c>
      <c r="AA843" s="63">
        <v>0</v>
      </c>
      <c r="AB843" s="63">
        <v>0</v>
      </c>
      <c r="AC843" s="63">
        <v>0</v>
      </c>
      <c r="AD843" s="63">
        <v>0</v>
      </c>
      <c r="AE843" s="63">
        <v>0</v>
      </c>
      <c r="AF843" s="63">
        <v>0</v>
      </c>
      <c r="AG843" s="63">
        <v>0</v>
      </c>
      <c r="AH843" s="43">
        <v>0</v>
      </c>
    </row>
    <row r="844" spans="1:34">
      <c r="A844" s="52">
        <v>0</v>
      </c>
      <c r="D844" s="2">
        <v>2027</v>
      </c>
      <c r="E844" s="2">
        <v>8</v>
      </c>
      <c r="F844" s="62">
        <v>2028</v>
      </c>
      <c r="G844" s="62">
        <v>2028</v>
      </c>
      <c r="H844" s="63">
        <v>0</v>
      </c>
      <c r="I844" s="63">
        <v>0</v>
      </c>
      <c r="J844" s="63">
        <v>0</v>
      </c>
      <c r="K844" s="63">
        <v>0</v>
      </c>
      <c r="L844" s="63">
        <v>0</v>
      </c>
      <c r="M844" s="63">
        <v>0</v>
      </c>
      <c r="N844" s="63">
        <v>0</v>
      </c>
      <c r="O844" s="63">
        <v>0</v>
      </c>
      <c r="P844" s="63">
        <v>0</v>
      </c>
      <c r="Q844" s="63">
        <v>0</v>
      </c>
      <c r="R844" s="63">
        <v>0</v>
      </c>
      <c r="S844" s="63">
        <v>0</v>
      </c>
      <c r="T844" s="63">
        <v>0</v>
      </c>
      <c r="U844" s="63">
        <v>0</v>
      </c>
      <c r="V844" s="63">
        <v>0</v>
      </c>
      <c r="W844" s="63">
        <v>0</v>
      </c>
      <c r="X844" s="63">
        <v>0</v>
      </c>
      <c r="Y844" s="63">
        <v>0</v>
      </c>
      <c r="Z844" s="63">
        <v>0</v>
      </c>
      <c r="AA844" s="63">
        <v>0</v>
      </c>
      <c r="AB844" s="63">
        <v>0</v>
      </c>
      <c r="AC844" s="63">
        <v>0</v>
      </c>
      <c r="AD844" s="63">
        <v>0</v>
      </c>
      <c r="AE844" s="63">
        <v>0</v>
      </c>
      <c r="AF844" s="63">
        <v>0</v>
      </c>
      <c r="AG844" s="63">
        <v>0</v>
      </c>
      <c r="AH844" s="43">
        <v>0</v>
      </c>
    </row>
    <row r="845" spans="1:34">
      <c r="A845" s="52">
        <v>0</v>
      </c>
      <c r="D845" s="2">
        <v>2027</v>
      </c>
      <c r="E845" s="2">
        <v>9</v>
      </c>
      <c r="F845" s="62">
        <v>2028</v>
      </c>
      <c r="G845" s="62">
        <v>2028</v>
      </c>
      <c r="H845" s="63">
        <v>0</v>
      </c>
      <c r="I845" s="63">
        <v>0</v>
      </c>
      <c r="J845" s="63">
        <v>0</v>
      </c>
      <c r="K845" s="63">
        <v>0</v>
      </c>
      <c r="L845" s="63">
        <v>0</v>
      </c>
      <c r="M845" s="63">
        <v>0</v>
      </c>
      <c r="N845" s="63">
        <v>0</v>
      </c>
      <c r="O845" s="63">
        <v>0</v>
      </c>
      <c r="P845" s="63">
        <v>0</v>
      </c>
      <c r="Q845" s="63">
        <v>0</v>
      </c>
      <c r="R845" s="63">
        <v>0</v>
      </c>
      <c r="S845" s="63">
        <v>0</v>
      </c>
      <c r="T845" s="63">
        <v>0</v>
      </c>
      <c r="U845" s="63">
        <v>0</v>
      </c>
      <c r="V845" s="63">
        <v>0</v>
      </c>
      <c r="W845" s="63">
        <v>0</v>
      </c>
      <c r="X845" s="63">
        <v>0</v>
      </c>
      <c r="Y845" s="63">
        <v>0</v>
      </c>
      <c r="Z845" s="63">
        <v>0</v>
      </c>
      <c r="AA845" s="63">
        <v>0</v>
      </c>
      <c r="AB845" s="63">
        <v>0</v>
      </c>
      <c r="AC845" s="63">
        <v>0</v>
      </c>
      <c r="AD845" s="63">
        <v>0</v>
      </c>
      <c r="AE845" s="63">
        <v>0</v>
      </c>
      <c r="AF845" s="63">
        <v>0</v>
      </c>
      <c r="AG845" s="63">
        <v>0</v>
      </c>
      <c r="AH845" s="43">
        <v>0</v>
      </c>
    </row>
    <row r="846" spans="1:34">
      <c r="A846" s="52">
        <v>0</v>
      </c>
      <c r="D846" s="2">
        <v>2027</v>
      </c>
      <c r="E846" s="2">
        <v>10</v>
      </c>
      <c r="F846" s="62">
        <v>2028</v>
      </c>
      <c r="G846" s="62">
        <v>2028</v>
      </c>
      <c r="H846" s="63">
        <v>0</v>
      </c>
      <c r="I846" s="63">
        <v>0</v>
      </c>
      <c r="J846" s="63">
        <v>0</v>
      </c>
      <c r="K846" s="63">
        <v>0</v>
      </c>
      <c r="L846" s="63">
        <v>0</v>
      </c>
      <c r="M846" s="63">
        <v>0</v>
      </c>
      <c r="N846" s="63">
        <v>0</v>
      </c>
      <c r="O846" s="63">
        <v>0</v>
      </c>
      <c r="P846" s="63">
        <v>0</v>
      </c>
      <c r="Q846" s="63">
        <v>0</v>
      </c>
      <c r="R846" s="63">
        <v>0</v>
      </c>
      <c r="S846" s="63">
        <v>0</v>
      </c>
      <c r="T846" s="63">
        <v>0</v>
      </c>
      <c r="U846" s="63">
        <v>0</v>
      </c>
      <c r="V846" s="63">
        <v>0</v>
      </c>
      <c r="W846" s="63">
        <v>0</v>
      </c>
      <c r="X846" s="63">
        <v>0</v>
      </c>
      <c r="Y846" s="63">
        <v>0</v>
      </c>
      <c r="Z846" s="63">
        <v>0</v>
      </c>
      <c r="AA846" s="63">
        <v>0</v>
      </c>
      <c r="AB846" s="63">
        <v>0</v>
      </c>
      <c r="AC846" s="63">
        <v>0</v>
      </c>
      <c r="AD846" s="63">
        <v>0</v>
      </c>
      <c r="AE846" s="63">
        <v>0</v>
      </c>
      <c r="AF846" s="63">
        <v>0</v>
      </c>
      <c r="AG846" s="63">
        <v>0</v>
      </c>
      <c r="AH846" s="43">
        <v>0</v>
      </c>
    </row>
    <row r="847" spans="1:34">
      <c r="A847" s="52">
        <v>0</v>
      </c>
      <c r="D847" s="2">
        <v>2027</v>
      </c>
      <c r="E847" s="2">
        <v>11</v>
      </c>
      <c r="F847" s="62">
        <v>2028</v>
      </c>
      <c r="G847" s="62">
        <v>2028</v>
      </c>
      <c r="H847" s="63">
        <v>0</v>
      </c>
      <c r="I847" s="63">
        <v>0</v>
      </c>
      <c r="J847" s="63">
        <v>0</v>
      </c>
      <c r="K847" s="63">
        <v>0</v>
      </c>
      <c r="L847" s="63">
        <v>0</v>
      </c>
      <c r="M847" s="63">
        <v>0</v>
      </c>
      <c r="N847" s="63">
        <v>0</v>
      </c>
      <c r="O847" s="63">
        <v>0</v>
      </c>
      <c r="P847" s="63">
        <v>0</v>
      </c>
      <c r="Q847" s="63">
        <v>0</v>
      </c>
      <c r="R847" s="63">
        <v>0</v>
      </c>
      <c r="S847" s="63">
        <v>0</v>
      </c>
      <c r="T847" s="63">
        <v>0</v>
      </c>
      <c r="U847" s="63">
        <v>0</v>
      </c>
      <c r="V847" s="63">
        <v>0</v>
      </c>
      <c r="W847" s="63">
        <v>0</v>
      </c>
      <c r="X847" s="63">
        <v>0</v>
      </c>
      <c r="Y847" s="63">
        <v>0</v>
      </c>
      <c r="Z847" s="63">
        <v>0</v>
      </c>
      <c r="AA847" s="63">
        <v>0</v>
      </c>
      <c r="AB847" s="63">
        <v>0</v>
      </c>
      <c r="AC847" s="63">
        <v>0</v>
      </c>
      <c r="AD847" s="63">
        <v>0</v>
      </c>
      <c r="AE847" s="63">
        <v>0</v>
      </c>
      <c r="AF847" s="63">
        <v>0</v>
      </c>
      <c r="AG847" s="63">
        <v>0</v>
      </c>
      <c r="AH847" s="43">
        <v>0</v>
      </c>
    </row>
    <row r="848" spans="1:34">
      <c r="A848" s="52">
        <v>0</v>
      </c>
      <c r="D848" s="2">
        <v>2027</v>
      </c>
      <c r="E848" s="2">
        <v>12</v>
      </c>
      <c r="F848" s="62">
        <v>2028</v>
      </c>
      <c r="G848" s="62">
        <v>2028</v>
      </c>
      <c r="H848" s="63">
        <v>0</v>
      </c>
      <c r="I848" s="63">
        <v>0</v>
      </c>
      <c r="J848" s="63">
        <v>0</v>
      </c>
      <c r="K848" s="63">
        <v>0</v>
      </c>
      <c r="L848" s="63">
        <v>0</v>
      </c>
      <c r="M848" s="63">
        <v>0</v>
      </c>
      <c r="N848" s="63">
        <v>0</v>
      </c>
      <c r="O848" s="63">
        <v>0</v>
      </c>
      <c r="P848" s="63">
        <v>0</v>
      </c>
      <c r="Q848" s="63">
        <v>0</v>
      </c>
      <c r="R848" s="63">
        <v>0</v>
      </c>
      <c r="S848" s="63">
        <v>0</v>
      </c>
      <c r="T848" s="63">
        <v>0</v>
      </c>
      <c r="U848" s="63">
        <v>0</v>
      </c>
      <c r="V848" s="63">
        <v>0</v>
      </c>
      <c r="W848" s="63">
        <v>0</v>
      </c>
      <c r="X848" s="63">
        <v>0</v>
      </c>
      <c r="Y848" s="63">
        <v>0</v>
      </c>
      <c r="Z848" s="63">
        <v>0</v>
      </c>
      <c r="AA848" s="63">
        <v>0</v>
      </c>
      <c r="AB848" s="63">
        <v>0</v>
      </c>
      <c r="AC848" s="63">
        <v>0</v>
      </c>
      <c r="AD848" s="63">
        <v>0</v>
      </c>
      <c r="AE848" s="63">
        <v>0</v>
      </c>
      <c r="AF848" s="63">
        <v>0</v>
      </c>
      <c r="AG848" s="63">
        <v>0</v>
      </c>
      <c r="AH848" s="43">
        <v>0</v>
      </c>
    </row>
    <row r="849" spans="1:34">
      <c r="A849" s="52">
        <v>0</v>
      </c>
      <c r="D849" s="2">
        <v>2028</v>
      </c>
      <c r="E849" s="2">
        <v>1</v>
      </c>
      <c r="F849" s="62">
        <v>2028</v>
      </c>
      <c r="G849" s="62">
        <v>2028</v>
      </c>
      <c r="H849" s="63">
        <v>0</v>
      </c>
      <c r="I849" s="63">
        <v>0</v>
      </c>
      <c r="J849" s="63">
        <v>0</v>
      </c>
      <c r="K849" s="63">
        <v>0</v>
      </c>
      <c r="L849" s="63">
        <v>0</v>
      </c>
      <c r="M849" s="63">
        <v>0</v>
      </c>
      <c r="N849" s="63">
        <v>0</v>
      </c>
      <c r="O849" s="63">
        <v>0</v>
      </c>
      <c r="P849" s="63">
        <v>0</v>
      </c>
      <c r="Q849" s="63">
        <v>0</v>
      </c>
      <c r="R849" s="63">
        <v>0</v>
      </c>
      <c r="S849" s="63">
        <v>0</v>
      </c>
      <c r="T849" s="63">
        <v>0</v>
      </c>
      <c r="U849" s="63">
        <v>0</v>
      </c>
      <c r="V849" s="63">
        <v>0</v>
      </c>
      <c r="W849" s="63">
        <v>0</v>
      </c>
      <c r="X849" s="63">
        <v>0</v>
      </c>
      <c r="Y849" s="63">
        <v>0</v>
      </c>
      <c r="Z849" s="63">
        <v>0</v>
      </c>
      <c r="AA849" s="63">
        <v>0</v>
      </c>
      <c r="AB849" s="63">
        <v>0</v>
      </c>
      <c r="AC849" s="63">
        <v>0</v>
      </c>
      <c r="AD849" s="63">
        <v>0</v>
      </c>
      <c r="AE849" s="63">
        <v>0</v>
      </c>
      <c r="AF849" s="63">
        <v>0</v>
      </c>
      <c r="AG849" s="63">
        <v>0</v>
      </c>
      <c r="AH849" s="43">
        <v>0</v>
      </c>
    </row>
    <row r="850" spans="1:34">
      <c r="A850" s="52">
        <v>0</v>
      </c>
      <c r="D850" s="2">
        <v>2028</v>
      </c>
      <c r="E850" s="2">
        <v>2</v>
      </c>
      <c r="F850" s="62">
        <v>2028</v>
      </c>
      <c r="G850" s="62">
        <v>2028</v>
      </c>
      <c r="H850" s="63">
        <v>0</v>
      </c>
      <c r="I850" s="63">
        <v>0</v>
      </c>
      <c r="J850" s="63">
        <v>0</v>
      </c>
      <c r="K850" s="63">
        <v>0</v>
      </c>
      <c r="L850" s="63">
        <v>0</v>
      </c>
      <c r="M850" s="63">
        <v>0</v>
      </c>
      <c r="N850" s="63">
        <v>0</v>
      </c>
      <c r="O850" s="63">
        <v>0</v>
      </c>
      <c r="P850" s="63">
        <v>0</v>
      </c>
      <c r="Q850" s="63">
        <v>0</v>
      </c>
      <c r="R850" s="63">
        <v>0</v>
      </c>
      <c r="S850" s="63">
        <v>0</v>
      </c>
      <c r="T850" s="63">
        <v>0</v>
      </c>
      <c r="U850" s="63">
        <v>0</v>
      </c>
      <c r="V850" s="63">
        <v>0</v>
      </c>
      <c r="W850" s="63">
        <v>0</v>
      </c>
      <c r="X850" s="63">
        <v>0</v>
      </c>
      <c r="Y850" s="63">
        <v>0</v>
      </c>
      <c r="Z850" s="63">
        <v>0</v>
      </c>
      <c r="AA850" s="63">
        <v>0</v>
      </c>
      <c r="AB850" s="63">
        <v>0</v>
      </c>
      <c r="AC850" s="63">
        <v>0</v>
      </c>
      <c r="AD850" s="63">
        <v>0</v>
      </c>
      <c r="AE850" s="63">
        <v>0</v>
      </c>
      <c r="AF850" s="63">
        <v>0</v>
      </c>
      <c r="AG850" s="63">
        <v>0</v>
      </c>
      <c r="AH850" s="43">
        <v>0</v>
      </c>
    </row>
    <row r="851" spans="1:34">
      <c r="A851" s="52">
        <v>0</v>
      </c>
      <c r="D851" s="2">
        <v>2028</v>
      </c>
      <c r="E851" s="2">
        <v>3</v>
      </c>
      <c r="F851" s="62">
        <v>2028</v>
      </c>
      <c r="G851" s="62">
        <v>2028</v>
      </c>
      <c r="H851" s="63">
        <v>0</v>
      </c>
      <c r="I851" s="63">
        <v>0</v>
      </c>
      <c r="J851" s="63">
        <v>0</v>
      </c>
      <c r="K851" s="63">
        <v>0</v>
      </c>
      <c r="L851" s="63">
        <v>0</v>
      </c>
      <c r="M851" s="63">
        <v>0</v>
      </c>
      <c r="N851" s="63">
        <v>0</v>
      </c>
      <c r="O851" s="63">
        <v>0</v>
      </c>
      <c r="P851" s="63">
        <v>0</v>
      </c>
      <c r="Q851" s="63">
        <v>0</v>
      </c>
      <c r="R851" s="63">
        <v>0</v>
      </c>
      <c r="S851" s="63">
        <v>0</v>
      </c>
      <c r="T851" s="63">
        <v>0</v>
      </c>
      <c r="U851" s="63">
        <v>0</v>
      </c>
      <c r="V851" s="63">
        <v>0</v>
      </c>
      <c r="W851" s="63">
        <v>0</v>
      </c>
      <c r="X851" s="63">
        <v>0</v>
      </c>
      <c r="Y851" s="63">
        <v>0</v>
      </c>
      <c r="Z851" s="63">
        <v>0</v>
      </c>
      <c r="AA851" s="63">
        <v>0</v>
      </c>
      <c r="AB851" s="63">
        <v>0</v>
      </c>
      <c r="AC851" s="63">
        <v>0</v>
      </c>
      <c r="AD851" s="63">
        <v>0</v>
      </c>
      <c r="AE851" s="63">
        <v>0</v>
      </c>
      <c r="AF851" s="63">
        <v>0</v>
      </c>
      <c r="AG851" s="63">
        <v>0</v>
      </c>
      <c r="AH851" s="43">
        <v>0</v>
      </c>
    </row>
    <row r="852" spans="1:34">
      <c r="A852" s="52">
        <v>0</v>
      </c>
      <c r="D852" s="2">
        <v>2028</v>
      </c>
      <c r="E852" s="2">
        <v>4</v>
      </c>
      <c r="F852" s="62">
        <v>2028</v>
      </c>
      <c r="G852" s="62">
        <v>2028</v>
      </c>
      <c r="H852" s="63">
        <v>0</v>
      </c>
      <c r="I852" s="63">
        <v>0</v>
      </c>
      <c r="J852" s="63">
        <v>0</v>
      </c>
      <c r="K852" s="63">
        <v>0</v>
      </c>
      <c r="L852" s="63">
        <v>0</v>
      </c>
      <c r="M852" s="63">
        <v>0</v>
      </c>
      <c r="N852" s="63">
        <v>0</v>
      </c>
      <c r="O852" s="63">
        <v>0</v>
      </c>
      <c r="P852" s="63">
        <v>0</v>
      </c>
      <c r="Q852" s="63">
        <v>0</v>
      </c>
      <c r="R852" s="63">
        <v>0</v>
      </c>
      <c r="S852" s="63">
        <v>0</v>
      </c>
      <c r="T852" s="63">
        <v>0</v>
      </c>
      <c r="U852" s="63">
        <v>0</v>
      </c>
      <c r="V852" s="63">
        <v>0</v>
      </c>
      <c r="W852" s="63">
        <v>0</v>
      </c>
      <c r="X852" s="63">
        <v>0</v>
      </c>
      <c r="Y852" s="63">
        <v>0</v>
      </c>
      <c r="Z852" s="63">
        <v>0</v>
      </c>
      <c r="AA852" s="63">
        <v>0</v>
      </c>
      <c r="AB852" s="63">
        <v>0</v>
      </c>
      <c r="AC852" s="63">
        <v>0</v>
      </c>
      <c r="AD852" s="63">
        <v>0</v>
      </c>
      <c r="AE852" s="63">
        <v>0</v>
      </c>
      <c r="AF852" s="63">
        <v>0</v>
      </c>
      <c r="AG852" s="63">
        <v>0</v>
      </c>
      <c r="AH852" s="43">
        <v>0</v>
      </c>
    </row>
    <row r="853" spans="1:34">
      <c r="A853" s="52">
        <v>0</v>
      </c>
      <c r="D853" s="2">
        <v>2028</v>
      </c>
      <c r="E853" s="2">
        <v>5</v>
      </c>
      <c r="F853" s="62">
        <v>2029</v>
      </c>
      <c r="G853" s="62">
        <v>2029</v>
      </c>
      <c r="H853" s="63">
        <v>0</v>
      </c>
      <c r="I853" s="63">
        <v>0</v>
      </c>
      <c r="J853" s="63">
        <v>0</v>
      </c>
      <c r="K853" s="63">
        <v>0</v>
      </c>
      <c r="L853" s="63">
        <v>0</v>
      </c>
      <c r="M853" s="63">
        <v>0</v>
      </c>
      <c r="N853" s="63">
        <v>0</v>
      </c>
      <c r="O853" s="63">
        <v>0</v>
      </c>
      <c r="P853" s="63">
        <v>0</v>
      </c>
      <c r="Q853" s="63">
        <v>0</v>
      </c>
      <c r="R853" s="63">
        <v>0</v>
      </c>
      <c r="S853" s="63">
        <v>0</v>
      </c>
      <c r="T853" s="63">
        <v>0</v>
      </c>
      <c r="U853" s="63">
        <v>0</v>
      </c>
      <c r="V853" s="63">
        <v>0</v>
      </c>
      <c r="W853" s="63">
        <v>0</v>
      </c>
      <c r="X853" s="63">
        <v>0</v>
      </c>
      <c r="Y853" s="63">
        <v>0</v>
      </c>
      <c r="Z853" s="63">
        <v>0</v>
      </c>
      <c r="AA853" s="63">
        <v>0</v>
      </c>
      <c r="AB853" s="63">
        <v>0</v>
      </c>
      <c r="AC853" s="63">
        <v>0</v>
      </c>
      <c r="AD853" s="63">
        <v>0</v>
      </c>
      <c r="AE853" s="63">
        <v>0</v>
      </c>
      <c r="AF853" s="63">
        <v>0</v>
      </c>
      <c r="AG853" s="63">
        <v>0</v>
      </c>
      <c r="AH853" s="43">
        <v>0</v>
      </c>
    </row>
    <row r="854" spans="1:34">
      <c r="A854" s="52">
        <v>0</v>
      </c>
      <c r="D854" s="2">
        <v>2028</v>
      </c>
      <c r="E854" s="2">
        <v>6</v>
      </c>
      <c r="F854" s="62">
        <v>2029</v>
      </c>
      <c r="G854" s="62">
        <v>2029</v>
      </c>
      <c r="H854" s="63">
        <v>0</v>
      </c>
      <c r="I854" s="63">
        <v>0</v>
      </c>
      <c r="J854" s="63">
        <v>0</v>
      </c>
      <c r="K854" s="63">
        <v>0</v>
      </c>
      <c r="L854" s="63">
        <v>0</v>
      </c>
      <c r="M854" s="63">
        <v>0</v>
      </c>
      <c r="N854" s="63">
        <v>0</v>
      </c>
      <c r="O854" s="63">
        <v>0</v>
      </c>
      <c r="P854" s="63">
        <v>0</v>
      </c>
      <c r="Q854" s="63">
        <v>0</v>
      </c>
      <c r="R854" s="63">
        <v>0</v>
      </c>
      <c r="S854" s="63">
        <v>0</v>
      </c>
      <c r="T854" s="63">
        <v>0</v>
      </c>
      <c r="U854" s="63">
        <v>0</v>
      </c>
      <c r="V854" s="63">
        <v>0</v>
      </c>
      <c r="W854" s="63">
        <v>0</v>
      </c>
      <c r="X854" s="63">
        <v>0</v>
      </c>
      <c r="Y854" s="63">
        <v>0</v>
      </c>
      <c r="Z854" s="63">
        <v>0</v>
      </c>
      <c r="AA854" s="63">
        <v>0</v>
      </c>
      <c r="AB854" s="63">
        <v>0</v>
      </c>
      <c r="AC854" s="63">
        <v>0</v>
      </c>
      <c r="AD854" s="63">
        <v>0</v>
      </c>
      <c r="AE854" s="63">
        <v>0</v>
      </c>
      <c r="AF854" s="63">
        <v>0</v>
      </c>
      <c r="AG854" s="63">
        <v>0</v>
      </c>
      <c r="AH854" s="43">
        <v>0</v>
      </c>
    </row>
    <row r="855" spans="1:34">
      <c r="A855" s="52">
        <v>0</v>
      </c>
      <c r="D855" s="2">
        <v>2028</v>
      </c>
      <c r="E855" s="2">
        <v>7</v>
      </c>
      <c r="F855" s="62">
        <v>2029</v>
      </c>
      <c r="G855" s="62">
        <v>2029</v>
      </c>
      <c r="H855" s="63">
        <v>0</v>
      </c>
      <c r="I855" s="63">
        <v>0</v>
      </c>
      <c r="J855" s="63">
        <v>0</v>
      </c>
      <c r="K855" s="63">
        <v>0</v>
      </c>
      <c r="L855" s="63">
        <v>0</v>
      </c>
      <c r="M855" s="63">
        <v>0</v>
      </c>
      <c r="N855" s="63">
        <v>0</v>
      </c>
      <c r="O855" s="63">
        <v>0</v>
      </c>
      <c r="P855" s="63">
        <v>0</v>
      </c>
      <c r="Q855" s="63">
        <v>0</v>
      </c>
      <c r="R855" s="63">
        <v>0</v>
      </c>
      <c r="S855" s="63">
        <v>0</v>
      </c>
      <c r="T855" s="63">
        <v>0</v>
      </c>
      <c r="U855" s="63">
        <v>0</v>
      </c>
      <c r="V855" s="63">
        <v>0</v>
      </c>
      <c r="W855" s="63">
        <v>0</v>
      </c>
      <c r="X855" s="63">
        <v>0</v>
      </c>
      <c r="Y855" s="63">
        <v>0</v>
      </c>
      <c r="Z855" s="63">
        <v>0</v>
      </c>
      <c r="AA855" s="63">
        <v>0</v>
      </c>
      <c r="AB855" s="63">
        <v>0</v>
      </c>
      <c r="AC855" s="63">
        <v>0</v>
      </c>
      <c r="AD855" s="63">
        <v>0</v>
      </c>
      <c r="AE855" s="63">
        <v>0</v>
      </c>
      <c r="AF855" s="63">
        <v>0</v>
      </c>
      <c r="AG855" s="63">
        <v>0</v>
      </c>
      <c r="AH855" s="43">
        <v>0</v>
      </c>
    </row>
    <row r="856" spans="1:34">
      <c r="A856" s="52">
        <v>0</v>
      </c>
      <c r="D856" s="2">
        <v>2028</v>
      </c>
      <c r="E856" s="2">
        <v>8</v>
      </c>
      <c r="F856" s="62">
        <v>2029</v>
      </c>
      <c r="G856" s="62">
        <v>2029</v>
      </c>
      <c r="H856" s="63">
        <v>0</v>
      </c>
      <c r="I856" s="63">
        <v>0</v>
      </c>
      <c r="J856" s="63">
        <v>0</v>
      </c>
      <c r="K856" s="63">
        <v>0</v>
      </c>
      <c r="L856" s="63">
        <v>0</v>
      </c>
      <c r="M856" s="63">
        <v>0</v>
      </c>
      <c r="N856" s="63">
        <v>0</v>
      </c>
      <c r="O856" s="63">
        <v>0</v>
      </c>
      <c r="P856" s="63">
        <v>0</v>
      </c>
      <c r="Q856" s="63">
        <v>0</v>
      </c>
      <c r="R856" s="63">
        <v>0</v>
      </c>
      <c r="S856" s="63">
        <v>0</v>
      </c>
      <c r="T856" s="63">
        <v>0</v>
      </c>
      <c r="U856" s="63">
        <v>0</v>
      </c>
      <c r="V856" s="63">
        <v>0</v>
      </c>
      <c r="W856" s="63">
        <v>0</v>
      </c>
      <c r="X856" s="63">
        <v>0</v>
      </c>
      <c r="Y856" s="63">
        <v>0</v>
      </c>
      <c r="Z856" s="63">
        <v>0</v>
      </c>
      <c r="AA856" s="63">
        <v>0</v>
      </c>
      <c r="AB856" s="63">
        <v>0</v>
      </c>
      <c r="AC856" s="63">
        <v>0</v>
      </c>
      <c r="AD856" s="63">
        <v>0</v>
      </c>
      <c r="AE856" s="63">
        <v>0</v>
      </c>
      <c r="AF856" s="63">
        <v>0</v>
      </c>
      <c r="AG856" s="63">
        <v>0</v>
      </c>
      <c r="AH856" s="43">
        <v>0</v>
      </c>
    </row>
    <row r="857" spans="1:34">
      <c r="A857" s="52">
        <v>0</v>
      </c>
      <c r="D857" s="2">
        <v>2028</v>
      </c>
      <c r="E857" s="2">
        <v>9</v>
      </c>
      <c r="F857" s="62">
        <v>2029</v>
      </c>
      <c r="G857" s="62">
        <v>2029</v>
      </c>
      <c r="H857" s="63">
        <v>0</v>
      </c>
      <c r="I857" s="63">
        <v>0</v>
      </c>
      <c r="J857" s="63">
        <v>0</v>
      </c>
      <c r="K857" s="63">
        <v>0</v>
      </c>
      <c r="L857" s="63">
        <v>0</v>
      </c>
      <c r="M857" s="63">
        <v>0</v>
      </c>
      <c r="N857" s="63">
        <v>0</v>
      </c>
      <c r="O857" s="63">
        <v>0</v>
      </c>
      <c r="P857" s="63">
        <v>0</v>
      </c>
      <c r="Q857" s="63">
        <v>0</v>
      </c>
      <c r="R857" s="63">
        <v>0</v>
      </c>
      <c r="S857" s="63">
        <v>0</v>
      </c>
      <c r="T857" s="63">
        <v>0</v>
      </c>
      <c r="U857" s="63">
        <v>0</v>
      </c>
      <c r="V857" s="63">
        <v>0</v>
      </c>
      <c r="W857" s="63">
        <v>0</v>
      </c>
      <c r="X857" s="63">
        <v>0</v>
      </c>
      <c r="Y857" s="63">
        <v>0</v>
      </c>
      <c r="Z857" s="63">
        <v>0</v>
      </c>
      <c r="AA857" s="63">
        <v>0</v>
      </c>
      <c r="AB857" s="63">
        <v>0</v>
      </c>
      <c r="AC857" s="63">
        <v>0</v>
      </c>
      <c r="AD857" s="63">
        <v>0</v>
      </c>
      <c r="AE857" s="63">
        <v>0</v>
      </c>
      <c r="AF857" s="63">
        <v>0</v>
      </c>
      <c r="AG857" s="63">
        <v>0</v>
      </c>
      <c r="AH857" s="43">
        <v>0</v>
      </c>
    </row>
    <row r="858" spans="1:34">
      <c r="A858" s="52">
        <v>0</v>
      </c>
      <c r="D858" s="2">
        <v>2028</v>
      </c>
      <c r="E858" s="2">
        <v>10</v>
      </c>
      <c r="F858" s="62">
        <v>2029</v>
      </c>
      <c r="G858" s="62">
        <v>2029</v>
      </c>
      <c r="H858" s="63">
        <v>0</v>
      </c>
      <c r="I858" s="63">
        <v>0</v>
      </c>
      <c r="J858" s="63">
        <v>0</v>
      </c>
      <c r="K858" s="63">
        <v>0</v>
      </c>
      <c r="L858" s="63">
        <v>0</v>
      </c>
      <c r="M858" s="63">
        <v>0</v>
      </c>
      <c r="N858" s="63">
        <v>0</v>
      </c>
      <c r="O858" s="63">
        <v>0</v>
      </c>
      <c r="P858" s="63">
        <v>0</v>
      </c>
      <c r="Q858" s="63">
        <v>0</v>
      </c>
      <c r="R858" s="63">
        <v>0</v>
      </c>
      <c r="S858" s="63">
        <v>0</v>
      </c>
      <c r="T858" s="63">
        <v>0</v>
      </c>
      <c r="U858" s="63">
        <v>0</v>
      </c>
      <c r="V858" s="63">
        <v>0</v>
      </c>
      <c r="W858" s="63">
        <v>0</v>
      </c>
      <c r="X858" s="63">
        <v>0</v>
      </c>
      <c r="Y858" s="63">
        <v>0</v>
      </c>
      <c r="Z858" s="63">
        <v>0</v>
      </c>
      <c r="AA858" s="63">
        <v>0</v>
      </c>
      <c r="AB858" s="63">
        <v>0</v>
      </c>
      <c r="AC858" s="63">
        <v>0</v>
      </c>
      <c r="AD858" s="63">
        <v>0</v>
      </c>
      <c r="AE858" s="63">
        <v>0</v>
      </c>
      <c r="AF858" s="63">
        <v>0</v>
      </c>
      <c r="AG858" s="63">
        <v>0</v>
      </c>
      <c r="AH858" s="43">
        <v>0</v>
      </c>
    </row>
    <row r="859" spans="1:34">
      <c r="A859" s="52">
        <v>0</v>
      </c>
      <c r="D859" s="2">
        <v>2028</v>
      </c>
      <c r="E859" s="2">
        <v>11</v>
      </c>
      <c r="F859" s="62">
        <v>2029</v>
      </c>
      <c r="G859" s="62">
        <v>2029</v>
      </c>
      <c r="H859" s="63">
        <v>0</v>
      </c>
      <c r="I859" s="63">
        <v>0</v>
      </c>
      <c r="J859" s="63">
        <v>0</v>
      </c>
      <c r="K859" s="63">
        <v>0</v>
      </c>
      <c r="L859" s="63">
        <v>0</v>
      </c>
      <c r="M859" s="63">
        <v>0</v>
      </c>
      <c r="N859" s="63">
        <v>0</v>
      </c>
      <c r="O859" s="63">
        <v>0</v>
      </c>
      <c r="P859" s="63">
        <v>0</v>
      </c>
      <c r="Q859" s="63">
        <v>0</v>
      </c>
      <c r="R859" s="63">
        <v>0</v>
      </c>
      <c r="S859" s="63">
        <v>0</v>
      </c>
      <c r="T859" s="63">
        <v>0</v>
      </c>
      <c r="U859" s="63">
        <v>0</v>
      </c>
      <c r="V859" s="63">
        <v>0</v>
      </c>
      <c r="W859" s="63">
        <v>0</v>
      </c>
      <c r="X859" s="63">
        <v>0</v>
      </c>
      <c r="Y859" s="63">
        <v>0</v>
      </c>
      <c r="Z859" s="63">
        <v>0</v>
      </c>
      <c r="AA859" s="63">
        <v>0</v>
      </c>
      <c r="AB859" s="63">
        <v>0</v>
      </c>
      <c r="AC859" s="63">
        <v>0</v>
      </c>
      <c r="AD859" s="63">
        <v>0</v>
      </c>
      <c r="AE859" s="63">
        <v>0</v>
      </c>
      <c r="AF859" s="63">
        <v>0</v>
      </c>
      <c r="AG859" s="63">
        <v>0</v>
      </c>
      <c r="AH859" s="43">
        <v>0</v>
      </c>
    </row>
    <row r="860" spans="1:34">
      <c r="A860" s="52">
        <v>0</v>
      </c>
      <c r="D860" s="2">
        <v>2028</v>
      </c>
      <c r="E860" s="2">
        <v>12</v>
      </c>
      <c r="F860" s="62">
        <v>2029</v>
      </c>
      <c r="G860" s="62">
        <v>2029</v>
      </c>
      <c r="H860" s="63">
        <v>0</v>
      </c>
      <c r="I860" s="63">
        <v>0</v>
      </c>
      <c r="J860" s="63">
        <v>0</v>
      </c>
      <c r="K860" s="63">
        <v>0</v>
      </c>
      <c r="L860" s="63">
        <v>0</v>
      </c>
      <c r="M860" s="63">
        <v>0</v>
      </c>
      <c r="N860" s="63">
        <v>0</v>
      </c>
      <c r="O860" s="63">
        <v>0</v>
      </c>
      <c r="P860" s="63">
        <v>0</v>
      </c>
      <c r="Q860" s="63">
        <v>0</v>
      </c>
      <c r="R860" s="63">
        <v>0</v>
      </c>
      <c r="S860" s="63">
        <v>0</v>
      </c>
      <c r="T860" s="63">
        <v>0</v>
      </c>
      <c r="U860" s="63">
        <v>0</v>
      </c>
      <c r="V860" s="63">
        <v>0</v>
      </c>
      <c r="W860" s="63">
        <v>0</v>
      </c>
      <c r="X860" s="63">
        <v>0</v>
      </c>
      <c r="Y860" s="63">
        <v>0</v>
      </c>
      <c r="Z860" s="63">
        <v>0</v>
      </c>
      <c r="AA860" s="63">
        <v>0</v>
      </c>
      <c r="AB860" s="63">
        <v>0</v>
      </c>
      <c r="AC860" s="63">
        <v>0</v>
      </c>
      <c r="AD860" s="63">
        <v>0</v>
      </c>
      <c r="AE860" s="63">
        <v>0</v>
      </c>
      <c r="AF860" s="63">
        <v>0</v>
      </c>
      <c r="AG860" s="63">
        <v>0</v>
      </c>
      <c r="AH860" s="43">
        <v>0</v>
      </c>
    </row>
    <row r="861" spans="1:34">
      <c r="A861" s="52">
        <v>0</v>
      </c>
      <c r="D861" s="2">
        <v>2029</v>
      </c>
      <c r="E861" s="2">
        <v>1</v>
      </c>
      <c r="F861" s="62">
        <v>2029</v>
      </c>
      <c r="G861" s="62">
        <v>2029</v>
      </c>
      <c r="H861" s="63">
        <v>0</v>
      </c>
      <c r="I861" s="63">
        <v>0</v>
      </c>
      <c r="J861" s="63">
        <v>0</v>
      </c>
      <c r="K861" s="63">
        <v>0</v>
      </c>
      <c r="L861" s="63">
        <v>0</v>
      </c>
      <c r="M861" s="63">
        <v>0</v>
      </c>
      <c r="N861" s="63">
        <v>0</v>
      </c>
      <c r="O861" s="63">
        <v>0</v>
      </c>
      <c r="P861" s="63">
        <v>0</v>
      </c>
      <c r="Q861" s="63">
        <v>0</v>
      </c>
      <c r="R861" s="63">
        <v>0</v>
      </c>
      <c r="S861" s="63">
        <v>0</v>
      </c>
      <c r="T861" s="63">
        <v>0</v>
      </c>
      <c r="U861" s="63">
        <v>0</v>
      </c>
      <c r="V861" s="63">
        <v>0</v>
      </c>
      <c r="W861" s="63">
        <v>0</v>
      </c>
      <c r="X861" s="63">
        <v>0</v>
      </c>
      <c r="Y861" s="63">
        <v>0</v>
      </c>
      <c r="Z861" s="63">
        <v>0</v>
      </c>
      <c r="AA861" s="63">
        <v>0</v>
      </c>
      <c r="AB861" s="63">
        <v>0</v>
      </c>
      <c r="AC861" s="63">
        <v>0</v>
      </c>
      <c r="AD861" s="63">
        <v>0</v>
      </c>
      <c r="AE861" s="63">
        <v>0</v>
      </c>
      <c r="AF861" s="63">
        <v>0</v>
      </c>
      <c r="AG861" s="63">
        <v>0</v>
      </c>
      <c r="AH861" s="43">
        <v>0</v>
      </c>
    </row>
    <row r="862" spans="1:34">
      <c r="A862" s="52">
        <v>0</v>
      </c>
      <c r="D862" s="2">
        <v>2029</v>
      </c>
      <c r="E862" s="2">
        <v>2</v>
      </c>
      <c r="F862" s="62">
        <v>2029</v>
      </c>
      <c r="G862" s="62">
        <v>2029</v>
      </c>
      <c r="H862" s="63">
        <v>0</v>
      </c>
      <c r="I862" s="63">
        <v>0</v>
      </c>
      <c r="J862" s="63">
        <v>0</v>
      </c>
      <c r="K862" s="63">
        <v>0</v>
      </c>
      <c r="L862" s="63">
        <v>0</v>
      </c>
      <c r="M862" s="63">
        <v>0</v>
      </c>
      <c r="N862" s="63">
        <v>0</v>
      </c>
      <c r="O862" s="63">
        <v>0</v>
      </c>
      <c r="P862" s="63">
        <v>0</v>
      </c>
      <c r="Q862" s="63">
        <v>0</v>
      </c>
      <c r="R862" s="63">
        <v>0</v>
      </c>
      <c r="S862" s="63">
        <v>0</v>
      </c>
      <c r="T862" s="63">
        <v>0</v>
      </c>
      <c r="U862" s="63">
        <v>0</v>
      </c>
      <c r="V862" s="63">
        <v>0</v>
      </c>
      <c r="W862" s="63">
        <v>0</v>
      </c>
      <c r="X862" s="63">
        <v>0</v>
      </c>
      <c r="Y862" s="63">
        <v>0</v>
      </c>
      <c r="Z862" s="63">
        <v>0</v>
      </c>
      <c r="AA862" s="63">
        <v>0</v>
      </c>
      <c r="AB862" s="63">
        <v>0</v>
      </c>
      <c r="AC862" s="63">
        <v>0</v>
      </c>
      <c r="AD862" s="63">
        <v>0</v>
      </c>
      <c r="AE862" s="63">
        <v>0</v>
      </c>
      <c r="AF862" s="63">
        <v>0</v>
      </c>
      <c r="AG862" s="63">
        <v>0</v>
      </c>
      <c r="AH862" s="43">
        <v>0</v>
      </c>
    </row>
    <row r="863" spans="1:34">
      <c r="A863" s="52">
        <v>0</v>
      </c>
      <c r="D863" s="2">
        <v>2029</v>
      </c>
      <c r="E863" s="2">
        <v>3</v>
      </c>
      <c r="F863" s="62">
        <v>2029</v>
      </c>
      <c r="G863" s="62">
        <v>2029</v>
      </c>
      <c r="H863" s="63">
        <v>0</v>
      </c>
      <c r="I863" s="63">
        <v>0</v>
      </c>
      <c r="J863" s="63">
        <v>0</v>
      </c>
      <c r="K863" s="63">
        <v>0</v>
      </c>
      <c r="L863" s="63">
        <v>0</v>
      </c>
      <c r="M863" s="63">
        <v>0</v>
      </c>
      <c r="N863" s="63">
        <v>0</v>
      </c>
      <c r="O863" s="63">
        <v>0</v>
      </c>
      <c r="P863" s="63">
        <v>0</v>
      </c>
      <c r="Q863" s="63">
        <v>0</v>
      </c>
      <c r="R863" s="63">
        <v>0</v>
      </c>
      <c r="S863" s="63">
        <v>0</v>
      </c>
      <c r="T863" s="63">
        <v>0</v>
      </c>
      <c r="U863" s="63">
        <v>0</v>
      </c>
      <c r="V863" s="63">
        <v>0</v>
      </c>
      <c r="W863" s="63">
        <v>0</v>
      </c>
      <c r="X863" s="63">
        <v>0</v>
      </c>
      <c r="Y863" s="63">
        <v>0</v>
      </c>
      <c r="Z863" s="63">
        <v>0</v>
      </c>
      <c r="AA863" s="63">
        <v>0</v>
      </c>
      <c r="AB863" s="63">
        <v>0</v>
      </c>
      <c r="AC863" s="63">
        <v>0</v>
      </c>
      <c r="AD863" s="63">
        <v>0</v>
      </c>
      <c r="AE863" s="63">
        <v>0</v>
      </c>
      <c r="AF863" s="63">
        <v>0</v>
      </c>
      <c r="AG863" s="63">
        <v>0</v>
      </c>
      <c r="AH863" s="43">
        <v>0</v>
      </c>
    </row>
    <row r="864" spans="1:34">
      <c r="A864" s="52">
        <v>0</v>
      </c>
      <c r="D864" s="2">
        <v>2029</v>
      </c>
      <c r="E864" s="2">
        <v>4</v>
      </c>
      <c r="F864" s="62">
        <v>2029</v>
      </c>
      <c r="G864" s="62">
        <v>2029</v>
      </c>
      <c r="H864" s="63">
        <v>0</v>
      </c>
      <c r="I864" s="63">
        <v>0</v>
      </c>
      <c r="J864" s="63">
        <v>0</v>
      </c>
      <c r="K864" s="63">
        <v>0</v>
      </c>
      <c r="L864" s="63">
        <v>0</v>
      </c>
      <c r="M864" s="63">
        <v>0</v>
      </c>
      <c r="N864" s="63">
        <v>0</v>
      </c>
      <c r="O864" s="63">
        <v>0</v>
      </c>
      <c r="P864" s="63">
        <v>0</v>
      </c>
      <c r="Q864" s="63">
        <v>0</v>
      </c>
      <c r="R864" s="63">
        <v>0</v>
      </c>
      <c r="S864" s="63">
        <v>0</v>
      </c>
      <c r="T864" s="63">
        <v>0</v>
      </c>
      <c r="U864" s="63">
        <v>0</v>
      </c>
      <c r="V864" s="63">
        <v>0</v>
      </c>
      <c r="W864" s="63">
        <v>0</v>
      </c>
      <c r="X864" s="63">
        <v>0</v>
      </c>
      <c r="Y864" s="63">
        <v>0</v>
      </c>
      <c r="Z864" s="63">
        <v>0</v>
      </c>
      <c r="AA864" s="63">
        <v>0</v>
      </c>
      <c r="AB864" s="63">
        <v>0</v>
      </c>
      <c r="AC864" s="63">
        <v>0</v>
      </c>
      <c r="AD864" s="63">
        <v>0</v>
      </c>
      <c r="AE864" s="63">
        <v>0</v>
      </c>
      <c r="AF864" s="63">
        <v>0</v>
      </c>
      <c r="AG864" s="63">
        <v>0</v>
      </c>
      <c r="AH864" s="43">
        <v>0</v>
      </c>
    </row>
    <row r="865" spans="1:34">
      <c r="A865" s="52">
        <v>0</v>
      </c>
      <c r="D865" s="2">
        <v>2029</v>
      </c>
      <c r="E865" s="2">
        <v>5</v>
      </c>
      <c r="F865" s="62">
        <v>2030</v>
      </c>
      <c r="G865" s="62">
        <v>2030</v>
      </c>
      <c r="H865" s="63">
        <v>0</v>
      </c>
      <c r="I865" s="63">
        <v>0</v>
      </c>
      <c r="J865" s="63">
        <v>0</v>
      </c>
      <c r="K865" s="63">
        <v>0</v>
      </c>
      <c r="L865" s="63">
        <v>0</v>
      </c>
      <c r="M865" s="63">
        <v>0</v>
      </c>
      <c r="N865" s="63">
        <v>0</v>
      </c>
      <c r="O865" s="63">
        <v>0</v>
      </c>
      <c r="P865" s="63">
        <v>0</v>
      </c>
      <c r="Q865" s="63">
        <v>0</v>
      </c>
      <c r="R865" s="63">
        <v>0</v>
      </c>
      <c r="S865" s="63">
        <v>0</v>
      </c>
      <c r="T865" s="63">
        <v>0</v>
      </c>
      <c r="U865" s="63">
        <v>0</v>
      </c>
      <c r="V865" s="63">
        <v>0</v>
      </c>
      <c r="W865" s="63">
        <v>0</v>
      </c>
      <c r="X865" s="63">
        <v>0</v>
      </c>
      <c r="Y865" s="63">
        <v>0</v>
      </c>
      <c r="Z865" s="63">
        <v>0</v>
      </c>
      <c r="AA865" s="63">
        <v>0</v>
      </c>
      <c r="AB865" s="63">
        <v>0</v>
      </c>
      <c r="AC865" s="63">
        <v>0</v>
      </c>
      <c r="AD865" s="63">
        <v>0</v>
      </c>
      <c r="AE865" s="63">
        <v>0</v>
      </c>
      <c r="AF865" s="63">
        <v>0</v>
      </c>
      <c r="AG865" s="63">
        <v>0</v>
      </c>
      <c r="AH865" s="43">
        <v>0</v>
      </c>
    </row>
    <row r="866" spans="1:34">
      <c r="A866" s="52">
        <v>0</v>
      </c>
      <c r="D866" s="2">
        <v>2029</v>
      </c>
      <c r="E866" s="2">
        <v>6</v>
      </c>
      <c r="F866" s="62">
        <v>2030</v>
      </c>
      <c r="G866" s="62">
        <v>2030</v>
      </c>
      <c r="H866" s="63">
        <v>0</v>
      </c>
      <c r="I866" s="63">
        <v>0</v>
      </c>
      <c r="J866" s="63">
        <v>0</v>
      </c>
      <c r="K866" s="63">
        <v>0</v>
      </c>
      <c r="L866" s="63">
        <v>0</v>
      </c>
      <c r="M866" s="63">
        <v>0</v>
      </c>
      <c r="N866" s="63">
        <v>0</v>
      </c>
      <c r="O866" s="63">
        <v>0</v>
      </c>
      <c r="P866" s="63">
        <v>0</v>
      </c>
      <c r="Q866" s="63">
        <v>0</v>
      </c>
      <c r="R866" s="63">
        <v>0</v>
      </c>
      <c r="S866" s="63">
        <v>0</v>
      </c>
      <c r="T866" s="63">
        <v>0</v>
      </c>
      <c r="U866" s="63">
        <v>0</v>
      </c>
      <c r="V866" s="63">
        <v>0</v>
      </c>
      <c r="W866" s="63">
        <v>0</v>
      </c>
      <c r="X866" s="63">
        <v>0</v>
      </c>
      <c r="Y866" s="63">
        <v>0</v>
      </c>
      <c r="Z866" s="63">
        <v>0</v>
      </c>
      <c r="AA866" s="63">
        <v>0</v>
      </c>
      <c r="AB866" s="63">
        <v>0</v>
      </c>
      <c r="AC866" s="63">
        <v>0</v>
      </c>
      <c r="AD866" s="63">
        <v>0</v>
      </c>
      <c r="AE866" s="63">
        <v>0</v>
      </c>
      <c r="AF866" s="63">
        <v>0</v>
      </c>
      <c r="AG866" s="63">
        <v>0</v>
      </c>
      <c r="AH866" s="43">
        <v>0</v>
      </c>
    </row>
    <row r="867" spans="1:34">
      <c r="A867" s="52">
        <v>0</v>
      </c>
      <c r="D867" s="2">
        <v>2029</v>
      </c>
      <c r="E867" s="2">
        <v>7</v>
      </c>
      <c r="F867" s="62">
        <v>2030</v>
      </c>
      <c r="G867" s="62">
        <v>2030</v>
      </c>
      <c r="H867" s="63">
        <v>0</v>
      </c>
      <c r="I867" s="63">
        <v>0</v>
      </c>
      <c r="J867" s="63">
        <v>0</v>
      </c>
      <c r="K867" s="63">
        <v>0</v>
      </c>
      <c r="L867" s="63">
        <v>0</v>
      </c>
      <c r="M867" s="63">
        <v>0</v>
      </c>
      <c r="N867" s="63">
        <v>0</v>
      </c>
      <c r="O867" s="63">
        <v>0</v>
      </c>
      <c r="P867" s="63">
        <v>0</v>
      </c>
      <c r="Q867" s="63">
        <v>0</v>
      </c>
      <c r="R867" s="63">
        <v>0</v>
      </c>
      <c r="S867" s="63">
        <v>0</v>
      </c>
      <c r="T867" s="63">
        <v>0</v>
      </c>
      <c r="U867" s="63">
        <v>0</v>
      </c>
      <c r="V867" s="63">
        <v>0</v>
      </c>
      <c r="W867" s="63">
        <v>0</v>
      </c>
      <c r="X867" s="63">
        <v>0</v>
      </c>
      <c r="Y867" s="63">
        <v>0</v>
      </c>
      <c r="Z867" s="63">
        <v>0</v>
      </c>
      <c r="AA867" s="63">
        <v>0</v>
      </c>
      <c r="AB867" s="63">
        <v>0</v>
      </c>
      <c r="AC867" s="63">
        <v>0</v>
      </c>
      <c r="AD867" s="63">
        <v>0</v>
      </c>
      <c r="AE867" s="63">
        <v>0</v>
      </c>
      <c r="AF867" s="63">
        <v>0</v>
      </c>
      <c r="AG867" s="63">
        <v>0</v>
      </c>
      <c r="AH867" s="43">
        <v>0</v>
      </c>
    </row>
    <row r="868" spans="1:34">
      <c r="A868" s="52">
        <v>0</v>
      </c>
      <c r="D868" s="2">
        <v>2029</v>
      </c>
      <c r="E868" s="2">
        <v>8</v>
      </c>
      <c r="F868" s="62">
        <v>2030</v>
      </c>
      <c r="G868" s="62">
        <v>2030</v>
      </c>
      <c r="H868" s="63">
        <v>0</v>
      </c>
      <c r="I868" s="63">
        <v>0</v>
      </c>
      <c r="J868" s="63">
        <v>0</v>
      </c>
      <c r="K868" s="63">
        <v>0</v>
      </c>
      <c r="L868" s="63">
        <v>0</v>
      </c>
      <c r="M868" s="63">
        <v>0</v>
      </c>
      <c r="N868" s="63">
        <v>0</v>
      </c>
      <c r="O868" s="63">
        <v>0</v>
      </c>
      <c r="P868" s="63">
        <v>0</v>
      </c>
      <c r="Q868" s="63">
        <v>0</v>
      </c>
      <c r="R868" s="63">
        <v>0</v>
      </c>
      <c r="S868" s="63">
        <v>0</v>
      </c>
      <c r="T868" s="63">
        <v>0</v>
      </c>
      <c r="U868" s="63">
        <v>0</v>
      </c>
      <c r="V868" s="63">
        <v>0</v>
      </c>
      <c r="W868" s="63">
        <v>0</v>
      </c>
      <c r="X868" s="63">
        <v>0</v>
      </c>
      <c r="Y868" s="63">
        <v>0</v>
      </c>
      <c r="Z868" s="63">
        <v>0</v>
      </c>
      <c r="AA868" s="63">
        <v>0</v>
      </c>
      <c r="AB868" s="63">
        <v>0</v>
      </c>
      <c r="AC868" s="63">
        <v>0</v>
      </c>
      <c r="AD868" s="63">
        <v>0</v>
      </c>
      <c r="AE868" s="63">
        <v>0</v>
      </c>
      <c r="AF868" s="63">
        <v>0</v>
      </c>
      <c r="AG868" s="63">
        <v>0</v>
      </c>
      <c r="AH868" s="43">
        <v>0</v>
      </c>
    </row>
    <row r="869" spans="1:34">
      <c r="A869" s="52">
        <v>0</v>
      </c>
      <c r="D869" s="2">
        <v>2029</v>
      </c>
      <c r="E869" s="2">
        <v>9</v>
      </c>
      <c r="F869" s="62">
        <v>2030</v>
      </c>
      <c r="G869" s="62">
        <v>2030</v>
      </c>
      <c r="H869" s="63">
        <v>0</v>
      </c>
      <c r="I869" s="63">
        <v>0</v>
      </c>
      <c r="J869" s="63">
        <v>0</v>
      </c>
      <c r="K869" s="63">
        <v>0</v>
      </c>
      <c r="L869" s="63">
        <v>0</v>
      </c>
      <c r="M869" s="63">
        <v>0</v>
      </c>
      <c r="N869" s="63">
        <v>0</v>
      </c>
      <c r="O869" s="63">
        <v>0</v>
      </c>
      <c r="P869" s="63">
        <v>0</v>
      </c>
      <c r="Q869" s="63">
        <v>0</v>
      </c>
      <c r="R869" s="63">
        <v>0</v>
      </c>
      <c r="S869" s="63">
        <v>0</v>
      </c>
      <c r="T869" s="63">
        <v>0</v>
      </c>
      <c r="U869" s="63">
        <v>0</v>
      </c>
      <c r="V869" s="63">
        <v>0</v>
      </c>
      <c r="W869" s="63">
        <v>0</v>
      </c>
      <c r="X869" s="63">
        <v>0</v>
      </c>
      <c r="Y869" s="63">
        <v>0</v>
      </c>
      <c r="Z869" s="63">
        <v>0</v>
      </c>
      <c r="AA869" s="63">
        <v>0</v>
      </c>
      <c r="AB869" s="63">
        <v>0</v>
      </c>
      <c r="AC869" s="63">
        <v>0</v>
      </c>
      <c r="AD869" s="63">
        <v>0</v>
      </c>
      <c r="AE869" s="63">
        <v>0</v>
      </c>
      <c r="AF869" s="63">
        <v>0</v>
      </c>
      <c r="AG869" s="63">
        <v>0</v>
      </c>
      <c r="AH869" s="43">
        <v>0</v>
      </c>
    </row>
    <row r="870" spans="1:34">
      <c r="A870" s="52">
        <v>0</v>
      </c>
      <c r="D870" s="2">
        <v>2029</v>
      </c>
      <c r="E870" s="2">
        <v>10</v>
      </c>
      <c r="F870" s="62">
        <v>2030</v>
      </c>
      <c r="G870" s="62">
        <v>2030</v>
      </c>
      <c r="H870" s="63">
        <v>0</v>
      </c>
      <c r="I870" s="63">
        <v>0</v>
      </c>
      <c r="J870" s="63">
        <v>0</v>
      </c>
      <c r="K870" s="63">
        <v>0</v>
      </c>
      <c r="L870" s="63">
        <v>0</v>
      </c>
      <c r="M870" s="63">
        <v>0</v>
      </c>
      <c r="N870" s="63">
        <v>0</v>
      </c>
      <c r="O870" s="63">
        <v>0</v>
      </c>
      <c r="P870" s="63">
        <v>0</v>
      </c>
      <c r="Q870" s="63">
        <v>0</v>
      </c>
      <c r="R870" s="63">
        <v>0</v>
      </c>
      <c r="S870" s="63">
        <v>0</v>
      </c>
      <c r="T870" s="63">
        <v>0</v>
      </c>
      <c r="U870" s="63">
        <v>0</v>
      </c>
      <c r="V870" s="63">
        <v>0</v>
      </c>
      <c r="W870" s="63">
        <v>0</v>
      </c>
      <c r="X870" s="63">
        <v>0</v>
      </c>
      <c r="Y870" s="63">
        <v>0</v>
      </c>
      <c r="Z870" s="63">
        <v>0</v>
      </c>
      <c r="AA870" s="63">
        <v>0</v>
      </c>
      <c r="AB870" s="63">
        <v>0</v>
      </c>
      <c r="AC870" s="63">
        <v>0</v>
      </c>
      <c r="AD870" s="63">
        <v>0</v>
      </c>
      <c r="AE870" s="63">
        <v>0</v>
      </c>
      <c r="AF870" s="63">
        <v>0</v>
      </c>
      <c r="AG870" s="63">
        <v>0</v>
      </c>
      <c r="AH870" s="43">
        <v>0</v>
      </c>
    </row>
    <row r="871" spans="1:34">
      <c r="A871" s="52">
        <v>0</v>
      </c>
      <c r="D871" s="2">
        <v>2029</v>
      </c>
      <c r="E871" s="2">
        <v>11</v>
      </c>
      <c r="F871" s="62">
        <v>2030</v>
      </c>
      <c r="G871" s="62">
        <v>2030</v>
      </c>
      <c r="H871" s="63">
        <v>0</v>
      </c>
      <c r="I871" s="63">
        <v>0</v>
      </c>
      <c r="J871" s="63">
        <v>0</v>
      </c>
      <c r="K871" s="63">
        <v>0</v>
      </c>
      <c r="L871" s="63">
        <v>0</v>
      </c>
      <c r="M871" s="63">
        <v>0</v>
      </c>
      <c r="N871" s="63">
        <v>0</v>
      </c>
      <c r="O871" s="63">
        <v>0</v>
      </c>
      <c r="P871" s="63">
        <v>0</v>
      </c>
      <c r="Q871" s="63">
        <v>0</v>
      </c>
      <c r="R871" s="63">
        <v>0</v>
      </c>
      <c r="S871" s="63">
        <v>0</v>
      </c>
      <c r="T871" s="63">
        <v>0</v>
      </c>
      <c r="U871" s="63">
        <v>0</v>
      </c>
      <c r="V871" s="63">
        <v>0</v>
      </c>
      <c r="W871" s="63">
        <v>0</v>
      </c>
      <c r="X871" s="63">
        <v>0</v>
      </c>
      <c r="Y871" s="63">
        <v>0</v>
      </c>
      <c r="Z871" s="63">
        <v>0</v>
      </c>
      <c r="AA871" s="63">
        <v>0</v>
      </c>
      <c r="AB871" s="63">
        <v>0</v>
      </c>
      <c r="AC871" s="63">
        <v>0</v>
      </c>
      <c r="AD871" s="63">
        <v>0</v>
      </c>
      <c r="AE871" s="63">
        <v>0</v>
      </c>
      <c r="AF871" s="63">
        <v>0</v>
      </c>
      <c r="AG871" s="63">
        <v>0</v>
      </c>
      <c r="AH871" s="43">
        <v>0</v>
      </c>
    </row>
    <row r="872" spans="1:34">
      <c r="A872" s="52">
        <v>0</v>
      </c>
      <c r="D872" s="2">
        <v>2029</v>
      </c>
      <c r="E872" s="2">
        <v>12</v>
      </c>
      <c r="F872" s="62">
        <v>2030</v>
      </c>
      <c r="G872" s="62">
        <v>2030</v>
      </c>
      <c r="H872" s="63">
        <v>0</v>
      </c>
      <c r="I872" s="63">
        <v>0</v>
      </c>
      <c r="J872" s="63">
        <v>0</v>
      </c>
      <c r="K872" s="63">
        <v>0</v>
      </c>
      <c r="L872" s="63">
        <v>0</v>
      </c>
      <c r="M872" s="63">
        <v>0</v>
      </c>
      <c r="N872" s="63">
        <v>0</v>
      </c>
      <c r="O872" s="63">
        <v>0</v>
      </c>
      <c r="P872" s="63">
        <v>0</v>
      </c>
      <c r="Q872" s="63">
        <v>0</v>
      </c>
      <c r="R872" s="63">
        <v>0</v>
      </c>
      <c r="S872" s="63">
        <v>0</v>
      </c>
      <c r="T872" s="63">
        <v>0</v>
      </c>
      <c r="U872" s="63">
        <v>0</v>
      </c>
      <c r="V872" s="63">
        <v>0</v>
      </c>
      <c r="W872" s="63">
        <v>0</v>
      </c>
      <c r="X872" s="63">
        <v>0</v>
      </c>
      <c r="Y872" s="63">
        <v>0</v>
      </c>
      <c r="Z872" s="63">
        <v>0</v>
      </c>
      <c r="AA872" s="63">
        <v>0</v>
      </c>
      <c r="AB872" s="63">
        <v>0</v>
      </c>
      <c r="AC872" s="63">
        <v>0</v>
      </c>
      <c r="AD872" s="63">
        <v>0</v>
      </c>
      <c r="AE872" s="63">
        <v>0</v>
      </c>
      <c r="AF872" s="63">
        <v>0</v>
      </c>
      <c r="AG872" s="63">
        <v>0</v>
      </c>
      <c r="AH872" s="43">
        <v>0</v>
      </c>
    </row>
    <row r="873" spans="1:34">
      <c r="A873" s="52">
        <v>0</v>
      </c>
      <c r="D873" s="2">
        <v>2030</v>
      </c>
      <c r="E873" s="2">
        <v>1</v>
      </c>
      <c r="F873" s="62">
        <v>2030</v>
      </c>
      <c r="G873" s="62">
        <v>2030</v>
      </c>
      <c r="H873" s="63">
        <v>0</v>
      </c>
      <c r="I873" s="63">
        <v>0</v>
      </c>
      <c r="J873" s="63">
        <v>0</v>
      </c>
      <c r="K873" s="63">
        <v>0</v>
      </c>
      <c r="L873" s="63">
        <v>0</v>
      </c>
      <c r="M873" s="63">
        <v>0</v>
      </c>
      <c r="N873" s="63">
        <v>0</v>
      </c>
      <c r="O873" s="63">
        <v>0</v>
      </c>
      <c r="P873" s="63">
        <v>0</v>
      </c>
      <c r="Q873" s="63">
        <v>0</v>
      </c>
      <c r="R873" s="63">
        <v>0</v>
      </c>
      <c r="S873" s="63">
        <v>0</v>
      </c>
      <c r="T873" s="63">
        <v>0</v>
      </c>
      <c r="U873" s="63">
        <v>0</v>
      </c>
      <c r="V873" s="63">
        <v>0</v>
      </c>
      <c r="W873" s="63">
        <v>0</v>
      </c>
      <c r="X873" s="63">
        <v>0</v>
      </c>
      <c r="Y873" s="63">
        <v>0</v>
      </c>
      <c r="Z873" s="63">
        <v>0</v>
      </c>
      <c r="AA873" s="63">
        <v>0</v>
      </c>
      <c r="AB873" s="63">
        <v>0</v>
      </c>
      <c r="AC873" s="63">
        <v>0</v>
      </c>
      <c r="AD873" s="63">
        <v>0</v>
      </c>
      <c r="AE873" s="63">
        <v>0</v>
      </c>
      <c r="AF873" s="63">
        <v>0</v>
      </c>
      <c r="AG873" s="63">
        <v>0</v>
      </c>
      <c r="AH873" s="43">
        <v>0</v>
      </c>
    </row>
    <row r="874" spans="1:34">
      <c r="A874" s="52">
        <v>0</v>
      </c>
      <c r="D874" s="2">
        <v>2030</v>
      </c>
      <c r="E874" s="2">
        <v>2</v>
      </c>
      <c r="F874" s="62">
        <v>2030</v>
      </c>
      <c r="G874" s="62">
        <v>2030</v>
      </c>
      <c r="H874" s="63">
        <v>0</v>
      </c>
      <c r="I874" s="63">
        <v>0</v>
      </c>
      <c r="J874" s="63">
        <v>0</v>
      </c>
      <c r="K874" s="63">
        <v>0</v>
      </c>
      <c r="L874" s="63">
        <v>0</v>
      </c>
      <c r="M874" s="63">
        <v>0</v>
      </c>
      <c r="N874" s="63">
        <v>0</v>
      </c>
      <c r="O874" s="63">
        <v>0</v>
      </c>
      <c r="P874" s="63">
        <v>0</v>
      </c>
      <c r="Q874" s="63">
        <v>0</v>
      </c>
      <c r="R874" s="63">
        <v>0</v>
      </c>
      <c r="S874" s="63">
        <v>0</v>
      </c>
      <c r="T874" s="63">
        <v>0</v>
      </c>
      <c r="U874" s="63">
        <v>0</v>
      </c>
      <c r="V874" s="63">
        <v>0</v>
      </c>
      <c r="W874" s="63">
        <v>0</v>
      </c>
      <c r="X874" s="63">
        <v>0</v>
      </c>
      <c r="Y874" s="63">
        <v>0</v>
      </c>
      <c r="Z874" s="63">
        <v>0</v>
      </c>
      <c r="AA874" s="63">
        <v>0</v>
      </c>
      <c r="AB874" s="63">
        <v>0</v>
      </c>
      <c r="AC874" s="63">
        <v>0</v>
      </c>
      <c r="AD874" s="63">
        <v>0</v>
      </c>
      <c r="AE874" s="63">
        <v>0</v>
      </c>
      <c r="AF874" s="63">
        <v>0</v>
      </c>
      <c r="AG874" s="63">
        <v>0</v>
      </c>
      <c r="AH874" s="43">
        <v>0</v>
      </c>
    </row>
    <row r="875" spans="1:34">
      <c r="A875" s="52">
        <v>0</v>
      </c>
      <c r="D875" s="2">
        <v>2030</v>
      </c>
      <c r="E875" s="2">
        <v>3</v>
      </c>
      <c r="F875" s="62">
        <v>2030</v>
      </c>
      <c r="G875" s="62">
        <v>2030</v>
      </c>
      <c r="H875" s="63">
        <v>0</v>
      </c>
      <c r="I875" s="63">
        <v>0</v>
      </c>
      <c r="J875" s="63">
        <v>0</v>
      </c>
      <c r="K875" s="63">
        <v>0</v>
      </c>
      <c r="L875" s="63">
        <v>0</v>
      </c>
      <c r="M875" s="63">
        <v>0</v>
      </c>
      <c r="N875" s="63">
        <v>0</v>
      </c>
      <c r="O875" s="63">
        <v>0</v>
      </c>
      <c r="P875" s="63">
        <v>0</v>
      </c>
      <c r="Q875" s="63">
        <v>0</v>
      </c>
      <c r="R875" s="63">
        <v>0</v>
      </c>
      <c r="S875" s="63">
        <v>0</v>
      </c>
      <c r="T875" s="63">
        <v>0</v>
      </c>
      <c r="U875" s="63">
        <v>0</v>
      </c>
      <c r="V875" s="63">
        <v>0</v>
      </c>
      <c r="W875" s="63">
        <v>0</v>
      </c>
      <c r="X875" s="63">
        <v>0</v>
      </c>
      <c r="Y875" s="63">
        <v>0</v>
      </c>
      <c r="Z875" s="63">
        <v>0</v>
      </c>
      <c r="AA875" s="63">
        <v>0</v>
      </c>
      <c r="AB875" s="63">
        <v>0</v>
      </c>
      <c r="AC875" s="63">
        <v>0</v>
      </c>
      <c r="AD875" s="63">
        <v>0</v>
      </c>
      <c r="AE875" s="63">
        <v>0</v>
      </c>
      <c r="AF875" s="63">
        <v>0</v>
      </c>
      <c r="AG875" s="63">
        <v>0</v>
      </c>
      <c r="AH875" s="43">
        <v>0</v>
      </c>
    </row>
    <row r="876" spans="1:34">
      <c r="A876" s="52">
        <v>0</v>
      </c>
      <c r="D876" s="2">
        <v>2030</v>
      </c>
      <c r="E876" s="2">
        <v>4</v>
      </c>
      <c r="F876" s="62">
        <v>2030</v>
      </c>
      <c r="G876" s="62">
        <v>2030</v>
      </c>
      <c r="H876" s="63">
        <v>0</v>
      </c>
      <c r="I876" s="63">
        <v>0</v>
      </c>
      <c r="J876" s="63">
        <v>0</v>
      </c>
      <c r="K876" s="63">
        <v>0</v>
      </c>
      <c r="L876" s="63">
        <v>0</v>
      </c>
      <c r="M876" s="63">
        <v>0</v>
      </c>
      <c r="N876" s="63">
        <v>0</v>
      </c>
      <c r="O876" s="63">
        <v>0</v>
      </c>
      <c r="P876" s="63">
        <v>0</v>
      </c>
      <c r="Q876" s="63">
        <v>0</v>
      </c>
      <c r="R876" s="63">
        <v>0</v>
      </c>
      <c r="S876" s="63">
        <v>0</v>
      </c>
      <c r="T876" s="63">
        <v>0</v>
      </c>
      <c r="U876" s="63">
        <v>0</v>
      </c>
      <c r="V876" s="63">
        <v>0</v>
      </c>
      <c r="W876" s="63">
        <v>0</v>
      </c>
      <c r="X876" s="63">
        <v>0</v>
      </c>
      <c r="Y876" s="63">
        <v>0</v>
      </c>
      <c r="Z876" s="63">
        <v>0</v>
      </c>
      <c r="AA876" s="63">
        <v>0</v>
      </c>
      <c r="AB876" s="63">
        <v>0</v>
      </c>
      <c r="AC876" s="63">
        <v>0</v>
      </c>
      <c r="AD876" s="63">
        <v>0</v>
      </c>
      <c r="AE876" s="63">
        <v>0</v>
      </c>
      <c r="AF876" s="63">
        <v>0</v>
      </c>
      <c r="AG876" s="63">
        <v>0</v>
      </c>
      <c r="AH876" s="43">
        <v>0</v>
      </c>
    </row>
    <row r="877" spans="1:34">
      <c r="A877" s="52">
        <v>0</v>
      </c>
      <c r="D877" s="2">
        <v>2030</v>
      </c>
      <c r="E877" s="2">
        <v>5</v>
      </c>
      <c r="F877" s="62">
        <v>2031</v>
      </c>
      <c r="G877" s="62">
        <v>2031</v>
      </c>
      <c r="H877" s="63">
        <v>0</v>
      </c>
      <c r="I877" s="63">
        <v>0</v>
      </c>
      <c r="J877" s="63">
        <v>0</v>
      </c>
      <c r="K877" s="63">
        <v>0</v>
      </c>
      <c r="L877" s="63">
        <v>0</v>
      </c>
      <c r="M877" s="63">
        <v>0</v>
      </c>
      <c r="N877" s="63">
        <v>0</v>
      </c>
      <c r="O877" s="63">
        <v>0</v>
      </c>
      <c r="P877" s="63">
        <v>0</v>
      </c>
      <c r="Q877" s="63">
        <v>0</v>
      </c>
      <c r="R877" s="63">
        <v>0</v>
      </c>
      <c r="S877" s="63">
        <v>0</v>
      </c>
      <c r="T877" s="63">
        <v>0</v>
      </c>
      <c r="U877" s="63">
        <v>0</v>
      </c>
      <c r="V877" s="63">
        <v>0</v>
      </c>
      <c r="W877" s="63">
        <v>0</v>
      </c>
      <c r="X877" s="63">
        <v>0</v>
      </c>
      <c r="Y877" s="63">
        <v>0</v>
      </c>
      <c r="Z877" s="63">
        <v>0</v>
      </c>
      <c r="AA877" s="63">
        <v>0</v>
      </c>
      <c r="AB877" s="63">
        <v>0</v>
      </c>
      <c r="AC877" s="63">
        <v>0</v>
      </c>
      <c r="AD877" s="63">
        <v>0</v>
      </c>
      <c r="AE877" s="63">
        <v>0</v>
      </c>
      <c r="AF877" s="63">
        <v>0</v>
      </c>
      <c r="AG877" s="63">
        <v>0</v>
      </c>
      <c r="AH877" s="43">
        <v>0</v>
      </c>
    </row>
    <row r="878" spans="1:34">
      <c r="A878" s="52">
        <v>0</v>
      </c>
      <c r="D878" s="2">
        <v>2030</v>
      </c>
      <c r="E878" s="2">
        <v>6</v>
      </c>
      <c r="F878" s="62">
        <v>2031</v>
      </c>
      <c r="G878" s="62">
        <v>2031</v>
      </c>
      <c r="H878" s="63">
        <v>0</v>
      </c>
      <c r="I878" s="63">
        <v>0</v>
      </c>
      <c r="J878" s="63">
        <v>0</v>
      </c>
      <c r="K878" s="63">
        <v>0</v>
      </c>
      <c r="L878" s="63">
        <v>0</v>
      </c>
      <c r="M878" s="63">
        <v>0</v>
      </c>
      <c r="N878" s="63">
        <v>0</v>
      </c>
      <c r="O878" s="63">
        <v>0</v>
      </c>
      <c r="P878" s="63">
        <v>0</v>
      </c>
      <c r="Q878" s="63">
        <v>0</v>
      </c>
      <c r="R878" s="63">
        <v>0</v>
      </c>
      <c r="S878" s="63">
        <v>0</v>
      </c>
      <c r="T878" s="63">
        <v>0</v>
      </c>
      <c r="U878" s="63">
        <v>0</v>
      </c>
      <c r="V878" s="63">
        <v>0</v>
      </c>
      <c r="W878" s="63">
        <v>0</v>
      </c>
      <c r="X878" s="63">
        <v>0</v>
      </c>
      <c r="Y878" s="63">
        <v>0</v>
      </c>
      <c r="Z878" s="63">
        <v>0</v>
      </c>
      <c r="AA878" s="63">
        <v>0</v>
      </c>
      <c r="AB878" s="63">
        <v>0</v>
      </c>
      <c r="AC878" s="63">
        <v>0</v>
      </c>
      <c r="AD878" s="63">
        <v>0</v>
      </c>
      <c r="AE878" s="63">
        <v>0</v>
      </c>
      <c r="AF878" s="63">
        <v>0</v>
      </c>
      <c r="AG878" s="63">
        <v>0</v>
      </c>
      <c r="AH878" s="43">
        <v>0</v>
      </c>
    </row>
    <row r="879" spans="1:34">
      <c r="A879" s="52">
        <v>0</v>
      </c>
      <c r="D879" s="2">
        <v>2030</v>
      </c>
      <c r="E879" s="2">
        <v>7</v>
      </c>
      <c r="F879" s="62">
        <v>2031</v>
      </c>
      <c r="G879" s="62">
        <v>2031</v>
      </c>
      <c r="H879" s="63">
        <v>0</v>
      </c>
      <c r="I879" s="63">
        <v>0</v>
      </c>
      <c r="J879" s="63">
        <v>0</v>
      </c>
      <c r="K879" s="63">
        <v>0</v>
      </c>
      <c r="L879" s="63">
        <v>0</v>
      </c>
      <c r="M879" s="63">
        <v>0</v>
      </c>
      <c r="N879" s="63">
        <v>0</v>
      </c>
      <c r="O879" s="63">
        <v>0</v>
      </c>
      <c r="P879" s="63">
        <v>0</v>
      </c>
      <c r="Q879" s="63">
        <v>0</v>
      </c>
      <c r="R879" s="63">
        <v>0</v>
      </c>
      <c r="S879" s="63">
        <v>0</v>
      </c>
      <c r="T879" s="63">
        <v>0</v>
      </c>
      <c r="U879" s="63">
        <v>0</v>
      </c>
      <c r="V879" s="63">
        <v>0</v>
      </c>
      <c r="W879" s="63">
        <v>0</v>
      </c>
      <c r="X879" s="63">
        <v>0</v>
      </c>
      <c r="Y879" s="63">
        <v>0</v>
      </c>
      <c r="Z879" s="63">
        <v>0</v>
      </c>
      <c r="AA879" s="63">
        <v>0</v>
      </c>
      <c r="AB879" s="63">
        <v>0</v>
      </c>
      <c r="AC879" s="63">
        <v>0</v>
      </c>
      <c r="AD879" s="63">
        <v>0</v>
      </c>
      <c r="AE879" s="63">
        <v>0</v>
      </c>
      <c r="AF879" s="63">
        <v>0</v>
      </c>
      <c r="AG879" s="63">
        <v>0</v>
      </c>
      <c r="AH879" s="43">
        <v>0</v>
      </c>
    </row>
    <row r="880" spans="1:34">
      <c r="A880" s="52">
        <v>0</v>
      </c>
      <c r="D880" s="2">
        <v>2030</v>
      </c>
      <c r="E880" s="2">
        <v>8</v>
      </c>
      <c r="F880" s="62">
        <v>2031</v>
      </c>
      <c r="G880" s="62">
        <v>2031</v>
      </c>
      <c r="H880" s="63">
        <v>0</v>
      </c>
      <c r="I880" s="63">
        <v>0</v>
      </c>
      <c r="J880" s="63">
        <v>0</v>
      </c>
      <c r="K880" s="63">
        <v>0</v>
      </c>
      <c r="L880" s="63">
        <v>0</v>
      </c>
      <c r="M880" s="63">
        <v>0</v>
      </c>
      <c r="N880" s="63">
        <v>0</v>
      </c>
      <c r="O880" s="63">
        <v>0</v>
      </c>
      <c r="P880" s="63">
        <v>0</v>
      </c>
      <c r="Q880" s="63">
        <v>0</v>
      </c>
      <c r="R880" s="63">
        <v>0</v>
      </c>
      <c r="S880" s="63">
        <v>0</v>
      </c>
      <c r="T880" s="63">
        <v>0</v>
      </c>
      <c r="U880" s="63">
        <v>0</v>
      </c>
      <c r="V880" s="63">
        <v>0</v>
      </c>
      <c r="W880" s="63">
        <v>0</v>
      </c>
      <c r="X880" s="63">
        <v>0</v>
      </c>
      <c r="Y880" s="63">
        <v>0</v>
      </c>
      <c r="Z880" s="63">
        <v>0</v>
      </c>
      <c r="AA880" s="63">
        <v>0</v>
      </c>
      <c r="AB880" s="63">
        <v>0</v>
      </c>
      <c r="AC880" s="63">
        <v>0</v>
      </c>
      <c r="AD880" s="63">
        <v>0</v>
      </c>
      <c r="AE880" s="63">
        <v>0</v>
      </c>
      <c r="AF880" s="63">
        <v>0</v>
      </c>
      <c r="AG880" s="63">
        <v>0</v>
      </c>
      <c r="AH880" s="43">
        <v>0</v>
      </c>
    </row>
    <row r="881" spans="1:34">
      <c r="A881" s="52">
        <v>0</v>
      </c>
      <c r="D881" s="2">
        <v>2030</v>
      </c>
      <c r="E881" s="2">
        <v>9</v>
      </c>
      <c r="F881" s="62">
        <v>2031</v>
      </c>
      <c r="G881" s="62">
        <v>2031</v>
      </c>
      <c r="H881" s="63">
        <v>0</v>
      </c>
      <c r="I881" s="63">
        <v>0</v>
      </c>
      <c r="J881" s="63">
        <v>0</v>
      </c>
      <c r="K881" s="63">
        <v>0</v>
      </c>
      <c r="L881" s="63">
        <v>0</v>
      </c>
      <c r="M881" s="63">
        <v>0</v>
      </c>
      <c r="N881" s="63">
        <v>0</v>
      </c>
      <c r="O881" s="63">
        <v>0</v>
      </c>
      <c r="P881" s="63">
        <v>0</v>
      </c>
      <c r="Q881" s="63">
        <v>0</v>
      </c>
      <c r="R881" s="63">
        <v>0</v>
      </c>
      <c r="S881" s="63">
        <v>0</v>
      </c>
      <c r="T881" s="63">
        <v>0</v>
      </c>
      <c r="U881" s="63">
        <v>0</v>
      </c>
      <c r="V881" s="63">
        <v>0</v>
      </c>
      <c r="W881" s="63">
        <v>0</v>
      </c>
      <c r="X881" s="63">
        <v>0</v>
      </c>
      <c r="Y881" s="63">
        <v>0</v>
      </c>
      <c r="Z881" s="63">
        <v>0</v>
      </c>
      <c r="AA881" s="63">
        <v>0</v>
      </c>
      <c r="AB881" s="63">
        <v>0</v>
      </c>
      <c r="AC881" s="63">
        <v>0</v>
      </c>
      <c r="AD881" s="63">
        <v>0</v>
      </c>
      <c r="AE881" s="63">
        <v>0</v>
      </c>
      <c r="AF881" s="63">
        <v>0</v>
      </c>
      <c r="AG881" s="63">
        <v>0</v>
      </c>
      <c r="AH881" s="43">
        <v>0</v>
      </c>
    </row>
    <row r="882" spans="1:34">
      <c r="A882" s="52">
        <v>0</v>
      </c>
      <c r="D882" s="2">
        <v>2030</v>
      </c>
      <c r="E882" s="2">
        <v>10</v>
      </c>
      <c r="F882" s="62">
        <v>2031</v>
      </c>
      <c r="G882" s="62">
        <v>2031</v>
      </c>
      <c r="H882" s="63">
        <v>0</v>
      </c>
      <c r="I882" s="63">
        <v>0</v>
      </c>
      <c r="J882" s="63">
        <v>0</v>
      </c>
      <c r="K882" s="63">
        <v>0</v>
      </c>
      <c r="L882" s="63">
        <v>0</v>
      </c>
      <c r="M882" s="63">
        <v>0</v>
      </c>
      <c r="N882" s="63">
        <v>0</v>
      </c>
      <c r="O882" s="63">
        <v>0</v>
      </c>
      <c r="P882" s="63">
        <v>0</v>
      </c>
      <c r="Q882" s="63">
        <v>0</v>
      </c>
      <c r="R882" s="63">
        <v>0</v>
      </c>
      <c r="S882" s="63">
        <v>0</v>
      </c>
      <c r="T882" s="63">
        <v>0</v>
      </c>
      <c r="U882" s="63">
        <v>0</v>
      </c>
      <c r="V882" s="63">
        <v>0</v>
      </c>
      <c r="W882" s="63">
        <v>0</v>
      </c>
      <c r="X882" s="63">
        <v>0</v>
      </c>
      <c r="Y882" s="63">
        <v>0</v>
      </c>
      <c r="Z882" s="63">
        <v>0</v>
      </c>
      <c r="AA882" s="63">
        <v>0</v>
      </c>
      <c r="AB882" s="63">
        <v>0</v>
      </c>
      <c r="AC882" s="63">
        <v>0</v>
      </c>
      <c r="AD882" s="63">
        <v>0</v>
      </c>
      <c r="AE882" s="63">
        <v>0</v>
      </c>
      <c r="AF882" s="63">
        <v>0</v>
      </c>
      <c r="AG882" s="63">
        <v>0</v>
      </c>
      <c r="AH882" s="43">
        <v>0</v>
      </c>
    </row>
    <row r="883" spans="1:34">
      <c r="A883" s="52">
        <v>0</v>
      </c>
      <c r="D883" s="2">
        <v>2030</v>
      </c>
      <c r="E883" s="2">
        <v>11</v>
      </c>
      <c r="F883" s="62">
        <v>2031</v>
      </c>
      <c r="G883" s="62">
        <v>2031</v>
      </c>
      <c r="H883" s="63">
        <v>0</v>
      </c>
      <c r="I883" s="63">
        <v>0</v>
      </c>
      <c r="J883" s="63">
        <v>0</v>
      </c>
      <c r="K883" s="63">
        <v>0</v>
      </c>
      <c r="L883" s="63">
        <v>0</v>
      </c>
      <c r="M883" s="63">
        <v>0</v>
      </c>
      <c r="N883" s="63">
        <v>0</v>
      </c>
      <c r="O883" s="63">
        <v>0</v>
      </c>
      <c r="P883" s="63">
        <v>0</v>
      </c>
      <c r="Q883" s="63">
        <v>0</v>
      </c>
      <c r="R883" s="63">
        <v>0</v>
      </c>
      <c r="S883" s="63">
        <v>0</v>
      </c>
      <c r="T883" s="63">
        <v>0</v>
      </c>
      <c r="U883" s="63">
        <v>0</v>
      </c>
      <c r="V883" s="63">
        <v>0</v>
      </c>
      <c r="W883" s="63">
        <v>0</v>
      </c>
      <c r="X883" s="63">
        <v>0</v>
      </c>
      <c r="Y883" s="63">
        <v>0</v>
      </c>
      <c r="Z883" s="63">
        <v>0</v>
      </c>
      <c r="AA883" s="63">
        <v>0</v>
      </c>
      <c r="AB883" s="63">
        <v>0</v>
      </c>
      <c r="AC883" s="63">
        <v>0</v>
      </c>
      <c r="AD883" s="63">
        <v>0</v>
      </c>
      <c r="AE883" s="63">
        <v>0</v>
      </c>
      <c r="AF883" s="63">
        <v>0</v>
      </c>
      <c r="AG883" s="63">
        <v>0</v>
      </c>
      <c r="AH883" s="43">
        <v>0</v>
      </c>
    </row>
    <row r="884" spans="1:34">
      <c r="A884" s="52">
        <v>0</v>
      </c>
      <c r="D884" s="2">
        <v>2030</v>
      </c>
      <c r="E884" s="2">
        <v>12</v>
      </c>
      <c r="F884" s="62">
        <v>2031</v>
      </c>
      <c r="G884" s="62">
        <v>2031</v>
      </c>
      <c r="H884" s="63">
        <v>0</v>
      </c>
      <c r="I884" s="63">
        <v>0</v>
      </c>
      <c r="J884" s="63">
        <v>0</v>
      </c>
      <c r="K884" s="63">
        <v>0</v>
      </c>
      <c r="L884" s="63">
        <v>0</v>
      </c>
      <c r="M884" s="63">
        <v>0</v>
      </c>
      <c r="N884" s="63">
        <v>0</v>
      </c>
      <c r="O884" s="63">
        <v>0</v>
      </c>
      <c r="P884" s="63">
        <v>0</v>
      </c>
      <c r="Q884" s="63">
        <v>0</v>
      </c>
      <c r="R884" s="63">
        <v>0</v>
      </c>
      <c r="S884" s="63">
        <v>0</v>
      </c>
      <c r="T884" s="63">
        <v>0</v>
      </c>
      <c r="U884" s="63">
        <v>0</v>
      </c>
      <c r="V884" s="63">
        <v>0</v>
      </c>
      <c r="W884" s="63">
        <v>0</v>
      </c>
      <c r="X884" s="63">
        <v>0</v>
      </c>
      <c r="Y884" s="63">
        <v>0</v>
      </c>
      <c r="Z884" s="63">
        <v>0</v>
      </c>
      <c r="AA884" s="63">
        <v>0</v>
      </c>
      <c r="AB884" s="63">
        <v>0</v>
      </c>
      <c r="AC884" s="63">
        <v>0</v>
      </c>
      <c r="AD884" s="63">
        <v>0</v>
      </c>
      <c r="AE884" s="63">
        <v>0</v>
      </c>
      <c r="AF884" s="63">
        <v>0</v>
      </c>
      <c r="AG884" s="63">
        <v>0</v>
      </c>
      <c r="AH884" s="43">
        <v>0</v>
      </c>
    </row>
    <row r="888" spans="1:34" ht="15.75">
      <c r="D888" s="54" t="s">
        <v>82</v>
      </c>
    </row>
    <row r="889" spans="1:34" ht="15.75">
      <c r="D889" s="60" t="s">
        <v>45</v>
      </c>
      <c r="E889" s="60" t="s">
        <v>46</v>
      </c>
      <c r="F889" s="60" t="s">
        <v>47</v>
      </c>
      <c r="G889" s="60" t="s">
        <v>47</v>
      </c>
      <c r="H889" s="61" t="s">
        <v>48</v>
      </c>
      <c r="I889" s="61" t="s">
        <v>49</v>
      </c>
      <c r="J889" s="61" t="s">
        <v>50</v>
      </c>
      <c r="K889" s="61" t="s">
        <v>51</v>
      </c>
      <c r="L889" s="61" t="s">
        <v>52</v>
      </c>
      <c r="M889" s="61" t="s">
        <v>53</v>
      </c>
      <c r="N889" s="61" t="s">
        <v>54</v>
      </c>
      <c r="O889" s="61" t="s">
        <v>55</v>
      </c>
      <c r="P889" s="61" t="s">
        <v>56</v>
      </c>
      <c r="Q889" s="61" t="s">
        <v>57</v>
      </c>
      <c r="R889" s="61" t="s">
        <v>58</v>
      </c>
      <c r="S889" s="61" t="s">
        <v>59</v>
      </c>
      <c r="T889" s="61" t="s">
        <v>60</v>
      </c>
      <c r="U889" s="61" t="s">
        <v>61</v>
      </c>
      <c r="V889" s="61" t="s">
        <v>62</v>
      </c>
      <c r="W889" s="61" t="s">
        <v>63</v>
      </c>
      <c r="X889" s="61" t="s">
        <v>64</v>
      </c>
      <c r="Y889" s="61" t="s">
        <v>65</v>
      </c>
      <c r="Z889" s="61" t="s">
        <v>66</v>
      </c>
      <c r="AA889" s="61" t="s">
        <v>67</v>
      </c>
      <c r="AB889" s="61" t="s">
        <v>68</v>
      </c>
      <c r="AC889" s="61" t="s">
        <v>69</v>
      </c>
      <c r="AD889" s="61" t="s">
        <v>70</v>
      </c>
      <c r="AE889" s="61" t="s">
        <v>71</v>
      </c>
      <c r="AF889" s="61" t="s">
        <v>72</v>
      </c>
      <c r="AG889" s="61" t="s">
        <v>73</v>
      </c>
      <c r="AH889" s="61" t="s">
        <v>74</v>
      </c>
    </row>
    <row r="890" spans="1:34">
      <c r="A890" s="52">
        <v>0</v>
      </c>
      <c r="D890" s="62">
        <v>2007</v>
      </c>
      <c r="E890" s="62">
        <v>1</v>
      </c>
      <c r="F890" s="62">
        <v>2007</v>
      </c>
      <c r="G890" s="62">
        <v>2007</v>
      </c>
      <c r="H890" s="63">
        <v>0</v>
      </c>
      <c r="I890" s="63">
        <v>0</v>
      </c>
      <c r="J890" s="63">
        <v>0</v>
      </c>
      <c r="K890" s="63">
        <v>0</v>
      </c>
      <c r="L890" s="63">
        <v>0</v>
      </c>
      <c r="M890" s="63">
        <v>0</v>
      </c>
      <c r="N890" s="63">
        <v>0</v>
      </c>
      <c r="O890" s="63">
        <v>0</v>
      </c>
      <c r="P890" s="63">
        <v>0</v>
      </c>
      <c r="Q890" s="63">
        <v>0</v>
      </c>
      <c r="R890" s="63">
        <v>0</v>
      </c>
      <c r="S890" s="63">
        <v>0</v>
      </c>
      <c r="T890" s="63">
        <v>0</v>
      </c>
      <c r="U890" s="63">
        <v>0</v>
      </c>
      <c r="V890" s="63">
        <v>0</v>
      </c>
      <c r="W890" s="63">
        <v>0</v>
      </c>
      <c r="X890" s="63">
        <v>0</v>
      </c>
      <c r="Y890" s="63">
        <v>0</v>
      </c>
      <c r="Z890" s="63">
        <v>0</v>
      </c>
      <c r="AA890" s="63">
        <v>0</v>
      </c>
      <c r="AB890" s="63">
        <v>0</v>
      </c>
      <c r="AC890" s="63">
        <v>0</v>
      </c>
      <c r="AD890" s="63">
        <v>0</v>
      </c>
      <c r="AE890" s="63">
        <v>0</v>
      </c>
      <c r="AF890" s="63">
        <v>0</v>
      </c>
      <c r="AG890" s="63">
        <v>0</v>
      </c>
      <c r="AH890" s="43">
        <v>0</v>
      </c>
    </row>
    <row r="891" spans="1:34">
      <c r="A891" s="52">
        <v>0</v>
      </c>
      <c r="D891" s="62">
        <v>2007</v>
      </c>
      <c r="E891" s="62">
        <v>2</v>
      </c>
      <c r="F891" s="62">
        <v>2007</v>
      </c>
      <c r="G891" s="62">
        <v>2007</v>
      </c>
      <c r="H891" s="63">
        <v>0</v>
      </c>
      <c r="I891" s="63">
        <v>0</v>
      </c>
      <c r="J891" s="63">
        <v>0</v>
      </c>
      <c r="K891" s="63">
        <v>0</v>
      </c>
      <c r="L891" s="63">
        <v>0</v>
      </c>
      <c r="M891" s="63">
        <v>0</v>
      </c>
      <c r="N891" s="63">
        <v>0</v>
      </c>
      <c r="O891" s="63">
        <v>0</v>
      </c>
      <c r="P891" s="63">
        <v>0</v>
      </c>
      <c r="Q891" s="63">
        <v>0</v>
      </c>
      <c r="R891" s="63">
        <v>0</v>
      </c>
      <c r="S891" s="63">
        <v>0</v>
      </c>
      <c r="T891" s="63">
        <v>0</v>
      </c>
      <c r="U891" s="63">
        <v>0</v>
      </c>
      <c r="V891" s="63">
        <v>0</v>
      </c>
      <c r="W891" s="63">
        <v>0</v>
      </c>
      <c r="X891" s="63">
        <v>0</v>
      </c>
      <c r="Y891" s="63">
        <v>0</v>
      </c>
      <c r="Z891" s="63">
        <v>0</v>
      </c>
      <c r="AA891" s="63">
        <v>0</v>
      </c>
      <c r="AB891" s="63">
        <v>0</v>
      </c>
      <c r="AC891" s="63">
        <v>0</v>
      </c>
      <c r="AD891" s="63">
        <v>0</v>
      </c>
      <c r="AE891" s="63">
        <v>0</v>
      </c>
      <c r="AF891" s="63">
        <v>0</v>
      </c>
      <c r="AG891" s="63">
        <v>0</v>
      </c>
      <c r="AH891" s="43">
        <v>0</v>
      </c>
    </row>
    <row r="892" spans="1:34">
      <c r="A892" s="52">
        <v>0</v>
      </c>
      <c r="D892" s="62">
        <v>2007</v>
      </c>
      <c r="E892" s="62">
        <v>3</v>
      </c>
      <c r="F892" s="62">
        <v>2007</v>
      </c>
      <c r="G892" s="62">
        <v>2007</v>
      </c>
      <c r="H892" s="63">
        <v>0</v>
      </c>
      <c r="I892" s="63">
        <v>0</v>
      </c>
      <c r="J892" s="63">
        <v>0</v>
      </c>
      <c r="K892" s="63">
        <v>0</v>
      </c>
      <c r="L892" s="63">
        <v>0</v>
      </c>
      <c r="M892" s="63">
        <v>0</v>
      </c>
      <c r="N892" s="63">
        <v>0</v>
      </c>
      <c r="O892" s="63">
        <v>0</v>
      </c>
      <c r="P892" s="63">
        <v>0</v>
      </c>
      <c r="Q892" s="63">
        <v>0</v>
      </c>
      <c r="R892" s="63">
        <v>0</v>
      </c>
      <c r="S892" s="63">
        <v>0</v>
      </c>
      <c r="T892" s="63">
        <v>0</v>
      </c>
      <c r="U892" s="63">
        <v>0</v>
      </c>
      <c r="V892" s="63">
        <v>0</v>
      </c>
      <c r="W892" s="63">
        <v>0</v>
      </c>
      <c r="X892" s="63">
        <v>0</v>
      </c>
      <c r="Y892" s="63">
        <v>0</v>
      </c>
      <c r="Z892" s="63">
        <v>0</v>
      </c>
      <c r="AA892" s="63">
        <v>0</v>
      </c>
      <c r="AB892" s="63">
        <v>0</v>
      </c>
      <c r="AC892" s="63">
        <v>0</v>
      </c>
      <c r="AD892" s="63">
        <v>0</v>
      </c>
      <c r="AE892" s="63">
        <v>0</v>
      </c>
      <c r="AF892" s="63">
        <v>0</v>
      </c>
      <c r="AG892" s="63">
        <v>0</v>
      </c>
      <c r="AH892" s="43">
        <v>0</v>
      </c>
    </row>
    <row r="893" spans="1:34">
      <c r="A893" s="52">
        <v>0</v>
      </c>
      <c r="D893" s="62">
        <v>2007</v>
      </c>
      <c r="E893" s="62">
        <v>4</v>
      </c>
      <c r="F893" s="62">
        <v>2007</v>
      </c>
      <c r="G893" s="62">
        <v>2007</v>
      </c>
      <c r="H893" s="63">
        <v>0</v>
      </c>
      <c r="I893" s="63">
        <v>0</v>
      </c>
      <c r="J893" s="63">
        <v>0</v>
      </c>
      <c r="K893" s="63">
        <v>0</v>
      </c>
      <c r="L893" s="63">
        <v>0</v>
      </c>
      <c r="M893" s="63">
        <v>0</v>
      </c>
      <c r="N893" s="63">
        <v>0</v>
      </c>
      <c r="O893" s="63">
        <v>0</v>
      </c>
      <c r="P893" s="63">
        <v>0</v>
      </c>
      <c r="Q893" s="63">
        <v>0</v>
      </c>
      <c r="R893" s="63">
        <v>0</v>
      </c>
      <c r="S893" s="63">
        <v>0</v>
      </c>
      <c r="T893" s="63">
        <v>0</v>
      </c>
      <c r="U893" s="63">
        <v>0</v>
      </c>
      <c r="V893" s="63">
        <v>0</v>
      </c>
      <c r="W893" s="63">
        <v>0</v>
      </c>
      <c r="X893" s="63">
        <v>0</v>
      </c>
      <c r="Y893" s="63">
        <v>0</v>
      </c>
      <c r="Z893" s="63">
        <v>0</v>
      </c>
      <c r="AA893" s="63">
        <v>0</v>
      </c>
      <c r="AB893" s="63">
        <v>0</v>
      </c>
      <c r="AC893" s="63">
        <v>0</v>
      </c>
      <c r="AD893" s="63">
        <v>0</v>
      </c>
      <c r="AE893" s="63">
        <v>0</v>
      </c>
      <c r="AF893" s="63">
        <v>0</v>
      </c>
      <c r="AG893" s="63">
        <v>0</v>
      </c>
      <c r="AH893" s="43">
        <v>0</v>
      </c>
    </row>
    <row r="894" spans="1:34">
      <c r="A894" s="52">
        <v>0</v>
      </c>
      <c r="D894" s="62">
        <v>2007</v>
      </c>
      <c r="E894" s="62">
        <v>5</v>
      </c>
      <c r="F894" s="62">
        <v>2008</v>
      </c>
      <c r="G894" s="62">
        <v>2008</v>
      </c>
      <c r="H894" s="63">
        <v>0</v>
      </c>
      <c r="I894" s="63">
        <v>0</v>
      </c>
      <c r="J894" s="63">
        <v>0</v>
      </c>
      <c r="K894" s="63">
        <v>0</v>
      </c>
      <c r="L894" s="63">
        <v>0</v>
      </c>
      <c r="M894" s="63">
        <v>0</v>
      </c>
      <c r="N894" s="63">
        <v>0</v>
      </c>
      <c r="O894" s="63">
        <v>0</v>
      </c>
      <c r="P894" s="63">
        <v>0</v>
      </c>
      <c r="Q894" s="63">
        <v>0</v>
      </c>
      <c r="R894" s="63">
        <v>0</v>
      </c>
      <c r="S894" s="63">
        <v>0</v>
      </c>
      <c r="T894" s="63">
        <v>0</v>
      </c>
      <c r="U894" s="63">
        <v>0</v>
      </c>
      <c r="V894" s="63">
        <v>0</v>
      </c>
      <c r="W894" s="63">
        <v>0</v>
      </c>
      <c r="X894" s="63">
        <v>0</v>
      </c>
      <c r="Y894" s="63">
        <v>0</v>
      </c>
      <c r="Z894" s="63">
        <v>0</v>
      </c>
      <c r="AA894" s="63">
        <v>0</v>
      </c>
      <c r="AB894" s="63">
        <v>0</v>
      </c>
      <c r="AC894" s="63">
        <v>0</v>
      </c>
      <c r="AD894" s="63">
        <v>0</v>
      </c>
      <c r="AE894" s="63">
        <v>0</v>
      </c>
      <c r="AF894" s="63">
        <v>0</v>
      </c>
      <c r="AG894" s="63">
        <v>0</v>
      </c>
      <c r="AH894" s="43">
        <v>0</v>
      </c>
    </row>
    <row r="895" spans="1:34">
      <c r="A895" s="52">
        <v>0</v>
      </c>
      <c r="D895" s="62">
        <v>2007</v>
      </c>
      <c r="E895" s="62">
        <v>6</v>
      </c>
      <c r="F895" s="62">
        <v>2008</v>
      </c>
      <c r="G895" s="62">
        <v>2008</v>
      </c>
      <c r="H895" s="63">
        <v>0</v>
      </c>
      <c r="I895" s="63">
        <v>0</v>
      </c>
      <c r="J895" s="63">
        <v>0</v>
      </c>
      <c r="K895" s="63">
        <v>0</v>
      </c>
      <c r="L895" s="63">
        <v>0</v>
      </c>
      <c r="M895" s="63">
        <v>0</v>
      </c>
      <c r="N895" s="63">
        <v>0</v>
      </c>
      <c r="O895" s="63">
        <v>0</v>
      </c>
      <c r="P895" s="63">
        <v>0</v>
      </c>
      <c r="Q895" s="63">
        <v>0</v>
      </c>
      <c r="R895" s="63">
        <v>0</v>
      </c>
      <c r="S895" s="63">
        <v>0</v>
      </c>
      <c r="T895" s="63">
        <v>0</v>
      </c>
      <c r="U895" s="63">
        <v>0</v>
      </c>
      <c r="V895" s="63">
        <v>0</v>
      </c>
      <c r="W895" s="63">
        <v>0</v>
      </c>
      <c r="X895" s="63">
        <v>0</v>
      </c>
      <c r="Y895" s="63">
        <v>0</v>
      </c>
      <c r="Z895" s="63">
        <v>0</v>
      </c>
      <c r="AA895" s="63">
        <v>0</v>
      </c>
      <c r="AB895" s="63">
        <v>0</v>
      </c>
      <c r="AC895" s="63">
        <v>0</v>
      </c>
      <c r="AD895" s="63">
        <v>0</v>
      </c>
      <c r="AE895" s="63">
        <v>0</v>
      </c>
      <c r="AF895" s="63">
        <v>0</v>
      </c>
      <c r="AG895" s="63">
        <v>0</v>
      </c>
      <c r="AH895" s="43">
        <v>0</v>
      </c>
    </row>
    <row r="896" spans="1:34">
      <c r="A896" s="52">
        <v>0</v>
      </c>
      <c r="D896" s="62">
        <v>2007</v>
      </c>
      <c r="E896" s="62">
        <v>7</v>
      </c>
      <c r="F896" s="62">
        <v>2008</v>
      </c>
      <c r="G896" s="62">
        <v>2008</v>
      </c>
      <c r="H896" s="63">
        <v>0</v>
      </c>
      <c r="I896" s="63">
        <v>0</v>
      </c>
      <c r="J896" s="63">
        <v>0</v>
      </c>
      <c r="K896" s="63">
        <v>0</v>
      </c>
      <c r="L896" s="63">
        <v>0</v>
      </c>
      <c r="M896" s="63">
        <v>0</v>
      </c>
      <c r="N896" s="63">
        <v>0</v>
      </c>
      <c r="O896" s="63">
        <v>0</v>
      </c>
      <c r="P896" s="63">
        <v>0</v>
      </c>
      <c r="Q896" s="63">
        <v>0</v>
      </c>
      <c r="R896" s="63">
        <v>0</v>
      </c>
      <c r="S896" s="63">
        <v>0</v>
      </c>
      <c r="T896" s="63">
        <v>0</v>
      </c>
      <c r="U896" s="63">
        <v>0</v>
      </c>
      <c r="V896" s="63">
        <v>0</v>
      </c>
      <c r="W896" s="63">
        <v>0</v>
      </c>
      <c r="X896" s="63">
        <v>0</v>
      </c>
      <c r="Y896" s="63">
        <v>0</v>
      </c>
      <c r="Z896" s="63">
        <v>0</v>
      </c>
      <c r="AA896" s="63">
        <v>0</v>
      </c>
      <c r="AB896" s="63">
        <v>0</v>
      </c>
      <c r="AC896" s="63">
        <v>0</v>
      </c>
      <c r="AD896" s="63">
        <v>0</v>
      </c>
      <c r="AE896" s="63">
        <v>0</v>
      </c>
      <c r="AF896" s="63">
        <v>0</v>
      </c>
      <c r="AG896" s="63">
        <v>0</v>
      </c>
      <c r="AH896" s="43">
        <v>0</v>
      </c>
    </row>
    <row r="897" spans="1:34">
      <c r="A897" s="52">
        <v>0</v>
      </c>
      <c r="D897" s="62">
        <v>2007</v>
      </c>
      <c r="E897" s="62">
        <v>8</v>
      </c>
      <c r="F897" s="62">
        <v>2008</v>
      </c>
      <c r="G897" s="62">
        <v>2008</v>
      </c>
      <c r="H897" s="63">
        <v>0</v>
      </c>
      <c r="I897" s="63">
        <v>0</v>
      </c>
      <c r="J897" s="63">
        <v>0</v>
      </c>
      <c r="K897" s="63">
        <v>0</v>
      </c>
      <c r="L897" s="63">
        <v>0</v>
      </c>
      <c r="M897" s="63">
        <v>0</v>
      </c>
      <c r="N897" s="63">
        <v>0</v>
      </c>
      <c r="O897" s="63">
        <v>0</v>
      </c>
      <c r="P897" s="63">
        <v>0</v>
      </c>
      <c r="Q897" s="63">
        <v>0</v>
      </c>
      <c r="R897" s="63">
        <v>0</v>
      </c>
      <c r="S897" s="63">
        <v>0</v>
      </c>
      <c r="T897" s="63">
        <v>0</v>
      </c>
      <c r="U897" s="63">
        <v>0</v>
      </c>
      <c r="V897" s="63">
        <v>0</v>
      </c>
      <c r="W897" s="63">
        <v>0</v>
      </c>
      <c r="X897" s="63">
        <v>0</v>
      </c>
      <c r="Y897" s="63">
        <v>0</v>
      </c>
      <c r="Z897" s="63">
        <v>0</v>
      </c>
      <c r="AA897" s="63">
        <v>0</v>
      </c>
      <c r="AB897" s="63">
        <v>0</v>
      </c>
      <c r="AC897" s="63">
        <v>0</v>
      </c>
      <c r="AD897" s="63">
        <v>0</v>
      </c>
      <c r="AE897" s="63">
        <v>0</v>
      </c>
      <c r="AF897" s="63">
        <v>0</v>
      </c>
      <c r="AG897" s="63">
        <v>0</v>
      </c>
      <c r="AH897" s="43">
        <v>0</v>
      </c>
    </row>
    <row r="898" spans="1:34">
      <c r="A898" s="52">
        <v>0</v>
      </c>
      <c r="D898" s="62">
        <v>2007</v>
      </c>
      <c r="E898" s="62">
        <v>9</v>
      </c>
      <c r="F898" s="62">
        <v>2008</v>
      </c>
      <c r="G898" s="62">
        <v>2008</v>
      </c>
      <c r="H898" s="63">
        <v>0</v>
      </c>
      <c r="I898" s="63">
        <v>0</v>
      </c>
      <c r="J898" s="63">
        <v>0</v>
      </c>
      <c r="K898" s="63">
        <v>0</v>
      </c>
      <c r="L898" s="63">
        <v>0</v>
      </c>
      <c r="M898" s="63">
        <v>0</v>
      </c>
      <c r="N898" s="63">
        <v>0</v>
      </c>
      <c r="O898" s="63">
        <v>0</v>
      </c>
      <c r="P898" s="63">
        <v>0</v>
      </c>
      <c r="Q898" s="63">
        <v>0</v>
      </c>
      <c r="R898" s="63">
        <v>0</v>
      </c>
      <c r="S898" s="63">
        <v>0</v>
      </c>
      <c r="T898" s="63">
        <v>0</v>
      </c>
      <c r="U898" s="63">
        <v>0</v>
      </c>
      <c r="V898" s="63">
        <v>0</v>
      </c>
      <c r="W898" s="63">
        <v>0</v>
      </c>
      <c r="X898" s="63">
        <v>0</v>
      </c>
      <c r="Y898" s="63">
        <v>0</v>
      </c>
      <c r="Z898" s="63">
        <v>0</v>
      </c>
      <c r="AA898" s="63">
        <v>0</v>
      </c>
      <c r="AB898" s="63">
        <v>0</v>
      </c>
      <c r="AC898" s="63">
        <v>0</v>
      </c>
      <c r="AD898" s="63">
        <v>0</v>
      </c>
      <c r="AE898" s="63">
        <v>0</v>
      </c>
      <c r="AF898" s="63">
        <v>0</v>
      </c>
      <c r="AG898" s="63">
        <v>0</v>
      </c>
      <c r="AH898" s="43">
        <v>0</v>
      </c>
    </row>
    <row r="899" spans="1:34">
      <c r="A899" s="52">
        <v>0</v>
      </c>
      <c r="D899" s="62">
        <v>2007</v>
      </c>
      <c r="E899" s="62">
        <v>10</v>
      </c>
      <c r="F899" s="62">
        <v>2008</v>
      </c>
      <c r="G899" s="62">
        <v>2008</v>
      </c>
      <c r="H899" s="63">
        <v>0</v>
      </c>
      <c r="I899" s="63">
        <v>0</v>
      </c>
      <c r="J899" s="63">
        <v>0</v>
      </c>
      <c r="K899" s="63">
        <v>0</v>
      </c>
      <c r="L899" s="63">
        <v>0</v>
      </c>
      <c r="M899" s="63">
        <v>0</v>
      </c>
      <c r="N899" s="63">
        <v>0</v>
      </c>
      <c r="O899" s="63">
        <v>0</v>
      </c>
      <c r="P899" s="63">
        <v>0</v>
      </c>
      <c r="Q899" s="63">
        <v>0</v>
      </c>
      <c r="R899" s="63">
        <v>0</v>
      </c>
      <c r="S899" s="63">
        <v>0</v>
      </c>
      <c r="T899" s="63">
        <v>0</v>
      </c>
      <c r="U899" s="63">
        <v>0</v>
      </c>
      <c r="V899" s="63">
        <v>0</v>
      </c>
      <c r="W899" s="63">
        <v>0</v>
      </c>
      <c r="X899" s="63">
        <v>0</v>
      </c>
      <c r="Y899" s="63">
        <v>0</v>
      </c>
      <c r="Z899" s="63">
        <v>0</v>
      </c>
      <c r="AA899" s="63">
        <v>0</v>
      </c>
      <c r="AB899" s="63">
        <v>0</v>
      </c>
      <c r="AC899" s="63">
        <v>0</v>
      </c>
      <c r="AD899" s="63">
        <v>0</v>
      </c>
      <c r="AE899" s="63">
        <v>0</v>
      </c>
      <c r="AF899" s="63">
        <v>0</v>
      </c>
      <c r="AG899" s="63">
        <v>0</v>
      </c>
      <c r="AH899" s="43">
        <v>0</v>
      </c>
    </row>
    <row r="900" spans="1:34">
      <c r="A900" s="52">
        <v>0</v>
      </c>
      <c r="D900" s="62">
        <v>2007</v>
      </c>
      <c r="E900" s="62">
        <v>11</v>
      </c>
      <c r="F900" s="62">
        <v>2008</v>
      </c>
      <c r="G900" s="62">
        <v>2008</v>
      </c>
      <c r="H900" s="63">
        <v>0</v>
      </c>
      <c r="I900" s="63">
        <v>0</v>
      </c>
      <c r="J900" s="63">
        <v>0</v>
      </c>
      <c r="K900" s="63">
        <v>0</v>
      </c>
      <c r="L900" s="63">
        <v>0</v>
      </c>
      <c r="M900" s="63">
        <v>0</v>
      </c>
      <c r="N900" s="63">
        <v>0</v>
      </c>
      <c r="O900" s="63">
        <v>0</v>
      </c>
      <c r="P900" s="63">
        <v>0</v>
      </c>
      <c r="Q900" s="63">
        <v>0</v>
      </c>
      <c r="R900" s="63">
        <v>0</v>
      </c>
      <c r="S900" s="63">
        <v>0</v>
      </c>
      <c r="T900" s="63">
        <v>0</v>
      </c>
      <c r="U900" s="63">
        <v>0</v>
      </c>
      <c r="V900" s="63">
        <v>0</v>
      </c>
      <c r="W900" s="63">
        <v>0</v>
      </c>
      <c r="X900" s="63">
        <v>0</v>
      </c>
      <c r="Y900" s="63">
        <v>0</v>
      </c>
      <c r="Z900" s="63">
        <v>0</v>
      </c>
      <c r="AA900" s="63">
        <v>0</v>
      </c>
      <c r="AB900" s="63">
        <v>0</v>
      </c>
      <c r="AC900" s="63">
        <v>0</v>
      </c>
      <c r="AD900" s="63">
        <v>0</v>
      </c>
      <c r="AE900" s="63">
        <v>0</v>
      </c>
      <c r="AF900" s="63">
        <v>0</v>
      </c>
      <c r="AG900" s="63">
        <v>0</v>
      </c>
      <c r="AH900" s="43">
        <v>0</v>
      </c>
    </row>
    <row r="901" spans="1:34">
      <c r="A901" s="52">
        <v>0</v>
      </c>
      <c r="D901" s="62">
        <v>2007</v>
      </c>
      <c r="E901" s="62">
        <v>12</v>
      </c>
      <c r="F901" s="62">
        <v>2008</v>
      </c>
      <c r="G901" s="62">
        <v>2008</v>
      </c>
      <c r="H901" s="63">
        <v>0</v>
      </c>
      <c r="I901" s="63">
        <v>0</v>
      </c>
      <c r="J901" s="63">
        <v>0</v>
      </c>
      <c r="K901" s="63">
        <v>0</v>
      </c>
      <c r="L901" s="63">
        <v>0</v>
      </c>
      <c r="M901" s="63">
        <v>0</v>
      </c>
      <c r="N901" s="63">
        <v>0</v>
      </c>
      <c r="O901" s="63">
        <v>0</v>
      </c>
      <c r="P901" s="63">
        <v>0</v>
      </c>
      <c r="Q901" s="63">
        <v>0</v>
      </c>
      <c r="R901" s="63">
        <v>0</v>
      </c>
      <c r="S901" s="63">
        <v>0</v>
      </c>
      <c r="T901" s="63">
        <v>0</v>
      </c>
      <c r="U901" s="63">
        <v>0</v>
      </c>
      <c r="V901" s="63">
        <v>0</v>
      </c>
      <c r="W901" s="63">
        <v>0</v>
      </c>
      <c r="X901" s="63">
        <v>0</v>
      </c>
      <c r="Y901" s="63">
        <v>0</v>
      </c>
      <c r="Z901" s="63">
        <v>0</v>
      </c>
      <c r="AA901" s="63">
        <v>0</v>
      </c>
      <c r="AB901" s="63">
        <v>0</v>
      </c>
      <c r="AC901" s="63">
        <v>0</v>
      </c>
      <c r="AD901" s="63">
        <v>0</v>
      </c>
      <c r="AE901" s="63">
        <v>0</v>
      </c>
      <c r="AF901" s="63">
        <v>0</v>
      </c>
      <c r="AG901" s="63">
        <v>0</v>
      </c>
      <c r="AH901" s="43">
        <v>0</v>
      </c>
    </row>
    <row r="902" spans="1:34">
      <c r="A902" s="52">
        <v>0</v>
      </c>
      <c r="D902" s="62">
        <v>2008</v>
      </c>
      <c r="E902" s="62">
        <v>1</v>
      </c>
      <c r="F902" s="62">
        <v>2008</v>
      </c>
      <c r="G902" s="62">
        <v>2008</v>
      </c>
      <c r="H902" s="63">
        <v>0</v>
      </c>
      <c r="I902" s="63">
        <v>0</v>
      </c>
      <c r="J902" s="63">
        <v>0</v>
      </c>
      <c r="K902" s="63">
        <v>0</v>
      </c>
      <c r="L902" s="63">
        <v>0</v>
      </c>
      <c r="M902" s="63">
        <v>0</v>
      </c>
      <c r="N902" s="63">
        <v>0</v>
      </c>
      <c r="O902" s="63">
        <v>0</v>
      </c>
      <c r="P902" s="63">
        <v>0</v>
      </c>
      <c r="Q902" s="63">
        <v>0</v>
      </c>
      <c r="R902" s="63">
        <v>0</v>
      </c>
      <c r="S902" s="63">
        <v>0</v>
      </c>
      <c r="T902" s="63">
        <v>0</v>
      </c>
      <c r="U902" s="63">
        <v>0</v>
      </c>
      <c r="V902" s="63">
        <v>0</v>
      </c>
      <c r="W902" s="63">
        <v>0</v>
      </c>
      <c r="X902" s="63">
        <v>0</v>
      </c>
      <c r="Y902" s="63">
        <v>0</v>
      </c>
      <c r="Z902" s="63">
        <v>0</v>
      </c>
      <c r="AA902" s="63">
        <v>0</v>
      </c>
      <c r="AB902" s="63">
        <v>0</v>
      </c>
      <c r="AC902" s="63">
        <v>0</v>
      </c>
      <c r="AD902" s="63">
        <v>0</v>
      </c>
      <c r="AE902" s="63">
        <v>0</v>
      </c>
      <c r="AF902" s="63">
        <v>0</v>
      </c>
      <c r="AG902" s="63">
        <v>0</v>
      </c>
      <c r="AH902" s="43">
        <v>0</v>
      </c>
    </row>
    <row r="903" spans="1:34">
      <c r="A903" s="52">
        <v>0</v>
      </c>
      <c r="D903" s="62">
        <v>2008</v>
      </c>
      <c r="E903" s="62">
        <v>2</v>
      </c>
      <c r="F903" s="62">
        <v>2008</v>
      </c>
      <c r="G903" s="62">
        <v>2008</v>
      </c>
      <c r="H903" s="63">
        <v>0</v>
      </c>
      <c r="I903" s="63">
        <v>0</v>
      </c>
      <c r="J903" s="63">
        <v>0</v>
      </c>
      <c r="K903" s="63">
        <v>0</v>
      </c>
      <c r="L903" s="63">
        <v>0</v>
      </c>
      <c r="M903" s="63">
        <v>0</v>
      </c>
      <c r="N903" s="63">
        <v>0</v>
      </c>
      <c r="O903" s="63">
        <v>0</v>
      </c>
      <c r="P903" s="63">
        <v>0</v>
      </c>
      <c r="Q903" s="63">
        <v>0</v>
      </c>
      <c r="R903" s="63">
        <v>0</v>
      </c>
      <c r="S903" s="63">
        <v>0</v>
      </c>
      <c r="T903" s="63">
        <v>0</v>
      </c>
      <c r="U903" s="63">
        <v>0</v>
      </c>
      <c r="V903" s="63">
        <v>0</v>
      </c>
      <c r="W903" s="63">
        <v>0</v>
      </c>
      <c r="X903" s="63">
        <v>0</v>
      </c>
      <c r="Y903" s="63">
        <v>0</v>
      </c>
      <c r="Z903" s="63">
        <v>0</v>
      </c>
      <c r="AA903" s="63">
        <v>0</v>
      </c>
      <c r="AB903" s="63">
        <v>0</v>
      </c>
      <c r="AC903" s="63">
        <v>0</v>
      </c>
      <c r="AD903" s="63">
        <v>0</v>
      </c>
      <c r="AE903" s="63">
        <v>0</v>
      </c>
      <c r="AF903" s="63">
        <v>0</v>
      </c>
      <c r="AG903" s="63">
        <v>0</v>
      </c>
      <c r="AH903" s="43">
        <v>0</v>
      </c>
    </row>
    <row r="904" spans="1:34">
      <c r="A904" s="52">
        <v>0</v>
      </c>
      <c r="D904" s="62">
        <v>2008</v>
      </c>
      <c r="E904" s="62">
        <v>3</v>
      </c>
      <c r="F904" s="62">
        <v>2008</v>
      </c>
      <c r="G904" s="62">
        <v>2008</v>
      </c>
      <c r="H904" s="63">
        <v>0</v>
      </c>
      <c r="I904" s="63">
        <v>0</v>
      </c>
      <c r="J904" s="63">
        <v>0</v>
      </c>
      <c r="K904" s="63">
        <v>0</v>
      </c>
      <c r="L904" s="63">
        <v>0</v>
      </c>
      <c r="M904" s="63">
        <v>0</v>
      </c>
      <c r="N904" s="63">
        <v>0</v>
      </c>
      <c r="O904" s="63">
        <v>0</v>
      </c>
      <c r="P904" s="63">
        <v>0</v>
      </c>
      <c r="Q904" s="63">
        <v>0</v>
      </c>
      <c r="R904" s="63">
        <v>0</v>
      </c>
      <c r="S904" s="63">
        <v>0</v>
      </c>
      <c r="T904" s="63">
        <v>0</v>
      </c>
      <c r="U904" s="63">
        <v>0</v>
      </c>
      <c r="V904" s="63">
        <v>0</v>
      </c>
      <c r="W904" s="63">
        <v>0</v>
      </c>
      <c r="X904" s="63">
        <v>0</v>
      </c>
      <c r="Y904" s="63">
        <v>0</v>
      </c>
      <c r="Z904" s="63">
        <v>0</v>
      </c>
      <c r="AA904" s="63">
        <v>0</v>
      </c>
      <c r="AB904" s="63">
        <v>0</v>
      </c>
      <c r="AC904" s="63">
        <v>0</v>
      </c>
      <c r="AD904" s="63">
        <v>0</v>
      </c>
      <c r="AE904" s="63">
        <v>0</v>
      </c>
      <c r="AF904" s="63">
        <v>0</v>
      </c>
      <c r="AG904" s="63">
        <v>0</v>
      </c>
      <c r="AH904" s="43">
        <v>0</v>
      </c>
    </row>
    <row r="905" spans="1:34">
      <c r="A905" s="52">
        <v>0</v>
      </c>
      <c r="D905" s="62">
        <v>2008</v>
      </c>
      <c r="E905" s="62">
        <v>4</v>
      </c>
      <c r="F905" s="62">
        <v>2008</v>
      </c>
      <c r="G905" s="62">
        <v>2008</v>
      </c>
      <c r="H905" s="63">
        <v>0</v>
      </c>
      <c r="I905" s="63">
        <v>0</v>
      </c>
      <c r="J905" s="63">
        <v>0</v>
      </c>
      <c r="K905" s="63">
        <v>0</v>
      </c>
      <c r="L905" s="63">
        <v>0</v>
      </c>
      <c r="M905" s="63">
        <v>0</v>
      </c>
      <c r="N905" s="63">
        <v>0</v>
      </c>
      <c r="O905" s="63">
        <v>0</v>
      </c>
      <c r="P905" s="63">
        <v>0</v>
      </c>
      <c r="Q905" s="63">
        <v>0</v>
      </c>
      <c r="R905" s="63">
        <v>0</v>
      </c>
      <c r="S905" s="63">
        <v>0</v>
      </c>
      <c r="T905" s="63">
        <v>0</v>
      </c>
      <c r="U905" s="63">
        <v>0</v>
      </c>
      <c r="V905" s="63">
        <v>0</v>
      </c>
      <c r="W905" s="63">
        <v>0</v>
      </c>
      <c r="X905" s="63">
        <v>0</v>
      </c>
      <c r="Y905" s="63">
        <v>0</v>
      </c>
      <c r="Z905" s="63">
        <v>0</v>
      </c>
      <c r="AA905" s="63">
        <v>0</v>
      </c>
      <c r="AB905" s="63">
        <v>0</v>
      </c>
      <c r="AC905" s="63">
        <v>0</v>
      </c>
      <c r="AD905" s="63">
        <v>0</v>
      </c>
      <c r="AE905" s="63">
        <v>0</v>
      </c>
      <c r="AF905" s="63">
        <v>0</v>
      </c>
      <c r="AG905" s="63">
        <v>0</v>
      </c>
      <c r="AH905" s="43">
        <v>0</v>
      </c>
    </row>
    <row r="906" spans="1:34">
      <c r="A906" s="52">
        <v>0</v>
      </c>
      <c r="D906" s="62">
        <v>2008</v>
      </c>
      <c r="E906" s="62">
        <v>5</v>
      </c>
      <c r="F906" s="62">
        <v>2009</v>
      </c>
      <c r="G906" s="62">
        <v>2009</v>
      </c>
      <c r="H906" s="63">
        <v>0</v>
      </c>
      <c r="I906" s="63">
        <v>0</v>
      </c>
      <c r="J906" s="63">
        <v>0</v>
      </c>
      <c r="K906" s="63">
        <v>0</v>
      </c>
      <c r="L906" s="63">
        <v>0</v>
      </c>
      <c r="M906" s="63">
        <v>0</v>
      </c>
      <c r="N906" s="63">
        <v>0</v>
      </c>
      <c r="O906" s="63">
        <v>0</v>
      </c>
      <c r="P906" s="63">
        <v>0</v>
      </c>
      <c r="Q906" s="63">
        <v>0</v>
      </c>
      <c r="R906" s="63">
        <v>0</v>
      </c>
      <c r="S906" s="63">
        <v>0</v>
      </c>
      <c r="T906" s="63">
        <v>0</v>
      </c>
      <c r="U906" s="63">
        <v>0</v>
      </c>
      <c r="V906" s="63">
        <v>0</v>
      </c>
      <c r="W906" s="63">
        <v>0</v>
      </c>
      <c r="X906" s="63">
        <v>0</v>
      </c>
      <c r="Y906" s="63">
        <v>0</v>
      </c>
      <c r="Z906" s="63">
        <v>0</v>
      </c>
      <c r="AA906" s="63">
        <v>0</v>
      </c>
      <c r="AB906" s="63">
        <v>0</v>
      </c>
      <c r="AC906" s="63">
        <v>0</v>
      </c>
      <c r="AD906" s="63">
        <v>0</v>
      </c>
      <c r="AE906" s="63">
        <v>0</v>
      </c>
      <c r="AF906" s="63">
        <v>0</v>
      </c>
      <c r="AG906" s="63">
        <v>0</v>
      </c>
      <c r="AH906" s="43">
        <v>0</v>
      </c>
    </row>
    <row r="907" spans="1:34">
      <c r="A907" s="52">
        <v>0</v>
      </c>
      <c r="D907" s="62">
        <v>2008</v>
      </c>
      <c r="E907" s="62">
        <v>6</v>
      </c>
      <c r="F907" s="62">
        <v>2009</v>
      </c>
      <c r="G907" s="62">
        <v>2009</v>
      </c>
      <c r="H907" s="63">
        <v>0</v>
      </c>
      <c r="I907" s="63">
        <v>0</v>
      </c>
      <c r="J907" s="63">
        <v>0</v>
      </c>
      <c r="K907" s="63">
        <v>0</v>
      </c>
      <c r="L907" s="63">
        <v>0</v>
      </c>
      <c r="M907" s="63">
        <v>0</v>
      </c>
      <c r="N907" s="63">
        <v>0</v>
      </c>
      <c r="O907" s="63">
        <v>0</v>
      </c>
      <c r="P907" s="63">
        <v>0</v>
      </c>
      <c r="Q907" s="63">
        <v>0</v>
      </c>
      <c r="R907" s="63">
        <v>0</v>
      </c>
      <c r="S907" s="63">
        <v>0</v>
      </c>
      <c r="T907" s="63">
        <v>0</v>
      </c>
      <c r="U907" s="63">
        <v>0</v>
      </c>
      <c r="V907" s="63">
        <v>0</v>
      </c>
      <c r="W907" s="63">
        <v>0</v>
      </c>
      <c r="X907" s="63">
        <v>0</v>
      </c>
      <c r="Y907" s="63">
        <v>0</v>
      </c>
      <c r="Z907" s="63">
        <v>0</v>
      </c>
      <c r="AA907" s="63">
        <v>0</v>
      </c>
      <c r="AB907" s="63">
        <v>0</v>
      </c>
      <c r="AC907" s="63">
        <v>0</v>
      </c>
      <c r="AD907" s="63">
        <v>0</v>
      </c>
      <c r="AE907" s="63">
        <v>0</v>
      </c>
      <c r="AF907" s="63">
        <v>0</v>
      </c>
      <c r="AG907" s="63">
        <v>0</v>
      </c>
      <c r="AH907" s="43">
        <v>0</v>
      </c>
    </row>
    <row r="908" spans="1:34">
      <c r="A908" s="52">
        <v>0</v>
      </c>
      <c r="D908" s="62">
        <v>2008</v>
      </c>
      <c r="E908" s="62">
        <v>7</v>
      </c>
      <c r="F908" s="62">
        <v>2009</v>
      </c>
      <c r="G908" s="62">
        <v>2009</v>
      </c>
      <c r="H908" s="63">
        <v>0</v>
      </c>
      <c r="I908" s="63">
        <v>0</v>
      </c>
      <c r="J908" s="63">
        <v>0</v>
      </c>
      <c r="K908" s="63">
        <v>0</v>
      </c>
      <c r="L908" s="63">
        <v>0</v>
      </c>
      <c r="M908" s="63">
        <v>0</v>
      </c>
      <c r="N908" s="63">
        <v>0</v>
      </c>
      <c r="O908" s="63">
        <v>0</v>
      </c>
      <c r="P908" s="63">
        <v>0</v>
      </c>
      <c r="Q908" s="63">
        <v>0</v>
      </c>
      <c r="R908" s="63">
        <v>0</v>
      </c>
      <c r="S908" s="63">
        <v>0</v>
      </c>
      <c r="T908" s="63">
        <v>0</v>
      </c>
      <c r="U908" s="63">
        <v>0</v>
      </c>
      <c r="V908" s="63">
        <v>0</v>
      </c>
      <c r="W908" s="63">
        <v>0</v>
      </c>
      <c r="X908" s="63">
        <v>0</v>
      </c>
      <c r="Y908" s="63">
        <v>0</v>
      </c>
      <c r="Z908" s="63">
        <v>0</v>
      </c>
      <c r="AA908" s="63">
        <v>0</v>
      </c>
      <c r="AB908" s="63">
        <v>0</v>
      </c>
      <c r="AC908" s="63">
        <v>0</v>
      </c>
      <c r="AD908" s="63">
        <v>0</v>
      </c>
      <c r="AE908" s="63">
        <v>0</v>
      </c>
      <c r="AF908" s="63">
        <v>0</v>
      </c>
      <c r="AG908" s="63">
        <v>0</v>
      </c>
      <c r="AH908" s="43">
        <v>0</v>
      </c>
    </row>
    <row r="909" spans="1:34">
      <c r="A909" s="52">
        <v>0</v>
      </c>
      <c r="D909" s="62">
        <v>2008</v>
      </c>
      <c r="E909" s="62">
        <v>8</v>
      </c>
      <c r="F909" s="62">
        <v>2009</v>
      </c>
      <c r="G909" s="62">
        <v>2009</v>
      </c>
      <c r="H909" s="63">
        <v>0</v>
      </c>
      <c r="I909" s="63">
        <v>0</v>
      </c>
      <c r="J909" s="63">
        <v>0</v>
      </c>
      <c r="K909" s="63">
        <v>0</v>
      </c>
      <c r="L909" s="63">
        <v>0</v>
      </c>
      <c r="M909" s="63">
        <v>0</v>
      </c>
      <c r="N909" s="63">
        <v>0</v>
      </c>
      <c r="O909" s="63">
        <v>0</v>
      </c>
      <c r="P909" s="63">
        <v>0</v>
      </c>
      <c r="Q909" s="63">
        <v>0</v>
      </c>
      <c r="R909" s="63">
        <v>0</v>
      </c>
      <c r="S909" s="63">
        <v>0</v>
      </c>
      <c r="T909" s="63">
        <v>0</v>
      </c>
      <c r="U909" s="63">
        <v>0</v>
      </c>
      <c r="V909" s="63">
        <v>0</v>
      </c>
      <c r="W909" s="63">
        <v>0</v>
      </c>
      <c r="X909" s="63">
        <v>0</v>
      </c>
      <c r="Y909" s="63">
        <v>0</v>
      </c>
      <c r="Z909" s="63">
        <v>0</v>
      </c>
      <c r="AA909" s="63">
        <v>0</v>
      </c>
      <c r="AB909" s="63">
        <v>0</v>
      </c>
      <c r="AC909" s="63">
        <v>0</v>
      </c>
      <c r="AD909" s="63">
        <v>0</v>
      </c>
      <c r="AE909" s="63">
        <v>0</v>
      </c>
      <c r="AF909" s="63">
        <v>0</v>
      </c>
      <c r="AG909" s="63">
        <v>0</v>
      </c>
      <c r="AH909" s="43">
        <v>0</v>
      </c>
    </row>
    <row r="910" spans="1:34">
      <c r="A910" s="52">
        <v>0</v>
      </c>
      <c r="D910" s="62">
        <v>2008</v>
      </c>
      <c r="E910" s="62">
        <v>9</v>
      </c>
      <c r="F910" s="62">
        <v>2009</v>
      </c>
      <c r="G910" s="62">
        <v>2009</v>
      </c>
      <c r="H910" s="63">
        <v>0</v>
      </c>
      <c r="I910" s="63">
        <v>0</v>
      </c>
      <c r="J910" s="63">
        <v>0</v>
      </c>
      <c r="K910" s="63">
        <v>0</v>
      </c>
      <c r="L910" s="63">
        <v>0</v>
      </c>
      <c r="M910" s="63">
        <v>0</v>
      </c>
      <c r="N910" s="63">
        <v>0</v>
      </c>
      <c r="O910" s="63">
        <v>0</v>
      </c>
      <c r="P910" s="63">
        <v>0</v>
      </c>
      <c r="Q910" s="63">
        <v>0</v>
      </c>
      <c r="R910" s="63">
        <v>0</v>
      </c>
      <c r="S910" s="63">
        <v>0</v>
      </c>
      <c r="T910" s="63">
        <v>0</v>
      </c>
      <c r="U910" s="63">
        <v>0</v>
      </c>
      <c r="V910" s="63">
        <v>0</v>
      </c>
      <c r="W910" s="63">
        <v>0</v>
      </c>
      <c r="X910" s="63">
        <v>0</v>
      </c>
      <c r="Y910" s="63">
        <v>0</v>
      </c>
      <c r="Z910" s="63">
        <v>0</v>
      </c>
      <c r="AA910" s="63">
        <v>0</v>
      </c>
      <c r="AB910" s="63">
        <v>0</v>
      </c>
      <c r="AC910" s="63">
        <v>0</v>
      </c>
      <c r="AD910" s="63">
        <v>0</v>
      </c>
      <c r="AE910" s="63">
        <v>0</v>
      </c>
      <c r="AF910" s="63">
        <v>0</v>
      </c>
      <c r="AG910" s="63">
        <v>0</v>
      </c>
      <c r="AH910" s="43">
        <v>0</v>
      </c>
    </row>
    <row r="911" spans="1:34">
      <c r="A911" s="52">
        <v>0</v>
      </c>
      <c r="D911" s="62">
        <v>2008</v>
      </c>
      <c r="E911" s="62">
        <v>10</v>
      </c>
      <c r="F911" s="62">
        <v>2009</v>
      </c>
      <c r="G911" s="62">
        <v>2009</v>
      </c>
      <c r="H911" s="63">
        <v>0</v>
      </c>
      <c r="I911" s="63">
        <v>0</v>
      </c>
      <c r="J911" s="63">
        <v>0</v>
      </c>
      <c r="K911" s="63">
        <v>0</v>
      </c>
      <c r="L911" s="63">
        <v>0</v>
      </c>
      <c r="M911" s="63">
        <v>0</v>
      </c>
      <c r="N911" s="63">
        <v>0</v>
      </c>
      <c r="O911" s="63">
        <v>0</v>
      </c>
      <c r="P911" s="63">
        <v>0</v>
      </c>
      <c r="Q911" s="63">
        <v>0</v>
      </c>
      <c r="R911" s="63">
        <v>0</v>
      </c>
      <c r="S911" s="63">
        <v>0</v>
      </c>
      <c r="T911" s="63">
        <v>0</v>
      </c>
      <c r="U911" s="63">
        <v>0</v>
      </c>
      <c r="V911" s="63">
        <v>0</v>
      </c>
      <c r="W911" s="63">
        <v>0</v>
      </c>
      <c r="X911" s="63">
        <v>0</v>
      </c>
      <c r="Y911" s="63">
        <v>0</v>
      </c>
      <c r="Z911" s="63">
        <v>0</v>
      </c>
      <c r="AA911" s="63">
        <v>0</v>
      </c>
      <c r="AB911" s="63">
        <v>0</v>
      </c>
      <c r="AC911" s="63">
        <v>0</v>
      </c>
      <c r="AD911" s="63">
        <v>0</v>
      </c>
      <c r="AE911" s="63">
        <v>0</v>
      </c>
      <c r="AF911" s="63">
        <v>0</v>
      </c>
      <c r="AG911" s="63">
        <v>0</v>
      </c>
      <c r="AH911" s="43">
        <v>0</v>
      </c>
    </row>
    <row r="912" spans="1:34">
      <c r="A912" s="52">
        <v>0</v>
      </c>
      <c r="D912" s="62">
        <v>2008</v>
      </c>
      <c r="E912" s="62">
        <v>11</v>
      </c>
      <c r="F912" s="62">
        <v>2009</v>
      </c>
      <c r="G912" s="62">
        <v>2009</v>
      </c>
      <c r="H912" s="63">
        <v>0</v>
      </c>
      <c r="I912" s="63">
        <v>0</v>
      </c>
      <c r="J912" s="63">
        <v>0</v>
      </c>
      <c r="K912" s="63">
        <v>0</v>
      </c>
      <c r="L912" s="63">
        <v>0</v>
      </c>
      <c r="M912" s="63">
        <v>0</v>
      </c>
      <c r="N912" s="63">
        <v>0</v>
      </c>
      <c r="O912" s="63">
        <v>0</v>
      </c>
      <c r="P912" s="63">
        <v>0</v>
      </c>
      <c r="Q912" s="63">
        <v>0</v>
      </c>
      <c r="R912" s="63">
        <v>0</v>
      </c>
      <c r="S912" s="63">
        <v>0</v>
      </c>
      <c r="T912" s="63">
        <v>0</v>
      </c>
      <c r="U912" s="63">
        <v>0</v>
      </c>
      <c r="V912" s="63">
        <v>0</v>
      </c>
      <c r="W912" s="63">
        <v>0</v>
      </c>
      <c r="X912" s="63">
        <v>0</v>
      </c>
      <c r="Y912" s="63">
        <v>0</v>
      </c>
      <c r="Z912" s="63">
        <v>0</v>
      </c>
      <c r="AA912" s="63">
        <v>0</v>
      </c>
      <c r="AB912" s="63">
        <v>0</v>
      </c>
      <c r="AC912" s="63">
        <v>0</v>
      </c>
      <c r="AD912" s="63">
        <v>0</v>
      </c>
      <c r="AE912" s="63">
        <v>0</v>
      </c>
      <c r="AF912" s="63">
        <v>0</v>
      </c>
      <c r="AG912" s="63">
        <v>0</v>
      </c>
      <c r="AH912" s="43">
        <v>0</v>
      </c>
    </row>
    <row r="913" spans="1:34">
      <c r="A913" s="52">
        <v>0</v>
      </c>
      <c r="D913" s="62">
        <v>2008</v>
      </c>
      <c r="E913" s="62">
        <v>12</v>
      </c>
      <c r="F913" s="62">
        <v>2009</v>
      </c>
      <c r="G913" s="62">
        <v>2009</v>
      </c>
      <c r="H913" s="63">
        <v>0</v>
      </c>
      <c r="I913" s="63">
        <v>0</v>
      </c>
      <c r="J913" s="63">
        <v>0</v>
      </c>
      <c r="K913" s="63">
        <v>0</v>
      </c>
      <c r="L913" s="63">
        <v>0</v>
      </c>
      <c r="M913" s="63">
        <v>0</v>
      </c>
      <c r="N913" s="63">
        <v>0</v>
      </c>
      <c r="O913" s="63">
        <v>0</v>
      </c>
      <c r="P913" s="63">
        <v>0</v>
      </c>
      <c r="Q913" s="63">
        <v>0</v>
      </c>
      <c r="R913" s="63">
        <v>0</v>
      </c>
      <c r="S913" s="63">
        <v>0</v>
      </c>
      <c r="T913" s="63">
        <v>0</v>
      </c>
      <c r="U913" s="63">
        <v>0</v>
      </c>
      <c r="V913" s="63">
        <v>0</v>
      </c>
      <c r="W913" s="63">
        <v>0</v>
      </c>
      <c r="X913" s="63">
        <v>0</v>
      </c>
      <c r="Y913" s="63">
        <v>0</v>
      </c>
      <c r="Z913" s="63">
        <v>0</v>
      </c>
      <c r="AA913" s="63">
        <v>0</v>
      </c>
      <c r="AB913" s="63">
        <v>0</v>
      </c>
      <c r="AC913" s="63">
        <v>0</v>
      </c>
      <c r="AD913" s="63">
        <v>0</v>
      </c>
      <c r="AE913" s="63">
        <v>0</v>
      </c>
      <c r="AF913" s="63">
        <v>0</v>
      </c>
      <c r="AG913" s="63">
        <v>0</v>
      </c>
      <c r="AH913" s="43">
        <v>0</v>
      </c>
    </row>
    <row r="914" spans="1:34">
      <c r="A914" s="52">
        <v>0</v>
      </c>
      <c r="D914" s="2">
        <v>2009</v>
      </c>
      <c r="E914" s="2">
        <v>1</v>
      </c>
      <c r="F914" s="62">
        <v>2009</v>
      </c>
      <c r="G914" s="62">
        <v>2009</v>
      </c>
      <c r="H914" s="63">
        <v>0</v>
      </c>
      <c r="I914" s="63">
        <v>0</v>
      </c>
      <c r="J914" s="63">
        <v>0</v>
      </c>
      <c r="K914" s="63">
        <v>0</v>
      </c>
      <c r="L914" s="63">
        <v>0</v>
      </c>
      <c r="M914" s="63">
        <v>0</v>
      </c>
      <c r="N914" s="63">
        <v>0</v>
      </c>
      <c r="O914" s="63">
        <v>0</v>
      </c>
      <c r="P914" s="63">
        <v>0</v>
      </c>
      <c r="Q914" s="63">
        <v>0</v>
      </c>
      <c r="R914" s="63">
        <v>0</v>
      </c>
      <c r="S914" s="63">
        <v>0</v>
      </c>
      <c r="T914" s="63">
        <v>0</v>
      </c>
      <c r="U914" s="63">
        <v>0</v>
      </c>
      <c r="V914" s="63">
        <v>0</v>
      </c>
      <c r="W914" s="63">
        <v>0</v>
      </c>
      <c r="X914" s="63">
        <v>0</v>
      </c>
      <c r="Y914" s="63">
        <v>0</v>
      </c>
      <c r="Z914" s="63">
        <v>0</v>
      </c>
      <c r="AA914" s="63">
        <v>0</v>
      </c>
      <c r="AB914" s="63">
        <v>0</v>
      </c>
      <c r="AC914" s="63">
        <v>0</v>
      </c>
      <c r="AD914" s="63">
        <v>0</v>
      </c>
      <c r="AE914" s="63">
        <v>0</v>
      </c>
      <c r="AF914" s="63">
        <v>0</v>
      </c>
      <c r="AG914" s="63">
        <v>0</v>
      </c>
      <c r="AH914" s="43">
        <v>0</v>
      </c>
    </row>
    <row r="915" spans="1:34">
      <c r="A915" s="52">
        <v>0</v>
      </c>
      <c r="D915" s="2">
        <v>2009</v>
      </c>
      <c r="E915" s="2">
        <v>2</v>
      </c>
      <c r="F915" s="62">
        <v>2009</v>
      </c>
      <c r="G915" s="62">
        <v>2009</v>
      </c>
      <c r="H915" s="63">
        <v>0</v>
      </c>
      <c r="I915" s="63">
        <v>0</v>
      </c>
      <c r="J915" s="63">
        <v>0</v>
      </c>
      <c r="K915" s="63">
        <v>0</v>
      </c>
      <c r="L915" s="63">
        <v>0</v>
      </c>
      <c r="M915" s="63">
        <v>0</v>
      </c>
      <c r="N915" s="63">
        <v>0</v>
      </c>
      <c r="O915" s="63">
        <v>0</v>
      </c>
      <c r="P915" s="63">
        <v>0</v>
      </c>
      <c r="Q915" s="63">
        <v>0</v>
      </c>
      <c r="R915" s="63">
        <v>0</v>
      </c>
      <c r="S915" s="63">
        <v>0</v>
      </c>
      <c r="T915" s="63">
        <v>0</v>
      </c>
      <c r="U915" s="63">
        <v>0</v>
      </c>
      <c r="V915" s="63">
        <v>0</v>
      </c>
      <c r="W915" s="63">
        <v>0</v>
      </c>
      <c r="X915" s="63">
        <v>0</v>
      </c>
      <c r="Y915" s="63">
        <v>0</v>
      </c>
      <c r="Z915" s="63">
        <v>0</v>
      </c>
      <c r="AA915" s="63">
        <v>0</v>
      </c>
      <c r="AB915" s="63">
        <v>0</v>
      </c>
      <c r="AC915" s="63">
        <v>0</v>
      </c>
      <c r="AD915" s="63">
        <v>0</v>
      </c>
      <c r="AE915" s="63">
        <v>0</v>
      </c>
      <c r="AF915" s="63">
        <v>0</v>
      </c>
      <c r="AG915" s="63">
        <v>0</v>
      </c>
      <c r="AH915" s="43">
        <v>0</v>
      </c>
    </row>
    <row r="916" spans="1:34">
      <c r="A916" s="52">
        <v>0</v>
      </c>
      <c r="D916" s="2">
        <v>2009</v>
      </c>
      <c r="E916" s="2">
        <v>3</v>
      </c>
      <c r="F916" s="62">
        <v>2009</v>
      </c>
      <c r="G916" s="62">
        <v>2009</v>
      </c>
      <c r="H916" s="63">
        <v>0</v>
      </c>
      <c r="I916" s="63">
        <v>0</v>
      </c>
      <c r="J916" s="63">
        <v>0</v>
      </c>
      <c r="K916" s="63">
        <v>0</v>
      </c>
      <c r="L916" s="63">
        <v>0</v>
      </c>
      <c r="M916" s="63">
        <v>0</v>
      </c>
      <c r="N916" s="63">
        <v>0</v>
      </c>
      <c r="O916" s="63">
        <v>0</v>
      </c>
      <c r="P916" s="63">
        <v>0</v>
      </c>
      <c r="Q916" s="63">
        <v>0</v>
      </c>
      <c r="R916" s="63">
        <v>0</v>
      </c>
      <c r="S916" s="63">
        <v>0</v>
      </c>
      <c r="T916" s="63">
        <v>0</v>
      </c>
      <c r="U916" s="63">
        <v>0</v>
      </c>
      <c r="V916" s="63">
        <v>0</v>
      </c>
      <c r="W916" s="63">
        <v>0</v>
      </c>
      <c r="X916" s="63">
        <v>0</v>
      </c>
      <c r="Y916" s="63">
        <v>0</v>
      </c>
      <c r="Z916" s="63">
        <v>0</v>
      </c>
      <c r="AA916" s="63">
        <v>0</v>
      </c>
      <c r="AB916" s="63">
        <v>0</v>
      </c>
      <c r="AC916" s="63">
        <v>0</v>
      </c>
      <c r="AD916" s="63">
        <v>0</v>
      </c>
      <c r="AE916" s="63">
        <v>0</v>
      </c>
      <c r="AF916" s="63">
        <v>0</v>
      </c>
      <c r="AG916" s="63">
        <v>0</v>
      </c>
      <c r="AH916" s="43">
        <v>0</v>
      </c>
    </row>
    <row r="917" spans="1:34">
      <c r="A917" s="52">
        <v>0</v>
      </c>
      <c r="D917" s="2">
        <v>2009</v>
      </c>
      <c r="E917" s="2">
        <v>4</v>
      </c>
      <c r="F917" s="62">
        <v>2009</v>
      </c>
      <c r="G917" s="62">
        <v>2009</v>
      </c>
      <c r="H917" s="63">
        <v>0</v>
      </c>
      <c r="I917" s="63">
        <v>0</v>
      </c>
      <c r="J917" s="63">
        <v>0</v>
      </c>
      <c r="K917" s="63">
        <v>0</v>
      </c>
      <c r="L917" s="63">
        <v>0</v>
      </c>
      <c r="M917" s="63">
        <v>0</v>
      </c>
      <c r="N917" s="63">
        <v>0</v>
      </c>
      <c r="O917" s="63">
        <v>0</v>
      </c>
      <c r="P917" s="63">
        <v>0</v>
      </c>
      <c r="Q917" s="63">
        <v>0</v>
      </c>
      <c r="R917" s="63">
        <v>0</v>
      </c>
      <c r="S917" s="63">
        <v>0</v>
      </c>
      <c r="T917" s="63">
        <v>0</v>
      </c>
      <c r="U917" s="63">
        <v>0</v>
      </c>
      <c r="V917" s="63">
        <v>0</v>
      </c>
      <c r="W917" s="63">
        <v>0</v>
      </c>
      <c r="X917" s="63">
        <v>0</v>
      </c>
      <c r="Y917" s="63">
        <v>0</v>
      </c>
      <c r="Z917" s="63">
        <v>0</v>
      </c>
      <c r="AA917" s="63">
        <v>0</v>
      </c>
      <c r="AB917" s="63">
        <v>0</v>
      </c>
      <c r="AC917" s="63">
        <v>0</v>
      </c>
      <c r="AD917" s="63">
        <v>0</v>
      </c>
      <c r="AE917" s="63">
        <v>0</v>
      </c>
      <c r="AF917" s="63">
        <v>0</v>
      </c>
      <c r="AG917" s="63">
        <v>0</v>
      </c>
      <c r="AH917" s="43">
        <v>0</v>
      </c>
    </row>
    <row r="918" spans="1:34">
      <c r="A918" s="52">
        <v>0</v>
      </c>
      <c r="D918" s="2">
        <v>2009</v>
      </c>
      <c r="E918" s="2">
        <v>5</v>
      </c>
      <c r="F918" s="62">
        <v>2010</v>
      </c>
      <c r="G918" s="62">
        <v>2010</v>
      </c>
      <c r="H918" s="63">
        <v>0</v>
      </c>
      <c r="I918" s="63">
        <v>0</v>
      </c>
      <c r="J918" s="63">
        <v>0</v>
      </c>
      <c r="K918" s="63">
        <v>0</v>
      </c>
      <c r="L918" s="63">
        <v>0</v>
      </c>
      <c r="M918" s="63">
        <v>0</v>
      </c>
      <c r="N918" s="63">
        <v>0</v>
      </c>
      <c r="O918" s="63">
        <v>0</v>
      </c>
      <c r="P918" s="63">
        <v>0</v>
      </c>
      <c r="Q918" s="63">
        <v>0</v>
      </c>
      <c r="R918" s="63">
        <v>0</v>
      </c>
      <c r="S918" s="63">
        <v>0</v>
      </c>
      <c r="T918" s="63">
        <v>0</v>
      </c>
      <c r="U918" s="63">
        <v>0</v>
      </c>
      <c r="V918" s="63">
        <v>0</v>
      </c>
      <c r="W918" s="63">
        <v>0</v>
      </c>
      <c r="X918" s="63">
        <v>0</v>
      </c>
      <c r="Y918" s="63">
        <v>0</v>
      </c>
      <c r="Z918" s="63">
        <v>0</v>
      </c>
      <c r="AA918" s="63">
        <v>0</v>
      </c>
      <c r="AB918" s="63">
        <v>0</v>
      </c>
      <c r="AC918" s="63">
        <v>0</v>
      </c>
      <c r="AD918" s="63">
        <v>0</v>
      </c>
      <c r="AE918" s="63">
        <v>0</v>
      </c>
      <c r="AF918" s="63">
        <v>0</v>
      </c>
      <c r="AG918" s="63">
        <v>0</v>
      </c>
      <c r="AH918" s="43">
        <v>0</v>
      </c>
    </row>
    <row r="919" spans="1:34">
      <c r="A919" s="52">
        <v>0</v>
      </c>
      <c r="D919" s="2">
        <v>2009</v>
      </c>
      <c r="E919" s="2">
        <v>6</v>
      </c>
      <c r="F919" s="62">
        <v>2010</v>
      </c>
      <c r="G919" s="62">
        <v>2010</v>
      </c>
      <c r="H919" s="63">
        <v>0</v>
      </c>
      <c r="I919" s="63">
        <v>0</v>
      </c>
      <c r="J919" s="63">
        <v>0</v>
      </c>
      <c r="K919" s="63">
        <v>0</v>
      </c>
      <c r="L919" s="63">
        <v>0</v>
      </c>
      <c r="M919" s="63">
        <v>0</v>
      </c>
      <c r="N919" s="63">
        <v>0</v>
      </c>
      <c r="O919" s="63">
        <v>0</v>
      </c>
      <c r="P919" s="63">
        <v>0</v>
      </c>
      <c r="Q919" s="63">
        <v>0</v>
      </c>
      <c r="R919" s="63">
        <v>0</v>
      </c>
      <c r="S919" s="63">
        <v>0</v>
      </c>
      <c r="T919" s="63">
        <v>0</v>
      </c>
      <c r="U919" s="63">
        <v>0</v>
      </c>
      <c r="V919" s="63">
        <v>0</v>
      </c>
      <c r="W919" s="63">
        <v>0</v>
      </c>
      <c r="X919" s="63">
        <v>0</v>
      </c>
      <c r="Y919" s="63">
        <v>0</v>
      </c>
      <c r="Z919" s="63">
        <v>0</v>
      </c>
      <c r="AA919" s="63">
        <v>0</v>
      </c>
      <c r="AB919" s="63">
        <v>0</v>
      </c>
      <c r="AC919" s="63">
        <v>0</v>
      </c>
      <c r="AD919" s="63">
        <v>0</v>
      </c>
      <c r="AE919" s="63">
        <v>0</v>
      </c>
      <c r="AF919" s="63">
        <v>0</v>
      </c>
      <c r="AG919" s="63">
        <v>0</v>
      </c>
      <c r="AH919" s="43">
        <v>0</v>
      </c>
    </row>
    <row r="920" spans="1:34">
      <c r="A920" s="52">
        <v>0</v>
      </c>
      <c r="D920" s="2">
        <v>2009</v>
      </c>
      <c r="E920" s="2">
        <v>7</v>
      </c>
      <c r="F920" s="62">
        <v>2010</v>
      </c>
      <c r="G920" s="62">
        <v>2010</v>
      </c>
      <c r="H920" s="63">
        <v>0</v>
      </c>
      <c r="I920" s="63">
        <v>0</v>
      </c>
      <c r="J920" s="63">
        <v>0</v>
      </c>
      <c r="K920" s="63">
        <v>0</v>
      </c>
      <c r="L920" s="63">
        <v>0</v>
      </c>
      <c r="M920" s="63">
        <v>0</v>
      </c>
      <c r="N920" s="63">
        <v>0</v>
      </c>
      <c r="O920" s="63">
        <v>0</v>
      </c>
      <c r="P920" s="63">
        <v>0</v>
      </c>
      <c r="Q920" s="63">
        <v>0</v>
      </c>
      <c r="R920" s="63">
        <v>0</v>
      </c>
      <c r="S920" s="63">
        <v>0</v>
      </c>
      <c r="T920" s="63">
        <v>0</v>
      </c>
      <c r="U920" s="63">
        <v>0</v>
      </c>
      <c r="V920" s="63">
        <v>0</v>
      </c>
      <c r="W920" s="63">
        <v>0</v>
      </c>
      <c r="X920" s="63">
        <v>0</v>
      </c>
      <c r="Y920" s="63">
        <v>0</v>
      </c>
      <c r="Z920" s="63">
        <v>0</v>
      </c>
      <c r="AA920" s="63">
        <v>0</v>
      </c>
      <c r="AB920" s="63">
        <v>0</v>
      </c>
      <c r="AC920" s="63">
        <v>0</v>
      </c>
      <c r="AD920" s="63">
        <v>0</v>
      </c>
      <c r="AE920" s="63">
        <v>0</v>
      </c>
      <c r="AF920" s="63">
        <v>0</v>
      </c>
      <c r="AG920" s="63">
        <v>0</v>
      </c>
      <c r="AH920" s="43">
        <v>0</v>
      </c>
    </row>
    <row r="921" spans="1:34">
      <c r="A921" s="52">
        <v>0</v>
      </c>
      <c r="D921" s="2">
        <v>2009</v>
      </c>
      <c r="E921" s="2">
        <v>8</v>
      </c>
      <c r="F921" s="62">
        <v>2010</v>
      </c>
      <c r="G921" s="62">
        <v>2010</v>
      </c>
      <c r="H921" s="63">
        <v>0</v>
      </c>
      <c r="I921" s="63">
        <v>0</v>
      </c>
      <c r="J921" s="63">
        <v>0</v>
      </c>
      <c r="K921" s="63">
        <v>0</v>
      </c>
      <c r="L921" s="63">
        <v>0</v>
      </c>
      <c r="M921" s="63">
        <v>0</v>
      </c>
      <c r="N921" s="63">
        <v>0</v>
      </c>
      <c r="O921" s="63">
        <v>0</v>
      </c>
      <c r="P921" s="63">
        <v>0</v>
      </c>
      <c r="Q921" s="63">
        <v>0</v>
      </c>
      <c r="R921" s="63">
        <v>0</v>
      </c>
      <c r="S921" s="63">
        <v>0</v>
      </c>
      <c r="T921" s="63">
        <v>0</v>
      </c>
      <c r="U921" s="63">
        <v>0</v>
      </c>
      <c r="V921" s="63">
        <v>0</v>
      </c>
      <c r="W921" s="63">
        <v>0</v>
      </c>
      <c r="X921" s="63">
        <v>0</v>
      </c>
      <c r="Y921" s="63">
        <v>0</v>
      </c>
      <c r="Z921" s="63">
        <v>0</v>
      </c>
      <c r="AA921" s="63">
        <v>0</v>
      </c>
      <c r="AB921" s="63">
        <v>0</v>
      </c>
      <c r="AC921" s="63">
        <v>0</v>
      </c>
      <c r="AD921" s="63">
        <v>0</v>
      </c>
      <c r="AE921" s="63">
        <v>0</v>
      </c>
      <c r="AF921" s="63">
        <v>0</v>
      </c>
      <c r="AG921" s="63">
        <v>0</v>
      </c>
      <c r="AH921" s="43">
        <v>0</v>
      </c>
    </row>
    <row r="922" spans="1:34">
      <c r="A922" s="52">
        <v>0</v>
      </c>
      <c r="D922" s="2">
        <v>2009</v>
      </c>
      <c r="E922" s="2">
        <v>9</v>
      </c>
      <c r="F922" s="62">
        <v>2010</v>
      </c>
      <c r="G922" s="62">
        <v>2010</v>
      </c>
      <c r="H922" s="63">
        <v>0</v>
      </c>
      <c r="I922" s="63">
        <v>0</v>
      </c>
      <c r="J922" s="63">
        <v>0</v>
      </c>
      <c r="K922" s="63">
        <v>0</v>
      </c>
      <c r="L922" s="63">
        <v>0</v>
      </c>
      <c r="M922" s="63">
        <v>0</v>
      </c>
      <c r="N922" s="63">
        <v>0</v>
      </c>
      <c r="O922" s="63">
        <v>0</v>
      </c>
      <c r="P922" s="63">
        <v>0</v>
      </c>
      <c r="Q922" s="63">
        <v>0</v>
      </c>
      <c r="R922" s="63">
        <v>0</v>
      </c>
      <c r="S922" s="63">
        <v>0</v>
      </c>
      <c r="T922" s="63">
        <v>0</v>
      </c>
      <c r="U922" s="63">
        <v>0</v>
      </c>
      <c r="V922" s="63">
        <v>0</v>
      </c>
      <c r="W922" s="63">
        <v>0</v>
      </c>
      <c r="X922" s="63">
        <v>0</v>
      </c>
      <c r="Y922" s="63">
        <v>0</v>
      </c>
      <c r="Z922" s="63">
        <v>0</v>
      </c>
      <c r="AA922" s="63">
        <v>0</v>
      </c>
      <c r="AB922" s="63">
        <v>0</v>
      </c>
      <c r="AC922" s="63">
        <v>0</v>
      </c>
      <c r="AD922" s="63">
        <v>0</v>
      </c>
      <c r="AE922" s="63">
        <v>0</v>
      </c>
      <c r="AF922" s="63">
        <v>0</v>
      </c>
      <c r="AG922" s="63">
        <v>0</v>
      </c>
      <c r="AH922" s="43">
        <v>0</v>
      </c>
    </row>
    <row r="923" spans="1:34">
      <c r="A923" s="52">
        <v>0</v>
      </c>
      <c r="D923" s="2">
        <v>2009</v>
      </c>
      <c r="E923" s="2">
        <v>10</v>
      </c>
      <c r="F923" s="62">
        <v>2010</v>
      </c>
      <c r="G923" s="62">
        <v>2010</v>
      </c>
      <c r="H923" s="63">
        <v>0</v>
      </c>
      <c r="I923" s="63">
        <v>0</v>
      </c>
      <c r="J923" s="63">
        <v>0</v>
      </c>
      <c r="K923" s="63">
        <v>0</v>
      </c>
      <c r="L923" s="63">
        <v>0</v>
      </c>
      <c r="M923" s="63">
        <v>0</v>
      </c>
      <c r="N923" s="63">
        <v>0</v>
      </c>
      <c r="O923" s="63">
        <v>0</v>
      </c>
      <c r="P923" s="63">
        <v>0</v>
      </c>
      <c r="Q923" s="63">
        <v>0</v>
      </c>
      <c r="R923" s="63">
        <v>0</v>
      </c>
      <c r="S923" s="63">
        <v>0</v>
      </c>
      <c r="T923" s="63">
        <v>0</v>
      </c>
      <c r="U923" s="63">
        <v>0</v>
      </c>
      <c r="V923" s="63">
        <v>0</v>
      </c>
      <c r="W923" s="63">
        <v>0</v>
      </c>
      <c r="X923" s="63">
        <v>0</v>
      </c>
      <c r="Y923" s="63">
        <v>0</v>
      </c>
      <c r="Z923" s="63">
        <v>0</v>
      </c>
      <c r="AA923" s="63">
        <v>0</v>
      </c>
      <c r="AB923" s="63">
        <v>0</v>
      </c>
      <c r="AC923" s="63">
        <v>0</v>
      </c>
      <c r="AD923" s="63">
        <v>0</v>
      </c>
      <c r="AE923" s="63">
        <v>0</v>
      </c>
      <c r="AF923" s="63">
        <v>0</v>
      </c>
      <c r="AG923" s="63">
        <v>0</v>
      </c>
      <c r="AH923" s="43">
        <v>0</v>
      </c>
    </row>
    <row r="924" spans="1:34">
      <c r="A924" s="52">
        <v>0</v>
      </c>
      <c r="D924" s="2">
        <v>2009</v>
      </c>
      <c r="E924" s="2">
        <v>11</v>
      </c>
      <c r="F924" s="62">
        <v>2010</v>
      </c>
      <c r="G924" s="62">
        <v>2010</v>
      </c>
      <c r="H924" s="63">
        <v>0</v>
      </c>
      <c r="I924" s="63">
        <v>0</v>
      </c>
      <c r="J924" s="63">
        <v>0</v>
      </c>
      <c r="K924" s="63">
        <v>0</v>
      </c>
      <c r="L924" s="63">
        <v>0</v>
      </c>
      <c r="M924" s="63">
        <v>0</v>
      </c>
      <c r="N924" s="63">
        <v>0</v>
      </c>
      <c r="O924" s="63">
        <v>0</v>
      </c>
      <c r="P924" s="63">
        <v>0</v>
      </c>
      <c r="Q924" s="63">
        <v>0</v>
      </c>
      <c r="R924" s="63">
        <v>0</v>
      </c>
      <c r="S924" s="63">
        <v>0</v>
      </c>
      <c r="T924" s="63">
        <v>0</v>
      </c>
      <c r="U924" s="63">
        <v>0</v>
      </c>
      <c r="V924" s="63">
        <v>0</v>
      </c>
      <c r="W924" s="63">
        <v>0</v>
      </c>
      <c r="X924" s="63">
        <v>0</v>
      </c>
      <c r="Y924" s="63">
        <v>0</v>
      </c>
      <c r="Z924" s="63">
        <v>0</v>
      </c>
      <c r="AA924" s="63">
        <v>0</v>
      </c>
      <c r="AB924" s="63">
        <v>0</v>
      </c>
      <c r="AC924" s="63">
        <v>0</v>
      </c>
      <c r="AD924" s="63">
        <v>0</v>
      </c>
      <c r="AE924" s="63">
        <v>0</v>
      </c>
      <c r="AF924" s="63">
        <v>0</v>
      </c>
      <c r="AG924" s="63">
        <v>0</v>
      </c>
      <c r="AH924" s="43">
        <v>0</v>
      </c>
    </row>
    <row r="925" spans="1:34">
      <c r="A925" s="52">
        <v>0</v>
      </c>
      <c r="D925" s="2">
        <v>2009</v>
      </c>
      <c r="E925" s="2">
        <v>12</v>
      </c>
      <c r="F925" s="62">
        <v>2010</v>
      </c>
      <c r="G925" s="62">
        <v>2010</v>
      </c>
      <c r="H925" s="63">
        <v>0</v>
      </c>
      <c r="I925" s="63">
        <v>0</v>
      </c>
      <c r="J925" s="63">
        <v>0</v>
      </c>
      <c r="K925" s="63">
        <v>0</v>
      </c>
      <c r="L925" s="63">
        <v>0</v>
      </c>
      <c r="M925" s="63">
        <v>0</v>
      </c>
      <c r="N925" s="63">
        <v>0</v>
      </c>
      <c r="O925" s="63">
        <v>0</v>
      </c>
      <c r="P925" s="63">
        <v>0</v>
      </c>
      <c r="Q925" s="63">
        <v>0</v>
      </c>
      <c r="R925" s="63">
        <v>0</v>
      </c>
      <c r="S925" s="63">
        <v>0</v>
      </c>
      <c r="T925" s="63">
        <v>0</v>
      </c>
      <c r="U925" s="63">
        <v>0</v>
      </c>
      <c r="V925" s="63">
        <v>0</v>
      </c>
      <c r="W925" s="63">
        <v>0</v>
      </c>
      <c r="X925" s="63">
        <v>0</v>
      </c>
      <c r="Y925" s="63">
        <v>0</v>
      </c>
      <c r="Z925" s="63">
        <v>0</v>
      </c>
      <c r="AA925" s="63">
        <v>0</v>
      </c>
      <c r="AB925" s="63">
        <v>0</v>
      </c>
      <c r="AC925" s="63">
        <v>0</v>
      </c>
      <c r="AD925" s="63">
        <v>0</v>
      </c>
      <c r="AE925" s="63">
        <v>0</v>
      </c>
      <c r="AF925" s="63">
        <v>0</v>
      </c>
      <c r="AG925" s="63">
        <v>0</v>
      </c>
      <c r="AH925" s="43">
        <v>0</v>
      </c>
    </row>
    <row r="926" spans="1:34">
      <c r="A926" s="52">
        <v>0</v>
      </c>
      <c r="D926" s="2">
        <v>2010</v>
      </c>
      <c r="E926" s="2">
        <v>1</v>
      </c>
      <c r="F926" s="62">
        <v>2010</v>
      </c>
      <c r="G926" s="62">
        <v>2010</v>
      </c>
      <c r="H926" s="63">
        <v>0</v>
      </c>
      <c r="I926" s="63">
        <v>0</v>
      </c>
      <c r="J926" s="63">
        <v>0</v>
      </c>
      <c r="K926" s="63">
        <v>0</v>
      </c>
      <c r="L926" s="63">
        <v>0</v>
      </c>
      <c r="M926" s="63">
        <v>0</v>
      </c>
      <c r="N926" s="63">
        <v>0</v>
      </c>
      <c r="O926" s="63">
        <v>0</v>
      </c>
      <c r="P926" s="63">
        <v>0</v>
      </c>
      <c r="Q926" s="63">
        <v>0</v>
      </c>
      <c r="R926" s="63">
        <v>0</v>
      </c>
      <c r="S926" s="63">
        <v>0</v>
      </c>
      <c r="T926" s="63">
        <v>0</v>
      </c>
      <c r="U926" s="63">
        <v>0</v>
      </c>
      <c r="V926" s="63">
        <v>0</v>
      </c>
      <c r="W926" s="63">
        <v>0</v>
      </c>
      <c r="X926" s="63">
        <v>0</v>
      </c>
      <c r="Y926" s="63">
        <v>0</v>
      </c>
      <c r="Z926" s="63">
        <v>0</v>
      </c>
      <c r="AA926" s="63">
        <v>0</v>
      </c>
      <c r="AB926" s="63">
        <v>0</v>
      </c>
      <c r="AC926" s="63">
        <v>0</v>
      </c>
      <c r="AD926" s="63">
        <v>0</v>
      </c>
      <c r="AE926" s="63">
        <v>0</v>
      </c>
      <c r="AF926" s="63">
        <v>0</v>
      </c>
      <c r="AG926" s="63">
        <v>0</v>
      </c>
      <c r="AH926" s="43">
        <v>0</v>
      </c>
    </row>
    <row r="927" spans="1:34">
      <c r="A927" s="52">
        <v>0</v>
      </c>
      <c r="D927" s="2">
        <v>2010</v>
      </c>
      <c r="E927" s="2">
        <v>2</v>
      </c>
      <c r="F927" s="62">
        <v>2010</v>
      </c>
      <c r="G927" s="62">
        <v>2010</v>
      </c>
      <c r="H927" s="63">
        <v>0</v>
      </c>
      <c r="I927" s="63">
        <v>0</v>
      </c>
      <c r="J927" s="63">
        <v>0</v>
      </c>
      <c r="K927" s="63">
        <v>0</v>
      </c>
      <c r="L927" s="63">
        <v>0</v>
      </c>
      <c r="M927" s="63">
        <v>0</v>
      </c>
      <c r="N927" s="63">
        <v>0</v>
      </c>
      <c r="O927" s="63">
        <v>0</v>
      </c>
      <c r="P927" s="63">
        <v>0</v>
      </c>
      <c r="Q927" s="63">
        <v>0</v>
      </c>
      <c r="R927" s="63">
        <v>0</v>
      </c>
      <c r="S927" s="63">
        <v>0</v>
      </c>
      <c r="T927" s="63">
        <v>0</v>
      </c>
      <c r="U927" s="63">
        <v>0</v>
      </c>
      <c r="V927" s="63">
        <v>0</v>
      </c>
      <c r="W927" s="63">
        <v>0</v>
      </c>
      <c r="X927" s="63">
        <v>0</v>
      </c>
      <c r="Y927" s="63">
        <v>0</v>
      </c>
      <c r="Z927" s="63">
        <v>0</v>
      </c>
      <c r="AA927" s="63">
        <v>0</v>
      </c>
      <c r="AB927" s="63">
        <v>0</v>
      </c>
      <c r="AC927" s="63">
        <v>0</v>
      </c>
      <c r="AD927" s="63">
        <v>0</v>
      </c>
      <c r="AE927" s="63">
        <v>0</v>
      </c>
      <c r="AF927" s="63">
        <v>0</v>
      </c>
      <c r="AG927" s="63">
        <v>0</v>
      </c>
      <c r="AH927" s="43">
        <v>0</v>
      </c>
    </row>
    <row r="928" spans="1:34">
      <c r="A928" s="52">
        <v>0</v>
      </c>
      <c r="D928" s="2">
        <v>2010</v>
      </c>
      <c r="E928" s="2">
        <v>3</v>
      </c>
      <c r="F928" s="62">
        <v>2010</v>
      </c>
      <c r="G928" s="62">
        <v>2010</v>
      </c>
      <c r="H928" s="63">
        <v>0</v>
      </c>
      <c r="I928" s="63">
        <v>0</v>
      </c>
      <c r="J928" s="63">
        <v>0</v>
      </c>
      <c r="K928" s="63">
        <v>0</v>
      </c>
      <c r="L928" s="63">
        <v>0</v>
      </c>
      <c r="M928" s="63">
        <v>0</v>
      </c>
      <c r="N928" s="63">
        <v>0</v>
      </c>
      <c r="O928" s="63">
        <v>0</v>
      </c>
      <c r="P928" s="63">
        <v>0</v>
      </c>
      <c r="Q928" s="63">
        <v>0</v>
      </c>
      <c r="R928" s="63">
        <v>0</v>
      </c>
      <c r="S928" s="63">
        <v>0</v>
      </c>
      <c r="T928" s="63">
        <v>0</v>
      </c>
      <c r="U928" s="63">
        <v>0</v>
      </c>
      <c r="V928" s="63">
        <v>0</v>
      </c>
      <c r="W928" s="63">
        <v>0</v>
      </c>
      <c r="X928" s="63">
        <v>0</v>
      </c>
      <c r="Y928" s="63">
        <v>0</v>
      </c>
      <c r="Z928" s="63">
        <v>0</v>
      </c>
      <c r="AA928" s="63">
        <v>0</v>
      </c>
      <c r="AB928" s="63">
        <v>0</v>
      </c>
      <c r="AC928" s="63">
        <v>0</v>
      </c>
      <c r="AD928" s="63">
        <v>0</v>
      </c>
      <c r="AE928" s="63">
        <v>0</v>
      </c>
      <c r="AF928" s="63">
        <v>0</v>
      </c>
      <c r="AG928" s="63">
        <v>0</v>
      </c>
      <c r="AH928" s="43">
        <v>0</v>
      </c>
    </row>
    <row r="929" spans="1:34">
      <c r="A929" s="52">
        <v>0</v>
      </c>
      <c r="D929" s="2">
        <v>2010</v>
      </c>
      <c r="E929" s="2">
        <v>4</v>
      </c>
      <c r="F929" s="62">
        <v>2010</v>
      </c>
      <c r="G929" s="62">
        <v>2010</v>
      </c>
      <c r="H929" s="63">
        <v>0</v>
      </c>
      <c r="I929" s="63">
        <v>0</v>
      </c>
      <c r="J929" s="63">
        <v>0</v>
      </c>
      <c r="K929" s="63">
        <v>0</v>
      </c>
      <c r="L929" s="63">
        <v>0</v>
      </c>
      <c r="M929" s="63">
        <v>0</v>
      </c>
      <c r="N929" s="63">
        <v>0</v>
      </c>
      <c r="O929" s="63">
        <v>0</v>
      </c>
      <c r="P929" s="63">
        <v>0</v>
      </c>
      <c r="Q929" s="63">
        <v>0</v>
      </c>
      <c r="R929" s="63">
        <v>0</v>
      </c>
      <c r="S929" s="63">
        <v>0</v>
      </c>
      <c r="T929" s="63">
        <v>0</v>
      </c>
      <c r="U929" s="63">
        <v>0</v>
      </c>
      <c r="V929" s="63">
        <v>0</v>
      </c>
      <c r="W929" s="63">
        <v>0</v>
      </c>
      <c r="X929" s="63">
        <v>0</v>
      </c>
      <c r="Y929" s="63">
        <v>0</v>
      </c>
      <c r="Z929" s="63">
        <v>0</v>
      </c>
      <c r="AA929" s="63">
        <v>0</v>
      </c>
      <c r="AB929" s="63">
        <v>0</v>
      </c>
      <c r="AC929" s="63">
        <v>0</v>
      </c>
      <c r="AD929" s="63">
        <v>0</v>
      </c>
      <c r="AE929" s="63">
        <v>0</v>
      </c>
      <c r="AF929" s="63">
        <v>0</v>
      </c>
      <c r="AG929" s="63">
        <v>0</v>
      </c>
      <c r="AH929" s="43">
        <v>0</v>
      </c>
    </row>
    <row r="930" spans="1:34">
      <c r="A930" s="52">
        <v>0</v>
      </c>
      <c r="D930" s="2">
        <v>2010</v>
      </c>
      <c r="E930" s="2">
        <v>5</v>
      </c>
      <c r="F930" s="62">
        <v>2011</v>
      </c>
      <c r="G930" s="62">
        <v>2011</v>
      </c>
      <c r="H930" s="63">
        <v>0</v>
      </c>
      <c r="I930" s="63">
        <v>0</v>
      </c>
      <c r="J930" s="63">
        <v>0</v>
      </c>
      <c r="K930" s="63">
        <v>0</v>
      </c>
      <c r="L930" s="63">
        <v>0</v>
      </c>
      <c r="M930" s="63">
        <v>0</v>
      </c>
      <c r="N930" s="63">
        <v>0</v>
      </c>
      <c r="O930" s="63">
        <v>0</v>
      </c>
      <c r="P930" s="63">
        <v>0</v>
      </c>
      <c r="Q930" s="63">
        <v>0</v>
      </c>
      <c r="R930" s="63">
        <v>0</v>
      </c>
      <c r="S930" s="63">
        <v>0</v>
      </c>
      <c r="T930" s="63">
        <v>0</v>
      </c>
      <c r="U930" s="63">
        <v>0</v>
      </c>
      <c r="V930" s="63">
        <v>0</v>
      </c>
      <c r="W930" s="63">
        <v>0</v>
      </c>
      <c r="X930" s="63">
        <v>0</v>
      </c>
      <c r="Y930" s="63">
        <v>0</v>
      </c>
      <c r="Z930" s="63">
        <v>0</v>
      </c>
      <c r="AA930" s="63">
        <v>0</v>
      </c>
      <c r="AB930" s="63">
        <v>0</v>
      </c>
      <c r="AC930" s="63">
        <v>0</v>
      </c>
      <c r="AD930" s="63">
        <v>0</v>
      </c>
      <c r="AE930" s="63">
        <v>0</v>
      </c>
      <c r="AF930" s="63">
        <v>0</v>
      </c>
      <c r="AG930" s="63">
        <v>0</v>
      </c>
      <c r="AH930" s="43">
        <v>0</v>
      </c>
    </row>
    <row r="931" spans="1:34">
      <c r="A931" s="52">
        <v>0</v>
      </c>
      <c r="D931" s="2">
        <v>2010</v>
      </c>
      <c r="E931" s="2">
        <v>6</v>
      </c>
      <c r="F931" s="62">
        <v>2011</v>
      </c>
      <c r="G931" s="62">
        <v>2011</v>
      </c>
      <c r="H931" s="63">
        <v>0</v>
      </c>
      <c r="I931" s="63">
        <v>0</v>
      </c>
      <c r="J931" s="63">
        <v>0</v>
      </c>
      <c r="K931" s="63">
        <v>0</v>
      </c>
      <c r="L931" s="63">
        <v>0</v>
      </c>
      <c r="M931" s="63">
        <v>0</v>
      </c>
      <c r="N931" s="63">
        <v>0</v>
      </c>
      <c r="O931" s="63">
        <v>0</v>
      </c>
      <c r="P931" s="63">
        <v>0</v>
      </c>
      <c r="Q931" s="63">
        <v>0</v>
      </c>
      <c r="R931" s="63">
        <v>0</v>
      </c>
      <c r="S931" s="63">
        <v>0</v>
      </c>
      <c r="T931" s="63">
        <v>0</v>
      </c>
      <c r="U931" s="63">
        <v>0</v>
      </c>
      <c r="V931" s="63">
        <v>0</v>
      </c>
      <c r="W931" s="63">
        <v>0</v>
      </c>
      <c r="X931" s="63">
        <v>0</v>
      </c>
      <c r="Y931" s="63">
        <v>0</v>
      </c>
      <c r="Z931" s="63">
        <v>0</v>
      </c>
      <c r="AA931" s="63">
        <v>0</v>
      </c>
      <c r="AB931" s="63">
        <v>0</v>
      </c>
      <c r="AC931" s="63">
        <v>0</v>
      </c>
      <c r="AD931" s="63">
        <v>0</v>
      </c>
      <c r="AE931" s="63">
        <v>0</v>
      </c>
      <c r="AF931" s="63">
        <v>0</v>
      </c>
      <c r="AG931" s="63">
        <v>0</v>
      </c>
      <c r="AH931" s="43">
        <v>0</v>
      </c>
    </row>
    <row r="932" spans="1:34">
      <c r="A932" s="52">
        <v>0</v>
      </c>
      <c r="D932" s="2">
        <v>2010</v>
      </c>
      <c r="E932" s="2">
        <v>7</v>
      </c>
      <c r="F932" s="62">
        <v>2011</v>
      </c>
      <c r="G932" s="62">
        <v>2011</v>
      </c>
      <c r="H932" s="63">
        <v>0</v>
      </c>
      <c r="I932" s="63">
        <v>0</v>
      </c>
      <c r="J932" s="63">
        <v>0</v>
      </c>
      <c r="K932" s="63">
        <v>0</v>
      </c>
      <c r="L932" s="63">
        <v>0</v>
      </c>
      <c r="M932" s="63">
        <v>0</v>
      </c>
      <c r="N932" s="63">
        <v>0</v>
      </c>
      <c r="O932" s="63">
        <v>0</v>
      </c>
      <c r="P932" s="63">
        <v>0</v>
      </c>
      <c r="Q932" s="63">
        <v>0</v>
      </c>
      <c r="R932" s="63">
        <v>0</v>
      </c>
      <c r="S932" s="63">
        <v>0</v>
      </c>
      <c r="T932" s="63">
        <v>0</v>
      </c>
      <c r="U932" s="63">
        <v>0</v>
      </c>
      <c r="V932" s="63">
        <v>0</v>
      </c>
      <c r="W932" s="63">
        <v>0</v>
      </c>
      <c r="X932" s="63">
        <v>0</v>
      </c>
      <c r="Y932" s="63">
        <v>0</v>
      </c>
      <c r="Z932" s="63">
        <v>0</v>
      </c>
      <c r="AA932" s="63">
        <v>0</v>
      </c>
      <c r="AB932" s="63">
        <v>0</v>
      </c>
      <c r="AC932" s="63">
        <v>0</v>
      </c>
      <c r="AD932" s="63">
        <v>0</v>
      </c>
      <c r="AE932" s="63">
        <v>0</v>
      </c>
      <c r="AF932" s="63">
        <v>0</v>
      </c>
      <c r="AG932" s="63">
        <v>0</v>
      </c>
      <c r="AH932" s="43">
        <v>0</v>
      </c>
    </row>
    <row r="933" spans="1:34">
      <c r="A933" s="52">
        <v>0</v>
      </c>
      <c r="D933" s="2">
        <v>2010</v>
      </c>
      <c r="E933" s="2">
        <v>8</v>
      </c>
      <c r="F933" s="62">
        <v>2011</v>
      </c>
      <c r="G933" s="62">
        <v>2011</v>
      </c>
      <c r="H933" s="63">
        <v>0</v>
      </c>
      <c r="I933" s="63">
        <v>0</v>
      </c>
      <c r="J933" s="63">
        <v>0</v>
      </c>
      <c r="K933" s="63">
        <v>0</v>
      </c>
      <c r="L933" s="63">
        <v>0</v>
      </c>
      <c r="M933" s="63">
        <v>0</v>
      </c>
      <c r="N933" s="63">
        <v>0</v>
      </c>
      <c r="O933" s="63">
        <v>0</v>
      </c>
      <c r="P933" s="63">
        <v>0</v>
      </c>
      <c r="Q933" s="63">
        <v>0</v>
      </c>
      <c r="R933" s="63">
        <v>0</v>
      </c>
      <c r="S933" s="63">
        <v>0</v>
      </c>
      <c r="T933" s="63">
        <v>0</v>
      </c>
      <c r="U933" s="63">
        <v>0</v>
      </c>
      <c r="V933" s="63">
        <v>0</v>
      </c>
      <c r="W933" s="63">
        <v>0</v>
      </c>
      <c r="X933" s="63">
        <v>0</v>
      </c>
      <c r="Y933" s="63">
        <v>0</v>
      </c>
      <c r="Z933" s="63">
        <v>0</v>
      </c>
      <c r="AA933" s="63">
        <v>0</v>
      </c>
      <c r="AB933" s="63">
        <v>0</v>
      </c>
      <c r="AC933" s="63">
        <v>0</v>
      </c>
      <c r="AD933" s="63">
        <v>0</v>
      </c>
      <c r="AE933" s="63">
        <v>0</v>
      </c>
      <c r="AF933" s="63">
        <v>0</v>
      </c>
      <c r="AG933" s="63">
        <v>0</v>
      </c>
      <c r="AH933" s="43">
        <v>0</v>
      </c>
    </row>
    <row r="934" spans="1:34">
      <c r="A934" s="52">
        <v>0</v>
      </c>
      <c r="D934" s="2">
        <v>2010</v>
      </c>
      <c r="E934" s="2">
        <v>9</v>
      </c>
      <c r="F934" s="62">
        <v>2011</v>
      </c>
      <c r="G934" s="62">
        <v>2011</v>
      </c>
      <c r="H934" s="63">
        <v>0</v>
      </c>
      <c r="I934" s="63">
        <v>0</v>
      </c>
      <c r="J934" s="63">
        <v>0</v>
      </c>
      <c r="K934" s="63">
        <v>0</v>
      </c>
      <c r="L934" s="63">
        <v>0</v>
      </c>
      <c r="M934" s="63">
        <v>0</v>
      </c>
      <c r="N934" s="63">
        <v>0</v>
      </c>
      <c r="O934" s="63">
        <v>0</v>
      </c>
      <c r="P934" s="63">
        <v>0</v>
      </c>
      <c r="Q934" s="63">
        <v>0</v>
      </c>
      <c r="R934" s="63">
        <v>0</v>
      </c>
      <c r="S934" s="63">
        <v>0</v>
      </c>
      <c r="T934" s="63">
        <v>0</v>
      </c>
      <c r="U934" s="63">
        <v>0</v>
      </c>
      <c r="V934" s="63">
        <v>0</v>
      </c>
      <c r="W934" s="63">
        <v>0</v>
      </c>
      <c r="X934" s="63">
        <v>0</v>
      </c>
      <c r="Y934" s="63">
        <v>0</v>
      </c>
      <c r="Z934" s="63">
        <v>0</v>
      </c>
      <c r="AA934" s="63">
        <v>0</v>
      </c>
      <c r="AB934" s="63">
        <v>0</v>
      </c>
      <c r="AC934" s="63">
        <v>0</v>
      </c>
      <c r="AD934" s="63">
        <v>0</v>
      </c>
      <c r="AE934" s="63">
        <v>0</v>
      </c>
      <c r="AF934" s="63">
        <v>0</v>
      </c>
      <c r="AG934" s="63">
        <v>0</v>
      </c>
      <c r="AH934" s="43">
        <v>0</v>
      </c>
    </row>
    <row r="935" spans="1:34">
      <c r="A935" s="52">
        <v>0</v>
      </c>
      <c r="D935" s="2">
        <v>2010</v>
      </c>
      <c r="E935" s="2">
        <v>10</v>
      </c>
      <c r="F935" s="62">
        <v>2011</v>
      </c>
      <c r="G935" s="62">
        <v>2011</v>
      </c>
      <c r="H935" s="63">
        <v>0</v>
      </c>
      <c r="I935" s="63">
        <v>0</v>
      </c>
      <c r="J935" s="63">
        <v>0</v>
      </c>
      <c r="K935" s="63">
        <v>0</v>
      </c>
      <c r="L935" s="63">
        <v>0</v>
      </c>
      <c r="M935" s="63">
        <v>0</v>
      </c>
      <c r="N935" s="63">
        <v>0</v>
      </c>
      <c r="O935" s="63">
        <v>0</v>
      </c>
      <c r="P935" s="63">
        <v>0</v>
      </c>
      <c r="Q935" s="63">
        <v>0</v>
      </c>
      <c r="R935" s="63">
        <v>0</v>
      </c>
      <c r="S935" s="63">
        <v>0</v>
      </c>
      <c r="T935" s="63">
        <v>0</v>
      </c>
      <c r="U935" s="63">
        <v>0</v>
      </c>
      <c r="V935" s="63">
        <v>0</v>
      </c>
      <c r="W935" s="63">
        <v>0</v>
      </c>
      <c r="X935" s="63">
        <v>0</v>
      </c>
      <c r="Y935" s="63">
        <v>0</v>
      </c>
      <c r="Z935" s="63">
        <v>0</v>
      </c>
      <c r="AA935" s="63">
        <v>0</v>
      </c>
      <c r="AB935" s="63">
        <v>0</v>
      </c>
      <c r="AC935" s="63">
        <v>0</v>
      </c>
      <c r="AD935" s="63">
        <v>0</v>
      </c>
      <c r="AE935" s="63">
        <v>0</v>
      </c>
      <c r="AF935" s="63">
        <v>0</v>
      </c>
      <c r="AG935" s="63">
        <v>0</v>
      </c>
      <c r="AH935" s="43">
        <v>0</v>
      </c>
    </row>
    <row r="936" spans="1:34">
      <c r="A936" s="52">
        <v>0</v>
      </c>
      <c r="D936" s="2">
        <v>2010</v>
      </c>
      <c r="E936" s="2">
        <v>11</v>
      </c>
      <c r="F936" s="62">
        <v>2011</v>
      </c>
      <c r="G936" s="62">
        <v>2011</v>
      </c>
      <c r="H936" s="63">
        <v>0</v>
      </c>
      <c r="I936" s="63">
        <v>0</v>
      </c>
      <c r="J936" s="63">
        <v>0</v>
      </c>
      <c r="K936" s="63">
        <v>0</v>
      </c>
      <c r="L936" s="63">
        <v>0</v>
      </c>
      <c r="M936" s="63">
        <v>0</v>
      </c>
      <c r="N936" s="63">
        <v>0</v>
      </c>
      <c r="O936" s="63">
        <v>0</v>
      </c>
      <c r="P936" s="63">
        <v>0</v>
      </c>
      <c r="Q936" s="63">
        <v>0</v>
      </c>
      <c r="R936" s="63">
        <v>0</v>
      </c>
      <c r="S936" s="63">
        <v>0</v>
      </c>
      <c r="T936" s="63">
        <v>0</v>
      </c>
      <c r="U936" s="63">
        <v>0</v>
      </c>
      <c r="V936" s="63">
        <v>0</v>
      </c>
      <c r="W936" s="63">
        <v>0</v>
      </c>
      <c r="X936" s="63">
        <v>0</v>
      </c>
      <c r="Y936" s="63">
        <v>0</v>
      </c>
      <c r="Z936" s="63">
        <v>0</v>
      </c>
      <c r="AA936" s="63">
        <v>0</v>
      </c>
      <c r="AB936" s="63">
        <v>0</v>
      </c>
      <c r="AC936" s="63">
        <v>0</v>
      </c>
      <c r="AD936" s="63">
        <v>0</v>
      </c>
      <c r="AE936" s="63">
        <v>0</v>
      </c>
      <c r="AF936" s="63">
        <v>0</v>
      </c>
      <c r="AG936" s="63">
        <v>0</v>
      </c>
      <c r="AH936" s="43">
        <v>0</v>
      </c>
    </row>
    <row r="937" spans="1:34">
      <c r="A937" s="52">
        <v>0</v>
      </c>
      <c r="D937" s="2">
        <v>2010</v>
      </c>
      <c r="E937" s="2">
        <v>12</v>
      </c>
      <c r="F937" s="62">
        <v>2011</v>
      </c>
      <c r="G937" s="62">
        <v>2011</v>
      </c>
      <c r="H937" s="63">
        <v>0</v>
      </c>
      <c r="I937" s="63">
        <v>0</v>
      </c>
      <c r="J937" s="63">
        <v>0</v>
      </c>
      <c r="K937" s="63">
        <v>0</v>
      </c>
      <c r="L937" s="63">
        <v>0</v>
      </c>
      <c r="M937" s="63">
        <v>0</v>
      </c>
      <c r="N937" s="63">
        <v>0</v>
      </c>
      <c r="O937" s="63">
        <v>0</v>
      </c>
      <c r="P937" s="63">
        <v>0</v>
      </c>
      <c r="Q937" s="63">
        <v>0</v>
      </c>
      <c r="R937" s="63">
        <v>0</v>
      </c>
      <c r="S937" s="63">
        <v>0</v>
      </c>
      <c r="T937" s="63">
        <v>0</v>
      </c>
      <c r="U937" s="63">
        <v>0</v>
      </c>
      <c r="V937" s="63">
        <v>0</v>
      </c>
      <c r="W937" s="63">
        <v>0</v>
      </c>
      <c r="X937" s="63">
        <v>0</v>
      </c>
      <c r="Y937" s="63">
        <v>0</v>
      </c>
      <c r="Z937" s="63">
        <v>0</v>
      </c>
      <c r="AA937" s="63">
        <v>0</v>
      </c>
      <c r="AB937" s="63">
        <v>0</v>
      </c>
      <c r="AC937" s="63">
        <v>0</v>
      </c>
      <c r="AD937" s="63">
        <v>0</v>
      </c>
      <c r="AE937" s="63">
        <v>0</v>
      </c>
      <c r="AF937" s="63">
        <v>0</v>
      </c>
      <c r="AG937" s="63">
        <v>0</v>
      </c>
      <c r="AH937" s="43">
        <v>0</v>
      </c>
    </row>
    <row r="938" spans="1:34">
      <c r="A938" s="52">
        <v>0</v>
      </c>
      <c r="D938" s="2">
        <v>2011</v>
      </c>
      <c r="E938" s="2">
        <v>1</v>
      </c>
      <c r="F938" s="62">
        <v>2011</v>
      </c>
      <c r="G938" s="62">
        <v>2011</v>
      </c>
      <c r="H938" s="63">
        <v>0</v>
      </c>
      <c r="I938" s="63">
        <v>0</v>
      </c>
      <c r="J938" s="63">
        <v>0</v>
      </c>
      <c r="K938" s="63">
        <v>0</v>
      </c>
      <c r="L938" s="63">
        <v>0</v>
      </c>
      <c r="M938" s="63">
        <v>0</v>
      </c>
      <c r="N938" s="63">
        <v>0</v>
      </c>
      <c r="O938" s="63">
        <v>0</v>
      </c>
      <c r="P938" s="63">
        <v>0</v>
      </c>
      <c r="Q938" s="63">
        <v>0</v>
      </c>
      <c r="R938" s="63">
        <v>0</v>
      </c>
      <c r="S938" s="63">
        <v>0</v>
      </c>
      <c r="T938" s="63">
        <v>0</v>
      </c>
      <c r="U938" s="63">
        <v>0</v>
      </c>
      <c r="V938" s="63">
        <v>0</v>
      </c>
      <c r="W938" s="63">
        <v>0</v>
      </c>
      <c r="X938" s="63">
        <v>0</v>
      </c>
      <c r="Y938" s="63">
        <v>0</v>
      </c>
      <c r="Z938" s="63">
        <v>0</v>
      </c>
      <c r="AA938" s="63">
        <v>0</v>
      </c>
      <c r="AB938" s="63">
        <v>0</v>
      </c>
      <c r="AC938" s="63">
        <v>0</v>
      </c>
      <c r="AD938" s="63">
        <v>0</v>
      </c>
      <c r="AE938" s="63">
        <v>0</v>
      </c>
      <c r="AF938" s="63">
        <v>0</v>
      </c>
      <c r="AG938" s="63">
        <v>0</v>
      </c>
      <c r="AH938" s="43">
        <v>0</v>
      </c>
    </row>
    <row r="939" spans="1:34">
      <c r="A939" s="52">
        <v>0</v>
      </c>
      <c r="D939" s="2">
        <v>2011</v>
      </c>
      <c r="E939" s="2">
        <v>2</v>
      </c>
      <c r="F939" s="62">
        <v>2011</v>
      </c>
      <c r="G939" s="62">
        <v>2011</v>
      </c>
      <c r="H939" s="63">
        <v>0</v>
      </c>
      <c r="I939" s="63">
        <v>0</v>
      </c>
      <c r="J939" s="63">
        <v>0</v>
      </c>
      <c r="K939" s="63">
        <v>0</v>
      </c>
      <c r="L939" s="63">
        <v>0</v>
      </c>
      <c r="M939" s="63">
        <v>0</v>
      </c>
      <c r="N939" s="63">
        <v>0</v>
      </c>
      <c r="O939" s="63">
        <v>0</v>
      </c>
      <c r="P939" s="63">
        <v>0</v>
      </c>
      <c r="Q939" s="63">
        <v>0</v>
      </c>
      <c r="R939" s="63">
        <v>0</v>
      </c>
      <c r="S939" s="63">
        <v>0</v>
      </c>
      <c r="T939" s="63">
        <v>0</v>
      </c>
      <c r="U939" s="63">
        <v>0</v>
      </c>
      <c r="V939" s="63">
        <v>0</v>
      </c>
      <c r="W939" s="63">
        <v>0</v>
      </c>
      <c r="X939" s="63">
        <v>0</v>
      </c>
      <c r="Y939" s="63">
        <v>0</v>
      </c>
      <c r="Z939" s="63">
        <v>0</v>
      </c>
      <c r="AA939" s="63">
        <v>0</v>
      </c>
      <c r="AB939" s="63">
        <v>0</v>
      </c>
      <c r="AC939" s="63">
        <v>0</v>
      </c>
      <c r="AD939" s="63">
        <v>0</v>
      </c>
      <c r="AE939" s="63">
        <v>0</v>
      </c>
      <c r="AF939" s="63">
        <v>0</v>
      </c>
      <c r="AG939" s="63">
        <v>0</v>
      </c>
      <c r="AH939" s="43">
        <v>0</v>
      </c>
    </row>
    <row r="940" spans="1:34">
      <c r="A940" s="52">
        <v>0</v>
      </c>
      <c r="D940" s="2">
        <v>2011</v>
      </c>
      <c r="E940" s="2">
        <v>3</v>
      </c>
      <c r="F940" s="62">
        <v>2011</v>
      </c>
      <c r="G940" s="62">
        <v>2011</v>
      </c>
      <c r="H940" s="63">
        <v>0</v>
      </c>
      <c r="I940" s="63">
        <v>0</v>
      </c>
      <c r="J940" s="63">
        <v>0</v>
      </c>
      <c r="K940" s="63">
        <v>0</v>
      </c>
      <c r="L940" s="63">
        <v>0</v>
      </c>
      <c r="M940" s="63">
        <v>0</v>
      </c>
      <c r="N940" s="63">
        <v>0</v>
      </c>
      <c r="O940" s="63">
        <v>0</v>
      </c>
      <c r="P940" s="63">
        <v>0</v>
      </c>
      <c r="Q940" s="63">
        <v>0</v>
      </c>
      <c r="R940" s="63">
        <v>0</v>
      </c>
      <c r="S940" s="63">
        <v>0</v>
      </c>
      <c r="T940" s="63">
        <v>0</v>
      </c>
      <c r="U940" s="63">
        <v>0</v>
      </c>
      <c r="V940" s="63">
        <v>0</v>
      </c>
      <c r="W940" s="63">
        <v>0</v>
      </c>
      <c r="X940" s="63">
        <v>0</v>
      </c>
      <c r="Y940" s="63">
        <v>0</v>
      </c>
      <c r="Z940" s="63">
        <v>0</v>
      </c>
      <c r="AA940" s="63">
        <v>0</v>
      </c>
      <c r="AB940" s="63">
        <v>0</v>
      </c>
      <c r="AC940" s="63">
        <v>0</v>
      </c>
      <c r="AD940" s="63">
        <v>0</v>
      </c>
      <c r="AE940" s="63">
        <v>0</v>
      </c>
      <c r="AF940" s="63">
        <v>0</v>
      </c>
      <c r="AG940" s="63">
        <v>0</v>
      </c>
      <c r="AH940" s="43">
        <v>0</v>
      </c>
    </row>
    <row r="941" spans="1:34">
      <c r="A941" s="52">
        <v>0</v>
      </c>
      <c r="D941" s="2">
        <v>2011</v>
      </c>
      <c r="E941" s="2">
        <v>4</v>
      </c>
      <c r="F941" s="62">
        <v>2011</v>
      </c>
      <c r="G941" s="62">
        <v>2011</v>
      </c>
      <c r="H941" s="63">
        <v>0</v>
      </c>
      <c r="I941" s="63">
        <v>0</v>
      </c>
      <c r="J941" s="63">
        <v>0</v>
      </c>
      <c r="K941" s="63">
        <v>0</v>
      </c>
      <c r="L941" s="63">
        <v>0</v>
      </c>
      <c r="M941" s="63">
        <v>0</v>
      </c>
      <c r="N941" s="63">
        <v>0</v>
      </c>
      <c r="O941" s="63">
        <v>0</v>
      </c>
      <c r="P941" s="63">
        <v>0</v>
      </c>
      <c r="Q941" s="63">
        <v>0</v>
      </c>
      <c r="R941" s="63">
        <v>0</v>
      </c>
      <c r="S941" s="63">
        <v>0</v>
      </c>
      <c r="T941" s="63">
        <v>0</v>
      </c>
      <c r="U941" s="63">
        <v>0</v>
      </c>
      <c r="V941" s="63">
        <v>0</v>
      </c>
      <c r="W941" s="63">
        <v>0</v>
      </c>
      <c r="X941" s="63">
        <v>0</v>
      </c>
      <c r="Y941" s="63">
        <v>0</v>
      </c>
      <c r="Z941" s="63">
        <v>0</v>
      </c>
      <c r="AA941" s="63">
        <v>0</v>
      </c>
      <c r="AB941" s="63">
        <v>0</v>
      </c>
      <c r="AC941" s="63">
        <v>0</v>
      </c>
      <c r="AD941" s="63">
        <v>0</v>
      </c>
      <c r="AE941" s="63">
        <v>0</v>
      </c>
      <c r="AF941" s="63">
        <v>0</v>
      </c>
      <c r="AG941" s="63">
        <v>0</v>
      </c>
      <c r="AH941" s="43">
        <v>0</v>
      </c>
    </row>
    <row r="942" spans="1:34">
      <c r="A942" s="52">
        <v>0</v>
      </c>
      <c r="D942" s="2">
        <v>2011</v>
      </c>
      <c r="E942" s="2">
        <v>5</v>
      </c>
      <c r="F942" s="62">
        <v>2012</v>
      </c>
      <c r="G942" s="62">
        <v>2012</v>
      </c>
      <c r="H942" s="63">
        <v>0</v>
      </c>
      <c r="I942" s="63">
        <v>0</v>
      </c>
      <c r="J942" s="63">
        <v>0</v>
      </c>
      <c r="K942" s="63">
        <v>0</v>
      </c>
      <c r="L942" s="63">
        <v>0</v>
      </c>
      <c r="M942" s="63">
        <v>0</v>
      </c>
      <c r="N942" s="63">
        <v>0</v>
      </c>
      <c r="O942" s="63">
        <v>0</v>
      </c>
      <c r="P942" s="63">
        <v>0</v>
      </c>
      <c r="Q942" s="63">
        <v>0</v>
      </c>
      <c r="R942" s="63">
        <v>0</v>
      </c>
      <c r="S942" s="63">
        <v>0</v>
      </c>
      <c r="T942" s="63">
        <v>0</v>
      </c>
      <c r="U942" s="63">
        <v>0</v>
      </c>
      <c r="V942" s="63">
        <v>0</v>
      </c>
      <c r="W942" s="63">
        <v>0</v>
      </c>
      <c r="X942" s="63">
        <v>0</v>
      </c>
      <c r="Y942" s="63">
        <v>0</v>
      </c>
      <c r="Z942" s="63">
        <v>0</v>
      </c>
      <c r="AA942" s="63">
        <v>0</v>
      </c>
      <c r="AB942" s="63">
        <v>0</v>
      </c>
      <c r="AC942" s="63">
        <v>0</v>
      </c>
      <c r="AD942" s="63">
        <v>0</v>
      </c>
      <c r="AE942" s="63">
        <v>0</v>
      </c>
      <c r="AF942" s="63">
        <v>0</v>
      </c>
      <c r="AG942" s="63">
        <v>0</v>
      </c>
      <c r="AH942" s="43">
        <v>0</v>
      </c>
    </row>
    <row r="943" spans="1:34">
      <c r="A943" s="52">
        <v>0</v>
      </c>
      <c r="D943" s="2">
        <v>2011</v>
      </c>
      <c r="E943" s="2">
        <v>6</v>
      </c>
      <c r="F943" s="62">
        <v>2012</v>
      </c>
      <c r="G943" s="62">
        <v>2012</v>
      </c>
      <c r="H943" s="63">
        <v>0</v>
      </c>
      <c r="I943" s="63">
        <v>0</v>
      </c>
      <c r="J943" s="63">
        <v>0</v>
      </c>
      <c r="K943" s="63">
        <v>0</v>
      </c>
      <c r="L943" s="63">
        <v>0</v>
      </c>
      <c r="M943" s="63">
        <v>0</v>
      </c>
      <c r="N943" s="63">
        <v>0</v>
      </c>
      <c r="O943" s="63">
        <v>0</v>
      </c>
      <c r="P943" s="63">
        <v>0</v>
      </c>
      <c r="Q943" s="63">
        <v>0</v>
      </c>
      <c r="R943" s="63">
        <v>0</v>
      </c>
      <c r="S943" s="63">
        <v>0</v>
      </c>
      <c r="T943" s="63">
        <v>0</v>
      </c>
      <c r="U943" s="63">
        <v>0</v>
      </c>
      <c r="V943" s="63">
        <v>0</v>
      </c>
      <c r="W943" s="63">
        <v>0</v>
      </c>
      <c r="X943" s="63">
        <v>0</v>
      </c>
      <c r="Y943" s="63">
        <v>0</v>
      </c>
      <c r="Z943" s="63">
        <v>0</v>
      </c>
      <c r="AA943" s="63">
        <v>0</v>
      </c>
      <c r="AB943" s="63">
        <v>0</v>
      </c>
      <c r="AC943" s="63">
        <v>0</v>
      </c>
      <c r="AD943" s="63">
        <v>0</v>
      </c>
      <c r="AE943" s="63">
        <v>0</v>
      </c>
      <c r="AF943" s="63">
        <v>0</v>
      </c>
      <c r="AG943" s="63">
        <v>0</v>
      </c>
      <c r="AH943" s="43">
        <v>0</v>
      </c>
    </row>
    <row r="944" spans="1:34">
      <c r="A944" s="52">
        <v>0</v>
      </c>
      <c r="D944" s="2">
        <v>2011</v>
      </c>
      <c r="E944" s="2">
        <v>7</v>
      </c>
      <c r="F944" s="62">
        <v>2012</v>
      </c>
      <c r="G944" s="62">
        <v>2012</v>
      </c>
      <c r="H944" s="63">
        <v>0</v>
      </c>
      <c r="I944" s="63">
        <v>0</v>
      </c>
      <c r="J944" s="63">
        <v>0</v>
      </c>
      <c r="K944" s="63">
        <v>0</v>
      </c>
      <c r="L944" s="63">
        <v>0</v>
      </c>
      <c r="M944" s="63">
        <v>0</v>
      </c>
      <c r="N944" s="63">
        <v>0</v>
      </c>
      <c r="O944" s="63">
        <v>0</v>
      </c>
      <c r="P944" s="63">
        <v>0</v>
      </c>
      <c r="Q944" s="63">
        <v>0</v>
      </c>
      <c r="R944" s="63">
        <v>0</v>
      </c>
      <c r="S944" s="63">
        <v>0</v>
      </c>
      <c r="T944" s="63">
        <v>0</v>
      </c>
      <c r="U944" s="63">
        <v>0</v>
      </c>
      <c r="V944" s="63">
        <v>0</v>
      </c>
      <c r="W944" s="63">
        <v>0</v>
      </c>
      <c r="X944" s="63">
        <v>0</v>
      </c>
      <c r="Y944" s="63">
        <v>0</v>
      </c>
      <c r="Z944" s="63">
        <v>0</v>
      </c>
      <c r="AA944" s="63">
        <v>0</v>
      </c>
      <c r="AB944" s="63">
        <v>0</v>
      </c>
      <c r="AC944" s="63">
        <v>0</v>
      </c>
      <c r="AD944" s="63">
        <v>0</v>
      </c>
      <c r="AE944" s="63">
        <v>0</v>
      </c>
      <c r="AF944" s="63">
        <v>0</v>
      </c>
      <c r="AG944" s="63">
        <v>0</v>
      </c>
      <c r="AH944" s="43">
        <v>0</v>
      </c>
    </row>
    <row r="945" spans="1:34">
      <c r="A945" s="52">
        <v>0</v>
      </c>
      <c r="D945" s="2">
        <v>2011</v>
      </c>
      <c r="E945" s="2">
        <v>8</v>
      </c>
      <c r="F945" s="62">
        <v>2012</v>
      </c>
      <c r="G945" s="62">
        <v>2012</v>
      </c>
      <c r="H945" s="63">
        <v>0</v>
      </c>
      <c r="I945" s="63">
        <v>0</v>
      </c>
      <c r="J945" s="63">
        <v>0</v>
      </c>
      <c r="K945" s="63">
        <v>0</v>
      </c>
      <c r="L945" s="63">
        <v>0</v>
      </c>
      <c r="M945" s="63">
        <v>0</v>
      </c>
      <c r="N945" s="63">
        <v>0</v>
      </c>
      <c r="O945" s="63">
        <v>0</v>
      </c>
      <c r="P945" s="63">
        <v>0</v>
      </c>
      <c r="Q945" s="63">
        <v>0</v>
      </c>
      <c r="R945" s="63">
        <v>0</v>
      </c>
      <c r="S945" s="63">
        <v>0</v>
      </c>
      <c r="T945" s="63">
        <v>0</v>
      </c>
      <c r="U945" s="63">
        <v>0</v>
      </c>
      <c r="V945" s="63">
        <v>0</v>
      </c>
      <c r="W945" s="63">
        <v>0</v>
      </c>
      <c r="X945" s="63">
        <v>0</v>
      </c>
      <c r="Y945" s="63">
        <v>0</v>
      </c>
      <c r="Z945" s="63">
        <v>0</v>
      </c>
      <c r="AA945" s="63">
        <v>0</v>
      </c>
      <c r="AB945" s="63">
        <v>0</v>
      </c>
      <c r="AC945" s="63">
        <v>0</v>
      </c>
      <c r="AD945" s="63">
        <v>0</v>
      </c>
      <c r="AE945" s="63">
        <v>0</v>
      </c>
      <c r="AF945" s="63">
        <v>0</v>
      </c>
      <c r="AG945" s="63">
        <v>0</v>
      </c>
      <c r="AH945" s="43">
        <v>0</v>
      </c>
    </row>
    <row r="946" spans="1:34">
      <c r="A946" s="52">
        <v>0</v>
      </c>
      <c r="D946" s="2">
        <v>2011</v>
      </c>
      <c r="E946" s="2">
        <v>9</v>
      </c>
      <c r="F946" s="62">
        <v>2012</v>
      </c>
      <c r="G946" s="62">
        <v>2012</v>
      </c>
      <c r="H946" s="63">
        <v>0</v>
      </c>
      <c r="I946" s="63">
        <v>0</v>
      </c>
      <c r="J946" s="63">
        <v>0</v>
      </c>
      <c r="K946" s="63">
        <v>0</v>
      </c>
      <c r="L946" s="63">
        <v>0</v>
      </c>
      <c r="M946" s="63">
        <v>0</v>
      </c>
      <c r="N946" s="63">
        <v>0</v>
      </c>
      <c r="O946" s="63">
        <v>0</v>
      </c>
      <c r="P946" s="63">
        <v>0</v>
      </c>
      <c r="Q946" s="63">
        <v>0</v>
      </c>
      <c r="R946" s="63">
        <v>0</v>
      </c>
      <c r="S946" s="63">
        <v>0</v>
      </c>
      <c r="T946" s="63">
        <v>0</v>
      </c>
      <c r="U946" s="63">
        <v>0</v>
      </c>
      <c r="V946" s="63">
        <v>0</v>
      </c>
      <c r="W946" s="63">
        <v>0</v>
      </c>
      <c r="X946" s="63">
        <v>0</v>
      </c>
      <c r="Y946" s="63">
        <v>0</v>
      </c>
      <c r="Z946" s="63">
        <v>0</v>
      </c>
      <c r="AA946" s="63">
        <v>0</v>
      </c>
      <c r="AB946" s="63">
        <v>0</v>
      </c>
      <c r="AC946" s="63">
        <v>0</v>
      </c>
      <c r="AD946" s="63">
        <v>0</v>
      </c>
      <c r="AE946" s="63">
        <v>0</v>
      </c>
      <c r="AF946" s="63">
        <v>0</v>
      </c>
      <c r="AG946" s="63">
        <v>0</v>
      </c>
      <c r="AH946" s="43">
        <v>0</v>
      </c>
    </row>
    <row r="947" spans="1:34">
      <c r="A947" s="52">
        <v>0</v>
      </c>
      <c r="D947" s="2">
        <v>2011</v>
      </c>
      <c r="E947" s="2">
        <v>10</v>
      </c>
      <c r="F947" s="62">
        <v>2012</v>
      </c>
      <c r="G947" s="62">
        <v>2012</v>
      </c>
      <c r="H947" s="63">
        <v>0</v>
      </c>
      <c r="I947" s="63">
        <v>0</v>
      </c>
      <c r="J947" s="63">
        <v>0</v>
      </c>
      <c r="K947" s="63">
        <v>0</v>
      </c>
      <c r="L947" s="63">
        <v>0</v>
      </c>
      <c r="M947" s="63">
        <v>0</v>
      </c>
      <c r="N947" s="63">
        <v>0</v>
      </c>
      <c r="O947" s="63">
        <v>0</v>
      </c>
      <c r="P947" s="63">
        <v>0</v>
      </c>
      <c r="Q947" s="63">
        <v>0</v>
      </c>
      <c r="R947" s="63">
        <v>0</v>
      </c>
      <c r="S947" s="63">
        <v>0</v>
      </c>
      <c r="T947" s="63">
        <v>0</v>
      </c>
      <c r="U947" s="63">
        <v>0</v>
      </c>
      <c r="V947" s="63">
        <v>0</v>
      </c>
      <c r="W947" s="63">
        <v>0</v>
      </c>
      <c r="X947" s="63">
        <v>0</v>
      </c>
      <c r="Y947" s="63">
        <v>0</v>
      </c>
      <c r="Z947" s="63">
        <v>0</v>
      </c>
      <c r="AA947" s="63">
        <v>0</v>
      </c>
      <c r="AB947" s="63">
        <v>0</v>
      </c>
      <c r="AC947" s="63">
        <v>0</v>
      </c>
      <c r="AD947" s="63">
        <v>0</v>
      </c>
      <c r="AE947" s="63">
        <v>0</v>
      </c>
      <c r="AF947" s="63">
        <v>0</v>
      </c>
      <c r="AG947" s="63">
        <v>0</v>
      </c>
      <c r="AH947" s="43">
        <v>0</v>
      </c>
    </row>
    <row r="948" spans="1:34">
      <c r="A948" s="52">
        <v>0</v>
      </c>
      <c r="D948" s="2">
        <v>2011</v>
      </c>
      <c r="E948" s="2">
        <v>11</v>
      </c>
      <c r="F948" s="62">
        <v>2012</v>
      </c>
      <c r="G948" s="62">
        <v>2012</v>
      </c>
      <c r="H948" s="63">
        <v>0</v>
      </c>
      <c r="I948" s="63">
        <v>0</v>
      </c>
      <c r="J948" s="63">
        <v>0</v>
      </c>
      <c r="K948" s="63">
        <v>0</v>
      </c>
      <c r="L948" s="63">
        <v>0</v>
      </c>
      <c r="M948" s="63">
        <v>0</v>
      </c>
      <c r="N948" s="63">
        <v>0</v>
      </c>
      <c r="O948" s="63">
        <v>0</v>
      </c>
      <c r="P948" s="63">
        <v>0</v>
      </c>
      <c r="Q948" s="63">
        <v>0</v>
      </c>
      <c r="R948" s="63">
        <v>0</v>
      </c>
      <c r="S948" s="63">
        <v>0</v>
      </c>
      <c r="T948" s="63">
        <v>0</v>
      </c>
      <c r="U948" s="63">
        <v>0</v>
      </c>
      <c r="V948" s="63">
        <v>0</v>
      </c>
      <c r="W948" s="63">
        <v>0</v>
      </c>
      <c r="X948" s="63">
        <v>0</v>
      </c>
      <c r="Y948" s="63">
        <v>0</v>
      </c>
      <c r="Z948" s="63">
        <v>0</v>
      </c>
      <c r="AA948" s="63">
        <v>0</v>
      </c>
      <c r="AB948" s="63">
        <v>0</v>
      </c>
      <c r="AC948" s="63">
        <v>0</v>
      </c>
      <c r="AD948" s="63">
        <v>0</v>
      </c>
      <c r="AE948" s="63">
        <v>0</v>
      </c>
      <c r="AF948" s="63">
        <v>0</v>
      </c>
      <c r="AG948" s="63">
        <v>0</v>
      </c>
      <c r="AH948" s="43">
        <v>0</v>
      </c>
    </row>
    <row r="949" spans="1:34">
      <c r="A949" s="52">
        <v>0</v>
      </c>
      <c r="D949" s="2">
        <v>2011</v>
      </c>
      <c r="E949" s="2">
        <v>12</v>
      </c>
      <c r="F949" s="62">
        <v>2012</v>
      </c>
      <c r="G949" s="62">
        <v>2012</v>
      </c>
      <c r="H949" s="63">
        <v>0</v>
      </c>
      <c r="I949" s="63">
        <v>0</v>
      </c>
      <c r="J949" s="63">
        <v>0</v>
      </c>
      <c r="K949" s="63">
        <v>0</v>
      </c>
      <c r="L949" s="63">
        <v>0</v>
      </c>
      <c r="M949" s="63">
        <v>0</v>
      </c>
      <c r="N949" s="63">
        <v>0</v>
      </c>
      <c r="O949" s="63">
        <v>0</v>
      </c>
      <c r="P949" s="63">
        <v>0</v>
      </c>
      <c r="Q949" s="63">
        <v>0</v>
      </c>
      <c r="R949" s="63">
        <v>0</v>
      </c>
      <c r="S949" s="63">
        <v>0</v>
      </c>
      <c r="T949" s="63">
        <v>0</v>
      </c>
      <c r="U949" s="63">
        <v>0</v>
      </c>
      <c r="V949" s="63">
        <v>0</v>
      </c>
      <c r="W949" s="63">
        <v>0</v>
      </c>
      <c r="X949" s="63">
        <v>0</v>
      </c>
      <c r="Y949" s="63">
        <v>0</v>
      </c>
      <c r="Z949" s="63">
        <v>0</v>
      </c>
      <c r="AA949" s="63">
        <v>0</v>
      </c>
      <c r="AB949" s="63">
        <v>0</v>
      </c>
      <c r="AC949" s="63">
        <v>0</v>
      </c>
      <c r="AD949" s="63">
        <v>0</v>
      </c>
      <c r="AE949" s="63">
        <v>0</v>
      </c>
      <c r="AF949" s="63">
        <v>0</v>
      </c>
      <c r="AG949" s="63">
        <v>0</v>
      </c>
      <c r="AH949" s="43">
        <v>0</v>
      </c>
    </row>
    <row r="950" spans="1:34">
      <c r="A950" s="52">
        <v>0</v>
      </c>
      <c r="D950" s="2">
        <v>2012</v>
      </c>
      <c r="E950" s="2">
        <v>1</v>
      </c>
      <c r="F950" s="62">
        <v>2012</v>
      </c>
      <c r="G950" s="62">
        <v>2012</v>
      </c>
      <c r="H950" s="63">
        <v>0</v>
      </c>
      <c r="I950" s="63">
        <v>0</v>
      </c>
      <c r="J950" s="63">
        <v>0</v>
      </c>
      <c r="K950" s="63">
        <v>0</v>
      </c>
      <c r="L950" s="63">
        <v>0</v>
      </c>
      <c r="M950" s="63">
        <v>0</v>
      </c>
      <c r="N950" s="63">
        <v>0</v>
      </c>
      <c r="O950" s="63">
        <v>0</v>
      </c>
      <c r="P950" s="63">
        <v>0</v>
      </c>
      <c r="Q950" s="63">
        <v>0</v>
      </c>
      <c r="R950" s="63">
        <v>0</v>
      </c>
      <c r="S950" s="63">
        <v>0</v>
      </c>
      <c r="T950" s="63">
        <v>0</v>
      </c>
      <c r="U950" s="63">
        <v>0</v>
      </c>
      <c r="V950" s="63">
        <v>0</v>
      </c>
      <c r="W950" s="63">
        <v>0</v>
      </c>
      <c r="X950" s="63">
        <v>0</v>
      </c>
      <c r="Y950" s="63">
        <v>0</v>
      </c>
      <c r="Z950" s="63">
        <v>0</v>
      </c>
      <c r="AA950" s="63">
        <v>0</v>
      </c>
      <c r="AB950" s="63">
        <v>0</v>
      </c>
      <c r="AC950" s="63">
        <v>0</v>
      </c>
      <c r="AD950" s="63">
        <v>0</v>
      </c>
      <c r="AE950" s="63">
        <v>0</v>
      </c>
      <c r="AF950" s="63">
        <v>0</v>
      </c>
      <c r="AG950" s="63">
        <v>0</v>
      </c>
      <c r="AH950" s="43">
        <v>0</v>
      </c>
    </row>
    <row r="951" spans="1:34">
      <c r="A951" s="52">
        <v>0</v>
      </c>
      <c r="D951" s="2">
        <v>2012</v>
      </c>
      <c r="E951" s="2">
        <v>2</v>
      </c>
      <c r="F951" s="62">
        <v>2012</v>
      </c>
      <c r="G951" s="62">
        <v>2012</v>
      </c>
      <c r="H951" s="63">
        <v>0</v>
      </c>
      <c r="I951" s="63">
        <v>0</v>
      </c>
      <c r="J951" s="63">
        <v>0</v>
      </c>
      <c r="K951" s="63">
        <v>0</v>
      </c>
      <c r="L951" s="63">
        <v>0</v>
      </c>
      <c r="M951" s="63">
        <v>0</v>
      </c>
      <c r="N951" s="63">
        <v>0</v>
      </c>
      <c r="O951" s="63">
        <v>0</v>
      </c>
      <c r="P951" s="63">
        <v>0</v>
      </c>
      <c r="Q951" s="63">
        <v>0</v>
      </c>
      <c r="R951" s="63">
        <v>0</v>
      </c>
      <c r="S951" s="63">
        <v>0</v>
      </c>
      <c r="T951" s="63">
        <v>0</v>
      </c>
      <c r="U951" s="63">
        <v>0</v>
      </c>
      <c r="V951" s="63">
        <v>0</v>
      </c>
      <c r="W951" s="63">
        <v>0</v>
      </c>
      <c r="X951" s="63">
        <v>0</v>
      </c>
      <c r="Y951" s="63">
        <v>0</v>
      </c>
      <c r="Z951" s="63">
        <v>0</v>
      </c>
      <c r="AA951" s="63">
        <v>0</v>
      </c>
      <c r="AB951" s="63">
        <v>0</v>
      </c>
      <c r="AC951" s="63">
        <v>0</v>
      </c>
      <c r="AD951" s="63">
        <v>0</v>
      </c>
      <c r="AE951" s="63">
        <v>0</v>
      </c>
      <c r="AF951" s="63">
        <v>0</v>
      </c>
      <c r="AG951" s="63">
        <v>0</v>
      </c>
      <c r="AH951" s="43">
        <v>0</v>
      </c>
    </row>
    <row r="952" spans="1:34">
      <c r="A952" s="52">
        <v>0</v>
      </c>
      <c r="D952" s="2">
        <v>2012</v>
      </c>
      <c r="E952" s="2">
        <v>3</v>
      </c>
      <c r="F952" s="62">
        <v>2012</v>
      </c>
      <c r="G952" s="62">
        <v>2012</v>
      </c>
      <c r="H952" s="63">
        <v>0</v>
      </c>
      <c r="I952" s="63">
        <v>0</v>
      </c>
      <c r="J952" s="63">
        <v>0</v>
      </c>
      <c r="K952" s="63">
        <v>0</v>
      </c>
      <c r="L952" s="63">
        <v>0</v>
      </c>
      <c r="M952" s="63">
        <v>0</v>
      </c>
      <c r="N952" s="63">
        <v>0</v>
      </c>
      <c r="O952" s="63">
        <v>0</v>
      </c>
      <c r="P952" s="63">
        <v>0</v>
      </c>
      <c r="Q952" s="63">
        <v>0</v>
      </c>
      <c r="R952" s="63">
        <v>0</v>
      </c>
      <c r="S952" s="63">
        <v>0</v>
      </c>
      <c r="T952" s="63">
        <v>0</v>
      </c>
      <c r="U952" s="63">
        <v>0</v>
      </c>
      <c r="V952" s="63">
        <v>0</v>
      </c>
      <c r="W952" s="63">
        <v>0</v>
      </c>
      <c r="X952" s="63">
        <v>0</v>
      </c>
      <c r="Y952" s="63">
        <v>0</v>
      </c>
      <c r="Z952" s="63">
        <v>0</v>
      </c>
      <c r="AA952" s="63">
        <v>0</v>
      </c>
      <c r="AB952" s="63">
        <v>0</v>
      </c>
      <c r="AC952" s="63">
        <v>0</v>
      </c>
      <c r="AD952" s="63">
        <v>0</v>
      </c>
      <c r="AE952" s="63">
        <v>0</v>
      </c>
      <c r="AF952" s="63">
        <v>0</v>
      </c>
      <c r="AG952" s="63">
        <v>0</v>
      </c>
      <c r="AH952" s="43">
        <v>0</v>
      </c>
    </row>
    <row r="953" spans="1:34">
      <c r="A953" s="52">
        <v>0</v>
      </c>
      <c r="D953" s="2">
        <v>2012</v>
      </c>
      <c r="E953" s="2">
        <v>4</v>
      </c>
      <c r="F953" s="62">
        <v>2012</v>
      </c>
      <c r="G953" s="62">
        <v>2012</v>
      </c>
      <c r="H953" s="63">
        <v>0</v>
      </c>
      <c r="I953" s="63">
        <v>0</v>
      </c>
      <c r="J953" s="63">
        <v>0</v>
      </c>
      <c r="K953" s="63">
        <v>0</v>
      </c>
      <c r="L953" s="63">
        <v>0</v>
      </c>
      <c r="M953" s="63">
        <v>0</v>
      </c>
      <c r="N953" s="63">
        <v>0</v>
      </c>
      <c r="O953" s="63">
        <v>0</v>
      </c>
      <c r="P953" s="63">
        <v>0</v>
      </c>
      <c r="Q953" s="63">
        <v>0</v>
      </c>
      <c r="R953" s="63">
        <v>0</v>
      </c>
      <c r="S953" s="63">
        <v>0</v>
      </c>
      <c r="T953" s="63">
        <v>0</v>
      </c>
      <c r="U953" s="63">
        <v>0</v>
      </c>
      <c r="V953" s="63">
        <v>0</v>
      </c>
      <c r="W953" s="63">
        <v>0</v>
      </c>
      <c r="X953" s="63">
        <v>0</v>
      </c>
      <c r="Y953" s="63">
        <v>0</v>
      </c>
      <c r="Z953" s="63">
        <v>0</v>
      </c>
      <c r="AA953" s="63">
        <v>0</v>
      </c>
      <c r="AB953" s="63">
        <v>0</v>
      </c>
      <c r="AC953" s="63">
        <v>0</v>
      </c>
      <c r="AD953" s="63">
        <v>0</v>
      </c>
      <c r="AE953" s="63">
        <v>0</v>
      </c>
      <c r="AF953" s="63">
        <v>0</v>
      </c>
      <c r="AG953" s="63">
        <v>0</v>
      </c>
      <c r="AH953" s="43">
        <v>0</v>
      </c>
    </row>
    <row r="954" spans="1:34">
      <c r="A954" s="52">
        <v>0</v>
      </c>
      <c r="D954" s="2">
        <v>2012</v>
      </c>
      <c r="E954" s="2">
        <v>5</v>
      </c>
      <c r="F954" s="62">
        <v>2013</v>
      </c>
      <c r="G954" s="62">
        <v>2013</v>
      </c>
      <c r="H954" s="63">
        <v>0</v>
      </c>
      <c r="I954" s="63">
        <v>0</v>
      </c>
      <c r="J954" s="63">
        <v>0</v>
      </c>
      <c r="K954" s="63">
        <v>0</v>
      </c>
      <c r="L954" s="63">
        <v>0</v>
      </c>
      <c r="M954" s="63">
        <v>0</v>
      </c>
      <c r="N954" s="63">
        <v>0</v>
      </c>
      <c r="O954" s="63">
        <v>0</v>
      </c>
      <c r="P954" s="63">
        <v>0</v>
      </c>
      <c r="Q954" s="63">
        <v>0</v>
      </c>
      <c r="R954" s="63">
        <v>0</v>
      </c>
      <c r="S954" s="63">
        <v>0</v>
      </c>
      <c r="T954" s="63">
        <v>0</v>
      </c>
      <c r="U954" s="63">
        <v>0</v>
      </c>
      <c r="V954" s="63">
        <v>0</v>
      </c>
      <c r="W954" s="63">
        <v>0</v>
      </c>
      <c r="X954" s="63">
        <v>0</v>
      </c>
      <c r="Y954" s="63">
        <v>0</v>
      </c>
      <c r="Z954" s="63">
        <v>0</v>
      </c>
      <c r="AA954" s="63">
        <v>0</v>
      </c>
      <c r="AB954" s="63">
        <v>0</v>
      </c>
      <c r="AC954" s="63">
        <v>0</v>
      </c>
      <c r="AD954" s="63">
        <v>0</v>
      </c>
      <c r="AE954" s="63">
        <v>0</v>
      </c>
      <c r="AF954" s="63">
        <v>0</v>
      </c>
      <c r="AG954" s="63">
        <v>0</v>
      </c>
      <c r="AH954" s="43">
        <v>0</v>
      </c>
    </row>
    <row r="955" spans="1:34">
      <c r="A955" s="52">
        <v>0</v>
      </c>
      <c r="D955" s="2">
        <v>2012</v>
      </c>
      <c r="E955" s="2">
        <v>6</v>
      </c>
      <c r="F955" s="62">
        <v>2013</v>
      </c>
      <c r="G955" s="62">
        <v>2013</v>
      </c>
      <c r="H955" s="63">
        <v>0</v>
      </c>
      <c r="I955" s="63">
        <v>0</v>
      </c>
      <c r="J955" s="63">
        <v>0</v>
      </c>
      <c r="K955" s="63">
        <v>0</v>
      </c>
      <c r="L955" s="63">
        <v>0</v>
      </c>
      <c r="M955" s="63">
        <v>0</v>
      </c>
      <c r="N955" s="63">
        <v>0</v>
      </c>
      <c r="O955" s="63">
        <v>0</v>
      </c>
      <c r="P955" s="63">
        <v>0</v>
      </c>
      <c r="Q955" s="63">
        <v>0</v>
      </c>
      <c r="R955" s="63">
        <v>0</v>
      </c>
      <c r="S955" s="63">
        <v>0</v>
      </c>
      <c r="T955" s="63">
        <v>0</v>
      </c>
      <c r="U955" s="63">
        <v>0</v>
      </c>
      <c r="V955" s="63">
        <v>0</v>
      </c>
      <c r="W955" s="63">
        <v>0</v>
      </c>
      <c r="X955" s="63">
        <v>0</v>
      </c>
      <c r="Y955" s="63">
        <v>0</v>
      </c>
      <c r="Z955" s="63">
        <v>0</v>
      </c>
      <c r="AA955" s="63">
        <v>0</v>
      </c>
      <c r="AB955" s="63">
        <v>0</v>
      </c>
      <c r="AC955" s="63">
        <v>0</v>
      </c>
      <c r="AD955" s="63">
        <v>0</v>
      </c>
      <c r="AE955" s="63">
        <v>0</v>
      </c>
      <c r="AF955" s="63">
        <v>0</v>
      </c>
      <c r="AG955" s="63">
        <v>0</v>
      </c>
      <c r="AH955" s="43">
        <v>0</v>
      </c>
    </row>
    <row r="956" spans="1:34">
      <c r="A956" s="52">
        <v>0</v>
      </c>
      <c r="D956" s="2">
        <v>2012</v>
      </c>
      <c r="E956" s="2">
        <v>7</v>
      </c>
      <c r="F956" s="62">
        <v>2013</v>
      </c>
      <c r="G956" s="62">
        <v>2013</v>
      </c>
      <c r="H956" s="63">
        <v>0</v>
      </c>
      <c r="I956" s="63">
        <v>0</v>
      </c>
      <c r="J956" s="63">
        <v>0</v>
      </c>
      <c r="K956" s="63">
        <v>0</v>
      </c>
      <c r="L956" s="63">
        <v>0</v>
      </c>
      <c r="M956" s="63">
        <v>0</v>
      </c>
      <c r="N956" s="63">
        <v>0</v>
      </c>
      <c r="O956" s="63">
        <v>0</v>
      </c>
      <c r="P956" s="63">
        <v>0</v>
      </c>
      <c r="Q956" s="63">
        <v>0</v>
      </c>
      <c r="R956" s="63">
        <v>0</v>
      </c>
      <c r="S956" s="63">
        <v>0</v>
      </c>
      <c r="T956" s="63">
        <v>0</v>
      </c>
      <c r="U956" s="63">
        <v>0</v>
      </c>
      <c r="V956" s="63">
        <v>0</v>
      </c>
      <c r="W956" s="63">
        <v>0</v>
      </c>
      <c r="X956" s="63">
        <v>0</v>
      </c>
      <c r="Y956" s="63">
        <v>0</v>
      </c>
      <c r="Z956" s="63">
        <v>0</v>
      </c>
      <c r="AA956" s="63">
        <v>0</v>
      </c>
      <c r="AB956" s="63">
        <v>0</v>
      </c>
      <c r="AC956" s="63">
        <v>0</v>
      </c>
      <c r="AD956" s="63">
        <v>0</v>
      </c>
      <c r="AE956" s="63">
        <v>0</v>
      </c>
      <c r="AF956" s="63">
        <v>0</v>
      </c>
      <c r="AG956" s="63">
        <v>0</v>
      </c>
      <c r="AH956" s="43">
        <v>0</v>
      </c>
    </row>
    <row r="957" spans="1:34">
      <c r="A957" s="52">
        <v>0</v>
      </c>
      <c r="D957" s="2">
        <v>2012</v>
      </c>
      <c r="E957" s="2">
        <v>8</v>
      </c>
      <c r="F957" s="62">
        <v>2013</v>
      </c>
      <c r="G957" s="62">
        <v>2013</v>
      </c>
      <c r="H957" s="63">
        <v>0</v>
      </c>
      <c r="I957" s="63">
        <v>0</v>
      </c>
      <c r="J957" s="63">
        <v>0</v>
      </c>
      <c r="K957" s="63">
        <v>0</v>
      </c>
      <c r="L957" s="63">
        <v>0</v>
      </c>
      <c r="M957" s="63">
        <v>0</v>
      </c>
      <c r="N957" s="63">
        <v>0</v>
      </c>
      <c r="O957" s="63">
        <v>0</v>
      </c>
      <c r="P957" s="63">
        <v>0</v>
      </c>
      <c r="Q957" s="63">
        <v>0</v>
      </c>
      <c r="R957" s="63">
        <v>0</v>
      </c>
      <c r="S957" s="63">
        <v>0</v>
      </c>
      <c r="T957" s="63">
        <v>0</v>
      </c>
      <c r="U957" s="63">
        <v>0</v>
      </c>
      <c r="V957" s="63">
        <v>0</v>
      </c>
      <c r="W957" s="63">
        <v>0</v>
      </c>
      <c r="X957" s="63">
        <v>0</v>
      </c>
      <c r="Y957" s="63">
        <v>0</v>
      </c>
      <c r="Z957" s="63">
        <v>0</v>
      </c>
      <c r="AA957" s="63">
        <v>0</v>
      </c>
      <c r="AB957" s="63">
        <v>0</v>
      </c>
      <c r="AC957" s="63">
        <v>0</v>
      </c>
      <c r="AD957" s="63">
        <v>0</v>
      </c>
      <c r="AE957" s="63">
        <v>0</v>
      </c>
      <c r="AF957" s="63">
        <v>0</v>
      </c>
      <c r="AG957" s="63">
        <v>0</v>
      </c>
      <c r="AH957" s="43">
        <v>0</v>
      </c>
    </row>
    <row r="958" spans="1:34">
      <c r="A958" s="52">
        <v>0</v>
      </c>
      <c r="D958" s="2">
        <v>2012</v>
      </c>
      <c r="E958" s="2">
        <v>9</v>
      </c>
      <c r="F958" s="62">
        <v>2013</v>
      </c>
      <c r="G958" s="62">
        <v>2013</v>
      </c>
      <c r="H958" s="63">
        <v>0</v>
      </c>
      <c r="I958" s="63">
        <v>0</v>
      </c>
      <c r="J958" s="63">
        <v>0</v>
      </c>
      <c r="K958" s="63">
        <v>0</v>
      </c>
      <c r="L958" s="63">
        <v>0</v>
      </c>
      <c r="M958" s="63">
        <v>0</v>
      </c>
      <c r="N958" s="63">
        <v>0</v>
      </c>
      <c r="O958" s="63">
        <v>0</v>
      </c>
      <c r="P958" s="63">
        <v>0</v>
      </c>
      <c r="Q958" s="63">
        <v>0</v>
      </c>
      <c r="R958" s="63">
        <v>0</v>
      </c>
      <c r="S958" s="63">
        <v>0</v>
      </c>
      <c r="T958" s="63">
        <v>0</v>
      </c>
      <c r="U958" s="63">
        <v>0</v>
      </c>
      <c r="V958" s="63">
        <v>0</v>
      </c>
      <c r="W958" s="63">
        <v>0</v>
      </c>
      <c r="X958" s="63">
        <v>0</v>
      </c>
      <c r="Y958" s="63">
        <v>0</v>
      </c>
      <c r="Z958" s="63">
        <v>0</v>
      </c>
      <c r="AA958" s="63">
        <v>0</v>
      </c>
      <c r="AB958" s="63">
        <v>0</v>
      </c>
      <c r="AC958" s="63">
        <v>0</v>
      </c>
      <c r="AD958" s="63">
        <v>0</v>
      </c>
      <c r="AE958" s="63">
        <v>0</v>
      </c>
      <c r="AF958" s="63">
        <v>0</v>
      </c>
      <c r="AG958" s="63">
        <v>0</v>
      </c>
      <c r="AH958" s="43">
        <v>0</v>
      </c>
    </row>
    <row r="959" spans="1:34">
      <c r="A959" s="52">
        <v>0</v>
      </c>
      <c r="D959" s="2">
        <v>2012</v>
      </c>
      <c r="E959" s="2">
        <v>10</v>
      </c>
      <c r="F959" s="62">
        <v>2013</v>
      </c>
      <c r="G959" s="62">
        <v>2013</v>
      </c>
      <c r="H959" s="63">
        <v>0</v>
      </c>
      <c r="I959" s="63">
        <v>0</v>
      </c>
      <c r="J959" s="63">
        <v>0</v>
      </c>
      <c r="K959" s="63">
        <v>0</v>
      </c>
      <c r="L959" s="63">
        <v>0</v>
      </c>
      <c r="M959" s="63">
        <v>0</v>
      </c>
      <c r="N959" s="63">
        <v>0</v>
      </c>
      <c r="O959" s="63">
        <v>0</v>
      </c>
      <c r="P959" s="63">
        <v>0</v>
      </c>
      <c r="Q959" s="63">
        <v>0</v>
      </c>
      <c r="R959" s="63">
        <v>0</v>
      </c>
      <c r="S959" s="63">
        <v>0</v>
      </c>
      <c r="T959" s="63">
        <v>0</v>
      </c>
      <c r="U959" s="63">
        <v>0</v>
      </c>
      <c r="V959" s="63">
        <v>0</v>
      </c>
      <c r="W959" s="63">
        <v>0</v>
      </c>
      <c r="X959" s="63">
        <v>0</v>
      </c>
      <c r="Y959" s="63">
        <v>0</v>
      </c>
      <c r="Z959" s="63">
        <v>0</v>
      </c>
      <c r="AA959" s="63">
        <v>0</v>
      </c>
      <c r="AB959" s="63">
        <v>0</v>
      </c>
      <c r="AC959" s="63">
        <v>0</v>
      </c>
      <c r="AD959" s="63">
        <v>0</v>
      </c>
      <c r="AE959" s="63">
        <v>0</v>
      </c>
      <c r="AF959" s="63">
        <v>0</v>
      </c>
      <c r="AG959" s="63">
        <v>0</v>
      </c>
      <c r="AH959" s="43">
        <v>0</v>
      </c>
    </row>
    <row r="960" spans="1:34">
      <c r="A960" s="52">
        <v>0</v>
      </c>
      <c r="D960" s="2">
        <v>2012</v>
      </c>
      <c r="E960" s="2">
        <v>11</v>
      </c>
      <c r="F960" s="62">
        <v>2013</v>
      </c>
      <c r="G960" s="62">
        <v>2013</v>
      </c>
      <c r="H960" s="63">
        <v>0</v>
      </c>
      <c r="I960" s="63">
        <v>0</v>
      </c>
      <c r="J960" s="63">
        <v>0</v>
      </c>
      <c r="K960" s="63">
        <v>0</v>
      </c>
      <c r="L960" s="63">
        <v>0</v>
      </c>
      <c r="M960" s="63">
        <v>0</v>
      </c>
      <c r="N960" s="63">
        <v>0</v>
      </c>
      <c r="O960" s="63">
        <v>0</v>
      </c>
      <c r="P960" s="63">
        <v>0</v>
      </c>
      <c r="Q960" s="63">
        <v>0</v>
      </c>
      <c r="R960" s="63">
        <v>0</v>
      </c>
      <c r="S960" s="63">
        <v>0</v>
      </c>
      <c r="T960" s="63">
        <v>0</v>
      </c>
      <c r="U960" s="63">
        <v>0</v>
      </c>
      <c r="V960" s="63">
        <v>0</v>
      </c>
      <c r="W960" s="63">
        <v>0</v>
      </c>
      <c r="X960" s="63">
        <v>0</v>
      </c>
      <c r="Y960" s="63">
        <v>0</v>
      </c>
      <c r="Z960" s="63">
        <v>0</v>
      </c>
      <c r="AA960" s="63">
        <v>0</v>
      </c>
      <c r="AB960" s="63">
        <v>0</v>
      </c>
      <c r="AC960" s="63">
        <v>0</v>
      </c>
      <c r="AD960" s="63">
        <v>0</v>
      </c>
      <c r="AE960" s="63">
        <v>0</v>
      </c>
      <c r="AF960" s="63">
        <v>0</v>
      </c>
      <c r="AG960" s="63">
        <v>0</v>
      </c>
      <c r="AH960" s="43">
        <v>0</v>
      </c>
    </row>
    <row r="961" spans="1:34">
      <c r="A961" s="52">
        <v>0</v>
      </c>
      <c r="D961" s="2">
        <v>2012</v>
      </c>
      <c r="E961" s="2">
        <v>12</v>
      </c>
      <c r="F961" s="62">
        <v>2013</v>
      </c>
      <c r="G961" s="62">
        <v>2013</v>
      </c>
      <c r="H961" s="63">
        <v>0</v>
      </c>
      <c r="I961" s="63">
        <v>0</v>
      </c>
      <c r="J961" s="63">
        <v>0</v>
      </c>
      <c r="K961" s="63">
        <v>0</v>
      </c>
      <c r="L961" s="63">
        <v>0</v>
      </c>
      <c r="M961" s="63">
        <v>0</v>
      </c>
      <c r="N961" s="63">
        <v>0</v>
      </c>
      <c r="O961" s="63">
        <v>0</v>
      </c>
      <c r="P961" s="63">
        <v>0</v>
      </c>
      <c r="Q961" s="63">
        <v>0</v>
      </c>
      <c r="R961" s="63">
        <v>0</v>
      </c>
      <c r="S961" s="63">
        <v>0</v>
      </c>
      <c r="T961" s="63">
        <v>0</v>
      </c>
      <c r="U961" s="63">
        <v>0</v>
      </c>
      <c r="V961" s="63">
        <v>0</v>
      </c>
      <c r="W961" s="63">
        <v>0</v>
      </c>
      <c r="X961" s="63">
        <v>0</v>
      </c>
      <c r="Y961" s="63">
        <v>0</v>
      </c>
      <c r="Z961" s="63">
        <v>0</v>
      </c>
      <c r="AA961" s="63">
        <v>0</v>
      </c>
      <c r="AB961" s="63">
        <v>0</v>
      </c>
      <c r="AC961" s="63">
        <v>0</v>
      </c>
      <c r="AD961" s="63">
        <v>0</v>
      </c>
      <c r="AE961" s="63">
        <v>0</v>
      </c>
      <c r="AF961" s="63">
        <v>0</v>
      </c>
      <c r="AG961" s="63">
        <v>0</v>
      </c>
      <c r="AH961" s="43">
        <v>0</v>
      </c>
    </row>
    <row r="962" spans="1:34">
      <c r="A962" s="52">
        <v>0</v>
      </c>
      <c r="D962" s="2">
        <v>2013</v>
      </c>
      <c r="E962" s="2">
        <v>1</v>
      </c>
      <c r="F962" s="62">
        <v>2013</v>
      </c>
      <c r="G962" s="62">
        <v>2013</v>
      </c>
      <c r="H962" s="63">
        <v>0</v>
      </c>
      <c r="I962" s="63">
        <v>0</v>
      </c>
      <c r="J962" s="63">
        <v>0</v>
      </c>
      <c r="K962" s="63">
        <v>0</v>
      </c>
      <c r="L962" s="63">
        <v>0</v>
      </c>
      <c r="M962" s="63">
        <v>0</v>
      </c>
      <c r="N962" s="63">
        <v>0</v>
      </c>
      <c r="O962" s="63">
        <v>0</v>
      </c>
      <c r="P962" s="63">
        <v>0</v>
      </c>
      <c r="Q962" s="63">
        <v>0</v>
      </c>
      <c r="R962" s="63">
        <v>0</v>
      </c>
      <c r="S962" s="63">
        <v>0</v>
      </c>
      <c r="T962" s="63">
        <v>0</v>
      </c>
      <c r="U962" s="63">
        <v>0</v>
      </c>
      <c r="V962" s="63">
        <v>0</v>
      </c>
      <c r="W962" s="63">
        <v>0</v>
      </c>
      <c r="X962" s="63">
        <v>0</v>
      </c>
      <c r="Y962" s="63">
        <v>0</v>
      </c>
      <c r="Z962" s="63">
        <v>0</v>
      </c>
      <c r="AA962" s="63">
        <v>0</v>
      </c>
      <c r="AB962" s="63">
        <v>0</v>
      </c>
      <c r="AC962" s="63">
        <v>0</v>
      </c>
      <c r="AD962" s="63">
        <v>0</v>
      </c>
      <c r="AE962" s="63">
        <v>0</v>
      </c>
      <c r="AF962" s="63">
        <v>0</v>
      </c>
      <c r="AG962" s="63">
        <v>0</v>
      </c>
      <c r="AH962" s="43">
        <v>0</v>
      </c>
    </row>
    <row r="963" spans="1:34">
      <c r="A963" s="52">
        <v>0</v>
      </c>
      <c r="D963" s="2">
        <v>2013</v>
      </c>
      <c r="E963" s="2">
        <v>2</v>
      </c>
      <c r="F963" s="62">
        <v>2013</v>
      </c>
      <c r="G963" s="62">
        <v>2013</v>
      </c>
      <c r="H963" s="63">
        <v>0</v>
      </c>
      <c r="I963" s="63">
        <v>0</v>
      </c>
      <c r="J963" s="63">
        <v>0</v>
      </c>
      <c r="K963" s="63">
        <v>0</v>
      </c>
      <c r="L963" s="63">
        <v>0</v>
      </c>
      <c r="M963" s="63">
        <v>0</v>
      </c>
      <c r="N963" s="63">
        <v>0</v>
      </c>
      <c r="O963" s="63">
        <v>0</v>
      </c>
      <c r="P963" s="63">
        <v>0</v>
      </c>
      <c r="Q963" s="63">
        <v>0</v>
      </c>
      <c r="R963" s="63">
        <v>0</v>
      </c>
      <c r="S963" s="63">
        <v>0</v>
      </c>
      <c r="T963" s="63">
        <v>0</v>
      </c>
      <c r="U963" s="63">
        <v>0</v>
      </c>
      <c r="V963" s="63">
        <v>0</v>
      </c>
      <c r="W963" s="63">
        <v>0</v>
      </c>
      <c r="X963" s="63">
        <v>0</v>
      </c>
      <c r="Y963" s="63">
        <v>0</v>
      </c>
      <c r="Z963" s="63">
        <v>0</v>
      </c>
      <c r="AA963" s="63">
        <v>0</v>
      </c>
      <c r="AB963" s="63">
        <v>0</v>
      </c>
      <c r="AC963" s="63">
        <v>0</v>
      </c>
      <c r="AD963" s="63">
        <v>0</v>
      </c>
      <c r="AE963" s="63">
        <v>0</v>
      </c>
      <c r="AF963" s="63">
        <v>0</v>
      </c>
      <c r="AG963" s="63">
        <v>0</v>
      </c>
      <c r="AH963" s="43">
        <v>0</v>
      </c>
    </row>
    <row r="964" spans="1:34">
      <c r="A964" s="52">
        <v>0</v>
      </c>
      <c r="D964" s="2">
        <v>2013</v>
      </c>
      <c r="E964" s="2">
        <v>3</v>
      </c>
      <c r="F964" s="62">
        <v>2013</v>
      </c>
      <c r="G964" s="62">
        <v>2013</v>
      </c>
      <c r="H964" s="63">
        <v>0</v>
      </c>
      <c r="I964" s="63">
        <v>0</v>
      </c>
      <c r="J964" s="63">
        <v>0</v>
      </c>
      <c r="K964" s="63">
        <v>0</v>
      </c>
      <c r="L964" s="63">
        <v>0</v>
      </c>
      <c r="M964" s="63">
        <v>0</v>
      </c>
      <c r="N964" s="63">
        <v>0</v>
      </c>
      <c r="O964" s="63">
        <v>0</v>
      </c>
      <c r="P964" s="63">
        <v>0</v>
      </c>
      <c r="Q964" s="63">
        <v>0</v>
      </c>
      <c r="R964" s="63">
        <v>0</v>
      </c>
      <c r="S964" s="63">
        <v>0</v>
      </c>
      <c r="T964" s="63">
        <v>0</v>
      </c>
      <c r="U964" s="63">
        <v>0</v>
      </c>
      <c r="V964" s="63">
        <v>0</v>
      </c>
      <c r="W964" s="63">
        <v>0</v>
      </c>
      <c r="X964" s="63">
        <v>0</v>
      </c>
      <c r="Y964" s="63">
        <v>0</v>
      </c>
      <c r="Z964" s="63">
        <v>0</v>
      </c>
      <c r="AA964" s="63">
        <v>0</v>
      </c>
      <c r="AB964" s="63">
        <v>0</v>
      </c>
      <c r="AC964" s="63">
        <v>0</v>
      </c>
      <c r="AD964" s="63">
        <v>0</v>
      </c>
      <c r="AE964" s="63">
        <v>0</v>
      </c>
      <c r="AF964" s="63">
        <v>0</v>
      </c>
      <c r="AG964" s="63">
        <v>0</v>
      </c>
      <c r="AH964" s="43">
        <v>0</v>
      </c>
    </row>
    <row r="965" spans="1:34">
      <c r="A965" s="52">
        <v>0</v>
      </c>
      <c r="D965" s="2">
        <v>2013</v>
      </c>
      <c r="E965" s="2">
        <v>4</v>
      </c>
      <c r="F965" s="62">
        <v>2013</v>
      </c>
      <c r="G965" s="62">
        <v>2013</v>
      </c>
      <c r="H965" s="63">
        <v>0</v>
      </c>
      <c r="I965" s="63">
        <v>0</v>
      </c>
      <c r="J965" s="63">
        <v>0</v>
      </c>
      <c r="K965" s="63">
        <v>0</v>
      </c>
      <c r="L965" s="63">
        <v>0</v>
      </c>
      <c r="M965" s="63">
        <v>0</v>
      </c>
      <c r="N965" s="63">
        <v>0</v>
      </c>
      <c r="O965" s="63">
        <v>0</v>
      </c>
      <c r="P965" s="63">
        <v>0</v>
      </c>
      <c r="Q965" s="63">
        <v>0</v>
      </c>
      <c r="R965" s="63">
        <v>0</v>
      </c>
      <c r="S965" s="63">
        <v>0</v>
      </c>
      <c r="T965" s="63">
        <v>0</v>
      </c>
      <c r="U965" s="63">
        <v>0</v>
      </c>
      <c r="V965" s="63">
        <v>0</v>
      </c>
      <c r="W965" s="63">
        <v>0</v>
      </c>
      <c r="X965" s="63">
        <v>0</v>
      </c>
      <c r="Y965" s="63">
        <v>0</v>
      </c>
      <c r="Z965" s="63">
        <v>0</v>
      </c>
      <c r="AA965" s="63">
        <v>0</v>
      </c>
      <c r="AB965" s="63">
        <v>0</v>
      </c>
      <c r="AC965" s="63">
        <v>0</v>
      </c>
      <c r="AD965" s="63">
        <v>0</v>
      </c>
      <c r="AE965" s="63">
        <v>0</v>
      </c>
      <c r="AF965" s="63">
        <v>0</v>
      </c>
      <c r="AG965" s="63">
        <v>0</v>
      </c>
      <c r="AH965" s="43">
        <v>0</v>
      </c>
    </row>
    <row r="966" spans="1:34">
      <c r="A966" s="52">
        <v>0</v>
      </c>
      <c r="D966" s="2">
        <v>2013</v>
      </c>
      <c r="E966" s="2">
        <v>5</v>
      </c>
      <c r="F966" s="62">
        <v>2014</v>
      </c>
      <c r="G966" s="62">
        <v>2014</v>
      </c>
      <c r="H966" s="63">
        <v>0</v>
      </c>
      <c r="I966" s="63">
        <v>0</v>
      </c>
      <c r="J966" s="63">
        <v>0</v>
      </c>
      <c r="K966" s="63">
        <v>0</v>
      </c>
      <c r="L966" s="63">
        <v>0</v>
      </c>
      <c r="M966" s="63">
        <v>0</v>
      </c>
      <c r="N966" s="63">
        <v>0</v>
      </c>
      <c r="O966" s="63">
        <v>0</v>
      </c>
      <c r="P966" s="63">
        <v>0</v>
      </c>
      <c r="Q966" s="63">
        <v>0</v>
      </c>
      <c r="R966" s="63">
        <v>0</v>
      </c>
      <c r="S966" s="63">
        <v>0</v>
      </c>
      <c r="T966" s="63">
        <v>0</v>
      </c>
      <c r="U966" s="63">
        <v>0</v>
      </c>
      <c r="V966" s="63">
        <v>0</v>
      </c>
      <c r="W966" s="63">
        <v>0</v>
      </c>
      <c r="X966" s="63">
        <v>0</v>
      </c>
      <c r="Y966" s="63">
        <v>0</v>
      </c>
      <c r="Z966" s="63">
        <v>0</v>
      </c>
      <c r="AA966" s="63">
        <v>0</v>
      </c>
      <c r="AB966" s="63">
        <v>0</v>
      </c>
      <c r="AC966" s="63">
        <v>0</v>
      </c>
      <c r="AD966" s="63">
        <v>0</v>
      </c>
      <c r="AE966" s="63">
        <v>0</v>
      </c>
      <c r="AF966" s="63">
        <v>0</v>
      </c>
      <c r="AG966" s="63">
        <v>0</v>
      </c>
      <c r="AH966" s="43">
        <v>0</v>
      </c>
    </row>
    <row r="967" spans="1:34">
      <c r="A967" s="52">
        <v>0</v>
      </c>
      <c r="D967" s="2">
        <v>2013</v>
      </c>
      <c r="E967" s="2">
        <v>6</v>
      </c>
      <c r="F967" s="62">
        <v>2014</v>
      </c>
      <c r="G967" s="62">
        <v>2014</v>
      </c>
      <c r="H967" s="63">
        <v>0</v>
      </c>
      <c r="I967" s="63">
        <v>0</v>
      </c>
      <c r="J967" s="63">
        <v>0</v>
      </c>
      <c r="K967" s="63">
        <v>0</v>
      </c>
      <c r="L967" s="63">
        <v>0</v>
      </c>
      <c r="M967" s="63">
        <v>0</v>
      </c>
      <c r="N967" s="63">
        <v>0</v>
      </c>
      <c r="O967" s="63">
        <v>0</v>
      </c>
      <c r="P967" s="63">
        <v>0</v>
      </c>
      <c r="Q967" s="63">
        <v>0</v>
      </c>
      <c r="R967" s="63">
        <v>0</v>
      </c>
      <c r="S967" s="63">
        <v>0</v>
      </c>
      <c r="T967" s="63">
        <v>0</v>
      </c>
      <c r="U967" s="63">
        <v>0</v>
      </c>
      <c r="V967" s="63">
        <v>0</v>
      </c>
      <c r="W967" s="63">
        <v>0</v>
      </c>
      <c r="X967" s="63">
        <v>0</v>
      </c>
      <c r="Y967" s="63">
        <v>0</v>
      </c>
      <c r="Z967" s="63">
        <v>0</v>
      </c>
      <c r="AA967" s="63">
        <v>0</v>
      </c>
      <c r="AB967" s="63">
        <v>0</v>
      </c>
      <c r="AC967" s="63">
        <v>0</v>
      </c>
      <c r="AD967" s="63">
        <v>0</v>
      </c>
      <c r="AE967" s="63">
        <v>0</v>
      </c>
      <c r="AF967" s="63">
        <v>0</v>
      </c>
      <c r="AG967" s="63">
        <v>0</v>
      </c>
      <c r="AH967" s="43">
        <v>0</v>
      </c>
    </row>
    <row r="968" spans="1:34">
      <c r="A968" s="52">
        <v>0</v>
      </c>
      <c r="D968" s="2">
        <v>2013</v>
      </c>
      <c r="E968" s="2">
        <v>7</v>
      </c>
      <c r="F968" s="62">
        <v>2014</v>
      </c>
      <c r="G968" s="62">
        <v>2014</v>
      </c>
      <c r="H968" s="63">
        <v>0</v>
      </c>
      <c r="I968" s="63">
        <v>0</v>
      </c>
      <c r="J968" s="63">
        <v>0</v>
      </c>
      <c r="K968" s="63">
        <v>0</v>
      </c>
      <c r="L968" s="63">
        <v>0</v>
      </c>
      <c r="M968" s="63">
        <v>0</v>
      </c>
      <c r="N968" s="63">
        <v>0</v>
      </c>
      <c r="O968" s="63">
        <v>0</v>
      </c>
      <c r="P968" s="63">
        <v>0</v>
      </c>
      <c r="Q968" s="63">
        <v>0</v>
      </c>
      <c r="R968" s="63">
        <v>0</v>
      </c>
      <c r="S968" s="63">
        <v>0</v>
      </c>
      <c r="T968" s="63">
        <v>0</v>
      </c>
      <c r="U968" s="63">
        <v>0</v>
      </c>
      <c r="V968" s="63">
        <v>0</v>
      </c>
      <c r="W968" s="63">
        <v>0</v>
      </c>
      <c r="X968" s="63">
        <v>0</v>
      </c>
      <c r="Y968" s="63">
        <v>0</v>
      </c>
      <c r="Z968" s="63">
        <v>0</v>
      </c>
      <c r="AA968" s="63">
        <v>0</v>
      </c>
      <c r="AB968" s="63">
        <v>0</v>
      </c>
      <c r="AC968" s="63">
        <v>0</v>
      </c>
      <c r="AD968" s="63">
        <v>0</v>
      </c>
      <c r="AE968" s="63">
        <v>0</v>
      </c>
      <c r="AF968" s="63">
        <v>0</v>
      </c>
      <c r="AG968" s="63">
        <v>0</v>
      </c>
      <c r="AH968" s="43">
        <v>0</v>
      </c>
    </row>
    <row r="969" spans="1:34">
      <c r="A969" s="52">
        <v>0</v>
      </c>
      <c r="D969" s="2">
        <v>2013</v>
      </c>
      <c r="E969" s="2">
        <v>8</v>
      </c>
      <c r="F969" s="62">
        <v>2014</v>
      </c>
      <c r="G969" s="62">
        <v>2014</v>
      </c>
      <c r="H969" s="63">
        <v>0</v>
      </c>
      <c r="I969" s="63">
        <v>0</v>
      </c>
      <c r="J969" s="63">
        <v>0</v>
      </c>
      <c r="K969" s="63">
        <v>0</v>
      </c>
      <c r="L969" s="63">
        <v>0</v>
      </c>
      <c r="M969" s="63">
        <v>0</v>
      </c>
      <c r="N969" s="63">
        <v>0</v>
      </c>
      <c r="O969" s="63">
        <v>0</v>
      </c>
      <c r="P969" s="63">
        <v>0</v>
      </c>
      <c r="Q969" s="63">
        <v>0</v>
      </c>
      <c r="R969" s="63">
        <v>0</v>
      </c>
      <c r="S969" s="63">
        <v>0</v>
      </c>
      <c r="T969" s="63">
        <v>0</v>
      </c>
      <c r="U969" s="63">
        <v>0</v>
      </c>
      <c r="V969" s="63">
        <v>0</v>
      </c>
      <c r="W969" s="63">
        <v>0</v>
      </c>
      <c r="X969" s="63">
        <v>0</v>
      </c>
      <c r="Y969" s="63">
        <v>0</v>
      </c>
      <c r="Z969" s="63">
        <v>0</v>
      </c>
      <c r="AA969" s="63">
        <v>0</v>
      </c>
      <c r="AB969" s="63">
        <v>0</v>
      </c>
      <c r="AC969" s="63">
        <v>0</v>
      </c>
      <c r="AD969" s="63">
        <v>0</v>
      </c>
      <c r="AE969" s="63">
        <v>0</v>
      </c>
      <c r="AF969" s="63">
        <v>0</v>
      </c>
      <c r="AG969" s="63">
        <v>0</v>
      </c>
      <c r="AH969" s="43">
        <v>0</v>
      </c>
    </row>
    <row r="970" spans="1:34">
      <c r="A970" s="52">
        <v>0</v>
      </c>
      <c r="D970" s="2">
        <v>2013</v>
      </c>
      <c r="E970" s="2">
        <v>9</v>
      </c>
      <c r="F970" s="62">
        <v>2014</v>
      </c>
      <c r="G970" s="62">
        <v>2014</v>
      </c>
      <c r="H970" s="63">
        <v>0</v>
      </c>
      <c r="I970" s="63">
        <v>0</v>
      </c>
      <c r="J970" s="63">
        <v>0</v>
      </c>
      <c r="K970" s="63">
        <v>0</v>
      </c>
      <c r="L970" s="63">
        <v>0</v>
      </c>
      <c r="M970" s="63">
        <v>0</v>
      </c>
      <c r="N970" s="63">
        <v>0</v>
      </c>
      <c r="O970" s="63">
        <v>0</v>
      </c>
      <c r="P970" s="63">
        <v>0</v>
      </c>
      <c r="Q970" s="63">
        <v>0</v>
      </c>
      <c r="R970" s="63">
        <v>0</v>
      </c>
      <c r="S970" s="63">
        <v>0</v>
      </c>
      <c r="T970" s="63">
        <v>0</v>
      </c>
      <c r="U970" s="63">
        <v>0</v>
      </c>
      <c r="V970" s="63">
        <v>0</v>
      </c>
      <c r="W970" s="63">
        <v>0</v>
      </c>
      <c r="X970" s="63">
        <v>0</v>
      </c>
      <c r="Y970" s="63">
        <v>0</v>
      </c>
      <c r="Z970" s="63">
        <v>0</v>
      </c>
      <c r="AA970" s="63">
        <v>0</v>
      </c>
      <c r="AB970" s="63">
        <v>0</v>
      </c>
      <c r="AC970" s="63">
        <v>0</v>
      </c>
      <c r="AD970" s="63">
        <v>0</v>
      </c>
      <c r="AE970" s="63">
        <v>0</v>
      </c>
      <c r="AF970" s="63">
        <v>0</v>
      </c>
      <c r="AG970" s="63">
        <v>0</v>
      </c>
      <c r="AH970" s="43">
        <v>0</v>
      </c>
    </row>
    <row r="971" spans="1:34">
      <c r="A971" s="52">
        <v>0</v>
      </c>
      <c r="D971" s="2">
        <v>2013</v>
      </c>
      <c r="E971" s="2">
        <v>10</v>
      </c>
      <c r="F971" s="62">
        <v>2014</v>
      </c>
      <c r="G971" s="62">
        <v>2014</v>
      </c>
      <c r="H971" s="63">
        <v>0</v>
      </c>
      <c r="I971" s="63">
        <v>0</v>
      </c>
      <c r="J971" s="63">
        <v>0</v>
      </c>
      <c r="K971" s="63">
        <v>0</v>
      </c>
      <c r="L971" s="63">
        <v>0</v>
      </c>
      <c r="M971" s="63">
        <v>0</v>
      </c>
      <c r="N971" s="63">
        <v>0</v>
      </c>
      <c r="O971" s="63">
        <v>0</v>
      </c>
      <c r="P971" s="63">
        <v>0</v>
      </c>
      <c r="Q971" s="63">
        <v>0</v>
      </c>
      <c r="R971" s="63">
        <v>0</v>
      </c>
      <c r="S971" s="63">
        <v>0</v>
      </c>
      <c r="T971" s="63">
        <v>0</v>
      </c>
      <c r="U971" s="63">
        <v>0</v>
      </c>
      <c r="V971" s="63">
        <v>0</v>
      </c>
      <c r="W971" s="63">
        <v>0</v>
      </c>
      <c r="X971" s="63">
        <v>0</v>
      </c>
      <c r="Y971" s="63">
        <v>0</v>
      </c>
      <c r="Z971" s="63">
        <v>0</v>
      </c>
      <c r="AA971" s="63">
        <v>0</v>
      </c>
      <c r="AB971" s="63">
        <v>0</v>
      </c>
      <c r="AC971" s="63">
        <v>0</v>
      </c>
      <c r="AD971" s="63">
        <v>0</v>
      </c>
      <c r="AE971" s="63">
        <v>0</v>
      </c>
      <c r="AF971" s="63">
        <v>0</v>
      </c>
      <c r="AG971" s="63">
        <v>0</v>
      </c>
      <c r="AH971" s="43">
        <v>0</v>
      </c>
    </row>
    <row r="972" spans="1:34">
      <c r="A972" s="52">
        <v>0</v>
      </c>
      <c r="D972" s="2">
        <v>2013</v>
      </c>
      <c r="E972" s="2">
        <v>11</v>
      </c>
      <c r="F972" s="62">
        <v>2014</v>
      </c>
      <c r="G972" s="62">
        <v>2014</v>
      </c>
      <c r="H972" s="63">
        <v>0</v>
      </c>
      <c r="I972" s="63">
        <v>0</v>
      </c>
      <c r="J972" s="63">
        <v>0</v>
      </c>
      <c r="K972" s="63">
        <v>0</v>
      </c>
      <c r="L972" s="63">
        <v>0</v>
      </c>
      <c r="M972" s="63">
        <v>0</v>
      </c>
      <c r="N972" s="63">
        <v>0</v>
      </c>
      <c r="O972" s="63">
        <v>0</v>
      </c>
      <c r="P972" s="63">
        <v>0</v>
      </c>
      <c r="Q972" s="63">
        <v>0</v>
      </c>
      <c r="R972" s="63">
        <v>0</v>
      </c>
      <c r="S972" s="63">
        <v>0</v>
      </c>
      <c r="T972" s="63">
        <v>0</v>
      </c>
      <c r="U972" s="63">
        <v>0</v>
      </c>
      <c r="V972" s="63">
        <v>0</v>
      </c>
      <c r="W972" s="63">
        <v>0</v>
      </c>
      <c r="X972" s="63">
        <v>0</v>
      </c>
      <c r="Y972" s="63">
        <v>0</v>
      </c>
      <c r="Z972" s="63">
        <v>0</v>
      </c>
      <c r="AA972" s="63">
        <v>0</v>
      </c>
      <c r="AB972" s="63">
        <v>0</v>
      </c>
      <c r="AC972" s="63">
        <v>0</v>
      </c>
      <c r="AD972" s="63">
        <v>0</v>
      </c>
      <c r="AE972" s="63">
        <v>0</v>
      </c>
      <c r="AF972" s="63">
        <v>0</v>
      </c>
      <c r="AG972" s="63">
        <v>0</v>
      </c>
      <c r="AH972" s="43">
        <v>0</v>
      </c>
    </row>
    <row r="973" spans="1:34">
      <c r="A973" s="52">
        <v>0</v>
      </c>
      <c r="D973" s="2">
        <v>2013</v>
      </c>
      <c r="E973" s="2">
        <v>12</v>
      </c>
      <c r="F973" s="62">
        <v>2014</v>
      </c>
      <c r="G973" s="62">
        <v>2014</v>
      </c>
      <c r="H973" s="63">
        <v>0</v>
      </c>
      <c r="I973" s="63">
        <v>0</v>
      </c>
      <c r="J973" s="63">
        <v>0</v>
      </c>
      <c r="K973" s="63">
        <v>0</v>
      </c>
      <c r="L973" s="63">
        <v>0</v>
      </c>
      <c r="M973" s="63">
        <v>0</v>
      </c>
      <c r="N973" s="63">
        <v>0</v>
      </c>
      <c r="O973" s="63">
        <v>0</v>
      </c>
      <c r="P973" s="63">
        <v>0</v>
      </c>
      <c r="Q973" s="63">
        <v>0</v>
      </c>
      <c r="R973" s="63">
        <v>0</v>
      </c>
      <c r="S973" s="63">
        <v>0</v>
      </c>
      <c r="T973" s="63">
        <v>0</v>
      </c>
      <c r="U973" s="63">
        <v>0</v>
      </c>
      <c r="V973" s="63">
        <v>0</v>
      </c>
      <c r="W973" s="63">
        <v>0</v>
      </c>
      <c r="X973" s="63">
        <v>0</v>
      </c>
      <c r="Y973" s="63">
        <v>0</v>
      </c>
      <c r="Z973" s="63">
        <v>0</v>
      </c>
      <c r="AA973" s="63">
        <v>0</v>
      </c>
      <c r="AB973" s="63">
        <v>0</v>
      </c>
      <c r="AC973" s="63">
        <v>0</v>
      </c>
      <c r="AD973" s="63">
        <v>0</v>
      </c>
      <c r="AE973" s="63">
        <v>0</v>
      </c>
      <c r="AF973" s="63">
        <v>0</v>
      </c>
      <c r="AG973" s="63">
        <v>0</v>
      </c>
      <c r="AH973" s="43">
        <v>0</v>
      </c>
    </row>
    <row r="974" spans="1:34">
      <c r="A974" s="52">
        <v>0</v>
      </c>
      <c r="D974" s="2">
        <v>2014</v>
      </c>
      <c r="E974" s="2">
        <v>1</v>
      </c>
      <c r="F974" s="62">
        <v>2014</v>
      </c>
      <c r="G974" s="62">
        <v>2014</v>
      </c>
      <c r="H974" s="63">
        <v>0</v>
      </c>
      <c r="I974" s="63">
        <v>0</v>
      </c>
      <c r="J974" s="63">
        <v>0</v>
      </c>
      <c r="K974" s="63">
        <v>0</v>
      </c>
      <c r="L974" s="63">
        <v>0</v>
      </c>
      <c r="M974" s="63">
        <v>0</v>
      </c>
      <c r="N974" s="63">
        <v>0</v>
      </c>
      <c r="O974" s="63">
        <v>0</v>
      </c>
      <c r="P974" s="63">
        <v>0</v>
      </c>
      <c r="Q974" s="63">
        <v>0</v>
      </c>
      <c r="R974" s="63">
        <v>0</v>
      </c>
      <c r="S974" s="63">
        <v>0</v>
      </c>
      <c r="T974" s="63">
        <v>0</v>
      </c>
      <c r="U974" s="63">
        <v>0</v>
      </c>
      <c r="V974" s="63">
        <v>0</v>
      </c>
      <c r="W974" s="63">
        <v>0</v>
      </c>
      <c r="X974" s="63">
        <v>0</v>
      </c>
      <c r="Y974" s="63">
        <v>0</v>
      </c>
      <c r="Z974" s="63">
        <v>0</v>
      </c>
      <c r="AA974" s="63">
        <v>0</v>
      </c>
      <c r="AB974" s="63">
        <v>0</v>
      </c>
      <c r="AC974" s="63">
        <v>0</v>
      </c>
      <c r="AD974" s="63">
        <v>0</v>
      </c>
      <c r="AE974" s="63">
        <v>0</v>
      </c>
      <c r="AF974" s="63">
        <v>0</v>
      </c>
      <c r="AG974" s="63">
        <v>0</v>
      </c>
      <c r="AH974" s="43">
        <v>0</v>
      </c>
    </row>
    <row r="975" spans="1:34">
      <c r="A975" s="52">
        <v>0</v>
      </c>
      <c r="D975" s="2">
        <v>2014</v>
      </c>
      <c r="E975" s="2">
        <v>2</v>
      </c>
      <c r="F975" s="62">
        <v>2014</v>
      </c>
      <c r="G975" s="62">
        <v>2014</v>
      </c>
      <c r="H975" s="63">
        <v>0</v>
      </c>
      <c r="I975" s="63">
        <v>0</v>
      </c>
      <c r="J975" s="63">
        <v>0</v>
      </c>
      <c r="K975" s="63">
        <v>0</v>
      </c>
      <c r="L975" s="63">
        <v>0</v>
      </c>
      <c r="M975" s="63">
        <v>0</v>
      </c>
      <c r="N975" s="63">
        <v>0</v>
      </c>
      <c r="O975" s="63">
        <v>0</v>
      </c>
      <c r="P975" s="63">
        <v>0</v>
      </c>
      <c r="Q975" s="63">
        <v>0</v>
      </c>
      <c r="R975" s="63">
        <v>0</v>
      </c>
      <c r="S975" s="63">
        <v>0</v>
      </c>
      <c r="T975" s="63">
        <v>0</v>
      </c>
      <c r="U975" s="63">
        <v>0</v>
      </c>
      <c r="V975" s="63">
        <v>0</v>
      </c>
      <c r="W975" s="63">
        <v>0</v>
      </c>
      <c r="X975" s="63">
        <v>0</v>
      </c>
      <c r="Y975" s="63">
        <v>0</v>
      </c>
      <c r="Z975" s="63">
        <v>0</v>
      </c>
      <c r="AA975" s="63">
        <v>0</v>
      </c>
      <c r="AB975" s="63">
        <v>0</v>
      </c>
      <c r="AC975" s="63">
        <v>0</v>
      </c>
      <c r="AD975" s="63">
        <v>0</v>
      </c>
      <c r="AE975" s="63">
        <v>0</v>
      </c>
      <c r="AF975" s="63">
        <v>0</v>
      </c>
      <c r="AG975" s="63">
        <v>0</v>
      </c>
      <c r="AH975" s="43">
        <v>0</v>
      </c>
    </row>
    <row r="976" spans="1:34">
      <c r="A976" s="52">
        <v>0</v>
      </c>
      <c r="D976" s="2">
        <v>2014</v>
      </c>
      <c r="E976" s="2">
        <v>3</v>
      </c>
      <c r="F976" s="62">
        <v>2014</v>
      </c>
      <c r="G976" s="62">
        <v>2014</v>
      </c>
      <c r="H976" s="63">
        <v>0</v>
      </c>
      <c r="I976" s="63">
        <v>0</v>
      </c>
      <c r="J976" s="63">
        <v>0</v>
      </c>
      <c r="K976" s="63">
        <v>0</v>
      </c>
      <c r="L976" s="63">
        <v>0</v>
      </c>
      <c r="M976" s="63">
        <v>0</v>
      </c>
      <c r="N976" s="63">
        <v>0</v>
      </c>
      <c r="O976" s="63">
        <v>0</v>
      </c>
      <c r="P976" s="63">
        <v>0</v>
      </c>
      <c r="Q976" s="63">
        <v>0</v>
      </c>
      <c r="R976" s="63">
        <v>0</v>
      </c>
      <c r="S976" s="63">
        <v>0</v>
      </c>
      <c r="T976" s="63">
        <v>0</v>
      </c>
      <c r="U976" s="63">
        <v>0</v>
      </c>
      <c r="V976" s="63">
        <v>0</v>
      </c>
      <c r="W976" s="63">
        <v>0</v>
      </c>
      <c r="X976" s="63">
        <v>0</v>
      </c>
      <c r="Y976" s="63">
        <v>0</v>
      </c>
      <c r="Z976" s="63">
        <v>0</v>
      </c>
      <c r="AA976" s="63">
        <v>0</v>
      </c>
      <c r="AB976" s="63">
        <v>0</v>
      </c>
      <c r="AC976" s="63">
        <v>0</v>
      </c>
      <c r="AD976" s="63">
        <v>0</v>
      </c>
      <c r="AE976" s="63">
        <v>0</v>
      </c>
      <c r="AF976" s="63">
        <v>0</v>
      </c>
      <c r="AG976" s="63">
        <v>0</v>
      </c>
      <c r="AH976" s="43">
        <v>0</v>
      </c>
    </row>
    <row r="977" spans="1:34">
      <c r="A977" s="52">
        <v>0</v>
      </c>
      <c r="D977" s="2">
        <v>2014</v>
      </c>
      <c r="E977" s="2">
        <v>4</v>
      </c>
      <c r="F977" s="62">
        <v>2014</v>
      </c>
      <c r="G977" s="62">
        <v>2014</v>
      </c>
      <c r="H977" s="63">
        <v>0</v>
      </c>
      <c r="I977" s="63">
        <v>0</v>
      </c>
      <c r="J977" s="63">
        <v>0</v>
      </c>
      <c r="K977" s="63">
        <v>0</v>
      </c>
      <c r="L977" s="63">
        <v>0</v>
      </c>
      <c r="M977" s="63">
        <v>0</v>
      </c>
      <c r="N977" s="63">
        <v>0</v>
      </c>
      <c r="O977" s="63">
        <v>0</v>
      </c>
      <c r="P977" s="63">
        <v>0</v>
      </c>
      <c r="Q977" s="63">
        <v>0</v>
      </c>
      <c r="R977" s="63">
        <v>0</v>
      </c>
      <c r="S977" s="63">
        <v>0</v>
      </c>
      <c r="T977" s="63">
        <v>0</v>
      </c>
      <c r="U977" s="63">
        <v>0</v>
      </c>
      <c r="V977" s="63">
        <v>0</v>
      </c>
      <c r="W977" s="63">
        <v>0</v>
      </c>
      <c r="X977" s="63">
        <v>0</v>
      </c>
      <c r="Y977" s="63">
        <v>0</v>
      </c>
      <c r="Z977" s="63">
        <v>0</v>
      </c>
      <c r="AA977" s="63">
        <v>0</v>
      </c>
      <c r="AB977" s="63">
        <v>0</v>
      </c>
      <c r="AC977" s="63">
        <v>0</v>
      </c>
      <c r="AD977" s="63">
        <v>0</v>
      </c>
      <c r="AE977" s="63">
        <v>0</v>
      </c>
      <c r="AF977" s="63">
        <v>0</v>
      </c>
      <c r="AG977" s="63">
        <v>0</v>
      </c>
      <c r="AH977" s="43">
        <v>0</v>
      </c>
    </row>
    <row r="978" spans="1:34">
      <c r="A978" s="52">
        <v>0</v>
      </c>
      <c r="D978" s="2">
        <v>2014</v>
      </c>
      <c r="E978" s="2">
        <v>5</v>
      </c>
      <c r="F978" s="62">
        <v>2015</v>
      </c>
      <c r="G978" s="62">
        <v>2015</v>
      </c>
      <c r="H978" s="63">
        <v>0</v>
      </c>
      <c r="I978" s="63">
        <v>0</v>
      </c>
      <c r="J978" s="63">
        <v>0</v>
      </c>
      <c r="K978" s="63">
        <v>0</v>
      </c>
      <c r="L978" s="63">
        <v>0</v>
      </c>
      <c r="M978" s="63">
        <v>0</v>
      </c>
      <c r="N978" s="63">
        <v>0</v>
      </c>
      <c r="O978" s="63">
        <v>0</v>
      </c>
      <c r="P978" s="63">
        <v>0</v>
      </c>
      <c r="Q978" s="63">
        <v>0</v>
      </c>
      <c r="R978" s="63">
        <v>0</v>
      </c>
      <c r="S978" s="63">
        <v>0</v>
      </c>
      <c r="T978" s="63">
        <v>0</v>
      </c>
      <c r="U978" s="63">
        <v>0</v>
      </c>
      <c r="V978" s="63">
        <v>0</v>
      </c>
      <c r="W978" s="63">
        <v>0</v>
      </c>
      <c r="X978" s="63">
        <v>0</v>
      </c>
      <c r="Y978" s="63">
        <v>0</v>
      </c>
      <c r="Z978" s="63">
        <v>0</v>
      </c>
      <c r="AA978" s="63">
        <v>0</v>
      </c>
      <c r="AB978" s="63">
        <v>0</v>
      </c>
      <c r="AC978" s="63">
        <v>0</v>
      </c>
      <c r="AD978" s="63">
        <v>0</v>
      </c>
      <c r="AE978" s="63">
        <v>0</v>
      </c>
      <c r="AF978" s="63">
        <v>0</v>
      </c>
      <c r="AG978" s="63">
        <v>0</v>
      </c>
      <c r="AH978" s="43">
        <v>0</v>
      </c>
    </row>
    <row r="979" spans="1:34">
      <c r="A979" s="52">
        <v>0</v>
      </c>
      <c r="D979" s="2">
        <v>2014</v>
      </c>
      <c r="E979" s="2">
        <v>6</v>
      </c>
      <c r="F979" s="62">
        <v>2015</v>
      </c>
      <c r="G979" s="62">
        <v>2015</v>
      </c>
      <c r="H979" s="63">
        <v>0</v>
      </c>
      <c r="I979" s="63">
        <v>0</v>
      </c>
      <c r="J979" s="63">
        <v>0</v>
      </c>
      <c r="K979" s="63">
        <v>0</v>
      </c>
      <c r="L979" s="63">
        <v>0</v>
      </c>
      <c r="M979" s="63">
        <v>0</v>
      </c>
      <c r="N979" s="63">
        <v>0</v>
      </c>
      <c r="O979" s="63">
        <v>0</v>
      </c>
      <c r="P979" s="63">
        <v>0</v>
      </c>
      <c r="Q979" s="63">
        <v>0</v>
      </c>
      <c r="R979" s="63">
        <v>0</v>
      </c>
      <c r="S979" s="63">
        <v>0</v>
      </c>
      <c r="T979" s="63">
        <v>0</v>
      </c>
      <c r="U979" s="63">
        <v>0</v>
      </c>
      <c r="V979" s="63">
        <v>0</v>
      </c>
      <c r="W979" s="63">
        <v>0</v>
      </c>
      <c r="X979" s="63">
        <v>0</v>
      </c>
      <c r="Y979" s="63">
        <v>0</v>
      </c>
      <c r="Z979" s="63">
        <v>0</v>
      </c>
      <c r="AA979" s="63">
        <v>0</v>
      </c>
      <c r="AB979" s="63">
        <v>0</v>
      </c>
      <c r="AC979" s="63">
        <v>0</v>
      </c>
      <c r="AD979" s="63">
        <v>0</v>
      </c>
      <c r="AE979" s="63">
        <v>0</v>
      </c>
      <c r="AF979" s="63">
        <v>0</v>
      </c>
      <c r="AG979" s="63">
        <v>0</v>
      </c>
      <c r="AH979" s="43">
        <v>0</v>
      </c>
    </row>
    <row r="980" spans="1:34">
      <c r="A980" s="52">
        <v>0</v>
      </c>
      <c r="D980" s="2">
        <v>2014</v>
      </c>
      <c r="E980" s="2">
        <v>7</v>
      </c>
      <c r="F980" s="62">
        <v>2015</v>
      </c>
      <c r="G980" s="62">
        <v>2015</v>
      </c>
      <c r="H980" s="63">
        <v>0</v>
      </c>
      <c r="I980" s="63">
        <v>0</v>
      </c>
      <c r="J980" s="63">
        <v>0</v>
      </c>
      <c r="K980" s="63">
        <v>0</v>
      </c>
      <c r="L980" s="63">
        <v>0</v>
      </c>
      <c r="M980" s="63">
        <v>0</v>
      </c>
      <c r="N980" s="63">
        <v>0</v>
      </c>
      <c r="O980" s="63">
        <v>0</v>
      </c>
      <c r="P980" s="63">
        <v>0</v>
      </c>
      <c r="Q980" s="63">
        <v>0</v>
      </c>
      <c r="R980" s="63">
        <v>0</v>
      </c>
      <c r="S980" s="63">
        <v>0</v>
      </c>
      <c r="T980" s="63">
        <v>0</v>
      </c>
      <c r="U980" s="63">
        <v>0</v>
      </c>
      <c r="V980" s="63">
        <v>0</v>
      </c>
      <c r="W980" s="63">
        <v>0</v>
      </c>
      <c r="X980" s="63">
        <v>0</v>
      </c>
      <c r="Y980" s="63">
        <v>0</v>
      </c>
      <c r="Z980" s="63">
        <v>0</v>
      </c>
      <c r="AA980" s="63">
        <v>0</v>
      </c>
      <c r="AB980" s="63">
        <v>0</v>
      </c>
      <c r="AC980" s="63">
        <v>0</v>
      </c>
      <c r="AD980" s="63">
        <v>0</v>
      </c>
      <c r="AE980" s="63">
        <v>0</v>
      </c>
      <c r="AF980" s="63">
        <v>0</v>
      </c>
      <c r="AG980" s="63">
        <v>0</v>
      </c>
      <c r="AH980" s="43">
        <v>0</v>
      </c>
    </row>
    <row r="981" spans="1:34">
      <c r="A981" s="52">
        <v>0</v>
      </c>
      <c r="D981" s="2">
        <v>2014</v>
      </c>
      <c r="E981" s="2">
        <v>8</v>
      </c>
      <c r="F981" s="62">
        <v>2015</v>
      </c>
      <c r="G981" s="62">
        <v>2015</v>
      </c>
      <c r="H981" s="63">
        <v>0</v>
      </c>
      <c r="I981" s="63">
        <v>0</v>
      </c>
      <c r="J981" s="63">
        <v>0</v>
      </c>
      <c r="K981" s="63">
        <v>0</v>
      </c>
      <c r="L981" s="63">
        <v>0</v>
      </c>
      <c r="M981" s="63">
        <v>0</v>
      </c>
      <c r="N981" s="63">
        <v>0</v>
      </c>
      <c r="O981" s="63">
        <v>0</v>
      </c>
      <c r="P981" s="63">
        <v>0</v>
      </c>
      <c r="Q981" s="63">
        <v>0</v>
      </c>
      <c r="R981" s="63">
        <v>0</v>
      </c>
      <c r="S981" s="63">
        <v>0</v>
      </c>
      <c r="T981" s="63">
        <v>0</v>
      </c>
      <c r="U981" s="63">
        <v>0</v>
      </c>
      <c r="V981" s="63">
        <v>0</v>
      </c>
      <c r="W981" s="63">
        <v>0</v>
      </c>
      <c r="X981" s="63">
        <v>0</v>
      </c>
      <c r="Y981" s="63">
        <v>0</v>
      </c>
      <c r="Z981" s="63">
        <v>0</v>
      </c>
      <c r="AA981" s="63">
        <v>0</v>
      </c>
      <c r="AB981" s="63">
        <v>0</v>
      </c>
      <c r="AC981" s="63">
        <v>0</v>
      </c>
      <c r="AD981" s="63">
        <v>0</v>
      </c>
      <c r="AE981" s="63">
        <v>0</v>
      </c>
      <c r="AF981" s="63">
        <v>0</v>
      </c>
      <c r="AG981" s="63">
        <v>0</v>
      </c>
      <c r="AH981" s="43">
        <v>0</v>
      </c>
    </row>
    <row r="982" spans="1:34">
      <c r="A982" s="52">
        <v>0</v>
      </c>
      <c r="D982" s="2">
        <v>2014</v>
      </c>
      <c r="E982" s="2">
        <v>9</v>
      </c>
      <c r="F982" s="62">
        <v>2015</v>
      </c>
      <c r="G982" s="62">
        <v>2015</v>
      </c>
      <c r="H982" s="63">
        <v>0</v>
      </c>
      <c r="I982" s="63">
        <v>0</v>
      </c>
      <c r="J982" s="63">
        <v>0</v>
      </c>
      <c r="K982" s="63">
        <v>0</v>
      </c>
      <c r="L982" s="63">
        <v>0</v>
      </c>
      <c r="M982" s="63">
        <v>0</v>
      </c>
      <c r="N982" s="63">
        <v>0</v>
      </c>
      <c r="O982" s="63">
        <v>0</v>
      </c>
      <c r="P982" s="63">
        <v>0</v>
      </c>
      <c r="Q982" s="63">
        <v>0</v>
      </c>
      <c r="R982" s="63">
        <v>0</v>
      </c>
      <c r="S982" s="63">
        <v>0</v>
      </c>
      <c r="T982" s="63">
        <v>0</v>
      </c>
      <c r="U982" s="63">
        <v>0</v>
      </c>
      <c r="V982" s="63">
        <v>0</v>
      </c>
      <c r="W982" s="63">
        <v>0</v>
      </c>
      <c r="X982" s="63">
        <v>0</v>
      </c>
      <c r="Y982" s="63">
        <v>0</v>
      </c>
      <c r="Z982" s="63">
        <v>0</v>
      </c>
      <c r="AA982" s="63">
        <v>0</v>
      </c>
      <c r="AB982" s="63">
        <v>0</v>
      </c>
      <c r="AC982" s="63">
        <v>0</v>
      </c>
      <c r="AD982" s="63">
        <v>0</v>
      </c>
      <c r="AE982" s="63">
        <v>0</v>
      </c>
      <c r="AF982" s="63">
        <v>0</v>
      </c>
      <c r="AG982" s="63">
        <v>0</v>
      </c>
      <c r="AH982" s="43">
        <v>0</v>
      </c>
    </row>
    <row r="983" spans="1:34">
      <c r="A983" s="52">
        <v>0</v>
      </c>
      <c r="D983" s="2">
        <v>2014</v>
      </c>
      <c r="E983" s="2">
        <v>10</v>
      </c>
      <c r="F983" s="62">
        <v>2015</v>
      </c>
      <c r="G983" s="62">
        <v>2015</v>
      </c>
      <c r="H983" s="63">
        <v>0</v>
      </c>
      <c r="I983" s="63">
        <v>0</v>
      </c>
      <c r="J983" s="63">
        <v>0</v>
      </c>
      <c r="K983" s="63">
        <v>0</v>
      </c>
      <c r="L983" s="63">
        <v>0</v>
      </c>
      <c r="M983" s="63">
        <v>0</v>
      </c>
      <c r="N983" s="63">
        <v>0</v>
      </c>
      <c r="O983" s="63">
        <v>0</v>
      </c>
      <c r="P983" s="63">
        <v>0</v>
      </c>
      <c r="Q983" s="63">
        <v>0</v>
      </c>
      <c r="R983" s="63">
        <v>0</v>
      </c>
      <c r="S983" s="63">
        <v>0</v>
      </c>
      <c r="T983" s="63">
        <v>0</v>
      </c>
      <c r="U983" s="63">
        <v>0</v>
      </c>
      <c r="V983" s="63">
        <v>0</v>
      </c>
      <c r="W983" s="63">
        <v>0</v>
      </c>
      <c r="X983" s="63">
        <v>0</v>
      </c>
      <c r="Y983" s="63">
        <v>0</v>
      </c>
      <c r="Z983" s="63">
        <v>0</v>
      </c>
      <c r="AA983" s="63">
        <v>0</v>
      </c>
      <c r="AB983" s="63">
        <v>0</v>
      </c>
      <c r="AC983" s="63">
        <v>0</v>
      </c>
      <c r="AD983" s="63">
        <v>0</v>
      </c>
      <c r="AE983" s="63">
        <v>0</v>
      </c>
      <c r="AF983" s="63">
        <v>0</v>
      </c>
      <c r="AG983" s="63">
        <v>0</v>
      </c>
      <c r="AH983" s="43">
        <v>0</v>
      </c>
    </row>
    <row r="984" spans="1:34">
      <c r="A984" s="52">
        <v>0</v>
      </c>
      <c r="D984" s="2">
        <v>2014</v>
      </c>
      <c r="E984" s="2">
        <v>11</v>
      </c>
      <c r="F984" s="62">
        <v>2015</v>
      </c>
      <c r="G984" s="62">
        <v>2015</v>
      </c>
      <c r="H984" s="63">
        <v>0</v>
      </c>
      <c r="I984" s="63">
        <v>0</v>
      </c>
      <c r="J984" s="63">
        <v>0</v>
      </c>
      <c r="K984" s="63">
        <v>0</v>
      </c>
      <c r="L984" s="63">
        <v>0</v>
      </c>
      <c r="M984" s="63">
        <v>0</v>
      </c>
      <c r="N984" s="63">
        <v>0</v>
      </c>
      <c r="O984" s="63">
        <v>0</v>
      </c>
      <c r="P984" s="63">
        <v>0</v>
      </c>
      <c r="Q984" s="63">
        <v>0</v>
      </c>
      <c r="R984" s="63">
        <v>0</v>
      </c>
      <c r="S984" s="63">
        <v>0</v>
      </c>
      <c r="T984" s="63">
        <v>0</v>
      </c>
      <c r="U984" s="63">
        <v>0</v>
      </c>
      <c r="V984" s="63">
        <v>0</v>
      </c>
      <c r="W984" s="63">
        <v>0</v>
      </c>
      <c r="X984" s="63">
        <v>0</v>
      </c>
      <c r="Y984" s="63">
        <v>0</v>
      </c>
      <c r="Z984" s="63">
        <v>0</v>
      </c>
      <c r="AA984" s="63">
        <v>0</v>
      </c>
      <c r="AB984" s="63">
        <v>0</v>
      </c>
      <c r="AC984" s="63">
        <v>0</v>
      </c>
      <c r="AD984" s="63">
        <v>0</v>
      </c>
      <c r="AE984" s="63">
        <v>0</v>
      </c>
      <c r="AF984" s="63">
        <v>0</v>
      </c>
      <c r="AG984" s="63">
        <v>0</v>
      </c>
      <c r="AH984" s="43">
        <v>0</v>
      </c>
    </row>
    <row r="985" spans="1:34">
      <c r="A985" s="52">
        <v>0</v>
      </c>
      <c r="D985" s="2">
        <v>2014</v>
      </c>
      <c r="E985" s="2">
        <v>12</v>
      </c>
      <c r="F985" s="62">
        <v>2015</v>
      </c>
      <c r="G985" s="62">
        <v>2015</v>
      </c>
      <c r="H985" s="63">
        <v>0</v>
      </c>
      <c r="I985" s="63">
        <v>0</v>
      </c>
      <c r="J985" s="63">
        <v>0</v>
      </c>
      <c r="K985" s="63">
        <v>0</v>
      </c>
      <c r="L985" s="63">
        <v>0</v>
      </c>
      <c r="M985" s="63">
        <v>0</v>
      </c>
      <c r="N985" s="63">
        <v>0</v>
      </c>
      <c r="O985" s="63">
        <v>0</v>
      </c>
      <c r="P985" s="63">
        <v>0</v>
      </c>
      <c r="Q985" s="63">
        <v>0</v>
      </c>
      <c r="R985" s="63">
        <v>0</v>
      </c>
      <c r="S985" s="63">
        <v>0</v>
      </c>
      <c r="T985" s="63">
        <v>0</v>
      </c>
      <c r="U985" s="63">
        <v>0</v>
      </c>
      <c r="V985" s="63">
        <v>0</v>
      </c>
      <c r="W985" s="63">
        <v>0</v>
      </c>
      <c r="X985" s="63">
        <v>0</v>
      </c>
      <c r="Y985" s="63">
        <v>0</v>
      </c>
      <c r="Z985" s="63">
        <v>0</v>
      </c>
      <c r="AA985" s="63">
        <v>0</v>
      </c>
      <c r="AB985" s="63">
        <v>0</v>
      </c>
      <c r="AC985" s="63">
        <v>0</v>
      </c>
      <c r="AD985" s="63">
        <v>0</v>
      </c>
      <c r="AE985" s="63">
        <v>0</v>
      </c>
      <c r="AF985" s="63">
        <v>0</v>
      </c>
      <c r="AG985" s="63">
        <v>0</v>
      </c>
      <c r="AH985" s="43">
        <v>0</v>
      </c>
    </row>
    <row r="986" spans="1:34">
      <c r="A986" s="52">
        <v>0</v>
      </c>
      <c r="D986" s="2">
        <v>2015</v>
      </c>
      <c r="E986" s="2">
        <v>1</v>
      </c>
      <c r="F986" s="62">
        <v>2015</v>
      </c>
      <c r="G986" s="62">
        <v>2015</v>
      </c>
      <c r="H986" s="63">
        <v>0</v>
      </c>
      <c r="I986" s="63">
        <v>0</v>
      </c>
      <c r="J986" s="63">
        <v>0</v>
      </c>
      <c r="K986" s="63">
        <v>0</v>
      </c>
      <c r="L986" s="63">
        <v>0</v>
      </c>
      <c r="M986" s="63">
        <v>0</v>
      </c>
      <c r="N986" s="63">
        <v>0</v>
      </c>
      <c r="O986" s="63">
        <v>0</v>
      </c>
      <c r="P986" s="63">
        <v>0</v>
      </c>
      <c r="Q986" s="63">
        <v>0</v>
      </c>
      <c r="R986" s="63">
        <v>0</v>
      </c>
      <c r="S986" s="63">
        <v>0</v>
      </c>
      <c r="T986" s="63">
        <v>0</v>
      </c>
      <c r="U986" s="63">
        <v>0</v>
      </c>
      <c r="V986" s="63">
        <v>0</v>
      </c>
      <c r="W986" s="63">
        <v>0</v>
      </c>
      <c r="X986" s="63">
        <v>0</v>
      </c>
      <c r="Y986" s="63">
        <v>0</v>
      </c>
      <c r="Z986" s="63">
        <v>0</v>
      </c>
      <c r="AA986" s="63">
        <v>0</v>
      </c>
      <c r="AB986" s="63">
        <v>0</v>
      </c>
      <c r="AC986" s="63">
        <v>0</v>
      </c>
      <c r="AD986" s="63">
        <v>0</v>
      </c>
      <c r="AE986" s="63">
        <v>0</v>
      </c>
      <c r="AF986" s="63">
        <v>0</v>
      </c>
      <c r="AG986" s="63">
        <v>0</v>
      </c>
      <c r="AH986" s="43">
        <v>0</v>
      </c>
    </row>
    <row r="987" spans="1:34">
      <c r="A987" s="52">
        <v>0</v>
      </c>
      <c r="D987" s="2">
        <v>2015</v>
      </c>
      <c r="E987" s="2">
        <v>2</v>
      </c>
      <c r="F987" s="62">
        <v>2015</v>
      </c>
      <c r="G987" s="62">
        <v>2015</v>
      </c>
      <c r="H987" s="63">
        <v>0</v>
      </c>
      <c r="I987" s="63">
        <v>0</v>
      </c>
      <c r="J987" s="63">
        <v>0</v>
      </c>
      <c r="K987" s="63">
        <v>0</v>
      </c>
      <c r="L987" s="63">
        <v>0</v>
      </c>
      <c r="M987" s="63">
        <v>0</v>
      </c>
      <c r="N987" s="63">
        <v>0</v>
      </c>
      <c r="O987" s="63">
        <v>0</v>
      </c>
      <c r="P987" s="63">
        <v>0</v>
      </c>
      <c r="Q987" s="63">
        <v>0</v>
      </c>
      <c r="R987" s="63">
        <v>0</v>
      </c>
      <c r="S987" s="63">
        <v>0</v>
      </c>
      <c r="T987" s="63">
        <v>0</v>
      </c>
      <c r="U987" s="63">
        <v>0</v>
      </c>
      <c r="V987" s="63">
        <v>0</v>
      </c>
      <c r="W987" s="63">
        <v>0</v>
      </c>
      <c r="X987" s="63">
        <v>0</v>
      </c>
      <c r="Y987" s="63">
        <v>0</v>
      </c>
      <c r="Z987" s="63">
        <v>0</v>
      </c>
      <c r="AA987" s="63">
        <v>0</v>
      </c>
      <c r="AB987" s="63">
        <v>0</v>
      </c>
      <c r="AC987" s="63">
        <v>0</v>
      </c>
      <c r="AD987" s="63">
        <v>0</v>
      </c>
      <c r="AE987" s="63">
        <v>0</v>
      </c>
      <c r="AF987" s="63">
        <v>0</v>
      </c>
      <c r="AG987" s="63">
        <v>0</v>
      </c>
      <c r="AH987" s="43">
        <v>0</v>
      </c>
    </row>
    <row r="988" spans="1:34">
      <c r="A988" s="52">
        <v>0</v>
      </c>
      <c r="D988" s="2">
        <v>2015</v>
      </c>
      <c r="E988" s="2">
        <v>3</v>
      </c>
      <c r="F988" s="62">
        <v>2015</v>
      </c>
      <c r="G988" s="62">
        <v>2015</v>
      </c>
      <c r="H988" s="63">
        <v>0</v>
      </c>
      <c r="I988" s="63">
        <v>0</v>
      </c>
      <c r="J988" s="63">
        <v>0</v>
      </c>
      <c r="K988" s="63">
        <v>0</v>
      </c>
      <c r="L988" s="63">
        <v>0</v>
      </c>
      <c r="M988" s="63">
        <v>0</v>
      </c>
      <c r="N988" s="63">
        <v>0</v>
      </c>
      <c r="O988" s="63">
        <v>0</v>
      </c>
      <c r="P988" s="63">
        <v>0</v>
      </c>
      <c r="Q988" s="63">
        <v>0</v>
      </c>
      <c r="R988" s="63">
        <v>0</v>
      </c>
      <c r="S988" s="63">
        <v>0</v>
      </c>
      <c r="T988" s="63">
        <v>0</v>
      </c>
      <c r="U988" s="63">
        <v>0</v>
      </c>
      <c r="V988" s="63">
        <v>0</v>
      </c>
      <c r="W988" s="63">
        <v>0</v>
      </c>
      <c r="X988" s="63">
        <v>0</v>
      </c>
      <c r="Y988" s="63">
        <v>0</v>
      </c>
      <c r="Z988" s="63">
        <v>0</v>
      </c>
      <c r="AA988" s="63">
        <v>0</v>
      </c>
      <c r="AB988" s="63">
        <v>0</v>
      </c>
      <c r="AC988" s="63">
        <v>0</v>
      </c>
      <c r="AD988" s="63">
        <v>0</v>
      </c>
      <c r="AE988" s="63">
        <v>0</v>
      </c>
      <c r="AF988" s="63">
        <v>0</v>
      </c>
      <c r="AG988" s="63">
        <v>0</v>
      </c>
      <c r="AH988" s="43">
        <v>0</v>
      </c>
    </row>
    <row r="989" spans="1:34">
      <c r="A989" s="52">
        <v>0</v>
      </c>
      <c r="D989" s="2">
        <v>2015</v>
      </c>
      <c r="E989" s="2">
        <v>4</v>
      </c>
      <c r="F989" s="62">
        <v>2015</v>
      </c>
      <c r="G989" s="62">
        <v>2015</v>
      </c>
      <c r="H989" s="63">
        <v>0</v>
      </c>
      <c r="I989" s="63">
        <v>0</v>
      </c>
      <c r="J989" s="63">
        <v>0</v>
      </c>
      <c r="K989" s="63">
        <v>0</v>
      </c>
      <c r="L989" s="63">
        <v>0</v>
      </c>
      <c r="M989" s="63">
        <v>0</v>
      </c>
      <c r="N989" s="63">
        <v>0</v>
      </c>
      <c r="O989" s="63">
        <v>0</v>
      </c>
      <c r="P989" s="63">
        <v>0</v>
      </c>
      <c r="Q989" s="63">
        <v>0</v>
      </c>
      <c r="R989" s="63">
        <v>0</v>
      </c>
      <c r="S989" s="63">
        <v>0</v>
      </c>
      <c r="T989" s="63">
        <v>0</v>
      </c>
      <c r="U989" s="63">
        <v>0</v>
      </c>
      <c r="V989" s="63">
        <v>0</v>
      </c>
      <c r="W989" s="63">
        <v>0</v>
      </c>
      <c r="X989" s="63">
        <v>0</v>
      </c>
      <c r="Y989" s="63">
        <v>0</v>
      </c>
      <c r="Z989" s="63">
        <v>0</v>
      </c>
      <c r="AA989" s="63">
        <v>0</v>
      </c>
      <c r="AB989" s="63">
        <v>0</v>
      </c>
      <c r="AC989" s="63">
        <v>0</v>
      </c>
      <c r="AD989" s="63">
        <v>0</v>
      </c>
      <c r="AE989" s="63">
        <v>0</v>
      </c>
      <c r="AF989" s="63">
        <v>0</v>
      </c>
      <c r="AG989" s="63">
        <v>0</v>
      </c>
      <c r="AH989" s="43">
        <v>0</v>
      </c>
    </row>
    <row r="990" spans="1:34">
      <c r="A990" s="52">
        <v>0</v>
      </c>
      <c r="D990" s="2">
        <v>2015</v>
      </c>
      <c r="E990" s="2">
        <v>5</v>
      </c>
      <c r="F990" s="62">
        <v>2016</v>
      </c>
      <c r="G990" s="62">
        <v>2016</v>
      </c>
      <c r="H990" s="63">
        <v>0</v>
      </c>
      <c r="I990" s="63">
        <v>0</v>
      </c>
      <c r="J990" s="63">
        <v>0</v>
      </c>
      <c r="K990" s="63">
        <v>0</v>
      </c>
      <c r="L990" s="63">
        <v>0</v>
      </c>
      <c r="M990" s="63">
        <v>0</v>
      </c>
      <c r="N990" s="63">
        <v>0</v>
      </c>
      <c r="O990" s="63">
        <v>0</v>
      </c>
      <c r="P990" s="63">
        <v>0</v>
      </c>
      <c r="Q990" s="63">
        <v>0</v>
      </c>
      <c r="R990" s="63">
        <v>0</v>
      </c>
      <c r="S990" s="63">
        <v>0</v>
      </c>
      <c r="T990" s="63">
        <v>0</v>
      </c>
      <c r="U990" s="63">
        <v>0</v>
      </c>
      <c r="V990" s="63">
        <v>0</v>
      </c>
      <c r="W990" s="63">
        <v>0</v>
      </c>
      <c r="X990" s="63">
        <v>0</v>
      </c>
      <c r="Y990" s="63">
        <v>0</v>
      </c>
      <c r="Z990" s="63">
        <v>0</v>
      </c>
      <c r="AA990" s="63">
        <v>0</v>
      </c>
      <c r="AB990" s="63">
        <v>0</v>
      </c>
      <c r="AC990" s="63">
        <v>0</v>
      </c>
      <c r="AD990" s="63">
        <v>0</v>
      </c>
      <c r="AE990" s="63">
        <v>0</v>
      </c>
      <c r="AF990" s="63">
        <v>0</v>
      </c>
      <c r="AG990" s="63">
        <v>0</v>
      </c>
      <c r="AH990" s="43">
        <v>0</v>
      </c>
    </row>
    <row r="991" spans="1:34">
      <c r="A991" s="52">
        <v>0</v>
      </c>
      <c r="D991" s="2">
        <v>2015</v>
      </c>
      <c r="E991" s="2">
        <v>6</v>
      </c>
      <c r="F991" s="62">
        <v>2016</v>
      </c>
      <c r="G991" s="62">
        <v>2016</v>
      </c>
      <c r="H991" s="63">
        <v>0</v>
      </c>
      <c r="I991" s="63">
        <v>0</v>
      </c>
      <c r="J991" s="63">
        <v>0</v>
      </c>
      <c r="K991" s="63">
        <v>0</v>
      </c>
      <c r="L991" s="63">
        <v>0</v>
      </c>
      <c r="M991" s="63">
        <v>0</v>
      </c>
      <c r="N991" s="63">
        <v>0</v>
      </c>
      <c r="O991" s="63">
        <v>0</v>
      </c>
      <c r="P991" s="63">
        <v>0</v>
      </c>
      <c r="Q991" s="63">
        <v>0</v>
      </c>
      <c r="R991" s="63">
        <v>0</v>
      </c>
      <c r="S991" s="63">
        <v>0</v>
      </c>
      <c r="T991" s="63">
        <v>0</v>
      </c>
      <c r="U991" s="63">
        <v>0</v>
      </c>
      <c r="V991" s="63">
        <v>0</v>
      </c>
      <c r="W991" s="63">
        <v>0</v>
      </c>
      <c r="X991" s="63">
        <v>0</v>
      </c>
      <c r="Y991" s="63">
        <v>0</v>
      </c>
      <c r="Z991" s="63">
        <v>0</v>
      </c>
      <c r="AA991" s="63">
        <v>0</v>
      </c>
      <c r="AB991" s="63">
        <v>0</v>
      </c>
      <c r="AC991" s="63">
        <v>0</v>
      </c>
      <c r="AD991" s="63">
        <v>0</v>
      </c>
      <c r="AE991" s="63">
        <v>0</v>
      </c>
      <c r="AF991" s="63">
        <v>0</v>
      </c>
      <c r="AG991" s="63">
        <v>0</v>
      </c>
      <c r="AH991" s="43">
        <v>0</v>
      </c>
    </row>
    <row r="992" spans="1:34">
      <c r="A992" s="52">
        <v>0</v>
      </c>
      <c r="D992" s="2">
        <v>2015</v>
      </c>
      <c r="E992" s="2">
        <v>7</v>
      </c>
      <c r="F992" s="62">
        <v>2016</v>
      </c>
      <c r="G992" s="62">
        <v>2016</v>
      </c>
      <c r="H992" s="63">
        <v>0</v>
      </c>
      <c r="I992" s="63">
        <v>0</v>
      </c>
      <c r="J992" s="63">
        <v>0</v>
      </c>
      <c r="K992" s="63">
        <v>0</v>
      </c>
      <c r="L992" s="63">
        <v>0</v>
      </c>
      <c r="M992" s="63">
        <v>0</v>
      </c>
      <c r="N992" s="63">
        <v>0</v>
      </c>
      <c r="O992" s="63">
        <v>0</v>
      </c>
      <c r="P992" s="63">
        <v>0</v>
      </c>
      <c r="Q992" s="63">
        <v>0</v>
      </c>
      <c r="R992" s="63">
        <v>0</v>
      </c>
      <c r="S992" s="63">
        <v>0</v>
      </c>
      <c r="T992" s="63">
        <v>0</v>
      </c>
      <c r="U992" s="63">
        <v>0</v>
      </c>
      <c r="V992" s="63">
        <v>0</v>
      </c>
      <c r="W992" s="63">
        <v>0</v>
      </c>
      <c r="X992" s="63">
        <v>0</v>
      </c>
      <c r="Y992" s="63">
        <v>0</v>
      </c>
      <c r="Z992" s="63">
        <v>0</v>
      </c>
      <c r="AA992" s="63">
        <v>0</v>
      </c>
      <c r="AB992" s="63">
        <v>0</v>
      </c>
      <c r="AC992" s="63">
        <v>0</v>
      </c>
      <c r="AD992" s="63">
        <v>0</v>
      </c>
      <c r="AE992" s="63">
        <v>0</v>
      </c>
      <c r="AF992" s="63">
        <v>0</v>
      </c>
      <c r="AG992" s="63">
        <v>0</v>
      </c>
      <c r="AH992" s="43">
        <v>0</v>
      </c>
    </row>
    <row r="993" spans="1:34">
      <c r="A993" s="52">
        <v>0</v>
      </c>
      <c r="D993" s="2">
        <v>2015</v>
      </c>
      <c r="E993" s="2">
        <v>8</v>
      </c>
      <c r="F993" s="62">
        <v>2016</v>
      </c>
      <c r="G993" s="62">
        <v>2016</v>
      </c>
      <c r="H993" s="63">
        <v>0</v>
      </c>
      <c r="I993" s="63">
        <v>0</v>
      </c>
      <c r="J993" s="63">
        <v>0</v>
      </c>
      <c r="K993" s="63">
        <v>0</v>
      </c>
      <c r="L993" s="63">
        <v>0</v>
      </c>
      <c r="M993" s="63">
        <v>0</v>
      </c>
      <c r="N993" s="63">
        <v>0</v>
      </c>
      <c r="O993" s="63">
        <v>0</v>
      </c>
      <c r="P993" s="63">
        <v>0</v>
      </c>
      <c r="Q993" s="63">
        <v>0</v>
      </c>
      <c r="R993" s="63">
        <v>0</v>
      </c>
      <c r="S993" s="63">
        <v>0</v>
      </c>
      <c r="T993" s="63">
        <v>0</v>
      </c>
      <c r="U993" s="63">
        <v>0</v>
      </c>
      <c r="V993" s="63">
        <v>0</v>
      </c>
      <c r="W993" s="63">
        <v>0</v>
      </c>
      <c r="X993" s="63">
        <v>0</v>
      </c>
      <c r="Y993" s="63">
        <v>0</v>
      </c>
      <c r="Z993" s="63">
        <v>0</v>
      </c>
      <c r="AA993" s="63">
        <v>0</v>
      </c>
      <c r="AB993" s="63">
        <v>0</v>
      </c>
      <c r="AC993" s="63">
        <v>0</v>
      </c>
      <c r="AD993" s="63">
        <v>0</v>
      </c>
      <c r="AE993" s="63">
        <v>0</v>
      </c>
      <c r="AF993" s="63">
        <v>0</v>
      </c>
      <c r="AG993" s="63">
        <v>0</v>
      </c>
      <c r="AH993" s="43">
        <v>0</v>
      </c>
    </row>
    <row r="994" spans="1:34">
      <c r="A994" s="52">
        <v>0</v>
      </c>
      <c r="D994" s="2">
        <v>2015</v>
      </c>
      <c r="E994" s="2">
        <v>9</v>
      </c>
      <c r="F994" s="62">
        <v>2016</v>
      </c>
      <c r="G994" s="62">
        <v>2016</v>
      </c>
      <c r="H994" s="63">
        <v>0</v>
      </c>
      <c r="I994" s="63">
        <v>0</v>
      </c>
      <c r="J994" s="63">
        <v>0</v>
      </c>
      <c r="K994" s="63">
        <v>0</v>
      </c>
      <c r="L994" s="63">
        <v>0</v>
      </c>
      <c r="M994" s="63">
        <v>0</v>
      </c>
      <c r="N994" s="63">
        <v>0</v>
      </c>
      <c r="O994" s="63">
        <v>0</v>
      </c>
      <c r="P994" s="63">
        <v>0</v>
      </c>
      <c r="Q994" s="63">
        <v>0</v>
      </c>
      <c r="R994" s="63">
        <v>0</v>
      </c>
      <c r="S994" s="63">
        <v>0</v>
      </c>
      <c r="T994" s="63">
        <v>0</v>
      </c>
      <c r="U994" s="63">
        <v>0</v>
      </c>
      <c r="V994" s="63">
        <v>0</v>
      </c>
      <c r="W994" s="63">
        <v>0</v>
      </c>
      <c r="X994" s="63">
        <v>0</v>
      </c>
      <c r="Y994" s="63">
        <v>0</v>
      </c>
      <c r="Z994" s="63">
        <v>0</v>
      </c>
      <c r="AA994" s="63">
        <v>0</v>
      </c>
      <c r="AB994" s="63">
        <v>0</v>
      </c>
      <c r="AC994" s="63">
        <v>0</v>
      </c>
      <c r="AD994" s="63">
        <v>0</v>
      </c>
      <c r="AE994" s="63">
        <v>0</v>
      </c>
      <c r="AF994" s="63">
        <v>0</v>
      </c>
      <c r="AG994" s="63">
        <v>0</v>
      </c>
      <c r="AH994" s="43">
        <v>0</v>
      </c>
    </row>
    <row r="995" spans="1:34">
      <c r="A995" s="52">
        <v>0</v>
      </c>
      <c r="D995" s="2">
        <v>2015</v>
      </c>
      <c r="E995" s="2">
        <v>10</v>
      </c>
      <c r="F995" s="62">
        <v>2016</v>
      </c>
      <c r="G995" s="62">
        <v>2016</v>
      </c>
      <c r="H995" s="63">
        <v>0</v>
      </c>
      <c r="I995" s="63">
        <v>0</v>
      </c>
      <c r="J995" s="63">
        <v>0</v>
      </c>
      <c r="K995" s="63">
        <v>0</v>
      </c>
      <c r="L995" s="63">
        <v>0</v>
      </c>
      <c r="M995" s="63">
        <v>0</v>
      </c>
      <c r="N995" s="63">
        <v>0</v>
      </c>
      <c r="O995" s="63">
        <v>0</v>
      </c>
      <c r="P995" s="63">
        <v>0</v>
      </c>
      <c r="Q995" s="63">
        <v>0</v>
      </c>
      <c r="R995" s="63">
        <v>0</v>
      </c>
      <c r="S995" s="63">
        <v>0</v>
      </c>
      <c r="T995" s="63">
        <v>0</v>
      </c>
      <c r="U995" s="63">
        <v>0</v>
      </c>
      <c r="V995" s="63">
        <v>0</v>
      </c>
      <c r="W995" s="63">
        <v>0</v>
      </c>
      <c r="X995" s="63">
        <v>0</v>
      </c>
      <c r="Y995" s="63">
        <v>0</v>
      </c>
      <c r="Z995" s="63">
        <v>0</v>
      </c>
      <c r="AA995" s="63">
        <v>0</v>
      </c>
      <c r="AB995" s="63">
        <v>0</v>
      </c>
      <c r="AC995" s="63">
        <v>0</v>
      </c>
      <c r="AD995" s="63">
        <v>0</v>
      </c>
      <c r="AE995" s="63">
        <v>0</v>
      </c>
      <c r="AF995" s="63">
        <v>0</v>
      </c>
      <c r="AG995" s="63">
        <v>0</v>
      </c>
      <c r="AH995" s="43">
        <v>0</v>
      </c>
    </row>
    <row r="996" spans="1:34">
      <c r="A996" s="52">
        <v>0</v>
      </c>
      <c r="D996" s="2">
        <v>2015</v>
      </c>
      <c r="E996" s="2">
        <v>11</v>
      </c>
      <c r="F996" s="62">
        <v>2016</v>
      </c>
      <c r="G996" s="62">
        <v>2016</v>
      </c>
      <c r="H996" s="63">
        <v>0</v>
      </c>
      <c r="I996" s="63">
        <v>0</v>
      </c>
      <c r="J996" s="63">
        <v>0</v>
      </c>
      <c r="K996" s="63">
        <v>0</v>
      </c>
      <c r="L996" s="63">
        <v>0</v>
      </c>
      <c r="M996" s="63">
        <v>0</v>
      </c>
      <c r="N996" s="63">
        <v>0</v>
      </c>
      <c r="O996" s="63">
        <v>0</v>
      </c>
      <c r="P996" s="63">
        <v>0</v>
      </c>
      <c r="Q996" s="63">
        <v>0</v>
      </c>
      <c r="R996" s="63">
        <v>0</v>
      </c>
      <c r="S996" s="63">
        <v>0</v>
      </c>
      <c r="T996" s="63">
        <v>0</v>
      </c>
      <c r="U996" s="63">
        <v>0</v>
      </c>
      <c r="V996" s="63">
        <v>0</v>
      </c>
      <c r="W996" s="63">
        <v>0</v>
      </c>
      <c r="X996" s="63">
        <v>0</v>
      </c>
      <c r="Y996" s="63">
        <v>0</v>
      </c>
      <c r="Z996" s="63">
        <v>0</v>
      </c>
      <c r="AA996" s="63">
        <v>0</v>
      </c>
      <c r="AB996" s="63">
        <v>0</v>
      </c>
      <c r="AC996" s="63">
        <v>0</v>
      </c>
      <c r="AD996" s="63">
        <v>0</v>
      </c>
      <c r="AE996" s="63">
        <v>0</v>
      </c>
      <c r="AF996" s="63">
        <v>0</v>
      </c>
      <c r="AG996" s="63">
        <v>0</v>
      </c>
      <c r="AH996" s="43">
        <v>0</v>
      </c>
    </row>
    <row r="997" spans="1:34">
      <c r="A997" s="52">
        <v>0</v>
      </c>
      <c r="D997" s="2">
        <v>2015</v>
      </c>
      <c r="E997" s="2">
        <v>12</v>
      </c>
      <c r="F997" s="62">
        <v>2016</v>
      </c>
      <c r="G997" s="62">
        <v>2016</v>
      </c>
      <c r="H997" s="63">
        <v>0</v>
      </c>
      <c r="I997" s="63">
        <v>0</v>
      </c>
      <c r="J997" s="63">
        <v>0</v>
      </c>
      <c r="K997" s="63">
        <v>0</v>
      </c>
      <c r="L997" s="63">
        <v>0</v>
      </c>
      <c r="M997" s="63">
        <v>0</v>
      </c>
      <c r="N997" s="63">
        <v>0</v>
      </c>
      <c r="O997" s="63">
        <v>0</v>
      </c>
      <c r="P997" s="63">
        <v>0</v>
      </c>
      <c r="Q997" s="63">
        <v>0</v>
      </c>
      <c r="R997" s="63">
        <v>0</v>
      </c>
      <c r="S997" s="63">
        <v>0</v>
      </c>
      <c r="T997" s="63">
        <v>0</v>
      </c>
      <c r="U997" s="63">
        <v>0</v>
      </c>
      <c r="V997" s="63">
        <v>0</v>
      </c>
      <c r="W997" s="63">
        <v>0</v>
      </c>
      <c r="X997" s="63">
        <v>0</v>
      </c>
      <c r="Y997" s="63">
        <v>0</v>
      </c>
      <c r="Z997" s="63">
        <v>0</v>
      </c>
      <c r="AA997" s="63">
        <v>0</v>
      </c>
      <c r="AB997" s="63">
        <v>0</v>
      </c>
      <c r="AC997" s="63">
        <v>0</v>
      </c>
      <c r="AD997" s="63">
        <v>0</v>
      </c>
      <c r="AE997" s="63">
        <v>0</v>
      </c>
      <c r="AF997" s="63">
        <v>0</v>
      </c>
      <c r="AG997" s="63">
        <v>0</v>
      </c>
      <c r="AH997" s="43">
        <v>0</v>
      </c>
    </row>
    <row r="998" spans="1:34">
      <c r="A998" s="52">
        <v>0</v>
      </c>
      <c r="D998" s="2">
        <v>2016</v>
      </c>
      <c r="E998" s="2">
        <v>1</v>
      </c>
      <c r="F998" s="62">
        <v>2016</v>
      </c>
      <c r="G998" s="62">
        <v>2016</v>
      </c>
      <c r="H998" s="63">
        <v>0</v>
      </c>
      <c r="I998" s="63">
        <v>0</v>
      </c>
      <c r="J998" s="63">
        <v>0</v>
      </c>
      <c r="K998" s="63">
        <v>0</v>
      </c>
      <c r="L998" s="63">
        <v>0</v>
      </c>
      <c r="M998" s="63">
        <v>0</v>
      </c>
      <c r="N998" s="63">
        <v>0</v>
      </c>
      <c r="O998" s="63">
        <v>0</v>
      </c>
      <c r="P998" s="63">
        <v>0</v>
      </c>
      <c r="Q998" s="63">
        <v>0</v>
      </c>
      <c r="R998" s="63">
        <v>0</v>
      </c>
      <c r="S998" s="63">
        <v>0</v>
      </c>
      <c r="T998" s="63">
        <v>0</v>
      </c>
      <c r="U998" s="63">
        <v>0</v>
      </c>
      <c r="V998" s="63">
        <v>0</v>
      </c>
      <c r="W998" s="63">
        <v>0</v>
      </c>
      <c r="X998" s="63">
        <v>0</v>
      </c>
      <c r="Y998" s="63">
        <v>0</v>
      </c>
      <c r="Z998" s="63">
        <v>0</v>
      </c>
      <c r="AA998" s="63">
        <v>0</v>
      </c>
      <c r="AB998" s="63">
        <v>0</v>
      </c>
      <c r="AC998" s="63">
        <v>0</v>
      </c>
      <c r="AD998" s="63">
        <v>0</v>
      </c>
      <c r="AE998" s="63">
        <v>0</v>
      </c>
      <c r="AF998" s="63">
        <v>0</v>
      </c>
      <c r="AG998" s="63">
        <v>0</v>
      </c>
      <c r="AH998" s="43">
        <v>0</v>
      </c>
    </row>
    <row r="999" spans="1:34">
      <c r="A999" s="52">
        <v>0</v>
      </c>
      <c r="D999" s="2">
        <v>2016</v>
      </c>
      <c r="E999" s="2">
        <v>2</v>
      </c>
      <c r="F999" s="62">
        <v>2016</v>
      </c>
      <c r="G999" s="62">
        <v>2016</v>
      </c>
      <c r="H999" s="63">
        <v>0</v>
      </c>
      <c r="I999" s="63">
        <v>0</v>
      </c>
      <c r="J999" s="63">
        <v>0</v>
      </c>
      <c r="K999" s="63">
        <v>0</v>
      </c>
      <c r="L999" s="63">
        <v>0</v>
      </c>
      <c r="M999" s="63">
        <v>0</v>
      </c>
      <c r="N999" s="63">
        <v>0</v>
      </c>
      <c r="O999" s="63">
        <v>0</v>
      </c>
      <c r="P999" s="63">
        <v>0</v>
      </c>
      <c r="Q999" s="63">
        <v>0</v>
      </c>
      <c r="R999" s="63">
        <v>0</v>
      </c>
      <c r="S999" s="63">
        <v>0</v>
      </c>
      <c r="T999" s="63">
        <v>0</v>
      </c>
      <c r="U999" s="63">
        <v>0</v>
      </c>
      <c r="V999" s="63">
        <v>0</v>
      </c>
      <c r="W999" s="63">
        <v>0</v>
      </c>
      <c r="X999" s="63">
        <v>0</v>
      </c>
      <c r="Y999" s="63">
        <v>0</v>
      </c>
      <c r="Z999" s="63">
        <v>0</v>
      </c>
      <c r="AA999" s="63">
        <v>0</v>
      </c>
      <c r="AB999" s="63">
        <v>0</v>
      </c>
      <c r="AC999" s="63">
        <v>0</v>
      </c>
      <c r="AD999" s="63">
        <v>0</v>
      </c>
      <c r="AE999" s="63">
        <v>0</v>
      </c>
      <c r="AF999" s="63">
        <v>0</v>
      </c>
      <c r="AG999" s="63">
        <v>0</v>
      </c>
      <c r="AH999" s="43">
        <v>0</v>
      </c>
    </row>
    <row r="1000" spans="1:34">
      <c r="A1000" s="52">
        <v>0</v>
      </c>
      <c r="D1000" s="2">
        <v>2016</v>
      </c>
      <c r="E1000" s="2">
        <v>3</v>
      </c>
      <c r="F1000" s="62">
        <v>2016</v>
      </c>
      <c r="G1000" s="62">
        <v>2016</v>
      </c>
      <c r="H1000" s="63">
        <v>0</v>
      </c>
      <c r="I1000" s="63">
        <v>0</v>
      </c>
      <c r="J1000" s="63">
        <v>0</v>
      </c>
      <c r="K1000" s="63">
        <v>0</v>
      </c>
      <c r="L1000" s="63">
        <v>0</v>
      </c>
      <c r="M1000" s="63">
        <v>0</v>
      </c>
      <c r="N1000" s="63">
        <v>0</v>
      </c>
      <c r="O1000" s="63">
        <v>0</v>
      </c>
      <c r="P1000" s="63">
        <v>0</v>
      </c>
      <c r="Q1000" s="63">
        <v>0</v>
      </c>
      <c r="R1000" s="63">
        <v>0</v>
      </c>
      <c r="S1000" s="63">
        <v>0</v>
      </c>
      <c r="T1000" s="63">
        <v>0</v>
      </c>
      <c r="U1000" s="63">
        <v>0</v>
      </c>
      <c r="V1000" s="63">
        <v>0</v>
      </c>
      <c r="W1000" s="63">
        <v>0</v>
      </c>
      <c r="X1000" s="63">
        <v>0</v>
      </c>
      <c r="Y1000" s="63">
        <v>0</v>
      </c>
      <c r="Z1000" s="63">
        <v>0</v>
      </c>
      <c r="AA1000" s="63">
        <v>0</v>
      </c>
      <c r="AB1000" s="63">
        <v>0</v>
      </c>
      <c r="AC1000" s="63">
        <v>0</v>
      </c>
      <c r="AD1000" s="63">
        <v>0</v>
      </c>
      <c r="AE1000" s="63">
        <v>0</v>
      </c>
      <c r="AF1000" s="63">
        <v>0</v>
      </c>
      <c r="AG1000" s="63">
        <v>0</v>
      </c>
      <c r="AH1000" s="43">
        <v>0</v>
      </c>
    </row>
    <row r="1001" spans="1:34">
      <c r="A1001" s="52">
        <v>0</v>
      </c>
      <c r="D1001" s="2">
        <v>2016</v>
      </c>
      <c r="E1001" s="2">
        <v>4</v>
      </c>
      <c r="F1001" s="62">
        <v>2016</v>
      </c>
      <c r="G1001" s="62">
        <v>2016</v>
      </c>
      <c r="H1001" s="63">
        <v>0</v>
      </c>
      <c r="I1001" s="63">
        <v>0</v>
      </c>
      <c r="J1001" s="63">
        <v>0</v>
      </c>
      <c r="K1001" s="63">
        <v>0</v>
      </c>
      <c r="L1001" s="63">
        <v>0</v>
      </c>
      <c r="M1001" s="63">
        <v>0</v>
      </c>
      <c r="N1001" s="63">
        <v>0</v>
      </c>
      <c r="O1001" s="63">
        <v>0</v>
      </c>
      <c r="P1001" s="63">
        <v>0</v>
      </c>
      <c r="Q1001" s="63">
        <v>0</v>
      </c>
      <c r="R1001" s="63">
        <v>0</v>
      </c>
      <c r="S1001" s="63">
        <v>0</v>
      </c>
      <c r="T1001" s="63">
        <v>0</v>
      </c>
      <c r="U1001" s="63">
        <v>0</v>
      </c>
      <c r="V1001" s="63">
        <v>0</v>
      </c>
      <c r="W1001" s="63">
        <v>0</v>
      </c>
      <c r="X1001" s="63">
        <v>0</v>
      </c>
      <c r="Y1001" s="63">
        <v>0</v>
      </c>
      <c r="Z1001" s="63">
        <v>0</v>
      </c>
      <c r="AA1001" s="63">
        <v>0</v>
      </c>
      <c r="AB1001" s="63">
        <v>0</v>
      </c>
      <c r="AC1001" s="63">
        <v>0</v>
      </c>
      <c r="AD1001" s="63">
        <v>0</v>
      </c>
      <c r="AE1001" s="63">
        <v>0</v>
      </c>
      <c r="AF1001" s="63">
        <v>0</v>
      </c>
      <c r="AG1001" s="63">
        <v>0</v>
      </c>
      <c r="AH1001" s="43">
        <v>0</v>
      </c>
    </row>
    <row r="1002" spans="1:34">
      <c r="A1002" s="52">
        <v>0</v>
      </c>
      <c r="D1002" s="2">
        <v>2016</v>
      </c>
      <c r="E1002" s="2">
        <v>5</v>
      </c>
      <c r="F1002" s="62">
        <v>2017</v>
      </c>
      <c r="G1002" s="62">
        <v>2017</v>
      </c>
      <c r="H1002" s="63">
        <v>0</v>
      </c>
      <c r="I1002" s="63">
        <v>0</v>
      </c>
      <c r="J1002" s="63">
        <v>0</v>
      </c>
      <c r="K1002" s="63">
        <v>0</v>
      </c>
      <c r="L1002" s="63">
        <v>0</v>
      </c>
      <c r="M1002" s="63">
        <v>0</v>
      </c>
      <c r="N1002" s="63">
        <v>0</v>
      </c>
      <c r="O1002" s="63">
        <v>0</v>
      </c>
      <c r="P1002" s="63">
        <v>0</v>
      </c>
      <c r="Q1002" s="63">
        <v>0</v>
      </c>
      <c r="R1002" s="63">
        <v>0</v>
      </c>
      <c r="S1002" s="63">
        <v>0</v>
      </c>
      <c r="T1002" s="63">
        <v>0</v>
      </c>
      <c r="U1002" s="63">
        <v>0</v>
      </c>
      <c r="V1002" s="63">
        <v>0</v>
      </c>
      <c r="W1002" s="63">
        <v>0</v>
      </c>
      <c r="X1002" s="63">
        <v>0</v>
      </c>
      <c r="Y1002" s="63">
        <v>0</v>
      </c>
      <c r="Z1002" s="63">
        <v>0</v>
      </c>
      <c r="AA1002" s="63">
        <v>0</v>
      </c>
      <c r="AB1002" s="63">
        <v>0</v>
      </c>
      <c r="AC1002" s="63">
        <v>0</v>
      </c>
      <c r="AD1002" s="63">
        <v>0</v>
      </c>
      <c r="AE1002" s="63">
        <v>0</v>
      </c>
      <c r="AF1002" s="63">
        <v>0</v>
      </c>
      <c r="AG1002" s="63">
        <v>0</v>
      </c>
      <c r="AH1002" s="43">
        <v>0</v>
      </c>
    </row>
    <row r="1003" spans="1:34">
      <c r="A1003" s="52">
        <v>0</v>
      </c>
      <c r="D1003" s="2">
        <v>2016</v>
      </c>
      <c r="E1003" s="2">
        <v>6</v>
      </c>
      <c r="F1003" s="62">
        <v>2017</v>
      </c>
      <c r="G1003" s="62">
        <v>2017</v>
      </c>
      <c r="H1003" s="63">
        <v>0</v>
      </c>
      <c r="I1003" s="63">
        <v>0</v>
      </c>
      <c r="J1003" s="63">
        <v>0</v>
      </c>
      <c r="K1003" s="63">
        <v>0</v>
      </c>
      <c r="L1003" s="63">
        <v>0</v>
      </c>
      <c r="M1003" s="63">
        <v>0</v>
      </c>
      <c r="N1003" s="63">
        <v>0</v>
      </c>
      <c r="O1003" s="63">
        <v>0</v>
      </c>
      <c r="P1003" s="63">
        <v>0</v>
      </c>
      <c r="Q1003" s="63">
        <v>0</v>
      </c>
      <c r="R1003" s="63">
        <v>0</v>
      </c>
      <c r="S1003" s="63">
        <v>0</v>
      </c>
      <c r="T1003" s="63">
        <v>0</v>
      </c>
      <c r="U1003" s="63">
        <v>0</v>
      </c>
      <c r="V1003" s="63">
        <v>0</v>
      </c>
      <c r="W1003" s="63">
        <v>0</v>
      </c>
      <c r="X1003" s="63">
        <v>0</v>
      </c>
      <c r="Y1003" s="63">
        <v>0</v>
      </c>
      <c r="Z1003" s="63">
        <v>0</v>
      </c>
      <c r="AA1003" s="63">
        <v>0</v>
      </c>
      <c r="AB1003" s="63">
        <v>0</v>
      </c>
      <c r="AC1003" s="63">
        <v>0</v>
      </c>
      <c r="AD1003" s="63">
        <v>0</v>
      </c>
      <c r="AE1003" s="63">
        <v>0</v>
      </c>
      <c r="AF1003" s="63">
        <v>0</v>
      </c>
      <c r="AG1003" s="63">
        <v>0</v>
      </c>
      <c r="AH1003" s="43">
        <v>0</v>
      </c>
    </row>
    <row r="1004" spans="1:34">
      <c r="A1004" s="52">
        <v>0</v>
      </c>
      <c r="D1004" s="2">
        <v>2016</v>
      </c>
      <c r="E1004" s="2">
        <v>7</v>
      </c>
      <c r="F1004" s="62">
        <v>2017</v>
      </c>
      <c r="G1004" s="62">
        <v>2017</v>
      </c>
      <c r="H1004" s="63">
        <v>0</v>
      </c>
      <c r="I1004" s="63">
        <v>0</v>
      </c>
      <c r="J1004" s="63">
        <v>0</v>
      </c>
      <c r="K1004" s="63">
        <v>0</v>
      </c>
      <c r="L1004" s="63">
        <v>0</v>
      </c>
      <c r="M1004" s="63">
        <v>0</v>
      </c>
      <c r="N1004" s="63">
        <v>0</v>
      </c>
      <c r="O1004" s="63">
        <v>0</v>
      </c>
      <c r="P1004" s="63">
        <v>0</v>
      </c>
      <c r="Q1004" s="63">
        <v>0</v>
      </c>
      <c r="R1004" s="63">
        <v>0</v>
      </c>
      <c r="S1004" s="63">
        <v>0</v>
      </c>
      <c r="T1004" s="63">
        <v>0</v>
      </c>
      <c r="U1004" s="63">
        <v>0</v>
      </c>
      <c r="V1004" s="63">
        <v>0</v>
      </c>
      <c r="W1004" s="63">
        <v>0</v>
      </c>
      <c r="X1004" s="63">
        <v>0</v>
      </c>
      <c r="Y1004" s="63">
        <v>0</v>
      </c>
      <c r="Z1004" s="63">
        <v>0</v>
      </c>
      <c r="AA1004" s="63">
        <v>0</v>
      </c>
      <c r="AB1004" s="63">
        <v>0</v>
      </c>
      <c r="AC1004" s="63">
        <v>0</v>
      </c>
      <c r="AD1004" s="63">
        <v>0</v>
      </c>
      <c r="AE1004" s="63">
        <v>0</v>
      </c>
      <c r="AF1004" s="63">
        <v>0</v>
      </c>
      <c r="AG1004" s="63">
        <v>0</v>
      </c>
      <c r="AH1004" s="43">
        <v>0</v>
      </c>
    </row>
    <row r="1005" spans="1:34">
      <c r="A1005" s="52">
        <v>0</v>
      </c>
      <c r="D1005" s="2">
        <v>2016</v>
      </c>
      <c r="E1005" s="2">
        <v>8</v>
      </c>
      <c r="F1005" s="62">
        <v>2017</v>
      </c>
      <c r="G1005" s="62">
        <v>2017</v>
      </c>
      <c r="H1005" s="63">
        <v>0</v>
      </c>
      <c r="I1005" s="63">
        <v>0</v>
      </c>
      <c r="J1005" s="63">
        <v>0</v>
      </c>
      <c r="K1005" s="63">
        <v>0</v>
      </c>
      <c r="L1005" s="63">
        <v>0</v>
      </c>
      <c r="M1005" s="63">
        <v>0</v>
      </c>
      <c r="N1005" s="63">
        <v>0</v>
      </c>
      <c r="O1005" s="63">
        <v>0</v>
      </c>
      <c r="P1005" s="63">
        <v>0</v>
      </c>
      <c r="Q1005" s="63">
        <v>0</v>
      </c>
      <c r="R1005" s="63">
        <v>0</v>
      </c>
      <c r="S1005" s="63">
        <v>0</v>
      </c>
      <c r="T1005" s="63">
        <v>0</v>
      </c>
      <c r="U1005" s="63">
        <v>0</v>
      </c>
      <c r="V1005" s="63">
        <v>0</v>
      </c>
      <c r="W1005" s="63">
        <v>0</v>
      </c>
      <c r="X1005" s="63">
        <v>0</v>
      </c>
      <c r="Y1005" s="63">
        <v>0</v>
      </c>
      <c r="Z1005" s="63">
        <v>0</v>
      </c>
      <c r="AA1005" s="63">
        <v>0</v>
      </c>
      <c r="AB1005" s="63">
        <v>0</v>
      </c>
      <c r="AC1005" s="63">
        <v>0</v>
      </c>
      <c r="AD1005" s="63">
        <v>0</v>
      </c>
      <c r="AE1005" s="63">
        <v>0</v>
      </c>
      <c r="AF1005" s="63">
        <v>0</v>
      </c>
      <c r="AG1005" s="63">
        <v>0</v>
      </c>
      <c r="AH1005" s="43">
        <v>0</v>
      </c>
    </row>
    <row r="1006" spans="1:34">
      <c r="A1006" s="52">
        <v>0</v>
      </c>
      <c r="D1006" s="2">
        <v>2016</v>
      </c>
      <c r="E1006" s="2">
        <v>9</v>
      </c>
      <c r="F1006" s="62">
        <v>2017</v>
      </c>
      <c r="G1006" s="62">
        <v>2017</v>
      </c>
      <c r="H1006" s="63">
        <v>0</v>
      </c>
      <c r="I1006" s="63">
        <v>0</v>
      </c>
      <c r="J1006" s="63">
        <v>0</v>
      </c>
      <c r="K1006" s="63">
        <v>0</v>
      </c>
      <c r="L1006" s="63">
        <v>0</v>
      </c>
      <c r="M1006" s="63">
        <v>0</v>
      </c>
      <c r="N1006" s="63">
        <v>0</v>
      </c>
      <c r="O1006" s="63">
        <v>0</v>
      </c>
      <c r="P1006" s="63">
        <v>0</v>
      </c>
      <c r="Q1006" s="63">
        <v>0</v>
      </c>
      <c r="R1006" s="63">
        <v>0</v>
      </c>
      <c r="S1006" s="63">
        <v>0</v>
      </c>
      <c r="T1006" s="63">
        <v>0</v>
      </c>
      <c r="U1006" s="63">
        <v>0</v>
      </c>
      <c r="V1006" s="63">
        <v>0</v>
      </c>
      <c r="W1006" s="63">
        <v>0</v>
      </c>
      <c r="X1006" s="63">
        <v>0</v>
      </c>
      <c r="Y1006" s="63">
        <v>0</v>
      </c>
      <c r="Z1006" s="63">
        <v>0</v>
      </c>
      <c r="AA1006" s="63">
        <v>0</v>
      </c>
      <c r="AB1006" s="63">
        <v>0</v>
      </c>
      <c r="AC1006" s="63">
        <v>0</v>
      </c>
      <c r="AD1006" s="63">
        <v>0</v>
      </c>
      <c r="AE1006" s="63">
        <v>0</v>
      </c>
      <c r="AF1006" s="63">
        <v>0</v>
      </c>
      <c r="AG1006" s="63">
        <v>0</v>
      </c>
      <c r="AH1006" s="43">
        <v>0</v>
      </c>
    </row>
    <row r="1007" spans="1:34">
      <c r="A1007" s="52">
        <v>0</v>
      </c>
      <c r="D1007" s="2">
        <v>2016</v>
      </c>
      <c r="E1007" s="2">
        <v>10</v>
      </c>
      <c r="F1007" s="62">
        <v>2017</v>
      </c>
      <c r="G1007" s="62">
        <v>2017</v>
      </c>
      <c r="H1007" s="63">
        <v>0</v>
      </c>
      <c r="I1007" s="63">
        <v>0</v>
      </c>
      <c r="J1007" s="63">
        <v>0</v>
      </c>
      <c r="K1007" s="63">
        <v>0</v>
      </c>
      <c r="L1007" s="63">
        <v>0</v>
      </c>
      <c r="M1007" s="63">
        <v>0</v>
      </c>
      <c r="N1007" s="63">
        <v>0</v>
      </c>
      <c r="O1007" s="63">
        <v>0</v>
      </c>
      <c r="P1007" s="63">
        <v>0</v>
      </c>
      <c r="Q1007" s="63">
        <v>0</v>
      </c>
      <c r="R1007" s="63">
        <v>0</v>
      </c>
      <c r="S1007" s="63">
        <v>0</v>
      </c>
      <c r="T1007" s="63">
        <v>0</v>
      </c>
      <c r="U1007" s="63">
        <v>0</v>
      </c>
      <c r="V1007" s="63">
        <v>0</v>
      </c>
      <c r="W1007" s="63">
        <v>0</v>
      </c>
      <c r="X1007" s="63">
        <v>0</v>
      </c>
      <c r="Y1007" s="63">
        <v>0</v>
      </c>
      <c r="Z1007" s="63">
        <v>0</v>
      </c>
      <c r="AA1007" s="63">
        <v>0</v>
      </c>
      <c r="AB1007" s="63">
        <v>0</v>
      </c>
      <c r="AC1007" s="63">
        <v>0</v>
      </c>
      <c r="AD1007" s="63">
        <v>0</v>
      </c>
      <c r="AE1007" s="63">
        <v>0</v>
      </c>
      <c r="AF1007" s="63">
        <v>0</v>
      </c>
      <c r="AG1007" s="63">
        <v>0</v>
      </c>
      <c r="AH1007" s="43">
        <v>0</v>
      </c>
    </row>
    <row r="1008" spans="1:34">
      <c r="A1008" s="52">
        <v>0</v>
      </c>
      <c r="D1008" s="2">
        <v>2016</v>
      </c>
      <c r="E1008" s="2">
        <v>11</v>
      </c>
      <c r="F1008" s="62">
        <v>2017</v>
      </c>
      <c r="G1008" s="62">
        <v>2017</v>
      </c>
      <c r="H1008" s="63">
        <v>0</v>
      </c>
      <c r="I1008" s="63">
        <v>0</v>
      </c>
      <c r="J1008" s="63">
        <v>0</v>
      </c>
      <c r="K1008" s="63">
        <v>0</v>
      </c>
      <c r="L1008" s="63">
        <v>0</v>
      </c>
      <c r="M1008" s="63">
        <v>0</v>
      </c>
      <c r="N1008" s="63">
        <v>0</v>
      </c>
      <c r="O1008" s="63">
        <v>0</v>
      </c>
      <c r="P1008" s="63">
        <v>0</v>
      </c>
      <c r="Q1008" s="63">
        <v>0</v>
      </c>
      <c r="R1008" s="63">
        <v>0</v>
      </c>
      <c r="S1008" s="63">
        <v>0</v>
      </c>
      <c r="T1008" s="63">
        <v>0</v>
      </c>
      <c r="U1008" s="63">
        <v>0</v>
      </c>
      <c r="V1008" s="63">
        <v>0</v>
      </c>
      <c r="W1008" s="63">
        <v>0</v>
      </c>
      <c r="X1008" s="63">
        <v>0</v>
      </c>
      <c r="Y1008" s="63">
        <v>0</v>
      </c>
      <c r="Z1008" s="63">
        <v>0</v>
      </c>
      <c r="AA1008" s="63">
        <v>0</v>
      </c>
      <c r="AB1008" s="63">
        <v>0</v>
      </c>
      <c r="AC1008" s="63">
        <v>0</v>
      </c>
      <c r="AD1008" s="63">
        <v>0</v>
      </c>
      <c r="AE1008" s="63">
        <v>0</v>
      </c>
      <c r="AF1008" s="63">
        <v>0</v>
      </c>
      <c r="AG1008" s="63">
        <v>0</v>
      </c>
      <c r="AH1008" s="43">
        <v>0</v>
      </c>
    </row>
    <row r="1009" spans="1:34">
      <c r="A1009" s="52">
        <v>0</v>
      </c>
      <c r="D1009" s="2">
        <v>2016</v>
      </c>
      <c r="E1009" s="2">
        <v>12</v>
      </c>
      <c r="F1009" s="62">
        <v>2017</v>
      </c>
      <c r="G1009" s="62">
        <v>2017</v>
      </c>
      <c r="H1009" s="63">
        <v>0</v>
      </c>
      <c r="I1009" s="63">
        <v>0</v>
      </c>
      <c r="J1009" s="63">
        <v>0</v>
      </c>
      <c r="K1009" s="63">
        <v>0</v>
      </c>
      <c r="L1009" s="63">
        <v>0</v>
      </c>
      <c r="M1009" s="63">
        <v>0</v>
      </c>
      <c r="N1009" s="63">
        <v>0</v>
      </c>
      <c r="O1009" s="63">
        <v>0</v>
      </c>
      <c r="P1009" s="63">
        <v>0</v>
      </c>
      <c r="Q1009" s="63">
        <v>0</v>
      </c>
      <c r="R1009" s="63">
        <v>0</v>
      </c>
      <c r="S1009" s="63">
        <v>0</v>
      </c>
      <c r="T1009" s="63">
        <v>0</v>
      </c>
      <c r="U1009" s="63">
        <v>0</v>
      </c>
      <c r="V1009" s="63">
        <v>0</v>
      </c>
      <c r="W1009" s="63">
        <v>0</v>
      </c>
      <c r="X1009" s="63">
        <v>0</v>
      </c>
      <c r="Y1009" s="63">
        <v>0</v>
      </c>
      <c r="Z1009" s="63">
        <v>0</v>
      </c>
      <c r="AA1009" s="63">
        <v>0</v>
      </c>
      <c r="AB1009" s="63">
        <v>0</v>
      </c>
      <c r="AC1009" s="63">
        <v>0</v>
      </c>
      <c r="AD1009" s="63">
        <v>0</v>
      </c>
      <c r="AE1009" s="63">
        <v>0</v>
      </c>
      <c r="AF1009" s="63">
        <v>0</v>
      </c>
      <c r="AG1009" s="63">
        <v>0</v>
      </c>
      <c r="AH1009" s="43">
        <v>0</v>
      </c>
    </row>
    <row r="1010" spans="1:34">
      <c r="A1010" s="52">
        <v>0</v>
      </c>
      <c r="D1010" s="2">
        <v>2017</v>
      </c>
      <c r="E1010" s="2">
        <v>1</v>
      </c>
      <c r="F1010" s="62">
        <v>2017</v>
      </c>
      <c r="G1010" s="62">
        <v>2017</v>
      </c>
      <c r="H1010" s="63">
        <v>0</v>
      </c>
      <c r="I1010" s="63">
        <v>0</v>
      </c>
      <c r="J1010" s="63">
        <v>0</v>
      </c>
      <c r="K1010" s="63">
        <v>0</v>
      </c>
      <c r="L1010" s="63">
        <v>0</v>
      </c>
      <c r="M1010" s="63">
        <v>0</v>
      </c>
      <c r="N1010" s="63">
        <v>0</v>
      </c>
      <c r="O1010" s="63">
        <v>0</v>
      </c>
      <c r="P1010" s="63">
        <v>0</v>
      </c>
      <c r="Q1010" s="63">
        <v>0</v>
      </c>
      <c r="R1010" s="63">
        <v>0</v>
      </c>
      <c r="S1010" s="63">
        <v>0</v>
      </c>
      <c r="T1010" s="63">
        <v>0</v>
      </c>
      <c r="U1010" s="63">
        <v>0</v>
      </c>
      <c r="V1010" s="63">
        <v>0</v>
      </c>
      <c r="W1010" s="63">
        <v>0</v>
      </c>
      <c r="X1010" s="63">
        <v>0</v>
      </c>
      <c r="Y1010" s="63">
        <v>0</v>
      </c>
      <c r="Z1010" s="63">
        <v>0</v>
      </c>
      <c r="AA1010" s="63">
        <v>0</v>
      </c>
      <c r="AB1010" s="63">
        <v>0</v>
      </c>
      <c r="AC1010" s="63">
        <v>0</v>
      </c>
      <c r="AD1010" s="63">
        <v>0</v>
      </c>
      <c r="AE1010" s="63">
        <v>0</v>
      </c>
      <c r="AF1010" s="63">
        <v>0</v>
      </c>
      <c r="AG1010" s="63">
        <v>0</v>
      </c>
      <c r="AH1010" s="43">
        <v>0</v>
      </c>
    </row>
    <row r="1011" spans="1:34">
      <c r="A1011" s="52">
        <v>0</v>
      </c>
      <c r="D1011" s="2">
        <v>2017</v>
      </c>
      <c r="E1011" s="2">
        <v>2</v>
      </c>
      <c r="F1011" s="62">
        <v>2017</v>
      </c>
      <c r="G1011" s="62">
        <v>2017</v>
      </c>
      <c r="H1011" s="63">
        <v>0</v>
      </c>
      <c r="I1011" s="63">
        <v>0</v>
      </c>
      <c r="J1011" s="63">
        <v>0</v>
      </c>
      <c r="K1011" s="63">
        <v>0</v>
      </c>
      <c r="L1011" s="63">
        <v>0</v>
      </c>
      <c r="M1011" s="63">
        <v>0</v>
      </c>
      <c r="N1011" s="63">
        <v>0</v>
      </c>
      <c r="O1011" s="63">
        <v>0</v>
      </c>
      <c r="P1011" s="63">
        <v>0</v>
      </c>
      <c r="Q1011" s="63">
        <v>0</v>
      </c>
      <c r="R1011" s="63">
        <v>0</v>
      </c>
      <c r="S1011" s="63">
        <v>0</v>
      </c>
      <c r="T1011" s="63">
        <v>0</v>
      </c>
      <c r="U1011" s="63">
        <v>0</v>
      </c>
      <c r="V1011" s="63">
        <v>0</v>
      </c>
      <c r="W1011" s="63">
        <v>0</v>
      </c>
      <c r="X1011" s="63">
        <v>0</v>
      </c>
      <c r="Y1011" s="63">
        <v>0</v>
      </c>
      <c r="Z1011" s="63">
        <v>0</v>
      </c>
      <c r="AA1011" s="63">
        <v>0</v>
      </c>
      <c r="AB1011" s="63">
        <v>0</v>
      </c>
      <c r="AC1011" s="63">
        <v>0</v>
      </c>
      <c r="AD1011" s="63">
        <v>0</v>
      </c>
      <c r="AE1011" s="63">
        <v>0</v>
      </c>
      <c r="AF1011" s="63">
        <v>0</v>
      </c>
      <c r="AG1011" s="63">
        <v>0</v>
      </c>
      <c r="AH1011" s="43">
        <v>0</v>
      </c>
    </row>
    <row r="1012" spans="1:34">
      <c r="A1012" s="52">
        <v>0</v>
      </c>
      <c r="D1012" s="2">
        <v>2017</v>
      </c>
      <c r="E1012" s="2">
        <v>3</v>
      </c>
      <c r="F1012" s="62">
        <v>2017</v>
      </c>
      <c r="G1012" s="62">
        <v>2017</v>
      </c>
      <c r="H1012" s="63">
        <v>0</v>
      </c>
      <c r="I1012" s="63">
        <v>0</v>
      </c>
      <c r="J1012" s="63">
        <v>0</v>
      </c>
      <c r="K1012" s="63">
        <v>0</v>
      </c>
      <c r="L1012" s="63">
        <v>0</v>
      </c>
      <c r="M1012" s="63">
        <v>0</v>
      </c>
      <c r="N1012" s="63">
        <v>0</v>
      </c>
      <c r="O1012" s="63">
        <v>0</v>
      </c>
      <c r="P1012" s="63">
        <v>0</v>
      </c>
      <c r="Q1012" s="63">
        <v>0</v>
      </c>
      <c r="R1012" s="63">
        <v>0</v>
      </c>
      <c r="S1012" s="63">
        <v>0</v>
      </c>
      <c r="T1012" s="63">
        <v>0</v>
      </c>
      <c r="U1012" s="63">
        <v>0</v>
      </c>
      <c r="V1012" s="63">
        <v>0</v>
      </c>
      <c r="W1012" s="63">
        <v>0</v>
      </c>
      <c r="X1012" s="63">
        <v>0</v>
      </c>
      <c r="Y1012" s="63">
        <v>0</v>
      </c>
      <c r="Z1012" s="63">
        <v>0</v>
      </c>
      <c r="AA1012" s="63">
        <v>0</v>
      </c>
      <c r="AB1012" s="63">
        <v>0</v>
      </c>
      <c r="AC1012" s="63">
        <v>0</v>
      </c>
      <c r="AD1012" s="63">
        <v>0</v>
      </c>
      <c r="AE1012" s="63">
        <v>0</v>
      </c>
      <c r="AF1012" s="63">
        <v>0</v>
      </c>
      <c r="AG1012" s="63">
        <v>0</v>
      </c>
      <c r="AH1012" s="43">
        <v>0</v>
      </c>
    </row>
    <row r="1013" spans="1:34">
      <c r="A1013" s="52">
        <v>0</v>
      </c>
      <c r="D1013" s="2">
        <v>2017</v>
      </c>
      <c r="E1013" s="2">
        <v>4</v>
      </c>
      <c r="F1013" s="62">
        <v>2017</v>
      </c>
      <c r="G1013" s="62">
        <v>2017</v>
      </c>
      <c r="H1013" s="63">
        <v>0</v>
      </c>
      <c r="I1013" s="63">
        <v>0</v>
      </c>
      <c r="J1013" s="63">
        <v>0</v>
      </c>
      <c r="K1013" s="63">
        <v>0</v>
      </c>
      <c r="L1013" s="63">
        <v>0</v>
      </c>
      <c r="M1013" s="63">
        <v>0</v>
      </c>
      <c r="N1013" s="63">
        <v>0</v>
      </c>
      <c r="O1013" s="63">
        <v>0</v>
      </c>
      <c r="P1013" s="63">
        <v>0</v>
      </c>
      <c r="Q1013" s="63">
        <v>0</v>
      </c>
      <c r="R1013" s="63">
        <v>0</v>
      </c>
      <c r="S1013" s="63">
        <v>0</v>
      </c>
      <c r="T1013" s="63">
        <v>0</v>
      </c>
      <c r="U1013" s="63">
        <v>0</v>
      </c>
      <c r="V1013" s="63">
        <v>0</v>
      </c>
      <c r="W1013" s="63">
        <v>0</v>
      </c>
      <c r="X1013" s="63">
        <v>0</v>
      </c>
      <c r="Y1013" s="63">
        <v>0</v>
      </c>
      <c r="Z1013" s="63">
        <v>0</v>
      </c>
      <c r="AA1013" s="63">
        <v>0</v>
      </c>
      <c r="AB1013" s="63">
        <v>0</v>
      </c>
      <c r="AC1013" s="63">
        <v>0</v>
      </c>
      <c r="AD1013" s="63">
        <v>0</v>
      </c>
      <c r="AE1013" s="63">
        <v>0</v>
      </c>
      <c r="AF1013" s="63">
        <v>0</v>
      </c>
      <c r="AG1013" s="63">
        <v>0</v>
      </c>
      <c r="AH1013" s="43">
        <v>0</v>
      </c>
    </row>
    <row r="1014" spans="1:34">
      <c r="A1014" s="52">
        <v>0</v>
      </c>
      <c r="D1014" s="2">
        <v>2017</v>
      </c>
      <c r="E1014" s="2">
        <v>5</v>
      </c>
      <c r="F1014" s="62">
        <v>2018</v>
      </c>
      <c r="G1014" s="62">
        <v>2018</v>
      </c>
      <c r="H1014" s="63">
        <v>0</v>
      </c>
      <c r="I1014" s="63">
        <v>0</v>
      </c>
      <c r="J1014" s="63">
        <v>0</v>
      </c>
      <c r="K1014" s="63">
        <v>0</v>
      </c>
      <c r="L1014" s="63">
        <v>0</v>
      </c>
      <c r="M1014" s="63">
        <v>0</v>
      </c>
      <c r="N1014" s="63">
        <v>0</v>
      </c>
      <c r="O1014" s="63">
        <v>0</v>
      </c>
      <c r="P1014" s="63">
        <v>0</v>
      </c>
      <c r="Q1014" s="63">
        <v>0</v>
      </c>
      <c r="R1014" s="63">
        <v>0</v>
      </c>
      <c r="S1014" s="63">
        <v>0</v>
      </c>
      <c r="T1014" s="63">
        <v>0</v>
      </c>
      <c r="U1014" s="63">
        <v>0</v>
      </c>
      <c r="V1014" s="63">
        <v>0</v>
      </c>
      <c r="W1014" s="63">
        <v>0</v>
      </c>
      <c r="X1014" s="63">
        <v>0</v>
      </c>
      <c r="Y1014" s="63">
        <v>0</v>
      </c>
      <c r="Z1014" s="63">
        <v>0</v>
      </c>
      <c r="AA1014" s="63">
        <v>0</v>
      </c>
      <c r="AB1014" s="63">
        <v>0</v>
      </c>
      <c r="AC1014" s="63">
        <v>0</v>
      </c>
      <c r="AD1014" s="63">
        <v>0</v>
      </c>
      <c r="AE1014" s="63">
        <v>0</v>
      </c>
      <c r="AF1014" s="63">
        <v>0</v>
      </c>
      <c r="AG1014" s="63">
        <v>0</v>
      </c>
      <c r="AH1014" s="43">
        <v>0</v>
      </c>
    </row>
    <row r="1015" spans="1:34">
      <c r="A1015" s="52">
        <v>0</v>
      </c>
      <c r="D1015" s="2">
        <v>2017</v>
      </c>
      <c r="E1015" s="2">
        <v>6</v>
      </c>
      <c r="F1015" s="62">
        <v>2018</v>
      </c>
      <c r="G1015" s="62">
        <v>2018</v>
      </c>
      <c r="H1015" s="63">
        <v>0</v>
      </c>
      <c r="I1015" s="63">
        <v>0</v>
      </c>
      <c r="J1015" s="63">
        <v>0</v>
      </c>
      <c r="K1015" s="63">
        <v>0</v>
      </c>
      <c r="L1015" s="63">
        <v>0</v>
      </c>
      <c r="M1015" s="63">
        <v>0</v>
      </c>
      <c r="N1015" s="63">
        <v>0</v>
      </c>
      <c r="O1015" s="63">
        <v>0</v>
      </c>
      <c r="P1015" s="63">
        <v>0</v>
      </c>
      <c r="Q1015" s="63">
        <v>0</v>
      </c>
      <c r="R1015" s="63">
        <v>0</v>
      </c>
      <c r="S1015" s="63">
        <v>0</v>
      </c>
      <c r="T1015" s="63">
        <v>0</v>
      </c>
      <c r="U1015" s="63">
        <v>0</v>
      </c>
      <c r="V1015" s="63">
        <v>0</v>
      </c>
      <c r="W1015" s="63">
        <v>0</v>
      </c>
      <c r="X1015" s="63">
        <v>0</v>
      </c>
      <c r="Y1015" s="63">
        <v>0</v>
      </c>
      <c r="Z1015" s="63">
        <v>0</v>
      </c>
      <c r="AA1015" s="63">
        <v>0</v>
      </c>
      <c r="AB1015" s="63">
        <v>0</v>
      </c>
      <c r="AC1015" s="63">
        <v>0</v>
      </c>
      <c r="AD1015" s="63">
        <v>0</v>
      </c>
      <c r="AE1015" s="63">
        <v>0</v>
      </c>
      <c r="AF1015" s="63">
        <v>0</v>
      </c>
      <c r="AG1015" s="63">
        <v>0</v>
      </c>
      <c r="AH1015" s="43">
        <v>0</v>
      </c>
    </row>
    <row r="1016" spans="1:34">
      <c r="A1016" s="52">
        <v>0</v>
      </c>
      <c r="D1016" s="2">
        <v>2017</v>
      </c>
      <c r="E1016" s="2">
        <v>7</v>
      </c>
      <c r="F1016" s="62">
        <v>2018</v>
      </c>
      <c r="G1016" s="62">
        <v>2018</v>
      </c>
      <c r="H1016" s="63">
        <v>0</v>
      </c>
      <c r="I1016" s="63">
        <v>0</v>
      </c>
      <c r="J1016" s="63">
        <v>0</v>
      </c>
      <c r="K1016" s="63">
        <v>0</v>
      </c>
      <c r="L1016" s="63">
        <v>0</v>
      </c>
      <c r="M1016" s="63">
        <v>0</v>
      </c>
      <c r="N1016" s="63">
        <v>0</v>
      </c>
      <c r="O1016" s="63">
        <v>0</v>
      </c>
      <c r="P1016" s="63">
        <v>0</v>
      </c>
      <c r="Q1016" s="63">
        <v>0</v>
      </c>
      <c r="R1016" s="63">
        <v>0</v>
      </c>
      <c r="S1016" s="63">
        <v>0</v>
      </c>
      <c r="T1016" s="63">
        <v>0</v>
      </c>
      <c r="U1016" s="63">
        <v>0</v>
      </c>
      <c r="V1016" s="63">
        <v>0</v>
      </c>
      <c r="W1016" s="63">
        <v>0</v>
      </c>
      <c r="X1016" s="63">
        <v>0</v>
      </c>
      <c r="Y1016" s="63">
        <v>0</v>
      </c>
      <c r="Z1016" s="63">
        <v>0</v>
      </c>
      <c r="AA1016" s="63">
        <v>0</v>
      </c>
      <c r="AB1016" s="63">
        <v>0</v>
      </c>
      <c r="AC1016" s="63">
        <v>0</v>
      </c>
      <c r="AD1016" s="63">
        <v>0</v>
      </c>
      <c r="AE1016" s="63">
        <v>0</v>
      </c>
      <c r="AF1016" s="63">
        <v>0</v>
      </c>
      <c r="AG1016" s="63">
        <v>0</v>
      </c>
      <c r="AH1016" s="43">
        <v>0</v>
      </c>
    </row>
    <row r="1017" spans="1:34">
      <c r="A1017" s="52">
        <v>0</v>
      </c>
      <c r="D1017" s="2">
        <v>2017</v>
      </c>
      <c r="E1017" s="2">
        <v>8</v>
      </c>
      <c r="F1017" s="62">
        <v>2018</v>
      </c>
      <c r="G1017" s="62">
        <v>2018</v>
      </c>
      <c r="H1017" s="63">
        <v>0</v>
      </c>
      <c r="I1017" s="63">
        <v>0</v>
      </c>
      <c r="J1017" s="63">
        <v>0</v>
      </c>
      <c r="K1017" s="63">
        <v>0</v>
      </c>
      <c r="L1017" s="63">
        <v>0</v>
      </c>
      <c r="M1017" s="63">
        <v>0</v>
      </c>
      <c r="N1017" s="63">
        <v>0</v>
      </c>
      <c r="O1017" s="63">
        <v>0</v>
      </c>
      <c r="P1017" s="63">
        <v>0</v>
      </c>
      <c r="Q1017" s="63">
        <v>0</v>
      </c>
      <c r="R1017" s="63">
        <v>0</v>
      </c>
      <c r="S1017" s="63">
        <v>0</v>
      </c>
      <c r="T1017" s="63">
        <v>0</v>
      </c>
      <c r="U1017" s="63">
        <v>0</v>
      </c>
      <c r="V1017" s="63">
        <v>0</v>
      </c>
      <c r="W1017" s="63">
        <v>0</v>
      </c>
      <c r="X1017" s="63">
        <v>0</v>
      </c>
      <c r="Y1017" s="63">
        <v>0</v>
      </c>
      <c r="Z1017" s="63">
        <v>0</v>
      </c>
      <c r="AA1017" s="63">
        <v>0</v>
      </c>
      <c r="AB1017" s="63">
        <v>0</v>
      </c>
      <c r="AC1017" s="63">
        <v>0</v>
      </c>
      <c r="AD1017" s="63">
        <v>0</v>
      </c>
      <c r="AE1017" s="63">
        <v>0</v>
      </c>
      <c r="AF1017" s="63">
        <v>0</v>
      </c>
      <c r="AG1017" s="63">
        <v>0</v>
      </c>
      <c r="AH1017" s="43">
        <v>0</v>
      </c>
    </row>
    <row r="1018" spans="1:34">
      <c r="A1018" s="52">
        <v>0</v>
      </c>
      <c r="D1018" s="2">
        <v>2017</v>
      </c>
      <c r="E1018" s="2">
        <v>9</v>
      </c>
      <c r="F1018" s="62">
        <v>2018</v>
      </c>
      <c r="G1018" s="62">
        <v>2018</v>
      </c>
      <c r="H1018" s="63">
        <v>0</v>
      </c>
      <c r="I1018" s="63">
        <v>0</v>
      </c>
      <c r="J1018" s="63">
        <v>0</v>
      </c>
      <c r="K1018" s="63">
        <v>0</v>
      </c>
      <c r="L1018" s="63">
        <v>0</v>
      </c>
      <c r="M1018" s="63">
        <v>0</v>
      </c>
      <c r="N1018" s="63">
        <v>0</v>
      </c>
      <c r="O1018" s="63">
        <v>0</v>
      </c>
      <c r="P1018" s="63">
        <v>0</v>
      </c>
      <c r="Q1018" s="63">
        <v>0</v>
      </c>
      <c r="R1018" s="63">
        <v>0</v>
      </c>
      <c r="S1018" s="63">
        <v>0</v>
      </c>
      <c r="T1018" s="63">
        <v>0</v>
      </c>
      <c r="U1018" s="63">
        <v>0</v>
      </c>
      <c r="V1018" s="63">
        <v>0</v>
      </c>
      <c r="W1018" s="63">
        <v>0</v>
      </c>
      <c r="X1018" s="63">
        <v>0</v>
      </c>
      <c r="Y1018" s="63">
        <v>0</v>
      </c>
      <c r="Z1018" s="63">
        <v>0</v>
      </c>
      <c r="AA1018" s="63">
        <v>0</v>
      </c>
      <c r="AB1018" s="63">
        <v>0</v>
      </c>
      <c r="AC1018" s="63">
        <v>0</v>
      </c>
      <c r="AD1018" s="63">
        <v>0</v>
      </c>
      <c r="AE1018" s="63">
        <v>0</v>
      </c>
      <c r="AF1018" s="63">
        <v>0</v>
      </c>
      <c r="AG1018" s="63">
        <v>0</v>
      </c>
      <c r="AH1018" s="43">
        <v>0</v>
      </c>
    </row>
    <row r="1019" spans="1:34">
      <c r="A1019" s="52">
        <v>0</v>
      </c>
      <c r="D1019" s="2">
        <v>2017</v>
      </c>
      <c r="E1019" s="2">
        <v>10</v>
      </c>
      <c r="F1019" s="62">
        <v>2018</v>
      </c>
      <c r="G1019" s="62">
        <v>2018</v>
      </c>
      <c r="H1019" s="63">
        <v>0</v>
      </c>
      <c r="I1019" s="63">
        <v>0</v>
      </c>
      <c r="J1019" s="63">
        <v>0</v>
      </c>
      <c r="K1019" s="63">
        <v>0</v>
      </c>
      <c r="L1019" s="63">
        <v>0</v>
      </c>
      <c r="M1019" s="63">
        <v>0</v>
      </c>
      <c r="N1019" s="63">
        <v>0</v>
      </c>
      <c r="O1019" s="63">
        <v>0</v>
      </c>
      <c r="P1019" s="63">
        <v>0</v>
      </c>
      <c r="Q1019" s="63">
        <v>0</v>
      </c>
      <c r="R1019" s="63">
        <v>0</v>
      </c>
      <c r="S1019" s="63">
        <v>0</v>
      </c>
      <c r="T1019" s="63">
        <v>0</v>
      </c>
      <c r="U1019" s="63">
        <v>0</v>
      </c>
      <c r="V1019" s="63">
        <v>0</v>
      </c>
      <c r="W1019" s="63">
        <v>0</v>
      </c>
      <c r="X1019" s="63">
        <v>0</v>
      </c>
      <c r="Y1019" s="63">
        <v>0</v>
      </c>
      <c r="Z1019" s="63">
        <v>0</v>
      </c>
      <c r="AA1019" s="63">
        <v>0</v>
      </c>
      <c r="AB1019" s="63">
        <v>0</v>
      </c>
      <c r="AC1019" s="63">
        <v>0</v>
      </c>
      <c r="AD1019" s="63">
        <v>0</v>
      </c>
      <c r="AE1019" s="63">
        <v>0</v>
      </c>
      <c r="AF1019" s="63">
        <v>0</v>
      </c>
      <c r="AG1019" s="63">
        <v>0</v>
      </c>
      <c r="AH1019" s="43">
        <v>0</v>
      </c>
    </row>
    <row r="1020" spans="1:34">
      <c r="A1020" s="52">
        <v>0</v>
      </c>
      <c r="D1020" s="2">
        <v>2017</v>
      </c>
      <c r="E1020" s="2">
        <v>11</v>
      </c>
      <c r="F1020" s="62">
        <v>2018</v>
      </c>
      <c r="G1020" s="62">
        <v>2018</v>
      </c>
      <c r="H1020" s="63">
        <v>0</v>
      </c>
      <c r="I1020" s="63">
        <v>0</v>
      </c>
      <c r="J1020" s="63">
        <v>0</v>
      </c>
      <c r="K1020" s="63">
        <v>0</v>
      </c>
      <c r="L1020" s="63">
        <v>0</v>
      </c>
      <c r="M1020" s="63">
        <v>0</v>
      </c>
      <c r="N1020" s="63">
        <v>0</v>
      </c>
      <c r="O1020" s="63">
        <v>0</v>
      </c>
      <c r="P1020" s="63">
        <v>0</v>
      </c>
      <c r="Q1020" s="63">
        <v>0</v>
      </c>
      <c r="R1020" s="63">
        <v>0</v>
      </c>
      <c r="S1020" s="63">
        <v>0</v>
      </c>
      <c r="T1020" s="63">
        <v>0</v>
      </c>
      <c r="U1020" s="63">
        <v>0</v>
      </c>
      <c r="V1020" s="63">
        <v>0</v>
      </c>
      <c r="W1020" s="63">
        <v>0</v>
      </c>
      <c r="X1020" s="63">
        <v>0</v>
      </c>
      <c r="Y1020" s="63">
        <v>0</v>
      </c>
      <c r="Z1020" s="63">
        <v>0</v>
      </c>
      <c r="AA1020" s="63">
        <v>0</v>
      </c>
      <c r="AB1020" s="63">
        <v>0</v>
      </c>
      <c r="AC1020" s="63">
        <v>0</v>
      </c>
      <c r="AD1020" s="63">
        <v>0</v>
      </c>
      <c r="AE1020" s="63">
        <v>0</v>
      </c>
      <c r="AF1020" s="63">
        <v>0</v>
      </c>
      <c r="AG1020" s="63">
        <v>0</v>
      </c>
      <c r="AH1020" s="43">
        <v>0</v>
      </c>
    </row>
    <row r="1021" spans="1:34">
      <c r="A1021" s="52">
        <v>0</v>
      </c>
      <c r="D1021" s="2">
        <v>2017</v>
      </c>
      <c r="E1021" s="2">
        <v>12</v>
      </c>
      <c r="F1021" s="62">
        <v>2018</v>
      </c>
      <c r="G1021" s="62">
        <v>2018</v>
      </c>
      <c r="H1021" s="63">
        <v>0</v>
      </c>
      <c r="I1021" s="63">
        <v>0</v>
      </c>
      <c r="J1021" s="63">
        <v>0</v>
      </c>
      <c r="K1021" s="63">
        <v>0</v>
      </c>
      <c r="L1021" s="63">
        <v>0</v>
      </c>
      <c r="M1021" s="63">
        <v>0</v>
      </c>
      <c r="N1021" s="63">
        <v>0</v>
      </c>
      <c r="O1021" s="63">
        <v>0</v>
      </c>
      <c r="P1021" s="63">
        <v>0</v>
      </c>
      <c r="Q1021" s="63">
        <v>0</v>
      </c>
      <c r="R1021" s="63">
        <v>0</v>
      </c>
      <c r="S1021" s="63">
        <v>0</v>
      </c>
      <c r="T1021" s="63">
        <v>0</v>
      </c>
      <c r="U1021" s="63">
        <v>0</v>
      </c>
      <c r="V1021" s="63">
        <v>0</v>
      </c>
      <c r="W1021" s="63">
        <v>0</v>
      </c>
      <c r="X1021" s="63">
        <v>0</v>
      </c>
      <c r="Y1021" s="63">
        <v>0</v>
      </c>
      <c r="Z1021" s="63">
        <v>0</v>
      </c>
      <c r="AA1021" s="63">
        <v>0</v>
      </c>
      <c r="AB1021" s="63">
        <v>0</v>
      </c>
      <c r="AC1021" s="63">
        <v>0</v>
      </c>
      <c r="AD1021" s="63">
        <v>0</v>
      </c>
      <c r="AE1021" s="63">
        <v>0</v>
      </c>
      <c r="AF1021" s="63">
        <v>0</v>
      </c>
      <c r="AG1021" s="63">
        <v>0</v>
      </c>
      <c r="AH1021" s="43">
        <v>0</v>
      </c>
    </row>
    <row r="1022" spans="1:34">
      <c r="A1022" s="52">
        <v>0</v>
      </c>
      <c r="D1022" s="2">
        <v>2018</v>
      </c>
      <c r="E1022" s="2">
        <v>1</v>
      </c>
      <c r="F1022" s="62">
        <v>2018</v>
      </c>
      <c r="G1022" s="62">
        <v>2018</v>
      </c>
      <c r="H1022" s="63">
        <v>0</v>
      </c>
      <c r="I1022" s="63">
        <v>0</v>
      </c>
      <c r="J1022" s="63">
        <v>0</v>
      </c>
      <c r="K1022" s="63">
        <v>0</v>
      </c>
      <c r="L1022" s="63">
        <v>0</v>
      </c>
      <c r="M1022" s="63">
        <v>0</v>
      </c>
      <c r="N1022" s="63">
        <v>0</v>
      </c>
      <c r="O1022" s="63">
        <v>0</v>
      </c>
      <c r="P1022" s="63">
        <v>0</v>
      </c>
      <c r="Q1022" s="63">
        <v>0</v>
      </c>
      <c r="R1022" s="63">
        <v>0</v>
      </c>
      <c r="S1022" s="63">
        <v>0</v>
      </c>
      <c r="T1022" s="63">
        <v>0</v>
      </c>
      <c r="U1022" s="63">
        <v>0</v>
      </c>
      <c r="V1022" s="63">
        <v>0</v>
      </c>
      <c r="W1022" s="63">
        <v>0</v>
      </c>
      <c r="X1022" s="63">
        <v>0</v>
      </c>
      <c r="Y1022" s="63">
        <v>0</v>
      </c>
      <c r="Z1022" s="63">
        <v>0</v>
      </c>
      <c r="AA1022" s="63">
        <v>0</v>
      </c>
      <c r="AB1022" s="63">
        <v>0</v>
      </c>
      <c r="AC1022" s="63">
        <v>0</v>
      </c>
      <c r="AD1022" s="63">
        <v>0</v>
      </c>
      <c r="AE1022" s="63">
        <v>0</v>
      </c>
      <c r="AF1022" s="63">
        <v>0</v>
      </c>
      <c r="AG1022" s="63">
        <v>0</v>
      </c>
      <c r="AH1022" s="43">
        <v>0</v>
      </c>
    </row>
    <row r="1023" spans="1:34">
      <c r="A1023" s="52">
        <v>0</v>
      </c>
      <c r="D1023" s="2">
        <v>2018</v>
      </c>
      <c r="E1023" s="2">
        <v>2</v>
      </c>
      <c r="F1023" s="62">
        <v>2018</v>
      </c>
      <c r="G1023" s="62">
        <v>2018</v>
      </c>
      <c r="H1023" s="63">
        <v>0</v>
      </c>
      <c r="I1023" s="63">
        <v>0</v>
      </c>
      <c r="J1023" s="63">
        <v>0</v>
      </c>
      <c r="K1023" s="63">
        <v>0</v>
      </c>
      <c r="L1023" s="63">
        <v>0</v>
      </c>
      <c r="M1023" s="63">
        <v>0</v>
      </c>
      <c r="N1023" s="63">
        <v>0</v>
      </c>
      <c r="O1023" s="63">
        <v>0</v>
      </c>
      <c r="P1023" s="63">
        <v>0</v>
      </c>
      <c r="Q1023" s="63">
        <v>0</v>
      </c>
      <c r="R1023" s="63">
        <v>0</v>
      </c>
      <c r="S1023" s="63">
        <v>0</v>
      </c>
      <c r="T1023" s="63">
        <v>0</v>
      </c>
      <c r="U1023" s="63">
        <v>0</v>
      </c>
      <c r="V1023" s="63">
        <v>0</v>
      </c>
      <c r="W1023" s="63">
        <v>0</v>
      </c>
      <c r="X1023" s="63">
        <v>0</v>
      </c>
      <c r="Y1023" s="63">
        <v>0</v>
      </c>
      <c r="Z1023" s="63">
        <v>0</v>
      </c>
      <c r="AA1023" s="63">
        <v>0</v>
      </c>
      <c r="AB1023" s="63">
        <v>0</v>
      </c>
      <c r="AC1023" s="63">
        <v>0</v>
      </c>
      <c r="AD1023" s="63">
        <v>0</v>
      </c>
      <c r="AE1023" s="63">
        <v>0</v>
      </c>
      <c r="AF1023" s="63">
        <v>0</v>
      </c>
      <c r="AG1023" s="63">
        <v>0</v>
      </c>
      <c r="AH1023" s="43">
        <v>0</v>
      </c>
    </row>
    <row r="1024" spans="1:34">
      <c r="A1024" s="52">
        <v>0</v>
      </c>
      <c r="D1024" s="2">
        <v>2018</v>
      </c>
      <c r="E1024" s="2">
        <v>3</v>
      </c>
      <c r="F1024" s="62">
        <v>2018</v>
      </c>
      <c r="G1024" s="62">
        <v>2018</v>
      </c>
      <c r="H1024" s="63">
        <v>0</v>
      </c>
      <c r="I1024" s="63">
        <v>0</v>
      </c>
      <c r="J1024" s="63">
        <v>0</v>
      </c>
      <c r="K1024" s="63">
        <v>0</v>
      </c>
      <c r="L1024" s="63">
        <v>0</v>
      </c>
      <c r="M1024" s="63">
        <v>0</v>
      </c>
      <c r="N1024" s="63">
        <v>0</v>
      </c>
      <c r="O1024" s="63">
        <v>0</v>
      </c>
      <c r="P1024" s="63">
        <v>0</v>
      </c>
      <c r="Q1024" s="63">
        <v>0</v>
      </c>
      <c r="R1024" s="63">
        <v>0</v>
      </c>
      <c r="S1024" s="63">
        <v>0</v>
      </c>
      <c r="T1024" s="63">
        <v>0</v>
      </c>
      <c r="U1024" s="63">
        <v>0</v>
      </c>
      <c r="V1024" s="63">
        <v>0</v>
      </c>
      <c r="W1024" s="63">
        <v>0</v>
      </c>
      <c r="X1024" s="63">
        <v>0</v>
      </c>
      <c r="Y1024" s="63">
        <v>0</v>
      </c>
      <c r="Z1024" s="63">
        <v>0</v>
      </c>
      <c r="AA1024" s="63">
        <v>0</v>
      </c>
      <c r="AB1024" s="63">
        <v>0</v>
      </c>
      <c r="AC1024" s="63">
        <v>0</v>
      </c>
      <c r="AD1024" s="63">
        <v>0</v>
      </c>
      <c r="AE1024" s="63">
        <v>0</v>
      </c>
      <c r="AF1024" s="63">
        <v>0</v>
      </c>
      <c r="AG1024" s="63">
        <v>0</v>
      </c>
      <c r="AH1024" s="43">
        <v>0</v>
      </c>
    </row>
    <row r="1025" spans="1:34">
      <c r="A1025" s="52">
        <v>0</v>
      </c>
      <c r="D1025" s="2">
        <v>2018</v>
      </c>
      <c r="E1025" s="2">
        <v>4</v>
      </c>
      <c r="F1025" s="62">
        <v>2018</v>
      </c>
      <c r="G1025" s="62">
        <v>2018</v>
      </c>
      <c r="H1025" s="63">
        <v>0</v>
      </c>
      <c r="I1025" s="63">
        <v>0</v>
      </c>
      <c r="J1025" s="63">
        <v>0</v>
      </c>
      <c r="K1025" s="63">
        <v>0</v>
      </c>
      <c r="L1025" s="63">
        <v>0</v>
      </c>
      <c r="M1025" s="63">
        <v>0</v>
      </c>
      <c r="N1025" s="63">
        <v>0</v>
      </c>
      <c r="O1025" s="63">
        <v>0</v>
      </c>
      <c r="P1025" s="63">
        <v>0</v>
      </c>
      <c r="Q1025" s="63">
        <v>0</v>
      </c>
      <c r="R1025" s="63">
        <v>0</v>
      </c>
      <c r="S1025" s="63">
        <v>0</v>
      </c>
      <c r="T1025" s="63">
        <v>0</v>
      </c>
      <c r="U1025" s="63">
        <v>0</v>
      </c>
      <c r="V1025" s="63">
        <v>0</v>
      </c>
      <c r="W1025" s="63">
        <v>0</v>
      </c>
      <c r="X1025" s="63">
        <v>0</v>
      </c>
      <c r="Y1025" s="63">
        <v>0</v>
      </c>
      <c r="Z1025" s="63">
        <v>0</v>
      </c>
      <c r="AA1025" s="63">
        <v>0</v>
      </c>
      <c r="AB1025" s="63">
        <v>0</v>
      </c>
      <c r="AC1025" s="63">
        <v>0</v>
      </c>
      <c r="AD1025" s="63">
        <v>0</v>
      </c>
      <c r="AE1025" s="63">
        <v>0</v>
      </c>
      <c r="AF1025" s="63">
        <v>0</v>
      </c>
      <c r="AG1025" s="63">
        <v>0</v>
      </c>
      <c r="AH1025" s="43">
        <v>0</v>
      </c>
    </row>
    <row r="1026" spans="1:34">
      <c r="A1026" s="52">
        <v>0</v>
      </c>
      <c r="D1026" s="2">
        <v>2018</v>
      </c>
      <c r="E1026" s="2">
        <v>5</v>
      </c>
      <c r="F1026" s="62">
        <v>2019</v>
      </c>
      <c r="G1026" s="62">
        <v>2019</v>
      </c>
      <c r="H1026" s="63">
        <v>0</v>
      </c>
      <c r="I1026" s="63">
        <v>0</v>
      </c>
      <c r="J1026" s="63">
        <v>0</v>
      </c>
      <c r="K1026" s="63">
        <v>0</v>
      </c>
      <c r="L1026" s="63">
        <v>0</v>
      </c>
      <c r="M1026" s="63">
        <v>0</v>
      </c>
      <c r="N1026" s="63">
        <v>0</v>
      </c>
      <c r="O1026" s="63">
        <v>0</v>
      </c>
      <c r="P1026" s="63">
        <v>0</v>
      </c>
      <c r="Q1026" s="63">
        <v>0</v>
      </c>
      <c r="R1026" s="63">
        <v>0</v>
      </c>
      <c r="S1026" s="63">
        <v>0</v>
      </c>
      <c r="T1026" s="63">
        <v>0</v>
      </c>
      <c r="U1026" s="63">
        <v>0</v>
      </c>
      <c r="V1026" s="63">
        <v>0</v>
      </c>
      <c r="W1026" s="63">
        <v>0</v>
      </c>
      <c r="X1026" s="63">
        <v>0</v>
      </c>
      <c r="Y1026" s="63">
        <v>0</v>
      </c>
      <c r="Z1026" s="63">
        <v>0</v>
      </c>
      <c r="AA1026" s="63">
        <v>0</v>
      </c>
      <c r="AB1026" s="63">
        <v>0</v>
      </c>
      <c r="AC1026" s="63">
        <v>0</v>
      </c>
      <c r="AD1026" s="63">
        <v>0</v>
      </c>
      <c r="AE1026" s="63">
        <v>0</v>
      </c>
      <c r="AF1026" s="63">
        <v>0</v>
      </c>
      <c r="AG1026" s="63">
        <v>0</v>
      </c>
      <c r="AH1026" s="43">
        <v>0</v>
      </c>
    </row>
    <row r="1027" spans="1:34">
      <c r="A1027" s="52">
        <v>0</v>
      </c>
      <c r="D1027" s="2">
        <v>2018</v>
      </c>
      <c r="E1027" s="2">
        <v>6</v>
      </c>
      <c r="F1027" s="62">
        <v>2019</v>
      </c>
      <c r="G1027" s="62">
        <v>2019</v>
      </c>
      <c r="H1027" s="63">
        <v>0</v>
      </c>
      <c r="I1027" s="63">
        <v>0</v>
      </c>
      <c r="J1027" s="63">
        <v>0</v>
      </c>
      <c r="K1027" s="63">
        <v>0</v>
      </c>
      <c r="L1027" s="63">
        <v>0</v>
      </c>
      <c r="M1027" s="63">
        <v>0</v>
      </c>
      <c r="N1027" s="63">
        <v>0</v>
      </c>
      <c r="O1027" s="63">
        <v>0</v>
      </c>
      <c r="P1027" s="63">
        <v>0</v>
      </c>
      <c r="Q1027" s="63">
        <v>0</v>
      </c>
      <c r="R1027" s="63">
        <v>0</v>
      </c>
      <c r="S1027" s="63">
        <v>0</v>
      </c>
      <c r="T1027" s="63">
        <v>0</v>
      </c>
      <c r="U1027" s="63">
        <v>0</v>
      </c>
      <c r="V1027" s="63">
        <v>0</v>
      </c>
      <c r="W1027" s="63">
        <v>0</v>
      </c>
      <c r="X1027" s="63">
        <v>0</v>
      </c>
      <c r="Y1027" s="63">
        <v>0</v>
      </c>
      <c r="Z1027" s="63">
        <v>0</v>
      </c>
      <c r="AA1027" s="63">
        <v>0</v>
      </c>
      <c r="AB1027" s="63">
        <v>0</v>
      </c>
      <c r="AC1027" s="63">
        <v>0</v>
      </c>
      <c r="AD1027" s="63">
        <v>0</v>
      </c>
      <c r="AE1027" s="63">
        <v>0</v>
      </c>
      <c r="AF1027" s="63">
        <v>0</v>
      </c>
      <c r="AG1027" s="63">
        <v>0</v>
      </c>
      <c r="AH1027" s="43">
        <v>0</v>
      </c>
    </row>
    <row r="1028" spans="1:34">
      <c r="A1028" s="52">
        <v>0</v>
      </c>
      <c r="D1028" s="2">
        <v>2018</v>
      </c>
      <c r="E1028" s="2">
        <v>7</v>
      </c>
      <c r="F1028" s="62">
        <v>2019</v>
      </c>
      <c r="G1028" s="62">
        <v>2019</v>
      </c>
      <c r="H1028" s="63">
        <v>0</v>
      </c>
      <c r="I1028" s="63">
        <v>0</v>
      </c>
      <c r="J1028" s="63">
        <v>0</v>
      </c>
      <c r="K1028" s="63">
        <v>0</v>
      </c>
      <c r="L1028" s="63">
        <v>0</v>
      </c>
      <c r="M1028" s="63">
        <v>0</v>
      </c>
      <c r="N1028" s="63">
        <v>0</v>
      </c>
      <c r="O1028" s="63">
        <v>0</v>
      </c>
      <c r="P1028" s="63">
        <v>0</v>
      </c>
      <c r="Q1028" s="63">
        <v>0</v>
      </c>
      <c r="R1028" s="63">
        <v>0</v>
      </c>
      <c r="S1028" s="63">
        <v>0</v>
      </c>
      <c r="T1028" s="63">
        <v>0</v>
      </c>
      <c r="U1028" s="63">
        <v>0</v>
      </c>
      <c r="V1028" s="63">
        <v>0</v>
      </c>
      <c r="W1028" s="63">
        <v>0</v>
      </c>
      <c r="X1028" s="63">
        <v>0</v>
      </c>
      <c r="Y1028" s="63">
        <v>0</v>
      </c>
      <c r="Z1028" s="63">
        <v>0</v>
      </c>
      <c r="AA1028" s="63">
        <v>0</v>
      </c>
      <c r="AB1028" s="63">
        <v>0</v>
      </c>
      <c r="AC1028" s="63">
        <v>0</v>
      </c>
      <c r="AD1028" s="63">
        <v>0</v>
      </c>
      <c r="AE1028" s="63">
        <v>0</v>
      </c>
      <c r="AF1028" s="63">
        <v>0</v>
      </c>
      <c r="AG1028" s="63">
        <v>0</v>
      </c>
      <c r="AH1028" s="43">
        <v>0</v>
      </c>
    </row>
    <row r="1029" spans="1:34">
      <c r="A1029" s="52">
        <v>0</v>
      </c>
      <c r="D1029" s="2">
        <v>2018</v>
      </c>
      <c r="E1029" s="2">
        <v>8</v>
      </c>
      <c r="F1029" s="62">
        <v>2019</v>
      </c>
      <c r="G1029" s="62">
        <v>2019</v>
      </c>
      <c r="H1029" s="63">
        <v>0</v>
      </c>
      <c r="I1029" s="63">
        <v>0</v>
      </c>
      <c r="J1029" s="63">
        <v>0</v>
      </c>
      <c r="K1029" s="63">
        <v>0</v>
      </c>
      <c r="L1029" s="63">
        <v>0</v>
      </c>
      <c r="M1029" s="63">
        <v>0</v>
      </c>
      <c r="N1029" s="63">
        <v>0</v>
      </c>
      <c r="O1029" s="63">
        <v>0</v>
      </c>
      <c r="P1029" s="63">
        <v>0</v>
      </c>
      <c r="Q1029" s="63">
        <v>0</v>
      </c>
      <c r="R1029" s="63">
        <v>0</v>
      </c>
      <c r="S1029" s="63">
        <v>0</v>
      </c>
      <c r="T1029" s="63">
        <v>0</v>
      </c>
      <c r="U1029" s="63">
        <v>0</v>
      </c>
      <c r="V1029" s="63">
        <v>0</v>
      </c>
      <c r="W1029" s="63">
        <v>0</v>
      </c>
      <c r="X1029" s="63">
        <v>0</v>
      </c>
      <c r="Y1029" s="63">
        <v>0</v>
      </c>
      <c r="Z1029" s="63">
        <v>0</v>
      </c>
      <c r="AA1029" s="63">
        <v>0</v>
      </c>
      <c r="AB1029" s="63">
        <v>0</v>
      </c>
      <c r="AC1029" s="63">
        <v>0</v>
      </c>
      <c r="AD1029" s="63">
        <v>0</v>
      </c>
      <c r="AE1029" s="63">
        <v>0</v>
      </c>
      <c r="AF1029" s="63">
        <v>0</v>
      </c>
      <c r="AG1029" s="63">
        <v>0</v>
      </c>
      <c r="AH1029" s="43">
        <v>0</v>
      </c>
    </row>
    <row r="1030" spans="1:34">
      <c r="A1030" s="52">
        <v>0</v>
      </c>
      <c r="D1030" s="2">
        <v>2018</v>
      </c>
      <c r="E1030" s="2">
        <v>9</v>
      </c>
      <c r="F1030" s="62">
        <v>2019</v>
      </c>
      <c r="G1030" s="62">
        <v>2019</v>
      </c>
      <c r="H1030" s="63">
        <v>0</v>
      </c>
      <c r="I1030" s="63">
        <v>0</v>
      </c>
      <c r="J1030" s="63">
        <v>0</v>
      </c>
      <c r="K1030" s="63">
        <v>0</v>
      </c>
      <c r="L1030" s="63">
        <v>0</v>
      </c>
      <c r="M1030" s="63">
        <v>0</v>
      </c>
      <c r="N1030" s="63">
        <v>0</v>
      </c>
      <c r="O1030" s="63">
        <v>0</v>
      </c>
      <c r="P1030" s="63">
        <v>0</v>
      </c>
      <c r="Q1030" s="63">
        <v>0</v>
      </c>
      <c r="R1030" s="63">
        <v>0</v>
      </c>
      <c r="S1030" s="63">
        <v>0</v>
      </c>
      <c r="T1030" s="63">
        <v>0</v>
      </c>
      <c r="U1030" s="63">
        <v>0</v>
      </c>
      <c r="V1030" s="63">
        <v>0</v>
      </c>
      <c r="W1030" s="63">
        <v>0</v>
      </c>
      <c r="X1030" s="63">
        <v>0</v>
      </c>
      <c r="Y1030" s="63">
        <v>0</v>
      </c>
      <c r="Z1030" s="63">
        <v>0</v>
      </c>
      <c r="AA1030" s="63">
        <v>0</v>
      </c>
      <c r="AB1030" s="63">
        <v>0</v>
      </c>
      <c r="AC1030" s="63">
        <v>0</v>
      </c>
      <c r="AD1030" s="63">
        <v>0</v>
      </c>
      <c r="AE1030" s="63">
        <v>0</v>
      </c>
      <c r="AF1030" s="63">
        <v>0</v>
      </c>
      <c r="AG1030" s="63">
        <v>0</v>
      </c>
      <c r="AH1030" s="43">
        <v>0</v>
      </c>
    </row>
    <row r="1031" spans="1:34">
      <c r="A1031" s="52">
        <v>0</v>
      </c>
      <c r="D1031" s="2">
        <v>2018</v>
      </c>
      <c r="E1031" s="2">
        <v>10</v>
      </c>
      <c r="F1031" s="62">
        <v>2019</v>
      </c>
      <c r="G1031" s="62">
        <v>2019</v>
      </c>
      <c r="H1031" s="63">
        <v>0</v>
      </c>
      <c r="I1031" s="63">
        <v>0</v>
      </c>
      <c r="J1031" s="63">
        <v>0</v>
      </c>
      <c r="K1031" s="63">
        <v>0</v>
      </c>
      <c r="L1031" s="63">
        <v>0</v>
      </c>
      <c r="M1031" s="63">
        <v>0</v>
      </c>
      <c r="N1031" s="63">
        <v>0</v>
      </c>
      <c r="O1031" s="63">
        <v>0</v>
      </c>
      <c r="P1031" s="63">
        <v>0</v>
      </c>
      <c r="Q1031" s="63">
        <v>0</v>
      </c>
      <c r="R1031" s="63">
        <v>0</v>
      </c>
      <c r="S1031" s="63">
        <v>0</v>
      </c>
      <c r="T1031" s="63">
        <v>0</v>
      </c>
      <c r="U1031" s="63">
        <v>0</v>
      </c>
      <c r="V1031" s="63">
        <v>0</v>
      </c>
      <c r="W1031" s="63">
        <v>0</v>
      </c>
      <c r="X1031" s="63">
        <v>0</v>
      </c>
      <c r="Y1031" s="63">
        <v>0</v>
      </c>
      <c r="Z1031" s="63">
        <v>0</v>
      </c>
      <c r="AA1031" s="63">
        <v>0</v>
      </c>
      <c r="AB1031" s="63">
        <v>0</v>
      </c>
      <c r="AC1031" s="63">
        <v>0</v>
      </c>
      <c r="AD1031" s="63">
        <v>0</v>
      </c>
      <c r="AE1031" s="63">
        <v>0</v>
      </c>
      <c r="AF1031" s="63">
        <v>0</v>
      </c>
      <c r="AG1031" s="63">
        <v>0</v>
      </c>
      <c r="AH1031" s="43">
        <v>0</v>
      </c>
    </row>
    <row r="1032" spans="1:34">
      <c r="A1032" s="52">
        <v>0</v>
      </c>
      <c r="D1032" s="2">
        <v>2018</v>
      </c>
      <c r="E1032" s="2">
        <v>11</v>
      </c>
      <c r="F1032" s="62">
        <v>2019</v>
      </c>
      <c r="G1032" s="62">
        <v>2019</v>
      </c>
      <c r="H1032" s="63">
        <v>0</v>
      </c>
      <c r="I1032" s="63">
        <v>0</v>
      </c>
      <c r="J1032" s="63">
        <v>0</v>
      </c>
      <c r="K1032" s="63">
        <v>0</v>
      </c>
      <c r="L1032" s="63">
        <v>0</v>
      </c>
      <c r="M1032" s="63">
        <v>0</v>
      </c>
      <c r="N1032" s="63">
        <v>0</v>
      </c>
      <c r="O1032" s="63">
        <v>0</v>
      </c>
      <c r="P1032" s="63">
        <v>0</v>
      </c>
      <c r="Q1032" s="63">
        <v>0</v>
      </c>
      <c r="R1032" s="63">
        <v>0</v>
      </c>
      <c r="S1032" s="63">
        <v>0</v>
      </c>
      <c r="T1032" s="63">
        <v>0</v>
      </c>
      <c r="U1032" s="63">
        <v>0</v>
      </c>
      <c r="V1032" s="63">
        <v>0</v>
      </c>
      <c r="W1032" s="63">
        <v>0</v>
      </c>
      <c r="X1032" s="63">
        <v>0</v>
      </c>
      <c r="Y1032" s="63">
        <v>0</v>
      </c>
      <c r="Z1032" s="63">
        <v>0</v>
      </c>
      <c r="AA1032" s="63">
        <v>0</v>
      </c>
      <c r="AB1032" s="63">
        <v>0</v>
      </c>
      <c r="AC1032" s="63">
        <v>0</v>
      </c>
      <c r="AD1032" s="63">
        <v>0</v>
      </c>
      <c r="AE1032" s="63">
        <v>0</v>
      </c>
      <c r="AF1032" s="63">
        <v>0</v>
      </c>
      <c r="AG1032" s="63">
        <v>0</v>
      </c>
      <c r="AH1032" s="43">
        <v>0</v>
      </c>
    </row>
    <row r="1033" spans="1:34">
      <c r="A1033" s="52">
        <v>0</v>
      </c>
      <c r="D1033" s="2">
        <v>2018</v>
      </c>
      <c r="E1033" s="2">
        <v>12</v>
      </c>
      <c r="F1033" s="62">
        <v>2019</v>
      </c>
      <c r="G1033" s="62">
        <v>2019</v>
      </c>
      <c r="H1033" s="63">
        <v>0</v>
      </c>
      <c r="I1033" s="63">
        <v>0</v>
      </c>
      <c r="J1033" s="63">
        <v>0</v>
      </c>
      <c r="K1033" s="63">
        <v>0</v>
      </c>
      <c r="L1033" s="63">
        <v>0</v>
      </c>
      <c r="M1033" s="63">
        <v>0</v>
      </c>
      <c r="N1033" s="63">
        <v>0</v>
      </c>
      <c r="O1033" s="63">
        <v>0</v>
      </c>
      <c r="P1033" s="63">
        <v>0</v>
      </c>
      <c r="Q1033" s="63">
        <v>0</v>
      </c>
      <c r="R1033" s="63">
        <v>0</v>
      </c>
      <c r="S1033" s="63">
        <v>0</v>
      </c>
      <c r="T1033" s="63">
        <v>0</v>
      </c>
      <c r="U1033" s="63">
        <v>0</v>
      </c>
      <c r="V1033" s="63">
        <v>0</v>
      </c>
      <c r="W1033" s="63">
        <v>0</v>
      </c>
      <c r="X1033" s="63">
        <v>0</v>
      </c>
      <c r="Y1033" s="63">
        <v>0</v>
      </c>
      <c r="Z1033" s="63">
        <v>0</v>
      </c>
      <c r="AA1033" s="63">
        <v>0</v>
      </c>
      <c r="AB1033" s="63">
        <v>0</v>
      </c>
      <c r="AC1033" s="63">
        <v>0</v>
      </c>
      <c r="AD1033" s="63">
        <v>0</v>
      </c>
      <c r="AE1033" s="63">
        <v>0</v>
      </c>
      <c r="AF1033" s="63">
        <v>0</v>
      </c>
      <c r="AG1033" s="63">
        <v>0</v>
      </c>
      <c r="AH1033" s="43">
        <v>0</v>
      </c>
    </row>
    <row r="1034" spans="1:34">
      <c r="A1034" s="52">
        <v>0</v>
      </c>
      <c r="D1034" s="2">
        <v>2019</v>
      </c>
      <c r="E1034" s="2">
        <v>1</v>
      </c>
      <c r="F1034" s="62">
        <v>2019</v>
      </c>
      <c r="G1034" s="62">
        <v>2019</v>
      </c>
      <c r="H1034" s="63">
        <v>0</v>
      </c>
      <c r="I1034" s="63">
        <v>0</v>
      </c>
      <c r="J1034" s="63">
        <v>0</v>
      </c>
      <c r="K1034" s="63">
        <v>0</v>
      </c>
      <c r="L1034" s="63">
        <v>0</v>
      </c>
      <c r="M1034" s="63">
        <v>0</v>
      </c>
      <c r="N1034" s="63">
        <v>0</v>
      </c>
      <c r="O1034" s="63">
        <v>0</v>
      </c>
      <c r="P1034" s="63">
        <v>0</v>
      </c>
      <c r="Q1034" s="63">
        <v>0</v>
      </c>
      <c r="R1034" s="63">
        <v>0</v>
      </c>
      <c r="S1034" s="63">
        <v>0</v>
      </c>
      <c r="T1034" s="63">
        <v>0</v>
      </c>
      <c r="U1034" s="63">
        <v>0</v>
      </c>
      <c r="V1034" s="63">
        <v>0</v>
      </c>
      <c r="W1034" s="63">
        <v>0</v>
      </c>
      <c r="X1034" s="63">
        <v>0</v>
      </c>
      <c r="Y1034" s="63">
        <v>0</v>
      </c>
      <c r="Z1034" s="63">
        <v>0</v>
      </c>
      <c r="AA1034" s="63">
        <v>0</v>
      </c>
      <c r="AB1034" s="63">
        <v>0</v>
      </c>
      <c r="AC1034" s="63">
        <v>0</v>
      </c>
      <c r="AD1034" s="63">
        <v>0</v>
      </c>
      <c r="AE1034" s="63">
        <v>0</v>
      </c>
      <c r="AF1034" s="63">
        <v>0</v>
      </c>
      <c r="AG1034" s="63">
        <v>0</v>
      </c>
      <c r="AH1034" s="43">
        <v>0</v>
      </c>
    </row>
    <row r="1035" spans="1:34">
      <c r="A1035" s="52">
        <v>0</v>
      </c>
      <c r="D1035" s="2">
        <v>2019</v>
      </c>
      <c r="E1035" s="2">
        <v>2</v>
      </c>
      <c r="F1035" s="62">
        <v>2019</v>
      </c>
      <c r="G1035" s="62">
        <v>2019</v>
      </c>
      <c r="H1035" s="63">
        <v>0</v>
      </c>
      <c r="I1035" s="63">
        <v>0</v>
      </c>
      <c r="J1035" s="63">
        <v>0</v>
      </c>
      <c r="K1035" s="63">
        <v>0</v>
      </c>
      <c r="L1035" s="63">
        <v>0</v>
      </c>
      <c r="M1035" s="63">
        <v>0</v>
      </c>
      <c r="N1035" s="63">
        <v>0</v>
      </c>
      <c r="O1035" s="63">
        <v>0</v>
      </c>
      <c r="P1035" s="63">
        <v>0</v>
      </c>
      <c r="Q1035" s="63">
        <v>0</v>
      </c>
      <c r="R1035" s="63">
        <v>0</v>
      </c>
      <c r="S1035" s="63">
        <v>0</v>
      </c>
      <c r="T1035" s="63">
        <v>0</v>
      </c>
      <c r="U1035" s="63">
        <v>0</v>
      </c>
      <c r="V1035" s="63">
        <v>0</v>
      </c>
      <c r="W1035" s="63">
        <v>0</v>
      </c>
      <c r="X1035" s="63">
        <v>0</v>
      </c>
      <c r="Y1035" s="63">
        <v>0</v>
      </c>
      <c r="Z1035" s="63">
        <v>0</v>
      </c>
      <c r="AA1035" s="63">
        <v>0</v>
      </c>
      <c r="AB1035" s="63">
        <v>0</v>
      </c>
      <c r="AC1035" s="63">
        <v>0</v>
      </c>
      <c r="AD1035" s="63">
        <v>0</v>
      </c>
      <c r="AE1035" s="63">
        <v>0</v>
      </c>
      <c r="AF1035" s="63">
        <v>0</v>
      </c>
      <c r="AG1035" s="63">
        <v>0</v>
      </c>
      <c r="AH1035" s="43">
        <v>0</v>
      </c>
    </row>
    <row r="1036" spans="1:34">
      <c r="A1036" s="52">
        <v>0</v>
      </c>
      <c r="D1036" s="2">
        <v>2019</v>
      </c>
      <c r="E1036" s="2">
        <v>3</v>
      </c>
      <c r="F1036" s="62">
        <v>2019</v>
      </c>
      <c r="G1036" s="62">
        <v>2019</v>
      </c>
      <c r="H1036" s="63">
        <v>0</v>
      </c>
      <c r="I1036" s="63">
        <v>0</v>
      </c>
      <c r="J1036" s="63">
        <v>0</v>
      </c>
      <c r="K1036" s="63">
        <v>0</v>
      </c>
      <c r="L1036" s="63">
        <v>0</v>
      </c>
      <c r="M1036" s="63">
        <v>0</v>
      </c>
      <c r="N1036" s="63">
        <v>0</v>
      </c>
      <c r="O1036" s="63">
        <v>0</v>
      </c>
      <c r="P1036" s="63">
        <v>0</v>
      </c>
      <c r="Q1036" s="63">
        <v>0</v>
      </c>
      <c r="R1036" s="63">
        <v>0</v>
      </c>
      <c r="S1036" s="63">
        <v>0</v>
      </c>
      <c r="T1036" s="63">
        <v>0</v>
      </c>
      <c r="U1036" s="63">
        <v>0</v>
      </c>
      <c r="V1036" s="63">
        <v>0</v>
      </c>
      <c r="W1036" s="63">
        <v>0</v>
      </c>
      <c r="X1036" s="63">
        <v>0</v>
      </c>
      <c r="Y1036" s="63">
        <v>0</v>
      </c>
      <c r="Z1036" s="63">
        <v>0</v>
      </c>
      <c r="AA1036" s="63">
        <v>0</v>
      </c>
      <c r="AB1036" s="63">
        <v>0</v>
      </c>
      <c r="AC1036" s="63">
        <v>0</v>
      </c>
      <c r="AD1036" s="63">
        <v>0</v>
      </c>
      <c r="AE1036" s="63">
        <v>0</v>
      </c>
      <c r="AF1036" s="63">
        <v>0</v>
      </c>
      <c r="AG1036" s="63">
        <v>0</v>
      </c>
      <c r="AH1036" s="43">
        <v>0</v>
      </c>
    </row>
    <row r="1037" spans="1:34">
      <c r="A1037" s="52">
        <v>0</v>
      </c>
      <c r="D1037" s="2">
        <v>2019</v>
      </c>
      <c r="E1037" s="2">
        <v>4</v>
      </c>
      <c r="F1037" s="62">
        <v>2019</v>
      </c>
      <c r="G1037" s="62">
        <v>2019</v>
      </c>
      <c r="H1037" s="63">
        <v>0</v>
      </c>
      <c r="I1037" s="63">
        <v>0</v>
      </c>
      <c r="J1037" s="63">
        <v>0</v>
      </c>
      <c r="K1037" s="63">
        <v>0</v>
      </c>
      <c r="L1037" s="63">
        <v>0</v>
      </c>
      <c r="M1037" s="63">
        <v>0</v>
      </c>
      <c r="N1037" s="63">
        <v>0</v>
      </c>
      <c r="O1037" s="63">
        <v>0</v>
      </c>
      <c r="P1037" s="63">
        <v>0</v>
      </c>
      <c r="Q1037" s="63">
        <v>0</v>
      </c>
      <c r="R1037" s="63">
        <v>0</v>
      </c>
      <c r="S1037" s="63">
        <v>0</v>
      </c>
      <c r="T1037" s="63">
        <v>0</v>
      </c>
      <c r="U1037" s="63">
        <v>0</v>
      </c>
      <c r="V1037" s="63">
        <v>0</v>
      </c>
      <c r="W1037" s="63">
        <v>0</v>
      </c>
      <c r="X1037" s="63">
        <v>0</v>
      </c>
      <c r="Y1037" s="63">
        <v>0</v>
      </c>
      <c r="Z1037" s="63">
        <v>0</v>
      </c>
      <c r="AA1037" s="63">
        <v>0</v>
      </c>
      <c r="AB1037" s="63">
        <v>0</v>
      </c>
      <c r="AC1037" s="63">
        <v>0</v>
      </c>
      <c r="AD1037" s="63">
        <v>0</v>
      </c>
      <c r="AE1037" s="63">
        <v>0</v>
      </c>
      <c r="AF1037" s="63">
        <v>0</v>
      </c>
      <c r="AG1037" s="63">
        <v>0</v>
      </c>
      <c r="AH1037" s="43">
        <v>0</v>
      </c>
    </row>
    <row r="1038" spans="1:34">
      <c r="A1038" s="52">
        <v>0</v>
      </c>
      <c r="D1038" s="2">
        <v>2019</v>
      </c>
      <c r="E1038" s="2">
        <v>5</v>
      </c>
      <c r="F1038" s="62">
        <v>2020</v>
      </c>
      <c r="G1038" s="62">
        <v>2020</v>
      </c>
      <c r="H1038" s="63">
        <v>0</v>
      </c>
      <c r="I1038" s="63">
        <v>0</v>
      </c>
      <c r="J1038" s="63">
        <v>0</v>
      </c>
      <c r="K1038" s="63">
        <v>0</v>
      </c>
      <c r="L1038" s="63">
        <v>0</v>
      </c>
      <c r="M1038" s="63">
        <v>0</v>
      </c>
      <c r="N1038" s="63">
        <v>0</v>
      </c>
      <c r="O1038" s="63">
        <v>0</v>
      </c>
      <c r="P1038" s="63">
        <v>0</v>
      </c>
      <c r="Q1038" s="63">
        <v>0</v>
      </c>
      <c r="R1038" s="63">
        <v>0</v>
      </c>
      <c r="S1038" s="63">
        <v>0</v>
      </c>
      <c r="T1038" s="63">
        <v>0</v>
      </c>
      <c r="U1038" s="63">
        <v>0</v>
      </c>
      <c r="V1038" s="63">
        <v>0</v>
      </c>
      <c r="W1038" s="63">
        <v>0</v>
      </c>
      <c r="X1038" s="63">
        <v>0</v>
      </c>
      <c r="Y1038" s="63">
        <v>0</v>
      </c>
      <c r="Z1038" s="63">
        <v>0</v>
      </c>
      <c r="AA1038" s="63">
        <v>0</v>
      </c>
      <c r="AB1038" s="63">
        <v>0</v>
      </c>
      <c r="AC1038" s="63">
        <v>0</v>
      </c>
      <c r="AD1038" s="63">
        <v>0</v>
      </c>
      <c r="AE1038" s="63">
        <v>0</v>
      </c>
      <c r="AF1038" s="63">
        <v>0</v>
      </c>
      <c r="AG1038" s="63">
        <v>0</v>
      </c>
      <c r="AH1038" s="43">
        <v>0</v>
      </c>
    </row>
    <row r="1039" spans="1:34">
      <c r="A1039" s="52">
        <v>0</v>
      </c>
      <c r="D1039" s="2">
        <v>2019</v>
      </c>
      <c r="E1039" s="2">
        <v>6</v>
      </c>
      <c r="F1039" s="62">
        <v>2020</v>
      </c>
      <c r="G1039" s="62">
        <v>2020</v>
      </c>
      <c r="H1039" s="63">
        <v>0</v>
      </c>
      <c r="I1039" s="63">
        <v>0</v>
      </c>
      <c r="J1039" s="63">
        <v>0</v>
      </c>
      <c r="K1039" s="63">
        <v>0</v>
      </c>
      <c r="L1039" s="63">
        <v>0</v>
      </c>
      <c r="M1039" s="63">
        <v>0</v>
      </c>
      <c r="N1039" s="63">
        <v>0</v>
      </c>
      <c r="O1039" s="63">
        <v>0</v>
      </c>
      <c r="P1039" s="63">
        <v>0</v>
      </c>
      <c r="Q1039" s="63">
        <v>0</v>
      </c>
      <c r="R1039" s="63">
        <v>0</v>
      </c>
      <c r="S1039" s="63">
        <v>0</v>
      </c>
      <c r="T1039" s="63">
        <v>0</v>
      </c>
      <c r="U1039" s="63">
        <v>0</v>
      </c>
      <c r="V1039" s="63">
        <v>0</v>
      </c>
      <c r="W1039" s="63">
        <v>0</v>
      </c>
      <c r="X1039" s="63">
        <v>0</v>
      </c>
      <c r="Y1039" s="63">
        <v>0</v>
      </c>
      <c r="Z1039" s="63">
        <v>0</v>
      </c>
      <c r="AA1039" s="63">
        <v>0</v>
      </c>
      <c r="AB1039" s="63">
        <v>0</v>
      </c>
      <c r="AC1039" s="63">
        <v>0</v>
      </c>
      <c r="AD1039" s="63">
        <v>0</v>
      </c>
      <c r="AE1039" s="63">
        <v>0</v>
      </c>
      <c r="AF1039" s="63">
        <v>0</v>
      </c>
      <c r="AG1039" s="63">
        <v>0</v>
      </c>
      <c r="AH1039" s="43">
        <v>0</v>
      </c>
    </row>
    <row r="1040" spans="1:34">
      <c r="A1040" s="52">
        <v>0</v>
      </c>
      <c r="D1040" s="2">
        <v>2019</v>
      </c>
      <c r="E1040" s="2">
        <v>7</v>
      </c>
      <c r="F1040" s="62">
        <v>2020</v>
      </c>
      <c r="G1040" s="62">
        <v>2020</v>
      </c>
      <c r="H1040" s="63">
        <v>0</v>
      </c>
      <c r="I1040" s="63">
        <v>0</v>
      </c>
      <c r="J1040" s="63">
        <v>0</v>
      </c>
      <c r="K1040" s="63">
        <v>0</v>
      </c>
      <c r="L1040" s="63">
        <v>0</v>
      </c>
      <c r="M1040" s="63">
        <v>0</v>
      </c>
      <c r="N1040" s="63">
        <v>0</v>
      </c>
      <c r="O1040" s="63">
        <v>0</v>
      </c>
      <c r="P1040" s="63">
        <v>0</v>
      </c>
      <c r="Q1040" s="63">
        <v>0</v>
      </c>
      <c r="R1040" s="63">
        <v>0</v>
      </c>
      <c r="S1040" s="63">
        <v>0</v>
      </c>
      <c r="T1040" s="63">
        <v>0</v>
      </c>
      <c r="U1040" s="63">
        <v>0</v>
      </c>
      <c r="V1040" s="63">
        <v>0</v>
      </c>
      <c r="W1040" s="63">
        <v>0</v>
      </c>
      <c r="X1040" s="63">
        <v>0</v>
      </c>
      <c r="Y1040" s="63">
        <v>0</v>
      </c>
      <c r="Z1040" s="63">
        <v>0</v>
      </c>
      <c r="AA1040" s="63">
        <v>0</v>
      </c>
      <c r="AB1040" s="63">
        <v>0</v>
      </c>
      <c r="AC1040" s="63">
        <v>0</v>
      </c>
      <c r="AD1040" s="63">
        <v>0</v>
      </c>
      <c r="AE1040" s="63">
        <v>0</v>
      </c>
      <c r="AF1040" s="63">
        <v>0</v>
      </c>
      <c r="AG1040" s="63">
        <v>0</v>
      </c>
      <c r="AH1040" s="43">
        <v>0</v>
      </c>
    </row>
    <row r="1041" spans="1:34">
      <c r="A1041" s="52">
        <v>0</v>
      </c>
      <c r="D1041" s="2">
        <v>2019</v>
      </c>
      <c r="E1041" s="2">
        <v>8</v>
      </c>
      <c r="F1041" s="62">
        <v>2020</v>
      </c>
      <c r="G1041" s="62">
        <v>2020</v>
      </c>
      <c r="H1041" s="63">
        <v>0</v>
      </c>
      <c r="I1041" s="63">
        <v>0</v>
      </c>
      <c r="J1041" s="63">
        <v>0</v>
      </c>
      <c r="K1041" s="63">
        <v>0</v>
      </c>
      <c r="L1041" s="63">
        <v>0</v>
      </c>
      <c r="M1041" s="63">
        <v>0</v>
      </c>
      <c r="N1041" s="63">
        <v>0</v>
      </c>
      <c r="O1041" s="63">
        <v>0</v>
      </c>
      <c r="P1041" s="63">
        <v>0</v>
      </c>
      <c r="Q1041" s="63">
        <v>0</v>
      </c>
      <c r="R1041" s="63">
        <v>0</v>
      </c>
      <c r="S1041" s="63">
        <v>0</v>
      </c>
      <c r="T1041" s="63">
        <v>0</v>
      </c>
      <c r="U1041" s="63">
        <v>0</v>
      </c>
      <c r="V1041" s="63">
        <v>0</v>
      </c>
      <c r="W1041" s="63">
        <v>0</v>
      </c>
      <c r="X1041" s="63">
        <v>0</v>
      </c>
      <c r="Y1041" s="63">
        <v>0</v>
      </c>
      <c r="Z1041" s="63">
        <v>0</v>
      </c>
      <c r="AA1041" s="63">
        <v>0</v>
      </c>
      <c r="AB1041" s="63">
        <v>0</v>
      </c>
      <c r="AC1041" s="63">
        <v>0</v>
      </c>
      <c r="AD1041" s="63">
        <v>0</v>
      </c>
      <c r="AE1041" s="63">
        <v>0</v>
      </c>
      <c r="AF1041" s="63">
        <v>0</v>
      </c>
      <c r="AG1041" s="63">
        <v>0</v>
      </c>
      <c r="AH1041" s="43">
        <v>0</v>
      </c>
    </row>
    <row r="1042" spans="1:34">
      <c r="A1042" s="52">
        <v>0</v>
      </c>
      <c r="D1042" s="2">
        <v>2019</v>
      </c>
      <c r="E1042" s="2">
        <v>9</v>
      </c>
      <c r="F1042" s="62">
        <v>2020</v>
      </c>
      <c r="G1042" s="62">
        <v>2020</v>
      </c>
      <c r="H1042" s="63">
        <v>0</v>
      </c>
      <c r="I1042" s="63">
        <v>0</v>
      </c>
      <c r="J1042" s="63">
        <v>0</v>
      </c>
      <c r="K1042" s="63">
        <v>0</v>
      </c>
      <c r="L1042" s="63">
        <v>0</v>
      </c>
      <c r="M1042" s="63">
        <v>0</v>
      </c>
      <c r="N1042" s="63">
        <v>0</v>
      </c>
      <c r="O1042" s="63">
        <v>0</v>
      </c>
      <c r="P1042" s="63">
        <v>0</v>
      </c>
      <c r="Q1042" s="63">
        <v>0</v>
      </c>
      <c r="R1042" s="63">
        <v>0</v>
      </c>
      <c r="S1042" s="63">
        <v>0</v>
      </c>
      <c r="T1042" s="63">
        <v>0</v>
      </c>
      <c r="U1042" s="63">
        <v>0</v>
      </c>
      <c r="V1042" s="63">
        <v>0</v>
      </c>
      <c r="W1042" s="63">
        <v>0</v>
      </c>
      <c r="X1042" s="63">
        <v>0</v>
      </c>
      <c r="Y1042" s="63">
        <v>0</v>
      </c>
      <c r="Z1042" s="63">
        <v>0</v>
      </c>
      <c r="AA1042" s="63">
        <v>0</v>
      </c>
      <c r="AB1042" s="63">
        <v>0</v>
      </c>
      <c r="AC1042" s="63">
        <v>0</v>
      </c>
      <c r="AD1042" s="63">
        <v>0</v>
      </c>
      <c r="AE1042" s="63">
        <v>0</v>
      </c>
      <c r="AF1042" s="63">
        <v>0</v>
      </c>
      <c r="AG1042" s="63">
        <v>0</v>
      </c>
      <c r="AH1042" s="43">
        <v>0</v>
      </c>
    </row>
    <row r="1043" spans="1:34">
      <c r="A1043" s="52">
        <v>0</v>
      </c>
      <c r="D1043" s="2">
        <v>2019</v>
      </c>
      <c r="E1043" s="2">
        <v>10</v>
      </c>
      <c r="F1043" s="62">
        <v>2020</v>
      </c>
      <c r="G1043" s="62">
        <v>2020</v>
      </c>
      <c r="H1043" s="63">
        <v>0</v>
      </c>
      <c r="I1043" s="63">
        <v>0</v>
      </c>
      <c r="J1043" s="63">
        <v>0</v>
      </c>
      <c r="K1043" s="63">
        <v>0</v>
      </c>
      <c r="L1043" s="63">
        <v>0</v>
      </c>
      <c r="M1043" s="63">
        <v>0</v>
      </c>
      <c r="N1043" s="63">
        <v>0</v>
      </c>
      <c r="O1043" s="63">
        <v>0</v>
      </c>
      <c r="P1043" s="63">
        <v>0</v>
      </c>
      <c r="Q1043" s="63">
        <v>0</v>
      </c>
      <c r="R1043" s="63">
        <v>0</v>
      </c>
      <c r="S1043" s="63">
        <v>0</v>
      </c>
      <c r="T1043" s="63">
        <v>0</v>
      </c>
      <c r="U1043" s="63">
        <v>0</v>
      </c>
      <c r="V1043" s="63">
        <v>0</v>
      </c>
      <c r="W1043" s="63">
        <v>0</v>
      </c>
      <c r="X1043" s="63">
        <v>0</v>
      </c>
      <c r="Y1043" s="63">
        <v>0</v>
      </c>
      <c r="Z1043" s="63">
        <v>0</v>
      </c>
      <c r="AA1043" s="63">
        <v>0</v>
      </c>
      <c r="AB1043" s="63">
        <v>0</v>
      </c>
      <c r="AC1043" s="63">
        <v>0</v>
      </c>
      <c r="AD1043" s="63">
        <v>0</v>
      </c>
      <c r="AE1043" s="63">
        <v>0</v>
      </c>
      <c r="AF1043" s="63">
        <v>0</v>
      </c>
      <c r="AG1043" s="63">
        <v>0</v>
      </c>
      <c r="AH1043" s="43">
        <v>0</v>
      </c>
    </row>
    <row r="1044" spans="1:34">
      <c r="A1044" s="52">
        <v>0</v>
      </c>
      <c r="D1044" s="2">
        <v>2019</v>
      </c>
      <c r="E1044" s="2">
        <v>11</v>
      </c>
      <c r="F1044" s="62">
        <v>2020</v>
      </c>
      <c r="G1044" s="62">
        <v>2020</v>
      </c>
      <c r="H1044" s="63">
        <v>0</v>
      </c>
      <c r="I1044" s="63">
        <v>0</v>
      </c>
      <c r="J1044" s="63">
        <v>0</v>
      </c>
      <c r="K1044" s="63">
        <v>0</v>
      </c>
      <c r="L1044" s="63">
        <v>0</v>
      </c>
      <c r="M1044" s="63">
        <v>0</v>
      </c>
      <c r="N1044" s="63">
        <v>0</v>
      </c>
      <c r="O1044" s="63">
        <v>0</v>
      </c>
      <c r="P1044" s="63">
        <v>0</v>
      </c>
      <c r="Q1044" s="63">
        <v>0</v>
      </c>
      <c r="R1044" s="63">
        <v>0</v>
      </c>
      <c r="S1044" s="63">
        <v>0</v>
      </c>
      <c r="T1044" s="63">
        <v>0</v>
      </c>
      <c r="U1044" s="63">
        <v>0</v>
      </c>
      <c r="V1044" s="63">
        <v>0</v>
      </c>
      <c r="W1044" s="63">
        <v>0</v>
      </c>
      <c r="X1044" s="63">
        <v>0</v>
      </c>
      <c r="Y1044" s="63">
        <v>0</v>
      </c>
      <c r="Z1044" s="63">
        <v>0</v>
      </c>
      <c r="AA1044" s="63">
        <v>0</v>
      </c>
      <c r="AB1044" s="63">
        <v>0</v>
      </c>
      <c r="AC1044" s="63">
        <v>0</v>
      </c>
      <c r="AD1044" s="63">
        <v>0</v>
      </c>
      <c r="AE1044" s="63">
        <v>0</v>
      </c>
      <c r="AF1044" s="63">
        <v>0</v>
      </c>
      <c r="AG1044" s="63">
        <v>0</v>
      </c>
      <c r="AH1044" s="43">
        <v>0</v>
      </c>
    </row>
    <row r="1045" spans="1:34">
      <c r="A1045" s="52">
        <v>0</v>
      </c>
      <c r="D1045" s="2">
        <v>2019</v>
      </c>
      <c r="E1045" s="2">
        <v>12</v>
      </c>
      <c r="F1045" s="62">
        <v>2020</v>
      </c>
      <c r="G1045" s="62">
        <v>2020</v>
      </c>
      <c r="H1045" s="63">
        <v>0</v>
      </c>
      <c r="I1045" s="63">
        <v>0</v>
      </c>
      <c r="J1045" s="63">
        <v>0</v>
      </c>
      <c r="K1045" s="63">
        <v>0</v>
      </c>
      <c r="L1045" s="63">
        <v>0</v>
      </c>
      <c r="M1045" s="63">
        <v>0</v>
      </c>
      <c r="N1045" s="63">
        <v>0</v>
      </c>
      <c r="O1045" s="63">
        <v>0</v>
      </c>
      <c r="P1045" s="63">
        <v>0</v>
      </c>
      <c r="Q1045" s="63">
        <v>0</v>
      </c>
      <c r="R1045" s="63">
        <v>0</v>
      </c>
      <c r="S1045" s="63">
        <v>0</v>
      </c>
      <c r="T1045" s="63">
        <v>0</v>
      </c>
      <c r="U1045" s="63">
        <v>0</v>
      </c>
      <c r="V1045" s="63">
        <v>0</v>
      </c>
      <c r="W1045" s="63">
        <v>0</v>
      </c>
      <c r="X1045" s="63">
        <v>0</v>
      </c>
      <c r="Y1045" s="63">
        <v>0</v>
      </c>
      <c r="Z1045" s="63">
        <v>0</v>
      </c>
      <c r="AA1045" s="63">
        <v>0</v>
      </c>
      <c r="AB1045" s="63">
        <v>0</v>
      </c>
      <c r="AC1045" s="63">
        <v>0</v>
      </c>
      <c r="AD1045" s="63">
        <v>0</v>
      </c>
      <c r="AE1045" s="63">
        <v>0</v>
      </c>
      <c r="AF1045" s="63">
        <v>0</v>
      </c>
      <c r="AG1045" s="63">
        <v>0</v>
      </c>
      <c r="AH1045" s="43">
        <v>0</v>
      </c>
    </row>
    <row r="1046" spans="1:34">
      <c r="A1046" s="52">
        <v>0</v>
      </c>
      <c r="D1046" s="2">
        <v>2020</v>
      </c>
      <c r="E1046" s="2">
        <v>1</v>
      </c>
      <c r="F1046" s="62">
        <v>2020</v>
      </c>
      <c r="G1046" s="62">
        <v>2020</v>
      </c>
      <c r="H1046" s="63">
        <v>0</v>
      </c>
      <c r="I1046" s="63">
        <v>0</v>
      </c>
      <c r="J1046" s="63">
        <v>0</v>
      </c>
      <c r="K1046" s="63">
        <v>0</v>
      </c>
      <c r="L1046" s="63">
        <v>0</v>
      </c>
      <c r="M1046" s="63">
        <v>0</v>
      </c>
      <c r="N1046" s="63">
        <v>0</v>
      </c>
      <c r="O1046" s="63">
        <v>0</v>
      </c>
      <c r="P1046" s="63">
        <v>0</v>
      </c>
      <c r="Q1046" s="63">
        <v>0</v>
      </c>
      <c r="R1046" s="63">
        <v>0</v>
      </c>
      <c r="S1046" s="63">
        <v>0</v>
      </c>
      <c r="T1046" s="63">
        <v>0</v>
      </c>
      <c r="U1046" s="63">
        <v>0</v>
      </c>
      <c r="V1046" s="63">
        <v>0</v>
      </c>
      <c r="W1046" s="63">
        <v>0</v>
      </c>
      <c r="X1046" s="63">
        <v>0</v>
      </c>
      <c r="Y1046" s="63">
        <v>0</v>
      </c>
      <c r="Z1046" s="63">
        <v>0</v>
      </c>
      <c r="AA1046" s="63">
        <v>0</v>
      </c>
      <c r="AB1046" s="63">
        <v>0</v>
      </c>
      <c r="AC1046" s="63">
        <v>0</v>
      </c>
      <c r="AD1046" s="63">
        <v>0</v>
      </c>
      <c r="AE1046" s="63">
        <v>0</v>
      </c>
      <c r="AF1046" s="63">
        <v>0</v>
      </c>
      <c r="AG1046" s="63">
        <v>0</v>
      </c>
      <c r="AH1046" s="43">
        <v>0</v>
      </c>
    </row>
    <row r="1047" spans="1:34">
      <c r="A1047" s="52">
        <v>0</v>
      </c>
      <c r="D1047" s="2">
        <v>2020</v>
      </c>
      <c r="E1047" s="2">
        <v>2</v>
      </c>
      <c r="F1047" s="62">
        <v>2020</v>
      </c>
      <c r="G1047" s="62">
        <v>2020</v>
      </c>
      <c r="H1047" s="63">
        <v>0</v>
      </c>
      <c r="I1047" s="63">
        <v>0</v>
      </c>
      <c r="J1047" s="63">
        <v>0</v>
      </c>
      <c r="K1047" s="63">
        <v>0</v>
      </c>
      <c r="L1047" s="63">
        <v>0</v>
      </c>
      <c r="M1047" s="63">
        <v>0</v>
      </c>
      <c r="N1047" s="63">
        <v>0</v>
      </c>
      <c r="O1047" s="63">
        <v>0</v>
      </c>
      <c r="P1047" s="63">
        <v>0</v>
      </c>
      <c r="Q1047" s="63">
        <v>0</v>
      </c>
      <c r="R1047" s="63">
        <v>0</v>
      </c>
      <c r="S1047" s="63">
        <v>0</v>
      </c>
      <c r="T1047" s="63">
        <v>0</v>
      </c>
      <c r="U1047" s="63">
        <v>0</v>
      </c>
      <c r="V1047" s="63">
        <v>0</v>
      </c>
      <c r="W1047" s="63">
        <v>0</v>
      </c>
      <c r="X1047" s="63">
        <v>0</v>
      </c>
      <c r="Y1047" s="63">
        <v>0</v>
      </c>
      <c r="Z1047" s="63">
        <v>0</v>
      </c>
      <c r="AA1047" s="63">
        <v>0</v>
      </c>
      <c r="AB1047" s="63">
        <v>0</v>
      </c>
      <c r="AC1047" s="63">
        <v>0</v>
      </c>
      <c r="AD1047" s="63">
        <v>0</v>
      </c>
      <c r="AE1047" s="63">
        <v>0</v>
      </c>
      <c r="AF1047" s="63">
        <v>0</v>
      </c>
      <c r="AG1047" s="63">
        <v>0</v>
      </c>
      <c r="AH1047" s="43">
        <v>0</v>
      </c>
    </row>
    <row r="1048" spans="1:34">
      <c r="A1048" s="52">
        <v>0</v>
      </c>
      <c r="D1048" s="2">
        <v>2020</v>
      </c>
      <c r="E1048" s="2">
        <v>3</v>
      </c>
      <c r="F1048" s="62">
        <v>2020</v>
      </c>
      <c r="G1048" s="62">
        <v>2020</v>
      </c>
      <c r="H1048" s="63">
        <v>0</v>
      </c>
      <c r="I1048" s="63">
        <v>0</v>
      </c>
      <c r="J1048" s="63">
        <v>0</v>
      </c>
      <c r="K1048" s="63">
        <v>0</v>
      </c>
      <c r="L1048" s="63">
        <v>0</v>
      </c>
      <c r="M1048" s="63">
        <v>0</v>
      </c>
      <c r="N1048" s="63">
        <v>0</v>
      </c>
      <c r="O1048" s="63">
        <v>0</v>
      </c>
      <c r="P1048" s="63">
        <v>0</v>
      </c>
      <c r="Q1048" s="63">
        <v>0</v>
      </c>
      <c r="R1048" s="63">
        <v>0</v>
      </c>
      <c r="S1048" s="63">
        <v>0</v>
      </c>
      <c r="T1048" s="63">
        <v>0</v>
      </c>
      <c r="U1048" s="63">
        <v>0</v>
      </c>
      <c r="V1048" s="63">
        <v>0</v>
      </c>
      <c r="W1048" s="63">
        <v>0</v>
      </c>
      <c r="X1048" s="63">
        <v>0</v>
      </c>
      <c r="Y1048" s="63">
        <v>0</v>
      </c>
      <c r="Z1048" s="63">
        <v>0</v>
      </c>
      <c r="AA1048" s="63">
        <v>0</v>
      </c>
      <c r="AB1048" s="63">
        <v>0</v>
      </c>
      <c r="AC1048" s="63">
        <v>0</v>
      </c>
      <c r="AD1048" s="63">
        <v>0</v>
      </c>
      <c r="AE1048" s="63">
        <v>0</v>
      </c>
      <c r="AF1048" s="63">
        <v>0</v>
      </c>
      <c r="AG1048" s="63">
        <v>0</v>
      </c>
      <c r="AH1048" s="43">
        <v>0</v>
      </c>
    </row>
    <row r="1049" spans="1:34">
      <c r="A1049" s="52">
        <v>0</v>
      </c>
      <c r="D1049" s="2">
        <v>2020</v>
      </c>
      <c r="E1049" s="2">
        <v>4</v>
      </c>
      <c r="F1049" s="62">
        <v>2020</v>
      </c>
      <c r="G1049" s="62">
        <v>2020</v>
      </c>
      <c r="H1049" s="63">
        <v>0</v>
      </c>
      <c r="I1049" s="63">
        <v>0</v>
      </c>
      <c r="J1049" s="63">
        <v>0</v>
      </c>
      <c r="K1049" s="63">
        <v>0</v>
      </c>
      <c r="L1049" s="63">
        <v>0</v>
      </c>
      <c r="M1049" s="63">
        <v>0</v>
      </c>
      <c r="N1049" s="63">
        <v>0</v>
      </c>
      <c r="O1049" s="63">
        <v>0</v>
      </c>
      <c r="P1049" s="63">
        <v>0</v>
      </c>
      <c r="Q1049" s="63">
        <v>0</v>
      </c>
      <c r="R1049" s="63">
        <v>0</v>
      </c>
      <c r="S1049" s="63">
        <v>0</v>
      </c>
      <c r="T1049" s="63">
        <v>0</v>
      </c>
      <c r="U1049" s="63">
        <v>0</v>
      </c>
      <c r="V1049" s="63">
        <v>0</v>
      </c>
      <c r="W1049" s="63">
        <v>0</v>
      </c>
      <c r="X1049" s="63">
        <v>0</v>
      </c>
      <c r="Y1049" s="63">
        <v>0</v>
      </c>
      <c r="Z1049" s="63">
        <v>0</v>
      </c>
      <c r="AA1049" s="63">
        <v>0</v>
      </c>
      <c r="AB1049" s="63">
        <v>0</v>
      </c>
      <c r="AC1049" s="63">
        <v>0</v>
      </c>
      <c r="AD1049" s="63">
        <v>0</v>
      </c>
      <c r="AE1049" s="63">
        <v>0</v>
      </c>
      <c r="AF1049" s="63">
        <v>0</v>
      </c>
      <c r="AG1049" s="63">
        <v>0</v>
      </c>
      <c r="AH1049" s="43">
        <v>0</v>
      </c>
    </row>
    <row r="1050" spans="1:34">
      <c r="A1050" s="52">
        <v>0</v>
      </c>
      <c r="D1050" s="2">
        <v>2020</v>
      </c>
      <c r="E1050" s="2">
        <v>5</v>
      </c>
      <c r="F1050" s="62">
        <v>2021</v>
      </c>
      <c r="G1050" s="62">
        <v>2021</v>
      </c>
      <c r="H1050" s="63">
        <v>0</v>
      </c>
      <c r="I1050" s="63">
        <v>0</v>
      </c>
      <c r="J1050" s="63">
        <v>0</v>
      </c>
      <c r="K1050" s="63">
        <v>0</v>
      </c>
      <c r="L1050" s="63">
        <v>0</v>
      </c>
      <c r="M1050" s="63">
        <v>0</v>
      </c>
      <c r="N1050" s="63">
        <v>0</v>
      </c>
      <c r="O1050" s="63">
        <v>0</v>
      </c>
      <c r="P1050" s="63">
        <v>0</v>
      </c>
      <c r="Q1050" s="63">
        <v>0</v>
      </c>
      <c r="R1050" s="63">
        <v>0</v>
      </c>
      <c r="S1050" s="63">
        <v>0</v>
      </c>
      <c r="T1050" s="63">
        <v>0</v>
      </c>
      <c r="U1050" s="63">
        <v>0</v>
      </c>
      <c r="V1050" s="63">
        <v>0</v>
      </c>
      <c r="W1050" s="63">
        <v>0</v>
      </c>
      <c r="X1050" s="63">
        <v>0</v>
      </c>
      <c r="Y1050" s="63">
        <v>0</v>
      </c>
      <c r="Z1050" s="63">
        <v>0</v>
      </c>
      <c r="AA1050" s="63">
        <v>0</v>
      </c>
      <c r="AB1050" s="63">
        <v>0</v>
      </c>
      <c r="AC1050" s="63">
        <v>0</v>
      </c>
      <c r="AD1050" s="63">
        <v>0</v>
      </c>
      <c r="AE1050" s="63">
        <v>0</v>
      </c>
      <c r="AF1050" s="63">
        <v>0</v>
      </c>
      <c r="AG1050" s="63">
        <v>0</v>
      </c>
      <c r="AH1050" s="43">
        <v>0</v>
      </c>
    </row>
    <row r="1051" spans="1:34">
      <c r="A1051" s="52">
        <v>0</v>
      </c>
      <c r="D1051" s="2">
        <v>2020</v>
      </c>
      <c r="E1051" s="2">
        <v>6</v>
      </c>
      <c r="F1051" s="62">
        <v>2021</v>
      </c>
      <c r="G1051" s="62">
        <v>2021</v>
      </c>
      <c r="H1051" s="63">
        <v>0</v>
      </c>
      <c r="I1051" s="63">
        <v>0</v>
      </c>
      <c r="J1051" s="63">
        <v>0</v>
      </c>
      <c r="K1051" s="63">
        <v>0</v>
      </c>
      <c r="L1051" s="63">
        <v>0</v>
      </c>
      <c r="M1051" s="63">
        <v>0</v>
      </c>
      <c r="N1051" s="63">
        <v>0</v>
      </c>
      <c r="O1051" s="63">
        <v>0</v>
      </c>
      <c r="P1051" s="63">
        <v>0</v>
      </c>
      <c r="Q1051" s="63">
        <v>0</v>
      </c>
      <c r="R1051" s="63">
        <v>0</v>
      </c>
      <c r="S1051" s="63">
        <v>0</v>
      </c>
      <c r="T1051" s="63">
        <v>0</v>
      </c>
      <c r="U1051" s="63">
        <v>0</v>
      </c>
      <c r="V1051" s="63">
        <v>0</v>
      </c>
      <c r="W1051" s="63">
        <v>0</v>
      </c>
      <c r="X1051" s="63">
        <v>0</v>
      </c>
      <c r="Y1051" s="63">
        <v>0</v>
      </c>
      <c r="Z1051" s="63">
        <v>0</v>
      </c>
      <c r="AA1051" s="63">
        <v>0</v>
      </c>
      <c r="AB1051" s="63">
        <v>0</v>
      </c>
      <c r="AC1051" s="63">
        <v>0</v>
      </c>
      <c r="AD1051" s="63">
        <v>0</v>
      </c>
      <c r="AE1051" s="63">
        <v>0</v>
      </c>
      <c r="AF1051" s="63">
        <v>0</v>
      </c>
      <c r="AG1051" s="63">
        <v>0</v>
      </c>
      <c r="AH1051" s="43">
        <v>0</v>
      </c>
    </row>
    <row r="1052" spans="1:34">
      <c r="A1052" s="52">
        <v>0</v>
      </c>
      <c r="D1052" s="2">
        <v>2020</v>
      </c>
      <c r="E1052" s="2">
        <v>7</v>
      </c>
      <c r="F1052" s="62">
        <v>2021</v>
      </c>
      <c r="G1052" s="62">
        <v>2021</v>
      </c>
      <c r="H1052" s="63">
        <v>0</v>
      </c>
      <c r="I1052" s="63">
        <v>0</v>
      </c>
      <c r="J1052" s="63">
        <v>0</v>
      </c>
      <c r="K1052" s="63">
        <v>0</v>
      </c>
      <c r="L1052" s="63">
        <v>0</v>
      </c>
      <c r="M1052" s="63">
        <v>0</v>
      </c>
      <c r="N1052" s="63">
        <v>0</v>
      </c>
      <c r="O1052" s="63">
        <v>0</v>
      </c>
      <c r="P1052" s="63">
        <v>0</v>
      </c>
      <c r="Q1052" s="63">
        <v>0</v>
      </c>
      <c r="R1052" s="63">
        <v>0</v>
      </c>
      <c r="S1052" s="63">
        <v>0</v>
      </c>
      <c r="T1052" s="63">
        <v>0</v>
      </c>
      <c r="U1052" s="63">
        <v>0</v>
      </c>
      <c r="V1052" s="63">
        <v>0</v>
      </c>
      <c r="W1052" s="63">
        <v>0</v>
      </c>
      <c r="X1052" s="63">
        <v>0</v>
      </c>
      <c r="Y1052" s="63">
        <v>0</v>
      </c>
      <c r="Z1052" s="63">
        <v>0</v>
      </c>
      <c r="AA1052" s="63">
        <v>0</v>
      </c>
      <c r="AB1052" s="63">
        <v>0</v>
      </c>
      <c r="AC1052" s="63">
        <v>0</v>
      </c>
      <c r="AD1052" s="63">
        <v>0</v>
      </c>
      <c r="AE1052" s="63">
        <v>0</v>
      </c>
      <c r="AF1052" s="63">
        <v>0</v>
      </c>
      <c r="AG1052" s="63">
        <v>0</v>
      </c>
      <c r="AH1052" s="43">
        <v>0</v>
      </c>
    </row>
    <row r="1053" spans="1:34">
      <c r="A1053" s="52">
        <v>0</v>
      </c>
      <c r="D1053" s="2">
        <v>2020</v>
      </c>
      <c r="E1053" s="2">
        <v>8</v>
      </c>
      <c r="F1053" s="62">
        <v>2021</v>
      </c>
      <c r="G1053" s="62">
        <v>2021</v>
      </c>
      <c r="H1053" s="63">
        <v>0</v>
      </c>
      <c r="I1053" s="63">
        <v>0</v>
      </c>
      <c r="J1053" s="63">
        <v>0</v>
      </c>
      <c r="K1053" s="63">
        <v>0</v>
      </c>
      <c r="L1053" s="63">
        <v>0</v>
      </c>
      <c r="M1053" s="63">
        <v>0</v>
      </c>
      <c r="N1053" s="63">
        <v>0</v>
      </c>
      <c r="O1053" s="63">
        <v>0</v>
      </c>
      <c r="P1053" s="63">
        <v>0</v>
      </c>
      <c r="Q1053" s="63">
        <v>0</v>
      </c>
      <c r="R1053" s="63">
        <v>0</v>
      </c>
      <c r="S1053" s="63">
        <v>0</v>
      </c>
      <c r="T1053" s="63">
        <v>0</v>
      </c>
      <c r="U1053" s="63">
        <v>0</v>
      </c>
      <c r="V1053" s="63">
        <v>0</v>
      </c>
      <c r="W1053" s="63">
        <v>0</v>
      </c>
      <c r="X1053" s="63">
        <v>0</v>
      </c>
      <c r="Y1053" s="63">
        <v>0</v>
      </c>
      <c r="Z1053" s="63">
        <v>0</v>
      </c>
      <c r="AA1053" s="63">
        <v>0</v>
      </c>
      <c r="AB1053" s="63">
        <v>0</v>
      </c>
      <c r="AC1053" s="63">
        <v>0</v>
      </c>
      <c r="AD1053" s="63">
        <v>0</v>
      </c>
      <c r="AE1053" s="63">
        <v>0</v>
      </c>
      <c r="AF1053" s="63">
        <v>0</v>
      </c>
      <c r="AG1053" s="63">
        <v>0</v>
      </c>
      <c r="AH1053" s="43">
        <v>0</v>
      </c>
    </row>
    <row r="1054" spans="1:34">
      <c r="A1054" s="52">
        <v>0</v>
      </c>
      <c r="D1054" s="2">
        <v>2020</v>
      </c>
      <c r="E1054" s="2">
        <v>9</v>
      </c>
      <c r="F1054" s="62">
        <v>2021</v>
      </c>
      <c r="G1054" s="62">
        <v>2021</v>
      </c>
      <c r="H1054" s="63">
        <v>0</v>
      </c>
      <c r="I1054" s="63">
        <v>0</v>
      </c>
      <c r="J1054" s="63">
        <v>0</v>
      </c>
      <c r="K1054" s="63">
        <v>0</v>
      </c>
      <c r="L1054" s="63">
        <v>0</v>
      </c>
      <c r="M1054" s="63">
        <v>0</v>
      </c>
      <c r="N1054" s="63">
        <v>0</v>
      </c>
      <c r="O1054" s="63">
        <v>0</v>
      </c>
      <c r="P1054" s="63">
        <v>0</v>
      </c>
      <c r="Q1054" s="63">
        <v>0</v>
      </c>
      <c r="R1054" s="63">
        <v>0</v>
      </c>
      <c r="S1054" s="63">
        <v>0</v>
      </c>
      <c r="T1054" s="63">
        <v>0</v>
      </c>
      <c r="U1054" s="63">
        <v>0</v>
      </c>
      <c r="V1054" s="63">
        <v>0</v>
      </c>
      <c r="W1054" s="63">
        <v>0</v>
      </c>
      <c r="X1054" s="63">
        <v>0</v>
      </c>
      <c r="Y1054" s="63">
        <v>0</v>
      </c>
      <c r="Z1054" s="63">
        <v>0</v>
      </c>
      <c r="AA1054" s="63">
        <v>0</v>
      </c>
      <c r="AB1054" s="63">
        <v>0</v>
      </c>
      <c r="AC1054" s="63">
        <v>0</v>
      </c>
      <c r="AD1054" s="63">
        <v>0</v>
      </c>
      <c r="AE1054" s="63">
        <v>0</v>
      </c>
      <c r="AF1054" s="63">
        <v>0</v>
      </c>
      <c r="AG1054" s="63">
        <v>0</v>
      </c>
      <c r="AH1054" s="43">
        <v>0</v>
      </c>
    </row>
    <row r="1055" spans="1:34">
      <c r="A1055" s="52">
        <v>0</v>
      </c>
      <c r="D1055" s="2">
        <v>2020</v>
      </c>
      <c r="E1055" s="2">
        <v>10</v>
      </c>
      <c r="F1055" s="62">
        <v>2021</v>
      </c>
      <c r="G1055" s="62">
        <v>2021</v>
      </c>
      <c r="H1055" s="63">
        <v>0</v>
      </c>
      <c r="I1055" s="63">
        <v>0</v>
      </c>
      <c r="J1055" s="63">
        <v>0</v>
      </c>
      <c r="K1055" s="63">
        <v>0</v>
      </c>
      <c r="L1055" s="63">
        <v>0</v>
      </c>
      <c r="M1055" s="63">
        <v>0</v>
      </c>
      <c r="N1055" s="63">
        <v>0</v>
      </c>
      <c r="O1055" s="63">
        <v>0</v>
      </c>
      <c r="P1055" s="63">
        <v>0</v>
      </c>
      <c r="Q1055" s="63">
        <v>0</v>
      </c>
      <c r="R1055" s="63">
        <v>0</v>
      </c>
      <c r="S1055" s="63">
        <v>0</v>
      </c>
      <c r="T1055" s="63">
        <v>0</v>
      </c>
      <c r="U1055" s="63">
        <v>0</v>
      </c>
      <c r="V1055" s="63">
        <v>0</v>
      </c>
      <c r="W1055" s="63">
        <v>0</v>
      </c>
      <c r="X1055" s="63">
        <v>0</v>
      </c>
      <c r="Y1055" s="63">
        <v>0</v>
      </c>
      <c r="Z1055" s="63">
        <v>0</v>
      </c>
      <c r="AA1055" s="63">
        <v>0</v>
      </c>
      <c r="AB1055" s="63">
        <v>0</v>
      </c>
      <c r="AC1055" s="63">
        <v>0</v>
      </c>
      <c r="AD1055" s="63">
        <v>0</v>
      </c>
      <c r="AE1055" s="63">
        <v>0</v>
      </c>
      <c r="AF1055" s="63">
        <v>0</v>
      </c>
      <c r="AG1055" s="63">
        <v>0</v>
      </c>
      <c r="AH1055" s="43">
        <v>0</v>
      </c>
    </row>
    <row r="1056" spans="1:34">
      <c r="A1056" s="52">
        <v>0</v>
      </c>
      <c r="D1056" s="2">
        <v>2020</v>
      </c>
      <c r="E1056" s="2">
        <v>11</v>
      </c>
      <c r="F1056" s="62">
        <v>2021</v>
      </c>
      <c r="G1056" s="62">
        <v>2021</v>
      </c>
      <c r="H1056" s="63">
        <v>0</v>
      </c>
      <c r="I1056" s="63">
        <v>0</v>
      </c>
      <c r="J1056" s="63">
        <v>0</v>
      </c>
      <c r="K1056" s="63">
        <v>0</v>
      </c>
      <c r="L1056" s="63">
        <v>0</v>
      </c>
      <c r="M1056" s="63">
        <v>0</v>
      </c>
      <c r="N1056" s="63">
        <v>0</v>
      </c>
      <c r="O1056" s="63">
        <v>0</v>
      </c>
      <c r="P1056" s="63">
        <v>0</v>
      </c>
      <c r="Q1056" s="63">
        <v>0</v>
      </c>
      <c r="R1056" s="63">
        <v>0</v>
      </c>
      <c r="S1056" s="63">
        <v>0</v>
      </c>
      <c r="T1056" s="63">
        <v>0</v>
      </c>
      <c r="U1056" s="63">
        <v>0</v>
      </c>
      <c r="V1056" s="63">
        <v>0</v>
      </c>
      <c r="W1056" s="63">
        <v>0</v>
      </c>
      <c r="X1056" s="63">
        <v>0</v>
      </c>
      <c r="Y1056" s="63">
        <v>0</v>
      </c>
      <c r="Z1056" s="63">
        <v>0</v>
      </c>
      <c r="AA1056" s="63">
        <v>0</v>
      </c>
      <c r="AB1056" s="63">
        <v>0</v>
      </c>
      <c r="AC1056" s="63">
        <v>0</v>
      </c>
      <c r="AD1056" s="63">
        <v>0</v>
      </c>
      <c r="AE1056" s="63">
        <v>0</v>
      </c>
      <c r="AF1056" s="63">
        <v>0</v>
      </c>
      <c r="AG1056" s="63">
        <v>0</v>
      </c>
      <c r="AH1056" s="43">
        <v>0</v>
      </c>
    </row>
    <row r="1057" spans="1:34">
      <c r="A1057" s="52">
        <v>0</v>
      </c>
      <c r="D1057" s="2">
        <v>2020</v>
      </c>
      <c r="E1057" s="2">
        <v>12</v>
      </c>
      <c r="F1057" s="62">
        <v>2021</v>
      </c>
      <c r="G1057" s="62">
        <v>2021</v>
      </c>
      <c r="H1057" s="63">
        <v>0</v>
      </c>
      <c r="I1057" s="63">
        <v>0</v>
      </c>
      <c r="J1057" s="63">
        <v>0</v>
      </c>
      <c r="K1057" s="63">
        <v>0</v>
      </c>
      <c r="L1057" s="63">
        <v>0</v>
      </c>
      <c r="M1057" s="63">
        <v>0</v>
      </c>
      <c r="N1057" s="63">
        <v>0</v>
      </c>
      <c r="O1057" s="63">
        <v>0</v>
      </c>
      <c r="P1057" s="63">
        <v>0</v>
      </c>
      <c r="Q1057" s="63">
        <v>0</v>
      </c>
      <c r="R1057" s="63">
        <v>0</v>
      </c>
      <c r="S1057" s="63">
        <v>0</v>
      </c>
      <c r="T1057" s="63">
        <v>0</v>
      </c>
      <c r="U1057" s="63">
        <v>0</v>
      </c>
      <c r="V1057" s="63">
        <v>0</v>
      </c>
      <c r="W1057" s="63">
        <v>0</v>
      </c>
      <c r="X1057" s="63">
        <v>0</v>
      </c>
      <c r="Y1057" s="63">
        <v>0</v>
      </c>
      <c r="Z1057" s="63">
        <v>0</v>
      </c>
      <c r="AA1057" s="63">
        <v>0</v>
      </c>
      <c r="AB1057" s="63">
        <v>0</v>
      </c>
      <c r="AC1057" s="63">
        <v>0</v>
      </c>
      <c r="AD1057" s="63">
        <v>0</v>
      </c>
      <c r="AE1057" s="63">
        <v>0</v>
      </c>
      <c r="AF1057" s="63">
        <v>0</v>
      </c>
      <c r="AG1057" s="63">
        <v>0</v>
      </c>
      <c r="AH1057" s="43">
        <v>0</v>
      </c>
    </row>
    <row r="1058" spans="1:34">
      <c r="A1058" s="52">
        <v>0</v>
      </c>
      <c r="D1058" s="2">
        <v>2021</v>
      </c>
      <c r="E1058" s="2">
        <v>1</v>
      </c>
      <c r="F1058" s="62">
        <v>2021</v>
      </c>
      <c r="G1058" s="62">
        <v>2021</v>
      </c>
      <c r="H1058" s="63">
        <v>0</v>
      </c>
      <c r="I1058" s="63">
        <v>0</v>
      </c>
      <c r="J1058" s="63">
        <v>0</v>
      </c>
      <c r="K1058" s="63">
        <v>0</v>
      </c>
      <c r="L1058" s="63">
        <v>0</v>
      </c>
      <c r="M1058" s="63">
        <v>0</v>
      </c>
      <c r="N1058" s="63">
        <v>0</v>
      </c>
      <c r="O1058" s="63">
        <v>0</v>
      </c>
      <c r="P1058" s="63">
        <v>0</v>
      </c>
      <c r="Q1058" s="63">
        <v>0</v>
      </c>
      <c r="R1058" s="63">
        <v>0</v>
      </c>
      <c r="S1058" s="63">
        <v>0</v>
      </c>
      <c r="T1058" s="63">
        <v>0</v>
      </c>
      <c r="U1058" s="63">
        <v>0</v>
      </c>
      <c r="V1058" s="63">
        <v>0</v>
      </c>
      <c r="W1058" s="63">
        <v>0</v>
      </c>
      <c r="X1058" s="63">
        <v>0</v>
      </c>
      <c r="Y1058" s="63">
        <v>0</v>
      </c>
      <c r="Z1058" s="63">
        <v>0</v>
      </c>
      <c r="AA1058" s="63">
        <v>0</v>
      </c>
      <c r="AB1058" s="63">
        <v>0</v>
      </c>
      <c r="AC1058" s="63">
        <v>0</v>
      </c>
      <c r="AD1058" s="63">
        <v>0</v>
      </c>
      <c r="AE1058" s="63">
        <v>0</v>
      </c>
      <c r="AF1058" s="63">
        <v>0</v>
      </c>
      <c r="AG1058" s="63">
        <v>0</v>
      </c>
      <c r="AH1058" s="43">
        <v>0</v>
      </c>
    </row>
    <row r="1059" spans="1:34">
      <c r="A1059" s="52">
        <v>0</v>
      </c>
      <c r="D1059" s="2">
        <v>2021</v>
      </c>
      <c r="E1059" s="2">
        <v>2</v>
      </c>
      <c r="F1059" s="62">
        <v>2021</v>
      </c>
      <c r="G1059" s="62">
        <v>2021</v>
      </c>
      <c r="H1059" s="63">
        <v>0</v>
      </c>
      <c r="I1059" s="63">
        <v>0</v>
      </c>
      <c r="J1059" s="63">
        <v>0</v>
      </c>
      <c r="K1059" s="63">
        <v>0</v>
      </c>
      <c r="L1059" s="63">
        <v>0</v>
      </c>
      <c r="M1059" s="63">
        <v>0</v>
      </c>
      <c r="N1059" s="63">
        <v>0</v>
      </c>
      <c r="O1059" s="63">
        <v>0</v>
      </c>
      <c r="P1059" s="63">
        <v>0</v>
      </c>
      <c r="Q1059" s="63">
        <v>0</v>
      </c>
      <c r="R1059" s="63">
        <v>0</v>
      </c>
      <c r="S1059" s="63">
        <v>0</v>
      </c>
      <c r="T1059" s="63">
        <v>0</v>
      </c>
      <c r="U1059" s="63">
        <v>0</v>
      </c>
      <c r="V1059" s="63">
        <v>0</v>
      </c>
      <c r="W1059" s="63">
        <v>0</v>
      </c>
      <c r="X1059" s="63">
        <v>0</v>
      </c>
      <c r="Y1059" s="63">
        <v>0</v>
      </c>
      <c r="Z1059" s="63">
        <v>0</v>
      </c>
      <c r="AA1059" s="63">
        <v>0</v>
      </c>
      <c r="AB1059" s="63">
        <v>0</v>
      </c>
      <c r="AC1059" s="63">
        <v>0</v>
      </c>
      <c r="AD1059" s="63">
        <v>0</v>
      </c>
      <c r="AE1059" s="63">
        <v>0</v>
      </c>
      <c r="AF1059" s="63">
        <v>0</v>
      </c>
      <c r="AG1059" s="63">
        <v>0</v>
      </c>
      <c r="AH1059" s="43">
        <v>0</v>
      </c>
    </row>
    <row r="1060" spans="1:34">
      <c r="A1060" s="52">
        <v>0</v>
      </c>
      <c r="D1060" s="2">
        <v>2021</v>
      </c>
      <c r="E1060" s="2">
        <v>3</v>
      </c>
      <c r="F1060" s="62">
        <v>2021</v>
      </c>
      <c r="G1060" s="62">
        <v>2021</v>
      </c>
      <c r="H1060" s="63">
        <v>0</v>
      </c>
      <c r="I1060" s="63">
        <v>0</v>
      </c>
      <c r="J1060" s="63">
        <v>0</v>
      </c>
      <c r="K1060" s="63">
        <v>0</v>
      </c>
      <c r="L1060" s="63">
        <v>0</v>
      </c>
      <c r="M1060" s="63">
        <v>0</v>
      </c>
      <c r="N1060" s="63">
        <v>0</v>
      </c>
      <c r="O1060" s="63">
        <v>0</v>
      </c>
      <c r="P1060" s="63">
        <v>0</v>
      </c>
      <c r="Q1060" s="63">
        <v>0</v>
      </c>
      <c r="R1060" s="63">
        <v>0</v>
      </c>
      <c r="S1060" s="63">
        <v>0</v>
      </c>
      <c r="T1060" s="63">
        <v>0</v>
      </c>
      <c r="U1060" s="63">
        <v>0</v>
      </c>
      <c r="V1060" s="63">
        <v>0</v>
      </c>
      <c r="W1060" s="63">
        <v>0</v>
      </c>
      <c r="X1060" s="63">
        <v>0</v>
      </c>
      <c r="Y1060" s="63">
        <v>0</v>
      </c>
      <c r="Z1060" s="63">
        <v>0</v>
      </c>
      <c r="AA1060" s="63">
        <v>0</v>
      </c>
      <c r="AB1060" s="63">
        <v>0</v>
      </c>
      <c r="AC1060" s="63">
        <v>0</v>
      </c>
      <c r="AD1060" s="63">
        <v>0</v>
      </c>
      <c r="AE1060" s="63">
        <v>0</v>
      </c>
      <c r="AF1060" s="63">
        <v>0</v>
      </c>
      <c r="AG1060" s="63">
        <v>0</v>
      </c>
      <c r="AH1060" s="43">
        <v>0</v>
      </c>
    </row>
    <row r="1061" spans="1:34">
      <c r="A1061" s="52">
        <v>0</v>
      </c>
      <c r="D1061" s="2">
        <v>2021</v>
      </c>
      <c r="E1061" s="2">
        <v>4</v>
      </c>
      <c r="F1061" s="62">
        <v>2021</v>
      </c>
      <c r="G1061" s="62">
        <v>2021</v>
      </c>
      <c r="H1061" s="63">
        <v>0</v>
      </c>
      <c r="I1061" s="63">
        <v>0</v>
      </c>
      <c r="J1061" s="63">
        <v>0</v>
      </c>
      <c r="K1061" s="63">
        <v>0</v>
      </c>
      <c r="L1061" s="63">
        <v>0</v>
      </c>
      <c r="M1061" s="63">
        <v>0</v>
      </c>
      <c r="N1061" s="63">
        <v>0</v>
      </c>
      <c r="O1061" s="63">
        <v>0</v>
      </c>
      <c r="P1061" s="63">
        <v>0</v>
      </c>
      <c r="Q1061" s="63">
        <v>0</v>
      </c>
      <c r="R1061" s="63">
        <v>0</v>
      </c>
      <c r="S1061" s="63">
        <v>0</v>
      </c>
      <c r="T1061" s="63">
        <v>0</v>
      </c>
      <c r="U1061" s="63">
        <v>0</v>
      </c>
      <c r="V1061" s="63">
        <v>0</v>
      </c>
      <c r="W1061" s="63">
        <v>0</v>
      </c>
      <c r="X1061" s="63">
        <v>0</v>
      </c>
      <c r="Y1061" s="63">
        <v>0</v>
      </c>
      <c r="Z1061" s="63">
        <v>0</v>
      </c>
      <c r="AA1061" s="63">
        <v>0</v>
      </c>
      <c r="AB1061" s="63">
        <v>0</v>
      </c>
      <c r="AC1061" s="63">
        <v>0</v>
      </c>
      <c r="AD1061" s="63">
        <v>0</v>
      </c>
      <c r="AE1061" s="63">
        <v>0</v>
      </c>
      <c r="AF1061" s="63">
        <v>0</v>
      </c>
      <c r="AG1061" s="63">
        <v>0</v>
      </c>
      <c r="AH1061" s="43">
        <v>0</v>
      </c>
    </row>
    <row r="1062" spans="1:34">
      <c r="A1062" s="52">
        <v>0</v>
      </c>
      <c r="D1062" s="2">
        <v>2021</v>
      </c>
      <c r="E1062" s="2">
        <v>5</v>
      </c>
      <c r="F1062" s="62">
        <v>2022</v>
      </c>
      <c r="G1062" s="62">
        <v>2022</v>
      </c>
      <c r="H1062" s="63">
        <v>0</v>
      </c>
      <c r="I1062" s="63">
        <v>0</v>
      </c>
      <c r="J1062" s="63">
        <v>0</v>
      </c>
      <c r="K1062" s="63">
        <v>0</v>
      </c>
      <c r="L1062" s="63">
        <v>0</v>
      </c>
      <c r="M1062" s="63">
        <v>0</v>
      </c>
      <c r="N1062" s="63">
        <v>0</v>
      </c>
      <c r="O1062" s="63">
        <v>0</v>
      </c>
      <c r="P1062" s="63">
        <v>0</v>
      </c>
      <c r="Q1062" s="63">
        <v>0</v>
      </c>
      <c r="R1062" s="63">
        <v>0</v>
      </c>
      <c r="S1062" s="63">
        <v>0</v>
      </c>
      <c r="T1062" s="63">
        <v>0</v>
      </c>
      <c r="U1062" s="63">
        <v>0</v>
      </c>
      <c r="V1062" s="63">
        <v>0</v>
      </c>
      <c r="W1062" s="63">
        <v>0</v>
      </c>
      <c r="X1062" s="63">
        <v>0</v>
      </c>
      <c r="Y1062" s="63">
        <v>0</v>
      </c>
      <c r="Z1062" s="63">
        <v>0</v>
      </c>
      <c r="AA1062" s="63">
        <v>0</v>
      </c>
      <c r="AB1062" s="63">
        <v>0</v>
      </c>
      <c r="AC1062" s="63">
        <v>0</v>
      </c>
      <c r="AD1062" s="63">
        <v>0</v>
      </c>
      <c r="AE1062" s="63">
        <v>0</v>
      </c>
      <c r="AF1062" s="63">
        <v>0</v>
      </c>
      <c r="AG1062" s="63">
        <v>0</v>
      </c>
      <c r="AH1062" s="43">
        <v>0</v>
      </c>
    </row>
    <row r="1063" spans="1:34">
      <c r="A1063" s="52">
        <v>0</v>
      </c>
      <c r="D1063" s="2">
        <v>2021</v>
      </c>
      <c r="E1063" s="2">
        <v>6</v>
      </c>
      <c r="F1063" s="62">
        <v>2022</v>
      </c>
      <c r="G1063" s="62">
        <v>2022</v>
      </c>
      <c r="H1063" s="63">
        <v>0</v>
      </c>
      <c r="I1063" s="63">
        <v>0</v>
      </c>
      <c r="J1063" s="63">
        <v>0</v>
      </c>
      <c r="K1063" s="63">
        <v>0</v>
      </c>
      <c r="L1063" s="63">
        <v>0</v>
      </c>
      <c r="M1063" s="63">
        <v>0</v>
      </c>
      <c r="N1063" s="63">
        <v>0</v>
      </c>
      <c r="O1063" s="63">
        <v>0</v>
      </c>
      <c r="P1063" s="63">
        <v>0</v>
      </c>
      <c r="Q1063" s="63">
        <v>0</v>
      </c>
      <c r="R1063" s="63">
        <v>0</v>
      </c>
      <c r="S1063" s="63">
        <v>0</v>
      </c>
      <c r="T1063" s="63">
        <v>0</v>
      </c>
      <c r="U1063" s="63">
        <v>0</v>
      </c>
      <c r="V1063" s="63">
        <v>0</v>
      </c>
      <c r="W1063" s="63">
        <v>0</v>
      </c>
      <c r="X1063" s="63">
        <v>0</v>
      </c>
      <c r="Y1063" s="63">
        <v>0</v>
      </c>
      <c r="Z1063" s="63">
        <v>0</v>
      </c>
      <c r="AA1063" s="63">
        <v>0</v>
      </c>
      <c r="AB1063" s="63">
        <v>0</v>
      </c>
      <c r="AC1063" s="63">
        <v>0</v>
      </c>
      <c r="AD1063" s="63">
        <v>0</v>
      </c>
      <c r="AE1063" s="63">
        <v>0</v>
      </c>
      <c r="AF1063" s="63">
        <v>0</v>
      </c>
      <c r="AG1063" s="63">
        <v>0</v>
      </c>
      <c r="AH1063" s="43">
        <v>0</v>
      </c>
    </row>
    <row r="1064" spans="1:34">
      <c r="A1064" s="52">
        <v>0</v>
      </c>
      <c r="D1064" s="2">
        <v>2021</v>
      </c>
      <c r="E1064" s="2">
        <v>7</v>
      </c>
      <c r="F1064" s="62">
        <v>2022</v>
      </c>
      <c r="G1064" s="62">
        <v>2022</v>
      </c>
      <c r="H1064" s="63">
        <v>0</v>
      </c>
      <c r="I1064" s="63">
        <v>0</v>
      </c>
      <c r="J1064" s="63">
        <v>0</v>
      </c>
      <c r="K1064" s="63">
        <v>0</v>
      </c>
      <c r="L1064" s="63">
        <v>0</v>
      </c>
      <c r="M1064" s="63">
        <v>0</v>
      </c>
      <c r="N1064" s="63">
        <v>0</v>
      </c>
      <c r="O1064" s="63">
        <v>0</v>
      </c>
      <c r="P1064" s="63">
        <v>0</v>
      </c>
      <c r="Q1064" s="63">
        <v>0</v>
      </c>
      <c r="R1064" s="63">
        <v>0</v>
      </c>
      <c r="S1064" s="63">
        <v>0</v>
      </c>
      <c r="T1064" s="63">
        <v>0</v>
      </c>
      <c r="U1064" s="63">
        <v>0</v>
      </c>
      <c r="V1064" s="63">
        <v>0</v>
      </c>
      <c r="W1064" s="63">
        <v>0</v>
      </c>
      <c r="X1064" s="63">
        <v>0</v>
      </c>
      <c r="Y1064" s="63">
        <v>0</v>
      </c>
      <c r="Z1064" s="63">
        <v>0</v>
      </c>
      <c r="AA1064" s="63">
        <v>0</v>
      </c>
      <c r="AB1064" s="63">
        <v>0</v>
      </c>
      <c r="AC1064" s="63">
        <v>0</v>
      </c>
      <c r="AD1064" s="63">
        <v>0</v>
      </c>
      <c r="AE1064" s="63">
        <v>0</v>
      </c>
      <c r="AF1064" s="63">
        <v>0</v>
      </c>
      <c r="AG1064" s="63">
        <v>0</v>
      </c>
      <c r="AH1064" s="43">
        <v>0</v>
      </c>
    </row>
    <row r="1065" spans="1:34">
      <c r="A1065" s="52">
        <v>0</v>
      </c>
      <c r="D1065" s="2">
        <v>2021</v>
      </c>
      <c r="E1065" s="2">
        <v>8</v>
      </c>
      <c r="F1065" s="62">
        <v>2022</v>
      </c>
      <c r="G1065" s="62">
        <v>2022</v>
      </c>
      <c r="H1065" s="63">
        <v>0</v>
      </c>
      <c r="I1065" s="63">
        <v>0</v>
      </c>
      <c r="J1065" s="63">
        <v>0</v>
      </c>
      <c r="K1065" s="63">
        <v>0</v>
      </c>
      <c r="L1065" s="63">
        <v>0</v>
      </c>
      <c r="M1065" s="63">
        <v>0</v>
      </c>
      <c r="N1065" s="63">
        <v>0</v>
      </c>
      <c r="O1065" s="63">
        <v>0</v>
      </c>
      <c r="P1065" s="63">
        <v>0</v>
      </c>
      <c r="Q1065" s="63">
        <v>0</v>
      </c>
      <c r="R1065" s="63">
        <v>0</v>
      </c>
      <c r="S1065" s="63">
        <v>0</v>
      </c>
      <c r="T1065" s="63">
        <v>0</v>
      </c>
      <c r="U1065" s="63">
        <v>0</v>
      </c>
      <c r="V1065" s="63">
        <v>0</v>
      </c>
      <c r="W1065" s="63">
        <v>0</v>
      </c>
      <c r="X1065" s="63">
        <v>0</v>
      </c>
      <c r="Y1065" s="63">
        <v>0</v>
      </c>
      <c r="Z1065" s="63">
        <v>0</v>
      </c>
      <c r="AA1065" s="63">
        <v>0</v>
      </c>
      <c r="AB1065" s="63">
        <v>0</v>
      </c>
      <c r="AC1065" s="63">
        <v>0</v>
      </c>
      <c r="AD1065" s="63">
        <v>0</v>
      </c>
      <c r="AE1065" s="63">
        <v>0</v>
      </c>
      <c r="AF1065" s="63">
        <v>0</v>
      </c>
      <c r="AG1065" s="63">
        <v>0</v>
      </c>
      <c r="AH1065" s="43">
        <v>0</v>
      </c>
    </row>
    <row r="1066" spans="1:34">
      <c r="A1066" s="52">
        <v>0</v>
      </c>
      <c r="D1066" s="2">
        <v>2021</v>
      </c>
      <c r="E1066" s="2">
        <v>9</v>
      </c>
      <c r="F1066" s="62">
        <v>2022</v>
      </c>
      <c r="G1066" s="62">
        <v>2022</v>
      </c>
      <c r="H1066" s="63">
        <v>0</v>
      </c>
      <c r="I1066" s="63">
        <v>0</v>
      </c>
      <c r="J1066" s="63">
        <v>0</v>
      </c>
      <c r="K1066" s="63">
        <v>0</v>
      </c>
      <c r="L1066" s="63">
        <v>0</v>
      </c>
      <c r="M1066" s="63">
        <v>0</v>
      </c>
      <c r="N1066" s="63">
        <v>0</v>
      </c>
      <c r="O1066" s="63">
        <v>0</v>
      </c>
      <c r="P1066" s="63">
        <v>0</v>
      </c>
      <c r="Q1066" s="63">
        <v>0</v>
      </c>
      <c r="R1066" s="63">
        <v>0</v>
      </c>
      <c r="S1066" s="63">
        <v>0</v>
      </c>
      <c r="T1066" s="63">
        <v>0</v>
      </c>
      <c r="U1066" s="63">
        <v>0</v>
      </c>
      <c r="V1066" s="63">
        <v>0</v>
      </c>
      <c r="W1066" s="63">
        <v>0</v>
      </c>
      <c r="X1066" s="63">
        <v>0</v>
      </c>
      <c r="Y1066" s="63">
        <v>0</v>
      </c>
      <c r="Z1066" s="63">
        <v>0</v>
      </c>
      <c r="AA1066" s="63">
        <v>0</v>
      </c>
      <c r="AB1066" s="63">
        <v>0</v>
      </c>
      <c r="AC1066" s="63">
        <v>0</v>
      </c>
      <c r="AD1066" s="63">
        <v>0</v>
      </c>
      <c r="AE1066" s="63">
        <v>0</v>
      </c>
      <c r="AF1066" s="63">
        <v>0</v>
      </c>
      <c r="AG1066" s="63">
        <v>0</v>
      </c>
      <c r="AH1066" s="43">
        <v>0</v>
      </c>
    </row>
    <row r="1067" spans="1:34">
      <c r="A1067" s="52">
        <v>0</v>
      </c>
      <c r="D1067" s="2">
        <v>2021</v>
      </c>
      <c r="E1067" s="2">
        <v>10</v>
      </c>
      <c r="F1067" s="62">
        <v>2022</v>
      </c>
      <c r="G1067" s="62">
        <v>2022</v>
      </c>
      <c r="H1067" s="63">
        <v>0</v>
      </c>
      <c r="I1067" s="63">
        <v>0</v>
      </c>
      <c r="J1067" s="63">
        <v>0</v>
      </c>
      <c r="K1067" s="63">
        <v>0</v>
      </c>
      <c r="L1067" s="63">
        <v>0</v>
      </c>
      <c r="M1067" s="63">
        <v>0</v>
      </c>
      <c r="N1067" s="63">
        <v>0</v>
      </c>
      <c r="O1067" s="63">
        <v>0</v>
      </c>
      <c r="P1067" s="63">
        <v>0</v>
      </c>
      <c r="Q1067" s="63">
        <v>0</v>
      </c>
      <c r="R1067" s="63">
        <v>0</v>
      </c>
      <c r="S1067" s="63">
        <v>0</v>
      </c>
      <c r="T1067" s="63">
        <v>0</v>
      </c>
      <c r="U1067" s="63">
        <v>0</v>
      </c>
      <c r="V1067" s="63">
        <v>0</v>
      </c>
      <c r="W1067" s="63">
        <v>0</v>
      </c>
      <c r="X1067" s="63">
        <v>0</v>
      </c>
      <c r="Y1067" s="63">
        <v>0</v>
      </c>
      <c r="Z1067" s="63">
        <v>0</v>
      </c>
      <c r="AA1067" s="63">
        <v>0</v>
      </c>
      <c r="AB1067" s="63">
        <v>0</v>
      </c>
      <c r="AC1067" s="63">
        <v>0</v>
      </c>
      <c r="AD1067" s="63">
        <v>0</v>
      </c>
      <c r="AE1067" s="63">
        <v>0</v>
      </c>
      <c r="AF1067" s="63">
        <v>0</v>
      </c>
      <c r="AG1067" s="63">
        <v>0</v>
      </c>
      <c r="AH1067" s="43">
        <v>0</v>
      </c>
    </row>
    <row r="1068" spans="1:34">
      <c r="A1068" s="52">
        <v>0</v>
      </c>
      <c r="D1068" s="2">
        <v>2021</v>
      </c>
      <c r="E1068" s="2">
        <v>11</v>
      </c>
      <c r="F1068" s="62">
        <v>2022</v>
      </c>
      <c r="G1068" s="62">
        <v>2022</v>
      </c>
      <c r="H1068" s="63">
        <v>0</v>
      </c>
      <c r="I1068" s="63">
        <v>0</v>
      </c>
      <c r="J1068" s="63">
        <v>0</v>
      </c>
      <c r="K1068" s="63">
        <v>0</v>
      </c>
      <c r="L1068" s="63">
        <v>0</v>
      </c>
      <c r="M1068" s="63">
        <v>0</v>
      </c>
      <c r="N1068" s="63">
        <v>0</v>
      </c>
      <c r="O1068" s="63">
        <v>0</v>
      </c>
      <c r="P1068" s="63">
        <v>0</v>
      </c>
      <c r="Q1068" s="63">
        <v>0</v>
      </c>
      <c r="R1068" s="63">
        <v>0</v>
      </c>
      <c r="S1068" s="63">
        <v>0</v>
      </c>
      <c r="T1068" s="63">
        <v>0</v>
      </c>
      <c r="U1068" s="63">
        <v>0</v>
      </c>
      <c r="V1068" s="63">
        <v>0</v>
      </c>
      <c r="W1068" s="63">
        <v>0</v>
      </c>
      <c r="X1068" s="63">
        <v>0</v>
      </c>
      <c r="Y1068" s="63">
        <v>0</v>
      </c>
      <c r="Z1068" s="63">
        <v>0</v>
      </c>
      <c r="AA1068" s="63">
        <v>0</v>
      </c>
      <c r="AB1068" s="63">
        <v>0</v>
      </c>
      <c r="AC1068" s="63">
        <v>0</v>
      </c>
      <c r="AD1068" s="63">
        <v>0</v>
      </c>
      <c r="AE1068" s="63">
        <v>0</v>
      </c>
      <c r="AF1068" s="63">
        <v>0</v>
      </c>
      <c r="AG1068" s="63">
        <v>0</v>
      </c>
      <c r="AH1068" s="43">
        <v>0</v>
      </c>
    </row>
    <row r="1069" spans="1:34">
      <c r="A1069" s="52">
        <v>0</v>
      </c>
      <c r="D1069" s="2">
        <v>2021</v>
      </c>
      <c r="E1069" s="2">
        <v>12</v>
      </c>
      <c r="F1069" s="62">
        <v>2022</v>
      </c>
      <c r="G1069" s="62">
        <v>2022</v>
      </c>
      <c r="H1069" s="63">
        <v>0</v>
      </c>
      <c r="I1069" s="63">
        <v>0</v>
      </c>
      <c r="J1069" s="63">
        <v>0</v>
      </c>
      <c r="K1069" s="63">
        <v>0</v>
      </c>
      <c r="L1069" s="63">
        <v>0</v>
      </c>
      <c r="M1069" s="63">
        <v>0</v>
      </c>
      <c r="N1069" s="63">
        <v>0</v>
      </c>
      <c r="O1069" s="63">
        <v>0</v>
      </c>
      <c r="P1069" s="63">
        <v>0</v>
      </c>
      <c r="Q1069" s="63">
        <v>0</v>
      </c>
      <c r="R1069" s="63">
        <v>0</v>
      </c>
      <c r="S1069" s="63">
        <v>0</v>
      </c>
      <c r="T1069" s="63">
        <v>0</v>
      </c>
      <c r="U1069" s="63">
        <v>0</v>
      </c>
      <c r="V1069" s="63">
        <v>0</v>
      </c>
      <c r="W1069" s="63">
        <v>0</v>
      </c>
      <c r="X1069" s="63">
        <v>0</v>
      </c>
      <c r="Y1069" s="63">
        <v>0</v>
      </c>
      <c r="Z1069" s="63">
        <v>0</v>
      </c>
      <c r="AA1069" s="63">
        <v>0</v>
      </c>
      <c r="AB1069" s="63">
        <v>0</v>
      </c>
      <c r="AC1069" s="63">
        <v>0</v>
      </c>
      <c r="AD1069" s="63">
        <v>0</v>
      </c>
      <c r="AE1069" s="63">
        <v>0</v>
      </c>
      <c r="AF1069" s="63">
        <v>0</v>
      </c>
      <c r="AG1069" s="63">
        <v>0</v>
      </c>
      <c r="AH1069" s="43">
        <v>0</v>
      </c>
    </row>
    <row r="1070" spans="1:34">
      <c r="A1070" s="52">
        <v>0</v>
      </c>
      <c r="D1070" s="2">
        <v>2022</v>
      </c>
      <c r="E1070" s="2">
        <v>1</v>
      </c>
      <c r="F1070" s="62">
        <v>2022</v>
      </c>
      <c r="G1070" s="62">
        <v>2022</v>
      </c>
      <c r="H1070" s="63">
        <v>0</v>
      </c>
      <c r="I1070" s="63">
        <v>0</v>
      </c>
      <c r="J1070" s="63">
        <v>0</v>
      </c>
      <c r="K1070" s="63">
        <v>0</v>
      </c>
      <c r="L1070" s="63">
        <v>0</v>
      </c>
      <c r="M1070" s="63">
        <v>0</v>
      </c>
      <c r="N1070" s="63">
        <v>0</v>
      </c>
      <c r="O1070" s="63">
        <v>0</v>
      </c>
      <c r="P1070" s="63">
        <v>0</v>
      </c>
      <c r="Q1070" s="63">
        <v>0</v>
      </c>
      <c r="R1070" s="63">
        <v>0</v>
      </c>
      <c r="S1070" s="63">
        <v>0</v>
      </c>
      <c r="T1070" s="63">
        <v>0</v>
      </c>
      <c r="U1070" s="63">
        <v>0</v>
      </c>
      <c r="V1070" s="63">
        <v>0</v>
      </c>
      <c r="W1070" s="63">
        <v>0</v>
      </c>
      <c r="X1070" s="63">
        <v>0</v>
      </c>
      <c r="Y1070" s="63">
        <v>0</v>
      </c>
      <c r="Z1070" s="63">
        <v>0</v>
      </c>
      <c r="AA1070" s="63">
        <v>0</v>
      </c>
      <c r="AB1070" s="63">
        <v>0</v>
      </c>
      <c r="AC1070" s="63">
        <v>0</v>
      </c>
      <c r="AD1070" s="63">
        <v>0</v>
      </c>
      <c r="AE1070" s="63">
        <v>0</v>
      </c>
      <c r="AF1070" s="63">
        <v>0</v>
      </c>
      <c r="AG1070" s="63">
        <v>0</v>
      </c>
      <c r="AH1070" s="43">
        <v>0</v>
      </c>
    </row>
    <row r="1071" spans="1:34">
      <c r="A1071" s="52">
        <v>0</v>
      </c>
      <c r="D1071" s="2">
        <v>2022</v>
      </c>
      <c r="E1071" s="2">
        <v>2</v>
      </c>
      <c r="F1071" s="62">
        <v>2022</v>
      </c>
      <c r="G1071" s="62">
        <v>2022</v>
      </c>
      <c r="H1071" s="63">
        <v>0</v>
      </c>
      <c r="I1071" s="63">
        <v>0</v>
      </c>
      <c r="J1071" s="63">
        <v>0</v>
      </c>
      <c r="K1071" s="63">
        <v>0</v>
      </c>
      <c r="L1071" s="63">
        <v>0</v>
      </c>
      <c r="M1071" s="63">
        <v>0</v>
      </c>
      <c r="N1071" s="63">
        <v>0</v>
      </c>
      <c r="O1071" s="63">
        <v>0</v>
      </c>
      <c r="P1071" s="63">
        <v>0</v>
      </c>
      <c r="Q1071" s="63">
        <v>0</v>
      </c>
      <c r="R1071" s="63">
        <v>0</v>
      </c>
      <c r="S1071" s="63">
        <v>0</v>
      </c>
      <c r="T1071" s="63">
        <v>0</v>
      </c>
      <c r="U1071" s="63">
        <v>0</v>
      </c>
      <c r="V1071" s="63">
        <v>0</v>
      </c>
      <c r="W1071" s="63">
        <v>0</v>
      </c>
      <c r="X1071" s="63">
        <v>0</v>
      </c>
      <c r="Y1071" s="63">
        <v>0</v>
      </c>
      <c r="Z1071" s="63">
        <v>0</v>
      </c>
      <c r="AA1071" s="63">
        <v>0</v>
      </c>
      <c r="AB1071" s="63">
        <v>0</v>
      </c>
      <c r="AC1071" s="63">
        <v>0</v>
      </c>
      <c r="AD1071" s="63">
        <v>0</v>
      </c>
      <c r="AE1071" s="63">
        <v>0</v>
      </c>
      <c r="AF1071" s="63">
        <v>0</v>
      </c>
      <c r="AG1071" s="63">
        <v>0</v>
      </c>
      <c r="AH1071" s="43">
        <v>0</v>
      </c>
    </row>
    <row r="1072" spans="1:34">
      <c r="A1072" s="52">
        <v>0</v>
      </c>
      <c r="D1072" s="2">
        <v>2022</v>
      </c>
      <c r="E1072" s="2">
        <v>3</v>
      </c>
      <c r="F1072" s="62">
        <v>2022</v>
      </c>
      <c r="G1072" s="62">
        <v>2022</v>
      </c>
      <c r="H1072" s="63">
        <v>0</v>
      </c>
      <c r="I1072" s="63">
        <v>0</v>
      </c>
      <c r="J1072" s="63">
        <v>0</v>
      </c>
      <c r="K1072" s="63">
        <v>0</v>
      </c>
      <c r="L1072" s="63">
        <v>0</v>
      </c>
      <c r="M1072" s="63">
        <v>0</v>
      </c>
      <c r="N1072" s="63">
        <v>0</v>
      </c>
      <c r="O1072" s="63">
        <v>0</v>
      </c>
      <c r="P1072" s="63">
        <v>0</v>
      </c>
      <c r="Q1072" s="63">
        <v>0</v>
      </c>
      <c r="R1072" s="63">
        <v>0</v>
      </c>
      <c r="S1072" s="63">
        <v>0</v>
      </c>
      <c r="T1072" s="63">
        <v>0</v>
      </c>
      <c r="U1072" s="63">
        <v>0</v>
      </c>
      <c r="V1072" s="63">
        <v>0</v>
      </c>
      <c r="W1072" s="63">
        <v>0</v>
      </c>
      <c r="X1072" s="63">
        <v>0</v>
      </c>
      <c r="Y1072" s="63">
        <v>0</v>
      </c>
      <c r="Z1072" s="63">
        <v>0</v>
      </c>
      <c r="AA1072" s="63">
        <v>0</v>
      </c>
      <c r="AB1072" s="63">
        <v>0</v>
      </c>
      <c r="AC1072" s="63">
        <v>0</v>
      </c>
      <c r="AD1072" s="63">
        <v>0</v>
      </c>
      <c r="AE1072" s="63">
        <v>0</v>
      </c>
      <c r="AF1072" s="63">
        <v>0</v>
      </c>
      <c r="AG1072" s="63">
        <v>0</v>
      </c>
      <c r="AH1072" s="43">
        <v>0</v>
      </c>
    </row>
    <row r="1073" spans="1:34">
      <c r="A1073" s="52">
        <v>0</v>
      </c>
      <c r="D1073" s="2">
        <v>2022</v>
      </c>
      <c r="E1073" s="2">
        <v>4</v>
      </c>
      <c r="F1073" s="62">
        <v>2022</v>
      </c>
      <c r="G1073" s="62">
        <v>2022</v>
      </c>
      <c r="H1073" s="63">
        <v>0</v>
      </c>
      <c r="I1073" s="63">
        <v>0</v>
      </c>
      <c r="J1073" s="63">
        <v>0</v>
      </c>
      <c r="K1073" s="63">
        <v>0</v>
      </c>
      <c r="L1073" s="63">
        <v>0</v>
      </c>
      <c r="M1073" s="63">
        <v>0</v>
      </c>
      <c r="N1073" s="63">
        <v>0</v>
      </c>
      <c r="O1073" s="63">
        <v>0</v>
      </c>
      <c r="P1073" s="63">
        <v>0</v>
      </c>
      <c r="Q1073" s="63">
        <v>0</v>
      </c>
      <c r="R1073" s="63">
        <v>0</v>
      </c>
      <c r="S1073" s="63">
        <v>0</v>
      </c>
      <c r="T1073" s="63">
        <v>0</v>
      </c>
      <c r="U1073" s="63">
        <v>0</v>
      </c>
      <c r="V1073" s="63">
        <v>0</v>
      </c>
      <c r="W1073" s="63">
        <v>0</v>
      </c>
      <c r="X1073" s="63">
        <v>0</v>
      </c>
      <c r="Y1073" s="63">
        <v>0</v>
      </c>
      <c r="Z1073" s="63">
        <v>0</v>
      </c>
      <c r="AA1073" s="63">
        <v>0</v>
      </c>
      <c r="AB1073" s="63">
        <v>0</v>
      </c>
      <c r="AC1073" s="63">
        <v>0</v>
      </c>
      <c r="AD1073" s="63">
        <v>0</v>
      </c>
      <c r="AE1073" s="63">
        <v>0</v>
      </c>
      <c r="AF1073" s="63">
        <v>0</v>
      </c>
      <c r="AG1073" s="63">
        <v>0</v>
      </c>
      <c r="AH1073" s="43">
        <v>0</v>
      </c>
    </row>
    <row r="1074" spans="1:34">
      <c r="A1074" s="52">
        <v>0</v>
      </c>
      <c r="D1074" s="2">
        <v>2022</v>
      </c>
      <c r="E1074" s="2">
        <v>5</v>
      </c>
      <c r="F1074" s="62">
        <v>2023</v>
      </c>
      <c r="G1074" s="62">
        <v>2023</v>
      </c>
      <c r="H1074" s="63">
        <v>0</v>
      </c>
      <c r="I1074" s="63">
        <v>0</v>
      </c>
      <c r="J1074" s="63">
        <v>0</v>
      </c>
      <c r="K1074" s="63">
        <v>0</v>
      </c>
      <c r="L1074" s="63">
        <v>0</v>
      </c>
      <c r="M1074" s="63">
        <v>0</v>
      </c>
      <c r="N1074" s="63">
        <v>0</v>
      </c>
      <c r="O1074" s="63">
        <v>0</v>
      </c>
      <c r="P1074" s="63">
        <v>0</v>
      </c>
      <c r="Q1074" s="63">
        <v>0</v>
      </c>
      <c r="R1074" s="63">
        <v>0</v>
      </c>
      <c r="S1074" s="63">
        <v>0</v>
      </c>
      <c r="T1074" s="63">
        <v>0</v>
      </c>
      <c r="U1074" s="63">
        <v>0</v>
      </c>
      <c r="V1074" s="63">
        <v>0</v>
      </c>
      <c r="W1074" s="63">
        <v>0</v>
      </c>
      <c r="X1074" s="63">
        <v>0</v>
      </c>
      <c r="Y1074" s="63">
        <v>0</v>
      </c>
      <c r="Z1074" s="63">
        <v>0</v>
      </c>
      <c r="AA1074" s="63">
        <v>0</v>
      </c>
      <c r="AB1074" s="63">
        <v>0</v>
      </c>
      <c r="AC1074" s="63">
        <v>0</v>
      </c>
      <c r="AD1074" s="63">
        <v>0</v>
      </c>
      <c r="AE1074" s="63">
        <v>0</v>
      </c>
      <c r="AF1074" s="63">
        <v>0</v>
      </c>
      <c r="AG1074" s="63">
        <v>0</v>
      </c>
      <c r="AH1074" s="43">
        <v>0</v>
      </c>
    </row>
    <row r="1075" spans="1:34">
      <c r="A1075" s="52">
        <v>0</v>
      </c>
      <c r="D1075" s="2">
        <v>2022</v>
      </c>
      <c r="E1075" s="2">
        <v>6</v>
      </c>
      <c r="F1075" s="62">
        <v>2023</v>
      </c>
      <c r="G1075" s="62">
        <v>2023</v>
      </c>
      <c r="H1075" s="63">
        <v>0</v>
      </c>
      <c r="I1075" s="63">
        <v>0</v>
      </c>
      <c r="J1075" s="63">
        <v>0</v>
      </c>
      <c r="K1075" s="63">
        <v>0</v>
      </c>
      <c r="L1075" s="63">
        <v>0</v>
      </c>
      <c r="M1075" s="63">
        <v>0</v>
      </c>
      <c r="N1075" s="63">
        <v>0</v>
      </c>
      <c r="O1075" s="63">
        <v>0</v>
      </c>
      <c r="P1075" s="63">
        <v>0</v>
      </c>
      <c r="Q1075" s="63">
        <v>0</v>
      </c>
      <c r="R1075" s="63">
        <v>0</v>
      </c>
      <c r="S1075" s="63">
        <v>0</v>
      </c>
      <c r="T1075" s="63">
        <v>0</v>
      </c>
      <c r="U1075" s="63">
        <v>0</v>
      </c>
      <c r="V1075" s="63">
        <v>0</v>
      </c>
      <c r="W1075" s="63">
        <v>0</v>
      </c>
      <c r="X1075" s="63">
        <v>0</v>
      </c>
      <c r="Y1075" s="63">
        <v>0</v>
      </c>
      <c r="Z1075" s="63">
        <v>0</v>
      </c>
      <c r="AA1075" s="63">
        <v>0</v>
      </c>
      <c r="AB1075" s="63">
        <v>0</v>
      </c>
      <c r="AC1075" s="63">
        <v>0</v>
      </c>
      <c r="AD1075" s="63">
        <v>0</v>
      </c>
      <c r="AE1075" s="63">
        <v>0</v>
      </c>
      <c r="AF1075" s="63">
        <v>0</v>
      </c>
      <c r="AG1075" s="63">
        <v>0</v>
      </c>
      <c r="AH1075" s="43">
        <v>0</v>
      </c>
    </row>
    <row r="1076" spans="1:34">
      <c r="A1076" s="52">
        <v>0</v>
      </c>
      <c r="D1076" s="2">
        <v>2022</v>
      </c>
      <c r="E1076" s="2">
        <v>7</v>
      </c>
      <c r="F1076" s="62">
        <v>2023</v>
      </c>
      <c r="G1076" s="62">
        <v>2023</v>
      </c>
      <c r="H1076" s="63">
        <v>0</v>
      </c>
      <c r="I1076" s="63">
        <v>0</v>
      </c>
      <c r="J1076" s="63">
        <v>0</v>
      </c>
      <c r="K1076" s="63">
        <v>0</v>
      </c>
      <c r="L1076" s="63">
        <v>0</v>
      </c>
      <c r="M1076" s="63">
        <v>0</v>
      </c>
      <c r="N1076" s="63">
        <v>0</v>
      </c>
      <c r="O1076" s="63">
        <v>0</v>
      </c>
      <c r="P1076" s="63">
        <v>0</v>
      </c>
      <c r="Q1076" s="63">
        <v>0</v>
      </c>
      <c r="R1076" s="63">
        <v>0</v>
      </c>
      <c r="S1076" s="63">
        <v>0</v>
      </c>
      <c r="T1076" s="63">
        <v>0</v>
      </c>
      <c r="U1076" s="63">
        <v>0</v>
      </c>
      <c r="V1076" s="63">
        <v>0</v>
      </c>
      <c r="W1076" s="63">
        <v>0</v>
      </c>
      <c r="X1076" s="63">
        <v>0</v>
      </c>
      <c r="Y1076" s="63">
        <v>0</v>
      </c>
      <c r="Z1076" s="63">
        <v>0</v>
      </c>
      <c r="AA1076" s="63">
        <v>0</v>
      </c>
      <c r="AB1076" s="63">
        <v>0</v>
      </c>
      <c r="AC1076" s="63">
        <v>0</v>
      </c>
      <c r="AD1076" s="63">
        <v>0</v>
      </c>
      <c r="AE1076" s="63">
        <v>0</v>
      </c>
      <c r="AF1076" s="63">
        <v>0</v>
      </c>
      <c r="AG1076" s="63">
        <v>0</v>
      </c>
      <c r="AH1076" s="43">
        <v>0</v>
      </c>
    </row>
    <row r="1077" spans="1:34">
      <c r="A1077" s="52">
        <v>0</v>
      </c>
      <c r="D1077" s="2">
        <v>2022</v>
      </c>
      <c r="E1077" s="2">
        <v>8</v>
      </c>
      <c r="F1077" s="62">
        <v>2023</v>
      </c>
      <c r="G1077" s="62">
        <v>2023</v>
      </c>
      <c r="H1077" s="63">
        <v>0</v>
      </c>
      <c r="I1077" s="63">
        <v>0</v>
      </c>
      <c r="J1077" s="63">
        <v>0</v>
      </c>
      <c r="K1077" s="63">
        <v>0</v>
      </c>
      <c r="L1077" s="63">
        <v>0</v>
      </c>
      <c r="M1077" s="63">
        <v>0</v>
      </c>
      <c r="N1077" s="63">
        <v>0</v>
      </c>
      <c r="O1077" s="63">
        <v>0</v>
      </c>
      <c r="P1077" s="63">
        <v>0</v>
      </c>
      <c r="Q1077" s="63">
        <v>0</v>
      </c>
      <c r="R1077" s="63">
        <v>0</v>
      </c>
      <c r="S1077" s="63">
        <v>0</v>
      </c>
      <c r="T1077" s="63">
        <v>0</v>
      </c>
      <c r="U1077" s="63">
        <v>0</v>
      </c>
      <c r="V1077" s="63">
        <v>0</v>
      </c>
      <c r="W1077" s="63">
        <v>0</v>
      </c>
      <c r="X1077" s="63">
        <v>0</v>
      </c>
      <c r="Y1077" s="63">
        <v>0</v>
      </c>
      <c r="Z1077" s="63">
        <v>0</v>
      </c>
      <c r="AA1077" s="63">
        <v>0</v>
      </c>
      <c r="AB1077" s="63">
        <v>0</v>
      </c>
      <c r="AC1077" s="63">
        <v>0</v>
      </c>
      <c r="AD1077" s="63">
        <v>0</v>
      </c>
      <c r="AE1077" s="63">
        <v>0</v>
      </c>
      <c r="AF1077" s="63">
        <v>0</v>
      </c>
      <c r="AG1077" s="63">
        <v>0</v>
      </c>
      <c r="AH1077" s="43">
        <v>0</v>
      </c>
    </row>
    <row r="1078" spans="1:34">
      <c r="A1078" s="52">
        <v>0</v>
      </c>
      <c r="D1078" s="2">
        <v>2022</v>
      </c>
      <c r="E1078" s="2">
        <v>9</v>
      </c>
      <c r="F1078" s="62">
        <v>2023</v>
      </c>
      <c r="G1078" s="62">
        <v>2023</v>
      </c>
      <c r="H1078" s="63">
        <v>0</v>
      </c>
      <c r="I1078" s="63">
        <v>0</v>
      </c>
      <c r="J1078" s="63">
        <v>0</v>
      </c>
      <c r="K1078" s="63">
        <v>0</v>
      </c>
      <c r="L1078" s="63">
        <v>0</v>
      </c>
      <c r="M1078" s="63">
        <v>0</v>
      </c>
      <c r="N1078" s="63">
        <v>0</v>
      </c>
      <c r="O1078" s="63">
        <v>0</v>
      </c>
      <c r="P1078" s="63">
        <v>0</v>
      </c>
      <c r="Q1078" s="63">
        <v>0</v>
      </c>
      <c r="R1078" s="63">
        <v>0</v>
      </c>
      <c r="S1078" s="63">
        <v>0</v>
      </c>
      <c r="T1078" s="63">
        <v>0</v>
      </c>
      <c r="U1078" s="63">
        <v>0</v>
      </c>
      <c r="V1078" s="63">
        <v>0</v>
      </c>
      <c r="W1078" s="63">
        <v>0</v>
      </c>
      <c r="X1078" s="63">
        <v>0</v>
      </c>
      <c r="Y1078" s="63">
        <v>0</v>
      </c>
      <c r="Z1078" s="63">
        <v>0</v>
      </c>
      <c r="AA1078" s="63">
        <v>0</v>
      </c>
      <c r="AB1078" s="63">
        <v>0</v>
      </c>
      <c r="AC1078" s="63">
        <v>0</v>
      </c>
      <c r="AD1078" s="63">
        <v>0</v>
      </c>
      <c r="AE1078" s="63">
        <v>0</v>
      </c>
      <c r="AF1078" s="63">
        <v>0</v>
      </c>
      <c r="AG1078" s="63">
        <v>0</v>
      </c>
      <c r="AH1078" s="43">
        <v>0</v>
      </c>
    </row>
    <row r="1079" spans="1:34">
      <c r="A1079" s="52">
        <v>0</v>
      </c>
      <c r="D1079" s="2">
        <v>2022</v>
      </c>
      <c r="E1079" s="2">
        <v>10</v>
      </c>
      <c r="F1079" s="62">
        <v>2023</v>
      </c>
      <c r="G1079" s="62">
        <v>2023</v>
      </c>
      <c r="H1079" s="63">
        <v>0</v>
      </c>
      <c r="I1079" s="63">
        <v>0</v>
      </c>
      <c r="J1079" s="63">
        <v>0</v>
      </c>
      <c r="K1079" s="63">
        <v>0</v>
      </c>
      <c r="L1079" s="63">
        <v>0</v>
      </c>
      <c r="M1079" s="63">
        <v>0</v>
      </c>
      <c r="N1079" s="63">
        <v>0</v>
      </c>
      <c r="O1079" s="63">
        <v>0</v>
      </c>
      <c r="P1079" s="63">
        <v>0</v>
      </c>
      <c r="Q1079" s="63">
        <v>0</v>
      </c>
      <c r="R1079" s="63">
        <v>0</v>
      </c>
      <c r="S1079" s="63">
        <v>0</v>
      </c>
      <c r="T1079" s="63">
        <v>0</v>
      </c>
      <c r="U1079" s="63">
        <v>0</v>
      </c>
      <c r="V1079" s="63">
        <v>0</v>
      </c>
      <c r="W1079" s="63">
        <v>0</v>
      </c>
      <c r="X1079" s="63">
        <v>0</v>
      </c>
      <c r="Y1079" s="63">
        <v>0</v>
      </c>
      <c r="Z1079" s="63">
        <v>0</v>
      </c>
      <c r="AA1079" s="63">
        <v>0</v>
      </c>
      <c r="AB1079" s="63">
        <v>0</v>
      </c>
      <c r="AC1079" s="63">
        <v>0</v>
      </c>
      <c r="AD1079" s="63">
        <v>0</v>
      </c>
      <c r="AE1079" s="63">
        <v>0</v>
      </c>
      <c r="AF1079" s="63">
        <v>0</v>
      </c>
      <c r="AG1079" s="63">
        <v>0</v>
      </c>
      <c r="AH1079" s="43">
        <v>0</v>
      </c>
    </row>
    <row r="1080" spans="1:34">
      <c r="A1080" s="52">
        <v>0</v>
      </c>
      <c r="D1080" s="2">
        <v>2022</v>
      </c>
      <c r="E1080" s="2">
        <v>11</v>
      </c>
      <c r="F1080" s="62">
        <v>2023</v>
      </c>
      <c r="G1080" s="62">
        <v>2023</v>
      </c>
      <c r="H1080" s="63">
        <v>0</v>
      </c>
      <c r="I1080" s="63">
        <v>0</v>
      </c>
      <c r="J1080" s="63">
        <v>0</v>
      </c>
      <c r="K1080" s="63">
        <v>0</v>
      </c>
      <c r="L1080" s="63">
        <v>0</v>
      </c>
      <c r="M1080" s="63">
        <v>0</v>
      </c>
      <c r="N1080" s="63">
        <v>0</v>
      </c>
      <c r="O1080" s="63">
        <v>0</v>
      </c>
      <c r="P1080" s="63">
        <v>0</v>
      </c>
      <c r="Q1080" s="63">
        <v>0</v>
      </c>
      <c r="R1080" s="63">
        <v>0</v>
      </c>
      <c r="S1080" s="63">
        <v>0</v>
      </c>
      <c r="T1080" s="63">
        <v>0</v>
      </c>
      <c r="U1080" s="63">
        <v>0</v>
      </c>
      <c r="V1080" s="63">
        <v>0</v>
      </c>
      <c r="W1080" s="63">
        <v>0</v>
      </c>
      <c r="X1080" s="63">
        <v>0</v>
      </c>
      <c r="Y1080" s="63">
        <v>0</v>
      </c>
      <c r="Z1080" s="63">
        <v>0</v>
      </c>
      <c r="AA1080" s="63">
        <v>0</v>
      </c>
      <c r="AB1080" s="63">
        <v>0</v>
      </c>
      <c r="AC1080" s="63">
        <v>0</v>
      </c>
      <c r="AD1080" s="63">
        <v>0</v>
      </c>
      <c r="AE1080" s="63">
        <v>0</v>
      </c>
      <c r="AF1080" s="63">
        <v>0</v>
      </c>
      <c r="AG1080" s="63">
        <v>0</v>
      </c>
      <c r="AH1080" s="43">
        <v>0</v>
      </c>
    </row>
    <row r="1081" spans="1:34">
      <c r="A1081" s="52">
        <v>0</v>
      </c>
      <c r="D1081" s="2">
        <v>2022</v>
      </c>
      <c r="E1081" s="2">
        <v>12</v>
      </c>
      <c r="F1081" s="62">
        <v>2023</v>
      </c>
      <c r="G1081" s="62">
        <v>2023</v>
      </c>
      <c r="H1081" s="63">
        <v>0</v>
      </c>
      <c r="I1081" s="63">
        <v>0</v>
      </c>
      <c r="J1081" s="63">
        <v>0</v>
      </c>
      <c r="K1081" s="63">
        <v>0</v>
      </c>
      <c r="L1081" s="63">
        <v>0</v>
      </c>
      <c r="M1081" s="63">
        <v>0</v>
      </c>
      <c r="N1081" s="63">
        <v>0</v>
      </c>
      <c r="O1081" s="63">
        <v>0</v>
      </c>
      <c r="P1081" s="63">
        <v>0</v>
      </c>
      <c r="Q1081" s="63">
        <v>0</v>
      </c>
      <c r="R1081" s="63">
        <v>0</v>
      </c>
      <c r="S1081" s="63">
        <v>0</v>
      </c>
      <c r="T1081" s="63">
        <v>0</v>
      </c>
      <c r="U1081" s="63">
        <v>0</v>
      </c>
      <c r="V1081" s="63">
        <v>0</v>
      </c>
      <c r="W1081" s="63">
        <v>0</v>
      </c>
      <c r="X1081" s="63">
        <v>0</v>
      </c>
      <c r="Y1081" s="63">
        <v>0</v>
      </c>
      <c r="Z1081" s="63">
        <v>0</v>
      </c>
      <c r="AA1081" s="63">
        <v>0</v>
      </c>
      <c r="AB1081" s="63">
        <v>0</v>
      </c>
      <c r="AC1081" s="63">
        <v>0</v>
      </c>
      <c r="AD1081" s="63">
        <v>0</v>
      </c>
      <c r="AE1081" s="63">
        <v>0</v>
      </c>
      <c r="AF1081" s="63">
        <v>0</v>
      </c>
      <c r="AG1081" s="63">
        <v>0</v>
      </c>
      <c r="AH1081" s="43">
        <v>0</v>
      </c>
    </row>
    <row r="1082" spans="1:34">
      <c r="A1082" s="52">
        <v>0</v>
      </c>
      <c r="D1082" s="2">
        <v>2023</v>
      </c>
      <c r="E1082" s="2">
        <v>1</v>
      </c>
      <c r="F1082" s="62">
        <v>2023</v>
      </c>
      <c r="G1082" s="62">
        <v>2023</v>
      </c>
      <c r="H1082" s="63">
        <v>0</v>
      </c>
      <c r="I1082" s="63">
        <v>0</v>
      </c>
      <c r="J1082" s="63">
        <v>0</v>
      </c>
      <c r="K1082" s="63">
        <v>0</v>
      </c>
      <c r="L1082" s="63">
        <v>0</v>
      </c>
      <c r="M1082" s="63">
        <v>0</v>
      </c>
      <c r="N1082" s="63">
        <v>0</v>
      </c>
      <c r="O1082" s="63">
        <v>0</v>
      </c>
      <c r="P1082" s="63">
        <v>0</v>
      </c>
      <c r="Q1082" s="63">
        <v>0</v>
      </c>
      <c r="R1082" s="63">
        <v>0</v>
      </c>
      <c r="S1082" s="63">
        <v>0</v>
      </c>
      <c r="T1082" s="63">
        <v>0</v>
      </c>
      <c r="U1082" s="63">
        <v>0</v>
      </c>
      <c r="V1082" s="63">
        <v>0</v>
      </c>
      <c r="W1082" s="63">
        <v>0</v>
      </c>
      <c r="X1082" s="63">
        <v>0</v>
      </c>
      <c r="Y1082" s="63">
        <v>0</v>
      </c>
      <c r="Z1082" s="63">
        <v>0</v>
      </c>
      <c r="AA1082" s="63">
        <v>0</v>
      </c>
      <c r="AB1082" s="63">
        <v>0</v>
      </c>
      <c r="AC1082" s="63">
        <v>0</v>
      </c>
      <c r="AD1082" s="63">
        <v>0</v>
      </c>
      <c r="AE1082" s="63">
        <v>0</v>
      </c>
      <c r="AF1082" s="63">
        <v>0</v>
      </c>
      <c r="AG1082" s="63">
        <v>0</v>
      </c>
      <c r="AH1082" s="43">
        <v>0</v>
      </c>
    </row>
    <row r="1083" spans="1:34">
      <c r="A1083" s="52">
        <v>0</v>
      </c>
      <c r="D1083" s="2">
        <v>2023</v>
      </c>
      <c r="E1083" s="2">
        <v>2</v>
      </c>
      <c r="F1083" s="62">
        <v>2023</v>
      </c>
      <c r="G1083" s="62">
        <v>2023</v>
      </c>
      <c r="H1083" s="63">
        <v>0</v>
      </c>
      <c r="I1083" s="63">
        <v>0</v>
      </c>
      <c r="J1083" s="63">
        <v>0</v>
      </c>
      <c r="K1083" s="63">
        <v>0</v>
      </c>
      <c r="L1083" s="63">
        <v>0</v>
      </c>
      <c r="M1083" s="63">
        <v>0</v>
      </c>
      <c r="N1083" s="63">
        <v>0</v>
      </c>
      <c r="O1083" s="63">
        <v>0</v>
      </c>
      <c r="P1083" s="63">
        <v>0</v>
      </c>
      <c r="Q1083" s="63">
        <v>0</v>
      </c>
      <c r="R1083" s="63">
        <v>0</v>
      </c>
      <c r="S1083" s="63">
        <v>0</v>
      </c>
      <c r="T1083" s="63">
        <v>0</v>
      </c>
      <c r="U1083" s="63">
        <v>0</v>
      </c>
      <c r="V1083" s="63">
        <v>0</v>
      </c>
      <c r="W1083" s="63">
        <v>0</v>
      </c>
      <c r="X1083" s="63">
        <v>0</v>
      </c>
      <c r="Y1083" s="63">
        <v>0</v>
      </c>
      <c r="Z1083" s="63">
        <v>0</v>
      </c>
      <c r="AA1083" s="63">
        <v>0</v>
      </c>
      <c r="AB1083" s="63">
        <v>0</v>
      </c>
      <c r="AC1083" s="63">
        <v>0</v>
      </c>
      <c r="AD1083" s="63">
        <v>0</v>
      </c>
      <c r="AE1083" s="63">
        <v>0</v>
      </c>
      <c r="AF1083" s="63">
        <v>0</v>
      </c>
      <c r="AG1083" s="63">
        <v>0</v>
      </c>
      <c r="AH1083" s="43">
        <v>0</v>
      </c>
    </row>
    <row r="1084" spans="1:34">
      <c r="A1084" s="52">
        <v>0</v>
      </c>
      <c r="D1084" s="2">
        <v>2023</v>
      </c>
      <c r="E1084" s="2">
        <v>3</v>
      </c>
      <c r="F1084" s="62">
        <v>2023</v>
      </c>
      <c r="G1084" s="62">
        <v>2023</v>
      </c>
      <c r="H1084" s="63">
        <v>0</v>
      </c>
      <c r="I1084" s="63">
        <v>0</v>
      </c>
      <c r="J1084" s="63">
        <v>0</v>
      </c>
      <c r="K1084" s="63">
        <v>0</v>
      </c>
      <c r="L1084" s="63">
        <v>0</v>
      </c>
      <c r="M1084" s="63">
        <v>0</v>
      </c>
      <c r="N1084" s="63">
        <v>0</v>
      </c>
      <c r="O1084" s="63">
        <v>0</v>
      </c>
      <c r="P1084" s="63">
        <v>0</v>
      </c>
      <c r="Q1084" s="63">
        <v>0</v>
      </c>
      <c r="R1084" s="63">
        <v>0</v>
      </c>
      <c r="S1084" s="63">
        <v>0</v>
      </c>
      <c r="T1084" s="63">
        <v>0</v>
      </c>
      <c r="U1084" s="63">
        <v>0</v>
      </c>
      <c r="V1084" s="63">
        <v>0</v>
      </c>
      <c r="W1084" s="63">
        <v>0</v>
      </c>
      <c r="X1084" s="63">
        <v>0</v>
      </c>
      <c r="Y1084" s="63">
        <v>0</v>
      </c>
      <c r="Z1084" s="63">
        <v>0</v>
      </c>
      <c r="AA1084" s="63">
        <v>0</v>
      </c>
      <c r="AB1084" s="63">
        <v>0</v>
      </c>
      <c r="AC1084" s="63">
        <v>0</v>
      </c>
      <c r="AD1084" s="63">
        <v>0</v>
      </c>
      <c r="AE1084" s="63">
        <v>0</v>
      </c>
      <c r="AF1084" s="63">
        <v>0</v>
      </c>
      <c r="AG1084" s="63">
        <v>0</v>
      </c>
      <c r="AH1084" s="43">
        <v>0</v>
      </c>
    </row>
    <row r="1085" spans="1:34">
      <c r="A1085" s="52">
        <v>0</v>
      </c>
      <c r="D1085" s="2">
        <v>2023</v>
      </c>
      <c r="E1085" s="2">
        <v>4</v>
      </c>
      <c r="F1085" s="62">
        <v>2023</v>
      </c>
      <c r="G1085" s="62">
        <v>2023</v>
      </c>
      <c r="H1085" s="63">
        <v>0</v>
      </c>
      <c r="I1085" s="63">
        <v>0</v>
      </c>
      <c r="J1085" s="63">
        <v>0</v>
      </c>
      <c r="K1085" s="63">
        <v>0</v>
      </c>
      <c r="L1085" s="63">
        <v>0</v>
      </c>
      <c r="M1085" s="63">
        <v>0</v>
      </c>
      <c r="N1085" s="63">
        <v>0</v>
      </c>
      <c r="O1085" s="63">
        <v>0</v>
      </c>
      <c r="P1085" s="63">
        <v>0</v>
      </c>
      <c r="Q1085" s="63">
        <v>0</v>
      </c>
      <c r="R1085" s="63">
        <v>0</v>
      </c>
      <c r="S1085" s="63">
        <v>0</v>
      </c>
      <c r="T1085" s="63">
        <v>0</v>
      </c>
      <c r="U1085" s="63">
        <v>0</v>
      </c>
      <c r="V1085" s="63">
        <v>0</v>
      </c>
      <c r="W1085" s="63">
        <v>0</v>
      </c>
      <c r="X1085" s="63">
        <v>0</v>
      </c>
      <c r="Y1085" s="63">
        <v>0</v>
      </c>
      <c r="Z1085" s="63">
        <v>0</v>
      </c>
      <c r="AA1085" s="63">
        <v>0</v>
      </c>
      <c r="AB1085" s="63">
        <v>0</v>
      </c>
      <c r="AC1085" s="63">
        <v>0</v>
      </c>
      <c r="AD1085" s="63">
        <v>0</v>
      </c>
      <c r="AE1085" s="63">
        <v>0</v>
      </c>
      <c r="AF1085" s="63">
        <v>0</v>
      </c>
      <c r="AG1085" s="63">
        <v>0</v>
      </c>
      <c r="AH1085" s="43">
        <v>0</v>
      </c>
    </row>
    <row r="1086" spans="1:34">
      <c r="A1086" s="52">
        <v>0</v>
      </c>
      <c r="D1086" s="2">
        <v>2023</v>
      </c>
      <c r="E1086" s="2">
        <v>5</v>
      </c>
      <c r="F1086" s="62">
        <v>2024</v>
      </c>
      <c r="G1086" s="62">
        <v>2024</v>
      </c>
      <c r="H1086" s="63">
        <v>0</v>
      </c>
      <c r="I1086" s="63">
        <v>0</v>
      </c>
      <c r="J1086" s="63">
        <v>0</v>
      </c>
      <c r="K1086" s="63">
        <v>0</v>
      </c>
      <c r="L1086" s="63">
        <v>0</v>
      </c>
      <c r="M1086" s="63">
        <v>0</v>
      </c>
      <c r="N1086" s="63">
        <v>0</v>
      </c>
      <c r="O1086" s="63">
        <v>0</v>
      </c>
      <c r="P1086" s="63">
        <v>0</v>
      </c>
      <c r="Q1086" s="63">
        <v>0</v>
      </c>
      <c r="R1086" s="63">
        <v>0</v>
      </c>
      <c r="S1086" s="63">
        <v>0</v>
      </c>
      <c r="T1086" s="63">
        <v>0</v>
      </c>
      <c r="U1086" s="63">
        <v>0</v>
      </c>
      <c r="V1086" s="63">
        <v>0</v>
      </c>
      <c r="W1086" s="63">
        <v>0</v>
      </c>
      <c r="X1086" s="63">
        <v>0</v>
      </c>
      <c r="Y1086" s="63">
        <v>0</v>
      </c>
      <c r="Z1086" s="63">
        <v>0</v>
      </c>
      <c r="AA1086" s="63">
        <v>0</v>
      </c>
      <c r="AB1086" s="63">
        <v>0</v>
      </c>
      <c r="AC1086" s="63">
        <v>0</v>
      </c>
      <c r="AD1086" s="63">
        <v>0</v>
      </c>
      <c r="AE1086" s="63">
        <v>0</v>
      </c>
      <c r="AF1086" s="63">
        <v>0</v>
      </c>
      <c r="AG1086" s="63">
        <v>0</v>
      </c>
      <c r="AH1086" s="43">
        <v>0</v>
      </c>
    </row>
    <row r="1087" spans="1:34">
      <c r="A1087" s="52">
        <v>0</v>
      </c>
      <c r="D1087" s="2">
        <v>2023</v>
      </c>
      <c r="E1087" s="2">
        <v>6</v>
      </c>
      <c r="F1087" s="62">
        <v>2024</v>
      </c>
      <c r="G1087" s="62">
        <v>2024</v>
      </c>
      <c r="H1087" s="63">
        <v>0</v>
      </c>
      <c r="I1087" s="63">
        <v>0</v>
      </c>
      <c r="J1087" s="63">
        <v>0</v>
      </c>
      <c r="K1087" s="63">
        <v>0</v>
      </c>
      <c r="L1087" s="63">
        <v>0</v>
      </c>
      <c r="M1087" s="63">
        <v>0</v>
      </c>
      <c r="N1087" s="63">
        <v>0</v>
      </c>
      <c r="O1087" s="63">
        <v>0</v>
      </c>
      <c r="P1087" s="63">
        <v>0</v>
      </c>
      <c r="Q1087" s="63">
        <v>0</v>
      </c>
      <c r="R1087" s="63">
        <v>0</v>
      </c>
      <c r="S1087" s="63">
        <v>0</v>
      </c>
      <c r="T1087" s="63">
        <v>0</v>
      </c>
      <c r="U1087" s="63">
        <v>0</v>
      </c>
      <c r="V1087" s="63">
        <v>0</v>
      </c>
      <c r="W1087" s="63">
        <v>0</v>
      </c>
      <c r="X1087" s="63">
        <v>0</v>
      </c>
      <c r="Y1087" s="63">
        <v>0</v>
      </c>
      <c r="Z1087" s="63">
        <v>0</v>
      </c>
      <c r="AA1087" s="63">
        <v>0</v>
      </c>
      <c r="AB1087" s="63">
        <v>0</v>
      </c>
      <c r="AC1087" s="63">
        <v>0</v>
      </c>
      <c r="AD1087" s="63">
        <v>0</v>
      </c>
      <c r="AE1087" s="63">
        <v>0</v>
      </c>
      <c r="AF1087" s="63">
        <v>0</v>
      </c>
      <c r="AG1087" s="63">
        <v>0</v>
      </c>
      <c r="AH1087" s="43">
        <v>0</v>
      </c>
    </row>
    <row r="1088" spans="1:34">
      <c r="A1088" s="52">
        <v>0</v>
      </c>
      <c r="D1088" s="2">
        <v>2023</v>
      </c>
      <c r="E1088" s="2">
        <v>7</v>
      </c>
      <c r="F1088" s="62">
        <v>2024</v>
      </c>
      <c r="G1088" s="62">
        <v>2024</v>
      </c>
      <c r="H1088" s="63">
        <v>0</v>
      </c>
      <c r="I1088" s="63">
        <v>0</v>
      </c>
      <c r="J1088" s="63">
        <v>0</v>
      </c>
      <c r="K1088" s="63">
        <v>0</v>
      </c>
      <c r="L1088" s="63">
        <v>0</v>
      </c>
      <c r="M1088" s="63">
        <v>0</v>
      </c>
      <c r="N1088" s="63">
        <v>0</v>
      </c>
      <c r="O1088" s="63">
        <v>0</v>
      </c>
      <c r="P1088" s="63">
        <v>0</v>
      </c>
      <c r="Q1088" s="63">
        <v>0</v>
      </c>
      <c r="R1088" s="63">
        <v>0</v>
      </c>
      <c r="S1088" s="63">
        <v>0</v>
      </c>
      <c r="T1088" s="63">
        <v>0</v>
      </c>
      <c r="U1088" s="63">
        <v>0</v>
      </c>
      <c r="V1088" s="63">
        <v>0</v>
      </c>
      <c r="W1088" s="63">
        <v>0</v>
      </c>
      <c r="X1088" s="63">
        <v>0</v>
      </c>
      <c r="Y1088" s="63">
        <v>0</v>
      </c>
      <c r="Z1088" s="63">
        <v>0</v>
      </c>
      <c r="AA1088" s="63">
        <v>0</v>
      </c>
      <c r="AB1088" s="63">
        <v>0</v>
      </c>
      <c r="AC1088" s="63">
        <v>0</v>
      </c>
      <c r="AD1088" s="63">
        <v>0</v>
      </c>
      <c r="AE1088" s="63">
        <v>0</v>
      </c>
      <c r="AF1088" s="63">
        <v>0</v>
      </c>
      <c r="AG1088" s="63">
        <v>0</v>
      </c>
      <c r="AH1088" s="43">
        <v>0</v>
      </c>
    </row>
    <row r="1089" spans="1:34">
      <c r="A1089" s="52">
        <v>0</v>
      </c>
      <c r="D1089" s="2">
        <v>2023</v>
      </c>
      <c r="E1089" s="2">
        <v>8</v>
      </c>
      <c r="F1089" s="62">
        <v>2024</v>
      </c>
      <c r="G1089" s="62">
        <v>2024</v>
      </c>
      <c r="H1089" s="63">
        <v>0</v>
      </c>
      <c r="I1089" s="63">
        <v>0</v>
      </c>
      <c r="J1089" s="63">
        <v>0</v>
      </c>
      <c r="K1089" s="63">
        <v>0</v>
      </c>
      <c r="L1089" s="63">
        <v>0</v>
      </c>
      <c r="M1089" s="63">
        <v>0</v>
      </c>
      <c r="N1089" s="63">
        <v>0</v>
      </c>
      <c r="O1089" s="63">
        <v>0</v>
      </c>
      <c r="P1089" s="63">
        <v>0</v>
      </c>
      <c r="Q1089" s="63">
        <v>0</v>
      </c>
      <c r="R1089" s="63">
        <v>0</v>
      </c>
      <c r="S1089" s="63">
        <v>0</v>
      </c>
      <c r="T1089" s="63">
        <v>0</v>
      </c>
      <c r="U1089" s="63">
        <v>0</v>
      </c>
      <c r="V1089" s="63">
        <v>0</v>
      </c>
      <c r="W1089" s="63">
        <v>0</v>
      </c>
      <c r="X1089" s="63">
        <v>0</v>
      </c>
      <c r="Y1089" s="63">
        <v>0</v>
      </c>
      <c r="Z1089" s="63">
        <v>0</v>
      </c>
      <c r="AA1089" s="63">
        <v>0</v>
      </c>
      <c r="AB1089" s="63">
        <v>0</v>
      </c>
      <c r="AC1089" s="63">
        <v>0</v>
      </c>
      <c r="AD1089" s="63">
        <v>0</v>
      </c>
      <c r="AE1089" s="63">
        <v>0</v>
      </c>
      <c r="AF1089" s="63">
        <v>0</v>
      </c>
      <c r="AG1089" s="63">
        <v>0</v>
      </c>
      <c r="AH1089" s="43">
        <v>0</v>
      </c>
    </row>
    <row r="1090" spans="1:34">
      <c r="A1090" s="52">
        <v>0</v>
      </c>
      <c r="D1090" s="2">
        <v>2023</v>
      </c>
      <c r="E1090" s="2">
        <v>9</v>
      </c>
      <c r="F1090" s="62">
        <v>2024</v>
      </c>
      <c r="G1090" s="62">
        <v>2024</v>
      </c>
      <c r="H1090" s="63">
        <v>0</v>
      </c>
      <c r="I1090" s="63">
        <v>0</v>
      </c>
      <c r="J1090" s="63">
        <v>0</v>
      </c>
      <c r="K1090" s="63">
        <v>0</v>
      </c>
      <c r="L1090" s="63">
        <v>0</v>
      </c>
      <c r="M1090" s="63">
        <v>0</v>
      </c>
      <c r="N1090" s="63">
        <v>0</v>
      </c>
      <c r="O1090" s="63">
        <v>0</v>
      </c>
      <c r="P1090" s="63">
        <v>0</v>
      </c>
      <c r="Q1090" s="63">
        <v>0</v>
      </c>
      <c r="R1090" s="63">
        <v>0</v>
      </c>
      <c r="S1090" s="63">
        <v>0</v>
      </c>
      <c r="T1090" s="63">
        <v>0</v>
      </c>
      <c r="U1090" s="63">
        <v>0</v>
      </c>
      <c r="V1090" s="63">
        <v>0</v>
      </c>
      <c r="W1090" s="63">
        <v>0</v>
      </c>
      <c r="X1090" s="63">
        <v>0</v>
      </c>
      <c r="Y1090" s="63">
        <v>0</v>
      </c>
      <c r="Z1090" s="63">
        <v>0</v>
      </c>
      <c r="AA1090" s="63">
        <v>0</v>
      </c>
      <c r="AB1090" s="63">
        <v>0</v>
      </c>
      <c r="AC1090" s="63">
        <v>0</v>
      </c>
      <c r="AD1090" s="63">
        <v>0</v>
      </c>
      <c r="AE1090" s="63">
        <v>0</v>
      </c>
      <c r="AF1090" s="63">
        <v>0</v>
      </c>
      <c r="AG1090" s="63">
        <v>0</v>
      </c>
      <c r="AH1090" s="43">
        <v>0</v>
      </c>
    </row>
    <row r="1091" spans="1:34">
      <c r="A1091" s="52">
        <v>0</v>
      </c>
      <c r="D1091" s="2">
        <v>2023</v>
      </c>
      <c r="E1091" s="2">
        <v>10</v>
      </c>
      <c r="F1091" s="62">
        <v>2024</v>
      </c>
      <c r="G1091" s="62">
        <v>2024</v>
      </c>
      <c r="H1091" s="63">
        <v>0</v>
      </c>
      <c r="I1091" s="63">
        <v>0</v>
      </c>
      <c r="J1091" s="63">
        <v>0</v>
      </c>
      <c r="K1091" s="63">
        <v>0</v>
      </c>
      <c r="L1091" s="63">
        <v>0</v>
      </c>
      <c r="M1091" s="63">
        <v>0</v>
      </c>
      <c r="N1091" s="63">
        <v>0</v>
      </c>
      <c r="O1091" s="63">
        <v>0</v>
      </c>
      <c r="P1091" s="63">
        <v>0</v>
      </c>
      <c r="Q1091" s="63">
        <v>0</v>
      </c>
      <c r="R1091" s="63">
        <v>0</v>
      </c>
      <c r="S1091" s="63">
        <v>0</v>
      </c>
      <c r="T1091" s="63">
        <v>0</v>
      </c>
      <c r="U1091" s="63">
        <v>0</v>
      </c>
      <c r="V1091" s="63">
        <v>0</v>
      </c>
      <c r="W1091" s="63">
        <v>0</v>
      </c>
      <c r="X1091" s="63">
        <v>0</v>
      </c>
      <c r="Y1091" s="63">
        <v>0</v>
      </c>
      <c r="Z1091" s="63">
        <v>0</v>
      </c>
      <c r="AA1091" s="63">
        <v>0</v>
      </c>
      <c r="AB1091" s="63">
        <v>0</v>
      </c>
      <c r="AC1091" s="63">
        <v>0</v>
      </c>
      <c r="AD1091" s="63">
        <v>0</v>
      </c>
      <c r="AE1091" s="63">
        <v>0</v>
      </c>
      <c r="AF1091" s="63">
        <v>0</v>
      </c>
      <c r="AG1091" s="63">
        <v>0</v>
      </c>
      <c r="AH1091" s="43">
        <v>0</v>
      </c>
    </row>
    <row r="1092" spans="1:34">
      <c r="A1092" s="52">
        <v>0</v>
      </c>
      <c r="D1092" s="2">
        <v>2023</v>
      </c>
      <c r="E1092" s="2">
        <v>11</v>
      </c>
      <c r="F1092" s="62">
        <v>2024</v>
      </c>
      <c r="G1092" s="62">
        <v>2024</v>
      </c>
      <c r="H1092" s="63">
        <v>0</v>
      </c>
      <c r="I1092" s="63">
        <v>0</v>
      </c>
      <c r="J1092" s="63">
        <v>0</v>
      </c>
      <c r="K1092" s="63">
        <v>0</v>
      </c>
      <c r="L1092" s="63">
        <v>0</v>
      </c>
      <c r="M1092" s="63">
        <v>0</v>
      </c>
      <c r="N1092" s="63">
        <v>0</v>
      </c>
      <c r="O1092" s="63">
        <v>0</v>
      </c>
      <c r="P1092" s="63">
        <v>0</v>
      </c>
      <c r="Q1092" s="63">
        <v>0</v>
      </c>
      <c r="R1092" s="63">
        <v>0</v>
      </c>
      <c r="S1092" s="63">
        <v>0</v>
      </c>
      <c r="T1092" s="63">
        <v>0</v>
      </c>
      <c r="U1092" s="63">
        <v>0</v>
      </c>
      <c r="V1092" s="63">
        <v>0</v>
      </c>
      <c r="W1092" s="63">
        <v>0</v>
      </c>
      <c r="X1092" s="63">
        <v>0</v>
      </c>
      <c r="Y1092" s="63">
        <v>0</v>
      </c>
      <c r="Z1092" s="63">
        <v>0</v>
      </c>
      <c r="AA1092" s="63">
        <v>0</v>
      </c>
      <c r="AB1092" s="63">
        <v>0</v>
      </c>
      <c r="AC1092" s="63">
        <v>0</v>
      </c>
      <c r="AD1092" s="63">
        <v>0</v>
      </c>
      <c r="AE1092" s="63">
        <v>0</v>
      </c>
      <c r="AF1092" s="63">
        <v>0</v>
      </c>
      <c r="AG1092" s="63">
        <v>0</v>
      </c>
      <c r="AH1092" s="43">
        <v>0</v>
      </c>
    </row>
    <row r="1093" spans="1:34">
      <c r="A1093" s="52">
        <v>0</v>
      </c>
      <c r="D1093" s="2">
        <v>2023</v>
      </c>
      <c r="E1093" s="2">
        <v>12</v>
      </c>
      <c r="F1093" s="62">
        <v>2024</v>
      </c>
      <c r="G1093" s="62">
        <v>2024</v>
      </c>
      <c r="H1093" s="63">
        <v>0</v>
      </c>
      <c r="I1093" s="63">
        <v>0</v>
      </c>
      <c r="J1093" s="63">
        <v>0</v>
      </c>
      <c r="K1093" s="63">
        <v>0</v>
      </c>
      <c r="L1093" s="63">
        <v>0</v>
      </c>
      <c r="M1093" s="63">
        <v>0</v>
      </c>
      <c r="N1093" s="63">
        <v>0</v>
      </c>
      <c r="O1093" s="63">
        <v>0</v>
      </c>
      <c r="P1093" s="63">
        <v>0</v>
      </c>
      <c r="Q1093" s="63">
        <v>0</v>
      </c>
      <c r="R1093" s="63">
        <v>0</v>
      </c>
      <c r="S1093" s="63">
        <v>0</v>
      </c>
      <c r="T1093" s="63">
        <v>0</v>
      </c>
      <c r="U1093" s="63">
        <v>0</v>
      </c>
      <c r="V1093" s="63">
        <v>0</v>
      </c>
      <c r="W1093" s="63">
        <v>0</v>
      </c>
      <c r="X1093" s="63">
        <v>0</v>
      </c>
      <c r="Y1093" s="63">
        <v>0</v>
      </c>
      <c r="Z1093" s="63">
        <v>0</v>
      </c>
      <c r="AA1093" s="63">
        <v>0</v>
      </c>
      <c r="AB1093" s="63">
        <v>0</v>
      </c>
      <c r="AC1093" s="63">
        <v>0</v>
      </c>
      <c r="AD1093" s="63">
        <v>0</v>
      </c>
      <c r="AE1093" s="63">
        <v>0</v>
      </c>
      <c r="AF1093" s="63">
        <v>0</v>
      </c>
      <c r="AG1093" s="63">
        <v>0</v>
      </c>
      <c r="AH1093" s="43">
        <v>0</v>
      </c>
    </row>
    <row r="1094" spans="1:34">
      <c r="A1094" s="52">
        <v>0</v>
      </c>
      <c r="D1094" s="2">
        <v>2024</v>
      </c>
      <c r="E1094" s="2">
        <v>1</v>
      </c>
      <c r="F1094" s="62">
        <v>2024</v>
      </c>
      <c r="G1094" s="62">
        <v>2024</v>
      </c>
      <c r="H1094" s="63">
        <v>0</v>
      </c>
      <c r="I1094" s="63">
        <v>0</v>
      </c>
      <c r="J1094" s="63">
        <v>0</v>
      </c>
      <c r="K1094" s="63">
        <v>0</v>
      </c>
      <c r="L1094" s="63">
        <v>0</v>
      </c>
      <c r="M1094" s="63">
        <v>0</v>
      </c>
      <c r="N1094" s="63">
        <v>0</v>
      </c>
      <c r="O1094" s="63">
        <v>0</v>
      </c>
      <c r="P1094" s="63">
        <v>0</v>
      </c>
      <c r="Q1094" s="63">
        <v>0</v>
      </c>
      <c r="R1094" s="63">
        <v>0</v>
      </c>
      <c r="S1094" s="63">
        <v>0</v>
      </c>
      <c r="T1094" s="63">
        <v>0</v>
      </c>
      <c r="U1094" s="63">
        <v>0</v>
      </c>
      <c r="V1094" s="63">
        <v>0</v>
      </c>
      <c r="W1094" s="63">
        <v>0</v>
      </c>
      <c r="X1094" s="63">
        <v>0</v>
      </c>
      <c r="Y1094" s="63">
        <v>0</v>
      </c>
      <c r="Z1094" s="63">
        <v>0</v>
      </c>
      <c r="AA1094" s="63">
        <v>0</v>
      </c>
      <c r="AB1094" s="63">
        <v>0</v>
      </c>
      <c r="AC1094" s="63">
        <v>0</v>
      </c>
      <c r="AD1094" s="63">
        <v>0</v>
      </c>
      <c r="AE1094" s="63">
        <v>0</v>
      </c>
      <c r="AF1094" s="63">
        <v>0</v>
      </c>
      <c r="AG1094" s="63">
        <v>0</v>
      </c>
      <c r="AH1094" s="43">
        <v>0</v>
      </c>
    </row>
    <row r="1095" spans="1:34">
      <c r="A1095" s="52">
        <v>0</v>
      </c>
      <c r="D1095" s="2">
        <v>2024</v>
      </c>
      <c r="E1095" s="2">
        <v>2</v>
      </c>
      <c r="F1095" s="62">
        <v>2024</v>
      </c>
      <c r="G1095" s="62">
        <v>2024</v>
      </c>
      <c r="H1095" s="63">
        <v>0</v>
      </c>
      <c r="I1095" s="63">
        <v>0</v>
      </c>
      <c r="J1095" s="63">
        <v>0</v>
      </c>
      <c r="K1095" s="63">
        <v>0</v>
      </c>
      <c r="L1095" s="63">
        <v>0</v>
      </c>
      <c r="M1095" s="63">
        <v>0</v>
      </c>
      <c r="N1095" s="63">
        <v>0</v>
      </c>
      <c r="O1095" s="63">
        <v>0</v>
      </c>
      <c r="P1095" s="63">
        <v>0</v>
      </c>
      <c r="Q1095" s="63">
        <v>0</v>
      </c>
      <c r="R1095" s="63">
        <v>0</v>
      </c>
      <c r="S1095" s="63">
        <v>0</v>
      </c>
      <c r="T1095" s="63">
        <v>0</v>
      </c>
      <c r="U1095" s="63">
        <v>0</v>
      </c>
      <c r="V1095" s="63">
        <v>0</v>
      </c>
      <c r="W1095" s="63">
        <v>0</v>
      </c>
      <c r="X1095" s="63">
        <v>0</v>
      </c>
      <c r="Y1095" s="63">
        <v>0</v>
      </c>
      <c r="Z1095" s="63">
        <v>0</v>
      </c>
      <c r="AA1095" s="63">
        <v>0</v>
      </c>
      <c r="AB1095" s="63">
        <v>0</v>
      </c>
      <c r="AC1095" s="63">
        <v>0</v>
      </c>
      <c r="AD1095" s="63">
        <v>0</v>
      </c>
      <c r="AE1095" s="63">
        <v>0</v>
      </c>
      <c r="AF1095" s="63">
        <v>0</v>
      </c>
      <c r="AG1095" s="63">
        <v>0</v>
      </c>
      <c r="AH1095" s="43">
        <v>0</v>
      </c>
    </row>
    <row r="1096" spans="1:34">
      <c r="A1096" s="52">
        <v>0</v>
      </c>
      <c r="D1096" s="2">
        <v>2024</v>
      </c>
      <c r="E1096" s="2">
        <v>3</v>
      </c>
      <c r="F1096" s="62">
        <v>2024</v>
      </c>
      <c r="G1096" s="62">
        <v>2024</v>
      </c>
      <c r="H1096" s="63">
        <v>0</v>
      </c>
      <c r="I1096" s="63">
        <v>0</v>
      </c>
      <c r="J1096" s="63">
        <v>0</v>
      </c>
      <c r="K1096" s="63">
        <v>0</v>
      </c>
      <c r="L1096" s="63">
        <v>0</v>
      </c>
      <c r="M1096" s="63">
        <v>0</v>
      </c>
      <c r="N1096" s="63">
        <v>0</v>
      </c>
      <c r="O1096" s="63">
        <v>0</v>
      </c>
      <c r="P1096" s="63">
        <v>0</v>
      </c>
      <c r="Q1096" s="63">
        <v>0</v>
      </c>
      <c r="R1096" s="63">
        <v>0</v>
      </c>
      <c r="S1096" s="63">
        <v>0</v>
      </c>
      <c r="T1096" s="63">
        <v>0</v>
      </c>
      <c r="U1096" s="63">
        <v>0</v>
      </c>
      <c r="V1096" s="63">
        <v>0</v>
      </c>
      <c r="W1096" s="63">
        <v>0</v>
      </c>
      <c r="X1096" s="63">
        <v>0</v>
      </c>
      <c r="Y1096" s="63">
        <v>0</v>
      </c>
      <c r="Z1096" s="63">
        <v>0</v>
      </c>
      <c r="AA1096" s="63">
        <v>0</v>
      </c>
      <c r="AB1096" s="63">
        <v>0</v>
      </c>
      <c r="AC1096" s="63">
        <v>0</v>
      </c>
      <c r="AD1096" s="63">
        <v>0</v>
      </c>
      <c r="AE1096" s="63">
        <v>0</v>
      </c>
      <c r="AF1096" s="63">
        <v>0</v>
      </c>
      <c r="AG1096" s="63">
        <v>0</v>
      </c>
      <c r="AH1096" s="43">
        <v>0</v>
      </c>
    </row>
    <row r="1097" spans="1:34">
      <c r="A1097" s="52">
        <v>0</v>
      </c>
      <c r="D1097" s="2">
        <v>2024</v>
      </c>
      <c r="E1097" s="2">
        <v>4</v>
      </c>
      <c r="F1097" s="62">
        <v>2024</v>
      </c>
      <c r="G1097" s="62">
        <v>2024</v>
      </c>
      <c r="H1097" s="63">
        <v>0</v>
      </c>
      <c r="I1097" s="63">
        <v>0</v>
      </c>
      <c r="J1097" s="63">
        <v>0</v>
      </c>
      <c r="K1097" s="63">
        <v>0</v>
      </c>
      <c r="L1097" s="63">
        <v>0</v>
      </c>
      <c r="M1097" s="63">
        <v>0</v>
      </c>
      <c r="N1097" s="63">
        <v>0</v>
      </c>
      <c r="O1097" s="63">
        <v>0</v>
      </c>
      <c r="P1097" s="63">
        <v>0</v>
      </c>
      <c r="Q1097" s="63">
        <v>0</v>
      </c>
      <c r="R1097" s="63">
        <v>0</v>
      </c>
      <c r="S1097" s="63">
        <v>0</v>
      </c>
      <c r="T1097" s="63">
        <v>0</v>
      </c>
      <c r="U1097" s="63">
        <v>0</v>
      </c>
      <c r="V1097" s="63">
        <v>0</v>
      </c>
      <c r="W1097" s="63">
        <v>0</v>
      </c>
      <c r="X1097" s="63">
        <v>0</v>
      </c>
      <c r="Y1097" s="63">
        <v>0</v>
      </c>
      <c r="Z1097" s="63">
        <v>0</v>
      </c>
      <c r="AA1097" s="63">
        <v>0</v>
      </c>
      <c r="AB1097" s="63">
        <v>0</v>
      </c>
      <c r="AC1097" s="63">
        <v>0</v>
      </c>
      <c r="AD1097" s="63">
        <v>0</v>
      </c>
      <c r="AE1097" s="63">
        <v>0</v>
      </c>
      <c r="AF1097" s="63">
        <v>0</v>
      </c>
      <c r="AG1097" s="63">
        <v>0</v>
      </c>
      <c r="AH1097" s="43">
        <v>0</v>
      </c>
    </row>
    <row r="1098" spans="1:34">
      <c r="A1098" s="52">
        <v>0</v>
      </c>
      <c r="D1098" s="2">
        <v>2024</v>
      </c>
      <c r="E1098" s="2">
        <v>5</v>
      </c>
      <c r="F1098" s="62">
        <v>2025</v>
      </c>
      <c r="G1098" s="62">
        <v>2025</v>
      </c>
      <c r="H1098" s="63">
        <v>0</v>
      </c>
      <c r="I1098" s="63">
        <v>0</v>
      </c>
      <c r="J1098" s="63">
        <v>0</v>
      </c>
      <c r="K1098" s="63">
        <v>0</v>
      </c>
      <c r="L1098" s="63">
        <v>0</v>
      </c>
      <c r="M1098" s="63">
        <v>0</v>
      </c>
      <c r="N1098" s="63">
        <v>0</v>
      </c>
      <c r="O1098" s="63">
        <v>0</v>
      </c>
      <c r="P1098" s="63">
        <v>0</v>
      </c>
      <c r="Q1098" s="63">
        <v>0</v>
      </c>
      <c r="R1098" s="63">
        <v>0</v>
      </c>
      <c r="S1098" s="63">
        <v>0</v>
      </c>
      <c r="T1098" s="63">
        <v>0</v>
      </c>
      <c r="U1098" s="63">
        <v>0</v>
      </c>
      <c r="V1098" s="63">
        <v>0</v>
      </c>
      <c r="W1098" s="63">
        <v>0</v>
      </c>
      <c r="X1098" s="63">
        <v>0</v>
      </c>
      <c r="Y1098" s="63">
        <v>0</v>
      </c>
      <c r="Z1098" s="63">
        <v>0</v>
      </c>
      <c r="AA1098" s="63">
        <v>0</v>
      </c>
      <c r="AB1098" s="63">
        <v>0</v>
      </c>
      <c r="AC1098" s="63">
        <v>0</v>
      </c>
      <c r="AD1098" s="63">
        <v>0</v>
      </c>
      <c r="AE1098" s="63">
        <v>0</v>
      </c>
      <c r="AF1098" s="63">
        <v>0</v>
      </c>
      <c r="AG1098" s="63">
        <v>0</v>
      </c>
      <c r="AH1098" s="43">
        <v>0</v>
      </c>
    </row>
    <row r="1099" spans="1:34">
      <c r="A1099" s="52">
        <v>0</v>
      </c>
      <c r="D1099" s="2">
        <v>2024</v>
      </c>
      <c r="E1099" s="2">
        <v>6</v>
      </c>
      <c r="F1099" s="62">
        <v>2025</v>
      </c>
      <c r="G1099" s="62">
        <v>2025</v>
      </c>
      <c r="H1099" s="63">
        <v>0</v>
      </c>
      <c r="I1099" s="63">
        <v>0</v>
      </c>
      <c r="J1099" s="63">
        <v>0</v>
      </c>
      <c r="K1099" s="63">
        <v>0</v>
      </c>
      <c r="L1099" s="63">
        <v>0</v>
      </c>
      <c r="M1099" s="63">
        <v>0</v>
      </c>
      <c r="N1099" s="63">
        <v>0</v>
      </c>
      <c r="O1099" s="63">
        <v>0</v>
      </c>
      <c r="P1099" s="63">
        <v>0</v>
      </c>
      <c r="Q1099" s="63">
        <v>0</v>
      </c>
      <c r="R1099" s="63">
        <v>0</v>
      </c>
      <c r="S1099" s="63">
        <v>0</v>
      </c>
      <c r="T1099" s="63">
        <v>0</v>
      </c>
      <c r="U1099" s="63">
        <v>0</v>
      </c>
      <c r="V1099" s="63">
        <v>0</v>
      </c>
      <c r="W1099" s="63">
        <v>0</v>
      </c>
      <c r="X1099" s="63">
        <v>0</v>
      </c>
      <c r="Y1099" s="63">
        <v>0</v>
      </c>
      <c r="Z1099" s="63">
        <v>0</v>
      </c>
      <c r="AA1099" s="63">
        <v>0</v>
      </c>
      <c r="AB1099" s="63">
        <v>0</v>
      </c>
      <c r="AC1099" s="63">
        <v>0</v>
      </c>
      <c r="AD1099" s="63">
        <v>0</v>
      </c>
      <c r="AE1099" s="63">
        <v>0</v>
      </c>
      <c r="AF1099" s="63">
        <v>0</v>
      </c>
      <c r="AG1099" s="63">
        <v>0</v>
      </c>
      <c r="AH1099" s="43">
        <v>0</v>
      </c>
    </row>
    <row r="1100" spans="1:34">
      <c r="A1100" s="52">
        <v>0</v>
      </c>
      <c r="D1100" s="2">
        <v>2024</v>
      </c>
      <c r="E1100" s="2">
        <v>7</v>
      </c>
      <c r="F1100" s="62">
        <v>2025</v>
      </c>
      <c r="G1100" s="62">
        <v>2025</v>
      </c>
      <c r="H1100" s="63">
        <v>0</v>
      </c>
      <c r="I1100" s="63">
        <v>0</v>
      </c>
      <c r="J1100" s="63">
        <v>0</v>
      </c>
      <c r="K1100" s="63">
        <v>0</v>
      </c>
      <c r="L1100" s="63">
        <v>0</v>
      </c>
      <c r="M1100" s="63">
        <v>0</v>
      </c>
      <c r="N1100" s="63">
        <v>0</v>
      </c>
      <c r="O1100" s="63">
        <v>0</v>
      </c>
      <c r="P1100" s="63">
        <v>0</v>
      </c>
      <c r="Q1100" s="63">
        <v>0</v>
      </c>
      <c r="R1100" s="63">
        <v>0</v>
      </c>
      <c r="S1100" s="63">
        <v>0</v>
      </c>
      <c r="T1100" s="63">
        <v>0</v>
      </c>
      <c r="U1100" s="63">
        <v>0</v>
      </c>
      <c r="V1100" s="63">
        <v>0</v>
      </c>
      <c r="W1100" s="63">
        <v>0</v>
      </c>
      <c r="X1100" s="63">
        <v>0</v>
      </c>
      <c r="Y1100" s="63">
        <v>0</v>
      </c>
      <c r="Z1100" s="63">
        <v>0</v>
      </c>
      <c r="AA1100" s="63">
        <v>0</v>
      </c>
      <c r="AB1100" s="63">
        <v>0</v>
      </c>
      <c r="AC1100" s="63">
        <v>0</v>
      </c>
      <c r="AD1100" s="63">
        <v>0</v>
      </c>
      <c r="AE1100" s="63">
        <v>0</v>
      </c>
      <c r="AF1100" s="63">
        <v>0</v>
      </c>
      <c r="AG1100" s="63">
        <v>0</v>
      </c>
      <c r="AH1100" s="43">
        <v>0</v>
      </c>
    </row>
    <row r="1101" spans="1:34">
      <c r="A1101" s="52">
        <v>0</v>
      </c>
      <c r="D1101" s="2">
        <v>2024</v>
      </c>
      <c r="E1101" s="2">
        <v>8</v>
      </c>
      <c r="F1101" s="62">
        <v>2025</v>
      </c>
      <c r="G1101" s="62">
        <v>2025</v>
      </c>
      <c r="H1101" s="63">
        <v>0</v>
      </c>
      <c r="I1101" s="63">
        <v>0</v>
      </c>
      <c r="J1101" s="63">
        <v>0</v>
      </c>
      <c r="K1101" s="63">
        <v>0</v>
      </c>
      <c r="L1101" s="63">
        <v>0</v>
      </c>
      <c r="M1101" s="63">
        <v>0</v>
      </c>
      <c r="N1101" s="63">
        <v>0</v>
      </c>
      <c r="O1101" s="63">
        <v>0</v>
      </c>
      <c r="P1101" s="63">
        <v>0</v>
      </c>
      <c r="Q1101" s="63">
        <v>0</v>
      </c>
      <c r="R1101" s="63">
        <v>0</v>
      </c>
      <c r="S1101" s="63">
        <v>0</v>
      </c>
      <c r="T1101" s="63">
        <v>0</v>
      </c>
      <c r="U1101" s="63">
        <v>0</v>
      </c>
      <c r="V1101" s="63">
        <v>0</v>
      </c>
      <c r="W1101" s="63">
        <v>0</v>
      </c>
      <c r="X1101" s="63">
        <v>0</v>
      </c>
      <c r="Y1101" s="63">
        <v>0</v>
      </c>
      <c r="Z1101" s="63">
        <v>0</v>
      </c>
      <c r="AA1101" s="63">
        <v>0</v>
      </c>
      <c r="AB1101" s="63">
        <v>0</v>
      </c>
      <c r="AC1101" s="63">
        <v>0</v>
      </c>
      <c r="AD1101" s="63">
        <v>0</v>
      </c>
      <c r="AE1101" s="63">
        <v>0</v>
      </c>
      <c r="AF1101" s="63">
        <v>0</v>
      </c>
      <c r="AG1101" s="63">
        <v>0</v>
      </c>
      <c r="AH1101" s="43">
        <v>0</v>
      </c>
    </row>
    <row r="1102" spans="1:34">
      <c r="A1102" s="52">
        <v>0</v>
      </c>
      <c r="D1102" s="2">
        <v>2024</v>
      </c>
      <c r="E1102" s="2">
        <v>9</v>
      </c>
      <c r="F1102" s="62">
        <v>2025</v>
      </c>
      <c r="G1102" s="62">
        <v>2025</v>
      </c>
      <c r="H1102" s="63">
        <v>0</v>
      </c>
      <c r="I1102" s="63">
        <v>0</v>
      </c>
      <c r="J1102" s="63">
        <v>0</v>
      </c>
      <c r="K1102" s="63">
        <v>0</v>
      </c>
      <c r="L1102" s="63">
        <v>0</v>
      </c>
      <c r="M1102" s="63">
        <v>0</v>
      </c>
      <c r="N1102" s="63">
        <v>0</v>
      </c>
      <c r="O1102" s="63">
        <v>0</v>
      </c>
      <c r="P1102" s="63">
        <v>0</v>
      </c>
      <c r="Q1102" s="63">
        <v>0</v>
      </c>
      <c r="R1102" s="63">
        <v>0</v>
      </c>
      <c r="S1102" s="63">
        <v>0</v>
      </c>
      <c r="T1102" s="63">
        <v>0</v>
      </c>
      <c r="U1102" s="63">
        <v>0</v>
      </c>
      <c r="V1102" s="63">
        <v>0</v>
      </c>
      <c r="W1102" s="63">
        <v>0</v>
      </c>
      <c r="X1102" s="63">
        <v>0</v>
      </c>
      <c r="Y1102" s="63">
        <v>0</v>
      </c>
      <c r="Z1102" s="63">
        <v>0</v>
      </c>
      <c r="AA1102" s="63">
        <v>0</v>
      </c>
      <c r="AB1102" s="63">
        <v>0</v>
      </c>
      <c r="AC1102" s="63">
        <v>0</v>
      </c>
      <c r="AD1102" s="63">
        <v>0</v>
      </c>
      <c r="AE1102" s="63">
        <v>0</v>
      </c>
      <c r="AF1102" s="63">
        <v>0</v>
      </c>
      <c r="AG1102" s="63">
        <v>0</v>
      </c>
      <c r="AH1102" s="43">
        <v>0</v>
      </c>
    </row>
    <row r="1103" spans="1:34">
      <c r="A1103" s="52">
        <v>0</v>
      </c>
      <c r="D1103" s="2">
        <v>2024</v>
      </c>
      <c r="E1103" s="2">
        <v>10</v>
      </c>
      <c r="F1103" s="62">
        <v>2025</v>
      </c>
      <c r="G1103" s="62">
        <v>2025</v>
      </c>
      <c r="H1103" s="63">
        <v>0</v>
      </c>
      <c r="I1103" s="63">
        <v>0</v>
      </c>
      <c r="J1103" s="63">
        <v>0</v>
      </c>
      <c r="K1103" s="63">
        <v>0</v>
      </c>
      <c r="L1103" s="63">
        <v>0</v>
      </c>
      <c r="M1103" s="63">
        <v>0</v>
      </c>
      <c r="N1103" s="63">
        <v>0</v>
      </c>
      <c r="O1103" s="63">
        <v>0</v>
      </c>
      <c r="P1103" s="63">
        <v>0</v>
      </c>
      <c r="Q1103" s="63">
        <v>0</v>
      </c>
      <c r="R1103" s="63">
        <v>0</v>
      </c>
      <c r="S1103" s="63">
        <v>0</v>
      </c>
      <c r="T1103" s="63">
        <v>0</v>
      </c>
      <c r="U1103" s="63">
        <v>0</v>
      </c>
      <c r="V1103" s="63">
        <v>0</v>
      </c>
      <c r="W1103" s="63">
        <v>0</v>
      </c>
      <c r="X1103" s="63">
        <v>0</v>
      </c>
      <c r="Y1103" s="63">
        <v>0</v>
      </c>
      <c r="Z1103" s="63">
        <v>0</v>
      </c>
      <c r="AA1103" s="63">
        <v>0</v>
      </c>
      <c r="AB1103" s="63">
        <v>0</v>
      </c>
      <c r="AC1103" s="63">
        <v>0</v>
      </c>
      <c r="AD1103" s="63">
        <v>0</v>
      </c>
      <c r="AE1103" s="63">
        <v>0</v>
      </c>
      <c r="AF1103" s="63">
        <v>0</v>
      </c>
      <c r="AG1103" s="63">
        <v>0</v>
      </c>
      <c r="AH1103" s="43">
        <v>0</v>
      </c>
    </row>
    <row r="1104" spans="1:34">
      <c r="A1104" s="52">
        <v>0</v>
      </c>
      <c r="D1104" s="2">
        <v>2024</v>
      </c>
      <c r="E1104" s="2">
        <v>11</v>
      </c>
      <c r="F1104" s="62">
        <v>2025</v>
      </c>
      <c r="G1104" s="62">
        <v>2025</v>
      </c>
      <c r="H1104" s="63">
        <v>0</v>
      </c>
      <c r="I1104" s="63">
        <v>0</v>
      </c>
      <c r="J1104" s="63">
        <v>0</v>
      </c>
      <c r="K1104" s="63">
        <v>0</v>
      </c>
      <c r="L1104" s="63">
        <v>0</v>
      </c>
      <c r="M1104" s="63">
        <v>0</v>
      </c>
      <c r="N1104" s="63">
        <v>0</v>
      </c>
      <c r="O1104" s="63">
        <v>0</v>
      </c>
      <c r="P1104" s="63">
        <v>0</v>
      </c>
      <c r="Q1104" s="63">
        <v>0</v>
      </c>
      <c r="R1104" s="63">
        <v>0</v>
      </c>
      <c r="S1104" s="63">
        <v>0</v>
      </c>
      <c r="T1104" s="63">
        <v>0</v>
      </c>
      <c r="U1104" s="63">
        <v>0</v>
      </c>
      <c r="V1104" s="63">
        <v>0</v>
      </c>
      <c r="W1104" s="63">
        <v>0</v>
      </c>
      <c r="X1104" s="63">
        <v>0</v>
      </c>
      <c r="Y1104" s="63">
        <v>0</v>
      </c>
      <c r="Z1104" s="63">
        <v>0</v>
      </c>
      <c r="AA1104" s="63">
        <v>0</v>
      </c>
      <c r="AB1104" s="63">
        <v>0</v>
      </c>
      <c r="AC1104" s="63">
        <v>0</v>
      </c>
      <c r="AD1104" s="63">
        <v>0</v>
      </c>
      <c r="AE1104" s="63">
        <v>0</v>
      </c>
      <c r="AF1104" s="63">
        <v>0</v>
      </c>
      <c r="AG1104" s="63">
        <v>0</v>
      </c>
      <c r="AH1104" s="43">
        <v>0</v>
      </c>
    </row>
    <row r="1105" spans="1:34">
      <c r="A1105" s="52">
        <v>0</v>
      </c>
      <c r="D1105" s="2">
        <v>2024</v>
      </c>
      <c r="E1105" s="2">
        <v>12</v>
      </c>
      <c r="F1105" s="62">
        <v>2025</v>
      </c>
      <c r="G1105" s="62">
        <v>2025</v>
      </c>
      <c r="H1105" s="63">
        <v>0</v>
      </c>
      <c r="I1105" s="63">
        <v>0</v>
      </c>
      <c r="J1105" s="63">
        <v>0</v>
      </c>
      <c r="K1105" s="63">
        <v>0</v>
      </c>
      <c r="L1105" s="63">
        <v>0</v>
      </c>
      <c r="M1105" s="63">
        <v>0</v>
      </c>
      <c r="N1105" s="63">
        <v>0</v>
      </c>
      <c r="O1105" s="63">
        <v>0</v>
      </c>
      <c r="P1105" s="63">
        <v>0</v>
      </c>
      <c r="Q1105" s="63">
        <v>0</v>
      </c>
      <c r="R1105" s="63">
        <v>0</v>
      </c>
      <c r="S1105" s="63">
        <v>0</v>
      </c>
      <c r="T1105" s="63">
        <v>0</v>
      </c>
      <c r="U1105" s="63">
        <v>0</v>
      </c>
      <c r="V1105" s="63">
        <v>0</v>
      </c>
      <c r="W1105" s="63">
        <v>0</v>
      </c>
      <c r="X1105" s="63">
        <v>0</v>
      </c>
      <c r="Y1105" s="63">
        <v>0</v>
      </c>
      <c r="Z1105" s="63">
        <v>0</v>
      </c>
      <c r="AA1105" s="63">
        <v>0</v>
      </c>
      <c r="AB1105" s="63">
        <v>0</v>
      </c>
      <c r="AC1105" s="63">
        <v>0</v>
      </c>
      <c r="AD1105" s="63">
        <v>0</v>
      </c>
      <c r="AE1105" s="63">
        <v>0</v>
      </c>
      <c r="AF1105" s="63">
        <v>0</v>
      </c>
      <c r="AG1105" s="63">
        <v>0</v>
      </c>
      <c r="AH1105" s="43">
        <v>0</v>
      </c>
    </row>
    <row r="1106" spans="1:34">
      <c r="A1106" s="52">
        <v>0</v>
      </c>
      <c r="D1106" s="2">
        <v>2025</v>
      </c>
      <c r="E1106" s="2">
        <v>1</v>
      </c>
      <c r="F1106" s="62">
        <v>2025</v>
      </c>
      <c r="G1106" s="62">
        <v>2025</v>
      </c>
      <c r="H1106" s="63">
        <v>0</v>
      </c>
      <c r="I1106" s="63">
        <v>0</v>
      </c>
      <c r="J1106" s="63">
        <v>0</v>
      </c>
      <c r="K1106" s="63">
        <v>0</v>
      </c>
      <c r="L1106" s="63">
        <v>0</v>
      </c>
      <c r="M1106" s="63">
        <v>0</v>
      </c>
      <c r="N1106" s="63">
        <v>0</v>
      </c>
      <c r="O1106" s="63">
        <v>0</v>
      </c>
      <c r="P1106" s="63">
        <v>0</v>
      </c>
      <c r="Q1106" s="63">
        <v>0</v>
      </c>
      <c r="R1106" s="63">
        <v>0</v>
      </c>
      <c r="S1106" s="63">
        <v>0</v>
      </c>
      <c r="T1106" s="63">
        <v>0</v>
      </c>
      <c r="U1106" s="63">
        <v>0</v>
      </c>
      <c r="V1106" s="63">
        <v>0</v>
      </c>
      <c r="W1106" s="63">
        <v>0</v>
      </c>
      <c r="X1106" s="63">
        <v>0</v>
      </c>
      <c r="Y1106" s="63">
        <v>0</v>
      </c>
      <c r="Z1106" s="63">
        <v>0</v>
      </c>
      <c r="AA1106" s="63">
        <v>0</v>
      </c>
      <c r="AB1106" s="63">
        <v>0</v>
      </c>
      <c r="AC1106" s="63">
        <v>0</v>
      </c>
      <c r="AD1106" s="63">
        <v>0</v>
      </c>
      <c r="AE1106" s="63">
        <v>0</v>
      </c>
      <c r="AF1106" s="63">
        <v>0</v>
      </c>
      <c r="AG1106" s="63">
        <v>0</v>
      </c>
      <c r="AH1106" s="43">
        <v>0</v>
      </c>
    </row>
    <row r="1107" spans="1:34">
      <c r="A1107" s="52">
        <v>0</v>
      </c>
      <c r="D1107" s="2">
        <v>2025</v>
      </c>
      <c r="E1107" s="2">
        <v>2</v>
      </c>
      <c r="F1107" s="62">
        <v>2025</v>
      </c>
      <c r="G1107" s="62">
        <v>2025</v>
      </c>
      <c r="H1107" s="63">
        <v>0</v>
      </c>
      <c r="I1107" s="63">
        <v>0</v>
      </c>
      <c r="J1107" s="63">
        <v>0</v>
      </c>
      <c r="K1107" s="63">
        <v>0</v>
      </c>
      <c r="L1107" s="63">
        <v>0</v>
      </c>
      <c r="M1107" s="63">
        <v>0</v>
      </c>
      <c r="N1107" s="63">
        <v>0</v>
      </c>
      <c r="O1107" s="63">
        <v>0</v>
      </c>
      <c r="P1107" s="63">
        <v>0</v>
      </c>
      <c r="Q1107" s="63">
        <v>0</v>
      </c>
      <c r="R1107" s="63">
        <v>0</v>
      </c>
      <c r="S1107" s="63">
        <v>0</v>
      </c>
      <c r="T1107" s="63">
        <v>0</v>
      </c>
      <c r="U1107" s="63">
        <v>0</v>
      </c>
      <c r="V1107" s="63">
        <v>0</v>
      </c>
      <c r="W1107" s="63">
        <v>0</v>
      </c>
      <c r="X1107" s="63">
        <v>0</v>
      </c>
      <c r="Y1107" s="63">
        <v>0</v>
      </c>
      <c r="Z1107" s="63">
        <v>0</v>
      </c>
      <c r="AA1107" s="63">
        <v>0</v>
      </c>
      <c r="AB1107" s="63">
        <v>0</v>
      </c>
      <c r="AC1107" s="63">
        <v>0</v>
      </c>
      <c r="AD1107" s="63">
        <v>0</v>
      </c>
      <c r="AE1107" s="63">
        <v>0</v>
      </c>
      <c r="AF1107" s="63">
        <v>0</v>
      </c>
      <c r="AG1107" s="63">
        <v>0</v>
      </c>
      <c r="AH1107" s="43">
        <v>0</v>
      </c>
    </row>
    <row r="1108" spans="1:34">
      <c r="A1108" s="52">
        <v>0</v>
      </c>
      <c r="D1108" s="2">
        <v>2025</v>
      </c>
      <c r="E1108" s="2">
        <v>3</v>
      </c>
      <c r="F1108" s="62">
        <v>2025</v>
      </c>
      <c r="G1108" s="62">
        <v>2025</v>
      </c>
      <c r="H1108" s="63">
        <v>0</v>
      </c>
      <c r="I1108" s="63">
        <v>0</v>
      </c>
      <c r="J1108" s="63">
        <v>0</v>
      </c>
      <c r="K1108" s="63">
        <v>0</v>
      </c>
      <c r="L1108" s="63">
        <v>0</v>
      </c>
      <c r="M1108" s="63">
        <v>0</v>
      </c>
      <c r="N1108" s="63">
        <v>0</v>
      </c>
      <c r="O1108" s="63">
        <v>0</v>
      </c>
      <c r="P1108" s="63">
        <v>0</v>
      </c>
      <c r="Q1108" s="63">
        <v>0</v>
      </c>
      <c r="R1108" s="63">
        <v>0</v>
      </c>
      <c r="S1108" s="63">
        <v>0</v>
      </c>
      <c r="T1108" s="63">
        <v>0</v>
      </c>
      <c r="U1108" s="63">
        <v>0</v>
      </c>
      <c r="V1108" s="63">
        <v>0</v>
      </c>
      <c r="W1108" s="63">
        <v>0</v>
      </c>
      <c r="X1108" s="63">
        <v>0</v>
      </c>
      <c r="Y1108" s="63">
        <v>0</v>
      </c>
      <c r="Z1108" s="63">
        <v>0</v>
      </c>
      <c r="AA1108" s="63">
        <v>0</v>
      </c>
      <c r="AB1108" s="63">
        <v>0</v>
      </c>
      <c r="AC1108" s="63">
        <v>0</v>
      </c>
      <c r="AD1108" s="63">
        <v>0</v>
      </c>
      <c r="AE1108" s="63">
        <v>0</v>
      </c>
      <c r="AF1108" s="63">
        <v>0</v>
      </c>
      <c r="AG1108" s="63">
        <v>0</v>
      </c>
      <c r="AH1108" s="43">
        <v>0</v>
      </c>
    </row>
    <row r="1109" spans="1:34">
      <c r="A1109" s="52">
        <v>0</v>
      </c>
      <c r="D1109" s="2">
        <v>2025</v>
      </c>
      <c r="E1109" s="2">
        <v>4</v>
      </c>
      <c r="F1109" s="62">
        <v>2025</v>
      </c>
      <c r="G1109" s="62">
        <v>2025</v>
      </c>
      <c r="H1109" s="63">
        <v>0</v>
      </c>
      <c r="I1109" s="63">
        <v>0</v>
      </c>
      <c r="J1109" s="63">
        <v>0</v>
      </c>
      <c r="K1109" s="63">
        <v>0</v>
      </c>
      <c r="L1109" s="63">
        <v>0</v>
      </c>
      <c r="M1109" s="63">
        <v>0</v>
      </c>
      <c r="N1109" s="63">
        <v>0</v>
      </c>
      <c r="O1109" s="63">
        <v>0</v>
      </c>
      <c r="P1109" s="63">
        <v>0</v>
      </c>
      <c r="Q1109" s="63">
        <v>0</v>
      </c>
      <c r="R1109" s="63">
        <v>0</v>
      </c>
      <c r="S1109" s="63">
        <v>0</v>
      </c>
      <c r="T1109" s="63">
        <v>0</v>
      </c>
      <c r="U1109" s="63">
        <v>0</v>
      </c>
      <c r="V1109" s="63">
        <v>0</v>
      </c>
      <c r="W1109" s="63">
        <v>0</v>
      </c>
      <c r="X1109" s="63">
        <v>0</v>
      </c>
      <c r="Y1109" s="63">
        <v>0</v>
      </c>
      <c r="Z1109" s="63">
        <v>0</v>
      </c>
      <c r="AA1109" s="63">
        <v>0</v>
      </c>
      <c r="AB1109" s="63">
        <v>0</v>
      </c>
      <c r="AC1109" s="63">
        <v>0</v>
      </c>
      <c r="AD1109" s="63">
        <v>0</v>
      </c>
      <c r="AE1109" s="63">
        <v>0</v>
      </c>
      <c r="AF1109" s="63">
        <v>0</v>
      </c>
      <c r="AG1109" s="63">
        <v>0</v>
      </c>
      <c r="AH1109" s="43">
        <v>0</v>
      </c>
    </row>
    <row r="1110" spans="1:34">
      <c r="A1110" s="52">
        <v>0</v>
      </c>
      <c r="D1110" s="2">
        <v>2025</v>
      </c>
      <c r="E1110" s="2">
        <v>5</v>
      </c>
      <c r="F1110" s="62">
        <v>2026</v>
      </c>
      <c r="G1110" s="62">
        <v>2026</v>
      </c>
      <c r="H1110" s="63">
        <v>0</v>
      </c>
      <c r="I1110" s="63">
        <v>0</v>
      </c>
      <c r="J1110" s="63">
        <v>0</v>
      </c>
      <c r="K1110" s="63">
        <v>0</v>
      </c>
      <c r="L1110" s="63">
        <v>0</v>
      </c>
      <c r="M1110" s="63">
        <v>0</v>
      </c>
      <c r="N1110" s="63">
        <v>0</v>
      </c>
      <c r="O1110" s="63">
        <v>0</v>
      </c>
      <c r="P1110" s="63">
        <v>0</v>
      </c>
      <c r="Q1110" s="63">
        <v>0</v>
      </c>
      <c r="R1110" s="63">
        <v>0</v>
      </c>
      <c r="S1110" s="63">
        <v>0</v>
      </c>
      <c r="T1110" s="63">
        <v>0</v>
      </c>
      <c r="U1110" s="63">
        <v>0</v>
      </c>
      <c r="V1110" s="63">
        <v>0</v>
      </c>
      <c r="W1110" s="63">
        <v>0</v>
      </c>
      <c r="X1110" s="63">
        <v>0</v>
      </c>
      <c r="Y1110" s="63">
        <v>0</v>
      </c>
      <c r="Z1110" s="63">
        <v>0</v>
      </c>
      <c r="AA1110" s="63">
        <v>0</v>
      </c>
      <c r="AB1110" s="63">
        <v>0</v>
      </c>
      <c r="AC1110" s="63">
        <v>0</v>
      </c>
      <c r="AD1110" s="63">
        <v>0</v>
      </c>
      <c r="AE1110" s="63">
        <v>0</v>
      </c>
      <c r="AF1110" s="63">
        <v>0</v>
      </c>
      <c r="AG1110" s="63">
        <v>0</v>
      </c>
      <c r="AH1110" s="43">
        <v>0</v>
      </c>
    </row>
    <row r="1111" spans="1:34">
      <c r="A1111" s="52">
        <v>0</v>
      </c>
      <c r="D1111" s="2">
        <v>2025</v>
      </c>
      <c r="E1111" s="2">
        <v>6</v>
      </c>
      <c r="F1111" s="62">
        <v>2026</v>
      </c>
      <c r="G1111" s="62">
        <v>2026</v>
      </c>
      <c r="H1111" s="63">
        <v>0</v>
      </c>
      <c r="I1111" s="63">
        <v>0</v>
      </c>
      <c r="J1111" s="63">
        <v>0</v>
      </c>
      <c r="K1111" s="63">
        <v>0</v>
      </c>
      <c r="L1111" s="63">
        <v>0</v>
      </c>
      <c r="M1111" s="63">
        <v>0</v>
      </c>
      <c r="N1111" s="63">
        <v>0</v>
      </c>
      <c r="O1111" s="63">
        <v>0</v>
      </c>
      <c r="P1111" s="63">
        <v>0</v>
      </c>
      <c r="Q1111" s="63">
        <v>0</v>
      </c>
      <c r="R1111" s="63">
        <v>0</v>
      </c>
      <c r="S1111" s="63">
        <v>0</v>
      </c>
      <c r="T1111" s="63">
        <v>0</v>
      </c>
      <c r="U1111" s="63">
        <v>0</v>
      </c>
      <c r="V1111" s="63">
        <v>0</v>
      </c>
      <c r="W1111" s="63">
        <v>0</v>
      </c>
      <c r="X1111" s="63">
        <v>0</v>
      </c>
      <c r="Y1111" s="63">
        <v>0</v>
      </c>
      <c r="Z1111" s="63">
        <v>0</v>
      </c>
      <c r="AA1111" s="63">
        <v>0</v>
      </c>
      <c r="AB1111" s="63">
        <v>0</v>
      </c>
      <c r="AC1111" s="63">
        <v>0</v>
      </c>
      <c r="AD1111" s="63">
        <v>0</v>
      </c>
      <c r="AE1111" s="63">
        <v>0</v>
      </c>
      <c r="AF1111" s="63">
        <v>0</v>
      </c>
      <c r="AG1111" s="63">
        <v>0</v>
      </c>
      <c r="AH1111" s="43">
        <v>0</v>
      </c>
    </row>
    <row r="1112" spans="1:34">
      <c r="A1112" s="52">
        <v>0</v>
      </c>
      <c r="D1112" s="2">
        <v>2025</v>
      </c>
      <c r="E1112" s="2">
        <v>7</v>
      </c>
      <c r="F1112" s="62">
        <v>2026</v>
      </c>
      <c r="G1112" s="62">
        <v>2026</v>
      </c>
      <c r="H1112" s="63">
        <v>0</v>
      </c>
      <c r="I1112" s="63">
        <v>0</v>
      </c>
      <c r="J1112" s="63">
        <v>0</v>
      </c>
      <c r="K1112" s="63">
        <v>0</v>
      </c>
      <c r="L1112" s="63">
        <v>0</v>
      </c>
      <c r="M1112" s="63">
        <v>0</v>
      </c>
      <c r="N1112" s="63">
        <v>0</v>
      </c>
      <c r="O1112" s="63">
        <v>0</v>
      </c>
      <c r="P1112" s="63">
        <v>0</v>
      </c>
      <c r="Q1112" s="63">
        <v>0</v>
      </c>
      <c r="R1112" s="63">
        <v>0</v>
      </c>
      <c r="S1112" s="63">
        <v>0</v>
      </c>
      <c r="T1112" s="63">
        <v>0</v>
      </c>
      <c r="U1112" s="63">
        <v>0</v>
      </c>
      <c r="V1112" s="63">
        <v>0</v>
      </c>
      <c r="W1112" s="63">
        <v>0</v>
      </c>
      <c r="X1112" s="63">
        <v>0</v>
      </c>
      <c r="Y1112" s="63">
        <v>0</v>
      </c>
      <c r="Z1112" s="63">
        <v>0</v>
      </c>
      <c r="AA1112" s="63">
        <v>0</v>
      </c>
      <c r="AB1112" s="63">
        <v>0</v>
      </c>
      <c r="AC1112" s="63">
        <v>0</v>
      </c>
      <c r="AD1112" s="63">
        <v>0</v>
      </c>
      <c r="AE1112" s="63">
        <v>0</v>
      </c>
      <c r="AF1112" s="63">
        <v>0</v>
      </c>
      <c r="AG1112" s="63">
        <v>0</v>
      </c>
      <c r="AH1112" s="43">
        <v>0</v>
      </c>
    </row>
    <row r="1113" spans="1:34">
      <c r="A1113" s="52">
        <v>0</v>
      </c>
      <c r="D1113" s="2">
        <v>2025</v>
      </c>
      <c r="E1113" s="2">
        <v>8</v>
      </c>
      <c r="F1113" s="62">
        <v>2026</v>
      </c>
      <c r="G1113" s="62">
        <v>2026</v>
      </c>
      <c r="H1113" s="63">
        <v>0</v>
      </c>
      <c r="I1113" s="63">
        <v>0</v>
      </c>
      <c r="J1113" s="63">
        <v>0</v>
      </c>
      <c r="K1113" s="63">
        <v>0</v>
      </c>
      <c r="L1113" s="63">
        <v>0</v>
      </c>
      <c r="M1113" s="63">
        <v>0</v>
      </c>
      <c r="N1113" s="63">
        <v>0</v>
      </c>
      <c r="O1113" s="63">
        <v>0</v>
      </c>
      <c r="P1113" s="63">
        <v>0</v>
      </c>
      <c r="Q1113" s="63">
        <v>0</v>
      </c>
      <c r="R1113" s="63">
        <v>0</v>
      </c>
      <c r="S1113" s="63">
        <v>0</v>
      </c>
      <c r="T1113" s="63">
        <v>0</v>
      </c>
      <c r="U1113" s="63">
        <v>0</v>
      </c>
      <c r="V1113" s="63">
        <v>0</v>
      </c>
      <c r="W1113" s="63">
        <v>0</v>
      </c>
      <c r="X1113" s="63">
        <v>0</v>
      </c>
      <c r="Y1113" s="63">
        <v>0</v>
      </c>
      <c r="Z1113" s="63">
        <v>0</v>
      </c>
      <c r="AA1113" s="63">
        <v>0</v>
      </c>
      <c r="AB1113" s="63">
        <v>0</v>
      </c>
      <c r="AC1113" s="63">
        <v>0</v>
      </c>
      <c r="AD1113" s="63">
        <v>0</v>
      </c>
      <c r="AE1113" s="63">
        <v>0</v>
      </c>
      <c r="AF1113" s="63">
        <v>0</v>
      </c>
      <c r="AG1113" s="63">
        <v>0</v>
      </c>
      <c r="AH1113" s="43">
        <v>0</v>
      </c>
    </row>
    <row r="1114" spans="1:34">
      <c r="A1114" s="52">
        <v>0</v>
      </c>
      <c r="D1114" s="2">
        <v>2025</v>
      </c>
      <c r="E1114" s="2">
        <v>9</v>
      </c>
      <c r="F1114" s="62">
        <v>2026</v>
      </c>
      <c r="G1114" s="62">
        <v>2026</v>
      </c>
      <c r="H1114" s="63">
        <v>0</v>
      </c>
      <c r="I1114" s="63">
        <v>0</v>
      </c>
      <c r="J1114" s="63">
        <v>0</v>
      </c>
      <c r="K1114" s="63">
        <v>0</v>
      </c>
      <c r="L1114" s="63">
        <v>0</v>
      </c>
      <c r="M1114" s="63">
        <v>0</v>
      </c>
      <c r="N1114" s="63">
        <v>0</v>
      </c>
      <c r="O1114" s="63">
        <v>0</v>
      </c>
      <c r="P1114" s="63">
        <v>0</v>
      </c>
      <c r="Q1114" s="63">
        <v>0</v>
      </c>
      <c r="R1114" s="63">
        <v>0</v>
      </c>
      <c r="S1114" s="63">
        <v>0</v>
      </c>
      <c r="T1114" s="63">
        <v>0</v>
      </c>
      <c r="U1114" s="63">
        <v>0</v>
      </c>
      <c r="V1114" s="63">
        <v>0</v>
      </c>
      <c r="W1114" s="63">
        <v>0</v>
      </c>
      <c r="X1114" s="63">
        <v>0</v>
      </c>
      <c r="Y1114" s="63">
        <v>0</v>
      </c>
      <c r="Z1114" s="63">
        <v>0</v>
      </c>
      <c r="AA1114" s="63">
        <v>0</v>
      </c>
      <c r="AB1114" s="63">
        <v>0</v>
      </c>
      <c r="AC1114" s="63">
        <v>0</v>
      </c>
      <c r="AD1114" s="63">
        <v>0</v>
      </c>
      <c r="AE1114" s="63">
        <v>0</v>
      </c>
      <c r="AF1114" s="63">
        <v>0</v>
      </c>
      <c r="AG1114" s="63">
        <v>0</v>
      </c>
      <c r="AH1114" s="43">
        <v>0</v>
      </c>
    </row>
    <row r="1115" spans="1:34">
      <c r="A1115" s="52">
        <v>0</v>
      </c>
      <c r="D1115" s="2">
        <v>2025</v>
      </c>
      <c r="E1115" s="2">
        <v>10</v>
      </c>
      <c r="F1115" s="62">
        <v>2026</v>
      </c>
      <c r="G1115" s="62">
        <v>2026</v>
      </c>
      <c r="H1115" s="63">
        <v>0</v>
      </c>
      <c r="I1115" s="63">
        <v>0</v>
      </c>
      <c r="J1115" s="63">
        <v>0</v>
      </c>
      <c r="K1115" s="63">
        <v>0</v>
      </c>
      <c r="L1115" s="63">
        <v>0</v>
      </c>
      <c r="M1115" s="63">
        <v>0</v>
      </c>
      <c r="N1115" s="63">
        <v>0</v>
      </c>
      <c r="O1115" s="63">
        <v>0</v>
      </c>
      <c r="P1115" s="63">
        <v>0</v>
      </c>
      <c r="Q1115" s="63">
        <v>0</v>
      </c>
      <c r="R1115" s="63">
        <v>0</v>
      </c>
      <c r="S1115" s="63">
        <v>0</v>
      </c>
      <c r="T1115" s="63">
        <v>0</v>
      </c>
      <c r="U1115" s="63">
        <v>0</v>
      </c>
      <c r="V1115" s="63">
        <v>0</v>
      </c>
      <c r="W1115" s="63">
        <v>0</v>
      </c>
      <c r="X1115" s="63">
        <v>0</v>
      </c>
      <c r="Y1115" s="63">
        <v>0</v>
      </c>
      <c r="Z1115" s="63">
        <v>0</v>
      </c>
      <c r="AA1115" s="63">
        <v>0</v>
      </c>
      <c r="AB1115" s="63">
        <v>0</v>
      </c>
      <c r="AC1115" s="63">
        <v>0</v>
      </c>
      <c r="AD1115" s="63">
        <v>0</v>
      </c>
      <c r="AE1115" s="63">
        <v>0</v>
      </c>
      <c r="AF1115" s="63">
        <v>0</v>
      </c>
      <c r="AG1115" s="63">
        <v>0</v>
      </c>
      <c r="AH1115" s="43">
        <v>0</v>
      </c>
    </row>
    <row r="1116" spans="1:34">
      <c r="A1116" s="52">
        <v>0</v>
      </c>
      <c r="D1116" s="2">
        <v>2025</v>
      </c>
      <c r="E1116" s="2">
        <v>11</v>
      </c>
      <c r="F1116" s="62">
        <v>2026</v>
      </c>
      <c r="G1116" s="62">
        <v>2026</v>
      </c>
      <c r="H1116" s="63">
        <v>0</v>
      </c>
      <c r="I1116" s="63">
        <v>0</v>
      </c>
      <c r="J1116" s="63">
        <v>0</v>
      </c>
      <c r="K1116" s="63">
        <v>0</v>
      </c>
      <c r="L1116" s="63">
        <v>0</v>
      </c>
      <c r="M1116" s="63">
        <v>0</v>
      </c>
      <c r="N1116" s="63">
        <v>0</v>
      </c>
      <c r="O1116" s="63">
        <v>0</v>
      </c>
      <c r="P1116" s="63">
        <v>0</v>
      </c>
      <c r="Q1116" s="63">
        <v>0</v>
      </c>
      <c r="R1116" s="63">
        <v>0</v>
      </c>
      <c r="S1116" s="63">
        <v>0</v>
      </c>
      <c r="T1116" s="63">
        <v>0</v>
      </c>
      <c r="U1116" s="63">
        <v>0</v>
      </c>
      <c r="V1116" s="63">
        <v>0</v>
      </c>
      <c r="W1116" s="63">
        <v>0</v>
      </c>
      <c r="X1116" s="63">
        <v>0</v>
      </c>
      <c r="Y1116" s="63">
        <v>0</v>
      </c>
      <c r="Z1116" s="63">
        <v>0</v>
      </c>
      <c r="AA1116" s="63">
        <v>0</v>
      </c>
      <c r="AB1116" s="63">
        <v>0</v>
      </c>
      <c r="AC1116" s="63">
        <v>0</v>
      </c>
      <c r="AD1116" s="63">
        <v>0</v>
      </c>
      <c r="AE1116" s="63">
        <v>0</v>
      </c>
      <c r="AF1116" s="63">
        <v>0</v>
      </c>
      <c r="AG1116" s="63">
        <v>0</v>
      </c>
      <c r="AH1116" s="43">
        <v>0</v>
      </c>
    </row>
    <row r="1117" spans="1:34">
      <c r="A1117" s="52">
        <v>0</v>
      </c>
      <c r="D1117" s="2">
        <v>2025</v>
      </c>
      <c r="E1117" s="2">
        <v>12</v>
      </c>
      <c r="F1117" s="62">
        <v>2026</v>
      </c>
      <c r="G1117" s="62">
        <v>2026</v>
      </c>
      <c r="H1117" s="63">
        <v>0</v>
      </c>
      <c r="I1117" s="63">
        <v>0</v>
      </c>
      <c r="J1117" s="63">
        <v>0</v>
      </c>
      <c r="K1117" s="63">
        <v>0</v>
      </c>
      <c r="L1117" s="63">
        <v>0</v>
      </c>
      <c r="M1117" s="63">
        <v>0</v>
      </c>
      <c r="N1117" s="63">
        <v>0</v>
      </c>
      <c r="O1117" s="63">
        <v>0</v>
      </c>
      <c r="P1117" s="63">
        <v>0</v>
      </c>
      <c r="Q1117" s="63">
        <v>0</v>
      </c>
      <c r="R1117" s="63">
        <v>0</v>
      </c>
      <c r="S1117" s="63">
        <v>0</v>
      </c>
      <c r="T1117" s="63">
        <v>0</v>
      </c>
      <c r="U1117" s="63">
        <v>0</v>
      </c>
      <c r="V1117" s="63">
        <v>0</v>
      </c>
      <c r="W1117" s="63">
        <v>0</v>
      </c>
      <c r="X1117" s="63">
        <v>0</v>
      </c>
      <c r="Y1117" s="63">
        <v>0</v>
      </c>
      <c r="Z1117" s="63">
        <v>0</v>
      </c>
      <c r="AA1117" s="63">
        <v>0</v>
      </c>
      <c r="AB1117" s="63">
        <v>0</v>
      </c>
      <c r="AC1117" s="63">
        <v>0</v>
      </c>
      <c r="AD1117" s="63">
        <v>0</v>
      </c>
      <c r="AE1117" s="63">
        <v>0</v>
      </c>
      <c r="AF1117" s="63">
        <v>0</v>
      </c>
      <c r="AG1117" s="63">
        <v>0</v>
      </c>
      <c r="AH1117" s="43">
        <v>0</v>
      </c>
    </row>
    <row r="1118" spans="1:34">
      <c r="A1118" s="52">
        <v>0</v>
      </c>
      <c r="D1118" s="2">
        <v>2026</v>
      </c>
      <c r="E1118" s="2">
        <v>1</v>
      </c>
      <c r="F1118" s="62">
        <v>2026</v>
      </c>
      <c r="G1118" s="62">
        <v>2026</v>
      </c>
      <c r="H1118" s="63">
        <v>0</v>
      </c>
      <c r="I1118" s="63">
        <v>0</v>
      </c>
      <c r="J1118" s="63">
        <v>0</v>
      </c>
      <c r="K1118" s="63">
        <v>0</v>
      </c>
      <c r="L1118" s="63">
        <v>0</v>
      </c>
      <c r="M1118" s="63">
        <v>0</v>
      </c>
      <c r="N1118" s="63">
        <v>0</v>
      </c>
      <c r="O1118" s="63">
        <v>0</v>
      </c>
      <c r="P1118" s="63">
        <v>0</v>
      </c>
      <c r="Q1118" s="63">
        <v>0</v>
      </c>
      <c r="R1118" s="63">
        <v>0</v>
      </c>
      <c r="S1118" s="63">
        <v>0</v>
      </c>
      <c r="T1118" s="63">
        <v>0</v>
      </c>
      <c r="U1118" s="63">
        <v>0</v>
      </c>
      <c r="V1118" s="63">
        <v>0</v>
      </c>
      <c r="W1118" s="63">
        <v>0</v>
      </c>
      <c r="X1118" s="63">
        <v>0</v>
      </c>
      <c r="Y1118" s="63">
        <v>0</v>
      </c>
      <c r="Z1118" s="63">
        <v>0</v>
      </c>
      <c r="AA1118" s="63">
        <v>0</v>
      </c>
      <c r="AB1118" s="63">
        <v>0</v>
      </c>
      <c r="AC1118" s="63">
        <v>0</v>
      </c>
      <c r="AD1118" s="63">
        <v>0</v>
      </c>
      <c r="AE1118" s="63">
        <v>0</v>
      </c>
      <c r="AF1118" s="63">
        <v>0</v>
      </c>
      <c r="AG1118" s="63">
        <v>0</v>
      </c>
      <c r="AH1118" s="43">
        <v>0</v>
      </c>
    </row>
    <row r="1119" spans="1:34">
      <c r="A1119" s="52">
        <v>0</v>
      </c>
      <c r="D1119" s="2">
        <v>2026</v>
      </c>
      <c r="E1119" s="2">
        <v>2</v>
      </c>
      <c r="F1119" s="62">
        <v>2026</v>
      </c>
      <c r="G1119" s="62">
        <v>2026</v>
      </c>
      <c r="H1119" s="63">
        <v>0</v>
      </c>
      <c r="I1119" s="63">
        <v>0</v>
      </c>
      <c r="J1119" s="63">
        <v>0</v>
      </c>
      <c r="K1119" s="63">
        <v>0</v>
      </c>
      <c r="L1119" s="63">
        <v>0</v>
      </c>
      <c r="M1119" s="63">
        <v>0</v>
      </c>
      <c r="N1119" s="63">
        <v>0</v>
      </c>
      <c r="O1119" s="63">
        <v>0</v>
      </c>
      <c r="P1119" s="63">
        <v>0</v>
      </c>
      <c r="Q1119" s="63">
        <v>0</v>
      </c>
      <c r="R1119" s="63">
        <v>0</v>
      </c>
      <c r="S1119" s="63">
        <v>0</v>
      </c>
      <c r="T1119" s="63">
        <v>0</v>
      </c>
      <c r="U1119" s="63">
        <v>0</v>
      </c>
      <c r="V1119" s="63">
        <v>0</v>
      </c>
      <c r="W1119" s="63">
        <v>0</v>
      </c>
      <c r="X1119" s="63">
        <v>0</v>
      </c>
      <c r="Y1119" s="63">
        <v>0</v>
      </c>
      <c r="Z1119" s="63">
        <v>0</v>
      </c>
      <c r="AA1119" s="63">
        <v>0</v>
      </c>
      <c r="AB1119" s="63">
        <v>0</v>
      </c>
      <c r="AC1119" s="63">
        <v>0</v>
      </c>
      <c r="AD1119" s="63">
        <v>0</v>
      </c>
      <c r="AE1119" s="63">
        <v>0</v>
      </c>
      <c r="AF1119" s="63">
        <v>0</v>
      </c>
      <c r="AG1119" s="63">
        <v>0</v>
      </c>
      <c r="AH1119" s="43">
        <v>0</v>
      </c>
    </row>
    <row r="1120" spans="1:34">
      <c r="A1120" s="52">
        <v>0</v>
      </c>
      <c r="D1120" s="2">
        <v>2026</v>
      </c>
      <c r="E1120" s="2">
        <v>3</v>
      </c>
      <c r="F1120" s="62">
        <v>2026</v>
      </c>
      <c r="G1120" s="62">
        <v>2026</v>
      </c>
      <c r="H1120" s="63">
        <v>0</v>
      </c>
      <c r="I1120" s="63">
        <v>0</v>
      </c>
      <c r="J1120" s="63">
        <v>0</v>
      </c>
      <c r="K1120" s="63">
        <v>0</v>
      </c>
      <c r="L1120" s="63">
        <v>0</v>
      </c>
      <c r="M1120" s="63">
        <v>0</v>
      </c>
      <c r="N1120" s="63">
        <v>0</v>
      </c>
      <c r="O1120" s="63">
        <v>0</v>
      </c>
      <c r="P1120" s="63">
        <v>0</v>
      </c>
      <c r="Q1120" s="63">
        <v>0</v>
      </c>
      <c r="R1120" s="63">
        <v>0</v>
      </c>
      <c r="S1120" s="63">
        <v>0</v>
      </c>
      <c r="T1120" s="63">
        <v>0</v>
      </c>
      <c r="U1120" s="63">
        <v>0</v>
      </c>
      <c r="V1120" s="63">
        <v>0</v>
      </c>
      <c r="W1120" s="63">
        <v>0</v>
      </c>
      <c r="X1120" s="63">
        <v>0</v>
      </c>
      <c r="Y1120" s="63">
        <v>0</v>
      </c>
      <c r="Z1120" s="63">
        <v>0</v>
      </c>
      <c r="AA1120" s="63">
        <v>0</v>
      </c>
      <c r="AB1120" s="63">
        <v>0</v>
      </c>
      <c r="AC1120" s="63">
        <v>0</v>
      </c>
      <c r="AD1120" s="63">
        <v>0</v>
      </c>
      <c r="AE1120" s="63">
        <v>0</v>
      </c>
      <c r="AF1120" s="63">
        <v>0</v>
      </c>
      <c r="AG1120" s="63">
        <v>0</v>
      </c>
      <c r="AH1120" s="43">
        <v>0</v>
      </c>
    </row>
    <row r="1121" spans="1:34">
      <c r="A1121" s="52">
        <v>0</v>
      </c>
      <c r="D1121" s="2">
        <v>2026</v>
      </c>
      <c r="E1121" s="2">
        <v>4</v>
      </c>
      <c r="F1121" s="62">
        <v>2026</v>
      </c>
      <c r="G1121" s="62">
        <v>2026</v>
      </c>
      <c r="H1121" s="63">
        <v>0</v>
      </c>
      <c r="I1121" s="63">
        <v>0</v>
      </c>
      <c r="J1121" s="63">
        <v>0</v>
      </c>
      <c r="K1121" s="63">
        <v>0</v>
      </c>
      <c r="L1121" s="63">
        <v>0</v>
      </c>
      <c r="M1121" s="63">
        <v>0</v>
      </c>
      <c r="N1121" s="63">
        <v>0</v>
      </c>
      <c r="O1121" s="63">
        <v>0</v>
      </c>
      <c r="P1121" s="63">
        <v>0</v>
      </c>
      <c r="Q1121" s="63">
        <v>0</v>
      </c>
      <c r="R1121" s="63">
        <v>0</v>
      </c>
      <c r="S1121" s="63">
        <v>0</v>
      </c>
      <c r="T1121" s="63">
        <v>0</v>
      </c>
      <c r="U1121" s="63">
        <v>0</v>
      </c>
      <c r="V1121" s="63">
        <v>0</v>
      </c>
      <c r="W1121" s="63">
        <v>0</v>
      </c>
      <c r="X1121" s="63">
        <v>0</v>
      </c>
      <c r="Y1121" s="63">
        <v>0</v>
      </c>
      <c r="Z1121" s="63">
        <v>0</v>
      </c>
      <c r="AA1121" s="63">
        <v>0</v>
      </c>
      <c r="AB1121" s="63">
        <v>0</v>
      </c>
      <c r="AC1121" s="63">
        <v>0</v>
      </c>
      <c r="AD1121" s="63">
        <v>0</v>
      </c>
      <c r="AE1121" s="63">
        <v>0</v>
      </c>
      <c r="AF1121" s="63">
        <v>0</v>
      </c>
      <c r="AG1121" s="63">
        <v>0</v>
      </c>
      <c r="AH1121" s="43">
        <v>0</v>
      </c>
    </row>
    <row r="1122" spans="1:34">
      <c r="A1122" s="52">
        <v>0</v>
      </c>
      <c r="D1122" s="2">
        <v>2026</v>
      </c>
      <c r="E1122" s="2">
        <v>5</v>
      </c>
      <c r="F1122" s="62">
        <v>2027</v>
      </c>
      <c r="G1122" s="62">
        <v>2027</v>
      </c>
      <c r="H1122" s="63">
        <v>0</v>
      </c>
      <c r="I1122" s="63">
        <v>0</v>
      </c>
      <c r="J1122" s="63">
        <v>0</v>
      </c>
      <c r="K1122" s="63">
        <v>0</v>
      </c>
      <c r="L1122" s="63">
        <v>0</v>
      </c>
      <c r="M1122" s="63">
        <v>0</v>
      </c>
      <c r="N1122" s="63">
        <v>0</v>
      </c>
      <c r="O1122" s="63">
        <v>0</v>
      </c>
      <c r="P1122" s="63">
        <v>0</v>
      </c>
      <c r="Q1122" s="63">
        <v>0</v>
      </c>
      <c r="R1122" s="63">
        <v>0</v>
      </c>
      <c r="S1122" s="63">
        <v>0</v>
      </c>
      <c r="T1122" s="63">
        <v>0</v>
      </c>
      <c r="U1122" s="63">
        <v>0</v>
      </c>
      <c r="V1122" s="63">
        <v>0</v>
      </c>
      <c r="W1122" s="63">
        <v>0</v>
      </c>
      <c r="X1122" s="63">
        <v>0</v>
      </c>
      <c r="Y1122" s="63">
        <v>0</v>
      </c>
      <c r="Z1122" s="63">
        <v>0</v>
      </c>
      <c r="AA1122" s="63">
        <v>0</v>
      </c>
      <c r="AB1122" s="63">
        <v>0</v>
      </c>
      <c r="AC1122" s="63">
        <v>0</v>
      </c>
      <c r="AD1122" s="63">
        <v>0</v>
      </c>
      <c r="AE1122" s="63">
        <v>0</v>
      </c>
      <c r="AF1122" s="63">
        <v>0</v>
      </c>
      <c r="AG1122" s="63">
        <v>0</v>
      </c>
      <c r="AH1122" s="43">
        <v>0</v>
      </c>
    </row>
    <row r="1123" spans="1:34">
      <c r="A1123" s="52">
        <v>0</v>
      </c>
      <c r="D1123" s="2">
        <v>2026</v>
      </c>
      <c r="E1123" s="2">
        <v>6</v>
      </c>
      <c r="F1123" s="62">
        <v>2027</v>
      </c>
      <c r="G1123" s="62">
        <v>2027</v>
      </c>
      <c r="H1123" s="63">
        <v>0</v>
      </c>
      <c r="I1123" s="63">
        <v>0</v>
      </c>
      <c r="J1123" s="63">
        <v>0</v>
      </c>
      <c r="K1123" s="63">
        <v>0</v>
      </c>
      <c r="L1123" s="63">
        <v>0</v>
      </c>
      <c r="M1123" s="63">
        <v>0</v>
      </c>
      <c r="N1123" s="63">
        <v>0</v>
      </c>
      <c r="O1123" s="63">
        <v>0</v>
      </c>
      <c r="P1123" s="63">
        <v>0</v>
      </c>
      <c r="Q1123" s="63">
        <v>0</v>
      </c>
      <c r="R1123" s="63">
        <v>0</v>
      </c>
      <c r="S1123" s="63">
        <v>0</v>
      </c>
      <c r="T1123" s="63">
        <v>0</v>
      </c>
      <c r="U1123" s="63">
        <v>0</v>
      </c>
      <c r="V1123" s="63">
        <v>0</v>
      </c>
      <c r="W1123" s="63">
        <v>0</v>
      </c>
      <c r="X1123" s="63">
        <v>0</v>
      </c>
      <c r="Y1123" s="63">
        <v>0</v>
      </c>
      <c r="Z1123" s="63">
        <v>0</v>
      </c>
      <c r="AA1123" s="63">
        <v>0</v>
      </c>
      <c r="AB1123" s="63">
        <v>0</v>
      </c>
      <c r="AC1123" s="63">
        <v>0</v>
      </c>
      <c r="AD1123" s="63">
        <v>0</v>
      </c>
      <c r="AE1123" s="63">
        <v>0</v>
      </c>
      <c r="AF1123" s="63">
        <v>0</v>
      </c>
      <c r="AG1123" s="63">
        <v>0</v>
      </c>
      <c r="AH1123" s="43">
        <v>0</v>
      </c>
    </row>
    <row r="1124" spans="1:34">
      <c r="A1124" s="52">
        <v>0</v>
      </c>
      <c r="D1124" s="2">
        <v>2026</v>
      </c>
      <c r="E1124" s="2">
        <v>7</v>
      </c>
      <c r="F1124" s="62">
        <v>2027</v>
      </c>
      <c r="G1124" s="62">
        <v>2027</v>
      </c>
      <c r="H1124" s="63">
        <v>0</v>
      </c>
      <c r="I1124" s="63">
        <v>0</v>
      </c>
      <c r="J1124" s="63">
        <v>0</v>
      </c>
      <c r="K1124" s="63">
        <v>0</v>
      </c>
      <c r="L1124" s="63">
        <v>0</v>
      </c>
      <c r="M1124" s="63">
        <v>0</v>
      </c>
      <c r="N1124" s="63">
        <v>0</v>
      </c>
      <c r="O1124" s="63">
        <v>0</v>
      </c>
      <c r="P1124" s="63">
        <v>0</v>
      </c>
      <c r="Q1124" s="63">
        <v>0</v>
      </c>
      <c r="R1124" s="63">
        <v>0</v>
      </c>
      <c r="S1124" s="63">
        <v>0</v>
      </c>
      <c r="T1124" s="63">
        <v>0</v>
      </c>
      <c r="U1124" s="63">
        <v>0</v>
      </c>
      <c r="V1124" s="63">
        <v>0</v>
      </c>
      <c r="W1124" s="63">
        <v>0</v>
      </c>
      <c r="X1124" s="63">
        <v>0</v>
      </c>
      <c r="Y1124" s="63">
        <v>0</v>
      </c>
      <c r="Z1124" s="63">
        <v>0</v>
      </c>
      <c r="AA1124" s="63">
        <v>0</v>
      </c>
      <c r="AB1124" s="63">
        <v>0</v>
      </c>
      <c r="AC1124" s="63">
        <v>0</v>
      </c>
      <c r="AD1124" s="63">
        <v>0</v>
      </c>
      <c r="AE1124" s="63">
        <v>0</v>
      </c>
      <c r="AF1124" s="63">
        <v>0</v>
      </c>
      <c r="AG1124" s="63">
        <v>0</v>
      </c>
      <c r="AH1124" s="43">
        <v>0</v>
      </c>
    </row>
    <row r="1125" spans="1:34">
      <c r="A1125" s="52">
        <v>0</v>
      </c>
      <c r="D1125" s="2">
        <v>2026</v>
      </c>
      <c r="E1125" s="2">
        <v>8</v>
      </c>
      <c r="F1125" s="62">
        <v>2027</v>
      </c>
      <c r="G1125" s="62">
        <v>2027</v>
      </c>
      <c r="H1125" s="63">
        <v>0</v>
      </c>
      <c r="I1125" s="63">
        <v>0</v>
      </c>
      <c r="J1125" s="63">
        <v>0</v>
      </c>
      <c r="K1125" s="63">
        <v>0</v>
      </c>
      <c r="L1125" s="63">
        <v>0</v>
      </c>
      <c r="M1125" s="63">
        <v>0</v>
      </c>
      <c r="N1125" s="63">
        <v>0</v>
      </c>
      <c r="O1125" s="63">
        <v>0</v>
      </c>
      <c r="P1125" s="63">
        <v>0</v>
      </c>
      <c r="Q1125" s="63">
        <v>0</v>
      </c>
      <c r="R1125" s="63">
        <v>0</v>
      </c>
      <c r="S1125" s="63">
        <v>0</v>
      </c>
      <c r="T1125" s="63">
        <v>0</v>
      </c>
      <c r="U1125" s="63">
        <v>0</v>
      </c>
      <c r="V1125" s="63">
        <v>0</v>
      </c>
      <c r="W1125" s="63">
        <v>0</v>
      </c>
      <c r="X1125" s="63">
        <v>0</v>
      </c>
      <c r="Y1125" s="63">
        <v>0</v>
      </c>
      <c r="Z1125" s="63">
        <v>0</v>
      </c>
      <c r="AA1125" s="63">
        <v>0</v>
      </c>
      <c r="AB1125" s="63">
        <v>0</v>
      </c>
      <c r="AC1125" s="63">
        <v>0</v>
      </c>
      <c r="AD1125" s="63">
        <v>0</v>
      </c>
      <c r="AE1125" s="63">
        <v>0</v>
      </c>
      <c r="AF1125" s="63">
        <v>0</v>
      </c>
      <c r="AG1125" s="63">
        <v>0</v>
      </c>
      <c r="AH1125" s="43">
        <v>0</v>
      </c>
    </row>
    <row r="1126" spans="1:34">
      <c r="A1126" s="52">
        <v>0</v>
      </c>
      <c r="D1126" s="2">
        <v>2026</v>
      </c>
      <c r="E1126" s="2">
        <v>9</v>
      </c>
      <c r="F1126" s="62">
        <v>2027</v>
      </c>
      <c r="G1126" s="62">
        <v>2027</v>
      </c>
      <c r="H1126" s="63">
        <v>0</v>
      </c>
      <c r="I1126" s="63">
        <v>0</v>
      </c>
      <c r="J1126" s="63">
        <v>0</v>
      </c>
      <c r="K1126" s="63">
        <v>0</v>
      </c>
      <c r="L1126" s="63">
        <v>0</v>
      </c>
      <c r="M1126" s="63">
        <v>0</v>
      </c>
      <c r="N1126" s="63">
        <v>0</v>
      </c>
      <c r="O1126" s="63">
        <v>0</v>
      </c>
      <c r="P1126" s="63">
        <v>0</v>
      </c>
      <c r="Q1126" s="63">
        <v>0</v>
      </c>
      <c r="R1126" s="63">
        <v>0</v>
      </c>
      <c r="S1126" s="63">
        <v>0</v>
      </c>
      <c r="T1126" s="63">
        <v>0</v>
      </c>
      <c r="U1126" s="63">
        <v>0</v>
      </c>
      <c r="V1126" s="63">
        <v>0</v>
      </c>
      <c r="W1126" s="63">
        <v>0</v>
      </c>
      <c r="X1126" s="63">
        <v>0</v>
      </c>
      <c r="Y1126" s="63">
        <v>0</v>
      </c>
      <c r="Z1126" s="63">
        <v>0</v>
      </c>
      <c r="AA1126" s="63">
        <v>0</v>
      </c>
      <c r="AB1126" s="63">
        <v>0</v>
      </c>
      <c r="AC1126" s="63">
        <v>0</v>
      </c>
      <c r="AD1126" s="63">
        <v>0</v>
      </c>
      <c r="AE1126" s="63">
        <v>0</v>
      </c>
      <c r="AF1126" s="63">
        <v>0</v>
      </c>
      <c r="AG1126" s="63">
        <v>0</v>
      </c>
      <c r="AH1126" s="43">
        <v>0</v>
      </c>
    </row>
    <row r="1127" spans="1:34">
      <c r="A1127" s="52">
        <v>0</v>
      </c>
      <c r="D1127" s="2">
        <v>2026</v>
      </c>
      <c r="E1127" s="2">
        <v>10</v>
      </c>
      <c r="F1127" s="62">
        <v>2027</v>
      </c>
      <c r="G1127" s="62">
        <v>2027</v>
      </c>
      <c r="H1127" s="63">
        <v>0</v>
      </c>
      <c r="I1127" s="63">
        <v>0</v>
      </c>
      <c r="J1127" s="63">
        <v>0</v>
      </c>
      <c r="K1127" s="63">
        <v>0</v>
      </c>
      <c r="L1127" s="63">
        <v>0</v>
      </c>
      <c r="M1127" s="63">
        <v>0</v>
      </c>
      <c r="N1127" s="63">
        <v>0</v>
      </c>
      <c r="O1127" s="63">
        <v>0</v>
      </c>
      <c r="P1127" s="63">
        <v>0</v>
      </c>
      <c r="Q1127" s="63">
        <v>0</v>
      </c>
      <c r="R1127" s="63">
        <v>0</v>
      </c>
      <c r="S1127" s="63">
        <v>0</v>
      </c>
      <c r="T1127" s="63">
        <v>0</v>
      </c>
      <c r="U1127" s="63">
        <v>0</v>
      </c>
      <c r="V1127" s="63">
        <v>0</v>
      </c>
      <c r="W1127" s="63">
        <v>0</v>
      </c>
      <c r="X1127" s="63">
        <v>0</v>
      </c>
      <c r="Y1127" s="63">
        <v>0</v>
      </c>
      <c r="Z1127" s="63">
        <v>0</v>
      </c>
      <c r="AA1127" s="63">
        <v>0</v>
      </c>
      <c r="AB1127" s="63">
        <v>0</v>
      </c>
      <c r="AC1127" s="63">
        <v>0</v>
      </c>
      <c r="AD1127" s="63">
        <v>0</v>
      </c>
      <c r="AE1127" s="63">
        <v>0</v>
      </c>
      <c r="AF1127" s="63">
        <v>0</v>
      </c>
      <c r="AG1127" s="63">
        <v>0</v>
      </c>
      <c r="AH1127" s="43">
        <v>0</v>
      </c>
    </row>
    <row r="1128" spans="1:34">
      <c r="A1128" s="52">
        <v>0</v>
      </c>
      <c r="D1128" s="2">
        <v>2026</v>
      </c>
      <c r="E1128" s="2">
        <v>11</v>
      </c>
      <c r="F1128" s="62">
        <v>2027</v>
      </c>
      <c r="G1128" s="62">
        <v>2027</v>
      </c>
      <c r="H1128" s="63">
        <v>0</v>
      </c>
      <c r="I1128" s="63">
        <v>0</v>
      </c>
      <c r="J1128" s="63">
        <v>0</v>
      </c>
      <c r="K1128" s="63">
        <v>0</v>
      </c>
      <c r="L1128" s="63">
        <v>0</v>
      </c>
      <c r="M1128" s="63">
        <v>0</v>
      </c>
      <c r="N1128" s="63">
        <v>0</v>
      </c>
      <c r="O1128" s="63">
        <v>0</v>
      </c>
      <c r="P1128" s="63">
        <v>0</v>
      </c>
      <c r="Q1128" s="63">
        <v>0</v>
      </c>
      <c r="R1128" s="63">
        <v>0</v>
      </c>
      <c r="S1128" s="63">
        <v>0</v>
      </c>
      <c r="T1128" s="63">
        <v>0</v>
      </c>
      <c r="U1128" s="63">
        <v>0</v>
      </c>
      <c r="V1128" s="63">
        <v>0</v>
      </c>
      <c r="W1128" s="63">
        <v>0</v>
      </c>
      <c r="X1128" s="63">
        <v>0</v>
      </c>
      <c r="Y1128" s="63">
        <v>0</v>
      </c>
      <c r="Z1128" s="63">
        <v>0</v>
      </c>
      <c r="AA1128" s="63">
        <v>0</v>
      </c>
      <c r="AB1128" s="63">
        <v>0</v>
      </c>
      <c r="AC1128" s="63">
        <v>0</v>
      </c>
      <c r="AD1128" s="63">
        <v>0</v>
      </c>
      <c r="AE1128" s="63">
        <v>0</v>
      </c>
      <c r="AF1128" s="63">
        <v>0</v>
      </c>
      <c r="AG1128" s="63">
        <v>0</v>
      </c>
      <c r="AH1128" s="43">
        <v>0</v>
      </c>
    </row>
    <row r="1129" spans="1:34">
      <c r="A1129" s="52">
        <v>0</v>
      </c>
      <c r="D1129" s="2">
        <v>2026</v>
      </c>
      <c r="E1129" s="2">
        <v>12</v>
      </c>
      <c r="F1129" s="62">
        <v>2027</v>
      </c>
      <c r="G1129" s="62">
        <v>2027</v>
      </c>
      <c r="H1129" s="63">
        <v>0</v>
      </c>
      <c r="I1129" s="63">
        <v>0</v>
      </c>
      <c r="J1129" s="63">
        <v>0</v>
      </c>
      <c r="K1129" s="63">
        <v>0</v>
      </c>
      <c r="L1129" s="63">
        <v>0</v>
      </c>
      <c r="M1129" s="63">
        <v>0</v>
      </c>
      <c r="N1129" s="63">
        <v>0</v>
      </c>
      <c r="O1129" s="63">
        <v>0</v>
      </c>
      <c r="P1129" s="63">
        <v>0</v>
      </c>
      <c r="Q1129" s="63">
        <v>0</v>
      </c>
      <c r="R1129" s="63">
        <v>0</v>
      </c>
      <c r="S1129" s="63">
        <v>0</v>
      </c>
      <c r="T1129" s="63">
        <v>0</v>
      </c>
      <c r="U1129" s="63">
        <v>0</v>
      </c>
      <c r="V1129" s="63">
        <v>0</v>
      </c>
      <c r="W1129" s="63">
        <v>0</v>
      </c>
      <c r="X1129" s="63">
        <v>0</v>
      </c>
      <c r="Y1129" s="63">
        <v>0</v>
      </c>
      <c r="Z1129" s="63">
        <v>0</v>
      </c>
      <c r="AA1129" s="63">
        <v>0</v>
      </c>
      <c r="AB1129" s="63">
        <v>0</v>
      </c>
      <c r="AC1129" s="63">
        <v>0</v>
      </c>
      <c r="AD1129" s="63">
        <v>0</v>
      </c>
      <c r="AE1129" s="63">
        <v>0</v>
      </c>
      <c r="AF1129" s="63">
        <v>0</v>
      </c>
      <c r="AG1129" s="63">
        <v>0</v>
      </c>
      <c r="AH1129" s="43">
        <v>0</v>
      </c>
    </row>
    <row r="1130" spans="1:34">
      <c r="A1130" s="52">
        <v>0</v>
      </c>
      <c r="D1130" s="2">
        <v>2027</v>
      </c>
      <c r="E1130" s="2">
        <v>1</v>
      </c>
      <c r="F1130" s="62">
        <v>2027</v>
      </c>
      <c r="G1130" s="62">
        <v>2027</v>
      </c>
      <c r="H1130" s="63">
        <v>0</v>
      </c>
      <c r="I1130" s="63">
        <v>0</v>
      </c>
      <c r="J1130" s="63">
        <v>0</v>
      </c>
      <c r="K1130" s="63">
        <v>0</v>
      </c>
      <c r="L1130" s="63">
        <v>0</v>
      </c>
      <c r="M1130" s="63">
        <v>0</v>
      </c>
      <c r="N1130" s="63">
        <v>0</v>
      </c>
      <c r="O1130" s="63">
        <v>0</v>
      </c>
      <c r="P1130" s="63">
        <v>0</v>
      </c>
      <c r="Q1130" s="63">
        <v>0</v>
      </c>
      <c r="R1130" s="63">
        <v>0</v>
      </c>
      <c r="S1130" s="63">
        <v>0</v>
      </c>
      <c r="T1130" s="63">
        <v>0</v>
      </c>
      <c r="U1130" s="63">
        <v>0</v>
      </c>
      <c r="V1130" s="63">
        <v>0</v>
      </c>
      <c r="W1130" s="63">
        <v>0</v>
      </c>
      <c r="X1130" s="63">
        <v>0</v>
      </c>
      <c r="Y1130" s="63">
        <v>0</v>
      </c>
      <c r="Z1130" s="63">
        <v>0</v>
      </c>
      <c r="AA1130" s="63">
        <v>0</v>
      </c>
      <c r="AB1130" s="63">
        <v>0</v>
      </c>
      <c r="AC1130" s="63">
        <v>0</v>
      </c>
      <c r="AD1130" s="63">
        <v>0</v>
      </c>
      <c r="AE1130" s="63">
        <v>0</v>
      </c>
      <c r="AF1130" s="63">
        <v>0</v>
      </c>
      <c r="AG1130" s="63">
        <v>0</v>
      </c>
      <c r="AH1130" s="43">
        <v>0</v>
      </c>
    </row>
    <row r="1131" spans="1:34">
      <c r="A1131" s="52">
        <v>0</v>
      </c>
      <c r="D1131" s="2">
        <v>2027</v>
      </c>
      <c r="E1131" s="2">
        <v>2</v>
      </c>
      <c r="F1131" s="62">
        <v>2027</v>
      </c>
      <c r="G1131" s="62">
        <v>2027</v>
      </c>
      <c r="H1131" s="63">
        <v>0</v>
      </c>
      <c r="I1131" s="63">
        <v>0</v>
      </c>
      <c r="J1131" s="63">
        <v>0</v>
      </c>
      <c r="K1131" s="63">
        <v>0</v>
      </c>
      <c r="L1131" s="63">
        <v>0</v>
      </c>
      <c r="M1131" s="63">
        <v>0</v>
      </c>
      <c r="N1131" s="63">
        <v>0</v>
      </c>
      <c r="O1131" s="63">
        <v>0</v>
      </c>
      <c r="P1131" s="63">
        <v>0</v>
      </c>
      <c r="Q1131" s="63">
        <v>0</v>
      </c>
      <c r="R1131" s="63">
        <v>0</v>
      </c>
      <c r="S1131" s="63">
        <v>0</v>
      </c>
      <c r="T1131" s="63">
        <v>0</v>
      </c>
      <c r="U1131" s="63">
        <v>0</v>
      </c>
      <c r="V1131" s="63">
        <v>0</v>
      </c>
      <c r="W1131" s="63">
        <v>0</v>
      </c>
      <c r="X1131" s="63">
        <v>0</v>
      </c>
      <c r="Y1131" s="63">
        <v>0</v>
      </c>
      <c r="Z1131" s="63">
        <v>0</v>
      </c>
      <c r="AA1131" s="63">
        <v>0</v>
      </c>
      <c r="AB1131" s="63">
        <v>0</v>
      </c>
      <c r="AC1131" s="63">
        <v>0</v>
      </c>
      <c r="AD1131" s="63">
        <v>0</v>
      </c>
      <c r="AE1131" s="63">
        <v>0</v>
      </c>
      <c r="AF1131" s="63">
        <v>0</v>
      </c>
      <c r="AG1131" s="63">
        <v>0</v>
      </c>
      <c r="AH1131" s="43">
        <v>0</v>
      </c>
    </row>
    <row r="1132" spans="1:34">
      <c r="A1132" s="52">
        <v>0</v>
      </c>
      <c r="D1132" s="2">
        <v>2027</v>
      </c>
      <c r="E1132" s="2">
        <v>3</v>
      </c>
      <c r="F1132" s="62">
        <v>2027</v>
      </c>
      <c r="G1132" s="62">
        <v>2027</v>
      </c>
      <c r="H1132" s="63">
        <v>0</v>
      </c>
      <c r="I1132" s="63">
        <v>0</v>
      </c>
      <c r="J1132" s="63">
        <v>0</v>
      </c>
      <c r="K1132" s="63">
        <v>0</v>
      </c>
      <c r="L1132" s="63">
        <v>0</v>
      </c>
      <c r="M1132" s="63">
        <v>0</v>
      </c>
      <c r="N1132" s="63">
        <v>0</v>
      </c>
      <c r="O1132" s="63">
        <v>0</v>
      </c>
      <c r="P1132" s="63">
        <v>0</v>
      </c>
      <c r="Q1132" s="63">
        <v>0</v>
      </c>
      <c r="R1132" s="63">
        <v>0</v>
      </c>
      <c r="S1132" s="63">
        <v>0</v>
      </c>
      <c r="T1132" s="63">
        <v>0</v>
      </c>
      <c r="U1132" s="63">
        <v>0</v>
      </c>
      <c r="V1132" s="63">
        <v>0</v>
      </c>
      <c r="W1132" s="63">
        <v>0</v>
      </c>
      <c r="X1132" s="63">
        <v>0</v>
      </c>
      <c r="Y1132" s="63">
        <v>0</v>
      </c>
      <c r="Z1132" s="63">
        <v>0</v>
      </c>
      <c r="AA1132" s="63">
        <v>0</v>
      </c>
      <c r="AB1132" s="63">
        <v>0</v>
      </c>
      <c r="AC1132" s="63">
        <v>0</v>
      </c>
      <c r="AD1132" s="63">
        <v>0</v>
      </c>
      <c r="AE1132" s="63">
        <v>0</v>
      </c>
      <c r="AF1132" s="63">
        <v>0</v>
      </c>
      <c r="AG1132" s="63">
        <v>0</v>
      </c>
      <c r="AH1132" s="43">
        <v>0</v>
      </c>
    </row>
    <row r="1133" spans="1:34">
      <c r="A1133" s="52">
        <v>0</v>
      </c>
      <c r="D1133" s="2">
        <v>2027</v>
      </c>
      <c r="E1133" s="2">
        <v>4</v>
      </c>
      <c r="F1133" s="62">
        <v>2027</v>
      </c>
      <c r="G1133" s="62">
        <v>2027</v>
      </c>
      <c r="H1133" s="63">
        <v>0</v>
      </c>
      <c r="I1133" s="63">
        <v>0</v>
      </c>
      <c r="J1133" s="63">
        <v>0</v>
      </c>
      <c r="K1133" s="63">
        <v>0</v>
      </c>
      <c r="L1133" s="63">
        <v>0</v>
      </c>
      <c r="M1133" s="63">
        <v>0</v>
      </c>
      <c r="N1133" s="63">
        <v>0</v>
      </c>
      <c r="O1133" s="63">
        <v>0</v>
      </c>
      <c r="P1133" s="63">
        <v>0</v>
      </c>
      <c r="Q1133" s="63">
        <v>0</v>
      </c>
      <c r="R1133" s="63">
        <v>0</v>
      </c>
      <c r="S1133" s="63">
        <v>0</v>
      </c>
      <c r="T1133" s="63">
        <v>0</v>
      </c>
      <c r="U1133" s="63">
        <v>0</v>
      </c>
      <c r="V1133" s="63">
        <v>0</v>
      </c>
      <c r="W1133" s="63">
        <v>0</v>
      </c>
      <c r="X1133" s="63">
        <v>0</v>
      </c>
      <c r="Y1133" s="63">
        <v>0</v>
      </c>
      <c r="Z1133" s="63">
        <v>0</v>
      </c>
      <c r="AA1133" s="63">
        <v>0</v>
      </c>
      <c r="AB1133" s="63">
        <v>0</v>
      </c>
      <c r="AC1133" s="63">
        <v>0</v>
      </c>
      <c r="AD1133" s="63">
        <v>0</v>
      </c>
      <c r="AE1133" s="63">
        <v>0</v>
      </c>
      <c r="AF1133" s="63">
        <v>0</v>
      </c>
      <c r="AG1133" s="63">
        <v>0</v>
      </c>
      <c r="AH1133" s="43">
        <v>0</v>
      </c>
    </row>
    <row r="1134" spans="1:34">
      <c r="A1134" s="52">
        <v>0</v>
      </c>
      <c r="D1134" s="2">
        <v>2027</v>
      </c>
      <c r="E1134" s="2">
        <v>5</v>
      </c>
      <c r="F1134" s="62">
        <v>2028</v>
      </c>
      <c r="G1134" s="62">
        <v>2028</v>
      </c>
      <c r="H1134" s="63">
        <v>0</v>
      </c>
      <c r="I1134" s="63">
        <v>0</v>
      </c>
      <c r="J1134" s="63">
        <v>0</v>
      </c>
      <c r="K1134" s="63">
        <v>0</v>
      </c>
      <c r="L1134" s="63">
        <v>0</v>
      </c>
      <c r="M1134" s="63">
        <v>0</v>
      </c>
      <c r="N1134" s="63">
        <v>0</v>
      </c>
      <c r="O1134" s="63">
        <v>0</v>
      </c>
      <c r="P1134" s="63">
        <v>0</v>
      </c>
      <c r="Q1134" s="63">
        <v>0</v>
      </c>
      <c r="R1134" s="63">
        <v>0</v>
      </c>
      <c r="S1134" s="63">
        <v>0</v>
      </c>
      <c r="T1134" s="63">
        <v>0</v>
      </c>
      <c r="U1134" s="63">
        <v>0</v>
      </c>
      <c r="V1134" s="63">
        <v>0</v>
      </c>
      <c r="W1134" s="63">
        <v>0</v>
      </c>
      <c r="X1134" s="63">
        <v>0</v>
      </c>
      <c r="Y1134" s="63">
        <v>0</v>
      </c>
      <c r="Z1134" s="63">
        <v>0</v>
      </c>
      <c r="AA1134" s="63">
        <v>0</v>
      </c>
      <c r="AB1134" s="63">
        <v>0</v>
      </c>
      <c r="AC1134" s="63">
        <v>0</v>
      </c>
      <c r="AD1134" s="63">
        <v>0</v>
      </c>
      <c r="AE1134" s="63">
        <v>0</v>
      </c>
      <c r="AF1134" s="63">
        <v>0</v>
      </c>
      <c r="AG1134" s="63">
        <v>0</v>
      </c>
      <c r="AH1134" s="43">
        <v>0</v>
      </c>
    </row>
    <row r="1135" spans="1:34">
      <c r="A1135" s="52">
        <v>0</v>
      </c>
      <c r="D1135" s="2">
        <v>2027</v>
      </c>
      <c r="E1135" s="2">
        <v>6</v>
      </c>
      <c r="F1135" s="62">
        <v>2028</v>
      </c>
      <c r="G1135" s="62">
        <v>2028</v>
      </c>
      <c r="H1135" s="63">
        <v>0</v>
      </c>
      <c r="I1135" s="63">
        <v>0</v>
      </c>
      <c r="J1135" s="63">
        <v>0</v>
      </c>
      <c r="K1135" s="63">
        <v>0</v>
      </c>
      <c r="L1135" s="63">
        <v>0</v>
      </c>
      <c r="M1135" s="63">
        <v>0</v>
      </c>
      <c r="N1135" s="63">
        <v>0</v>
      </c>
      <c r="O1135" s="63">
        <v>0</v>
      </c>
      <c r="P1135" s="63">
        <v>0</v>
      </c>
      <c r="Q1135" s="63">
        <v>0</v>
      </c>
      <c r="R1135" s="63">
        <v>0</v>
      </c>
      <c r="S1135" s="63">
        <v>0</v>
      </c>
      <c r="T1135" s="63">
        <v>0</v>
      </c>
      <c r="U1135" s="63">
        <v>0</v>
      </c>
      <c r="V1135" s="63">
        <v>0</v>
      </c>
      <c r="W1135" s="63">
        <v>0</v>
      </c>
      <c r="X1135" s="63">
        <v>0</v>
      </c>
      <c r="Y1135" s="63">
        <v>0</v>
      </c>
      <c r="Z1135" s="63">
        <v>0</v>
      </c>
      <c r="AA1135" s="63">
        <v>0</v>
      </c>
      <c r="AB1135" s="63">
        <v>0</v>
      </c>
      <c r="AC1135" s="63">
        <v>0</v>
      </c>
      <c r="AD1135" s="63">
        <v>0</v>
      </c>
      <c r="AE1135" s="63">
        <v>0</v>
      </c>
      <c r="AF1135" s="63">
        <v>0</v>
      </c>
      <c r="AG1135" s="63">
        <v>0</v>
      </c>
      <c r="AH1135" s="43">
        <v>0</v>
      </c>
    </row>
    <row r="1136" spans="1:34">
      <c r="A1136" s="52">
        <v>0</v>
      </c>
      <c r="D1136" s="2">
        <v>2027</v>
      </c>
      <c r="E1136" s="2">
        <v>7</v>
      </c>
      <c r="F1136" s="62">
        <v>2028</v>
      </c>
      <c r="G1136" s="62">
        <v>2028</v>
      </c>
      <c r="H1136" s="63">
        <v>0</v>
      </c>
      <c r="I1136" s="63">
        <v>0</v>
      </c>
      <c r="J1136" s="63">
        <v>0</v>
      </c>
      <c r="K1136" s="63">
        <v>0</v>
      </c>
      <c r="L1136" s="63">
        <v>0</v>
      </c>
      <c r="M1136" s="63">
        <v>0</v>
      </c>
      <c r="N1136" s="63">
        <v>0</v>
      </c>
      <c r="O1136" s="63">
        <v>0</v>
      </c>
      <c r="P1136" s="63">
        <v>0</v>
      </c>
      <c r="Q1136" s="63">
        <v>0</v>
      </c>
      <c r="R1136" s="63">
        <v>0</v>
      </c>
      <c r="S1136" s="63">
        <v>0</v>
      </c>
      <c r="T1136" s="63">
        <v>0</v>
      </c>
      <c r="U1136" s="63">
        <v>0</v>
      </c>
      <c r="V1136" s="63">
        <v>0</v>
      </c>
      <c r="W1136" s="63">
        <v>0</v>
      </c>
      <c r="X1136" s="63">
        <v>0</v>
      </c>
      <c r="Y1136" s="63">
        <v>0</v>
      </c>
      <c r="Z1136" s="63">
        <v>0</v>
      </c>
      <c r="AA1136" s="63">
        <v>0</v>
      </c>
      <c r="AB1136" s="63">
        <v>0</v>
      </c>
      <c r="AC1136" s="63">
        <v>0</v>
      </c>
      <c r="AD1136" s="63">
        <v>0</v>
      </c>
      <c r="AE1136" s="63">
        <v>0</v>
      </c>
      <c r="AF1136" s="63">
        <v>0</v>
      </c>
      <c r="AG1136" s="63">
        <v>0</v>
      </c>
      <c r="AH1136" s="43">
        <v>0</v>
      </c>
    </row>
    <row r="1137" spans="1:34">
      <c r="A1137" s="52">
        <v>0</v>
      </c>
      <c r="D1137" s="2">
        <v>2027</v>
      </c>
      <c r="E1137" s="2">
        <v>8</v>
      </c>
      <c r="F1137" s="62">
        <v>2028</v>
      </c>
      <c r="G1137" s="62">
        <v>2028</v>
      </c>
      <c r="H1137" s="63">
        <v>0</v>
      </c>
      <c r="I1137" s="63">
        <v>0</v>
      </c>
      <c r="J1137" s="63">
        <v>0</v>
      </c>
      <c r="K1137" s="63">
        <v>0</v>
      </c>
      <c r="L1137" s="63">
        <v>0</v>
      </c>
      <c r="M1137" s="63">
        <v>0</v>
      </c>
      <c r="N1137" s="63">
        <v>0</v>
      </c>
      <c r="O1137" s="63">
        <v>0</v>
      </c>
      <c r="P1137" s="63">
        <v>0</v>
      </c>
      <c r="Q1137" s="63">
        <v>0</v>
      </c>
      <c r="R1137" s="63">
        <v>0</v>
      </c>
      <c r="S1137" s="63">
        <v>0</v>
      </c>
      <c r="T1137" s="63">
        <v>0</v>
      </c>
      <c r="U1137" s="63">
        <v>0</v>
      </c>
      <c r="V1137" s="63">
        <v>0</v>
      </c>
      <c r="W1137" s="63">
        <v>0</v>
      </c>
      <c r="X1137" s="63">
        <v>0</v>
      </c>
      <c r="Y1137" s="63">
        <v>0</v>
      </c>
      <c r="Z1137" s="63">
        <v>0</v>
      </c>
      <c r="AA1137" s="63">
        <v>0</v>
      </c>
      <c r="AB1137" s="63">
        <v>0</v>
      </c>
      <c r="AC1137" s="63">
        <v>0</v>
      </c>
      <c r="AD1137" s="63">
        <v>0</v>
      </c>
      <c r="AE1137" s="63">
        <v>0</v>
      </c>
      <c r="AF1137" s="63">
        <v>0</v>
      </c>
      <c r="AG1137" s="63">
        <v>0</v>
      </c>
      <c r="AH1137" s="43">
        <v>0</v>
      </c>
    </row>
    <row r="1138" spans="1:34">
      <c r="A1138" s="52">
        <v>0</v>
      </c>
      <c r="D1138" s="2">
        <v>2027</v>
      </c>
      <c r="E1138" s="2">
        <v>9</v>
      </c>
      <c r="F1138" s="62">
        <v>2028</v>
      </c>
      <c r="G1138" s="62">
        <v>2028</v>
      </c>
      <c r="H1138" s="63">
        <v>0</v>
      </c>
      <c r="I1138" s="63">
        <v>0</v>
      </c>
      <c r="J1138" s="63">
        <v>0</v>
      </c>
      <c r="K1138" s="63">
        <v>0</v>
      </c>
      <c r="L1138" s="63">
        <v>0</v>
      </c>
      <c r="M1138" s="63">
        <v>0</v>
      </c>
      <c r="N1138" s="63">
        <v>0</v>
      </c>
      <c r="O1138" s="63">
        <v>0</v>
      </c>
      <c r="P1138" s="63">
        <v>0</v>
      </c>
      <c r="Q1138" s="63">
        <v>0</v>
      </c>
      <c r="R1138" s="63">
        <v>0</v>
      </c>
      <c r="S1138" s="63">
        <v>0</v>
      </c>
      <c r="T1138" s="63">
        <v>0</v>
      </c>
      <c r="U1138" s="63">
        <v>0</v>
      </c>
      <c r="V1138" s="63">
        <v>0</v>
      </c>
      <c r="W1138" s="63">
        <v>0</v>
      </c>
      <c r="X1138" s="63">
        <v>0</v>
      </c>
      <c r="Y1138" s="63">
        <v>0</v>
      </c>
      <c r="Z1138" s="63">
        <v>0</v>
      </c>
      <c r="AA1138" s="63">
        <v>0</v>
      </c>
      <c r="AB1138" s="63">
        <v>0</v>
      </c>
      <c r="AC1138" s="63">
        <v>0</v>
      </c>
      <c r="AD1138" s="63">
        <v>0</v>
      </c>
      <c r="AE1138" s="63">
        <v>0</v>
      </c>
      <c r="AF1138" s="63">
        <v>0</v>
      </c>
      <c r="AG1138" s="63">
        <v>0</v>
      </c>
      <c r="AH1138" s="43">
        <v>0</v>
      </c>
    </row>
    <row r="1139" spans="1:34">
      <c r="A1139" s="52">
        <v>0</v>
      </c>
      <c r="D1139" s="2">
        <v>2027</v>
      </c>
      <c r="E1139" s="2">
        <v>10</v>
      </c>
      <c r="F1139" s="62">
        <v>2028</v>
      </c>
      <c r="G1139" s="62">
        <v>2028</v>
      </c>
      <c r="H1139" s="63">
        <v>0</v>
      </c>
      <c r="I1139" s="63">
        <v>0</v>
      </c>
      <c r="J1139" s="63">
        <v>0</v>
      </c>
      <c r="K1139" s="63">
        <v>0</v>
      </c>
      <c r="L1139" s="63">
        <v>0</v>
      </c>
      <c r="M1139" s="63">
        <v>0</v>
      </c>
      <c r="N1139" s="63">
        <v>0</v>
      </c>
      <c r="O1139" s="63">
        <v>0</v>
      </c>
      <c r="P1139" s="63">
        <v>0</v>
      </c>
      <c r="Q1139" s="63">
        <v>0</v>
      </c>
      <c r="R1139" s="63">
        <v>0</v>
      </c>
      <c r="S1139" s="63">
        <v>0</v>
      </c>
      <c r="T1139" s="63">
        <v>0</v>
      </c>
      <c r="U1139" s="63">
        <v>0</v>
      </c>
      <c r="V1139" s="63">
        <v>0</v>
      </c>
      <c r="W1139" s="63">
        <v>0</v>
      </c>
      <c r="X1139" s="63">
        <v>0</v>
      </c>
      <c r="Y1139" s="63">
        <v>0</v>
      </c>
      <c r="Z1139" s="63">
        <v>0</v>
      </c>
      <c r="AA1139" s="63">
        <v>0</v>
      </c>
      <c r="AB1139" s="63">
        <v>0</v>
      </c>
      <c r="AC1139" s="63">
        <v>0</v>
      </c>
      <c r="AD1139" s="63">
        <v>0</v>
      </c>
      <c r="AE1139" s="63">
        <v>0</v>
      </c>
      <c r="AF1139" s="63">
        <v>0</v>
      </c>
      <c r="AG1139" s="63">
        <v>0</v>
      </c>
      <c r="AH1139" s="43">
        <v>0</v>
      </c>
    </row>
    <row r="1140" spans="1:34">
      <c r="A1140" s="52">
        <v>0</v>
      </c>
      <c r="D1140" s="2">
        <v>2027</v>
      </c>
      <c r="E1140" s="2">
        <v>11</v>
      </c>
      <c r="F1140" s="62">
        <v>2028</v>
      </c>
      <c r="G1140" s="62">
        <v>2028</v>
      </c>
      <c r="H1140" s="63">
        <v>0</v>
      </c>
      <c r="I1140" s="63">
        <v>0</v>
      </c>
      <c r="J1140" s="63">
        <v>0</v>
      </c>
      <c r="K1140" s="63">
        <v>0</v>
      </c>
      <c r="L1140" s="63">
        <v>0</v>
      </c>
      <c r="M1140" s="63">
        <v>0</v>
      </c>
      <c r="N1140" s="63">
        <v>0</v>
      </c>
      <c r="O1140" s="63">
        <v>0</v>
      </c>
      <c r="P1140" s="63">
        <v>0</v>
      </c>
      <c r="Q1140" s="63">
        <v>0</v>
      </c>
      <c r="R1140" s="63">
        <v>0</v>
      </c>
      <c r="S1140" s="63">
        <v>0</v>
      </c>
      <c r="T1140" s="63">
        <v>0</v>
      </c>
      <c r="U1140" s="63">
        <v>0</v>
      </c>
      <c r="V1140" s="63">
        <v>0</v>
      </c>
      <c r="W1140" s="63">
        <v>0</v>
      </c>
      <c r="X1140" s="63">
        <v>0</v>
      </c>
      <c r="Y1140" s="63">
        <v>0</v>
      </c>
      <c r="Z1140" s="63">
        <v>0</v>
      </c>
      <c r="AA1140" s="63">
        <v>0</v>
      </c>
      <c r="AB1140" s="63">
        <v>0</v>
      </c>
      <c r="AC1140" s="63">
        <v>0</v>
      </c>
      <c r="AD1140" s="63">
        <v>0</v>
      </c>
      <c r="AE1140" s="63">
        <v>0</v>
      </c>
      <c r="AF1140" s="63">
        <v>0</v>
      </c>
      <c r="AG1140" s="63">
        <v>0</v>
      </c>
      <c r="AH1140" s="43">
        <v>0</v>
      </c>
    </row>
    <row r="1141" spans="1:34">
      <c r="A1141" s="52">
        <v>0</v>
      </c>
      <c r="D1141" s="2">
        <v>2027</v>
      </c>
      <c r="E1141" s="2">
        <v>12</v>
      </c>
      <c r="F1141" s="62">
        <v>2028</v>
      </c>
      <c r="G1141" s="62">
        <v>2028</v>
      </c>
      <c r="H1141" s="63">
        <v>0</v>
      </c>
      <c r="I1141" s="63">
        <v>0</v>
      </c>
      <c r="J1141" s="63">
        <v>0</v>
      </c>
      <c r="K1141" s="63">
        <v>0</v>
      </c>
      <c r="L1141" s="63">
        <v>0</v>
      </c>
      <c r="M1141" s="63">
        <v>0</v>
      </c>
      <c r="N1141" s="63">
        <v>0</v>
      </c>
      <c r="O1141" s="63">
        <v>0</v>
      </c>
      <c r="P1141" s="63">
        <v>0</v>
      </c>
      <c r="Q1141" s="63">
        <v>0</v>
      </c>
      <c r="R1141" s="63">
        <v>0</v>
      </c>
      <c r="S1141" s="63">
        <v>0</v>
      </c>
      <c r="T1141" s="63">
        <v>0</v>
      </c>
      <c r="U1141" s="63">
        <v>0</v>
      </c>
      <c r="V1141" s="63">
        <v>0</v>
      </c>
      <c r="W1141" s="63">
        <v>0</v>
      </c>
      <c r="X1141" s="63">
        <v>0</v>
      </c>
      <c r="Y1141" s="63">
        <v>0</v>
      </c>
      <c r="Z1141" s="63">
        <v>0</v>
      </c>
      <c r="AA1141" s="63">
        <v>0</v>
      </c>
      <c r="AB1141" s="63">
        <v>0</v>
      </c>
      <c r="AC1141" s="63">
        <v>0</v>
      </c>
      <c r="AD1141" s="63">
        <v>0</v>
      </c>
      <c r="AE1141" s="63">
        <v>0</v>
      </c>
      <c r="AF1141" s="63">
        <v>0</v>
      </c>
      <c r="AG1141" s="63">
        <v>0</v>
      </c>
      <c r="AH1141" s="43">
        <v>0</v>
      </c>
    </row>
    <row r="1142" spans="1:34">
      <c r="A1142" s="52">
        <v>0</v>
      </c>
      <c r="D1142" s="2">
        <v>2028</v>
      </c>
      <c r="E1142" s="2">
        <v>1</v>
      </c>
      <c r="F1142" s="62">
        <v>2028</v>
      </c>
      <c r="G1142" s="62">
        <v>2028</v>
      </c>
      <c r="H1142" s="63">
        <v>0</v>
      </c>
      <c r="I1142" s="63">
        <v>0</v>
      </c>
      <c r="J1142" s="63">
        <v>0</v>
      </c>
      <c r="K1142" s="63">
        <v>0</v>
      </c>
      <c r="L1142" s="63">
        <v>0</v>
      </c>
      <c r="M1142" s="63">
        <v>0</v>
      </c>
      <c r="N1142" s="63">
        <v>0</v>
      </c>
      <c r="O1142" s="63">
        <v>0</v>
      </c>
      <c r="P1142" s="63">
        <v>0</v>
      </c>
      <c r="Q1142" s="63">
        <v>0</v>
      </c>
      <c r="R1142" s="63">
        <v>0</v>
      </c>
      <c r="S1142" s="63">
        <v>0</v>
      </c>
      <c r="T1142" s="63">
        <v>0</v>
      </c>
      <c r="U1142" s="63">
        <v>0</v>
      </c>
      <c r="V1142" s="63">
        <v>0</v>
      </c>
      <c r="W1142" s="63">
        <v>0</v>
      </c>
      <c r="X1142" s="63">
        <v>0</v>
      </c>
      <c r="Y1142" s="63">
        <v>0</v>
      </c>
      <c r="Z1142" s="63">
        <v>0</v>
      </c>
      <c r="AA1142" s="63">
        <v>0</v>
      </c>
      <c r="AB1142" s="63">
        <v>0</v>
      </c>
      <c r="AC1142" s="63">
        <v>0</v>
      </c>
      <c r="AD1142" s="63">
        <v>0</v>
      </c>
      <c r="AE1142" s="63">
        <v>0</v>
      </c>
      <c r="AF1142" s="63">
        <v>0</v>
      </c>
      <c r="AG1142" s="63">
        <v>0</v>
      </c>
      <c r="AH1142" s="43">
        <v>0</v>
      </c>
    </row>
    <row r="1143" spans="1:34">
      <c r="A1143" s="52">
        <v>0</v>
      </c>
      <c r="D1143" s="2">
        <v>2028</v>
      </c>
      <c r="E1143" s="2">
        <v>2</v>
      </c>
      <c r="F1143" s="62">
        <v>2028</v>
      </c>
      <c r="G1143" s="62">
        <v>2028</v>
      </c>
      <c r="H1143" s="63">
        <v>0</v>
      </c>
      <c r="I1143" s="63">
        <v>0</v>
      </c>
      <c r="J1143" s="63">
        <v>0</v>
      </c>
      <c r="K1143" s="63">
        <v>0</v>
      </c>
      <c r="L1143" s="63">
        <v>0</v>
      </c>
      <c r="M1143" s="63">
        <v>0</v>
      </c>
      <c r="N1143" s="63">
        <v>0</v>
      </c>
      <c r="O1143" s="63">
        <v>0</v>
      </c>
      <c r="P1143" s="63">
        <v>0</v>
      </c>
      <c r="Q1143" s="63">
        <v>0</v>
      </c>
      <c r="R1143" s="63">
        <v>0</v>
      </c>
      <c r="S1143" s="63">
        <v>0</v>
      </c>
      <c r="T1143" s="63">
        <v>0</v>
      </c>
      <c r="U1143" s="63">
        <v>0</v>
      </c>
      <c r="V1143" s="63">
        <v>0</v>
      </c>
      <c r="W1143" s="63">
        <v>0</v>
      </c>
      <c r="X1143" s="63">
        <v>0</v>
      </c>
      <c r="Y1143" s="63">
        <v>0</v>
      </c>
      <c r="Z1143" s="63">
        <v>0</v>
      </c>
      <c r="AA1143" s="63">
        <v>0</v>
      </c>
      <c r="AB1143" s="63">
        <v>0</v>
      </c>
      <c r="AC1143" s="63">
        <v>0</v>
      </c>
      <c r="AD1143" s="63">
        <v>0</v>
      </c>
      <c r="AE1143" s="63">
        <v>0</v>
      </c>
      <c r="AF1143" s="63">
        <v>0</v>
      </c>
      <c r="AG1143" s="63">
        <v>0</v>
      </c>
      <c r="AH1143" s="43">
        <v>0</v>
      </c>
    </row>
    <row r="1144" spans="1:34">
      <c r="A1144" s="52">
        <v>0</v>
      </c>
      <c r="D1144" s="2">
        <v>2028</v>
      </c>
      <c r="E1144" s="2">
        <v>3</v>
      </c>
      <c r="F1144" s="62">
        <v>2028</v>
      </c>
      <c r="G1144" s="62">
        <v>2028</v>
      </c>
      <c r="H1144" s="63">
        <v>0</v>
      </c>
      <c r="I1144" s="63">
        <v>0</v>
      </c>
      <c r="J1144" s="63">
        <v>0</v>
      </c>
      <c r="K1144" s="63">
        <v>0</v>
      </c>
      <c r="L1144" s="63">
        <v>0</v>
      </c>
      <c r="M1144" s="63">
        <v>0</v>
      </c>
      <c r="N1144" s="63">
        <v>0</v>
      </c>
      <c r="O1144" s="63">
        <v>0</v>
      </c>
      <c r="P1144" s="63">
        <v>0</v>
      </c>
      <c r="Q1144" s="63">
        <v>0</v>
      </c>
      <c r="R1144" s="63">
        <v>0</v>
      </c>
      <c r="S1144" s="63">
        <v>0</v>
      </c>
      <c r="T1144" s="63">
        <v>0</v>
      </c>
      <c r="U1144" s="63">
        <v>0</v>
      </c>
      <c r="V1144" s="63">
        <v>0</v>
      </c>
      <c r="W1144" s="63">
        <v>0</v>
      </c>
      <c r="X1144" s="63">
        <v>0</v>
      </c>
      <c r="Y1144" s="63">
        <v>0</v>
      </c>
      <c r="Z1144" s="63">
        <v>0</v>
      </c>
      <c r="AA1144" s="63">
        <v>0</v>
      </c>
      <c r="AB1144" s="63">
        <v>0</v>
      </c>
      <c r="AC1144" s="63">
        <v>0</v>
      </c>
      <c r="AD1144" s="63">
        <v>0</v>
      </c>
      <c r="AE1144" s="63">
        <v>0</v>
      </c>
      <c r="AF1144" s="63">
        <v>0</v>
      </c>
      <c r="AG1144" s="63">
        <v>0</v>
      </c>
      <c r="AH1144" s="43">
        <v>0</v>
      </c>
    </row>
    <row r="1145" spans="1:34">
      <c r="A1145" s="52">
        <v>0</v>
      </c>
      <c r="D1145" s="2">
        <v>2028</v>
      </c>
      <c r="E1145" s="2">
        <v>4</v>
      </c>
      <c r="F1145" s="62">
        <v>2028</v>
      </c>
      <c r="G1145" s="62">
        <v>2028</v>
      </c>
      <c r="H1145" s="63">
        <v>0</v>
      </c>
      <c r="I1145" s="63">
        <v>0</v>
      </c>
      <c r="J1145" s="63">
        <v>0</v>
      </c>
      <c r="K1145" s="63">
        <v>0</v>
      </c>
      <c r="L1145" s="63">
        <v>0</v>
      </c>
      <c r="M1145" s="63">
        <v>0</v>
      </c>
      <c r="N1145" s="63">
        <v>0</v>
      </c>
      <c r="O1145" s="63">
        <v>0</v>
      </c>
      <c r="P1145" s="63">
        <v>0</v>
      </c>
      <c r="Q1145" s="63">
        <v>0</v>
      </c>
      <c r="R1145" s="63">
        <v>0</v>
      </c>
      <c r="S1145" s="63">
        <v>0</v>
      </c>
      <c r="T1145" s="63">
        <v>0</v>
      </c>
      <c r="U1145" s="63">
        <v>0</v>
      </c>
      <c r="V1145" s="63">
        <v>0</v>
      </c>
      <c r="W1145" s="63">
        <v>0</v>
      </c>
      <c r="X1145" s="63">
        <v>0</v>
      </c>
      <c r="Y1145" s="63">
        <v>0</v>
      </c>
      <c r="Z1145" s="63">
        <v>0</v>
      </c>
      <c r="AA1145" s="63">
        <v>0</v>
      </c>
      <c r="AB1145" s="63">
        <v>0</v>
      </c>
      <c r="AC1145" s="63">
        <v>0</v>
      </c>
      <c r="AD1145" s="63">
        <v>0</v>
      </c>
      <c r="AE1145" s="63">
        <v>0</v>
      </c>
      <c r="AF1145" s="63">
        <v>0</v>
      </c>
      <c r="AG1145" s="63">
        <v>0</v>
      </c>
      <c r="AH1145" s="43">
        <v>0</v>
      </c>
    </row>
    <row r="1146" spans="1:34">
      <c r="A1146" s="52">
        <v>0</v>
      </c>
      <c r="D1146" s="2">
        <v>2028</v>
      </c>
      <c r="E1146" s="2">
        <v>5</v>
      </c>
      <c r="F1146" s="62">
        <v>2029</v>
      </c>
      <c r="G1146" s="62">
        <v>2029</v>
      </c>
      <c r="H1146" s="63">
        <v>0</v>
      </c>
      <c r="I1146" s="63">
        <v>0</v>
      </c>
      <c r="J1146" s="63">
        <v>0</v>
      </c>
      <c r="K1146" s="63">
        <v>0</v>
      </c>
      <c r="L1146" s="63">
        <v>0</v>
      </c>
      <c r="M1146" s="63">
        <v>0</v>
      </c>
      <c r="N1146" s="63">
        <v>0</v>
      </c>
      <c r="O1146" s="63">
        <v>0</v>
      </c>
      <c r="P1146" s="63">
        <v>0</v>
      </c>
      <c r="Q1146" s="63">
        <v>0</v>
      </c>
      <c r="R1146" s="63">
        <v>0</v>
      </c>
      <c r="S1146" s="63">
        <v>0</v>
      </c>
      <c r="T1146" s="63">
        <v>0</v>
      </c>
      <c r="U1146" s="63">
        <v>0</v>
      </c>
      <c r="V1146" s="63">
        <v>0</v>
      </c>
      <c r="W1146" s="63">
        <v>0</v>
      </c>
      <c r="X1146" s="63">
        <v>0</v>
      </c>
      <c r="Y1146" s="63">
        <v>0</v>
      </c>
      <c r="Z1146" s="63">
        <v>0</v>
      </c>
      <c r="AA1146" s="63">
        <v>0</v>
      </c>
      <c r="AB1146" s="63">
        <v>0</v>
      </c>
      <c r="AC1146" s="63">
        <v>0</v>
      </c>
      <c r="AD1146" s="63">
        <v>0</v>
      </c>
      <c r="AE1146" s="63">
        <v>0</v>
      </c>
      <c r="AF1146" s="63">
        <v>0</v>
      </c>
      <c r="AG1146" s="63">
        <v>0</v>
      </c>
      <c r="AH1146" s="43">
        <v>0</v>
      </c>
    </row>
    <row r="1147" spans="1:34">
      <c r="A1147" s="52">
        <v>0</v>
      </c>
      <c r="D1147" s="2">
        <v>2028</v>
      </c>
      <c r="E1147" s="2">
        <v>6</v>
      </c>
      <c r="F1147" s="62">
        <v>2029</v>
      </c>
      <c r="G1147" s="62">
        <v>2029</v>
      </c>
      <c r="H1147" s="63">
        <v>0</v>
      </c>
      <c r="I1147" s="63">
        <v>0</v>
      </c>
      <c r="J1147" s="63">
        <v>0</v>
      </c>
      <c r="K1147" s="63">
        <v>0</v>
      </c>
      <c r="L1147" s="63">
        <v>0</v>
      </c>
      <c r="M1147" s="63">
        <v>0</v>
      </c>
      <c r="N1147" s="63">
        <v>0</v>
      </c>
      <c r="O1147" s="63">
        <v>0</v>
      </c>
      <c r="P1147" s="63">
        <v>0</v>
      </c>
      <c r="Q1147" s="63">
        <v>0</v>
      </c>
      <c r="R1147" s="63">
        <v>0</v>
      </c>
      <c r="S1147" s="63">
        <v>0</v>
      </c>
      <c r="T1147" s="63">
        <v>0</v>
      </c>
      <c r="U1147" s="63">
        <v>0</v>
      </c>
      <c r="V1147" s="63">
        <v>0</v>
      </c>
      <c r="W1147" s="63">
        <v>0</v>
      </c>
      <c r="X1147" s="63">
        <v>0</v>
      </c>
      <c r="Y1147" s="63">
        <v>0</v>
      </c>
      <c r="Z1147" s="63">
        <v>0</v>
      </c>
      <c r="AA1147" s="63">
        <v>0</v>
      </c>
      <c r="AB1147" s="63">
        <v>0</v>
      </c>
      <c r="AC1147" s="63">
        <v>0</v>
      </c>
      <c r="AD1147" s="63">
        <v>0</v>
      </c>
      <c r="AE1147" s="63">
        <v>0</v>
      </c>
      <c r="AF1147" s="63">
        <v>0</v>
      </c>
      <c r="AG1147" s="63">
        <v>0</v>
      </c>
      <c r="AH1147" s="43">
        <v>0</v>
      </c>
    </row>
    <row r="1148" spans="1:34">
      <c r="A1148" s="52">
        <v>0</v>
      </c>
      <c r="D1148" s="2">
        <v>2028</v>
      </c>
      <c r="E1148" s="2">
        <v>7</v>
      </c>
      <c r="F1148" s="62">
        <v>2029</v>
      </c>
      <c r="G1148" s="62">
        <v>2029</v>
      </c>
      <c r="H1148" s="63">
        <v>0</v>
      </c>
      <c r="I1148" s="63">
        <v>0</v>
      </c>
      <c r="J1148" s="63">
        <v>0</v>
      </c>
      <c r="K1148" s="63">
        <v>0</v>
      </c>
      <c r="L1148" s="63">
        <v>0</v>
      </c>
      <c r="M1148" s="63">
        <v>0</v>
      </c>
      <c r="N1148" s="63">
        <v>0</v>
      </c>
      <c r="O1148" s="63">
        <v>0</v>
      </c>
      <c r="P1148" s="63">
        <v>0</v>
      </c>
      <c r="Q1148" s="63">
        <v>0</v>
      </c>
      <c r="R1148" s="63">
        <v>0</v>
      </c>
      <c r="S1148" s="63">
        <v>0</v>
      </c>
      <c r="T1148" s="63">
        <v>0</v>
      </c>
      <c r="U1148" s="63">
        <v>0</v>
      </c>
      <c r="V1148" s="63">
        <v>0</v>
      </c>
      <c r="W1148" s="63">
        <v>0</v>
      </c>
      <c r="X1148" s="63">
        <v>0</v>
      </c>
      <c r="Y1148" s="63">
        <v>0</v>
      </c>
      <c r="Z1148" s="63">
        <v>0</v>
      </c>
      <c r="AA1148" s="63">
        <v>0</v>
      </c>
      <c r="AB1148" s="63">
        <v>0</v>
      </c>
      <c r="AC1148" s="63">
        <v>0</v>
      </c>
      <c r="AD1148" s="63">
        <v>0</v>
      </c>
      <c r="AE1148" s="63">
        <v>0</v>
      </c>
      <c r="AF1148" s="63">
        <v>0</v>
      </c>
      <c r="AG1148" s="63">
        <v>0</v>
      </c>
      <c r="AH1148" s="43">
        <v>0</v>
      </c>
    </row>
    <row r="1149" spans="1:34">
      <c r="A1149" s="52">
        <v>0</v>
      </c>
      <c r="D1149" s="2">
        <v>2028</v>
      </c>
      <c r="E1149" s="2">
        <v>8</v>
      </c>
      <c r="F1149" s="62">
        <v>2029</v>
      </c>
      <c r="G1149" s="62">
        <v>2029</v>
      </c>
      <c r="H1149" s="63">
        <v>0</v>
      </c>
      <c r="I1149" s="63">
        <v>0</v>
      </c>
      <c r="J1149" s="63">
        <v>0</v>
      </c>
      <c r="K1149" s="63">
        <v>0</v>
      </c>
      <c r="L1149" s="63">
        <v>0</v>
      </c>
      <c r="M1149" s="63">
        <v>0</v>
      </c>
      <c r="N1149" s="63">
        <v>0</v>
      </c>
      <c r="O1149" s="63">
        <v>0</v>
      </c>
      <c r="P1149" s="63">
        <v>0</v>
      </c>
      <c r="Q1149" s="63">
        <v>0</v>
      </c>
      <c r="R1149" s="63">
        <v>0</v>
      </c>
      <c r="S1149" s="63">
        <v>0</v>
      </c>
      <c r="T1149" s="63">
        <v>0</v>
      </c>
      <c r="U1149" s="63">
        <v>0</v>
      </c>
      <c r="V1149" s="63">
        <v>0</v>
      </c>
      <c r="W1149" s="63">
        <v>0</v>
      </c>
      <c r="X1149" s="63">
        <v>0</v>
      </c>
      <c r="Y1149" s="63">
        <v>0</v>
      </c>
      <c r="Z1149" s="63">
        <v>0</v>
      </c>
      <c r="AA1149" s="63">
        <v>0</v>
      </c>
      <c r="AB1149" s="63">
        <v>0</v>
      </c>
      <c r="AC1149" s="63">
        <v>0</v>
      </c>
      <c r="AD1149" s="63">
        <v>0</v>
      </c>
      <c r="AE1149" s="63">
        <v>0</v>
      </c>
      <c r="AF1149" s="63">
        <v>0</v>
      </c>
      <c r="AG1149" s="63">
        <v>0</v>
      </c>
      <c r="AH1149" s="43">
        <v>0</v>
      </c>
    </row>
    <row r="1150" spans="1:34">
      <c r="A1150" s="52">
        <v>0</v>
      </c>
      <c r="D1150" s="2">
        <v>2028</v>
      </c>
      <c r="E1150" s="2">
        <v>9</v>
      </c>
      <c r="F1150" s="62">
        <v>2029</v>
      </c>
      <c r="G1150" s="62">
        <v>2029</v>
      </c>
      <c r="H1150" s="63">
        <v>0</v>
      </c>
      <c r="I1150" s="63">
        <v>0</v>
      </c>
      <c r="J1150" s="63">
        <v>0</v>
      </c>
      <c r="K1150" s="63">
        <v>0</v>
      </c>
      <c r="L1150" s="63">
        <v>0</v>
      </c>
      <c r="M1150" s="63">
        <v>0</v>
      </c>
      <c r="N1150" s="63">
        <v>0</v>
      </c>
      <c r="O1150" s="63">
        <v>0</v>
      </c>
      <c r="P1150" s="63">
        <v>0</v>
      </c>
      <c r="Q1150" s="63">
        <v>0</v>
      </c>
      <c r="R1150" s="63">
        <v>0</v>
      </c>
      <c r="S1150" s="63">
        <v>0</v>
      </c>
      <c r="T1150" s="63">
        <v>0</v>
      </c>
      <c r="U1150" s="63">
        <v>0</v>
      </c>
      <c r="V1150" s="63">
        <v>0</v>
      </c>
      <c r="W1150" s="63">
        <v>0</v>
      </c>
      <c r="X1150" s="63">
        <v>0</v>
      </c>
      <c r="Y1150" s="63">
        <v>0</v>
      </c>
      <c r="Z1150" s="63">
        <v>0</v>
      </c>
      <c r="AA1150" s="63">
        <v>0</v>
      </c>
      <c r="AB1150" s="63">
        <v>0</v>
      </c>
      <c r="AC1150" s="63">
        <v>0</v>
      </c>
      <c r="AD1150" s="63">
        <v>0</v>
      </c>
      <c r="AE1150" s="63">
        <v>0</v>
      </c>
      <c r="AF1150" s="63">
        <v>0</v>
      </c>
      <c r="AG1150" s="63">
        <v>0</v>
      </c>
      <c r="AH1150" s="43">
        <v>0</v>
      </c>
    </row>
    <row r="1151" spans="1:34">
      <c r="A1151" s="52">
        <v>0</v>
      </c>
      <c r="D1151" s="2">
        <v>2028</v>
      </c>
      <c r="E1151" s="2">
        <v>10</v>
      </c>
      <c r="F1151" s="62">
        <v>2029</v>
      </c>
      <c r="G1151" s="62">
        <v>2029</v>
      </c>
      <c r="H1151" s="63">
        <v>0</v>
      </c>
      <c r="I1151" s="63">
        <v>0</v>
      </c>
      <c r="J1151" s="63">
        <v>0</v>
      </c>
      <c r="K1151" s="63">
        <v>0</v>
      </c>
      <c r="L1151" s="63">
        <v>0</v>
      </c>
      <c r="M1151" s="63">
        <v>0</v>
      </c>
      <c r="N1151" s="63">
        <v>0</v>
      </c>
      <c r="O1151" s="63">
        <v>0</v>
      </c>
      <c r="P1151" s="63">
        <v>0</v>
      </c>
      <c r="Q1151" s="63">
        <v>0</v>
      </c>
      <c r="R1151" s="63">
        <v>0</v>
      </c>
      <c r="S1151" s="63">
        <v>0</v>
      </c>
      <c r="T1151" s="63">
        <v>0</v>
      </c>
      <c r="U1151" s="63">
        <v>0</v>
      </c>
      <c r="V1151" s="63">
        <v>0</v>
      </c>
      <c r="W1151" s="63">
        <v>0</v>
      </c>
      <c r="X1151" s="63">
        <v>0</v>
      </c>
      <c r="Y1151" s="63">
        <v>0</v>
      </c>
      <c r="Z1151" s="63">
        <v>0</v>
      </c>
      <c r="AA1151" s="63">
        <v>0</v>
      </c>
      <c r="AB1151" s="63">
        <v>0</v>
      </c>
      <c r="AC1151" s="63">
        <v>0</v>
      </c>
      <c r="AD1151" s="63">
        <v>0</v>
      </c>
      <c r="AE1151" s="63">
        <v>0</v>
      </c>
      <c r="AF1151" s="63">
        <v>0</v>
      </c>
      <c r="AG1151" s="63">
        <v>0</v>
      </c>
      <c r="AH1151" s="43">
        <v>0</v>
      </c>
    </row>
    <row r="1152" spans="1:34">
      <c r="A1152" s="52">
        <v>0</v>
      </c>
      <c r="D1152" s="2">
        <v>2028</v>
      </c>
      <c r="E1152" s="2">
        <v>11</v>
      </c>
      <c r="F1152" s="62">
        <v>2029</v>
      </c>
      <c r="G1152" s="62">
        <v>2029</v>
      </c>
      <c r="H1152" s="63">
        <v>0</v>
      </c>
      <c r="I1152" s="63">
        <v>0</v>
      </c>
      <c r="J1152" s="63">
        <v>0</v>
      </c>
      <c r="K1152" s="63">
        <v>0</v>
      </c>
      <c r="L1152" s="63">
        <v>0</v>
      </c>
      <c r="M1152" s="63">
        <v>0</v>
      </c>
      <c r="N1152" s="63">
        <v>0</v>
      </c>
      <c r="O1152" s="63">
        <v>0</v>
      </c>
      <c r="P1152" s="63">
        <v>0</v>
      </c>
      <c r="Q1152" s="63">
        <v>0</v>
      </c>
      <c r="R1152" s="63">
        <v>0</v>
      </c>
      <c r="S1152" s="63">
        <v>0</v>
      </c>
      <c r="T1152" s="63">
        <v>0</v>
      </c>
      <c r="U1152" s="63">
        <v>0</v>
      </c>
      <c r="V1152" s="63">
        <v>0</v>
      </c>
      <c r="W1152" s="63">
        <v>0</v>
      </c>
      <c r="X1152" s="63">
        <v>0</v>
      </c>
      <c r="Y1152" s="63">
        <v>0</v>
      </c>
      <c r="Z1152" s="63">
        <v>0</v>
      </c>
      <c r="AA1152" s="63">
        <v>0</v>
      </c>
      <c r="AB1152" s="63">
        <v>0</v>
      </c>
      <c r="AC1152" s="63">
        <v>0</v>
      </c>
      <c r="AD1152" s="63">
        <v>0</v>
      </c>
      <c r="AE1152" s="63">
        <v>0</v>
      </c>
      <c r="AF1152" s="63">
        <v>0</v>
      </c>
      <c r="AG1152" s="63">
        <v>0</v>
      </c>
      <c r="AH1152" s="43">
        <v>0</v>
      </c>
    </row>
    <row r="1153" spans="1:34">
      <c r="A1153" s="52">
        <v>0</v>
      </c>
      <c r="D1153" s="2">
        <v>2028</v>
      </c>
      <c r="E1153" s="2">
        <v>12</v>
      </c>
      <c r="F1153" s="62">
        <v>2029</v>
      </c>
      <c r="G1153" s="62">
        <v>2029</v>
      </c>
      <c r="H1153" s="63">
        <v>0</v>
      </c>
      <c r="I1153" s="63">
        <v>0</v>
      </c>
      <c r="J1153" s="63">
        <v>0</v>
      </c>
      <c r="K1153" s="63">
        <v>0</v>
      </c>
      <c r="L1153" s="63">
        <v>0</v>
      </c>
      <c r="M1153" s="63">
        <v>0</v>
      </c>
      <c r="N1153" s="63">
        <v>0</v>
      </c>
      <c r="O1153" s="63">
        <v>0</v>
      </c>
      <c r="P1153" s="63">
        <v>0</v>
      </c>
      <c r="Q1153" s="63">
        <v>0</v>
      </c>
      <c r="R1153" s="63">
        <v>0</v>
      </c>
      <c r="S1153" s="63">
        <v>0</v>
      </c>
      <c r="T1153" s="63">
        <v>0</v>
      </c>
      <c r="U1153" s="63">
        <v>0</v>
      </c>
      <c r="V1153" s="63">
        <v>0</v>
      </c>
      <c r="W1153" s="63">
        <v>0</v>
      </c>
      <c r="X1153" s="63">
        <v>0</v>
      </c>
      <c r="Y1153" s="63">
        <v>0</v>
      </c>
      <c r="Z1153" s="63">
        <v>0</v>
      </c>
      <c r="AA1153" s="63">
        <v>0</v>
      </c>
      <c r="AB1153" s="63">
        <v>0</v>
      </c>
      <c r="AC1153" s="63">
        <v>0</v>
      </c>
      <c r="AD1153" s="63">
        <v>0</v>
      </c>
      <c r="AE1153" s="63">
        <v>0</v>
      </c>
      <c r="AF1153" s="63">
        <v>0</v>
      </c>
      <c r="AG1153" s="63">
        <v>0</v>
      </c>
      <c r="AH1153" s="43">
        <v>0</v>
      </c>
    </row>
    <row r="1154" spans="1:34">
      <c r="A1154" s="52">
        <v>0</v>
      </c>
      <c r="D1154" s="2">
        <v>2029</v>
      </c>
      <c r="E1154" s="2">
        <v>1</v>
      </c>
      <c r="F1154" s="62">
        <v>2029</v>
      </c>
      <c r="G1154" s="62">
        <v>2029</v>
      </c>
      <c r="H1154" s="63">
        <v>0</v>
      </c>
      <c r="I1154" s="63">
        <v>0</v>
      </c>
      <c r="J1154" s="63">
        <v>0</v>
      </c>
      <c r="K1154" s="63">
        <v>0</v>
      </c>
      <c r="L1154" s="63">
        <v>0</v>
      </c>
      <c r="M1154" s="63">
        <v>0</v>
      </c>
      <c r="N1154" s="63">
        <v>0</v>
      </c>
      <c r="O1154" s="63">
        <v>0</v>
      </c>
      <c r="P1154" s="63">
        <v>0</v>
      </c>
      <c r="Q1154" s="63">
        <v>0</v>
      </c>
      <c r="R1154" s="63">
        <v>0</v>
      </c>
      <c r="S1154" s="63">
        <v>0</v>
      </c>
      <c r="T1154" s="63">
        <v>0</v>
      </c>
      <c r="U1154" s="63">
        <v>0</v>
      </c>
      <c r="V1154" s="63">
        <v>0</v>
      </c>
      <c r="W1154" s="63">
        <v>0</v>
      </c>
      <c r="X1154" s="63">
        <v>0</v>
      </c>
      <c r="Y1154" s="63">
        <v>0</v>
      </c>
      <c r="Z1154" s="63">
        <v>0</v>
      </c>
      <c r="AA1154" s="63">
        <v>0</v>
      </c>
      <c r="AB1154" s="63">
        <v>0</v>
      </c>
      <c r="AC1154" s="63">
        <v>0</v>
      </c>
      <c r="AD1154" s="63">
        <v>0</v>
      </c>
      <c r="AE1154" s="63">
        <v>0</v>
      </c>
      <c r="AF1154" s="63">
        <v>0</v>
      </c>
      <c r="AG1154" s="63">
        <v>0</v>
      </c>
      <c r="AH1154" s="43">
        <v>0</v>
      </c>
    </row>
    <row r="1155" spans="1:34">
      <c r="A1155" s="52">
        <v>0</v>
      </c>
      <c r="D1155" s="2">
        <v>2029</v>
      </c>
      <c r="E1155" s="2">
        <v>2</v>
      </c>
      <c r="F1155" s="62">
        <v>2029</v>
      </c>
      <c r="G1155" s="62">
        <v>2029</v>
      </c>
      <c r="H1155" s="63">
        <v>0</v>
      </c>
      <c r="I1155" s="63">
        <v>0</v>
      </c>
      <c r="J1155" s="63">
        <v>0</v>
      </c>
      <c r="K1155" s="63">
        <v>0</v>
      </c>
      <c r="L1155" s="63">
        <v>0</v>
      </c>
      <c r="M1155" s="63">
        <v>0</v>
      </c>
      <c r="N1155" s="63">
        <v>0</v>
      </c>
      <c r="O1155" s="63">
        <v>0</v>
      </c>
      <c r="P1155" s="63">
        <v>0</v>
      </c>
      <c r="Q1155" s="63">
        <v>0</v>
      </c>
      <c r="R1155" s="63">
        <v>0</v>
      </c>
      <c r="S1155" s="63">
        <v>0</v>
      </c>
      <c r="T1155" s="63">
        <v>0</v>
      </c>
      <c r="U1155" s="63">
        <v>0</v>
      </c>
      <c r="V1155" s="63">
        <v>0</v>
      </c>
      <c r="W1155" s="63">
        <v>0</v>
      </c>
      <c r="X1155" s="63">
        <v>0</v>
      </c>
      <c r="Y1155" s="63">
        <v>0</v>
      </c>
      <c r="Z1155" s="63">
        <v>0</v>
      </c>
      <c r="AA1155" s="63">
        <v>0</v>
      </c>
      <c r="AB1155" s="63">
        <v>0</v>
      </c>
      <c r="AC1155" s="63">
        <v>0</v>
      </c>
      <c r="AD1155" s="63">
        <v>0</v>
      </c>
      <c r="AE1155" s="63">
        <v>0</v>
      </c>
      <c r="AF1155" s="63">
        <v>0</v>
      </c>
      <c r="AG1155" s="63">
        <v>0</v>
      </c>
      <c r="AH1155" s="43">
        <v>0</v>
      </c>
    </row>
    <row r="1156" spans="1:34">
      <c r="A1156" s="52">
        <v>0</v>
      </c>
      <c r="D1156" s="2">
        <v>2029</v>
      </c>
      <c r="E1156" s="2">
        <v>3</v>
      </c>
      <c r="F1156" s="62">
        <v>2029</v>
      </c>
      <c r="G1156" s="62">
        <v>2029</v>
      </c>
      <c r="H1156" s="63">
        <v>0</v>
      </c>
      <c r="I1156" s="63">
        <v>0</v>
      </c>
      <c r="J1156" s="63">
        <v>0</v>
      </c>
      <c r="K1156" s="63">
        <v>0</v>
      </c>
      <c r="L1156" s="63">
        <v>0</v>
      </c>
      <c r="M1156" s="63">
        <v>0</v>
      </c>
      <c r="N1156" s="63">
        <v>0</v>
      </c>
      <c r="O1156" s="63">
        <v>0</v>
      </c>
      <c r="P1156" s="63">
        <v>0</v>
      </c>
      <c r="Q1156" s="63">
        <v>0</v>
      </c>
      <c r="R1156" s="63">
        <v>0</v>
      </c>
      <c r="S1156" s="63">
        <v>0</v>
      </c>
      <c r="T1156" s="63">
        <v>0</v>
      </c>
      <c r="U1156" s="63">
        <v>0</v>
      </c>
      <c r="V1156" s="63">
        <v>0</v>
      </c>
      <c r="W1156" s="63">
        <v>0</v>
      </c>
      <c r="X1156" s="63">
        <v>0</v>
      </c>
      <c r="Y1156" s="63">
        <v>0</v>
      </c>
      <c r="Z1156" s="63">
        <v>0</v>
      </c>
      <c r="AA1156" s="63">
        <v>0</v>
      </c>
      <c r="AB1156" s="63">
        <v>0</v>
      </c>
      <c r="AC1156" s="63">
        <v>0</v>
      </c>
      <c r="AD1156" s="63">
        <v>0</v>
      </c>
      <c r="AE1156" s="63">
        <v>0</v>
      </c>
      <c r="AF1156" s="63">
        <v>0</v>
      </c>
      <c r="AG1156" s="63">
        <v>0</v>
      </c>
      <c r="AH1156" s="43">
        <v>0</v>
      </c>
    </row>
    <row r="1157" spans="1:34">
      <c r="A1157" s="52">
        <v>0</v>
      </c>
      <c r="D1157" s="2">
        <v>2029</v>
      </c>
      <c r="E1157" s="2">
        <v>4</v>
      </c>
      <c r="F1157" s="62">
        <v>2029</v>
      </c>
      <c r="G1157" s="62">
        <v>2029</v>
      </c>
      <c r="H1157" s="63">
        <v>0</v>
      </c>
      <c r="I1157" s="63">
        <v>0</v>
      </c>
      <c r="J1157" s="63">
        <v>0</v>
      </c>
      <c r="K1157" s="63">
        <v>0</v>
      </c>
      <c r="L1157" s="63">
        <v>0</v>
      </c>
      <c r="M1157" s="63">
        <v>0</v>
      </c>
      <c r="N1157" s="63">
        <v>0</v>
      </c>
      <c r="O1157" s="63">
        <v>0</v>
      </c>
      <c r="P1157" s="63">
        <v>0</v>
      </c>
      <c r="Q1157" s="63">
        <v>0</v>
      </c>
      <c r="R1157" s="63">
        <v>0</v>
      </c>
      <c r="S1157" s="63">
        <v>0</v>
      </c>
      <c r="T1157" s="63">
        <v>0</v>
      </c>
      <c r="U1157" s="63">
        <v>0</v>
      </c>
      <c r="V1157" s="63">
        <v>0</v>
      </c>
      <c r="W1157" s="63">
        <v>0</v>
      </c>
      <c r="X1157" s="63">
        <v>0</v>
      </c>
      <c r="Y1157" s="63">
        <v>0</v>
      </c>
      <c r="Z1157" s="63">
        <v>0</v>
      </c>
      <c r="AA1157" s="63">
        <v>0</v>
      </c>
      <c r="AB1157" s="63">
        <v>0</v>
      </c>
      <c r="AC1157" s="63">
        <v>0</v>
      </c>
      <c r="AD1157" s="63">
        <v>0</v>
      </c>
      <c r="AE1157" s="63">
        <v>0</v>
      </c>
      <c r="AF1157" s="63">
        <v>0</v>
      </c>
      <c r="AG1157" s="63">
        <v>0</v>
      </c>
      <c r="AH1157" s="43">
        <v>0</v>
      </c>
    </row>
    <row r="1158" spans="1:34">
      <c r="A1158" s="52">
        <v>0</v>
      </c>
      <c r="D1158" s="2">
        <v>2029</v>
      </c>
      <c r="E1158" s="2">
        <v>5</v>
      </c>
      <c r="F1158" s="62">
        <v>2030</v>
      </c>
      <c r="G1158" s="62">
        <v>2030</v>
      </c>
      <c r="H1158" s="63">
        <v>0</v>
      </c>
      <c r="I1158" s="63">
        <v>0</v>
      </c>
      <c r="J1158" s="63">
        <v>0</v>
      </c>
      <c r="K1158" s="63">
        <v>0</v>
      </c>
      <c r="L1158" s="63">
        <v>0</v>
      </c>
      <c r="M1158" s="63">
        <v>0</v>
      </c>
      <c r="N1158" s="63">
        <v>0</v>
      </c>
      <c r="O1158" s="63">
        <v>0</v>
      </c>
      <c r="P1158" s="63">
        <v>0</v>
      </c>
      <c r="Q1158" s="63">
        <v>0</v>
      </c>
      <c r="R1158" s="63">
        <v>0</v>
      </c>
      <c r="S1158" s="63">
        <v>0</v>
      </c>
      <c r="T1158" s="63">
        <v>0</v>
      </c>
      <c r="U1158" s="63">
        <v>0</v>
      </c>
      <c r="V1158" s="63">
        <v>0</v>
      </c>
      <c r="W1158" s="63">
        <v>0</v>
      </c>
      <c r="X1158" s="63">
        <v>0</v>
      </c>
      <c r="Y1158" s="63">
        <v>0</v>
      </c>
      <c r="Z1158" s="63">
        <v>0</v>
      </c>
      <c r="AA1158" s="63">
        <v>0</v>
      </c>
      <c r="AB1158" s="63">
        <v>0</v>
      </c>
      <c r="AC1158" s="63">
        <v>0</v>
      </c>
      <c r="AD1158" s="63">
        <v>0</v>
      </c>
      <c r="AE1158" s="63">
        <v>0</v>
      </c>
      <c r="AF1158" s="63">
        <v>0</v>
      </c>
      <c r="AG1158" s="63">
        <v>0</v>
      </c>
      <c r="AH1158" s="43">
        <v>0</v>
      </c>
    </row>
    <row r="1159" spans="1:34">
      <c r="A1159" s="52">
        <v>0</v>
      </c>
      <c r="D1159" s="2">
        <v>2029</v>
      </c>
      <c r="E1159" s="2">
        <v>6</v>
      </c>
      <c r="F1159" s="62">
        <v>2030</v>
      </c>
      <c r="G1159" s="62">
        <v>2030</v>
      </c>
      <c r="H1159" s="63">
        <v>0</v>
      </c>
      <c r="I1159" s="63">
        <v>0</v>
      </c>
      <c r="J1159" s="63">
        <v>0</v>
      </c>
      <c r="K1159" s="63">
        <v>0</v>
      </c>
      <c r="L1159" s="63">
        <v>0</v>
      </c>
      <c r="M1159" s="63">
        <v>0</v>
      </c>
      <c r="N1159" s="63">
        <v>0</v>
      </c>
      <c r="O1159" s="63">
        <v>0</v>
      </c>
      <c r="P1159" s="63">
        <v>0</v>
      </c>
      <c r="Q1159" s="63">
        <v>0</v>
      </c>
      <c r="R1159" s="63">
        <v>0</v>
      </c>
      <c r="S1159" s="63">
        <v>0</v>
      </c>
      <c r="T1159" s="63">
        <v>0</v>
      </c>
      <c r="U1159" s="63">
        <v>0</v>
      </c>
      <c r="V1159" s="63">
        <v>0</v>
      </c>
      <c r="W1159" s="63">
        <v>0</v>
      </c>
      <c r="X1159" s="63">
        <v>0</v>
      </c>
      <c r="Y1159" s="63">
        <v>0</v>
      </c>
      <c r="Z1159" s="63">
        <v>0</v>
      </c>
      <c r="AA1159" s="63">
        <v>0</v>
      </c>
      <c r="AB1159" s="63">
        <v>0</v>
      </c>
      <c r="AC1159" s="63">
        <v>0</v>
      </c>
      <c r="AD1159" s="63">
        <v>0</v>
      </c>
      <c r="AE1159" s="63">
        <v>0</v>
      </c>
      <c r="AF1159" s="63">
        <v>0</v>
      </c>
      <c r="AG1159" s="63">
        <v>0</v>
      </c>
      <c r="AH1159" s="43">
        <v>0</v>
      </c>
    </row>
    <row r="1160" spans="1:34">
      <c r="A1160" s="52">
        <v>0</v>
      </c>
      <c r="D1160" s="2">
        <v>2029</v>
      </c>
      <c r="E1160" s="2">
        <v>7</v>
      </c>
      <c r="F1160" s="62">
        <v>2030</v>
      </c>
      <c r="G1160" s="62">
        <v>2030</v>
      </c>
      <c r="H1160" s="63">
        <v>0</v>
      </c>
      <c r="I1160" s="63">
        <v>0</v>
      </c>
      <c r="J1160" s="63">
        <v>0</v>
      </c>
      <c r="K1160" s="63">
        <v>0</v>
      </c>
      <c r="L1160" s="63">
        <v>0</v>
      </c>
      <c r="M1160" s="63">
        <v>0</v>
      </c>
      <c r="N1160" s="63">
        <v>0</v>
      </c>
      <c r="O1160" s="63">
        <v>0</v>
      </c>
      <c r="P1160" s="63">
        <v>0</v>
      </c>
      <c r="Q1160" s="63">
        <v>0</v>
      </c>
      <c r="R1160" s="63">
        <v>0</v>
      </c>
      <c r="S1160" s="63">
        <v>0</v>
      </c>
      <c r="T1160" s="63">
        <v>0</v>
      </c>
      <c r="U1160" s="63">
        <v>0</v>
      </c>
      <c r="V1160" s="63">
        <v>0</v>
      </c>
      <c r="W1160" s="63">
        <v>0</v>
      </c>
      <c r="X1160" s="63">
        <v>0</v>
      </c>
      <c r="Y1160" s="63">
        <v>0</v>
      </c>
      <c r="Z1160" s="63">
        <v>0</v>
      </c>
      <c r="AA1160" s="63">
        <v>0</v>
      </c>
      <c r="AB1160" s="63">
        <v>0</v>
      </c>
      <c r="AC1160" s="63">
        <v>0</v>
      </c>
      <c r="AD1160" s="63">
        <v>0</v>
      </c>
      <c r="AE1160" s="63">
        <v>0</v>
      </c>
      <c r="AF1160" s="63">
        <v>0</v>
      </c>
      <c r="AG1160" s="63">
        <v>0</v>
      </c>
      <c r="AH1160" s="43">
        <v>0</v>
      </c>
    </row>
    <row r="1161" spans="1:34">
      <c r="A1161" s="52">
        <v>0</v>
      </c>
      <c r="D1161" s="2">
        <v>2029</v>
      </c>
      <c r="E1161" s="2">
        <v>8</v>
      </c>
      <c r="F1161" s="62">
        <v>2030</v>
      </c>
      <c r="G1161" s="62">
        <v>2030</v>
      </c>
      <c r="H1161" s="63">
        <v>0</v>
      </c>
      <c r="I1161" s="63">
        <v>0</v>
      </c>
      <c r="J1161" s="63">
        <v>0</v>
      </c>
      <c r="K1161" s="63">
        <v>0</v>
      </c>
      <c r="L1161" s="63">
        <v>0</v>
      </c>
      <c r="M1161" s="63">
        <v>0</v>
      </c>
      <c r="N1161" s="63">
        <v>0</v>
      </c>
      <c r="O1161" s="63">
        <v>0</v>
      </c>
      <c r="P1161" s="63">
        <v>0</v>
      </c>
      <c r="Q1161" s="63">
        <v>0</v>
      </c>
      <c r="R1161" s="63">
        <v>0</v>
      </c>
      <c r="S1161" s="63">
        <v>0</v>
      </c>
      <c r="T1161" s="63">
        <v>0</v>
      </c>
      <c r="U1161" s="63">
        <v>0</v>
      </c>
      <c r="V1161" s="63">
        <v>0</v>
      </c>
      <c r="W1161" s="63">
        <v>0</v>
      </c>
      <c r="X1161" s="63">
        <v>0</v>
      </c>
      <c r="Y1161" s="63">
        <v>0</v>
      </c>
      <c r="Z1161" s="63">
        <v>0</v>
      </c>
      <c r="AA1161" s="63">
        <v>0</v>
      </c>
      <c r="AB1161" s="63">
        <v>0</v>
      </c>
      <c r="AC1161" s="63">
        <v>0</v>
      </c>
      <c r="AD1161" s="63">
        <v>0</v>
      </c>
      <c r="AE1161" s="63">
        <v>0</v>
      </c>
      <c r="AF1161" s="63">
        <v>0</v>
      </c>
      <c r="AG1161" s="63">
        <v>0</v>
      </c>
      <c r="AH1161" s="43">
        <v>0</v>
      </c>
    </row>
    <row r="1162" spans="1:34">
      <c r="A1162" s="52">
        <v>0</v>
      </c>
      <c r="D1162" s="2">
        <v>2029</v>
      </c>
      <c r="E1162" s="2">
        <v>9</v>
      </c>
      <c r="F1162" s="62">
        <v>2030</v>
      </c>
      <c r="G1162" s="62">
        <v>2030</v>
      </c>
      <c r="H1162" s="63">
        <v>0</v>
      </c>
      <c r="I1162" s="63">
        <v>0</v>
      </c>
      <c r="J1162" s="63">
        <v>0</v>
      </c>
      <c r="K1162" s="63">
        <v>0</v>
      </c>
      <c r="L1162" s="63">
        <v>0</v>
      </c>
      <c r="M1162" s="63">
        <v>0</v>
      </c>
      <c r="N1162" s="63">
        <v>0</v>
      </c>
      <c r="O1162" s="63">
        <v>0</v>
      </c>
      <c r="P1162" s="63">
        <v>0</v>
      </c>
      <c r="Q1162" s="63">
        <v>0</v>
      </c>
      <c r="R1162" s="63">
        <v>0</v>
      </c>
      <c r="S1162" s="63">
        <v>0</v>
      </c>
      <c r="T1162" s="63">
        <v>0</v>
      </c>
      <c r="U1162" s="63">
        <v>0</v>
      </c>
      <c r="V1162" s="63">
        <v>0</v>
      </c>
      <c r="W1162" s="63">
        <v>0</v>
      </c>
      <c r="X1162" s="63">
        <v>0</v>
      </c>
      <c r="Y1162" s="63">
        <v>0</v>
      </c>
      <c r="Z1162" s="63">
        <v>0</v>
      </c>
      <c r="AA1162" s="63">
        <v>0</v>
      </c>
      <c r="AB1162" s="63">
        <v>0</v>
      </c>
      <c r="AC1162" s="63">
        <v>0</v>
      </c>
      <c r="AD1162" s="63">
        <v>0</v>
      </c>
      <c r="AE1162" s="63">
        <v>0</v>
      </c>
      <c r="AF1162" s="63">
        <v>0</v>
      </c>
      <c r="AG1162" s="63">
        <v>0</v>
      </c>
      <c r="AH1162" s="43">
        <v>0</v>
      </c>
    </row>
    <row r="1163" spans="1:34">
      <c r="A1163" s="52">
        <v>0</v>
      </c>
      <c r="D1163" s="2">
        <v>2029</v>
      </c>
      <c r="E1163" s="2">
        <v>10</v>
      </c>
      <c r="F1163" s="62">
        <v>2030</v>
      </c>
      <c r="G1163" s="62">
        <v>2030</v>
      </c>
      <c r="H1163" s="63">
        <v>0</v>
      </c>
      <c r="I1163" s="63">
        <v>0</v>
      </c>
      <c r="J1163" s="63">
        <v>0</v>
      </c>
      <c r="K1163" s="63">
        <v>0</v>
      </c>
      <c r="L1163" s="63">
        <v>0</v>
      </c>
      <c r="M1163" s="63">
        <v>0</v>
      </c>
      <c r="N1163" s="63">
        <v>0</v>
      </c>
      <c r="O1163" s="63">
        <v>0</v>
      </c>
      <c r="P1163" s="63">
        <v>0</v>
      </c>
      <c r="Q1163" s="63">
        <v>0</v>
      </c>
      <c r="R1163" s="63">
        <v>0</v>
      </c>
      <c r="S1163" s="63">
        <v>0</v>
      </c>
      <c r="T1163" s="63">
        <v>0</v>
      </c>
      <c r="U1163" s="63">
        <v>0</v>
      </c>
      <c r="V1163" s="63">
        <v>0</v>
      </c>
      <c r="W1163" s="63">
        <v>0</v>
      </c>
      <c r="X1163" s="63">
        <v>0</v>
      </c>
      <c r="Y1163" s="63">
        <v>0</v>
      </c>
      <c r="Z1163" s="63">
        <v>0</v>
      </c>
      <c r="AA1163" s="63">
        <v>0</v>
      </c>
      <c r="AB1163" s="63">
        <v>0</v>
      </c>
      <c r="AC1163" s="63">
        <v>0</v>
      </c>
      <c r="AD1163" s="63">
        <v>0</v>
      </c>
      <c r="AE1163" s="63">
        <v>0</v>
      </c>
      <c r="AF1163" s="63">
        <v>0</v>
      </c>
      <c r="AG1163" s="63">
        <v>0</v>
      </c>
      <c r="AH1163" s="43">
        <v>0</v>
      </c>
    </row>
    <row r="1164" spans="1:34">
      <c r="A1164" s="52">
        <v>0</v>
      </c>
      <c r="D1164" s="2">
        <v>2029</v>
      </c>
      <c r="E1164" s="2">
        <v>11</v>
      </c>
      <c r="F1164" s="62">
        <v>2030</v>
      </c>
      <c r="G1164" s="62">
        <v>2030</v>
      </c>
      <c r="H1164" s="63">
        <v>0</v>
      </c>
      <c r="I1164" s="63">
        <v>0</v>
      </c>
      <c r="J1164" s="63">
        <v>0</v>
      </c>
      <c r="K1164" s="63">
        <v>0</v>
      </c>
      <c r="L1164" s="63">
        <v>0</v>
      </c>
      <c r="M1164" s="63">
        <v>0</v>
      </c>
      <c r="N1164" s="63">
        <v>0</v>
      </c>
      <c r="O1164" s="63">
        <v>0</v>
      </c>
      <c r="P1164" s="63">
        <v>0</v>
      </c>
      <c r="Q1164" s="63">
        <v>0</v>
      </c>
      <c r="R1164" s="63">
        <v>0</v>
      </c>
      <c r="S1164" s="63">
        <v>0</v>
      </c>
      <c r="T1164" s="63">
        <v>0</v>
      </c>
      <c r="U1164" s="63">
        <v>0</v>
      </c>
      <c r="V1164" s="63">
        <v>0</v>
      </c>
      <c r="W1164" s="63">
        <v>0</v>
      </c>
      <c r="X1164" s="63">
        <v>0</v>
      </c>
      <c r="Y1164" s="63">
        <v>0</v>
      </c>
      <c r="Z1164" s="63">
        <v>0</v>
      </c>
      <c r="AA1164" s="63">
        <v>0</v>
      </c>
      <c r="AB1164" s="63">
        <v>0</v>
      </c>
      <c r="AC1164" s="63">
        <v>0</v>
      </c>
      <c r="AD1164" s="63">
        <v>0</v>
      </c>
      <c r="AE1164" s="63">
        <v>0</v>
      </c>
      <c r="AF1164" s="63">
        <v>0</v>
      </c>
      <c r="AG1164" s="63">
        <v>0</v>
      </c>
      <c r="AH1164" s="43">
        <v>0</v>
      </c>
    </row>
    <row r="1165" spans="1:34">
      <c r="A1165" s="52">
        <v>0</v>
      </c>
      <c r="D1165" s="2">
        <v>2029</v>
      </c>
      <c r="E1165" s="2">
        <v>12</v>
      </c>
      <c r="F1165" s="62">
        <v>2030</v>
      </c>
      <c r="G1165" s="62">
        <v>2030</v>
      </c>
      <c r="H1165" s="63">
        <v>0</v>
      </c>
      <c r="I1165" s="63">
        <v>0</v>
      </c>
      <c r="J1165" s="63">
        <v>0</v>
      </c>
      <c r="K1165" s="63">
        <v>0</v>
      </c>
      <c r="L1165" s="63">
        <v>0</v>
      </c>
      <c r="M1165" s="63">
        <v>0</v>
      </c>
      <c r="N1165" s="63">
        <v>0</v>
      </c>
      <c r="O1165" s="63">
        <v>0</v>
      </c>
      <c r="P1165" s="63">
        <v>0</v>
      </c>
      <c r="Q1165" s="63">
        <v>0</v>
      </c>
      <c r="R1165" s="63">
        <v>0</v>
      </c>
      <c r="S1165" s="63">
        <v>0</v>
      </c>
      <c r="T1165" s="63">
        <v>0</v>
      </c>
      <c r="U1165" s="63">
        <v>0</v>
      </c>
      <c r="V1165" s="63">
        <v>0</v>
      </c>
      <c r="W1165" s="63">
        <v>0</v>
      </c>
      <c r="X1165" s="63">
        <v>0</v>
      </c>
      <c r="Y1165" s="63">
        <v>0</v>
      </c>
      <c r="Z1165" s="63">
        <v>0</v>
      </c>
      <c r="AA1165" s="63">
        <v>0</v>
      </c>
      <c r="AB1165" s="63">
        <v>0</v>
      </c>
      <c r="AC1165" s="63">
        <v>0</v>
      </c>
      <c r="AD1165" s="63">
        <v>0</v>
      </c>
      <c r="AE1165" s="63">
        <v>0</v>
      </c>
      <c r="AF1165" s="63">
        <v>0</v>
      </c>
      <c r="AG1165" s="63">
        <v>0</v>
      </c>
      <c r="AH1165" s="43">
        <v>0</v>
      </c>
    </row>
    <row r="1166" spans="1:34">
      <c r="A1166" s="52">
        <v>0</v>
      </c>
      <c r="D1166" s="2">
        <v>2030</v>
      </c>
      <c r="E1166" s="2">
        <v>1</v>
      </c>
      <c r="F1166" s="62">
        <v>2030</v>
      </c>
      <c r="G1166" s="62">
        <v>2030</v>
      </c>
      <c r="H1166" s="63">
        <v>0</v>
      </c>
      <c r="I1166" s="63">
        <v>0</v>
      </c>
      <c r="J1166" s="63">
        <v>0</v>
      </c>
      <c r="K1166" s="63">
        <v>0</v>
      </c>
      <c r="L1166" s="63">
        <v>0</v>
      </c>
      <c r="M1166" s="63">
        <v>0</v>
      </c>
      <c r="N1166" s="63">
        <v>0</v>
      </c>
      <c r="O1166" s="63">
        <v>0</v>
      </c>
      <c r="P1166" s="63">
        <v>0</v>
      </c>
      <c r="Q1166" s="63">
        <v>0</v>
      </c>
      <c r="R1166" s="63">
        <v>0</v>
      </c>
      <c r="S1166" s="63">
        <v>0</v>
      </c>
      <c r="T1166" s="63">
        <v>0</v>
      </c>
      <c r="U1166" s="63">
        <v>0</v>
      </c>
      <c r="V1166" s="63">
        <v>0</v>
      </c>
      <c r="W1166" s="63">
        <v>0</v>
      </c>
      <c r="X1166" s="63">
        <v>0</v>
      </c>
      <c r="Y1166" s="63">
        <v>0</v>
      </c>
      <c r="Z1166" s="63">
        <v>0</v>
      </c>
      <c r="AA1166" s="63">
        <v>0</v>
      </c>
      <c r="AB1166" s="63">
        <v>0</v>
      </c>
      <c r="AC1166" s="63">
        <v>0</v>
      </c>
      <c r="AD1166" s="63">
        <v>0</v>
      </c>
      <c r="AE1166" s="63">
        <v>0</v>
      </c>
      <c r="AF1166" s="63">
        <v>0</v>
      </c>
      <c r="AG1166" s="63">
        <v>0</v>
      </c>
      <c r="AH1166" s="43">
        <v>0</v>
      </c>
    </row>
    <row r="1167" spans="1:34">
      <c r="A1167" s="52">
        <v>0</v>
      </c>
      <c r="D1167" s="2">
        <v>2030</v>
      </c>
      <c r="E1167" s="2">
        <v>2</v>
      </c>
      <c r="F1167" s="62">
        <v>2030</v>
      </c>
      <c r="G1167" s="62">
        <v>2030</v>
      </c>
      <c r="H1167" s="63">
        <v>0</v>
      </c>
      <c r="I1167" s="63">
        <v>0</v>
      </c>
      <c r="J1167" s="63">
        <v>0</v>
      </c>
      <c r="K1167" s="63">
        <v>0</v>
      </c>
      <c r="L1167" s="63">
        <v>0</v>
      </c>
      <c r="M1167" s="63">
        <v>0</v>
      </c>
      <c r="N1167" s="63">
        <v>0</v>
      </c>
      <c r="O1167" s="63">
        <v>0</v>
      </c>
      <c r="P1167" s="63">
        <v>0</v>
      </c>
      <c r="Q1167" s="63">
        <v>0</v>
      </c>
      <c r="R1167" s="63">
        <v>0</v>
      </c>
      <c r="S1167" s="63">
        <v>0</v>
      </c>
      <c r="T1167" s="63">
        <v>0</v>
      </c>
      <c r="U1167" s="63">
        <v>0</v>
      </c>
      <c r="V1167" s="63">
        <v>0</v>
      </c>
      <c r="W1167" s="63">
        <v>0</v>
      </c>
      <c r="X1167" s="63">
        <v>0</v>
      </c>
      <c r="Y1167" s="63">
        <v>0</v>
      </c>
      <c r="Z1167" s="63">
        <v>0</v>
      </c>
      <c r="AA1167" s="63">
        <v>0</v>
      </c>
      <c r="AB1167" s="63">
        <v>0</v>
      </c>
      <c r="AC1167" s="63">
        <v>0</v>
      </c>
      <c r="AD1167" s="63">
        <v>0</v>
      </c>
      <c r="AE1167" s="63">
        <v>0</v>
      </c>
      <c r="AF1167" s="63">
        <v>0</v>
      </c>
      <c r="AG1167" s="63">
        <v>0</v>
      </c>
      <c r="AH1167" s="43">
        <v>0</v>
      </c>
    </row>
    <row r="1168" spans="1:34">
      <c r="A1168" s="52">
        <v>0</v>
      </c>
      <c r="D1168" s="2">
        <v>2030</v>
      </c>
      <c r="E1168" s="2">
        <v>3</v>
      </c>
      <c r="F1168" s="62">
        <v>2030</v>
      </c>
      <c r="G1168" s="62">
        <v>2030</v>
      </c>
      <c r="H1168" s="63">
        <v>0</v>
      </c>
      <c r="I1168" s="63">
        <v>0</v>
      </c>
      <c r="J1168" s="63">
        <v>0</v>
      </c>
      <c r="K1168" s="63">
        <v>0</v>
      </c>
      <c r="L1168" s="63">
        <v>0</v>
      </c>
      <c r="M1168" s="63">
        <v>0</v>
      </c>
      <c r="N1168" s="63">
        <v>0</v>
      </c>
      <c r="O1168" s="63">
        <v>0</v>
      </c>
      <c r="P1168" s="63">
        <v>0</v>
      </c>
      <c r="Q1168" s="63">
        <v>0</v>
      </c>
      <c r="R1168" s="63">
        <v>0</v>
      </c>
      <c r="S1168" s="63">
        <v>0</v>
      </c>
      <c r="T1168" s="63">
        <v>0</v>
      </c>
      <c r="U1168" s="63">
        <v>0</v>
      </c>
      <c r="V1168" s="63">
        <v>0</v>
      </c>
      <c r="W1168" s="63">
        <v>0</v>
      </c>
      <c r="X1168" s="63">
        <v>0</v>
      </c>
      <c r="Y1168" s="63">
        <v>0</v>
      </c>
      <c r="Z1168" s="63">
        <v>0</v>
      </c>
      <c r="AA1168" s="63">
        <v>0</v>
      </c>
      <c r="AB1168" s="63">
        <v>0</v>
      </c>
      <c r="AC1168" s="63">
        <v>0</v>
      </c>
      <c r="AD1168" s="63">
        <v>0</v>
      </c>
      <c r="AE1168" s="63">
        <v>0</v>
      </c>
      <c r="AF1168" s="63">
        <v>0</v>
      </c>
      <c r="AG1168" s="63">
        <v>0</v>
      </c>
      <c r="AH1168" s="43">
        <v>0</v>
      </c>
    </row>
    <row r="1169" spans="1:34">
      <c r="A1169" s="52">
        <v>0</v>
      </c>
      <c r="D1169" s="2">
        <v>2030</v>
      </c>
      <c r="E1169" s="2">
        <v>4</v>
      </c>
      <c r="F1169" s="62">
        <v>2030</v>
      </c>
      <c r="G1169" s="62">
        <v>2030</v>
      </c>
      <c r="H1169" s="63">
        <v>0</v>
      </c>
      <c r="I1169" s="63">
        <v>0</v>
      </c>
      <c r="J1169" s="63">
        <v>0</v>
      </c>
      <c r="K1169" s="63">
        <v>0</v>
      </c>
      <c r="L1169" s="63">
        <v>0</v>
      </c>
      <c r="M1169" s="63">
        <v>0</v>
      </c>
      <c r="N1169" s="63">
        <v>0</v>
      </c>
      <c r="O1169" s="63">
        <v>0</v>
      </c>
      <c r="P1169" s="63">
        <v>0</v>
      </c>
      <c r="Q1169" s="63">
        <v>0</v>
      </c>
      <c r="R1169" s="63">
        <v>0</v>
      </c>
      <c r="S1169" s="63">
        <v>0</v>
      </c>
      <c r="T1169" s="63">
        <v>0</v>
      </c>
      <c r="U1169" s="63">
        <v>0</v>
      </c>
      <c r="V1169" s="63">
        <v>0</v>
      </c>
      <c r="W1169" s="63">
        <v>0</v>
      </c>
      <c r="X1169" s="63">
        <v>0</v>
      </c>
      <c r="Y1169" s="63">
        <v>0</v>
      </c>
      <c r="Z1169" s="63">
        <v>0</v>
      </c>
      <c r="AA1169" s="63">
        <v>0</v>
      </c>
      <c r="AB1169" s="63">
        <v>0</v>
      </c>
      <c r="AC1169" s="63">
        <v>0</v>
      </c>
      <c r="AD1169" s="63">
        <v>0</v>
      </c>
      <c r="AE1169" s="63">
        <v>0</v>
      </c>
      <c r="AF1169" s="63">
        <v>0</v>
      </c>
      <c r="AG1169" s="63">
        <v>0</v>
      </c>
      <c r="AH1169" s="43">
        <v>0</v>
      </c>
    </row>
    <row r="1170" spans="1:34">
      <c r="A1170" s="52">
        <v>0</v>
      </c>
      <c r="D1170" s="2">
        <v>2030</v>
      </c>
      <c r="E1170" s="2">
        <v>5</v>
      </c>
      <c r="F1170" s="62">
        <v>2031</v>
      </c>
      <c r="G1170" s="62">
        <v>2031</v>
      </c>
      <c r="H1170" s="63">
        <v>0</v>
      </c>
      <c r="I1170" s="63">
        <v>0</v>
      </c>
      <c r="J1170" s="63">
        <v>0</v>
      </c>
      <c r="K1170" s="63">
        <v>0</v>
      </c>
      <c r="L1170" s="63">
        <v>0</v>
      </c>
      <c r="M1170" s="63">
        <v>0</v>
      </c>
      <c r="N1170" s="63">
        <v>0</v>
      </c>
      <c r="O1170" s="63">
        <v>0</v>
      </c>
      <c r="P1170" s="63">
        <v>0</v>
      </c>
      <c r="Q1170" s="63">
        <v>0</v>
      </c>
      <c r="R1170" s="63">
        <v>0</v>
      </c>
      <c r="S1170" s="63">
        <v>0</v>
      </c>
      <c r="T1170" s="63">
        <v>0</v>
      </c>
      <c r="U1170" s="63">
        <v>0</v>
      </c>
      <c r="V1170" s="63">
        <v>0</v>
      </c>
      <c r="W1170" s="63">
        <v>0</v>
      </c>
      <c r="X1170" s="63">
        <v>0</v>
      </c>
      <c r="Y1170" s="63">
        <v>0</v>
      </c>
      <c r="Z1170" s="63">
        <v>0</v>
      </c>
      <c r="AA1170" s="63">
        <v>0</v>
      </c>
      <c r="AB1170" s="63">
        <v>0</v>
      </c>
      <c r="AC1170" s="63">
        <v>0</v>
      </c>
      <c r="AD1170" s="63">
        <v>0</v>
      </c>
      <c r="AE1170" s="63">
        <v>0</v>
      </c>
      <c r="AF1170" s="63">
        <v>0</v>
      </c>
      <c r="AG1170" s="63">
        <v>0</v>
      </c>
      <c r="AH1170" s="43">
        <v>0</v>
      </c>
    </row>
    <row r="1171" spans="1:34">
      <c r="A1171" s="52">
        <v>0</v>
      </c>
      <c r="D1171" s="2">
        <v>2030</v>
      </c>
      <c r="E1171" s="2">
        <v>6</v>
      </c>
      <c r="F1171" s="62">
        <v>2031</v>
      </c>
      <c r="G1171" s="62">
        <v>2031</v>
      </c>
      <c r="H1171" s="63">
        <v>0</v>
      </c>
      <c r="I1171" s="63">
        <v>0</v>
      </c>
      <c r="J1171" s="63">
        <v>0</v>
      </c>
      <c r="K1171" s="63">
        <v>0</v>
      </c>
      <c r="L1171" s="63">
        <v>0</v>
      </c>
      <c r="M1171" s="63">
        <v>0</v>
      </c>
      <c r="N1171" s="63">
        <v>0</v>
      </c>
      <c r="O1171" s="63">
        <v>0</v>
      </c>
      <c r="P1171" s="63">
        <v>0</v>
      </c>
      <c r="Q1171" s="63">
        <v>0</v>
      </c>
      <c r="R1171" s="63">
        <v>0</v>
      </c>
      <c r="S1171" s="63">
        <v>0</v>
      </c>
      <c r="T1171" s="63">
        <v>0</v>
      </c>
      <c r="U1171" s="63">
        <v>0</v>
      </c>
      <c r="V1171" s="63">
        <v>0</v>
      </c>
      <c r="W1171" s="63">
        <v>0</v>
      </c>
      <c r="X1171" s="63">
        <v>0</v>
      </c>
      <c r="Y1171" s="63">
        <v>0</v>
      </c>
      <c r="Z1171" s="63">
        <v>0</v>
      </c>
      <c r="AA1171" s="63">
        <v>0</v>
      </c>
      <c r="AB1171" s="63">
        <v>0</v>
      </c>
      <c r="AC1171" s="63">
        <v>0</v>
      </c>
      <c r="AD1171" s="63">
        <v>0</v>
      </c>
      <c r="AE1171" s="63">
        <v>0</v>
      </c>
      <c r="AF1171" s="63">
        <v>0</v>
      </c>
      <c r="AG1171" s="63">
        <v>0</v>
      </c>
      <c r="AH1171" s="43">
        <v>0</v>
      </c>
    </row>
    <row r="1172" spans="1:34">
      <c r="A1172" s="52">
        <v>0</v>
      </c>
      <c r="D1172" s="2">
        <v>2030</v>
      </c>
      <c r="E1172" s="2">
        <v>7</v>
      </c>
      <c r="F1172" s="62">
        <v>2031</v>
      </c>
      <c r="G1172" s="62">
        <v>2031</v>
      </c>
      <c r="H1172" s="63">
        <v>0</v>
      </c>
      <c r="I1172" s="63">
        <v>0</v>
      </c>
      <c r="J1172" s="63">
        <v>0</v>
      </c>
      <c r="K1172" s="63">
        <v>0</v>
      </c>
      <c r="L1172" s="63">
        <v>0</v>
      </c>
      <c r="M1172" s="63">
        <v>0</v>
      </c>
      <c r="N1172" s="63">
        <v>0</v>
      </c>
      <c r="O1172" s="63">
        <v>0</v>
      </c>
      <c r="P1172" s="63">
        <v>0</v>
      </c>
      <c r="Q1172" s="63">
        <v>0</v>
      </c>
      <c r="R1172" s="63">
        <v>0</v>
      </c>
      <c r="S1172" s="63">
        <v>0</v>
      </c>
      <c r="T1172" s="63">
        <v>0</v>
      </c>
      <c r="U1172" s="63">
        <v>0</v>
      </c>
      <c r="V1172" s="63">
        <v>0</v>
      </c>
      <c r="W1172" s="63">
        <v>0</v>
      </c>
      <c r="X1172" s="63">
        <v>0</v>
      </c>
      <c r="Y1172" s="63">
        <v>0</v>
      </c>
      <c r="Z1172" s="63">
        <v>0</v>
      </c>
      <c r="AA1172" s="63">
        <v>0</v>
      </c>
      <c r="AB1172" s="63">
        <v>0</v>
      </c>
      <c r="AC1172" s="63">
        <v>0</v>
      </c>
      <c r="AD1172" s="63">
        <v>0</v>
      </c>
      <c r="AE1172" s="63">
        <v>0</v>
      </c>
      <c r="AF1172" s="63">
        <v>0</v>
      </c>
      <c r="AG1172" s="63">
        <v>0</v>
      </c>
      <c r="AH1172" s="43">
        <v>0</v>
      </c>
    </row>
    <row r="1173" spans="1:34">
      <c r="A1173" s="52">
        <v>0</v>
      </c>
      <c r="D1173" s="2">
        <v>2030</v>
      </c>
      <c r="E1173" s="2">
        <v>8</v>
      </c>
      <c r="F1173" s="62">
        <v>2031</v>
      </c>
      <c r="G1173" s="62">
        <v>2031</v>
      </c>
      <c r="H1173" s="63">
        <v>0</v>
      </c>
      <c r="I1173" s="63">
        <v>0</v>
      </c>
      <c r="J1173" s="63">
        <v>0</v>
      </c>
      <c r="K1173" s="63">
        <v>0</v>
      </c>
      <c r="L1173" s="63">
        <v>0</v>
      </c>
      <c r="M1173" s="63">
        <v>0</v>
      </c>
      <c r="N1173" s="63">
        <v>0</v>
      </c>
      <c r="O1173" s="63">
        <v>0</v>
      </c>
      <c r="P1173" s="63">
        <v>0</v>
      </c>
      <c r="Q1173" s="63">
        <v>0</v>
      </c>
      <c r="R1173" s="63">
        <v>0</v>
      </c>
      <c r="S1173" s="63">
        <v>0</v>
      </c>
      <c r="T1173" s="63">
        <v>0</v>
      </c>
      <c r="U1173" s="63">
        <v>0</v>
      </c>
      <c r="V1173" s="63">
        <v>0</v>
      </c>
      <c r="W1173" s="63">
        <v>0</v>
      </c>
      <c r="X1173" s="63">
        <v>0</v>
      </c>
      <c r="Y1173" s="63">
        <v>0</v>
      </c>
      <c r="Z1173" s="63">
        <v>0</v>
      </c>
      <c r="AA1173" s="63">
        <v>0</v>
      </c>
      <c r="AB1173" s="63">
        <v>0</v>
      </c>
      <c r="AC1173" s="63">
        <v>0</v>
      </c>
      <c r="AD1173" s="63">
        <v>0</v>
      </c>
      <c r="AE1173" s="63">
        <v>0</v>
      </c>
      <c r="AF1173" s="63">
        <v>0</v>
      </c>
      <c r="AG1173" s="63">
        <v>0</v>
      </c>
      <c r="AH1173" s="43">
        <v>0</v>
      </c>
    </row>
    <row r="1174" spans="1:34">
      <c r="A1174" s="52">
        <v>0</v>
      </c>
      <c r="D1174" s="2">
        <v>2030</v>
      </c>
      <c r="E1174" s="2">
        <v>9</v>
      </c>
      <c r="F1174" s="62">
        <v>2031</v>
      </c>
      <c r="G1174" s="62">
        <v>2031</v>
      </c>
      <c r="H1174" s="63">
        <v>0</v>
      </c>
      <c r="I1174" s="63">
        <v>0</v>
      </c>
      <c r="J1174" s="63">
        <v>0</v>
      </c>
      <c r="K1174" s="63">
        <v>0</v>
      </c>
      <c r="L1174" s="63">
        <v>0</v>
      </c>
      <c r="M1174" s="63">
        <v>0</v>
      </c>
      <c r="N1174" s="63">
        <v>0</v>
      </c>
      <c r="O1174" s="63">
        <v>0</v>
      </c>
      <c r="P1174" s="63">
        <v>0</v>
      </c>
      <c r="Q1174" s="63">
        <v>0</v>
      </c>
      <c r="R1174" s="63">
        <v>0</v>
      </c>
      <c r="S1174" s="63">
        <v>0</v>
      </c>
      <c r="T1174" s="63">
        <v>0</v>
      </c>
      <c r="U1174" s="63">
        <v>0</v>
      </c>
      <c r="V1174" s="63">
        <v>0</v>
      </c>
      <c r="W1174" s="63">
        <v>0</v>
      </c>
      <c r="X1174" s="63">
        <v>0</v>
      </c>
      <c r="Y1174" s="63">
        <v>0</v>
      </c>
      <c r="Z1174" s="63">
        <v>0</v>
      </c>
      <c r="AA1174" s="63">
        <v>0</v>
      </c>
      <c r="AB1174" s="63">
        <v>0</v>
      </c>
      <c r="AC1174" s="63">
        <v>0</v>
      </c>
      <c r="AD1174" s="63">
        <v>0</v>
      </c>
      <c r="AE1174" s="63">
        <v>0</v>
      </c>
      <c r="AF1174" s="63">
        <v>0</v>
      </c>
      <c r="AG1174" s="63">
        <v>0</v>
      </c>
      <c r="AH1174" s="43">
        <v>0</v>
      </c>
    </row>
    <row r="1175" spans="1:34">
      <c r="A1175" s="52">
        <v>0</v>
      </c>
      <c r="D1175" s="2">
        <v>2030</v>
      </c>
      <c r="E1175" s="2">
        <v>10</v>
      </c>
      <c r="F1175" s="62">
        <v>2031</v>
      </c>
      <c r="G1175" s="62">
        <v>2031</v>
      </c>
      <c r="H1175" s="63">
        <v>0</v>
      </c>
      <c r="I1175" s="63">
        <v>0</v>
      </c>
      <c r="J1175" s="63">
        <v>0</v>
      </c>
      <c r="K1175" s="63">
        <v>0</v>
      </c>
      <c r="L1175" s="63">
        <v>0</v>
      </c>
      <c r="M1175" s="63">
        <v>0</v>
      </c>
      <c r="N1175" s="63">
        <v>0</v>
      </c>
      <c r="O1175" s="63">
        <v>0</v>
      </c>
      <c r="P1175" s="63">
        <v>0</v>
      </c>
      <c r="Q1175" s="63">
        <v>0</v>
      </c>
      <c r="R1175" s="63">
        <v>0</v>
      </c>
      <c r="S1175" s="63">
        <v>0</v>
      </c>
      <c r="T1175" s="63">
        <v>0</v>
      </c>
      <c r="U1175" s="63">
        <v>0</v>
      </c>
      <c r="V1175" s="63">
        <v>0</v>
      </c>
      <c r="W1175" s="63">
        <v>0</v>
      </c>
      <c r="X1175" s="63">
        <v>0</v>
      </c>
      <c r="Y1175" s="63">
        <v>0</v>
      </c>
      <c r="Z1175" s="63">
        <v>0</v>
      </c>
      <c r="AA1175" s="63">
        <v>0</v>
      </c>
      <c r="AB1175" s="63">
        <v>0</v>
      </c>
      <c r="AC1175" s="63">
        <v>0</v>
      </c>
      <c r="AD1175" s="63">
        <v>0</v>
      </c>
      <c r="AE1175" s="63">
        <v>0</v>
      </c>
      <c r="AF1175" s="63">
        <v>0</v>
      </c>
      <c r="AG1175" s="63">
        <v>0</v>
      </c>
      <c r="AH1175" s="43">
        <v>0</v>
      </c>
    </row>
    <row r="1176" spans="1:34">
      <c r="A1176" s="52">
        <v>0</v>
      </c>
      <c r="D1176" s="2">
        <v>2030</v>
      </c>
      <c r="E1176" s="2">
        <v>11</v>
      </c>
      <c r="F1176" s="62">
        <v>2031</v>
      </c>
      <c r="G1176" s="62">
        <v>2031</v>
      </c>
      <c r="H1176" s="63">
        <v>0</v>
      </c>
      <c r="I1176" s="63">
        <v>0</v>
      </c>
      <c r="J1176" s="63">
        <v>0</v>
      </c>
      <c r="K1176" s="63">
        <v>0</v>
      </c>
      <c r="L1176" s="63">
        <v>0</v>
      </c>
      <c r="M1176" s="63">
        <v>0</v>
      </c>
      <c r="N1176" s="63">
        <v>0</v>
      </c>
      <c r="O1176" s="63">
        <v>0</v>
      </c>
      <c r="P1176" s="63">
        <v>0</v>
      </c>
      <c r="Q1176" s="63">
        <v>0</v>
      </c>
      <c r="R1176" s="63">
        <v>0</v>
      </c>
      <c r="S1176" s="63">
        <v>0</v>
      </c>
      <c r="T1176" s="63">
        <v>0</v>
      </c>
      <c r="U1176" s="63">
        <v>0</v>
      </c>
      <c r="V1176" s="63">
        <v>0</v>
      </c>
      <c r="W1176" s="63">
        <v>0</v>
      </c>
      <c r="X1176" s="63">
        <v>0</v>
      </c>
      <c r="Y1176" s="63">
        <v>0</v>
      </c>
      <c r="Z1176" s="63">
        <v>0</v>
      </c>
      <c r="AA1176" s="63">
        <v>0</v>
      </c>
      <c r="AB1176" s="63">
        <v>0</v>
      </c>
      <c r="AC1176" s="63">
        <v>0</v>
      </c>
      <c r="AD1176" s="63">
        <v>0</v>
      </c>
      <c r="AE1176" s="63">
        <v>0</v>
      </c>
      <c r="AF1176" s="63">
        <v>0</v>
      </c>
      <c r="AG1176" s="63">
        <v>0</v>
      </c>
      <c r="AH1176" s="43">
        <v>0</v>
      </c>
    </row>
    <row r="1177" spans="1:34">
      <c r="A1177" s="52">
        <v>0</v>
      </c>
      <c r="D1177" s="2">
        <v>2030</v>
      </c>
      <c r="E1177" s="2">
        <v>12</v>
      </c>
      <c r="F1177" s="62">
        <v>2031</v>
      </c>
      <c r="G1177" s="62">
        <v>2031</v>
      </c>
      <c r="H1177" s="63">
        <v>0</v>
      </c>
      <c r="I1177" s="63">
        <v>0</v>
      </c>
      <c r="J1177" s="63">
        <v>0</v>
      </c>
      <c r="K1177" s="63">
        <v>0</v>
      </c>
      <c r="L1177" s="63">
        <v>0</v>
      </c>
      <c r="M1177" s="63">
        <v>0</v>
      </c>
      <c r="N1177" s="63">
        <v>0</v>
      </c>
      <c r="O1177" s="63">
        <v>0</v>
      </c>
      <c r="P1177" s="63">
        <v>0</v>
      </c>
      <c r="Q1177" s="63">
        <v>0</v>
      </c>
      <c r="R1177" s="63">
        <v>0</v>
      </c>
      <c r="S1177" s="63">
        <v>0</v>
      </c>
      <c r="T1177" s="63">
        <v>0</v>
      </c>
      <c r="U1177" s="63">
        <v>0</v>
      </c>
      <c r="V1177" s="63">
        <v>0</v>
      </c>
      <c r="W1177" s="63">
        <v>0</v>
      </c>
      <c r="X1177" s="63">
        <v>0</v>
      </c>
      <c r="Y1177" s="63">
        <v>0</v>
      </c>
      <c r="Z1177" s="63">
        <v>0</v>
      </c>
      <c r="AA1177" s="63">
        <v>0</v>
      </c>
      <c r="AB1177" s="63">
        <v>0</v>
      </c>
      <c r="AC1177" s="63">
        <v>0</v>
      </c>
      <c r="AD1177" s="63">
        <v>0</v>
      </c>
      <c r="AE1177" s="63">
        <v>0</v>
      </c>
      <c r="AF1177" s="63">
        <v>0</v>
      </c>
      <c r="AG1177" s="63">
        <v>0</v>
      </c>
      <c r="AH1177" s="43">
        <v>0</v>
      </c>
    </row>
    <row r="1181" spans="1:34" ht="15.75">
      <c r="D1181" s="54" t="s">
        <v>164</v>
      </c>
      <c r="X1181" s="53"/>
    </row>
    <row r="1182" spans="1:34" ht="15.75">
      <c r="D1182" s="60" t="s">
        <v>45</v>
      </c>
      <c r="E1182" s="60" t="s">
        <v>46</v>
      </c>
      <c r="F1182" s="60" t="s">
        <v>47</v>
      </c>
      <c r="G1182" s="60" t="s">
        <v>47</v>
      </c>
      <c r="H1182" s="61" t="s">
        <v>48</v>
      </c>
      <c r="I1182" s="61" t="s">
        <v>49</v>
      </c>
      <c r="J1182" s="61" t="s">
        <v>50</v>
      </c>
      <c r="K1182" s="61" t="s">
        <v>51</v>
      </c>
      <c r="L1182" s="61" t="s">
        <v>52</v>
      </c>
      <c r="M1182" s="61" t="s">
        <v>53</v>
      </c>
      <c r="N1182" s="61" t="s">
        <v>54</v>
      </c>
      <c r="O1182" s="61" t="s">
        <v>55</v>
      </c>
      <c r="P1182" s="61" t="s">
        <v>56</v>
      </c>
      <c r="Q1182" s="61" t="s">
        <v>57</v>
      </c>
      <c r="R1182" s="61" t="s">
        <v>58</v>
      </c>
      <c r="S1182" s="61" t="s">
        <v>59</v>
      </c>
      <c r="T1182" s="61" t="s">
        <v>60</v>
      </c>
      <c r="U1182" s="61" t="s">
        <v>61</v>
      </c>
      <c r="V1182" s="61" t="s">
        <v>62</v>
      </c>
      <c r="W1182" s="61" t="s">
        <v>63</v>
      </c>
      <c r="X1182" s="61" t="s">
        <v>64</v>
      </c>
      <c r="Y1182" s="61" t="s">
        <v>65</v>
      </c>
      <c r="Z1182" s="61" t="s">
        <v>66</v>
      </c>
      <c r="AA1182" s="61" t="s">
        <v>67</v>
      </c>
      <c r="AB1182" s="61" t="s">
        <v>68</v>
      </c>
      <c r="AC1182" s="61" t="s">
        <v>69</v>
      </c>
      <c r="AD1182" s="61" t="s">
        <v>70</v>
      </c>
      <c r="AE1182" s="61" t="s">
        <v>71</v>
      </c>
      <c r="AF1182" s="61" t="s">
        <v>72</v>
      </c>
      <c r="AG1182" s="61" t="s">
        <v>73</v>
      </c>
      <c r="AH1182" s="61" t="s">
        <v>74</v>
      </c>
    </row>
    <row r="1183" spans="1:34">
      <c r="A1183" s="52">
        <v>0</v>
      </c>
      <c r="D1183" s="62">
        <v>2007</v>
      </c>
      <c r="E1183" s="62">
        <v>1</v>
      </c>
      <c r="F1183" s="62">
        <v>2007</v>
      </c>
      <c r="G1183" s="62">
        <v>2007</v>
      </c>
      <c r="H1183" s="63">
        <v>0</v>
      </c>
      <c r="I1183" s="63">
        <v>0</v>
      </c>
      <c r="J1183" s="63">
        <v>0</v>
      </c>
      <c r="K1183" s="63">
        <v>0</v>
      </c>
      <c r="L1183" s="63">
        <v>0</v>
      </c>
      <c r="M1183" s="63">
        <v>0</v>
      </c>
      <c r="N1183" s="63">
        <v>0</v>
      </c>
      <c r="O1183" s="63">
        <v>0</v>
      </c>
      <c r="P1183" s="63">
        <v>0</v>
      </c>
      <c r="Q1183" s="63">
        <v>0</v>
      </c>
      <c r="R1183" s="63">
        <v>0</v>
      </c>
      <c r="S1183" s="63">
        <v>0</v>
      </c>
      <c r="T1183" s="63">
        <v>0</v>
      </c>
      <c r="U1183" s="63">
        <v>0</v>
      </c>
      <c r="V1183" s="63">
        <v>0</v>
      </c>
      <c r="W1183" s="63">
        <v>0</v>
      </c>
      <c r="X1183" s="63">
        <v>0</v>
      </c>
      <c r="Y1183" s="63">
        <v>0</v>
      </c>
      <c r="Z1183" s="63">
        <v>0</v>
      </c>
      <c r="AA1183" s="63">
        <v>0</v>
      </c>
      <c r="AB1183" s="63">
        <v>0</v>
      </c>
      <c r="AC1183" s="63">
        <v>0</v>
      </c>
      <c r="AD1183" s="63">
        <v>0</v>
      </c>
      <c r="AE1183" s="63">
        <v>0</v>
      </c>
      <c r="AF1183" s="63">
        <v>0</v>
      </c>
      <c r="AG1183" s="63">
        <v>0</v>
      </c>
      <c r="AH1183" s="43">
        <v>0</v>
      </c>
    </row>
    <row r="1184" spans="1:34">
      <c r="A1184" s="52">
        <v>0</v>
      </c>
      <c r="D1184" s="62">
        <v>2007</v>
      </c>
      <c r="E1184" s="62">
        <v>2</v>
      </c>
      <c r="F1184" s="62">
        <v>2007</v>
      </c>
      <c r="G1184" s="62">
        <v>2007</v>
      </c>
      <c r="H1184" s="63">
        <v>0</v>
      </c>
      <c r="I1184" s="63">
        <v>0</v>
      </c>
      <c r="J1184" s="63">
        <v>0</v>
      </c>
      <c r="K1184" s="63">
        <v>0</v>
      </c>
      <c r="L1184" s="63">
        <v>0</v>
      </c>
      <c r="M1184" s="63">
        <v>0</v>
      </c>
      <c r="N1184" s="63">
        <v>0</v>
      </c>
      <c r="O1184" s="63">
        <v>0</v>
      </c>
      <c r="P1184" s="63">
        <v>0</v>
      </c>
      <c r="Q1184" s="63">
        <v>0</v>
      </c>
      <c r="R1184" s="63">
        <v>0</v>
      </c>
      <c r="S1184" s="63">
        <v>0</v>
      </c>
      <c r="T1184" s="63">
        <v>0</v>
      </c>
      <c r="U1184" s="63">
        <v>0</v>
      </c>
      <c r="V1184" s="63">
        <v>0</v>
      </c>
      <c r="W1184" s="63">
        <v>0</v>
      </c>
      <c r="X1184" s="63">
        <v>0</v>
      </c>
      <c r="Y1184" s="63">
        <v>0</v>
      </c>
      <c r="Z1184" s="63">
        <v>0</v>
      </c>
      <c r="AA1184" s="63">
        <v>0</v>
      </c>
      <c r="AB1184" s="63">
        <v>0</v>
      </c>
      <c r="AC1184" s="63">
        <v>0</v>
      </c>
      <c r="AD1184" s="63">
        <v>0</v>
      </c>
      <c r="AE1184" s="63">
        <v>0</v>
      </c>
      <c r="AF1184" s="63">
        <v>0</v>
      </c>
      <c r="AG1184" s="63">
        <v>0</v>
      </c>
      <c r="AH1184" s="43">
        <v>0</v>
      </c>
    </row>
    <row r="1185" spans="1:34">
      <c r="A1185" s="52">
        <v>0</v>
      </c>
      <c r="D1185" s="62">
        <v>2007</v>
      </c>
      <c r="E1185" s="62">
        <v>3</v>
      </c>
      <c r="F1185" s="62">
        <v>2007</v>
      </c>
      <c r="G1185" s="62">
        <v>2007</v>
      </c>
      <c r="H1185" s="63">
        <v>0</v>
      </c>
      <c r="I1185" s="63">
        <v>0</v>
      </c>
      <c r="J1185" s="63">
        <v>0</v>
      </c>
      <c r="K1185" s="63">
        <v>0</v>
      </c>
      <c r="L1185" s="63">
        <v>0</v>
      </c>
      <c r="M1185" s="63">
        <v>0</v>
      </c>
      <c r="N1185" s="63">
        <v>0</v>
      </c>
      <c r="O1185" s="63">
        <v>0</v>
      </c>
      <c r="P1185" s="63">
        <v>0</v>
      </c>
      <c r="Q1185" s="63">
        <v>0</v>
      </c>
      <c r="R1185" s="63">
        <v>0</v>
      </c>
      <c r="S1185" s="63">
        <v>0</v>
      </c>
      <c r="T1185" s="63">
        <v>0</v>
      </c>
      <c r="U1185" s="63">
        <v>0</v>
      </c>
      <c r="V1185" s="63">
        <v>0</v>
      </c>
      <c r="W1185" s="63">
        <v>0</v>
      </c>
      <c r="X1185" s="63">
        <v>0</v>
      </c>
      <c r="Y1185" s="63">
        <v>0</v>
      </c>
      <c r="Z1185" s="63">
        <v>0</v>
      </c>
      <c r="AA1185" s="63">
        <v>0</v>
      </c>
      <c r="AB1185" s="63">
        <v>0</v>
      </c>
      <c r="AC1185" s="63">
        <v>0</v>
      </c>
      <c r="AD1185" s="63">
        <v>0</v>
      </c>
      <c r="AE1185" s="63">
        <v>0</v>
      </c>
      <c r="AF1185" s="63">
        <v>0</v>
      </c>
      <c r="AG1185" s="63">
        <v>0</v>
      </c>
      <c r="AH1185" s="43">
        <v>0</v>
      </c>
    </row>
    <row r="1186" spans="1:34">
      <c r="A1186" s="52">
        <v>0</v>
      </c>
      <c r="D1186" s="62">
        <v>2007</v>
      </c>
      <c r="E1186" s="62">
        <v>4</v>
      </c>
      <c r="F1186" s="62">
        <v>2007</v>
      </c>
      <c r="G1186" s="62">
        <v>2007</v>
      </c>
      <c r="H1186" s="63">
        <v>0</v>
      </c>
      <c r="I1186" s="63">
        <v>0</v>
      </c>
      <c r="J1186" s="63">
        <v>0</v>
      </c>
      <c r="K1186" s="63">
        <v>0</v>
      </c>
      <c r="L1186" s="63">
        <v>0</v>
      </c>
      <c r="M1186" s="63">
        <v>0</v>
      </c>
      <c r="N1186" s="63">
        <v>0</v>
      </c>
      <c r="O1186" s="63">
        <v>0</v>
      </c>
      <c r="P1186" s="63">
        <v>0</v>
      </c>
      <c r="Q1186" s="63">
        <v>0</v>
      </c>
      <c r="R1186" s="63">
        <v>0</v>
      </c>
      <c r="S1186" s="63">
        <v>0</v>
      </c>
      <c r="T1186" s="63">
        <v>0</v>
      </c>
      <c r="U1186" s="63">
        <v>0</v>
      </c>
      <c r="V1186" s="63">
        <v>0</v>
      </c>
      <c r="W1186" s="63">
        <v>0</v>
      </c>
      <c r="X1186" s="63">
        <v>0</v>
      </c>
      <c r="Y1186" s="63">
        <v>0</v>
      </c>
      <c r="Z1186" s="63">
        <v>0</v>
      </c>
      <c r="AA1186" s="63">
        <v>0</v>
      </c>
      <c r="AB1186" s="63">
        <v>0</v>
      </c>
      <c r="AC1186" s="63">
        <v>0</v>
      </c>
      <c r="AD1186" s="63">
        <v>0</v>
      </c>
      <c r="AE1186" s="63">
        <v>0</v>
      </c>
      <c r="AF1186" s="63">
        <v>0</v>
      </c>
      <c r="AG1186" s="63">
        <v>0</v>
      </c>
      <c r="AH1186" s="43">
        <v>0</v>
      </c>
    </row>
    <row r="1187" spans="1:34">
      <c r="A1187" s="52">
        <v>0</v>
      </c>
      <c r="D1187" s="62">
        <v>2007</v>
      </c>
      <c r="E1187" s="62">
        <v>5</v>
      </c>
      <c r="F1187" s="62">
        <v>2008</v>
      </c>
      <c r="G1187" s="62">
        <v>2008</v>
      </c>
      <c r="H1187" s="63">
        <v>0</v>
      </c>
      <c r="I1187" s="63">
        <v>0</v>
      </c>
      <c r="J1187" s="63">
        <v>0</v>
      </c>
      <c r="K1187" s="63">
        <v>0</v>
      </c>
      <c r="L1187" s="63">
        <v>0</v>
      </c>
      <c r="M1187" s="63">
        <v>0</v>
      </c>
      <c r="N1187" s="63">
        <v>0</v>
      </c>
      <c r="O1187" s="63">
        <v>0</v>
      </c>
      <c r="P1187" s="63">
        <v>0</v>
      </c>
      <c r="Q1187" s="63">
        <v>0</v>
      </c>
      <c r="R1187" s="63">
        <v>0</v>
      </c>
      <c r="S1187" s="63">
        <v>0</v>
      </c>
      <c r="T1187" s="63">
        <v>0</v>
      </c>
      <c r="U1187" s="63">
        <v>0</v>
      </c>
      <c r="V1187" s="63">
        <v>0</v>
      </c>
      <c r="W1187" s="63">
        <v>0</v>
      </c>
      <c r="X1187" s="63">
        <v>0</v>
      </c>
      <c r="Y1187" s="63">
        <v>0</v>
      </c>
      <c r="Z1187" s="63">
        <v>0</v>
      </c>
      <c r="AA1187" s="63">
        <v>0</v>
      </c>
      <c r="AB1187" s="63">
        <v>0</v>
      </c>
      <c r="AC1187" s="63">
        <v>0</v>
      </c>
      <c r="AD1187" s="63">
        <v>0</v>
      </c>
      <c r="AE1187" s="63">
        <v>0</v>
      </c>
      <c r="AF1187" s="63">
        <v>0</v>
      </c>
      <c r="AG1187" s="63">
        <v>0</v>
      </c>
      <c r="AH1187" s="43">
        <v>0</v>
      </c>
    </row>
    <row r="1188" spans="1:34">
      <c r="A1188" s="52">
        <v>0</v>
      </c>
      <c r="D1188" s="62">
        <v>2007</v>
      </c>
      <c r="E1188" s="62">
        <v>6</v>
      </c>
      <c r="F1188" s="62">
        <v>2008</v>
      </c>
      <c r="G1188" s="62">
        <v>2008</v>
      </c>
      <c r="H1188" s="63">
        <v>0</v>
      </c>
      <c r="I1188" s="63">
        <v>0</v>
      </c>
      <c r="J1188" s="63">
        <v>0</v>
      </c>
      <c r="K1188" s="63">
        <v>0</v>
      </c>
      <c r="L1188" s="63">
        <v>0</v>
      </c>
      <c r="M1188" s="63">
        <v>0</v>
      </c>
      <c r="N1188" s="63">
        <v>0</v>
      </c>
      <c r="O1188" s="63">
        <v>0</v>
      </c>
      <c r="P1188" s="63">
        <v>0</v>
      </c>
      <c r="Q1188" s="63">
        <v>0</v>
      </c>
      <c r="R1188" s="63">
        <v>0</v>
      </c>
      <c r="S1188" s="63">
        <v>0</v>
      </c>
      <c r="T1188" s="63">
        <v>0</v>
      </c>
      <c r="U1188" s="63">
        <v>0</v>
      </c>
      <c r="V1188" s="63">
        <v>0</v>
      </c>
      <c r="W1188" s="63">
        <v>0</v>
      </c>
      <c r="X1188" s="63">
        <v>0</v>
      </c>
      <c r="Y1188" s="63">
        <v>0</v>
      </c>
      <c r="Z1188" s="63">
        <v>0</v>
      </c>
      <c r="AA1188" s="63">
        <v>0</v>
      </c>
      <c r="AB1188" s="63">
        <v>0</v>
      </c>
      <c r="AC1188" s="63">
        <v>0</v>
      </c>
      <c r="AD1188" s="63">
        <v>0</v>
      </c>
      <c r="AE1188" s="63">
        <v>0</v>
      </c>
      <c r="AF1188" s="63">
        <v>0</v>
      </c>
      <c r="AG1188" s="63">
        <v>0</v>
      </c>
      <c r="AH1188" s="43">
        <v>0</v>
      </c>
    </row>
    <row r="1189" spans="1:34">
      <c r="A1189" s="52">
        <v>0</v>
      </c>
      <c r="D1189" s="62">
        <v>2007</v>
      </c>
      <c r="E1189" s="62">
        <v>7</v>
      </c>
      <c r="F1189" s="62">
        <v>2008</v>
      </c>
      <c r="G1189" s="62">
        <v>2008</v>
      </c>
      <c r="H1189" s="63">
        <v>0</v>
      </c>
      <c r="I1189" s="63">
        <v>0</v>
      </c>
      <c r="J1189" s="63">
        <v>0</v>
      </c>
      <c r="K1189" s="63">
        <v>0</v>
      </c>
      <c r="L1189" s="63">
        <v>0</v>
      </c>
      <c r="M1189" s="63">
        <v>0</v>
      </c>
      <c r="N1189" s="63">
        <v>0</v>
      </c>
      <c r="O1189" s="63">
        <v>0</v>
      </c>
      <c r="P1189" s="63">
        <v>0</v>
      </c>
      <c r="Q1189" s="63">
        <v>0</v>
      </c>
      <c r="R1189" s="63">
        <v>0</v>
      </c>
      <c r="S1189" s="63">
        <v>0</v>
      </c>
      <c r="T1189" s="63">
        <v>0</v>
      </c>
      <c r="U1189" s="63">
        <v>0</v>
      </c>
      <c r="V1189" s="63">
        <v>0</v>
      </c>
      <c r="W1189" s="63">
        <v>0</v>
      </c>
      <c r="X1189" s="63">
        <v>0</v>
      </c>
      <c r="Y1189" s="63">
        <v>0</v>
      </c>
      <c r="Z1189" s="63">
        <v>0</v>
      </c>
      <c r="AA1189" s="63">
        <v>0</v>
      </c>
      <c r="AB1189" s="63">
        <v>0</v>
      </c>
      <c r="AC1189" s="63">
        <v>0</v>
      </c>
      <c r="AD1189" s="63">
        <v>0</v>
      </c>
      <c r="AE1189" s="63">
        <v>0</v>
      </c>
      <c r="AF1189" s="63">
        <v>0</v>
      </c>
      <c r="AG1189" s="63">
        <v>0</v>
      </c>
      <c r="AH1189" s="43">
        <v>0</v>
      </c>
    </row>
    <row r="1190" spans="1:34">
      <c r="A1190" s="52">
        <v>0</v>
      </c>
      <c r="D1190" s="62">
        <v>2007</v>
      </c>
      <c r="E1190" s="62">
        <v>8</v>
      </c>
      <c r="F1190" s="62">
        <v>2008</v>
      </c>
      <c r="G1190" s="62">
        <v>2008</v>
      </c>
      <c r="H1190" s="63">
        <v>0</v>
      </c>
      <c r="I1190" s="63">
        <v>0</v>
      </c>
      <c r="J1190" s="63">
        <v>0</v>
      </c>
      <c r="K1190" s="63">
        <v>0</v>
      </c>
      <c r="L1190" s="63">
        <v>0</v>
      </c>
      <c r="M1190" s="63">
        <v>0</v>
      </c>
      <c r="N1190" s="63">
        <v>0</v>
      </c>
      <c r="O1190" s="63">
        <v>0</v>
      </c>
      <c r="P1190" s="63">
        <v>0</v>
      </c>
      <c r="Q1190" s="63">
        <v>0</v>
      </c>
      <c r="R1190" s="63">
        <v>0</v>
      </c>
      <c r="S1190" s="63">
        <v>0</v>
      </c>
      <c r="T1190" s="63">
        <v>0</v>
      </c>
      <c r="U1190" s="63">
        <v>0</v>
      </c>
      <c r="V1190" s="63">
        <v>0</v>
      </c>
      <c r="W1190" s="63">
        <v>0</v>
      </c>
      <c r="X1190" s="63">
        <v>0</v>
      </c>
      <c r="Y1190" s="63">
        <v>0</v>
      </c>
      <c r="Z1190" s="63">
        <v>0</v>
      </c>
      <c r="AA1190" s="63">
        <v>0</v>
      </c>
      <c r="AB1190" s="63">
        <v>0</v>
      </c>
      <c r="AC1190" s="63">
        <v>0</v>
      </c>
      <c r="AD1190" s="63">
        <v>0</v>
      </c>
      <c r="AE1190" s="63">
        <v>0</v>
      </c>
      <c r="AF1190" s="63">
        <v>0</v>
      </c>
      <c r="AG1190" s="63">
        <v>0</v>
      </c>
      <c r="AH1190" s="43">
        <v>0</v>
      </c>
    </row>
    <row r="1191" spans="1:34">
      <c r="A1191" s="52">
        <v>0</v>
      </c>
      <c r="D1191" s="62">
        <v>2007</v>
      </c>
      <c r="E1191" s="62">
        <v>9</v>
      </c>
      <c r="F1191" s="62">
        <v>2008</v>
      </c>
      <c r="G1191" s="62">
        <v>2008</v>
      </c>
      <c r="H1191" s="63">
        <v>0</v>
      </c>
      <c r="I1191" s="63">
        <v>0</v>
      </c>
      <c r="J1191" s="63">
        <v>0</v>
      </c>
      <c r="K1191" s="63">
        <v>0</v>
      </c>
      <c r="L1191" s="63">
        <v>0</v>
      </c>
      <c r="M1191" s="63">
        <v>0</v>
      </c>
      <c r="N1191" s="63">
        <v>0</v>
      </c>
      <c r="O1191" s="63">
        <v>0</v>
      </c>
      <c r="P1191" s="63">
        <v>0</v>
      </c>
      <c r="Q1191" s="63">
        <v>0</v>
      </c>
      <c r="R1191" s="63">
        <v>0</v>
      </c>
      <c r="S1191" s="63">
        <v>0</v>
      </c>
      <c r="T1191" s="63">
        <v>0</v>
      </c>
      <c r="U1191" s="63">
        <v>0</v>
      </c>
      <c r="V1191" s="63">
        <v>0</v>
      </c>
      <c r="W1191" s="63">
        <v>0</v>
      </c>
      <c r="X1191" s="63">
        <v>0</v>
      </c>
      <c r="Y1191" s="63">
        <v>0</v>
      </c>
      <c r="Z1191" s="63">
        <v>0</v>
      </c>
      <c r="AA1191" s="63">
        <v>0</v>
      </c>
      <c r="AB1191" s="63">
        <v>0</v>
      </c>
      <c r="AC1191" s="63">
        <v>0</v>
      </c>
      <c r="AD1191" s="63">
        <v>0</v>
      </c>
      <c r="AE1191" s="63">
        <v>0</v>
      </c>
      <c r="AF1191" s="63">
        <v>0</v>
      </c>
      <c r="AG1191" s="63">
        <v>0</v>
      </c>
      <c r="AH1191" s="43">
        <v>0</v>
      </c>
    </row>
    <row r="1192" spans="1:34">
      <c r="A1192" s="52">
        <v>0</v>
      </c>
      <c r="D1192" s="62">
        <v>2007</v>
      </c>
      <c r="E1192" s="62">
        <v>10</v>
      </c>
      <c r="F1192" s="62">
        <v>2008</v>
      </c>
      <c r="G1192" s="62">
        <v>2008</v>
      </c>
      <c r="H1192" s="63">
        <v>0</v>
      </c>
      <c r="I1192" s="63">
        <v>0</v>
      </c>
      <c r="J1192" s="63">
        <v>0</v>
      </c>
      <c r="K1192" s="63">
        <v>0</v>
      </c>
      <c r="L1192" s="63">
        <v>0</v>
      </c>
      <c r="M1192" s="63">
        <v>0</v>
      </c>
      <c r="N1192" s="63">
        <v>0</v>
      </c>
      <c r="O1192" s="63">
        <v>0</v>
      </c>
      <c r="P1192" s="63">
        <v>0</v>
      </c>
      <c r="Q1192" s="63">
        <v>0</v>
      </c>
      <c r="R1192" s="63">
        <v>0</v>
      </c>
      <c r="S1192" s="63">
        <v>0</v>
      </c>
      <c r="T1192" s="63">
        <v>0</v>
      </c>
      <c r="U1192" s="63">
        <v>0</v>
      </c>
      <c r="V1192" s="63">
        <v>0</v>
      </c>
      <c r="W1192" s="63">
        <v>0</v>
      </c>
      <c r="X1192" s="63">
        <v>0</v>
      </c>
      <c r="Y1192" s="63">
        <v>0</v>
      </c>
      <c r="Z1192" s="63">
        <v>0</v>
      </c>
      <c r="AA1192" s="63">
        <v>0</v>
      </c>
      <c r="AB1192" s="63">
        <v>0</v>
      </c>
      <c r="AC1192" s="63">
        <v>0</v>
      </c>
      <c r="AD1192" s="63">
        <v>0</v>
      </c>
      <c r="AE1192" s="63">
        <v>0</v>
      </c>
      <c r="AF1192" s="63">
        <v>0</v>
      </c>
      <c r="AG1192" s="63">
        <v>0</v>
      </c>
      <c r="AH1192" s="43">
        <v>0</v>
      </c>
    </row>
    <row r="1193" spans="1:34">
      <c r="A1193" s="52">
        <v>0</v>
      </c>
      <c r="D1193" s="62">
        <v>2007</v>
      </c>
      <c r="E1193" s="62">
        <v>11</v>
      </c>
      <c r="F1193" s="62">
        <v>2008</v>
      </c>
      <c r="G1193" s="62">
        <v>2008</v>
      </c>
      <c r="H1193" s="63">
        <v>0</v>
      </c>
      <c r="I1193" s="63">
        <v>0</v>
      </c>
      <c r="J1193" s="63">
        <v>0</v>
      </c>
      <c r="K1193" s="63">
        <v>0</v>
      </c>
      <c r="L1193" s="63">
        <v>0</v>
      </c>
      <c r="M1193" s="63">
        <v>0</v>
      </c>
      <c r="N1193" s="63">
        <v>0</v>
      </c>
      <c r="O1193" s="63">
        <v>0</v>
      </c>
      <c r="P1193" s="63">
        <v>0</v>
      </c>
      <c r="Q1193" s="63">
        <v>0</v>
      </c>
      <c r="R1193" s="63">
        <v>0</v>
      </c>
      <c r="S1193" s="63">
        <v>0</v>
      </c>
      <c r="T1193" s="63">
        <v>0</v>
      </c>
      <c r="U1193" s="63">
        <v>0</v>
      </c>
      <c r="V1193" s="63">
        <v>0</v>
      </c>
      <c r="W1193" s="63">
        <v>0</v>
      </c>
      <c r="X1193" s="63">
        <v>0</v>
      </c>
      <c r="Y1193" s="63">
        <v>0</v>
      </c>
      <c r="Z1193" s="63">
        <v>0</v>
      </c>
      <c r="AA1193" s="63">
        <v>0</v>
      </c>
      <c r="AB1193" s="63">
        <v>0</v>
      </c>
      <c r="AC1193" s="63">
        <v>0</v>
      </c>
      <c r="AD1193" s="63">
        <v>0</v>
      </c>
      <c r="AE1193" s="63">
        <v>0</v>
      </c>
      <c r="AF1193" s="63">
        <v>0</v>
      </c>
      <c r="AG1193" s="63">
        <v>0</v>
      </c>
      <c r="AH1193" s="43">
        <v>0</v>
      </c>
    </row>
    <row r="1194" spans="1:34">
      <c r="A1194" s="52">
        <v>0</v>
      </c>
      <c r="D1194" s="62">
        <v>2007</v>
      </c>
      <c r="E1194" s="62">
        <v>12</v>
      </c>
      <c r="F1194" s="62">
        <v>2008</v>
      </c>
      <c r="G1194" s="62">
        <v>2008</v>
      </c>
      <c r="H1194" s="63">
        <v>0</v>
      </c>
      <c r="I1194" s="63">
        <v>0</v>
      </c>
      <c r="J1194" s="63">
        <v>0</v>
      </c>
      <c r="K1194" s="63">
        <v>0</v>
      </c>
      <c r="L1194" s="63">
        <v>0</v>
      </c>
      <c r="M1194" s="63">
        <v>0</v>
      </c>
      <c r="N1194" s="63">
        <v>0</v>
      </c>
      <c r="O1194" s="63">
        <v>0</v>
      </c>
      <c r="P1194" s="63">
        <v>0</v>
      </c>
      <c r="Q1194" s="63">
        <v>0</v>
      </c>
      <c r="R1194" s="63">
        <v>0</v>
      </c>
      <c r="S1194" s="63">
        <v>0</v>
      </c>
      <c r="T1194" s="63">
        <v>0</v>
      </c>
      <c r="U1194" s="63">
        <v>0</v>
      </c>
      <c r="V1194" s="63">
        <v>0</v>
      </c>
      <c r="W1194" s="63">
        <v>0</v>
      </c>
      <c r="X1194" s="63">
        <v>0</v>
      </c>
      <c r="Y1194" s="63">
        <v>0</v>
      </c>
      <c r="Z1194" s="63">
        <v>0</v>
      </c>
      <c r="AA1194" s="63">
        <v>0</v>
      </c>
      <c r="AB1194" s="63">
        <v>0</v>
      </c>
      <c r="AC1194" s="63">
        <v>0</v>
      </c>
      <c r="AD1194" s="63">
        <v>0</v>
      </c>
      <c r="AE1194" s="63">
        <v>0</v>
      </c>
      <c r="AF1194" s="63">
        <v>0</v>
      </c>
      <c r="AG1194" s="63">
        <v>0</v>
      </c>
      <c r="AH1194" s="43">
        <v>0</v>
      </c>
    </row>
    <row r="1195" spans="1:34">
      <c r="A1195" s="52">
        <v>0</v>
      </c>
      <c r="D1195" s="62">
        <v>2008</v>
      </c>
      <c r="E1195" s="62">
        <v>1</v>
      </c>
      <c r="F1195" s="62">
        <v>2008</v>
      </c>
      <c r="G1195" s="62">
        <v>2008</v>
      </c>
      <c r="H1195" s="63">
        <v>0</v>
      </c>
      <c r="I1195" s="63">
        <v>0</v>
      </c>
      <c r="J1195" s="63">
        <v>0</v>
      </c>
      <c r="K1195" s="63">
        <v>0</v>
      </c>
      <c r="L1195" s="63">
        <v>0</v>
      </c>
      <c r="M1195" s="63">
        <v>0</v>
      </c>
      <c r="N1195" s="63">
        <v>0</v>
      </c>
      <c r="O1195" s="63">
        <v>0</v>
      </c>
      <c r="P1195" s="63">
        <v>0</v>
      </c>
      <c r="Q1195" s="63">
        <v>0</v>
      </c>
      <c r="R1195" s="63">
        <v>0</v>
      </c>
      <c r="S1195" s="63">
        <v>0</v>
      </c>
      <c r="T1195" s="63">
        <v>0</v>
      </c>
      <c r="U1195" s="63">
        <v>0</v>
      </c>
      <c r="V1195" s="63">
        <v>0</v>
      </c>
      <c r="W1195" s="63">
        <v>0</v>
      </c>
      <c r="X1195" s="63">
        <v>0</v>
      </c>
      <c r="Y1195" s="63">
        <v>0</v>
      </c>
      <c r="Z1195" s="63">
        <v>0</v>
      </c>
      <c r="AA1195" s="63">
        <v>0</v>
      </c>
      <c r="AB1195" s="63">
        <v>0</v>
      </c>
      <c r="AC1195" s="63">
        <v>0</v>
      </c>
      <c r="AD1195" s="63">
        <v>0</v>
      </c>
      <c r="AE1195" s="63">
        <v>0</v>
      </c>
      <c r="AF1195" s="63">
        <v>0</v>
      </c>
      <c r="AG1195" s="63">
        <v>0</v>
      </c>
      <c r="AH1195" s="43">
        <v>0</v>
      </c>
    </row>
    <row r="1196" spans="1:34">
      <c r="A1196" s="52">
        <v>0</v>
      </c>
      <c r="D1196" s="62">
        <v>2008</v>
      </c>
      <c r="E1196" s="62">
        <v>2</v>
      </c>
      <c r="F1196" s="62">
        <v>2008</v>
      </c>
      <c r="G1196" s="62">
        <v>2008</v>
      </c>
      <c r="H1196" s="63">
        <v>0</v>
      </c>
      <c r="I1196" s="63">
        <v>0</v>
      </c>
      <c r="J1196" s="63">
        <v>0</v>
      </c>
      <c r="K1196" s="63">
        <v>0</v>
      </c>
      <c r="L1196" s="63">
        <v>0</v>
      </c>
      <c r="M1196" s="63">
        <v>0</v>
      </c>
      <c r="N1196" s="63">
        <v>0</v>
      </c>
      <c r="O1196" s="63">
        <v>0</v>
      </c>
      <c r="P1196" s="63">
        <v>0</v>
      </c>
      <c r="Q1196" s="63">
        <v>0</v>
      </c>
      <c r="R1196" s="63">
        <v>0</v>
      </c>
      <c r="S1196" s="63">
        <v>0</v>
      </c>
      <c r="T1196" s="63">
        <v>0</v>
      </c>
      <c r="U1196" s="63">
        <v>0</v>
      </c>
      <c r="V1196" s="63">
        <v>0</v>
      </c>
      <c r="W1196" s="63">
        <v>0</v>
      </c>
      <c r="X1196" s="63">
        <v>0</v>
      </c>
      <c r="Y1196" s="63">
        <v>0</v>
      </c>
      <c r="Z1196" s="63">
        <v>0</v>
      </c>
      <c r="AA1196" s="63">
        <v>0</v>
      </c>
      <c r="AB1196" s="63">
        <v>0</v>
      </c>
      <c r="AC1196" s="63">
        <v>0</v>
      </c>
      <c r="AD1196" s="63">
        <v>0</v>
      </c>
      <c r="AE1196" s="63">
        <v>0</v>
      </c>
      <c r="AF1196" s="63">
        <v>0</v>
      </c>
      <c r="AG1196" s="63">
        <v>0</v>
      </c>
      <c r="AH1196" s="43">
        <v>0</v>
      </c>
    </row>
    <row r="1197" spans="1:34">
      <c r="A1197" s="52">
        <v>0</v>
      </c>
      <c r="D1197" s="62">
        <v>2008</v>
      </c>
      <c r="E1197" s="62">
        <v>3</v>
      </c>
      <c r="F1197" s="62">
        <v>2008</v>
      </c>
      <c r="G1197" s="62">
        <v>2008</v>
      </c>
      <c r="H1197" s="63">
        <v>0</v>
      </c>
      <c r="I1197" s="63">
        <v>0</v>
      </c>
      <c r="J1197" s="63">
        <v>0</v>
      </c>
      <c r="K1197" s="63">
        <v>0</v>
      </c>
      <c r="L1197" s="63">
        <v>0</v>
      </c>
      <c r="M1197" s="63">
        <v>0</v>
      </c>
      <c r="N1197" s="63">
        <v>0</v>
      </c>
      <c r="O1197" s="63">
        <v>0</v>
      </c>
      <c r="P1197" s="63">
        <v>0</v>
      </c>
      <c r="Q1197" s="63">
        <v>0</v>
      </c>
      <c r="R1197" s="63">
        <v>0</v>
      </c>
      <c r="S1197" s="63">
        <v>0</v>
      </c>
      <c r="T1197" s="63">
        <v>0</v>
      </c>
      <c r="U1197" s="63">
        <v>0</v>
      </c>
      <c r="V1197" s="63">
        <v>0</v>
      </c>
      <c r="W1197" s="63">
        <v>0</v>
      </c>
      <c r="X1197" s="63">
        <v>0</v>
      </c>
      <c r="Y1197" s="63">
        <v>0</v>
      </c>
      <c r="Z1197" s="63">
        <v>0</v>
      </c>
      <c r="AA1197" s="63">
        <v>0</v>
      </c>
      <c r="AB1197" s="63">
        <v>0</v>
      </c>
      <c r="AC1197" s="63">
        <v>0</v>
      </c>
      <c r="AD1197" s="63">
        <v>0</v>
      </c>
      <c r="AE1197" s="63">
        <v>0</v>
      </c>
      <c r="AF1197" s="63">
        <v>0</v>
      </c>
      <c r="AG1197" s="63">
        <v>0</v>
      </c>
      <c r="AH1197" s="43">
        <v>0</v>
      </c>
    </row>
    <row r="1198" spans="1:34">
      <c r="A1198" s="52">
        <v>0</v>
      </c>
      <c r="D1198" s="62">
        <v>2008</v>
      </c>
      <c r="E1198" s="62">
        <v>4</v>
      </c>
      <c r="F1198" s="62">
        <v>2008</v>
      </c>
      <c r="G1198" s="62">
        <v>2008</v>
      </c>
      <c r="H1198" s="63">
        <v>0</v>
      </c>
      <c r="I1198" s="63">
        <v>0</v>
      </c>
      <c r="J1198" s="63">
        <v>0</v>
      </c>
      <c r="K1198" s="63">
        <v>0</v>
      </c>
      <c r="L1198" s="63">
        <v>0</v>
      </c>
      <c r="M1198" s="63">
        <v>0</v>
      </c>
      <c r="N1198" s="63">
        <v>0</v>
      </c>
      <c r="O1198" s="63">
        <v>0</v>
      </c>
      <c r="P1198" s="63">
        <v>0</v>
      </c>
      <c r="Q1198" s="63">
        <v>0</v>
      </c>
      <c r="R1198" s="63">
        <v>0</v>
      </c>
      <c r="S1198" s="63">
        <v>0</v>
      </c>
      <c r="T1198" s="63">
        <v>0</v>
      </c>
      <c r="U1198" s="63">
        <v>0</v>
      </c>
      <c r="V1198" s="63">
        <v>0</v>
      </c>
      <c r="W1198" s="63">
        <v>0</v>
      </c>
      <c r="X1198" s="63">
        <v>0</v>
      </c>
      <c r="Y1198" s="63">
        <v>0</v>
      </c>
      <c r="Z1198" s="63">
        <v>0</v>
      </c>
      <c r="AA1198" s="63">
        <v>0</v>
      </c>
      <c r="AB1198" s="63">
        <v>0</v>
      </c>
      <c r="AC1198" s="63">
        <v>0</v>
      </c>
      <c r="AD1198" s="63">
        <v>0</v>
      </c>
      <c r="AE1198" s="63">
        <v>0</v>
      </c>
      <c r="AF1198" s="63">
        <v>0</v>
      </c>
      <c r="AG1198" s="63">
        <v>0</v>
      </c>
      <c r="AH1198" s="43">
        <v>0</v>
      </c>
    </row>
    <row r="1199" spans="1:34">
      <c r="A1199" s="52">
        <v>0</v>
      </c>
      <c r="D1199" s="62">
        <v>2008</v>
      </c>
      <c r="E1199" s="62">
        <v>5</v>
      </c>
      <c r="F1199" s="62">
        <v>2009</v>
      </c>
      <c r="G1199" s="62">
        <v>2009</v>
      </c>
      <c r="H1199" s="63">
        <v>0</v>
      </c>
      <c r="I1199" s="63">
        <v>0</v>
      </c>
      <c r="J1199" s="63">
        <v>0</v>
      </c>
      <c r="K1199" s="63">
        <v>0</v>
      </c>
      <c r="L1199" s="63">
        <v>0</v>
      </c>
      <c r="M1199" s="63">
        <v>0</v>
      </c>
      <c r="N1199" s="63">
        <v>0</v>
      </c>
      <c r="O1199" s="63">
        <v>0</v>
      </c>
      <c r="P1199" s="63">
        <v>0</v>
      </c>
      <c r="Q1199" s="63">
        <v>0</v>
      </c>
      <c r="R1199" s="63">
        <v>0</v>
      </c>
      <c r="S1199" s="63">
        <v>0</v>
      </c>
      <c r="T1199" s="63">
        <v>0</v>
      </c>
      <c r="U1199" s="63">
        <v>0</v>
      </c>
      <c r="V1199" s="63">
        <v>0</v>
      </c>
      <c r="W1199" s="63">
        <v>0</v>
      </c>
      <c r="X1199" s="63">
        <v>0</v>
      </c>
      <c r="Y1199" s="63">
        <v>0</v>
      </c>
      <c r="Z1199" s="63">
        <v>0</v>
      </c>
      <c r="AA1199" s="63">
        <v>0</v>
      </c>
      <c r="AB1199" s="63">
        <v>0</v>
      </c>
      <c r="AC1199" s="63">
        <v>0</v>
      </c>
      <c r="AD1199" s="63">
        <v>0</v>
      </c>
      <c r="AE1199" s="63">
        <v>0</v>
      </c>
      <c r="AF1199" s="63">
        <v>0</v>
      </c>
      <c r="AG1199" s="63">
        <v>0</v>
      </c>
      <c r="AH1199" s="43">
        <v>0</v>
      </c>
    </row>
    <row r="1200" spans="1:34">
      <c r="A1200" s="52">
        <v>0</v>
      </c>
      <c r="D1200" s="62">
        <v>2008</v>
      </c>
      <c r="E1200" s="62">
        <v>6</v>
      </c>
      <c r="F1200" s="62">
        <v>2009</v>
      </c>
      <c r="G1200" s="62">
        <v>2009</v>
      </c>
      <c r="H1200" s="63">
        <v>0</v>
      </c>
      <c r="I1200" s="63">
        <v>0</v>
      </c>
      <c r="J1200" s="63">
        <v>0</v>
      </c>
      <c r="K1200" s="63">
        <v>0</v>
      </c>
      <c r="L1200" s="63">
        <v>0</v>
      </c>
      <c r="M1200" s="63">
        <v>0</v>
      </c>
      <c r="N1200" s="63">
        <v>0</v>
      </c>
      <c r="O1200" s="63">
        <v>0</v>
      </c>
      <c r="P1200" s="63">
        <v>0</v>
      </c>
      <c r="Q1200" s="63">
        <v>0</v>
      </c>
      <c r="R1200" s="63">
        <v>0</v>
      </c>
      <c r="S1200" s="63">
        <v>0</v>
      </c>
      <c r="T1200" s="63">
        <v>0</v>
      </c>
      <c r="U1200" s="63">
        <v>0</v>
      </c>
      <c r="V1200" s="63">
        <v>0</v>
      </c>
      <c r="W1200" s="63">
        <v>0</v>
      </c>
      <c r="X1200" s="63">
        <v>0</v>
      </c>
      <c r="Y1200" s="63">
        <v>0</v>
      </c>
      <c r="Z1200" s="63">
        <v>0</v>
      </c>
      <c r="AA1200" s="63">
        <v>0</v>
      </c>
      <c r="AB1200" s="63">
        <v>0</v>
      </c>
      <c r="AC1200" s="63">
        <v>0</v>
      </c>
      <c r="AD1200" s="63">
        <v>0</v>
      </c>
      <c r="AE1200" s="63">
        <v>0</v>
      </c>
      <c r="AF1200" s="63">
        <v>0</v>
      </c>
      <c r="AG1200" s="63">
        <v>0</v>
      </c>
      <c r="AH1200" s="43">
        <v>0</v>
      </c>
    </row>
    <row r="1201" spans="1:34">
      <c r="A1201" s="52">
        <v>0</v>
      </c>
      <c r="D1201" s="62">
        <v>2008</v>
      </c>
      <c r="E1201" s="62">
        <v>7</v>
      </c>
      <c r="F1201" s="62">
        <v>2009</v>
      </c>
      <c r="G1201" s="62">
        <v>2009</v>
      </c>
      <c r="H1201" s="63">
        <v>0</v>
      </c>
      <c r="I1201" s="63">
        <v>0</v>
      </c>
      <c r="J1201" s="63">
        <v>0</v>
      </c>
      <c r="K1201" s="63">
        <v>0</v>
      </c>
      <c r="L1201" s="63">
        <v>0</v>
      </c>
      <c r="M1201" s="63">
        <v>0</v>
      </c>
      <c r="N1201" s="63">
        <v>0</v>
      </c>
      <c r="O1201" s="63">
        <v>0</v>
      </c>
      <c r="P1201" s="63">
        <v>0</v>
      </c>
      <c r="Q1201" s="63">
        <v>0</v>
      </c>
      <c r="R1201" s="63">
        <v>0</v>
      </c>
      <c r="S1201" s="63">
        <v>0</v>
      </c>
      <c r="T1201" s="63">
        <v>0</v>
      </c>
      <c r="U1201" s="63">
        <v>0</v>
      </c>
      <c r="V1201" s="63">
        <v>0</v>
      </c>
      <c r="W1201" s="63">
        <v>0</v>
      </c>
      <c r="X1201" s="63">
        <v>0</v>
      </c>
      <c r="Y1201" s="63">
        <v>0</v>
      </c>
      <c r="Z1201" s="63">
        <v>0</v>
      </c>
      <c r="AA1201" s="63">
        <v>0</v>
      </c>
      <c r="AB1201" s="63">
        <v>0</v>
      </c>
      <c r="AC1201" s="63">
        <v>0</v>
      </c>
      <c r="AD1201" s="63">
        <v>0</v>
      </c>
      <c r="AE1201" s="63">
        <v>0</v>
      </c>
      <c r="AF1201" s="63">
        <v>0</v>
      </c>
      <c r="AG1201" s="63">
        <v>0</v>
      </c>
      <c r="AH1201" s="43">
        <v>0</v>
      </c>
    </row>
    <row r="1202" spans="1:34">
      <c r="A1202" s="52">
        <v>0</v>
      </c>
      <c r="D1202" s="62">
        <v>2008</v>
      </c>
      <c r="E1202" s="62">
        <v>8</v>
      </c>
      <c r="F1202" s="62">
        <v>2009</v>
      </c>
      <c r="G1202" s="62">
        <v>2009</v>
      </c>
      <c r="H1202" s="63">
        <v>0</v>
      </c>
      <c r="I1202" s="63">
        <v>0</v>
      </c>
      <c r="J1202" s="63">
        <v>0</v>
      </c>
      <c r="K1202" s="63">
        <v>0</v>
      </c>
      <c r="L1202" s="63">
        <v>0</v>
      </c>
      <c r="M1202" s="63">
        <v>0</v>
      </c>
      <c r="N1202" s="63">
        <v>0</v>
      </c>
      <c r="O1202" s="63">
        <v>0</v>
      </c>
      <c r="P1202" s="63">
        <v>0</v>
      </c>
      <c r="Q1202" s="63">
        <v>0</v>
      </c>
      <c r="R1202" s="63">
        <v>0</v>
      </c>
      <c r="S1202" s="63">
        <v>0</v>
      </c>
      <c r="T1202" s="63">
        <v>0</v>
      </c>
      <c r="U1202" s="63">
        <v>0</v>
      </c>
      <c r="V1202" s="63">
        <v>0</v>
      </c>
      <c r="W1202" s="63">
        <v>0</v>
      </c>
      <c r="X1202" s="63">
        <v>0</v>
      </c>
      <c r="Y1202" s="63">
        <v>0</v>
      </c>
      <c r="Z1202" s="63">
        <v>0</v>
      </c>
      <c r="AA1202" s="63">
        <v>0</v>
      </c>
      <c r="AB1202" s="63">
        <v>0</v>
      </c>
      <c r="AC1202" s="63">
        <v>0</v>
      </c>
      <c r="AD1202" s="63">
        <v>0</v>
      </c>
      <c r="AE1202" s="63">
        <v>0</v>
      </c>
      <c r="AF1202" s="63">
        <v>0</v>
      </c>
      <c r="AG1202" s="63">
        <v>0</v>
      </c>
      <c r="AH1202" s="43">
        <v>0</v>
      </c>
    </row>
    <row r="1203" spans="1:34">
      <c r="A1203" s="52">
        <v>0</v>
      </c>
      <c r="D1203" s="62">
        <v>2008</v>
      </c>
      <c r="E1203" s="62">
        <v>9</v>
      </c>
      <c r="F1203" s="62">
        <v>2009</v>
      </c>
      <c r="G1203" s="62">
        <v>2009</v>
      </c>
      <c r="H1203" s="63">
        <v>0</v>
      </c>
      <c r="I1203" s="63">
        <v>0</v>
      </c>
      <c r="J1203" s="63">
        <v>0</v>
      </c>
      <c r="K1203" s="63">
        <v>0</v>
      </c>
      <c r="L1203" s="63">
        <v>0</v>
      </c>
      <c r="M1203" s="63">
        <v>0</v>
      </c>
      <c r="N1203" s="63">
        <v>0</v>
      </c>
      <c r="O1203" s="63">
        <v>0</v>
      </c>
      <c r="P1203" s="63">
        <v>0</v>
      </c>
      <c r="Q1203" s="63">
        <v>0</v>
      </c>
      <c r="R1203" s="63">
        <v>0</v>
      </c>
      <c r="S1203" s="63">
        <v>0</v>
      </c>
      <c r="T1203" s="63">
        <v>0</v>
      </c>
      <c r="U1203" s="63">
        <v>0</v>
      </c>
      <c r="V1203" s="63">
        <v>0</v>
      </c>
      <c r="W1203" s="63">
        <v>0</v>
      </c>
      <c r="X1203" s="63">
        <v>0</v>
      </c>
      <c r="Y1203" s="63">
        <v>0</v>
      </c>
      <c r="Z1203" s="63">
        <v>0</v>
      </c>
      <c r="AA1203" s="63">
        <v>0</v>
      </c>
      <c r="AB1203" s="63">
        <v>0</v>
      </c>
      <c r="AC1203" s="63">
        <v>0</v>
      </c>
      <c r="AD1203" s="63">
        <v>0</v>
      </c>
      <c r="AE1203" s="63">
        <v>0</v>
      </c>
      <c r="AF1203" s="63">
        <v>0</v>
      </c>
      <c r="AG1203" s="63">
        <v>0</v>
      </c>
      <c r="AH1203" s="43">
        <v>0</v>
      </c>
    </row>
    <row r="1204" spans="1:34">
      <c r="A1204" s="52">
        <v>0</v>
      </c>
      <c r="D1204" s="62">
        <v>2008</v>
      </c>
      <c r="E1204" s="62">
        <v>10</v>
      </c>
      <c r="F1204" s="62">
        <v>2009</v>
      </c>
      <c r="G1204" s="62">
        <v>2009</v>
      </c>
      <c r="H1204" s="63">
        <v>0</v>
      </c>
      <c r="I1204" s="63">
        <v>0</v>
      </c>
      <c r="J1204" s="63">
        <v>0</v>
      </c>
      <c r="K1204" s="63">
        <v>0</v>
      </c>
      <c r="L1204" s="63">
        <v>0</v>
      </c>
      <c r="M1204" s="63">
        <v>0</v>
      </c>
      <c r="N1204" s="63">
        <v>0</v>
      </c>
      <c r="O1204" s="63">
        <v>0</v>
      </c>
      <c r="P1204" s="63">
        <v>0</v>
      </c>
      <c r="Q1204" s="63">
        <v>0</v>
      </c>
      <c r="R1204" s="63">
        <v>0</v>
      </c>
      <c r="S1204" s="63">
        <v>0</v>
      </c>
      <c r="T1204" s="63">
        <v>0</v>
      </c>
      <c r="U1204" s="63">
        <v>0</v>
      </c>
      <c r="V1204" s="63">
        <v>0</v>
      </c>
      <c r="W1204" s="63">
        <v>0</v>
      </c>
      <c r="X1204" s="63">
        <v>0</v>
      </c>
      <c r="Y1204" s="63">
        <v>0</v>
      </c>
      <c r="Z1204" s="63">
        <v>0</v>
      </c>
      <c r="AA1204" s="63">
        <v>0</v>
      </c>
      <c r="AB1204" s="63">
        <v>0</v>
      </c>
      <c r="AC1204" s="63">
        <v>0</v>
      </c>
      <c r="AD1204" s="63">
        <v>0</v>
      </c>
      <c r="AE1204" s="63">
        <v>0</v>
      </c>
      <c r="AF1204" s="63">
        <v>0</v>
      </c>
      <c r="AG1204" s="63">
        <v>0</v>
      </c>
      <c r="AH1204" s="43">
        <v>0</v>
      </c>
    </row>
    <row r="1205" spans="1:34">
      <c r="A1205" s="52">
        <v>0</v>
      </c>
      <c r="D1205" s="62">
        <v>2008</v>
      </c>
      <c r="E1205" s="62">
        <v>11</v>
      </c>
      <c r="F1205" s="62">
        <v>2009</v>
      </c>
      <c r="G1205" s="62">
        <v>2009</v>
      </c>
      <c r="H1205" s="63">
        <v>0</v>
      </c>
      <c r="I1205" s="63">
        <v>0</v>
      </c>
      <c r="J1205" s="63">
        <v>0</v>
      </c>
      <c r="K1205" s="63">
        <v>0</v>
      </c>
      <c r="L1205" s="63">
        <v>0</v>
      </c>
      <c r="M1205" s="63">
        <v>0</v>
      </c>
      <c r="N1205" s="63">
        <v>0</v>
      </c>
      <c r="O1205" s="63">
        <v>0</v>
      </c>
      <c r="P1205" s="63">
        <v>0</v>
      </c>
      <c r="Q1205" s="63">
        <v>0</v>
      </c>
      <c r="R1205" s="63">
        <v>0</v>
      </c>
      <c r="S1205" s="63">
        <v>0</v>
      </c>
      <c r="T1205" s="63">
        <v>0</v>
      </c>
      <c r="U1205" s="63">
        <v>0</v>
      </c>
      <c r="V1205" s="63">
        <v>0</v>
      </c>
      <c r="W1205" s="63">
        <v>0</v>
      </c>
      <c r="X1205" s="63">
        <v>0</v>
      </c>
      <c r="Y1205" s="63">
        <v>0</v>
      </c>
      <c r="Z1205" s="63">
        <v>0</v>
      </c>
      <c r="AA1205" s="63">
        <v>0</v>
      </c>
      <c r="AB1205" s="63">
        <v>0</v>
      </c>
      <c r="AC1205" s="63">
        <v>0</v>
      </c>
      <c r="AD1205" s="63">
        <v>0</v>
      </c>
      <c r="AE1205" s="63">
        <v>0</v>
      </c>
      <c r="AF1205" s="63">
        <v>0</v>
      </c>
      <c r="AG1205" s="63">
        <v>0</v>
      </c>
      <c r="AH1205" s="43">
        <v>0</v>
      </c>
    </row>
    <row r="1206" spans="1:34">
      <c r="A1206" s="52">
        <v>0</v>
      </c>
      <c r="D1206" s="62">
        <v>2008</v>
      </c>
      <c r="E1206" s="62">
        <v>12</v>
      </c>
      <c r="F1206" s="62">
        <v>2009</v>
      </c>
      <c r="G1206" s="62">
        <v>2009</v>
      </c>
      <c r="H1206" s="63">
        <v>0</v>
      </c>
      <c r="I1206" s="63">
        <v>0</v>
      </c>
      <c r="J1206" s="63">
        <v>0</v>
      </c>
      <c r="K1206" s="63">
        <v>0</v>
      </c>
      <c r="L1206" s="63">
        <v>0</v>
      </c>
      <c r="M1206" s="63">
        <v>0</v>
      </c>
      <c r="N1206" s="63">
        <v>0</v>
      </c>
      <c r="O1206" s="63">
        <v>0</v>
      </c>
      <c r="P1206" s="63">
        <v>0</v>
      </c>
      <c r="Q1206" s="63">
        <v>0</v>
      </c>
      <c r="R1206" s="63">
        <v>0</v>
      </c>
      <c r="S1206" s="63">
        <v>0</v>
      </c>
      <c r="T1206" s="63">
        <v>0</v>
      </c>
      <c r="U1206" s="63">
        <v>0</v>
      </c>
      <c r="V1206" s="63">
        <v>0</v>
      </c>
      <c r="W1206" s="63">
        <v>0</v>
      </c>
      <c r="X1206" s="63">
        <v>0</v>
      </c>
      <c r="Y1206" s="63">
        <v>0</v>
      </c>
      <c r="Z1206" s="63">
        <v>0</v>
      </c>
      <c r="AA1206" s="63">
        <v>0</v>
      </c>
      <c r="AB1206" s="63">
        <v>0</v>
      </c>
      <c r="AC1206" s="63">
        <v>0</v>
      </c>
      <c r="AD1206" s="63">
        <v>0</v>
      </c>
      <c r="AE1206" s="63">
        <v>0</v>
      </c>
      <c r="AF1206" s="63">
        <v>0</v>
      </c>
      <c r="AG1206" s="63">
        <v>0</v>
      </c>
      <c r="AH1206" s="43">
        <v>0</v>
      </c>
    </row>
    <row r="1207" spans="1:34">
      <c r="A1207" s="52">
        <v>0</v>
      </c>
      <c r="D1207" s="2">
        <v>2009</v>
      </c>
      <c r="E1207" s="2">
        <v>1</v>
      </c>
      <c r="F1207" s="62">
        <v>2009</v>
      </c>
      <c r="G1207" s="62">
        <v>2009</v>
      </c>
      <c r="H1207" s="63">
        <v>0</v>
      </c>
      <c r="I1207" s="63">
        <v>0</v>
      </c>
      <c r="J1207" s="63">
        <v>0</v>
      </c>
      <c r="K1207" s="63">
        <v>0</v>
      </c>
      <c r="L1207" s="63">
        <v>0</v>
      </c>
      <c r="M1207" s="63">
        <v>0</v>
      </c>
      <c r="N1207" s="63">
        <v>0</v>
      </c>
      <c r="O1207" s="63">
        <v>0</v>
      </c>
      <c r="P1207" s="63">
        <v>0</v>
      </c>
      <c r="Q1207" s="63">
        <v>0</v>
      </c>
      <c r="R1207" s="63">
        <v>0</v>
      </c>
      <c r="S1207" s="63">
        <v>0</v>
      </c>
      <c r="T1207" s="63">
        <v>0</v>
      </c>
      <c r="U1207" s="63">
        <v>0</v>
      </c>
      <c r="V1207" s="63">
        <v>0</v>
      </c>
      <c r="W1207" s="63">
        <v>0</v>
      </c>
      <c r="X1207" s="63">
        <v>0</v>
      </c>
      <c r="Y1207" s="63">
        <v>0</v>
      </c>
      <c r="Z1207" s="63">
        <v>0</v>
      </c>
      <c r="AA1207" s="63">
        <v>0</v>
      </c>
      <c r="AB1207" s="63">
        <v>0</v>
      </c>
      <c r="AC1207" s="63">
        <v>0</v>
      </c>
      <c r="AD1207" s="63">
        <v>0</v>
      </c>
      <c r="AE1207" s="63">
        <v>0</v>
      </c>
      <c r="AF1207" s="63">
        <v>0</v>
      </c>
      <c r="AG1207" s="63">
        <v>0</v>
      </c>
      <c r="AH1207" s="43">
        <v>0</v>
      </c>
    </row>
    <row r="1208" spans="1:34">
      <c r="A1208" s="52">
        <v>0</v>
      </c>
      <c r="D1208" s="2">
        <v>2009</v>
      </c>
      <c r="E1208" s="2">
        <v>2</v>
      </c>
      <c r="F1208" s="62">
        <v>2009</v>
      </c>
      <c r="G1208" s="62">
        <v>2009</v>
      </c>
      <c r="H1208" s="63">
        <v>0</v>
      </c>
      <c r="I1208" s="63">
        <v>0</v>
      </c>
      <c r="J1208" s="63">
        <v>0</v>
      </c>
      <c r="K1208" s="63">
        <v>0</v>
      </c>
      <c r="L1208" s="63">
        <v>0</v>
      </c>
      <c r="M1208" s="63">
        <v>0</v>
      </c>
      <c r="N1208" s="63">
        <v>0</v>
      </c>
      <c r="O1208" s="63">
        <v>0</v>
      </c>
      <c r="P1208" s="63">
        <v>0</v>
      </c>
      <c r="Q1208" s="63">
        <v>0</v>
      </c>
      <c r="R1208" s="63">
        <v>0</v>
      </c>
      <c r="S1208" s="63">
        <v>0</v>
      </c>
      <c r="T1208" s="63">
        <v>0</v>
      </c>
      <c r="U1208" s="63">
        <v>0</v>
      </c>
      <c r="V1208" s="63">
        <v>0</v>
      </c>
      <c r="W1208" s="63">
        <v>0</v>
      </c>
      <c r="X1208" s="63">
        <v>0</v>
      </c>
      <c r="Y1208" s="63">
        <v>0</v>
      </c>
      <c r="Z1208" s="63">
        <v>0</v>
      </c>
      <c r="AA1208" s="63">
        <v>0</v>
      </c>
      <c r="AB1208" s="63">
        <v>0</v>
      </c>
      <c r="AC1208" s="63">
        <v>0</v>
      </c>
      <c r="AD1208" s="63">
        <v>0</v>
      </c>
      <c r="AE1208" s="63">
        <v>0</v>
      </c>
      <c r="AF1208" s="63">
        <v>0</v>
      </c>
      <c r="AG1208" s="63">
        <v>0</v>
      </c>
      <c r="AH1208" s="43">
        <v>0</v>
      </c>
    </row>
    <row r="1209" spans="1:34">
      <c r="A1209" s="52">
        <v>0</v>
      </c>
      <c r="D1209" s="2">
        <v>2009</v>
      </c>
      <c r="E1209" s="2">
        <v>3</v>
      </c>
      <c r="F1209" s="62">
        <v>2009</v>
      </c>
      <c r="G1209" s="62">
        <v>2009</v>
      </c>
      <c r="H1209" s="63">
        <v>0</v>
      </c>
      <c r="I1209" s="63">
        <v>0</v>
      </c>
      <c r="J1209" s="63">
        <v>0</v>
      </c>
      <c r="K1209" s="63">
        <v>0</v>
      </c>
      <c r="L1209" s="63">
        <v>0</v>
      </c>
      <c r="M1209" s="63">
        <v>0</v>
      </c>
      <c r="N1209" s="63">
        <v>0</v>
      </c>
      <c r="O1209" s="63">
        <v>0</v>
      </c>
      <c r="P1209" s="63">
        <v>0</v>
      </c>
      <c r="Q1209" s="63">
        <v>0</v>
      </c>
      <c r="R1209" s="63">
        <v>0</v>
      </c>
      <c r="S1209" s="63">
        <v>0</v>
      </c>
      <c r="T1209" s="63">
        <v>0</v>
      </c>
      <c r="U1209" s="63">
        <v>0</v>
      </c>
      <c r="V1209" s="63">
        <v>0</v>
      </c>
      <c r="W1209" s="63">
        <v>0</v>
      </c>
      <c r="X1209" s="63">
        <v>0</v>
      </c>
      <c r="Y1209" s="63">
        <v>0</v>
      </c>
      <c r="Z1209" s="63">
        <v>0</v>
      </c>
      <c r="AA1209" s="63">
        <v>0</v>
      </c>
      <c r="AB1209" s="63">
        <v>0</v>
      </c>
      <c r="AC1209" s="63">
        <v>0</v>
      </c>
      <c r="AD1209" s="63">
        <v>0</v>
      </c>
      <c r="AE1209" s="63">
        <v>0</v>
      </c>
      <c r="AF1209" s="63">
        <v>0</v>
      </c>
      <c r="AG1209" s="63">
        <v>0</v>
      </c>
      <c r="AH1209" s="43">
        <v>0</v>
      </c>
    </row>
    <row r="1210" spans="1:34">
      <c r="A1210" s="52">
        <v>0</v>
      </c>
      <c r="D1210" s="2">
        <v>2009</v>
      </c>
      <c r="E1210" s="2">
        <v>4</v>
      </c>
      <c r="F1210" s="62">
        <v>2009</v>
      </c>
      <c r="G1210" s="62">
        <v>2009</v>
      </c>
      <c r="H1210" s="63">
        <v>0</v>
      </c>
      <c r="I1210" s="63">
        <v>0</v>
      </c>
      <c r="J1210" s="63">
        <v>0</v>
      </c>
      <c r="K1210" s="63">
        <v>0</v>
      </c>
      <c r="L1210" s="63">
        <v>0</v>
      </c>
      <c r="M1210" s="63">
        <v>0</v>
      </c>
      <c r="N1210" s="63">
        <v>0</v>
      </c>
      <c r="O1210" s="63">
        <v>0</v>
      </c>
      <c r="P1210" s="63">
        <v>0</v>
      </c>
      <c r="Q1210" s="63">
        <v>0</v>
      </c>
      <c r="R1210" s="63">
        <v>0</v>
      </c>
      <c r="S1210" s="63">
        <v>0</v>
      </c>
      <c r="T1210" s="63">
        <v>0</v>
      </c>
      <c r="U1210" s="63">
        <v>0</v>
      </c>
      <c r="V1210" s="63">
        <v>0</v>
      </c>
      <c r="W1210" s="63">
        <v>0</v>
      </c>
      <c r="X1210" s="63">
        <v>0</v>
      </c>
      <c r="Y1210" s="63">
        <v>0</v>
      </c>
      <c r="Z1210" s="63">
        <v>0</v>
      </c>
      <c r="AA1210" s="63">
        <v>0</v>
      </c>
      <c r="AB1210" s="63">
        <v>0</v>
      </c>
      <c r="AC1210" s="63">
        <v>0</v>
      </c>
      <c r="AD1210" s="63">
        <v>0</v>
      </c>
      <c r="AE1210" s="63">
        <v>0</v>
      </c>
      <c r="AF1210" s="63">
        <v>0</v>
      </c>
      <c r="AG1210" s="63">
        <v>0</v>
      </c>
      <c r="AH1210" s="43">
        <v>0</v>
      </c>
    </row>
    <row r="1211" spans="1:34">
      <c r="A1211" s="52">
        <v>0</v>
      </c>
      <c r="D1211" s="2">
        <v>2009</v>
      </c>
      <c r="E1211" s="2">
        <v>5</v>
      </c>
      <c r="F1211" s="62">
        <v>2010</v>
      </c>
      <c r="G1211" s="62">
        <v>2010</v>
      </c>
      <c r="H1211" s="63">
        <v>0</v>
      </c>
      <c r="I1211" s="63">
        <v>0</v>
      </c>
      <c r="J1211" s="63">
        <v>0</v>
      </c>
      <c r="K1211" s="63">
        <v>0</v>
      </c>
      <c r="L1211" s="63">
        <v>0</v>
      </c>
      <c r="M1211" s="63">
        <v>0</v>
      </c>
      <c r="N1211" s="63">
        <v>0</v>
      </c>
      <c r="O1211" s="63">
        <v>0</v>
      </c>
      <c r="P1211" s="63">
        <v>0</v>
      </c>
      <c r="Q1211" s="63">
        <v>0</v>
      </c>
      <c r="R1211" s="63">
        <v>0</v>
      </c>
      <c r="S1211" s="63">
        <v>0</v>
      </c>
      <c r="T1211" s="63">
        <v>0</v>
      </c>
      <c r="U1211" s="63">
        <v>0</v>
      </c>
      <c r="V1211" s="63">
        <v>0</v>
      </c>
      <c r="W1211" s="63">
        <v>0</v>
      </c>
      <c r="X1211" s="63">
        <v>0</v>
      </c>
      <c r="Y1211" s="63">
        <v>0</v>
      </c>
      <c r="Z1211" s="63">
        <v>0</v>
      </c>
      <c r="AA1211" s="63">
        <v>0</v>
      </c>
      <c r="AB1211" s="63">
        <v>0</v>
      </c>
      <c r="AC1211" s="63">
        <v>0</v>
      </c>
      <c r="AD1211" s="63">
        <v>0</v>
      </c>
      <c r="AE1211" s="63">
        <v>0</v>
      </c>
      <c r="AF1211" s="63">
        <v>0</v>
      </c>
      <c r="AG1211" s="63">
        <v>0</v>
      </c>
      <c r="AH1211" s="43">
        <v>0</v>
      </c>
    </row>
    <row r="1212" spans="1:34">
      <c r="A1212" s="52">
        <v>0</v>
      </c>
      <c r="D1212" s="2">
        <v>2009</v>
      </c>
      <c r="E1212" s="2">
        <v>6</v>
      </c>
      <c r="F1212" s="62">
        <v>2010</v>
      </c>
      <c r="G1212" s="62">
        <v>2010</v>
      </c>
      <c r="H1212" s="63">
        <v>0</v>
      </c>
      <c r="I1212" s="63">
        <v>0</v>
      </c>
      <c r="J1212" s="63">
        <v>0</v>
      </c>
      <c r="K1212" s="63">
        <v>0</v>
      </c>
      <c r="L1212" s="63">
        <v>0</v>
      </c>
      <c r="M1212" s="63">
        <v>0</v>
      </c>
      <c r="N1212" s="63">
        <v>0</v>
      </c>
      <c r="O1212" s="63">
        <v>0</v>
      </c>
      <c r="P1212" s="63">
        <v>0</v>
      </c>
      <c r="Q1212" s="63">
        <v>0</v>
      </c>
      <c r="R1212" s="63">
        <v>0</v>
      </c>
      <c r="S1212" s="63">
        <v>0</v>
      </c>
      <c r="T1212" s="63">
        <v>0</v>
      </c>
      <c r="U1212" s="63">
        <v>0</v>
      </c>
      <c r="V1212" s="63">
        <v>0</v>
      </c>
      <c r="W1212" s="63">
        <v>0</v>
      </c>
      <c r="X1212" s="63">
        <v>0</v>
      </c>
      <c r="Y1212" s="63">
        <v>0</v>
      </c>
      <c r="Z1212" s="63">
        <v>0</v>
      </c>
      <c r="AA1212" s="63">
        <v>0</v>
      </c>
      <c r="AB1212" s="63">
        <v>0</v>
      </c>
      <c r="AC1212" s="63">
        <v>0</v>
      </c>
      <c r="AD1212" s="63">
        <v>0</v>
      </c>
      <c r="AE1212" s="63">
        <v>0</v>
      </c>
      <c r="AF1212" s="63">
        <v>0</v>
      </c>
      <c r="AG1212" s="63">
        <v>0</v>
      </c>
      <c r="AH1212" s="43">
        <v>0</v>
      </c>
    </row>
    <row r="1213" spans="1:34">
      <c r="A1213" s="52">
        <v>0</v>
      </c>
      <c r="D1213" s="2">
        <v>2009</v>
      </c>
      <c r="E1213" s="2">
        <v>7</v>
      </c>
      <c r="F1213" s="62">
        <v>2010</v>
      </c>
      <c r="G1213" s="62">
        <v>2010</v>
      </c>
      <c r="H1213" s="63">
        <v>0</v>
      </c>
      <c r="I1213" s="63">
        <v>0</v>
      </c>
      <c r="J1213" s="63">
        <v>0</v>
      </c>
      <c r="K1213" s="63">
        <v>0</v>
      </c>
      <c r="L1213" s="63">
        <v>0</v>
      </c>
      <c r="M1213" s="63">
        <v>0</v>
      </c>
      <c r="N1213" s="63">
        <v>0</v>
      </c>
      <c r="O1213" s="63">
        <v>0</v>
      </c>
      <c r="P1213" s="63">
        <v>0</v>
      </c>
      <c r="Q1213" s="63">
        <v>0</v>
      </c>
      <c r="R1213" s="63">
        <v>0</v>
      </c>
      <c r="S1213" s="63">
        <v>0</v>
      </c>
      <c r="T1213" s="63">
        <v>0</v>
      </c>
      <c r="U1213" s="63">
        <v>0</v>
      </c>
      <c r="V1213" s="63">
        <v>0</v>
      </c>
      <c r="W1213" s="63">
        <v>0</v>
      </c>
      <c r="X1213" s="63">
        <v>0</v>
      </c>
      <c r="Y1213" s="63">
        <v>0</v>
      </c>
      <c r="Z1213" s="63">
        <v>0</v>
      </c>
      <c r="AA1213" s="63">
        <v>0</v>
      </c>
      <c r="AB1213" s="63">
        <v>0</v>
      </c>
      <c r="AC1213" s="63">
        <v>0</v>
      </c>
      <c r="AD1213" s="63">
        <v>0</v>
      </c>
      <c r="AE1213" s="63">
        <v>0</v>
      </c>
      <c r="AF1213" s="63">
        <v>0</v>
      </c>
      <c r="AG1213" s="63">
        <v>0</v>
      </c>
      <c r="AH1213" s="43">
        <v>0</v>
      </c>
    </row>
    <row r="1214" spans="1:34">
      <c r="A1214" s="52">
        <v>0</v>
      </c>
      <c r="D1214" s="2">
        <v>2009</v>
      </c>
      <c r="E1214" s="2">
        <v>8</v>
      </c>
      <c r="F1214" s="62">
        <v>2010</v>
      </c>
      <c r="G1214" s="62">
        <v>2010</v>
      </c>
      <c r="H1214" s="63">
        <v>0</v>
      </c>
      <c r="I1214" s="63">
        <v>0</v>
      </c>
      <c r="J1214" s="63">
        <v>0</v>
      </c>
      <c r="K1214" s="63">
        <v>0</v>
      </c>
      <c r="L1214" s="63">
        <v>0</v>
      </c>
      <c r="M1214" s="63">
        <v>0</v>
      </c>
      <c r="N1214" s="63">
        <v>0</v>
      </c>
      <c r="O1214" s="63">
        <v>0</v>
      </c>
      <c r="P1214" s="63">
        <v>0</v>
      </c>
      <c r="Q1214" s="63">
        <v>0</v>
      </c>
      <c r="R1214" s="63">
        <v>0</v>
      </c>
      <c r="S1214" s="63">
        <v>0</v>
      </c>
      <c r="T1214" s="63">
        <v>0</v>
      </c>
      <c r="U1214" s="63">
        <v>0</v>
      </c>
      <c r="V1214" s="63">
        <v>0</v>
      </c>
      <c r="W1214" s="63">
        <v>0</v>
      </c>
      <c r="X1214" s="63">
        <v>0</v>
      </c>
      <c r="Y1214" s="63">
        <v>0</v>
      </c>
      <c r="Z1214" s="63">
        <v>0</v>
      </c>
      <c r="AA1214" s="63">
        <v>0</v>
      </c>
      <c r="AB1214" s="63">
        <v>0</v>
      </c>
      <c r="AC1214" s="63">
        <v>0</v>
      </c>
      <c r="AD1214" s="63">
        <v>0</v>
      </c>
      <c r="AE1214" s="63">
        <v>0</v>
      </c>
      <c r="AF1214" s="63">
        <v>0</v>
      </c>
      <c r="AG1214" s="63">
        <v>0</v>
      </c>
      <c r="AH1214" s="43">
        <v>0</v>
      </c>
    </row>
    <row r="1215" spans="1:34">
      <c r="A1215" s="52">
        <v>0</v>
      </c>
      <c r="D1215" s="2">
        <v>2009</v>
      </c>
      <c r="E1215" s="2">
        <v>9</v>
      </c>
      <c r="F1215" s="62">
        <v>2010</v>
      </c>
      <c r="G1215" s="62">
        <v>2010</v>
      </c>
      <c r="H1215" s="63">
        <v>0</v>
      </c>
      <c r="I1215" s="63">
        <v>0</v>
      </c>
      <c r="J1215" s="63">
        <v>0</v>
      </c>
      <c r="K1215" s="63">
        <v>0</v>
      </c>
      <c r="L1215" s="63">
        <v>0</v>
      </c>
      <c r="M1215" s="63">
        <v>0</v>
      </c>
      <c r="N1215" s="63">
        <v>0</v>
      </c>
      <c r="O1215" s="63">
        <v>0</v>
      </c>
      <c r="P1215" s="63">
        <v>0</v>
      </c>
      <c r="Q1215" s="63">
        <v>0</v>
      </c>
      <c r="R1215" s="63">
        <v>0</v>
      </c>
      <c r="S1215" s="63">
        <v>0</v>
      </c>
      <c r="T1215" s="63">
        <v>0</v>
      </c>
      <c r="U1215" s="63">
        <v>0</v>
      </c>
      <c r="V1215" s="63">
        <v>0</v>
      </c>
      <c r="W1215" s="63">
        <v>0</v>
      </c>
      <c r="X1215" s="63">
        <v>0</v>
      </c>
      <c r="Y1215" s="63">
        <v>0</v>
      </c>
      <c r="Z1215" s="63">
        <v>0</v>
      </c>
      <c r="AA1215" s="63">
        <v>0</v>
      </c>
      <c r="AB1215" s="63">
        <v>0</v>
      </c>
      <c r="AC1215" s="63">
        <v>0</v>
      </c>
      <c r="AD1215" s="63">
        <v>0</v>
      </c>
      <c r="AE1215" s="63">
        <v>0</v>
      </c>
      <c r="AF1215" s="63">
        <v>0</v>
      </c>
      <c r="AG1215" s="63">
        <v>0</v>
      </c>
      <c r="AH1215" s="43">
        <v>0</v>
      </c>
    </row>
    <row r="1216" spans="1:34">
      <c r="A1216" s="52">
        <v>0</v>
      </c>
      <c r="D1216" s="2">
        <v>2009</v>
      </c>
      <c r="E1216" s="2">
        <v>10</v>
      </c>
      <c r="F1216" s="62">
        <v>2010</v>
      </c>
      <c r="G1216" s="62">
        <v>2010</v>
      </c>
      <c r="H1216" s="63">
        <v>0</v>
      </c>
      <c r="I1216" s="63">
        <v>0</v>
      </c>
      <c r="J1216" s="63">
        <v>0</v>
      </c>
      <c r="K1216" s="63">
        <v>0</v>
      </c>
      <c r="L1216" s="63">
        <v>0</v>
      </c>
      <c r="M1216" s="63">
        <v>0</v>
      </c>
      <c r="N1216" s="63">
        <v>0</v>
      </c>
      <c r="O1216" s="63">
        <v>0</v>
      </c>
      <c r="P1216" s="63">
        <v>0</v>
      </c>
      <c r="Q1216" s="63">
        <v>0</v>
      </c>
      <c r="R1216" s="63">
        <v>0</v>
      </c>
      <c r="S1216" s="63">
        <v>0</v>
      </c>
      <c r="T1216" s="63">
        <v>0</v>
      </c>
      <c r="U1216" s="63">
        <v>0</v>
      </c>
      <c r="V1216" s="63">
        <v>0</v>
      </c>
      <c r="W1216" s="63">
        <v>0</v>
      </c>
      <c r="X1216" s="63">
        <v>0</v>
      </c>
      <c r="Y1216" s="63">
        <v>0</v>
      </c>
      <c r="Z1216" s="63">
        <v>0</v>
      </c>
      <c r="AA1216" s="63">
        <v>0</v>
      </c>
      <c r="AB1216" s="63">
        <v>0</v>
      </c>
      <c r="AC1216" s="63">
        <v>0</v>
      </c>
      <c r="AD1216" s="63">
        <v>0</v>
      </c>
      <c r="AE1216" s="63">
        <v>0</v>
      </c>
      <c r="AF1216" s="63">
        <v>0</v>
      </c>
      <c r="AG1216" s="63">
        <v>0</v>
      </c>
      <c r="AH1216" s="43">
        <v>0</v>
      </c>
    </row>
    <row r="1217" spans="1:34">
      <c r="A1217" s="52">
        <v>0</v>
      </c>
      <c r="D1217" s="2">
        <v>2009</v>
      </c>
      <c r="E1217" s="2">
        <v>11</v>
      </c>
      <c r="F1217" s="62">
        <v>2010</v>
      </c>
      <c r="G1217" s="62">
        <v>2010</v>
      </c>
      <c r="H1217" s="63">
        <v>0</v>
      </c>
      <c r="I1217" s="63">
        <v>0</v>
      </c>
      <c r="J1217" s="63">
        <v>0</v>
      </c>
      <c r="K1217" s="63">
        <v>0</v>
      </c>
      <c r="L1217" s="63">
        <v>0</v>
      </c>
      <c r="M1217" s="63">
        <v>0</v>
      </c>
      <c r="N1217" s="63">
        <v>0</v>
      </c>
      <c r="O1217" s="63">
        <v>0</v>
      </c>
      <c r="P1217" s="63">
        <v>0</v>
      </c>
      <c r="Q1217" s="63">
        <v>0</v>
      </c>
      <c r="R1217" s="63">
        <v>0</v>
      </c>
      <c r="S1217" s="63">
        <v>0</v>
      </c>
      <c r="T1217" s="63">
        <v>0</v>
      </c>
      <c r="U1217" s="63">
        <v>0</v>
      </c>
      <c r="V1217" s="63">
        <v>0</v>
      </c>
      <c r="W1217" s="63">
        <v>0</v>
      </c>
      <c r="X1217" s="63">
        <v>0</v>
      </c>
      <c r="Y1217" s="63">
        <v>0</v>
      </c>
      <c r="Z1217" s="63">
        <v>0</v>
      </c>
      <c r="AA1217" s="63">
        <v>0</v>
      </c>
      <c r="AB1217" s="63">
        <v>0</v>
      </c>
      <c r="AC1217" s="63">
        <v>0</v>
      </c>
      <c r="AD1217" s="63">
        <v>0</v>
      </c>
      <c r="AE1217" s="63">
        <v>0</v>
      </c>
      <c r="AF1217" s="63">
        <v>0</v>
      </c>
      <c r="AG1217" s="63">
        <v>0</v>
      </c>
      <c r="AH1217" s="43">
        <v>0</v>
      </c>
    </row>
    <row r="1218" spans="1:34">
      <c r="A1218" s="52">
        <v>0</v>
      </c>
      <c r="D1218" s="2">
        <v>2009</v>
      </c>
      <c r="E1218" s="2">
        <v>12</v>
      </c>
      <c r="F1218" s="62">
        <v>2010</v>
      </c>
      <c r="G1218" s="62">
        <v>2010</v>
      </c>
      <c r="H1218" s="63">
        <v>0</v>
      </c>
      <c r="I1218" s="63">
        <v>0</v>
      </c>
      <c r="J1218" s="63">
        <v>0</v>
      </c>
      <c r="K1218" s="63">
        <v>0</v>
      </c>
      <c r="L1218" s="63">
        <v>0</v>
      </c>
      <c r="M1218" s="63">
        <v>0</v>
      </c>
      <c r="N1218" s="63">
        <v>0</v>
      </c>
      <c r="O1218" s="63">
        <v>0</v>
      </c>
      <c r="P1218" s="63">
        <v>0</v>
      </c>
      <c r="Q1218" s="63">
        <v>0</v>
      </c>
      <c r="R1218" s="63">
        <v>0</v>
      </c>
      <c r="S1218" s="63">
        <v>0</v>
      </c>
      <c r="T1218" s="63">
        <v>0</v>
      </c>
      <c r="U1218" s="63">
        <v>0</v>
      </c>
      <c r="V1218" s="63">
        <v>0</v>
      </c>
      <c r="W1218" s="63">
        <v>0</v>
      </c>
      <c r="X1218" s="63">
        <v>0</v>
      </c>
      <c r="Y1218" s="63">
        <v>0</v>
      </c>
      <c r="Z1218" s="63">
        <v>0</v>
      </c>
      <c r="AA1218" s="63">
        <v>0</v>
      </c>
      <c r="AB1218" s="63">
        <v>0</v>
      </c>
      <c r="AC1218" s="63">
        <v>0</v>
      </c>
      <c r="AD1218" s="63">
        <v>0</v>
      </c>
      <c r="AE1218" s="63">
        <v>0</v>
      </c>
      <c r="AF1218" s="63">
        <v>0</v>
      </c>
      <c r="AG1218" s="63">
        <v>0</v>
      </c>
      <c r="AH1218" s="43">
        <v>0</v>
      </c>
    </row>
    <row r="1219" spans="1:34">
      <c r="A1219" s="52">
        <v>0</v>
      </c>
      <c r="D1219" s="2">
        <v>2010</v>
      </c>
      <c r="E1219" s="2">
        <v>1</v>
      </c>
      <c r="F1219" s="62">
        <v>2010</v>
      </c>
      <c r="G1219" s="62">
        <v>2010</v>
      </c>
      <c r="H1219" s="63">
        <v>0</v>
      </c>
      <c r="I1219" s="63">
        <v>0</v>
      </c>
      <c r="J1219" s="63">
        <v>0</v>
      </c>
      <c r="K1219" s="63">
        <v>0</v>
      </c>
      <c r="L1219" s="63">
        <v>0</v>
      </c>
      <c r="M1219" s="63">
        <v>0</v>
      </c>
      <c r="N1219" s="63">
        <v>0</v>
      </c>
      <c r="O1219" s="63">
        <v>0</v>
      </c>
      <c r="P1219" s="63">
        <v>0</v>
      </c>
      <c r="Q1219" s="63">
        <v>0</v>
      </c>
      <c r="R1219" s="63">
        <v>0</v>
      </c>
      <c r="S1219" s="63">
        <v>0</v>
      </c>
      <c r="T1219" s="63">
        <v>0</v>
      </c>
      <c r="U1219" s="63">
        <v>0</v>
      </c>
      <c r="V1219" s="63">
        <v>0</v>
      </c>
      <c r="W1219" s="63">
        <v>0</v>
      </c>
      <c r="X1219" s="63">
        <v>0</v>
      </c>
      <c r="Y1219" s="63">
        <v>0</v>
      </c>
      <c r="Z1219" s="63">
        <v>0</v>
      </c>
      <c r="AA1219" s="63">
        <v>0</v>
      </c>
      <c r="AB1219" s="63">
        <v>0</v>
      </c>
      <c r="AC1219" s="63">
        <v>0</v>
      </c>
      <c r="AD1219" s="63">
        <v>0</v>
      </c>
      <c r="AE1219" s="63">
        <v>0</v>
      </c>
      <c r="AF1219" s="63">
        <v>0</v>
      </c>
      <c r="AG1219" s="63">
        <v>0</v>
      </c>
      <c r="AH1219" s="43">
        <v>0</v>
      </c>
    </row>
    <row r="1220" spans="1:34">
      <c r="A1220" s="52">
        <v>0</v>
      </c>
      <c r="D1220" s="2">
        <v>2010</v>
      </c>
      <c r="E1220" s="2">
        <v>2</v>
      </c>
      <c r="F1220" s="62">
        <v>2010</v>
      </c>
      <c r="G1220" s="62">
        <v>2010</v>
      </c>
      <c r="H1220" s="63">
        <v>0</v>
      </c>
      <c r="I1220" s="63">
        <v>0</v>
      </c>
      <c r="J1220" s="63">
        <v>0</v>
      </c>
      <c r="K1220" s="63">
        <v>0</v>
      </c>
      <c r="L1220" s="63">
        <v>0</v>
      </c>
      <c r="M1220" s="63">
        <v>0</v>
      </c>
      <c r="N1220" s="63">
        <v>0</v>
      </c>
      <c r="O1220" s="63">
        <v>0</v>
      </c>
      <c r="P1220" s="63">
        <v>0</v>
      </c>
      <c r="Q1220" s="63">
        <v>0</v>
      </c>
      <c r="R1220" s="63">
        <v>0</v>
      </c>
      <c r="S1220" s="63">
        <v>0</v>
      </c>
      <c r="T1220" s="63">
        <v>0</v>
      </c>
      <c r="U1220" s="63">
        <v>0</v>
      </c>
      <c r="V1220" s="63">
        <v>0</v>
      </c>
      <c r="W1220" s="63">
        <v>0</v>
      </c>
      <c r="X1220" s="63">
        <v>0</v>
      </c>
      <c r="Y1220" s="63">
        <v>0</v>
      </c>
      <c r="Z1220" s="63">
        <v>0</v>
      </c>
      <c r="AA1220" s="63">
        <v>0</v>
      </c>
      <c r="AB1220" s="63">
        <v>0</v>
      </c>
      <c r="AC1220" s="63">
        <v>0</v>
      </c>
      <c r="AD1220" s="63">
        <v>0</v>
      </c>
      <c r="AE1220" s="63">
        <v>0</v>
      </c>
      <c r="AF1220" s="63">
        <v>0</v>
      </c>
      <c r="AG1220" s="63">
        <v>0</v>
      </c>
      <c r="AH1220" s="43">
        <v>0</v>
      </c>
    </row>
    <row r="1221" spans="1:34">
      <c r="A1221" s="52">
        <v>0</v>
      </c>
      <c r="D1221" s="2">
        <v>2010</v>
      </c>
      <c r="E1221" s="2">
        <v>3</v>
      </c>
      <c r="F1221" s="62">
        <v>2010</v>
      </c>
      <c r="G1221" s="62">
        <v>2010</v>
      </c>
      <c r="H1221" s="63">
        <v>0</v>
      </c>
      <c r="I1221" s="63">
        <v>0</v>
      </c>
      <c r="J1221" s="63">
        <v>0</v>
      </c>
      <c r="K1221" s="63">
        <v>0</v>
      </c>
      <c r="L1221" s="63">
        <v>0</v>
      </c>
      <c r="M1221" s="63">
        <v>0</v>
      </c>
      <c r="N1221" s="63">
        <v>0</v>
      </c>
      <c r="O1221" s="63">
        <v>0</v>
      </c>
      <c r="P1221" s="63">
        <v>0</v>
      </c>
      <c r="Q1221" s="63">
        <v>0</v>
      </c>
      <c r="R1221" s="63">
        <v>0</v>
      </c>
      <c r="S1221" s="63">
        <v>0</v>
      </c>
      <c r="T1221" s="63">
        <v>0</v>
      </c>
      <c r="U1221" s="63">
        <v>0</v>
      </c>
      <c r="V1221" s="63">
        <v>0</v>
      </c>
      <c r="W1221" s="63">
        <v>0</v>
      </c>
      <c r="X1221" s="63">
        <v>0</v>
      </c>
      <c r="Y1221" s="63">
        <v>0</v>
      </c>
      <c r="Z1221" s="63">
        <v>0</v>
      </c>
      <c r="AA1221" s="63">
        <v>0</v>
      </c>
      <c r="AB1221" s="63">
        <v>0</v>
      </c>
      <c r="AC1221" s="63">
        <v>0</v>
      </c>
      <c r="AD1221" s="63">
        <v>0</v>
      </c>
      <c r="AE1221" s="63">
        <v>0</v>
      </c>
      <c r="AF1221" s="63">
        <v>0</v>
      </c>
      <c r="AG1221" s="63">
        <v>0</v>
      </c>
      <c r="AH1221" s="43">
        <v>0</v>
      </c>
    </row>
    <row r="1222" spans="1:34">
      <c r="A1222" s="52">
        <v>0</v>
      </c>
      <c r="D1222" s="2">
        <v>2010</v>
      </c>
      <c r="E1222" s="2">
        <v>4</v>
      </c>
      <c r="F1222" s="62">
        <v>2010</v>
      </c>
      <c r="G1222" s="62">
        <v>2010</v>
      </c>
      <c r="H1222" s="63">
        <v>0</v>
      </c>
      <c r="I1222" s="63">
        <v>0</v>
      </c>
      <c r="J1222" s="63">
        <v>0</v>
      </c>
      <c r="K1222" s="63">
        <v>0</v>
      </c>
      <c r="L1222" s="63">
        <v>0</v>
      </c>
      <c r="M1222" s="63">
        <v>0</v>
      </c>
      <c r="N1222" s="63">
        <v>0</v>
      </c>
      <c r="O1222" s="63">
        <v>0</v>
      </c>
      <c r="P1222" s="63">
        <v>0</v>
      </c>
      <c r="Q1222" s="63">
        <v>0</v>
      </c>
      <c r="R1222" s="63">
        <v>0</v>
      </c>
      <c r="S1222" s="63">
        <v>0</v>
      </c>
      <c r="T1222" s="63">
        <v>0</v>
      </c>
      <c r="U1222" s="63">
        <v>0</v>
      </c>
      <c r="V1222" s="63">
        <v>0</v>
      </c>
      <c r="W1222" s="63">
        <v>0</v>
      </c>
      <c r="X1222" s="63">
        <v>0</v>
      </c>
      <c r="Y1222" s="63">
        <v>0</v>
      </c>
      <c r="Z1222" s="63">
        <v>0</v>
      </c>
      <c r="AA1222" s="63">
        <v>0</v>
      </c>
      <c r="AB1222" s="63">
        <v>0</v>
      </c>
      <c r="AC1222" s="63">
        <v>0</v>
      </c>
      <c r="AD1222" s="63">
        <v>0</v>
      </c>
      <c r="AE1222" s="63">
        <v>0</v>
      </c>
      <c r="AF1222" s="63">
        <v>0</v>
      </c>
      <c r="AG1222" s="63">
        <v>0</v>
      </c>
      <c r="AH1222" s="43">
        <v>0</v>
      </c>
    </row>
    <row r="1223" spans="1:34">
      <c r="A1223" s="52">
        <v>0</v>
      </c>
      <c r="D1223" s="2">
        <v>2010</v>
      </c>
      <c r="E1223" s="2">
        <v>5</v>
      </c>
      <c r="F1223" s="62">
        <v>2011</v>
      </c>
      <c r="G1223" s="62">
        <v>2011</v>
      </c>
      <c r="H1223" s="63">
        <v>0</v>
      </c>
      <c r="I1223" s="63">
        <v>0</v>
      </c>
      <c r="J1223" s="63">
        <v>0</v>
      </c>
      <c r="K1223" s="63">
        <v>0</v>
      </c>
      <c r="L1223" s="63">
        <v>0</v>
      </c>
      <c r="M1223" s="63">
        <v>0</v>
      </c>
      <c r="N1223" s="63">
        <v>0</v>
      </c>
      <c r="O1223" s="63">
        <v>0</v>
      </c>
      <c r="P1223" s="63">
        <v>0</v>
      </c>
      <c r="Q1223" s="63">
        <v>0</v>
      </c>
      <c r="R1223" s="63">
        <v>0</v>
      </c>
      <c r="S1223" s="63">
        <v>0</v>
      </c>
      <c r="T1223" s="63">
        <v>0</v>
      </c>
      <c r="U1223" s="63">
        <v>0</v>
      </c>
      <c r="V1223" s="63">
        <v>0</v>
      </c>
      <c r="W1223" s="63">
        <v>0</v>
      </c>
      <c r="X1223" s="63">
        <v>0</v>
      </c>
      <c r="Y1223" s="63">
        <v>0</v>
      </c>
      <c r="Z1223" s="63">
        <v>0</v>
      </c>
      <c r="AA1223" s="63">
        <v>0</v>
      </c>
      <c r="AB1223" s="63">
        <v>0</v>
      </c>
      <c r="AC1223" s="63">
        <v>0</v>
      </c>
      <c r="AD1223" s="63">
        <v>0</v>
      </c>
      <c r="AE1223" s="63">
        <v>0</v>
      </c>
      <c r="AF1223" s="63">
        <v>0</v>
      </c>
      <c r="AG1223" s="63">
        <v>0</v>
      </c>
      <c r="AH1223" s="43">
        <v>0</v>
      </c>
    </row>
    <row r="1224" spans="1:34">
      <c r="A1224" s="52">
        <v>0</v>
      </c>
      <c r="D1224" s="2">
        <v>2010</v>
      </c>
      <c r="E1224" s="2">
        <v>6</v>
      </c>
      <c r="F1224" s="62">
        <v>2011</v>
      </c>
      <c r="G1224" s="62">
        <v>2011</v>
      </c>
      <c r="H1224" s="63">
        <v>0</v>
      </c>
      <c r="I1224" s="63">
        <v>0</v>
      </c>
      <c r="J1224" s="63">
        <v>0</v>
      </c>
      <c r="K1224" s="63">
        <v>0</v>
      </c>
      <c r="L1224" s="63">
        <v>0</v>
      </c>
      <c r="M1224" s="63">
        <v>0</v>
      </c>
      <c r="N1224" s="63">
        <v>0</v>
      </c>
      <c r="O1224" s="63">
        <v>0</v>
      </c>
      <c r="P1224" s="63">
        <v>0</v>
      </c>
      <c r="Q1224" s="63">
        <v>0</v>
      </c>
      <c r="R1224" s="63">
        <v>0</v>
      </c>
      <c r="S1224" s="63">
        <v>0</v>
      </c>
      <c r="T1224" s="63">
        <v>0</v>
      </c>
      <c r="U1224" s="63">
        <v>0</v>
      </c>
      <c r="V1224" s="63">
        <v>0</v>
      </c>
      <c r="W1224" s="63">
        <v>0</v>
      </c>
      <c r="X1224" s="63">
        <v>0</v>
      </c>
      <c r="Y1224" s="63">
        <v>0</v>
      </c>
      <c r="Z1224" s="63">
        <v>0</v>
      </c>
      <c r="AA1224" s="63">
        <v>0</v>
      </c>
      <c r="AB1224" s="63">
        <v>0</v>
      </c>
      <c r="AC1224" s="63">
        <v>0</v>
      </c>
      <c r="AD1224" s="63">
        <v>0</v>
      </c>
      <c r="AE1224" s="63">
        <v>0</v>
      </c>
      <c r="AF1224" s="63">
        <v>0</v>
      </c>
      <c r="AG1224" s="63">
        <v>0</v>
      </c>
      <c r="AH1224" s="43">
        <v>0</v>
      </c>
    </row>
    <row r="1225" spans="1:34">
      <c r="A1225" s="52">
        <v>0</v>
      </c>
      <c r="D1225" s="2">
        <v>2010</v>
      </c>
      <c r="E1225" s="2">
        <v>7</v>
      </c>
      <c r="F1225" s="62">
        <v>2011</v>
      </c>
      <c r="G1225" s="62">
        <v>2011</v>
      </c>
      <c r="H1225" s="63">
        <v>0</v>
      </c>
      <c r="I1225" s="63">
        <v>0</v>
      </c>
      <c r="J1225" s="63">
        <v>0</v>
      </c>
      <c r="K1225" s="63">
        <v>0</v>
      </c>
      <c r="L1225" s="63">
        <v>0</v>
      </c>
      <c r="M1225" s="63">
        <v>0</v>
      </c>
      <c r="N1225" s="63">
        <v>0</v>
      </c>
      <c r="O1225" s="63">
        <v>0</v>
      </c>
      <c r="P1225" s="63">
        <v>0</v>
      </c>
      <c r="Q1225" s="63">
        <v>0</v>
      </c>
      <c r="R1225" s="63">
        <v>0</v>
      </c>
      <c r="S1225" s="63">
        <v>0</v>
      </c>
      <c r="T1225" s="63">
        <v>0</v>
      </c>
      <c r="U1225" s="63">
        <v>0</v>
      </c>
      <c r="V1225" s="63">
        <v>0</v>
      </c>
      <c r="W1225" s="63">
        <v>0</v>
      </c>
      <c r="X1225" s="63">
        <v>0</v>
      </c>
      <c r="Y1225" s="63">
        <v>0</v>
      </c>
      <c r="Z1225" s="63">
        <v>0</v>
      </c>
      <c r="AA1225" s="63">
        <v>0</v>
      </c>
      <c r="AB1225" s="63">
        <v>0</v>
      </c>
      <c r="AC1225" s="63">
        <v>0</v>
      </c>
      <c r="AD1225" s="63">
        <v>0</v>
      </c>
      <c r="AE1225" s="63">
        <v>0</v>
      </c>
      <c r="AF1225" s="63">
        <v>0</v>
      </c>
      <c r="AG1225" s="63">
        <v>0</v>
      </c>
      <c r="AH1225" s="43">
        <v>0</v>
      </c>
    </row>
    <row r="1226" spans="1:34">
      <c r="A1226" s="52">
        <v>0</v>
      </c>
      <c r="D1226" s="2">
        <v>2010</v>
      </c>
      <c r="E1226" s="2">
        <v>8</v>
      </c>
      <c r="F1226" s="62">
        <v>2011</v>
      </c>
      <c r="G1226" s="62">
        <v>2011</v>
      </c>
      <c r="H1226" s="63">
        <v>0</v>
      </c>
      <c r="I1226" s="63">
        <v>0</v>
      </c>
      <c r="J1226" s="63">
        <v>0</v>
      </c>
      <c r="K1226" s="63">
        <v>0</v>
      </c>
      <c r="L1226" s="63">
        <v>0</v>
      </c>
      <c r="M1226" s="63">
        <v>0</v>
      </c>
      <c r="N1226" s="63">
        <v>0</v>
      </c>
      <c r="O1226" s="63">
        <v>0</v>
      </c>
      <c r="P1226" s="63">
        <v>0</v>
      </c>
      <c r="Q1226" s="63">
        <v>0</v>
      </c>
      <c r="R1226" s="63">
        <v>0</v>
      </c>
      <c r="S1226" s="63">
        <v>0</v>
      </c>
      <c r="T1226" s="63">
        <v>0</v>
      </c>
      <c r="U1226" s="63">
        <v>0</v>
      </c>
      <c r="V1226" s="63">
        <v>0</v>
      </c>
      <c r="W1226" s="63">
        <v>0</v>
      </c>
      <c r="X1226" s="63">
        <v>0</v>
      </c>
      <c r="Y1226" s="63">
        <v>0</v>
      </c>
      <c r="Z1226" s="63">
        <v>0</v>
      </c>
      <c r="AA1226" s="63">
        <v>0</v>
      </c>
      <c r="AB1226" s="63">
        <v>0</v>
      </c>
      <c r="AC1226" s="63">
        <v>0</v>
      </c>
      <c r="AD1226" s="63">
        <v>0</v>
      </c>
      <c r="AE1226" s="63">
        <v>0</v>
      </c>
      <c r="AF1226" s="63">
        <v>0</v>
      </c>
      <c r="AG1226" s="63">
        <v>0</v>
      </c>
      <c r="AH1226" s="43">
        <v>0</v>
      </c>
    </row>
    <row r="1227" spans="1:34">
      <c r="A1227" s="52">
        <v>0</v>
      </c>
      <c r="D1227" s="2">
        <v>2010</v>
      </c>
      <c r="E1227" s="2">
        <v>9</v>
      </c>
      <c r="F1227" s="62">
        <v>2011</v>
      </c>
      <c r="G1227" s="62">
        <v>2011</v>
      </c>
      <c r="H1227" s="63">
        <v>0</v>
      </c>
      <c r="I1227" s="63">
        <v>0</v>
      </c>
      <c r="J1227" s="63">
        <v>0</v>
      </c>
      <c r="K1227" s="63">
        <v>0</v>
      </c>
      <c r="L1227" s="63">
        <v>0</v>
      </c>
      <c r="M1227" s="63">
        <v>0</v>
      </c>
      <c r="N1227" s="63">
        <v>0</v>
      </c>
      <c r="O1227" s="63">
        <v>0</v>
      </c>
      <c r="P1227" s="63">
        <v>0</v>
      </c>
      <c r="Q1227" s="63">
        <v>0</v>
      </c>
      <c r="R1227" s="63">
        <v>0</v>
      </c>
      <c r="S1227" s="63">
        <v>0</v>
      </c>
      <c r="T1227" s="63">
        <v>0</v>
      </c>
      <c r="U1227" s="63">
        <v>0</v>
      </c>
      <c r="V1227" s="63">
        <v>0</v>
      </c>
      <c r="W1227" s="63">
        <v>0</v>
      </c>
      <c r="X1227" s="63">
        <v>0</v>
      </c>
      <c r="Y1227" s="63">
        <v>0</v>
      </c>
      <c r="Z1227" s="63">
        <v>0</v>
      </c>
      <c r="AA1227" s="63">
        <v>0</v>
      </c>
      <c r="AB1227" s="63">
        <v>0</v>
      </c>
      <c r="AC1227" s="63">
        <v>0</v>
      </c>
      <c r="AD1227" s="63">
        <v>0</v>
      </c>
      <c r="AE1227" s="63">
        <v>0</v>
      </c>
      <c r="AF1227" s="63">
        <v>0</v>
      </c>
      <c r="AG1227" s="63">
        <v>0</v>
      </c>
      <c r="AH1227" s="43">
        <v>0</v>
      </c>
    </row>
    <row r="1228" spans="1:34">
      <c r="A1228" s="52">
        <v>0</v>
      </c>
      <c r="D1228" s="2">
        <v>2010</v>
      </c>
      <c r="E1228" s="2">
        <v>10</v>
      </c>
      <c r="F1228" s="62">
        <v>2011</v>
      </c>
      <c r="G1228" s="62">
        <v>2011</v>
      </c>
      <c r="H1228" s="63">
        <v>0</v>
      </c>
      <c r="I1228" s="63">
        <v>0</v>
      </c>
      <c r="J1228" s="63">
        <v>0</v>
      </c>
      <c r="K1228" s="63">
        <v>0</v>
      </c>
      <c r="L1228" s="63">
        <v>0</v>
      </c>
      <c r="M1228" s="63">
        <v>0</v>
      </c>
      <c r="N1228" s="63">
        <v>0</v>
      </c>
      <c r="O1228" s="63">
        <v>0</v>
      </c>
      <c r="P1228" s="63">
        <v>0</v>
      </c>
      <c r="Q1228" s="63">
        <v>0</v>
      </c>
      <c r="R1228" s="63">
        <v>0</v>
      </c>
      <c r="S1228" s="63">
        <v>0</v>
      </c>
      <c r="T1228" s="63">
        <v>0</v>
      </c>
      <c r="U1228" s="63">
        <v>0</v>
      </c>
      <c r="V1228" s="63">
        <v>0</v>
      </c>
      <c r="W1228" s="63">
        <v>0</v>
      </c>
      <c r="X1228" s="63">
        <v>0</v>
      </c>
      <c r="Y1228" s="63">
        <v>0</v>
      </c>
      <c r="Z1228" s="63">
        <v>0</v>
      </c>
      <c r="AA1228" s="63">
        <v>0</v>
      </c>
      <c r="AB1228" s="63">
        <v>0</v>
      </c>
      <c r="AC1228" s="63">
        <v>0</v>
      </c>
      <c r="AD1228" s="63">
        <v>0</v>
      </c>
      <c r="AE1228" s="63">
        <v>0</v>
      </c>
      <c r="AF1228" s="63">
        <v>0</v>
      </c>
      <c r="AG1228" s="63">
        <v>0</v>
      </c>
      <c r="AH1228" s="43">
        <v>0</v>
      </c>
    </row>
    <row r="1229" spans="1:34">
      <c r="A1229" s="52">
        <v>0</v>
      </c>
      <c r="D1229" s="2">
        <v>2010</v>
      </c>
      <c r="E1229" s="2">
        <v>11</v>
      </c>
      <c r="F1229" s="62">
        <v>2011</v>
      </c>
      <c r="G1229" s="62">
        <v>2011</v>
      </c>
      <c r="H1229" s="63">
        <v>0</v>
      </c>
      <c r="I1229" s="63">
        <v>0</v>
      </c>
      <c r="J1229" s="63">
        <v>0</v>
      </c>
      <c r="K1229" s="63">
        <v>0</v>
      </c>
      <c r="L1229" s="63">
        <v>0</v>
      </c>
      <c r="M1229" s="63">
        <v>0</v>
      </c>
      <c r="N1229" s="63">
        <v>0</v>
      </c>
      <c r="O1229" s="63">
        <v>0</v>
      </c>
      <c r="P1229" s="63">
        <v>0</v>
      </c>
      <c r="Q1229" s="63">
        <v>0</v>
      </c>
      <c r="R1229" s="63">
        <v>0</v>
      </c>
      <c r="S1229" s="63">
        <v>0</v>
      </c>
      <c r="T1229" s="63">
        <v>0</v>
      </c>
      <c r="U1229" s="63">
        <v>0</v>
      </c>
      <c r="V1229" s="63">
        <v>0</v>
      </c>
      <c r="W1229" s="63">
        <v>0</v>
      </c>
      <c r="X1229" s="63">
        <v>0</v>
      </c>
      <c r="Y1229" s="63">
        <v>0</v>
      </c>
      <c r="Z1229" s="63">
        <v>0</v>
      </c>
      <c r="AA1229" s="63">
        <v>0</v>
      </c>
      <c r="AB1229" s="63">
        <v>0</v>
      </c>
      <c r="AC1229" s="63">
        <v>0</v>
      </c>
      <c r="AD1229" s="63">
        <v>0</v>
      </c>
      <c r="AE1229" s="63">
        <v>0</v>
      </c>
      <c r="AF1229" s="63">
        <v>0</v>
      </c>
      <c r="AG1229" s="63">
        <v>0</v>
      </c>
      <c r="AH1229" s="43">
        <v>0</v>
      </c>
    </row>
    <row r="1230" spans="1:34">
      <c r="A1230" s="52">
        <v>0</v>
      </c>
      <c r="D1230" s="2">
        <v>2010</v>
      </c>
      <c r="E1230" s="2">
        <v>12</v>
      </c>
      <c r="F1230" s="62">
        <v>2011</v>
      </c>
      <c r="G1230" s="62">
        <v>2011</v>
      </c>
      <c r="H1230" s="63">
        <v>0</v>
      </c>
      <c r="I1230" s="63">
        <v>0</v>
      </c>
      <c r="J1230" s="63">
        <v>0</v>
      </c>
      <c r="K1230" s="63">
        <v>0</v>
      </c>
      <c r="L1230" s="63">
        <v>0</v>
      </c>
      <c r="M1230" s="63">
        <v>0</v>
      </c>
      <c r="N1230" s="63">
        <v>0</v>
      </c>
      <c r="O1230" s="63">
        <v>0</v>
      </c>
      <c r="P1230" s="63">
        <v>0</v>
      </c>
      <c r="Q1230" s="63">
        <v>0</v>
      </c>
      <c r="R1230" s="63">
        <v>0</v>
      </c>
      <c r="S1230" s="63">
        <v>0</v>
      </c>
      <c r="T1230" s="63">
        <v>0</v>
      </c>
      <c r="U1230" s="63">
        <v>0</v>
      </c>
      <c r="V1230" s="63">
        <v>0</v>
      </c>
      <c r="W1230" s="63">
        <v>0</v>
      </c>
      <c r="X1230" s="63">
        <v>0</v>
      </c>
      <c r="Y1230" s="63">
        <v>0</v>
      </c>
      <c r="Z1230" s="63">
        <v>0</v>
      </c>
      <c r="AA1230" s="63">
        <v>0</v>
      </c>
      <c r="AB1230" s="63">
        <v>0</v>
      </c>
      <c r="AC1230" s="63">
        <v>0</v>
      </c>
      <c r="AD1230" s="63">
        <v>0</v>
      </c>
      <c r="AE1230" s="63">
        <v>0</v>
      </c>
      <c r="AF1230" s="63">
        <v>0</v>
      </c>
      <c r="AG1230" s="63">
        <v>0</v>
      </c>
      <c r="AH1230" s="43">
        <v>0</v>
      </c>
    </row>
    <row r="1231" spans="1:34">
      <c r="A1231" s="52">
        <v>0</v>
      </c>
      <c r="D1231" s="2">
        <v>2011</v>
      </c>
      <c r="E1231" s="2">
        <v>1</v>
      </c>
      <c r="F1231" s="62">
        <v>2011</v>
      </c>
      <c r="G1231" s="62">
        <v>2011</v>
      </c>
      <c r="H1231" s="63">
        <v>0</v>
      </c>
      <c r="I1231" s="63">
        <v>0</v>
      </c>
      <c r="J1231" s="63">
        <v>0</v>
      </c>
      <c r="K1231" s="63">
        <v>0</v>
      </c>
      <c r="L1231" s="63">
        <v>0</v>
      </c>
      <c r="M1231" s="63">
        <v>0</v>
      </c>
      <c r="N1231" s="63">
        <v>0</v>
      </c>
      <c r="O1231" s="63">
        <v>0</v>
      </c>
      <c r="P1231" s="63">
        <v>0</v>
      </c>
      <c r="Q1231" s="63">
        <v>0</v>
      </c>
      <c r="R1231" s="63">
        <v>0</v>
      </c>
      <c r="S1231" s="63">
        <v>0</v>
      </c>
      <c r="T1231" s="63">
        <v>0</v>
      </c>
      <c r="U1231" s="63">
        <v>0</v>
      </c>
      <c r="V1231" s="63">
        <v>0</v>
      </c>
      <c r="W1231" s="63">
        <v>0</v>
      </c>
      <c r="X1231" s="63">
        <v>0</v>
      </c>
      <c r="Y1231" s="63">
        <v>0</v>
      </c>
      <c r="Z1231" s="63">
        <v>0</v>
      </c>
      <c r="AA1231" s="63">
        <v>0</v>
      </c>
      <c r="AB1231" s="63">
        <v>0</v>
      </c>
      <c r="AC1231" s="63">
        <v>0</v>
      </c>
      <c r="AD1231" s="63">
        <v>0</v>
      </c>
      <c r="AE1231" s="63">
        <v>0</v>
      </c>
      <c r="AF1231" s="63">
        <v>0</v>
      </c>
      <c r="AG1231" s="63">
        <v>0</v>
      </c>
      <c r="AH1231" s="43">
        <v>0</v>
      </c>
    </row>
    <row r="1232" spans="1:34">
      <c r="A1232" s="52">
        <v>0</v>
      </c>
      <c r="D1232" s="2">
        <v>2011</v>
      </c>
      <c r="E1232" s="2">
        <v>2</v>
      </c>
      <c r="F1232" s="62">
        <v>2011</v>
      </c>
      <c r="G1232" s="62">
        <v>2011</v>
      </c>
      <c r="H1232" s="63">
        <v>0</v>
      </c>
      <c r="I1232" s="63">
        <v>0</v>
      </c>
      <c r="J1232" s="63">
        <v>0</v>
      </c>
      <c r="K1232" s="63">
        <v>0</v>
      </c>
      <c r="L1232" s="63">
        <v>0</v>
      </c>
      <c r="M1232" s="63">
        <v>0</v>
      </c>
      <c r="N1232" s="63">
        <v>0</v>
      </c>
      <c r="O1232" s="63">
        <v>0</v>
      </c>
      <c r="P1232" s="63">
        <v>0</v>
      </c>
      <c r="Q1232" s="63">
        <v>0</v>
      </c>
      <c r="R1232" s="63">
        <v>0</v>
      </c>
      <c r="S1232" s="63">
        <v>0</v>
      </c>
      <c r="T1232" s="63">
        <v>0</v>
      </c>
      <c r="U1232" s="63">
        <v>0</v>
      </c>
      <c r="V1232" s="63">
        <v>0</v>
      </c>
      <c r="W1232" s="63">
        <v>0</v>
      </c>
      <c r="X1232" s="63">
        <v>0</v>
      </c>
      <c r="Y1232" s="63">
        <v>0</v>
      </c>
      <c r="Z1232" s="63">
        <v>0</v>
      </c>
      <c r="AA1232" s="63">
        <v>0</v>
      </c>
      <c r="AB1232" s="63">
        <v>0</v>
      </c>
      <c r="AC1232" s="63">
        <v>0</v>
      </c>
      <c r="AD1232" s="63">
        <v>0</v>
      </c>
      <c r="AE1232" s="63">
        <v>0</v>
      </c>
      <c r="AF1232" s="63">
        <v>0</v>
      </c>
      <c r="AG1232" s="63">
        <v>0</v>
      </c>
      <c r="AH1232" s="43">
        <v>0</v>
      </c>
    </row>
    <row r="1233" spans="1:34">
      <c r="A1233" s="52">
        <v>0</v>
      </c>
      <c r="D1233" s="2">
        <v>2011</v>
      </c>
      <c r="E1233" s="2">
        <v>3</v>
      </c>
      <c r="F1233" s="62">
        <v>2011</v>
      </c>
      <c r="G1233" s="62">
        <v>2011</v>
      </c>
      <c r="H1233" s="63">
        <v>0</v>
      </c>
      <c r="I1233" s="63">
        <v>0</v>
      </c>
      <c r="J1233" s="63">
        <v>0</v>
      </c>
      <c r="K1233" s="63">
        <v>0</v>
      </c>
      <c r="L1233" s="63">
        <v>0</v>
      </c>
      <c r="M1233" s="63">
        <v>0</v>
      </c>
      <c r="N1233" s="63">
        <v>0</v>
      </c>
      <c r="O1233" s="63">
        <v>0</v>
      </c>
      <c r="P1233" s="63">
        <v>0</v>
      </c>
      <c r="Q1233" s="63">
        <v>0</v>
      </c>
      <c r="R1233" s="63">
        <v>0</v>
      </c>
      <c r="S1233" s="63">
        <v>0</v>
      </c>
      <c r="T1233" s="63">
        <v>0</v>
      </c>
      <c r="U1233" s="63">
        <v>0</v>
      </c>
      <c r="V1233" s="63">
        <v>0</v>
      </c>
      <c r="W1233" s="63">
        <v>0</v>
      </c>
      <c r="X1233" s="63">
        <v>0</v>
      </c>
      <c r="Y1233" s="63">
        <v>0</v>
      </c>
      <c r="Z1233" s="63">
        <v>0</v>
      </c>
      <c r="AA1233" s="63">
        <v>0</v>
      </c>
      <c r="AB1233" s="63">
        <v>0</v>
      </c>
      <c r="AC1233" s="63">
        <v>0</v>
      </c>
      <c r="AD1233" s="63">
        <v>0</v>
      </c>
      <c r="AE1233" s="63">
        <v>0</v>
      </c>
      <c r="AF1233" s="63">
        <v>0</v>
      </c>
      <c r="AG1233" s="63">
        <v>0</v>
      </c>
      <c r="AH1233" s="43">
        <v>0</v>
      </c>
    </row>
    <row r="1234" spans="1:34">
      <c r="A1234" s="52">
        <v>0</v>
      </c>
      <c r="D1234" s="2">
        <v>2011</v>
      </c>
      <c r="E1234" s="2">
        <v>4</v>
      </c>
      <c r="F1234" s="62">
        <v>2011</v>
      </c>
      <c r="G1234" s="62">
        <v>2011</v>
      </c>
      <c r="H1234" s="63">
        <v>0</v>
      </c>
      <c r="I1234" s="63">
        <v>0</v>
      </c>
      <c r="J1234" s="63">
        <v>0</v>
      </c>
      <c r="K1234" s="63">
        <v>0</v>
      </c>
      <c r="L1234" s="63">
        <v>0</v>
      </c>
      <c r="M1234" s="63">
        <v>0</v>
      </c>
      <c r="N1234" s="63">
        <v>0</v>
      </c>
      <c r="O1234" s="63">
        <v>0</v>
      </c>
      <c r="P1234" s="63">
        <v>0</v>
      </c>
      <c r="Q1234" s="63">
        <v>0</v>
      </c>
      <c r="R1234" s="63">
        <v>0</v>
      </c>
      <c r="S1234" s="63">
        <v>0</v>
      </c>
      <c r="T1234" s="63">
        <v>0</v>
      </c>
      <c r="U1234" s="63">
        <v>0</v>
      </c>
      <c r="V1234" s="63">
        <v>0</v>
      </c>
      <c r="W1234" s="63">
        <v>0</v>
      </c>
      <c r="X1234" s="63">
        <v>0</v>
      </c>
      <c r="Y1234" s="63">
        <v>0</v>
      </c>
      <c r="Z1234" s="63">
        <v>0</v>
      </c>
      <c r="AA1234" s="63">
        <v>0</v>
      </c>
      <c r="AB1234" s="63">
        <v>0</v>
      </c>
      <c r="AC1234" s="63">
        <v>0</v>
      </c>
      <c r="AD1234" s="63">
        <v>0</v>
      </c>
      <c r="AE1234" s="63">
        <v>0</v>
      </c>
      <c r="AF1234" s="63">
        <v>0</v>
      </c>
      <c r="AG1234" s="63">
        <v>0</v>
      </c>
      <c r="AH1234" s="43">
        <v>0</v>
      </c>
    </row>
    <row r="1235" spans="1:34">
      <c r="A1235" s="52">
        <v>0</v>
      </c>
      <c r="D1235" s="2">
        <v>2011</v>
      </c>
      <c r="E1235" s="2">
        <v>5</v>
      </c>
      <c r="F1235" s="62">
        <v>2012</v>
      </c>
      <c r="G1235" s="62">
        <v>2012</v>
      </c>
      <c r="H1235" s="63">
        <v>0</v>
      </c>
      <c r="I1235" s="63">
        <v>0</v>
      </c>
      <c r="J1235" s="63">
        <v>0</v>
      </c>
      <c r="K1235" s="63">
        <v>0</v>
      </c>
      <c r="L1235" s="63">
        <v>0</v>
      </c>
      <c r="M1235" s="63">
        <v>0</v>
      </c>
      <c r="N1235" s="63">
        <v>0</v>
      </c>
      <c r="O1235" s="63">
        <v>0</v>
      </c>
      <c r="P1235" s="63">
        <v>0</v>
      </c>
      <c r="Q1235" s="63">
        <v>0</v>
      </c>
      <c r="R1235" s="63">
        <v>0</v>
      </c>
      <c r="S1235" s="63">
        <v>0</v>
      </c>
      <c r="T1235" s="63">
        <v>0</v>
      </c>
      <c r="U1235" s="63">
        <v>0</v>
      </c>
      <c r="V1235" s="63">
        <v>0</v>
      </c>
      <c r="W1235" s="63">
        <v>0</v>
      </c>
      <c r="X1235" s="63">
        <v>0</v>
      </c>
      <c r="Y1235" s="63">
        <v>0</v>
      </c>
      <c r="Z1235" s="63">
        <v>0</v>
      </c>
      <c r="AA1235" s="63">
        <v>0</v>
      </c>
      <c r="AB1235" s="63">
        <v>0</v>
      </c>
      <c r="AC1235" s="63">
        <v>0</v>
      </c>
      <c r="AD1235" s="63">
        <v>0</v>
      </c>
      <c r="AE1235" s="63">
        <v>0</v>
      </c>
      <c r="AF1235" s="63">
        <v>0</v>
      </c>
      <c r="AG1235" s="63">
        <v>0</v>
      </c>
      <c r="AH1235" s="43">
        <v>0</v>
      </c>
    </row>
    <row r="1236" spans="1:34">
      <c r="A1236" s="52">
        <v>0</v>
      </c>
      <c r="D1236" s="2">
        <v>2011</v>
      </c>
      <c r="E1236" s="2">
        <v>6</v>
      </c>
      <c r="F1236" s="62">
        <v>2012</v>
      </c>
      <c r="G1236" s="62">
        <v>2012</v>
      </c>
      <c r="H1236" s="63">
        <v>0</v>
      </c>
      <c r="I1236" s="63">
        <v>0</v>
      </c>
      <c r="J1236" s="63">
        <v>0</v>
      </c>
      <c r="K1236" s="63">
        <v>0</v>
      </c>
      <c r="L1236" s="63">
        <v>0</v>
      </c>
      <c r="M1236" s="63">
        <v>0</v>
      </c>
      <c r="N1236" s="63">
        <v>0</v>
      </c>
      <c r="O1236" s="63">
        <v>0</v>
      </c>
      <c r="P1236" s="63">
        <v>0</v>
      </c>
      <c r="Q1236" s="63">
        <v>0</v>
      </c>
      <c r="R1236" s="63">
        <v>0</v>
      </c>
      <c r="S1236" s="63">
        <v>0</v>
      </c>
      <c r="T1236" s="63">
        <v>0</v>
      </c>
      <c r="U1236" s="63">
        <v>0</v>
      </c>
      <c r="V1236" s="63">
        <v>0</v>
      </c>
      <c r="W1236" s="63">
        <v>0</v>
      </c>
      <c r="X1236" s="63">
        <v>0</v>
      </c>
      <c r="Y1236" s="63">
        <v>0</v>
      </c>
      <c r="Z1236" s="63">
        <v>0</v>
      </c>
      <c r="AA1236" s="63">
        <v>0</v>
      </c>
      <c r="AB1236" s="63">
        <v>0</v>
      </c>
      <c r="AC1236" s="63">
        <v>0</v>
      </c>
      <c r="AD1236" s="63">
        <v>0</v>
      </c>
      <c r="AE1236" s="63">
        <v>0</v>
      </c>
      <c r="AF1236" s="63">
        <v>0</v>
      </c>
      <c r="AG1236" s="63">
        <v>0</v>
      </c>
      <c r="AH1236" s="43">
        <v>0</v>
      </c>
    </row>
    <row r="1237" spans="1:34">
      <c r="A1237" s="52">
        <v>0</v>
      </c>
      <c r="D1237" s="2">
        <v>2011</v>
      </c>
      <c r="E1237" s="2">
        <v>7</v>
      </c>
      <c r="F1237" s="62">
        <v>2012</v>
      </c>
      <c r="G1237" s="62">
        <v>2012</v>
      </c>
      <c r="H1237" s="63">
        <v>0</v>
      </c>
      <c r="I1237" s="63">
        <v>0</v>
      </c>
      <c r="J1237" s="63">
        <v>0</v>
      </c>
      <c r="K1237" s="63">
        <v>0</v>
      </c>
      <c r="L1237" s="63">
        <v>0</v>
      </c>
      <c r="M1237" s="63">
        <v>0</v>
      </c>
      <c r="N1237" s="63">
        <v>0</v>
      </c>
      <c r="O1237" s="63">
        <v>0</v>
      </c>
      <c r="P1237" s="63">
        <v>0</v>
      </c>
      <c r="Q1237" s="63">
        <v>0</v>
      </c>
      <c r="R1237" s="63">
        <v>0</v>
      </c>
      <c r="S1237" s="63">
        <v>0</v>
      </c>
      <c r="T1237" s="63">
        <v>0</v>
      </c>
      <c r="U1237" s="63">
        <v>0</v>
      </c>
      <c r="V1237" s="63">
        <v>0</v>
      </c>
      <c r="W1237" s="63">
        <v>0</v>
      </c>
      <c r="X1237" s="63">
        <v>0</v>
      </c>
      <c r="Y1237" s="63">
        <v>0</v>
      </c>
      <c r="Z1237" s="63">
        <v>0</v>
      </c>
      <c r="AA1237" s="63">
        <v>0</v>
      </c>
      <c r="AB1237" s="63">
        <v>0</v>
      </c>
      <c r="AC1237" s="63">
        <v>0</v>
      </c>
      <c r="AD1237" s="63">
        <v>0</v>
      </c>
      <c r="AE1237" s="63">
        <v>0</v>
      </c>
      <c r="AF1237" s="63">
        <v>0</v>
      </c>
      <c r="AG1237" s="63">
        <v>0</v>
      </c>
      <c r="AH1237" s="43">
        <v>0</v>
      </c>
    </row>
    <row r="1238" spans="1:34">
      <c r="A1238" s="52">
        <v>0</v>
      </c>
      <c r="D1238" s="2">
        <v>2011</v>
      </c>
      <c r="E1238" s="2">
        <v>8</v>
      </c>
      <c r="F1238" s="62">
        <v>2012</v>
      </c>
      <c r="G1238" s="62">
        <v>2012</v>
      </c>
      <c r="H1238" s="63">
        <v>0</v>
      </c>
      <c r="I1238" s="63">
        <v>0</v>
      </c>
      <c r="J1238" s="63">
        <v>0</v>
      </c>
      <c r="K1238" s="63">
        <v>0</v>
      </c>
      <c r="L1238" s="63">
        <v>0</v>
      </c>
      <c r="M1238" s="63">
        <v>0</v>
      </c>
      <c r="N1238" s="63">
        <v>0</v>
      </c>
      <c r="O1238" s="63">
        <v>0</v>
      </c>
      <c r="P1238" s="63">
        <v>0</v>
      </c>
      <c r="Q1238" s="63">
        <v>0</v>
      </c>
      <c r="R1238" s="63">
        <v>0</v>
      </c>
      <c r="S1238" s="63">
        <v>0</v>
      </c>
      <c r="T1238" s="63">
        <v>0</v>
      </c>
      <c r="U1238" s="63">
        <v>0</v>
      </c>
      <c r="V1238" s="63">
        <v>0</v>
      </c>
      <c r="W1238" s="63">
        <v>0</v>
      </c>
      <c r="X1238" s="63">
        <v>0</v>
      </c>
      <c r="Y1238" s="63">
        <v>0</v>
      </c>
      <c r="Z1238" s="63">
        <v>0</v>
      </c>
      <c r="AA1238" s="63">
        <v>0</v>
      </c>
      <c r="AB1238" s="63">
        <v>0</v>
      </c>
      <c r="AC1238" s="63">
        <v>0</v>
      </c>
      <c r="AD1238" s="63">
        <v>0</v>
      </c>
      <c r="AE1238" s="63">
        <v>0</v>
      </c>
      <c r="AF1238" s="63">
        <v>0</v>
      </c>
      <c r="AG1238" s="63">
        <v>0</v>
      </c>
      <c r="AH1238" s="43">
        <v>0</v>
      </c>
    </row>
    <row r="1239" spans="1:34">
      <c r="A1239" s="52">
        <v>0</v>
      </c>
      <c r="D1239" s="2">
        <v>2011</v>
      </c>
      <c r="E1239" s="2">
        <v>9</v>
      </c>
      <c r="F1239" s="62">
        <v>2012</v>
      </c>
      <c r="G1239" s="62">
        <v>2012</v>
      </c>
      <c r="H1239" s="63">
        <v>0</v>
      </c>
      <c r="I1239" s="63">
        <v>0</v>
      </c>
      <c r="J1239" s="63">
        <v>0</v>
      </c>
      <c r="K1239" s="63">
        <v>0</v>
      </c>
      <c r="L1239" s="63">
        <v>0</v>
      </c>
      <c r="M1239" s="63">
        <v>0</v>
      </c>
      <c r="N1239" s="63">
        <v>0</v>
      </c>
      <c r="O1239" s="63">
        <v>0</v>
      </c>
      <c r="P1239" s="63">
        <v>0</v>
      </c>
      <c r="Q1239" s="63">
        <v>0</v>
      </c>
      <c r="R1239" s="63">
        <v>0</v>
      </c>
      <c r="S1239" s="63">
        <v>0</v>
      </c>
      <c r="T1239" s="63">
        <v>0</v>
      </c>
      <c r="U1239" s="63">
        <v>0</v>
      </c>
      <c r="V1239" s="63">
        <v>0</v>
      </c>
      <c r="W1239" s="63">
        <v>0</v>
      </c>
      <c r="X1239" s="63">
        <v>0</v>
      </c>
      <c r="Y1239" s="63">
        <v>0</v>
      </c>
      <c r="Z1239" s="63">
        <v>0</v>
      </c>
      <c r="AA1239" s="63">
        <v>0</v>
      </c>
      <c r="AB1239" s="63">
        <v>0</v>
      </c>
      <c r="AC1239" s="63">
        <v>0</v>
      </c>
      <c r="AD1239" s="63">
        <v>0</v>
      </c>
      <c r="AE1239" s="63">
        <v>0</v>
      </c>
      <c r="AF1239" s="63">
        <v>0</v>
      </c>
      <c r="AG1239" s="63">
        <v>0</v>
      </c>
      <c r="AH1239" s="43">
        <v>0</v>
      </c>
    </row>
    <row r="1240" spans="1:34">
      <c r="A1240" s="52">
        <v>0</v>
      </c>
      <c r="D1240" s="2">
        <v>2011</v>
      </c>
      <c r="E1240" s="2">
        <v>10</v>
      </c>
      <c r="F1240" s="62">
        <v>2012</v>
      </c>
      <c r="G1240" s="62">
        <v>2012</v>
      </c>
      <c r="H1240" s="63">
        <v>0</v>
      </c>
      <c r="I1240" s="63">
        <v>0</v>
      </c>
      <c r="J1240" s="63">
        <v>0</v>
      </c>
      <c r="K1240" s="63">
        <v>0</v>
      </c>
      <c r="L1240" s="63">
        <v>0</v>
      </c>
      <c r="M1240" s="63">
        <v>0</v>
      </c>
      <c r="N1240" s="63">
        <v>0</v>
      </c>
      <c r="O1240" s="63">
        <v>0</v>
      </c>
      <c r="P1240" s="63">
        <v>0</v>
      </c>
      <c r="Q1240" s="63">
        <v>0</v>
      </c>
      <c r="R1240" s="63">
        <v>0</v>
      </c>
      <c r="S1240" s="63">
        <v>0</v>
      </c>
      <c r="T1240" s="63">
        <v>0</v>
      </c>
      <c r="U1240" s="63">
        <v>0</v>
      </c>
      <c r="V1240" s="63">
        <v>0</v>
      </c>
      <c r="W1240" s="63">
        <v>0</v>
      </c>
      <c r="X1240" s="63">
        <v>0</v>
      </c>
      <c r="Y1240" s="63">
        <v>0</v>
      </c>
      <c r="Z1240" s="63">
        <v>0</v>
      </c>
      <c r="AA1240" s="63">
        <v>0</v>
      </c>
      <c r="AB1240" s="63">
        <v>0</v>
      </c>
      <c r="AC1240" s="63">
        <v>0</v>
      </c>
      <c r="AD1240" s="63">
        <v>0</v>
      </c>
      <c r="AE1240" s="63">
        <v>0</v>
      </c>
      <c r="AF1240" s="63">
        <v>0</v>
      </c>
      <c r="AG1240" s="63">
        <v>0</v>
      </c>
      <c r="AH1240" s="43">
        <v>0</v>
      </c>
    </row>
    <row r="1241" spans="1:34">
      <c r="A1241" s="52">
        <v>0</v>
      </c>
      <c r="D1241" s="2">
        <v>2011</v>
      </c>
      <c r="E1241" s="2">
        <v>11</v>
      </c>
      <c r="F1241" s="62">
        <v>2012</v>
      </c>
      <c r="G1241" s="62">
        <v>2012</v>
      </c>
      <c r="H1241" s="63">
        <v>0</v>
      </c>
      <c r="I1241" s="63">
        <v>0</v>
      </c>
      <c r="J1241" s="63">
        <v>0</v>
      </c>
      <c r="K1241" s="63">
        <v>0</v>
      </c>
      <c r="L1241" s="63">
        <v>0</v>
      </c>
      <c r="M1241" s="63">
        <v>0</v>
      </c>
      <c r="N1241" s="63">
        <v>0</v>
      </c>
      <c r="O1241" s="63">
        <v>0</v>
      </c>
      <c r="P1241" s="63">
        <v>0</v>
      </c>
      <c r="Q1241" s="63">
        <v>0</v>
      </c>
      <c r="R1241" s="63">
        <v>0</v>
      </c>
      <c r="S1241" s="63">
        <v>0</v>
      </c>
      <c r="T1241" s="63">
        <v>0</v>
      </c>
      <c r="U1241" s="63">
        <v>0</v>
      </c>
      <c r="V1241" s="63">
        <v>0</v>
      </c>
      <c r="W1241" s="63">
        <v>0</v>
      </c>
      <c r="X1241" s="63">
        <v>0</v>
      </c>
      <c r="Y1241" s="63">
        <v>0</v>
      </c>
      <c r="Z1241" s="63">
        <v>0</v>
      </c>
      <c r="AA1241" s="63">
        <v>0</v>
      </c>
      <c r="AB1241" s="63">
        <v>0</v>
      </c>
      <c r="AC1241" s="63">
        <v>0</v>
      </c>
      <c r="AD1241" s="63">
        <v>0</v>
      </c>
      <c r="AE1241" s="63">
        <v>0</v>
      </c>
      <c r="AF1241" s="63">
        <v>0</v>
      </c>
      <c r="AG1241" s="63">
        <v>0</v>
      </c>
      <c r="AH1241" s="43">
        <v>0</v>
      </c>
    </row>
    <row r="1242" spans="1:34">
      <c r="A1242" s="52">
        <v>0</v>
      </c>
      <c r="D1242" s="2">
        <v>2011</v>
      </c>
      <c r="E1242" s="2">
        <v>12</v>
      </c>
      <c r="F1242" s="62">
        <v>2012</v>
      </c>
      <c r="G1242" s="62">
        <v>2012</v>
      </c>
      <c r="H1242" s="63">
        <v>0</v>
      </c>
      <c r="I1242" s="63">
        <v>0</v>
      </c>
      <c r="J1242" s="63">
        <v>0</v>
      </c>
      <c r="K1242" s="63">
        <v>0</v>
      </c>
      <c r="L1242" s="63">
        <v>0</v>
      </c>
      <c r="M1242" s="63">
        <v>0</v>
      </c>
      <c r="N1242" s="63">
        <v>0</v>
      </c>
      <c r="O1242" s="63">
        <v>0</v>
      </c>
      <c r="P1242" s="63">
        <v>0</v>
      </c>
      <c r="Q1242" s="63">
        <v>0</v>
      </c>
      <c r="R1242" s="63">
        <v>0</v>
      </c>
      <c r="S1242" s="63">
        <v>0</v>
      </c>
      <c r="T1242" s="63">
        <v>0</v>
      </c>
      <c r="U1242" s="63">
        <v>0</v>
      </c>
      <c r="V1242" s="63">
        <v>0</v>
      </c>
      <c r="W1242" s="63">
        <v>0</v>
      </c>
      <c r="X1242" s="63">
        <v>0</v>
      </c>
      <c r="Y1242" s="63">
        <v>0</v>
      </c>
      <c r="Z1242" s="63">
        <v>0</v>
      </c>
      <c r="AA1242" s="63">
        <v>0</v>
      </c>
      <c r="AB1242" s="63">
        <v>0</v>
      </c>
      <c r="AC1242" s="63">
        <v>0</v>
      </c>
      <c r="AD1242" s="63">
        <v>0</v>
      </c>
      <c r="AE1242" s="63">
        <v>0</v>
      </c>
      <c r="AF1242" s="63">
        <v>0</v>
      </c>
      <c r="AG1242" s="63">
        <v>0</v>
      </c>
      <c r="AH1242" s="43">
        <v>0</v>
      </c>
    </row>
    <row r="1243" spans="1:34">
      <c r="A1243" s="52">
        <v>0</v>
      </c>
      <c r="D1243" s="2">
        <v>2012</v>
      </c>
      <c r="E1243" s="2">
        <v>1</v>
      </c>
      <c r="F1243" s="62">
        <v>2012</v>
      </c>
      <c r="G1243" s="62">
        <v>2012</v>
      </c>
      <c r="H1243" s="63">
        <v>0</v>
      </c>
      <c r="I1243" s="63">
        <v>0</v>
      </c>
      <c r="J1243" s="63">
        <v>0</v>
      </c>
      <c r="K1243" s="63">
        <v>0</v>
      </c>
      <c r="L1243" s="63">
        <v>0</v>
      </c>
      <c r="M1243" s="63">
        <v>0</v>
      </c>
      <c r="N1243" s="63">
        <v>0</v>
      </c>
      <c r="O1243" s="63">
        <v>0</v>
      </c>
      <c r="P1243" s="63">
        <v>0</v>
      </c>
      <c r="Q1243" s="63">
        <v>0</v>
      </c>
      <c r="R1243" s="63">
        <v>0</v>
      </c>
      <c r="S1243" s="63">
        <v>0</v>
      </c>
      <c r="T1243" s="63">
        <v>0</v>
      </c>
      <c r="U1243" s="63">
        <v>0</v>
      </c>
      <c r="V1243" s="63">
        <v>0</v>
      </c>
      <c r="W1243" s="63">
        <v>0</v>
      </c>
      <c r="X1243" s="63">
        <v>0</v>
      </c>
      <c r="Y1243" s="63">
        <v>0</v>
      </c>
      <c r="Z1243" s="63">
        <v>0</v>
      </c>
      <c r="AA1243" s="63">
        <v>0</v>
      </c>
      <c r="AB1243" s="63">
        <v>0</v>
      </c>
      <c r="AC1243" s="63">
        <v>0</v>
      </c>
      <c r="AD1243" s="63">
        <v>0</v>
      </c>
      <c r="AE1243" s="63">
        <v>0</v>
      </c>
      <c r="AF1243" s="63">
        <v>0</v>
      </c>
      <c r="AG1243" s="63">
        <v>0</v>
      </c>
      <c r="AH1243" s="43">
        <v>0</v>
      </c>
    </row>
    <row r="1244" spans="1:34">
      <c r="A1244" s="52">
        <v>0</v>
      </c>
      <c r="D1244" s="2">
        <v>2012</v>
      </c>
      <c r="E1244" s="2">
        <v>2</v>
      </c>
      <c r="F1244" s="62">
        <v>2012</v>
      </c>
      <c r="G1244" s="62">
        <v>2012</v>
      </c>
      <c r="H1244" s="63">
        <v>0</v>
      </c>
      <c r="I1244" s="63">
        <v>0</v>
      </c>
      <c r="J1244" s="63">
        <v>0</v>
      </c>
      <c r="K1244" s="63">
        <v>0</v>
      </c>
      <c r="L1244" s="63">
        <v>0</v>
      </c>
      <c r="M1244" s="63">
        <v>0</v>
      </c>
      <c r="N1244" s="63">
        <v>0</v>
      </c>
      <c r="O1244" s="63">
        <v>0</v>
      </c>
      <c r="P1244" s="63">
        <v>0</v>
      </c>
      <c r="Q1244" s="63">
        <v>0</v>
      </c>
      <c r="R1244" s="63">
        <v>0</v>
      </c>
      <c r="S1244" s="63">
        <v>0</v>
      </c>
      <c r="T1244" s="63">
        <v>0</v>
      </c>
      <c r="U1244" s="63">
        <v>0</v>
      </c>
      <c r="V1244" s="63">
        <v>0</v>
      </c>
      <c r="W1244" s="63">
        <v>0</v>
      </c>
      <c r="X1244" s="63">
        <v>0</v>
      </c>
      <c r="Y1244" s="63">
        <v>0</v>
      </c>
      <c r="Z1244" s="63">
        <v>0</v>
      </c>
      <c r="AA1244" s="63">
        <v>0</v>
      </c>
      <c r="AB1244" s="63">
        <v>0</v>
      </c>
      <c r="AC1244" s="63">
        <v>0</v>
      </c>
      <c r="AD1244" s="63">
        <v>0</v>
      </c>
      <c r="AE1244" s="63">
        <v>0</v>
      </c>
      <c r="AF1244" s="63">
        <v>0</v>
      </c>
      <c r="AG1244" s="63">
        <v>0</v>
      </c>
      <c r="AH1244" s="43">
        <v>0</v>
      </c>
    </row>
    <row r="1245" spans="1:34">
      <c r="A1245" s="52">
        <v>0</v>
      </c>
      <c r="D1245" s="2">
        <v>2012</v>
      </c>
      <c r="E1245" s="2">
        <v>3</v>
      </c>
      <c r="F1245" s="62">
        <v>2012</v>
      </c>
      <c r="G1245" s="62">
        <v>2012</v>
      </c>
      <c r="H1245" s="63">
        <v>0</v>
      </c>
      <c r="I1245" s="63">
        <v>0</v>
      </c>
      <c r="J1245" s="63">
        <v>0</v>
      </c>
      <c r="K1245" s="63">
        <v>0</v>
      </c>
      <c r="L1245" s="63">
        <v>0</v>
      </c>
      <c r="M1245" s="63">
        <v>0</v>
      </c>
      <c r="N1245" s="63">
        <v>0</v>
      </c>
      <c r="O1245" s="63">
        <v>0</v>
      </c>
      <c r="P1245" s="63">
        <v>0</v>
      </c>
      <c r="Q1245" s="63">
        <v>0</v>
      </c>
      <c r="R1245" s="63">
        <v>0</v>
      </c>
      <c r="S1245" s="63">
        <v>0</v>
      </c>
      <c r="T1245" s="63">
        <v>0</v>
      </c>
      <c r="U1245" s="63">
        <v>0</v>
      </c>
      <c r="V1245" s="63">
        <v>0</v>
      </c>
      <c r="W1245" s="63">
        <v>0</v>
      </c>
      <c r="X1245" s="63">
        <v>0</v>
      </c>
      <c r="Y1245" s="63">
        <v>0</v>
      </c>
      <c r="Z1245" s="63">
        <v>0</v>
      </c>
      <c r="AA1245" s="63">
        <v>0</v>
      </c>
      <c r="AB1245" s="63">
        <v>0</v>
      </c>
      <c r="AC1245" s="63">
        <v>0</v>
      </c>
      <c r="AD1245" s="63">
        <v>0</v>
      </c>
      <c r="AE1245" s="63">
        <v>0</v>
      </c>
      <c r="AF1245" s="63">
        <v>0</v>
      </c>
      <c r="AG1245" s="63">
        <v>0</v>
      </c>
      <c r="AH1245" s="43">
        <v>0</v>
      </c>
    </row>
    <row r="1246" spans="1:34">
      <c r="A1246" s="52">
        <v>0</v>
      </c>
      <c r="D1246" s="2">
        <v>2012</v>
      </c>
      <c r="E1246" s="2">
        <v>4</v>
      </c>
      <c r="F1246" s="62">
        <v>2012</v>
      </c>
      <c r="G1246" s="62">
        <v>2012</v>
      </c>
      <c r="H1246" s="63">
        <v>0</v>
      </c>
      <c r="I1246" s="63">
        <v>0</v>
      </c>
      <c r="J1246" s="63">
        <v>0</v>
      </c>
      <c r="K1246" s="63">
        <v>0</v>
      </c>
      <c r="L1246" s="63">
        <v>0</v>
      </c>
      <c r="M1246" s="63">
        <v>0</v>
      </c>
      <c r="N1246" s="63">
        <v>0</v>
      </c>
      <c r="O1246" s="63">
        <v>0</v>
      </c>
      <c r="P1246" s="63">
        <v>0</v>
      </c>
      <c r="Q1246" s="63">
        <v>0</v>
      </c>
      <c r="R1246" s="63">
        <v>0</v>
      </c>
      <c r="S1246" s="63">
        <v>0</v>
      </c>
      <c r="T1246" s="63">
        <v>0</v>
      </c>
      <c r="U1246" s="63">
        <v>0</v>
      </c>
      <c r="V1246" s="63">
        <v>0</v>
      </c>
      <c r="W1246" s="63">
        <v>0</v>
      </c>
      <c r="X1246" s="63">
        <v>0</v>
      </c>
      <c r="Y1246" s="63">
        <v>0</v>
      </c>
      <c r="Z1246" s="63">
        <v>0</v>
      </c>
      <c r="AA1246" s="63">
        <v>0</v>
      </c>
      <c r="AB1246" s="63">
        <v>0</v>
      </c>
      <c r="AC1246" s="63">
        <v>0</v>
      </c>
      <c r="AD1246" s="63">
        <v>0</v>
      </c>
      <c r="AE1246" s="63">
        <v>0</v>
      </c>
      <c r="AF1246" s="63">
        <v>0</v>
      </c>
      <c r="AG1246" s="63">
        <v>0</v>
      </c>
      <c r="AH1246" s="43">
        <v>0</v>
      </c>
    </row>
    <row r="1247" spans="1:34">
      <c r="A1247" s="52">
        <v>0</v>
      </c>
      <c r="D1247" s="2">
        <v>2012</v>
      </c>
      <c r="E1247" s="2">
        <v>5</v>
      </c>
      <c r="F1247" s="62">
        <v>2013</v>
      </c>
      <c r="G1247" s="62">
        <v>2013</v>
      </c>
      <c r="H1247" s="63">
        <v>0</v>
      </c>
      <c r="I1247" s="63">
        <v>0</v>
      </c>
      <c r="J1247" s="63">
        <v>0</v>
      </c>
      <c r="K1247" s="63">
        <v>0</v>
      </c>
      <c r="L1247" s="63">
        <v>0</v>
      </c>
      <c r="M1247" s="63">
        <v>0</v>
      </c>
      <c r="N1247" s="63">
        <v>0</v>
      </c>
      <c r="O1247" s="63">
        <v>0</v>
      </c>
      <c r="P1247" s="63">
        <v>0</v>
      </c>
      <c r="Q1247" s="63">
        <v>0</v>
      </c>
      <c r="R1247" s="63">
        <v>0</v>
      </c>
      <c r="S1247" s="63">
        <v>0</v>
      </c>
      <c r="T1247" s="63">
        <v>0</v>
      </c>
      <c r="U1247" s="63">
        <v>0</v>
      </c>
      <c r="V1247" s="63">
        <v>0</v>
      </c>
      <c r="W1247" s="63">
        <v>0</v>
      </c>
      <c r="X1247" s="63">
        <v>0</v>
      </c>
      <c r="Y1247" s="63">
        <v>0</v>
      </c>
      <c r="Z1247" s="63">
        <v>0</v>
      </c>
      <c r="AA1247" s="63">
        <v>0</v>
      </c>
      <c r="AB1247" s="63">
        <v>0</v>
      </c>
      <c r="AC1247" s="63">
        <v>0</v>
      </c>
      <c r="AD1247" s="63">
        <v>0</v>
      </c>
      <c r="AE1247" s="63">
        <v>0</v>
      </c>
      <c r="AF1247" s="63">
        <v>0</v>
      </c>
      <c r="AG1247" s="63">
        <v>0</v>
      </c>
      <c r="AH1247" s="43">
        <v>0</v>
      </c>
    </row>
    <row r="1248" spans="1:34">
      <c r="A1248" s="52">
        <v>0</v>
      </c>
      <c r="D1248" s="2">
        <v>2012</v>
      </c>
      <c r="E1248" s="2">
        <v>6</v>
      </c>
      <c r="F1248" s="62">
        <v>2013</v>
      </c>
      <c r="G1248" s="62">
        <v>2013</v>
      </c>
      <c r="H1248" s="63">
        <v>0</v>
      </c>
      <c r="I1248" s="63">
        <v>0</v>
      </c>
      <c r="J1248" s="63">
        <v>0</v>
      </c>
      <c r="K1248" s="63">
        <v>0</v>
      </c>
      <c r="L1248" s="63">
        <v>0</v>
      </c>
      <c r="M1248" s="63">
        <v>0</v>
      </c>
      <c r="N1248" s="63">
        <v>0</v>
      </c>
      <c r="O1248" s="63">
        <v>0</v>
      </c>
      <c r="P1248" s="63">
        <v>0</v>
      </c>
      <c r="Q1248" s="63">
        <v>0</v>
      </c>
      <c r="R1248" s="63">
        <v>0</v>
      </c>
      <c r="S1248" s="63">
        <v>0</v>
      </c>
      <c r="T1248" s="63">
        <v>0</v>
      </c>
      <c r="U1248" s="63">
        <v>0</v>
      </c>
      <c r="V1248" s="63">
        <v>0</v>
      </c>
      <c r="W1248" s="63">
        <v>0</v>
      </c>
      <c r="X1248" s="63">
        <v>0</v>
      </c>
      <c r="Y1248" s="63">
        <v>0</v>
      </c>
      <c r="Z1248" s="63">
        <v>0</v>
      </c>
      <c r="AA1248" s="63">
        <v>0</v>
      </c>
      <c r="AB1248" s="63">
        <v>0</v>
      </c>
      <c r="AC1248" s="63">
        <v>0</v>
      </c>
      <c r="AD1248" s="63">
        <v>0</v>
      </c>
      <c r="AE1248" s="63">
        <v>0</v>
      </c>
      <c r="AF1248" s="63">
        <v>0</v>
      </c>
      <c r="AG1248" s="63">
        <v>0</v>
      </c>
      <c r="AH1248" s="43">
        <v>0</v>
      </c>
    </row>
    <row r="1249" spans="1:34">
      <c r="A1249" s="52">
        <v>0</v>
      </c>
      <c r="D1249" s="2">
        <v>2012</v>
      </c>
      <c r="E1249" s="2">
        <v>7</v>
      </c>
      <c r="F1249" s="62">
        <v>2013</v>
      </c>
      <c r="G1249" s="62">
        <v>2013</v>
      </c>
      <c r="H1249" s="63">
        <v>0</v>
      </c>
      <c r="I1249" s="63">
        <v>0</v>
      </c>
      <c r="J1249" s="63">
        <v>0</v>
      </c>
      <c r="K1249" s="63">
        <v>0</v>
      </c>
      <c r="L1249" s="63">
        <v>0</v>
      </c>
      <c r="M1249" s="63">
        <v>0</v>
      </c>
      <c r="N1249" s="63">
        <v>0</v>
      </c>
      <c r="O1249" s="63">
        <v>0</v>
      </c>
      <c r="P1249" s="63">
        <v>0</v>
      </c>
      <c r="Q1249" s="63">
        <v>0</v>
      </c>
      <c r="R1249" s="63">
        <v>0</v>
      </c>
      <c r="S1249" s="63">
        <v>0</v>
      </c>
      <c r="T1249" s="63">
        <v>0</v>
      </c>
      <c r="U1249" s="63">
        <v>0</v>
      </c>
      <c r="V1249" s="63">
        <v>0</v>
      </c>
      <c r="W1249" s="63">
        <v>0</v>
      </c>
      <c r="X1249" s="63">
        <v>0</v>
      </c>
      <c r="Y1249" s="63">
        <v>0</v>
      </c>
      <c r="Z1249" s="63">
        <v>0</v>
      </c>
      <c r="AA1249" s="63">
        <v>0</v>
      </c>
      <c r="AB1249" s="63">
        <v>0</v>
      </c>
      <c r="AC1249" s="63">
        <v>0</v>
      </c>
      <c r="AD1249" s="63">
        <v>0</v>
      </c>
      <c r="AE1249" s="63">
        <v>0</v>
      </c>
      <c r="AF1249" s="63">
        <v>0</v>
      </c>
      <c r="AG1249" s="63">
        <v>0</v>
      </c>
      <c r="AH1249" s="43">
        <v>0</v>
      </c>
    </row>
    <row r="1250" spans="1:34">
      <c r="A1250" s="52">
        <v>0</v>
      </c>
      <c r="D1250" s="2">
        <v>2012</v>
      </c>
      <c r="E1250" s="2">
        <v>8</v>
      </c>
      <c r="F1250" s="62">
        <v>2013</v>
      </c>
      <c r="G1250" s="62">
        <v>2013</v>
      </c>
      <c r="H1250" s="63">
        <v>0</v>
      </c>
      <c r="I1250" s="63">
        <v>0</v>
      </c>
      <c r="J1250" s="63">
        <v>0</v>
      </c>
      <c r="K1250" s="63">
        <v>0</v>
      </c>
      <c r="L1250" s="63">
        <v>0</v>
      </c>
      <c r="M1250" s="63">
        <v>0</v>
      </c>
      <c r="N1250" s="63">
        <v>0</v>
      </c>
      <c r="O1250" s="63">
        <v>0</v>
      </c>
      <c r="P1250" s="63">
        <v>0</v>
      </c>
      <c r="Q1250" s="63">
        <v>0</v>
      </c>
      <c r="R1250" s="63">
        <v>0</v>
      </c>
      <c r="S1250" s="63">
        <v>0</v>
      </c>
      <c r="T1250" s="63">
        <v>0</v>
      </c>
      <c r="U1250" s="63">
        <v>0</v>
      </c>
      <c r="V1250" s="63">
        <v>0</v>
      </c>
      <c r="W1250" s="63">
        <v>0</v>
      </c>
      <c r="X1250" s="63">
        <v>0</v>
      </c>
      <c r="Y1250" s="63">
        <v>0</v>
      </c>
      <c r="Z1250" s="63">
        <v>0</v>
      </c>
      <c r="AA1250" s="63">
        <v>0</v>
      </c>
      <c r="AB1250" s="63">
        <v>0</v>
      </c>
      <c r="AC1250" s="63">
        <v>0</v>
      </c>
      <c r="AD1250" s="63">
        <v>0</v>
      </c>
      <c r="AE1250" s="63">
        <v>0</v>
      </c>
      <c r="AF1250" s="63">
        <v>0</v>
      </c>
      <c r="AG1250" s="63">
        <v>0</v>
      </c>
      <c r="AH1250" s="43">
        <v>0</v>
      </c>
    </row>
    <row r="1251" spans="1:34">
      <c r="A1251" s="52">
        <v>0</v>
      </c>
      <c r="D1251" s="2">
        <v>2012</v>
      </c>
      <c r="E1251" s="2">
        <v>9</v>
      </c>
      <c r="F1251" s="62">
        <v>2013</v>
      </c>
      <c r="G1251" s="62">
        <v>2013</v>
      </c>
      <c r="H1251" s="63">
        <v>0</v>
      </c>
      <c r="I1251" s="63">
        <v>0</v>
      </c>
      <c r="J1251" s="63">
        <v>0</v>
      </c>
      <c r="K1251" s="63">
        <v>0</v>
      </c>
      <c r="L1251" s="63">
        <v>0</v>
      </c>
      <c r="M1251" s="63">
        <v>0</v>
      </c>
      <c r="N1251" s="63">
        <v>0</v>
      </c>
      <c r="O1251" s="63">
        <v>0</v>
      </c>
      <c r="P1251" s="63">
        <v>0</v>
      </c>
      <c r="Q1251" s="63">
        <v>0</v>
      </c>
      <c r="R1251" s="63">
        <v>0</v>
      </c>
      <c r="S1251" s="63">
        <v>0</v>
      </c>
      <c r="T1251" s="63">
        <v>0</v>
      </c>
      <c r="U1251" s="63">
        <v>0</v>
      </c>
      <c r="V1251" s="63">
        <v>0</v>
      </c>
      <c r="W1251" s="63">
        <v>0</v>
      </c>
      <c r="X1251" s="63">
        <v>0</v>
      </c>
      <c r="Y1251" s="63">
        <v>0</v>
      </c>
      <c r="Z1251" s="63">
        <v>0</v>
      </c>
      <c r="AA1251" s="63">
        <v>0</v>
      </c>
      <c r="AB1251" s="63">
        <v>0</v>
      </c>
      <c r="AC1251" s="63">
        <v>0</v>
      </c>
      <c r="AD1251" s="63">
        <v>0</v>
      </c>
      <c r="AE1251" s="63">
        <v>0</v>
      </c>
      <c r="AF1251" s="63">
        <v>0</v>
      </c>
      <c r="AG1251" s="63">
        <v>0</v>
      </c>
      <c r="AH1251" s="43">
        <v>0</v>
      </c>
    </row>
    <row r="1252" spans="1:34">
      <c r="A1252" s="52">
        <v>0</v>
      </c>
      <c r="D1252" s="2">
        <v>2012</v>
      </c>
      <c r="E1252" s="2">
        <v>10</v>
      </c>
      <c r="F1252" s="62">
        <v>2013</v>
      </c>
      <c r="G1252" s="62">
        <v>2013</v>
      </c>
      <c r="H1252" s="63">
        <v>0</v>
      </c>
      <c r="I1252" s="63">
        <v>0</v>
      </c>
      <c r="J1252" s="63">
        <v>0</v>
      </c>
      <c r="K1252" s="63">
        <v>0</v>
      </c>
      <c r="L1252" s="63">
        <v>0</v>
      </c>
      <c r="M1252" s="63">
        <v>0</v>
      </c>
      <c r="N1252" s="63">
        <v>0</v>
      </c>
      <c r="O1252" s="63">
        <v>0</v>
      </c>
      <c r="P1252" s="63">
        <v>0</v>
      </c>
      <c r="Q1252" s="63">
        <v>0</v>
      </c>
      <c r="R1252" s="63">
        <v>0</v>
      </c>
      <c r="S1252" s="63">
        <v>0</v>
      </c>
      <c r="T1252" s="63">
        <v>0</v>
      </c>
      <c r="U1252" s="63">
        <v>0</v>
      </c>
      <c r="V1252" s="63">
        <v>0</v>
      </c>
      <c r="W1252" s="63">
        <v>0</v>
      </c>
      <c r="X1252" s="63">
        <v>0</v>
      </c>
      <c r="Y1252" s="63">
        <v>0</v>
      </c>
      <c r="Z1252" s="63">
        <v>0</v>
      </c>
      <c r="AA1252" s="63">
        <v>0</v>
      </c>
      <c r="AB1252" s="63">
        <v>0</v>
      </c>
      <c r="AC1252" s="63">
        <v>0</v>
      </c>
      <c r="AD1252" s="63">
        <v>0</v>
      </c>
      <c r="AE1252" s="63">
        <v>0</v>
      </c>
      <c r="AF1252" s="63">
        <v>0</v>
      </c>
      <c r="AG1252" s="63">
        <v>0</v>
      </c>
      <c r="AH1252" s="43">
        <v>0</v>
      </c>
    </row>
    <row r="1253" spans="1:34">
      <c r="A1253" s="52">
        <v>0</v>
      </c>
      <c r="D1253" s="2">
        <v>2012</v>
      </c>
      <c r="E1253" s="2">
        <v>11</v>
      </c>
      <c r="F1253" s="62">
        <v>2013</v>
      </c>
      <c r="G1253" s="62">
        <v>2013</v>
      </c>
      <c r="H1253" s="63">
        <v>0</v>
      </c>
      <c r="I1253" s="63">
        <v>0</v>
      </c>
      <c r="J1253" s="63">
        <v>0</v>
      </c>
      <c r="K1253" s="63">
        <v>0</v>
      </c>
      <c r="L1253" s="63">
        <v>0</v>
      </c>
      <c r="M1253" s="63">
        <v>0</v>
      </c>
      <c r="N1253" s="63">
        <v>0</v>
      </c>
      <c r="O1253" s="63">
        <v>0</v>
      </c>
      <c r="P1253" s="63">
        <v>0</v>
      </c>
      <c r="Q1253" s="63">
        <v>0</v>
      </c>
      <c r="R1253" s="63">
        <v>0</v>
      </c>
      <c r="S1253" s="63">
        <v>0</v>
      </c>
      <c r="T1253" s="63">
        <v>0</v>
      </c>
      <c r="U1253" s="63">
        <v>0</v>
      </c>
      <c r="V1253" s="63">
        <v>0</v>
      </c>
      <c r="W1253" s="63">
        <v>0</v>
      </c>
      <c r="X1253" s="63">
        <v>0</v>
      </c>
      <c r="Y1253" s="63">
        <v>0</v>
      </c>
      <c r="Z1253" s="63">
        <v>0</v>
      </c>
      <c r="AA1253" s="63">
        <v>0</v>
      </c>
      <c r="AB1253" s="63">
        <v>0</v>
      </c>
      <c r="AC1253" s="63">
        <v>0</v>
      </c>
      <c r="AD1253" s="63">
        <v>0</v>
      </c>
      <c r="AE1253" s="63">
        <v>0</v>
      </c>
      <c r="AF1253" s="63">
        <v>0</v>
      </c>
      <c r="AG1253" s="63">
        <v>0</v>
      </c>
      <c r="AH1253" s="43">
        <v>0</v>
      </c>
    </row>
    <row r="1254" spans="1:34">
      <c r="A1254" s="52">
        <v>0</v>
      </c>
      <c r="D1254" s="2">
        <v>2012</v>
      </c>
      <c r="E1254" s="2">
        <v>12</v>
      </c>
      <c r="F1254" s="62">
        <v>2013</v>
      </c>
      <c r="G1254" s="62">
        <v>2013</v>
      </c>
      <c r="H1254" s="63">
        <v>0</v>
      </c>
      <c r="I1254" s="63">
        <v>0</v>
      </c>
      <c r="J1254" s="63">
        <v>0</v>
      </c>
      <c r="K1254" s="63">
        <v>0</v>
      </c>
      <c r="L1254" s="63">
        <v>0</v>
      </c>
      <c r="M1254" s="63">
        <v>0</v>
      </c>
      <c r="N1254" s="63">
        <v>0</v>
      </c>
      <c r="O1254" s="63">
        <v>0</v>
      </c>
      <c r="P1254" s="63">
        <v>0</v>
      </c>
      <c r="Q1254" s="63">
        <v>0</v>
      </c>
      <c r="R1254" s="63">
        <v>0</v>
      </c>
      <c r="S1254" s="63">
        <v>0</v>
      </c>
      <c r="T1254" s="63">
        <v>0</v>
      </c>
      <c r="U1254" s="63">
        <v>0</v>
      </c>
      <c r="V1254" s="63">
        <v>0</v>
      </c>
      <c r="W1254" s="63">
        <v>0</v>
      </c>
      <c r="X1254" s="63">
        <v>0</v>
      </c>
      <c r="Y1254" s="63">
        <v>0</v>
      </c>
      <c r="Z1254" s="63">
        <v>0</v>
      </c>
      <c r="AA1254" s="63">
        <v>0</v>
      </c>
      <c r="AB1254" s="63">
        <v>0</v>
      </c>
      <c r="AC1254" s="63">
        <v>0</v>
      </c>
      <c r="AD1254" s="63">
        <v>0</v>
      </c>
      <c r="AE1254" s="63">
        <v>0</v>
      </c>
      <c r="AF1254" s="63">
        <v>0</v>
      </c>
      <c r="AG1254" s="63">
        <v>0</v>
      </c>
      <c r="AH1254" s="43">
        <v>0</v>
      </c>
    </row>
    <row r="1255" spans="1:34">
      <c r="A1255" s="52">
        <v>0</v>
      </c>
      <c r="D1255" s="2">
        <v>2013</v>
      </c>
      <c r="E1255" s="2">
        <v>1</v>
      </c>
      <c r="F1255" s="62">
        <v>2013</v>
      </c>
      <c r="G1255" s="62">
        <v>2013</v>
      </c>
      <c r="H1255" s="144">
        <v>821.8</v>
      </c>
      <c r="I1255" s="144"/>
      <c r="J1255" s="144"/>
      <c r="K1255" s="144"/>
      <c r="L1255" s="144"/>
      <c r="M1255" s="144"/>
      <c r="N1255" s="144">
        <v>3015.1000000000004</v>
      </c>
      <c r="O1255" s="144"/>
      <c r="P1255" s="144"/>
      <c r="Q1255" s="144"/>
      <c r="R1255" s="144">
        <v>2440.6</v>
      </c>
      <c r="S1255" s="144"/>
      <c r="T1255" s="144"/>
      <c r="U1255" s="144">
        <v>17292</v>
      </c>
      <c r="V1255" s="144">
        <v>181.9</v>
      </c>
      <c r="W1255" s="144"/>
      <c r="X1255" s="144">
        <v>20647.5</v>
      </c>
      <c r="Y1255" s="144"/>
      <c r="Z1255" s="144"/>
      <c r="AA1255" s="144"/>
      <c r="AB1255" s="144"/>
      <c r="AC1255" s="144">
        <v>1040.4000000000001</v>
      </c>
      <c r="AD1255" s="144"/>
      <c r="AE1255" s="144"/>
      <c r="AF1255" s="144"/>
      <c r="AG1255" s="144">
        <v>589.70000000000005</v>
      </c>
      <c r="AH1255" s="43">
        <v>46029</v>
      </c>
    </row>
    <row r="1256" spans="1:34">
      <c r="A1256" s="52">
        <v>0</v>
      </c>
      <c r="D1256" s="2">
        <v>2013</v>
      </c>
      <c r="E1256" s="2">
        <v>2</v>
      </c>
      <c r="F1256" s="62">
        <v>2013</v>
      </c>
      <c r="G1256" s="62">
        <v>2013</v>
      </c>
      <c r="H1256" s="144">
        <v>729.3</v>
      </c>
      <c r="I1256" s="144"/>
      <c r="J1256" s="144"/>
      <c r="K1256" s="144"/>
      <c r="L1256" s="144"/>
      <c r="M1256" s="144"/>
      <c r="N1256" s="144">
        <v>2541.9</v>
      </c>
      <c r="O1256" s="144"/>
      <c r="P1256" s="144"/>
      <c r="Q1256" s="144"/>
      <c r="R1256" s="144">
        <v>1876</v>
      </c>
      <c r="S1256" s="144"/>
      <c r="T1256" s="144"/>
      <c r="U1256" s="144">
        <v>11473.6</v>
      </c>
      <c r="V1256" s="144">
        <v>170.6</v>
      </c>
      <c r="W1256" s="144"/>
      <c r="X1256" s="144">
        <v>20280.5</v>
      </c>
      <c r="Y1256" s="144"/>
      <c r="Z1256" s="144"/>
      <c r="AA1256" s="144"/>
      <c r="AB1256" s="144"/>
      <c r="AC1256" s="144">
        <v>972.3</v>
      </c>
      <c r="AD1256" s="144"/>
      <c r="AE1256" s="144"/>
      <c r="AF1256" s="144"/>
      <c r="AG1256" s="144">
        <v>522.79999999999995</v>
      </c>
      <c r="AH1256" s="43">
        <v>38567</v>
      </c>
    </row>
    <row r="1257" spans="1:34">
      <c r="A1257" s="52">
        <v>0</v>
      </c>
      <c r="D1257" s="2">
        <v>2013</v>
      </c>
      <c r="E1257" s="2">
        <v>3</v>
      </c>
      <c r="F1257" s="62">
        <v>2013</v>
      </c>
      <c r="G1257" s="62">
        <v>2013</v>
      </c>
      <c r="H1257" s="144">
        <v>1040.8</v>
      </c>
      <c r="I1257" s="144"/>
      <c r="J1257" s="144"/>
      <c r="K1257" s="144"/>
      <c r="L1257" s="144"/>
      <c r="M1257" s="144"/>
      <c r="N1257" s="144">
        <v>3454.5</v>
      </c>
      <c r="O1257" s="144"/>
      <c r="P1257" s="144"/>
      <c r="Q1257" s="144"/>
      <c r="R1257" s="144">
        <v>3945.6</v>
      </c>
      <c r="S1257" s="144"/>
      <c r="T1257" s="144"/>
      <c r="U1257" s="144">
        <v>30760.3</v>
      </c>
      <c r="V1257" s="144">
        <v>3591.4</v>
      </c>
      <c r="W1257" s="144"/>
      <c r="X1257" s="144">
        <v>25395.9</v>
      </c>
      <c r="Y1257" s="144"/>
      <c r="Z1257" s="144"/>
      <c r="AA1257" s="144"/>
      <c r="AB1257" s="144"/>
      <c r="AC1257" s="144">
        <v>2021.4</v>
      </c>
      <c r="AD1257" s="144"/>
      <c r="AE1257" s="144"/>
      <c r="AF1257" s="144"/>
      <c r="AG1257" s="144">
        <v>867.4</v>
      </c>
      <c r="AH1257" s="43">
        <v>71077.299999999988</v>
      </c>
    </row>
    <row r="1258" spans="1:34">
      <c r="A1258" s="52">
        <v>0</v>
      </c>
      <c r="D1258" s="2">
        <v>2013</v>
      </c>
      <c r="E1258" s="2">
        <v>4</v>
      </c>
      <c r="F1258" s="62">
        <v>2013</v>
      </c>
      <c r="G1258" s="62">
        <v>2013</v>
      </c>
      <c r="H1258" s="144">
        <v>1144.0999999999999</v>
      </c>
      <c r="I1258" s="144"/>
      <c r="J1258" s="144">
        <v>500.4</v>
      </c>
      <c r="K1258" s="144"/>
      <c r="L1258" s="144"/>
      <c r="M1258" s="144"/>
      <c r="N1258" s="144">
        <v>4525.8999999999996</v>
      </c>
      <c r="O1258" s="144"/>
      <c r="P1258" s="144"/>
      <c r="Q1258" s="144"/>
      <c r="R1258" s="144">
        <v>5724.3</v>
      </c>
      <c r="S1258" s="144"/>
      <c r="T1258" s="144"/>
      <c r="U1258" s="144">
        <v>33921</v>
      </c>
      <c r="V1258" s="144">
        <v>10820.5</v>
      </c>
      <c r="W1258" s="144"/>
      <c r="X1258" s="144">
        <v>31051.1</v>
      </c>
      <c r="Y1258" s="144"/>
      <c r="Z1258" s="144"/>
      <c r="AA1258" s="144"/>
      <c r="AB1258" s="144"/>
      <c r="AC1258" s="144">
        <v>3870</v>
      </c>
      <c r="AD1258" s="144"/>
      <c r="AE1258" s="144"/>
      <c r="AF1258" s="144"/>
      <c r="AG1258" s="144">
        <v>1906.3</v>
      </c>
      <c r="AH1258" s="43">
        <v>93463.599999999991</v>
      </c>
    </row>
    <row r="1259" spans="1:34">
      <c r="A1259" s="52">
        <v>0</v>
      </c>
      <c r="D1259" s="2">
        <v>2013</v>
      </c>
      <c r="E1259" s="2">
        <v>5</v>
      </c>
      <c r="F1259" s="62">
        <v>2014</v>
      </c>
      <c r="G1259" s="62">
        <v>2014</v>
      </c>
      <c r="H1259" s="144">
        <v>961.4</v>
      </c>
      <c r="I1259" s="144"/>
      <c r="J1259" s="144"/>
      <c r="K1259" s="144"/>
      <c r="L1259" s="144"/>
      <c r="M1259" s="144"/>
      <c r="N1259" s="144">
        <v>4644.6000000000004</v>
      </c>
      <c r="O1259" s="144"/>
      <c r="P1259" s="144"/>
      <c r="Q1259" s="144"/>
      <c r="R1259" s="144">
        <v>6805</v>
      </c>
      <c r="S1259" s="144"/>
      <c r="T1259" s="144"/>
      <c r="U1259" s="144">
        <v>34551.4</v>
      </c>
      <c r="V1259" s="144">
        <v>277.60000000000002</v>
      </c>
      <c r="W1259" s="144"/>
      <c r="X1259" s="144">
        <v>37069.399999999994</v>
      </c>
      <c r="Y1259" s="144"/>
      <c r="Z1259" s="144"/>
      <c r="AA1259" s="144"/>
      <c r="AB1259" s="144"/>
      <c r="AC1259" s="144">
        <v>2198</v>
      </c>
      <c r="AD1259" s="144"/>
      <c r="AE1259" s="144"/>
      <c r="AF1259" s="144"/>
      <c r="AG1259" s="144">
        <v>2081.1</v>
      </c>
      <c r="AH1259" s="43">
        <v>88588.5</v>
      </c>
    </row>
    <row r="1260" spans="1:34">
      <c r="A1260" s="52">
        <v>0</v>
      </c>
      <c r="D1260" s="2">
        <v>2013</v>
      </c>
      <c r="E1260" s="2">
        <v>6</v>
      </c>
      <c r="F1260" s="62">
        <v>2014</v>
      </c>
      <c r="G1260" s="62">
        <v>2014</v>
      </c>
      <c r="H1260" s="144">
        <v>909.9</v>
      </c>
      <c r="I1260" s="144"/>
      <c r="J1260" s="144"/>
      <c r="K1260" s="144"/>
      <c r="L1260" s="144"/>
      <c r="M1260" s="144"/>
      <c r="N1260" s="144">
        <v>5447.2</v>
      </c>
      <c r="O1260" s="144"/>
      <c r="P1260" s="144"/>
      <c r="Q1260" s="144"/>
      <c r="R1260" s="144">
        <v>7846</v>
      </c>
      <c r="S1260" s="144"/>
      <c r="T1260" s="144"/>
      <c r="U1260" s="144">
        <v>33109</v>
      </c>
      <c r="V1260" s="144">
        <v>372.8</v>
      </c>
      <c r="W1260" s="144"/>
      <c r="X1260" s="144">
        <v>37483.800000000003</v>
      </c>
      <c r="Y1260" s="144"/>
      <c r="Z1260" s="144"/>
      <c r="AA1260" s="144"/>
      <c r="AB1260" s="144"/>
      <c r="AC1260" s="144">
        <v>2194.1999999999998</v>
      </c>
      <c r="AD1260" s="144"/>
      <c r="AE1260" s="144"/>
      <c r="AF1260" s="144"/>
      <c r="AG1260" s="144">
        <v>2070</v>
      </c>
      <c r="AH1260" s="43">
        <v>89432.900000000009</v>
      </c>
    </row>
    <row r="1261" spans="1:34">
      <c r="A1261" s="52">
        <v>0</v>
      </c>
      <c r="D1261" s="2">
        <v>2013</v>
      </c>
      <c r="E1261" s="2">
        <v>7</v>
      </c>
      <c r="F1261" s="62">
        <v>2014</v>
      </c>
      <c r="G1261" s="62">
        <v>2014</v>
      </c>
      <c r="H1261" s="144">
        <v>1095.0999999999999</v>
      </c>
      <c r="I1261" s="144"/>
      <c r="J1261" s="144"/>
      <c r="K1261" s="144"/>
      <c r="L1261" s="144"/>
      <c r="M1261" s="144"/>
      <c r="N1261" s="144">
        <v>4487.5999999999995</v>
      </c>
      <c r="O1261" s="144"/>
      <c r="P1261" s="144"/>
      <c r="Q1261" s="144"/>
      <c r="R1261" s="144">
        <v>7667.1</v>
      </c>
      <c r="S1261" s="144"/>
      <c r="T1261" s="144"/>
      <c r="U1261" s="144">
        <v>33956.6</v>
      </c>
      <c r="V1261" s="144">
        <v>409</v>
      </c>
      <c r="W1261" s="144"/>
      <c r="X1261" s="144">
        <v>37420</v>
      </c>
      <c r="Y1261" s="144"/>
      <c r="Z1261" s="144"/>
      <c r="AA1261" s="144"/>
      <c r="AB1261" s="144"/>
      <c r="AC1261" s="144">
        <v>2085.8000000000002</v>
      </c>
      <c r="AD1261" s="144"/>
      <c r="AE1261" s="144"/>
      <c r="AF1261" s="144"/>
      <c r="AG1261" s="144">
        <v>2152.1</v>
      </c>
      <c r="AH1261" s="43">
        <v>89273.3</v>
      </c>
    </row>
    <row r="1262" spans="1:34">
      <c r="A1262" s="52">
        <v>0</v>
      </c>
      <c r="D1262" s="2">
        <v>2013</v>
      </c>
      <c r="E1262" s="2">
        <v>8</v>
      </c>
      <c r="F1262" s="62">
        <v>2014</v>
      </c>
      <c r="G1262" s="62">
        <v>2014</v>
      </c>
      <c r="H1262" s="144">
        <v>1329.8</v>
      </c>
      <c r="I1262" s="144"/>
      <c r="J1262" s="144"/>
      <c r="K1262" s="144"/>
      <c r="L1262" s="144"/>
      <c r="M1262" s="144"/>
      <c r="N1262" s="144">
        <v>3901.3</v>
      </c>
      <c r="O1262" s="144"/>
      <c r="P1262" s="144"/>
      <c r="Q1262" s="144"/>
      <c r="R1262" s="144">
        <v>7689.4</v>
      </c>
      <c r="S1262" s="144"/>
      <c r="T1262" s="144"/>
      <c r="U1262" s="144">
        <v>25979.599999999999</v>
      </c>
      <c r="V1262" s="144">
        <v>399.6</v>
      </c>
      <c r="W1262" s="144"/>
      <c r="X1262" s="144">
        <v>39063.899999999994</v>
      </c>
      <c r="Y1262" s="144"/>
      <c r="Z1262" s="144"/>
      <c r="AA1262" s="144"/>
      <c r="AB1262" s="144"/>
      <c r="AC1262" s="144">
        <v>3123.9</v>
      </c>
      <c r="AD1262" s="144"/>
      <c r="AE1262" s="144"/>
      <c r="AF1262" s="144"/>
      <c r="AG1262" s="144">
        <v>2239.1</v>
      </c>
      <c r="AH1262" s="43">
        <v>83726.599999999991</v>
      </c>
    </row>
    <row r="1263" spans="1:34">
      <c r="A1263" s="52">
        <v>0</v>
      </c>
      <c r="D1263" s="2">
        <v>2013</v>
      </c>
      <c r="E1263" s="2">
        <v>9</v>
      </c>
      <c r="F1263" s="62">
        <v>2014</v>
      </c>
      <c r="G1263" s="62">
        <v>2014</v>
      </c>
      <c r="H1263" s="144">
        <v>1312.1</v>
      </c>
      <c r="I1263" s="144"/>
      <c r="J1263" s="144"/>
      <c r="K1263" s="144"/>
      <c r="L1263" s="144"/>
      <c r="M1263" s="144"/>
      <c r="N1263" s="144">
        <v>3552.8</v>
      </c>
      <c r="O1263" s="144"/>
      <c r="P1263" s="144"/>
      <c r="Q1263" s="144"/>
      <c r="R1263" s="144">
        <v>7872</v>
      </c>
      <c r="S1263" s="144"/>
      <c r="T1263" s="144"/>
      <c r="U1263" s="144">
        <v>28368.9</v>
      </c>
      <c r="V1263" s="144">
        <v>387.5</v>
      </c>
      <c r="W1263" s="144"/>
      <c r="X1263" s="144">
        <v>45423.3</v>
      </c>
      <c r="Y1263" s="144"/>
      <c r="Z1263" s="144"/>
      <c r="AA1263" s="144"/>
      <c r="AB1263" s="144"/>
      <c r="AC1263" s="144">
        <v>2395</v>
      </c>
      <c r="AD1263" s="144"/>
      <c r="AE1263" s="144"/>
      <c r="AF1263" s="144"/>
      <c r="AG1263" s="144">
        <v>2043.4</v>
      </c>
      <c r="AH1263" s="43">
        <v>91355</v>
      </c>
    </row>
    <row r="1264" spans="1:34">
      <c r="A1264" s="52">
        <v>0</v>
      </c>
      <c r="D1264" s="2">
        <v>2013</v>
      </c>
      <c r="E1264" s="2">
        <v>10</v>
      </c>
      <c r="F1264" s="62">
        <v>2014</v>
      </c>
      <c r="G1264" s="62">
        <v>2014</v>
      </c>
      <c r="H1264" s="144">
        <v>1062</v>
      </c>
      <c r="I1264" s="144"/>
      <c r="J1264" s="144">
        <v>2000</v>
      </c>
      <c r="K1264" s="144"/>
      <c r="L1264" s="144"/>
      <c r="M1264" s="144"/>
      <c r="N1264" s="144">
        <v>2606</v>
      </c>
      <c r="O1264" s="144"/>
      <c r="P1264" s="144"/>
      <c r="Q1264" s="144"/>
      <c r="R1264" s="144">
        <v>6000</v>
      </c>
      <c r="S1264" s="144"/>
      <c r="T1264" s="144"/>
      <c r="U1264" s="144">
        <v>25000</v>
      </c>
      <c r="V1264" s="144">
        <v>5779</v>
      </c>
      <c r="W1264" s="144"/>
      <c r="X1264" s="144">
        <v>33336</v>
      </c>
      <c r="Y1264" s="144"/>
      <c r="Z1264" s="144"/>
      <c r="AA1264" s="144"/>
      <c r="AB1264" s="144"/>
      <c r="AC1264" s="144">
        <v>3728</v>
      </c>
      <c r="AD1264" s="144"/>
      <c r="AE1264" s="144">
        <v>10000</v>
      </c>
      <c r="AF1264" s="144"/>
      <c r="AG1264" s="144">
        <v>1733</v>
      </c>
      <c r="AH1264" s="43">
        <v>91244</v>
      </c>
    </row>
    <row r="1265" spans="1:34">
      <c r="A1265" s="52">
        <v>0</v>
      </c>
      <c r="D1265" s="2">
        <v>2013</v>
      </c>
      <c r="E1265" s="2">
        <v>11</v>
      </c>
      <c r="F1265" s="62">
        <v>2014</v>
      </c>
      <c r="G1265" s="62">
        <v>2014</v>
      </c>
      <c r="H1265" s="144">
        <v>824</v>
      </c>
      <c r="I1265" s="144"/>
      <c r="J1265" s="144">
        <v>2000</v>
      </c>
      <c r="K1265" s="144"/>
      <c r="L1265" s="144"/>
      <c r="M1265" s="144"/>
      <c r="N1265" s="144">
        <v>2826</v>
      </c>
      <c r="O1265" s="144"/>
      <c r="P1265" s="144"/>
      <c r="Q1265" s="144"/>
      <c r="R1265" s="144">
        <v>4000</v>
      </c>
      <c r="S1265" s="144"/>
      <c r="T1265" s="144"/>
      <c r="U1265" s="144">
        <v>21000</v>
      </c>
      <c r="V1265" s="144">
        <v>6206</v>
      </c>
      <c r="W1265" s="144"/>
      <c r="X1265" s="144">
        <v>28207</v>
      </c>
      <c r="Y1265" s="144"/>
      <c r="Z1265" s="144"/>
      <c r="AA1265" s="144"/>
      <c r="AB1265" s="144"/>
      <c r="AC1265" s="144">
        <v>3587</v>
      </c>
      <c r="AD1265" s="144"/>
      <c r="AE1265" s="144">
        <v>10000</v>
      </c>
      <c r="AF1265" s="144"/>
      <c r="AG1265" s="144">
        <v>1300</v>
      </c>
      <c r="AH1265" s="43">
        <v>79950</v>
      </c>
    </row>
    <row r="1266" spans="1:34">
      <c r="A1266" s="52">
        <v>0</v>
      </c>
      <c r="D1266" s="2">
        <v>2013</v>
      </c>
      <c r="E1266" s="2">
        <v>12</v>
      </c>
      <c r="F1266" s="62">
        <v>2014</v>
      </c>
      <c r="G1266" s="62">
        <v>2014</v>
      </c>
      <c r="H1266" s="144">
        <v>586</v>
      </c>
      <c r="I1266" s="144"/>
      <c r="J1266" s="144">
        <v>2000</v>
      </c>
      <c r="K1266" s="144"/>
      <c r="L1266" s="144"/>
      <c r="M1266" s="144"/>
      <c r="N1266" s="144">
        <v>2649</v>
      </c>
      <c r="O1266" s="144"/>
      <c r="P1266" s="144"/>
      <c r="Q1266" s="144"/>
      <c r="R1266" s="144">
        <v>4000</v>
      </c>
      <c r="S1266" s="144"/>
      <c r="T1266" s="144"/>
      <c r="U1266" s="144">
        <v>21000</v>
      </c>
      <c r="V1266" s="144">
        <v>1066</v>
      </c>
      <c r="W1266" s="144"/>
      <c r="X1266" s="144">
        <v>22017</v>
      </c>
      <c r="Y1266" s="144"/>
      <c r="Z1266" s="144"/>
      <c r="AA1266" s="144"/>
      <c r="AB1266" s="144"/>
      <c r="AC1266" s="144">
        <v>3146</v>
      </c>
      <c r="AD1266" s="144"/>
      <c r="AE1266" s="144">
        <v>0</v>
      </c>
      <c r="AF1266" s="144"/>
      <c r="AG1266" s="144">
        <v>1256</v>
      </c>
      <c r="AH1266" s="43">
        <v>57720</v>
      </c>
    </row>
    <row r="1267" spans="1:34">
      <c r="A1267" s="52">
        <v>0</v>
      </c>
      <c r="D1267" s="2">
        <v>2014</v>
      </c>
      <c r="E1267" s="2">
        <v>1</v>
      </c>
      <c r="F1267" s="62">
        <v>2014</v>
      </c>
      <c r="G1267" s="62">
        <v>2014</v>
      </c>
      <c r="H1267" s="63">
        <v>630.0025761445786</v>
      </c>
      <c r="I1267" s="63"/>
      <c r="J1267" s="63"/>
      <c r="K1267" s="63"/>
      <c r="L1267" s="63">
        <v>575.51712891566285</v>
      </c>
      <c r="M1267" s="63"/>
      <c r="N1267" s="63">
        <v>2576.8494640963863</v>
      </c>
      <c r="O1267" s="63"/>
      <c r="P1267" s="63"/>
      <c r="Q1267" s="63"/>
      <c r="R1267" s="63">
        <v>4862.9399963855431</v>
      </c>
      <c r="S1267" s="63"/>
      <c r="T1267" s="63"/>
      <c r="U1267" s="63">
        <v>10759.912267590362</v>
      </c>
      <c r="V1267" s="63">
        <v>242.49659277108441</v>
      </c>
      <c r="W1267" s="63"/>
      <c r="X1267" s="63">
        <v>21824.16803951807</v>
      </c>
      <c r="Y1267" s="63"/>
      <c r="Z1267" s="63"/>
      <c r="AA1267" s="63"/>
      <c r="AB1267" s="63"/>
      <c r="AC1267" s="63">
        <v>952.84650530120473</v>
      </c>
      <c r="AD1267" s="63"/>
      <c r="AE1267" s="63">
        <v>0</v>
      </c>
      <c r="AF1267" s="63"/>
      <c r="AG1267" s="63">
        <v>1116.1476645783134</v>
      </c>
      <c r="AH1267" s="43">
        <v>43540.8802353012</v>
      </c>
    </row>
    <row r="1268" spans="1:34">
      <c r="A1268" s="52">
        <v>0</v>
      </c>
      <c r="D1268" s="2">
        <v>2014</v>
      </c>
      <c r="E1268" s="2">
        <v>2</v>
      </c>
      <c r="F1268" s="62">
        <v>2014</v>
      </c>
      <c r="G1268" s="62">
        <v>2014</v>
      </c>
      <c r="H1268" s="63">
        <v>435.39865638554221</v>
      </c>
      <c r="I1268" s="63"/>
      <c r="J1268" s="63"/>
      <c r="K1268" s="63"/>
      <c r="L1268" s="63">
        <v>1144.1263253012048</v>
      </c>
      <c r="M1268" s="63"/>
      <c r="N1268" s="63">
        <v>2054.1619460240968</v>
      </c>
      <c r="O1268" s="63"/>
      <c r="P1268" s="63"/>
      <c r="Q1268" s="63"/>
      <c r="R1268" s="63">
        <v>2658.084614939758</v>
      </c>
      <c r="S1268" s="63"/>
      <c r="T1268" s="63"/>
      <c r="U1268" s="63">
        <v>6606.0649525301224</v>
      </c>
      <c r="V1268" s="63">
        <v>238.9821493975904</v>
      </c>
      <c r="W1268" s="63"/>
      <c r="X1268" s="63">
        <v>20058.684610361452</v>
      </c>
      <c r="Y1268" s="63"/>
      <c r="Z1268" s="63"/>
      <c r="AA1268" s="63"/>
      <c r="AB1268" s="63"/>
      <c r="AC1268" s="63">
        <v>585.57373927710853</v>
      </c>
      <c r="AD1268" s="63"/>
      <c r="AE1268" s="63"/>
      <c r="AF1268" s="63"/>
      <c r="AG1268" s="63">
        <v>529.34662746987965</v>
      </c>
      <c r="AH1268" s="43">
        <v>34310.423621686758</v>
      </c>
    </row>
    <row r="1269" spans="1:34">
      <c r="A1269" s="52">
        <v>0</v>
      </c>
      <c r="D1269" s="2">
        <v>2014</v>
      </c>
      <c r="E1269" s="2">
        <v>3</v>
      </c>
      <c r="F1269" s="62">
        <v>2014</v>
      </c>
      <c r="G1269" s="62">
        <v>2014</v>
      </c>
      <c r="H1269" s="63">
        <v>736.44228457831355</v>
      </c>
      <c r="I1269" s="63"/>
      <c r="J1269" s="63"/>
      <c r="K1269" s="63"/>
      <c r="L1269" s="63">
        <v>755.98686626506048</v>
      </c>
      <c r="M1269" s="63"/>
      <c r="N1269" s="63">
        <v>2536.3411814457831</v>
      </c>
      <c r="O1269" s="63"/>
      <c r="P1269" s="63"/>
      <c r="Q1269" s="63"/>
      <c r="R1269" s="63">
        <v>4187.9348924096385</v>
      </c>
      <c r="S1269" s="63"/>
      <c r="T1269" s="63"/>
      <c r="U1269" s="63">
        <v>20103.284646506025</v>
      </c>
      <c r="V1269" s="63">
        <v>794.26420240963864</v>
      </c>
      <c r="W1269" s="63"/>
      <c r="X1269" s="63">
        <v>25439.918000361457</v>
      </c>
      <c r="Y1269" s="63"/>
      <c r="Z1269" s="63"/>
      <c r="AA1269" s="63"/>
      <c r="AB1269" s="63"/>
      <c r="AC1269" s="63">
        <v>1092.0778346987952</v>
      </c>
      <c r="AD1269" s="63"/>
      <c r="AE1269" s="63">
        <v>0</v>
      </c>
      <c r="AF1269" s="63"/>
      <c r="AG1269" s="63">
        <v>1131.4688404819283</v>
      </c>
      <c r="AH1269" s="43">
        <v>56777.718749156644</v>
      </c>
    </row>
    <row r="1270" spans="1:34">
      <c r="A1270" s="52">
        <v>0</v>
      </c>
      <c r="D1270" s="2">
        <v>2014</v>
      </c>
      <c r="E1270" s="2">
        <v>4</v>
      </c>
      <c r="F1270" s="62">
        <v>2014</v>
      </c>
      <c r="G1270" s="62">
        <v>2014</v>
      </c>
      <c r="H1270" s="63">
        <v>877.82635012048161</v>
      </c>
      <c r="I1270" s="63"/>
      <c r="J1270" s="63">
        <v>302.0625156626507</v>
      </c>
      <c r="K1270" s="63"/>
      <c r="L1270" s="63">
        <v>1486.5007313253011</v>
      </c>
      <c r="M1270" s="63"/>
      <c r="N1270" s="63">
        <v>3115.2176077108429</v>
      </c>
      <c r="O1270" s="63"/>
      <c r="P1270" s="63"/>
      <c r="Q1270" s="63"/>
      <c r="R1270" s="63">
        <v>5688.7526922891557</v>
      </c>
      <c r="S1270" s="63"/>
      <c r="T1270" s="63">
        <v>611.88501783132529</v>
      </c>
      <c r="U1270" s="63">
        <v>20559.873761566272</v>
      </c>
      <c r="V1270" s="63">
        <v>3533.772812048192</v>
      </c>
      <c r="W1270" s="63"/>
      <c r="X1270" s="63">
        <v>29659.124161566255</v>
      </c>
      <c r="Y1270" s="63"/>
      <c r="Z1270" s="63"/>
      <c r="AA1270" s="63"/>
      <c r="AB1270" s="63"/>
      <c r="AC1270" s="63">
        <v>1871.8878730120487</v>
      </c>
      <c r="AD1270" s="63"/>
      <c r="AE1270" s="63">
        <v>0</v>
      </c>
      <c r="AF1270" s="63"/>
      <c r="AG1270" s="63">
        <v>1499.1770621686742</v>
      </c>
      <c r="AH1270" s="43">
        <v>69206.080585301199</v>
      </c>
    </row>
    <row r="1271" spans="1:34">
      <c r="A1271" s="52">
        <v>0</v>
      </c>
      <c r="D1271" s="2">
        <v>2014</v>
      </c>
      <c r="E1271" s="2">
        <v>5</v>
      </c>
      <c r="F1271" s="62">
        <v>2015</v>
      </c>
      <c r="G1271" s="62">
        <v>2015</v>
      </c>
      <c r="H1271" s="63">
        <v>766.76755999999955</v>
      </c>
      <c r="I1271" s="63"/>
      <c r="J1271" s="63"/>
      <c r="K1271" s="63"/>
      <c r="L1271" s="63"/>
      <c r="M1271" s="63"/>
      <c r="N1271" s="63">
        <v>3605.237155903616</v>
      </c>
      <c r="O1271" s="63"/>
      <c r="P1271" s="63"/>
      <c r="Q1271" s="63"/>
      <c r="R1271" s="63">
        <v>7380.7009696385539</v>
      </c>
      <c r="S1271" s="63"/>
      <c r="T1271" s="63"/>
      <c r="U1271" s="63">
        <v>18158.883195542177</v>
      </c>
      <c r="V1271" s="63">
        <v>2646.3758602409634</v>
      </c>
      <c r="W1271" s="63"/>
      <c r="X1271" s="63">
        <v>32621.545508795181</v>
      </c>
      <c r="Y1271" s="63"/>
      <c r="Z1271" s="63"/>
      <c r="AA1271" s="63"/>
      <c r="AB1271" s="63"/>
      <c r="AC1271" s="63">
        <v>4370.5830713252972</v>
      </c>
      <c r="AD1271" s="63"/>
      <c r="AE1271" s="63">
        <v>1757.2049999999999</v>
      </c>
      <c r="AF1271" s="63"/>
      <c r="AG1271" s="63">
        <v>2088.2762756626512</v>
      </c>
      <c r="AH1271" s="43">
        <v>73395.57459710844</v>
      </c>
    </row>
    <row r="1272" spans="1:34">
      <c r="A1272" s="52">
        <v>0</v>
      </c>
      <c r="D1272" s="2">
        <v>2014</v>
      </c>
      <c r="E1272" s="2">
        <v>6</v>
      </c>
      <c r="F1272" s="62">
        <v>2015</v>
      </c>
      <c r="G1272" s="62">
        <v>2015</v>
      </c>
      <c r="H1272" s="63">
        <v>757.52939662650556</v>
      </c>
      <c r="I1272" s="63"/>
      <c r="J1272" s="63"/>
      <c r="K1272" s="63"/>
      <c r="L1272" s="63">
        <v>6746.25</v>
      </c>
      <c r="M1272" s="63"/>
      <c r="N1272" s="63">
        <v>4032.5342019277095</v>
      </c>
      <c r="O1272" s="63"/>
      <c r="P1272" s="63"/>
      <c r="Q1272" s="63"/>
      <c r="R1272" s="63">
        <v>8423.4507897590374</v>
      </c>
      <c r="S1272" s="63"/>
      <c r="T1272" s="63"/>
      <c r="U1272" s="63">
        <v>19900.603624698797</v>
      </c>
      <c r="V1272" s="63">
        <v>5771.6389277108437</v>
      </c>
      <c r="W1272" s="63"/>
      <c r="X1272" s="63">
        <v>36915.560289879533</v>
      </c>
      <c r="Y1272" s="63"/>
      <c r="Z1272" s="63"/>
      <c r="AA1272" s="63"/>
      <c r="AB1272" s="63"/>
      <c r="AC1272" s="63">
        <v>3418.1118693975905</v>
      </c>
      <c r="AD1272" s="63"/>
      <c r="AE1272" s="63">
        <v>4676.1900000000014</v>
      </c>
      <c r="AF1272" s="63"/>
      <c r="AG1272" s="63">
        <v>2462.1129677108433</v>
      </c>
      <c r="AH1272" s="43">
        <v>93103.982067710866</v>
      </c>
    </row>
    <row r="1273" spans="1:34">
      <c r="A1273" s="52">
        <v>0</v>
      </c>
      <c r="D1273" s="2">
        <v>2014</v>
      </c>
      <c r="E1273" s="2">
        <v>7</v>
      </c>
      <c r="F1273" s="62">
        <v>2015</v>
      </c>
      <c r="G1273" s="62">
        <v>2015</v>
      </c>
      <c r="H1273" s="63">
        <v>1144.9297693975902</v>
      </c>
      <c r="I1273" s="63"/>
      <c r="J1273" s="63"/>
      <c r="K1273" s="63"/>
      <c r="L1273" s="63">
        <v>1748.4600000000016</v>
      </c>
      <c r="M1273" s="63"/>
      <c r="N1273" s="63">
        <v>6987.8806180722822</v>
      </c>
      <c r="O1273" s="63"/>
      <c r="P1273" s="63"/>
      <c r="Q1273" s="63"/>
      <c r="R1273" s="63">
        <v>9504.1041222891599</v>
      </c>
      <c r="S1273" s="63"/>
      <c r="T1273" s="63"/>
      <c r="U1273" s="63">
        <v>20624.464416867479</v>
      </c>
      <c r="V1273" s="63">
        <v>7916.8114915662663</v>
      </c>
      <c r="W1273" s="63"/>
      <c r="X1273" s="63">
        <v>37120.037184216868</v>
      </c>
      <c r="Y1273" s="63"/>
      <c r="Z1273" s="63"/>
      <c r="AA1273" s="63"/>
      <c r="AB1273" s="63"/>
      <c r="AC1273" s="63">
        <v>2830.0811773493974</v>
      </c>
      <c r="AD1273" s="63"/>
      <c r="AE1273" s="63">
        <v>8174.5349999999989</v>
      </c>
      <c r="AF1273" s="63"/>
      <c r="AG1273" s="63">
        <v>2637.5404318072297</v>
      </c>
      <c r="AH1273" s="43">
        <v>98688.844211566276</v>
      </c>
    </row>
    <row r="1274" spans="1:34">
      <c r="A1274" s="52">
        <v>0</v>
      </c>
      <c r="D1274" s="2">
        <v>2014</v>
      </c>
      <c r="E1274" s="2">
        <v>8</v>
      </c>
      <c r="F1274" s="62">
        <v>2015</v>
      </c>
      <c r="G1274" s="62">
        <v>2015</v>
      </c>
      <c r="H1274" s="63">
        <v>1007.160637349398</v>
      </c>
      <c r="I1274" s="63"/>
      <c r="J1274" s="63"/>
      <c r="K1274" s="63"/>
      <c r="L1274" s="63">
        <v>12505.290000000015</v>
      </c>
      <c r="M1274" s="63"/>
      <c r="N1274" s="63">
        <v>7057.4174918072258</v>
      </c>
      <c r="O1274" s="63"/>
      <c r="P1274" s="63"/>
      <c r="Q1274" s="63"/>
      <c r="R1274" s="63">
        <v>10603.305982168677</v>
      </c>
      <c r="S1274" s="63"/>
      <c r="T1274" s="63"/>
      <c r="U1274" s="63">
        <v>21466.370199759036</v>
      </c>
      <c r="V1274" s="63">
        <v>8000.2685012048132</v>
      </c>
      <c r="W1274" s="63"/>
      <c r="X1274" s="63">
        <v>38107.510966626513</v>
      </c>
      <c r="Y1274" s="63"/>
      <c r="Z1274" s="63"/>
      <c r="AA1274" s="63"/>
      <c r="AB1274" s="63"/>
      <c r="AC1274" s="63">
        <v>2091.7451797590365</v>
      </c>
      <c r="AD1274" s="63"/>
      <c r="AE1274" s="63">
        <v>4312.0499999999929</v>
      </c>
      <c r="AF1274" s="63"/>
      <c r="AG1274" s="63">
        <v>2506.5443778313256</v>
      </c>
      <c r="AH1274" s="43">
        <v>107657.66333650603</v>
      </c>
    </row>
    <row r="1275" spans="1:34">
      <c r="A1275" s="52">
        <v>0</v>
      </c>
      <c r="D1275" s="2">
        <v>2014</v>
      </c>
      <c r="E1275" s="2">
        <v>9</v>
      </c>
      <c r="F1275" s="62">
        <v>2015</v>
      </c>
      <c r="G1275" s="62">
        <v>2015</v>
      </c>
      <c r="H1275" s="63">
        <v>1014.3905043373493</v>
      </c>
      <c r="I1275" s="63"/>
      <c r="J1275" s="63"/>
      <c r="K1275" s="63"/>
      <c r="L1275" s="63"/>
      <c r="M1275" s="63"/>
      <c r="N1275" s="63">
        <v>6102.4331086746952</v>
      </c>
      <c r="O1275" s="63"/>
      <c r="P1275" s="63"/>
      <c r="Q1275" s="63"/>
      <c r="R1275" s="63">
        <v>10231.528977469881</v>
      </c>
      <c r="S1275" s="63"/>
      <c r="T1275" s="63"/>
      <c r="U1275" s="63">
        <v>24698.130228795188</v>
      </c>
      <c r="V1275" s="63">
        <v>4411.1571060240994</v>
      </c>
      <c r="W1275" s="63"/>
      <c r="X1275" s="63">
        <v>35868.239611566263</v>
      </c>
      <c r="Y1275" s="63"/>
      <c r="Z1275" s="63"/>
      <c r="AA1275" s="63"/>
      <c r="AB1275" s="63"/>
      <c r="AC1275" s="63">
        <v>2397.3849248192773</v>
      </c>
      <c r="AD1275" s="63"/>
      <c r="AE1275" s="63">
        <v>6580.0200000000077</v>
      </c>
      <c r="AF1275" s="63"/>
      <c r="AG1275" s="63">
        <v>2344.9059720481932</v>
      </c>
      <c r="AH1275" s="43">
        <v>93648.190433734926</v>
      </c>
    </row>
    <row r="1276" spans="1:34">
      <c r="A1276" s="52">
        <v>0</v>
      </c>
      <c r="D1276" s="2">
        <v>2014</v>
      </c>
      <c r="E1276" s="2">
        <v>10</v>
      </c>
      <c r="F1276" s="62">
        <v>2015</v>
      </c>
      <c r="G1276" s="62">
        <v>2015</v>
      </c>
      <c r="H1276" s="63">
        <v>988.88514024096401</v>
      </c>
      <c r="I1276" s="63"/>
      <c r="J1276" s="63"/>
      <c r="K1276" s="63"/>
      <c r="L1276" s="63"/>
      <c r="M1276" s="63"/>
      <c r="N1276" s="63">
        <v>3363.4941787951807</v>
      </c>
      <c r="O1276" s="63"/>
      <c r="P1276" s="63"/>
      <c r="Q1276" s="63"/>
      <c r="R1276" s="63">
        <v>7358.9266114457796</v>
      </c>
      <c r="S1276" s="63"/>
      <c r="T1276" s="63">
        <v>489.38612481927714</v>
      </c>
      <c r="U1276" s="63">
        <v>25945.398055301215</v>
      </c>
      <c r="V1276" s="63">
        <v>2243.9720939759036</v>
      </c>
      <c r="W1276" s="63"/>
      <c r="X1276" s="63">
        <v>34551.607901686744</v>
      </c>
      <c r="Y1276" s="63"/>
      <c r="Z1276" s="63"/>
      <c r="AA1276" s="63"/>
      <c r="AB1276" s="63"/>
      <c r="AC1276" s="63">
        <v>2868.8529477108427</v>
      </c>
      <c r="AD1276" s="63"/>
      <c r="AE1276" s="63">
        <v>0</v>
      </c>
      <c r="AF1276" s="63"/>
      <c r="AG1276" s="63">
        <v>1951.917810120482</v>
      </c>
      <c r="AH1276" s="43">
        <v>79762.440864096396</v>
      </c>
    </row>
    <row r="1277" spans="1:34">
      <c r="A1277" s="52">
        <v>0</v>
      </c>
      <c r="D1277" s="2">
        <v>2014</v>
      </c>
      <c r="E1277" s="2">
        <v>11</v>
      </c>
      <c r="F1277" s="62">
        <v>2015</v>
      </c>
      <c r="G1277" s="62">
        <v>2015</v>
      </c>
      <c r="H1277" s="63">
        <v>894.29438048192787</v>
      </c>
      <c r="I1277" s="63"/>
      <c r="J1277" s="63"/>
      <c r="K1277" s="63"/>
      <c r="L1277" s="63">
        <v>1017.1930650602411</v>
      </c>
      <c r="M1277" s="63"/>
      <c r="N1277" s="63">
        <v>2451.4044597590364</v>
      </c>
      <c r="O1277" s="63"/>
      <c r="P1277" s="63"/>
      <c r="Q1277" s="63"/>
      <c r="R1277" s="63">
        <v>5249.2332398795206</v>
      </c>
      <c r="S1277" s="63"/>
      <c r="T1277" s="63">
        <v>125.24140554216872</v>
      </c>
      <c r="U1277" s="63">
        <v>20971.91759710843</v>
      </c>
      <c r="V1277" s="63">
        <v>2177.1976698795183</v>
      </c>
      <c r="W1277" s="63"/>
      <c r="X1277" s="63">
        <v>28916.025204096382</v>
      </c>
      <c r="Y1277" s="63"/>
      <c r="Z1277" s="63"/>
      <c r="AA1277" s="63"/>
      <c r="AB1277" s="63"/>
      <c r="AC1277" s="63">
        <v>2517.6232978313265</v>
      </c>
      <c r="AD1277" s="63"/>
      <c r="AE1277" s="63">
        <v>0</v>
      </c>
      <c r="AF1277" s="63"/>
      <c r="AG1277" s="63">
        <v>1383.5021840963857</v>
      </c>
      <c r="AH1277" s="43">
        <v>65703.632503734931</v>
      </c>
    </row>
    <row r="1278" spans="1:34">
      <c r="A1278" s="52">
        <v>0</v>
      </c>
      <c r="D1278" s="2">
        <v>2014</v>
      </c>
      <c r="E1278" s="2">
        <v>12</v>
      </c>
      <c r="F1278" s="62">
        <v>2015</v>
      </c>
      <c r="G1278" s="62">
        <v>2015</v>
      </c>
      <c r="H1278" s="63">
        <v>738.04892168674712</v>
      </c>
      <c r="I1278" s="63"/>
      <c r="J1278" s="63"/>
      <c r="K1278" s="63"/>
      <c r="L1278" s="63">
        <v>1451.5293228915664</v>
      </c>
      <c r="M1278" s="63"/>
      <c r="N1278" s="63">
        <v>2127.3381985542178</v>
      </c>
      <c r="O1278" s="63"/>
      <c r="P1278" s="63"/>
      <c r="Q1278" s="63"/>
      <c r="R1278" s="63">
        <v>4496.8081956626529</v>
      </c>
      <c r="S1278" s="63"/>
      <c r="T1278" s="63"/>
      <c r="U1278" s="63">
        <v>12931.49464409639</v>
      </c>
      <c r="V1278" s="63">
        <v>1105.2924409638551</v>
      </c>
      <c r="W1278" s="63"/>
      <c r="X1278" s="63">
        <v>22946.297337710843</v>
      </c>
      <c r="Y1278" s="63"/>
      <c r="Z1278" s="63"/>
      <c r="AA1278" s="63"/>
      <c r="AB1278" s="63"/>
      <c r="AC1278" s="63">
        <v>2805.8264199999999</v>
      </c>
      <c r="AD1278" s="63"/>
      <c r="AE1278" s="63">
        <v>0</v>
      </c>
      <c r="AF1278" s="63"/>
      <c r="AG1278" s="63">
        <v>1031.1151383132533</v>
      </c>
      <c r="AH1278" s="43">
        <v>49633.750619879524</v>
      </c>
    </row>
    <row r="1279" spans="1:34">
      <c r="A1279" s="52">
        <v>0</v>
      </c>
      <c r="D1279" s="2">
        <v>2015</v>
      </c>
      <c r="E1279" s="2">
        <v>1</v>
      </c>
      <c r="F1279" s="62">
        <v>2015</v>
      </c>
      <c r="G1279" s="62">
        <v>2015</v>
      </c>
      <c r="H1279" s="63">
        <v>579.85215084337392</v>
      </c>
      <c r="I1279" s="63"/>
      <c r="J1279" s="63"/>
      <c r="K1279" s="63"/>
      <c r="L1279" s="63">
        <v>593.608508554217</v>
      </c>
      <c r="M1279" s="63"/>
      <c r="N1279" s="63">
        <v>2638.3815662650609</v>
      </c>
      <c r="O1279" s="63"/>
      <c r="P1279" s="63"/>
      <c r="Q1279" s="63"/>
      <c r="R1279" s="63">
        <v>5485.770704819276</v>
      </c>
      <c r="S1279" s="63"/>
      <c r="T1279" s="63"/>
      <c r="U1279" s="63">
        <v>11427.280576746987</v>
      </c>
      <c r="V1279" s="63">
        <v>211.1716402409638</v>
      </c>
      <c r="W1279" s="63"/>
      <c r="X1279" s="63">
        <v>22126.8301253012</v>
      </c>
      <c r="Y1279" s="63"/>
      <c r="Z1279" s="63"/>
      <c r="AA1279" s="63"/>
      <c r="AB1279" s="63"/>
      <c r="AC1279" s="63">
        <v>975.01730072289138</v>
      </c>
      <c r="AD1279" s="63"/>
      <c r="AE1279" s="63">
        <v>0</v>
      </c>
      <c r="AF1279" s="63"/>
      <c r="AG1279" s="63">
        <v>1167.8065650602409</v>
      </c>
      <c r="AH1279" s="43">
        <v>45205.719138554217</v>
      </c>
    </row>
    <row r="1280" spans="1:34">
      <c r="A1280" s="52">
        <v>0</v>
      </c>
      <c r="D1280" s="2">
        <v>2015</v>
      </c>
      <c r="E1280" s="2">
        <v>2</v>
      </c>
      <c r="F1280" s="62">
        <v>2015</v>
      </c>
      <c r="G1280" s="62">
        <v>2015</v>
      </c>
      <c r="H1280" s="63">
        <v>400.73938891566297</v>
      </c>
      <c r="I1280" s="63"/>
      <c r="J1280" s="63"/>
      <c r="K1280" s="63"/>
      <c r="L1280" s="63">
        <v>1180.0919337349401</v>
      </c>
      <c r="M1280" s="63"/>
      <c r="N1280" s="63">
        <v>2103.2128915662647</v>
      </c>
      <c r="O1280" s="63"/>
      <c r="P1280" s="63"/>
      <c r="Q1280" s="63"/>
      <c r="R1280" s="63">
        <v>2998.5240867469884</v>
      </c>
      <c r="S1280" s="63"/>
      <c r="T1280" s="63"/>
      <c r="U1280" s="63">
        <v>7015.796768915664</v>
      </c>
      <c r="V1280" s="63">
        <v>208.11118168674696</v>
      </c>
      <c r="W1280" s="63"/>
      <c r="X1280" s="63">
        <v>20336.862606024097</v>
      </c>
      <c r="Y1280" s="63"/>
      <c r="Z1280" s="63"/>
      <c r="AA1280" s="63"/>
      <c r="AB1280" s="63"/>
      <c r="AC1280" s="63">
        <v>599.1988462650603</v>
      </c>
      <c r="AD1280" s="63"/>
      <c r="AE1280" s="63"/>
      <c r="AF1280" s="63"/>
      <c r="AG1280" s="63">
        <v>553.84649036144572</v>
      </c>
      <c r="AH1280" s="43">
        <v>35396.384194216873</v>
      </c>
    </row>
    <row r="1281" spans="1:34">
      <c r="A1281" s="52">
        <v>0</v>
      </c>
      <c r="D1281" s="2">
        <v>2015</v>
      </c>
      <c r="E1281" s="2">
        <v>3</v>
      </c>
      <c r="F1281" s="62">
        <v>2015</v>
      </c>
      <c r="G1281" s="62">
        <v>2015</v>
      </c>
      <c r="H1281" s="63">
        <v>677.81888337349358</v>
      </c>
      <c r="I1281" s="63"/>
      <c r="J1281" s="63"/>
      <c r="K1281" s="63"/>
      <c r="L1281" s="63">
        <v>779.75131168674716</v>
      </c>
      <c r="M1281" s="63"/>
      <c r="N1281" s="63">
        <v>2596.9059939759045</v>
      </c>
      <c r="O1281" s="63"/>
      <c r="P1281" s="63"/>
      <c r="Q1281" s="63"/>
      <c r="R1281" s="63">
        <v>4724.3129801204823</v>
      </c>
      <c r="S1281" s="63"/>
      <c r="T1281" s="63"/>
      <c r="U1281" s="63">
        <v>21350.162385783129</v>
      </c>
      <c r="V1281" s="63">
        <v>691.66363325301222</v>
      </c>
      <c r="W1281" s="63"/>
      <c r="X1281" s="63">
        <v>25792.724056024093</v>
      </c>
      <c r="Y1281" s="63"/>
      <c r="Z1281" s="63"/>
      <c r="AA1281" s="63"/>
      <c r="AB1281" s="63"/>
      <c r="AC1281" s="63">
        <v>1117.4882592771082</v>
      </c>
      <c r="AD1281" s="63"/>
      <c r="AE1281" s="63">
        <v>0</v>
      </c>
      <c r="AF1281" s="63"/>
      <c r="AG1281" s="63">
        <v>1183.8368542168676</v>
      </c>
      <c r="AH1281" s="43">
        <v>58914.664357710833</v>
      </c>
    </row>
    <row r="1282" spans="1:34">
      <c r="A1282" s="52">
        <v>0</v>
      </c>
      <c r="D1282" s="2">
        <v>2015</v>
      </c>
      <c r="E1282" s="2">
        <v>4</v>
      </c>
      <c r="F1282" s="62">
        <v>2015</v>
      </c>
      <c r="G1282" s="62">
        <v>2015</v>
      </c>
      <c r="H1282" s="63">
        <v>807.94827903614407</v>
      </c>
      <c r="I1282" s="63"/>
      <c r="J1282" s="63">
        <v>295.06586216867476</v>
      </c>
      <c r="K1282" s="63"/>
      <c r="L1282" s="63">
        <v>1533.2288784337352</v>
      </c>
      <c r="M1282" s="63"/>
      <c r="N1282" s="63">
        <v>3189.6053012048205</v>
      </c>
      <c r="O1282" s="63"/>
      <c r="P1282" s="63"/>
      <c r="Q1282" s="63"/>
      <c r="R1282" s="63">
        <v>6417.351003614458</v>
      </c>
      <c r="S1282" s="63"/>
      <c r="T1282" s="63">
        <v>600.33514698795193</v>
      </c>
      <c r="U1282" s="63">
        <v>21835.070793614464</v>
      </c>
      <c r="V1282" s="63">
        <v>3077.291076265059</v>
      </c>
      <c r="W1282" s="63"/>
      <c r="X1282" s="63">
        <v>30070.443042771087</v>
      </c>
      <c r="Y1282" s="63"/>
      <c r="Z1282" s="63"/>
      <c r="AA1282" s="63"/>
      <c r="AB1282" s="63"/>
      <c r="AC1282" s="63">
        <v>1915.4428872289161</v>
      </c>
      <c r="AD1282" s="63"/>
      <c r="AE1282" s="63">
        <v>0</v>
      </c>
      <c r="AF1282" s="63"/>
      <c r="AG1282" s="63">
        <v>1568.5637939759031</v>
      </c>
      <c r="AH1282" s="43">
        <v>71310.346065301215</v>
      </c>
    </row>
    <row r="1283" spans="1:34">
      <c r="A1283" s="52">
        <v>0</v>
      </c>
      <c r="D1283" s="2">
        <v>2015</v>
      </c>
      <c r="E1283" s="2">
        <v>5</v>
      </c>
      <c r="F1283" s="62">
        <v>2016</v>
      </c>
      <c r="G1283" s="62">
        <v>2016</v>
      </c>
      <c r="H1283" s="63">
        <v>705.73015999999973</v>
      </c>
      <c r="I1283" s="63"/>
      <c r="J1283" s="63"/>
      <c r="K1283" s="63"/>
      <c r="L1283" s="63"/>
      <c r="M1283" s="63"/>
      <c r="N1283" s="63">
        <v>3691.3259337349391</v>
      </c>
      <c r="O1283" s="63"/>
      <c r="P1283" s="63"/>
      <c r="Q1283" s="63"/>
      <c r="R1283" s="63">
        <v>9027.2839204819265</v>
      </c>
      <c r="S1283" s="63"/>
      <c r="T1283" s="63"/>
      <c r="U1283" s="63">
        <v>19285.162190481929</v>
      </c>
      <c r="V1283" s="63">
        <v>2304.5252913253016</v>
      </c>
      <c r="W1283" s="63"/>
      <c r="X1283" s="63">
        <v>33073.947863253015</v>
      </c>
      <c r="Y1283" s="63"/>
      <c r="Z1283" s="63"/>
      <c r="AA1283" s="63"/>
      <c r="AB1283" s="63"/>
      <c r="AC1283" s="63">
        <v>4412.3649551807193</v>
      </c>
      <c r="AD1283" s="63"/>
      <c r="AE1283" s="63">
        <v>2274.0299999999993</v>
      </c>
      <c r="AF1283" s="63"/>
      <c r="AG1283" s="63">
        <v>2184.928412048193</v>
      </c>
      <c r="AH1283" s="43">
        <v>76959.298726506007</v>
      </c>
    </row>
    <row r="1284" spans="1:34">
      <c r="A1284" s="52">
        <v>0</v>
      </c>
      <c r="D1284" s="2">
        <v>2015</v>
      </c>
      <c r="E1284" s="2">
        <v>6</v>
      </c>
      <c r="F1284" s="62">
        <v>2016</v>
      </c>
      <c r="G1284" s="62">
        <v>2016</v>
      </c>
      <c r="H1284" s="63">
        <v>697.22738698795126</v>
      </c>
      <c r="I1284" s="63"/>
      <c r="J1284" s="63"/>
      <c r="K1284" s="63"/>
      <c r="L1284" s="63">
        <v>6746.25</v>
      </c>
      <c r="M1284" s="63"/>
      <c r="N1284" s="63">
        <v>4128.8263253012046</v>
      </c>
      <c r="O1284" s="63"/>
      <c r="P1284" s="63"/>
      <c r="Q1284" s="63"/>
      <c r="R1284" s="63">
        <v>10615.75099698795</v>
      </c>
      <c r="S1284" s="63"/>
      <c r="T1284" s="63"/>
      <c r="U1284" s="63">
        <v>21134.91036084338</v>
      </c>
      <c r="V1284" s="63">
        <v>5779.0312524096298</v>
      </c>
      <c r="W1284" s="63"/>
      <c r="X1284" s="63">
        <v>37427.512931325298</v>
      </c>
      <c r="Y1284" s="63"/>
      <c r="Z1284" s="63"/>
      <c r="AA1284" s="63"/>
      <c r="AB1284" s="63"/>
      <c r="AC1284" s="63">
        <v>3457.8673185542175</v>
      </c>
      <c r="AD1284" s="63"/>
      <c r="AE1284" s="63">
        <v>6051.5399999999918</v>
      </c>
      <c r="AF1284" s="63"/>
      <c r="AG1284" s="63">
        <v>2576.0674674698794</v>
      </c>
      <c r="AH1284" s="43">
        <v>98614.984039879506</v>
      </c>
    </row>
    <row r="1285" spans="1:34">
      <c r="A1285" s="52">
        <v>0</v>
      </c>
      <c r="D1285" s="2">
        <v>2015</v>
      </c>
      <c r="E1285" s="2">
        <v>7</v>
      </c>
      <c r="F1285" s="62">
        <v>2016</v>
      </c>
      <c r="G1285" s="62">
        <v>2016</v>
      </c>
      <c r="H1285" s="63">
        <v>1053.7893248192763</v>
      </c>
      <c r="I1285" s="63"/>
      <c r="J1285" s="63"/>
      <c r="K1285" s="63"/>
      <c r="L1285" s="63">
        <v>1748.4600000000016</v>
      </c>
      <c r="M1285" s="63"/>
      <c r="N1285" s="63">
        <v>7091.0061746987903</v>
      </c>
      <c r="O1285" s="63"/>
      <c r="P1285" s="63"/>
      <c r="Q1285" s="63"/>
      <c r="R1285" s="63">
        <v>12339.991153614461</v>
      </c>
      <c r="S1285" s="63"/>
      <c r="T1285" s="63"/>
      <c r="U1285" s="63">
        <v>21903.667592771086</v>
      </c>
      <c r="V1285" s="63">
        <v>8250.4849736144461</v>
      </c>
      <c r="W1285" s="63"/>
      <c r="X1285" s="63">
        <v>37634.825553614486</v>
      </c>
      <c r="Y1285" s="63"/>
      <c r="Z1285" s="63"/>
      <c r="AA1285" s="63"/>
      <c r="AB1285" s="63"/>
      <c r="AC1285" s="63">
        <v>2872.6629696385539</v>
      </c>
      <c r="AD1285" s="63"/>
      <c r="AE1285" s="63">
        <v>10578.810000000021</v>
      </c>
      <c r="AF1285" s="63"/>
      <c r="AG1285" s="63">
        <v>2759.6142783132532</v>
      </c>
      <c r="AH1285" s="43">
        <v>106233.31202108438</v>
      </c>
    </row>
    <row r="1286" spans="1:34">
      <c r="A1286" s="52">
        <v>0</v>
      </c>
      <c r="D1286" s="2">
        <v>2015</v>
      </c>
      <c r="E1286" s="2">
        <v>8</v>
      </c>
      <c r="F1286" s="62">
        <v>2016</v>
      </c>
      <c r="G1286" s="62">
        <v>2016</v>
      </c>
      <c r="H1286" s="63">
        <v>926.98710120481871</v>
      </c>
      <c r="I1286" s="63"/>
      <c r="J1286" s="63"/>
      <c r="K1286" s="63"/>
      <c r="L1286" s="63">
        <v>12505.290000000015</v>
      </c>
      <c r="M1286" s="63"/>
      <c r="N1286" s="63">
        <v>7159.6693674698763</v>
      </c>
      <c r="O1286" s="63"/>
      <c r="P1286" s="63"/>
      <c r="Q1286" s="63"/>
      <c r="R1286" s="63">
        <v>13363.850477108435</v>
      </c>
      <c r="S1286" s="63"/>
      <c r="T1286" s="63"/>
      <c r="U1286" s="63">
        <v>22797.791388674701</v>
      </c>
      <c r="V1286" s="63">
        <v>8209.705996626506</v>
      </c>
      <c r="W1286" s="63"/>
      <c r="X1286" s="63">
        <v>38635.993827108439</v>
      </c>
      <c r="Y1286" s="63"/>
      <c r="Z1286" s="63"/>
      <c r="AA1286" s="63"/>
      <c r="AB1286" s="63"/>
      <c r="AC1286" s="63">
        <v>2136.8600154216865</v>
      </c>
      <c r="AD1286" s="63"/>
      <c r="AE1286" s="63">
        <v>5580.2999999999929</v>
      </c>
      <c r="AF1286" s="63"/>
      <c r="AG1286" s="63">
        <v>2622.555306024095</v>
      </c>
      <c r="AH1286" s="43">
        <v>113939.00347963856</v>
      </c>
    </row>
    <row r="1287" spans="1:34">
      <c r="A1287" s="52">
        <v>0</v>
      </c>
      <c r="D1287" s="2">
        <v>2015</v>
      </c>
      <c r="E1287" s="2">
        <v>9</v>
      </c>
      <c r="F1287" s="62">
        <v>2016</v>
      </c>
      <c r="G1287" s="62">
        <v>2016</v>
      </c>
      <c r="H1287" s="63">
        <v>933.64144530120416</v>
      </c>
      <c r="I1287" s="63"/>
      <c r="J1287" s="63"/>
      <c r="K1287" s="63"/>
      <c r="L1287" s="63"/>
      <c r="M1287" s="63"/>
      <c r="N1287" s="63">
        <v>6199.0684638554203</v>
      </c>
      <c r="O1287" s="63"/>
      <c r="P1287" s="63"/>
      <c r="Q1287" s="63"/>
      <c r="R1287" s="63">
        <v>13206.082393373497</v>
      </c>
      <c r="S1287" s="63"/>
      <c r="T1287" s="63"/>
      <c r="U1287" s="63">
        <v>26229.996753373485</v>
      </c>
      <c r="V1287" s="63">
        <v>4585.7797531325232</v>
      </c>
      <c r="W1287" s="63"/>
      <c r="X1287" s="63">
        <v>36365.667792771077</v>
      </c>
      <c r="Y1287" s="63"/>
      <c r="Z1287" s="63"/>
      <c r="AA1287" s="63"/>
      <c r="AB1287" s="63"/>
      <c r="AC1287" s="63">
        <v>2440.0733715662655</v>
      </c>
      <c r="AD1287" s="63"/>
      <c r="AE1287" s="63">
        <v>8515.3199999999906</v>
      </c>
      <c r="AF1287" s="63"/>
      <c r="AG1287" s="63">
        <v>2453.4357554216858</v>
      </c>
      <c r="AH1287" s="43">
        <v>100929.06572879515</v>
      </c>
    </row>
    <row r="1288" spans="1:34">
      <c r="A1288" s="52">
        <v>0</v>
      </c>
      <c r="D1288" s="2">
        <v>2015</v>
      </c>
      <c r="E1288" s="2">
        <v>10</v>
      </c>
      <c r="F1288" s="62">
        <v>2016</v>
      </c>
      <c r="G1288" s="62">
        <v>2016</v>
      </c>
      <c r="H1288" s="63">
        <v>910.16639807228955</v>
      </c>
      <c r="I1288" s="63"/>
      <c r="J1288" s="63"/>
      <c r="K1288" s="63"/>
      <c r="L1288" s="63"/>
      <c r="M1288" s="63"/>
      <c r="N1288" s="63">
        <v>3443.8104216867473</v>
      </c>
      <c r="O1288" s="63"/>
      <c r="P1288" s="63"/>
      <c r="Q1288" s="63"/>
      <c r="R1288" s="63">
        <v>8301.4357680722896</v>
      </c>
      <c r="S1288" s="63"/>
      <c r="T1288" s="63">
        <v>480.14852891566278</v>
      </c>
      <c r="U1288" s="63">
        <v>27554.624599156614</v>
      </c>
      <c r="V1288" s="63">
        <v>1954.1027868674701</v>
      </c>
      <c r="W1288" s="63"/>
      <c r="X1288" s="63">
        <v>35030.776761445784</v>
      </c>
      <c r="Y1288" s="63"/>
      <c r="Z1288" s="63"/>
      <c r="AA1288" s="63"/>
      <c r="AB1288" s="63"/>
      <c r="AC1288" s="63">
        <v>2935.6053065060237</v>
      </c>
      <c r="AD1288" s="63"/>
      <c r="AE1288" s="63">
        <v>0</v>
      </c>
      <c r="AF1288" s="63"/>
      <c r="AG1288" s="63">
        <v>2042.2588385542169</v>
      </c>
      <c r="AH1288" s="43">
        <v>82652.929409277102</v>
      </c>
    </row>
    <row r="1289" spans="1:34">
      <c r="A1289" s="52">
        <v>0</v>
      </c>
      <c r="D1289" s="2">
        <v>2015</v>
      </c>
      <c r="E1289" s="2">
        <v>11</v>
      </c>
      <c r="F1289" s="62">
        <v>2016</v>
      </c>
      <c r="G1289" s="62">
        <v>2016</v>
      </c>
      <c r="H1289" s="63">
        <v>823.10539614457866</v>
      </c>
      <c r="I1289" s="63"/>
      <c r="J1289" s="63"/>
      <c r="K1289" s="63"/>
      <c r="L1289" s="63">
        <v>1049.1685267469879</v>
      </c>
      <c r="M1289" s="63"/>
      <c r="N1289" s="63">
        <v>2509.9410843373498</v>
      </c>
      <c r="O1289" s="63"/>
      <c r="P1289" s="63"/>
      <c r="Q1289" s="63"/>
      <c r="R1289" s="63">
        <v>5921.5392234939754</v>
      </c>
      <c r="S1289" s="63"/>
      <c r="T1289" s="63">
        <v>122.87736325301211</v>
      </c>
      <c r="U1289" s="63">
        <v>22272.671064096383</v>
      </c>
      <c r="V1289" s="63">
        <v>1895.9540743373489</v>
      </c>
      <c r="W1289" s="63"/>
      <c r="X1289" s="63">
        <v>29317.03863493976</v>
      </c>
      <c r="Y1289" s="63"/>
      <c r="Z1289" s="63"/>
      <c r="AA1289" s="63"/>
      <c r="AB1289" s="63"/>
      <c r="AC1289" s="63">
        <v>2576.2032587951808</v>
      </c>
      <c r="AD1289" s="63"/>
      <c r="AE1289" s="63">
        <v>0</v>
      </c>
      <c r="AF1289" s="63"/>
      <c r="AG1289" s="63">
        <v>1447.5351108433736</v>
      </c>
      <c r="AH1289" s="43">
        <v>67936.033736987942</v>
      </c>
    </row>
    <row r="1290" spans="1:34">
      <c r="A1290" s="52">
        <v>0</v>
      </c>
      <c r="D1290" s="2">
        <v>2015</v>
      </c>
      <c r="E1290" s="2">
        <v>12</v>
      </c>
      <c r="F1290" s="62">
        <v>2016</v>
      </c>
      <c r="G1290" s="62">
        <v>2016</v>
      </c>
      <c r="H1290" s="63">
        <v>679.29762650602413</v>
      </c>
      <c r="I1290" s="63"/>
      <c r="J1290" s="63"/>
      <c r="K1290" s="63"/>
      <c r="L1290" s="63">
        <v>1497.1581438554213</v>
      </c>
      <c r="M1290" s="63"/>
      <c r="N1290" s="63">
        <v>2178.1365060240964</v>
      </c>
      <c r="O1290" s="63"/>
      <c r="P1290" s="63"/>
      <c r="Q1290" s="63"/>
      <c r="R1290" s="63">
        <v>5072.7458457831308</v>
      </c>
      <c r="S1290" s="63"/>
      <c r="T1290" s="63"/>
      <c r="U1290" s="63">
        <v>13733.552272530122</v>
      </c>
      <c r="V1290" s="63">
        <v>962.51421530120479</v>
      </c>
      <c r="W1290" s="63"/>
      <c r="X1290" s="63">
        <v>23264.521345180729</v>
      </c>
      <c r="Y1290" s="63"/>
      <c r="Z1290" s="63"/>
      <c r="AA1290" s="63"/>
      <c r="AB1290" s="63"/>
      <c r="AC1290" s="63">
        <v>2871.1122799999989</v>
      </c>
      <c r="AD1290" s="63"/>
      <c r="AE1290" s="63">
        <v>0</v>
      </c>
      <c r="AF1290" s="63"/>
      <c r="AG1290" s="63">
        <v>1078.8384602409631</v>
      </c>
      <c r="AH1290" s="43">
        <v>51337.876695421692</v>
      </c>
    </row>
    <row r="1291" spans="1:34">
      <c r="A1291" s="52">
        <v>0</v>
      </c>
      <c r="D1291" s="2">
        <v>2016</v>
      </c>
      <c r="E1291" s="2">
        <v>1</v>
      </c>
      <c r="F1291" s="62">
        <v>2016</v>
      </c>
      <c r="G1291" s="62">
        <v>2016</v>
      </c>
      <c r="H1291" s="63">
        <v>575.56428759036226</v>
      </c>
      <c r="I1291" s="63"/>
      <c r="J1291" s="63"/>
      <c r="K1291" s="63"/>
      <c r="L1291" s="63">
        <v>616.43508963855425</v>
      </c>
      <c r="M1291" s="63"/>
      <c r="N1291" s="63">
        <v>2720.3029604819271</v>
      </c>
      <c r="O1291" s="63"/>
      <c r="P1291" s="63"/>
      <c r="Q1291" s="63"/>
      <c r="R1291" s="63">
        <v>5654.8054084337336</v>
      </c>
      <c r="S1291" s="63"/>
      <c r="T1291" s="63"/>
      <c r="U1291" s="63">
        <v>11427.172315783129</v>
      </c>
      <c r="V1291" s="63">
        <v>202.97919542168665</v>
      </c>
      <c r="W1291" s="63"/>
      <c r="X1291" s="63">
        <v>20354.411273253016</v>
      </c>
      <c r="Y1291" s="63"/>
      <c r="Z1291" s="63"/>
      <c r="AA1291" s="63"/>
      <c r="AB1291" s="63"/>
      <c r="AC1291" s="63">
        <v>995.6176631325302</v>
      </c>
      <c r="AD1291" s="63"/>
      <c r="AE1291" s="63">
        <v>0</v>
      </c>
      <c r="AF1291" s="63"/>
      <c r="AG1291" s="63">
        <v>1130.3377913253012</v>
      </c>
      <c r="AH1291" s="43">
        <v>43677.625985060236</v>
      </c>
    </row>
    <row r="1292" spans="1:34">
      <c r="A1292" s="52">
        <v>0</v>
      </c>
      <c r="D1292" s="2">
        <v>2016</v>
      </c>
      <c r="E1292" s="2">
        <v>2</v>
      </c>
      <c r="F1292" s="62">
        <v>2016</v>
      </c>
      <c r="G1292" s="62">
        <v>2016</v>
      </c>
      <c r="H1292" s="63">
        <v>397.77602024096444</v>
      </c>
      <c r="I1292" s="63"/>
      <c r="J1292" s="63"/>
      <c r="K1292" s="63"/>
      <c r="L1292" s="63">
        <v>1225.4711084337353</v>
      </c>
      <c r="M1292" s="63"/>
      <c r="N1292" s="63">
        <v>2168.5173701204822</v>
      </c>
      <c r="O1292" s="63"/>
      <c r="P1292" s="63"/>
      <c r="Q1292" s="63"/>
      <c r="R1292" s="63">
        <v>3090.9185118072282</v>
      </c>
      <c r="S1292" s="63"/>
      <c r="T1292" s="63"/>
      <c r="U1292" s="63">
        <v>7015.7303019277097</v>
      </c>
      <c r="V1292" s="63">
        <v>200.03746795180723</v>
      </c>
      <c r="W1292" s="63"/>
      <c r="X1292" s="63">
        <v>18785.115878554214</v>
      </c>
      <c r="Y1292" s="63"/>
      <c r="Z1292" s="63"/>
      <c r="AA1292" s="63"/>
      <c r="AB1292" s="63"/>
      <c r="AC1292" s="63">
        <v>611.85884048192759</v>
      </c>
      <c r="AD1292" s="63"/>
      <c r="AE1292" s="63"/>
      <c r="AF1292" s="63"/>
      <c r="AG1292" s="63">
        <v>536.07646795180722</v>
      </c>
      <c r="AH1292" s="43">
        <v>34031.501967469878</v>
      </c>
    </row>
    <row r="1293" spans="1:34">
      <c r="A1293" s="52">
        <v>0</v>
      </c>
      <c r="D1293" s="2">
        <v>2016</v>
      </c>
      <c r="E1293" s="2">
        <v>3</v>
      </c>
      <c r="F1293" s="62">
        <v>2016</v>
      </c>
      <c r="G1293" s="62">
        <v>2016</v>
      </c>
      <c r="H1293" s="63">
        <v>672.80658036144541</v>
      </c>
      <c r="I1293" s="63"/>
      <c r="J1293" s="63"/>
      <c r="K1293" s="63"/>
      <c r="L1293" s="63">
        <v>809.73581542168688</v>
      </c>
      <c r="M1293" s="63"/>
      <c r="N1293" s="63">
        <v>2677.5395772289153</v>
      </c>
      <c r="O1293" s="63"/>
      <c r="P1293" s="63"/>
      <c r="Q1293" s="63"/>
      <c r="R1293" s="63">
        <v>4869.8846577108416</v>
      </c>
      <c r="S1293" s="63"/>
      <c r="T1293" s="63"/>
      <c r="U1293" s="63">
        <v>21349.960116385551</v>
      </c>
      <c r="V1293" s="63">
        <v>664.83040819277107</v>
      </c>
      <c r="W1293" s="63"/>
      <c r="X1293" s="63">
        <v>24876.582026024098</v>
      </c>
      <c r="Y1293" s="63"/>
      <c r="Z1293" s="63"/>
      <c r="AA1293" s="63"/>
      <c r="AB1293" s="63"/>
      <c r="AC1293" s="63">
        <v>1141.0987768674697</v>
      </c>
      <c r="AD1293" s="63"/>
      <c r="AE1293" s="63">
        <v>0</v>
      </c>
      <c r="AF1293" s="63"/>
      <c r="AG1293" s="63">
        <v>1145.8537527710841</v>
      </c>
      <c r="AH1293" s="43">
        <v>58208.291710963866</v>
      </c>
    </row>
    <row r="1294" spans="1:34">
      <c r="A1294" s="52">
        <v>0</v>
      </c>
      <c r="D1294" s="2">
        <v>2016</v>
      </c>
      <c r="E1294" s="2">
        <v>4</v>
      </c>
      <c r="F1294" s="62">
        <v>2016</v>
      </c>
      <c r="G1294" s="62">
        <v>2016</v>
      </c>
      <c r="H1294" s="63">
        <v>801.97370132530057</v>
      </c>
      <c r="I1294" s="63"/>
      <c r="J1294" s="63">
        <v>290.70322891566286</v>
      </c>
      <c r="K1294" s="63"/>
      <c r="L1294" s="63">
        <v>1592.187557108434</v>
      </c>
      <c r="M1294" s="63"/>
      <c r="N1294" s="63">
        <v>3288.6421185542158</v>
      </c>
      <c r="O1294" s="63"/>
      <c r="P1294" s="63"/>
      <c r="Q1294" s="63"/>
      <c r="R1294" s="63">
        <v>6615.0907713253018</v>
      </c>
      <c r="S1294" s="63"/>
      <c r="T1294" s="63">
        <v>601.69115180722883</v>
      </c>
      <c r="U1294" s="63">
        <v>21834.863930240968</v>
      </c>
      <c r="V1294" s="63">
        <v>2957.9069709638575</v>
      </c>
      <c r="W1294" s="63"/>
      <c r="X1294" s="63">
        <v>27694.813696385547</v>
      </c>
      <c r="Y1294" s="63"/>
      <c r="Z1294" s="63"/>
      <c r="AA1294" s="63"/>
      <c r="AB1294" s="63"/>
      <c r="AC1294" s="63">
        <v>1955.9127513253013</v>
      </c>
      <c r="AD1294" s="63"/>
      <c r="AE1294" s="63">
        <v>0</v>
      </c>
      <c r="AF1294" s="63"/>
      <c r="AG1294" s="63">
        <v>1518.2368274698795</v>
      </c>
      <c r="AH1294" s="43">
        <v>69152.022705421696</v>
      </c>
    </row>
    <row r="1295" spans="1:34">
      <c r="A1295" s="52">
        <v>0</v>
      </c>
      <c r="D1295" s="2">
        <v>2016</v>
      </c>
      <c r="E1295" s="2">
        <v>5</v>
      </c>
      <c r="F1295" s="62">
        <v>2017</v>
      </c>
      <c r="G1295" s="62">
        <v>2017</v>
      </c>
      <c r="H1295" s="63">
        <v>700.5114599999996</v>
      </c>
      <c r="I1295" s="63"/>
      <c r="J1295" s="63"/>
      <c r="K1295" s="63"/>
      <c r="L1295" s="63"/>
      <c r="M1295" s="63"/>
      <c r="N1295" s="63">
        <v>3805.941109518074</v>
      </c>
      <c r="O1295" s="63"/>
      <c r="P1295" s="63"/>
      <c r="Q1295" s="63"/>
      <c r="R1295" s="63">
        <v>9283.8354308433791</v>
      </c>
      <c r="S1295" s="63"/>
      <c r="T1295" s="63"/>
      <c r="U1295" s="63">
        <v>19284.979484698797</v>
      </c>
      <c r="V1295" s="63">
        <v>2215.1207848192776</v>
      </c>
      <c r="W1295" s="63"/>
      <c r="X1295" s="63">
        <v>27903.743556626516</v>
      </c>
      <c r="Y1295" s="63"/>
      <c r="Z1295" s="63"/>
      <c r="AA1295" s="63"/>
      <c r="AB1295" s="63"/>
      <c r="AC1295" s="63">
        <v>4451.1872857831277</v>
      </c>
      <c r="AD1295" s="63"/>
      <c r="AE1295" s="63">
        <v>2170.665</v>
      </c>
      <c r="AF1295" s="63"/>
      <c r="AG1295" s="63">
        <v>2114.8255450602419</v>
      </c>
      <c r="AH1295" s="43">
        <v>71930.809657349411</v>
      </c>
    </row>
    <row r="1296" spans="1:34">
      <c r="A1296" s="52">
        <v>0</v>
      </c>
      <c r="D1296" s="2">
        <v>2016</v>
      </c>
      <c r="E1296" s="2">
        <v>6</v>
      </c>
      <c r="F1296" s="62">
        <v>2017</v>
      </c>
      <c r="G1296" s="62">
        <v>2017</v>
      </c>
      <c r="H1296" s="63">
        <v>692.07156289156558</v>
      </c>
      <c r="I1296" s="63"/>
      <c r="J1296" s="63"/>
      <c r="K1296" s="63"/>
      <c r="L1296" s="63">
        <v>6746.25</v>
      </c>
      <c r="M1296" s="63"/>
      <c r="N1296" s="63">
        <v>4257.0258296385528</v>
      </c>
      <c r="O1296" s="63"/>
      <c r="P1296" s="63"/>
      <c r="Q1296" s="63"/>
      <c r="R1296" s="63">
        <v>10908.548257228913</v>
      </c>
      <c r="S1296" s="63"/>
      <c r="T1296" s="63"/>
      <c r="U1296" s="63">
        <v>21134.710130722891</v>
      </c>
      <c r="V1296" s="63">
        <v>5948.1835042168605</v>
      </c>
      <c r="W1296" s="63"/>
      <c r="X1296" s="63">
        <v>31046.977231807228</v>
      </c>
      <c r="Y1296" s="63"/>
      <c r="Z1296" s="63"/>
      <c r="AA1296" s="63"/>
      <c r="AB1296" s="63"/>
      <c r="AC1296" s="63">
        <v>3494.8067537349398</v>
      </c>
      <c r="AD1296" s="63"/>
      <c r="AE1296" s="63">
        <v>5776.4699999999875</v>
      </c>
      <c r="AF1296" s="63"/>
      <c r="AG1296" s="63">
        <v>2493.4150043373506</v>
      </c>
      <c r="AH1296" s="43">
        <v>92498.458274578297</v>
      </c>
    </row>
    <row r="1297" spans="1:34">
      <c r="A1297" s="52">
        <v>0</v>
      </c>
      <c r="D1297" s="2">
        <v>2016</v>
      </c>
      <c r="E1297" s="2">
        <v>7</v>
      </c>
      <c r="F1297" s="62">
        <v>2017</v>
      </c>
      <c r="G1297" s="62">
        <v>2017</v>
      </c>
      <c r="H1297" s="63">
        <v>1045.9968133734928</v>
      </c>
      <c r="I1297" s="63"/>
      <c r="J1297" s="63"/>
      <c r="K1297" s="63"/>
      <c r="L1297" s="63">
        <v>1748.4600000000016</v>
      </c>
      <c r="M1297" s="63"/>
      <c r="N1297" s="63">
        <v>7228.303440361442</v>
      </c>
      <c r="O1297" s="63"/>
      <c r="P1297" s="63"/>
      <c r="Q1297" s="63"/>
      <c r="R1297" s="63">
        <v>12670.351681325305</v>
      </c>
      <c r="S1297" s="63"/>
      <c r="T1297" s="63"/>
      <c r="U1297" s="63">
        <v>21903.46007951807</v>
      </c>
      <c r="V1297" s="63">
        <v>8638.9724413253007</v>
      </c>
      <c r="W1297" s="63"/>
      <c r="X1297" s="63">
        <v>31237.335548915682</v>
      </c>
      <c r="Y1297" s="63"/>
      <c r="Z1297" s="63"/>
      <c r="AA1297" s="63"/>
      <c r="AB1297" s="63"/>
      <c r="AC1297" s="63">
        <v>2912.228548433734</v>
      </c>
      <c r="AD1297" s="63"/>
      <c r="AE1297" s="63">
        <v>10097.954999999987</v>
      </c>
      <c r="AF1297" s="63"/>
      <c r="AG1297" s="63">
        <v>2671.0727628915665</v>
      </c>
      <c r="AH1297" s="43">
        <v>100154.13631614458</v>
      </c>
    </row>
    <row r="1298" spans="1:34">
      <c r="A1298" s="52">
        <v>0</v>
      </c>
      <c r="D1298" s="2">
        <v>2016</v>
      </c>
      <c r="E1298" s="2">
        <v>8</v>
      </c>
      <c r="F1298" s="62">
        <v>2017</v>
      </c>
      <c r="G1298" s="62">
        <v>2017</v>
      </c>
      <c r="H1298" s="63">
        <v>920.13226084337248</v>
      </c>
      <c r="I1298" s="63"/>
      <c r="J1298" s="63"/>
      <c r="K1298" s="63"/>
      <c r="L1298" s="63">
        <v>12505.290000000015</v>
      </c>
      <c r="M1298" s="63"/>
      <c r="N1298" s="63">
        <v>7295.8034490361406</v>
      </c>
      <c r="O1298" s="63"/>
      <c r="P1298" s="63"/>
      <c r="Q1298" s="63"/>
      <c r="R1298" s="63">
        <v>13732.419014939762</v>
      </c>
      <c r="S1298" s="63"/>
      <c r="T1298" s="63"/>
      <c r="U1298" s="63">
        <v>22797.575404578296</v>
      </c>
      <c r="V1298" s="63">
        <v>8540.5053440963748</v>
      </c>
      <c r="W1298" s="63"/>
      <c r="X1298" s="63">
        <v>32045.197675180705</v>
      </c>
      <c r="Y1298" s="63"/>
      <c r="Z1298" s="63"/>
      <c r="AA1298" s="63"/>
      <c r="AB1298" s="63"/>
      <c r="AC1298" s="63">
        <v>2178.7792134939759</v>
      </c>
      <c r="AD1298" s="63"/>
      <c r="AE1298" s="63">
        <v>5326.6500000000069</v>
      </c>
      <c r="AF1298" s="63"/>
      <c r="AG1298" s="63">
        <v>2538.4112925301206</v>
      </c>
      <c r="AH1298" s="43">
        <v>107880.76365469878</v>
      </c>
    </row>
    <row r="1299" spans="1:34">
      <c r="A1299" s="52">
        <v>0</v>
      </c>
      <c r="D1299" s="2">
        <v>2016</v>
      </c>
      <c r="E1299" s="2">
        <v>9</v>
      </c>
      <c r="F1299" s="62">
        <v>2017</v>
      </c>
      <c r="G1299" s="62">
        <v>2017</v>
      </c>
      <c r="H1299" s="63">
        <v>926.73739771084286</v>
      </c>
      <c r="I1299" s="63"/>
      <c r="J1299" s="63"/>
      <c r="K1299" s="63"/>
      <c r="L1299" s="63"/>
      <c r="M1299" s="63"/>
      <c r="N1299" s="63">
        <v>6327.7249333734899</v>
      </c>
      <c r="O1299" s="63"/>
      <c r="P1299" s="63"/>
      <c r="Q1299" s="63"/>
      <c r="R1299" s="63">
        <v>13561.728045903619</v>
      </c>
      <c r="S1299" s="63"/>
      <c r="T1299" s="63"/>
      <c r="U1299" s="63">
        <v>26229.748252891564</v>
      </c>
      <c r="V1299" s="63">
        <v>4796.7774304819241</v>
      </c>
      <c r="W1299" s="63"/>
      <c r="X1299" s="63">
        <v>30596.617310843369</v>
      </c>
      <c r="Y1299" s="63"/>
      <c r="Z1299" s="63"/>
      <c r="AA1299" s="63"/>
      <c r="AB1299" s="63"/>
      <c r="AC1299" s="63">
        <v>2479.7380501204816</v>
      </c>
      <c r="AD1299" s="63"/>
      <c r="AE1299" s="63">
        <v>8128.2600000000066</v>
      </c>
      <c r="AF1299" s="63"/>
      <c r="AG1299" s="63">
        <v>2374.7178992771078</v>
      </c>
      <c r="AH1299" s="43">
        <v>95422.049320602397</v>
      </c>
    </row>
    <row r="1300" spans="1:34">
      <c r="A1300" s="52">
        <v>0</v>
      </c>
      <c r="D1300" s="2">
        <v>2016</v>
      </c>
      <c r="E1300" s="2">
        <v>10</v>
      </c>
      <c r="F1300" s="62">
        <v>2017</v>
      </c>
      <c r="G1300" s="62">
        <v>2017</v>
      </c>
      <c r="H1300" s="63">
        <v>903.43594265060278</v>
      </c>
      <c r="I1300" s="63"/>
      <c r="J1300" s="63"/>
      <c r="K1300" s="63"/>
      <c r="L1300" s="63"/>
      <c r="M1300" s="63"/>
      <c r="N1300" s="63">
        <v>3550.7402739759027</v>
      </c>
      <c r="O1300" s="63"/>
      <c r="P1300" s="63"/>
      <c r="Q1300" s="63"/>
      <c r="R1300" s="63">
        <v>8557.230406626506</v>
      </c>
      <c r="S1300" s="63"/>
      <c r="T1300" s="63">
        <v>481.23306265060233</v>
      </c>
      <c r="U1300" s="63">
        <v>27554.363549277103</v>
      </c>
      <c r="V1300" s="63">
        <v>1878.2929895180725</v>
      </c>
      <c r="W1300" s="63"/>
      <c r="X1300" s="63">
        <v>29668.040154216862</v>
      </c>
      <c r="Y1300" s="63"/>
      <c r="Z1300" s="63"/>
      <c r="AA1300" s="63"/>
      <c r="AB1300" s="63"/>
      <c r="AC1300" s="63">
        <v>2997.6293681927696</v>
      </c>
      <c r="AD1300" s="63"/>
      <c r="AE1300" s="63">
        <v>0</v>
      </c>
      <c r="AF1300" s="63"/>
      <c r="AG1300" s="63">
        <v>1976.7334881927707</v>
      </c>
      <c r="AH1300" s="43">
        <v>77567.699235301174</v>
      </c>
    </row>
    <row r="1301" spans="1:34">
      <c r="A1301" s="52">
        <v>0</v>
      </c>
      <c r="D1301" s="2">
        <v>2016</v>
      </c>
      <c r="E1301" s="2">
        <v>11</v>
      </c>
      <c r="F1301" s="62">
        <v>2017</v>
      </c>
      <c r="G1301" s="62">
        <v>2017</v>
      </c>
      <c r="H1301" s="63">
        <v>817.01873530120486</v>
      </c>
      <c r="I1301" s="63"/>
      <c r="J1301" s="63"/>
      <c r="K1301" s="63"/>
      <c r="L1301" s="63">
        <v>1089.5131816867467</v>
      </c>
      <c r="M1301" s="63"/>
      <c r="N1301" s="63">
        <v>2587.8744187951802</v>
      </c>
      <c r="O1301" s="63"/>
      <c r="P1301" s="63"/>
      <c r="Q1301" s="63"/>
      <c r="R1301" s="63">
        <v>6104.0013936144551</v>
      </c>
      <c r="S1301" s="63"/>
      <c r="T1301" s="63">
        <v>123.15491204819273</v>
      </c>
      <c r="U1301" s="63">
        <v>22272.460054939755</v>
      </c>
      <c r="V1301" s="63">
        <v>1822.4001675903614</v>
      </c>
      <c r="W1301" s="63"/>
      <c r="X1301" s="63">
        <v>28186.959589397586</v>
      </c>
      <c r="Y1301" s="63"/>
      <c r="Z1301" s="63"/>
      <c r="AA1301" s="63"/>
      <c r="AB1301" s="63"/>
      <c r="AC1301" s="63">
        <v>2630.6338014457824</v>
      </c>
      <c r="AD1301" s="63"/>
      <c r="AE1301" s="63">
        <v>0</v>
      </c>
      <c r="AF1301" s="63"/>
      <c r="AG1301" s="63">
        <v>1401.0913185542172</v>
      </c>
      <c r="AH1301" s="43">
        <v>67035.107573373476</v>
      </c>
    </row>
    <row r="1302" spans="1:34">
      <c r="A1302" s="52">
        <v>0</v>
      </c>
      <c r="D1302" s="2">
        <v>2016</v>
      </c>
      <c r="E1302" s="2">
        <v>12</v>
      </c>
      <c r="F1302" s="62">
        <v>2017</v>
      </c>
      <c r="G1302" s="62">
        <v>2017</v>
      </c>
      <c r="H1302" s="63">
        <v>674.27438855421667</v>
      </c>
      <c r="I1302" s="63"/>
      <c r="J1302" s="63"/>
      <c r="K1302" s="63"/>
      <c r="L1302" s="63">
        <v>1554.7297609638556</v>
      </c>
      <c r="M1302" s="63"/>
      <c r="N1302" s="63">
        <v>2245.7673527710836</v>
      </c>
      <c r="O1302" s="63"/>
      <c r="P1302" s="63"/>
      <c r="Q1302" s="63"/>
      <c r="R1302" s="63">
        <v>5229.0538901204818</v>
      </c>
      <c r="S1302" s="63"/>
      <c r="T1302" s="63"/>
      <c r="U1302" s="63">
        <v>13733.42216216867</v>
      </c>
      <c r="V1302" s="63">
        <v>925.17328927710844</v>
      </c>
      <c r="W1302" s="63"/>
      <c r="X1302" s="63">
        <v>22192.994043373488</v>
      </c>
      <c r="Y1302" s="63"/>
      <c r="Z1302" s="63"/>
      <c r="AA1302" s="63"/>
      <c r="AB1302" s="63"/>
      <c r="AC1302" s="63">
        <v>2931.7737199999997</v>
      </c>
      <c r="AD1302" s="63"/>
      <c r="AE1302" s="63">
        <v>0</v>
      </c>
      <c r="AF1302" s="63"/>
      <c r="AG1302" s="63">
        <v>1044.2242053012046</v>
      </c>
      <c r="AH1302" s="43">
        <v>50531.412812530107</v>
      </c>
    </row>
    <row r="1303" spans="1:34">
      <c r="A1303" s="52">
        <v>0</v>
      </c>
      <c r="D1303" s="2">
        <v>2017</v>
      </c>
      <c r="E1303" s="2">
        <v>1</v>
      </c>
      <c r="F1303" s="62">
        <v>2017</v>
      </c>
      <c r="G1303" s="62">
        <v>2017</v>
      </c>
      <c r="H1303" s="63">
        <v>572.39289397590449</v>
      </c>
      <c r="I1303" s="63"/>
      <c r="J1303" s="63"/>
      <c r="K1303" s="63"/>
      <c r="L1303" s="63">
        <v>639.47205987951804</v>
      </c>
      <c r="M1303" s="63"/>
      <c r="N1303" s="63">
        <v>2745.8826515662658</v>
      </c>
      <c r="O1303" s="63"/>
      <c r="P1303" s="63"/>
      <c r="Q1303" s="63"/>
      <c r="R1303" s="63">
        <v>5823.9004120481904</v>
      </c>
      <c r="S1303" s="63"/>
      <c r="T1303" s="63"/>
      <c r="U1303" s="63">
        <v>11268.676518554219</v>
      </c>
      <c r="V1303" s="63">
        <v>187.72803397590354</v>
      </c>
      <c r="W1303" s="63"/>
      <c r="X1303" s="63">
        <v>20242.677902650605</v>
      </c>
      <c r="Y1303" s="63"/>
      <c r="Z1303" s="63"/>
      <c r="AA1303" s="63"/>
      <c r="AB1303" s="63"/>
      <c r="AC1303" s="63">
        <v>1002.9020038554219</v>
      </c>
      <c r="AD1303" s="63"/>
      <c r="AE1303" s="63">
        <v>0</v>
      </c>
      <c r="AF1303" s="63"/>
      <c r="AG1303" s="63">
        <v>1091.0772586746989</v>
      </c>
      <c r="AH1303" s="43">
        <v>43574.709735180724</v>
      </c>
    </row>
    <row r="1304" spans="1:34">
      <c r="A1304" s="52">
        <v>0</v>
      </c>
      <c r="D1304" s="2">
        <v>2017</v>
      </c>
      <c r="E1304" s="2">
        <v>2</v>
      </c>
      <c r="F1304" s="62">
        <v>2017</v>
      </c>
      <c r="G1304" s="62">
        <v>2017</v>
      </c>
      <c r="H1304" s="63">
        <v>395.58425060241018</v>
      </c>
      <c r="I1304" s="63"/>
      <c r="J1304" s="63"/>
      <c r="K1304" s="63"/>
      <c r="L1304" s="63">
        <v>1271.2685361445783</v>
      </c>
      <c r="M1304" s="63"/>
      <c r="N1304" s="63">
        <v>2188.9084828915666</v>
      </c>
      <c r="O1304" s="63"/>
      <c r="P1304" s="63"/>
      <c r="Q1304" s="63"/>
      <c r="R1304" s="63">
        <v>3183.345896867469</v>
      </c>
      <c r="S1304" s="63"/>
      <c r="T1304" s="63"/>
      <c r="U1304" s="63">
        <v>6918.4215595180731</v>
      </c>
      <c r="V1304" s="63">
        <v>185.00733783132534</v>
      </c>
      <c r="W1304" s="63"/>
      <c r="X1304" s="63">
        <v>18681.996987710845</v>
      </c>
      <c r="Y1304" s="63"/>
      <c r="Z1304" s="63"/>
      <c r="AA1304" s="63"/>
      <c r="AB1304" s="63"/>
      <c r="AC1304" s="63">
        <v>616.33544674698771</v>
      </c>
      <c r="AD1304" s="63"/>
      <c r="AE1304" s="63"/>
      <c r="AF1304" s="63"/>
      <c r="AG1304" s="63">
        <v>517.45668204819265</v>
      </c>
      <c r="AH1304" s="43">
        <v>33958.325180361448</v>
      </c>
    </row>
    <row r="1305" spans="1:34">
      <c r="A1305" s="52">
        <v>0</v>
      </c>
      <c r="D1305" s="2">
        <v>2017</v>
      </c>
      <c r="E1305" s="2">
        <v>3</v>
      </c>
      <c r="F1305" s="62">
        <v>2017</v>
      </c>
      <c r="G1305" s="62">
        <v>2017</v>
      </c>
      <c r="H1305" s="63">
        <v>669.09937590361415</v>
      </c>
      <c r="I1305" s="63"/>
      <c r="J1305" s="63"/>
      <c r="K1305" s="63"/>
      <c r="L1305" s="63">
        <v>839.99668180722858</v>
      </c>
      <c r="M1305" s="63"/>
      <c r="N1305" s="63">
        <v>2702.7171534939762</v>
      </c>
      <c r="O1305" s="63"/>
      <c r="P1305" s="63"/>
      <c r="Q1305" s="63"/>
      <c r="R1305" s="63">
        <v>5015.5082653012041</v>
      </c>
      <c r="S1305" s="63"/>
      <c r="T1305" s="63"/>
      <c r="U1305" s="63">
        <v>21053.834455903612</v>
      </c>
      <c r="V1305" s="63">
        <v>614.87732867469879</v>
      </c>
      <c r="W1305" s="63"/>
      <c r="X1305" s="63">
        <v>24740.02468120481</v>
      </c>
      <c r="Y1305" s="63"/>
      <c r="Z1305" s="63"/>
      <c r="AA1305" s="63"/>
      <c r="AB1305" s="63"/>
      <c r="AC1305" s="63">
        <v>1149.4475161445787</v>
      </c>
      <c r="AD1305" s="63"/>
      <c r="AE1305" s="63">
        <v>0</v>
      </c>
      <c r="AF1305" s="63"/>
      <c r="AG1305" s="63">
        <v>1106.0542972289156</v>
      </c>
      <c r="AH1305" s="43">
        <v>57891.559755662645</v>
      </c>
    </row>
    <row r="1306" spans="1:34">
      <c r="A1306" s="52">
        <v>0</v>
      </c>
      <c r="D1306" s="2">
        <v>2017</v>
      </c>
      <c r="E1306" s="2">
        <v>4</v>
      </c>
      <c r="F1306" s="62">
        <v>2017</v>
      </c>
      <c r="G1306" s="62">
        <v>2017</v>
      </c>
      <c r="H1306" s="63">
        <v>797.55477831325254</v>
      </c>
      <c r="I1306" s="63"/>
      <c r="J1306" s="63">
        <v>287.07564337349407</v>
      </c>
      <c r="K1306" s="63"/>
      <c r="L1306" s="63">
        <v>1651.6896490361446</v>
      </c>
      <c r="M1306" s="63"/>
      <c r="N1306" s="63">
        <v>3319.5660453012056</v>
      </c>
      <c r="O1306" s="63"/>
      <c r="P1306" s="63"/>
      <c r="Q1306" s="63"/>
      <c r="R1306" s="63">
        <v>6812.9010790361435</v>
      </c>
      <c r="S1306" s="63"/>
      <c r="T1306" s="63">
        <v>611.76357012048186</v>
      </c>
      <c r="U1306" s="63">
        <v>21532.012614939755</v>
      </c>
      <c r="V1306" s="63">
        <v>2735.6599733734934</v>
      </c>
      <c r="W1306" s="63"/>
      <c r="X1306" s="63">
        <v>27542.785969277109</v>
      </c>
      <c r="Y1306" s="63"/>
      <c r="Z1306" s="63"/>
      <c r="AA1306" s="63"/>
      <c r="AB1306" s="63"/>
      <c r="AC1306" s="63">
        <v>1970.2229985542169</v>
      </c>
      <c r="AD1306" s="63"/>
      <c r="AE1306" s="63">
        <v>0</v>
      </c>
      <c r="AF1306" s="63"/>
      <c r="AG1306" s="63">
        <v>1465.5032225301204</v>
      </c>
      <c r="AH1306" s="43">
        <v>68726.735543855422</v>
      </c>
    </row>
    <row r="1307" spans="1:34">
      <c r="A1307" s="52">
        <v>0</v>
      </c>
      <c r="D1307" s="2">
        <v>2017</v>
      </c>
      <c r="E1307" s="2">
        <v>5</v>
      </c>
      <c r="F1307" s="62">
        <v>2018</v>
      </c>
      <c r="G1307" s="62">
        <v>2018</v>
      </c>
      <c r="H1307" s="63">
        <v>696.65159999999958</v>
      </c>
      <c r="I1307" s="63"/>
      <c r="J1307" s="63"/>
      <c r="K1307" s="63"/>
      <c r="L1307" s="63"/>
      <c r="M1307" s="63"/>
      <c r="N1307" s="63">
        <v>3841.7293284337334</v>
      </c>
      <c r="O1307" s="63"/>
      <c r="P1307" s="63"/>
      <c r="Q1307" s="63"/>
      <c r="R1307" s="63">
        <v>9540.4784612048206</v>
      </c>
      <c r="S1307" s="63"/>
      <c r="T1307" s="63"/>
      <c r="U1307" s="63">
        <v>19017.495271325301</v>
      </c>
      <c r="V1307" s="63">
        <v>2048.6841968674689</v>
      </c>
      <c r="W1307" s="63"/>
      <c r="X1307" s="63">
        <v>27750.56893132531</v>
      </c>
      <c r="Y1307" s="63"/>
      <c r="Z1307" s="63"/>
      <c r="AA1307" s="63"/>
      <c r="AB1307" s="63"/>
      <c r="AC1307" s="63">
        <v>4464.9149609638525</v>
      </c>
      <c r="AD1307" s="63"/>
      <c r="AE1307" s="63">
        <v>2067.2999999999988</v>
      </c>
      <c r="AF1307" s="63"/>
      <c r="AG1307" s="63">
        <v>2041.3703549397585</v>
      </c>
      <c r="AH1307" s="43">
        <v>71469.193105060258</v>
      </c>
    </row>
    <row r="1308" spans="1:34">
      <c r="A1308" s="52">
        <v>0</v>
      </c>
      <c r="D1308" s="2">
        <v>2017</v>
      </c>
      <c r="E1308" s="2">
        <v>6</v>
      </c>
      <c r="F1308" s="62">
        <v>2018</v>
      </c>
      <c r="G1308" s="62">
        <v>2018</v>
      </c>
      <c r="H1308" s="63">
        <v>688.25820722891513</v>
      </c>
      <c r="I1308" s="63"/>
      <c r="J1308" s="63"/>
      <c r="K1308" s="63"/>
      <c r="L1308" s="63">
        <v>6746.25</v>
      </c>
      <c r="M1308" s="63"/>
      <c r="N1308" s="63">
        <v>4297.0557113253017</v>
      </c>
      <c r="O1308" s="63"/>
      <c r="P1308" s="63"/>
      <c r="Q1308" s="63"/>
      <c r="R1308" s="63">
        <v>11201.44996746988</v>
      </c>
      <c r="S1308" s="63"/>
      <c r="T1308" s="63"/>
      <c r="U1308" s="63">
        <v>20841.570004819278</v>
      </c>
      <c r="V1308" s="63">
        <v>5841.5358897590286</v>
      </c>
      <c r="W1308" s="63"/>
      <c r="X1308" s="63">
        <v>30876.54816036145</v>
      </c>
      <c r="Y1308" s="63"/>
      <c r="Z1308" s="63"/>
      <c r="AA1308" s="63"/>
      <c r="AB1308" s="63"/>
      <c r="AC1308" s="63">
        <v>3507.8686322891567</v>
      </c>
      <c r="AD1308" s="63"/>
      <c r="AE1308" s="63">
        <v>5501.4000000000078</v>
      </c>
      <c r="AF1308" s="63"/>
      <c r="AG1308" s="63">
        <v>2406.8100956626513</v>
      </c>
      <c r="AH1308" s="43">
        <v>91908.746668915672</v>
      </c>
    </row>
    <row r="1309" spans="1:34">
      <c r="A1309" s="52">
        <v>0</v>
      </c>
      <c r="D1309" s="2">
        <v>2017</v>
      </c>
      <c r="E1309" s="2">
        <v>7</v>
      </c>
      <c r="F1309" s="62">
        <v>2018</v>
      </c>
      <c r="G1309" s="62">
        <v>2018</v>
      </c>
      <c r="H1309" s="63">
        <v>1040.233308433734</v>
      </c>
      <c r="I1309" s="63"/>
      <c r="J1309" s="63"/>
      <c r="K1309" s="63"/>
      <c r="L1309" s="63">
        <v>1748.4600000000016</v>
      </c>
      <c r="M1309" s="63"/>
      <c r="N1309" s="63">
        <v>7271.1740686746953</v>
      </c>
      <c r="O1309" s="63"/>
      <c r="P1309" s="63"/>
      <c r="Q1309" s="63"/>
      <c r="R1309" s="63">
        <v>13000.830059036147</v>
      </c>
      <c r="S1309" s="63"/>
      <c r="T1309" s="63"/>
      <c r="U1309" s="63">
        <v>21599.657330120477</v>
      </c>
      <c r="V1309" s="63">
        <v>8602.8338196385539</v>
      </c>
      <c r="W1309" s="63"/>
      <c r="X1309" s="63">
        <v>31065.861525783141</v>
      </c>
      <c r="Y1309" s="63"/>
      <c r="Z1309" s="63"/>
      <c r="AA1309" s="63"/>
      <c r="AB1309" s="63"/>
      <c r="AC1309" s="63">
        <v>2926.2190380722891</v>
      </c>
      <c r="AD1309" s="63"/>
      <c r="AE1309" s="63">
        <v>9617.0999999999858</v>
      </c>
      <c r="AF1309" s="63"/>
      <c r="AG1309" s="63">
        <v>2578.2971871084337</v>
      </c>
      <c r="AH1309" s="43">
        <v>99450.666336867464</v>
      </c>
    </row>
    <row r="1310" spans="1:34">
      <c r="A1310" s="52">
        <v>0</v>
      </c>
      <c r="D1310" s="2">
        <v>2017</v>
      </c>
      <c r="E1310" s="2">
        <v>8</v>
      </c>
      <c r="F1310" s="62">
        <v>2018</v>
      </c>
      <c r="G1310" s="62">
        <v>2018</v>
      </c>
      <c r="H1310" s="63">
        <v>915.0622771084328</v>
      </c>
      <c r="I1310" s="63"/>
      <c r="J1310" s="63"/>
      <c r="K1310" s="63"/>
      <c r="L1310" s="63">
        <v>12505.290000000015</v>
      </c>
      <c r="M1310" s="63"/>
      <c r="N1310" s="63">
        <v>7338.3108768674665</v>
      </c>
      <c r="O1310" s="63"/>
      <c r="P1310" s="63"/>
      <c r="Q1310" s="63"/>
      <c r="R1310" s="63">
        <v>14101.119032771081</v>
      </c>
      <c r="S1310" s="63"/>
      <c r="T1310" s="63"/>
      <c r="U1310" s="63">
        <v>22481.371203855415</v>
      </c>
      <c r="V1310" s="63">
        <v>8460.4920043373386</v>
      </c>
      <c r="W1310" s="63"/>
      <c r="X1310" s="63">
        <v>31869.288979036155</v>
      </c>
      <c r="Y1310" s="63"/>
      <c r="Z1310" s="63"/>
      <c r="AA1310" s="63"/>
      <c r="AB1310" s="63"/>
      <c r="AC1310" s="63">
        <v>2193.601948915662</v>
      </c>
      <c r="AD1310" s="63"/>
      <c r="AE1310" s="63">
        <v>5073</v>
      </c>
      <c r="AF1310" s="63"/>
      <c r="AG1310" s="63">
        <v>2450.2435074698783</v>
      </c>
      <c r="AH1310" s="43">
        <v>107387.77983036144</v>
      </c>
    </row>
    <row r="1311" spans="1:34">
      <c r="A1311" s="52">
        <v>0</v>
      </c>
      <c r="D1311" s="2">
        <v>2017</v>
      </c>
      <c r="E1311" s="2">
        <v>9</v>
      </c>
      <c r="F1311" s="62">
        <v>2018</v>
      </c>
      <c r="G1311" s="62">
        <v>2018</v>
      </c>
      <c r="H1311" s="63">
        <v>921.63101927710773</v>
      </c>
      <c r="I1311" s="63"/>
      <c r="J1311" s="63"/>
      <c r="K1311" s="63"/>
      <c r="L1311" s="63"/>
      <c r="M1311" s="63"/>
      <c r="N1311" s="63">
        <v>6367.8975009638534</v>
      </c>
      <c r="O1311" s="63"/>
      <c r="P1311" s="63"/>
      <c r="Q1311" s="63"/>
      <c r="R1311" s="63">
        <v>13917.500568433734</v>
      </c>
      <c r="S1311" s="63"/>
      <c r="T1311" s="63"/>
      <c r="U1311" s="63">
        <v>25865.939539277118</v>
      </c>
      <c r="V1311" s="63">
        <v>4772.7955316867428</v>
      </c>
      <c r="W1311" s="63"/>
      <c r="X1311" s="63">
        <v>30428.660442168679</v>
      </c>
      <c r="Y1311" s="63"/>
      <c r="Z1311" s="63"/>
      <c r="AA1311" s="63"/>
      <c r="AB1311" s="63"/>
      <c r="AC1311" s="63">
        <v>2493.7635816867473</v>
      </c>
      <c r="AD1311" s="63"/>
      <c r="AE1311" s="63">
        <v>7741.199999999998</v>
      </c>
      <c r="AF1311" s="63"/>
      <c r="AG1311" s="63">
        <v>2292.2357507228912</v>
      </c>
      <c r="AH1311" s="43">
        <v>94801.623934216856</v>
      </c>
    </row>
    <row r="1312" spans="1:34">
      <c r="A1312" s="52">
        <v>0</v>
      </c>
      <c r="D1312" s="2">
        <v>2017</v>
      </c>
      <c r="E1312" s="2">
        <v>10</v>
      </c>
      <c r="F1312" s="62">
        <v>2018</v>
      </c>
      <c r="G1312" s="62">
        <v>2018</v>
      </c>
      <c r="H1312" s="63">
        <v>898.45795662650653</v>
      </c>
      <c r="I1312" s="63"/>
      <c r="J1312" s="63"/>
      <c r="K1312" s="63"/>
      <c r="L1312" s="63"/>
      <c r="M1312" s="63"/>
      <c r="N1312" s="63">
        <v>3584.1287754216855</v>
      </c>
      <c r="O1312" s="63"/>
      <c r="P1312" s="63"/>
      <c r="Q1312" s="63"/>
      <c r="R1312" s="63">
        <v>8813.1162951807237</v>
      </c>
      <c r="S1312" s="63"/>
      <c r="T1312" s="63">
        <v>489.28899084337365</v>
      </c>
      <c r="U1312" s="63">
        <v>27172.182315180722</v>
      </c>
      <c r="V1312" s="63">
        <v>1737.1644883132535</v>
      </c>
      <c r="W1312" s="63"/>
      <c r="X1312" s="63">
        <v>29505.180610843374</v>
      </c>
      <c r="Y1312" s="63"/>
      <c r="Z1312" s="63"/>
      <c r="AA1312" s="63"/>
      <c r="AB1312" s="63"/>
      <c r="AC1312" s="63">
        <v>3019.5612346987955</v>
      </c>
      <c r="AD1312" s="63"/>
      <c r="AE1312" s="63">
        <v>0</v>
      </c>
      <c r="AF1312" s="63"/>
      <c r="AG1312" s="63">
        <v>1908.0747118072288</v>
      </c>
      <c r="AH1312" s="43">
        <v>77127.155378915661</v>
      </c>
    </row>
    <row r="1313" spans="1:34">
      <c r="A1313" s="52">
        <v>0</v>
      </c>
      <c r="D1313" s="2">
        <v>2017</v>
      </c>
      <c r="E1313" s="2">
        <v>11</v>
      </c>
      <c r="F1313" s="62">
        <v>2018</v>
      </c>
      <c r="G1313" s="62">
        <v>2018</v>
      </c>
      <c r="H1313" s="63">
        <v>812.51691325301238</v>
      </c>
      <c r="I1313" s="63"/>
      <c r="J1313" s="63"/>
      <c r="K1313" s="63"/>
      <c r="L1313" s="63">
        <v>1130.229687228916</v>
      </c>
      <c r="M1313" s="63"/>
      <c r="N1313" s="63">
        <v>2612.2088510843373</v>
      </c>
      <c r="O1313" s="63"/>
      <c r="P1313" s="63"/>
      <c r="Q1313" s="63"/>
      <c r="R1313" s="63">
        <v>6286.5286537349393</v>
      </c>
      <c r="S1313" s="63"/>
      <c r="T1313" s="63">
        <v>125.21654746987954</v>
      </c>
      <c r="U1313" s="63">
        <v>21963.539246265049</v>
      </c>
      <c r="V1313" s="63">
        <v>1685.471261566265</v>
      </c>
      <c r="W1313" s="63"/>
      <c r="X1313" s="63">
        <v>28032.230279879521</v>
      </c>
      <c r="Y1313" s="63"/>
      <c r="Z1313" s="63"/>
      <c r="AA1313" s="63"/>
      <c r="AB1313" s="63"/>
      <c r="AC1313" s="63">
        <v>2649.8805802409638</v>
      </c>
      <c r="AD1313" s="63"/>
      <c r="AE1313" s="63">
        <v>0</v>
      </c>
      <c r="AF1313" s="63"/>
      <c r="AG1313" s="63">
        <v>1352.4265814457831</v>
      </c>
      <c r="AH1313" s="43">
        <v>66650.248602168664</v>
      </c>
    </row>
    <row r="1314" spans="1:34">
      <c r="A1314" s="52">
        <v>0</v>
      </c>
      <c r="D1314" s="2">
        <v>2017</v>
      </c>
      <c r="E1314" s="2">
        <v>12</v>
      </c>
      <c r="F1314" s="62">
        <v>2018</v>
      </c>
      <c r="G1314" s="62">
        <v>2018</v>
      </c>
      <c r="H1314" s="63">
        <v>670.55909638554226</v>
      </c>
      <c r="I1314" s="63"/>
      <c r="J1314" s="63"/>
      <c r="K1314" s="63"/>
      <c r="L1314" s="63">
        <v>1612.8320069879519</v>
      </c>
      <c r="M1314" s="63"/>
      <c r="N1314" s="63">
        <v>2266.8848665060245</v>
      </c>
      <c r="O1314" s="63"/>
      <c r="P1314" s="63"/>
      <c r="Q1314" s="63"/>
      <c r="R1314" s="63">
        <v>5385.4176944578294</v>
      </c>
      <c r="S1314" s="63"/>
      <c r="T1314" s="63"/>
      <c r="U1314" s="63">
        <v>13542.938494457827</v>
      </c>
      <c r="V1314" s="63">
        <v>855.65893746987922</v>
      </c>
      <c r="W1314" s="63"/>
      <c r="X1314" s="63">
        <v>22071.167968674705</v>
      </c>
      <c r="Y1314" s="63"/>
      <c r="Z1314" s="63"/>
      <c r="AA1314" s="63"/>
      <c r="AB1314" s="63"/>
      <c r="AC1314" s="63">
        <v>2953.2237600000003</v>
      </c>
      <c r="AD1314" s="63"/>
      <c r="AE1314" s="63">
        <v>0</v>
      </c>
      <c r="AF1314" s="63"/>
      <c r="AG1314" s="63">
        <v>1007.954694698795</v>
      </c>
      <c r="AH1314" s="43">
        <v>50366.637519638556</v>
      </c>
    </row>
    <row r="1315" spans="1:34">
      <c r="A1315" s="52">
        <v>0</v>
      </c>
      <c r="D1315" s="2">
        <v>2018</v>
      </c>
      <c r="E1315" s="2">
        <v>1</v>
      </c>
      <c r="F1315" s="62">
        <v>2018</v>
      </c>
      <c r="G1315" s="62">
        <v>2018</v>
      </c>
      <c r="H1315" s="63">
        <v>569.60171987951878</v>
      </c>
      <c r="I1315" s="63"/>
      <c r="J1315" s="63"/>
      <c r="K1315" s="63"/>
      <c r="L1315" s="63">
        <v>662.50903012048207</v>
      </c>
      <c r="M1315" s="63"/>
      <c r="N1315" s="63">
        <v>2813.4809108433737</v>
      </c>
      <c r="O1315" s="63"/>
      <c r="P1315" s="63"/>
      <c r="Q1315" s="63"/>
      <c r="R1315" s="63">
        <v>5992.935115662649</v>
      </c>
      <c r="S1315" s="63"/>
      <c r="T1315" s="63"/>
      <c r="U1315" s="63">
        <v>11067.336153855422</v>
      </c>
      <c r="V1315" s="63">
        <v>187.5087802409638</v>
      </c>
      <c r="W1315" s="63"/>
      <c r="X1315" s="63">
        <v>20065.63191132529</v>
      </c>
      <c r="Y1315" s="63"/>
      <c r="Z1315" s="63"/>
      <c r="AA1315" s="63"/>
      <c r="AB1315" s="63"/>
      <c r="AC1315" s="63">
        <v>989.43050168674642</v>
      </c>
      <c r="AD1315" s="63"/>
      <c r="AE1315" s="63">
        <v>0</v>
      </c>
      <c r="AF1315" s="63"/>
      <c r="AG1315" s="63">
        <v>1049.9501861445783</v>
      </c>
      <c r="AH1315" s="43">
        <v>43398.384309759014</v>
      </c>
    </row>
    <row r="1316" spans="1:34">
      <c r="A1316" s="52">
        <v>0</v>
      </c>
      <c r="D1316" s="2">
        <v>2018</v>
      </c>
      <c r="E1316" s="2">
        <v>2</v>
      </c>
      <c r="F1316" s="62">
        <v>2018</v>
      </c>
      <c r="G1316" s="62">
        <v>2018</v>
      </c>
      <c r="H1316" s="63">
        <v>393.65525301204872</v>
      </c>
      <c r="I1316" s="63"/>
      <c r="J1316" s="63"/>
      <c r="K1316" s="63"/>
      <c r="L1316" s="63">
        <v>1317.0659638554218</v>
      </c>
      <c r="M1316" s="63"/>
      <c r="N1316" s="63">
        <v>2242.7951277108436</v>
      </c>
      <c r="O1316" s="63"/>
      <c r="P1316" s="63"/>
      <c r="Q1316" s="63"/>
      <c r="R1316" s="63">
        <v>3275.7403219277116</v>
      </c>
      <c r="S1316" s="63"/>
      <c r="T1316" s="63"/>
      <c r="U1316" s="63">
        <v>6794.8083279518096</v>
      </c>
      <c r="V1316" s="63">
        <v>184.79126168674705</v>
      </c>
      <c r="W1316" s="63"/>
      <c r="X1316" s="63">
        <v>18518.600983855424</v>
      </c>
      <c r="Y1316" s="63"/>
      <c r="Z1316" s="63"/>
      <c r="AA1316" s="63"/>
      <c r="AB1316" s="63"/>
      <c r="AC1316" s="63">
        <v>608.05650795180702</v>
      </c>
      <c r="AD1316" s="63"/>
      <c r="AE1316" s="63"/>
      <c r="AF1316" s="63"/>
      <c r="AG1316" s="63">
        <v>497.95166686747007</v>
      </c>
      <c r="AH1316" s="43">
        <v>33833.465414819286</v>
      </c>
    </row>
    <row r="1317" spans="1:34">
      <c r="A1317" s="52">
        <v>0</v>
      </c>
      <c r="D1317" s="2">
        <v>2018</v>
      </c>
      <c r="E1317" s="2">
        <v>3</v>
      </c>
      <c r="F1317" s="62">
        <v>2018</v>
      </c>
      <c r="G1317" s="62">
        <v>2018</v>
      </c>
      <c r="H1317" s="63">
        <v>665.83662951807196</v>
      </c>
      <c r="I1317" s="63"/>
      <c r="J1317" s="63"/>
      <c r="K1317" s="63"/>
      <c r="L1317" s="63">
        <v>870.25754819277154</v>
      </c>
      <c r="M1317" s="63"/>
      <c r="N1317" s="63">
        <v>2769.252762650603</v>
      </c>
      <c r="O1317" s="63"/>
      <c r="P1317" s="63"/>
      <c r="Q1317" s="63"/>
      <c r="R1317" s="63">
        <v>5161.0799428915661</v>
      </c>
      <c r="S1317" s="63"/>
      <c r="T1317" s="63"/>
      <c r="U1317" s="63">
        <v>20677.660137590363</v>
      </c>
      <c r="V1317" s="63">
        <v>614.15919325301229</v>
      </c>
      <c r="W1317" s="63"/>
      <c r="X1317" s="63">
        <v>24523.644110602407</v>
      </c>
      <c r="Y1317" s="63"/>
      <c r="Z1317" s="63"/>
      <c r="AA1317" s="63"/>
      <c r="AB1317" s="63"/>
      <c r="AC1317" s="63">
        <v>1134.007538313253</v>
      </c>
      <c r="AD1317" s="63"/>
      <c r="AE1317" s="63">
        <v>0</v>
      </c>
      <c r="AF1317" s="63"/>
      <c r="AG1317" s="63">
        <v>1064.3626801204821</v>
      </c>
      <c r="AH1317" s="43">
        <v>57480.260543132528</v>
      </c>
    </row>
    <row r="1318" spans="1:34">
      <c r="A1318" s="52">
        <v>0</v>
      </c>
      <c r="D1318" s="2">
        <v>2018</v>
      </c>
      <c r="E1318" s="2">
        <v>4</v>
      </c>
      <c r="F1318" s="62">
        <v>2018</v>
      </c>
      <c r="G1318" s="62">
        <v>2018</v>
      </c>
      <c r="H1318" s="63">
        <v>793.66564156626441</v>
      </c>
      <c r="I1318" s="63"/>
      <c r="J1318" s="63">
        <v>280.85533686746982</v>
      </c>
      <c r="K1318" s="63"/>
      <c r="L1318" s="63">
        <v>1711.1917409638556</v>
      </c>
      <c r="M1318" s="63"/>
      <c r="N1318" s="63">
        <v>3401.2872674698788</v>
      </c>
      <c r="O1318" s="63"/>
      <c r="P1318" s="63"/>
      <c r="Q1318" s="63"/>
      <c r="R1318" s="63">
        <v>7010.6408467469873</v>
      </c>
      <c r="S1318" s="63"/>
      <c r="T1318" s="63">
        <v>622.10718939759045</v>
      </c>
      <c r="U1318" s="63">
        <v>21147.294563493979</v>
      </c>
      <c r="V1318" s="63">
        <v>2732.4649062650601</v>
      </c>
      <c r="W1318" s="63"/>
      <c r="X1318" s="63">
        <v>27301.89195963856</v>
      </c>
      <c r="Y1318" s="63"/>
      <c r="Z1318" s="63"/>
      <c r="AA1318" s="63"/>
      <c r="AB1318" s="63"/>
      <c r="AC1318" s="63">
        <v>1943.7579368674701</v>
      </c>
      <c r="AD1318" s="63"/>
      <c r="AE1318" s="63">
        <v>0</v>
      </c>
      <c r="AF1318" s="63"/>
      <c r="AG1318" s="63">
        <v>1410.2625355421685</v>
      </c>
      <c r="AH1318" s="43">
        <v>68355.419924819274</v>
      </c>
    </row>
    <row r="1319" spans="1:34">
      <c r="A1319" s="52">
        <v>0</v>
      </c>
      <c r="D1319" s="2">
        <v>2018</v>
      </c>
      <c r="E1319" s="2">
        <v>5</v>
      </c>
      <c r="F1319" s="62">
        <v>2019</v>
      </c>
      <c r="G1319" s="62">
        <v>2019</v>
      </c>
      <c r="H1319" s="63">
        <v>693.25449999999978</v>
      </c>
      <c r="I1319" s="63"/>
      <c r="J1319" s="63"/>
      <c r="K1319" s="63"/>
      <c r="L1319" s="63"/>
      <c r="M1319" s="63"/>
      <c r="N1319" s="63">
        <v>3936.305189156627</v>
      </c>
      <c r="O1319" s="63"/>
      <c r="P1319" s="63"/>
      <c r="Q1319" s="63"/>
      <c r="R1319" s="63">
        <v>9797.0299715662677</v>
      </c>
      <c r="S1319" s="63"/>
      <c r="T1319" s="63"/>
      <c r="U1319" s="63">
        <v>18677.704753132537</v>
      </c>
      <c r="V1319" s="63">
        <v>2046.2914713253008</v>
      </c>
      <c r="W1319" s="63"/>
      <c r="X1319" s="63">
        <v>27507.857615662648</v>
      </c>
      <c r="Y1319" s="63"/>
      <c r="Z1319" s="63"/>
      <c r="AA1319" s="63"/>
      <c r="AB1319" s="63"/>
      <c r="AC1319" s="63">
        <v>4439.5272954216834</v>
      </c>
      <c r="AD1319" s="63"/>
      <c r="AE1319" s="63">
        <v>1963.9349999999984</v>
      </c>
      <c r="AF1319" s="63"/>
      <c r="AG1319" s="63">
        <v>1964.4229289156631</v>
      </c>
      <c r="AH1319" s="43">
        <v>71026.32872518072</v>
      </c>
    </row>
    <row r="1320" spans="1:34">
      <c r="A1320" s="52">
        <v>0</v>
      </c>
      <c r="D1320" s="2">
        <v>2018</v>
      </c>
      <c r="E1320" s="2">
        <v>6</v>
      </c>
      <c r="F1320" s="62">
        <v>2019</v>
      </c>
      <c r="G1320" s="62">
        <v>2019</v>
      </c>
      <c r="H1320" s="63">
        <v>684.90203614457778</v>
      </c>
      <c r="I1320" s="63"/>
      <c r="J1320" s="63"/>
      <c r="K1320" s="63"/>
      <c r="L1320" s="63">
        <v>0</v>
      </c>
      <c r="M1320" s="63"/>
      <c r="N1320" s="63">
        <v>4402.8408168674687</v>
      </c>
      <c r="O1320" s="63"/>
      <c r="P1320" s="63"/>
      <c r="Q1320" s="63"/>
      <c r="R1320" s="63">
        <v>11494.247227710843</v>
      </c>
      <c r="S1320" s="63"/>
      <c r="T1320" s="63"/>
      <c r="U1320" s="63">
        <v>20469.188270481925</v>
      </c>
      <c r="V1320" s="63">
        <v>5840.0027024096307</v>
      </c>
      <c r="W1320" s="63"/>
      <c r="X1320" s="63">
        <v>30606.496485180727</v>
      </c>
      <c r="Y1320" s="63"/>
      <c r="Z1320" s="63"/>
      <c r="AA1320" s="63"/>
      <c r="AB1320" s="63"/>
      <c r="AC1320" s="63">
        <v>3483.7122766265065</v>
      </c>
      <c r="AD1320" s="63"/>
      <c r="AE1320" s="63">
        <v>5226.3300000000027</v>
      </c>
      <c r="AF1320" s="63"/>
      <c r="AG1320" s="63">
        <v>2316.0877819277102</v>
      </c>
      <c r="AH1320" s="43">
        <v>84523.807597349398</v>
      </c>
    </row>
    <row r="1321" spans="1:34">
      <c r="A1321" s="52">
        <v>0</v>
      </c>
      <c r="D1321" s="2">
        <v>2018</v>
      </c>
      <c r="E1321" s="2">
        <v>7</v>
      </c>
      <c r="F1321" s="62">
        <v>2019</v>
      </c>
      <c r="G1321" s="62">
        <v>2019</v>
      </c>
      <c r="H1321" s="63">
        <v>1035.1607921686737</v>
      </c>
      <c r="I1321" s="63"/>
      <c r="J1321" s="63"/>
      <c r="K1321" s="63"/>
      <c r="L1321" s="63">
        <v>0</v>
      </c>
      <c r="M1321" s="63"/>
      <c r="N1321" s="63">
        <v>7384.4662831325277</v>
      </c>
      <c r="O1321" s="63"/>
      <c r="P1321" s="63"/>
      <c r="Q1321" s="63"/>
      <c r="R1321" s="63">
        <v>13331.190586746994</v>
      </c>
      <c r="S1321" s="63"/>
      <c r="T1321" s="63"/>
      <c r="U1321" s="63">
        <v>21213.730653012055</v>
      </c>
      <c r="V1321" s="63">
        <v>8602.314283614458</v>
      </c>
      <c r="W1321" s="63"/>
      <c r="X1321" s="63">
        <v>30794.154082891564</v>
      </c>
      <c r="Y1321" s="63"/>
      <c r="Z1321" s="63"/>
      <c r="AA1321" s="63"/>
      <c r="AB1321" s="63"/>
      <c r="AC1321" s="63">
        <v>2900.3453291566257</v>
      </c>
      <c r="AD1321" s="63"/>
      <c r="AE1321" s="63">
        <v>9136.2449999999972</v>
      </c>
      <c r="AF1321" s="63"/>
      <c r="AG1321" s="63">
        <v>2481.1108379518073</v>
      </c>
      <c r="AH1321" s="43">
        <v>96878.7178486747</v>
      </c>
    </row>
    <row r="1322" spans="1:34">
      <c r="A1322" s="52">
        <v>0</v>
      </c>
      <c r="D1322" s="2">
        <v>2018</v>
      </c>
      <c r="E1322" s="2">
        <v>8</v>
      </c>
      <c r="F1322" s="62">
        <v>2019</v>
      </c>
      <c r="G1322" s="62">
        <v>2019</v>
      </c>
      <c r="H1322" s="63">
        <v>910.60013554216744</v>
      </c>
      <c r="I1322" s="63"/>
      <c r="J1322" s="63"/>
      <c r="K1322" s="63"/>
      <c r="L1322" s="63">
        <v>0</v>
      </c>
      <c r="M1322" s="63"/>
      <c r="N1322" s="63">
        <v>7450.6432783132477</v>
      </c>
      <c r="O1322" s="63"/>
      <c r="P1322" s="63"/>
      <c r="Q1322" s="63"/>
      <c r="R1322" s="63">
        <v>14469.687570602411</v>
      </c>
      <c r="S1322" s="63"/>
      <c r="T1322" s="63"/>
      <c r="U1322" s="63">
        <v>22079.690716385543</v>
      </c>
      <c r="V1322" s="63">
        <v>8459.3417166264953</v>
      </c>
      <c r="W1322" s="63"/>
      <c r="X1322" s="63">
        <v>31590.554619518076</v>
      </c>
      <c r="Y1322" s="63"/>
      <c r="Z1322" s="63"/>
      <c r="AA1322" s="63"/>
      <c r="AB1322" s="63"/>
      <c r="AC1322" s="63">
        <v>2166.1891026506032</v>
      </c>
      <c r="AD1322" s="63"/>
      <c r="AE1322" s="63">
        <v>4819.3499999999949</v>
      </c>
      <c r="AF1322" s="63"/>
      <c r="AG1322" s="63">
        <v>2357.8840144578312</v>
      </c>
      <c r="AH1322" s="43">
        <v>94303.941154096363</v>
      </c>
    </row>
    <row r="1323" spans="1:34">
      <c r="A1323" s="52">
        <v>0</v>
      </c>
      <c r="D1323" s="2">
        <v>2018</v>
      </c>
      <c r="E1323" s="2">
        <v>9</v>
      </c>
      <c r="F1323" s="62">
        <v>2019</v>
      </c>
      <c r="G1323" s="62">
        <v>2019</v>
      </c>
      <c r="H1323" s="63">
        <v>917.1368463855415</v>
      </c>
      <c r="I1323" s="63"/>
      <c r="J1323" s="63"/>
      <c r="K1323" s="63"/>
      <c r="L1323" s="63"/>
      <c r="M1323" s="63"/>
      <c r="N1323" s="63">
        <v>6474.0596759036098</v>
      </c>
      <c r="O1323" s="63"/>
      <c r="P1323" s="63"/>
      <c r="Q1323" s="63"/>
      <c r="R1323" s="63">
        <v>14273.146220963859</v>
      </c>
      <c r="S1323" s="63"/>
      <c r="T1323" s="63"/>
      <c r="U1323" s="63">
        <v>25403.786091927708</v>
      </c>
      <c r="V1323" s="63">
        <v>4772.4507631325259</v>
      </c>
      <c r="W1323" s="63"/>
      <c r="X1323" s="63">
        <v>30162.526071084343</v>
      </c>
      <c r="Y1323" s="63"/>
      <c r="Z1323" s="63"/>
      <c r="AA1323" s="63"/>
      <c r="AB1323" s="63"/>
      <c r="AC1323" s="63">
        <v>2467.8250669879526</v>
      </c>
      <c r="AD1323" s="63"/>
      <c r="AE1323" s="63">
        <v>7354.1400000000094</v>
      </c>
      <c r="AF1323" s="63"/>
      <c r="AG1323" s="63">
        <v>2205.8322030120494</v>
      </c>
      <c r="AH1323" s="43">
        <v>94030.902939397594</v>
      </c>
    </row>
    <row r="1324" spans="1:34">
      <c r="A1324" s="52">
        <v>0</v>
      </c>
      <c r="D1324" s="2">
        <v>2018</v>
      </c>
      <c r="E1324" s="2">
        <v>10</v>
      </c>
      <c r="F1324" s="62">
        <v>2019</v>
      </c>
      <c r="G1324" s="62">
        <v>2019</v>
      </c>
      <c r="H1324" s="63">
        <v>894.07678313253075</v>
      </c>
      <c r="I1324" s="63"/>
      <c r="J1324" s="63"/>
      <c r="K1324" s="63"/>
      <c r="L1324" s="63"/>
      <c r="M1324" s="63"/>
      <c r="N1324" s="63">
        <v>3672.363014457831</v>
      </c>
      <c r="O1324" s="63"/>
      <c r="P1324" s="63"/>
      <c r="Q1324" s="63"/>
      <c r="R1324" s="63">
        <v>9068.9109337349437</v>
      </c>
      <c r="S1324" s="63"/>
      <c r="T1324" s="63">
        <v>497.56182578313258</v>
      </c>
      <c r="U1324" s="63">
        <v>26686.689889518068</v>
      </c>
      <c r="V1324" s="63">
        <v>1735.1355968674695</v>
      </c>
      <c r="W1324" s="63"/>
      <c r="X1324" s="63">
        <v>29247.12315542169</v>
      </c>
      <c r="Y1324" s="63"/>
      <c r="Z1324" s="63"/>
      <c r="AA1324" s="63"/>
      <c r="AB1324" s="63"/>
      <c r="AC1324" s="63">
        <v>2979.0009151807226</v>
      </c>
      <c r="AD1324" s="63"/>
      <c r="AE1324" s="63">
        <v>0</v>
      </c>
      <c r="AF1324" s="63"/>
      <c r="AG1324" s="63">
        <v>1836.1517325301202</v>
      </c>
      <c r="AH1324" s="43">
        <v>76617.013846626505</v>
      </c>
    </row>
    <row r="1325" spans="1:34">
      <c r="A1325" s="52">
        <v>0</v>
      </c>
      <c r="D1325" s="2">
        <v>2018</v>
      </c>
      <c r="E1325" s="2">
        <v>11</v>
      </c>
      <c r="F1325" s="62">
        <v>2019</v>
      </c>
      <c r="G1325" s="62">
        <v>2019</v>
      </c>
      <c r="H1325" s="63">
        <v>808.55481626506082</v>
      </c>
      <c r="I1325" s="63"/>
      <c r="J1325" s="63"/>
      <c r="K1325" s="63"/>
      <c r="L1325" s="63">
        <v>1170.9461927710843</v>
      </c>
      <c r="M1325" s="63"/>
      <c r="N1325" s="63">
        <v>2676.5163228915671</v>
      </c>
      <c r="O1325" s="63"/>
      <c r="P1325" s="63"/>
      <c r="Q1325" s="63"/>
      <c r="R1325" s="63">
        <v>6468.9908238554199</v>
      </c>
      <c r="S1325" s="63"/>
      <c r="T1325" s="63">
        <v>127.33369265060237</v>
      </c>
      <c r="U1325" s="63">
        <v>21571.110996626507</v>
      </c>
      <c r="V1325" s="63">
        <v>1683.5027443373499</v>
      </c>
      <c r="W1325" s="63"/>
      <c r="X1325" s="63">
        <v>27787.055504939755</v>
      </c>
      <c r="Y1325" s="63"/>
      <c r="Z1325" s="63"/>
      <c r="AA1325" s="63"/>
      <c r="AB1325" s="63"/>
      <c r="AC1325" s="63">
        <v>2614.2860038554218</v>
      </c>
      <c r="AD1325" s="63"/>
      <c r="AE1325" s="63">
        <v>0</v>
      </c>
      <c r="AF1325" s="63"/>
      <c r="AG1325" s="63">
        <v>1301.4482060240971</v>
      </c>
      <c r="AH1325" s="43">
        <v>66209.745304216864</v>
      </c>
    </row>
    <row r="1326" spans="1:34">
      <c r="A1326" s="52">
        <v>0</v>
      </c>
      <c r="D1326" s="2">
        <v>2018</v>
      </c>
      <c r="E1326" s="2">
        <v>12</v>
      </c>
      <c r="F1326" s="62">
        <v>2019</v>
      </c>
      <c r="G1326" s="62">
        <v>2019</v>
      </c>
      <c r="H1326" s="63">
        <v>667.2892319277106</v>
      </c>
      <c r="I1326" s="63"/>
      <c r="J1326" s="63"/>
      <c r="K1326" s="63"/>
      <c r="L1326" s="63">
        <v>1670.934253012048</v>
      </c>
      <c r="M1326" s="63"/>
      <c r="N1326" s="63">
        <v>2322.6911373493976</v>
      </c>
      <c r="O1326" s="63"/>
      <c r="P1326" s="63"/>
      <c r="Q1326" s="63"/>
      <c r="R1326" s="63">
        <v>5541.7257387951822</v>
      </c>
      <c r="S1326" s="63"/>
      <c r="T1326" s="63"/>
      <c r="U1326" s="63">
        <v>13300.963301445783</v>
      </c>
      <c r="V1326" s="63">
        <v>854.65958530120452</v>
      </c>
      <c r="W1326" s="63"/>
      <c r="X1326" s="63">
        <v>21878.129684337353</v>
      </c>
      <c r="Y1326" s="63"/>
      <c r="Z1326" s="63"/>
      <c r="AA1326" s="63"/>
      <c r="AB1326" s="63"/>
      <c r="AC1326" s="63">
        <v>2913.5545199999997</v>
      </c>
      <c r="AD1326" s="63"/>
      <c r="AE1326" s="63">
        <v>0</v>
      </c>
      <c r="AF1326" s="63"/>
      <c r="AG1326" s="63">
        <v>969.96084457831319</v>
      </c>
      <c r="AH1326" s="43">
        <v>50119.908296746988</v>
      </c>
    </row>
    <row r="1327" spans="1:34">
      <c r="A1327" s="52">
        <v>0</v>
      </c>
      <c r="D1327" s="2">
        <v>2019</v>
      </c>
      <c r="E1327" s="2">
        <v>1</v>
      </c>
      <c r="F1327" s="62">
        <v>2019</v>
      </c>
      <c r="G1327" s="62">
        <v>2019</v>
      </c>
      <c r="H1327" s="63">
        <v>567.68437036144678</v>
      </c>
      <c r="I1327" s="63"/>
      <c r="J1327" s="63"/>
      <c r="K1327" s="63"/>
      <c r="L1327" s="63">
        <v>685.54503674698799</v>
      </c>
      <c r="M1327" s="63"/>
      <c r="N1327" s="63">
        <v>2886.6972318072285</v>
      </c>
      <c r="O1327" s="63"/>
      <c r="P1327" s="63"/>
      <c r="Q1327" s="63"/>
      <c r="R1327" s="63">
        <v>5836.1696457831331</v>
      </c>
      <c r="S1327" s="63"/>
      <c r="T1327" s="63"/>
      <c r="U1327" s="63">
        <v>10909.527755542162</v>
      </c>
      <c r="V1327" s="63">
        <v>187.28945999999991</v>
      </c>
      <c r="W1327" s="63"/>
      <c r="X1327" s="63">
        <v>19876.780811566248</v>
      </c>
      <c r="Y1327" s="63"/>
      <c r="Z1327" s="63"/>
      <c r="AA1327" s="63"/>
      <c r="AB1327" s="63"/>
      <c r="AC1327" s="63">
        <v>974.45668939759059</v>
      </c>
      <c r="AD1327" s="63"/>
      <c r="AE1327" s="63">
        <v>0</v>
      </c>
      <c r="AF1327" s="63"/>
      <c r="AG1327" s="63">
        <v>1006.9546427710848</v>
      </c>
      <c r="AH1327" s="43">
        <v>42931.105643975883</v>
      </c>
    </row>
    <row r="1328" spans="1:34">
      <c r="A1328" s="52">
        <v>0</v>
      </c>
      <c r="D1328" s="2">
        <v>2019</v>
      </c>
      <c r="E1328" s="2">
        <v>2</v>
      </c>
      <c r="F1328" s="62">
        <v>2019</v>
      </c>
      <c r="G1328" s="62">
        <v>2019</v>
      </c>
      <c r="H1328" s="63">
        <v>392.33016096385609</v>
      </c>
      <c r="I1328" s="63"/>
      <c r="J1328" s="63"/>
      <c r="K1328" s="63"/>
      <c r="L1328" s="63">
        <v>1362.8614759036147</v>
      </c>
      <c r="M1328" s="63"/>
      <c r="N1328" s="63">
        <v>2301.1602679518073</v>
      </c>
      <c r="O1328" s="63"/>
      <c r="P1328" s="63"/>
      <c r="Q1328" s="63"/>
      <c r="R1328" s="63">
        <v>3190.0522640963845</v>
      </c>
      <c r="S1328" s="63"/>
      <c r="T1328" s="63"/>
      <c r="U1328" s="63">
        <v>6697.921615180725</v>
      </c>
      <c r="V1328" s="63">
        <v>184.57511999999994</v>
      </c>
      <c r="W1328" s="63"/>
      <c r="X1328" s="63">
        <v>18344.310028192769</v>
      </c>
      <c r="Y1328" s="63"/>
      <c r="Z1328" s="63"/>
      <c r="AA1328" s="63"/>
      <c r="AB1328" s="63"/>
      <c r="AC1328" s="63">
        <v>598.85432144578306</v>
      </c>
      <c r="AD1328" s="63"/>
      <c r="AE1328" s="63"/>
      <c r="AF1328" s="63"/>
      <c r="AG1328" s="63">
        <v>477.56050662650591</v>
      </c>
      <c r="AH1328" s="43">
        <v>33549.625760361443</v>
      </c>
    </row>
    <row r="1329" spans="1:34">
      <c r="A1329" s="52">
        <v>0</v>
      </c>
      <c r="D1329" s="2">
        <v>2019</v>
      </c>
      <c r="E1329" s="2">
        <v>3</v>
      </c>
      <c r="F1329" s="62">
        <v>2019</v>
      </c>
      <c r="G1329" s="62">
        <v>2019</v>
      </c>
      <c r="H1329" s="63">
        <v>663.59534144578265</v>
      </c>
      <c r="I1329" s="63"/>
      <c r="J1329" s="63"/>
      <c r="K1329" s="63"/>
      <c r="L1329" s="63">
        <v>900.51714879518056</v>
      </c>
      <c r="M1329" s="63"/>
      <c r="N1329" s="63">
        <v>2841.3181171084339</v>
      </c>
      <c r="O1329" s="63"/>
      <c r="P1329" s="63"/>
      <c r="Q1329" s="63"/>
      <c r="R1329" s="63">
        <v>5026.0744561445772</v>
      </c>
      <c r="S1329" s="63"/>
      <c r="T1329" s="63"/>
      <c r="U1329" s="63">
        <v>20382.818779036148</v>
      </c>
      <c r="V1329" s="63">
        <v>613.44083999999998</v>
      </c>
      <c r="W1329" s="63"/>
      <c r="X1329" s="63">
        <v>24292.83567253012</v>
      </c>
      <c r="Y1329" s="63"/>
      <c r="Z1329" s="63"/>
      <c r="AA1329" s="63"/>
      <c r="AB1329" s="63"/>
      <c r="AC1329" s="63">
        <v>1116.84573060241</v>
      </c>
      <c r="AD1329" s="63"/>
      <c r="AE1329" s="63">
        <v>0</v>
      </c>
      <c r="AF1329" s="63"/>
      <c r="AG1329" s="63">
        <v>1020.7769439759043</v>
      </c>
      <c r="AH1329" s="43">
        <v>56858.223029638561</v>
      </c>
    </row>
    <row r="1330" spans="1:34">
      <c r="A1330" s="52">
        <v>0</v>
      </c>
      <c r="D1330" s="2">
        <v>2019</v>
      </c>
      <c r="E1330" s="2">
        <v>4</v>
      </c>
      <c r="F1330" s="62">
        <v>2019</v>
      </c>
      <c r="G1330" s="62">
        <v>2019</v>
      </c>
      <c r="H1330" s="63">
        <v>790.99406530120405</v>
      </c>
      <c r="I1330" s="63"/>
      <c r="J1330" s="63">
        <v>258.51203084337357</v>
      </c>
      <c r="K1330" s="63"/>
      <c r="L1330" s="63">
        <v>1770.6913439759046</v>
      </c>
      <c r="M1330" s="63"/>
      <c r="N1330" s="63">
        <v>3489.8003045783134</v>
      </c>
      <c r="O1330" s="63"/>
      <c r="P1330" s="63"/>
      <c r="Q1330" s="63"/>
      <c r="R1330" s="63">
        <v>6827.2538443373496</v>
      </c>
      <c r="S1330" s="63"/>
      <c r="T1330" s="63">
        <v>632.43024481927716</v>
      </c>
      <c r="U1330" s="63">
        <v>20845.756719397588</v>
      </c>
      <c r="V1330" s="63">
        <v>2729.2688700000008</v>
      </c>
      <c r="W1330" s="63"/>
      <c r="X1330" s="63">
        <v>27044.935570481925</v>
      </c>
      <c r="Y1330" s="63"/>
      <c r="Z1330" s="63"/>
      <c r="AA1330" s="63"/>
      <c r="AB1330" s="63"/>
      <c r="AC1330" s="63">
        <v>1914.3415539759042</v>
      </c>
      <c r="AD1330" s="63"/>
      <c r="AE1330" s="63">
        <v>0</v>
      </c>
      <c r="AF1330" s="63"/>
      <c r="AG1330" s="63">
        <v>1352.5121728915658</v>
      </c>
      <c r="AH1330" s="43">
        <v>67656.496720602416</v>
      </c>
    </row>
    <row r="1331" spans="1:34">
      <c r="A1331" s="52">
        <v>0</v>
      </c>
      <c r="D1331" s="2">
        <v>2019</v>
      </c>
      <c r="E1331" s="2">
        <v>5</v>
      </c>
      <c r="F1331" s="62">
        <v>2020</v>
      </c>
      <c r="G1331" s="62">
        <v>2020</v>
      </c>
      <c r="H1331" s="63">
        <v>690.92091999999968</v>
      </c>
      <c r="I1331" s="63"/>
      <c r="J1331" s="63"/>
      <c r="K1331" s="63"/>
      <c r="L1331" s="63"/>
      <c r="M1331" s="63"/>
      <c r="N1331" s="63">
        <v>4038.741208192771</v>
      </c>
      <c r="O1331" s="63"/>
      <c r="P1331" s="63"/>
      <c r="Q1331" s="63"/>
      <c r="R1331" s="63">
        <v>9559.1000245783162</v>
      </c>
      <c r="S1331" s="63"/>
      <c r="T1331" s="63"/>
      <c r="U1331" s="63">
        <v>18411.380623253019</v>
      </c>
      <c r="V1331" s="63">
        <v>2043.8980200000003</v>
      </c>
      <c r="W1331" s="63"/>
      <c r="X1331" s="63">
        <v>27248.962745783127</v>
      </c>
      <c r="Y1331" s="63"/>
      <c r="Z1331" s="63"/>
      <c r="AA1331" s="63"/>
      <c r="AB1331" s="63"/>
      <c r="AC1331" s="63">
        <v>4411.3084573493943</v>
      </c>
      <c r="AD1331" s="63"/>
      <c r="AE1331" s="63">
        <v>1860.5700000000038</v>
      </c>
      <c r="AF1331" s="63"/>
      <c r="AG1331" s="63">
        <v>1883.9796542168681</v>
      </c>
      <c r="AH1331" s="43">
        <v>70148.861653373504</v>
      </c>
    </row>
    <row r="1332" spans="1:34">
      <c r="A1332" s="52">
        <v>0</v>
      </c>
      <c r="D1332" s="2">
        <v>2019</v>
      </c>
      <c r="E1332" s="2">
        <v>6</v>
      </c>
      <c r="F1332" s="62">
        <v>2020</v>
      </c>
      <c r="G1332" s="62">
        <v>2020</v>
      </c>
      <c r="H1332" s="63">
        <v>682.59657156626429</v>
      </c>
      <c r="I1332" s="63"/>
      <c r="J1332" s="63"/>
      <c r="K1332" s="63"/>
      <c r="L1332" s="63">
        <v>0</v>
      </c>
      <c r="M1332" s="63"/>
      <c r="N1332" s="63">
        <v>4517.4176761445788</v>
      </c>
      <c r="O1332" s="63"/>
      <c r="P1332" s="63"/>
      <c r="Q1332" s="63"/>
      <c r="R1332" s="63">
        <v>11222.702396385543</v>
      </c>
      <c r="S1332" s="63"/>
      <c r="T1332" s="63"/>
      <c r="U1332" s="63">
        <v>20177.319498192777</v>
      </c>
      <c r="V1332" s="63">
        <v>5838.4690499999924</v>
      </c>
      <c r="W1332" s="63"/>
      <c r="X1332" s="63">
        <v>30318.438249759034</v>
      </c>
      <c r="Y1332" s="63"/>
      <c r="Z1332" s="63"/>
      <c r="AA1332" s="63"/>
      <c r="AB1332" s="63"/>
      <c r="AC1332" s="63">
        <v>3456.8620612048198</v>
      </c>
      <c r="AD1332" s="63"/>
      <c r="AE1332" s="63">
        <v>4951.2600000000048</v>
      </c>
      <c r="AF1332" s="63"/>
      <c r="AG1332" s="63">
        <v>2221.2438036144572</v>
      </c>
      <c r="AH1332" s="43">
        <v>83386.309306867479</v>
      </c>
    </row>
    <row r="1333" spans="1:34">
      <c r="A1333" s="52">
        <v>0</v>
      </c>
      <c r="D1333" s="2">
        <v>2019</v>
      </c>
      <c r="E1333" s="2">
        <v>7</v>
      </c>
      <c r="F1333" s="62">
        <v>2020</v>
      </c>
      <c r="G1333" s="62">
        <v>2020</v>
      </c>
      <c r="H1333" s="63">
        <v>1031.6763134939745</v>
      </c>
      <c r="I1333" s="63"/>
      <c r="J1333" s="63"/>
      <c r="K1333" s="63"/>
      <c r="L1333" s="63">
        <v>0</v>
      </c>
      <c r="M1333" s="63"/>
      <c r="N1333" s="63">
        <v>7507.1741638554176</v>
      </c>
      <c r="O1333" s="63"/>
      <c r="P1333" s="63"/>
      <c r="Q1333" s="63"/>
      <c r="R1333" s="63">
        <v>13024.808984337349</v>
      </c>
      <c r="S1333" s="63"/>
      <c r="T1333" s="63"/>
      <c r="U1333" s="63">
        <v>20911.245501204816</v>
      </c>
      <c r="V1333" s="63">
        <v>8601.7945899999995</v>
      </c>
      <c r="W1333" s="63"/>
      <c r="X1333" s="63">
        <v>30504.329676144578</v>
      </c>
      <c r="Y1333" s="63"/>
      <c r="Z1333" s="63"/>
      <c r="AA1333" s="63"/>
      <c r="AB1333" s="63"/>
      <c r="AC1333" s="63">
        <v>2871.5862453012041</v>
      </c>
      <c r="AD1333" s="63"/>
      <c r="AE1333" s="63">
        <v>8655.3900000000103</v>
      </c>
      <c r="AF1333" s="63"/>
      <c r="AG1333" s="63">
        <v>2379.5091524096397</v>
      </c>
      <c r="AH1333" s="43">
        <v>95487.514626746983</v>
      </c>
    </row>
    <row r="1334" spans="1:34">
      <c r="A1334" s="52">
        <v>0</v>
      </c>
      <c r="D1334" s="2">
        <v>2019</v>
      </c>
      <c r="E1334" s="2">
        <v>8</v>
      </c>
      <c r="F1334" s="62">
        <v>2020</v>
      </c>
      <c r="G1334" s="62">
        <v>2020</v>
      </c>
      <c r="H1334" s="63">
        <v>907.53494337349287</v>
      </c>
      <c r="I1334" s="63"/>
      <c r="J1334" s="63"/>
      <c r="K1334" s="63"/>
      <c r="L1334" s="63">
        <v>0</v>
      </c>
      <c r="M1334" s="63"/>
      <c r="N1334" s="63">
        <v>7572.3115763855367</v>
      </c>
      <c r="O1334" s="63"/>
      <c r="P1334" s="63"/>
      <c r="Q1334" s="63"/>
      <c r="R1334" s="63">
        <v>14127.87125253012</v>
      </c>
      <c r="S1334" s="63"/>
      <c r="T1334" s="63"/>
      <c r="U1334" s="63">
        <v>21764.857898554212</v>
      </c>
      <c r="V1334" s="63">
        <v>8458.1910799999896</v>
      </c>
      <c r="W1334" s="63"/>
      <c r="X1334" s="63">
        <v>31293.234753975892</v>
      </c>
      <c r="Y1334" s="63"/>
      <c r="Z1334" s="63"/>
      <c r="AA1334" s="63"/>
      <c r="AB1334" s="63"/>
      <c r="AC1334" s="63">
        <v>2135.719240481927</v>
      </c>
      <c r="AD1334" s="63"/>
      <c r="AE1334" s="63">
        <v>4565.7000000000071</v>
      </c>
      <c r="AF1334" s="63"/>
      <c r="AG1334" s="63">
        <v>2261.3284771084336</v>
      </c>
      <c r="AH1334" s="43">
        <v>93086.749222409606</v>
      </c>
    </row>
    <row r="1335" spans="1:34">
      <c r="A1335" s="52">
        <v>0</v>
      </c>
      <c r="D1335" s="2">
        <v>2019</v>
      </c>
      <c r="E1335" s="2">
        <v>9</v>
      </c>
      <c r="F1335" s="62">
        <v>2020</v>
      </c>
      <c r="G1335" s="62">
        <v>2020</v>
      </c>
      <c r="H1335" s="63">
        <v>914.04965084337266</v>
      </c>
      <c r="I1335" s="63"/>
      <c r="J1335" s="63"/>
      <c r="K1335" s="63"/>
      <c r="L1335" s="63"/>
      <c r="M1335" s="63"/>
      <c r="N1335" s="63">
        <v>6589.0449426506002</v>
      </c>
      <c r="O1335" s="63"/>
      <c r="P1335" s="63"/>
      <c r="Q1335" s="63"/>
      <c r="R1335" s="63">
        <v>13943.314792048193</v>
      </c>
      <c r="S1335" s="63"/>
      <c r="T1335" s="63"/>
      <c r="U1335" s="63">
        <v>25041.555222771072</v>
      </c>
      <c r="V1335" s="63">
        <v>4772.1058899999962</v>
      </c>
      <c r="W1335" s="63"/>
      <c r="X1335" s="63">
        <v>29878.646338554216</v>
      </c>
      <c r="Y1335" s="63"/>
      <c r="Z1335" s="63"/>
      <c r="AA1335" s="63"/>
      <c r="AB1335" s="63"/>
      <c r="AC1335" s="63">
        <v>2438.9939503614451</v>
      </c>
      <c r="AD1335" s="63"/>
      <c r="AE1335" s="63">
        <v>6967.0800000000017</v>
      </c>
      <c r="AF1335" s="63"/>
      <c r="AG1335" s="63">
        <v>2115.503199397589</v>
      </c>
      <c r="AH1335" s="43">
        <v>92660.293986626479</v>
      </c>
    </row>
    <row r="1336" spans="1:34">
      <c r="A1336" s="52">
        <v>0</v>
      </c>
      <c r="D1336" s="2">
        <v>2019</v>
      </c>
      <c r="E1336" s="2">
        <v>10</v>
      </c>
      <c r="F1336" s="62">
        <v>2020</v>
      </c>
      <c r="G1336" s="62">
        <v>2020</v>
      </c>
      <c r="H1336" s="63">
        <v>891.06721060241011</v>
      </c>
      <c r="I1336" s="63"/>
      <c r="J1336" s="63"/>
      <c r="K1336" s="63"/>
      <c r="L1336" s="63"/>
      <c r="M1336" s="63"/>
      <c r="N1336" s="63">
        <v>3767.9303624096378</v>
      </c>
      <c r="O1336" s="63"/>
      <c r="P1336" s="63"/>
      <c r="Q1336" s="63"/>
      <c r="R1336" s="63">
        <v>8831.68292168675</v>
      </c>
      <c r="S1336" s="63"/>
      <c r="T1336" s="63">
        <v>505.81821373493977</v>
      </c>
      <c r="U1336" s="63">
        <v>26306.166181807217</v>
      </c>
      <c r="V1336" s="63">
        <v>1733.1060900000002</v>
      </c>
      <c r="W1336" s="63"/>
      <c r="X1336" s="63">
        <v>28971.858892771092</v>
      </c>
      <c r="Y1336" s="63"/>
      <c r="Z1336" s="63"/>
      <c r="AA1336" s="63"/>
      <c r="AB1336" s="63"/>
      <c r="AC1336" s="63">
        <v>2933.9174045783143</v>
      </c>
      <c r="AD1336" s="63"/>
      <c r="AE1336" s="63">
        <v>0</v>
      </c>
      <c r="AF1336" s="63"/>
      <c r="AG1336" s="63">
        <v>1760.9611734939758</v>
      </c>
      <c r="AH1336" s="43">
        <v>75702.508451084344</v>
      </c>
    </row>
    <row r="1337" spans="1:34">
      <c r="A1337" s="52">
        <v>0</v>
      </c>
      <c r="D1337" s="2">
        <v>2019</v>
      </c>
      <c r="E1337" s="2">
        <v>11</v>
      </c>
      <c r="F1337" s="62">
        <v>2020</v>
      </c>
      <c r="G1337" s="62">
        <v>2020</v>
      </c>
      <c r="H1337" s="63">
        <v>805.83312120481958</v>
      </c>
      <c r="I1337" s="63"/>
      <c r="J1337" s="63"/>
      <c r="K1337" s="63"/>
      <c r="L1337" s="63">
        <v>1211.6609951807231</v>
      </c>
      <c r="M1337" s="63"/>
      <c r="N1337" s="63">
        <v>2746.1683604819277</v>
      </c>
      <c r="O1337" s="63"/>
      <c r="P1337" s="63"/>
      <c r="Q1337" s="63"/>
      <c r="R1337" s="63">
        <v>6299.7725081927692</v>
      </c>
      <c r="S1337" s="63"/>
      <c r="T1337" s="63">
        <v>129.44662879518066</v>
      </c>
      <c r="U1337" s="63">
        <v>21263.529982650598</v>
      </c>
      <c r="V1337" s="63">
        <v>1681.5336300000004</v>
      </c>
      <c r="W1337" s="63"/>
      <c r="X1337" s="63">
        <v>27525.53291674699</v>
      </c>
      <c r="Y1337" s="63"/>
      <c r="Z1337" s="63"/>
      <c r="AA1337" s="63"/>
      <c r="AB1337" s="63"/>
      <c r="AC1337" s="63">
        <v>2574.72200433735</v>
      </c>
      <c r="AD1337" s="63"/>
      <c r="AE1337" s="63">
        <v>0</v>
      </c>
      <c r="AF1337" s="63"/>
      <c r="AG1337" s="63">
        <v>1248.1537987951808</v>
      </c>
      <c r="AH1337" s="43">
        <v>65486.353946385541</v>
      </c>
    </row>
    <row r="1338" spans="1:34">
      <c r="A1338" s="52">
        <v>0</v>
      </c>
      <c r="D1338" s="2">
        <v>2019</v>
      </c>
      <c r="E1338" s="2">
        <v>12</v>
      </c>
      <c r="F1338" s="62">
        <v>2020</v>
      </c>
      <c r="G1338" s="62">
        <v>2020</v>
      </c>
      <c r="H1338" s="63">
        <v>665.0430542168674</v>
      </c>
      <c r="I1338" s="63"/>
      <c r="J1338" s="63"/>
      <c r="K1338" s="63"/>
      <c r="L1338" s="63">
        <v>1729.034068674699</v>
      </c>
      <c r="M1338" s="63"/>
      <c r="N1338" s="63">
        <v>2383.1354428915656</v>
      </c>
      <c r="O1338" s="63"/>
      <c r="P1338" s="63"/>
      <c r="Q1338" s="63"/>
      <c r="R1338" s="63">
        <v>5396.7631749397624</v>
      </c>
      <c r="S1338" s="63"/>
      <c r="T1338" s="63"/>
      <c r="U1338" s="63">
        <v>13111.305764578314</v>
      </c>
      <c r="V1338" s="63">
        <v>853.65993000000014</v>
      </c>
      <c r="W1338" s="63"/>
      <c r="X1338" s="63">
        <v>21672.219954216875</v>
      </c>
      <c r="Y1338" s="63"/>
      <c r="Z1338" s="63"/>
      <c r="AA1338" s="63"/>
      <c r="AB1338" s="63"/>
      <c r="AC1338" s="63">
        <v>2869.46146</v>
      </c>
      <c r="AD1338" s="63"/>
      <c r="AE1338" s="63">
        <v>0</v>
      </c>
      <c r="AF1338" s="63"/>
      <c r="AG1338" s="63">
        <v>930.24087108433719</v>
      </c>
      <c r="AH1338" s="43">
        <v>49610.863720602421</v>
      </c>
    </row>
    <row r="1339" spans="1:34">
      <c r="A1339" s="52">
        <v>0</v>
      </c>
      <c r="D1339" s="2">
        <v>2020</v>
      </c>
      <c r="E1339" s="2">
        <v>1</v>
      </c>
      <c r="F1339" s="62">
        <v>2020</v>
      </c>
      <c r="G1339" s="62">
        <v>2020</v>
      </c>
      <c r="H1339" s="63">
        <v>566.35964927710938</v>
      </c>
      <c r="I1339" s="63"/>
      <c r="J1339" s="63"/>
      <c r="K1339" s="63"/>
      <c r="L1339" s="63">
        <v>642.1409507228916</v>
      </c>
      <c r="M1339" s="63"/>
      <c r="N1339" s="63">
        <v>2860.192601445784</v>
      </c>
      <c r="O1339" s="63"/>
      <c r="P1339" s="63"/>
      <c r="Q1339" s="63"/>
      <c r="R1339" s="63">
        <v>5547.0580265060235</v>
      </c>
      <c r="S1339" s="63"/>
      <c r="T1339" s="63"/>
      <c r="U1339" s="63">
        <v>8262.0588508433684</v>
      </c>
      <c r="V1339" s="63">
        <v>187.07027277108435</v>
      </c>
      <c r="W1339" s="63"/>
      <c r="X1339" s="63">
        <v>19674.171346506035</v>
      </c>
      <c r="Y1339" s="63"/>
      <c r="Z1339" s="63"/>
      <c r="AA1339" s="63"/>
      <c r="AB1339" s="63"/>
      <c r="AC1339" s="63">
        <v>958.87057253012051</v>
      </c>
      <c r="AD1339" s="63"/>
      <c r="AE1339" s="63">
        <v>0</v>
      </c>
      <c r="AF1339" s="63"/>
      <c r="AG1339" s="63">
        <v>962.15944108433735</v>
      </c>
      <c r="AH1339" s="43">
        <v>39660.081711686755</v>
      </c>
    </row>
    <row r="1340" spans="1:34">
      <c r="A1340" s="52">
        <v>0</v>
      </c>
      <c r="D1340" s="2">
        <v>2020</v>
      </c>
      <c r="E1340" s="2">
        <v>2</v>
      </c>
      <c r="F1340" s="62">
        <v>2020</v>
      </c>
      <c r="G1340" s="62">
        <v>2020</v>
      </c>
      <c r="H1340" s="63">
        <v>391.41463807228979</v>
      </c>
      <c r="I1340" s="63"/>
      <c r="J1340" s="63"/>
      <c r="K1340" s="63"/>
      <c r="L1340" s="63">
        <v>1276.5742831325304</v>
      </c>
      <c r="M1340" s="63"/>
      <c r="N1340" s="63">
        <v>2280.0318303614463</v>
      </c>
      <c r="O1340" s="63"/>
      <c r="P1340" s="63"/>
      <c r="Q1340" s="63"/>
      <c r="R1340" s="63">
        <v>3032.0237571084344</v>
      </c>
      <c r="S1340" s="63"/>
      <c r="T1340" s="63"/>
      <c r="U1340" s="63">
        <v>5072.5039436144571</v>
      </c>
      <c r="V1340" s="63">
        <v>184.35910939759037</v>
      </c>
      <c r="W1340" s="63"/>
      <c r="X1340" s="63">
        <v>18157.321457108432</v>
      </c>
      <c r="Y1340" s="63"/>
      <c r="Z1340" s="63"/>
      <c r="AA1340" s="63"/>
      <c r="AB1340" s="63"/>
      <c r="AC1340" s="63">
        <v>589.27584192771099</v>
      </c>
      <c r="AD1340" s="63"/>
      <c r="AE1340" s="63"/>
      <c r="AF1340" s="63"/>
      <c r="AG1340" s="63">
        <v>456.31583650602403</v>
      </c>
      <c r="AH1340" s="43">
        <v>31439.820697228915</v>
      </c>
    </row>
    <row r="1341" spans="1:34">
      <c r="A1341" s="52">
        <v>0</v>
      </c>
      <c r="D1341" s="2">
        <v>2020</v>
      </c>
      <c r="E1341" s="2">
        <v>3</v>
      </c>
      <c r="F1341" s="62">
        <v>2020</v>
      </c>
      <c r="G1341" s="62">
        <v>2020</v>
      </c>
      <c r="H1341" s="63">
        <v>662.04680710843331</v>
      </c>
      <c r="I1341" s="63"/>
      <c r="J1341" s="63"/>
      <c r="K1341" s="63"/>
      <c r="L1341" s="63">
        <v>843.50247915662669</v>
      </c>
      <c r="M1341" s="63"/>
      <c r="N1341" s="63">
        <v>2815.2301416867467</v>
      </c>
      <c r="O1341" s="63"/>
      <c r="P1341" s="63"/>
      <c r="Q1341" s="63"/>
      <c r="R1341" s="63">
        <v>4777.0932556626503</v>
      </c>
      <c r="S1341" s="63"/>
      <c r="T1341" s="63"/>
      <c r="U1341" s="63">
        <v>15436.419620722885</v>
      </c>
      <c r="V1341" s="63">
        <v>612.72292240963816</v>
      </c>
      <c r="W1341" s="63"/>
      <c r="X1341" s="63">
        <v>24045.2121520482</v>
      </c>
      <c r="Y1341" s="63"/>
      <c r="Z1341" s="63"/>
      <c r="AA1341" s="63"/>
      <c r="AB1341" s="63"/>
      <c r="AC1341" s="63">
        <v>1098.9821474698797</v>
      </c>
      <c r="AD1341" s="63"/>
      <c r="AE1341" s="63">
        <v>0</v>
      </c>
      <c r="AF1341" s="63"/>
      <c r="AG1341" s="63">
        <v>975.36684590361483</v>
      </c>
      <c r="AH1341" s="43">
        <v>51266.576372168667</v>
      </c>
    </row>
    <row r="1342" spans="1:34">
      <c r="A1342" s="52">
        <v>0</v>
      </c>
      <c r="D1342" s="2">
        <v>2020</v>
      </c>
      <c r="E1342" s="2">
        <v>4</v>
      </c>
      <c r="F1342" s="62">
        <v>2020</v>
      </c>
      <c r="G1342" s="62">
        <v>2020</v>
      </c>
      <c r="H1342" s="63">
        <v>789.14823939758958</v>
      </c>
      <c r="I1342" s="63"/>
      <c r="J1342" s="63">
        <v>235.87446746987948</v>
      </c>
      <c r="K1342" s="63"/>
      <c r="L1342" s="63">
        <v>1658.5831157831326</v>
      </c>
      <c r="M1342" s="63"/>
      <c r="N1342" s="63">
        <v>3457.75819566265</v>
      </c>
      <c r="O1342" s="63"/>
      <c r="P1342" s="63"/>
      <c r="Q1342" s="63"/>
      <c r="R1342" s="63">
        <v>6489.0459898795179</v>
      </c>
      <c r="S1342" s="63"/>
      <c r="T1342" s="63">
        <v>643.06490313252993</v>
      </c>
      <c r="U1342" s="63">
        <v>15787.014127951817</v>
      </c>
      <c r="V1342" s="63">
        <v>2726.0747720481936</v>
      </c>
      <c r="W1342" s="63"/>
      <c r="X1342" s="63">
        <v>26769.259142771087</v>
      </c>
      <c r="Y1342" s="63"/>
      <c r="Z1342" s="63"/>
      <c r="AA1342" s="63"/>
      <c r="AB1342" s="63"/>
      <c r="AC1342" s="63">
        <v>1883.7222853012045</v>
      </c>
      <c r="AD1342" s="63"/>
      <c r="AE1342" s="63">
        <v>0</v>
      </c>
      <c r="AF1342" s="63"/>
      <c r="AG1342" s="63">
        <v>1292.3445615662652</v>
      </c>
      <c r="AH1342" s="43">
        <v>61731.889800963865</v>
      </c>
    </row>
    <row r="1343" spans="1:34">
      <c r="A1343" s="52">
        <v>0</v>
      </c>
      <c r="D1343" s="2">
        <v>2020</v>
      </c>
      <c r="E1343" s="2">
        <v>5</v>
      </c>
      <c r="F1343" s="62">
        <v>2021</v>
      </c>
      <c r="G1343" s="62">
        <v>2021</v>
      </c>
      <c r="H1343" s="63">
        <v>689.30861999999956</v>
      </c>
      <c r="I1343" s="63"/>
      <c r="J1343" s="63"/>
      <c r="K1343" s="63"/>
      <c r="L1343" s="63"/>
      <c r="M1343" s="63"/>
      <c r="N1343" s="63">
        <v>4001.658918554218</v>
      </c>
      <c r="O1343" s="63"/>
      <c r="P1343" s="63"/>
      <c r="Q1343" s="63"/>
      <c r="R1343" s="63">
        <v>9120.3024226506059</v>
      </c>
      <c r="S1343" s="63"/>
      <c r="T1343" s="63"/>
      <c r="U1343" s="63">
        <v>13943.40008506023</v>
      </c>
      <c r="V1343" s="63">
        <v>2041.5060202409641</v>
      </c>
      <c r="W1343" s="63"/>
      <c r="X1343" s="63">
        <v>26971.206613253013</v>
      </c>
      <c r="Y1343" s="63"/>
      <c r="Z1343" s="63"/>
      <c r="AA1343" s="63"/>
      <c r="AB1343" s="63"/>
      <c r="AC1343" s="63">
        <v>4381.9357031325271</v>
      </c>
      <c r="AD1343" s="63"/>
      <c r="AE1343" s="63">
        <v>1757.2049999999999</v>
      </c>
      <c r="AF1343" s="63"/>
      <c r="AG1343" s="63">
        <v>1800.16927686747</v>
      </c>
      <c r="AH1343" s="43">
        <v>64706.692659759028</v>
      </c>
    </row>
    <row r="1344" spans="1:34">
      <c r="A1344" s="52">
        <v>0</v>
      </c>
      <c r="D1344" s="2">
        <v>2020</v>
      </c>
      <c r="E1344" s="2">
        <v>6</v>
      </c>
      <c r="F1344" s="62">
        <v>2021</v>
      </c>
      <c r="G1344" s="62">
        <v>2021</v>
      </c>
      <c r="H1344" s="63">
        <v>681.0036968674691</v>
      </c>
      <c r="I1344" s="63"/>
      <c r="J1344" s="63"/>
      <c r="K1344" s="63"/>
      <c r="L1344" s="63">
        <v>0</v>
      </c>
      <c r="M1344" s="63"/>
      <c r="N1344" s="63">
        <v>4475.940348915663</v>
      </c>
      <c r="O1344" s="63"/>
      <c r="P1344" s="63"/>
      <c r="Q1344" s="63"/>
      <c r="R1344" s="63">
        <v>10721.911208433732</v>
      </c>
      <c r="S1344" s="63"/>
      <c r="T1344" s="63"/>
      <c r="U1344" s="63">
        <v>15280.789863855423</v>
      </c>
      <c r="V1344" s="63">
        <v>5836.9363277108368</v>
      </c>
      <c r="W1344" s="63"/>
      <c r="X1344" s="63">
        <v>30009.394113614464</v>
      </c>
      <c r="Y1344" s="63"/>
      <c r="Z1344" s="63"/>
      <c r="AA1344" s="63"/>
      <c r="AB1344" s="63"/>
      <c r="AC1344" s="63">
        <v>3428.9138949397593</v>
      </c>
      <c r="AD1344" s="63"/>
      <c r="AE1344" s="63">
        <v>4676.1900000000014</v>
      </c>
      <c r="AF1344" s="63"/>
      <c r="AG1344" s="63">
        <v>2122.4299544578307</v>
      </c>
      <c r="AH1344" s="43">
        <v>77233.509408795173</v>
      </c>
    </row>
    <row r="1345" spans="1:34">
      <c r="A1345" s="52">
        <v>0</v>
      </c>
      <c r="D1345" s="2">
        <v>2020</v>
      </c>
      <c r="E1345" s="2">
        <v>7</v>
      </c>
      <c r="F1345" s="62">
        <v>2021</v>
      </c>
      <c r="G1345" s="62">
        <v>2021</v>
      </c>
      <c r="H1345" s="63">
        <v>1029.2688430120468</v>
      </c>
      <c r="I1345" s="63"/>
      <c r="J1345" s="63"/>
      <c r="K1345" s="63"/>
      <c r="L1345" s="63">
        <v>0</v>
      </c>
      <c r="M1345" s="63"/>
      <c r="N1345" s="63">
        <v>7462.7533710843336</v>
      </c>
      <c r="O1345" s="63"/>
      <c r="P1345" s="63"/>
      <c r="Q1345" s="63"/>
      <c r="R1345" s="63">
        <v>12459.770769879517</v>
      </c>
      <c r="S1345" s="63"/>
      <c r="T1345" s="63"/>
      <c r="U1345" s="63">
        <v>15836.61042409639</v>
      </c>
      <c r="V1345" s="63">
        <v>8601.2752115662643</v>
      </c>
      <c r="W1345" s="63"/>
      <c r="X1345" s="63">
        <v>30193.390697831321</v>
      </c>
      <c r="Y1345" s="63"/>
      <c r="Z1345" s="63"/>
      <c r="AA1345" s="63"/>
      <c r="AB1345" s="63"/>
      <c r="AC1345" s="63">
        <v>2841.6511537349393</v>
      </c>
      <c r="AD1345" s="63"/>
      <c r="AE1345" s="63">
        <v>8174.5349999999989</v>
      </c>
      <c r="AF1345" s="63"/>
      <c r="AG1345" s="63">
        <v>2273.6547396385549</v>
      </c>
      <c r="AH1345" s="43">
        <v>88872.910210843373</v>
      </c>
    </row>
    <row r="1346" spans="1:34">
      <c r="A1346" s="52">
        <v>0</v>
      </c>
      <c r="D1346" s="2">
        <v>2020</v>
      </c>
      <c r="E1346" s="2">
        <v>8</v>
      </c>
      <c r="F1346" s="62">
        <v>2021</v>
      </c>
      <c r="G1346" s="62">
        <v>2021</v>
      </c>
      <c r="H1346" s="63">
        <v>905.41716325301093</v>
      </c>
      <c r="I1346" s="63"/>
      <c r="J1346" s="63"/>
      <c r="K1346" s="63"/>
      <c r="L1346" s="63">
        <v>0</v>
      </c>
      <c r="M1346" s="63"/>
      <c r="N1346" s="63">
        <v>7528.2671171084294</v>
      </c>
      <c r="O1346" s="63"/>
      <c r="P1346" s="63"/>
      <c r="Q1346" s="63"/>
      <c r="R1346" s="63">
        <v>13497.483264096392</v>
      </c>
      <c r="S1346" s="63"/>
      <c r="T1346" s="63"/>
      <c r="U1346" s="63">
        <v>16483.072491084331</v>
      </c>
      <c r="V1346" s="63">
        <v>8457.0411412048088</v>
      </c>
      <c r="W1346" s="63"/>
      <c r="X1346" s="63">
        <v>30974.254250361428</v>
      </c>
      <c r="Y1346" s="63"/>
      <c r="Z1346" s="63"/>
      <c r="AA1346" s="63"/>
      <c r="AB1346" s="63"/>
      <c r="AC1346" s="63">
        <v>2104.0034139759027</v>
      </c>
      <c r="AD1346" s="63"/>
      <c r="AE1346" s="63">
        <v>4312.0499999999929</v>
      </c>
      <c r="AF1346" s="63"/>
      <c r="AG1346" s="63">
        <v>2160.7314284337353</v>
      </c>
      <c r="AH1346" s="43">
        <v>86422.320269518023</v>
      </c>
    </row>
    <row r="1347" spans="1:34">
      <c r="A1347" s="52">
        <v>0</v>
      </c>
      <c r="D1347" s="2">
        <v>2020</v>
      </c>
      <c r="E1347" s="2">
        <v>9</v>
      </c>
      <c r="F1347" s="62">
        <v>2021</v>
      </c>
      <c r="G1347" s="62">
        <v>2021</v>
      </c>
      <c r="H1347" s="63">
        <v>911.91666831325233</v>
      </c>
      <c r="I1347" s="63"/>
      <c r="J1347" s="63"/>
      <c r="K1347" s="63"/>
      <c r="L1347" s="63"/>
      <c r="M1347" s="63"/>
      <c r="N1347" s="63">
        <v>6547.4197701204794</v>
      </c>
      <c r="O1347" s="63"/>
      <c r="P1347" s="63"/>
      <c r="Q1347" s="63"/>
      <c r="R1347" s="63">
        <v>13335.029698554215</v>
      </c>
      <c r="S1347" s="63"/>
      <c r="T1347" s="63"/>
      <c r="U1347" s="63">
        <v>18964.597515421687</v>
      </c>
      <c r="V1347" s="63">
        <v>4771.7612260240921</v>
      </c>
      <c r="W1347" s="63"/>
      <c r="X1347" s="63">
        <v>29574.085121686745</v>
      </c>
      <c r="Y1347" s="63"/>
      <c r="Z1347" s="63"/>
      <c r="AA1347" s="63"/>
      <c r="AB1347" s="63"/>
      <c r="AC1347" s="63">
        <v>2408.9838804819283</v>
      </c>
      <c r="AD1347" s="63"/>
      <c r="AE1347" s="63">
        <v>6580.0200000000077</v>
      </c>
      <c r="AF1347" s="63"/>
      <c r="AG1347" s="63">
        <v>2021.3933075903612</v>
      </c>
      <c r="AH1347" s="43">
        <v>85115.20718819277</v>
      </c>
    </row>
    <row r="1348" spans="1:34">
      <c r="A1348" s="52">
        <v>0</v>
      </c>
      <c r="D1348" s="2">
        <v>2020</v>
      </c>
      <c r="E1348" s="2">
        <v>10</v>
      </c>
      <c r="F1348" s="62">
        <v>2021</v>
      </c>
      <c r="G1348" s="62">
        <v>2021</v>
      </c>
      <c r="H1348" s="63">
        <v>888.9878587951813</v>
      </c>
      <c r="I1348" s="63"/>
      <c r="J1348" s="63"/>
      <c r="K1348" s="63"/>
      <c r="L1348" s="63"/>
      <c r="M1348" s="63"/>
      <c r="N1348" s="63">
        <v>3733.3345619277111</v>
      </c>
      <c r="O1348" s="63"/>
      <c r="P1348" s="63"/>
      <c r="Q1348" s="63"/>
      <c r="R1348" s="63">
        <v>8394.1798493975894</v>
      </c>
      <c r="S1348" s="63"/>
      <c r="T1348" s="63">
        <v>514.32382192771092</v>
      </c>
      <c r="U1348" s="63">
        <v>19922.31909614458</v>
      </c>
      <c r="V1348" s="63">
        <v>1731.0778139759041</v>
      </c>
      <c r="W1348" s="63"/>
      <c r="X1348" s="63">
        <v>28676.540808433736</v>
      </c>
      <c r="Y1348" s="63"/>
      <c r="Z1348" s="63"/>
      <c r="AA1348" s="63"/>
      <c r="AB1348" s="63"/>
      <c r="AC1348" s="63">
        <v>2886.9903527710858</v>
      </c>
      <c r="AD1348" s="63"/>
      <c r="AE1348" s="63">
        <v>0</v>
      </c>
      <c r="AF1348" s="63"/>
      <c r="AG1348" s="63">
        <v>1682.6233739759034</v>
      </c>
      <c r="AH1348" s="43">
        <v>68430.377537349399</v>
      </c>
    </row>
    <row r="1349" spans="1:34">
      <c r="A1349" s="52">
        <v>0</v>
      </c>
      <c r="D1349" s="2">
        <v>2020</v>
      </c>
      <c r="E1349" s="2">
        <v>11</v>
      </c>
      <c r="F1349" s="62">
        <v>2021</v>
      </c>
      <c r="G1349" s="62">
        <v>2021</v>
      </c>
      <c r="H1349" s="63">
        <v>803.95266759036201</v>
      </c>
      <c r="I1349" s="63"/>
      <c r="J1349" s="63"/>
      <c r="K1349" s="63"/>
      <c r="L1349" s="63">
        <v>1134.9467966265058</v>
      </c>
      <c r="M1349" s="63"/>
      <c r="N1349" s="63">
        <v>2720.9540163855427</v>
      </c>
      <c r="O1349" s="63"/>
      <c r="P1349" s="63"/>
      <c r="Q1349" s="63"/>
      <c r="R1349" s="63">
        <v>5987.6949742168672</v>
      </c>
      <c r="S1349" s="63"/>
      <c r="T1349" s="63">
        <v>131.62334421686745</v>
      </c>
      <c r="U1349" s="63">
        <v>16103.404293012034</v>
      </c>
      <c r="V1349" s="63">
        <v>1679.5657098795182</v>
      </c>
      <c r="W1349" s="63"/>
      <c r="X1349" s="63">
        <v>27244.957628795182</v>
      </c>
      <c r="Y1349" s="63"/>
      <c r="Z1349" s="63"/>
      <c r="AA1349" s="63"/>
      <c r="AB1349" s="63"/>
      <c r="AC1349" s="63">
        <v>2533.5401657831321</v>
      </c>
      <c r="AD1349" s="63"/>
      <c r="AE1349" s="63">
        <v>0</v>
      </c>
      <c r="AF1349" s="63"/>
      <c r="AG1349" s="63">
        <v>1192.6286551807232</v>
      </c>
      <c r="AH1349" s="43">
        <v>59533.268251686735</v>
      </c>
    </row>
    <row r="1350" spans="1:34">
      <c r="A1350" s="52">
        <v>0</v>
      </c>
      <c r="D1350" s="2">
        <v>2020</v>
      </c>
      <c r="E1350" s="2">
        <v>12</v>
      </c>
      <c r="F1350" s="62">
        <v>2021</v>
      </c>
      <c r="G1350" s="62">
        <v>2021</v>
      </c>
      <c r="H1350" s="63">
        <v>663.49114156626501</v>
      </c>
      <c r="I1350" s="63"/>
      <c r="J1350" s="63"/>
      <c r="K1350" s="63"/>
      <c r="L1350" s="63">
        <v>1619.5632980722889</v>
      </c>
      <c r="M1350" s="63"/>
      <c r="N1350" s="63">
        <v>2361.2543383132534</v>
      </c>
      <c r="O1350" s="63"/>
      <c r="P1350" s="63"/>
      <c r="Q1350" s="63"/>
      <c r="R1350" s="63">
        <v>5129.4188318072293</v>
      </c>
      <c r="S1350" s="63"/>
      <c r="T1350" s="63"/>
      <c r="U1350" s="63">
        <v>9929.5205315662697</v>
      </c>
      <c r="V1350" s="63">
        <v>852.66088096385511</v>
      </c>
      <c r="W1350" s="63"/>
      <c r="X1350" s="63">
        <v>21451.309086746991</v>
      </c>
      <c r="Y1350" s="63"/>
      <c r="Z1350" s="63"/>
      <c r="AA1350" s="63"/>
      <c r="AB1350" s="63"/>
      <c r="AC1350" s="63">
        <v>2823.5653599999996</v>
      </c>
      <c r="AD1350" s="63"/>
      <c r="AE1350" s="63">
        <v>0</v>
      </c>
      <c r="AF1350" s="63"/>
      <c r="AG1350" s="63">
        <v>888.85834433734931</v>
      </c>
      <c r="AH1350" s="43">
        <v>45719.641813373506</v>
      </c>
    </row>
    <row r="1351" spans="1:34">
      <c r="A1351" s="52">
        <v>0</v>
      </c>
      <c r="D1351" s="2">
        <v>2021</v>
      </c>
      <c r="E1351" s="2">
        <v>1</v>
      </c>
      <c r="F1351" s="62">
        <v>2021</v>
      </c>
      <c r="G1351" s="62">
        <v>2021</v>
      </c>
      <c r="H1351" s="63">
        <v>566.76292385542263</v>
      </c>
      <c r="I1351" s="63"/>
      <c r="J1351" s="63"/>
      <c r="K1351" s="63"/>
      <c r="L1351" s="63">
        <v>638.42734120481941</v>
      </c>
      <c r="M1351" s="63"/>
      <c r="N1351" s="63">
        <v>2910.7152414457819</v>
      </c>
      <c r="O1351" s="63"/>
      <c r="P1351" s="63"/>
      <c r="Q1351" s="63"/>
      <c r="R1351" s="63">
        <v>5589.5840566265051</v>
      </c>
      <c r="S1351" s="63"/>
      <c r="T1351" s="63"/>
      <c r="U1351" s="63">
        <v>8307.4388202409609</v>
      </c>
      <c r="V1351" s="63">
        <v>185.03372530120484</v>
      </c>
      <c r="W1351" s="63"/>
      <c r="X1351" s="63">
        <v>19899.871286746991</v>
      </c>
      <c r="Y1351" s="63"/>
      <c r="Z1351" s="63"/>
      <c r="AA1351" s="63"/>
      <c r="AB1351" s="63"/>
      <c r="AC1351" s="63">
        <v>959.64837566265066</v>
      </c>
      <c r="AD1351" s="63"/>
      <c r="AE1351" s="63">
        <v>0</v>
      </c>
      <c r="AF1351" s="63"/>
      <c r="AG1351" s="63">
        <v>970.35181855421695</v>
      </c>
      <c r="AH1351" s="43">
        <v>40027.833589638547</v>
      </c>
    </row>
    <row r="1352" spans="1:34">
      <c r="A1352" s="52">
        <v>0</v>
      </c>
      <c r="D1352" s="2">
        <v>2021</v>
      </c>
      <c r="E1352" s="2">
        <v>2</v>
      </c>
      <c r="F1352" s="62">
        <v>2021</v>
      </c>
      <c r="G1352" s="62">
        <v>2021</v>
      </c>
      <c r="H1352" s="63">
        <v>391.6933436144584</v>
      </c>
      <c r="I1352" s="63"/>
      <c r="J1352" s="63"/>
      <c r="K1352" s="63"/>
      <c r="L1352" s="63">
        <v>1269.1916385542168</v>
      </c>
      <c r="M1352" s="63"/>
      <c r="N1352" s="63">
        <v>2320.306470361445</v>
      </c>
      <c r="O1352" s="63"/>
      <c r="P1352" s="63"/>
      <c r="Q1352" s="63"/>
      <c r="R1352" s="63">
        <v>3055.2684992771083</v>
      </c>
      <c r="S1352" s="63"/>
      <c r="T1352" s="63"/>
      <c r="U1352" s="63">
        <v>5100.3650467469888</v>
      </c>
      <c r="V1352" s="63">
        <v>182.3520771084338</v>
      </c>
      <c r="W1352" s="63"/>
      <c r="X1352" s="63">
        <v>18365.620261445791</v>
      </c>
      <c r="Y1352" s="63"/>
      <c r="Z1352" s="63"/>
      <c r="AA1352" s="63"/>
      <c r="AB1352" s="63"/>
      <c r="AC1352" s="63">
        <v>589.75384240963854</v>
      </c>
      <c r="AD1352" s="63"/>
      <c r="AE1352" s="63"/>
      <c r="AF1352" s="63"/>
      <c r="AG1352" s="63">
        <v>460.20117132530106</v>
      </c>
      <c r="AH1352" s="43">
        <v>31734.752350843381</v>
      </c>
    </row>
    <row r="1353" spans="1:34">
      <c r="A1353" s="52">
        <v>0</v>
      </c>
      <c r="D1353" s="2">
        <v>2021</v>
      </c>
      <c r="E1353" s="2">
        <v>3</v>
      </c>
      <c r="F1353" s="62">
        <v>2021</v>
      </c>
      <c r="G1353" s="62">
        <v>2021</v>
      </c>
      <c r="H1353" s="63">
        <v>662.51821542168625</v>
      </c>
      <c r="I1353" s="63"/>
      <c r="J1353" s="63"/>
      <c r="K1353" s="63"/>
      <c r="L1353" s="63">
        <v>838.62436192771099</v>
      </c>
      <c r="M1353" s="63"/>
      <c r="N1353" s="63">
        <v>2864.9585616867466</v>
      </c>
      <c r="O1353" s="63"/>
      <c r="P1353" s="63"/>
      <c r="Q1353" s="63"/>
      <c r="R1353" s="63">
        <v>4813.7164189156629</v>
      </c>
      <c r="S1353" s="63"/>
      <c r="T1353" s="63"/>
      <c r="U1353" s="63">
        <v>15521.205297349392</v>
      </c>
      <c r="V1353" s="63">
        <v>606.05249156626496</v>
      </c>
      <c r="W1353" s="63"/>
      <c r="X1353" s="63">
        <v>24321.056193975906</v>
      </c>
      <c r="Y1353" s="63"/>
      <c r="Z1353" s="63"/>
      <c r="AA1353" s="63"/>
      <c r="AB1353" s="63"/>
      <c r="AC1353" s="63">
        <v>1099.8736043373492</v>
      </c>
      <c r="AD1353" s="63"/>
      <c r="AE1353" s="63">
        <v>0</v>
      </c>
      <c r="AF1353" s="63"/>
      <c r="AG1353" s="63">
        <v>983.67167879518081</v>
      </c>
      <c r="AH1353" s="43">
        <v>51711.676823975904</v>
      </c>
    </row>
    <row r="1354" spans="1:34">
      <c r="A1354" s="52">
        <v>0</v>
      </c>
      <c r="D1354" s="2">
        <v>2021</v>
      </c>
      <c r="E1354" s="2">
        <v>4</v>
      </c>
      <c r="F1354" s="62">
        <v>2021</v>
      </c>
      <c r="G1354" s="62">
        <v>2021</v>
      </c>
      <c r="H1354" s="63">
        <v>789.71014987951753</v>
      </c>
      <c r="I1354" s="63"/>
      <c r="J1354" s="63">
        <v>223.31154506024103</v>
      </c>
      <c r="K1354" s="63"/>
      <c r="L1354" s="63">
        <v>1648.9912496385539</v>
      </c>
      <c r="M1354" s="63"/>
      <c r="N1354" s="63">
        <v>3518.8362756626511</v>
      </c>
      <c r="O1354" s="63"/>
      <c r="P1354" s="63"/>
      <c r="Q1354" s="63"/>
      <c r="R1354" s="63">
        <v>6538.7936874698798</v>
      </c>
      <c r="S1354" s="63"/>
      <c r="T1354" s="63">
        <v>642.35436144578341</v>
      </c>
      <c r="U1354" s="63">
        <v>15873.725470843377</v>
      </c>
      <c r="V1354" s="63">
        <v>2696.3972578313251</v>
      </c>
      <c r="W1354" s="63"/>
      <c r="X1354" s="63">
        <v>27076.353153614455</v>
      </c>
      <c r="Y1354" s="63"/>
      <c r="Z1354" s="63"/>
      <c r="AA1354" s="63"/>
      <c r="AB1354" s="63"/>
      <c r="AC1354" s="63">
        <v>1885.2502966265065</v>
      </c>
      <c r="AD1354" s="63"/>
      <c r="AE1354" s="63">
        <v>0</v>
      </c>
      <c r="AF1354" s="63"/>
      <c r="AG1354" s="63">
        <v>1303.3483245783134</v>
      </c>
      <c r="AH1354" s="43">
        <v>62197.071772650605</v>
      </c>
    </row>
    <row r="1355" spans="1:34">
      <c r="A1355" s="52">
        <v>0</v>
      </c>
      <c r="D1355" s="2">
        <v>2021</v>
      </c>
      <c r="E1355" s="2">
        <v>5</v>
      </c>
      <c r="F1355" s="62">
        <v>2022</v>
      </c>
      <c r="G1355" s="62">
        <v>2022</v>
      </c>
      <c r="H1355" s="63">
        <v>689.79943999999966</v>
      </c>
      <c r="I1355" s="63"/>
      <c r="J1355" s="63"/>
      <c r="K1355" s="63"/>
      <c r="L1355" s="63"/>
      <c r="M1355" s="63"/>
      <c r="N1355" s="63">
        <v>4072.3444985542174</v>
      </c>
      <c r="O1355" s="63"/>
      <c r="P1355" s="63"/>
      <c r="Q1355" s="63"/>
      <c r="R1355" s="63">
        <v>9184.8460756626482</v>
      </c>
      <c r="S1355" s="63"/>
      <c r="T1355" s="63"/>
      <c r="U1355" s="63">
        <v>14019.985241445789</v>
      </c>
      <c r="V1355" s="63">
        <v>2019.2810891566266</v>
      </c>
      <c r="W1355" s="63"/>
      <c r="X1355" s="63">
        <v>27280.617343373495</v>
      </c>
      <c r="Y1355" s="63"/>
      <c r="Z1355" s="63"/>
      <c r="AA1355" s="63"/>
      <c r="AB1355" s="63"/>
      <c r="AC1355" s="63">
        <v>4383.4015089156592</v>
      </c>
      <c r="AD1355" s="63"/>
      <c r="AE1355" s="63">
        <v>1653.8399999999976</v>
      </c>
      <c r="AF1355" s="63"/>
      <c r="AG1355" s="63">
        <v>1815.4969508433728</v>
      </c>
      <c r="AH1355" s="43">
        <v>65119.612147951804</v>
      </c>
    </row>
    <row r="1356" spans="1:34">
      <c r="A1356" s="52">
        <v>0</v>
      </c>
      <c r="D1356" s="2">
        <v>2021</v>
      </c>
      <c r="E1356" s="2">
        <v>6</v>
      </c>
      <c r="F1356" s="62">
        <v>2022</v>
      </c>
      <c r="G1356" s="62">
        <v>2022</v>
      </c>
      <c r="H1356" s="63">
        <v>681.48860337349333</v>
      </c>
      <c r="I1356" s="63"/>
      <c r="J1356" s="63"/>
      <c r="K1356" s="63"/>
      <c r="L1356" s="63">
        <v>0</v>
      </c>
      <c r="M1356" s="63"/>
      <c r="N1356" s="63">
        <v>4555.0036689156641</v>
      </c>
      <c r="O1356" s="63"/>
      <c r="P1356" s="63"/>
      <c r="Q1356" s="63"/>
      <c r="R1356" s="63">
        <v>10795.573627108432</v>
      </c>
      <c r="S1356" s="63"/>
      <c r="T1356" s="63"/>
      <c r="U1356" s="63">
        <v>15364.720732530122</v>
      </c>
      <c r="V1356" s="63">
        <v>5822.6952530120407</v>
      </c>
      <c r="W1356" s="63"/>
      <c r="X1356" s="63">
        <v>30353.658598192778</v>
      </c>
      <c r="Y1356" s="63"/>
      <c r="Z1356" s="63"/>
      <c r="AA1356" s="63"/>
      <c r="AB1356" s="63"/>
      <c r="AC1356" s="63">
        <v>3430.3086086746989</v>
      </c>
      <c r="AD1356" s="63"/>
      <c r="AE1356" s="63">
        <v>4401.1199999999972</v>
      </c>
      <c r="AF1356" s="63"/>
      <c r="AG1356" s="63">
        <v>2140.5015407228921</v>
      </c>
      <c r="AH1356" s="43">
        <v>77545.070632530129</v>
      </c>
    </row>
    <row r="1357" spans="1:34">
      <c r="A1357" s="52">
        <v>0</v>
      </c>
      <c r="D1357" s="2">
        <v>2021</v>
      </c>
      <c r="E1357" s="2">
        <v>7</v>
      </c>
      <c r="F1357" s="62">
        <v>2022</v>
      </c>
      <c r="G1357" s="62">
        <v>2022</v>
      </c>
      <c r="H1357" s="63">
        <v>1030.0017306024081</v>
      </c>
      <c r="I1357" s="63"/>
      <c r="J1357" s="63"/>
      <c r="K1357" s="63"/>
      <c r="L1357" s="63">
        <v>0</v>
      </c>
      <c r="M1357" s="63"/>
      <c r="N1357" s="63">
        <v>7547.4274710843338</v>
      </c>
      <c r="O1357" s="63"/>
      <c r="P1357" s="63"/>
      <c r="Q1357" s="63"/>
      <c r="R1357" s="63">
        <v>12542.883417469879</v>
      </c>
      <c r="S1357" s="63"/>
      <c r="T1357" s="63"/>
      <c r="U1357" s="63">
        <v>15923.594178313258</v>
      </c>
      <c r="V1357" s="63">
        <v>8596.4494795180726</v>
      </c>
      <c r="W1357" s="63"/>
      <c r="X1357" s="63">
        <v>30539.765971084344</v>
      </c>
      <c r="Y1357" s="63"/>
      <c r="Z1357" s="63"/>
      <c r="AA1357" s="63"/>
      <c r="AB1357" s="63"/>
      <c r="AC1357" s="63">
        <v>2843.1450221686746</v>
      </c>
      <c r="AD1357" s="63"/>
      <c r="AE1357" s="63">
        <v>7693.6800000000039</v>
      </c>
      <c r="AF1357" s="63"/>
      <c r="AG1357" s="63">
        <v>2293.0139404819279</v>
      </c>
      <c r="AH1357" s="43">
        <v>89009.961210722904</v>
      </c>
    </row>
    <row r="1358" spans="1:34">
      <c r="A1358" s="52">
        <v>0</v>
      </c>
      <c r="D1358" s="2">
        <v>2021</v>
      </c>
      <c r="E1358" s="2">
        <v>8</v>
      </c>
      <c r="F1358" s="62">
        <v>2022</v>
      </c>
      <c r="G1358" s="62">
        <v>2022</v>
      </c>
      <c r="H1358" s="63">
        <v>906.06186265060126</v>
      </c>
      <c r="I1358" s="63"/>
      <c r="J1358" s="63"/>
      <c r="K1358" s="63"/>
      <c r="L1358" s="63">
        <v>0</v>
      </c>
      <c r="M1358" s="63"/>
      <c r="N1358" s="63">
        <v>7612.2238571084308</v>
      </c>
      <c r="O1358" s="63"/>
      <c r="P1358" s="63"/>
      <c r="Q1358" s="63"/>
      <c r="R1358" s="63">
        <v>13590.208346024097</v>
      </c>
      <c r="S1358" s="63"/>
      <c r="T1358" s="63"/>
      <c r="U1358" s="63">
        <v>16573.606986024093</v>
      </c>
      <c r="V1358" s="63">
        <v>8446.3566457831221</v>
      </c>
      <c r="W1358" s="63"/>
      <c r="X1358" s="63">
        <v>31329.587504819287</v>
      </c>
      <c r="Y1358" s="63"/>
      <c r="Z1358" s="63"/>
      <c r="AA1358" s="63"/>
      <c r="AB1358" s="63"/>
      <c r="AC1358" s="63">
        <v>2105.5861474698791</v>
      </c>
      <c r="AD1358" s="63"/>
      <c r="AE1358" s="63">
        <v>4058.4000000000024</v>
      </c>
      <c r="AF1358" s="63"/>
      <c r="AG1358" s="63">
        <v>2179.1291354216864</v>
      </c>
      <c r="AH1358" s="43">
        <v>86801.160485301196</v>
      </c>
    </row>
    <row r="1359" spans="1:34">
      <c r="A1359" s="52">
        <v>0</v>
      </c>
      <c r="D1359" s="2">
        <v>2021</v>
      </c>
      <c r="E1359" s="2">
        <v>9</v>
      </c>
      <c r="F1359" s="62">
        <v>2022</v>
      </c>
      <c r="G1359" s="62">
        <v>2022</v>
      </c>
      <c r="H1359" s="63">
        <v>912.56599566264993</v>
      </c>
      <c r="I1359" s="63"/>
      <c r="J1359" s="63"/>
      <c r="K1359" s="63"/>
      <c r="L1359" s="63"/>
      <c r="M1359" s="63"/>
      <c r="N1359" s="63">
        <v>6626.764910120477</v>
      </c>
      <c r="O1359" s="63"/>
      <c r="P1359" s="63"/>
      <c r="Q1359" s="63"/>
      <c r="R1359" s="63">
        <v>13424.503619638555</v>
      </c>
      <c r="S1359" s="63"/>
      <c r="T1359" s="63"/>
      <c r="U1359" s="63">
        <v>19068.761970120475</v>
      </c>
      <c r="V1359" s="63">
        <v>4768.5588289156585</v>
      </c>
      <c r="W1359" s="63"/>
      <c r="X1359" s="63">
        <v>29913.355789156623</v>
      </c>
      <c r="Y1359" s="63"/>
      <c r="Z1359" s="63"/>
      <c r="AA1359" s="63"/>
      <c r="AB1359" s="63"/>
      <c r="AC1359" s="63">
        <v>2410.4814906024098</v>
      </c>
      <c r="AD1359" s="63"/>
      <c r="AE1359" s="63">
        <v>6192.9600000000091</v>
      </c>
      <c r="AF1359" s="63"/>
      <c r="AG1359" s="63">
        <v>2038.6046098795177</v>
      </c>
      <c r="AH1359" s="43">
        <v>85356.557214096378</v>
      </c>
    </row>
    <row r="1360" spans="1:34">
      <c r="A1360" s="52">
        <v>0</v>
      </c>
      <c r="D1360" s="2">
        <v>2021</v>
      </c>
      <c r="E1360" s="2">
        <v>10</v>
      </c>
      <c r="F1360" s="62">
        <v>2022</v>
      </c>
      <c r="G1360" s="62">
        <v>2022</v>
      </c>
      <c r="H1360" s="63">
        <v>889.62085975903676</v>
      </c>
      <c r="I1360" s="63"/>
      <c r="J1360" s="63"/>
      <c r="K1360" s="63"/>
      <c r="L1360" s="63"/>
      <c r="M1360" s="63"/>
      <c r="N1360" s="63">
        <v>3799.2804419277104</v>
      </c>
      <c r="O1360" s="63"/>
      <c r="P1360" s="63"/>
      <c r="Q1360" s="63"/>
      <c r="R1360" s="63">
        <v>8458.5330873493949</v>
      </c>
      <c r="S1360" s="63"/>
      <c r="T1360" s="63">
        <v>513.75553012048215</v>
      </c>
      <c r="U1360" s="63">
        <v>20031.743907469881</v>
      </c>
      <c r="V1360" s="63">
        <v>1712.2323710843366</v>
      </c>
      <c r="W1360" s="63"/>
      <c r="X1360" s="63">
        <v>29005.514945783132</v>
      </c>
      <c r="Y1360" s="63"/>
      <c r="Z1360" s="63"/>
      <c r="AA1360" s="63"/>
      <c r="AB1360" s="63"/>
      <c r="AC1360" s="63">
        <v>2889.3321809638555</v>
      </c>
      <c r="AD1360" s="63"/>
      <c r="AE1360" s="63">
        <v>0</v>
      </c>
      <c r="AF1360" s="63"/>
      <c r="AG1360" s="63">
        <v>1696.9501946987955</v>
      </c>
      <c r="AH1360" s="43">
        <v>68996.963519156634</v>
      </c>
    </row>
    <row r="1361" spans="1:34">
      <c r="A1361" s="52">
        <v>0</v>
      </c>
      <c r="D1361" s="2">
        <v>2021</v>
      </c>
      <c r="E1361" s="2">
        <v>11</v>
      </c>
      <c r="F1361" s="62">
        <v>2022</v>
      </c>
      <c r="G1361" s="62">
        <v>2022</v>
      </c>
      <c r="H1361" s="63">
        <v>804.52511951807287</v>
      </c>
      <c r="I1361" s="63"/>
      <c r="J1361" s="63"/>
      <c r="K1361" s="63"/>
      <c r="L1361" s="63">
        <v>1128.3832077108432</v>
      </c>
      <c r="M1361" s="63"/>
      <c r="N1361" s="63">
        <v>2769.0171363855416</v>
      </c>
      <c r="O1361" s="63"/>
      <c r="P1361" s="63"/>
      <c r="Q1361" s="63"/>
      <c r="R1361" s="63">
        <v>6033.5991085542164</v>
      </c>
      <c r="S1361" s="63"/>
      <c r="T1361" s="63">
        <v>131.47790963855422</v>
      </c>
      <c r="U1361" s="63">
        <v>16191.85343228915</v>
      </c>
      <c r="V1361" s="63">
        <v>1661.2810554216869</v>
      </c>
      <c r="W1361" s="63"/>
      <c r="X1361" s="63">
        <v>27557.508800602405</v>
      </c>
      <c r="Y1361" s="63"/>
      <c r="Z1361" s="63"/>
      <c r="AA1361" s="63"/>
      <c r="AB1361" s="63"/>
      <c r="AC1361" s="63">
        <v>2535.5952872289158</v>
      </c>
      <c r="AD1361" s="63"/>
      <c r="AE1361" s="63">
        <v>0</v>
      </c>
      <c r="AF1361" s="63"/>
      <c r="AG1361" s="63">
        <v>1202.7833797590358</v>
      </c>
      <c r="AH1361" s="43">
        <v>60016.024437108419</v>
      </c>
    </row>
    <row r="1362" spans="1:34">
      <c r="A1362" s="52">
        <v>0</v>
      </c>
      <c r="D1362" s="2">
        <v>2021</v>
      </c>
      <c r="E1362" s="2">
        <v>12</v>
      </c>
      <c r="F1362" s="62">
        <v>2022</v>
      </c>
      <c r="G1362" s="62">
        <v>2022</v>
      </c>
      <c r="H1362" s="63">
        <v>663.96357831325292</v>
      </c>
      <c r="I1362" s="63"/>
      <c r="J1362" s="63"/>
      <c r="K1362" s="63"/>
      <c r="L1362" s="63">
        <v>1610.1970901204822</v>
      </c>
      <c r="M1362" s="63"/>
      <c r="N1362" s="63">
        <v>2402.9636983132541</v>
      </c>
      <c r="O1362" s="63"/>
      <c r="P1362" s="63"/>
      <c r="Q1362" s="63"/>
      <c r="R1362" s="63">
        <v>5168.7430679518075</v>
      </c>
      <c r="S1362" s="63"/>
      <c r="T1362" s="63"/>
      <c r="U1362" s="63">
        <v>9984.0591575903636</v>
      </c>
      <c r="V1362" s="63">
        <v>843.37835662650593</v>
      </c>
      <c r="W1362" s="63"/>
      <c r="X1362" s="63">
        <v>21697.396156626506</v>
      </c>
      <c r="Y1362" s="63"/>
      <c r="Z1362" s="63"/>
      <c r="AA1362" s="63"/>
      <c r="AB1362" s="63"/>
      <c r="AC1362" s="63">
        <v>2825.8557400000004</v>
      </c>
      <c r="AD1362" s="63"/>
      <c r="AE1362" s="63">
        <v>0</v>
      </c>
      <c r="AF1362" s="63"/>
      <c r="AG1362" s="63">
        <v>896.42659421686744</v>
      </c>
      <c r="AH1362" s="43">
        <v>46092.983439759038</v>
      </c>
    </row>
    <row r="1363" spans="1:34">
      <c r="A1363" s="52">
        <v>0</v>
      </c>
      <c r="D1363" s="2">
        <v>2022</v>
      </c>
      <c r="E1363" s="2">
        <v>1</v>
      </c>
      <c r="F1363" s="62">
        <v>2022</v>
      </c>
      <c r="G1363" s="62">
        <v>2022</v>
      </c>
      <c r="H1363" s="63">
        <v>567.17791493975994</v>
      </c>
      <c r="I1363" s="63"/>
      <c r="J1363" s="63"/>
      <c r="K1363" s="63"/>
      <c r="L1363" s="63">
        <v>630.72597385542167</v>
      </c>
      <c r="M1363" s="63"/>
      <c r="N1363" s="63">
        <v>2966.2648183132537</v>
      </c>
      <c r="O1363" s="63"/>
      <c r="P1363" s="63"/>
      <c r="Q1363" s="63"/>
      <c r="R1363" s="63">
        <v>5632.1079072289176</v>
      </c>
      <c r="S1363" s="63"/>
      <c r="T1363" s="63"/>
      <c r="U1363" s="63">
        <v>8350.1407859036135</v>
      </c>
      <c r="V1363" s="63">
        <v>183.10062795180724</v>
      </c>
      <c r="W1363" s="63"/>
      <c r="X1363" s="63">
        <v>20129.44921831325</v>
      </c>
      <c r="Y1363" s="63"/>
      <c r="Z1363" s="63"/>
      <c r="AA1363" s="63"/>
      <c r="AB1363" s="63"/>
      <c r="AC1363" s="63">
        <v>960.42778168674715</v>
      </c>
      <c r="AD1363" s="63"/>
      <c r="AE1363" s="63">
        <v>0</v>
      </c>
      <c r="AF1363" s="63"/>
      <c r="AG1363" s="63">
        <v>978.54893566265071</v>
      </c>
      <c r="AH1363" s="43">
        <v>40397.943963855418</v>
      </c>
    </row>
    <row r="1364" spans="1:34">
      <c r="A1364" s="52">
        <v>0</v>
      </c>
      <c r="D1364" s="2">
        <v>2022</v>
      </c>
      <c r="E1364" s="2">
        <v>2</v>
      </c>
      <c r="F1364" s="62">
        <v>2022</v>
      </c>
      <c r="G1364" s="62">
        <v>2022</v>
      </c>
      <c r="H1364" s="63">
        <v>391.98014650602471</v>
      </c>
      <c r="I1364" s="63"/>
      <c r="J1364" s="63"/>
      <c r="K1364" s="63"/>
      <c r="L1364" s="63">
        <v>1253.8813433734942</v>
      </c>
      <c r="M1364" s="63"/>
      <c r="N1364" s="63">
        <v>2364.5883845783133</v>
      </c>
      <c r="O1364" s="63"/>
      <c r="P1364" s="63"/>
      <c r="Q1364" s="63"/>
      <c r="R1364" s="63">
        <v>3078.5120501204815</v>
      </c>
      <c r="S1364" s="63"/>
      <c r="T1364" s="63"/>
      <c r="U1364" s="63">
        <v>5126.5819853012035</v>
      </c>
      <c r="V1364" s="63">
        <v>180.44699566265058</v>
      </c>
      <c r="W1364" s="63"/>
      <c r="X1364" s="63">
        <v>18577.498069638565</v>
      </c>
      <c r="Y1364" s="63"/>
      <c r="Z1364" s="63"/>
      <c r="AA1364" s="63"/>
      <c r="AB1364" s="63"/>
      <c r="AC1364" s="63">
        <v>590.23282795180739</v>
      </c>
      <c r="AD1364" s="63"/>
      <c r="AE1364" s="63"/>
      <c r="AF1364" s="63"/>
      <c r="AG1364" s="63">
        <v>464.08875397590373</v>
      </c>
      <c r="AH1364" s="43">
        <v>32027.810557108445</v>
      </c>
    </row>
    <row r="1365" spans="1:34">
      <c r="A1365" s="52">
        <v>0</v>
      </c>
      <c r="D1365" s="2">
        <v>2022</v>
      </c>
      <c r="E1365" s="2">
        <v>3</v>
      </c>
      <c r="F1365" s="62">
        <v>2022</v>
      </c>
      <c r="G1365" s="62">
        <v>2022</v>
      </c>
      <c r="H1365" s="63">
        <v>663.00331975903566</v>
      </c>
      <c r="I1365" s="63"/>
      <c r="J1365" s="63"/>
      <c r="K1365" s="63"/>
      <c r="L1365" s="63">
        <v>828.50801216867467</v>
      </c>
      <c r="M1365" s="63"/>
      <c r="N1365" s="63">
        <v>2919.6348946987946</v>
      </c>
      <c r="O1365" s="63"/>
      <c r="P1365" s="63"/>
      <c r="Q1365" s="63"/>
      <c r="R1365" s="63">
        <v>4850.3377051807211</v>
      </c>
      <c r="S1365" s="63"/>
      <c r="T1365" s="63"/>
      <c r="U1365" s="63">
        <v>15600.987525060231</v>
      </c>
      <c r="V1365" s="63">
        <v>599.72089734939755</v>
      </c>
      <c r="W1365" s="63"/>
      <c r="X1365" s="63">
        <v>24601.639806506024</v>
      </c>
      <c r="Y1365" s="63"/>
      <c r="Z1365" s="63"/>
      <c r="AA1365" s="63"/>
      <c r="AB1365" s="63"/>
      <c r="AC1365" s="63">
        <v>1100.7668983132528</v>
      </c>
      <c r="AD1365" s="63"/>
      <c r="AE1365" s="63">
        <v>0</v>
      </c>
      <c r="AF1365" s="63"/>
      <c r="AG1365" s="63">
        <v>991.98131638554207</v>
      </c>
      <c r="AH1365" s="43">
        <v>52156.580375421676</v>
      </c>
    </row>
    <row r="1366" spans="1:34">
      <c r="A1366" s="52">
        <v>0</v>
      </c>
      <c r="D1366" s="2">
        <v>2022</v>
      </c>
      <c r="E1366" s="2">
        <v>4</v>
      </c>
      <c r="F1366" s="62">
        <v>2022</v>
      </c>
      <c r="G1366" s="62">
        <v>2022</v>
      </c>
      <c r="H1366" s="63">
        <v>790.28838578313196</v>
      </c>
      <c r="I1366" s="63"/>
      <c r="J1366" s="63">
        <v>210.7569619277109</v>
      </c>
      <c r="K1366" s="63"/>
      <c r="L1366" s="63">
        <v>1629.0994208433735</v>
      </c>
      <c r="M1366" s="63"/>
      <c r="N1366" s="63">
        <v>3585.9915450602398</v>
      </c>
      <c r="O1366" s="63"/>
      <c r="P1366" s="63"/>
      <c r="Q1366" s="63"/>
      <c r="R1366" s="63">
        <v>6588.5388354216875</v>
      </c>
      <c r="S1366" s="63"/>
      <c r="T1366" s="63">
        <v>641.64333590361446</v>
      </c>
      <c r="U1366" s="63">
        <v>15955.319725662657</v>
      </c>
      <c r="V1366" s="63">
        <v>2668.2272667469874</v>
      </c>
      <c r="W1366" s="63"/>
      <c r="X1366" s="63">
        <v>27388.723674096396</v>
      </c>
      <c r="Y1366" s="63"/>
      <c r="Z1366" s="63"/>
      <c r="AA1366" s="63"/>
      <c r="AB1366" s="63"/>
      <c r="AC1366" s="63">
        <v>1886.7814568674701</v>
      </c>
      <c r="AD1366" s="63"/>
      <c r="AE1366" s="63">
        <v>0</v>
      </c>
      <c r="AF1366" s="63"/>
      <c r="AG1366" s="63">
        <v>1314.3584537349404</v>
      </c>
      <c r="AH1366" s="43">
        <v>62659.729062048209</v>
      </c>
    </row>
    <row r="1367" spans="1:34">
      <c r="A1367" s="52">
        <v>0</v>
      </c>
      <c r="D1367" s="2">
        <v>2022</v>
      </c>
      <c r="E1367" s="2">
        <v>5</v>
      </c>
      <c r="F1367" s="62">
        <v>2023</v>
      </c>
      <c r="G1367" s="62">
        <v>2023</v>
      </c>
      <c r="H1367" s="63">
        <v>690.30451999999957</v>
      </c>
      <c r="I1367" s="63"/>
      <c r="J1367" s="63"/>
      <c r="K1367" s="63"/>
      <c r="L1367" s="63"/>
      <c r="M1367" s="63"/>
      <c r="N1367" s="63">
        <v>4150.0632016867485</v>
      </c>
      <c r="O1367" s="63"/>
      <c r="P1367" s="63"/>
      <c r="Q1367" s="63"/>
      <c r="R1367" s="63">
        <v>9249.3864207228962</v>
      </c>
      <c r="S1367" s="63"/>
      <c r="T1367" s="63"/>
      <c r="U1367" s="63">
        <v>14092.050885421681</v>
      </c>
      <c r="V1367" s="63">
        <v>1998.1851137349408</v>
      </c>
      <c r="W1367" s="63"/>
      <c r="X1367" s="63">
        <v>27595.344389156624</v>
      </c>
      <c r="Y1367" s="63"/>
      <c r="Z1367" s="63"/>
      <c r="AA1367" s="63"/>
      <c r="AB1367" s="63"/>
      <c r="AC1367" s="63">
        <v>4384.8703354216823</v>
      </c>
      <c r="AD1367" s="63"/>
      <c r="AE1367" s="63">
        <v>1695.1860000000004</v>
      </c>
      <c r="AF1367" s="63"/>
      <c r="AG1367" s="63">
        <v>1830.8334925301212</v>
      </c>
      <c r="AH1367" s="43">
        <v>65686.224358674692</v>
      </c>
    </row>
    <row r="1368" spans="1:34">
      <c r="A1368" s="52">
        <v>0</v>
      </c>
      <c r="D1368" s="2">
        <v>2022</v>
      </c>
      <c r="E1368" s="2">
        <v>6</v>
      </c>
      <c r="F1368" s="62">
        <v>2023</v>
      </c>
      <c r="G1368" s="62">
        <v>2023</v>
      </c>
      <c r="H1368" s="63">
        <v>681.98759807228839</v>
      </c>
      <c r="I1368" s="63"/>
      <c r="J1368" s="63"/>
      <c r="K1368" s="63"/>
      <c r="L1368" s="63">
        <v>0</v>
      </c>
      <c r="M1368" s="63"/>
      <c r="N1368" s="63">
        <v>4641.9336862650616</v>
      </c>
      <c r="O1368" s="63"/>
      <c r="P1368" s="63"/>
      <c r="Q1368" s="63"/>
      <c r="R1368" s="63">
        <v>10869.232270481925</v>
      </c>
      <c r="S1368" s="63"/>
      <c r="T1368" s="63"/>
      <c r="U1368" s="63">
        <v>15443.698596987952</v>
      </c>
      <c r="V1368" s="63">
        <v>5809.1775795180647</v>
      </c>
      <c r="W1368" s="63"/>
      <c r="X1368" s="63">
        <v>30703.838257951807</v>
      </c>
      <c r="Y1368" s="63"/>
      <c r="Z1368" s="63"/>
      <c r="AA1368" s="63"/>
      <c r="AB1368" s="63"/>
      <c r="AC1368" s="63">
        <v>3431.7061966265073</v>
      </c>
      <c r="AD1368" s="63"/>
      <c r="AE1368" s="63">
        <v>4511.147999999991</v>
      </c>
      <c r="AF1368" s="63"/>
      <c r="AG1368" s="63">
        <v>2158.5835821686746</v>
      </c>
      <c r="AH1368" s="43">
        <v>78251.305768072256</v>
      </c>
    </row>
    <row r="1369" spans="1:34">
      <c r="A1369" s="52">
        <v>0</v>
      </c>
      <c r="D1369" s="2">
        <v>2022</v>
      </c>
      <c r="E1369" s="2">
        <v>7</v>
      </c>
      <c r="F1369" s="62">
        <v>2023</v>
      </c>
      <c r="G1369" s="62">
        <v>2023</v>
      </c>
      <c r="H1369" s="63">
        <v>1030.755911084336</v>
      </c>
      <c r="I1369" s="63"/>
      <c r="J1369" s="63"/>
      <c r="K1369" s="63"/>
      <c r="L1369" s="63">
        <v>0</v>
      </c>
      <c r="M1369" s="63"/>
      <c r="N1369" s="63">
        <v>7640.5265337349383</v>
      </c>
      <c r="O1369" s="63"/>
      <c r="P1369" s="63"/>
      <c r="Q1369" s="63"/>
      <c r="R1369" s="63">
        <v>12625.991805421687</v>
      </c>
      <c r="S1369" s="63"/>
      <c r="T1369" s="63"/>
      <c r="U1369" s="63">
        <v>16005.444768674706</v>
      </c>
      <c r="V1369" s="63">
        <v>8591.8688792771081</v>
      </c>
      <c r="W1369" s="63"/>
      <c r="X1369" s="63">
        <v>30892.092687228909</v>
      </c>
      <c r="Y1369" s="63"/>
      <c r="Z1369" s="63"/>
      <c r="AA1369" s="63"/>
      <c r="AB1369" s="63"/>
      <c r="AC1369" s="63">
        <v>2844.6419691566257</v>
      </c>
      <c r="AD1369" s="63"/>
      <c r="AE1369" s="63">
        <v>7886.021999999999</v>
      </c>
      <c r="AF1369" s="63"/>
      <c r="AG1369" s="63">
        <v>2312.3843414457842</v>
      </c>
      <c r="AH1369" s="43">
        <v>89829.728896024084</v>
      </c>
    </row>
    <row r="1370" spans="1:34">
      <c r="A1370" s="52">
        <v>0</v>
      </c>
      <c r="D1370" s="2">
        <v>2022</v>
      </c>
      <c r="E1370" s="2">
        <v>8</v>
      </c>
      <c r="F1370" s="62">
        <v>2023</v>
      </c>
      <c r="G1370" s="62">
        <v>2023</v>
      </c>
      <c r="H1370" s="63">
        <v>906.72529277108322</v>
      </c>
      <c r="I1370" s="63"/>
      <c r="J1370" s="63"/>
      <c r="K1370" s="63"/>
      <c r="L1370" s="63">
        <v>0</v>
      </c>
      <c r="M1370" s="63"/>
      <c r="N1370" s="63">
        <v>7704.534183373491</v>
      </c>
      <c r="O1370" s="63"/>
      <c r="P1370" s="63"/>
      <c r="Q1370" s="63"/>
      <c r="R1370" s="63">
        <v>13682.928675662655</v>
      </c>
      <c r="S1370" s="63"/>
      <c r="T1370" s="63"/>
      <c r="U1370" s="63">
        <v>16658.798777590353</v>
      </c>
      <c r="V1370" s="63">
        <v>8436.2148886746891</v>
      </c>
      <c r="W1370" s="63"/>
      <c r="X1370" s="63">
        <v>31691.02611879518</v>
      </c>
      <c r="Y1370" s="63"/>
      <c r="Z1370" s="63"/>
      <c r="AA1370" s="63"/>
      <c r="AB1370" s="63"/>
      <c r="AC1370" s="63">
        <v>2107.1721426506028</v>
      </c>
      <c r="AD1370" s="63"/>
      <c r="AE1370" s="63">
        <v>4159.8599999999915</v>
      </c>
      <c r="AF1370" s="63"/>
      <c r="AG1370" s="63">
        <v>2197.5374862650592</v>
      </c>
      <c r="AH1370" s="43">
        <v>87544.797565783098</v>
      </c>
    </row>
    <row r="1371" spans="1:34">
      <c r="A1371" s="52">
        <v>0</v>
      </c>
      <c r="D1371" s="2">
        <v>2022</v>
      </c>
      <c r="E1371" s="2">
        <v>9</v>
      </c>
      <c r="F1371" s="62">
        <v>2023</v>
      </c>
      <c r="G1371" s="62">
        <v>2023</v>
      </c>
      <c r="H1371" s="63">
        <v>913.23418819277038</v>
      </c>
      <c r="I1371" s="63"/>
      <c r="J1371" s="63"/>
      <c r="K1371" s="63"/>
      <c r="L1371" s="63"/>
      <c r="M1371" s="63"/>
      <c r="N1371" s="63">
        <v>6714.0047881927676</v>
      </c>
      <c r="O1371" s="63"/>
      <c r="P1371" s="63"/>
      <c r="Q1371" s="63"/>
      <c r="R1371" s="63">
        <v>13513.972955060242</v>
      </c>
      <c r="S1371" s="63"/>
      <c r="T1371" s="63"/>
      <c r="U1371" s="63">
        <v>19166.7793779518</v>
      </c>
      <c r="V1371" s="63">
        <v>4765.51910337349</v>
      </c>
      <c r="W1371" s="63"/>
      <c r="X1371" s="63">
        <v>30258.455827710841</v>
      </c>
      <c r="Y1371" s="63"/>
      <c r="Z1371" s="63"/>
      <c r="AA1371" s="63"/>
      <c r="AB1371" s="63"/>
      <c r="AC1371" s="63">
        <v>2411.9821869879524</v>
      </c>
      <c r="AD1371" s="63"/>
      <c r="AE1371" s="63">
        <v>6347.7839999999896</v>
      </c>
      <c r="AF1371" s="63"/>
      <c r="AG1371" s="63">
        <v>2055.8258696385533</v>
      </c>
      <c r="AH1371" s="43">
        <v>86147.558297108408</v>
      </c>
    </row>
    <row r="1372" spans="1:34">
      <c r="A1372" s="52">
        <v>0</v>
      </c>
      <c r="D1372" s="2">
        <v>2022</v>
      </c>
      <c r="E1372" s="2">
        <v>10</v>
      </c>
      <c r="F1372" s="62">
        <v>2023</v>
      </c>
      <c r="G1372" s="62">
        <v>2023</v>
      </c>
      <c r="H1372" s="63">
        <v>890.27225156626537</v>
      </c>
      <c r="I1372" s="63"/>
      <c r="J1372" s="63"/>
      <c r="K1372" s="63"/>
      <c r="L1372" s="63"/>
      <c r="M1372" s="63"/>
      <c r="N1372" s="63">
        <v>3871.7878510843357</v>
      </c>
      <c r="O1372" s="63"/>
      <c r="P1372" s="63"/>
      <c r="Q1372" s="63"/>
      <c r="R1372" s="63">
        <v>8522.8830271084353</v>
      </c>
      <c r="S1372" s="63"/>
      <c r="T1372" s="63">
        <v>513.18685132530106</v>
      </c>
      <c r="U1372" s="63">
        <v>20134.711243012054</v>
      </c>
      <c r="V1372" s="63">
        <v>1694.3442166265056</v>
      </c>
      <c r="W1372" s="63"/>
      <c r="X1372" s="63">
        <v>29340.141538554213</v>
      </c>
      <c r="Y1372" s="63"/>
      <c r="Z1372" s="63"/>
      <c r="AA1372" s="63"/>
      <c r="AB1372" s="63"/>
      <c r="AC1372" s="63">
        <v>2891.6788351807222</v>
      </c>
      <c r="AD1372" s="63"/>
      <c r="AE1372" s="63">
        <v>0</v>
      </c>
      <c r="AF1372" s="63"/>
      <c r="AG1372" s="63">
        <v>1711.2853040963857</v>
      </c>
      <c r="AH1372" s="43">
        <v>69570.291118554218</v>
      </c>
    </row>
    <row r="1373" spans="1:34">
      <c r="A1373" s="52">
        <v>0</v>
      </c>
      <c r="D1373" s="2">
        <v>2022</v>
      </c>
      <c r="E1373" s="2">
        <v>11</v>
      </c>
      <c r="F1373" s="62">
        <v>2023</v>
      </c>
      <c r="G1373" s="62">
        <v>2023</v>
      </c>
      <c r="H1373" s="63">
        <v>805.11420313253063</v>
      </c>
      <c r="I1373" s="63"/>
      <c r="J1373" s="63"/>
      <c r="K1373" s="63"/>
      <c r="L1373" s="63">
        <v>1114.7714886746985</v>
      </c>
      <c r="M1373" s="63"/>
      <c r="N1373" s="63">
        <v>2821.8624742168677</v>
      </c>
      <c r="O1373" s="63"/>
      <c r="P1373" s="63"/>
      <c r="Q1373" s="63"/>
      <c r="R1373" s="63">
        <v>6079.5008902409636</v>
      </c>
      <c r="S1373" s="63"/>
      <c r="T1373" s="63">
        <v>131.33237602409639</v>
      </c>
      <c r="U1373" s="63">
        <v>16275.082931084329</v>
      </c>
      <c r="V1373" s="63">
        <v>1643.9252031325298</v>
      </c>
      <c r="W1373" s="63"/>
      <c r="X1373" s="63">
        <v>27875.430247349403</v>
      </c>
      <c r="Y1373" s="63"/>
      <c r="Z1373" s="63"/>
      <c r="AA1373" s="63"/>
      <c r="AB1373" s="63"/>
      <c r="AC1373" s="63">
        <v>2537.6546438554215</v>
      </c>
      <c r="AD1373" s="63"/>
      <c r="AE1373" s="63">
        <v>0</v>
      </c>
      <c r="AF1373" s="63"/>
      <c r="AG1373" s="63">
        <v>1212.9439792771082</v>
      </c>
      <c r="AH1373" s="43">
        <v>60497.618436987948</v>
      </c>
    </row>
    <row r="1374" spans="1:34">
      <c r="A1374" s="52">
        <v>0</v>
      </c>
      <c r="D1374" s="2">
        <v>2022</v>
      </c>
      <c r="E1374" s="2">
        <v>12</v>
      </c>
      <c r="F1374" s="62">
        <v>2023</v>
      </c>
      <c r="G1374" s="62">
        <v>2023</v>
      </c>
      <c r="H1374" s="63">
        <v>664.44974096385533</v>
      </c>
      <c r="I1374" s="63"/>
      <c r="J1374" s="63"/>
      <c r="K1374" s="63"/>
      <c r="L1374" s="63">
        <v>1590.7732363855423</v>
      </c>
      <c r="M1374" s="63"/>
      <c r="N1374" s="63">
        <v>2448.8230853012046</v>
      </c>
      <c r="O1374" s="63"/>
      <c r="P1374" s="63"/>
      <c r="Q1374" s="63"/>
      <c r="R1374" s="63">
        <v>5208.0652886746984</v>
      </c>
      <c r="S1374" s="63"/>
      <c r="T1374" s="63"/>
      <c r="U1374" s="63">
        <v>10035.379300963854</v>
      </c>
      <c r="V1374" s="63">
        <v>834.56735493975896</v>
      </c>
      <c r="W1374" s="63"/>
      <c r="X1374" s="63">
        <v>21947.711510843375</v>
      </c>
      <c r="Y1374" s="63"/>
      <c r="Z1374" s="63"/>
      <c r="AA1374" s="63"/>
      <c r="AB1374" s="63"/>
      <c r="AC1374" s="63">
        <v>2828.1508399999989</v>
      </c>
      <c r="AD1374" s="63"/>
      <c r="AE1374" s="63">
        <v>0</v>
      </c>
      <c r="AF1374" s="63"/>
      <c r="AG1374" s="63">
        <v>903.99922265060184</v>
      </c>
      <c r="AH1374" s="43">
        <v>46461.91958072289</v>
      </c>
    </row>
    <row r="1375" spans="1:34">
      <c r="A1375" s="52">
        <v>0</v>
      </c>
      <c r="D1375" s="2">
        <v>2023</v>
      </c>
      <c r="E1375" s="2">
        <v>1</v>
      </c>
      <c r="F1375" s="62">
        <v>2023</v>
      </c>
      <c r="G1375" s="62">
        <v>2023</v>
      </c>
      <c r="H1375" s="63">
        <v>567.62994530120579</v>
      </c>
      <c r="I1375" s="63"/>
      <c r="J1375" s="63"/>
      <c r="K1375" s="63"/>
      <c r="L1375" s="63">
        <v>623.03922132530124</v>
      </c>
      <c r="M1375" s="63"/>
      <c r="N1375" s="63">
        <v>3024.3048173493976</v>
      </c>
      <c r="O1375" s="63"/>
      <c r="P1375" s="63"/>
      <c r="Q1375" s="63"/>
      <c r="R1375" s="63">
        <v>5674.5634662650609</v>
      </c>
      <c r="S1375" s="63"/>
      <c r="T1375" s="63"/>
      <c r="U1375" s="63">
        <v>8368.0731086747019</v>
      </c>
      <c r="V1375" s="63">
        <v>181.20876433734946</v>
      </c>
      <c r="W1375" s="63"/>
      <c r="X1375" s="63">
        <v>20352.43794506025</v>
      </c>
      <c r="Y1375" s="63"/>
      <c r="Z1375" s="63"/>
      <c r="AA1375" s="63"/>
      <c r="AB1375" s="63"/>
      <c r="AC1375" s="63">
        <v>961.18855409638559</v>
      </c>
      <c r="AD1375" s="63"/>
      <c r="AE1375" s="63">
        <v>0</v>
      </c>
      <c r="AF1375" s="63"/>
      <c r="AG1375" s="63">
        <v>986.76430915662615</v>
      </c>
      <c r="AH1375" s="43">
        <v>40739.210131566273</v>
      </c>
    </row>
    <row r="1376" spans="1:34">
      <c r="A1376" s="52">
        <v>0</v>
      </c>
      <c r="D1376" s="2">
        <v>2023</v>
      </c>
      <c r="E1376" s="2">
        <v>2</v>
      </c>
      <c r="F1376" s="62">
        <v>2023</v>
      </c>
      <c r="G1376" s="62">
        <v>2023</v>
      </c>
      <c r="H1376" s="63">
        <v>392.29254746988016</v>
      </c>
      <c r="I1376" s="63"/>
      <c r="J1376" s="63"/>
      <c r="K1376" s="63"/>
      <c r="L1376" s="63">
        <v>1238.6001024096388</v>
      </c>
      <c r="M1376" s="63"/>
      <c r="N1376" s="63">
        <v>2410.8555643373502</v>
      </c>
      <c r="O1376" s="63"/>
      <c r="P1376" s="63"/>
      <c r="Q1376" s="63"/>
      <c r="R1376" s="63">
        <v>3101.7182727710829</v>
      </c>
      <c r="S1376" s="63"/>
      <c r="T1376" s="63"/>
      <c r="U1376" s="63">
        <v>5137.5915628915664</v>
      </c>
      <c r="V1376" s="63">
        <v>178.58255036144578</v>
      </c>
      <c r="W1376" s="63"/>
      <c r="X1376" s="63">
        <v>18783.294691084338</v>
      </c>
      <c r="Y1376" s="63"/>
      <c r="Z1376" s="63"/>
      <c r="AA1376" s="63"/>
      <c r="AB1376" s="63"/>
      <c r="AC1376" s="63">
        <v>590.70036216867459</v>
      </c>
      <c r="AD1376" s="63"/>
      <c r="AE1376" s="63"/>
      <c r="AF1376" s="63"/>
      <c r="AG1376" s="63">
        <v>467.98499493975885</v>
      </c>
      <c r="AH1376" s="43">
        <v>32301.620648433734</v>
      </c>
    </row>
    <row r="1377" spans="1:34">
      <c r="A1377" s="52">
        <v>0</v>
      </c>
      <c r="D1377" s="2">
        <v>2023</v>
      </c>
      <c r="E1377" s="2">
        <v>3</v>
      </c>
      <c r="F1377" s="62">
        <v>2023</v>
      </c>
      <c r="G1377" s="62">
        <v>2023</v>
      </c>
      <c r="H1377" s="63">
        <v>663.53172120481861</v>
      </c>
      <c r="I1377" s="63"/>
      <c r="J1377" s="63"/>
      <c r="K1377" s="63"/>
      <c r="L1377" s="63">
        <v>818.41086012048186</v>
      </c>
      <c r="M1377" s="63"/>
      <c r="N1377" s="63">
        <v>2976.7625002409641</v>
      </c>
      <c r="O1377" s="63"/>
      <c r="P1377" s="63"/>
      <c r="Q1377" s="63"/>
      <c r="R1377" s="63">
        <v>4886.9001791566261</v>
      </c>
      <c r="S1377" s="63"/>
      <c r="T1377" s="63"/>
      <c r="U1377" s="63">
        <v>15634.49138457831</v>
      </c>
      <c r="V1377" s="63">
        <v>593.52435855421675</v>
      </c>
      <c r="W1377" s="63"/>
      <c r="X1377" s="63">
        <v>24874.170280481925</v>
      </c>
      <c r="Y1377" s="63"/>
      <c r="Z1377" s="63"/>
      <c r="AA1377" s="63"/>
      <c r="AB1377" s="63"/>
      <c r="AC1377" s="63">
        <v>1101.6388359036146</v>
      </c>
      <c r="AD1377" s="63"/>
      <c r="AE1377" s="63">
        <v>0</v>
      </c>
      <c r="AF1377" s="63"/>
      <c r="AG1377" s="63">
        <v>1000.3094609638557</v>
      </c>
      <c r="AH1377" s="43">
        <v>52549.739581204813</v>
      </c>
    </row>
    <row r="1378" spans="1:34">
      <c r="A1378" s="52">
        <v>0</v>
      </c>
      <c r="D1378" s="2">
        <v>2023</v>
      </c>
      <c r="E1378" s="2">
        <v>4</v>
      </c>
      <c r="F1378" s="62">
        <v>2023</v>
      </c>
      <c r="G1378" s="62">
        <v>2023</v>
      </c>
      <c r="H1378" s="63">
        <v>790.91823108433675</v>
      </c>
      <c r="I1378" s="63"/>
      <c r="J1378" s="63">
        <v>198.19840771084338</v>
      </c>
      <c r="K1378" s="63"/>
      <c r="L1378" s="63">
        <v>1609.2453406024099</v>
      </c>
      <c r="M1378" s="63"/>
      <c r="N1378" s="63">
        <v>3656.1575479518069</v>
      </c>
      <c r="O1378" s="63"/>
      <c r="P1378" s="63"/>
      <c r="Q1378" s="63"/>
      <c r="R1378" s="63">
        <v>6638.2040946987927</v>
      </c>
      <c r="S1378" s="63"/>
      <c r="T1378" s="63">
        <v>640.93158457831339</v>
      </c>
      <c r="U1378" s="63">
        <v>15989.584530361451</v>
      </c>
      <c r="V1378" s="63">
        <v>2640.6581527710828</v>
      </c>
      <c r="W1378" s="63"/>
      <c r="X1378" s="63">
        <v>27692.128727710846</v>
      </c>
      <c r="Y1378" s="63"/>
      <c r="Z1378" s="63"/>
      <c r="AA1378" s="63"/>
      <c r="AB1378" s="63"/>
      <c r="AC1378" s="63">
        <v>1888.2760109638555</v>
      </c>
      <c r="AD1378" s="63"/>
      <c r="AE1378" s="63">
        <v>0</v>
      </c>
      <c r="AF1378" s="63"/>
      <c r="AG1378" s="63">
        <v>1325.3931043373484</v>
      </c>
      <c r="AH1378" s="43">
        <v>63069.695732771084</v>
      </c>
    </row>
    <row r="1379" spans="1:34">
      <c r="A1379" s="52">
        <v>0</v>
      </c>
      <c r="D1379" s="2">
        <v>2023</v>
      </c>
      <c r="E1379" s="2">
        <v>5</v>
      </c>
      <c r="F1379" s="62">
        <v>2024</v>
      </c>
      <c r="G1379" s="62">
        <v>2024</v>
      </c>
      <c r="H1379" s="63">
        <v>690.85467999999969</v>
      </c>
      <c r="I1379" s="63"/>
      <c r="J1379" s="63"/>
      <c r="K1379" s="63"/>
      <c r="L1379" s="63"/>
      <c r="M1379" s="63"/>
      <c r="N1379" s="63">
        <v>4231.2662226506009</v>
      </c>
      <c r="O1379" s="63"/>
      <c r="P1379" s="63"/>
      <c r="Q1379" s="63"/>
      <c r="R1379" s="63">
        <v>9313.8231166265086</v>
      </c>
      <c r="S1379" s="63"/>
      <c r="T1379" s="63"/>
      <c r="U1379" s="63">
        <v>14122.314232048195</v>
      </c>
      <c r="V1379" s="63">
        <v>1977.5391238554205</v>
      </c>
      <c r="W1379" s="63"/>
      <c r="X1379" s="63">
        <v>27901.03833253013</v>
      </c>
      <c r="Y1379" s="63"/>
      <c r="Z1379" s="63"/>
      <c r="AA1379" s="63"/>
      <c r="AB1379" s="63"/>
      <c r="AC1379" s="63">
        <v>4386.3040460240927</v>
      </c>
      <c r="AD1379" s="63"/>
      <c r="AE1379" s="63">
        <v>1736.5320000000033</v>
      </c>
      <c r="AF1379" s="63"/>
      <c r="AG1379" s="63">
        <v>1846.2041913253011</v>
      </c>
      <c r="AH1379" s="43">
        <v>66205.875945060252</v>
      </c>
    </row>
    <row r="1380" spans="1:34">
      <c r="A1380" s="52">
        <v>0</v>
      </c>
      <c r="D1380" s="2">
        <v>2023</v>
      </c>
      <c r="E1380" s="2">
        <v>6</v>
      </c>
      <c r="F1380" s="62">
        <v>2024</v>
      </c>
      <c r="G1380" s="62">
        <v>2024</v>
      </c>
      <c r="H1380" s="63">
        <v>682.53112963855358</v>
      </c>
      <c r="I1380" s="63"/>
      <c r="J1380" s="63"/>
      <c r="K1380" s="63"/>
      <c r="L1380" s="63">
        <v>0</v>
      </c>
      <c r="M1380" s="63"/>
      <c r="N1380" s="63">
        <v>4732.7609869879489</v>
      </c>
      <c r="O1380" s="63"/>
      <c r="P1380" s="63"/>
      <c r="Q1380" s="63"/>
      <c r="R1380" s="63">
        <v>10942.772621084336</v>
      </c>
      <c r="S1380" s="63"/>
      <c r="T1380" s="63"/>
      <c r="U1380" s="63">
        <v>15476.86467108434</v>
      </c>
      <c r="V1380" s="63">
        <v>5795.9482433734865</v>
      </c>
      <c r="W1380" s="63"/>
      <c r="X1380" s="63">
        <v>31043.967276144576</v>
      </c>
      <c r="Y1380" s="63"/>
      <c r="Z1380" s="63"/>
      <c r="AA1380" s="63"/>
      <c r="AB1380" s="63"/>
      <c r="AC1380" s="63">
        <v>3433.0703718072291</v>
      </c>
      <c r="AD1380" s="63"/>
      <c r="AE1380" s="63">
        <v>4621.1759999999958</v>
      </c>
      <c r="AF1380" s="63"/>
      <c r="AG1380" s="63">
        <v>2176.7058954216864</v>
      </c>
      <c r="AH1380" s="43">
        <v>78905.797195542167</v>
      </c>
    </row>
    <row r="1381" spans="1:34">
      <c r="A1381" s="52">
        <v>0</v>
      </c>
      <c r="D1381" s="2">
        <v>2023</v>
      </c>
      <c r="E1381" s="2">
        <v>7</v>
      </c>
      <c r="F1381" s="62">
        <v>2024</v>
      </c>
      <c r="G1381" s="62">
        <v>2024</v>
      </c>
      <c r="H1381" s="63">
        <v>1031.5774045783119</v>
      </c>
      <c r="I1381" s="63"/>
      <c r="J1381" s="63"/>
      <c r="K1381" s="63"/>
      <c r="L1381" s="63">
        <v>0</v>
      </c>
      <c r="M1381" s="63"/>
      <c r="N1381" s="63">
        <v>7737.7994530120422</v>
      </c>
      <c r="O1381" s="63"/>
      <c r="P1381" s="63"/>
      <c r="Q1381" s="63"/>
      <c r="R1381" s="63">
        <v>12708.966724698796</v>
      </c>
      <c r="S1381" s="63"/>
      <c r="T1381" s="63"/>
      <c r="U1381" s="63">
        <v>16039.817219277111</v>
      </c>
      <c r="V1381" s="63">
        <v>8587.3859850602403</v>
      </c>
      <c r="W1381" s="63"/>
      <c r="X1381" s="63">
        <v>31234.307138313252</v>
      </c>
      <c r="Y1381" s="63"/>
      <c r="Z1381" s="63"/>
      <c r="AA1381" s="63"/>
      <c r="AB1381" s="63"/>
      <c r="AC1381" s="63">
        <v>2846.1031279518074</v>
      </c>
      <c r="AD1381" s="63"/>
      <c r="AE1381" s="63">
        <v>8078.3639999999878</v>
      </c>
      <c r="AF1381" s="63"/>
      <c r="AG1381" s="63">
        <v>2331.7978836144575</v>
      </c>
      <c r="AH1381" s="43">
        <v>90596.118936505998</v>
      </c>
    </row>
    <row r="1382" spans="1:34">
      <c r="A1382" s="52">
        <v>0</v>
      </c>
      <c r="D1382" s="2">
        <v>2023</v>
      </c>
      <c r="E1382" s="2">
        <v>8</v>
      </c>
      <c r="F1382" s="62">
        <v>2024</v>
      </c>
      <c r="G1382" s="62">
        <v>2024</v>
      </c>
      <c r="H1382" s="63">
        <v>907.44793614457717</v>
      </c>
      <c r="I1382" s="63"/>
      <c r="J1382" s="63"/>
      <c r="K1382" s="63"/>
      <c r="L1382" s="63">
        <v>0</v>
      </c>
      <c r="M1382" s="63"/>
      <c r="N1382" s="63">
        <v>7800.9830053011992</v>
      </c>
      <c r="O1382" s="63"/>
      <c r="P1382" s="63"/>
      <c r="Q1382" s="63"/>
      <c r="R1382" s="63">
        <v>13775.500100240963</v>
      </c>
      <c r="S1382" s="63"/>
      <c r="T1382" s="63"/>
      <c r="U1382" s="63">
        <v>16694.574336867467</v>
      </c>
      <c r="V1382" s="63">
        <v>8426.2894592770972</v>
      </c>
      <c r="W1382" s="63"/>
      <c r="X1382" s="63">
        <v>32042.090943614454</v>
      </c>
      <c r="Y1382" s="63"/>
      <c r="Z1382" s="63"/>
      <c r="AA1382" s="63"/>
      <c r="AB1382" s="63"/>
      <c r="AC1382" s="63">
        <v>2108.7202207228925</v>
      </c>
      <c r="AD1382" s="63"/>
      <c r="AE1382" s="63">
        <v>4261.3200000000052</v>
      </c>
      <c r="AF1382" s="63"/>
      <c r="AG1382" s="63">
        <v>2215.9868356626507</v>
      </c>
      <c r="AH1382" s="43">
        <v>88232.912837831318</v>
      </c>
    </row>
    <row r="1383" spans="1:34">
      <c r="A1383" s="52">
        <v>0</v>
      </c>
      <c r="D1383" s="2">
        <v>2023</v>
      </c>
      <c r="E1383" s="2">
        <v>9</v>
      </c>
      <c r="F1383" s="62">
        <v>2024</v>
      </c>
      <c r="G1383" s="62">
        <v>2024</v>
      </c>
      <c r="H1383" s="63">
        <v>913.96201903614372</v>
      </c>
      <c r="I1383" s="63"/>
      <c r="J1383" s="63"/>
      <c r="K1383" s="63"/>
      <c r="L1383" s="63"/>
      <c r="M1383" s="63"/>
      <c r="N1383" s="63">
        <v>6805.1558414457804</v>
      </c>
      <c r="O1383" s="63"/>
      <c r="P1383" s="63"/>
      <c r="Q1383" s="63"/>
      <c r="R1383" s="63">
        <v>13603.298606385539</v>
      </c>
      <c r="S1383" s="63"/>
      <c r="T1383" s="63"/>
      <c r="U1383" s="63">
        <v>19207.940944337355</v>
      </c>
      <c r="V1383" s="63">
        <v>4762.5442163855378</v>
      </c>
      <c r="W1383" s="63"/>
      <c r="X1383" s="63">
        <v>30593.651016867461</v>
      </c>
      <c r="Y1383" s="63"/>
      <c r="Z1383" s="63"/>
      <c r="AA1383" s="63"/>
      <c r="AB1383" s="63"/>
      <c r="AC1383" s="63">
        <v>2413.4470055421693</v>
      </c>
      <c r="AD1383" s="63"/>
      <c r="AE1383" s="63">
        <v>6502.6080000000056</v>
      </c>
      <c r="AF1383" s="63"/>
      <c r="AG1383" s="63">
        <v>2073.0854840963862</v>
      </c>
      <c r="AH1383" s="43">
        <v>86875.693134096393</v>
      </c>
    </row>
    <row r="1384" spans="1:34">
      <c r="A1384" s="52">
        <v>0</v>
      </c>
      <c r="D1384" s="2">
        <v>2023</v>
      </c>
      <c r="E1384" s="2">
        <v>10</v>
      </c>
      <c r="F1384" s="62">
        <v>2024</v>
      </c>
      <c r="G1384" s="62">
        <v>2024</v>
      </c>
      <c r="H1384" s="63">
        <v>890.98178216867518</v>
      </c>
      <c r="I1384" s="63"/>
      <c r="J1384" s="63"/>
      <c r="K1384" s="63"/>
      <c r="L1384" s="63"/>
      <c r="M1384" s="63"/>
      <c r="N1384" s="63">
        <v>3947.5459431325303</v>
      </c>
      <c r="O1384" s="63"/>
      <c r="P1384" s="63"/>
      <c r="Q1384" s="63"/>
      <c r="R1384" s="63">
        <v>8587.12962349398</v>
      </c>
      <c r="S1384" s="63"/>
      <c r="T1384" s="63">
        <v>512.61759204819282</v>
      </c>
      <c r="U1384" s="63">
        <v>20177.951488915674</v>
      </c>
      <c r="V1384" s="63">
        <v>1676.8376236144577</v>
      </c>
      <c r="W1384" s="63"/>
      <c r="X1384" s="63">
        <v>29665.163884337351</v>
      </c>
      <c r="Y1384" s="63"/>
      <c r="Z1384" s="63"/>
      <c r="AA1384" s="63"/>
      <c r="AB1384" s="63"/>
      <c r="AC1384" s="63">
        <v>2893.969386867469</v>
      </c>
      <c r="AD1384" s="63"/>
      <c r="AE1384" s="63">
        <v>0</v>
      </c>
      <c r="AF1384" s="63"/>
      <c r="AG1384" s="63">
        <v>1725.6523402409641</v>
      </c>
      <c r="AH1384" s="43">
        <v>70077.849664819296</v>
      </c>
    </row>
    <row r="1385" spans="1:34">
      <c r="A1385" s="52">
        <v>0</v>
      </c>
      <c r="D1385" s="2">
        <v>2023</v>
      </c>
      <c r="E1385" s="2">
        <v>11</v>
      </c>
      <c r="F1385" s="62">
        <v>2024</v>
      </c>
      <c r="G1385" s="62">
        <v>2024</v>
      </c>
      <c r="H1385" s="63">
        <v>805.75586433734998</v>
      </c>
      <c r="I1385" s="63"/>
      <c r="J1385" s="63"/>
      <c r="K1385" s="63"/>
      <c r="L1385" s="63">
        <v>1101.1856004819278</v>
      </c>
      <c r="M1385" s="63"/>
      <c r="N1385" s="63">
        <v>2877.0769966265061</v>
      </c>
      <c r="O1385" s="63"/>
      <c r="P1385" s="63"/>
      <c r="Q1385" s="63"/>
      <c r="R1385" s="63">
        <v>6125.3289555421679</v>
      </c>
      <c r="S1385" s="63"/>
      <c r="T1385" s="63">
        <v>131.18669385542171</v>
      </c>
      <c r="U1385" s="63">
        <v>16310.034442409637</v>
      </c>
      <c r="V1385" s="63">
        <v>1626.9395580722894</v>
      </c>
      <c r="W1385" s="63"/>
      <c r="X1385" s="63">
        <v>28184.226907951797</v>
      </c>
      <c r="Y1385" s="63"/>
      <c r="Z1385" s="63"/>
      <c r="AA1385" s="63"/>
      <c r="AB1385" s="63"/>
      <c r="AC1385" s="63">
        <v>2539.6647665060245</v>
      </c>
      <c r="AD1385" s="63"/>
      <c r="AE1385" s="63">
        <v>0</v>
      </c>
      <c r="AF1385" s="63"/>
      <c r="AG1385" s="63">
        <v>1223.1272081927711</v>
      </c>
      <c r="AH1385" s="43">
        <v>60924.526993975895</v>
      </c>
    </row>
    <row r="1386" spans="1:34">
      <c r="A1386" s="52">
        <v>0</v>
      </c>
      <c r="D1386" s="2">
        <v>2023</v>
      </c>
      <c r="E1386" s="2">
        <v>12</v>
      </c>
      <c r="F1386" s="62">
        <v>2024</v>
      </c>
      <c r="G1386" s="62">
        <v>2024</v>
      </c>
      <c r="H1386" s="63">
        <v>664.97929518072294</v>
      </c>
      <c r="I1386" s="63"/>
      <c r="J1386" s="63"/>
      <c r="K1386" s="63"/>
      <c r="L1386" s="63">
        <v>1571.3862431325306</v>
      </c>
      <c r="M1386" s="63"/>
      <c r="N1386" s="63">
        <v>2496.7384597590358</v>
      </c>
      <c r="O1386" s="63"/>
      <c r="P1386" s="63"/>
      <c r="Q1386" s="63"/>
      <c r="R1386" s="63">
        <v>5247.3243595180729</v>
      </c>
      <c r="S1386" s="63"/>
      <c r="T1386" s="63"/>
      <c r="U1386" s="63">
        <v>10056.930753253015</v>
      </c>
      <c r="V1386" s="63">
        <v>825.94429542168643</v>
      </c>
      <c r="W1386" s="63"/>
      <c r="X1386" s="63">
        <v>22190.842467469873</v>
      </c>
      <c r="Y1386" s="63"/>
      <c r="Z1386" s="63"/>
      <c r="AA1386" s="63"/>
      <c r="AB1386" s="63"/>
      <c r="AC1386" s="63">
        <v>2830.3910699999992</v>
      </c>
      <c r="AD1386" s="63"/>
      <c r="AE1386" s="63">
        <v>0</v>
      </c>
      <c r="AF1386" s="63"/>
      <c r="AG1386" s="63">
        <v>911.5887166265062</v>
      </c>
      <c r="AH1386" s="43">
        <v>46796.125660361438</v>
      </c>
    </row>
    <row r="1387" spans="1:34">
      <c r="A1387" s="52">
        <v>0</v>
      </c>
      <c r="D1387" s="2">
        <v>2024</v>
      </c>
      <c r="E1387" s="2">
        <v>1</v>
      </c>
      <c r="F1387" s="62">
        <v>2024</v>
      </c>
      <c r="G1387" s="62">
        <v>2024</v>
      </c>
      <c r="H1387" s="63">
        <v>568.14358180722968</v>
      </c>
      <c r="I1387" s="63"/>
      <c r="J1387" s="63"/>
      <c r="K1387" s="63"/>
      <c r="L1387" s="63">
        <v>615.35054156626506</v>
      </c>
      <c r="M1387" s="63"/>
      <c r="N1387" s="63">
        <v>3085.8594906024096</v>
      </c>
      <c r="O1387" s="63"/>
      <c r="P1387" s="63"/>
      <c r="Q1387" s="63"/>
      <c r="R1387" s="63">
        <v>5717.0284698795158</v>
      </c>
      <c r="S1387" s="63"/>
      <c r="T1387" s="63"/>
      <c r="U1387" s="63">
        <v>8408.4404790361441</v>
      </c>
      <c r="V1387" s="63">
        <v>179.66239951807231</v>
      </c>
      <c r="W1387" s="63"/>
      <c r="X1387" s="63">
        <v>20583.934800963849</v>
      </c>
      <c r="Y1387" s="63"/>
      <c r="Z1387" s="63"/>
      <c r="AA1387" s="63"/>
      <c r="AB1387" s="63"/>
      <c r="AC1387" s="63">
        <v>961.96715867469834</v>
      </c>
      <c r="AD1387" s="63"/>
      <c r="AE1387" s="63">
        <v>0</v>
      </c>
      <c r="AF1387" s="63"/>
      <c r="AG1387" s="63">
        <v>994.96879903614433</v>
      </c>
      <c r="AH1387" s="43">
        <v>41115.355721084328</v>
      </c>
    </row>
    <row r="1388" spans="1:34">
      <c r="A1388" s="52">
        <v>0</v>
      </c>
      <c r="D1388" s="2">
        <v>2024</v>
      </c>
      <c r="E1388" s="2">
        <v>2</v>
      </c>
      <c r="F1388" s="62">
        <v>2024</v>
      </c>
      <c r="G1388" s="62">
        <v>2024</v>
      </c>
      <c r="H1388" s="63">
        <v>392.64752481927769</v>
      </c>
      <c r="I1388" s="63"/>
      <c r="J1388" s="63"/>
      <c r="K1388" s="63"/>
      <c r="L1388" s="63">
        <v>1223.3150301204821</v>
      </c>
      <c r="M1388" s="63"/>
      <c r="N1388" s="63">
        <v>2459.9245026506028</v>
      </c>
      <c r="O1388" s="63"/>
      <c r="P1388" s="63"/>
      <c r="Q1388" s="63"/>
      <c r="R1388" s="63">
        <v>3124.929657831326</v>
      </c>
      <c r="S1388" s="63"/>
      <c r="T1388" s="63"/>
      <c r="U1388" s="63">
        <v>5162.3751730120475</v>
      </c>
      <c r="V1388" s="63">
        <v>177.05859662650604</v>
      </c>
      <c r="W1388" s="63"/>
      <c r="X1388" s="63">
        <v>18996.943477349407</v>
      </c>
      <c r="Y1388" s="63"/>
      <c r="Z1388" s="63"/>
      <c r="AA1388" s="63"/>
      <c r="AB1388" s="63"/>
      <c r="AC1388" s="63">
        <v>591.17885518072285</v>
      </c>
      <c r="AD1388" s="63"/>
      <c r="AE1388" s="63"/>
      <c r="AF1388" s="63"/>
      <c r="AG1388" s="63">
        <v>471.87607421686778</v>
      </c>
      <c r="AH1388" s="43">
        <v>32600.248891807238</v>
      </c>
    </row>
    <row r="1389" spans="1:34">
      <c r="A1389" s="52">
        <v>0</v>
      </c>
      <c r="D1389" s="2">
        <v>2024</v>
      </c>
      <c r="E1389" s="2">
        <v>3</v>
      </c>
      <c r="F1389" s="62">
        <v>2024</v>
      </c>
      <c r="G1389" s="62">
        <v>2024</v>
      </c>
      <c r="H1389" s="63">
        <v>664.13213722891533</v>
      </c>
      <c r="I1389" s="63"/>
      <c r="J1389" s="63"/>
      <c r="K1389" s="63"/>
      <c r="L1389" s="63">
        <v>808.31117650602403</v>
      </c>
      <c r="M1389" s="63"/>
      <c r="N1389" s="63">
        <v>3037.3495290361448</v>
      </c>
      <c r="O1389" s="63"/>
      <c r="P1389" s="63"/>
      <c r="Q1389" s="63"/>
      <c r="R1389" s="63">
        <v>4923.470786746987</v>
      </c>
      <c r="S1389" s="63"/>
      <c r="T1389" s="63"/>
      <c r="U1389" s="63">
        <v>15709.911770602408</v>
      </c>
      <c r="V1389" s="63">
        <v>588.45945349397596</v>
      </c>
      <c r="W1389" s="63"/>
      <c r="X1389" s="63">
        <v>25157.099147710833</v>
      </c>
      <c r="Y1389" s="63"/>
      <c r="Z1389" s="63"/>
      <c r="AA1389" s="63"/>
      <c r="AB1389" s="63"/>
      <c r="AC1389" s="63">
        <v>1102.5312113253015</v>
      </c>
      <c r="AD1389" s="63"/>
      <c r="AE1389" s="63">
        <v>0</v>
      </c>
      <c r="AF1389" s="63"/>
      <c r="AG1389" s="63">
        <v>1008.6265725301204</v>
      </c>
      <c r="AH1389" s="43">
        <v>52999.891785180705</v>
      </c>
    </row>
    <row r="1390" spans="1:34">
      <c r="A1390" s="52">
        <v>0</v>
      </c>
      <c r="D1390" s="2">
        <v>2024</v>
      </c>
      <c r="E1390" s="2">
        <v>4</v>
      </c>
      <c r="F1390" s="62">
        <v>2024</v>
      </c>
      <c r="G1390" s="62">
        <v>2024</v>
      </c>
      <c r="H1390" s="63">
        <v>791.63391650602318</v>
      </c>
      <c r="I1390" s="63"/>
      <c r="J1390" s="63">
        <v>185.62555759036152</v>
      </c>
      <c r="K1390" s="63"/>
      <c r="L1390" s="63">
        <v>1589.3862825301203</v>
      </c>
      <c r="M1390" s="63"/>
      <c r="N1390" s="63">
        <v>3730.5725281927712</v>
      </c>
      <c r="O1390" s="63"/>
      <c r="P1390" s="63"/>
      <c r="Q1390" s="63"/>
      <c r="R1390" s="63">
        <v>6687.8804024096371</v>
      </c>
      <c r="S1390" s="63"/>
      <c r="T1390" s="63">
        <v>640.24088096385572</v>
      </c>
      <c r="U1390" s="63">
        <v>16066.717876626513</v>
      </c>
      <c r="V1390" s="63">
        <v>2618.1238074698804</v>
      </c>
      <c r="W1390" s="63"/>
      <c r="X1390" s="63">
        <v>28007.11019337349</v>
      </c>
      <c r="Y1390" s="63"/>
      <c r="Z1390" s="63"/>
      <c r="AA1390" s="63"/>
      <c r="AB1390" s="63"/>
      <c r="AC1390" s="63">
        <v>1889.8055967469875</v>
      </c>
      <c r="AD1390" s="63"/>
      <c r="AE1390" s="63">
        <v>0</v>
      </c>
      <c r="AF1390" s="63"/>
      <c r="AG1390" s="63">
        <v>1336.4131363855417</v>
      </c>
      <c r="AH1390" s="43">
        <v>63543.510178795186</v>
      </c>
    </row>
    <row r="1391" spans="1:34">
      <c r="A1391" s="52">
        <v>0</v>
      </c>
      <c r="D1391" s="2">
        <v>2024</v>
      </c>
      <c r="E1391" s="2">
        <v>5</v>
      </c>
      <c r="F1391" s="62">
        <v>2025</v>
      </c>
      <c r="G1391" s="62">
        <v>2025</v>
      </c>
      <c r="H1391" s="63">
        <v>691.47981999999968</v>
      </c>
      <c r="I1391" s="63"/>
      <c r="J1391" s="63"/>
      <c r="K1391" s="63"/>
      <c r="L1391" s="63"/>
      <c r="M1391" s="63"/>
      <c r="N1391" s="63">
        <v>4317.3865793975892</v>
      </c>
      <c r="O1391" s="63"/>
      <c r="P1391" s="63"/>
      <c r="Q1391" s="63"/>
      <c r="R1391" s="63">
        <v>9554.6742969879506</v>
      </c>
      <c r="S1391" s="63"/>
      <c r="T1391" s="63"/>
      <c r="U1391" s="63">
        <v>14190.439914216868</v>
      </c>
      <c r="V1391" s="63">
        <v>1960.6635773493979</v>
      </c>
      <c r="W1391" s="63"/>
      <c r="X1391" s="63">
        <v>28218.39602048193</v>
      </c>
      <c r="Y1391" s="63"/>
      <c r="Z1391" s="63"/>
      <c r="AA1391" s="63"/>
      <c r="AB1391" s="63"/>
      <c r="AC1391" s="63">
        <v>4387.7713621686707</v>
      </c>
      <c r="AD1391" s="63"/>
      <c r="AE1391" s="63">
        <v>1777.8779999999981</v>
      </c>
      <c r="AF1391" s="63"/>
      <c r="AG1391" s="63">
        <v>1861.554527228916</v>
      </c>
      <c r="AH1391" s="43">
        <v>66960.24409783131</v>
      </c>
    </row>
    <row r="1392" spans="1:34">
      <c r="A1392" s="52">
        <v>0</v>
      </c>
      <c r="D1392" s="2">
        <v>2024</v>
      </c>
      <c r="E1392" s="2">
        <v>6</v>
      </c>
      <c r="F1392" s="62">
        <v>2025</v>
      </c>
      <c r="G1392" s="62">
        <v>2025</v>
      </c>
      <c r="H1392" s="63">
        <v>683.14873783132475</v>
      </c>
      <c r="I1392" s="63"/>
      <c r="J1392" s="63"/>
      <c r="K1392" s="63"/>
      <c r="L1392" s="63">
        <v>0</v>
      </c>
      <c r="M1392" s="63"/>
      <c r="N1392" s="63">
        <v>4829.0884320481919</v>
      </c>
      <c r="O1392" s="63"/>
      <c r="P1392" s="63"/>
      <c r="Q1392" s="63"/>
      <c r="R1392" s="63">
        <v>11296.404831325302</v>
      </c>
      <c r="S1392" s="63"/>
      <c r="T1392" s="63"/>
      <c r="U1392" s="63">
        <v>15551.524669879531</v>
      </c>
      <c r="V1392" s="63">
        <v>5785.1348951807158</v>
      </c>
      <c r="W1392" s="63"/>
      <c r="X1392" s="63">
        <v>31397.073908313268</v>
      </c>
      <c r="Y1392" s="63"/>
      <c r="Z1392" s="63"/>
      <c r="AA1392" s="63"/>
      <c r="AB1392" s="63"/>
      <c r="AC1392" s="63">
        <v>3434.4665226506031</v>
      </c>
      <c r="AD1392" s="63"/>
      <c r="AE1392" s="63">
        <v>4731.2040000000079</v>
      </c>
      <c r="AF1392" s="63"/>
      <c r="AG1392" s="63">
        <v>2194.8042004819276</v>
      </c>
      <c r="AH1392" s="43">
        <v>79902.850197710883</v>
      </c>
    </row>
    <row r="1393" spans="1:34">
      <c r="A1393" s="52">
        <v>0</v>
      </c>
      <c r="D1393" s="2">
        <v>2024</v>
      </c>
      <c r="E1393" s="2">
        <v>7</v>
      </c>
      <c r="F1393" s="62">
        <v>2025</v>
      </c>
      <c r="G1393" s="62">
        <v>2025</v>
      </c>
      <c r="H1393" s="63">
        <v>1032.5108574698781</v>
      </c>
      <c r="I1393" s="63"/>
      <c r="J1393" s="63"/>
      <c r="K1393" s="63"/>
      <c r="L1393" s="63">
        <v>0</v>
      </c>
      <c r="M1393" s="63"/>
      <c r="N1393" s="63">
        <v>7840.9628379518035</v>
      </c>
      <c r="O1393" s="63"/>
      <c r="P1393" s="63"/>
      <c r="Q1393" s="63"/>
      <c r="R1393" s="63">
        <v>13199.107802409639</v>
      </c>
      <c r="S1393" s="63"/>
      <c r="T1393" s="63"/>
      <c r="U1393" s="63">
        <v>16117.192886746996</v>
      </c>
      <c r="V1393" s="63">
        <v>8583.7217727710849</v>
      </c>
      <c r="W1393" s="63"/>
      <c r="X1393" s="63">
        <v>31589.578773012065</v>
      </c>
      <c r="Y1393" s="63"/>
      <c r="Z1393" s="63"/>
      <c r="AA1393" s="63"/>
      <c r="AB1393" s="63"/>
      <c r="AC1393" s="63">
        <v>2847.5985356626502</v>
      </c>
      <c r="AD1393" s="63"/>
      <c r="AE1393" s="63">
        <v>8270.7060000000038</v>
      </c>
      <c r="AF1393" s="63"/>
      <c r="AG1393" s="63">
        <v>2351.1857069879516</v>
      </c>
      <c r="AH1393" s="43">
        <v>91832.565173012074</v>
      </c>
    </row>
    <row r="1394" spans="1:34">
      <c r="A1394" s="52">
        <v>0</v>
      </c>
      <c r="D1394" s="2">
        <v>2024</v>
      </c>
      <c r="E1394" s="2">
        <v>8</v>
      </c>
      <c r="F1394" s="62">
        <v>2025</v>
      </c>
      <c r="G1394" s="62">
        <v>2025</v>
      </c>
      <c r="H1394" s="63">
        <v>908.26906686746872</v>
      </c>
      <c r="I1394" s="63"/>
      <c r="J1394" s="63"/>
      <c r="K1394" s="63"/>
      <c r="L1394" s="63">
        <v>0</v>
      </c>
      <c r="M1394" s="63"/>
      <c r="N1394" s="63">
        <v>7903.2723887951797</v>
      </c>
      <c r="O1394" s="63"/>
      <c r="P1394" s="63"/>
      <c r="Q1394" s="63"/>
      <c r="R1394" s="63">
        <v>14220.876068072292</v>
      </c>
      <c r="S1394" s="63"/>
      <c r="T1394" s="63"/>
      <c r="U1394" s="63">
        <v>16775.108535903604</v>
      </c>
      <c r="V1394" s="63">
        <v>8418.176646746977</v>
      </c>
      <c r="W1394" s="63"/>
      <c r="X1394" s="63">
        <v>32406.550637831333</v>
      </c>
      <c r="Y1394" s="63"/>
      <c r="Z1394" s="63"/>
      <c r="AA1394" s="63"/>
      <c r="AB1394" s="63"/>
      <c r="AC1394" s="63">
        <v>2110.3045850602407</v>
      </c>
      <c r="AD1394" s="63"/>
      <c r="AE1394" s="63">
        <v>4362.780000000007</v>
      </c>
      <c r="AF1394" s="63"/>
      <c r="AG1394" s="63">
        <v>2234.4117436144584</v>
      </c>
      <c r="AH1394" s="43">
        <v>89339.749672891572</v>
      </c>
    </row>
    <row r="1395" spans="1:34">
      <c r="A1395" s="52">
        <v>0</v>
      </c>
      <c r="D1395" s="2">
        <v>2024</v>
      </c>
      <c r="E1395" s="2">
        <v>9</v>
      </c>
      <c r="F1395" s="62">
        <v>2025</v>
      </c>
      <c r="G1395" s="62">
        <v>2025</v>
      </c>
      <c r="H1395" s="63">
        <v>914.78904421686707</v>
      </c>
      <c r="I1395" s="63"/>
      <c r="J1395" s="63"/>
      <c r="K1395" s="63"/>
      <c r="L1395" s="63"/>
      <c r="M1395" s="63"/>
      <c r="N1395" s="63">
        <v>6901.8266442168642</v>
      </c>
      <c r="O1395" s="63"/>
      <c r="P1395" s="63"/>
      <c r="Q1395" s="63"/>
      <c r="R1395" s="63">
        <v>14111.236828915664</v>
      </c>
      <c r="S1395" s="63"/>
      <c r="T1395" s="63"/>
      <c r="U1395" s="63">
        <v>19300.599559518083</v>
      </c>
      <c r="V1395" s="63">
        <v>4760.1126137349356</v>
      </c>
      <c r="W1395" s="63"/>
      <c r="X1395" s="63">
        <v>30941.635569879509</v>
      </c>
      <c r="Y1395" s="63"/>
      <c r="Z1395" s="63"/>
      <c r="AA1395" s="63"/>
      <c r="AB1395" s="63"/>
      <c r="AC1395" s="63">
        <v>2414.946158795181</v>
      </c>
      <c r="AD1395" s="63"/>
      <c r="AE1395" s="63">
        <v>6657.431999999988</v>
      </c>
      <c r="AF1395" s="63"/>
      <c r="AG1395" s="63">
        <v>2090.3222332530113</v>
      </c>
      <c r="AH1395" s="43">
        <v>88092.900652530094</v>
      </c>
    </row>
    <row r="1396" spans="1:34">
      <c r="A1396" s="52">
        <v>0</v>
      </c>
      <c r="D1396" s="2">
        <v>2024</v>
      </c>
      <c r="E1396" s="2">
        <v>10</v>
      </c>
      <c r="F1396" s="62">
        <v>2025</v>
      </c>
      <c r="G1396" s="62">
        <v>2025</v>
      </c>
      <c r="H1396" s="63">
        <v>891.78801301204874</v>
      </c>
      <c r="I1396" s="63"/>
      <c r="J1396" s="63"/>
      <c r="K1396" s="63"/>
      <c r="L1396" s="63"/>
      <c r="M1396" s="63"/>
      <c r="N1396" s="63">
        <v>4027.8916474698808</v>
      </c>
      <c r="O1396" s="63"/>
      <c r="P1396" s="63"/>
      <c r="Q1396" s="63"/>
      <c r="R1396" s="63">
        <v>8651.3905120481977</v>
      </c>
      <c r="S1396" s="63"/>
      <c r="T1396" s="63">
        <v>512.0651667469881</v>
      </c>
      <c r="U1396" s="63">
        <v>20275.289410120484</v>
      </c>
      <c r="V1396" s="63">
        <v>1662.5281462650603</v>
      </c>
      <c r="W1396" s="63"/>
      <c r="X1396" s="63">
        <v>30002.587449397593</v>
      </c>
      <c r="Y1396" s="63"/>
      <c r="Z1396" s="63"/>
      <c r="AA1396" s="63"/>
      <c r="AB1396" s="63"/>
      <c r="AC1396" s="63">
        <v>2896.3136280722879</v>
      </c>
      <c r="AD1396" s="63"/>
      <c r="AE1396" s="63">
        <v>0</v>
      </c>
      <c r="AF1396" s="63"/>
      <c r="AG1396" s="63">
        <v>1740.0003431325306</v>
      </c>
      <c r="AH1396" s="43">
        <v>70659.854316265075</v>
      </c>
    </row>
    <row r="1397" spans="1:34">
      <c r="A1397" s="52">
        <v>0</v>
      </c>
      <c r="D1397" s="2">
        <v>2024</v>
      </c>
      <c r="E1397" s="2">
        <v>11</v>
      </c>
      <c r="F1397" s="62">
        <v>2025</v>
      </c>
      <c r="G1397" s="62">
        <v>2025</v>
      </c>
      <c r="H1397" s="63">
        <v>806.48497602409691</v>
      </c>
      <c r="I1397" s="63"/>
      <c r="J1397" s="63"/>
      <c r="K1397" s="63"/>
      <c r="L1397" s="63">
        <v>1087.5963060240963</v>
      </c>
      <c r="M1397" s="63"/>
      <c r="N1397" s="63">
        <v>2935.635093493976</v>
      </c>
      <c r="O1397" s="63"/>
      <c r="P1397" s="63"/>
      <c r="Q1397" s="63"/>
      <c r="R1397" s="63">
        <v>6171.1672156626491</v>
      </c>
      <c r="S1397" s="63"/>
      <c r="T1397" s="63">
        <v>131.0453197590362</v>
      </c>
      <c r="U1397" s="63">
        <v>16388.713630843358</v>
      </c>
      <c r="V1397" s="63">
        <v>1613.0558913253014</v>
      </c>
      <c r="W1397" s="63"/>
      <c r="X1397" s="63">
        <v>28504.805697228923</v>
      </c>
      <c r="Y1397" s="63"/>
      <c r="Z1397" s="63"/>
      <c r="AA1397" s="63"/>
      <c r="AB1397" s="63"/>
      <c r="AC1397" s="63">
        <v>2541.722005542169</v>
      </c>
      <c r="AD1397" s="63"/>
      <c r="AE1397" s="63">
        <v>0</v>
      </c>
      <c r="AF1397" s="63"/>
      <c r="AG1397" s="63">
        <v>1233.2969465060246</v>
      </c>
      <c r="AH1397" s="43">
        <v>61413.523082409636</v>
      </c>
    </row>
    <row r="1398" spans="1:34">
      <c r="A1398" s="52">
        <v>0</v>
      </c>
      <c r="D1398" s="2">
        <v>2024</v>
      </c>
      <c r="E1398" s="2">
        <v>12</v>
      </c>
      <c r="F1398" s="62">
        <v>2025</v>
      </c>
      <c r="G1398" s="62">
        <v>2025</v>
      </c>
      <c r="H1398" s="63">
        <v>665.58102108433729</v>
      </c>
      <c r="I1398" s="63"/>
      <c r="J1398" s="63"/>
      <c r="K1398" s="63"/>
      <c r="L1398" s="63">
        <v>1551.9943891566265</v>
      </c>
      <c r="M1398" s="63"/>
      <c r="N1398" s="63">
        <v>2547.5554009638554</v>
      </c>
      <c r="O1398" s="63"/>
      <c r="P1398" s="63"/>
      <c r="Q1398" s="63"/>
      <c r="R1398" s="63">
        <v>5286.5921638554228</v>
      </c>
      <c r="S1398" s="63"/>
      <c r="T1398" s="63"/>
      <c r="U1398" s="63">
        <v>10105.445129638558</v>
      </c>
      <c r="V1398" s="63">
        <v>818.89600939759043</v>
      </c>
      <c r="W1398" s="63"/>
      <c r="X1398" s="63">
        <v>22443.250079518071</v>
      </c>
      <c r="Y1398" s="63"/>
      <c r="Z1398" s="63"/>
      <c r="AA1398" s="63"/>
      <c r="AB1398" s="63"/>
      <c r="AC1398" s="63">
        <v>2832.6838100000009</v>
      </c>
      <c r="AD1398" s="63"/>
      <c r="AE1398" s="63">
        <v>0</v>
      </c>
      <c r="AF1398" s="63"/>
      <c r="AG1398" s="63">
        <v>919.16815614457823</v>
      </c>
      <c r="AH1398" s="43">
        <v>47171.16615975905</v>
      </c>
    </row>
    <row r="1399" spans="1:34">
      <c r="A1399" s="52">
        <v>0</v>
      </c>
      <c r="D1399" s="2">
        <v>2025</v>
      </c>
      <c r="E1399" s="2">
        <v>1</v>
      </c>
      <c r="F1399" s="62">
        <v>2025</v>
      </c>
      <c r="G1399" s="62">
        <v>2025</v>
      </c>
      <c r="H1399" s="63">
        <v>568.69387963855479</v>
      </c>
      <c r="I1399" s="63"/>
      <c r="J1399" s="63"/>
      <c r="K1399" s="63"/>
      <c r="L1399" s="63">
        <v>600.98545903614422</v>
      </c>
      <c r="M1399" s="63"/>
      <c r="N1399" s="63">
        <v>3147.7686486746989</v>
      </c>
      <c r="O1399" s="63"/>
      <c r="P1399" s="63"/>
      <c r="Q1399" s="63"/>
      <c r="R1399" s="63">
        <v>5759.5486879518085</v>
      </c>
      <c r="S1399" s="63"/>
      <c r="T1399" s="63"/>
      <c r="U1399" s="63">
        <v>7847.0730406024059</v>
      </c>
      <c r="V1399" s="63">
        <v>174.56615927710837</v>
      </c>
      <c r="W1399" s="63"/>
      <c r="X1399" s="63">
        <v>20815.395211566258</v>
      </c>
      <c r="Y1399" s="63"/>
      <c r="Z1399" s="63"/>
      <c r="AA1399" s="63"/>
      <c r="AB1399" s="63"/>
      <c r="AC1399" s="63">
        <v>962.73053578313261</v>
      </c>
      <c r="AD1399" s="63"/>
      <c r="AE1399" s="63">
        <v>0</v>
      </c>
      <c r="AF1399" s="63"/>
      <c r="AG1399" s="63">
        <v>1003.1625808433733</v>
      </c>
      <c r="AH1399" s="43">
        <v>40879.924203373492</v>
      </c>
    </row>
    <row r="1400" spans="1:34">
      <c r="A1400" s="52">
        <v>0</v>
      </c>
      <c r="D1400" s="2">
        <v>2025</v>
      </c>
      <c r="E1400" s="2">
        <v>2</v>
      </c>
      <c r="F1400" s="62">
        <v>2025</v>
      </c>
      <c r="G1400" s="62">
        <v>2025</v>
      </c>
      <c r="H1400" s="63">
        <v>393.02783903614517</v>
      </c>
      <c r="I1400" s="63"/>
      <c r="J1400" s="63"/>
      <c r="K1400" s="63"/>
      <c r="L1400" s="63">
        <v>1194.7572891566267</v>
      </c>
      <c r="M1400" s="63"/>
      <c r="N1400" s="63">
        <v>2509.2760221686754</v>
      </c>
      <c r="O1400" s="63"/>
      <c r="P1400" s="63"/>
      <c r="Q1400" s="63"/>
      <c r="R1400" s="63">
        <v>3148.1712231325305</v>
      </c>
      <c r="S1400" s="63"/>
      <c r="T1400" s="63"/>
      <c r="U1400" s="63">
        <v>4817.7227568674716</v>
      </c>
      <c r="V1400" s="63">
        <v>172.03621493975902</v>
      </c>
      <c r="W1400" s="63"/>
      <c r="X1400" s="63">
        <v>19210.558628192768</v>
      </c>
      <c r="Y1400" s="63"/>
      <c r="Z1400" s="63"/>
      <c r="AA1400" s="63"/>
      <c r="AB1400" s="63"/>
      <c r="AC1400" s="63">
        <v>591.64799012048184</v>
      </c>
      <c r="AD1400" s="63"/>
      <c r="AE1400" s="63"/>
      <c r="AF1400" s="63"/>
      <c r="AG1400" s="63">
        <v>475.76207506024105</v>
      </c>
      <c r="AH1400" s="43">
        <v>32512.960038674697</v>
      </c>
    </row>
    <row r="1401" spans="1:34">
      <c r="A1401" s="52">
        <v>0</v>
      </c>
      <c r="D1401" s="2">
        <v>2025</v>
      </c>
      <c r="E1401" s="2">
        <v>3</v>
      </c>
      <c r="F1401" s="62">
        <v>2025</v>
      </c>
      <c r="G1401" s="62">
        <v>2025</v>
      </c>
      <c r="H1401" s="63">
        <v>664.7754085542166</v>
      </c>
      <c r="I1401" s="63"/>
      <c r="J1401" s="63"/>
      <c r="K1401" s="63"/>
      <c r="L1401" s="63">
        <v>789.4415144578312</v>
      </c>
      <c r="M1401" s="63"/>
      <c r="N1401" s="63">
        <v>3098.2854701204824</v>
      </c>
      <c r="O1401" s="63"/>
      <c r="P1401" s="63"/>
      <c r="Q1401" s="63"/>
      <c r="R1401" s="63">
        <v>4960.0889446987949</v>
      </c>
      <c r="S1401" s="63"/>
      <c r="T1401" s="63"/>
      <c r="U1401" s="63">
        <v>14661.080783373489</v>
      </c>
      <c r="V1401" s="63">
        <v>571.76742024096382</v>
      </c>
      <c r="W1401" s="63"/>
      <c r="X1401" s="63">
        <v>25439.983472530123</v>
      </c>
      <c r="Y1401" s="63"/>
      <c r="Z1401" s="63"/>
      <c r="AA1401" s="63"/>
      <c r="AB1401" s="63"/>
      <c r="AC1401" s="63">
        <v>1103.4061342168677</v>
      </c>
      <c r="AD1401" s="63"/>
      <c r="AE1401" s="63">
        <v>0</v>
      </c>
      <c r="AF1401" s="63"/>
      <c r="AG1401" s="63">
        <v>1016.932829036144</v>
      </c>
      <c r="AH1401" s="43">
        <v>52305.761977228911</v>
      </c>
    </row>
    <row r="1402" spans="1:34">
      <c r="A1402" s="52">
        <v>0</v>
      </c>
      <c r="D1402" s="2">
        <v>2025</v>
      </c>
      <c r="E1402" s="2">
        <v>4</v>
      </c>
      <c r="F1402" s="62">
        <v>2025</v>
      </c>
      <c r="G1402" s="62">
        <v>2025</v>
      </c>
      <c r="H1402" s="63">
        <v>792.40068469879463</v>
      </c>
      <c r="I1402" s="63"/>
      <c r="J1402" s="63">
        <v>179.3615691566265</v>
      </c>
      <c r="K1402" s="63"/>
      <c r="L1402" s="63">
        <v>1552.2827722891564</v>
      </c>
      <c r="M1402" s="63"/>
      <c r="N1402" s="63">
        <v>3805.4160539759037</v>
      </c>
      <c r="O1402" s="63"/>
      <c r="P1402" s="63"/>
      <c r="Q1402" s="63"/>
      <c r="R1402" s="63">
        <v>6737.621300963855</v>
      </c>
      <c r="S1402" s="63"/>
      <c r="T1402" s="63">
        <v>639.52912963855431</v>
      </c>
      <c r="U1402" s="63">
        <v>14994.065667108442</v>
      </c>
      <c r="V1402" s="63">
        <v>2543.8590312048191</v>
      </c>
      <c r="W1402" s="63"/>
      <c r="X1402" s="63">
        <v>28322.042070481919</v>
      </c>
      <c r="Y1402" s="63"/>
      <c r="Z1402" s="63"/>
      <c r="AA1402" s="63"/>
      <c r="AB1402" s="63"/>
      <c r="AC1402" s="63">
        <v>1891.3052678313256</v>
      </c>
      <c r="AD1402" s="63"/>
      <c r="AE1402" s="63">
        <v>0</v>
      </c>
      <c r="AF1402" s="63"/>
      <c r="AG1402" s="63">
        <v>1347.41878566265</v>
      </c>
      <c r="AH1402" s="43">
        <v>62805.302333012049</v>
      </c>
    </row>
    <row r="1403" spans="1:34">
      <c r="A1403" s="52">
        <v>0</v>
      </c>
      <c r="D1403" s="2">
        <v>2025</v>
      </c>
      <c r="E1403" s="2">
        <v>5</v>
      </c>
      <c r="F1403" s="62">
        <v>2026</v>
      </c>
      <c r="G1403" s="62">
        <v>2026</v>
      </c>
      <c r="H1403" s="63">
        <v>692.14957999999979</v>
      </c>
      <c r="I1403" s="63"/>
      <c r="J1403" s="63"/>
      <c r="K1403" s="63"/>
      <c r="L1403" s="63"/>
      <c r="M1403" s="63"/>
      <c r="N1403" s="63">
        <v>4404.0028913253018</v>
      </c>
      <c r="O1403" s="63"/>
      <c r="P1403" s="63"/>
      <c r="Q1403" s="63"/>
      <c r="R1403" s="63">
        <v>9954.4233587951858</v>
      </c>
      <c r="S1403" s="63"/>
      <c r="T1403" s="63"/>
      <c r="U1403" s="63">
        <v>13243.052473614454</v>
      </c>
      <c r="V1403" s="63">
        <v>1905.0480860240959</v>
      </c>
      <c r="W1403" s="63"/>
      <c r="X1403" s="63">
        <v>28535.703745783117</v>
      </c>
      <c r="Y1403" s="63"/>
      <c r="Z1403" s="63"/>
      <c r="AA1403" s="63"/>
      <c r="AB1403" s="63"/>
      <c r="AC1403" s="63">
        <v>4389.2099814457806</v>
      </c>
      <c r="AD1403" s="63"/>
      <c r="AE1403" s="63">
        <v>1819.2239999999993</v>
      </c>
      <c r="AF1403" s="63"/>
      <c r="AG1403" s="63">
        <v>1876.8848286746982</v>
      </c>
      <c r="AH1403" s="43">
        <v>66819.698945662647</v>
      </c>
    </row>
    <row r="1404" spans="1:34">
      <c r="A1404" s="52">
        <v>0</v>
      </c>
      <c r="D1404" s="2">
        <v>2025</v>
      </c>
      <c r="E1404" s="2">
        <v>6</v>
      </c>
      <c r="F1404" s="62">
        <v>2026</v>
      </c>
      <c r="G1404" s="62">
        <v>2026</v>
      </c>
      <c r="H1404" s="63">
        <v>683.81042843373427</v>
      </c>
      <c r="I1404" s="63"/>
      <c r="J1404" s="63"/>
      <c r="K1404" s="63"/>
      <c r="L1404" s="63">
        <v>0</v>
      </c>
      <c r="M1404" s="63"/>
      <c r="N1404" s="63">
        <v>4925.9706134939752</v>
      </c>
      <c r="O1404" s="63"/>
      <c r="P1404" s="63"/>
      <c r="Q1404" s="63"/>
      <c r="R1404" s="63">
        <v>11902.28628253012</v>
      </c>
      <c r="S1404" s="63"/>
      <c r="T1404" s="63"/>
      <c r="U1404" s="63">
        <v>14513.267981325303</v>
      </c>
      <c r="V1404" s="63">
        <v>5749.4981427710773</v>
      </c>
      <c r="W1404" s="63"/>
      <c r="X1404" s="63">
        <v>31750.124949759029</v>
      </c>
      <c r="Y1404" s="63"/>
      <c r="Z1404" s="63"/>
      <c r="AA1404" s="63"/>
      <c r="AB1404" s="63"/>
      <c r="AC1404" s="63">
        <v>3435.8353684337353</v>
      </c>
      <c r="AD1404" s="63"/>
      <c r="AE1404" s="63">
        <v>4841.2320000000036</v>
      </c>
      <c r="AF1404" s="63"/>
      <c r="AG1404" s="63">
        <v>2212.8788845783138</v>
      </c>
      <c r="AH1404" s="43">
        <v>80014.904651325298</v>
      </c>
    </row>
    <row r="1405" spans="1:34">
      <c r="A1405" s="52">
        <v>0</v>
      </c>
      <c r="D1405" s="2">
        <v>2025</v>
      </c>
      <c r="E1405" s="2">
        <v>7</v>
      </c>
      <c r="F1405" s="62">
        <v>2026</v>
      </c>
      <c r="G1405" s="62">
        <v>2026</v>
      </c>
      <c r="H1405" s="63">
        <v>1033.510936506023</v>
      </c>
      <c r="I1405" s="63"/>
      <c r="J1405" s="63"/>
      <c r="K1405" s="63"/>
      <c r="L1405" s="63">
        <v>0</v>
      </c>
      <c r="M1405" s="63"/>
      <c r="N1405" s="63">
        <v>7944.7203265060207</v>
      </c>
      <c r="O1405" s="63"/>
      <c r="P1405" s="63"/>
      <c r="Q1405" s="63"/>
      <c r="R1405" s="63">
        <v>14055.914230963863</v>
      </c>
      <c r="S1405" s="63"/>
      <c r="T1405" s="63"/>
      <c r="U1405" s="63">
        <v>15041.170845783139</v>
      </c>
      <c r="V1405" s="63">
        <v>8571.6458991566269</v>
      </c>
      <c r="W1405" s="63"/>
      <c r="X1405" s="63">
        <v>31944.794476144583</v>
      </c>
      <c r="Y1405" s="63"/>
      <c r="Z1405" s="63"/>
      <c r="AA1405" s="63"/>
      <c r="AB1405" s="63"/>
      <c r="AC1405" s="63">
        <v>2849.0646971084334</v>
      </c>
      <c r="AD1405" s="63"/>
      <c r="AE1405" s="63">
        <v>8463.0479999999916</v>
      </c>
      <c r="AF1405" s="63"/>
      <c r="AG1405" s="63">
        <v>2370.548226385542</v>
      </c>
      <c r="AH1405" s="43">
        <v>92274.417638554223</v>
      </c>
    </row>
    <row r="1406" spans="1:34">
      <c r="A1406" s="52">
        <v>0</v>
      </c>
      <c r="D1406" s="2">
        <v>2025</v>
      </c>
      <c r="E1406" s="2">
        <v>8</v>
      </c>
      <c r="F1406" s="62">
        <v>2026</v>
      </c>
      <c r="G1406" s="62">
        <v>2026</v>
      </c>
      <c r="H1406" s="63">
        <v>909.14880662650489</v>
      </c>
      <c r="I1406" s="63"/>
      <c r="J1406" s="63"/>
      <c r="K1406" s="63"/>
      <c r="L1406" s="63">
        <v>0</v>
      </c>
      <c r="M1406" s="63"/>
      <c r="N1406" s="63">
        <v>8006.150842650597</v>
      </c>
      <c r="O1406" s="63"/>
      <c r="P1406" s="63"/>
      <c r="Q1406" s="63"/>
      <c r="R1406" s="63">
        <v>14983.985867228916</v>
      </c>
      <c r="S1406" s="63"/>
      <c r="T1406" s="63"/>
      <c r="U1406" s="63">
        <v>15655.162485060231</v>
      </c>
      <c r="V1406" s="63">
        <v>8391.4398501204723</v>
      </c>
      <c r="W1406" s="63"/>
      <c r="X1406" s="63">
        <v>32770.95295397591</v>
      </c>
      <c r="Y1406" s="63"/>
      <c r="Z1406" s="63"/>
      <c r="AA1406" s="63"/>
      <c r="AB1406" s="63"/>
      <c r="AC1406" s="63">
        <v>2111.8579633734939</v>
      </c>
      <c r="AD1406" s="63"/>
      <c r="AE1406" s="63">
        <v>4464.2399999999952</v>
      </c>
      <c r="AF1406" s="63"/>
      <c r="AG1406" s="63">
        <v>2252.81260433735</v>
      </c>
      <c r="AH1406" s="43">
        <v>89545.751373373452</v>
      </c>
    </row>
    <row r="1407" spans="1:34">
      <c r="A1407" s="52">
        <v>0</v>
      </c>
      <c r="D1407" s="2">
        <v>2025</v>
      </c>
      <c r="E1407" s="2">
        <v>9</v>
      </c>
      <c r="F1407" s="62">
        <v>2026</v>
      </c>
      <c r="G1407" s="62">
        <v>2026</v>
      </c>
      <c r="H1407" s="63">
        <v>915.67509915662583</v>
      </c>
      <c r="I1407" s="63"/>
      <c r="J1407" s="63"/>
      <c r="K1407" s="63"/>
      <c r="L1407" s="63"/>
      <c r="M1407" s="63"/>
      <c r="N1407" s="63">
        <v>6999.0541607228906</v>
      </c>
      <c r="O1407" s="63"/>
      <c r="P1407" s="63"/>
      <c r="Q1407" s="63"/>
      <c r="R1407" s="63">
        <v>14996.152661566262</v>
      </c>
      <c r="S1407" s="63"/>
      <c r="T1407" s="63"/>
      <c r="U1407" s="63">
        <v>18012.045735301192</v>
      </c>
      <c r="V1407" s="63">
        <v>4752.098960602405</v>
      </c>
      <c r="W1407" s="63"/>
      <c r="X1407" s="63">
        <v>31289.565338554214</v>
      </c>
      <c r="Y1407" s="63"/>
      <c r="Z1407" s="63"/>
      <c r="AA1407" s="63"/>
      <c r="AB1407" s="63"/>
      <c r="AC1407" s="63">
        <v>2416.4159925301205</v>
      </c>
      <c r="AD1407" s="63"/>
      <c r="AE1407" s="63">
        <v>6812.2559999999985</v>
      </c>
      <c r="AF1407" s="63"/>
      <c r="AG1407" s="63">
        <v>2107.5364859036149</v>
      </c>
      <c r="AH1407" s="43">
        <v>88300.800434337318</v>
      </c>
    </row>
    <row r="1408" spans="1:34">
      <c r="A1408" s="52">
        <v>0</v>
      </c>
      <c r="D1408" s="2">
        <v>2025</v>
      </c>
      <c r="E1408" s="2">
        <v>10</v>
      </c>
      <c r="F1408" s="62">
        <v>2026</v>
      </c>
      <c r="G1408" s="62">
        <v>2026</v>
      </c>
      <c r="H1408" s="63">
        <v>892.65178939759085</v>
      </c>
      <c r="I1408" s="63"/>
      <c r="J1408" s="63"/>
      <c r="K1408" s="63"/>
      <c r="L1408" s="63"/>
      <c r="M1408" s="63"/>
      <c r="N1408" s="63">
        <v>4108.7000515662648</v>
      </c>
      <c r="O1408" s="63"/>
      <c r="P1408" s="63"/>
      <c r="Q1408" s="63"/>
      <c r="R1408" s="63">
        <v>8715.7349548192797</v>
      </c>
      <c r="S1408" s="63"/>
      <c r="T1408" s="63">
        <v>511.49590746987946</v>
      </c>
      <c r="U1408" s="63">
        <v>18921.662978674707</v>
      </c>
      <c r="V1408" s="63">
        <v>1615.3694593975904</v>
      </c>
      <c r="W1408" s="63"/>
      <c r="X1408" s="63">
        <v>30339.957892771068</v>
      </c>
      <c r="Y1408" s="63"/>
      <c r="Z1408" s="63"/>
      <c r="AA1408" s="63"/>
      <c r="AB1408" s="63"/>
      <c r="AC1408" s="63">
        <v>2898.6120220481939</v>
      </c>
      <c r="AD1408" s="63"/>
      <c r="AE1408" s="63">
        <v>0</v>
      </c>
      <c r="AF1408" s="63"/>
      <c r="AG1408" s="63">
        <v>1754.3296197590366</v>
      </c>
      <c r="AH1408" s="43">
        <v>69758.514675903614</v>
      </c>
    </row>
    <row r="1409" spans="1:34">
      <c r="A1409" s="52">
        <v>0</v>
      </c>
      <c r="D1409" s="2">
        <v>2025</v>
      </c>
      <c r="E1409" s="2">
        <v>11</v>
      </c>
      <c r="F1409" s="62">
        <v>2026</v>
      </c>
      <c r="G1409" s="62">
        <v>2026</v>
      </c>
      <c r="H1409" s="63">
        <v>807.26612879518109</v>
      </c>
      <c r="I1409" s="63"/>
      <c r="J1409" s="63"/>
      <c r="K1409" s="63"/>
      <c r="L1409" s="63">
        <v>1062.2068578313254</v>
      </c>
      <c r="M1409" s="63"/>
      <c r="N1409" s="63">
        <v>2994.5304183132516</v>
      </c>
      <c r="O1409" s="63"/>
      <c r="P1409" s="63"/>
      <c r="Q1409" s="63"/>
      <c r="R1409" s="63">
        <v>6217.0650762650603</v>
      </c>
      <c r="S1409" s="63"/>
      <c r="T1409" s="63">
        <v>130.89963759036144</v>
      </c>
      <c r="U1409" s="63">
        <v>15294.564220722883</v>
      </c>
      <c r="V1409" s="63">
        <v>1567.3005169879516</v>
      </c>
      <c r="W1409" s="63"/>
      <c r="X1409" s="63">
        <v>28825.334016746983</v>
      </c>
      <c r="Y1409" s="63"/>
      <c r="Z1409" s="63"/>
      <c r="AA1409" s="63"/>
      <c r="AB1409" s="63"/>
      <c r="AC1409" s="63">
        <v>2543.7390103614466</v>
      </c>
      <c r="AD1409" s="63"/>
      <c r="AE1409" s="63">
        <v>0</v>
      </c>
      <c r="AF1409" s="63"/>
      <c r="AG1409" s="63">
        <v>1243.453411807229</v>
      </c>
      <c r="AH1409" s="43">
        <v>60686.359295421666</v>
      </c>
    </row>
    <row r="1410" spans="1:34">
      <c r="A1410" s="52">
        <v>0</v>
      </c>
      <c r="D1410" s="2">
        <v>2025</v>
      </c>
      <c r="E1410" s="2">
        <v>12</v>
      </c>
      <c r="F1410" s="62">
        <v>2026</v>
      </c>
      <c r="G1410" s="62">
        <v>2026</v>
      </c>
      <c r="H1410" s="63">
        <v>666.22569578313255</v>
      </c>
      <c r="I1410" s="63"/>
      <c r="J1410" s="63"/>
      <c r="K1410" s="63"/>
      <c r="L1410" s="63">
        <v>1515.7637759036143</v>
      </c>
      <c r="M1410" s="63"/>
      <c r="N1410" s="63">
        <v>2598.6649898795185</v>
      </c>
      <c r="O1410" s="63"/>
      <c r="P1410" s="63"/>
      <c r="Q1410" s="63"/>
      <c r="R1410" s="63">
        <v>5325.9110255421692</v>
      </c>
      <c r="S1410" s="63"/>
      <c r="T1410" s="63"/>
      <c r="U1410" s="63">
        <v>9430.7816339759047</v>
      </c>
      <c r="V1410" s="63">
        <v>795.66749409638578</v>
      </c>
      <c r="W1410" s="63"/>
      <c r="X1410" s="63">
        <v>22695.617954216868</v>
      </c>
      <c r="Y1410" s="63"/>
      <c r="Z1410" s="63"/>
      <c r="AA1410" s="63"/>
      <c r="AB1410" s="63"/>
      <c r="AC1410" s="63">
        <v>2834.9317100000007</v>
      </c>
      <c r="AD1410" s="63"/>
      <c r="AE1410" s="63">
        <v>0</v>
      </c>
      <c r="AF1410" s="63"/>
      <c r="AG1410" s="63">
        <v>926.73770337349424</v>
      </c>
      <c r="AH1410" s="43">
        <v>46790.301982771096</v>
      </c>
    </row>
    <row r="1411" spans="1:34">
      <c r="A1411" s="52">
        <v>0</v>
      </c>
      <c r="D1411" s="2">
        <v>2026</v>
      </c>
      <c r="E1411" s="2">
        <v>1</v>
      </c>
      <c r="F1411" s="62">
        <v>2026</v>
      </c>
      <c r="G1411" s="62">
        <v>2026</v>
      </c>
      <c r="H1411" s="63">
        <v>568.85866662650699</v>
      </c>
      <c r="I1411" s="63"/>
      <c r="J1411" s="63"/>
      <c r="K1411" s="63"/>
      <c r="L1411" s="63">
        <v>599.42327939759036</v>
      </c>
      <c r="M1411" s="63"/>
      <c r="N1411" s="63">
        <v>3211.6065653012042</v>
      </c>
      <c r="O1411" s="63"/>
      <c r="P1411" s="63"/>
      <c r="Q1411" s="63"/>
      <c r="R1411" s="63">
        <v>5759.0248771084334</v>
      </c>
      <c r="S1411" s="63"/>
      <c r="T1411" s="63"/>
      <c r="U1411" s="63">
        <v>7874.2541091566263</v>
      </c>
      <c r="V1411" s="63">
        <v>172.88673253012047</v>
      </c>
      <c r="W1411" s="63"/>
      <c r="X1411" s="63">
        <v>20962.93054457831</v>
      </c>
      <c r="Y1411" s="63"/>
      <c r="Z1411" s="63"/>
      <c r="AA1411" s="63"/>
      <c r="AB1411" s="63"/>
      <c r="AC1411" s="63">
        <v>969.55945493975889</v>
      </c>
      <c r="AD1411" s="63"/>
      <c r="AE1411" s="63">
        <v>0</v>
      </c>
      <c r="AF1411" s="63"/>
      <c r="AG1411" s="63">
        <v>1024.3721122891568</v>
      </c>
      <c r="AH1411" s="43">
        <v>41142.91634192771</v>
      </c>
    </row>
    <row r="1412" spans="1:34">
      <c r="A1412" s="52">
        <v>0</v>
      </c>
      <c r="D1412" s="2">
        <v>2026</v>
      </c>
      <c r="E1412" s="2">
        <v>2</v>
      </c>
      <c r="F1412" s="62">
        <v>2026</v>
      </c>
      <c r="G1412" s="62">
        <v>2026</v>
      </c>
      <c r="H1412" s="63">
        <v>393.14172433735001</v>
      </c>
      <c r="I1412" s="63"/>
      <c r="J1412" s="63"/>
      <c r="K1412" s="63"/>
      <c r="L1412" s="63">
        <v>1191.6516807228916</v>
      </c>
      <c r="M1412" s="63"/>
      <c r="N1412" s="63">
        <v>2560.1650713253011</v>
      </c>
      <c r="O1412" s="63"/>
      <c r="P1412" s="63"/>
      <c r="Q1412" s="63"/>
      <c r="R1412" s="63">
        <v>3147.8849079518077</v>
      </c>
      <c r="S1412" s="63"/>
      <c r="T1412" s="63"/>
      <c r="U1412" s="63">
        <v>4834.4106163855431</v>
      </c>
      <c r="V1412" s="63">
        <v>170.38112771084337</v>
      </c>
      <c r="W1412" s="63"/>
      <c r="X1412" s="63">
        <v>19346.719202409637</v>
      </c>
      <c r="Y1412" s="63"/>
      <c r="Z1412" s="63"/>
      <c r="AA1412" s="63"/>
      <c r="AB1412" s="63"/>
      <c r="AC1412" s="63">
        <v>595.84471614457834</v>
      </c>
      <c r="AD1412" s="63"/>
      <c r="AE1412" s="63"/>
      <c r="AF1412" s="63"/>
      <c r="AG1412" s="63">
        <v>485.82095373493985</v>
      </c>
      <c r="AH1412" s="43">
        <v>32726.020000722892</v>
      </c>
    </row>
    <row r="1413" spans="1:34">
      <c r="A1413" s="52">
        <v>0</v>
      </c>
      <c r="D1413" s="2">
        <v>2026</v>
      </c>
      <c r="E1413" s="2">
        <v>3</v>
      </c>
      <c r="F1413" s="62">
        <v>2026</v>
      </c>
      <c r="G1413" s="62">
        <v>2026</v>
      </c>
      <c r="H1413" s="63">
        <v>664.96803650602362</v>
      </c>
      <c r="I1413" s="63"/>
      <c r="J1413" s="63"/>
      <c r="K1413" s="63"/>
      <c r="L1413" s="63">
        <v>787.38946903614453</v>
      </c>
      <c r="M1413" s="63"/>
      <c r="N1413" s="63">
        <v>3161.119849518072</v>
      </c>
      <c r="O1413" s="63"/>
      <c r="P1413" s="63"/>
      <c r="Q1413" s="63"/>
      <c r="R1413" s="63">
        <v>4959.6378419277089</v>
      </c>
      <c r="S1413" s="63"/>
      <c r="T1413" s="63"/>
      <c r="U1413" s="63">
        <v>14711.864539277109</v>
      </c>
      <c r="V1413" s="63">
        <v>566.26668915662674</v>
      </c>
      <c r="W1413" s="63"/>
      <c r="X1413" s="63">
        <v>25620.296956626513</v>
      </c>
      <c r="Y1413" s="63"/>
      <c r="Z1413" s="63"/>
      <c r="AA1413" s="63"/>
      <c r="AB1413" s="63"/>
      <c r="AC1413" s="63">
        <v>1111.2329050602409</v>
      </c>
      <c r="AD1413" s="63"/>
      <c r="AE1413" s="63">
        <v>0</v>
      </c>
      <c r="AF1413" s="63"/>
      <c r="AG1413" s="63">
        <v>1038.4335002409637</v>
      </c>
      <c r="AH1413" s="43">
        <v>52621.209787349406</v>
      </c>
    </row>
    <row r="1414" spans="1:34">
      <c r="A1414" s="52">
        <v>0</v>
      </c>
      <c r="D1414" s="2">
        <v>2026</v>
      </c>
      <c r="E1414" s="2">
        <v>4</v>
      </c>
      <c r="F1414" s="62">
        <v>2026</v>
      </c>
      <c r="G1414" s="62">
        <v>2026</v>
      </c>
      <c r="H1414" s="63">
        <v>792.6302938554212</v>
      </c>
      <c r="I1414" s="63"/>
      <c r="J1414" s="63">
        <v>179.70705349397591</v>
      </c>
      <c r="K1414" s="63"/>
      <c r="L1414" s="63">
        <v>1548.2478251807231</v>
      </c>
      <c r="M1414" s="63"/>
      <c r="N1414" s="63">
        <v>3882.5913040963828</v>
      </c>
      <c r="O1414" s="63"/>
      <c r="P1414" s="63"/>
      <c r="Q1414" s="63"/>
      <c r="R1414" s="63">
        <v>6737.0085378313261</v>
      </c>
      <c r="S1414" s="63"/>
      <c r="T1414" s="63">
        <v>641.1011759036146</v>
      </c>
      <c r="U1414" s="63">
        <v>15046.002832048191</v>
      </c>
      <c r="V1414" s="63">
        <v>2519.3856457831321</v>
      </c>
      <c r="W1414" s="63"/>
      <c r="X1414" s="63">
        <v>28522.783006024092</v>
      </c>
      <c r="Y1414" s="63"/>
      <c r="Z1414" s="63"/>
      <c r="AA1414" s="63"/>
      <c r="AB1414" s="63"/>
      <c r="AC1414" s="63">
        <v>1904.72082939759</v>
      </c>
      <c r="AD1414" s="63"/>
      <c r="AE1414" s="63">
        <v>0</v>
      </c>
      <c r="AF1414" s="63"/>
      <c r="AG1414" s="63">
        <v>1375.9068110843375</v>
      </c>
      <c r="AH1414" s="43">
        <v>63150.085314698787</v>
      </c>
    </row>
    <row r="1415" spans="1:34">
      <c r="A1415" s="52">
        <v>0</v>
      </c>
      <c r="D1415" s="2">
        <v>2026</v>
      </c>
      <c r="E1415" s="2">
        <v>5</v>
      </c>
      <c r="F1415" s="62">
        <v>2027</v>
      </c>
      <c r="G1415" s="62">
        <v>2027</v>
      </c>
      <c r="H1415" s="63">
        <v>692.35013999999956</v>
      </c>
      <c r="I1415" s="63"/>
      <c r="J1415" s="63"/>
      <c r="K1415" s="63"/>
      <c r="L1415" s="63"/>
      <c r="M1415" s="63"/>
      <c r="N1415" s="63">
        <v>4493.3177046987948</v>
      </c>
      <c r="O1415" s="63"/>
      <c r="P1415" s="63"/>
      <c r="Q1415" s="63"/>
      <c r="R1415" s="63">
        <v>10276.327337710847</v>
      </c>
      <c r="S1415" s="63"/>
      <c r="T1415" s="63"/>
      <c r="U1415" s="63">
        <v>13288.924394939759</v>
      </c>
      <c r="V1415" s="63">
        <v>1886.7204289156625</v>
      </c>
      <c r="W1415" s="63"/>
      <c r="X1415" s="63">
        <v>28737.959072289163</v>
      </c>
      <c r="Y1415" s="63"/>
      <c r="Z1415" s="63"/>
      <c r="AA1415" s="63"/>
      <c r="AB1415" s="63"/>
      <c r="AC1415" s="63">
        <v>4402.0793937349363</v>
      </c>
      <c r="AD1415" s="63"/>
      <c r="AE1415" s="63">
        <v>1860.5700000000038</v>
      </c>
      <c r="AF1415" s="63"/>
      <c r="AG1415" s="63">
        <v>1916.5671778313258</v>
      </c>
      <c r="AH1415" s="43">
        <v>67554.815650120494</v>
      </c>
    </row>
    <row r="1416" spans="1:34">
      <c r="A1416" s="52">
        <v>0</v>
      </c>
      <c r="D1416" s="2">
        <v>2026</v>
      </c>
      <c r="E1416" s="2">
        <v>6</v>
      </c>
      <c r="F1416" s="62">
        <v>2027</v>
      </c>
      <c r="G1416" s="62">
        <v>2027</v>
      </c>
      <c r="H1416" s="63">
        <v>684.00857204819215</v>
      </c>
      <c r="I1416" s="63"/>
      <c r="J1416" s="63"/>
      <c r="K1416" s="63"/>
      <c r="L1416" s="63">
        <v>0</v>
      </c>
      <c r="M1416" s="63"/>
      <c r="N1416" s="63">
        <v>5025.8711260240971</v>
      </c>
      <c r="O1416" s="63"/>
      <c r="P1416" s="63"/>
      <c r="Q1416" s="63"/>
      <c r="R1416" s="63">
        <v>12413.73725180723</v>
      </c>
      <c r="S1416" s="63"/>
      <c r="T1416" s="63"/>
      <c r="U1416" s="63">
        <v>14563.539736144587</v>
      </c>
      <c r="V1416" s="63">
        <v>5737.7543253011972</v>
      </c>
      <c r="W1416" s="63"/>
      <c r="X1416" s="63">
        <v>31975.163446987946</v>
      </c>
      <c r="Y1416" s="63"/>
      <c r="Z1416" s="63"/>
      <c r="AA1416" s="63"/>
      <c r="AB1416" s="63"/>
      <c r="AC1416" s="63">
        <v>3448.0806101204826</v>
      </c>
      <c r="AD1416" s="63"/>
      <c r="AE1416" s="63">
        <v>4951.2600000000048</v>
      </c>
      <c r="AF1416" s="63"/>
      <c r="AG1416" s="63">
        <v>2259.665043855422</v>
      </c>
      <c r="AH1416" s="43">
        <v>81059.080112289157</v>
      </c>
    </row>
    <row r="1417" spans="1:34">
      <c r="A1417" s="52">
        <v>0</v>
      </c>
      <c r="D1417" s="2">
        <v>2026</v>
      </c>
      <c r="E1417" s="2">
        <v>7</v>
      </c>
      <c r="F1417" s="62">
        <v>2027</v>
      </c>
      <c r="G1417" s="62">
        <v>2027</v>
      </c>
      <c r="H1417" s="63">
        <v>1033.8104107228903</v>
      </c>
      <c r="I1417" s="63"/>
      <c r="J1417" s="63"/>
      <c r="K1417" s="63"/>
      <c r="L1417" s="63">
        <v>0</v>
      </c>
      <c r="M1417" s="63"/>
      <c r="N1417" s="63">
        <v>8051.7103439759003</v>
      </c>
      <c r="O1417" s="63"/>
      <c r="P1417" s="63"/>
      <c r="Q1417" s="63"/>
      <c r="R1417" s="63">
        <v>14799.709317831326</v>
      </c>
      <c r="S1417" s="63"/>
      <c r="T1417" s="63"/>
      <c r="U1417" s="63">
        <v>15093.271175903614</v>
      </c>
      <c r="V1417" s="63">
        <v>8567.6663879518073</v>
      </c>
      <c r="W1417" s="63"/>
      <c r="X1417" s="63">
        <v>32171.212751807241</v>
      </c>
      <c r="Y1417" s="63"/>
      <c r="Z1417" s="63"/>
      <c r="AA1417" s="63"/>
      <c r="AB1417" s="63"/>
      <c r="AC1417" s="63">
        <v>2862.1804925301194</v>
      </c>
      <c r="AD1417" s="63"/>
      <c r="AE1417" s="63">
        <v>8655.3900000000103</v>
      </c>
      <c r="AF1417" s="63"/>
      <c r="AG1417" s="63">
        <v>2420.6679359036152</v>
      </c>
      <c r="AH1417" s="43">
        <v>93655.618816626549</v>
      </c>
    </row>
    <row r="1418" spans="1:34">
      <c r="A1418" s="52">
        <v>0</v>
      </c>
      <c r="D1418" s="2">
        <v>2026</v>
      </c>
      <c r="E1418" s="2">
        <v>8</v>
      </c>
      <c r="F1418" s="62">
        <v>2027</v>
      </c>
      <c r="G1418" s="62">
        <v>2027</v>
      </c>
      <c r="H1418" s="63">
        <v>909.41224518072192</v>
      </c>
      <c r="I1418" s="63"/>
      <c r="J1418" s="63"/>
      <c r="K1418" s="63"/>
      <c r="L1418" s="63">
        <v>0</v>
      </c>
      <c r="M1418" s="63"/>
      <c r="N1418" s="63">
        <v>8112.2344393975854</v>
      </c>
      <c r="O1418" s="63"/>
      <c r="P1418" s="63"/>
      <c r="Q1418" s="63"/>
      <c r="R1418" s="63">
        <v>15628.211803734945</v>
      </c>
      <c r="S1418" s="63"/>
      <c r="T1418" s="63"/>
      <c r="U1418" s="63">
        <v>15709.38958891565</v>
      </c>
      <c r="V1418" s="63">
        <v>8382.6289445783023</v>
      </c>
      <c r="W1418" s="63"/>
      <c r="X1418" s="63">
        <v>33003.226874698797</v>
      </c>
      <c r="Y1418" s="63"/>
      <c r="Z1418" s="63"/>
      <c r="AA1418" s="63"/>
      <c r="AB1418" s="63"/>
      <c r="AC1418" s="63">
        <v>2125.7539720481918</v>
      </c>
      <c r="AD1418" s="63"/>
      <c r="AE1418" s="63">
        <v>4565.7000000000071</v>
      </c>
      <c r="AF1418" s="63"/>
      <c r="AG1418" s="63">
        <v>2300.4430689156634</v>
      </c>
      <c r="AH1418" s="43">
        <v>90737.000937469857</v>
      </c>
    </row>
    <row r="1419" spans="1:34">
      <c r="A1419" s="52">
        <v>0</v>
      </c>
      <c r="D1419" s="2">
        <v>2026</v>
      </c>
      <c r="E1419" s="2">
        <v>9</v>
      </c>
      <c r="F1419" s="62">
        <v>2027</v>
      </c>
      <c r="G1419" s="62">
        <v>2027</v>
      </c>
      <c r="H1419" s="63">
        <v>915.94042879517986</v>
      </c>
      <c r="I1419" s="63"/>
      <c r="J1419" s="63"/>
      <c r="K1419" s="63"/>
      <c r="L1419" s="63"/>
      <c r="M1419" s="63"/>
      <c r="N1419" s="63">
        <v>7099.310767108429</v>
      </c>
      <c r="O1419" s="63"/>
      <c r="P1419" s="63"/>
      <c r="Q1419" s="63"/>
      <c r="R1419" s="63">
        <v>15760.806393975898</v>
      </c>
      <c r="S1419" s="63"/>
      <c r="T1419" s="63"/>
      <c r="U1419" s="63">
        <v>18074.436724578311</v>
      </c>
      <c r="V1419" s="63">
        <v>4749.4581228915622</v>
      </c>
      <c r="W1419" s="63"/>
      <c r="X1419" s="63">
        <v>31511.339481927702</v>
      </c>
      <c r="Y1419" s="63"/>
      <c r="Z1419" s="63"/>
      <c r="AA1419" s="63"/>
      <c r="AB1419" s="63"/>
      <c r="AC1419" s="63">
        <v>2429.5646390361444</v>
      </c>
      <c r="AD1419" s="63"/>
      <c r="AE1419" s="63">
        <v>6967.0800000000017</v>
      </c>
      <c r="AF1419" s="63"/>
      <c r="AG1419" s="63">
        <v>2152.095426024096</v>
      </c>
      <c r="AH1419" s="43">
        <v>89660.031984337329</v>
      </c>
    </row>
    <row r="1420" spans="1:34">
      <c r="A1420" s="52">
        <v>0</v>
      </c>
      <c r="D1420" s="2">
        <v>2026</v>
      </c>
      <c r="E1420" s="2">
        <v>10</v>
      </c>
      <c r="F1420" s="62">
        <v>2027</v>
      </c>
      <c r="G1420" s="62">
        <v>2027</v>
      </c>
      <c r="H1420" s="63">
        <v>892.91044771084375</v>
      </c>
      <c r="I1420" s="63"/>
      <c r="J1420" s="63"/>
      <c r="K1420" s="63"/>
      <c r="L1420" s="63"/>
      <c r="M1420" s="63"/>
      <c r="N1420" s="63">
        <v>4192.0260137349405</v>
      </c>
      <c r="O1420" s="63"/>
      <c r="P1420" s="63"/>
      <c r="Q1420" s="63"/>
      <c r="R1420" s="63">
        <v>8714.9422891566264</v>
      </c>
      <c r="S1420" s="63"/>
      <c r="T1420" s="63">
        <v>512.75323132530104</v>
      </c>
      <c r="U1420" s="63">
        <v>18987.204743855429</v>
      </c>
      <c r="V1420" s="63">
        <v>1599.8286771084338</v>
      </c>
      <c r="W1420" s="63"/>
      <c r="X1420" s="63">
        <v>30555.001409638568</v>
      </c>
      <c r="Y1420" s="63"/>
      <c r="Z1420" s="63"/>
      <c r="AA1420" s="63"/>
      <c r="AB1420" s="63"/>
      <c r="AC1420" s="63">
        <v>2919.1726944578309</v>
      </c>
      <c r="AD1420" s="63"/>
      <c r="AE1420" s="63">
        <v>0</v>
      </c>
      <c r="AF1420" s="63"/>
      <c r="AG1420" s="63">
        <v>1791.4208250602414</v>
      </c>
      <c r="AH1420" s="43">
        <v>70165.260332048201</v>
      </c>
    </row>
    <row r="1421" spans="1:34">
      <c r="A1421" s="52">
        <v>0</v>
      </c>
      <c r="D1421" s="2">
        <v>2026</v>
      </c>
      <c r="E1421" s="2">
        <v>11</v>
      </c>
      <c r="F1421" s="62">
        <v>2027</v>
      </c>
      <c r="G1421" s="62">
        <v>2027</v>
      </c>
      <c r="H1421" s="63">
        <v>807.50004542168722</v>
      </c>
      <c r="I1421" s="63"/>
      <c r="J1421" s="63"/>
      <c r="K1421" s="63"/>
      <c r="L1421" s="63">
        <v>1059.4457961445776</v>
      </c>
      <c r="M1421" s="63"/>
      <c r="N1421" s="63">
        <v>3055.2606067469883</v>
      </c>
      <c r="O1421" s="63"/>
      <c r="P1421" s="63"/>
      <c r="Q1421" s="63"/>
      <c r="R1421" s="63">
        <v>6216.4996559036153</v>
      </c>
      <c r="S1421" s="63"/>
      <c r="T1421" s="63">
        <v>131.22140602409632</v>
      </c>
      <c r="U1421" s="63">
        <v>15347.542266987952</v>
      </c>
      <c r="V1421" s="63">
        <v>1552.2221855421685</v>
      </c>
      <c r="W1421" s="63"/>
      <c r="X1421" s="63">
        <v>29029.642184337343</v>
      </c>
      <c r="Y1421" s="63"/>
      <c r="Z1421" s="63"/>
      <c r="AA1421" s="63"/>
      <c r="AB1421" s="63"/>
      <c r="AC1421" s="63">
        <v>2561.7824684337347</v>
      </c>
      <c r="AD1421" s="63"/>
      <c r="AE1421" s="63">
        <v>0</v>
      </c>
      <c r="AF1421" s="63"/>
      <c r="AG1421" s="63">
        <v>1269.7433320481928</v>
      </c>
      <c r="AH1421" s="43">
        <v>61030.859947590354</v>
      </c>
    </row>
    <row r="1422" spans="1:34">
      <c r="A1422" s="52">
        <v>0</v>
      </c>
      <c r="D1422" s="2">
        <v>2026</v>
      </c>
      <c r="E1422" s="2">
        <v>12</v>
      </c>
      <c r="F1422" s="62">
        <v>2027</v>
      </c>
      <c r="G1422" s="62">
        <v>2027</v>
      </c>
      <c r="H1422" s="63">
        <v>666.41874397590357</v>
      </c>
      <c r="I1422" s="63"/>
      <c r="J1422" s="63"/>
      <c r="K1422" s="63"/>
      <c r="L1422" s="63">
        <v>1511.8237549397588</v>
      </c>
      <c r="M1422" s="63"/>
      <c r="N1422" s="63">
        <v>2651.3668804819285</v>
      </c>
      <c r="O1422" s="63"/>
      <c r="P1422" s="63"/>
      <c r="Q1422" s="63"/>
      <c r="R1422" s="63">
        <v>5325.4266525301209</v>
      </c>
      <c r="S1422" s="63"/>
      <c r="T1422" s="63"/>
      <c r="U1422" s="63">
        <v>9463.4484284337341</v>
      </c>
      <c r="V1422" s="63">
        <v>788.01271566265052</v>
      </c>
      <c r="W1422" s="63"/>
      <c r="X1422" s="63">
        <v>22856.47992771085</v>
      </c>
      <c r="Y1422" s="63"/>
      <c r="Z1422" s="63"/>
      <c r="AA1422" s="63"/>
      <c r="AB1422" s="63"/>
      <c r="AC1422" s="63">
        <v>2855.0406800000001</v>
      </c>
      <c r="AD1422" s="63"/>
      <c r="AE1422" s="63">
        <v>0</v>
      </c>
      <c r="AF1422" s="63"/>
      <c r="AG1422" s="63">
        <v>946.33140915662671</v>
      </c>
      <c r="AH1422" s="43">
        <v>47064.349192891576</v>
      </c>
    </row>
    <row r="1423" spans="1:34">
      <c r="A1423" s="52">
        <v>0</v>
      </c>
      <c r="D1423" s="2">
        <v>2027</v>
      </c>
      <c r="E1423" s="2">
        <v>1</v>
      </c>
      <c r="F1423" s="62">
        <v>2027</v>
      </c>
      <c r="G1423" s="62">
        <v>2027</v>
      </c>
      <c r="H1423" s="63">
        <v>569.04877638554285</v>
      </c>
      <c r="I1423" s="63"/>
      <c r="J1423" s="63"/>
      <c r="K1423" s="63"/>
      <c r="L1423" s="63">
        <v>597.86222397590359</v>
      </c>
      <c r="M1423" s="63"/>
      <c r="N1423" s="63">
        <v>3275.6397812048194</v>
      </c>
      <c r="O1423" s="63"/>
      <c r="P1423" s="63"/>
      <c r="Q1423" s="63"/>
      <c r="R1423" s="63">
        <v>5758.507604819275</v>
      </c>
      <c r="S1423" s="63"/>
      <c r="T1423" s="63"/>
      <c r="U1423" s="63">
        <v>7879.3516872289156</v>
      </c>
      <c r="V1423" s="63">
        <v>171.20640795180728</v>
      </c>
      <c r="W1423" s="63"/>
      <c r="X1423" s="63">
        <v>21110.335413975907</v>
      </c>
      <c r="Y1423" s="63"/>
      <c r="Z1423" s="63"/>
      <c r="AA1423" s="63"/>
      <c r="AB1423" s="63"/>
      <c r="AC1423" s="63">
        <v>976.40620626506029</v>
      </c>
      <c r="AD1423" s="63"/>
      <c r="AE1423" s="63">
        <v>0</v>
      </c>
      <c r="AF1423" s="63"/>
      <c r="AG1423" s="63">
        <v>1045.5984957831329</v>
      </c>
      <c r="AH1423" s="43">
        <v>41383.956597590361</v>
      </c>
    </row>
    <row r="1424" spans="1:34">
      <c r="A1424" s="52">
        <v>0</v>
      </c>
      <c r="D1424" s="2">
        <v>2027</v>
      </c>
      <c r="E1424" s="2">
        <v>2</v>
      </c>
      <c r="F1424" s="62">
        <v>2027</v>
      </c>
      <c r="G1424" s="62">
        <v>2027</v>
      </c>
      <c r="H1424" s="63">
        <v>393.2731103614463</v>
      </c>
      <c r="I1424" s="63"/>
      <c r="J1424" s="63"/>
      <c r="K1424" s="63"/>
      <c r="L1424" s="63">
        <v>1188.5483072289155</v>
      </c>
      <c r="M1424" s="63"/>
      <c r="N1424" s="63">
        <v>2611.2098053012051</v>
      </c>
      <c r="O1424" s="63"/>
      <c r="P1424" s="63"/>
      <c r="Q1424" s="63"/>
      <c r="R1424" s="63">
        <v>3147.6021667469881</v>
      </c>
      <c r="S1424" s="63"/>
      <c r="T1424" s="63"/>
      <c r="U1424" s="63">
        <v>4837.54028240964</v>
      </c>
      <c r="V1424" s="63">
        <v>168.72515566265059</v>
      </c>
      <c r="W1424" s="63"/>
      <c r="X1424" s="63">
        <v>19482.759371566255</v>
      </c>
      <c r="Y1424" s="63"/>
      <c r="Z1424" s="63"/>
      <c r="AA1424" s="63"/>
      <c r="AB1424" s="63"/>
      <c r="AC1424" s="63">
        <v>600.05240096385546</v>
      </c>
      <c r="AD1424" s="63"/>
      <c r="AE1424" s="63"/>
      <c r="AF1424" s="63"/>
      <c r="AG1424" s="63">
        <v>495.88782469879516</v>
      </c>
      <c r="AH1424" s="43">
        <v>32925.598424939752</v>
      </c>
    </row>
    <row r="1425" spans="1:34">
      <c r="A1425" s="52">
        <v>0</v>
      </c>
      <c r="D1425" s="2">
        <v>2027</v>
      </c>
      <c r="E1425" s="2">
        <v>3</v>
      </c>
      <c r="F1425" s="62">
        <v>2027</v>
      </c>
      <c r="G1425" s="62">
        <v>2027</v>
      </c>
      <c r="H1425" s="63">
        <v>665.19026554216828</v>
      </c>
      <c r="I1425" s="63"/>
      <c r="J1425" s="63"/>
      <c r="K1425" s="63"/>
      <c r="L1425" s="63">
        <v>785.33890036144578</v>
      </c>
      <c r="M1425" s="63"/>
      <c r="N1425" s="63">
        <v>3224.1464580722882</v>
      </c>
      <c r="O1425" s="63"/>
      <c r="P1425" s="63"/>
      <c r="Q1425" s="63"/>
      <c r="R1425" s="63">
        <v>4959.1923701204842</v>
      </c>
      <c r="S1425" s="63"/>
      <c r="T1425" s="63"/>
      <c r="U1425" s="63">
        <v>14721.388600481923</v>
      </c>
      <c r="V1425" s="63">
        <v>560.7630173493975</v>
      </c>
      <c r="W1425" s="63"/>
      <c r="X1425" s="63">
        <v>25800.450991807236</v>
      </c>
      <c r="Y1425" s="63"/>
      <c r="Z1425" s="63"/>
      <c r="AA1425" s="63"/>
      <c r="AB1425" s="63"/>
      <c r="AC1425" s="63">
        <v>1119.0801137349392</v>
      </c>
      <c r="AD1425" s="63"/>
      <c r="AE1425" s="63">
        <v>0</v>
      </c>
      <c r="AF1425" s="63"/>
      <c r="AG1425" s="63">
        <v>1059.9512548192768</v>
      </c>
      <c r="AH1425" s="43">
        <v>52895.501972289159</v>
      </c>
    </row>
    <row r="1426" spans="1:34">
      <c r="A1426" s="52">
        <v>0</v>
      </c>
      <c r="D1426" s="2">
        <v>2027</v>
      </c>
      <c r="E1426" s="2">
        <v>4</v>
      </c>
      <c r="F1426" s="62">
        <v>2027</v>
      </c>
      <c r="G1426" s="62">
        <v>2027</v>
      </c>
      <c r="H1426" s="63">
        <v>792.89518698795132</v>
      </c>
      <c r="I1426" s="63"/>
      <c r="J1426" s="63">
        <v>180.01481253012048</v>
      </c>
      <c r="K1426" s="63"/>
      <c r="L1426" s="63">
        <v>1544.215781807229</v>
      </c>
      <c r="M1426" s="63"/>
      <c r="N1426" s="63">
        <v>3960.002656385544</v>
      </c>
      <c r="O1426" s="63"/>
      <c r="P1426" s="63"/>
      <c r="Q1426" s="63"/>
      <c r="R1426" s="63">
        <v>6736.4034236144562</v>
      </c>
      <c r="S1426" s="63"/>
      <c r="T1426" s="63">
        <v>642.69209253012059</v>
      </c>
      <c r="U1426" s="63">
        <v>15055.743205301209</v>
      </c>
      <c r="V1426" s="63">
        <v>2494.8991767469879</v>
      </c>
      <c r="W1426" s="63"/>
      <c r="X1426" s="63">
        <v>28723.346428915669</v>
      </c>
      <c r="Y1426" s="63"/>
      <c r="Z1426" s="63"/>
      <c r="AA1426" s="63"/>
      <c r="AB1426" s="63"/>
      <c r="AC1426" s="63">
        <v>1918.1714226506024</v>
      </c>
      <c r="AD1426" s="63"/>
      <c r="AE1426" s="63">
        <v>0</v>
      </c>
      <c r="AF1426" s="63"/>
      <c r="AG1426" s="63">
        <v>1404.4174716867467</v>
      </c>
      <c r="AH1426" s="43">
        <v>63452.801659156634</v>
      </c>
    </row>
    <row r="1427" spans="1:34">
      <c r="A1427" s="52">
        <v>0</v>
      </c>
      <c r="D1427" s="2">
        <v>2027</v>
      </c>
      <c r="E1427" s="2">
        <v>5</v>
      </c>
      <c r="F1427" s="62">
        <v>2028</v>
      </c>
      <c r="G1427" s="62">
        <v>2028</v>
      </c>
      <c r="H1427" s="63">
        <v>692.58151999999961</v>
      </c>
      <c r="I1427" s="63"/>
      <c r="J1427" s="63"/>
      <c r="K1427" s="63"/>
      <c r="L1427" s="63"/>
      <c r="M1427" s="63"/>
      <c r="N1427" s="63">
        <v>4582.9057587951793</v>
      </c>
      <c r="O1427" s="63"/>
      <c r="P1427" s="63"/>
      <c r="Q1427" s="63"/>
      <c r="R1427" s="63">
        <v>10591.875730481925</v>
      </c>
      <c r="S1427" s="63"/>
      <c r="T1427" s="63"/>
      <c r="U1427" s="63">
        <v>13297.527283373502</v>
      </c>
      <c r="V1427" s="63">
        <v>1868.3829737349402</v>
      </c>
      <c r="W1427" s="63"/>
      <c r="X1427" s="63">
        <v>28940.035546987951</v>
      </c>
      <c r="Y1427" s="63"/>
      <c r="Z1427" s="63"/>
      <c r="AA1427" s="63"/>
      <c r="AB1427" s="63"/>
      <c r="AC1427" s="63">
        <v>4414.9824115662614</v>
      </c>
      <c r="AD1427" s="63"/>
      <c r="AE1427" s="63">
        <v>1915.6980000000015</v>
      </c>
      <c r="AF1427" s="63"/>
      <c r="AG1427" s="63">
        <v>1956.2810566265059</v>
      </c>
      <c r="AH1427" s="43">
        <v>68260.270281566278</v>
      </c>
    </row>
    <row r="1428" spans="1:34">
      <c r="A1428" s="52">
        <v>0</v>
      </c>
      <c r="D1428" s="2">
        <v>2027</v>
      </c>
      <c r="E1428" s="2">
        <v>6</v>
      </c>
      <c r="F1428" s="62">
        <v>2028</v>
      </c>
      <c r="G1428" s="62">
        <v>2028</v>
      </c>
      <c r="H1428" s="63">
        <v>684.23716433734876</v>
      </c>
      <c r="I1428" s="63"/>
      <c r="J1428" s="63"/>
      <c r="K1428" s="63"/>
      <c r="L1428" s="63">
        <v>0</v>
      </c>
      <c r="M1428" s="63"/>
      <c r="N1428" s="63">
        <v>5126.0772640963851</v>
      </c>
      <c r="O1428" s="63"/>
      <c r="P1428" s="63"/>
      <c r="Q1428" s="63"/>
      <c r="R1428" s="63">
        <v>12915.092846987951</v>
      </c>
      <c r="S1428" s="63"/>
      <c r="T1428" s="63"/>
      <c r="U1428" s="63">
        <v>14572.967775903617</v>
      </c>
      <c r="V1428" s="63">
        <v>5726.0042295180656</v>
      </c>
      <c r="W1428" s="63"/>
      <c r="X1428" s="63">
        <v>32200.002945542161</v>
      </c>
      <c r="Y1428" s="63"/>
      <c r="Z1428" s="63"/>
      <c r="AA1428" s="63"/>
      <c r="AB1428" s="63"/>
      <c r="AC1428" s="63">
        <v>3460.3578274698798</v>
      </c>
      <c r="AD1428" s="63"/>
      <c r="AE1428" s="63">
        <v>5097.9639999999954</v>
      </c>
      <c r="AF1428" s="63"/>
      <c r="AG1428" s="63">
        <v>2306.4883771084333</v>
      </c>
      <c r="AH1428" s="43">
        <v>82089.192430963827</v>
      </c>
    </row>
    <row r="1429" spans="1:34">
      <c r="A1429" s="52">
        <v>0</v>
      </c>
      <c r="D1429" s="2">
        <v>2027</v>
      </c>
      <c r="E1429" s="2">
        <v>7</v>
      </c>
      <c r="F1429" s="62">
        <v>2028</v>
      </c>
      <c r="G1429" s="62">
        <v>2028</v>
      </c>
      <c r="H1429" s="63">
        <v>1034.1559050602398</v>
      </c>
      <c r="I1429" s="63"/>
      <c r="J1429" s="63"/>
      <c r="K1429" s="63"/>
      <c r="L1429" s="63">
        <v>0</v>
      </c>
      <c r="M1429" s="63"/>
      <c r="N1429" s="63">
        <v>8159.0276759036096</v>
      </c>
      <c r="O1429" s="63"/>
      <c r="P1429" s="63"/>
      <c r="Q1429" s="63"/>
      <c r="R1429" s="63">
        <v>15528.825003614467</v>
      </c>
      <c r="S1429" s="63"/>
      <c r="T1429" s="63"/>
      <c r="U1429" s="63">
        <v>15103.042149397592</v>
      </c>
      <c r="V1429" s="63">
        <v>8563.6847492771085</v>
      </c>
      <c r="W1429" s="63"/>
      <c r="X1429" s="63">
        <v>32397.430808674697</v>
      </c>
      <c r="Y1429" s="63"/>
      <c r="Z1429" s="63"/>
      <c r="AA1429" s="63"/>
      <c r="AB1429" s="63"/>
      <c r="AC1429" s="63">
        <v>2875.3305368674683</v>
      </c>
      <c r="AD1429" s="63"/>
      <c r="AE1429" s="63">
        <v>8911.8460000000105</v>
      </c>
      <c r="AF1429" s="63"/>
      <c r="AG1429" s="63">
        <v>2470.8274680722902</v>
      </c>
      <c r="AH1429" s="43">
        <v>95044.17029686748</v>
      </c>
    </row>
    <row r="1430" spans="1:34">
      <c r="A1430" s="52">
        <v>0</v>
      </c>
      <c r="D1430" s="2">
        <v>2027</v>
      </c>
      <c r="E1430" s="2">
        <v>8</v>
      </c>
      <c r="F1430" s="62">
        <v>2028</v>
      </c>
      <c r="G1430" s="62">
        <v>2028</v>
      </c>
      <c r="H1430" s="63">
        <v>909.7161662650592</v>
      </c>
      <c r="I1430" s="63"/>
      <c r="J1430" s="63"/>
      <c r="K1430" s="63"/>
      <c r="L1430" s="63">
        <v>0</v>
      </c>
      <c r="M1430" s="63"/>
      <c r="N1430" s="63">
        <v>8218.6425775903554</v>
      </c>
      <c r="O1430" s="63"/>
      <c r="P1430" s="63"/>
      <c r="Q1430" s="63"/>
      <c r="R1430" s="63">
        <v>16259.721567108441</v>
      </c>
      <c r="S1430" s="63"/>
      <c r="T1430" s="63"/>
      <c r="U1430" s="63">
        <v>15719.55942072289</v>
      </c>
      <c r="V1430" s="63">
        <v>8373.8133286746888</v>
      </c>
      <c r="W1430" s="63"/>
      <c r="X1430" s="63">
        <v>33235.295398554204</v>
      </c>
      <c r="Y1430" s="63"/>
      <c r="Z1430" s="63"/>
      <c r="AA1430" s="63"/>
      <c r="AB1430" s="63"/>
      <c r="AC1430" s="63">
        <v>2139.6862669879511</v>
      </c>
      <c r="AD1430" s="63"/>
      <c r="AE1430" s="63">
        <v>4700.9799999999959</v>
      </c>
      <c r="AF1430" s="63"/>
      <c r="AG1430" s="63">
        <v>2348.1113783132528</v>
      </c>
      <c r="AH1430" s="43">
        <v>91905.526104216842</v>
      </c>
    </row>
    <row r="1431" spans="1:34">
      <c r="A1431" s="52">
        <v>0</v>
      </c>
      <c r="D1431" s="2">
        <v>2027</v>
      </c>
      <c r="E1431" s="2">
        <v>9</v>
      </c>
      <c r="F1431" s="62">
        <v>2028</v>
      </c>
      <c r="G1431" s="62">
        <v>2028</v>
      </c>
      <c r="H1431" s="63">
        <v>916.24653156626448</v>
      </c>
      <c r="I1431" s="63"/>
      <c r="J1431" s="63"/>
      <c r="K1431" s="63"/>
      <c r="L1431" s="63"/>
      <c r="M1431" s="63"/>
      <c r="N1431" s="63">
        <v>7199.874088433733</v>
      </c>
      <c r="O1431" s="63"/>
      <c r="P1431" s="63"/>
      <c r="Q1431" s="63"/>
      <c r="R1431" s="63">
        <v>16510.36870337349</v>
      </c>
      <c r="S1431" s="63"/>
      <c r="T1431" s="63"/>
      <c r="U1431" s="63">
        <v>18086.137623614453</v>
      </c>
      <c r="V1431" s="63">
        <v>4746.8158733734899</v>
      </c>
      <c r="W1431" s="63"/>
      <c r="X1431" s="63">
        <v>31732.917513253011</v>
      </c>
      <c r="Y1431" s="63"/>
      <c r="Z1431" s="63"/>
      <c r="AA1431" s="63"/>
      <c r="AB1431" s="63"/>
      <c r="AC1431" s="63">
        <v>2442.7476202409644</v>
      </c>
      <c r="AD1431" s="63"/>
      <c r="AE1431" s="63">
        <v>7173.5119999999924</v>
      </c>
      <c r="AF1431" s="63"/>
      <c r="AG1431" s="63">
        <v>2196.6897704819285</v>
      </c>
      <c r="AH1431" s="43">
        <v>91005.309724337319</v>
      </c>
    </row>
    <row r="1432" spans="1:34">
      <c r="A1432" s="52">
        <v>0</v>
      </c>
      <c r="D1432" s="2">
        <v>2027</v>
      </c>
      <c r="E1432" s="2">
        <v>10</v>
      </c>
      <c r="F1432" s="62">
        <v>2028</v>
      </c>
      <c r="G1432" s="62">
        <v>2028</v>
      </c>
      <c r="H1432" s="63">
        <v>893.20885397590428</v>
      </c>
      <c r="I1432" s="63"/>
      <c r="J1432" s="63"/>
      <c r="K1432" s="63"/>
      <c r="L1432" s="63"/>
      <c r="M1432" s="63"/>
      <c r="N1432" s="63">
        <v>4275.6068949397595</v>
      </c>
      <c r="O1432" s="63"/>
      <c r="P1432" s="63"/>
      <c r="Q1432" s="63"/>
      <c r="R1432" s="63">
        <v>8714.1595180722907</v>
      </c>
      <c r="S1432" s="63"/>
      <c r="T1432" s="63">
        <v>514.02564771084349</v>
      </c>
      <c r="U1432" s="63">
        <v>18999.496544096386</v>
      </c>
      <c r="V1432" s="63">
        <v>1584.2795866265064</v>
      </c>
      <c r="W1432" s="63"/>
      <c r="X1432" s="63">
        <v>30769.854766265078</v>
      </c>
      <c r="Y1432" s="63"/>
      <c r="Z1432" s="63"/>
      <c r="AA1432" s="63"/>
      <c r="AB1432" s="63"/>
      <c r="AC1432" s="63">
        <v>2939.7870563855413</v>
      </c>
      <c r="AD1432" s="63"/>
      <c r="AE1432" s="63">
        <v>0</v>
      </c>
      <c r="AF1432" s="63"/>
      <c r="AG1432" s="63">
        <v>1828.5415012048188</v>
      </c>
      <c r="AH1432" s="43">
        <v>70518.960369277134</v>
      </c>
    </row>
    <row r="1433" spans="1:34">
      <c r="A1433" s="52">
        <v>0</v>
      </c>
      <c r="D1433" s="2">
        <v>2027</v>
      </c>
      <c r="E1433" s="2">
        <v>11</v>
      </c>
      <c r="F1433" s="62">
        <v>2028</v>
      </c>
      <c r="G1433" s="62">
        <v>2028</v>
      </c>
      <c r="H1433" s="63">
        <v>807.76990795180768</v>
      </c>
      <c r="I1433" s="63"/>
      <c r="J1433" s="63"/>
      <c r="K1433" s="63"/>
      <c r="L1433" s="63">
        <v>1056.6867214457832</v>
      </c>
      <c r="M1433" s="63"/>
      <c r="N1433" s="63">
        <v>3116.1765869879519</v>
      </c>
      <c r="O1433" s="63"/>
      <c r="P1433" s="63"/>
      <c r="Q1433" s="63"/>
      <c r="R1433" s="63">
        <v>6215.9412934939728</v>
      </c>
      <c r="S1433" s="63"/>
      <c r="T1433" s="63">
        <v>131.54703686746984</v>
      </c>
      <c r="U1433" s="63">
        <v>15357.477848674687</v>
      </c>
      <c r="V1433" s="63">
        <v>1537.1357931325299</v>
      </c>
      <c r="W1433" s="63"/>
      <c r="X1433" s="63">
        <v>29233.769684819265</v>
      </c>
      <c r="Y1433" s="63"/>
      <c r="Z1433" s="63"/>
      <c r="AA1433" s="63"/>
      <c r="AB1433" s="63"/>
      <c r="AC1433" s="63">
        <v>2579.8730428915655</v>
      </c>
      <c r="AD1433" s="63"/>
      <c r="AE1433" s="63">
        <v>0</v>
      </c>
      <c r="AF1433" s="63"/>
      <c r="AG1433" s="63">
        <v>1296.0541409638554</v>
      </c>
      <c r="AH1433" s="43">
        <v>61332.432057228893</v>
      </c>
    </row>
    <row r="1434" spans="1:34">
      <c r="A1434" s="52">
        <v>0</v>
      </c>
      <c r="D1434" s="2">
        <v>2027</v>
      </c>
      <c r="E1434" s="2">
        <v>12</v>
      </c>
      <c r="F1434" s="62">
        <v>2028</v>
      </c>
      <c r="G1434" s="62">
        <v>2028</v>
      </c>
      <c r="H1434" s="63">
        <v>666.64145783132528</v>
      </c>
      <c r="I1434" s="63"/>
      <c r="J1434" s="63"/>
      <c r="K1434" s="63"/>
      <c r="L1434" s="63">
        <v>1507.8865693975902</v>
      </c>
      <c r="M1434" s="63"/>
      <c r="N1434" s="63">
        <v>2704.2300019277113</v>
      </c>
      <c r="O1434" s="63"/>
      <c r="P1434" s="63"/>
      <c r="Q1434" s="63"/>
      <c r="R1434" s="63">
        <v>5324.9483257831325</v>
      </c>
      <c r="S1434" s="63"/>
      <c r="T1434" s="63"/>
      <c r="U1434" s="63">
        <v>9469.5748077108456</v>
      </c>
      <c r="V1434" s="63">
        <v>780.35384493975903</v>
      </c>
      <c r="W1434" s="63"/>
      <c r="X1434" s="63">
        <v>23017.19965301206</v>
      </c>
      <c r="Y1434" s="63"/>
      <c r="Z1434" s="63"/>
      <c r="AA1434" s="63"/>
      <c r="AB1434" s="63"/>
      <c r="AC1434" s="63">
        <v>2875.2021600000007</v>
      </c>
      <c r="AD1434" s="63"/>
      <c r="AE1434" s="63">
        <v>0</v>
      </c>
      <c r="AF1434" s="63"/>
      <c r="AG1434" s="63">
        <v>965.94068313253035</v>
      </c>
      <c r="AH1434" s="43">
        <v>47311.977503734961</v>
      </c>
    </row>
    <row r="1435" spans="1:34">
      <c r="A1435" s="52">
        <v>0</v>
      </c>
      <c r="D1435" s="2">
        <v>2028</v>
      </c>
      <c r="E1435" s="2">
        <v>1</v>
      </c>
      <c r="F1435" s="62">
        <v>2028</v>
      </c>
      <c r="G1435" s="62">
        <v>2028</v>
      </c>
      <c r="H1435" s="63">
        <v>569.24644518072387</v>
      </c>
      <c r="I1435" s="63"/>
      <c r="J1435" s="63"/>
      <c r="K1435" s="63"/>
      <c r="L1435" s="63">
        <v>596.30068674698794</v>
      </c>
      <c r="M1435" s="63"/>
      <c r="N1435" s="63">
        <v>3339.8352713252998</v>
      </c>
      <c r="O1435" s="63"/>
      <c r="P1435" s="63"/>
      <c r="Q1435" s="63"/>
      <c r="R1435" s="63">
        <v>5757.9852469879479</v>
      </c>
      <c r="S1435" s="63"/>
      <c r="T1435" s="63"/>
      <c r="U1435" s="63">
        <v>7896.1414493975881</v>
      </c>
      <c r="V1435" s="63">
        <v>169.52614987951802</v>
      </c>
      <c r="W1435" s="63"/>
      <c r="X1435" s="63">
        <v>21257.789933493979</v>
      </c>
      <c r="Y1435" s="63"/>
      <c r="Z1435" s="63"/>
      <c r="AA1435" s="63"/>
      <c r="AB1435" s="63"/>
      <c r="AC1435" s="63">
        <v>983.24494313253001</v>
      </c>
      <c r="AD1435" s="63"/>
      <c r="AE1435" s="63">
        <v>0</v>
      </c>
      <c r="AF1435" s="63"/>
      <c r="AG1435" s="63">
        <v>1066.8127668674697</v>
      </c>
      <c r="AH1435" s="43">
        <v>41636.882893012043</v>
      </c>
    </row>
    <row r="1436" spans="1:34">
      <c r="A1436" s="52">
        <v>0</v>
      </c>
      <c r="D1436" s="2">
        <v>2028</v>
      </c>
      <c r="E1436" s="2">
        <v>2</v>
      </c>
      <c r="F1436" s="62">
        <v>2028</v>
      </c>
      <c r="G1436" s="62">
        <v>2028</v>
      </c>
      <c r="H1436" s="63">
        <v>393.40972048192822</v>
      </c>
      <c r="I1436" s="63"/>
      <c r="J1436" s="63"/>
      <c r="K1436" s="63"/>
      <c r="L1436" s="63">
        <v>1185.4439759036143</v>
      </c>
      <c r="M1436" s="63"/>
      <c r="N1436" s="63">
        <v>2662.3838978313242</v>
      </c>
      <c r="O1436" s="63"/>
      <c r="P1436" s="63"/>
      <c r="Q1436" s="63"/>
      <c r="R1436" s="63">
        <v>3147.3166457831326</v>
      </c>
      <c r="S1436" s="63"/>
      <c r="T1436" s="63"/>
      <c r="U1436" s="63">
        <v>4847.8483831325311</v>
      </c>
      <c r="V1436" s="63">
        <v>167.06924915662657</v>
      </c>
      <c r="W1436" s="63"/>
      <c r="X1436" s="63">
        <v>19618.84536289157</v>
      </c>
      <c r="Y1436" s="63"/>
      <c r="Z1436" s="63"/>
      <c r="AA1436" s="63"/>
      <c r="AB1436" s="63"/>
      <c r="AC1436" s="63">
        <v>604.25516048192765</v>
      </c>
      <c r="AD1436" s="63"/>
      <c r="AE1436" s="63"/>
      <c r="AF1436" s="63"/>
      <c r="AG1436" s="63">
        <v>505.94895120481925</v>
      </c>
      <c r="AH1436" s="43">
        <v>33132.52134686747</v>
      </c>
    </row>
    <row r="1437" spans="1:34">
      <c r="A1437" s="52">
        <v>0</v>
      </c>
      <c r="D1437" s="2">
        <v>2028</v>
      </c>
      <c r="E1437" s="2">
        <v>3</v>
      </c>
      <c r="F1437" s="62">
        <v>2028</v>
      </c>
      <c r="G1437" s="62">
        <v>2028</v>
      </c>
      <c r="H1437" s="63">
        <v>665.42133072289107</v>
      </c>
      <c r="I1437" s="63"/>
      <c r="J1437" s="63"/>
      <c r="K1437" s="63"/>
      <c r="L1437" s="63">
        <v>783.28769879518063</v>
      </c>
      <c r="M1437" s="63"/>
      <c r="N1437" s="63">
        <v>3287.3327898795196</v>
      </c>
      <c r="O1437" s="63"/>
      <c r="P1437" s="63"/>
      <c r="Q1437" s="63"/>
      <c r="R1437" s="63">
        <v>4958.7425186746996</v>
      </c>
      <c r="S1437" s="63"/>
      <c r="T1437" s="63"/>
      <c r="U1437" s="63">
        <v>14752.757756626506</v>
      </c>
      <c r="V1437" s="63">
        <v>555.25956337349385</v>
      </c>
      <c r="W1437" s="63"/>
      <c r="X1437" s="63">
        <v>25980.665707951808</v>
      </c>
      <c r="Y1437" s="63"/>
      <c r="Z1437" s="63"/>
      <c r="AA1437" s="63"/>
      <c r="AB1437" s="63"/>
      <c r="AC1437" s="63">
        <v>1126.9181368674697</v>
      </c>
      <c r="AD1437" s="63"/>
      <c r="AE1437" s="63">
        <v>0</v>
      </c>
      <c r="AF1437" s="63"/>
      <c r="AG1437" s="63">
        <v>1081.4567307228915</v>
      </c>
      <c r="AH1437" s="43">
        <v>53191.842233614458</v>
      </c>
    </row>
    <row r="1438" spans="1:34">
      <c r="A1438" s="52">
        <v>0</v>
      </c>
      <c r="D1438" s="2">
        <v>2028</v>
      </c>
      <c r="E1438" s="2">
        <v>4</v>
      </c>
      <c r="F1438" s="62">
        <v>2028</v>
      </c>
      <c r="G1438" s="62">
        <v>2028</v>
      </c>
      <c r="H1438" s="63">
        <v>793.1706126506017</v>
      </c>
      <c r="I1438" s="63"/>
      <c r="J1438" s="63">
        <v>180.35950265060245</v>
      </c>
      <c r="K1438" s="63"/>
      <c r="L1438" s="63">
        <v>1540.1824939759042</v>
      </c>
      <c r="M1438" s="63"/>
      <c r="N1438" s="63">
        <v>4037.6101860240979</v>
      </c>
      <c r="O1438" s="63"/>
      <c r="P1438" s="63"/>
      <c r="Q1438" s="63"/>
      <c r="R1438" s="63">
        <v>6735.7923602409628</v>
      </c>
      <c r="S1438" s="63"/>
      <c r="T1438" s="63">
        <v>644.26607421686765</v>
      </c>
      <c r="U1438" s="63">
        <v>15087.82482289158</v>
      </c>
      <c r="V1438" s="63">
        <v>2470.4136768674693</v>
      </c>
      <c r="W1438" s="63"/>
      <c r="X1438" s="63">
        <v>28923.977407228929</v>
      </c>
      <c r="Y1438" s="63"/>
      <c r="Z1438" s="63"/>
      <c r="AA1438" s="63"/>
      <c r="AB1438" s="63"/>
      <c r="AC1438" s="63">
        <v>1931.6062713253016</v>
      </c>
      <c r="AD1438" s="63"/>
      <c r="AE1438" s="63">
        <v>0</v>
      </c>
      <c r="AF1438" s="63"/>
      <c r="AG1438" s="63">
        <v>1432.9118632530121</v>
      </c>
      <c r="AH1438" s="43">
        <v>63778.11527132534</v>
      </c>
    </row>
    <row r="1439" spans="1:34">
      <c r="A1439" s="52">
        <v>0</v>
      </c>
      <c r="D1439" s="2">
        <v>2028</v>
      </c>
      <c r="E1439" s="2">
        <v>5</v>
      </c>
      <c r="F1439" s="62">
        <v>2029</v>
      </c>
      <c r="G1439" s="62">
        <v>2029</v>
      </c>
      <c r="H1439" s="63">
        <v>692.82209999999975</v>
      </c>
      <c r="I1439" s="63"/>
      <c r="J1439" s="63"/>
      <c r="K1439" s="63"/>
      <c r="L1439" s="63"/>
      <c r="M1439" s="63"/>
      <c r="N1439" s="63">
        <v>4672.7208486746986</v>
      </c>
      <c r="O1439" s="63"/>
      <c r="P1439" s="63"/>
      <c r="Q1439" s="63"/>
      <c r="R1439" s="63">
        <v>10889.075104698792</v>
      </c>
      <c r="S1439" s="63"/>
      <c r="T1439" s="63"/>
      <c r="U1439" s="63">
        <v>13325.862396385541</v>
      </c>
      <c r="V1439" s="63">
        <v>1850.0462443373497</v>
      </c>
      <c r="W1439" s="63"/>
      <c r="X1439" s="63">
        <v>29142.18008674699</v>
      </c>
      <c r="Y1439" s="63"/>
      <c r="Z1439" s="63"/>
      <c r="AA1439" s="63"/>
      <c r="AB1439" s="63"/>
      <c r="AC1439" s="63">
        <v>4427.8703257831294</v>
      </c>
      <c r="AD1439" s="63"/>
      <c r="AE1439" s="63">
        <v>1970.8260000000005</v>
      </c>
      <c r="AF1439" s="63"/>
      <c r="AG1439" s="63">
        <v>1995.972273493976</v>
      </c>
      <c r="AH1439" s="43">
        <v>68967.375380120473</v>
      </c>
    </row>
    <row r="1440" spans="1:34">
      <c r="A1440" s="52">
        <v>0</v>
      </c>
      <c r="D1440" s="2">
        <v>2028</v>
      </c>
      <c r="E1440" s="2">
        <v>6</v>
      </c>
      <c r="F1440" s="62">
        <v>2029</v>
      </c>
      <c r="G1440" s="62">
        <v>2029</v>
      </c>
      <c r="H1440" s="63">
        <v>684.47484578313185</v>
      </c>
      <c r="I1440" s="63"/>
      <c r="J1440" s="63"/>
      <c r="K1440" s="63"/>
      <c r="L1440" s="63">
        <v>0</v>
      </c>
      <c r="M1440" s="63"/>
      <c r="N1440" s="63">
        <v>5226.5373465060266</v>
      </c>
      <c r="O1440" s="63"/>
      <c r="P1440" s="63"/>
      <c r="Q1440" s="63"/>
      <c r="R1440" s="63">
        <v>13387.318633132529</v>
      </c>
      <c r="S1440" s="63"/>
      <c r="T1440" s="63"/>
      <c r="U1440" s="63">
        <v>14604.020668674701</v>
      </c>
      <c r="V1440" s="63">
        <v>5714.2545987951735</v>
      </c>
      <c r="W1440" s="63"/>
      <c r="X1440" s="63">
        <v>32424.918176385534</v>
      </c>
      <c r="Y1440" s="63"/>
      <c r="Z1440" s="63"/>
      <c r="AA1440" s="63"/>
      <c r="AB1440" s="63"/>
      <c r="AC1440" s="63">
        <v>3472.6206737349403</v>
      </c>
      <c r="AD1440" s="63"/>
      <c r="AE1440" s="63">
        <v>5244.6680000000033</v>
      </c>
      <c r="AF1440" s="63"/>
      <c r="AG1440" s="63">
        <v>2353.2849915662641</v>
      </c>
      <c r="AH1440" s="43">
        <v>83112.097934578313</v>
      </c>
    </row>
    <row r="1441" spans="1:34">
      <c r="A1441" s="52">
        <v>0</v>
      </c>
      <c r="D1441" s="2">
        <v>2028</v>
      </c>
      <c r="E1441" s="2">
        <v>7</v>
      </c>
      <c r="F1441" s="62">
        <v>2029</v>
      </c>
      <c r="G1441" s="62">
        <v>2029</v>
      </c>
      <c r="H1441" s="63">
        <v>1034.5151367469866</v>
      </c>
      <c r="I1441" s="63"/>
      <c r="J1441" s="63"/>
      <c r="K1441" s="63"/>
      <c r="L1441" s="63">
        <v>0</v>
      </c>
      <c r="M1441" s="63"/>
      <c r="N1441" s="63">
        <v>8266.6169734939722</v>
      </c>
      <c r="O1441" s="63"/>
      <c r="P1441" s="63"/>
      <c r="Q1441" s="63"/>
      <c r="R1441" s="63">
        <v>16215.597350240965</v>
      </c>
      <c r="S1441" s="63"/>
      <c r="T1441" s="63"/>
      <c r="U1441" s="63">
        <v>15135.224554216873</v>
      </c>
      <c r="V1441" s="63">
        <v>8559.7032681927703</v>
      </c>
      <c r="W1441" s="63"/>
      <c r="X1441" s="63">
        <v>32623.725062168676</v>
      </c>
      <c r="Y1441" s="63"/>
      <c r="Z1441" s="63"/>
      <c r="AA1441" s="63"/>
      <c r="AB1441" s="63"/>
      <c r="AC1441" s="63">
        <v>2888.4651884337341</v>
      </c>
      <c r="AD1441" s="63"/>
      <c r="AE1441" s="63">
        <v>9168.3020000000161</v>
      </c>
      <c r="AF1441" s="63"/>
      <c r="AG1441" s="63">
        <v>2520.9583777108437</v>
      </c>
      <c r="AH1441" s="43">
        <v>96413.107911204832</v>
      </c>
    </row>
    <row r="1442" spans="1:34">
      <c r="A1442" s="52">
        <v>0</v>
      </c>
      <c r="D1442" s="2">
        <v>2028</v>
      </c>
      <c r="E1442" s="2">
        <v>8</v>
      </c>
      <c r="F1442" s="62">
        <v>2029</v>
      </c>
      <c r="G1442" s="62">
        <v>2029</v>
      </c>
      <c r="H1442" s="63">
        <v>910.03217168674587</v>
      </c>
      <c r="I1442" s="63"/>
      <c r="J1442" s="63"/>
      <c r="K1442" s="63"/>
      <c r="L1442" s="63">
        <v>0</v>
      </c>
      <c r="M1442" s="63"/>
      <c r="N1442" s="63">
        <v>8325.3203773493933</v>
      </c>
      <c r="O1442" s="63"/>
      <c r="P1442" s="63"/>
      <c r="Q1442" s="63"/>
      <c r="R1442" s="63">
        <v>16854.539341807234</v>
      </c>
      <c r="S1442" s="63"/>
      <c r="T1442" s="63"/>
      <c r="U1442" s="63">
        <v>15753.055534939758</v>
      </c>
      <c r="V1442" s="63">
        <v>8364.998061686736</v>
      </c>
      <c r="W1442" s="63"/>
      <c r="X1442" s="63">
        <v>33467.442089638549</v>
      </c>
      <c r="Y1442" s="63"/>
      <c r="Z1442" s="63"/>
      <c r="AA1442" s="63"/>
      <c r="AB1442" s="63"/>
      <c r="AC1442" s="63">
        <v>2153.6022534939757</v>
      </c>
      <c r="AD1442" s="63"/>
      <c r="AE1442" s="63">
        <v>4836.2600000000048</v>
      </c>
      <c r="AF1442" s="63"/>
      <c r="AG1442" s="63">
        <v>2395.7524867469888</v>
      </c>
      <c r="AH1442" s="43">
        <v>93061.002317349397</v>
      </c>
    </row>
    <row r="1443" spans="1:34">
      <c r="A1443" s="52">
        <v>0</v>
      </c>
      <c r="D1443" s="2">
        <v>2028</v>
      </c>
      <c r="E1443" s="2">
        <v>9</v>
      </c>
      <c r="F1443" s="62">
        <v>2029</v>
      </c>
      <c r="G1443" s="62">
        <v>2029</v>
      </c>
      <c r="H1443" s="63">
        <v>916.56480542168629</v>
      </c>
      <c r="I1443" s="63"/>
      <c r="J1443" s="63"/>
      <c r="K1443" s="63"/>
      <c r="L1443" s="63"/>
      <c r="M1443" s="63"/>
      <c r="N1443" s="63">
        <v>7300.6922592771061</v>
      </c>
      <c r="O1443" s="63"/>
      <c r="P1443" s="63"/>
      <c r="Q1443" s="63"/>
      <c r="R1443" s="63">
        <v>17216.396912891563</v>
      </c>
      <c r="S1443" s="63"/>
      <c r="T1443" s="63"/>
      <c r="U1443" s="63">
        <v>18124.676574698791</v>
      </c>
      <c r="V1443" s="63">
        <v>4744.1737284337305</v>
      </c>
      <c r="W1443" s="63"/>
      <c r="X1443" s="63">
        <v>31954.570178313243</v>
      </c>
      <c r="Y1443" s="63"/>
      <c r="Z1443" s="63"/>
      <c r="AA1443" s="63"/>
      <c r="AB1443" s="63"/>
      <c r="AC1443" s="63">
        <v>2455.9151701204819</v>
      </c>
      <c r="AD1443" s="63"/>
      <c r="AE1443" s="63">
        <v>7379.9440000000077</v>
      </c>
      <c r="AF1443" s="63"/>
      <c r="AG1443" s="63">
        <v>2241.2586680722884</v>
      </c>
      <c r="AH1443" s="43">
        <v>92334.192297228888</v>
      </c>
    </row>
    <row r="1444" spans="1:34">
      <c r="A1444" s="52">
        <v>0</v>
      </c>
      <c r="D1444" s="2">
        <v>2028</v>
      </c>
      <c r="E1444" s="2">
        <v>10</v>
      </c>
      <c r="F1444" s="62">
        <v>2029</v>
      </c>
      <c r="G1444" s="62">
        <v>2029</v>
      </c>
      <c r="H1444" s="63">
        <v>893.51912530120535</v>
      </c>
      <c r="I1444" s="63"/>
      <c r="J1444" s="63"/>
      <c r="K1444" s="63"/>
      <c r="L1444" s="63"/>
      <c r="M1444" s="63"/>
      <c r="N1444" s="63">
        <v>4359.3995884337355</v>
      </c>
      <c r="O1444" s="63"/>
      <c r="P1444" s="63"/>
      <c r="Q1444" s="63"/>
      <c r="R1444" s="63">
        <v>8713.3690512048179</v>
      </c>
      <c r="S1444" s="63"/>
      <c r="T1444" s="63">
        <v>515.28451951807222</v>
      </c>
      <c r="U1444" s="63">
        <v>19039.981731325308</v>
      </c>
      <c r="V1444" s="63">
        <v>1568.7311115662646</v>
      </c>
      <c r="W1444" s="63"/>
      <c r="X1444" s="63">
        <v>30984.780491566267</v>
      </c>
      <c r="Y1444" s="63"/>
      <c r="Z1444" s="63"/>
      <c r="AA1444" s="63"/>
      <c r="AB1444" s="63"/>
      <c r="AC1444" s="63">
        <v>2960.3772881927716</v>
      </c>
      <c r="AD1444" s="63"/>
      <c r="AE1444" s="63">
        <v>0</v>
      </c>
      <c r="AF1444" s="63"/>
      <c r="AG1444" s="63">
        <v>1865.6409951807225</v>
      </c>
      <c r="AH1444" s="43">
        <v>70901.083902289174</v>
      </c>
    </row>
    <row r="1445" spans="1:34">
      <c r="A1445" s="52">
        <v>0</v>
      </c>
      <c r="D1445" s="2">
        <v>2028</v>
      </c>
      <c r="E1445" s="2">
        <v>11</v>
      </c>
      <c r="F1445" s="62">
        <v>2029</v>
      </c>
      <c r="G1445" s="62">
        <v>2029</v>
      </c>
      <c r="H1445" s="63">
        <v>808.05050060241024</v>
      </c>
      <c r="I1445" s="63"/>
      <c r="J1445" s="63"/>
      <c r="K1445" s="63"/>
      <c r="L1445" s="63">
        <v>1053.9267951807233</v>
      </c>
      <c r="M1445" s="63"/>
      <c r="N1445" s="63">
        <v>3177.2469416867475</v>
      </c>
      <c r="O1445" s="63"/>
      <c r="P1445" s="63"/>
      <c r="Q1445" s="63"/>
      <c r="R1445" s="63">
        <v>6215.3774415662674</v>
      </c>
      <c r="S1445" s="63"/>
      <c r="T1445" s="63">
        <v>131.86920144578309</v>
      </c>
      <c r="U1445" s="63">
        <v>15390.202419277106</v>
      </c>
      <c r="V1445" s="63">
        <v>1522.0499978313253</v>
      </c>
      <c r="W1445" s="63"/>
      <c r="X1445" s="63">
        <v>29437.965941204813</v>
      </c>
      <c r="Y1445" s="63"/>
      <c r="Z1445" s="63"/>
      <c r="AA1445" s="63"/>
      <c r="AB1445" s="63"/>
      <c r="AC1445" s="63">
        <v>2597.9424414457822</v>
      </c>
      <c r="AD1445" s="63"/>
      <c r="AE1445" s="63">
        <v>0</v>
      </c>
      <c r="AF1445" s="63"/>
      <c r="AG1445" s="63">
        <v>1322.3499361445786</v>
      </c>
      <c r="AH1445" s="43">
        <v>61656.981616385536</v>
      </c>
    </row>
    <row r="1446" spans="1:34">
      <c r="A1446" s="52">
        <v>0</v>
      </c>
      <c r="D1446" s="2">
        <v>2028</v>
      </c>
      <c r="E1446" s="2">
        <v>12</v>
      </c>
      <c r="F1446" s="62">
        <v>2029</v>
      </c>
      <c r="G1446" s="62">
        <v>2029</v>
      </c>
      <c r="H1446" s="63">
        <v>666.87302710843369</v>
      </c>
      <c r="I1446" s="63"/>
      <c r="J1446" s="63"/>
      <c r="K1446" s="63"/>
      <c r="L1446" s="63">
        <v>1503.9481686746988</v>
      </c>
      <c r="M1446" s="63"/>
      <c r="N1446" s="63">
        <v>2757.2270901204793</v>
      </c>
      <c r="O1446" s="63"/>
      <c r="P1446" s="63"/>
      <c r="Q1446" s="63"/>
      <c r="R1446" s="63">
        <v>5324.4652963855415</v>
      </c>
      <c r="S1446" s="63"/>
      <c r="T1446" s="63"/>
      <c r="U1446" s="63">
        <v>9489.7531060241017</v>
      </c>
      <c r="V1446" s="63">
        <v>772.69527734939743</v>
      </c>
      <c r="W1446" s="63"/>
      <c r="X1446" s="63">
        <v>23177.973513253011</v>
      </c>
      <c r="Y1446" s="63"/>
      <c r="Z1446" s="63"/>
      <c r="AA1446" s="63"/>
      <c r="AB1446" s="63"/>
      <c r="AC1446" s="63">
        <v>2895.34004</v>
      </c>
      <c r="AD1446" s="63"/>
      <c r="AE1446" s="63">
        <v>0</v>
      </c>
      <c r="AF1446" s="63"/>
      <c r="AG1446" s="63">
        <v>985.53876746987942</v>
      </c>
      <c r="AH1446" s="43">
        <v>47573.814286385546</v>
      </c>
    </row>
    <row r="1447" spans="1:34">
      <c r="A1447" s="52">
        <v>0</v>
      </c>
      <c r="D1447" s="2">
        <v>2029</v>
      </c>
      <c r="E1447" s="2">
        <v>1</v>
      </c>
      <c r="F1447" s="62">
        <v>2029</v>
      </c>
      <c r="G1447" s="62">
        <v>2029</v>
      </c>
      <c r="H1447" s="63">
        <v>569.45545253012131</v>
      </c>
      <c r="I1447" s="63"/>
      <c r="J1447" s="63"/>
      <c r="K1447" s="63"/>
      <c r="L1447" s="63">
        <v>594.73947072289161</v>
      </c>
      <c r="M1447" s="63"/>
      <c r="N1447" s="63">
        <v>3405.3847889156627</v>
      </c>
      <c r="O1447" s="63"/>
      <c r="P1447" s="63"/>
      <c r="Q1447" s="63"/>
      <c r="R1447" s="63">
        <v>5757.4672481927691</v>
      </c>
      <c r="S1447" s="63"/>
      <c r="T1447" s="63"/>
      <c r="U1447" s="63">
        <v>7901.8379550602413</v>
      </c>
      <c r="V1447" s="63">
        <v>167.85518602409638</v>
      </c>
      <c r="W1447" s="63"/>
      <c r="X1447" s="63">
        <v>21405.294631325287</v>
      </c>
      <c r="Y1447" s="63"/>
      <c r="Z1447" s="63"/>
      <c r="AA1447" s="63"/>
      <c r="AB1447" s="63"/>
      <c r="AC1447" s="63">
        <v>990.07766915662626</v>
      </c>
      <c r="AD1447" s="63"/>
      <c r="AE1447" s="63">
        <v>0</v>
      </c>
      <c r="AF1447" s="63"/>
      <c r="AG1447" s="63">
        <v>1088.028793373494</v>
      </c>
      <c r="AH1447" s="43">
        <v>41880.141195301185</v>
      </c>
    </row>
    <row r="1448" spans="1:34">
      <c r="A1448" s="52">
        <v>0</v>
      </c>
      <c r="D1448" s="2">
        <v>2029</v>
      </c>
      <c r="E1448" s="2">
        <v>2</v>
      </c>
      <c r="F1448" s="62">
        <v>2029</v>
      </c>
      <c r="G1448" s="62">
        <v>2029</v>
      </c>
      <c r="H1448" s="63">
        <v>393.55416674698853</v>
      </c>
      <c r="I1448" s="63"/>
      <c r="J1448" s="63"/>
      <c r="K1448" s="63"/>
      <c r="L1448" s="63">
        <v>1182.3402831325307</v>
      </c>
      <c r="M1448" s="63"/>
      <c r="N1448" s="63">
        <v>2714.6373672289155</v>
      </c>
      <c r="O1448" s="63"/>
      <c r="P1448" s="63"/>
      <c r="Q1448" s="63"/>
      <c r="R1448" s="63">
        <v>3147.0335074698801</v>
      </c>
      <c r="S1448" s="63"/>
      <c r="T1448" s="63"/>
      <c r="U1448" s="63">
        <v>4851.3457616867481</v>
      </c>
      <c r="V1448" s="63">
        <v>165.42250216867475</v>
      </c>
      <c r="W1448" s="63"/>
      <c r="X1448" s="63">
        <v>19754.977663855429</v>
      </c>
      <c r="Y1448" s="63"/>
      <c r="Z1448" s="63"/>
      <c r="AA1448" s="63"/>
      <c r="AB1448" s="63"/>
      <c r="AC1448" s="63">
        <v>608.45422602409644</v>
      </c>
      <c r="AD1448" s="63"/>
      <c r="AE1448" s="63"/>
      <c r="AF1448" s="63"/>
      <c r="AG1448" s="63">
        <v>516.01091024096354</v>
      </c>
      <c r="AH1448" s="43">
        <v>33333.77638855423</v>
      </c>
    </row>
    <row r="1449" spans="1:34">
      <c r="A1449" s="52">
        <v>0</v>
      </c>
      <c r="D1449" s="2">
        <v>2029</v>
      </c>
      <c r="E1449" s="2">
        <v>3</v>
      </c>
      <c r="F1449" s="62">
        <v>2029</v>
      </c>
      <c r="G1449" s="62">
        <v>2029</v>
      </c>
      <c r="H1449" s="63">
        <v>665.66565012048159</v>
      </c>
      <c r="I1449" s="63"/>
      <c r="J1449" s="63"/>
      <c r="K1449" s="63"/>
      <c r="L1449" s="63">
        <v>781.23691915662675</v>
      </c>
      <c r="M1449" s="63"/>
      <c r="N1449" s="63">
        <v>3351.8518637349403</v>
      </c>
      <c r="O1449" s="63"/>
      <c r="P1449" s="63"/>
      <c r="Q1449" s="63"/>
      <c r="R1449" s="63">
        <v>4958.2964212048182</v>
      </c>
      <c r="S1449" s="63"/>
      <c r="T1449" s="63"/>
      <c r="U1449" s="63">
        <v>14763.400824337345</v>
      </c>
      <c r="V1449" s="63">
        <v>549.78655132530128</v>
      </c>
      <c r="W1449" s="63"/>
      <c r="X1449" s="63">
        <v>26160.941750602415</v>
      </c>
      <c r="Y1449" s="63"/>
      <c r="Z1449" s="63"/>
      <c r="AA1449" s="63"/>
      <c r="AB1449" s="63"/>
      <c r="AC1449" s="63">
        <v>1134.7492708433736</v>
      </c>
      <c r="AD1449" s="63"/>
      <c r="AE1449" s="63">
        <v>0</v>
      </c>
      <c r="AF1449" s="63"/>
      <c r="AG1449" s="63">
        <v>1102.963986144578</v>
      </c>
      <c r="AH1449" s="43">
        <v>53468.893237469878</v>
      </c>
    </row>
    <row r="1450" spans="1:34">
      <c r="A1450" s="52">
        <v>0</v>
      </c>
      <c r="D1450" s="2">
        <v>2029</v>
      </c>
      <c r="E1450" s="2">
        <v>4</v>
      </c>
      <c r="F1450" s="62">
        <v>2029</v>
      </c>
      <c r="G1450" s="62">
        <v>2029</v>
      </c>
      <c r="H1450" s="63">
        <v>793.4618371084332</v>
      </c>
      <c r="I1450" s="63"/>
      <c r="J1450" s="63">
        <v>180.66924722891565</v>
      </c>
      <c r="K1450" s="63"/>
      <c r="L1450" s="63">
        <v>1536.1500357831326</v>
      </c>
      <c r="M1450" s="63"/>
      <c r="N1450" s="63">
        <v>4116.8546332530104</v>
      </c>
      <c r="O1450" s="63"/>
      <c r="P1450" s="63"/>
      <c r="Q1450" s="63"/>
      <c r="R1450" s="63">
        <v>6735.1863961445815</v>
      </c>
      <c r="S1450" s="63"/>
      <c r="T1450" s="63">
        <v>645.8388462650604</v>
      </c>
      <c r="U1450" s="63">
        <v>15098.709617710847</v>
      </c>
      <c r="V1450" s="63">
        <v>2446.0636166265062</v>
      </c>
      <c r="W1450" s="63"/>
      <c r="X1450" s="63">
        <v>29124.676659638557</v>
      </c>
      <c r="Y1450" s="63"/>
      <c r="Z1450" s="63"/>
      <c r="AA1450" s="63"/>
      <c r="AB1450" s="63"/>
      <c r="AC1450" s="63">
        <v>1945.0293115662651</v>
      </c>
      <c r="AD1450" s="63"/>
      <c r="AE1450" s="63">
        <v>0</v>
      </c>
      <c r="AF1450" s="63"/>
      <c r="AG1450" s="63">
        <v>1461.4086126506029</v>
      </c>
      <c r="AH1450" s="43">
        <v>64084.048813975911</v>
      </c>
    </row>
    <row r="1451" spans="1:34">
      <c r="A1451" s="52">
        <v>0</v>
      </c>
      <c r="D1451" s="2">
        <v>2029</v>
      </c>
      <c r="E1451" s="2">
        <v>5</v>
      </c>
      <c r="F1451" s="62">
        <v>2030</v>
      </c>
      <c r="G1451" s="62">
        <v>2030</v>
      </c>
      <c r="H1451" s="63">
        <v>693.07647999999972</v>
      </c>
      <c r="I1451" s="63"/>
      <c r="J1451" s="63"/>
      <c r="K1451" s="63"/>
      <c r="L1451" s="63"/>
      <c r="M1451" s="63"/>
      <c r="N1451" s="63">
        <v>4764.4303410843368</v>
      </c>
      <c r="O1451" s="63"/>
      <c r="P1451" s="63"/>
      <c r="Q1451" s="63"/>
      <c r="R1451" s="63">
        <v>11169.018694819275</v>
      </c>
      <c r="S1451" s="63"/>
      <c r="T1451" s="63"/>
      <c r="U1451" s="63">
        <v>13335.47606036144</v>
      </c>
      <c r="V1451" s="63">
        <v>1831.8109431325304</v>
      </c>
      <c r="W1451" s="63"/>
      <c r="X1451" s="63">
        <v>29344.393415662649</v>
      </c>
      <c r="Y1451" s="63"/>
      <c r="Z1451" s="63"/>
      <c r="AA1451" s="63"/>
      <c r="AB1451" s="63"/>
      <c r="AC1451" s="63">
        <v>4440.7469122891544</v>
      </c>
      <c r="AD1451" s="63"/>
      <c r="AE1451" s="63">
        <v>2025.9539999999986</v>
      </c>
      <c r="AF1451" s="63"/>
      <c r="AG1451" s="63">
        <v>2035.6667746987951</v>
      </c>
      <c r="AH1451" s="43">
        <v>69640.573622048178</v>
      </c>
    </row>
    <row r="1452" spans="1:34">
      <c r="A1452" s="52">
        <v>0</v>
      </c>
      <c r="D1452" s="2">
        <v>2029</v>
      </c>
      <c r="E1452" s="2">
        <v>6</v>
      </c>
      <c r="F1452" s="62">
        <v>2030</v>
      </c>
      <c r="G1452" s="62">
        <v>2030</v>
      </c>
      <c r="H1452" s="63">
        <v>684.72616096385468</v>
      </c>
      <c r="I1452" s="63"/>
      <c r="J1452" s="63"/>
      <c r="K1452" s="63"/>
      <c r="L1452" s="63">
        <v>0</v>
      </c>
      <c r="M1452" s="63"/>
      <c r="N1452" s="63">
        <v>5329.116358313252</v>
      </c>
      <c r="O1452" s="63"/>
      <c r="P1452" s="63"/>
      <c r="Q1452" s="63"/>
      <c r="R1452" s="63">
        <v>13832.143969879515</v>
      </c>
      <c r="S1452" s="63"/>
      <c r="T1452" s="63"/>
      <c r="U1452" s="63">
        <v>14614.556433132529</v>
      </c>
      <c r="V1452" s="63">
        <v>5702.5699602409568</v>
      </c>
      <c r="W1452" s="63"/>
      <c r="X1452" s="63">
        <v>32649.909945180731</v>
      </c>
      <c r="Y1452" s="63"/>
      <c r="Z1452" s="63"/>
      <c r="AA1452" s="63"/>
      <c r="AB1452" s="63"/>
      <c r="AC1452" s="63">
        <v>3484.8727416867473</v>
      </c>
      <c r="AD1452" s="63"/>
      <c r="AE1452" s="63">
        <v>5391.3719999999912</v>
      </c>
      <c r="AF1452" s="63"/>
      <c r="AG1452" s="63">
        <v>2400.0854783132527</v>
      </c>
      <c r="AH1452" s="43">
        <v>84089.353047710829</v>
      </c>
    </row>
    <row r="1453" spans="1:34">
      <c r="A1453" s="52">
        <v>0</v>
      </c>
      <c r="D1453" s="2">
        <v>2029</v>
      </c>
      <c r="E1453" s="2">
        <v>7</v>
      </c>
      <c r="F1453" s="62">
        <v>2030</v>
      </c>
      <c r="G1453" s="62">
        <v>2030</v>
      </c>
      <c r="H1453" s="63">
        <v>1034.8949744578304</v>
      </c>
      <c r="I1453" s="63"/>
      <c r="J1453" s="63"/>
      <c r="K1453" s="63"/>
      <c r="L1453" s="63">
        <v>0</v>
      </c>
      <c r="M1453" s="63"/>
      <c r="N1453" s="63">
        <v>8376.4755716867439</v>
      </c>
      <c r="O1453" s="63"/>
      <c r="P1453" s="63"/>
      <c r="Q1453" s="63"/>
      <c r="R1453" s="63">
        <v>16862.535016144589</v>
      </c>
      <c r="S1453" s="63"/>
      <c r="T1453" s="63"/>
      <c r="U1453" s="63">
        <v>15146.143544578314</v>
      </c>
      <c r="V1453" s="63">
        <v>8555.7438103614459</v>
      </c>
      <c r="W1453" s="63"/>
      <c r="X1453" s="63">
        <v>32850.096322891557</v>
      </c>
      <c r="Y1453" s="63"/>
      <c r="Z1453" s="63"/>
      <c r="AA1453" s="63"/>
      <c r="AB1453" s="63"/>
      <c r="AC1453" s="63">
        <v>2901.5882954216863</v>
      </c>
      <c r="AD1453" s="63"/>
      <c r="AE1453" s="63">
        <v>9424.7580000000016</v>
      </c>
      <c r="AF1453" s="63"/>
      <c r="AG1453" s="63">
        <v>2571.0934355421691</v>
      </c>
      <c r="AH1453" s="43">
        <v>97723.328971084324</v>
      </c>
    </row>
    <row r="1454" spans="1:34">
      <c r="A1454" s="52">
        <v>0</v>
      </c>
      <c r="D1454" s="2">
        <v>2029</v>
      </c>
      <c r="E1454" s="2">
        <v>8</v>
      </c>
      <c r="F1454" s="62">
        <v>2030</v>
      </c>
      <c r="G1454" s="62">
        <v>2030</v>
      </c>
      <c r="H1454" s="63">
        <v>910.3663036144568</v>
      </c>
      <c r="I1454" s="63"/>
      <c r="J1454" s="63"/>
      <c r="K1454" s="63"/>
      <c r="L1454" s="63">
        <v>0</v>
      </c>
      <c r="M1454" s="63"/>
      <c r="N1454" s="63">
        <v>8434.2482521686688</v>
      </c>
      <c r="O1454" s="63"/>
      <c r="P1454" s="63"/>
      <c r="Q1454" s="63"/>
      <c r="R1454" s="63">
        <v>17414.843421084341</v>
      </c>
      <c r="S1454" s="63"/>
      <c r="T1454" s="63"/>
      <c r="U1454" s="63">
        <v>15764.420246506017</v>
      </c>
      <c r="V1454" s="63">
        <v>8356.2315556626399</v>
      </c>
      <c r="W1454" s="63"/>
      <c r="X1454" s="63">
        <v>33699.667779518073</v>
      </c>
      <c r="Y1454" s="63"/>
      <c r="Z1454" s="63"/>
      <c r="AA1454" s="63"/>
      <c r="AB1454" s="63"/>
      <c r="AC1454" s="63">
        <v>2167.5060086746985</v>
      </c>
      <c r="AD1454" s="63"/>
      <c r="AE1454" s="63">
        <v>4971.5399999999936</v>
      </c>
      <c r="AF1454" s="63"/>
      <c r="AG1454" s="63">
        <v>2443.3975373493986</v>
      </c>
      <c r="AH1454" s="43">
        <v>94162.22110457829</v>
      </c>
    </row>
    <row r="1455" spans="1:34">
      <c r="A1455" s="52">
        <v>0</v>
      </c>
      <c r="D1455" s="2">
        <v>2029</v>
      </c>
      <c r="E1455" s="2">
        <v>9</v>
      </c>
      <c r="F1455" s="62">
        <v>2030</v>
      </c>
      <c r="G1455" s="62">
        <v>2030</v>
      </c>
      <c r="H1455" s="63">
        <v>916.90133590361359</v>
      </c>
      <c r="I1455" s="63"/>
      <c r="J1455" s="63"/>
      <c r="K1455" s="63"/>
      <c r="L1455" s="63"/>
      <c r="M1455" s="63"/>
      <c r="N1455" s="63">
        <v>7403.6369124096364</v>
      </c>
      <c r="O1455" s="63"/>
      <c r="P1455" s="63"/>
      <c r="Q1455" s="63"/>
      <c r="R1455" s="63">
        <v>17881.471093734941</v>
      </c>
      <c r="S1455" s="63"/>
      <c r="T1455" s="63"/>
      <c r="U1455" s="63">
        <v>18137.752242530114</v>
      </c>
      <c r="V1455" s="63">
        <v>4741.5461983132491</v>
      </c>
      <c r="W1455" s="63"/>
      <c r="X1455" s="63">
        <v>32176.298271084339</v>
      </c>
      <c r="Y1455" s="63"/>
      <c r="Z1455" s="63"/>
      <c r="AA1455" s="63"/>
      <c r="AB1455" s="63"/>
      <c r="AC1455" s="63">
        <v>2469.0711465060244</v>
      </c>
      <c r="AD1455" s="63"/>
      <c r="AE1455" s="63">
        <v>7586.3760000000011</v>
      </c>
      <c r="AF1455" s="63"/>
      <c r="AG1455" s="63">
        <v>2285.8312536144567</v>
      </c>
      <c r="AH1455" s="43">
        <v>93598.884454096376</v>
      </c>
    </row>
    <row r="1456" spans="1:34">
      <c r="A1456" s="52">
        <v>0</v>
      </c>
      <c r="D1456" s="2">
        <v>2029</v>
      </c>
      <c r="E1456" s="2">
        <v>10</v>
      </c>
      <c r="F1456" s="62">
        <v>2030</v>
      </c>
      <c r="G1456" s="62">
        <v>2030</v>
      </c>
      <c r="H1456" s="63">
        <v>893.84719421686771</v>
      </c>
      <c r="I1456" s="63"/>
      <c r="J1456" s="63"/>
      <c r="K1456" s="63"/>
      <c r="L1456" s="63"/>
      <c r="M1456" s="63"/>
      <c r="N1456" s="63">
        <v>4444.9596585542185</v>
      </c>
      <c r="O1456" s="63"/>
      <c r="P1456" s="63"/>
      <c r="Q1456" s="63"/>
      <c r="R1456" s="63">
        <v>8712.5851807228883</v>
      </c>
      <c r="S1456" s="63"/>
      <c r="T1456" s="63">
        <v>516.54242385542159</v>
      </c>
      <c r="U1456" s="63">
        <v>19053.717726867468</v>
      </c>
      <c r="V1456" s="63">
        <v>1553.2686416867473</v>
      </c>
      <c r="W1456" s="63"/>
      <c r="X1456" s="63">
        <v>31199.779355421681</v>
      </c>
      <c r="Y1456" s="63"/>
      <c r="Z1456" s="63"/>
      <c r="AA1456" s="63"/>
      <c r="AB1456" s="63"/>
      <c r="AC1456" s="63">
        <v>2980.9494224096375</v>
      </c>
      <c r="AD1456" s="63"/>
      <c r="AE1456" s="63">
        <v>0</v>
      </c>
      <c r="AF1456" s="63"/>
      <c r="AG1456" s="63">
        <v>1902.7435590361451</v>
      </c>
      <c r="AH1456" s="43">
        <v>71258.39316277107</v>
      </c>
    </row>
    <row r="1457" spans="1:34">
      <c r="A1457" s="52">
        <v>0</v>
      </c>
      <c r="D1457" s="2">
        <v>2029</v>
      </c>
      <c r="E1457" s="2">
        <v>11</v>
      </c>
      <c r="F1457" s="62">
        <v>2030</v>
      </c>
      <c r="G1457" s="62">
        <v>2030</v>
      </c>
      <c r="H1457" s="63">
        <v>808.34718843373537</v>
      </c>
      <c r="I1457" s="63"/>
      <c r="J1457" s="63"/>
      <c r="K1457" s="63"/>
      <c r="L1457" s="63">
        <v>1051.1674366265056</v>
      </c>
      <c r="M1457" s="63"/>
      <c r="N1457" s="63">
        <v>3239.6054077108429</v>
      </c>
      <c r="O1457" s="63"/>
      <c r="P1457" s="63"/>
      <c r="Q1457" s="63"/>
      <c r="R1457" s="63">
        <v>6214.8182949397578</v>
      </c>
      <c r="S1457" s="63"/>
      <c r="T1457" s="63">
        <v>132.19111843373494</v>
      </c>
      <c r="U1457" s="63">
        <v>15401.305358072288</v>
      </c>
      <c r="V1457" s="63">
        <v>1507.047648433735</v>
      </c>
      <c r="W1457" s="63"/>
      <c r="X1457" s="63">
        <v>29642.231684939758</v>
      </c>
      <c r="Y1457" s="63"/>
      <c r="Z1457" s="63"/>
      <c r="AA1457" s="63"/>
      <c r="AB1457" s="63"/>
      <c r="AC1457" s="63">
        <v>2615.9959580722893</v>
      </c>
      <c r="AD1457" s="63"/>
      <c r="AE1457" s="63">
        <v>0</v>
      </c>
      <c r="AF1457" s="63"/>
      <c r="AG1457" s="63">
        <v>1348.647907228916</v>
      </c>
      <c r="AH1457" s="43">
        <v>61961.35800289156</v>
      </c>
    </row>
    <row r="1458" spans="1:34">
      <c r="A1458" s="52">
        <v>0</v>
      </c>
      <c r="D1458" s="2">
        <v>2029</v>
      </c>
      <c r="E1458" s="2">
        <v>12</v>
      </c>
      <c r="F1458" s="62">
        <v>2030</v>
      </c>
      <c r="G1458" s="62">
        <v>2030</v>
      </c>
      <c r="H1458" s="63">
        <v>667.1178795180723</v>
      </c>
      <c r="I1458" s="63"/>
      <c r="J1458" s="63"/>
      <c r="K1458" s="63"/>
      <c r="L1458" s="63">
        <v>1500.010578072289</v>
      </c>
      <c r="M1458" s="63"/>
      <c r="N1458" s="63">
        <v>2811.3420062650589</v>
      </c>
      <c r="O1458" s="63"/>
      <c r="P1458" s="63"/>
      <c r="Q1458" s="63"/>
      <c r="R1458" s="63">
        <v>5323.9862978313258</v>
      </c>
      <c r="S1458" s="63"/>
      <c r="T1458" s="63"/>
      <c r="U1458" s="63">
        <v>9496.599289397589</v>
      </c>
      <c r="V1458" s="63">
        <v>765.07907253012036</v>
      </c>
      <c r="W1458" s="63"/>
      <c r="X1458" s="63">
        <v>23338.802084337338</v>
      </c>
      <c r="Y1458" s="63"/>
      <c r="Z1458" s="63"/>
      <c r="AA1458" s="63"/>
      <c r="AB1458" s="63"/>
      <c r="AC1458" s="63">
        <v>2915.4602200000004</v>
      </c>
      <c r="AD1458" s="63"/>
      <c r="AE1458" s="63">
        <v>0</v>
      </c>
      <c r="AF1458" s="63"/>
      <c r="AG1458" s="63">
        <v>1005.1384734939759</v>
      </c>
      <c r="AH1458" s="43">
        <v>47823.535901445772</v>
      </c>
    </row>
    <row r="1459" spans="1:34">
      <c r="A1459" s="52">
        <v>0</v>
      </c>
      <c r="D1459" s="2">
        <v>2030</v>
      </c>
      <c r="E1459" s="2">
        <v>1</v>
      </c>
      <c r="F1459" s="62">
        <v>2030</v>
      </c>
      <c r="G1459" s="62">
        <v>2030</v>
      </c>
      <c r="H1459" s="63">
        <v>569.66748349397653</v>
      </c>
      <c r="I1459" s="63"/>
      <c r="J1459" s="63"/>
      <c r="K1459" s="63"/>
      <c r="L1459" s="63">
        <v>593.17841530120472</v>
      </c>
      <c r="M1459" s="63"/>
      <c r="N1459" s="63">
        <v>3472.0987368674701</v>
      </c>
      <c r="O1459" s="63"/>
      <c r="P1459" s="63"/>
      <c r="Q1459" s="63"/>
      <c r="R1459" s="63">
        <v>5756.9485228915664</v>
      </c>
      <c r="S1459" s="63"/>
      <c r="T1459" s="63"/>
      <c r="U1459" s="63">
        <v>7908.2340826506024</v>
      </c>
      <c r="V1459" s="63">
        <v>166.24312987951808</v>
      </c>
      <c r="W1459" s="63"/>
      <c r="X1459" s="63">
        <v>21552.845810120478</v>
      </c>
      <c r="Y1459" s="63"/>
      <c r="Z1459" s="63"/>
      <c r="AA1459" s="63"/>
      <c r="AB1459" s="63"/>
      <c r="AC1459" s="63">
        <v>996.92522192771105</v>
      </c>
      <c r="AD1459" s="63"/>
      <c r="AE1459" s="63">
        <v>0</v>
      </c>
      <c r="AF1459" s="63"/>
      <c r="AG1459" s="63">
        <v>1109.2607942168677</v>
      </c>
      <c r="AH1459" s="43">
        <v>42125.402197349395</v>
      </c>
    </row>
    <row r="1460" spans="1:34">
      <c r="A1460" s="52">
        <v>0</v>
      </c>
      <c r="D1460" s="2">
        <v>2030</v>
      </c>
      <c r="E1460" s="2">
        <v>2</v>
      </c>
      <c r="F1460" s="62">
        <v>2030</v>
      </c>
      <c r="G1460" s="62">
        <v>2030</v>
      </c>
      <c r="H1460" s="63">
        <v>393.70070265060298</v>
      </c>
      <c r="I1460" s="63"/>
      <c r="J1460" s="63"/>
      <c r="K1460" s="63"/>
      <c r="L1460" s="63">
        <v>1179.2369096385544</v>
      </c>
      <c r="M1460" s="63"/>
      <c r="N1460" s="63">
        <v>2767.8190742168676</v>
      </c>
      <c r="O1460" s="63"/>
      <c r="P1460" s="63"/>
      <c r="Q1460" s="63"/>
      <c r="R1460" s="63">
        <v>3146.7499720481915</v>
      </c>
      <c r="S1460" s="63"/>
      <c r="T1460" s="63"/>
      <c r="U1460" s="63">
        <v>4855.2726742168679</v>
      </c>
      <c r="V1460" s="63">
        <v>163.83380915662659</v>
      </c>
      <c r="W1460" s="63"/>
      <c r="X1460" s="63">
        <v>19891.152862168678</v>
      </c>
      <c r="Y1460" s="63"/>
      <c r="Z1460" s="63"/>
      <c r="AA1460" s="63"/>
      <c r="AB1460" s="63"/>
      <c r="AC1460" s="63">
        <v>612.66240337349382</v>
      </c>
      <c r="AD1460" s="63"/>
      <c r="AE1460" s="63"/>
      <c r="AF1460" s="63"/>
      <c r="AG1460" s="63">
        <v>526.08044530120492</v>
      </c>
      <c r="AH1460" s="43">
        <v>33536.508852771083</v>
      </c>
    </row>
    <row r="1461" spans="1:34">
      <c r="A1461" s="52">
        <v>0</v>
      </c>
      <c r="D1461" s="2">
        <v>2030</v>
      </c>
      <c r="E1461" s="2">
        <v>3</v>
      </c>
      <c r="F1461" s="62">
        <v>2030</v>
      </c>
      <c r="G1461" s="62">
        <v>2030</v>
      </c>
      <c r="H1461" s="63">
        <v>665.91350397590327</v>
      </c>
      <c r="I1461" s="63"/>
      <c r="J1461" s="63"/>
      <c r="K1461" s="63"/>
      <c r="L1461" s="63">
        <v>779.186350481928</v>
      </c>
      <c r="M1461" s="63"/>
      <c r="N1461" s="63">
        <v>3417.5170630120469</v>
      </c>
      <c r="O1461" s="63"/>
      <c r="P1461" s="63"/>
      <c r="Q1461" s="63"/>
      <c r="R1461" s="63">
        <v>4957.8496980722884</v>
      </c>
      <c r="S1461" s="63"/>
      <c r="T1461" s="63"/>
      <c r="U1461" s="63">
        <v>14775.351030843369</v>
      </c>
      <c r="V1461" s="63">
        <v>544.50648337349401</v>
      </c>
      <c r="W1461" s="63"/>
      <c r="X1461" s="63">
        <v>26341.274600963865</v>
      </c>
      <c r="Y1461" s="63"/>
      <c r="Z1461" s="63"/>
      <c r="AA1461" s="63"/>
      <c r="AB1461" s="63"/>
      <c r="AC1461" s="63">
        <v>1142.5973980722893</v>
      </c>
      <c r="AD1461" s="63"/>
      <c r="AE1461" s="63">
        <v>0</v>
      </c>
      <c r="AF1461" s="63"/>
      <c r="AG1461" s="63">
        <v>1124.4874351807227</v>
      </c>
      <c r="AH1461" s="43">
        <v>53748.683563975908</v>
      </c>
    </row>
    <row r="1462" spans="1:34">
      <c r="A1462" s="52">
        <v>0</v>
      </c>
      <c r="D1462" s="2">
        <v>2030</v>
      </c>
      <c r="E1462" s="2">
        <v>4</v>
      </c>
      <c r="F1462" s="62">
        <v>2030</v>
      </c>
      <c r="G1462" s="62">
        <v>2030</v>
      </c>
      <c r="H1462" s="63">
        <v>793.7572745783126</v>
      </c>
      <c r="I1462" s="63"/>
      <c r="J1462" s="63">
        <v>181.01076048192772</v>
      </c>
      <c r="K1462" s="63"/>
      <c r="L1462" s="63">
        <v>1532.1179924096389</v>
      </c>
      <c r="M1462" s="63"/>
      <c r="N1462" s="63">
        <v>4197.5067893975875</v>
      </c>
      <c r="O1462" s="63"/>
      <c r="P1462" s="63"/>
      <c r="Q1462" s="63"/>
      <c r="R1462" s="63">
        <v>6734.5795821686761</v>
      </c>
      <c r="S1462" s="63"/>
      <c r="T1462" s="63">
        <v>647.42903710843359</v>
      </c>
      <c r="U1462" s="63">
        <v>15110.931239277108</v>
      </c>
      <c r="V1462" s="63">
        <v>2422.571986867471</v>
      </c>
      <c r="W1462" s="63"/>
      <c r="X1462" s="63">
        <v>29325.439155421696</v>
      </c>
      <c r="Y1462" s="63"/>
      <c r="Z1462" s="63"/>
      <c r="AA1462" s="63"/>
      <c r="AB1462" s="63"/>
      <c r="AC1462" s="63">
        <v>1958.4814792771074</v>
      </c>
      <c r="AD1462" s="63"/>
      <c r="AE1462" s="63">
        <v>0</v>
      </c>
      <c r="AF1462" s="63"/>
      <c r="AG1462" s="63">
        <v>1489.9268183132524</v>
      </c>
      <c r="AH1462" s="43">
        <v>64393.752115301206</v>
      </c>
    </row>
    <row r="1463" spans="1:34">
      <c r="A1463" s="52">
        <v>0</v>
      </c>
      <c r="D1463" s="2">
        <v>2030</v>
      </c>
      <c r="E1463" s="2">
        <v>5</v>
      </c>
      <c r="F1463" s="62">
        <v>2031</v>
      </c>
      <c r="G1463" s="62">
        <v>2031</v>
      </c>
      <c r="H1463" s="63">
        <v>693.33453999999972</v>
      </c>
      <c r="I1463" s="63"/>
      <c r="J1463" s="63"/>
      <c r="K1463" s="63"/>
      <c r="L1463" s="63"/>
      <c r="M1463" s="63"/>
      <c r="N1463" s="63">
        <v>4857.7689731325308</v>
      </c>
      <c r="O1463" s="63"/>
      <c r="P1463" s="63"/>
      <c r="Q1463" s="63"/>
      <c r="R1463" s="63">
        <v>11426.843732289155</v>
      </c>
      <c r="S1463" s="63"/>
      <c r="T1463" s="63"/>
      <c r="U1463" s="63">
        <v>13346.270435903611</v>
      </c>
      <c r="V1463" s="63">
        <v>1814.2185043373499</v>
      </c>
      <c r="W1463" s="63"/>
      <c r="X1463" s="63">
        <v>29546.670465060241</v>
      </c>
      <c r="Y1463" s="63"/>
      <c r="Z1463" s="63"/>
      <c r="AA1463" s="63"/>
      <c r="AB1463" s="63"/>
      <c r="AC1463" s="63">
        <v>4453.6514404819245</v>
      </c>
      <c r="AD1463" s="63"/>
      <c r="AE1463" s="63">
        <v>2081.0819999999972</v>
      </c>
      <c r="AF1463" s="63"/>
      <c r="AG1463" s="63">
        <v>2075.3911633734947</v>
      </c>
      <c r="AH1463" s="43">
        <v>70295.231254578292</v>
      </c>
    </row>
    <row r="1464" spans="1:34">
      <c r="A1464" s="52">
        <v>0</v>
      </c>
      <c r="D1464" s="2">
        <v>2030</v>
      </c>
      <c r="E1464" s="2">
        <v>6</v>
      </c>
      <c r="F1464" s="62">
        <v>2031</v>
      </c>
      <c r="G1464" s="62">
        <v>2031</v>
      </c>
      <c r="H1464" s="63">
        <v>684.98111180722844</v>
      </c>
      <c r="I1464" s="63"/>
      <c r="J1464" s="63"/>
      <c r="K1464" s="63"/>
      <c r="L1464" s="63">
        <v>0</v>
      </c>
      <c r="M1464" s="63"/>
      <c r="N1464" s="63">
        <v>5433.5175973493988</v>
      </c>
      <c r="O1464" s="63"/>
      <c r="P1464" s="63"/>
      <c r="Q1464" s="63"/>
      <c r="R1464" s="63">
        <v>14241.851548192777</v>
      </c>
      <c r="S1464" s="63"/>
      <c r="T1464" s="63"/>
      <c r="U1464" s="63">
        <v>14626.386157831323</v>
      </c>
      <c r="V1464" s="63">
        <v>5691.2972487951738</v>
      </c>
      <c r="W1464" s="63"/>
      <c r="X1464" s="63">
        <v>32874.972612289159</v>
      </c>
      <c r="Y1464" s="63"/>
      <c r="Z1464" s="63"/>
      <c r="AA1464" s="63"/>
      <c r="AB1464" s="63"/>
      <c r="AC1464" s="63">
        <v>3497.1513961445785</v>
      </c>
      <c r="AD1464" s="63"/>
      <c r="AE1464" s="63">
        <v>5538.076</v>
      </c>
      <c r="AF1464" s="63"/>
      <c r="AG1464" s="63">
        <v>2446.9212028915663</v>
      </c>
      <c r="AH1464" s="43">
        <v>85035.154875301203</v>
      </c>
    </row>
    <row r="1465" spans="1:34">
      <c r="A1465" s="52">
        <v>0</v>
      </c>
      <c r="D1465" s="2">
        <v>2030</v>
      </c>
      <c r="E1465" s="2">
        <v>7</v>
      </c>
      <c r="F1465" s="62">
        <v>2031</v>
      </c>
      <c r="G1465" s="62">
        <v>2031</v>
      </c>
      <c r="H1465" s="63">
        <v>1035.2803071084325</v>
      </c>
      <c r="I1465" s="63"/>
      <c r="J1465" s="63"/>
      <c r="K1465" s="63"/>
      <c r="L1465" s="63">
        <v>0</v>
      </c>
      <c r="M1465" s="63"/>
      <c r="N1465" s="63">
        <v>8488.2857126505987</v>
      </c>
      <c r="O1465" s="63"/>
      <c r="P1465" s="63"/>
      <c r="Q1465" s="63"/>
      <c r="R1465" s="63">
        <v>17458.422162168663</v>
      </c>
      <c r="S1465" s="63"/>
      <c r="T1465" s="63"/>
      <c r="U1465" s="63">
        <v>15158.403561445777</v>
      </c>
      <c r="V1465" s="63">
        <v>8551.9239381927709</v>
      </c>
      <c r="W1465" s="63"/>
      <c r="X1465" s="63">
        <v>33076.538916626501</v>
      </c>
      <c r="Y1465" s="63"/>
      <c r="Z1465" s="63"/>
      <c r="AA1465" s="63"/>
      <c r="AB1465" s="63"/>
      <c r="AC1465" s="63">
        <v>2914.739879036144</v>
      </c>
      <c r="AD1465" s="63"/>
      <c r="AE1465" s="63">
        <v>9681.2140000000072</v>
      </c>
      <c r="AF1465" s="63"/>
      <c r="AG1465" s="63">
        <v>2621.2662419277117</v>
      </c>
      <c r="AH1465" s="43">
        <v>98986.074719156604</v>
      </c>
    </row>
    <row r="1466" spans="1:34">
      <c r="A1466" s="52">
        <v>0</v>
      </c>
      <c r="D1466" s="2">
        <v>2030</v>
      </c>
      <c r="E1466" s="2">
        <v>8</v>
      </c>
      <c r="F1466" s="62">
        <v>2031</v>
      </c>
      <c r="G1466" s="62">
        <v>2031</v>
      </c>
      <c r="H1466" s="63">
        <v>910.7052692771075</v>
      </c>
      <c r="I1466" s="63"/>
      <c r="J1466" s="63"/>
      <c r="K1466" s="63"/>
      <c r="L1466" s="63">
        <v>0</v>
      </c>
      <c r="M1466" s="63"/>
      <c r="N1466" s="63">
        <v>8545.1111362650572</v>
      </c>
      <c r="O1466" s="63"/>
      <c r="P1466" s="63"/>
      <c r="Q1466" s="63"/>
      <c r="R1466" s="63">
        <v>17930.913066265053</v>
      </c>
      <c r="S1466" s="63"/>
      <c r="T1466" s="63"/>
      <c r="U1466" s="63">
        <v>15777.180726265058</v>
      </c>
      <c r="V1466" s="63">
        <v>8347.7741016867367</v>
      </c>
      <c r="W1466" s="63"/>
      <c r="X1466" s="63">
        <v>33931.966647228895</v>
      </c>
      <c r="Y1466" s="63"/>
      <c r="Z1466" s="63"/>
      <c r="AA1466" s="63"/>
      <c r="AB1466" s="63"/>
      <c r="AC1466" s="63">
        <v>2181.4399344578305</v>
      </c>
      <c r="AD1466" s="63"/>
      <c r="AE1466" s="63">
        <v>5106.8200000000052</v>
      </c>
      <c r="AF1466" s="63"/>
      <c r="AG1466" s="63">
        <v>2491.0784616867463</v>
      </c>
      <c r="AH1466" s="43">
        <v>95222.989343132489</v>
      </c>
    </row>
    <row r="1467" spans="1:34">
      <c r="A1467" s="52">
        <v>0</v>
      </c>
      <c r="D1467" s="2">
        <v>2030</v>
      </c>
      <c r="E1467" s="2">
        <v>9</v>
      </c>
      <c r="F1467" s="62">
        <v>2031</v>
      </c>
      <c r="G1467" s="62">
        <v>2031</v>
      </c>
      <c r="H1467" s="63">
        <v>917.24273481927673</v>
      </c>
      <c r="I1467" s="63"/>
      <c r="J1467" s="63"/>
      <c r="K1467" s="63"/>
      <c r="L1467" s="63"/>
      <c r="M1467" s="63"/>
      <c r="N1467" s="63">
        <v>7508.4102880722858</v>
      </c>
      <c r="O1467" s="63"/>
      <c r="P1467" s="63"/>
      <c r="Q1467" s="63"/>
      <c r="R1467" s="63">
        <v>18494.059646024099</v>
      </c>
      <c r="S1467" s="63"/>
      <c r="T1467" s="63"/>
      <c r="U1467" s="63">
        <v>18152.4338113253</v>
      </c>
      <c r="V1467" s="63">
        <v>4739.0112984337311</v>
      </c>
      <c r="W1467" s="63"/>
      <c r="X1467" s="63">
        <v>32398.096233734945</v>
      </c>
      <c r="Y1467" s="63"/>
      <c r="Z1467" s="63"/>
      <c r="AA1467" s="63"/>
      <c r="AB1467" s="63"/>
      <c r="AC1467" s="63">
        <v>2482.2556708433731</v>
      </c>
      <c r="AD1467" s="63"/>
      <c r="AE1467" s="63">
        <v>7792.8079999999991</v>
      </c>
      <c r="AF1467" s="63"/>
      <c r="AG1467" s="63">
        <v>2330.4373995180727</v>
      </c>
      <c r="AH1467" s="43">
        <v>94814.755082771095</v>
      </c>
    </row>
    <row r="1468" spans="1:34">
      <c r="A1468" s="52">
        <v>0</v>
      </c>
      <c r="D1468" s="2">
        <v>2030</v>
      </c>
      <c r="E1468" s="2">
        <v>10</v>
      </c>
      <c r="F1468" s="62">
        <v>2031</v>
      </c>
      <c r="G1468" s="62">
        <v>2031</v>
      </c>
      <c r="H1468" s="63">
        <v>894.18000915662697</v>
      </c>
      <c r="I1468" s="63"/>
      <c r="J1468" s="63"/>
      <c r="K1468" s="63"/>
      <c r="L1468" s="63"/>
      <c r="M1468" s="63"/>
      <c r="N1468" s="63">
        <v>4532.0396291566258</v>
      </c>
      <c r="O1468" s="63"/>
      <c r="P1468" s="63"/>
      <c r="Q1468" s="63"/>
      <c r="R1468" s="63">
        <v>8711.8002108433739</v>
      </c>
      <c r="S1468" s="63"/>
      <c r="T1468" s="63">
        <v>517.81425975903619</v>
      </c>
      <c r="U1468" s="63">
        <v>19069.140722168668</v>
      </c>
      <c r="V1468" s="63">
        <v>1538.3512815662652</v>
      </c>
      <c r="W1468" s="63"/>
      <c r="X1468" s="63">
        <v>31414.845968674712</v>
      </c>
      <c r="Y1468" s="63"/>
      <c r="Z1468" s="63"/>
      <c r="AA1468" s="63"/>
      <c r="AB1468" s="63"/>
      <c r="AC1468" s="63">
        <v>3001.566197349398</v>
      </c>
      <c r="AD1468" s="63"/>
      <c r="AE1468" s="63">
        <v>0</v>
      </c>
      <c r="AF1468" s="63"/>
      <c r="AG1468" s="63">
        <v>1939.8740587951809</v>
      </c>
      <c r="AH1468" s="43">
        <v>71619.61233746988</v>
      </c>
    </row>
    <row r="1469" spans="1:34">
      <c r="A1469" s="52">
        <v>0</v>
      </c>
      <c r="D1469" s="2">
        <v>2030</v>
      </c>
      <c r="E1469" s="2">
        <v>11</v>
      </c>
      <c r="F1469" s="62">
        <v>2031</v>
      </c>
      <c r="G1469" s="62">
        <v>2031</v>
      </c>
      <c r="H1469" s="63">
        <v>808.64816831325356</v>
      </c>
      <c r="I1469" s="63"/>
      <c r="J1469" s="63"/>
      <c r="K1469" s="63"/>
      <c r="L1469" s="63">
        <v>1048.4083619277108</v>
      </c>
      <c r="M1469" s="63"/>
      <c r="N1469" s="63">
        <v>3303.0716178313251</v>
      </c>
      <c r="O1469" s="63"/>
      <c r="P1469" s="63"/>
      <c r="Q1469" s="63"/>
      <c r="R1469" s="63">
        <v>6214.258364096384</v>
      </c>
      <c r="S1469" s="63"/>
      <c r="T1469" s="63">
        <v>132.51660072289152</v>
      </c>
      <c r="U1469" s="63">
        <v>15413.771915180716</v>
      </c>
      <c r="V1469" s="63">
        <v>1492.5741878313247</v>
      </c>
      <c r="W1469" s="63"/>
      <c r="X1469" s="63">
        <v>29846.561795903621</v>
      </c>
      <c r="Y1469" s="63"/>
      <c r="Z1469" s="63"/>
      <c r="AA1469" s="63"/>
      <c r="AB1469" s="63"/>
      <c r="AC1469" s="63">
        <v>2634.0886501204814</v>
      </c>
      <c r="AD1469" s="63"/>
      <c r="AE1469" s="63">
        <v>0</v>
      </c>
      <c r="AF1469" s="63"/>
      <c r="AG1469" s="63">
        <v>1374.9656790361446</v>
      </c>
      <c r="AH1469" s="43">
        <v>62268.86534096385</v>
      </c>
    </row>
    <row r="1470" spans="1:34">
      <c r="A1470" s="52">
        <v>0</v>
      </c>
      <c r="D1470" s="2">
        <v>2030</v>
      </c>
      <c r="E1470" s="2">
        <v>12</v>
      </c>
      <c r="F1470" s="62">
        <v>2031</v>
      </c>
      <c r="G1470" s="62">
        <v>2031</v>
      </c>
      <c r="H1470" s="63">
        <v>667.36627409638561</v>
      </c>
      <c r="I1470" s="63"/>
      <c r="J1470" s="63"/>
      <c r="K1470" s="63"/>
      <c r="L1470" s="63">
        <v>1496.0733925301201</v>
      </c>
      <c r="M1470" s="63"/>
      <c r="N1470" s="63">
        <v>2866.4182269879525</v>
      </c>
      <c r="O1470" s="63"/>
      <c r="P1470" s="63"/>
      <c r="Q1470" s="63"/>
      <c r="R1470" s="63">
        <v>5323.5066274698793</v>
      </c>
      <c r="S1470" s="63"/>
      <c r="T1470" s="63"/>
      <c r="U1470" s="63">
        <v>9504.2862934939749</v>
      </c>
      <c r="V1470" s="63">
        <v>757.7313673493976</v>
      </c>
      <c r="W1470" s="63"/>
      <c r="X1470" s="63">
        <v>23499.68133493976</v>
      </c>
      <c r="Y1470" s="63"/>
      <c r="Z1470" s="63"/>
      <c r="AA1470" s="63"/>
      <c r="AB1470" s="63"/>
      <c r="AC1470" s="63">
        <v>2935.6240599999992</v>
      </c>
      <c r="AD1470" s="63"/>
      <c r="AE1470" s="63">
        <v>0</v>
      </c>
      <c r="AF1470" s="63"/>
      <c r="AG1470" s="63">
        <v>1024.7529368674698</v>
      </c>
      <c r="AH1470" s="43">
        <v>48075.440513734953</v>
      </c>
    </row>
    <row r="1474" spans="1:34">
      <c r="F1474" s="62"/>
      <c r="G1474" s="62"/>
      <c r="H1474" s="62"/>
      <c r="I1474" s="62"/>
      <c r="J1474" s="62"/>
      <c r="K1474" s="62"/>
      <c r="L1474" s="62"/>
      <c r="M1474" s="62"/>
      <c r="N1474" s="62"/>
      <c r="O1474" s="62"/>
      <c r="P1474" s="62"/>
      <c r="Q1474" s="62"/>
      <c r="R1474" s="62"/>
      <c r="S1474" s="62"/>
      <c r="T1474" s="62"/>
      <c r="U1474" s="62"/>
      <c r="V1474" s="62"/>
      <c r="W1474" s="62"/>
      <c r="X1474" s="62"/>
      <c r="Y1474" s="62"/>
      <c r="Z1474" s="62"/>
      <c r="AA1474" s="62"/>
      <c r="AB1474" s="62"/>
      <c r="AC1474" s="62"/>
      <c r="AD1474" s="62"/>
      <c r="AE1474" s="62"/>
      <c r="AF1474" s="62"/>
      <c r="AG1474" s="62"/>
      <c r="AH1474" s="43"/>
    </row>
    <row r="1475" spans="1:34" ht="15.75">
      <c r="D1475" s="54" t="s">
        <v>96</v>
      </c>
      <c r="X1475" s="53"/>
    </row>
    <row r="1476" spans="1:34" ht="15.75">
      <c r="D1476" s="80" t="s">
        <v>45</v>
      </c>
      <c r="E1476" s="80" t="s">
        <v>46</v>
      </c>
      <c r="F1476" s="60" t="s">
        <v>47</v>
      </c>
      <c r="G1476" s="60" t="s">
        <v>47</v>
      </c>
      <c r="H1476" s="81" t="s">
        <v>48</v>
      </c>
      <c r="I1476" s="81" t="s">
        <v>49</v>
      </c>
      <c r="J1476" s="81" t="s">
        <v>50</v>
      </c>
      <c r="K1476" s="81" t="s">
        <v>51</v>
      </c>
      <c r="L1476" s="81" t="s">
        <v>52</v>
      </c>
      <c r="M1476" s="81" t="s">
        <v>53</v>
      </c>
      <c r="N1476" s="81" t="s">
        <v>54</v>
      </c>
      <c r="O1476" s="81" t="s">
        <v>55</v>
      </c>
      <c r="P1476" s="81" t="s">
        <v>56</v>
      </c>
      <c r="Q1476" s="81" t="s">
        <v>57</v>
      </c>
      <c r="R1476" s="81" t="s">
        <v>58</v>
      </c>
      <c r="S1476" s="81" t="s">
        <v>59</v>
      </c>
      <c r="T1476" s="81" t="s">
        <v>60</v>
      </c>
      <c r="U1476" s="81" t="s">
        <v>61</v>
      </c>
      <c r="V1476" s="81" t="s">
        <v>62</v>
      </c>
      <c r="W1476" s="81" t="s">
        <v>63</v>
      </c>
      <c r="X1476" s="81" t="s">
        <v>64</v>
      </c>
      <c r="Y1476" s="81" t="s">
        <v>65</v>
      </c>
      <c r="Z1476" s="81" t="s">
        <v>66</v>
      </c>
      <c r="AA1476" s="81" t="s">
        <v>67</v>
      </c>
      <c r="AB1476" s="81" t="s">
        <v>68</v>
      </c>
      <c r="AC1476" s="81" t="s">
        <v>69</v>
      </c>
      <c r="AD1476" s="81" t="s">
        <v>70</v>
      </c>
      <c r="AE1476" s="81" t="s">
        <v>71</v>
      </c>
      <c r="AF1476" s="81" t="s">
        <v>72</v>
      </c>
      <c r="AG1476" s="81" t="s">
        <v>73</v>
      </c>
      <c r="AH1476" s="81" t="s">
        <v>74</v>
      </c>
    </row>
    <row r="1477" spans="1:34">
      <c r="A1477" s="52">
        <v>0</v>
      </c>
      <c r="D1477" s="62">
        <v>2007</v>
      </c>
      <c r="E1477" s="62">
        <v>1</v>
      </c>
      <c r="F1477" s="62">
        <v>2007</v>
      </c>
      <c r="G1477" s="62">
        <v>2007</v>
      </c>
      <c r="H1477" s="63">
        <v>0</v>
      </c>
      <c r="I1477" s="63">
        <v>0</v>
      </c>
      <c r="J1477" s="63">
        <v>0</v>
      </c>
      <c r="K1477" s="63">
        <v>0</v>
      </c>
      <c r="L1477" s="63">
        <v>0</v>
      </c>
      <c r="M1477" s="63">
        <v>0</v>
      </c>
      <c r="N1477" s="63">
        <v>0</v>
      </c>
      <c r="O1477" s="63">
        <v>0</v>
      </c>
      <c r="P1477" s="63">
        <v>0</v>
      </c>
      <c r="Q1477" s="63">
        <v>0</v>
      </c>
      <c r="R1477" s="63">
        <v>0</v>
      </c>
      <c r="S1477" s="63">
        <v>0</v>
      </c>
      <c r="T1477" s="63">
        <v>0</v>
      </c>
      <c r="U1477" s="63">
        <v>0</v>
      </c>
      <c r="V1477" s="63">
        <v>0</v>
      </c>
      <c r="W1477" s="63">
        <v>0</v>
      </c>
      <c r="X1477" s="63">
        <v>0</v>
      </c>
      <c r="Y1477" s="63">
        <v>0</v>
      </c>
      <c r="Z1477" s="63">
        <v>0</v>
      </c>
      <c r="AA1477" s="63">
        <v>0</v>
      </c>
      <c r="AB1477" s="63">
        <v>0</v>
      </c>
      <c r="AC1477" s="63">
        <v>0</v>
      </c>
      <c r="AD1477" s="63">
        <v>0</v>
      </c>
      <c r="AE1477" s="63">
        <v>0</v>
      </c>
      <c r="AF1477" s="63">
        <v>0</v>
      </c>
      <c r="AG1477" s="63">
        <v>0</v>
      </c>
      <c r="AH1477" s="43">
        <v>0</v>
      </c>
    </row>
    <row r="1478" spans="1:34">
      <c r="A1478" s="52">
        <v>0</v>
      </c>
      <c r="D1478" s="62">
        <v>2007</v>
      </c>
      <c r="E1478" s="62">
        <v>2</v>
      </c>
      <c r="F1478" s="62">
        <v>2007</v>
      </c>
      <c r="G1478" s="62">
        <v>2007</v>
      </c>
      <c r="H1478" s="63">
        <v>0</v>
      </c>
      <c r="I1478" s="63">
        <v>0</v>
      </c>
      <c r="J1478" s="63">
        <v>0</v>
      </c>
      <c r="K1478" s="63">
        <v>0</v>
      </c>
      <c r="L1478" s="63">
        <v>0</v>
      </c>
      <c r="M1478" s="63">
        <v>0</v>
      </c>
      <c r="N1478" s="63">
        <v>0</v>
      </c>
      <c r="O1478" s="63">
        <v>0</v>
      </c>
      <c r="P1478" s="63">
        <v>0</v>
      </c>
      <c r="Q1478" s="63">
        <v>0</v>
      </c>
      <c r="R1478" s="63">
        <v>0</v>
      </c>
      <c r="S1478" s="63">
        <v>0</v>
      </c>
      <c r="T1478" s="63">
        <v>0</v>
      </c>
      <c r="U1478" s="63">
        <v>0</v>
      </c>
      <c r="V1478" s="63">
        <v>0</v>
      </c>
      <c r="W1478" s="63">
        <v>0</v>
      </c>
      <c r="X1478" s="63">
        <v>0</v>
      </c>
      <c r="Y1478" s="63">
        <v>0</v>
      </c>
      <c r="Z1478" s="63">
        <v>0</v>
      </c>
      <c r="AA1478" s="63">
        <v>0</v>
      </c>
      <c r="AB1478" s="63">
        <v>0</v>
      </c>
      <c r="AC1478" s="63">
        <v>0</v>
      </c>
      <c r="AD1478" s="63">
        <v>0</v>
      </c>
      <c r="AE1478" s="63">
        <v>0</v>
      </c>
      <c r="AF1478" s="63">
        <v>0</v>
      </c>
      <c r="AG1478" s="63">
        <v>0</v>
      </c>
      <c r="AH1478" s="43">
        <v>0</v>
      </c>
    </row>
    <row r="1479" spans="1:34">
      <c r="A1479" s="52">
        <v>0</v>
      </c>
      <c r="D1479" s="62">
        <v>2007</v>
      </c>
      <c r="E1479" s="62">
        <v>3</v>
      </c>
      <c r="F1479" s="62">
        <v>2007</v>
      </c>
      <c r="G1479" s="62">
        <v>2007</v>
      </c>
      <c r="H1479" s="63">
        <v>0</v>
      </c>
      <c r="I1479" s="63">
        <v>0</v>
      </c>
      <c r="J1479" s="63">
        <v>0</v>
      </c>
      <c r="K1479" s="63">
        <v>0</v>
      </c>
      <c r="L1479" s="63">
        <v>0</v>
      </c>
      <c r="M1479" s="63">
        <v>0</v>
      </c>
      <c r="N1479" s="63">
        <v>0</v>
      </c>
      <c r="O1479" s="63">
        <v>0</v>
      </c>
      <c r="P1479" s="63">
        <v>0</v>
      </c>
      <c r="Q1479" s="63">
        <v>0</v>
      </c>
      <c r="R1479" s="63">
        <v>0</v>
      </c>
      <c r="S1479" s="63">
        <v>0</v>
      </c>
      <c r="T1479" s="63">
        <v>0</v>
      </c>
      <c r="U1479" s="63">
        <v>0</v>
      </c>
      <c r="V1479" s="63">
        <v>0</v>
      </c>
      <c r="W1479" s="63">
        <v>0</v>
      </c>
      <c r="X1479" s="63">
        <v>0</v>
      </c>
      <c r="Y1479" s="63">
        <v>0</v>
      </c>
      <c r="Z1479" s="63">
        <v>0</v>
      </c>
      <c r="AA1479" s="63">
        <v>0</v>
      </c>
      <c r="AB1479" s="63">
        <v>0</v>
      </c>
      <c r="AC1479" s="63">
        <v>0</v>
      </c>
      <c r="AD1479" s="63">
        <v>0</v>
      </c>
      <c r="AE1479" s="63">
        <v>0</v>
      </c>
      <c r="AF1479" s="63">
        <v>0</v>
      </c>
      <c r="AG1479" s="63">
        <v>0</v>
      </c>
      <c r="AH1479" s="43">
        <v>0</v>
      </c>
    </row>
    <row r="1480" spans="1:34">
      <c r="A1480" s="52">
        <v>0</v>
      </c>
      <c r="D1480" s="62">
        <v>2007</v>
      </c>
      <c r="E1480" s="62">
        <v>4</v>
      </c>
      <c r="F1480" s="62">
        <v>2007</v>
      </c>
      <c r="G1480" s="62">
        <v>2007</v>
      </c>
      <c r="H1480" s="63">
        <v>0</v>
      </c>
      <c r="I1480" s="63">
        <v>0</v>
      </c>
      <c r="J1480" s="63">
        <v>0</v>
      </c>
      <c r="K1480" s="63">
        <v>0</v>
      </c>
      <c r="L1480" s="63">
        <v>0</v>
      </c>
      <c r="M1480" s="63">
        <v>0</v>
      </c>
      <c r="N1480" s="63">
        <v>0</v>
      </c>
      <c r="O1480" s="63">
        <v>0</v>
      </c>
      <c r="P1480" s="63">
        <v>0</v>
      </c>
      <c r="Q1480" s="63">
        <v>0</v>
      </c>
      <c r="R1480" s="63">
        <v>0</v>
      </c>
      <c r="S1480" s="63">
        <v>0</v>
      </c>
      <c r="T1480" s="63">
        <v>0</v>
      </c>
      <c r="U1480" s="63">
        <v>0</v>
      </c>
      <c r="V1480" s="63">
        <v>0</v>
      </c>
      <c r="W1480" s="63">
        <v>0</v>
      </c>
      <c r="X1480" s="63">
        <v>0</v>
      </c>
      <c r="Y1480" s="63">
        <v>0</v>
      </c>
      <c r="Z1480" s="63">
        <v>0</v>
      </c>
      <c r="AA1480" s="63">
        <v>0</v>
      </c>
      <c r="AB1480" s="63">
        <v>0</v>
      </c>
      <c r="AC1480" s="63">
        <v>0</v>
      </c>
      <c r="AD1480" s="63">
        <v>0</v>
      </c>
      <c r="AE1480" s="63">
        <v>0</v>
      </c>
      <c r="AF1480" s="63">
        <v>0</v>
      </c>
      <c r="AG1480" s="63">
        <v>0</v>
      </c>
      <c r="AH1480" s="43">
        <v>0</v>
      </c>
    </row>
    <row r="1481" spans="1:34">
      <c r="A1481" s="52">
        <v>0</v>
      </c>
      <c r="D1481" s="62">
        <v>2007</v>
      </c>
      <c r="E1481" s="62">
        <v>5</v>
      </c>
      <c r="F1481" s="62">
        <v>2008</v>
      </c>
      <c r="G1481" s="62">
        <v>2008</v>
      </c>
      <c r="H1481" s="63">
        <v>0</v>
      </c>
      <c r="I1481" s="63">
        <v>0</v>
      </c>
      <c r="J1481" s="63">
        <v>0</v>
      </c>
      <c r="K1481" s="63">
        <v>0</v>
      </c>
      <c r="L1481" s="63">
        <v>0</v>
      </c>
      <c r="M1481" s="63">
        <v>0</v>
      </c>
      <c r="N1481" s="63">
        <v>0</v>
      </c>
      <c r="O1481" s="63">
        <v>0</v>
      </c>
      <c r="P1481" s="63">
        <v>0</v>
      </c>
      <c r="Q1481" s="63">
        <v>0</v>
      </c>
      <c r="R1481" s="63">
        <v>0</v>
      </c>
      <c r="S1481" s="63">
        <v>0</v>
      </c>
      <c r="T1481" s="63">
        <v>0</v>
      </c>
      <c r="U1481" s="63">
        <v>0</v>
      </c>
      <c r="V1481" s="63">
        <v>0</v>
      </c>
      <c r="W1481" s="63">
        <v>0</v>
      </c>
      <c r="X1481" s="63">
        <v>0</v>
      </c>
      <c r="Y1481" s="63">
        <v>0</v>
      </c>
      <c r="Z1481" s="63">
        <v>0</v>
      </c>
      <c r="AA1481" s="63">
        <v>0</v>
      </c>
      <c r="AB1481" s="63">
        <v>0</v>
      </c>
      <c r="AC1481" s="63">
        <v>0</v>
      </c>
      <c r="AD1481" s="63">
        <v>0</v>
      </c>
      <c r="AE1481" s="63">
        <v>0</v>
      </c>
      <c r="AF1481" s="63">
        <v>0</v>
      </c>
      <c r="AG1481" s="63">
        <v>0</v>
      </c>
      <c r="AH1481" s="43">
        <v>0</v>
      </c>
    </row>
    <row r="1482" spans="1:34">
      <c r="A1482" s="52">
        <v>0</v>
      </c>
      <c r="D1482" s="62">
        <v>2007</v>
      </c>
      <c r="E1482" s="62">
        <v>6</v>
      </c>
      <c r="F1482" s="62">
        <v>2008</v>
      </c>
      <c r="G1482" s="62">
        <v>2008</v>
      </c>
      <c r="H1482" s="63">
        <v>0</v>
      </c>
      <c r="I1482" s="63">
        <v>0</v>
      </c>
      <c r="J1482" s="63">
        <v>0</v>
      </c>
      <c r="K1482" s="63">
        <v>0</v>
      </c>
      <c r="L1482" s="63">
        <v>0</v>
      </c>
      <c r="M1482" s="63">
        <v>0</v>
      </c>
      <c r="N1482" s="63">
        <v>0</v>
      </c>
      <c r="O1482" s="63">
        <v>0</v>
      </c>
      <c r="P1482" s="63">
        <v>0</v>
      </c>
      <c r="Q1482" s="63">
        <v>0</v>
      </c>
      <c r="R1482" s="63">
        <v>0</v>
      </c>
      <c r="S1482" s="63">
        <v>0</v>
      </c>
      <c r="T1482" s="63">
        <v>0</v>
      </c>
      <c r="U1482" s="63">
        <v>0</v>
      </c>
      <c r="V1482" s="63">
        <v>0</v>
      </c>
      <c r="W1482" s="63">
        <v>0</v>
      </c>
      <c r="X1482" s="63">
        <v>0</v>
      </c>
      <c r="Y1482" s="63">
        <v>0</v>
      </c>
      <c r="Z1482" s="63">
        <v>0</v>
      </c>
      <c r="AA1482" s="63">
        <v>0</v>
      </c>
      <c r="AB1482" s="63">
        <v>0</v>
      </c>
      <c r="AC1482" s="63">
        <v>0</v>
      </c>
      <c r="AD1482" s="63">
        <v>0</v>
      </c>
      <c r="AE1482" s="63">
        <v>0</v>
      </c>
      <c r="AF1482" s="63">
        <v>0</v>
      </c>
      <c r="AG1482" s="63">
        <v>0</v>
      </c>
      <c r="AH1482" s="43">
        <v>0</v>
      </c>
    </row>
    <row r="1483" spans="1:34">
      <c r="A1483" s="52">
        <v>0</v>
      </c>
      <c r="D1483" s="62">
        <v>2007</v>
      </c>
      <c r="E1483" s="62">
        <v>7</v>
      </c>
      <c r="F1483" s="62">
        <v>2008</v>
      </c>
      <c r="G1483" s="62">
        <v>2008</v>
      </c>
      <c r="H1483" s="63">
        <v>0</v>
      </c>
      <c r="I1483" s="63">
        <v>0</v>
      </c>
      <c r="J1483" s="63">
        <v>0</v>
      </c>
      <c r="K1483" s="63">
        <v>0</v>
      </c>
      <c r="L1483" s="63">
        <v>0</v>
      </c>
      <c r="M1483" s="63">
        <v>0</v>
      </c>
      <c r="N1483" s="63">
        <v>0</v>
      </c>
      <c r="O1483" s="63">
        <v>0</v>
      </c>
      <c r="P1483" s="63">
        <v>0</v>
      </c>
      <c r="Q1483" s="63">
        <v>0</v>
      </c>
      <c r="R1483" s="63">
        <v>0</v>
      </c>
      <c r="S1483" s="63">
        <v>0</v>
      </c>
      <c r="T1483" s="63">
        <v>0</v>
      </c>
      <c r="U1483" s="63">
        <v>0</v>
      </c>
      <c r="V1483" s="63">
        <v>0</v>
      </c>
      <c r="W1483" s="63">
        <v>0</v>
      </c>
      <c r="X1483" s="63">
        <v>0</v>
      </c>
      <c r="Y1483" s="63">
        <v>0</v>
      </c>
      <c r="Z1483" s="63">
        <v>0</v>
      </c>
      <c r="AA1483" s="63">
        <v>0</v>
      </c>
      <c r="AB1483" s="63">
        <v>0</v>
      </c>
      <c r="AC1483" s="63">
        <v>0</v>
      </c>
      <c r="AD1483" s="63">
        <v>0</v>
      </c>
      <c r="AE1483" s="63">
        <v>0</v>
      </c>
      <c r="AF1483" s="63">
        <v>0</v>
      </c>
      <c r="AG1483" s="63">
        <v>0</v>
      </c>
      <c r="AH1483" s="43">
        <v>0</v>
      </c>
    </row>
    <row r="1484" spans="1:34">
      <c r="A1484" s="52">
        <v>0</v>
      </c>
      <c r="D1484" s="62">
        <v>2007</v>
      </c>
      <c r="E1484" s="62">
        <v>8</v>
      </c>
      <c r="F1484" s="62">
        <v>2008</v>
      </c>
      <c r="G1484" s="62">
        <v>2008</v>
      </c>
      <c r="H1484" s="63">
        <v>0</v>
      </c>
      <c r="I1484" s="63">
        <v>0</v>
      </c>
      <c r="J1484" s="63">
        <v>0</v>
      </c>
      <c r="K1484" s="63">
        <v>0</v>
      </c>
      <c r="L1484" s="63">
        <v>0</v>
      </c>
      <c r="M1484" s="63">
        <v>0</v>
      </c>
      <c r="N1484" s="63">
        <v>0</v>
      </c>
      <c r="O1484" s="63">
        <v>0</v>
      </c>
      <c r="P1484" s="63">
        <v>0</v>
      </c>
      <c r="Q1484" s="63">
        <v>0</v>
      </c>
      <c r="R1484" s="63">
        <v>0</v>
      </c>
      <c r="S1484" s="63">
        <v>0</v>
      </c>
      <c r="T1484" s="63">
        <v>0</v>
      </c>
      <c r="U1484" s="63">
        <v>0</v>
      </c>
      <c r="V1484" s="63">
        <v>0</v>
      </c>
      <c r="W1484" s="63">
        <v>0</v>
      </c>
      <c r="X1484" s="63">
        <v>0</v>
      </c>
      <c r="Y1484" s="63">
        <v>0</v>
      </c>
      <c r="Z1484" s="63">
        <v>0</v>
      </c>
      <c r="AA1484" s="63">
        <v>0</v>
      </c>
      <c r="AB1484" s="63">
        <v>0</v>
      </c>
      <c r="AC1484" s="63">
        <v>0</v>
      </c>
      <c r="AD1484" s="63">
        <v>0</v>
      </c>
      <c r="AE1484" s="63">
        <v>0</v>
      </c>
      <c r="AF1484" s="63">
        <v>0</v>
      </c>
      <c r="AG1484" s="63">
        <v>0</v>
      </c>
      <c r="AH1484" s="43">
        <v>0</v>
      </c>
    </row>
    <row r="1485" spans="1:34">
      <c r="A1485" s="52">
        <v>0</v>
      </c>
      <c r="D1485" s="62">
        <v>2007</v>
      </c>
      <c r="E1485" s="62">
        <v>9</v>
      </c>
      <c r="F1485" s="62">
        <v>2008</v>
      </c>
      <c r="G1485" s="62">
        <v>2008</v>
      </c>
      <c r="H1485" s="63">
        <v>0</v>
      </c>
      <c r="I1485" s="63">
        <v>0</v>
      </c>
      <c r="J1485" s="63">
        <v>0</v>
      </c>
      <c r="K1485" s="63">
        <v>0</v>
      </c>
      <c r="L1485" s="63">
        <v>0</v>
      </c>
      <c r="M1485" s="63">
        <v>0</v>
      </c>
      <c r="N1485" s="63">
        <v>0</v>
      </c>
      <c r="O1485" s="63">
        <v>0</v>
      </c>
      <c r="P1485" s="63">
        <v>0</v>
      </c>
      <c r="Q1485" s="63">
        <v>0</v>
      </c>
      <c r="R1485" s="63">
        <v>0</v>
      </c>
      <c r="S1485" s="63">
        <v>0</v>
      </c>
      <c r="T1485" s="63">
        <v>0</v>
      </c>
      <c r="U1485" s="63">
        <v>0</v>
      </c>
      <c r="V1485" s="63">
        <v>0</v>
      </c>
      <c r="W1485" s="63">
        <v>0</v>
      </c>
      <c r="X1485" s="63">
        <v>0</v>
      </c>
      <c r="Y1485" s="63">
        <v>0</v>
      </c>
      <c r="Z1485" s="63">
        <v>0</v>
      </c>
      <c r="AA1485" s="63">
        <v>0</v>
      </c>
      <c r="AB1485" s="63">
        <v>0</v>
      </c>
      <c r="AC1485" s="63">
        <v>0</v>
      </c>
      <c r="AD1485" s="63">
        <v>0</v>
      </c>
      <c r="AE1485" s="63">
        <v>0</v>
      </c>
      <c r="AF1485" s="63">
        <v>0</v>
      </c>
      <c r="AG1485" s="63">
        <v>0</v>
      </c>
      <c r="AH1485" s="43">
        <v>0</v>
      </c>
    </row>
    <row r="1486" spans="1:34">
      <c r="A1486" s="52">
        <v>0</v>
      </c>
      <c r="D1486" s="62">
        <v>2007</v>
      </c>
      <c r="E1486" s="62">
        <v>10</v>
      </c>
      <c r="F1486" s="62">
        <v>2008</v>
      </c>
      <c r="G1486" s="62">
        <v>2008</v>
      </c>
      <c r="H1486" s="63">
        <v>0</v>
      </c>
      <c r="I1486" s="63">
        <v>0</v>
      </c>
      <c r="J1486" s="63">
        <v>0</v>
      </c>
      <c r="K1486" s="63">
        <v>0</v>
      </c>
      <c r="L1486" s="63">
        <v>0</v>
      </c>
      <c r="M1486" s="63">
        <v>0</v>
      </c>
      <c r="N1486" s="63">
        <v>0</v>
      </c>
      <c r="O1486" s="63">
        <v>0</v>
      </c>
      <c r="P1486" s="63">
        <v>0</v>
      </c>
      <c r="Q1486" s="63">
        <v>0</v>
      </c>
      <c r="R1486" s="63">
        <v>0</v>
      </c>
      <c r="S1486" s="63">
        <v>0</v>
      </c>
      <c r="T1486" s="63">
        <v>0</v>
      </c>
      <c r="U1486" s="63">
        <v>0</v>
      </c>
      <c r="V1486" s="63">
        <v>0</v>
      </c>
      <c r="W1486" s="63">
        <v>0</v>
      </c>
      <c r="X1486" s="63">
        <v>0</v>
      </c>
      <c r="Y1486" s="63">
        <v>0</v>
      </c>
      <c r="Z1486" s="63">
        <v>0</v>
      </c>
      <c r="AA1486" s="63">
        <v>0</v>
      </c>
      <c r="AB1486" s="63">
        <v>0</v>
      </c>
      <c r="AC1486" s="63">
        <v>0</v>
      </c>
      <c r="AD1486" s="63">
        <v>0</v>
      </c>
      <c r="AE1486" s="63">
        <v>0</v>
      </c>
      <c r="AF1486" s="63">
        <v>0</v>
      </c>
      <c r="AG1486" s="63">
        <v>0</v>
      </c>
      <c r="AH1486" s="43">
        <v>0</v>
      </c>
    </row>
    <row r="1487" spans="1:34">
      <c r="A1487" s="52">
        <v>0</v>
      </c>
      <c r="D1487" s="62">
        <v>2007</v>
      </c>
      <c r="E1487" s="62">
        <v>11</v>
      </c>
      <c r="F1487" s="62">
        <v>2008</v>
      </c>
      <c r="G1487" s="62">
        <v>2008</v>
      </c>
      <c r="H1487" s="63">
        <v>0</v>
      </c>
      <c r="I1487" s="63">
        <v>0</v>
      </c>
      <c r="J1487" s="63">
        <v>0</v>
      </c>
      <c r="K1487" s="63">
        <v>0</v>
      </c>
      <c r="L1487" s="63">
        <v>0</v>
      </c>
      <c r="M1487" s="63">
        <v>0</v>
      </c>
      <c r="N1487" s="63">
        <v>0</v>
      </c>
      <c r="O1487" s="63">
        <v>0</v>
      </c>
      <c r="P1487" s="63">
        <v>0</v>
      </c>
      <c r="Q1487" s="63">
        <v>0</v>
      </c>
      <c r="R1487" s="63">
        <v>0</v>
      </c>
      <c r="S1487" s="63">
        <v>0</v>
      </c>
      <c r="T1487" s="63">
        <v>0</v>
      </c>
      <c r="U1487" s="63">
        <v>0</v>
      </c>
      <c r="V1487" s="63">
        <v>0</v>
      </c>
      <c r="W1487" s="63">
        <v>0</v>
      </c>
      <c r="X1487" s="63">
        <v>0</v>
      </c>
      <c r="Y1487" s="63">
        <v>0</v>
      </c>
      <c r="Z1487" s="63">
        <v>0</v>
      </c>
      <c r="AA1487" s="63">
        <v>0</v>
      </c>
      <c r="AB1487" s="63">
        <v>0</v>
      </c>
      <c r="AC1487" s="63">
        <v>0</v>
      </c>
      <c r="AD1487" s="63">
        <v>0</v>
      </c>
      <c r="AE1487" s="63">
        <v>0</v>
      </c>
      <c r="AF1487" s="63">
        <v>0</v>
      </c>
      <c r="AG1487" s="63">
        <v>0</v>
      </c>
      <c r="AH1487" s="43">
        <v>0</v>
      </c>
    </row>
    <row r="1488" spans="1:34">
      <c r="A1488" s="52">
        <v>0</v>
      </c>
      <c r="D1488" s="62">
        <v>2007</v>
      </c>
      <c r="E1488" s="62">
        <v>12</v>
      </c>
      <c r="F1488" s="62">
        <v>2008</v>
      </c>
      <c r="G1488" s="62">
        <v>2008</v>
      </c>
      <c r="H1488" s="63">
        <v>0</v>
      </c>
      <c r="I1488" s="63">
        <v>0</v>
      </c>
      <c r="J1488" s="63">
        <v>0</v>
      </c>
      <c r="K1488" s="63">
        <v>0</v>
      </c>
      <c r="L1488" s="63">
        <v>0</v>
      </c>
      <c r="M1488" s="63">
        <v>0</v>
      </c>
      <c r="N1488" s="63">
        <v>0</v>
      </c>
      <c r="O1488" s="63">
        <v>0</v>
      </c>
      <c r="P1488" s="63">
        <v>0</v>
      </c>
      <c r="Q1488" s="63">
        <v>0</v>
      </c>
      <c r="R1488" s="63">
        <v>0</v>
      </c>
      <c r="S1488" s="63">
        <v>0</v>
      </c>
      <c r="T1488" s="63">
        <v>0</v>
      </c>
      <c r="U1488" s="63">
        <v>0</v>
      </c>
      <c r="V1488" s="63">
        <v>0</v>
      </c>
      <c r="W1488" s="63">
        <v>0</v>
      </c>
      <c r="X1488" s="63">
        <v>0</v>
      </c>
      <c r="Y1488" s="63">
        <v>0</v>
      </c>
      <c r="Z1488" s="63">
        <v>0</v>
      </c>
      <c r="AA1488" s="63">
        <v>0</v>
      </c>
      <c r="AB1488" s="63">
        <v>0</v>
      </c>
      <c r="AC1488" s="63">
        <v>0</v>
      </c>
      <c r="AD1488" s="63">
        <v>0</v>
      </c>
      <c r="AE1488" s="63">
        <v>0</v>
      </c>
      <c r="AF1488" s="63">
        <v>0</v>
      </c>
      <c r="AG1488" s="63">
        <v>0</v>
      </c>
      <c r="AH1488" s="43">
        <v>0</v>
      </c>
    </row>
    <row r="1489" spans="1:34">
      <c r="A1489" s="52">
        <v>0</v>
      </c>
      <c r="D1489" s="62">
        <v>2008</v>
      </c>
      <c r="E1489" s="62">
        <v>1</v>
      </c>
      <c r="F1489" s="62">
        <v>2008</v>
      </c>
      <c r="G1489" s="62">
        <v>2008</v>
      </c>
      <c r="H1489" s="63">
        <v>0</v>
      </c>
      <c r="I1489" s="63">
        <v>0</v>
      </c>
      <c r="J1489" s="63">
        <v>0</v>
      </c>
      <c r="K1489" s="63">
        <v>0</v>
      </c>
      <c r="L1489" s="63">
        <v>0</v>
      </c>
      <c r="M1489" s="63">
        <v>0</v>
      </c>
      <c r="N1489" s="63">
        <v>0</v>
      </c>
      <c r="O1489" s="63">
        <v>0</v>
      </c>
      <c r="P1489" s="63">
        <v>0</v>
      </c>
      <c r="Q1489" s="63">
        <v>0</v>
      </c>
      <c r="R1489" s="63">
        <v>0</v>
      </c>
      <c r="S1489" s="63">
        <v>0</v>
      </c>
      <c r="T1489" s="63">
        <v>0</v>
      </c>
      <c r="U1489" s="63">
        <v>0</v>
      </c>
      <c r="V1489" s="63">
        <v>0</v>
      </c>
      <c r="W1489" s="63">
        <v>0</v>
      </c>
      <c r="X1489" s="63">
        <v>0</v>
      </c>
      <c r="Y1489" s="63">
        <v>0</v>
      </c>
      <c r="Z1489" s="63">
        <v>0</v>
      </c>
      <c r="AA1489" s="63">
        <v>0</v>
      </c>
      <c r="AB1489" s="63">
        <v>0</v>
      </c>
      <c r="AC1489" s="63">
        <v>0</v>
      </c>
      <c r="AD1489" s="63">
        <v>0</v>
      </c>
      <c r="AE1489" s="63">
        <v>0</v>
      </c>
      <c r="AF1489" s="63">
        <v>0</v>
      </c>
      <c r="AG1489" s="63">
        <v>0</v>
      </c>
      <c r="AH1489" s="43">
        <v>0</v>
      </c>
    </row>
    <row r="1490" spans="1:34">
      <c r="A1490" s="52">
        <v>0</v>
      </c>
      <c r="D1490" s="62">
        <v>2008</v>
      </c>
      <c r="E1490" s="62">
        <v>2</v>
      </c>
      <c r="F1490" s="62">
        <v>2008</v>
      </c>
      <c r="G1490" s="62">
        <v>2008</v>
      </c>
      <c r="H1490" s="63">
        <v>0</v>
      </c>
      <c r="I1490" s="63">
        <v>0</v>
      </c>
      <c r="J1490" s="63">
        <v>0</v>
      </c>
      <c r="K1490" s="63">
        <v>0</v>
      </c>
      <c r="L1490" s="63">
        <v>0</v>
      </c>
      <c r="M1490" s="63">
        <v>0</v>
      </c>
      <c r="N1490" s="63">
        <v>0</v>
      </c>
      <c r="O1490" s="63">
        <v>0</v>
      </c>
      <c r="P1490" s="63">
        <v>0</v>
      </c>
      <c r="Q1490" s="63">
        <v>0</v>
      </c>
      <c r="R1490" s="63">
        <v>0</v>
      </c>
      <c r="S1490" s="63">
        <v>0</v>
      </c>
      <c r="T1490" s="63">
        <v>0</v>
      </c>
      <c r="U1490" s="63">
        <v>0</v>
      </c>
      <c r="V1490" s="63">
        <v>0</v>
      </c>
      <c r="W1490" s="63">
        <v>0</v>
      </c>
      <c r="X1490" s="63">
        <v>0</v>
      </c>
      <c r="Y1490" s="63">
        <v>0</v>
      </c>
      <c r="Z1490" s="63">
        <v>0</v>
      </c>
      <c r="AA1490" s="63">
        <v>0</v>
      </c>
      <c r="AB1490" s="63">
        <v>0</v>
      </c>
      <c r="AC1490" s="63">
        <v>0</v>
      </c>
      <c r="AD1490" s="63">
        <v>0</v>
      </c>
      <c r="AE1490" s="63">
        <v>0</v>
      </c>
      <c r="AF1490" s="63">
        <v>0</v>
      </c>
      <c r="AG1490" s="63">
        <v>0</v>
      </c>
      <c r="AH1490" s="43">
        <v>0</v>
      </c>
    </row>
    <row r="1491" spans="1:34">
      <c r="A1491" s="52">
        <v>0</v>
      </c>
      <c r="D1491" s="62">
        <v>2008</v>
      </c>
      <c r="E1491" s="62">
        <v>3</v>
      </c>
      <c r="F1491" s="62">
        <v>2008</v>
      </c>
      <c r="G1491" s="62">
        <v>2008</v>
      </c>
      <c r="H1491" s="63">
        <v>0</v>
      </c>
      <c r="I1491" s="63">
        <v>0</v>
      </c>
      <c r="J1491" s="63">
        <v>0</v>
      </c>
      <c r="K1491" s="63">
        <v>0</v>
      </c>
      <c r="L1491" s="63">
        <v>0</v>
      </c>
      <c r="M1491" s="63">
        <v>0</v>
      </c>
      <c r="N1491" s="63">
        <v>0</v>
      </c>
      <c r="O1491" s="63">
        <v>0</v>
      </c>
      <c r="P1491" s="63">
        <v>0</v>
      </c>
      <c r="Q1491" s="63">
        <v>0</v>
      </c>
      <c r="R1491" s="63">
        <v>0</v>
      </c>
      <c r="S1491" s="63">
        <v>0</v>
      </c>
      <c r="T1491" s="63">
        <v>0</v>
      </c>
      <c r="U1491" s="63">
        <v>0</v>
      </c>
      <c r="V1491" s="63">
        <v>0</v>
      </c>
      <c r="W1491" s="63">
        <v>0</v>
      </c>
      <c r="X1491" s="63">
        <v>0</v>
      </c>
      <c r="Y1491" s="63">
        <v>0</v>
      </c>
      <c r="Z1491" s="63">
        <v>0</v>
      </c>
      <c r="AA1491" s="63">
        <v>0</v>
      </c>
      <c r="AB1491" s="63">
        <v>0</v>
      </c>
      <c r="AC1491" s="63">
        <v>0</v>
      </c>
      <c r="AD1491" s="63">
        <v>0</v>
      </c>
      <c r="AE1491" s="63">
        <v>0</v>
      </c>
      <c r="AF1491" s="63">
        <v>0</v>
      </c>
      <c r="AG1491" s="63">
        <v>0</v>
      </c>
      <c r="AH1491" s="43">
        <v>0</v>
      </c>
    </row>
    <row r="1492" spans="1:34">
      <c r="A1492" s="52">
        <v>0</v>
      </c>
      <c r="D1492" s="62">
        <v>2008</v>
      </c>
      <c r="E1492" s="62">
        <v>4</v>
      </c>
      <c r="F1492" s="62">
        <v>2008</v>
      </c>
      <c r="G1492" s="62">
        <v>2008</v>
      </c>
      <c r="H1492" s="63">
        <v>0</v>
      </c>
      <c r="I1492" s="63">
        <v>0</v>
      </c>
      <c r="J1492" s="63">
        <v>0</v>
      </c>
      <c r="K1492" s="63">
        <v>0</v>
      </c>
      <c r="L1492" s="63">
        <v>0</v>
      </c>
      <c r="M1492" s="63">
        <v>0</v>
      </c>
      <c r="N1492" s="63">
        <v>0</v>
      </c>
      <c r="O1492" s="63">
        <v>0</v>
      </c>
      <c r="P1492" s="63">
        <v>0</v>
      </c>
      <c r="Q1492" s="63">
        <v>0</v>
      </c>
      <c r="R1492" s="63">
        <v>0</v>
      </c>
      <c r="S1492" s="63">
        <v>0</v>
      </c>
      <c r="T1492" s="63">
        <v>0</v>
      </c>
      <c r="U1492" s="63">
        <v>0</v>
      </c>
      <c r="V1492" s="63">
        <v>0</v>
      </c>
      <c r="W1492" s="63">
        <v>0</v>
      </c>
      <c r="X1492" s="63">
        <v>0</v>
      </c>
      <c r="Y1492" s="63">
        <v>0</v>
      </c>
      <c r="Z1492" s="63">
        <v>0</v>
      </c>
      <c r="AA1492" s="63">
        <v>0</v>
      </c>
      <c r="AB1492" s="63">
        <v>0</v>
      </c>
      <c r="AC1492" s="63">
        <v>0</v>
      </c>
      <c r="AD1492" s="63">
        <v>0</v>
      </c>
      <c r="AE1492" s="63">
        <v>0</v>
      </c>
      <c r="AF1492" s="63">
        <v>0</v>
      </c>
      <c r="AG1492" s="63">
        <v>0</v>
      </c>
      <c r="AH1492" s="43">
        <v>0</v>
      </c>
    </row>
    <row r="1493" spans="1:34">
      <c r="A1493" s="52">
        <v>0</v>
      </c>
      <c r="D1493" s="62">
        <v>2008</v>
      </c>
      <c r="E1493" s="62">
        <v>5</v>
      </c>
      <c r="F1493" s="62">
        <v>2009</v>
      </c>
      <c r="G1493" s="62">
        <v>2009</v>
      </c>
      <c r="H1493" s="63">
        <v>0</v>
      </c>
      <c r="I1493" s="63">
        <v>0</v>
      </c>
      <c r="J1493" s="63">
        <v>0</v>
      </c>
      <c r="K1493" s="63">
        <v>0</v>
      </c>
      <c r="L1493" s="63">
        <v>0</v>
      </c>
      <c r="M1493" s="63">
        <v>0</v>
      </c>
      <c r="N1493" s="63">
        <v>0</v>
      </c>
      <c r="O1493" s="63">
        <v>0</v>
      </c>
      <c r="P1493" s="63">
        <v>0</v>
      </c>
      <c r="Q1493" s="63">
        <v>0</v>
      </c>
      <c r="R1493" s="63">
        <v>0</v>
      </c>
      <c r="S1493" s="63">
        <v>0</v>
      </c>
      <c r="T1493" s="63">
        <v>0</v>
      </c>
      <c r="U1493" s="63">
        <v>0</v>
      </c>
      <c r="V1493" s="63">
        <v>0</v>
      </c>
      <c r="W1493" s="63">
        <v>0</v>
      </c>
      <c r="X1493" s="63">
        <v>0</v>
      </c>
      <c r="Y1493" s="63">
        <v>0</v>
      </c>
      <c r="Z1493" s="63">
        <v>0</v>
      </c>
      <c r="AA1493" s="63">
        <v>0</v>
      </c>
      <c r="AB1493" s="63">
        <v>0</v>
      </c>
      <c r="AC1493" s="63">
        <v>0</v>
      </c>
      <c r="AD1493" s="63">
        <v>0</v>
      </c>
      <c r="AE1493" s="63">
        <v>0</v>
      </c>
      <c r="AF1493" s="63">
        <v>0</v>
      </c>
      <c r="AG1493" s="63">
        <v>0</v>
      </c>
      <c r="AH1493" s="43">
        <v>0</v>
      </c>
    </row>
    <row r="1494" spans="1:34">
      <c r="A1494" s="52">
        <v>0</v>
      </c>
      <c r="D1494" s="62">
        <v>2008</v>
      </c>
      <c r="E1494" s="62">
        <v>6</v>
      </c>
      <c r="F1494" s="62">
        <v>2009</v>
      </c>
      <c r="G1494" s="62">
        <v>2009</v>
      </c>
      <c r="H1494" s="63">
        <v>0</v>
      </c>
      <c r="I1494" s="63">
        <v>0</v>
      </c>
      <c r="J1494" s="63">
        <v>0</v>
      </c>
      <c r="K1494" s="63">
        <v>0</v>
      </c>
      <c r="L1494" s="63">
        <v>0</v>
      </c>
      <c r="M1494" s="63">
        <v>0</v>
      </c>
      <c r="N1494" s="63">
        <v>0</v>
      </c>
      <c r="O1494" s="63">
        <v>0</v>
      </c>
      <c r="P1494" s="63">
        <v>0</v>
      </c>
      <c r="Q1494" s="63">
        <v>0</v>
      </c>
      <c r="R1494" s="63">
        <v>0</v>
      </c>
      <c r="S1494" s="63">
        <v>0</v>
      </c>
      <c r="T1494" s="63">
        <v>0</v>
      </c>
      <c r="U1494" s="63">
        <v>0</v>
      </c>
      <c r="V1494" s="63">
        <v>0</v>
      </c>
      <c r="W1494" s="63">
        <v>0</v>
      </c>
      <c r="X1494" s="63">
        <v>0</v>
      </c>
      <c r="Y1494" s="63">
        <v>0</v>
      </c>
      <c r="Z1494" s="63">
        <v>0</v>
      </c>
      <c r="AA1494" s="63">
        <v>0</v>
      </c>
      <c r="AB1494" s="63">
        <v>0</v>
      </c>
      <c r="AC1494" s="63">
        <v>0</v>
      </c>
      <c r="AD1494" s="63">
        <v>0</v>
      </c>
      <c r="AE1494" s="63">
        <v>0</v>
      </c>
      <c r="AF1494" s="63">
        <v>0</v>
      </c>
      <c r="AG1494" s="63">
        <v>0</v>
      </c>
      <c r="AH1494" s="43">
        <v>0</v>
      </c>
    </row>
    <row r="1495" spans="1:34">
      <c r="A1495" s="52">
        <v>0</v>
      </c>
      <c r="D1495" s="62">
        <v>2008</v>
      </c>
      <c r="E1495" s="62">
        <v>7</v>
      </c>
      <c r="F1495" s="62">
        <v>2009</v>
      </c>
      <c r="G1495" s="62">
        <v>2009</v>
      </c>
      <c r="H1495" s="63">
        <v>0</v>
      </c>
      <c r="I1495" s="63">
        <v>0</v>
      </c>
      <c r="J1495" s="63">
        <v>0</v>
      </c>
      <c r="K1495" s="63">
        <v>0</v>
      </c>
      <c r="L1495" s="63">
        <v>0</v>
      </c>
      <c r="M1495" s="63">
        <v>0</v>
      </c>
      <c r="N1495" s="63">
        <v>0</v>
      </c>
      <c r="O1495" s="63">
        <v>0</v>
      </c>
      <c r="P1495" s="63">
        <v>0</v>
      </c>
      <c r="Q1495" s="63">
        <v>0</v>
      </c>
      <c r="R1495" s="63">
        <v>0</v>
      </c>
      <c r="S1495" s="63">
        <v>0</v>
      </c>
      <c r="T1495" s="63">
        <v>0</v>
      </c>
      <c r="U1495" s="63">
        <v>0</v>
      </c>
      <c r="V1495" s="63">
        <v>0</v>
      </c>
      <c r="W1495" s="63">
        <v>0</v>
      </c>
      <c r="X1495" s="63">
        <v>0</v>
      </c>
      <c r="Y1495" s="63">
        <v>0</v>
      </c>
      <c r="Z1495" s="63">
        <v>0</v>
      </c>
      <c r="AA1495" s="63">
        <v>0</v>
      </c>
      <c r="AB1495" s="63">
        <v>0</v>
      </c>
      <c r="AC1495" s="63">
        <v>0</v>
      </c>
      <c r="AD1495" s="63">
        <v>0</v>
      </c>
      <c r="AE1495" s="63">
        <v>0</v>
      </c>
      <c r="AF1495" s="63">
        <v>0</v>
      </c>
      <c r="AG1495" s="63">
        <v>0</v>
      </c>
      <c r="AH1495" s="43">
        <v>0</v>
      </c>
    </row>
    <row r="1496" spans="1:34">
      <c r="A1496" s="52">
        <v>0</v>
      </c>
      <c r="D1496" s="62">
        <v>2008</v>
      </c>
      <c r="E1496" s="62">
        <v>8</v>
      </c>
      <c r="F1496" s="62">
        <v>2009</v>
      </c>
      <c r="G1496" s="62">
        <v>2009</v>
      </c>
      <c r="H1496" s="63">
        <v>0</v>
      </c>
      <c r="I1496" s="63">
        <v>0</v>
      </c>
      <c r="J1496" s="63">
        <v>0</v>
      </c>
      <c r="K1496" s="63">
        <v>0</v>
      </c>
      <c r="L1496" s="63">
        <v>0</v>
      </c>
      <c r="M1496" s="63">
        <v>0</v>
      </c>
      <c r="N1496" s="63">
        <v>0</v>
      </c>
      <c r="O1496" s="63">
        <v>0</v>
      </c>
      <c r="P1496" s="63">
        <v>0</v>
      </c>
      <c r="Q1496" s="63">
        <v>0</v>
      </c>
      <c r="R1496" s="63">
        <v>0</v>
      </c>
      <c r="S1496" s="63">
        <v>0</v>
      </c>
      <c r="T1496" s="63">
        <v>0</v>
      </c>
      <c r="U1496" s="63">
        <v>0</v>
      </c>
      <c r="V1496" s="63">
        <v>0</v>
      </c>
      <c r="W1496" s="63">
        <v>0</v>
      </c>
      <c r="X1496" s="63">
        <v>0</v>
      </c>
      <c r="Y1496" s="63">
        <v>0</v>
      </c>
      <c r="Z1496" s="63">
        <v>0</v>
      </c>
      <c r="AA1496" s="63">
        <v>0</v>
      </c>
      <c r="AB1496" s="63">
        <v>0</v>
      </c>
      <c r="AC1496" s="63">
        <v>0</v>
      </c>
      <c r="AD1496" s="63">
        <v>0</v>
      </c>
      <c r="AE1496" s="63">
        <v>0</v>
      </c>
      <c r="AF1496" s="63">
        <v>0</v>
      </c>
      <c r="AG1496" s="63">
        <v>0</v>
      </c>
      <c r="AH1496" s="43">
        <v>0</v>
      </c>
    </row>
    <row r="1497" spans="1:34">
      <c r="A1497" s="52">
        <v>0</v>
      </c>
      <c r="D1497" s="62">
        <v>2008</v>
      </c>
      <c r="E1497" s="62">
        <v>9</v>
      </c>
      <c r="F1497" s="62">
        <v>2009</v>
      </c>
      <c r="G1497" s="62">
        <v>2009</v>
      </c>
      <c r="H1497" s="63">
        <v>0</v>
      </c>
      <c r="I1497" s="63">
        <v>0</v>
      </c>
      <c r="J1497" s="63">
        <v>0</v>
      </c>
      <c r="K1497" s="63">
        <v>0</v>
      </c>
      <c r="L1497" s="63">
        <v>0</v>
      </c>
      <c r="M1497" s="63">
        <v>0</v>
      </c>
      <c r="N1497" s="63">
        <v>0</v>
      </c>
      <c r="O1497" s="63">
        <v>0</v>
      </c>
      <c r="P1497" s="63">
        <v>0</v>
      </c>
      <c r="Q1497" s="63">
        <v>0</v>
      </c>
      <c r="R1497" s="63">
        <v>0</v>
      </c>
      <c r="S1497" s="63">
        <v>0</v>
      </c>
      <c r="T1497" s="63">
        <v>0</v>
      </c>
      <c r="U1497" s="63">
        <v>0</v>
      </c>
      <c r="V1497" s="63">
        <v>0</v>
      </c>
      <c r="W1497" s="63">
        <v>0</v>
      </c>
      <c r="X1497" s="63">
        <v>0</v>
      </c>
      <c r="Y1497" s="63">
        <v>0</v>
      </c>
      <c r="Z1497" s="63">
        <v>0</v>
      </c>
      <c r="AA1497" s="63">
        <v>0</v>
      </c>
      <c r="AB1497" s="63">
        <v>0</v>
      </c>
      <c r="AC1497" s="63">
        <v>0</v>
      </c>
      <c r="AD1497" s="63">
        <v>0</v>
      </c>
      <c r="AE1497" s="63">
        <v>0</v>
      </c>
      <c r="AF1497" s="63">
        <v>0</v>
      </c>
      <c r="AG1497" s="63">
        <v>0</v>
      </c>
      <c r="AH1497" s="43">
        <v>0</v>
      </c>
    </row>
    <row r="1498" spans="1:34">
      <c r="A1498" s="52">
        <v>0</v>
      </c>
      <c r="D1498" s="62">
        <v>2008</v>
      </c>
      <c r="E1498" s="62">
        <v>10</v>
      </c>
      <c r="F1498" s="62">
        <v>2009</v>
      </c>
      <c r="G1498" s="62">
        <v>2009</v>
      </c>
      <c r="H1498" s="63">
        <v>0</v>
      </c>
      <c r="I1498" s="63">
        <v>0</v>
      </c>
      <c r="J1498" s="63">
        <v>0</v>
      </c>
      <c r="K1498" s="63">
        <v>0</v>
      </c>
      <c r="L1498" s="63">
        <v>0</v>
      </c>
      <c r="M1498" s="63">
        <v>0</v>
      </c>
      <c r="N1498" s="63">
        <v>0</v>
      </c>
      <c r="O1498" s="63">
        <v>0</v>
      </c>
      <c r="P1498" s="63">
        <v>0</v>
      </c>
      <c r="Q1498" s="63">
        <v>0</v>
      </c>
      <c r="R1498" s="63">
        <v>0</v>
      </c>
      <c r="S1498" s="63">
        <v>0</v>
      </c>
      <c r="T1498" s="63">
        <v>0</v>
      </c>
      <c r="U1498" s="63">
        <v>0</v>
      </c>
      <c r="V1498" s="63">
        <v>0</v>
      </c>
      <c r="W1498" s="63">
        <v>0</v>
      </c>
      <c r="X1498" s="63">
        <v>0</v>
      </c>
      <c r="Y1498" s="63">
        <v>0</v>
      </c>
      <c r="Z1498" s="63">
        <v>0</v>
      </c>
      <c r="AA1498" s="63">
        <v>0</v>
      </c>
      <c r="AB1498" s="63">
        <v>0</v>
      </c>
      <c r="AC1498" s="63">
        <v>0</v>
      </c>
      <c r="AD1498" s="63">
        <v>0</v>
      </c>
      <c r="AE1498" s="63">
        <v>0</v>
      </c>
      <c r="AF1498" s="63">
        <v>0</v>
      </c>
      <c r="AG1498" s="63">
        <v>0</v>
      </c>
      <c r="AH1498" s="43">
        <v>0</v>
      </c>
    </row>
    <row r="1499" spans="1:34">
      <c r="A1499" s="52">
        <v>0</v>
      </c>
      <c r="D1499" s="62">
        <v>2008</v>
      </c>
      <c r="E1499" s="62">
        <v>11</v>
      </c>
      <c r="F1499" s="62">
        <v>2009</v>
      </c>
      <c r="G1499" s="62">
        <v>2009</v>
      </c>
      <c r="H1499" s="63">
        <v>0</v>
      </c>
      <c r="I1499" s="63">
        <v>0</v>
      </c>
      <c r="J1499" s="63">
        <v>0</v>
      </c>
      <c r="K1499" s="63">
        <v>0</v>
      </c>
      <c r="L1499" s="63">
        <v>0</v>
      </c>
      <c r="M1499" s="63">
        <v>0</v>
      </c>
      <c r="N1499" s="63">
        <v>0</v>
      </c>
      <c r="O1499" s="63">
        <v>0</v>
      </c>
      <c r="P1499" s="63">
        <v>0</v>
      </c>
      <c r="Q1499" s="63">
        <v>0</v>
      </c>
      <c r="R1499" s="63">
        <v>0</v>
      </c>
      <c r="S1499" s="63">
        <v>0</v>
      </c>
      <c r="T1499" s="63">
        <v>0</v>
      </c>
      <c r="U1499" s="63">
        <v>0</v>
      </c>
      <c r="V1499" s="63">
        <v>0</v>
      </c>
      <c r="W1499" s="63">
        <v>0</v>
      </c>
      <c r="X1499" s="63">
        <v>0</v>
      </c>
      <c r="Y1499" s="63">
        <v>0</v>
      </c>
      <c r="Z1499" s="63">
        <v>0</v>
      </c>
      <c r="AA1499" s="63">
        <v>0</v>
      </c>
      <c r="AB1499" s="63">
        <v>0</v>
      </c>
      <c r="AC1499" s="63">
        <v>0</v>
      </c>
      <c r="AD1499" s="63">
        <v>0</v>
      </c>
      <c r="AE1499" s="63">
        <v>0</v>
      </c>
      <c r="AF1499" s="63">
        <v>0</v>
      </c>
      <c r="AG1499" s="63">
        <v>0</v>
      </c>
      <c r="AH1499" s="43">
        <v>0</v>
      </c>
    </row>
    <row r="1500" spans="1:34">
      <c r="A1500" s="52">
        <v>0</v>
      </c>
      <c r="D1500" s="62">
        <v>2008</v>
      </c>
      <c r="E1500" s="62">
        <v>12</v>
      </c>
      <c r="F1500" s="62">
        <v>2009</v>
      </c>
      <c r="G1500" s="62">
        <v>2009</v>
      </c>
      <c r="H1500" s="63">
        <v>0</v>
      </c>
      <c r="I1500" s="63">
        <v>0</v>
      </c>
      <c r="J1500" s="63">
        <v>0</v>
      </c>
      <c r="K1500" s="63">
        <v>0</v>
      </c>
      <c r="L1500" s="63">
        <v>0</v>
      </c>
      <c r="M1500" s="63">
        <v>0</v>
      </c>
      <c r="N1500" s="63">
        <v>0</v>
      </c>
      <c r="O1500" s="63">
        <v>0</v>
      </c>
      <c r="P1500" s="63">
        <v>0</v>
      </c>
      <c r="Q1500" s="63">
        <v>0</v>
      </c>
      <c r="R1500" s="63">
        <v>0</v>
      </c>
      <c r="S1500" s="63">
        <v>0</v>
      </c>
      <c r="T1500" s="63">
        <v>0</v>
      </c>
      <c r="U1500" s="63">
        <v>0</v>
      </c>
      <c r="V1500" s="63">
        <v>0</v>
      </c>
      <c r="W1500" s="63">
        <v>0</v>
      </c>
      <c r="X1500" s="63">
        <v>0</v>
      </c>
      <c r="Y1500" s="63">
        <v>0</v>
      </c>
      <c r="Z1500" s="63">
        <v>0</v>
      </c>
      <c r="AA1500" s="63">
        <v>0</v>
      </c>
      <c r="AB1500" s="63">
        <v>0</v>
      </c>
      <c r="AC1500" s="63">
        <v>0</v>
      </c>
      <c r="AD1500" s="63">
        <v>0</v>
      </c>
      <c r="AE1500" s="63">
        <v>0</v>
      </c>
      <c r="AF1500" s="63">
        <v>0</v>
      </c>
      <c r="AG1500" s="63">
        <v>0</v>
      </c>
      <c r="AH1500" s="43">
        <v>0</v>
      </c>
    </row>
    <row r="1501" spans="1:34">
      <c r="A1501" s="52">
        <v>0</v>
      </c>
      <c r="D1501" s="2">
        <v>2009</v>
      </c>
      <c r="E1501" s="2">
        <v>1</v>
      </c>
      <c r="F1501" s="62">
        <v>2009</v>
      </c>
      <c r="G1501" s="62">
        <v>2009</v>
      </c>
      <c r="H1501" s="63">
        <v>0</v>
      </c>
      <c r="I1501" s="63">
        <v>0</v>
      </c>
      <c r="J1501" s="63">
        <v>0</v>
      </c>
      <c r="K1501" s="63">
        <v>0</v>
      </c>
      <c r="L1501" s="63">
        <v>0</v>
      </c>
      <c r="M1501" s="63">
        <v>0</v>
      </c>
      <c r="N1501" s="63">
        <v>0</v>
      </c>
      <c r="O1501" s="63">
        <v>0</v>
      </c>
      <c r="P1501" s="63">
        <v>0</v>
      </c>
      <c r="Q1501" s="63">
        <v>0</v>
      </c>
      <c r="R1501" s="63">
        <v>0</v>
      </c>
      <c r="S1501" s="63">
        <v>0</v>
      </c>
      <c r="T1501" s="63">
        <v>0</v>
      </c>
      <c r="U1501" s="63">
        <v>0</v>
      </c>
      <c r="V1501" s="63">
        <v>0</v>
      </c>
      <c r="W1501" s="63">
        <v>0</v>
      </c>
      <c r="X1501" s="63">
        <v>0</v>
      </c>
      <c r="Y1501" s="63">
        <v>0</v>
      </c>
      <c r="Z1501" s="63">
        <v>0</v>
      </c>
      <c r="AA1501" s="63">
        <v>0</v>
      </c>
      <c r="AB1501" s="63">
        <v>0</v>
      </c>
      <c r="AC1501" s="63">
        <v>0</v>
      </c>
      <c r="AD1501" s="63">
        <v>0</v>
      </c>
      <c r="AE1501" s="63">
        <v>0</v>
      </c>
      <c r="AF1501" s="63">
        <v>0</v>
      </c>
      <c r="AG1501" s="63">
        <v>0</v>
      </c>
      <c r="AH1501" s="43">
        <v>0</v>
      </c>
    </row>
    <row r="1502" spans="1:34">
      <c r="A1502" s="52">
        <v>0</v>
      </c>
      <c r="D1502" s="2">
        <v>2009</v>
      </c>
      <c r="E1502" s="2">
        <v>2</v>
      </c>
      <c r="F1502" s="62">
        <v>2009</v>
      </c>
      <c r="G1502" s="62">
        <v>2009</v>
      </c>
      <c r="H1502" s="63">
        <v>0</v>
      </c>
      <c r="I1502" s="63">
        <v>0</v>
      </c>
      <c r="J1502" s="63">
        <v>0</v>
      </c>
      <c r="K1502" s="63">
        <v>0</v>
      </c>
      <c r="L1502" s="63">
        <v>0</v>
      </c>
      <c r="M1502" s="63">
        <v>0</v>
      </c>
      <c r="N1502" s="63">
        <v>0</v>
      </c>
      <c r="O1502" s="63">
        <v>0</v>
      </c>
      <c r="P1502" s="63">
        <v>0</v>
      </c>
      <c r="Q1502" s="63">
        <v>0</v>
      </c>
      <c r="R1502" s="63">
        <v>0</v>
      </c>
      <c r="S1502" s="63">
        <v>0</v>
      </c>
      <c r="T1502" s="63">
        <v>0</v>
      </c>
      <c r="U1502" s="63">
        <v>0</v>
      </c>
      <c r="V1502" s="63">
        <v>0</v>
      </c>
      <c r="W1502" s="63">
        <v>0</v>
      </c>
      <c r="X1502" s="63">
        <v>0</v>
      </c>
      <c r="Y1502" s="63">
        <v>0</v>
      </c>
      <c r="Z1502" s="63">
        <v>0</v>
      </c>
      <c r="AA1502" s="63">
        <v>0</v>
      </c>
      <c r="AB1502" s="63">
        <v>0</v>
      </c>
      <c r="AC1502" s="63">
        <v>0</v>
      </c>
      <c r="AD1502" s="63">
        <v>0</v>
      </c>
      <c r="AE1502" s="63">
        <v>0</v>
      </c>
      <c r="AF1502" s="63">
        <v>0</v>
      </c>
      <c r="AG1502" s="63">
        <v>0</v>
      </c>
      <c r="AH1502" s="43">
        <v>0</v>
      </c>
    </row>
    <row r="1503" spans="1:34">
      <c r="A1503" s="52">
        <v>0</v>
      </c>
      <c r="D1503" s="2">
        <v>2009</v>
      </c>
      <c r="E1503" s="2">
        <v>3</v>
      </c>
      <c r="F1503" s="62">
        <v>2009</v>
      </c>
      <c r="G1503" s="62">
        <v>2009</v>
      </c>
      <c r="H1503" s="63">
        <v>0</v>
      </c>
      <c r="I1503" s="63">
        <v>0</v>
      </c>
      <c r="J1503" s="63">
        <v>0</v>
      </c>
      <c r="K1503" s="63">
        <v>0</v>
      </c>
      <c r="L1503" s="63">
        <v>0</v>
      </c>
      <c r="M1503" s="63">
        <v>0</v>
      </c>
      <c r="N1503" s="63">
        <v>0</v>
      </c>
      <c r="O1503" s="63">
        <v>0</v>
      </c>
      <c r="P1503" s="63">
        <v>0</v>
      </c>
      <c r="Q1503" s="63">
        <v>0</v>
      </c>
      <c r="R1503" s="63">
        <v>0</v>
      </c>
      <c r="S1503" s="63">
        <v>0</v>
      </c>
      <c r="T1503" s="63">
        <v>0</v>
      </c>
      <c r="U1503" s="63">
        <v>0</v>
      </c>
      <c r="V1503" s="63">
        <v>0</v>
      </c>
      <c r="W1503" s="63">
        <v>0</v>
      </c>
      <c r="X1503" s="63">
        <v>0</v>
      </c>
      <c r="Y1503" s="63">
        <v>0</v>
      </c>
      <c r="Z1503" s="63">
        <v>0</v>
      </c>
      <c r="AA1503" s="63">
        <v>0</v>
      </c>
      <c r="AB1503" s="63">
        <v>0</v>
      </c>
      <c r="AC1503" s="63">
        <v>0</v>
      </c>
      <c r="AD1503" s="63">
        <v>0</v>
      </c>
      <c r="AE1503" s="63">
        <v>0</v>
      </c>
      <c r="AF1503" s="63">
        <v>0</v>
      </c>
      <c r="AG1503" s="63">
        <v>0</v>
      </c>
      <c r="AH1503" s="43">
        <v>0</v>
      </c>
    </row>
    <row r="1504" spans="1:34">
      <c r="A1504" s="52">
        <v>0</v>
      </c>
      <c r="D1504" s="2">
        <v>2009</v>
      </c>
      <c r="E1504" s="2">
        <v>4</v>
      </c>
      <c r="F1504" s="62">
        <v>2009</v>
      </c>
      <c r="G1504" s="62">
        <v>2009</v>
      </c>
      <c r="H1504" s="63">
        <v>0</v>
      </c>
      <c r="I1504" s="63">
        <v>0</v>
      </c>
      <c r="J1504" s="63">
        <v>0</v>
      </c>
      <c r="K1504" s="63">
        <v>0</v>
      </c>
      <c r="L1504" s="63">
        <v>0</v>
      </c>
      <c r="M1504" s="63">
        <v>0</v>
      </c>
      <c r="N1504" s="63">
        <v>0</v>
      </c>
      <c r="O1504" s="63">
        <v>0</v>
      </c>
      <c r="P1504" s="63">
        <v>0</v>
      </c>
      <c r="Q1504" s="63">
        <v>0</v>
      </c>
      <c r="R1504" s="63">
        <v>0</v>
      </c>
      <c r="S1504" s="63">
        <v>0</v>
      </c>
      <c r="T1504" s="63">
        <v>0</v>
      </c>
      <c r="U1504" s="63">
        <v>0</v>
      </c>
      <c r="V1504" s="63">
        <v>0</v>
      </c>
      <c r="W1504" s="63">
        <v>0</v>
      </c>
      <c r="X1504" s="63">
        <v>0</v>
      </c>
      <c r="Y1504" s="63">
        <v>0</v>
      </c>
      <c r="Z1504" s="63">
        <v>0</v>
      </c>
      <c r="AA1504" s="63">
        <v>0</v>
      </c>
      <c r="AB1504" s="63">
        <v>0</v>
      </c>
      <c r="AC1504" s="63">
        <v>0</v>
      </c>
      <c r="AD1504" s="63">
        <v>0</v>
      </c>
      <c r="AE1504" s="63">
        <v>0</v>
      </c>
      <c r="AF1504" s="63">
        <v>0</v>
      </c>
      <c r="AG1504" s="63">
        <v>0</v>
      </c>
      <c r="AH1504" s="43">
        <v>0</v>
      </c>
    </row>
    <row r="1505" spans="1:34">
      <c r="A1505" s="52">
        <v>0</v>
      </c>
      <c r="D1505" s="2">
        <v>2009</v>
      </c>
      <c r="E1505" s="2">
        <v>5</v>
      </c>
      <c r="F1505" s="62">
        <v>2010</v>
      </c>
      <c r="G1505" s="62">
        <v>2010</v>
      </c>
      <c r="H1505" s="63">
        <v>0</v>
      </c>
      <c r="I1505" s="63">
        <v>0</v>
      </c>
      <c r="J1505" s="63">
        <v>0</v>
      </c>
      <c r="K1505" s="63">
        <v>0</v>
      </c>
      <c r="L1505" s="63">
        <v>0</v>
      </c>
      <c r="M1505" s="63">
        <v>0</v>
      </c>
      <c r="N1505" s="63">
        <v>0</v>
      </c>
      <c r="O1505" s="63">
        <v>0</v>
      </c>
      <c r="P1505" s="63">
        <v>0</v>
      </c>
      <c r="Q1505" s="63">
        <v>0</v>
      </c>
      <c r="R1505" s="63">
        <v>0</v>
      </c>
      <c r="S1505" s="63">
        <v>0</v>
      </c>
      <c r="T1505" s="63">
        <v>0</v>
      </c>
      <c r="U1505" s="63">
        <v>0</v>
      </c>
      <c r="V1505" s="63">
        <v>0</v>
      </c>
      <c r="W1505" s="63">
        <v>0</v>
      </c>
      <c r="X1505" s="63">
        <v>0</v>
      </c>
      <c r="Y1505" s="63">
        <v>0</v>
      </c>
      <c r="Z1505" s="63">
        <v>0</v>
      </c>
      <c r="AA1505" s="63">
        <v>0</v>
      </c>
      <c r="AB1505" s="63">
        <v>0</v>
      </c>
      <c r="AC1505" s="63">
        <v>0</v>
      </c>
      <c r="AD1505" s="63">
        <v>0</v>
      </c>
      <c r="AE1505" s="63">
        <v>0</v>
      </c>
      <c r="AF1505" s="63">
        <v>0</v>
      </c>
      <c r="AG1505" s="63">
        <v>0</v>
      </c>
      <c r="AH1505" s="43">
        <v>0</v>
      </c>
    </row>
    <row r="1506" spans="1:34">
      <c r="A1506" s="52">
        <v>0</v>
      </c>
      <c r="D1506" s="2">
        <v>2009</v>
      </c>
      <c r="E1506" s="2">
        <v>6</v>
      </c>
      <c r="F1506" s="62">
        <v>2010</v>
      </c>
      <c r="G1506" s="62">
        <v>2010</v>
      </c>
      <c r="H1506" s="63">
        <v>0</v>
      </c>
      <c r="I1506" s="63">
        <v>0</v>
      </c>
      <c r="J1506" s="63">
        <v>0</v>
      </c>
      <c r="K1506" s="63">
        <v>0</v>
      </c>
      <c r="L1506" s="63">
        <v>0</v>
      </c>
      <c r="M1506" s="63">
        <v>0</v>
      </c>
      <c r="N1506" s="63">
        <v>0</v>
      </c>
      <c r="O1506" s="63">
        <v>0</v>
      </c>
      <c r="P1506" s="63">
        <v>0</v>
      </c>
      <c r="Q1506" s="63">
        <v>0</v>
      </c>
      <c r="R1506" s="63">
        <v>0</v>
      </c>
      <c r="S1506" s="63">
        <v>0</v>
      </c>
      <c r="T1506" s="63">
        <v>0</v>
      </c>
      <c r="U1506" s="63">
        <v>0</v>
      </c>
      <c r="V1506" s="63">
        <v>0</v>
      </c>
      <c r="W1506" s="63">
        <v>0</v>
      </c>
      <c r="X1506" s="63">
        <v>0</v>
      </c>
      <c r="Y1506" s="63">
        <v>0</v>
      </c>
      <c r="Z1506" s="63">
        <v>0</v>
      </c>
      <c r="AA1506" s="63">
        <v>0</v>
      </c>
      <c r="AB1506" s="63">
        <v>0</v>
      </c>
      <c r="AC1506" s="63">
        <v>0</v>
      </c>
      <c r="AD1506" s="63">
        <v>0</v>
      </c>
      <c r="AE1506" s="63">
        <v>0</v>
      </c>
      <c r="AF1506" s="63">
        <v>0</v>
      </c>
      <c r="AG1506" s="63">
        <v>0</v>
      </c>
      <c r="AH1506" s="43">
        <v>0</v>
      </c>
    </row>
    <row r="1507" spans="1:34">
      <c r="A1507" s="52">
        <v>0</v>
      </c>
      <c r="D1507" s="2">
        <v>2009</v>
      </c>
      <c r="E1507" s="2">
        <v>7</v>
      </c>
      <c r="F1507" s="62">
        <v>2010</v>
      </c>
      <c r="G1507" s="62">
        <v>2010</v>
      </c>
      <c r="H1507" s="63">
        <v>0</v>
      </c>
      <c r="I1507" s="63">
        <v>0</v>
      </c>
      <c r="J1507" s="63">
        <v>0</v>
      </c>
      <c r="K1507" s="63">
        <v>0</v>
      </c>
      <c r="L1507" s="63">
        <v>0</v>
      </c>
      <c r="M1507" s="63">
        <v>0</v>
      </c>
      <c r="N1507" s="63">
        <v>0</v>
      </c>
      <c r="O1507" s="63">
        <v>0</v>
      </c>
      <c r="P1507" s="63">
        <v>0</v>
      </c>
      <c r="Q1507" s="63">
        <v>0</v>
      </c>
      <c r="R1507" s="63">
        <v>0</v>
      </c>
      <c r="S1507" s="63">
        <v>0</v>
      </c>
      <c r="T1507" s="63">
        <v>0</v>
      </c>
      <c r="U1507" s="63">
        <v>0</v>
      </c>
      <c r="V1507" s="63">
        <v>0</v>
      </c>
      <c r="W1507" s="63">
        <v>0</v>
      </c>
      <c r="X1507" s="63">
        <v>0</v>
      </c>
      <c r="Y1507" s="63">
        <v>0</v>
      </c>
      <c r="Z1507" s="63">
        <v>0</v>
      </c>
      <c r="AA1507" s="63">
        <v>0</v>
      </c>
      <c r="AB1507" s="63">
        <v>0</v>
      </c>
      <c r="AC1507" s="63">
        <v>0</v>
      </c>
      <c r="AD1507" s="63">
        <v>0</v>
      </c>
      <c r="AE1507" s="63">
        <v>0</v>
      </c>
      <c r="AF1507" s="63">
        <v>0</v>
      </c>
      <c r="AG1507" s="63">
        <v>0</v>
      </c>
      <c r="AH1507" s="43">
        <v>0</v>
      </c>
    </row>
    <row r="1508" spans="1:34">
      <c r="A1508" s="52">
        <v>0</v>
      </c>
      <c r="D1508" s="2">
        <v>2009</v>
      </c>
      <c r="E1508" s="2">
        <v>8</v>
      </c>
      <c r="F1508" s="62">
        <v>2010</v>
      </c>
      <c r="G1508" s="62">
        <v>2010</v>
      </c>
      <c r="H1508" s="63">
        <v>0</v>
      </c>
      <c r="I1508" s="63">
        <v>0</v>
      </c>
      <c r="J1508" s="63">
        <v>0</v>
      </c>
      <c r="K1508" s="63">
        <v>0</v>
      </c>
      <c r="L1508" s="63">
        <v>0</v>
      </c>
      <c r="M1508" s="63">
        <v>0</v>
      </c>
      <c r="N1508" s="63">
        <v>0</v>
      </c>
      <c r="O1508" s="63">
        <v>0</v>
      </c>
      <c r="P1508" s="63">
        <v>0</v>
      </c>
      <c r="Q1508" s="63">
        <v>0</v>
      </c>
      <c r="R1508" s="63">
        <v>0</v>
      </c>
      <c r="S1508" s="63">
        <v>0</v>
      </c>
      <c r="T1508" s="63">
        <v>0</v>
      </c>
      <c r="U1508" s="63">
        <v>0</v>
      </c>
      <c r="V1508" s="63">
        <v>0</v>
      </c>
      <c r="W1508" s="63">
        <v>0</v>
      </c>
      <c r="X1508" s="63">
        <v>0</v>
      </c>
      <c r="Y1508" s="63">
        <v>0</v>
      </c>
      <c r="Z1508" s="63">
        <v>0</v>
      </c>
      <c r="AA1508" s="63">
        <v>0</v>
      </c>
      <c r="AB1508" s="63">
        <v>0</v>
      </c>
      <c r="AC1508" s="63">
        <v>0</v>
      </c>
      <c r="AD1508" s="63">
        <v>0</v>
      </c>
      <c r="AE1508" s="63">
        <v>0</v>
      </c>
      <c r="AF1508" s="63">
        <v>0</v>
      </c>
      <c r="AG1508" s="63">
        <v>0</v>
      </c>
      <c r="AH1508" s="43">
        <v>0</v>
      </c>
    </row>
    <row r="1509" spans="1:34">
      <c r="A1509" s="52">
        <v>0</v>
      </c>
      <c r="D1509" s="2">
        <v>2009</v>
      </c>
      <c r="E1509" s="2">
        <v>9</v>
      </c>
      <c r="F1509" s="62">
        <v>2010</v>
      </c>
      <c r="G1509" s="62">
        <v>2010</v>
      </c>
      <c r="H1509" s="63">
        <v>0</v>
      </c>
      <c r="I1509" s="63">
        <v>0</v>
      </c>
      <c r="J1509" s="63">
        <v>0</v>
      </c>
      <c r="K1509" s="63">
        <v>0</v>
      </c>
      <c r="L1509" s="63">
        <v>0</v>
      </c>
      <c r="M1509" s="63">
        <v>0</v>
      </c>
      <c r="N1509" s="63">
        <v>0</v>
      </c>
      <c r="O1509" s="63">
        <v>0</v>
      </c>
      <c r="P1509" s="63">
        <v>0</v>
      </c>
      <c r="Q1509" s="63">
        <v>0</v>
      </c>
      <c r="R1509" s="63">
        <v>0</v>
      </c>
      <c r="S1509" s="63">
        <v>0</v>
      </c>
      <c r="T1509" s="63">
        <v>0</v>
      </c>
      <c r="U1509" s="63">
        <v>0</v>
      </c>
      <c r="V1509" s="63">
        <v>0</v>
      </c>
      <c r="W1509" s="63">
        <v>0</v>
      </c>
      <c r="X1509" s="63">
        <v>0</v>
      </c>
      <c r="Y1509" s="63">
        <v>0</v>
      </c>
      <c r="Z1509" s="63">
        <v>0</v>
      </c>
      <c r="AA1509" s="63">
        <v>0</v>
      </c>
      <c r="AB1509" s="63">
        <v>0</v>
      </c>
      <c r="AC1509" s="63">
        <v>0</v>
      </c>
      <c r="AD1509" s="63">
        <v>0</v>
      </c>
      <c r="AE1509" s="63">
        <v>0</v>
      </c>
      <c r="AF1509" s="63">
        <v>0</v>
      </c>
      <c r="AG1509" s="63">
        <v>0</v>
      </c>
      <c r="AH1509" s="43">
        <v>0</v>
      </c>
    </row>
    <row r="1510" spans="1:34">
      <c r="A1510" s="52">
        <v>0</v>
      </c>
      <c r="D1510" s="2">
        <v>2009</v>
      </c>
      <c r="E1510" s="2">
        <v>10</v>
      </c>
      <c r="F1510" s="62">
        <v>2010</v>
      </c>
      <c r="G1510" s="62">
        <v>2010</v>
      </c>
      <c r="H1510" s="63">
        <v>0</v>
      </c>
      <c r="I1510" s="63">
        <v>0</v>
      </c>
      <c r="J1510" s="63">
        <v>0</v>
      </c>
      <c r="K1510" s="63">
        <v>0</v>
      </c>
      <c r="L1510" s="63">
        <v>0</v>
      </c>
      <c r="M1510" s="63">
        <v>0</v>
      </c>
      <c r="N1510" s="63">
        <v>0</v>
      </c>
      <c r="O1510" s="63">
        <v>0</v>
      </c>
      <c r="P1510" s="63">
        <v>0</v>
      </c>
      <c r="Q1510" s="63">
        <v>0</v>
      </c>
      <c r="R1510" s="63">
        <v>0</v>
      </c>
      <c r="S1510" s="63">
        <v>0</v>
      </c>
      <c r="T1510" s="63">
        <v>0</v>
      </c>
      <c r="U1510" s="63">
        <v>0</v>
      </c>
      <c r="V1510" s="63">
        <v>0</v>
      </c>
      <c r="W1510" s="63">
        <v>0</v>
      </c>
      <c r="X1510" s="63">
        <v>0</v>
      </c>
      <c r="Y1510" s="63">
        <v>0</v>
      </c>
      <c r="Z1510" s="63">
        <v>0</v>
      </c>
      <c r="AA1510" s="63">
        <v>0</v>
      </c>
      <c r="AB1510" s="63">
        <v>0</v>
      </c>
      <c r="AC1510" s="63">
        <v>0</v>
      </c>
      <c r="AD1510" s="63">
        <v>0</v>
      </c>
      <c r="AE1510" s="63">
        <v>0</v>
      </c>
      <c r="AF1510" s="63">
        <v>0</v>
      </c>
      <c r="AG1510" s="63">
        <v>0</v>
      </c>
      <c r="AH1510" s="43">
        <v>0</v>
      </c>
    </row>
    <row r="1511" spans="1:34">
      <c r="A1511" s="52">
        <v>0</v>
      </c>
      <c r="D1511" s="2">
        <v>2009</v>
      </c>
      <c r="E1511" s="2">
        <v>11</v>
      </c>
      <c r="F1511" s="62">
        <v>2010</v>
      </c>
      <c r="G1511" s="62">
        <v>2010</v>
      </c>
      <c r="H1511" s="63">
        <v>0</v>
      </c>
      <c r="I1511" s="63">
        <v>0</v>
      </c>
      <c r="J1511" s="63">
        <v>0</v>
      </c>
      <c r="K1511" s="63">
        <v>0</v>
      </c>
      <c r="L1511" s="63">
        <v>0</v>
      </c>
      <c r="M1511" s="63">
        <v>0</v>
      </c>
      <c r="N1511" s="63">
        <v>0</v>
      </c>
      <c r="O1511" s="63">
        <v>0</v>
      </c>
      <c r="P1511" s="63">
        <v>0</v>
      </c>
      <c r="Q1511" s="63">
        <v>0</v>
      </c>
      <c r="R1511" s="63">
        <v>0</v>
      </c>
      <c r="S1511" s="63">
        <v>0</v>
      </c>
      <c r="T1511" s="63">
        <v>0</v>
      </c>
      <c r="U1511" s="63">
        <v>0</v>
      </c>
      <c r="V1511" s="63">
        <v>0</v>
      </c>
      <c r="W1511" s="63">
        <v>0</v>
      </c>
      <c r="X1511" s="63">
        <v>0</v>
      </c>
      <c r="Y1511" s="63">
        <v>0</v>
      </c>
      <c r="Z1511" s="63">
        <v>0</v>
      </c>
      <c r="AA1511" s="63">
        <v>0</v>
      </c>
      <c r="AB1511" s="63">
        <v>0</v>
      </c>
      <c r="AC1511" s="63">
        <v>0</v>
      </c>
      <c r="AD1511" s="63">
        <v>0</v>
      </c>
      <c r="AE1511" s="63">
        <v>0</v>
      </c>
      <c r="AF1511" s="63">
        <v>0</v>
      </c>
      <c r="AG1511" s="63">
        <v>0</v>
      </c>
      <c r="AH1511" s="43">
        <v>0</v>
      </c>
    </row>
    <row r="1512" spans="1:34">
      <c r="A1512" s="52">
        <v>0</v>
      </c>
      <c r="D1512" s="2">
        <v>2009</v>
      </c>
      <c r="E1512" s="2">
        <v>12</v>
      </c>
      <c r="F1512" s="62">
        <v>2010</v>
      </c>
      <c r="G1512" s="62">
        <v>2010</v>
      </c>
      <c r="H1512" s="63">
        <v>0</v>
      </c>
      <c r="I1512" s="63">
        <v>0</v>
      </c>
      <c r="J1512" s="63">
        <v>0</v>
      </c>
      <c r="K1512" s="63">
        <v>0</v>
      </c>
      <c r="L1512" s="63">
        <v>0</v>
      </c>
      <c r="M1512" s="63">
        <v>0</v>
      </c>
      <c r="N1512" s="63">
        <v>0</v>
      </c>
      <c r="O1512" s="63">
        <v>0</v>
      </c>
      <c r="P1512" s="63">
        <v>0</v>
      </c>
      <c r="Q1512" s="63">
        <v>0</v>
      </c>
      <c r="R1512" s="63">
        <v>0</v>
      </c>
      <c r="S1512" s="63">
        <v>0</v>
      </c>
      <c r="T1512" s="63">
        <v>0</v>
      </c>
      <c r="U1512" s="63">
        <v>0</v>
      </c>
      <c r="V1512" s="63">
        <v>0</v>
      </c>
      <c r="W1512" s="63">
        <v>0</v>
      </c>
      <c r="X1512" s="63">
        <v>0</v>
      </c>
      <c r="Y1512" s="63">
        <v>0</v>
      </c>
      <c r="Z1512" s="63">
        <v>0</v>
      </c>
      <c r="AA1512" s="63">
        <v>0</v>
      </c>
      <c r="AB1512" s="63">
        <v>0</v>
      </c>
      <c r="AC1512" s="63">
        <v>0</v>
      </c>
      <c r="AD1512" s="63">
        <v>0</v>
      </c>
      <c r="AE1512" s="63">
        <v>0</v>
      </c>
      <c r="AF1512" s="63">
        <v>0</v>
      </c>
      <c r="AG1512" s="63">
        <v>0</v>
      </c>
      <c r="AH1512" s="43">
        <v>0</v>
      </c>
    </row>
    <row r="1513" spans="1:34">
      <c r="A1513" s="52">
        <v>0</v>
      </c>
      <c r="D1513" s="2">
        <v>2010</v>
      </c>
      <c r="E1513" s="2">
        <v>1</v>
      </c>
      <c r="F1513" s="62">
        <v>2010</v>
      </c>
      <c r="G1513" s="62">
        <v>2010</v>
      </c>
      <c r="H1513" s="63">
        <v>0</v>
      </c>
      <c r="I1513" s="63">
        <v>0</v>
      </c>
      <c r="J1513" s="63">
        <v>0</v>
      </c>
      <c r="K1513" s="63">
        <v>0</v>
      </c>
      <c r="L1513" s="63">
        <v>0</v>
      </c>
      <c r="M1513" s="63">
        <v>0</v>
      </c>
      <c r="N1513" s="63">
        <v>0</v>
      </c>
      <c r="O1513" s="63">
        <v>0</v>
      </c>
      <c r="P1513" s="63">
        <v>0</v>
      </c>
      <c r="Q1513" s="63">
        <v>0</v>
      </c>
      <c r="R1513" s="63">
        <v>0</v>
      </c>
      <c r="S1513" s="63">
        <v>0</v>
      </c>
      <c r="T1513" s="63">
        <v>0</v>
      </c>
      <c r="U1513" s="63">
        <v>0</v>
      </c>
      <c r="V1513" s="63">
        <v>0</v>
      </c>
      <c r="W1513" s="63">
        <v>0</v>
      </c>
      <c r="X1513" s="63">
        <v>0</v>
      </c>
      <c r="Y1513" s="63">
        <v>0</v>
      </c>
      <c r="Z1513" s="63">
        <v>0</v>
      </c>
      <c r="AA1513" s="63">
        <v>0</v>
      </c>
      <c r="AB1513" s="63">
        <v>0</v>
      </c>
      <c r="AC1513" s="63">
        <v>0</v>
      </c>
      <c r="AD1513" s="63">
        <v>0</v>
      </c>
      <c r="AE1513" s="63">
        <v>0</v>
      </c>
      <c r="AF1513" s="63">
        <v>0</v>
      </c>
      <c r="AG1513" s="63">
        <v>0</v>
      </c>
      <c r="AH1513" s="43">
        <v>0</v>
      </c>
    </row>
    <row r="1514" spans="1:34">
      <c r="A1514" s="52">
        <v>0</v>
      </c>
      <c r="D1514" s="2">
        <v>2010</v>
      </c>
      <c r="E1514" s="2">
        <v>2</v>
      </c>
      <c r="F1514" s="62">
        <v>2010</v>
      </c>
      <c r="G1514" s="62">
        <v>2010</v>
      </c>
      <c r="H1514" s="63">
        <v>0</v>
      </c>
      <c r="I1514" s="63">
        <v>0</v>
      </c>
      <c r="J1514" s="63">
        <v>0</v>
      </c>
      <c r="K1514" s="63">
        <v>0</v>
      </c>
      <c r="L1514" s="63">
        <v>0</v>
      </c>
      <c r="M1514" s="63">
        <v>0</v>
      </c>
      <c r="N1514" s="63">
        <v>0</v>
      </c>
      <c r="O1514" s="63">
        <v>0</v>
      </c>
      <c r="P1514" s="63">
        <v>0</v>
      </c>
      <c r="Q1514" s="63">
        <v>0</v>
      </c>
      <c r="R1514" s="63">
        <v>0</v>
      </c>
      <c r="S1514" s="63">
        <v>0</v>
      </c>
      <c r="T1514" s="63">
        <v>0</v>
      </c>
      <c r="U1514" s="63">
        <v>0</v>
      </c>
      <c r="V1514" s="63">
        <v>0</v>
      </c>
      <c r="W1514" s="63">
        <v>0</v>
      </c>
      <c r="X1514" s="63">
        <v>0</v>
      </c>
      <c r="Y1514" s="63">
        <v>0</v>
      </c>
      <c r="Z1514" s="63">
        <v>0</v>
      </c>
      <c r="AA1514" s="63">
        <v>0</v>
      </c>
      <c r="AB1514" s="63">
        <v>0</v>
      </c>
      <c r="AC1514" s="63">
        <v>0</v>
      </c>
      <c r="AD1514" s="63">
        <v>0</v>
      </c>
      <c r="AE1514" s="63">
        <v>0</v>
      </c>
      <c r="AF1514" s="63">
        <v>0</v>
      </c>
      <c r="AG1514" s="63">
        <v>0</v>
      </c>
      <c r="AH1514" s="43">
        <v>0</v>
      </c>
    </row>
    <row r="1515" spans="1:34">
      <c r="A1515" s="52">
        <v>0</v>
      </c>
      <c r="D1515" s="2">
        <v>2010</v>
      </c>
      <c r="E1515" s="2">
        <v>3</v>
      </c>
      <c r="F1515" s="62">
        <v>2010</v>
      </c>
      <c r="G1515" s="62">
        <v>2010</v>
      </c>
      <c r="H1515" s="63">
        <v>0</v>
      </c>
      <c r="I1515" s="63">
        <v>0</v>
      </c>
      <c r="J1515" s="63">
        <v>0</v>
      </c>
      <c r="K1515" s="63">
        <v>0</v>
      </c>
      <c r="L1515" s="63">
        <v>0</v>
      </c>
      <c r="M1515" s="63">
        <v>0</v>
      </c>
      <c r="N1515" s="63">
        <v>0</v>
      </c>
      <c r="O1515" s="63">
        <v>0</v>
      </c>
      <c r="P1515" s="63">
        <v>0</v>
      </c>
      <c r="Q1515" s="63">
        <v>0</v>
      </c>
      <c r="R1515" s="63">
        <v>0</v>
      </c>
      <c r="S1515" s="63">
        <v>0</v>
      </c>
      <c r="T1515" s="63">
        <v>0</v>
      </c>
      <c r="U1515" s="63">
        <v>0</v>
      </c>
      <c r="V1515" s="63">
        <v>0</v>
      </c>
      <c r="W1515" s="63">
        <v>0</v>
      </c>
      <c r="X1515" s="63">
        <v>0</v>
      </c>
      <c r="Y1515" s="63">
        <v>0</v>
      </c>
      <c r="Z1515" s="63">
        <v>0</v>
      </c>
      <c r="AA1515" s="63">
        <v>0</v>
      </c>
      <c r="AB1515" s="63">
        <v>0</v>
      </c>
      <c r="AC1515" s="63">
        <v>0</v>
      </c>
      <c r="AD1515" s="63">
        <v>0</v>
      </c>
      <c r="AE1515" s="63">
        <v>0</v>
      </c>
      <c r="AF1515" s="63">
        <v>0</v>
      </c>
      <c r="AG1515" s="63">
        <v>0</v>
      </c>
      <c r="AH1515" s="43">
        <v>0</v>
      </c>
    </row>
    <row r="1516" spans="1:34">
      <c r="A1516" s="52">
        <v>0</v>
      </c>
      <c r="D1516" s="2">
        <v>2010</v>
      </c>
      <c r="E1516" s="2">
        <v>4</v>
      </c>
      <c r="F1516" s="62">
        <v>2010</v>
      </c>
      <c r="G1516" s="62">
        <v>2010</v>
      </c>
      <c r="H1516" s="63">
        <v>0</v>
      </c>
      <c r="I1516" s="63">
        <v>0</v>
      </c>
      <c r="J1516" s="63">
        <v>0</v>
      </c>
      <c r="K1516" s="63">
        <v>0</v>
      </c>
      <c r="L1516" s="63">
        <v>0</v>
      </c>
      <c r="M1516" s="63">
        <v>0</v>
      </c>
      <c r="N1516" s="63">
        <v>0</v>
      </c>
      <c r="O1516" s="63">
        <v>0</v>
      </c>
      <c r="P1516" s="63">
        <v>0</v>
      </c>
      <c r="Q1516" s="63">
        <v>0</v>
      </c>
      <c r="R1516" s="63">
        <v>0</v>
      </c>
      <c r="S1516" s="63">
        <v>0</v>
      </c>
      <c r="T1516" s="63">
        <v>0</v>
      </c>
      <c r="U1516" s="63">
        <v>0</v>
      </c>
      <c r="V1516" s="63">
        <v>0</v>
      </c>
      <c r="W1516" s="63">
        <v>0</v>
      </c>
      <c r="X1516" s="63">
        <v>0</v>
      </c>
      <c r="Y1516" s="63">
        <v>0</v>
      </c>
      <c r="Z1516" s="63">
        <v>0</v>
      </c>
      <c r="AA1516" s="63">
        <v>0</v>
      </c>
      <c r="AB1516" s="63">
        <v>0</v>
      </c>
      <c r="AC1516" s="63">
        <v>0</v>
      </c>
      <c r="AD1516" s="63">
        <v>0</v>
      </c>
      <c r="AE1516" s="63">
        <v>0</v>
      </c>
      <c r="AF1516" s="63">
        <v>0</v>
      </c>
      <c r="AG1516" s="63">
        <v>0</v>
      </c>
      <c r="AH1516" s="43">
        <v>0</v>
      </c>
    </row>
    <row r="1517" spans="1:34">
      <c r="A1517" s="52">
        <v>0</v>
      </c>
      <c r="D1517" s="2">
        <v>2010</v>
      </c>
      <c r="E1517" s="2">
        <v>5</v>
      </c>
      <c r="F1517" s="62">
        <v>2011</v>
      </c>
      <c r="G1517" s="62">
        <v>2011</v>
      </c>
      <c r="H1517" s="63">
        <v>0</v>
      </c>
      <c r="I1517" s="63">
        <v>0</v>
      </c>
      <c r="J1517" s="63">
        <v>0</v>
      </c>
      <c r="K1517" s="63">
        <v>0</v>
      </c>
      <c r="L1517" s="63">
        <v>0</v>
      </c>
      <c r="M1517" s="63">
        <v>0</v>
      </c>
      <c r="N1517" s="63">
        <v>0</v>
      </c>
      <c r="O1517" s="63">
        <v>0</v>
      </c>
      <c r="P1517" s="63">
        <v>0</v>
      </c>
      <c r="Q1517" s="63">
        <v>0</v>
      </c>
      <c r="R1517" s="63">
        <v>0</v>
      </c>
      <c r="S1517" s="63">
        <v>0</v>
      </c>
      <c r="T1517" s="63">
        <v>0</v>
      </c>
      <c r="U1517" s="63">
        <v>0</v>
      </c>
      <c r="V1517" s="63">
        <v>0</v>
      </c>
      <c r="W1517" s="63">
        <v>0</v>
      </c>
      <c r="X1517" s="63">
        <v>0</v>
      </c>
      <c r="Y1517" s="63">
        <v>0</v>
      </c>
      <c r="Z1517" s="63">
        <v>0</v>
      </c>
      <c r="AA1517" s="63">
        <v>0</v>
      </c>
      <c r="AB1517" s="63">
        <v>0</v>
      </c>
      <c r="AC1517" s="63">
        <v>0</v>
      </c>
      <c r="AD1517" s="63">
        <v>0</v>
      </c>
      <c r="AE1517" s="63">
        <v>0</v>
      </c>
      <c r="AF1517" s="63">
        <v>0</v>
      </c>
      <c r="AG1517" s="63">
        <v>0</v>
      </c>
      <c r="AH1517" s="43">
        <v>0</v>
      </c>
    </row>
    <row r="1518" spans="1:34">
      <c r="A1518" s="52">
        <v>0</v>
      </c>
      <c r="D1518" s="2">
        <v>2010</v>
      </c>
      <c r="E1518" s="2">
        <v>6</v>
      </c>
      <c r="F1518" s="62">
        <v>2011</v>
      </c>
      <c r="G1518" s="62">
        <v>2011</v>
      </c>
      <c r="H1518" s="63">
        <v>0</v>
      </c>
      <c r="I1518" s="63">
        <v>0</v>
      </c>
      <c r="J1518" s="63">
        <v>0</v>
      </c>
      <c r="K1518" s="63">
        <v>0</v>
      </c>
      <c r="L1518" s="63">
        <v>0</v>
      </c>
      <c r="M1518" s="63">
        <v>0</v>
      </c>
      <c r="N1518" s="63">
        <v>0</v>
      </c>
      <c r="O1518" s="63">
        <v>0</v>
      </c>
      <c r="P1518" s="63">
        <v>0</v>
      </c>
      <c r="Q1518" s="63">
        <v>0</v>
      </c>
      <c r="R1518" s="63">
        <v>0</v>
      </c>
      <c r="S1518" s="63">
        <v>0</v>
      </c>
      <c r="T1518" s="63">
        <v>0</v>
      </c>
      <c r="U1518" s="63">
        <v>0</v>
      </c>
      <c r="V1518" s="63">
        <v>0</v>
      </c>
      <c r="W1518" s="63">
        <v>0</v>
      </c>
      <c r="X1518" s="63">
        <v>0</v>
      </c>
      <c r="Y1518" s="63">
        <v>0</v>
      </c>
      <c r="Z1518" s="63">
        <v>0</v>
      </c>
      <c r="AA1518" s="63">
        <v>0</v>
      </c>
      <c r="AB1518" s="63">
        <v>0</v>
      </c>
      <c r="AC1518" s="63">
        <v>0</v>
      </c>
      <c r="AD1518" s="63">
        <v>0</v>
      </c>
      <c r="AE1518" s="63">
        <v>0</v>
      </c>
      <c r="AF1518" s="63">
        <v>0</v>
      </c>
      <c r="AG1518" s="63">
        <v>0</v>
      </c>
      <c r="AH1518" s="43">
        <v>0</v>
      </c>
    </row>
    <row r="1519" spans="1:34">
      <c r="A1519" s="52">
        <v>0</v>
      </c>
      <c r="D1519" s="2">
        <v>2010</v>
      </c>
      <c r="E1519" s="2">
        <v>7</v>
      </c>
      <c r="F1519" s="62">
        <v>2011</v>
      </c>
      <c r="G1519" s="62">
        <v>2011</v>
      </c>
      <c r="H1519" s="63">
        <v>0</v>
      </c>
      <c r="I1519" s="63">
        <v>0</v>
      </c>
      <c r="J1519" s="63">
        <v>0</v>
      </c>
      <c r="K1519" s="63">
        <v>0</v>
      </c>
      <c r="L1519" s="63">
        <v>0</v>
      </c>
      <c r="M1519" s="63">
        <v>0</v>
      </c>
      <c r="N1519" s="63">
        <v>0</v>
      </c>
      <c r="O1519" s="63">
        <v>0</v>
      </c>
      <c r="P1519" s="63">
        <v>0</v>
      </c>
      <c r="Q1519" s="63">
        <v>0</v>
      </c>
      <c r="R1519" s="63">
        <v>0</v>
      </c>
      <c r="S1519" s="63">
        <v>0</v>
      </c>
      <c r="T1519" s="63">
        <v>0</v>
      </c>
      <c r="U1519" s="63">
        <v>0</v>
      </c>
      <c r="V1519" s="63">
        <v>0</v>
      </c>
      <c r="W1519" s="63">
        <v>0</v>
      </c>
      <c r="X1519" s="63">
        <v>0</v>
      </c>
      <c r="Y1519" s="63">
        <v>0</v>
      </c>
      <c r="Z1519" s="63">
        <v>0</v>
      </c>
      <c r="AA1519" s="63">
        <v>0</v>
      </c>
      <c r="AB1519" s="63">
        <v>0</v>
      </c>
      <c r="AC1519" s="63">
        <v>0</v>
      </c>
      <c r="AD1519" s="63">
        <v>0</v>
      </c>
      <c r="AE1519" s="63">
        <v>0</v>
      </c>
      <c r="AF1519" s="63">
        <v>0</v>
      </c>
      <c r="AG1519" s="63">
        <v>0</v>
      </c>
      <c r="AH1519" s="43">
        <v>0</v>
      </c>
    </row>
    <row r="1520" spans="1:34">
      <c r="A1520" s="52">
        <v>0</v>
      </c>
      <c r="D1520" s="2">
        <v>2010</v>
      </c>
      <c r="E1520" s="2">
        <v>8</v>
      </c>
      <c r="F1520" s="62">
        <v>2011</v>
      </c>
      <c r="G1520" s="62">
        <v>2011</v>
      </c>
      <c r="H1520" s="63">
        <v>0</v>
      </c>
      <c r="I1520" s="63">
        <v>0</v>
      </c>
      <c r="J1520" s="63">
        <v>0</v>
      </c>
      <c r="K1520" s="63">
        <v>0</v>
      </c>
      <c r="L1520" s="63">
        <v>0</v>
      </c>
      <c r="M1520" s="63">
        <v>0</v>
      </c>
      <c r="N1520" s="63">
        <v>0</v>
      </c>
      <c r="O1520" s="63">
        <v>0</v>
      </c>
      <c r="P1520" s="63">
        <v>0</v>
      </c>
      <c r="Q1520" s="63">
        <v>0</v>
      </c>
      <c r="R1520" s="63">
        <v>0</v>
      </c>
      <c r="S1520" s="63">
        <v>0</v>
      </c>
      <c r="T1520" s="63">
        <v>0</v>
      </c>
      <c r="U1520" s="63">
        <v>0</v>
      </c>
      <c r="V1520" s="63">
        <v>0</v>
      </c>
      <c r="W1520" s="63">
        <v>0</v>
      </c>
      <c r="X1520" s="63">
        <v>0</v>
      </c>
      <c r="Y1520" s="63">
        <v>0</v>
      </c>
      <c r="Z1520" s="63">
        <v>0</v>
      </c>
      <c r="AA1520" s="63">
        <v>0</v>
      </c>
      <c r="AB1520" s="63">
        <v>0</v>
      </c>
      <c r="AC1520" s="63">
        <v>0</v>
      </c>
      <c r="AD1520" s="63">
        <v>0</v>
      </c>
      <c r="AE1520" s="63">
        <v>0</v>
      </c>
      <c r="AF1520" s="63">
        <v>0</v>
      </c>
      <c r="AG1520" s="63">
        <v>0</v>
      </c>
      <c r="AH1520" s="43">
        <v>0</v>
      </c>
    </row>
    <row r="1521" spans="1:34">
      <c r="A1521" s="52">
        <v>0</v>
      </c>
      <c r="D1521" s="2">
        <v>2010</v>
      </c>
      <c r="E1521" s="2">
        <v>9</v>
      </c>
      <c r="F1521" s="62">
        <v>2011</v>
      </c>
      <c r="G1521" s="62">
        <v>2011</v>
      </c>
      <c r="H1521" s="63">
        <v>0</v>
      </c>
      <c r="I1521" s="63">
        <v>0</v>
      </c>
      <c r="J1521" s="63">
        <v>0</v>
      </c>
      <c r="K1521" s="63">
        <v>0</v>
      </c>
      <c r="L1521" s="63">
        <v>0</v>
      </c>
      <c r="M1521" s="63">
        <v>0</v>
      </c>
      <c r="N1521" s="63">
        <v>0</v>
      </c>
      <c r="O1521" s="63">
        <v>0</v>
      </c>
      <c r="P1521" s="63">
        <v>0</v>
      </c>
      <c r="Q1521" s="63">
        <v>0</v>
      </c>
      <c r="R1521" s="63">
        <v>0</v>
      </c>
      <c r="S1521" s="63">
        <v>0</v>
      </c>
      <c r="T1521" s="63">
        <v>0</v>
      </c>
      <c r="U1521" s="63">
        <v>0</v>
      </c>
      <c r="V1521" s="63">
        <v>0</v>
      </c>
      <c r="W1521" s="63">
        <v>0</v>
      </c>
      <c r="X1521" s="63">
        <v>0</v>
      </c>
      <c r="Y1521" s="63">
        <v>0</v>
      </c>
      <c r="Z1521" s="63">
        <v>0</v>
      </c>
      <c r="AA1521" s="63">
        <v>0</v>
      </c>
      <c r="AB1521" s="63">
        <v>0</v>
      </c>
      <c r="AC1521" s="63">
        <v>0</v>
      </c>
      <c r="AD1521" s="63">
        <v>0</v>
      </c>
      <c r="AE1521" s="63">
        <v>0</v>
      </c>
      <c r="AF1521" s="63">
        <v>0</v>
      </c>
      <c r="AG1521" s="63">
        <v>0</v>
      </c>
      <c r="AH1521" s="43">
        <v>0</v>
      </c>
    </row>
    <row r="1522" spans="1:34">
      <c r="A1522" s="52">
        <v>0</v>
      </c>
      <c r="D1522" s="2">
        <v>2010</v>
      </c>
      <c r="E1522" s="2">
        <v>10</v>
      </c>
      <c r="F1522" s="62">
        <v>2011</v>
      </c>
      <c r="G1522" s="62">
        <v>2011</v>
      </c>
      <c r="H1522" s="63">
        <v>0</v>
      </c>
      <c r="I1522" s="63">
        <v>0</v>
      </c>
      <c r="J1522" s="63">
        <v>0</v>
      </c>
      <c r="K1522" s="63">
        <v>0</v>
      </c>
      <c r="L1522" s="63">
        <v>0</v>
      </c>
      <c r="M1522" s="63">
        <v>0</v>
      </c>
      <c r="N1522" s="63">
        <v>0</v>
      </c>
      <c r="O1522" s="63">
        <v>0</v>
      </c>
      <c r="P1522" s="63">
        <v>0</v>
      </c>
      <c r="Q1522" s="63">
        <v>0</v>
      </c>
      <c r="R1522" s="63">
        <v>0</v>
      </c>
      <c r="S1522" s="63">
        <v>0</v>
      </c>
      <c r="T1522" s="63">
        <v>0</v>
      </c>
      <c r="U1522" s="63">
        <v>0</v>
      </c>
      <c r="V1522" s="63">
        <v>0</v>
      </c>
      <c r="W1522" s="63">
        <v>0</v>
      </c>
      <c r="X1522" s="63">
        <v>0</v>
      </c>
      <c r="Y1522" s="63">
        <v>0</v>
      </c>
      <c r="Z1522" s="63">
        <v>0</v>
      </c>
      <c r="AA1522" s="63">
        <v>0</v>
      </c>
      <c r="AB1522" s="63">
        <v>0</v>
      </c>
      <c r="AC1522" s="63">
        <v>0</v>
      </c>
      <c r="AD1522" s="63">
        <v>0</v>
      </c>
      <c r="AE1522" s="63">
        <v>0</v>
      </c>
      <c r="AF1522" s="63">
        <v>0</v>
      </c>
      <c r="AG1522" s="63">
        <v>0</v>
      </c>
      <c r="AH1522" s="43">
        <v>0</v>
      </c>
    </row>
    <row r="1523" spans="1:34">
      <c r="A1523" s="52">
        <v>0</v>
      </c>
      <c r="D1523" s="2">
        <v>2010</v>
      </c>
      <c r="E1523" s="2">
        <v>11</v>
      </c>
      <c r="F1523" s="62">
        <v>2011</v>
      </c>
      <c r="G1523" s="62">
        <v>2011</v>
      </c>
      <c r="H1523" s="63">
        <v>0</v>
      </c>
      <c r="I1523" s="63">
        <v>0</v>
      </c>
      <c r="J1523" s="63">
        <v>0</v>
      </c>
      <c r="K1523" s="63">
        <v>0</v>
      </c>
      <c r="L1523" s="63">
        <v>0</v>
      </c>
      <c r="M1523" s="63">
        <v>0</v>
      </c>
      <c r="N1523" s="63">
        <v>0</v>
      </c>
      <c r="O1523" s="63">
        <v>0</v>
      </c>
      <c r="P1523" s="63">
        <v>0</v>
      </c>
      <c r="Q1523" s="63">
        <v>0</v>
      </c>
      <c r="R1523" s="63">
        <v>0</v>
      </c>
      <c r="S1523" s="63">
        <v>0</v>
      </c>
      <c r="T1523" s="63">
        <v>0</v>
      </c>
      <c r="U1523" s="63">
        <v>0</v>
      </c>
      <c r="V1523" s="63">
        <v>0</v>
      </c>
      <c r="W1523" s="63">
        <v>0</v>
      </c>
      <c r="X1523" s="63">
        <v>0</v>
      </c>
      <c r="Y1523" s="63">
        <v>0</v>
      </c>
      <c r="Z1523" s="63">
        <v>0</v>
      </c>
      <c r="AA1523" s="63">
        <v>0</v>
      </c>
      <c r="AB1523" s="63">
        <v>0</v>
      </c>
      <c r="AC1523" s="63">
        <v>0</v>
      </c>
      <c r="AD1523" s="63">
        <v>0</v>
      </c>
      <c r="AE1523" s="63">
        <v>0</v>
      </c>
      <c r="AF1523" s="63">
        <v>0</v>
      </c>
      <c r="AG1523" s="63">
        <v>0</v>
      </c>
      <c r="AH1523" s="43">
        <v>0</v>
      </c>
    </row>
    <row r="1524" spans="1:34">
      <c r="A1524" s="52">
        <v>0</v>
      </c>
      <c r="D1524" s="2">
        <v>2010</v>
      </c>
      <c r="E1524" s="2">
        <v>12</v>
      </c>
      <c r="F1524" s="62">
        <v>2011</v>
      </c>
      <c r="G1524" s="62">
        <v>2011</v>
      </c>
      <c r="H1524" s="63">
        <v>0</v>
      </c>
      <c r="I1524" s="63">
        <v>0</v>
      </c>
      <c r="J1524" s="63">
        <v>0</v>
      </c>
      <c r="K1524" s="63">
        <v>0</v>
      </c>
      <c r="L1524" s="63">
        <v>0</v>
      </c>
      <c r="M1524" s="63">
        <v>0</v>
      </c>
      <c r="N1524" s="63">
        <v>0</v>
      </c>
      <c r="O1524" s="63">
        <v>0</v>
      </c>
      <c r="P1524" s="63">
        <v>0</v>
      </c>
      <c r="Q1524" s="63">
        <v>0</v>
      </c>
      <c r="R1524" s="63">
        <v>0</v>
      </c>
      <c r="S1524" s="63">
        <v>0</v>
      </c>
      <c r="T1524" s="63">
        <v>0</v>
      </c>
      <c r="U1524" s="63">
        <v>0</v>
      </c>
      <c r="V1524" s="63">
        <v>0</v>
      </c>
      <c r="W1524" s="63">
        <v>0</v>
      </c>
      <c r="X1524" s="63">
        <v>0</v>
      </c>
      <c r="Y1524" s="63">
        <v>0</v>
      </c>
      <c r="Z1524" s="63">
        <v>0</v>
      </c>
      <c r="AA1524" s="63">
        <v>0</v>
      </c>
      <c r="AB1524" s="63">
        <v>0</v>
      </c>
      <c r="AC1524" s="63">
        <v>0</v>
      </c>
      <c r="AD1524" s="63">
        <v>0</v>
      </c>
      <c r="AE1524" s="63">
        <v>0</v>
      </c>
      <c r="AF1524" s="63">
        <v>0</v>
      </c>
      <c r="AG1524" s="63">
        <v>0</v>
      </c>
      <c r="AH1524" s="43">
        <v>0</v>
      </c>
    </row>
    <row r="1525" spans="1:34">
      <c r="A1525" s="52">
        <v>0</v>
      </c>
      <c r="D1525" s="2">
        <v>2011</v>
      </c>
      <c r="E1525" s="2">
        <v>1</v>
      </c>
      <c r="F1525" s="62">
        <v>2011</v>
      </c>
      <c r="G1525" s="62">
        <v>2011</v>
      </c>
      <c r="H1525" s="63">
        <v>0</v>
      </c>
      <c r="I1525" s="63">
        <v>0</v>
      </c>
      <c r="J1525" s="63">
        <v>0</v>
      </c>
      <c r="K1525" s="63">
        <v>0</v>
      </c>
      <c r="L1525" s="63">
        <v>0</v>
      </c>
      <c r="M1525" s="63">
        <v>0</v>
      </c>
      <c r="N1525" s="63">
        <v>0</v>
      </c>
      <c r="O1525" s="63">
        <v>0</v>
      </c>
      <c r="P1525" s="63">
        <v>0</v>
      </c>
      <c r="Q1525" s="63">
        <v>0</v>
      </c>
      <c r="R1525" s="63">
        <v>0</v>
      </c>
      <c r="S1525" s="63">
        <v>0</v>
      </c>
      <c r="T1525" s="63">
        <v>0</v>
      </c>
      <c r="U1525" s="63">
        <v>0</v>
      </c>
      <c r="V1525" s="63">
        <v>0</v>
      </c>
      <c r="W1525" s="63">
        <v>0</v>
      </c>
      <c r="X1525" s="63">
        <v>0</v>
      </c>
      <c r="Y1525" s="63">
        <v>0</v>
      </c>
      <c r="Z1525" s="63">
        <v>0</v>
      </c>
      <c r="AA1525" s="63">
        <v>0</v>
      </c>
      <c r="AB1525" s="63">
        <v>0</v>
      </c>
      <c r="AC1525" s="63">
        <v>0</v>
      </c>
      <c r="AD1525" s="63">
        <v>0</v>
      </c>
      <c r="AE1525" s="63">
        <v>0</v>
      </c>
      <c r="AF1525" s="63">
        <v>0</v>
      </c>
      <c r="AG1525" s="63">
        <v>0</v>
      </c>
      <c r="AH1525" s="43">
        <v>0</v>
      </c>
    </row>
    <row r="1526" spans="1:34">
      <c r="A1526" s="52">
        <v>0</v>
      </c>
      <c r="D1526" s="2">
        <v>2011</v>
      </c>
      <c r="E1526" s="2">
        <v>2</v>
      </c>
      <c r="F1526" s="62">
        <v>2011</v>
      </c>
      <c r="G1526" s="62">
        <v>2011</v>
      </c>
      <c r="H1526" s="63">
        <v>0</v>
      </c>
      <c r="I1526" s="63">
        <v>0</v>
      </c>
      <c r="J1526" s="63">
        <v>0</v>
      </c>
      <c r="K1526" s="63">
        <v>0</v>
      </c>
      <c r="L1526" s="63">
        <v>0</v>
      </c>
      <c r="M1526" s="63">
        <v>0</v>
      </c>
      <c r="N1526" s="63">
        <v>0</v>
      </c>
      <c r="O1526" s="63">
        <v>0</v>
      </c>
      <c r="P1526" s="63">
        <v>0</v>
      </c>
      <c r="Q1526" s="63">
        <v>0</v>
      </c>
      <c r="R1526" s="63">
        <v>0</v>
      </c>
      <c r="S1526" s="63">
        <v>0</v>
      </c>
      <c r="T1526" s="63">
        <v>0</v>
      </c>
      <c r="U1526" s="63">
        <v>0</v>
      </c>
      <c r="V1526" s="63">
        <v>0</v>
      </c>
      <c r="W1526" s="63">
        <v>0</v>
      </c>
      <c r="X1526" s="63">
        <v>0</v>
      </c>
      <c r="Y1526" s="63">
        <v>0</v>
      </c>
      <c r="Z1526" s="63">
        <v>0</v>
      </c>
      <c r="AA1526" s="63">
        <v>0</v>
      </c>
      <c r="AB1526" s="63">
        <v>0</v>
      </c>
      <c r="AC1526" s="63">
        <v>0</v>
      </c>
      <c r="AD1526" s="63">
        <v>0</v>
      </c>
      <c r="AE1526" s="63">
        <v>0</v>
      </c>
      <c r="AF1526" s="63">
        <v>0</v>
      </c>
      <c r="AG1526" s="63">
        <v>0</v>
      </c>
      <c r="AH1526" s="43">
        <v>0</v>
      </c>
    </row>
    <row r="1527" spans="1:34">
      <c r="A1527" s="52">
        <v>0</v>
      </c>
      <c r="D1527" s="2">
        <v>2011</v>
      </c>
      <c r="E1527" s="2">
        <v>3</v>
      </c>
      <c r="F1527" s="62">
        <v>2011</v>
      </c>
      <c r="G1527" s="62">
        <v>2011</v>
      </c>
      <c r="H1527" s="63">
        <v>0</v>
      </c>
      <c r="I1527" s="63">
        <v>0</v>
      </c>
      <c r="J1527" s="63">
        <v>0</v>
      </c>
      <c r="K1527" s="63">
        <v>0</v>
      </c>
      <c r="L1527" s="63">
        <v>0</v>
      </c>
      <c r="M1527" s="63">
        <v>0</v>
      </c>
      <c r="N1527" s="63">
        <v>0</v>
      </c>
      <c r="O1527" s="63">
        <v>0</v>
      </c>
      <c r="P1527" s="63">
        <v>0</v>
      </c>
      <c r="Q1527" s="63">
        <v>0</v>
      </c>
      <c r="R1527" s="63">
        <v>0</v>
      </c>
      <c r="S1527" s="63">
        <v>0</v>
      </c>
      <c r="T1527" s="63">
        <v>0</v>
      </c>
      <c r="U1527" s="63">
        <v>0</v>
      </c>
      <c r="V1527" s="63">
        <v>0</v>
      </c>
      <c r="W1527" s="63">
        <v>0</v>
      </c>
      <c r="X1527" s="63">
        <v>0</v>
      </c>
      <c r="Y1527" s="63">
        <v>0</v>
      </c>
      <c r="Z1527" s="63">
        <v>0</v>
      </c>
      <c r="AA1527" s="63">
        <v>0</v>
      </c>
      <c r="AB1527" s="63">
        <v>0</v>
      </c>
      <c r="AC1527" s="63">
        <v>0</v>
      </c>
      <c r="AD1527" s="63">
        <v>0</v>
      </c>
      <c r="AE1527" s="63">
        <v>0</v>
      </c>
      <c r="AF1527" s="63">
        <v>0</v>
      </c>
      <c r="AG1527" s="63">
        <v>0</v>
      </c>
      <c r="AH1527" s="43">
        <v>0</v>
      </c>
    </row>
    <row r="1528" spans="1:34">
      <c r="A1528" s="52">
        <v>0</v>
      </c>
      <c r="D1528" s="2">
        <v>2011</v>
      </c>
      <c r="E1528" s="2">
        <v>4</v>
      </c>
      <c r="F1528" s="62">
        <v>2011</v>
      </c>
      <c r="G1528" s="62">
        <v>2011</v>
      </c>
      <c r="H1528" s="63">
        <v>0</v>
      </c>
      <c r="I1528" s="63">
        <v>0</v>
      </c>
      <c r="J1528" s="63">
        <v>0</v>
      </c>
      <c r="K1528" s="63">
        <v>0</v>
      </c>
      <c r="L1528" s="63">
        <v>0</v>
      </c>
      <c r="M1528" s="63">
        <v>0</v>
      </c>
      <c r="N1528" s="63">
        <v>0</v>
      </c>
      <c r="O1528" s="63">
        <v>0</v>
      </c>
      <c r="P1528" s="63">
        <v>0</v>
      </c>
      <c r="Q1528" s="63">
        <v>0</v>
      </c>
      <c r="R1528" s="63">
        <v>0</v>
      </c>
      <c r="S1528" s="63">
        <v>0</v>
      </c>
      <c r="T1528" s="63">
        <v>0</v>
      </c>
      <c r="U1528" s="63">
        <v>0</v>
      </c>
      <c r="V1528" s="63">
        <v>0</v>
      </c>
      <c r="W1528" s="63">
        <v>0</v>
      </c>
      <c r="X1528" s="63">
        <v>0</v>
      </c>
      <c r="Y1528" s="63">
        <v>0</v>
      </c>
      <c r="Z1528" s="63">
        <v>0</v>
      </c>
      <c r="AA1528" s="63">
        <v>0</v>
      </c>
      <c r="AB1528" s="63">
        <v>0</v>
      </c>
      <c r="AC1528" s="63">
        <v>0</v>
      </c>
      <c r="AD1528" s="63">
        <v>0</v>
      </c>
      <c r="AE1528" s="63">
        <v>0</v>
      </c>
      <c r="AF1528" s="63">
        <v>0</v>
      </c>
      <c r="AG1528" s="63">
        <v>0</v>
      </c>
      <c r="AH1528" s="43">
        <v>0</v>
      </c>
    </row>
    <row r="1529" spans="1:34">
      <c r="A1529" s="52">
        <v>0</v>
      </c>
      <c r="D1529" s="2">
        <v>2011</v>
      </c>
      <c r="E1529" s="2">
        <v>5</v>
      </c>
      <c r="F1529" s="62">
        <v>2012</v>
      </c>
      <c r="G1529" s="62">
        <v>2012</v>
      </c>
      <c r="H1529" s="63">
        <v>0</v>
      </c>
      <c r="I1529" s="63">
        <v>0</v>
      </c>
      <c r="J1529" s="63">
        <v>0</v>
      </c>
      <c r="K1529" s="63">
        <v>0</v>
      </c>
      <c r="L1529" s="63">
        <v>0</v>
      </c>
      <c r="M1529" s="63">
        <v>0</v>
      </c>
      <c r="N1529" s="63">
        <v>0</v>
      </c>
      <c r="O1529" s="63">
        <v>0</v>
      </c>
      <c r="P1529" s="63">
        <v>0</v>
      </c>
      <c r="Q1529" s="63">
        <v>0</v>
      </c>
      <c r="R1529" s="63">
        <v>0</v>
      </c>
      <c r="S1529" s="63">
        <v>0</v>
      </c>
      <c r="T1529" s="63">
        <v>0</v>
      </c>
      <c r="U1529" s="63">
        <v>0</v>
      </c>
      <c r="V1529" s="63">
        <v>0</v>
      </c>
      <c r="W1529" s="63">
        <v>0</v>
      </c>
      <c r="X1529" s="63">
        <v>0</v>
      </c>
      <c r="Y1529" s="63">
        <v>0</v>
      </c>
      <c r="Z1529" s="63">
        <v>0</v>
      </c>
      <c r="AA1529" s="63">
        <v>0</v>
      </c>
      <c r="AB1529" s="63">
        <v>0</v>
      </c>
      <c r="AC1529" s="63">
        <v>0</v>
      </c>
      <c r="AD1529" s="63">
        <v>0</v>
      </c>
      <c r="AE1529" s="63">
        <v>0</v>
      </c>
      <c r="AF1529" s="63">
        <v>0</v>
      </c>
      <c r="AG1529" s="63">
        <v>0</v>
      </c>
      <c r="AH1529" s="43">
        <v>0</v>
      </c>
    </row>
    <row r="1530" spans="1:34">
      <c r="A1530" s="52">
        <v>0</v>
      </c>
      <c r="D1530" s="2">
        <v>2011</v>
      </c>
      <c r="E1530" s="2">
        <v>6</v>
      </c>
      <c r="F1530" s="62">
        <v>2012</v>
      </c>
      <c r="G1530" s="62">
        <v>2012</v>
      </c>
      <c r="H1530" s="63">
        <v>0</v>
      </c>
      <c r="I1530" s="63">
        <v>0</v>
      </c>
      <c r="J1530" s="63">
        <v>0</v>
      </c>
      <c r="K1530" s="63">
        <v>0</v>
      </c>
      <c r="L1530" s="63">
        <v>0</v>
      </c>
      <c r="M1530" s="63">
        <v>0</v>
      </c>
      <c r="N1530" s="63">
        <v>0</v>
      </c>
      <c r="O1530" s="63">
        <v>0</v>
      </c>
      <c r="P1530" s="63">
        <v>0</v>
      </c>
      <c r="Q1530" s="63">
        <v>0</v>
      </c>
      <c r="R1530" s="63">
        <v>0</v>
      </c>
      <c r="S1530" s="63">
        <v>0</v>
      </c>
      <c r="T1530" s="63">
        <v>0</v>
      </c>
      <c r="U1530" s="63">
        <v>0</v>
      </c>
      <c r="V1530" s="63">
        <v>0</v>
      </c>
      <c r="W1530" s="63">
        <v>0</v>
      </c>
      <c r="X1530" s="63">
        <v>0</v>
      </c>
      <c r="Y1530" s="63">
        <v>0</v>
      </c>
      <c r="Z1530" s="63">
        <v>0</v>
      </c>
      <c r="AA1530" s="63">
        <v>0</v>
      </c>
      <c r="AB1530" s="63">
        <v>0</v>
      </c>
      <c r="AC1530" s="63">
        <v>0</v>
      </c>
      <c r="AD1530" s="63">
        <v>0</v>
      </c>
      <c r="AE1530" s="63">
        <v>0</v>
      </c>
      <c r="AF1530" s="63">
        <v>0</v>
      </c>
      <c r="AG1530" s="63">
        <v>0</v>
      </c>
      <c r="AH1530" s="43">
        <v>0</v>
      </c>
    </row>
    <row r="1531" spans="1:34">
      <c r="A1531" s="52">
        <v>0</v>
      </c>
      <c r="D1531" s="2">
        <v>2011</v>
      </c>
      <c r="E1531" s="2">
        <v>7</v>
      </c>
      <c r="F1531" s="62">
        <v>2012</v>
      </c>
      <c r="G1531" s="62">
        <v>2012</v>
      </c>
      <c r="H1531" s="63">
        <v>0</v>
      </c>
      <c r="I1531" s="63">
        <v>0</v>
      </c>
      <c r="J1531" s="63">
        <v>0</v>
      </c>
      <c r="K1531" s="63">
        <v>0</v>
      </c>
      <c r="L1531" s="63">
        <v>0</v>
      </c>
      <c r="M1531" s="63">
        <v>0</v>
      </c>
      <c r="N1531" s="63">
        <v>0</v>
      </c>
      <c r="O1531" s="63">
        <v>0</v>
      </c>
      <c r="P1531" s="63">
        <v>0</v>
      </c>
      <c r="Q1531" s="63">
        <v>0</v>
      </c>
      <c r="R1531" s="63">
        <v>0</v>
      </c>
      <c r="S1531" s="63">
        <v>0</v>
      </c>
      <c r="T1531" s="63">
        <v>0</v>
      </c>
      <c r="U1531" s="63">
        <v>0</v>
      </c>
      <c r="V1531" s="63">
        <v>0</v>
      </c>
      <c r="W1531" s="63">
        <v>0</v>
      </c>
      <c r="X1531" s="63">
        <v>0</v>
      </c>
      <c r="Y1531" s="63">
        <v>0</v>
      </c>
      <c r="Z1531" s="63">
        <v>0</v>
      </c>
      <c r="AA1531" s="63">
        <v>0</v>
      </c>
      <c r="AB1531" s="63">
        <v>0</v>
      </c>
      <c r="AC1531" s="63">
        <v>0</v>
      </c>
      <c r="AD1531" s="63">
        <v>0</v>
      </c>
      <c r="AE1531" s="63">
        <v>0</v>
      </c>
      <c r="AF1531" s="63">
        <v>0</v>
      </c>
      <c r="AG1531" s="63">
        <v>0</v>
      </c>
      <c r="AH1531" s="43">
        <v>0</v>
      </c>
    </row>
    <row r="1532" spans="1:34">
      <c r="A1532" s="52">
        <v>0</v>
      </c>
      <c r="D1532" s="2">
        <v>2011</v>
      </c>
      <c r="E1532" s="2">
        <v>8</v>
      </c>
      <c r="F1532" s="62">
        <v>2012</v>
      </c>
      <c r="G1532" s="62">
        <v>2012</v>
      </c>
      <c r="H1532" s="63">
        <v>0</v>
      </c>
      <c r="I1532" s="63">
        <v>0</v>
      </c>
      <c r="J1532" s="63">
        <v>0</v>
      </c>
      <c r="K1532" s="63">
        <v>0</v>
      </c>
      <c r="L1532" s="63">
        <v>0</v>
      </c>
      <c r="M1532" s="63">
        <v>0</v>
      </c>
      <c r="N1532" s="63">
        <v>0</v>
      </c>
      <c r="O1532" s="63">
        <v>0</v>
      </c>
      <c r="P1532" s="63">
        <v>0</v>
      </c>
      <c r="Q1532" s="63">
        <v>0</v>
      </c>
      <c r="R1532" s="63">
        <v>0</v>
      </c>
      <c r="S1532" s="63">
        <v>0</v>
      </c>
      <c r="T1532" s="63">
        <v>0</v>
      </c>
      <c r="U1532" s="63">
        <v>0</v>
      </c>
      <c r="V1532" s="63">
        <v>0</v>
      </c>
      <c r="W1532" s="63">
        <v>0</v>
      </c>
      <c r="X1532" s="63">
        <v>0</v>
      </c>
      <c r="Y1532" s="63">
        <v>0</v>
      </c>
      <c r="Z1532" s="63">
        <v>0</v>
      </c>
      <c r="AA1532" s="63">
        <v>0</v>
      </c>
      <c r="AB1532" s="63">
        <v>0</v>
      </c>
      <c r="AC1532" s="63">
        <v>0</v>
      </c>
      <c r="AD1532" s="63">
        <v>0</v>
      </c>
      <c r="AE1532" s="63">
        <v>0</v>
      </c>
      <c r="AF1532" s="63">
        <v>0</v>
      </c>
      <c r="AG1532" s="63">
        <v>0</v>
      </c>
      <c r="AH1532" s="43">
        <v>0</v>
      </c>
    </row>
    <row r="1533" spans="1:34">
      <c r="A1533" s="52">
        <v>0</v>
      </c>
      <c r="D1533" s="2">
        <v>2011</v>
      </c>
      <c r="E1533" s="2">
        <v>9</v>
      </c>
      <c r="F1533" s="62">
        <v>2012</v>
      </c>
      <c r="G1533" s="62">
        <v>2012</v>
      </c>
      <c r="H1533" s="63">
        <v>0</v>
      </c>
      <c r="I1533" s="63">
        <v>0</v>
      </c>
      <c r="J1533" s="63">
        <v>0</v>
      </c>
      <c r="K1533" s="63">
        <v>0</v>
      </c>
      <c r="L1533" s="63">
        <v>0</v>
      </c>
      <c r="M1533" s="63">
        <v>0</v>
      </c>
      <c r="N1533" s="63">
        <v>0</v>
      </c>
      <c r="O1533" s="63">
        <v>0</v>
      </c>
      <c r="P1533" s="63">
        <v>0</v>
      </c>
      <c r="Q1533" s="63">
        <v>0</v>
      </c>
      <c r="R1533" s="63">
        <v>0</v>
      </c>
      <c r="S1533" s="63">
        <v>0</v>
      </c>
      <c r="T1533" s="63">
        <v>0</v>
      </c>
      <c r="U1533" s="63">
        <v>0</v>
      </c>
      <c r="V1533" s="63">
        <v>0</v>
      </c>
      <c r="W1533" s="63">
        <v>0</v>
      </c>
      <c r="X1533" s="63">
        <v>0</v>
      </c>
      <c r="Y1533" s="63">
        <v>0</v>
      </c>
      <c r="Z1533" s="63">
        <v>0</v>
      </c>
      <c r="AA1533" s="63">
        <v>0</v>
      </c>
      <c r="AB1533" s="63">
        <v>0</v>
      </c>
      <c r="AC1533" s="63">
        <v>0</v>
      </c>
      <c r="AD1533" s="63">
        <v>0</v>
      </c>
      <c r="AE1533" s="63">
        <v>0</v>
      </c>
      <c r="AF1533" s="63">
        <v>0</v>
      </c>
      <c r="AG1533" s="63">
        <v>0</v>
      </c>
      <c r="AH1533" s="43">
        <v>0</v>
      </c>
    </row>
    <row r="1534" spans="1:34">
      <c r="A1534" s="52">
        <v>0</v>
      </c>
      <c r="D1534" s="2">
        <v>2011</v>
      </c>
      <c r="E1534" s="2">
        <v>10</v>
      </c>
      <c r="F1534" s="62">
        <v>2012</v>
      </c>
      <c r="G1534" s="62">
        <v>2012</v>
      </c>
      <c r="H1534" s="63">
        <v>0</v>
      </c>
      <c r="I1534" s="63">
        <v>0</v>
      </c>
      <c r="J1534" s="63">
        <v>0</v>
      </c>
      <c r="K1534" s="63">
        <v>0</v>
      </c>
      <c r="L1534" s="63">
        <v>0</v>
      </c>
      <c r="M1534" s="63">
        <v>0</v>
      </c>
      <c r="N1534" s="63">
        <v>0</v>
      </c>
      <c r="O1534" s="63">
        <v>0</v>
      </c>
      <c r="P1534" s="63">
        <v>0</v>
      </c>
      <c r="Q1534" s="63">
        <v>0</v>
      </c>
      <c r="R1534" s="63">
        <v>0</v>
      </c>
      <c r="S1534" s="63">
        <v>0</v>
      </c>
      <c r="T1534" s="63">
        <v>0</v>
      </c>
      <c r="U1534" s="63">
        <v>0</v>
      </c>
      <c r="V1534" s="63">
        <v>0</v>
      </c>
      <c r="W1534" s="63">
        <v>0</v>
      </c>
      <c r="X1534" s="63">
        <v>0</v>
      </c>
      <c r="Y1534" s="63">
        <v>0</v>
      </c>
      <c r="Z1534" s="63">
        <v>0</v>
      </c>
      <c r="AA1534" s="63">
        <v>0</v>
      </c>
      <c r="AB1534" s="63">
        <v>0</v>
      </c>
      <c r="AC1534" s="63">
        <v>0</v>
      </c>
      <c r="AD1534" s="63">
        <v>0</v>
      </c>
      <c r="AE1534" s="63">
        <v>0</v>
      </c>
      <c r="AF1534" s="63">
        <v>0</v>
      </c>
      <c r="AG1534" s="63">
        <v>0</v>
      </c>
      <c r="AH1534" s="43">
        <v>0</v>
      </c>
    </row>
    <row r="1535" spans="1:34">
      <c r="A1535" s="52">
        <v>0</v>
      </c>
      <c r="D1535" s="2">
        <v>2011</v>
      </c>
      <c r="E1535" s="2">
        <v>11</v>
      </c>
      <c r="F1535" s="62">
        <v>2012</v>
      </c>
      <c r="G1535" s="62">
        <v>2012</v>
      </c>
      <c r="H1535" s="63">
        <v>0</v>
      </c>
      <c r="I1535" s="63">
        <v>0</v>
      </c>
      <c r="J1535" s="63">
        <v>0</v>
      </c>
      <c r="K1535" s="63">
        <v>0</v>
      </c>
      <c r="L1535" s="63">
        <v>0</v>
      </c>
      <c r="M1535" s="63">
        <v>0</v>
      </c>
      <c r="N1535" s="63">
        <v>0</v>
      </c>
      <c r="O1535" s="63">
        <v>0</v>
      </c>
      <c r="P1535" s="63">
        <v>0</v>
      </c>
      <c r="Q1535" s="63">
        <v>0</v>
      </c>
      <c r="R1535" s="63">
        <v>0</v>
      </c>
      <c r="S1535" s="63">
        <v>0</v>
      </c>
      <c r="T1535" s="63">
        <v>0</v>
      </c>
      <c r="U1535" s="63">
        <v>0</v>
      </c>
      <c r="V1535" s="63">
        <v>0</v>
      </c>
      <c r="W1535" s="63">
        <v>0</v>
      </c>
      <c r="X1535" s="63">
        <v>0</v>
      </c>
      <c r="Y1535" s="63">
        <v>0</v>
      </c>
      <c r="Z1535" s="63">
        <v>0</v>
      </c>
      <c r="AA1535" s="63">
        <v>0</v>
      </c>
      <c r="AB1535" s="63">
        <v>0</v>
      </c>
      <c r="AC1535" s="63">
        <v>0</v>
      </c>
      <c r="AD1535" s="63">
        <v>0</v>
      </c>
      <c r="AE1535" s="63">
        <v>0</v>
      </c>
      <c r="AF1535" s="63">
        <v>0</v>
      </c>
      <c r="AG1535" s="63">
        <v>0</v>
      </c>
      <c r="AH1535" s="43">
        <v>0</v>
      </c>
    </row>
    <row r="1536" spans="1:34">
      <c r="A1536" s="52">
        <v>0</v>
      </c>
      <c r="D1536" s="2">
        <v>2011</v>
      </c>
      <c r="E1536" s="2">
        <v>12</v>
      </c>
      <c r="F1536" s="62">
        <v>2012</v>
      </c>
      <c r="G1536" s="62">
        <v>2012</v>
      </c>
      <c r="H1536" s="63">
        <v>0</v>
      </c>
      <c r="I1536" s="63">
        <v>0</v>
      </c>
      <c r="J1536" s="63">
        <v>0</v>
      </c>
      <c r="K1536" s="63">
        <v>0</v>
      </c>
      <c r="L1536" s="63">
        <v>0</v>
      </c>
      <c r="M1536" s="63">
        <v>0</v>
      </c>
      <c r="N1536" s="63">
        <v>0</v>
      </c>
      <c r="O1536" s="63">
        <v>0</v>
      </c>
      <c r="P1536" s="63">
        <v>0</v>
      </c>
      <c r="Q1536" s="63">
        <v>0</v>
      </c>
      <c r="R1536" s="63">
        <v>0</v>
      </c>
      <c r="S1536" s="63">
        <v>0</v>
      </c>
      <c r="T1536" s="63">
        <v>0</v>
      </c>
      <c r="U1536" s="63">
        <v>0</v>
      </c>
      <c r="V1536" s="63">
        <v>0</v>
      </c>
      <c r="W1536" s="63">
        <v>0</v>
      </c>
      <c r="X1536" s="63">
        <v>0</v>
      </c>
      <c r="Y1536" s="63">
        <v>0</v>
      </c>
      <c r="Z1536" s="63">
        <v>0</v>
      </c>
      <c r="AA1536" s="63">
        <v>0</v>
      </c>
      <c r="AB1536" s="63">
        <v>0</v>
      </c>
      <c r="AC1536" s="63">
        <v>0</v>
      </c>
      <c r="AD1536" s="63">
        <v>0</v>
      </c>
      <c r="AE1536" s="63">
        <v>0</v>
      </c>
      <c r="AF1536" s="63">
        <v>0</v>
      </c>
      <c r="AG1536" s="63">
        <v>0</v>
      </c>
      <c r="AH1536" s="43">
        <v>0</v>
      </c>
    </row>
    <row r="1537" spans="1:34">
      <c r="A1537" s="52">
        <v>0</v>
      </c>
      <c r="D1537" s="2">
        <v>2012</v>
      </c>
      <c r="E1537" s="2">
        <v>1</v>
      </c>
      <c r="F1537" s="62">
        <v>2012</v>
      </c>
      <c r="G1537" s="62">
        <v>2012</v>
      </c>
      <c r="H1537" s="63">
        <v>0</v>
      </c>
      <c r="I1537" s="63">
        <v>0</v>
      </c>
      <c r="J1537" s="63">
        <v>0</v>
      </c>
      <c r="K1537" s="63">
        <v>0</v>
      </c>
      <c r="L1537" s="63">
        <v>0</v>
      </c>
      <c r="M1537" s="63">
        <v>0</v>
      </c>
      <c r="N1537" s="63">
        <v>0</v>
      </c>
      <c r="O1537" s="63">
        <v>0</v>
      </c>
      <c r="P1537" s="63">
        <v>0</v>
      </c>
      <c r="Q1537" s="63">
        <v>0</v>
      </c>
      <c r="R1537" s="63">
        <v>0</v>
      </c>
      <c r="S1537" s="63">
        <v>0</v>
      </c>
      <c r="T1537" s="63">
        <v>0</v>
      </c>
      <c r="U1537" s="63">
        <v>0</v>
      </c>
      <c r="V1537" s="63">
        <v>0</v>
      </c>
      <c r="W1537" s="63">
        <v>0</v>
      </c>
      <c r="X1537" s="63">
        <v>0</v>
      </c>
      <c r="Y1537" s="63">
        <v>0</v>
      </c>
      <c r="Z1537" s="63">
        <v>0</v>
      </c>
      <c r="AA1537" s="63">
        <v>0</v>
      </c>
      <c r="AB1537" s="63">
        <v>0</v>
      </c>
      <c r="AC1537" s="63">
        <v>0</v>
      </c>
      <c r="AD1537" s="63">
        <v>0</v>
      </c>
      <c r="AE1537" s="63">
        <v>0</v>
      </c>
      <c r="AF1537" s="63">
        <v>0</v>
      </c>
      <c r="AG1537" s="63">
        <v>0</v>
      </c>
      <c r="AH1537" s="43">
        <v>0</v>
      </c>
    </row>
    <row r="1538" spans="1:34">
      <c r="A1538" s="52">
        <v>0</v>
      </c>
      <c r="D1538" s="2">
        <v>2012</v>
      </c>
      <c r="E1538" s="2">
        <v>2</v>
      </c>
      <c r="F1538" s="62">
        <v>2012</v>
      </c>
      <c r="G1538" s="62">
        <v>2012</v>
      </c>
      <c r="H1538" s="63">
        <v>0</v>
      </c>
      <c r="I1538" s="63">
        <v>0</v>
      </c>
      <c r="J1538" s="63">
        <v>0</v>
      </c>
      <c r="K1538" s="63">
        <v>0</v>
      </c>
      <c r="L1538" s="63">
        <v>0</v>
      </c>
      <c r="M1538" s="63">
        <v>0</v>
      </c>
      <c r="N1538" s="63">
        <v>0</v>
      </c>
      <c r="O1538" s="63">
        <v>0</v>
      </c>
      <c r="P1538" s="63">
        <v>0</v>
      </c>
      <c r="Q1538" s="63">
        <v>0</v>
      </c>
      <c r="R1538" s="63">
        <v>0</v>
      </c>
      <c r="S1538" s="63">
        <v>0</v>
      </c>
      <c r="T1538" s="63">
        <v>0</v>
      </c>
      <c r="U1538" s="63">
        <v>0</v>
      </c>
      <c r="V1538" s="63">
        <v>0</v>
      </c>
      <c r="W1538" s="63">
        <v>0</v>
      </c>
      <c r="X1538" s="63">
        <v>0</v>
      </c>
      <c r="Y1538" s="63">
        <v>0</v>
      </c>
      <c r="Z1538" s="63">
        <v>0</v>
      </c>
      <c r="AA1538" s="63">
        <v>0</v>
      </c>
      <c r="AB1538" s="63">
        <v>0</v>
      </c>
      <c r="AC1538" s="63">
        <v>0</v>
      </c>
      <c r="AD1538" s="63">
        <v>0</v>
      </c>
      <c r="AE1538" s="63">
        <v>0</v>
      </c>
      <c r="AF1538" s="63">
        <v>0</v>
      </c>
      <c r="AG1538" s="63">
        <v>0</v>
      </c>
      <c r="AH1538" s="43">
        <v>0</v>
      </c>
    </row>
    <row r="1539" spans="1:34">
      <c r="A1539" s="52">
        <v>0</v>
      </c>
      <c r="D1539" s="2">
        <v>2012</v>
      </c>
      <c r="E1539" s="2">
        <v>3</v>
      </c>
      <c r="F1539" s="62">
        <v>2012</v>
      </c>
      <c r="G1539" s="62">
        <v>2012</v>
      </c>
      <c r="H1539" s="63">
        <v>0</v>
      </c>
      <c r="I1539" s="63">
        <v>0</v>
      </c>
      <c r="J1539" s="63">
        <v>0</v>
      </c>
      <c r="K1539" s="63">
        <v>0</v>
      </c>
      <c r="L1539" s="63">
        <v>0</v>
      </c>
      <c r="M1539" s="63">
        <v>0</v>
      </c>
      <c r="N1539" s="63">
        <v>0</v>
      </c>
      <c r="O1539" s="63">
        <v>0</v>
      </c>
      <c r="P1539" s="63">
        <v>0</v>
      </c>
      <c r="Q1539" s="63">
        <v>0</v>
      </c>
      <c r="R1539" s="63">
        <v>0</v>
      </c>
      <c r="S1539" s="63">
        <v>0</v>
      </c>
      <c r="T1539" s="63">
        <v>0</v>
      </c>
      <c r="U1539" s="63">
        <v>0</v>
      </c>
      <c r="V1539" s="63">
        <v>0</v>
      </c>
      <c r="W1539" s="63">
        <v>0</v>
      </c>
      <c r="X1539" s="63">
        <v>0</v>
      </c>
      <c r="Y1539" s="63">
        <v>0</v>
      </c>
      <c r="Z1539" s="63">
        <v>0</v>
      </c>
      <c r="AA1539" s="63">
        <v>0</v>
      </c>
      <c r="AB1539" s="63">
        <v>0</v>
      </c>
      <c r="AC1539" s="63">
        <v>0</v>
      </c>
      <c r="AD1539" s="63">
        <v>0</v>
      </c>
      <c r="AE1539" s="63">
        <v>0</v>
      </c>
      <c r="AF1539" s="63">
        <v>0</v>
      </c>
      <c r="AG1539" s="63">
        <v>0</v>
      </c>
      <c r="AH1539" s="43">
        <v>0</v>
      </c>
    </row>
    <row r="1540" spans="1:34">
      <c r="A1540" s="52">
        <v>0</v>
      </c>
      <c r="D1540" s="2">
        <v>2012</v>
      </c>
      <c r="E1540" s="2">
        <v>4</v>
      </c>
      <c r="F1540" s="62">
        <v>2012</v>
      </c>
      <c r="G1540" s="62">
        <v>2012</v>
      </c>
      <c r="H1540" s="63">
        <v>0</v>
      </c>
      <c r="I1540" s="63">
        <v>0</v>
      </c>
      <c r="J1540" s="63">
        <v>0</v>
      </c>
      <c r="K1540" s="63">
        <v>0</v>
      </c>
      <c r="L1540" s="63">
        <v>0</v>
      </c>
      <c r="M1540" s="63">
        <v>0</v>
      </c>
      <c r="N1540" s="63">
        <v>0</v>
      </c>
      <c r="O1540" s="63">
        <v>0</v>
      </c>
      <c r="P1540" s="63">
        <v>0</v>
      </c>
      <c r="Q1540" s="63">
        <v>0</v>
      </c>
      <c r="R1540" s="63">
        <v>0</v>
      </c>
      <c r="S1540" s="63">
        <v>0</v>
      </c>
      <c r="T1540" s="63">
        <v>0</v>
      </c>
      <c r="U1540" s="63">
        <v>0</v>
      </c>
      <c r="V1540" s="63">
        <v>0</v>
      </c>
      <c r="W1540" s="63">
        <v>0</v>
      </c>
      <c r="X1540" s="63">
        <v>0</v>
      </c>
      <c r="Y1540" s="63">
        <v>0</v>
      </c>
      <c r="Z1540" s="63">
        <v>0</v>
      </c>
      <c r="AA1540" s="63">
        <v>0</v>
      </c>
      <c r="AB1540" s="63">
        <v>0</v>
      </c>
      <c r="AC1540" s="63">
        <v>0</v>
      </c>
      <c r="AD1540" s="63">
        <v>0</v>
      </c>
      <c r="AE1540" s="63">
        <v>0</v>
      </c>
      <c r="AF1540" s="63">
        <v>0</v>
      </c>
      <c r="AG1540" s="63">
        <v>0</v>
      </c>
      <c r="AH1540" s="43">
        <v>0</v>
      </c>
    </row>
    <row r="1541" spans="1:34">
      <c r="A1541" s="52">
        <v>0</v>
      </c>
      <c r="D1541" s="2">
        <v>2012</v>
      </c>
      <c r="E1541" s="2">
        <v>5</v>
      </c>
      <c r="F1541" s="62">
        <v>2013</v>
      </c>
      <c r="G1541" s="62">
        <v>2013</v>
      </c>
      <c r="H1541" s="63">
        <v>0</v>
      </c>
      <c r="I1541" s="63">
        <v>0</v>
      </c>
      <c r="J1541" s="63">
        <v>0</v>
      </c>
      <c r="K1541" s="63">
        <v>0</v>
      </c>
      <c r="L1541" s="63">
        <v>0</v>
      </c>
      <c r="M1541" s="63">
        <v>0</v>
      </c>
      <c r="N1541" s="63">
        <v>0</v>
      </c>
      <c r="O1541" s="63">
        <v>0</v>
      </c>
      <c r="P1541" s="63">
        <v>0</v>
      </c>
      <c r="Q1541" s="63">
        <v>0</v>
      </c>
      <c r="R1541" s="63">
        <v>0</v>
      </c>
      <c r="S1541" s="63">
        <v>0</v>
      </c>
      <c r="T1541" s="63">
        <v>0</v>
      </c>
      <c r="U1541" s="63">
        <v>0</v>
      </c>
      <c r="V1541" s="63">
        <v>0</v>
      </c>
      <c r="W1541" s="63">
        <v>0</v>
      </c>
      <c r="X1541" s="63">
        <v>0</v>
      </c>
      <c r="Y1541" s="63">
        <v>0</v>
      </c>
      <c r="Z1541" s="63">
        <v>0</v>
      </c>
      <c r="AA1541" s="63">
        <v>0</v>
      </c>
      <c r="AB1541" s="63">
        <v>0</v>
      </c>
      <c r="AC1541" s="63">
        <v>0</v>
      </c>
      <c r="AD1541" s="63">
        <v>0</v>
      </c>
      <c r="AE1541" s="63">
        <v>0</v>
      </c>
      <c r="AF1541" s="63">
        <v>0</v>
      </c>
      <c r="AG1541" s="63">
        <v>0</v>
      </c>
      <c r="AH1541" s="43">
        <v>0</v>
      </c>
    </row>
    <row r="1542" spans="1:34">
      <c r="A1542" s="52">
        <v>0</v>
      </c>
      <c r="D1542" s="2">
        <v>2012</v>
      </c>
      <c r="E1542" s="2">
        <v>6</v>
      </c>
      <c r="F1542" s="62">
        <v>2013</v>
      </c>
      <c r="G1542" s="62">
        <v>2013</v>
      </c>
      <c r="H1542" s="63">
        <v>0</v>
      </c>
      <c r="I1542" s="63">
        <v>0</v>
      </c>
      <c r="J1542" s="63">
        <v>0</v>
      </c>
      <c r="K1542" s="63">
        <v>0</v>
      </c>
      <c r="L1542" s="63">
        <v>0</v>
      </c>
      <c r="M1542" s="63">
        <v>0</v>
      </c>
      <c r="N1542" s="63">
        <v>0</v>
      </c>
      <c r="O1542" s="63">
        <v>0</v>
      </c>
      <c r="P1542" s="63">
        <v>0</v>
      </c>
      <c r="Q1542" s="63">
        <v>0</v>
      </c>
      <c r="R1542" s="63">
        <v>0</v>
      </c>
      <c r="S1542" s="63">
        <v>0</v>
      </c>
      <c r="T1542" s="63">
        <v>0</v>
      </c>
      <c r="U1542" s="63">
        <v>0</v>
      </c>
      <c r="V1542" s="63">
        <v>0</v>
      </c>
      <c r="W1542" s="63">
        <v>0</v>
      </c>
      <c r="X1542" s="63">
        <v>0</v>
      </c>
      <c r="Y1542" s="63">
        <v>0</v>
      </c>
      <c r="Z1542" s="63">
        <v>0</v>
      </c>
      <c r="AA1542" s="63">
        <v>0</v>
      </c>
      <c r="AB1542" s="63">
        <v>0</v>
      </c>
      <c r="AC1542" s="63">
        <v>0</v>
      </c>
      <c r="AD1542" s="63">
        <v>0</v>
      </c>
      <c r="AE1542" s="63">
        <v>0</v>
      </c>
      <c r="AF1542" s="63">
        <v>0</v>
      </c>
      <c r="AG1542" s="63">
        <v>0</v>
      </c>
      <c r="AH1542" s="43">
        <v>0</v>
      </c>
    </row>
    <row r="1543" spans="1:34">
      <c r="A1543" s="52">
        <v>0</v>
      </c>
      <c r="D1543" s="2">
        <v>2012</v>
      </c>
      <c r="E1543" s="2">
        <v>7</v>
      </c>
      <c r="F1543" s="62">
        <v>2013</v>
      </c>
      <c r="G1543" s="62">
        <v>2013</v>
      </c>
      <c r="H1543" s="63">
        <v>0</v>
      </c>
      <c r="I1543" s="63">
        <v>0</v>
      </c>
      <c r="J1543" s="63">
        <v>0</v>
      </c>
      <c r="K1543" s="63">
        <v>0</v>
      </c>
      <c r="L1543" s="63">
        <v>0</v>
      </c>
      <c r="M1543" s="63">
        <v>0</v>
      </c>
      <c r="N1543" s="63">
        <v>0</v>
      </c>
      <c r="O1543" s="63">
        <v>0</v>
      </c>
      <c r="P1543" s="63">
        <v>0</v>
      </c>
      <c r="Q1543" s="63">
        <v>0</v>
      </c>
      <c r="R1543" s="63">
        <v>0</v>
      </c>
      <c r="S1543" s="63">
        <v>0</v>
      </c>
      <c r="T1543" s="63">
        <v>0</v>
      </c>
      <c r="U1543" s="63">
        <v>0</v>
      </c>
      <c r="V1543" s="63">
        <v>0</v>
      </c>
      <c r="W1543" s="63">
        <v>0</v>
      </c>
      <c r="X1543" s="63">
        <v>0</v>
      </c>
      <c r="Y1543" s="63">
        <v>0</v>
      </c>
      <c r="Z1543" s="63">
        <v>0</v>
      </c>
      <c r="AA1543" s="63">
        <v>0</v>
      </c>
      <c r="AB1543" s="63">
        <v>0</v>
      </c>
      <c r="AC1543" s="63">
        <v>0</v>
      </c>
      <c r="AD1543" s="63">
        <v>0</v>
      </c>
      <c r="AE1543" s="63">
        <v>0</v>
      </c>
      <c r="AF1543" s="63">
        <v>0</v>
      </c>
      <c r="AG1543" s="63">
        <v>0</v>
      </c>
      <c r="AH1543" s="43">
        <v>0</v>
      </c>
    </row>
    <row r="1544" spans="1:34">
      <c r="A1544" s="52">
        <v>0</v>
      </c>
      <c r="D1544" s="2">
        <v>2012</v>
      </c>
      <c r="E1544" s="2">
        <v>8</v>
      </c>
      <c r="F1544" s="62">
        <v>2013</v>
      </c>
      <c r="G1544" s="62">
        <v>2013</v>
      </c>
      <c r="H1544" s="63">
        <v>0</v>
      </c>
      <c r="I1544" s="63">
        <v>0</v>
      </c>
      <c r="J1544" s="63">
        <v>0</v>
      </c>
      <c r="K1544" s="63">
        <v>0</v>
      </c>
      <c r="L1544" s="63">
        <v>0</v>
      </c>
      <c r="M1544" s="63">
        <v>0</v>
      </c>
      <c r="N1544" s="63">
        <v>0</v>
      </c>
      <c r="O1544" s="63">
        <v>0</v>
      </c>
      <c r="P1544" s="63">
        <v>0</v>
      </c>
      <c r="Q1544" s="63">
        <v>0</v>
      </c>
      <c r="R1544" s="63">
        <v>0</v>
      </c>
      <c r="S1544" s="63">
        <v>0</v>
      </c>
      <c r="T1544" s="63">
        <v>0</v>
      </c>
      <c r="U1544" s="63">
        <v>0</v>
      </c>
      <c r="V1544" s="63">
        <v>0</v>
      </c>
      <c r="W1544" s="63">
        <v>0</v>
      </c>
      <c r="X1544" s="63">
        <v>0</v>
      </c>
      <c r="Y1544" s="63">
        <v>0</v>
      </c>
      <c r="Z1544" s="63">
        <v>0</v>
      </c>
      <c r="AA1544" s="63">
        <v>0</v>
      </c>
      <c r="AB1544" s="63">
        <v>0</v>
      </c>
      <c r="AC1544" s="63">
        <v>0</v>
      </c>
      <c r="AD1544" s="63">
        <v>0</v>
      </c>
      <c r="AE1544" s="63">
        <v>0</v>
      </c>
      <c r="AF1544" s="63">
        <v>0</v>
      </c>
      <c r="AG1544" s="63">
        <v>0</v>
      </c>
      <c r="AH1544" s="43">
        <v>0</v>
      </c>
    </row>
    <row r="1545" spans="1:34">
      <c r="A1545" s="52">
        <v>0</v>
      </c>
      <c r="D1545" s="2">
        <v>2012</v>
      </c>
      <c r="E1545" s="2">
        <v>9</v>
      </c>
      <c r="F1545" s="62">
        <v>2013</v>
      </c>
      <c r="G1545" s="62">
        <v>2013</v>
      </c>
      <c r="H1545" s="63">
        <v>0</v>
      </c>
      <c r="I1545" s="63">
        <v>0</v>
      </c>
      <c r="J1545" s="63">
        <v>0</v>
      </c>
      <c r="K1545" s="63">
        <v>0</v>
      </c>
      <c r="L1545" s="63">
        <v>0</v>
      </c>
      <c r="M1545" s="63">
        <v>0</v>
      </c>
      <c r="N1545" s="63">
        <v>0</v>
      </c>
      <c r="O1545" s="63">
        <v>0</v>
      </c>
      <c r="P1545" s="63">
        <v>0</v>
      </c>
      <c r="Q1545" s="63">
        <v>0</v>
      </c>
      <c r="R1545" s="63">
        <v>0</v>
      </c>
      <c r="S1545" s="63">
        <v>0</v>
      </c>
      <c r="T1545" s="63">
        <v>0</v>
      </c>
      <c r="U1545" s="63">
        <v>0</v>
      </c>
      <c r="V1545" s="63">
        <v>0</v>
      </c>
      <c r="W1545" s="63">
        <v>0</v>
      </c>
      <c r="X1545" s="63">
        <v>0</v>
      </c>
      <c r="Y1545" s="63">
        <v>0</v>
      </c>
      <c r="Z1545" s="63">
        <v>0</v>
      </c>
      <c r="AA1545" s="63">
        <v>0</v>
      </c>
      <c r="AB1545" s="63">
        <v>0</v>
      </c>
      <c r="AC1545" s="63">
        <v>0</v>
      </c>
      <c r="AD1545" s="63">
        <v>0</v>
      </c>
      <c r="AE1545" s="63">
        <v>0</v>
      </c>
      <c r="AF1545" s="63">
        <v>0</v>
      </c>
      <c r="AG1545" s="63">
        <v>0</v>
      </c>
      <c r="AH1545" s="43">
        <v>0</v>
      </c>
    </row>
    <row r="1546" spans="1:34">
      <c r="A1546" s="52">
        <v>0</v>
      </c>
      <c r="D1546" s="2">
        <v>2012</v>
      </c>
      <c r="E1546" s="2">
        <v>10</v>
      </c>
      <c r="F1546" s="62">
        <v>2013</v>
      </c>
      <c r="G1546" s="62">
        <v>2013</v>
      </c>
      <c r="H1546" s="63">
        <v>0</v>
      </c>
      <c r="I1546" s="63">
        <v>0</v>
      </c>
      <c r="J1546" s="63">
        <v>0</v>
      </c>
      <c r="K1546" s="63">
        <v>0</v>
      </c>
      <c r="L1546" s="63">
        <v>0</v>
      </c>
      <c r="M1546" s="63">
        <v>0</v>
      </c>
      <c r="N1546" s="63">
        <v>0</v>
      </c>
      <c r="O1546" s="63">
        <v>0</v>
      </c>
      <c r="P1546" s="63">
        <v>0</v>
      </c>
      <c r="Q1546" s="63">
        <v>0</v>
      </c>
      <c r="R1546" s="63">
        <v>0</v>
      </c>
      <c r="S1546" s="63">
        <v>0</v>
      </c>
      <c r="T1546" s="63">
        <v>0</v>
      </c>
      <c r="U1546" s="63">
        <v>0</v>
      </c>
      <c r="V1546" s="63">
        <v>0</v>
      </c>
      <c r="W1546" s="63">
        <v>0</v>
      </c>
      <c r="X1546" s="63">
        <v>0</v>
      </c>
      <c r="Y1546" s="63">
        <v>0</v>
      </c>
      <c r="Z1546" s="63">
        <v>0</v>
      </c>
      <c r="AA1546" s="63">
        <v>0</v>
      </c>
      <c r="AB1546" s="63">
        <v>0</v>
      </c>
      <c r="AC1546" s="63">
        <v>0</v>
      </c>
      <c r="AD1546" s="63">
        <v>0</v>
      </c>
      <c r="AE1546" s="63">
        <v>0</v>
      </c>
      <c r="AF1546" s="63">
        <v>0</v>
      </c>
      <c r="AG1546" s="63">
        <v>0</v>
      </c>
      <c r="AH1546" s="43">
        <v>0</v>
      </c>
    </row>
    <row r="1547" spans="1:34">
      <c r="A1547" s="52">
        <v>0</v>
      </c>
      <c r="D1547" s="2">
        <v>2012</v>
      </c>
      <c r="E1547" s="2">
        <v>11</v>
      </c>
      <c r="F1547" s="62">
        <v>2013</v>
      </c>
      <c r="G1547" s="62">
        <v>2013</v>
      </c>
      <c r="H1547" s="63">
        <v>0</v>
      </c>
      <c r="I1547" s="63">
        <v>0</v>
      </c>
      <c r="J1547" s="63">
        <v>0</v>
      </c>
      <c r="K1547" s="63">
        <v>0</v>
      </c>
      <c r="L1547" s="63">
        <v>0</v>
      </c>
      <c r="M1547" s="63">
        <v>0</v>
      </c>
      <c r="N1547" s="63">
        <v>0</v>
      </c>
      <c r="O1547" s="63">
        <v>0</v>
      </c>
      <c r="P1547" s="63">
        <v>0</v>
      </c>
      <c r="Q1547" s="63">
        <v>0</v>
      </c>
      <c r="R1547" s="63">
        <v>0</v>
      </c>
      <c r="S1547" s="63">
        <v>0</v>
      </c>
      <c r="T1547" s="63">
        <v>0</v>
      </c>
      <c r="U1547" s="63">
        <v>0</v>
      </c>
      <c r="V1547" s="63">
        <v>0</v>
      </c>
      <c r="W1547" s="63">
        <v>0</v>
      </c>
      <c r="X1547" s="63">
        <v>0</v>
      </c>
      <c r="Y1547" s="63">
        <v>0</v>
      </c>
      <c r="Z1547" s="63">
        <v>0</v>
      </c>
      <c r="AA1547" s="63">
        <v>0</v>
      </c>
      <c r="AB1547" s="63">
        <v>0</v>
      </c>
      <c r="AC1547" s="63">
        <v>0</v>
      </c>
      <c r="AD1547" s="63">
        <v>0</v>
      </c>
      <c r="AE1547" s="63">
        <v>0</v>
      </c>
      <c r="AF1547" s="63">
        <v>0</v>
      </c>
      <c r="AG1547" s="63">
        <v>0</v>
      </c>
      <c r="AH1547" s="43">
        <v>0</v>
      </c>
    </row>
    <row r="1548" spans="1:34">
      <c r="A1548" s="52">
        <v>0</v>
      </c>
      <c r="D1548" s="2">
        <v>2012</v>
      </c>
      <c r="E1548" s="2">
        <v>12</v>
      </c>
      <c r="F1548" s="62">
        <v>2013</v>
      </c>
      <c r="G1548" s="62">
        <v>2013</v>
      </c>
      <c r="H1548" s="63">
        <v>0</v>
      </c>
      <c r="I1548" s="63">
        <v>0</v>
      </c>
      <c r="J1548" s="63">
        <v>0</v>
      </c>
      <c r="K1548" s="63">
        <v>0</v>
      </c>
      <c r="L1548" s="63">
        <v>0</v>
      </c>
      <c r="M1548" s="63">
        <v>0</v>
      </c>
      <c r="N1548" s="63">
        <v>0</v>
      </c>
      <c r="O1548" s="63">
        <v>0</v>
      </c>
      <c r="P1548" s="63">
        <v>0</v>
      </c>
      <c r="Q1548" s="63">
        <v>0</v>
      </c>
      <c r="R1548" s="63">
        <v>0</v>
      </c>
      <c r="S1548" s="63">
        <v>0</v>
      </c>
      <c r="T1548" s="63">
        <v>0</v>
      </c>
      <c r="U1548" s="63">
        <v>0</v>
      </c>
      <c r="V1548" s="63">
        <v>0</v>
      </c>
      <c r="W1548" s="63">
        <v>0</v>
      </c>
      <c r="X1548" s="63">
        <v>0</v>
      </c>
      <c r="Y1548" s="63">
        <v>0</v>
      </c>
      <c r="Z1548" s="63">
        <v>0</v>
      </c>
      <c r="AA1548" s="63">
        <v>0</v>
      </c>
      <c r="AB1548" s="63">
        <v>0</v>
      </c>
      <c r="AC1548" s="63">
        <v>0</v>
      </c>
      <c r="AD1548" s="63">
        <v>0</v>
      </c>
      <c r="AE1548" s="63">
        <v>0</v>
      </c>
      <c r="AF1548" s="63">
        <v>0</v>
      </c>
      <c r="AG1548" s="63">
        <v>0</v>
      </c>
      <c r="AH1548" s="43">
        <v>0</v>
      </c>
    </row>
    <row r="1549" spans="1:34">
      <c r="A1549" s="52">
        <v>0</v>
      </c>
      <c r="D1549" s="2">
        <v>2013</v>
      </c>
      <c r="E1549" s="2">
        <v>1</v>
      </c>
      <c r="F1549" s="62">
        <v>2013</v>
      </c>
      <c r="G1549" s="62">
        <v>2013</v>
      </c>
      <c r="H1549" s="144">
        <v>971.7</v>
      </c>
      <c r="I1549" s="144">
        <v>717.6</v>
      </c>
      <c r="J1549" s="144">
        <v>445</v>
      </c>
      <c r="K1549" s="144">
        <v>6570.2</v>
      </c>
      <c r="L1549" s="144">
        <v>2608.1</v>
      </c>
      <c r="M1549" s="144">
        <v>153.69999999999999</v>
      </c>
      <c r="N1549" s="144">
        <v>2675.7</v>
      </c>
      <c r="O1549" s="144">
        <v>484</v>
      </c>
      <c r="P1549" s="144">
        <v>483.4</v>
      </c>
      <c r="Q1549" s="144">
        <v>1043.9000000000001</v>
      </c>
      <c r="R1549" s="144"/>
      <c r="S1549" s="144">
        <v>1890.9</v>
      </c>
      <c r="T1549" s="144">
        <v>1739.8</v>
      </c>
      <c r="U1549" s="144">
        <v>7514.4</v>
      </c>
      <c r="V1549" s="144">
        <v>9102</v>
      </c>
      <c r="W1549" s="144">
        <v>848.9</v>
      </c>
      <c r="X1549" s="144">
        <v>5485.6</v>
      </c>
      <c r="Y1549" s="144"/>
      <c r="Z1549" s="144"/>
      <c r="AA1549" s="144">
        <v>1020</v>
      </c>
      <c r="AB1549" s="144">
        <v>289.7</v>
      </c>
      <c r="AC1549" s="144">
        <v>1663.3</v>
      </c>
      <c r="AD1549" s="144">
        <v>1119.4000000000001</v>
      </c>
      <c r="AE1549" s="144">
        <v>227.6</v>
      </c>
      <c r="AF1549" s="144">
        <v>8540.4</v>
      </c>
      <c r="AG1549" s="144">
        <v>1928.8</v>
      </c>
      <c r="AH1549" s="43">
        <v>57524.100000000006</v>
      </c>
    </row>
    <row r="1550" spans="1:34">
      <c r="A1550" s="52">
        <v>0</v>
      </c>
      <c r="D1550" s="2">
        <v>2013</v>
      </c>
      <c r="E1550" s="2">
        <v>2</v>
      </c>
      <c r="F1550" s="62">
        <v>2013</v>
      </c>
      <c r="G1550" s="62">
        <v>2013</v>
      </c>
      <c r="H1550" s="144">
        <v>1184</v>
      </c>
      <c r="I1550" s="144">
        <v>669.2</v>
      </c>
      <c r="J1550" s="144">
        <v>439.3</v>
      </c>
      <c r="K1550" s="144">
        <v>4018.8</v>
      </c>
      <c r="L1550" s="144">
        <v>2427.9</v>
      </c>
      <c r="M1550" s="144">
        <v>140.6</v>
      </c>
      <c r="N1550" s="144">
        <v>2251.1</v>
      </c>
      <c r="O1550" s="144">
        <v>388.1</v>
      </c>
      <c r="P1550" s="144">
        <v>447.7</v>
      </c>
      <c r="Q1550" s="144">
        <v>1157.3</v>
      </c>
      <c r="R1550" s="144"/>
      <c r="S1550" s="144">
        <v>1733.4</v>
      </c>
      <c r="T1550" s="144">
        <v>1453.1</v>
      </c>
      <c r="U1550" s="144">
        <v>16435.599999999999</v>
      </c>
      <c r="V1550" s="144">
        <v>8187</v>
      </c>
      <c r="W1550" s="144">
        <v>714.8</v>
      </c>
      <c r="X1550" s="144">
        <v>5028.8999999999996</v>
      </c>
      <c r="Y1550" s="144"/>
      <c r="Z1550" s="144"/>
      <c r="AA1550" s="144">
        <v>1068.5999999999999</v>
      </c>
      <c r="AB1550" s="144">
        <v>254.1</v>
      </c>
      <c r="AC1550" s="144">
        <v>1495.6</v>
      </c>
      <c r="AD1550" s="144">
        <v>1056.8</v>
      </c>
      <c r="AE1550" s="144">
        <v>207.7</v>
      </c>
      <c r="AF1550" s="144">
        <v>8089.3</v>
      </c>
      <c r="AG1550" s="144">
        <v>2201.8000000000002</v>
      </c>
      <c r="AH1550" s="43">
        <v>61050.700000000004</v>
      </c>
    </row>
    <row r="1551" spans="1:34">
      <c r="A1551" s="52">
        <v>0</v>
      </c>
      <c r="D1551" s="2">
        <v>2013</v>
      </c>
      <c r="E1551" s="2">
        <v>3</v>
      </c>
      <c r="F1551" s="62">
        <v>2013</v>
      </c>
      <c r="G1551" s="62">
        <v>2013</v>
      </c>
      <c r="H1551" s="144">
        <v>1773.2</v>
      </c>
      <c r="I1551" s="144">
        <v>821.7</v>
      </c>
      <c r="J1551" s="144">
        <v>555.9</v>
      </c>
      <c r="K1551" s="144">
        <v>9252.5</v>
      </c>
      <c r="L1551" s="144">
        <v>2640.7</v>
      </c>
      <c r="M1551" s="144">
        <v>150.9</v>
      </c>
      <c r="N1551" s="144">
        <v>4004.8</v>
      </c>
      <c r="O1551" s="144">
        <v>564.4</v>
      </c>
      <c r="P1551" s="144">
        <v>1074.5999999999999</v>
      </c>
      <c r="Q1551" s="144">
        <v>1339.3</v>
      </c>
      <c r="R1551" s="144"/>
      <c r="S1551" s="144">
        <v>1953.9</v>
      </c>
      <c r="T1551" s="144">
        <v>1491</v>
      </c>
      <c r="U1551" s="144">
        <v>6114.7</v>
      </c>
      <c r="V1551" s="144">
        <v>12575.2</v>
      </c>
      <c r="W1551" s="144">
        <v>1201.7</v>
      </c>
      <c r="X1551" s="144">
        <v>6748.5</v>
      </c>
      <c r="Y1551" s="144"/>
      <c r="Z1551" s="144"/>
      <c r="AA1551" s="144">
        <v>1429</v>
      </c>
      <c r="AB1551" s="144">
        <v>361.7</v>
      </c>
      <c r="AC1551" s="144">
        <v>2052.6999999999998</v>
      </c>
      <c r="AD1551" s="144">
        <v>1282.2</v>
      </c>
      <c r="AE1551" s="144">
        <v>393.7</v>
      </c>
      <c r="AF1551" s="144">
        <v>9396.2999999999993</v>
      </c>
      <c r="AG1551" s="144">
        <v>3248.6000000000004</v>
      </c>
      <c r="AH1551" s="43">
        <v>70427.199999999997</v>
      </c>
    </row>
    <row r="1552" spans="1:34">
      <c r="A1552" s="52">
        <v>0</v>
      </c>
      <c r="D1552" s="2">
        <v>2013</v>
      </c>
      <c r="E1552" s="2">
        <v>4</v>
      </c>
      <c r="F1552" s="62">
        <v>2013</v>
      </c>
      <c r="G1552" s="62">
        <v>2013</v>
      </c>
      <c r="H1552" s="144">
        <v>1908.8</v>
      </c>
      <c r="I1552" s="144">
        <v>962.9</v>
      </c>
      <c r="J1552" s="144">
        <v>578.1</v>
      </c>
      <c r="K1552" s="144">
        <v>10104.6</v>
      </c>
      <c r="L1552" s="144">
        <v>2854.9</v>
      </c>
      <c r="M1552" s="144">
        <v>146</v>
      </c>
      <c r="N1552" s="144">
        <v>4697.3</v>
      </c>
      <c r="O1552" s="144">
        <v>720</v>
      </c>
      <c r="P1552" s="144">
        <v>975.1</v>
      </c>
      <c r="Q1552" s="144">
        <v>1816.7</v>
      </c>
      <c r="R1552" s="144"/>
      <c r="S1552" s="144">
        <v>1782.3</v>
      </c>
      <c r="T1552" s="144">
        <v>1677.5</v>
      </c>
      <c r="U1552" s="144">
        <v>7476.3</v>
      </c>
      <c r="V1552" s="144">
        <v>15080.7</v>
      </c>
      <c r="W1552" s="144">
        <v>1603</v>
      </c>
      <c r="X1552" s="144">
        <v>8750.2000000000007</v>
      </c>
      <c r="Y1552" s="144"/>
      <c r="Z1552" s="144">
        <v>21</v>
      </c>
      <c r="AA1552" s="144">
        <v>1261.5</v>
      </c>
      <c r="AB1552" s="144">
        <v>414.6</v>
      </c>
      <c r="AC1552" s="144">
        <v>2776.9</v>
      </c>
      <c r="AD1552" s="144">
        <v>1285.9000000000001</v>
      </c>
      <c r="AE1552" s="144">
        <v>223.4</v>
      </c>
      <c r="AF1552" s="144">
        <v>9635.7000000000007</v>
      </c>
      <c r="AG1552" s="144">
        <v>4656.5</v>
      </c>
      <c r="AH1552" s="43">
        <v>81409.89999999998</v>
      </c>
    </row>
    <row r="1553" spans="1:34">
      <c r="A1553" s="52">
        <v>0</v>
      </c>
      <c r="D1553" s="2">
        <v>2013</v>
      </c>
      <c r="E1553" s="2">
        <v>5</v>
      </c>
      <c r="F1553" s="62">
        <v>2014</v>
      </c>
      <c r="G1553" s="62">
        <v>2014</v>
      </c>
      <c r="H1553" s="144">
        <v>568.6</v>
      </c>
      <c r="I1553" s="144">
        <v>1047.3</v>
      </c>
      <c r="J1553" s="144">
        <v>688.7</v>
      </c>
      <c r="K1553" s="144">
        <v>10982.5</v>
      </c>
      <c r="L1553" s="144">
        <v>3051.6</v>
      </c>
      <c r="M1553" s="144">
        <v>163.69999999999999</v>
      </c>
      <c r="N1553" s="144">
        <v>6669.9</v>
      </c>
      <c r="O1553" s="144">
        <v>747.5</v>
      </c>
      <c r="P1553" s="144">
        <v>602.79999999999995</v>
      </c>
      <c r="Q1553" s="144">
        <v>1783.7</v>
      </c>
      <c r="R1553" s="144"/>
      <c r="S1553" s="144">
        <v>2107.8000000000002</v>
      </c>
      <c r="T1553" s="144">
        <v>2055.9</v>
      </c>
      <c r="U1553" s="144">
        <v>7172.7</v>
      </c>
      <c r="V1553" s="144">
        <v>16883.7</v>
      </c>
      <c r="W1553" s="144">
        <v>1746.6</v>
      </c>
      <c r="X1553" s="144">
        <v>10645.6</v>
      </c>
      <c r="Y1553" s="144"/>
      <c r="Z1553" s="144">
        <v>12.1</v>
      </c>
      <c r="AA1553" s="144">
        <v>1199.3</v>
      </c>
      <c r="AB1553" s="144">
        <v>473.8</v>
      </c>
      <c r="AC1553" s="144">
        <v>3597.3</v>
      </c>
      <c r="AD1553" s="144">
        <v>1469.7</v>
      </c>
      <c r="AE1553" s="144">
        <v>270.2</v>
      </c>
      <c r="AF1553" s="144">
        <v>11399.2</v>
      </c>
      <c r="AG1553" s="144">
        <v>5077.5</v>
      </c>
      <c r="AH1553" s="43">
        <v>90417.700000000012</v>
      </c>
    </row>
    <row r="1554" spans="1:34">
      <c r="A1554" s="52">
        <v>0</v>
      </c>
      <c r="D1554" s="2">
        <v>2013</v>
      </c>
      <c r="E1554" s="2">
        <v>6</v>
      </c>
      <c r="F1554" s="62">
        <v>2014</v>
      </c>
      <c r="G1554" s="62">
        <v>2014</v>
      </c>
      <c r="H1554" s="144">
        <v>772.8</v>
      </c>
      <c r="I1554" s="144">
        <v>1020.8</v>
      </c>
      <c r="J1554" s="144">
        <v>791.3</v>
      </c>
      <c r="K1554" s="144">
        <v>11332.5</v>
      </c>
      <c r="L1554" s="144">
        <v>3234.3</v>
      </c>
      <c r="M1554" s="144">
        <v>144.80000000000001</v>
      </c>
      <c r="N1554" s="144">
        <v>8586.4</v>
      </c>
      <c r="O1554" s="144">
        <v>802.2</v>
      </c>
      <c r="P1554" s="144">
        <v>639.6</v>
      </c>
      <c r="Q1554" s="144">
        <v>1947.9</v>
      </c>
      <c r="R1554" s="144"/>
      <c r="S1554" s="144">
        <v>2314.1</v>
      </c>
      <c r="T1554" s="144">
        <v>2287.3000000000002</v>
      </c>
      <c r="U1554" s="144">
        <v>7210.8</v>
      </c>
      <c r="V1554" s="144">
        <v>17788.5</v>
      </c>
      <c r="W1554" s="144">
        <v>2176.5</v>
      </c>
      <c r="X1554" s="144">
        <v>11525.7</v>
      </c>
      <c r="Y1554" s="144">
        <v>21.3</v>
      </c>
      <c r="Z1554" s="144">
        <v>122.8</v>
      </c>
      <c r="AA1554" s="144">
        <v>474.9</v>
      </c>
      <c r="AB1554" s="144">
        <v>883.2</v>
      </c>
      <c r="AC1554" s="144">
        <v>4654.8</v>
      </c>
      <c r="AD1554" s="144">
        <v>1552.9</v>
      </c>
      <c r="AE1554" s="144">
        <v>310.2</v>
      </c>
      <c r="AF1554" s="144">
        <v>10863.5</v>
      </c>
      <c r="AG1554" s="144">
        <v>6440.9</v>
      </c>
      <c r="AH1554" s="43">
        <v>97899.999999999985</v>
      </c>
    </row>
    <row r="1555" spans="1:34">
      <c r="A1555" s="52">
        <v>0</v>
      </c>
      <c r="D1555" s="2">
        <v>2013</v>
      </c>
      <c r="E1555" s="2">
        <v>7</v>
      </c>
      <c r="F1555" s="62">
        <v>2014</v>
      </c>
      <c r="G1555" s="62">
        <v>2014</v>
      </c>
      <c r="H1555" s="144">
        <v>431.7</v>
      </c>
      <c r="I1555" s="144">
        <v>1185.5</v>
      </c>
      <c r="J1555" s="144">
        <v>823.5</v>
      </c>
      <c r="K1555" s="144">
        <v>11827.1</v>
      </c>
      <c r="L1555" s="144">
        <v>3581.2</v>
      </c>
      <c r="M1555" s="144">
        <v>43.5</v>
      </c>
      <c r="N1555" s="144">
        <v>8317.2999999999993</v>
      </c>
      <c r="O1555" s="144">
        <v>922.6</v>
      </c>
      <c r="P1555" s="144">
        <v>733.9</v>
      </c>
      <c r="Q1555" s="144">
        <v>2176</v>
      </c>
      <c r="R1555" s="144"/>
      <c r="S1555" s="144">
        <v>2204.1999999999998</v>
      </c>
      <c r="T1555" s="144">
        <v>3211.2</v>
      </c>
      <c r="U1555" s="144">
        <v>7549</v>
      </c>
      <c r="V1555" s="144">
        <v>20043.099999999999</v>
      </c>
      <c r="W1555" s="144">
        <v>2437.9</v>
      </c>
      <c r="X1555" s="144">
        <v>13133.8</v>
      </c>
      <c r="Y1555" s="144">
        <v>12.8</v>
      </c>
      <c r="Z1555" s="144">
        <v>193</v>
      </c>
      <c r="AA1555" s="144">
        <v>1194.8</v>
      </c>
      <c r="AB1555" s="144">
        <v>608.29999999999995</v>
      </c>
      <c r="AC1555" s="144">
        <v>5697.3</v>
      </c>
      <c r="AD1555" s="144">
        <v>1739.3</v>
      </c>
      <c r="AE1555" s="144">
        <v>297.39999999999998</v>
      </c>
      <c r="AF1555" s="144">
        <v>11525.4</v>
      </c>
      <c r="AG1555" s="144">
        <v>7431</v>
      </c>
      <c r="AH1555" s="43">
        <v>107320.8</v>
      </c>
    </row>
    <row r="1556" spans="1:34">
      <c r="A1556" s="52">
        <v>0</v>
      </c>
      <c r="D1556" s="2">
        <v>2013</v>
      </c>
      <c r="E1556" s="2">
        <v>8</v>
      </c>
      <c r="F1556" s="62">
        <v>2014</v>
      </c>
      <c r="G1556" s="62">
        <v>2014</v>
      </c>
      <c r="H1556" s="144">
        <v>5.3</v>
      </c>
      <c r="I1556" s="144">
        <v>1184.4000000000001</v>
      </c>
      <c r="J1556" s="144">
        <v>848.1</v>
      </c>
      <c r="K1556" s="144">
        <v>10995.7</v>
      </c>
      <c r="L1556" s="144">
        <v>3612.6</v>
      </c>
      <c r="M1556" s="144">
        <v>1.3</v>
      </c>
      <c r="N1556" s="144">
        <v>8108.2</v>
      </c>
      <c r="O1556" s="144">
        <v>993.5</v>
      </c>
      <c r="P1556" s="144">
        <v>768.8</v>
      </c>
      <c r="Q1556" s="144">
        <v>2001.7</v>
      </c>
      <c r="R1556" s="144"/>
      <c r="S1556" s="144">
        <v>2236.8000000000002</v>
      </c>
      <c r="T1556" s="144">
        <v>3255.5</v>
      </c>
      <c r="U1556" s="144">
        <v>10933.4</v>
      </c>
      <c r="V1556" s="144">
        <v>20199.599999999999</v>
      </c>
      <c r="W1556" s="144">
        <v>2630.1</v>
      </c>
      <c r="X1556" s="144">
        <v>12696.3</v>
      </c>
      <c r="Y1556" s="144">
        <v>24.5</v>
      </c>
      <c r="Z1556" s="144">
        <v>262.10000000000002</v>
      </c>
      <c r="AA1556" s="144">
        <v>1201.7</v>
      </c>
      <c r="AB1556" s="144">
        <v>608.9</v>
      </c>
      <c r="AC1556" s="144">
        <v>6266.9</v>
      </c>
      <c r="AD1556" s="144">
        <v>1631.5</v>
      </c>
      <c r="AE1556" s="144">
        <v>274</v>
      </c>
      <c r="AF1556" s="144">
        <v>12067</v>
      </c>
      <c r="AG1556" s="144">
        <v>8194.7000000000007</v>
      </c>
      <c r="AH1556" s="43">
        <v>111002.59999999999</v>
      </c>
    </row>
    <row r="1557" spans="1:34">
      <c r="A1557" s="52">
        <v>0</v>
      </c>
      <c r="D1557" s="2">
        <v>2013</v>
      </c>
      <c r="E1557" s="2">
        <v>9</v>
      </c>
      <c r="F1557" s="62">
        <v>2014</v>
      </c>
      <c r="G1557" s="62">
        <v>2014</v>
      </c>
      <c r="H1557" s="144">
        <v>10.3</v>
      </c>
      <c r="I1557" s="144">
        <v>1060.5999999999999</v>
      </c>
      <c r="J1557" s="144">
        <v>785.4</v>
      </c>
      <c r="K1557" s="144">
        <v>11729.5</v>
      </c>
      <c r="L1557" s="144">
        <v>3341.6</v>
      </c>
      <c r="M1557" s="144">
        <v>3.3</v>
      </c>
      <c r="N1557" s="144">
        <v>7286.3</v>
      </c>
      <c r="O1557" s="144">
        <v>909</v>
      </c>
      <c r="P1557" s="144">
        <v>743.9</v>
      </c>
      <c r="Q1557" s="144">
        <v>1813.2</v>
      </c>
      <c r="R1557" s="144"/>
      <c r="S1557" s="144">
        <v>2128.8000000000002</v>
      </c>
      <c r="T1557" s="144">
        <v>3628.7</v>
      </c>
      <c r="U1557" s="144">
        <v>7494.2</v>
      </c>
      <c r="V1557" s="144">
        <v>18818</v>
      </c>
      <c r="W1557" s="144">
        <v>2365.1999999999998</v>
      </c>
      <c r="X1557" s="144">
        <v>12298.5</v>
      </c>
      <c r="Y1557" s="144">
        <v>15.4</v>
      </c>
      <c r="Z1557" s="144">
        <v>239.5</v>
      </c>
      <c r="AA1557" s="144">
        <v>1165.4000000000001</v>
      </c>
      <c r="AB1557" s="144">
        <v>585.70000000000005</v>
      </c>
      <c r="AC1557" s="144">
        <v>6185.7</v>
      </c>
      <c r="AD1557" s="144">
        <v>1509.1</v>
      </c>
      <c r="AE1557" s="144">
        <v>514</v>
      </c>
      <c r="AF1557" s="144">
        <v>11287.5</v>
      </c>
      <c r="AG1557" s="144">
        <v>7367.4</v>
      </c>
      <c r="AH1557" s="43">
        <v>103286.19999999998</v>
      </c>
    </row>
    <row r="1558" spans="1:34">
      <c r="A1558" s="52">
        <v>0</v>
      </c>
      <c r="D1558" s="2">
        <v>2013</v>
      </c>
      <c r="E1558" s="2">
        <v>10</v>
      </c>
      <c r="F1558" s="62">
        <v>2014</v>
      </c>
      <c r="G1558" s="62">
        <v>2014</v>
      </c>
      <c r="H1558" s="144">
        <v>438</v>
      </c>
      <c r="I1558" s="144">
        <v>1000</v>
      </c>
      <c r="J1558" s="144">
        <v>700</v>
      </c>
      <c r="K1558" s="144">
        <v>10000</v>
      </c>
      <c r="L1558" s="144">
        <v>3000</v>
      </c>
      <c r="M1558" s="144">
        <v>50</v>
      </c>
      <c r="N1558" s="144">
        <v>6395</v>
      </c>
      <c r="O1558" s="144">
        <v>700</v>
      </c>
      <c r="P1558" s="144">
        <v>700</v>
      </c>
      <c r="Q1558" s="144">
        <v>1400</v>
      </c>
      <c r="R1558" s="144"/>
      <c r="S1558" s="144">
        <v>2000</v>
      </c>
      <c r="T1558" s="144">
        <v>7200</v>
      </c>
      <c r="U1558" s="144">
        <v>6000</v>
      </c>
      <c r="V1558" s="144">
        <v>14222</v>
      </c>
      <c r="W1558" s="144">
        <v>1600</v>
      </c>
      <c r="X1558" s="144">
        <v>12164</v>
      </c>
      <c r="Y1558" s="144">
        <v>0</v>
      </c>
      <c r="Z1558" s="144">
        <v>200</v>
      </c>
      <c r="AA1558" s="144">
        <v>1000</v>
      </c>
      <c r="AB1558" s="144">
        <v>600</v>
      </c>
      <c r="AC1558" s="144">
        <v>3722</v>
      </c>
      <c r="AD1558" s="144">
        <v>1500</v>
      </c>
      <c r="AE1558" s="144">
        <v>300</v>
      </c>
      <c r="AF1558" s="144">
        <v>9875</v>
      </c>
      <c r="AG1558" s="144">
        <v>4267</v>
      </c>
      <c r="AH1558" s="43">
        <v>89033</v>
      </c>
    </row>
    <row r="1559" spans="1:34">
      <c r="A1559" s="52">
        <v>0</v>
      </c>
      <c r="D1559" s="2">
        <v>2013</v>
      </c>
      <c r="E1559" s="2">
        <v>11</v>
      </c>
      <c r="F1559" s="62">
        <v>2014</v>
      </c>
      <c r="G1559" s="62">
        <v>2014</v>
      </c>
      <c r="H1559" s="144">
        <v>476</v>
      </c>
      <c r="I1559" s="144">
        <v>900</v>
      </c>
      <c r="J1559" s="144">
        <v>500</v>
      </c>
      <c r="K1559" s="144">
        <v>8000</v>
      </c>
      <c r="L1559" s="144">
        <v>3000</v>
      </c>
      <c r="M1559" s="144">
        <v>50</v>
      </c>
      <c r="N1559" s="144">
        <v>4174</v>
      </c>
      <c r="O1559" s="144">
        <v>600</v>
      </c>
      <c r="P1559" s="144">
        <v>500</v>
      </c>
      <c r="Q1559" s="144">
        <v>1300</v>
      </c>
      <c r="R1559" s="144"/>
      <c r="S1559" s="144">
        <v>2000</v>
      </c>
      <c r="T1559" s="144">
        <v>6000</v>
      </c>
      <c r="U1559" s="144">
        <v>6000</v>
      </c>
      <c r="V1559" s="144">
        <v>11794</v>
      </c>
      <c r="W1559" s="144">
        <v>1300</v>
      </c>
      <c r="X1559" s="144">
        <v>9793</v>
      </c>
      <c r="Y1559" s="144">
        <v>0</v>
      </c>
      <c r="Z1559" s="144">
        <v>0</v>
      </c>
      <c r="AA1559" s="144">
        <v>1000</v>
      </c>
      <c r="AB1559" s="144">
        <v>500</v>
      </c>
      <c r="AC1559" s="144">
        <v>2363</v>
      </c>
      <c r="AD1559" s="144">
        <v>1300</v>
      </c>
      <c r="AE1559" s="144">
        <v>400</v>
      </c>
      <c r="AF1559" s="144">
        <v>8663</v>
      </c>
      <c r="AG1559" s="144">
        <v>3701</v>
      </c>
      <c r="AH1559" s="43">
        <v>74314</v>
      </c>
    </row>
    <row r="1560" spans="1:34">
      <c r="A1560" s="52">
        <v>0</v>
      </c>
      <c r="D1560" s="2">
        <v>2013</v>
      </c>
      <c r="E1560" s="2">
        <v>12</v>
      </c>
      <c r="F1560" s="62">
        <v>2014</v>
      </c>
      <c r="G1560" s="62">
        <v>2014</v>
      </c>
      <c r="H1560" s="144">
        <v>614</v>
      </c>
      <c r="I1560" s="144">
        <v>700</v>
      </c>
      <c r="J1560" s="144">
        <v>400</v>
      </c>
      <c r="K1560" s="144">
        <v>6000</v>
      </c>
      <c r="L1560" s="144">
        <v>2700</v>
      </c>
      <c r="M1560" s="144">
        <v>50</v>
      </c>
      <c r="N1560" s="144">
        <v>2352</v>
      </c>
      <c r="O1560" s="144">
        <v>500</v>
      </c>
      <c r="P1560" s="144">
        <v>400</v>
      </c>
      <c r="Q1560" s="144">
        <v>1200</v>
      </c>
      <c r="R1560" s="144"/>
      <c r="S1560" s="144">
        <v>1500</v>
      </c>
      <c r="T1560" s="144">
        <v>4000</v>
      </c>
      <c r="U1560" s="144">
        <v>6000</v>
      </c>
      <c r="V1560" s="144">
        <v>10934</v>
      </c>
      <c r="W1560" s="144">
        <v>1000</v>
      </c>
      <c r="X1560" s="144">
        <v>6983</v>
      </c>
      <c r="Y1560" s="144"/>
      <c r="Z1560" s="144">
        <v>0</v>
      </c>
      <c r="AA1560" s="144">
        <v>600</v>
      </c>
      <c r="AB1560" s="144">
        <v>300</v>
      </c>
      <c r="AC1560" s="144">
        <v>1804</v>
      </c>
      <c r="AD1560" s="144">
        <v>1200</v>
      </c>
      <c r="AE1560" s="144">
        <v>300</v>
      </c>
      <c r="AF1560" s="144">
        <v>8162</v>
      </c>
      <c r="AG1560" s="144">
        <v>2743</v>
      </c>
      <c r="AH1560" s="43">
        <v>60442</v>
      </c>
    </row>
    <row r="1561" spans="1:34">
      <c r="A1561" s="52">
        <v>0</v>
      </c>
      <c r="D1561" s="2">
        <v>2014</v>
      </c>
      <c r="E1561" s="2">
        <v>1</v>
      </c>
      <c r="F1561" s="62">
        <v>2014</v>
      </c>
      <c r="G1561" s="62">
        <v>2014</v>
      </c>
      <c r="H1561" s="63">
        <v>577.18438120481949</v>
      </c>
      <c r="I1561" s="63">
        <v>767.65094602409613</v>
      </c>
      <c r="J1561" s="63">
        <v>459.05071024096367</v>
      </c>
      <c r="K1561" s="63">
        <v>6983.3308289156639</v>
      </c>
      <c r="L1561" s="63">
        <v>2733.8142987951815</v>
      </c>
      <c r="M1561" s="63">
        <v>197.32566240963851</v>
      </c>
      <c r="N1561" s="63">
        <v>3720.2284098795176</v>
      </c>
      <c r="O1561" s="63">
        <v>516.17615963855417</v>
      </c>
      <c r="P1561" s="63">
        <v>253.94718072289149</v>
      </c>
      <c r="Q1561" s="63">
        <v>1040.5074240963852</v>
      </c>
      <c r="R1561" s="63"/>
      <c r="S1561" s="63">
        <v>1695.5216419277106</v>
      </c>
      <c r="T1561" s="63">
        <v>1716.2033966265064</v>
      </c>
      <c r="U1561" s="63">
        <v>6183.4050000000134</v>
      </c>
      <c r="V1561" s="63">
        <v>8546.0803493975945</v>
      </c>
      <c r="W1561" s="63">
        <v>1202.455678554217</v>
      </c>
      <c r="X1561" s="63">
        <v>7834.9561220481892</v>
      </c>
      <c r="Y1561" s="63"/>
      <c r="Z1561" s="63">
        <v>0.22506939759036143</v>
      </c>
      <c r="AA1561" s="63">
        <v>673.68369927710819</v>
      </c>
      <c r="AB1561" s="63">
        <v>285.70216638554206</v>
      </c>
      <c r="AC1561" s="63">
        <v>1885.639115421686</v>
      </c>
      <c r="AD1561" s="63">
        <v>1039.2573253012049</v>
      </c>
      <c r="AE1561" s="63">
        <v>0</v>
      </c>
      <c r="AF1561" s="63">
        <v>8865.1531713253044</v>
      </c>
      <c r="AG1561" s="63">
        <v>2434.5348510843382</v>
      </c>
      <c r="AH1561" s="43">
        <v>59612.033588674705</v>
      </c>
    </row>
    <row r="1562" spans="1:34">
      <c r="A1562" s="52">
        <v>0</v>
      </c>
      <c r="D1562" s="2">
        <v>2014</v>
      </c>
      <c r="E1562" s="2">
        <v>2</v>
      </c>
      <c r="F1562" s="62">
        <v>2014</v>
      </c>
      <c r="G1562" s="62">
        <v>2014</v>
      </c>
      <c r="H1562" s="63">
        <v>1052.7489653012042</v>
      </c>
      <c r="I1562" s="63">
        <v>658.4577946987954</v>
      </c>
      <c r="J1562" s="63">
        <v>514.31275421686757</v>
      </c>
      <c r="K1562" s="63">
        <v>4381.0213783132531</v>
      </c>
      <c r="L1562" s="63">
        <v>2321.0653301204825</v>
      </c>
      <c r="M1562" s="63">
        <v>188.84781686746987</v>
      </c>
      <c r="N1562" s="63">
        <v>3338.6665216867477</v>
      </c>
      <c r="O1562" s="63">
        <v>438.34677289156627</v>
      </c>
      <c r="P1562" s="63">
        <v>308.21327469879526</v>
      </c>
      <c r="Q1562" s="63">
        <v>891.7952689156624</v>
      </c>
      <c r="R1562" s="63"/>
      <c r="S1562" s="63">
        <v>1219.7420534939761</v>
      </c>
      <c r="T1562" s="63">
        <v>1193.9071214457838</v>
      </c>
      <c r="U1562" s="63">
        <v>4916.0800000000027</v>
      </c>
      <c r="V1562" s="63">
        <v>7667.1510650602449</v>
      </c>
      <c r="W1562" s="63">
        <v>1024.68985373494</v>
      </c>
      <c r="X1562" s="63">
        <v>6059.4982102409631</v>
      </c>
      <c r="Y1562" s="63"/>
      <c r="Z1562" s="63">
        <v>1.9291662650602406</v>
      </c>
      <c r="AA1562" s="63">
        <v>659.35213590361457</v>
      </c>
      <c r="AB1562" s="63">
        <v>247.80170084337345</v>
      </c>
      <c r="AC1562" s="63">
        <v>1738.9591963855428</v>
      </c>
      <c r="AD1562" s="63">
        <v>841.66651084337309</v>
      </c>
      <c r="AE1562" s="63">
        <v>0</v>
      </c>
      <c r="AF1562" s="63">
        <v>7988.6236337349383</v>
      </c>
      <c r="AG1562" s="63">
        <v>2101.2992751807219</v>
      </c>
      <c r="AH1562" s="43">
        <v>49754.175800843383</v>
      </c>
    </row>
    <row r="1563" spans="1:34">
      <c r="A1563" s="52">
        <v>0</v>
      </c>
      <c r="D1563" s="2">
        <v>2014</v>
      </c>
      <c r="E1563" s="2">
        <v>3</v>
      </c>
      <c r="F1563" s="62">
        <v>2014</v>
      </c>
      <c r="G1563" s="62">
        <v>2014</v>
      </c>
      <c r="H1563" s="63">
        <v>1166.2177110843375</v>
      </c>
      <c r="I1563" s="63">
        <v>841.6559720481921</v>
      </c>
      <c r="J1563" s="63">
        <v>655.07975180722883</v>
      </c>
      <c r="K1563" s="63">
        <v>7439.3278867469871</v>
      </c>
      <c r="L1563" s="63">
        <v>2682.8682963855413</v>
      </c>
      <c r="M1563" s="63">
        <v>212.65685614457834</v>
      </c>
      <c r="N1563" s="63">
        <v>5094.8965824096385</v>
      </c>
      <c r="O1563" s="63">
        <v>550.02503493975894</v>
      </c>
      <c r="P1563" s="63">
        <v>598.66536265060256</v>
      </c>
      <c r="Q1563" s="63">
        <v>1108.813114216867</v>
      </c>
      <c r="R1563" s="63"/>
      <c r="S1563" s="63">
        <v>1577.2449745783131</v>
      </c>
      <c r="T1563" s="63">
        <v>1448.0466159036146</v>
      </c>
      <c r="U1563" s="63">
        <v>3105.149999999996</v>
      </c>
      <c r="V1563" s="63">
        <v>10739.260816867472</v>
      </c>
      <c r="W1563" s="63">
        <v>1362.1361465060247</v>
      </c>
      <c r="X1563" s="63">
        <v>9156.5750732530159</v>
      </c>
      <c r="Y1563" s="63"/>
      <c r="Z1563" s="63">
        <v>4.8014804819277108</v>
      </c>
      <c r="AA1563" s="63">
        <v>806.07527421686757</v>
      </c>
      <c r="AB1563" s="63">
        <v>285.23232590361437</v>
      </c>
      <c r="AC1563" s="63">
        <v>1850.6880409638554</v>
      </c>
      <c r="AD1563" s="63">
        <v>1032.8077734939754</v>
      </c>
      <c r="AE1563" s="63">
        <v>0</v>
      </c>
      <c r="AF1563" s="63">
        <v>9364.4421484337308</v>
      </c>
      <c r="AG1563" s="63">
        <v>2886.5095402409643</v>
      </c>
      <c r="AH1563" s="43">
        <v>63969.176779277092</v>
      </c>
    </row>
    <row r="1564" spans="1:34">
      <c r="A1564" s="52">
        <v>0</v>
      </c>
      <c r="D1564" s="2">
        <v>2014</v>
      </c>
      <c r="E1564" s="2">
        <v>4</v>
      </c>
      <c r="F1564" s="62">
        <v>2014</v>
      </c>
      <c r="G1564" s="62">
        <v>2014</v>
      </c>
      <c r="H1564" s="63">
        <v>1232.2906621686743</v>
      </c>
      <c r="I1564" s="63">
        <v>925.33773253012077</v>
      </c>
      <c r="J1564" s="63">
        <v>716.8486036144576</v>
      </c>
      <c r="K1564" s="63">
        <v>8543.207289156624</v>
      </c>
      <c r="L1564" s="63">
        <v>2889.6745265060249</v>
      </c>
      <c r="M1564" s="63">
        <v>205.14355590361455</v>
      </c>
      <c r="N1564" s="63">
        <v>6547.9678826506015</v>
      </c>
      <c r="O1564" s="63">
        <v>649.72954518072277</v>
      </c>
      <c r="P1564" s="63">
        <v>723.37156746987944</v>
      </c>
      <c r="Q1564" s="63">
        <v>1240.6478727710837</v>
      </c>
      <c r="R1564" s="63"/>
      <c r="S1564" s="63">
        <v>1553.6341897590362</v>
      </c>
      <c r="T1564" s="63">
        <v>2246.4224857831318</v>
      </c>
      <c r="U1564" s="63">
        <v>3094.962499999996</v>
      </c>
      <c r="V1564" s="63">
        <v>12449.488477108431</v>
      </c>
      <c r="W1564" s="63">
        <v>1680.1737636144578</v>
      </c>
      <c r="X1564" s="63">
        <v>10448.270576506022</v>
      </c>
      <c r="Y1564" s="63"/>
      <c r="Z1564" s="63">
        <v>20.652796626506028</v>
      </c>
      <c r="AA1564" s="63">
        <v>648.82896000000017</v>
      </c>
      <c r="AB1564" s="63">
        <v>320.03967493975898</v>
      </c>
      <c r="AC1564" s="63">
        <v>2258.641565783133</v>
      </c>
      <c r="AD1564" s="63">
        <v>1187.1572746987956</v>
      </c>
      <c r="AE1564" s="63">
        <v>0</v>
      </c>
      <c r="AF1564" s="63">
        <v>9964.8217332530057</v>
      </c>
      <c r="AG1564" s="63">
        <v>4099.9466718072272</v>
      </c>
      <c r="AH1564" s="43">
        <v>73647.259907831307</v>
      </c>
    </row>
    <row r="1565" spans="1:34">
      <c r="A1565" s="52">
        <v>0</v>
      </c>
      <c r="D1565" s="2">
        <v>2014</v>
      </c>
      <c r="E1565" s="2">
        <v>5</v>
      </c>
      <c r="F1565" s="62">
        <v>2015</v>
      </c>
      <c r="G1565" s="62">
        <v>2015</v>
      </c>
      <c r="H1565" s="63">
        <v>1031.2601939759036</v>
      </c>
      <c r="I1565" s="63">
        <v>1006.7102722891567</v>
      </c>
      <c r="J1565" s="63">
        <v>992.20711807228963</v>
      </c>
      <c r="K1565" s="63">
        <v>10722.937906024097</v>
      </c>
      <c r="L1565" s="63">
        <v>3272.2012903614477</v>
      </c>
      <c r="M1565" s="63">
        <v>220.65242903614455</v>
      </c>
      <c r="N1565" s="63">
        <v>9454.110483132532</v>
      </c>
      <c r="O1565" s="63">
        <v>711.13340060240989</v>
      </c>
      <c r="P1565" s="63">
        <v>887.07680361445784</v>
      </c>
      <c r="Q1565" s="63">
        <v>1488.554538313253</v>
      </c>
      <c r="R1565" s="63"/>
      <c r="S1565" s="63">
        <v>2187.3387445783133</v>
      </c>
      <c r="T1565" s="63">
        <v>2389.6425845783133</v>
      </c>
      <c r="U1565" s="63">
        <v>3362.2824999999989</v>
      </c>
      <c r="V1565" s="63">
        <v>15602.940455421694</v>
      </c>
      <c r="W1565" s="63">
        <v>2117.5306254216862</v>
      </c>
      <c r="X1565" s="63">
        <v>13310.947097228916</v>
      </c>
      <c r="Y1565" s="63">
        <v>0.51264289156626508</v>
      </c>
      <c r="Z1565" s="63">
        <v>40.994783132530124</v>
      </c>
      <c r="AA1565" s="63">
        <v>848.86952289156648</v>
      </c>
      <c r="AB1565" s="63">
        <v>366.16234891566262</v>
      </c>
      <c r="AC1565" s="63">
        <v>3221.2285344578304</v>
      </c>
      <c r="AD1565" s="63">
        <v>1373.0216313253013</v>
      </c>
      <c r="AE1565" s="63">
        <v>0</v>
      </c>
      <c r="AF1565" s="63">
        <v>11361.598056867471</v>
      </c>
      <c r="AG1565" s="63">
        <v>5476.5543267469911</v>
      </c>
      <c r="AH1565" s="43">
        <v>91446.468289879529</v>
      </c>
    </row>
    <row r="1566" spans="1:34">
      <c r="A1566" s="52">
        <v>0</v>
      </c>
      <c r="D1566" s="2">
        <v>2014</v>
      </c>
      <c r="E1566" s="2">
        <v>6</v>
      </c>
      <c r="F1566" s="62">
        <v>2015</v>
      </c>
      <c r="G1566" s="62">
        <v>2015</v>
      </c>
      <c r="H1566" s="63">
        <v>1194.9363493975902</v>
      </c>
      <c r="I1566" s="63">
        <v>978.66973493975911</v>
      </c>
      <c r="J1566" s="63">
        <v>1225.1790518072285</v>
      </c>
      <c r="K1566" s="63">
        <v>11072.212248192773</v>
      </c>
      <c r="L1566" s="63">
        <v>3333.0774457831326</v>
      </c>
      <c r="M1566" s="63">
        <v>242.6339087951807</v>
      </c>
      <c r="N1566" s="63">
        <v>10894.114595421686</v>
      </c>
      <c r="O1566" s="63">
        <v>698.77587469879518</v>
      </c>
      <c r="P1566" s="63">
        <v>994.55087831325307</v>
      </c>
      <c r="Q1566" s="63">
        <v>1682.4853787951811</v>
      </c>
      <c r="R1566" s="63"/>
      <c r="S1566" s="63">
        <v>2161.2777839759037</v>
      </c>
      <c r="T1566" s="63">
        <v>2555.4122308433753</v>
      </c>
      <c r="U1566" s="63">
        <v>2931.1474999999978</v>
      </c>
      <c r="V1566" s="63">
        <v>18815.169489156615</v>
      </c>
      <c r="W1566" s="63">
        <v>2303.8980224096381</v>
      </c>
      <c r="X1566" s="63">
        <v>12637.669518313247</v>
      </c>
      <c r="Y1566" s="63">
        <v>3.7596650602409647</v>
      </c>
      <c r="Z1566" s="63">
        <v>135.83474024096387</v>
      </c>
      <c r="AA1566" s="63">
        <v>855.3838698795181</v>
      </c>
      <c r="AB1566" s="63">
        <v>363.73483975903616</v>
      </c>
      <c r="AC1566" s="63">
        <v>3768.4133886746995</v>
      </c>
      <c r="AD1566" s="63">
        <v>1354.6990409638554</v>
      </c>
      <c r="AE1566" s="63">
        <v>0</v>
      </c>
      <c r="AF1566" s="63">
        <v>11465.154289156626</v>
      </c>
      <c r="AG1566" s="63">
        <v>6316.1547662650582</v>
      </c>
      <c r="AH1566" s="43">
        <v>97984.344610843342</v>
      </c>
    </row>
    <row r="1567" spans="1:34">
      <c r="A1567" s="52">
        <v>0</v>
      </c>
      <c r="D1567" s="2">
        <v>2014</v>
      </c>
      <c r="E1567" s="2">
        <v>7</v>
      </c>
      <c r="F1567" s="62">
        <v>2015</v>
      </c>
      <c r="G1567" s="62">
        <v>2015</v>
      </c>
      <c r="H1567" s="63">
        <v>819.38492530120516</v>
      </c>
      <c r="I1567" s="63">
        <v>1066.7500110843378</v>
      </c>
      <c r="J1567" s="63">
        <v>788.88171566264987</v>
      </c>
      <c r="K1567" s="63">
        <v>11906.589843373491</v>
      </c>
      <c r="L1567" s="63">
        <v>3725.9661084337345</v>
      </c>
      <c r="M1567" s="63">
        <v>237.60812012048189</v>
      </c>
      <c r="N1567" s="63">
        <v>12477.857775180721</v>
      </c>
      <c r="O1567" s="63">
        <v>813.52432951807214</v>
      </c>
      <c r="P1567" s="63">
        <v>819.05523734939754</v>
      </c>
      <c r="Q1567" s="63">
        <v>1734.0728930120479</v>
      </c>
      <c r="R1567" s="63"/>
      <c r="S1567" s="63">
        <v>2354.3961843373477</v>
      </c>
      <c r="T1567" s="63">
        <v>2811.9895142168684</v>
      </c>
      <c r="U1567" s="63">
        <v>2988.1975000000034</v>
      </c>
      <c r="V1567" s="63">
        <v>21865.550906024087</v>
      </c>
      <c r="W1567" s="63">
        <v>2702.8786391566259</v>
      </c>
      <c r="X1567" s="63">
        <v>14323.357086265058</v>
      </c>
      <c r="Y1567" s="63">
        <v>7.03138265060241</v>
      </c>
      <c r="Z1567" s="63">
        <v>209.17521108433743</v>
      </c>
      <c r="AA1567" s="63">
        <v>1070.4575412048193</v>
      </c>
      <c r="AB1567" s="63">
        <v>394.07870421686766</v>
      </c>
      <c r="AC1567" s="63">
        <v>4726.9895783132542</v>
      </c>
      <c r="AD1567" s="63">
        <v>1478.4131710843378</v>
      </c>
      <c r="AE1567" s="63">
        <v>0</v>
      </c>
      <c r="AF1567" s="63">
        <v>12397.16037975904</v>
      </c>
      <c r="AG1567" s="63">
        <v>7597.7711306024103</v>
      </c>
      <c r="AH1567" s="43">
        <v>109317.13788795179</v>
      </c>
    </row>
    <row r="1568" spans="1:34">
      <c r="A1568" s="52">
        <v>0</v>
      </c>
      <c r="D1568" s="2">
        <v>2014</v>
      </c>
      <c r="E1568" s="2">
        <v>8</v>
      </c>
      <c r="F1568" s="62">
        <v>2015</v>
      </c>
      <c r="G1568" s="62">
        <v>2015</v>
      </c>
      <c r="H1568" s="63">
        <v>871.39980168674697</v>
      </c>
      <c r="I1568" s="63">
        <v>1132.177931566265</v>
      </c>
      <c r="J1568" s="63">
        <v>1189.5004879518065</v>
      </c>
      <c r="K1568" s="63">
        <v>11849.455460240963</v>
      </c>
      <c r="L1568" s="63">
        <v>3847.2866734939744</v>
      </c>
      <c r="M1568" s="63">
        <v>226.03357650602413</v>
      </c>
      <c r="N1568" s="63">
        <v>12331.505270120479</v>
      </c>
      <c r="O1568" s="63">
        <v>821.27656626506064</v>
      </c>
      <c r="P1568" s="63">
        <v>890.70462048192758</v>
      </c>
      <c r="Q1568" s="63">
        <v>1667.3594101204817</v>
      </c>
      <c r="R1568" s="63"/>
      <c r="S1568" s="63">
        <v>2309.4020472289158</v>
      </c>
      <c r="T1568" s="63">
        <v>2914.6813722891575</v>
      </c>
      <c r="U1568" s="63">
        <v>3089.2575000000047</v>
      </c>
      <c r="V1568" s="63">
        <v>22216.233074698808</v>
      </c>
      <c r="W1568" s="63">
        <v>2766.1773881927702</v>
      </c>
      <c r="X1568" s="63">
        <v>15739.733622650601</v>
      </c>
      <c r="Y1568" s="63">
        <v>21.240191566265061</v>
      </c>
      <c r="Z1568" s="63">
        <v>267.38244433734945</v>
      </c>
      <c r="AA1568" s="63">
        <v>1090.0005821686741</v>
      </c>
      <c r="AB1568" s="63">
        <v>399.87340349397601</v>
      </c>
      <c r="AC1568" s="63">
        <v>4805.4862537349418</v>
      </c>
      <c r="AD1568" s="63">
        <v>1382.4027975903614</v>
      </c>
      <c r="AE1568" s="63">
        <v>0</v>
      </c>
      <c r="AF1568" s="63">
        <v>12441.54162216867</v>
      </c>
      <c r="AG1568" s="63">
        <v>7459.880547469882</v>
      </c>
      <c r="AH1568" s="43">
        <v>111729.9926460241</v>
      </c>
    </row>
    <row r="1569" spans="1:34">
      <c r="A1569" s="52">
        <v>0</v>
      </c>
      <c r="D1569" s="2">
        <v>2014</v>
      </c>
      <c r="E1569" s="2">
        <v>9</v>
      </c>
      <c r="F1569" s="62">
        <v>2015</v>
      </c>
      <c r="G1569" s="62">
        <v>2015</v>
      </c>
      <c r="H1569" s="63">
        <v>656.51208843373479</v>
      </c>
      <c r="I1569" s="63">
        <v>1098.529286746988</v>
      </c>
      <c r="J1569" s="63">
        <v>1450.701722289155</v>
      </c>
      <c r="K1569" s="63">
        <v>11234.991339759039</v>
      </c>
      <c r="L1569" s="63">
        <v>3452.2392819277115</v>
      </c>
      <c r="M1569" s="63">
        <v>196.9195380722891</v>
      </c>
      <c r="N1569" s="63">
        <v>10913.715377349403</v>
      </c>
      <c r="O1569" s="63">
        <v>801.24355843373496</v>
      </c>
      <c r="P1569" s="63">
        <v>759.34741807228909</v>
      </c>
      <c r="Q1569" s="63">
        <v>1560.3630843373501</v>
      </c>
      <c r="R1569" s="63"/>
      <c r="S1569" s="63">
        <v>2142.5673507228912</v>
      </c>
      <c r="T1569" s="63">
        <v>2711.4307214457826</v>
      </c>
      <c r="U1569" s="63">
        <v>2902.2149999999974</v>
      </c>
      <c r="V1569" s="63">
        <v>20041.721987951809</v>
      </c>
      <c r="W1569" s="63">
        <v>2492.4709507228913</v>
      </c>
      <c r="X1569" s="63">
        <v>15430.524660481928</v>
      </c>
      <c r="Y1569" s="63">
        <v>8.0809380722891593</v>
      </c>
      <c r="Z1569" s="63">
        <v>246.71893012048182</v>
      </c>
      <c r="AA1569" s="63">
        <v>1058.9321580722894</v>
      </c>
      <c r="AB1569" s="63">
        <v>372.85757578313263</v>
      </c>
      <c r="AC1569" s="63">
        <v>4241.6853149397584</v>
      </c>
      <c r="AD1569" s="63">
        <v>1432.5334048192772</v>
      </c>
      <c r="AE1569" s="63">
        <v>0</v>
      </c>
      <c r="AF1569" s="63">
        <v>11498.440220963859</v>
      </c>
      <c r="AG1569" s="63">
        <v>6668.5418120481909</v>
      </c>
      <c r="AH1569" s="43">
        <v>103373.28372156627</v>
      </c>
    </row>
    <row r="1570" spans="1:34">
      <c r="A1570" s="52">
        <v>0</v>
      </c>
      <c r="D1570" s="2">
        <v>2014</v>
      </c>
      <c r="E1570" s="2">
        <v>10</v>
      </c>
      <c r="F1570" s="62">
        <v>2015</v>
      </c>
      <c r="G1570" s="62">
        <v>2015</v>
      </c>
      <c r="H1570" s="63">
        <v>407.68416626506041</v>
      </c>
      <c r="I1570" s="63">
        <v>971.85203566265045</v>
      </c>
      <c r="J1570" s="63">
        <v>1100.7502656626505</v>
      </c>
      <c r="K1570" s="63">
        <v>9682.6609301204808</v>
      </c>
      <c r="L1570" s="63">
        <v>3035.6046012048187</v>
      </c>
      <c r="M1570" s="63">
        <v>207.60568469879519</v>
      </c>
      <c r="N1570" s="63">
        <v>8251.9291915662652</v>
      </c>
      <c r="O1570" s="63">
        <v>647.35014578313269</v>
      </c>
      <c r="P1570" s="63">
        <v>598.89210120481926</v>
      </c>
      <c r="Q1570" s="63">
        <v>1334.906540722892</v>
      </c>
      <c r="R1570" s="63"/>
      <c r="S1570" s="63">
        <v>1971.9460189156628</v>
      </c>
      <c r="T1570" s="63">
        <v>4087.5625643373496</v>
      </c>
      <c r="U1570" s="63">
        <v>2850.0549999999953</v>
      </c>
      <c r="V1570" s="63">
        <v>13983.970183132526</v>
      </c>
      <c r="W1570" s="63">
        <v>1886.3909425301201</v>
      </c>
      <c r="X1570" s="63">
        <v>12797.261240722895</v>
      </c>
      <c r="Y1570" s="63">
        <v>1.7090934939759037</v>
      </c>
      <c r="Z1570" s="63">
        <v>107.28307951807228</v>
      </c>
      <c r="AA1570" s="63">
        <v>974.24564722891557</v>
      </c>
      <c r="AB1570" s="63">
        <v>356.68723253012047</v>
      </c>
      <c r="AC1570" s="63">
        <v>3100.3321949397605</v>
      </c>
      <c r="AD1570" s="63">
        <v>1344.291809638554</v>
      </c>
      <c r="AE1570" s="63">
        <v>0</v>
      </c>
      <c r="AF1570" s="63">
        <v>10528.216949397587</v>
      </c>
      <c r="AG1570" s="63">
        <v>4748.7984713253018</v>
      </c>
      <c r="AH1570" s="43">
        <v>84977.986090602397</v>
      </c>
    </row>
    <row r="1571" spans="1:34">
      <c r="A1571" s="52">
        <v>0</v>
      </c>
      <c r="D1571" s="2">
        <v>2014</v>
      </c>
      <c r="E1571" s="2">
        <v>11</v>
      </c>
      <c r="F1571" s="62">
        <v>2015</v>
      </c>
      <c r="G1571" s="62">
        <v>2015</v>
      </c>
      <c r="H1571" s="63">
        <v>515.931341445783</v>
      </c>
      <c r="I1571" s="63">
        <v>847.59396819277117</v>
      </c>
      <c r="J1571" s="63">
        <v>1068.1245813253013</v>
      </c>
      <c r="K1571" s="63">
        <v>8031.1538554216886</v>
      </c>
      <c r="L1571" s="63">
        <v>2802.8936240963849</v>
      </c>
      <c r="M1571" s="63">
        <v>201.76764734939766</v>
      </c>
      <c r="N1571" s="63">
        <v>5601.9034749397588</v>
      </c>
      <c r="O1571" s="63">
        <v>569.29049457831354</v>
      </c>
      <c r="P1571" s="63">
        <v>410.47236265060246</v>
      </c>
      <c r="Q1571" s="63">
        <v>1159.7637455421689</v>
      </c>
      <c r="R1571" s="63"/>
      <c r="S1571" s="63">
        <v>1736.9518869879519</v>
      </c>
      <c r="T1571" s="63">
        <v>3007.622074698796</v>
      </c>
      <c r="U1571" s="63">
        <v>2650.3800000000028</v>
      </c>
      <c r="V1571" s="63">
        <v>11636.32200963855</v>
      </c>
      <c r="W1571" s="63">
        <v>1464.0316937349398</v>
      </c>
      <c r="X1571" s="63">
        <v>10039.316787831323</v>
      </c>
      <c r="Y1571" s="63">
        <v>4.8965060240963851E-2</v>
      </c>
      <c r="Z1571" s="63">
        <v>10.696155180722892</v>
      </c>
      <c r="AA1571" s="63">
        <v>875.92911807228938</v>
      </c>
      <c r="AB1571" s="63">
        <v>317.69047253012053</v>
      </c>
      <c r="AC1571" s="63">
        <v>2285.5710821686739</v>
      </c>
      <c r="AD1571" s="63">
        <v>1155.202677108434</v>
      </c>
      <c r="AE1571" s="63">
        <v>0</v>
      </c>
      <c r="AF1571" s="63">
        <v>9061.170325301202</v>
      </c>
      <c r="AG1571" s="63">
        <v>3857.1060337349395</v>
      </c>
      <c r="AH1571" s="43">
        <v>69306.934377590354</v>
      </c>
    </row>
    <row r="1572" spans="1:34">
      <c r="A1572" s="52">
        <v>0</v>
      </c>
      <c r="D1572" s="2">
        <v>2014</v>
      </c>
      <c r="E1572" s="2">
        <v>12</v>
      </c>
      <c r="F1572" s="62">
        <v>2015</v>
      </c>
      <c r="G1572" s="62">
        <v>2015</v>
      </c>
      <c r="H1572" s="63">
        <v>565.73709180722892</v>
      </c>
      <c r="I1572" s="63">
        <v>700.90347084337373</v>
      </c>
      <c r="J1572" s="63">
        <v>701.81879397590376</v>
      </c>
      <c r="K1572" s="63">
        <v>5953.8339253012055</v>
      </c>
      <c r="L1572" s="63">
        <v>2647.0333963855419</v>
      </c>
      <c r="M1572" s="63">
        <v>201.08231253012062</v>
      </c>
      <c r="N1572" s="63">
        <v>3534.6743409638552</v>
      </c>
      <c r="O1572" s="63">
        <v>458.61004518072292</v>
      </c>
      <c r="P1572" s="63">
        <v>313.65500000000009</v>
      </c>
      <c r="Q1572" s="63">
        <v>1012.8030183132533</v>
      </c>
      <c r="R1572" s="63"/>
      <c r="S1572" s="63">
        <v>1364.3024246987954</v>
      </c>
      <c r="T1572" s="63">
        <v>2162.9282154216858</v>
      </c>
      <c r="U1572" s="63">
        <v>2676.8674999999953</v>
      </c>
      <c r="V1572" s="63">
        <v>9076.0500120481902</v>
      </c>
      <c r="W1572" s="63">
        <v>1052.4795484337355</v>
      </c>
      <c r="X1572" s="63">
        <v>6917.3037181927739</v>
      </c>
      <c r="Y1572" s="63">
        <v>0.19543445783132532</v>
      </c>
      <c r="Z1572" s="63">
        <v>26.065179759036134</v>
      </c>
      <c r="AA1572" s="63">
        <v>460.31378024096392</v>
      </c>
      <c r="AB1572" s="63">
        <v>205.47690409638551</v>
      </c>
      <c r="AC1572" s="63">
        <v>1610.6142672289157</v>
      </c>
      <c r="AD1572" s="63">
        <v>1036.618872289157</v>
      </c>
      <c r="AE1572" s="63">
        <v>0</v>
      </c>
      <c r="AF1572" s="63">
        <v>8344.906385301203</v>
      </c>
      <c r="AG1572" s="63">
        <v>2276.7267392771087</v>
      </c>
      <c r="AH1572" s="43">
        <v>53301.00037674699</v>
      </c>
    </row>
    <row r="1573" spans="1:34">
      <c r="A1573" s="52">
        <v>0</v>
      </c>
      <c r="D1573" s="2">
        <v>2015</v>
      </c>
      <c r="E1573" s="2">
        <v>1</v>
      </c>
      <c r="F1573" s="62">
        <v>2015</v>
      </c>
      <c r="G1573" s="62">
        <v>2015</v>
      </c>
      <c r="H1573" s="63">
        <v>531.23847036144571</v>
      </c>
      <c r="I1573" s="63">
        <v>750.65263156626531</v>
      </c>
      <c r="J1573" s="63">
        <v>448.41774987951794</v>
      </c>
      <c r="K1573" s="63">
        <v>7874.6653630522105</v>
      </c>
      <c r="L1573" s="63">
        <v>2819.7517450602418</v>
      </c>
      <c r="M1573" s="63">
        <v>205.39001662650608</v>
      </c>
      <c r="N1573" s="63">
        <v>3809.0630421686737</v>
      </c>
      <c r="O1573" s="63">
        <v>538.46752409638577</v>
      </c>
      <c r="P1573" s="63">
        <v>227.6861493975903</v>
      </c>
      <c r="Q1573" s="63">
        <v>1038.9697307228914</v>
      </c>
      <c r="R1573" s="63"/>
      <c r="S1573" s="63">
        <v>1718.895067469879</v>
      </c>
      <c r="T1573" s="63">
        <v>1683.8085397590357</v>
      </c>
      <c r="U1573" s="63">
        <v>6227.5083224096497</v>
      </c>
      <c r="V1573" s="63">
        <v>7548.7297716867497</v>
      </c>
      <c r="W1573" s="63">
        <v>1211.0895445783135</v>
      </c>
      <c r="X1573" s="63">
        <v>7943.6129174698763</v>
      </c>
      <c r="Y1573" s="63"/>
      <c r="Z1573" s="63">
        <v>0.21921216867469884</v>
      </c>
      <c r="AA1573" s="63">
        <v>596.3839387951806</v>
      </c>
      <c r="AB1573" s="63">
        <v>286.00107963855419</v>
      </c>
      <c r="AC1573" s="63">
        <v>1929.5140930120479</v>
      </c>
      <c r="AD1573" s="63">
        <v>1013.8905012048189</v>
      </c>
      <c r="AE1573" s="63">
        <v>0</v>
      </c>
      <c r="AF1573" s="63">
        <v>8879.796819759038</v>
      </c>
      <c r="AG1573" s="63">
        <v>2547.2129469879515</v>
      </c>
      <c r="AH1573" s="43">
        <v>59830.965177871498</v>
      </c>
    </row>
    <row r="1574" spans="1:34">
      <c r="A1574" s="52">
        <v>0</v>
      </c>
      <c r="D1574" s="2">
        <v>2015</v>
      </c>
      <c r="E1574" s="2">
        <v>2</v>
      </c>
      <c r="F1574" s="62">
        <v>2015</v>
      </c>
      <c r="G1574" s="62">
        <v>2015</v>
      </c>
      <c r="H1574" s="63">
        <v>968.94643759036103</v>
      </c>
      <c r="I1574" s="63">
        <v>643.87737542168668</v>
      </c>
      <c r="J1574" s="63">
        <v>502.39976289156618</v>
      </c>
      <c r="K1574" s="63">
        <v>5190.9633943775079</v>
      </c>
      <c r="L1574" s="63">
        <v>2394.0280134939762</v>
      </c>
      <c r="M1574" s="63">
        <v>196.56569638554214</v>
      </c>
      <c r="N1574" s="63">
        <v>3418.3899096385521</v>
      </c>
      <c r="O1574" s="63">
        <v>461.04654722891576</v>
      </c>
      <c r="P1574" s="63">
        <v>276.34051108433721</v>
      </c>
      <c r="Q1574" s="63">
        <v>890.47734686746969</v>
      </c>
      <c r="R1574" s="63"/>
      <c r="S1574" s="63">
        <v>1236.5566722891569</v>
      </c>
      <c r="T1574" s="63">
        <v>1171.3710686746988</v>
      </c>
      <c r="U1574" s="63">
        <v>4951.1440886746996</v>
      </c>
      <c r="V1574" s="63">
        <v>6718.0312178313261</v>
      </c>
      <c r="W1574" s="63">
        <v>1032.0473265060234</v>
      </c>
      <c r="X1574" s="63">
        <v>6143.5325873493994</v>
      </c>
      <c r="Y1574" s="63"/>
      <c r="Z1574" s="63">
        <v>1.8789614457831325</v>
      </c>
      <c r="AA1574" s="63">
        <v>583.69680650602413</v>
      </c>
      <c r="AB1574" s="63">
        <v>248.06096108433729</v>
      </c>
      <c r="AC1574" s="63">
        <v>1779.4212313253017</v>
      </c>
      <c r="AD1574" s="63">
        <v>821.12260337349403</v>
      </c>
      <c r="AE1574" s="63">
        <v>0</v>
      </c>
      <c r="AF1574" s="63">
        <v>8001.8194120481894</v>
      </c>
      <c r="AG1574" s="63">
        <v>2198.5541578313241</v>
      </c>
      <c r="AH1574" s="43">
        <v>49830.272089919672</v>
      </c>
    </row>
    <row r="1575" spans="1:34">
      <c r="A1575" s="52">
        <v>0</v>
      </c>
      <c r="D1575" s="2">
        <v>2015</v>
      </c>
      <c r="E1575" s="2">
        <v>3</v>
      </c>
      <c r="F1575" s="62">
        <v>2015</v>
      </c>
      <c r="G1575" s="62">
        <v>2015</v>
      </c>
      <c r="H1575" s="63">
        <v>1073.3826713253009</v>
      </c>
      <c r="I1575" s="63">
        <v>823.01894313253024</v>
      </c>
      <c r="J1575" s="63">
        <v>639.90618409638546</v>
      </c>
      <c r="K1575" s="63">
        <v>8344.9246558232917</v>
      </c>
      <c r="L1575" s="63">
        <v>2767.2042551807231</v>
      </c>
      <c r="M1575" s="63">
        <v>221.34776939759038</v>
      </c>
      <c r="N1575" s="63">
        <v>5216.5566566265052</v>
      </c>
      <c r="O1575" s="63">
        <v>572.1387773493974</v>
      </c>
      <c r="P1575" s="63">
        <v>536.75654445783141</v>
      </c>
      <c r="Q1575" s="63">
        <v>1107.1744766265056</v>
      </c>
      <c r="R1575" s="63"/>
      <c r="S1575" s="63">
        <v>1598.9879102409636</v>
      </c>
      <c r="T1575" s="63">
        <v>1420.7134554216873</v>
      </c>
      <c r="U1575" s="63">
        <v>3127.2975759036108</v>
      </c>
      <c r="V1575" s="63">
        <v>9473.5653627710853</v>
      </c>
      <c r="W1575" s="63">
        <v>1371.91654939759</v>
      </c>
      <c r="X1575" s="63">
        <v>9283.560354216861</v>
      </c>
      <c r="Y1575" s="63"/>
      <c r="Z1575" s="63">
        <v>4.6765262650602386</v>
      </c>
      <c r="AA1575" s="63">
        <v>713.58465036144582</v>
      </c>
      <c r="AB1575" s="63">
        <v>285.53074759036144</v>
      </c>
      <c r="AC1575" s="63">
        <v>1893.7497783132533</v>
      </c>
      <c r="AD1575" s="63">
        <v>1007.5983739759039</v>
      </c>
      <c r="AE1575" s="63">
        <v>0</v>
      </c>
      <c r="AF1575" s="63">
        <v>9379.9105330120492</v>
      </c>
      <c r="AG1575" s="63">
        <v>3020.1064771084348</v>
      </c>
      <c r="AH1575" s="43">
        <v>63883.609228594374</v>
      </c>
    </row>
    <row r="1576" spans="1:34">
      <c r="A1576" s="52">
        <v>0</v>
      </c>
      <c r="D1576" s="2">
        <v>2015</v>
      </c>
      <c r="E1576" s="2">
        <v>4</v>
      </c>
      <c r="F1576" s="62">
        <v>2015</v>
      </c>
      <c r="G1576" s="62">
        <v>2015</v>
      </c>
      <c r="H1576" s="63">
        <v>1134.195982650602</v>
      </c>
      <c r="I1576" s="63">
        <v>904.8477144578311</v>
      </c>
      <c r="J1576" s="63">
        <v>700.24428819277114</v>
      </c>
      <c r="K1576" s="63">
        <v>9483.3301305220866</v>
      </c>
      <c r="L1576" s="63">
        <v>2980.5114386747</v>
      </c>
      <c r="M1576" s="63">
        <v>213.52741373493967</v>
      </c>
      <c r="N1576" s="63">
        <v>6704.3255722891572</v>
      </c>
      <c r="O1576" s="63">
        <v>671.3200879518073</v>
      </c>
      <c r="P1576" s="63">
        <v>648.56670710843377</v>
      </c>
      <c r="Q1576" s="63">
        <v>1238.8144057831328</v>
      </c>
      <c r="R1576" s="63"/>
      <c r="S1576" s="63">
        <v>1575.0516415662657</v>
      </c>
      <c r="T1576" s="63">
        <v>2204.0192746987946</v>
      </c>
      <c r="U1576" s="63">
        <v>3117.0374132530083</v>
      </c>
      <c r="V1576" s="63">
        <v>10870.763564096389</v>
      </c>
      <c r="W1576" s="63">
        <v>1692.2377385542165</v>
      </c>
      <c r="X1576" s="63">
        <v>10593.169358433734</v>
      </c>
      <c r="Y1576" s="63"/>
      <c r="Z1576" s="63">
        <v>20.115326144578308</v>
      </c>
      <c r="AA1576" s="63">
        <v>574.38107999999988</v>
      </c>
      <c r="AB1576" s="63">
        <v>320.37451349397583</v>
      </c>
      <c r="AC1576" s="63">
        <v>2311.1955498795178</v>
      </c>
      <c r="AD1576" s="63">
        <v>1158.1804187951809</v>
      </c>
      <c r="AE1576" s="63">
        <v>0</v>
      </c>
      <c r="AF1576" s="63">
        <v>9981.2818375903607</v>
      </c>
      <c r="AG1576" s="63">
        <v>4289.7053783132533</v>
      </c>
      <c r="AH1576" s="43">
        <v>73387.196836184739</v>
      </c>
    </row>
    <row r="1577" spans="1:34">
      <c r="A1577" s="52">
        <v>0</v>
      </c>
      <c r="D1577" s="2">
        <v>2015</v>
      </c>
      <c r="E1577" s="2">
        <v>5</v>
      </c>
      <c r="F1577" s="62">
        <v>2016</v>
      </c>
      <c r="G1577" s="62">
        <v>2016</v>
      </c>
      <c r="H1577" s="63">
        <v>949.1682481927719</v>
      </c>
      <c r="I1577" s="63">
        <v>984.41839879518056</v>
      </c>
      <c r="J1577" s="63">
        <v>989.94736096385486</v>
      </c>
      <c r="K1577" s="63">
        <v>11731.236253413652</v>
      </c>
      <c r="L1577" s="63">
        <v>3375.0629304819286</v>
      </c>
      <c r="M1577" s="63">
        <v>229.6701073493976</v>
      </c>
      <c r="N1577" s="63">
        <v>9679.863403614454</v>
      </c>
      <c r="O1577" s="63">
        <v>732.40172650602392</v>
      </c>
      <c r="P1577" s="63">
        <v>795.34295698795154</v>
      </c>
      <c r="Q1577" s="63">
        <v>1486.3547073493978</v>
      </c>
      <c r="R1577" s="63"/>
      <c r="S1577" s="63">
        <v>2217.4920602409634</v>
      </c>
      <c r="T1577" s="63">
        <v>2344.5359674698793</v>
      </c>
      <c r="U1577" s="63">
        <v>3386.2640812048185</v>
      </c>
      <c r="V1577" s="63">
        <v>13714.755874819271</v>
      </c>
      <c r="W1577" s="63">
        <v>2132.734907831325</v>
      </c>
      <c r="X1577" s="63">
        <v>13495.546070481931</v>
      </c>
      <c r="Y1577" s="63">
        <v>0.19873253012048189</v>
      </c>
      <c r="Z1577" s="63">
        <v>39.927930722891553</v>
      </c>
      <c r="AA1577" s="63">
        <v>751.46860481927695</v>
      </c>
      <c r="AB1577" s="63">
        <v>366.54544289156621</v>
      </c>
      <c r="AC1577" s="63">
        <v>3296.1799546987954</v>
      </c>
      <c r="AD1577" s="63">
        <v>1339.5080853012048</v>
      </c>
      <c r="AE1577" s="63">
        <v>0</v>
      </c>
      <c r="AF1577" s="63">
        <v>11380.365386024099</v>
      </c>
      <c r="AG1577" s="63">
        <v>5730.0268590361457</v>
      </c>
      <c r="AH1577" s="43">
        <v>91149.016051726896</v>
      </c>
    </row>
    <row r="1578" spans="1:34">
      <c r="A1578" s="52">
        <v>0</v>
      </c>
      <c r="D1578" s="2">
        <v>2015</v>
      </c>
      <c r="E1578" s="2">
        <v>6</v>
      </c>
      <c r="F1578" s="62">
        <v>2016</v>
      </c>
      <c r="G1578" s="62">
        <v>2016</v>
      </c>
      <c r="H1578" s="63">
        <v>1099.8152048192771</v>
      </c>
      <c r="I1578" s="63">
        <v>956.99877108433736</v>
      </c>
      <c r="J1578" s="63">
        <v>1235.1713440963849</v>
      </c>
      <c r="K1578" s="63">
        <v>12091.434860642572</v>
      </c>
      <c r="L1578" s="63">
        <v>3437.8527277108428</v>
      </c>
      <c r="M1578" s="63">
        <v>252.54993168674693</v>
      </c>
      <c r="N1578" s="63">
        <v>11154.253102409639</v>
      </c>
      <c r="O1578" s="63">
        <v>720.10904674698804</v>
      </c>
      <c r="P1578" s="63">
        <v>891.70298807228914</v>
      </c>
      <c r="Q1578" s="63">
        <v>1679.9989509638547</v>
      </c>
      <c r="R1578" s="63"/>
      <c r="S1578" s="63">
        <v>2191.0718391566274</v>
      </c>
      <c r="T1578" s="63">
        <v>2507.1765650602406</v>
      </c>
      <c r="U1578" s="63">
        <v>2952.0539978313232</v>
      </c>
      <c r="V1578" s="63">
        <v>16856.461730361443</v>
      </c>
      <c r="W1578" s="63">
        <v>2320.4404590361441</v>
      </c>
      <c r="X1578" s="63">
        <v>12812.931338554214</v>
      </c>
      <c r="Y1578" s="63">
        <v>1.4574819277108435</v>
      </c>
      <c r="Z1578" s="63">
        <v>132.2997631325301</v>
      </c>
      <c r="AA1578" s="63">
        <v>757.23548313253002</v>
      </c>
      <c r="AB1578" s="63">
        <v>364.11539397590366</v>
      </c>
      <c r="AC1578" s="63">
        <v>3856.0966848192775</v>
      </c>
      <c r="AD1578" s="63">
        <v>1321.6327238554218</v>
      </c>
      <c r="AE1578" s="63">
        <v>0</v>
      </c>
      <c r="AF1578" s="63">
        <v>11484.092674698801</v>
      </c>
      <c r="AG1578" s="63">
        <v>6608.4867048192746</v>
      </c>
      <c r="AH1578" s="43">
        <v>97685.43976859437</v>
      </c>
    </row>
    <row r="1579" spans="1:34">
      <c r="A1579" s="52">
        <v>0</v>
      </c>
      <c r="D1579" s="2">
        <v>2015</v>
      </c>
      <c r="E1579" s="2">
        <v>7</v>
      </c>
      <c r="F1579" s="62">
        <v>2016</v>
      </c>
      <c r="G1579" s="62">
        <v>2016</v>
      </c>
      <c r="H1579" s="63">
        <v>754.15899759036199</v>
      </c>
      <c r="I1579" s="63">
        <v>1043.1286604819277</v>
      </c>
      <c r="J1579" s="63">
        <v>770.60890216867449</v>
      </c>
      <c r="K1579" s="63">
        <v>12951.909311244979</v>
      </c>
      <c r="L1579" s="63">
        <v>3843.0918445783136</v>
      </c>
      <c r="M1579" s="63">
        <v>247.31874783132534</v>
      </c>
      <c r="N1579" s="63">
        <v>12775.814186746988</v>
      </c>
      <c r="O1579" s="63">
        <v>834.25535879518065</v>
      </c>
      <c r="P1579" s="63">
        <v>734.35559554216877</v>
      </c>
      <c r="Q1579" s="63">
        <v>1731.5102275903621</v>
      </c>
      <c r="R1579" s="63"/>
      <c r="S1579" s="63">
        <v>2386.8524518072295</v>
      </c>
      <c r="T1579" s="63">
        <v>2758.9107253012044</v>
      </c>
      <c r="U1579" s="63">
        <v>3009.510908674702</v>
      </c>
      <c r="V1579" s="63">
        <v>19588.086563132536</v>
      </c>
      <c r="W1579" s="63">
        <v>2722.2858343373491</v>
      </c>
      <c r="X1579" s="63">
        <v>14521.996371084337</v>
      </c>
      <c r="Y1579" s="63">
        <v>2.7258048192771085</v>
      </c>
      <c r="Z1579" s="63">
        <v>203.73161409638558</v>
      </c>
      <c r="AA1579" s="63">
        <v>947.63118867469859</v>
      </c>
      <c r="AB1579" s="63">
        <v>394.49100542168674</v>
      </c>
      <c r="AC1579" s="63">
        <v>4836.9769879518071</v>
      </c>
      <c r="AD1579" s="63">
        <v>1442.3271643373496</v>
      </c>
      <c r="AE1579" s="63">
        <v>0</v>
      </c>
      <c r="AF1579" s="63">
        <v>12417.638272771079</v>
      </c>
      <c r="AG1579" s="63">
        <v>7949.4203927710842</v>
      </c>
      <c r="AH1579" s="43">
        <v>108868.73711775101</v>
      </c>
    </row>
    <row r="1580" spans="1:34">
      <c r="A1580" s="52">
        <v>0</v>
      </c>
      <c r="D1580" s="2">
        <v>2015</v>
      </c>
      <c r="E1580" s="2">
        <v>8</v>
      </c>
      <c r="F1580" s="62">
        <v>2016</v>
      </c>
      <c r="G1580" s="62">
        <v>2016</v>
      </c>
      <c r="H1580" s="63">
        <v>802.03330650602334</v>
      </c>
      <c r="I1580" s="63">
        <v>1107.1077918072285</v>
      </c>
      <c r="J1580" s="63">
        <v>1191.9157060240971</v>
      </c>
      <c r="K1580" s="63">
        <v>12892.987934136545</v>
      </c>
      <c r="L1580" s="63">
        <v>3968.2261213253009</v>
      </c>
      <c r="M1580" s="63">
        <v>235.27117289156644</v>
      </c>
      <c r="N1580" s="63">
        <v>12625.966957831326</v>
      </c>
      <c r="O1580" s="63">
        <v>841.96691566265076</v>
      </c>
      <c r="P1580" s="63">
        <v>798.59561626506036</v>
      </c>
      <c r="Q1580" s="63">
        <v>1664.8953359036143</v>
      </c>
      <c r="R1580" s="63"/>
      <c r="S1580" s="63">
        <v>2341.238053012049</v>
      </c>
      <c r="T1580" s="63">
        <v>2859.6641837349412</v>
      </c>
      <c r="U1580" s="63">
        <v>3111.2917221686794</v>
      </c>
      <c r="V1580" s="63">
        <v>19925.789490843363</v>
      </c>
      <c r="W1580" s="63">
        <v>2786.039080722891</v>
      </c>
      <c r="X1580" s="63">
        <v>15958.015510843374</v>
      </c>
      <c r="Y1580" s="63">
        <v>8.2340301204819255</v>
      </c>
      <c r="Z1580" s="63">
        <v>260.42405638554226</v>
      </c>
      <c r="AA1580" s="63">
        <v>964.9318236144577</v>
      </c>
      <c r="AB1580" s="63">
        <v>400.29176734939767</v>
      </c>
      <c r="AC1580" s="63">
        <v>4917.3001209638551</v>
      </c>
      <c r="AD1580" s="63">
        <v>1348.6602703614462</v>
      </c>
      <c r="AE1580" s="63">
        <v>0</v>
      </c>
      <c r="AF1580" s="63">
        <v>12462.092825060237</v>
      </c>
      <c r="AG1580" s="63">
        <v>7805.1477903614459</v>
      </c>
      <c r="AH1580" s="43">
        <v>111278.08758389558</v>
      </c>
    </row>
    <row r="1581" spans="1:34">
      <c r="A1581" s="52">
        <v>0</v>
      </c>
      <c r="D1581" s="2">
        <v>2015</v>
      </c>
      <c r="E1581" s="2">
        <v>9</v>
      </c>
      <c r="F1581" s="62">
        <v>2016</v>
      </c>
      <c r="G1581" s="62">
        <v>2016</v>
      </c>
      <c r="H1581" s="63">
        <v>604.25141253011986</v>
      </c>
      <c r="I1581" s="63">
        <v>1074.2042385542172</v>
      </c>
      <c r="J1581" s="63">
        <v>1474.3638438554212</v>
      </c>
      <c r="K1581" s="63">
        <v>12259.305199196791</v>
      </c>
      <c r="L1581" s="63">
        <v>3560.7604159036132</v>
      </c>
      <c r="M1581" s="63">
        <v>204.9672946987952</v>
      </c>
      <c r="N1581" s="63">
        <v>11174.321927710842</v>
      </c>
      <c r="O1581" s="63">
        <v>822.03903108433758</v>
      </c>
      <c r="P1581" s="63">
        <v>680.82224493975912</v>
      </c>
      <c r="Q1581" s="63">
        <v>1558.0571325301207</v>
      </c>
      <c r="R1581" s="63"/>
      <c r="S1581" s="63">
        <v>2172.1034753012054</v>
      </c>
      <c r="T1581" s="63">
        <v>2660.2500686746989</v>
      </c>
      <c r="U1581" s="63">
        <v>2922.9151359036123</v>
      </c>
      <c r="V1581" s="63">
        <v>17982.031183734947</v>
      </c>
      <c r="W1581" s="63">
        <v>2510.3673777108434</v>
      </c>
      <c r="X1581" s="63">
        <v>15644.518374698795</v>
      </c>
      <c r="Y1581" s="63">
        <v>3.1326783132530127</v>
      </c>
      <c r="Z1581" s="63">
        <v>240.29829156626496</v>
      </c>
      <c r="AA1581" s="63">
        <v>937.42825012048161</v>
      </c>
      <c r="AB1581" s="63">
        <v>373.24767457831331</v>
      </c>
      <c r="AC1581" s="63">
        <v>4340.380683855421</v>
      </c>
      <c r="AD1581" s="63">
        <v>1397.5672592771086</v>
      </c>
      <c r="AE1581" s="63">
        <v>0</v>
      </c>
      <c r="AF1581" s="63">
        <v>11517.433588915666</v>
      </c>
      <c r="AG1581" s="63">
        <v>6977.1833554216864</v>
      </c>
      <c r="AH1581" s="43">
        <v>103091.95013907632</v>
      </c>
    </row>
    <row r="1582" spans="1:34">
      <c r="A1582" s="52">
        <v>0</v>
      </c>
      <c r="D1582" s="2">
        <v>2015</v>
      </c>
      <c r="E1582" s="2">
        <v>10</v>
      </c>
      <c r="F1582" s="62">
        <v>2016</v>
      </c>
      <c r="G1582" s="62">
        <v>2016</v>
      </c>
      <c r="H1582" s="63">
        <v>375.23106987951837</v>
      </c>
      <c r="I1582" s="63">
        <v>950.33203807228881</v>
      </c>
      <c r="J1582" s="63">
        <v>1075.2536621686745</v>
      </c>
      <c r="K1582" s="63">
        <v>10658.422500401604</v>
      </c>
      <c r="L1582" s="63">
        <v>3131.028824939759</v>
      </c>
      <c r="M1582" s="63">
        <v>216.09016542168669</v>
      </c>
      <c r="N1582" s="63">
        <v>8448.9754518072277</v>
      </c>
      <c r="O1582" s="63">
        <v>668.95317445783132</v>
      </c>
      <c r="P1582" s="63">
        <v>536.95983566265033</v>
      </c>
      <c r="Q1582" s="63">
        <v>1332.9337754216867</v>
      </c>
      <c r="R1582" s="63"/>
      <c r="S1582" s="63">
        <v>1999.1300620481923</v>
      </c>
      <c r="T1582" s="63">
        <v>4010.4062060240967</v>
      </c>
      <c r="U1582" s="63">
        <v>2870.3831031325258</v>
      </c>
      <c r="V1582" s="63">
        <v>12177.564587228919</v>
      </c>
      <c r="W1582" s="63">
        <v>1899.9355969879516</v>
      </c>
      <c r="X1582" s="63">
        <v>12974.73631204819</v>
      </c>
      <c r="Y1582" s="63">
        <v>0.6625518072289156</v>
      </c>
      <c r="Z1582" s="63">
        <v>104.49113373493974</v>
      </c>
      <c r="AA1582" s="63">
        <v>862.45883204819279</v>
      </c>
      <c r="AB1582" s="63">
        <v>357.06041325301209</v>
      </c>
      <c r="AC1582" s="63">
        <v>3172.4706038554214</v>
      </c>
      <c r="AD1582" s="63">
        <v>1311.4795185542166</v>
      </c>
      <c r="AE1582" s="63">
        <v>0</v>
      </c>
      <c r="AF1582" s="63">
        <v>10545.60768192771</v>
      </c>
      <c r="AG1582" s="63">
        <v>4968.5881240963863</v>
      </c>
      <c r="AH1582" s="43">
        <v>84649.155224979913</v>
      </c>
    </row>
    <row r="1583" spans="1:34">
      <c r="A1583" s="52">
        <v>0</v>
      </c>
      <c r="D1583" s="2">
        <v>2015</v>
      </c>
      <c r="E1583" s="2">
        <v>11</v>
      </c>
      <c r="F1583" s="62">
        <v>2016</v>
      </c>
      <c r="G1583" s="62">
        <v>2016</v>
      </c>
      <c r="H1583" s="63">
        <v>474.86138843373448</v>
      </c>
      <c r="I1583" s="63">
        <v>828.82545253012051</v>
      </c>
      <c r="J1583" s="63">
        <v>1043.3836843373495</v>
      </c>
      <c r="K1583" s="63">
        <v>8955.2611847389526</v>
      </c>
      <c r="L1583" s="63">
        <v>2891.0025787951809</v>
      </c>
      <c r="M1583" s="63">
        <v>210.01353771084337</v>
      </c>
      <c r="N1583" s="63">
        <v>5735.670271084341</v>
      </c>
      <c r="O1583" s="63">
        <v>591.30314144578335</v>
      </c>
      <c r="P1583" s="63">
        <v>368.02484445783131</v>
      </c>
      <c r="Q1583" s="63">
        <v>1158.0498115662651</v>
      </c>
      <c r="R1583" s="63"/>
      <c r="S1583" s="63">
        <v>1760.8964445783129</v>
      </c>
      <c r="T1583" s="63">
        <v>2950.8505481927718</v>
      </c>
      <c r="U1583" s="63">
        <v>2669.2839151807252</v>
      </c>
      <c r="V1583" s="63">
        <v>10133.178273012045</v>
      </c>
      <c r="W1583" s="63">
        <v>1474.5437265060243</v>
      </c>
      <c r="X1583" s="63">
        <v>10178.54411385542</v>
      </c>
      <c r="Y1583" s="63">
        <v>1.8981927710843376E-2</v>
      </c>
      <c r="Z1583" s="63">
        <v>10.417797349397592</v>
      </c>
      <c r="AA1583" s="63">
        <v>775.42333012048175</v>
      </c>
      <c r="AB1583" s="63">
        <v>318.02285325301199</v>
      </c>
      <c r="AC1583" s="63">
        <v>2338.7516612048198</v>
      </c>
      <c r="AD1583" s="63">
        <v>1127.0057884337355</v>
      </c>
      <c r="AE1583" s="63">
        <v>0</v>
      </c>
      <c r="AF1583" s="63">
        <v>9076.1377590361426</v>
      </c>
      <c r="AG1583" s="63">
        <v>4035.6252951807242</v>
      </c>
      <c r="AH1583" s="43">
        <v>69105.096382931719</v>
      </c>
    </row>
    <row r="1584" spans="1:34">
      <c r="A1584" s="52">
        <v>0</v>
      </c>
      <c r="D1584" s="2">
        <v>2015</v>
      </c>
      <c r="E1584" s="2">
        <v>12</v>
      </c>
      <c r="F1584" s="62">
        <v>2016</v>
      </c>
      <c r="G1584" s="62">
        <v>2016</v>
      </c>
      <c r="H1584" s="63">
        <v>520.70242554216861</v>
      </c>
      <c r="I1584" s="63">
        <v>685.38316481927711</v>
      </c>
      <c r="J1584" s="63">
        <v>685.56261301204847</v>
      </c>
      <c r="K1584" s="63">
        <v>6812.968851004016</v>
      </c>
      <c r="L1584" s="63">
        <v>2730.2428851807208</v>
      </c>
      <c r="M1584" s="63">
        <v>209.30019445783134</v>
      </c>
      <c r="N1584" s="63">
        <v>3619.0781626506023</v>
      </c>
      <c r="O1584" s="63">
        <v>481.20348795180729</v>
      </c>
      <c r="P1584" s="63">
        <v>281.2195000000001</v>
      </c>
      <c r="Q1584" s="63">
        <v>1011.3062673493971</v>
      </c>
      <c r="R1584" s="63"/>
      <c r="S1584" s="63">
        <v>1383.1098644578312</v>
      </c>
      <c r="T1584" s="63">
        <v>2122.1010325301213</v>
      </c>
      <c r="U1584" s="63">
        <v>2695.9603380722847</v>
      </c>
      <c r="V1584" s="63">
        <v>7903.6342162650599</v>
      </c>
      <c r="W1584" s="63">
        <v>1060.0365566265061</v>
      </c>
      <c r="X1584" s="63">
        <v>7013.2343198795188</v>
      </c>
      <c r="Y1584" s="63">
        <v>7.5762650602409637E-2</v>
      </c>
      <c r="Z1584" s="63">
        <v>25.386856867469891</v>
      </c>
      <c r="AA1584" s="63">
        <v>407.49649373493986</v>
      </c>
      <c r="AB1584" s="63">
        <v>205.69188240963857</v>
      </c>
      <c r="AC1584" s="63">
        <v>1648.0899773493977</v>
      </c>
      <c r="AD1584" s="63">
        <v>1011.3164491566267</v>
      </c>
      <c r="AE1584" s="63">
        <v>0</v>
      </c>
      <c r="AF1584" s="63">
        <v>8358.6906790361445</v>
      </c>
      <c r="AG1584" s="63">
        <v>2382.1009686746993</v>
      </c>
      <c r="AH1584" s="43">
        <v>53253.89294967871</v>
      </c>
    </row>
    <row r="1585" spans="1:34">
      <c r="A1585" s="52">
        <v>0</v>
      </c>
      <c r="D1585" s="2">
        <v>2016</v>
      </c>
      <c r="E1585" s="2">
        <v>1</v>
      </c>
      <c r="F1585" s="62">
        <v>2016</v>
      </c>
      <c r="G1585" s="62">
        <v>2016</v>
      </c>
      <c r="H1585" s="63">
        <v>527.31009325301193</v>
      </c>
      <c r="I1585" s="63">
        <v>724.68078831325306</v>
      </c>
      <c r="J1585" s="63">
        <v>441.78776506024087</v>
      </c>
      <c r="K1585" s="63">
        <v>7507.6015905220884</v>
      </c>
      <c r="L1585" s="63">
        <v>2928.1822862650615</v>
      </c>
      <c r="M1585" s="63">
        <v>213.44687783132531</v>
      </c>
      <c r="N1585" s="63">
        <v>3927.3339393975898</v>
      </c>
      <c r="O1585" s="63">
        <v>558.30738554216873</v>
      </c>
      <c r="P1585" s="63">
        <v>228.91113253012034</v>
      </c>
      <c r="Q1585" s="63">
        <v>1021.0291873493978</v>
      </c>
      <c r="R1585" s="63"/>
      <c r="S1585" s="63">
        <v>1744.2622867469875</v>
      </c>
      <c r="T1585" s="63">
        <v>1687.6118361445779</v>
      </c>
      <c r="U1585" s="63">
        <v>6205.2793265060373</v>
      </c>
      <c r="V1585" s="63">
        <v>7311.5670379518051</v>
      </c>
      <c r="W1585" s="63">
        <v>1219.4981050602414</v>
      </c>
      <c r="X1585" s="63">
        <v>6588.2549262650573</v>
      </c>
      <c r="Y1585" s="63"/>
      <c r="Z1585" s="63">
        <v>0.21377493975903611</v>
      </c>
      <c r="AA1585" s="63">
        <v>598.9042838554218</v>
      </c>
      <c r="AB1585" s="63">
        <v>278.12295710843375</v>
      </c>
      <c r="AC1585" s="63">
        <v>1970.2812563855421</v>
      </c>
      <c r="AD1585" s="63">
        <v>979.47837469879528</v>
      </c>
      <c r="AE1585" s="63">
        <v>0</v>
      </c>
      <c r="AF1585" s="63">
        <v>8879.4866537349408</v>
      </c>
      <c r="AG1585" s="63">
        <v>2465.4862737349385</v>
      </c>
      <c r="AH1585" s="43">
        <v>58007.038139196804</v>
      </c>
    </row>
    <row r="1586" spans="1:34">
      <c r="A1586" s="52">
        <v>0</v>
      </c>
      <c r="D1586" s="2">
        <v>2016</v>
      </c>
      <c r="E1586" s="2">
        <v>2</v>
      </c>
      <c r="F1586" s="62">
        <v>2016</v>
      </c>
      <c r="G1586" s="62">
        <v>2016</v>
      </c>
      <c r="H1586" s="63">
        <v>961.78131831325209</v>
      </c>
      <c r="I1586" s="63">
        <v>621.5998510843375</v>
      </c>
      <c r="J1586" s="63">
        <v>494.97163855421707</v>
      </c>
      <c r="K1586" s="63">
        <v>4960.6844237751011</v>
      </c>
      <c r="L1586" s="63">
        <v>2486.0878033734948</v>
      </c>
      <c r="M1586" s="63">
        <v>204.27640481927708</v>
      </c>
      <c r="N1586" s="63">
        <v>3524.530458433735</v>
      </c>
      <c r="O1586" s="63">
        <v>482.30527566265067</v>
      </c>
      <c r="P1586" s="63">
        <v>277.82726144578322</v>
      </c>
      <c r="Q1586" s="63">
        <v>875.10091481927702</v>
      </c>
      <c r="R1586" s="63"/>
      <c r="S1586" s="63">
        <v>1254.8056072289155</v>
      </c>
      <c r="T1586" s="63">
        <v>1174.0168987951809</v>
      </c>
      <c r="U1586" s="63">
        <v>4933.471055421689</v>
      </c>
      <c r="V1586" s="63">
        <v>6478.9787812048198</v>
      </c>
      <c r="W1586" s="63">
        <v>1039.2128019277104</v>
      </c>
      <c r="X1586" s="63">
        <v>5097.888589879517</v>
      </c>
      <c r="Y1586" s="63"/>
      <c r="Z1586" s="63">
        <v>1.8323566265060245</v>
      </c>
      <c r="AA1586" s="63">
        <v>586.16353518072253</v>
      </c>
      <c r="AB1586" s="63">
        <v>241.22792867469875</v>
      </c>
      <c r="AC1586" s="63">
        <v>1817.0172024096387</v>
      </c>
      <c r="AD1586" s="63">
        <v>793.25314915662625</v>
      </c>
      <c r="AE1586" s="63">
        <v>0</v>
      </c>
      <c r="AF1586" s="63">
        <v>8001.5399132530101</v>
      </c>
      <c r="AG1586" s="63">
        <v>2128.0141122891569</v>
      </c>
      <c r="AH1586" s="43">
        <v>48436.587282329318</v>
      </c>
    </row>
    <row r="1587" spans="1:34">
      <c r="A1587" s="52">
        <v>0</v>
      </c>
      <c r="D1587" s="2">
        <v>2016</v>
      </c>
      <c r="E1587" s="2">
        <v>3</v>
      </c>
      <c r="F1587" s="62">
        <v>2016</v>
      </c>
      <c r="G1587" s="62">
        <v>2016</v>
      </c>
      <c r="H1587" s="63">
        <v>1065.4452719277106</v>
      </c>
      <c r="I1587" s="63">
        <v>794.54329662650616</v>
      </c>
      <c r="J1587" s="63">
        <v>630.44498795180732</v>
      </c>
      <c r="K1587" s="63">
        <v>7953.8923782329348</v>
      </c>
      <c r="L1587" s="63">
        <v>2873.6141387951811</v>
      </c>
      <c r="M1587" s="63">
        <v>230.03060746987944</v>
      </c>
      <c r="N1587" s="63">
        <v>5378.5300420481926</v>
      </c>
      <c r="O1587" s="63">
        <v>591.36155759036171</v>
      </c>
      <c r="P1587" s="63">
        <v>539.64436927710835</v>
      </c>
      <c r="Q1587" s="63">
        <v>1088.0561990361443</v>
      </c>
      <c r="R1587" s="63"/>
      <c r="S1587" s="63">
        <v>1622.5855560240968</v>
      </c>
      <c r="T1587" s="63">
        <v>1423.9224867469882</v>
      </c>
      <c r="U1587" s="63">
        <v>3116.1347349397556</v>
      </c>
      <c r="V1587" s="63">
        <v>9169.5452473493988</v>
      </c>
      <c r="W1587" s="63">
        <v>1381.4417272289156</v>
      </c>
      <c r="X1587" s="63">
        <v>7702.5475142168661</v>
      </c>
      <c r="Y1587" s="63"/>
      <c r="Z1587" s="63">
        <v>4.5605320481927745</v>
      </c>
      <c r="AA1587" s="63">
        <v>716.60029084337361</v>
      </c>
      <c r="AB1587" s="63">
        <v>277.6655807228916</v>
      </c>
      <c r="AC1587" s="63">
        <v>1933.7613060240958</v>
      </c>
      <c r="AD1587" s="63">
        <v>973.39980650602399</v>
      </c>
      <c r="AE1587" s="63">
        <v>0</v>
      </c>
      <c r="AF1587" s="63">
        <v>9379.5828983132524</v>
      </c>
      <c r="AG1587" s="63">
        <v>2923.2071363855425</v>
      </c>
      <c r="AH1587" s="43">
        <v>61770.517666305219</v>
      </c>
    </row>
    <row r="1588" spans="1:34">
      <c r="A1588" s="52">
        <v>0</v>
      </c>
      <c r="D1588" s="2">
        <v>2016</v>
      </c>
      <c r="E1588" s="2">
        <v>4</v>
      </c>
      <c r="F1588" s="62">
        <v>2016</v>
      </c>
      <c r="G1588" s="62">
        <v>2016</v>
      </c>
      <c r="H1588" s="63">
        <v>1125.8088838554215</v>
      </c>
      <c r="I1588" s="63">
        <v>873.54087289156621</v>
      </c>
      <c r="J1588" s="63">
        <v>689.89097590361462</v>
      </c>
      <c r="K1588" s="63">
        <v>9034.2748052208844</v>
      </c>
      <c r="L1588" s="63">
        <v>3095.1238221686735</v>
      </c>
      <c r="M1588" s="63">
        <v>221.90348168674697</v>
      </c>
      <c r="N1588" s="63">
        <v>6912.493983253009</v>
      </c>
      <c r="O1588" s="63">
        <v>688.72520722891556</v>
      </c>
      <c r="P1588" s="63">
        <v>652.05608614457799</v>
      </c>
      <c r="Q1588" s="63">
        <v>1217.4230187951805</v>
      </c>
      <c r="R1588" s="63"/>
      <c r="S1588" s="63">
        <v>1598.2960391566262</v>
      </c>
      <c r="T1588" s="63">
        <v>2208.9975951807223</v>
      </c>
      <c r="U1588" s="63">
        <v>3105.9111957831292</v>
      </c>
      <c r="V1588" s="63">
        <v>10464.420962168677</v>
      </c>
      <c r="W1588" s="63">
        <v>1703.9868973493976</v>
      </c>
      <c r="X1588" s="63">
        <v>10344.349524819278</v>
      </c>
      <c r="Y1588" s="63"/>
      <c r="Z1588" s="63">
        <v>19.616395662650604</v>
      </c>
      <c r="AA1588" s="63">
        <v>576.80843999999991</v>
      </c>
      <c r="AB1588" s="63">
        <v>311.5495479518072</v>
      </c>
      <c r="AC1588" s="63">
        <v>2360.0269561445784</v>
      </c>
      <c r="AD1588" s="63">
        <v>1118.8709953012049</v>
      </c>
      <c r="AE1588" s="63">
        <v>0</v>
      </c>
      <c r="AF1588" s="63">
        <v>9980.9331973493972</v>
      </c>
      <c r="AG1588" s="63">
        <v>4152.0712828915657</v>
      </c>
      <c r="AH1588" s="43">
        <v>72457.080166907617</v>
      </c>
    </row>
    <row r="1589" spans="1:34">
      <c r="A1589" s="52">
        <v>0</v>
      </c>
      <c r="D1589" s="2">
        <v>2016</v>
      </c>
      <c r="E1589" s="2">
        <v>5</v>
      </c>
      <c r="F1589" s="62">
        <v>2017</v>
      </c>
      <c r="G1589" s="62">
        <v>2017</v>
      </c>
      <c r="H1589" s="63">
        <v>942.14938373494078</v>
      </c>
      <c r="I1589" s="63">
        <v>950.35848975903639</v>
      </c>
      <c r="J1589" s="63">
        <v>934.3894795180729</v>
      </c>
      <c r="K1589" s="63">
        <v>11167.608074136546</v>
      </c>
      <c r="L1589" s="63">
        <v>3504.847370120483</v>
      </c>
      <c r="M1589" s="63">
        <v>238.67940686746982</v>
      </c>
      <c r="N1589" s="63">
        <v>9980.4218656626508</v>
      </c>
      <c r="O1589" s="63">
        <v>748.68742409638571</v>
      </c>
      <c r="P1589" s="63">
        <v>799.62201265060253</v>
      </c>
      <c r="Q1589" s="63">
        <v>1460.6888863855427</v>
      </c>
      <c r="R1589" s="63"/>
      <c r="S1589" s="63">
        <v>2250.2175060240975</v>
      </c>
      <c r="T1589" s="63">
        <v>2349.8316795180717</v>
      </c>
      <c r="U1589" s="63">
        <v>3374.1768632530116</v>
      </c>
      <c r="V1589" s="63">
        <v>13249.220518433731</v>
      </c>
      <c r="W1589" s="63">
        <v>2147.5424260240961</v>
      </c>
      <c r="X1589" s="63">
        <v>15177.593625060241</v>
      </c>
      <c r="Y1589" s="63">
        <v>4.8014939759036146E-2</v>
      </c>
      <c r="Z1589" s="63">
        <v>38.937578313253006</v>
      </c>
      <c r="AA1589" s="63">
        <v>754.64434457831294</v>
      </c>
      <c r="AB1589" s="63">
        <v>356.44866313252993</v>
      </c>
      <c r="AC1589" s="63">
        <v>3365.8223103614459</v>
      </c>
      <c r="AD1589" s="63">
        <v>1294.0442786746989</v>
      </c>
      <c r="AE1589" s="63">
        <v>0</v>
      </c>
      <c r="AF1589" s="63">
        <v>11379.967876626501</v>
      </c>
      <c r="AG1589" s="63">
        <v>5546.1804187951811</v>
      </c>
      <c r="AH1589" s="43">
        <v>92012.128496666657</v>
      </c>
    </row>
    <row r="1590" spans="1:34">
      <c r="A1590" s="52">
        <v>0</v>
      </c>
      <c r="D1590" s="2">
        <v>2016</v>
      </c>
      <c r="E1590" s="2">
        <v>6</v>
      </c>
      <c r="F1590" s="62">
        <v>2017</v>
      </c>
      <c r="G1590" s="62">
        <v>2017</v>
      </c>
      <c r="H1590" s="63">
        <v>1091.6823433734937</v>
      </c>
      <c r="I1590" s="63">
        <v>923.88755421686744</v>
      </c>
      <c r="J1590" s="63">
        <v>1141.1373879518071</v>
      </c>
      <c r="K1590" s="63">
        <v>11509.4478264257</v>
      </c>
      <c r="L1590" s="63">
        <v>3570.0516819277123</v>
      </c>
      <c r="M1590" s="63">
        <v>262.45674108433735</v>
      </c>
      <c r="N1590" s="63">
        <v>11500.591167108438</v>
      </c>
      <c r="O1590" s="63">
        <v>736.62002795180717</v>
      </c>
      <c r="P1590" s="63">
        <v>896.50047409638546</v>
      </c>
      <c r="Q1590" s="63">
        <v>1650.9893531325295</v>
      </c>
      <c r="R1590" s="63"/>
      <c r="S1590" s="63">
        <v>2223.4073789156628</v>
      </c>
      <c r="T1590" s="63">
        <v>2512.8396409638553</v>
      </c>
      <c r="U1590" s="63">
        <v>2941.5166861445764</v>
      </c>
      <c r="V1590" s="63">
        <v>16448.973003132531</v>
      </c>
      <c r="W1590" s="63">
        <v>2336.5512115662664</v>
      </c>
      <c r="X1590" s="63">
        <v>14936.163564337354</v>
      </c>
      <c r="Y1590" s="63">
        <v>0.35213614457831327</v>
      </c>
      <c r="Z1590" s="63">
        <v>129.01826602409639</v>
      </c>
      <c r="AA1590" s="63">
        <v>760.43559397590377</v>
      </c>
      <c r="AB1590" s="63">
        <v>354.08555180722891</v>
      </c>
      <c r="AC1590" s="63">
        <v>3937.5690742168663</v>
      </c>
      <c r="AD1590" s="63">
        <v>1276.7756190361447</v>
      </c>
      <c r="AE1590" s="63">
        <v>0</v>
      </c>
      <c r="AF1590" s="63">
        <v>11483.691542168677</v>
      </c>
      <c r="AG1590" s="63">
        <v>6396.4551060240929</v>
      </c>
      <c r="AH1590" s="43">
        <v>99021.198931726889</v>
      </c>
    </row>
    <row r="1591" spans="1:34">
      <c r="A1591" s="52">
        <v>0</v>
      </c>
      <c r="D1591" s="2">
        <v>2016</v>
      </c>
      <c r="E1591" s="2">
        <v>7</v>
      </c>
      <c r="F1591" s="62">
        <v>2017</v>
      </c>
      <c r="G1591" s="62">
        <v>2017</v>
      </c>
      <c r="H1591" s="63">
        <v>748.58217831325351</v>
      </c>
      <c r="I1591" s="63">
        <v>1007.0374340963861</v>
      </c>
      <c r="J1591" s="63">
        <v>759.21522891566258</v>
      </c>
      <c r="K1591" s="63">
        <v>12326.065012449795</v>
      </c>
      <c r="L1591" s="63">
        <v>3990.8738361445808</v>
      </c>
      <c r="M1591" s="63">
        <v>257.02035289156629</v>
      </c>
      <c r="N1591" s="63">
        <v>13172.501505903614</v>
      </c>
      <c r="O1591" s="63">
        <v>848.6744207228918</v>
      </c>
      <c r="P1591" s="63">
        <v>738.30653072289158</v>
      </c>
      <c r="Q1591" s="63">
        <v>1701.6111521686744</v>
      </c>
      <c r="R1591" s="63"/>
      <c r="S1591" s="63">
        <v>2422.077295180723</v>
      </c>
      <c r="T1591" s="63">
        <v>2765.1424048192766</v>
      </c>
      <c r="U1591" s="63">
        <v>2998.76850542169</v>
      </c>
      <c r="V1591" s="63">
        <v>19113.952060481926</v>
      </c>
      <c r="W1591" s="63">
        <v>2741.1865879518073</v>
      </c>
      <c r="X1591" s="63">
        <v>16472.958758554218</v>
      </c>
      <c r="Y1591" s="63">
        <v>0.65857036144578329</v>
      </c>
      <c r="Z1591" s="63">
        <v>198.67835710843366</v>
      </c>
      <c r="AA1591" s="63">
        <v>951.63592024096386</v>
      </c>
      <c r="AB1591" s="63">
        <v>383.62444337349382</v>
      </c>
      <c r="AC1591" s="63">
        <v>4939.1736144578281</v>
      </c>
      <c r="AD1591" s="63">
        <v>1393.3736089156628</v>
      </c>
      <c r="AE1591" s="63">
        <v>0</v>
      </c>
      <c r="AF1591" s="63">
        <v>12417.204532048194</v>
      </c>
      <c r="AG1591" s="63">
        <v>7694.3652809638588</v>
      </c>
      <c r="AH1591" s="43">
        <v>110042.68759220885</v>
      </c>
    </row>
    <row r="1592" spans="1:34">
      <c r="A1592" s="52">
        <v>0</v>
      </c>
      <c r="D1592" s="2">
        <v>2016</v>
      </c>
      <c r="E1592" s="2">
        <v>8</v>
      </c>
      <c r="F1592" s="62">
        <v>2017</v>
      </c>
      <c r="G1592" s="62">
        <v>2017</v>
      </c>
      <c r="H1592" s="63">
        <v>796.10246855421576</v>
      </c>
      <c r="I1592" s="63">
        <v>1068.8029503614455</v>
      </c>
      <c r="J1592" s="63">
        <v>1115.1157469879527</v>
      </c>
      <c r="K1592" s="63">
        <v>12270.146781365464</v>
      </c>
      <c r="L1592" s="63">
        <v>4120.8200178313245</v>
      </c>
      <c r="M1592" s="63">
        <v>244.50018614457838</v>
      </c>
      <c r="N1592" s="63">
        <v>13018.001540602407</v>
      </c>
      <c r="O1592" s="63">
        <v>856.24465060240982</v>
      </c>
      <c r="P1592" s="63">
        <v>802.89217168674702</v>
      </c>
      <c r="Q1592" s="63">
        <v>1636.1465416867475</v>
      </c>
      <c r="R1592" s="63"/>
      <c r="S1592" s="63">
        <v>2375.7897253012047</v>
      </c>
      <c r="T1592" s="63">
        <v>2866.1234397590365</v>
      </c>
      <c r="U1592" s="63">
        <v>3100.1860138554266</v>
      </c>
      <c r="V1592" s="63">
        <v>19455.438433975902</v>
      </c>
      <c r="W1592" s="63">
        <v>2805.3824713253016</v>
      </c>
      <c r="X1592" s="63">
        <v>17666.180404819279</v>
      </c>
      <c r="Y1592" s="63">
        <v>1.9893897590361445</v>
      </c>
      <c r="Z1592" s="63">
        <v>253.96462843373496</v>
      </c>
      <c r="AA1592" s="63">
        <v>969.00966843373476</v>
      </c>
      <c r="AB1592" s="63">
        <v>389.26541879518089</v>
      </c>
      <c r="AC1592" s="63">
        <v>5021.1938308433746</v>
      </c>
      <c r="AD1592" s="63">
        <v>1302.8858324096386</v>
      </c>
      <c r="AE1592" s="63">
        <v>0</v>
      </c>
      <c r="AF1592" s="63">
        <v>12461.657531566265</v>
      </c>
      <c r="AG1592" s="63">
        <v>7554.721627951807</v>
      </c>
      <c r="AH1592" s="43">
        <v>112152.56147305221</v>
      </c>
    </row>
    <row r="1593" spans="1:34">
      <c r="A1593" s="52">
        <v>0</v>
      </c>
      <c r="D1593" s="2">
        <v>2016</v>
      </c>
      <c r="E1593" s="2">
        <v>9</v>
      </c>
      <c r="F1593" s="62">
        <v>2017</v>
      </c>
      <c r="G1593" s="62">
        <v>2017</v>
      </c>
      <c r="H1593" s="63">
        <v>599.78312277108375</v>
      </c>
      <c r="I1593" s="63">
        <v>1037.0378277108427</v>
      </c>
      <c r="J1593" s="63">
        <v>1339.4840180722902</v>
      </c>
      <c r="K1593" s="63">
        <v>11668.76203196787</v>
      </c>
      <c r="L1593" s="63">
        <v>3697.6856539759037</v>
      </c>
      <c r="M1593" s="63">
        <v>213.00757373493971</v>
      </c>
      <c r="N1593" s="63">
        <v>11521.283126746986</v>
      </c>
      <c r="O1593" s="63">
        <v>836.68197734939758</v>
      </c>
      <c r="P1593" s="63">
        <v>684.48516325301193</v>
      </c>
      <c r="Q1593" s="63">
        <v>1531.1531807228919</v>
      </c>
      <c r="R1593" s="63"/>
      <c r="S1593" s="63">
        <v>2204.1590825301205</v>
      </c>
      <c r="T1593" s="63">
        <v>2666.2588987951804</v>
      </c>
      <c r="U1593" s="63">
        <v>2912.4818349397565</v>
      </c>
      <c r="V1593" s="63">
        <v>17560.893009036146</v>
      </c>
      <c r="W1593" s="63">
        <v>2527.7967874698793</v>
      </c>
      <c r="X1593" s="63">
        <v>16853.675392771082</v>
      </c>
      <c r="Y1593" s="63">
        <v>0.75687337349397588</v>
      </c>
      <c r="Z1593" s="63">
        <v>234.33805301204814</v>
      </c>
      <c r="AA1593" s="63">
        <v>941.38986361445802</v>
      </c>
      <c r="AB1593" s="63">
        <v>362.96627662650616</v>
      </c>
      <c r="AC1593" s="63">
        <v>4432.0851233734938</v>
      </c>
      <c r="AD1593" s="63">
        <v>1350.1328851807225</v>
      </c>
      <c r="AE1593" s="63">
        <v>0</v>
      </c>
      <c r="AF1593" s="63">
        <v>11517.031291807227</v>
      </c>
      <c r="AG1593" s="63">
        <v>6753.3222192771082</v>
      </c>
      <c r="AH1593" s="43">
        <v>103446.65126811243</v>
      </c>
    </row>
    <row r="1594" spans="1:34">
      <c r="A1594" s="52">
        <v>0</v>
      </c>
      <c r="D1594" s="2">
        <v>2016</v>
      </c>
      <c r="E1594" s="2">
        <v>10</v>
      </c>
      <c r="F1594" s="62">
        <v>2017</v>
      </c>
      <c r="G1594" s="62">
        <v>2017</v>
      </c>
      <c r="H1594" s="63">
        <v>372.45632891566311</v>
      </c>
      <c r="I1594" s="63">
        <v>917.45148361445786</v>
      </c>
      <c r="J1594" s="63">
        <v>1059.3557289156631</v>
      </c>
      <c r="K1594" s="63">
        <v>10149.474244016063</v>
      </c>
      <c r="L1594" s="63">
        <v>3251.4291937349412</v>
      </c>
      <c r="M1594" s="63">
        <v>224.56676277108431</v>
      </c>
      <c r="N1594" s="63">
        <v>8711.3150078313247</v>
      </c>
      <c r="O1594" s="63">
        <v>686.40167132530144</v>
      </c>
      <c r="P1594" s="63">
        <v>539.84875421686741</v>
      </c>
      <c r="Q1594" s="63">
        <v>1309.9171701204818</v>
      </c>
      <c r="R1594" s="63"/>
      <c r="S1594" s="63">
        <v>2028.6329512048194</v>
      </c>
      <c r="T1594" s="63">
        <v>4019.4646963855416</v>
      </c>
      <c r="U1594" s="63">
        <v>2860.137314457827</v>
      </c>
      <c r="V1594" s="63">
        <v>11705.133602650609</v>
      </c>
      <c r="W1594" s="63">
        <v>1913.1267961445776</v>
      </c>
      <c r="X1594" s="63">
        <v>14601.875787951807</v>
      </c>
      <c r="Y1594" s="63">
        <v>0.16007638554216866</v>
      </c>
      <c r="Z1594" s="63">
        <v>101.89938795180727</v>
      </c>
      <c r="AA1594" s="63">
        <v>866.10362144578289</v>
      </c>
      <c r="AB1594" s="63">
        <v>347.22490602409636</v>
      </c>
      <c r="AC1594" s="63">
        <v>3239.4992033734948</v>
      </c>
      <c r="AD1594" s="63">
        <v>1266.9670203614457</v>
      </c>
      <c r="AE1594" s="63">
        <v>0</v>
      </c>
      <c r="AF1594" s="63">
        <v>10545.239330120481</v>
      </c>
      <c r="AG1594" s="63">
        <v>4809.1722501204822</v>
      </c>
      <c r="AH1594" s="43">
        <v>85526.853290040162</v>
      </c>
    </row>
    <row r="1595" spans="1:34">
      <c r="A1595" s="52">
        <v>0</v>
      </c>
      <c r="D1595" s="2">
        <v>2016</v>
      </c>
      <c r="E1595" s="2">
        <v>11</v>
      </c>
      <c r="F1595" s="62">
        <v>2017</v>
      </c>
      <c r="G1595" s="62">
        <v>2017</v>
      </c>
      <c r="H1595" s="63">
        <v>471.34990590361377</v>
      </c>
      <c r="I1595" s="63">
        <v>800.14890650602433</v>
      </c>
      <c r="J1595" s="63">
        <v>1027.9569578313251</v>
      </c>
      <c r="K1595" s="63">
        <v>8533.1208473895567</v>
      </c>
      <c r="L1595" s="63">
        <v>3002.1729946987953</v>
      </c>
      <c r="M1595" s="63">
        <v>218.25176638554217</v>
      </c>
      <c r="N1595" s="63">
        <v>5913.7620646987962</v>
      </c>
      <c r="O1595" s="63">
        <v>610.17470313253011</v>
      </c>
      <c r="P1595" s="63">
        <v>370.00486927710853</v>
      </c>
      <c r="Q1595" s="63">
        <v>1138.0530375903622</v>
      </c>
      <c r="R1595" s="63"/>
      <c r="S1595" s="63">
        <v>1786.8835144578311</v>
      </c>
      <c r="T1595" s="63">
        <v>2957.5157710843368</v>
      </c>
      <c r="U1595" s="63">
        <v>2659.7559469879543</v>
      </c>
      <c r="V1595" s="63">
        <v>9740.0596527710841</v>
      </c>
      <c r="W1595" s="63">
        <v>1484.7814419277106</v>
      </c>
      <c r="X1595" s="63">
        <v>8440.7663537349381</v>
      </c>
      <c r="Y1595" s="63">
        <v>4.5861445783132527E-3</v>
      </c>
      <c r="Z1595" s="63">
        <v>10.159399518072291</v>
      </c>
      <c r="AA1595" s="63">
        <v>778.70030361445765</v>
      </c>
      <c r="AB1595" s="63">
        <v>309.2626660240964</v>
      </c>
      <c r="AC1595" s="63">
        <v>2388.165278554216</v>
      </c>
      <c r="AD1595" s="63">
        <v>1088.7544528915657</v>
      </c>
      <c r="AE1595" s="63">
        <v>0</v>
      </c>
      <c r="AF1595" s="63">
        <v>9075.8207349397599</v>
      </c>
      <c r="AG1595" s="63">
        <v>3906.1432939759043</v>
      </c>
      <c r="AH1595" s="43">
        <v>66711.769450040156</v>
      </c>
    </row>
    <row r="1596" spans="1:34">
      <c r="A1596" s="52">
        <v>0</v>
      </c>
      <c r="D1596" s="2">
        <v>2016</v>
      </c>
      <c r="E1596" s="2">
        <v>12</v>
      </c>
      <c r="F1596" s="62">
        <v>2017</v>
      </c>
      <c r="G1596" s="62">
        <v>2017</v>
      </c>
      <c r="H1596" s="63">
        <v>516.85195987951795</v>
      </c>
      <c r="I1596" s="63">
        <v>661.66958096385531</v>
      </c>
      <c r="J1596" s="63">
        <v>675.4263734939758</v>
      </c>
      <c r="K1596" s="63">
        <v>6500.0183700401567</v>
      </c>
      <c r="L1596" s="63">
        <v>2835.231458795181</v>
      </c>
      <c r="M1596" s="63">
        <v>217.51044072289153</v>
      </c>
      <c r="N1596" s="63">
        <v>3731.4500548192768</v>
      </c>
      <c r="O1596" s="63">
        <v>502.09280722891566</v>
      </c>
      <c r="P1596" s="63">
        <v>282.7324999999999</v>
      </c>
      <c r="Q1596" s="63">
        <v>993.84340638554193</v>
      </c>
      <c r="R1596" s="63"/>
      <c r="S1596" s="63">
        <v>1403.5216114457821</v>
      </c>
      <c r="T1596" s="63">
        <v>2126.8943204819275</v>
      </c>
      <c r="U1596" s="63">
        <v>2686.3371487951763</v>
      </c>
      <c r="V1596" s="63">
        <v>7597.0111909638572</v>
      </c>
      <c r="W1596" s="63">
        <v>1067.3963604819278</v>
      </c>
      <c r="X1596" s="63">
        <v>5817.5358862650601</v>
      </c>
      <c r="Y1596" s="63">
        <v>1.8304698795180725E-2</v>
      </c>
      <c r="Z1596" s="63">
        <v>24.757173975903619</v>
      </c>
      <c r="AA1596" s="63">
        <v>409.2185920481927</v>
      </c>
      <c r="AB1596" s="63">
        <v>200.02593927710842</v>
      </c>
      <c r="AC1596" s="63">
        <v>1682.911155180723</v>
      </c>
      <c r="AD1596" s="63">
        <v>976.99168771084362</v>
      </c>
      <c r="AE1596" s="63">
        <v>0</v>
      </c>
      <c r="AF1596" s="63">
        <v>8358.3987149397581</v>
      </c>
      <c r="AG1596" s="63">
        <v>2305.6718708433732</v>
      </c>
      <c r="AH1596" s="43">
        <v>51573.516909437742</v>
      </c>
    </row>
    <row r="1597" spans="1:34">
      <c r="A1597" s="52">
        <v>0</v>
      </c>
      <c r="D1597" s="2">
        <v>2017</v>
      </c>
      <c r="E1597" s="2">
        <v>1</v>
      </c>
      <c r="F1597" s="62">
        <v>2017</v>
      </c>
      <c r="G1597" s="62">
        <v>2017</v>
      </c>
      <c r="H1597" s="63">
        <v>524.40458313252998</v>
      </c>
      <c r="I1597" s="63">
        <v>714.28582698795174</v>
      </c>
      <c r="J1597" s="63">
        <v>436.27484759036156</v>
      </c>
      <c r="K1597" s="63">
        <v>7139.5903129317276</v>
      </c>
      <c r="L1597" s="63">
        <v>3037.6122154216869</v>
      </c>
      <c r="M1597" s="63">
        <v>221.50373903614468</v>
      </c>
      <c r="N1597" s="63">
        <v>3964.2636455421698</v>
      </c>
      <c r="O1597" s="63">
        <v>548.75707530120485</v>
      </c>
      <c r="P1597" s="63">
        <v>230.13085301204816</v>
      </c>
      <c r="Q1597" s="63">
        <v>960.47808192771106</v>
      </c>
      <c r="R1597" s="63"/>
      <c r="S1597" s="63">
        <v>1644.469883855422</v>
      </c>
      <c r="T1597" s="63">
        <v>1715.8627624096387</v>
      </c>
      <c r="U1597" s="63">
        <v>6191.7762946988078</v>
      </c>
      <c r="V1597" s="63">
        <v>6810.3785078313222</v>
      </c>
      <c r="W1597" s="63">
        <v>1227.7483604819281</v>
      </c>
      <c r="X1597" s="63">
        <v>6552.0894032530105</v>
      </c>
      <c r="Y1597" s="63"/>
      <c r="Z1597" s="63">
        <v>0.20812771084337353</v>
      </c>
      <c r="AA1597" s="63">
        <v>601.43029807228925</v>
      </c>
      <c r="AB1597" s="63">
        <v>270.53583542168684</v>
      </c>
      <c r="AC1597" s="63">
        <v>1984.69662939759</v>
      </c>
      <c r="AD1597" s="63">
        <v>972.12442168674704</v>
      </c>
      <c r="AE1597" s="63">
        <v>0</v>
      </c>
      <c r="AF1597" s="63">
        <v>8947.3835559036124</v>
      </c>
      <c r="AG1597" s="63">
        <v>2379.8514262650597</v>
      </c>
      <c r="AH1597" s="43">
        <v>57075.856687871492</v>
      </c>
    </row>
    <row r="1598" spans="1:34">
      <c r="A1598" s="52">
        <v>0</v>
      </c>
      <c r="D1598" s="2">
        <v>2017</v>
      </c>
      <c r="E1598" s="2">
        <v>2</v>
      </c>
      <c r="F1598" s="62">
        <v>2017</v>
      </c>
      <c r="G1598" s="62">
        <v>2017</v>
      </c>
      <c r="H1598" s="63">
        <v>956.48184578313214</v>
      </c>
      <c r="I1598" s="63">
        <v>612.68350265060269</v>
      </c>
      <c r="J1598" s="63">
        <v>488.79505783132527</v>
      </c>
      <c r="K1598" s="63">
        <v>4729.8110319678717</v>
      </c>
      <c r="L1598" s="63">
        <v>2578.9960944578315</v>
      </c>
      <c r="M1598" s="63">
        <v>211.9871132530121</v>
      </c>
      <c r="N1598" s="63">
        <v>3557.6725024096381</v>
      </c>
      <c r="O1598" s="63">
        <v>474.19496759036133</v>
      </c>
      <c r="P1598" s="63">
        <v>279.30762457831321</v>
      </c>
      <c r="Q1598" s="63">
        <v>823.20393831325282</v>
      </c>
      <c r="R1598" s="63"/>
      <c r="S1598" s="63">
        <v>1183.0159069879517</v>
      </c>
      <c r="T1598" s="63">
        <v>1193.6701532530121</v>
      </c>
      <c r="U1598" s="63">
        <v>4922.7355489156644</v>
      </c>
      <c r="V1598" s="63">
        <v>6010.8344342168675</v>
      </c>
      <c r="W1598" s="63">
        <v>1046.243375421687</v>
      </c>
      <c r="X1598" s="63">
        <v>5069.9042739759025</v>
      </c>
      <c r="Y1598" s="63"/>
      <c r="Z1598" s="63">
        <v>1.7839518072289158</v>
      </c>
      <c r="AA1598" s="63">
        <v>588.63581240963833</v>
      </c>
      <c r="AB1598" s="63">
        <v>234.64729373493967</v>
      </c>
      <c r="AC1598" s="63">
        <v>1830.3112337349405</v>
      </c>
      <c r="AD1598" s="63">
        <v>787.29738072289149</v>
      </c>
      <c r="AE1598" s="63">
        <v>0</v>
      </c>
      <c r="AF1598" s="63">
        <v>8062.7236048192744</v>
      </c>
      <c r="AG1598" s="63">
        <v>2054.1008377108428</v>
      </c>
      <c r="AH1598" s="43">
        <v>47699.037486546178</v>
      </c>
    </row>
    <row r="1599" spans="1:34">
      <c r="A1599" s="52">
        <v>0</v>
      </c>
      <c r="D1599" s="2">
        <v>2017</v>
      </c>
      <c r="E1599" s="2">
        <v>3</v>
      </c>
      <c r="F1599" s="62">
        <v>2017</v>
      </c>
      <c r="G1599" s="62">
        <v>2017</v>
      </c>
      <c r="H1599" s="63">
        <v>1059.5746048192761</v>
      </c>
      <c r="I1599" s="63">
        <v>783.14621397590372</v>
      </c>
      <c r="J1599" s="63">
        <v>622.57788192771068</v>
      </c>
      <c r="K1599" s="63">
        <v>7561.8507254618453</v>
      </c>
      <c r="L1599" s="63">
        <v>2981.0047862650595</v>
      </c>
      <c r="M1599" s="63">
        <v>238.71344554216856</v>
      </c>
      <c r="N1599" s="63">
        <v>5429.1057091566263</v>
      </c>
      <c r="O1599" s="63">
        <v>581.18497421686777</v>
      </c>
      <c r="P1599" s="63">
        <v>542.5197877108435</v>
      </c>
      <c r="Q1599" s="63">
        <v>1023.5301243373491</v>
      </c>
      <c r="R1599" s="63"/>
      <c r="S1599" s="63">
        <v>1529.754499156626</v>
      </c>
      <c r="T1599" s="63">
        <v>1447.7592057831328</v>
      </c>
      <c r="U1599" s="63">
        <v>3109.3538530120445</v>
      </c>
      <c r="V1599" s="63">
        <v>8535.516890722889</v>
      </c>
      <c r="W1599" s="63">
        <v>1390.7875778313251</v>
      </c>
      <c r="X1599" s="63">
        <v>7660.2652008433743</v>
      </c>
      <c r="Y1599" s="63"/>
      <c r="Z1599" s="63">
        <v>4.4400578313252996</v>
      </c>
      <c r="AA1599" s="63">
        <v>719.62271457831321</v>
      </c>
      <c r="AB1599" s="63">
        <v>270.09093614457822</v>
      </c>
      <c r="AC1599" s="63">
        <v>1947.9094843373498</v>
      </c>
      <c r="AD1599" s="63">
        <v>966.09149156626472</v>
      </c>
      <c r="AE1599" s="63">
        <v>0</v>
      </c>
      <c r="AF1599" s="63">
        <v>9451.3037812048187</v>
      </c>
      <c r="AG1599" s="63">
        <v>2821.6740636144582</v>
      </c>
      <c r="AH1599" s="43">
        <v>60677.778010040165</v>
      </c>
    </row>
    <row r="1600" spans="1:34">
      <c r="A1600" s="52">
        <v>0</v>
      </c>
      <c r="D1600" s="2">
        <v>2017</v>
      </c>
      <c r="E1600" s="2">
        <v>4</v>
      </c>
      <c r="F1600" s="62">
        <v>2017</v>
      </c>
      <c r="G1600" s="62">
        <v>2017</v>
      </c>
      <c r="H1600" s="63">
        <v>1119.6056096385539</v>
      </c>
      <c r="I1600" s="63">
        <v>861.01063373493992</v>
      </c>
      <c r="J1600" s="63">
        <v>681.28206385542148</v>
      </c>
      <c r="K1600" s="63">
        <v>8584.060329317268</v>
      </c>
      <c r="L1600" s="63">
        <v>3210.792570722891</v>
      </c>
      <c r="M1600" s="63">
        <v>230.27954963855419</v>
      </c>
      <c r="N1600" s="63">
        <v>6977.4938980722882</v>
      </c>
      <c r="O1600" s="63">
        <v>676.70388734939752</v>
      </c>
      <c r="P1600" s="63">
        <v>655.53047445783113</v>
      </c>
      <c r="Q1600" s="63">
        <v>1145.2249754216866</v>
      </c>
      <c r="R1600" s="63"/>
      <c r="S1600" s="63">
        <v>1506.8546295180724</v>
      </c>
      <c r="T1600" s="63">
        <v>2245.976613012047</v>
      </c>
      <c r="U1600" s="63">
        <v>3099.1525608433694</v>
      </c>
      <c r="V1600" s="63">
        <v>9691.4744175903597</v>
      </c>
      <c r="W1600" s="63">
        <v>1715.514858795181</v>
      </c>
      <c r="X1600" s="63">
        <v>10287.565320963857</v>
      </c>
      <c r="Y1600" s="63"/>
      <c r="Z1600" s="63">
        <v>19.0981951807229</v>
      </c>
      <c r="AA1600" s="63">
        <v>579.24126000000001</v>
      </c>
      <c r="AB1600" s="63">
        <v>303.05055759036128</v>
      </c>
      <c r="AC1600" s="63">
        <v>2377.2938660240961</v>
      </c>
      <c r="AD1600" s="63">
        <v>1110.4704783132527</v>
      </c>
      <c r="AE1600" s="63">
        <v>0</v>
      </c>
      <c r="AF1600" s="63">
        <v>10057.252299036143</v>
      </c>
      <c r="AG1600" s="63">
        <v>4007.8555171084345</v>
      </c>
      <c r="AH1600" s="43">
        <v>71142.784566184739</v>
      </c>
    </row>
    <row r="1601" spans="1:34">
      <c r="A1601" s="52">
        <v>0</v>
      </c>
      <c r="D1601" s="2">
        <v>2017</v>
      </c>
      <c r="E1601" s="2">
        <v>5</v>
      </c>
      <c r="F1601" s="62">
        <v>2018</v>
      </c>
      <c r="G1601" s="62">
        <v>2018</v>
      </c>
      <c r="H1601" s="63">
        <v>936.95808433734999</v>
      </c>
      <c r="I1601" s="63">
        <v>936.7263638554216</v>
      </c>
      <c r="J1601" s="63">
        <v>880.55681927710873</v>
      </c>
      <c r="K1601" s="63">
        <v>10602.524996305219</v>
      </c>
      <c r="L1601" s="63">
        <v>3635.8280133734925</v>
      </c>
      <c r="M1601" s="63">
        <v>247.68870638554216</v>
      </c>
      <c r="N1601" s="63">
        <v>10074.270275903611</v>
      </c>
      <c r="O1601" s="63">
        <v>735.53000783132518</v>
      </c>
      <c r="P1601" s="63">
        <v>803.88268506024122</v>
      </c>
      <c r="Q1601" s="63">
        <v>1374.0642062650604</v>
      </c>
      <c r="R1601" s="63"/>
      <c r="S1601" s="63">
        <v>2121.478489156626</v>
      </c>
      <c r="T1601" s="63">
        <v>2389.1682853012048</v>
      </c>
      <c r="U1601" s="63">
        <v>3366.8344673493966</v>
      </c>
      <c r="V1601" s="63">
        <v>12311.274089518072</v>
      </c>
      <c r="W1601" s="63">
        <v>2162.0711681927719</v>
      </c>
      <c r="X1601" s="63">
        <v>15094.277843012051</v>
      </c>
      <c r="Y1601" s="63">
        <v>4.496867469879518E-3</v>
      </c>
      <c r="Z1601" s="63">
        <v>37.90897590361444</v>
      </c>
      <c r="AA1601" s="63">
        <v>757.82722771084298</v>
      </c>
      <c r="AB1601" s="63">
        <v>346.72483662650603</v>
      </c>
      <c r="AC1601" s="63">
        <v>3390.4480250602419</v>
      </c>
      <c r="AD1601" s="63">
        <v>1284.3285554216866</v>
      </c>
      <c r="AE1601" s="63">
        <v>0</v>
      </c>
      <c r="AF1601" s="63">
        <v>11466.98468240964</v>
      </c>
      <c r="AG1601" s="63">
        <v>5353.542431204819</v>
      </c>
      <c r="AH1601" s="43">
        <v>90310.903732329316</v>
      </c>
    </row>
    <row r="1602" spans="1:34">
      <c r="A1602" s="52">
        <v>0</v>
      </c>
      <c r="D1602" s="2">
        <v>2017</v>
      </c>
      <c r="E1602" s="2">
        <v>6</v>
      </c>
      <c r="F1602" s="62">
        <v>2018</v>
      </c>
      <c r="G1602" s="62">
        <v>2018</v>
      </c>
      <c r="H1602" s="63">
        <v>1085.6671084337352</v>
      </c>
      <c r="I1602" s="63">
        <v>910.6351325301207</v>
      </c>
      <c r="J1602" s="63">
        <v>1048.8085819277112</v>
      </c>
      <c r="K1602" s="63">
        <v>10925.958503775099</v>
      </c>
      <c r="L1602" s="63">
        <v>3703.469093975903</v>
      </c>
      <c r="M1602" s="63">
        <v>272.36355048192758</v>
      </c>
      <c r="N1602" s="63">
        <v>11608.734110602412</v>
      </c>
      <c r="O1602" s="63">
        <v>723.69125108433741</v>
      </c>
      <c r="P1602" s="63">
        <v>901.27734963855437</v>
      </c>
      <c r="Q1602" s="63">
        <v>1553.0790959036151</v>
      </c>
      <c r="R1602" s="63"/>
      <c r="S1602" s="63">
        <v>2096.2022179518071</v>
      </c>
      <c r="T1602" s="63">
        <v>2554.9050293975915</v>
      </c>
      <c r="U1602" s="63">
        <v>2935.1157827710826</v>
      </c>
      <c r="V1602" s="63">
        <v>15426.261060963863</v>
      </c>
      <c r="W1602" s="63">
        <v>2352.3586525301207</v>
      </c>
      <c r="X1602" s="63">
        <v>14854.173086867471</v>
      </c>
      <c r="Y1602" s="63">
        <v>3.297951807228916E-2</v>
      </c>
      <c r="Z1602" s="63">
        <v>125.61002891566261</v>
      </c>
      <c r="AA1602" s="63">
        <v>763.64290301204812</v>
      </c>
      <c r="AB1602" s="63">
        <v>344.42619036144572</v>
      </c>
      <c r="AC1602" s="63">
        <v>3966.377919036147</v>
      </c>
      <c r="AD1602" s="63">
        <v>1267.1895493975903</v>
      </c>
      <c r="AE1602" s="63">
        <v>0</v>
      </c>
      <c r="AF1602" s="63">
        <v>11571.501469879518</v>
      </c>
      <c r="AG1602" s="63">
        <v>6174.284143975904</v>
      </c>
      <c r="AH1602" s="43">
        <v>97165.764792931746</v>
      </c>
    </row>
    <row r="1603" spans="1:34">
      <c r="A1603" s="52">
        <v>0</v>
      </c>
      <c r="D1603" s="2">
        <v>2017</v>
      </c>
      <c r="E1603" s="2">
        <v>7</v>
      </c>
      <c r="F1603" s="62">
        <v>2018</v>
      </c>
      <c r="G1603" s="62">
        <v>2018</v>
      </c>
      <c r="H1603" s="63">
        <v>744.45744578313338</v>
      </c>
      <c r="I1603" s="63">
        <v>992.59229445783137</v>
      </c>
      <c r="J1603" s="63">
        <v>749.74124337349417</v>
      </c>
      <c r="K1603" s="63">
        <v>11698.605216064259</v>
      </c>
      <c r="L1603" s="63">
        <v>4140.0179120481935</v>
      </c>
      <c r="M1603" s="63">
        <v>266.72195795180727</v>
      </c>
      <c r="N1603" s="63">
        <v>13296.365841686746</v>
      </c>
      <c r="O1603" s="63">
        <v>833.62256373493994</v>
      </c>
      <c r="P1603" s="63">
        <v>742.24049228915669</v>
      </c>
      <c r="Q1603" s="63">
        <v>1600.6988202409639</v>
      </c>
      <c r="R1603" s="63"/>
      <c r="S1603" s="63">
        <v>2283.5058686746993</v>
      </c>
      <c r="T1603" s="63">
        <v>2811.4313869879516</v>
      </c>
      <c r="U1603" s="63">
        <v>2992.2430189156657</v>
      </c>
      <c r="V1603" s="63">
        <v>17925.024561686747</v>
      </c>
      <c r="W1603" s="63">
        <v>2759.7315036144582</v>
      </c>
      <c r="X1603" s="63">
        <v>16382.532207710843</v>
      </c>
      <c r="Y1603" s="63">
        <v>6.1678795180722897E-2</v>
      </c>
      <c r="Z1603" s="63">
        <v>193.42993012048191</v>
      </c>
      <c r="AA1603" s="63">
        <v>955.64965987951825</v>
      </c>
      <c r="AB1603" s="63">
        <v>373.15926867469875</v>
      </c>
      <c r="AC1603" s="63">
        <v>4975.3106024096378</v>
      </c>
      <c r="AD1603" s="63">
        <v>1382.9121180722898</v>
      </c>
      <c r="AE1603" s="63">
        <v>0</v>
      </c>
      <c r="AF1603" s="63">
        <v>12512.152557108435</v>
      </c>
      <c r="AG1603" s="63">
        <v>7427.1134190361436</v>
      </c>
      <c r="AH1603" s="43">
        <v>108039.3215693173</v>
      </c>
    </row>
    <row r="1604" spans="1:34">
      <c r="A1604" s="52">
        <v>0</v>
      </c>
      <c r="D1604" s="2">
        <v>2017</v>
      </c>
      <c r="E1604" s="2">
        <v>8</v>
      </c>
      <c r="F1604" s="62">
        <v>2018</v>
      </c>
      <c r="G1604" s="62">
        <v>2018</v>
      </c>
      <c r="H1604" s="63">
        <v>791.7158963855411</v>
      </c>
      <c r="I1604" s="63">
        <v>1053.4718342168676</v>
      </c>
      <c r="J1604" s="63">
        <v>1040.2136204819283</v>
      </c>
      <c r="K1604" s="63">
        <v>11645.697883052215</v>
      </c>
      <c r="L1604" s="63">
        <v>4274.8203492771081</v>
      </c>
      <c r="M1604" s="63">
        <v>253.72919939759043</v>
      </c>
      <c r="N1604" s="63">
        <v>13140.413074457827</v>
      </c>
      <c r="O1604" s="63">
        <v>841.04936144578312</v>
      </c>
      <c r="P1604" s="63">
        <v>807.1702686746986</v>
      </c>
      <c r="Q1604" s="63">
        <v>1539.1165224096389</v>
      </c>
      <c r="R1604" s="63"/>
      <c r="S1604" s="63">
        <v>2239.8664944578313</v>
      </c>
      <c r="T1604" s="63">
        <v>2914.1028626506022</v>
      </c>
      <c r="U1604" s="63">
        <v>3093.4398372289202</v>
      </c>
      <c r="V1604" s="63">
        <v>18255.459368915657</v>
      </c>
      <c r="W1604" s="63">
        <v>2824.3616906024099</v>
      </c>
      <c r="X1604" s="63">
        <v>17569.203790963864</v>
      </c>
      <c r="Y1604" s="63">
        <v>0.18631746987951806</v>
      </c>
      <c r="Z1604" s="63">
        <v>247.25572048192777</v>
      </c>
      <c r="AA1604" s="63">
        <v>973.09668578313267</v>
      </c>
      <c r="AB1604" s="63">
        <v>378.6463597590361</v>
      </c>
      <c r="AC1604" s="63">
        <v>5057.9309118072288</v>
      </c>
      <c r="AD1604" s="63">
        <v>1293.103726506024</v>
      </c>
      <c r="AE1604" s="63">
        <v>0</v>
      </c>
      <c r="AF1604" s="63">
        <v>12556.945466024097</v>
      </c>
      <c r="AG1604" s="63">
        <v>7292.3200720481909</v>
      </c>
      <c r="AH1604" s="43">
        <v>110083.31731449801</v>
      </c>
    </row>
    <row r="1605" spans="1:34">
      <c r="A1605" s="52">
        <v>0</v>
      </c>
      <c r="D1605" s="2">
        <v>2017</v>
      </c>
      <c r="E1605" s="2">
        <v>9</v>
      </c>
      <c r="F1605" s="62">
        <v>2018</v>
      </c>
      <c r="G1605" s="62">
        <v>2018</v>
      </c>
      <c r="H1605" s="63">
        <v>596.4782819277101</v>
      </c>
      <c r="I1605" s="63">
        <v>1022.1623566265057</v>
      </c>
      <c r="J1605" s="63">
        <v>1206.2297271084331</v>
      </c>
      <c r="K1605" s="63">
        <v>11076.694490281123</v>
      </c>
      <c r="L1605" s="63">
        <v>3835.8729113253016</v>
      </c>
      <c r="M1605" s="63">
        <v>221.04785277108428</v>
      </c>
      <c r="N1605" s="63">
        <v>11629.620641927708</v>
      </c>
      <c r="O1605" s="63">
        <v>821.85733963855432</v>
      </c>
      <c r="P1605" s="63">
        <v>688.13234530120474</v>
      </c>
      <c r="Q1605" s="63">
        <v>1440.3496867469883</v>
      </c>
      <c r="R1605" s="63"/>
      <c r="S1605" s="63">
        <v>2078.0551514457825</v>
      </c>
      <c r="T1605" s="63">
        <v>2710.8925532530111</v>
      </c>
      <c r="U1605" s="63">
        <v>2906.1441130120452</v>
      </c>
      <c r="V1605" s="63">
        <v>16480.602406626505</v>
      </c>
      <c r="W1605" s="63">
        <v>2544.8980597590357</v>
      </c>
      <c r="X1605" s="63">
        <v>16761.158938554214</v>
      </c>
      <c r="Y1605" s="63">
        <v>7.0885421686746983E-2</v>
      </c>
      <c r="Z1605" s="63">
        <v>228.14761445783125</v>
      </c>
      <c r="AA1605" s="63">
        <v>945.3603881927711</v>
      </c>
      <c r="AB1605" s="63">
        <v>353.06465132530127</v>
      </c>
      <c r="AC1605" s="63">
        <v>4464.5120472289173</v>
      </c>
      <c r="AD1605" s="63">
        <v>1339.9960469879522</v>
      </c>
      <c r="AE1605" s="63">
        <v>0</v>
      </c>
      <c r="AF1605" s="63">
        <v>11605.096151566264</v>
      </c>
      <c r="AG1605" s="63">
        <v>6518.7560307228914</v>
      </c>
      <c r="AH1605" s="43">
        <v>101475.20067220883</v>
      </c>
    </row>
    <row r="1606" spans="1:34">
      <c r="A1606" s="52">
        <v>0</v>
      </c>
      <c r="D1606" s="2">
        <v>2017</v>
      </c>
      <c r="E1606" s="2">
        <v>10</v>
      </c>
      <c r="F1606" s="62">
        <v>2018</v>
      </c>
      <c r="G1606" s="62">
        <v>2018</v>
      </c>
      <c r="H1606" s="63">
        <v>370.40407228915694</v>
      </c>
      <c r="I1606" s="63">
        <v>904.29138216867455</v>
      </c>
      <c r="J1606" s="63">
        <v>1046.136393373494</v>
      </c>
      <c r="K1606" s="63">
        <v>9639.2122348594385</v>
      </c>
      <c r="L1606" s="63">
        <v>3372.9392745783125</v>
      </c>
      <c r="M1606" s="63">
        <v>233.04336012048199</v>
      </c>
      <c r="N1606" s="63">
        <v>8793.229687951809</v>
      </c>
      <c r="O1606" s="63">
        <v>674.4243751807229</v>
      </c>
      <c r="P1606" s="63">
        <v>542.72526168674676</v>
      </c>
      <c r="Q1606" s="63">
        <v>1232.2338544578311</v>
      </c>
      <c r="R1606" s="63"/>
      <c r="S1606" s="63">
        <v>1912.5711878313261</v>
      </c>
      <c r="T1606" s="63">
        <v>4086.7512597590357</v>
      </c>
      <c r="U1606" s="63">
        <v>2853.9134971084291</v>
      </c>
      <c r="V1606" s="63">
        <v>10825.649959277112</v>
      </c>
      <c r="W1606" s="63">
        <v>1926.0696491566259</v>
      </c>
      <c r="X1606" s="63">
        <v>14521.720347590357</v>
      </c>
      <c r="Y1606" s="63">
        <v>1.4992048192771085E-2</v>
      </c>
      <c r="Z1606" s="63">
        <v>99.207542168674678</v>
      </c>
      <c r="AA1606" s="63">
        <v>869.7566092771084</v>
      </c>
      <c r="AB1606" s="63">
        <v>337.75270120481918</v>
      </c>
      <c r="AC1606" s="63">
        <v>3263.2006872289157</v>
      </c>
      <c r="AD1606" s="63">
        <v>1257.4545939759037</v>
      </c>
      <c r="AE1606" s="63">
        <v>0</v>
      </c>
      <c r="AF1606" s="63">
        <v>10625.873392771085</v>
      </c>
      <c r="AG1606" s="63">
        <v>4642.1330998795202</v>
      </c>
      <c r="AH1606" s="43">
        <v>84030.709415943769</v>
      </c>
    </row>
    <row r="1607" spans="1:34">
      <c r="A1607" s="52">
        <v>0</v>
      </c>
      <c r="D1607" s="2">
        <v>2017</v>
      </c>
      <c r="E1607" s="2">
        <v>11</v>
      </c>
      <c r="F1607" s="62">
        <v>2018</v>
      </c>
      <c r="G1607" s="62">
        <v>2018</v>
      </c>
      <c r="H1607" s="63">
        <v>468.75273975903548</v>
      </c>
      <c r="I1607" s="63">
        <v>788.67141590361439</v>
      </c>
      <c r="J1607" s="63">
        <v>1015.1294367469877</v>
      </c>
      <c r="K1607" s="63">
        <v>8109.8908353413653</v>
      </c>
      <c r="L1607" s="63">
        <v>3114.3680515662654</v>
      </c>
      <c r="M1607" s="63">
        <v>226.48999506024103</v>
      </c>
      <c r="N1607" s="63">
        <v>5969.3706527710847</v>
      </c>
      <c r="O1607" s="63">
        <v>599.64166951807226</v>
      </c>
      <c r="P1607" s="63">
        <v>371.97638771084343</v>
      </c>
      <c r="Q1607" s="63">
        <v>1070.5619508433738</v>
      </c>
      <c r="R1607" s="63"/>
      <c r="S1607" s="63">
        <v>1684.6526739759036</v>
      </c>
      <c r="T1607" s="63">
        <v>3007.025118072288</v>
      </c>
      <c r="U1607" s="63">
        <v>2653.9681706024126</v>
      </c>
      <c r="V1607" s="63">
        <v>9008.2249346987937</v>
      </c>
      <c r="W1607" s="63">
        <v>1494.826415421687</v>
      </c>
      <c r="X1607" s="63">
        <v>8394.4316667469866</v>
      </c>
      <c r="Y1607" s="63">
        <v>4.2951807228915664E-4</v>
      </c>
      <c r="Z1607" s="63">
        <v>9.8910216867469885</v>
      </c>
      <c r="AA1607" s="63">
        <v>781.98464819277092</v>
      </c>
      <c r="AB1607" s="63">
        <v>300.82606120481938</v>
      </c>
      <c r="AC1607" s="63">
        <v>2405.638059759036</v>
      </c>
      <c r="AD1607" s="63">
        <v>1080.580051807229</v>
      </c>
      <c r="AE1607" s="63">
        <v>0</v>
      </c>
      <c r="AF1607" s="63">
        <v>9145.2189036144591</v>
      </c>
      <c r="AG1607" s="63">
        <v>3770.4694560240964</v>
      </c>
      <c r="AH1607" s="43">
        <v>65472.590746546186</v>
      </c>
    </row>
    <row r="1608" spans="1:34">
      <c r="A1608" s="52">
        <v>0</v>
      </c>
      <c r="D1608" s="2">
        <v>2017</v>
      </c>
      <c r="E1608" s="2">
        <v>12</v>
      </c>
      <c r="F1608" s="62">
        <v>2018</v>
      </c>
      <c r="G1608" s="62">
        <v>2018</v>
      </c>
      <c r="H1608" s="63">
        <v>514.00407469879497</v>
      </c>
      <c r="I1608" s="63">
        <v>652.1784645783132</v>
      </c>
      <c r="J1608" s="63">
        <v>666.99796024096406</v>
      </c>
      <c r="K1608" s="63">
        <v>6186.2600671485952</v>
      </c>
      <c r="L1608" s="63">
        <v>2941.1876962650604</v>
      </c>
      <c r="M1608" s="63">
        <v>225.72068698795178</v>
      </c>
      <c r="N1608" s="63">
        <v>3766.5378156626507</v>
      </c>
      <c r="O1608" s="63">
        <v>493.6075873493977</v>
      </c>
      <c r="P1608" s="63">
        <v>284.23900000000015</v>
      </c>
      <c r="Q1608" s="63">
        <v>934.90452626506067</v>
      </c>
      <c r="R1608" s="63"/>
      <c r="S1608" s="63">
        <v>1323.2235993975901</v>
      </c>
      <c r="T1608" s="63">
        <v>2162.498914698795</v>
      </c>
      <c r="U1608" s="63">
        <v>2680.491530240959</v>
      </c>
      <c r="V1608" s="63">
        <v>7026.1977933734934</v>
      </c>
      <c r="W1608" s="63">
        <v>1074.6176038554217</v>
      </c>
      <c r="X1608" s="63">
        <v>5785.6011432530131</v>
      </c>
      <c r="Y1608" s="63">
        <v>1.7143373493975907E-3</v>
      </c>
      <c r="Z1608" s="63">
        <v>24.10317108433734</v>
      </c>
      <c r="AA1608" s="63">
        <v>410.94456397590352</v>
      </c>
      <c r="AB1608" s="63">
        <v>194.56928385542162</v>
      </c>
      <c r="AC1608" s="63">
        <v>1695.2240125301212</v>
      </c>
      <c r="AD1608" s="63">
        <v>969.65640481927687</v>
      </c>
      <c r="AE1608" s="63">
        <v>0</v>
      </c>
      <c r="AF1608" s="63">
        <v>8422.3111236144578</v>
      </c>
      <c r="AG1608" s="63">
        <v>2225.5879291566275</v>
      </c>
      <c r="AH1608" s="43">
        <v>50660.66666738956</v>
      </c>
    </row>
    <row r="1609" spans="1:34">
      <c r="A1609" s="52">
        <v>0</v>
      </c>
      <c r="D1609" s="2">
        <v>2018</v>
      </c>
      <c r="E1609" s="2">
        <v>1</v>
      </c>
      <c r="F1609" s="62">
        <v>2018</v>
      </c>
      <c r="G1609" s="62">
        <v>2018</v>
      </c>
      <c r="H1609" s="63">
        <v>521.84741566265041</v>
      </c>
      <c r="I1609" s="63">
        <v>704.09945457831316</v>
      </c>
      <c r="J1609" s="63">
        <v>426.82171795180716</v>
      </c>
      <c r="K1609" s="63">
        <v>6758.9945447389528</v>
      </c>
      <c r="L1609" s="63">
        <v>3147.042144578314</v>
      </c>
      <c r="M1609" s="63">
        <v>229.56621999999996</v>
      </c>
      <c r="N1609" s="63">
        <v>4061.8560614457833</v>
      </c>
      <c r="O1609" s="63">
        <v>539.21891867469867</v>
      </c>
      <c r="P1609" s="63">
        <v>231.3546216867469</v>
      </c>
      <c r="Q1609" s="63">
        <v>897.35313132530143</v>
      </c>
      <c r="R1609" s="63"/>
      <c r="S1609" s="63">
        <v>1505.6636881927711</v>
      </c>
      <c r="T1609" s="63">
        <v>1744.8743479518073</v>
      </c>
      <c r="U1609" s="63">
        <v>6186.1728838554345</v>
      </c>
      <c r="V1609" s="63">
        <v>6803.1733216867451</v>
      </c>
      <c r="W1609" s="63">
        <v>1235.7818496385548</v>
      </c>
      <c r="X1609" s="63">
        <v>6494.7836866265034</v>
      </c>
      <c r="Y1609" s="63"/>
      <c r="Z1609" s="63">
        <v>0.20267783132530115</v>
      </c>
      <c r="AA1609" s="63">
        <v>603.94740361445793</v>
      </c>
      <c r="AB1609" s="63">
        <v>262.42913216867464</v>
      </c>
      <c r="AC1609" s="63">
        <v>1958.0371503614458</v>
      </c>
      <c r="AD1609" s="63">
        <v>971.51707349397634</v>
      </c>
      <c r="AE1609" s="63">
        <v>0</v>
      </c>
      <c r="AF1609" s="63">
        <v>9015.3532344578325</v>
      </c>
      <c r="AG1609" s="63">
        <v>2290.1452927710843</v>
      </c>
      <c r="AH1609" s="43">
        <v>56590.23597329318</v>
      </c>
    </row>
    <row r="1610" spans="1:34">
      <c r="A1610" s="52">
        <v>0</v>
      </c>
      <c r="D1610" s="2">
        <v>2018</v>
      </c>
      <c r="E1610" s="2">
        <v>2</v>
      </c>
      <c r="F1610" s="62">
        <v>2018</v>
      </c>
      <c r="G1610" s="62">
        <v>2018</v>
      </c>
      <c r="H1610" s="63">
        <v>951.81772891566186</v>
      </c>
      <c r="I1610" s="63">
        <v>603.94607277108446</v>
      </c>
      <c r="J1610" s="63">
        <v>478.20392915662649</v>
      </c>
      <c r="K1610" s="63">
        <v>4491.0427081124499</v>
      </c>
      <c r="L1610" s="63">
        <v>2671.9043855421692</v>
      </c>
      <c r="M1610" s="63">
        <v>219.70319999999992</v>
      </c>
      <c r="N1610" s="63">
        <v>3645.2554397590366</v>
      </c>
      <c r="O1610" s="63">
        <v>466.09498060240952</v>
      </c>
      <c r="P1610" s="63">
        <v>280.79290096385529</v>
      </c>
      <c r="Q1610" s="63">
        <v>769.10097759036137</v>
      </c>
      <c r="R1610" s="63"/>
      <c r="S1610" s="63">
        <v>1083.1600573493981</v>
      </c>
      <c r="T1610" s="63">
        <v>1213.8525737349398</v>
      </c>
      <c r="U1610" s="63">
        <v>4918.2805898795195</v>
      </c>
      <c r="V1610" s="63">
        <v>6004.1042978313271</v>
      </c>
      <c r="W1610" s="63">
        <v>1053.0892284337351</v>
      </c>
      <c r="X1610" s="63">
        <v>5025.5620069879533</v>
      </c>
      <c r="Y1610" s="63"/>
      <c r="Z1610" s="63">
        <v>1.7372385542168673</v>
      </c>
      <c r="AA1610" s="63">
        <v>591.09937048192774</v>
      </c>
      <c r="AB1610" s="63">
        <v>227.61600349397582</v>
      </c>
      <c r="AC1610" s="63">
        <v>1805.7255397590361</v>
      </c>
      <c r="AD1610" s="63">
        <v>786.8055057831325</v>
      </c>
      <c r="AE1610" s="63">
        <v>0</v>
      </c>
      <c r="AF1610" s="63">
        <v>8123.9728771084301</v>
      </c>
      <c r="AG1610" s="63">
        <v>1976.6735487951798</v>
      </c>
      <c r="AH1610" s="43">
        <v>47389.541161606423</v>
      </c>
    </row>
    <row r="1611" spans="1:34">
      <c r="A1611" s="52">
        <v>0</v>
      </c>
      <c r="D1611" s="2">
        <v>2018</v>
      </c>
      <c r="E1611" s="2">
        <v>3</v>
      </c>
      <c r="F1611" s="62">
        <v>2018</v>
      </c>
      <c r="G1611" s="62">
        <v>2018</v>
      </c>
      <c r="H1611" s="63">
        <v>1054.4077740963849</v>
      </c>
      <c r="I1611" s="63">
        <v>771.97782915662617</v>
      </c>
      <c r="J1611" s="63">
        <v>609.08796963855434</v>
      </c>
      <c r="K1611" s="63">
        <v>7156.402840883532</v>
      </c>
      <c r="L1611" s="63">
        <v>3088.3954337349392</v>
      </c>
      <c r="M1611" s="63">
        <v>247.40233999999984</v>
      </c>
      <c r="N1611" s="63">
        <v>5562.7596710843363</v>
      </c>
      <c r="O1611" s="63">
        <v>571.02134144578326</v>
      </c>
      <c r="P1611" s="63">
        <v>545.40474951807244</v>
      </c>
      <c r="Q1611" s="63">
        <v>956.26124048192764</v>
      </c>
      <c r="R1611" s="63"/>
      <c r="S1611" s="63">
        <v>1400.6311844578315</v>
      </c>
      <c r="T1611" s="63">
        <v>1472.2377310843372</v>
      </c>
      <c r="U1611" s="63">
        <v>3106.5399614457792</v>
      </c>
      <c r="V1611" s="63">
        <v>8526.4019727710838</v>
      </c>
      <c r="W1611" s="63">
        <v>1399.8878766265059</v>
      </c>
      <c r="X1611" s="63">
        <v>7593.267185421686</v>
      </c>
      <c r="Y1611" s="63"/>
      <c r="Z1611" s="63">
        <v>4.3237937349397582</v>
      </c>
      <c r="AA1611" s="63">
        <v>722.63447891566261</v>
      </c>
      <c r="AB1611" s="63">
        <v>261.99756445783134</v>
      </c>
      <c r="AC1611" s="63">
        <v>1921.7441493975909</v>
      </c>
      <c r="AD1611" s="63">
        <v>965.48791253012052</v>
      </c>
      <c r="AE1611" s="63">
        <v>0</v>
      </c>
      <c r="AF1611" s="63">
        <v>9523.1015392771096</v>
      </c>
      <c r="AG1611" s="63">
        <v>2715.3138650602418</v>
      </c>
      <c r="AH1611" s="43">
        <v>60176.69040522087</v>
      </c>
    </row>
    <row r="1612" spans="1:34">
      <c r="A1612" s="52">
        <v>0</v>
      </c>
      <c r="D1612" s="2">
        <v>2018</v>
      </c>
      <c r="E1612" s="2">
        <v>4</v>
      </c>
      <c r="F1612" s="62">
        <v>2018</v>
      </c>
      <c r="G1612" s="62">
        <v>2018</v>
      </c>
      <c r="H1612" s="63">
        <v>1114.1460481927709</v>
      </c>
      <c r="I1612" s="63">
        <v>848.73183072289191</v>
      </c>
      <c r="J1612" s="63">
        <v>666.52015927710806</v>
      </c>
      <c r="K1612" s="63">
        <v>8118.4503473895575</v>
      </c>
      <c r="L1612" s="63">
        <v>3326.4613192771085</v>
      </c>
      <c r="M1612" s="63">
        <v>238.66146000000001</v>
      </c>
      <c r="N1612" s="63">
        <v>7149.2661481927726</v>
      </c>
      <c r="O1612" s="63">
        <v>664.69786566265077</v>
      </c>
      <c r="P1612" s="63">
        <v>659.01639409638562</v>
      </c>
      <c r="Q1612" s="63">
        <v>1069.9580106024096</v>
      </c>
      <c r="R1612" s="63"/>
      <c r="S1612" s="63">
        <v>1379.6642439759034</v>
      </c>
      <c r="T1612" s="63">
        <v>2283.9512949397599</v>
      </c>
      <c r="U1612" s="63">
        <v>3096.3479012048151</v>
      </c>
      <c r="V1612" s="63">
        <v>9680.3623840963864</v>
      </c>
      <c r="W1612" s="63">
        <v>1726.7399359036147</v>
      </c>
      <c r="X1612" s="63">
        <v>10197.588480481929</v>
      </c>
      <c r="Y1612" s="63"/>
      <c r="Z1612" s="63">
        <v>18.598103855421684</v>
      </c>
      <c r="AA1612" s="63">
        <v>581.66550000000007</v>
      </c>
      <c r="AB1612" s="63">
        <v>293.96953903614451</v>
      </c>
      <c r="AC1612" s="63">
        <v>2345.360816385542</v>
      </c>
      <c r="AD1612" s="63">
        <v>1109.7766965060241</v>
      </c>
      <c r="AE1612" s="63">
        <v>0</v>
      </c>
      <c r="AF1612" s="63">
        <v>10133.653204578313</v>
      </c>
      <c r="AG1612" s="63">
        <v>3856.783387951808</v>
      </c>
      <c r="AH1612" s="43">
        <v>70560.371072329333</v>
      </c>
    </row>
    <row r="1613" spans="1:34">
      <c r="A1613" s="52">
        <v>0</v>
      </c>
      <c r="D1613" s="2">
        <v>2018</v>
      </c>
      <c r="E1613" s="2">
        <v>5</v>
      </c>
      <c r="F1613" s="62">
        <v>2019</v>
      </c>
      <c r="G1613" s="62">
        <v>2019</v>
      </c>
      <c r="H1613" s="63">
        <v>932.38917168674789</v>
      </c>
      <c r="I1613" s="63">
        <v>923.36778493975896</v>
      </c>
      <c r="J1613" s="63">
        <v>820.63881638554176</v>
      </c>
      <c r="K1613" s="63">
        <v>10018.118372931725</v>
      </c>
      <c r="L1613" s="63">
        <v>3766.8086566265065</v>
      </c>
      <c r="M1613" s="63">
        <v>256.7042899999999</v>
      </c>
      <c r="N1613" s="63">
        <v>10322.279102409637</v>
      </c>
      <c r="O1613" s="63">
        <v>722.38933554216862</v>
      </c>
      <c r="P1613" s="63">
        <v>808.15749843373487</v>
      </c>
      <c r="Q1613" s="63">
        <v>1283.7573718072299</v>
      </c>
      <c r="R1613" s="63"/>
      <c r="S1613" s="63">
        <v>1942.4090144578311</v>
      </c>
      <c r="T1613" s="63">
        <v>2429.5640334939749</v>
      </c>
      <c r="U1613" s="63">
        <v>3363.7875619277097</v>
      </c>
      <c r="V1613" s="63">
        <v>12297.789984819279</v>
      </c>
      <c r="W1613" s="63">
        <v>2176.2181838554229</v>
      </c>
      <c r="X1613" s="63">
        <v>14962.260656506031</v>
      </c>
      <c r="Y1613" s="63">
        <v>0</v>
      </c>
      <c r="Z1613" s="63">
        <v>36.916319277108443</v>
      </c>
      <c r="AA1613" s="63">
        <v>760.99888554216841</v>
      </c>
      <c r="AB1613" s="63">
        <v>336.33510265060244</v>
      </c>
      <c r="AC1613" s="63">
        <v>3344.9057609638562</v>
      </c>
      <c r="AD1613" s="63">
        <v>1283.526153373494</v>
      </c>
      <c r="AE1613" s="63">
        <v>0</v>
      </c>
      <c r="AF1613" s="63">
        <v>11554.094758554218</v>
      </c>
      <c r="AG1613" s="63">
        <v>5151.7459716867479</v>
      </c>
      <c r="AH1613" s="43">
        <v>89495.162787871479</v>
      </c>
    </row>
    <row r="1614" spans="1:34">
      <c r="A1614" s="52">
        <v>0</v>
      </c>
      <c r="D1614" s="2">
        <v>2018</v>
      </c>
      <c r="E1614" s="2">
        <v>6</v>
      </c>
      <c r="F1614" s="62">
        <v>2019</v>
      </c>
      <c r="G1614" s="62">
        <v>2019</v>
      </c>
      <c r="H1614" s="63">
        <v>1080.3730421686746</v>
      </c>
      <c r="I1614" s="63">
        <v>897.64863855421663</v>
      </c>
      <c r="J1614" s="63">
        <v>950.46522963855477</v>
      </c>
      <c r="K1614" s="63">
        <v>10322.516216787146</v>
      </c>
      <c r="L1614" s="63">
        <v>3836.8865060240951</v>
      </c>
      <c r="M1614" s="63">
        <v>282.27726999999999</v>
      </c>
      <c r="N1614" s="63">
        <v>11894.518434939759</v>
      </c>
      <c r="O1614" s="63">
        <v>710.77892722891579</v>
      </c>
      <c r="P1614" s="63">
        <v>906.07007939759001</v>
      </c>
      <c r="Q1614" s="63">
        <v>1451.0069684337343</v>
      </c>
      <c r="R1614" s="63"/>
      <c r="S1614" s="63">
        <v>1919.2662593975915</v>
      </c>
      <c r="T1614" s="63">
        <v>2598.1030330120489</v>
      </c>
      <c r="U1614" s="63">
        <v>2932.4595725301183</v>
      </c>
      <c r="V1614" s="63">
        <v>15411.558350361449</v>
      </c>
      <c r="W1614" s="63">
        <v>2367.7507706024094</v>
      </c>
      <c r="X1614" s="63">
        <v>14724.255898433732</v>
      </c>
      <c r="Y1614" s="63">
        <v>0</v>
      </c>
      <c r="Z1614" s="63">
        <v>122.32089686746988</v>
      </c>
      <c r="AA1614" s="63">
        <v>766.83890060241004</v>
      </c>
      <c r="AB1614" s="63">
        <v>334.10533614457825</v>
      </c>
      <c r="AC1614" s="63">
        <v>3913.0994645783144</v>
      </c>
      <c r="AD1614" s="63">
        <v>1266.3978551807227</v>
      </c>
      <c r="AE1614" s="63">
        <v>0</v>
      </c>
      <c r="AF1614" s="63">
        <v>11659.405518072286</v>
      </c>
      <c r="AG1614" s="63">
        <v>5941.5506415662639</v>
      </c>
      <c r="AH1614" s="43">
        <v>96289.653810522097</v>
      </c>
    </row>
    <row r="1615" spans="1:34">
      <c r="A1615" s="52">
        <v>0</v>
      </c>
      <c r="D1615" s="2">
        <v>2018</v>
      </c>
      <c r="E1615" s="2">
        <v>7</v>
      </c>
      <c r="F1615" s="62">
        <v>2019</v>
      </c>
      <c r="G1615" s="62">
        <v>2019</v>
      </c>
      <c r="H1615" s="63">
        <v>740.82722891566334</v>
      </c>
      <c r="I1615" s="63">
        <v>978.43701602409612</v>
      </c>
      <c r="J1615" s="63">
        <v>733.49597686746961</v>
      </c>
      <c r="K1615" s="63">
        <v>11049.688843775099</v>
      </c>
      <c r="L1615" s="63">
        <v>4289.1619879518084</v>
      </c>
      <c r="M1615" s="63">
        <v>276.43032999999991</v>
      </c>
      <c r="N1615" s="63">
        <v>13623.696357831319</v>
      </c>
      <c r="O1615" s="63">
        <v>818.58986156626497</v>
      </c>
      <c r="P1615" s="63">
        <v>746.18751048192769</v>
      </c>
      <c r="Q1615" s="63">
        <v>1495.4970089156625</v>
      </c>
      <c r="R1615" s="63"/>
      <c r="S1615" s="63">
        <v>2090.760008433735</v>
      </c>
      <c r="T1615" s="63">
        <v>2858.9667050602407</v>
      </c>
      <c r="U1615" s="63">
        <v>2989.5351098795213</v>
      </c>
      <c r="V1615" s="63">
        <v>17907.932303132522</v>
      </c>
      <c r="W1615" s="63">
        <v>2777.7891722891568</v>
      </c>
      <c r="X1615" s="63">
        <v>16239.247723855429</v>
      </c>
      <c r="Y1615" s="63">
        <v>0</v>
      </c>
      <c r="Z1615" s="63">
        <v>188.36491590361445</v>
      </c>
      <c r="AA1615" s="63">
        <v>959.64924397590346</v>
      </c>
      <c r="AB1615" s="63">
        <v>361.97741746987953</v>
      </c>
      <c r="AC1615" s="63">
        <v>4908.4796385542177</v>
      </c>
      <c r="AD1615" s="63">
        <v>1382.048124578313</v>
      </c>
      <c r="AE1615" s="63">
        <v>0</v>
      </c>
      <c r="AF1615" s="63">
        <v>12607.202353734943</v>
      </c>
      <c r="AG1615" s="63">
        <v>7147.1557626506028</v>
      </c>
      <c r="AH1615" s="43">
        <v>107171.12060184739</v>
      </c>
    </row>
    <row r="1616" spans="1:34">
      <c r="A1616" s="52">
        <v>0</v>
      </c>
      <c r="D1616" s="2">
        <v>2018</v>
      </c>
      <c r="E1616" s="2">
        <v>8</v>
      </c>
      <c r="F1616" s="62">
        <v>2019</v>
      </c>
      <c r="G1616" s="62">
        <v>2019</v>
      </c>
      <c r="H1616" s="63">
        <v>787.85523192770972</v>
      </c>
      <c r="I1616" s="63">
        <v>1038.4483575903612</v>
      </c>
      <c r="J1616" s="63">
        <v>958.61730240963868</v>
      </c>
      <c r="K1616" s="63">
        <v>10999.895369317266</v>
      </c>
      <c r="L1616" s="63">
        <v>4428.8206807228917</v>
      </c>
      <c r="M1616" s="63">
        <v>262.96465000000001</v>
      </c>
      <c r="N1616" s="63">
        <v>13463.904338554215</v>
      </c>
      <c r="O1616" s="63">
        <v>825.87340963855399</v>
      </c>
      <c r="P1616" s="63">
        <v>811.46256445783115</v>
      </c>
      <c r="Q1616" s="63">
        <v>1437.9620491566268</v>
      </c>
      <c r="R1616" s="63"/>
      <c r="S1616" s="63">
        <v>2050.8041407228907</v>
      </c>
      <c r="T1616" s="63">
        <v>2963.3741367469866</v>
      </c>
      <c r="U1616" s="63">
        <v>3090.6403474698841</v>
      </c>
      <c r="V1616" s="63">
        <v>18238.208230843375</v>
      </c>
      <c r="W1616" s="63">
        <v>2842.8422520481936</v>
      </c>
      <c r="X1616" s="63">
        <v>17415.54047048193</v>
      </c>
      <c r="Y1616" s="63">
        <v>0</v>
      </c>
      <c r="Z1616" s="63">
        <v>240.78126361445791</v>
      </c>
      <c r="AA1616" s="63">
        <v>977.16928915662663</v>
      </c>
      <c r="AB1616" s="63">
        <v>367.30008590361456</v>
      </c>
      <c r="AC1616" s="63">
        <v>4989.9901489156637</v>
      </c>
      <c r="AD1616" s="63">
        <v>1292.2958420481923</v>
      </c>
      <c r="AE1616" s="63">
        <v>0</v>
      </c>
      <c r="AF1616" s="63">
        <v>12652.335536385541</v>
      </c>
      <c r="AG1616" s="63">
        <v>7017.4433168674695</v>
      </c>
      <c r="AH1616" s="43">
        <v>109154.5290149799</v>
      </c>
    </row>
    <row r="1617" spans="1:34">
      <c r="A1617" s="52">
        <v>0</v>
      </c>
      <c r="D1617" s="2">
        <v>2018</v>
      </c>
      <c r="E1617" s="2">
        <v>9</v>
      </c>
      <c r="F1617" s="62">
        <v>2019</v>
      </c>
      <c r="G1617" s="62">
        <v>2019</v>
      </c>
      <c r="H1617" s="63">
        <v>593.56965963855339</v>
      </c>
      <c r="I1617" s="63">
        <v>1007.5853819277112</v>
      </c>
      <c r="J1617" s="63">
        <v>1067.2417155421688</v>
      </c>
      <c r="K1617" s="63">
        <v>10464.380644016062</v>
      </c>
      <c r="L1617" s="63">
        <v>3974.0601686746973</v>
      </c>
      <c r="M1617" s="63">
        <v>229.09373999999994</v>
      </c>
      <c r="N1617" s="63">
        <v>11915.919151807228</v>
      </c>
      <c r="O1617" s="63">
        <v>807.0515675903614</v>
      </c>
      <c r="P1617" s="63">
        <v>691.79163216867494</v>
      </c>
      <c r="Q1617" s="63">
        <v>1345.6864096385543</v>
      </c>
      <c r="R1617" s="63"/>
      <c r="S1617" s="63">
        <v>1902.6509480722889</v>
      </c>
      <c r="T1617" s="63">
        <v>2756.7279737349404</v>
      </c>
      <c r="U1617" s="63">
        <v>2903.5141214457803</v>
      </c>
      <c r="V1617" s="63">
        <v>16465.07193373494</v>
      </c>
      <c r="W1617" s="63">
        <v>2561.5500151807223</v>
      </c>
      <c r="X1617" s="63">
        <v>16614.562919277112</v>
      </c>
      <c r="Y1617" s="63">
        <v>0</v>
      </c>
      <c r="Z1617" s="63">
        <v>222.17350843373495</v>
      </c>
      <c r="AA1617" s="63">
        <v>949.31690963855419</v>
      </c>
      <c r="AB1617" s="63">
        <v>342.48494253012041</v>
      </c>
      <c r="AC1617" s="63">
        <v>4404.5423956626501</v>
      </c>
      <c r="AD1617" s="63">
        <v>1339.1588659036147</v>
      </c>
      <c r="AE1617" s="63">
        <v>0</v>
      </c>
      <c r="AF1617" s="63">
        <v>11693.255405060241</v>
      </c>
      <c r="AG1617" s="63">
        <v>6273.0380030120477</v>
      </c>
      <c r="AH1617" s="43">
        <v>100524.42801269077</v>
      </c>
    </row>
    <row r="1618" spans="1:34">
      <c r="A1618" s="52">
        <v>0</v>
      </c>
      <c r="D1618" s="2">
        <v>2018</v>
      </c>
      <c r="E1618" s="2">
        <v>10</v>
      </c>
      <c r="F1618" s="62">
        <v>2019</v>
      </c>
      <c r="G1618" s="62">
        <v>2019</v>
      </c>
      <c r="H1618" s="63">
        <v>368.59786144578356</v>
      </c>
      <c r="I1618" s="63">
        <v>891.39535590361436</v>
      </c>
      <c r="J1618" s="63">
        <v>1023.4688868674695</v>
      </c>
      <c r="K1618" s="63">
        <v>9111.5013379919637</v>
      </c>
      <c r="L1618" s="63">
        <v>3494.4493554216861</v>
      </c>
      <c r="M1618" s="63">
        <v>241.52587000000003</v>
      </c>
      <c r="N1618" s="63">
        <v>9009.7018012048193</v>
      </c>
      <c r="O1618" s="63">
        <v>662.46232120481955</v>
      </c>
      <c r="P1618" s="63">
        <v>545.61131614457827</v>
      </c>
      <c r="Q1618" s="63">
        <v>1151.2484549397584</v>
      </c>
      <c r="R1618" s="63"/>
      <c r="S1618" s="63">
        <v>1751.1351328915659</v>
      </c>
      <c r="T1618" s="63">
        <v>4155.8495212048201</v>
      </c>
      <c r="U1618" s="63">
        <v>2851.3307730120437</v>
      </c>
      <c r="V1618" s="63">
        <v>10813.006327228912</v>
      </c>
      <c r="W1618" s="63">
        <v>1938.6724431325299</v>
      </c>
      <c r="X1618" s="63">
        <v>14394.710848795179</v>
      </c>
      <c r="Y1618" s="63">
        <v>0</v>
      </c>
      <c r="Z1618" s="63">
        <v>96.609766265060244</v>
      </c>
      <c r="AA1618" s="63">
        <v>873.39671385542147</v>
      </c>
      <c r="AB1618" s="63">
        <v>327.63182048192778</v>
      </c>
      <c r="AC1618" s="63">
        <v>3219.367675662651</v>
      </c>
      <c r="AD1618" s="63">
        <v>1256.6689818072289</v>
      </c>
      <c r="AE1618" s="63">
        <v>0</v>
      </c>
      <c r="AF1618" s="63">
        <v>10706.593884337353</v>
      </c>
      <c r="AG1618" s="63">
        <v>4467.1525078313225</v>
      </c>
      <c r="AH1618" s="43">
        <v>83352.08895763052</v>
      </c>
    </row>
    <row r="1619" spans="1:34">
      <c r="A1619" s="52">
        <v>0</v>
      </c>
      <c r="D1619" s="2">
        <v>2018</v>
      </c>
      <c r="E1619" s="2">
        <v>11</v>
      </c>
      <c r="F1619" s="62">
        <v>2019</v>
      </c>
      <c r="G1619" s="62">
        <v>2019</v>
      </c>
      <c r="H1619" s="63">
        <v>466.46694879518003</v>
      </c>
      <c r="I1619" s="63">
        <v>777.42423662650606</v>
      </c>
      <c r="J1619" s="63">
        <v>993.13378373493947</v>
      </c>
      <c r="K1619" s="63">
        <v>7672.1880763052213</v>
      </c>
      <c r="L1619" s="63">
        <v>3226.5631084337351</v>
      </c>
      <c r="M1619" s="63">
        <v>234.73397</v>
      </c>
      <c r="N1619" s="63">
        <v>6116.324880722892</v>
      </c>
      <c r="O1619" s="63">
        <v>589.12204012048198</v>
      </c>
      <c r="P1619" s="63">
        <v>373.95444951807235</v>
      </c>
      <c r="Q1619" s="63">
        <v>1000.2020212048192</v>
      </c>
      <c r="R1619" s="63"/>
      <c r="S1619" s="63">
        <v>1542.4547346987949</v>
      </c>
      <c r="T1619" s="63">
        <v>3057.8675096385541</v>
      </c>
      <c r="U1619" s="63">
        <v>2651.5663922891595</v>
      </c>
      <c r="V1619" s="63">
        <v>8997.7039330120497</v>
      </c>
      <c r="W1619" s="63">
        <v>1504.6074684337345</v>
      </c>
      <c r="X1619" s="63">
        <v>8321.0125033734948</v>
      </c>
      <c r="Y1619" s="63">
        <v>0</v>
      </c>
      <c r="Z1619" s="63">
        <v>9.6320226506024103</v>
      </c>
      <c r="AA1619" s="63">
        <v>785.2574096385539</v>
      </c>
      <c r="AB1619" s="63">
        <v>291.81170048192769</v>
      </c>
      <c r="AC1619" s="63">
        <v>2373.3242761445786</v>
      </c>
      <c r="AD1619" s="63">
        <v>1079.9049444578316</v>
      </c>
      <c r="AE1619" s="63">
        <v>0</v>
      </c>
      <c r="AF1619" s="63">
        <v>9214.6914578313226</v>
      </c>
      <c r="AG1619" s="63">
        <v>3628.3453584337349</v>
      </c>
      <c r="AH1619" s="43">
        <v>64908.293226546179</v>
      </c>
    </row>
    <row r="1620" spans="1:34">
      <c r="A1620" s="52">
        <v>0</v>
      </c>
      <c r="D1620" s="2">
        <v>2018</v>
      </c>
      <c r="E1620" s="2">
        <v>12</v>
      </c>
      <c r="F1620" s="62">
        <v>2019</v>
      </c>
      <c r="G1620" s="62">
        <v>2019</v>
      </c>
      <c r="H1620" s="63">
        <v>511.49762349397582</v>
      </c>
      <c r="I1620" s="63">
        <v>642.87780024096412</v>
      </c>
      <c r="J1620" s="63">
        <v>652.54556120481936</v>
      </c>
      <c r="K1620" s="63">
        <v>5861.7725049799192</v>
      </c>
      <c r="L1620" s="63">
        <v>3047.1439337349398</v>
      </c>
      <c r="M1620" s="63">
        <v>233.93665999999988</v>
      </c>
      <c r="N1620" s="63">
        <v>3859.2626084337348</v>
      </c>
      <c r="O1620" s="63">
        <v>485.13316566265047</v>
      </c>
      <c r="P1620" s="63">
        <v>285.75049999999999</v>
      </c>
      <c r="Q1620" s="63">
        <v>873.4603318072293</v>
      </c>
      <c r="R1620" s="63"/>
      <c r="S1620" s="63">
        <v>1211.5331174698799</v>
      </c>
      <c r="T1620" s="63">
        <v>2199.0621665060235</v>
      </c>
      <c r="U1620" s="63">
        <v>2678.0657489156579</v>
      </c>
      <c r="V1620" s="63">
        <v>7017.9916662650594</v>
      </c>
      <c r="W1620" s="63">
        <v>1081.649117108434</v>
      </c>
      <c r="X1620" s="63">
        <v>5734.9992666265061</v>
      </c>
      <c r="Y1620" s="63">
        <v>0</v>
      </c>
      <c r="Z1620" s="63">
        <v>23.472023132530129</v>
      </c>
      <c r="AA1620" s="63">
        <v>412.66444879518076</v>
      </c>
      <c r="AB1620" s="63">
        <v>188.73894554216872</v>
      </c>
      <c r="AC1620" s="63">
        <v>1672.4528804819286</v>
      </c>
      <c r="AD1620" s="63">
        <v>969.05059855421678</v>
      </c>
      <c r="AE1620" s="63">
        <v>0</v>
      </c>
      <c r="AF1620" s="63">
        <v>8486.2920378313247</v>
      </c>
      <c r="AG1620" s="63">
        <v>2141.6966048192771</v>
      </c>
      <c r="AH1620" s="43">
        <v>50271.049311606424</v>
      </c>
    </row>
    <row r="1621" spans="1:34">
      <c r="A1621" s="52">
        <v>0</v>
      </c>
      <c r="D1621" s="2">
        <v>2019</v>
      </c>
      <c r="E1621" s="2">
        <v>1</v>
      </c>
      <c r="F1621" s="62">
        <v>2019</v>
      </c>
      <c r="G1621" s="62">
        <v>2019</v>
      </c>
      <c r="H1621" s="63">
        <v>520.0908130120481</v>
      </c>
      <c r="I1621" s="63">
        <v>693.83738457831328</v>
      </c>
      <c r="J1621" s="63">
        <v>392.86612939759033</v>
      </c>
      <c r="K1621" s="63">
        <v>6371.6374616064249</v>
      </c>
      <c r="L1621" s="63">
        <v>3256.4674963855432</v>
      </c>
      <c r="M1621" s="63">
        <v>237.62495445783139</v>
      </c>
      <c r="N1621" s="63">
        <v>4167.559340240964</v>
      </c>
      <c r="O1621" s="63">
        <v>529.60621987951811</v>
      </c>
      <c r="P1621" s="63">
        <v>232.57353253012045</v>
      </c>
      <c r="Q1621" s="63">
        <v>848.14221927710821</v>
      </c>
      <c r="R1621" s="63"/>
      <c r="S1621" s="63">
        <v>1366.1522361445784</v>
      </c>
      <c r="T1621" s="63">
        <v>1773.828256385543</v>
      </c>
      <c r="U1621" s="63">
        <v>6183.4050000000134</v>
      </c>
      <c r="V1621" s="63">
        <v>6795.9659500000007</v>
      </c>
      <c r="W1621" s="63">
        <v>1243.5985725301209</v>
      </c>
      <c r="X1621" s="63">
        <v>6433.6569278313254</v>
      </c>
      <c r="Y1621" s="63"/>
      <c r="Z1621" s="63">
        <v>0.19765554216867465</v>
      </c>
      <c r="AA1621" s="63">
        <v>606.47341783132526</v>
      </c>
      <c r="AB1621" s="63">
        <v>254.18352216867481</v>
      </c>
      <c r="AC1621" s="63">
        <v>1928.4046691566255</v>
      </c>
      <c r="AD1621" s="63">
        <v>978.13640000000021</v>
      </c>
      <c r="AE1621" s="63">
        <v>0</v>
      </c>
      <c r="AF1621" s="63">
        <v>9083.321180240966</v>
      </c>
      <c r="AG1621" s="63">
        <v>2196.3636614457832</v>
      </c>
      <c r="AH1621" s="43">
        <v>56094.093000642599</v>
      </c>
    </row>
    <row r="1622" spans="1:34">
      <c r="A1622" s="52">
        <v>0</v>
      </c>
      <c r="D1622" s="2">
        <v>2019</v>
      </c>
      <c r="E1622" s="2">
        <v>2</v>
      </c>
      <c r="F1622" s="62">
        <v>2019</v>
      </c>
      <c r="G1622" s="62">
        <v>2019</v>
      </c>
      <c r="H1622" s="63">
        <v>948.61379325301118</v>
      </c>
      <c r="I1622" s="63">
        <v>595.14371277108432</v>
      </c>
      <c r="J1622" s="63">
        <v>440.16065445783136</v>
      </c>
      <c r="K1622" s="63">
        <v>4248.0326454618471</v>
      </c>
      <c r="L1622" s="63">
        <v>2764.8087903614469</v>
      </c>
      <c r="M1622" s="63">
        <v>227.41570120481921</v>
      </c>
      <c r="N1622" s="63">
        <v>3740.1173566265056</v>
      </c>
      <c r="O1622" s="63">
        <v>457.93169096385549</v>
      </c>
      <c r="P1622" s="63">
        <v>282.27228144578316</v>
      </c>
      <c r="Q1622" s="63">
        <v>726.92342313253005</v>
      </c>
      <c r="R1622" s="63"/>
      <c r="S1622" s="63">
        <v>982.79685301204802</v>
      </c>
      <c r="T1622" s="63">
        <v>1233.9948701204821</v>
      </c>
      <c r="U1622" s="63">
        <v>4916.0800000000027</v>
      </c>
      <c r="V1622" s="63">
        <v>5997.3721200000018</v>
      </c>
      <c r="W1622" s="63">
        <v>1059.750360963855</v>
      </c>
      <c r="X1622" s="63">
        <v>4978.2630773493975</v>
      </c>
      <c r="Y1622" s="63"/>
      <c r="Z1622" s="63">
        <v>1.6941903614457829</v>
      </c>
      <c r="AA1622" s="63">
        <v>593.57164771084331</v>
      </c>
      <c r="AB1622" s="63">
        <v>220.46423349397583</v>
      </c>
      <c r="AC1622" s="63">
        <v>1778.3981072289164</v>
      </c>
      <c r="AD1622" s="63">
        <v>792.16632000000004</v>
      </c>
      <c r="AE1622" s="63">
        <v>0</v>
      </c>
      <c r="AF1622" s="63">
        <v>8185.2205879518087</v>
      </c>
      <c r="AG1622" s="63">
        <v>1895.7286102409644</v>
      </c>
      <c r="AH1622" s="43">
        <v>47066.921028112454</v>
      </c>
    </row>
    <row r="1623" spans="1:34">
      <c r="A1623" s="52">
        <v>0</v>
      </c>
      <c r="D1623" s="2">
        <v>2019</v>
      </c>
      <c r="E1623" s="2">
        <v>3</v>
      </c>
      <c r="F1623" s="62">
        <v>2019</v>
      </c>
      <c r="G1623" s="62">
        <v>2019</v>
      </c>
      <c r="H1623" s="63">
        <v>1050.8585077108426</v>
      </c>
      <c r="I1623" s="63">
        <v>760.72644915662659</v>
      </c>
      <c r="J1623" s="63">
        <v>560.63228048192764</v>
      </c>
      <c r="K1623" s="63">
        <v>6743.752141485942</v>
      </c>
      <c r="L1623" s="63">
        <v>3195.781589156627</v>
      </c>
      <c r="M1623" s="63">
        <v>256.08719686746986</v>
      </c>
      <c r="N1623" s="63">
        <v>5707.5215551807241</v>
      </c>
      <c r="O1623" s="63">
        <v>560.77827831325317</v>
      </c>
      <c r="P1623" s="63">
        <v>548.27825927710842</v>
      </c>
      <c r="Q1623" s="63">
        <v>903.81980337349387</v>
      </c>
      <c r="R1623" s="63"/>
      <c r="S1623" s="63">
        <v>1270.8518108433739</v>
      </c>
      <c r="T1623" s="63">
        <v>1496.6675913253011</v>
      </c>
      <c r="U1623" s="63">
        <v>3105.149999999996</v>
      </c>
      <c r="V1623" s="63">
        <v>8517.2842899999996</v>
      </c>
      <c r="W1623" s="63">
        <v>1408.7426236144577</v>
      </c>
      <c r="X1623" s="63">
        <v>7521.8018627710826</v>
      </c>
      <c r="Y1623" s="63"/>
      <c r="Z1623" s="63">
        <v>4.2166515662650603</v>
      </c>
      <c r="AA1623" s="63">
        <v>725.65690265060221</v>
      </c>
      <c r="AB1623" s="63">
        <v>253.76551445783139</v>
      </c>
      <c r="AC1623" s="63">
        <v>1892.660918072289</v>
      </c>
      <c r="AD1623" s="63">
        <v>972.06615999999997</v>
      </c>
      <c r="AE1623" s="63">
        <v>0</v>
      </c>
      <c r="AF1623" s="63">
        <v>9594.8974669879481</v>
      </c>
      <c r="AG1623" s="63">
        <v>2604.1215469879521</v>
      </c>
      <c r="AH1623" s="43">
        <v>59656.119400281124</v>
      </c>
    </row>
    <row r="1624" spans="1:34">
      <c r="A1624" s="52">
        <v>0</v>
      </c>
      <c r="D1624" s="2">
        <v>2019</v>
      </c>
      <c r="E1624" s="2">
        <v>4</v>
      </c>
      <c r="F1624" s="62">
        <v>2019</v>
      </c>
      <c r="G1624" s="62">
        <v>2019</v>
      </c>
      <c r="H1624" s="63">
        <v>1110.3956954216865</v>
      </c>
      <c r="I1624" s="63">
        <v>836.36178072289147</v>
      </c>
      <c r="J1624" s="63">
        <v>613.49548096385524</v>
      </c>
      <c r="K1624" s="63">
        <v>7644.5687660642579</v>
      </c>
      <c r="L1624" s="63">
        <v>3442.1252295180725</v>
      </c>
      <c r="M1624" s="63">
        <v>247.03947542168675</v>
      </c>
      <c r="N1624" s="63">
        <v>7335.3143146987959</v>
      </c>
      <c r="O1624" s="63">
        <v>652.5980150602411</v>
      </c>
      <c r="P1624" s="63">
        <v>662.4884761445785</v>
      </c>
      <c r="Q1624" s="63">
        <v>1011.2814342168674</v>
      </c>
      <c r="R1624" s="63"/>
      <c r="S1624" s="63">
        <v>1251.8276204819279</v>
      </c>
      <c r="T1624" s="63">
        <v>2321.8504804819268</v>
      </c>
      <c r="U1624" s="63">
        <v>3094.962499999996</v>
      </c>
      <c r="V1624" s="63">
        <v>9669.2469800000035</v>
      </c>
      <c r="W1624" s="63">
        <v>1737.6621286746981</v>
      </c>
      <c r="X1624" s="63">
        <v>10101.612146024096</v>
      </c>
      <c r="Y1624" s="63"/>
      <c r="Z1624" s="63">
        <v>18.137249036144581</v>
      </c>
      <c r="AA1624" s="63">
        <v>584.09831999999983</v>
      </c>
      <c r="AB1624" s="63">
        <v>284.73291903614466</v>
      </c>
      <c r="AC1624" s="63">
        <v>2309.8666684337345</v>
      </c>
      <c r="AD1624" s="63">
        <v>1117.3380400000005</v>
      </c>
      <c r="AE1624" s="63">
        <v>0</v>
      </c>
      <c r="AF1624" s="63">
        <v>10210.05216240964</v>
      </c>
      <c r="AG1624" s="63">
        <v>3698.8478024096394</v>
      </c>
      <c r="AH1624" s="43">
        <v>69955.903685220881</v>
      </c>
    </row>
    <row r="1625" spans="1:34">
      <c r="A1625" s="52">
        <v>0</v>
      </c>
      <c r="D1625" s="2">
        <v>2019</v>
      </c>
      <c r="E1625" s="2">
        <v>5</v>
      </c>
      <c r="F1625" s="62">
        <v>2020</v>
      </c>
      <c r="G1625" s="62">
        <v>2020</v>
      </c>
      <c r="H1625" s="63">
        <v>929.2506349397604</v>
      </c>
      <c r="I1625" s="63">
        <v>909.9099349397593</v>
      </c>
      <c r="J1625" s="63">
        <v>722.87872481927695</v>
      </c>
      <c r="K1625" s="63">
        <v>9423.3297181124472</v>
      </c>
      <c r="L1625" s="63">
        <v>3897.7838210843365</v>
      </c>
      <c r="M1625" s="63">
        <v>265.71568421686749</v>
      </c>
      <c r="N1625" s="63">
        <v>10590.89983373494</v>
      </c>
      <c r="O1625" s="63">
        <v>709.14596686746961</v>
      </c>
      <c r="P1625" s="63">
        <v>812.41534265060227</v>
      </c>
      <c r="Q1625" s="63">
        <v>1213.3560226506022</v>
      </c>
      <c r="R1625" s="63"/>
      <c r="S1625" s="63">
        <v>1762.4297108433734</v>
      </c>
      <c r="T1625" s="63">
        <v>2469.8794720481928</v>
      </c>
      <c r="U1625" s="63">
        <v>3362.2824999999989</v>
      </c>
      <c r="V1625" s="63">
        <v>12284.301790000003</v>
      </c>
      <c r="W1625" s="63">
        <v>2189.9834730120479</v>
      </c>
      <c r="X1625" s="63">
        <v>14821.440801325305</v>
      </c>
      <c r="Y1625" s="63">
        <v>0</v>
      </c>
      <c r="Z1625" s="63">
        <v>36.0015451807229</v>
      </c>
      <c r="AA1625" s="63">
        <v>764.1817686746989</v>
      </c>
      <c r="AB1625" s="63">
        <v>325.76734265060247</v>
      </c>
      <c r="AC1625" s="63">
        <v>3294.2847310843385</v>
      </c>
      <c r="AD1625" s="63">
        <v>1292.2713199999996</v>
      </c>
      <c r="AE1625" s="63">
        <v>0</v>
      </c>
      <c r="AF1625" s="63">
        <v>11641.2026139759</v>
      </c>
      <c r="AG1625" s="63">
        <v>4940.7815656626526</v>
      </c>
      <c r="AH1625" s="43">
        <v>88659.494318473895</v>
      </c>
    </row>
    <row r="1626" spans="1:34">
      <c r="A1626" s="52">
        <v>0</v>
      </c>
      <c r="D1626" s="2">
        <v>2019</v>
      </c>
      <c r="E1626" s="2">
        <v>6</v>
      </c>
      <c r="F1626" s="62">
        <v>2020</v>
      </c>
      <c r="G1626" s="62">
        <v>2020</v>
      </c>
      <c r="H1626" s="63">
        <v>1076.7363734939759</v>
      </c>
      <c r="I1626" s="63">
        <v>884.56563855421643</v>
      </c>
      <c r="J1626" s="63">
        <v>814.72004048192741</v>
      </c>
      <c r="K1626" s="63">
        <v>9708.3537282329307</v>
      </c>
      <c r="L1626" s="63">
        <v>3970.2983373493967</v>
      </c>
      <c r="M1626" s="63">
        <v>292.18638277108425</v>
      </c>
      <c r="N1626" s="63">
        <v>12204.054169156627</v>
      </c>
      <c r="O1626" s="63">
        <v>697.76569156626522</v>
      </c>
      <c r="P1626" s="63">
        <v>910.84378409638566</v>
      </c>
      <c r="Q1626" s="63">
        <v>1371.433639036145</v>
      </c>
      <c r="R1626" s="63"/>
      <c r="S1626" s="63">
        <v>1741.4313120481938</v>
      </c>
      <c r="T1626" s="63">
        <v>2641.2151559036156</v>
      </c>
      <c r="U1626" s="63">
        <v>2931.1474999999978</v>
      </c>
      <c r="V1626" s="63">
        <v>15396.851180000001</v>
      </c>
      <c r="W1626" s="63">
        <v>2382.7275657831324</v>
      </c>
      <c r="X1626" s="63">
        <v>14585.676065421691</v>
      </c>
      <c r="Y1626" s="63">
        <v>0</v>
      </c>
      <c r="Z1626" s="63">
        <v>119.2898257831325</v>
      </c>
      <c r="AA1626" s="63">
        <v>770.04620963855416</v>
      </c>
      <c r="AB1626" s="63">
        <v>323.60763614457835</v>
      </c>
      <c r="AC1626" s="63">
        <v>3853.8795226506022</v>
      </c>
      <c r="AD1626" s="63">
        <v>1275.0263199999997</v>
      </c>
      <c r="AE1626" s="63">
        <v>0</v>
      </c>
      <c r="AF1626" s="63">
        <v>11747.307325301206</v>
      </c>
      <c r="AG1626" s="63">
        <v>5698.2436716867487</v>
      </c>
      <c r="AH1626" s="43">
        <v>95397.407075100418</v>
      </c>
    </row>
    <row r="1627" spans="1:34">
      <c r="A1627" s="52">
        <v>0</v>
      </c>
      <c r="D1627" s="2">
        <v>2019</v>
      </c>
      <c r="E1627" s="2">
        <v>7</v>
      </c>
      <c r="F1627" s="62">
        <v>2020</v>
      </c>
      <c r="G1627" s="62">
        <v>2020</v>
      </c>
      <c r="H1627" s="63">
        <v>738.33351325301294</v>
      </c>
      <c r="I1627" s="63">
        <v>964.17654602409618</v>
      </c>
      <c r="J1627" s="63">
        <v>675.14307084337338</v>
      </c>
      <c r="K1627" s="63">
        <v>10389.2444190763</v>
      </c>
      <c r="L1627" s="63">
        <v>4438.2998253012056</v>
      </c>
      <c r="M1627" s="63">
        <v>286.13419072289167</v>
      </c>
      <c r="N1627" s="63">
        <v>13978.231169638555</v>
      </c>
      <c r="O1627" s="63">
        <v>803.43967650602406</v>
      </c>
      <c r="P1627" s="63">
        <v>750.11886072289167</v>
      </c>
      <c r="Q1627" s="63">
        <v>1413.4838424096386</v>
      </c>
      <c r="R1627" s="63"/>
      <c r="S1627" s="63">
        <v>1897.034831325301</v>
      </c>
      <c r="T1627" s="63">
        <v>2906.4075195180721</v>
      </c>
      <c r="U1627" s="63">
        <v>2988.1975000000034</v>
      </c>
      <c r="V1627" s="63">
        <v>17890.834859999992</v>
      </c>
      <c r="W1627" s="63">
        <v>2795.359593975903</v>
      </c>
      <c r="X1627" s="63">
        <v>16086.409288192768</v>
      </c>
      <c r="Y1627" s="63">
        <v>0</v>
      </c>
      <c r="Z1627" s="63">
        <v>183.69729602409637</v>
      </c>
      <c r="AA1627" s="63">
        <v>963.66298361445797</v>
      </c>
      <c r="AB1627" s="63">
        <v>350.60396746987965</v>
      </c>
      <c r="AC1627" s="63">
        <v>4834.1958433734935</v>
      </c>
      <c r="AD1627" s="63">
        <v>1391.4645600000001</v>
      </c>
      <c r="AE1627" s="63">
        <v>0</v>
      </c>
      <c r="AF1627" s="63">
        <v>12702.24972722892</v>
      </c>
      <c r="AG1627" s="63">
        <v>6854.4791674698781</v>
      </c>
      <c r="AH1627" s="43">
        <v>106281.20225269075</v>
      </c>
    </row>
    <row r="1628" spans="1:34">
      <c r="A1628" s="52">
        <v>0</v>
      </c>
      <c r="D1628" s="2">
        <v>2019</v>
      </c>
      <c r="E1628" s="2">
        <v>8</v>
      </c>
      <c r="F1628" s="62">
        <v>2020</v>
      </c>
      <c r="G1628" s="62">
        <v>2020</v>
      </c>
      <c r="H1628" s="63">
        <v>785.20321421686629</v>
      </c>
      <c r="I1628" s="63">
        <v>1023.3132375903608</v>
      </c>
      <c r="J1628" s="63">
        <v>835.39273012048193</v>
      </c>
      <c r="K1628" s="63">
        <v>10342.620121124497</v>
      </c>
      <c r="L1628" s="63">
        <v>4582.814570481929</v>
      </c>
      <c r="M1628" s="63">
        <v>272.19580903614468</v>
      </c>
      <c r="N1628" s="63">
        <v>13814.28081975904</v>
      </c>
      <c r="O1628" s="63">
        <v>810.57885542168651</v>
      </c>
      <c r="P1628" s="63">
        <v>815.73782168674677</v>
      </c>
      <c r="Q1628" s="63">
        <v>1359.1041040963858</v>
      </c>
      <c r="R1628" s="63"/>
      <c r="S1628" s="63">
        <v>1860.7811855421687</v>
      </c>
      <c r="T1628" s="63">
        <v>3012.5474560240955</v>
      </c>
      <c r="U1628" s="63">
        <v>3089.2575000000047</v>
      </c>
      <c r="V1628" s="63">
        <v>18220.951860000001</v>
      </c>
      <c r="W1628" s="63">
        <v>2860.8241556626508</v>
      </c>
      <c r="X1628" s="63">
        <v>17251.631156024087</v>
      </c>
      <c r="Y1628" s="63">
        <v>0</v>
      </c>
      <c r="Z1628" s="63">
        <v>234.81478409638552</v>
      </c>
      <c r="AA1628" s="63">
        <v>981.25630650602432</v>
      </c>
      <c r="AB1628" s="63">
        <v>355.75939590361446</v>
      </c>
      <c r="AC1628" s="63">
        <v>4914.4727925301213</v>
      </c>
      <c r="AD1628" s="63">
        <v>1301.1007599999998</v>
      </c>
      <c r="AE1628" s="63">
        <v>0</v>
      </c>
      <c r="AF1628" s="63">
        <v>12747.723174939754</v>
      </c>
      <c r="AG1628" s="63">
        <v>6730.0784566265065</v>
      </c>
      <c r="AH1628" s="43">
        <v>108202.44026738955</v>
      </c>
    </row>
    <row r="1629" spans="1:34">
      <c r="A1629" s="52">
        <v>0</v>
      </c>
      <c r="D1629" s="2">
        <v>2019</v>
      </c>
      <c r="E1629" s="2">
        <v>9</v>
      </c>
      <c r="F1629" s="62">
        <v>2020</v>
      </c>
      <c r="G1629" s="62">
        <v>2020</v>
      </c>
      <c r="H1629" s="63">
        <v>591.57163108433645</v>
      </c>
      <c r="I1629" s="63">
        <v>992.90008192771086</v>
      </c>
      <c r="J1629" s="63">
        <v>892.59819927710782</v>
      </c>
      <c r="K1629" s="63">
        <v>9841.188992208834</v>
      </c>
      <c r="L1629" s="63">
        <v>4112.2416457831323</v>
      </c>
      <c r="M1629" s="63">
        <v>237.13588843373492</v>
      </c>
      <c r="N1629" s="63">
        <v>12226.011805301205</v>
      </c>
      <c r="O1629" s="63">
        <v>792.13008614457817</v>
      </c>
      <c r="P1629" s="63">
        <v>695.43639325301183</v>
      </c>
      <c r="Q1629" s="63">
        <v>1271.8888674698799</v>
      </c>
      <c r="R1629" s="63"/>
      <c r="S1629" s="63">
        <v>1726.3555385542172</v>
      </c>
      <c r="T1629" s="63">
        <v>2802.4722701204823</v>
      </c>
      <c r="U1629" s="63">
        <v>2902.2149999999974</v>
      </c>
      <c r="V1629" s="63">
        <v>16449.536750000007</v>
      </c>
      <c r="W1629" s="63">
        <v>2577.7526537349386</v>
      </c>
      <c r="X1629" s="63">
        <v>16458.19214096386</v>
      </c>
      <c r="Y1629" s="63">
        <v>0</v>
      </c>
      <c r="Z1629" s="63">
        <v>216.66812289156627</v>
      </c>
      <c r="AA1629" s="63">
        <v>953.28743421686738</v>
      </c>
      <c r="AB1629" s="63">
        <v>331.72395253012036</v>
      </c>
      <c r="AC1629" s="63">
        <v>4337.885070120481</v>
      </c>
      <c r="AD1629" s="63">
        <v>1348.2830799999997</v>
      </c>
      <c r="AE1629" s="63">
        <v>0</v>
      </c>
      <c r="AF1629" s="63">
        <v>11781.412411084342</v>
      </c>
      <c r="AG1629" s="63">
        <v>6016.156599397591</v>
      </c>
      <c r="AH1629" s="43">
        <v>99555.044614497994</v>
      </c>
    </row>
    <row r="1630" spans="1:34">
      <c r="A1630" s="52">
        <v>0</v>
      </c>
      <c r="D1630" s="2">
        <v>2019</v>
      </c>
      <c r="E1630" s="2">
        <v>10</v>
      </c>
      <c r="F1630" s="62">
        <v>2020</v>
      </c>
      <c r="G1630" s="62">
        <v>2020</v>
      </c>
      <c r="H1630" s="63">
        <v>367.35711566265104</v>
      </c>
      <c r="I1630" s="63">
        <v>878.40349590361382</v>
      </c>
      <c r="J1630" s="63">
        <v>942.04733084337329</v>
      </c>
      <c r="K1630" s="63">
        <v>8574.4156138955841</v>
      </c>
      <c r="L1630" s="63">
        <v>3615.9543536144579</v>
      </c>
      <c r="M1630" s="63">
        <v>250.00443819277103</v>
      </c>
      <c r="N1630" s="63">
        <v>9244.164816867471</v>
      </c>
      <c r="O1630" s="63">
        <v>650.40678192771088</v>
      </c>
      <c r="P1630" s="63">
        <v>548.48591421686763</v>
      </c>
      <c r="Q1630" s="63">
        <v>1088.1139045783132</v>
      </c>
      <c r="R1630" s="63"/>
      <c r="S1630" s="63">
        <v>1588.878842168675</v>
      </c>
      <c r="T1630" s="63">
        <v>4224.8104103614478</v>
      </c>
      <c r="U1630" s="63">
        <v>2850.0549999999953</v>
      </c>
      <c r="V1630" s="63">
        <v>10800.35886</v>
      </c>
      <c r="W1630" s="63">
        <v>1950.9351780722889</v>
      </c>
      <c r="X1630" s="63">
        <v>14259.232584939764</v>
      </c>
      <c r="Y1630" s="63">
        <v>0</v>
      </c>
      <c r="Z1630" s="63">
        <v>94.215808433734921</v>
      </c>
      <c r="AA1630" s="63">
        <v>877.04970168674697</v>
      </c>
      <c r="AB1630" s="63">
        <v>317.33752048192764</v>
      </c>
      <c r="AC1630" s="63">
        <v>3170.6465101204822</v>
      </c>
      <c r="AD1630" s="63">
        <v>1265.2311600000003</v>
      </c>
      <c r="AE1630" s="63">
        <v>0</v>
      </c>
      <c r="AF1630" s="63">
        <v>10787.312318072287</v>
      </c>
      <c r="AG1630" s="63">
        <v>4284.2222584337342</v>
      </c>
      <c r="AH1630" s="43">
        <v>82629.639918473884</v>
      </c>
    </row>
    <row r="1631" spans="1:34">
      <c r="A1631" s="52">
        <v>0</v>
      </c>
      <c r="D1631" s="2">
        <v>2019</v>
      </c>
      <c r="E1631" s="2">
        <v>11</v>
      </c>
      <c r="F1631" s="62">
        <v>2020</v>
      </c>
      <c r="G1631" s="62">
        <v>2020</v>
      </c>
      <c r="H1631" s="63">
        <v>464.89676361445709</v>
      </c>
      <c r="I1631" s="63">
        <v>766.09347662650589</v>
      </c>
      <c r="J1631" s="63">
        <v>914.12552168674665</v>
      </c>
      <c r="K1631" s="63">
        <v>7226.7094919678721</v>
      </c>
      <c r="L1631" s="63">
        <v>3338.7534722891569</v>
      </c>
      <c r="M1631" s="63">
        <v>242.97411409638559</v>
      </c>
      <c r="N1631" s="63">
        <v>6275.4924101204824</v>
      </c>
      <c r="O1631" s="63">
        <v>578.52019819277098</v>
      </c>
      <c r="P1631" s="63">
        <v>375.92465927710828</v>
      </c>
      <c r="Q1631" s="63">
        <v>945.35086843373495</v>
      </c>
      <c r="R1631" s="63"/>
      <c r="S1631" s="63">
        <v>1399.5343060240968</v>
      </c>
      <c r="T1631" s="63">
        <v>3108.6088228915669</v>
      </c>
      <c r="U1631" s="63">
        <v>2650.3800000000028</v>
      </c>
      <c r="V1631" s="63">
        <v>8987.1797400000014</v>
      </c>
      <c r="W1631" s="63">
        <v>1514.1246009638558</v>
      </c>
      <c r="X1631" s="63">
        <v>8242.6978821686735</v>
      </c>
      <c r="Y1631" s="63">
        <v>0</v>
      </c>
      <c r="Z1631" s="63">
        <v>9.393344337349399</v>
      </c>
      <c r="AA1631" s="63">
        <v>788.5417542168675</v>
      </c>
      <c r="AB1631" s="63">
        <v>282.64288048192765</v>
      </c>
      <c r="AC1631" s="63">
        <v>2337.4069356626496</v>
      </c>
      <c r="AD1631" s="63">
        <v>1087.2627599999996</v>
      </c>
      <c r="AE1631" s="63">
        <v>0</v>
      </c>
      <c r="AF1631" s="63">
        <v>9284.162240963853</v>
      </c>
      <c r="AG1631" s="63">
        <v>3479.7643283132525</v>
      </c>
      <c r="AH1631" s="43">
        <v>64300.540572329308</v>
      </c>
    </row>
    <row r="1632" spans="1:34">
      <c r="A1632" s="52">
        <v>0</v>
      </c>
      <c r="D1632" s="2">
        <v>2019</v>
      </c>
      <c r="E1632" s="2">
        <v>12</v>
      </c>
      <c r="F1632" s="62">
        <v>2020</v>
      </c>
      <c r="G1632" s="62">
        <v>2020</v>
      </c>
      <c r="H1632" s="63">
        <v>509.7758595180722</v>
      </c>
      <c r="I1632" s="63">
        <v>633.50802024096367</v>
      </c>
      <c r="J1632" s="63">
        <v>600.63262506024114</v>
      </c>
      <c r="K1632" s="63">
        <v>5531.5203947389537</v>
      </c>
      <c r="L1632" s="63">
        <v>3153.0957391566271</v>
      </c>
      <c r="M1632" s="63">
        <v>242.14881518072303</v>
      </c>
      <c r="N1632" s="63">
        <v>3959.6937180722898</v>
      </c>
      <c r="O1632" s="63">
        <v>476.59251506024094</v>
      </c>
      <c r="P1632" s="63">
        <v>287.25600000000003</v>
      </c>
      <c r="Q1632" s="63">
        <v>825.5597026506025</v>
      </c>
      <c r="R1632" s="63"/>
      <c r="S1632" s="63">
        <v>1099.2751506024097</v>
      </c>
      <c r="T1632" s="63">
        <v>2235.5527279518069</v>
      </c>
      <c r="U1632" s="63">
        <v>2676.8674999999953</v>
      </c>
      <c r="V1632" s="63">
        <v>7009.7830499999982</v>
      </c>
      <c r="W1632" s="63">
        <v>1088.4909002409643</v>
      </c>
      <c r="X1632" s="63">
        <v>5681.0233478313266</v>
      </c>
      <c r="Y1632" s="63">
        <v>0</v>
      </c>
      <c r="Z1632" s="63">
        <v>22.890394216867477</v>
      </c>
      <c r="AA1632" s="63">
        <v>414.39042072289146</v>
      </c>
      <c r="AB1632" s="63">
        <v>182.80870554216875</v>
      </c>
      <c r="AC1632" s="63">
        <v>1647.1423655421688</v>
      </c>
      <c r="AD1632" s="63">
        <v>975.65312000000017</v>
      </c>
      <c r="AE1632" s="63">
        <v>0</v>
      </c>
      <c r="AF1632" s="63">
        <v>8550.271320963855</v>
      </c>
      <c r="AG1632" s="63">
        <v>2053.993959036145</v>
      </c>
      <c r="AH1632" s="43">
        <v>49857.926352329319</v>
      </c>
    </row>
    <row r="1633" spans="1:34">
      <c r="A1633" s="52">
        <v>0</v>
      </c>
      <c r="D1633" s="2">
        <v>2020</v>
      </c>
      <c r="E1633" s="2">
        <v>1</v>
      </c>
      <c r="F1633" s="62">
        <v>2020</v>
      </c>
      <c r="G1633" s="62">
        <v>2020</v>
      </c>
      <c r="H1633" s="63">
        <v>518.87715397590341</v>
      </c>
      <c r="I1633" s="63">
        <v>683.58456650602398</v>
      </c>
      <c r="J1633" s="63">
        <v>358.46335180722889</v>
      </c>
      <c r="K1633" s="63">
        <v>6106.996332449803</v>
      </c>
      <c r="L1633" s="63">
        <v>3050.2899474698788</v>
      </c>
      <c r="M1633" s="63">
        <v>245.76236554216877</v>
      </c>
      <c r="N1633" s="63">
        <v>4129.2942881927702</v>
      </c>
      <c r="O1633" s="63">
        <v>520.05753012048194</v>
      </c>
      <c r="P1633" s="63">
        <v>233.79932530120479</v>
      </c>
      <c r="Q1633" s="63">
        <v>798.78958433734942</v>
      </c>
      <c r="R1633" s="63"/>
      <c r="S1633" s="63">
        <v>1225.8346457831326</v>
      </c>
      <c r="T1633" s="63">
        <v>1803.6561426506023</v>
      </c>
      <c r="U1633" s="63">
        <v>6183.4050000000134</v>
      </c>
      <c r="V1633" s="63">
        <v>6788.7629493975883</v>
      </c>
      <c r="W1633" s="63">
        <v>1251.3029710843371</v>
      </c>
      <c r="X1633" s="63">
        <v>6368.0769025301206</v>
      </c>
      <c r="Y1633" s="63"/>
      <c r="Z1633" s="63">
        <v>0.19222084337349402</v>
      </c>
      <c r="AA1633" s="63">
        <v>608.99781228915651</v>
      </c>
      <c r="AB1633" s="63">
        <v>245.92912060240974</v>
      </c>
      <c r="AC1633" s="63">
        <v>1897.5604655421689</v>
      </c>
      <c r="AD1633" s="63">
        <v>984.83089759036113</v>
      </c>
      <c r="AE1633" s="63">
        <v>0</v>
      </c>
      <c r="AF1633" s="63">
        <v>9021.2559191566252</v>
      </c>
      <c r="AG1633" s="63">
        <v>2098.6566257831328</v>
      </c>
      <c r="AH1633" s="43">
        <v>55124.376118955828</v>
      </c>
    </row>
    <row r="1634" spans="1:34">
      <c r="A1634" s="52">
        <v>0</v>
      </c>
      <c r="D1634" s="2">
        <v>2020</v>
      </c>
      <c r="E1634" s="2">
        <v>2</v>
      </c>
      <c r="F1634" s="62">
        <v>2020</v>
      </c>
      <c r="G1634" s="62">
        <v>2020</v>
      </c>
      <c r="H1634" s="63">
        <v>946.40015349397493</v>
      </c>
      <c r="I1634" s="63">
        <v>586.34928867469876</v>
      </c>
      <c r="J1634" s="63">
        <v>401.6163566265061</v>
      </c>
      <c r="K1634" s="63">
        <v>4082.0089423293161</v>
      </c>
      <c r="L1634" s="63">
        <v>2589.7597532530112</v>
      </c>
      <c r="M1634" s="63">
        <v>235.20349879518068</v>
      </c>
      <c r="N1634" s="63">
        <v>3705.7769253012025</v>
      </c>
      <c r="O1634" s="63">
        <v>449.82275903614453</v>
      </c>
      <c r="P1634" s="63">
        <v>283.76001445783123</v>
      </c>
      <c r="Q1634" s="63">
        <v>684.62440120481915</v>
      </c>
      <c r="R1634" s="63"/>
      <c r="S1634" s="63">
        <v>881.85372048192778</v>
      </c>
      <c r="T1634" s="63">
        <v>1254.7451645783131</v>
      </c>
      <c r="U1634" s="63">
        <v>4916.0800000000027</v>
      </c>
      <c r="V1634" s="63">
        <v>5990.6440250602427</v>
      </c>
      <c r="W1634" s="63">
        <v>1066.3157746987954</v>
      </c>
      <c r="X1634" s="63">
        <v>4927.5182797590351</v>
      </c>
      <c r="Y1634" s="63"/>
      <c r="Z1634" s="63">
        <v>1.6476072289156625</v>
      </c>
      <c r="AA1634" s="63">
        <v>596.04233963855438</v>
      </c>
      <c r="AB1634" s="63">
        <v>213.30483819277117</v>
      </c>
      <c r="AC1634" s="63">
        <v>1749.9532096385547</v>
      </c>
      <c r="AD1634" s="63">
        <v>797.58801325301181</v>
      </c>
      <c r="AE1634" s="63">
        <v>0</v>
      </c>
      <c r="AF1634" s="63">
        <v>8129.2919421686765</v>
      </c>
      <c r="AG1634" s="63">
        <v>1811.3955709638553</v>
      </c>
      <c r="AH1634" s="43">
        <v>46301.702578835335</v>
      </c>
    </row>
    <row r="1635" spans="1:34">
      <c r="A1635" s="52">
        <v>0</v>
      </c>
      <c r="D1635" s="2">
        <v>2020</v>
      </c>
      <c r="E1635" s="2">
        <v>3</v>
      </c>
      <c r="F1635" s="62">
        <v>2020</v>
      </c>
      <c r="G1635" s="62">
        <v>2020</v>
      </c>
      <c r="H1635" s="63">
        <v>1048.4062745783124</v>
      </c>
      <c r="I1635" s="63">
        <v>749.48521301204778</v>
      </c>
      <c r="J1635" s="63">
        <v>511.53843855421667</v>
      </c>
      <c r="K1635" s="63">
        <v>6461.8304940160624</v>
      </c>
      <c r="L1635" s="63">
        <v>2993.4462624096373</v>
      </c>
      <c r="M1635" s="63">
        <v>264.85684313253006</v>
      </c>
      <c r="N1635" s="63">
        <v>5655.1171161445782</v>
      </c>
      <c r="O1635" s="63">
        <v>550.60342168674697</v>
      </c>
      <c r="P1635" s="63">
        <v>551.16799277108441</v>
      </c>
      <c r="Q1635" s="63">
        <v>851.22733975903611</v>
      </c>
      <c r="R1635" s="63"/>
      <c r="S1635" s="63">
        <v>1140.3225337349397</v>
      </c>
      <c r="T1635" s="63">
        <v>1521.8348703614454</v>
      </c>
      <c r="U1635" s="63">
        <v>3105.149999999996</v>
      </c>
      <c r="V1635" s="63">
        <v>8508.1721368674698</v>
      </c>
      <c r="W1635" s="63">
        <v>1417.4701301204816</v>
      </c>
      <c r="X1635" s="63">
        <v>7445.1300784337363</v>
      </c>
      <c r="Y1635" s="63"/>
      <c r="Z1635" s="63">
        <v>4.1007113253012051</v>
      </c>
      <c r="AA1635" s="63">
        <v>728.677388313253</v>
      </c>
      <c r="AB1635" s="63">
        <v>245.52468734939757</v>
      </c>
      <c r="AC1635" s="63">
        <v>1862.3884240963857</v>
      </c>
      <c r="AD1635" s="63">
        <v>978.71911204819276</v>
      </c>
      <c r="AE1635" s="63">
        <v>0</v>
      </c>
      <c r="AF1635" s="63">
        <v>9529.3366655421687</v>
      </c>
      <c r="AG1635" s="63">
        <v>2488.2750679518072</v>
      </c>
      <c r="AH1635" s="43">
        <v>58612.78120220884</v>
      </c>
    </row>
    <row r="1636" spans="1:34">
      <c r="A1636" s="52">
        <v>0</v>
      </c>
      <c r="D1636" s="2">
        <v>2020</v>
      </c>
      <c r="E1636" s="2">
        <v>4</v>
      </c>
      <c r="F1636" s="62">
        <v>2020</v>
      </c>
      <c r="G1636" s="62">
        <v>2020</v>
      </c>
      <c r="H1636" s="63">
        <v>1107.8045291566264</v>
      </c>
      <c r="I1636" s="63">
        <v>824.00288313252997</v>
      </c>
      <c r="J1636" s="63">
        <v>559.77247710843358</v>
      </c>
      <c r="K1636" s="63">
        <v>7320.8143744979907</v>
      </c>
      <c r="L1636" s="63">
        <v>3224.1930856626504</v>
      </c>
      <c r="M1636" s="63">
        <v>255.49928457831331</v>
      </c>
      <c r="N1636" s="63">
        <v>7267.9640597590342</v>
      </c>
      <c r="O1636" s="63">
        <v>640.57873493975922</v>
      </c>
      <c r="P1636" s="63">
        <v>665.98016144578298</v>
      </c>
      <c r="Q1636" s="63">
        <v>952.43587469879526</v>
      </c>
      <c r="R1636" s="63"/>
      <c r="S1636" s="63">
        <v>1123.2523192771087</v>
      </c>
      <c r="T1636" s="63">
        <v>2360.8936583132518</v>
      </c>
      <c r="U1636" s="63">
        <v>3094.962499999996</v>
      </c>
      <c r="V1636" s="63">
        <v>9658.1383171084362</v>
      </c>
      <c r="W1636" s="63">
        <v>1748.4273722891567</v>
      </c>
      <c r="X1636" s="63">
        <v>9998.6436496385486</v>
      </c>
      <c r="Y1636" s="63"/>
      <c r="Z1636" s="63">
        <v>17.638550722891562</v>
      </c>
      <c r="AA1636" s="63">
        <v>586.52958000000001</v>
      </c>
      <c r="AB1636" s="63">
        <v>275.48645084337352</v>
      </c>
      <c r="AC1636" s="63">
        <v>2272.921104578314</v>
      </c>
      <c r="AD1636" s="63">
        <v>1124.9852524096382</v>
      </c>
      <c r="AE1636" s="63">
        <v>0</v>
      </c>
      <c r="AF1636" s="63">
        <v>10140.288081566261</v>
      </c>
      <c r="AG1636" s="63">
        <v>3534.3015296385547</v>
      </c>
      <c r="AH1636" s="43">
        <v>68755.513831365461</v>
      </c>
    </row>
    <row r="1637" spans="1:34">
      <c r="A1637" s="52">
        <v>0</v>
      </c>
      <c r="D1637" s="2">
        <v>2020</v>
      </c>
      <c r="E1637" s="2">
        <v>5</v>
      </c>
      <c r="F1637" s="62">
        <v>2021</v>
      </c>
      <c r="G1637" s="62">
        <v>2021</v>
      </c>
      <c r="H1637" s="63">
        <v>927.08218012048303</v>
      </c>
      <c r="I1637" s="63">
        <v>896.46421807228955</v>
      </c>
      <c r="J1637" s="63">
        <v>624.42798554216893</v>
      </c>
      <c r="K1637" s="63">
        <v>9016.9719978714857</v>
      </c>
      <c r="L1637" s="63">
        <v>3651.0024497590362</v>
      </c>
      <c r="M1637" s="63">
        <v>274.81505578313244</v>
      </c>
      <c r="N1637" s="63">
        <v>10493.657946987951</v>
      </c>
      <c r="O1637" s="63">
        <v>695.99078313253017</v>
      </c>
      <c r="P1637" s="63">
        <v>816.69722650602409</v>
      </c>
      <c r="Q1637" s="63">
        <v>1142.7519240963852</v>
      </c>
      <c r="R1637" s="63"/>
      <c r="S1637" s="63">
        <v>1581.410433734939</v>
      </c>
      <c r="T1637" s="63">
        <v>2511.4118378313256</v>
      </c>
      <c r="U1637" s="63">
        <v>3362.2824999999989</v>
      </c>
      <c r="V1637" s="63">
        <v>12270.821775421691</v>
      </c>
      <c r="W1637" s="63">
        <v>2203.5509584337337</v>
      </c>
      <c r="X1637" s="63">
        <v>14670.361800120485</v>
      </c>
      <c r="Y1637" s="63">
        <v>0</v>
      </c>
      <c r="Z1637" s="63">
        <v>35.011653614457828</v>
      </c>
      <c r="AA1637" s="63">
        <v>767.36261084337366</v>
      </c>
      <c r="AB1637" s="63">
        <v>315.1883151807229</v>
      </c>
      <c r="AC1637" s="63">
        <v>3241.5937214457831</v>
      </c>
      <c r="AD1637" s="63">
        <v>1301.1157993975905</v>
      </c>
      <c r="AE1637" s="63">
        <v>0</v>
      </c>
      <c r="AF1637" s="63">
        <v>11561.659651084334</v>
      </c>
      <c r="AG1637" s="63">
        <v>4720.9868526506016</v>
      </c>
      <c r="AH1637" s="43">
        <v>87082.61967763053</v>
      </c>
    </row>
    <row r="1638" spans="1:34">
      <c r="A1638" s="52">
        <v>0</v>
      </c>
      <c r="D1638" s="2">
        <v>2020</v>
      </c>
      <c r="E1638" s="2">
        <v>6</v>
      </c>
      <c r="F1638" s="62">
        <v>2021</v>
      </c>
      <c r="G1638" s="62">
        <v>2021</v>
      </c>
      <c r="H1638" s="63">
        <v>1074.2237530120483</v>
      </c>
      <c r="I1638" s="63">
        <v>871.49443373493921</v>
      </c>
      <c r="J1638" s="63">
        <v>678.29223855421674</v>
      </c>
      <c r="K1638" s="63">
        <v>9288.7598663052177</v>
      </c>
      <c r="L1638" s="63">
        <v>3718.9258361445777</v>
      </c>
      <c r="M1638" s="63">
        <v>302.19223722891559</v>
      </c>
      <c r="N1638" s="63">
        <v>12092.000871325301</v>
      </c>
      <c r="O1638" s="63">
        <v>684.83910843373508</v>
      </c>
      <c r="P1638" s="63">
        <v>915.644440963855</v>
      </c>
      <c r="Q1638" s="63">
        <v>1291.6311457831323</v>
      </c>
      <c r="R1638" s="63"/>
      <c r="S1638" s="63">
        <v>1562.5687819277109</v>
      </c>
      <c r="T1638" s="63">
        <v>2685.6286243373502</v>
      </c>
      <c r="U1638" s="63">
        <v>2931.1474999999978</v>
      </c>
      <c r="V1638" s="63">
        <v>15382.152929156629</v>
      </c>
      <c r="W1638" s="63">
        <v>2397.4891481927716</v>
      </c>
      <c r="X1638" s="63">
        <v>14437.000278674697</v>
      </c>
      <c r="Y1638" s="63">
        <v>0</v>
      </c>
      <c r="Z1638" s="63">
        <v>116.00985566265059</v>
      </c>
      <c r="AA1638" s="63">
        <v>773.25146204819271</v>
      </c>
      <c r="AB1638" s="63">
        <v>313.09874337349396</v>
      </c>
      <c r="AC1638" s="63">
        <v>3792.2379768674687</v>
      </c>
      <c r="AD1638" s="63">
        <v>1283.7527722891566</v>
      </c>
      <c r="AE1638" s="63">
        <v>0</v>
      </c>
      <c r="AF1638" s="63">
        <v>11667.039361445788</v>
      </c>
      <c r="AG1638" s="63">
        <v>5444.7526367469864</v>
      </c>
      <c r="AH1638" s="43">
        <v>93704.134002208826</v>
      </c>
    </row>
    <row r="1639" spans="1:34">
      <c r="A1639" s="52">
        <v>0</v>
      </c>
      <c r="D1639" s="2">
        <v>2020</v>
      </c>
      <c r="E1639" s="2">
        <v>7</v>
      </c>
      <c r="F1639" s="62">
        <v>2021</v>
      </c>
      <c r="G1639" s="62">
        <v>2021</v>
      </c>
      <c r="H1639" s="63">
        <v>736.61057349397674</v>
      </c>
      <c r="I1639" s="63">
        <v>949.92893277108408</v>
      </c>
      <c r="J1639" s="63">
        <v>616.02166746987973</v>
      </c>
      <c r="K1639" s="63">
        <v>9938.0308853413644</v>
      </c>
      <c r="L1639" s="63">
        <v>4157.2966277108426</v>
      </c>
      <c r="M1639" s="63">
        <v>295.93278927710838</v>
      </c>
      <c r="N1639" s="63">
        <v>13849.888007710842</v>
      </c>
      <c r="O1639" s="63">
        <v>788.3903734939762</v>
      </c>
      <c r="P1639" s="63">
        <v>754.07240722891572</v>
      </c>
      <c r="Q1639" s="63">
        <v>1331.2344855421693</v>
      </c>
      <c r="R1639" s="63"/>
      <c r="S1639" s="63">
        <v>1702.190253012049</v>
      </c>
      <c r="T1639" s="63">
        <v>2955.2803416867478</v>
      </c>
      <c r="U1639" s="63">
        <v>2988.1975000000034</v>
      </c>
      <c r="V1639" s="63">
        <v>17873.747786024098</v>
      </c>
      <c r="W1639" s="63">
        <v>2812.6775331325293</v>
      </c>
      <c r="X1639" s="63">
        <v>15922.436117108431</v>
      </c>
      <c r="Y1639" s="63">
        <v>0</v>
      </c>
      <c r="Z1639" s="63">
        <v>178.64639048192774</v>
      </c>
      <c r="AA1639" s="63">
        <v>967.67414951807223</v>
      </c>
      <c r="AB1639" s="63">
        <v>339.21839096385531</v>
      </c>
      <c r="AC1639" s="63">
        <v>4756.8744578313226</v>
      </c>
      <c r="AD1639" s="63">
        <v>1400.9879313253014</v>
      </c>
      <c r="AE1639" s="63">
        <v>0</v>
      </c>
      <c r="AF1639" s="63">
        <v>12615.456754698795</v>
      </c>
      <c r="AG1639" s="63">
        <v>6549.5520498795204</v>
      </c>
      <c r="AH1639" s="43">
        <v>104480.34640570282</v>
      </c>
    </row>
    <row r="1640" spans="1:34">
      <c r="A1640" s="52">
        <v>0</v>
      </c>
      <c r="D1640" s="2">
        <v>2020</v>
      </c>
      <c r="E1640" s="2">
        <v>8</v>
      </c>
      <c r="F1640" s="62">
        <v>2021</v>
      </c>
      <c r="G1640" s="62">
        <v>2021</v>
      </c>
      <c r="H1640" s="63">
        <v>783.37090156626391</v>
      </c>
      <c r="I1640" s="63">
        <v>1008.1917628915664</v>
      </c>
      <c r="J1640" s="63">
        <v>711.40840963855453</v>
      </c>
      <c r="K1640" s="63">
        <v>9893.5717587148574</v>
      </c>
      <c r="L1640" s="63">
        <v>4292.6616743373497</v>
      </c>
      <c r="M1640" s="63">
        <v>281.51709096385542</v>
      </c>
      <c r="N1640" s="63">
        <v>13687.442991807218</v>
      </c>
      <c r="O1640" s="63">
        <v>795.38614457831306</v>
      </c>
      <c r="P1640" s="63">
        <v>820.0372168674694</v>
      </c>
      <c r="Q1640" s="63">
        <v>1280.0190554216867</v>
      </c>
      <c r="R1640" s="63"/>
      <c r="S1640" s="63">
        <v>1669.6602216867466</v>
      </c>
      <c r="T1640" s="63">
        <v>3063.2050789156615</v>
      </c>
      <c r="U1640" s="63">
        <v>3089.2575000000047</v>
      </c>
      <c r="V1640" s="63">
        <v>18203.705954698784</v>
      </c>
      <c r="W1640" s="63">
        <v>2878.5476638554219</v>
      </c>
      <c r="X1640" s="63">
        <v>17075.780559638559</v>
      </c>
      <c r="Y1640" s="63">
        <v>0</v>
      </c>
      <c r="Z1640" s="63">
        <v>228.35836192771077</v>
      </c>
      <c r="AA1640" s="63">
        <v>985.34070313253005</v>
      </c>
      <c r="AB1640" s="63">
        <v>344.20640108433741</v>
      </c>
      <c r="AC1640" s="63">
        <v>4835.8674033734924</v>
      </c>
      <c r="AD1640" s="63">
        <v>1310.0056692771082</v>
      </c>
      <c r="AE1640" s="63">
        <v>0</v>
      </c>
      <c r="AF1640" s="63">
        <v>12660.619487710839</v>
      </c>
      <c r="AG1640" s="63">
        <v>6430.6854065060234</v>
      </c>
      <c r="AH1640" s="43">
        <v>106328.84741859433</v>
      </c>
    </row>
    <row r="1641" spans="1:34">
      <c r="A1641" s="52">
        <v>0</v>
      </c>
      <c r="D1641" s="2">
        <v>2020</v>
      </c>
      <c r="E1641" s="2">
        <v>9</v>
      </c>
      <c r="F1641" s="62">
        <v>2021</v>
      </c>
      <c r="G1641" s="62">
        <v>2021</v>
      </c>
      <c r="H1641" s="63">
        <v>590.19116783132415</v>
      </c>
      <c r="I1641" s="63">
        <v>978.2280216867473</v>
      </c>
      <c r="J1641" s="63">
        <v>717.30394216867444</v>
      </c>
      <c r="K1641" s="63">
        <v>9415.42643461847</v>
      </c>
      <c r="L1641" s="63">
        <v>3851.8822520481926</v>
      </c>
      <c r="M1641" s="63">
        <v>245.2565515662651</v>
      </c>
      <c r="N1641" s="63">
        <v>12113.75690024096</v>
      </c>
      <c r="O1641" s="63">
        <v>777.3079638554218</v>
      </c>
      <c r="P1641" s="63">
        <v>699.10173253012044</v>
      </c>
      <c r="Q1641" s="63">
        <v>1197.8787951807235</v>
      </c>
      <c r="R1641" s="63"/>
      <c r="S1641" s="63">
        <v>1549.0414421686739</v>
      </c>
      <c r="T1641" s="63">
        <v>2849.5973645783133</v>
      </c>
      <c r="U1641" s="63">
        <v>2902.2149999999974</v>
      </c>
      <c r="V1641" s="63">
        <v>16434.010987951813</v>
      </c>
      <c r="W1641" s="63">
        <v>2593.7224644578323</v>
      </c>
      <c r="X1641" s="63">
        <v>16290.42928554217</v>
      </c>
      <c r="Y1641" s="63">
        <v>0</v>
      </c>
      <c r="Z1641" s="63">
        <v>210.71065783132531</v>
      </c>
      <c r="AA1641" s="63">
        <v>957.25541277108482</v>
      </c>
      <c r="AB1641" s="63">
        <v>320.95148903614461</v>
      </c>
      <c r="AC1641" s="63">
        <v>4268.502013493975</v>
      </c>
      <c r="AD1641" s="63">
        <v>1357.5109114457828</v>
      </c>
      <c r="AE1641" s="63">
        <v>0</v>
      </c>
      <c r="AF1641" s="63">
        <v>11700.911411204819</v>
      </c>
      <c r="AG1641" s="63">
        <v>5748.5229475903616</v>
      </c>
      <c r="AH1641" s="43">
        <v>97769.715149799187</v>
      </c>
    </row>
    <row r="1642" spans="1:34">
      <c r="A1642" s="52">
        <v>0</v>
      </c>
      <c r="D1642" s="2">
        <v>2020</v>
      </c>
      <c r="E1642" s="2">
        <v>10</v>
      </c>
      <c r="F1642" s="62">
        <v>2021</v>
      </c>
      <c r="G1642" s="62">
        <v>2021</v>
      </c>
      <c r="H1642" s="63">
        <v>366.49986867469926</v>
      </c>
      <c r="I1642" s="63">
        <v>865.42334891566259</v>
      </c>
      <c r="J1642" s="63">
        <v>859.55346746987971</v>
      </c>
      <c r="K1642" s="63">
        <v>8207.4803526907654</v>
      </c>
      <c r="L1642" s="63">
        <v>3387.0165225301207</v>
      </c>
      <c r="M1642" s="63">
        <v>258.56578180722897</v>
      </c>
      <c r="N1642" s="63">
        <v>9159.2881734939747</v>
      </c>
      <c r="O1642" s="63">
        <v>638.43151807228912</v>
      </c>
      <c r="P1642" s="63">
        <v>551.3767421686747</v>
      </c>
      <c r="Q1642" s="63">
        <v>1024.7975325301204</v>
      </c>
      <c r="R1642" s="63"/>
      <c r="S1642" s="63">
        <v>1425.6849867469882</v>
      </c>
      <c r="T1642" s="63">
        <v>4295.8528937349402</v>
      </c>
      <c r="U1642" s="63">
        <v>2850.0549999999953</v>
      </c>
      <c r="V1642" s="63">
        <v>10787.719063132532</v>
      </c>
      <c r="W1642" s="63">
        <v>1963.0217006024091</v>
      </c>
      <c r="X1642" s="63">
        <v>14113.884325903618</v>
      </c>
      <c r="Y1642" s="63">
        <v>0</v>
      </c>
      <c r="Z1642" s="63">
        <v>91.625268674698816</v>
      </c>
      <c r="AA1642" s="63">
        <v>880.70034710843345</v>
      </c>
      <c r="AB1642" s="63">
        <v>307.03224457831328</v>
      </c>
      <c r="AC1642" s="63">
        <v>3119.9330534939768</v>
      </c>
      <c r="AD1642" s="63">
        <v>1273.8905728915665</v>
      </c>
      <c r="AE1642" s="63">
        <v>0</v>
      </c>
      <c r="AF1642" s="63">
        <v>10713.603886746989</v>
      </c>
      <c r="AG1642" s="63">
        <v>4093.6351237349395</v>
      </c>
      <c r="AH1642" s="43">
        <v>81235.071775702818</v>
      </c>
    </row>
    <row r="1643" spans="1:34">
      <c r="A1643" s="52">
        <v>0</v>
      </c>
      <c r="D1643" s="2">
        <v>2020</v>
      </c>
      <c r="E1643" s="2">
        <v>11</v>
      </c>
      <c r="F1643" s="62">
        <v>2021</v>
      </c>
      <c r="G1643" s="62">
        <v>2021</v>
      </c>
      <c r="H1643" s="63">
        <v>463.81190277108345</v>
      </c>
      <c r="I1643" s="63">
        <v>754.77293204819296</v>
      </c>
      <c r="J1643" s="63">
        <v>834.07673493975926</v>
      </c>
      <c r="K1643" s="63">
        <v>6922.3599377510036</v>
      </c>
      <c r="L1643" s="63">
        <v>3127.3661306024096</v>
      </c>
      <c r="M1643" s="63">
        <v>251.2947059036145</v>
      </c>
      <c r="N1643" s="63">
        <v>6217.8730640963859</v>
      </c>
      <c r="O1643" s="63">
        <v>567.988951807229</v>
      </c>
      <c r="P1643" s="63">
        <v>377.90599277108441</v>
      </c>
      <c r="Q1643" s="63">
        <v>890.34174939759032</v>
      </c>
      <c r="R1643" s="63"/>
      <c r="S1643" s="63">
        <v>1255.7880409638551</v>
      </c>
      <c r="T1643" s="63">
        <v>3160.8817698795178</v>
      </c>
      <c r="U1643" s="63">
        <v>2650.3800000000028</v>
      </c>
      <c r="V1643" s="63">
        <v>8976.6619296385506</v>
      </c>
      <c r="W1643" s="63">
        <v>1523.504974698795</v>
      </c>
      <c r="X1643" s="63">
        <v>8158.6778074698814</v>
      </c>
      <c r="Y1643" s="63">
        <v>0</v>
      </c>
      <c r="Z1643" s="63">
        <v>9.1350667469879543</v>
      </c>
      <c r="AA1643" s="63">
        <v>791.82399277108414</v>
      </c>
      <c r="AB1643" s="63">
        <v>273.46428457831325</v>
      </c>
      <c r="AC1643" s="63">
        <v>2300.020874216867</v>
      </c>
      <c r="AD1643" s="63">
        <v>1094.7041331325304</v>
      </c>
      <c r="AE1643" s="63">
        <v>0</v>
      </c>
      <c r="AF1643" s="63">
        <v>9220.7246566265076</v>
      </c>
      <c r="AG1643" s="63">
        <v>3324.9641632530124</v>
      </c>
      <c r="AH1643" s="43">
        <v>63148.523796064263</v>
      </c>
    </row>
    <row r="1644" spans="1:34">
      <c r="A1644" s="52">
        <v>0</v>
      </c>
      <c r="D1644" s="2">
        <v>2020</v>
      </c>
      <c r="E1644" s="2">
        <v>12</v>
      </c>
      <c r="F1644" s="62">
        <v>2021</v>
      </c>
      <c r="G1644" s="62">
        <v>2021</v>
      </c>
      <c r="H1644" s="63">
        <v>508.58627096385527</v>
      </c>
      <c r="I1644" s="63">
        <v>624.14668771084348</v>
      </c>
      <c r="J1644" s="63">
        <v>548.03600481927708</v>
      </c>
      <c r="K1644" s="63">
        <v>5305.893201726908</v>
      </c>
      <c r="L1644" s="63">
        <v>2953.4629924096398</v>
      </c>
      <c r="M1644" s="63">
        <v>250.44114481927721</v>
      </c>
      <c r="N1644" s="63">
        <v>3923.3372144578325</v>
      </c>
      <c r="O1644" s="63">
        <v>468.10873493975913</v>
      </c>
      <c r="P1644" s="63">
        <v>288.77</v>
      </c>
      <c r="Q1644" s="63">
        <v>777.52112409638585</v>
      </c>
      <c r="R1644" s="63"/>
      <c r="S1644" s="63">
        <v>986.36852409638561</v>
      </c>
      <c r="T1644" s="63">
        <v>2273.1447621686743</v>
      </c>
      <c r="U1644" s="63">
        <v>2676.8674999999953</v>
      </c>
      <c r="V1644" s="63">
        <v>7001.579412048196</v>
      </c>
      <c r="W1644" s="63">
        <v>1095.2343686746981</v>
      </c>
      <c r="X1644" s="63">
        <v>5623.1151225301201</v>
      </c>
      <c r="Y1644" s="63">
        <v>0</v>
      </c>
      <c r="Z1644" s="63">
        <v>22.261004337349391</v>
      </c>
      <c r="AA1644" s="63">
        <v>416.11528590361451</v>
      </c>
      <c r="AB1644" s="63">
        <v>176.87214265060243</v>
      </c>
      <c r="AC1644" s="63">
        <v>1620.7968607228916</v>
      </c>
      <c r="AD1644" s="63">
        <v>982.33062168674667</v>
      </c>
      <c r="AE1644" s="63">
        <v>0</v>
      </c>
      <c r="AF1644" s="63">
        <v>8491.8483266265048</v>
      </c>
      <c r="AG1644" s="63">
        <v>1962.6203561445784</v>
      </c>
      <c r="AH1644" s="43">
        <v>48977.457663534136</v>
      </c>
    </row>
    <row r="1645" spans="1:34">
      <c r="A1645" s="52">
        <v>0</v>
      </c>
      <c r="D1645" s="2">
        <v>2021</v>
      </c>
      <c r="E1645" s="2">
        <v>1</v>
      </c>
      <c r="F1645" s="62">
        <v>2021</v>
      </c>
      <c r="G1645" s="62">
        <v>2021</v>
      </c>
      <c r="H1645" s="63">
        <v>519.24661879518044</v>
      </c>
      <c r="I1645" s="63">
        <v>679.03598240963834</v>
      </c>
      <c r="J1645" s="63">
        <v>339.3712163855422</v>
      </c>
      <c r="K1645" s="63">
        <v>6090.7131379919656</v>
      </c>
      <c r="L1645" s="63">
        <v>3032.6496057831323</v>
      </c>
      <c r="M1645" s="63">
        <v>243.28124192771091</v>
      </c>
      <c r="N1645" s="63">
        <v>4202.2344281927708</v>
      </c>
      <c r="O1645" s="63">
        <v>524.05687951807204</v>
      </c>
      <c r="P1645" s="63">
        <v>235.8343518072289</v>
      </c>
      <c r="Q1645" s="63">
        <v>795.82600120481936</v>
      </c>
      <c r="R1645" s="63"/>
      <c r="S1645" s="63">
        <v>1228.2035368674694</v>
      </c>
      <c r="T1645" s="63">
        <v>1801.6632289156628</v>
      </c>
      <c r="U1645" s="63">
        <v>6183.4050000000134</v>
      </c>
      <c r="V1645" s="63">
        <v>6721.8372771084332</v>
      </c>
      <c r="W1645" s="63">
        <v>1259.2313614457835</v>
      </c>
      <c r="X1645" s="63">
        <v>6441.1307837349368</v>
      </c>
      <c r="Y1645" s="63"/>
      <c r="Z1645" s="63">
        <v>0.19472060240963854</v>
      </c>
      <c r="AA1645" s="63">
        <v>607.8664106024097</v>
      </c>
      <c r="AB1645" s="63">
        <v>245.63196566265066</v>
      </c>
      <c r="AC1645" s="63">
        <v>1899.0997019277115</v>
      </c>
      <c r="AD1645" s="63">
        <v>977.8126518072288</v>
      </c>
      <c r="AE1645" s="63">
        <v>0</v>
      </c>
      <c r="AF1645" s="63">
        <v>8993.0238798795162</v>
      </c>
      <c r="AG1645" s="63">
        <v>2116.5257922891578</v>
      </c>
      <c r="AH1645" s="43">
        <v>55137.875774859451</v>
      </c>
    </row>
    <row r="1646" spans="1:34">
      <c r="A1646" s="52">
        <v>0</v>
      </c>
      <c r="D1646" s="2">
        <v>2021</v>
      </c>
      <c r="E1646" s="2">
        <v>2</v>
      </c>
      <c r="F1646" s="62">
        <v>2021</v>
      </c>
      <c r="G1646" s="62">
        <v>2021</v>
      </c>
      <c r="H1646" s="63">
        <v>947.07403469879421</v>
      </c>
      <c r="I1646" s="63">
        <v>582.44770987951802</v>
      </c>
      <c r="J1646" s="63">
        <v>380.22584674698805</v>
      </c>
      <c r="K1646" s="63">
        <v>4071.7936131726897</v>
      </c>
      <c r="L1646" s="63">
        <v>2574.782735421687</v>
      </c>
      <c r="M1646" s="63">
        <v>232.82897349397584</v>
      </c>
      <c r="N1646" s="63">
        <v>3771.2360253012043</v>
      </c>
      <c r="O1646" s="63">
        <v>453.21908385542179</v>
      </c>
      <c r="P1646" s="63">
        <v>286.22990674698792</v>
      </c>
      <c r="Q1646" s="63">
        <v>682.08438144578315</v>
      </c>
      <c r="R1646" s="63"/>
      <c r="S1646" s="63">
        <v>883.55787807228921</v>
      </c>
      <c r="T1646" s="63">
        <v>1253.3587590361449</v>
      </c>
      <c r="U1646" s="63">
        <v>4916.0800000000027</v>
      </c>
      <c r="V1646" s="63">
        <v>5928.1308722891572</v>
      </c>
      <c r="W1646" s="63">
        <v>1073.0720662650597</v>
      </c>
      <c r="X1646" s="63">
        <v>4984.0462301204816</v>
      </c>
      <c r="Y1646" s="63"/>
      <c r="Z1646" s="63">
        <v>1.6690337349397584</v>
      </c>
      <c r="AA1646" s="63">
        <v>594.93500674698794</v>
      </c>
      <c r="AB1646" s="63">
        <v>213.04710301204818</v>
      </c>
      <c r="AC1646" s="63">
        <v>1751.3727120481929</v>
      </c>
      <c r="AD1646" s="63">
        <v>791.90412506024097</v>
      </c>
      <c r="AE1646" s="63">
        <v>0</v>
      </c>
      <c r="AF1646" s="63">
        <v>8103.851306024093</v>
      </c>
      <c r="AG1646" s="63">
        <v>1826.8188320481931</v>
      </c>
      <c r="AH1646" s="43">
        <v>46303.766235220879</v>
      </c>
    </row>
    <row r="1647" spans="1:34">
      <c r="A1647" s="52">
        <v>0</v>
      </c>
      <c r="D1647" s="2">
        <v>2021</v>
      </c>
      <c r="E1647" s="2">
        <v>3</v>
      </c>
      <c r="F1647" s="62">
        <v>2021</v>
      </c>
      <c r="G1647" s="62">
        <v>2021</v>
      </c>
      <c r="H1647" s="63">
        <v>1049.1527889156619</v>
      </c>
      <c r="I1647" s="63">
        <v>744.498124819277</v>
      </c>
      <c r="J1647" s="63">
        <v>484.29336289156618</v>
      </c>
      <c r="K1647" s="63">
        <v>6444.4840406425674</v>
      </c>
      <c r="L1647" s="63">
        <v>2976.1346573493979</v>
      </c>
      <c r="M1647" s="63">
        <v>262.18294891566256</v>
      </c>
      <c r="N1647" s="63">
        <v>5755.0094961445793</v>
      </c>
      <c r="O1647" s="63">
        <v>554.86503325301214</v>
      </c>
      <c r="P1647" s="63">
        <v>555.96544662650592</v>
      </c>
      <c r="Q1647" s="63">
        <v>848.06920771084299</v>
      </c>
      <c r="R1647" s="63"/>
      <c r="S1647" s="63">
        <v>1142.5261750602408</v>
      </c>
      <c r="T1647" s="63">
        <v>1520.1533493975905</v>
      </c>
      <c r="U1647" s="63">
        <v>3105.149999999996</v>
      </c>
      <c r="V1647" s="63">
        <v>8423.5078409638536</v>
      </c>
      <c r="W1647" s="63">
        <v>1426.4513734939756</v>
      </c>
      <c r="X1647" s="63">
        <v>7530.5397957831337</v>
      </c>
      <c r="Y1647" s="63"/>
      <c r="Z1647" s="63">
        <v>4.1540395180722882</v>
      </c>
      <c r="AA1647" s="63">
        <v>727.32364481927743</v>
      </c>
      <c r="AB1647" s="63">
        <v>245.22802108433734</v>
      </c>
      <c r="AC1647" s="63">
        <v>1863.8991301204821</v>
      </c>
      <c r="AD1647" s="63">
        <v>971.7444209638553</v>
      </c>
      <c r="AE1647" s="63">
        <v>0</v>
      </c>
      <c r="AF1647" s="63">
        <v>9499.5145865060222</v>
      </c>
      <c r="AG1647" s="63">
        <v>2509.4616693975904</v>
      </c>
      <c r="AH1647" s="43">
        <v>58644.309154377501</v>
      </c>
    </row>
    <row r="1648" spans="1:34">
      <c r="A1648" s="52">
        <v>0</v>
      </c>
      <c r="D1648" s="2">
        <v>2021</v>
      </c>
      <c r="E1648" s="2">
        <v>4</v>
      </c>
      <c r="F1648" s="62">
        <v>2021</v>
      </c>
      <c r="G1648" s="62">
        <v>2021</v>
      </c>
      <c r="H1648" s="63">
        <v>1108.5933378313252</v>
      </c>
      <c r="I1648" s="63">
        <v>818.51995301204829</v>
      </c>
      <c r="J1648" s="63">
        <v>529.95840578313278</v>
      </c>
      <c r="K1648" s="63">
        <v>7300.893979919676</v>
      </c>
      <c r="L1648" s="63">
        <v>3205.547032771085</v>
      </c>
      <c r="M1648" s="63">
        <v>252.91986072289149</v>
      </c>
      <c r="N1648" s="63">
        <v>7396.3458797590365</v>
      </c>
      <c r="O1648" s="63">
        <v>645.61286024096398</v>
      </c>
      <c r="P1648" s="63">
        <v>671.77695867469902</v>
      </c>
      <c r="Q1648" s="63">
        <v>948.90224963855394</v>
      </c>
      <c r="R1648" s="63"/>
      <c r="S1648" s="63">
        <v>1125.4229728915661</v>
      </c>
      <c r="T1648" s="63">
        <v>2358.2850361445785</v>
      </c>
      <c r="U1648" s="63">
        <v>3094.962499999996</v>
      </c>
      <c r="V1648" s="63">
        <v>9554.9237301204812</v>
      </c>
      <c r="W1648" s="63">
        <v>1759.505596385543</v>
      </c>
      <c r="X1648" s="63">
        <v>10113.346995180726</v>
      </c>
      <c r="Y1648" s="63"/>
      <c r="Z1648" s="63">
        <v>17.867933373493969</v>
      </c>
      <c r="AA1648" s="63">
        <v>585.43991999999992</v>
      </c>
      <c r="AB1648" s="63">
        <v>275.15358192771089</v>
      </c>
      <c r="AC1648" s="63">
        <v>2274.7648207228917</v>
      </c>
      <c r="AD1648" s="63">
        <v>1116.9682181927715</v>
      </c>
      <c r="AE1648" s="63">
        <v>0</v>
      </c>
      <c r="AF1648" s="63">
        <v>10108.554028795175</v>
      </c>
      <c r="AG1648" s="63">
        <v>3564.394600481929</v>
      </c>
      <c r="AH1648" s="43">
        <v>68828.660452570271</v>
      </c>
    </row>
    <row r="1649" spans="1:34">
      <c r="A1649" s="52">
        <v>0</v>
      </c>
      <c r="D1649" s="2">
        <v>2021</v>
      </c>
      <c r="E1649" s="2">
        <v>5</v>
      </c>
      <c r="F1649" s="62">
        <v>2022</v>
      </c>
      <c r="G1649" s="62">
        <v>2022</v>
      </c>
      <c r="H1649" s="63">
        <v>927.7423060240975</v>
      </c>
      <c r="I1649" s="63">
        <v>890.49912891566282</v>
      </c>
      <c r="J1649" s="63">
        <v>589.27690891566249</v>
      </c>
      <c r="K1649" s="63">
        <v>8991.9690748594385</v>
      </c>
      <c r="L1649" s="63">
        <v>3629.8880862650594</v>
      </c>
      <c r="M1649" s="63">
        <v>272.04062722891553</v>
      </c>
      <c r="N1649" s="63">
        <v>10679.018646987955</v>
      </c>
      <c r="O1649" s="63">
        <v>701.50066746987943</v>
      </c>
      <c r="P1649" s="63">
        <v>823.80588903614455</v>
      </c>
      <c r="Q1649" s="63">
        <v>1138.5122089156623</v>
      </c>
      <c r="R1649" s="63"/>
      <c r="S1649" s="63">
        <v>1584.4664650602404</v>
      </c>
      <c r="T1649" s="63">
        <v>2508.6369036144579</v>
      </c>
      <c r="U1649" s="63">
        <v>3362.2824999999989</v>
      </c>
      <c r="V1649" s="63">
        <v>12145.574106024096</v>
      </c>
      <c r="W1649" s="63">
        <v>2217.5128945783131</v>
      </c>
      <c r="X1649" s="63">
        <v>14838.65858493976</v>
      </c>
      <c r="Y1649" s="63">
        <v>0</v>
      </c>
      <c r="Z1649" s="63">
        <v>35.466966867469871</v>
      </c>
      <c r="AA1649" s="63">
        <v>765.93699759036122</v>
      </c>
      <c r="AB1649" s="63">
        <v>314.80747469879503</v>
      </c>
      <c r="AC1649" s="63">
        <v>3244.2231918072298</v>
      </c>
      <c r="AD1649" s="63">
        <v>1291.8435979518074</v>
      </c>
      <c r="AE1649" s="63">
        <v>0</v>
      </c>
      <c r="AF1649" s="63">
        <v>11525.47741301205</v>
      </c>
      <c r="AG1649" s="63">
        <v>4761.18404313253</v>
      </c>
      <c r="AH1649" s="43">
        <v>87240.324683895597</v>
      </c>
    </row>
    <row r="1650" spans="1:34">
      <c r="A1650" s="52">
        <v>0</v>
      </c>
      <c r="D1650" s="2">
        <v>2021</v>
      </c>
      <c r="E1650" s="2">
        <v>6</v>
      </c>
      <c r="F1650" s="62">
        <v>2022</v>
      </c>
      <c r="G1650" s="62">
        <v>2022</v>
      </c>
      <c r="H1650" s="63">
        <v>1074.9886506024097</v>
      </c>
      <c r="I1650" s="63">
        <v>865.69549397590379</v>
      </c>
      <c r="J1650" s="63">
        <v>638.65980289156596</v>
      </c>
      <c r="K1650" s="63">
        <v>9262.9425322088355</v>
      </c>
      <c r="L1650" s="63">
        <v>3697.4186602409641</v>
      </c>
      <c r="M1650" s="63">
        <v>299.14141903614455</v>
      </c>
      <c r="N1650" s="63">
        <v>12305.5948113253</v>
      </c>
      <c r="O1650" s="63">
        <v>690.25324626506006</v>
      </c>
      <c r="P1650" s="63">
        <v>923.61435578313217</v>
      </c>
      <c r="Q1650" s="63">
        <v>1286.8390749397588</v>
      </c>
      <c r="R1650" s="63"/>
      <c r="S1650" s="63">
        <v>1565.5884022891571</v>
      </c>
      <c r="T1650" s="63">
        <v>2682.6611927710842</v>
      </c>
      <c r="U1650" s="63">
        <v>2931.1474999999978</v>
      </c>
      <c r="V1650" s="63">
        <v>15245.586187951809</v>
      </c>
      <c r="W1650" s="63">
        <v>2412.6798975903612</v>
      </c>
      <c r="X1650" s="63">
        <v>14602.619965662652</v>
      </c>
      <c r="Y1650" s="63">
        <v>0</v>
      </c>
      <c r="Z1650" s="63">
        <v>117.51851975903612</v>
      </c>
      <c r="AA1650" s="63">
        <v>771.8149084337349</v>
      </c>
      <c r="AB1650" s="63">
        <v>312.72042771084347</v>
      </c>
      <c r="AC1650" s="63">
        <v>3795.3141110843371</v>
      </c>
      <c r="AD1650" s="63">
        <v>1274.6043057831323</v>
      </c>
      <c r="AE1650" s="63">
        <v>0</v>
      </c>
      <c r="AF1650" s="63">
        <v>11630.527337349395</v>
      </c>
      <c r="AG1650" s="63">
        <v>5491.112384337348</v>
      </c>
      <c r="AH1650" s="43">
        <v>93879.043187991949</v>
      </c>
    </row>
    <row r="1651" spans="1:34">
      <c r="A1651" s="52">
        <v>0</v>
      </c>
      <c r="D1651" s="2">
        <v>2021</v>
      </c>
      <c r="E1651" s="2">
        <v>7</v>
      </c>
      <c r="F1651" s="62">
        <v>2022</v>
      </c>
      <c r="G1651" s="62">
        <v>2022</v>
      </c>
      <c r="H1651" s="63">
        <v>737.13507469879607</v>
      </c>
      <c r="I1651" s="63">
        <v>943.60808843373479</v>
      </c>
      <c r="J1651" s="63">
        <v>583.21170506024089</v>
      </c>
      <c r="K1651" s="63">
        <v>9910.2680136546169</v>
      </c>
      <c r="L1651" s="63">
        <v>4133.2542795180716</v>
      </c>
      <c r="M1651" s="63">
        <v>292.94516409638561</v>
      </c>
      <c r="N1651" s="63">
        <v>14094.533387710846</v>
      </c>
      <c r="O1651" s="63">
        <v>794.69358602409636</v>
      </c>
      <c r="P1651" s="63">
        <v>760.63597337349393</v>
      </c>
      <c r="Q1651" s="63">
        <v>1326.2954826506023</v>
      </c>
      <c r="R1651" s="63"/>
      <c r="S1651" s="63">
        <v>1705.4796879518065</v>
      </c>
      <c r="T1651" s="63">
        <v>2952.0149638554221</v>
      </c>
      <c r="U1651" s="63">
        <v>2988.1975000000034</v>
      </c>
      <c r="V1651" s="63">
        <v>17714.985628915663</v>
      </c>
      <c r="W1651" s="63">
        <v>2830.4989608433739</v>
      </c>
      <c r="X1651" s="63">
        <v>16105.096561445778</v>
      </c>
      <c r="Y1651" s="63">
        <v>0</v>
      </c>
      <c r="Z1651" s="63">
        <v>180.96961891566269</v>
      </c>
      <c r="AA1651" s="63">
        <v>965.87639566265057</v>
      </c>
      <c r="AB1651" s="63">
        <v>338.80851506024101</v>
      </c>
      <c r="AC1651" s="63">
        <v>4760.7330722891566</v>
      </c>
      <c r="AD1651" s="63">
        <v>1391.0040065060241</v>
      </c>
      <c r="AE1651" s="63">
        <v>0</v>
      </c>
      <c r="AF1651" s="63">
        <v>12575.976656385539</v>
      </c>
      <c r="AG1651" s="63">
        <v>6605.3186934939758</v>
      </c>
      <c r="AH1651" s="43">
        <v>104691.54101654617</v>
      </c>
    </row>
    <row r="1652" spans="1:34">
      <c r="A1652" s="52">
        <v>0</v>
      </c>
      <c r="D1652" s="2">
        <v>2021</v>
      </c>
      <c r="E1652" s="2">
        <v>8</v>
      </c>
      <c r="F1652" s="62">
        <v>2022</v>
      </c>
      <c r="G1652" s="62">
        <v>2022</v>
      </c>
      <c r="H1652" s="63">
        <v>783.92869831325174</v>
      </c>
      <c r="I1652" s="63">
        <v>1001.4832366265061</v>
      </c>
      <c r="J1652" s="63">
        <v>670.7799807228912</v>
      </c>
      <c r="K1652" s="63">
        <v>9865.9421085943759</v>
      </c>
      <c r="L1652" s="63">
        <v>4267.8364872289139</v>
      </c>
      <c r="M1652" s="63">
        <v>278.67500120481935</v>
      </c>
      <c r="N1652" s="63">
        <v>13929.218931807227</v>
      </c>
      <c r="O1652" s="63">
        <v>801.74942168674681</v>
      </c>
      <c r="P1652" s="63">
        <v>827.17495120481919</v>
      </c>
      <c r="Q1652" s="63">
        <v>1275.270066506024</v>
      </c>
      <c r="R1652" s="63"/>
      <c r="S1652" s="63">
        <v>1672.886793253012</v>
      </c>
      <c r="T1652" s="63">
        <v>3059.8204518072298</v>
      </c>
      <c r="U1652" s="63">
        <v>3089.2575000000047</v>
      </c>
      <c r="V1652" s="63">
        <v>18043.468038554216</v>
      </c>
      <c r="W1652" s="63">
        <v>2896.7864518072288</v>
      </c>
      <c r="X1652" s="63">
        <v>17271.67204518072</v>
      </c>
      <c r="Y1652" s="63">
        <v>0</v>
      </c>
      <c r="Z1652" s="63">
        <v>231.3280756626506</v>
      </c>
      <c r="AA1652" s="63">
        <v>983.51012819277105</v>
      </c>
      <c r="AB1652" s="63">
        <v>343.790498192771</v>
      </c>
      <c r="AC1652" s="63">
        <v>4839.7900942168671</v>
      </c>
      <c r="AD1652" s="63">
        <v>1300.6701155421688</v>
      </c>
      <c r="AE1652" s="63">
        <v>0</v>
      </c>
      <c r="AF1652" s="63">
        <v>12620.998052530122</v>
      </c>
      <c r="AG1652" s="63">
        <v>6485.4399513253029</v>
      </c>
      <c r="AH1652" s="43">
        <v>106541.47708016065</v>
      </c>
    </row>
    <row r="1653" spans="1:34">
      <c r="A1653" s="52">
        <v>0</v>
      </c>
      <c r="D1653" s="2">
        <v>2021</v>
      </c>
      <c r="E1653" s="2">
        <v>9</v>
      </c>
      <c r="F1653" s="62">
        <v>2022</v>
      </c>
      <c r="G1653" s="62">
        <v>2022</v>
      </c>
      <c r="H1653" s="63">
        <v>590.61141156626411</v>
      </c>
      <c r="I1653" s="63">
        <v>971.71887469879528</v>
      </c>
      <c r="J1653" s="63">
        <v>673.86743566265091</v>
      </c>
      <c r="K1653" s="63">
        <v>9389.229544738957</v>
      </c>
      <c r="L1653" s="63">
        <v>3829.6061667469885</v>
      </c>
      <c r="M1653" s="63">
        <v>242.78053445783121</v>
      </c>
      <c r="N1653" s="63">
        <v>12327.735140240968</v>
      </c>
      <c r="O1653" s="63">
        <v>783.51602457831314</v>
      </c>
      <c r="P1653" s="63">
        <v>705.18682518072285</v>
      </c>
      <c r="Q1653" s="63">
        <v>1193.4345542168678</v>
      </c>
      <c r="R1653" s="63"/>
      <c r="S1653" s="63">
        <v>1552.0349213253014</v>
      </c>
      <c r="T1653" s="63">
        <v>2846.4487590361446</v>
      </c>
      <c r="U1653" s="63">
        <v>2902.2149999999974</v>
      </c>
      <c r="V1653" s="63">
        <v>16289.755542168681</v>
      </c>
      <c r="W1653" s="63">
        <v>2610.1565692771087</v>
      </c>
      <c r="X1653" s="63">
        <v>16477.311307228916</v>
      </c>
      <c r="Y1653" s="63">
        <v>0</v>
      </c>
      <c r="Z1653" s="63">
        <v>213.45086987951808</v>
      </c>
      <c r="AA1653" s="63">
        <v>955.47701493975865</v>
      </c>
      <c r="AB1653" s="63">
        <v>320.56368493975896</v>
      </c>
      <c r="AC1653" s="63">
        <v>4271.9644768674698</v>
      </c>
      <c r="AD1653" s="63">
        <v>1347.8368189156627</v>
      </c>
      <c r="AE1653" s="63">
        <v>0</v>
      </c>
      <c r="AF1653" s="63">
        <v>11664.293384457829</v>
      </c>
      <c r="AG1653" s="63">
        <v>5797.4691698795205</v>
      </c>
      <c r="AH1653" s="43">
        <v>97956.664031004024</v>
      </c>
    </row>
    <row r="1654" spans="1:34">
      <c r="A1654" s="52">
        <v>0</v>
      </c>
      <c r="D1654" s="2">
        <v>2021</v>
      </c>
      <c r="E1654" s="2">
        <v>10</v>
      </c>
      <c r="F1654" s="62">
        <v>2022</v>
      </c>
      <c r="G1654" s="62">
        <v>2022</v>
      </c>
      <c r="H1654" s="63">
        <v>366.76083373494026</v>
      </c>
      <c r="I1654" s="63">
        <v>859.66480626506018</v>
      </c>
      <c r="J1654" s="63">
        <v>813.77274506024071</v>
      </c>
      <c r="K1654" s="63">
        <v>8184.9030676305238</v>
      </c>
      <c r="L1654" s="63">
        <v>3367.4288342168661</v>
      </c>
      <c r="M1654" s="63">
        <v>255.9553997590362</v>
      </c>
      <c r="N1654" s="63">
        <v>9321.0784734939789</v>
      </c>
      <c r="O1654" s="63">
        <v>643.44720771084337</v>
      </c>
      <c r="P1654" s="63">
        <v>556.17601301204809</v>
      </c>
      <c r="Q1654" s="63">
        <v>1020.9954390361449</v>
      </c>
      <c r="R1654" s="63"/>
      <c r="S1654" s="63">
        <v>1428.4400830120483</v>
      </c>
      <c r="T1654" s="63">
        <v>4291.1062771084344</v>
      </c>
      <c r="U1654" s="63">
        <v>2850.0549999999953</v>
      </c>
      <c r="V1654" s="63">
        <v>10670.278159036148</v>
      </c>
      <c r="W1654" s="63">
        <v>1975.4596174698784</v>
      </c>
      <c r="X1654" s="63">
        <v>14275.797262048192</v>
      </c>
      <c r="Y1654" s="63">
        <v>0</v>
      </c>
      <c r="Z1654" s="63">
        <v>92.816820481927678</v>
      </c>
      <c r="AA1654" s="63">
        <v>879.06417397590383</v>
      </c>
      <c r="AB1654" s="63">
        <v>306.6612590361446</v>
      </c>
      <c r="AC1654" s="63">
        <v>3122.4638368674687</v>
      </c>
      <c r="AD1654" s="63">
        <v>1264.8123878313256</v>
      </c>
      <c r="AE1654" s="63">
        <v>0</v>
      </c>
      <c r="AF1654" s="63">
        <v>10680.075640963856</v>
      </c>
      <c r="AG1654" s="63">
        <v>4128.4906816867469</v>
      </c>
      <c r="AH1654" s="43">
        <v>81355.704019437748</v>
      </c>
    </row>
    <row r="1655" spans="1:34">
      <c r="A1655" s="52">
        <v>0</v>
      </c>
      <c r="D1655" s="2">
        <v>2021</v>
      </c>
      <c r="E1655" s="2">
        <v>11</v>
      </c>
      <c r="F1655" s="62">
        <v>2022</v>
      </c>
      <c r="G1655" s="62">
        <v>2022</v>
      </c>
      <c r="H1655" s="63">
        <v>464.14215855421611</v>
      </c>
      <c r="I1655" s="63">
        <v>749.7506592771083</v>
      </c>
      <c r="J1655" s="63">
        <v>789.65293012048187</v>
      </c>
      <c r="K1655" s="63">
        <v>6903.6335100401575</v>
      </c>
      <c r="L1655" s="63">
        <v>3109.2800443373494</v>
      </c>
      <c r="M1655" s="63">
        <v>248.75772987951802</v>
      </c>
      <c r="N1655" s="63">
        <v>6327.7060040963861</v>
      </c>
      <c r="O1655" s="63">
        <v>572.39983277108456</v>
      </c>
      <c r="P1655" s="63">
        <v>381.19534662650619</v>
      </c>
      <c r="Q1655" s="63">
        <v>887.03849927710837</v>
      </c>
      <c r="R1655" s="63"/>
      <c r="S1655" s="63">
        <v>1258.2148161445787</v>
      </c>
      <c r="T1655" s="63">
        <v>3157.3892168674679</v>
      </c>
      <c r="U1655" s="63">
        <v>2650.3800000000028</v>
      </c>
      <c r="V1655" s="63">
        <v>8878.937166265061</v>
      </c>
      <c r="W1655" s="63">
        <v>1533.1580662650599</v>
      </c>
      <c r="X1655" s="63">
        <v>8252.2732662650615</v>
      </c>
      <c r="Y1655" s="63">
        <v>0</v>
      </c>
      <c r="Z1655" s="63">
        <v>9.2538648192771049</v>
      </c>
      <c r="AA1655" s="63">
        <v>790.3529349397586</v>
      </c>
      <c r="AB1655" s="63">
        <v>273.13385903614454</v>
      </c>
      <c r="AC1655" s="63">
        <v>2301.886572771084</v>
      </c>
      <c r="AD1655" s="63">
        <v>1086.9028926506026</v>
      </c>
      <c r="AE1655" s="63">
        <v>0</v>
      </c>
      <c r="AF1655" s="63">
        <v>9191.8683795180677</v>
      </c>
      <c r="AG1655" s="63">
        <v>3353.2748156626503</v>
      </c>
      <c r="AH1655" s="43">
        <v>63170.582566184727</v>
      </c>
    </row>
    <row r="1656" spans="1:34">
      <c r="A1656" s="52">
        <v>0</v>
      </c>
      <c r="D1656" s="2">
        <v>2021</v>
      </c>
      <c r="E1656" s="2">
        <v>12</v>
      </c>
      <c r="F1656" s="62">
        <v>2022</v>
      </c>
      <c r="G1656" s="62">
        <v>2022</v>
      </c>
      <c r="H1656" s="63">
        <v>508.94840819277096</v>
      </c>
      <c r="I1656" s="63">
        <v>619.99360433734887</v>
      </c>
      <c r="J1656" s="63">
        <v>518.84703036144583</v>
      </c>
      <c r="K1656" s="63">
        <v>5292.0105090763045</v>
      </c>
      <c r="L1656" s="63">
        <v>2936.3826173493972</v>
      </c>
      <c r="M1656" s="63">
        <v>247.91278602409639</v>
      </c>
      <c r="N1656" s="63">
        <v>3992.6393144578315</v>
      </c>
      <c r="O1656" s="63">
        <v>471.66206024096402</v>
      </c>
      <c r="P1656" s="63">
        <v>291.28350000000006</v>
      </c>
      <c r="Q1656" s="63">
        <v>774.63644891566264</v>
      </c>
      <c r="R1656" s="63"/>
      <c r="S1656" s="63">
        <v>988.27465361445832</v>
      </c>
      <c r="T1656" s="63">
        <v>2270.6330963855421</v>
      </c>
      <c r="U1656" s="63">
        <v>2676.8674999999953</v>
      </c>
      <c r="V1656" s="63">
        <v>6925.3564578313244</v>
      </c>
      <c r="W1656" s="63">
        <v>1102.173891566265</v>
      </c>
      <c r="X1656" s="63">
        <v>5687.6228837349408</v>
      </c>
      <c r="Y1656" s="63">
        <v>0</v>
      </c>
      <c r="Z1656" s="63">
        <v>22.55050024096386</v>
      </c>
      <c r="AA1656" s="63">
        <v>415.34222313253014</v>
      </c>
      <c r="AB1656" s="63">
        <v>176.65842891566271</v>
      </c>
      <c r="AC1656" s="63">
        <v>1622.1115959036149</v>
      </c>
      <c r="AD1656" s="63">
        <v>975.33019373493994</v>
      </c>
      <c r="AE1656" s="63">
        <v>0</v>
      </c>
      <c r="AF1656" s="63">
        <v>8465.2730695180726</v>
      </c>
      <c r="AG1656" s="63">
        <v>1979.3312318072287</v>
      </c>
      <c r="AH1656" s="43">
        <v>48961.842005341357</v>
      </c>
    </row>
    <row r="1657" spans="1:34">
      <c r="A1657" s="52">
        <v>0</v>
      </c>
      <c r="D1657" s="2">
        <v>2022</v>
      </c>
      <c r="E1657" s="2">
        <v>1</v>
      </c>
      <c r="F1657" s="62">
        <v>2022</v>
      </c>
      <c r="G1657" s="62">
        <v>2022</v>
      </c>
      <c r="H1657" s="63">
        <v>519.62681783132518</v>
      </c>
      <c r="I1657" s="63">
        <v>674.4899215662648</v>
      </c>
      <c r="J1657" s="63">
        <v>320.2917543373494</v>
      </c>
      <c r="K1657" s="63">
        <v>6074.4916016064244</v>
      </c>
      <c r="L1657" s="63">
        <v>2996.0666665060248</v>
      </c>
      <c r="M1657" s="63">
        <v>240.87973156626501</v>
      </c>
      <c r="N1657" s="63">
        <v>4282.4320171084337</v>
      </c>
      <c r="O1657" s="63">
        <v>527.98411746987972</v>
      </c>
      <c r="P1657" s="63">
        <v>237.87949879518072</v>
      </c>
      <c r="Q1657" s="63">
        <v>792.86163072289139</v>
      </c>
      <c r="R1657" s="63"/>
      <c r="S1657" s="63">
        <v>1230.5155672289161</v>
      </c>
      <c r="T1657" s="63">
        <v>1799.6689580722898</v>
      </c>
      <c r="U1657" s="63">
        <v>6183.4050000000134</v>
      </c>
      <c r="V1657" s="63">
        <v>6658.3112156626503</v>
      </c>
      <c r="W1657" s="63">
        <v>1267.2655074698794</v>
      </c>
      <c r="X1657" s="63">
        <v>6515.4398815662626</v>
      </c>
      <c r="Y1657" s="63"/>
      <c r="Z1657" s="63">
        <v>0.19701289156626511</v>
      </c>
      <c r="AA1657" s="63">
        <v>606.73662867469886</v>
      </c>
      <c r="AB1657" s="63">
        <v>245.33217325301206</v>
      </c>
      <c r="AC1657" s="63">
        <v>1900.6421103614455</v>
      </c>
      <c r="AD1657" s="63">
        <v>970.86530602409596</v>
      </c>
      <c r="AE1657" s="63">
        <v>0</v>
      </c>
      <c r="AF1657" s="63">
        <v>8964.9330614457831</v>
      </c>
      <c r="AG1657" s="63">
        <v>2134.4052968674705</v>
      </c>
      <c r="AH1657" s="43">
        <v>55144.721477028121</v>
      </c>
    </row>
    <row r="1658" spans="1:34">
      <c r="A1658" s="52">
        <v>0</v>
      </c>
      <c r="D1658" s="2">
        <v>2022</v>
      </c>
      <c r="E1658" s="2">
        <v>2</v>
      </c>
      <c r="F1658" s="62">
        <v>2022</v>
      </c>
      <c r="G1658" s="62">
        <v>2022</v>
      </c>
      <c r="H1658" s="63">
        <v>947.76749445783014</v>
      </c>
      <c r="I1658" s="63">
        <v>578.5482954216867</v>
      </c>
      <c r="J1658" s="63">
        <v>358.84953590361448</v>
      </c>
      <c r="K1658" s="63">
        <v>4061.6169654618466</v>
      </c>
      <c r="L1658" s="63">
        <v>2543.7230573493971</v>
      </c>
      <c r="M1658" s="63">
        <v>230.53064096385538</v>
      </c>
      <c r="N1658" s="63">
        <v>3843.2082204819285</v>
      </c>
      <c r="O1658" s="63">
        <v>456.55417024096374</v>
      </c>
      <c r="P1658" s="63">
        <v>288.71208216867478</v>
      </c>
      <c r="Q1658" s="63">
        <v>679.54368686746977</v>
      </c>
      <c r="R1658" s="63"/>
      <c r="S1658" s="63">
        <v>885.22113060240963</v>
      </c>
      <c r="T1658" s="63">
        <v>1251.9714093975899</v>
      </c>
      <c r="U1658" s="63">
        <v>4916.0800000000027</v>
      </c>
      <c r="V1658" s="63">
        <v>5868.7931884337322</v>
      </c>
      <c r="W1658" s="63">
        <v>1079.9184790361448</v>
      </c>
      <c r="X1658" s="63">
        <v>5041.5454474698781</v>
      </c>
      <c r="Y1658" s="63"/>
      <c r="Z1658" s="63">
        <v>1.6886819277108436</v>
      </c>
      <c r="AA1658" s="63">
        <v>593.82925915662634</v>
      </c>
      <c r="AB1658" s="63">
        <v>212.78708024096383</v>
      </c>
      <c r="AC1658" s="63">
        <v>1752.7951397590364</v>
      </c>
      <c r="AD1658" s="63">
        <v>786.27765686747</v>
      </c>
      <c r="AE1658" s="63">
        <v>0</v>
      </c>
      <c r="AF1658" s="63">
        <v>8078.5379277108414</v>
      </c>
      <c r="AG1658" s="63">
        <v>1842.2510161445775</v>
      </c>
      <c r="AH1658" s="43">
        <v>46300.750566064256</v>
      </c>
    </row>
    <row r="1659" spans="1:34">
      <c r="A1659" s="52">
        <v>0</v>
      </c>
      <c r="D1659" s="2">
        <v>2022</v>
      </c>
      <c r="E1659" s="2">
        <v>3</v>
      </c>
      <c r="F1659" s="62">
        <v>2022</v>
      </c>
      <c r="G1659" s="62">
        <v>2022</v>
      </c>
      <c r="H1659" s="63">
        <v>1049.9209920481921</v>
      </c>
      <c r="I1659" s="63">
        <v>739.51380313252992</v>
      </c>
      <c r="J1659" s="63">
        <v>457.06637253012042</v>
      </c>
      <c r="K1659" s="63">
        <v>6427.2032714859442</v>
      </c>
      <c r="L1659" s="63">
        <v>2940.2334595180728</v>
      </c>
      <c r="M1659" s="63">
        <v>259.5948534939759</v>
      </c>
      <c r="N1659" s="63">
        <v>5864.8410378313229</v>
      </c>
      <c r="O1659" s="63">
        <v>559.04980457831323</v>
      </c>
      <c r="P1659" s="63">
        <v>560.78675891566252</v>
      </c>
      <c r="Q1659" s="63">
        <v>844.91023662650559</v>
      </c>
      <c r="R1659" s="63"/>
      <c r="S1659" s="63">
        <v>1144.6769221686748</v>
      </c>
      <c r="T1659" s="63">
        <v>1518.470683373494</v>
      </c>
      <c r="U1659" s="63">
        <v>3105.149999999996</v>
      </c>
      <c r="V1659" s="63">
        <v>8343.1442214457857</v>
      </c>
      <c r="W1659" s="63">
        <v>1435.5524163855423</v>
      </c>
      <c r="X1659" s="63">
        <v>7617.4170285542186</v>
      </c>
      <c r="Y1659" s="63"/>
      <c r="Z1659" s="63">
        <v>4.2029416867469864</v>
      </c>
      <c r="AA1659" s="63">
        <v>725.97183939759054</v>
      </c>
      <c r="AB1659" s="63">
        <v>244.92872168674697</v>
      </c>
      <c r="AC1659" s="63">
        <v>1865.4129493975909</v>
      </c>
      <c r="AD1659" s="63">
        <v>964.84018987951833</v>
      </c>
      <c r="AE1659" s="63">
        <v>0</v>
      </c>
      <c r="AF1659" s="63">
        <v>9469.8416819277099</v>
      </c>
      <c r="AG1659" s="63">
        <v>2530.6605281927705</v>
      </c>
      <c r="AH1659" s="43">
        <v>58673.390714257032</v>
      </c>
    </row>
    <row r="1660" spans="1:34">
      <c r="A1660" s="52">
        <v>0</v>
      </c>
      <c r="D1660" s="2">
        <v>2022</v>
      </c>
      <c r="E1660" s="2">
        <v>4</v>
      </c>
      <c r="F1660" s="62">
        <v>2022</v>
      </c>
      <c r="G1660" s="62">
        <v>2022</v>
      </c>
      <c r="H1660" s="63">
        <v>1109.4050640963853</v>
      </c>
      <c r="I1660" s="63">
        <v>813.04006445783148</v>
      </c>
      <c r="J1660" s="63">
        <v>500.16412506024096</v>
      </c>
      <c r="K1660" s="63">
        <v>7281.0490160642576</v>
      </c>
      <c r="L1660" s="63">
        <v>3166.878426867469</v>
      </c>
      <c r="M1660" s="63">
        <v>250.4232043373494</v>
      </c>
      <c r="N1660" s="63">
        <v>7537.5015236144609</v>
      </c>
      <c r="O1660" s="63">
        <v>650.55621626506024</v>
      </c>
      <c r="P1660" s="63">
        <v>677.60258421686751</v>
      </c>
      <c r="Q1660" s="63">
        <v>945.36768578313217</v>
      </c>
      <c r="R1660" s="63"/>
      <c r="S1660" s="63">
        <v>1127.5415240963855</v>
      </c>
      <c r="T1660" s="63">
        <v>2355.6746375903604</v>
      </c>
      <c r="U1660" s="63">
        <v>3094.962499999996</v>
      </c>
      <c r="V1660" s="63">
        <v>9456.9521151807257</v>
      </c>
      <c r="W1660" s="63">
        <v>1770.731591325301</v>
      </c>
      <c r="X1660" s="63">
        <v>10230.021181204816</v>
      </c>
      <c r="Y1660" s="63"/>
      <c r="Z1660" s="63">
        <v>18.078278192771084</v>
      </c>
      <c r="AA1660" s="63">
        <v>584.35182000000009</v>
      </c>
      <c r="AB1660" s="63">
        <v>274.81775855421682</v>
      </c>
      <c r="AC1660" s="63">
        <v>2276.6123363855418</v>
      </c>
      <c r="AD1660" s="63">
        <v>1109.0321739759038</v>
      </c>
      <c r="AE1660" s="63">
        <v>0</v>
      </c>
      <c r="AF1660" s="63">
        <v>10076.978714457833</v>
      </c>
      <c r="AG1660" s="63">
        <v>3594.5050814457832</v>
      </c>
      <c r="AH1660" s="43">
        <v>68902.247623172691</v>
      </c>
    </row>
    <row r="1661" spans="1:34">
      <c r="A1661" s="52">
        <v>0</v>
      </c>
      <c r="D1661" s="2">
        <v>2022</v>
      </c>
      <c r="E1661" s="2">
        <v>5</v>
      </c>
      <c r="F1661" s="62">
        <v>2023</v>
      </c>
      <c r="G1661" s="62">
        <v>2023</v>
      </c>
      <c r="H1661" s="63">
        <v>928.42161084337465</v>
      </c>
      <c r="I1661" s="63">
        <v>884.53734879518061</v>
      </c>
      <c r="J1661" s="63">
        <v>554.14540530120473</v>
      </c>
      <c r="K1661" s="63">
        <v>8967.0608281124478</v>
      </c>
      <c r="L1661" s="63">
        <v>3586.1006420481935</v>
      </c>
      <c r="M1661" s="63">
        <v>269.35522337349403</v>
      </c>
      <c r="N1661" s="63">
        <v>10882.822495180721</v>
      </c>
      <c r="O1661" s="63">
        <v>706.91120421686753</v>
      </c>
      <c r="P1661" s="63">
        <v>830.94990397590311</v>
      </c>
      <c r="Q1661" s="63">
        <v>1134.271367349397</v>
      </c>
      <c r="R1661" s="63"/>
      <c r="S1661" s="63">
        <v>1587.4491421686746</v>
      </c>
      <c r="T1661" s="63">
        <v>2505.8600797590379</v>
      </c>
      <c r="U1661" s="63">
        <v>3362.2824999999989</v>
      </c>
      <c r="V1661" s="63">
        <v>12026.688619036144</v>
      </c>
      <c r="W1661" s="63">
        <v>2231.6610669879515</v>
      </c>
      <c r="X1661" s="63">
        <v>15009.847056265065</v>
      </c>
      <c r="Y1661" s="63">
        <v>0</v>
      </c>
      <c r="Z1661" s="63">
        <v>35.884490963855434</v>
      </c>
      <c r="AA1661" s="63">
        <v>764.51342530120496</v>
      </c>
      <c r="AB1661" s="63">
        <v>314.42325397590366</v>
      </c>
      <c r="AC1661" s="63">
        <v>3246.8580809638547</v>
      </c>
      <c r="AD1661" s="63">
        <v>1282.665066506024</v>
      </c>
      <c r="AE1661" s="63">
        <v>0</v>
      </c>
      <c r="AF1661" s="63">
        <v>11489.476163855426</v>
      </c>
      <c r="AG1661" s="63">
        <v>4801.4044893975934</v>
      </c>
      <c r="AH1661" s="43">
        <v>87403.589464377554</v>
      </c>
    </row>
    <row r="1662" spans="1:34">
      <c r="A1662" s="52">
        <v>0</v>
      </c>
      <c r="D1662" s="2">
        <v>2022</v>
      </c>
      <c r="E1662" s="2">
        <v>6</v>
      </c>
      <c r="F1662" s="62">
        <v>2023</v>
      </c>
      <c r="G1662" s="62">
        <v>2023</v>
      </c>
      <c r="H1662" s="63">
        <v>1075.7757710843375</v>
      </c>
      <c r="I1662" s="63">
        <v>859.89977108433698</v>
      </c>
      <c r="J1662" s="63">
        <v>599.04671253012043</v>
      </c>
      <c r="K1662" s="63">
        <v>9237.2229582329292</v>
      </c>
      <c r="L1662" s="63">
        <v>3652.8165927710843</v>
      </c>
      <c r="M1662" s="63">
        <v>296.18849421686753</v>
      </c>
      <c r="N1662" s="63">
        <v>12540.441070120478</v>
      </c>
      <c r="O1662" s="63">
        <v>695.56976289156637</v>
      </c>
      <c r="P1662" s="63">
        <v>931.62390614457831</v>
      </c>
      <c r="Q1662" s="63">
        <v>1282.0457309638552</v>
      </c>
      <c r="R1662" s="63"/>
      <c r="S1662" s="63">
        <v>1568.5355424096388</v>
      </c>
      <c r="T1662" s="63">
        <v>2679.6917404819274</v>
      </c>
      <c r="U1662" s="63">
        <v>2931.1474999999978</v>
      </c>
      <c r="V1662" s="63">
        <v>15115.956601927715</v>
      </c>
      <c r="W1662" s="63">
        <v>2428.073274216867</v>
      </c>
      <c r="X1662" s="63">
        <v>14771.085341084336</v>
      </c>
      <c r="Y1662" s="63">
        <v>0</v>
      </c>
      <c r="Z1662" s="63">
        <v>118.90197084337345</v>
      </c>
      <c r="AA1662" s="63">
        <v>770.38041144578335</v>
      </c>
      <c r="AB1662" s="63">
        <v>312.33875421686736</v>
      </c>
      <c r="AC1662" s="63">
        <v>3798.3965845783127</v>
      </c>
      <c r="AD1662" s="63">
        <v>1265.5482592771084</v>
      </c>
      <c r="AE1662" s="63">
        <v>0</v>
      </c>
      <c r="AF1662" s="63">
        <v>11594.197951807229</v>
      </c>
      <c r="AG1662" s="63">
        <v>5537.4989530120474</v>
      </c>
      <c r="AH1662" s="43">
        <v>94062.383655341371</v>
      </c>
    </row>
    <row r="1663" spans="1:34">
      <c r="A1663" s="52">
        <v>0</v>
      </c>
      <c r="D1663" s="2">
        <v>2022</v>
      </c>
      <c r="E1663" s="2">
        <v>7</v>
      </c>
      <c r="F1663" s="62">
        <v>2023</v>
      </c>
      <c r="G1663" s="62">
        <v>2023</v>
      </c>
      <c r="H1663" s="63">
        <v>737.67481445783221</v>
      </c>
      <c r="I1663" s="63">
        <v>937.29075048192794</v>
      </c>
      <c r="J1663" s="63">
        <v>550.42352192771068</v>
      </c>
      <c r="K1663" s="63">
        <v>9882.6102690763055</v>
      </c>
      <c r="L1663" s="63">
        <v>4083.3947144578324</v>
      </c>
      <c r="M1663" s="63">
        <v>290.05340457831323</v>
      </c>
      <c r="N1663" s="63">
        <v>14363.520664337344</v>
      </c>
      <c r="O1663" s="63">
        <v>800.88314662650578</v>
      </c>
      <c r="P1663" s="63">
        <v>767.23218108433753</v>
      </c>
      <c r="Q1663" s="63">
        <v>1321.3551675903614</v>
      </c>
      <c r="R1663" s="63"/>
      <c r="S1663" s="63">
        <v>1708.6901662650603</v>
      </c>
      <c r="T1663" s="63">
        <v>2948.7473624096397</v>
      </c>
      <c r="U1663" s="63">
        <v>2988.1975000000034</v>
      </c>
      <c r="V1663" s="63">
        <v>17564.288083373489</v>
      </c>
      <c r="W1663" s="63">
        <v>2848.5581060240966</v>
      </c>
      <c r="X1663" s="63">
        <v>16290.895489638564</v>
      </c>
      <c r="Y1663" s="63">
        <v>0</v>
      </c>
      <c r="Z1663" s="63">
        <v>183.10002879518069</v>
      </c>
      <c r="AA1663" s="63">
        <v>964.08121554216871</v>
      </c>
      <c r="AB1663" s="63">
        <v>338.39500120481921</v>
      </c>
      <c r="AC1663" s="63">
        <v>4764.5996385542167</v>
      </c>
      <c r="AD1663" s="63">
        <v>1381.1209416867471</v>
      </c>
      <c r="AE1663" s="63">
        <v>0</v>
      </c>
      <c r="AF1663" s="63">
        <v>12536.694043373494</v>
      </c>
      <c r="AG1663" s="63">
        <v>6661.1176004819281</v>
      </c>
      <c r="AH1663" s="43">
        <v>104912.92381196789</v>
      </c>
    </row>
    <row r="1664" spans="1:34">
      <c r="A1664" s="52">
        <v>0</v>
      </c>
      <c r="D1664" s="2">
        <v>2022</v>
      </c>
      <c r="E1664" s="2">
        <v>8</v>
      </c>
      <c r="F1664" s="62">
        <v>2023</v>
      </c>
      <c r="G1664" s="62">
        <v>2023</v>
      </c>
      <c r="H1664" s="63">
        <v>784.50270096385418</v>
      </c>
      <c r="I1664" s="63">
        <v>994.77843180722857</v>
      </c>
      <c r="J1664" s="63">
        <v>630.17308313253</v>
      </c>
      <c r="K1664" s="63">
        <v>9838.4170811244967</v>
      </c>
      <c r="L1664" s="63">
        <v>4216.3534531325304</v>
      </c>
      <c r="M1664" s="63">
        <v>275.92410722891577</v>
      </c>
      <c r="N1664" s="63">
        <v>14195.051262891566</v>
      </c>
      <c r="O1664" s="63">
        <v>807.99796385542174</v>
      </c>
      <c r="P1664" s="63">
        <v>834.34818253012043</v>
      </c>
      <c r="Q1664" s="63">
        <v>1270.5198159036142</v>
      </c>
      <c r="R1664" s="63"/>
      <c r="S1664" s="63">
        <v>1676.0359171084335</v>
      </c>
      <c r="T1664" s="63">
        <v>3056.4335198795175</v>
      </c>
      <c r="U1664" s="63">
        <v>3089.2575000000047</v>
      </c>
      <c r="V1664" s="63">
        <v>17891.369697831327</v>
      </c>
      <c r="W1664" s="63">
        <v>2915.2685243373498</v>
      </c>
      <c r="X1664" s="63">
        <v>17470.929351204824</v>
      </c>
      <c r="Y1664" s="63">
        <v>0</v>
      </c>
      <c r="Z1664" s="63">
        <v>234.05131518072287</v>
      </c>
      <c r="AA1664" s="63">
        <v>981.68217397590399</v>
      </c>
      <c r="AB1664" s="63">
        <v>343.37090385542166</v>
      </c>
      <c r="AC1664" s="63">
        <v>4843.7208689156632</v>
      </c>
      <c r="AD1664" s="63">
        <v>1291.4288718072291</v>
      </c>
      <c r="AE1664" s="63">
        <v>0</v>
      </c>
      <c r="AF1664" s="63">
        <v>12581.574809638552</v>
      </c>
      <c r="AG1664" s="63">
        <v>6540.226173975906</v>
      </c>
      <c r="AH1664" s="43">
        <v>106763.41571028116</v>
      </c>
    </row>
    <row r="1665" spans="1:34">
      <c r="A1665" s="52">
        <v>0</v>
      </c>
      <c r="D1665" s="2">
        <v>2022</v>
      </c>
      <c r="E1665" s="2">
        <v>9</v>
      </c>
      <c r="F1665" s="62">
        <v>2023</v>
      </c>
      <c r="G1665" s="62">
        <v>2023</v>
      </c>
      <c r="H1665" s="63">
        <v>591.04386481927611</v>
      </c>
      <c r="I1665" s="63">
        <v>965.21333855421665</v>
      </c>
      <c r="J1665" s="63">
        <v>630.44937120481927</v>
      </c>
      <c r="K1665" s="63">
        <v>9363.1318522088313</v>
      </c>
      <c r="L1665" s="63">
        <v>3783.409517590359</v>
      </c>
      <c r="M1665" s="63">
        <v>240.38396674698785</v>
      </c>
      <c r="N1665" s="63">
        <v>12563.003936385538</v>
      </c>
      <c r="O1665" s="63">
        <v>789.61214903614439</v>
      </c>
      <c r="P1665" s="63">
        <v>711.30217987951835</v>
      </c>
      <c r="Q1665" s="63">
        <v>1188.9891325301205</v>
      </c>
      <c r="R1665" s="63"/>
      <c r="S1665" s="63">
        <v>1554.9565477108442</v>
      </c>
      <c r="T1665" s="63">
        <v>2843.2980093975912</v>
      </c>
      <c r="U1665" s="63">
        <v>2902.2149999999974</v>
      </c>
      <c r="V1665" s="63">
        <v>16152.827813253014</v>
      </c>
      <c r="W1665" s="63">
        <v>2626.809886265059</v>
      </c>
      <c r="X1665" s="63">
        <v>16667.404348192766</v>
      </c>
      <c r="Y1665" s="63">
        <v>0</v>
      </c>
      <c r="Z1665" s="63">
        <v>215.96365542168672</v>
      </c>
      <c r="AA1665" s="63">
        <v>953.70116313252981</v>
      </c>
      <c r="AB1665" s="63">
        <v>320.17243879518077</v>
      </c>
      <c r="AC1665" s="63">
        <v>4275.4340756626516</v>
      </c>
      <c r="AD1665" s="63">
        <v>1338.2604563855421</v>
      </c>
      <c r="AE1665" s="63">
        <v>0</v>
      </c>
      <c r="AF1665" s="63">
        <v>11627.858526506028</v>
      </c>
      <c r="AG1665" s="63">
        <v>5846.4437096385536</v>
      </c>
      <c r="AH1665" s="43">
        <v>98151.884939317242</v>
      </c>
    </row>
    <row r="1666" spans="1:34">
      <c r="A1666" s="52">
        <v>0</v>
      </c>
      <c r="D1666" s="2">
        <v>2022</v>
      </c>
      <c r="E1666" s="2">
        <v>10</v>
      </c>
      <c r="F1666" s="62">
        <v>2023</v>
      </c>
      <c r="G1666" s="62">
        <v>2023</v>
      </c>
      <c r="H1666" s="63">
        <v>367.02938072289203</v>
      </c>
      <c r="I1666" s="63">
        <v>853.90945807228923</v>
      </c>
      <c r="J1666" s="63">
        <v>768.022411927711</v>
      </c>
      <c r="K1666" s="63">
        <v>8162.4112738955837</v>
      </c>
      <c r="L1666" s="63">
        <v>3326.8074434939758</v>
      </c>
      <c r="M1666" s="63">
        <v>253.42877855421682</v>
      </c>
      <c r="N1666" s="63">
        <v>9498.9666975903638</v>
      </c>
      <c r="O1666" s="63">
        <v>648.3724604819281</v>
      </c>
      <c r="P1666" s="63">
        <v>560.999151325301</v>
      </c>
      <c r="Q1666" s="63">
        <v>1017.1923354216868</v>
      </c>
      <c r="R1666" s="63"/>
      <c r="S1666" s="63">
        <v>1431.1290484337351</v>
      </c>
      <c r="T1666" s="63">
        <v>4286.3564281927729</v>
      </c>
      <c r="U1666" s="63">
        <v>2850.0549999999953</v>
      </c>
      <c r="V1666" s="63">
        <v>10558.802878554221</v>
      </c>
      <c r="W1666" s="63">
        <v>1988.0634419277105</v>
      </c>
      <c r="X1666" s="63">
        <v>14440.492196987951</v>
      </c>
      <c r="Y1666" s="63">
        <v>0</v>
      </c>
      <c r="Z1666" s="63">
        <v>93.909478313253032</v>
      </c>
      <c r="AA1666" s="63">
        <v>877.43034325301198</v>
      </c>
      <c r="AB1666" s="63">
        <v>306.28698072289171</v>
      </c>
      <c r="AC1666" s="63">
        <v>3124.9998356626511</v>
      </c>
      <c r="AD1666" s="63">
        <v>1255.8259127710851</v>
      </c>
      <c r="AE1666" s="63">
        <v>0</v>
      </c>
      <c r="AF1666" s="63">
        <v>10646.715108433735</v>
      </c>
      <c r="AG1666" s="63">
        <v>4163.3664050602401</v>
      </c>
      <c r="AH1666" s="43">
        <v>81480.572449799205</v>
      </c>
    </row>
    <row r="1667" spans="1:34">
      <c r="A1667" s="52">
        <v>0</v>
      </c>
      <c r="D1667" s="2">
        <v>2022</v>
      </c>
      <c r="E1667" s="2">
        <v>11</v>
      </c>
      <c r="F1667" s="62">
        <v>2023</v>
      </c>
      <c r="G1667" s="62">
        <v>2023</v>
      </c>
      <c r="H1667" s="63">
        <v>464.48200939758942</v>
      </c>
      <c r="I1667" s="63">
        <v>744.73117253012015</v>
      </c>
      <c r="J1667" s="63">
        <v>745.25861385542157</v>
      </c>
      <c r="K1667" s="63">
        <v>6884.9779919678713</v>
      </c>
      <c r="L1667" s="63">
        <v>3071.7727098795181</v>
      </c>
      <c r="M1667" s="63">
        <v>246.30215927710842</v>
      </c>
      <c r="N1667" s="63">
        <v>6448.4671785542168</v>
      </c>
      <c r="O1667" s="63">
        <v>576.73118204819275</v>
      </c>
      <c r="P1667" s="63">
        <v>384.50105891566261</v>
      </c>
      <c r="Q1667" s="63">
        <v>883.73437156626517</v>
      </c>
      <c r="R1667" s="63"/>
      <c r="S1667" s="63">
        <v>1260.5833412048191</v>
      </c>
      <c r="T1667" s="63">
        <v>3153.8942855421683</v>
      </c>
      <c r="U1667" s="63">
        <v>2650.3800000000028</v>
      </c>
      <c r="V1667" s="63">
        <v>8786.1765093975882</v>
      </c>
      <c r="W1667" s="63">
        <v>1542.9399190361444</v>
      </c>
      <c r="X1667" s="63">
        <v>8347.4768884337336</v>
      </c>
      <c r="Y1667" s="63">
        <v>0</v>
      </c>
      <c r="Z1667" s="63">
        <v>9.3628031325301233</v>
      </c>
      <c r="AA1667" s="63">
        <v>788.88398313253015</v>
      </c>
      <c r="AB1667" s="63">
        <v>272.80050072289163</v>
      </c>
      <c r="AC1667" s="63">
        <v>2303.7561161445788</v>
      </c>
      <c r="AD1667" s="63">
        <v>1079.1804621686747</v>
      </c>
      <c r="AE1667" s="63">
        <v>0</v>
      </c>
      <c r="AF1667" s="63">
        <v>9163.1564457831337</v>
      </c>
      <c r="AG1667" s="63">
        <v>3381.6018469879509</v>
      </c>
      <c r="AH1667" s="43">
        <v>63191.151549678711</v>
      </c>
    </row>
    <row r="1668" spans="1:34">
      <c r="A1668" s="52">
        <v>0</v>
      </c>
      <c r="D1668" s="2">
        <v>2022</v>
      </c>
      <c r="E1668" s="2">
        <v>12</v>
      </c>
      <c r="F1668" s="62">
        <v>2023</v>
      </c>
      <c r="G1668" s="62">
        <v>2023</v>
      </c>
      <c r="H1668" s="63">
        <v>509.32106674698787</v>
      </c>
      <c r="I1668" s="63">
        <v>615.84282481927733</v>
      </c>
      <c r="J1668" s="63">
        <v>489.67743156626483</v>
      </c>
      <c r="K1668" s="63">
        <v>5278.1803847389547</v>
      </c>
      <c r="L1668" s="63">
        <v>2900.9609495180721</v>
      </c>
      <c r="M1668" s="63">
        <v>245.46555614457827</v>
      </c>
      <c r="N1668" s="63">
        <v>4068.8368831325311</v>
      </c>
      <c r="O1668" s="63">
        <v>475.15131626506025</v>
      </c>
      <c r="P1668" s="63">
        <v>293.80950000000007</v>
      </c>
      <c r="Q1668" s="63">
        <v>771.75100734939781</v>
      </c>
      <c r="R1668" s="63"/>
      <c r="S1668" s="63">
        <v>990.13503012048182</v>
      </c>
      <c r="T1668" s="63">
        <v>2268.1197202409639</v>
      </c>
      <c r="U1668" s="63">
        <v>2676.8674999999953</v>
      </c>
      <c r="V1668" s="63">
        <v>6853.0053867469896</v>
      </c>
      <c r="W1668" s="63">
        <v>1109.2059797590357</v>
      </c>
      <c r="X1668" s="63">
        <v>5753.2390215662626</v>
      </c>
      <c r="Y1668" s="63">
        <v>0</v>
      </c>
      <c r="Z1668" s="63">
        <v>22.815969156626505</v>
      </c>
      <c r="AA1668" s="63">
        <v>414.57026710843365</v>
      </c>
      <c r="AB1668" s="63">
        <v>176.44281831325296</v>
      </c>
      <c r="AC1668" s="63">
        <v>1623.4290404819274</v>
      </c>
      <c r="AD1668" s="63">
        <v>968.40048578313304</v>
      </c>
      <c r="AE1668" s="63">
        <v>0</v>
      </c>
      <c r="AF1668" s="63">
        <v>8438.8307457831343</v>
      </c>
      <c r="AG1668" s="63">
        <v>1996.0517754216871</v>
      </c>
      <c r="AH1668" s="43">
        <v>48940.11066076305</v>
      </c>
    </row>
    <row r="1669" spans="1:34">
      <c r="A1669" s="52">
        <v>0</v>
      </c>
      <c r="D1669" s="2">
        <v>2023</v>
      </c>
      <c r="E1669" s="2">
        <v>1</v>
      </c>
      <c r="F1669" s="62">
        <v>2023</v>
      </c>
      <c r="G1669" s="62">
        <v>2023</v>
      </c>
      <c r="H1669" s="63">
        <v>520.04095084337337</v>
      </c>
      <c r="I1669" s="63">
        <v>669.86984530120469</v>
      </c>
      <c r="J1669" s="63">
        <v>301.20625734939762</v>
      </c>
      <c r="K1669" s="63">
        <v>6058.272406666666</v>
      </c>
      <c r="L1669" s="63">
        <v>2959.5531503614457</v>
      </c>
      <c r="M1669" s="63">
        <v>238.47447469879515</v>
      </c>
      <c r="N1669" s="63">
        <v>4366.2250583132554</v>
      </c>
      <c r="O1669" s="63">
        <v>531.98427710843407</v>
      </c>
      <c r="P1669" s="63">
        <v>239.92586024096389</v>
      </c>
      <c r="Q1669" s="63">
        <v>789.83112289156634</v>
      </c>
      <c r="R1669" s="63"/>
      <c r="S1669" s="63">
        <v>1232.8468568674698</v>
      </c>
      <c r="T1669" s="63">
        <v>1797.6726515662656</v>
      </c>
      <c r="U1669" s="63">
        <v>6183.4050000000134</v>
      </c>
      <c r="V1669" s="63">
        <v>6596.1401903614451</v>
      </c>
      <c r="W1669" s="63">
        <v>1275.241192289157</v>
      </c>
      <c r="X1669" s="63">
        <v>6587.6162053012058</v>
      </c>
      <c r="Y1669" s="63"/>
      <c r="Z1669" s="63">
        <v>0.1993355421686748</v>
      </c>
      <c r="AA1669" s="63">
        <v>605.61008626506043</v>
      </c>
      <c r="AB1669" s="63">
        <v>245.10007590361451</v>
      </c>
      <c r="AC1669" s="63">
        <v>1902.147643734939</v>
      </c>
      <c r="AD1669" s="63">
        <v>963.85133132530098</v>
      </c>
      <c r="AE1669" s="63">
        <v>0</v>
      </c>
      <c r="AF1669" s="63">
        <v>8899.501892530121</v>
      </c>
      <c r="AG1669" s="63">
        <v>2152.3246221686736</v>
      </c>
      <c r="AH1669" s="43">
        <v>55117.04048763054</v>
      </c>
    </row>
    <row r="1670" spans="1:34">
      <c r="A1670" s="52">
        <v>0</v>
      </c>
      <c r="D1670" s="2">
        <v>2023</v>
      </c>
      <c r="E1670" s="2">
        <v>2</v>
      </c>
      <c r="F1670" s="62">
        <v>2023</v>
      </c>
      <c r="G1670" s="62">
        <v>2023</v>
      </c>
      <c r="H1670" s="63">
        <v>948.52284771084226</v>
      </c>
      <c r="I1670" s="63">
        <v>574.58539373494</v>
      </c>
      <c r="J1670" s="63">
        <v>337.46646361445789</v>
      </c>
      <c r="K1670" s="63">
        <v>4051.4417866666668</v>
      </c>
      <c r="L1670" s="63">
        <v>2512.7223209638555</v>
      </c>
      <c r="M1670" s="63">
        <v>228.22872289156624</v>
      </c>
      <c r="N1670" s="63">
        <v>3918.4071036144564</v>
      </c>
      <c r="O1670" s="63">
        <v>459.9511831325301</v>
      </c>
      <c r="P1670" s="63">
        <v>291.19573156626507</v>
      </c>
      <c r="Q1670" s="63">
        <v>676.94630746987957</v>
      </c>
      <c r="R1670" s="63"/>
      <c r="S1670" s="63">
        <v>886.89823807228913</v>
      </c>
      <c r="T1670" s="63">
        <v>1250.582643614458</v>
      </c>
      <c r="U1670" s="63">
        <v>4916.0800000000027</v>
      </c>
      <c r="V1670" s="63">
        <v>5810.7212009638552</v>
      </c>
      <c r="W1670" s="63">
        <v>1086.7150732530124</v>
      </c>
      <c r="X1670" s="63">
        <v>5097.3943575903622</v>
      </c>
      <c r="Y1670" s="63"/>
      <c r="Z1670" s="63">
        <v>1.7085903614457829</v>
      </c>
      <c r="AA1670" s="63">
        <v>592.72668216867453</v>
      </c>
      <c r="AB1670" s="63">
        <v>212.58577228915664</v>
      </c>
      <c r="AC1670" s="63">
        <v>1754.1835608433739</v>
      </c>
      <c r="AD1670" s="63">
        <v>780.5972277108433</v>
      </c>
      <c r="AE1670" s="63">
        <v>0</v>
      </c>
      <c r="AF1670" s="63">
        <v>8019.576173493977</v>
      </c>
      <c r="AG1670" s="63">
        <v>1857.7175703614457</v>
      </c>
      <c r="AH1670" s="43">
        <v>46266.954952088359</v>
      </c>
    </row>
    <row r="1671" spans="1:34">
      <c r="A1671" s="52">
        <v>0</v>
      </c>
      <c r="D1671" s="2">
        <v>2023</v>
      </c>
      <c r="E1671" s="2">
        <v>3</v>
      </c>
      <c r="F1671" s="62">
        <v>2023</v>
      </c>
      <c r="G1671" s="62">
        <v>2023</v>
      </c>
      <c r="H1671" s="63">
        <v>1050.7577597590353</v>
      </c>
      <c r="I1671" s="63">
        <v>734.44833060240967</v>
      </c>
      <c r="J1671" s="63">
        <v>429.83077012048182</v>
      </c>
      <c r="K1671" s="63">
        <v>6409.9249966666666</v>
      </c>
      <c r="L1671" s="63">
        <v>2904.4003910843367</v>
      </c>
      <c r="M1671" s="63">
        <v>257.00272048192772</v>
      </c>
      <c r="N1671" s="63">
        <v>5979.5965937349347</v>
      </c>
      <c r="O1671" s="63">
        <v>563.31227951807227</v>
      </c>
      <c r="P1671" s="63">
        <v>565.61093421686746</v>
      </c>
      <c r="Q1671" s="63">
        <v>841.68078650602411</v>
      </c>
      <c r="R1671" s="63"/>
      <c r="S1671" s="63">
        <v>1146.8455850602409</v>
      </c>
      <c r="T1671" s="63">
        <v>1516.7862997590362</v>
      </c>
      <c r="U1671" s="63">
        <v>3105.149999999996</v>
      </c>
      <c r="V1671" s="63">
        <v>8264.4947898795181</v>
      </c>
      <c r="W1671" s="63">
        <v>1444.5872346987958</v>
      </c>
      <c r="X1671" s="63">
        <v>7701.8007643373458</v>
      </c>
      <c r="Y1671" s="63"/>
      <c r="Z1671" s="63">
        <v>4.2524915662650598</v>
      </c>
      <c r="AA1671" s="63">
        <v>724.62391012048192</v>
      </c>
      <c r="AB1671" s="63">
        <v>244.69700602409631</v>
      </c>
      <c r="AC1671" s="63">
        <v>1866.8905771084337</v>
      </c>
      <c r="AD1671" s="63">
        <v>957.86974337349409</v>
      </c>
      <c r="AE1671" s="63">
        <v>0</v>
      </c>
      <c r="AF1671" s="63">
        <v>9400.7254033734971</v>
      </c>
      <c r="AG1671" s="63">
        <v>2551.9066004819283</v>
      </c>
      <c r="AH1671" s="43">
        <v>58667.195968473876</v>
      </c>
    </row>
    <row r="1672" spans="1:34">
      <c r="A1672" s="52">
        <v>0</v>
      </c>
      <c r="D1672" s="2">
        <v>2023</v>
      </c>
      <c r="E1672" s="2">
        <v>4</v>
      </c>
      <c r="F1672" s="62">
        <v>2023</v>
      </c>
      <c r="G1672" s="62">
        <v>2023</v>
      </c>
      <c r="H1672" s="63">
        <v>1110.2892395180722</v>
      </c>
      <c r="I1672" s="63">
        <v>807.47095662650577</v>
      </c>
      <c r="J1672" s="63">
        <v>470.36042024096383</v>
      </c>
      <c r="K1672" s="63">
        <v>7261.2069166666661</v>
      </c>
      <c r="L1672" s="63">
        <v>3128.2832020481924</v>
      </c>
      <c r="M1672" s="63">
        <v>247.92265301204819</v>
      </c>
      <c r="N1672" s="63">
        <v>7684.9855171084346</v>
      </c>
      <c r="O1672" s="63">
        <v>655.59136144578315</v>
      </c>
      <c r="P1672" s="63">
        <v>683.43166915662641</v>
      </c>
      <c r="Q1672" s="63">
        <v>941.75426313253013</v>
      </c>
      <c r="R1672" s="63"/>
      <c r="S1672" s="63">
        <v>1129.6777228915662</v>
      </c>
      <c r="T1672" s="63">
        <v>2353.0615744578317</v>
      </c>
      <c r="U1672" s="63">
        <v>3094.962499999996</v>
      </c>
      <c r="V1672" s="63">
        <v>9361.0702737349384</v>
      </c>
      <c r="W1672" s="63">
        <v>1781.8758992771081</v>
      </c>
      <c r="X1672" s="63">
        <v>10343.346656385545</v>
      </c>
      <c r="Y1672" s="63"/>
      <c r="Z1672" s="63">
        <v>18.291409036144586</v>
      </c>
      <c r="AA1672" s="63">
        <v>583.26684</v>
      </c>
      <c r="AB1672" s="63">
        <v>274.55776626506037</v>
      </c>
      <c r="AC1672" s="63">
        <v>2278.4156826506019</v>
      </c>
      <c r="AD1672" s="63">
        <v>1101.0200186746986</v>
      </c>
      <c r="AE1672" s="63">
        <v>0</v>
      </c>
      <c r="AF1672" s="63">
        <v>10003.431205301205</v>
      </c>
      <c r="AG1672" s="63">
        <v>3624.6826236144566</v>
      </c>
      <c r="AH1672" s="43">
        <v>68938.956371244974</v>
      </c>
    </row>
    <row r="1673" spans="1:34">
      <c r="A1673" s="52">
        <v>0</v>
      </c>
      <c r="D1673" s="2">
        <v>2023</v>
      </c>
      <c r="E1673" s="2">
        <v>5</v>
      </c>
      <c r="F1673" s="62">
        <v>2024</v>
      </c>
      <c r="G1673" s="62">
        <v>2024</v>
      </c>
      <c r="H1673" s="63">
        <v>929.16154578313365</v>
      </c>
      <c r="I1673" s="63">
        <v>878.47850361445785</v>
      </c>
      <c r="J1673" s="63">
        <v>519.00458120481926</v>
      </c>
      <c r="K1673" s="63">
        <v>8942.1561766666673</v>
      </c>
      <c r="L1673" s="63">
        <v>3542.3962928915666</v>
      </c>
      <c r="M1673" s="63">
        <v>266.66563012048192</v>
      </c>
      <c r="N1673" s="63">
        <v>11095.76336385542</v>
      </c>
      <c r="O1673" s="63">
        <v>712.42220481927689</v>
      </c>
      <c r="P1673" s="63">
        <v>838.09816120481923</v>
      </c>
      <c r="Q1673" s="63">
        <v>1129.93590939759</v>
      </c>
      <c r="R1673" s="63"/>
      <c r="S1673" s="63">
        <v>1590.456665060241</v>
      </c>
      <c r="T1673" s="63">
        <v>2503.0804214457849</v>
      </c>
      <c r="U1673" s="63">
        <v>3362.2824999999989</v>
      </c>
      <c r="V1673" s="63">
        <v>11910.339006746994</v>
      </c>
      <c r="W1673" s="63">
        <v>2245.7062889156618</v>
      </c>
      <c r="X1673" s="63">
        <v>15176.122181204819</v>
      </c>
      <c r="Y1673" s="63">
        <v>0</v>
      </c>
      <c r="Z1673" s="63">
        <v>36.30754518072289</v>
      </c>
      <c r="AA1673" s="63">
        <v>763.09393493975904</v>
      </c>
      <c r="AB1673" s="63">
        <v>314.12579277108432</v>
      </c>
      <c r="AC1673" s="63">
        <v>3249.4299766265049</v>
      </c>
      <c r="AD1673" s="63">
        <v>1273.3985078313258</v>
      </c>
      <c r="AE1673" s="63">
        <v>0</v>
      </c>
      <c r="AF1673" s="63">
        <v>11405.619446746987</v>
      </c>
      <c r="AG1673" s="63">
        <v>4841.7145134939756</v>
      </c>
      <c r="AH1673" s="43">
        <v>87525.759150522092</v>
      </c>
    </row>
    <row r="1674" spans="1:34">
      <c r="A1674" s="52">
        <v>0</v>
      </c>
      <c r="D1674" s="2">
        <v>2023</v>
      </c>
      <c r="E1674" s="2">
        <v>6</v>
      </c>
      <c r="F1674" s="62">
        <v>2024</v>
      </c>
      <c r="G1674" s="62">
        <v>2024</v>
      </c>
      <c r="H1674" s="63">
        <v>1076.6331445783132</v>
      </c>
      <c r="I1674" s="63">
        <v>854.009686746988</v>
      </c>
      <c r="J1674" s="63">
        <v>559.42441012048175</v>
      </c>
      <c r="K1674" s="63">
        <v>9211.5070966666681</v>
      </c>
      <c r="L1674" s="63">
        <v>3608.2991662650602</v>
      </c>
      <c r="M1674" s="63">
        <v>293.23096265060241</v>
      </c>
      <c r="N1674" s="63">
        <v>12785.816055903615</v>
      </c>
      <c r="O1674" s="63">
        <v>700.98499759036144</v>
      </c>
      <c r="P1674" s="63">
        <v>939.63821277108434</v>
      </c>
      <c r="Q1674" s="63">
        <v>1277.1454438554217</v>
      </c>
      <c r="R1674" s="63"/>
      <c r="S1674" s="63">
        <v>1571.5072322891558</v>
      </c>
      <c r="T1674" s="63">
        <v>2676.7192571084329</v>
      </c>
      <c r="U1674" s="63">
        <v>2931.1474999999978</v>
      </c>
      <c r="V1674" s="63">
        <v>14989.092066506022</v>
      </c>
      <c r="W1674" s="63">
        <v>2443.3546395180724</v>
      </c>
      <c r="X1674" s="63">
        <v>14934.715526746988</v>
      </c>
      <c r="Y1674" s="63">
        <v>0</v>
      </c>
      <c r="Z1674" s="63">
        <v>120.30374578313251</v>
      </c>
      <c r="AA1674" s="63">
        <v>768.9500277108433</v>
      </c>
      <c r="AB1674" s="63">
        <v>312.04326506024108</v>
      </c>
      <c r="AC1674" s="63">
        <v>3801.4053639759027</v>
      </c>
      <c r="AD1674" s="63">
        <v>1256.405360240964</v>
      </c>
      <c r="AE1674" s="63">
        <v>0</v>
      </c>
      <c r="AF1674" s="63">
        <v>11509.57691566265</v>
      </c>
      <c r="AG1674" s="63">
        <v>5583.9888325301208</v>
      </c>
      <c r="AH1674" s="43">
        <v>94205.898910281147</v>
      </c>
    </row>
    <row r="1675" spans="1:34">
      <c r="A1675" s="52">
        <v>0</v>
      </c>
      <c r="D1675" s="2">
        <v>2023</v>
      </c>
      <c r="E1675" s="2">
        <v>7</v>
      </c>
      <c r="F1675" s="62">
        <v>2024</v>
      </c>
      <c r="G1675" s="62">
        <v>2024</v>
      </c>
      <c r="H1675" s="63">
        <v>738.26272771084427</v>
      </c>
      <c r="I1675" s="63">
        <v>930.87055855421704</v>
      </c>
      <c r="J1675" s="63">
        <v>517.62496771084329</v>
      </c>
      <c r="K1675" s="63">
        <v>9854.9565166666689</v>
      </c>
      <c r="L1675" s="63">
        <v>4033.6297674698781</v>
      </c>
      <c r="M1675" s="63">
        <v>287.15713373493963</v>
      </c>
      <c r="N1675" s="63">
        <v>14644.567292530111</v>
      </c>
      <c r="O1675" s="63">
        <v>807.18763614457873</v>
      </c>
      <c r="P1675" s="63">
        <v>773.83230578313271</v>
      </c>
      <c r="Q1675" s="63">
        <v>1316.304630361446</v>
      </c>
      <c r="R1675" s="63"/>
      <c r="S1675" s="63">
        <v>1711.9273879518066</v>
      </c>
      <c r="T1675" s="63">
        <v>2945.4764255421701</v>
      </c>
      <c r="U1675" s="63">
        <v>2988.1975000000034</v>
      </c>
      <c r="V1675" s="63">
        <v>17416.804976385534</v>
      </c>
      <c r="W1675" s="63">
        <v>2866.4858421686749</v>
      </c>
      <c r="X1675" s="63">
        <v>16471.36173108434</v>
      </c>
      <c r="Y1675" s="63">
        <v>0</v>
      </c>
      <c r="Z1675" s="63">
        <v>185.25865602409647</v>
      </c>
      <c r="AA1675" s="63">
        <v>962.29118289156634</v>
      </c>
      <c r="AB1675" s="63">
        <v>338.07486144578309</v>
      </c>
      <c r="AC1675" s="63">
        <v>4768.3737650602407</v>
      </c>
      <c r="AD1675" s="63">
        <v>1371.143092771084</v>
      </c>
      <c r="AE1675" s="63">
        <v>0</v>
      </c>
      <c r="AF1675" s="63">
        <v>12445.194135903614</v>
      </c>
      <c r="AG1675" s="63">
        <v>6717.0407812048188</v>
      </c>
      <c r="AH1675" s="43">
        <v>105092.02387510042</v>
      </c>
    </row>
    <row r="1676" spans="1:34">
      <c r="A1676" s="52">
        <v>0</v>
      </c>
      <c r="D1676" s="2">
        <v>2023</v>
      </c>
      <c r="E1676" s="2">
        <v>8</v>
      </c>
      <c r="F1676" s="62">
        <v>2024</v>
      </c>
      <c r="G1676" s="62">
        <v>2024</v>
      </c>
      <c r="H1676" s="63">
        <v>785.12793518072158</v>
      </c>
      <c r="I1676" s="63">
        <v>987.96446457831382</v>
      </c>
      <c r="J1676" s="63">
        <v>589.55593253012046</v>
      </c>
      <c r="K1676" s="63">
        <v>9810.8960266666654</v>
      </c>
      <c r="L1676" s="63">
        <v>4164.9681179518075</v>
      </c>
      <c r="M1676" s="63">
        <v>273.16892168674713</v>
      </c>
      <c r="N1676" s="63">
        <v>14472.801501686748</v>
      </c>
      <c r="O1676" s="63">
        <v>814.36253012048167</v>
      </c>
      <c r="P1676" s="63">
        <v>841.525673493976</v>
      </c>
      <c r="Q1676" s="63">
        <v>1265.6635836144578</v>
      </c>
      <c r="R1676" s="63"/>
      <c r="S1676" s="63">
        <v>1679.2112732530113</v>
      </c>
      <c r="T1676" s="63">
        <v>3053.0431307228905</v>
      </c>
      <c r="U1676" s="63">
        <v>3089.2575000000047</v>
      </c>
      <c r="V1676" s="63">
        <v>17742.515675180719</v>
      </c>
      <c r="W1676" s="63">
        <v>2933.616110361444</v>
      </c>
      <c r="X1676" s="63">
        <v>17664.467696385556</v>
      </c>
      <c r="Y1676" s="63">
        <v>0</v>
      </c>
      <c r="Z1676" s="63">
        <v>236.81062409638551</v>
      </c>
      <c r="AA1676" s="63">
        <v>979.85946120481947</v>
      </c>
      <c r="AB1676" s="63">
        <v>343.04605662650607</v>
      </c>
      <c r="AC1676" s="63">
        <v>4847.5576687951807</v>
      </c>
      <c r="AD1676" s="63">
        <v>1282.0989993975898</v>
      </c>
      <c r="AE1676" s="63">
        <v>0</v>
      </c>
      <c r="AF1676" s="63">
        <v>12489.747336867467</v>
      </c>
      <c r="AG1676" s="63">
        <v>6595.1344149397564</v>
      </c>
      <c r="AH1676" s="43">
        <v>106942.40063534139</v>
      </c>
    </row>
    <row r="1677" spans="1:34">
      <c r="A1677" s="52">
        <v>0</v>
      </c>
      <c r="D1677" s="2">
        <v>2023</v>
      </c>
      <c r="E1677" s="2">
        <v>9</v>
      </c>
      <c r="F1677" s="62">
        <v>2024</v>
      </c>
      <c r="G1677" s="62">
        <v>2024</v>
      </c>
      <c r="H1677" s="63">
        <v>591.51491590361343</v>
      </c>
      <c r="I1677" s="63">
        <v>958.60188433734913</v>
      </c>
      <c r="J1677" s="63">
        <v>587.02252481927724</v>
      </c>
      <c r="K1677" s="63">
        <v>9337.0379266666641</v>
      </c>
      <c r="L1677" s="63">
        <v>3737.3005354216875</v>
      </c>
      <c r="M1677" s="63">
        <v>237.98366024096379</v>
      </c>
      <c r="N1677" s="63">
        <v>12808.820402891566</v>
      </c>
      <c r="O1677" s="63">
        <v>795.82146746987962</v>
      </c>
      <c r="P1677" s="63">
        <v>717.42116602409635</v>
      </c>
      <c r="Q1677" s="63">
        <v>1184.4445301204823</v>
      </c>
      <c r="R1677" s="63"/>
      <c r="S1677" s="63">
        <v>1557.9025113253015</v>
      </c>
      <c r="T1677" s="63">
        <v>2840.144043614459</v>
      </c>
      <c r="U1677" s="63">
        <v>2902.2149999999974</v>
      </c>
      <c r="V1677" s="63">
        <v>16018.82080722892</v>
      </c>
      <c r="W1677" s="63">
        <v>2643.3420238554213</v>
      </c>
      <c r="X1677" s="63">
        <v>16852.041455421688</v>
      </c>
      <c r="Y1677" s="63">
        <v>0</v>
      </c>
      <c r="Z1677" s="63">
        <v>218.50972289156624</v>
      </c>
      <c r="AA1677" s="63">
        <v>951.9304033734935</v>
      </c>
      <c r="AB1677" s="63">
        <v>319.86953855421694</v>
      </c>
      <c r="AC1677" s="63">
        <v>4278.8207251807225</v>
      </c>
      <c r="AD1677" s="63">
        <v>1328.5922512048194</v>
      </c>
      <c r="AE1677" s="63">
        <v>0</v>
      </c>
      <c r="AF1677" s="63">
        <v>11542.991816385542</v>
      </c>
      <c r="AG1677" s="63">
        <v>5895.5273240963843</v>
      </c>
      <c r="AH1677" s="43">
        <v>98306.676637028126</v>
      </c>
    </row>
    <row r="1678" spans="1:34">
      <c r="A1678" s="52">
        <v>0</v>
      </c>
      <c r="D1678" s="2">
        <v>2023</v>
      </c>
      <c r="E1678" s="2">
        <v>10</v>
      </c>
      <c r="F1678" s="62">
        <v>2024</v>
      </c>
      <c r="G1678" s="62">
        <v>2024</v>
      </c>
      <c r="H1678" s="63">
        <v>367.32189638554257</v>
      </c>
      <c r="I1678" s="63">
        <v>848.06040578313275</v>
      </c>
      <c r="J1678" s="63">
        <v>722.25760771084333</v>
      </c>
      <c r="K1678" s="63">
        <v>8139.9227266666658</v>
      </c>
      <c r="L1678" s="63">
        <v>3286.2631396385545</v>
      </c>
      <c r="M1678" s="63">
        <v>250.89821566265064</v>
      </c>
      <c r="N1678" s="63">
        <v>9684.8300819277101</v>
      </c>
      <c r="O1678" s="63">
        <v>653.38916626506023</v>
      </c>
      <c r="P1678" s="63">
        <v>565.82515373493982</v>
      </c>
      <c r="Q1678" s="63">
        <v>1013.3043816867472</v>
      </c>
      <c r="R1678" s="63"/>
      <c r="S1678" s="63">
        <v>1433.8404130120482</v>
      </c>
      <c r="T1678" s="63">
        <v>4281.6017308433738</v>
      </c>
      <c r="U1678" s="63">
        <v>2850.0549999999953</v>
      </c>
      <c r="V1678" s="63">
        <v>10449.705410120479</v>
      </c>
      <c r="W1678" s="63">
        <v>2000.5755534939747</v>
      </c>
      <c r="X1678" s="63">
        <v>14600.460159036144</v>
      </c>
      <c r="Y1678" s="63">
        <v>0</v>
      </c>
      <c r="Z1678" s="63">
        <v>95.016608433734916</v>
      </c>
      <c r="AA1678" s="63">
        <v>875.80119734939774</v>
      </c>
      <c r="AB1678" s="63">
        <v>305.99721686746994</v>
      </c>
      <c r="AC1678" s="63">
        <v>3127.4752051807227</v>
      </c>
      <c r="AD1678" s="63">
        <v>1246.7532524096391</v>
      </c>
      <c r="AE1678" s="63">
        <v>0</v>
      </c>
      <c r="AF1678" s="63">
        <v>10569.009339759043</v>
      </c>
      <c r="AG1678" s="63">
        <v>4198.3198026506034</v>
      </c>
      <c r="AH1678" s="43">
        <v>81566.683664618467</v>
      </c>
    </row>
    <row r="1679" spans="1:34">
      <c r="A1679" s="52">
        <v>0</v>
      </c>
      <c r="D1679" s="2">
        <v>2023</v>
      </c>
      <c r="E1679" s="2">
        <v>11</v>
      </c>
      <c r="F1679" s="62">
        <v>2024</v>
      </c>
      <c r="G1679" s="62">
        <v>2024</v>
      </c>
      <c r="H1679" s="63">
        <v>464.85219301204734</v>
      </c>
      <c r="I1679" s="63">
        <v>739.62996240963832</v>
      </c>
      <c r="J1679" s="63">
        <v>700.85025542168694</v>
      </c>
      <c r="K1679" s="63">
        <v>6866.3251666666638</v>
      </c>
      <c r="L1679" s="63">
        <v>3034.3365527710857</v>
      </c>
      <c r="M1679" s="63">
        <v>243.84275783132529</v>
      </c>
      <c r="N1679" s="63">
        <v>6574.6423691566279</v>
      </c>
      <c r="O1679" s="63">
        <v>581.14295662650625</v>
      </c>
      <c r="P1679" s="63">
        <v>387.80873421686738</v>
      </c>
      <c r="Q1679" s="63">
        <v>880.35652626505998</v>
      </c>
      <c r="R1679" s="63"/>
      <c r="S1679" s="63">
        <v>1262.9715961445781</v>
      </c>
      <c r="T1679" s="63">
        <v>3150.3957867469867</v>
      </c>
      <c r="U1679" s="63">
        <v>2650.3800000000028</v>
      </c>
      <c r="V1679" s="63">
        <v>8695.3944742168678</v>
      </c>
      <c r="W1679" s="63">
        <v>1552.6505932530115</v>
      </c>
      <c r="X1679" s="63">
        <v>8439.948034698793</v>
      </c>
      <c r="Y1679" s="63">
        <v>0</v>
      </c>
      <c r="Z1679" s="63">
        <v>9.473184337349398</v>
      </c>
      <c r="AA1679" s="63">
        <v>787.41924337349406</v>
      </c>
      <c r="AB1679" s="63">
        <v>272.54241686746985</v>
      </c>
      <c r="AC1679" s="63">
        <v>2305.580963493976</v>
      </c>
      <c r="AD1679" s="63">
        <v>1071.3839692771082</v>
      </c>
      <c r="AE1679" s="63">
        <v>0</v>
      </c>
      <c r="AF1679" s="63">
        <v>9096.2785301204785</v>
      </c>
      <c r="AG1679" s="63">
        <v>3409.991967469879</v>
      </c>
      <c r="AH1679" s="43">
        <v>63178.198234377502</v>
      </c>
    </row>
    <row r="1680" spans="1:34">
      <c r="A1680" s="52">
        <v>0</v>
      </c>
      <c r="D1680" s="2">
        <v>2023</v>
      </c>
      <c r="E1680" s="2">
        <v>12</v>
      </c>
      <c r="F1680" s="62">
        <v>2024</v>
      </c>
      <c r="G1680" s="62">
        <v>2024</v>
      </c>
      <c r="H1680" s="63">
        <v>509.72698626505996</v>
      </c>
      <c r="I1680" s="63">
        <v>611.62446554216854</v>
      </c>
      <c r="J1680" s="63">
        <v>460.4986062650604</v>
      </c>
      <c r="K1680" s="63">
        <v>5264.3522566666652</v>
      </c>
      <c r="L1680" s="63">
        <v>2865.6065010843377</v>
      </c>
      <c r="M1680" s="63">
        <v>243.0145084337349</v>
      </c>
      <c r="N1680" s="63">
        <v>4148.4505734939767</v>
      </c>
      <c r="O1680" s="63">
        <v>478.70536144578301</v>
      </c>
      <c r="P1680" s="63">
        <v>296.33699999999999</v>
      </c>
      <c r="Q1680" s="63">
        <v>768.80118939759052</v>
      </c>
      <c r="R1680" s="63"/>
      <c r="S1680" s="63">
        <v>992.01090361445745</v>
      </c>
      <c r="T1680" s="63">
        <v>2265.6037785542176</v>
      </c>
      <c r="U1680" s="63">
        <v>2676.8674999999953</v>
      </c>
      <c r="V1680" s="63">
        <v>6782.1975927710846</v>
      </c>
      <c r="W1680" s="63">
        <v>1116.1868983132533</v>
      </c>
      <c r="X1680" s="63">
        <v>5816.9718853012046</v>
      </c>
      <c r="Y1680" s="63">
        <v>0</v>
      </c>
      <c r="Z1680" s="63">
        <v>23.08495421686747</v>
      </c>
      <c r="AA1680" s="63">
        <v>413.80052457831334</v>
      </c>
      <c r="AB1680" s="63">
        <v>176.27589397590359</v>
      </c>
      <c r="AC1680" s="63">
        <v>1624.7149883132524</v>
      </c>
      <c r="AD1680" s="63">
        <v>961.4043180722889</v>
      </c>
      <c r="AE1680" s="63">
        <v>0</v>
      </c>
      <c r="AF1680" s="63">
        <v>8377.2393701204801</v>
      </c>
      <c r="AG1680" s="63">
        <v>2012.8095585542173</v>
      </c>
      <c r="AH1680" s="43">
        <v>48886.285614979904</v>
      </c>
    </row>
    <row r="1681" spans="1:34">
      <c r="A1681" s="52">
        <v>0</v>
      </c>
      <c r="D1681" s="2">
        <v>2024</v>
      </c>
      <c r="E1681" s="2">
        <v>1</v>
      </c>
      <c r="F1681" s="62">
        <v>2024</v>
      </c>
      <c r="G1681" s="62">
        <v>2024</v>
      </c>
      <c r="H1681" s="63">
        <v>520.51152506024073</v>
      </c>
      <c r="I1681" s="63">
        <v>665.31957903614443</v>
      </c>
      <c r="J1681" s="63">
        <v>282.09903457831336</v>
      </c>
      <c r="K1681" s="63">
        <v>6041.9868707630503</v>
      </c>
      <c r="L1681" s="63">
        <v>2923.0304795180728</v>
      </c>
      <c r="M1681" s="63">
        <v>236.08420385542161</v>
      </c>
      <c r="N1681" s="63">
        <v>4455.0922767469856</v>
      </c>
      <c r="O1681" s="63">
        <v>535.91070481927727</v>
      </c>
      <c r="P1681" s="63">
        <v>241.97343614457841</v>
      </c>
      <c r="Q1681" s="63">
        <v>786.86439036144577</v>
      </c>
      <c r="R1681" s="63"/>
      <c r="S1681" s="63">
        <v>1235.271691566265</v>
      </c>
      <c r="T1681" s="63">
        <v>1795.7353792771078</v>
      </c>
      <c r="U1681" s="63">
        <v>6183.4050000000134</v>
      </c>
      <c r="V1681" s="63">
        <v>6545.3230566265038</v>
      </c>
      <c r="W1681" s="63">
        <v>1283.2740245783134</v>
      </c>
      <c r="X1681" s="63">
        <v>6662.546414819275</v>
      </c>
      <c r="Y1681" s="63"/>
      <c r="Z1681" s="63">
        <v>0.20163289156626502</v>
      </c>
      <c r="AA1681" s="63">
        <v>604.47868457831316</v>
      </c>
      <c r="AB1681" s="63">
        <v>244.72467602409651</v>
      </c>
      <c r="AC1681" s="63">
        <v>1903.6884661445781</v>
      </c>
      <c r="AD1681" s="63">
        <v>956.82625180722914</v>
      </c>
      <c r="AE1681" s="63">
        <v>0</v>
      </c>
      <c r="AF1681" s="63">
        <v>8815.5716595180729</v>
      </c>
      <c r="AG1681" s="63">
        <v>2170.2202081927712</v>
      </c>
      <c r="AH1681" s="43">
        <v>55090.139646907635</v>
      </c>
    </row>
    <row r="1682" spans="1:34">
      <c r="A1682" s="52">
        <v>0</v>
      </c>
      <c r="D1682" s="2">
        <v>2024</v>
      </c>
      <c r="E1682" s="2">
        <v>2</v>
      </c>
      <c r="F1682" s="62">
        <v>2024</v>
      </c>
      <c r="G1682" s="62">
        <v>2024</v>
      </c>
      <c r="H1682" s="63">
        <v>949.38114626505933</v>
      </c>
      <c r="I1682" s="63">
        <v>570.68237204819252</v>
      </c>
      <c r="J1682" s="63">
        <v>316.05905012048197</v>
      </c>
      <c r="K1682" s="63">
        <v>4041.2249885943766</v>
      </c>
      <c r="L1682" s="63">
        <v>2481.7138120481923</v>
      </c>
      <c r="M1682" s="63">
        <v>225.94114698795175</v>
      </c>
      <c r="N1682" s="63">
        <v>3998.1597355421682</v>
      </c>
      <c r="O1682" s="63">
        <v>463.28558144578318</v>
      </c>
      <c r="P1682" s="63">
        <v>293.68085493975906</v>
      </c>
      <c r="Q1682" s="63">
        <v>674.40358843373485</v>
      </c>
      <c r="R1682" s="63"/>
      <c r="S1682" s="63">
        <v>888.6426409638558</v>
      </c>
      <c r="T1682" s="63">
        <v>1249.2349460240966</v>
      </c>
      <c r="U1682" s="63">
        <v>4916.0800000000027</v>
      </c>
      <c r="V1682" s="63">
        <v>5763.2545243373479</v>
      </c>
      <c r="W1682" s="63">
        <v>1093.5603665060244</v>
      </c>
      <c r="X1682" s="63">
        <v>5155.3741814457835</v>
      </c>
      <c r="Y1682" s="63"/>
      <c r="Z1682" s="63">
        <v>1.7282819277108432</v>
      </c>
      <c r="AA1682" s="63">
        <v>591.61934927710865</v>
      </c>
      <c r="AB1682" s="63">
        <v>212.26017192771087</v>
      </c>
      <c r="AC1682" s="63">
        <v>1755.6045259036148</v>
      </c>
      <c r="AD1682" s="63">
        <v>774.90780506024078</v>
      </c>
      <c r="AE1682" s="63">
        <v>0</v>
      </c>
      <c r="AF1682" s="63">
        <v>7943.944424096383</v>
      </c>
      <c r="AG1682" s="63">
        <v>1873.1636346987952</v>
      </c>
      <c r="AH1682" s="43">
        <v>46233.907128594372</v>
      </c>
    </row>
    <row r="1683" spans="1:34">
      <c r="A1683" s="52">
        <v>0</v>
      </c>
      <c r="D1683" s="2">
        <v>2024</v>
      </c>
      <c r="E1683" s="2">
        <v>3</v>
      </c>
      <c r="F1683" s="62">
        <v>2024</v>
      </c>
      <c r="G1683" s="62">
        <v>2024</v>
      </c>
      <c r="H1683" s="63">
        <v>1051.7085685542161</v>
      </c>
      <c r="I1683" s="63">
        <v>729.45939807228922</v>
      </c>
      <c r="J1683" s="63">
        <v>402.56416433734933</v>
      </c>
      <c r="K1683" s="63">
        <v>6392.5760489558243</v>
      </c>
      <c r="L1683" s="63">
        <v>2868.5583385542168</v>
      </c>
      <c r="M1683" s="63">
        <v>254.42673783132526</v>
      </c>
      <c r="N1683" s="63">
        <v>6101.3012950602397</v>
      </c>
      <c r="O1683" s="63">
        <v>567.4961874698796</v>
      </c>
      <c r="P1683" s="63">
        <v>570.43797253012065</v>
      </c>
      <c r="Q1683" s="63">
        <v>838.5192983132531</v>
      </c>
      <c r="R1683" s="63"/>
      <c r="S1683" s="63">
        <v>1149.1012674698791</v>
      </c>
      <c r="T1683" s="63">
        <v>1515.1517262650605</v>
      </c>
      <c r="U1683" s="63">
        <v>3105.149999999996</v>
      </c>
      <c r="V1683" s="63">
        <v>8200.2085944578321</v>
      </c>
      <c r="W1683" s="63">
        <v>1453.6867893975898</v>
      </c>
      <c r="X1683" s="63">
        <v>7789.4041593975871</v>
      </c>
      <c r="Y1683" s="63"/>
      <c r="Z1683" s="63">
        <v>4.3015016867469891</v>
      </c>
      <c r="AA1683" s="63">
        <v>723.27016662650601</v>
      </c>
      <c r="AB1683" s="63">
        <v>244.32222349397594</v>
      </c>
      <c r="AC1683" s="63">
        <v>1868.4028397590366</v>
      </c>
      <c r="AD1683" s="63">
        <v>950.88826096385537</v>
      </c>
      <c r="AE1683" s="63">
        <v>0</v>
      </c>
      <c r="AF1683" s="63">
        <v>9312.0681860241002</v>
      </c>
      <c r="AG1683" s="63">
        <v>2573.1245262650605</v>
      </c>
      <c r="AH1683" s="43">
        <v>58666.128251485949</v>
      </c>
    </row>
    <row r="1684" spans="1:34">
      <c r="A1684" s="52">
        <v>0</v>
      </c>
      <c r="D1684" s="2">
        <v>2024</v>
      </c>
      <c r="E1684" s="2">
        <v>4</v>
      </c>
      <c r="F1684" s="62">
        <v>2024</v>
      </c>
      <c r="G1684" s="62">
        <v>2024</v>
      </c>
      <c r="H1684" s="63">
        <v>1111.2939171084338</v>
      </c>
      <c r="I1684" s="63">
        <v>801.98599879518076</v>
      </c>
      <c r="J1684" s="63">
        <v>440.52278867469852</v>
      </c>
      <c r="K1684" s="63">
        <v>7241.2836576305217</v>
      </c>
      <c r="L1684" s="63">
        <v>3089.6783006024093</v>
      </c>
      <c r="M1684" s="63">
        <v>245.43768144578323</v>
      </c>
      <c r="N1684" s="63">
        <v>7841.4005615662672</v>
      </c>
      <c r="O1684" s="63">
        <v>660.5336975903615</v>
      </c>
      <c r="P1684" s="63">
        <v>689.26421349397594</v>
      </c>
      <c r="Q1684" s="63">
        <v>938.21688289156623</v>
      </c>
      <c r="R1684" s="63"/>
      <c r="S1684" s="63">
        <v>1131.8996385542166</v>
      </c>
      <c r="T1684" s="63">
        <v>2350.5257840963859</v>
      </c>
      <c r="U1684" s="63">
        <v>3094.962499999996</v>
      </c>
      <c r="V1684" s="63">
        <v>9282.6987118072284</v>
      </c>
      <c r="W1684" s="63">
        <v>1793.100058554217</v>
      </c>
      <c r="X1684" s="63">
        <v>10460.996062168673</v>
      </c>
      <c r="Y1684" s="63"/>
      <c r="Z1684" s="63">
        <v>18.502218192771085</v>
      </c>
      <c r="AA1684" s="63">
        <v>582.17717999999991</v>
      </c>
      <c r="AB1684" s="63">
        <v>274.13724843373495</v>
      </c>
      <c r="AC1684" s="63">
        <v>2280.2612985542164</v>
      </c>
      <c r="AD1684" s="63">
        <v>1092.9951781927714</v>
      </c>
      <c r="AE1684" s="63">
        <v>0</v>
      </c>
      <c r="AF1684" s="63">
        <v>9909.0899351807202</v>
      </c>
      <c r="AG1684" s="63">
        <v>3654.8201869879522</v>
      </c>
      <c r="AH1684" s="43">
        <v>68985.783700522094</v>
      </c>
    </row>
    <row r="1685" spans="1:34">
      <c r="A1685" s="52">
        <v>0</v>
      </c>
      <c r="D1685" s="2">
        <v>2024</v>
      </c>
      <c r="E1685" s="2">
        <v>5</v>
      </c>
      <c r="F1685" s="62">
        <v>2025</v>
      </c>
      <c r="G1685" s="62">
        <v>2025</v>
      </c>
      <c r="H1685" s="63">
        <v>930.00232469879631</v>
      </c>
      <c r="I1685" s="63">
        <v>872.51120843373508</v>
      </c>
      <c r="J1685" s="63">
        <v>483.83020337349376</v>
      </c>
      <c r="K1685" s="63">
        <v>8917.1496583534154</v>
      </c>
      <c r="L1685" s="63">
        <v>3498.6809861445799</v>
      </c>
      <c r="M1685" s="63">
        <v>263.99279445783128</v>
      </c>
      <c r="N1685" s="63">
        <v>11321.599094578318</v>
      </c>
      <c r="O1685" s="63">
        <v>717.83162530120455</v>
      </c>
      <c r="P1685" s="63">
        <v>845.25066072289155</v>
      </c>
      <c r="Q1685" s="63">
        <v>1125.6916886746992</v>
      </c>
      <c r="R1685" s="63"/>
      <c r="S1685" s="63">
        <v>1593.5848674698791</v>
      </c>
      <c r="T1685" s="63">
        <v>2500.3829624096384</v>
      </c>
      <c r="U1685" s="63">
        <v>3362.2824999999989</v>
      </c>
      <c r="V1685" s="63">
        <v>11815.237570361445</v>
      </c>
      <c r="W1685" s="63">
        <v>2259.8521478313255</v>
      </c>
      <c r="X1685" s="63">
        <v>15348.741529277107</v>
      </c>
      <c r="Y1685" s="63">
        <v>0</v>
      </c>
      <c r="Z1685" s="63">
        <v>36.725990963855423</v>
      </c>
      <c r="AA1685" s="63">
        <v>761.66832168674716</v>
      </c>
      <c r="AB1685" s="63">
        <v>313.64467180722897</v>
      </c>
      <c r="AC1685" s="63">
        <v>3252.0621563855429</v>
      </c>
      <c r="AD1685" s="63">
        <v>1264.1172779518074</v>
      </c>
      <c r="AE1685" s="63">
        <v>0</v>
      </c>
      <c r="AF1685" s="63">
        <v>11298.054292048191</v>
      </c>
      <c r="AG1685" s="63">
        <v>4881.9711354216861</v>
      </c>
      <c r="AH1685" s="43">
        <v>87664.865668353421</v>
      </c>
    </row>
    <row r="1686" spans="1:34">
      <c r="A1686" s="52">
        <v>0</v>
      </c>
      <c r="D1686" s="2">
        <v>2024</v>
      </c>
      <c r="E1686" s="2">
        <v>6</v>
      </c>
      <c r="F1686" s="62">
        <v>2025</v>
      </c>
      <c r="G1686" s="62">
        <v>2025</v>
      </c>
      <c r="H1686" s="63">
        <v>1077.6073674698794</v>
      </c>
      <c r="I1686" s="63">
        <v>848.20860240963873</v>
      </c>
      <c r="J1686" s="63">
        <v>519.76894433734924</v>
      </c>
      <c r="K1686" s="63">
        <v>9185.6860501606388</v>
      </c>
      <c r="L1686" s="63">
        <v>3563.7705783132528</v>
      </c>
      <c r="M1686" s="63">
        <v>290.29185807228902</v>
      </c>
      <c r="N1686" s="63">
        <v>13046.049986385548</v>
      </c>
      <c r="O1686" s="63">
        <v>706.30041734939755</v>
      </c>
      <c r="P1686" s="63">
        <v>947.65727566265048</v>
      </c>
      <c r="Q1686" s="63">
        <v>1272.3482804819275</v>
      </c>
      <c r="R1686" s="63"/>
      <c r="S1686" s="63">
        <v>1574.5981638554224</v>
      </c>
      <c r="T1686" s="63">
        <v>2673.8346751807221</v>
      </c>
      <c r="U1686" s="63">
        <v>2931.1474999999978</v>
      </c>
      <c r="V1686" s="63">
        <v>14885.395979277111</v>
      </c>
      <c r="W1686" s="63">
        <v>2458.7454990361452</v>
      </c>
      <c r="X1686" s="63">
        <v>15104.589017951805</v>
      </c>
      <c r="Y1686" s="63">
        <v>0</v>
      </c>
      <c r="Z1686" s="63">
        <v>121.69025084337345</v>
      </c>
      <c r="AA1686" s="63">
        <v>767.51347409638561</v>
      </c>
      <c r="AB1686" s="63">
        <v>311.56533373493977</v>
      </c>
      <c r="AC1686" s="63">
        <v>3804.484667831327</v>
      </c>
      <c r="AD1686" s="63">
        <v>1247.2479857831327</v>
      </c>
      <c r="AE1686" s="63">
        <v>0</v>
      </c>
      <c r="AF1686" s="63">
        <v>11401.031349397592</v>
      </c>
      <c r="AG1686" s="63">
        <v>5630.4171228915657</v>
      </c>
      <c r="AH1686" s="43">
        <v>94369.950380522103</v>
      </c>
    </row>
    <row r="1687" spans="1:34">
      <c r="A1687" s="52">
        <v>0</v>
      </c>
      <c r="D1687" s="2">
        <v>2024</v>
      </c>
      <c r="E1687" s="2">
        <v>7</v>
      </c>
      <c r="F1687" s="62">
        <v>2025</v>
      </c>
      <c r="G1687" s="62">
        <v>2025</v>
      </c>
      <c r="H1687" s="63">
        <v>738.93076626506092</v>
      </c>
      <c r="I1687" s="63">
        <v>924.54737662650609</v>
      </c>
      <c r="J1687" s="63">
        <v>484.78907759036133</v>
      </c>
      <c r="K1687" s="63">
        <v>9827.1896528112429</v>
      </c>
      <c r="L1687" s="63">
        <v>3983.8523433734949</v>
      </c>
      <c r="M1687" s="63">
        <v>284.2789081927711</v>
      </c>
      <c r="N1687" s="63">
        <v>14942.632999879514</v>
      </c>
      <c r="O1687" s="63">
        <v>813.37591975903626</v>
      </c>
      <c r="P1687" s="63">
        <v>780.43634746987948</v>
      </c>
      <c r="Q1687" s="63">
        <v>1311.3603787951813</v>
      </c>
      <c r="R1687" s="63"/>
      <c r="S1687" s="63">
        <v>1715.294506024097</v>
      </c>
      <c r="T1687" s="63">
        <v>2942.3022159036136</v>
      </c>
      <c r="U1687" s="63">
        <v>2988.1975000000034</v>
      </c>
      <c r="V1687" s="63">
        <v>17296.255753734931</v>
      </c>
      <c r="W1687" s="63">
        <v>2884.5420343373494</v>
      </c>
      <c r="X1687" s="63">
        <v>16658.713657349403</v>
      </c>
      <c r="Y1687" s="63">
        <v>0</v>
      </c>
      <c r="Z1687" s="63">
        <v>187.39376879518076</v>
      </c>
      <c r="AA1687" s="63">
        <v>960.49342903614422</v>
      </c>
      <c r="AB1687" s="63">
        <v>337.55705963855422</v>
      </c>
      <c r="AC1687" s="63">
        <v>4772.2363554216854</v>
      </c>
      <c r="AD1687" s="63">
        <v>1361.1494465060241</v>
      </c>
      <c r="AE1687" s="63">
        <v>0</v>
      </c>
      <c r="AF1687" s="63">
        <v>12327.824865542168</v>
      </c>
      <c r="AG1687" s="63">
        <v>6772.8898756626522</v>
      </c>
      <c r="AH1687" s="43">
        <v>105296.24423871485</v>
      </c>
    </row>
    <row r="1688" spans="1:34">
      <c r="A1688" s="52">
        <v>0</v>
      </c>
      <c r="D1688" s="2">
        <v>2024</v>
      </c>
      <c r="E1688" s="2">
        <v>8</v>
      </c>
      <c r="F1688" s="62">
        <v>2025</v>
      </c>
      <c r="G1688" s="62">
        <v>2025</v>
      </c>
      <c r="H1688" s="63">
        <v>785.83838108433611</v>
      </c>
      <c r="I1688" s="63">
        <v>981.25345734939754</v>
      </c>
      <c r="J1688" s="63">
        <v>548.90187108433724</v>
      </c>
      <c r="K1688" s="63">
        <v>9783.262403534136</v>
      </c>
      <c r="L1688" s="63">
        <v>4113.569899397593</v>
      </c>
      <c r="M1688" s="63">
        <v>270.43090240963858</v>
      </c>
      <c r="N1688" s="63">
        <v>14767.371203253011</v>
      </c>
      <c r="O1688" s="63">
        <v>820.60978313252986</v>
      </c>
      <c r="P1688" s="63">
        <v>848.70742409638581</v>
      </c>
      <c r="Q1688" s="63">
        <v>1260.9095479518073</v>
      </c>
      <c r="R1688" s="63"/>
      <c r="S1688" s="63">
        <v>1682.5140433734941</v>
      </c>
      <c r="T1688" s="63">
        <v>3049.7530012048192</v>
      </c>
      <c r="U1688" s="63">
        <v>3089.2575000000047</v>
      </c>
      <c r="V1688" s="63">
        <v>17620.845898313244</v>
      </c>
      <c r="W1688" s="63">
        <v>2952.0951607228913</v>
      </c>
      <c r="X1688" s="63">
        <v>17865.390492168677</v>
      </c>
      <c r="Y1688" s="63">
        <v>0</v>
      </c>
      <c r="Z1688" s="63">
        <v>239.53987518072299</v>
      </c>
      <c r="AA1688" s="63">
        <v>978.02888626505967</v>
      </c>
      <c r="AB1688" s="63">
        <v>342.5206408433736</v>
      </c>
      <c r="AC1688" s="63">
        <v>4851.4844015662648</v>
      </c>
      <c r="AD1688" s="63">
        <v>1272.7543555421687</v>
      </c>
      <c r="AE1688" s="63">
        <v>0</v>
      </c>
      <c r="AF1688" s="63">
        <v>12371.957890120479</v>
      </c>
      <c r="AG1688" s="63">
        <v>6649.9699142168665</v>
      </c>
      <c r="AH1688" s="43">
        <v>107146.96693281125</v>
      </c>
    </row>
    <row r="1689" spans="1:34">
      <c r="A1689" s="52">
        <v>0</v>
      </c>
      <c r="D1689" s="2">
        <v>2024</v>
      </c>
      <c r="E1689" s="2">
        <v>9</v>
      </c>
      <c r="F1689" s="62">
        <v>2025</v>
      </c>
      <c r="G1689" s="62">
        <v>2025</v>
      </c>
      <c r="H1689" s="63">
        <v>592.05016542168573</v>
      </c>
      <c r="I1689" s="63">
        <v>952.09033012048235</v>
      </c>
      <c r="J1689" s="63">
        <v>543.56406349397582</v>
      </c>
      <c r="K1689" s="63">
        <v>9310.8372697991963</v>
      </c>
      <c r="L1689" s="63">
        <v>3691.1799927710854</v>
      </c>
      <c r="M1689" s="63">
        <v>235.59830891566267</v>
      </c>
      <c r="N1689" s="63">
        <v>13069.522548433735</v>
      </c>
      <c r="O1689" s="63">
        <v>801.91633421686765</v>
      </c>
      <c r="P1689" s="63">
        <v>723.54378361445754</v>
      </c>
      <c r="Q1689" s="63">
        <v>1179.9955662650602</v>
      </c>
      <c r="R1689" s="63"/>
      <c r="S1689" s="63">
        <v>1560.9666843373495</v>
      </c>
      <c r="T1689" s="63">
        <v>2837.083346024097</v>
      </c>
      <c r="U1689" s="63">
        <v>2902.2149999999974</v>
      </c>
      <c r="V1689" s="63">
        <v>15909.286632530127</v>
      </c>
      <c r="W1689" s="63">
        <v>2659.9926177108437</v>
      </c>
      <c r="X1689" s="63">
        <v>17043.723386746991</v>
      </c>
      <c r="Y1689" s="63">
        <v>0</v>
      </c>
      <c r="Z1689" s="63">
        <v>221.02805542168679</v>
      </c>
      <c r="AA1689" s="63">
        <v>950.15200554216869</v>
      </c>
      <c r="AB1689" s="63">
        <v>319.37962036144569</v>
      </c>
      <c r="AC1689" s="63">
        <v>4282.286756265059</v>
      </c>
      <c r="AD1689" s="63">
        <v>1318.9087389156628</v>
      </c>
      <c r="AE1689" s="63">
        <v>0</v>
      </c>
      <c r="AF1689" s="63">
        <v>11434.131117831323</v>
      </c>
      <c r="AG1689" s="63">
        <v>5944.545913253015</v>
      </c>
      <c r="AH1689" s="43">
        <v>98483.998237991982</v>
      </c>
    </row>
    <row r="1690" spans="1:34">
      <c r="A1690" s="52">
        <v>0</v>
      </c>
      <c r="D1690" s="2">
        <v>2024</v>
      </c>
      <c r="E1690" s="2">
        <v>10</v>
      </c>
      <c r="F1690" s="62">
        <v>2025</v>
      </c>
      <c r="G1690" s="62">
        <v>2025</v>
      </c>
      <c r="H1690" s="63">
        <v>367.65427831325349</v>
      </c>
      <c r="I1690" s="63">
        <v>842.29973349397608</v>
      </c>
      <c r="J1690" s="63">
        <v>676.4407075903614</v>
      </c>
      <c r="K1690" s="63">
        <v>8117.3421951003993</v>
      </c>
      <c r="L1690" s="63">
        <v>3245.708670481928</v>
      </c>
      <c r="M1690" s="63">
        <v>248.38341951807232</v>
      </c>
      <c r="N1690" s="63">
        <v>9881.9486222891537</v>
      </c>
      <c r="O1690" s="63">
        <v>658.31340289156617</v>
      </c>
      <c r="P1690" s="63">
        <v>570.65402024096409</v>
      </c>
      <c r="Q1690" s="63">
        <v>1009.4982477108434</v>
      </c>
      <c r="R1690" s="63"/>
      <c r="S1690" s="63">
        <v>1436.6605734939753</v>
      </c>
      <c r="T1690" s="63">
        <v>4276.9876380722899</v>
      </c>
      <c r="U1690" s="63">
        <v>2850.0549999999953</v>
      </c>
      <c r="V1690" s="63">
        <v>10360.531705542164</v>
      </c>
      <c r="W1690" s="63">
        <v>2013.1773169879523</v>
      </c>
      <c r="X1690" s="63">
        <v>14766.531694578307</v>
      </c>
      <c r="Y1690" s="63">
        <v>0</v>
      </c>
      <c r="Z1690" s="63">
        <v>96.111678313252995</v>
      </c>
      <c r="AA1690" s="63">
        <v>874.16502421686732</v>
      </c>
      <c r="AB1690" s="63">
        <v>305.52854578313253</v>
      </c>
      <c r="AC1690" s="63">
        <v>3130.0085962650605</v>
      </c>
      <c r="AD1690" s="63">
        <v>1237.6662278313256</v>
      </c>
      <c r="AE1690" s="63">
        <v>0</v>
      </c>
      <c r="AF1690" s="63">
        <v>10469.334163855419</v>
      </c>
      <c r="AG1690" s="63">
        <v>4233.2268944578318</v>
      </c>
      <c r="AH1690" s="43">
        <v>81668.2283570281</v>
      </c>
    </row>
    <row r="1691" spans="1:34">
      <c r="A1691" s="52">
        <v>0</v>
      </c>
      <c r="D1691" s="2">
        <v>2024</v>
      </c>
      <c r="E1691" s="2">
        <v>11</v>
      </c>
      <c r="F1691" s="62">
        <v>2025</v>
      </c>
      <c r="G1691" s="62">
        <v>2025</v>
      </c>
      <c r="H1691" s="63">
        <v>465.27282807228835</v>
      </c>
      <c r="I1691" s="63">
        <v>734.60583228915652</v>
      </c>
      <c r="J1691" s="63">
        <v>656.39134518072251</v>
      </c>
      <c r="K1691" s="63">
        <v>6847.596046184738</v>
      </c>
      <c r="L1691" s="63">
        <v>2996.8910096385548</v>
      </c>
      <c r="M1691" s="63">
        <v>241.39867975903618</v>
      </c>
      <c r="N1691" s="63">
        <v>6708.4582333734952</v>
      </c>
      <c r="O1691" s="63">
        <v>585.4734122891565</v>
      </c>
      <c r="P1691" s="63">
        <v>391.11837253012038</v>
      </c>
      <c r="Q1691" s="63">
        <v>877.04976578313244</v>
      </c>
      <c r="R1691" s="63"/>
      <c r="S1691" s="63">
        <v>1265.4556819277107</v>
      </c>
      <c r="T1691" s="63">
        <v>3147.000744578314</v>
      </c>
      <c r="U1691" s="63">
        <v>2650.3800000000028</v>
      </c>
      <c r="V1691" s="63">
        <v>8621.191373975902</v>
      </c>
      <c r="W1691" s="63">
        <v>1562.430846506024</v>
      </c>
      <c r="X1691" s="63">
        <v>8535.9474151807244</v>
      </c>
      <c r="Y1691" s="63">
        <v>0</v>
      </c>
      <c r="Z1691" s="63">
        <v>9.5823631325301175</v>
      </c>
      <c r="AA1691" s="63">
        <v>785.94818554216897</v>
      </c>
      <c r="AB1691" s="63">
        <v>272.1249857831325</v>
      </c>
      <c r="AC1691" s="63">
        <v>2307.4485844578321</v>
      </c>
      <c r="AD1691" s="63">
        <v>1063.5751326506029</v>
      </c>
      <c r="AE1691" s="63">
        <v>0</v>
      </c>
      <c r="AF1691" s="63">
        <v>9010.4925180722894</v>
      </c>
      <c r="AG1691" s="63">
        <v>3438.3444771084341</v>
      </c>
      <c r="AH1691" s="43">
        <v>63174.177834016067</v>
      </c>
    </row>
    <row r="1692" spans="1:34">
      <c r="A1692" s="52">
        <v>0</v>
      </c>
      <c r="D1692" s="2">
        <v>2024</v>
      </c>
      <c r="E1692" s="2">
        <v>12</v>
      </c>
      <c r="F1692" s="62">
        <v>2025</v>
      </c>
      <c r="G1692" s="62">
        <v>2025</v>
      </c>
      <c r="H1692" s="63">
        <v>510.18822759036135</v>
      </c>
      <c r="I1692" s="63">
        <v>607.46984626506048</v>
      </c>
      <c r="J1692" s="63">
        <v>431.28656554216872</v>
      </c>
      <c r="K1692" s="63">
        <v>5250.4675677510031</v>
      </c>
      <c r="L1692" s="63">
        <v>2830.2431885542169</v>
      </c>
      <c r="M1692" s="63">
        <v>240.57873204819276</v>
      </c>
      <c r="N1692" s="63">
        <v>4232.8853560240968</v>
      </c>
      <c r="O1692" s="63">
        <v>482.19389759036142</v>
      </c>
      <c r="P1692" s="63">
        <v>298.86599999999987</v>
      </c>
      <c r="Q1692" s="63">
        <v>765.91344867469832</v>
      </c>
      <c r="R1692" s="63"/>
      <c r="S1692" s="63">
        <v>993.96204819277114</v>
      </c>
      <c r="T1692" s="63">
        <v>2263.1622375903621</v>
      </c>
      <c r="U1692" s="63">
        <v>2676.8674999999953</v>
      </c>
      <c r="V1692" s="63">
        <v>6724.3209674698792</v>
      </c>
      <c r="W1692" s="63">
        <v>1123.2178366265061</v>
      </c>
      <c r="X1692" s="63">
        <v>5883.1364748192755</v>
      </c>
      <c r="Y1692" s="63">
        <v>0</v>
      </c>
      <c r="Z1692" s="63">
        <v>23.351009156626514</v>
      </c>
      <c r="AA1692" s="63">
        <v>413.02746180722886</v>
      </c>
      <c r="AB1692" s="63">
        <v>176.0059065060241</v>
      </c>
      <c r="AC1692" s="63">
        <v>1626.031078192771</v>
      </c>
      <c r="AD1692" s="63">
        <v>954.39707373494014</v>
      </c>
      <c r="AE1692" s="63">
        <v>0</v>
      </c>
      <c r="AF1692" s="63">
        <v>8298.2345380722891</v>
      </c>
      <c r="AG1692" s="63">
        <v>2029.5451412048199</v>
      </c>
      <c r="AH1692" s="43">
        <v>48835.35210341365</v>
      </c>
    </row>
    <row r="1693" spans="1:34">
      <c r="A1693" s="52">
        <v>0</v>
      </c>
      <c r="D1693" s="2">
        <v>2025</v>
      </c>
      <c r="E1693" s="2">
        <v>1</v>
      </c>
      <c r="F1693" s="62">
        <v>2025</v>
      </c>
      <c r="G1693" s="62">
        <v>2025</v>
      </c>
      <c r="H1693" s="63">
        <v>521.01568698795165</v>
      </c>
      <c r="I1693" s="63">
        <v>660.69866168674673</v>
      </c>
      <c r="J1693" s="63">
        <v>272.57952060240967</v>
      </c>
      <c r="K1693" s="63">
        <v>6025.7005543775103</v>
      </c>
      <c r="L1693" s="63">
        <v>2854.7936433734944</v>
      </c>
      <c r="M1693" s="63">
        <v>233.67613710843369</v>
      </c>
      <c r="N1693" s="63">
        <v>4544.4712691566265</v>
      </c>
      <c r="O1693" s="63">
        <v>539.84442469879514</v>
      </c>
      <c r="P1693" s="63">
        <v>244.01777349397588</v>
      </c>
      <c r="Q1693" s="63">
        <v>783.90474397590344</v>
      </c>
      <c r="R1693" s="63"/>
      <c r="S1693" s="63">
        <v>1237.6359971084335</v>
      </c>
      <c r="T1693" s="63">
        <v>1793.739072771084</v>
      </c>
      <c r="U1693" s="63">
        <v>6183.4050000000134</v>
      </c>
      <c r="V1693" s="63">
        <v>6377.8487849397598</v>
      </c>
      <c r="W1693" s="63">
        <v>1291.2575918072296</v>
      </c>
      <c r="X1693" s="63">
        <v>6737.4648278313252</v>
      </c>
      <c r="Y1693" s="63"/>
      <c r="Z1693" s="63">
        <v>0.20392771084337347</v>
      </c>
      <c r="AA1693" s="63">
        <v>603.35376192771082</v>
      </c>
      <c r="AB1693" s="63">
        <v>244.42048783132529</v>
      </c>
      <c r="AC1693" s="63">
        <v>1905.1991540963852</v>
      </c>
      <c r="AD1693" s="63">
        <v>949.81142289156617</v>
      </c>
      <c r="AE1693" s="63">
        <v>0</v>
      </c>
      <c r="AF1693" s="63">
        <v>8731.6422928915654</v>
      </c>
      <c r="AG1693" s="63">
        <v>2188.0924378313257</v>
      </c>
      <c r="AH1693" s="43">
        <v>54924.777175100418</v>
      </c>
    </row>
    <row r="1694" spans="1:34">
      <c r="A1694" s="52">
        <v>0</v>
      </c>
      <c r="D1694" s="2">
        <v>2025</v>
      </c>
      <c r="E1694" s="2">
        <v>2</v>
      </c>
      <c r="F1694" s="62">
        <v>2025</v>
      </c>
      <c r="G1694" s="62">
        <v>2025</v>
      </c>
      <c r="H1694" s="63">
        <v>950.30070674698709</v>
      </c>
      <c r="I1694" s="63">
        <v>566.71874891566301</v>
      </c>
      <c r="J1694" s="63">
        <v>305.39354554216857</v>
      </c>
      <c r="K1694" s="63">
        <v>4031.0077008835342</v>
      </c>
      <c r="L1694" s="63">
        <v>2423.7793156626503</v>
      </c>
      <c r="M1694" s="63">
        <v>223.63653975903605</v>
      </c>
      <c r="N1694" s="63">
        <v>4078.3716518072297</v>
      </c>
      <c r="O1694" s="63">
        <v>466.62617240963851</v>
      </c>
      <c r="P1694" s="63">
        <v>296.16204771084324</v>
      </c>
      <c r="Q1694" s="63">
        <v>671.8669427710845</v>
      </c>
      <c r="R1694" s="63"/>
      <c r="S1694" s="63">
        <v>890.34349975903615</v>
      </c>
      <c r="T1694" s="63">
        <v>1247.8461802409636</v>
      </c>
      <c r="U1694" s="63">
        <v>4916.0800000000027</v>
      </c>
      <c r="V1694" s="63">
        <v>5606.8221065060243</v>
      </c>
      <c r="W1694" s="63">
        <v>1100.3636778313255</v>
      </c>
      <c r="X1694" s="63">
        <v>5213.3448773493956</v>
      </c>
      <c r="Y1694" s="63"/>
      <c r="Z1694" s="63">
        <v>1.7479518072289157</v>
      </c>
      <c r="AA1694" s="63">
        <v>590.51835759036146</v>
      </c>
      <c r="AB1694" s="63">
        <v>211.99633650602399</v>
      </c>
      <c r="AC1694" s="63">
        <v>1756.9977006024101</v>
      </c>
      <c r="AD1694" s="63">
        <v>769.2266840963855</v>
      </c>
      <c r="AE1694" s="63">
        <v>0</v>
      </c>
      <c r="AF1694" s="63">
        <v>7868.3134554216849</v>
      </c>
      <c r="AG1694" s="63">
        <v>1888.5895396385538</v>
      </c>
      <c r="AH1694" s="43">
        <v>46076.053739558243</v>
      </c>
    </row>
    <row r="1695" spans="1:34">
      <c r="A1695" s="52">
        <v>0</v>
      </c>
      <c r="D1695" s="2">
        <v>2025</v>
      </c>
      <c r="E1695" s="2">
        <v>3</v>
      </c>
      <c r="F1695" s="62">
        <v>2025</v>
      </c>
      <c r="G1695" s="62">
        <v>2025</v>
      </c>
      <c r="H1695" s="63">
        <v>1052.7272422891558</v>
      </c>
      <c r="I1695" s="63">
        <v>724.39300337349391</v>
      </c>
      <c r="J1695" s="63">
        <v>388.97951951807221</v>
      </c>
      <c r="K1695" s="63">
        <v>6375.2262697991982</v>
      </c>
      <c r="L1695" s="63">
        <v>2801.5931301204814</v>
      </c>
      <c r="M1695" s="63">
        <v>251.83157662650595</v>
      </c>
      <c r="N1695" s="63">
        <v>6223.7068768674708</v>
      </c>
      <c r="O1695" s="63">
        <v>571.68786578313279</v>
      </c>
      <c r="P1695" s="63">
        <v>575.25737614457853</v>
      </c>
      <c r="Q1695" s="63">
        <v>835.36536144578315</v>
      </c>
      <c r="R1695" s="63"/>
      <c r="S1695" s="63">
        <v>1151.3006431325302</v>
      </c>
      <c r="T1695" s="63">
        <v>1513.4673426506019</v>
      </c>
      <c r="U1695" s="63">
        <v>3105.149999999996</v>
      </c>
      <c r="V1695" s="63">
        <v>7988.345331686749</v>
      </c>
      <c r="W1695" s="63">
        <v>1462.7305368674702</v>
      </c>
      <c r="X1695" s="63">
        <v>7876.9937627710797</v>
      </c>
      <c r="Y1695" s="63"/>
      <c r="Z1695" s="63">
        <v>4.3504578313252997</v>
      </c>
      <c r="AA1695" s="63">
        <v>721.92417542168675</v>
      </c>
      <c r="AB1695" s="63">
        <v>244.01853554216868</v>
      </c>
      <c r="AC1695" s="63">
        <v>1869.885526506024</v>
      </c>
      <c r="AD1695" s="63">
        <v>943.91696554216878</v>
      </c>
      <c r="AE1695" s="63">
        <v>0</v>
      </c>
      <c r="AF1695" s="63">
        <v>9223.4118838554205</v>
      </c>
      <c r="AG1695" s="63">
        <v>2594.3147595180722</v>
      </c>
      <c r="AH1695" s="43">
        <v>58500.578143293176</v>
      </c>
    </row>
    <row r="1696" spans="1:34">
      <c r="A1696" s="52">
        <v>0</v>
      </c>
      <c r="D1696" s="2">
        <v>2025</v>
      </c>
      <c r="E1696" s="2">
        <v>4</v>
      </c>
      <c r="F1696" s="62">
        <v>2025</v>
      </c>
      <c r="G1696" s="62">
        <v>2025</v>
      </c>
      <c r="H1696" s="63">
        <v>1112.3703045783136</v>
      </c>
      <c r="I1696" s="63">
        <v>796.41587710843373</v>
      </c>
      <c r="J1696" s="63">
        <v>425.65721903614451</v>
      </c>
      <c r="K1696" s="63">
        <v>7221.359443775098</v>
      </c>
      <c r="L1696" s="63">
        <v>3017.5511457831317</v>
      </c>
      <c r="M1696" s="63">
        <v>242.93420891566268</v>
      </c>
      <c r="N1696" s="63">
        <v>7998.7163785542161</v>
      </c>
      <c r="O1696" s="63">
        <v>665.48521265060253</v>
      </c>
      <c r="P1696" s="63">
        <v>695.08753277108428</v>
      </c>
      <c r="Q1696" s="63">
        <v>934.68795180722884</v>
      </c>
      <c r="R1696" s="63"/>
      <c r="S1696" s="63">
        <v>1134.0660903614457</v>
      </c>
      <c r="T1696" s="63">
        <v>2347.912720963855</v>
      </c>
      <c r="U1696" s="63">
        <v>3094.962499999996</v>
      </c>
      <c r="V1696" s="63">
        <v>9024.4153477108466</v>
      </c>
      <c r="W1696" s="63">
        <v>1804.255380481927</v>
      </c>
      <c r="X1696" s="63">
        <v>10578.626946024093</v>
      </c>
      <c r="Y1696" s="63"/>
      <c r="Z1696" s="63">
        <v>18.712795180722896</v>
      </c>
      <c r="AA1696" s="63">
        <v>581.09375999999997</v>
      </c>
      <c r="AB1696" s="63">
        <v>273.79650096385541</v>
      </c>
      <c r="AC1696" s="63">
        <v>2282.0708190361447</v>
      </c>
      <c r="AD1696" s="63">
        <v>1084.9820471084333</v>
      </c>
      <c r="AE1696" s="63">
        <v>0</v>
      </c>
      <c r="AF1696" s="63">
        <v>9814.7496389156659</v>
      </c>
      <c r="AG1696" s="63">
        <v>3684.9184163855411</v>
      </c>
      <c r="AH1696" s="43">
        <v>68834.828238112445</v>
      </c>
    </row>
    <row r="1697" spans="1:34">
      <c r="A1697" s="52">
        <v>0</v>
      </c>
      <c r="D1697" s="2">
        <v>2025</v>
      </c>
      <c r="E1697" s="2">
        <v>5</v>
      </c>
      <c r="F1697" s="62">
        <v>2026</v>
      </c>
      <c r="G1697" s="62">
        <v>2026</v>
      </c>
      <c r="H1697" s="63">
        <v>930.90311506024216</v>
      </c>
      <c r="I1697" s="63">
        <v>866.45126024096351</v>
      </c>
      <c r="J1697" s="63">
        <v>463.46327518072303</v>
      </c>
      <c r="K1697" s="63">
        <v>8892.1419416064255</v>
      </c>
      <c r="L1697" s="63">
        <v>3417.0058469879509</v>
      </c>
      <c r="M1697" s="63">
        <v>261.3000591566265</v>
      </c>
      <c r="N1697" s="63">
        <v>11548.735381927709</v>
      </c>
      <c r="O1697" s="63">
        <v>723.25109216867486</v>
      </c>
      <c r="P1697" s="63">
        <v>852.39184746987951</v>
      </c>
      <c r="Q1697" s="63">
        <v>1121.4576054216875</v>
      </c>
      <c r="R1697" s="63"/>
      <c r="S1697" s="63">
        <v>1596.6349831325299</v>
      </c>
      <c r="T1697" s="63">
        <v>2497.6033040963844</v>
      </c>
      <c r="U1697" s="63">
        <v>3362.2824999999989</v>
      </c>
      <c r="V1697" s="63">
        <v>11501.818795542171</v>
      </c>
      <c r="W1697" s="63">
        <v>2273.9112507228924</v>
      </c>
      <c r="X1697" s="63">
        <v>15521.3337013253</v>
      </c>
      <c r="Y1697" s="63">
        <v>0</v>
      </c>
      <c r="Z1697" s="63">
        <v>37.143975903614454</v>
      </c>
      <c r="AA1697" s="63">
        <v>760.2508722891564</v>
      </c>
      <c r="AB1697" s="63">
        <v>313.25481734939746</v>
      </c>
      <c r="AC1697" s="63">
        <v>3254.6428575903615</v>
      </c>
      <c r="AD1697" s="63">
        <v>1254.8495907228914</v>
      </c>
      <c r="AE1697" s="63">
        <v>0</v>
      </c>
      <c r="AF1697" s="63">
        <v>11190.490247710843</v>
      </c>
      <c r="AG1697" s="63">
        <v>4922.1752165060252</v>
      </c>
      <c r="AH1697" s="43">
        <v>87563.493538112452</v>
      </c>
    </row>
    <row r="1698" spans="1:34">
      <c r="A1698" s="52">
        <v>0</v>
      </c>
      <c r="D1698" s="2">
        <v>2025</v>
      </c>
      <c r="E1698" s="2">
        <v>6</v>
      </c>
      <c r="F1698" s="62">
        <v>2026</v>
      </c>
      <c r="G1698" s="62">
        <v>2026</v>
      </c>
      <c r="H1698" s="63">
        <v>1078.6511265060242</v>
      </c>
      <c r="I1698" s="63">
        <v>842.31744578313248</v>
      </c>
      <c r="J1698" s="63">
        <v>494.7486595180722</v>
      </c>
      <c r="K1698" s="63">
        <v>9159.8637661847388</v>
      </c>
      <c r="L1698" s="63">
        <v>3480.5759518072291</v>
      </c>
      <c r="M1698" s="63">
        <v>287.33087144578315</v>
      </c>
      <c r="N1698" s="63">
        <v>13307.782567951803</v>
      </c>
      <c r="O1698" s="63">
        <v>711.6257089156627</v>
      </c>
      <c r="P1698" s="63">
        <v>955.66365518072269</v>
      </c>
      <c r="Q1698" s="63">
        <v>1267.5625753012041</v>
      </c>
      <c r="R1698" s="63"/>
      <c r="S1698" s="63">
        <v>1577.6119390361453</v>
      </c>
      <c r="T1698" s="63">
        <v>2670.8621918072299</v>
      </c>
      <c r="U1698" s="63">
        <v>2931.1474999999978</v>
      </c>
      <c r="V1698" s="63">
        <v>14543.652448915667</v>
      </c>
      <c r="W1698" s="63">
        <v>2474.041966987952</v>
      </c>
      <c r="X1698" s="63">
        <v>15274.435765421682</v>
      </c>
      <c r="Y1698" s="63">
        <v>0</v>
      </c>
      <c r="Z1698" s="63">
        <v>123.07522891566263</v>
      </c>
      <c r="AA1698" s="63">
        <v>766.0851469879517</v>
      </c>
      <c r="AB1698" s="63">
        <v>311.17806385542161</v>
      </c>
      <c r="AC1698" s="63">
        <v>3807.5037485542175</v>
      </c>
      <c r="AD1698" s="63">
        <v>1238.1039732530123</v>
      </c>
      <c r="AE1698" s="63">
        <v>0</v>
      </c>
      <c r="AF1698" s="63">
        <v>11292.486903614454</v>
      </c>
      <c r="AG1698" s="63">
        <v>5676.7848174698793</v>
      </c>
      <c r="AH1698" s="43">
        <v>94273.092023413657</v>
      </c>
    </row>
    <row r="1699" spans="1:34">
      <c r="A1699" s="52">
        <v>0</v>
      </c>
      <c r="D1699" s="2">
        <v>2025</v>
      </c>
      <c r="E1699" s="2">
        <v>7</v>
      </c>
      <c r="F1699" s="62">
        <v>2026</v>
      </c>
      <c r="G1699" s="62">
        <v>2026</v>
      </c>
      <c r="H1699" s="63">
        <v>739.64648674698878</v>
      </c>
      <c r="I1699" s="63">
        <v>918.12601590361453</v>
      </c>
      <c r="J1699" s="63">
        <v>468.42972915662654</v>
      </c>
      <c r="K1699" s="63">
        <v>9799.4214582329314</v>
      </c>
      <c r="L1699" s="63">
        <v>3890.8510963855429</v>
      </c>
      <c r="M1699" s="63">
        <v>281.37925385542161</v>
      </c>
      <c r="N1699" s="63">
        <v>15242.415226265062</v>
      </c>
      <c r="O1699" s="63">
        <v>819.57569626506051</v>
      </c>
      <c r="P1699" s="63">
        <v>787.02994385542149</v>
      </c>
      <c r="Q1699" s="63">
        <v>1306.4279367469881</v>
      </c>
      <c r="R1699" s="63"/>
      <c r="S1699" s="63">
        <v>1718.5775734939759</v>
      </c>
      <c r="T1699" s="63">
        <v>2939.0312790361445</v>
      </c>
      <c r="U1699" s="63">
        <v>2988.1975000000034</v>
      </c>
      <c r="V1699" s="63">
        <v>16898.970590602399</v>
      </c>
      <c r="W1699" s="63">
        <v>2902.4874885542172</v>
      </c>
      <c r="X1699" s="63">
        <v>16846.036088192766</v>
      </c>
      <c r="Y1699" s="63">
        <v>0</v>
      </c>
      <c r="Z1699" s="63">
        <v>189.52653012048191</v>
      </c>
      <c r="AA1699" s="63">
        <v>958.70597012048177</v>
      </c>
      <c r="AB1699" s="63">
        <v>337.13748253012045</v>
      </c>
      <c r="AC1699" s="63">
        <v>4776.0234036144575</v>
      </c>
      <c r="AD1699" s="63">
        <v>1351.1703824096394</v>
      </c>
      <c r="AE1699" s="63">
        <v>0</v>
      </c>
      <c r="AF1699" s="63">
        <v>12210.456806746988</v>
      </c>
      <c r="AG1699" s="63">
        <v>6828.6660787951796</v>
      </c>
      <c r="AH1699" s="43">
        <v>105198.2900176305</v>
      </c>
    </row>
    <row r="1700" spans="1:34">
      <c r="A1700" s="52">
        <v>0</v>
      </c>
      <c r="D1700" s="2">
        <v>2025</v>
      </c>
      <c r="E1700" s="2">
        <v>8</v>
      </c>
      <c r="F1700" s="62">
        <v>2026</v>
      </c>
      <c r="G1700" s="62">
        <v>2026</v>
      </c>
      <c r="H1700" s="63">
        <v>786.5995357831315</v>
      </c>
      <c r="I1700" s="63">
        <v>974.43824963855468</v>
      </c>
      <c r="J1700" s="63">
        <v>524.53676987951803</v>
      </c>
      <c r="K1700" s="63">
        <v>9755.6274560642541</v>
      </c>
      <c r="L1700" s="63">
        <v>4017.5404542168658</v>
      </c>
      <c r="M1700" s="63">
        <v>267.67249819277106</v>
      </c>
      <c r="N1700" s="63">
        <v>15063.637290843375</v>
      </c>
      <c r="O1700" s="63">
        <v>826.86863855421666</v>
      </c>
      <c r="P1700" s="63">
        <v>855.87781566265073</v>
      </c>
      <c r="Q1700" s="63">
        <v>1256.1668674698797</v>
      </c>
      <c r="R1700" s="63"/>
      <c r="S1700" s="63">
        <v>1685.7343691566261</v>
      </c>
      <c r="T1700" s="63">
        <v>3046.362612048194</v>
      </c>
      <c r="U1700" s="63">
        <v>3089.2575000000047</v>
      </c>
      <c r="V1700" s="63">
        <v>17219.86780746988</v>
      </c>
      <c r="W1700" s="63">
        <v>2970.4608797590367</v>
      </c>
      <c r="X1700" s="63">
        <v>18066.281656024104</v>
      </c>
      <c r="Y1700" s="63">
        <v>0</v>
      </c>
      <c r="Z1700" s="63">
        <v>242.2661204819278</v>
      </c>
      <c r="AA1700" s="63">
        <v>976.20879421686732</v>
      </c>
      <c r="AB1700" s="63">
        <v>342.09489409638564</v>
      </c>
      <c r="AC1700" s="63">
        <v>4855.3343377108431</v>
      </c>
      <c r="AD1700" s="63">
        <v>1263.4233468674702</v>
      </c>
      <c r="AE1700" s="63">
        <v>0</v>
      </c>
      <c r="AF1700" s="63">
        <v>12254.169659277108</v>
      </c>
      <c r="AG1700" s="63">
        <v>6704.7338450602392</v>
      </c>
      <c r="AH1700" s="43">
        <v>107045.16139847391</v>
      </c>
    </row>
    <row r="1701" spans="1:34">
      <c r="A1701" s="52">
        <v>0</v>
      </c>
      <c r="D1701" s="2">
        <v>2025</v>
      </c>
      <c r="E1701" s="2">
        <v>9</v>
      </c>
      <c r="F1701" s="62">
        <v>2026</v>
      </c>
      <c r="G1701" s="62">
        <v>2026</v>
      </c>
      <c r="H1701" s="63">
        <v>592.62361891566184</v>
      </c>
      <c r="I1701" s="63">
        <v>945.47767228915666</v>
      </c>
      <c r="J1701" s="63">
        <v>514.05745072289164</v>
      </c>
      <c r="K1701" s="63">
        <v>9284.635357269075</v>
      </c>
      <c r="L1701" s="63">
        <v>3605.0110506024098</v>
      </c>
      <c r="M1701" s="63">
        <v>233.19519831325289</v>
      </c>
      <c r="N1701" s="63">
        <v>13331.726041445781</v>
      </c>
      <c r="O1701" s="63">
        <v>808.02252036144603</v>
      </c>
      <c r="P1701" s="63">
        <v>729.65671734939781</v>
      </c>
      <c r="Q1701" s="63">
        <v>1175.5572289156626</v>
      </c>
      <c r="R1701" s="63"/>
      <c r="S1701" s="63">
        <v>1563.9543689156628</v>
      </c>
      <c r="T1701" s="63">
        <v>2833.9293802409647</v>
      </c>
      <c r="U1701" s="63">
        <v>2902.2149999999974</v>
      </c>
      <c r="V1701" s="63">
        <v>15548.30294879519</v>
      </c>
      <c r="W1701" s="63">
        <v>2676.5410940963848</v>
      </c>
      <c r="X1701" s="63">
        <v>17235.375140963861</v>
      </c>
      <c r="Y1701" s="63">
        <v>0</v>
      </c>
      <c r="Z1701" s="63">
        <v>223.54361445783127</v>
      </c>
      <c r="AA1701" s="63">
        <v>948.38379180722825</v>
      </c>
      <c r="AB1701" s="63">
        <v>318.98263746987953</v>
      </c>
      <c r="AC1701" s="63">
        <v>4285.6850008433748</v>
      </c>
      <c r="AD1701" s="63">
        <v>1309.23935626506</v>
      </c>
      <c r="AE1701" s="63">
        <v>0</v>
      </c>
      <c r="AF1701" s="63">
        <v>11325.271543012048</v>
      </c>
      <c r="AG1701" s="63">
        <v>5993.5005259036161</v>
      </c>
      <c r="AH1701" s="43">
        <v>98384.887258955801</v>
      </c>
    </row>
    <row r="1702" spans="1:34">
      <c r="A1702" s="52">
        <v>0</v>
      </c>
      <c r="D1702" s="2">
        <v>2025</v>
      </c>
      <c r="E1702" s="2">
        <v>10</v>
      </c>
      <c r="F1702" s="62">
        <v>2026</v>
      </c>
      <c r="G1702" s="62">
        <v>2026</v>
      </c>
      <c r="H1702" s="63">
        <v>368.01038433734976</v>
      </c>
      <c r="I1702" s="63">
        <v>836.44961638554207</v>
      </c>
      <c r="J1702" s="63">
        <v>653.61401915662645</v>
      </c>
      <c r="K1702" s="63">
        <v>8094.7605813654573</v>
      </c>
      <c r="L1702" s="63">
        <v>3169.9390566265065</v>
      </c>
      <c r="M1702" s="63">
        <v>245.84990036144583</v>
      </c>
      <c r="N1702" s="63">
        <v>10080.202340963859</v>
      </c>
      <c r="O1702" s="63">
        <v>663.24678481927731</v>
      </c>
      <c r="P1702" s="63">
        <v>575.47524915662655</v>
      </c>
      <c r="Q1702" s="63">
        <v>1005.7012048192769</v>
      </c>
      <c r="R1702" s="63"/>
      <c r="S1702" s="63">
        <v>1439.4103366265058</v>
      </c>
      <c r="T1702" s="63">
        <v>4272.2329407228908</v>
      </c>
      <c r="U1702" s="63">
        <v>2850.0549999999953</v>
      </c>
      <c r="V1702" s="63">
        <v>10066.648518313255</v>
      </c>
      <c r="W1702" s="63">
        <v>2025.7017943373494</v>
      </c>
      <c r="X1702" s="63">
        <v>14932.577084939761</v>
      </c>
      <c r="Y1702" s="63">
        <v>0</v>
      </c>
      <c r="Z1702" s="63">
        <v>97.205542168674697</v>
      </c>
      <c r="AA1702" s="63">
        <v>872.53822072289154</v>
      </c>
      <c r="AB1702" s="63">
        <v>305.14877951807233</v>
      </c>
      <c r="AC1702" s="63">
        <v>3132.4924408433744</v>
      </c>
      <c r="AD1702" s="63">
        <v>1228.5924625301202</v>
      </c>
      <c r="AE1702" s="63">
        <v>0</v>
      </c>
      <c r="AF1702" s="63">
        <v>10369.66001686747</v>
      </c>
      <c r="AG1702" s="63">
        <v>4268.0884273493975</v>
      </c>
      <c r="AH1702" s="43">
        <v>81553.600702931726</v>
      </c>
    </row>
    <row r="1703" spans="1:34">
      <c r="A1703" s="52">
        <v>0</v>
      </c>
      <c r="D1703" s="2">
        <v>2025</v>
      </c>
      <c r="E1703" s="2">
        <v>11</v>
      </c>
      <c r="F1703" s="62">
        <v>2026</v>
      </c>
      <c r="G1703" s="62">
        <v>2026</v>
      </c>
      <c r="H1703" s="63">
        <v>465.72348638554138</v>
      </c>
      <c r="I1703" s="63">
        <v>729.50369349397567</v>
      </c>
      <c r="J1703" s="63">
        <v>634.24122831325326</v>
      </c>
      <c r="K1703" s="63">
        <v>6828.8660281124485</v>
      </c>
      <c r="L1703" s="63">
        <v>2926.9299325301208</v>
      </c>
      <c r="M1703" s="63">
        <v>238.9364051807228</v>
      </c>
      <c r="N1703" s="63">
        <v>6843.0447245783116</v>
      </c>
      <c r="O1703" s="63">
        <v>589.81191048192761</v>
      </c>
      <c r="P1703" s="63">
        <v>394.42277614457845</v>
      </c>
      <c r="Q1703" s="63">
        <v>873.75090361445746</v>
      </c>
      <c r="R1703" s="63"/>
      <c r="S1703" s="63">
        <v>1267.8777595180727</v>
      </c>
      <c r="T1703" s="63">
        <v>3143.502245783131</v>
      </c>
      <c r="U1703" s="63">
        <v>2650.3800000000028</v>
      </c>
      <c r="V1703" s="63">
        <v>8376.6457009638561</v>
      </c>
      <c r="W1703" s="63">
        <v>1572.1511178313256</v>
      </c>
      <c r="X1703" s="63">
        <v>8631.9316821686734</v>
      </c>
      <c r="Y1703" s="63">
        <v>0</v>
      </c>
      <c r="Z1703" s="63">
        <v>9.6914216867469882</v>
      </c>
      <c r="AA1703" s="63">
        <v>784.48555180722872</v>
      </c>
      <c r="AB1703" s="63">
        <v>271.78673951807235</v>
      </c>
      <c r="AC1703" s="63">
        <v>2309.2796796385546</v>
      </c>
      <c r="AD1703" s="63">
        <v>1055.7776902409637</v>
      </c>
      <c r="AE1703" s="63">
        <v>0</v>
      </c>
      <c r="AF1703" s="63">
        <v>8924.7073915662695</v>
      </c>
      <c r="AG1703" s="63">
        <v>3466.6599825301219</v>
      </c>
      <c r="AH1703" s="43">
        <v>62990.108052088348</v>
      </c>
    </row>
    <row r="1704" spans="1:34">
      <c r="A1704" s="52">
        <v>0</v>
      </c>
      <c r="D1704" s="2">
        <v>2025</v>
      </c>
      <c r="E1704" s="2">
        <v>12</v>
      </c>
      <c r="F1704" s="62">
        <v>2026</v>
      </c>
      <c r="G1704" s="62">
        <v>2026</v>
      </c>
      <c r="H1704" s="63">
        <v>510.6823904819276</v>
      </c>
      <c r="I1704" s="63">
        <v>603.25071903614446</v>
      </c>
      <c r="J1704" s="63">
        <v>416.73267493975908</v>
      </c>
      <c r="K1704" s="63">
        <v>5236.5822134136533</v>
      </c>
      <c r="L1704" s="63">
        <v>2764.1724301204827</v>
      </c>
      <c r="M1704" s="63">
        <v>238.12482096385548</v>
      </c>
      <c r="N1704" s="63">
        <v>4317.8063867469882</v>
      </c>
      <c r="O1704" s="63">
        <v>485.68891265060233</v>
      </c>
      <c r="P1704" s="63">
        <v>301.39099999999991</v>
      </c>
      <c r="Q1704" s="63">
        <v>763.03260542168664</v>
      </c>
      <c r="R1704" s="63"/>
      <c r="S1704" s="63">
        <v>995.86448795180729</v>
      </c>
      <c r="T1704" s="63">
        <v>2260.6462959036148</v>
      </c>
      <c r="U1704" s="63">
        <v>2676.8674999999953</v>
      </c>
      <c r="V1704" s="63">
        <v>6533.5812512048187</v>
      </c>
      <c r="W1704" s="63">
        <v>1130.2056544578315</v>
      </c>
      <c r="X1704" s="63">
        <v>5949.2906478313234</v>
      </c>
      <c r="Y1704" s="63">
        <v>0</v>
      </c>
      <c r="Z1704" s="63">
        <v>23.616771084337348</v>
      </c>
      <c r="AA1704" s="63">
        <v>412.25882602409632</v>
      </c>
      <c r="AB1704" s="63">
        <v>175.78713445783131</v>
      </c>
      <c r="AC1704" s="63">
        <v>1627.3214287951807</v>
      </c>
      <c r="AD1704" s="63">
        <v>947.40005397590357</v>
      </c>
      <c r="AE1704" s="63">
        <v>0</v>
      </c>
      <c r="AF1704" s="63">
        <v>8219.2305215662655</v>
      </c>
      <c r="AG1704" s="63">
        <v>2046.2588814457833</v>
      </c>
      <c r="AH1704" s="43">
        <v>48635.79360847389</v>
      </c>
    </row>
    <row r="1705" spans="1:34">
      <c r="A1705" s="52">
        <v>0</v>
      </c>
      <c r="D1705" s="2">
        <v>2026</v>
      </c>
      <c r="E1705" s="2">
        <v>1</v>
      </c>
      <c r="F1705" s="62">
        <v>2026</v>
      </c>
      <c r="G1705" s="62">
        <v>2026</v>
      </c>
      <c r="H1705" s="63">
        <v>521.16665855421672</v>
      </c>
      <c r="I1705" s="63">
        <v>657.19722759036119</v>
      </c>
      <c r="J1705" s="63">
        <v>273.10456036144586</v>
      </c>
      <c r="K1705" s="63">
        <v>6033.0659623293177</v>
      </c>
      <c r="L1705" s="63">
        <v>2847.372997108434</v>
      </c>
      <c r="M1705" s="63">
        <v>231.81506024096382</v>
      </c>
      <c r="N1705" s="63">
        <v>4636.6348333734932</v>
      </c>
      <c r="O1705" s="63">
        <v>545.64899096385534</v>
      </c>
      <c r="P1705" s="63">
        <v>248.79585542168681</v>
      </c>
      <c r="Q1705" s="63">
        <v>781.25846265060238</v>
      </c>
      <c r="R1705" s="63"/>
      <c r="S1705" s="63">
        <v>1238.79430506024</v>
      </c>
      <c r="T1705" s="63">
        <v>1798.1483180722894</v>
      </c>
      <c r="U1705" s="63">
        <v>6183.4050000000134</v>
      </c>
      <c r="V1705" s="63">
        <v>6322.6589277108424</v>
      </c>
      <c r="W1705" s="63">
        <v>1296.0849108433738</v>
      </c>
      <c r="X1705" s="63">
        <v>6785.2186228915616</v>
      </c>
      <c r="Y1705" s="63"/>
      <c r="Z1705" s="63">
        <v>0.20184036144578307</v>
      </c>
      <c r="AA1705" s="63">
        <v>601.56068867469867</v>
      </c>
      <c r="AB1705" s="63">
        <v>243.17384373493971</v>
      </c>
      <c r="AC1705" s="63">
        <v>1918.7132689156629</v>
      </c>
      <c r="AD1705" s="63">
        <v>943.08190240963847</v>
      </c>
      <c r="AE1705" s="63">
        <v>0</v>
      </c>
      <c r="AF1705" s="63">
        <v>8684.5611697590357</v>
      </c>
      <c r="AG1705" s="63">
        <v>2234.3545455421686</v>
      </c>
      <c r="AH1705" s="43">
        <v>55026.017952570299</v>
      </c>
    </row>
    <row r="1706" spans="1:34">
      <c r="A1706" s="52">
        <v>0</v>
      </c>
      <c r="D1706" s="2">
        <v>2026</v>
      </c>
      <c r="E1706" s="2">
        <v>2</v>
      </c>
      <c r="F1706" s="62">
        <v>2026</v>
      </c>
      <c r="G1706" s="62">
        <v>2026</v>
      </c>
      <c r="H1706" s="63">
        <v>950.57606963855346</v>
      </c>
      <c r="I1706" s="63">
        <v>563.71537012048191</v>
      </c>
      <c r="J1706" s="63">
        <v>305.98179132530129</v>
      </c>
      <c r="K1706" s="63">
        <v>4035.6284199196775</v>
      </c>
      <c r="L1706" s="63">
        <v>2417.4790322891554</v>
      </c>
      <c r="M1706" s="63">
        <v>221.85542168674695</v>
      </c>
      <c r="N1706" s="63">
        <v>4161.0825427710834</v>
      </c>
      <c r="O1706" s="63">
        <v>471.5555222891565</v>
      </c>
      <c r="P1706" s="63">
        <v>301.96116024096381</v>
      </c>
      <c r="Q1706" s="63">
        <v>669.59887518072276</v>
      </c>
      <c r="R1706" s="63"/>
      <c r="S1706" s="63">
        <v>891.17677542168701</v>
      </c>
      <c r="T1706" s="63">
        <v>1250.9135493975909</v>
      </c>
      <c r="U1706" s="63">
        <v>4916.0800000000027</v>
      </c>
      <c r="V1706" s="63">
        <v>5555.2710072289174</v>
      </c>
      <c r="W1706" s="63">
        <v>1104.4773469879517</v>
      </c>
      <c r="X1706" s="63">
        <v>5250.2960168674672</v>
      </c>
      <c r="Y1706" s="63"/>
      <c r="Z1706" s="63">
        <v>1.730060240963855</v>
      </c>
      <c r="AA1706" s="63">
        <v>588.76342915662644</v>
      </c>
      <c r="AB1706" s="63">
        <v>210.91506879518073</v>
      </c>
      <c r="AC1706" s="63">
        <v>1769.4605807228913</v>
      </c>
      <c r="AD1706" s="63">
        <v>763.7766267469882</v>
      </c>
      <c r="AE1706" s="63">
        <v>0</v>
      </c>
      <c r="AF1706" s="63">
        <v>7825.8874120481905</v>
      </c>
      <c r="AG1706" s="63">
        <v>1928.5193575903611</v>
      </c>
      <c r="AH1706" s="43">
        <v>46156.70143666667</v>
      </c>
    </row>
    <row r="1707" spans="1:34">
      <c r="A1707" s="52">
        <v>0</v>
      </c>
      <c r="D1707" s="2">
        <v>2026</v>
      </c>
      <c r="E1707" s="2">
        <v>3</v>
      </c>
      <c r="F1707" s="62">
        <v>2026</v>
      </c>
      <c r="G1707" s="62">
        <v>2026</v>
      </c>
      <c r="H1707" s="63">
        <v>1053.0322846987945</v>
      </c>
      <c r="I1707" s="63">
        <v>720.55401518072324</v>
      </c>
      <c r="J1707" s="63">
        <v>389.72876771084333</v>
      </c>
      <c r="K1707" s="63">
        <v>6383.0726236546179</v>
      </c>
      <c r="L1707" s="63">
        <v>2794.3107713253016</v>
      </c>
      <c r="M1707" s="63">
        <v>249.82590361445787</v>
      </c>
      <c r="N1707" s="63">
        <v>6349.9259625301211</v>
      </c>
      <c r="O1707" s="63">
        <v>577.87307349397599</v>
      </c>
      <c r="P1707" s="63">
        <v>586.52141987951802</v>
      </c>
      <c r="Q1707" s="63">
        <v>832.54536096385539</v>
      </c>
      <c r="R1707" s="63"/>
      <c r="S1707" s="63">
        <v>1152.3781495180726</v>
      </c>
      <c r="T1707" s="63">
        <v>1517.1876433734935</v>
      </c>
      <c r="U1707" s="63">
        <v>3105.149999999996</v>
      </c>
      <c r="V1707" s="63">
        <v>7918.5274240963854</v>
      </c>
      <c r="W1707" s="63">
        <v>1468.19890120482</v>
      </c>
      <c r="X1707" s="63">
        <v>7932.8243096385531</v>
      </c>
      <c r="Y1707" s="63"/>
      <c r="Z1707" s="63">
        <v>4.3059277108433731</v>
      </c>
      <c r="AA1707" s="63">
        <v>719.77872939759038</v>
      </c>
      <c r="AB1707" s="63">
        <v>242.77394156626508</v>
      </c>
      <c r="AC1707" s="63">
        <v>1883.1491518072294</v>
      </c>
      <c r="AD1707" s="63">
        <v>937.22920795180733</v>
      </c>
      <c r="AE1707" s="63">
        <v>0</v>
      </c>
      <c r="AF1707" s="63">
        <v>9173.6791330120541</v>
      </c>
      <c r="AG1707" s="63">
        <v>2649.1654901204815</v>
      </c>
      <c r="AH1707" s="43">
        <v>58641.738192449804</v>
      </c>
    </row>
    <row r="1708" spans="1:34">
      <c r="A1708" s="52">
        <v>0</v>
      </c>
      <c r="D1708" s="2">
        <v>2026</v>
      </c>
      <c r="E1708" s="2">
        <v>4</v>
      </c>
      <c r="F1708" s="62">
        <v>2026</v>
      </c>
      <c r="G1708" s="62">
        <v>2026</v>
      </c>
      <c r="H1708" s="63">
        <v>1112.6926293975901</v>
      </c>
      <c r="I1708" s="63">
        <v>792.19519698795204</v>
      </c>
      <c r="J1708" s="63">
        <v>426.47711542168673</v>
      </c>
      <c r="K1708" s="63">
        <v>7230.370073293172</v>
      </c>
      <c r="L1708" s="63">
        <v>3009.7074336144583</v>
      </c>
      <c r="M1708" s="63">
        <v>240.99939759036147</v>
      </c>
      <c r="N1708" s="63">
        <v>8160.9333157831306</v>
      </c>
      <c r="O1708" s="63">
        <v>672.79162951807234</v>
      </c>
      <c r="P1708" s="63">
        <v>708.69795602409636</v>
      </c>
      <c r="Q1708" s="63">
        <v>931.53266120481942</v>
      </c>
      <c r="R1708" s="63"/>
      <c r="S1708" s="63">
        <v>1135.1274668674694</v>
      </c>
      <c r="T1708" s="63">
        <v>2353.6841975903608</v>
      </c>
      <c r="U1708" s="63">
        <v>3094.962499999996</v>
      </c>
      <c r="V1708" s="63">
        <v>8939.3000530120498</v>
      </c>
      <c r="W1708" s="63">
        <v>1811.0005228915654</v>
      </c>
      <c r="X1708" s="63">
        <v>10653.606125301209</v>
      </c>
      <c r="Y1708" s="63"/>
      <c r="Z1708" s="63">
        <v>18.521256024096385</v>
      </c>
      <c r="AA1708" s="63">
        <v>579.36683999999968</v>
      </c>
      <c r="AB1708" s="63">
        <v>272.4000272289158</v>
      </c>
      <c r="AC1708" s="63">
        <v>2298.258190843374</v>
      </c>
      <c r="AD1708" s="63">
        <v>1077.2948275903614</v>
      </c>
      <c r="AE1708" s="63">
        <v>0</v>
      </c>
      <c r="AF1708" s="63">
        <v>9761.8283875903617</v>
      </c>
      <c r="AG1708" s="63">
        <v>3762.8274159036137</v>
      </c>
      <c r="AH1708" s="43">
        <v>69044.575219678707</v>
      </c>
    </row>
    <row r="1709" spans="1:34">
      <c r="A1709" s="52">
        <v>0</v>
      </c>
      <c r="D1709" s="2">
        <v>2026</v>
      </c>
      <c r="E1709" s="2">
        <v>5</v>
      </c>
      <c r="F1709" s="62">
        <v>2027</v>
      </c>
      <c r="G1709" s="62">
        <v>2027</v>
      </c>
      <c r="H1709" s="63">
        <v>931.17285722891677</v>
      </c>
      <c r="I1709" s="63">
        <v>861.85942108433721</v>
      </c>
      <c r="J1709" s="63">
        <v>461.44175710843388</v>
      </c>
      <c r="K1709" s="63">
        <v>8903.4515607630528</v>
      </c>
      <c r="L1709" s="63">
        <v>3408.1238068674702</v>
      </c>
      <c r="M1709" s="63">
        <v>259.21897590361425</v>
      </c>
      <c r="N1709" s="63">
        <v>11782.948022289162</v>
      </c>
      <c r="O1709" s="63">
        <v>731.24801506024073</v>
      </c>
      <c r="P1709" s="63">
        <v>869.08242710843399</v>
      </c>
      <c r="Q1709" s="63">
        <v>1117.6718236144582</v>
      </c>
      <c r="R1709" s="63"/>
      <c r="S1709" s="63">
        <v>1598.129279518073</v>
      </c>
      <c r="T1709" s="63">
        <v>2503.7427397590363</v>
      </c>
      <c r="U1709" s="63">
        <v>3362.2824999999989</v>
      </c>
      <c r="V1709" s="63">
        <v>11398.534050602411</v>
      </c>
      <c r="W1709" s="63">
        <v>2282.41218433735</v>
      </c>
      <c r="X1709" s="63">
        <v>15631.345791566264</v>
      </c>
      <c r="Y1709" s="63">
        <v>0</v>
      </c>
      <c r="Z1709" s="63">
        <v>36.763780120481925</v>
      </c>
      <c r="AA1709" s="63">
        <v>757.99152530120466</v>
      </c>
      <c r="AB1709" s="63">
        <v>311.65709012048205</v>
      </c>
      <c r="AC1709" s="63">
        <v>3277.7289571084339</v>
      </c>
      <c r="AD1709" s="63">
        <v>1245.9588406024097</v>
      </c>
      <c r="AE1709" s="63">
        <v>0</v>
      </c>
      <c r="AF1709" s="63">
        <v>11130.1509860241</v>
      </c>
      <c r="AG1709" s="63">
        <v>5026.2431233734942</v>
      </c>
      <c r="AH1709" s="43">
        <v>87889.159515461884</v>
      </c>
    </row>
    <row r="1710" spans="1:34">
      <c r="A1710" s="52">
        <v>0</v>
      </c>
      <c r="D1710" s="2">
        <v>2026</v>
      </c>
      <c r="E1710" s="2">
        <v>6</v>
      </c>
      <c r="F1710" s="62">
        <v>2027</v>
      </c>
      <c r="G1710" s="62">
        <v>2027</v>
      </c>
      <c r="H1710" s="63">
        <v>1078.9636807228915</v>
      </c>
      <c r="I1710" s="63">
        <v>837.85350602409642</v>
      </c>
      <c r="J1710" s="63">
        <v>490.30550771084319</v>
      </c>
      <c r="K1710" s="63">
        <v>9171.541769437752</v>
      </c>
      <c r="L1710" s="63">
        <v>3471.5286698795185</v>
      </c>
      <c r="M1710" s="63">
        <v>285.04246987951791</v>
      </c>
      <c r="N1710" s="63">
        <v>13577.669338192769</v>
      </c>
      <c r="O1710" s="63">
        <v>719.48366746987949</v>
      </c>
      <c r="P1710" s="63">
        <v>974.37638734939753</v>
      </c>
      <c r="Q1710" s="63">
        <v>1263.2835768674699</v>
      </c>
      <c r="R1710" s="63"/>
      <c r="S1710" s="63">
        <v>1579.0884316867471</v>
      </c>
      <c r="T1710" s="63">
        <v>2677.4275204819273</v>
      </c>
      <c r="U1710" s="63">
        <v>2931.1474999999978</v>
      </c>
      <c r="V1710" s="63">
        <v>14431.033498795188</v>
      </c>
      <c r="W1710" s="63">
        <v>2483.2910819277113</v>
      </c>
      <c r="X1710" s="63">
        <v>15382.697892771092</v>
      </c>
      <c r="Y1710" s="63">
        <v>0</v>
      </c>
      <c r="Z1710" s="63">
        <v>121.81546385542168</v>
      </c>
      <c r="AA1710" s="63">
        <v>763.80846144578311</v>
      </c>
      <c r="AB1710" s="63">
        <v>309.59092891566269</v>
      </c>
      <c r="AC1710" s="63">
        <v>3834.5114462650613</v>
      </c>
      <c r="AD1710" s="63">
        <v>1229.3318677108439</v>
      </c>
      <c r="AE1710" s="63">
        <v>0</v>
      </c>
      <c r="AF1710" s="63">
        <v>11231.597674698794</v>
      </c>
      <c r="AG1710" s="63">
        <v>5796.8071831325306</v>
      </c>
      <c r="AH1710" s="43">
        <v>94642.197525220923</v>
      </c>
    </row>
    <row r="1711" spans="1:34">
      <c r="A1711" s="52">
        <v>0</v>
      </c>
      <c r="D1711" s="2">
        <v>2026</v>
      </c>
      <c r="E1711" s="2">
        <v>7</v>
      </c>
      <c r="F1711" s="62">
        <v>2027</v>
      </c>
      <c r="G1711" s="62">
        <v>2027</v>
      </c>
      <c r="H1711" s="63">
        <v>739.86080963855511</v>
      </c>
      <c r="I1711" s="63">
        <v>913.26032156626525</v>
      </c>
      <c r="J1711" s="63">
        <v>469.33201349397581</v>
      </c>
      <c r="K1711" s="63">
        <v>9811.9794901606401</v>
      </c>
      <c r="L1711" s="63">
        <v>3880.7373602409643</v>
      </c>
      <c r="M1711" s="63">
        <v>279.13825301204821</v>
      </c>
      <c r="N1711" s="63">
        <v>15551.537064939759</v>
      </c>
      <c r="O1711" s="63">
        <v>828.72403795180753</v>
      </c>
      <c r="P1711" s="63">
        <v>802.44068012048206</v>
      </c>
      <c r="Q1711" s="63">
        <v>1302.0177378313253</v>
      </c>
      <c r="R1711" s="63"/>
      <c r="S1711" s="63">
        <v>1720.1859963855427</v>
      </c>
      <c r="T1711" s="63">
        <v>2946.2558024096384</v>
      </c>
      <c r="U1711" s="63">
        <v>2988.1975000000034</v>
      </c>
      <c r="V1711" s="63">
        <v>16768.048322891565</v>
      </c>
      <c r="W1711" s="63">
        <v>2913.3383313253012</v>
      </c>
      <c r="X1711" s="63">
        <v>16965.437402409643</v>
      </c>
      <c r="Y1711" s="63">
        <v>0</v>
      </c>
      <c r="Z1711" s="63">
        <v>187.5865873493976</v>
      </c>
      <c r="AA1711" s="63">
        <v>955.85684554216834</v>
      </c>
      <c r="AB1711" s="63">
        <v>335.4179439759036</v>
      </c>
      <c r="AC1711" s="63">
        <v>4809.9010843373499</v>
      </c>
      <c r="AD1711" s="63">
        <v>1341.5971886746988</v>
      </c>
      <c r="AE1711" s="63">
        <v>0</v>
      </c>
      <c r="AF1711" s="63">
        <v>12144.617872771083</v>
      </c>
      <c r="AG1711" s="63">
        <v>6973.0422853012024</v>
      </c>
      <c r="AH1711" s="43">
        <v>105628.51093232931</v>
      </c>
    </row>
    <row r="1712" spans="1:34">
      <c r="A1712" s="52">
        <v>0</v>
      </c>
      <c r="D1712" s="2">
        <v>2026</v>
      </c>
      <c r="E1712" s="2">
        <v>8</v>
      </c>
      <c r="F1712" s="62">
        <v>2027</v>
      </c>
      <c r="G1712" s="62">
        <v>2027</v>
      </c>
      <c r="H1712" s="63">
        <v>786.82746397590245</v>
      </c>
      <c r="I1712" s="63">
        <v>969.27412337349415</v>
      </c>
      <c r="J1712" s="63">
        <v>521.33278192771093</v>
      </c>
      <c r="K1712" s="63">
        <v>9768.1252276305258</v>
      </c>
      <c r="L1712" s="63">
        <v>4007.0974063855429</v>
      </c>
      <c r="M1712" s="63">
        <v>265.54066265060243</v>
      </c>
      <c r="N1712" s="63">
        <v>15369.133446626505</v>
      </c>
      <c r="O1712" s="63">
        <v>836.10415662650587</v>
      </c>
      <c r="P1712" s="63">
        <v>872.63665361445771</v>
      </c>
      <c r="Q1712" s="63">
        <v>1251.9263383132532</v>
      </c>
      <c r="R1712" s="63"/>
      <c r="S1712" s="63">
        <v>1687.3120539759032</v>
      </c>
      <c r="T1712" s="63">
        <v>3053.8509698795165</v>
      </c>
      <c r="U1712" s="63">
        <v>3089.2575000000047</v>
      </c>
      <c r="V1712" s="63">
        <v>17087.728563855417</v>
      </c>
      <c r="W1712" s="63">
        <v>2981.5658385542165</v>
      </c>
      <c r="X1712" s="63">
        <v>18194.331825301197</v>
      </c>
      <c r="Y1712" s="63">
        <v>0</v>
      </c>
      <c r="Z1712" s="63">
        <v>239.78634939759041</v>
      </c>
      <c r="AA1712" s="63">
        <v>973.30765397590358</v>
      </c>
      <c r="AB1712" s="63">
        <v>340.35007072289164</v>
      </c>
      <c r="AC1712" s="63">
        <v>4889.7745932530115</v>
      </c>
      <c r="AD1712" s="63">
        <v>1254.4718507228911</v>
      </c>
      <c r="AE1712" s="63">
        <v>0</v>
      </c>
      <c r="AF1712" s="63">
        <v>12188.095025060236</v>
      </c>
      <c r="AG1712" s="63">
        <v>6846.4897937349378</v>
      </c>
      <c r="AH1712" s="43">
        <v>107474.32034955823</v>
      </c>
    </row>
    <row r="1713" spans="1:34">
      <c r="A1713" s="52">
        <v>0</v>
      </c>
      <c r="D1713" s="2">
        <v>2026</v>
      </c>
      <c r="E1713" s="2">
        <v>9</v>
      </c>
      <c r="F1713" s="62">
        <v>2027</v>
      </c>
      <c r="G1713" s="62">
        <v>2027</v>
      </c>
      <c r="H1713" s="63">
        <v>592.7953398795172</v>
      </c>
      <c r="I1713" s="63">
        <v>940.46702530120513</v>
      </c>
      <c r="J1713" s="63">
        <v>506.99447843373503</v>
      </c>
      <c r="K1713" s="63">
        <v>9296.4850457028115</v>
      </c>
      <c r="L1713" s="63">
        <v>3595.6403166265059</v>
      </c>
      <c r="M1713" s="63">
        <v>231.33795180722905</v>
      </c>
      <c r="N1713" s="63">
        <v>13602.098394216868</v>
      </c>
      <c r="O1713" s="63">
        <v>817.03276084337369</v>
      </c>
      <c r="P1713" s="63">
        <v>743.94403554216888</v>
      </c>
      <c r="Q1713" s="63">
        <v>1171.5888192771083</v>
      </c>
      <c r="R1713" s="63"/>
      <c r="S1713" s="63">
        <v>1565.4180793975906</v>
      </c>
      <c r="T1713" s="63">
        <v>2840.8955493975905</v>
      </c>
      <c r="U1713" s="63">
        <v>2902.2149999999974</v>
      </c>
      <c r="V1713" s="63">
        <v>15429.343554216872</v>
      </c>
      <c r="W1713" s="63">
        <v>2686.5472445783125</v>
      </c>
      <c r="X1713" s="63">
        <v>17357.536012048193</v>
      </c>
      <c r="Y1713" s="63">
        <v>0</v>
      </c>
      <c r="Z1713" s="63">
        <v>221.25548192771095</v>
      </c>
      <c r="AA1713" s="63">
        <v>945.56534313252996</v>
      </c>
      <c r="AB1713" s="63">
        <v>317.3556960240964</v>
      </c>
      <c r="AC1713" s="63">
        <v>4316.0845730120463</v>
      </c>
      <c r="AD1713" s="63">
        <v>1299.963248554217</v>
      </c>
      <c r="AE1713" s="63">
        <v>0</v>
      </c>
      <c r="AF1713" s="63">
        <v>11264.205538915669</v>
      </c>
      <c r="AG1713" s="63">
        <v>6120.2191060240939</v>
      </c>
      <c r="AH1713" s="43">
        <v>98764.988594859446</v>
      </c>
    </row>
    <row r="1714" spans="1:34">
      <c r="A1714" s="52">
        <v>0</v>
      </c>
      <c r="D1714" s="2">
        <v>2026</v>
      </c>
      <c r="E1714" s="2">
        <v>10</v>
      </c>
      <c r="F1714" s="62">
        <v>2027</v>
      </c>
      <c r="G1714" s="62">
        <v>2027</v>
      </c>
      <c r="H1714" s="63">
        <v>368.11702048192814</v>
      </c>
      <c r="I1714" s="63">
        <v>832.01677373493999</v>
      </c>
      <c r="J1714" s="63">
        <v>654.87300349397606</v>
      </c>
      <c r="K1714" s="63">
        <v>8104.9730071485919</v>
      </c>
      <c r="L1714" s="63">
        <v>3161.6992328915658</v>
      </c>
      <c r="M1714" s="63">
        <v>243.89186746987957</v>
      </c>
      <c r="N1714" s="63">
        <v>10284.632586144584</v>
      </c>
      <c r="O1714" s="63">
        <v>670.52644457831332</v>
      </c>
      <c r="P1714" s="63">
        <v>586.74355903614446</v>
      </c>
      <c r="Q1714" s="63">
        <v>1002.306189879518</v>
      </c>
      <c r="R1714" s="63"/>
      <c r="S1714" s="63">
        <v>1440.7574859036149</v>
      </c>
      <c r="T1714" s="63">
        <v>4282.7346481927725</v>
      </c>
      <c r="U1714" s="63">
        <v>2850.0549999999953</v>
      </c>
      <c r="V1714" s="63">
        <v>9969.8015759036134</v>
      </c>
      <c r="W1714" s="63">
        <v>2033.2748060240967</v>
      </c>
      <c r="X1714" s="63">
        <v>15038.416186746981</v>
      </c>
      <c r="Y1714" s="63">
        <v>0</v>
      </c>
      <c r="Z1714" s="63">
        <v>96.21057228915663</v>
      </c>
      <c r="AA1714" s="63">
        <v>869.94517325301194</v>
      </c>
      <c r="AB1714" s="63">
        <v>303.5923963855422</v>
      </c>
      <c r="AC1714" s="63">
        <v>3154.7120930120495</v>
      </c>
      <c r="AD1714" s="63">
        <v>1219.8877471084343</v>
      </c>
      <c r="AE1714" s="63">
        <v>0</v>
      </c>
      <c r="AF1714" s="63">
        <v>10313.746681927707</v>
      </c>
      <c r="AG1714" s="63">
        <v>4358.3271956626513</v>
      </c>
      <c r="AH1714" s="43">
        <v>81841.241247269063</v>
      </c>
    </row>
    <row r="1715" spans="1:34">
      <c r="A1715" s="52">
        <v>0</v>
      </c>
      <c r="D1715" s="2">
        <v>2026</v>
      </c>
      <c r="E1715" s="2">
        <v>11</v>
      </c>
      <c r="F1715" s="62">
        <v>2027</v>
      </c>
      <c r="G1715" s="62">
        <v>2027</v>
      </c>
      <c r="H1715" s="63">
        <v>465.85843626505942</v>
      </c>
      <c r="I1715" s="63">
        <v>725.63762072289182</v>
      </c>
      <c r="J1715" s="63">
        <v>635.46289698795192</v>
      </c>
      <c r="K1715" s="63">
        <v>6837.3365883534116</v>
      </c>
      <c r="L1715" s="63">
        <v>2919.3217778313247</v>
      </c>
      <c r="M1715" s="63">
        <v>237.03343373493973</v>
      </c>
      <c r="N1715" s="63">
        <v>6981.8242116867459</v>
      </c>
      <c r="O1715" s="63">
        <v>596.2137644578313</v>
      </c>
      <c r="P1715" s="63">
        <v>402.14591987951809</v>
      </c>
      <c r="Q1715" s="63">
        <v>870.80132240963826</v>
      </c>
      <c r="R1715" s="63"/>
      <c r="S1715" s="63">
        <v>1269.0643708433727</v>
      </c>
      <c r="T1715" s="63">
        <v>3151.2293855421681</v>
      </c>
      <c r="U1715" s="63">
        <v>2650.3800000000028</v>
      </c>
      <c r="V1715" s="63">
        <v>8296.057556626507</v>
      </c>
      <c r="W1715" s="63">
        <v>1578.028546987952</v>
      </c>
      <c r="X1715" s="63">
        <v>8693.1130771084354</v>
      </c>
      <c r="Y1715" s="63">
        <v>0</v>
      </c>
      <c r="Z1715" s="63">
        <v>9.5922228915662657</v>
      </c>
      <c r="AA1715" s="63">
        <v>782.15418313253031</v>
      </c>
      <c r="AB1715" s="63">
        <v>270.40051638554223</v>
      </c>
      <c r="AC1715" s="63">
        <v>2325.6600515662649</v>
      </c>
      <c r="AD1715" s="63">
        <v>1048.2973868674696</v>
      </c>
      <c r="AE1715" s="63">
        <v>0</v>
      </c>
      <c r="AF1715" s="63">
        <v>8876.5852590361465</v>
      </c>
      <c r="AG1715" s="63">
        <v>3539.9544168674697</v>
      </c>
      <c r="AH1715" s="43">
        <v>63162.152946184731</v>
      </c>
    </row>
    <row r="1716" spans="1:34">
      <c r="A1716" s="52">
        <v>0</v>
      </c>
      <c r="D1716" s="2">
        <v>2026</v>
      </c>
      <c r="E1716" s="2">
        <v>12</v>
      </c>
      <c r="F1716" s="62">
        <v>2027</v>
      </c>
      <c r="G1716" s="62">
        <v>2027</v>
      </c>
      <c r="H1716" s="63">
        <v>510.83036783132519</v>
      </c>
      <c r="I1716" s="63">
        <v>600.05373566265052</v>
      </c>
      <c r="J1716" s="63">
        <v>417.53538096385535</v>
      </c>
      <c r="K1716" s="63">
        <v>5242.8617978714874</v>
      </c>
      <c r="L1716" s="63">
        <v>2756.9873413253013</v>
      </c>
      <c r="M1716" s="63">
        <v>236.22831325301198</v>
      </c>
      <c r="N1716" s="63">
        <v>4405.3731030120489</v>
      </c>
      <c r="O1716" s="63">
        <v>490.8461295180723</v>
      </c>
      <c r="P1716" s="63">
        <v>307.29250000000002</v>
      </c>
      <c r="Q1716" s="63">
        <v>760.45678361445766</v>
      </c>
      <c r="R1716" s="63"/>
      <c r="S1716" s="63">
        <v>996.79652108433754</v>
      </c>
      <c r="T1716" s="63">
        <v>2266.2032602409645</v>
      </c>
      <c r="U1716" s="63">
        <v>2676.8674999999953</v>
      </c>
      <c r="V1716" s="63">
        <v>6470.7244457831321</v>
      </c>
      <c r="W1716" s="63">
        <v>1134.4308867469881</v>
      </c>
      <c r="X1716" s="63">
        <v>5991.4580228915675</v>
      </c>
      <c r="Y1716" s="63">
        <v>0</v>
      </c>
      <c r="Z1716" s="63">
        <v>23.375036144578324</v>
      </c>
      <c r="AA1716" s="63">
        <v>411.03365710843366</v>
      </c>
      <c r="AB1716" s="63">
        <v>174.89054843373503</v>
      </c>
      <c r="AC1716" s="63">
        <v>1638.8644785542165</v>
      </c>
      <c r="AD1716" s="63">
        <v>940.68761831325321</v>
      </c>
      <c r="AE1716" s="63">
        <v>0</v>
      </c>
      <c r="AF1716" s="63">
        <v>8174.9123290361467</v>
      </c>
      <c r="AG1716" s="63">
        <v>2089.5222496385536</v>
      </c>
      <c r="AH1716" s="43">
        <v>48718.232007028113</v>
      </c>
    </row>
    <row r="1717" spans="1:34">
      <c r="A1717" s="52">
        <v>0</v>
      </c>
      <c r="D1717" s="2">
        <v>2027</v>
      </c>
      <c r="E1717" s="2">
        <v>1</v>
      </c>
      <c r="F1717" s="62">
        <v>2027</v>
      </c>
      <c r="G1717" s="62">
        <v>2027</v>
      </c>
      <c r="H1717" s="63">
        <v>521.34082987951786</v>
      </c>
      <c r="I1717" s="63">
        <v>653.62177807228909</v>
      </c>
      <c r="J1717" s="63">
        <v>273.57226819277105</v>
      </c>
      <c r="K1717" s="63">
        <v>6040.3751755823296</v>
      </c>
      <c r="L1717" s="63">
        <v>2839.9576910843371</v>
      </c>
      <c r="M1717" s="63">
        <v>230.03359662650595</v>
      </c>
      <c r="N1717" s="63">
        <v>4729.0803534939787</v>
      </c>
      <c r="O1717" s="63">
        <v>551.45760843373489</v>
      </c>
      <c r="P1717" s="63">
        <v>253.58567710843371</v>
      </c>
      <c r="Q1717" s="63">
        <v>778.82555301204832</v>
      </c>
      <c r="R1717" s="63"/>
      <c r="S1717" s="63">
        <v>1240.0314843373494</v>
      </c>
      <c r="T1717" s="63">
        <v>1802.6104906024102</v>
      </c>
      <c r="U1717" s="63">
        <v>6183.4050000000134</v>
      </c>
      <c r="V1717" s="63">
        <v>6267.4395656626475</v>
      </c>
      <c r="W1717" s="63">
        <v>1300.9726616867467</v>
      </c>
      <c r="X1717" s="63">
        <v>6832.9301898795184</v>
      </c>
      <c r="Y1717" s="63"/>
      <c r="Z1717" s="63">
        <v>0.19996048192771085</v>
      </c>
      <c r="AA1717" s="63">
        <v>599.71740289156605</v>
      </c>
      <c r="AB1717" s="63">
        <v>241.92104554216871</v>
      </c>
      <c r="AC1717" s="63">
        <v>1932.2626727710851</v>
      </c>
      <c r="AD1717" s="63">
        <v>936.2814819277113</v>
      </c>
      <c r="AE1717" s="63">
        <v>0</v>
      </c>
      <c r="AF1717" s="63">
        <v>8637.4739819277111</v>
      </c>
      <c r="AG1717" s="63">
        <v>2280.6534108433739</v>
      </c>
      <c r="AH1717" s="43">
        <v>55127.749880040181</v>
      </c>
    </row>
    <row r="1718" spans="1:34">
      <c r="A1718" s="52">
        <v>0</v>
      </c>
      <c r="D1718" s="2">
        <v>2027</v>
      </c>
      <c r="E1718" s="2">
        <v>2</v>
      </c>
      <c r="F1718" s="62">
        <v>2027</v>
      </c>
      <c r="G1718" s="62">
        <v>2027</v>
      </c>
      <c r="H1718" s="63">
        <v>950.8937474698788</v>
      </c>
      <c r="I1718" s="63">
        <v>560.64850409638541</v>
      </c>
      <c r="J1718" s="63">
        <v>306.5058033734939</v>
      </c>
      <c r="K1718" s="63">
        <v>4040.2138849799194</v>
      </c>
      <c r="L1718" s="63">
        <v>2411.1832828915663</v>
      </c>
      <c r="M1718" s="63">
        <v>220.15049638554214</v>
      </c>
      <c r="N1718" s="63">
        <v>4244.0464710843353</v>
      </c>
      <c r="O1718" s="63">
        <v>476.48831253012031</v>
      </c>
      <c r="P1718" s="63">
        <v>307.77452120481928</v>
      </c>
      <c r="Q1718" s="63">
        <v>667.51368361445759</v>
      </c>
      <c r="R1718" s="63"/>
      <c r="S1718" s="63">
        <v>892.06679036144601</v>
      </c>
      <c r="T1718" s="63">
        <v>1254.0177383132529</v>
      </c>
      <c r="U1718" s="63">
        <v>4916.0800000000027</v>
      </c>
      <c r="V1718" s="63">
        <v>5503.6923484337349</v>
      </c>
      <c r="W1718" s="63">
        <v>1108.6425139759035</v>
      </c>
      <c r="X1718" s="63">
        <v>5287.2144809638539</v>
      </c>
      <c r="Y1718" s="63"/>
      <c r="Z1718" s="63">
        <v>1.7139469879518068</v>
      </c>
      <c r="AA1718" s="63">
        <v>586.95935638554226</v>
      </c>
      <c r="AB1718" s="63">
        <v>209.82846337349395</v>
      </c>
      <c r="AC1718" s="63">
        <v>1781.956004819277</v>
      </c>
      <c r="AD1718" s="63">
        <v>758.26914939759001</v>
      </c>
      <c r="AE1718" s="63">
        <v>0</v>
      </c>
      <c r="AF1718" s="63">
        <v>7783.4559036144565</v>
      </c>
      <c r="AG1718" s="63">
        <v>1968.480901807229</v>
      </c>
      <c r="AH1718" s="43">
        <v>46237.796306064258</v>
      </c>
    </row>
    <row r="1719" spans="1:34">
      <c r="A1719" s="52">
        <v>0</v>
      </c>
      <c r="D1719" s="2">
        <v>2027</v>
      </c>
      <c r="E1719" s="2">
        <v>3</v>
      </c>
      <c r="F1719" s="62">
        <v>2027</v>
      </c>
      <c r="G1719" s="62">
        <v>2027</v>
      </c>
      <c r="H1719" s="63">
        <v>1053.3842028915658</v>
      </c>
      <c r="I1719" s="63">
        <v>716.63387614457838</v>
      </c>
      <c r="J1719" s="63">
        <v>390.39620144578322</v>
      </c>
      <c r="K1719" s="63">
        <v>6390.8591134136523</v>
      </c>
      <c r="L1719" s="63">
        <v>2787.0336532530123</v>
      </c>
      <c r="M1719" s="63">
        <v>247.90602939759032</v>
      </c>
      <c r="N1719" s="63">
        <v>6476.531190120485</v>
      </c>
      <c r="O1719" s="63">
        <v>584.06259807228935</v>
      </c>
      <c r="P1719" s="63">
        <v>597.81313939759093</v>
      </c>
      <c r="Q1719" s="63">
        <v>829.95273927710844</v>
      </c>
      <c r="R1719" s="63"/>
      <c r="S1719" s="63">
        <v>1153.5290253012045</v>
      </c>
      <c r="T1719" s="63">
        <v>1520.9526014457833</v>
      </c>
      <c r="U1719" s="63">
        <v>3105.149999999996</v>
      </c>
      <c r="V1719" s="63">
        <v>7848.6721914457821</v>
      </c>
      <c r="W1719" s="63">
        <v>1473.7357224096384</v>
      </c>
      <c r="X1719" s="63">
        <v>7988.6054862650599</v>
      </c>
      <c r="Y1719" s="63"/>
      <c r="Z1719" s="63">
        <v>4.2658236144578314</v>
      </c>
      <c r="AA1719" s="63">
        <v>717.57320313253024</v>
      </c>
      <c r="AB1719" s="63">
        <v>241.5232036144578</v>
      </c>
      <c r="AC1719" s="63">
        <v>1896.4474120481918</v>
      </c>
      <c r="AD1719" s="63">
        <v>930.47099036144607</v>
      </c>
      <c r="AE1719" s="63">
        <v>0</v>
      </c>
      <c r="AF1719" s="63">
        <v>9123.9399759036169</v>
      </c>
      <c r="AG1719" s="63">
        <v>2704.0598024096389</v>
      </c>
      <c r="AH1719" s="43">
        <v>58783.498181365474</v>
      </c>
    </row>
    <row r="1720" spans="1:34">
      <c r="A1720" s="52">
        <v>0</v>
      </c>
      <c r="D1720" s="2">
        <v>2027</v>
      </c>
      <c r="E1720" s="2">
        <v>4</v>
      </c>
      <c r="F1720" s="62">
        <v>2027</v>
      </c>
      <c r="G1720" s="62">
        <v>2027</v>
      </c>
      <c r="H1720" s="63">
        <v>1113.0644857831323</v>
      </c>
      <c r="I1720" s="63">
        <v>787.8852975903618</v>
      </c>
      <c r="J1720" s="63">
        <v>427.20748289156614</v>
      </c>
      <c r="K1720" s="63">
        <v>7239.3119558232911</v>
      </c>
      <c r="L1720" s="63">
        <v>3001.8693661445791</v>
      </c>
      <c r="M1720" s="63">
        <v>239.14735373493977</v>
      </c>
      <c r="N1720" s="63">
        <v>8323.6465231325328</v>
      </c>
      <c r="O1720" s="63">
        <v>680.1031457831325</v>
      </c>
      <c r="P1720" s="63">
        <v>722.341820120482</v>
      </c>
      <c r="Q1720" s="63">
        <v>928.63178409638545</v>
      </c>
      <c r="R1720" s="63"/>
      <c r="S1720" s="63">
        <v>1136.2611144578309</v>
      </c>
      <c r="T1720" s="63">
        <v>2359.5249532530129</v>
      </c>
      <c r="U1720" s="63">
        <v>3094.962499999996</v>
      </c>
      <c r="V1720" s="63">
        <v>8854.1392551807239</v>
      </c>
      <c r="W1720" s="63">
        <v>1817.8301057831327</v>
      </c>
      <c r="X1720" s="63">
        <v>10728.519001445782</v>
      </c>
      <c r="Y1720" s="63"/>
      <c r="Z1720" s="63">
        <v>18.34875469879518</v>
      </c>
      <c r="AA1720" s="63">
        <v>577.59156000000007</v>
      </c>
      <c r="AB1720" s="63">
        <v>270.99665975903622</v>
      </c>
      <c r="AC1720" s="63">
        <v>2314.4878322891564</v>
      </c>
      <c r="AD1720" s="63">
        <v>1069.5266180722895</v>
      </c>
      <c r="AE1720" s="63">
        <v>0</v>
      </c>
      <c r="AF1720" s="63">
        <v>9708.9003192771142</v>
      </c>
      <c r="AG1720" s="63">
        <v>3840.7983180722895</v>
      </c>
      <c r="AH1720" s="43">
        <v>69255.096207389579</v>
      </c>
    </row>
    <row r="1721" spans="1:34">
      <c r="A1721" s="52">
        <v>0</v>
      </c>
      <c r="D1721" s="2">
        <v>2027</v>
      </c>
      <c r="E1721" s="2">
        <v>5</v>
      </c>
      <c r="F1721" s="62">
        <v>2028</v>
      </c>
      <c r="G1721" s="62">
        <v>2028</v>
      </c>
      <c r="H1721" s="63">
        <v>931.48405060241066</v>
      </c>
      <c r="I1721" s="63">
        <v>857.17051686747004</v>
      </c>
      <c r="J1721" s="63">
        <v>459.33169445783136</v>
      </c>
      <c r="K1721" s="63">
        <v>8914.674892690764</v>
      </c>
      <c r="L1721" s="63">
        <v>3399.248158674699</v>
      </c>
      <c r="M1721" s="63">
        <v>257.22691734939752</v>
      </c>
      <c r="N1721" s="63">
        <v>12017.877189156625</v>
      </c>
      <c r="O1721" s="63">
        <v>739.2505192771082</v>
      </c>
      <c r="P1721" s="63">
        <v>885.81401554216893</v>
      </c>
      <c r="Q1721" s="63">
        <v>1114.1912922891568</v>
      </c>
      <c r="R1721" s="63"/>
      <c r="S1721" s="63">
        <v>1599.725325301205</v>
      </c>
      <c r="T1721" s="63">
        <v>2509.9558713253009</v>
      </c>
      <c r="U1721" s="63">
        <v>3362.2824999999989</v>
      </c>
      <c r="V1721" s="63">
        <v>11295.194089036147</v>
      </c>
      <c r="W1721" s="63">
        <v>2291.0195386746977</v>
      </c>
      <c r="X1721" s="63">
        <v>15741.260599518075</v>
      </c>
      <c r="Y1721" s="63">
        <v>0</v>
      </c>
      <c r="Z1721" s="63">
        <v>36.421373493975906</v>
      </c>
      <c r="AA1721" s="63">
        <v>755.66890843373483</v>
      </c>
      <c r="AB1721" s="63">
        <v>310.05147566265049</v>
      </c>
      <c r="AC1721" s="63">
        <v>3300.8753407228933</v>
      </c>
      <c r="AD1721" s="63">
        <v>1236.9744204819278</v>
      </c>
      <c r="AE1721" s="63">
        <v>0</v>
      </c>
      <c r="AF1721" s="63">
        <v>11069.803951807231</v>
      </c>
      <c r="AG1721" s="63">
        <v>5130.3937174698776</v>
      </c>
      <c r="AH1721" s="43">
        <v>88215.896358835351</v>
      </c>
    </row>
    <row r="1722" spans="1:34">
      <c r="A1722" s="52">
        <v>0</v>
      </c>
      <c r="D1722" s="2">
        <v>2027</v>
      </c>
      <c r="E1722" s="2">
        <v>6</v>
      </c>
      <c r="F1722" s="62">
        <v>2028</v>
      </c>
      <c r="G1722" s="62">
        <v>2028</v>
      </c>
      <c r="H1722" s="63">
        <v>1079.3242650602408</v>
      </c>
      <c r="I1722" s="63">
        <v>833.29520481927705</v>
      </c>
      <c r="J1722" s="63">
        <v>485.77484144578307</v>
      </c>
      <c r="K1722" s="63">
        <v>9183.1306748594379</v>
      </c>
      <c r="L1722" s="63">
        <v>3462.4878987951797</v>
      </c>
      <c r="M1722" s="63">
        <v>282.85196168674696</v>
      </c>
      <c r="N1722" s="63">
        <v>13848.381772771085</v>
      </c>
      <c r="O1722" s="63">
        <v>727.34711036144597</v>
      </c>
      <c r="P1722" s="63">
        <v>993.1350967469881</v>
      </c>
      <c r="Q1722" s="63">
        <v>1259.3495973493975</v>
      </c>
      <c r="R1722" s="63"/>
      <c r="S1722" s="63">
        <v>1580.6654614457836</v>
      </c>
      <c r="T1722" s="63">
        <v>2684.0716573493978</v>
      </c>
      <c r="U1722" s="63">
        <v>2931.1474999999978</v>
      </c>
      <c r="V1722" s="63">
        <v>14318.354341927718</v>
      </c>
      <c r="W1722" s="63">
        <v>2492.6559838554213</v>
      </c>
      <c r="X1722" s="63">
        <v>15490.86428530121</v>
      </c>
      <c r="Y1722" s="63">
        <v>0</v>
      </c>
      <c r="Z1722" s="63">
        <v>120.68091180722888</v>
      </c>
      <c r="AA1722" s="63">
        <v>761.46802048192785</v>
      </c>
      <c r="AB1722" s="63">
        <v>307.9959590361446</v>
      </c>
      <c r="AC1722" s="63">
        <v>3861.589668433734</v>
      </c>
      <c r="AD1722" s="63">
        <v>1220.4673421686748</v>
      </c>
      <c r="AE1722" s="63">
        <v>0</v>
      </c>
      <c r="AF1722" s="63">
        <v>11170.700602409637</v>
      </c>
      <c r="AG1722" s="63">
        <v>5916.9249126506011</v>
      </c>
      <c r="AH1722" s="43">
        <v>95012.665070763062</v>
      </c>
    </row>
    <row r="1723" spans="1:34">
      <c r="A1723" s="52">
        <v>0</v>
      </c>
      <c r="D1723" s="2">
        <v>2027</v>
      </c>
      <c r="E1723" s="2">
        <v>7</v>
      </c>
      <c r="F1723" s="62">
        <v>2028</v>
      </c>
      <c r="G1723" s="62">
        <v>2028</v>
      </c>
      <c r="H1723" s="63">
        <v>740.10806746988044</v>
      </c>
      <c r="I1723" s="63">
        <v>908.29177325301191</v>
      </c>
      <c r="J1723" s="63">
        <v>470.13577253012056</v>
      </c>
      <c r="K1723" s="63">
        <v>9824.4417100401624</v>
      </c>
      <c r="L1723" s="63">
        <v>3870.6309024096386</v>
      </c>
      <c r="M1723" s="63">
        <v>276.99311783132532</v>
      </c>
      <c r="N1723" s="63">
        <v>15861.604599759041</v>
      </c>
      <c r="O1723" s="63">
        <v>837.87876457831339</v>
      </c>
      <c r="P1723" s="63">
        <v>817.8892806024096</v>
      </c>
      <c r="Q1723" s="63">
        <v>1297.9631366265062</v>
      </c>
      <c r="R1723" s="63"/>
      <c r="S1723" s="63">
        <v>1721.9039397590373</v>
      </c>
      <c r="T1723" s="63">
        <v>2953.5670467469886</v>
      </c>
      <c r="U1723" s="63">
        <v>2988.1975000000034</v>
      </c>
      <c r="V1723" s="63">
        <v>16637.056063373493</v>
      </c>
      <c r="W1723" s="63">
        <v>2924.3250126506027</v>
      </c>
      <c r="X1723" s="63">
        <v>17084.733131566263</v>
      </c>
      <c r="Y1723" s="63">
        <v>0</v>
      </c>
      <c r="Z1723" s="63">
        <v>185.83946313253014</v>
      </c>
      <c r="AA1723" s="63">
        <v>952.92793518072278</v>
      </c>
      <c r="AB1723" s="63">
        <v>333.68991686746989</v>
      </c>
      <c r="AC1723" s="63">
        <v>4843.8672289156621</v>
      </c>
      <c r="AD1723" s="63">
        <v>1331.9231349397592</v>
      </c>
      <c r="AE1723" s="63">
        <v>0</v>
      </c>
      <c r="AF1723" s="63">
        <v>12078.77045783133</v>
      </c>
      <c r="AG1723" s="63">
        <v>7117.533206024098</v>
      </c>
      <c r="AH1723" s="43">
        <v>106060.27116208838</v>
      </c>
    </row>
    <row r="1724" spans="1:34">
      <c r="A1724" s="52">
        <v>0</v>
      </c>
      <c r="D1724" s="2">
        <v>2027</v>
      </c>
      <c r="E1724" s="2">
        <v>8</v>
      </c>
      <c r="F1724" s="62">
        <v>2028</v>
      </c>
      <c r="G1724" s="62">
        <v>2028</v>
      </c>
      <c r="H1724" s="63">
        <v>787.09041783132409</v>
      </c>
      <c r="I1724" s="63">
        <v>964.00083469879473</v>
      </c>
      <c r="J1724" s="63">
        <v>518.0313903614458</v>
      </c>
      <c r="K1724" s="63">
        <v>9780.5276469076289</v>
      </c>
      <c r="L1724" s="63">
        <v>3996.6618738554221</v>
      </c>
      <c r="M1724" s="63">
        <v>263.50002289156623</v>
      </c>
      <c r="N1724" s="63">
        <v>15675.564206506018</v>
      </c>
      <c r="O1724" s="63">
        <v>845.34612048192753</v>
      </c>
      <c r="P1724" s="63">
        <v>889.43666807228976</v>
      </c>
      <c r="Q1724" s="63">
        <v>1248.0277262650604</v>
      </c>
      <c r="R1724" s="63"/>
      <c r="S1724" s="63">
        <v>1688.9971662650598</v>
      </c>
      <c r="T1724" s="63">
        <v>3061.4292156626507</v>
      </c>
      <c r="U1724" s="63">
        <v>3089.2575000000047</v>
      </c>
      <c r="V1724" s="63">
        <v>16955.518677831325</v>
      </c>
      <c r="W1724" s="63">
        <v>2992.8098171084343</v>
      </c>
      <c r="X1724" s="63">
        <v>18322.268761445779</v>
      </c>
      <c r="Y1724" s="63">
        <v>0</v>
      </c>
      <c r="Z1724" s="63">
        <v>237.55305253012048</v>
      </c>
      <c r="AA1724" s="63">
        <v>970.32527132530072</v>
      </c>
      <c r="AB1724" s="63">
        <v>338.59663397590361</v>
      </c>
      <c r="AC1724" s="63">
        <v>4924.3047816867438</v>
      </c>
      <c r="AD1724" s="63">
        <v>1245.4260445783129</v>
      </c>
      <c r="AE1724" s="63">
        <v>0</v>
      </c>
      <c r="AF1724" s="63">
        <v>12122.011879518073</v>
      </c>
      <c r="AG1724" s="63">
        <v>6988.3583746987961</v>
      </c>
      <c r="AH1724" s="43">
        <v>107905.04408449799</v>
      </c>
    </row>
    <row r="1725" spans="1:34">
      <c r="A1725" s="52">
        <v>0</v>
      </c>
      <c r="D1725" s="2">
        <v>2027</v>
      </c>
      <c r="E1725" s="2">
        <v>9</v>
      </c>
      <c r="F1725" s="62">
        <v>2028</v>
      </c>
      <c r="G1725" s="62">
        <v>2028</v>
      </c>
      <c r="H1725" s="63">
        <v>592.99344915662562</v>
      </c>
      <c r="I1725" s="63">
        <v>935.35046024096368</v>
      </c>
      <c r="J1725" s="63">
        <v>499.84807783132555</v>
      </c>
      <c r="K1725" s="63">
        <v>9308.2443264256981</v>
      </c>
      <c r="L1725" s="63">
        <v>3586.2763262650592</v>
      </c>
      <c r="M1725" s="63">
        <v>229.56015469879517</v>
      </c>
      <c r="N1725" s="63">
        <v>13873.297896867463</v>
      </c>
      <c r="O1725" s="63">
        <v>826.04928987951814</v>
      </c>
      <c r="P1725" s="63">
        <v>758.26645771084372</v>
      </c>
      <c r="Q1725" s="63">
        <v>1167.9403855421688</v>
      </c>
      <c r="R1725" s="63"/>
      <c r="S1725" s="63">
        <v>1566.9814566265056</v>
      </c>
      <c r="T1725" s="63">
        <v>2847.9453383132532</v>
      </c>
      <c r="U1725" s="63">
        <v>2902.2149999999974</v>
      </c>
      <c r="V1725" s="63">
        <v>15310.320563253015</v>
      </c>
      <c r="W1725" s="63">
        <v>2696.6786591566256</v>
      </c>
      <c r="X1725" s="63">
        <v>17479.588857831321</v>
      </c>
      <c r="Y1725" s="63">
        <v>0</v>
      </c>
      <c r="Z1725" s="63">
        <v>219.19477590361453</v>
      </c>
      <c r="AA1725" s="63">
        <v>942.66796771084296</v>
      </c>
      <c r="AB1725" s="63">
        <v>315.72072313253022</v>
      </c>
      <c r="AC1725" s="63">
        <v>4346.5635267469897</v>
      </c>
      <c r="AD1725" s="63">
        <v>1290.5894108433733</v>
      </c>
      <c r="AE1725" s="63">
        <v>0</v>
      </c>
      <c r="AF1725" s="63">
        <v>11203.131668674696</v>
      </c>
      <c r="AG1725" s="63">
        <v>6247.0383704819287</v>
      </c>
      <c r="AH1725" s="43">
        <v>99146.463143293164</v>
      </c>
    </row>
    <row r="1726" spans="1:34">
      <c r="A1726" s="52">
        <v>0</v>
      </c>
      <c r="D1726" s="2">
        <v>2027</v>
      </c>
      <c r="E1726" s="2">
        <v>10</v>
      </c>
      <c r="F1726" s="62">
        <v>2028</v>
      </c>
      <c r="G1726" s="62">
        <v>2028</v>
      </c>
      <c r="H1726" s="63">
        <v>368.24004337349436</v>
      </c>
      <c r="I1726" s="63">
        <v>827.4902269879517</v>
      </c>
      <c r="J1726" s="63">
        <v>655.99451253012046</v>
      </c>
      <c r="K1726" s="63">
        <v>8115.1075167871486</v>
      </c>
      <c r="L1726" s="63">
        <v>3153.4653389156624</v>
      </c>
      <c r="M1726" s="63">
        <v>242.01759542168674</v>
      </c>
      <c r="N1726" s="63">
        <v>10489.688244578316</v>
      </c>
      <c r="O1726" s="63">
        <v>677.81118506024097</v>
      </c>
      <c r="P1726" s="63">
        <v>598.0395551807228</v>
      </c>
      <c r="Q1726" s="63">
        <v>999.18491759036135</v>
      </c>
      <c r="R1726" s="63"/>
      <c r="S1726" s="63">
        <v>1442.1963650602411</v>
      </c>
      <c r="T1726" s="63">
        <v>4293.362414939761</v>
      </c>
      <c r="U1726" s="63">
        <v>2850.0549999999953</v>
      </c>
      <c r="V1726" s="63">
        <v>9872.9028585542183</v>
      </c>
      <c r="W1726" s="63">
        <v>2040.9426220481937</v>
      </c>
      <c r="X1726" s="63">
        <v>15144.161696385534</v>
      </c>
      <c r="Y1726" s="63">
        <v>0</v>
      </c>
      <c r="Z1726" s="63">
        <v>95.314496385542157</v>
      </c>
      <c r="AA1726" s="63">
        <v>867.2795110843374</v>
      </c>
      <c r="AB1726" s="63">
        <v>302.02833012048183</v>
      </c>
      <c r="AC1726" s="63">
        <v>3176.9897667469872</v>
      </c>
      <c r="AD1726" s="63">
        <v>1211.0913216867473</v>
      </c>
      <c r="AE1726" s="63">
        <v>0</v>
      </c>
      <c r="AF1726" s="63">
        <v>10257.826144578316</v>
      </c>
      <c r="AG1726" s="63">
        <v>4448.63766325301</v>
      </c>
      <c r="AH1726" s="43">
        <v>82129.827327269071</v>
      </c>
    </row>
    <row r="1727" spans="1:34">
      <c r="A1727" s="52">
        <v>0</v>
      </c>
      <c r="D1727" s="2">
        <v>2027</v>
      </c>
      <c r="E1727" s="2">
        <v>11</v>
      </c>
      <c r="F1727" s="62">
        <v>2028</v>
      </c>
      <c r="G1727" s="62">
        <v>2028</v>
      </c>
      <c r="H1727" s="63">
        <v>466.01412385542091</v>
      </c>
      <c r="I1727" s="63">
        <v>721.68982457831328</v>
      </c>
      <c r="J1727" s="63">
        <v>636.55116506024103</v>
      </c>
      <c r="K1727" s="63">
        <v>6845.7425220883515</v>
      </c>
      <c r="L1727" s="63">
        <v>2911.7190983132546</v>
      </c>
      <c r="M1727" s="63">
        <v>235.21186771084331</v>
      </c>
      <c r="N1727" s="63">
        <v>7121.0282667469901</v>
      </c>
      <c r="O1727" s="63">
        <v>602.62008650602422</v>
      </c>
      <c r="P1727" s="63">
        <v>409.88803939759043</v>
      </c>
      <c r="Q1727" s="63">
        <v>868.08956819277114</v>
      </c>
      <c r="R1727" s="63"/>
      <c r="S1727" s="63">
        <v>1270.3317807228914</v>
      </c>
      <c r="T1727" s="63">
        <v>3159.0492795180726</v>
      </c>
      <c r="U1727" s="63">
        <v>2650.3800000000028</v>
      </c>
      <c r="V1727" s="63">
        <v>8215.4263293975873</v>
      </c>
      <c r="W1727" s="63">
        <v>1583.9795539759029</v>
      </c>
      <c r="X1727" s="63">
        <v>8754.2403701204767</v>
      </c>
      <c r="Y1727" s="63">
        <v>0</v>
      </c>
      <c r="Z1727" s="63">
        <v>9.5028838554216879</v>
      </c>
      <c r="AA1727" s="63">
        <v>779.75752771084353</v>
      </c>
      <c r="AB1727" s="63">
        <v>269.00745012048191</v>
      </c>
      <c r="AC1727" s="63">
        <v>2342.0831971084331</v>
      </c>
      <c r="AD1727" s="63">
        <v>1040.7382734939761</v>
      </c>
      <c r="AE1727" s="63">
        <v>0</v>
      </c>
      <c r="AF1727" s="63">
        <v>8828.4569277108403</v>
      </c>
      <c r="AG1727" s="63">
        <v>3613.3070873493998</v>
      </c>
      <c r="AH1727" s="43">
        <v>63334.815223534119</v>
      </c>
    </row>
    <row r="1728" spans="1:34">
      <c r="A1728" s="52">
        <v>0</v>
      </c>
      <c r="D1728" s="2">
        <v>2027</v>
      </c>
      <c r="E1728" s="2">
        <v>12</v>
      </c>
      <c r="F1728" s="62">
        <v>2028</v>
      </c>
      <c r="G1728" s="62">
        <v>2028</v>
      </c>
      <c r="H1728" s="63">
        <v>511.0010848192768</v>
      </c>
      <c r="I1728" s="63">
        <v>596.78917253012037</v>
      </c>
      <c r="J1728" s="63">
        <v>418.25043518072283</v>
      </c>
      <c r="K1728" s="63">
        <v>5249.0934719678717</v>
      </c>
      <c r="L1728" s="63">
        <v>2749.8074232530116</v>
      </c>
      <c r="M1728" s="63">
        <v>234.41293445783134</v>
      </c>
      <c r="N1728" s="63">
        <v>4493.2077120481945</v>
      </c>
      <c r="O1728" s="63">
        <v>496.00694578313238</v>
      </c>
      <c r="P1728" s="63">
        <v>313.20850000000002</v>
      </c>
      <c r="Q1728" s="63">
        <v>758.08865228915636</v>
      </c>
      <c r="R1728" s="63"/>
      <c r="S1728" s="63">
        <v>997.79201807228924</v>
      </c>
      <c r="T1728" s="63">
        <v>2271.8269286746986</v>
      </c>
      <c r="U1728" s="63">
        <v>2676.8674999999953</v>
      </c>
      <c r="V1728" s="63">
        <v>6407.8340367469891</v>
      </c>
      <c r="W1728" s="63">
        <v>1138.7090134939756</v>
      </c>
      <c r="X1728" s="63">
        <v>6033.5881098795189</v>
      </c>
      <c r="Y1728" s="63">
        <v>0</v>
      </c>
      <c r="Z1728" s="63">
        <v>23.157328192771079</v>
      </c>
      <c r="AA1728" s="63">
        <v>409.77417903614469</v>
      </c>
      <c r="AB1728" s="63">
        <v>173.98953638554215</v>
      </c>
      <c r="AC1728" s="63">
        <v>1650.4376703614466</v>
      </c>
      <c r="AD1728" s="63">
        <v>933.90446265060234</v>
      </c>
      <c r="AE1728" s="63">
        <v>0</v>
      </c>
      <c r="AF1728" s="63">
        <v>8130.5884277108444</v>
      </c>
      <c r="AG1728" s="63">
        <v>2132.8199927710848</v>
      </c>
      <c r="AH1728" s="43">
        <v>48801.155536305218</v>
      </c>
    </row>
    <row r="1729" spans="1:34">
      <c r="A1729" s="52">
        <v>0</v>
      </c>
      <c r="D1729" s="2">
        <v>2028</v>
      </c>
      <c r="E1729" s="2">
        <v>1</v>
      </c>
      <c r="F1729" s="62">
        <v>2028</v>
      </c>
      <c r="G1729" s="62">
        <v>2028</v>
      </c>
      <c r="H1729" s="63">
        <v>521.52192650602399</v>
      </c>
      <c r="I1729" s="63">
        <v>650.0429642168674</v>
      </c>
      <c r="J1729" s="63">
        <v>274.09610096385541</v>
      </c>
      <c r="K1729" s="63">
        <v>6047.7460469076295</v>
      </c>
      <c r="L1729" s="63">
        <v>2832.5400963855432</v>
      </c>
      <c r="M1729" s="63">
        <v>228.24744987951806</v>
      </c>
      <c r="N1729" s="63">
        <v>4821.7601508433727</v>
      </c>
      <c r="O1729" s="63">
        <v>557.19573493975918</v>
      </c>
      <c r="P1729" s="63">
        <v>258.36537831325307</v>
      </c>
      <c r="Q1729" s="63">
        <v>776.60758975903582</v>
      </c>
      <c r="R1729" s="63"/>
      <c r="S1729" s="63">
        <v>1241.2778346987952</v>
      </c>
      <c r="T1729" s="63">
        <v>1807.0251643373497</v>
      </c>
      <c r="U1729" s="63">
        <v>6183.4050000000134</v>
      </c>
      <c r="V1729" s="63">
        <v>6212.2223891566236</v>
      </c>
      <c r="W1729" s="63">
        <v>1305.8590987951811</v>
      </c>
      <c r="X1729" s="63">
        <v>6880.6578274698777</v>
      </c>
      <c r="Y1729" s="63"/>
      <c r="Z1729" s="63">
        <v>0.19807807228915669</v>
      </c>
      <c r="AA1729" s="63">
        <v>597.92432963855435</v>
      </c>
      <c r="AB1729" s="63">
        <v>240.67440144578316</v>
      </c>
      <c r="AC1729" s="63">
        <v>1945.7962163855425</v>
      </c>
      <c r="AD1729" s="63">
        <v>929.55452409638553</v>
      </c>
      <c r="AE1729" s="63">
        <v>0</v>
      </c>
      <c r="AF1729" s="63">
        <v>8590.3919924096372</v>
      </c>
      <c r="AG1729" s="63">
        <v>2326.9258566265066</v>
      </c>
      <c r="AH1729" s="43">
        <v>55230.03615184738</v>
      </c>
    </row>
    <row r="1730" spans="1:34">
      <c r="A1730" s="52">
        <v>0</v>
      </c>
      <c r="D1730" s="2">
        <v>2028</v>
      </c>
      <c r="E1730" s="2">
        <v>2</v>
      </c>
      <c r="F1730" s="62">
        <v>2028</v>
      </c>
      <c r="G1730" s="62">
        <v>2028</v>
      </c>
      <c r="H1730" s="63">
        <v>951.22405662650522</v>
      </c>
      <c r="I1730" s="63">
        <v>557.5787522891568</v>
      </c>
      <c r="J1730" s="63">
        <v>307.09269686746984</v>
      </c>
      <c r="K1730" s="63">
        <v>4044.8380314859451</v>
      </c>
      <c r="L1730" s="63">
        <v>2404.8855903614458</v>
      </c>
      <c r="M1730" s="63">
        <v>218.44108915662645</v>
      </c>
      <c r="N1730" s="63">
        <v>4327.2206481927697</v>
      </c>
      <c r="O1730" s="63">
        <v>481.36124048192772</v>
      </c>
      <c r="P1730" s="63">
        <v>313.57559903614452</v>
      </c>
      <c r="Q1730" s="63">
        <v>665.61271771084341</v>
      </c>
      <c r="R1730" s="63"/>
      <c r="S1730" s="63">
        <v>892.96340289156649</v>
      </c>
      <c r="T1730" s="63">
        <v>1257.0888838554217</v>
      </c>
      <c r="U1730" s="63">
        <v>4916.0800000000027</v>
      </c>
      <c r="V1730" s="63">
        <v>5452.1157310843391</v>
      </c>
      <c r="W1730" s="63">
        <v>1112.8065614457832</v>
      </c>
      <c r="X1730" s="63">
        <v>5324.1453802409615</v>
      </c>
      <c r="Y1730" s="63"/>
      <c r="Z1730" s="63">
        <v>1.697812048192771</v>
      </c>
      <c r="AA1730" s="63">
        <v>585.20442795180725</v>
      </c>
      <c r="AB1730" s="63">
        <v>208.74719566265063</v>
      </c>
      <c r="AC1730" s="63">
        <v>1794.4368024096384</v>
      </c>
      <c r="AD1730" s="63">
        <v>752.82116746987958</v>
      </c>
      <c r="AE1730" s="63">
        <v>0</v>
      </c>
      <c r="AF1730" s="63">
        <v>7741.0290795180717</v>
      </c>
      <c r="AG1730" s="63">
        <v>2008.4196427710838</v>
      </c>
      <c r="AH1730" s="43">
        <v>46319.386509558237</v>
      </c>
    </row>
    <row r="1731" spans="1:34">
      <c r="A1731" s="52">
        <v>0</v>
      </c>
      <c r="D1731" s="2">
        <v>2028</v>
      </c>
      <c r="E1731" s="2">
        <v>3</v>
      </c>
      <c r="F1731" s="62">
        <v>2028</v>
      </c>
      <c r="G1731" s="62">
        <v>2028</v>
      </c>
      <c r="H1731" s="63">
        <v>1053.7501138554212</v>
      </c>
      <c r="I1731" s="63">
        <v>712.71004843373498</v>
      </c>
      <c r="J1731" s="63">
        <v>391.14372722891574</v>
      </c>
      <c r="K1731" s="63">
        <v>6398.7112873895585</v>
      </c>
      <c r="L1731" s="63">
        <v>2779.7542891566263</v>
      </c>
      <c r="M1731" s="63">
        <v>245.98110819277102</v>
      </c>
      <c r="N1731" s="63">
        <v>6603.4572631325282</v>
      </c>
      <c r="O1731" s="63">
        <v>590.17700915662647</v>
      </c>
      <c r="P1731" s="63">
        <v>609.08100048192762</v>
      </c>
      <c r="Q1731" s="63">
        <v>827.58917445783152</v>
      </c>
      <c r="R1731" s="63"/>
      <c r="S1731" s="63">
        <v>1154.6884324096388</v>
      </c>
      <c r="T1731" s="63">
        <v>1524.6774824096383</v>
      </c>
      <c r="U1731" s="63">
        <v>3105.149999999996</v>
      </c>
      <c r="V1731" s="63">
        <v>7778.8197236144561</v>
      </c>
      <c r="W1731" s="63">
        <v>1479.2710554216867</v>
      </c>
      <c r="X1731" s="63">
        <v>8044.4054515662674</v>
      </c>
      <c r="Y1731" s="63"/>
      <c r="Z1731" s="63">
        <v>4.2256655421686729</v>
      </c>
      <c r="AA1731" s="63">
        <v>715.42775710843375</v>
      </c>
      <c r="AB1731" s="63">
        <v>240.27860963855426</v>
      </c>
      <c r="AC1731" s="63">
        <v>1909.7301060240964</v>
      </c>
      <c r="AD1731" s="63">
        <v>923.78577951807245</v>
      </c>
      <c r="AE1731" s="63">
        <v>0</v>
      </c>
      <c r="AF1731" s="63">
        <v>9074.2063098795206</v>
      </c>
      <c r="AG1731" s="63">
        <v>2758.9227903614465</v>
      </c>
      <c r="AH1731" s="43">
        <v>58925.944184979911</v>
      </c>
    </row>
    <row r="1732" spans="1:34">
      <c r="A1732" s="52">
        <v>0</v>
      </c>
      <c r="D1732" s="2">
        <v>2028</v>
      </c>
      <c r="E1732" s="2">
        <v>4</v>
      </c>
      <c r="F1732" s="62">
        <v>2028</v>
      </c>
      <c r="G1732" s="62">
        <v>2028</v>
      </c>
      <c r="H1732" s="63">
        <v>1113.4511277108434</v>
      </c>
      <c r="I1732" s="63">
        <v>783.57134277108435</v>
      </c>
      <c r="J1732" s="63">
        <v>428.02549445783131</v>
      </c>
      <c r="K1732" s="63">
        <v>7248.3292690763055</v>
      </c>
      <c r="L1732" s="63">
        <v>2994.0288795180741</v>
      </c>
      <c r="M1732" s="63">
        <v>237.2904412048193</v>
      </c>
      <c r="N1732" s="63">
        <v>8486.7720814457825</v>
      </c>
      <c r="O1732" s="63">
        <v>687.32593253012067</v>
      </c>
      <c r="P1732" s="63">
        <v>735.9568559036145</v>
      </c>
      <c r="Q1732" s="63">
        <v>925.98719807228895</v>
      </c>
      <c r="R1732" s="63"/>
      <c r="S1732" s="63">
        <v>1137.4031656626512</v>
      </c>
      <c r="T1732" s="63">
        <v>2365.3035354216859</v>
      </c>
      <c r="U1732" s="63">
        <v>3094.962499999996</v>
      </c>
      <c r="V1732" s="63">
        <v>8768.9818279518095</v>
      </c>
      <c r="W1732" s="63">
        <v>1824.6578530120489</v>
      </c>
      <c r="X1732" s="63">
        <v>10803.457110361449</v>
      </c>
      <c r="Y1732" s="63"/>
      <c r="Z1732" s="63">
        <v>18.176021204819271</v>
      </c>
      <c r="AA1732" s="63">
        <v>575.86463999999989</v>
      </c>
      <c r="AB1732" s="63">
        <v>269.60018602409633</v>
      </c>
      <c r="AC1732" s="63">
        <v>2330.6984761445788</v>
      </c>
      <c r="AD1732" s="63">
        <v>1061.8423259036147</v>
      </c>
      <c r="AE1732" s="63">
        <v>0</v>
      </c>
      <c r="AF1732" s="63">
        <v>9655.9780940963901</v>
      </c>
      <c r="AG1732" s="63">
        <v>3918.7247277108436</v>
      </c>
      <c r="AH1732" s="43">
        <v>69466.389086184747</v>
      </c>
    </row>
    <row r="1733" spans="1:34">
      <c r="A1733" s="52">
        <v>0</v>
      </c>
      <c r="D1733" s="2">
        <v>2028</v>
      </c>
      <c r="E1733" s="2">
        <v>5</v>
      </c>
      <c r="F1733" s="62">
        <v>2029</v>
      </c>
      <c r="G1733" s="62">
        <v>2029</v>
      </c>
      <c r="H1733" s="63">
        <v>931.8076174698806</v>
      </c>
      <c r="I1733" s="63">
        <v>852.47720060240931</v>
      </c>
      <c r="J1733" s="63">
        <v>457.30831228915656</v>
      </c>
      <c r="K1733" s="63">
        <v>8925.9929008835297</v>
      </c>
      <c r="L1733" s="63">
        <v>3390.3697710843385</v>
      </c>
      <c r="M1733" s="63">
        <v>255.22962204819268</v>
      </c>
      <c r="N1733" s="63">
        <v>12253.401718072289</v>
      </c>
      <c r="O1733" s="63">
        <v>747.15590843373479</v>
      </c>
      <c r="P1733" s="63">
        <v>902.51025156626486</v>
      </c>
      <c r="Q1733" s="63">
        <v>1111.018264216867</v>
      </c>
      <c r="R1733" s="63"/>
      <c r="S1733" s="63">
        <v>1601.3332024096387</v>
      </c>
      <c r="T1733" s="63">
        <v>2516.1028655421678</v>
      </c>
      <c r="U1733" s="63">
        <v>3362.2824999999989</v>
      </c>
      <c r="V1733" s="63">
        <v>11191.858217590359</v>
      </c>
      <c r="W1733" s="63">
        <v>2299.6245795180721</v>
      </c>
      <c r="X1733" s="63">
        <v>15851.212429879522</v>
      </c>
      <c r="Y1733" s="63">
        <v>0</v>
      </c>
      <c r="Z1733" s="63">
        <v>36.078506024096384</v>
      </c>
      <c r="AA1733" s="63">
        <v>753.40956144578331</v>
      </c>
      <c r="AB1733" s="63">
        <v>308.4537484337348</v>
      </c>
      <c r="AC1733" s="63">
        <v>3323.9946303614443</v>
      </c>
      <c r="AD1733" s="63">
        <v>1228.0870560240962</v>
      </c>
      <c r="AE1733" s="63">
        <v>0</v>
      </c>
      <c r="AF1733" s="63">
        <v>11009.463579759036</v>
      </c>
      <c r="AG1733" s="63">
        <v>5234.4848801204826</v>
      </c>
      <c r="AH1733" s="43">
        <v>88543.657323775085</v>
      </c>
    </row>
    <row r="1734" spans="1:34">
      <c r="A1734" s="52">
        <v>0</v>
      </c>
      <c r="D1734" s="2">
        <v>2028</v>
      </c>
      <c r="E1734" s="2">
        <v>6</v>
      </c>
      <c r="F1734" s="62">
        <v>2029</v>
      </c>
      <c r="G1734" s="62">
        <v>2029</v>
      </c>
      <c r="H1734" s="63">
        <v>1079.6991867469878</v>
      </c>
      <c r="I1734" s="63">
        <v>828.73261445783135</v>
      </c>
      <c r="J1734" s="63">
        <v>481.32984722891558</v>
      </c>
      <c r="K1734" s="63">
        <v>9194.8173404016052</v>
      </c>
      <c r="L1734" s="63">
        <v>3453.4443373493968</v>
      </c>
      <c r="M1734" s="63">
        <v>280.65569506024093</v>
      </c>
      <c r="N1734" s="63">
        <v>14119.780252048196</v>
      </c>
      <c r="O1734" s="63">
        <v>735.11512578313284</v>
      </c>
      <c r="P1734" s="63">
        <v>1011.8541706024099</v>
      </c>
      <c r="Q1734" s="63">
        <v>1255.7631830120481</v>
      </c>
      <c r="R1734" s="63"/>
      <c r="S1734" s="63">
        <v>1582.254181566266</v>
      </c>
      <c r="T1734" s="63">
        <v>2690.6450689156627</v>
      </c>
      <c r="U1734" s="63">
        <v>2931.1474999999978</v>
      </c>
      <c r="V1734" s="63">
        <v>14205.67964481928</v>
      </c>
      <c r="W1734" s="63">
        <v>2502.0183686746977</v>
      </c>
      <c r="X1734" s="63">
        <v>15599.067111325294</v>
      </c>
      <c r="Y1734" s="63">
        <v>0</v>
      </c>
      <c r="Z1734" s="63">
        <v>119.5448327710843</v>
      </c>
      <c r="AA1734" s="63">
        <v>759.19133493975914</v>
      </c>
      <c r="AB1734" s="63">
        <v>306.40882409638567</v>
      </c>
      <c r="AC1734" s="63">
        <v>3888.6361942168678</v>
      </c>
      <c r="AD1734" s="63">
        <v>1211.6985771084344</v>
      </c>
      <c r="AE1734" s="63">
        <v>0</v>
      </c>
      <c r="AF1734" s="63">
        <v>11109.810253012047</v>
      </c>
      <c r="AG1734" s="63">
        <v>6036.9740993975911</v>
      </c>
      <c r="AH1734" s="43">
        <v>95384.267743534147</v>
      </c>
    </row>
    <row r="1735" spans="1:34">
      <c r="A1735" s="52">
        <v>0</v>
      </c>
      <c r="D1735" s="2">
        <v>2028</v>
      </c>
      <c r="E1735" s="2">
        <v>7</v>
      </c>
      <c r="F1735" s="62">
        <v>2029</v>
      </c>
      <c r="G1735" s="62">
        <v>2029</v>
      </c>
      <c r="H1735" s="63">
        <v>740.36515662650709</v>
      </c>
      <c r="I1735" s="63">
        <v>903.31854975903639</v>
      </c>
      <c r="J1735" s="63">
        <v>471.03598265060219</v>
      </c>
      <c r="K1735" s="63">
        <v>9837.0090570281154</v>
      </c>
      <c r="L1735" s="63">
        <v>3860.5213253012043</v>
      </c>
      <c r="M1735" s="63">
        <v>274.84234349397587</v>
      </c>
      <c r="N1735" s="63">
        <v>16172.457913734936</v>
      </c>
      <c r="O1735" s="63">
        <v>846.92239325301205</v>
      </c>
      <c r="P1735" s="63">
        <v>833.30523951807243</v>
      </c>
      <c r="Q1735" s="63">
        <v>1294.2667574698796</v>
      </c>
      <c r="R1735" s="63"/>
      <c r="S1735" s="63">
        <v>1723.6346180722887</v>
      </c>
      <c r="T1735" s="63">
        <v>2960.8004645783135</v>
      </c>
      <c r="U1735" s="63">
        <v>2988.1975000000034</v>
      </c>
      <c r="V1735" s="63">
        <v>16506.068988433726</v>
      </c>
      <c r="W1735" s="63">
        <v>2935.3087409638556</v>
      </c>
      <c r="X1735" s="63">
        <v>17204.069042891566</v>
      </c>
      <c r="Y1735" s="63">
        <v>0</v>
      </c>
      <c r="Z1735" s="63">
        <v>184.08998746987959</v>
      </c>
      <c r="AA1735" s="63">
        <v>950.07881060241004</v>
      </c>
      <c r="AB1735" s="63">
        <v>331.97037831325292</v>
      </c>
      <c r="AC1735" s="63">
        <v>4877.7936144578316</v>
      </c>
      <c r="AD1735" s="63">
        <v>1322.3535867469882</v>
      </c>
      <c r="AE1735" s="63">
        <v>0</v>
      </c>
      <c r="AF1735" s="63">
        <v>12012.930312289156</v>
      </c>
      <c r="AG1735" s="63">
        <v>7261.9416759036149</v>
      </c>
      <c r="AH1735" s="43">
        <v>106493.28243955823</v>
      </c>
    </row>
    <row r="1736" spans="1:34">
      <c r="A1736" s="52">
        <v>0</v>
      </c>
      <c r="D1736" s="2">
        <v>2028</v>
      </c>
      <c r="E1736" s="2">
        <v>8</v>
      </c>
      <c r="F1736" s="62">
        <v>2029</v>
      </c>
      <c r="G1736" s="62">
        <v>2029</v>
      </c>
      <c r="H1736" s="63">
        <v>787.36382710843259</v>
      </c>
      <c r="I1736" s="63">
        <v>958.72258409638573</v>
      </c>
      <c r="J1736" s="63">
        <v>514.82535180722869</v>
      </c>
      <c r="K1736" s="63">
        <v>9793.0346888353361</v>
      </c>
      <c r="L1736" s="63">
        <v>3986.2231204819273</v>
      </c>
      <c r="M1736" s="63">
        <v>261.45401867469883</v>
      </c>
      <c r="N1736" s="63">
        <v>15982.771529156626</v>
      </c>
      <c r="O1736" s="63">
        <v>854.47592771084317</v>
      </c>
      <c r="P1736" s="63">
        <v>906.20118554216856</v>
      </c>
      <c r="Q1736" s="63">
        <v>1244.4735546987947</v>
      </c>
      <c r="R1736" s="63"/>
      <c r="S1736" s="63">
        <v>1690.694770120482</v>
      </c>
      <c r="T1736" s="63">
        <v>3068.9267927710853</v>
      </c>
      <c r="U1736" s="63">
        <v>3089.2575000000047</v>
      </c>
      <c r="V1736" s="63">
        <v>16823.314024578311</v>
      </c>
      <c r="W1736" s="63">
        <v>3004.050773493977</v>
      </c>
      <c r="X1736" s="63">
        <v>18450.248790361453</v>
      </c>
      <c r="Y1736" s="63">
        <v>0</v>
      </c>
      <c r="Z1736" s="63">
        <v>235.31674987951814</v>
      </c>
      <c r="AA1736" s="63">
        <v>967.42413108433709</v>
      </c>
      <c r="AB1736" s="63">
        <v>336.8518106024095</v>
      </c>
      <c r="AC1736" s="63">
        <v>4958.7945508433731</v>
      </c>
      <c r="AD1736" s="63">
        <v>1236.4779572289162</v>
      </c>
      <c r="AE1736" s="63">
        <v>0</v>
      </c>
      <c r="AF1736" s="63">
        <v>12055.93602939759</v>
      </c>
      <c r="AG1736" s="63">
        <v>7130.1460012048228</v>
      </c>
      <c r="AH1736" s="43">
        <v>108336.98566967872</v>
      </c>
    </row>
    <row r="1737" spans="1:34">
      <c r="A1737" s="52">
        <v>0</v>
      </c>
      <c r="D1737" s="2">
        <v>2028</v>
      </c>
      <c r="E1737" s="2">
        <v>9</v>
      </c>
      <c r="F1737" s="62">
        <v>2029</v>
      </c>
      <c r="G1737" s="62">
        <v>2029</v>
      </c>
      <c r="H1737" s="63">
        <v>593.19943554216775</v>
      </c>
      <c r="I1737" s="63">
        <v>930.22908072289135</v>
      </c>
      <c r="J1737" s="63">
        <v>492.78334915662634</v>
      </c>
      <c r="K1737" s="63">
        <v>9320.1028044979921</v>
      </c>
      <c r="L1737" s="63">
        <v>3576.9094457831334</v>
      </c>
      <c r="M1737" s="63">
        <v>227.77768409638551</v>
      </c>
      <c r="N1737" s="63">
        <v>14145.184678554215</v>
      </c>
      <c r="O1737" s="63">
        <v>834.95639807228906</v>
      </c>
      <c r="P1737" s="63">
        <v>772.55861783132559</v>
      </c>
      <c r="Q1737" s="63">
        <v>1164.6142891566267</v>
      </c>
      <c r="R1737" s="63"/>
      <c r="S1737" s="63">
        <v>1568.5564230120485</v>
      </c>
      <c r="T1737" s="63">
        <v>2854.920083855422</v>
      </c>
      <c r="U1737" s="63">
        <v>2902.2149999999974</v>
      </c>
      <c r="V1737" s="63">
        <v>15191.30228313254</v>
      </c>
      <c r="W1737" s="63">
        <v>2706.8073506024093</v>
      </c>
      <c r="X1737" s="63">
        <v>17601.682814457836</v>
      </c>
      <c r="Y1737" s="63">
        <v>0</v>
      </c>
      <c r="Z1737" s="63">
        <v>217.13129638554221</v>
      </c>
      <c r="AA1737" s="63">
        <v>939.84951903614433</v>
      </c>
      <c r="AB1737" s="63">
        <v>314.09378168674704</v>
      </c>
      <c r="AC1737" s="63">
        <v>4377.0068033734951</v>
      </c>
      <c r="AD1737" s="63">
        <v>1281.316835542169</v>
      </c>
      <c r="AE1737" s="63">
        <v>0</v>
      </c>
      <c r="AF1737" s="63">
        <v>11142.064540843372</v>
      </c>
      <c r="AG1737" s="63">
        <v>6373.785268072289</v>
      </c>
      <c r="AH1737" s="43">
        <v>99529.047783413669</v>
      </c>
    </row>
    <row r="1738" spans="1:34">
      <c r="A1738" s="52">
        <v>0</v>
      </c>
      <c r="D1738" s="2">
        <v>2028</v>
      </c>
      <c r="E1738" s="2">
        <v>10</v>
      </c>
      <c r="F1738" s="62">
        <v>2029</v>
      </c>
      <c r="G1738" s="62">
        <v>2029</v>
      </c>
      <c r="H1738" s="63">
        <v>368.36795783132573</v>
      </c>
      <c r="I1738" s="63">
        <v>822.95942096385568</v>
      </c>
      <c r="J1738" s="63">
        <v>657.25060265060222</v>
      </c>
      <c r="K1738" s="63">
        <v>8125.3275177510013</v>
      </c>
      <c r="L1738" s="63">
        <v>3145.2289036144571</v>
      </c>
      <c r="M1738" s="63">
        <v>240.13839626506029</v>
      </c>
      <c r="N1738" s="63">
        <v>10695.263559036144</v>
      </c>
      <c r="O1738" s="63">
        <v>685.00752096385543</v>
      </c>
      <c r="P1738" s="63">
        <v>609.31168385542173</v>
      </c>
      <c r="Q1738" s="63">
        <v>996.33940819277132</v>
      </c>
      <c r="R1738" s="63"/>
      <c r="S1738" s="63">
        <v>1443.6459104819278</v>
      </c>
      <c r="T1738" s="63">
        <v>4303.8770515662654</v>
      </c>
      <c r="U1738" s="63">
        <v>2850.0549999999953</v>
      </c>
      <c r="V1738" s="63">
        <v>9776.0079763855429</v>
      </c>
      <c r="W1738" s="63">
        <v>2048.6083771084336</v>
      </c>
      <c r="X1738" s="63">
        <v>15249.942824096377</v>
      </c>
      <c r="Y1738" s="63">
        <v>0</v>
      </c>
      <c r="Z1738" s="63">
        <v>94.417214457831335</v>
      </c>
      <c r="AA1738" s="63">
        <v>864.68646361445792</v>
      </c>
      <c r="AB1738" s="63">
        <v>300.47194698795187</v>
      </c>
      <c r="AC1738" s="63">
        <v>3199.2413633734941</v>
      </c>
      <c r="AD1738" s="63">
        <v>1202.3899210843374</v>
      </c>
      <c r="AE1738" s="63">
        <v>0</v>
      </c>
      <c r="AF1738" s="63">
        <v>10201.911780722889</v>
      </c>
      <c r="AG1738" s="63">
        <v>4538.8965969879528</v>
      </c>
      <c r="AH1738" s="43">
        <v>82419.347397991951</v>
      </c>
    </row>
    <row r="1739" spans="1:34">
      <c r="A1739" s="52">
        <v>0</v>
      </c>
      <c r="D1739" s="2">
        <v>2028</v>
      </c>
      <c r="E1739" s="2">
        <v>11</v>
      </c>
      <c r="F1739" s="62">
        <v>2029</v>
      </c>
      <c r="G1739" s="62">
        <v>2029</v>
      </c>
      <c r="H1739" s="63">
        <v>466.1760018072282</v>
      </c>
      <c r="I1739" s="63">
        <v>717.73831373493999</v>
      </c>
      <c r="J1739" s="63">
        <v>637.77002530120478</v>
      </c>
      <c r="K1739" s="63">
        <v>6854.2193654618486</v>
      </c>
      <c r="L1739" s="63">
        <v>2904.1140722891569</v>
      </c>
      <c r="M1739" s="63">
        <v>233.38551313253012</v>
      </c>
      <c r="N1739" s="63">
        <v>7260.5850954216885</v>
      </c>
      <c r="O1739" s="63">
        <v>608.94866409638541</v>
      </c>
      <c r="P1739" s="63">
        <v>417.61380048192774</v>
      </c>
      <c r="Q1739" s="63">
        <v>865.61739614457838</v>
      </c>
      <c r="R1739" s="63"/>
      <c r="S1739" s="63">
        <v>1271.6085857831322</v>
      </c>
      <c r="T1739" s="63">
        <v>3166.7859325301188</v>
      </c>
      <c r="U1739" s="63">
        <v>2650.3800000000028</v>
      </c>
      <c r="V1739" s="63">
        <v>8134.7982934939728</v>
      </c>
      <c r="W1739" s="63">
        <v>1589.9289614457832</v>
      </c>
      <c r="X1739" s="63">
        <v>8815.3882525301215</v>
      </c>
      <c r="Y1739" s="63">
        <v>0</v>
      </c>
      <c r="Z1739" s="63">
        <v>9.4134245783132542</v>
      </c>
      <c r="AA1739" s="63">
        <v>777.42615903614433</v>
      </c>
      <c r="AB1739" s="63">
        <v>267.62122698795179</v>
      </c>
      <c r="AC1739" s="63">
        <v>2358.4871185542174</v>
      </c>
      <c r="AD1739" s="63">
        <v>1033.2608186746993</v>
      </c>
      <c r="AE1739" s="63">
        <v>0</v>
      </c>
      <c r="AF1739" s="63">
        <v>8780.3339096385553</v>
      </c>
      <c r="AG1739" s="63">
        <v>3686.6179006024108</v>
      </c>
      <c r="AH1739" s="43">
        <v>63508.21883172691</v>
      </c>
    </row>
    <row r="1740" spans="1:34">
      <c r="A1740" s="52">
        <v>0</v>
      </c>
      <c r="D1740" s="2">
        <v>2028</v>
      </c>
      <c r="E1740" s="2">
        <v>12</v>
      </c>
      <c r="F1740" s="62">
        <v>2029</v>
      </c>
      <c r="G1740" s="62">
        <v>2029</v>
      </c>
      <c r="H1740" s="63">
        <v>511.17858975903607</v>
      </c>
      <c r="I1740" s="63">
        <v>593.52153759036139</v>
      </c>
      <c r="J1740" s="63">
        <v>419.05129590361446</v>
      </c>
      <c r="K1740" s="63">
        <v>5255.3777143775096</v>
      </c>
      <c r="L1740" s="63">
        <v>2742.6252891566246</v>
      </c>
      <c r="M1740" s="63">
        <v>232.59278337349394</v>
      </c>
      <c r="N1740" s="63">
        <v>4581.2649132530132</v>
      </c>
      <c r="O1740" s="63">
        <v>501.10513253012061</v>
      </c>
      <c r="P1740" s="63">
        <v>319.11199999999997</v>
      </c>
      <c r="Q1740" s="63">
        <v>755.92974421686756</v>
      </c>
      <c r="R1740" s="63"/>
      <c r="S1740" s="63">
        <v>998.79489457831335</v>
      </c>
      <c r="T1740" s="63">
        <v>2277.3907344578311</v>
      </c>
      <c r="U1740" s="63">
        <v>2676.8674999999953</v>
      </c>
      <c r="V1740" s="63">
        <v>6344.9461168674725</v>
      </c>
      <c r="W1740" s="63">
        <v>1142.9859903614458</v>
      </c>
      <c r="X1740" s="63">
        <v>6075.7323874698786</v>
      </c>
      <c r="Y1740" s="63">
        <v>0</v>
      </c>
      <c r="Z1740" s="63">
        <v>22.939327228915669</v>
      </c>
      <c r="AA1740" s="63">
        <v>408.54901012048208</v>
      </c>
      <c r="AB1740" s="63">
        <v>173.09295036144579</v>
      </c>
      <c r="AC1740" s="63">
        <v>1661.9973151807226</v>
      </c>
      <c r="AD1740" s="63">
        <v>927.19458313253028</v>
      </c>
      <c r="AE1740" s="63">
        <v>0</v>
      </c>
      <c r="AF1740" s="63">
        <v>8086.2694196385546</v>
      </c>
      <c r="AG1740" s="63">
        <v>2176.0930289156627</v>
      </c>
      <c r="AH1740" s="43">
        <v>48884.612258473891</v>
      </c>
    </row>
    <row r="1741" spans="1:34">
      <c r="A1741" s="52">
        <v>0</v>
      </c>
      <c r="D1741" s="2">
        <v>2029</v>
      </c>
      <c r="E1741" s="2">
        <v>1</v>
      </c>
      <c r="F1741" s="62">
        <v>2029</v>
      </c>
      <c r="G1741" s="62">
        <v>2029</v>
      </c>
      <c r="H1741" s="63">
        <v>521.71341108433705</v>
      </c>
      <c r="I1741" s="63">
        <v>646.46919686746969</v>
      </c>
      <c r="J1741" s="63">
        <v>274.56682626506017</v>
      </c>
      <c r="K1741" s="63">
        <v>6055.04901630522</v>
      </c>
      <c r="L1741" s="63">
        <v>2825.1240274698794</v>
      </c>
      <c r="M1741" s="63">
        <v>226.38824626506027</v>
      </c>
      <c r="N1741" s="63">
        <v>4916.3947738554207</v>
      </c>
      <c r="O1741" s="63">
        <v>563.00192168674698</v>
      </c>
      <c r="P1741" s="63">
        <v>263.15115180722881</v>
      </c>
      <c r="Q1741" s="63">
        <v>774.39277590361428</v>
      </c>
      <c r="R1741" s="63"/>
      <c r="S1741" s="63">
        <v>1242.6122274698794</v>
      </c>
      <c r="T1741" s="63">
        <v>1811.4364453012051</v>
      </c>
      <c r="U1741" s="63">
        <v>6183.4050000000134</v>
      </c>
      <c r="V1741" s="63">
        <v>6157.3106421686743</v>
      </c>
      <c r="W1741" s="63">
        <v>1310.7389672289164</v>
      </c>
      <c r="X1741" s="63">
        <v>6928.4017066265087</v>
      </c>
      <c r="Y1741" s="63"/>
      <c r="Z1741" s="63">
        <v>0.19597048192771091</v>
      </c>
      <c r="AA1741" s="63">
        <v>596.06484626506005</v>
      </c>
      <c r="AB1741" s="63">
        <v>239.49633156626496</v>
      </c>
      <c r="AC1741" s="63">
        <v>1959.3178648192766</v>
      </c>
      <c r="AD1741" s="63">
        <v>922.82756626506068</v>
      </c>
      <c r="AE1741" s="63">
        <v>0</v>
      </c>
      <c r="AF1741" s="63">
        <v>8543.3134684337347</v>
      </c>
      <c r="AG1741" s="63">
        <v>2373.2021313253017</v>
      </c>
      <c r="AH1741" s="43">
        <v>55334.574515461863</v>
      </c>
    </row>
    <row r="1742" spans="1:34">
      <c r="A1742" s="52">
        <v>0</v>
      </c>
      <c r="D1742" s="2">
        <v>2029</v>
      </c>
      <c r="E1742" s="2">
        <v>2</v>
      </c>
      <c r="F1742" s="62">
        <v>2029</v>
      </c>
      <c r="G1742" s="62">
        <v>2029</v>
      </c>
      <c r="H1742" s="63">
        <v>951.57331277108358</v>
      </c>
      <c r="I1742" s="63">
        <v>554.51332915662624</v>
      </c>
      <c r="J1742" s="63">
        <v>307.62008963855425</v>
      </c>
      <c r="K1742" s="63">
        <v>4049.4195794377506</v>
      </c>
      <c r="L1742" s="63">
        <v>2398.5891932530126</v>
      </c>
      <c r="M1742" s="63">
        <v>216.66176385542155</v>
      </c>
      <c r="N1742" s="63">
        <v>4412.1491560240956</v>
      </c>
      <c r="O1742" s="63">
        <v>486.29196650602404</v>
      </c>
      <c r="P1742" s="63">
        <v>319.38404674698796</v>
      </c>
      <c r="Q1742" s="63">
        <v>663.71445108433761</v>
      </c>
      <c r="R1742" s="63"/>
      <c r="S1742" s="63">
        <v>893.92335228915658</v>
      </c>
      <c r="T1742" s="63">
        <v>1260.1576691566263</v>
      </c>
      <c r="U1742" s="63">
        <v>4916.0800000000027</v>
      </c>
      <c r="V1742" s="63">
        <v>5400.8244057831325</v>
      </c>
      <c r="W1742" s="63">
        <v>1116.9650113253015</v>
      </c>
      <c r="X1742" s="63">
        <v>5361.088846987951</v>
      </c>
      <c r="Y1742" s="63"/>
      <c r="Z1742" s="63">
        <v>1.6797469879518077</v>
      </c>
      <c r="AA1742" s="63">
        <v>583.38450216867454</v>
      </c>
      <c r="AB1742" s="63">
        <v>207.72540530120483</v>
      </c>
      <c r="AC1742" s="63">
        <v>1806.9066301204819</v>
      </c>
      <c r="AD1742" s="63">
        <v>747.3731855421687</v>
      </c>
      <c r="AE1742" s="63">
        <v>0</v>
      </c>
      <c r="AF1742" s="63">
        <v>7698.605378313252</v>
      </c>
      <c r="AG1742" s="63">
        <v>2048.3616885542169</v>
      </c>
      <c r="AH1742" s="43">
        <v>46402.992711004015</v>
      </c>
    </row>
    <row r="1743" spans="1:34">
      <c r="A1743" s="52">
        <v>0</v>
      </c>
      <c r="D1743" s="2">
        <v>2029</v>
      </c>
      <c r="E1743" s="2">
        <v>3</v>
      </c>
      <c r="F1743" s="62">
        <v>2029</v>
      </c>
      <c r="G1743" s="62">
        <v>2029</v>
      </c>
      <c r="H1743" s="63">
        <v>1054.1370139759031</v>
      </c>
      <c r="I1743" s="63">
        <v>708.79175373494002</v>
      </c>
      <c r="J1743" s="63">
        <v>391.81546698795171</v>
      </c>
      <c r="K1743" s="63">
        <v>6406.4911255823299</v>
      </c>
      <c r="L1743" s="63">
        <v>2772.476422409638</v>
      </c>
      <c r="M1743" s="63">
        <v>243.97745397590359</v>
      </c>
      <c r="N1743" s="63">
        <v>6733.0604928915645</v>
      </c>
      <c r="O1743" s="63">
        <v>596.36394361445798</v>
      </c>
      <c r="P1743" s="63">
        <v>620.36317662650617</v>
      </c>
      <c r="Q1743" s="63">
        <v>825.22896578313282</v>
      </c>
      <c r="R1743" s="63"/>
      <c r="S1743" s="63">
        <v>1155.9297402409641</v>
      </c>
      <c r="T1743" s="63">
        <v>1528.3995007228921</v>
      </c>
      <c r="U1743" s="63">
        <v>3105.149999999996</v>
      </c>
      <c r="V1743" s="63">
        <v>7709.3536392771084</v>
      </c>
      <c r="W1743" s="63">
        <v>1484.7989474698791</v>
      </c>
      <c r="X1743" s="63">
        <v>8100.2244054216844</v>
      </c>
      <c r="Y1743" s="63"/>
      <c r="Z1743" s="63">
        <v>4.1807036144578289</v>
      </c>
      <c r="AA1743" s="63">
        <v>713.2028501204818</v>
      </c>
      <c r="AB1743" s="63">
        <v>239.10247710843379</v>
      </c>
      <c r="AC1743" s="63">
        <v>1923.0011253012046</v>
      </c>
      <c r="AD1743" s="63">
        <v>917.10056867469848</v>
      </c>
      <c r="AE1743" s="63">
        <v>0</v>
      </c>
      <c r="AF1743" s="63">
        <v>9024.4763045783093</v>
      </c>
      <c r="AG1743" s="63">
        <v>2813.7903180722888</v>
      </c>
      <c r="AH1743" s="43">
        <v>59071.41639618473</v>
      </c>
    </row>
    <row r="1744" spans="1:34">
      <c r="A1744" s="52">
        <v>0</v>
      </c>
      <c r="D1744" s="2">
        <v>2029</v>
      </c>
      <c r="E1744" s="2">
        <v>4</v>
      </c>
      <c r="F1744" s="62">
        <v>2029</v>
      </c>
      <c r="G1744" s="62">
        <v>2029</v>
      </c>
      <c r="H1744" s="63">
        <v>1113.859947951807</v>
      </c>
      <c r="I1744" s="63">
        <v>779.2634710843372</v>
      </c>
      <c r="J1744" s="63">
        <v>428.76057397590353</v>
      </c>
      <c r="K1744" s="63">
        <v>7257.2635130522067</v>
      </c>
      <c r="L1744" s="63">
        <v>2986.1900056626496</v>
      </c>
      <c r="M1744" s="63">
        <v>235.35757734939762</v>
      </c>
      <c r="N1744" s="63">
        <v>8653.3383251807263</v>
      </c>
      <c r="O1744" s="63">
        <v>694.63438915662664</v>
      </c>
      <c r="P1744" s="63">
        <v>749.58918867469879</v>
      </c>
      <c r="Q1744" s="63">
        <v>923.3463672289156</v>
      </c>
      <c r="R1744" s="63"/>
      <c r="S1744" s="63">
        <v>1138.6258915662654</v>
      </c>
      <c r="T1744" s="63">
        <v>2371.0776766265058</v>
      </c>
      <c r="U1744" s="63">
        <v>3094.962499999996</v>
      </c>
      <c r="V1744" s="63">
        <v>8684.2954424096388</v>
      </c>
      <c r="W1744" s="63">
        <v>1831.476421927711</v>
      </c>
      <c r="X1744" s="63">
        <v>10878.420720481932</v>
      </c>
      <c r="Y1744" s="63"/>
      <c r="Z1744" s="63">
        <v>17.982624698795181</v>
      </c>
      <c r="AA1744" s="63">
        <v>574.07375999999988</v>
      </c>
      <c r="AB1744" s="63">
        <v>268.28052819277121</v>
      </c>
      <c r="AC1744" s="63">
        <v>2346.8948718072288</v>
      </c>
      <c r="AD1744" s="63">
        <v>1054.1580337349399</v>
      </c>
      <c r="AE1744" s="63">
        <v>0</v>
      </c>
      <c r="AF1744" s="63">
        <v>9603.0597643373439</v>
      </c>
      <c r="AG1744" s="63">
        <v>3996.6575855421688</v>
      </c>
      <c r="AH1744" s="43">
        <v>69681.56918064256</v>
      </c>
    </row>
    <row r="1745" spans="1:34">
      <c r="A1745" s="52">
        <v>0</v>
      </c>
      <c r="D1745" s="2">
        <v>2029</v>
      </c>
      <c r="E1745" s="2">
        <v>5</v>
      </c>
      <c r="F1745" s="62">
        <v>2030</v>
      </c>
      <c r="G1745" s="62">
        <v>2030</v>
      </c>
      <c r="H1745" s="63">
        <v>932.14974457831443</v>
      </c>
      <c r="I1745" s="63">
        <v>847.79050240963886</v>
      </c>
      <c r="J1745" s="63">
        <v>455.20290987951819</v>
      </c>
      <c r="K1745" s="63">
        <v>8937.2066453413663</v>
      </c>
      <c r="L1745" s="63">
        <v>3381.4932097590363</v>
      </c>
      <c r="M1745" s="63">
        <v>253.1506334939759</v>
      </c>
      <c r="N1745" s="63">
        <v>12493.893989759039</v>
      </c>
      <c r="O1745" s="63">
        <v>755.15506385542176</v>
      </c>
      <c r="P1745" s="63">
        <v>919.2276990361446</v>
      </c>
      <c r="Q1745" s="63">
        <v>1107.8497416867476</v>
      </c>
      <c r="R1745" s="63"/>
      <c r="S1745" s="63">
        <v>1603.0546602409636</v>
      </c>
      <c r="T1745" s="63">
        <v>2522.2451356626498</v>
      </c>
      <c r="U1745" s="63">
        <v>3362.2824999999989</v>
      </c>
      <c r="V1745" s="63">
        <v>11089.093940481927</v>
      </c>
      <c r="W1745" s="63">
        <v>2308.2180528915665</v>
      </c>
      <c r="X1745" s="63">
        <v>15961.201676506036</v>
      </c>
      <c r="Y1745" s="63">
        <v>0</v>
      </c>
      <c r="Z1745" s="63">
        <v>35.694623493975904</v>
      </c>
      <c r="AA1745" s="63">
        <v>751.06653493975909</v>
      </c>
      <c r="AB1745" s="63">
        <v>306.94390746987943</v>
      </c>
      <c r="AC1745" s="63">
        <v>3347.0935995180716</v>
      </c>
      <c r="AD1745" s="63">
        <v>1219.1996915662653</v>
      </c>
      <c r="AE1745" s="63">
        <v>0</v>
      </c>
      <c r="AF1745" s="63">
        <v>10949.127649156628</v>
      </c>
      <c r="AG1745" s="63">
        <v>5338.5846560240961</v>
      </c>
      <c r="AH1745" s="43">
        <v>88876.926767751022</v>
      </c>
    </row>
    <row r="1746" spans="1:34">
      <c r="A1746" s="52">
        <v>0</v>
      </c>
      <c r="D1746" s="2">
        <v>2029</v>
      </c>
      <c r="E1746" s="2">
        <v>6</v>
      </c>
      <c r="F1746" s="62">
        <v>2030</v>
      </c>
      <c r="G1746" s="62">
        <v>2030</v>
      </c>
      <c r="H1746" s="63">
        <v>1080.0956144578311</v>
      </c>
      <c r="I1746" s="63">
        <v>824.17645783132559</v>
      </c>
      <c r="J1746" s="63">
        <v>476.80378698795158</v>
      </c>
      <c r="K1746" s="63">
        <v>9206.3963460642572</v>
      </c>
      <c r="L1746" s="63">
        <v>3444.402636144579</v>
      </c>
      <c r="M1746" s="63">
        <v>278.36959686746968</v>
      </c>
      <c r="N1746" s="63">
        <v>14396.903136506025</v>
      </c>
      <c r="O1746" s="63">
        <v>742.97527807228914</v>
      </c>
      <c r="P1746" s="63">
        <v>1030.5970257831323</v>
      </c>
      <c r="Q1746" s="63">
        <v>1252.1818612048194</v>
      </c>
      <c r="R1746" s="63"/>
      <c r="S1746" s="63">
        <v>1583.955129156627</v>
      </c>
      <c r="T1746" s="63">
        <v>2697.2134286746987</v>
      </c>
      <c r="U1746" s="63">
        <v>2931.1474999999978</v>
      </c>
      <c r="V1746" s="63">
        <v>14093.628199036148</v>
      </c>
      <c r="W1746" s="63">
        <v>2511.3681679518072</v>
      </c>
      <c r="X1746" s="63">
        <v>15707.306758433735</v>
      </c>
      <c r="Y1746" s="63">
        <v>0</v>
      </c>
      <c r="Z1746" s="63">
        <v>118.27285180722889</v>
      </c>
      <c r="AA1746" s="63">
        <v>756.83032771084345</v>
      </c>
      <c r="AB1746" s="63">
        <v>304.90899277108434</v>
      </c>
      <c r="AC1746" s="63">
        <v>3915.6589477108432</v>
      </c>
      <c r="AD1746" s="63">
        <v>1202.9298120481924</v>
      </c>
      <c r="AE1746" s="63">
        <v>0</v>
      </c>
      <c r="AF1746" s="63">
        <v>11048.92438554217</v>
      </c>
      <c r="AG1746" s="63">
        <v>6157.0332198795195</v>
      </c>
      <c r="AH1746" s="43">
        <v>95762.079460642592</v>
      </c>
    </row>
    <row r="1747" spans="1:34">
      <c r="A1747" s="52">
        <v>0</v>
      </c>
      <c r="D1747" s="2">
        <v>2029</v>
      </c>
      <c r="E1747" s="2">
        <v>7</v>
      </c>
      <c r="F1747" s="62">
        <v>2030</v>
      </c>
      <c r="G1747" s="62">
        <v>2030</v>
      </c>
      <c r="H1747" s="63">
        <v>740.63699277108526</v>
      </c>
      <c r="I1747" s="63">
        <v>898.35233903614414</v>
      </c>
      <c r="J1747" s="63">
        <v>471.84492722891576</v>
      </c>
      <c r="K1747" s="63">
        <v>9849.460631124497</v>
      </c>
      <c r="L1747" s="63">
        <v>3850.4138277108432</v>
      </c>
      <c r="M1747" s="63">
        <v>272.6035983132532</v>
      </c>
      <c r="N1747" s="63">
        <v>16489.867824216868</v>
      </c>
      <c r="O1747" s="63">
        <v>856.07328891566272</v>
      </c>
      <c r="P1747" s="63">
        <v>848.74078337349385</v>
      </c>
      <c r="Q1747" s="63">
        <v>1290.5756269879523</v>
      </c>
      <c r="R1747" s="63"/>
      <c r="S1747" s="63">
        <v>1725.4875518072292</v>
      </c>
      <c r="T1747" s="63">
        <v>2968.028323373494</v>
      </c>
      <c r="U1747" s="63">
        <v>2988.1975000000034</v>
      </c>
      <c r="V1747" s="63">
        <v>16375.806458313249</v>
      </c>
      <c r="W1747" s="63">
        <v>2946.2777042168677</v>
      </c>
      <c r="X1747" s="63">
        <v>17323.445563855417</v>
      </c>
      <c r="Y1747" s="63">
        <v>0</v>
      </c>
      <c r="Z1747" s="63">
        <v>182.13123313253016</v>
      </c>
      <c r="AA1747" s="63">
        <v>947.1241628915659</v>
      </c>
      <c r="AB1747" s="63">
        <v>330.34542650602413</v>
      </c>
      <c r="AC1747" s="63">
        <v>4911.6901807228915</v>
      </c>
      <c r="AD1747" s="63">
        <v>1312.7840385542172</v>
      </c>
      <c r="AE1747" s="63">
        <v>0</v>
      </c>
      <c r="AF1747" s="63">
        <v>11947.095013012051</v>
      </c>
      <c r="AG1747" s="63">
        <v>7406.3620951807261</v>
      </c>
      <c r="AH1747" s="43">
        <v>106933.34509124498</v>
      </c>
    </row>
    <row r="1748" spans="1:34">
      <c r="A1748" s="52">
        <v>0</v>
      </c>
      <c r="D1748" s="2">
        <v>2029</v>
      </c>
      <c r="E1748" s="2">
        <v>8</v>
      </c>
      <c r="F1748" s="62">
        <v>2030</v>
      </c>
      <c r="G1748" s="62">
        <v>2030</v>
      </c>
      <c r="H1748" s="63">
        <v>787.65291951807126</v>
      </c>
      <c r="I1748" s="63">
        <v>953.45177638554185</v>
      </c>
      <c r="J1748" s="63">
        <v>511.52908674698779</v>
      </c>
      <c r="K1748" s="63">
        <v>9805.4265134136513</v>
      </c>
      <c r="L1748" s="63">
        <v>3975.7865143373501</v>
      </c>
      <c r="M1748" s="63">
        <v>259.32432891566265</v>
      </c>
      <c r="N1748" s="63">
        <v>16296.458546144579</v>
      </c>
      <c r="O1748" s="63">
        <v>863.71402409638551</v>
      </c>
      <c r="P1748" s="63">
        <v>922.98700120481988</v>
      </c>
      <c r="Q1748" s="63">
        <v>1240.9244298795181</v>
      </c>
      <c r="R1748" s="63"/>
      <c r="S1748" s="63">
        <v>1692.5122930120483</v>
      </c>
      <c r="T1748" s="63">
        <v>3076.4186078313264</v>
      </c>
      <c r="U1748" s="63">
        <v>3089.2575000000047</v>
      </c>
      <c r="V1748" s="63">
        <v>16691.840651084327</v>
      </c>
      <c r="W1748" s="63">
        <v>3015.2766190361444</v>
      </c>
      <c r="X1748" s="63">
        <v>18578.272370481933</v>
      </c>
      <c r="Y1748" s="63">
        <v>0</v>
      </c>
      <c r="Z1748" s="63">
        <v>232.81293253012061</v>
      </c>
      <c r="AA1748" s="63">
        <v>964.41554120481953</v>
      </c>
      <c r="AB1748" s="63">
        <v>335.20296481927699</v>
      </c>
      <c r="AC1748" s="63">
        <v>4993.2540055421696</v>
      </c>
      <c r="AD1748" s="63">
        <v>1227.5298698795182</v>
      </c>
      <c r="AE1748" s="63">
        <v>0</v>
      </c>
      <c r="AF1748" s="63">
        <v>11989.865042891564</v>
      </c>
      <c r="AG1748" s="63">
        <v>7271.9453602409612</v>
      </c>
      <c r="AH1748" s="43">
        <v>108775.85889919681</v>
      </c>
    </row>
    <row r="1749" spans="1:34">
      <c r="A1749" s="52">
        <v>0</v>
      </c>
      <c r="D1749" s="2">
        <v>2029</v>
      </c>
      <c r="E1749" s="2">
        <v>9</v>
      </c>
      <c r="F1749" s="62">
        <v>2030</v>
      </c>
      <c r="G1749" s="62">
        <v>2030</v>
      </c>
      <c r="H1749" s="63">
        <v>593.41723759036051</v>
      </c>
      <c r="I1749" s="63">
        <v>925.11492289156593</v>
      </c>
      <c r="J1749" s="63">
        <v>485.6413395180723</v>
      </c>
      <c r="K1749" s="63">
        <v>9331.8520399196768</v>
      </c>
      <c r="L1749" s="63">
        <v>3567.5444920481918</v>
      </c>
      <c r="M1749" s="63">
        <v>225.92230698795169</v>
      </c>
      <c r="N1749" s="63">
        <v>14422.806164819282</v>
      </c>
      <c r="O1749" s="63">
        <v>843.96915397590362</v>
      </c>
      <c r="P1749" s="63">
        <v>786.8689351807227</v>
      </c>
      <c r="Q1749" s="63">
        <v>1161.2929156626503</v>
      </c>
      <c r="R1749" s="63"/>
      <c r="S1749" s="63">
        <v>1570.2426453012051</v>
      </c>
      <c r="T1749" s="63">
        <v>2861.889469156627</v>
      </c>
      <c r="U1749" s="63">
        <v>2902.2149999999974</v>
      </c>
      <c r="V1749" s="63">
        <v>15072.942343373501</v>
      </c>
      <c r="W1749" s="63">
        <v>2716.9224263855422</v>
      </c>
      <c r="X1749" s="63">
        <v>17723.818319277114</v>
      </c>
      <c r="Y1749" s="63">
        <v>0</v>
      </c>
      <c r="Z1749" s="63">
        <v>214.82097590361445</v>
      </c>
      <c r="AA1749" s="63">
        <v>936.92668337349369</v>
      </c>
      <c r="AB1749" s="63">
        <v>312.55633349397596</v>
      </c>
      <c r="AC1749" s="63">
        <v>4407.4233221686754</v>
      </c>
      <c r="AD1749" s="63">
        <v>1272.0442602409644</v>
      </c>
      <c r="AE1749" s="63">
        <v>0</v>
      </c>
      <c r="AF1749" s="63">
        <v>11081.00190795181</v>
      </c>
      <c r="AG1749" s="63">
        <v>6500.5426536144587</v>
      </c>
      <c r="AH1749" s="43">
        <v>99917.775848835328</v>
      </c>
    </row>
    <row r="1750" spans="1:34">
      <c r="A1750" s="52">
        <v>0</v>
      </c>
      <c r="D1750" s="2">
        <v>2029</v>
      </c>
      <c r="E1750" s="2">
        <v>10</v>
      </c>
      <c r="F1750" s="62">
        <v>2030</v>
      </c>
      <c r="G1750" s="62">
        <v>2030</v>
      </c>
      <c r="H1750" s="63">
        <v>368.50320963855461</v>
      </c>
      <c r="I1750" s="63">
        <v>818.43500385542188</v>
      </c>
      <c r="J1750" s="63">
        <v>658.37934722891578</v>
      </c>
      <c r="K1750" s="63">
        <v>8135.453370040158</v>
      </c>
      <c r="L1750" s="63">
        <v>3136.9941625301203</v>
      </c>
      <c r="M1750" s="63">
        <v>238.18233421686745</v>
      </c>
      <c r="N1750" s="63">
        <v>10905.174919879519</v>
      </c>
      <c r="O1750" s="63">
        <v>692.28921301204821</v>
      </c>
      <c r="P1750" s="63">
        <v>620.59813301204827</v>
      </c>
      <c r="Q1750" s="63">
        <v>993.49793927710789</v>
      </c>
      <c r="R1750" s="63"/>
      <c r="S1750" s="63">
        <v>1445.1978520481932</v>
      </c>
      <c r="T1750" s="63">
        <v>4314.3836074698811</v>
      </c>
      <c r="U1750" s="63">
        <v>2850.0549999999953</v>
      </c>
      <c r="V1750" s="63">
        <v>9679.6490607228916</v>
      </c>
      <c r="W1750" s="63">
        <v>2056.2638273493972</v>
      </c>
      <c r="X1750" s="63">
        <v>15355.759948795179</v>
      </c>
      <c r="Y1750" s="63">
        <v>0</v>
      </c>
      <c r="Z1750" s="63">
        <v>93.412596385542159</v>
      </c>
      <c r="AA1750" s="63">
        <v>861.99737734939788</v>
      </c>
      <c r="AB1750" s="63">
        <v>299.00117590361441</v>
      </c>
      <c r="AC1750" s="63">
        <v>3221.4734021686741</v>
      </c>
      <c r="AD1750" s="63">
        <v>1193.688520481928</v>
      </c>
      <c r="AE1750" s="63">
        <v>0</v>
      </c>
      <c r="AF1750" s="63">
        <v>10146.001532530116</v>
      </c>
      <c r="AG1750" s="63">
        <v>4629.1629993975903</v>
      </c>
      <c r="AH1750" s="43">
        <v>82713.554533293165</v>
      </c>
    </row>
    <row r="1751" spans="1:34">
      <c r="A1751" s="52">
        <v>0</v>
      </c>
      <c r="D1751" s="2">
        <v>2029</v>
      </c>
      <c r="E1751" s="2">
        <v>11</v>
      </c>
      <c r="F1751" s="62">
        <v>2030</v>
      </c>
      <c r="G1751" s="62">
        <v>2030</v>
      </c>
      <c r="H1751" s="63">
        <v>466.34716530120403</v>
      </c>
      <c r="I1751" s="63">
        <v>713.79237493975938</v>
      </c>
      <c r="J1751" s="63">
        <v>638.86531445783135</v>
      </c>
      <c r="K1751" s="63">
        <v>6862.6181184738925</v>
      </c>
      <c r="L1751" s="63">
        <v>2896.5106106024109</v>
      </c>
      <c r="M1751" s="63">
        <v>231.48445710843373</v>
      </c>
      <c r="N1751" s="63">
        <v>7403.0854919277099</v>
      </c>
      <c r="O1751" s="63">
        <v>615.35230530120452</v>
      </c>
      <c r="P1751" s="63">
        <v>425.34937662650594</v>
      </c>
      <c r="Q1751" s="63">
        <v>863.14873445783132</v>
      </c>
      <c r="R1751" s="63"/>
      <c r="S1751" s="63">
        <v>1272.9755845783131</v>
      </c>
      <c r="T1751" s="63">
        <v>3174.516639759036</v>
      </c>
      <c r="U1751" s="63">
        <v>2650.3800000000028</v>
      </c>
      <c r="V1751" s="63">
        <v>8054.6162453012048</v>
      </c>
      <c r="W1751" s="63">
        <v>1595.8703713253017</v>
      </c>
      <c r="X1751" s="63">
        <v>8876.5569433734945</v>
      </c>
      <c r="Y1751" s="63">
        <v>0</v>
      </c>
      <c r="Z1751" s="63">
        <v>9.3132638554216882</v>
      </c>
      <c r="AA1751" s="63">
        <v>775.00844337349406</v>
      </c>
      <c r="AB1751" s="63">
        <v>266.31125590361455</v>
      </c>
      <c r="AC1751" s="63">
        <v>2374.8766219277113</v>
      </c>
      <c r="AD1751" s="63">
        <v>1025.7833638554218</v>
      </c>
      <c r="AE1751" s="63">
        <v>0</v>
      </c>
      <c r="AF1751" s="63">
        <v>8732.2144337349437</v>
      </c>
      <c r="AG1751" s="63">
        <v>3759.9347801204808</v>
      </c>
      <c r="AH1751" s="43">
        <v>63684.911896305224</v>
      </c>
    </row>
    <row r="1752" spans="1:34">
      <c r="A1752" s="52">
        <v>0</v>
      </c>
      <c r="D1752" s="2">
        <v>2029</v>
      </c>
      <c r="E1752" s="2">
        <v>12</v>
      </c>
      <c r="F1752" s="62">
        <v>2030</v>
      </c>
      <c r="G1752" s="62">
        <v>2030</v>
      </c>
      <c r="H1752" s="63">
        <v>511.36627662650591</v>
      </c>
      <c r="I1752" s="63">
        <v>590.25851036144593</v>
      </c>
      <c r="J1752" s="63">
        <v>419.77096337349406</v>
      </c>
      <c r="K1752" s="63">
        <v>5261.6040651003996</v>
      </c>
      <c r="L1752" s="63">
        <v>2735.4446324096389</v>
      </c>
      <c r="M1752" s="63">
        <v>230.69818457831312</v>
      </c>
      <c r="N1752" s="63">
        <v>4671.1794391566273</v>
      </c>
      <c r="O1752" s="63">
        <v>506.26378915662644</v>
      </c>
      <c r="P1752" s="63">
        <v>325.02299999999997</v>
      </c>
      <c r="Q1752" s="63">
        <v>753.77390168674708</v>
      </c>
      <c r="R1752" s="63"/>
      <c r="S1752" s="63">
        <v>999.86861445783154</v>
      </c>
      <c r="T1752" s="63">
        <v>2282.9502643373498</v>
      </c>
      <c r="U1752" s="63">
        <v>2676.8674999999953</v>
      </c>
      <c r="V1752" s="63">
        <v>6282.4060566265043</v>
      </c>
      <c r="W1752" s="63">
        <v>1147.2572178313258</v>
      </c>
      <c r="X1752" s="63">
        <v>6117.8910066265089</v>
      </c>
      <c r="Y1752" s="63">
        <v>0</v>
      </c>
      <c r="Z1752" s="63">
        <v>22.695248192771082</v>
      </c>
      <c r="AA1752" s="63">
        <v>407.27846457831328</v>
      </c>
      <c r="AB1752" s="63">
        <v>172.24568289156622</v>
      </c>
      <c r="AC1752" s="63">
        <v>1673.5467997590358</v>
      </c>
      <c r="AD1752" s="63">
        <v>920.48470361445823</v>
      </c>
      <c r="AE1752" s="63">
        <v>0</v>
      </c>
      <c r="AF1752" s="63">
        <v>8041.9536737349408</v>
      </c>
      <c r="AG1752" s="63">
        <v>2219.3696457831315</v>
      </c>
      <c r="AH1752" s="43">
        <v>48970.197640883533</v>
      </c>
    </row>
    <row r="1753" spans="1:34">
      <c r="A1753" s="52">
        <v>0</v>
      </c>
      <c r="D1753" s="2">
        <v>2030</v>
      </c>
      <c r="E1753" s="2">
        <v>1</v>
      </c>
      <c r="F1753" s="62">
        <v>2030</v>
      </c>
      <c r="G1753" s="62">
        <v>2030</v>
      </c>
      <c r="H1753" s="63">
        <v>521.9076657831323</v>
      </c>
      <c r="I1753" s="63">
        <v>642.89711168674683</v>
      </c>
      <c r="J1753" s="63">
        <v>275.08583108433737</v>
      </c>
      <c r="K1753" s="63">
        <v>6062.3496442570258</v>
      </c>
      <c r="L1753" s="63">
        <v>2817.7087214457838</v>
      </c>
      <c r="M1753" s="63">
        <v>224.60771927710846</v>
      </c>
      <c r="N1753" s="63">
        <v>5012.7104989156614</v>
      </c>
      <c r="O1753" s="63">
        <v>568.74734036144582</v>
      </c>
      <c r="P1753" s="63">
        <v>267.92801927710843</v>
      </c>
      <c r="Q1753" s="63">
        <v>772.10710060240956</v>
      </c>
      <c r="R1753" s="63"/>
      <c r="S1753" s="63">
        <v>1243.7888775903614</v>
      </c>
      <c r="T1753" s="63">
        <v>1815.8965821686738</v>
      </c>
      <c r="U1753" s="63">
        <v>6183.4050000000134</v>
      </c>
      <c r="V1753" s="63">
        <v>6104.334739156624</v>
      </c>
      <c r="W1753" s="63">
        <v>1315.5682568674704</v>
      </c>
      <c r="X1753" s="63">
        <v>6976.1606306024069</v>
      </c>
      <c r="Y1753" s="63"/>
      <c r="Z1753" s="63">
        <v>0.1940906024096386</v>
      </c>
      <c r="AA1753" s="63">
        <v>594.2709631325306</v>
      </c>
      <c r="AB1753" s="63">
        <v>238.17144253012057</v>
      </c>
      <c r="AC1753" s="63">
        <v>1972.8688546987948</v>
      </c>
      <c r="AD1753" s="63">
        <v>916.09804578313287</v>
      </c>
      <c r="AE1753" s="63">
        <v>0</v>
      </c>
      <c r="AF1753" s="63">
        <v>8496.223681445781</v>
      </c>
      <c r="AG1753" s="63">
        <v>2419.5132491566269</v>
      </c>
      <c r="AH1753" s="43">
        <v>55442.544066425704</v>
      </c>
    </row>
    <row r="1754" spans="1:34">
      <c r="A1754" s="52">
        <v>0</v>
      </c>
      <c r="D1754" s="2">
        <v>2030</v>
      </c>
      <c r="E1754" s="2">
        <v>2</v>
      </c>
      <c r="F1754" s="62">
        <v>2030</v>
      </c>
      <c r="G1754" s="62">
        <v>2030</v>
      </c>
      <c r="H1754" s="63">
        <v>951.92762144578251</v>
      </c>
      <c r="I1754" s="63">
        <v>551.44934891566265</v>
      </c>
      <c r="J1754" s="63">
        <v>308.20157397590356</v>
      </c>
      <c r="K1754" s="63">
        <v>4053.999658473896</v>
      </c>
      <c r="L1754" s="63">
        <v>2392.2934438554225</v>
      </c>
      <c r="M1754" s="63">
        <v>214.95773493975901</v>
      </c>
      <c r="N1754" s="63">
        <v>4498.5863451807236</v>
      </c>
      <c r="O1754" s="63">
        <v>491.17108710843365</v>
      </c>
      <c r="P1754" s="63">
        <v>325.18168530120477</v>
      </c>
      <c r="Q1754" s="63">
        <v>661.75545072289208</v>
      </c>
      <c r="R1754" s="63"/>
      <c r="S1754" s="63">
        <v>894.76982313253006</v>
      </c>
      <c r="T1754" s="63">
        <v>1263.2604419277109</v>
      </c>
      <c r="U1754" s="63">
        <v>4916.0800000000027</v>
      </c>
      <c r="V1754" s="63">
        <v>5351.3412910843381</v>
      </c>
      <c r="W1754" s="63">
        <v>1121.0803597590364</v>
      </c>
      <c r="X1754" s="63">
        <v>5398.0439551807212</v>
      </c>
      <c r="Y1754" s="63"/>
      <c r="Z1754" s="63">
        <v>1.6636337349397599</v>
      </c>
      <c r="AA1754" s="63">
        <v>581.62878108433722</v>
      </c>
      <c r="AB1754" s="63">
        <v>206.57627240963856</v>
      </c>
      <c r="AC1754" s="63">
        <v>1819.4035168674695</v>
      </c>
      <c r="AD1754" s="63">
        <v>741.92312819277072</v>
      </c>
      <c r="AE1754" s="63">
        <v>0</v>
      </c>
      <c r="AF1754" s="63">
        <v>7656.1715277108442</v>
      </c>
      <c r="AG1754" s="63">
        <v>2088.3338081927709</v>
      </c>
      <c r="AH1754" s="43">
        <v>46489.800489196794</v>
      </c>
    </row>
    <row r="1755" spans="1:34">
      <c r="A1755" s="52">
        <v>0</v>
      </c>
      <c r="D1755" s="2">
        <v>2030</v>
      </c>
      <c r="E1755" s="2">
        <v>3</v>
      </c>
      <c r="F1755" s="62">
        <v>2030</v>
      </c>
      <c r="G1755" s="62">
        <v>2030</v>
      </c>
      <c r="H1755" s="63">
        <v>1054.5295112048186</v>
      </c>
      <c r="I1755" s="63">
        <v>704.87530337349438</v>
      </c>
      <c r="J1755" s="63">
        <v>392.55610313253027</v>
      </c>
      <c r="K1755" s="63">
        <v>6414.2684694377513</v>
      </c>
      <c r="L1755" s="63">
        <v>2765.1993043373495</v>
      </c>
      <c r="M1755" s="63">
        <v>242.05858915662643</v>
      </c>
      <c r="N1755" s="63">
        <v>6864.9660116867472</v>
      </c>
      <c r="O1755" s="63">
        <v>602.48612506024097</v>
      </c>
      <c r="P1755" s="63">
        <v>631.62435734939766</v>
      </c>
      <c r="Q1755" s="63">
        <v>822.79324385542134</v>
      </c>
      <c r="R1755" s="63"/>
      <c r="S1755" s="63">
        <v>1157.0243092771086</v>
      </c>
      <c r="T1755" s="63">
        <v>1532.162741204819</v>
      </c>
      <c r="U1755" s="63">
        <v>3105.149999999996</v>
      </c>
      <c r="V1755" s="63">
        <v>7642.336493614459</v>
      </c>
      <c r="W1755" s="63">
        <v>1490.2695440963853</v>
      </c>
      <c r="X1755" s="63">
        <v>8156.0609486746989</v>
      </c>
      <c r="Y1755" s="63"/>
      <c r="Z1755" s="63">
        <v>4.1405995180722881</v>
      </c>
      <c r="AA1755" s="63">
        <v>711.05643506024069</v>
      </c>
      <c r="AB1755" s="63">
        <v>237.7797668674699</v>
      </c>
      <c r="AC1755" s="63">
        <v>1936.3009421686745</v>
      </c>
      <c r="AD1755" s="63">
        <v>910.41281108433736</v>
      </c>
      <c r="AE1755" s="63">
        <v>0</v>
      </c>
      <c r="AF1755" s="63">
        <v>8974.7344019277079</v>
      </c>
      <c r="AG1755" s="63">
        <v>2868.6991575903603</v>
      </c>
      <c r="AH1755" s="43">
        <v>59221.485169678708</v>
      </c>
    </row>
    <row r="1756" spans="1:34">
      <c r="A1756" s="52">
        <v>0</v>
      </c>
      <c r="D1756" s="2">
        <v>2030</v>
      </c>
      <c r="E1756" s="2">
        <v>4</v>
      </c>
      <c r="F1756" s="62">
        <v>2030</v>
      </c>
      <c r="G1756" s="62">
        <v>2030</v>
      </c>
      <c r="H1756" s="63">
        <v>1114.2746824096387</v>
      </c>
      <c r="I1756" s="63">
        <v>774.95762710843417</v>
      </c>
      <c r="J1756" s="63">
        <v>429.57104626506032</v>
      </c>
      <c r="K1756" s="63">
        <v>7266.1948925702809</v>
      </c>
      <c r="L1756" s="63">
        <v>2978.3519381927704</v>
      </c>
      <c r="M1756" s="63">
        <v>233.50650722891569</v>
      </c>
      <c r="N1756" s="63">
        <v>8822.863473855421</v>
      </c>
      <c r="O1756" s="63">
        <v>701.86635481927749</v>
      </c>
      <c r="P1756" s="63">
        <v>763.19615253012046</v>
      </c>
      <c r="Q1756" s="63">
        <v>920.62104481927713</v>
      </c>
      <c r="R1756" s="63"/>
      <c r="S1756" s="63">
        <v>1139.7040753012052</v>
      </c>
      <c r="T1756" s="63">
        <v>2376.9157677108419</v>
      </c>
      <c r="U1756" s="63">
        <v>3094.962499999996</v>
      </c>
      <c r="V1756" s="63">
        <v>8602.5945679518081</v>
      </c>
      <c r="W1756" s="63">
        <v>1838.2243178313254</v>
      </c>
      <c r="X1756" s="63">
        <v>10953.407952771087</v>
      </c>
      <c r="Y1756" s="63"/>
      <c r="Z1756" s="63">
        <v>17.810123373493976</v>
      </c>
      <c r="AA1756" s="63">
        <v>572.34606000000008</v>
      </c>
      <c r="AB1756" s="63">
        <v>266.79640554216866</v>
      </c>
      <c r="AC1756" s="63">
        <v>2363.1264130120485</v>
      </c>
      <c r="AD1756" s="63">
        <v>1046.4708142168677</v>
      </c>
      <c r="AE1756" s="63">
        <v>0</v>
      </c>
      <c r="AF1756" s="63">
        <v>9550.1287744578331</v>
      </c>
      <c r="AG1756" s="63">
        <v>4074.6491219277095</v>
      </c>
      <c r="AH1756" s="43">
        <v>69902.540613895573</v>
      </c>
    </row>
    <row r="1757" spans="1:34">
      <c r="A1757" s="52">
        <v>0</v>
      </c>
      <c r="D1757" s="2">
        <v>2030</v>
      </c>
      <c r="E1757" s="2">
        <v>5</v>
      </c>
      <c r="F1757" s="62">
        <v>2031</v>
      </c>
      <c r="G1757" s="62">
        <v>2031</v>
      </c>
      <c r="H1757" s="63">
        <v>932.49682108433842</v>
      </c>
      <c r="I1757" s="63">
        <v>843.10601024096388</v>
      </c>
      <c r="J1757" s="63">
        <v>453.17207132530115</v>
      </c>
      <c r="K1757" s="63">
        <v>8948.4167944979945</v>
      </c>
      <c r="L1757" s="63">
        <v>3372.6175615662642</v>
      </c>
      <c r="M1757" s="63">
        <v>251.15962228915669</v>
      </c>
      <c r="N1757" s="63">
        <v>12738.658398192771</v>
      </c>
      <c r="O1757" s="63">
        <v>763.0704993975902</v>
      </c>
      <c r="P1757" s="63">
        <v>935.91403638554209</v>
      </c>
      <c r="Q1757" s="63">
        <v>1104.5798444578315</v>
      </c>
      <c r="R1757" s="63"/>
      <c r="S1757" s="63">
        <v>1604.5726192771081</v>
      </c>
      <c r="T1757" s="63">
        <v>2528.4554327710839</v>
      </c>
      <c r="U1757" s="63">
        <v>3362.2824999999989</v>
      </c>
      <c r="V1757" s="63">
        <v>10989.952487590364</v>
      </c>
      <c r="W1757" s="63">
        <v>2316.7224567469866</v>
      </c>
      <c r="X1757" s="63">
        <v>16071.225582409639</v>
      </c>
      <c r="Y1757" s="63">
        <v>0</v>
      </c>
      <c r="Z1757" s="63">
        <v>35.35221686746987</v>
      </c>
      <c r="AA1757" s="63">
        <v>748.80616746987982</v>
      </c>
      <c r="AB1757" s="63">
        <v>305.24589975903609</v>
      </c>
      <c r="AC1757" s="63">
        <v>3370.2426925301202</v>
      </c>
      <c r="AD1757" s="63">
        <v>1210.3089414457831</v>
      </c>
      <c r="AE1757" s="63">
        <v>0</v>
      </c>
      <c r="AF1757" s="63">
        <v>10888.777283855423</v>
      </c>
      <c r="AG1757" s="63">
        <v>5442.7628125301226</v>
      </c>
      <c r="AH1757" s="43">
        <v>89217.898752690773</v>
      </c>
    </row>
    <row r="1758" spans="1:34">
      <c r="A1758" s="52">
        <v>0</v>
      </c>
      <c r="D1758" s="2">
        <v>2030</v>
      </c>
      <c r="E1758" s="2">
        <v>6</v>
      </c>
      <c r="F1758" s="62">
        <v>2031</v>
      </c>
      <c r="G1758" s="62">
        <v>2031</v>
      </c>
      <c r="H1758" s="63">
        <v>1080.4977771084336</v>
      </c>
      <c r="I1758" s="63">
        <v>819.62244578313232</v>
      </c>
      <c r="J1758" s="63">
        <v>472.35142313253004</v>
      </c>
      <c r="K1758" s="63">
        <v>9217.9716393172657</v>
      </c>
      <c r="L1758" s="63">
        <v>3435.3618650602407</v>
      </c>
      <c r="M1758" s="63">
        <v>276.18024036144567</v>
      </c>
      <c r="N1758" s="63">
        <v>14678.94886879518</v>
      </c>
      <c r="O1758" s="63">
        <v>750.75316530120517</v>
      </c>
      <c r="P1758" s="63">
        <v>1049.3050016867467</v>
      </c>
      <c r="Q1758" s="63">
        <v>1248.4859574698796</v>
      </c>
      <c r="R1758" s="63"/>
      <c r="S1758" s="63">
        <v>1585.455002530121</v>
      </c>
      <c r="T1758" s="63">
        <v>2703.8545344578306</v>
      </c>
      <c r="U1758" s="63">
        <v>2931.1474999999978</v>
      </c>
      <c r="V1758" s="63">
        <v>13985.526984819275</v>
      </c>
      <c r="W1758" s="63">
        <v>2520.6210585542167</v>
      </c>
      <c r="X1758" s="63">
        <v>15815.580513493976</v>
      </c>
      <c r="Y1758" s="63">
        <v>0</v>
      </c>
      <c r="Z1758" s="63">
        <v>117.13829975903606</v>
      </c>
      <c r="AA1758" s="63">
        <v>754.55261385542155</v>
      </c>
      <c r="AB1758" s="63">
        <v>303.2222421686746</v>
      </c>
      <c r="AC1758" s="63">
        <v>3942.7403395180731</v>
      </c>
      <c r="AD1758" s="63">
        <v>1194.1577065060244</v>
      </c>
      <c r="AE1758" s="63">
        <v>0</v>
      </c>
      <c r="AF1758" s="63">
        <v>10988.023951807229</v>
      </c>
      <c r="AG1758" s="63">
        <v>6277.1827373493961</v>
      </c>
      <c r="AH1758" s="43">
        <v>96148.681868835352</v>
      </c>
    </row>
    <row r="1759" spans="1:34">
      <c r="A1759" s="52">
        <v>0</v>
      </c>
      <c r="D1759" s="2">
        <v>2030</v>
      </c>
      <c r="E1759" s="2">
        <v>7</v>
      </c>
      <c r="F1759" s="62">
        <v>2031</v>
      </c>
      <c r="G1759" s="62">
        <v>2031</v>
      </c>
      <c r="H1759" s="63">
        <v>740.91276144578387</v>
      </c>
      <c r="I1759" s="63">
        <v>893.3884659036147</v>
      </c>
      <c r="J1759" s="63">
        <v>472.73684048192763</v>
      </c>
      <c r="K1759" s="63">
        <v>9861.9082130522074</v>
      </c>
      <c r="L1759" s="63">
        <v>3840.3073698795179</v>
      </c>
      <c r="M1759" s="63">
        <v>270.45959096385542</v>
      </c>
      <c r="N1759" s="63">
        <v>16812.916246626493</v>
      </c>
      <c r="O1759" s="63">
        <v>865.12841048192763</v>
      </c>
      <c r="P1759" s="63">
        <v>864.14760265060249</v>
      </c>
      <c r="Q1759" s="63">
        <v>1286.7664013253011</v>
      </c>
      <c r="R1759" s="63"/>
      <c r="S1759" s="63">
        <v>1727.1214445783128</v>
      </c>
      <c r="T1759" s="63">
        <v>2975.3362322891562</v>
      </c>
      <c r="U1759" s="63">
        <v>2988.1975000000034</v>
      </c>
      <c r="V1759" s="63">
        <v>16250.136168433733</v>
      </c>
      <c r="W1759" s="63">
        <v>2957.1329765060227</v>
      </c>
      <c r="X1759" s="63">
        <v>17442.859702168676</v>
      </c>
      <c r="Y1759" s="63">
        <v>0</v>
      </c>
      <c r="Z1759" s="63">
        <v>180.38410891566267</v>
      </c>
      <c r="AA1759" s="63">
        <v>944.27375144578332</v>
      </c>
      <c r="AB1759" s="63">
        <v>328.51796204819277</v>
      </c>
      <c r="AC1759" s="63">
        <v>4945.660301204819</v>
      </c>
      <c r="AD1759" s="63">
        <v>1303.2108448192773</v>
      </c>
      <c r="AE1759" s="63">
        <v>0</v>
      </c>
      <c r="AF1759" s="63">
        <v>11881.24396337349</v>
      </c>
      <c r="AG1759" s="63">
        <v>7550.8912539759058</v>
      </c>
      <c r="AH1759" s="43">
        <v>107383.63811257026</v>
      </c>
    </row>
    <row r="1760" spans="1:34">
      <c r="A1760" s="52">
        <v>0</v>
      </c>
      <c r="D1760" s="2">
        <v>2030</v>
      </c>
      <c r="E1760" s="2">
        <v>8</v>
      </c>
      <c r="F1760" s="62">
        <v>2031</v>
      </c>
      <c r="G1760" s="62">
        <v>2031</v>
      </c>
      <c r="H1760" s="63">
        <v>787.94619409638449</v>
      </c>
      <c r="I1760" s="63">
        <v>948.18344963855407</v>
      </c>
      <c r="J1760" s="63">
        <v>508.31484578313263</v>
      </c>
      <c r="K1760" s="63">
        <v>9817.8143649799167</v>
      </c>
      <c r="L1760" s="63">
        <v>3965.3509818072266</v>
      </c>
      <c r="M1760" s="63">
        <v>257.28476204819276</v>
      </c>
      <c r="N1760" s="63">
        <v>16615.717941084342</v>
      </c>
      <c r="O1760" s="63">
        <v>872.85543373493977</v>
      </c>
      <c r="P1760" s="63">
        <v>939.74157951807229</v>
      </c>
      <c r="Q1760" s="63">
        <v>1237.2617532530121</v>
      </c>
      <c r="R1760" s="63"/>
      <c r="S1760" s="63">
        <v>1694.1149609638551</v>
      </c>
      <c r="T1760" s="63">
        <v>3083.9933963855424</v>
      </c>
      <c r="U1760" s="63">
        <v>3089.2575000000047</v>
      </c>
      <c r="V1760" s="63">
        <v>16565.002204578301</v>
      </c>
      <c r="W1760" s="63">
        <v>3026.3861110843372</v>
      </c>
      <c r="X1760" s="63">
        <v>18706.336292771077</v>
      </c>
      <c r="Y1760" s="63">
        <v>0</v>
      </c>
      <c r="Z1760" s="63">
        <v>230.57963566265059</v>
      </c>
      <c r="AA1760" s="63">
        <v>961.51309060240976</v>
      </c>
      <c r="AB1760" s="63">
        <v>333.34862855421693</v>
      </c>
      <c r="AC1760" s="63">
        <v>5027.7882359036157</v>
      </c>
      <c r="AD1760" s="63">
        <v>1218.57837373494</v>
      </c>
      <c r="AE1760" s="63">
        <v>0</v>
      </c>
      <c r="AF1760" s="63">
        <v>11923.778249638557</v>
      </c>
      <c r="AG1760" s="63">
        <v>7413.8514853012057</v>
      </c>
      <c r="AH1760" s="43">
        <v>109224.99947112449</v>
      </c>
    </row>
    <row r="1761" spans="1:36">
      <c r="A1761" s="52">
        <v>0</v>
      </c>
      <c r="D1761" s="2">
        <v>2030</v>
      </c>
      <c r="E1761" s="2">
        <v>9</v>
      </c>
      <c r="F1761" s="62">
        <v>2031</v>
      </c>
      <c r="G1761" s="62">
        <v>2031</v>
      </c>
      <c r="H1761" s="63">
        <v>593.63819048192681</v>
      </c>
      <c r="I1761" s="63">
        <v>920.00317228915708</v>
      </c>
      <c r="J1761" s="63">
        <v>478.56958530120505</v>
      </c>
      <c r="K1761" s="63">
        <v>9343.5975083534122</v>
      </c>
      <c r="L1761" s="63">
        <v>3558.180501686747</v>
      </c>
      <c r="M1761" s="63">
        <v>224.14544457831323</v>
      </c>
      <c r="N1761" s="63">
        <v>14705.359356144583</v>
      </c>
      <c r="O1761" s="63">
        <v>852.88758156626534</v>
      </c>
      <c r="P1761" s="63">
        <v>801.15262192771092</v>
      </c>
      <c r="Q1761" s="63">
        <v>1157.8652771084342</v>
      </c>
      <c r="R1761" s="63"/>
      <c r="S1761" s="63">
        <v>1571.7295340963856</v>
      </c>
      <c r="T1761" s="63">
        <v>2868.9360419277123</v>
      </c>
      <c r="U1761" s="63">
        <v>2902.2149999999974</v>
      </c>
      <c r="V1761" s="63">
        <v>14958.755033132533</v>
      </c>
      <c r="W1761" s="63">
        <v>2726.9326615662653</v>
      </c>
      <c r="X1761" s="63">
        <v>17845.992310843372</v>
      </c>
      <c r="Y1761" s="63">
        <v>0</v>
      </c>
      <c r="Z1761" s="63">
        <v>212.76026987951798</v>
      </c>
      <c r="AA1761" s="63">
        <v>934.10696168674724</v>
      </c>
      <c r="AB1761" s="63">
        <v>310.82727795180739</v>
      </c>
      <c r="AC1761" s="63">
        <v>4437.9058436144569</v>
      </c>
      <c r="AD1761" s="63">
        <v>1262.7681525301202</v>
      </c>
      <c r="AE1761" s="63">
        <v>0</v>
      </c>
      <c r="AF1761" s="63">
        <v>11019.924666506024</v>
      </c>
      <c r="AG1761" s="63">
        <v>6627.3954795180698</v>
      </c>
      <c r="AH1761" s="43">
        <v>100315.64847269075</v>
      </c>
    </row>
    <row r="1762" spans="1:36">
      <c r="A1762" s="52">
        <v>0</v>
      </c>
      <c r="D1762" s="2">
        <v>2030</v>
      </c>
      <c r="E1762" s="2">
        <v>10</v>
      </c>
      <c r="F1762" s="62">
        <v>2031</v>
      </c>
      <c r="G1762" s="62">
        <v>2031</v>
      </c>
      <c r="H1762" s="63">
        <v>368.64041807228961</v>
      </c>
      <c r="I1762" s="63">
        <v>813.91271638554167</v>
      </c>
      <c r="J1762" s="63">
        <v>659.62386048192741</v>
      </c>
      <c r="K1762" s="63">
        <v>8145.5759758232934</v>
      </c>
      <c r="L1762" s="63">
        <v>3128.760268554217</v>
      </c>
      <c r="M1762" s="63">
        <v>236.30904759036139</v>
      </c>
      <c r="N1762" s="63">
        <v>11118.815174096388</v>
      </c>
      <c r="O1762" s="63">
        <v>699.49469421686752</v>
      </c>
      <c r="P1762" s="63">
        <v>631.86357879518062</v>
      </c>
      <c r="Q1762" s="63">
        <v>990.56555951807218</v>
      </c>
      <c r="R1762" s="63"/>
      <c r="S1762" s="63">
        <v>1446.5663338554218</v>
      </c>
      <c r="T1762" s="63">
        <v>4325.0065257831329</v>
      </c>
      <c r="U1762" s="63">
        <v>2850.0549999999953</v>
      </c>
      <c r="V1762" s="63">
        <v>9586.6871563855439</v>
      </c>
      <c r="W1762" s="63">
        <v>2063.8399304819277</v>
      </c>
      <c r="X1762" s="63">
        <v>15461.610418072287</v>
      </c>
      <c r="Y1762" s="63">
        <v>0</v>
      </c>
      <c r="Z1762" s="63">
        <v>92.516520481927699</v>
      </c>
      <c r="AA1762" s="63">
        <v>859.4031586746986</v>
      </c>
      <c r="AB1762" s="63">
        <v>297.34710722891572</v>
      </c>
      <c r="AC1762" s="63">
        <v>3243.7536836144568</v>
      </c>
      <c r="AD1762" s="63">
        <v>1184.9838050602414</v>
      </c>
      <c r="AE1762" s="63">
        <v>0</v>
      </c>
      <c r="AF1762" s="63">
        <v>10090.077908433736</v>
      </c>
      <c r="AG1762" s="63">
        <v>4719.4973667469894</v>
      </c>
      <c r="AH1762" s="43">
        <v>83014.906208353423</v>
      </c>
    </row>
    <row r="1763" spans="1:36">
      <c r="A1763" s="52">
        <v>0</v>
      </c>
      <c r="D1763" s="2">
        <v>2030</v>
      </c>
      <c r="E1763" s="2">
        <v>11</v>
      </c>
      <c r="F1763" s="62">
        <v>2031</v>
      </c>
      <c r="G1763" s="62">
        <v>2031</v>
      </c>
      <c r="H1763" s="63">
        <v>466.52080493975842</v>
      </c>
      <c r="I1763" s="63">
        <v>709.84829349397569</v>
      </c>
      <c r="J1763" s="63">
        <v>640.07294096385544</v>
      </c>
      <c r="K1763" s="63">
        <v>6871.0141787148577</v>
      </c>
      <c r="L1763" s="63">
        <v>2888.9079310843376</v>
      </c>
      <c r="M1763" s="63">
        <v>229.66384879518066</v>
      </c>
      <c r="N1763" s="63">
        <v>7548.117284457835</v>
      </c>
      <c r="O1763" s="63">
        <v>621.68892542168669</v>
      </c>
      <c r="P1763" s="63">
        <v>433.07055734939775</v>
      </c>
      <c r="Q1763" s="63">
        <v>860.60108963855441</v>
      </c>
      <c r="R1763" s="63"/>
      <c r="S1763" s="63">
        <v>1274.18098626506</v>
      </c>
      <c r="T1763" s="63">
        <v>3182.3329662650613</v>
      </c>
      <c r="U1763" s="63">
        <v>2650.3800000000028</v>
      </c>
      <c r="V1763" s="63">
        <v>7977.2609134939757</v>
      </c>
      <c r="W1763" s="63">
        <v>1601.7501997590361</v>
      </c>
      <c r="X1763" s="63">
        <v>8937.7449093975883</v>
      </c>
      <c r="Y1763" s="63">
        <v>0</v>
      </c>
      <c r="Z1763" s="63">
        <v>9.2239248192771086</v>
      </c>
      <c r="AA1763" s="63">
        <v>772.67602168674694</v>
      </c>
      <c r="AB1763" s="63">
        <v>264.83802722891562</v>
      </c>
      <c r="AC1763" s="63">
        <v>2391.3016898795186</v>
      </c>
      <c r="AD1763" s="63">
        <v>1018.3030604819273</v>
      </c>
      <c r="AE1763" s="63">
        <v>0</v>
      </c>
      <c r="AF1763" s="63">
        <v>8684.0834457831297</v>
      </c>
      <c r="AG1763" s="63">
        <v>3833.3068626506038</v>
      </c>
      <c r="AH1763" s="43">
        <v>63866.888862570289</v>
      </c>
    </row>
    <row r="1764" spans="1:36">
      <c r="A1764" s="52">
        <v>0</v>
      </c>
      <c r="D1764" s="2">
        <v>2030</v>
      </c>
      <c r="E1764" s="2">
        <v>12</v>
      </c>
      <c r="F1764" s="62">
        <v>2031</v>
      </c>
      <c r="G1764" s="62">
        <v>2031</v>
      </c>
      <c r="H1764" s="63">
        <v>511.55667867469856</v>
      </c>
      <c r="I1764" s="63">
        <v>586.99701903614471</v>
      </c>
      <c r="J1764" s="63">
        <v>420.56444289156644</v>
      </c>
      <c r="K1764" s="63">
        <v>5267.8284195582301</v>
      </c>
      <c r="L1764" s="63">
        <v>2728.2647143373483</v>
      </c>
      <c r="M1764" s="63">
        <v>228.88376024096394</v>
      </c>
      <c r="N1764" s="63">
        <v>4762.6912186746995</v>
      </c>
      <c r="O1764" s="63">
        <v>511.36845481927702</v>
      </c>
      <c r="P1764" s="63">
        <v>330.92299999999994</v>
      </c>
      <c r="Q1764" s="63">
        <v>751.54908445783121</v>
      </c>
      <c r="R1764" s="63"/>
      <c r="S1764" s="63">
        <v>1000.8154066265063</v>
      </c>
      <c r="T1764" s="63">
        <v>2288.5713672289162</v>
      </c>
      <c r="U1764" s="63">
        <v>2676.8674999999953</v>
      </c>
      <c r="V1764" s="63">
        <v>6222.0707668674677</v>
      </c>
      <c r="W1764" s="63">
        <v>1151.484174939759</v>
      </c>
      <c r="X1764" s="63">
        <v>6160.062910602408</v>
      </c>
      <c r="Y1764" s="63">
        <v>0</v>
      </c>
      <c r="Z1764" s="63">
        <v>22.477540240963862</v>
      </c>
      <c r="AA1764" s="63">
        <v>406.05274228915675</v>
      </c>
      <c r="AB1764" s="63">
        <v>171.29282313253015</v>
      </c>
      <c r="AC1764" s="63">
        <v>1685.1213462650601</v>
      </c>
      <c r="AD1764" s="63">
        <v>913.77226795180729</v>
      </c>
      <c r="AE1764" s="63">
        <v>0</v>
      </c>
      <c r="AF1764" s="63">
        <v>7997.6273257831363</v>
      </c>
      <c r="AG1764" s="63">
        <v>2262.6788472289159</v>
      </c>
      <c r="AH1764" s="43">
        <v>49059.521811847379</v>
      </c>
    </row>
    <row r="1768" spans="1:36" ht="15.75">
      <c r="D1768" s="54" t="s">
        <v>114</v>
      </c>
    </row>
    <row r="1769" spans="1:36" ht="15.75">
      <c r="D1769" s="60" t="s">
        <v>45</v>
      </c>
      <c r="E1769" s="60" t="s">
        <v>46</v>
      </c>
      <c r="F1769" s="60" t="s">
        <v>157</v>
      </c>
      <c r="G1769" s="60" t="s">
        <v>47</v>
      </c>
      <c r="H1769" s="61" t="s">
        <v>48</v>
      </c>
      <c r="I1769" s="61" t="s">
        <v>49</v>
      </c>
      <c r="J1769" s="61" t="s">
        <v>50</v>
      </c>
      <c r="K1769" s="61" t="s">
        <v>51</v>
      </c>
      <c r="L1769" s="61" t="s">
        <v>52</v>
      </c>
      <c r="M1769" s="61" t="s">
        <v>53</v>
      </c>
      <c r="N1769" s="61" t="s">
        <v>54</v>
      </c>
      <c r="O1769" s="61" t="s">
        <v>55</v>
      </c>
      <c r="P1769" s="61" t="s">
        <v>56</v>
      </c>
      <c r="Q1769" s="61" t="s">
        <v>57</v>
      </c>
      <c r="R1769" s="61" t="s">
        <v>58</v>
      </c>
      <c r="S1769" s="61" t="s">
        <v>59</v>
      </c>
      <c r="T1769" s="61" t="s">
        <v>60</v>
      </c>
      <c r="U1769" s="61" t="s">
        <v>61</v>
      </c>
      <c r="V1769" s="61" t="s">
        <v>62</v>
      </c>
      <c r="W1769" s="61" t="s">
        <v>63</v>
      </c>
      <c r="X1769" s="61" t="s">
        <v>64</v>
      </c>
      <c r="Y1769" s="61" t="s">
        <v>65</v>
      </c>
      <c r="Z1769" s="61" t="s">
        <v>66</v>
      </c>
      <c r="AA1769" s="61" t="s">
        <v>67</v>
      </c>
      <c r="AB1769" s="61" t="s">
        <v>68</v>
      </c>
      <c r="AC1769" s="61" t="s">
        <v>69</v>
      </c>
      <c r="AD1769" s="61" t="s">
        <v>70</v>
      </c>
      <c r="AE1769" s="61" t="s">
        <v>71</v>
      </c>
      <c r="AF1769" s="61" t="s">
        <v>72</v>
      </c>
      <c r="AG1769" s="61" t="s">
        <v>73</v>
      </c>
      <c r="AH1769" s="61" t="s">
        <v>74</v>
      </c>
    </row>
    <row r="1770" spans="1:36">
      <c r="A1770" s="52">
        <v>0</v>
      </c>
      <c r="D1770" s="62">
        <v>2007</v>
      </c>
      <c r="E1770" s="62">
        <v>1</v>
      </c>
      <c r="F1770" s="62">
        <v>2007</v>
      </c>
      <c r="G1770" s="62">
        <v>2007</v>
      </c>
      <c r="H1770" s="131">
        <v>0</v>
      </c>
      <c r="I1770" s="131">
        <v>0</v>
      </c>
      <c r="J1770" s="131">
        <v>0</v>
      </c>
      <c r="K1770" s="131">
        <v>0</v>
      </c>
      <c r="L1770" s="131">
        <v>0</v>
      </c>
      <c r="M1770" s="131">
        <v>0</v>
      </c>
      <c r="N1770" s="131">
        <v>0</v>
      </c>
      <c r="O1770" s="131">
        <v>0</v>
      </c>
      <c r="P1770" s="131">
        <v>0</v>
      </c>
      <c r="Q1770" s="131">
        <v>0</v>
      </c>
      <c r="R1770" s="131">
        <v>0</v>
      </c>
      <c r="S1770" s="131">
        <v>0</v>
      </c>
      <c r="T1770" s="131">
        <v>0</v>
      </c>
      <c r="U1770" s="131">
        <v>0</v>
      </c>
      <c r="V1770" s="131">
        <v>0</v>
      </c>
      <c r="W1770" s="131">
        <v>0</v>
      </c>
      <c r="X1770" s="131">
        <v>0</v>
      </c>
      <c r="Y1770" s="131">
        <v>0</v>
      </c>
      <c r="Z1770" s="131">
        <v>0</v>
      </c>
      <c r="AA1770" s="131">
        <v>0</v>
      </c>
      <c r="AB1770" s="131">
        <v>0</v>
      </c>
      <c r="AC1770" s="131">
        <v>0</v>
      </c>
      <c r="AD1770" s="131">
        <v>0</v>
      </c>
      <c r="AE1770" s="131">
        <v>0</v>
      </c>
      <c r="AF1770" s="131">
        <v>0</v>
      </c>
      <c r="AG1770" s="131">
        <v>0</v>
      </c>
      <c r="AH1770" s="43">
        <v>0</v>
      </c>
      <c r="AJ1770" s="69"/>
    </row>
    <row r="1771" spans="1:36">
      <c r="A1771" s="52">
        <v>0</v>
      </c>
      <c r="D1771" s="62">
        <v>2007</v>
      </c>
      <c r="E1771" s="62">
        <v>2</v>
      </c>
      <c r="F1771" s="62">
        <v>2007</v>
      </c>
      <c r="G1771" s="62">
        <v>2007</v>
      </c>
      <c r="H1771" s="131">
        <v>0</v>
      </c>
      <c r="I1771" s="131">
        <v>0</v>
      </c>
      <c r="J1771" s="131">
        <v>0</v>
      </c>
      <c r="K1771" s="131">
        <v>0</v>
      </c>
      <c r="L1771" s="131">
        <v>0</v>
      </c>
      <c r="M1771" s="131">
        <v>0</v>
      </c>
      <c r="N1771" s="131">
        <v>0</v>
      </c>
      <c r="O1771" s="131">
        <v>0</v>
      </c>
      <c r="P1771" s="131">
        <v>0</v>
      </c>
      <c r="Q1771" s="131">
        <v>0</v>
      </c>
      <c r="R1771" s="131">
        <v>0</v>
      </c>
      <c r="S1771" s="131">
        <v>0</v>
      </c>
      <c r="T1771" s="131">
        <v>0</v>
      </c>
      <c r="U1771" s="131">
        <v>0</v>
      </c>
      <c r="V1771" s="131">
        <v>0</v>
      </c>
      <c r="W1771" s="131">
        <v>0</v>
      </c>
      <c r="X1771" s="131">
        <v>0</v>
      </c>
      <c r="Y1771" s="131">
        <v>0</v>
      </c>
      <c r="Z1771" s="131">
        <v>0</v>
      </c>
      <c r="AA1771" s="131">
        <v>0</v>
      </c>
      <c r="AB1771" s="131">
        <v>0</v>
      </c>
      <c r="AC1771" s="131">
        <v>0</v>
      </c>
      <c r="AD1771" s="131">
        <v>0</v>
      </c>
      <c r="AE1771" s="131">
        <v>0</v>
      </c>
      <c r="AF1771" s="131">
        <v>0</v>
      </c>
      <c r="AG1771" s="131">
        <v>0</v>
      </c>
      <c r="AH1771" s="43">
        <v>0</v>
      </c>
      <c r="AJ1771" s="69"/>
    </row>
    <row r="1772" spans="1:36">
      <c r="A1772" s="52">
        <v>0</v>
      </c>
      <c r="D1772" s="62">
        <v>2007</v>
      </c>
      <c r="E1772" s="62">
        <v>3</v>
      </c>
      <c r="F1772" s="62">
        <v>2007</v>
      </c>
      <c r="G1772" s="62">
        <v>2007</v>
      </c>
      <c r="H1772" s="131">
        <v>0</v>
      </c>
      <c r="I1772" s="131">
        <v>0</v>
      </c>
      <c r="J1772" s="131">
        <v>0</v>
      </c>
      <c r="K1772" s="131">
        <v>0</v>
      </c>
      <c r="L1772" s="131">
        <v>0</v>
      </c>
      <c r="M1772" s="131">
        <v>0</v>
      </c>
      <c r="N1772" s="131">
        <v>0</v>
      </c>
      <c r="O1772" s="131">
        <v>0</v>
      </c>
      <c r="P1772" s="131">
        <v>0</v>
      </c>
      <c r="Q1772" s="131">
        <v>0</v>
      </c>
      <c r="R1772" s="131">
        <v>0</v>
      </c>
      <c r="S1772" s="131">
        <v>0</v>
      </c>
      <c r="T1772" s="131">
        <v>0</v>
      </c>
      <c r="U1772" s="131">
        <v>0</v>
      </c>
      <c r="V1772" s="131">
        <v>0</v>
      </c>
      <c r="W1772" s="131">
        <v>0</v>
      </c>
      <c r="X1772" s="131">
        <v>0</v>
      </c>
      <c r="Y1772" s="131">
        <v>0</v>
      </c>
      <c r="Z1772" s="131">
        <v>0</v>
      </c>
      <c r="AA1772" s="131">
        <v>0</v>
      </c>
      <c r="AB1772" s="131">
        <v>0</v>
      </c>
      <c r="AC1772" s="131">
        <v>0</v>
      </c>
      <c r="AD1772" s="131">
        <v>0</v>
      </c>
      <c r="AE1772" s="131">
        <v>0</v>
      </c>
      <c r="AF1772" s="131">
        <v>0</v>
      </c>
      <c r="AG1772" s="131">
        <v>0</v>
      </c>
      <c r="AH1772" s="43">
        <v>0</v>
      </c>
      <c r="AJ1772" s="69"/>
    </row>
    <row r="1773" spans="1:36">
      <c r="A1773" s="52">
        <v>0</v>
      </c>
      <c r="D1773" s="62">
        <v>2007</v>
      </c>
      <c r="E1773" s="62">
        <v>4</v>
      </c>
      <c r="F1773" s="62">
        <v>2007</v>
      </c>
      <c r="G1773" s="62">
        <v>2007</v>
      </c>
      <c r="H1773" s="131">
        <v>0</v>
      </c>
      <c r="I1773" s="131">
        <v>0</v>
      </c>
      <c r="J1773" s="131">
        <v>0</v>
      </c>
      <c r="K1773" s="131">
        <v>0</v>
      </c>
      <c r="L1773" s="131">
        <v>0</v>
      </c>
      <c r="M1773" s="131">
        <v>0</v>
      </c>
      <c r="N1773" s="131">
        <v>0</v>
      </c>
      <c r="O1773" s="131">
        <v>0</v>
      </c>
      <c r="P1773" s="131">
        <v>0</v>
      </c>
      <c r="Q1773" s="131">
        <v>0</v>
      </c>
      <c r="R1773" s="131">
        <v>0</v>
      </c>
      <c r="S1773" s="131">
        <v>0</v>
      </c>
      <c r="T1773" s="131">
        <v>0</v>
      </c>
      <c r="U1773" s="131">
        <v>0</v>
      </c>
      <c r="V1773" s="131">
        <v>0</v>
      </c>
      <c r="W1773" s="131">
        <v>0</v>
      </c>
      <c r="X1773" s="131">
        <v>0</v>
      </c>
      <c r="Y1773" s="131">
        <v>0</v>
      </c>
      <c r="Z1773" s="131">
        <v>0</v>
      </c>
      <c r="AA1773" s="131">
        <v>0</v>
      </c>
      <c r="AB1773" s="131">
        <v>0</v>
      </c>
      <c r="AC1773" s="131">
        <v>0</v>
      </c>
      <c r="AD1773" s="131">
        <v>0</v>
      </c>
      <c r="AE1773" s="131">
        <v>0</v>
      </c>
      <c r="AF1773" s="131">
        <v>0</v>
      </c>
      <c r="AG1773" s="131">
        <v>0</v>
      </c>
      <c r="AH1773" s="43">
        <v>0</v>
      </c>
      <c r="AJ1773" s="69"/>
    </row>
    <row r="1774" spans="1:36">
      <c r="A1774" s="52">
        <v>0</v>
      </c>
      <c r="D1774" s="62">
        <v>2007</v>
      </c>
      <c r="E1774" s="62">
        <v>5</v>
      </c>
      <c r="F1774" s="62">
        <v>2007</v>
      </c>
      <c r="G1774" s="62">
        <v>2008</v>
      </c>
      <c r="H1774" s="131">
        <v>0</v>
      </c>
      <c r="I1774" s="131">
        <v>0</v>
      </c>
      <c r="J1774" s="131">
        <v>0</v>
      </c>
      <c r="K1774" s="131">
        <v>0</v>
      </c>
      <c r="L1774" s="131">
        <v>0</v>
      </c>
      <c r="M1774" s="131">
        <v>0</v>
      </c>
      <c r="N1774" s="131">
        <v>0</v>
      </c>
      <c r="O1774" s="131">
        <v>0</v>
      </c>
      <c r="P1774" s="131">
        <v>0</v>
      </c>
      <c r="Q1774" s="131">
        <v>0</v>
      </c>
      <c r="R1774" s="131">
        <v>0</v>
      </c>
      <c r="S1774" s="131">
        <v>0</v>
      </c>
      <c r="T1774" s="131">
        <v>0</v>
      </c>
      <c r="U1774" s="131">
        <v>0</v>
      </c>
      <c r="V1774" s="131">
        <v>0</v>
      </c>
      <c r="W1774" s="131">
        <v>0</v>
      </c>
      <c r="X1774" s="131">
        <v>0</v>
      </c>
      <c r="Y1774" s="131">
        <v>0</v>
      </c>
      <c r="Z1774" s="131">
        <v>0</v>
      </c>
      <c r="AA1774" s="131">
        <v>0</v>
      </c>
      <c r="AB1774" s="131">
        <v>0</v>
      </c>
      <c r="AC1774" s="131">
        <v>0</v>
      </c>
      <c r="AD1774" s="131">
        <v>0</v>
      </c>
      <c r="AE1774" s="131">
        <v>0</v>
      </c>
      <c r="AF1774" s="131">
        <v>0</v>
      </c>
      <c r="AG1774" s="131">
        <v>0</v>
      </c>
      <c r="AH1774" s="43">
        <v>0</v>
      </c>
      <c r="AJ1774" s="69"/>
    </row>
    <row r="1775" spans="1:36">
      <c r="A1775" s="52">
        <v>0</v>
      </c>
      <c r="D1775" s="62">
        <v>2007</v>
      </c>
      <c r="E1775" s="62">
        <v>6</v>
      </c>
      <c r="F1775" s="62">
        <v>2007</v>
      </c>
      <c r="G1775" s="62">
        <v>2008</v>
      </c>
      <c r="H1775" s="131">
        <v>0</v>
      </c>
      <c r="I1775" s="131">
        <v>0</v>
      </c>
      <c r="J1775" s="131">
        <v>0</v>
      </c>
      <c r="K1775" s="131">
        <v>0</v>
      </c>
      <c r="L1775" s="131">
        <v>0</v>
      </c>
      <c r="M1775" s="131">
        <v>0</v>
      </c>
      <c r="N1775" s="131">
        <v>0</v>
      </c>
      <c r="O1775" s="131">
        <v>0</v>
      </c>
      <c r="P1775" s="131">
        <v>0</v>
      </c>
      <c r="Q1775" s="131">
        <v>0</v>
      </c>
      <c r="R1775" s="131">
        <v>0</v>
      </c>
      <c r="S1775" s="131">
        <v>0</v>
      </c>
      <c r="T1775" s="131">
        <v>0</v>
      </c>
      <c r="U1775" s="131">
        <v>0</v>
      </c>
      <c r="V1775" s="131">
        <v>0</v>
      </c>
      <c r="W1775" s="131">
        <v>0</v>
      </c>
      <c r="X1775" s="131">
        <v>0</v>
      </c>
      <c r="Y1775" s="131">
        <v>0</v>
      </c>
      <c r="Z1775" s="131">
        <v>0</v>
      </c>
      <c r="AA1775" s="131">
        <v>0</v>
      </c>
      <c r="AB1775" s="131">
        <v>0</v>
      </c>
      <c r="AC1775" s="131">
        <v>0</v>
      </c>
      <c r="AD1775" s="131">
        <v>0</v>
      </c>
      <c r="AE1775" s="131">
        <v>0</v>
      </c>
      <c r="AF1775" s="131">
        <v>0</v>
      </c>
      <c r="AG1775" s="131">
        <v>0</v>
      </c>
      <c r="AH1775" s="43">
        <v>0</v>
      </c>
      <c r="AJ1775" s="69"/>
    </row>
    <row r="1776" spans="1:36">
      <c r="A1776" s="52">
        <v>0</v>
      </c>
      <c r="D1776" s="62">
        <v>2007</v>
      </c>
      <c r="E1776" s="62">
        <v>7</v>
      </c>
      <c r="F1776" s="62">
        <v>2008</v>
      </c>
      <c r="G1776" s="62">
        <v>2008</v>
      </c>
      <c r="H1776" s="131">
        <v>0</v>
      </c>
      <c r="I1776" s="131">
        <v>0</v>
      </c>
      <c r="J1776" s="131">
        <v>0</v>
      </c>
      <c r="K1776" s="131">
        <v>0</v>
      </c>
      <c r="L1776" s="131">
        <v>0</v>
      </c>
      <c r="M1776" s="131">
        <v>0</v>
      </c>
      <c r="N1776" s="131">
        <v>0</v>
      </c>
      <c r="O1776" s="131">
        <v>0</v>
      </c>
      <c r="P1776" s="131">
        <v>0</v>
      </c>
      <c r="Q1776" s="131">
        <v>0</v>
      </c>
      <c r="R1776" s="131">
        <v>0</v>
      </c>
      <c r="S1776" s="131">
        <v>0</v>
      </c>
      <c r="T1776" s="131">
        <v>0</v>
      </c>
      <c r="U1776" s="131">
        <v>0</v>
      </c>
      <c r="V1776" s="131">
        <v>0</v>
      </c>
      <c r="W1776" s="131">
        <v>0</v>
      </c>
      <c r="X1776" s="131">
        <v>0</v>
      </c>
      <c r="Y1776" s="131">
        <v>0</v>
      </c>
      <c r="Z1776" s="131">
        <v>0</v>
      </c>
      <c r="AA1776" s="131">
        <v>0</v>
      </c>
      <c r="AB1776" s="131">
        <v>0</v>
      </c>
      <c r="AC1776" s="131">
        <v>0</v>
      </c>
      <c r="AD1776" s="131">
        <v>0</v>
      </c>
      <c r="AE1776" s="131">
        <v>0</v>
      </c>
      <c r="AF1776" s="131">
        <v>0</v>
      </c>
      <c r="AG1776" s="131">
        <v>0</v>
      </c>
      <c r="AH1776" s="43">
        <v>0</v>
      </c>
      <c r="AJ1776" s="69"/>
    </row>
    <row r="1777" spans="1:36">
      <c r="A1777" s="52">
        <v>0</v>
      </c>
      <c r="D1777" s="62">
        <v>2007</v>
      </c>
      <c r="E1777" s="62">
        <v>8</v>
      </c>
      <c r="F1777" s="62">
        <v>2008</v>
      </c>
      <c r="G1777" s="62">
        <v>2008</v>
      </c>
      <c r="H1777" s="131">
        <v>0</v>
      </c>
      <c r="I1777" s="131">
        <v>0</v>
      </c>
      <c r="J1777" s="131">
        <v>0</v>
      </c>
      <c r="K1777" s="131">
        <v>0</v>
      </c>
      <c r="L1777" s="131">
        <v>0</v>
      </c>
      <c r="M1777" s="131">
        <v>0</v>
      </c>
      <c r="N1777" s="131">
        <v>0</v>
      </c>
      <c r="O1777" s="131">
        <v>0</v>
      </c>
      <c r="P1777" s="131">
        <v>0</v>
      </c>
      <c r="Q1777" s="131">
        <v>0</v>
      </c>
      <c r="R1777" s="131">
        <v>0</v>
      </c>
      <c r="S1777" s="131">
        <v>0</v>
      </c>
      <c r="T1777" s="131">
        <v>0</v>
      </c>
      <c r="U1777" s="131">
        <v>0</v>
      </c>
      <c r="V1777" s="131">
        <v>0</v>
      </c>
      <c r="W1777" s="131">
        <v>0</v>
      </c>
      <c r="X1777" s="131">
        <v>0</v>
      </c>
      <c r="Y1777" s="131">
        <v>0</v>
      </c>
      <c r="Z1777" s="131">
        <v>0</v>
      </c>
      <c r="AA1777" s="131">
        <v>0</v>
      </c>
      <c r="AB1777" s="131">
        <v>0</v>
      </c>
      <c r="AC1777" s="131">
        <v>0</v>
      </c>
      <c r="AD1777" s="131">
        <v>0</v>
      </c>
      <c r="AE1777" s="131">
        <v>0</v>
      </c>
      <c r="AF1777" s="131">
        <v>0</v>
      </c>
      <c r="AG1777" s="131">
        <v>0</v>
      </c>
      <c r="AH1777" s="43">
        <v>0</v>
      </c>
      <c r="AJ1777" s="69"/>
    </row>
    <row r="1778" spans="1:36">
      <c r="A1778" s="52">
        <v>0</v>
      </c>
      <c r="D1778" s="62">
        <v>2007</v>
      </c>
      <c r="E1778" s="62">
        <v>9</v>
      </c>
      <c r="F1778" s="62">
        <v>2008</v>
      </c>
      <c r="G1778" s="62">
        <v>2008</v>
      </c>
      <c r="H1778" s="131">
        <v>0</v>
      </c>
      <c r="I1778" s="131">
        <v>0</v>
      </c>
      <c r="J1778" s="131">
        <v>0</v>
      </c>
      <c r="K1778" s="131">
        <v>0</v>
      </c>
      <c r="L1778" s="131">
        <v>0</v>
      </c>
      <c r="M1778" s="131">
        <v>0</v>
      </c>
      <c r="N1778" s="131">
        <v>0</v>
      </c>
      <c r="O1778" s="131">
        <v>0</v>
      </c>
      <c r="P1778" s="131">
        <v>0</v>
      </c>
      <c r="Q1778" s="131">
        <v>0</v>
      </c>
      <c r="R1778" s="131">
        <v>0</v>
      </c>
      <c r="S1778" s="131">
        <v>0</v>
      </c>
      <c r="T1778" s="131">
        <v>0</v>
      </c>
      <c r="U1778" s="131">
        <v>0</v>
      </c>
      <c r="V1778" s="131">
        <v>0</v>
      </c>
      <c r="W1778" s="131">
        <v>0</v>
      </c>
      <c r="X1778" s="131">
        <v>0</v>
      </c>
      <c r="Y1778" s="131">
        <v>0</v>
      </c>
      <c r="Z1778" s="131">
        <v>0</v>
      </c>
      <c r="AA1778" s="131">
        <v>0</v>
      </c>
      <c r="AB1778" s="131">
        <v>0</v>
      </c>
      <c r="AC1778" s="131">
        <v>0</v>
      </c>
      <c r="AD1778" s="131">
        <v>0</v>
      </c>
      <c r="AE1778" s="131">
        <v>0</v>
      </c>
      <c r="AF1778" s="131">
        <v>0</v>
      </c>
      <c r="AG1778" s="131">
        <v>0</v>
      </c>
      <c r="AH1778" s="43">
        <v>0</v>
      </c>
      <c r="AJ1778" s="69"/>
    </row>
    <row r="1779" spans="1:36">
      <c r="A1779" s="52">
        <v>0</v>
      </c>
      <c r="D1779" s="62">
        <v>2007</v>
      </c>
      <c r="E1779" s="62">
        <v>10</v>
      </c>
      <c r="F1779" s="62">
        <v>2008</v>
      </c>
      <c r="G1779" s="62">
        <v>2008</v>
      </c>
      <c r="H1779" s="131">
        <v>0</v>
      </c>
      <c r="I1779" s="131">
        <v>0</v>
      </c>
      <c r="J1779" s="131">
        <v>0</v>
      </c>
      <c r="K1779" s="131">
        <v>0</v>
      </c>
      <c r="L1779" s="131">
        <v>0</v>
      </c>
      <c r="M1779" s="131">
        <v>0</v>
      </c>
      <c r="N1779" s="131">
        <v>0</v>
      </c>
      <c r="O1779" s="131">
        <v>0</v>
      </c>
      <c r="P1779" s="131">
        <v>0</v>
      </c>
      <c r="Q1779" s="131">
        <v>0</v>
      </c>
      <c r="R1779" s="131">
        <v>0</v>
      </c>
      <c r="S1779" s="131">
        <v>0</v>
      </c>
      <c r="T1779" s="131">
        <v>0</v>
      </c>
      <c r="U1779" s="131">
        <v>0</v>
      </c>
      <c r="V1779" s="131">
        <v>0</v>
      </c>
      <c r="W1779" s="131">
        <v>0</v>
      </c>
      <c r="X1779" s="131">
        <v>0</v>
      </c>
      <c r="Y1779" s="131">
        <v>0</v>
      </c>
      <c r="Z1779" s="131">
        <v>0</v>
      </c>
      <c r="AA1779" s="131">
        <v>0</v>
      </c>
      <c r="AB1779" s="131">
        <v>0</v>
      </c>
      <c r="AC1779" s="131">
        <v>0</v>
      </c>
      <c r="AD1779" s="131">
        <v>0</v>
      </c>
      <c r="AE1779" s="131">
        <v>0</v>
      </c>
      <c r="AF1779" s="131">
        <v>0</v>
      </c>
      <c r="AG1779" s="131">
        <v>0</v>
      </c>
      <c r="AH1779" s="43">
        <v>0</v>
      </c>
      <c r="AJ1779" s="69"/>
    </row>
    <row r="1780" spans="1:36">
      <c r="A1780" s="52">
        <v>0</v>
      </c>
      <c r="D1780" s="62">
        <v>2007</v>
      </c>
      <c r="E1780" s="62">
        <v>11</v>
      </c>
      <c r="F1780" s="62">
        <v>2008</v>
      </c>
      <c r="G1780" s="62">
        <v>2008</v>
      </c>
      <c r="H1780" s="131">
        <v>0</v>
      </c>
      <c r="I1780" s="131">
        <v>0</v>
      </c>
      <c r="J1780" s="131">
        <v>0</v>
      </c>
      <c r="K1780" s="131">
        <v>0</v>
      </c>
      <c r="L1780" s="131">
        <v>0</v>
      </c>
      <c r="M1780" s="131">
        <v>0</v>
      </c>
      <c r="N1780" s="131">
        <v>0</v>
      </c>
      <c r="O1780" s="131">
        <v>0</v>
      </c>
      <c r="P1780" s="131">
        <v>0</v>
      </c>
      <c r="Q1780" s="131">
        <v>0</v>
      </c>
      <c r="R1780" s="131">
        <v>0</v>
      </c>
      <c r="S1780" s="131">
        <v>0</v>
      </c>
      <c r="T1780" s="131">
        <v>0</v>
      </c>
      <c r="U1780" s="131">
        <v>0</v>
      </c>
      <c r="V1780" s="131">
        <v>0</v>
      </c>
      <c r="W1780" s="131">
        <v>0</v>
      </c>
      <c r="X1780" s="131">
        <v>0</v>
      </c>
      <c r="Y1780" s="131">
        <v>0</v>
      </c>
      <c r="Z1780" s="131">
        <v>0</v>
      </c>
      <c r="AA1780" s="131">
        <v>0</v>
      </c>
      <c r="AB1780" s="131">
        <v>0</v>
      </c>
      <c r="AC1780" s="131">
        <v>0</v>
      </c>
      <c r="AD1780" s="131">
        <v>0</v>
      </c>
      <c r="AE1780" s="131">
        <v>0</v>
      </c>
      <c r="AF1780" s="131">
        <v>0</v>
      </c>
      <c r="AG1780" s="131">
        <v>0</v>
      </c>
      <c r="AH1780" s="43">
        <v>0</v>
      </c>
      <c r="AJ1780" s="69"/>
    </row>
    <row r="1781" spans="1:36">
      <c r="A1781" s="52">
        <v>0</v>
      </c>
      <c r="D1781" s="62">
        <v>2007</v>
      </c>
      <c r="E1781" s="62">
        <v>12</v>
      </c>
      <c r="F1781" s="62">
        <v>2008</v>
      </c>
      <c r="G1781" s="62">
        <v>2008</v>
      </c>
      <c r="H1781" s="131">
        <v>0</v>
      </c>
      <c r="I1781" s="131">
        <v>0</v>
      </c>
      <c r="J1781" s="131">
        <v>0</v>
      </c>
      <c r="K1781" s="131">
        <v>0</v>
      </c>
      <c r="L1781" s="131">
        <v>0</v>
      </c>
      <c r="M1781" s="131">
        <v>0</v>
      </c>
      <c r="N1781" s="131">
        <v>0</v>
      </c>
      <c r="O1781" s="131">
        <v>0</v>
      </c>
      <c r="P1781" s="131">
        <v>0</v>
      </c>
      <c r="Q1781" s="131">
        <v>0</v>
      </c>
      <c r="R1781" s="131">
        <v>0</v>
      </c>
      <c r="S1781" s="131">
        <v>0</v>
      </c>
      <c r="T1781" s="131">
        <v>0</v>
      </c>
      <c r="U1781" s="131">
        <v>0</v>
      </c>
      <c r="V1781" s="131">
        <v>0</v>
      </c>
      <c r="W1781" s="131">
        <v>0</v>
      </c>
      <c r="X1781" s="131">
        <v>0</v>
      </c>
      <c r="Y1781" s="131">
        <v>0</v>
      </c>
      <c r="Z1781" s="131">
        <v>0</v>
      </c>
      <c r="AA1781" s="131">
        <v>0</v>
      </c>
      <c r="AB1781" s="131">
        <v>0</v>
      </c>
      <c r="AC1781" s="131">
        <v>0</v>
      </c>
      <c r="AD1781" s="131">
        <v>0</v>
      </c>
      <c r="AE1781" s="131">
        <v>0</v>
      </c>
      <c r="AF1781" s="131">
        <v>0</v>
      </c>
      <c r="AG1781" s="131">
        <v>0</v>
      </c>
      <c r="AH1781" s="43">
        <v>0</v>
      </c>
      <c r="AJ1781" s="69"/>
    </row>
    <row r="1782" spans="1:36">
      <c r="A1782" s="52">
        <v>0</v>
      </c>
      <c r="D1782" s="62">
        <v>2008</v>
      </c>
      <c r="E1782" s="62">
        <v>1</v>
      </c>
      <c r="F1782" s="62">
        <v>2008</v>
      </c>
      <c r="G1782" s="62">
        <v>2008</v>
      </c>
      <c r="H1782" s="131">
        <v>0</v>
      </c>
      <c r="I1782" s="131">
        <v>0</v>
      </c>
      <c r="J1782" s="131">
        <v>0</v>
      </c>
      <c r="K1782" s="131">
        <v>0</v>
      </c>
      <c r="L1782" s="131">
        <v>0</v>
      </c>
      <c r="M1782" s="131">
        <v>0</v>
      </c>
      <c r="N1782" s="131">
        <v>0</v>
      </c>
      <c r="O1782" s="131">
        <v>0</v>
      </c>
      <c r="P1782" s="131">
        <v>0</v>
      </c>
      <c r="Q1782" s="131">
        <v>0</v>
      </c>
      <c r="R1782" s="131">
        <v>0</v>
      </c>
      <c r="S1782" s="131">
        <v>0</v>
      </c>
      <c r="T1782" s="131">
        <v>0</v>
      </c>
      <c r="U1782" s="131">
        <v>0</v>
      </c>
      <c r="V1782" s="131">
        <v>0</v>
      </c>
      <c r="W1782" s="131">
        <v>0</v>
      </c>
      <c r="X1782" s="131">
        <v>0</v>
      </c>
      <c r="Y1782" s="131">
        <v>0</v>
      </c>
      <c r="Z1782" s="131">
        <v>0</v>
      </c>
      <c r="AA1782" s="131">
        <v>0</v>
      </c>
      <c r="AB1782" s="131">
        <v>0</v>
      </c>
      <c r="AC1782" s="131">
        <v>0</v>
      </c>
      <c r="AD1782" s="131">
        <v>0</v>
      </c>
      <c r="AE1782" s="131">
        <v>0</v>
      </c>
      <c r="AF1782" s="131">
        <v>0</v>
      </c>
      <c r="AG1782" s="131">
        <v>0</v>
      </c>
      <c r="AH1782" s="43">
        <v>0</v>
      </c>
      <c r="AJ1782" s="69"/>
    </row>
    <row r="1783" spans="1:36">
      <c r="A1783" s="52">
        <v>0</v>
      </c>
      <c r="D1783" s="62">
        <v>2008</v>
      </c>
      <c r="E1783" s="62">
        <v>2</v>
      </c>
      <c r="F1783" s="62">
        <v>2008</v>
      </c>
      <c r="G1783" s="62">
        <v>2008</v>
      </c>
      <c r="H1783" s="131">
        <v>0</v>
      </c>
      <c r="I1783" s="131">
        <v>0</v>
      </c>
      <c r="J1783" s="131">
        <v>0</v>
      </c>
      <c r="K1783" s="131">
        <v>0</v>
      </c>
      <c r="L1783" s="131">
        <v>0</v>
      </c>
      <c r="M1783" s="131">
        <v>0</v>
      </c>
      <c r="N1783" s="131">
        <v>0</v>
      </c>
      <c r="O1783" s="131">
        <v>0</v>
      </c>
      <c r="P1783" s="131">
        <v>0</v>
      </c>
      <c r="Q1783" s="131">
        <v>0</v>
      </c>
      <c r="R1783" s="131">
        <v>0</v>
      </c>
      <c r="S1783" s="131">
        <v>0</v>
      </c>
      <c r="T1783" s="131">
        <v>0</v>
      </c>
      <c r="U1783" s="131">
        <v>0</v>
      </c>
      <c r="V1783" s="131">
        <v>0</v>
      </c>
      <c r="W1783" s="131">
        <v>0</v>
      </c>
      <c r="X1783" s="131">
        <v>0</v>
      </c>
      <c r="Y1783" s="131">
        <v>0</v>
      </c>
      <c r="Z1783" s="131">
        <v>0</v>
      </c>
      <c r="AA1783" s="131">
        <v>0</v>
      </c>
      <c r="AB1783" s="131">
        <v>0</v>
      </c>
      <c r="AC1783" s="131">
        <v>0</v>
      </c>
      <c r="AD1783" s="131">
        <v>0</v>
      </c>
      <c r="AE1783" s="131">
        <v>0</v>
      </c>
      <c r="AF1783" s="131">
        <v>0</v>
      </c>
      <c r="AG1783" s="131">
        <v>0</v>
      </c>
      <c r="AH1783" s="43">
        <v>0</v>
      </c>
      <c r="AJ1783" s="69"/>
    </row>
    <row r="1784" spans="1:36">
      <c r="A1784" s="52">
        <v>0</v>
      </c>
      <c r="D1784" s="62">
        <v>2008</v>
      </c>
      <c r="E1784" s="62">
        <v>3</v>
      </c>
      <c r="F1784" s="62">
        <v>2008</v>
      </c>
      <c r="G1784" s="62">
        <v>2008</v>
      </c>
      <c r="H1784" s="131">
        <v>0</v>
      </c>
      <c r="I1784" s="131">
        <v>0</v>
      </c>
      <c r="J1784" s="131">
        <v>0</v>
      </c>
      <c r="K1784" s="131">
        <v>0</v>
      </c>
      <c r="L1784" s="131">
        <v>0</v>
      </c>
      <c r="M1784" s="131">
        <v>0</v>
      </c>
      <c r="N1784" s="131">
        <v>0</v>
      </c>
      <c r="O1784" s="131">
        <v>0</v>
      </c>
      <c r="P1784" s="131">
        <v>0</v>
      </c>
      <c r="Q1784" s="131">
        <v>0</v>
      </c>
      <c r="R1784" s="131">
        <v>0</v>
      </c>
      <c r="S1784" s="131">
        <v>0</v>
      </c>
      <c r="T1784" s="131">
        <v>0</v>
      </c>
      <c r="U1784" s="131">
        <v>0</v>
      </c>
      <c r="V1784" s="131">
        <v>0</v>
      </c>
      <c r="W1784" s="131">
        <v>0</v>
      </c>
      <c r="X1784" s="131">
        <v>0</v>
      </c>
      <c r="Y1784" s="131">
        <v>0</v>
      </c>
      <c r="Z1784" s="131">
        <v>0</v>
      </c>
      <c r="AA1784" s="131">
        <v>0</v>
      </c>
      <c r="AB1784" s="131">
        <v>0</v>
      </c>
      <c r="AC1784" s="131">
        <v>0</v>
      </c>
      <c r="AD1784" s="131">
        <v>0</v>
      </c>
      <c r="AE1784" s="131">
        <v>0</v>
      </c>
      <c r="AF1784" s="131">
        <v>0</v>
      </c>
      <c r="AG1784" s="131">
        <v>0</v>
      </c>
      <c r="AH1784" s="43">
        <v>0</v>
      </c>
      <c r="AJ1784" s="69"/>
    </row>
    <row r="1785" spans="1:36">
      <c r="A1785" s="52">
        <v>0</v>
      </c>
      <c r="D1785" s="62">
        <v>2008</v>
      </c>
      <c r="E1785" s="62">
        <v>4</v>
      </c>
      <c r="F1785" s="62">
        <v>2008</v>
      </c>
      <c r="G1785" s="62">
        <v>2008</v>
      </c>
      <c r="H1785" s="131">
        <v>0</v>
      </c>
      <c r="I1785" s="131">
        <v>0</v>
      </c>
      <c r="J1785" s="131">
        <v>0</v>
      </c>
      <c r="K1785" s="131">
        <v>0</v>
      </c>
      <c r="L1785" s="131">
        <v>0</v>
      </c>
      <c r="M1785" s="131">
        <v>0</v>
      </c>
      <c r="N1785" s="131">
        <v>0</v>
      </c>
      <c r="O1785" s="131">
        <v>0</v>
      </c>
      <c r="P1785" s="131">
        <v>0</v>
      </c>
      <c r="Q1785" s="131">
        <v>0</v>
      </c>
      <c r="R1785" s="131">
        <v>0</v>
      </c>
      <c r="S1785" s="131">
        <v>0</v>
      </c>
      <c r="T1785" s="131">
        <v>0</v>
      </c>
      <c r="U1785" s="131">
        <v>0</v>
      </c>
      <c r="V1785" s="131">
        <v>0</v>
      </c>
      <c r="W1785" s="131">
        <v>0</v>
      </c>
      <c r="X1785" s="131">
        <v>0</v>
      </c>
      <c r="Y1785" s="131">
        <v>0</v>
      </c>
      <c r="Z1785" s="131">
        <v>0</v>
      </c>
      <c r="AA1785" s="131">
        <v>0</v>
      </c>
      <c r="AB1785" s="131">
        <v>0</v>
      </c>
      <c r="AC1785" s="131">
        <v>0</v>
      </c>
      <c r="AD1785" s="131">
        <v>0</v>
      </c>
      <c r="AE1785" s="131">
        <v>0</v>
      </c>
      <c r="AF1785" s="131">
        <v>0</v>
      </c>
      <c r="AG1785" s="131">
        <v>0</v>
      </c>
      <c r="AH1785" s="43">
        <v>0</v>
      </c>
      <c r="AJ1785" s="69"/>
    </row>
    <row r="1786" spans="1:36">
      <c r="A1786" s="52">
        <v>0</v>
      </c>
      <c r="D1786" s="62">
        <v>2008</v>
      </c>
      <c r="E1786" s="62">
        <v>5</v>
      </c>
      <c r="F1786" s="62">
        <v>2008</v>
      </c>
      <c r="G1786" s="62">
        <v>2009</v>
      </c>
      <c r="H1786" s="131">
        <v>0</v>
      </c>
      <c r="I1786" s="131">
        <v>0</v>
      </c>
      <c r="J1786" s="131">
        <v>0</v>
      </c>
      <c r="K1786" s="131">
        <v>0</v>
      </c>
      <c r="L1786" s="131">
        <v>0</v>
      </c>
      <c r="M1786" s="131">
        <v>0</v>
      </c>
      <c r="N1786" s="131">
        <v>0</v>
      </c>
      <c r="O1786" s="131">
        <v>0</v>
      </c>
      <c r="P1786" s="131">
        <v>0</v>
      </c>
      <c r="Q1786" s="131">
        <v>0</v>
      </c>
      <c r="R1786" s="131">
        <v>0</v>
      </c>
      <c r="S1786" s="131">
        <v>0</v>
      </c>
      <c r="T1786" s="131">
        <v>0</v>
      </c>
      <c r="U1786" s="131">
        <v>0</v>
      </c>
      <c r="V1786" s="131">
        <v>0</v>
      </c>
      <c r="W1786" s="131">
        <v>0</v>
      </c>
      <c r="X1786" s="131">
        <v>0</v>
      </c>
      <c r="Y1786" s="131">
        <v>0</v>
      </c>
      <c r="Z1786" s="131">
        <v>0</v>
      </c>
      <c r="AA1786" s="131">
        <v>0</v>
      </c>
      <c r="AB1786" s="131">
        <v>0</v>
      </c>
      <c r="AC1786" s="131">
        <v>0</v>
      </c>
      <c r="AD1786" s="131">
        <v>0</v>
      </c>
      <c r="AE1786" s="131">
        <v>0</v>
      </c>
      <c r="AF1786" s="131">
        <v>0</v>
      </c>
      <c r="AG1786" s="131">
        <v>0</v>
      </c>
      <c r="AH1786" s="43">
        <v>0</v>
      </c>
      <c r="AJ1786" s="69"/>
    </row>
    <row r="1787" spans="1:36">
      <c r="A1787" s="52">
        <v>0</v>
      </c>
      <c r="D1787" s="62">
        <v>2008</v>
      </c>
      <c r="E1787" s="62">
        <v>6</v>
      </c>
      <c r="F1787" s="62">
        <v>2008</v>
      </c>
      <c r="G1787" s="62">
        <v>2009</v>
      </c>
      <c r="H1787" s="131">
        <v>0</v>
      </c>
      <c r="I1787" s="131">
        <v>0</v>
      </c>
      <c r="J1787" s="131">
        <v>0</v>
      </c>
      <c r="K1787" s="131">
        <v>0</v>
      </c>
      <c r="L1787" s="131">
        <v>0</v>
      </c>
      <c r="M1787" s="131">
        <v>0</v>
      </c>
      <c r="N1787" s="131">
        <v>0</v>
      </c>
      <c r="O1787" s="131">
        <v>0</v>
      </c>
      <c r="P1787" s="131">
        <v>0</v>
      </c>
      <c r="Q1787" s="131">
        <v>0</v>
      </c>
      <c r="R1787" s="131">
        <v>0</v>
      </c>
      <c r="S1787" s="131">
        <v>0</v>
      </c>
      <c r="T1787" s="131">
        <v>0</v>
      </c>
      <c r="U1787" s="131">
        <v>0</v>
      </c>
      <c r="V1787" s="131">
        <v>0</v>
      </c>
      <c r="W1787" s="131">
        <v>0</v>
      </c>
      <c r="X1787" s="131">
        <v>0</v>
      </c>
      <c r="Y1787" s="131">
        <v>0</v>
      </c>
      <c r="Z1787" s="131">
        <v>0</v>
      </c>
      <c r="AA1787" s="131">
        <v>0</v>
      </c>
      <c r="AB1787" s="131">
        <v>0</v>
      </c>
      <c r="AC1787" s="131">
        <v>0</v>
      </c>
      <c r="AD1787" s="131">
        <v>0</v>
      </c>
      <c r="AE1787" s="131">
        <v>0</v>
      </c>
      <c r="AF1787" s="131">
        <v>0</v>
      </c>
      <c r="AG1787" s="131">
        <v>0</v>
      </c>
      <c r="AH1787" s="43">
        <v>0</v>
      </c>
      <c r="AJ1787" s="69"/>
    </row>
    <row r="1788" spans="1:36">
      <c r="A1788" s="52">
        <v>0</v>
      </c>
      <c r="D1788" s="62">
        <v>2008</v>
      </c>
      <c r="E1788" s="62">
        <v>7</v>
      </c>
      <c r="F1788" s="62">
        <v>2009</v>
      </c>
      <c r="G1788" s="62">
        <v>2009</v>
      </c>
      <c r="H1788" s="131">
        <v>0</v>
      </c>
      <c r="I1788" s="131">
        <v>0</v>
      </c>
      <c r="J1788" s="131">
        <v>0</v>
      </c>
      <c r="K1788" s="131">
        <v>0</v>
      </c>
      <c r="L1788" s="131">
        <v>0</v>
      </c>
      <c r="M1788" s="131">
        <v>0</v>
      </c>
      <c r="N1788" s="131">
        <v>0</v>
      </c>
      <c r="O1788" s="131">
        <v>0</v>
      </c>
      <c r="P1788" s="131">
        <v>0</v>
      </c>
      <c r="Q1788" s="131">
        <v>0</v>
      </c>
      <c r="R1788" s="131">
        <v>0</v>
      </c>
      <c r="S1788" s="131">
        <v>0</v>
      </c>
      <c r="T1788" s="131">
        <v>0</v>
      </c>
      <c r="U1788" s="131">
        <v>0</v>
      </c>
      <c r="V1788" s="131">
        <v>0</v>
      </c>
      <c r="W1788" s="131">
        <v>0</v>
      </c>
      <c r="X1788" s="131">
        <v>0</v>
      </c>
      <c r="Y1788" s="131">
        <v>0</v>
      </c>
      <c r="Z1788" s="131">
        <v>0</v>
      </c>
      <c r="AA1788" s="131">
        <v>0</v>
      </c>
      <c r="AB1788" s="131">
        <v>0</v>
      </c>
      <c r="AC1788" s="131">
        <v>0</v>
      </c>
      <c r="AD1788" s="131">
        <v>0</v>
      </c>
      <c r="AE1788" s="131">
        <v>0</v>
      </c>
      <c r="AF1788" s="131">
        <v>0</v>
      </c>
      <c r="AG1788" s="131">
        <v>0</v>
      </c>
      <c r="AH1788" s="43">
        <v>0</v>
      </c>
      <c r="AJ1788" s="69"/>
    </row>
    <row r="1789" spans="1:36">
      <c r="A1789" s="52">
        <v>0</v>
      </c>
      <c r="D1789" s="62">
        <v>2008</v>
      </c>
      <c r="E1789" s="62">
        <v>8</v>
      </c>
      <c r="F1789" s="62">
        <v>2009</v>
      </c>
      <c r="G1789" s="62">
        <v>2009</v>
      </c>
      <c r="H1789" s="131">
        <v>0</v>
      </c>
      <c r="I1789" s="131">
        <v>0</v>
      </c>
      <c r="J1789" s="131">
        <v>0</v>
      </c>
      <c r="K1789" s="131">
        <v>0</v>
      </c>
      <c r="L1789" s="131">
        <v>0</v>
      </c>
      <c r="M1789" s="131">
        <v>0</v>
      </c>
      <c r="N1789" s="131">
        <v>0</v>
      </c>
      <c r="O1789" s="131">
        <v>0</v>
      </c>
      <c r="P1789" s="131">
        <v>0</v>
      </c>
      <c r="Q1789" s="131">
        <v>0</v>
      </c>
      <c r="R1789" s="131">
        <v>0</v>
      </c>
      <c r="S1789" s="131">
        <v>0</v>
      </c>
      <c r="T1789" s="131">
        <v>0</v>
      </c>
      <c r="U1789" s="131">
        <v>0</v>
      </c>
      <c r="V1789" s="131">
        <v>0</v>
      </c>
      <c r="W1789" s="131">
        <v>0</v>
      </c>
      <c r="X1789" s="131">
        <v>0</v>
      </c>
      <c r="Y1789" s="131">
        <v>0</v>
      </c>
      <c r="Z1789" s="131">
        <v>0</v>
      </c>
      <c r="AA1789" s="131">
        <v>0</v>
      </c>
      <c r="AB1789" s="131">
        <v>0</v>
      </c>
      <c r="AC1789" s="131">
        <v>0</v>
      </c>
      <c r="AD1789" s="131">
        <v>0</v>
      </c>
      <c r="AE1789" s="131">
        <v>0</v>
      </c>
      <c r="AF1789" s="131">
        <v>0</v>
      </c>
      <c r="AG1789" s="131">
        <v>0</v>
      </c>
      <c r="AH1789" s="43">
        <v>0</v>
      </c>
      <c r="AJ1789" s="69"/>
    </row>
    <row r="1790" spans="1:36">
      <c r="A1790" s="52">
        <v>0</v>
      </c>
      <c r="D1790" s="62">
        <v>2008</v>
      </c>
      <c r="E1790" s="62">
        <v>9</v>
      </c>
      <c r="F1790" s="62">
        <v>2009</v>
      </c>
      <c r="G1790" s="62">
        <v>2009</v>
      </c>
      <c r="H1790" s="131">
        <v>0</v>
      </c>
      <c r="I1790" s="131">
        <v>0</v>
      </c>
      <c r="J1790" s="131">
        <v>0</v>
      </c>
      <c r="K1790" s="131">
        <v>0</v>
      </c>
      <c r="L1790" s="131">
        <v>0</v>
      </c>
      <c r="M1790" s="131">
        <v>0</v>
      </c>
      <c r="N1790" s="131">
        <v>0</v>
      </c>
      <c r="O1790" s="131">
        <v>0</v>
      </c>
      <c r="P1790" s="131">
        <v>0</v>
      </c>
      <c r="Q1790" s="131">
        <v>0</v>
      </c>
      <c r="R1790" s="131">
        <v>0</v>
      </c>
      <c r="S1790" s="131">
        <v>0</v>
      </c>
      <c r="T1790" s="131">
        <v>0</v>
      </c>
      <c r="U1790" s="131">
        <v>0</v>
      </c>
      <c r="V1790" s="131">
        <v>0</v>
      </c>
      <c r="W1790" s="131">
        <v>0</v>
      </c>
      <c r="X1790" s="131">
        <v>0</v>
      </c>
      <c r="Y1790" s="131">
        <v>0</v>
      </c>
      <c r="Z1790" s="131">
        <v>0</v>
      </c>
      <c r="AA1790" s="131">
        <v>0</v>
      </c>
      <c r="AB1790" s="131">
        <v>0</v>
      </c>
      <c r="AC1790" s="131">
        <v>0</v>
      </c>
      <c r="AD1790" s="131">
        <v>0</v>
      </c>
      <c r="AE1790" s="131">
        <v>0</v>
      </c>
      <c r="AF1790" s="131">
        <v>0</v>
      </c>
      <c r="AG1790" s="131">
        <v>0</v>
      </c>
      <c r="AH1790" s="43">
        <v>0</v>
      </c>
      <c r="AJ1790" s="69"/>
    </row>
    <row r="1791" spans="1:36">
      <c r="A1791" s="52">
        <v>0</v>
      </c>
      <c r="D1791" s="62">
        <v>2008</v>
      </c>
      <c r="E1791" s="62">
        <v>10</v>
      </c>
      <c r="F1791" s="62">
        <v>2009</v>
      </c>
      <c r="G1791" s="62">
        <v>2009</v>
      </c>
      <c r="H1791" s="131">
        <v>0</v>
      </c>
      <c r="I1791" s="131">
        <v>0</v>
      </c>
      <c r="J1791" s="131">
        <v>0</v>
      </c>
      <c r="K1791" s="131">
        <v>0</v>
      </c>
      <c r="L1791" s="131">
        <v>0</v>
      </c>
      <c r="M1791" s="131">
        <v>0</v>
      </c>
      <c r="N1791" s="131">
        <v>0</v>
      </c>
      <c r="O1791" s="131">
        <v>0</v>
      </c>
      <c r="P1791" s="131">
        <v>0</v>
      </c>
      <c r="Q1791" s="131">
        <v>0</v>
      </c>
      <c r="R1791" s="131">
        <v>0</v>
      </c>
      <c r="S1791" s="131">
        <v>0</v>
      </c>
      <c r="T1791" s="131">
        <v>0</v>
      </c>
      <c r="U1791" s="131">
        <v>0</v>
      </c>
      <c r="V1791" s="131">
        <v>0</v>
      </c>
      <c r="W1791" s="131">
        <v>0</v>
      </c>
      <c r="X1791" s="131">
        <v>0</v>
      </c>
      <c r="Y1791" s="131">
        <v>0</v>
      </c>
      <c r="Z1791" s="131">
        <v>0</v>
      </c>
      <c r="AA1791" s="131">
        <v>0</v>
      </c>
      <c r="AB1791" s="131">
        <v>0</v>
      </c>
      <c r="AC1791" s="131">
        <v>0</v>
      </c>
      <c r="AD1791" s="131">
        <v>0</v>
      </c>
      <c r="AE1791" s="131">
        <v>0</v>
      </c>
      <c r="AF1791" s="131">
        <v>0</v>
      </c>
      <c r="AG1791" s="131">
        <v>0</v>
      </c>
      <c r="AH1791" s="43">
        <v>0</v>
      </c>
      <c r="AJ1791" s="69"/>
    </row>
    <row r="1792" spans="1:36">
      <c r="A1792" s="52">
        <v>0</v>
      </c>
      <c r="D1792" s="62">
        <v>2008</v>
      </c>
      <c r="E1792" s="62">
        <v>11</v>
      </c>
      <c r="F1792" s="62">
        <v>2009</v>
      </c>
      <c r="G1792" s="62">
        <v>2009</v>
      </c>
      <c r="H1792" s="131">
        <v>0</v>
      </c>
      <c r="I1792" s="131">
        <v>0</v>
      </c>
      <c r="J1792" s="131">
        <v>0</v>
      </c>
      <c r="K1792" s="131">
        <v>0</v>
      </c>
      <c r="L1792" s="131">
        <v>0</v>
      </c>
      <c r="M1792" s="131">
        <v>0</v>
      </c>
      <c r="N1792" s="131">
        <v>0</v>
      </c>
      <c r="O1792" s="131">
        <v>0</v>
      </c>
      <c r="P1792" s="131">
        <v>0</v>
      </c>
      <c r="Q1792" s="131">
        <v>0</v>
      </c>
      <c r="R1792" s="131">
        <v>0</v>
      </c>
      <c r="S1792" s="131">
        <v>0</v>
      </c>
      <c r="T1792" s="131">
        <v>0</v>
      </c>
      <c r="U1792" s="131">
        <v>0</v>
      </c>
      <c r="V1792" s="131">
        <v>0</v>
      </c>
      <c r="W1792" s="131">
        <v>0</v>
      </c>
      <c r="X1792" s="131">
        <v>0</v>
      </c>
      <c r="Y1792" s="131">
        <v>0</v>
      </c>
      <c r="Z1792" s="131">
        <v>0</v>
      </c>
      <c r="AA1792" s="131">
        <v>0</v>
      </c>
      <c r="AB1792" s="131">
        <v>0</v>
      </c>
      <c r="AC1792" s="131">
        <v>0</v>
      </c>
      <c r="AD1792" s="131">
        <v>0</v>
      </c>
      <c r="AE1792" s="131">
        <v>0</v>
      </c>
      <c r="AF1792" s="131">
        <v>0</v>
      </c>
      <c r="AG1792" s="131">
        <v>0</v>
      </c>
      <c r="AH1792" s="43">
        <v>0</v>
      </c>
      <c r="AJ1792" s="69"/>
    </row>
    <row r="1793" spans="1:36">
      <c r="A1793" s="52">
        <v>0</v>
      </c>
      <c r="D1793" s="62">
        <v>2008</v>
      </c>
      <c r="E1793" s="62">
        <v>12</v>
      </c>
      <c r="F1793" s="62">
        <v>2009</v>
      </c>
      <c r="G1793" s="62">
        <v>2009</v>
      </c>
      <c r="H1793" s="131">
        <v>0</v>
      </c>
      <c r="I1793" s="131">
        <v>0</v>
      </c>
      <c r="J1793" s="131">
        <v>0</v>
      </c>
      <c r="K1793" s="131">
        <v>0</v>
      </c>
      <c r="L1793" s="131">
        <v>0</v>
      </c>
      <c r="M1793" s="131">
        <v>0</v>
      </c>
      <c r="N1793" s="131">
        <v>0</v>
      </c>
      <c r="O1793" s="131">
        <v>0</v>
      </c>
      <c r="P1793" s="131">
        <v>0</v>
      </c>
      <c r="Q1793" s="131">
        <v>0</v>
      </c>
      <c r="R1793" s="131">
        <v>0</v>
      </c>
      <c r="S1793" s="131">
        <v>0</v>
      </c>
      <c r="T1793" s="131">
        <v>0</v>
      </c>
      <c r="U1793" s="131">
        <v>0</v>
      </c>
      <c r="V1793" s="131">
        <v>0</v>
      </c>
      <c r="W1793" s="131">
        <v>0</v>
      </c>
      <c r="X1793" s="131">
        <v>0</v>
      </c>
      <c r="Y1793" s="131">
        <v>0</v>
      </c>
      <c r="Z1793" s="131">
        <v>0</v>
      </c>
      <c r="AA1793" s="131">
        <v>0</v>
      </c>
      <c r="AB1793" s="131">
        <v>0</v>
      </c>
      <c r="AC1793" s="131">
        <v>0</v>
      </c>
      <c r="AD1793" s="131">
        <v>0</v>
      </c>
      <c r="AE1793" s="131">
        <v>0</v>
      </c>
      <c r="AF1793" s="131">
        <v>0</v>
      </c>
      <c r="AG1793" s="131">
        <v>0</v>
      </c>
      <c r="AH1793" s="43">
        <v>0</v>
      </c>
      <c r="AJ1793" s="69"/>
    </row>
    <row r="1794" spans="1:36">
      <c r="A1794" s="52">
        <v>0</v>
      </c>
      <c r="D1794" s="62">
        <v>2009</v>
      </c>
      <c r="E1794" s="62">
        <v>1</v>
      </c>
      <c r="F1794" s="62">
        <v>2009</v>
      </c>
      <c r="G1794" s="62">
        <v>2009</v>
      </c>
      <c r="H1794" s="131">
        <v>0</v>
      </c>
      <c r="I1794" s="131">
        <v>0</v>
      </c>
      <c r="J1794" s="131">
        <v>0</v>
      </c>
      <c r="K1794" s="131">
        <v>0</v>
      </c>
      <c r="L1794" s="131">
        <v>0</v>
      </c>
      <c r="M1794" s="131">
        <v>0</v>
      </c>
      <c r="N1794" s="131">
        <v>0</v>
      </c>
      <c r="O1794" s="131">
        <v>0</v>
      </c>
      <c r="P1794" s="131">
        <v>0</v>
      </c>
      <c r="Q1794" s="131">
        <v>0</v>
      </c>
      <c r="R1794" s="131">
        <v>0</v>
      </c>
      <c r="S1794" s="131">
        <v>0</v>
      </c>
      <c r="T1794" s="131">
        <v>0</v>
      </c>
      <c r="U1794" s="131">
        <v>0</v>
      </c>
      <c r="V1794" s="131">
        <v>0</v>
      </c>
      <c r="W1794" s="131">
        <v>0</v>
      </c>
      <c r="X1794" s="131">
        <v>0</v>
      </c>
      <c r="Y1794" s="131">
        <v>0</v>
      </c>
      <c r="Z1794" s="131">
        <v>0</v>
      </c>
      <c r="AA1794" s="131">
        <v>0</v>
      </c>
      <c r="AB1794" s="131">
        <v>0</v>
      </c>
      <c r="AC1794" s="131">
        <v>0</v>
      </c>
      <c r="AD1794" s="131">
        <v>0</v>
      </c>
      <c r="AE1794" s="131">
        <v>0</v>
      </c>
      <c r="AF1794" s="131">
        <v>0</v>
      </c>
      <c r="AG1794" s="131">
        <v>0</v>
      </c>
      <c r="AH1794" s="43">
        <v>0</v>
      </c>
      <c r="AJ1794" s="69"/>
    </row>
    <row r="1795" spans="1:36">
      <c r="A1795" s="52">
        <v>0</v>
      </c>
      <c r="D1795" s="62">
        <v>2009</v>
      </c>
      <c r="E1795" s="62">
        <v>2</v>
      </c>
      <c r="F1795" s="62">
        <v>2009</v>
      </c>
      <c r="G1795" s="62">
        <v>2009</v>
      </c>
      <c r="H1795" s="131">
        <v>0</v>
      </c>
      <c r="I1795" s="131">
        <v>0</v>
      </c>
      <c r="J1795" s="131">
        <v>0</v>
      </c>
      <c r="K1795" s="131">
        <v>0</v>
      </c>
      <c r="L1795" s="131">
        <v>0</v>
      </c>
      <c r="M1795" s="131">
        <v>0</v>
      </c>
      <c r="N1795" s="131">
        <v>0</v>
      </c>
      <c r="O1795" s="131">
        <v>0</v>
      </c>
      <c r="P1795" s="131">
        <v>0</v>
      </c>
      <c r="Q1795" s="131">
        <v>0</v>
      </c>
      <c r="R1795" s="131">
        <v>0</v>
      </c>
      <c r="S1795" s="131">
        <v>0</v>
      </c>
      <c r="T1795" s="131">
        <v>0</v>
      </c>
      <c r="U1795" s="131">
        <v>0</v>
      </c>
      <c r="V1795" s="131">
        <v>0</v>
      </c>
      <c r="W1795" s="131">
        <v>0</v>
      </c>
      <c r="X1795" s="131">
        <v>0</v>
      </c>
      <c r="Y1795" s="131">
        <v>0</v>
      </c>
      <c r="Z1795" s="131">
        <v>0</v>
      </c>
      <c r="AA1795" s="131">
        <v>0</v>
      </c>
      <c r="AB1795" s="131">
        <v>0</v>
      </c>
      <c r="AC1795" s="131">
        <v>0</v>
      </c>
      <c r="AD1795" s="131">
        <v>0</v>
      </c>
      <c r="AE1795" s="131">
        <v>0</v>
      </c>
      <c r="AF1795" s="131">
        <v>0</v>
      </c>
      <c r="AG1795" s="131">
        <v>0</v>
      </c>
      <c r="AH1795" s="43">
        <v>0</v>
      </c>
      <c r="AJ1795" s="69"/>
    </row>
    <row r="1796" spans="1:36">
      <c r="A1796" s="52">
        <v>0</v>
      </c>
      <c r="D1796" s="62">
        <v>2009</v>
      </c>
      <c r="E1796" s="62">
        <v>3</v>
      </c>
      <c r="F1796" s="62">
        <v>2009</v>
      </c>
      <c r="G1796" s="62">
        <v>2009</v>
      </c>
      <c r="H1796" s="131">
        <v>0</v>
      </c>
      <c r="I1796" s="131">
        <v>0</v>
      </c>
      <c r="J1796" s="131">
        <v>0</v>
      </c>
      <c r="K1796" s="131">
        <v>0</v>
      </c>
      <c r="L1796" s="131">
        <v>0</v>
      </c>
      <c r="M1796" s="131">
        <v>0</v>
      </c>
      <c r="N1796" s="131">
        <v>0</v>
      </c>
      <c r="O1796" s="131">
        <v>0</v>
      </c>
      <c r="P1796" s="131">
        <v>0</v>
      </c>
      <c r="Q1796" s="131">
        <v>0</v>
      </c>
      <c r="R1796" s="131">
        <v>0</v>
      </c>
      <c r="S1796" s="131">
        <v>0</v>
      </c>
      <c r="T1796" s="131">
        <v>0</v>
      </c>
      <c r="U1796" s="131">
        <v>0</v>
      </c>
      <c r="V1796" s="131">
        <v>0</v>
      </c>
      <c r="W1796" s="131">
        <v>0</v>
      </c>
      <c r="X1796" s="131">
        <v>0</v>
      </c>
      <c r="Y1796" s="131">
        <v>0</v>
      </c>
      <c r="Z1796" s="131">
        <v>0</v>
      </c>
      <c r="AA1796" s="131">
        <v>0</v>
      </c>
      <c r="AB1796" s="131">
        <v>0</v>
      </c>
      <c r="AC1796" s="131">
        <v>0</v>
      </c>
      <c r="AD1796" s="131">
        <v>0</v>
      </c>
      <c r="AE1796" s="131">
        <v>0</v>
      </c>
      <c r="AF1796" s="131">
        <v>0</v>
      </c>
      <c r="AG1796" s="131">
        <v>0</v>
      </c>
      <c r="AH1796" s="43">
        <v>0</v>
      </c>
      <c r="AJ1796" s="69"/>
    </row>
    <row r="1797" spans="1:36">
      <c r="A1797" s="52">
        <v>0</v>
      </c>
      <c r="D1797" s="62">
        <v>2009</v>
      </c>
      <c r="E1797" s="62">
        <v>4</v>
      </c>
      <c r="F1797" s="62">
        <v>2009</v>
      </c>
      <c r="G1797" s="62">
        <v>2009</v>
      </c>
      <c r="H1797" s="131">
        <v>0</v>
      </c>
      <c r="I1797" s="131">
        <v>0</v>
      </c>
      <c r="J1797" s="131">
        <v>0</v>
      </c>
      <c r="K1797" s="131">
        <v>0</v>
      </c>
      <c r="L1797" s="131">
        <v>0</v>
      </c>
      <c r="M1797" s="131">
        <v>0</v>
      </c>
      <c r="N1797" s="131">
        <v>0</v>
      </c>
      <c r="O1797" s="131">
        <v>0</v>
      </c>
      <c r="P1797" s="131">
        <v>0</v>
      </c>
      <c r="Q1797" s="131">
        <v>0</v>
      </c>
      <c r="R1797" s="131">
        <v>0</v>
      </c>
      <c r="S1797" s="131">
        <v>0</v>
      </c>
      <c r="T1797" s="131">
        <v>0</v>
      </c>
      <c r="U1797" s="131">
        <v>0</v>
      </c>
      <c r="V1797" s="131">
        <v>0</v>
      </c>
      <c r="W1797" s="131">
        <v>0</v>
      </c>
      <c r="X1797" s="131">
        <v>0</v>
      </c>
      <c r="Y1797" s="131">
        <v>0</v>
      </c>
      <c r="Z1797" s="131">
        <v>0</v>
      </c>
      <c r="AA1797" s="131">
        <v>0</v>
      </c>
      <c r="AB1797" s="131">
        <v>0</v>
      </c>
      <c r="AC1797" s="131">
        <v>0</v>
      </c>
      <c r="AD1797" s="131">
        <v>0</v>
      </c>
      <c r="AE1797" s="131">
        <v>0</v>
      </c>
      <c r="AF1797" s="131">
        <v>0</v>
      </c>
      <c r="AG1797" s="131">
        <v>0</v>
      </c>
      <c r="AH1797" s="43">
        <v>0</v>
      </c>
      <c r="AJ1797" s="69"/>
    </row>
    <row r="1798" spans="1:36">
      <c r="A1798" s="52">
        <v>0</v>
      </c>
      <c r="D1798" s="62">
        <v>2009</v>
      </c>
      <c r="E1798" s="62">
        <v>5</v>
      </c>
      <c r="F1798" s="62">
        <v>2009</v>
      </c>
      <c r="G1798" s="62">
        <v>2010</v>
      </c>
      <c r="H1798" s="131">
        <v>0</v>
      </c>
      <c r="I1798" s="131">
        <v>0</v>
      </c>
      <c r="J1798" s="131">
        <v>0</v>
      </c>
      <c r="K1798" s="131">
        <v>0</v>
      </c>
      <c r="L1798" s="131">
        <v>0</v>
      </c>
      <c r="M1798" s="131">
        <v>0</v>
      </c>
      <c r="N1798" s="131">
        <v>0</v>
      </c>
      <c r="O1798" s="131">
        <v>0</v>
      </c>
      <c r="P1798" s="131">
        <v>0</v>
      </c>
      <c r="Q1798" s="131">
        <v>0</v>
      </c>
      <c r="R1798" s="131">
        <v>0</v>
      </c>
      <c r="S1798" s="131">
        <v>0</v>
      </c>
      <c r="T1798" s="131">
        <v>0</v>
      </c>
      <c r="U1798" s="131">
        <v>0</v>
      </c>
      <c r="V1798" s="131">
        <v>0</v>
      </c>
      <c r="W1798" s="131">
        <v>0</v>
      </c>
      <c r="X1798" s="131">
        <v>0</v>
      </c>
      <c r="Y1798" s="131">
        <v>0</v>
      </c>
      <c r="Z1798" s="131">
        <v>0</v>
      </c>
      <c r="AA1798" s="131">
        <v>0</v>
      </c>
      <c r="AB1798" s="131">
        <v>0</v>
      </c>
      <c r="AC1798" s="131">
        <v>0</v>
      </c>
      <c r="AD1798" s="131">
        <v>0</v>
      </c>
      <c r="AE1798" s="131">
        <v>0</v>
      </c>
      <c r="AF1798" s="131">
        <v>0</v>
      </c>
      <c r="AG1798" s="131">
        <v>0</v>
      </c>
      <c r="AH1798" s="43">
        <v>0</v>
      </c>
      <c r="AJ1798" s="69"/>
    </row>
    <row r="1799" spans="1:36">
      <c r="A1799" s="52">
        <v>0</v>
      </c>
      <c r="D1799" s="62">
        <v>2009</v>
      </c>
      <c r="E1799" s="62">
        <v>6</v>
      </c>
      <c r="F1799" s="62">
        <v>2009</v>
      </c>
      <c r="G1799" s="62">
        <v>2010</v>
      </c>
      <c r="H1799" s="131">
        <v>0</v>
      </c>
      <c r="I1799" s="131">
        <v>0</v>
      </c>
      <c r="J1799" s="131">
        <v>0</v>
      </c>
      <c r="K1799" s="131">
        <v>0</v>
      </c>
      <c r="L1799" s="131">
        <v>0</v>
      </c>
      <c r="M1799" s="131">
        <v>0</v>
      </c>
      <c r="N1799" s="131">
        <v>0</v>
      </c>
      <c r="O1799" s="131">
        <v>0</v>
      </c>
      <c r="P1799" s="131">
        <v>0</v>
      </c>
      <c r="Q1799" s="131">
        <v>0</v>
      </c>
      <c r="R1799" s="131">
        <v>0</v>
      </c>
      <c r="S1799" s="131">
        <v>0</v>
      </c>
      <c r="T1799" s="131">
        <v>0</v>
      </c>
      <c r="U1799" s="131">
        <v>0</v>
      </c>
      <c r="V1799" s="131">
        <v>0</v>
      </c>
      <c r="W1799" s="131">
        <v>0</v>
      </c>
      <c r="X1799" s="131">
        <v>0</v>
      </c>
      <c r="Y1799" s="131">
        <v>0</v>
      </c>
      <c r="Z1799" s="131">
        <v>0</v>
      </c>
      <c r="AA1799" s="131">
        <v>0</v>
      </c>
      <c r="AB1799" s="131">
        <v>0</v>
      </c>
      <c r="AC1799" s="131">
        <v>0</v>
      </c>
      <c r="AD1799" s="131">
        <v>0</v>
      </c>
      <c r="AE1799" s="131">
        <v>0</v>
      </c>
      <c r="AF1799" s="131">
        <v>0</v>
      </c>
      <c r="AG1799" s="131">
        <v>0</v>
      </c>
      <c r="AH1799" s="43">
        <v>0</v>
      </c>
      <c r="AJ1799" s="69"/>
    </row>
    <row r="1800" spans="1:36">
      <c r="A1800" s="52">
        <v>0</v>
      </c>
      <c r="D1800" s="62">
        <v>2009</v>
      </c>
      <c r="E1800" s="62">
        <v>7</v>
      </c>
      <c r="F1800" s="62">
        <v>2010</v>
      </c>
      <c r="G1800" s="62">
        <v>2010</v>
      </c>
      <c r="H1800" s="131">
        <v>0</v>
      </c>
      <c r="I1800" s="131">
        <v>0</v>
      </c>
      <c r="J1800" s="131">
        <v>0</v>
      </c>
      <c r="K1800" s="131">
        <v>0</v>
      </c>
      <c r="L1800" s="131">
        <v>0</v>
      </c>
      <c r="M1800" s="131">
        <v>0</v>
      </c>
      <c r="N1800" s="131">
        <v>0</v>
      </c>
      <c r="O1800" s="131">
        <v>0</v>
      </c>
      <c r="P1800" s="131">
        <v>0</v>
      </c>
      <c r="Q1800" s="131">
        <v>0</v>
      </c>
      <c r="R1800" s="131">
        <v>0</v>
      </c>
      <c r="S1800" s="131">
        <v>0</v>
      </c>
      <c r="T1800" s="131">
        <v>0</v>
      </c>
      <c r="U1800" s="131">
        <v>0</v>
      </c>
      <c r="V1800" s="131">
        <v>0</v>
      </c>
      <c r="W1800" s="131">
        <v>0</v>
      </c>
      <c r="X1800" s="131">
        <v>0</v>
      </c>
      <c r="Y1800" s="131">
        <v>0</v>
      </c>
      <c r="Z1800" s="131">
        <v>0</v>
      </c>
      <c r="AA1800" s="131">
        <v>0</v>
      </c>
      <c r="AB1800" s="131">
        <v>0</v>
      </c>
      <c r="AC1800" s="131">
        <v>0</v>
      </c>
      <c r="AD1800" s="131">
        <v>0</v>
      </c>
      <c r="AE1800" s="131">
        <v>0</v>
      </c>
      <c r="AF1800" s="131">
        <v>0</v>
      </c>
      <c r="AG1800" s="131">
        <v>0</v>
      </c>
      <c r="AH1800" s="43">
        <v>0</v>
      </c>
      <c r="AJ1800" s="69"/>
    </row>
    <row r="1801" spans="1:36">
      <c r="A1801" s="52">
        <v>0</v>
      </c>
      <c r="D1801" s="62">
        <v>2009</v>
      </c>
      <c r="E1801" s="62">
        <v>8</v>
      </c>
      <c r="F1801" s="62">
        <v>2010</v>
      </c>
      <c r="G1801" s="62">
        <v>2010</v>
      </c>
      <c r="H1801" s="131">
        <v>0</v>
      </c>
      <c r="I1801" s="131">
        <v>0</v>
      </c>
      <c r="J1801" s="131">
        <v>0</v>
      </c>
      <c r="K1801" s="131">
        <v>0</v>
      </c>
      <c r="L1801" s="131">
        <v>0</v>
      </c>
      <c r="M1801" s="131">
        <v>0</v>
      </c>
      <c r="N1801" s="131">
        <v>0</v>
      </c>
      <c r="O1801" s="131">
        <v>0</v>
      </c>
      <c r="P1801" s="131">
        <v>0</v>
      </c>
      <c r="Q1801" s="131">
        <v>0</v>
      </c>
      <c r="R1801" s="131">
        <v>0</v>
      </c>
      <c r="S1801" s="131">
        <v>0</v>
      </c>
      <c r="T1801" s="131">
        <v>0</v>
      </c>
      <c r="U1801" s="131">
        <v>0</v>
      </c>
      <c r="V1801" s="131">
        <v>0</v>
      </c>
      <c r="W1801" s="131">
        <v>0</v>
      </c>
      <c r="X1801" s="131">
        <v>0</v>
      </c>
      <c r="Y1801" s="131">
        <v>0</v>
      </c>
      <c r="Z1801" s="131">
        <v>0</v>
      </c>
      <c r="AA1801" s="131">
        <v>0</v>
      </c>
      <c r="AB1801" s="131">
        <v>0</v>
      </c>
      <c r="AC1801" s="131">
        <v>0</v>
      </c>
      <c r="AD1801" s="131">
        <v>0</v>
      </c>
      <c r="AE1801" s="131">
        <v>0</v>
      </c>
      <c r="AF1801" s="131">
        <v>0</v>
      </c>
      <c r="AG1801" s="131">
        <v>0</v>
      </c>
      <c r="AH1801" s="43">
        <v>0</v>
      </c>
      <c r="AJ1801" s="69"/>
    </row>
    <row r="1802" spans="1:36">
      <c r="A1802" s="52">
        <v>0</v>
      </c>
      <c r="D1802" s="62">
        <v>2009</v>
      </c>
      <c r="E1802" s="62">
        <v>9</v>
      </c>
      <c r="F1802" s="62">
        <v>2010</v>
      </c>
      <c r="G1802" s="62">
        <v>2010</v>
      </c>
      <c r="H1802" s="131">
        <v>0</v>
      </c>
      <c r="I1802" s="131">
        <v>0</v>
      </c>
      <c r="J1802" s="131">
        <v>0</v>
      </c>
      <c r="K1802" s="131">
        <v>0</v>
      </c>
      <c r="L1802" s="131">
        <v>0</v>
      </c>
      <c r="M1802" s="131">
        <v>0</v>
      </c>
      <c r="N1802" s="131">
        <v>0</v>
      </c>
      <c r="O1802" s="131">
        <v>0</v>
      </c>
      <c r="P1802" s="131">
        <v>0</v>
      </c>
      <c r="Q1802" s="131">
        <v>0</v>
      </c>
      <c r="R1802" s="131">
        <v>0</v>
      </c>
      <c r="S1802" s="131">
        <v>0</v>
      </c>
      <c r="T1802" s="131">
        <v>0</v>
      </c>
      <c r="U1802" s="131">
        <v>0</v>
      </c>
      <c r="V1802" s="131">
        <v>0</v>
      </c>
      <c r="W1802" s="131">
        <v>0</v>
      </c>
      <c r="X1802" s="131">
        <v>0</v>
      </c>
      <c r="Y1802" s="131">
        <v>0</v>
      </c>
      <c r="Z1802" s="131">
        <v>0</v>
      </c>
      <c r="AA1802" s="131">
        <v>0</v>
      </c>
      <c r="AB1802" s="131">
        <v>0</v>
      </c>
      <c r="AC1802" s="131">
        <v>0</v>
      </c>
      <c r="AD1802" s="131">
        <v>0</v>
      </c>
      <c r="AE1802" s="131">
        <v>0</v>
      </c>
      <c r="AF1802" s="131">
        <v>0</v>
      </c>
      <c r="AG1802" s="131">
        <v>0</v>
      </c>
      <c r="AH1802" s="43">
        <v>0</v>
      </c>
      <c r="AJ1802" s="69"/>
    </row>
    <row r="1803" spans="1:36">
      <c r="A1803" s="52">
        <v>0</v>
      </c>
      <c r="D1803" s="62">
        <v>2009</v>
      </c>
      <c r="E1803" s="62">
        <v>10</v>
      </c>
      <c r="F1803" s="62">
        <v>2010</v>
      </c>
      <c r="G1803" s="62">
        <v>2010</v>
      </c>
      <c r="H1803" s="131">
        <v>0</v>
      </c>
      <c r="I1803" s="131">
        <v>0</v>
      </c>
      <c r="J1803" s="131">
        <v>0</v>
      </c>
      <c r="K1803" s="131">
        <v>0</v>
      </c>
      <c r="L1803" s="131">
        <v>0</v>
      </c>
      <c r="M1803" s="131">
        <v>0</v>
      </c>
      <c r="N1803" s="131">
        <v>0</v>
      </c>
      <c r="O1803" s="131">
        <v>0</v>
      </c>
      <c r="P1803" s="131">
        <v>0</v>
      </c>
      <c r="Q1803" s="131">
        <v>0</v>
      </c>
      <c r="R1803" s="131">
        <v>0</v>
      </c>
      <c r="S1803" s="131">
        <v>0</v>
      </c>
      <c r="T1803" s="131">
        <v>0</v>
      </c>
      <c r="U1803" s="131">
        <v>0</v>
      </c>
      <c r="V1803" s="131">
        <v>0</v>
      </c>
      <c r="W1803" s="131">
        <v>0</v>
      </c>
      <c r="X1803" s="131">
        <v>0</v>
      </c>
      <c r="Y1803" s="131">
        <v>0</v>
      </c>
      <c r="Z1803" s="131">
        <v>0</v>
      </c>
      <c r="AA1803" s="131">
        <v>0</v>
      </c>
      <c r="AB1803" s="131">
        <v>0</v>
      </c>
      <c r="AC1803" s="131">
        <v>0</v>
      </c>
      <c r="AD1803" s="131">
        <v>0</v>
      </c>
      <c r="AE1803" s="131">
        <v>0</v>
      </c>
      <c r="AF1803" s="131">
        <v>0</v>
      </c>
      <c r="AG1803" s="131">
        <v>0</v>
      </c>
      <c r="AH1803" s="43">
        <v>0</v>
      </c>
      <c r="AJ1803" s="69"/>
    </row>
    <row r="1804" spans="1:36">
      <c r="A1804" s="52">
        <v>0</v>
      </c>
      <c r="D1804" s="62">
        <v>2009</v>
      </c>
      <c r="E1804" s="62">
        <v>11</v>
      </c>
      <c r="F1804" s="62">
        <v>2010</v>
      </c>
      <c r="G1804" s="62">
        <v>2010</v>
      </c>
      <c r="H1804" s="131">
        <v>0</v>
      </c>
      <c r="I1804" s="131">
        <v>0</v>
      </c>
      <c r="J1804" s="131">
        <v>0</v>
      </c>
      <c r="K1804" s="131">
        <v>0</v>
      </c>
      <c r="L1804" s="131">
        <v>0</v>
      </c>
      <c r="M1804" s="131">
        <v>0</v>
      </c>
      <c r="N1804" s="131">
        <v>0</v>
      </c>
      <c r="O1804" s="131">
        <v>0</v>
      </c>
      <c r="P1804" s="131">
        <v>0</v>
      </c>
      <c r="Q1804" s="131">
        <v>0</v>
      </c>
      <c r="R1804" s="131">
        <v>0</v>
      </c>
      <c r="S1804" s="131">
        <v>0</v>
      </c>
      <c r="T1804" s="131">
        <v>0</v>
      </c>
      <c r="U1804" s="131">
        <v>0</v>
      </c>
      <c r="V1804" s="131">
        <v>0</v>
      </c>
      <c r="W1804" s="131">
        <v>0</v>
      </c>
      <c r="X1804" s="131">
        <v>0</v>
      </c>
      <c r="Y1804" s="131">
        <v>0</v>
      </c>
      <c r="Z1804" s="131">
        <v>0</v>
      </c>
      <c r="AA1804" s="131">
        <v>0</v>
      </c>
      <c r="AB1804" s="131">
        <v>0</v>
      </c>
      <c r="AC1804" s="131">
        <v>0</v>
      </c>
      <c r="AD1804" s="131">
        <v>0</v>
      </c>
      <c r="AE1804" s="131">
        <v>0</v>
      </c>
      <c r="AF1804" s="131">
        <v>0</v>
      </c>
      <c r="AG1804" s="131">
        <v>0</v>
      </c>
      <c r="AH1804" s="43">
        <v>0</v>
      </c>
      <c r="AJ1804" s="69"/>
    </row>
    <row r="1805" spans="1:36">
      <c r="A1805" s="52">
        <v>0</v>
      </c>
      <c r="D1805" s="62">
        <v>2009</v>
      </c>
      <c r="E1805" s="62">
        <v>12</v>
      </c>
      <c r="F1805" s="62">
        <v>2010</v>
      </c>
      <c r="G1805" s="62">
        <v>2010</v>
      </c>
      <c r="H1805" s="131">
        <v>0</v>
      </c>
      <c r="I1805" s="131">
        <v>0</v>
      </c>
      <c r="J1805" s="131">
        <v>0</v>
      </c>
      <c r="K1805" s="131">
        <v>0</v>
      </c>
      <c r="L1805" s="131">
        <v>0</v>
      </c>
      <c r="M1805" s="131">
        <v>0</v>
      </c>
      <c r="N1805" s="131">
        <v>0</v>
      </c>
      <c r="O1805" s="131">
        <v>0</v>
      </c>
      <c r="P1805" s="131">
        <v>0</v>
      </c>
      <c r="Q1805" s="131">
        <v>0</v>
      </c>
      <c r="R1805" s="131">
        <v>0</v>
      </c>
      <c r="S1805" s="131">
        <v>0</v>
      </c>
      <c r="T1805" s="131">
        <v>0</v>
      </c>
      <c r="U1805" s="131">
        <v>0</v>
      </c>
      <c r="V1805" s="131">
        <v>0</v>
      </c>
      <c r="W1805" s="131">
        <v>0</v>
      </c>
      <c r="X1805" s="131">
        <v>0</v>
      </c>
      <c r="Y1805" s="131">
        <v>0</v>
      </c>
      <c r="Z1805" s="131">
        <v>0</v>
      </c>
      <c r="AA1805" s="131">
        <v>0</v>
      </c>
      <c r="AB1805" s="131">
        <v>0</v>
      </c>
      <c r="AC1805" s="131">
        <v>0</v>
      </c>
      <c r="AD1805" s="131">
        <v>0</v>
      </c>
      <c r="AE1805" s="131">
        <v>0</v>
      </c>
      <c r="AF1805" s="131">
        <v>0</v>
      </c>
      <c r="AG1805" s="131">
        <v>0</v>
      </c>
      <c r="AH1805" s="43">
        <v>0</v>
      </c>
      <c r="AJ1805" s="69"/>
    </row>
    <row r="1806" spans="1:36">
      <c r="A1806" s="52">
        <v>0</v>
      </c>
      <c r="D1806" s="62">
        <v>2010</v>
      </c>
      <c r="E1806" s="62">
        <v>1</v>
      </c>
      <c r="F1806" s="62">
        <v>2010</v>
      </c>
      <c r="G1806" s="62">
        <v>2010</v>
      </c>
      <c r="H1806" s="131">
        <v>0</v>
      </c>
      <c r="I1806" s="131">
        <v>0</v>
      </c>
      <c r="J1806" s="131">
        <v>0</v>
      </c>
      <c r="K1806" s="131">
        <v>0</v>
      </c>
      <c r="L1806" s="131">
        <v>0</v>
      </c>
      <c r="M1806" s="131">
        <v>0</v>
      </c>
      <c r="N1806" s="131">
        <v>0</v>
      </c>
      <c r="O1806" s="131">
        <v>0</v>
      </c>
      <c r="P1806" s="131">
        <v>0</v>
      </c>
      <c r="Q1806" s="131">
        <v>0</v>
      </c>
      <c r="R1806" s="131">
        <v>0</v>
      </c>
      <c r="S1806" s="131">
        <v>0</v>
      </c>
      <c r="T1806" s="131">
        <v>0</v>
      </c>
      <c r="U1806" s="131">
        <v>0</v>
      </c>
      <c r="V1806" s="131">
        <v>0</v>
      </c>
      <c r="W1806" s="131">
        <v>0</v>
      </c>
      <c r="X1806" s="131">
        <v>0</v>
      </c>
      <c r="Y1806" s="131">
        <v>0</v>
      </c>
      <c r="Z1806" s="131">
        <v>0</v>
      </c>
      <c r="AA1806" s="131">
        <v>0</v>
      </c>
      <c r="AB1806" s="131">
        <v>0</v>
      </c>
      <c r="AC1806" s="131">
        <v>0</v>
      </c>
      <c r="AD1806" s="131">
        <v>0</v>
      </c>
      <c r="AE1806" s="131">
        <v>0</v>
      </c>
      <c r="AF1806" s="131">
        <v>0</v>
      </c>
      <c r="AG1806" s="131">
        <v>0</v>
      </c>
      <c r="AH1806" s="43">
        <v>0</v>
      </c>
      <c r="AJ1806" s="69"/>
    </row>
    <row r="1807" spans="1:36">
      <c r="A1807" s="52">
        <v>0</v>
      </c>
      <c r="D1807" s="62">
        <v>2010</v>
      </c>
      <c r="E1807" s="62">
        <v>2</v>
      </c>
      <c r="F1807" s="62">
        <v>2010</v>
      </c>
      <c r="G1807" s="62">
        <v>2010</v>
      </c>
      <c r="H1807" s="131">
        <v>0</v>
      </c>
      <c r="I1807" s="131">
        <v>0</v>
      </c>
      <c r="J1807" s="131">
        <v>0</v>
      </c>
      <c r="K1807" s="131">
        <v>0</v>
      </c>
      <c r="L1807" s="131">
        <v>0</v>
      </c>
      <c r="M1807" s="131">
        <v>0</v>
      </c>
      <c r="N1807" s="131">
        <v>0</v>
      </c>
      <c r="O1807" s="131">
        <v>0</v>
      </c>
      <c r="P1807" s="131">
        <v>0</v>
      </c>
      <c r="Q1807" s="131">
        <v>0</v>
      </c>
      <c r="R1807" s="131">
        <v>0</v>
      </c>
      <c r="S1807" s="131">
        <v>0</v>
      </c>
      <c r="T1807" s="131">
        <v>0</v>
      </c>
      <c r="U1807" s="131">
        <v>0</v>
      </c>
      <c r="V1807" s="131">
        <v>0</v>
      </c>
      <c r="W1807" s="131">
        <v>0</v>
      </c>
      <c r="X1807" s="131">
        <v>0</v>
      </c>
      <c r="Y1807" s="131">
        <v>0</v>
      </c>
      <c r="Z1807" s="131">
        <v>0</v>
      </c>
      <c r="AA1807" s="131">
        <v>0</v>
      </c>
      <c r="AB1807" s="131">
        <v>0</v>
      </c>
      <c r="AC1807" s="131">
        <v>0</v>
      </c>
      <c r="AD1807" s="131">
        <v>0</v>
      </c>
      <c r="AE1807" s="131">
        <v>0</v>
      </c>
      <c r="AF1807" s="131">
        <v>0</v>
      </c>
      <c r="AG1807" s="131">
        <v>0</v>
      </c>
      <c r="AH1807" s="43">
        <v>0</v>
      </c>
      <c r="AJ1807" s="69"/>
    </row>
    <row r="1808" spans="1:36">
      <c r="A1808" s="52">
        <v>0</v>
      </c>
      <c r="D1808" s="62">
        <v>2010</v>
      </c>
      <c r="E1808" s="62">
        <v>3</v>
      </c>
      <c r="F1808" s="62">
        <v>2010</v>
      </c>
      <c r="G1808" s="62">
        <v>2010</v>
      </c>
      <c r="H1808" s="131">
        <v>0</v>
      </c>
      <c r="I1808" s="131">
        <v>0</v>
      </c>
      <c r="J1808" s="131">
        <v>0</v>
      </c>
      <c r="K1808" s="131">
        <v>0</v>
      </c>
      <c r="L1808" s="131">
        <v>0</v>
      </c>
      <c r="M1808" s="131">
        <v>0</v>
      </c>
      <c r="N1808" s="131">
        <v>0</v>
      </c>
      <c r="O1808" s="131">
        <v>0</v>
      </c>
      <c r="P1808" s="131">
        <v>0</v>
      </c>
      <c r="Q1808" s="131">
        <v>0</v>
      </c>
      <c r="R1808" s="131">
        <v>0</v>
      </c>
      <c r="S1808" s="131">
        <v>0</v>
      </c>
      <c r="T1808" s="131">
        <v>0</v>
      </c>
      <c r="U1808" s="131">
        <v>0</v>
      </c>
      <c r="V1808" s="131">
        <v>0</v>
      </c>
      <c r="W1808" s="131">
        <v>0</v>
      </c>
      <c r="X1808" s="131">
        <v>0</v>
      </c>
      <c r="Y1808" s="131">
        <v>0</v>
      </c>
      <c r="Z1808" s="131">
        <v>0</v>
      </c>
      <c r="AA1808" s="131">
        <v>0</v>
      </c>
      <c r="AB1808" s="131">
        <v>0</v>
      </c>
      <c r="AC1808" s="131">
        <v>0</v>
      </c>
      <c r="AD1808" s="131">
        <v>0</v>
      </c>
      <c r="AE1808" s="131">
        <v>0</v>
      </c>
      <c r="AF1808" s="131">
        <v>0</v>
      </c>
      <c r="AG1808" s="131">
        <v>0</v>
      </c>
      <c r="AH1808" s="43">
        <v>0</v>
      </c>
      <c r="AJ1808" s="69"/>
    </row>
    <row r="1809" spans="1:36">
      <c r="A1809" s="52">
        <v>0</v>
      </c>
      <c r="D1809" s="62">
        <v>2010</v>
      </c>
      <c r="E1809" s="62">
        <v>4</v>
      </c>
      <c r="F1809" s="62">
        <v>2010</v>
      </c>
      <c r="G1809" s="62">
        <v>2010</v>
      </c>
      <c r="H1809" s="131">
        <v>0</v>
      </c>
      <c r="I1809" s="131">
        <v>0</v>
      </c>
      <c r="J1809" s="131">
        <v>0</v>
      </c>
      <c r="K1809" s="131">
        <v>0</v>
      </c>
      <c r="L1809" s="131">
        <v>0</v>
      </c>
      <c r="M1809" s="131">
        <v>0</v>
      </c>
      <c r="N1809" s="131">
        <v>0</v>
      </c>
      <c r="O1809" s="131">
        <v>0</v>
      </c>
      <c r="P1809" s="131">
        <v>0</v>
      </c>
      <c r="Q1809" s="131">
        <v>0</v>
      </c>
      <c r="R1809" s="131">
        <v>0</v>
      </c>
      <c r="S1809" s="131">
        <v>0</v>
      </c>
      <c r="T1809" s="131">
        <v>0</v>
      </c>
      <c r="U1809" s="131">
        <v>0</v>
      </c>
      <c r="V1809" s="131">
        <v>0</v>
      </c>
      <c r="W1809" s="131">
        <v>0</v>
      </c>
      <c r="X1809" s="131">
        <v>0</v>
      </c>
      <c r="Y1809" s="131">
        <v>0</v>
      </c>
      <c r="Z1809" s="131">
        <v>0</v>
      </c>
      <c r="AA1809" s="131">
        <v>0</v>
      </c>
      <c r="AB1809" s="131">
        <v>0</v>
      </c>
      <c r="AC1809" s="131">
        <v>0</v>
      </c>
      <c r="AD1809" s="131">
        <v>0</v>
      </c>
      <c r="AE1809" s="131">
        <v>0</v>
      </c>
      <c r="AF1809" s="131">
        <v>0</v>
      </c>
      <c r="AG1809" s="131">
        <v>0</v>
      </c>
      <c r="AH1809" s="43">
        <v>0</v>
      </c>
      <c r="AJ1809" s="69"/>
    </row>
    <row r="1810" spans="1:36">
      <c r="A1810" s="52">
        <v>0</v>
      </c>
      <c r="D1810" s="62">
        <v>2010</v>
      </c>
      <c r="E1810" s="62">
        <v>5</v>
      </c>
      <c r="F1810" s="62">
        <v>2010</v>
      </c>
      <c r="G1810" s="62">
        <v>2011</v>
      </c>
      <c r="H1810" s="131">
        <v>0</v>
      </c>
      <c r="I1810" s="131">
        <v>0</v>
      </c>
      <c r="J1810" s="131">
        <v>0</v>
      </c>
      <c r="K1810" s="131">
        <v>0</v>
      </c>
      <c r="L1810" s="131">
        <v>0</v>
      </c>
      <c r="M1810" s="131">
        <v>0</v>
      </c>
      <c r="N1810" s="131">
        <v>0</v>
      </c>
      <c r="O1810" s="131">
        <v>0</v>
      </c>
      <c r="P1810" s="131">
        <v>0</v>
      </c>
      <c r="Q1810" s="131">
        <v>0</v>
      </c>
      <c r="R1810" s="131">
        <v>0</v>
      </c>
      <c r="S1810" s="131">
        <v>0</v>
      </c>
      <c r="T1810" s="131">
        <v>0</v>
      </c>
      <c r="U1810" s="131">
        <v>0</v>
      </c>
      <c r="V1810" s="131">
        <v>0</v>
      </c>
      <c r="W1810" s="131">
        <v>0</v>
      </c>
      <c r="X1810" s="131">
        <v>0</v>
      </c>
      <c r="Y1810" s="131">
        <v>0</v>
      </c>
      <c r="Z1810" s="131">
        <v>0</v>
      </c>
      <c r="AA1810" s="131">
        <v>0</v>
      </c>
      <c r="AB1810" s="131">
        <v>0</v>
      </c>
      <c r="AC1810" s="131">
        <v>0</v>
      </c>
      <c r="AD1810" s="131">
        <v>0</v>
      </c>
      <c r="AE1810" s="131">
        <v>0</v>
      </c>
      <c r="AF1810" s="131">
        <v>0</v>
      </c>
      <c r="AG1810" s="131">
        <v>0</v>
      </c>
      <c r="AH1810" s="43">
        <v>0</v>
      </c>
      <c r="AJ1810" s="69"/>
    </row>
    <row r="1811" spans="1:36">
      <c r="A1811" s="52">
        <v>0</v>
      </c>
      <c r="D1811" s="62">
        <v>2010</v>
      </c>
      <c r="E1811" s="62">
        <v>6</v>
      </c>
      <c r="F1811" s="62">
        <v>2010</v>
      </c>
      <c r="G1811" s="62">
        <v>2011</v>
      </c>
      <c r="H1811" s="131">
        <v>0</v>
      </c>
      <c r="I1811" s="131">
        <v>0</v>
      </c>
      <c r="J1811" s="131">
        <v>0</v>
      </c>
      <c r="K1811" s="131">
        <v>0</v>
      </c>
      <c r="L1811" s="131">
        <v>0</v>
      </c>
      <c r="M1811" s="131">
        <v>0</v>
      </c>
      <c r="N1811" s="131">
        <v>0</v>
      </c>
      <c r="O1811" s="131">
        <v>0</v>
      </c>
      <c r="P1811" s="131">
        <v>0</v>
      </c>
      <c r="Q1811" s="131">
        <v>0</v>
      </c>
      <c r="R1811" s="131">
        <v>0</v>
      </c>
      <c r="S1811" s="131">
        <v>0</v>
      </c>
      <c r="T1811" s="131">
        <v>0</v>
      </c>
      <c r="U1811" s="131">
        <v>0</v>
      </c>
      <c r="V1811" s="131">
        <v>0</v>
      </c>
      <c r="W1811" s="131">
        <v>0</v>
      </c>
      <c r="X1811" s="131">
        <v>0</v>
      </c>
      <c r="Y1811" s="131">
        <v>0</v>
      </c>
      <c r="Z1811" s="131">
        <v>0</v>
      </c>
      <c r="AA1811" s="131">
        <v>0</v>
      </c>
      <c r="AB1811" s="131">
        <v>0</v>
      </c>
      <c r="AC1811" s="131">
        <v>0</v>
      </c>
      <c r="AD1811" s="131">
        <v>0</v>
      </c>
      <c r="AE1811" s="131">
        <v>0</v>
      </c>
      <c r="AF1811" s="131">
        <v>0</v>
      </c>
      <c r="AG1811" s="131">
        <v>0</v>
      </c>
      <c r="AH1811" s="43">
        <v>0</v>
      </c>
      <c r="AJ1811" s="69"/>
    </row>
    <row r="1812" spans="1:36">
      <c r="A1812" s="52">
        <v>0</v>
      </c>
      <c r="D1812" s="62">
        <v>2010</v>
      </c>
      <c r="E1812" s="62">
        <v>7</v>
      </c>
      <c r="F1812" s="62">
        <v>2011</v>
      </c>
      <c r="G1812" s="62">
        <v>2011</v>
      </c>
      <c r="H1812" s="131">
        <v>0</v>
      </c>
      <c r="I1812" s="131">
        <v>0</v>
      </c>
      <c r="J1812" s="131">
        <v>0</v>
      </c>
      <c r="K1812" s="131">
        <v>0</v>
      </c>
      <c r="L1812" s="131">
        <v>0</v>
      </c>
      <c r="M1812" s="131">
        <v>0</v>
      </c>
      <c r="N1812" s="131">
        <v>0</v>
      </c>
      <c r="O1812" s="131">
        <v>0</v>
      </c>
      <c r="P1812" s="131">
        <v>0</v>
      </c>
      <c r="Q1812" s="131">
        <v>0</v>
      </c>
      <c r="R1812" s="131">
        <v>0</v>
      </c>
      <c r="S1812" s="131">
        <v>0</v>
      </c>
      <c r="T1812" s="131">
        <v>0</v>
      </c>
      <c r="U1812" s="131">
        <v>0</v>
      </c>
      <c r="V1812" s="131">
        <v>0</v>
      </c>
      <c r="W1812" s="131">
        <v>0</v>
      </c>
      <c r="X1812" s="131">
        <v>0</v>
      </c>
      <c r="Y1812" s="131">
        <v>0</v>
      </c>
      <c r="Z1812" s="131">
        <v>0</v>
      </c>
      <c r="AA1812" s="131">
        <v>0</v>
      </c>
      <c r="AB1812" s="131">
        <v>0</v>
      </c>
      <c r="AC1812" s="131">
        <v>0</v>
      </c>
      <c r="AD1812" s="131">
        <v>0</v>
      </c>
      <c r="AE1812" s="131">
        <v>0</v>
      </c>
      <c r="AF1812" s="131">
        <v>0</v>
      </c>
      <c r="AG1812" s="131">
        <v>0</v>
      </c>
      <c r="AH1812" s="43">
        <v>0</v>
      </c>
      <c r="AJ1812" s="69"/>
    </row>
    <row r="1813" spans="1:36">
      <c r="A1813" s="52">
        <v>0</v>
      </c>
      <c r="D1813" s="62">
        <v>2010</v>
      </c>
      <c r="E1813" s="62">
        <v>8</v>
      </c>
      <c r="F1813" s="62">
        <v>2011</v>
      </c>
      <c r="G1813" s="62">
        <v>2011</v>
      </c>
      <c r="H1813" s="131">
        <v>0</v>
      </c>
      <c r="I1813" s="131">
        <v>0</v>
      </c>
      <c r="J1813" s="131">
        <v>0</v>
      </c>
      <c r="K1813" s="131">
        <v>0</v>
      </c>
      <c r="L1813" s="131">
        <v>0</v>
      </c>
      <c r="M1813" s="131">
        <v>0</v>
      </c>
      <c r="N1813" s="131">
        <v>0</v>
      </c>
      <c r="O1813" s="131">
        <v>0</v>
      </c>
      <c r="P1813" s="131">
        <v>0</v>
      </c>
      <c r="Q1813" s="131">
        <v>0</v>
      </c>
      <c r="R1813" s="131">
        <v>0</v>
      </c>
      <c r="S1813" s="131">
        <v>0</v>
      </c>
      <c r="T1813" s="131">
        <v>0</v>
      </c>
      <c r="U1813" s="131">
        <v>0</v>
      </c>
      <c r="V1813" s="131">
        <v>0</v>
      </c>
      <c r="W1813" s="131">
        <v>0</v>
      </c>
      <c r="X1813" s="131">
        <v>0</v>
      </c>
      <c r="Y1813" s="131">
        <v>0</v>
      </c>
      <c r="Z1813" s="131">
        <v>0</v>
      </c>
      <c r="AA1813" s="131">
        <v>0</v>
      </c>
      <c r="AB1813" s="131">
        <v>0</v>
      </c>
      <c r="AC1813" s="131">
        <v>0</v>
      </c>
      <c r="AD1813" s="131">
        <v>0</v>
      </c>
      <c r="AE1813" s="131">
        <v>0</v>
      </c>
      <c r="AF1813" s="131">
        <v>0</v>
      </c>
      <c r="AG1813" s="131">
        <v>0</v>
      </c>
      <c r="AH1813" s="43">
        <v>0</v>
      </c>
      <c r="AJ1813" s="69"/>
    </row>
    <row r="1814" spans="1:36">
      <c r="A1814" s="52">
        <v>0</v>
      </c>
      <c r="D1814" s="62">
        <v>2010</v>
      </c>
      <c r="E1814" s="62">
        <v>9</v>
      </c>
      <c r="F1814" s="62">
        <v>2011</v>
      </c>
      <c r="G1814" s="62">
        <v>2011</v>
      </c>
      <c r="H1814" s="131">
        <v>0</v>
      </c>
      <c r="I1814" s="131">
        <v>0</v>
      </c>
      <c r="J1814" s="131">
        <v>0</v>
      </c>
      <c r="K1814" s="131">
        <v>0</v>
      </c>
      <c r="L1814" s="131">
        <v>0</v>
      </c>
      <c r="M1814" s="131">
        <v>0</v>
      </c>
      <c r="N1814" s="131">
        <v>0</v>
      </c>
      <c r="O1814" s="131">
        <v>0</v>
      </c>
      <c r="P1814" s="131">
        <v>0</v>
      </c>
      <c r="Q1814" s="131">
        <v>0</v>
      </c>
      <c r="R1814" s="131">
        <v>0</v>
      </c>
      <c r="S1814" s="131">
        <v>0</v>
      </c>
      <c r="T1814" s="131">
        <v>0</v>
      </c>
      <c r="U1814" s="131">
        <v>0</v>
      </c>
      <c r="V1814" s="131">
        <v>0</v>
      </c>
      <c r="W1814" s="131">
        <v>0</v>
      </c>
      <c r="X1814" s="131">
        <v>0</v>
      </c>
      <c r="Y1814" s="131">
        <v>0</v>
      </c>
      <c r="Z1814" s="131">
        <v>0</v>
      </c>
      <c r="AA1814" s="131">
        <v>0</v>
      </c>
      <c r="AB1814" s="131">
        <v>0</v>
      </c>
      <c r="AC1814" s="131">
        <v>0</v>
      </c>
      <c r="AD1814" s="131">
        <v>0</v>
      </c>
      <c r="AE1814" s="131">
        <v>0</v>
      </c>
      <c r="AF1814" s="131">
        <v>0</v>
      </c>
      <c r="AG1814" s="131">
        <v>0</v>
      </c>
      <c r="AH1814" s="43">
        <v>0</v>
      </c>
      <c r="AJ1814" s="69"/>
    </row>
    <row r="1815" spans="1:36">
      <c r="A1815" s="52">
        <v>0</v>
      </c>
      <c r="D1815" s="62">
        <v>2010</v>
      </c>
      <c r="E1815" s="62">
        <v>10</v>
      </c>
      <c r="F1815" s="62">
        <v>2011</v>
      </c>
      <c r="G1815" s="62">
        <v>2011</v>
      </c>
      <c r="H1815" s="131">
        <v>0</v>
      </c>
      <c r="I1815" s="131">
        <v>0</v>
      </c>
      <c r="J1815" s="131">
        <v>0</v>
      </c>
      <c r="K1815" s="131">
        <v>0</v>
      </c>
      <c r="L1815" s="131">
        <v>0</v>
      </c>
      <c r="M1815" s="131">
        <v>0</v>
      </c>
      <c r="N1815" s="131">
        <v>0</v>
      </c>
      <c r="O1815" s="131">
        <v>0</v>
      </c>
      <c r="P1815" s="131">
        <v>0</v>
      </c>
      <c r="Q1815" s="131">
        <v>0</v>
      </c>
      <c r="R1815" s="131">
        <v>0</v>
      </c>
      <c r="S1815" s="131">
        <v>0</v>
      </c>
      <c r="T1815" s="131">
        <v>0</v>
      </c>
      <c r="U1815" s="131">
        <v>0</v>
      </c>
      <c r="V1815" s="131">
        <v>0</v>
      </c>
      <c r="W1815" s="131">
        <v>0</v>
      </c>
      <c r="X1815" s="131">
        <v>0</v>
      </c>
      <c r="Y1815" s="131">
        <v>0</v>
      </c>
      <c r="Z1815" s="131">
        <v>0</v>
      </c>
      <c r="AA1815" s="131">
        <v>0</v>
      </c>
      <c r="AB1815" s="131">
        <v>0</v>
      </c>
      <c r="AC1815" s="131">
        <v>0</v>
      </c>
      <c r="AD1815" s="131">
        <v>0</v>
      </c>
      <c r="AE1815" s="131">
        <v>0</v>
      </c>
      <c r="AF1815" s="131">
        <v>0</v>
      </c>
      <c r="AG1815" s="131">
        <v>0</v>
      </c>
      <c r="AH1815" s="43">
        <v>0</v>
      </c>
      <c r="AJ1815" s="69"/>
    </row>
    <row r="1816" spans="1:36">
      <c r="A1816" s="52">
        <v>0</v>
      </c>
      <c r="D1816" s="62">
        <v>2010</v>
      </c>
      <c r="E1816" s="62">
        <v>11</v>
      </c>
      <c r="F1816" s="62">
        <v>2011</v>
      </c>
      <c r="G1816" s="62">
        <v>2011</v>
      </c>
      <c r="H1816" s="131">
        <v>0</v>
      </c>
      <c r="I1816" s="131">
        <v>0</v>
      </c>
      <c r="J1816" s="131">
        <v>0</v>
      </c>
      <c r="K1816" s="131">
        <v>0</v>
      </c>
      <c r="L1816" s="131">
        <v>0</v>
      </c>
      <c r="M1816" s="131">
        <v>0</v>
      </c>
      <c r="N1816" s="131">
        <v>0</v>
      </c>
      <c r="O1816" s="131">
        <v>0</v>
      </c>
      <c r="P1816" s="131">
        <v>0</v>
      </c>
      <c r="Q1816" s="131">
        <v>0</v>
      </c>
      <c r="R1816" s="131">
        <v>0</v>
      </c>
      <c r="S1816" s="131">
        <v>0</v>
      </c>
      <c r="T1816" s="131">
        <v>0</v>
      </c>
      <c r="U1816" s="131">
        <v>0</v>
      </c>
      <c r="V1816" s="131">
        <v>0</v>
      </c>
      <c r="W1816" s="131">
        <v>0</v>
      </c>
      <c r="X1816" s="131">
        <v>0</v>
      </c>
      <c r="Y1816" s="131">
        <v>0</v>
      </c>
      <c r="Z1816" s="131">
        <v>0</v>
      </c>
      <c r="AA1816" s="131">
        <v>0</v>
      </c>
      <c r="AB1816" s="131">
        <v>0</v>
      </c>
      <c r="AC1816" s="131">
        <v>0</v>
      </c>
      <c r="AD1816" s="131">
        <v>0</v>
      </c>
      <c r="AE1816" s="131">
        <v>0</v>
      </c>
      <c r="AF1816" s="131">
        <v>0</v>
      </c>
      <c r="AG1816" s="131">
        <v>0</v>
      </c>
      <c r="AH1816" s="43">
        <v>0</v>
      </c>
      <c r="AJ1816" s="69"/>
    </row>
    <row r="1817" spans="1:36">
      <c r="A1817" s="52">
        <v>0</v>
      </c>
      <c r="D1817" s="62">
        <v>2010</v>
      </c>
      <c r="E1817" s="62">
        <v>12</v>
      </c>
      <c r="F1817" s="62">
        <v>2011</v>
      </c>
      <c r="G1817" s="62">
        <v>2011</v>
      </c>
      <c r="H1817" s="131">
        <v>0</v>
      </c>
      <c r="I1817" s="131">
        <v>0</v>
      </c>
      <c r="J1817" s="131">
        <v>0</v>
      </c>
      <c r="K1817" s="131">
        <v>0</v>
      </c>
      <c r="L1817" s="131">
        <v>0</v>
      </c>
      <c r="M1817" s="131">
        <v>0</v>
      </c>
      <c r="N1817" s="131">
        <v>0</v>
      </c>
      <c r="O1817" s="131">
        <v>0</v>
      </c>
      <c r="P1817" s="131">
        <v>0</v>
      </c>
      <c r="Q1817" s="131">
        <v>0</v>
      </c>
      <c r="R1817" s="131">
        <v>0</v>
      </c>
      <c r="S1817" s="131">
        <v>0</v>
      </c>
      <c r="T1817" s="131">
        <v>0</v>
      </c>
      <c r="U1817" s="131">
        <v>0</v>
      </c>
      <c r="V1817" s="131">
        <v>0</v>
      </c>
      <c r="W1817" s="131">
        <v>0</v>
      </c>
      <c r="X1817" s="131">
        <v>0</v>
      </c>
      <c r="Y1817" s="131">
        <v>0</v>
      </c>
      <c r="Z1817" s="131">
        <v>0</v>
      </c>
      <c r="AA1817" s="131">
        <v>0</v>
      </c>
      <c r="AB1817" s="131">
        <v>0</v>
      </c>
      <c r="AC1817" s="131">
        <v>0</v>
      </c>
      <c r="AD1817" s="131">
        <v>0</v>
      </c>
      <c r="AE1817" s="131">
        <v>0</v>
      </c>
      <c r="AF1817" s="131">
        <v>0</v>
      </c>
      <c r="AG1817" s="131">
        <v>0</v>
      </c>
      <c r="AH1817" s="43">
        <v>0</v>
      </c>
      <c r="AJ1817" s="69"/>
    </row>
    <row r="1818" spans="1:36">
      <c r="A1818" s="52">
        <v>0</v>
      </c>
      <c r="D1818" s="62">
        <v>2011</v>
      </c>
      <c r="E1818" s="62">
        <v>1</v>
      </c>
      <c r="F1818" s="62">
        <v>2011</v>
      </c>
      <c r="G1818" s="62">
        <v>2011</v>
      </c>
      <c r="H1818" s="131">
        <v>0</v>
      </c>
      <c r="I1818" s="131">
        <v>0</v>
      </c>
      <c r="J1818" s="131">
        <v>0</v>
      </c>
      <c r="K1818" s="131">
        <v>0</v>
      </c>
      <c r="L1818" s="131">
        <v>0</v>
      </c>
      <c r="M1818" s="131">
        <v>0</v>
      </c>
      <c r="N1818" s="131">
        <v>0</v>
      </c>
      <c r="O1818" s="131">
        <v>0</v>
      </c>
      <c r="P1818" s="131">
        <v>0</v>
      </c>
      <c r="Q1818" s="131">
        <v>0</v>
      </c>
      <c r="R1818" s="131">
        <v>0</v>
      </c>
      <c r="S1818" s="131">
        <v>0</v>
      </c>
      <c r="T1818" s="131">
        <v>0</v>
      </c>
      <c r="U1818" s="131">
        <v>0</v>
      </c>
      <c r="V1818" s="131">
        <v>0</v>
      </c>
      <c r="W1818" s="131">
        <v>0</v>
      </c>
      <c r="X1818" s="131">
        <v>0</v>
      </c>
      <c r="Y1818" s="131">
        <v>0</v>
      </c>
      <c r="Z1818" s="131">
        <v>0</v>
      </c>
      <c r="AA1818" s="131">
        <v>0</v>
      </c>
      <c r="AB1818" s="131">
        <v>0</v>
      </c>
      <c r="AC1818" s="131">
        <v>0</v>
      </c>
      <c r="AD1818" s="131">
        <v>0</v>
      </c>
      <c r="AE1818" s="131">
        <v>0</v>
      </c>
      <c r="AF1818" s="131">
        <v>0</v>
      </c>
      <c r="AG1818" s="131">
        <v>0</v>
      </c>
      <c r="AH1818" s="43">
        <v>0</v>
      </c>
      <c r="AJ1818" s="69"/>
    </row>
    <row r="1819" spans="1:36">
      <c r="A1819" s="52">
        <v>0</v>
      </c>
      <c r="D1819" s="62">
        <v>2011</v>
      </c>
      <c r="E1819" s="62">
        <v>2</v>
      </c>
      <c r="F1819" s="62">
        <v>2011</v>
      </c>
      <c r="G1819" s="62">
        <v>2011</v>
      </c>
      <c r="H1819" s="131">
        <v>0</v>
      </c>
      <c r="I1819" s="131">
        <v>0</v>
      </c>
      <c r="J1819" s="131">
        <v>0</v>
      </c>
      <c r="K1819" s="131">
        <v>0</v>
      </c>
      <c r="L1819" s="131">
        <v>0</v>
      </c>
      <c r="M1819" s="131">
        <v>0</v>
      </c>
      <c r="N1819" s="131">
        <v>0</v>
      </c>
      <c r="O1819" s="131">
        <v>0</v>
      </c>
      <c r="P1819" s="131">
        <v>0</v>
      </c>
      <c r="Q1819" s="131">
        <v>0</v>
      </c>
      <c r="R1819" s="131">
        <v>0</v>
      </c>
      <c r="S1819" s="131">
        <v>0</v>
      </c>
      <c r="T1819" s="131">
        <v>0</v>
      </c>
      <c r="U1819" s="131">
        <v>0</v>
      </c>
      <c r="V1819" s="131">
        <v>0</v>
      </c>
      <c r="W1819" s="131">
        <v>0</v>
      </c>
      <c r="X1819" s="131">
        <v>0</v>
      </c>
      <c r="Y1819" s="131">
        <v>0</v>
      </c>
      <c r="Z1819" s="131">
        <v>0</v>
      </c>
      <c r="AA1819" s="131">
        <v>0</v>
      </c>
      <c r="AB1819" s="131">
        <v>0</v>
      </c>
      <c r="AC1819" s="131">
        <v>0</v>
      </c>
      <c r="AD1819" s="131">
        <v>0</v>
      </c>
      <c r="AE1819" s="131">
        <v>0</v>
      </c>
      <c r="AF1819" s="131">
        <v>0</v>
      </c>
      <c r="AG1819" s="131">
        <v>0</v>
      </c>
      <c r="AH1819" s="43">
        <v>0</v>
      </c>
      <c r="AJ1819" s="69"/>
    </row>
    <row r="1820" spans="1:36">
      <c r="A1820" s="52">
        <v>0</v>
      </c>
      <c r="D1820" s="62">
        <v>2011</v>
      </c>
      <c r="E1820" s="62">
        <v>3</v>
      </c>
      <c r="F1820" s="62">
        <v>2011</v>
      </c>
      <c r="G1820" s="62">
        <v>2011</v>
      </c>
      <c r="H1820" s="131">
        <v>0</v>
      </c>
      <c r="I1820" s="131">
        <v>0</v>
      </c>
      <c r="J1820" s="131">
        <v>0</v>
      </c>
      <c r="K1820" s="131">
        <v>0</v>
      </c>
      <c r="L1820" s="131">
        <v>0</v>
      </c>
      <c r="M1820" s="131">
        <v>0</v>
      </c>
      <c r="N1820" s="131">
        <v>0</v>
      </c>
      <c r="O1820" s="131">
        <v>0</v>
      </c>
      <c r="P1820" s="131">
        <v>0</v>
      </c>
      <c r="Q1820" s="131">
        <v>0</v>
      </c>
      <c r="R1820" s="131">
        <v>0</v>
      </c>
      <c r="S1820" s="131">
        <v>0</v>
      </c>
      <c r="T1820" s="131">
        <v>0</v>
      </c>
      <c r="U1820" s="131">
        <v>0</v>
      </c>
      <c r="V1820" s="131">
        <v>0</v>
      </c>
      <c r="W1820" s="131">
        <v>0</v>
      </c>
      <c r="X1820" s="131">
        <v>0</v>
      </c>
      <c r="Y1820" s="131">
        <v>0</v>
      </c>
      <c r="Z1820" s="131">
        <v>0</v>
      </c>
      <c r="AA1820" s="131">
        <v>0</v>
      </c>
      <c r="AB1820" s="131">
        <v>0</v>
      </c>
      <c r="AC1820" s="131">
        <v>0</v>
      </c>
      <c r="AD1820" s="131">
        <v>0</v>
      </c>
      <c r="AE1820" s="131">
        <v>0</v>
      </c>
      <c r="AF1820" s="131">
        <v>0</v>
      </c>
      <c r="AG1820" s="131">
        <v>0</v>
      </c>
      <c r="AH1820" s="43">
        <v>0</v>
      </c>
      <c r="AJ1820" s="69"/>
    </row>
    <row r="1821" spans="1:36">
      <c r="A1821" s="52">
        <v>0</v>
      </c>
      <c r="D1821" s="62">
        <v>2011</v>
      </c>
      <c r="E1821" s="62">
        <v>4</v>
      </c>
      <c r="F1821" s="62">
        <v>2011</v>
      </c>
      <c r="G1821" s="62">
        <v>2011</v>
      </c>
      <c r="H1821" s="131">
        <v>0</v>
      </c>
      <c r="I1821" s="131">
        <v>0</v>
      </c>
      <c r="J1821" s="131">
        <v>0</v>
      </c>
      <c r="K1821" s="131">
        <v>0</v>
      </c>
      <c r="L1821" s="131">
        <v>0</v>
      </c>
      <c r="M1821" s="131">
        <v>0</v>
      </c>
      <c r="N1821" s="131">
        <v>0</v>
      </c>
      <c r="O1821" s="131">
        <v>0</v>
      </c>
      <c r="P1821" s="131">
        <v>0</v>
      </c>
      <c r="Q1821" s="131">
        <v>0</v>
      </c>
      <c r="R1821" s="131">
        <v>0</v>
      </c>
      <c r="S1821" s="131">
        <v>0</v>
      </c>
      <c r="T1821" s="131">
        <v>0</v>
      </c>
      <c r="U1821" s="131">
        <v>0</v>
      </c>
      <c r="V1821" s="131">
        <v>0</v>
      </c>
      <c r="W1821" s="131">
        <v>0</v>
      </c>
      <c r="X1821" s="131">
        <v>0</v>
      </c>
      <c r="Y1821" s="131">
        <v>0</v>
      </c>
      <c r="Z1821" s="131">
        <v>0</v>
      </c>
      <c r="AA1821" s="131">
        <v>0</v>
      </c>
      <c r="AB1821" s="131">
        <v>0</v>
      </c>
      <c r="AC1821" s="131">
        <v>0</v>
      </c>
      <c r="AD1821" s="131">
        <v>0</v>
      </c>
      <c r="AE1821" s="131">
        <v>0</v>
      </c>
      <c r="AF1821" s="131">
        <v>0</v>
      </c>
      <c r="AG1821" s="131">
        <v>0</v>
      </c>
      <c r="AH1821" s="43">
        <v>0</v>
      </c>
      <c r="AJ1821" s="69"/>
    </row>
    <row r="1822" spans="1:36">
      <c r="A1822" s="52">
        <v>0</v>
      </c>
      <c r="D1822" s="62">
        <v>2011</v>
      </c>
      <c r="E1822" s="62">
        <v>5</v>
      </c>
      <c r="F1822" s="62">
        <v>2011</v>
      </c>
      <c r="G1822" s="62">
        <v>2012</v>
      </c>
      <c r="H1822" s="131">
        <v>0</v>
      </c>
      <c r="I1822" s="131">
        <v>0</v>
      </c>
      <c r="J1822" s="131">
        <v>0</v>
      </c>
      <c r="K1822" s="131">
        <v>0</v>
      </c>
      <c r="L1822" s="131">
        <v>0</v>
      </c>
      <c r="M1822" s="131">
        <v>0</v>
      </c>
      <c r="N1822" s="131">
        <v>0</v>
      </c>
      <c r="O1822" s="131">
        <v>0</v>
      </c>
      <c r="P1822" s="131">
        <v>0</v>
      </c>
      <c r="Q1822" s="131">
        <v>0</v>
      </c>
      <c r="R1822" s="131">
        <v>0</v>
      </c>
      <c r="S1822" s="131">
        <v>0</v>
      </c>
      <c r="T1822" s="131">
        <v>0</v>
      </c>
      <c r="U1822" s="131">
        <v>0</v>
      </c>
      <c r="V1822" s="131">
        <v>0</v>
      </c>
      <c r="W1822" s="131">
        <v>0</v>
      </c>
      <c r="X1822" s="131">
        <v>0</v>
      </c>
      <c r="Y1822" s="131">
        <v>0</v>
      </c>
      <c r="Z1822" s="131">
        <v>0</v>
      </c>
      <c r="AA1822" s="131">
        <v>0</v>
      </c>
      <c r="AB1822" s="131">
        <v>0</v>
      </c>
      <c r="AC1822" s="131">
        <v>0</v>
      </c>
      <c r="AD1822" s="131">
        <v>0</v>
      </c>
      <c r="AE1822" s="131">
        <v>0</v>
      </c>
      <c r="AF1822" s="131">
        <v>0</v>
      </c>
      <c r="AG1822" s="131">
        <v>0</v>
      </c>
      <c r="AH1822" s="43">
        <v>0</v>
      </c>
      <c r="AJ1822" s="69"/>
    </row>
    <row r="1823" spans="1:36">
      <c r="A1823" s="52">
        <v>0</v>
      </c>
      <c r="D1823" s="62">
        <v>2011</v>
      </c>
      <c r="E1823" s="62">
        <v>6</v>
      </c>
      <c r="F1823" s="62">
        <v>2011</v>
      </c>
      <c r="G1823" s="62">
        <v>2012</v>
      </c>
      <c r="H1823" s="131">
        <v>0</v>
      </c>
      <c r="I1823" s="131">
        <v>0</v>
      </c>
      <c r="J1823" s="131">
        <v>0</v>
      </c>
      <c r="K1823" s="131">
        <v>0</v>
      </c>
      <c r="L1823" s="131">
        <v>0</v>
      </c>
      <c r="M1823" s="131">
        <v>0</v>
      </c>
      <c r="N1823" s="131">
        <v>0</v>
      </c>
      <c r="O1823" s="131">
        <v>0</v>
      </c>
      <c r="P1823" s="131">
        <v>0</v>
      </c>
      <c r="Q1823" s="131">
        <v>0</v>
      </c>
      <c r="R1823" s="131">
        <v>0</v>
      </c>
      <c r="S1823" s="131">
        <v>0</v>
      </c>
      <c r="T1823" s="131">
        <v>0</v>
      </c>
      <c r="U1823" s="131">
        <v>0</v>
      </c>
      <c r="V1823" s="131">
        <v>0</v>
      </c>
      <c r="W1823" s="131">
        <v>0</v>
      </c>
      <c r="X1823" s="131">
        <v>0</v>
      </c>
      <c r="Y1823" s="131">
        <v>0</v>
      </c>
      <c r="Z1823" s="131">
        <v>0</v>
      </c>
      <c r="AA1823" s="131">
        <v>0</v>
      </c>
      <c r="AB1823" s="131">
        <v>0</v>
      </c>
      <c r="AC1823" s="131">
        <v>0</v>
      </c>
      <c r="AD1823" s="131">
        <v>0</v>
      </c>
      <c r="AE1823" s="131">
        <v>0</v>
      </c>
      <c r="AF1823" s="131">
        <v>0</v>
      </c>
      <c r="AG1823" s="131">
        <v>0</v>
      </c>
      <c r="AH1823" s="43">
        <v>0</v>
      </c>
      <c r="AJ1823" s="69"/>
    </row>
    <row r="1824" spans="1:36">
      <c r="A1824" s="52">
        <v>0</v>
      </c>
      <c r="D1824" s="62">
        <v>2011</v>
      </c>
      <c r="E1824" s="62">
        <v>7</v>
      </c>
      <c r="F1824" s="62">
        <v>2012</v>
      </c>
      <c r="G1824" s="62">
        <v>2012</v>
      </c>
      <c r="H1824" s="131">
        <v>0</v>
      </c>
      <c r="I1824" s="131">
        <v>0</v>
      </c>
      <c r="J1824" s="131">
        <v>0</v>
      </c>
      <c r="K1824" s="131">
        <v>0</v>
      </c>
      <c r="L1824" s="131">
        <v>0</v>
      </c>
      <c r="M1824" s="131">
        <v>0</v>
      </c>
      <c r="N1824" s="131">
        <v>0</v>
      </c>
      <c r="O1824" s="131">
        <v>0</v>
      </c>
      <c r="P1824" s="131">
        <v>0</v>
      </c>
      <c r="Q1824" s="131">
        <v>0</v>
      </c>
      <c r="R1824" s="131">
        <v>0</v>
      </c>
      <c r="S1824" s="131">
        <v>0</v>
      </c>
      <c r="T1824" s="131">
        <v>0</v>
      </c>
      <c r="U1824" s="131">
        <v>0</v>
      </c>
      <c r="V1824" s="131">
        <v>0</v>
      </c>
      <c r="W1824" s="131">
        <v>0</v>
      </c>
      <c r="X1824" s="131">
        <v>0</v>
      </c>
      <c r="Y1824" s="131">
        <v>0</v>
      </c>
      <c r="Z1824" s="131">
        <v>0</v>
      </c>
      <c r="AA1824" s="131">
        <v>0</v>
      </c>
      <c r="AB1824" s="131">
        <v>0</v>
      </c>
      <c r="AC1824" s="131">
        <v>0</v>
      </c>
      <c r="AD1824" s="131">
        <v>0</v>
      </c>
      <c r="AE1824" s="131">
        <v>0</v>
      </c>
      <c r="AF1824" s="131">
        <v>0</v>
      </c>
      <c r="AG1824" s="131">
        <v>0</v>
      </c>
      <c r="AH1824" s="43">
        <v>0</v>
      </c>
      <c r="AJ1824" s="69"/>
    </row>
    <row r="1825" spans="1:36">
      <c r="A1825" s="52">
        <v>0</v>
      </c>
      <c r="D1825" s="62">
        <v>2011</v>
      </c>
      <c r="E1825" s="62">
        <v>8</v>
      </c>
      <c r="F1825" s="62">
        <v>2012</v>
      </c>
      <c r="G1825" s="62">
        <v>2012</v>
      </c>
      <c r="H1825" s="131">
        <v>0</v>
      </c>
      <c r="I1825" s="131">
        <v>0</v>
      </c>
      <c r="J1825" s="131">
        <v>0</v>
      </c>
      <c r="K1825" s="131">
        <v>0</v>
      </c>
      <c r="L1825" s="131">
        <v>0</v>
      </c>
      <c r="M1825" s="131">
        <v>0</v>
      </c>
      <c r="N1825" s="131">
        <v>0</v>
      </c>
      <c r="O1825" s="131">
        <v>0</v>
      </c>
      <c r="P1825" s="131">
        <v>0</v>
      </c>
      <c r="Q1825" s="131">
        <v>0</v>
      </c>
      <c r="R1825" s="131">
        <v>0</v>
      </c>
      <c r="S1825" s="131">
        <v>0</v>
      </c>
      <c r="T1825" s="131">
        <v>0</v>
      </c>
      <c r="U1825" s="131">
        <v>0</v>
      </c>
      <c r="V1825" s="131">
        <v>0</v>
      </c>
      <c r="W1825" s="131">
        <v>0</v>
      </c>
      <c r="X1825" s="131">
        <v>0</v>
      </c>
      <c r="Y1825" s="131">
        <v>0</v>
      </c>
      <c r="Z1825" s="131">
        <v>0</v>
      </c>
      <c r="AA1825" s="131">
        <v>0</v>
      </c>
      <c r="AB1825" s="131">
        <v>0</v>
      </c>
      <c r="AC1825" s="131">
        <v>0</v>
      </c>
      <c r="AD1825" s="131">
        <v>0</v>
      </c>
      <c r="AE1825" s="131">
        <v>0</v>
      </c>
      <c r="AF1825" s="131">
        <v>0</v>
      </c>
      <c r="AG1825" s="131">
        <v>0</v>
      </c>
      <c r="AH1825" s="43">
        <v>0</v>
      </c>
      <c r="AJ1825" s="69"/>
    </row>
    <row r="1826" spans="1:36">
      <c r="A1826" s="52">
        <v>0</v>
      </c>
      <c r="D1826" s="62">
        <v>2011</v>
      </c>
      <c r="E1826" s="62">
        <v>9</v>
      </c>
      <c r="F1826" s="62">
        <v>2012</v>
      </c>
      <c r="G1826" s="62">
        <v>2012</v>
      </c>
      <c r="H1826" s="131">
        <v>0</v>
      </c>
      <c r="I1826" s="131">
        <v>0</v>
      </c>
      <c r="J1826" s="131">
        <v>0</v>
      </c>
      <c r="K1826" s="131">
        <v>0</v>
      </c>
      <c r="L1826" s="131">
        <v>0</v>
      </c>
      <c r="M1826" s="131">
        <v>0</v>
      </c>
      <c r="N1826" s="131">
        <v>0</v>
      </c>
      <c r="O1826" s="131">
        <v>0</v>
      </c>
      <c r="P1826" s="131">
        <v>0</v>
      </c>
      <c r="Q1826" s="131">
        <v>0</v>
      </c>
      <c r="R1826" s="131">
        <v>0</v>
      </c>
      <c r="S1826" s="131">
        <v>0</v>
      </c>
      <c r="T1826" s="131">
        <v>0</v>
      </c>
      <c r="U1826" s="131">
        <v>0</v>
      </c>
      <c r="V1826" s="131">
        <v>0</v>
      </c>
      <c r="W1826" s="131">
        <v>0</v>
      </c>
      <c r="X1826" s="131">
        <v>0</v>
      </c>
      <c r="Y1826" s="131">
        <v>0</v>
      </c>
      <c r="Z1826" s="131">
        <v>0</v>
      </c>
      <c r="AA1826" s="131">
        <v>0</v>
      </c>
      <c r="AB1826" s="131">
        <v>0</v>
      </c>
      <c r="AC1826" s="131">
        <v>0</v>
      </c>
      <c r="AD1826" s="131">
        <v>0</v>
      </c>
      <c r="AE1826" s="131">
        <v>0</v>
      </c>
      <c r="AF1826" s="131">
        <v>0</v>
      </c>
      <c r="AG1826" s="131">
        <v>0</v>
      </c>
      <c r="AH1826" s="43">
        <v>0</v>
      </c>
      <c r="AJ1826" s="69"/>
    </row>
    <row r="1827" spans="1:36">
      <c r="A1827" s="52">
        <v>0</v>
      </c>
      <c r="D1827" s="62">
        <v>2011</v>
      </c>
      <c r="E1827" s="62">
        <v>10</v>
      </c>
      <c r="F1827" s="62">
        <v>2012</v>
      </c>
      <c r="G1827" s="62">
        <v>2012</v>
      </c>
      <c r="H1827" s="131">
        <v>0</v>
      </c>
      <c r="I1827" s="131">
        <v>0</v>
      </c>
      <c r="J1827" s="131">
        <v>0</v>
      </c>
      <c r="K1827" s="131">
        <v>0</v>
      </c>
      <c r="L1827" s="131">
        <v>0</v>
      </c>
      <c r="M1827" s="131">
        <v>0</v>
      </c>
      <c r="N1827" s="131">
        <v>0</v>
      </c>
      <c r="O1827" s="131">
        <v>0</v>
      </c>
      <c r="P1827" s="131">
        <v>0</v>
      </c>
      <c r="Q1827" s="131">
        <v>0</v>
      </c>
      <c r="R1827" s="131">
        <v>0</v>
      </c>
      <c r="S1827" s="131">
        <v>0</v>
      </c>
      <c r="T1827" s="131">
        <v>0</v>
      </c>
      <c r="U1827" s="131">
        <v>0</v>
      </c>
      <c r="V1827" s="131">
        <v>0</v>
      </c>
      <c r="W1827" s="131">
        <v>0</v>
      </c>
      <c r="X1827" s="131">
        <v>0</v>
      </c>
      <c r="Y1827" s="131">
        <v>0</v>
      </c>
      <c r="Z1827" s="131">
        <v>0</v>
      </c>
      <c r="AA1827" s="131">
        <v>0</v>
      </c>
      <c r="AB1827" s="131">
        <v>0</v>
      </c>
      <c r="AC1827" s="131">
        <v>0</v>
      </c>
      <c r="AD1827" s="131">
        <v>0</v>
      </c>
      <c r="AE1827" s="131">
        <v>0</v>
      </c>
      <c r="AF1827" s="131">
        <v>0</v>
      </c>
      <c r="AG1827" s="131">
        <v>0</v>
      </c>
      <c r="AH1827" s="43">
        <v>0</v>
      </c>
      <c r="AJ1827" s="69"/>
    </row>
    <row r="1828" spans="1:36">
      <c r="A1828" s="52">
        <v>0</v>
      </c>
      <c r="D1828" s="62">
        <v>2011</v>
      </c>
      <c r="E1828" s="62">
        <v>11</v>
      </c>
      <c r="F1828" s="62">
        <v>2012</v>
      </c>
      <c r="G1828" s="62">
        <v>2012</v>
      </c>
      <c r="H1828" s="131">
        <v>0</v>
      </c>
      <c r="I1828" s="131">
        <v>0</v>
      </c>
      <c r="J1828" s="131">
        <v>0</v>
      </c>
      <c r="K1828" s="131">
        <v>0</v>
      </c>
      <c r="L1828" s="131">
        <v>0</v>
      </c>
      <c r="M1828" s="131">
        <v>0</v>
      </c>
      <c r="N1828" s="131">
        <v>0</v>
      </c>
      <c r="O1828" s="131">
        <v>0</v>
      </c>
      <c r="P1828" s="131">
        <v>0</v>
      </c>
      <c r="Q1828" s="131">
        <v>0</v>
      </c>
      <c r="R1828" s="131">
        <v>0</v>
      </c>
      <c r="S1828" s="131">
        <v>0</v>
      </c>
      <c r="T1828" s="131">
        <v>0</v>
      </c>
      <c r="U1828" s="131">
        <v>0</v>
      </c>
      <c r="V1828" s="131">
        <v>0</v>
      </c>
      <c r="W1828" s="131">
        <v>0</v>
      </c>
      <c r="X1828" s="131">
        <v>0</v>
      </c>
      <c r="Y1828" s="131">
        <v>0</v>
      </c>
      <c r="Z1828" s="131">
        <v>0</v>
      </c>
      <c r="AA1828" s="131">
        <v>0</v>
      </c>
      <c r="AB1828" s="131">
        <v>0</v>
      </c>
      <c r="AC1828" s="131">
        <v>0</v>
      </c>
      <c r="AD1828" s="131">
        <v>0</v>
      </c>
      <c r="AE1828" s="131">
        <v>0</v>
      </c>
      <c r="AF1828" s="131">
        <v>0</v>
      </c>
      <c r="AG1828" s="131">
        <v>0</v>
      </c>
      <c r="AH1828" s="43">
        <v>0</v>
      </c>
      <c r="AJ1828" s="69"/>
    </row>
    <row r="1829" spans="1:36">
      <c r="A1829" s="52">
        <v>0</v>
      </c>
      <c r="D1829" s="62">
        <v>2011</v>
      </c>
      <c r="E1829" s="62">
        <v>12</v>
      </c>
      <c r="F1829" s="62">
        <v>2012</v>
      </c>
      <c r="G1829" s="62">
        <v>2012</v>
      </c>
      <c r="H1829" s="131">
        <v>0</v>
      </c>
      <c r="I1829" s="131">
        <v>0</v>
      </c>
      <c r="J1829" s="131">
        <v>0</v>
      </c>
      <c r="K1829" s="131">
        <v>0</v>
      </c>
      <c r="L1829" s="131">
        <v>0</v>
      </c>
      <c r="M1829" s="131">
        <v>0</v>
      </c>
      <c r="N1829" s="131">
        <v>0</v>
      </c>
      <c r="O1829" s="131">
        <v>0</v>
      </c>
      <c r="P1829" s="131">
        <v>0</v>
      </c>
      <c r="Q1829" s="131">
        <v>0</v>
      </c>
      <c r="R1829" s="131">
        <v>0</v>
      </c>
      <c r="S1829" s="131">
        <v>0</v>
      </c>
      <c r="T1829" s="131">
        <v>0</v>
      </c>
      <c r="U1829" s="131">
        <v>0</v>
      </c>
      <c r="V1829" s="131">
        <v>0</v>
      </c>
      <c r="W1829" s="131">
        <v>0</v>
      </c>
      <c r="X1829" s="131">
        <v>0</v>
      </c>
      <c r="Y1829" s="131">
        <v>0</v>
      </c>
      <c r="Z1829" s="131">
        <v>0</v>
      </c>
      <c r="AA1829" s="131">
        <v>0</v>
      </c>
      <c r="AB1829" s="131">
        <v>0</v>
      </c>
      <c r="AC1829" s="131">
        <v>0</v>
      </c>
      <c r="AD1829" s="131">
        <v>0</v>
      </c>
      <c r="AE1829" s="131">
        <v>0</v>
      </c>
      <c r="AF1829" s="131">
        <v>0</v>
      </c>
      <c r="AG1829" s="131">
        <v>0</v>
      </c>
      <c r="AH1829" s="43">
        <v>0</v>
      </c>
      <c r="AJ1829" s="69"/>
    </row>
    <row r="1830" spans="1:36">
      <c r="A1830" s="52">
        <v>0</v>
      </c>
      <c r="D1830" s="62">
        <v>2012</v>
      </c>
      <c r="E1830" s="62">
        <v>1</v>
      </c>
      <c r="F1830" s="62">
        <v>2012</v>
      </c>
      <c r="G1830" s="62">
        <v>2012</v>
      </c>
      <c r="H1830" s="131">
        <v>0</v>
      </c>
      <c r="I1830" s="131">
        <v>0</v>
      </c>
      <c r="J1830" s="131">
        <v>0</v>
      </c>
      <c r="K1830" s="131">
        <v>0</v>
      </c>
      <c r="L1830" s="131">
        <v>0</v>
      </c>
      <c r="M1830" s="131">
        <v>0</v>
      </c>
      <c r="N1830" s="131">
        <v>0</v>
      </c>
      <c r="O1830" s="131">
        <v>0</v>
      </c>
      <c r="P1830" s="131">
        <v>0</v>
      </c>
      <c r="Q1830" s="131">
        <v>0</v>
      </c>
      <c r="R1830" s="131">
        <v>0</v>
      </c>
      <c r="S1830" s="131">
        <v>0</v>
      </c>
      <c r="T1830" s="131">
        <v>0</v>
      </c>
      <c r="U1830" s="131">
        <v>0</v>
      </c>
      <c r="V1830" s="131">
        <v>0</v>
      </c>
      <c r="W1830" s="131">
        <v>0</v>
      </c>
      <c r="X1830" s="131">
        <v>0</v>
      </c>
      <c r="Y1830" s="131">
        <v>0</v>
      </c>
      <c r="Z1830" s="131">
        <v>0</v>
      </c>
      <c r="AA1830" s="131">
        <v>0</v>
      </c>
      <c r="AB1830" s="131">
        <v>0</v>
      </c>
      <c r="AC1830" s="131">
        <v>0</v>
      </c>
      <c r="AD1830" s="131">
        <v>0</v>
      </c>
      <c r="AE1830" s="131">
        <v>0</v>
      </c>
      <c r="AF1830" s="131">
        <v>0</v>
      </c>
      <c r="AG1830" s="131">
        <v>0</v>
      </c>
      <c r="AH1830" s="43">
        <v>0</v>
      </c>
      <c r="AJ1830" s="69"/>
    </row>
    <row r="1831" spans="1:36">
      <c r="A1831" s="52">
        <v>0</v>
      </c>
      <c r="D1831" s="62">
        <v>2012</v>
      </c>
      <c r="E1831" s="62">
        <v>2</v>
      </c>
      <c r="F1831" s="62">
        <v>2012</v>
      </c>
      <c r="G1831" s="62">
        <v>2012</v>
      </c>
      <c r="H1831" s="131">
        <v>0</v>
      </c>
      <c r="I1831" s="131">
        <v>0</v>
      </c>
      <c r="J1831" s="131">
        <v>0</v>
      </c>
      <c r="K1831" s="131">
        <v>0</v>
      </c>
      <c r="L1831" s="131">
        <v>0</v>
      </c>
      <c r="M1831" s="131">
        <v>0</v>
      </c>
      <c r="N1831" s="131">
        <v>0</v>
      </c>
      <c r="O1831" s="131">
        <v>0</v>
      </c>
      <c r="P1831" s="131">
        <v>0</v>
      </c>
      <c r="Q1831" s="131">
        <v>0</v>
      </c>
      <c r="R1831" s="131">
        <v>0</v>
      </c>
      <c r="S1831" s="131">
        <v>0</v>
      </c>
      <c r="T1831" s="131">
        <v>0</v>
      </c>
      <c r="U1831" s="131">
        <v>0</v>
      </c>
      <c r="V1831" s="131">
        <v>0</v>
      </c>
      <c r="W1831" s="131">
        <v>0</v>
      </c>
      <c r="X1831" s="131">
        <v>0</v>
      </c>
      <c r="Y1831" s="131">
        <v>0</v>
      </c>
      <c r="Z1831" s="131">
        <v>0</v>
      </c>
      <c r="AA1831" s="131">
        <v>0</v>
      </c>
      <c r="AB1831" s="131">
        <v>0</v>
      </c>
      <c r="AC1831" s="131">
        <v>0</v>
      </c>
      <c r="AD1831" s="131">
        <v>0</v>
      </c>
      <c r="AE1831" s="131">
        <v>0</v>
      </c>
      <c r="AF1831" s="131">
        <v>0</v>
      </c>
      <c r="AG1831" s="131">
        <v>0</v>
      </c>
      <c r="AH1831" s="43">
        <v>0</v>
      </c>
      <c r="AJ1831" s="69"/>
    </row>
    <row r="1832" spans="1:36">
      <c r="A1832" s="52">
        <v>0</v>
      </c>
      <c r="D1832" s="62">
        <v>2012</v>
      </c>
      <c r="E1832" s="62">
        <v>3</v>
      </c>
      <c r="F1832" s="62">
        <v>2012</v>
      </c>
      <c r="G1832" s="62">
        <v>2012</v>
      </c>
      <c r="H1832" s="131">
        <v>0</v>
      </c>
      <c r="I1832" s="131">
        <v>0</v>
      </c>
      <c r="J1832" s="131">
        <v>0</v>
      </c>
      <c r="K1832" s="131">
        <v>0</v>
      </c>
      <c r="L1832" s="131">
        <v>0</v>
      </c>
      <c r="M1832" s="131">
        <v>0</v>
      </c>
      <c r="N1832" s="131">
        <v>0</v>
      </c>
      <c r="O1832" s="131">
        <v>0</v>
      </c>
      <c r="P1832" s="131">
        <v>0</v>
      </c>
      <c r="Q1832" s="131">
        <v>0</v>
      </c>
      <c r="R1832" s="131">
        <v>0</v>
      </c>
      <c r="S1832" s="131">
        <v>0</v>
      </c>
      <c r="T1832" s="131">
        <v>0</v>
      </c>
      <c r="U1832" s="131">
        <v>0</v>
      </c>
      <c r="V1832" s="131">
        <v>0</v>
      </c>
      <c r="W1832" s="131">
        <v>0</v>
      </c>
      <c r="X1832" s="131">
        <v>0</v>
      </c>
      <c r="Y1832" s="131">
        <v>0</v>
      </c>
      <c r="Z1832" s="131">
        <v>0</v>
      </c>
      <c r="AA1832" s="131">
        <v>0</v>
      </c>
      <c r="AB1832" s="131">
        <v>0</v>
      </c>
      <c r="AC1832" s="131">
        <v>0</v>
      </c>
      <c r="AD1832" s="131">
        <v>0</v>
      </c>
      <c r="AE1832" s="131">
        <v>0</v>
      </c>
      <c r="AF1832" s="131">
        <v>0</v>
      </c>
      <c r="AG1832" s="131">
        <v>0</v>
      </c>
      <c r="AH1832" s="43">
        <v>0</v>
      </c>
      <c r="AJ1832" s="69"/>
    </row>
    <row r="1833" spans="1:36">
      <c r="A1833" s="52">
        <v>0</v>
      </c>
      <c r="D1833" s="62">
        <v>2012</v>
      </c>
      <c r="E1833" s="62">
        <v>4</v>
      </c>
      <c r="F1833" s="62">
        <v>2012</v>
      </c>
      <c r="G1833" s="62">
        <v>2012</v>
      </c>
      <c r="H1833" s="131">
        <v>0</v>
      </c>
      <c r="I1833" s="131">
        <v>0</v>
      </c>
      <c r="J1833" s="131">
        <v>0</v>
      </c>
      <c r="K1833" s="131">
        <v>0</v>
      </c>
      <c r="L1833" s="131">
        <v>0</v>
      </c>
      <c r="M1833" s="131">
        <v>0</v>
      </c>
      <c r="N1833" s="131">
        <v>0</v>
      </c>
      <c r="O1833" s="131">
        <v>0</v>
      </c>
      <c r="P1833" s="131">
        <v>0</v>
      </c>
      <c r="Q1833" s="131">
        <v>0</v>
      </c>
      <c r="R1833" s="131">
        <v>0</v>
      </c>
      <c r="S1833" s="131">
        <v>0</v>
      </c>
      <c r="T1833" s="131">
        <v>0</v>
      </c>
      <c r="U1833" s="131">
        <v>0</v>
      </c>
      <c r="V1833" s="131">
        <v>0</v>
      </c>
      <c r="W1833" s="131">
        <v>0</v>
      </c>
      <c r="X1833" s="131">
        <v>0</v>
      </c>
      <c r="Y1833" s="131">
        <v>0</v>
      </c>
      <c r="Z1833" s="131">
        <v>0</v>
      </c>
      <c r="AA1833" s="131">
        <v>0</v>
      </c>
      <c r="AB1833" s="131">
        <v>0</v>
      </c>
      <c r="AC1833" s="131">
        <v>0</v>
      </c>
      <c r="AD1833" s="131">
        <v>0</v>
      </c>
      <c r="AE1833" s="131">
        <v>0</v>
      </c>
      <c r="AF1833" s="131">
        <v>0</v>
      </c>
      <c r="AG1833" s="131">
        <v>0</v>
      </c>
      <c r="AH1833" s="43">
        <v>0</v>
      </c>
      <c r="AJ1833" s="69"/>
    </row>
    <row r="1834" spans="1:36">
      <c r="A1834" s="52">
        <v>0</v>
      </c>
      <c r="D1834" s="62">
        <v>2012</v>
      </c>
      <c r="E1834" s="62">
        <v>5</v>
      </c>
      <c r="F1834" s="62">
        <v>2012</v>
      </c>
      <c r="G1834" s="62">
        <v>2013</v>
      </c>
      <c r="H1834" s="131">
        <v>0</v>
      </c>
      <c r="I1834" s="131">
        <v>0</v>
      </c>
      <c r="J1834" s="131">
        <v>0</v>
      </c>
      <c r="K1834" s="131">
        <v>0</v>
      </c>
      <c r="L1834" s="131">
        <v>0</v>
      </c>
      <c r="M1834" s="131">
        <v>0</v>
      </c>
      <c r="N1834" s="131">
        <v>0</v>
      </c>
      <c r="O1834" s="131">
        <v>0</v>
      </c>
      <c r="P1834" s="131">
        <v>0</v>
      </c>
      <c r="Q1834" s="131">
        <v>0</v>
      </c>
      <c r="R1834" s="131">
        <v>0</v>
      </c>
      <c r="S1834" s="131">
        <v>0</v>
      </c>
      <c r="T1834" s="131">
        <v>0</v>
      </c>
      <c r="U1834" s="131">
        <v>0</v>
      </c>
      <c r="V1834" s="131">
        <v>0</v>
      </c>
      <c r="W1834" s="131">
        <v>0</v>
      </c>
      <c r="X1834" s="131">
        <v>0</v>
      </c>
      <c r="Y1834" s="131">
        <v>0</v>
      </c>
      <c r="Z1834" s="131">
        <v>0</v>
      </c>
      <c r="AA1834" s="131">
        <v>0</v>
      </c>
      <c r="AB1834" s="131">
        <v>0</v>
      </c>
      <c r="AC1834" s="131">
        <v>0</v>
      </c>
      <c r="AD1834" s="131">
        <v>0</v>
      </c>
      <c r="AE1834" s="131">
        <v>0</v>
      </c>
      <c r="AF1834" s="131">
        <v>0</v>
      </c>
      <c r="AG1834" s="131">
        <v>0</v>
      </c>
      <c r="AH1834" s="43">
        <v>0</v>
      </c>
      <c r="AJ1834" s="69"/>
    </row>
    <row r="1835" spans="1:36">
      <c r="A1835" s="52">
        <v>0</v>
      </c>
      <c r="D1835" s="62">
        <v>2012</v>
      </c>
      <c r="E1835" s="62">
        <v>6</v>
      </c>
      <c r="F1835" s="62">
        <v>2012</v>
      </c>
      <c r="G1835" s="62">
        <v>2013</v>
      </c>
      <c r="H1835" s="131">
        <v>0</v>
      </c>
      <c r="I1835" s="131">
        <v>0</v>
      </c>
      <c r="J1835" s="131">
        <v>0</v>
      </c>
      <c r="K1835" s="131">
        <v>0</v>
      </c>
      <c r="L1835" s="131">
        <v>0</v>
      </c>
      <c r="M1835" s="131">
        <v>0</v>
      </c>
      <c r="N1835" s="131">
        <v>0</v>
      </c>
      <c r="O1835" s="131">
        <v>0</v>
      </c>
      <c r="P1835" s="131">
        <v>0</v>
      </c>
      <c r="Q1835" s="131">
        <v>0</v>
      </c>
      <c r="R1835" s="131">
        <v>0</v>
      </c>
      <c r="S1835" s="131">
        <v>0</v>
      </c>
      <c r="T1835" s="131">
        <v>0</v>
      </c>
      <c r="U1835" s="131">
        <v>0</v>
      </c>
      <c r="V1835" s="131">
        <v>0</v>
      </c>
      <c r="W1835" s="131">
        <v>0</v>
      </c>
      <c r="X1835" s="131">
        <v>0</v>
      </c>
      <c r="Y1835" s="131">
        <v>0</v>
      </c>
      <c r="Z1835" s="131">
        <v>0</v>
      </c>
      <c r="AA1835" s="131">
        <v>0</v>
      </c>
      <c r="AB1835" s="131">
        <v>0</v>
      </c>
      <c r="AC1835" s="131">
        <v>0</v>
      </c>
      <c r="AD1835" s="131">
        <v>0</v>
      </c>
      <c r="AE1835" s="131">
        <v>0</v>
      </c>
      <c r="AF1835" s="131">
        <v>0</v>
      </c>
      <c r="AG1835" s="131">
        <v>0</v>
      </c>
      <c r="AH1835" s="43">
        <v>0</v>
      </c>
      <c r="AJ1835" s="69"/>
    </row>
    <row r="1836" spans="1:36">
      <c r="A1836" s="52">
        <v>0</v>
      </c>
      <c r="D1836" s="62">
        <v>2012</v>
      </c>
      <c r="E1836" s="62">
        <v>7</v>
      </c>
      <c r="F1836" s="62">
        <v>2013</v>
      </c>
      <c r="G1836" s="62">
        <v>2013</v>
      </c>
      <c r="H1836" s="131">
        <v>0</v>
      </c>
      <c r="I1836" s="131">
        <v>0</v>
      </c>
      <c r="J1836" s="131">
        <v>0</v>
      </c>
      <c r="K1836" s="131">
        <v>0</v>
      </c>
      <c r="L1836" s="131">
        <v>0</v>
      </c>
      <c r="M1836" s="131">
        <v>0</v>
      </c>
      <c r="N1836" s="131">
        <v>0</v>
      </c>
      <c r="O1836" s="131">
        <v>0</v>
      </c>
      <c r="P1836" s="131">
        <v>0</v>
      </c>
      <c r="Q1836" s="131">
        <v>0</v>
      </c>
      <c r="R1836" s="131">
        <v>0</v>
      </c>
      <c r="S1836" s="131">
        <v>0</v>
      </c>
      <c r="T1836" s="131">
        <v>0</v>
      </c>
      <c r="U1836" s="131">
        <v>0</v>
      </c>
      <c r="V1836" s="131">
        <v>0</v>
      </c>
      <c r="W1836" s="131">
        <v>0</v>
      </c>
      <c r="X1836" s="131">
        <v>0</v>
      </c>
      <c r="Y1836" s="131">
        <v>0</v>
      </c>
      <c r="Z1836" s="131">
        <v>0</v>
      </c>
      <c r="AA1836" s="131">
        <v>0</v>
      </c>
      <c r="AB1836" s="131">
        <v>0</v>
      </c>
      <c r="AC1836" s="131">
        <v>0</v>
      </c>
      <c r="AD1836" s="131">
        <v>0</v>
      </c>
      <c r="AE1836" s="131">
        <v>0</v>
      </c>
      <c r="AF1836" s="131">
        <v>0</v>
      </c>
      <c r="AG1836" s="131">
        <v>0</v>
      </c>
      <c r="AH1836" s="43">
        <v>0</v>
      </c>
      <c r="AJ1836" s="69"/>
    </row>
    <row r="1837" spans="1:36">
      <c r="A1837" s="52">
        <v>0</v>
      </c>
      <c r="D1837" s="62">
        <v>2012</v>
      </c>
      <c r="E1837" s="62">
        <v>8</v>
      </c>
      <c r="F1837" s="62">
        <v>2013</v>
      </c>
      <c r="G1837" s="62">
        <v>2013</v>
      </c>
      <c r="H1837" s="131">
        <v>0</v>
      </c>
      <c r="I1837" s="131">
        <v>0</v>
      </c>
      <c r="J1837" s="131">
        <v>0</v>
      </c>
      <c r="K1837" s="131">
        <v>0</v>
      </c>
      <c r="L1837" s="131">
        <v>0</v>
      </c>
      <c r="M1837" s="131">
        <v>0</v>
      </c>
      <c r="N1837" s="131">
        <v>0</v>
      </c>
      <c r="O1837" s="131">
        <v>0</v>
      </c>
      <c r="P1837" s="131">
        <v>0</v>
      </c>
      <c r="Q1837" s="131">
        <v>0</v>
      </c>
      <c r="R1837" s="131">
        <v>0</v>
      </c>
      <c r="S1837" s="131">
        <v>0</v>
      </c>
      <c r="T1837" s="131">
        <v>0</v>
      </c>
      <c r="U1837" s="131">
        <v>0</v>
      </c>
      <c r="V1837" s="131">
        <v>0</v>
      </c>
      <c r="W1837" s="131">
        <v>0</v>
      </c>
      <c r="X1837" s="131">
        <v>0</v>
      </c>
      <c r="Y1837" s="131">
        <v>0</v>
      </c>
      <c r="Z1837" s="131">
        <v>0</v>
      </c>
      <c r="AA1837" s="131">
        <v>0</v>
      </c>
      <c r="AB1837" s="131">
        <v>0</v>
      </c>
      <c r="AC1837" s="131">
        <v>0</v>
      </c>
      <c r="AD1837" s="131">
        <v>0</v>
      </c>
      <c r="AE1837" s="131">
        <v>0</v>
      </c>
      <c r="AF1837" s="131">
        <v>0</v>
      </c>
      <c r="AG1837" s="131">
        <v>0</v>
      </c>
      <c r="AH1837" s="43">
        <v>0</v>
      </c>
      <c r="AJ1837" s="69"/>
    </row>
    <row r="1838" spans="1:36">
      <c r="A1838" s="52">
        <v>0</v>
      </c>
      <c r="D1838" s="62">
        <v>2012</v>
      </c>
      <c r="E1838" s="62">
        <v>9</v>
      </c>
      <c r="F1838" s="62">
        <v>2013</v>
      </c>
      <c r="G1838" s="62">
        <v>2013</v>
      </c>
      <c r="H1838" s="131">
        <v>0</v>
      </c>
      <c r="I1838" s="131">
        <v>0</v>
      </c>
      <c r="J1838" s="131">
        <v>0</v>
      </c>
      <c r="K1838" s="131">
        <v>0</v>
      </c>
      <c r="L1838" s="131">
        <v>0</v>
      </c>
      <c r="M1838" s="131">
        <v>0</v>
      </c>
      <c r="N1838" s="131">
        <v>0</v>
      </c>
      <c r="O1838" s="131">
        <v>0</v>
      </c>
      <c r="P1838" s="131">
        <v>0</v>
      </c>
      <c r="Q1838" s="131">
        <v>0</v>
      </c>
      <c r="R1838" s="131">
        <v>0</v>
      </c>
      <c r="S1838" s="131">
        <v>0</v>
      </c>
      <c r="T1838" s="131">
        <v>0</v>
      </c>
      <c r="U1838" s="131">
        <v>0</v>
      </c>
      <c r="V1838" s="131">
        <v>0</v>
      </c>
      <c r="W1838" s="131">
        <v>0</v>
      </c>
      <c r="X1838" s="131">
        <v>0</v>
      </c>
      <c r="Y1838" s="131">
        <v>0</v>
      </c>
      <c r="Z1838" s="131">
        <v>0</v>
      </c>
      <c r="AA1838" s="131">
        <v>0</v>
      </c>
      <c r="AB1838" s="131">
        <v>0</v>
      </c>
      <c r="AC1838" s="131">
        <v>0</v>
      </c>
      <c r="AD1838" s="131">
        <v>0</v>
      </c>
      <c r="AE1838" s="131">
        <v>0</v>
      </c>
      <c r="AF1838" s="131">
        <v>0</v>
      </c>
      <c r="AG1838" s="131">
        <v>0</v>
      </c>
      <c r="AH1838" s="43">
        <v>0</v>
      </c>
      <c r="AJ1838" s="69"/>
    </row>
    <row r="1839" spans="1:36">
      <c r="A1839" s="52">
        <v>0</v>
      </c>
      <c r="D1839" s="62">
        <v>2012</v>
      </c>
      <c r="E1839" s="62">
        <v>10</v>
      </c>
      <c r="F1839" s="62">
        <v>2013</v>
      </c>
      <c r="G1839" s="62">
        <v>2013</v>
      </c>
      <c r="H1839" s="131">
        <v>0</v>
      </c>
      <c r="I1839" s="131">
        <v>0</v>
      </c>
      <c r="J1839" s="131">
        <v>0</v>
      </c>
      <c r="K1839" s="131">
        <v>0</v>
      </c>
      <c r="L1839" s="131">
        <v>0</v>
      </c>
      <c r="M1839" s="131">
        <v>0</v>
      </c>
      <c r="N1839" s="131">
        <v>0</v>
      </c>
      <c r="O1839" s="131">
        <v>0</v>
      </c>
      <c r="P1839" s="131">
        <v>0</v>
      </c>
      <c r="Q1839" s="131">
        <v>0</v>
      </c>
      <c r="R1839" s="131">
        <v>0</v>
      </c>
      <c r="S1839" s="131">
        <v>0</v>
      </c>
      <c r="T1839" s="131">
        <v>0</v>
      </c>
      <c r="U1839" s="131">
        <v>0</v>
      </c>
      <c r="V1839" s="131">
        <v>0</v>
      </c>
      <c r="W1839" s="131">
        <v>0</v>
      </c>
      <c r="X1839" s="131">
        <v>0</v>
      </c>
      <c r="Y1839" s="131">
        <v>0</v>
      </c>
      <c r="Z1839" s="131">
        <v>0</v>
      </c>
      <c r="AA1839" s="131">
        <v>0</v>
      </c>
      <c r="AB1839" s="131">
        <v>0</v>
      </c>
      <c r="AC1839" s="131">
        <v>0</v>
      </c>
      <c r="AD1839" s="131">
        <v>0</v>
      </c>
      <c r="AE1839" s="131">
        <v>0</v>
      </c>
      <c r="AF1839" s="131">
        <v>0</v>
      </c>
      <c r="AG1839" s="131">
        <v>0</v>
      </c>
      <c r="AH1839" s="43">
        <v>0</v>
      </c>
      <c r="AJ1839" s="69"/>
    </row>
    <row r="1840" spans="1:36">
      <c r="A1840" s="52">
        <v>0</v>
      </c>
      <c r="D1840" s="62">
        <v>2012</v>
      </c>
      <c r="E1840" s="62">
        <v>11</v>
      </c>
      <c r="F1840" s="62">
        <v>2013</v>
      </c>
      <c r="G1840" s="62">
        <v>2013</v>
      </c>
      <c r="H1840" s="131">
        <v>0</v>
      </c>
      <c r="I1840" s="131">
        <v>0</v>
      </c>
      <c r="J1840" s="131">
        <v>0</v>
      </c>
      <c r="K1840" s="131">
        <v>0</v>
      </c>
      <c r="L1840" s="131">
        <v>0</v>
      </c>
      <c r="M1840" s="131">
        <v>0</v>
      </c>
      <c r="N1840" s="131">
        <v>0</v>
      </c>
      <c r="O1840" s="131">
        <v>0</v>
      </c>
      <c r="P1840" s="131">
        <v>0</v>
      </c>
      <c r="Q1840" s="131">
        <v>0</v>
      </c>
      <c r="R1840" s="131">
        <v>0</v>
      </c>
      <c r="S1840" s="131">
        <v>0</v>
      </c>
      <c r="T1840" s="131">
        <v>0</v>
      </c>
      <c r="U1840" s="131">
        <v>0</v>
      </c>
      <c r="V1840" s="131">
        <v>0</v>
      </c>
      <c r="W1840" s="131">
        <v>0</v>
      </c>
      <c r="X1840" s="131">
        <v>0</v>
      </c>
      <c r="Y1840" s="131">
        <v>0</v>
      </c>
      <c r="Z1840" s="131">
        <v>0</v>
      </c>
      <c r="AA1840" s="131">
        <v>0</v>
      </c>
      <c r="AB1840" s="131">
        <v>0</v>
      </c>
      <c r="AC1840" s="131">
        <v>0</v>
      </c>
      <c r="AD1840" s="131">
        <v>0</v>
      </c>
      <c r="AE1840" s="131">
        <v>0</v>
      </c>
      <c r="AF1840" s="131">
        <v>0</v>
      </c>
      <c r="AG1840" s="131">
        <v>0</v>
      </c>
      <c r="AH1840" s="43">
        <v>0</v>
      </c>
      <c r="AJ1840" s="69"/>
    </row>
    <row r="1841" spans="1:36">
      <c r="A1841" s="52">
        <v>0</v>
      </c>
      <c r="D1841" s="62">
        <v>2012</v>
      </c>
      <c r="E1841" s="62">
        <v>12</v>
      </c>
      <c r="F1841" s="62">
        <v>2013</v>
      </c>
      <c r="G1841" s="62">
        <v>2013</v>
      </c>
      <c r="H1841" s="131">
        <v>0</v>
      </c>
      <c r="I1841" s="131">
        <v>0</v>
      </c>
      <c r="J1841" s="131">
        <v>0</v>
      </c>
      <c r="K1841" s="131">
        <v>0</v>
      </c>
      <c r="L1841" s="131">
        <v>0</v>
      </c>
      <c r="M1841" s="131">
        <v>0</v>
      </c>
      <c r="N1841" s="131">
        <v>0</v>
      </c>
      <c r="O1841" s="131">
        <v>0</v>
      </c>
      <c r="P1841" s="131">
        <v>0</v>
      </c>
      <c r="Q1841" s="131">
        <v>0</v>
      </c>
      <c r="R1841" s="131">
        <v>0</v>
      </c>
      <c r="S1841" s="131">
        <v>0</v>
      </c>
      <c r="T1841" s="131">
        <v>0</v>
      </c>
      <c r="U1841" s="131">
        <v>0</v>
      </c>
      <c r="V1841" s="131">
        <v>0</v>
      </c>
      <c r="W1841" s="131">
        <v>0</v>
      </c>
      <c r="X1841" s="131">
        <v>0</v>
      </c>
      <c r="Y1841" s="131">
        <v>0</v>
      </c>
      <c r="Z1841" s="131">
        <v>0</v>
      </c>
      <c r="AA1841" s="131">
        <v>0</v>
      </c>
      <c r="AB1841" s="131">
        <v>0</v>
      </c>
      <c r="AC1841" s="131">
        <v>0</v>
      </c>
      <c r="AD1841" s="131">
        <v>0</v>
      </c>
      <c r="AE1841" s="131">
        <v>0</v>
      </c>
      <c r="AF1841" s="131">
        <v>0</v>
      </c>
      <c r="AG1841" s="131">
        <v>0</v>
      </c>
      <c r="AH1841" s="43">
        <v>0</v>
      </c>
      <c r="AJ1841" s="69"/>
    </row>
    <row r="1842" spans="1:36">
      <c r="A1842" s="52">
        <v>0</v>
      </c>
      <c r="D1842" s="62">
        <v>2013</v>
      </c>
      <c r="E1842" s="62">
        <v>1</v>
      </c>
      <c r="F1842" s="62">
        <v>2013</v>
      </c>
      <c r="G1842" s="62">
        <v>2013</v>
      </c>
      <c r="H1842" s="131">
        <v>1793.5</v>
      </c>
      <c r="I1842" s="131">
        <v>717.6</v>
      </c>
      <c r="J1842" s="131">
        <v>445</v>
      </c>
      <c r="K1842" s="131">
        <v>6570.2</v>
      </c>
      <c r="L1842" s="131">
        <v>2608.1</v>
      </c>
      <c r="M1842" s="131">
        <v>153.69999999999999</v>
      </c>
      <c r="N1842" s="131">
        <v>5690.8</v>
      </c>
      <c r="O1842" s="131">
        <v>484</v>
      </c>
      <c r="P1842" s="131">
        <v>483.4</v>
      </c>
      <c r="Q1842" s="131">
        <v>1043.9000000000001</v>
      </c>
      <c r="R1842" s="131">
        <v>2440.6</v>
      </c>
      <c r="S1842" s="131">
        <v>1890.9</v>
      </c>
      <c r="T1842" s="131">
        <v>1739.8</v>
      </c>
      <c r="U1842" s="131">
        <v>24806.400000000001</v>
      </c>
      <c r="V1842" s="131">
        <v>9283.9</v>
      </c>
      <c r="W1842" s="131">
        <v>848.9</v>
      </c>
      <c r="X1842" s="131">
        <v>26133.1</v>
      </c>
      <c r="Y1842" s="131">
        <v>0</v>
      </c>
      <c r="Z1842" s="131">
        <v>0</v>
      </c>
      <c r="AA1842" s="131">
        <v>1020</v>
      </c>
      <c r="AB1842" s="131">
        <v>289.7</v>
      </c>
      <c r="AC1842" s="131">
        <v>2703.7</v>
      </c>
      <c r="AD1842" s="131">
        <v>1119.4000000000001</v>
      </c>
      <c r="AE1842" s="131">
        <v>227.6</v>
      </c>
      <c r="AF1842" s="131">
        <v>8540.4</v>
      </c>
      <c r="AG1842" s="131">
        <v>2518.5</v>
      </c>
      <c r="AH1842" s="43">
        <v>103553.1</v>
      </c>
      <c r="AJ1842" s="69"/>
    </row>
    <row r="1843" spans="1:36">
      <c r="A1843" s="52">
        <v>0</v>
      </c>
      <c r="D1843" s="62">
        <v>2013</v>
      </c>
      <c r="E1843" s="62">
        <v>2</v>
      </c>
      <c r="F1843" s="62">
        <v>2013</v>
      </c>
      <c r="G1843" s="62">
        <v>2013</v>
      </c>
      <c r="H1843" s="131">
        <v>1913.3</v>
      </c>
      <c r="I1843" s="131">
        <v>669.2</v>
      </c>
      <c r="J1843" s="131">
        <v>439.3</v>
      </c>
      <c r="K1843" s="131">
        <v>4018.8</v>
      </c>
      <c r="L1843" s="131">
        <v>2427.9</v>
      </c>
      <c r="M1843" s="131">
        <v>140.6</v>
      </c>
      <c r="N1843" s="131">
        <v>4793</v>
      </c>
      <c r="O1843" s="131">
        <v>388.1</v>
      </c>
      <c r="P1843" s="131">
        <v>447.7</v>
      </c>
      <c r="Q1843" s="131">
        <v>1157.3</v>
      </c>
      <c r="R1843" s="131">
        <v>1876</v>
      </c>
      <c r="S1843" s="131">
        <v>1733.4</v>
      </c>
      <c r="T1843" s="131">
        <v>1453.1</v>
      </c>
      <c r="U1843" s="131">
        <v>27909.199999999997</v>
      </c>
      <c r="V1843" s="131">
        <v>8357.6</v>
      </c>
      <c r="W1843" s="131">
        <v>714.8</v>
      </c>
      <c r="X1843" s="131">
        <v>25309.4</v>
      </c>
      <c r="Y1843" s="131">
        <v>0</v>
      </c>
      <c r="Z1843" s="131">
        <v>0</v>
      </c>
      <c r="AA1843" s="131">
        <v>1068.5999999999999</v>
      </c>
      <c r="AB1843" s="131">
        <v>254.1</v>
      </c>
      <c r="AC1843" s="131">
        <v>2467.8999999999996</v>
      </c>
      <c r="AD1843" s="131">
        <v>1056.8</v>
      </c>
      <c r="AE1843" s="131">
        <v>207.7</v>
      </c>
      <c r="AF1843" s="131">
        <v>8089.3</v>
      </c>
      <c r="AG1843" s="131">
        <v>2724.6000000000004</v>
      </c>
      <c r="AH1843" s="43">
        <v>99617.700000000012</v>
      </c>
      <c r="AJ1843" s="69"/>
    </row>
    <row r="1844" spans="1:36">
      <c r="A1844" s="52">
        <v>0</v>
      </c>
      <c r="D1844" s="62">
        <v>2013</v>
      </c>
      <c r="E1844" s="62">
        <v>3</v>
      </c>
      <c r="F1844" s="62">
        <v>2013</v>
      </c>
      <c r="G1844" s="62">
        <v>2013</v>
      </c>
      <c r="H1844" s="131">
        <v>2814</v>
      </c>
      <c r="I1844" s="131">
        <v>821.7</v>
      </c>
      <c r="J1844" s="131">
        <v>555.9</v>
      </c>
      <c r="K1844" s="131">
        <v>9252.5</v>
      </c>
      <c r="L1844" s="131">
        <v>2640.7</v>
      </c>
      <c r="M1844" s="131">
        <v>150.9</v>
      </c>
      <c r="N1844" s="131">
        <v>7459.3</v>
      </c>
      <c r="O1844" s="131">
        <v>564.4</v>
      </c>
      <c r="P1844" s="131">
        <v>1074.5999999999999</v>
      </c>
      <c r="Q1844" s="131">
        <v>1339.3</v>
      </c>
      <c r="R1844" s="131">
        <v>3945.6</v>
      </c>
      <c r="S1844" s="131">
        <v>1953.9</v>
      </c>
      <c r="T1844" s="131">
        <v>1491</v>
      </c>
      <c r="U1844" s="131">
        <v>36875</v>
      </c>
      <c r="V1844" s="131">
        <v>16166.6</v>
      </c>
      <c r="W1844" s="131">
        <v>1201.7</v>
      </c>
      <c r="X1844" s="131">
        <v>32144.400000000001</v>
      </c>
      <c r="Y1844" s="131">
        <v>0</v>
      </c>
      <c r="Z1844" s="131">
        <v>0</v>
      </c>
      <c r="AA1844" s="131">
        <v>1429</v>
      </c>
      <c r="AB1844" s="131">
        <v>361.7</v>
      </c>
      <c r="AC1844" s="131">
        <v>4074.1</v>
      </c>
      <c r="AD1844" s="131">
        <v>1282.2</v>
      </c>
      <c r="AE1844" s="131">
        <v>393.7</v>
      </c>
      <c r="AF1844" s="131">
        <v>9396.2999999999993</v>
      </c>
      <c r="AG1844" s="131">
        <v>4116</v>
      </c>
      <c r="AH1844" s="43">
        <v>141504.5</v>
      </c>
      <c r="AJ1844" s="69"/>
    </row>
    <row r="1845" spans="1:36">
      <c r="A1845" s="52">
        <v>0</v>
      </c>
      <c r="D1845" s="62">
        <v>2013</v>
      </c>
      <c r="E1845" s="62">
        <v>4</v>
      </c>
      <c r="F1845" s="62">
        <v>2013</v>
      </c>
      <c r="G1845" s="62">
        <v>2013</v>
      </c>
      <c r="H1845" s="131">
        <v>3052.8999999999996</v>
      </c>
      <c r="I1845" s="131">
        <v>962.9</v>
      </c>
      <c r="J1845" s="131">
        <v>1078.5</v>
      </c>
      <c r="K1845" s="131">
        <v>10104.6</v>
      </c>
      <c r="L1845" s="131">
        <v>2854.9</v>
      </c>
      <c r="M1845" s="131">
        <v>146</v>
      </c>
      <c r="N1845" s="131">
        <v>9223.2000000000007</v>
      </c>
      <c r="O1845" s="131">
        <v>720</v>
      </c>
      <c r="P1845" s="131">
        <v>975.1</v>
      </c>
      <c r="Q1845" s="131">
        <v>1816.7</v>
      </c>
      <c r="R1845" s="131">
        <v>5724.3</v>
      </c>
      <c r="S1845" s="131">
        <v>1782.3</v>
      </c>
      <c r="T1845" s="131">
        <v>1677.5</v>
      </c>
      <c r="U1845" s="131">
        <v>41397.300000000003</v>
      </c>
      <c r="V1845" s="131">
        <v>25901.200000000001</v>
      </c>
      <c r="W1845" s="131">
        <v>1603</v>
      </c>
      <c r="X1845" s="131">
        <v>39801.300000000003</v>
      </c>
      <c r="Y1845" s="131">
        <v>0</v>
      </c>
      <c r="Z1845" s="131">
        <v>21</v>
      </c>
      <c r="AA1845" s="131">
        <v>1261.5</v>
      </c>
      <c r="AB1845" s="131">
        <v>414.6</v>
      </c>
      <c r="AC1845" s="131">
        <v>6646.9</v>
      </c>
      <c r="AD1845" s="131">
        <v>1285.9000000000001</v>
      </c>
      <c r="AE1845" s="131">
        <v>223.4</v>
      </c>
      <c r="AF1845" s="131">
        <v>9635.7000000000007</v>
      </c>
      <c r="AG1845" s="131">
        <v>6562.8</v>
      </c>
      <c r="AH1845" s="43">
        <v>174873.5</v>
      </c>
      <c r="AJ1845" s="69"/>
    </row>
    <row r="1846" spans="1:36">
      <c r="A1846" s="52">
        <v>0</v>
      </c>
      <c r="D1846" s="62">
        <v>2013</v>
      </c>
      <c r="E1846" s="62">
        <v>5</v>
      </c>
      <c r="F1846" s="62">
        <v>2013</v>
      </c>
      <c r="G1846" s="62">
        <v>2014</v>
      </c>
      <c r="H1846" s="131">
        <v>1530</v>
      </c>
      <c r="I1846" s="131">
        <v>1047.3</v>
      </c>
      <c r="J1846" s="131">
        <v>688.7</v>
      </c>
      <c r="K1846" s="131">
        <v>10982.5</v>
      </c>
      <c r="L1846" s="131">
        <v>3051.6</v>
      </c>
      <c r="M1846" s="131">
        <v>163.69999999999999</v>
      </c>
      <c r="N1846" s="131">
        <v>11314.5</v>
      </c>
      <c r="O1846" s="131">
        <v>747.5</v>
      </c>
      <c r="P1846" s="131">
        <v>602.79999999999995</v>
      </c>
      <c r="Q1846" s="131">
        <v>1783.7</v>
      </c>
      <c r="R1846" s="131">
        <v>6805</v>
      </c>
      <c r="S1846" s="131">
        <v>2107.8000000000002</v>
      </c>
      <c r="T1846" s="131">
        <v>2055.9</v>
      </c>
      <c r="U1846" s="131">
        <v>41724.1</v>
      </c>
      <c r="V1846" s="131">
        <v>17161.3</v>
      </c>
      <c r="W1846" s="131">
        <v>1746.6</v>
      </c>
      <c r="X1846" s="131">
        <v>47714.999999999993</v>
      </c>
      <c r="Y1846" s="131">
        <v>0</v>
      </c>
      <c r="Z1846" s="131">
        <v>12.1</v>
      </c>
      <c r="AA1846" s="131">
        <v>1199.3</v>
      </c>
      <c r="AB1846" s="131">
        <v>473.8</v>
      </c>
      <c r="AC1846" s="131">
        <v>5795.3</v>
      </c>
      <c r="AD1846" s="131">
        <v>1469.7</v>
      </c>
      <c r="AE1846" s="131">
        <v>270.2</v>
      </c>
      <c r="AF1846" s="131">
        <v>11399.2</v>
      </c>
      <c r="AG1846" s="131">
        <v>7158.6</v>
      </c>
      <c r="AH1846" s="43">
        <v>179006.2</v>
      </c>
      <c r="AJ1846" s="69"/>
    </row>
    <row r="1847" spans="1:36">
      <c r="A1847" s="52">
        <v>0</v>
      </c>
      <c r="D1847" s="62">
        <v>2013</v>
      </c>
      <c r="E1847" s="62">
        <v>6</v>
      </c>
      <c r="F1847" s="62">
        <v>2013</v>
      </c>
      <c r="G1847" s="62">
        <v>2014</v>
      </c>
      <c r="H1847" s="131">
        <v>1682.6999999999998</v>
      </c>
      <c r="I1847" s="131">
        <v>1020.8</v>
      </c>
      <c r="J1847" s="131">
        <v>791.3</v>
      </c>
      <c r="K1847" s="131">
        <v>11332.5</v>
      </c>
      <c r="L1847" s="131">
        <v>3234.3</v>
      </c>
      <c r="M1847" s="131">
        <v>144.80000000000001</v>
      </c>
      <c r="N1847" s="131">
        <v>14033.599999999999</v>
      </c>
      <c r="O1847" s="131">
        <v>802.2</v>
      </c>
      <c r="P1847" s="131">
        <v>639.6</v>
      </c>
      <c r="Q1847" s="131">
        <v>1947.9</v>
      </c>
      <c r="R1847" s="131">
        <v>7846</v>
      </c>
      <c r="S1847" s="131">
        <v>2314.1</v>
      </c>
      <c r="T1847" s="131">
        <v>2287.3000000000002</v>
      </c>
      <c r="U1847" s="131">
        <v>40319.800000000003</v>
      </c>
      <c r="V1847" s="131">
        <v>18161.3</v>
      </c>
      <c r="W1847" s="131">
        <v>2176.5</v>
      </c>
      <c r="X1847" s="131">
        <v>49009.5</v>
      </c>
      <c r="Y1847" s="131">
        <v>21.3</v>
      </c>
      <c r="Z1847" s="131">
        <v>122.8</v>
      </c>
      <c r="AA1847" s="131">
        <v>474.9</v>
      </c>
      <c r="AB1847" s="131">
        <v>883.2</v>
      </c>
      <c r="AC1847" s="131">
        <v>6849</v>
      </c>
      <c r="AD1847" s="131">
        <v>1552.9</v>
      </c>
      <c r="AE1847" s="131">
        <v>310.2</v>
      </c>
      <c r="AF1847" s="131">
        <v>10863.5</v>
      </c>
      <c r="AG1847" s="131">
        <v>8510.9</v>
      </c>
      <c r="AH1847" s="43">
        <v>187332.9</v>
      </c>
      <c r="AJ1847" s="69"/>
    </row>
    <row r="1848" spans="1:36">
      <c r="A1848" s="52">
        <v>0</v>
      </c>
      <c r="D1848" s="62">
        <v>2013</v>
      </c>
      <c r="E1848" s="62">
        <v>7</v>
      </c>
      <c r="F1848" s="62">
        <v>2014</v>
      </c>
      <c r="G1848" s="62">
        <v>2014</v>
      </c>
      <c r="H1848" s="131">
        <v>1526.8</v>
      </c>
      <c r="I1848" s="131">
        <v>1185.5</v>
      </c>
      <c r="J1848" s="131">
        <v>823.5</v>
      </c>
      <c r="K1848" s="131">
        <v>11827.1</v>
      </c>
      <c r="L1848" s="131">
        <v>3581.2</v>
      </c>
      <c r="M1848" s="131">
        <v>43.5</v>
      </c>
      <c r="N1848" s="131">
        <v>12804.899999999998</v>
      </c>
      <c r="O1848" s="131">
        <v>922.6</v>
      </c>
      <c r="P1848" s="131">
        <v>733.9</v>
      </c>
      <c r="Q1848" s="131">
        <v>2176</v>
      </c>
      <c r="R1848" s="131">
        <v>7667.1</v>
      </c>
      <c r="S1848" s="131">
        <v>2204.1999999999998</v>
      </c>
      <c r="T1848" s="131">
        <v>3211.2</v>
      </c>
      <c r="U1848" s="131">
        <v>41505.599999999999</v>
      </c>
      <c r="V1848" s="131">
        <v>20452.099999999999</v>
      </c>
      <c r="W1848" s="131">
        <v>2437.9</v>
      </c>
      <c r="X1848" s="131">
        <v>50553.8</v>
      </c>
      <c r="Y1848" s="131">
        <v>12.8</v>
      </c>
      <c r="Z1848" s="131">
        <v>193</v>
      </c>
      <c r="AA1848" s="131">
        <v>1194.8</v>
      </c>
      <c r="AB1848" s="131">
        <v>608.29999999999995</v>
      </c>
      <c r="AC1848" s="131">
        <v>7783.1</v>
      </c>
      <c r="AD1848" s="131">
        <v>1739.3</v>
      </c>
      <c r="AE1848" s="131">
        <v>297.39999999999998</v>
      </c>
      <c r="AF1848" s="131">
        <v>11525.4</v>
      </c>
      <c r="AG1848" s="131">
        <v>9583.1</v>
      </c>
      <c r="AH1848" s="43">
        <v>196594.09999999992</v>
      </c>
      <c r="AJ1848" s="69"/>
    </row>
    <row r="1849" spans="1:36">
      <c r="A1849" s="52">
        <v>0</v>
      </c>
      <c r="D1849" s="62">
        <v>2013</v>
      </c>
      <c r="E1849" s="62">
        <v>8</v>
      </c>
      <c r="F1849" s="62">
        <v>2014</v>
      </c>
      <c r="G1849" s="62">
        <v>2014</v>
      </c>
      <c r="H1849" s="131">
        <v>1335.1</v>
      </c>
      <c r="I1849" s="131">
        <v>1184.4000000000001</v>
      </c>
      <c r="J1849" s="131">
        <v>848.1</v>
      </c>
      <c r="K1849" s="131">
        <v>10995.7</v>
      </c>
      <c r="L1849" s="131">
        <v>3612.6</v>
      </c>
      <c r="M1849" s="131">
        <v>1.3</v>
      </c>
      <c r="N1849" s="131">
        <v>12009.5</v>
      </c>
      <c r="O1849" s="131">
        <v>993.5</v>
      </c>
      <c r="P1849" s="131">
        <v>768.8</v>
      </c>
      <c r="Q1849" s="131">
        <v>2001.7</v>
      </c>
      <c r="R1849" s="131">
        <v>7689.4</v>
      </c>
      <c r="S1849" s="131">
        <v>2236.8000000000002</v>
      </c>
      <c r="T1849" s="131">
        <v>3255.5</v>
      </c>
      <c r="U1849" s="131">
        <v>36913</v>
      </c>
      <c r="V1849" s="131">
        <v>20599.199999999997</v>
      </c>
      <c r="W1849" s="131">
        <v>2630.1</v>
      </c>
      <c r="X1849" s="131">
        <v>51760.2</v>
      </c>
      <c r="Y1849" s="131">
        <v>24.5</v>
      </c>
      <c r="Z1849" s="131">
        <v>262.10000000000002</v>
      </c>
      <c r="AA1849" s="131">
        <v>1201.7</v>
      </c>
      <c r="AB1849" s="131">
        <v>608.9</v>
      </c>
      <c r="AC1849" s="131">
        <v>9390.7999999999993</v>
      </c>
      <c r="AD1849" s="131">
        <v>1631.5</v>
      </c>
      <c r="AE1849" s="131">
        <v>274</v>
      </c>
      <c r="AF1849" s="131">
        <v>12067</v>
      </c>
      <c r="AG1849" s="131">
        <v>10433.800000000001</v>
      </c>
      <c r="AH1849" s="43">
        <v>194729.19999999998</v>
      </c>
      <c r="AJ1849" s="69"/>
    </row>
    <row r="1850" spans="1:36">
      <c r="A1850" s="52">
        <v>0</v>
      </c>
      <c r="D1850" s="62">
        <v>2013</v>
      </c>
      <c r="E1850" s="62">
        <v>9</v>
      </c>
      <c r="F1850" s="62">
        <v>2014</v>
      </c>
      <c r="G1850" s="62">
        <v>2014</v>
      </c>
      <c r="H1850" s="131">
        <v>1322.3999999999999</v>
      </c>
      <c r="I1850" s="131">
        <v>1060.5999999999999</v>
      </c>
      <c r="J1850" s="131">
        <v>785.4</v>
      </c>
      <c r="K1850" s="131">
        <v>11729.5</v>
      </c>
      <c r="L1850" s="131">
        <v>3341.6</v>
      </c>
      <c r="M1850" s="131">
        <v>3.3</v>
      </c>
      <c r="N1850" s="131">
        <v>10839.1</v>
      </c>
      <c r="O1850" s="131">
        <v>909</v>
      </c>
      <c r="P1850" s="131">
        <v>743.9</v>
      </c>
      <c r="Q1850" s="131">
        <v>1813.2</v>
      </c>
      <c r="R1850" s="131">
        <v>7872</v>
      </c>
      <c r="S1850" s="131">
        <v>2128.8000000000002</v>
      </c>
      <c r="T1850" s="131">
        <v>3628.7</v>
      </c>
      <c r="U1850" s="131">
        <v>35863.1</v>
      </c>
      <c r="V1850" s="131">
        <v>19205.5</v>
      </c>
      <c r="W1850" s="131">
        <v>2365.1999999999998</v>
      </c>
      <c r="X1850" s="131">
        <v>57721.8</v>
      </c>
      <c r="Y1850" s="131">
        <v>15.4</v>
      </c>
      <c r="Z1850" s="131">
        <v>239.5</v>
      </c>
      <c r="AA1850" s="131">
        <v>1165.4000000000001</v>
      </c>
      <c r="AB1850" s="131">
        <v>585.70000000000005</v>
      </c>
      <c r="AC1850" s="131">
        <v>8580.7000000000007</v>
      </c>
      <c r="AD1850" s="131">
        <v>1509.1</v>
      </c>
      <c r="AE1850" s="131">
        <v>514</v>
      </c>
      <c r="AF1850" s="131">
        <v>11287.5</v>
      </c>
      <c r="AG1850" s="131">
        <v>9410.7999999999993</v>
      </c>
      <c r="AH1850" s="43">
        <v>194641.2</v>
      </c>
      <c r="AJ1850" s="69"/>
    </row>
    <row r="1851" spans="1:36">
      <c r="A1851" s="52">
        <v>0</v>
      </c>
      <c r="D1851" s="62">
        <v>2013</v>
      </c>
      <c r="E1851" s="62">
        <v>10</v>
      </c>
      <c r="F1851" s="62">
        <v>2014</v>
      </c>
      <c r="G1851" s="62">
        <v>2014</v>
      </c>
      <c r="H1851" s="131">
        <v>1500</v>
      </c>
      <c r="I1851" s="131">
        <v>1000</v>
      </c>
      <c r="J1851" s="131">
        <v>2700</v>
      </c>
      <c r="K1851" s="131">
        <v>10000</v>
      </c>
      <c r="L1851" s="131">
        <v>3000</v>
      </c>
      <c r="M1851" s="131">
        <v>50</v>
      </c>
      <c r="N1851" s="131">
        <v>9001</v>
      </c>
      <c r="O1851" s="131">
        <v>700</v>
      </c>
      <c r="P1851" s="131">
        <v>700</v>
      </c>
      <c r="Q1851" s="131">
        <v>1400</v>
      </c>
      <c r="R1851" s="131">
        <v>6000</v>
      </c>
      <c r="S1851" s="131">
        <v>2000</v>
      </c>
      <c r="T1851" s="131">
        <v>7200</v>
      </c>
      <c r="U1851" s="131">
        <v>31000</v>
      </c>
      <c r="V1851" s="131">
        <v>20001</v>
      </c>
      <c r="W1851" s="131">
        <v>1600</v>
      </c>
      <c r="X1851" s="131">
        <v>45500</v>
      </c>
      <c r="Y1851" s="131">
        <v>0</v>
      </c>
      <c r="Z1851" s="131">
        <v>200</v>
      </c>
      <c r="AA1851" s="131">
        <v>1000</v>
      </c>
      <c r="AB1851" s="131">
        <v>600</v>
      </c>
      <c r="AC1851" s="131">
        <v>7450</v>
      </c>
      <c r="AD1851" s="131">
        <v>1500</v>
      </c>
      <c r="AE1851" s="131">
        <v>10300</v>
      </c>
      <c r="AF1851" s="131">
        <v>9875</v>
      </c>
      <c r="AG1851" s="131">
        <v>6000</v>
      </c>
      <c r="AH1851" s="43">
        <v>180277</v>
      </c>
      <c r="AJ1851" s="69"/>
    </row>
    <row r="1852" spans="1:36">
      <c r="A1852" s="52">
        <v>0</v>
      </c>
      <c r="D1852" s="62">
        <v>2013</v>
      </c>
      <c r="E1852" s="62">
        <v>11</v>
      </c>
      <c r="F1852" s="62">
        <v>2014</v>
      </c>
      <c r="G1852" s="62">
        <v>2014</v>
      </c>
      <c r="H1852" s="131">
        <v>1300</v>
      </c>
      <c r="I1852" s="131">
        <v>900</v>
      </c>
      <c r="J1852" s="131">
        <v>2500</v>
      </c>
      <c r="K1852" s="131">
        <v>8000</v>
      </c>
      <c r="L1852" s="131">
        <v>3000</v>
      </c>
      <c r="M1852" s="131">
        <v>50</v>
      </c>
      <c r="N1852" s="131">
        <v>7000</v>
      </c>
      <c r="O1852" s="131">
        <v>600</v>
      </c>
      <c r="P1852" s="131">
        <v>500</v>
      </c>
      <c r="Q1852" s="131">
        <v>1300</v>
      </c>
      <c r="R1852" s="131">
        <v>4000</v>
      </c>
      <c r="S1852" s="131">
        <v>2000</v>
      </c>
      <c r="T1852" s="131">
        <v>6000</v>
      </c>
      <c r="U1852" s="131">
        <v>27000</v>
      </c>
      <c r="V1852" s="131">
        <v>18000</v>
      </c>
      <c r="W1852" s="131">
        <v>1300</v>
      </c>
      <c r="X1852" s="131">
        <v>38000</v>
      </c>
      <c r="Y1852" s="131">
        <v>0</v>
      </c>
      <c r="Z1852" s="131">
        <v>0</v>
      </c>
      <c r="AA1852" s="131">
        <v>1000</v>
      </c>
      <c r="AB1852" s="131">
        <v>500</v>
      </c>
      <c r="AC1852" s="131">
        <v>5950</v>
      </c>
      <c r="AD1852" s="131">
        <v>1300</v>
      </c>
      <c r="AE1852" s="131">
        <v>10400</v>
      </c>
      <c r="AF1852" s="131">
        <v>8663</v>
      </c>
      <c r="AG1852" s="131">
        <v>5001</v>
      </c>
      <c r="AH1852" s="43">
        <v>154264</v>
      </c>
      <c r="AJ1852" s="69"/>
    </row>
    <row r="1853" spans="1:36">
      <c r="A1853" s="52">
        <v>0</v>
      </c>
      <c r="D1853" s="62">
        <v>2013</v>
      </c>
      <c r="E1853" s="62">
        <v>12</v>
      </c>
      <c r="F1853" s="62">
        <v>2014</v>
      </c>
      <c r="G1853" s="62">
        <v>2014</v>
      </c>
      <c r="H1853" s="131">
        <v>1200</v>
      </c>
      <c r="I1853" s="131">
        <v>700</v>
      </c>
      <c r="J1853" s="131">
        <v>2400</v>
      </c>
      <c r="K1853" s="131">
        <v>6000</v>
      </c>
      <c r="L1853" s="131">
        <v>2700</v>
      </c>
      <c r="M1853" s="131">
        <v>50</v>
      </c>
      <c r="N1853" s="131">
        <v>5001</v>
      </c>
      <c r="O1853" s="131">
        <v>500</v>
      </c>
      <c r="P1853" s="131">
        <v>400</v>
      </c>
      <c r="Q1853" s="131">
        <v>1200</v>
      </c>
      <c r="R1853" s="131">
        <v>4000</v>
      </c>
      <c r="S1853" s="131">
        <v>1500</v>
      </c>
      <c r="T1853" s="131">
        <v>4000</v>
      </c>
      <c r="U1853" s="131">
        <v>27000</v>
      </c>
      <c r="V1853" s="131">
        <v>12000</v>
      </c>
      <c r="W1853" s="131">
        <v>1000</v>
      </c>
      <c r="X1853" s="131">
        <v>29000</v>
      </c>
      <c r="Y1853" s="131">
        <v>0</v>
      </c>
      <c r="Z1853" s="131">
        <v>0</v>
      </c>
      <c r="AA1853" s="131">
        <v>600</v>
      </c>
      <c r="AB1853" s="131">
        <v>300</v>
      </c>
      <c r="AC1853" s="131">
        <v>4950</v>
      </c>
      <c r="AD1853" s="131">
        <v>1200</v>
      </c>
      <c r="AE1853" s="131">
        <v>300</v>
      </c>
      <c r="AF1853" s="131">
        <v>8162</v>
      </c>
      <c r="AG1853" s="131">
        <v>3999</v>
      </c>
      <c r="AH1853" s="43">
        <v>118162</v>
      </c>
      <c r="AJ1853" s="69"/>
    </row>
    <row r="1854" spans="1:36">
      <c r="A1854" s="52">
        <v>0</v>
      </c>
      <c r="D1854" s="62">
        <v>2014</v>
      </c>
      <c r="E1854" s="62">
        <v>1</v>
      </c>
      <c r="F1854" s="62">
        <v>2014</v>
      </c>
      <c r="G1854" s="62">
        <v>2014</v>
      </c>
      <c r="H1854" s="131">
        <v>1207.1869573493982</v>
      </c>
      <c r="I1854" s="131">
        <v>767.65094602409613</v>
      </c>
      <c r="J1854" s="131">
        <v>459.05071024096367</v>
      </c>
      <c r="K1854" s="131">
        <v>6983.3308289156639</v>
      </c>
      <c r="L1854" s="131">
        <v>3309.3314277108443</v>
      </c>
      <c r="M1854" s="131">
        <v>197.32566240963851</v>
      </c>
      <c r="N1854" s="131">
        <v>6297.0778739759044</v>
      </c>
      <c r="O1854" s="131">
        <v>516.17615963855417</v>
      </c>
      <c r="P1854" s="131">
        <v>253.94718072289149</v>
      </c>
      <c r="Q1854" s="131">
        <v>1040.5074240963852</v>
      </c>
      <c r="R1854" s="131">
        <v>4862.9399963855431</v>
      </c>
      <c r="S1854" s="131">
        <v>1695.5216419277106</v>
      </c>
      <c r="T1854" s="131">
        <v>1716.2033966265064</v>
      </c>
      <c r="U1854" s="131">
        <v>16943.317267590377</v>
      </c>
      <c r="V1854" s="131">
        <v>8788.5769421686782</v>
      </c>
      <c r="W1854" s="131">
        <v>1202.455678554217</v>
      </c>
      <c r="X1854" s="131">
        <v>29659.124161566258</v>
      </c>
      <c r="Y1854" s="131">
        <v>0</v>
      </c>
      <c r="Z1854" s="131">
        <v>0.22506939759036143</v>
      </c>
      <c r="AA1854" s="131">
        <v>673.68369927710819</v>
      </c>
      <c r="AB1854" s="131">
        <v>285.70216638554206</v>
      </c>
      <c r="AC1854" s="131">
        <v>2838.4856207228909</v>
      </c>
      <c r="AD1854" s="131">
        <v>1039.2573253012049</v>
      </c>
      <c r="AE1854" s="131">
        <v>0</v>
      </c>
      <c r="AF1854" s="131">
        <v>8865.1531713253044</v>
      </c>
      <c r="AG1854" s="131">
        <v>3550.6825156626519</v>
      </c>
      <c r="AH1854" s="43">
        <v>103152.91382397593</v>
      </c>
      <c r="AJ1854" s="69"/>
    </row>
    <row r="1855" spans="1:36">
      <c r="A1855" s="52">
        <v>0</v>
      </c>
      <c r="D1855" s="62">
        <v>2014</v>
      </c>
      <c r="E1855" s="62">
        <v>2</v>
      </c>
      <c r="F1855" s="62">
        <v>2014</v>
      </c>
      <c r="G1855" s="62">
        <v>2014</v>
      </c>
      <c r="H1855" s="131">
        <v>1488.1476216867463</v>
      </c>
      <c r="I1855" s="131">
        <v>658.4577946987954</v>
      </c>
      <c r="J1855" s="131">
        <v>514.31275421686757</v>
      </c>
      <c r="K1855" s="131">
        <v>4381.0213783132531</v>
      </c>
      <c r="L1855" s="131">
        <v>3465.1916554216873</v>
      </c>
      <c r="M1855" s="131">
        <v>188.84781686746987</v>
      </c>
      <c r="N1855" s="131">
        <v>5392.8284677108441</v>
      </c>
      <c r="O1855" s="131">
        <v>438.34677289156627</v>
      </c>
      <c r="P1855" s="131">
        <v>308.21327469879526</v>
      </c>
      <c r="Q1855" s="131">
        <v>891.7952689156624</v>
      </c>
      <c r="R1855" s="131">
        <v>2658.084614939758</v>
      </c>
      <c r="S1855" s="131">
        <v>1219.7420534939761</v>
      </c>
      <c r="T1855" s="131">
        <v>1193.9071214457838</v>
      </c>
      <c r="U1855" s="131">
        <v>11522.144952530125</v>
      </c>
      <c r="V1855" s="131">
        <v>7906.1332144578355</v>
      </c>
      <c r="W1855" s="131">
        <v>1024.68985373494</v>
      </c>
      <c r="X1855" s="131">
        <v>26118.182820602415</v>
      </c>
      <c r="Y1855" s="131">
        <v>0</v>
      </c>
      <c r="Z1855" s="131">
        <v>1.9291662650602406</v>
      </c>
      <c r="AA1855" s="131">
        <v>659.35213590361457</v>
      </c>
      <c r="AB1855" s="131">
        <v>247.80170084337345</v>
      </c>
      <c r="AC1855" s="131">
        <v>2324.5329356626512</v>
      </c>
      <c r="AD1855" s="131">
        <v>841.66651084337309</v>
      </c>
      <c r="AE1855" s="131">
        <v>0</v>
      </c>
      <c r="AF1855" s="131">
        <v>7988.6236337349383</v>
      </c>
      <c r="AG1855" s="131">
        <v>2630.6459026506018</v>
      </c>
      <c r="AH1855" s="43">
        <v>84064.599422530126</v>
      </c>
      <c r="AJ1855" s="69"/>
    </row>
    <row r="1856" spans="1:36">
      <c r="A1856" s="52">
        <v>0</v>
      </c>
      <c r="D1856" s="62">
        <v>2014</v>
      </c>
      <c r="E1856" s="62">
        <v>3</v>
      </c>
      <c r="F1856" s="62">
        <v>2014</v>
      </c>
      <c r="G1856" s="62">
        <v>2014</v>
      </c>
      <c r="H1856" s="131">
        <v>1902.659995662651</v>
      </c>
      <c r="I1856" s="131">
        <v>841.6559720481921</v>
      </c>
      <c r="J1856" s="131">
        <v>655.07975180722883</v>
      </c>
      <c r="K1856" s="131">
        <v>7439.3278867469871</v>
      </c>
      <c r="L1856" s="131">
        <v>3438.8551626506019</v>
      </c>
      <c r="M1856" s="131">
        <v>212.65685614457834</v>
      </c>
      <c r="N1856" s="131">
        <v>7631.2377638554217</v>
      </c>
      <c r="O1856" s="131">
        <v>550.02503493975894</v>
      </c>
      <c r="P1856" s="131">
        <v>598.66536265060256</v>
      </c>
      <c r="Q1856" s="131">
        <v>1108.813114216867</v>
      </c>
      <c r="R1856" s="131">
        <v>4187.9348924096385</v>
      </c>
      <c r="S1856" s="131">
        <v>1577.2449745783131</v>
      </c>
      <c r="T1856" s="131">
        <v>1448.0466159036146</v>
      </c>
      <c r="U1856" s="131">
        <v>23208.434646506023</v>
      </c>
      <c r="V1856" s="131">
        <v>11533.525019277111</v>
      </c>
      <c r="W1856" s="131">
        <v>1362.1361465060247</v>
      </c>
      <c r="X1856" s="131">
        <v>34596.493073614474</v>
      </c>
      <c r="Y1856" s="131">
        <v>0</v>
      </c>
      <c r="Z1856" s="131">
        <v>4.8014804819277108</v>
      </c>
      <c r="AA1856" s="131">
        <v>806.07527421686757</v>
      </c>
      <c r="AB1856" s="131">
        <v>285.23232590361437</v>
      </c>
      <c r="AC1856" s="131">
        <v>2942.7658756626506</v>
      </c>
      <c r="AD1856" s="131">
        <v>1032.8077734939754</v>
      </c>
      <c r="AE1856" s="131">
        <v>0</v>
      </c>
      <c r="AF1856" s="131">
        <v>9364.4421484337308</v>
      </c>
      <c r="AG1856" s="131">
        <v>4017.9783807228923</v>
      </c>
      <c r="AH1856" s="43">
        <v>120746.89552843374</v>
      </c>
      <c r="AJ1856" s="69"/>
    </row>
    <row r="1857" spans="1:36">
      <c r="A1857" s="52">
        <v>0</v>
      </c>
      <c r="D1857" s="62">
        <v>2014</v>
      </c>
      <c r="E1857" s="62">
        <v>4</v>
      </c>
      <c r="F1857" s="62">
        <v>2014</v>
      </c>
      <c r="G1857" s="62">
        <v>2014</v>
      </c>
      <c r="H1857" s="131">
        <v>2110.1170122891558</v>
      </c>
      <c r="I1857" s="131">
        <v>925.33773253012077</v>
      </c>
      <c r="J1857" s="131">
        <v>1018.9111192771084</v>
      </c>
      <c r="K1857" s="131">
        <v>8543.207289156624</v>
      </c>
      <c r="L1857" s="131">
        <v>4376.1752578313262</v>
      </c>
      <c r="M1857" s="131">
        <v>205.14355590361455</v>
      </c>
      <c r="N1857" s="131">
        <v>9663.185490361444</v>
      </c>
      <c r="O1857" s="131">
        <v>649.72954518072277</v>
      </c>
      <c r="P1857" s="131">
        <v>723.37156746987944</v>
      </c>
      <c r="Q1857" s="131">
        <v>1240.6478727710837</v>
      </c>
      <c r="R1857" s="131">
        <v>5688.7526922891557</v>
      </c>
      <c r="S1857" s="131">
        <v>1553.6341897590362</v>
      </c>
      <c r="T1857" s="131">
        <v>2858.3075036144573</v>
      </c>
      <c r="U1857" s="131">
        <v>23654.83626156627</v>
      </c>
      <c r="V1857" s="131">
        <v>15983.261289156622</v>
      </c>
      <c r="W1857" s="131">
        <v>1680.1737636144578</v>
      </c>
      <c r="X1857" s="131">
        <v>40107.394738072275</v>
      </c>
      <c r="Y1857" s="131">
        <v>0</v>
      </c>
      <c r="Z1857" s="131">
        <v>20.652796626506028</v>
      </c>
      <c r="AA1857" s="131">
        <v>648.82896000000017</v>
      </c>
      <c r="AB1857" s="131">
        <v>320.03967493975898</v>
      </c>
      <c r="AC1857" s="131">
        <v>4130.5294387951817</v>
      </c>
      <c r="AD1857" s="131">
        <v>1187.1572746987956</v>
      </c>
      <c r="AE1857" s="131">
        <v>0</v>
      </c>
      <c r="AF1857" s="131">
        <v>9964.8217332530057</v>
      </c>
      <c r="AG1857" s="131">
        <v>5599.1237339759009</v>
      </c>
      <c r="AH1857" s="43">
        <v>142853.34049313253</v>
      </c>
      <c r="AJ1857" s="69"/>
    </row>
    <row r="1858" spans="1:36">
      <c r="A1858" s="52">
        <v>0</v>
      </c>
      <c r="D1858" s="62">
        <v>2014</v>
      </c>
      <c r="E1858" s="62">
        <v>5</v>
      </c>
      <c r="F1858" s="62">
        <v>2014</v>
      </c>
      <c r="G1858" s="62">
        <v>2015</v>
      </c>
      <c r="H1858" s="131">
        <v>1798.0277539759031</v>
      </c>
      <c r="I1858" s="131">
        <v>1006.7102722891567</v>
      </c>
      <c r="J1858" s="131">
        <v>992.20711807228963</v>
      </c>
      <c r="K1858" s="131">
        <v>10722.937906024097</v>
      </c>
      <c r="L1858" s="131">
        <v>3272.2012903614477</v>
      </c>
      <c r="M1858" s="131">
        <v>220.65242903614455</v>
      </c>
      <c r="N1858" s="131">
        <v>13059.347639036148</v>
      </c>
      <c r="O1858" s="131">
        <v>711.13340060240989</v>
      </c>
      <c r="P1858" s="131">
        <v>887.07680361445784</v>
      </c>
      <c r="Q1858" s="131">
        <v>1488.554538313253</v>
      </c>
      <c r="R1858" s="131">
        <v>7380.7009696385539</v>
      </c>
      <c r="S1858" s="131">
        <v>2187.3387445783133</v>
      </c>
      <c r="T1858" s="131">
        <v>2389.6425845783133</v>
      </c>
      <c r="U1858" s="131">
        <v>21521.165695542175</v>
      </c>
      <c r="V1858" s="131">
        <v>18249.316315662658</v>
      </c>
      <c r="W1858" s="131">
        <v>2117.5306254216862</v>
      </c>
      <c r="X1858" s="131">
        <v>45932.492606024098</v>
      </c>
      <c r="Y1858" s="131">
        <v>0.51264289156626508</v>
      </c>
      <c r="Z1858" s="131">
        <v>40.994783132530124</v>
      </c>
      <c r="AA1858" s="131">
        <v>848.86952289156648</v>
      </c>
      <c r="AB1858" s="131">
        <v>366.16234891566262</v>
      </c>
      <c r="AC1858" s="131">
        <v>7591.8116057831276</v>
      </c>
      <c r="AD1858" s="131">
        <v>1373.0216313253013</v>
      </c>
      <c r="AE1858" s="131">
        <v>1757.2049999999999</v>
      </c>
      <c r="AF1858" s="131">
        <v>11361.598056867471</v>
      </c>
      <c r="AG1858" s="131">
        <v>7564.8306024096419</v>
      </c>
      <c r="AH1858" s="43">
        <v>164842.04288698794</v>
      </c>
      <c r="AJ1858" s="69"/>
    </row>
    <row r="1859" spans="1:36">
      <c r="A1859" s="52">
        <v>0</v>
      </c>
      <c r="D1859" s="62">
        <v>2014</v>
      </c>
      <c r="E1859" s="62">
        <v>6</v>
      </c>
      <c r="F1859" s="62">
        <v>2014</v>
      </c>
      <c r="G1859" s="62">
        <v>2015</v>
      </c>
      <c r="H1859" s="131">
        <v>1952.4657460240958</v>
      </c>
      <c r="I1859" s="131">
        <v>978.66973493975911</v>
      </c>
      <c r="J1859" s="131">
        <v>1225.1790518072285</v>
      </c>
      <c r="K1859" s="131">
        <v>11072.212248192773</v>
      </c>
      <c r="L1859" s="131">
        <v>10079.327445783132</v>
      </c>
      <c r="M1859" s="131">
        <v>242.6339087951807</v>
      </c>
      <c r="N1859" s="131">
        <v>14926.648797349397</v>
      </c>
      <c r="O1859" s="131">
        <v>698.77587469879518</v>
      </c>
      <c r="P1859" s="131">
        <v>994.55087831325307</v>
      </c>
      <c r="Q1859" s="131">
        <v>1682.4853787951811</v>
      </c>
      <c r="R1859" s="131">
        <v>8423.4507897590374</v>
      </c>
      <c r="S1859" s="131">
        <v>2161.2777839759037</v>
      </c>
      <c r="T1859" s="131">
        <v>2555.4122308433753</v>
      </c>
      <c r="U1859" s="131">
        <v>22831.751124698796</v>
      </c>
      <c r="V1859" s="131">
        <v>24586.808416867458</v>
      </c>
      <c r="W1859" s="131">
        <v>2303.8980224096381</v>
      </c>
      <c r="X1859" s="131">
        <v>49553.22980819278</v>
      </c>
      <c r="Y1859" s="131">
        <v>3.7596650602409647</v>
      </c>
      <c r="Z1859" s="131">
        <v>135.83474024096387</v>
      </c>
      <c r="AA1859" s="131">
        <v>855.3838698795181</v>
      </c>
      <c r="AB1859" s="131">
        <v>363.73483975903616</v>
      </c>
      <c r="AC1859" s="131">
        <v>7186.5252580722899</v>
      </c>
      <c r="AD1859" s="131">
        <v>1354.6990409638554</v>
      </c>
      <c r="AE1859" s="131">
        <v>4676.1900000000014</v>
      </c>
      <c r="AF1859" s="131">
        <v>11465.154289156626</v>
      </c>
      <c r="AG1859" s="131">
        <v>8778.2677339759011</v>
      </c>
      <c r="AH1859" s="43">
        <v>191088.32667855427</v>
      </c>
      <c r="AJ1859" s="69"/>
    </row>
    <row r="1860" spans="1:36">
      <c r="A1860" s="52">
        <v>0</v>
      </c>
      <c r="D1860" s="62">
        <v>2014</v>
      </c>
      <c r="E1860" s="62">
        <v>7</v>
      </c>
      <c r="F1860" s="62">
        <v>2015</v>
      </c>
      <c r="G1860" s="62">
        <v>2015</v>
      </c>
      <c r="H1860" s="131">
        <v>1964.3146946987954</v>
      </c>
      <c r="I1860" s="131">
        <v>1066.7500110843378</v>
      </c>
      <c r="J1860" s="131">
        <v>788.88171566264987</v>
      </c>
      <c r="K1860" s="131">
        <v>11906.589843373491</v>
      </c>
      <c r="L1860" s="131">
        <v>5474.4261084337359</v>
      </c>
      <c r="M1860" s="131">
        <v>237.60812012048189</v>
      </c>
      <c r="N1860" s="131">
        <v>19465.738393253003</v>
      </c>
      <c r="O1860" s="131">
        <v>813.52432951807214</v>
      </c>
      <c r="P1860" s="131">
        <v>819.05523734939754</v>
      </c>
      <c r="Q1860" s="131">
        <v>1734.0728930120479</v>
      </c>
      <c r="R1860" s="131">
        <v>9504.1041222891599</v>
      </c>
      <c r="S1860" s="131">
        <v>2354.3961843373477</v>
      </c>
      <c r="T1860" s="131">
        <v>2811.9895142168684</v>
      </c>
      <c r="U1860" s="131">
        <v>23612.661916867481</v>
      </c>
      <c r="V1860" s="131">
        <v>29782.362397590354</v>
      </c>
      <c r="W1860" s="131">
        <v>2702.8786391566259</v>
      </c>
      <c r="X1860" s="131">
        <v>51443.394270481927</v>
      </c>
      <c r="Y1860" s="131">
        <v>7.03138265060241</v>
      </c>
      <c r="Z1860" s="131">
        <v>209.17521108433743</v>
      </c>
      <c r="AA1860" s="131">
        <v>1070.4575412048193</v>
      </c>
      <c r="AB1860" s="131">
        <v>394.07870421686766</v>
      </c>
      <c r="AC1860" s="131">
        <v>7557.0707556626512</v>
      </c>
      <c r="AD1860" s="131">
        <v>1478.4131710843378</v>
      </c>
      <c r="AE1860" s="131">
        <v>8174.5349999999989</v>
      </c>
      <c r="AF1860" s="131">
        <v>12397.16037975904</v>
      </c>
      <c r="AG1860" s="131">
        <v>10235.311562409639</v>
      </c>
      <c r="AH1860" s="43">
        <v>208005.98209951806</v>
      </c>
      <c r="AJ1860" s="69"/>
    </row>
    <row r="1861" spans="1:36">
      <c r="A1861" s="52">
        <v>0</v>
      </c>
      <c r="D1861" s="62">
        <v>2014</v>
      </c>
      <c r="E1861" s="62">
        <v>8</v>
      </c>
      <c r="F1861" s="62">
        <v>2015</v>
      </c>
      <c r="G1861" s="62">
        <v>2015</v>
      </c>
      <c r="H1861" s="131">
        <v>1878.560439036145</v>
      </c>
      <c r="I1861" s="131">
        <v>1132.177931566265</v>
      </c>
      <c r="J1861" s="131">
        <v>1189.5004879518065</v>
      </c>
      <c r="K1861" s="131">
        <v>11849.455460240963</v>
      </c>
      <c r="L1861" s="131">
        <v>16352.57667349399</v>
      </c>
      <c r="M1861" s="131">
        <v>226.03357650602413</v>
      </c>
      <c r="N1861" s="131">
        <v>19388.922761927704</v>
      </c>
      <c r="O1861" s="131">
        <v>821.27656626506064</v>
      </c>
      <c r="P1861" s="131">
        <v>890.70462048192758</v>
      </c>
      <c r="Q1861" s="131">
        <v>1667.3594101204817</v>
      </c>
      <c r="R1861" s="131">
        <v>10603.305982168677</v>
      </c>
      <c r="S1861" s="131">
        <v>2309.4020472289158</v>
      </c>
      <c r="T1861" s="131">
        <v>2914.6813722891575</v>
      </c>
      <c r="U1861" s="131">
        <v>24555.627699759039</v>
      </c>
      <c r="V1861" s="131">
        <v>30216.501575903621</v>
      </c>
      <c r="W1861" s="131">
        <v>2766.1773881927702</v>
      </c>
      <c r="X1861" s="131">
        <v>53847.244589277114</v>
      </c>
      <c r="Y1861" s="131">
        <v>21.240191566265061</v>
      </c>
      <c r="Z1861" s="131">
        <v>267.38244433734945</v>
      </c>
      <c r="AA1861" s="131">
        <v>1090.0005821686741</v>
      </c>
      <c r="AB1861" s="131">
        <v>399.87340349397601</v>
      </c>
      <c r="AC1861" s="131">
        <v>6897.2314334939783</v>
      </c>
      <c r="AD1861" s="131">
        <v>1382.4027975903614</v>
      </c>
      <c r="AE1861" s="131">
        <v>4312.0499999999929</v>
      </c>
      <c r="AF1861" s="131">
        <v>12441.54162216867</v>
      </c>
      <c r="AG1861" s="131">
        <v>9966.4249253012076</v>
      </c>
      <c r="AH1861" s="43">
        <v>219387.65598253012</v>
      </c>
      <c r="AJ1861" s="69"/>
    </row>
    <row r="1862" spans="1:36">
      <c r="A1862" s="52">
        <v>0</v>
      </c>
      <c r="D1862" s="62">
        <v>2014</v>
      </c>
      <c r="E1862" s="62">
        <v>9</v>
      </c>
      <c r="F1862" s="62">
        <v>2015</v>
      </c>
      <c r="G1862" s="62">
        <v>2015</v>
      </c>
      <c r="H1862" s="131">
        <v>1670.9025927710841</v>
      </c>
      <c r="I1862" s="131">
        <v>1098.529286746988</v>
      </c>
      <c r="J1862" s="131">
        <v>1450.701722289155</v>
      </c>
      <c r="K1862" s="131">
        <v>11234.991339759039</v>
      </c>
      <c r="L1862" s="131">
        <v>3452.2392819277115</v>
      </c>
      <c r="M1862" s="131">
        <v>196.9195380722891</v>
      </c>
      <c r="N1862" s="131">
        <v>17016.148486024096</v>
      </c>
      <c r="O1862" s="131">
        <v>801.24355843373496</v>
      </c>
      <c r="P1862" s="131">
        <v>759.34741807228909</v>
      </c>
      <c r="Q1862" s="131">
        <v>1560.3630843373501</v>
      </c>
      <c r="R1862" s="131">
        <v>10231.528977469881</v>
      </c>
      <c r="S1862" s="131">
        <v>2142.5673507228912</v>
      </c>
      <c r="T1862" s="131">
        <v>2711.4307214457826</v>
      </c>
      <c r="U1862" s="131">
        <v>27600.345228795184</v>
      </c>
      <c r="V1862" s="131">
        <v>24452.879093975909</v>
      </c>
      <c r="W1862" s="131">
        <v>2492.4709507228913</v>
      </c>
      <c r="X1862" s="131">
        <v>51298.764272048189</v>
      </c>
      <c r="Y1862" s="131">
        <v>8.0809380722891593</v>
      </c>
      <c r="Z1862" s="131">
        <v>246.71893012048182</v>
      </c>
      <c r="AA1862" s="131">
        <v>1058.9321580722894</v>
      </c>
      <c r="AB1862" s="131">
        <v>372.85757578313263</v>
      </c>
      <c r="AC1862" s="131">
        <v>6639.0702397590358</v>
      </c>
      <c r="AD1862" s="131">
        <v>1432.5334048192772</v>
      </c>
      <c r="AE1862" s="131">
        <v>6580.0200000000077</v>
      </c>
      <c r="AF1862" s="131">
        <v>11498.440220963859</v>
      </c>
      <c r="AG1862" s="131">
        <v>9013.4477840963846</v>
      </c>
      <c r="AH1862" s="43">
        <v>197021.47415530123</v>
      </c>
      <c r="AJ1862" s="69"/>
    </row>
    <row r="1863" spans="1:36">
      <c r="A1863" s="52">
        <v>0</v>
      </c>
      <c r="D1863" s="62">
        <v>2014</v>
      </c>
      <c r="E1863" s="62">
        <v>10</v>
      </c>
      <c r="F1863" s="62">
        <v>2015</v>
      </c>
      <c r="G1863" s="62">
        <v>2015</v>
      </c>
      <c r="H1863" s="131">
        <v>1396.5693065060245</v>
      </c>
      <c r="I1863" s="131">
        <v>971.85203566265045</v>
      </c>
      <c r="J1863" s="131">
        <v>1100.7502656626505</v>
      </c>
      <c r="K1863" s="131">
        <v>9682.6609301204808</v>
      </c>
      <c r="L1863" s="131">
        <v>3035.6046012048187</v>
      </c>
      <c r="M1863" s="131">
        <v>207.60568469879519</v>
      </c>
      <c r="N1863" s="131">
        <v>11615.423370361446</v>
      </c>
      <c r="O1863" s="131">
        <v>647.35014578313269</v>
      </c>
      <c r="P1863" s="131">
        <v>598.89210120481926</v>
      </c>
      <c r="Q1863" s="131">
        <v>1334.906540722892</v>
      </c>
      <c r="R1863" s="131">
        <v>7358.9266114457796</v>
      </c>
      <c r="S1863" s="131">
        <v>1971.9460189156628</v>
      </c>
      <c r="T1863" s="131">
        <v>4576.9486891566266</v>
      </c>
      <c r="U1863" s="131">
        <v>28795.453055301212</v>
      </c>
      <c r="V1863" s="131">
        <v>16227.942277108428</v>
      </c>
      <c r="W1863" s="131">
        <v>1886.3909425301201</v>
      </c>
      <c r="X1863" s="131">
        <v>47348.86914240964</v>
      </c>
      <c r="Y1863" s="131">
        <v>1.7090934939759037</v>
      </c>
      <c r="Z1863" s="131">
        <v>107.28307951807228</v>
      </c>
      <c r="AA1863" s="131">
        <v>974.24564722891557</v>
      </c>
      <c r="AB1863" s="131">
        <v>356.68723253012047</v>
      </c>
      <c r="AC1863" s="131">
        <v>5969.1851426506037</v>
      </c>
      <c r="AD1863" s="131">
        <v>1344.291809638554</v>
      </c>
      <c r="AE1863" s="131">
        <v>0</v>
      </c>
      <c r="AF1863" s="131">
        <v>10528.216949397587</v>
      </c>
      <c r="AG1863" s="131">
        <v>6700.7162814457843</v>
      </c>
      <c r="AH1863" s="43">
        <v>164740.42695469878</v>
      </c>
      <c r="AJ1863" s="69"/>
    </row>
    <row r="1864" spans="1:36">
      <c r="A1864" s="52">
        <v>0</v>
      </c>
      <c r="D1864" s="62">
        <v>2014</v>
      </c>
      <c r="E1864" s="62">
        <v>11</v>
      </c>
      <c r="F1864" s="62">
        <v>2015</v>
      </c>
      <c r="G1864" s="62">
        <v>2015</v>
      </c>
      <c r="H1864" s="131">
        <v>1410.2257219277108</v>
      </c>
      <c r="I1864" s="131">
        <v>847.59396819277117</v>
      </c>
      <c r="J1864" s="131">
        <v>1068.1245813253013</v>
      </c>
      <c r="K1864" s="131">
        <v>8031.1538554216886</v>
      </c>
      <c r="L1864" s="131">
        <v>3820.0866891566261</v>
      </c>
      <c r="M1864" s="131">
        <v>201.76764734939766</v>
      </c>
      <c r="N1864" s="131">
        <v>8053.3079346987952</v>
      </c>
      <c r="O1864" s="131">
        <v>569.29049457831354</v>
      </c>
      <c r="P1864" s="131">
        <v>410.47236265060246</v>
      </c>
      <c r="Q1864" s="131">
        <v>1159.7637455421689</v>
      </c>
      <c r="R1864" s="131">
        <v>5249.2332398795206</v>
      </c>
      <c r="S1864" s="131">
        <v>1736.9518869879519</v>
      </c>
      <c r="T1864" s="131">
        <v>3132.8634802409647</v>
      </c>
      <c r="U1864" s="131">
        <v>23622.297597108431</v>
      </c>
      <c r="V1864" s="131">
        <v>13813.519679518069</v>
      </c>
      <c r="W1864" s="131">
        <v>1464.0316937349398</v>
      </c>
      <c r="X1864" s="131">
        <v>38955.341991927708</v>
      </c>
      <c r="Y1864" s="131">
        <v>4.8965060240963851E-2</v>
      </c>
      <c r="Z1864" s="131">
        <v>10.696155180722892</v>
      </c>
      <c r="AA1864" s="131">
        <v>875.92911807228938</v>
      </c>
      <c r="AB1864" s="131">
        <v>317.69047253012053</v>
      </c>
      <c r="AC1864" s="131">
        <v>4803.1943800000008</v>
      </c>
      <c r="AD1864" s="131">
        <v>1155.202677108434</v>
      </c>
      <c r="AE1864" s="131">
        <v>0</v>
      </c>
      <c r="AF1864" s="131">
        <v>9061.170325301202</v>
      </c>
      <c r="AG1864" s="131">
        <v>5240.6082178313254</v>
      </c>
      <c r="AH1864" s="43">
        <v>135010.56688132527</v>
      </c>
      <c r="AJ1864" s="69"/>
    </row>
    <row r="1865" spans="1:36">
      <c r="A1865" s="52">
        <v>0</v>
      </c>
      <c r="D1865" s="62">
        <v>2014</v>
      </c>
      <c r="E1865" s="62">
        <v>12</v>
      </c>
      <c r="F1865" s="62">
        <v>2015</v>
      </c>
      <c r="G1865" s="62">
        <v>2015</v>
      </c>
      <c r="H1865" s="131">
        <v>1303.786013493976</v>
      </c>
      <c r="I1865" s="131">
        <v>700.90347084337373</v>
      </c>
      <c r="J1865" s="131">
        <v>701.81879397590376</v>
      </c>
      <c r="K1865" s="131">
        <v>5953.8339253012055</v>
      </c>
      <c r="L1865" s="131">
        <v>4098.562719277108</v>
      </c>
      <c r="M1865" s="131">
        <v>201.08231253012062</v>
      </c>
      <c r="N1865" s="131">
        <v>5662.012539518073</v>
      </c>
      <c r="O1865" s="131">
        <v>458.61004518072292</v>
      </c>
      <c r="P1865" s="131">
        <v>313.65500000000009</v>
      </c>
      <c r="Q1865" s="131">
        <v>1012.8030183132533</v>
      </c>
      <c r="R1865" s="131">
        <v>4496.8081956626529</v>
      </c>
      <c r="S1865" s="131">
        <v>1364.3024246987954</v>
      </c>
      <c r="T1865" s="131">
        <v>2162.9282154216858</v>
      </c>
      <c r="U1865" s="131">
        <v>15608.362144096385</v>
      </c>
      <c r="V1865" s="131">
        <v>10181.342453012045</v>
      </c>
      <c r="W1865" s="131">
        <v>1052.4795484337355</v>
      </c>
      <c r="X1865" s="131">
        <v>29863.601055903615</v>
      </c>
      <c r="Y1865" s="131">
        <v>0.19543445783132532</v>
      </c>
      <c r="Z1865" s="131">
        <v>26.065179759036134</v>
      </c>
      <c r="AA1865" s="131">
        <v>460.31378024096392</v>
      </c>
      <c r="AB1865" s="131">
        <v>205.47690409638551</v>
      </c>
      <c r="AC1865" s="131">
        <v>4416.4406872289155</v>
      </c>
      <c r="AD1865" s="131">
        <v>1036.618872289157</v>
      </c>
      <c r="AE1865" s="131">
        <v>0</v>
      </c>
      <c r="AF1865" s="131">
        <v>8344.906385301203</v>
      </c>
      <c r="AG1865" s="131">
        <v>3307.8418775903619</v>
      </c>
      <c r="AH1865" s="43">
        <v>102934.75099662649</v>
      </c>
      <c r="AJ1865" s="69"/>
    </row>
    <row r="1866" spans="1:36">
      <c r="A1866" s="52">
        <v>0</v>
      </c>
      <c r="D1866" s="62">
        <v>2015</v>
      </c>
      <c r="E1866" s="62">
        <v>1</v>
      </c>
      <c r="F1866" s="62">
        <v>2015</v>
      </c>
      <c r="G1866" s="62">
        <v>2015</v>
      </c>
      <c r="H1866" s="131">
        <v>1111.0906212048196</v>
      </c>
      <c r="I1866" s="131">
        <v>750.65263156626531</v>
      </c>
      <c r="J1866" s="131">
        <v>448.41774987951794</v>
      </c>
      <c r="K1866" s="131">
        <v>7874.6653630522105</v>
      </c>
      <c r="L1866" s="131">
        <v>3413.360253614459</v>
      </c>
      <c r="M1866" s="131">
        <v>205.39001662650608</v>
      </c>
      <c r="N1866" s="131">
        <v>6447.4446084337342</v>
      </c>
      <c r="O1866" s="131">
        <v>538.46752409638577</v>
      </c>
      <c r="P1866" s="131">
        <v>227.6861493975903</v>
      </c>
      <c r="Q1866" s="131">
        <v>1038.9697307228914</v>
      </c>
      <c r="R1866" s="131">
        <v>5485.770704819276</v>
      </c>
      <c r="S1866" s="131">
        <v>1718.895067469879</v>
      </c>
      <c r="T1866" s="131">
        <v>1683.8085397590357</v>
      </c>
      <c r="U1866" s="131">
        <v>17654.788899156636</v>
      </c>
      <c r="V1866" s="131">
        <v>7759.9014119277135</v>
      </c>
      <c r="W1866" s="131">
        <v>1211.0895445783135</v>
      </c>
      <c r="X1866" s="131">
        <v>30070.443042771076</v>
      </c>
      <c r="Y1866" s="131">
        <v>0</v>
      </c>
      <c r="Z1866" s="131">
        <v>0.21921216867469884</v>
      </c>
      <c r="AA1866" s="131">
        <v>596.3839387951806</v>
      </c>
      <c r="AB1866" s="131">
        <v>286.00107963855419</v>
      </c>
      <c r="AC1866" s="131">
        <v>2904.5313937349392</v>
      </c>
      <c r="AD1866" s="131">
        <v>1013.8905012048189</v>
      </c>
      <c r="AE1866" s="131">
        <v>0</v>
      </c>
      <c r="AF1866" s="131">
        <v>8879.796819759038</v>
      </c>
      <c r="AG1866" s="131">
        <v>3715.0195120481922</v>
      </c>
      <c r="AH1866" s="43">
        <v>105036.6843164257</v>
      </c>
      <c r="AJ1866" s="69"/>
    </row>
    <row r="1867" spans="1:36">
      <c r="A1867" s="52">
        <v>0</v>
      </c>
      <c r="D1867" s="62">
        <v>2015</v>
      </c>
      <c r="E1867" s="62">
        <v>2</v>
      </c>
      <c r="F1867" s="62">
        <v>2015</v>
      </c>
      <c r="G1867" s="62">
        <v>2015</v>
      </c>
      <c r="H1867" s="131">
        <v>1369.6858265060241</v>
      </c>
      <c r="I1867" s="131">
        <v>643.87737542168668</v>
      </c>
      <c r="J1867" s="131">
        <v>502.39976289156618</v>
      </c>
      <c r="K1867" s="131">
        <v>5190.9633943775079</v>
      </c>
      <c r="L1867" s="131">
        <v>3574.1199472289163</v>
      </c>
      <c r="M1867" s="131">
        <v>196.56569638554214</v>
      </c>
      <c r="N1867" s="131">
        <v>5521.6028012048173</v>
      </c>
      <c r="O1867" s="131">
        <v>461.04654722891576</v>
      </c>
      <c r="P1867" s="131">
        <v>276.34051108433721</v>
      </c>
      <c r="Q1867" s="131">
        <v>890.47734686746969</v>
      </c>
      <c r="R1867" s="131">
        <v>2998.5240867469884</v>
      </c>
      <c r="S1867" s="131">
        <v>1236.5566722891569</v>
      </c>
      <c r="T1867" s="131">
        <v>1171.3710686746988</v>
      </c>
      <c r="U1867" s="131">
        <v>11966.940857590364</v>
      </c>
      <c r="V1867" s="131">
        <v>6926.142399518073</v>
      </c>
      <c r="W1867" s="131">
        <v>1032.0473265060234</v>
      </c>
      <c r="X1867" s="131">
        <v>26480.395193373497</v>
      </c>
      <c r="Y1867" s="131">
        <v>0</v>
      </c>
      <c r="Z1867" s="131">
        <v>1.8789614457831325</v>
      </c>
      <c r="AA1867" s="131">
        <v>583.69680650602413</v>
      </c>
      <c r="AB1867" s="131">
        <v>248.06096108433729</v>
      </c>
      <c r="AC1867" s="131">
        <v>2378.6200775903621</v>
      </c>
      <c r="AD1867" s="131">
        <v>821.12260337349403</v>
      </c>
      <c r="AE1867" s="131">
        <v>0</v>
      </c>
      <c r="AF1867" s="131">
        <v>8001.8194120481894</v>
      </c>
      <c r="AG1867" s="131">
        <v>2752.4006481927699</v>
      </c>
      <c r="AH1867" s="43">
        <v>85226.656284136538</v>
      </c>
      <c r="AJ1867" s="69"/>
    </row>
    <row r="1868" spans="1:36">
      <c r="A1868" s="52">
        <v>0</v>
      </c>
      <c r="D1868" s="62">
        <v>2015</v>
      </c>
      <c r="E1868" s="62">
        <v>3</v>
      </c>
      <c r="F1868" s="62">
        <v>2015</v>
      </c>
      <c r="G1868" s="62">
        <v>2015</v>
      </c>
      <c r="H1868" s="131">
        <v>1751.2015546987946</v>
      </c>
      <c r="I1868" s="131">
        <v>823.01894313253024</v>
      </c>
      <c r="J1868" s="131">
        <v>639.90618409638546</v>
      </c>
      <c r="K1868" s="131">
        <v>8344.9246558232917</v>
      </c>
      <c r="L1868" s="131">
        <v>3546.9555668674702</v>
      </c>
      <c r="M1868" s="131">
        <v>221.34776939759038</v>
      </c>
      <c r="N1868" s="131">
        <v>7813.4626506024097</v>
      </c>
      <c r="O1868" s="131">
        <v>572.1387773493974</v>
      </c>
      <c r="P1868" s="131">
        <v>536.75654445783141</v>
      </c>
      <c r="Q1868" s="131">
        <v>1107.1744766265056</v>
      </c>
      <c r="R1868" s="131">
        <v>4724.3129801204823</v>
      </c>
      <c r="S1868" s="131">
        <v>1598.9879102409636</v>
      </c>
      <c r="T1868" s="131">
        <v>1420.7134554216873</v>
      </c>
      <c r="U1868" s="131">
        <v>24477.459961686742</v>
      </c>
      <c r="V1868" s="131">
        <v>10165.228996024098</v>
      </c>
      <c r="W1868" s="131">
        <v>1371.91654939759</v>
      </c>
      <c r="X1868" s="131">
        <v>35076.284410240958</v>
      </c>
      <c r="Y1868" s="131">
        <v>0</v>
      </c>
      <c r="Z1868" s="131">
        <v>4.6765262650602386</v>
      </c>
      <c r="AA1868" s="131">
        <v>713.58465036144582</v>
      </c>
      <c r="AB1868" s="131">
        <v>285.53074759036144</v>
      </c>
      <c r="AC1868" s="131">
        <v>3011.2380375903613</v>
      </c>
      <c r="AD1868" s="131">
        <v>1007.5983739759039</v>
      </c>
      <c r="AE1868" s="131">
        <v>0</v>
      </c>
      <c r="AF1868" s="131">
        <v>9379.9105330120492</v>
      </c>
      <c r="AG1868" s="131">
        <v>4203.9433313253021</v>
      </c>
      <c r="AH1868" s="43">
        <v>122798.27358630522</v>
      </c>
      <c r="AJ1868" s="69"/>
    </row>
    <row r="1869" spans="1:36">
      <c r="A1869" s="52">
        <v>0</v>
      </c>
      <c r="D1869" s="62">
        <v>2015</v>
      </c>
      <c r="E1869" s="62">
        <v>4</v>
      </c>
      <c r="F1869" s="62">
        <v>2015</v>
      </c>
      <c r="G1869" s="62">
        <v>2015</v>
      </c>
      <c r="H1869" s="131">
        <v>1942.1442616867462</v>
      </c>
      <c r="I1869" s="131">
        <v>904.8477144578311</v>
      </c>
      <c r="J1869" s="131">
        <v>995.31015036144595</v>
      </c>
      <c r="K1869" s="131">
        <v>9483.3301305220866</v>
      </c>
      <c r="L1869" s="131">
        <v>4513.7403171084352</v>
      </c>
      <c r="M1869" s="131">
        <v>213.52741373493967</v>
      </c>
      <c r="N1869" s="131">
        <v>9893.9308734939768</v>
      </c>
      <c r="O1869" s="131">
        <v>671.3200879518073</v>
      </c>
      <c r="P1869" s="131">
        <v>648.56670710843377</v>
      </c>
      <c r="Q1869" s="131">
        <v>1238.8144057831328</v>
      </c>
      <c r="R1869" s="131">
        <v>6417.351003614458</v>
      </c>
      <c r="S1869" s="131">
        <v>1575.0516415662657</v>
      </c>
      <c r="T1869" s="131">
        <v>2804.3544216867467</v>
      </c>
      <c r="U1869" s="131">
        <v>24952.108206867473</v>
      </c>
      <c r="V1869" s="131">
        <v>13948.054640361448</v>
      </c>
      <c r="W1869" s="131">
        <v>1692.2377385542165</v>
      </c>
      <c r="X1869" s="131">
        <v>40663.612401204824</v>
      </c>
      <c r="Y1869" s="131">
        <v>0</v>
      </c>
      <c r="Z1869" s="131">
        <v>20.115326144578308</v>
      </c>
      <c r="AA1869" s="131">
        <v>574.38107999999988</v>
      </c>
      <c r="AB1869" s="131">
        <v>320.37451349397583</v>
      </c>
      <c r="AC1869" s="131">
        <v>4226.6384371084341</v>
      </c>
      <c r="AD1869" s="131">
        <v>1158.1804187951809</v>
      </c>
      <c r="AE1869" s="131">
        <v>0</v>
      </c>
      <c r="AF1869" s="131">
        <v>9981.2818375903607</v>
      </c>
      <c r="AG1869" s="131">
        <v>5858.2691722891559</v>
      </c>
      <c r="AH1869" s="43">
        <v>144697.54290148595</v>
      </c>
      <c r="AJ1869" s="69"/>
    </row>
    <row r="1870" spans="1:36">
      <c r="A1870" s="52">
        <v>0</v>
      </c>
      <c r="D1870" s="62">
        <v>2015</v>
      </c>
      <c r="E1870" s="62">
        <v>5</v>
      </c>
      <c r="F1870" s="62">
        <v>2015</v>
      </c>
      <c r="G1870" s="62">
        <v>2016</v>
      </c>
      <c r="H1870" s="131">
        <v>1654.8984081927715</v>
      </c>
      <c r="I1870" s="131">
        <v>984.41839879518056</v>
      </c>
      <c r="J1870" s="131">
        <v>989.94736096385486</v>
      </c>
      <c r="K1870" s="131">
        <v>11731.236253413652</v>
      </c>
      <c r="L1870" s="131">
        <v>3375.0629304819286</v>
      </c>
      <c r="M1870" s="131">
        <v>229.6701073493976</v>
      </c>
      <c r="N1870" s="131">
        <v>13371.189337349393</v>
      </c>
      <c r="O1870" s="131">
        <v>732.40172650602392</v>
      </c>
      <c r="P1870" s="131">
        <v>795.34295698795154</v>
      </c>
      <c r="Q1870" s="131">
        <v>1486.3547073493978</v>
      </c>
      <c r="R1870" s="131">
        <v>9027.2839204819265</v>
      </c>
      <c r="S1870" s="131">
        <v>2217.4920602409634</v>
      </c>
      <c r="T1870" s="131">
        <v>2344.5359674698793</v>
      </c>
      <c r="U1870" s="131">
        <v>22671.426271686749</v>
      </c>
      <c r="V1870" s="131">
        <v>16019.281166144574</v>
      </c>
      <c r="W1870" s="131">
        <v>2132.734907831325</v>
      </c>
      <c r="X1870" s="131">
        <v>46569.49393373495</v>
      </c>
      <c r="Y1870" s="131">
        <v>0.19873253012048189</v>
      </c>
      <c r="Z1870" s="131">
        <v>39.927930722891553</v>
      </c>
      <c r="AA1870" s="131">
        <v>751.46860481927695</v>
      </c>
      <c r="AB1870" s="131">
        <v>366.54544289156621</v>
      </c>
      <c r="AC1870" s="131">
        <v>7708.5449098795143</v>
      </c>
      <c r="AD1870" s="131">
        <v>1339.5080853012048</v>
      </c>
      <c r="AE1870" s="131">
        <v>2274.0299999999993</v>
      </c>
      <c r="AF1870" s="131">
        <v>11380.365386024099</v>
      </c>
      <c r="AG1870" s="131">
        <v>7914.9552710843382</v>
      </c>
      <c r="AH1870" s="43">
        <v>168108.31477823286</v>
      </c>
      <c r="AJ1870" s="69"/>
    </row>
    <row r="1871" spans="1:36">
      <c r="A1871" s="52">
        <v>0</v>
      </c>
      <c r="D1871" s="62">
        <v>2015</v>
      </c>
      <c r="E1871" s="62">
        <v>6</v>
      </c>
      <c r="F1871" s="62">
        <v>2015</v>
      </c>
      <c r="G1871" s="62">
        <v>2016</v>
      </c>
      <c r="H1871" s="131">
        <v>1797.0425918072283</v>
      </c>
      <c r="I1871" s="131">
        <v>956.99877108433736</v>
      </c>
      <c r="J1871" s="131">
        <v>1235.1713440963849</v>
      </c>
      <c r="K1871" s="131">
        <v>12091.434860642572</v>
      </c>
      <c r="L1871" s="131">
        <v>10184.102727710842</v>
      </c>
      <c r="M1871" s="131">
        <v>252.54993168674693</v>
      </c>
      <c r="N1871" s="131">
        <v>15283.079427710843</v>
      </c>
      <c r="O1871" s="131">
        <v>720.10904674698804</v>
      </c>
      <c r="P1871" s="131">
        <v>891.70298807228914</v>
      </c>
      <c r="Q1871" s="131">
        <v>1679.9989509638547</v>
      </c>
      <c r="R1871" s="131">
        <v>10615.75099698795</v>
      </c>
      <c r="S1871" s="131">
        <v>2191.0718391566274</v>
      </c>
      <c r="T1871" s="131">
        <v>2507.1765650602406</v>
      </c>
      <c r="U1871" s="131">
        <v>24086.964358674704</v>
      </c>
      <c r="V1871" s="131">
        <v>22635.492982771073</v>
      </c>
      <c r="W1871" s="131">
        <v>2320.4404590361441</v>
      </c>
      <c r="X1871" s="131">
        <v>50240.44426987951</v>
      </c>
      <c r="Y1871" s="131">
        <v>1.4574819277108435</v>
      </c>
      <c r="Z1871" s="131">
        <v>132.2997631325301</v>
      </c>
      <c r="AA1871" s="131">
        <v>757.23548313253002</v>
      </c>
      <c r="AB1871" s="131">
        <v>364.11539397590366</v>
      </c>
      <c r="AC1871" s="131">
        <v>7313.964003373495</v>
      </c>
      <c r="AD1871" s="131">
        <v>1321.6327238554218</v>
      </c>
      <c r="AE1871" s="131">
        <v>6051.5399999999918</v>
      </c>
      <c r="AF1871" s="131">
        <v>11484.092674698801</v>
      </c>
      <c r="AG1871" s="131">
        <v>9184.5541722891539</v>
      </c>
      <c r="AH1871" s="43">
        <v>196300.4238084738</v>
      </c>
      <c r="AJ1871" s="69"/>
    </row>
    <row r="1872" spans="1:36">
      <c r="A1872" s="52">
        <v>0</v>
      </c>
      <c r="D1872" s="62">
        <v>2015</v>
      </c>
      <c r="E1872" s="62">
        <v>7</v>
      </c>
      <c r="F1872" s="62">
        <v>2016</v>
      </c>
      <c r="G1872" s="62">
        <v>2016</v>
      </c>
      <c r="H1872" s="131">
        <v>1807.9483224096384</v>
      </c>
      <c r="I1872" s="131">
        <v>1043.1286604819277</v>
      </c>
      <c r="J1872" s="131">
        <v>770.60890216867449</v>
      </c>
      <c r="K1872" s="131">
        <v>12951.909311244979</v>
      </c>
      <c r="L1872" s="131">
        <v>5591.5518445783155</v>
      </c>
      <c r="M1872" s="131">
        <v>247.31874783132534</v>
      </c>
      <c r="N1872" s="131">
        <v>19866.820361445778</v>
      </c>
      <c r="O1872" s="131">
        <v>834.25535879518065</v>
      </c>
      <c r="P1872" s="131">
        <v>734.35559554216877</v>
      </c>
      <c r="Q1872" s="131">
        <v>1731.5102275903621</v>
      </c>
      <c r="R1872" s="131">
        <v>12339.991153614461</v>
      </c>
      <c r="S1872" s="131">
        <v>2386.8524518072295</v>
      </c>
      <c r="T1872" s="131">
        <v>2758.9107253012044</v>
      </c>
      <c r="U1872" s="131">
        <v>24913.178501445789</v>
      </c>
      <c r="V1872" s="131">
        <v>27838.571536746982</v>
      </c>
      <c r="W1872" s="131">
        <v>2722.2858343373491</v>
      </c>
      <c r="X1872" s="131">
        <v>52156.821924698823</v>
      </c>
      <c r="Y1872" s="131">
        <v>2.7258048192771085</v>
      </c>
      <c r="Z1872" s="131">
        <v>203.73161409638558</v>
      </c>
      <c r="AA1872" s="131">
        <v>947.63118867469859</v>
      </c>
      <c r="AB1872" s="131">
        <v>394.49100542168674</v>
      </c>
      <c r="AC1872" s="131">
        <v>7709.6399575903615</v>
      </c>
      <c r="AD1872" s="131">
        <v>1442.3271643373496</v>
      </c>
      <c r="AE1872" s="131">
        <v>10578.810000000021</v>
      </c>
      <c r="AF1872" s="131">
        <v>12417.638272771079</v>
      </c>
      <c r="AG1872" s="131">
        <v>10709.034671084337</v>
      </c>
      <c r="AH1872" s="43">
        <v>215102.0491388354</v>
      </c>
      <c r="AJ1872" s="69"/>
    </row>
    <row r="1873" spans="1:36">
      <c r="A1873" s="52">
        <v>0</v>
      </c>
      <c r="D1873" s="62">
        <v>2015</v>
      </c>
      <c r="E1873" s="62">
        <v>8</v>
      </c>
      <c r="F1873" s="62">
        <v>2016</v>
      </c>
      <c r="G1873" s="62">
        <v>2016</v>
      </c>
      <c r="H1873" s="131">
        <v>1729.0204077108419</v>
      </c>
      <c r="I1873" s="131">
        <v>1107.1077918072285</v>
      </c>
      <c r="J1873" s="131">
        <v>1191.9157060240971</v>
      </c>
      <c r="K1873" s="131">
        <v>12892.987934136545</v>
      </c>
      <c r="L1873" s="131">
        <v>16473.516121325316</v>
      </c>
      <c r="M1873" s="131">
        <v>235.27117289156644</v>
      </c>
      <c r="N1873" s="131">
        <v>19785.636325301202</v>
      </c>
      <c r="O1873" s="131">
        <v>841.96691566265076</v>
      </c>
      <c r="P1873" s="131">
        <v>798.59561626506036</v>
      </c>
      <c r="Q1873" s="131">
        <v>1664.8953359036143</v>
      </c>
      <c r="R1873" s="131">
        <v>13363.850477108435</v>
      </c>
      <c r="S1873" s="131">
        <v>2341.238053012049</v>
      </c>
      <c r="T1873" s="131">
        <v>2859.6641837349412</v>
      </c>
      <c r="U1873" s="131">
        <v>25909.083110843381</v>
      </c>
      <c r="V1873" s="131">
        <v>28135.495487469867</v>
      </c>
      <c r="W1873" s="131">
        <v>2786.039080722891</v>
      </c>
      <c r="X1873" s="131">
        <v>54594.009337951815</v>
      </c>
      <c r="Y1873" s="131">
        <v>8.2340301204819255</v>
      </c>
      <c r="Z1873" s="131">
        <v>260.42405638554226</v>
      </c>
      <c r="AA1873" s="131">
        <v>964.9318236144577</v>
      </c>
      <c r="AB1873" s="131">
        <v>400.29176734939767</v>
      </c>
      <c r="AC1873" s="131">
        <v>7054.1601363855416</v>
      </c>
      <c r="AD1873" s="131">
        <v>1348.6602703614462</v>
      </c>
      <c r="AE1873" s="131">
        <v>5580.2999999999929</v>
      </c>
      <c r="AF1873" s="131">
        <v>12462.092825060237</v>
      </c>
      <c r="AG1873" s="131">
        <v>10427.703096385541</v>
      </c>
      <c r="AH1873" s="43">
        <v>225217.09106353414</v>
      </c>
      <c r="AJ1873" s="69"/>
    </row>
    <row r="1874" spans="1:36">
      <c r="A1874" s="52">
        <v>0</v>
      </c>
      <c r="D1874" s="62">
        <v>2015</v>
      </c>
      <c r="E1874" s="62">
        <v>9</v>
      </c>
      <c r="F1874" s="62">
        <v>2016</v>
      </c>
      <c r="G1874" s="62">
        <v>2016</v>
      </c>
      <c r="H1874" s="131">
        <v>1537.8928578313239</v>
      </c>
      <c r="I1874" s="131">
        <v>1074.2042385542172</v>
      </c>
      <c r="J1874" s="131">
        <v>1474.3638438554212</v>
      </c>
      <c r="K1874" s="131">
        <v>12259.305199196791</v>
      </c>
      <c r="L1874" s="131">
        <v>3560.7604159036132</v>
      </c>
      <c r="M1874" s="131">
        <v>204.9672946987952</v>
      </c>
      <c r="N1874" s="131">
        <v>17373.390391566263</v>
      </c>
      <c r="O1874" s="131">
        <v>822.03903108433758</v>
      </c>
      <c r="P1874" s="131">
        <v>680.82224493975912</v>
      </c>
      <c r="Q1874" s="131">
        <v>1558.0571325301207</v>
      </c>
      <c r="R1874" s="131">
        <v>13206.082393373497</v>
      </c>
      <c r="S1874" s="131">
        <v>2172.1034753012054</v>
      </c>
      <c r="T1874" s="131">
        <v>2660.2500686746989</v>
      </c>
      <c r="U1874" s="131">
        <v>29152.911889277097</v>
      </c>
      <c r="V1874" s="131">
        <v>22567.81093686747</v>
      </c>
      <c r="W1874" s="131">
        <v>2510.3673777108434</v>
      </c>
      <c r="X1874" s="131">
        <v>52010.186167469874</v>
      </c>
      <c r="Y1874" s="131">
        <v>3.1326783132530127</v>
      </c>
      <c r="Z1874" s="131">
        <v>240.29829156626496</v>
      </c>
      <c r="AA1874" s="131">
        <v>937.42825012048161</v>
      </c>
      <c r="AB1874" s="131">
        <v>373.24767457831331</v>
      </c>
      <c r="AC1874" s="131">
        <v>6780.4540554216865</v>
      </c>
      <c r="AD1874" s="131">
        <v>1397.5672592771086</v>
      </c>
      <c r="AE1874" s="131">
        <v>8515.3199999999906</v>
      </c>
      <c r="AF1874" s="131">
        <v>11517.433588915666</v>
      </c>
      <c r="AG1874" s="131">
        <v>9430.6191108433723</v>
      </c>
      <c r="AH1874" s="43">
        <v>204021.01586787144</v>
      </c>
      <c r="AJ1874" s="69"/>
    </row>
    <row r="1875" spans="1:36">
      <c r="A1875" s="52">
        <v>0</v>
      </c>
      <c r="D1875" s="62">
        <v>2015</v>
      </c>
      <c r="E1875" s="62">
        <v>10</v>
      </c>
      <c r="F1875" s="62">
        <v>2016</v>
      </c>
      <c r="G1875" s="62">
        <v>2016</v>
      </c>
      <c r="H1875" s="131">
        <v>1285.3974679518078</v>
      </c>
      <c r="I1875" s="131">
        <v>950.33203807228881</v>
      </c>
      <c r="J1875" s="131">
        <v>1075.2536621686745</v>
      </c>
      <c r="K1875" s="131">
        <v>10658.422500401604</v>
      </c>
      <c r="L1875" s="131">
        <v>3131.028824939759</v>
      </c>
      <c r="M1875" s="131">
        <v>216.09016542168669</v>
      </c>
      <c r="N1875" s="131">
        <v>11892.785873493975</v>
      </c>
      <c r="O1875" s="131">
        <v>668.95317445783132</v>
      </c>
      <c r="P1875" s="131">
        <v>536.95983566265033</v>
      </c>
      <c r="Q1875" s="131">
        <v>1332.9337754216867</v>
      </c>
      <c r="R1875" s="131">
        <v>8301.4357680722896</v>
      </c>
      <c r="S1875" s="131">
        <v>1999.1300620481923</v>
      </c>
      <c r="T1875" s="131">
        <v>4490.5547349397593</v>
      </c>
      <c r="U1875" s="131">
        <v>30425.007702289138</v>
      </c>
      <c r="V1875" s="131">
        <v>14131.667374096389</v>
      </c>
      <c r="W1875" s="131">
        <v>1899.9355969879516</v>
      </c>
      <c r="X1875" s="131">
        <v>48005.513073493974</v>
      </c>
      <c r="Y1875" s="131">
        <v>0.6625518072289156</v>
      </c>
      <c r="Z1875" s="131">
        <v>104.49113373493974</v>
      </c>
      <c r="AA1875" s="131">
        <v>862.45883204819279</v>
      </c>
      <c r="AB1875" s="131">
        <v>357.06041325301209</v>
      </c>
      <c r="AC1875" s="131">
        <v>6108.0759103614455</v>
      </c>
      <c r="AD1875" s="131">
        <v>1311.4795185542166</v>
      </c>
      <c r="AE1875" s="131">
        <v>0</v>
      </c>
      <c r="AF1875" s="131">
        <v>10545.60768192771</v>
      </c>
      <c r="AG1875" s="131">
        <v>7010.846962650603</v>
      </c>
      <c r="AH1875" s="43">
        <v>167302.08463425699</v>
      </c>
      <c r="AJ1875" s="69"/>
    </row>
    <row r="1876" spans="1:36">
      <c r="A1876" s="52">
        <v>0</v>
      </c>
      <c r="D1876" s="62">
        <v>2015</v>
      </c>
      <c r="E1876" s="62">
        <v>11</v>
      </c>
      <c r="F1876" s="62">
        <v>2016</v>
      </c>
      <c r="G1876" s="62">
        <v>2016</v>
      </c>
      <c r="H1876" s="131">
        <v>1297.9667845783131</v>
      </c>
      <c r="I1876" s="131">
        <v>828.82545253012051</v>
      </c>
      <c r="J1876" s="131">
        <v>1043.3836843373495</v>
      </c>
      <c r="K1876" s="131">
        <v>8955.2611847389526</v>
      </c>
      <c r="L1876" s="131">
        <v>3940.1711055421688</v>
      </c>
      <c r="M1876" s="131">
        <v>210.01353771084337</v>
      </c>
      <c r="N1876" s="131">
        <v>8245.61135542169</v>
      </c>
      <c r="O1876" s="131">
        <v>591.30314144578335</v>
      </c>
      <c r="P1876" s="131">
        <v>368.02484445783131</v>
      </c>
      <c r="Q1876" s="131">
        <v>1158.0498115662651</v>
      </c>
      <c r="R1876" s="131">
        <v>5921.5392234939754</v>
      </c>
      <c r="S1876" s="131">
        <v>1760.8964445783129</v>
      </c>
      <c r="T1876" s="131">
        <v>3073.7279114457838</v>
      </c>
      <c r="U1876" s="131">
        <v>24941.954979277107</v>
      </c>
      <c r="V1876" s="131">
        <v>12029.132347349394</v>
      </c>
      <c r="W1876" s="131">
        <v>1474.5437265060243</v>
      </c>
      <c r="X1876" s="131">
        <v>39495.582748795176</v>
      </c>
      <c r="Y1876" s="131">
        <v>1.8981927710843376E-2</v>
      </c>
      <c r="Z1876" s="131">
        <v>10.417797349397592</v>
      </c>
      <c r="AA1876" s="131">
        <v>775.42333012048175</v>
      </c>
      <c r="AB1876" s="131">
        <v>318.02285325301199</v>
      </c>
      <c r="AC1876" s="131">
        <v>4914.9549200000001</v>
      </c>
      <c r="AD1876" s="131">
        <v>1127.0057884337355</v>
      </c>
      <c r="AE1876" s="131">
        <v>0</v>
      </c>
      <c r="AF1876" s="131">
        <v>9076.1377590361426</v>
      </c>
      <c r="AG1876" s="131">
        <v>5483.1604060240979</v>
      </c>
      <c r="AH1876" s="43">
        <v>137041.13011991969</v>
      </c>
      <c r="AJ1876" s="69"/>
    </row>
    <row r="1877" spans="1:36">
      <c r="A1877" s="52">
        <v>0</v>
      </c>
      <c r="D1877" s="62">
        <v>2015</v>
      </c>
      <c r="E1877" s="62">
        <v>12</v>
      </c>
      <c r="F1877" s="62">
        <v>2016</v>
      </c>
      <c r="G1877" s="62">
        <v>2016</v>
      </c>
      <c r="H1877" s="131">
        <v>1200.0000520481926</v>
      </c>
      <c r="I1877" s="131">
        <v>685.38316481927711</v>
      </c>
      <c r="J1877" s="131">
        <v>685.56261301204847</v>
      </c>
      <c r="K1877" s="131">
        <v>6812.968851004016</v>
      </c>
      <c r="L1877" s="131">
        <v>4227.4010290361421</v>
      </c>
      <c r="M1877" s="131">
        <v>209.30019445783134</v>
      </c>
      <c r="N1877" s="131">
        <v>5797.2146686746983</v>
      </c>
      <c r="O1877" s="131">
        <v>481.20348795180729</v>
      </c>
      <c r="P1877" s="131">
        <v>281.2195000000001</v>
      </c>
      <c r="Q1877" s="131">
        <v>1011.3062673493971</v>
      </c>
      <c r="R1877" s="131">
        <v>5072.7458457831308</v>
      </c>
      <c r="S1877" s="131">
        <v>1383.1098644578312</v>
      </c>
      <c r="T1877" s="131">
        <v>2122.1010325301213</v>
      </c>
      <c r="U1877" s="131">
        <v>16429.512610602407</v>
      </c>
      <c r="V1877" s="131">
        <v>8866.1484315662638</v>
      </c>
      <c r="W1877" s="131">
        <v>1060.0365566265061</v>
      </c>
      <c r="X1877" s="131">
        <v>30277.755665060249</v>
      </c>
      <c r="Y1877" s="131">
        <v>7.5762650602409637E-2</v>
      </c>
      <c r="Z1877" s="131">
        <v>25.386856867469891</v>
      </c>
      <c r="AA1877" s="131">
        <v>407.49649373493986</v>
      </c>
      <c r="AB1877" s="131">
        <v>205.69188240963857</v>
      </c>
      <c r="AC1877" s="131">
        <v>4519.2022573493969</v>
      </c>
      <c r="AD1877" s="131">
        <v>1011.3164491566267</v>
      </c>
      <c r="AE1877" s="131">
        <v>0</v>
      </c>
      <c r="AF1877" s="131">
        <v>8358.6906790361445</v>
      </c>
      <c r="AG1877" s="131">
        <v>3460.9394289156626</v>
      </c>
      <c r="AH1877" s="43">
        <v>104591.7696451004</v>
      </c>
      <c r="AJ1877" s="69"/>
    </row>
    <row r="1878" spans="1:36">
      <c r="A1878" s="52">
        <v>0</v>
      </c>
      <c r="D1878" s="62">
        <v>2016</v>
      </c>
      <c r="E1878" s="62">
        <v>1</v>
      </c>
      <c r="F1878" s="62">
        <v>2016</v>
      </c>
      <c r="G1878" s="62">
        <v>2016</v>
      </c>
      <c r="H1878" s="131">
        <v>1102.8743808433742</v>
      </c>
      <c r="I1878" s="131">
        <v>724.68078831325306</v>
      </c>
      <c r="J1878" s="131">
        <v>441.78776506024087</v>
      </c>
      <c r="K1878" s="131">
        <v>7507.6015905220884</v>
      </c>
      <c r="L1878" s="131">
        <v>3544.6173759036155</v>
      </c>
      <c r="M1878" s="131">
        <v>213.44687783132531</v>
      </c>
      <c r="N1878" s="131">
        <v>6647.6368998795169</v>
      </c>
      <c r="O1878" s="131">
        <v>558.30738554216873</v>
      </c>
      <c r="P1878" s="131">
        <v>228.91113253012034</v>
      </c>
      <c r="Q1878" s="131">
        <v>1021.0291873493978</v>
      </c>
      <c r="R1878" s="131">
        <v>5654.8054084337336</v>
      </c>
      <c r="S1878" s="131">
        <v>1744.2622867469875</v>
      </c>
      <c r="T1878" s="131">
        <v>1687.6118361445779</v>
      </c>
      <c r="U1878" s="131">
        <v>17632.451642289168</v>
      </c>
      <c r="V1878" s="131">
        <v>7514.5462333734922</v>
      </c>
      <c r="W1878" s="131">
        <v>1219.4981050602414</v>
      </c>
      <c r="X1878" s="131">
        <v>26942.666199518073</v>
      </c>
      <c r="Y1878" s="131">
        <v>0</v>
      </c>
      <c r="Z1878" s="131">
        <v>0.21377493975903611</v>
      </c>
      <c r="AA1878" s="131">
        <v>598.9042838554218</v>
      </c>
      <c r="AB1878" s="131">
        <v>278.12295710843375</v>
      </c>
      <c r="AC1878" s="131">
        <v>2965.898919518072</v>
      </c>
      <c r="AD1878" s="131">
        <v>979.47837469879528</v>
      </c>
      <c r="AE1878" s="131">
        <v>0</v>
      </c>
      <c r="AF1878" s="131">
        <v>8879.4866537349408</v>
      </c>
      <c r="AG1878" s="131">
        <v>3595.8240650602397</v>
      </c>
      <c r="AH1878" s="43">
        <v>101684.66412425705</v>
      </c>
      <c r="AJ1878" s="69"/>
    </row>
    <row r="1879" spans="1:36">
      <c r="A1879" s="52">
        <v>0</v>
      </c>
      <c r="D1879" s="62">
        <v>2016</v>
      </c>
      <c r="E1879" s="62">
        <v>2</v>
      </c>
      <c r="F1879" s="62">
        <v>2016</v>
      </c>
      <c r="G1879" s="62">
        <v>2016</v>
      </c>
      <c r="H1879" s="131">
        <v>1359.5573385542166</v>
      </c>
      <c r="I1879" s="131">
        <v>621.5998510843375</v>
      </c>
      <c r="J1879" s="131">
        <v>494.97163855421707</v>
      </c>
      <c r="K1879" s="131">
        <v>4960.6844237751011</v>
      </c>
      <c r="L1879" s="131">
        <v>3711.5589118072303</v>
      </c>
      <c r="M1879" s="131">
        <v>204.27640481927708</v>
      </c>
      <c r="N1879" s="131">
        <v>5693.0478285542176</v>
      </c>
      <c r="O1879" s="131">
        <v>482.30527566265067</v>
      </c>
      <c r="P1879" s="131">
        <v>277.82726144578322</v>
      </c>
      <c r="Q1879" s="131">
        <v>875.10091481927702</v>
      </c>
      <c r="R1879" s="131">
        <v>3090.9185118072282</v>
      </c>
      <c r="S1879" s="131">
        <v>1254.8056072289155</v>
      </c>
      <c r="T1879" s="131">
        <v>1174.0168987951809</v>
      </c>
      <c r="U1879" s="131">
        <v>11949.201357349399</v>
      </c>
      <c r="V1879" s="131">
        <v>6679.0162491566271</v>
      </c>
      <c r="W1879" s="131">
        <v>1039.2128019277104</v>
      </c>
      <c r="X1879" s="131">
        <v>23883.00446843373</v>
      </c>
      <c r="Y1879" s="131">
        <v>0</v>
      </c>
      <c r="Z1879" s="131">
        <v>1.8323566265060245</v>
      </c>
      <c r="AA1879" s="131">
        <v>586.16353518072253</v>
      </c>
      <c r="AB1879" s="131">
        <v>241.22792867469875</v>
      </c>
      <c r="AC1879" s="131">
        <v>2428.8760428915662</v>
      </c>
      <c r="AD1879" s="131">
        <v>793.25314915662625</v>
      </c>
      <c r="AE1879" s="131">
        <v>0</v>
      </c>
      <c r="AF1879" s="131">
        <v>8001.5399132530101</v>
      </c>
      <c r="AG1879" s="131">
        <v>2664.0905802409643</v>
      </c>
      <c r="AH1879" s="43">
        <v>82468.089249799188</v>
      </c>
      <c r="AJ1879" s="69"/>
    </row>
    <row r="1880" spans="1:36">
      <c r="A1880" s="52">
        <v>0</v>
      </c>
      <c r="D1880" s="62">
        <v>2016</v>
      </c>
      <c r="E1880" s="62">
        <v>3</v>
      </c>
      <c r="F1880" s="62">
        <v>2016</v>
      </c>
      <c r="G1880" s="62">
        <v>2016</v>
      </c>
      <c r="H1880" s="131">
        <v>1738.251852289156</v>
      </c>
      <c r="I1880" s="131">
        <v>794.54329662650616</v>
      </c>
      <c r="J1880" s="131">
        <v>630.44498795180732</v>
      </c>
      <c r="K1880" s="131">
        <v>7953.8923782329348</v>
      </c>
      <c r="L1880" s="131">
        <v>3683.3499542168679</v>
      </c>
      <c r="M1880" s="131">
        <v>230.03060746987944</v>
      </c>
      <c r="N1880" s="131">
        <v>8056.0696192771084</v>
      </c>
      <c r="O1880" s="131">
        <v>591.36155759036171</v>
      </c>
      <c r="P1880" s="131">
        <v>539.64436927710835</v>
      </c>
      <c r="Q1880" s="131">
        <v>1088.0561990361443</v>
      </c>
      <c r="R1880" s="131">
        <v>4869.8846577108416</v>
      </c>
      <c r="S1880" s="131">
        <v>1622.5855560240968</v>
      </c>
      <c r="T1880" s="131">
        <v>1423.9224867469882</v>
      </c>
      <c r="U1880" s="131">
        <v>24466.094851325306</v>
      </c>
      <c r="V1880" s="131">
        <v>9834.3756555421696</v>
      </c>
      <c r="W1880" s="131">
        <v>1381.4417272289156</v>
      </c>
      <c r="X1880" s="131">
        <v>32579.129540240963</v>
      </c>
      <c r="Y1880" s="131">
        <v>0</v>
      </c>
      <c r="Z1880" s="131">
        <v>4.5605320481927745</v>
      </c>
      <c r="AA1880" s="131">
        <v>716.60029084337361</v>
      </c>
      <c r="AB1880" s="131">
        <v>277.6655807228916</v>
      </c>
      <c r="AC1880" s="131">
        <v>3074.8600828915655</v>
      </c>
      <c r="AD1880" s="131">
        <v>973.39980650602399</v>
      </c>
      <c r="AE1880" s="131">
        <v>0</v>
      </c>
      <c r="AF1880" s="131">
        <v>9379.5828983132524</v>
      </c>
      <c r="AG1880" s="131">
        <v>4069.0608891566267</v>
      </c>
      <c r="AH1880" s="43">
        <v>119978.80937726909</v>
      </c>
      <c r="AJ1880" s="69"/>
    </row>
    <row r="1881" spans="1:36">
      <c r="A1881" s="52">
        <v>0</v>
      </c>
      <c r="D1881" s="62">
        <v>2016</v>
      </c>
      <c r="E1881" s="62">
        <v>4</v>
      </c>
      <c r="F1881" s="62">
        <v>2016</v>
      </c>
      <c r="G1881" s="62">
        <v>2016</v>
      </c>
      <c r="H1881" s="131">
        <v>1927.782585180722</v>
      </c>
      <c r="I1881" s="131">
        <v>873.54087289156621</v>
      </c>
      <c r="J1881" s="131">
        <v>980.59420481927748</v>
      </c>
      <c r="K1881" s="131">
        <v>9034.2748052208844</v>
      </c>
      <c r="L1881" s="131">
        <v>4687.3113792771073</v>
      </c>
      <c r="M1881" s="131">
        <v>221.90348168674697</v>
      </c>
      <c r="N1881" s="131">
        <v>10201.136101807224</v>
      </c>
      <c r="O1881" s="131">
        <v>688.72520722891556</v>
      </c>
      <c r="P1881" s="131">
        <v>652.05608614457799</v>
      </c>
      <c r="Q1881" s="131">
        <v>1217.4230187951805</v>
      </c>
      <c r="R1881" s="131">
        <v>6615.0907713253018</v>
      </c>
      <c r="S1881" s="131">
        <v>1598.2960391566262</v>
      </c>
      <c r="T1881" s="131">
        <v>2810.6887469879512</v>
      </c>
      <c r="U1881" s="131">
        <v>24940.775126024098</v>
      </c>
      <c r="V1881" s="131">
        <v>13422.327933132534</v>
      </c>
      <c r="W1881" s="131">
        <v>1703.9868973493976</v>
      </c>
      <c r="X1881" s="131">
        <v>38039.163221204828</v>
      </c>
      <c r="Y1881" s="131">
        <v>0</v>
      </c>
      <c r="Z1881" s="131">
        <v>19.616395662650604</v>
      </c>
      <c r="AA1881" s="131">
        <v>576.80843999999991</v>
      </c>
      <c r="AB1881" s="131">
        <v>311.5495479518072</v>
      </c>
      <c r="AC1881" s="131">
        <v>4315.93970746988</v>
      </c>
      <c r="AD1881" s="131">
        <v>1118.8709953012049</v>
      </c>
      <c r="AE1881" s="131">
        <v>0</v>
      </c>
      <c r="AF1881" s="131">
        <v>9980.9331973493972</v>
      </c>
      <c r="AG1881" s="131">
        <v>5670.308110361445</v>
      </c>
      <c r="AH1881" s="43">
        <v>141609.10287232933</v>
      </c>
      <c r="AJ1881" s="69"/>
    </row>
    <row r="1882" spans="1:36">
      <c r="A1882" s="52">
        <v>0</v>
      </c>
      <c r="D1882" s="62">
        <v>2016</v>
      </c>
      <c r="E1882" s="62">
        <v>5</v>
      </c>
      <c r="F1882" s="62">
        <v>2016</v>
      </c>
      <c r="G1882" s="62">
        <v>2017</v>
      </c>
      <c r="H1882" s="131">
        <v>1642.6608437349405</v>
      </c>
      <c r="I1882" s="131">
        <v>950.35848975903639</v>
      </c>
      <c r="J1882" s="131">
        <v>934.3894795180729</v>
      </c>
      <c r="K1882" s="131">
        <v>11167.608074136546</v>
      </c>
      <c r="L1882" s="131">
        <v>3504.847370120483</v>
      </c>
      <c r="M1882" s="131">
        <v>238.67940686746982</v>
      </c>
      <c r="N1882" s="131">
        <v>13786.362975180724</v>
      </c>
      <c r="O1882" s="131">
        <v>748.68742409638571</v>
      </c>
      <c r="P1882" s="131">
        <v>799.62201265060253</v>
      </c>
      <c r="Q1882" s="131">
        <v>1460.6888863855427</v>
      </c>
      <c r="R1882" s="131">
        <v>9283.8354308433791</v>
      </c>
      <c r="S1882" s="131">
        <v>2250.2175060240975</v>
      </c>
      <c r="T1882" s="131">
        <v>2349.8316795180717</v>
      </c>
      <c r="U1882" s="131">
        <v>22659.156347951808</v>
      </c>
      <c r="V1882" s="131">
        <v>15464.341303253008</v>
      </c>
      <c r="W1882" s="131">
        <v>2147.5424260240961</v>
      </c>
      <c r="X1882" s="131">
        <v>43081.337181686758</v>
      </c>
      <c r="Y1882" s="131">
        <v>4.8014939759036146E-2</v>
      </c>
      <c r="Z1882" s="131">
        <v>38.937578313253006</v>
      </c>
      <c r="AA1882" s="131">
        <v>754.64434457831294</v>
      </c>
      <c r="AB1882" s="131">
        <v>356.44866313252993</v>
      </c>
      <c r="AC1882" s="131">
        <v>7817.0095961445732</v>
      </c>
      <c r="AD1882" s="131">
        <v>1294.0442786746989</v>
      </c>
      <c r="AE1882" s="131">
        <v>2170.665</v>
      </c>
      <c r="AF1882" s="131">
        <v>11379.967876626501</v>
      </c>
      <c r="AG1882" s="131">
        <v>7661.005963855423</v>
      </c>
      <c r="AH1882" s="43">
        <v>163942.9381540161</v>
      </c>
      <c r="AJ1882" s="69"/>
    </row>
    <row r="1883" spans="1:36">
      <c r="A1883" s="52">
        <v>0</v>
      </c>
      <c r="D1883" s="62">
        <v>2016</v>
      </c>
      <c r="E1883" s="62">
        <v>6</v>
      </c>
      <c r="F1883" s="62">
        <v>2016</v>
      </c>
      <c r="G1883" s="62">
        <v>2017</v>
      </c>
      <c r="H1883" s="131">
        <v>1783.7539062650594</v>
      </c>
      <c r="I1883" s="131">
        <v>923.88755421686744</v>
      </c>
      <c r="J1883" s="131">
        <v>1141.1373879518071</v>
      </c>
      <c r="K1883" s="131">
        <v>11509.4478264257</v>
      </c>
      <c r="L1883" s="131">
        <v>10316.301681927713</v>
      </c>
      <c r="M1883" s="131">
        <v>262.45674108433735</v>
      </c>
      <c r="N1883" s="131">
        <v>15757.61699674699</v>
      </c>
      <c r="O1883" s="131">
        <v>736.62002795180717</v>
      </c>
      <c r="P1883" s="131">
        <v>896.50047409638546</v>
      </c>
      <c r="Q1883" s="131">
        <v>1650.9893531325295</v>
      </c>
      <c r="R1883" s="131">
        <v>10908.548257228913</v>
      </c>
      <c r="S1883" s="131">
        <v>2223.4073789156628</v>
      </c>
      <c r="T1883" s="131">
        <v>2512.8396409638553</v>
      </c>
      <c r="U1883" s="131">
        <v>24076.226816867467</v>
      </c>
      <c r="V1883" s="131">
        <v>22397.156507349391</v>
      </c>
      <c r="W1883" s="131">
        <v>2336.5512115662664</v>
      </c>
      <c r="X1883" s="131">
        <v>45983.14079614458</v>
      </c>
      <c r="Y1883" s="131">
        <v>0.35213614457831327</v>
      </c>
      <c r="Z1883" s="131">
        <v>129.01826602409639</v>
      </c>
      <c r="AA1883" s="131">
        <v>760.43559397590377</v>
      </c>
      <c r="AB1883" s="131">
        <v>354.08555180722891</v>
      </c>
      <c r="AC1883" s="131">
        <v>7432.3758279518061</v>
      </c>
      <c r="AD1883" s="131">
        <v>1276.7756190361447</v>
      </c>
      <c r="AE1883" s="131">
        <v>5776.4699999999875</v>
      </c>
      <c r="AF1883" s="131">
        <v>11483.691542168677</v>
      </c>
      <c r="AG1883" s="131">
        <v>8889.8701103614439</v>
      </c>
      <c r="AH1883" s="43">
        <v>191519.65720630519</v>
      </c>
      <c r="AJ1883" s="69"/>
    </row>
    <row r="1884" spans="1:36">
      <c r="A1884" s="52">
        <v>0</v>
      </c>
      <c r="D1884" s="62">
        <v>2016</v>
      </c>
      <c r="E1884" s="62">
        <v>7</v>
      </c>
      <c r="F1884" s="62">
        <v>2017</v>
      </c>
      <c r="G1884" s="62">
        <v>2017</v>
      </c>
      <c r="H1884" s="131">
        <v>1794.5789916867463</v>
      </c>
      <c r="I1884" s="131">
        <v>1007.0374340963861</v>
      </c>
      <c r="J1884" s="131">
        <v>759.21522891566258</v>
      </c>
      <c r="K1884" s="131">
        <v>12326.065012449795</v>
      </c>
      <c r="L1884" s="131">
        <v>5739.3338361445822</v>
      </c>
      <c r="M1884" s="131">
        <v>257.02035289156629</v>
      </c>
      <c r="N1884" s="131">
        <v>20400.804946265056</v>
      </c>
      <c r="O1884" s="131">
        <v>848.6744207228918</v>
      </c>
      <c r="P1884" s="131">
        <v>738.30653072289158</v>
      </c>
      <c r="Q1884" s="131">
        <v>1701.6111521686744</v>
      </c>
      <c r="R1884" s="131">
        <v>12670.351681325305</v>
      </c>
      <c r="S1884" s="131">
        <v>2422.077295180723</v>
      </c>
      <c r="T1884" s="131">
        <v>2765.1424048192766</v>
      </c>
      <c r="U1884" s="131">
        <v>24902.228584939759</v>
      </c>
      <c r="V1884" s="131">
        <v>27752.924501807225</v>
      </c>
      <c r="W1884" s="131">
        <v>2741.1865879518073</v>
      </c>
      <c r="X1884" s="131">
        <v>47710.2943074699</v>
      </c>
      <c r="Y1884" s="131">
        <v>0.65857036144578329</v>
      </c>
      <c r="Z1884" s="131">
        <v>198.67835710843366</v>
      </c>
      <c r="AA1884" s="131">
        <v>951.63592024096386</v>
      </c>
      <c r="AB1884" s="131">
        <v>383.62444337349382</v>
      </c>
      <c r="AC1884" s="131">
        <v>7851.4021628915616</v>
      </c>
      <c r="AD1884" s="131">
        <v>1393.3736089156628</v>
      </c>
      <c r="AE1884" s="131">
        <v>10097.954999999987</v>
      </c>
      <c r="AF1884" s="131">
        <v>12417.204532048194</v>
      </c>
      <c r="AG1884" s="131">
        <v>10365.438043855425</v>
      </c>
      <c r="AH1884" s="43">
        <v>210196.82390835337</v>
      </c>
      <c r="AJ1884" s="69"/>
    </row>
    <row r="1885" spans="1:36">
      <c r="A1885" s="52">
        <v>0</v>
      </c>
      <c r="D1885" s="62">
        <v>2016</v>
      </c>
      <c r="E1885" s="62">
        <v>8</v>
      </c>
      <c r="F1885" s="62">
        <v>2017</v>
      </c>
      <c r="G1885" s="62">
        <v>2017</v>
      </c>
      <c r="H1885" s="131">
        <v>1716.2347293975881</v>
      </c>
      <c r="I1885" s="131">
        <v>1068.8029503614455</v>
      </c>
      <c r="J1885" s="131">
        <v>1115.1157469879527</v>
      </c>
      <c r="K1885" s="131">
        <v>12270.146781365464</v>
      </c>
      <c r="L1885" s="131">
        <v>16626.110017831339</v>
      </c>
      <c r="M1885" s="131">
        <v>244.50018614457838</v>
      </c>
      <c r="N1885" s="131">
        <v>20313.804989638549</v>
      </c>
      <c r="O1885" s="131">
        <v>856.24465060240982</v>
      </c>
      <c r="P1885" s="131">
        <v>802.89217168674702</v>
      </c>
      <c r="Q1885" s="131">
        <v>1636.1465416867475</v>
      </c>
      <c r="R1885" s="131">
        <v>13732.419014939762</v>
      </c>
      <c r="S1885" s="131">
        <v>2375.7897253012047</v>
      </c>
      <c r="T1885" s="131">
        <v>2866.1234397590365</v>
      </c>
      <c r="U1885" s="131">
        <v>25897.761418433722</v>
      </c>
      <c r="V1885" s="131">
        <v>27995.943778072276</v>
      </c>
      <c r="W1885" s="131">
        <v>2805.3824713253016</v>
      </c>
      <c r="X1885" s="131">
        <v>49711.37807999998</v>
      </c>
      <c r="Y1885" s="131">
        <v>1.9893897590361445</v>
      </c>
      <c r="Z1885" s="131">
        <v>253.96462843373496</v>
      </c>
      <c r="AA1885" s="131">
        <v>969.00966843373476</v>
      </c>
      <c r="AB1885" s="131">
        <v>389.26541879518089</v>
      </c>
      <c r="AC1885" s="131">
        <v>7199.9730443373501</v>
      </c>
      <c r="AD1885" s="131">
        <v>1302.8858324096386</v>
      </c>
      <c r="AE1885" s="131">
        <v>5326.6500000000069</v>
      </c>
      <c r="AF1885" s="131">
        <v>12461.657531566265</v>
      </c>
      <c r="AG1885" s="131">
        <v>10093.132920481927</v>
      </c>
      <c r="AH1885" s="43">
        <v>220033.32512775098</v>
      </c>
      <c r="AJ1885" s="69"/>
    </row>
    <row r="1886" spans="1:36">
      <c r="A1886" s="52">
        <v>0</v>
      </c>
      <c r="D1886" s="62">
        <v>2016</v>
      </c>
      <c r="E1886" s="62">
        <v>9</v>
      </c>
      <c r="F1886" s="62">
        <v>2017</v>
      </c>
      <c r="G1886" s="62">
        <v>2017</v>
      </c>
      <c r="H1886" s="131">
        <v>1526.5205204819267</v>
      </c>
      <c r="I1886" s="131">
        <v>1037.0378277108427</v>
      </c>
      <c r="J1886" s="131">
        <v>1339.4840180722902</v>
      </c>
      <c r="K1886" s="131">
        <v>11668.76203196787</v>
      </c>
      <c r="L1886" s="131">
        <v>3697.6856539759037</v>
      </c>
      <c r="M1886" s="131">
        <v>213.00757373493971</v>
      </c>
      <c r="N1886" s="131">
        <v>17849.008060120475</v>
      </c>
      <c r="O1886" s="131">
        <v>836.68197734939758</v>
      </c>
      <c r="P1886" s="131">
        <v>684.48516325301193</v>
      </c>
      <c r="Q1886" s="131">
        <v>1531.1531807228919</v>
      </c>
      <c r="R1886" s="131">
        <v>13561.728045903619</v>
      </c>
      <c r="S1886" s="131">
        <v>2204.1590825301205</v>
      </c>
      <c r="T1886" s="131">
        <v>2666.2588987951804</v>
      </c>
      <c r="U1886" s="131">
        <v>29142.230087831322</v>
      </c>
      <c r="V1886" s="131">
        <v>22357.670439518071</v>
      </c>
      <c r="W1886" s="131">
        <v>2527.7967874698793</v>
      </c>
      <c r="X1886" s="131">
        <v>47450.292703614454</v>
      </c>
      <c r="Y1886" s="131">
        <v>0.75687337349397588</v>
      </c>
      <c r="Z1886" s="131">
        <v>234.33805301204814</v>
      </c>
      <c r="AA1886" s="131">
        <v>941.38986361445802</v>
      </c>
      <c r="AB1886" s="131">
        <v>362.96627662650616</v>
      </c>
      <c r="AC1886" s="131">
        <v>6911.8231734939754</v>
      </c>
      <c r="AD1886" s="131">
        <v>1350.1328851807225</v>
      </c>
      <c r="AE1886" s="131">
        <v>8128.2600000000066</v>
      </c>
      <c r="AF1886" s="131">
        <v>11517.031291807227</v>
      </c>
      <c r="AG1886" s="131">
        <v>9128.040118554216</v>
      </c>
      <c r="AH1886" s="43">
        <v>198868.70058871486</v>
      </c>
      <c r="AJ1886" s="69"/>
    </row>
    <row r="1887" spans="1:36">
      <c r="A1887" s="52">
        <v>0</v>
      </c>
      <c r="D1887" s="62">
        <v>2016</v>
      </c>
      <c r="E1887" s="62">
        <v>10</v>
      </c>
      <c r="F1887" s="62">
        <v>2017</v>
      </c>
      <c r="G1887" s="62">
        <v>2017</v>
      </c>
      <c r="H1887" s="131">
        <v>1275.8922715662659</v>
      </c>
      <c r="I1887" s="131">
        <v>917.45148361445786</v>
      </c>
      <c r="J1887" s="131">
        <v>1059.3557289156631</v>
      </c>
      <c r="K1887" s="131">
        <v>10149.474244016063</v>
      </c>
      <c r="L1887" s="131">
        <v>3251.4291937349412</v>
      </c>
      <c r="M1887" s="131">
        <v>224.56676277108431</v>
      </c>
      <c r="N1887" s="131">
        <v>12262.055281807228</v>
      </c>
      <c r="O1887" s="131">
        <v>686.40167132530144</v>
      </c>
      <c r="P1887" s="131">
        <v>539.84875421686741</v>
      </c>
      <c r="Q1887" s="131">
        <v>1309.9171701204818</v>
      </c>
      <c r="R1887" s="131">
        <v>8557.230406626506</v>
      </c>
      <c r="S1887" s="131">
        <v>2028.6329512048194</v>
      </c>
      <c r="T1887" s="131">
        <v>4500.6977590361439</v>
      </c>
      <c r="U1887" s="131">
        <v>30414.500863734931</v>
      </c>
      <c r="V1887" s="131">
        <v>13583.426592168682</v>
      </c>
      <c r="W1887" s="131">
        <v>1913.1267961445776</v>
      </c>
      <c r="X1887" s="131">
        <v>44269.915942168671</v>
      </c>
      <c r="Y1887" s="131">
        <v>0.16007638554216866</v>
      </c>
      <c r="Z1887" s="131">
        <v>101.89938795180727</v>
      </c>
      <c r="AA1887" s="131">
        <v>866.10362144578289</v>
      </c>
      <c r="AB1887" s="131">
        <v>347.22490602409636</v>
      </c>
      <c r="AC1887" s="131">
        <v>6237.1285715662643</v>
      </c>
      <c r="AD1887" s="131">
        <v>1266.9670203614457</v>
      </c>
      <c r="AE1887" s="131">
        <v>0</v>
      </c>
      <c r="AF1887" s="131">
        <v>10545.239330120481</v>
      </c>
      <c r="AG1887" s="131">
        <v>6785.9057383132531</v>
      </c>
      <c r="AH1887" s="43">
        <v>163094.55252534131</v>
      </c>
      <c r="AJ1887" s="69"/>
    </row>
    <row r="1888" spans="1:36">
      <c r="A1888" s="52">
        <v>0</v>
      </c>
      <c r="D1888" s="62">
        <v>2016</v>
      </c>
      <c r="E1888" s="62">
        <v>11</v>
      </c>
      <c r="F1888" s="62">
        <v>2017</v>
      </c>
      <c r="G1888" s="62">
        <v>2017</v>
      </c>
      <c r="H1888" s="131">
        <v>1288.3686412048187</v>
      </c>
      <c r="I1888" s="131">
        <v>800.14890650602433</v>
      </c>
      <c r="J1888" s="131">
        <v>1027.9569578313251</v>
      </c>
      <c r="K1888" s="131">
        <v>8533.1208473895567</v>
      </c>
      <c r="L1888" s="131">
        <v>4091.6861763855422</v>
      </c>
      <c r="M1888" s="131">
        <v>218.25176638554217</v>
      </c>
      <c r="N1888" s="131">
        <v>8501.6364834939759</v>
      </c>
      <c r="O1888" s="131">
        <v>610.17470313253011</v>
      </c>
      <c r="P1888" s="131">
        <v>370.00486927710853</v>
      </c>
      <c r="Q1888" s="131">
        <v>1138.0530375903622</v>
      </c>
      <c r="R1888" s="131">
        <v>6104.0013936144551</v>
      </c>
      <c r="S1888" s="131">
        <v>1786.8835144578311</v>
      </c>
      <c r="T1888" s="131">
        <v>3080.6706831325296</v>
      </c>
      <c r="U1888" s="131">
        <v>24932.216001927707</v>
      </c>
      <c r="V1888" s="131">
        <v>11562.459820361446</v>
      </c>
      <c r="W1888" s="131">
        <v>1484.7814419277106</v>
      </c>
      <c r="X1888" s="131">
        <v>36627.725943132522</v>
      </c>
      <c r="Y1888" s="131">
        <v>4.5861445783132527E-3</v>
      </c>
      <c r="Z1888" s="131">
        <v>10.159399518072291</v>
      </c>
      <c r="AA1888" s="131">
        <v>778.70030361445765</v>
      </c>
      <c r="AB1888" s="131">
        <v>309.2626660240964</v>
      </c>
      <c r="AC1888" s="131">
        <v>5018.7990799999989</v>
      </c>
      <c r="AD1888" s="131">
        <v>1088.7544528915657</v>
      </c>
      <c r="AE1888" s="131">
        <v>0</v>
      </c>
      <c r="AF1888" s="131">
        <v>9075.8207349397599</v>
      </c>
      <c r="AG1888" s="131">
        <v>5307.234612530121</v>
      </c>
      <c r="AH1888" s="43">
        <v>133746.87702341363</v>
      </c>
      <c r="AJ1888" s="69"/>
    </row>
    <row r="1889" spans="1:36">
      <c r="A1889" s="52">
        <v>0</v>
      </c>
      <c r="D1889" s="62">
        <v>2016</v>
      </c>
      <c r="E1889" s="62">
        <v>12</v>
      </c>
      <c r="F1889" s="62">
        <v>2017</v>
      </c>
      <c r="G1889" s="62">
        <v>2017</v>
      </c>
      <c r="H1889" s="131">
        <v>1191.1263484337346</v>
      </c>
      <c r="I1889" s="131">
        <v>661.66958096385531</v>
      </c>
      <c r="J1889" s="131">
        <v>675.4263734939758</v>
      </c>
      <c r="K1889" s="131">
        <v>6500.0183700401567</v>
      </c>
      <c r="L1889" s="131">
        <v>4389.9612197590368</v>
      </c>
      <c r="M1889" s="131">
        <v>217.51044072289153</v>
      </c>
      <c r="N1889" s="131">
        <v>5977.2174075903604</v>
      </c>
      <c r="O1889" s="131">
        <v>502.09280722891566</v>
      </c>
      <c r="P1889" s="131">
        <v>282.7324999999999</v>
      </c>
      <c r="Q1889" s="131">
        <v>993.84340638554193</v>
      </c>
      <c r="R1889" s="131">
        <v>5229.0538901204818</v>
      </c>
      <c r="S1889" s="131">
        <v>1403.5216114457821</v>
      </c>
      <c r="T1889" s="131">
        <v>2126.8943204819275</v>
      </c>
      <c r="U1889" s="131">
        <v>16419.759310963847</v>
      </c>
      <c r="V1889" s="131">
        <v>8522.1844802409651</v>
      </c>
      <c r="W1889" s="131">
        <v>1067.3963604819278</v>
      </c>
      <c r="X1889" s="131">
        <v>28010.529929638549</v>
      </c>
      <c r="Y1889" s="131">
        <v>1.8304698795180725E-2</v>
      </c>
      <c r="Z1889" s="131">
        <v>24.757173975903619</v>
      </c>
      <c r="AA1889" s="131">
        <v>409.2185920481927</v>
      </c>
      <c r="AB1889" s="131">
        <v>200.02593927710842</v>
      </c>
      <c r="AC1889" s="131">
        <v>4614.6848751807229</v>
      </c>
      <c r="AD1889" s="131">
        <v>976.99168771084362</v>
      </c>
      <c r="AE1889" s="131">
        <v>0</v>
      </c>
      <c r="AF1889" s="131">
        <v>8358.3987149397581</v>
      </c>
      <c r="AG1889" s="131">
        <v>3349.8960761445778</v>
      </c>
      <c r="AH1889" s="43">
        <v>102104.92972196786</v>
      </c>
      <c r="AJ1889" s="69"/>
    </row>
    <row r="1890" spans="1:36">
      <c r="A1890" s="52">
        <v>0</v>
      </c>
      <c r="D1890" s="62">
        <v>2017</v>
      </c>
      <c r="E1890" s="62">
        <v>1</v>
      </c>
      <c r="F1890" s="62">
        <v>2017</v>
      </c>
      <c r="G1890" s="62">
        <v>2017</v>
      </c>
      <c r="H1890" s="131">
        <v>1096.7974771084346</v>
      </c>
      <c r="I1890" s="131">
        <v>714.28582698795174</v>
      </c>
      <c r="J1890" s="131">
        <v>436.27484759036156</v>
      </c>
      <c r="K1890" s="131">
        <v>7139.5903129317276</v>
      </c>
      <c r="L1890" s="131">
        <v>3677.0842753012048</v>
      </c>
      <c r="M1890" s="131">
        <v>221.50373903614468</v>
      </c>
      <c r="N1890" s="131">
        <v>6710.1462971084356</v>
      </c>
      <c r="O1890" s="131">
        <v>548.75707530120485</v>
      </c>
      <c r="P1890" s="131">
        <v>230.13085301204816</v>
      </c>
      <c r="Q1890" s="131">
        <v>960.47808192771106</v>
      </c>
      <c r="R1890" s="131">
        <v>5823.9004120481904</v>
      </c>
      <c r="S1890" s="131">
        <v>1644.469883855422</v>
      </c>
      <c r="T1890" s="131">
        <v>1715.8627624096387</v>
      </c>
      <c r="U1890" s="131">
        <v>17460.452813253025</v>
      </c>
      <c r="V1890" s="131">
        <v>6998.1065418072258</v>
      </c>
      <c r="W1890" s="131">
        <v>1227.7483604819281</v>
      </c>
      <c r="X1890" s="131">
        <v>26794.767305903617</v>
      </c>
      <c r="Y1890" s="131">
        <v>0</v>
      </c>
      <c r="Z1890" s="131">
        <v>0.20812771084337353</v>
      </c>
      <c r="AA1890" s="131">
        <v>601.43029807228925</v>
      </c>
      <c r="AB1890" s="131">
        <v>270.53583542168684</v>
      </c>
      <c r="AC1890" s="131">
        <v>2987.5986332530119</v>
      </c>
      <c r="AD1890" s="131">
        <v>972.12442168674704</v>
      </c>
      <c r="AE1890" s="131">
        <v>0</v>
      </c>
      <c r="AF1890" s="131">
        <v>8947.3835559036124</v>
      </c>
      <c r="AG1890" s="131">
        <v>3470.9286849397586</v>
      </c>
      <c r="AH1890" s="43">
        <v>100650.56642305221</v>
      </c>
      <c r="AJ1890" s="69"/>
    </row>
    <row r="1891" spans="1:36">
      <c r="A1891" s="52">
        <v>0</v>
      </c>
      <c r="D1891" s="62">
        <v>2017</v>
      </c>
      <c r="E1891" s="62">
        <v>2</v>
      </c>
      <c r="F1891" s="62">
        <v>2017</v>
      </c>
      <c r="G1891" s="62">
        <v>2017</v>
      </c>
      <c r="H1891" s="131">
        <v>1352.0660963855423</v>
      </c>
      <c r="I1891" s="131">
        <v>612.68350265060269</v>
      </c>
      <c r="J1891" s="131">
        <v>488.79505783132527</v>
      </c>
      <c r="K1891" s="131">
        <v>4729.8110319678717</v>
      </c>
      <c r="L1891" s="131">
        <v>3850.2646306024099</v>
      </c>
      <c r="M1891" s="131">
        <v>211.9871132530121</v>
      </c>
      <c r="N1891" s="131">
        <v>5746.5809853012051</v>
      </c>
      <c r="O1891" s="131">
        <v>474.19496759036133</v>
      </c>
      <c r="P1891" s="131">
        <v>279.30762457831321</v>
      </c>
      <c r="Q1891" s="131">
        <v>823.20393831325282</v>
      </c>
      <c r="R1891" s="131">
        <v>3183.345896867469</v>
      </c>
      <c r="S1891" s="131">
        <v>1183.0159069879517</v>
      </c>
      <c r="T1891" s="131">
        <v>1193.6701532530121</v>
      </c>
      <c r="U1891" s="131">
        <v>11841.157108433737</v>
      </c>
      <c r="V1891" s="131">
        <v>6195.841772048193</v>
      </c>
      <c r="W1891" s="131">
        <v>1046.243375421687</v>
      </c>
      <c r="X1891" s="131">
        <v>23751.901261686748</v>
      </c>
      <c r="Y1891" s="131">
        <v>0</v>
      </c>
      <c r="Z1891" s="131">
        <v>1.7839518072289158</v>
      </c>
      <c r="AA1891" s="131">
        <v>588.63581240963833</v>
      </c>
      <c r="AB1891" s="131">
        <v>234.64729373493967</v>
      </c>
      <c r="AC1891" s="131">
        <v>2446.6466804819283</v>
      </c>
      <c r="AD1891" s="131">
        <v>787.29738072289149</v>
      </c>
      <c r="AE1891" s="131">
        <v>0</v>
      </c>
      <c r="AF1891" s="131">
        <v>8062.7236048192744</v>
      </c>
      <c r="AG1891" s="131">
        <v>2571.5575197590356</v>
      </c>
      <c r="AH1891" s="43">
        <v>81657.362666907648</v>
      </c>
      <c r="AJ1891" s="69"/>
    </row>
    <row r="1892" spans="1:36">
      <c r="A1892" s="52">
        <v>0</v>
      </c>
      <c r="D1892" s="62">
        <v>2017</v>
      </c>
      <c r="E1892" s="62">
        <v>3</v>
      </c>
      <c r="F1892" s="62">
        <v>2017</v>
      </c>
      <c r="G1892" s="62">
        <v>2017</v>
      </c>
      <c r="H1892" s="131">
        <v>1728.6739807228903</v>
      </c>
      <c r="I1892" s="131">
        <v>783.14621397590372</v>
      </c>
      <c r="J1892" s="131">
        <v>622.57788192771068</v>
      </c>
      <c r="K1892" s="131">
        <v>7561.8507254618453</v>
      </c>
      <c r="L1892" s="131">
        <v>3821.0014680722879</v>
      </c>
      <c r="M1892" s="131">
        <v>238.71344554216856</v>
      </c>
      <c r="N1892" s="131">
        <v>8131.8228626506025</v>
      </c>
      <c r="O1892" s="131">
        <v>581.18497421686777</v>
      </c>
      <c r="P1892" s="131">
        <v>542.5197877108435</v>
      </c>
      <c r="Q1892" s="131">
        <v>1023.5301243373491</v>
      </c>
      <c r="R1892" s="131">
        <v>5015.5082653012041</v>
      </c>
      <c r="S1892" s="131">
        <v>1529.754499156626</v>
      </c>
      <c r="T1892" s="131">
        <v>1447.7592057831328</v>
      </c>
      <c r="U1892" s="131">
        <v>24163.188308915658</v>
      </c>
      <c r="V1892" s="131">
        <v>9150.3942193975872</v>
      </c>
      <c r="W1892" s="131">
        <v>1390.7875778313251</v>
      </c>
      <c r="X1892" s="131">
        <v>32400.289882048186</v>
      </c>
      <c r="Y1892" s="131">
        <v>0</v>
      </c>
      <c r="Z1892" s="131">
        <v>4.4400578313252996</v>
      </c>
      <c r="AA1892" s="131">
        <v>719.62271457831321</v>
      </c>
      <c r="AB1892" s="131">
        <v>270.09093614457822</v>
      </c>
      <c r="AC1892" s="131">
        <v>3097.3570004819285</v>
      </c>
      <c r="AD1892" s="131">
        <v>966.09149156626472</v>
      </c>
      <c r="AE1892" s="131">
        <v>0</v>
      </c>
      <c r="AF1892" s="131">
        <v>9451.3037812048187</v>
      </c>
      <c r="AG1892" s="131">
        <v>3927.7283608433736</v>
      </c>
      <c r="AH1892" s="43">
        <v>118569.33776570279</v>
      </c>
      <c r="AJ1892" s="69"/>
    </row>
    <row r="1893" spans="1:36">
      <c r="A1893" s="52">
        <v>0</v>
      </c>
      <c r="D1893" s="62">
        <v>2017</v>
      </c>
      <c r="E1893" s="62">
        <v>4</v>
      </c>
      <c r="F1893" s="62">
        <v>2017</v>
      </c>
      <c r="G1893" s="62">
        <v>2017</v>
      </c>
      <c r="H1893" s="131">
        <v>1917.1603879518066</v>
      </c>
      <c r="I1893" s="131">
        <v>861.01063373493992</v>
      </c>
      <c r="J1893" s="131">
        <v>968.35770722891561</v>
      </c>
      <c r="K1893" s="131">
        <v>8584.060329317268</v>
      </c>
      <c r="L1893" s="131">
        <v>4862.4822197590356</v>
      </c>
      <c r="M1893" s="131">
        <v>230.27954963855419</v>
      </c>
      <c r="N1893" s="131">
        <v>10297.059943373493</v>
      </c>
      <c r="O1893" s="131">
        <v>676.70388734939752</v>
      </c>
      <c r="P1893" s="131">
        <v>655.53047445783113</v>
      </c>
      <c r="Q1893" s="131">
        <v>1145.2249754216866</v>
      </c>
      <c r="R1893" s="131">
        <v>6812.9010790361435</v>
      </c>
      <c r="S1893" s="131">
        <v>1506.8546295180724</v>
      </c>
      <c r="T1893" s="131">
        <v>2857.7401831325287</v>
      </c>
      <c r="U1893" s="131">
        <v>24631.165175783124</v>
      </c>
      <c r="V1893" s="131">
        <v>12427.134390963853</v>
      </c>
      <c r="W1893" s="131">
        <v>1715.514858795181</v>
      </c>
      <c r="X1893" s="131">
        <v>37830.351290240964</v>
      </c>
      <c r="Y1893" s="131">
        <v>0</v>
      </c>
      <c r="Z1893" s="131">
        <v>19.0981951807229</v>
      </c>
      <c r="AA1893" s="131">
        <v>579.24126000000001</v>
      </c>
      <c r="AB1893" s="131">
        <v>303.05055759036128</v>
      </c>
      <c r="AC1893" s="131">
        <v>4347.5168645783133</v>
      </c>
      <c r="AD1893" s="131">
        <v>1110.4704783132527</v>
      </c>
      <c r="AE1893" s="131">
        <v>0</v>
      </c>
      <c r="AF1893" s="131">
        <v>10057.252299036143</v>
      </c>
      <c r="AG1893" s="131">
        <v>5473.3587396385547</v>
      </c>
      <c r="AH1893" s="43">
        <v>139869.52011004012</v>
      </c>
      <c r="AJ1893" s="69"/>
    </row>
    <row r="1894" spans="1:36">
      <c r="A1894" s="52">
        <v>0</v>
      </c>
      <c r="D1894" s="62">
        <v>2017</v>
      </c>
      <c r="E1894" s="62">
        <v>5</v>
      </c>
      <c r="F1894" s="62">
        <v>2017</v>
      </c>
      <c r="G1894" s="62">
        <v>2018</v>
      </c>
      <c r="H1894" s="131">
        <v>1633.6096843373496</v>
      </c>
      <c r="I1894" s="131">
        <v>936.7263638554216</v>
      </c>
      <c r="J1894" s="131">
        <v>880.55681927710873</v>
      </c>
      <c r="K1894" s="131">
        <v>10602.524996305219</v>
      </c>
      <c r="L1894" s="131">
        <v>3635.8280133734925</v>
      </c>
      <c r="M1894" s="131">
        <v>247.68870638554216</v>
      </c>
      <c r="N1894" s="131">
        <v>13915.999604337345</v>
      </c>
      <c r="O1894" s="131">
        <v>735.53000783132518</v>
      </c>
      <c r="P1894" s="131">
        <v>803.88268506024122</v>
      </c>
      <c r="Q1894" s="131">
        <v>1374.0642062650604</v>
      </c>
      <c r="R1894" s="131">
        <v>9540.4784612048206</v>
      </c>
      <c r="S1894" s="131">
        <v>2121.478489156626</v>
      </c>
      <c r="T1894" s="131">
        <v>2389.1682853012048</v>
      </c>
      <c r="U1894" s="131">
        <v>22384.329738674696</v>
      </c>
      <c r="V1894" s="131">
        <v>14359.958286385541</v>
      </c>
      <c r="W1894" s="131">
        <v>2162.0711681927719</v>
      </c>
      <c r="X1894" s="131">
        <v>42844.846774337362</v>
      </c>
      <c r="Y1894" s="131">
        <v>4.496867469879518E-3</v>
      </c>
      <c r="Z1894" s="131">
        <v>37.90897590361444</v>
      </c>
      <c r="AA1894" s="131">
        <v>757.82722771084298</v>
      </c>
      <c r="AB1894" s="131">
        <v>346.72483662650603</v>
      </c>
      <c r="AC1894" s="131">
        <v>7855.3629860240944</v>
      </c>
      <c r="AD1894" s="131">
        <v>1284.3285554216866</v>
      </c>
      <c r="AE1894" s="131">
        <v>2067.2999999999988</v>
      </c>
      <c r="AF1894" s="131">
        <v>11466.98468240964</v>
      </c>
      <c r="AG1894" s="131">
        <v>7394.9127861445777</v>
      </c>
      <c r="AH1894" s="43">
        <v>161780.09683738957</v>
      </c>
      <c r="AJ1894" s="69"/>
    </row>
    <row r="1895" spans="1:36">
      <c r="A1895" s="52">
        <v>0</v>
      </c>
      <c r="D1895" s="62">
        <v>2017</v>
      </c>
      <c r="E1895" s="62">
        <v>6</v>
      </c>
      <c r="F1895" s="62">
        <v>2017</v>
      </c>
      <c r="G1895" s="62">
        <v>2018</v>
      </c>
      <c r="H1895" s="131">
        <v>1773.9253156626503</v>
      </c>
      <c r="I1895" s="131">
        <v>910.6351325301207</v>
      </c>
      <c r="J1895" s="131">
        <v>1048.8085819277112</v>
      </c>
      <c r="K1895" s="131">
        <v>10925.958503775099</v>
      </c>
      <c r="L1895" s="131">
        <v>10449.719093975902</v>
      </c>
      <c r="M1895" s="131">
        <v>272.36355048192758</v>
      </c>
      <c r="N1895" s="131">
        <v>15905.789821927714</v>
      </c>
      <c r="O1895" s="131">
        <v>723.69125108433741</v>
      </c>
      <c r="P1895" s="131">
        <v>901.27734963855437</v>
      </c>
      <c r="Q1895" s="131">
        <v>1553.0790959036151</v>
      </c>
      <c r="R1895" s="131">
        <v>11201.44996746988</v>
      </c>
      <c r="S1895" s="131">
        <v>2096.2022179518071</v>
      </c>
      <c r="T1895" s="131">
        <v>2554.9050293975915</v>
      </c>
      <c r="U1895" s="131">
        <v>23776.685787590359</v>
      </c>
      <c r="V1895" s="131">
        <v>21267.796950722892</v>
      </c>
      <c r="W1895" s="131">
        <v>2352.3586525301207</v>
      </c>
      <c r="X1895" s="131">
        <v>45730.721247228925</v>
      </c>
      <c r="Y1895" s="131">
        <v>3.297951807228916E-2</v>
      </c>
      <c r="Z1895" s="131">
        <v>125.61002891566261</v>
      </c>
      <c r="AA1895" s="131">
        <v>763.64290301204812</v>
      </c>
      <c r="AB1895" s="131">
        <v>344.42619036144572</v>
      </c>
      <c r="AC1895" s="131">
        <v>7474.2465513253037</v>
      </c>
      <c r="AD1895" s="131">
        <v>1267.1895493975903</v>
      </c>
      <c r="AE1895" s="131">
        <v>5501.4000000000078</v>
      </c>
      <c r="AF1895" s="131">
        <v>11571.501469879518</v>
      </c>
      <c r="AG1895" s="131">
        <v>8581.0942396385544</v>
      </c>
      <c r="AH1895" s="43">
        <v>189074.5114618474</v>
      </c>
      <c r="AJ1895" s="69"/>
    </row>
    <row r="1896" spans="1:36">
      <c r="A1896" s="52">
        <v>0</v>
      </c>
      <c r="D1896" s="62">
        <v>2017</v>
      </c>
      <c r="E1896" s="62">
        <v>7</v>
      </c>
      <c r="F1896" s="62">
        <v>2018</v>
      </c>
      <c r="G1896" s="62">
        <v>2018</v>
      </c>
      <c r="H1896" s="131">
        <v>1784.6907542168674</v>
      </c>
      <c r="I1896" s="131">
        <v>992.59229445783137</v>
      </c>
      <c r="J1896" s="131">
        <v>749.74124337349417</v>
      </c>
      <c r="K1896" s="131">
        <v>11698.605216064259</v>
      </c>
      <c r="L1896" s="131">
        <v>5888.4779120481953</v>
      </c>
      <c r="M1896" s="131">
        <v>266.72195795180727</v>
      </c>
      <c r="N1896" s="131">
        <v>20567.53991036144</v>
      </c>
      <c r="O1896" s="131">
        <v>833.62256373493994</v>
      </c>
      <c r="P1896" s="131">
        <v>742.24049228915669</v>
      </c>
      <c r="Q1896" s="131">
        <v>1600.6988202409639</v>
      </c>
      <c r="R1896" s="131">
        <v>13000.830059036147</v>
      </c>
      <c r="S1896" s="131">
        <v>2283.5058686746993</v>
      </c>
      <c r="T1896" s="131">
        <v>2811.4313869879516</v>
      </c>
      <c r="U1896" s="131">
        <v>24591.900349036143</v>
      </c>
      <c r="V1896" s="131">
        <v>26527.858381325299</v>
      </c>
      <c r="W1896" s="131">
        <v>2759.7315036144582</v>
      </c>
      <c r="X1896" s="131">
        <v>47448.393733493984</v>
      </c>
      <c r="Y1896" s="131">
        <v>6.1678795180722897E-2</v>
      </c>
      <c r="Z1896" s="131">
        <v>193.42993012048191</v>
      </c>
      <c r="AA1896" s="131">
        <v>955.64965987951825</v>
      </c>
      <c r="AB1896" s="131">
        <v>373.15926867469875</v>
      </c>
      <c r="AC1896" s="131">
        <v>7901.5296404819273</v>
      </c>
      <c r="AD1896" s="131">
        <v>1382.9121180722898</v>
      </c>
      <c r="AE1896" s="131">
        <v>9617.0999999999858</v>
      </c>
      <c r="AF1896" s="131">
        <v>12512.152557108435</v>
      </c>
      <c r="AG1896" s="131">
        <v>10005.410606144578</v>
      </c>
      <c r="AH1896" s="43">
        <v>207489.98790618469</v>
      </c>
      <c r="AJ1896" s="69"/>
    </row>
    <row r="1897" spans="1:36">
      <c r="A1897" s="52">
        <v>0</v>
      </c>
      <c r="D1897" s="62">
        <v>2017</v>
      </c>
      <c r="E1897" s="62">
        <v>8</v>
      </c>
      <c r="F1897" s="62">
        <v>2018</v>
      </c>
      <c r="G1897" s="62">
        <v>2018</v>
      </c>
      <c r="H1897" s="131">
        <v>1706.778173493974</v>
      </c>
      <c r="I1897" s="131">
        <v>1053.4718342168676</v>
      </c>
      <c r="J1897" s="131">
        <v>1040.2136204819283</v>
      </c>
      <c r="K1897" s="131">
        <v>11645.697883052215</v>
      </c>
      <c r="L1897" s="131">
        <v>16780.110349277122</v>
      </c>
      <c r="M1897" s="131">
        <v>253.72919939759043</v>
      </c>
      <c r="N1897" s="131">
        <v>20478.723951325293</v>
      </c>
      <c r="O1897" s="131">
        <v>841.04936144578312</v>
      </c>
      <c r="P1897" s="131">
        <v>807.1702686746986</v>
      </c>
      <c r="Q1897" s="131">
        <v>1539.1165224096389</v>
      </c>
      <c r="R1897" s="131">
        <v>14101.119032771081</v>
      </c>
      <c r="S1897" s="131">
        <v>2239.8664944578313</v>
      </c>
      <c r="T1897" s="131">
        <v>2914.1028626506022</v>
      </c>
      <c r="U1897" s="131">
        <v>25574.811041084336</v>
      </c>
      <c r="V1897" s="131">
        <v>26715.951373252996</v>
      </c>
      <c r="W1897" s="131">
        <v>2824.3616906024099</v>
      </c>
      <c r="X1897" s="131">
        <v>49438.492770000019</v>
      </c>
      <c r="Y1897" s="131">
        <v>0.18631746987951806</v>
      </c>
      <c r="Z1897" s="131">
        <v>247.25572048192777</v>
      </c>
      <c r="AA1897" s="131">
        <v>973.09668578313267</v>
      </c>
      <c r="AB1897" s="131">
        <v>378.6463597590361</v>
      </c>
      <c r="AC1897" s="131">
        <v>7251.5328607228912</v>
      </c>
      <c r="AD1897" s="131">
        <v>1293.103726506024</v>
      </c>
      <c r="AE1897" s="131">
        <v>5073</v>
      </c>
      <c r="AF1897" s="131">
        <v>12556.945466024097</v>
      </c>
      <c r="AG1897" s="131">
        <v>9742.5635795180697</v>
      </c>
      <c r="AH1897" s="43">
        <v>217471.09714485941</v>
      </c>
      <c r="AJ1897" s="69"/>
    </row>
    <row r="1898" spans="1:36">
      <c r="A1898" s="52">
        <v>0</v>
      </c>
      <c r="D1898" s="62">
        <v>2017</v>
      </c>
      <c r="E1898" s="62">
        <v>9</v>
      </c>
      <c r="F1898" s="62">
        <v>2018</v>
      </c>
      <c r="G1898" s="62">
        <v>2018</v>
      </c>
      <c r="H1898" s="131">
        <v>1518.1093012048177</v>
      </c>
      <c r="I1898" s="131">
        <v>1022.1623566265057</v>
      </c>
      <c r="J1898" s="131">
        <v>1206.2297271084331</v>
      </c>
      <c r="K1898" s="131">
        <v>11076.694490281123</v>
      </c>
      <c r="L1898" s="131">
        <v>3835.8729113253016</v>
      </c>
      <c r="M1898" s="131">
        <v>221.04785277108428</v>
      </c>
      <c r="N1898" s="131">
        <v>17997.51814289156</v>
      </c>
      <c r="O1898" s="131">
        <v>821.85733963855432</v>
      </c>
      <c r="P1898" s="131">
        <v>688.13234530120474</v>
      </c>
      <c r="Q1898" s="131">
        <v>1440.3496867469883</v>
      </c>
      <c r="R1898" s="131">
        <v>13917.500568433734</v>
      </c>
      <c r="S1898" s="131">
        <v>2078.0551514457825</v>
      </c>
      <c r="T1898" s="131">
        <v>2710.8925532530111</v>
      </c>
      <c r="U1898" s="131">
        <v>28772.083652289162</v>
      </c>
      <c r="V1898" s="131">
        <v>21253.397938313246</v>
      </c>
      <c r="W1898" s="131">
        <v>2544.8980597590357</v>
      </c>
      <c r="X1898" s="131">
        <v>47189.819380722896</v>
      </c>
      <c r="Y1898" s="131">
        <v>7.0885421686746983E-2</v>
      </c>
      <c r="Z1898" s="131">
        <v>228.14761445783125</v>
      </c>
      <c r="AA1898" s="131">
        <v>945.3603881927711</v>
      </c>
      <c r="AB1898" s="131">
        <v>353.06465132530127</v>
      </c>
      <c r="AC1898" s="131">
        <v>6958.2756289156641</v>
      </c>
      <c r="AD1898" s="131">
        <v>1339.9960469879522</v>
      </c>
      <c r="AE1898" s="131">
        <v>7741.199999999998</v>
      </c>
      <c r="AF1898" s="131">
        <v>11605.096151566264</v>
      </c>
      <c r="AG1898" s="131">
        <v>8810.9917814457822</v>
      </c>
      <c r="AH1898" s="43">
        <v>196276.82460642568</v>
      </c>
      <c r="AJ1898" s="69"/>
    </row>
    <row r="1899" spans="1:36">
      <c r="A1899" s="52">
        <v>0</v>
      </c>
      <c r="D1899" s="62">
        <v>2017</v>
      </c>
      <c r="E1899" s="62">
        <v>10</v>
      </c>
      <c r="F1899" s="62">
        <v>2018</v>
      </c>
      <c r="G1899" s="62">
        <v>2018</v>
      </c>
      <c r="H1899" s="131">
        <v>1268.8620289156634</v>
      </c>
      <c r="I1899" s="131">
        <v>904.29138216867455</v>
      </c>
      <c r="J1899" s="131">
        <v>1046.136393373494</v>
      </c>
      <c r="K1899" s="131">
        <v>9639.2122348594385</v>
      </c>
      <c r="L1899" s="131">
        <v>3372.9392745783125</v>
      </c>
      <c r="M1899" s="131">
        <v>233.04336012048199</v>
      </c>
      <c r="N1899" s="131">
        <v>12377.358463373494</v>
      </c>
      <c r="O1899" s="131">
        <v>674.4243751807229</v>
      </c>
      <c r="P1899" s="131">
        <v>542.72526168674676</v>
      </c>
      <c r="Q1899" s="131">
        <v>1232.2338544578311</v>
      </c>
      <c r="R1899" s="131">
        <v>8813.1162951807237</v>
      </c>
      <c r="S1899" s="131">
        <v>1912.5711878313261</v>
      </c>
      <c r="T1899" s="131">
        <v>4576.0402506024093</v>
      </c>
      <c r="U1899" s="131">
        <v>30026.09581228915</v>
      </c>
      <c r="V1899" s="131">
        <v>12562.814447590366</v>
      </c>
      <c r="W1899" s="131">
        <v>1926.0696491566259</v>
      </c>
      <c r="X1899" s="131">
        <v>44026.900958433733</v>
      </c>
      <c r="Y1899" s="131">
        <v>1.4992048192771085E-2</v>
      </c>
      <c r="Z1899" s="131">
        <v>99.207542168674678</v>
      </c>
      <c r="AA1899" s="131">
        <v>869.7566092771084</v>
      </c>
      <c r="AB1899" s="131">
        <v>337.75270120481918</v>
      </c>
      <c r="AC1899" s="131">
        <v>6282.7619219277112</v>
      </c>
      <c r="AD1899" s="131">
        <v>1257.4545939759037</v>
      </c>
      <c r="AE1899" s="131">
        <v>0</v>
      </c>
      <c r="AF1899" s="131">
        <v>10625.873392771085</v>
      </c>
      <c r="AG1899" s="131">
        <v>6550.2078116867488</v>
      </c>
      <c r="AH1899" s="43">
        <v>161157.86479485949</v>
      </c>
      <c r="AJ1899" s="69"/>
    </row>
    <row r="1900" spans="1:36">
      <c r="A1900" s="52">
        <v>0</v>
      </c>
      <c r="D1900" s="62">
        <v>2017</v>
      </c>
      <c r="E1900" s="62">
        <v>11</v>
      </c>
      <c r="F1900" s="62">
        <v>2018</v>
      </c>
      <c r="G1900" s="62">
        <v>2018</v>
      </c>
      <c r="H1900" s="131">
        <v>1281.2696530120479</v>
      </c>
      <c r="I1900" s="131">
        <v>788.67141590361439</v>
      </c>
      <c r="J1900" s="131">
        <v>1015.1294367469877</v>
      </c>
      <c r="K1900" s="131">
        <v>8109.8908353413653</v>
      </c>
      <c r="L1900" s="131">
        <v>4244.5977387951816</v>
      </c>
      <c r="M1900" s="131">
        <v>226.48999506024103</v>
      </c>
      <c r="N1900" s="131">
        <v>8581.5795038554224</v>
      </c>
      <c r="O1900" s="131">
        <v>599.64166951807226</v>
      </c>
      <c r="P1900" s="131">
        <v>371.97638771084343</v>
      </c>
      <c r="Q1900" s="131">
        <v>1070.5619508433738</v>
      </c>
      <c r="R1900" s="131">
        <v>6286.5286537349393</v>
      </c>
      <c r="S1900" s="131">
        <v>1684.6526739759036</v>
      </c>
      <c r="T1900" s="131">
        <v>3132.2416655421675</v>
      </c>
      <c r="U1900" s="131">
        <v>24617.507416867462</v>
      </c>
      <c r="V1900" s="131">
        <v>10693.696196265058</v>
      </c>
      <c r="W1900" s="131">
        <v>1494.826415421687</v>
      </c>
      <c r="X1900" s="131">
        <v>36426.661946626511</v>
      </c>
      <c r="Y1900" s="131">
        <v>4.2951807228915664E-4</v>
      </c>
      <c r="Z1900" s="131">
        <v>9.8910216867469885</v>
      </c>
      <c r="AA1900" s="131">
        <v>781.98464819277092</v>
      </c>
      <c r="AB1900" s="131">
        <v>300.82606120481938</v>
      </c>
      <c r="AC1900" s="131">
        <v>5055.5186400000002</v>
      </c>
      <c r="AD1900" s="131">
        <v>1080.580051807229</v>
      </c>
      <c r="AE1900" s="131">
        <v>0</v>
      </c>
      <c r="AF1900" s="131">
        <v>9145.2189036144591</v>
      </c>
      <c r="AG1900" s="131">
        <v>5122.89603746988</v>
      </c>
      <c r="AH1900" s="43">
        <v>132122.83934871486</v>
      </c>
      <c r="AJ1900" s="69"/>
    </row>
    <row r="1901" spans="1:36">
      <c r="A1901" s="52">
        <v>0</v>
      </c>
      <c r="D1901" s="62">
        <v>2017</v>
      </c>
      <c r="E1901" s="62">
        <v>12</v>
      </c>
      <c r="F1901" s="62">
        <v>2018</v>
      </c>
      <c r="G1901" s="62">
        <v>2018</v>
      </c>
      <c r="H1901" s="131">
        <v>1184.5631710843372</v>
      </c>
      <c r="I1901" s="131">
        <v>652.1784645783132</v>
      </c>
      <c r="J1901" s="131">
        <v>666.99796024096406</v>
      </c>
      <c r="K1901" s="131">
        <v>6186.2600671485952</v>
      </c>
      <c r="L1901" s="131">
        <v>4554.0197032530123</v>
      </c>
      <c r="M1901" s="131">
        <v>225.72068698795178</v>
      </c>
      <c r="N1901" s="131">
        <v>6033.4226821686752</v>
      </c>
      <c r="O1901" s="131">
        <v>493.6075873493977</v>
      </c>
      <c r="P1901" s="131">
        <v>284.23900000000015</v>
      </c>
      <c r="Q1901" s="131">
        <v>934.90452626506067</v>
      </c>
      <c r="R1901" s="131">
        <v>5385.4176944578294</v>
      </c>
      <c r="S1901" s="131">
        <v>1323.2235993975901</v>
      </c>
      <c r="T1901" s="131">
        <v>2162.498914698795</v>
      </c>
      <c r="U1901" s="131">
        <v>16223.430024698786</v>
      </c>
      <c r="V1901" s="131">
        <v>7881.8567308433721</v>
      </c>
      <c r="W1901" s="131">
        <v>1074.6176038554217</v>
      </c>
      <c r="X1901" s="131">
        <v>27856.769111927719</v>
      </c>
      <c r="Y1901" s="131">
        <v>1.7143373493975907E-3</v>
      </c>
      <c r="Z1901" s="131">
        <v>24.10317108433734</v>
      </c>
      <c r="AA1901" s="131">
        <v>410.94456397590352</v>
      </c>
      <c r="AB1901" s="131">
        <v>194.56928385542162</v>
      </c>
      <c r="AC1901" s="131">
        <v>4648.4477725301213</v>
      </c>
      <c r="AD1901" s="131">
        <v>969.65640481927687</v>
      </c>
      <c r="AE1901" s="131">
        <v>0</v>
      </c>
      <c r="AF1901" s="131">
        <v>8422.3111236144578</v>
      </c>
      <c r="AG1901" s="131">
        <v>3233.5426238554228</v>
      </c>
      <c r="AH1901" s="43">
        <v>101027.30418702813</v>
      </c>
      <c r="AJ1901" s="69"/>
    </row>
    <row r="1902" spans="1:36">
      <c r="A1902" s="52">
        <v>0</v>
      </c>
      <c r="D1902" s="62">
        <v>2018</v>
      </c>
      <c r="E1902" s="62">
        <v>1</v>
      </c>
      <c r="F1902" s="62">
        <v>2018</v>
      </c>
      <c r="G1902" s="62">
        <v>2018</v>
      </c>
      <c r="H1902" s="131">
        <v>1091.4491355421692</v>
      </c>
      <c r="I1902" s="131">
        <v>704.09945457831316</v>
      </c>
      <c r="J1902" s="131">
        <v>426.82171795180716</v>
      </c>
      <c r="K1902" s="131">
        <v>6758.9945447389528</v>
      </c>
      <c r="L1902" s="131">
        <v>3809.5511746987959</v>
      </c>
      <c r="M1902" s="131">
        <v>229.56621999999996</v>
      </c>
      <c r="N1902" s="131">
        <v>6875.3369722891566</v>
      </c>
      <c r="O1902" s="131">
        <v>539.21891867469867</v>
      </c>
      <c r="P1902" s="131">
        <v>231.3546216867469</v>
      </c>
      <c r="Q1902" s="131">
        <v>897.35313132530143</v>
      </c>
      <c r="R1902" s="131">
        <v>5992.935115662649</v>
      </c>
      <c r="S1902" s="131">
        <v>1505.6636881927711</v>
      </c>
      <c r="T1902" s="131">
        <v>1744.8743479518073</v>
      </c>
      <c r="U1902" s="131">
        <v>17253.509037710857</v>
      </c>
      <c r="V1902" s="131">
        <v>6990.6821019277086</v>
      </c>
      <c r="W1902" s="131">
        <v>1235.7818496385548</v>
      </c>
      <c r="X1902" s="131">
        <v>26560.415597951793</v>
      </c>
      <c r="Y1902" s="131">
        <v>0</v>
      </c>
      <c r="Z1902" s="131">
        <v>0.20267783132530115</v>
      </c>
      <c r="AA1902" s="131">
        <v>603.94740361445793</v>
      </c>
      <c r="AB1902" s="131">
        <v>262.42913216867464</v>
      </c>
      <c r="AC1902" s="131">
        <v>2947.4676520481921</v>
      </c>
      <c r="AD1902" s="131">
        <v>971.51707349397634</v>
      </c>
      <c r="AE1902" s="131">
        <v>0</v>
      </c>
      <c r="AF1902" s="131">
        <v>9015.3532344578325</v>
      </c>
      <c r="AG1902" s="131">
        <v>3340.0954789156626</v>
      </c>
      <c r="AH1902" s="43">
        <v>99988.620283052194</v>
      </c>
      <c r="AJ1902" s="69"/>
    </row>
    <row r="1903" spans="1:36">
      <c r="A1903" s="52">
        <v>0</v>
      </c>
      <c r="D1903" s="62">
        <v>2018</v>
      </c>
      <c r="E1903" s="62">
        <v>2</v>
      </c>
      <c r="F1903" s="62">
        <v>2018</v>
      </c>
      <c r="G1903" s="62">
        <v>2018</v>
      </c>
      <c r="H1903" s="131">
        <v>1345.4729819277106</v>
      </c>
      <c r="I1903" s="131">
        <v>603.94607277108446</v>
      </c>
      <c r="J1903" s="131">
        <v>478.20392915662649</v>
      </c>
      <c r="K1903" s="131">
        <v>4491.0427081124499</v>
      </c>
      <c r="L1903" s="131">
        <v>3988.9703493975912</v>
      </c>
      <c r="M1903" s="131">
        <v>219.70319999999992</v>
      </c>
      <c r="N1903" s="131">
        <v>5888.0505674698798</v>
      </c>
      <c r="O1903" s="131">
        <v>466.09498060240952</v>
      </c>
      <c r="P1903" s="131">
        <v>280.79290096385529</v>
      </c>
      <c r="Q1903" s="131">
        <v>769.10097759036137</v>
      </c>
      <c r="R1903" s="131">
        <v>3275.7403219277116</v>
      </c>
      <c r="S1903" s="131">
        <v>1083.1600573493981</v>
      </c>
      <c r="T1903" s="131">
        <v>1213.8525737349398</v>
      </c>
      <c r="U1903" s="131">
        <v>11713.08891783133</v>
      </c>
      <c r="V1903" s="131">
        <v>6188.8955595180742</v>
      </c>
      <c r="W1903" s="131">
        <v>1053.0892284337351</v>
      </c>
      <c r="X1903" s="131">
        <v>23544.162990843375</v>
      </c>
      <c r="Y1903" s="131">
        <v>0</v>
      </c>
      <c r="Z1903" s="131">
        <v>1.7372385542168673</v>
      </c>
      <c r="AA1903" s="131">
        <v>591.09937048192774</v>
      </c>
      <c r="AB1903" s="131">
        <v>227.61600349397582</v>
      </c>
      <c r="AC1903" s="131">
        <v>2413.782047710843</v>
      </c>
      <c r="AD1903" s="131">
        <v>786.8055057831325</v>
      </c>
      <c r="AE1903" s="131">
        <v>0</v>
      </c>
      <c r="AF1903" s="131">
        <v>8123.9728771084301</v>
      </c>
      <c r="AG1903" s="131">
        <v>2474.6252156626497</v>
      </c>
      <c r="AH1903" s="43">
        <v>81223.006576425701</v>
      </c>
      <c r="AJ1903" s="69"/>
    </row>
    <row r="1904" spans="1:36">
      <c r="A1904" s="52">
        <v>0</v>
      </c>
      <c r="D1904" s="62">
        <v>2018</v>
      </c>
      <c r="E1904" s="62">
        <v>3</v>
      </c>
      <c r="F1904" s="62">
        <v>2018</v>
      </c>
      <c r="G1904" s="62">
        <v>2018</v>
      </c>
      <c r="H1904" s="131">
        <v>1720.2444036144568</v>
      </c>
      <c r="I1904" s="131">
        <v>771.97782915662617</v>
      </c>
      <c r="J1904" s="131">
        <v>609.08796963855434</v>
      </c>
      <c r="K1904" s="131">
        <v>7156.402840883532</v>
      </c>
      <c r="L1904" s="131">
        <v>3958.6529819277107</v>
      </c>
      <c r="M1904" s="131">
        <v>247.40233999999984</v>
      </c>
      <c r="N1904" s="131">
        <v>8332.0124337349389</v>
      </c>
      <c r="O1904" s="131">
        <v>571.02134144578326</v>
      </c>
      <c r="P1904" s="131">
        <v>545.40474951807244</v>
      </c>
      <c r="Q1904" s="131">
        <v>956.26124048192764</v>
      </c>
      <c r="R1904" s="131">
        <v>5161.0799428915661</v>
      </c>
      <c r="S1904" s="131">
        <v>1400.6311844578315</v>
      </c>
      <c r="T1904" s="131">
        <v>1472.2377310843372</v>
      </c>
      <c r="U1904" s="131">
        <v>23784.200099036141</v>
      </c>
      <c r="V1904" s="131">
        <v>9140.5611660240957</v>
      </c>
      <c r="W1904" s="131">
        <v>1399.8878766265059</v>
      </c>
      <c r="X1904" s="131">
        <v>32116.911296024093</v>
      </c>
      <c r="Y1904" s="131">
        <v>0</v>
      </c>
      <c r="Z1904" s="131">
        <v>4.3237937349397582</v>
      </c>
      <c r="AA1904" s="131">
        <v>722.63447891566261</v>
      </c>
      <c r="AB1904" s="131">
        <v>261.99756445783134</v>
      </c>
      <c r="AC1904" s="131">
        <v>3055.7516877108437</v>
      </c>
      <c r="AD1904" s="131">
        <v>965.48791253012052</v>
      </c>
      <c r="AE1904" s="131">
        <v>0</v>
      </c>
      <c r="AF1904" s="131">
        <v>9523.1015392771096</v>
      </c>
      <c r="AG1904" s="131">
        <v>3779.6765451807241</v>
      </c>
      <c r="AH1904" s="43">
        <v>117656.95094835341</v>
      </c>
      <c r="AJ1904" s="69"/>
    </row>
    <row r="1905" spans="1:36">
      <c r="A1905" s="52">
        <v>0</v>
      </c>
      <c r="D1905" s="62">
        <v>2018</v>
      </c>
      <c r="E1905" s="62">
        <v>4</v>
      </c>
      <c r="F1905" s="62">
        <v>2018</v>
      </c>
      <c r="G1905" s="62">
        <v>2018</v>
      </c>
      <c r="H1905" s="131">
        <v>1907.8116897590353</v>
      </c>
      <c r="I1905" s="131">
        <v>848.73183072289191</v>
      </c>
      <c r="J1905" s="131">
        <v>947.37549614457794</v>
      </c>
      <c r="K1905" s="131">
        <v>8118.4503473895575</v>
      </c>
      <c r="L1905" s="131">
        <v>5037.6530602409639</v>
      </c>
      <c r="M1905" s="131">
        <v>238.66146000000001</v>
      </c>
      <c r="N1905" s="131">
        <v>10550.553415662651</v>
      </c>
      <c r="O1905" s="131">
        <v>664.69786566265077</v>
      </c>
      <c r="P1905" s="131">
        <v>659.01639409638562</v>
      </c>
      <c r="Q1905" s="131">
        <v>1069.9580106024096</v>
      </c>
      <c r="R1905" s="131">
        <v>7010.6408467469873</v>
      </c>
      <c r="S1905" s="131">
        <v>1379.6642439759034</v>
      </c>
      <c r="T1905" s="131">
        <v>2906.0584843373504</v>
      </c>
      <c r="U1905" s="131">
        <v>24243.642464698794</v>
      </c>
      <c r="V1905" s="131">
        <v>12412.827290361447</v>
      </c>
      <c r="W1905" s="131">
        <v>1726.7399359036147</v>
      </c>
      <c r="X1905" s="131">
        <v>37499.480440120489</v>
      </c>
      <c r="Y1905" s="131">
        <v>0</v>
      </c>
      <c r="Z1905" s="131">
        <v>18.598103855421684</v>
      </c>
      <c r="AA1905" s="131">
        <v>581.66550000000007</v>
      </c>
      <c r="AB1905" s="131">
        <v>293.96953903614451</v>
      </c>
      <c r="AC1905" s="131">
        <v>4289.1187532530121</v>
      </c>
      <c r="AD1905" s="131">
        <v>1109.7766965060241</v>
      </c>
      <c r="AE1905" s="131">
        <v>0</v>
      </c>
      <c r="AF1905" s="131">
        <v>10133.653204578313</v>
      </c>
      <c r="AG1905" s="131">
        <v>5267.0459234939763</v>
      </c>
      <c r="AH1905" s="43">
        <v>138915.79099714861</v>
      </c>
      <c r="AJ1905" s="69"/>
    </row>
    <row r="1906" spans="1:36">
      <c r="A1906" s="52">
        <v>0</v>
      </c>
      <c r="D1906" s="62">
        <v>2018</v>
      </c>
      <c r="E1906" s="62">
        <v>5</v>
      </c>
      <c r="F1906" s="62">
        <v>2018</v>
      </c>
      <c r="G1906" s="62">
        <v>2019</v>
      </c>
      <c r="H1906" s="131">
        <v>1625.6436716867477</v>
      </c>
      <c r="I1906" s="131">
        <v>923.36778493975896</v>
      </c>
      <c r="J1906" s="131">
        <v>820.63881638554176</v>
      </c>
      <c r="K1906" s="131">
        <v>10018.118372931725</v>
      </c>
      <c r="L1906" s="131">
        <v>3766.8086566265065</v>
      </c>
      <c r="M1906" s="131">
        <v>256.7042899999999</v>
      </c>
      <c r="N1906" s="131">
        <v>14258.584291566263</v>
      </c>
      <c r="O1906" s="131">
        <v>722.38933554216862</v>
      </c>
      <c r="P1906" s="131">
        <v>808.15749843373487</v>
      </c>
      <c r="Q1906" s="131">
        <v>1283.7573718072299</v>
      </c>
      <c r="R1906" s="131">
        <v>9797.0299715662677</v>
      </c>
      <c r="S1906" s="131">
        <v>1942.4090144578311</v>
      </c>
      <c r="T1906" s="131">
        <v>2429.5640334939749</v>
      </c>
      <c r="U1906" s="131">
        <v>22041.492315060248</v>
      </c>
      <c r="V1906" s="131">
        <v>14344.08145614458</v>
      </c>
      <c r="W1906" s="131">
        <v>2176.2181838554229</v>
      </c>
      <c r="X1906" s="131">
        <v>42470.118272168678</v>
      </c>
      <c r="Y1906" s="131">
        <v>0</v>
      </c>
      <c r="Z1906" s="131">
        <v>36.916319277108443</v>
      </c>
      <c r="AA1906" s="131">
        <v>760.99888554216841</v>
      </c>
      <c r="AB1906" s="131">
        <v>336.33510265060244</v>
      </c>
      <c r="AC1906" s="131">
        <v>7784.4330563855401</v>
      </c>
      <c r="AD1906" s="131">
        <v>1283.526153373494</v>
      </c>
      <c r="AE1906" s="131">
        <v>1963.9349999999984</v>
      </c>
      <c r="AF1906" s="131">
        <v>11554.094758554218</v>
      </c>
      <c r="AG1906" s="131">
        <v>7116.1689006024108</v>
      </c>
      <c r="AH1906" s="43">
        <v>160521.49151305223</v>
      </c>
      <c r="AJ1906" s="69"/>
    </row>
    <row r="1907" spans="1:36">
      <c r="A1907" s="52">
        <v>0</v>
      </c>
      <c r="D1907" s="62">
        <v>2018</v>
      </c>
      <c r="E1907" s="62">
        <v>6</v>
      </c>
      <c r="F1907" s="62">
        <v>2018</v>
      </c>
      <c r="G1907" s="62">
        <v>2019</v>
      </c>
      <c r="H1907" s="131">
        <v>1765.2750783132524</v>
      </c>
      <c r="I1907" s="131">
        <v>897.64863855421663</v>
      </c>
      <c r="J1907" s="131">
        <v>950.46522963855477</v>
      </c>
      <c r="K1907" s="131">
        <v>10322.516216787146</v>
      </c>
      <c r="L1907" s="131">
        <v>3836.8865060240951</v>
      </c>
      <c r="M1907" s="131">
        <v>282.27726999999999</v>
      </c>
      <c r="N1907" s="131">
        <v>16297.359251807227</v>
      </c>
      <c r="O1907" s="131">
        <v>710.77892722891579</v>
      </c>
      <c r="P1907" s="131">
        <v>906.07007939759001</v>
      </c>
      <c r="Q1907" s="131">
        <v>1451.0069684337343</v>
      </c>
      <c r="R1907" s="131">
        <v>11494.247227710843</v>
      </c>
      <c r="S1907" s="131">
        <v>1919.2662593975915</v>
      </c>
      <c r="T1907" s="131">
        <v>2598.1030330120489</v>
      </c>
      <c r="U1907" s="131">
        <v>23401.647843012044</v>
      </c>
      <c r="V1907" s="131">
        <v>21251.561052771081</v>
      </c>
      <c r="W1907" s="131">
        <v>2367.7507706024094</v>
      </c>
      <c r="X1907" s="131">
        <v>45330.752383614461</v>
      </c>
      <c r="Y1907" s="131">
        <v>0</v>
      </c>
      <c r="Z1907" s="131">
        <v>122.32089686746988</v>
      </c>
      <c r="AA1907" s="131">
        <v>766.83890060241004</v>
      </c>
      <c r="AB1907" s="131">
        <v>334.10533614457825</v>
      </c>
      <c r="AC1907" s="131">
        <v>7396.8117412048214</v>
      </c>
      <c r="AD1907" s="131">
        <v>1266.3978551807227</v>
      </c>
      <c r="AE1907" s="131">
        <v>5226.3300000000027</v>
      </c>
      <c r="AF1907" s="131">
        <v>11659.405518072286</v>
      </c>
      <c r="AG1907" s="131">
        <v>8257.6384234939742</v>
      </c>
      <c r="AH1907" s="43">
        <v>180813.46140787148</v>
      </c>
      <c r="AJ1907" s="69"/>
    </row>
    <row r="1908" spans="1:36">
      <c r="A1908" s="52">
        <v>0</v>
      </c>
      <c r="D1908" s="62">
        <v>2018</v>
      </c>
      <c r="E1908" s="62">
        <v>7</v>
      </c>
      <c r="F1908" s="62">
        <v>2019</v>
      </c>
      <c r="G1908" s="62">
        <v>2019</v>
      </c>
      <c r="H1908" s="131">
        <v>1775.9880210843371</v>
      </c>
      <c r="I1908" s="131">
        <v>978.43701602409612</v>
      </c>
      <c r="J1908" s="131">
        <v>733.49597686746961</v>
      </c>
      <c r="K1908" s="131">
        <v>11049.688843775099</v>
      </c>
      <c r="L1908" s="131">
        <v>4289.1619879518084</v>
      </c>
      <c r="M1908" s="131">
        <v>276.43032999999991</v>
      </c>
      <c r="N1908" s="131">
        <v>21008.162640963848</v>
      </c>
      <c r="O1908" s="131">
        <v>818.58986156626497</v>
      </c>
      <c r="P1908" s="131">
        <v>746.18751048192769</v>
      </c>
      <c r="Q1908" s="131">
        <v>1495.4970089156625</v>
      </c>
      <c r="R1908" s="131">
        <v>13331.190586746994</v>
      </c>
      <c r="S1908" s="131">
        <v>2090.760008433735</v>
      </c>
      <c r="T1908" s="131">
        <v>2858.9667050602407</v>
      </c>
      <c r="U1908" s="131">
        <v>24203.265762891577</v>
      </c>
      <c r="V1908" s="131">
        <v>26510.24658674698</v>
      </c>
      <c r="W1908" s="131">
        <v>2777.7891722891568</v>
      </c>
      <c r="X1908" s="131">
        <v>47033.401806746995</v>
      </c>
      <c r="Y1908" s="131">
        <v>0</v>
      </c>
      <c r="Z1908" s="131">
        <v>188.36491590361445</v>
      </c>
      <c r="AA1908" s="131">
        <v>959.64924397590346</v>
      </c>
      <c r="AB1908" s="131">
        <v>361.97741746987953</v>
      </c>
      <c r="AC1908" s="131">
        <v>7808.8249677108433</v>
      </c>
      <c r="AD1908" s="131">
        <v>1382.048124578313</v>
      </c>
      <c r="AE1908" s="131">
        <v>9136.2449999999972</v>
      </c>
      <c r="AF1908" s="131">
        <v>12607.202353734943</v>
      </c>
      <c r="AG1908" s="131">
        <v>9628.2666006024101</v>
      </c>
      <c r="AH1908" s="43">
        <v>204049.8384505221</v>
      </c>
      <c r="AJ1908" s="69"/>
    </row>
    <row r="1909" spans="1:36">
      <c r="A1909" s="52">
        <v>0</v>
      </c>
      <c r="D1909" s="62">
        <v>2018</v>
      </c>
      <c r="E1909" s="62">
        <v>8</v>
      </c>
      <c r="F1909" s="62">
        <v>2019</v>
      </c>
      <c r="G1909" s="62">
        <v>2019</v>
      </c>
      <c r="H1909" s="131">
        <v>1698.4553674698773</v>
      </c>
      <c r="I1909" s="131">
        <v>1038.4483575903612</v>
      </c>
      <c r="J1909" s="131">
        <v>958.61730240963868</v>
      </c>
      <c r="K1909" s="131">
        <v>10999.895369317266</v>
      </c>
      <c r="L1909" s="131">
        <v>4428.8206807228917</v>
      </c>
      <c r="M1909" s="131">
        <v>262.96465000000001</v>
      </c>
      <c r="N1909" s="131">
        <v>20914.547616867465</v>
      </c>
      <c r="O1909" s="131">
        <v>825.87340963855399</v>
      </c>
      <c r="P1909" s="131">
        <v>811.46256445783115</v>
      </c>
      <c r="Q1909" s="131">
        <v>1437.9620491566268</v>
      </c>
      <c r="R1909" s="131">
        <v>14469.687570602411</v>
      </c>
      <c r="S1909" s="131">
        <v>2050.8041407228907</v>
      </c>
      <c r="T1909" s="131">
        <v>2963.3741367469866</v>
      </c>
      <c r="U1909" s="131">
        <v>25170.331063855429</v>
      </c>
      <c r="V1909" s="131">
        <v>26697.54994746987</v>
      </c>
      <c r="W1909" s="131">
        <v>2842.8422520481936</v>
      </c>
      <c r="X1909" s="131">
        <v>49006.095090000003</v>
      </c>
      <c r="Y1909" s="131">
        <v>0</v>
      </c>
      <c r="Z1909" s="131">
        <v>240.78126361445791</v>
      </c>
      <c r="AA1909" s="131">
        <v>977.16928915662663</v>
      </c>
      <c r="AB1909" s="131">
        <v>367.30008590361456</v>
      </c>
      <c r="AC1909" s="131">
        <v>7156.1792515662673</v>
      </c>
      <c r="AD1909" s="131">
        <v>1292.2958420481923</v>
      </c>
      <c r="AE1909" s="131">
        <v>4819.3499999999949</v>
      </c>
      <c r="AF1909" s="131">
        <v>12652.335536385541</v>
      </c>
      <c r="AG1909" s="131">
        <v>9375.3273313253012</v>
      </c>
      <c r="AH1909" s="43">
        <v>203458.47016907629</v>
      </c>
      <c r="AJ1909" s="69"/>
    </row>
    <row r="1910" spans="1:36">
      <c r="A1910" s="52">
        <v>0</v>
      </c>
      <c r="D1910" s="62">
        <v>2018</v>
      </c>
      <c r="E1910" s="62">
        <v>9</v>
      </c>
      <c r="F1910" s="62">
        <v>2019</v>
      </c>
      <c r="G1910" s="62">
        <v>2019</v>
      </c>
      <c r="H1910" s="131">
        <v>1510.7065060240948</v>
      </c>
      <c r="I1910" s="131">
        <v>1007.5853819277112</v>
      </c>
      <c r="J1910" s="131">
        <v>1067.2417155421688</v>
      </c>
      <c r="K1910" s="131">
        <v>10464.380644016062</v>
      </c>
      <c r="L1910" s="131">
        <v>3974.0601686746973</v>
      </c>
      <c r="M1910" s="131">
        <v>229.09373999999994</v>
      </c>
      <c r="N1910" s="131">
        <v>18389.978827710838</v>
      </c>
      <c r="O1910" s="131">
        <v>807.0515675903614</v>
      </c>
      <c r="P1910" s="131">
        <v>691.79163216867494</v>
      </c>
      <c r="Q1910" s="131">
        <v>1345.6864096385543</v>
      </c>
      <c r="R1910" s="131">
        <v>14273.146220963859</v>
      </c>
      <c r="S1910" s="131">
        <v>1902.6509480722889</v>
      </c>
      <c r="T1910" s="131">
        <v>2756.7279737349404</v>
      </c>
      <c r="U1910" s="131">
        <v>28307.300213373488</v>
      </c>
      <c r="V1910" s="131">
        <v>21237.522696867465</v>
      </c>
      <c r="W1910" s="131">
        <v>2561.5500151807223</v>
      </c>
      <c r="X1910" s="131">
        <v>46777.088990361459</v>
      </c>
      <c r="Y1910" s="131">
        <v>0</v>
      </c>
      <c r="Z1910" s="131">
        <v>222.17350843373495</v>
      </c>
      <c r="AA1910" s="131">
        <v>949.31690963855419</v>
      </c>
      <c r="AB1910" s="131">
        <v>342.48494253012041</v>
      </c>
      <c r="AC1910" s="131">
        <v>6872.3674626506026</v>
      </c>
      <c r="AD1910" s="131">
        <v>1339.1588659036147</v>
      </c>
      <c r="AE1910" s="131">
        <v>7354.1400000000094</v>
      </c>
      <c r="AF1910" s="131">
        <v>11693.255405060241</v>
      </c>
      <c r="AG1910" s="131">
        <v>8478.8702060240976</v>
      </c>
      <c r="AH1910" s="43">
        <v>194555.33095208838</v>
      </c>
      <c r="AJ1910" s="69"/>
    </row>
    <row r="1911" spans="1:36">
      <c r="A1911" s="52">
        <v>0</v>
      </c>
      <c r="D1911" s="62">
        <v>2018</v>
      </c>
      <c r="E1911" s="62">
        <v>10</v>
      </c>
      <c r="F1911" s="62">
        <v>2019</v>
      </c>
      <c r="G1911" s="62">
        <v>2019</v>
      </c>
      <c r="H1911" s="131">
        <v>1262.6746445783142</v>
      </c>
      <c r="I1911" s="131">
        <v>891.39535590361436</v>
      </c>
      <c r="J1911" s="131">
        <v>1023.4688868674695</v>
      </c>
      <c r="K1911" s="131">
        <v>9111.5013379919637</v>
      </c>
      <c r="L1911" s="131">
        <v>3494.4493554216861</v>
      </c>
      <c r="M1911" s="131">
        <v>241.52587000000003</v>
      </c>
      <c r="N1911" s="131">
        <v>12682.06481566265</v>
      </c>
      <c r="O1911" s="131">
        <v>662.46232120481955</v>
      </c>
      <c r="P1911" s="131">
        <v>545.61131614457827</v>
      </c>
      <c r="Q1911" s="131">
        <v>1151.2484549397584</v>
      </c>
      <c r="R1911" s="131">
        <v>9068.9109337349437</v>
      </c>
      <c r="S1911" s="131">
        <v>1751.1351328915659</v>
      </c>
      <c r="T1911" s="131">
        <v>4653.411346987953</v>
      </c>
      <c r="U1911" s="131">
        <v>29538.020662530111</v>
      </c>
      <c r="V1911" s="131">
        <v>12548.141924096381</v>
      </c>
      <c r="W1911" s="131">
        <v>1938.6724431325299</v>
      </c>
      <c r="X1911" s="131">
        <v>43641.834004216871</v>
      </c>
      <c r="Y1911" s="131">
        <v>0</v>
      </c>
      <c r="Z1911" s="131">
        <v>96.609766265060244</v>
      </c>
      <c r="AA1911" s="131">
        <v>873.39671385542147</v>
      </c>
      <c r="AB1911" s="131">
        <v>327.63182048192778</v>
      </c>
      <c r="AC1911" s="131">
        <v>6198.3685908433736</v>
      </c>
      <c r="AD1911" s="131">
        <v>1256.6689818072289</v>
      </c>
      <c r="AE1911" s="131">
        <v>0</v>
      </c>
      <c r="AF1911" s="131">
        <v>10706.593884337353</v>
      </c>
      <c r="AG1911" s="131">
        <v>6303.3042403614427</v>
      </c>
      <c r="AH1911" s="43">
        <v>159969.10280425698</v>
      </c>
      <c r="AJ1911" s="69"/>
    </row>
    <row r="1912" spans="1:36">
      <c r="A1912" s="52">
        <v>0</v>
      </c>
      <c r="D1912" s="62">
        <v>2018</v>
      </c>
      <c r="E1912" s="62">
        <v>11</v>
      </c>
      <c r="F1912" s="62">
        <v>2019</v>
      </c>
      <c r="G1912" s="62">
        <v>2019</v>
      </c>
      <c r="H1912" s="131">
        <v>1275.0217650602408</v>
      </c>
      <c r="I1912" s="131">
        <v>777.42423662650606</v>
      </c>
      <c r="J1912" s="131">
        <v>993.13378373493947</v>
      </c>
      <c r="K1912" s="131">
        <v>7672.1880763052213</v>
      </c>
      <c r="L1912" s="131">
        <v>4397.5093012048192</v>
      </c>
      <c r="M1912" s="131">
        <v>234.73397</v>
      </c>
      <c r="N1912" s="131">
        <v>8792.8412036144582</v>
      </c>
      <c r="O1912" s="131">
        <v>589.12204012048198</v>
      </c>
      <c r="P1912" s="131">
        <v>373.95444951807235</v>
      </c>
      <c r="Q1912" s="131">
        <v>1000.2020212048192</v>
      </c>
      <c r="R1912" s="131">
        <v>6468.9908238554199</v>
      </c>
      <c r="S1912" s="131">
        <v>1542.4547346987949</v>
      </c>
      <c r="T1912" s="131">
        <v>3185.2012022891563</v>
      </c>
      <c r="U1912" s="131">
        <v>24222.677388915665</v>
      </c>
      <c r="V1912" s="131">
        <v>10681.206677349399</v>
      </c>
      <c r="W1912" s="131">
        <v>1504.6074684337345</v>
      </c>
      <c r="X1912" s="131">
        <v>36108.068008313247</v>
      </c>
      <c r="Y1912" s="131">
        <v>0</v>
      </c>
      <c r="Z1912" s="131">
        <v>9.6320226506024103</v>
      </c>
      <c r="AA1912" s="131">
        <v>785.2574096385539</v>
      </c>
      <c r="AB1912" s="131">
        <v>291.81170048192769</v>
      </c>
      <c r="AC1912" s="131">
        <v>4987.6102800000008</v>
      </c>
      <c r="AD1912" s="131">
        <v>1079.9049444578316</v>
      </c>
      <c r="AE1912" s="131">
        <v>0</v>
      </c>
      <c r="AF1912" s="131">
        <v>9214.6914578313226</v>
      </c>
      <c r="AG1912" s="131">
        <v>4929.793564457832</v>
      </c>
      <c r="AH1912" s="43">
        <v>131118.03853076303</v>
      </c>
      <c r="AJ1912" s="69"/>
    </row>
    <row r="1913" spans="1:36">
      <c r="A1913" s="52">
        <v>0</v>
      </c>
      <c r="D1913" s="62">
        <v>2018</v>
      </c>
      <c r="E1913" s="62">
        <v>12</v>
      </c>
      <c r="F1913" s="62">
        <v>2019</v>
      </c>
      <c r="G1913" s="62">
        <v>2019</v>
      </c>
      <c r="H1913" s="131">
        <v>1178.7868554216864</v>
      </c>
      <c r="I1913" s="131">
        <v>642.87780024096412</v>
      </c>
      <c r="J1913" s="131">
        <v>652.54556120481936</v>
      </c>
      <c r="K1913" s="131">
        <v>5861.7725049799192</v>
      </c>
      <c r="L1913" s="131">
        <v>4718.0781867469877</v>
      </c>
      <c r="M1913" s="131">
        <v>233.93665999999988</v>
      </c>
      <c r="N1913" s="131">
        <v>6181.953745783132</v>
      </c>
      <c r="O1913" s="131">
        <v>485.13316566265047</v>
      </c>
      <c r="P1913" s="131">
        <v>285.75049999999999</v>
      </c>
      <c r="Q1913" s="131">
        <v>873.4603318072293</v>
      </c>
      <c r="R1913" s="131">
        <v>5541.7257387951822</v>
      </c>
      <c r="S1913" s="131">
        <v>1211.5331174698799</v>
      </c>
      <c r="T1913" s="131">
        <v>2199.0621665060235</v>
      </c>
      <c r="U1913" s="131">
        <v>15979.029050361441</v>
      </c>
      <c r="V1913" s="131">
        <v>7872.6512515662635</v>
      </c>
      <c r="W1913" s="131">
        <v>1081.649117108434</v>
      </c>
      <c r="X1913" s="131">
        <v>27613.128950963859</v>
      </c>
      <c r="Y1913" s="131">
        <v>0</v>
      </c>
      <c r="Z1913" s="131">
        <v>23.472023132530129</v>
      </c>
      <c r="AA1913" s="131">
        <v>412.66444879518076</v>
      </c>
      <c r="AB1913" s="131">
        <v>188.73894554216872</v>
      </c>
      <c r="AC1913" s="131">
        <v>4586.007400481928</v>
      </c>
      <c r="AD1913" s="131">
        <v>969.05059855421678</v>
      </c>
      <c r="AE1913" s="131">
        <v>0</v>
      </c>
      <c r="AF1913" s="131">
        <v>8486.2920378313247</v>
      </c>
      <c r="AG1913" s="131">
        <v>3111.6574493975904</v>
      </c>
      <c r="AH1913" s="43">
        <v>100390.95760835342</v>
      </c>
      <c r="AJ1913" s="69"/>
    </row>
    <row r="1914" spans="1:36">
      <c r="A1914" s="52">
        <v>0</v>
      </c>
      <c r="D1914" s="62">
        <v>2019</v>
      </c>
      <c r="E1914" s="62">
        <v>1</v>
      </c>
      <c r="F1914" s="62">
        <v>2019</v>
      </c>
      <c r="G1914" s="62">
        <v>2019</v>
      </c>
      <c r="H1914" s="131">
        <v>1087.7751833734949</v>
      </c>
      <c r="I1914" s="131">
        <v>693.83738457831328</v>
      </c>
      <c r="J1914" s="131">
        <v>392.86612939759033</v>
      </c>
      <c r="K1914" s="131">
        <v>6371.6374616064249</v>
      </c>
      <c r="L1914" s="131">
        <v>3942.0125331325312</v>
      </c>
      <c r="M1914" s="131">
        <v>237.62495445783139</v>
      </c>
      <c r="N1914" s="131">
        <v>7054.2565720481925</v>
      </c>
      <c r="O1914" s="131">
        <v>529.60621987951811</v>
      </c>
      <c r="P1914" s="131">
        <v>232.57353253012045</v>
      </c>
      <c r="Q1914" s="131">
        <v>848.14221927710821</v>
      </c>
      <c r="R1914" s="131">
        <v>5836.1696457831331</v>
      </c>
      <c r="S1914" s="131">
        <v>1366.1522361445784</v>
      </c>
      <c r="T1914" s="131">
        <v>1773.828256385543</v>
      </c>
      <c r="U1914" s="131">
        <v>17092.932755542177</v>
      </c>
      <c r="V1914" s="131">
        <v>6983.2554100000007</v>
      </c>
      <c r="W1914" s="131">
        <v>1243.5985725301209</v>
      </c>
      <c r="X1914" s="131">
        <v>26310.437739397574</v>
      </c>
      <c r="Y1914" s="131">
        <v>0</v>
      </c>
      <c r="Z1914" s="131">
        <v>0.19765554216867465</v>
      </c>
      <c r="AA1914" s="131">
        <v>606.47341783132526</v>
      </c>
      <c r="AB1914" s="131">
        <v>254.18352216867481</v>
      </c>
      <c r="AC1914" s="131">
        <v>2902.8613585542162</v>
      </c>
      <c r="AD1914" s="131">
        <v>978.13640000000021</v>
      </c>
      <c r="AE1914" s="131">
        <v>0</v>
      </c>
      <c r="AF1914" s="131">
        <v>9083.321180240966</v>
      </c>
      <c r="AG1914" s="131">
        <v>3203.318304216868</v>
      </c>
      <c r="AH1914" s="43">
        <v>99025.198644618475</v>
      </c>
      <c r="AJ1914" s="69"/>
    </row>
    <row r="1915" spans="1:36">
      <c r="A1915" s="52">
        <v>0</v>
      </c>
      <c r="D1915" s="62">
        <v>2019</v>
      </c>
      <c r="E1915" s="62">
        <v>2</v>
      </c>
      <c r="F1915" s="62">
        <v>2019</v>
      </c>
      <c r="G1915" s="62">
        <v>2019</v>
      </c>
      <c r="H1915" s="131">
        <v>1340.9439542168673</v>
      </c>
      <c r="I1915" s="131">
        <v>595.14371277108432</v>
      </c>
      <c r="J1915" s="131">
        <v>440.16065445783136</v>
      </c>
      <c r="K1915" s="131">
        <v>4248.0326454618471</v>
      </c>
      <c r="L1915" s="131">
        <v>4127.6702662650614</v>
      </c>
      <c r="M1915" s="131">
        <v>227.41570120481921</v>
      </c>
      <c r="N1915" s="131">
        <v>6041.2776245783134</v>
      </c>
      <c r="O1915" s="131">
        <v>457.93169096385549</v>
      </c>
      <c r="P1915" s="131">
        <v>282.27228144578316</v>
      </c>
      <c r="Q1915" s="131">
        <v>726.92342313253005</v>
      </c>
      <c r="R1915" s="131">
        <v>3190.0522640963845</v>
      </c>
      <c r="S1915" s="131">
        <v>982.79685301204802</v>
      </c>
      <c r="T1915" s="131">
        <v>1233.9948701204821</v>
      </c>
      <c r="U1915" s="131">
        <v>11614.001615180729</v>
      </c>
      <c r="V1915" s="131">
        <v>6181.9472400000013</v>
      </c>
      <c r="W1915" s="131">
        <v>1059.750360963855</v>
      </c>
      <c r="X1915" s="131">
        <v>23322.573105542167</v>
      </c>
      <c r="Y1915" s="131">
        <v>0</v>
      </c>
      <c r="Z1915" s="131">
        <v>1.6941903614457829</v>
      </c>
      <c r="AA1915" s="131">
        <v>593.57164771084331</v>
      </c>
      <c r="AB1915" s="131">
        <v>220.46423349397583</v>
      </c>
      <c r="AC1915" s="131">
        <v>2377.2524286746993</v>
      </c>
      <c r="AD1915" s="131">
        <v>792.16632000000004</v>
      </c>
      <c r="AE1915" s="131">
        <v>0</v>
      </c>
      <c r="AF1915" s="131">
        <v>8185.2205879518087</v>
      </c>
      <c r="AG1915" s="131">
        <v>2373.2891168674705</v>
      </c>
      <c r="AH1915" s="43">
        <v>80616.546788473905</v>
      </c>
      <c r="AJ1915" s="69"/>
    </row>
    <row r="1916" spans="1:36">
      <c r="A1916" s="52">
        <v>0</v>
      </c>
      <c r="D1916" s="62">
        <v>2019</v>
      </c>
      <c r="E1916" s="62">
        <v>3</v>
      </c>
      <c r="F1916" s="62">
        <v>2019</v>
      </c>
      <c r="G1916" s="62">
        <v>2019</v>
      </c>
      <c r="H1916" s="131">
        <v>1714.4538491566252</v>
      </c>
      <c r="I1916" s="131">
        <v>760.72644915662659</v>
      </c>
      <c r="J1916" s="131">
        <v>560.63228048192764</v>
      </c>
      <c r="K1916" s="131">
        <v>6743.752141485942</v>
      </c>
      <c r="L1916" s="131">
        <v>4096.2987379518072</v>
      </c>
      <c r="M1916" s="131">
        <v>256.08719686746986</v>
      </c>
      <c r="N1916" s="131">
        <v>8548.8396722891575</v>
      </c>
      <c r="O1916" s="131">
        <v>560.77827831325317</v>
      </c>
      <c r="P1916" s="131">
        <v>548.27825927710842</v>
      </c>
      <c r="Q1916" s="131">
        <v>903.81980337349387</v>
      </c>
      <c r="R1916" s="131">
        <v>5026.0744561445772</v>
      </c>
      <c r="S1916" s="131">
        <v>1270.8518108433739</v>
      </c>
      <c r="T1916" s="131">
        <v>1496.6675913253011</v>
      </c>
      <c r="U1916" s="131">
        <v>23487.968779036142</v>
      </c>
      <c r="V1916" s="131">
        <v>9130.7251299999989</v>
      </c>
      <c r="W1916" s="131">
        <v>1408.7426236144577</v>
      </c>
      <c r="X1916" s="131">
        <v>31814.637535301204</v>
      </c>
      <c r="Y1916" s="131">
        <v>0</v>
      </c>
      <c r="Z1916" s="131">
        <v>4.2166515662650603</v>
      </c>
      <c r="AA1916" s="131">
        <v>725.65690265060221</v>
      </c>
      <c r="AB1916" s="131">
        <v>253.76551445783139</v>
      </c>
      <c r="AC1916" s="131">
        <v>3009.5066486746991</v>
      </c>
      <c r="AD1916" s="131">
        <v>972.06615999999997</v>
      </c>
      <c r="AE1916" s="131">
        <v>0</v>
      </c>
      <c r="AF1916" s="131">
        <v>9594.8974669879481</v>
      </c>
      <c r="AG1916" s="131">
        <v>3624.8984909638566</v>
      </c>
      <c r="AH1916" s="43">
        <v>116514.34242991968</v>
      </c>
      <c r="AJ1916" s="69"/>
    </row>
    <row r="1917" spans="1:36">
      <c r="A1917" s="52">
        <v>0</v>
      </c>
      <c r="D1917" s="62">
        <v>2019</v>
      </c>
      <c r="E1917" s="62">
        <v>4</v>
      </c>
      <c r="F1917" s="62">
        <v>2019</v>
      </c>
      <c r="G1917" s="62">
        <v>2019</v>
      </c>
      <c r="H1917" s="131">
        <v>1901.3897607228905</v>
      </c>
      <c r="I1917" s="131">
        <v>836.36178072289147</v>
      </c>
      <c r="J1917" s="131">
        <v>872.00751180722887</v>
      </c>
      <c r="K1917" s="131">
        <v>7644.5687660642579</v>
      </c>
      <c r="L1917" s="131">
        <v>5212.8165734939776</v>
      </c>
      <c r="M1917" s="131">
        <v>247.03947542168675</v>
      </c>
      <c r="N1917" s="131">
        <v>10825.114619277108</v>
      </c>
      <c r="O1917" s="131">
        <v>652.5980150602411</v>
      </c>
      <c r="P1917" s="131">
        <v>662.4884761445785</v>
      </c>
      <c r="Q1917" s="131">
        <v>1011.2814342168674</v>
      </c>
      <c r="R1917" s="131">
        <v>6827.2538443373496</v>
      </c>
      <c r="S1917" s="131">
        <v>1251.8276204819279</v>
      </c>
      <c r="T1917" s="131">
        <v>2954.2807253012038</v>
      </c>
      <c r="U1917" s="131">
        <v>23940.719219397586</v>
      </c>
      <c r="V1917" s="131">
        <v>12398.515850000003</v>
      </c>
      <c r="W1917" s="131">
        <v>1737.6621286746981</v>
      </c>
      <c r="X1917" s="131">
        <v>37146.547716506022</v>
      </c>
      <c r="Y1917" s="131">
        <v>0</v>
      </c>
      <c r="Z1917" s="131">
        <v>18.137249036144581</v>
      </c>
      <c r="AA1917" s="131">
        <v>584.09831999999983</v>
      </c>
      <c r="AB1917" s="131">
        <v>284.73291903614466</v>
      </c>
      <c r="AC1917" s="131">
        <v>4224.2082224096384</v>
      </c>
      <c r="AD1917" s="131">
        <v>1117.3380400000005</v>
      </c>
      <c r="AE1917" s="131">
        <v>0</v>
      </c>
      <c r="AF1917" s="131">
        <v>10210.05216240964</v>
      </c>
      <c r="AG1917" s="131">
        <v>5051.3599753012049</v>
      </c>
      <c r="AH1917" s="43">
        <v>137612.40040582328</v>
      </c>
      <c r="AJ1917" s="69"/>
    </row>
    <row r="1918" spans="1:36">
      <c r="A1918" s="52">
        <v>0</v>
      </c>
      <c r="D1918" s="62">
        <v>2019</v>
      </c>
      <c r="E1918" s="62">
        <v>5</v>
      </c>
      <c r="F1918" s="62">
        <v>2019</v>
      </c>
      <c r="G1918" s="62">
        <v>2020</v>
      </c>
      <c r="H1918" s="131">
        <v>1620.17155493976</v>
      </c>
      <c r="I1918" s="131">
        <v>909.9099349397593</v>
      </c>
      <c r="J1918" s="131">
        <v>722.87872481927695</v>
      </c>
      <c r="K1918" s="131">
        <v>9423.3297181124472</v>
      </c>
      <c r="L1918" s="131">
        <v>3897.7838210843365</v>
      </c>
      <c r="M1918" s="131">
        <v>265.71568421686749</v>
      </c>
      <c r="N1918" s="131">
        <v>14629.641041927711</v>
      </c>
      <c r="O1918" s="131">
        <v>709.14596686746961</v>
      </c>
      <c r="P1918" s="131">
        <v>812.41534265060227</v>
      </c>
      <c r="Q1918" s="131">
        <v>1213.3560226506022</v>
      </c>
      <c r="R1918" s="131">
        <v>9559.1000245783162</v>
      </c>
      <c r="S1918" s="131">
        <v>1762.4297108433734</v>
      </c>
      <c r="T1918" s="131">
        <v>2469.8794720481928</v>
      </c>
      <c r="U1918" s="131">
        <v>21773.663123253016</v>
      </c>
      <c r="V1918" s="131">
        <v>14328.199810000004</v>
      </c>
      <c r="W1918" s="131">
        <v>2189.9834730120479</v>
      </c>
      <c r="X1918" s="131">
        <v>42070.403547108435</v>
      </c>
      <c r="Y1918" s="131">
        <v>0</v>
      </c>
      <c r="Z1918" s="131">
        <v>36.0015451807229</v>
      </c>
      <c r="AA1918" s="131">
        <v>764.1817686746989</v>
      </c>
      <c r="AB1918" s="131">
        <v>325.76734265060247</v>
      </c>
      <c r="AC1918" s="131">
        <v>7705.5931884337333</v>
      </c>
      <c r="AD1918" s="131">
        <v>1292.2713199999996</v>
      </c>
      <c r="AE1918" s="131">
        <v>1860.5700000000038</v>
      </c>
      <c r="AF1918" s="131">
        <v>11641.2026139759</v>
      </c>
      <c r="AG1918" s="131">
        <v>6824.7612198795205</v>
      </c>
      <c r="AH1918" s="43">
        <v>158808.35597184743</v>
      </c>
      <c r="AJ1918" s="69"/>
    </row>
    <row r="1919" spans="1:36">
      <c r="A1919" s="52">
        <v>0</v>
      </c>
      <c r="D1919" s="62">
        <v>2019</v>
      </c>
      <c r="E1919" s="62">
        <v>6</v>
      </c>
      <c r="F1919" s="62">
        <v>2019</v>
      </c>
      <c r="G1919" s="62">
        <v>2020</v>
      </c>
      <c r="H1919" s="131">
        <v>1759.33294506024</v>
      </c>
      <c r="I1919" s="131">
        <v>884.56563855421643</v>
      </c>
      <c r="J1919" s="131">
        <v>814.72004048192741</v>
      </c>
      <c r="K1919" s="131">
        <v>9708.3537282329307</v>
      </c>
      <c r="L1919" s="131">
        <v>3970.2983373493967</v>
      </c>
      <c r="M1919" s="131">
        <v>292.18638277108425</v>
      </c>
      <c r="N1919" s="131">
        <v>16721.471845301206</v>
      </c>
      <c r="O1919" s="131">
        <v>697.76569156626522</v>
      </c>
      <c r="P1919" s="131">
        <v>910.84378409638566</v>
      </c>
      <c r="Q1919" s="131">
        <v>1371.433639036145</v>
      </c>
      <c r="R1919" s="131">
        <v>11222.702396385543</v>
      </c>
      <c r="S1919" s="131">
        <v>1741.4313120481938</v>
      </c>
      <c r="T1919" s="131">
        <v>2641.2151559036156</v>
      </c>
      <c r="U1919" s="131">
        <v>23108.466998192776</v>
      </c>
      <c r="V1919" s="131">
        <v>21235.320229999994</v>
      </c>
      <c r="W1919" s="131">
        <v>2382.7275657831324</v>
      </c>
      <c r="X1919" s="131">
        <v>44904.114315180726</v>
      </c>
      <c r="Y1919" s="131">
        <v>0</v>
      </c>
      <c r="Z1919" s="131">
        <v>119.2898257831325</v>
      </c>
      <c r="AA1919" s="131">
        <v>770.04620963855416</v>
      </c>
      <c r="AB1919" s="131">
        <v>323.60763614457835</v>
      </c>
      <c r="AC1919" s="131">
        <v>7310.7415838554225</v>
      </c>
      <c r="AD1919" s="131">
        <v>1275.0263199999997</v>
      </c>
      <c r="AE1919" s="131">
        <v>4951.2600000000048</v>
      </c>
      <c r="AF1919" s="131">
        <v>11747.307325301206</v>
      </c>
      <c r="AG1919" s="131">
        <v>7919.4874753012064</v>
      </c>
      <c r="AH1919" s="43">
        <v>178783.71638196788</v>
      </c>
      <c r="AJ1919" s="69"/>
    </row>
    <row r="1920" spans="1:36">
      <c r="A1920" s="52">
        <v>0</v>
      </c>
      <c r="D1920" s="62">
        <v>2019</v>
      </c>
      <c r="E1920" s="62">
        <v>7</v>
      </c>
      <c r="F1920" s="62">
        <v>2020</v>
      </c>
      <c r="G1920" s="62">
        <v>2020</v>
      </c>
      <c r="H1920" s="131">
        <v>1770.0098267469875</v>
      </c>
      <c r="I1920" s="131">
        <v>964.17654602409618</v>
      </c>
      <c r="J1920" s="131">
        <v>675.14307084337338</v>
      </c>
      <c r="K1920" s="131">
        <v>10389.2444190763</v>
      </c>
      <c r="L1920" s="131">
        <v>4438.2998253012056</v>
      </c>
      <c r="M1920" s="131">
        <v>286.13419072289167</v>
      </c>
      <c r="N1920" s="131">
        <v>21485.405333493974</v>
      </c>
      <c r="O1920" s="131">
        <v>803.43967650602406</v>
      </c>
      <c r="P1920" s="131">
        <v>750.11886072289167</v>
      </c>
      <c r="Q1920" s="131">
        <v>1413.4838424096386</v>
      </c>
      <c r="R1920" s="131">
        <v>13024.808984337349</v>
      </c>
      <c r="S1920" s="131">
        <v>1897.034831325301</v>
      </c>
      <c r="T1920" s="131">
        <v>2906.4075195180721</v>
      </c>
      <c r="U1920" s="131">
        <v>23899.443001204818</v>
      </c>
      <c r="V1920" s="131">
        <v>26492.629449999993</v>
      </c>
      <c r="W1920" s="131">
        <v>2795.359593975903</v>
      </c>
      <c r="X1920" s="131">
        <v>46590.738964337346</v>
      </c>
      <c r="Y1920" s="131">
        <v>0</v>
      </c>
      <c r="Z1920" s="131">
        <v>183.69729602409637</v>
      </c>
      <c r="AA1920" s="131">
        <v>963.66298361445797</v>
      </c>
      <c r="AB1920" s="131">
        <v>350.60396746987965</v>
      </c>
      <c r="AC1920" s="131">
        <v>7705.7820886746977</v>
      </c>
      <c r="AD1920" s="131">
        <v>1391.4645600000001</v>
      </c>
      <c r="AE1920" s="131">
        <v>8655.3900000000103</v>
      </c>
      <c r="AF1920" s="131">
        <v>12702.24972722892</v>
      </c>
      <c r="AG1920" s="131">
        <v>9233.9883198795178</v>
      </c>
      <c r="AH1920" s="43">
        <v>201768.71687943774</v>
      </c>
      <c r="AJ1920" s="69"/>
    </row>
    <row r="1921" spans="1:36">
      <c r="A1921" s="52">
        <v>0</v>
      </c>
      <c r="D1921" s="62">
        <v>2019</v>
      </c>
      <c r="E1921" s="62">
        <v>8</v>
      </c>
      <c r="F1921" s="62">
        <v>2020</v>
      </c>
      <c r="G1921" s="62">
        <v>2020</v>
      </c>
      <c r="H1921" s="131">
        <v>1692.7381575903592</v>
      </c>
      <c r="I1921" s="131">
        <v>1023.3132375903608</v>
      </c>
      <c r="J1921" s="131">
        <v>835.39273012048193</v>
      </c>
      <c r="K1921" s="131">
        <v>10342.620121124497</v>
      </c>
      <c r="L1921" s="131">
        <v>4582.814570481929</v>
      </c>
      <c r="M1921" s="131">
        <v>272.19580903614468</v>
      </c>
      <c r="N1921" s="131">
        <v>21386.592396144577</v>
      </c>
      <c r="O1921" s="131">
        <v>810.57885542168651</v>
      </c>
      <c r="P1921" s="131">
        <v>815.73782168674677</v>
      </c>
      <c r="Q1921" s="131">
        <v>1359.1041040963858</v>
      </c>
      <c r="R1921" s="131">
        <v>14127.87125253012</v>
      </c>
      <c r="S1921" s="131">
        <v>1860.7811855421687</v>
      </c>
      <c r="T1921" s="131">
        <v>3012.5474560240955</v>
      </c>
      <c r="U1921" s="131">
        <v>24854.115398554215</v>
      </c>
      <c r="V1921" s="131">
        <v>26679.142939999991</v>
      </c>
      <c r="W1921" s="131">
        <v>2860.8241556626508</v>
      </c>
      <c r="X1921" s="131">
        <v>48544.865909999979</v>
      </c>
      <c r="Y1921" s="131">
        <v>0</v>
      </c>
      <c r="Z1921" s="131">
        <v>234.81478409638552</v>
      </c>
      <c r="AA1921" s="131">
        <v>981.25630650602432</v>
      </c>
      <c r="AB1921" s="131">
        <v>355.75939590361446</v>
      </c>
      <c r="AC1921" s="131">
        <v>7050.1920330120483</v>
      </c>
      <c r="AD1921" s="131">
        <v>1301.1007599999998</v>
      </c>
      <c r="AE1921" s="131">
        <v>4565.7000000000071</v>
      </c>
      <c r="AF1921" s="131">
        <v>12747.723174939754</v>
      </c>
      <c r="AG1921" s="131">
        <v>8991.4069337349392</v>
      </c>
      <c r="AH1921" s="43">
        <v>201289.18948979917</v>
      </c>
      <c r="AJ1921" s="69"/>
    </row>
    <row r="1922" spans="1:36">
      <c r="A1922" s="52">
        <v>0</v>
      </c>
      <c r="D1922" s="62">
        <v>2019</v>
      </c>
      <c r="E1922" s="62">
        <v>9</v>
      </c>
      <c r="F1922" s="62">
        <v>2020</v>
      </c>
      <c r="G1922" s="62">
        <v>2020</v>
      </c>
      <c r="H1922" s="131">
        <v>1505.6212819277091</v>
      </c>
      <c r="I1922" s="131">
        <v>992.90008192771086</v>
      </c>
      <c r="J1922" s="131">
        <v>892.59819927710782</v>
      </c>
      <c r="K1922" s="131">
        <v>9841.188992208834</v>
      </c>
      <c r="L1922" s="131">
        <v>4112.2416457831323</v>
      </c>
      <c r="M1922" s="131">
        <v>237.13588843373492</v>
      </c>
      <c r="N1922" s="131">
        <v>18815.056747951807</v>
      </c>
      <c r="O1922" s="131">
        <v>792.13008614457817</v>
      </c>
      <c r="P1922" s="131">
        <v>695.43639325301183</v>
      </c>
      <c r="Q1922" s="131">
        <v>1271.8888674698799</v>
      </c>
      <c r="R1922" s="131">
        <v>13943.314792048193</v>
      </c>
      <c r="S1922" s="131">
        <v>1726.3555385542172</v>
      </c>
      <c r="T1922" s="131">
        <v>2802.4722701204823</v>
      </c>
      <c r="U1922" s="131">
        <v>27943.770222771069</v>
      </c>
      <c r="V1922" s="131">
        <v>21221.642640000002</v>
      </c>
      <c r="W1922" s="131">
        <v>2577.7526537349386</v>
      </c>
      <c r="X1922" s="131">
        <v>46336.838479518075</v>
      </c>
      <c r="Y1922" s="131">
        <v>0</v>
      </c>
      <c r="Z1922" s="131">
        <v>216.66812289156627</v>
      </c>
      <c r="AA1922" s="131">
        <v>953.28743421686738</v>
      </c>
      <c r="AB1922" s="131">
        <v>331.72395253012036</v>
      </c>
      <c r="AC1922" s="131">
        <v>6776.8790204819261</v>
      </c>
      <c r="AD1922" s="131">
        <v>1348.2830799999997</v>
      </c>
      <c r="AE1922" s="131">
        <v>6967.0800000000017</v>
      </c>
      <c r="AF1922" s="131">
        <v>11781.412411084342</v>
      </c>
      <c r="AG1922" s="131">
        <v>8131.65979879518</v>
      </c>
      <c r="AH1922" s="43">
        <v>192215.33860112453</v>
      </c>
      <c r="AJ1922" s="69"/>
    </row>
    <row r="1923" spans="1:36">
      <c r="A1923" s="52">
        <v>0</v>
      </c>
      <c r="D1923" s="62">
        <v>2019</v>
      </c>
      <c r="E1923" s="62">
        <v>10</v>
      </c>
      <c r="F1923" s="62">
        <v>2020</v>
      </c>
      <c r="G1923" s="62">
        <v>2020</v>
      </c>
      <c r="H1923" s="131">
        <v>1258.4243262650612</v>
      </c>
      <c r="I1923" s="131">
        <v>878.40349590361382</v>
      </c>
      <c r="J1923" s="131">
        <v>942.04733084337329</v>
      </c>
      <c r="K1923" s="131">
        <v>8574.4156138955841</v>
      </c>
      <c r="L1923" s="131">
        <v>3615.9543536144579</v>
      </c>
      <c r="M1923" s="131">
        <v>250.00443819277103</v>
      </c>
      <c r="N1923" s="131">
        <v>13012.095179277108</v>
      </c>
      <c r="O1923" s="131">
        <v>650.40678192771088</v>
      </c>
      <c r="P1923" s="131">
        <v>548.48591421686763</v>
      </c>
      <c r="Q1923" s="131">
        <v>1088.1139045783132</v>
      </c>
      <c r="R1923" s="131">
        <v>8831.68292168675</v>
      </c>
      <c r="S1923" s="131">
        <v>1588.878842168675</v>
      </c>
      <c r="T1923" s="131">
        <v>4730.6286240963873</v>
      </c>
      <c r="U1923" s="131">
        <v>29156.221181807214</v>
      </c>
      <c r="V1923" s="131">
        <v>12533.464950000001</v>
      </c>
      <c r="W1923" s="131">
        <v>1950.9351780722889</v>
      </c>
      <c r="X1923" s="131">
        <v>43231.091477710856</v>
      </c>
      <c r="Y1923" s="131">
        <v>0</v>
      </c>
      <c r="Z1923" s="131">
        <v>94.215808433734921</v>
      </c>
      <c r="AA1923" s="131">
        <v>877.04970168674697</v>
      </c>
      <c r="AB1923" s="131">
        <v>317.33752048192764</v>
      </c>
      <c r="AC1923" s="131">
        <v>6104.563914698796</v>
      </c>
      <c r="AD1923" s="131">
        <v>1265.2311600000003</v>
      </c>
      <c r="AE1923" s="131">
        <v>0</v>
      </c>
      <c r="AF1923" s="131">
        <v>10787.312318072287</v>
      </c>
      <c r="AG1923" s="131">
        <v>6045.1834319277095</v>
      </c>
      <c r="AH1923" s="43">
        <v>158332.14836955821</v>
      </c>
      <c r="AJ1923" s="69"/>
    </row>
    <row r="1924" spans="1:36">
      <c r="A1924" s="52">
        <v>0</v>
      </c>
      <c r="D1924" s="62">
        <v>2019</v>
      </c>
      <c r="E1924" s="62">
        <v>11</v>
      </c>
      <c r="F1924" s="62">
        <v>2020</v>
      </c>
      <c r="G1924" s="62">
        <v>2020</v>
      </c>
      <c r="H1924" s="131">
        <v>1270.7298848192768</v>
      </c>
      <c r="I1924" s="131">
        <v>766.09347662650589</v>
      </c>
      <c r="J1924" s="131">
        <v>914.12552168674665</v>
      </c>
      <c r="K1924" s="131">
        <v>7226.7094919678721</v>
      </c>
      <c r="L1924" s="131">
        <v>4550.41446746988</v>
      </c>
      <c r="M1924" s="131">
        <v>242.97411409638559</v>
      </c>
      <c r="N1924" s="131">
        <v>9021.6607706024097</v>
      </c>
      <c r="O1924" s="131">
        <v>578.52019819277098</v>
      </c>
      <c r="P1924" s="131">
        <v>375.92465927710828</v>
      </c>
      <c r="Q1924" s="131">
        <v>945.35086843373495</v>
      </c>
      <c r="R1924" s="131">
        <v>6299.7725081927692</v>
      </c>
      <c r="S1924" s="131">
        <v>1399.5343060240968</v>
      </c>
      <c r="T1924" s="131">
        <v>3238.0554516867473</v>
      </c>
      <c r="U1924" s="131">
        <v>23913.909982650599</v>
      </c>
      <c r="V1924" s="131">
        <v>10668.713370000001</v>
      </c>
      <c r="W1924" s="131">
        <v>1514.1246009638558</v>
      </c>
      <c r="X1924" s="131">
        <v>35768.230798915662</v>
      </c>
      <c r="Y1924" s="131">
        <v>0</v>
      </c>
      <c r="Z1924" s="131">
        <v>9.393344337349399</v>
      </c>
      <c r="AA1924" s="131">
        <v>788.5417542168675</v>
      </c>
      <c r="AB1924" s="131">
        <v>282.64288048192765</v>
      </c>
      <c r="AC1924" s="131">
        <v>4912.1289399999996</v>
      </c>
      <c r="AD1924" s="131">
        <v>1087.2627599999996</v>
      </c>
      <c r="AE1924" s="131">
        <v>0</v>
      </c>
      <c r="AF1924" s="131">
        <v>9284.162240963853</v>
      </c>
      <c r="AG1924" s="131">
        <v>4727.9181271084335</v>
      </c>
      <c r="AH1924" s="43">
        <v>129786.89451871486</v>
      </c>
      <c r="AJ1924" s="69"/>
    </row>
    <row r="1925" spans="1:36">
      <c r="A1925" s="52">
        <v>0</v>
      </c>
      <c r="D1925" s="62">
        <v>2019</v>
      </c>
      <c r="E1925" s="62">
        <v>12</v>
      </c>
      <c r="F1925" s="62">
        <v>2020</v>
      </c>
      <c r="G1925" s="62">
        <v>2020</v>
      </c>
      <c r="H1925" s="131">
        <v>1174.8189137349395</v>
      </c>
      <c r="I1925" s="131">
        <v>633.50802024096367</v>
      </c>
      <c r="J1925" s="131">
        <v>600.63262506024114</v>
      </c>
      <c r="K1925" s="131">
        <v>5531.5203947389537</v>
      </c>
      <c r="L1925" s="131">
        <v>4882.1298078313266</v>
      </c>
      <c r="M1925" s="131">
        <v>242.14881518072303</v>
      </c>
      <c r="N1925" s="131">
        <v>6342.8291609638554</v>
      </c>
      <c r="O1925" s="131">
        <v>476.59251506024094</v>
      </c>
      <c r="P1925" s="131">
        <v>287.25600000000003</v>
      </c>
      <c r="Q1925" s="131">
        <v>825.5597026506025</v>
      </c>
      <c r="R1925" s="131">
        <v>5396.7631749397624</v>
      </c>
      <c r="S1925" s="131">
        <v>1099.2751506024097</v>
      </c>
      <c r="T1925" s="131">
        <v>2235.5527279518069</v>
      </c>
      <c r="U1925" s="131">
        <v>15788.173264578309</v>
      </c>
      <c r="V1925" s="131">
        <v>7863.442979999998</v>
      </c>
      <c r="W1925" s="131">
        <v>1088.4909002409643</v>
      </c>
      <c r="X1925" s="131">
        <v>27353.243302048202</v>
      </c>
      <c r="Y1925" s="131">
        <v>0</v>
      </c>
      <c r="Z1925" s="131">
        <v>22.890394216867477</v>
      </c>
      <c r="AA1925" s="131">
        <v>414.39042072289146</v>
      </c>
      <c r="AB1925" s="131">
        <v>182.80870554216875</v>
      </c>
      <c r="AC1925" s="131">
        <v>4516.603825542169</v>
      </c>
      <c r="AD1925" s="131">
        <v>975.65312000000017</v>
      </c>
      <c r="AE1925" s="131">
        <v>0</v>
      </c>
      <c r="AF1925" s="131">
        <v>8550.271320963855</v>
      </c>
      <c r="AG1925" s="131">
        <v>2984.234830120482</v>
      </c>
      <c r="AH1925" s="43">
        <v>99468.790072931733</v>
      </c>
      <c r="AJ1925" s="69"/>
    </row>
    <row r="1926" spans="1:36">
      <c r="A1926" s="52">
        <v>0</v>
      </c>
      <c r="D1926" s="62">
        <v>2020</v>
      </c>
      <c r="E1926" s="62">
        <v>1</v>
      </c>
      <c r="F1926" s="62">
        <v>2020</v>
      </c>
      <c r="G1926" s="62">
        <v>2020</v>
      </c>
      <c r="H1926" s="131">
        <v>1085.2368032530128</v>
      </c>
      <c r="I1926" s="131">
        <v>683.58456650602398</v>
      </c>
      <c r="J1926" s="131">
        <v>358.46335180722889</v>
      </c>
      <c r="K1926" s="131">
        <v>6106.996332449803</v>
      </c>
      <c r="L1926" s="131">
        <v>3692.4308981927707</v>
      </c>
      <c r="M1926" s="131">
        <v>245.76236554216877</v>
      </c>
      <c r="N1926" s="131">
        <v>6989.4868896385542</v>
      </c>
      <c r="O1926" s="131">
        <v>520.05753012048194</v>
      </c>
      <c r="P1926" s="131">
        <v>233.79932530120479</v>
      </c>
      <c r="Q1926" s="131">
        <v>798.78958433734942</v>
      </c>
      <c r="R1926" s="131">
        <v>5547.0580265060235</v>
      </c>
      <c r="S1926" s="131">
        <v>1225.8346457831326</v>
      </c>
      <c r="T1926" s="131">
        <v>1803.6561426506023</v>
      </c>
      <c r="U1926" s="131">
        <v>14445.463850843382</v>
      </c>
      <c r="V1926" s="131">
        <v>6975.8332221686724</v>
      </c>
      <c r="W1926" s="131">
        <v>1251.3029710843371</v>
      </c>
      <c r="X1926" s="131">
        <v>26042.248249036154</v>
      </c>
      <c r="Y1926" s="131">
        <v>0</v>
      </c>
      <c r="Z1926" s="131">
        <v>0.19222084337349402</v>
      </c>
      <c r="AA1926" s="131">
        <v>608.99781228915651</v>
      </c>
      <c r="AB1926" s="131">
        <v>245.92912060240974</v>
      </c>
      <c r="AC1926" s="131">
        <v>2856.4310380722895</v>
      </c>
      <c r="AD1926" s="131">
        <v>984.83089759036113</v>
      </c>
      <c r="AE1926" s="131">
        <v>0</v>
      </c>
      <c r="AF1926" s="131">
        <v>9021.2559191566252</v>
      </c>
      <c r="AG1926" s="131">
        <v>3060.81606686747</v>
      </c>
      <c r="AH1926" s="43">
        <v>94784.457830642583</v>
      </c>
      <c r="AJ1926" s="69"/>
    </row>
    <row r="1927" spans="1:36">
      <c r="A1927" s="52">
        <v>0</v>
      </c>
      <c r="D1927" s="62">
        <v>2020</v>
      </c>
      <c r="E1927" s="62">
        <v>2</v>
      </c>
      <c r="F1927" s="62">
        <v>2020</v>
      </c>
      <c r="G1927" s="62">
        <v>2020</v>
      </c>
      <c r="H1927" s="131">
        <v>1337.8147915662648</v>
      </c>
      <c r="I1927" s="131">
        <v>586.34928867469876</v>
      </c>
      <c r="J1927" s="131">
        <v>401.6163566265061</v>
      </c>
      <c r="K1927" s="131">
        <v>4082.0089423293161</v>
      </c>
      <c r="L1927" s="131">
        <v>3866.3340363855414</v>
      </c>
      <c r="M1927" s="131">
        <v>235.20349879518068</v>
      </c>
      <c r="N1927" s="131">
        <v>5985.8087556626488</v>
      </c>
      <c r="O1927" s="131">
        <v>449.82275903614453</v>
      </c>
      <c r="P1927" s="131">
        <v>283.76001445783123</v>
      </c>
      <c r="Q1927" s="131">
        <v>684.62440120481915</v>
      </c>
      <c r="R1927" s="131">
        <v>3032.0237571084344</v>
      </c>
      <c r="S1927" s="131">
        <v>881.85372048192778</v>
      </c>
      <c r="T1927" s="131">
        <v>1254.7451645783131</v>
      </c>
      <c r="U1927" s="131">
        <v>9988.5839436144597</v>
      </c>
      <c r="V1927" s="131">
        <v>6175.0031344578329</v>
      </c>
      <c r="W1927" s="131">
        <v>1066.3157746987954</v>
      </c>
      <c r="X1927" s="131">
        <v>23084.839736867467</v>
      </c>
      <c r="Y1927" s="131">
        <v>0</v>
      </c>
      <c r="Z1927" s="131">
        <v>1.6476072289156625</v>
      </c>
      <c r="AA1927" s="131">
        <v>596.04233963855438</v>
      </c>
      <c r="AB1927" s="131">
        <v>213.30483819277117</v>
      </c>
      <c r="AC1927" s="131">
        <v>2339.2290515662658</v>
      </c>
      <c r="AD1927" s="131">
        <v>797.58801325301181</v>
      </c>
      <c r="AE1927" s="131">
        <v>0</v>
      </c>
      <c r="AF1927" s="131">
        <v>8129.2919421686765</v>
      </c>
      <c r="AG1927" s="131">
        <v>2267.7114074698793</v>
      </c>
      <c r="AH1927" s="43">
        <v>77741.523276064268</v>
      </c>
      <c r="AJ1927" s="69"/>
    </row>
    <row r="1928" spans="1:36">
      <c r="A1928" s="52">
        <v>0</v>
      </c>
      <c r="D1928" s="62">
        <v>2020</v>
      </c>
      <c r="E1928" s="62">
        <v>3</v>
      </c>
      <c r="F1928" s="62">
        <v>2020</v>
      </c>
      <c r="G1928" s="62">
        <v>2020</v>
      </c>
      <c r="H1928" s="131">
        <v>1710.4530816867457</v>
      </c>
      <c r="I1928" s="131">
        <v>749.48521301204778</v>
      </c>
      <c r="J1928" s="131">
        <v>511.53843855421667</v>
      </c>
      <c r="K1928" s="131">
        <v>6461.8304940160624</v>
      </c>
      <c r="L1928" s="131">
        <v>3836.9487415662638</v>
      </c>
      <c r="M1928" s="131">
        <v>264.85684313253006</v>
      </c>
      <c r="N1928" s="131">
        <v>8470.3472578313249</v>
      </c>
      <c r="O1928" s="131">
        <v>550.60342168674697</v>
      </c>
      <c r="P1928" s="131">
        <v>551.16799277108441</v>
      </c>
      <c r="Q1928" s="131">
        <v>851.22733975903611</v>
      </c>
      <c r="R1928" s="131">
        <v>4777.0932556626503</v>
      </c>
      <c r="S1928" s="131">
        <v>1140.3225337349397</v>
      </c>
      <c r="T1928" s="131">
        <v>1521.8348703614454</v>
      </c>
      <c r="U1928" s="131">
        <v>18541.569620722883</v>
      </c>
      <c r="V1928" s="131">
        <v>9120.8950592771071</v>
      </c>
      <c r="W1928" s="131">
        <v>1417.4701301204816</v>
      </c>
      <c r="X1928" s="131">
        <v>31490.342230481936</v>
      </c>
      <c r="Y1928" s="131">
        <v>0</v>
      </c>
      <c r="Z1928" s="131">
        <v>4.1007113253012051</v>
      </c>
      <c r="AA1928" s="131">
        <v>728.677388313253</v>
      </c>
      <c r="AB1928" s="131">
        <v>245.52468734939757</v>
      </c>
      <c r="AC1928" s="131">
        <v>2961.3705715662654</v>
      </c>
      <c r="AD1928" s="131">
        <v>978.71911204819276</v>
      </c>
      <c r="AE1928" s="131">
        <v>0</v>
      </c>
      <c r="AF1928" s="131">
        <v>9529.3366655421687</v>
      </c>
      <c r="AG1928" s="131">
        <v>3463.641913855422</v>
      </c>
      <c r="AH1928" s="43">
        <v>109879.35757437751</v>
      </c>
      <c r="AJ1928" s="69"/>
    </row>
    <row r="1929" spans="1:36">
      <c r="A1929" s="52">
        <v>0</v>
      </c>
      <c r="D1929" s="62">
        <v>2020</v>
      </c>
      <c r="E1929" s="62">
        <v>4</v>
      </c>
      <c r="F1929" s="62">
        <v>2020</v>
      </c>
      <c r="G1929" s="62">
        <v>2020</v>
      </c>
      <c r="H1929" s="131">
        <v>1896.9527685542159</v>
      </c>
      <c r="I1929" s="131">
        <v>824.00288313252997</v>
      </c>
      <c r="J1929" s="131">
        <v>795.64694457831308</v>
      </c>
      <c r="K1929" s="131">
        <v>7320.8143744979907</v>
      </c>
      <c r="L1929" s="131">
        <v>4882.776201445783</v>
      </c>
      <c r="M1929" s="131">
        <v>255.49928457831331</v>
      </c>
      <c r="N1929" s="131">
        <v>10725.722255421684</v>
      </c>
      <c r="O1929" s="131">
        <v>640.57873493975922</v>
      </c>
      <c r="P1929" s="131">
        <v>665.98016144578298</v>
      </c>
      <c r="Q1929" s="131">
        <v>952.43587469879526</v>
      </c>
      <c r="R1929" s="131">
        <v>6489.0459898795179</v>
      </c>
      <c r="S1929" s="131">
        <v>1123.2523192771087</v>
      </c>
      <c r="T1929" s="131">
        <v>3003.9585614457819</v>
      </c>
      <c r="U1929" s="131">
        <v>18881.976627951815</v>
      </c>
      <c r="V1929" s="131">
        <v>12384.21308915663</v>
      </c>
      <c r="W1929" s="131">
        <v>1748.4273722891567</v>
      </c>
      <c r="X1929" s="131">
        <v>36767.902792409637</v>
      </c>
      <c r="Y1929" s="131">
        <v>0</v>
      </c>
      <c r="Z1929" s="131">
        <v>17.638550722891562</v>
      </c>
      <c r="AA1929" s="131">
        <v>586.52958000000001</v>
      </c>
      <c r="AB1929" s="131">
        <v>275.48645084337352</v>
      </c>
      <c r="AC1929" s="131">
        <v>4156.6433898795185</v>
      </c>
      <c r="AD1929" s="131">
        <v>1124.9852524096382</v>
      </c>
      <c r="AE1929" s="131">
        <v>0</v>
      </c>
      <c r="AF1929" s="131">
        <v>10140.288081566261</v>
      </c>
      <c r="AG1929" s="131">
        <v>4826.6460912048196</v>
      </c>
      <c r="AH1929" s="43">
        <v>130487.40363232934</v>
      </c>
      <c r="AJ1929" s="69"/>
    </row>
    <row r="1930" spans="1:36">
      <c r="A1930" s="52">
        <v>0</v>
      </c>
      <c r="D1930" s="62">
        <v>2020</v>
      </c>
      <c r="E1930" s="62">
        <v>5</v>
      </c>
      <c r="F1930" s="62">
        <v>2020</v>
      </c>
      <c r="G1930" s="62">
        <v>2021</v>
      </c>
      <c r="H1930" s="131">
        <v>1616.3908001204827</v>
      </c>
      <c r="I1930" s="131">
        <v>896.46421807228955</v>
      </c>
      <c r="J1930" s="131">
        <v>624.42798554216893</v>
      </c>
      <c r="K1930" s="131">
        <v>9016.9719978714857</v>
      </c>
      <c r="L1930" s="131">
        <v>3651.0024497590362</v>
      </c>
      <c r="M1930" s="131">
        <v>274.81505578313244</v>
      </c>
      <c r="N1930" s="131">
        <v>14495.316865542169</v>
      </c>
      <c r="O1930" s="131">
        <v>695.99078313253017</v>
      </c>
      <c r="P1930" s="131">
        <v>816.69722650602409</v>
      </c>
      <c r="Q1930" s="131">
        <v>1142.7519240963852</v>
      </c>
      <c r="R1930" s="131">
        <v>9120.3024226506059</v>
      </c>
      <c r="S1930" s="131">
        <v>1581.410433734939</v>
      </c>
      <c r="T1930" s="131">
        <v>2511.4118378313256</v>
      </c>
      <c r="U1930" s="131">
        <v>17305.682585060229</v>
      </c>
      <c r="V1930" s="131">
        <v>14312.327795662655</v>
      </c>
      <c r="W1930" s="131">
        <v>2203.5509584337337</v>
      </c>
      <c r="X1930" s="131">
        <v>41641.568413373498</v>
      </c>
      <c r="Y1930" s="131">
        <v>0</v>
      </c>
      <c r="Z1930" s="131">
        <v>35.011653614457828</v>
      </c>
      <c r="AA1930" s="131">
        <v>767.36261084337366</v>
      </c>
      <c r="AB1930" s="131">
        <v>315.1883151807229</v>
      </c>
      <c r="AC1930" s="131">
        <v>7623.5294245783098</v>
      </c>
      <c r="AD1930" s="131">
        <v>1301.1157993975905</v>
      </c>
      <c r="AE1930" s="131">
        <v>1757.2049999999999</v>
      </c>
      <c r="AF1930" s="131">
        <v>11561.659651084334</v>
      </c>
      <c r="AG1930" s="131">
        <v>6521.1561295180718</v>
      </c>
      <c r="AH1930" s="43">
        <v>151789.31233738954</v>
      </c>
      <c r="AJ1930" s="69"/>
    </row>
    <row r="1931" spans="1:36">
      <c r="A1931" s="52">
        <v>0</v>
      </c>
      <c r="D1931" s="62">
        <v>2020</v>
      </c>
      <c r="E1931" s="62">
        <v>6</v>
      </c>
      <c r="F1931" s="62">
        <v>2020</v>
      </c>
      <c r="G1931" s="62">
        <v>2021</v>
      </c>
      <c r="H1931" s="131">
        <v>1755.2274498795173</v>
      </c>
      <c r="I1931" s="131">
        <v>871.49443373493921</v>
      </c>
      <c r="J1931" s="131">
        <v>678.29223855421674</v>
      </c>
      <c r="K1931" s="131">
        <v>9288.7598663052177</v>
      </c>
      <c r="L1931" s="131">
        <v>3718.9258361445777</v>
      </c>
      <c r="M1931" s="131">
        <v>302.19223722891559</v>
      </c>
      <c r="N1931" s="131">
        <v>16567.941220240966</v>
      </c>
      <c r="O1931" s="131">
        <v>684.83910843373508</v>
      </c>
      <c r="P1931" s="131">
        <v>915.644440963855</v>
      </c>
      <c r="Q1931" s="131">
        <v>1291.6311457831323</v>
      </c>
      <c r="R1931" s="131">
        <v>10721.911208433732</v>
      </c>
      <c r="S1931" s="131">
        <v>1562.5687819277109</v>
      </c>
      <c r="T1931" s="131">
        <v>2685.6286243373502</v>
      </c>
      <c r="U1931" s="131">
        <v>18211.937363855421</v>
      </c>
      <c r="V1931" s="131">
        <v>21219.089256867468</v>
      </c>
      <c r="W1931" s="131">
        <v>2397.4891481927716</v>
      </c>
      <c r="X1931" s="131">
        <v>44446.394392289163</v>
      </c>
      <c r="Y1931" s="131">
        <v>0</v>
      </c>
      <c r="Z1931" s="131">
        <v>116.00985566265059</v>
      </c>
      <c r="AA1931" s="131">
        <v>773.25146204819271</v>
      </c>
      <c r="AB1931" s="131">
        <v>313.09874337349396</v>
      </c>
      <c r="AC1931" s="131">
        <v>7221.1518718072275</v>
      </c>
      <c r="AD1931" s="131">
        <v>1283.7527722891566</v>
      </c>
      <c r="AE1931" s="131">
        <v>4676.1900000000014</v>
      </c>
      <c r="AF1931" s="131">
        <v>11667.039361445788</v>
      </c>
      <c r="AG1931" s="131">
        <v>7567.1825912048171</v>
      </c>
      <c r="AH1931" s="43">
        <v>170937.64341100401</v>
      </c>
      <c r="AJ1931" s="69"/>
    </row>
    <row r="1932" spans="1:36">
      <c r="A1932" s="52">
        <v>0</v>
      </c>
      <c r="D1932" s="62">
        <v>2020</v>
      </c>
      <c r="E1932" s="62">
        <v>7</v>
      </c>
      <c r="F1932" s="62">
        <v>2021</v>
      </c>
      <c r="G1932" s="62">
        <v>2021</v>
      </c>
      <c r="H1932" s="131">
        <v>1765.8794165060235</v>
      </c>
      <c r="I1932" s="131">
        <v>949.92893277108408</v>
      </c>
      <c r="J1932" s="131">
        <v>616.02166746987973</v>
      </c>
      <c r="K1932" s="131">
        <v>9938.0308853413644</v>
      </c>
      <c r="L1932" s="131">
        <v>4157.2966277108426</v>
      </c>
      <c r="M1932" s="131">
        <v>295.93278927710838</v>
      </c>
      <c r="N1932" s="131">
        <v>21312.641378795175</v>
      </c>
      <c r="O1932" s="131">
        <v>788.3903734939762</v>
      </c>
      <c r="P1932" s="131">
        <v>754.07240722891572</v>
      </c>
      <c r="Q1932" s="131">
        <v>1331.2344855421693</v>
      </c>
      <c r="R1932" s="131">
        <v>12459.770769879517</v>
      </c>
      <c r="S1932" s="131">
        <v>1702.190253012049</v>
      </c>
      <c r="T1932" s="131">
        <v>2955.2803416867478</v>
      </c>
      <c r="U1932" s="131">
        <v>18824.807924096393</v>
      </c>
      <c r="V1932" s="131">
        <v>26475.022997590364</v>
      </c>
      <c r="W1932" s="131">
        <v>2812.6775331325293</v>
      </c>
      <c r="X1932" s="131">
        <v>46115.826814939748</v>
      </c>
      <c r="Y1932" s="131">
        <v>0</v>
      </c>
      <c r="Z1932" s="131">
        <v>178.64639048192774</v>
      </c>
      <c r="AA1932" s="131">
        <v>967.67414951807223</v>
      </c>
      <c r="AB1932" s="131">
        <v>339.21839096385531</v>
      </c>
      <c r="AC1932" s="131">
        <v>7598.5256115662614</v>
      </c>
      <c r="AD1932" s="131">
        <v>1400.9879313253014</v>
      </c>
      <c r="AE1932" s="131">
        <v>8174.5349999999989</v>
      </c>
      <c r="AF1932" s="131">
        <v>12615.456754698795</v>
      </c>
      <c r="AG1932" s="131">
        <v>8823.2067895180753</v>
      </c>
      <c r="AH1932" s="43">
        <v>193353.25661654619</v>
      </c>
      <c r="AJ1932" s="69"/>
    </row>
    <row r="1933" spans="1:36">
      <c r="A1933" s="52">
        <v>0</v>
      </c>
      <c r="D1933" s="62">
        <v>2020</v>
      </c>
      <c r="E1933" s="62">
        <v>8</v>
      </c>
      <c r="F1933" s="62">
        <v>2021</v>
      </c>
      <c r="G1933" s="62">
        <v>2021</v>
      </c>
      <c r="H1933" s="131">
        <v>1688.788064819275</v>
      </c>
      <c r="I1933" s="131">
        <v>1008.1917628915664</v>
      </c>
      <c r="J1933" s="131">
        <v>711.40840963855453</v>
      </c>
      <c r="K1933" s="131">
        <v>9893.5717587148574</v>
      </c>
      <c r="L1933" s="131">
        <v>4292.6616743373497</v>
      </c>
      <c r="M1933" s="131">
        <v>281.51709096385542</v>
      </c>
      <c r="N1933" s="131">
        <v>21215.710108915649</v>
      </c>
      <c r="O1933" s="131">
        <v>795.38614457831306</v>
      </c>
      <c r="P1933" s="131">
        <v>820.0372168674694</v>
      </c>
      <c r="Q1933" s="131">
        <v>1280.0190554216867</v>
      </c>
      <c r="R1933" s="131">
        <v>13497.483264096392</v>
      </c>
      <c r="S1933" s="131">
        <v>1669.6602216867466</v>
      </c>
      <c r="T1933" s="131">
        <v>3063.2050789156615</v>
      </c>
      <c r="U1933" s="131">
        <v>19572.329991084334</v>
      </c>
      <c r="V1933" s="131">
        <v>26660.747095903593</v>
      </c>
      <c r="W1933" s="131">
        <v>2878.5476638554219</v>
      </c>
      <c r="X1933" s="131">
        <v>48050.034809999983</v>
      </c>
      <c r="Y1933" s="131">
        <v>0</v>
      </c>
      <c r="Z1933" s="131">
        <v>228.35836192771077</v>
      </c>
      <c r="AA1933" s="131">
        <v>985.34070313253005</v>
      </c>
      <c r="AB1933" s="131">
        <v>344.20640108433741</v>
      </c>
      <c r="AC1933" s="131">
        <v>6939.8708173493951</v>
      </c>
      <c r="AD1933" s="131">
        <v>1310.0056692771082</v>
      </c>
      <c r="AE1933" s="131">
        <v>4312.0499999999929</v>
      </c>
      <c r="AF1933" s="131">
        <v>12660.619487710839</v>
      </c>
      <c r="AG1933" s="131">
        <v>8591.4168349397587</v>
      </c>
      <c r="AH1933" s="43">
        <v>192751.16768811241</v>
      </c>
      <c r="AJ1933" s="69"/>
    </row>
    <row r="1934" spans="1:36">
      <c r="A1934" s="52">
        <v>0</v>
      </c>
      <c r="D1934" s="62">
        <v>2020</v>
      </c>
      <c r="E1934" s="62">
        <v>9</v>
      </c>
      <c r="F1934" s="62">
        <v>2021</v>
      </c>
      <c r="G1934" s="62">
        <v>2021</v>
      </c>
      <c r="H1934" s="131">
        <v>1502.1078361445766</v>
      </c>
      <c r="I1934" s="131">
        <v>978.2280216867473</v>
      </c>
      <c r="J1934" s="131">
        <v>717.30394216867444</v>
      </c>
      <c r="K1934" s="131">
        <v>9415.42643461847</v>
      </c>
      <c r="L1934" s="131">
        <v>3851.8822520481926</v>
      </c>
      <c r="M1934" s="131">
        <v>245.2565515662651</v>
      </c>
      <c r="N1934" s="131">
        <v>18661.176670361441</v>
      </c>
      <c r="O1934" s="131">
        <v>777.3079638554218</v>
      </c>
      <c r="P1934" s="131">
        <v>699.10173253012044</v>
      </c>
      <c r="Q1934" s="131">
        <v>1197.8787951807235</v>
      </c>
      <c r="R1934" s="131">
        <v>13335.029698554215</v>
      </c>
      <c r="S1934" s="131">
        <v>1549.0414421686739</v>
      </c>
      <c r="T1934" s="131">
        <v>2849.5973645783133</v>
      </c>
      <c r="U1934" s="131">
        <v>21866.812515421683</v>
      </c>
      <c r="V1934" s="131">
        <v>21205.772213975906</v>
      </c>
      <c r="W1934" s="131">
        <v>2593.7224644578323</v>
      </c>
      <c r="X1934" s="131">
        <v>45864.514407228911</v>
      </c>
      <c r="Y1934" s="131">
        <v>0</v>
      </c>
      <c r="Z1934" s="131">
        <v>210.71065783132531</v>
      </c>
      <c r="AA1934" s="131">
        <v>957.25541277108482</v>
      </c>
      <c r="AB1934" s="131">
        <v>320.95148903614461</v>
      </c>
      <c r="AC1934" s="131">
        <v>6677.4858939759033</v>
      </c>
      <c r="AD1934" s="131">
        <v>1357.5109114457828</v>
      </c>
      <c r="AE1934" s="131">
        <v>6580.0200000000077</v>
      </c>
      <c r="AF1934" s="131">
        <v>11700.911411204819</v>
      </c>
      <c r="AG1934" s="131">
        <v>7769.9162551807231</v>
      </c>
      <c r="AH1934" s="43">
        <v>182884.922337992</v>
      </c>
      <c r="AJ1934" s="69"/>
    </row>
    <row r="1935" spans="1:36">
      <c r="A1935" s="52">
        <v>0</v>
      </c>
      <c r="D1935" s="62">
        <v>2020</v>
      </c>
      <c r="E1935" s="62">
        <v>10</v>
      </c>
      <c r="F1935" s="62">
        <v>2021</v>
      </c>
      <c r="G1935" s="62">
        <v>2021</v>
      </c>
      <c r="H1935" s="131">
        <v>1255.4877274698806</v>
      </c>
      <c r="I1935" s="131">
        <v>865.42334891566259</v>
      </c>
      <c r="J1935" s="131">
        <v>859.55346746987971</v>
      </c>
      <c r="K1935" s="131">
        <v>8207.4803526907654</v>
      </c>
      <c r="L1935" s="131">
        <v>3387.0165225301207</v>
      </c>
      <c r="M1935" s="131">
        <v>258.56578180722897</v>
      </c>
      <c r="N1935" s="131">
        <v>12892.622735421686</v>
      </c>
      <c r="O1935" s="131">
        <v>638.43151807228912</v>
      </c>
      <c r="P1935" s="131">
        <v>551.3767421686747</v>
      </c>
      <c r="Q1935" s="131">
        <v>1024.7975325301204</v>
      </c>
      <c r="R1935" s="131">
        <v>8394.1798493975894</v>
      </c>
      <c r="S1935" s="131">
        <v>1425.6849867469882</v>
      </c>
      <c r="T1935" s="131">
        <v>4810.1767156626511</v>
      </c>
      <c r="U1935" s="131">
        <v>22772.374096144576</v>
      </c>
      <c r="V1935" s="131">
        <v>12518.796877108436</v>
      </c>
      <c r="W1935" s="131">
        <v>1963.0217006024091</v>
      </c>
      <c r="X1935" s="131">
        <v>42790.425134337354</v>
      </c>
      <c r="Y1935" s="131">
        <v>0</v>
      </c>
      <c r="Z1935" s="131">
        <v>91.625268674698816</v>
      </c>
      <c r="AA1935" s="131">
        <v>880.70034710843345</v>
      </c>
      <c r="AB1935" s="131">
        <v>307.03224457831328</v>
      </c>
      <c r="AC1935" s="131">
        <v>6006.923406265063</v>
      </c>
      <c r="AD1935" s="131">
        <v>1273.8905728915665</v>
      </c>
      <c r="AE1935" s="131">
        <v>0</v>
      </c>
      <c r="AF1935" s="131">
        <v>10713.603886746989</v>
      </c>
      <c r="AG1935" s="131">
        <v>5776.2584977108427</v>
      </c>
      <c r="AH1935" s="43">
        <v>149665.44931305217</v>
      </c>
      <c r="AJ1935" s="69"/>
    </row>
    <row r="1936" spans="1:36">
      <c r="A1936" s="52">
        <v>0</v>
      </c>
      <c r="D1936" s="62">
        <v>2020</v>
      </c>
      <c r="E1936" s="62">
        <v>11</v>
      </c>
      <c r="F1936" s="62">
        <v>2021</v>
      </c>
      <c r="G1936" s="62">
        <v>2021</v>
      </c>
      <c r="H1936" s="131">
        <v>1267.7645703614455</v>
      </c>
      <c r="I1936" s="131">
        <v>754.77293204819296</v>
      </c>
      <c r="J1936" s="131">
        <v>834.07673493975926</v>
      </c>
      <c r="K1936" s="131">
        <v>6922.3599377510036</v>
      </c>
      <c r="L1936" s="131">
        <v>4262.3129272289152</v>
      </c>
      <c r="M1936" s="131">
        <v>251.2947059036145</v>
      </c>
      <c r="N1936" s="131">
        <v>8938.8270804819294</v>
      </c>
      <c r="O1936" s="131">
        <v>567.988951807229</v>
      </c>
      <c r="P1936" s="131">
        <v>377.90599277108441</v>
      </c>
      <c r="Q1936" s="131">
        <v>890.34174939759032</v>
      </c>
      <c r="R1936" s="131">
        <v>5987.6949742168672</v>
      </c>
      <c r="S1936" s="131">
        <v>1255.7880409638551</v>
      </c>
      <c r="T1936" s="131">
        <v>3292.5051140963851</v>
      </c>
      <c r="U1936" s="131">
        <v>18753.784293012039</v>
      </c>
      <c r="V1936" s="131">
        <v>10656.227639518069</v>
      </c>
      <c r="W1936" s="131">
        <v>1523.504974698795</v>
      </c>
      <c r="X1936" s="131">
        <v>35403.63543626506</v>
      </c>
      <c r="Y1936" s="131">
        <v>0</v>
      </c>
      <c r="Z1936" s="131">
        <v>9.1350667469879543</v>
      </c>
      <c r="AA1936" s="131">
        <v>791.82399277108414</v>
      </c>
      <c r="AB1936" s="131">
        <v>273.46428457831325</v>
      </c>
      <c r="AC1936" s="131">
        <v>4833.5610399999987</v>
      </c>
      <c r="AD1936" s="131">
        <v>1094.7041331325304</v>
      </c>
      <c r="AE1936" s="131">
        <v>0</v>
      </c>
      <c r="AF1936" s="131">
        <v>9220.7246566265076</v>
      </c>
      <c r="AG1936" s="131">
        <v>4517.5928184337354</v>
      </c>
      <c r="AH1936" s="43">
        <v>122681.79204775099</v>
      </c>
      <c r="AJ1936" s="69"/>
    </row>
    <row r="1937" spans="1:36">
      <c r="A1937" s="52">
        <v>0</v>
      </c>
      <c r="D1937" s="62">
        <v>2020</v>
      </c>
      <c r="E1937" s="62">
        <v>12</v>
      </c>
      <c r="F1937" s="62">
        <v>2021</v>
      </c>
      <c r="G1937" s="62">
        <v>2021</v>
      </c>
      <c r="H1937" s="131">
        <v>1172.0774125301202</v>
      </c>
      <c r="I1937" s="131">
        <v>624.14668771084348</v>
      </c>
      <c r="J1937" s="131">
        <v>548.03600481927708</v>
      </c>
      <c r="K1937" s="131">
        <v>5305.893201726908</v>
      </c>
      <c r="L1937" s="131">
        <v>4573.0262904819283</v>
      </c>
      <c r="M1937" s="131">
        <v>250.44114481927721</v>
      </c>
      <c r="N1937" s="131">
        <v>6284.5915527710858</v>
      </c>
      <c r="O1937" s="131">
        <v>468.10873493975913</v>
      </c>
      <c r="P1937" s="131">
        <v>288.77</v>
      </c>
      <c r="Q1937" s="131">
        <v>777.52112409638585</v>
      </c>
      <c r="R1937" s="131">
        <v>5129.4188318072293</v>
      </c>
      <c r="S1937" s="131">
        <v>986.36852409638561</v>
      </c>
      <c r="T1937" s="131">
        <v>2273.1447621686743</v>
      </c>
      <c r="U1937" s="131">
        <v>12606.388031566265</v>
      </c>
      <c r="V1937" s="131">
        <v>7854.2402930120516</v>
      </c>
      <c r="W1937" s="131">
        <v>1095.2343686746981</v>
      </c>
      <c r="X1937" s="131">
        <v>27074.424209277109</v>
      </c>
      <c r="Y1937" s="131">
        <v>0</v>
      </c>
      <c r="Z1937" s="131">
        <v>22.261004337349391</v>
      </c>
      <c r="AA1937" s="131">
        <v>416.11528590361451</v>
      </c>
      <c r="AB1937" s="131">
        <v>176.87214265060243</v>
      </c>
      <c r="AC1937" s="131">
        <v>4444.3622207228909</v>
      </c>
      <c r="AD1937" s="131">
        <v>982.33062168674667</v>
      </c>
      <c r="AE1937" s="131">
        <v>0</v>
      </c>
      <c r="AF1937" s="131">
        <v>8491.8483266265048</v>
      </c>
      <c r="AG1937" s="131">
        <v>2851.4787004819277</v>
      </c>
      <c r="AH1937" s="43">
        <v>94697.099476907635</v>
      </c>
      <c r="AJ1937" s="69"/>
    </row>
    <row r="1938" spans="1:36">
      <c r="A1938" s="52">
        <v>0</v>
      </c>
      <c r="D1938" s="62">
        <v>2021</v>
      </c>
      <c r="E1938" s="62">
        <v>1</v>
      </c>
      <c r="F1938" s="62">
        <v>2021</v>
      </c>
      <c r="G1938" s="62">
        <v>2021</v>
      </c>
      <c r="H1938" s="131">
        <v>1086.0095426506032</v>
      </c>
      <c r="I1938" s="131">
        <v>679.03598240963834</v>
      </c>
      <c r="J1938" s="131">
        <v>339.3712163855422</v>
      </c>
      <c r="K1938" s="131">
        <v>6090.7131379919656</v>
      </c>
      <c r="L1938" s="131">
        <v>3671.0769469879515</v>
      </c>
      <c r="M1938" s="131">
        <v>243.28124192771091</v>
      </c>
      <c r="N1938" s="131">
        <v>7112.9496696385522</v>
      </c>
      <c r="O1938" s="131">
        <v>524.05687951807204</v>
      </c>
      <c r="P1938" s="131">
        <v>235.8343518072289</v>
      </c>
      <c r="Q1938" s="131">
        <v>795.82600120481936</v>
      </c>
      <c r="R1938" s="131">
        <v>5589.5840566265051</v>
      </c>
      <c r="S1938" s="131">
        <v>1228.2035368674694</v>
      </c>
      <c r="T1938" s="131">
        <v>1801.6632289156628</v>
      </c>
      <c r="U1938" s="131">
        <v>14490.843820240974</v>
      </c>
      <c r="V1938" s="131">
        <v>6906.8710024096381</v>
      </c>
      <c r="W1938" s="131">
        <v>1259.2313614457835</v>
      </c>
      <c r="X1938" s="131">
        <v>26341.002070481929</v>
      </c>
      <c r="Y1938" s="131">
        <v>0</v>
      </c>
      <c r="Z1938" s="131">
        <v>0.19472060240963854</v>
      </c>
      <c r="AA1938" s="131">
        <v>607.8664106024097</v>
      </c>
      <c r="AB1938" s="131">
        <v>245.63196566265066</v>
      </c>
      <c r="AC1938" s="131">
        <v>2858.7480775903623</v>
      </c>
      <c r="AD1938" s="131">
        <v>977.8126518072288</v>
      </c>
      <c r="AE1938" s="131">
        <v>0</v>
      </c>
      <c r="AF1938" s="131">
        <v>8993.0238798795162</v>
      </c>
      <c r="AG1938" s="131">
        <v>3086.8776108433749</v>
      </c>
      <c r="AH1938" s="43">
        <v>95165.70936449799</v>
      </c>
      <c r="AJ1938" s="69"/>
    </row>
    <row r="1939" spans="1:36">
      <c r="A1939" s="52">
        <v>0</v>
      </c>
      <c r="D1939" s="62">
        <v>2021</v>
      </c>
      <c r="E1939" s="62">
        <v>2</v>
      </c>
      <c r="F1939" s="62">
        <v>2021</v>
      </c>
      <c r="G1939" s="62">
        <v>2021</v>
      </c>
      <c r="H1939" s="131">
        <v>1338.7673783132527</v>
      </c>
      <c r="I1939" s="131">
        <v>582.44770987951802</v>
      </c>
      <c r="J1939" s="131">
        <v>380.22584674698805</v>
      </c>
      <c r="K1939" s="131">
        <v>4071.7936131726897</v>
      </c>
      <c r="L1939" s="131">
        <v>3843.9743739759037</v>
      </c>
      <c r="M1939" s="131">
        <v>232.82897349397584</v>
      </c>
      <c r="N1939" s="131">
        <v>6091.5424956626493</v>
      </c>
      <c r="O1939" s="131">
        <v>453.21908385542179</v>
      </c>
      <c r="P1939" s="131">
        <v>286.22990674698792</v>
      </c>
      <c r="Q1939" s="131">
        <v>682.08438144578315</v>
      </c>
      <c r="R1939" s="131">
        <v>3055.2684992771083</v>
      </c>
      <c r="S1939" s="131">
        <v>883.55787807228921</v>
      </c>
      <c r="T1939" s="131">
        <v>1253.3587590361449</v>
      </c>
      <c r="U1939" s="131">
        <v>10016.445046746991</v>
      </c>
      <c r="V1939" s="131">
        <v>6110.4829493975913</v>
      </c>
      <c r="W1939" s="131">
        <v>1073.0720662650597</v>
      </c>
      <c r="X1939" s="131">
        <v>23349.666491566273</v>
      </c>
      <c r="Y1939" s="131">
        <v>0</v>
      </c>
      <c r="Z1939" s="131">
        <v>1.6690337349397584</v>
      </c>
      <c r="AA1939" s="131">
        <v>594.93500674698794</v>
      </c>
      <c r="AB1939" s="131">
        <v>213.04710301204818</v>
      </c>
      <c r="AC1939" s="131">
        <v>2341.1265544578314</v>
      </c>
      <c r="AD1939" s="131">
        <v>791.90412506024097</v>
      </c>
      <c r="AE1939" s="131">
        <v>0</v>
      </c>
      <c r="AF1939" s="131">
        <v>8103.851306024093</v>
      </c>
      <c r="AG1939" s="131">
        <v>2287.0200033734941</v>
      </c>
      <c r="AH1939" s="43">
        <v>78038.518586064267</v>
      </c>
      <c r="AJ1939" s="69"/>
    </row>
    <row r="1940" spans="1:36">
      <c r="A1940" s="52">
        <v>0</v>
      </c>
      <c r="D1940" s="62">
        <v>2021</v>
      </c>
      <c r="E1940" s="62">
        <v>3</v>
      </c>
      <c r="F1940" s="62">
        <v>2021</v>
      </c>
      <c r="G1940" s="62">
        <v>2021</v>
      </c>
      <c r="H1940" s="131">
        <v>1711.6710043373482</v>
      </c>
      <c r="I1940" s="131">
        <v>744.498124819277</v>
      </c>
      <c r="J1940" s="131">
        <v>484.29336289156618</v>
      </c>
      <c r="K1940" s="131">
        <v>6444.4840406425674</v>
      </c>
      <c r="L1940" s="131">
        <v>3814.759019277109</v>
      </c>
      <c r="M1940" s="131">
        <v>262.18294891566256</v>
      </c>
      <c r="N1940" s="131">
        <v>8619.9680578313255</v>
      </c>
      <c r="O1940" s="131">
        <v>554.86503325301214</v>
      </c>
      <c r="P1940" s="131">
        <v>555.96544662650592</v>
      </c>
      <c r="Q1940" s="131">
        <v>848.06920771084299</v>
      </c>
      <c r="R1940" s="131">
        <v>4813.7164189156629</v>
      </c>
      <c r="S1940" s="131">
        <v>1142.5261750602408</v>
      </c>
      <c r="T1940" s="131">
        <v>1520.1533493975905</v>
      </c>
      <c r="U1940" s="131">
        <v>18626.355297349386</v>
      </c>
      <c r="V1940" s="131">
        <v>9029.5603325301181</v>
      </c>
      <c r="W1940" s="131">
        <v>1426.4513734939756</v>
      </c>
      <c r="X1940" s="131">
        <v>31851.59598975904</v>
      </c>
      <c r="Y1940" s="131">
        <v>0</v>
      </c>
      <c r="Z1940" s="131">
        <v>4.1540395180722882</v>
      </c>
      <c r="AA1940" s="131">
        <v>727.32364481927743</v>
      </c>
      <c r="AB1940" s="131">
        <v>245.22802108433734</v>
      </c>
      <c r="AC1940" s="131">
        <v>2963.7727344578316</v>
      </c>
      <c r="AD1940" s="131">
        <v>971.7444209638553</v>
      </c>
      <c r="AE1940" s="131">
        <v>0</v>
      </c>
      <c r="AF1940" s="131">
        <v>9499.5145865060222</v>
      </c>
      <c r="AG1940" s="131">
        <v>3493.1333481927713</v>
      </c>
      <c r="AH1940" s="43">
        <v>110355.98597835339</v>
      </c>
      <c r="AJ1940" s="69"/>
    </row>
    <row r="1941" spans="1:36">
      <c r="A1941" s="52">
        <v>0</v>
      </c>
      <c r="D1941" s="62">
        <v>2021</v>
      </c>
      <c r="E1941" s="62">
        <v>4</v>
      </c>
      <c r="F1941" s="62">
        <v>2021</v>
      </c>
      <c r="G1941" s="62">
        <v>2021</v>
      </c>
      <c r="H1941" s="131">
        <v>1898.3034877108428</v>
      </c>
      <c r="I1941" s="131">
        <v>818.51995301204829</v>
      </c>
      <c r="J1941" s="131">
        <v>753.26995084337386</v>
      </c>
      <c r="K1941" s="131">
        <v>7300.893979919676</v>
      </c>
      <c r="L1941" s="131">
        <v>4854.5382824096387</v>
      </c>
      <c r="M1941" s="131">
        <v>252.91986072289149</v>
      </c>
      <c r="N1941" s="131">
        <v>10915.182155421688</v>
      </c>
      <c r="O1941" s="131">
        <v>645.61286024096398</v>
      </c>
      <c r="P1941" s="131">
        <v>671.77695867469902</v>
      </c>
      <c r="Q1941" s="131">
        <v>948.90224963855394</v>
      </c>
      <c r="R1941" s="131">
        <v>6538.7936874698798</v>
      </c>
      <c r="S1941" s="131">
        <v>1125.4229728915661</v>
      </c>
      <c r="T1941" s="131">
        <v>3000.639397590362</v>
      </c>
      <c r="U1941" s="131">
        <v>18968.687970843373</v>
      </c>
      <c r="V1941" s="131">
        <v>12251.320987951807</v>
      </c>
      <c r="W1941" s="131">
        <v>1759.505596385543</v>
      </c>
      <c r="X1941" s="131">
        <v>37189.700148795178</v>
      </c>
      <c r="Y1941" s="131">
        <v>0</v>
      </c>
      <c r="Z1941" s="131">
        <v>17.867933373493969</v>
      </c>
      <c r="AA1941" s="131">
        <v>585.43991999999992</v>
      </c>
      <c r="AB1941" s="131">
        <v>275.15358192771089</v>
      </c>
      <c r="AC1941" s="131">
        <v>4160.0151173493978</v>
      </c>
      <c r="AD1941" s="131">
        <v>1116.9682181927715</v>
      </c>
      <c r="AE1941" s="131">
        <v>0</v>
      </c>
      <c r="AF1941" s="131">
        <v>10108.554028795175</v>
      </c>
      <c r="AG1941" s="131">
        <v>4867.7429250602427</v>
      </c>
      <c r="AH1941" s="43">
        <v>131025.73222522088</v>
      </c>
      <c r="AJ1941" s="69"/>
    </row>
    <row r="1942" spans="1:36">
      <c r="A1942" s="52">
        <v>0</v>
      </c>
      <c r="D1942" s="62">
        <v>2021</v>
      </c>
      <c r="E1942" s="62">
        <v>5</v>
      </c>
      <c r="F1942" s="62">
        <v>2021</v>
      </c>
      <c r="G1942" s="62">
        <v>2022</v>
      </c>
      <c r="H1942" s="131">
        <v>1617.5417460240972</v>
      </c>
      <c r="I1942" s="131">
        <v>890.49912891566282</v>
      </c>
      <c r="J1942" s="131">
        <v>589.27690891566249</v>
      </c>
      <c r="K1942" s="131">
        <v>8991.9690748594385</v>
      </c>
      <c r="L1942" s="131">
        <v>3629.8880862650594</v>
      </c>
      <c r="M1942" s="131">
        <v>272.04062722891553</v>
      </c>
      <c r="N1942" s="131">
        <v>14751.363145542173</v>
      </c>
      <c r="O1942" s="131">
        <v>701.50066746987943</v>
      </c>
      <c r="P1942" s="131">
        <v>823.80588903614455</v>
      </c>
      <c r="Q1942" s="131">
        <v>1138.5122089156623</v>
      </c>
      <c r="R1942" s="131">
        <v>9184.8460756626482</v>
      </c>
      <c r="S1942" s="131">
        <v>1584.4664650602404</v>
      </c>
      <c r="T1942" s="131">
        <v>2508.6369036144579</v>
      </c>
      <c r="U1942" s="131">
        <v>17382.267741445787</v>
      </c>
      <c r="V1942" s="131">
        <v>14164.855195180722</v>
      </c>
      <c r="W1942" s="131">
        <v>2217.5128945783131</v>
      </c>
      <c r="X1942" s="131">
        <v>42119.275928313255</v>
      </c>
      <c r="Y1942" s="131">
        <v>0</v>
      </c>
      <c r="Z1942" s="131">
        <v>35.466966867469871</v>
      </c>
      <c r="AA1942" s="131">
        <v>765.93699759036122</v>
      </c>
      <c r="AB1942" s="131">
        <v>314.80747469879503</v>
      </c>
      <c r="AC1942" s="131">
        <v>7627.6247007228885</v>
      </c>
      <c r="AD1942" s="131">
        <v>1291.8435979518074</v>
      </c>
      <c r="AE1942" s="131">
        <v>1653.8399999999976</v>
      </c>
      <c r="AF1942" s="131">
        <v>11525.47741301205</v>
      </c>
      <c r="AG1942" s="131">
        <v>6576.6809939759023</v>
      </c>
      <c r="AH1942" s="43">
        <v>152359.93683184742</v>
      </c>
      <c r="AJ1942" s="69"/>
    </row>
    <row r="1943" spans="1:36">
      <c r="A1943" s="52">
        <v>0</v>
      </c>
      <c r="D1943" s="62">
        <v>2021</v>
      </c>
      <c r="E1943" s="62">
        <v>6</v>
      </c>
      <c r="F1943" s="62">
        <v>2021</v>
      </c>
      <c r="G1943" s="62">
        <v>2022</v>
      </c>
      <c r="H1943" s="131">
        <v>1756.4772539759031</v>
      </c>
      <c r="I1943" s="131">
        <v>865.69549397590379</v>
      </c>
      <c r="J1943" s="131">
        <v>638.65980289156596</v>
      </c>
      <c r="K1943" s="131">
        <v>9262.9425322088355</v>
      </c>
      <c r="L1943" s="131">
        <v>3697.4186602409641</v>
      </c>
      <c r="M1943" s="131">
        <v>299.14141903614455</v>
      </c>
      <c r="N1943" s="131">
        <v>16860.598480240966</v>
      </c>
      <c r="O1943" s="131">
        <v>690.25324626506006</v>
      </c>
      <c r="P1943" s="131">
        <v>923.61435578313217</v>
      </c>
      <c r="Q1943" s="131">
        <v>1286.8390749397588</v>
      </c>
      <c r="R1943" s="131">
        <v>10795.573627108432</v>
      </c>
      <c r="S1943" s="131">
        <v>1565.5884022891571</v>
      </c>
      <c r="T1943" s="131">
        <v>2682.6611927710842</v>
      </c>
      <c r="U1943" s="131">
        <v>18295.86823253012</v>
      </c>
      <c r="V1943" s="131">
        <v>21068.281440963849</v>
      </c>
      <c r="W1943" s="131">
        <v>2412.6798975903612</v>
      </c>
      <c r="X1943" s="131">
        <v>44956.278563855434</v>
      </c>
      <c r="Y1943" s="131">
        <v>0</v>
      </c>
      <c r="Z1943" s="131">
        <v>117.51851975903612</v>
      </c>
      <c r="AA1943" s="131">
        <v>771.8149084337349</v>
      </c>
      <c r="AB1943" s="131">
        <v>312.72042771084347</v>
      </c>
      <c r="AC1943" s="131">
        <v>7225.622719759036</v>
      </c>
      <c r="AD1943" s="131">
        <v>1274.6043057831323</v>
      </c>
      <c r="AE1943" s="131">
        <v>4401.1199999999972</v>
      </c>
      <c r="AF1943" s="131">
        <v>11630.527337349395</v>
      </c>
      <c r="AG1943" s="131">
        <v>7631.61392506024</v>
      </c>
      <c r="AH1943" s="43">
        <v>171424.11382052209</v>
      </c>
      <c r="AJ1943" s="69"/>
    </row>
    <row r="1944" spans="1:36">
      <c r="A1944" s="52">
        <v>0</v>
      </c>
      <c r="D1944" s="62">
        <v>2021</v>
      </c>
      <c r="E1944" s="62">
        <v>7</v>
      </c>
      <c r="F1944" s="62">
        <v>2022</v>
      </c>
      <c r="G1944" s="62">
        <v>2022</v>
      </c>
      <c r="H1944" s="131">
        <v>1767.1368053012043</v>
      </c>
      <c r="I1944" s="131">
        <v>943.60808843373479</v>
      </c>
      <c r="J1944" s="131">
        <v>583.21170506024089</v>
      </c>
      <c r="K1944" s="131">
        <v>9910.2680136546169</v>
      </c>
      <c r="L1944" s="131">
        <v>4133.2542795180716</v>
      </c>
      <c r="M1944" s="131">
        <v>292.94516409638561</v>
      </c>
      <c r="N1944" s="131">
        <v>21641.960858795181</v>
      </c>
      <c r="O1944" s="131">
        <v>794.69358602409636</v>
      </c>
      <c r="P1944" s="131">
        <v>760.63597337349393</v>
      </c>
      <c r="Q1944" s="131">
        <v>1326.2954826506023</v>
      </c>
      <c r="R1944" s="131">
        <v>12542.883417469879</v>
      </c>
      <c r="S1944" s="131">
        <v>1705.4796879518065</v>
      </c>
      <c r="T1944" s="131">
        <v>2952.0149638554221</v>
      </c>
      <c r="U1944" s="131">
        <v>18911.79167831326</v>
      </c>
      <c r="V1944" s="131">
        <v>26311.435108433736</v>
      </c>
      <c r="W1944" s="131">
        <v>2830.4989608433739</v>
      </c>
      <c r="X1944" s="131">
        <v>46644.862532530125</v>
      </c>
      <c r="Y1944" s="131">
        <v>0</v>
      </c>
      <c r="Z1944" s="131">
        <v>180.96961891566269</v>
      </c>
      <c r="AA1944" s="131">
        <v>965.87639566265057</v>
      </c>
      <c r="AB1944" s="131">
        <v>338.80851506024101</v>
      </c>
      <c r="AC1944" s="131">
        <v>7603.8780944578311</v>
      </c>
      <c r="AD1944" s="131">
        <v>1391.0040065060241</v>
      </c>
      <c r="AE1944" s="131">
        <v>7693.6800000000039</v>
      </c>
      <c r="AF1944" s="131">
        <v>12575.976656385539</v>
      </c>
      <c r="AG1944" s="131">
        <v>8898.3326339759042</v>
      </c>
      <c r="AH1944" s="43">
        <v>193701.50222726905</v>
      </c>
      <c r="AJ1944" s="69"/>
    </row>
    <row r="1945" spans="1:36">
      <c r="A1945" s="52">
        <v>0</v>
      </c>
      <c r="D1945" s="62">
        <v>2021</v>
      </c>
      <c r="E1945" s="62">
        <v>8</v>
      </c>
      <c r="F1945" s="62">
        <v>2022</v>
      </c>
      <c r="G1945" s="62">
        <v>2022</v>
      </c>
      <c r="H1945" s="131">
        <v>1689.9905609638531</v>
      </c>
      <c r="I1945" s="131">
        <v>1001.4832366265061</v>
      </c>
      <c r="J1945" s="131">
        <v>670.7799807228912</v>
      </c>
      <c r="K1945" s="131">
        <v>9865.9421085943759</v>
      </c>
      <c r="L1945" s="131">
        <v>4267.8364872289139</v>
      </c>
      <c r="M1945" s="131">
        <v>278.67500120481935</v>
      </c>
      <c r="N1945" s="131">
        <v>21541.442788915658</v>
      </c>
      <c r="O1945" s="131">
        <v>801.74942168674681</v>
      </c>
      <c r="P1945" s="131">
        <v>827.17495120481919</v>
      </c>
      <c r="Q1945" s="131">
        <v>1275.270066506024</v>
      </c>
      <c r="R1945" s="131">
        <v>13590.208346024097</v>
      </c>
      <c r="S1945" s="131">
        <v>1672.886793253012</v>
      </c>
      <c r="T1945" s="131">
        <v>3059.8204518072298</v>
      </c>
      <c r="U1945" s="131">
        <v>19662.864486024097</v>
      </c>
      <c r="V1945" s="131">
        <v>26489.824684337338</v>
      </c>
      <c r="W1945" s="131">
        <v>2896.7864518072288</v>
      </c>
      <c r="X1945" s="131">
        <v>48601.259550000002</v>
      </c>
      <c r="Y1945" s="131">
        <v>0</v>
      </c>
      <c r="Z1945" s="131">
        <v>231.3280756626506</v>
      </c>
      <c r="AA1945" s="131">
        <v>983.51012819277105</v>
      </c>
      <c r="AB1945" s="131">
        <v>343.790498192771</v>
      </c>
      <c r="AC1945" s="131">
        <v>6945.3762416867467</v>
      </c>
      <c r="AD1945" s="131">
        <v>1300.6701155421688</v>
      </c>
      <c r="AE1945" s="131">
        <v>4058.4000000000024</v>
      </c>
      <c r="AF1945" s="131">
        <v>12620.998052530122</v>
      </c>
      <c r="AG1945" s="131">
        <v>8664.5690867469893</v>
      </c>
      <c r="AH1945" s="43">
        <v>193342.63756546183</v>
      </c>
      <c r="AJ1945" s="69"/>
    </row>
    <row r="1946" spans="1:36">
      <c r="A1946" s="52">
        <v>0</v>
      </c>
      <c r="D1946" s="62">
        <v>2021</v>
      </c>
      <c r="E1946" s="62">
        <v>9</v>
      </c>
      <c r="F1946" s="62">
        <v>2022</v>
      </c>
      <c r="G1946" s="62">
        <v>2022</v>
      </c>
      <c r="H1946" s="131">
        <v>1503.177407228914</v>
      </c>
      <c r="I1946" s="131">
        <v>971.71887469879528</v>
      </c>
      <c r="J1946" s="131">
        <v>673.86743566265091</v>
      </c>
      <c r="K1946" s="131">
        <v>9389.229544738957</v>
      </c>
      <c r="L1946" s="131">
        <v>3829.6061667469885</v>
      </c>
      <c r="M1946" s="131">
        <v>242.78053445783121</v>
      </c>
      <c r="N1946" s="131">
        <v>18954.500050361443</v>
      </c>
      <c r="O1946" s="131">
        <v>783.51602457831314</v>
      </c>
      <c r="P1946" s="131">
        <v>705.18682518072285</v>
      </c>
      <c r="Q1946" s="131">
        <v>1193.4345542168678</v>
      </c>
      <c r="R1946" s="131">
        <v>13424.503619638555</v>
      </c>
      <c r="S1946" s="131">
        <v>1552.0349213253014</v>
      </c>
      <c r="T1946" s="131">
        <v>2846.4487590361446</v>
      </c>
      <c r="U1946" s="131">
        <v>21970.976970120471</v>
      </c>
      <c r="V1946" s="131">
        <v>21058.31437108434</v>
      </c>
      <c r="W1946" s="131">
        <v>2610.1565692771087</v>
      </c>
      <c r="X1946" s="131">
        <v>46390.667096385543</v>
      </c>
      <c r="Y1946" s="131">
        <v>0</v>
      </c>
      <c r="Z1946" s="131">
        <v>213.45086987951808</v>
      </c>
      <c r="AA1946" s="131">
        <v>955.47701493975865</v>
      </c>
      <c r="AB1946" s="131">
        <v>320.56368493975896</v>
      </c>
      <c r="AC1946" s="131">
        <v>6682.4459674698792</v>
      </c>
      <c r="AD1946" s="131">
        <v>1347.8368189156627</v>
      </c>
      <c r="AE1946" s="131">
        <v>6192.9600000000091</v>
      </c>
      <c r="AF1946" s="131">
        <v>11664.293384457829</v>
      </c>
      <c r="AG1946" s="131">
        <v>7836.0737797590382</v>
      </c>
      <c r="AH1946" s="43">
        <v>183313.2212451004</v>
      </c>
      <c r="AJ1946" s="69"/>
    </row>
    <row r="1947" spans="1:36">
      <c r="A1947" s="52">
        <v>0</v>
      </c>
      <c r="D1947" s="62">
        <v>2021</v>
      </c>
      <c r="E1947" s="62">
        <v>10</v>
      </c>
      <c r="F1947" s="62">
        <v>2022</v>
      </c>
      <c r="G1947" s="62">
        <v>2022</v>
      </c>
      <c r="H1947" s="131">
        <v>1256.3816934939771</v>
      </c>
      <c r="I1947" s="131">
        <v>859.66480626506018</v>
      </c>
      <c r="J1947" s="131">
        <v>813.77274506024071</v>
      </c>
      <c r="K1947" s="131">
        <v>8184.9030676305238</v>
      </c>
      <c r="L1947" s="131">
        <v>3367.4288342168661</v>
      </c>
      <c r="M1947" s="131">
        <v>255.9553997590362</v>
      </c>
      <c r="N1947" s="131">
        <v>13120.35891542169</v>
      </c>
      <c r="O1947" s="131">
        <v>643.44720771084337</v>
      </c>
      <c r="P1947" s="131">
        <v>556.17601301204809</v>
      </c>
      <c r="Q1947" s="131">
        <v>1020.9954390361449</v>
      </c>
      <c r="R1947" s="131">
        <v>8458.5330873493949</v>
      </c>
      <c r="S1947" s="131">
        <v>1428.4400830120483</v>
      </c>
      <c r="T1947" s="131">
        <v>4804.8618072289164</v>
      </c>
      <c r="U1947" s="131">
        <v>22881.798907469878</v>
      </c>
      <c r="V1947" s="131">
        <v>12382.510530120486</v>
      </c>
      <c r="W1947" s="131">
        <v>1975.4596174698784</v>
      </c>
      <c r="X1947" s="131">
        <v>43281.312207831324</v>
      </c>
      <c r="Y1947" s="131">
        <v>0</v>
      </c>
      <c r="Z1947" s="131">
        <v>92.816820481927678</v>
      </c>
      <c r="AA1947" s="131">
        <v>879.06417397590383</v>
      </c>
      <c r="AB1947" s="131">
        <v>306.6612590361446</v>
      </c>
      <c r="AC1947" s="131">
        <v>6011.7960178313242</v>
      </c>
      <c r="AD1947" s="131">
        <v>1264.8123878313256</v>
      </c>
      <c r="AE1947" s="131">
        <v>0</v>
      </c>
      <c r="AF1947" s="131">
        <v>10680.075640963856</v>
      </c>
      <c r="AG1947" s="131">
        <v>5825.4408763855427</v>
      </c>
      <c r="AH1947" s="43">
        <v>150352.6675385944</v>
      </c>
      <c r="AJ1947" s="69"/>
    </row>
    <row r="1948" spans="1:36">
      <c r="A1948" s="52">
        <v>0</v>
      </c>
      <c r="D1948" s="62">
        <v>2021</v>
      </c>
      <c r="E1948" s="62">
        <v>11</v>
      </c>
      <c r="F1948" s="62">
        <v>2022</v>
      </c>
      <c r="G1948" s="62">
        <v>2022</v>
      </c>
      <c r="H1948" s="131">
        <v>1268.667278072289</v>
      </c>
      <c r="I1948" s="131">
        <v>749.7506592771083</v>
      </c>
      <c r="J1948" s="131">
        <v>789.65293012048187</v>
      </c>
      <c r="K1948" s="131">
        <v>6903.6335100401575</v>
      </c>
      <c r="L1948" s="131">
        <v>4237.6632520481926</v>
      </c>
      <c r="M1948" s="131">
        <v>248.75772987951802</v>
      </c>
      <c r="N1948" s="131">
        <v>9096.7231404819286</v>
      </c>
      <c r="O1948" s="131">
        <v>572.39983277108456</v>
      </c>
      <c r="P1948" s="131">
        <v>381.19534662650619</v>
      </c>
      <c r="Q1948" s="131">
        <v>887.03849927710837</v>
      </c>
      <c r="R1948" s="131">
        <v>6033.5991085542164</v>
      </c>
      <c r="S1948" s="131">
        <v>1258.2148161445787</v>
      </c>
      <c r="T1948" s="131">
        <v>3288.867126506022</v>
      </c>
      <c r="U1948" s="131">
        <v>18842.233432289155</v>
      </c>
      <c r="V1948" s="131">
        <v>10540.218221686748</v>
      </c>
      <c r="W1948" s="131">
        <v>1533.1580662650599</v>
      </c>
      <c r="X1948" s="131">
        <v>35809.782066867469</v>
      </c>
      <c r="Y1948" s="131">
        <v>0</v>
      </c>
      <c r="Z1948" s="131">
        <v>9.2538648192771049</v>
      </c>
      <c r="AA1948" s="131">
        <v>790.3529349397586</v>
      </c>
      <c r="AB1948" s="131">
        <v>273.13385903614454</v>
      </c>
      <c r="AC1948" s="131">
        <v>4837.4818599999999</v>
      </c>
      <c r="AD1948" s="131">
        <v>1086.9028926506026</v>
      </c>
      <c r="AE1948" s="131">
        <v>0</v>
      </c>
      <c r="AF1948" s="131">
        <v>9191.8683795180677</v>
      </c>
      <c r="AG1948" s="131">
        <v>4556.0581954216859</v>
      </c>
      <c r="AH1948" s="43">
        <v>123186.60700329316</v>
      </c>
      <c r="AJ1948" s="69"/>
    </row>
    <row r="1949" spans="1:36">
      <c r="A1949" s="52">
        <v>0</v>
      </c>
      <c r="D1949" s="62">
        <v>2021</v>
      </c>
      <c r="E1949" s="62">
        <v>12</v>
      </c>
      <c r="F1949" s="62">
        <v>2022</v>
      </c>
      <c r="G1949" s="62">
        <v>2022</v>
      </c>
      <c r="H1949" s="131">
        <v>1172.9119865060238</v>
      </c>
      <c r="I1949" s="131">
        <v>619.99360433734887</v>
      </c>
      <c r="J1949" s="131">
        <v>518.84703036144583</v>
      </c>
      <c r="K1949" s="131">
        <v>5292.0105090763045</v>
      </c>
      <c r="L1949" s="131">
        <v>4546.5797074698794</v>
      </c>
      <c r="M1949" s="131">
        <v>247.91278602409639</v>
      </c>
      <c r="N1949" s="131">
        <v>6395.6030127710856</v>
      </c>
      <c r="O1949" s="131">
        <v>471.66206024096402</v>
      </c>
      <c r="P1949" s="131">
        <v>291.28350000000006</v>
      </c>
      <c r="Q1949" s="131">
        <v>774.63644891566264</v>
      </c>
      <c r="R1949" s="131">
        <v>5168.7430679518075</v>
      </c>
      <c r="S1949" s="131">
        <v>988.27465361445832</v>
      </c>
      <c r="T1949" s="131">
        <v>2270.6330963855421</v>
      </c>
      <c r="U1949" s="131">
        <v>12660.926657590358</v>
      </c>
      <c r="V1949" s="131">
        <v>7768.73481445783</v>
      </c>
      <c r="W1949" s="131">
        <v>1102.173891566265</v>
      </c>
      <c r="X1949" s="131">
        <v>27385.019040361447</v>
      </c>
      <c r="Y1949" s="131">
        <v>0</v>
      </c>
      <c r="Z1949" s="131">
        <v>22.55050024096386</v>
      </c>
      <c r="AA1949" s="131">
        <v>415.34222313253014</v>
      </c>
      <c r="AB1949" s="131">
        <v>176.65842891566271</v>
      </c>
      <c r="AC1949" s="131">
        <v>4447.9673359036151</v>
      </c>
      <c r="AD1949" s="131">
        <v>975.33019373493994</v>
      </c>
      <c r="AE1949" s="131">
        <v>0</v>
      </c>
      <c r="AF1949" s="131">
        <v>8465.2730695180726</v>
      </c>
      <c r="AG1949" s="131">
        <v>2875.7578260240962</v>
      </c>
      <c r="AH1949" s="43">
        <v>95054.825445100389</v>
      </c>
      <c r="AJ1949" s="69"/>
    </row>
    <row r="1950" spans="1:36">
      <c r="A1950" s="52">
        <v>0</v>
      </c>
      <c r="D1950" s="62">
        <v>2022</v>
      </c>
      <c r="E1950" s="62">
        <v>1</v>
      </c>
      <c r="F1950" s="62">
        <v>2022</v>
      </c>
      <c r="G1950" s="62">
        <v>2022</v>
      </c>
      <c r="H1950" s="131">
        <v>1086.8047327710851</v>
      </c>
      <c r="I1950" s="131">
        <v>674.4899215662648</v>
      </c>
      <c r="J1950" s="131">
        <v>320.2917543373494</v>
      </c>
      <c r="K1950" s="131">
        <v>6074.4916016064244</v>
      </c>
      <c r="L1950" s="131">
        <v>3626.7926403614465</v>
      </c>
      <c r="M1950" s="131">
        <v>240.87973156626501</v>
      </c>
      <c r="N1950" s="131">
        <v>7248.6968354216879</v>
      </c>
      <c r="O1950" s="131">
        <v>527.98411746987972</v>
      </c>
      <c r="P1950" s="131">
        <v>237.87949879518072</v>
      </c>
      <c r="Q1950" s="131">
        <v>792.86163072289139</v>
      </c>
      <c r="R1950" s="131">
        <v>5632.1079072289176</v>
      </c>
      <c r="S1950" s="131">
        <v>1230.5155672289161</v>
      </c>
      <c r="T1950" s="131">
        <v>1799.6689580722898</v>
      </c>
      <c r="U1950" s="131">
        <v>14533.545785903627</v>
      </c>
      <c r="V1950" s="131">
        <v>6841.4118436144572</v>
      </c>
      <c r="W1950" s="131">
        <v>1267.2655074698794</v>
      </c>
      <c r="X1950" s="131">
        <v>26644.88909987951</v>
      </c>
      <c r="Y1950" s="131">
        <v>0</v>
      </c>
      <c r="Z1950" s="131">
        <v>0.19701289156626511</v>
      </c>
      <c r="AA1950" s="131">
        <v>606.73662867469886</v>
      </c>
      <c r="AB1950" s="131">
        <v>245.33217325301206</v>
      </c>
      <c r="AC1950" s="131">
        <v>2861.0698920481927</v>
      </c>
      <c r="AD1950" s="131">
        <v>970.86530602409596</v>
      </c>
      <c r="AE1950" s="131">
        <v>0</v>
      </c>
      <c r="AF1950" s="131">
        <v>8964.9330614457831</v>
      </c>
      <c r="AG1950" s="131">
        <v>3112.9542325301213</v>
      </c>
      <c r="AH1950" s="43">
        <v>95542.665440883531</v>
      </c>
      <c r="AJ1950" s="69"/>
    </row>
    <row r="1951" spans="1:36">
      <c r="A1951" s="52">
        <v>0</v>
      </c>
      <c r="D1951" s="62">
        <v>2022</v>
      </c>
      <c r="E1951" s="62">
        <v>2</v>
      </c>
      <c r="F1951" s="62">
        <v>2022</v>
      </c>
      <c r="G1951" s="62">
        <v>2022</v>
      </c>
      <c r="H1951" s="131">
        <v>1339.7476409638548</v>
      </c>
      <c r="I1951" s="131">
        <v>578.5482954216867</v>
      </c>
      <c r="J1951" s="131">
        <v>358.84953590361448</v>
      </c>
      <c r="K1951" s="131">
        <v>4061.6169654618466</v>
      </c>
      <c r="L1951" s="131">
        <v>3797.6044007228911</v>
      </c>
      <c r="M1951" s="131">
        <v>230.53064096385538</v>
      </c>
      <c r="N1951" s="131">
        <v>6207.7966050602417</v>
      </c>
      <c r="O1951" s="131">
        <v>456.55417024096374</v>
      </c>
      <c r="P1951" s="131">
        <v>288.71208216867478</v>
      </c>
      <c r="Q1951" s="131">
        <v>679.54368686746977</v>
      </c>
      <c r="R1951" s="131">
        <v>3078.5120501204815</v>
      </c>
      <c r="S1951" s="131">
        <v>885.22113060240963</v>
      </c>
      <c r="T1951" s="131">
        <v>1251.9714093975899</v>
      </c>
      <c r="U1951" s="131">
        <v>10042.661985301205</v>
      </c>
      <c r="V1951" s="131">
        <v>6049.240184096383</v>
      </c>
      <c r="W1951" s="131">
        <v>1079.9184790361448</v>
      </c>
      <c r="X1951" s="131">
        <v>23619.043517108443</v>
      </c>
      <c r="Y1951" s="131">
        <v>0</v>
      </c>
      <c r="Z1951" s="131">
        <v>1.6886819277108436</v>
      </c>
      <c r="AA1951" s="131">
        <v>593.82925915662634</v>
      </c>
      <c r="AB1951" s="131">
        <v>212.78708024096383</v>
      </c>
      <c r="AC1951" s="131">
        <v>2343.0279677108438</v>
      </c>
      <c r="AD1951" s="131">
        <v>786.27765686747</v>
      </c>
      <c r="AE1951" s="131">
        <v>0</v>
      </c>
      <c r="AF1951" s="131">
        <v>8078.5379277108414</v>
      </c>
      <c r="AG1951" s="131">
        <v>2306.3397701204813</v>
      </c>
      <c r="AH1951" s="43">
        <v>78328.561123172709</v>
      </c>
      <c r="AJ1951" s="69"/>
    </row>
    <row r="1952" spans="1:36">
      <c r="A1952" s="52">
        <v>0</v>
      </c>
      <c r="D1952" s="62">
        <v>2022</v>
      </c>
      <c r="E1952" s="62">
        <v>3</v>
      </c>
      <c r="F1952" s="62">
        <v>2022</v>
      </c>
      <c r="G1952" s="62">
        <v>2022</v>
      </c>
      <c r="H1952" s="131">
        <v>1712.9243118072277</v>
      </c>
      <c r="I1952" s="131">
        <v>739.51380313252992</v>
      </c>
      <c r="J1952" s="131">
        <v>457.06637253012042</v>
      </c>
      <c r="K1952" s="131">
        <v>6427.2032714859442</v>
      </c>
      <c r="L1952" s="131">
        <v>3768.7414716867474</v>
      </c>
      <c r="M1952" s="131">
        <v>259.5948534939759</v>
      </c>
      <c r="N1952" s="131">
        <v>8784.4759325301166</v>
      </c>
      <c r="O1952" s="131">
        <v>559.04980457831323</v>
      </c>
      <c r="P1952" s="131">
        <v>560.78675891566252</v>
      </c>
      <c r="Q1952" s="131">
        <v>844.91023662650559</v>
      </c>
      <c r="R1952" s="131">
        <v>4850.3377051807211</v>
      </c>
      <c r="S1952" s="131">
        <v>1144.6769221686748</v>
      </c>
      <c r="T1952" s="131">
        <v>1518.470683373494</v>
      </c>
      <c r="U1952" s="131">
        <v>18706.137525060229</v>
      </c>
      <c r="V1952" s="131">
        <v>8942.8651187951837</v>
      </c>
      <c r="W1952" s="131">
        <v>1435.5524163855423</v>
      </c>
      <c r="X1952" s="131">
        <v>32219.056835060241</v>
      </c>
      <c r="Y1952" s="131">
        <v>0</v>
      </c>
      <c r="Z1952" s="131">
        <v>4.2029416867469864</v>
      </c>
      <c r="AA1952" s="131">
        <v>725.97183939759054</v>
      </c>
      <c r="AB1952" s="131">
        <v>244.92872168674697</v>
      </c>
      <c r="AC1952" s="131">
        <v>2966.1798477108437</v>
      </c>
      <c r="AD1952" s="131">
        <v>964.84018987951833</v>
      </c>
      <c r="AE1952" s="131">
        <v>0</v>
      </c>
      <c r="AF1952" s="131">
        <v>9469.8416819277099</v>
      </c>
      <c r="AG1952" s="131">
        <v>3522.6418445783124</v>
      </c>
      <c r="AH1952" s="43">
        <v>110829.97108967869</v>
      </c>
      <c r="AJ1952" s="69"/>
    </row>
    <row r="1953" spans="1:36">
      <c r="A1953" s="52">
        <v>0</v>
      </c>
      <c r="D1953" s="62">
        <v>2022</v>
      </c>
      <c r="E1953" s="62">
        <v>4</v>
      </c>
      <c r="F1953" s="62">
        <v>2022</v>
      </c>
      <c r="G1953" s="62">
        <v>2022</v>
      </c>
      <c r="H1953" s="131">
        <v>1899.6934498795172</v>
      </c>
      <c r="I1953" s="131">
        <v>813.04006445783148</v>
      </c>
      <c r="J1953" s="131">
        <v>710.92108698795187</v>
      </c>
      <c r="K1953" s="131">
        <v>7281.0490160642576</v>
      </c>
      <c r="L1953" s="131">
        <v>4795.977847710843</v>
      </c>
      <c r="M1953" s="131">
        <v>250.4232043373494</v>
      </c>
      <c r="N1953" s="131">
        <v>11123.493068674701</v>
      </c>
      <c r="O1953" s="131">
        <v>650.55621626506024</v>
      </c>
      <c r="P1953" s="131">
        <v>677.60258421686751</v>
      </c>
      <c r="Q1953" s="131">
        <v>945.36768578313217</v>
      </c>
      <c r="R1953" s="131">
        <v>6588.5388354216875</v>
      </c>
      <c r="S1953" s="131">
        <v>1127.5415240963855</v>
      </c>
      <c r="T1953" s="131">
        <v>2997.3179734939749</v>
      </c>
      <c r="U1953" s="131">
        <v>19050.282225662653</v>
      </c>
      <c r="V1953" s="131">
        <v>12125.179381927714</v>
      </c>
      <c r="W1953" s="131">
        <v>1770.731591325301</v>
      </c>
      <c r="X1953" s="131">
        <v>37618.744855301215</v>
      </c>
      <c r="Y1953" s="131">
        <v>0</v>
      </c>
      <c r="Z1953" s="131">
        <v>18.078278192771084</v>
      </c>
      <c r="AA1953" s="131">
        <v>584.35182000000009</v>
      </c>
      <c r="AB1953" s="131">
        <v>274.81775855421682</v>
      </c>
      <c r="AC1953" s="131">
        <v>4163.3937932530116</v>
      </c>
      <c r="AD1953" s="131">
        <v>1109.0321739759038</v>
      </c>
      <c r="AE1953" s="131">
        <v>0</v>
      </c>
      <c r="AF1953" s="131">
        <v>10076.978714457833</v>
      </c>
      <c r="AG1953" s="131">
        <v>4908.8635351807234</v>
      </c>
      <c r="AH1953" s="43">
        <v>131561.97668522087</v>
      </c>
      <c r="AJ1953" s="69"/>
    </row>
    <row r="1954" spans="1:36">
      <c r="A1954" s="52">
        <v>0</v>
      </c>
      <c r="D1954" s="62">
        <v>2022</v>
      </c>
      <c r="E1954" s="62">
        <v>5</v>
      </c>
      <c r="F1954" s="62">
        <v>2022</v>
      </c>
      <c r="G1954" s="62">
        <v>2023</v>
      </c>
      <c r="H1954" s="131">
        <v>1618.7261308433742</v>
      </c>
      <c r="I1954" s="131">
        <v>884.53734879518061</v>
      </c>
      <c r="J1954" s="131">
        <v>554.14540530120473</v>
      </c>
      <c r="K1954" s="131">
        <v>8967.0608281124478</v>
      </c>
      <c r="L1954" s="131">
        <v>3586.1006420481935</v>
      </c>
      <c r="M1954" s="131">
        <v>269.35522337349403</v>
      </c>
      <c r="N1954" s="131">
        <v>15032.88569686747</v>
      </c>
      <c r="O1954" s="131">
        <v>706.91120421686753</v>
      </c>
      <c r="P1954" s="131">
        <v>830.94990397590311</v>
      </c>
      <c r="Q1954" s="131">
        <v>1134.271367349397</v>
      </c>
      <c r="R1954" s="131">
        <v>9249.3864207228962</v>
      </c>
      <c r="S1954" s="131">
        <v>1587.4491421686746</v>
      </c>
      <c r="T1954" s="131">
        <v>2505.8600797590379</v>
      </c>
      <c r="U1954" s="131">
        <v>17454.33338542168</v>
      </c>
      <c r="V1954" s="131">
        <v>14024.873732771084</v>
      </c>
      <c r="W1954" s="131">
        <v>2231.6610669879515</v>
      </c>
      <c r="X1954" s="131">
        <v>42605.191445421689</v>
      </c>
      <c r="Y1954" s="131">
        <v>0</v>
      </c>
      <c r="Z1954" s="131">
        <v>35.884490963855434</v>
      </c>
      <c r="AA1954" s="131">
        <v>764.51342530120496</v>
      </c>
      <c r="AB1954" s="131">
        <v>314.42325397590366</v>
      </c>
      <c r="AC1954" s="131">
        <v>7631.7284163855365</v>
      </c>
      <c r="AD1954" s="131">
        <v>1282.665066506024</v>
      </c>
      <c r="AE1954" s="131">
        <v>1695.1860000000004</v>
      </c>
      <c r="AF1954" s="131">
        <v>11489.476163855426</v>
      </c>
      <c r="AG1954" s="131">
        <v>6632.2379819277148</v>
      </c>
      <c r="AH1954" s="43">
        <v>153089.81382305222</v>
      </c>
      <c r="AJ1954" s="69"/>
    </row>
    <row r="1955" spans="1:36">
      <c r="A1955" s="52">
        <v>0</v>
      </c>
      <c r="D1955" s="62">
        <v>2022</v>
      </c>
      <c r="E1955" s="62">
        <v>6</v>
      </c>
      <c r="F1955" s="62">
        <v>2022</v>
      </c>
      <c r="G1955" s="62">
        <v>2023</v>
      </c>
      <c r="H1955" s="131">
        <v>1757.7633691566259</v>
      </c>
      <c r="I1955" s="131">
        <v>859.89977108433698</v>
      </c>
      <c r="J1955" s="131">
        <v>599.04671253012043</v>
      </c>
      <c r="K1955" s="131">
        <v>9237.2229582329292</v>
      </c>
      <c r="L1955" s="131">
        <v>3652.8165927710843</v>
      </c>
      <c r="M1955" s="131">
        <v>296.18849421686753</v>
      </c>
      <c r="N1955" s="131">
        <v>17182.37475638554</v>
      </c>
      <c r="O1955" s="131">
        <v>695.56976289156637</v>
      </c>
      <c r="P1955" s="131">
        <v>931.62390614457831</v>
      </c>
      <c r="Q1955" s="131">
        <v>1282.0457309638552</v>
      </c>
      <c r="R1955" s="131">
        <v>10869.232270481925</v>
      </c>
      <c r="S1955" s="131">
        <v>1568.5355424096388</v>
      </c>
      <c r="T1955" s="131">
        <v>2679.6917404819274</v>
      </c>
      <c r="U1955" s="131">
        <v>18374.846096987949</v>
      </c>
      <c r="V1955" s="131">
        <v>20925.134181445781</v>
      </c>
      <c r="W1955" s="131">
        <v>2428.073274216867</v>
      </c>
      <c r="X1955" s="131">
        <v>45474.923599036141</v>
      </c>
      <c r="Y1955" s="131">
        <v>0</v>
      </c>
      <c r="Z1955" s="131">
        <v>118.90197084337345</v>
      </c>
      <c r="AA1955" s="131">
        <v>770.38041144578335</v>
      </c>
      <c r="AB1955" s="131">
        <v>312.33875421686736</v>
      </c>
      <c r="AC1955" s="131">
        <v>7230.1027812048196</v>
      </c>
      <c r="AD1955" s="131">
        <v>1265.5482592771084</v>
      </c>
      <c r="AE1955" s="131">
        <v>4511.147999999991</v>
      </c>
      <c r="AF1955" s="131">
        <v>11594.197951807229</v>
      </c>
      <c r="AG1955" s="131">
        <v>7696.0825351807216</v>
      </c>
      <c r="AH1955" s="43">
        <v>172313.68942341363</v>
      </c>
      <c r="AJ1955" s="69"/>
    </row>
    <row r="1956" spans="1:36">
      <c r="A1956" s="52">
        <v>0</v>
      </c>
      <c r="D1956" s="62">
        <v>2022</v>
      </c>
      <c r="E1956" s="62">
        <v>7</v>
      </c>
      <c r="F1956" s="62">
        <v>2023</v>
      </c>
      <c r="G1956" s="62">
        <v>2023</v>
      </c>
      <c r="H1956" s="131">
        <v>1768.4307255421681</v>
      </c>
      <c r="I1956" s="131">
        <v>937.29075048192794</v>
      </c>
      <c r="J1956" s="131">
        <v>550.42352192771068</v>
      </c>
      <c r="K1956" s="131">
        <v>9882.6102690763055</v>
      </c>
      <c r="L1956" s="131">
        <v>4083.3947144578324</v>
      </c>
      <c r="M1956" s="131">
        <v>290.05340457831323</v>
      </c>
      <c r="N1956" s="131">
        <v>22004.047198072283</v>
      </c>
      <c r="O1956" s="131">
        <v>800.88314662650578</v>
      </c>
      <c r="P1956" s="131">
        <v>767.23218108433753</v>
      </c>
      <c r="Q1956" s="131">
        <v>1321.3551675903614</v>
      </c>
      <c r="R1956" s="131">
        <v>12625.991805421687</v>
      </c>
      <c r="S1956" s="131">
        <v>1708.6901662650603</v>
      </c>
      <c r="T1956" s="131">
        <v>2948.7473624096397</v>
      </c>
      <c r="U1956" s="131">
        <v>18993.64226867471</v>
      </c>
      <c r="V1956" s="131">
        <v>26156.156962650595</v>
      </c>
      <c r="W1956" s="131">
        <v>2848.5581060240966</v>
      </c>
      <c r="X1956" s="131">
        <v>47182.988176867475</v>
      </c>
      <c r="Y1956" s="131">
        <v>0</v>
      </c>
      <c r="Z1956" s="131">
        <v>183.10002879518069</v>
      </c>
      <c r="AA1956" s="131">
        <v>964.08121554216871</v>
      </c>
      <c r="AB1956" s="131">
        <v>338.39500120481921</v>
      </c>
      <c r="AC1956" s="131">
        <v>7609.2416077108428</v>
      </c>
      <c r="AD1956" s="131">
        <v>1381.1209416867471</v>
      </c>
      <c r="AE1956" s="131">
        <v>7886.021999999999</v>
      </c>
      <c r="AF1956" s="131">
        <v>12536.694043373494</v>
      </c>
      <c r="AG1956" s="131">
        <v>8973.5019419277123</v>
      </c>
      <c r="AH1956" s="43">
        <v>194742.65270799192</v>
      </c>
      <c r="AJ1956" s="69"/>
    </row>
    <row r="1957" spans="1:36">
      <c r="A1957" s="52">
        <v>0</v>
      </c>
      <c r="D1957" s="62">
        <v>2022</v>
      </c>
      <c r="E1957" s="62">
        <v>8</v>
      </c>
      <c r="F1957" s="62">
        <v>2023</v>
      </c>
      <c r="G1957" s="62">
        <v>2023</v>
      </c>
      <c r="H1957" s="131">
        <v>1691.2279937349374</v>
      </c>
      <c r="I1957" s="131">
        <v>994.77843180722857</v>
      </c>
      <c r="J1957" s="131">
        <v>630.17308313253</v>
      </c>
      <c r="K1957" s="131">
        <v>9838.4170811244967</v>
      </c>
      <c r="L1957" s="131">
        <v>4216.3534531325304</v>
      </c>
      <c r="M1957" s="131">
        <v>275.92410722891577</v>
      </c>
      <c r="N1957" s="131">
        <v>21899.585446265057</v>
      </c>
      <c r="O1957" s="131">
        <v>807.99796385542174</v>
      </c>
      <c r="P1957" s="131">
        <v>834.34818253012043</v>
      </c>
      <c r="Q1957" s="131">
        <v>1270.5198159036142</v>
      </c>
      <c r="R1957" s="131">
        <v>13682.928675662655</v>
      </c>
      <c r="S1957" s="131">
        <v>1676.0359171084335</v>
      </c>
      <c r="T1957" s="131">
        <v>3056.4335198795175</v>
      </c>
      <c r="U1957" s="131">
        <v>19748.056277590356</v>
      </c>
      <c r="V1957" s="131">
        <v>26327.584586506018</v>
      </c>
      <c r="W1957" s="131">
        <v>2915.2685243373498</v>
      </c>
      <c r="X1957" s="131">
        <v>49161.955470000001</v>
      </c>
      <c r="Y1957" s="131">
        <v>0</v>
      </c>
      <c r="Z1957" s="131">
        <v>234.05131518072287</v>
      </c>
      <c r="AA1957" s="131">
        <v>981.68217397590399</v>
      </c>
      <c r="AB1957" s="131">
        <v>343.37090385542166</v>
      </c>
      <c r="AC1957" s="131">
        <v>6950.8930115662661</v>
      </c>
      <c r="AD1957" s="131">
        <v>1291.4288718072291</v>
      </c>
      <c r="AE1957" s="131">
        <v>4159.8599999999915</v>
      </c>
      <c r="AF1957" s="131">
        <v>12581.574809638552</v>
      </c>
      <c r="AG1957" s="131">
        <v>8737.7636602409657</v>
      </c>
      <c r="AH1957" s="43">
        <v>194308.21327606426</v>
      </c>
      <c r="AJ1957" s="69"/>
    </row>
    <row r="1958" spans="1:36">
      <c r="A1958" s="52">
        <v>0</v>
      </c>
      <c r="D1958" s="62">
        <v>2022</v>
      </c>
      <c r="E1958" s="62">
        <v>9</v>
      </c>
      <c r="F1958" s="62">
        <v>2023</v>
      </c>
      <c r="G1958" s="62">
        <v>2023</v>
      </c>
      <c r="H1958" s="131">
        <v>1504.2780530120465</v>
      </c>
      <c r="I1958" s="131">
        <v>965.21333855421665</v>
      </c>
      <c r="J1958" s="131">
        <v>630.44937120481927</v>
      </c>
      <c r="K1958" s="131">
        <v>9363.1318522088313</v>
      </c>
      <c r="L1958" s="131">
        <v>3783.409517590359</v>
      </c>
      <c r="M1958" s="131">
        <v>240.38396674698785</v>
      </c>
      <c r="N1958" s="131">
        <v>19277.008724578307</v>
      </c>
      <c r="O1958" s="131">
        <v>789.61214903614439</v>
      </c>
      <c r="P1958" s="131">
        <v>711.30217987951835</v>
      </c>
      <c r="Q1958" s="131">
        <v>1188.9891325301205</v>
      </c>
      <c r="R1958" s="131">
        <v>13513.972955060242</v>
      </c>
      <c r="S1958" s="131">
        <v>1554.9565477108442</v>
      </c>
      <c r="T1958" s="131">
        <v>2843.2980093975912</v>
      </c>
      <c r="U1958" s="131">
        <v>22068.994377951796</v>
      </c>
      <c r="V1958" s="131">
        <v>20918.346916626506</v>
      </c>
      <c r="W1958" s="131">
        <v>2626.809886265059</v>
      </c>
      <c r="X1958" s="131">
        <v>46925.86017590361</v>
      </c>
      <c r="Y1958" s="131">
        <v>0</v>
      </c>
      <c r="Z1958" s="131">
        <v>215.96365542168672</v>
      </c>
      <c r="AA1958" s="131">
        <v>953.70116313252981</v>
      </c>
      <c r="AB1958" s="131">
        <v>320.17243879518077</v>
      </c>
      <c r="AC1958" s="131">
        <v>6687.416262650604</v>
      </c>
      <c r="AD1958" s="131">
        <v>1338.2604563855421</v>
      </c>
      <c r="AE1958" s="131">
        <v>6347.7839999999896</v>
      </c>
      <c r="AF1958" s="131">
        <v>11627.858526506028</v>
      </c>
      <c r="AG1958" s="131">
        <v>7902.2695792771065</v>
      </c>
      <c r="AH1958" s="43">
        <v>184299.44323642569</v>
      </c>
      <c r="AJ1958" s="69"/>
    </row>
    <row r="1959" spans="1:36">
      <c r="A1959" s="52">
        <v>0</v>
      </c>
      <c r="D1959" s="62">
        <v>2022</v>
      </c>
      <c r="E1959" s="62">
        <v>10</v>
      </c>
      <c r="F1959" s="62">
        <v>2023</v>
      </c>
      <c r="G1959" s="62">
        <v>2023</v>
      </c>
      <c r="H1959" s="131">
        <v>1257.3016322891574</v>
      </c>
      <c r="I1959" s="131">
        <v>853.90945807228923</v>
      </c>
      <c r="J1959" s="131">
        <v>768.022411927711</v>
      </c>
      <c r="K1959" s="131">
        <v>8162.4112738955837</v>
      </c>
      <c r="L1959" s="131">
        <v>3326.8074434939758</v>
      </c>
      <c r="M1959" s="131">
        <v>253.42877855421682</v>
      </c>
      <c r="N1959" s="131">
        <v>13370.7545486747</v>
      </c>
      <c r="O1959" s="131">
        <v>648.3724604819281</v>
      </c>
      <c r="P1959" s="131">
        <v>560.999151325301</v>
      </c>
      <c r="Q1959" s="131">
        <v>1017.1923354216868</v>
      </c>
      <c r="R1959" s="131">
        <v>8522.8830271084353</v>
      </c>
      <c r="S1959" s="131">
        <v>1431.1290484337351</v>
      </c>
      <c r="T1959" s="131">
        <v>4799.5432795180741</v>
      </c>
      <c r="U1959" s="131">
        <v>22984.766243012051</v>
      </c>
      <c r="V1959" s="131">
        <v>12253.147095180726</v>
      </c>
      <c r="W1959" s="131">
        <v>1988.0634419277105</v>
      </c>
      <c r="X1959" s="131">
        <v>43780.633735542164</v>
      </c>
      <c r="Y1959" s="131">
        <v>0</v>
      </c>
      <c r="Z1959" s="131">
        <v>93.909478313253032</v>
      </c>
      <c r="AA1959" s="131">
        <v>877.43034325301198</v>
      </c>
      <c r="AB1959" s="131">
        <v>306.28698072289171</v>
      </c>
      <c r="AC1959" s="131">
        <v>6016.6786708433738</v>
      </c>
      <c r="AD1959" s="131">
        <v>1255.8259127710851</v>
      </c>
      <c r="AE1959" s="131">
        <v>0</v>
      </c>
      <c r="AF1959" s="131">
        <v>10646.715108433735</v>
      </c>
      <c r="AG1959" s="131">
        <v>5874.6517091566257</v>
      </c>
      <c r="AH1959" s="43">
        <v>151050.86356835341</v>
      </c>
      <c r="AJ1959" s="69"/>
    </row>
    <row r="1960" spans="1:36">
      <c r="A1960" s="52">
        <v>0</v>
      </c>
      <c r="D1960" s="62">
        <v>2022</v>
      </c>
      <c r="E1960" s="62">
        <v>11</v>
      </c>
      <c r="F1960" s="62">
        <v>2023</v>
      </c>
      <c r="G1960" s="62">
        <v>2023</v>
      </c>
      <c r="H1960" s="131">
        <v>1269.5962125301201</v>
      </c>
      <c r="I1960" s="131">
        <v>744.73117253012015</v>
      </c>
      <c r="J1960" s="131">
        <v>745.25861385542157</v>
      </c>
      <c r="K1960" s="131">
        <v>6884.9779919678713</v>
      </c>
      <c r="L1960" s="131">
        <v>4186.5441985542166</v>
      </c>
      <c r="M1960" s="131">
        <v>246.30215927710842</v>
      </c>
      <c r="N1960" s="131">
        <v>9270.3296527710845</v>
      </c>
      <c r="O1960" s="131">
        <v>576.73118204819275</v>
      </c>
      <c r="P1960" s="131">
        <v>384.50105891566261</v>
      </c>
      <c r="Q1960" s="131">
        <v>883.73437156626517</v>
      </c>
      <c r="R1960" s="131">
        <v>6079.5008902409636</v>
      </c>
      <c r="S1960" s="131">
        <v>1260.5833412048191</v>
      </c>
      <c r="T1960" s="131">
        <v>3285.2266615662647</v>
      </c>
      <c r="U1960" s="131">
        <v>18925.46293108433</v>
      </c>
      <c r="V1960" s="131">
        <v>10430.101712530119</v>
      </c>
      <c r="W1960" s="131">
        <v>1542.9399190361444</v>
      </c>
      <c r="X1960" s="131">
        <v>36222.907135783134</v>
      </c>
      <c r="Y1960" s="131">
        <v>0</v>
      </c>
      <c r="Z1960" s="131">
        <v>9.3628031325301233</v>
      </c>
      <c r="AA1960" s="131">
        <v>788.88398313253015</v>
      </c>
      <c r="AB1960" s="131">
        <v>272.80050072289163</v>
      </c>
      <c r="AC1960" s="131">
        <v>4841.4107600000007</v>
      </c>
      <c r="AD1960" s="131">
        <v>1079.1804621686747</v>
      </c>
      <c r="AE1960" s="131">
        <v>0</v>
      </c>
      <c r="AF1960" s="131">
        <v>9163.1564457831337</v>
      </c>
      <c r="AG1960" s="131">
        <v>4594.5458262650591</v>
      </c>
      <c r="AH1960" s="43">
        <v>123688.76998666668</v>
      </c>
      <c r="AJ1960" s="69"/>
    </row>
    <row r="1961" spans="1:36">
      <c r="A1961" s="52">
        <v>0</v>
      </c>
      <c r="D1961" s="62">
        <v>2022</v>
      </c>
      <c r="E1961" s="62">
        <v>12</v>
      </c>
      <c r="F1961" s="62">
        <v>2023</v>
      </c>
      <c r="G1961" s="62">
        <v>2023</v>
      </c>
      <c r="H1961" s="131">
        <v>1173.7708077108432</v>
      </c>
      <c r="I1961" s="131">
        <v>615.84282481927733</v>
      </c>
      <c r="J1961" s="131">
        <v>489.67743156626483</v>
      </c>
      <c r="K1961" s="131">
        <v>5278.1803847389547</v>
      </c>
      <c r="L1961" s="131">
        <v>4491.7341859036142</v>
      </c>
      <c r="M1961" s="131">
        <v>245.46555614457827</v>
      </c>
      <c r="N1961" s="131">
        <v>6517.6599684337361</v>
      </c>
      <c r="O1961" s="131">
        <v>475.15131626506025</v>
      </c>
      <c r="P1961" s="131">
        <v>293.80950000000007</v>
      </c>
      <c r="Q1961" s="131">
        <v>771.75100734939781</v>
      </c>
      <c r="R1961" s="131">
        <v>5208.0652886746984</v>
      </c>
      <c r="S1961" s="131">
        <v>990.13503012048182</v>
      </c>
      <c r="T1961" s="131">
        <v>2268.1197202409639</v>
      </c>
      <c r="U1961" s="131">
        <v>12712.246800963849</v>
      </c>
      <c r="V1961" s="131">
        <v>7687.5727416867485</v>
      </c>
      <c r="W1961" s="131">
        <v>1109.2059797590357</v>
      </c>
      <c r="X1961" s="131">
        <v>27700.950532409639</v>
      </c>
      <c r="Y1961" s="131">
        <v>0</v>
      </c>
      <c r="Z1961" s="131">
        <v>22.815969156626505</v>
      </c>
      <c r="AA1961" s="131">
        <v>414.57026710843365</v>
      </c>
      <c r="AB1961" s="131">
        <v>176.44281831325296</v>
      </c>
      <c r="AC1961" s="131">
        <v>4451.579880481926</v>
      </c>
      <c r="AD1961" s="131">
        <v>968.40048578313304</v>
      </c>
      <c r="AE1961" s="131">
        <v>0</v>
      </c>
      <c r="AF1961" s="131">
        <v>8438.8307457831343</v>
      </c>
      <c r="AG1961" s="131">
        <v>2900.0509980722891</v>
      </c>
      <c r="AH1961" s="43">
        <v>95402.030241485918</v>
      </c>
      <c r="AJ1961" s="69"/>
    </row>
    <row r="1962" spans="1:36">
      <c r="A1962" s="52">
        <v>0</v>
      </c>
      <c r="D1962" s="62">
        <v>2023</v>
      </c>
      <c r="E1962" s="62">
        <v>1</v>
      </c>
      <c r="F1962" s="62">
        <v>2023</v>
      </c>
      <c r="G1962" s="62">
        <v>2023</v>
      </c>
      <c r="H1962" s="131">
        <v>1087.6708961445793</v>
      </c>
      <c r="I1962" s="131">
        <v>669.86984530120469</v>
      </c>
      <c r="J1962" s="131">
        <v>301.20625734939762</v>
      </c>
      <c r="K1962" s="131">
        <v>6058.272406666666</v>
      </c>
      <c r="L1962" s="131">
        <v>3582.5923716867469</v>
      </c>
      <c r="M1962" s="131">
        <v>238.47447469879515</v>
      </c>
      <c r="N1962" s="131">
        <v>7390.5298756626526</v>
      </c>
      <c r="O1962" s="131">
        <v>531.98427710843407</v>
      </c>
      <c r="P1962" s="131">
        <v>239.92586024096389</v>
      </c>
      <c r="Q1962" s="131">
        <v>789.83112289156634</v>
      </c>
      <c r="R1962" s="131">
        <v>5674.5634662650609</v>
      </c>
      <c r="S1962" s="131">
        <v>1232.8468568674698</v>
      </c>
      <c r="T1962" s="131">
        <v>1797.6726515662656</v>
      </c>
      <c r="U1962" s="131">
        <v>14551.478108674715</v>
      </c>
      <c r="V1962" s="131">
        <v>6777.3489546987948</v>
      </c>
      <c r="W1962" s="131">
        <v>1275.241192289157</v>
      </c>
      <c r="X1962" s="131">
        <v>26940.054150361455</v>
      </c>
      <c r="Y1962" s="131">
        <v>0</v>
      </c>
      <c r="Z1962" s="131">
        <v>0.1993355421686748</v>
      </c>
      <c r="AA1962" s="131">
        <v>605.61008626506043</v>
      </c>
      <c r="AB1962" s="131">
        <v>245.10007590361451</v>
      </c>
      <c r="AC1962" s="131">
        <v>2863.3361978313246</v>
      </c>
      <c r="AD1962" s="131">
        <v>963.85133132530098</v>
      </c>
      <c r="AE1962" s="131">
        <v>0</v>
      </c>
      <c r="AF1962" s="131">
        <v>8899.501892530121</v>
      </c>
      <c r="AG1962" s="131">
        <v>3139.0889313252997</v>
      </c>
      <c r="AH1962" s="43">
        <v>95856.250619196828</v>
      </c>
      <c r="AJ1962" s="69"/>
    </row>
    <row r="1963" spans="1:36">
      <c r="A1963" s="52">
        <v>0</v>
      </c>
      <c r="D1963" s="62">
        <v>2023</v>
      </c>
      <c r="E1963" s="62">
        <v>2</v>
      </c>
      <c r="F1963" s="62">
        <v>2023</v>
      </c>
      <c r="G1963" s="62">
        <v>2023</v>
      </c>
      <c r="H1963" s="131">
        <v>1340.8153951807224</v>
      </c>
      <c r="I1963" s="131">
        <v>574.58539373494</v>
      </c>
      <c r="J1963" s="131">
        <v>337.46646361445789</v>
      </c>
      <c r="K1963" s="131">
        <v>4051.4417866666668</v>
      </c>
      <c r="L1963" s="131">
        <v>3751.3224233734945</v>
      </c>
      <c r="M1963" s="131">
        <v>228.22872289156624</v>
      </c>
      <c r="N1963" s="131">
        <v>6329.2626679518071</v>
      </c>
      <c r="O1963" s="131">
        <v>459.9511831325301</v>
      </c>
      <c r="P1963" s="131">
        <v>291.19573156626507</v>
      </c>
      <c r="Q1963" s="131">
        <v>676.94630746987957</v>
      </c>
      <c r="R1963" s="131">
        <v>3101.7182727710829</v>
      </c>
      <c r="S1963" s="131">
        <v>886.89823807228913</v>
      </c>
      <c r="T1963" s="131">
        <v>1250.582643614458</v>
      </c>
      <c r="U1963" s="131">
        <v>10053.67156289157</v>
      </c>
      <c r="V1963" s="131">
        <v>5989.3037513253012</v>
      </c>
      <c r="W1963" s="131">
        <v>1086.7150732530124</v>
      </c>
      <c r="X1963" s="131">
        <v>23880.6890486747</v>
      </c>
      <c r="Y1963" s="131">
        <v>0</v>
      </c>
      <c r="Z1963" s="131">
        <v>1.7085903614457829</v>
      </c>
      <c r="AA1963" s="131">
        <v>592.72668216867453</v>
      </c>
      <c r="AB1963" s="131">
        <v>212.58577228915664</v>
      </c>
      <c r="AC1963" s="131">
        <v>2344.8839230120484</v>
      </c>
      <c r="AD1963" s="131">
        <v>780.5972277108433</v>
      </c>
      <c r="AE1963" s="131">
        <v>0</v>
      </c>
      <c r="AF1963" s="131">
        <v>8019.576173493977</v>
      </c>
      <c r="AG1963" s="131">
        <v>2325.7025653012047</v>
      </c>
      <c r="AH1963" s="43">
        <v>78568.575600522076</v>
      </c>
      <c r="AJ1963" s="69"/>
    </row>
    <row r="1964" spans="1:36">
      <c r="A1964" s="52">
        <v>0</v>
      </c>
      <c r="D1964" s="62">
        <v>2023</v>
      </c>
      <c r="E1964" s="62">
        <v>3</v>
      </c>
      <c r="F1964" s="62">
        <v>2023</v>
      </c>
      <c r="G1964" s="62">
        <v>2023</v>
      </c>
      <c r="H1964" s="131">
        <v>1714.2894809638537</v>
      </c>
      <c r="I1964" s="131">
        <v>734.44833060240967</v>
      </c>
      <c r="J1964" s="131">
        <v>429.83077012048182</v>
      </c>
      <c r="K1964" s="131">
        <v>6409.9249966666666</v>
      </c>
      <c r="L1964" s="131">
        <v>3722.8112512048183</v>
      </c>
      <c r="M1964" s="131">
        <v>257.00272048192772</v>
      </c>
      <c r="N1964" s="131">
        <v>8956.3590939758978</v>
      </c>
      <c r="O1964" s="131">
        <v>563.31227951807227</v>
      </c>
      <c r="P1964" s="131">
        <v>565.61093421686746</v>
      </c>
      <c r="Q1964" s="131">
        <v>841.68078650602411</v>
      </c>
      <c r="R1964" s="131">
        <v>4886.9001791566261</v>
      </c>
      <c r="S1964" s="131">
        <v>1146.8455850602409</v>
      </c>
      <c r="T1964" s="131">
        <v>1516.7862997590362</v>
      </c>
      <c r="U1964" s="131">
        <v>18739.641384578306</v>
      </c>
      <c r="V1964" s="131">
        <v>8858.0191484337356</v>
      </c>
      <c r="W1964" s="131">
        <v>1444.5872346987958</v>
      </c>
      <c r="X1964" s="131">
        <v>32575.971044819271</v>
      </c>
      <c r="Y1964" s="131">
        <v>0</v>
      </c>
      <c r="Z1964" s="131">
        <v>4.2524915662650598</v>
      </c>
      <c r="AA1964" s="131">
        <v>724.62391012048192</v>
      </c>
      <c r="AB1964" s="131">
        <v>244.69700602409631</v>
      </c>
      <c r="AC1964" s="131">
        <v>2968.5294130120483</v>
      </c>
      <c r="AD1964" s="131">
        <v>957.86974337349409</v>
      </c>
      <c r="AE1964" s="131">
        <v>0</v>
      </c>
      <c r="AF1964" s="131">
        <v>9400.7254033734971</v>
      </c>
      <c r="AG1964" s="131">
        <v>3552.2160614457839</v>
      </c>
      <c r="AH1964" s="43">
        <v>111216.93554967869</v>
      </c>
      <c r="AJ1964" s="69"/>
    </row>
    <row r="1965" spans="1:36">
      <c r="A1965" s="52">
        <v>0</v>
      </c>
      <c r="D1965" s="62">
        <v>2023</v>
      </c>
      <c r="E1965" s="62">
        <v>4</v>
      </c>
      <c r="F1965" s="62">
        <v>2023</v>
      </c>
      <c r="G1965" s="62">
        <v>2023</v>
      </c>
      <c r="H1965" s="131">
        <v>1901.2074706024091</v>
      </c>
      <c r="I1965" s="131">
        <v>807.47095662650577</v>
      </c>
      <c r="J1965" s="131">
        <v>668.55882795180719</v>
      </c>
      <c r="K1965" s="131">
        <v>7261.2069166666661</v>
      </c>
      <c r="L1965" s="131">
        <v>4737.5285426506025</v>
      </c>
      <c r="M1965" s="131">
        <v>247.92265301204819</v>
      </c>
      <c r="N1965" s="131">
        <v>11341.143065060241</v>
      </c>
      <c r="O1965" s="131">
        <v>655.59136144578315</v>
      </c>
      <c r="P1965" s="131">
        <v>683.43166915662641</v>
      </c>
      <c r="Q1965" s="131">
        <v>941.75426313253013</v>
      </c>
      <c r="R1965" s="131">
        <v>6638.2040946987927</v>
      </c>
      <c r="S1965" s="131">
        <v>1129.6777228915662</v>
      </c>
      <c r="T1965" s="131">
        <v>2993.9931590361452</v>
      </c>
      <c r="U1965" s="131">
        <v>19084.547030361449</v>
      </c>
      <c r="V1965" s="131">
        <v>12001.728426506021</v>
      </c>
      <c r="W1965" s="131">
        <v>1781.8758992771081</v>
      </c>
      <c r="X1965" s="131">
        <v>38035.475384096389</v>
      </c>
      <c r="Y1965" s="131">
        <v>0</v>
      </c>
      <c r="Z1965" s="131">
        <v>18.291409036144586</v>
      </c>
      <c r="AA1965" s="131">
        <v>583.26684</v>
      </c>
      <c r="AB1965" s="131">
        <v>274.55776626506037</v>
      </c>
      <c r="AC1965" s="131">
        <v>4166.6916936144571</v>
      </c>
      <c r="AD1965" s="131">
        <v>1101.0200186746986</v>
      </c>
      <c r="AE1965" s="131">
        <v>0</v>
      </c>
      <c r="AF1965" s="131">
        <v>10003.431205301205</v>
      </c>
      <c r="AG1965" s="131">
        <v>4950.0757279518048</v>
      </c>
      <c r="AH1965" s="43">
        <v>132008.65210401604</v>
      </c>
      <c r="AJ1965" s="69"/>
    </row>
    <row r="1966" spans="1:36">
      <c r="A1966" s="52">
        <v>0</v>
      </c>
      <c r="D1966" s="62">
        <v>2023</v>
      </c>
      <c r="E1966" s="62">
        <v>5</v>
      </c>
      <c r="F1966" s="62">
        <v>2023</v>
      </c>
      <c r="G1966" s="62">
        <v>2024</v>
      </c>
      <c r="H1966" s="131">
        <v>1620.0162257831335</v>
      </c>
      <c r="I1966" s="131">
        <v>878.47850361445785</v>
      </c>
      <c r="J1966" s="131">
        <v>519.00458120481926</v>
      </c>
      <c r="K1966" s="131">
        <v>8942.1561766666673</v>
      </c>
      <c r="L1966" s="131">
        <v>3542.3962928915666</v>
      </c>
      <c r="M1966" s="131">
        <v>266.66563012048192</v>
      </c>
      <c r="N1966" s="131">
        <v>15327.029586506022</v>
      </c>
      <c r="O1966" s="131">
        <v>712.42220481927689</v>
      </c>
      <c r="P1966" s="131">
        <v>838.09816120481923</v>
      </c>
      <c r="Q1966" s="131">
        <v>1129.93590939759</v>
      </c>
      <c r="R1966" s="131">
        <v>9313.8231166265086</v>
      </c>
      <c r="S1966" s="131">
        <v>1590.456665060241</v>
      </c>
      <c r="T1966" s="131">
        <v>2503.0804214457849</v>
      </c>
      <c r="U1966" s="131">
        <v>17484.596732048194</v>
      </c>
      <c r="V1966" s="131">
        <v>13887.878130602414</v>
      </c>
      <c r="W1966" s="131">
        <v>2245.7062889156618</v>
      </c>
      <c r="X1966" s="131">
        <v>43077.160513734947</v>
      </c>
      <c r="Y1966" s="131">
        <v>0</v>
      </c>
      <c r="Z1966" s="131">
        <v>36.30754518072289</v>
      </c>
      <c r="AA1966" s="131">
        <v>763.09393493975904</v>
      </c>
      <c r="AB1966" s="131">
        <v>314.12579277108432</v>
      </c>
      <c r="AC1966" s="131">
        <v>7635.7340226505976</v>
      </c>
      <c r="AD1966" s="131">
        <v>1273.3985078313258</v>
      </c>
      <c r="AE1966" s="131">
        <v>1736.5320000000033</v>
      </c>
      <c r="AF1966" s="131">
        <v>11405.619446746987</v>
      </c>
      <c r="AG1966" s="131">
        <v>6687.9187048192762</v>
      </c>
      <c r="AH1966" s="43">
        <v>153731.63509558234</v>
      </c>
      <c r="AJ1966" s="69"/>
    </row>
    <row r="1967" spans="1:36">
      <c r="A1967" s="52">
        <v>0</v>
      </c>
      <c r="D1967" s="62">
        <v>2023</v>
      </c>
      <c r="E1967" s="62">
        <v>6</v>
      </c>
      <c r="F1967" s="62">
        <v>2023</v>
      </c>
      <c r="G1967" s="62">
        <v>2024</v>
      </c>
      <c r="H1967" s="131">
        <v>1759.1642742168669</v>
      </c>
      <c r="I1967" s="131">
        <v>854.009686746988</v>
      </c>
      <c r="J1967" s="131">
        <v>559.42441012048175</v>
      </c>
      <c r="K1967" s="131">
        <v>9211.5070966666681</v>
      </c>
      <c r="L1967" s="131">
        <v>3608.2991662650602</v>
      </c>
      <c r="M1967" s="131">
        <v>293.23096265060241</v>
      </c>
      <c r="N1967" s="131">
        <v>17518.577042891564</v>
      </c>
      <c r="O1967" s="131">
        <v>700.98499759036144</v>
      </c>
      <c r="P1967" s="131">
        <v>939.63821277108434</v>
      </c>
      <c r="Q1967" s="131">
        <v>1277.1454438554217</v>
      </c>
      <c r="R1967" s="131">
        <v>10942.772621084336</v>
      </c>
      <c r="S1967" s="131">
        <v>1571.5072322891558</v>
      </c>
      <c r="T1967" s="131">
        <v>2676.7192571084329</v>
      </c>
      <c r="U1967" s="131">
        <v>18408.012171084338</v>
      </c>
      <c r="V1967" s="131">
        <v>20785.040309879507</v>
      </c>
      <c r="W1967" s="131">
        <v>2443.3546395180724</v>
      </c>
      <c r="X1967" s="131">
        <v>45978.682802891562</v>
      </c>
      <c r="Y1967" s="131">
        <v>0</v>
      </c>
      <c r="Z1967" s="131">
        <v>120.30374578313251</v>
      </c>
      <c r="AA1967" s="131">
        <v>768.9500277108433</v>
      </c>
      <c r="AB1967" s="131">
        <v>312.04326506024108</v>
      </c>
      <c r="AC1967" s="131">
        <v>7234.4757357831313</v>
      </c>
      <c r="AD1967" s="131">
        <v>1256.405360240964</v>
      </c>
      <c r="AE1967" s="131">
        <v>4621.1759999999958</v>
      </c>
      <c r="AF1967" s="131">
        <v>11509.57691566265</v>
      </c>
      <c r="AG1967" s="131">
        <v>7760.6947279518072</v>
      </c>
      <c r="AH1967" s="43">
        <v>173111.69610582327</v>
      </c>
      <c r="AJ1967" s="69"/>
    </row>
    <row r="1968" spans="1:36">
      <c r="A1968" s="52">
        <v>0</v>
      </c>
      <c r="D1968" s="62">
        <v>2023</v>
      </c>
      <c r="E1968" s="62">
        <v>7</v>
      </c>
      <c r="F1968" s="62">
        <v>2024</v>
      </c>
      <c r="G1968" s="62">
        <v>2024</v>
      </c>
      <c r="H1968" s="131">
        <v>1769.8401322891561</v>
      </c>
      <c r="I1968" s="131">
        <v>930.87055855421704</v>
      </c>
      <c r="J1968" s="131">
        <v>517.62496771084329</v>
      </c>
      <c r="K1968" s="131">
        <v>9854.9565166666689</v>
      </c>
      <c r="L1968" s="131">
        <v>4033.6297674698781</v>
      </c>
      <c r="M1968" s="131">
        <v>287.15713373493963</v>
      </c>
      <c r="N1968" s="131">
        <v>22382.366745542153</v>
      </c>
      <c r="O1968" s="131">
        <v>807.18763614457873</v>
      </c>
      <c r="P1968" s="131">
        <v>773.83230578313271</v>
      </c>
      <c r="Q1968" s="131">
        <v>1316.304630361446</v>
      </c>
      <c r="R1968" s="131">
        <v>12708.966724698796</v>
      </c>
      <c r="S1968" s="131">
        <v>1711.9273879518066</v>
      </c>
      <c r="T1968" s="131">
        <v>2945.4764255421701</v>
      </c>
      <c r="U1968" s="131">
        <v>19028.014719277115</v>
      </c>
      <c r="V1968" s="131">
        <v>26004.190961445776</v>
      </c>
      <c r="W1968" s="131">
        <v>2866.4858421686749</v>
      </c>
      <c r="X1968" s="131">
        <v>47705.668869397588</v>
      </c>
      <c r="Y1968" s="131">
        <v>0</v>
      </c>
      <c r="Z1968" s="131">
        <v>185.25865602409647</v>
      </c>
      <c r="AA1968" s="131">
        <v>962.29118289156634</v>
      </c>
      <c r="AB1968" s="131">
        <v>338.07486144578309</v>
      </c>
      <c r="AC1968" s="131">
        <v>7614.4768930120481</v>
      </c>
      <c r="AD1968" s="131">
        <v>1371.143092771084</v>
      </c>
      <c r="AE1968" s="131">
        <v>8078.3639999999878</v>
      </c>
      <c r="AF1968" s="131">
        <v>12445.194135903614</v>
      </c>
      <c r="AG1968" s="131">
        <v>9048.8386648192754</v>
      </c>
      <c r="AH1968" s="43">
        <v>195688.14281160641</v>
      </c>
      <c r="AJ1968" s="69"/>
    </row>
    <row r="1969" spans="1:36">
      <c r="A1969" s="52">
        <v>0</v>
      </c>
      <c r="D1969" s="62">
        <v>2023</v>
      </c>
      <c r="E1969" s="62">
        <v>8</v>
      </c>
      <c r="F1969" s="62">
        <v>2024</v>
      </c>
      <c r="G1969" s="62">
        <v>2024</v>
      </c>
      <c r="H1969" s="131">
        <v>1692.5758713252987</v>
      </c>
      <c r="I1969" s="131">
        <v>987.96446457831382</v>
      </c>
      <c r="J1969" s="131">
        <v>589.55593253012046</v>
      </c>
      <c r="K1969" s="131">
        <v>9810.8960266666654</v>
      </c>
      <c r="L1969" s="131">
        <v>4164.9681179518075</v>
      </c>
      <c r="M1969" s="131">
        <v>273.16892168674713</v>
      </c>
      <c r="N1969" s="131">
        <v>22273.784506987948</v>
      </c>
      <c r="O1969" s="131">
        <v>814.36253012048167</v>
      </c>
      <c r="P1969" s="131">
        <v>841.525673493976</v>
      </c>
      <c r="Q1969" s="131">
        <v>1265.6635836144578</v>
      </c>
      <c r="R1969" s="131">
        <v>13775.500100240963</v>
      </c>
      <c r="S1969" s="131">
        <v>1679.2112732530113</v>
      </c>
      <c r="T1969" s="131">
        <v>3053.0431307228905</v>
      </c>
      <c r="U1969" s="131">
        <v>19783.83183686747</v>
      </c>
      <c r="V1969" s="131">
        <v>26168.805134457816</v>
      </c>
      <c r="W1969" s="131">
        <v>2933.616110361444</v>
      </c>
      <c r="X1969" s="131">
        <v>49706.55864000001</v>
      </c>
      <c r="Y1969" s="131">
        <v>0</v>
      </c>
      <c r="Z1969" s="131">
        <v>236.81062409638551</v>
      </c>
      <c r="AA1969" s="131">
        <v>979.85946120481947</v>
      </c>
      <c r="AB1969" s="131">
        <v>343.04605662650607</v>
      </c>
      <c r="AC1969" s="131">
        <v>6956.2778895180727</v>
      </c>
      <c r="AD1969" s="131">
        <v>1282.0989993975898</v>
      </c>
      <c r="AE1969" s="131">
        <v>4261.3200000000052</v>
      </c>
      <c r="AF1969" s="131">
        <v>12489.747336867467</v>
      </c>
      <c r="AG1969" s="131">
        <v>8811.1212506024076</v>
      </c>
      <c r="AH1969" s="43">
        <v>195175.31347317269</v>
      </c>
      <c r="AJ1969" s="69"/>
    </row>
    <row r="1970" spans="1:36">
      <c r="A1970" s="52">
        <v>0</v>
      </c>
      <c r="D1970" s="62">
        <v>2023</v>
      </c>
      <c r="E1970" s="62">
        <v>9</v>
      </c>
      <c r="F1970" s="62">
        <v>2024</v>
      </c>
      <c r="G1970" s="62">
        <v>2024</v>
      </c>
      <c r="H1970" s="131">
        <v>1505.476934939757</v>
      </c>
      <c r="I1970" s="131">
        <v>958.60188433734913</v>
      </c>
      <c r="J1970" s="131">
        <v>587.02252481927724</v>
      </c>
      <c r="K1970" s="131">
        <v>9337.0379266666641</v>
      </c>
      <c r="L1970" s="131">
        <v>3737.3005354216875</v>
      </c>
      <c r="M1970" s="131">
        <v>237.98366024096379</v>
      </c>
      <c r="N1970" s="131">
        <v>19613.976244337347</v>
      </c>
      <c r="O1970" s="131">
        <v>795.82146746987962</v>
      </c>
      <c r="P1970" s="131">
        <v>717.42116602409635</v>
      </c>
      <c r="Q1970" s="131">
        <v>1184.4445301204823</v>
      </c>
      <c r="R1970" s="131">
        <v>13603.298606385539</v>
      </c>
      <c r="S1970" s="131">
        <v>1557.9025113253015</v>
      </c>
      <c r="T1970" s="131">
        <v>2840.144043614459</v>
      </c>
      <c r="U1970" s="131">
        <v>22110.155944337352</v>
      </c>
      <c r="V1970" s="131">
        <v>20781.365023614457</v>
      </c>
      <c r="W1970" s="131">
        <v>2643.3420238554213</v>
      </c>
      <c r="X1970" s="131">
        <v>47445.692472289149</v>
      </c>
      <c r="Y1970" s="131">
        <v>0</v>
      </c>
      <c r="Z1970" s="131">
        <v>218.50972289156624</v>
      </c>
      <c r="AA1970" s="131">
        <v>951.9304033734935</v>
      </c>
      <c r="AB1970" s="131">
        <v>319.86953855421694</v>
      </c>
      <c r="AC1970" s="131">
        <v>6692.2677307228914</v>
      </c>
      <c r="AD1970" s="131">
        <v>1328.5922512048194</v>
      </c>
      <c r="AE1970" s="131">
        <v>6502.6080000000056</v>
      </c>
      <c r="AF1970" s="131">
        <v>11542.991816385542</v>
      </c>
      <c r="AG1970" s="131">
        <v>7968.6128081927709</v>
      </c>
      <c r="AH1970" s="43">
        <v>185182.3697711245</v>
      </c>
      <c r="AJ1970" s="69"/>
    </row>
    <row r="1971" spans="1:36">
      <c r="A1971" s="52">
        <v>0</v>
      </c>
      <c r="D1971" s="62">
        <v>2023</v>
      </c>
      <c r="E1971" s="62">
        <v>10</v>
      </c>
      <c r="F1971" s="62">
        <v>2024</v>
      </c>
      <c r="G1971" s="62">
        <v>2024</v>
      </c>
      <c r="H1971" s="131">
        <v>1258.3036785542176</v>
      </c>
      <c r="I1971" s="131">
        <v>848.06040578313275</v>
      </c>
      <c r="J1971" s="131">
        <v>722.25760771084333</v>
      </c>
      <c r="K1971" s="131">
        <v>8139.9227266666658</v>
      </c>
      <c r="L1971" s="131">
        <v>3286.2631396385545</v>
      </c>
      <c r="M1971" s="131">
        <v>250.89821566265064</v>
      </c>
      <c r="N1971" s="131">
        <v>13632.376025060241</v>
      </c>
      <c r="O1971" s="131">
        <v>653.38916626506023</v>
      </c>
      <c r="P1971" s="131">
        <v>565.82515373493982</v>
      </c>
      <c r="Q1971" s="131">
        <v>1013.3043816867472</v>
      </c>
      <c r="R1971" s="131">
        <v>8587.12962349398</v>
      </c>
      <c r="S1971" s="131">
        <v>1433.8404130120482</v>
      </c>
      <c r="T1971" s="131">
        <v>4794.2193228915667</v>
      </c>
      <c r="U1971" s="131">
        <v>23028.006488915671</v>
      </c>
      <c r="V1971" s="131">
        <v>12126.543033734937</v>
      </c>
      <c r="W1971" s="131">
        <v>2000.5755534939747</v>
      </c>
      <c r="X1971" s="131">
        <v>44265.624043373493</v>
      </c>
      <c r="Y1971" s="131">
        <v>0</v>
      </c>
      <c r="Z1971" s="131">
        <v>95.016608433734916</v>
      </c>
      <c r="AA1971" s="131">
        <v>875.80119734939774</v>
      </c>
      <c r="AB1971" s="131">
        <v>305.99721686746994</v>
      </c>
      <c r="AC1971" s="131">
        <v>6021.4445920481921</v>
      </c>
      <c r="AD1971" s="131">
        <v>1246.7532524096391</v>
      </c>
      <c r="AE1971" s="131">
        <v>0</v>
      </c>
      <c r="AF1971" s="131">
        <v>10569.009339759043</v>
      </c>
      <c r="AG1971" s="131">
        <v>5923.9721428915673</v>
      </c>
      <c r="AH1971" s="43">
        <v>151644.53332943778</v>
      </c>
      <c r="AJ1971" s="69"/>
    </row>
    <row r="1972" spans="1:36">
      <c r="A1972" s="52">
        <v>0</v>
      </c>
      <c r="D1972" s="62">
        <v>2023</v>
      </c>
      <c r="E1972" s="62">
        <v>11</v>
      </c>
      <c r="F1972" s="62">
        <v>2024</v>
      </c>
      <c r="G1972" s="62">
        <v>2024</v>
      </c>
      <c r="H1972" s="131">
        <v>1270.6080573493973</v>
      </c>
      <c r="I1972" s="131">
        <v>739.62996240963832</v>
      </c>
      <c r="J1972" s="131">
        <v>700.85025542168694</v>
      </c>
      <c r="K1972" s="131">
        <v>6866.3251666666638</v>
      </c>
      <c r="L1972" s="131">
        <v>4135.522153253014</v>
      </c>
      <c r="M1972" s="131">
        <v>243.84275783132529</v>
      </c>
      <c r="N1972" s="131">
        <v>9451.719365783134</v>
      </c>
      <c r="O1972" s="131">
        <v>581.14295662650625</v>
      </c>
      <c r="P1972" s="131">
        <v>387.80873421686738</v>
      </c>
      <c r="Q1972" s="131">
        <v>880.35652626505998</v>
      </c>
      <c r="R1972" s="131">
        <v>6125.3289555421679</v>
      </c>
      <c r="S1972" s="131">
        <v>1262.9715961445781</v>
      </c>
      <c r="T1972" s="131">
        <v>3281.5824806024084</v>
      </c>
      <c r="U1972" s="131">
        <v>18960.414442409638</v>
      </c>
      <c r="V1972" s="131">
        <v>10322.334032289156</v>
      </c>
      <c r="W1972" s="131">
        <v>1552.6505932530115</v>
      </c>
      <c r="X1972" s="131">
        <v>36624.174942650592</v>
      </c>
      <c r="Y1972" s="131">
        <v>0</v>
      </c>
      <c r="Z1972" s="131">
        <v>9.473184337349398</v>
      </c>
      <c r="AA1972" s="131">
        <v>787.41924337349406</v>
      </c>
      <c r="AB1972" s="131">
        <v>272.54241686746985</v>
      </c>
      <c r="AC1972" s="131">
        <v>4845.2457300000005</v>
      </c>
      <c r="AD1972" s="131">
        <v>1071.3839692771082</v>
      </c>
      <c r="AE1972" s="131">
        <v>0</v>
      </c>
      <c r="AF1972" s="131">
        <v>9096.2785301204785</v>
      </c>
      <c r="AG1972" s="131">
        <v>4633.1191756626504</v>
      </c>
      <c r="AH1972" s="43">
        <v>124102.72522835342</v>
      </c>
      <c r="AJ1972" s="69"/>
    </row>
    <row r="1973" spans="1:36">
      <c r="A1973" s="52">
        <v>0</v>
      </c>
      <c r="D1973" s="62">
        <v>2023</v>
      </c>
      <c r="E1973" s="62">
        <v>12</v>
      </c>
      <c r="F1973" s="62">
        <v>2024</v>
      </c>
      <c r="G1973" s="62">
        <v>2024</v>
      </c>
      <c r="H1973" s="131">
        <v>1174.7062814457829</v>
      </c>
      <c r="I1973" s="131">
        <v>611.62446554216854</v>
      </c>
      <c r="J1973" s="131">
        <v>460.4986062650604</v>
      </c>
      <c r="K1973" s="131">
        <v>5264.3522566666652</v>
      </c>
      <c r="L1973" s="131">
        <v>4436.9927442168682</v>
      </c>
      <c r="M1973" s="131">
        <v>243.0145084337349</v>
      </c>
      <c r="N1973" s="131">
        <v>6645.1890332530129</v>
      </c>
      <c r="O1973" s="131">
        <v>478.70536144578301</v>
      </c>
      <c r="P1973" s="131">
        <v>296.33699999999999</v>
      </c>
      <c r="Q1973" s="131">
        <v>768.80118939759052</v>
      </c>
      <c r="R1973" s="131">
        <v>5247.3243595180729</v>
      </c>
      <c r="S1973" s="131">
        <v>992.01090361445745</v>
      </c>
      <c r="T1973" s="131">
        <v>2265.6037785542176</v>
      </c>
      <c r="U1973" s="131">
        <v>12733.79825325301</v>
      </c>
      <c r="V1973" s="131">
        <v>7608.1418881927711</v>
      </c>
      <c r="W1973" s="131">
        <v>1116.1868983132533</v>
      </c>
      <c r="X1973" s="131">
        <v>28007.814352771078</v>
      </c>
      <c r="Y1973" s="131">
        <v>0</v>
      </c>
      <c r="Z1973" s="131">
        <v>23.08495421686747</v>
      </c>
      <c r="AA1973" s="131">
        <v>413.80052457831334</v>
      </c>
      <c r="AB1973" s="131">
        <v>176.27589397590359</v>
      </c>
      <c r="AC1973" s="131">
        <v>4455.1060583132512</v>
      </c>
      <c r="AD1973" s="131">
        <v>961.4043180722889</v>
      </c>
      <c r="AE1973" s="131">
        <v>0</v>
      </c>
      <c r="AF1973" s="131">
        <v>8377.2393701204801</v>
      </c>
      <c r="AG1973" s="131">
        <v>2924.3982751807234</v>
      </c>
      <c r="AH1973" s="43">
        <v>95682.411275341379</v>
      </c>
      <c r="AJ1973" s="69"/>
    </row>
    <row r="1974" spans="1:36">
      <c r="A1974" s="52">
        <v>0</v>
      </c>
      <c r="D1974" s="62">
        <v>2024</v>
      </c>
      <c r="E1974" s="62">
        <v>1</v>
      </c>
      <c r="F1974" s="62">
        <v>2024</v>
      </c>
      <c r="G1974" s="62">
        <v>2024</v>
      </c>
      <c r="H1974" s="131">
        <v>1088.6551068674703</v>
      </c>
      <c r="I1974" s="131">
        <v>665.31957903614443</v>
      </c>
      <c r="J1974" s="131">
        <v>282.09903457831336</v>
      </c>
      <c r="K1974" s="131">
        <v>6041.9868707630503</v>
      </c>
      <c r="L1974" s="131">
        <v>3538.3810210843376</v>
      </c>
      <c r="M1974" s="131">
        <v>236.08420385542161</v>
      </c>
      <c r="N1974" s="131">
        <v>7540.9517673493956</v>
      </c>
      <c r="O1974" s="131">
        <v>535.91070481927727</v>
      </c>
      <c r="P1974" s="131">
        <v>241.97343614457841</v>
      </c>
      <c r="Q1974" s="131">
        <v>786.86439036144577</v>
      </c>
      <c r="R1974" s="131">
        <v>5717.0284698795158</v>
      </c>
      <c r="S1974" s="131">
        <v>1235.271691566265</v>
      </c>
      <c r="T1974" s="131">
        <v>1795.7353792771078</v>
      </c>
      <c r="U1974" s="131">
        <v>14591.845479036157</v>
      </c>
      <c r="V1974" s="131">
        <v>6724.9854561445763</v>
      </c>
      <c r="W1974" s="131">
        <v>1283.2740245783134</v>
      </c>
      <c r="X1974" s="131">
        <v>27246.481215783126</v>
      </c>
      <c r="Y1974" s="131">
        <v>0</v>
      </c>
      <c r="Z1974" s="131">
        <v>0.20163289156626502</v>
      </c>
      <c r="AA1974" s="131">
        <v>604.47868457831316</v>
      </c>
      <c r="AB1974" s="131">
        <v>244.72467602409651</v>
      </c>
      <c r="AC1974" s="131">
        <v>2865.6556248192765</v>
      </c>
      <c r="AD1974" s="131">
        <v>956.82625180722914</v>
      </c>
      <c r="AE1974" s="131">
        <v>0</v>
      </c>
      <c r="AF1974" s="131">
        <v>8815.5716595180729</v>
      </c>
      <c r="AG1974" s="131">
        <v>3165.1890072289157</v>
      </c>
      <c r="AH1974" s="43">
        <v>96205.495367991956</v>
      </c>
      <c r="AJ1974" s="69"/>
    </row>
    <row r="1975" spans="1:36">
      <c r="A1975" s="52">
        <v>0</v>
      </c>
      <c r="D1975" s="62">
        <v>2024</v>
      </c>
      <c r="E1975" s="62">
        <v>2</v>
      </c>
      <c r="F1975" s="62">
        <v>2024</v>
      </c>
      <c r="G1975" s="62">
        <v>2024</v>
      </c>
      <c r="H1975" s="131">
        <v>1342.028671084337</v>
      </c>
      <c r="I1975" s="131">
        <v>570.68237204819252</v>
      </c>
      <c r="J1975" s="131">
        <v>316.05905012048197</v>
      </c>
      <c r="K1975" s="131">
        <v>4041.2249885943766</v>
      </c>
      <c r="L1975" s="131">
        <v>3705.0288421686746</v>
      </c>
      <c r="M1975" s="131">
        <v>225.94114698795175</v>
      </c>
      <c r="N1975" s="131">
        <v>6458.0842381927705</v>
      </c>
      <c r="O1975" s="131">
        <v>463.28558144578318</v>
      </c>
      <c r="P1975" s="131">
        <v>293.68085493975906</v>
      </c>
      <c r="Q1975" s="131">
        <v>674.40358843373485</v>
      </c>
      <c r="R1975" s="131">
        <v>3124.929657831326</v>
      </c>
      <c r="S1975" s="131">
        <v>888.6426409638558</v>
      </c>
      <c r="T1975" s="131">
        <v>1249.2349460240966</v>
      </c>
      <c r="U1975" s="131">
        <v>10078.455173012051</v>
      </c>
      <c r="V1975" s="131">
        <v>5940.3131209638541</v>
      </c>
      <c r="W1975" s="131">
        <v>1093.5603665060244</v>
      </c>
      <c r="X1975" s="131">
        <v>24152.317658795189</v>
      </c>
      <c r="Y1975" s="131">
        <v>0</v>
      </c>
      <c r="Z1975" s="131">
        <v>1.7282819277108432</v>
      </c>
      <c r="AA1975" s="131">
        <v>591.61934927710865</v>
      </c>
      <c r="AB1975" s="131">
        <v>212.26017192771087</v>
      </c>
      <c r="AC1975" s="131">
        <v>2346.7833810843376</v>
      </c>
      <c r="AD1975" s="131">
        <v>774.90780506024078</v>
      </c>
      <c r="AE1975" s="131">
        <v>0</v>
      </c>
      <c r="AF1975" s="131">
        <v>7943.944424096383</v>
      </c>
      <c r="AG1975" s="131">
        <v>2345.0397089156631</v>
      </c>
      <c r="AH1975" s="43">
        <v>78834.156020401599</v>
      </c>
      <c r="AJ1975" s="69"/>
    </row>
    <row r="1976" spans="1:36">
      <c r="A1976" s="52">
        <v>0</v>
      </c>
      <c r="D1976" s="62">
        <v>2024</v>
      </c>
      <c r="E1976" s="62">
        <v>3</v>
      </c>
      <c r="F1976" s="62">
        <v>2024</v>
      </c>
      <c r="G1976" s="62">
        <v>2024</v>
      </c>
      <c r="H1976" s="131">
        <v>1715.8407057831314</v>
      </c>
      <c r="I1976" s="131">
        <v>729.45939807228922</v>
      </c>
      <c r="J1976" s="131">
        <v>402.56416433734933</v>
      </c>
      <c r="K1976" s="131">
        <v>6392.5760489558243</v>
      </c>
      <c r="L1976" s="131">
        <v>3676.8695150602407</v>
      </c>
      <c r="M1976" s="131">
        <v>254.42673783132526</v>
      </c>
      <c r="N1976" s="131">
        <v>9138.6508240963849</v>
      </c>
      <c r="O1976" s="131">
        <v>567.4961874698796</v>
      </c>
      <c r="P1976" s="131">
        <v>570.43797253012065</v>
      </c>
      <c r="Q1976" s="131">
        <v>838.5192983132531</v>
      </c>
      <c r="R1976" s="131">
        <v>4923.470786746987</v>
      </c>
      <c r="S1976" s="131">
        <v>1149.1012674698791</v>
      </c>
      <c r="T1976" s="131">
        <v>1515.1517262650605</v>
      </c>
      <c r="U1976" s="131">
        <v>18815.061770602406</v>
      </c>
      <c r="V1976" s="131">
        <v>8788.6680479518072</v>
      </c>
      <c r="W1976" s="131">
        <v>1453.6867893975898</v>
      </c>
      <c r="X1976" s="131">
        <v>32946.503307108418</v>
      </c>
      <c r="Y1976" s="131">
        <v>0</v>
      </c>
      <c r="Z1976" s="131">
        <v>4.3015016867469891</v>
      </c>
      <c r="AA1976" s="131">
        <v>723.27016662650601</v>
      </c>
      <c r="AB1976" s="131">
        <v>244.32222349397594</v>
      </c>
      <c r="AC1976" s="131">
        <v>2970.9340510843381</v>
      </c>
      <c r="AD1976" s="131">
        <v>950.88826096385537</v>
      </c>
      <c r="AE1976" s="131">
        <v>0</v>
      </c>
      <c r="AF1976" s="131">
        <v>9312.0681860241002</v>
      </c>
      <c r="AG1976" s="131">
        <v>3581.751098795181</v>
      </c>
      <c r="AH1976" s="43">
        <v>111666.02003666664</v>
      </c>
      <c r="AJ1976" s="69"/>
    </row>
    <row r="1977" spans="1:36">
      <c r="A1977" s="52">
        <v>0</v>
      </c>
      <c r="D1977" s="62">
        <v>2024</v>
      </c>
      <c r="E1977" s="62">
        <v>4</v>
      </c>
      <c r="F1977" s="62">
        <v>2024</v>
      </c>
      <c r="G1977" s="62">
        <v>2024</v>
      </c>
      <c r="H1977" s="131">
        <v>1902.9278336144571</v>
      </c>
      <c r="I1977" s="131">
        <v>801.98599879518076</v>
      </c>
      <c r="J1977" s="131">
        <v>626.14834626506001</v>
      </c>
      <c r="K1977" s="131">
        <v>7241.2836576305217</v>
      </c>
      <c r="L1977" s="131">
        <v>4679.0645831325292</v>
      </c>
      <c r="M1977" s="131">
        <v>245.43768144578323</v>
      </c>
      <c r="N1977" s="131">
        <v>11571.973089759038</v>
      </c>
      <c r="O1977" s="131">
        <v>660.5336975903615</v>
      </c>
      <c r="P1977" s="131">
        <v>689.26421349397594</v>
      </c>
      <c r="Q1977" s="131">
        <v>938.21688289156623</v>
      </c>
      <c r="R1977" s="131">
        <v>6687.8804024096371</v>
      </c>
      <c r="S1977" s="131">
        <v>1131.8996385542166</v>
      </c>
      <c r="T1977" s="131">
        <v>2990.7666650602414</v>
      </c>
      <c r="U1977" s="131">
        <v>19161.680376626507</v>
      </c>
      <c r="V1977" s="131">
        <v>11900.82251927711</v>
      </c>
      <c r="W1977" s="131">
        <v>1793.100058554217</v>
      </c>
      <c r="X1977" s="131">
        <v>38468.106255542167</v>
      </c>
      <c r="Y1977" s="131">
        <v>0</v>
      </c>
      <c r="Z1977" s="131">
        <v>18.502218192771085</v>
      </c>
      <c r="AA1977" s="131">
        <v>582.17717999999991</v>
      </c>
      <c r="AB1977" s="131">
        <v>274.13724843373495</v>
      </c>
      <c r="AC1977" s="131">
        <v>4170.0668953012037</v>
      </c>
      <c r="AD1977" s="131">
        <v>1092.9951781927714</v>
      </c>
      <c r="AE1977" s="131">
        <v>0</v>
      </c>
      <c r="AF1977" s="131">
        <v>9909.0899351807202</v>
      </c>
      <c r="AG1977" s="131">
        <v>4991.2333233734935</v>
      </c>
      <c r="AH1977" s="43">
        <v>132529.29387931727</v>
      </c>
      <c r="AJ1977" s="69"/>
    </row>
    <row r="1978" spans="1:36">
      <c r="A1978" s="52">
        <v>0</v>
      </c>
      <c r="D1978" s="62">
        <v>2024</v>
      </c>
      <c r="E1978" s="62">
        <v>5</v>
      </c>
      <c r="F1978" s="62">
        <v>2024</v>
      </c>
      <c r="G1978" s="62">
        <v>2025</v>
      </c>
      <c r="H1978" s="131">
        <v>1621.482144698796</v>
      </c>
      <c r="I1978" s="131">
        <v>872.51120843373508</v>
      </c>
      <c r="J1978" s="131">
        <v>483.83020337349376</v>
      </c>
      <c r="K1978" s="131">
        <v>8917.1496583534154</v>
      </c>
      <c r="L1978" s="131">
        <v>3498.6809861445799</v>
      </c>
      <c r="M1978" s="131">
        <v>263.99279445783128</v>
      </c>
      <c r="N1978" s="131">
        <v>15638.985673975907</v>
      </c>
      <c r="O1978" s="131">
        <v>717.83162530120455</v>
      </c>
      <c r="P1978" s="131">
        <v>845.25066072289155</v>
      </c>
      <c r="Q1978" s="131">
        <v>1125.6916886746992</v>
      </c>
      <c r="R1978" s="131">
        <v>9554.6742969879506</v>
      </c>
      <c r="S1978" s="131">
        <v>1593.5848674698791</v>
      </c>
      <c r="T1978" s="131">
        <v>2500.3829624096384</v>
      </c>
      <c r="U1978" s="131">
        <v>17552.722414216867</v>
      </c>
      <c r="V1978" s="131">
        <v>13775.901147710843</v>
      </c>
      <c r="W1978" s="131">
        <v>2259.8521478313255</v>
      </c>
      <c r="X1978" s="131">
        <v>43567.137549759034</v>
      </c>
      <c r="Y1978" s="131">
        <v>0</v>
      </c>
      <c r="Z1978" s="131">
        <v>36.725990963855423</v>
      </c>
      <c r="AA1978" s="131">
        <v>761.66832168674716</v>
      </c>
      <c r="AB1978" s="131">
        <v>313.64467180722897</v>
      </c>
      <c r="AC1978" s="131">
        <v>7639.8335185542137</v>
      </c>
      <c r="AD1978" s="131">
        <v>1264.1172779518074</v>
      </c>
      <c r="AE1978" s="131">
        <v>1777.8779999999981</v>
      </c>
      <c r="AF1978" s="131">
        <v>11298.054292048191</v>
      </c>
      <c r="AG1978" s="131">
        <v>6743.5256626506016</v>
      </c>
      <c r="AH1978" s="43">
        <v>154625.1097661847</v>
      </c>
      <c r="AJ1978" s="69"/>
    </row>
    <row r="1979" spans="1:36">
      <c r="A1979" s="52">
        <v>0</v>
      </c>
      <c r="D1979" s="62">
        <v>2024</v>
      </c>
      <c r="E1979" s="62">
        <v>6</v>
      </c>
      <c r="F1979" s="62">
        <v>2024</v>
      </c>
      <c r="G1979" s="62">
        <v>2025</v>
      </c>
      <c r="H1979" s="131">
        <v>1760.7561053012041</v>
      </c>
      <c r="I1979" s="131">
        <v>848.20860240963873</v>
      </c>
      <c r="J1979" s="131">
        <v>519.76894433734924</v>
      </c>
      <c r="K1979" s="131">
        <v>9185.6860501606388</v>
      </c>
      <c r="L1979" s="131">
        <v>3563.7705783132528</v>
      </c>
      <c r="M1979" s="131">
        <v>290.29185807228902</v>
      </c>
      <c r="N1979" s="131">
        <v>17875.13841843374</v>
      </c>
      <c r="O1979" s="131">
        <v>706.30041734939755</v>
      </c>
      <c r="P1979" s="131">
        <v>947.65727566265048</v>
      </c>
      <c r="Q1979" s="131">
        <v>1272.3482804819275</v>
      </c>
      <c r="R1979" s="131">
        <v>11296.404831325302</v>
      </c>
      <c r="S1979" s="131">
        <v>1574.5981638554224</v>
      </c>
      <c r="T1979" s="131">
        <v>2673.8346751807221</v>
      </c>
      <c r="U1979" s="131">
        <v>18482.67216987953</v>
      </c>
      <c r="V1979" s="131">
        <v>20670.530874457829</v>
      </c>
      <c r="W1979" s="131">
        <v>2458.7454990361452</v>
      </c>
      <c r="X1979" s="131">
        <v>46501.662926265075</v>
      </c>
      <c r="Y1979" s="131">
        <v>0</v>
      </c>
      <c r="Z1979" s="131">
        <v>121.69025084337345</v>
      </c>
      <c r="AA1979" s="131">
        <v>767.51347409638561</v>
      </c>
      <c r="AB1979" s="131">
        <v>311.56533373493977</v>
      </c>
      <c r="AC1979" s="131">
        <v>7238.9511904819301</v>
      </c>
      <c r="AD1979" s="131">
        <v>1247.2479857831327</v>
      </c>
      <c r="AE1979" s="131">
        <v>4731.2040000000079</v>
      </c>
      <c r="AF1979" s="131">
        <v>11401.031349397592</v>
      </c>
      <c r="AG1979" s="131">
        <v>7825.2213233734929</v>
      </c>
      <c r="AH1979" s="43">
        <v>174272.80057823297</v>
      </c>
      <c r="AJ1979" s="69"/>
    </row>
    <row r="1980" spans="1:36">
      <c r="A1980" s="52">
        <v>0</v>
      </c>
      <c r="D1980" s="62">
        <v>2024</v>
      </c>
      <c r="E1980" s="62">
        <v>7</v>
      </c>
      <c r="F1980" s="62">
        <v>2025</v>
      </c>
      <c r="G1980" s="62">
        <v>2025</v>
      </c>
      <c r="H1980" s="131">
        <v>1771.4416237349392</v>
      </c>
      <c r="I1980" s="131">
        <v>924.54737662650609</v>
      </c>
      <c r="J1980" s="131">
        <v>484.78907759036133</v>
      </c>
      <c r="K1980" s="131">
        <v>9827.1896528112429</v>
      </c>
      <c r="L1980" s="131">
        <v>3983.8523433734949</v>
      </c>
      <c r="M1980" s="131">
        <v>284.2789081927711</v>
      </c>
      <c r="N1980" s="131">
        <v>22783.595837831315</v>
      </c>
      <c r="O1980" s="131">
        <v>813.37591975903626</v>
      </c>
      <c r="P1980" s="131">
        <v>780.43634746987948</v>
      </c>
      <c r="Q1980" s="131">
        <v>1311.3603787951813</v>
      </c>
      <c r="R1980" s="131">
        <v>13199.107802409639</v>
      </c>
      <c r="S1980" s="131">
        <v>1715.294506024097</v>
      </c>
      <c r="T1980" s="131">
        <v>2942.3022159036136</v>
      </c>
      <c r="U1980" s="131">
        <v>19105.390386747</v>
      </c>
      <c r="V1980" s="131">
        <v>25879.977526506016</v>
      </c>
      <c r="W1980" s="131">
        <v>2884.5420343373494</v>
      </c>
      <c r="X1980" s="131">
        <v>48248.292430361471</v>
      </c>
      <c r="Y1980" s="131">
        <v>0</v>
      </c>
      <c r="Z1980" s="131">
        <v>187.39376879518076</v>
      </c>
      <c r="AA1980" s="131">
        <v>960.49342903614422</v>
      </c>
      <c r="AB1980" s="131">
        <v>337.55705963855422</v>
      </c>
      <c r="AC1980" s="131">
        <v>7619.834891084336</v>
      </c>
      <c r="AD1980" s="131">
        <v>1361.1494465060241</v>
      </c>
      <c r="AE1980" s="131">
        <v>8270.7060000000038</v>
      </c>
      <c r="AF1980" s="131">
        <v>12327.824865542168</v>
      </c>
      <c r="AG1980" s="131">
        <v>9124.0755826506029</v>
      </c>
      <c r="AH1980" s="43">
        <v>197128.80941172695</v>
      </c>
      <c r="AJ1980" s="69"/>
    </row>
    <row r="1981" spans="1:36">
      <c r="A1981" s="52">
        <v>0</v>
      </c>
      <c r="D1981" s="62">
        <v>2024</v>
      </c>
      <c r="E1981" s="62">
        <v>8</v>
      </c>
      <c r="F1981" s="62">
        <v>2025</v>
      </c>
      <c r="G1981" s="62">
        <v>2025</v>
      </c>
      <c r="H1981" s="131">
        <v>1694.1074479518047</v>
      </c>
      <c r="I1981" s="131">
        <v>981.25345734939754</v>
      </c>
      <c r="J1981" s="131">
        <v>548.90187108433724</v>
      </c>
      <c r="K1981" s="131">
        <v>9783.262403534136</v>
      </c>
      <c r="L1981" s="131">
        <v>4113.569899397593</v>
      </c>
      <c r="M1981" s="131">
        <v>270.43090240963858</v>
      </c>
      <c r="N1981" s="131">
        <v>22670.643592048189</v>
      </c>
      <c r="O1981" s="131">
        <v>820.60978313252986</v>
      </c>
      <c r="P1981" s="131">
        <v>848.70742409638581</v>
      </c>
      <c r="Q1981" s="131">
        <v>1260.9095479518073</v>
      </c>
      <c r="R1981" s="131">
        <v>14220.876068072292</v>
      </c>
      <c r="S1981" s="131">
        <v>1682.5140433734941</v>
      </c>
      <c r="T1981" s="131">
        <v>3049.7530012048192</v>
      </c>
      <c r="U1981" s="131">
        <v>19864.366035903608</v>
      </c>
      <c r="V1981" s="131">
        <v>26039.022545060223</v>
      </c>
      <c r="W1981" s="131">
        <v>2952.0951607228913</v>
      </c>
      <c r="X1981" s="131">
        <v>50271.941130000007</v>
      </c>
      <c r="Y1981" s="131">
        <v>0</v>
      </c>
      <c r="Z1981" s="131">
        <v>239.53987518072299</v>
      </c>
      <c r="AA1981" s="131">
        <v>978.02888626505967</v>
      </c>
      <c r="AB1981" s="131">
        <v>342.5206408433736</v>
      </c>
      <c r="AC1981" s="131">
        <v>6961.788986626505</v>
      </c>
      <c r="AD1981" s="131">
        <v>1272.7543555421687</v>
      </c>
      <c r="AE1981" s="131">
        <v>4362.780000000007</v>
      </c>
      <c r="AF1981" s="131">
        <v>12371.957890120479</v>
      </c>
      <c r="AG1981" s="131">
        <v>8884.3816578313254</v>
      </c>
      <c r="AH1981" s="43">
        <v>196486.71660570279</v>
      </c>
      <c r="AJ1981" s="69"/>
    </row>
    <row r="1982" spans="1:36">
      <c r="A1982" s="52">
        <v>0</v>
      </c>
      <c r="D1982" s="62">
        <v>2024</v>
      </c>
      <c r="E1982" s="62">
        <v>9</v>
      </c>
      <c r="F1982" s="62">
        <v>2025</v>
      </c>
      <c r="G1982" s="62">
        <v>2025</v>
      </c>
      <c r="H1982" s="131">
        <v>1506.8392096385528</v>
      </c>
      <c r="I1982" s="131">
        <v>952.09033012048235</v>
      </c>
      <c r="J1982" s="131">
        <v>543.56406349397582</v>
      </c>
      <c r="K1982" s="131">
        <v>9310.8372697991963</v>
      </c>
      <c r="L1982" s="131">
        <v>3691.1799927710854</v>
      </c>
      <c r="M1982" s="131">
        <v>235.59830891566267</v>
      </c>
      <c r="N1982" s="131">
        <v>19971.349192650599</v>
      </c>
      <c r="O1982" s="131">
        <v>801.91633421686765</v>
      </c>
      <c r="P1982" s="131">
        <v>723.54378361445754</v>
      </c>
      <c r="Q1982" s="131">
        <v>1179.9955662650602</v>
      </c>
      <c r="R1982" s="131">
        <v>14111.236828915664</v>
      </c>
      <c r="S1982" s="131">
        <v>1560.9666843373495</v>
      </c>
      <c r="T1982" s="131">
        <v>2837.083346024097</v>
      </c>
      <c r="U1982" s="131">
        <v>22202.814559518079</v>
      </c>
      <c r="V1982" s="131">
        <v>20669.399246265064</v>
      </c>
      <c r="W1982" s="131">
        <v>2659.9926177108437</v>
      </c>
      <c r="X1982" s="131">
        <v>47985.3589566265</v>
      </c>
      <c r="Y1982" s="131">
        <v>0</v>
      </c>
      <c r="Z1982" s="131">
        <v>221.02805542168679</v>
      </c>
      <c r="AA1982" s="131">
        <v>950.15200554216869</v>
      </c>
      <c r="AB1982" s="131">
        <v>319.37962036144569</v>
      </c>
      <c r="AC1982" s="131">
        <v>6697.23291506024</v>
      </c>
      <c r="AD1982" s="131">
        <v>1318.9087389156628</v>
      </c>
      <c r="AE1982" s="131">
        <v>6657.431999999988</v>
      </c>
      <c r="AF1982" s="131">
        <v>11434.131117831323</v>
      </c>
      <c r="AG1982" s="131">
        <v>8034.8681465060263</v>
      </c>
      <c r="AH1982" s="43">
        <v>186576.89889052208</v>
      </c>
      <c r="AJ1982" s="69"/>
    </row>
    <row r="1983" spans="1:36">
      <c r="A1983" s="52">
        <v>0</v>
      </c>
      <c r="D1983" s="62">
        <v>2024</v>
      </c>
      <c r="E1983" s="62">
        <v>10</v>
      </c>
      <c r="F1983" s="62">
        <v>2025</v>
      </c>
      <c r="G1983" s="62">
        <v>2025</v>
      </c>
      <c r="H1983" s="131">
        <v>1259.4422913253022</v>
      </c>
      <c r="I1983" s="131">
        <v>842.29973349397608</v>
      </c>
      <c r="J1983" s="131">
        <v>676.4407075903614</v>
      </c>
      <c r="K1983" s="131">
        <v>8117.3421951003993</v>
      </c>
      <c r="L1983" s="131">
        <v>3245.708670481928</v>
      </c>
      <c r="M1983" s="131">
        <v>248.38341951807232</v>
      </c>
      <c r="N1983" s="131">
        <v>13909.840269759035</v>
      </c>
      <c r="O1983" s="131">
        <v>658.31340289156617</v>
      </c>
      <c r="P1983" s="131">
        <v>570.65402024096409</v>
      </c>
      <c r="Q1983" s="131">
        <v>1009.4982477108434</v>
      </c>
      <c r="R1983" s="131">
        <v>8651.3905120481977</v>
      </c>
      <c r="S1983" s="131">
        <v>1436.6605734939753</v>
      </c>
      <c r="T1983" s="131">
        <v>4789.0528048192782</v>
      </c>
      <c r="U1983" s="131">
        <v>23125.34441012048</v>
      </c>
      <c r="V1983" s="131">
        <v>12023.059851807224</v>
      </c>
      <c r="W1983" s="131">
        <v>2013.1773169879523</v>
      </c>
      <c r="X1983" s="131">
        <v>44769.119143975899</v>
      </c>
      <c r="Y1983" s="131">
        <v>0</v>
      </c>
      <c r="Z1983" s="131">
        <v>96.111678313252995</v>
      </c>
      <c r="AA1983" s="131">
        <v>874.16502421686732</v>
      </c>
      <c r="AB1983" s="131">
        <v>305.52854578313253</v>
      </c>
      <c r="AC1983" s="131">
        <v>6026.3222243373484</v>
      </c>
      <c r="AD1983" s="131">
        <v>1237.6662278313256</v>
      </c>
      <c r="AE1983" s="131">
        <v>0</v>
      </c>
      <c r="AF1983" s="131">
        <v>10469.334163855419</v>
      </c>
      <c r="AG1983" s="131">
        <v>5973.2272375903622</v>
      </c>
      <c r="AH1983" s="43">
        <v>152328.08267329316</v>
      </c>
      <c r="AJ1983" s="69"/>
    </row>
    <row r="1984" spans="1:36">
      <c r="A1984" s="52">
        <v>0</v>
      </c>
      <c r="D1984" s="62">
        <v>2024</v>
      </c>
      <c r="E1984" s="62">
        <v>11</v>
      </c>
      <c r="F1984" s="62">
        <v>2025</v>
      </c>
      <c r="G1984" s="62">
        <v>2025</v>
      </c>
      <c r="H1984" s="131">
        <v>1271.7578040963854</v>
      </c>
      <c r="I1984" s="131">
        <v>734.60583228915652</v>
      </c>
      <c r="J1984" s="131">
        <v>656.39134518072251</v>
      </c>
      <c r="K1984" s="131">
        <v>6847.596046184738</v>
      </c>
      <c r="L1984" s="131">
        <v>4084.4873156626509</v>
      </c>
      <c r="M1984" s="131">
        <v>241.39867975903618</v>
      </c>
      <c r="N1984" s="131">
        <v>9644.0933268674708</v>
      </c>
      <c r="O1984" s="131">
        <v>585.4734122891565</v>
      </c>
      <c r="P1984" s="131">
        <v>391.11837253012038</v>
      </c>
      <c r="Q1984" s="131">
        <v>877.04976578313244</v>
      </c>
      <c r="R1984" s="131">
        <v>6171.1672156626491</v>
      </c>
      <c r="S1984" s="131">
        <v>1265.4556819277107</v>
      </c>
      <c r="T1984" s="131">
        <v>3278.0460643373503</v>
      </c>
      <c r="U1984" s="131">
        <v>19039.093630843359</v>
      </c>
      <c r="V1984" s="131">
        <v>10234.247265301203</v>
      </c>
      <c r="W1984" s="131">
        <v>1562.430846506024</v>
      </c>
      <c r="X1984" s="131">
        <v>37040.753112409649</v>
      </c>
      <c r="Y1984" s="131">
        <v>0</v>
      </c>
      <c r="Z1984" s="131">
        <v>9.5823631325301175</v>
      </c>
      <c r="AA1984" s="131">
        <v>785.94818554216897</v>
      </c>
      <c r="AB1984" s="131">
        <v>272.1249857831325</v>
      </c>
      <c r="AC1984" s="131">
        <v>4849.1705900000015</v>
      </c>
      <c r="AD1984" s="131">
        <v>1063.5751326506029</v>
      </c>
      <c r="AE1984" s="131">
        <v>0</v>
      </c>
      <c r="AF1984" s="131">
        <v>9010.4925180722894</v>
      </c>
      <c r="AG1984" s="131">
        <v>4671.6414236144592</v>
      </c>
      <c r="AH1984" s="43">
        <v>124587.70091642567</v>
      </c>
      <c r="AJ1984" s="69"/>
    </row>
    <row r="1985" spans="1:36">
      <c r="A1985" s="52">
        <v>0</v>
      </c>
      <c r="D1985" s="62">
        <v>2024</v>
      </c>
      <c r="E1985" s="62">
        <v>12</v>
      </c>
      <c r="F1985" s="62">
        <v>2025</v>
      </c>
      <c r="G1985" s="62">
        <v>2025</v>
      </c>
      <c r="H1985" s="131">
        <v>1175.7692486746987</v>
      </c>
      <c r="I1985" s="131">
        <v>607.46984626506048</v>
      </c>
      <c r="J1985" s="131">
        <v>431.28656554216872</v>
      </c>
      <c r="K1985" s="131">
        <v>5250.4675677510031</v>
      </c>
      <c r="L1985" s="131">
        <v>4382.2375777108437</v>
      </c>
      <c r="M1985" s="131">
        <v>240.57873204819276</v>
      </c>
      <c r="N1985" s="131">
        <v>6780.4407569879522</v>
      </c>
      <c r="O1985" s="131">
        <v>482.19389759036142</v>
      </c>
      <c r="P1985" s="131">
        <v>298.86599999999987</v>
      </c>
      <c r="Q1985" s="131">
        <v>765.91344867469832</v>
      </c>
      <c r="R1985" s="131">
        <v>5286.5921638554228</v>
      </c>
      <c r="S1985" s="131">
        <v>993.96204819277114</v>
      </c>
      <c r="T1985" s="131">
        <v>2263.1622375903621</v>
      </c>
      <c r="U1985" s="131">
        <v>12782.312629638553</v>
      </c>
      <c r="V1985" s="131">
        <v>7543.2169768674694</v>
      </c>
      <c r="W1985" s="131">
        <v>1123.2178366265061</v>
      </c>
      <c r="X1985" s="131">
        <v>28326.386554337347</v>
      </c>
      <c r="Y1985" s="131">
        <v>0</v>
      </c>
      <c r="Z1985" s="131">
        <v>23.351009156626514</v>
      </c>
      <c r="AA1985" s="131">
        <v>413.02746180722886</v>
      </c>
      <c r="AB1985" s="131">
        <v>176.0059065060241</v>
      </c>
      <c r="AC1985" s="131">
        <v>4458.7148881927715</v>
      </c>
      <c r="AD1985" s="131">
        <v>954.39707373494014</v>
      </c>
      <c r="AE1985" s="131">
        <v>0</v>
      </c>
      <c r="AF1985" s="131">
        <v>8298.2345380722891</v>
      </c>
      <c r="AG1985" s="131">
        <v>2948.7132973493981</v>
      </c>
      <c r="AH1985" s="43">
        <v>96006.518263172678</v>
      </c>
      <c r="AJ1985" s="69"/>
    </row>
    <row r="1986" spans="1:36">
      <c r="A1986" s="52">
        <v>0</v>
      </c>
      <c r="D1986" s="62">
        <v>2025</v>
      </c>
      <c r="E1986" s="62">
        <v>1</v>
      </c>
      <c r="F1986" s="62">
        <v>2025</v>
      </c>
      <c r="G1986" s="62">
        <v>2025</v>
      </c>
      <c r="H1986" s="131">
        <v>1089.7095666265063</v>
      </c>
      <c r="I1986" s="131">
        <v>660.69866168674673</v>
      </c>
      <c r="J1986" s="131">
        <v>272.57952060240967</v>
      </c>
      <c r="K1986" s="131">
        <v>6025.7005543775103</v>
      </c>
      <c r="L1986" s="131">
        <v>3455.7791024096387</v>
      </c>
      <c r="M1986" s="131">
        <v>233.67613710843369</v>
      </c>
      <c r="N1986" s="131">
        <v>7692.2399178313253</v>
      </c>
      <c r="O1986" s="131">
        <v>539.84442469879514</v>
      </c>
      <c r="P1986" s="131">
        <v>244.01777349397588</v>
      </c>
      <c r="Q1986" s="131">
        <v>783.90474397590344</v>
      </c>
      <c r="R1986" s="131">
        <v>5759.5486879518085</v>
      </c>
      <c r="S1986" s="131">
        <v>1237.6359971084335</v>
      </c>
      <c r="T1986" s="131">
        <v>1793.739072771084</v>
      </c>
      <c r="U1986" s="131">
        <v>14030.478040602418</v>
      </c>
      <c r="V1986" s="131">
        <v>6552.4149442168682</v>
      </c>
      <c r="W1986" s="131">
        <v>1291.2575918072296</v>
      </c>
      <c r="X1986" s="131">
        <v>27552.860039397583</v>
      </c>
      <c r="Y1986" s="131">
        <v>0</v>
      </c>
      <c r="Z1986" s="131">
        <v>0.20392771084337347</v>
      </c>
      <c r="AA1986" s="131">
        <v>603.35376192771082</v>
      </c>
      <c r="AB1986" s="131">
        <v>244.42048783132529</v>
      </c>
      <c r="AC1986" s="131">
        <v>2867.9296898795178</v>
      </c>
      <c r="AD1986" s="131">
        <v>949.81142289156617</v>
      </c>
      <c r="AE1986" s="131">
        <v>0</v>
      </c>
      <c r="AF1986" s="131">
        <v>8731.6422928915654</v>
      </c>
      <c r="AG1986" s="131">
        <v>3191.2550186746989</v>
      </c>
      <c r="AH1986" s="43">
        <v>95804.70137847391</v>
      </c>
      <c r="AJ1986" s="69"/>
    </row>
    <row r="1987" spans="1:36">
      <c r="A1987" s="52">
        <v>0</v>
      </c>
      <c r="D1987" s="62">
        <v>2025</v>
      </c>
      <c r="E1987" s="62">
        <v>2</v>
      </c>
      <c r="F1987" s="62">
        <v>2025</v>
      </c>
      <c r="G1987" s="62">
        <v>2025</v>
      </c>
      <c r="H1987" s="131">
        <v>1343.3285457831323</v>
      </c>
      <c r="I1987" s="131">
        <v>566.71874891566301</v>
      </c>
      <c r="J1987" s="131">
        <v>305.39354554216857</v>
      </c>
      <c r="K1987" s="131">
        <v>4031.0077008835342</v>
      </c>
      <c r="L1987" s="131">
        <v>3618.5366048192773</v>
      </c>
      <c r="M1987" s="131">
        <v>223.63653975903605</v>
      </c>
      <c r="N1987" s="131">
        <v>6587.6476739759055</v>
      </c>
      <c r="O1987" s="131">
        <v>466.62617240963851</v>
      </c>
      <c r="P1987" s="131">
        <v>296.16204771084324</v>
      </c>
      <c r="Q1987" s="131">
        <v>671.8669427710845</v>
      </c>
      <c r="R1987" s="131">
        <v>3148.1712231325305</v>
      </c>
      <c r="S1987" s="131">
        <v>890.34349975903615</v>
      </c>
      <c r="T1987" s="131">
        <v>1247.8461802409636</v>
      </c>
      <c r="U1987" s="131">
        <v>9733.8027568674734</v>
      </c>
      <c r="V1987" s="131">
        <v>5778.8583214457831</v>
      </c>
      <c r="W1987" s="131">
        <v>1100.3636778313255</v>
      </c>
      <c r="X1987" s="131">
        <v>24423.903505542163</v>
      </c>
      <c r="Y1987" s="131">
        <v>0</v>
      </c>
      <c r="Z1987" s="131">
        <v>1.7479518072289157</v>
      </c>
      <c r="AA1987" s="131">
        <v>590.51835759036146</v>
      </c>
      <c r="AB1987" s="131">
        <v>211.99633650602399</v>
      </c>
      <c r="AC1987" s="131">
        <v>2348.6456907228921</v>
      </c>
      <c r="AD1987" s="131">
        <v>769.2266840963855</v>
      </c>
      <c r="AE1987" s="131">
        <v>0</v>
      </c>
      <c r="AF1987" s="131">
        <v>7868.3134554216849</v>
      </c>
      <c r="AG1987" s="131">
        <v>2364.3516146987949</v>
      </c>
      <c r="AH1987" s="43">
        <v>78589.013778232926</v>
      </c>
      <c r="AJ1987" s="69"/>
    </row>
    <row r="1988" spans="1:36">
      <c r="A1988" s="52">
        <v>0</v>
      </c>
      <c r="D1988" s="62">
        <v>2025</v>
      </c>
      <c r="E1988" s="62">
        <v>3</v>
      </c>
      <c r="F1988" s="62">
        <v>2025</v>
      </c>
      <c r="G1988" s="62">
        <v>2025</v>
      </c>
      <c r="H1988" s="131">
        <v>1717.5026508433725</v>
      </c>
      <c r="I1988" s="131">
        <v>724.39300337349391</v>
      </c>
      <c r="J1988" s="131">
        <v>388.97951951807221</v>
      </c>
      <c r="K1988" s="131">
        <v>6375.2262697991982</v>
      </c>
      <c r="L1988" s="131">
        <v>3591.0346445783125</v>
      </c>
      <c r="M1988" s="131">
        <v>251.83157662650595</v>
      </c>
      <c r="N1988" s="131">
        <v>9321.9923469879541</v>
      </c>
      <c r="O1988" s="131">
        <v>571.68786578313279</v>
      </c>
      <c r="P1988" s="131">
        <v>575.25737614457853</v>
      </c>
      <c r="Q1988" s="131">
        <v>835.36536144578315</v>
      </c>
      <c r="R1988" s="131">
        <v>4960.0889446987949</v>
      </c>
      <c r="S1988" s="131">
        <v>1151.3006431325302</v>
      </c>
      <c r="T1988" s="131">
        <v>1513.4673426506019</v>
      </c>
      <c r="U1988" s="131">
        <v>17766.230783373485</v>
      </c>
      <c r="V1988" s="131">
        <v>8560.1127519277125</v>
      </c>
      <c r="W1988" s="131">
        <v>1462.7305368674702</v>
      </c>
      <c r="X1988" s="131">
        <v>33316.977235301201</v>
      </c>
      <c r="Y1988" s="131">
        <v>0</v>
      </c>
      <c r="Z1988" s="131">
        <v>4.3504578313252997</v>
      </c>
      <c r="AA1988" s="131">
        <v>721.92417542168675</v>
      </c>
      <c r="AB1988" s="131">
        <v>244.01853554216868</v>
      </c>
      <c r="AC1988" s="131">
        <v>2973.2916607228917</v>
      </c>
      <c r="AD1988" s="131">
        <v>943.91696554216878</v>
      </c>
      <c r="AE1988" s="131">
        <v>0</v>
      </c>
      <c r="AF1988" s="131">
        <v>9223.4118838554205</v>
      </c>
      <c r="AG1988" s="131">
        <v>3611.2475885542162</v>
      </c>
      <c r="AH1988" s="43">
        <v>110806.3401205221</v>
      </c>
      <c r="AJ1988" s="69"/>
    </row>
    <row r="1989" spans="1:36">
      <c r="A1989" s="52">
        <v>0</v>
      </c>
      <c r="D1989" s="62">
        <v>2025</v>
      </c>
      <c r="E1989" s="62">
        <v>4</v>
      </c>
      <c r="F1989" s="62">
        <v>2025</v>
      </c>
      <c r="G1989" s="62">
        <v>2025</v>
      </c>
      <c r="H1989" s="131">
        <v>1904.7709892771081</v>
      </c>
      <c r="I1989" s="131">
        <v>796.41587710843373</v>
      </c>
      <c r="J1989" s="131">
        <v>605.01878819277101</v>
      </c>
      <c r="K1989" s="131">
        <v>7221.359443775098</v>
      </c>
      <c r="L1989" s="131">
        <v>4569.8339180722878</v>
      </c>
      <c r="M1989" s="131">
        <v>242.93420891566268</v>
      </c>
      <c r="N1989" s="131">
        <v>11804.132432530119</v>
      </c>
      <c r="O1989" s="131">
        <v>665.48521265060253</v>
      </c>
      <c r="P1989" s="131">
        <v>695.08753277108428</v>
      </c>
      <c r="Q1989" s="131">
        <v>934.68795180722884</v>
      </c>
      <c r="R1989" s="131">
        <v>6737.621300963855</v>
      </c>
      <c r="S1989" s="131">
        <v>1134.0660903614457</v>
      </c>
      <c r="T1989" s="131">
        <v>2987.4418506024094</v>
      </c>
      <c r="U1989" s="131">
        <v>18089.028167108438</v>
      </c>
      <c r="V1989" s="131">
        <v>11568.274378915667</v>
      </c>
      <c r="W1989" s="131">
        <v>1804.255380481927</v>
      </c>
      <c r="X1989" s="131">
        <v>38900.669016506014</v>
      </c>
      <c r="Y1989" s="131">
        <v>0</v>
      </c>
      <c r="Z1989" s="131">
        <v>18.712795180722896</v>
      </c>
      <c r="AA1989" s="131">
        <v>581.09375999999997</v>
      </c>
      <c r="AB1989" s="131">
        <v>273.79650096385541</v>
      </c>
      <c r="AC1989" s="131">
        <v>4173.3760868674708</v>
      </c>
      <c r="AD1989" s="131">
        <v>1084.9820471084333</v>
      </c>
      <c r="AE1989" s="131">
        <v>0</v>
      </c>
      <c r="AF1989" s="131">
        <v>9814.7496389156659</v>
      </c>
      <c r="AG1989" s="131">
        <v>5032.3372020481911</v>
      </c>
      <c r="AH1989" s="43">
        <v>131640.13057112449</v>
      </c>
      <c r="AJ1989" s="69"/>
    </row>
    <row r="1990" spans="1:36">
      <c r="A1990" s="52">
        <v>0</v>
      </c>
      <c r="D1990" s="62">
        <v>2025</v>
      </c>
      <c r="E1990" s="62">
        <v>5</v>
      </c>
      <c r="F1990" s="62">
        <v>2025</v>
      </c>
      <c r="G1990" s="62">
        <v>2026</v>
      </c>
      <c r="H1990" s="131">
        <v>1623.0526950602421</v>
      </c>
      <c r="I1990" s="131">
        <v>866.45126024096351</v>
      </c>
      <c r="J1990" s="131">
        <v>463.46327518072303</v>
      </c>
      <c r="K1990" s="131">
        <v>8892.1419416064255</v>
      </c>
      <c r="L1990" s="131">
        <v>3417.0058469879509</v>
      </c>
      <c r="M1990" s="131">
        <v>261.3000591566265</v>
      </c>
      <c r="N1990" s="131">
        <v>15952.73827325301</v>
      </c>
      <c r="O1990" s="131">
        <v>723.25109216867486</v>
      </c>
      <c r="P1990" s="131">
        <v>852.39184746987951</v>
      </c>
      <c r="Q1990" s="131">
        <v>1121.4576054216875</v>
      </c>
      <c r="R1990" s="131">
        <v>9954.4233587951858</v>
      </c>
      <c r="S1990" s="131">
        <v>1596.6349831325299</v>
      </c>
      <c r="T1990" s="131">
        <v>2497.6033040963844</v>
      </c>
      <c r="U1990" s="131">
        <v>16605.334973614452</v>
      </c>
      <c r="V1990" s="131">
        <v>13406.866881566268</v>
      </c>
      <c r="W1990" s="131">
        <v>2273.9112507228924</v>
      </c>
      <c r="X1990" s="131">
        <v>44057.037447108421</v>
      </c>
      <c r="Y1990" s="131">
        <v>0</v>
      </c>
      <c r="Z1990" s="131">
        <v>37.143975903614454</v>
      </c>
      <c r="AA1990" s="131">
        <v>760.2508722891564</v>
      </c>
      <c r="AB1990" s="131">
        <v>313.25481734939746</v>
      </c>
      <c r="AC1990" s="131">
        <v>7643.8528390361425</v>
      </c>
      <c r="AD1990" s="131">
        <v>1254.8495907228914</v>
      </c>
      <c r="AE1990" s="131">
        <v>1819.2239999999993</v>
      </c>
      <c r="AF1990" s="131">
        <v>11190.490247710843</v>
      </c>
      <c r="AG1990" s="131">
        <v>6799.0600451807231</v>
      </c>
      <c r="AH1990" s="43">
        <v>154383.19248377503</v>
      </c>
      <c r="AJ1990" s="69"/>
    </row>
    <row r="1991" spans="1:36">
      <c r="A1991" s="52">
        <v>0</v>
      </c>
      <c r="D1991" s="62">
        <v>2025</v>
      </c>
      <c r="E1991" s="62">
        <v>6</v>
      </c>
      <c r="F1991" s="62">
        <v>2025</v>
      </c>
      <c r="G1991" s="62">
        <v>2026</v>
      </c>
      <c r="H1991" s="131">
        <v>1762.4615549397586</v>
      </c>
      <c r="I1991" s="131">
        <v>842.31744578313248</v>
      </c>
      <c r="J1991" s="131">
        <v>494.7486595180722</v>
      </c>
      <c r="K1991" s="131">
        <v>9159.8637661847388</v>
      </c>
      <c r="L1991" s="131">
        <v>3480.5759518072291</v>
      </c>
      <c r="M1991" s="131">
        <v>287.33087144578315</v>
      </c>
      <c r="N1991" s="131">
        <v>18233.753181445776</v>
      </c>
      <c r="O1991" s="131">
        <v>711.6257089156627</v>
      </c>
      <c r="P1991" s="131">
        <v>955.66365518072269</v>
      </c>
      <c r="Q1991" s="131">
        <v>1267.5625753012041</v>
      </c>
      <c r="R1991" s="131">
        <v>11902.28628253012</v>
      </c>
      <c r="S1991" s="131">
        <v>1577.6119390361453</v>
      </c>
      <c r="T1991" s="131">
        <v>2670.8621918072299</v>
      </c>
      <c r="U1991" s="131">
        <v>17444.415481325301</v>
      </c>
      <c r="V1991" s="131">
        <v>20293.150591686746</v>
      </c>
      <c r="W1991" s="131">
        <v>2474.041966987952</v>
      </c>
      <c r="X1991" s="131">
        <v>47024.560715180713</v>
      </c>
      <c r="Y1991" s="131">
        <v>0</v>
      </c>
      <c r="Z1991" s="131">
        <v>123.07522891566263</v>
      </c>
      <c r="AA1991" s="131">
        <v>766.0851469879517</v>
      </c>
      <c r="AB1991" s="131">
        <v>311.17806385542161</v>
      </c>
      <c r="AC1991" s="131">
        <v>7243.3391169879524</v>
      </c>
      <c r="AD1991" s="131">
        <v>1238.1039732530123</v>
      </c>
      <c r="AE1991" s="131">
        <v>4841.2320000000036</v>
      </c>
      <c r="AF1991" s="131">
        <v>11292.486903614454</v>
      </c>
      <c r="AG1991" s="131">
        <v>7889.663702048193</v>
      </c>
      <c r="AH1991" s="43">
        <v>174287.99667473891</v>
      </c>
      <c r="AJ1991" s="69"/>
    </row>
    <row r="1992" spans="1:36">
      <c r="A1992" s="52">
        <v>0</v>
      </c>
      <c r="D1992" s="62">
        <v>2025</v>
      </c>
      <c r="E1992" s="62">
        <v>7</v>
      </c>
      <c r="F1992" s="62">
        <v>2026</v>
      </c>
      <c r="G1992" s="62">
        <v>2026</v>
      </c>
      <c r="H1992" s="131">
        <v>1773.1574232530118</v>
      </c>
      <c r="I1992" s="131">
        <v>918.12601590361453</v>
      </c>
      <c r="J1992" s="131">
        <v>468.42972915662654</v>
      </c>
      <c r="K1992" s="131">
        <v>9799.4214582329314</v>
      </c>
      <c r="L1992" s="131">
        <v>3890.8510963855429</v>
      </c>
      <c r="M1992" s="131">
        <v>281.37925385542161</v>
      </c>
      <c r="N1992" s="131">
        <v>23187.135552771084</v>
      </c>
      <c r="O1992" s="131">
        <v>819.57569626506051</v>
      </c>
      <c r="P1992" s="131">
        <v>787.02994385542149</v>
      </c>
      <c r="Q1992" s="131">
        <v>1306.4279367469881</v>
      </c>
      <c r="R1992" s="131">
        <v>14055.914230963863</v>
      </c>
      <c r="S1992" s="131">
        <v>1718.5775734939759</v>
      </c>
      <c r="T1992" s="131">
        <v>2939.0312790361445</v>
      </c>
      <c r="U1992" s="131">
        <v>18029.368345783143</v>
      </c>
      <c r="V1992" s="131">
        <v>25470.616489759028</v>
      </c>
      <c r="W1992" s="131">
        <v>2902.4874885542172</v>
      </c>
      <c r="X1992" s="131">
        <v>48790.830564337346</v>
      </c>
      <c r="Y1992" s="131">
        <v>0</v>
      </c>
      <c r="Z1992" s="131">
        <v>189.52653012048191</v>
      </c>
      <c r="AA1992" s="131">
        <v>958.70597012048177</v>
      </c>
      <c r="AB1992" s="131">
        <v>337.13748253012045</v>
      </c>
      <c r="AC1992" s="131">
        <v>7625.0881007228909</v>
      </c>
      <c r="AD1992" s="131">
        <v>1351.1703824096394</v>
      </c>
      <c r="AE1992" s="131">
        <v>8463.0479999999916</v>
      </c>
      <c r="AF1992" s="131">
        <v>12210.456806746988</v>
      </c>
      <c r="AG1992" s="131">
        <v>9199.2143051807216</v>
      </c>
      <c r="AH1992" s="43">
        <v>197472.70765618474</v>
      </c>
      <c r="AJ1992" s="69"/>
    </row>
    <row r="1993" spans="1:36">
      <c r="A1993" s="52">
        <v>0</v>
      </c>
      <c r="D1993" s="62">
        <v>2025</v>
      </c>
      <c r="E1993" s="62">
        <v>8</v>
      </c>
      <c r="F1993" s="62">
        <v>2026</v>
      </c>
      <c r="G1993" s="62">
        <v>2026</v>
      </c>
      <c r="H1993" s="131">
        <v>1695.7483424096363</v>
      </c>
      <c r="I1993" s="131">
        <v>974.43824963855468</v>
      </c>
      <c r="J1993" s="131">
        <v>524.53676987951803</v>
      </c>
      <c r="K1993" s="131">
        <v>9755.6274560642541</v>
      </c>
      <c r="L1993" s="131">
        <v>4017.5404542168658</v>
      </c>
      <c r="M1993" s="131">
        <v>267.67249819277106</v>
      </c>
      <c r="N1993" s="131">
        <v>23069.788133493974</v>
      </c>
      <c r="O1993" s="131">
        <v>826.86863855421666</v>
      </c>
      <c r="P1993" s="131">
        <v>855.87781566265073</v>
      </c>
      <c r="Q1993" s="131">
        <v>1256.1668674698797</v>
      </c>
      <c r="R1993" s="131">
        <v>14983.985867228916</v>
      </c>
      <c r="S1993" s="131">
        <v>1685.7343691566261</v>
      </c>
      <c r="T1993" s="131">
        <v>3046.362612048194</v>
      </c>
      <c r="U1993" s="131">
        <v>18744.419985060234</v>
      </c>
      <c r="V1993" s="131">
        <v>25611.307657590354</v>
      </c>
      <c r="W1993" s="131">
        <v>2970.4608797590367</v>
      </c>
      <c r="X1993" s="131">
        <v>50837.234610000014</v>
      </c>
      <c r="Y1993" s="131">
        <v>0</v>
      </c>
      <c r="Z1993" s="131">
        <v>242.2661204819278</v>
      </c>
      <c r="AA1993" s="131">
        <v>976.20879421686732</v>
      </c>
      <c r="AB1993" s="131">
        <v>342.09489409638564</v>
      </c>
      <c r="AC1993" s="131">
        <v>6967.1923010843366</v>
      </c>
      <c r="AD1993" s="131">
        <v>1263.4233468674702</v>
      </c>
      <c r="AE1993" s="131">
        <v>4464.2399999999952</v>
      </c>
      <c r="AF1993" s="131">
        <v>12254.169659277108</v>
      </c>
      <c r="AG1993" s="131">
        <v>8957.5464493975887</v>
      </c>
      <c r="AH1993" s="43">
        <v>196590.91277184733</v>
      </c>
      <c r="AJ1993" s="69"/>
    </row>
    <row r="1994" spans="1:36">
      <c r="A1994" s="52">
        <v>0</v>
      </c>
      <c r="D1994" s="62">
        <v>2025</v>
      </c>
      <c r="E1994" s="62">
        <v>9</v>
      </c>
      <c r="F1994" s="62">
        <v>2026</v>
      </c>
      <c r="G1994" s="62">
        <v>2026</v>
      </c>
      <c r="H1994" s="131">
        <v>1508.2987180722876</v>
      </c>
      <c r="I1994" s="131">
        <v>945.47767228915666</v>
      </c>
      <c r="J1994" s="131">
        <v>514.05745072289164</v>
      </c>
      <c r="K1994" s="131">
        <v>9284.635357269075</v>
      </c>
      <c r="L1994" s="131">
        <v>3605.0110506024098</v>
      </c>
      <c r="M1994" s="131">
        <v>233.19519831325289</v>
      </c>
      <c r="N1994" s="131">
        <v>20330.780202168673</v>
      </c>
      <c r="O1994" s="131">
        <v>808.02252036144603</v>
      </c>
      <c r="P1994" s="131">
        <v>729.65671734939781</v>
      </c>
      <c r="Q1994" s="131">
        <v>1175.5572289156626</v>
      </c>
      <c r="R1994" s="131">
        <v>14996.152661566262</v>
      </c>
      <c r="S1994" s="131">
        <v>1563.9543689156628</v>
      </c>
      <c r="T1994" s="131">
        <v>2833.9293802409647</v>
      </c>
      <c r="U1994" s="131">
        <v>20914.260735301188</v>
      </c>
      <c r="V1994" s="131">
        <v>20300.401909397595</v>
      </c>
      <c r="W1994" s="131">
        <v>2676.5410940963848</v>
      </c>
      <c r="X1994" s="131">
        <v>48524.940479518074</v>
      </c>
      <c r="Y1994" s="131">
        <v>0</v>
      </c>
      <c r="Z1994" s="131">
        <v>223.54361445783127</v>
      </c>
      <c r="AA1994" s="131">
        <v>948.38379180722825</v>
      </c>
      <c r="AB1994" s="131">
        <v>318.98263746987953</v>
      </c>
      <c r="AC1994" s="131">
        <v>6702.1009933734949</v>
      </c>
      <c r="AD1994" s="131">
        <v>1309.23935626506</v>
      </c>
      <c r="AE1994" s="131">
        <v>6812.2559999999985</v>
      </c>
      <c r="AF1994" s="131">
        <v>11325.271543012048</v>
      </c>
      <c r="AG1994" s="131">
        <v>8101.0370118072315</v>
      </c>
      <c r="AH1994" s="43">
        <v>186685.68769329318</v>
      </c>
      <c r="AJ1994" s="69"/>
    </row>
    <row r="1995" spans="1:36">
      <c r="A1995" s="52">
        <v>0</v>
      </c>
      <c r="D1995" s="62">
        <v>2025</v>
      </c>
      <c r="E1995" s="62">
        <v>10</v>
      </c>
      <c r="F1995" s="62">
        <v>2026</v>
      </c>
      <c r="G1995" s="62">
        <v>2026</v>
      </c>
      <c r="H1995" s="131">
        <v>1260.6621737349406</v>
      </c>
      <c r="I1995" s="131">
        <v>836.44961638554207</v>
      </c>
      <c r="J1995" s="131">
        <v>653.61401915662645</v>
      </c>
      <c r="K1995" s="131">
        <v>8094.7605813654573</v>
      </c>
      <c r="L1995" s="131">
        <v>3169.9390566265065</v>
      </c>
      <c r="M1995" s="131">
        <v>245.84990036144583</v>
      </c>
      <c r="N1995" s="131">
        <v>14188.902392530123</v>
      </c>
      <c r="O1995" s="131">
        <v>663.24678481927731</v>
      </c>
      <c r="P1995" s="131">
        <v>575.47524915662655</v>
      </c>
      <c r="Q1995" s="131">
        <v>1005.7012048192769</v>
      </c>
      <c r="R1995" s="131">
        <v>8715.7349548192797</v>
      </c>
      <c r="S1995" s="131">
        <v>1439.4103366265058</v>
      </c>
      <c r="T1995" s="131">
        <v>4783.7288481927699</v>
      </c>
      <c r="U1995" s="131">
        <v>21771.717978674704</v>
      </c>
      <c r="V1995" s="131">
        <v>11682.017977710846</v>
      </c>
      <c r="W1995" s="131">
        <v>2025.7017943373494</v>
      </c>
      <c r="X1995" s="131">
        <v>45272.534977710828</v>
      </c>
      <c r="Y1995" s="131">
        <v>0</v>
      </c>
      <c r="Z1995" s="131">
        <v>97.205542168674697</v>
      </c>
      <c r="AA1995" s="131">
        <v>872.53822072289154</v>
      </c>
      <c r="AB1995" s="131">
        <v>305.14877951807233</v>
      </c>
      <c r="AC1995" s="131">
        <v>6031.1044628915679</v>
      </c>
      <c r="AD1995" s="131">
        <v>1228.5924625301202</v>
      </c>
      <c r="AE1995" s="131">
        <v>0</v>
      </c>
      <c r="AF1995" s="131">
        <v>10369.66001686747</v>
      </c>
      <c r="AG1995" s="131">
        <v>6022.4180471084346</v>
      </c>
      <c r="AH1995" s="43">
        <v>151312.11537883533</v>
      </c>
      <c r="AJ1995" s="69"/>
    </row>
    <row r="1996" spans="1:36">
      <c r="A1996" s="52">
        <v>0</v>
      </c>
      <c r="D1996" s="62">
        <v>2025</v>
      </c>
      <c r="E1996" s="62">
        <v>11</v>
      </c>
      <c r="F1996" s="62">
        <v>2026</v>
      </c>
      <c r="G1996" s="62">
        <v>2026</v>
      </c>
      <c r="H1996" s="131">
        <v>1272.9896151807225</v>
      </c>
      <c r="I1996" s="131">
        <v>729.50369349397567</v>
      </c>
      <c r="J1996" s="131">
        <v>634.24122831325326</v>
      </c>
      <c r="K1996" s="131">
        <v>6828.8660281124485</v>
      </c>
      <c r="L1996" s="131">
        <v>3989.1367903614464</v>
      </c>
      <c r="M1996" s="131">
        <v>238.9364051807228</v>
      </c>
      <c r="N1996" s="131">
        <v>9837.5751428915628</v>
      </c>
      <c r="O1996" s="131">
        <v>589.81191048192761</v>
      </c>
      <c r="P1996" s="131">
        <v>394.42277614457845</v>
      </c>
      <c r="Q1996" s="131">
        <v>873.75090361445746</v>
      </c>
      <c r="R1996" s="131">
        <v>6217.0650762650603</v>
      </c>
      <c r="S1996" s="131">
        <v>1267.8777595180727</v>
      </c>
      <c r="T1996" s="131">
        <v>3274.4018833734926</v>
      </c>
      <c r="U1996" s="131">
        <v>17944.944220722886</v>
      </c>
      <c r="V1996" s="131">
        <v>9943.9462179518086</v>
      </c>
      <c r="W1996" s="131">
        <v>1572.1511178313256</v>
      </c>
      <c r="X1996" s="131">
        <v>37457.265698915653</v>
      </c>
      <c r="Y1996" s="131">
        <v>0</v>
      </c>
      <c r="Z1996" s="131">
        <v>9.6914216867469882</v>
      </c>
      <c r="AA1996" s="131">
        <v>784.48555180722872</v>
      </c>
      <c r="AB1996" s="131">
        <v>271.78673951807235</v>
      </c>
      <c r="AC1996" s="131">
        <v>4853.0186900000008</v>
      </c>
      <c r="AD1996" s="131">
        <v>1055.7776902409637</v>
      </c>
      <c r="AE1996" s="131">
        <v>0</v>
      </c>
      <c r="AF1996" s="131">
        <v>8924.7073915662695</v>
      </c>
      <c r="AG1996" s="131">
        <v>4710.1133943373507</v>
      </c>
      <c r="AH1996" s="43">
        <v>123676.46734751004</v>
      </c>
      <c r="AJ1996" s="69"/>
    </row>
    <row r="1997" spans="1:36">
      <c r="A1997" s="52">
        <v>0</v>
      </c>
      <c r="D1997" s="62">
        <v>2025</v>
      </c>
      <c r="E1997" s="62">
        <v>12</v>
      </c>
      <c r="F1997" s="62">
        <v>2026</v>
      </c>
      <c r="G1997" s="62">
        <v>2026</v>
      </c>
      <c r="H1997" s="131">
        <v>1176.9080862650601</v>
      </c>
      <c r="I1997" s="131">
        <v>603.25071903614446</v>
      </c>
      <c r="J1997" s="131">
        <v>416.73267493975908</v>
      </c>
      <c r="K1997" s="131">
        <v>5236.5822134136533</v>
      </c>
      <c r="L1997" s="131">
        <v>4279.9362060240965</v>
      </c>
      <c r="M1997" s="131">
        <v>238.12482096385548</v>
      </c>
      <c r="N1997" s="131">
        <v>6916.4713766265068</v>
      </c>
      <c r="O1997" s="131">
        <v>485.68891265060233</v>
      </c>
      <c r="P1997" s="131">
        <v>301.39099999999991</v>
      </c>
      <c r="Q1997" s="131">
        <v>763.03260542168664</v>
      </c>
      <c r="R1997" s="131">
        <v>5325.9110255421692</v>
      </c>
      <c r="S1997" s="131">
        <v>995.86448795180729</v>
      </c>
      <c r="T1997" s="131">
        <v>2260.6462959036148</v>
      </c>
      <c r="U1997" s="131">
        <v>12107.6491339759</v>
      </c>
      <c r="V1997" s="131">
        <v>7329.2487453012045</v>
      </c>
      <c r="W1997" s="131">
        <v>1130.2056544578315</v>
      </c>
      <c r="X1997" s="131">
        <v>28644.908602048192</v>
      </c>
      <c r="Y1997" s="131">
        <v>0</v>
      </c>
      <c r="Z1997" s="131">
        <v>23.616771084337348</v>
      </c>
      <c r="AA1997" s="131">
        <v>412.25882602409632</v>
      </c>
      <c r="AB1997" s="131">
        <v>175.78713445783131</v>
      </c>
      <c r="AC1997" s="131">
        <v>4462.2531387951813</v>
      </c>
      <c r="AD1997" s="131">
        <v>947.40005397590357</v>
      </c>
      <c r="AE1997" s="131">
        <v>0</v>
      </c>
      <c r="AF1997" s="131">
        <v>8219.2305215662655</v>
      </c>
      <c r="AG1997" s="131">
        <v>2972.9965848192778</v>
      </c>
      <c r="AH1997" s="43">
        <v>95426.095591244972</v>
      </c>
      <c r="AJ1997" s="69"/>
    </row>
    <row r="1998" spans="1:36">
      <c r="A1998" s="52">
        <v>0</v>
      </c>
      <c r="D1998" s="62">
        <v>2026</v>
      </c>
      <c r="E1998" s="62">
        <v>1</v>
      </c>
      <c r="F1998" s="62">
        <v>2026</v>
      </c>
      <c r="G1998" s="62">
        <v>2026</v>
      </c>
      <c r="H1998" s="131">
        <v>1090.0253251807237</v>
      </c>
      <c r="I1998" s="131">
        <v>657.19722759036119</v>
      </c>
      <c r="J1998" s="131">
        <v>273.10456036144586</v>
      </c>
      <c r="K1998" s="131">
        <v>6033.0659623293177</v>
      </c>
      <c r="L1998" s="131">
        <v>3446.7962765060242</v>
      </c>
      <c r="M1998" s="131">
        <v>231.81506024096382</v>
      </c>
      <c r="N1998" s="131">
        <v>7848.2413986746978</v>
      </c>
      <c r="O1998" s="131">
        <v>545.64899096385534</v>
      </c>
      <c r="P1998" s="131">
        <v>248.79585542168681</v>
      </c>
      <c r="Q1998" s="131">
        <v>781.25846265060238</v>
      </c>
      <c r="R1998" s="131">
        <v>5759.0248771084334</v>
      </c>
      <c r="S1998" s="131">
        <v>1238.79430506024</v>
      </c>
      <c r="T1998" s="131">
        <v>1798.1483180722894</v>
      </c>
      <c r="U1998" s="131">
        <v>14057.659109156641</v>
      </c>
      <c r="V1998" s="131">
        <v>6495.5456602409631</v>
      </c>
      <c r="W1998" s="131">
        <v>1296.0849108433738</v>
      </c>
      <c r="X1998" s="131">
        <v>27748.14916746987</v>
      </c>
      <c r="Y1998" s="131">
        <v>0</v>
      </c>
      <c r="Z1998" s="131">
        <v>0.20184036144578307</v>
      </c>
      <c r="AA1998" s="131">
        <v>601.56068867469867</v>
      </c>
      <c r="AB1998" s="131">
        <v>243.17384373493971</v>
      </c>
      <c r="AC1998" s="131">
        <v>2888.2727238554216</v>
      </c>
      <c r="AD1998" s="131">
        <v>943.08190240963847</v>
      </c>
      <c r="AE1998" s="131">
        <v>0</v>
      </c>
      <c r="AF1998" s="131">
        <v>8684.5611697590357</v>
      </c>
      <c r="AG1998" s="131">
        <v>3258.7266578313256</v>
      </c>
      <c r="AH1998" s="43">
        <v>96168.934294498002</v>
      </c>
      <c r="AJ1998" s="69"/>
    </row>
    <row r="1999" spans="1:36">
      <c r="A1999" s="52">
        <v>0</v>
      </c>
      <c r="D1999" s="62">
        <v>2026</v>
      </c>
      <c r="E1999" s="62">
        <v>2</v>
      </c>
      <c r="F1999" s="62">
        <v>2026</v>
      </c>
      <c r="G1999" s="62">
        <v>2026</v>
      </c>
      <c r="H1999" s="131">
        <v>1343.7177939759035</v>
      </c>
      <c r="I1999" s="131">
        <v>563.71537012048191</v>
      </c>
      <c r="J1999" s="131">
        <v>305.98179132530129</v>
      </c>
      <c r="K1999" s="131">
        <v>4035.6284199196775</v>
      </c>
      <c r="L1999" s="131">
        <v>3609.1307130120467</v>
      </c>
      <c r="M1999" s="131">
        <v>221.85542168674695</v>
      </c>
      <c r="N1999" s="131">
        <v>6721.2476140963845</v>
      </c>
      <c r="O1999" s="131">
        <v>471.5555222891565</v>
      </c>
      <c r="P1999" s="131">
        <v>301.96116024096381</v>
      </c>
      <c r="Q1999" s="131">
        <v>669.59887518072276</v>
      </c>
      <c r="R1999" s="131">
        <v>3147.8849079518077</v>
      </c>
      <c r="S1999" s="131">
        <v>891.17677542168701</v>
      </c>
      <c r="T1999" s="131">
        <v>1250.9135493975909</v>
      </c>
      <c r="U1999" s="131">
        <v>9750.4906163855449</v>
      </c>
      <c r="V1999" s="131">
        <v>5725.6521349397608</v>
      </c>
      <c r="W1999" s="131">
        <v>1104.4773469879517</v>
      </c>
      <c r="X1999" s="131">
        <v>24597.015219277106</v>
      </c>
      <c r="Y1999" s="131">
        <v>0</v>
      </c>
      <c r="Z1999" s="131">
        <v>1.730060240963855</v>
      </c>
      <c r="AA1999" s="131">
        <v>588.76342915662644</v>
      </c>
      <c r="AB1999" s="131">
        <v>210.91506879518073</v>
      </c>
      <c r="AC1999" s="131">
        <v>2365.3052968674697</v>
      </c>
      <c r="AD1999" s="131">
        <v>763.7766267469882</v>
      </c>
      <c r="AE1999" s="131">
        <v>0</v>
      </c>
      <c r="AF1999" s="131">
        <v>7825.8874120481905</v>
      </c>
      <c r="AG1999" s="131">
        <v>2414.3403113253007</v>
      </c>
      <c r="AH1999" s="43">
        <v>78882.721437389555</v>
      </c>
      <c r="AJ1999" s="69"/>
    </row>
    <row r="2000" spans="1:36">
      <c r="A2000" s="52">
        <v>0</v>
      </c>
      <c r="D2000" s="62">
        <v>2026</v>
      </c>
      <c r="E2000" s="62">
        <v>3</v>
      </c>
      <c r="F2000" s="62">
        <v>2026</v>
      </c>
      <c r="G2000" s="62">
        <v>2026</v>
      </c>
      <c r="H2000" s="131">
        <v>1718.0003212048182</v>
      </c>
      <c r="I2000" s="131">
        <v>720.55401518072324</v>
      </c>
      <c r="J2000" s="131">
        <v>389.72876771084333</v>
      </c>
      <c r="K2000" s="131">
        <v>6383.0726236546179</v>
      </c>
      <c r="L2000" s="131">
        <v>3581.700240361446</v>
      </c>
      <c r="M2000" s="131">
        <v>249.82590361445787</v>
      </c>
      <c r="N2000" s="131">
        <v>9511.0458120481926</v>
      </c>
      <c r="O2000" s="131">
        <v>577.87307349397599</v>
      </c>
      <c r="P2000" s="131">
        <v>586.52141987951802</v>
      </c>
      <c r="Q2000" s="131">
        <v>832.54536096385539</v>
      </c>
      <c r="R2000" s="131">
        <v>4959.6378419277089</v>
      </c>
      <c r="S2000" s="131">
        <v>1152.3781495180726</v>
      </c>
      <c r="T2000" s="131">
        <v>1517.1876433734935</v>
      </c>
      <c r="U2000" s="131">
        <v>17817.014539277105</v>
      </c>
      <c r="V2000" s="131">
        <v>8484.7941132530123</v>
      </c>
      <c r="W2000" s="131">
        <v>1468.19890120482</v>
      </c>
      <c r="X2000" s="131">
        <v>33553.121266265065</v>
      </c>
      <c r="Y2000" s="131">
        <v>0</v>
      </c>
      <c r="Z2000" s="131">
        <v>4.3059277108433731</v>
      </c>
      <c r="AA2000" s="131">
        <v>719.77872939759038</v>
      </c>
      <c r="AB2000" s="131">
        <v>242.77394156626508</v>
      </c>
      <c r="AC2000" s="131">
        <v>2994.3820568674701</v>
      </c>
      <c r="AD2000" s="131">
        <v>937.22920795180733</v>
      </c>
      <c r="AE2000" s="131">
        <v>0</v>
      </c>
      <c r="AF2000" s="131">
        <v>9173.6791330120541</v>
      </c>
      <c r="AG2000" s="131">
        <v>3687.5989903614454</v>
      </c>
      <c r="AH2000" s="43">
        <v>111262.94797979921</v>
      </c>
      <c r="AJ2000" s="69"/>
    </row>
    <row r="2001" spans="1:36">
      <c r="A2001" s="52">
        <v>0</v>
      </c>
      <c r="D2001" s="62">
        <v>2026</v>
      </c>
      <c r="E2001" s="62">
        <v>4</v>
      </c>
      <c r="F2001" s="62">
        <v>2026</v>
      </c>
      <c r="G2001" s="62">
        <v>2026</v>
      </c>
      <c r="H2001" s="131">
        <v>1905.3229232530111</v>
      </c>
      <c r="I2001" s="131">
        <v>792.19519698795204</v>
      </c>
      <c r="J2001" s="131">
        <v>606.18416891566267</v>
      </c>
      <c r="K2001" s="131">
        <v>7230.370073293172</v>
      </c>
      <c r="L2001" s="131">
        <v>4557.9552587951812</v>
      </c>
      <c r="M2001" s="131">
        <v>240.99939759036147</v>
      </c>
      <c r="N2001" s="131">
        <v>12043.524619879514</v>
      </c>
      <c r="O2001" s="131">
        <v>672.79162951807234</v>
      </c>
      <c r="P2001" s="131">
        <v>708.69795602409636</v>
      </c>
      <c r="Q2001" s="131">
        <v>931.53266120481942</v>
      </c>
      <c r="R2001" s="131">
        <v>6737.0085378313261</v>
      </c>
      <c r="S2001" s="131">
        <v>1135.1274668674694</v>
      </c>
      <c r="T2001" s="131">
        <v>2994.7853734939754</v>
      </c>
      <c r="U2001" s="131">
        <v>18140.965332048188</v>
      </c>
      <c r="V2001" s="131">
        <v>11458.685698795181</v>
      </c>
      <c r="W2001" s="131">
        <v>1811.0005228915654</v>
      </c>
      <c r="X2001" s="131">
        <v>39176.389131325297</v>
      </c>
      <c r="Y2001" s="131">
        <v>0</v>
      </c>
      <c r="Z2001" s="131">
        <v>18.521256024096385</v>
      </c>
      <c r="AA2001" s="131">
        <v>579.36683999999968</v>
      </c>
      <c r="AB2001" s="131">
        <v>272.4000272289158</v>
      </c>
      <c r="AC2001" s="131">
        <v>4202.979020240964</v>
      </c>
      <c r="AD2001" s="131">
        <v>1077.2948275903614</v>
      </c>
      <c r="AE2001" s="131">
        <v>0</v>
      </c>
      <c r="AF2001" s="131">
        <v>9761.8283875903617</v>
      </c>
      <c r="AG2001" s="131">
        <v>5138.7342269879509</v>
      </c>
      <c r="AH2001" s="43">
        <v>132194.6605343775</v>
      </c>
      <c r="AJ2001" s="69"/>
    </row>
    <row r="2002" spans="1:36">
      <c r="A2002" s="52">
        <v>0</v>
      </c>
      <c r="D2002" s="62">
        <v>2026</v>
      </c>
      <c r="E2002" s="62">
        <v>5</v>
      </c>
      <c r="F2002" s="62">
        <v>2026</v>
      </c>
      <c r="G2002" s="62">
        <v>2027</v>
      </c>
      <c r="H2002" s="131">
        <v>1623.5229972289162</v>
      </c>
      <c r="I2002" s="131">
        <v>861.85942108433721</v>
      </c>
      <c r="J2002" s="131">
        <v>461.44175710843388</v>
      </c>
      <c r="K2002" s="131">
        <v>8903.4515607630528</v>
      </c>
      <c r="L2002" s="131">
        <v>3408.1238068674702</v>
      </c>
      <c r="M2002" s="131">
        <v>259.21897590361425</v>
      </c>
      <c r="N2002" s="131">
        <v>16276.265726987956</v>
      </c>
      <c r="O2002" s="131">
        <v>731.24801506024073</v>
      </c>
      <c r="P2002" s="131">
        <v>869.08242710843399</v>
      </c>
      <c r="Q2002" s="131">
        <v>1117.6718236144582</v>
      </c>
      <c r="R2002" s="131">
        <v>10276.327337710847</v>
      </c>
      <c r="S2002" s="131">
        <v>1598.129279518073</v>
      </c>
      <c r="T2002" s="131">
        <v>2503.7427397590363</v>
      </c>
      <c r="U2002" s="131">
        <v>16651.206894939758</v>
      </c>
      <c r="V2002" s="131">
        <v>13285.254479518073</v>
      </c>
      <c r="W2002" s="131">
        <v>2282.41218433735</v>
      </c>
      <c r="X2002" s="131">
        <v>44369.304863855425</v>
      </c>
      <c r="Y2002" s="131">
        <v>0</v>
      </c>
      <c r="Z2002" s="131">
        <v>36.763780120481925</v>
      </c>
      <c r="AA2002" s="131">
        <v>757.99152530120466</v>
      </c>
      <c r="AB2002" s="131">
        <v>311.65709012048205</v>
      </c>
      <c r="AC2002" s="131">
        <v>7679.8083508433701</v>
      </c>
      <c r="AD2002" s="131">
        <v>1245.9588406024097</v>
      </c>
      <c r="AE2002" s="131">
        <v>1860.5700000000038</v>
      </c>
      <c r="AF2002" s="131">
        <v>11130.1509860241</v>
      </c>
      <c r="AG2002" s="131">
        <v>6942.8103012048196</v>
      </c>
      <c r="AH2002" s="43">
        <v>155443.97516558235</v>
      </c>
      <c r="AJ2002" s="69"/>
    </row>
    <row r="2003" spans="1:36">
      <c r="A2003" s="52">
        <v>0</v>
      </c>
      <c r="D2003" s="62">
        <v>2026</v>
      </c>
      <c r="E2003" s="62">
        <v>6</v>
      </c>
      <c r="F2003" s="62">
        <v>2026</v>
      </c>
      <c r="G2003" s="62">
        <v>2027</v>
      </c>
      <c r="H2003" s="131">
        <v>1762.9722527710837</v>
      </c>
      <c r="I2003" s="131">
        <v>837.85350602409642</v>
      </c>
      <c r="J2003" s="131">
        <v>490.30550771084319</v>
      </c>
      <c r="K2003" s="131">
        <v>9171.541769437752</v>
      </c>
      <c r="L2003" s="131">
        <v>3471.5286698795185</v>
      </c>
      <c r="M2003" s="131">
        <v>285.04246987951791</v>
      </c>
      <c r="N2003" s="131">
        <v>18603.540464216865</v>
      </c>
      <c r="O2003" s="131">
        <v>719.48366746987949</v>
      </c>
      <c r="P2003" s="131">
        <v>974.37638734939753</v>
      </c>
      <c r="Q2003" s="131">
        <v>1263.2835768674699</v>
      </c>
      <c r="R2003" s="131">
        <v>12413.73725180723</v>
      </c>
      <c r="S2003" s="131">
        <v>1579.0884316867471</v>
      </c>
      <c r="T2003" s="131">
        <v>2677.4275204819273</v>
      </c>
      <c r="U2003" s="131">
        <v>17494.687236144586</v>
      </c>
      <c r="V2003" s="131">
        <v>20168.787824096384</v>
      </c>
      <c r="W2003" s="131">
        <v>2483.2910819277113</v>
      </c>
      <c r="X2003" s="131">
        <v>47357.861339759038</v>
      </c>
      <c r="Y2003" s="131">
        <v>0</v>
      </c>
      <c r="Z2003" s="131">
        <v>121.81546385542168</v>
      </c>
      <c r="AA2003" s="131">
        <v>763.80846144578311</v>
      </c>
      <c r="AB2003" s="131">
        <v>309.59092891566269</v>
      </c>
      <c r="AC2003" s="131">
        <v>7282.5920563855434</v>
      </c>
      <c r="AD2003" s="131">
        <v>1229.3318677108439</v>
      </c>
      <c r="AE2003" s="131">
        <v>4951.2600000000048</v>
      </c>
      <c r="AF2003" s="131">
        <v>11231.597674698794</v>
      </c>
      <c r="AG2003" s="131">
        <v>8056.472226987953</v>
      </c>
      <c r="AH2003" s="43">
        <v>175701.27763751004</v>
      </c>
      <c r="AJ2003" s="69"/>
    </row>
    <row r="2004" spans="1:36">
      <c r="A2004" s="52">
        <v>0</v>
      </c>
      <c r="D2004" s="62">
        <v>2026</v>
      </c>
      <c r="E2004" s="62">
        <v>7</v>
      </c>
      <c r="F2004" s="62">
        <v>2027</v>
      </c>
      <c r="G2004" s="62">
        <v>2027</v>
      </c>
      <c r="H2004" s="131">
        <v>1773.6712203614454</v>
      </c>
      <c r="I2004" s="131">
        <v>913.26032156626525</v>
      </c>
      <c r="J2004" s="131">
        <v>469.33201349397581</v>
      </c>
      <c r="K2004" s="131">
        <v>9811.9794901606401</v>
      </c>
      <c r="L2004" s="131">
        <v>3880.7373602409643</v>
      </c>
      <c r="M2004" s="131">
        <v>279.13825301204821</v>
      </c>
      <c r="N2004" s="131">
        <v>23603.24740891566</v>
      </c>
      <c r="O2004" s="131">
        <v>828.72403795180753</v>
      </c>
      <c r="P2004" s="131">
        <v>802.44068012048206</v>
      </c>
      <c r="Q2004" s="131">
        <v>1302.0177378313253</v>
      </c>
      <c r="R2004" s="131">
        <v>14799.709317831326</v>
      </c>
      <c r="S2004" s="131">
        <v>1720.1859963855427</v>
      </c>
      <c r="T2004" s="131">
        <v>2946.2558024096384</v>
      </c>
      <c r="U2004" s="131">
        <v>18081.468675903616</v>
      </c>
      <c r="V2004" s="131">
        <v>25335.714710843371</v>
      </c>
      <c r="W2004" s="131">
        <v>2913.3383313253012</v>
      </c>
      <c r="X2004" s="131">
        <v>49136.650154216884</v>
      </c>
      <c r="Y2004" s="131">
        <v>0</v>
      </c>
      <c r="Z2004" s="131">
        <v>187.5865873493976</v>
      </c>
      <c r="AA2004" s="131">
        <v>955.85684554216834</v>
      </c>
      <c r="AB2004" s="131">
        <v>335.4179439759036</v>
      </c>
      <c r="AC2004" s="131">
        <v>7672.0815768674693</v>
      </c>
      <c r="AD2004" s="131">
        <v>1341.5971886746988</v>
      </c>
      <c r="AE2004" s="131">
        <v>8655.3900000000103</v>
      </c>
      <c r="AF2004" s="131">
        <v>12144.617872771083</v>
      </c>
      <c r="AG2004" s="131">
        <v>9393.7102212048176</v>
      </c>
      <c r="AH2004" s="43">
        <v>199284.12974895586</v>
      </c>
      <c r="AJ2004" s="69"/>
    </row>
    <row r="2005" spans="1:36">
      <c r="A2005" s="52">
        <v>0</v>
      </c>
      <c r="D2005" s="62">
        <v>2026</v>
      </c>
      <c r="E2005" s="62">
        <v>8</v>
      </c>
      <c r="F2005" s="62">
        <v>2027</v>
      </c>
      <c r="G2005" s="62">
        <v>2027</v>
      </c>
      <c r="H2005" s="131">
        <v>1696.2397091566245</v>
      </c>
      <c r="I2005" s="131">
        <v>969.27412337349415</v>
      </c>
      <c r="J2005" s="131">
        <v>521.33278192771093</v>
      </c>
      <c r="K2005" s="131">
        <v>9768.1252276305258</v>
      </c>
      <c r="L2005" s="131">
        <v>4007.0974063855429</v>
      </c>
      <c r="M2005" s="131">
        <v>265.54066265060243</v>
      </c>
      <c r="N2005" s="131">
        <v>23481.367886024091</v>
      </c>
      <c r="O2005" s="131">
        <v>836.10415662650587</v>
      </c>
      <c r="P2005" s="131">
        <v>872.63665361445771</v>
      </c>
      <c r="Q2005" s="131">
        <v>1251.9263383132532</v>
      </c>
      <c r="R2005" s="131">
        <v>15628.211803734945</v>
      </c>
      <c r="S2005" s="131">
        <v>1687.3120539759032</v>
      </c>
      <c r="T2005" s="131">
        <v>3053.8509698795165</v>
      </c>
      <c r="U2005" s="131">
        <v>18798.647088915655</v>
      </c>
      <c r="V2005" s="131">
        <v>25470.357508433721</v>
      </c>
      <c r="W2005" s="131">
        <v>2981.5658385542165</v>
      </c>
      <c r="X2005" s="131">
        <v>51197.558699999994</v>
      </c>
      <c r="Y2005" s="131">
        <v>0</v>
      </c>
      <c r="Z2005" s="131">
        <v>239.78634939759041</v>
      </c>
      <c r="AA2005" s="131">
        <v>973.30765397590358</v>
      </c>
      <c r="AB2005" s="131">
        <v>340.35007072289164</v>
      </c>
      <c r="AC2005" s="131">
        <v>7015.5285653012033</v>
      </c>
      <c r="AD2005" s="131">
        <v>1254.4718507228911</v>
      </c>
      <c r="AE2005" s="131">
        <v>4565.7000000000071</v>
      </c>
      <c r="AF2005" s="131">
        <v>12188.095025060236</v>
      </c>
      <c r="AG2005" s="131">
        <v>9146.9328626506012</v>
      </c>
      <c r="AH2005" s="43">
        <v>198211.32128702811</v>
      </c>
      <c r="AJ2005" s="69"/>
    </row>
    <row r="2006" spans="1:36">
      <c r="A2006" s="52">
        <v>0</v>
      </c>
      <c r="D2006" s="62">
        <v>2026</v>
      </c>
      <c r="E2006" s="62">
        <v>9</v>
      </c>
      <c r="F2006" s="62">
        <v>2027</v>
      </c>
      <c r="G2006" s="62">
        <v>2027</v>
      </c>
      <c r="H2006" s="131">
        <v>1508.7357686746971</v>
      </c>
      <c r="I2006" s="131">
        <v>940.46702530120513</v>
      </c>
      <c r="J2006" s="131">
        <v>506.99447843373503</v>
      </c>
      <c r="K2006" s="131">
        <v>9296.4850457028115</v>
      </c>
      <c r="L2006" s="131">
        <v>3595.6403166265059</v>
      </c>
      <c r="M2006" s="131">
        <v>231.33795180722905</v>
      </c>
      <c r="N2006" s="131">
        <v>20701.409161325297</v>
      </c>
      <c r="O2006" s="131">
        <v>817.03276084337369</v>
      </c>
      <c r="P2006" s="131">
        <v>743.94403554216888</v>
      </c>
      <c r="Q2006" s="131">
        <v>1171.5888192771083</v>
      </c>
      <c r="R2006" s="131">
        <v>15760.806393975898</v>
      </c>
      <c r="S2006" s="131">
        <v>1565.4180793975906</v>
      </c>
      <c r="T2006" s="131">
        <v>2840.8955493975905</v>
      </c>
      <c r="U2006" s="131">
        <v>20976.651724578307</v>
      </c>
      <c r="V2006" s="131">
        <v>20178.801677108433</v>
      </c>
      <c r="W2006" s="131">
        <v>2686.5472445783125</v>
      </c>
      <c r="X2006" s="131">
        <v>48868.875493975895</v>
      </c>
      <c r="Y2006" s="131">
        <v>0</v>
      </c>
      <c r="Z2006" s="131">
        <v>221.25548192771095</v>
      </c>
      <c r="AA2006" s="131">
        <v>945.56534313252996</v>
      </c>
      <c r="AB2006" s="131">
        <v>317.3556960240964</v>
      </c>
      <c r="AC2006" s="131">
        <v>6745.6492120481907</v>
      </c>
      <c r="AD2006" s="131">
        <v>1299.963248554217</v>
      </c>
      <c r="AE2006" s="131">
        <v>6967.0800000000017</v>
      </c>
      <c r="AF2006" s="131">
        <v>11264.205538915669</v>
      </c>
      <c r="AG2006" s="131">
        <v>8272.314532048189</v>
      </c>
      <c r="AH2006" s="43">
        <v>188425.02057919672</v>
      </c>
      <c r="AJ2006" s="69"/>
    </row>
    <row r="2007" spans="1:36">
      <c r="A2007" s="52">
        <v>0</v>
      </c>
      <c r="D2007" s="62">
        <v>2026</v>
      </c>
      <c r="E2007" s="62">
        <v>10</v>
      </c>
      <c r="F2007" s="62">
        <v>2027</v>
      </c>
      <c r="G2007" s="62">
        <v>2027</v>
      </c>
      <c r="H2007" s="131">
        <v>1261.0274681927719</v>
      </c>
      <c r="I2007" s="131">
        <v>832.01677373493999</v>
      </c>
      <c r="J2007" s="131">
        <v>654.87300349397606</v>
      </c>
      <c r="K2007" s="131">
        <v>8104.9730071485919</v>
      </c>
      <c r="L2007" s="131">
        <v>3161.6992328915658</v>
      </c>
      <c r="M2007" s="131">
        <v>243.89186746987957</v>
      </c>
      <c r="N2007" s="131">
        <v>14476.658599879524</v>
      </c>
      <c r="O2007" s="131">
        <v>670.52644457831332</v>
      </c>
      <c r="P2007" s="131">
        <v>586.74355903614446</v>
      </c>
      <c r="Q2007" s="131">
        <v>1002.306189879518</v>
      </c>
      <c r="R2007" s="131">
        <v>8714.9422891566264</v>
      </c>
      <c r="S2007" s="131">
        <v>1440.7574859036149</v>
      </c>
      <c r="T2007" s="131">
        <v>4795.4878795180739</v>
      </c>
      <c r="U2007" s="131">
        <v>21837.259743855426</v>
      </c>
      <c r="V2007" s="131">
        <v>11569.630253012047</v>
      </c>
      <c r="W2007" s="131">
        <v>2033.2748060240967</v>
      </c>
      <c r="X2007" s="131">
        <v>45593.417596385552</v>
      </c>
      <c r="Y2007" s="131">
        <v>0</v>
      </c>
      <c r="Z2007" s="131">
        <v>96.21057228915663</v>
      </c>
      <c r="AA2007" s="131">
        <v>869.94517325301194</v>
      </c>
      <c r="AB2007" s="131">
        <v>303.5923963855422</v>
      </c>
      <c r="AC2007" s="131">
        <v>6073.8847874698804</v>
      </c>
      <c r="AD2007" s="131">
        <v>1219.8877471084343</v>
      </c>
      <c r="AE2007" s="131">
        <v>0</v>
      </c>
      <c r="AF2007" s="131">
        <v>10313.746681927707</v>
      </c>
      <c r="AG2007" s="131">
        <v>6149.7480207228928</v>
      </c>
      <c r="AH2007" s="43">
        <v>152006.50157931729</v>
      </c>
      <c r="AJ2007" s="69"/>
    </row>
    <row r="2008" spans="1:36">
      <c r="A2008" s="52">
        <v>0</v>
      </c>
      <c r="D2008" s="62">
        <v>2026</v>
      </c>
      <c r="E2008" s="62">
        <v>11</v>
      </c>
      <c r="F2008" s="62">
        <v>2027</v>
      </c>
      <c r="G2008" s="62">
        <v>2027</v>
      </c>
      <c r="H2008" s="131">
        <v>1273.3584816867467</v>
      </c>
      <c r="I2008" s="131">
        <v>725.63762072289182</v>
      </c>
      <c r="J2008" s="131">
        <v>635.46289698795192</v>
      </c>
      <c r="K2008" s="131">
        <v>6837.3365883534116</v>
      </c>
      <c r="L2008" s="131">
        <v>3978.7675739759025</v>
      </c>
      <c r="M2008" s="131">
        <v>237.03343373493973</v>
      </c>
      <c r="N2008" s="131">
        <v>10037.084818433734</v>
      </c>
      <c r="O2008" s="131">
        <v>596.2137644578313</v>
      </c>
      <c r="P2008" s="131">
        <v>402.14591987951809</v>
      </c>
      <c r="Q2008" s="131">
        <v>870.80132240963826</v>
      </c>
      <c r="R2008" s="131">
        <v>6216.4996559036153</v>
      </c>
      <c r="S2008" s="131">
        <v>1269.0643708433727</v>
      </c>
      <c r="T2008" s="131">
        <v>3282.4507915662643</v>
      </c>
      <c r="U2008" s="131">
        <v>17997.922266987953</v>
      </c>
      <c r="V2008" s="131">
        <v>9848.2797421686755</v>
      </c>
      <c r="W2008" s="131">
        <v>1578.028546987952</v>
      </c>
      <c r="X2008" s="131">
        <v>37722.755261445782</v>
      </c>
      <c r="Y2008" s="131">
        <v>0</v>
      </c>
      <c r="Z2008" s="131">
        <v>9.5922228915662657</v>
      </c>
      <c r="AA2008" s="131">
        <v>782.15418313253031</v>
      </c>
      <c r="AB2008" s="131">
        <v>270.40051638554223</v>
      </c>
      <c r="AC2008" s="131">
        <v>4887.4425199999996</v>
      </c>
      <c r="AD2008" s="131">
        <v>1048.2973868674696</v>
      </c>
      <c r="AE2008" s="131">
        <v>0</v>
      </c>
      <c r="AF2008" s="131">
        <v>8876.5852590361465</v>
      </c>
      <c r="AG2008" s="131">
        <v>4809.6977489156625</v>
      </c>
      <c r="AH2008" s="43">
        <v>124193.0128937751</v>
      </c>
      <c r="AJ2008" s="69"/>
    </row>
    <row r="2009" spans="1:36">
      <c r="A2009" s="52">
        <v>0</v>
      </c>
      <c r="D2009" s="62">
        <v>2026</v>
      </c>
      <c r="E2009" s="62">
        <v>12</v>
      </c>
      <c r="F2009" s="62">
        <v>2027</v>
      </c>
      <c r="G2009" s="62">
        <v>2027</v>
      </c>
      <c r="H2009" s="131">
        <v>1177.2491118072287</v>
      </c>
      <c r="I2009" s="131">
        <v>600.05373566265052</v>
      </c>
      <c r="J2009" s="131">
        <v>417.53538096385535</v>
      </c>
      <c r="K2009" s="131">
        <v>5242.8617978714874</v>
      </c>
      <c r="L2009" s="131">
        <v>4268.8110962650599</v>
      </c>
      <c r="M2009" s="131">
        <v>236.22831325301198</v>
      </c>
      <c r="N2009" s="131">
        <v>7056.739983493977</v>
      </c>
      <c r="O2009" s="131">
        <v>490.8461295180723</v>
      </c>
      <c r="P2009" s="131">
        <v>307.29250000000002</v>
      </c>
      <c r="Q2009" s="131">
        <v>760.45678361445766</v>
      </c>
      <c r="R2009" s="131">
        <v>5325.4266525301209</v>
      </c>
      <c r="S2009" s="131">
        <v>996.79652108433754</v>
      </c>
      <c r="T2009" s="131">
        <v>2266.2032602409645</v>
      </c>
      <c r="U2009" s="131">
        <v>12140.315928433729</v>
      </c>
      <c r="V2009" s="131">
        <v>7258.7371614457825</v>
      </c>
      <c r="W2009" s="131">
        <v>1134.4308867469881</v>
      </c>
      <c r="X2009" s="131">
        <v>28847.93795060242</v>
      </c>
      <c r="Y2009" s="131">
        <v>0</v>
      </c>
      <c r="Z2009" s="131">
        <v>23.375036144578324</v>
      </c>
      <c r="AA2009" s="131">
        <v>411.03365710843366</v>
      </c>
      <c r="AB2009" s="131">
        <v>174.89054843373503</v>
      </c>
      <c r="AC2009" s="131">
        <v>4493.9051585542165</v>
      </c>
      <c r="AD2009" s="131">
        <v>940.68761831325321</v>
      </c>
      <c r="AE2009" s="131">
        <v>0</v>
      </c>
      <c r="AF2009" s="131">
        <v>8174.9123290361467</v>
      </c>
      <c r="AG2009" s="131">
        <v>3035.8536587951803</v>
      </c>
      <c r="AH2009" s="43">
        <v>95782.581199919689</v>
      </c>
      <c r="AJ2009" s="69"/>
    </row>
    <row r="2010" spans="1:36">
      <c r="A2010" s="52">
        <v>0</v>
      </c>
      <c r="D2010" s="62">
        <v>2027</v>
      </c>
      <c r="E2010" s="62">
        <v>1</v>
      </c>
      <c r="F2010" s="62">
        <v>2027</v>
      </c>
      <c r="G2010" s="62">
        <v>2027</v>
      </c>
      <c r="H2010" s="131">
        <v>1090.3896062650606</v>
      </c>
      <c r="I2010" s="131">
        <v>653.62177807228909</v>
      </c>
      <c r="J2010" s="131">
        <v>273.57226819277105</v>
      </c>
      <c r="K2010" s="131">
        <v>6040.3751755823296</v>
      </c>
      <c r="L2010" s="131">
        <v>3437.8199150602404</v>
      </c>
      <c r="M2010" s="131">
        <v>230.03359662650595</v>
      </c>
      <c r="N2010" s="131">
        <v>8004.7201346987986</v>
      </c>
      <c r="O2010" s="131">
        <v>551.45760843373489</v>
      </c>
      <c r="P2010" s="131">
        <v>253.58567710843371</v>
      </c>
      <c r="Q2010" s="131">
        <v>778.82555301204832</v>
      </c>
      <c r="R2010" s="131">
        <v>5758.507604819275</v>
      </c>
      <c r="S2010" s="131">
        <v>1240.0314843373494</v>
      </c>
      <c r="T2010" s="131">
        <v>1802.6104906024102</v>
      </c>
      <c r="U2010" s="131">
        <v>14062.756687228928</v>
      </c>
      <c r="V2010" s="131">
        <v>6438.6459736144552</v>
      </c>
      <c r="W2010" s="131">
        <v>1300.9726616867467</v>
      </c>
      <c r="X2010" s="131">
        <v>27943.265603855427</v>
      </c>
      <c r="Y2010" s="131">
        <v>0</v>
      </c>
      <c r="Z2010" s="131">
        <v>0.19996048192771085</v>
      </c>
      <c r="AA2010" s="131">
        <v>599.71740289156605</v>
      </c>
      <c r="AB2010" s="131">
        <v>241.92104554216871</v>
      </c>
      <c r="AC2010" s="131">
        <v>2908.6688790361454</v>
      </c>
      <c r="AD2010" s="131">
        <v>936.2814819277113</v>
      </c>
      <c r="AE2010" s="131">
        <v>0</v>
      </c>
      <c r="AF2010" s="131">
        <v>8637.4739819277111</v>
      </c>
      <c r="AG2010" s="131">
        <v>3326.2519066265068</v>
      </c>
      <c r="AH2010" s="43">
        <v>96511.706477630549</v>
      </c>
      <c r="AJ2010" s="69"/>
    </row>
    <row r="2011" spans="1:36">
      <c r="A2011" s="52">
        <v>0</v>
      </c>
      <c r="D2011" s="62">
        <v>2027</v>
      </c>
      <c r="E2011" s="62">
        <v>2</v>
      </c>
      <c r="F2011" s="62">
        <v>2027</v>
      </c>
      <c r="G2011" s="62">
        <v>2027</v>
      </c>
      <c r="H2011" s="131">
        <v>1344.1668578313252</v>
      </c>
      <c r="I2011" s="131">
        <v>560.64850409638541</v>
      </c>
      <c r="J2011" s="131">
        <v>306.5058033734939</v>
      </c>
      <c r="K2011" s="131">
        <v>4040.2138849799194</v>
      </c>
      <c r="L2011" s="131">
        <v>3599.731590120482</v>
      </c>
      <c r="M2011" s="131">
        <v>220.15049638554214</v>
      </c>
      <c r="N2011" s="131">
        <v>6855.2562763855403</v>
      </c>
      <c r="O2011" s="131">
        <v>476.48831253012031</v>
      </c>
      <c r="P2011" s="131">
        <v>307.77452120481928</v>
      </c>
      <c r="Q2011" s="131">
        <v>667.51368361445759</v>
      </c>
      <c r="R2011" s="131">
        <v>3147.6021667469881</v>
      </c>
      <c r="S2011" s="131">
        <v>892.06679036144601</v>
      </c>
      <c r="T2011" s="131">
        <v>1254.0177383132529</v>
      </c>
      <c r="U2011" s="131">
        <v>9753.6202824096436</v>
      </c>
      <c r="V2011" s="131">
        <v>5672.4175040963855</v>
      </c>
      <c r="W2011" s="131">
        <v>1108.6425139759035</v>
      </c>
      <c r="X2011" s="131">
        <v>24769.973852530107</v>
      </c>
      <c r="Y2011" s="131">
        <v>0</v>
      </c>
      <c r="Z2011" s="131">
        <v>1.7139469879518068</v>
      </c>
      <c r="AA2011" s="131">
        <v>586.95935638554226</v>
      </c>
      <c r="AB2011" s="131">
        <v>209.82846337349395</v>
      </c>
      <c r="AC2011" s="131">
        <v>2382.0084057831327</v>
      </c>
      <c r="AD2011" s="131">
        <v>758.26914939759001</v>
      </c>
      <c r="AE2011" s="131">
        <v>0</v>
      </c>
      <c r="AF2011" s="131">
        <v>7783.4559036144565</v>
      </c>
      <c r="AG2011" s="131">
        <v>2464.3687265060244</v>
      </c>
      <c r="AH2011" s="43">
        <v>79163.394731004009</v>
      </c>
      <c r="AJ2011" s="69"/>
    </row>
    <row r="2012" spans="1:36">
      <c r="A2012" s="52">
        <v>0</v>
      </c>
      <c r="D2012" s="62">
        <v>2027</v>
      </c>
      <c r="E2012" s="62">
        <v>3</v>
      </c>
      <c r="F2012" s="62">
        <v>2027</v>
      </c>
      <c r="G2012" s="62">
        <v>2027</v>
      </c>
      <c r="H2012" s="131">
        <v>1718.5744684337342</v>
      </c>
      <c r="I2012" s="131">
        <v>716.63387614457838</v>
      </c>
      <c r="J2012" s="131">
        <v>390.39620144578322</v>
      </c>
      <c r="K2012" s="131">
        <v>6390.8591134136523</v>
      </c>
      <c r="L2012" s="131">
        <v>3572.372553614458</v>
      </c>
      <c r="M2012" s="131">
        <v>247.90602939759032</v>
      </c>
      <c r="N2012" s="131">
        <v>9700.6776481927736</v>
      </c>
      <c r="O2012" s="131">
        <v>584.06259807228935</v>
      </c>
      <c r="P2012" s="131">
        <v>597.81313939759093</v>
      </c>
      <c r="Q2012" s="131">
        <v>829.95273927710844</v>
      </c>
      <c r="R2012" s="131">
        <v>4959.1923701204842</v>
      </c>
      <c r="S2012" s="131">
        <v>1153.5290253012045</v>
      </c>
      <c r="T2012" s="131">
        <v>1520.9526014457833</v>
      </c>
      <c r="U2012" s="131">
        <v>17826.538600481919</v>
      </c>
      <c r="V2012" s="131">
        <v>8409.4352087951793</v>
      </c>
      <c r="W2012" s="131">
        <v>1473.7357224096384</v>
      </c>
      <c r="X2012" s="131">
        <v>33789.056478072293</v>
      </c>
      <c r="Y2012" s="131">
        <v>0</v>
      </c>
      <c r="Z2012" s="131">
        <v>4.2658236144578314</v>
      </c>
      <c r="AA2012" s="131">
        <v>717.57320313253024</v>
      </c>
      <c r="AB2012" s="131">
        <v>241.5232036144578</v>
      </c>
      <c r="AC2012" s="131">
        <v>3015.5275257831308</v>
      </c>
      <c r="AD2012" s="131">
        <v>930.47099036144607</v>
      </c>
      <c r="AE2012" s="131">
        <v>0</v>
      </c>
      <c r="AF2012" s="131">
        <v>9123.9399759036169</v>
      </c>
      <c r="AG2012" s="131">
        <v>3764.0110572289159</v>
      </c>
      <c r="AH2012" s="43">
        <v>111679.0001536546</v>
      </c>
      <c r="AJ2012" s="69"/>
    </row>
    <row r="2013" spans="1:36">
      <c r="A2013" s="52">
        <v>0</v>
      </c>
      <c r="D2013" s="62">
        <v>2027</v>
      </c>
      <c r="E2013" s="62">
        <v>4</v>
      </c>
      <c r="F2013" s="62">
        <v>2027</v>
      </c>
      <c r="G2013" s="62">
        <v>2027</v>
      </c>
      <c r="H2013" s="131">
        <v>1905.9596727710837</v>
      </c>
      <c r="I2013" s="131">
        <v>787.8852975903618</v>
      </c>
      <c r="J2013" s="131">
        <v>607.22229542168657</v>
      </c>
      <c r="K2013" s="131">
        <v>7239.3119558232911</v>
      </c>
      <c r="L2013" s="131">
        <v>4546.0851479518078</v>
      </c>
      <c r="M2013" s="131">
        <v>239.14735373493977</v>
      </c>
      <c r="N2013" s="131">
        <v>12283.649179518077</v>
      </c>
      <c r="O2013" s="131">
        <v>680.1031457831325</v>
      </c>
      <c r="P2013" s="131">
        <v>722.341820120482</v>
      </c>
      <c r="Q2013" s="131">
        <v>928.63178409638545</v>
      </c>
      <c r="R2013" s="131">
        <v>6736.4034236144562</v>
      </c>
      <c r="S2013" s="131">
        <v>1136.2611144578309</v>
      </c>
      <c r="T2013" s="131">
        <v>3002.2170457831335</v>
      </c>
      <c r="U2013" s="131">
        <v>18150.705705301203</v>
      </c>
      <c r="V2013" s="131">
        <v>11349.038431927711</v>
      </c>
      <c r="W2013" s="131">
        <v>1817.8301057831327</v>
      </c>
      <c r="X2013" s="131">
        <v>39451.865430361453</v>
      </c>
      <c r="Y2013" s="131">
        <v>0</v>
      </c>
      <c r="Z2013" s="131">
        <v>18.34875469879518</v>
      </c>
      <c r="AA2013" s="131">
        <v>577.59156000000007</v>
      </c>
      <c r="AB2013" s="131">
        <v>270.99665975903622</v>
      </c>
      <c r="AC2013" s="131">
        <v>4232.6592549397592</v>
      </c>
      <c r="AD2013" s="131">
        <v>1069.5266180722895</v>
      </c>
      <c r="AE2013" s="131">
        <v>0</v>
      </c>
      <c r="AF2013" s="131">
        <v>9708.9003192771142</v>
      </c>
      <c r="AG2013" s="131">
        <v>5245.2157897590359</v>
      </c>
      <c r="AH2013" s="43">
        <v>132707.89786654618</v>
      </c>
      <c r="AJ2013" s="69"/>
    </row>
    <row r="2014" spans="1:36">
      <c r="A2014" s="52">
        <v>0</v>
      </c>
      <c r="D2014" s="62">
        <v>2027</v>
      </c>
      <c r="E2014" s="62">
        <v>5</v>
      </c>
      <c r="F2014" s="62">
        <v>2027</v>
      </c>
      <c r="G2014" s="62">
        <v>2028</v>
      </c>
      <c r="H2014" s="131">
        <v>1624.0655706024104</v>
      </c>
      <c r="I2014" s="131">
        <v>857.17051686747004</v>
      </c>
      <c r="J2014" s="131">
        <v>459.33169445783136</v>
      </c>
      <c r="K2014" s="131">
        <v>8914.674892690764</v>
      </c>
      <c r="L2014" s="131">
        <v>3399.248158674699</v>
      </c>
      <c r="M2014" s="131">
        <v>257.22691734939752</v>
      </c>
      <c r="N2014" s="131">
        <v>16600.782947951804</v>
      </c>
      <c r="O2014" s="131">
        <v>739.2505192771082</v>
      </c>
      <c r="P2014" s="131">
        <v>885.81401554216893</v>
      </c>
      <c r="Q2014" s="131">
        <v>1114.1912922891568</v>
      </c>
      <c r="R2014" s="131">
        <v>10591.875730481925</v>
      </c>
      <c r="S2014" s="131">
        <v>1599.725325301205</v>
      </c>
      <c r="T2014" s="131">
        <v>2509.9558713253009</v>
      </c>
      <c r="U2014" s="131">
        <v>16659.809783373501</v>
      </c>
      <c r="V2014" s="131">
        <v>13163.577062771088</v>
      </c>
      <c r="W2014" s="131">
        <v>2291.0195386746977</v>
      </c>
      <c r="X2014" s="131">
        <v>44681.296146506022</v>
      </c>
      <c r="Y2014" s="131">
        <v>0</v>
      </c>
      <c r="Z2014" s="131">
        <v>36.421373493975906</v>
      </c>
      <c r="AA2014" s="131">
        <v>755.66890843373483</v>
      </c>
      <c r="AB2014" s="131">
        <v>310.05147566265049</v>
      </c>
      <c r="AC2014" s="131">
        <v>7715.8577522891546</v>
      </c>
      <c r="AD2014" s="131">
        <v>1236.9744204819278</v>
      </c>
      <c r="AE2014" s="131">
        <v>1915.6980000000015</v>
      </c>
      <c r="AF2014" s="131">
        <v>11069.803951807231</v>
      </c>
      <c r="AG2014" s="131">
        <v>7086.6747740963838</v>
      </c>
      <c r="AH2014" s="43">
        <v>156476.16664040159</v>
      </c>
      <c r="AJ2014" s="69"/>
    </row>
    <row r="2015" spans="1:36">
      <c r="A2015" s="52">
        <v>0</v>
      </c>
      <c r="D2015" s="62">
        <v>2027</v>
      </c>
      <c r="E2015" s="62">
        <v>6</v>
      </c>
      <c r="F2015" s="62">
        <v>2027</v>
      </c>
      <c r="G2015" s="62">
        <v>2028</v>
      </c>
      <c r="H2015" s="131">
        <v>1763.5614293975896</v>
      </c>
      <c r="I2015" s="131">
        <v>833.29520481927705</v>
      </c>
      <c r="J2015" s="131">
        <v>485.77484144578307</v>
      </c>
      <c r="K2015" s="131">
        <v>9183.1306748594379</v>
      </c>
      <c r="L2015" s="131">
        <v>3462.4878987951797</v>
      </c>
      <c r="M2015" s="131">
        <v>282.85196168674696</v>
      </c>
      <c r="N2015" s="131">
        <v>18974.459036867469</v>
      </c>
      <c r="O2015" s="131">
        <v>727.34711036144597</v>
      </c>
      <c r="P2015" s="131">
        <v>993.1350967469881</v>
      </c>
      <c r="Q2015" s="131">
        <v>1259.3495973493975</v>
      </c>
      <c r="R2015" s="131">
        <v>12915.092846987951</v>
      </c>
      <c r="S2015" s="131">
        <v>1580.6654614457836</v>
      </c>
      <c r="T2015" s="131">
        <v>2684.0716573493978</v>
      </c>
      <c r="U2015" s="131">
        <v>17504.115275903616</v>
      </c>
      <c r="V2015" s="131">
        <v>20044.358571445784</v>
      </c>
      <c r="W2015" s="131">
        <v>2492.6559838554213</v>
      </c>
      <c r="X2015" s="131">
        <v>47690.867230843374</v>
      </c>
      <c r="Y2015" s="131">
        <v>0</v>
      </c>
      <c r="Z2015" s="131">
        <v>120.68091180722888</v>
      </c>
      <c r="AA2015" s="131">
        <v>761.46802048192785</v>
      </c>
      <c r="AB2015" s="131">
        <v>307.9959590361446</v>
      </c>
      <c r="AC2015" s="131">
        <v>7321.9474959036143</v>
      </c>
      <c r="AD2015" s="131">
        <v>1220.4673421686748</v>
      </c>
      <c r="AE2015" s="131">
        <v>5097.9639999999954</v>
      </c>
      <c r="AF2015" s="131">
        <v>11170.700602409637</v>
      </c>
      <c r="AG2015" s="131">
        <v>8223.4132897590353</v>
      </c>
      <c r="AH2015" s="43">
        <v>177101.85750172692</v>
      </c>
      <c r="AJ2015" s="69"/>
    </row>
    <row r="2016" spans="1:36">
      <c r="A2016" s="52">
        <v>0</v>
      </c>
      <c r="D2016" s="62">
        <v>2027</v>
      </c>
      <c r="E2016" s="62">
        <v>7</v>
      </c>
      <c r="F2016" s="62">
        <v>2028</v>
      </c>
      <c r="G2016" s="62">
        <v>2028</v>
      </c>
      <c r="H2016" s="131">
        <v>1774.2639725301201</v>
      </c>
      <c r="I2016" s="131">
        <v>908.29177325301191</v>
      </c>
      <c r="J2016" s="131">
        <v>470.13577253012056</v>
      </c>
      <c r="K2016" s="131">
        <v>9824.4417100401624</v>
      </c>
      <c r="L2016" s="131">
        <v>3870.6309024096386</v>
      </c>
      <c r="M2016" s="131">
        <v>276.99311783132532</v>
      </c>
      <c r="N2016" s="131">
        <v>24020.63227566265</v>
      </c>
      <c r="O2016" s="131">
        <v>837.87876457831339</v>
      </c>
      <c r="P2016" s="131">
        <v>817.8892806024096</v>
      </c>
      <c r="Q2016" s="131">
        <v>1297.9631366265062</v>
      </c>
      <c r="R2016" s="131">
        <v>15528.825003614467</v>
      </c>
      <c r="S2016" s="131">
        <v>1721.9039397590373</v>
      </c>
      <c r="T2016" s="131">
        <v>2953.5670467469886</v>
      </c>
      <c r="U2016" s="131">
        <v>18091.239649397594</v>
      </c>
      <c r="V2016" s="131">
        <v>25200.740812650602</v>
      </c>
      <c r="W2016" s="131">
        <v>2924.3250126506027</v>
      </c>
      <c r="X2016" s="131">
        <v>49482.163940240964</v>
      </c>
      <c r="Y2016" s="131">
        <v>0</v>
      </c>
      <c r="Z2016" s="131">
        <v>185.83946313253014</v>
      </c>
      <c r="AA2016" s="131">
        <v>952.92793518072278</v>
      </c>
      <c r="AB2016" s="131">
        <v>333.68991686746989</v>
      </c>
      <c r="AC2016" s="131">
        <v>7719.1977657831303</v>
      </c>
      <c r="AD2016" s="131">
        <v>1331.9231349397592</v>
      </c>
      <c r="AE2016" s="131">
        <v>8911.8460000000105</v>
      </c>
      <c r="AF2016" s="131">
        <v>12078.77045783133</v>
      </c>
      <c r="AG2016" s="131">
        <v>9588.3606740963878</v>
      </c>
      <c r="AH2016" s="43">
        <v>201104.44145895587</v>
      </c>
      <c r="AJ2016" s="69"/>
    </row>
    <row r="2017" spans="1:36">
      <c r="A2017" s="52">
        <v>0</v>
      </c>
      <c r="D2017" s="62">
        <v>2027</v>
      </c>
      <c r="E2017" s="62">
        <v>8</v>
      </c>
      <c r="F2017" s="62">
        <v>2028</v>
      </c>
      <c r="G2017" s="62">
        <v>2028</v>
      </c>
      <c r="H2017" s="131">
        <v>1696.8065840963832</v>
      </c>
      <c r="I2017" s="131">
        <v>964.00083469879473</v>
      </c>
      <c r="J2017" s="131">
        <v>518.0313903614458</v>
      </c>
      <c r="K2017" s="131">
        <v>9780.5276469076289</v>
      </c>
      <c r="L2017" s="131">
        <v>3996.6618738554221</v>
      </c>
      <c r="M2017" s="131">
        <v>263.50002289156623</v>
      </c>
      <c r="N2017" s="131">
        <v>23894.206784096372</v>
      </c>
      <c r="O2017" s="131">
        <v>845.34612048192753</v>
      </c>
      <c r="P2017" s="131">
        <v>889.43666807228976</v>
      </c>
      <c r="Q2017" s="131">
        <v>1248.0277262650604</v>
      </c>
      <c r="R2017" s="131">
        <v>16259.721567108441</v>
      </c>
      <c r="S2017" s="131">
        <v>1688.9971662650598</v>
      </c>
      <c r="T2017" s="131">
        <v>3061.4292156626507</v>
      </c>
      <c r="U2017" s="131">
        <v>18808.816920722893</v>
      </c>
      <c r="V2017" s="131">
        <v>25329.332006506014</v>
      </c>
      <c r="W2017" s="131">
        <v>2992.8098171084343</v>
      </c>
      <c r="X2017" s="131">
        <v>51557.56415999998</v>
      </c>
      <c r="Y2017" s="131">
        <v>0</v>
      </c>
      <c r="Z2017" s="131">
        <v>237.55305253012048</v>
      </c>
      <c r="AA2017" s="131">
        <v>970.32527132530072</v>
      </c>
      <c r="AB2017" s="131">
        <v>338.59663397590361</v>
      </c>
      <c r="AC2017" s="131">
        <v>7063.9910486746949</v>
      </c>
      <c r="AD2017" s="131">
        <v>1245.4260445783129</v>
      </c>
      <c r="AE2017" s="131">
        <v>4700.9799999999959</v>
      </c>
      <c r="AF2017" s="131">
        <v>12122.011879518073</v>
      </c>
      <c r="AG2017" s="131">
        <v>9336.4697530120484</v>
      </c>
      <c r="AH2017" s="43">
        <v>199810.57018871486</v>
      </c>
      <c r="AJ2017" s="69"/>
    </row>
    <row r="2018" spans="1:36">
      <c r="A2018" s="52">
        <v>0</v>
      </c>
      <c r="D2018" s="62">
        <v>2027</v>
      </c>
      <c r="E2018" s="62">
        <v>9</v>
      </c>
      <c r="F2018" s="62">
        <v>2028</v>
      </c>
      <c r="G2018" s="62">
        <v>2028</v>
      </c>
      <c r="H2018" s="131">
        <v>1509.2399807228901</v>
      </c>
      <c r="I2018" s="131">
        <v>935.35046024096368</v>
      </c>
      <c r="J2018" s="131">
        <v>499.84807783132555</v>
      </c>
      <c r="K2018" s="131">
        <v>9308.2443264256981</v>
      </c>
      <c r="L2018" s="131">
        <v>3586.2763262650592</v>
      </c>
      <c r="M2018" s="131">
        <v>229.56015469879517</v>
      </c>
      <c r="N2018" s="131">
        <v>21073.171985301196</v>
      </c>
      <c r="O2018" s="131">
        <v>826.04928987951814</v>
      </c>
      <c r="P2018" s="131">
        <v>758.26645771084372</v>
      </c>
      <c r="Q2018" s="131">
        <v>1167.9403855421688</v>
      </c>
      <c r="R2018" s="131">
        <v>16510.36870337349</v>
      </c>
      <c r="S2018" s="131">
        <v>1566.9814566265056</v>
      </c>
      <c r="T2018" s="131">
        <v>2847.9453383132532</v>
      </c>
      <c r="U2018" s="131">
        <v>20988.35262361445</v>
      </c>
      <c r="V2018" s="131">
        <v>20057.136436626504</v>
      </c>
      <c r="W2018" s="131">
        <v>2696.6786591566256</v>
      </c>
      <c r="X2018" s="131">
        <v>49212.506371084331</v>
      </c>
      <c r="Y2018" s="131">
        <v>0</v>
      </c>
      <c r="Z2018" s="131">
        <v>219.19477590361453</v>
      </c>
      <c r="AA2018" s="131">
        <v>942.66796771084296</v>
      </c>
      <c r="AB2018" s="131">
        <v>315.72072313253022</v>
      </c>
      <c r="AC2018" s="131">
        <v>6789.3111469879541</v>
      </c>
      <c r="AD2018" s="131">
        <v>1290.5894108433733</v>
      </c>
      <c r="AE2018" s="131">
        <v>7173.5119999999924</v>
      </c>
      <c r="AF2018" s="131">
        <v>11203.131668674696</v>
      </c>
      <c r="AG2018" s="131">
        <v>8443.7281409638563</v>
      </c>
      <c r="AH2018" s="43">
        <v>190151.77286763053</v>
      </c>
      <c r="AJ2018" s="69"/>
    </row>
    <row r="2019" spans="1:36">
      <c r="A2019" s="52">
        <v>0</v>
      </c>
      <c r="D2019" s="62">
        <v>2027</v>
      </c>
      <c r="E2019" s="62">
        <v>10</v>
      </c>
      <c r="F2019" s="62">
        <v>2028</v>
      </c>
      <c r="G2019" s="62">
        <v>2028</v>
      </c>
      <c r="H2019" s="131">
        <v>1261.4488973493985</v>
      </c>
      <c r="I2019" s="131">
        <v>827.4902269879517</v>
      </c>
      <c r="J2019" s="131">
        <v>655.99451253012046</v>
      </c>
      <c r="K2019" s="131">
        <v>8115.1075167871486</v>
      </c>
      <c r="L2019" s="131">
        <v>3153.4653389156624</v>
      </c>
      <c r="M2019" s="131">
        <v>242.01759542168674</v>
      </c>
      <c r="N2019" s="131">
        <v>14765.295139518075</v>
      </c>
      <c r="O2019" s="131">
        <v>677.81118506024097</v>
      </c>
      <c r="P2019" s="131">
        <v>598.0395551807228</v>
      </c>
      <c r="Q2019" s="131">
        <v>999.18491759036135</v>
      </c>
      <c r="R2019" s="131">
        <v>8714.1595180722907</v>
      </c>
      <c r="S2019" s="131">
        <v>1442.1963650602411</v>
      </c>
      <c r="T2019" s="131">
        <v>4807.3880626506043</v>
      </c>
      <c r="U2019" s="131">
        <v>21849.551544096383</v>
      </c>
      <c r="V2019" s="131">
        <v>11457.182445180724</v>
      </c>
      <c r="W2019" s="131">
        <v>2040.9426220481937</v>
      </c>
      <c r="X2019" s="131">
        <v>45914.016462650616</v>
      </c>
      <c r="Y2019" s="131">
        <v>0</v>
      </c>
      <c r="Z2019" s="131">
        <v>95.314496385542157</v>
      </c>
      <c r="AA2019" s="131">
        <v>867.2795110843374</v>
      </c>
      <c r="AB2019" s="131">
        <v>302.02833012048183</v>
      </c>
      <c r="AC2019" s="131">
        <v>6116.7768231325281</v>
      </c>
      <c r="AD2019" s="131">
        <v>1211.0913216867473</v>
      </c>
      <c r="AE2019" s="131">
        <v>0</v>
      </c>
      <c r="AF2019" s="131">
        <v>10257.826144578316</v>
      </c>
      <c r="AG2019" s="131">
        <v>6277.1791644578288</v>
      </c>
      <c r="AH2019" s="43">
        <v>152648.78769654621</v>
      </c>
      <c r="AJ2019" s="69"/>
    </row>
    <row r="2020" spans="1:36">
      <c r="A2020" s="52">
        <v>0</v>
      </c>
      <c r="D2020" s="62">
        <v>2027</v>
      </c>
      <c r="E2020" s="62">
        <v>11</v>
      </c>
      <c r="F2020" s="62">
        <v>2028</v>
      </c>
      <c r="G2020" s="62">
        <v>2028</v>
      </c>
      <c r="H2020" s="131">
        <v>1273.7840318072285</v>
      </c>
      <c r="I2020" s="131">
        <v>721.68982457831328</v>
      </c>
      <c r="J2020" s="131">
        <v>636.55116506024103</v>
      </c>
      <c r="K2020" s="131">
        <v>6845.7425220883515</v>
      </c>
      <c r="L2020" s="131">
        <v>3968.4058197590375</v>
      </c>
      <c r="M2020" s="131">
        <v>235.21186771084331</v>
      </c>
      <c r="N2020" s="131">
        <v>10237.204853734942</v>
      </c>
      <c r="O2020" s="131">
        <v>602.62008650602422</v>
      </c>
      <c r="P2020" s="131">
        <v>409.88803939759043</v>
      </c>
      <c r="Q2020" s="131">
        <v>868.08956819277114</v>
      </c>
      <c r="R2020" s="131">
        <v>6215.9412934939728</v>
      </c>
      <c r="S2020" s="131">
        <v>1270.3317807228914</v>
      </c>
      <c r="T2020" s="131">
        <v>3290.5963163855422</v>
      </c>
      <c r="U2020" s="131">
        <v>18007.857848674692</v>
      </c>
      <c r="V2020" s="131">
        <v>9752.5621225301165</v>
      </c>
      <c r="W2020" s="131">
        <v>1583.9795539759029</v>
      </c>
      <c r="X2020" s="131">
        <v>37988.010054939739</v>
      </c>
      <c r="Y2020" s="131">
        <v>0</v>
      </c>
      <c r="Z2020" s="131">
        <v>9.5028838554216879</v>
      </c>
      <c r="AA2020" s="131">
        <v>779.75752771084353</v>
      </c>
      <c r="AB2020" s="131">
        <v>269.00745012048191</v>
      </c>
      <c r="AC2020" s="131">
        <v>4921.9562399999986</v>
      </c>
      <c r="AD2020" s="131">
        <v>1040.7382734939761</v>
      </c>
      <c r="AE2020" s="131">
        <v>0</v>
      </c>
      <c r="AF2020" s="131">
        <v>8828.4569277108403</v>
      </c>
      <c r="AG2020" s="131">
        <v>4909.3612283132552</v>
      </c>
      <c r="AH2020" s="43">
        <v>124667.24728076301</v>
      </c>
      <c r="AJ2020" s="69"/>
    </row>
    <row r="2021" spans="1:36">
      <c r="A2021" s="52">
        <v>0</v>
      </c>
      <c r="D2021" s="62">
        <v>2027</v>
      </c>
      <c r="E2021" s="62">
        <v>12</v>
      </c>
      <c r="F2021" s="62">
        <v>2028</v>
      </c>
      <c r="G2021" s="62">
        <v>2028</v>
      </c>
      <c r="H2021" s="131">
        <v>1177.6425426506021</v>
      </c>
      <c r="I2021" s="131">
        <v>596.78917253012037</v>
      </c>
      <c r="J2021" s="131">
        <v>418.25043518072283</v>
      </c>
      <c r="K2021" s="131">
        <v>5249.0934719678717</v>
      </c>
      <c r="L2021" s="131">
        <v>4257.693992650602</v>
      </c>
      <c r="M2021" s="131">
        <v>234.41293445783134</v>
      </c>
      <c r="N2021" s="131">
        <v>7197.4377139759054</v>
      </c>
      <c r="O2021" s="131">
        <v>496.00694578313238</v>
      </c>
      <c r="P2021" s="131">
        <v>313.20850000000002</v>
      </c>
      <c r="Q2021" s="131">
        <v>758.08865228915636</v>
      </c>
      <c r="R2021" s="131">
        <v>5324.9483257831325</v>
      </c>
      <c r="S2021" s="131">
        <v>997.79201807228924</v>
      </c>
      <c r="T2021" s="131">
        <v>2271.8269286746986</v>
      </c>
      <c r="U2021" s="131">
        <v>12146.44230771084</v>
      </c>
      <c r="V2021" s="131">
        <v>7188.1878816867484</v>
      </c>
      <c r="W2021" s="131">
        <v>1138.7090134939756</v>
      </c>
      <c r="X2021" s="131">
        <v>29050.787762891578</v>
      </c>
      <c r="Y2021" s="131">
        <v>0</v>
      </c>
      <c r="Z2021" s="131">
        <v>23.157328192771079</v>
      </c>
      <c r="AA2021" s="131">
        <v>409.77417903614469</v>
      </c>
      <c r="AB2021" s="131">
        <v>173.98953638554215</v>
      </c>
      <c r="AC2021" s="131">
        <v>4525.6398303614478</v>
      </c>
      <c r="AD2021" s="131">
        <v>933.90446265060234</v>
      </c>
      <c r="AE2021" s="131">
        <v>0</v>
      </c>
      <c r="AF2021" s="131">
        <v>8130.5884277108444</v>
      </c>
      <c r="AG2021" s="131">
        <v>3098.7606759036153</v>
      </c>
      <c r="AH2021" s="43">
        <v>96113.133040040193</v>
      </c>
      <c r="AJ2021" s="69"/>
    </row>
    <row r="2022" spans="1:36">
      <c r="A2022" s="52">
        <v>0</v>
      </c>
      <c r="D2022" s="62">
        <v>2028</v>
      </c>
      <c r="E2022" s="62">
        <v>1</v>
      </c>
      <c r="F2022" s="62">
        <v>2028</v>
      </c>
      <c r="G2022" s="62">
        <v>2028</v>
      </c>
      <c r="H2022" s="131">
        <v>1090.7683716867477</v>
      </c>
      <c r="I2022" s="131">
        <v>650.0429642168674</v>
      </c>
      <c r="J2022" s="131">
        <v>274.09610096385541</v>
      </c>
      <c r="K2022" s="131">
        <v>6047.7460469076295</v>
      </c>
      <c r="L2022" s="131">
        <v>3428.8407831325312</v>
      </c>
      <c r="M2022" s="131">
        <v>228.24744987951806</v>
      </c>
      <c r="N2022" s="131">
        <v>8161.5954221686725</v>
      </c>
      <c r="O2022" s="131">
        <v>557.19573493975918</v>
      </c>
      <c r="P2022" s="131">
        <v>258.36537831325307</v>
      </c>
      <c r="Q2022" s="131">
        <v>776.60758975903582</v>
      </c>
      <c r="R2022" s="131">
        <v>5757.9852469879479</v>
      </c>
      <c r="S2022" s="131">
        <v>1241.2778346987952</v>
      </c>
      <c r="T2022" s="131">
        <v>1807.0251643373497</v>
      </c>
      <c r="U2022" s="131">
        <v>14079.546449397601</v>
      </c>
      <c r="V2022" s="131">
        <v>6381.7485390361417</v>
      </c>
      <c r="W2022" s="131">
        <v>1305.8590987951811</v>
      </c>
      <c r="X2022" s="131">
        <v>28138.447760963856</v>
      </c>
      <c r="Y2022" s="131">
        <v>0</v>
      </c>
      <c r="Z2022" s="131">
        <v>0.19807807228915669</v>
      </c>
      <c r="AA2022" s="131">
        <v>597.92432963855435</v>
      </c>
      <c r="AB2022" s="131">
        <v>240.67440144578316</v>
      </c>
      <c r="AC2022" s="131">
        <v>2929.0411595180726</v>
      </c>
      <c r="AD2022" s="131">
        <v>929.55452409638553</v>
      </c>
      <c r="AE2022" s="131">
        <v>0</v>
      </c>
      <c r="AF2022" s="131">
        <v>8590.3919924096372</v>
      </c>
      <c r="AG2022" s="131">
        <v>3393.7386234939763</v>
      </c>
      <c r="AH2022" s="43">
        <v>96866.919044859445</v>
      </c>
      <c r="AJ2022" s="69"/>
    </row>
    <row r="2023" spans="1:36">
      <c r="A2023" s="52">
        <v>0</v>
      </c>
      <c r="D2023" s="62">
        <v>2028</v>
      </c>
      <c r="E2023" s="62">
        <v>2</v>
      </c>
      <c r="F2023" s="62">
        <v>2028</v>
      </c>
      <c r="G2023" s="62">
        <v>2028</v>
      </c>
      <c r="H2023" s="131">
        <v>1344.6337771084334</v>
      </c>
      <c r="I2023" s="131">
        <v>557.5787522891568</v>
      </c>
      <c r="J2023" s="131">
        <v>307.09269686746984</v>
      </c>
      <c r="K2023" s="131">
        <v>4044.8380314859451</v>
      </c>
      <c r="L2023" s="131">
        <v>3590.3295662650598</v>
      </c>
      <c r="M2023" s="131">
        <v>218.44108915662645</v>
      </c>
      <c r="N2023" s="131">
        <v>6989.6045460240939</v>
      </c>
      <c r="O2023" s="131">
        <v>481.36124048192772</v>
      </c>
      <c r="P2023" s="131">
        <v>313.57559903614452</v>
      </c>
      <c r="Q2023" s="131">
        <v>665.61271771084341</v>
      </c>
      <c r="R2023" s="131">
        <v>3147.3166457831326</v>
      </c>
      <c r="S2023" s="131">
        <v>892.96340289156649</v>
      </c>
      <c r="T2023" s="131">
        <v>1257.0888838554217</v>
      </c>
      <c r="U2023" s="131">
        <v>9763.9283831325338</v>
      </c>
      <c r="V2023" s="131">
        <v>5619.1849802409661</v>
      </c>
      <c r="W2023" s="131">
        <v>1112.8065614457832</v>
      </c>
      <c r="X2023" s="131">
        <v>24942.990743132534</v>
      </c>
      <c r="Y2023" s="131">
        <v>0</v>
      </c>
      <c r="Z2023" s="131">
        <v>1.697812048192771</v>
      </c>
      <c r="AA2023" s="131">
        <v>585.20442795180725</v>
      </c>
      <c r="AB2023" s="131">
        <v>208.74719566265063</v>
      </c>
      <c r="AC2023" s="131">
        <v>2398.6919628915662</v>
      </c>
      <c r="AD2023" s="131">
        <v>752.82116746987958</v>
      </c>
      <c r="AE2023" s="131">
        <v>0</v>
      </c>
      <c r="AF2023" s="131">
        <v>7741.0290795180717</v>
      </c>
      <c r="AG2023" s="131">
        <v>2514.368593975903</v>
      </c>
      <c r="AH2023" s="43">
        <v>79451.907856425707</v>
      </c>
      <c r="AJ2023" s="69"/>
    </row>
    <row r="2024" spans="1:36">
      <c r="A2024" s="52">
        <v>0</v>
      </c>
      <c r="D2024" s="62">
        <v>2028</v>
      </c>
      <c r="E2024" s="62">
        <v>3</v>
      </c>
      <c r="F2024" s="62">
        <v>2028</v>
      </c>
      <c r="G2024" s="62">
        <v>2028</v>
      </c>
      <c r="H2024" s="131">
        <v>1719.1714445783123</v>
      </c>
      <c r="I2024" s="131">
        <v>712.71004843373498</v>
      </c>
      <c r="J2024" s="131">
        <v>391.14372722891574</v>
      </c>
      <c r="K2024" s="131">
        <v>6398.7112873895585</v>
      </c>
      <c r="L2024" s="131">
        <v>3563.0419879518067</v>
      </c>
      <c r="M2024" s="131">
        <v>245.98110819277102</v>
      </c>
      <c r="N2024" s="131">
        <v>9890.7900530120478</v>
      </c>
      <c r="O2024" s="131">
        <v>590.17700915662647</v>
      </c>
      <c r="P2024" s="131">
        <v>609.08100048192762</v>
      </c>
      <c r="Q2024" s="131">
        <v>827.58917445783152</v>
      </c>
      <c r="R2024" s="131">
        <v>4958.7425186746996</v>
      </c>
      <c r="S2024" s="131">
        <v>1154.6884324096388</v>
      </c>
      <c r="T2024" s="131">
        <v>1524.6774824096383</v>
      </c>
      <c r="U2024" s="131">
        <v>17857.907756626504</v>
      </c>
      <c r="V2024" s="131">
        <v>8334.0792869879497</v>
      </c>
      <c r="W2024" s="131">
        <v>1479.2710554216867</v>
      </c>
      <c r="X2024" s="131">
        <v>34025.071159518076</v>
      </c>
      <c r="Y2024" s="131">
        <v>0</v>
      </c>
      <c r="Z2024" s="131">
        <v>4.2256655421686729</v>
      </c>
      <c r="AA2024" s="131">
        <v>715.42775710843375</v>
      </c>
      <c r="AB2024" s="131">
        <v>240.27860963855426</v>
      </c>
      <c r="AC2024" s="131">
        <v>3036.648242891566</v>
      </c>
      <c r="AD2024" s="131">
        <v>923.78577951807245</v>
      </c>
      <c r="AE2024" s="131">
        <v>0</v>
      </c>
      <c r="AF2024" s="131">
        <v>9074.2063098795206</v>
      </c>
      <c r="AG2024" s="131">
        <v>3840.3795210843382</v>
      </c>
      <c r="AH2024" s="43">
        <v>112117.78641859439</v>
      </c>
      <c r="AJ2024" s="69"/>
    </row>
    <row r="2025" spans="1:36">
      <c r="A2025" s="52">
        <v>0</v>
      </c>
      <c r="D2025" s="62">
        <v>2028</v>
      </c>
      <c r="E2025" s="62">
        <v>4</v>
      </c>
      <c r="F2025" s="62">
        <v>2028</v>
      </c>
      <c r="G2025" s="62">
        <v>2028</v>
      </c>
      <c r="H2025" s="131">
        <v>1906.6217403614451</v>
      </c>
      <c r="I2025" s="131">
        <v>783.57134277108435</v>
      </c>
      <c r="J2025" s="131">
        <v>608.38499710843371</v>
      </c>
      <c r="K2025" s="131">
        <v>7248.3292690763055</v>
      </c>
      <c r="L2025" s="131">
        <v>4534.2113734939785</v>
      </c>
      <c r="M2025" s="131">
        <v>237.2904412048193</v>
      </c>
      <c r="N2025" s="131">
        <v>12524.38226746988</v>
      </c>
      <c r="O2025" s="131">
        <v>687.32593253012067</v>
      </c>
      <c r="P2025" s="131">
        <v>735.9568559036145</v>
      </c>
      <c r="Q2025" s="131">
        <v>925.98719807228895</v>
      </c>
      <c r="R2025" s="131">
        <v>6735.7923602409628</v>
      </c>
      <c r="S2025" s="131">
        <v>1137.4031656626512</v>
      </c>
      <c r="T2025" s="131">
        <v>3009.5696096385536</v>
      </c>
      <c r="U2025" s="131">
        <v>18182.787322891578</v>
      </c>
      <c r="V2025" s="131">
        <v>11239.395504819278</v>
      </c>
      <c r="W2025" s="131">
        <v>1824.6578530120489</v>
      </c>
      <c r="X2025" s="131">
        <v>39727.43451759038</v>
      </c>
      <c r="Y2025" s="131">
        <v>0</v>
      </c>
      <c r="Z2025" s="131">
        <v>18.176021204819271</v>
      </c>
      <c r="AA2025" s="131">
        <v>575.86463999999989</v>
      </c>
      <c r="AB2025" s="131">
        <v>269.60018602409633</v>
      </c>
      <c r="AC2025" s="131">
        <v>4262.3047474698806</v>
      </c>
      <c r="AD2025" s="131">
        <v>1061.8423259036147</v>
      </c>
      <c r="AE2025" s="131">
        <v>0</v>
      </c>
      <c r="AF2025" s="131">
        <v>9655.9780940963901</v>
      </c>
      <c r="AG2025" s="131">
        <v>5351.6365909638553</v>
      </c>
      <c r="AH2025" s="43">
        <v>133244.50435751007</v>
      </c>
      <c r="AJ2025" s="69"/>
    </row>
    <row r="2026" spans="1:36">
      <c r="A2026" s="52">
        <v>0</v>
      </c>
      <c r="D2026" s="62">
        <v>2028</v>
      </c>
      <c r="E2026" s="62">
        <v>5</v>
      </c>
      <c r="F2026" s="62">
        <v>2028</v>
      </c>
      <c r="G2026" s="62">
        <v>2029</v>
      </c>
      <c r="H2026" s="131">
        <v>1624.6297174698802</v>
      </c>
      <c r="I2026" s="131">
        <v>852.47720060240931</v>
      </c>
      <c r="J2026" s="131">
        <v>457.30831228915656</v>
      </c>
      <c r="K2026" s="131">
        <v>8925.9929008835297</v>
      </c>
      <c r="L2026" s="131">
        <v>3390.3697710843385</v>
      </c>
      <c r="M2026" s="131">
        <v>255.22962204819268</v>
      </c>
      <c r="N2026" s="131">
        <v>16926.122566746988</v>
      </c>
      <c r="O2026" s="131">
        <v>747.15590843373479</v>
      </c>
      <c r="P2026" s="131">
        <v>902.51025156626486</v>
      </c>
      <c r="Q2026" s="131">
        <v>1111.018264216867</v>
      </c>
      <c r="R2026" s="131">
        <v>10889.075104698792</v>
      </c>
      <c r="S2026" s="131">
        <v>1601.3332024096387</v>
      </c>
      <c r="T2026" s="131">
        <v>2516.1028655421678</v>
      </c>
      <c r="U2026" s="131">
        <v>16688.14489638554</v>
      </c>
      <c r="V2026" s="131">
        <v>13041.904461927708</v>
      </c>
      <c r="W2026" s="131">
        <v>2299.6245795180721</v>
      </c>
      <c r="X2026" s="131">
        <v>44993.392516626511</v>
      </c>
      <c r="Y2026" s="131">
        <v>0</v>
      </c>
      <c r="Z2026" s="131">
        <v>36.078506024096384</v>
      </c>
      <c r="AA2026" s="131">
        <v>753.40956144578331</v>
      </c>
      <c r="AB2026" s="131">
        <v>308.4537484337348</v>
      </c>
      <c r="AC2026" s="131">
        <v>7751.8649561445736</v>
      </c>
      <c r="AD2026" s="131">
        <v>1228.0870560240962</v>
      </c>
      <c r="AE2026" s="131">
        <v>1970.8260000000005</v>
      </c>
      <c r="AF2026" s="131">
        <v>11009.463579759036</v>
      </c>
      <c r="AG2026" s="131">
        <v>7230.4571536144585</v>
      </c>
      <c r="AH2026" s="43">
        <v>157511.03270389556</v>
      </c>
      <c r="AJ2026" s="69"/>
    </row>
    <row r="2027" spans="1:36">
      <c r="A2027" s="52">
        <v>0</v>
      </c>
      <c r="D2027" s="62">
        <v>2028</v>
      </c>
      <c r="E2027" s="62">
        <v>6</v>
      </c>
      <c r="F2027" s="62">
        <v>2028</v>
      </c>
      <c r="G2027" s="62">
        <v>2029</v>
      </c>
      <c r="H2027" s="131">
        <v>1764.1740325301198</v>
      </c>
      <c r="I2027" s="131">
        <v>828.73261445783135</v>
      </c>
      <c r="J2027" s="131">
        <v>481.32984722891558</v>
      </c>
      <c r="K2027" s="131">
        <v>9194.8173404016052</v>
      </c>
      <c r="L2027" s="131">
        <v>3453.4443373493968</v>
      </c>
      <c r="M2027" s="131">
        <v>280.65569506024093</v>
      </c>
      <c r="N2027" s="131">
        <v>19346.317598554222</v>
      </c>
      <c r="O2027" s="131">
        <v>735.11512578313284</v>
      </c>
      <c r="P2027" s="131">
        <v>1011.8541706024099</v>
      </c>
      <c r="Q2027" s="131">
        <v>1255.7631830120481</v>
      </c>
      <c r="R2027" s="131">
        <v>13387.318633132529</v>
      </c>
      <c r="S2027" s="131">
        <v>1582.254181566266</v>
      </c>
      <c r="T2027" s="131">
        <v>2690.6450689156627</v>
      </c>
      <c r="U2027" s="131">
        <v>17535.1681686747</v>
      </c>
      <c r="V2027" s="131">
        <v>19919.934243614454</v>
      </c>
      <c r="W2027" s="131">
        <v>2502.0183686746977</v>
      </c>
      <c r="X2027" s="131">
        <v>48023.985287710828</v>
      </c>
      <c r="Y2027" s="131">
        <v>0</v>
      </c>
      <c r="Z2027" s="131">
        <v>119.5448327710843</v>
      </c>
      <c r="AA2027" s="131">
        <v>759.19133493975914</v>
      </c>
      <c r="AB2027" s="131">
        <v>306.40882409638567</v>
      </c>
      <c r="AC2027" s="131">
        <v>7361.2568679518081</v>
      </c>
      <c r="AD2027" s="131">
        <v>1211.6985771084344</v>
      </c>
      <c r="AE2027" s="131">
        <v>5244.6680000000033</v>
      </c>
      <c r="AF2027" s="131">
        <v>11109.810253012047</v>
      </c>
      <c r="AG2027" s="131">
        <v>8390.2590909638548</v>
      </c>
      <c r="AH2027" s="43">
        <v>178496.36567811246</v>
      </c>
      <c r="AJ2027" s="69"/>
    </row>
    <row r="2028" spans="1:36">
      <c r="A2028" s="52">
        <v>0</v>
      </c>
      <c r="D2028" s="62">
        <v>2028</v>
      </c>
      <c r="E2028" s="62">
        <v>7</v>
      </c>
      <c r="F2028" s="62">
        <v>2029</v>
      </c>
      <c r="G2028" s="62">
        <v>2029</v>
      </c>
      <c r="H2028" s="131">
        <v>1774.8802933734937</v>
      </c>
      <c r="I2028" s="131">
        <v>903.31854975903639</v>
      </c>
      <c r="J2028" s="131">
        <v>471.03598265060219</v>
      </c>
      <c r="K2028" s="131">
        <v>9837.0090570281154</v>
      </c>
      <c r="L2028" s="131">
        <v>3860.5213253012043</v>
      </c>
      <c r="M2028" s="131">
        <v>274.84234349397587</v>
      </c>
      <c r="N2028" s="131">
        <v>24439.074887228908</v>
      </c>
      <c r="O2028" s="131">
        <v>846.92239325301205</v>
      </c>
      <c r="P2028" s="131">
        <v>833.30523951807243</v>
      </c>
      <c r="Q2028" s="131">
        <v>1294.2667574698796</v>
      </c>
      <c r="R2028" s="131">
        <v>16215.597350240965</v>
      </c>
      <c r="S2028" s="131">
        <v>1723.6346180722887</v>
      </c>
      <c r="T2028" s="131">
        <v>2960.8004645783135</v>
      </c>
      <c r="U2028" s="131">
        <v>18123.422054216877</v>
      </c>
      <c r="V2028" s="131">
        <v>25065.772256626497</v>
      </c>
      <c r="W2028" s="131">
        <v>2935.3087409638556</v>
      </c>
      <c r="X2028" s="131">
        <v>49827.794105060239</v>
      </c>
      <c r="Y2028" s="131">
        <v>0</v>
      </c>
      <c r="Z2028" s="131">
        <v>184.08998746987959</v>
      </c>
      <c r="AA2028" s="131">
        <v>950.07881060241004</v>
      </c>
      <c r="AB2028" s="131">
        <v>331.97037831325292</v>
      </c>
      <c r="AC2028" s="131">
        <v>7766.2588028915652</v>
      </c>
      <c r="AD2028" s="131">
        <v>1322.3535867469882</v>
      </c>
      <c r="AE2028" s="131">
        <v>9168.3020000000161</v>
      </c>
      <c r="AF2028" s="131">
        <v>12012.930312289156</v>
      </c>
      <c r="AG2028" s="131">
        <v>9782.9000536144595</v>
      </c>
      <c r="AH2028" s="43">
        <v>202906.39035076307</v>
      </c>
      <c r="AJ2028" s="69"/>
    </row>
    <row r="2029" spans="1:36">
      <c r="A2029" s="52">
        <v>0</v>
      </c>
      <c r="D2029" s="62">
        <v>2028</v>
      </c>
      <c r="E2029" s="62">
        <v>8</v>
      </c>
      <c r="F2029" s="62">
        <v>2029</v>
      </c>
      <c r="G2029" s="62">
        <v>2029</v>
      </c>
      <c r="H2029" s="131">
        <v>1697.3959987951785</v>
      </c>
      <c r="I2029" s="131">
        <v>958.72258409638573</v>
      </c>
      <c r="J2029" s="131">
        <v>514.82535180722869</v>
      </c>
      <c r="K2029" s="131">
        <v>9793.0346888353361</v>
      </c>
      <c r="L2029" s="131">
        <v>3986.2231204819273</v>
      </c>
      <c r="M2029" s="131">
        <v>261.45401867469883</v>
      </c>
      <c r="N2029" s="131">
        <v>24308.091906506019</v>
      </c>
      <c r="O2029" s="131">
        <v>854.47592771084317</v>
      </c>
      <c r="P2029" s="131">
        <v>906.20118554216856</v>
      </c>
      <c r="Q2029" s="131">
        <v>1244.4735546987947</v>
      </c>
      <c r="R2029" s="131">
        <v>16854.539341807234</v>
      </c>
      <c r="S2029" s="131">
        <v>1690.694770120482</v>
      </c>
      <c r="T2029" s="131">
        <v>3068.9267927710853</v>
      </c>
      <c r="U2029" s="131">
        <v>18842.313034939762</v>
      </c>
      <c r="V2029" s="131">
        <v>25188.312086265047</v>
      </c>
      <c r="W2029" s="131">
        <v>3004.050773493977</v>
      </c>
      <c r="X2029" s="131">
        <v>51917.690880000002</v>
      </c>
      <c r="Y2029" s="131">
        <v>0</v>
      </c>
      <c r="Z2029" s="131">
        <v>235.31674987951814</v>
      </c>
      <c r="AA2029" s="131">
        <v>967.42413108433709</v>
      </c>
      <c r="AB2029" s="131">
        <v>336.8518106024095</v>
      </c>
      <c r="AC2029" s="131">
        <v>7112.3968043373488</v>
      </c>
      <c r="AD2029" s="131">
        <v>1236.4779572289162</v>
      </c>
      <c r="AE2029" s="131">
        <v>4836.2600000000048</v>
      </c>
      <c r="AF2029" s="131">
        <v>12055.93602939759</v>
      </c>
      <c r="AG2029" s="131">
        <v>9525.8984879518121</v>
      </c>
      <c r="AH2029" s="43">
        <v>201397.98798702814</v>
      </c>
      <c r="AJ2029" s="69"/>
    </row>
    <row r="2030" spans="1:36">
      <c r="A2030" s="52">
        <v>0</v>
      </c>
      <c r="D2030" s="62">
        <v>2028</v>
      </c>
      <c r="E2030" s="62">
        <v>9</v>
      </c>
      <c r="F2030" s="62">
        <v>2029</v>
      </c>
      <c r="G2030" s="62">
        <v>2029</v>
      </c>
      <c r="H2030" s="131">
        <v>1509.764240963854</v>
      </c>
      <c r="I2030" s="131">
        <v>930.22908072289135</v>
      </c>
      <c r="J2030" s="131">
        <v>492.78334915662634</v>
      </c>
      <c r="K2030" s="131">
        <v>9320.1028044979921</v>
      </c>
      <c r="L2030" s="131">
        <v>3576.9094457831334</v>
      </c>
      <c r="M2030" s="131">
        <v>227.77768409638551</v>
      </c>
      <c r="N2030" s="131">
        <v>21445.876937831323</v>
      </c>
      <c r="O2030" s="131">
        <v>834.95639807228906</v>
      </c>
      <c r="P2030" s="131">
        <v>772.55861783132559</v>
      </c>
      <c r="Q2030" s="131">
        <v>1164.6142891566267</v>
      </c>
      <c r="R2030" s="131">
        <v>17216.396912891563</v>
      </c>
      <c r="S2030" s="131">
        <v>1568.5564230120485</v>
      </c>
      <c r="T2030" s="131">
        <v>2854.920083855422</v>
      </c>
      <c r="U2030" s="131">
        <v>21026.891574698788</v>
      </c>
      <c r="V2030" s="131">
        <v>19935.476011566272</v>
      </c>
      <c r="W2030" s="131">
        <v>2706.8073506024093</v>
      </c>
      <c r="X2030" s="131">
        <v>49556.252992771078</v>
      </c>
      <c r="Y2030" s="131">
        <v>0</v>
      </c>
      <c r="Z2030" s="131">
        <v>217.13129638554221</v>
      </c>
      <c r="AA2030" s="131">
        <v>939.84951903614433</v>
      </c>
      <c r="AB2030" s="131">
        <v>314.09378168674704</v>
      </c>
      <c r="AC2030" s="131">
        <v>6832.921973493977</v>
      </c>
      <c r="AD2030" s="131">
        <v>1281.316835542169</v>
      </c>
      <c r="AE2030" s="131">
        <v>7379.9440000000077</v>
      </c>
      <c r="AF2030" s="131">
        <v>11142.064540843372</v>
      </c>
      <c r="AG2030" s="131">
        <v>8615.0439361445769</v>
      </c>
      <c r="AH2030" s="43">
        <v>191863.24008064257</v>
      </c>
      <c r="AJ2030" s="69"/>
    </row>
    <row r="2031" spans="1:36">
      <c r="A2031" s="52">
        <v>0</v>
      </c>
      <c r="D2031" s="62">
        <v>2028</v>
      </c>
      <c r="E2031" s="62">
        <v>10</v>
      </c>
      <c r="F2031" s="62">
        <v>2029</v>
      </c>
      <c r="G2031" s="62">
        <v>2029</v>
      </c>
      <c r="H2031" s="131">
        <v>1261.8870831325312</v>
      </c>
      <c r="I2031" s="131">
        <v>822.95942096385568</v>
      </c>
      <c r="J2031" s="131">
        <v>657.25060265060222</v>
      </c>
      <c r="K2031" s="131">
        <v>8125.3275177510013</v>
      </c>
      <c r="L2031" s="131">
        <v>3145.2289036144571</v>
      </c>
      <c r="M2031" s="131">
        <v>240.13839626506029</v>
      </c>
      <c r="N2031" s="131">
        <v>15054.663147469881</v>
      </c>
      <c r="O2031" s="131">
        <v>685.00752096385543</v>
      </c>
      <c r="P2031" s="131">
        <v>609.31168385542173</v>
      </c>
      <c r="Q2031" s="131">
        <v>996.33940819277132</v>
      </c>
      <c r="R2031" s="131">
        <v>8713.3690512048179</v>
      </c>
      <c r="S2031" s="131">
        <v>1443.6459104819278</v>
      </c>
      <c r="T2031" s="131">
        <v>4819.161571084338</v>
      </c>
      <c r="U2031" s="131">
        <v>21890.036731325305</v>
      </c>
      <c r="V2031" s="131">
        <v>11344.739087951808</v>
      </c>
      <c r="W2031" s="131">
        <v>2048.6083771084336</v>
      </c>
      <c r="X2031" s="131">
        <v>46234.723315662646</v>
      </c>
      <c r="Y2031" s="131">
        <v>0</v>
      </c>
      <c r="Z2031" s="131">
        <v>94.417214457831335</v>
      </c>
      <c r="AA2031" s="131">
        <v>864.68646361445792</v>
      </c>
      <c r="AB2031" s="131">
        <v>300.47194698795187</v>
      </c>
      <c r="AC2031" s="131">
        <v>6159.6186515662657</v>
      </c>
      <c r="AD2031" s="131">
        <v>1202.3899210843374</v>
      </c>
      <c r="AE2031" s="131">
        <v>0</v>
      </c>
      <c r="AF2031" s="131">
        <v>10201.911780722889</v>
      </c>
      <c r="AG2031" s="131">
        <v>6404.5375921686755</v>
      </c>
      <c r="AH2031" s="43">
        <v>153320.43130028111</v>
      </c>
      <c r="AJ2031" s="69"/>
    </row>
    <row r="2032" spans="1:36">
      <c r="A2032" s="52">
        <v>0</v>
      </c>
      <c r="D2032" s="62">
        <v>2028</v>
      </c>
      <c r="E2032" s="62">
        <v>11</v>
      </c>
      <c r="F2032" s="62">
        <v>2029</v>
      </c>
      <c r="G2032" s="62">
        <v>2029</v>
      </c>
      <c r="H2032" s="131">
        <v>1274.2265024096384</v>
      </c>
      <c r="I2032" s="131">
        <v>717.73831373493999</v>
      </c>
      <c r="J2032" s="131">
        <v>637.77002530120478</v>
      </c>
      <c r="K2032" s="131">
        <v>6854.2193654618486</v>
      </c>
      <c r="L2032" s="131">
        <v>3958.0408674698801</v>
      </c>
      <c r="M2032" s="131">
        <v>233.38551313253012</v>
      </c>
      <c r="N2032" s="131">
        <v>10437.832037108436</v>
      </c>
      <c r="O2032" s="131">
        <v>608.94866409638541</v>
      </c>
      <c r="P2032" s="131">
        <v>417.61380048192774</v>
      </c>
      <c r="Q2032" s="131">
        <v>865.61739614457838</v>
      </c>
      <c r="R2032" s="131">
        <v>6215.3774415662674</v>
      </c>
      <c r="S2032" s="131">
        <v>1271.6085857831322</v>
      </c>
      <c r="T2032" s="131">
        <v>3298.6551339759017</v>
      </c>
      <c r="U2032" s="131">
        <v>18040.582419277111</v>
      </c>
      <c r="V2032" s="131">
        <v>9656.8482913252974</v>
      </c>
      <c r="W2032" s="131">
        <v>1589.9289614457832</v>
      </c>
      <c r="X2032" s="131">
        <v>38253.354193734936</v>
      </c>
      <c r="Y2032" s="131">
        <v>0</v>
      </c>
      <c r="Z2032" s="131">
        <v>9.4134245783132542</v>
      </c>
      <c r="AA2032" s="131">
        <v>777.42615903614433</v>
      </c>
      <c r="AB2032" s="131">
        <v>267.62122698795179</v>
      </c>
      <c r="AC2032" s="131">
        <v>4956.4295599999996</v>
      </c>
      <c r="AD2032" s="131">
        <v>1033.2608186746993</v>
      </c>
      <c r="AE2032" s="131">
        <v>0</v>
      </c>
      <c r="AF2032" s="131">
        <v>8780.3339096385553</v>
      </c>
      <c r="AG2032" s="131">
        <v>5008.9678367469896</v>
      </c>
      <c r="AH2032" s="43">
        <v>125165.20044811245</v>
      </c>
      <c r="AJ2032" s="69"/>
    </row>
    <row r="2033" spans="1:36">
      <c r="A2033" s="52">
        <v>0</v>
      </c>
      <c r="D2033" s="62">
        <v>2028</v>
      </c>
      <c r="E2033" s="62">
        <v>12</v>
      </c>
      <c r="F2033" s="62">
        <v>2029</v>
      </c>
      <c r="G2033" s="62">
        <v>2029</v>
      </c>
      <c r="H2033" s="131">
        <v>1178.0516168674699</v>
      </c>
      <c r="I2033" s="131">
        <v>593.52153759036139</v>
      </c>
      <c r="J2033" s="131">
        <v>419.05129590361446</v>
      </c>
      <c r="K2033" s="131">
        <v>5255.3777143775096</v>
      </c>
      <c r="L2033" s="131">
        <v>4246.5734578313231</v>
      </c>
      <c r="M2033" s="131">
        <v>232.59278337349394</v>
      </c>
      <c r="N2033" s="131">
        <v>7338.4920033734925</v>
      </c>
      <c r="O2033" s="131">
        <v>501.10513253012061</v>
      </c>
      <c r="P2033" s="131">
        <v>319.11199999999997</v>
      </c>
      <c r="Q2033" s="131">
        <v>755.92974421686756</v>
      </c>
      <c r="R2033" s="131">
        <v>5324.4652963855415</v>
      </c>
      <c r="S2033" s="131">
        <v>998.79489457831335</v>
      </c>
      <c r="T2033" s="131">
        <v>2277.3907344578311</v>
      </c>
      <c r="U2033" s="131">
        <v>12166.620606024097</v>
      </c>
      <c r="V2033" s="131">
        <v>7117.6413942168701</v>
      </c>
      <c r="W2033" s="131">
        <v>1142.9859903614458</v>
      </c>
      <c r="X2033" s="131">
        <v>29253.705900722889</v>
      </c>
      <c r="Y2033" s="131">
        <v>0</v>
      </c>
      <c r="Z2033" s="131">
        <v>22.939327228915669</v>
      </c>
      <c r="AA2033" s="131">
        <v>408.54901012048208</v>
      </c>
      <c r="AB2033" s="131">
        <v>173.09295036144579</v>
      </c>
      <c r="AC2033" s="131">
        <v>4557.3373551807226</v>
      </c>
      <c r="AD2033" s="131">
        <v>927.19458313253028</v>
      </c>
      <c r="AE2033" s="131">
        <v>0</v>
      </c>
      <c r="AF2033" s="131">
        <v>8086.2694196385546</v>
      </c>
      <c r="AG2033" s="131">
        <v>3161.6317963855422</v>
      </c>
      <c r="AH2033" s="43">
        <v>96458.426544859423</v>
      </c>
      <c r="AJ2033" s="69"/>
    </row>
    <row r="2034" spans="1:36">
      <c r="A2034" s="52">
        <v>0</v>
      </c>
      <c r="D2034" s="62">
        <v>2029</v>
      </c>
      <c r="E2034" s="62">
        <v>1</v>
      </c>
      <c r="F2034" s="62">
        <v>2029</v>
      </c>
      <c r="G2034" s="62">
        <v>2029</v>
      </c>
      <c r="H2034" s="131">
        <v>1091.1688636144584</v>
      </c>
      <c r="I2034" s="131">
        <v>646.46919686746969</v>
      </c>
      <c r="J2034" s="131">
        <v>274.56682626506017</v>
      </c>
      <c r="K2034" s="131">
        <v>6055.04901630522</v>
      </c>
      <c r="L2034" s="131">
        <v>3419.8634981927707</v>
      </c>
      <c r="M2034" s="131">
        <v>226.38824626506027</v>
      </c>
      <c r="N2034" s="131">
        <v>8321.7795627710839</v>
      </c>
      <c r="O2034" s="131">
        <v>563.00192168674698</v>
      </c>
      <c r="P2034" s="131">
        <v>263.15115180722881</v>
      </c>
      <c r="Q2034" s="131">
        <v>774.39277590361428</v>
      </c>
      <c r="R2034" s="131">
        <v>5757.4672481927691</v>
      </c>
      <c r="S2034" s="131">
        <v>1242.6122274698794</v>
      </c>
      <c r="T2034" s="131">
        <v>1811.4364453012051</v>
      </c>
      <c r="U2034" s="131">
        <v>14085.242955060254</v>
      </c>
      <c r="V2034" s="131">
        <v>6325.1658281927703</v>
      </c>
      <c r="W2034" s="131">
        <v>1310.7389672289164</v>
      </c>
      <c r="X2034" s="131">
        <v>28333.696337951795</v>
      </c>
      <c r="Y2034" s="131">
        <v>0</v>
      </c>
      <c r="Z2034" s="131">
        <v>0.19597048192771091</v>
      </c>
      <c r="AA2034" s="131">
        <v>596.06484626506005</v>
      </c>
      <c r="AB2034" s="131">
        <v>239.49633156626496</v>
      </c>
      <c r="AC2034" s="131">
        <v>2949.3955339759027</v>
      </c>
      <c r="AD2034" s="131">
        <v>922.82756626506068</v>
      </c>
      <c r="AE2034" s="131">
        <v>0</v>
      </c>
      <c r="AF2034" s="131">
        <v>8543.3134684337347</v>
      </c>
      <c r="AG2034" s="131">
        <v>3461.2309246987957</v>
      </c>
      <c r="AH2034" s="43">
        <v>97214.715710763048</v>
      </c>
      <c r="AJ2034" s="69"/>
    </row>
    <row r="2035" spans="1:36">
      <c r="A2035" s="52">
        <v>0</v>
      </c>
      <c r="D2035" s="62">
        <v>2029</v>
      </c>
      <c r="E2035" s="62">
        <v>2</v>
      </c>
      <c r="F2035" s="62">
        <v>2029</v>
      </c>
      <c r="G2035" s="62">
        <v>2029</v>
      </c>
      <c r="H2035" s="131">
        <v>1345.1274795180721</v>
      </c>
      <c r="I2035" s="131">
        <v>554.51332915662624</v>
      </c>
      <c r="J2035" s="131">
        <v>307.62008963855425</v>
      </c>
      <c r="K2035" s="131">
        <v>4049.4195794377506</v>
      </c>
      <c r="L2035" s="131">
        <v>3580.9294763855432</v>
      </c>
      <c r="M2035" s="131">
        <v>216.66176385542155</v>
      </c>
      <c r="N2035" s="131">
        <v>7126.7865232530112</v>
      </c>
      <c r="O2035" s="131">
        <v>486.29196650602404</v>
      </c>
      <c r="P2035" s="131">
        <v>319.38404674698796</v>
      </c>
      <c r="Q2035" s="131">
        <v>663.71445108433761</v>
      </c>
      <c r="R2035" s="131">
        <v>3147.0335074698801</v>
      </c>
      <c r="S2035" s="131">
        <v>893.92335228915658</v>
      </c>
      <c r="T2035" s="131">
        <v>1260.1576691566263</v>
      </c>
      <c r="U2035" s="131">
        <v>9767.4257616867508</v>
      </c>
      <c r="V2035" s="131">
        <v>5566.2469079518069</v>
      </c>
      <c r="W2035" s="131">
        <v>1116.9650113253015</v>
      </c>
      <c r="X2035" s="131">
        <v>25116.066510843379</v>
      </c>
      <c r="Y2035" s="131">
        <v>0</v>
      </c>
      <c r="Z2035" s="131">
        <v>1.6797469879518077</v>
      </c>
      <c r="AA2035" s="131">
        <v>583.38450216867454</v>
      </c>
      <c r="AB2035" s="131">
        <v>207.72540530120483</v>
      </c>
      <c r="AC2035" s="131">
        <v>2415.3608561445781</v>
      </c>
      <c r="AD2035" s="131">
        <v>747.3731855421687</v>
      </c>
      <c r="AE2035" s="131">
        <v>0</v>
      </c>
      <c r="AF2035" s="131">
        <v>7698.605378313252</v>
      </c>
      <c r="AG2035" s="131">
        <v>2564.3725987951802</v>
      </c>
      <c r="AH2035" s="43">
        <v>79736.769099558223</v>
      </c>
      <c r="AJ2035" s="69"/>
    </row>
    <row r="2036" spans="1:36">
      <c r="A2036" s="52">
        <v>0</v>
      </c>
      <c r="D2036" s="62">
        <v>2029</v>
      </c>
      <c r="E2036" s="62">
        <v>3</v>
      </c>
      <c r="F2036" s="62">
        <v>2029</v>
      </c>
      <c r="G2036" s="62">
        <v>2029</v>
      </c>
      <c r="H2036" s="131">
        <v>1719.8026640963847</v>
      </c>
      <c r="I2036" s="131">
        <v>708.79175373494002</v>
      </c>
      <c r="J2036" s="131">
        <v>391.81546698795171</v>
      </c>
      <c r="K2036" s="131">
        <v>6406.4911255823299</v>
      </c>
      <c r="L2036" s="131">
        <v>3553.7133415662647</v>
      </c>
      <c r="M2036" s="131">
        <v>243.97745397590359</v>
      </c>
      <c r="N2036" s="131">
        <v>10084.912356626504</v>
      </c>
      <c r="O2036" s="131">
        <v>596.36394361445798</v>
      </c>
      <c r="P2036" s="131">
        <v>620.36317662650617</v>
      </c>
      <c r="Q2036" s="131">
        <v>825.22896578313282</v>
      </c>
      <c r="R2036" s="131">
        <v>4958.2964212048182</v>
      </c>
      <c r="S2036" s="131">
        <v>1155.9297402409641</v>
      </c>
      <c r="T2036" s="131">
        <v>1528.3995007228921</v>
      </c>
      <c r="U2036" s="131">
        <v>17868.550824337341</v>
      </c>
      <c r="V2036" s="131">
        <v>8259.1401906024093</v>
      </c>
      <c r="W2036" s="131">
        <v>1484.7989474698791</v>
      </c>
      <c r="X2036" s="131">
        <v>34261.166156024097</v>
      </c>
      <c r="Y2036" s="131">
        <v>0</v>
      </c>
      <c r="Z2036" s="131">
        <v>4.1807036144578289</v>
      </c>
      <c r="AA2036" s="131">
        <v>713.2028501204818</v>
      </c>
      <c r="AB2036" s="131">
        <v>239.10247710843379</v>
      </c>
      <c r="AC2036" s="131">
        <v>3057.7503961445782</v>
      </c>
      <c r="AD2036" s="131">
        <v>917.10056867469848</v>
      </c>
      <c r="AE2036" s="131">
        <v>0</v>
      </c>
      <c r="AF2036" s="131">
        <v>9024.4763045783093</v>
      </c>
      <c r="AG2036" s="131">
        <v>3916.7543042168668</v>
      </c>
      <c r="AH2036" s="43">
        <v>112540.3096336546</v>
      </c>
      <c r="AJ2036" s="69"/>
    </row>
    <row r="2037" spans="1:36">
      <c r="A2037" s="52">
        <v>0</v>
      </c>
      <c r="D2037" s="62">
        <v>2029</v>
      </c>
      <c r="E2037" s="62">
        <v>4</v>
      </c>
      <c r="F2037" s="62">
        <v>2029</v>
      </c>
      <c r="G2037" s="62">
        <v>2029</v>
      </c>
      <c r="H2037" s="131">
        <v>1907.3217850602402</v>
      </c>
      <c r="I2037" s="131">
        <v>779.2634710843372</v>
      </c>
      <c r="J2037" s="131">
        <v>609.42982120481918</v>
      </c>
      <c r="K2037" s="131">
        <v>7257.2635130522067</v>
      </c>
      <c r="L2037" s="131">
        <v>4522.3400414457819</v>
      </c>
      <c r="M2037" s="131">
        <v>235.35757734939762</v>
      </c>
      <c r="N2037" s="131">
        <v>12770.192958433738</v>
      </c>
      <c r="O2037" s="131">
        <v>694.63438915662664</v>
      </c>
      <c r="P2037" s="131">
        <v>749.58918867469879</v>
      </c>
      <c r="Q2037" s="131">
        <v>923.3463672289156</v>
      </c>
      <c r="R2037" s="131">
        <v>6735.1863961445815</v>
      </c>
      <c r="S2037" s="131">
        <v>1138.6258915662654</v>
      </c>
      <c r="T2037" s="131">
        <v>3016.9165228915663</v>
      </c>
      <c r="U2037" s="131">
        <v>18193.672117710841</v>
      </c>
      <c r="V2037" s="131">
        <v>11130.359059036145</v>
      </c>
      <c r="W2037" s="131">
        <v>1831.476421927711</v>
      </c>
      <c r="X2037" s="131">
        <v>40003.097380120489</v>
      </c>
      <c r="Y2037" s="131">
        <v>0</v>
      </c>
      <c r="Z2037" s="131">
        <v>17.982624698795181</v>
      </c>
      <c r="AA2037" s="131">
        <v>574.07375999999988</v>
      </c>
      <c r="AB2037" s="131">
        <v>268.28052819277121</v>
      </c>
      <c r="AC2037" s="131">
        <v>4291.9241833734941</v>
      </c>
      <c r="AD2037" s="131">
        <v>1054.1580337349399</v>
      </c>
      <c r="AE2037" s="131">
        <v>0</v>
      </c>
      <c r="AF2037" s="131">
        <v>9603.0597643373439</v>
      </c>
      <c r="AG2037" s="131">
        <v>5458.0661981927715</v>
      </c>
      <c r="AH2037" s="43">
        <v>133765.61799461849</v>
      </c>
      <c r="AJ2037" s="69"/>
    </row>
    <row r="2038" spans="1:36">
      <c r="A2038" s="52">
        <v>0</v>
      </c>
      <c r="D2038" s="62">
        <v>2029</v>
      </c>
      <c r="E2038" s="62">
        <v>5</v>
      </c>
      <c r="F2038" s="62">
        <v>2029</v>
      </c>
      <c r="G2038" s="62">
        <v>2030</v>
      </c>
      <c r="H2038" s="131">
        <v>1625.226224578314</v>
      </c>
      <c r="I2038" s="131">
        <v>847.79050240963886</v>
      </c>
      <c r="J2038" s="131">
        <v>455.20290987951819</v>
      </c>
      <c r="K2038" s="131">
        <v>8937.2066453413663</v>
      </c>
      <c r="L2038" s="131">
        <v>3381.4932097590363</v>
      </c>
      <c r="M2038" s="131">
        <v>253.1506334939759</v>
      </c>
      <c r="N2038" s="131">
        <v>17258.324330843374</v>
      </c>
      <c r="O2038" s="131">
        <v>755.15506385542176</v>
      </c>
      <c r="P2038" s="131">
        <v>919.2276990361446</v>
      </c>
      <c r="Q2038" s="131">
        <v>1107.8497416867476</v>
      </c>
      <c r="R2038" s="131">
        <v>11169.018694819275</v>
      </c>
      <c r="S2038" s="131">
        <v>1603.0546602409636</v>
      </c>
      <c r="T2038" s="131">
        <v>2522.2451356626498</v>
      </c>
      <c r="U2038" s="131">
        <v>16697.758560361439</v>
      </c>
      <c r="V2038" s="131">
        <v>12920.904883614458</v>
      </c>
      <c r="W2038" s="131">
        <v>2308.2180528915665</v>
      </c>
      <c r="X2038" s="131">
        <v>45305.595092168689</v>
      </c>
      <c r="Y2038" s="131">
        <v>0</v>
      </c>
      <c r="Z2038" s="131">
        <v>35.694623493975904</v>
      </c>
      <c r="AA2038" s="131">
        <v>751.06653493975909</v>
      </c>
      <c r="AB2038" s="131">
        <v>306.94390746987943</v>
      </c>
      <c r="AC2038" s="131">
        <v>7787.840511807226</v>
      </c>
      <c r="AD2038" s="131">
        <v>1219.1996915662653</v>
      </c>
      <c r="AE2038" s="131">
        <v>2025.9539999999986</v>
      </c>
      <c r="AF2038" s="131">
        <v>10949.127649156628</v>
      </c>
      <c r="AG2038" s="131">
        <v>7374.2514307228912</v>
      </c>
      <c r="AH2038" s="43">
        <v>158517.50038979921</v>
      </c>
      <c r="AJ2038" s="69"/>
    </row>
    <row r="2039" spans="1:36">
      <c r="A2039" s="52">
        <v>0</v>
      </c>
      <c r="D2039" s="62">
        <v>2029</v>
      </c>
      <c r="E2039" s="62">
        <v>6</v>
      </c>
      <c r="F2039" s="62">
        <v>2029</v>
      </c>
      <c r="G2039" s="62">
        <v>2030</v>
      </c>
      <c r="H2039" s="131">
        <v>1764.8217754216857</v>
      </c>
      <c r="I2039" s="131">
        <v>824.17645783132559</v>
      </c>
      <c r="J2039" s="131">
        <v>476.80378698795158</v>
      </c>
      <c r="K2039" s="131">
        <v>9206.3963460642572</v>
      </c>
      <c r="L2039" s="131">
        <v>3444.402636144579</v>
      </c>
      <c r="M2039" s="131">
        <v>278.36959686746968</v>
      </c>
      <c r="N2039" s="131">
        <v>19726.019494819277</v>
      </c>
      <c r="O2039" s="131">
        <v>742.97527807228914</v>
      </c>
      <c r="P2039" s="131">
        <v>1030.5970257831323</v>
      </c>
      <c r="Q2039" s="131">
        <v>1252.1818612048194</v>
      </c>
      <c r="R2039" s="131">
        <v>13832.143969879515</v>
      </c>
      <c r="S2039" s="131">
        <v>1583.955129156627</v>
      </c>
      <c r="T2039" s="131">
        <v>2697.2134286746987</v>
      </c>
      <c r="U2039" s="131">
        <v>17545.703933132529</v>
      </c>
      <c r="V2039" s="131">
        <v>19796.198159277104</v>
      </c>
      <c r="W2039" s="131">
        <v>2511.3681679518072</v>
      </c>
      <c r="X2039" s="131">
        <v>48357.216703614467</v>
      </c>
      <c r="Y2039" s="131">
        <v>0</v>
      </c>
      <c r="Z2039" s="131">
        <v>118.27285180722889</v>
      </c>
      <c r="AA2039" s="131">
        <v>756.83032771084345</v>
      </c>
      <c r="AB2039" s="131">
        <v>304.90899277108434</v>
      </c>
      <c r="AC2039" s="131">
        <v>7400.5316893975905</v>
      </c>
      <c r="AD2039" s="131">
        <v>1202.9298120481924</v>
      </c>
      <c r="AE2039" s="131">
        <v>5391.3719999999912</v>
      </c>
      <c r="AF2039" s="131">
        <v>11048.92438554217</v>
      </c>
      <c r="AG2039" s="131">
        <v>8557.1186981927713</v>
      </c>
      <c r="AH2039" s="43">
        <v>179851.43250835341</v>
      </c>
      <c r="AJ2039" s="69"/>
    </row>
    <row r="2040" spans="1:36">
      <c r="A2040" s="52">
        <v>0</v>
      </c>
      <c r="D2040" s="62">
        <v>2029</v>
      </c>
      <c r="E2040" s="62">
        <v>7</v>
      </c>
      <c r="F2040" s="62">
        <v>2030</v>
      </c>
      <c r="G2040" s="62">
        <v>2030</v>
      </c>
      <c r="H2040" s="131">
        <v>1775.5319672289156</v>
      </c>
      <c r="I2040" s="131">
        <v>898.35233903614414</v>
      </c>
      <c r="J2040" s="131">
        <v>471.84492722891576</v>
      </c>
      <c r="K2040" s="131">
        <v>9849.460631124497</v>
      </c>
      <c r="L2040" s="131">
        <v>3850.4138277108432</v>
      </c>
      <c r="M2040" s="131">
        <v>272.6035983132532</v>
      </c>
      <c r="N2040" s="131">
        <v>24866.343395903612</v>
      </c>
      <c r="O2040" s="131">
        <v>856.07328891566272</v>
      </c>
      <c r="P2040" s="131">
        <v>848.74078337349385</v>
      </c>
      <c r="Q2040" s="131">
        <v>1290.5756269879523</v>
      </c>
      <c r="R2040" s="131">
        <v>16862.535016144589</v>
      </c>
      <c r="S2040" s="131">
        <v>1725.4875518072292</v>
      </c>
      <c r="T2040" s="131">
        <v>2968.028323373494</v>
      </c>
      <c r="U2040" s="131">
        <v>18134.341044578316</v>
      </c>
      <c r="V2040" s="131">
        <v>24931.550268674695</v>
      </c>
      <c r="W2040" s="131">
        <v>2946.2777042168677</v>
      </c>
      <c r="X2040" s="131">
        <v>50173.541886746971</v>
      </c>
      <c r="Y2040" s="131">
        <v>0</v>
      </c>
      <c r="Z2040" s="131">
        <v>182.13123313253016</v>
      </c>
      <c r="AA2040" s="131">
        <v>947.1241628915659</v>
      </c>
      <c r="AB2040" s="131">
        <v>330.34542650602413</v>
      </c>
      <c r="AC2040" s="131">
        <v>7813.2784761445782</v>
      </c>
      <c r="AD2040" s="131">
        <v>1312.7840385542172</v>
      </c>
      <c r="AE2040" s="131">
        <v>9424.7580000000016</v>
      </c>
      <c r="AF2040" s="131">
        <v>11947.095013012051</v>
      </c>
      <c r="AG2040" s="131">
        <v>9977.4555307228948</v>
      </c>
      <c r="AH2040" s="43">
        <v>204656.67406232929</v>
      </c>
      <c r="AJ2040" s="69"/>
    </row>
    <row r="2041" spans="1:36">
      <c r="A2041" s="52">
        <v>0</v>
      </c>
      <c r="D2041" s="62">
        <v>2029</v>
      </c>
      <c r="E2041" s="62">
        <v>8</v>
      </c>
      <c r="F2041" s="62">
        <v>2030</v>
      </c>
      <c r="G2041" s="62">
        <v>2030</v>
      </c>
      <c r="H2041" s="131">
        <v>1698.0192231325282</v>
      </c>
      <c r="I2041" s="131">
        <v>953.45177638554185</v>
      </c>
      <c r="J2041" s="131">
        <v>511.52908674698779</v>
      </c>
      <c r="K2041" s="131">
        <v>9805.4265134136513</v>
      </c>
      <c r="L2041" s="131">
        <v>3975.7865143373501</v>
      </c>
      <c r="M2041" s="131">
        <v>259.32432891566265</v>
      </c>
      <c r="N2041" s="131">
        <v>24730.706798313247</v>
      </c>
      <c r="O2041" s="131">
        <v>863.71402409638551</v>
      </c>
      <c r="P2041" s="131">
        <v>922.98700120481988</v>
      </c>
      <c r="Q2041" s="131">
        <v>1240.9244298795181</v>
      </c>
      <c r="R2041" s="131">
        <v>17414.843421084341</v>
      </c>
      <c r="S2041" s="131">
        <v>1692.5122930120483</v>
      </c>
      <c r="T2041" s="131">
        <v>3076.4186078313264</v>
      </c>
      <c r="U2041" s="131">
        <v>18853.677746506022</v>
      </c>
      <c r="V2041" s="131">
        <v>25048.072206746969</v>
      </c>
      <c r="W2041" s="131">
        <v>3015.2766190361444</v>
      </c>
      <c r="X2041" s="131">
        <v>52277.940150000009</v>
      </c>
      <c r="Y2041" s="131">
        <v>0</v>
      </c>
      <c r="Z2041" s="131">
        <v>232.81293253012061</v>
      </c>
      <c r="AA2041" s="131">
        <v>964.41554120481953</v>
      </c>
      <c r="AB2041" s="131">
        <v>335.20296481927699</v>
      </c>
      <c r="AC2041" s="131">
        <v>7160.7600142168685</v>
      </c>
      <c r="AD2041" s="131">
        <v>1227.5298698795182</v>
      </c>
      <c r="AE2041" s="131">
        <v>4971.5399999999936</v>
      </c>
      <c r="AF2041" s="131">
        <v>11989.865042891564</v>
      </c>
      <c r="AG2041" s="131">
        <v>9715.3428975903589</v>
      </c>
      <c r="AH2041" s="43">
        <v>202938.08000377505</v>
      </c>
      <c r="AJ2041" s="69"/>
    </row>
    <row r="2042" spans="1:36">
      <c r="A2042" s="52">
        <v>0</v>
      </c>
      <c r="D2042" s="62">
        <v>2029</v>
      </c>
      <c r="E2042" s="62">
        <v>9</v>
      </c>
      <c r="F2042" s="62">
        <v>2030</v>
      </c>
      <c r="G2042" s="62">
        <v>2030</v>
      </c>
      <c r="H2042" s="131">
        <v>1510.3185734939741</v>
      </c>
      <c r="I2042" s="131">
        <v>925.11492289156593</v>
      </c>
      <c r="J2042" s="131">
        <v>485.6413395180723</v>
      </c>
      <c r="K2042" s="131">
        <v>9331.8520399196768</v>
      </c>
      <c r="L2042" s="131">
        <v>3567.5444920481918</v>
      </c>
      <c r="M2042" s="131">
        <v>225.92230698795169</v>
      </c>
      <c r="N2042" s="131">
        <v>21826.44307722892</v>
      </c>
      <c r="O2042" s="131">
        <v>843.96915397590362</v>
      </c>
      <c r="P2042" s="131">
        <v>786.8689351807227</v>
      </c>
      <c r="Q2042" s="131">
        <v>1161.2929156626503</v>
      </c>
      <c r="R2042" s="131">
        <v>17881.471093734941</v>
      </c>
      <c r="S2042" s="131">
        <v>1570.2426453012051</v>
      </c>
      <c r="T2042" s="131">
        <v>2861.889469156627</v>
      </c>
      <c r="U2042" s="131">
        <v>21039.967242530111</v>
      </c>
      <c r="V2042" s="131">
        <v>19814.488541686751</v>
      </c>
      <c r="W2042" s="131">
        <v>2716.9224263855422</v>
      </c>
      <c r="X2042" s="131">
        <v>49900.116590361453</v>
      </c>
      <c r="Y2042" s="131">
        <v>0</v>
      </c>
      <c r="Z2042" s="131">
        <v>214.82097590361445</v>
      </c>
      <c r="AA2042" s="131">
        <v>936.92668337349369</v>
      </c>
      <c r="AB2042" s="131">
        <v>312.55633349397596</v>
      </c>
      <c r="AC2042" s="131">
        <v>6876.4944686747003</v>
      </c>
      <c r="AD2042" s="131">
        <v>1272.0442602409644</v>
      </c>
      <c r="AE2042" s="131">
        <v>7586.3760000000011</v>
      </c>
      <c r="AF2042" s="131">
        <v>11081.00190795181</v>
      </c>
      <c r="AG2042" s="131">
        <v>8786.3739072289154</v>
      </c>
      <c r="AH2042" s="43">
        <v>193516.6603029317</v>
      </c>
      <c r="AJ2042" s="69"/>
    </row>
    <row r="2043" spans="1:36">
      <c r="A2043" s="52">
        <v>0</v>
      </c>
      <c r="D2043" s="62">
        <v>2029</v>
      </c>
      <c r="E2043" s="62">
        <v>10</v>
      </c>
      <c r="F2043" s="62">
        <v>2030</v>
      </c>
      <c r="G2043" s="62">
        <v>2030</v>
      </c>
      <c r="H2043" s="131">
        <v>1262.3504038554224</v>
      </c>
      <c r="I2043" s="131">
        <v>818.43500385542188</v>
      </c>
      <c r="J2043" s="131">
        <v>658.37934722891578</v>
      </c>
      <c r="K2043" s="131">
        <v>8135.453370040158</v>
      </c>
      <c r="L2043" s="131">
        <v>3136.9941625301203</v>
      </c>
      <c r="M2043" s="131">
        <v>238.18233421686745</v>
      </c>
      <c r="N2043" s="131">
        <v>15350.134578433737</v>
      </c>
      <c r="O2043" s="131">
        <v>692.28921301204821</v>
      </c>
      <c r="P2043" s="131">
        <v>620.59813301204827</v>
      </c>
      <c r="Q2043" s="131">
        <v>993.49793927710789</v>
      </c>
      <c r="R2043" s="131">
        <v>8712.5851807228883</v>
      </c>
      <c r="S2043" s="131">
        <v>1445.1978520481932</v>
      </c>
      <c r="T2043" s="131">
        <v>4830.9260313253026</v>
      </c>
      <c r="U2043" s="131">
        <v>21903.772726867464</v>
      </c>
      <c r="V2043" s="131">
        <v>11232.917702409639</v>
      </c>
      <c r="W2043" s="131">
        <v>2056.2638273493972</v>
      </c>
      <c r="X2043" s="131">
        <v>46555.539304216858</v>
      </c>
      <c r="Y2043" s="131">
        <v>0</v>
      </c>
      <c r="Z2043" s="131">
        <v>93.412596385542159</v>
      </c>
      <c r="AA2043" s="131">
        <v>861.99737734939788</v>
      </c>
      <c r="AB2043" s="131">
        <v>299.00117590361441</v>
      </c>
      <c r="AC2043" s="131">
        <v>6202.4228245783115</v>
      </c>
      <c r="AD2043" s="131">
        <v>1193.688520481928</v>
      </c>
      <c r="AE2043" s="131">
        <v>0</v>
      </c>
      <c r="AF2043" s="131">
        <v>10146.001532530116</v>
      </c>
      <c r="AG2043" s="131">
        <v>6531.906558433735</v>
      </c>
      <c r="AH2043" s="43">
        <v>153971.94769606425</v>
      </c>
      <c r="AJ2043" s="69"/>
    </row>
    <row r="2044" spans="1:36">
      <c r="A2044" s="52">
        <v>0</v>
      </c>
      <c r="D2044" s="62">
        <v>2029</v>
      </c>
      <c r="E2044" s="62">
        <v>11</v>
      </c>
      <c r="F2044" s="62">
        <v>2030</v>
      </c>
      <c r="G2044" s="62">
        <v>2030</v>
      </c>
      <c r="H2044" s="131">
        <v>1274.6943537349393</v>
      </c>
      <c r="I2044" s="131">
        <v>713.79237493975938</v>
      </c>
      <c r="J2044" s="131">
        <v>638.86531445783135</v>
      </c>
      <c r="K2044" s="131">
        <v>6862.6181184738925</v>
      </c>
      <c r="L2044" s="131">
        <v>3947.6780472289165</v>
      </c>
      <c r="M2044" s="131">
        <v>231.48445710843373</v>
      </c>
      <c r="N2044" s="131">
        <v>10642.690899638554</v>
      </c>
      <c r="O2044" s="131">
        <v>615.35230530120452</v>
      </c>
      <c r="P2044" s="131">
        <v>425.34937662650594</v>
      </c>
      <c r="Q2044" s="131">
        <v>863.14873445783132</v>
      </c>
      <c r="R2044" s="131">
        <v>6214.8182949397578</v>
      </c>
      <c r="S2044" s="131">
        <v>1272.9755845783131</v>
      </c>
      <c r="T2044" s="131">
        <v>3306.7077581927711</v>
      </c>
      <c r="U2044" s="131">
        <v>18051.685358072289</v>
      </c>
      <c r="V2044" s="131">
        <v>9561.6638937349398</v>
      </c>
      <c r="W2044" s="131">
        <v>1595.8703713253017</v>
      </c>
      <c r="X2044" s="131">
        <v>38518.788628313254</v>
      </c>
      <c r="Y2044" s="131">
        <v>0</v>
      </c>
      <c r="Z2044" s="131">
        <v>9.3132638554216882</v>
      </c>
      <c r="AA2044" s="131">
        <v>775.00844337349406</v>
      </c>
      <c r="AB2044" s="131">
        <v>266.31125590361455</v>
      </c>
      <c r="AC2044" s="131">
        <v>4990.8725800000011</v>
      </c>
      <c r="AD2044" s="131">
        <v>1025.7833638554218</v>
      </c>
      <c r="AE2044" s="131">
        <v>0</v>
      </c>
      <c r="AF2044" s="131">
        <v>8732.2144337349437</v>
      </c>
      <c r="AG2044" s="131">
        <v>5108.582687349397</v>
      </c>
      <c r="AH2044" s="43">
        <v>125646.26989919678</v>
      </c>
      <c r="AJ2044" s="69"/>
    </row>
    <row r="2045" spans="1:36">
      <c r="A2045" s="52">
        <v>0</v>
      </c>
      <c r="D2045" s="62">
        <v>2029</v>
      </c>
      <c r="E2045" s="62">
        <v>12</v>
      </c>
      <c r="F2045" s="62">
        <v>2030</v>
      </c>
      <c r="G2045" s="62">
        <v>2030</v>
      </c>
      <c r="H2045" s="131">
        <v>1178.4841561445783</v>
      </c>
      <c r="I2045" s="131">
        <v>590.25851036144593</v>
      </c>
      <c r="J2045" s="131">
        <v>419.77096337349406</v>
      </c>
      <c r="K2045" s="131">
        <v>5261.6040651003996</v>
      </c>
      <c r="L2045" s="131">
        <v>4235.4552104819277</v>
      </c>
      <c r="M2045" s="131">
        <v>230.69818457831312</v>
      </c>
      <c r="N2045" s="131">
        <v>7482.5214454216857</v>
      </c>
      <c r="O2045" s="131">
        <v>506.26378915662644</v>
      </c>
      <c r="P2045" s="131">
        <v>325.02299999999997</v>
      </c>
      <c r="Q2045" s="131">
        <v>753.77390168674708</v>
      </c>
      <c r="R2045" s="131">
        <v>5323.9862978313258</v>
      </c>
      <c r="S2045" s="131">
        <v>999.86861445783154</v>
      </c>
      <c r="T2045" s="131">
        <v>2282.9502643373498</v>
      </c>
      <c r="U2045" s="131">
        <v>12173.466789397584</v>
      </c>
      <c r="V2045" s="131">
        <v>7047.4851291566247</v>
      </c>
      <c r="W2045" s="131">
        <v>1147.2572178313258</v>
      </c>
      <c r="X2045" s="131">
        <v>29456.693090963847</v>
      </c>
      <c r="Y2045" s="131">
        <v>0</v>
      </c>
      <c r="Z2045" s="131">
        <v>22.695248192771082</v>
      </c>
      <c r="AA2045" s="131">
        <v>407.27846457831328</v>
      </c>
      <c r="AB2045" s="131">
        <v>172.24568289156622</v>
      </c>
      <c r="AC2045" s="131">
        <v>4589.0070197590358</v>
      </c>
      <c r="AD2045" s="131">
        <v>920.48470361445823</v>
      </c>
      <c r="AE2045" s="131">
        <v>0</v>
      </c>
      <c r="AF2045" s="131">
        <v>8041.9536737349408</v>
      </c>
      <c r="AG2045" s="131">
        <v>3224.5081192771077</v>
      </c>
      <c r="AH2045" s="43">
        <v>96793.733542329297</v>
      </c>
      <c r="AJ2045" s="69"/>
    </row>
    <row r="2046" spans="1:36">
      <c r="A2046" s="52">
        <v>0</v>
      </c>
      <c r="D2046" s="62">
        <v>2030</v>
      </c>
      <c r="E2046" s="62">
        <v>1</v>
      </c>
      <c r="F2046" s="62">
        <v>2030</v>
      </c>
      <c r="G2046" s="62">
        <v>2030</v>
      </c>
      <c r="H2046" s="131">
        <v>1091.5751492771087</v>
      </c>
      <c r="I2046" s="131">
        <v>642.89711168674683</v>
      </c>
      <c r="J2046" s="131">
        <v>275.08583108433737</v>
      </c>
      <c r="K2046" s="131">
        <v>6062.3496442570258</v>
      </c>
      <c r="L2046" s="131">
        <v>3410.8871367469883</v>
      </c>
      <c r="M2046" s="131">
        <v>224.60771927710846</v>
      </c>
      <c r="N2046" s="131">
        <v>8484.809235783132</v>
      </c>
      <c r="O2046" s="131">
        <v>568.74734036144582</v>
      </c>
      <c r="P2046" s="131">
        <v>267.92801927710843</v>
      </c>
      <c r="Q2046" s="131">
        <v>772.10710060240956</v>
      </c>
      <c r="R2046" s="131">
        <v>5756.9485228915664</v>
      </c>
      <c r="S2046" s="131">
        <v>1243.7888775903614</v>
      </c>
      <c r="T2046" s="131">
        <v>1815.8965821686738</v>
      </c>
      <c r="U2046" s="131">
        <v>14091.639082650616</v>
      </c>
      <c r="V2046" s="131">
        <v>6270.5778690361421</v>
      </c>
      <c r="W2046" s="131">
        <v>1315.5682568674704</v>
      </c>
      <c r="X2046" s="131">
        <v>28529.006440722886</v>
      </c>
      <c r="Y2046" s="131">
        <v>0</v>
      </c>
      <c r="Z2046" s="131">
        <v>0.1940906024096386</v>
      </c>
      <c r="AA2046" s="131">
        <v>594.2709631325306</v>
      </c>
      <c r="AB2046" s="131">
        <v>238.17144253012057</v>
      </c>
      <c r="AC2046" s="131">
        <v>2969.794076626506</v>
      </c>
      <c r="AD2046" s="131">
        <v>916.09804578313287</v>
      </c>
      <c r="AE2046" s="131">
        <v>0</v>
      </c>
      <c r="AF2046" s="131">
        <v>8496.223681445781</v>
      </c>
      <c r="AG2046" s="131">
        <v>3528.7740433734944</v>
      </c>
      <c r="AH2046" s="43">
        <v>97567.946263775113</v>
      </c>
      <c r="AJ2046" s="69"/>
    </row>
    <row r="2047" spans="1:36">
      <c r="A2047" s="52">
        <v>0</v>
      </c>
      <c r="D2047" s="62">
        <v>2030</v>
      </c>
      <c r="E2047" s="62">
        <v>2</v>
      </c>
      <c r="F2047" s="62">
        <v>2030</v>
      </c>
      <c r="G2047" s="62">
        <v>2030</v>
      </c>
      <c r="H2047" s="131">
        <v>1345.6283240963855</v>
      </c>
      <c r="I2047" s="131">
        <v>551.44934891566265</v>
      </c>
      <c r="J2047" s="131">
        <v>308.20157397590356</v>
      </c>
      <c r="K2047" s="131">
        <v>4053.999658473896</v>
      </c>
      <c r="L2047" s="131">
        <v>3571.5303534939767</v>
      </c>
      <c r="M2047" s="131">
        <v>214.95773493975901</v>
      </c>
      <c r="N2047" s="131">
        <v>7266.4054193975917</v>
      </c>
      <c r="O2047" s="131">
        <v>491.17108710843365</v>
      </c>
      <c r="P2047" s="131">
        <v>325.18168530120477</v>
      </c>
      <c r="Q2047" s="131">
        <v>661.75545072289208</v>
      </c>
      <c r="R2047" s="131">
        <v>3146.7499720481915</v>
      </c>
      <c r="S2047" s="131">
        <v>894.76982313253006</v>
      </c>
      <c r="T2047" s="131">
        <v>1263.2604419277109</v>
      </c>
      <c r="U2047" s="131">
        <v>9771.3526742168706</v>
      </c>
      <c r="V2047" s="131">
        <v>5515.1751002409646</v>
      </c>
      <c r="W2047" s="131">
        <v>1121.0803597590364</v>
      </c>
      <c r="X2047" s="131">
        <v>25289.196817349399</v>
      </c>
      <c r="Y2047" s="131">
        <v>0</v>
      </c>
      <c r="Z2047" s="131">
        <v>1.6636337349397599</v>
      </c>
      <c r="AA2047" s="131">
        <v>581.62878108433722</v>
      </c>
      <c r="AB2047" s="131">
        <v>206.57627240963856</v>
      </c>
      <c r="AC2047" s="131">
        <v>2432.0659202409634</v>
      </c>
      <c r="AD2047" s="131">
        <v>741.92312819277072</v>
      </c>
      <c r="AE2047" s="131">
        <v>0</v>
      </c>
      <c r="AF2047" s="131">
        <v>7656.1715277108442</v>
      </c>
      <c r="AG2047" s="131">
        <v>2614.4142534939756</v>
      </c>
      <c r="AH2047" s="43">
        <v>80026.309341967863</v>
      </c>
      <c r="AJ2047" s="69"/>
    </row>
    <row r="2048" spans="1:36">
      <c r="A2048" s="52">
        <v>0</v>
      </c>
      <c r="D2048" s="62">
        <v>2030</v>
      </c>
      <c r="E2048" s="62">
        <v>3</v>
      </c>
      <c r="F2048" s="62">
        <v>2030</v>
      </c>
      <c r="G2048" s="62">
        <v>2030</v>
      </c>
      <c r="H2048" s="131">
        <v>1720.4430151807219</v>
      </c>
      <c r="I2048" s="131">
        <v>704.87530337349438</v>
      </c>
      <c r="J2048" s="131">
        <v>392.55610313253027</v>
      </c>
      <c r="K2048" s="131">
        <v>6414.2684694377513</v>
      </c>
      <c r="L2048" s="131">
        <v>3544.3856548192775</v>
      </c>
      <c r="M2048" s="131">
        <v>242.05858915662643</v>
      </c>
      <c r="N2048" s="131">
        <v>10282.483074698794</v>
      </c>
      <c r="O2048" s="131">
        <v>602.48612506024097</v>
      </c>
      <c r="P2048" s="131">
        <v>631.62435734939766</v>
      </c>
      <c r="Q2048" s="131">
        <v>822.79324385542134</v>
      </c>
      <c r="R2048" s="131">
        <v>4957.8496980722884</v>
      </c>
      <c r="S2048" s="131">
        <v>1157.0243092771086</v>
      </c>
      <c r="T2048" s="131">
        <v>1532.162741204819</v>
      </c>
      <c r="U2048" s="131">
        <v>17880.501030843363</v>
      </c>
      <c r="V2048" s="131">
        <v>8186.8429769879531</v>
      </c>
      <c r="W2048" s="131">
        <v>1490.2695440963853</v>
      </c>
      <c r="X2048" s="131">
        <v>34497.335549638563</v>
      </c>
      <c r="Y2048" s="131">
        <v>0</v>
      </c>
      <c r="Z2048" s="131">
        <v>4.1405995180722881</v>
      </c>
      <c r="AA2048" s="131">
        <v>711.05643506024069</v>
      </c>
      <c r="AB2048" s="131">
        <v>237.7797668674699</v>
      </c>
      <c r="AC2048" s="131">
        <v>3078.898340240964</v>
      </c>
      <c r="AD2048" s="131">
        <v>910.41281108433736</v>
      </c>
      <c r="AE2048" s="131">
        <v>0</v>
      </c>
      <c r="AF2048" s="131">
        <v>8974.7344019277079</v>
      </c>
      <c r="AG2048" s="131">
        <v>3993.1865927710833</v>
      </c>
      <c r="AH2048" s="43">
        <v>112970.16873365462</v>
      </c>
      <c r="AJ2048" s="69"/>
    </row>
    <row r="2049" spans="1:36">
      <c r="A2049" s="52">
        <v>0</v>
      </c>
      <c r="D2049" s="62">
        <v>2030</v>
      </c>
      <c r="E2049" s="62">
        <v>4</v>
      </c>
      <c r="F2049" s="62">
        <v>2030</v>
      </c>
      <c r="G2049" s="62">
        <v>2030</v>
      </c>
      <c r="H2049" s="131">
        <v>1908.0319569879512</v>
      </c>
      <c r="I2049" s="131">
        <v>774.95762710843417</v>
      </c>
      <c r="J2049" s="131">
        <v>610.58180674698804</v>
      </c>
      <c r="K2049" s="131">
        <v>7266.1948925702809</v>
      </c>
      <c r="L2049" s="131">
        <v>4510.4699306024095</v>
      </c>
      <c r="M2049" s="131">
        <v>233.50650722891569</v>
      </c>
      <c r="N2049" s="131">
        <v>13020.370263253008</v>
      </c>
      <c r="O2049" s="131">
        <v>701.86635481927749</v>
      </c>
      <c r="P2049" s="131">
        <v>763.19615253012046</v>
      </c>
      <c r="Q2049" s="131">
        <v>920.62104481927713</v>
      </c>
      <c r="R2049" s="131">
        <v>6734.5795821686761</v>
      </c>
      <c r="S2049" s="131">
        <v>1139.7040753012052</v>
      </c>
      <c r="T2049" s="131">
        <v>3024.3448048192754</v>
      </c>
      <c r="U2049" s="131">
        <v>18205.893739277104</v>
      </c>
      <c r="V2049" s="131">
        <v>11025.16655481928</v>
      </c>
      <c r="W2049" s="131">
        <v>1838.2243178313254</v>
      </c>
      <c r="X2049" s="131">
        <v>40278.847108192786</v>
      </c>
      <c r="Y2049" s="131">
        <v>0</v>
      </c>
      <c r="Z2049" s="131">
        <v>17.810123373493976</v>
      </c>
      <c r="AA2049" s="131">
        <v>572.34606000000008</v>
      </c>
      <c r="AB2049" s="131">
        <v>266.79640554216866</v>
      </c>
      <c r="AC2049" s="131">
        <v>4321.6078922891556</v>
      </c>
      <c r="AD2049" s="131">
        <v>1046.4708142168677</v>
      </c>
      <c r="AE2049" s="131">
        <v>0</v>
      </c>
      <c r="AF2049" s="131">
        <v>9550.1287744578331</v>
      </c>
      <c r="AG2049" s="131">
        <v>5564.5759402409622</v>
      </c>
      <c r="AH2049" s="43">
        <v>134296.29272919678</v>
      </c>
      <c r="AJ2049" s="69"/>
    </row>
    <row r="2050" spans="1:36">
      <c r="A2050" s="52">
        <v>0</v>
      </c>
      <c r="D2050" s="62">
        <v>2030</v>
      </c>
      <c r="E2050" s="62">
        <v>5</v>
      </c>
      <c r="F2050" s="62">
        <v>2030</v>
      </c>
      <c r="G2050" s="62">
        <v>2031</v>
      </c>
      <c r="H2050" s="131">
        <v>1625.8313610843381</v>
      </c>
      <c r="I2050" s="131">
        <v>843.10601024096388</v>
      </c>
      <c r="J2050" s="131">
        <v>453.17207132530115</v>
      </c>
      <c r="K2050" s="131">
        <v>8948.4167944979945</v>
      </c>
      <c r="L2050" s="131">
        <v>3372.6175615662642</v>
      </c>
      <c r="M2050" s="131">
        <v>251.15962228915669</v>
      </c>
      <c r="N2050" s="131">
        <v>17596.427371325302</v>
      </c>
      <c r="O2050" s="131">
        <v>763.0704993975902</v>
      </c>
      <c r="P2050" s="131">
        <v>935.91403638554209</v>
      </c>
      <c r="Q2050" s="131">
        <v>1104.5798444578315</v>
      </c>
      <c r="R2050" s="131">
        <v>11426.843732289155</v>
      </c>
      <c r="S2050" s="131">
        <v>1604.5726192771081</v>
      </c>
      <c r="T2050" s="131">
        <v>2528.4554327710839</v>
      </c>
      <c r="U2050" s="131">
        <v>16708.552935903608</v>
      </c>
      <c r="V2050" s="131">
        <v>12804.170991927715</v>
      </c>
      <c r="W2050" s="131">
        <v>2316.7224567469866</v>
      </c>
      <c r="X2050" s="131">
        <v>45617.896047469883</v>
      </c>
      <c r="Y2050" s="131">
        <v>0</v>
      </c>
      <c r="Z2050" s="131">
        <v>35.35221686746987</v>
      </c>
      <c r="AA2050" s="131">
        <v>748.80616746987982</v>
      </c>
      <c r="AB2050" s="131">
        <v>305.24589975903609</v>
      </c>
      <c r="AC2050" s="131">
        <v>7823.8941330120451</v>
      </c>
      <c r="AD2050" s="131">
        <v>1210.3089414457831</v>
      </c>
      <c r="AE2050" s="131">
        <v>2081.0819999999972</v>
      </c>
      <c r="AF2050" s="131">
        <v>10888.777283855423</v>
      </c>
      <c r="AG2050" s="131">
        <v>7518.1539759036168</v>
      </c>
      <c r="AH2050" s="43">
        <v>159513.13000726906</v>
      </c>
      <c r="AJ2050" s="69"/>
    </row>
    <row r="2051" spans="1:36">
      <c r="A2051" s="52">
        <v>0</v>
      </c>
      <c r="D2051" s="62">
        <v>2030</v>
      </c>
      <c r="E2051" s="62">
        <v>6</v>
      </c>
      <c r="F2051" s="62">
        <v>2030</v>
      </c>
      <c r="G2051" s="62">
        <v>2031</v>
      </c>
      <c r="H2051" s="131">
        <v>1765.4788889156621</v>
      </c>
      <c r="I2051" s="131">
        <v>819.62244578313232</v>
      </c>
      <c r="J2051" s="131">
        <v>472.35142313253004</v>
      </c>
      <c r="K2051" s="131">
        <v>9217.9716393172657</v>
      </c>
      <c r="L2051" s="131">
        <v>3435.3618650602407</v>
      </c>
      <c r="M2051" s="131">
        <v>276.18024036144567</v>
      </c>
      <c r="N2051" s="131">
        <v>20112.466466144579</v>
      </c>
      <c r="O2051" s="131">
        <v>750.75316530120517</v>
      </c>
      <c r="P2051" s="131">
        <v>1049.3050016867467</v>
      </c>
      <c r="Q2051" s="131">
        <v>1248.4859574698796</v>
      </c>
      <c r="R2051" s="131">
        <v>14241.851548192777</v>
      </c>
      <c r="S2051" s="131">
        <v>1585.455002530121</v>
      </c>
      <c r="T2051" s="131">
        <v>2703.8545344578306</v>
      </c>
      <c r="U2051" s="131">
        <v>17557.533657831322</v>
      </c>
      <c r="V2051" s="131">
        <v>19676.824233614447</v>
      </c>
      <c r="W2051" s="131">
        <v>2520.6210585542167</v>
      </c>
      <c r="X2051" s="131">
        <v>48690.553125783132</v>
      </c>
      <c r="Y2051" s="131">
        <v>0</v>
      </c>
      <c r="Z2051" s="131">
        <v>117.13829975903606</v>
      </c>
      <c r="AA2051" s="131">
        <v>754.55261385542155</v>
      </c>
      <c r="AB2051" s="131">
        <v>303.2222421686746</v>
      </c>
      <c r="AC2051" s="131">
        <v>7439.8917356626516</v>
      </c>
      <c r="AD2051" s="131">
        <v>1194.1577065060244</v>
      </c>
      <c r="AE2051" s="131">
        <v>5538.076</v>
      </c>
      <c r="AF2051" s="131">
        <v>10988.023951807229</v>
      </c>
      <c r="AG2051" s="131">
        <v>8724.1039402409624</v>
      </c>
      <c r="AH2051" s="43">
        <v>181183.83674413656</v>
      </c>
      <c r="AJ2051" s="69"/>
    </row>
    <row r="2052" spans="1:36">
      <c r="A2052" s="52">
        <v>0</v>
      </c>
      <c r="D2052" s="62">
        <v>2030</v>
      </c>
      <c r="E2052" s="62">
        <v>7</v>
      </c>
      <c r="F2052" s="62">
        <v>2031</v>
      </c>
      <c r="G2052" s="62">
        <v>2031</v>
      </c>
      <c r="H2052" s="131">
        <v>1776.1930685542163</v>
      </c>
      <c r="I2052" s="131">
        <v>893.3884659036147</v>
      </c>
      <c r="J2052" s="131">
        <v>472.73684048192763</v>
      </c>
      <c r="K2052" s="131">
        <v>9861.9082130522074</v>
      </c>
      <c r="L2052" s="131">
        <v>3840.3073698795179</v>
      </c>
      <c r="M2052" s="131">
        <v>270.45959096385542</v>
      </c>
      <c r="N2052" s="131">
        <v>25301.201959277092</v>
      </c>
      <c r="O2052" s="131">
        <v>865.12841048192763</v>
      </c>
      <c r="P2052" s="131">
        <v>864.14760265060249</v>
      </c>
      <c r="Q2052" s="131">
        <v>1286.7664013253011</v>
      </c>
      <c r="R2052" s="131">
        <v>17458.422162168663</v>
      </c>
      <c r="S2052" s="131">
        <v>1727.1214445783128</v>
      </c>
      <c r="T2052" s="131">
        <v>2975.3362322891562</v>
      </c>
      <c r="U2052" s="131">
        <v>18146.601061445781</v>
      </c>
      <c r="V2052" s="131">
        <v>24802.060106626504</v>
      </c>
      <c r="W2052" s="131">
        <v>2957.1329765060227</v>
      </c>
      <c r="X2052" s="131">
        <v>50519.398618795181</v>
      </c>
      <c r="Y2052" s="131">
        <v>0</v>
      </c>
      <c r="Z2052" s="131">
        <v>180.38410891566267</v>
      </c>
      <c r="AA2052" s="131">
        <v>944.27375144578332</v>
      </c>
      <c r="AB2052" s="131">
        <v>328.51796204819277</v>
      </c>
      <c r="AC2052" s="131">
        <v>7860.400180240963</v>
      </c>
      <c r="AD2052" s="131">
        <v>1303.2108448192773</v>
      </c>
      <c r="AE2052" s="131">
        <v>9681.2140000000072</v>
      </c>
      <c r="AF2052" s="131">
        <v>11881.24396337349</v>
      </c>
      <c r="AG2052" s="131">
        <v>10172.157495903617</v>
      </c>
      <c r="AH2052" s="43">
        <v>206369.71283172688</v>
      </c>
      <c r="AJ2052" s="69"/>
    </row>
    <row r="2053" spans="1:36">
      <c r="A2053" s="52">
        <v>0</v>
      </c>
      <c r="D2053" s="62">
        <v>2030</v>
      </c>
      <c r="E2053" s="62">
        <v>8</v>
      </c>
      <c r="F2053" s="62">
        <v>2031</v>
      </c>
      <c r="G2053" s="62">
        <v>2031</v>
      </c>
      <c r="H2053" s="131">
        <v>1698.6514633734919</v>
      </c>
      <c r="I2053" s="131">
        <v>948.18344963855407</v>
      </c>
      <c r="J2053" s="131">
        <v>508.31484578313263</v>
      </c>
      <c r="K2053" s="131">
        <v>9817.8143649799167</v>
      </c>
      <c r="L2053" s="131">
        <v>3965.3509818072266</v>
      </c>
      <c r="M2053" s="131">
        <v>257.28476204819276</v>
      </c>
      <c r="N2053" s="131">
        <v>25160.829077349401</v>
      </c>
      <c r="O2053" s="131">
        <v>872.85543373493977</v>
      </c>
      <c r="P2053" s="131">
        <v>939.74157951807229</v>
      </c>
      <c r="Q2053" s="131">
        <v>1237.2617532530121</v>
      </c>
      <c r="R2053" s="131">
        <v>17930.913066265053</v>
      </c>
      <c r="S2053" s="131">
        <v>1694.1149609638551</v>
      </c>
      <c r="T2053" s="131">
        <v>3083.9933963855424</v>
      </c>
      <c r="U2053" s="131">
        <v>18866.438226265062</v>
      </c>
      <c r="V2053" s="131">
        <v>24912.776306265037</v>
      </c>
      <c r="W2053" s="131">
        <v>3026.3861110843372</v>
      </c>
      <c r="X2053" s="131">
        <v>52638.302939999972</v>
      </c>
      <c r="Y2053" s="131">
        <v>0</v>
      </c>
      <c r="Z2053" s="131">
        <v>230.57963566265059</v>
      </c>
      <c r="AA2053" s="131">
        <v>961.51309060240976</v>
      </c>
      <c r="AB2053" s="131">
        <v>333.34862855421693</v>
      </c>
      <c r="AC2053" s="131">
        <v>7209.2281703614462</v>
      </c>
      <c r="AD2053" s="131">
        <v>1218.57837373494</v>
      </c>
      <c r="AE2053" s="131">
        <v>5106.8200000000052</v>
      </c>
      <c r="AF2053" s="131">
        <v>11923.778249638557</v>
      </c>
      <c r="AG2053" s="131">
        <v>9904.9299469879516</v>
      </c>
      <c r="AH2053" s="43">
        <v>204447.98881425697</v>
      </c>
      <c r="AJ2053" s="69"/>
    </row>
    <row r="2054" spans="1:36">
      <c r="A2054" s="52">
        <v>0</v>
      </c>
      <c r="D2054" s="62">
        <v>2030</v>
      </c>
      <c r="E2054" s="62">
        <v>9</v>
      </c>
      <c r="F2054" s="62">
        <v>2031</v>
      </c>
      <c r="G2054" s="62">
        <v>2031</v>
      </c>
      <c r="H2054" s="131">
        <v>1510.8809253012037</v>
      </c>
      <c r="I2054" s="131">
        <v>920.00317228915708</v>
      </c>
      <c r="J2054" s="131">
        <v>478.56958530120505</v>
      </c>
      <c r="K2054" s="131">
        <v>9343.5975083534122</v>
      </c>
      <c r="L2054" s="131">
        <v>3558.180501686747</v>
      </c>
      <c r="M2054" s="131">
        <v>224.14544457831323</v>
      </c>
      <c r="N2054" s="131">
        <v>22213.769644216867</v>
      </c>
      <c r="O2054" s="131">
        <v>852.88758156626534</v>
      </c>
      <c r="P2054" s="131">
        <v>801.15262192771092</v>
      </c>
      <c r="Q2054" s="131">
        <v>1157.8652771084342</v>
      </c>
      <c r="R2054" s="131">
        <v>18494.059646024099</v>
      </c>
      <c r="S2054" s="131">
        <v>1571.7295340963856</v>
      </c>
      <c r="T2054" s="131">
        <v>2868.9360419277123</v>
      </c>
      <c r="U2054" s="131">
        <v>21054.648811325296</v>
      </c>
      <c r="V2054" s="131">
        <v>19697.766331566265</v>
      </c>
      <c r="W2054" s="131">
        <v>2726.9326615662653</v>
      </c>
      <c r="X2054" s="131">
        <v>50244.088544578321</v>
      </c>
      <c r="Y2054" s="131">
        <v>0</v>
      </c>
      <c r="Z2054" s="131">
        <v>212.76026987951798</v>
      </c>
      <c r="AA2054" s="131">
        <v>934.10696168674724</v>
      </c>
      <c r="AB2054" s="131">
        <v>310.82727795180739</v>
      </c>
      <c r="AC2054" s="131">
        <v>6920.16151445783</v>
      </c>
      <c r="AD2054" s="131">
        <v>1262.7681525301202</v>
      </c>
      <c r="AE2054" s="131">
        <v>7792.8079999999991</v>
      </c>
      <c r="AF2054" s="131">
        <v>11019.924666506024</v>
      </c>
      <c r="AG2054" s="131">
        <v>8957.8328790361429</v>
      </c>
      <c r="AH2054" s="43">
        <v>195130.40355546187</v>
      </c>
      <c r="AJ2054" s="69"/>
    </row>
    <row r="2055" spans="1:36">
      <c r="A2055" s="52">
        <v>0</v>
      </c>
      <c r="D2055" s="62">
        <v>2030</v>
      </c>
      <c r="E2055" s="62">
        <v>10</v>
      </c>
      <c r="F2055" s="62">
        <v>2031</v>
      </c>
      <c r="G2055" s="62">
        <v>2031</v>
      </c>
      <c r="H2055" s="131">
        <v>1262.8204272289165</v>
      </c>
      <c r="I2055" s="131">
        <v>813.91271638554167</v>
      </c>
      <c r="J2055" s="131">
        <v>659.62386048192741</v>
      </c>
      <c r="K2055" s="131">
        <v>8145.5759758232934</v>
      </c>
      <c r="L2055" s="131">
        <v>3128.760268554217</v>
      </c>
      <c r="M2055" s="131">
        <v>236.30904759036139</v>
      </c>
      <c r="N2055" s="131">
        <v>15650.854803253013</v>
      </c>
      <c r="O2055" s="131">
        <v>699.49469421686752</v>
      </c>
      <c r="P2055" s="131">
        <v>631.86357879518062</v>
      </c>
      <c r="Q2055" s="131">
        <v>990.56555951807218</v>
      </c>
      <c r="R2055" s="131">
        <v>8711.8002108433739</v>
      </c>
      <c r="S2055" s="131">
        <v>1446.5663338554218</v>
      </c>
      <c r="T2055" s="131">
        <v>4842.8207855421688</v>
      </c>
      <c r="U2055" s="131">
        <v>21919.195722168664</v>
      </c>
      <c r="V2055" s="131">
        <v>11125.038437951809</v>
      </c>
      <c r="W2055" s="131">
        <v>2063.8399304819277</v>
      </c>
      <c r="X2055" s="131">
        <v>46876.456386746999</v>
      </c>
      <c r="Y2055" s="131">
        <v>0</v>
      </c>
      <c r="Z2055" s="131">
        <v>92.516520481927699</v>
      </c>
      <c r="AA2055" s="131">
        <v>859.4031586746986</v>
      </c>
      <c r="AB2055" s="131">
        <v>297.34710722891572</v>
      </c>
      <c r="AC2055" s="131">
        <v>6245.3198809638543</v>
      </c>
      <c r="AD2055" s="131">
        <v>1184.9838050602414</v>
      </c>
      <c r="AE2055" s="131">
        <v>0</v>
      </c>
      <c r="AF2055" s="131">
        <v>10090.077908433736</v>
      </c>
      <c r="AG2055" s="131">
        <v>6659.3714255421701</v>
      </c>
      <c r="AH2055" s="43">
        <v>154634.51854582329</v>
      </c>
      <c r="AJ2055" s="69"/>
    </row>
    <row r="2056" spans="1:36">
      <c r="A2056" s="52">
        <v>0</v>
      </c>
      <c r="D2056" s="62">
        <v>2030</v>
      </c>
      <c r="E2056" s="62">
        <v>11</v>
      </c>
      <c r="F2056" s="62">
        <v>2031</v>
      </c>
      <c r="G2056" s="62">
        <v>2031</v>
      </c>
      <c r="H2056" s="131">
        <v>1275.1689732530119</v>
      </c>
      <c r="I2056" s="131">
        <v>709.84829349397569</v>
      </c>
      <c r="J2056" s="131">
        <v>640.07294096385544</v>
      </c>
      <c r="K2056" s="131">
        <v>6871.0141787148577</v>
      </c>
      <c r="L2056" s="131">
        <v>3937.3162930120484</v>
      </c>
      <c r="M2056" s="131">
        <v>229.66384879518066</v>
      </c>
      <c r="N2056" s="131">
        <v>10851.188902289159</v>
      </c>
      <c r="O2056" s="131">
        <v>621.68892542168669</v>
      </c>
      <c r="P2056" s="131">
        <v>433.07055734939775</v>
      </c>
      <c r="Q2056" s="131">
        <v>860.60108963855441</v>
      </c>
      <c r="R2056" s="131">
        <v>6214.258364096384</v>
      </c>
      <c r="S2056" s="131">
        <v>1274.18098626506</v>
      </c>
      <c r="T2056" s="131">
        <v>3314.8495669879526</v>
      </c>
      <c r="U2056" s="131">
        <v>18064.151915180719</v>
      </c>
      <c r="V2056" s="131">
        <v>9469.8351013253014</v>
      </c>
      <c r="W2056" s="131">
        <v>1601.7501997590361</v>
      </c>
      <c r="X2056" s="131">
        <v>38784.306705301206</v>
      </c>
      <c r="Y2056" s="131">
        <v>0</v>
      </c>
      <c r="Z2056" s="131">
        <v>9.2239248192771086</v>
      </c>
      <c r="AA2056" s="131">
        <v>772.67602168674694</v>
      </c>
      <c r="AB2056" s="131">
        <v>264.83802722891562</v>
      </c>
      <c r="AC2056" s="131">
        <v>5025.3903399999999</v>
      </c>
      <c r="AD2056" s="131">
        <v>1018.3030604819273</v>
      </c>
      <c r="AE2056" s="131">
        <v>0</v>
      </c>
      <c r="AF2056" s="131">
        <v>8684.0834457831297</v>
      </c>
      <c r="AG2056" s="131">
        <v>5208.2725416867488</v>
      </c>
      <c r="AH2056" s="43">
        <v>126135.75420353413</v>
      </c>
      <c r="AJ2056" s="69"/>
    </row>
    <row r="2057" spans="1:36">
      <c r="A2057" s="52">
        <v>0</v>
      </c>
      <c r="D2057" s="62">
        <v>2030</v>
      </c>
      <c r="E2057" s="62">
        <v>12</v>
      </c>
      <c r="F2057" s="62">
        <v>2031</v>
      </c>
      <c r="G2057" s="62">
        <v>2031</v>
      </c>
      <c r="H2057" s="131">
        <v>1178.9229527710841</v>
      </c>
      <c r="I2057" s="131">
        <v>586.99701903614471</v>
      </c>
      <c r="J2057" s="131">
        <v>420.56444289156644</v>
      </c>
      <c r="K2057" s="131">
        <v>5267.8284195582301</v>
      </c>
      <c r="L2057" s="131">
        <v>4224.338106867468</v>
      </c>
      <c r="M2057" s="131">
        <v>228.88376024096394</v>
      </c>
      <c r="N2057" s="131">
        <v>7629.1094456626524</v>
      </c>
      <c r="O2057" s="131">
        <v>511.36845481927702</v>
      </c>
      <c r="P2057" s="131">
        <v>330.92299999999994</v>
      </c>
      <c r="Q2057" s="131">
        <v>751.54908445783121</v>
      </c>
      <c r="R2057" s="131">
        <v>5323.5066274698793</v>
      </c>
      <c r="S2057" s="131">
        <v>1000.8154066265063</v>
      </c>
      <c r="T2057" s="131">
        <v>2288.5713672289162</v>
      </c>
      <c r="U2057" s="131">
        <v>12181.15379349397</v>
      </c>
      <c r="V2057" s="131">
        <v>6979.8021342168649</v>
      </c>
      <c r="W2057" s="131">
        <v>1151.484174939759</v>
      </c>
      <c r="X2057" s="131">
        <v>29659.74424554217</v>
      </c>
      <c r="Y2057" s="131">
        <v>0</v>
      </c>
      <c r="Z2057" s="131">
        <v>22.477540240963862</v>
      </c>
      <c r="AA2057" s="131">
        <v>406.05274228915675</v>
      </c>
      <c r="AB2057" s="131">
        <v>171.29282313253015</v>
      </c>
      <c r="AC2057" s="131">
        <v>4620.7454062650595</v>
      </c>
      <c r="AD2057" s="131">
        <v>913.77226795180729</v>
      </c>
      <c r="AE2057" s="131">
        <v>0</v>
      </c>
      <c r="AF2057" s="131">
        <v>7997.6273257831363</v>
      </c>
      <c r="AG2057" s="131">
        <v>3287.4317840963859</v>
      </c>
      <c r="AH2057" s="43">
        <v>97134.962325582339</v>
      </c>
      <c r="AJ2057" s="69"/>
    </row>
    <row r="2062" spans="1:36">
      <c r="G2062" s="51"/>
      <c r="AG2062" s="2"/>
      <c r="AH2062" s="2"/>
    </row>
    <row r="2063" spans="1:36">
      <c r="G2063" s="51"/>
      <c r="AG2063" s="2"/>
      <c r="AH2063" s="2"/>
    </row>
    <row r="2064" spans="1:36" ht="20.25">
      <c r="D2064" s="91" t="s">
        <v>158</v>
      </c>
      <c r="H2064" s="2"/>
      <c r="I2064" s="2"/>
      <c r="J2064" s="2"/>
      <c r="K2064" s="2"/>
      <c r="L2064" s="2"/>
      <c r="M2064" s="2"/>
      <c r="AE2064" s="2"/>
      <c r="AF2064" s="2"/>
      <c r="AG2064" s="2"/>
      <c r="AH2064" s="2"/>
    </row>
    <row r="2065" spans="2:34" ht="15.75">
      <c r="D2065" s="133" t="s">
        <v>102</v>
      </c>
      <c r="E2065" s="98" t="s">
        <v>96</v>
      </c>
      <c r="F2065" s="98" t="s">
        <v>143</v>
      </c>
      <c r="G2065" s="98" t="s">
        <v>76</v>
      </c>
      <c r="H2065" s="98" t="s">
        <v>43</v>
      </c>
      <c r="I2065" s="98" t="s">
        <v>82</v>
      </c>
      <c r="J2065" s="98" t="s">
        <v>81</v>
      </c>
      <c r="K2065" s="145" t="s">
        <v>74</v>
      </c>
      <c r="L2065" s="2"/>
      <c r="M2065" s="135" t="s">
        <v>98</v>
      </c>
      <c r="AE2065" s="2"/>
      <c r="AF2065" s="2"/>
      <c r="AG2065" s="2"/>
      <c r="AH2065" s="2"/>
    </row>
    <row r="2066" spans="2:34">
      <c r="B2066" s="52">
        <v>0</v>
      </c>
      <c r="D2066" s="136">
        <v>2007</v>
      </c>
      <c r="E2066" s="137">
        <v>0</v>
      </c>
      <c r="F2066" s="137">
        <v>0</v>
      </c>
      <c r="G2066" s="137">
        <v>0</v>
      </c>
      <c r="H2066" s="137">
        <v>0</v>
      </c>
      <c r="I2066" s="137">
        <v>0</v>
      </c>
      <c r="J2066" s="137">
        <v>0</v>
      </c>
      <c r="K2066" s="103">
        <v>0</v>
      </c>
      <c r="L2066" s="2"/>
      <c r="M2066" s="139">
        <v>0</v>
      </c>
      <c r="T2066" s="53"/>
      <c r="AE2066" s="2"/>
      <c r="AF2066" s="2"/>
      <c r="AG2066" s="2"/>
      <c r="AH2066" s="2"/>
    </row>
    <row r="2067" spans="2:34">
      <c r="B2067" s="52">
        <v>0</v>
      </c>
      <c r="D2067" s="100">
        <v>2008</v>
      </c>
      <c r="E2067" s="139">
        <v>0</v>
      </c>
      <c r="F2067" s="139">
        <v>0</v>
      </c>
      <c r="G2067" s="139">
        <v>0</v>
      </c>
      <c r="H2067" s="139">
        <v>0</v>
      </c>
      <c r="I2067" s="139">
        <v>0</v>
      </c>
      <c r="J2067" s="139">
        <v>0</v>
      </c>
      <c r="K2067" s="44">
        <v>0</v>
      </c>
      <c r="L2067" s="2"/>
      <c r="M2067" s="139">
        <v>0</v>
      </c>
      <c r="T2067" s="53"/>
      <c r="AE2067" s="2"/>
      <c r="AF2067" s="2"/>
      <c r="AG2067" s="2"/>
      <c r="AH2067" s="2"/>
    </row>
    <row r="2068" spans="2:34">
      <c r="B2068" s="52">
        <v>0</v>
      </c>
      <c r="D2068" s="100">
        <v>2009</v>
      </c>
      <c r="E2068" s="139">
        <v>0</v>
      </c>
      <c r="F2068" s="139">
        <v>0</v>
      </c>
      <c r="G2068" s="139">
        <v>0</v>
      </c>
      <c r="H2068" s="139">
        <v>0</v>
      </c>
      <c r="I2068" s="139">
        <v>0</v>
      </c>
      <c r="J2068" s="139">
        <v>0</v>
      </c>
      <c r="K2068" s="44">
        <v>0</v>
      </c>
      <c r="L2068" s="2"/>
      <c r="M2068" s="139">
        <v>0</v>
      </c>
      <c r="T2068" s="53"/>
      <c r="AE2068" s="2"/>
      <c r="AF2068" s="2"/>
      <c r="AG2068" s="2"/>
      <c r="AH2068" s="2"/>
    </row>
    <row r="2069" spans="2:34">
      <c r="B2069" s="52">
        <v>0</v>
      </c>
      <c r="D2069" s="100">
        <v>2010</v>
      </c>
      <c r="E2069" s="139">
        <v>0</v>
      </c>
      <c r="F2069" s="139">
        <v>0</v>
      </c>
      <c r="G2069" s="139">
        <v>0</v>
      </c>
      <c r="H2069" s="139">
        <v>0</v>
      </c>
      <c r="I2069" s="139">
        <v>0</v>
      </c>
      <c r="J2069" s="139">
        <v>0</v>
      </c>
      <c r="K2069" s="44">
        <v>0</v>
      </c>
      <c r="L2069" s="2"/>
      <c r="M2069" s="139">
        <v>0</v>
      </c>
      <c r="T2069" s="53"/>
      <c r="AE2069" s="2"/>
      <c r="AF2069" s="2"/>
      <c r="AG2069" s="2"/>
      <c r="AH2069" s="2"/>
    </row>
    <row r="2070" spans="2:34">
      <c r="B2070" s="52">
        <v>0</v>
      </c>
      <c r="D2070" s="100">
        <v>2011</v>
      </c>
      <c r="E2070" s="139">
        <v>0</v>
      </c>
      <c r="F2070" s="139">
        <v>0</v>
      </c>
      <c r="G2070" s="139">
        <v>0</v>
      </c>
      <c r="H2070" s="139">
        <v>0</v>
      </c>
      <c r="I2070" s="139">
        <v>0</v>
      </c>
      <c r="J2070" s="139">
        <v>0</v>
      </c>
      <c r="K2070" s="44">
        <v>0</v>
      </c>
      <c r="L2070" s="2"/>
      <c r="M2070" s="139">
        <v>0</v>
      </c>
      <c r="T2070" s="53"/>
      <c r="AE2070" s="2"/>
      <c r="AF2070" s="2"/>
      <c r="AG2070" s="2"/>
      <c r="AH2070" s="2"/>
    </row>
    <row r="2071" spans="2:34">
      <c r="B2071" s="52">
        <v>0</v>
      </c>
      <c r="D2071" s="100">
        <v>2012</v>
      </c>
      <c r="E2071" s="139">
        <v>0</v>
      </c>
      <c r="F2071" s="139">
        <v>0</v>
      </c>
      <c r="G2071" s="139">
        <v>0</v>
      </c>
      <c r="H2071" s="139">
        <v>0</v>
      </c>
      <c r="I2071" s="139">
        <v>0</v>
      </c>
      <c r="J2071" s="139">
        <v>0</v>
      </c>
      <c r="K2071" s="44">
        <v>0</v>
      </c>
      <c r="L2071" s="2"/>
      <c r="M2071" s="139">
        <v>0</v>
      </c>
      <c r="T2071" s="53"/>
      <c r="AE2071" s="2"/>
      <c r="AF2071" s="2"/>
      <c r="AG2071" s="2"/>
      <c r="AH2071" s="2"/>
    </row>
    <row r="2072" spans="2:34">
      <c r="B2072" s="52">
        <v>0</v>
      </c>
      <c r="D2072" s="100">
        <v>2013</v>
      </c>
      <c r="E2072" s="139">
        <v>1004128.2</v>
      </c>
      <c r="F2072" s="139">
        <v>920427.2</v>
      </c>
      <c r="G2072" s="139">
        <v>0</v>
      </c>
      <c r="H2072" s="139">
        <v>0</v>
      </c>
      <c r="I2072" s="139">
        <v>0</v>
      </c>
      <c r="J2072" s="139">
        <v>0</v>
      </c>
      <c r="K2072" s="44">
        <v>1924555.4</v>
      </c>
      <c r="L2072" s="2"/>
      <c r="M2072" s="139">
        <v>0</v>
      </c>
      <c r="T2072" s="53"/>
      <c r="AE2072" s="2"/>
      <c r="AF2072" s="2"/>
      <c r="AG2072" s="2"/>
      <c r="AH2072" s="2"/>
    </row>
    <row r="2073" spans="2:34">
      <c r="B2073" s="52">
        <v>0</v>
      </c>
      <c r="D2073" s="100">
        <v>2014</v>
      </c>
      <c r="E2073" s="139">
        <v>968419.7940778312</v>
      </c>
      <c r="F2073" s="139">
        <v>865429.1818257831</v>
      </c>
      <c r="G2073" s="139">
        <v>0</v>
      </c>
      <c r="H2073" s="139">
        <v>0</v>
      </c>
      <c r="I2073" s="139">
        <v>0</v>
      </c>
      <c r="J2073" s="139">
        <v>0</v>
      </c>
      <c r="K2073" s="44">
        <v>1833848.9759036144</v>
      </c>
      <c r="L2073" s="2"/>
      <c r="M2073" s="139">
        <v>0</v>
      </c>
      <c r="T2073" s="53"/>
      <c r="AE2073" s="2"/>
      <c r="AF2073" s="2"/>
      <c r="AG2073" s="2"/>
      <c r="AH2073" s="2"/>
    </row>
    <row r="2074" spans="2:34">
      <c r="B2074" s="52">
        <v>0</v>
      </c>
      <c r="D2074" s="100">
        <v>2015</v>
      </c>
      <c r="E2074" s="139">
        <v>966013.41855120484</v>
      </c>
      <c r="F2074" s="139">
        <v>909429.61759337352</v>
      </c>
      <c r="G2074" s="139">
        <v>0</v>
      </c>
      <c r="H2074" s="139">
        <v>0</v>
      </c>
      <c r="I2074" s="139">
        <v>0</v>
      </c>
      <c r="J2074" s="139">
        <v>0</v>
      </c>
      <c r="K2074" s="44">
        <v>1875443.0361445784</v>
      </c>
      <c r="L2074" s="2"/>
      <c r="M2074" s="139">
        <v>0</v>
      </c>
      <c r="T2074" s="53"/>
      <c r="AE2074" s="2"/>
      <c r="AF2074" s="2"/>
      <c r="AG2074" s="2"/>
      <c r="AH2074" s="2"/>
    </row>
    <row r="2075" spans="2:34">
      <c r="B2075" s="52">
        <v>0</v>
      </c>
      <c r="D2075" s="100">
        <v>2016</v>
      </c>
      <c r="E2075" s="139">
        <v>961158.59066602413</v>
      </c>
      <c r="F2075" s="139">
        <v>868089.87921349378</v>
      </c>
      <c r="G2075" s="139">
        <v>0</v>
      </c>
      <c r="H2075" s="139">
        <v>0</v>
      </c>
      <c r="I2075" s="139">
        <v>0</v>
      </c>
      <c r="J2075" s="139">
        <v>0</v>
      </c>
      <c r="K2075" s="44">
        <v>1829248.4698795178</v>
      </c>
      <c r="L2075" s="2"/>
      <c r="M2075" s="139">
        <v>0</v>
      </c>
      <c r="T2075" s="53"/>
      <c r="AE2075" s="2"/>
      <c r="AF2075" s="2"/>
      <c r="AG2075" s="2"/>
      <c r="AH2075" s="2"/>
    </row>
    <row r="2076" spans="2:34">
      <c r="B2076" s="52">
        <v>0</v>
      </c>
      <c r="D2076" s="100">
        <v>2017</v>
      </c>
      <c r="E2076" s="139">
        <v>943833.93166180712</v>
      </c>
      <c r="F2076" s="139">
        <v>863313.38159120479</v>
      </c>
      <c r="G2076" s="139">
        <v>0</v>
      </c>
      <c r="H2076" s="139">
        <v>0</v>
      </c>
      <c r="I2076" s="139">
        <v>0</v>
      </c>
      <c r="J2076" s="139">
        <v>0</v>
      </c>
      <c r="K2076" s="44">
        <v>1807147.313253012</v>
      </c>
      <c r="L2076" s="2"/>
      <c r="M2076" s="139">
        <v>0</v>
      </c>
      <c r="T2076" s="53"/>
      <c r="AE2076" s="2"/>
      <c r="AF2076" s="2"/>
      <c r="AG2076" s="2"/>
      <c r="AH2076" s="2"/>
    </row>
    <row r="2077" spans="2:34">
      <c r="B2077" s="52">
        <v>0</v>
      </c>
      <c r="D2077" s="100">
        <v>2018</v>
      </c>
      <c r="E2077" s="139">
        <v>935883.16433614469</v>
      </c>
      <c r="F2077" s="139">
        <v>836777.89590481925</v>
      </c>
      <c r="G2077" s="139">
        <v>0</v>
      </c>
      <c r="H2077" s="139">
        <v>0</v>
      </c>
      <c r="I2077" s="139">
        <v>0</v>
      </c>
      <c r="J2077" s="139">
        <v>0</v>
      </c>
      <c r="K2077" s="44">
        <v>1772661.0602409639</v>
      </c>
      <c r="L2077" s="2"/>
      <c r="M2077" s="139">
        <v>0</v>
      </c>
      <c r="T2077" s="53"/>
      <c r="AE2077" s="2"/>
      <c r="AF2077" s="2"/>
      <c r="AG2077" s="2"/>
      <c r="AH2077" s="2"/>
    </row>
    <row r="2078" spans="2:34">
      <c r="B2078" s="52">
        <v>0</v>
      </c>
      <c r="D2078" s="100">
        <v>2019</v>
      </c>
      <c r="E2078" s="139">
        <v>927656.73248554219</v>
      </c>
      <c r="F2078" s="139">
        <v>826564.90606867475</v>
      </c>
      <c r="G2078" s="139">
        <v>0</v>
      </c>
      <c r="H2078" s="139">
        <v>0</v>
      </c>
      <c r="I2078" s="139">
        <v>0</v>
      </c>
      <c r="J2078" s="139">
        <v>0</v>
      </c>
      <c r="K2078" s="44">
        <v>1754221.6385542168</v>
      </c>
      <c r="L2078" s="2"/>
      <c r="M2078" s="139">
        <v>0</v>
      </c>
      <c r="T2078" s="53"/>
      <c r="AE2078" s="2"/>
      <c r="AF2078" s="2"/>
      <c r="AG2078" s="2"/>
      <c r="AH2078" s="2"/>
    </row>
    <row r="2079" spans="2:34">
      <c r="B2079" s="52">
        <v>0</v>
      </c>
      <c r="D2079" s="100">
        <v>2020</v>
      </c>
      <c r="E2079" s="139">
        <v>911521.08962060243</v>
      </c>
      <c r="F2079" s="139">
        <v>760132.2959215662</v>
      </c>
      <c r="G2079" s="139">
        <v>0</v>
      </c>
      <c r="H2079" s="139">
        <v>0</v>
      </c>
      <c r="I2079" s="139">
        <v>0</v>
      </c>
      <c r="J2079" s="139">
        <v>0</v>
      </c>
      <c r="K2079" s="44">
        <v>1671653.3855421687</v>
      </c>
      <c r="L2079" s="2"/>
      <c r="M2079" s="139">
        <v>0</v>
      </c>
      <c r="T2079" s="53"/>
      <c r="AE2079" s="2"/>
      <c r="AF2079" s="2"/>
      <c r="AG2079" s="2"/>
      <c r="AH2079" s="2"/>
    </row>
    <row r="2080" spans="2:34">
      <c r="B2080" s="52">
        <v>0</v>
      </c>
      <c r="D2080" s="100">
        <v>2021</v>
      </c>
      <c r="E2080" s="139">
        <v>912711.79020759033</v>
      </c>
      <c r="F2080" s="139">
        <v>764609.66762373503</v>
      </c>
      <c r="G2080" s="139">
        <v>0</v>
      </c>
      <c r="H2080" s="139">
        <v>0</v>
      </c>
      <c r="I2080" s="139">
        <v>0</v>
      </c>
      <c r="J2080" s="139">
        <v>0</v>
      </c>
      <c r="K2080" s="44">
        <v>1677321.4578313255</v>
      </c>
      <c r="L2080" s="2"/>
      <c r="M2080" s="139">
        <v>0</v>
      </c>
      <c r="T2080" s="53"/>
      <c r="AE2080" s="2"/>
      <c r="AF2080" s="2"/>
      <c r="AG2080" s="2"/>
      <c r="AH2080" s="2"/>
    </row>
    <row r="2081" spans="2:34">
      <c r="B2081" s="52">
        <v>0</v>
      </c>
      <c r="D2081" s="100">
        <v>2022</v>
      </c>
      <c r="E2081" s="139">
        <v>913927.14262204827</v>
      </c>
      <c r="F2081" s="139">
        <v>771231.50798036135</v>
      </c>
      <c r="G2081" s="139">
        <v>0</v>
      </c>
      <c r="H2081" s="139">
        <v>0</v>
      </c>
      <c r="I2081" s="139">
        <v>0</v>
      </c>
      <c r="J2081" s="139">
        <v>0</v>
      </c>
      <c r="K2081" s="44">
        <v>1685158.6506024096</v>
      </c>
      <c r="L2081" s="2"/>
      <c r="M2081" s="139">
        <v>0</v>
      </c>
      <c r="T2081" s="53"/>
      <c r="AE2081" s="2"/>
      <c r="AF2081" s="2"/>
      <c r="AG2081" s="2"/>
      <c r="AH2081" s="2"/>
    </row>
    <row r="2082" spans="2:34">
      <c r="B2082" s="52">
        <v>0</v>
      </c>
      <c r="D2082" s="100">
        <v>2023</v>
      </c>
      <c r="E2082" s="139">
        <v>914694.07450168685</v>
      </c>
      <c r="F2082" s="139">
        <v>777275.16646216868</v>
      </c>
      <c r="G2082" s="139">
        <v>0</v>
      </c>
      <c r="H2082" s="139">
        <v>0</v>
      </c>
      <c r="I2082" s="139">
        <v>0</v>
      </c>
      <c r="J2082" s="139">
        <v>0</v>
      </c>
      <c r="K2082" s="44">
        <v>1691969.2409638555</v>
      </c>
      <c r="L2082" s="2"/>
      <c r="M2082" s="139">
        <v>0</v>
      </c>
      <c r="T2082" s="53"/>
      <c r="AE2082" s="2"/>
      <c r="AF2082" s="2"/>
      <c r="AG2082" s="2"/>
      <c r="AH2082" s="2"/>
    </row>
    <row r="2083" spans="2:34">
      <c r="B2083" s="52">
        <v>0</v>
      </c>
      <c r="D2083" s="100">
        <v>2024</v>
      </c>
      <c r="E2083" s="139">
        <v>915615.74248036137</v>
      </c>
      <c r="F2083" s="139">
        <v>785631.85992927721</v>
      </c>
      <c r="G2083" s="139">
        <v>0</v>
      </c>
      <c r="H2083" s="139">
        <v>0</v>
      </c>
      <c r="I2083" s="139">
        <v>0</v>
      </c>
      <c r="J2083" s="139">
        <v>0</v>
      </c>
      <c r="K2083" s="44">
        <v>1701247.6024096385</v>
      </c>
      <c r="L2083" s="2"/>
      <c r="M2083" s="139">
        <v>0</v>
      </c>
      <c r="T2083" s="53"/>
      <c r="AE2083" s="2"/>
      <c r="AF2083" s="2"/>
      <c r="AG2083" s="2"/>
      <c r="AH2083" s="2"/>
    </row>
    <row r="2084" spans="2:34">
      <c r="B2084" s="52">
        <v>0</v>
      </c>
      <c r="D2084" s="100">
        <v>2025</v>
      </c>
      <c r="E2084" s="139">
        <v>913980.6638961446</v>
      </c>
      <c r="F2084" s="139">
        <v>782694.69754963845</v>
      </c>
      <c r="G2084" s="139">
        <v>0</v>
      </c>
      <c r="H2084" s="139">
        <v>0</v>
      </c>
      <c r="I2084" s="139">
        <v>0</v>
      </c>
      <c r="J2084" s="139">
        <v>0</v>
      </c>
      <c r="K2084" s="44">
        <v>1696675.3614457832</v>
      </c>
      <c r="L2084" s="2"/>
      <c r="M2084" s="139">
        <v>0</v>
      </c>
      <c r="T2084" s="53"/>
      <c r="AE2084" s="2"/>
      <c r="AF2084" s="2"/>
      <c r="AG2084" s="2"/>
      <c r="AH2084" s="2"/>
    </row>
    <row r="2085" spans="2:34">
      <c r="B2085" s="52">
        <v>0</v>
      </c>
      <c r="D2085" s="100">
        <v>2026</v>
      </c>
      <c r="E2085" s="139">
        <v>916989.83591927728</v>
      </c>
      <c r="F2085" s="139">
        <v>790567.24841807235</v>
      </c>
      <c r="G2085" s="139">
        <v>0</v>
      </c>
      <c r="H2085" s="139">
        <v>0</v>
      </c>
      <c r="I2085" s="139">
        <v>0</v>
      </c>
      <c r="J2085" s="139">
        <v>0</v>
      </c>
      <c r="K2085" s="44">
        <v>1707557.0843373495</v>
      </c>
      <c r="L2085" s="2"/>
      <c r="M2085" s="139">
        <v>0</v>
      </c>
      <c r="T2085" s="53"/>
      <c r="AE2085" s="2"/>
      <c r="AF2085" s="2"/>
      <c r="AG2085" s="2"/>
      <c r="AH2085" s="2"/>
    </row>
    <row r="2086" spans="2:34">
      <c r="B2086" s="52">
        <v>0</v>
      </c>
      <c r="D2086" s="100">
        <v>2027</v>
      </c>
      <c r="E2086" s="139">
        <v>920010.27848144574</v>
      </c>
      <c r="F2086" s="139">
        <v>798125.69742216868</v>
      </c>
      <c r="G2086" s="139">
        <v>0</v>
      </c>
      <c r="H2086" s="139">
        <v>0</v>
      </c>
      <c r="I2086" s="139">
        <v>0</v>
      </c>
      <c r="J2086" s="139">
        <v>0</v>
      </c>
      <c r="K2086" s="44">
        <v>1718135.9759036144</v>
      </c>
      <c r="L2086" s="2"/>
      <c r="M2086" s="139">
        <v>0</v>
      </c>
      <c r="T2086" s="53"/>
      <c r="AE2086" s="2"/>
      <c r="AF2086" s="2"/>
      <c r="AG2086" s="2"/>
      <c r="AH2086" s="2"/>
    </row>
    <row r="2087" spans="2:34">
      <c r="B2087" s="52">
        <v>0</v>
      </c>
      <c r="D2087" s="100">
        <v>2028</v>
      </c>
      <c r="E2087" s="139">
        <v>923041.17538072285</v>
      </c>
      <c r="F2087" s="139">
        <v>805759.0173903614</v>
      </c>
      <c r="G2087" s="139">
        <v>0</v>
      </c>
      <c r="H2087" s="139">
        <v>0</v>
      </c>
      <c r="I2087" s="139">
        <v>0</v>
      </c>
      <c r="J2087" s="139">
        <v>0</v>
      </c>
      <c r="K2087" s="44">
        <v>1728800.1927710841</v>
      </c>
      <c r="L2087" s="2"/>
      <c r="M2087" s="139">
        <v>0</v>
      </c>
      <c r="T2087" s="53"/>
      <c r="AE2087" s="2"/>
      <c r="AF2087" s="2"/>
      <c r="AG2087" s="2"/>
      <c r="AH2087" s="2"/>
    </row>
    <row r="2088" spans="2:34">
      <c r="B2088" s="52">
        <v>0</v>
      </c>
      <c r="D2088" s="100">
        <v>2029</v>
      </c>
      <c r="E2088" s="139">
        <v>926125.20294144587</v>
      </c>
      <c r="F2088" s="139">
        <v>813024.50790192781</v>
      </c>
      <c r="G2088" s="139">
        <v>0</v>
      </c>
      <c r="H2088" s="139">
        <v>0</v>
      </c>
      <c r="I2088" s="139">
        <v>0</v>
      </c>
      <c r="J2088" s="139">
        <v>0</v>
      </c>
      <c r="K2088" s="44">
        <v>1739149.7108433736</v>
      </c>
      <c r="L2088" s="2"/>
      <c r="M2088" s="139">
        <v>0</v>
      </c>
      <c r="T2088" s="53"/>
      <c r="AE2088" s="2"/>
      <c r="AF2088" s="2"/>
      <c r="AG2088" s="2"/>
      <c r="AH2088" s="2"/>
    </row>
    <row r="2089" spans="2:34">
      <c r="B2089" s="52">
        <v>0</v>
      </c>
      <c r="D2089" s="106">
        <v>2030</v>
      </c>
      <c r="E2089" s="141">
        <v>929288.55389987945</v>
      </c>
      <c r="F2089" s="141">
        <v>820122.47019650589</v>
      </c>
      <c r="G2089" s="141">
        <v>0</v>
      </c>
      <c r="H2089" s="141">
        <v>0</v>
      </c>
      <c r="I2089" s="141">
        <v>0</v>
      </c>
      <c r="J2089" s="141">
        <v>0</v>
      </c>
      <c r="K2089" s="45">
        <v>1749411.0240963853</v>
      </c>
      <c r="L2089" s="2"/>
      <c r="M2089" s="139">
        <v>0</v>
      </c>
      <c r="T2089" s="53"/>
      <c r="AE2089" s="2"/>
      <c r="AF2089" s="2"/>
      <c r="AG2089" s="2"/>
      <c r="AH2089" s="2"/>
    </row>
    <row r="2090" spans="2:34">
      <c r="H2090" s="2"/>
      <c r="I2090" s="2"/>
      <c r="J2090" s="2"/>
      <c r="K2090" s="2"/>
      <c r="L2090" s="2"/>
      <c r="M2090" s="2"/>
      <c r="T2090" s="53"/>
      <c r="AE2090" s="2"/>
      <c r="AF2090" s="2"/>
      <c r="AG2090" s="2"/>
      <c r="AH2090" s="2"/>
    </row>
    <row r="2091" spans="2:34">
      <c r="H2091" s="2"/>
      <c r="I2091" s="2"/>
      <c r="J2091" s="2"/>
      <c r="K2091" s="2"/>
      <c r="L2091" s="2"/>
      <c r="M2091" s="2"/>
      <c r="T2091" s="53"/>
      <c r="AE2091" s="2"/>
      <c r="AF2091" s="2"/>
      <c r="AG2091" s="2"/>
      <c r="AH2091" s="2"/>
    </row>
    <row r="2092" spans="2:34">
      <c r="H2092" s="2"/>
      <c r="I2092" s="2"/>
      <c r="J2092" s="2"/>
      <c r="K2092" s="2"/>
      <c r="L2092" s="2"/>
      <c r="M2092" s="2"/>
      <c r="T2092" s="53"/>
      <c r="AE2092" s="2"/>
      <c r="AF2092" s="2"/>
      <c r="AG2092" s="2"/>
      <c r="AH2092" s="2"/>
    </row>
    <row r="2093" spans="2:34">
      <c r="H2093" s="2"/>
      <c r="I2093" s="2"/>
      <c r="J2093" s="2"/>
      <c r="K2093" s="2"/>
      <c r="L2093" s="2"/>
      <c r="M2093" s="2"/>
      <c r="T2093" s="53"/>
      <c r="AE2093" s="2"/>
      <c r="AF2093" s="2"/>
      <c r="AG2093" s="2"/>
      <c r="AH2093" s="2"/>
    </row>
    <row r="2094" spans="2:34" ht="20.25">
      <c r="D2094" s="91" t="s">
        <v>158</v>
      </c>
      <c r="H2094" s="2"/>
      <c r="I2094" s="2"/>
      <c r="J2094" s="2"/>
      <c r="K2094" s="2"/>
      <c r="L2094" s="2"/>
      <c r="M2094" s="2"/>
      <c r="T2094" s="53"/>
      <c r="AE2094" s="2"/>
      <c r="AF2094" s="2"/>
      <c r="AG2094" s="2"/>
      <c r="AH2094" s="2"/>
    </row>
    <row r="2095" spans="2:34" ht="15.75">
      <c r="D2095" s="133" t="s">
        <v>47</v>
      </c>
      <c r="E2095" s="98" t="s">
        <v>96</v>
      </c>
      <c r="F2095" s="98" t="s">
        <v>165</v>
      </c>
      <c r="G2095" s="98" t="s">
        <v>76</v>
      </c>
      <c r="H2095" s="98" t="s">
        <v>43</v>
      </c>
      <c r="I2095" s="98" t="s">
        <v>82</v>
      </c>
      <c r="J2095" s="98" t="s">
        <v>81</v>
      </c>
      <c r="K2095" s="99" t="s">
        <v>74</v>
      </c>
      <c r="L2095" s="2"/>
      <c r="M2095" s="135" t="s">
        <v>98</v>
      </c>
      <c r="T2095" s="53"/>
      <c r="AE2095" s="2"/>
      <c r="AF2095" s="2"/>
      <c r="AG2095" s="2"/>
      <c r="AH2095" s="2"/>
    </row>
    <row r="2096" spans="2:34">
      <c r="B2096" s="52">
        <v>0</v>
      </c>
      <c r="D2096" s="136">
        <v>2008</v>
      </c>
      <c r="E2096" s="137">
        <v>0</v>
      </c>
      <c r="F2096" s="137">
        <v>0</v>
      </c>
      <c r="G2096" s="137">
        <v>0</v>
      </c>
      <c r="H2096" s="137">
        <v>0</v>
      </c>
      <c r="I2096" s="137">
        <v>0</v>
      </c>
      <c r="J2096" s="137">
        <v>0</v>
      </c>
      <c r="K2096" s="103">
        <v>0</v>
      </c>
      <c r="L2096" s="2"/>
      <c r="M2096" s="139">
        <v>0</v>
      </c>
      <c r="T2096" s="53"/>
      <c r="AE2096" s="2"/>
      <c r="AF2096" s="2"/>
      <c r="AG2096" s="2"/>
      <c r="AH2096" s="2"/>
    </row>
    <row r="2097" spans="2:34">
      <c r="B2097" s="52">
        <v>0</v>
      </c>
      <c r="D2097" s="100">
        <v>2009</v>
      </c>
      <c r="E2097" s="139">
        <v>0</v>
      </c>
      <c r="F2097" s="139">
        <v>0</v>
      </c>
      <c r="G2097" s="139">
        <v>0</v>
      </c>
      <c r="H2097" s="139">
        <v>0</v>
      </c>
      <c r="I2097" s="139">
        <v>0</v>
      </c>
      <c r="J2097" s="139">
        <v>0</v>
      </c>
      <c r="K2097" s="44">
        <v>0</v>
      </c>
      <c r="L2097" s="2"/>
      <c r="M2097" s="139">
        <v>0</v>
      </c>
      <c r="T2097" s="53"/>
      <c r="AE2097" s="2"/>
      <c r="AF2097" s="2"/>
      <c r="AG2097" s="2"/>
      <c r="AH2097" s="2"/>
    </row>
    <row r="2098" spans="2:34">
      <c r="B2098" s="52">
        <v>0</v>
      </c>
      <c r="D2098" s="100">
        <v>2010</v>
      </c>
      <c r="E2098" s="139">
        <v>0</v>
      </c>
      <c r="F2098" s="139">
        <v>0</v>
      </c>
      <c r="G2098" s="139">
        <v>0</v>
      </c>
      <c r="H2098" s="139">
        <v>0</v>
      </c>
      <c r="I2098" s="139">
        <v>0</v>
      </c>
      <c r="J2098" s="139">
        <v>0</v>
      </c>
      <c r="K2098" s="44">
        <v>0</v>
      </c>
      <c r="L2098" s="2"/>
      <c r="M2098" s="139">
        <v>0</v>
      </c>
      <c r="T2098" s="53"/>
      <c r="AE2098" s="2"/>
      <c r="AF2098" s="2"/>
      <c r="AG2098" s="2"/>
      <c r="AH2098" s="2"/>
    </row>
    <row r="2099" spans="2:34">
      <c r="B2099" s="52">
        <v>0</v>
      </c>
      <c r="D2099" s="100">
        <v>2011</v>
      </c>
      <c r="E2099" s="139">
        <v>0</v>
      </c>
      <c r="F2099" s="139">
        <v>0</v>
      </c>
      <c r="G2099" s="139">
        <v>0</v>
      </c>
      <c r="H2099" s="139">
        <v>0</v>
      </c>
      <c r="I2099" s="139">
        <v>0</v>
      </c>
      <c r="J2099" s="139">
        <v>0</v>
      </c>
      <c r="K2099" s="44">
        <v>0</v>
      </c>
      <c r="L2099" s="2"/>
      <c r="M2099" s="139">
        <v>0</v>
      </c>
      <c r="T2099" s="53"/>
      <c r="AE2099" s="2"/>
      <c r="AF2099" s="2"/>
      <c r="AG2099" s="2"/>
      <c r="AH2099" s="2"/>
    </row>
    <row r="2100" spans="2:34">
      <c r="B2100" s="52">
        <v>0</v>
      </c>
      <c r="D2100" s="100">
        <v>2012</v>
      </c>
      <c r="E2100" s="139">
        <v>0</v>
      </c>
      <c r="F2100" s="139">
        <v>0</v>
      </c>
      <c r="G2100" s="139">
        <v>0</v>
      </c>
      <c r="H2100" s="139">
        <v>0</v>
      </c>
      <c r="I2100" s="139">
        <v>0</v>
      </c>
      <c r="J2100" s="139">
        <v>0</v>
      </c>
      <c r="K2100" s="44">
        <v>0</v>
      </c>
      <c r="L2100" s="2"/>
      <c r="M2100" s="139">
        <v>0</v>
      </c>
      <c r="T2100" s="53"/>
      <c r="AE2100" s="2"/>
      <c r="AF2100" s="2"/>
      <c r="AG2100" s="2"/>
      <c r="AH2100" s="2"/>
    </row>
    <row r="2101" spans="2:34">
      <c r="B2101" s="52">
        <v>0</v>
      </c>
      <c r="D2101" s="100">
        <v>2013</v>
      </c>
      <c r="E2101" s="139">
        <v>270411.89999999997</v>
      </c>
      <c r="F2101" s="139">
        <v>249136.89999999997</v>
      </c>
      <c r="G2101" s="139">
        <v>0</v>
      </c>
      <c r="H2101" s="139">
        <v>0</v>
      </c>
      <c r="I2101" s="139">
        <v>0</v>
      </c>
      <c r="J2101" s="139">
        <v>0</v>
      </c>
      <c r="K2101" s="44">
        <v>519548.79999999993</v>
      </c>
      <c r="L2101" s="2"/>
      <c r="M2101" s="139">
        <v>0</v>
      </c>
      <c r="T2101" s="53"/>
      <c r="AE2101" s="2"/>
      <c r="AF2101" s="2"/>
      <c r="AG2101" s="2"/>
      <c r="AH2101" s="2"/>
    </row>
    <row r="2102" spans="2:34">
      <c r="B2102" s="52">
        <v>0</v>
      </c>
      <c r="D2102" s="100">
        <v>2014</v>
      </c>
      <c r="E2102" s="139">
        <v>980698.94607662642</v>
      </c>
      <c r="F2102" s="139">
        <v>875125.40319144586</v>
      </c>
      <c r="G2102" s="139">
        <v>0</v>
      </c>
      <c r="H2102" s="139">
        <v>0</v>
      </c>
      <c r="I2102" s="139">
        <v>0</v>
      </c>
      <c r="J2102" s="139">
        <v>0</v>
      </c>
      <c r="K2102" s="44">
        <v>1855824.3492680723</v>
      </c>
      <c r="L2102" s="2"/>
      <c r="M2102" s="139">
        <v>0</v>
      </c>
      <c r="T2102" s="53"/>
      <c r="AE2102" s="2"/>
      <c r="AF2102" s="2"/>
      <c r="AG2102" s="2"/>
      <c r="AH2102" s="2"/>
    </row>
    <row r="2103" spans="2:34">
      <c r="B2103" s="52">
        <v>0</v>
      </c>
      <c r="D2103" s="100">
        <v>2015</v>
      </c>
      <c r="E2103" s="139">
        <v>968369.19133377494</v>
      </c>
      <c r="F2103" s="139">
        <v>872421.19239012059</v>
      </c>
      <c r="G2103" s="139">
        <v>0</v>
      </c>
      <c r="H2103" s="139">
        <v>0</v>
      </c>
      <c r="I2103" s="139">
        <v>0</v>
      </c>
      <c r="J2103" s="139">
        <v>0</v>
      </c>
      <c r="K2103" s="44">
        <v>1840790.3837238955</v>
      </c>
      <c r="L2103" s="2"/>
      <c r="M2103" s="139">
        <v>0</v>
      </c>
      <c r="T2103" s="53"/>
      <c r="AE2103" s="2"/>
      <c r="AF2103" s="2"/>
      <c r="AG2103" s="2"/>
      <c r="AH2103" s="2"/>
    </row>
    <row r="2104" spans="2:34">
      <c r="B2104" s="52">
        <v>0</v>
      </c>
      <c r="D2104" s="100">
        <v>2016</v>
      </c>
      <c r="E2104" s="139">
        <v>959752.59847337345</v>
      </c>
      <c r="F2104" s="139">
        <v>903671.94620650588</v>
      </c>
      <c r="G2104" s="139">
        <v>0</v>
      </c>
      <c r="H2104" s="139">
        <v>0</v>
      </c>
      <c r="I2104" s="139">
        <v>0</v>
      </c>
      <c r="J2104" s="139">
        <v>0</v>
      </c>
      <c r="K2104" s="44">
        <v>1863424.5446798792</v>
      </c>
      <c r="L2104" s="2"/>
      <c r="M2104" s="139">
        <v>0</v>
      </c>
      <c r="T2104" s="53"/>
      <c r="AE2104" s="2"/>
      <c r="AF2104" s="2"/>
      <c r="AG2104" s="2"/>
      <c r="AH2104" s="2"/>
    </row>
    <row r="2105" spans="2:34">
      <c r="B2105" s="52">
        <v>0</v>
      </c>
      <c r="D2105" s="100">
        <v>2017</v>
      </c>
      <c r="E2105" s="139">
        <v>957082.82416192768</v>
      </c>
      <c r="F2105" s="139">
        <v>867171.76705963851</v>
      </c>
      <c r="G2105" s="139">
        <v>0</v>
      </c>
      <c r="H2105" s="139">
        <v>0</v>
      </c>
      <c r="I2105" s="139">
        <v>0</v>
      </c>
      <c r="J2105" s="139">
        <v>0</v>
      </c>
      <c r="K2105" s="44">
        <v>1824254.5912215663</v>
      </c>
      <c r="L2105" s="2"/>
      <c r="M2105" s="139">
        <v>0</v>
      </c>
      <c r="T2105" s="53"/>
      <c r="AE2105" s="2"/>
      <c r="AF2105" s="2"/>
      <c r="AG2105" s="2"/>
      <c r="AH2105" s="2"/>
    </row>
    <row r="2106" spans="2:34">
      <c r="B2106" s="52">
        <v>0</v>
      </c>
      <c r="D2106" s="100">
        <v>2018</v>
      </c>
      <c r="E2106" s="139">
        <v>941955.31352361443</v>
      </c>
      <c r="F2106" s="139">
        <v>862229.58156867453</v>
      </c>
      <c r="G2106" s="139">
        <v>0</v>
      </c>
      <c r="H2106" s="139">
        <v>0</v>
      </c>
      <c r="I2106" s="139">
        <v>0</v>
      </c>
      <c r="J2106" s="139">
        <v>0</v>
      </c>
      <c r="K2106" s="44">
        <v>1804184.895092289</v>
      </c>
      <c r="L2106" s="2"/>
      <c r="M2106" s="139">
        <v>0</v>
      </c>
      <c r="T2106" s="53"/>
      <c r="AE2106" s="2"/>
      <c r="AF2106" s="2"/>
      <c r="AG2106" s="2"/>
      <c r="AH2106" s="2"/>
    </row>
    <row r="2107" spans="2:34">
      <c r="B2107" s="52">
        <v>0</v>
      </c>
      <c r="D2107" s="100">
        <v>2019</v>
      </c>
      <c r="E2107" s="139">
        <v>933939.36283795175</v>
      </c>
      <c r="F2107" s="139">
        <v>834705.81686686736</v>
      </c>
      <c r="G2107" s="139">
        <v>0</v>
      </c>
      <c r="H2107" s="139">
        <v>0</v>
      </c>
      <c r="I2107" s="139">
        <v>0</v>
      </c>
      <c r="J2107" s="139">
        <v>0</v>
      </c>
      <c r="K2107" s="44">
        <v>1768645.1797048191</v>
      </c>
      <c r="L2107" s="2"/>
      <c r="M2107" s="139">
        <v>0</v>
      </c>
      <c r="T2107" s="53"/>
      <c r="AE2107" s="2"/>
      <c r="AF2107" s="2"/>
      <c r="AG2107" s="2"/>
      <c r="AH2107" s="2"/>
    </row>
    <row r="2108" spans="2:34">
      <c r="B2108" s="52">
        <v>0</v>
      </c>
      <c r="D2108" s="100">
        <v>2020</v>
      </c>
      <c r="E2108" s="139">
        <v>923678.06910265051</v>
      </c>
      <c r="F2108" s="139">
        <v>809667.82349614473</v>
      </c>
      <c r="G2108" s="139">
        <v>0</v>
      </c>
      <c r="H2108" s="139">
        <v>0</v>
      </c>
      <c r="I2108" s="139">
        <v>0</v>
      </c>
      <c r="J2108" s="139">
        <v>0</v>
      </c>
      <c r="K2108" s="44">
        <v>1733345.8925987952</v>
      </c>
      <c r="L2108" s="2"/>
      <c r="M2108" s="139">
        <v>0</v>
      </c>
      <c r="T2108" s="53"/>
      <c r="AE2108" s="2"/>
      <c r="AF2108" s="2"/>
      <c r="AG2108" s="2"/>
      <c r="AH2108" s="2"/>
    </row>
    <row r="2109" spans="2:34">
      <c r="B2109" s="52">
        <v>0</v>
      </c>
      <c r="D2109" s="100">
        <v>2021</v>
      </c>
      <c r="E2109" s="139">
        <v>911641.32750626514</v>
      </c>
      <c r="F2109" s="139">
        <v>761705.26187662652</v>
      </c>
      <c r="G2109" s="139">
        <v>0</v>
      </c>
      <c r="H2109" s="139">
        <v>0</v>
      </c>
      <c r="I2109" s="139">
        <v>0</v>
      </c>
      <c r="J2109" s="139">
        <v>0</v>
      </c>
      <c r="K2109" s="44">
        <v>1673346.5893828915</v>
      </c>
      <c r="L2109" s="2"/>
      <c r="M2109" s="139">
        <v>0</v>
      </c>
      <c r="T2109" s="53"/>
      <c r="AE2109" s="2"/>
      <c r="AF2109" s="2"/>
      <c r="AG2109" s="2"/>
      <c r="AH2109" s="2"/>
    </row>
    <row r="2110" spans="2:34">
      <c r="B2110" s="52">
        <v>0</v>
      </c>
      <c r="D2110" s="100">
        <v>2022</v>
      </c>
      <c r="E2110" s="139">
        <v>912818.28897108417</v>
      </c>
      <c r="F2110" s="139">
        <v>766180.39704506029</v>
      </c>
      <c r="G2110" s="139">
        <v>0</v>
      </c>
      <c r="H2110" s="139">
        <v>0</v>
      </c>
      <c r="I2110" s="139">
        <v>0</v>
      </c>
      <c r="J2110" s="139">
        <v>0</v>
      </c>
      <c r="K2110" s="44">
        <v>1678998.6860161445</v>
      </c>
      <c r="L2110" s="2"/>
      <c r="M2110" s="139">
        <v>0</v>
      </c>
      <c r="T2110" s="53"/>
      <c r="AE2110" s="2"/>
      <c r="AF2110" s="2"/>
      <c r="AG2110" s="2"/>
      <c r="AH2110" s="2"/>
    </row>
    <row r="2111" spans="2:34">
      <c r="B2111" s="52">
        <v>0</v>
      </c>
      <c r="D2111" s="100">
        <v>2023</v>
      </c>
      <c r="E2111" s="139">
        <v>913896.18002096412</v>
      </c>
      <c r="F2111" s="139">
        <v>772649.71011590352</v>
      </c>
      <c r="G2111" s="139">
        <v>0</v>
      </c>
      <c r="H2111" s="139">
        <v>0</v>
      </c>
      <c r="I2111" s="139">
        <v>0</v>
      </c>
      <c r="J2111" s="139">
        <v>0</v>
      </c>
      <c r="K2111" s="44">
        <v>1686545.8901368678</v>
      </c>
      <c r="L2111" s="2"/>
      <c r="M2111" s="139">
        <v>0</v>
      </c>
      <c r="T2111" s="53"/>
      <c r="AE2111" s="2"/>
      <c r="AF2111" s="2"/>
      <c r="AG2111" s="2"/>
      <c r="AH2111" s="2"/>
    </row>
    <row r="2112" spans="2:34">
      <c r="B2112" s="52">
        <v>0</v>
      </c>
      <c r="D2112" s="100">
        <v>2024</v>
      </c>
      <c r="E2112" s="139">
        <v>914679.8854497592</v>
      </c>
      <c r="F2112" s="139">
        <v>778873.90694506024</v>
      </c>
      <c r="G2112" s="139">
        <v>0</v>
      </c>
      <c r="H2112" s="139">
        <v>0</v>
      </c>
      <c r="I2112" s="139">
        <v>0</v>
      </c>
      <c r="J2112" s="139">
        <v>0</v>
      </c>
      <c r="K2112" s="44">
        <v>1693553.7923948194</v>
      </c>
      <c r="L2112" s="2"/>
      <c r="M2112" s="139">
        <v>0</v>
      </c>
      <c r="T2112" s="53"/>
      <c r="AE2112" s="2"/>
      <c r="AF2112" s="2"/>
      <c r="AG2112" s="2"/>
      <c r="AH2112" s="2"/>
    </row>
    <row r="2113" spans="1:35">
      <c r="B2113" s="52">
        <v>0</v>
      </c>
      <c r="D2113" s="100">
        <v>2025</v>
      </c>
      <c r="E2113" s="139">
        <v>914976.02104891557</v>
      </c>
      <c r="F2113" s="139">
        <v>783876.80190469883</v>
      </c>
      <c r="G2113" s="139">
        <v>0</v>
      </c>
      <c r="H2113" s="139">
        <v>0</v>
      </c>
      <c r="I2113" s="139">
        <v>0</v>
      </c>
      <c r="J2113" s="139">
        <v>0</v>
      </c>
      <c r="K2113" s="44">
        <v>1698852.8229536144</v>
      </c>
      <c r="L2113" s="2"/>
      <c r="M2113" s="139">
        <v>0</v>
      </c>
      <c r="T2113" s="53"/>
      <c r="AE2113" s="2"/>
      <c r="AF2113" s="2"/>
      <c r="AG2113" s="2"/>
      <c r="AH2113" s="2"/>
    </row>
    <row r="2114" spans="1:35">
      <c r="B2114" s="52">
        <v>0</v>
      </c>
      <c r="D2114" s="100">
        <v>2026</v>
      </c>
      <c r="E2114" s="139">
        <v>914513.4594014457</v>
      </c>
      <c r="F2114" s="139">
        <v>783830.98044204805</v>
      </c>
      <c r="G2114" s="139">
        <v>0</v>
      </c>
      <c r="H2114" s="139">
        <v>0</v>
      </c>
      <c r="I2114" s="139">
        <v>0</v>
      </c>
      <c r="J2114" s="139">
        <v>0</v>
      </c>
      <c r="K2114" s="44">
        <v>1698344.4398434937</v>
      </c>
      <c r="L2114" s="2"/>
      <c r="M2114" s="139">
        <v>0</v>
      </c>
      <c r="T2114" s="53"/>
      <c r="AE2114" s="2"/>
      <c r="AF2114" s="2"/>
      <c r="AG2114" s="2"/>
      <c r="AH2114" s="2"/>
    </row>
    <row r="2115" spans="1:35">
      <c r="B2115" s="52">
        <v>0</v>
      </c>
      <c r="D2115" s="100">
        <v>2027</v>
      </c>
      <c r="E2115" s="139">
        <v>917524.94369277114</v>
      </c>
      <c r="F2115" s="139">
        <v>791584.8756273496</v>
      </c>
      <c r="G2115" s="139">
        <v>0</v>
      </c>
      <c r="H2115" s="139">
        <v>0</v>
      </c>
      <c r="I2115" s="139">
        <v>0</v>
      </c>
      <c r="J2115" s="139">
        <v>0</v>
      </c>
      <c r="K2115" s="44">
        <v>1709109.8193201208</v>
      </c>
      <c r="L2115" s="2"/>
      <c r="M2115" s="139">
        <v>0</v>
      </c>
      <c r="T2115" s="53"/>
      <c r="AE2115" s="2"/>
      <c r="AF2115" s="2"/>
      <c r="AG2115" s="2"/>
      <c r="AH2115" s="2"/>
    </row>
    <row r="2116" spans="1:35">
      <c r="B2116" s="52">
        <v>0</v>
      </c>
      <c r="D2116" s="100">
        <v>2028</v>
      </c>
      <c r="E2116" s="139">
        <v>920547.89383915649</v>
      </c>
      <c r="F2116" s="139">
        <v>799207.20051301201</v>
      </c>
      <c r="G2116" s="139">
        <v>0</v>
      </c>
      <c r="H2116" s="139">
        <v>0</v>
      </c>
      <c r="I2116" s="139">
        <v>0</v>
      </c>
      <c r="J2116" s="139">
        <v>0</v>
      </c>
      <c r="K2116" s="44">
        <v>1719755.0943521685</v>
      </c>
      <c r="L2116" s="2"/>
      <c r="M2116" s="139">
        <v>0</v>
      </c>
      <c r="T2116" s="53"/>
      <c r="AE2116" s="2"/>
      <c r="AF2116" s="2"/>
      <c r="AG2116" s="2"/>
      <c r="AH2116" s="2"/>
    </row>
    <row r="2117" spans="1:35">
      <c r="B2117" s="52">
        <v>0</v>
      </c>
      <c r="D2117" s="100">
        <v>2029</v>
      </c>
      <c r="E2117" s="139">
        <v>923589.97225144587</v>
      </c>
      <c r="F2117" s="139">
        <v>806786.51528084336</v>
      </c>
      <c r="G2117" s="139">
        <v>0</v>
      </c>
      <c r="H2117" s="139">
        <v>0</v>
      </c>
      <c r="I2117" s="139">
        <v>0</v>
      </c>
      <c r="J2117" s="139">
        <v>0</v>
      </c>
      <c r="K2117" s="44">
        <v>1730376.4875322892</v>
      </c>
      <c r="L2117" s="2"/>
      <c r="M2117" s="139">
        <v>0</v>
      </c>
      <c r="T2117" s="53"/>
      <c r="AE2117" s="2"/>
      <c r="AF2117" s="2"/>
      <c r="AG2117" s="2"/>
      <c r="AH2117" s="2"/>
    </row>
    <row r="2118" spans="1:35">
      <c r="B2118" s="52">
        <v>0</v>
      </c>
      <c r="D2118" s="106">
        <v>2030</v>
      </c>
      <c r="E2118" s="141">
        <v>926691.0204773494</v>
      </c>
      <c r="F2118" s="141">
        <v>814061.99499602395</v>
      </c>
      <c r="G2118" s="141">
        <v>0</v>
      </c>
      <c r="H2118" s="141">
        <v>0</v>
      </c>
      <c r="I2118" s="141">
        <v>0</v>
      </c>
      <c r="J2118" s="141">
        <v>0</v>
      </c>
      <c r="K2118" s="45">
        <v>1740753.0154733732</v>
      </c>
      <c r="L2118" s="2"/>
      <c r="M2118" s="139">
        <v>0</v>
      </c>
      <c r="T2118" s="53"/>
      <c r="AE2118" s="2"/>
      <c r="AF2118" s="2"/>
      <c r="AG2118" s="2"/>
      <c r="AH2118" s="2"/>
    </row>
    <row r="2119" spans="1:35">
      <c r="D2119" s="53"/>
      <c r="E2119" s="53"/>
      <c r="F2119" s="53"/>
      <c r="G2119" s="53"/>
      <c r="H2119" s="53"/>
      <c r="I2119" s="53"/>
      <c r="J2119" s="53"/>
      <c r="K2119" s="53"/>
      <c r="L2119" s="53"/>
      <c r="M2119" s="53"/>
      <c r="N2119" s="53"/>
      <c r="O2119" s="53"/>
      <c r="T2119" s="53"/>
      <c r="AE2119" s="2"/>
      <c r="AF2119" s="2"/>
      <c r="AG2119" s="2"/>
      <c r="AH2119" s="2"/>
    </row>
    <row r="2120" spans="1:35">
      <c r="D2120" s="53"/>
      <c r="E2120" s="53"/>
      <c r="F2120" s="53"/>
      <c r="G2120" s="53"/>
      <c r="H2120" s="53"/>
      <c r="I2120" s="53"/>
      <c r="J2120" s="53"/>
      <c r="K2120" s="53"/>
      <c r="L2120" s="53"/>
      <c r="M2120" s="53"/>
      <c r="T2120" s="53"/>
      <c r="AE2120" s="2"/>
      <c r="AF2120" s="2"/>
      <c r="AG2120" s="2"/>
      <c r="AH2120" s="2"/>
    </row>
    <row r="2121" spans="1:35">
      <c r="D2121" s="53"/>
      <c r="E2121" s="53"/>
      <c r="F2121" s="53"/>
      <c r="G2121" s="53"/>
      <c r="H2121" s="53"/>
      <c r="I2121" s="53"/>
      <c r="J2121" s="53"/>
      <c r="K2121" s="53"/>
      <c r="L2121" s="53"/>
      <c r="M2121" s="53"/>
      <c r="T2121" s="53"/>
      <c r="AE2121" s="2"/>
      <c r="AF2121" s="2"/>
      <c r="AG2121" s="2"/>
      <c r="AH2121" s="2"/>
    </row>
    <row r="2122" spans="1:35">
      <c r="D2122" s="53"/>
      <c r="E2122" s="53"/>
      <c r="F2122" s="53"/>
      <c r="G2122" s="53"/>
      <c r="H2122" s="53"/>
      <c r="I2122" s="53"/>
      <c r="J2122" s="53"/>
      <c r="K2122" s="53"/>
      <c r="L2122" s="53"/>
      <c r="M2122" s="53"/>
      <c r="T2122" s="53"/>
      <c r="AE2122" s="2"/>
      <c r="AF2122" s="2"/>
      <c r="AG2122" s="2"/>
      <c r="AH2122" s="2"/>
    </row>
    <row r="2123" spans="1:35" s="51" customFormat="1">
      <c r="A2123" s="52"/>
      <c r="B2123" s="52"/>
      <c r="C2123" s="53"/>
      <c r="D2123" s="2"/>
      <c r="E2123" s="2"/>
      <c r="F2123" s="62"/>
      <c r="G2123" s="62"/>
      <c r="H2123" s="82"/>
      <c r="I2123" s="82"/>
      <c r="J2123" s="82"/>
      <c r="K2123" s="82"/>
      <c r="L2123" s="82"/>
      <c r="M2123" s="82"/>
      <c r="W2123" s="53"/>
      <c r="AH2123" s="2"/>
    </row>
    <row r="2124" spans="1:35" s="51" customFormat="1">
      <c r="A2124" s="52"/>
      <c r="B2124" s="52"/>
      <c r="C2124" s="53"/>
      <c r="D2124" s="2"/>
      <c r="E2124" s="2"/>
      <c r="F2124" s="62"/>
      <c r="G2124" s="62"/>
      <c r="H2124" s="82"/>
      <c r="I2124" s="82"/>
      <c r="J2124" s="82"/>
      <c r="K2124" s="82"/>
      <c r="L2124" s="82"/>
      <c r="M2124" s="82"/>
      <c r="W2124" s="53"/>
      <c r="AH2124" s="2"/>
    </row>
    <row r="2125" spans="1:35" s="51" customFormat="1">
      <c r="A2125" s="52"/>
      <c r="B2125" s="52"/>
      <c r="C2125" s="53"/>
      <c r="D2125" s="2"/>
      <c r="E2125" s="2"/>
      <c r="F2125" s="62"/>
      <c r="G2125" s="62"/>
      <c r="H2125" s="82"/>
      <c r="I2125" s="82"/>
      <c r="J2125" s="82"/>
      <c r="K2125" s="82"/>
      <c r="L2125" s="82"/>
      <c r="M2125" s="82"/>
      <c r="W2125" s="53"/>
      <c r="AH2125" s="2"/>
    </row>
    <row r="2126" spans="1:35" s="51" customFormat="1">
      <c r="A2126" s="52"/>
      <c r="B2126" s="52"/>
      <c r="C2126" s="53"/>
      <c r="D2126" s="2"/>
      <c r="E2126" s="2"/>
      <c r="F2126" s="62"/>
      <c r="G2126" s="62"/>
      <c r="H2126" s="82"/>
      <c r="I2126" s="82"/>
      <c r="J2126" s="82"/>
      <c r="K2126" s="82"/>
      <c r="L2126" s="82"/>
      <c r="M2126" s="82"/>
      <c r="N2126" s="82"/>
      <c r="X2126" s="53"/>
      <c r="AI2126" s="2"/>
    </row>
    <row r="2127" spans="1:35" s="51" customFormat="1">
      <c r="A2127" s="52"/>
      <c r="B2127" s="52"/>
      <c r="C2127" s="53"/>
      <c r="D2127" s="2"/>
      <c r="E2127" s="2"/>
      <c r="F2127" s="62"/>
      <c r="G2127" s="62"/>
      <c r="H2127" s="82"/>
      <c r="I2127" s="82"/>
      <c r="J2127" s="82"/>
      <c r="K2127" s="82"/>
      <c r="L2127" s="82"/>
      <c r="M2127" s="82"/>
      <c r="N2127" s="82"/>
      <c r="X2127" s="53"/>
      <c r="AI2127" s="2"/>
    </row>
    <row r="2128" spans="1:35" s="51" customFormat="1">
      <c r="A2128" s="52"/>
      <c r="B2128" s="52"/>
      <c r="C2128" s="53"/>
      <c r="D2128" s="2"/>
      <c r="E2128" s="2"/>
      <c r="F2128" s="62"/>
      <c r="G2128" s="62"/>
      <c r="H2128" s="82"/>
      <c r="I2128" s="82"/>
      <c r="J2128" s="82"/>
      <c r="K2128" s="82"/>
      <c r="L2128" s="82"/>
      <c r="M2128" s="82"/>
      <c r="N2128" s="82"/>
      <c r="X2128" s="53"/>
      <c r="AI2128" s="2"/>
    </row>
    <row r="2129" spans="1:35" s="51" customFormat="1">
      <c r="A2129" s="52"/>
      <c r="B2129" s="52"/>
      <c r="C2129" s="53"/>
      <c r="D2129" s="2"/>
      <c r="E2129" s="2"/>
      <c r="F2129" s="62"/>
      <c r="G2129" s="62"/>
      <c r="H2129" s="82"/>
      <c r="I2129" s="82"/>
      <c r="J2129" s="82"/>
      <c r="K2129" s="82"/>
      <c r="L2129" s="82"/>
      <c r="M2129" s="82"/>
      <c r="N2129" s="82"/>
      <c r="X2129" s="53"/>
      <c r="AI2129" s="2"/>
    </row>
    <row r="2130" spans="1:35" s="51" customFormat="1">
      <c r="A2130" s="52"/>
      <c r="B2130" s="52"/>
      <c r="C2130" s="53"/>
      <c r="D2130" s="2"/>
      <c r="E2130" s="2"/>
      <c r="F2130" s="62"/>
      <c r="G2130" s="62"/>
      <c r="H2130" s="82"/>
      <c r="I2130" s="82"/>
      <c r="J2130" s="82"/>
      <c r="K2130" s="82"/>
      <c r="L2130" s="82"/>
      <c r="M2130" s="82"/>
      <c r="N2130" s="82"/>
      <c r="X2130" s="53"/>
      <c r="AI2130" s="2"/>
    </row>
    <row r="2131" spans="1:35" s="51" customFormat="1">
      <c r="A2131" s="52"/>
      <c r="B2131" s="52"/>
      <c r="C2131" s="53"/>
      <c r="D2131" s="2"/>
      <c r="E2131" s="2"/>
      <c r="F2131" s="62"/>
      <c r="G2131" s="62"/>
      <c r="H2131" s="82"/>
      <c r="I2131" s="82"/>
      <c r="J2131" s="82"/>
      <c r="K2131" s="82"/>
      <c r="L2131" s="82"/>
      <c r="M2131" s="82"/>
      <c r="N2131" s="82"/>
      <c r="X2131" s="53"/>
      <c r="AI2131" s="2"/>
    </row>
    <row r="2132" spans="1:35" s="51" customFormat="1">
      <c r="A2132" s="52"/>
      <c r="B2132" s="52"/>
      <c r="C2132" s="53"/>
      <c r="D2132" s="2"/>
      <c r="E2132" s="2"/>
      <c r="F2132" s="62"/>
      <c r="G2132" s="62"/>
      <c r="H2132" s="82"/>
      <c r="I2132" s="82"/>
      <c r="J2132" s="82"/>
      <c r="K2132" s="82"/>
      <c r="L2132" s="82"/>
      <c r="M2132" s="82"/>
      <c r="N2132" s="82"/>
      <c r="X2132" s="53"/>
      <c r="AI2132" s="2"/>
    </row>
    <row r="2133" spans="1:35" s="51" customFormat="1">
      <c r="A2133" s="52"/>
      <c r="B2133" s="52"/>
      <c r="C2133" s="53"/>
      <c r="D2133" s="2"/>
      <c r="E2133" s="2"/>
      <c r="F2133" s="62"/>
      <c r="G2133" s="62"/>
      <c r="H2133" s="82"/>
      <c r="I2133" s="82"/>
      <c r="J2133" s="82"/>
      <c r="K2133" s="82"/>
      <c r="L2133" s="82"/>
      <c r="M2133" s="82"/>
      <c r="N2133" s="82"/>
      <c r="X2133" s="53"/>
      <c r="AI2133" s="2"/>
    </row>
    <row r="2134" spans="1:35" s="51" customFormat="1">
      <c r="A2134" s="52"/>
      <c r="B2134" s="52"/>
      <c r="C2134" s="53"/>
      <c r="D2134" s="2"/>
      <c r="E2134" s="2"/>
      <c r="F2134" s="62"/>
      <c r="G2134" s="62"/>
      <c r="H2134" s="82"/>
      <c r="I2134" s="82"/>
      <c r="J2134" s="82"/>
      <c r="K2134" s="82"/>
      <c r="L2134" s="82"/>
      <c r="M2134" s="82"/>
      <c r="N2134" s="82"/>
      <c r="X2134" s="53"/>
      <c r="AI2134" s="2"/>
    </row>
    <row r="2135" spans="1:35" s="51" customFormat="1">
      <c r="A2135" s="52"/>
      <c r="B2135" s="52"/>
      <c r="C2135" s="53"/>
      <c r="D2135" s="2"/>
      <c r="E2135" s="2"/>
      <c r="F2135" s="62"/>
      <c r="G2135" s="62"/>
      <c r="H2135" s="82"/>
      <c r="I2135" s="82"/>
      <c r="J2135" s="82"/>
      <c r="K2135" s="82"/>
      <c r="L2135" s="82"/>
      <c r="M2135" s="82"/>
      <c r="N2135" s="82"/>
      <c r="X2135" s="53"/>
      <c r="AI2135" s="2"/>
    </row>
    <row r="2136" spans="1:35" s="51" customFormat="1">
      <c r="A2136" s="52"/>
      <c r="B2136" s="52"/>
      <c r="C2136" s="53"/>
      <c r="D2136" s="2"/>
      <c r="E2136" s="2"/>
      <c r="F2136" s="62"/>
      <c r="G2136" s="62"/>
      <c r="H2136" s="82"/>
      <c r="I2136" s="82"/>
      <c r="J2136" s="82"/>
      <c r="K2136" s="82"/>
      <c r="L2136" s="82"/>
      <c r="M2136" s="82"/>
      <c r="N2136" s="82"/>
      <c r="X2136" s="53"/>
      <c r="AI2136" s="2"/>
    </row>
    <row r="2137" spans="1:35" s="51" customFormat="1">
      <c r="A2137" s="52"/>
      <c r="B2137" s="52"/>
      <c r="C2137" s="53"/>
      <c r="D2137" s="2"/>
      <c r="E2137" s="2"/>
      <c r="F2137" s="62"/>
      <c r="G2137" s="62"/>
      <c r="H2137" s="82"/>
      <c r="I2137" s="82"/>
      <c r="J2137" s="82"/>
      <c r="K2137" s="82"/>
      <c r="L2137" s="82"/>
      <c r="M2137" s="82"/>
      <c r="N2137" s="82"/>
      <c r="X2137" s="53"/>
      <c r="AI2137" s="2"/>
    </row>
    <row r="2138" spans="1:35" s="51" customFormat="1">
      <c r="A2138" s="52"/>
      <c r="B2138" s="52"/>
      <c r="C2138" s="53"/>
      <c r="D2138" s="2"/>
      <c r="E2138" s="2"/>
      <c r="F2138" s="62"/>
      <c r="G2138" s="62"/>
      <c r="H2138" s="82"/>
      <c r="I2138" s="82"/>
      <c r="J2138" s="82"/>
      <c r="K2138" s="82"/>
      <c r="L2138" s="82"/>
      <c r="M2138" s="82"/>
      <c r="N2138" s="82"/>
      <c r="X2138" s="53"/>
      <c r="AI2138" s="2"/>
    </row>
    <row r="2139" spans="1:35" s="51" customFormat="1">
      <c r="A2139" s="52"/>
      <c r="B2139" s="52"/>
      <c r="C2139" s="53"/>
      <c r="D2139" s="2"/>
      <c r="E2139" s="2"/>
      <c r="F2139" s="62"/>
      <c r="G2139" s="62"/>
      <c r="H2139" s="82"/>
      <c r="I2139" s="82"/>
      <c r="J2139" s="82"/>
      <c r="K2139" s="82"/>
      <c r="L2139" s="82"/>
      <c r="M2139" s="82"/>
      <c r="N2139" s="82"/>
      <c r="X2139" s="53"/>
      <c r="AI2139" s="2"/>
    </row>
    <row r="2140" spans="1:35" s="51" customFormat="1">
      <c r="A2140" s="52"/>
      <c r="B2140" s="52"/>
      <c r="C2140" s="53"/>
      <c r="D2140" s="2"/>
      <c r="E2140" s="2"/>
      <c r="F2140" s="62"/>
      <c r="G2140" s="62"/>
      <c r="H2140" s="82"/>
      <c r="I2140" s="82"/>
      <c r="J2140" s="82"/>
      <c r="K2140" s="82"/>
      <c r="L2140" s="82"/>
      <c r="M2140" s="82"/>
      <c r="N2140" s="82"/>
      <c r="X2140" s="53"/>
      <c r="AI2140" s="2"/>
    </row>
    <row r="2141" spans="1:35" s="51" customFormat="1">
      <c r="A2141" s="52"/>
      <c r="B2141" s="52"/>
      <c r="C2141" s="53"/>
      <c r="D2141" s="2"/>
      <c r="E2141" s="2"/>
      <c r="F2141" s="62"/>
      <c r="G2141" s="62"/>
      <c r="H2141" s="82"/>
      <c r="I2141" s="82"/>
      <c r="J2141" s="82"/>
      <c r="K2141" s="82"/>
      <c r="L2141" s="82"/>
      <c r="M2141" s="82"/>
      <c r="N2141" s="82"/>
      <c r="X2141" s="53"/>
      <c r="AI2141" s="2"/>
    </row>
    <row r="2142" spans="1:35" s="51" customFormat="1">
      <c r="A2142" s="52"/>
      <c r="B2142" s="52"/>
      <c r="C2142" s="53"/>
      <c r="D2142" s="2"/>
      <c r="E2142" s="2"/>
      <c r="F2142" s="62"/>
      <c r="G2142" s="62"/>
      <c r="H2142" s="82"/>
      <c r="I2142" s="82"/>
      <c r="J2142" s="82"/>
      <c r="K2142" s="82"/>
      <c r="L2142" s="82"/>
      <c r="M2142" s="82"/>
      <c r="N2142" s="82"/>
      <c r="X2142" s="53"/>
      <c r="AI2142" s="2"/>
    </row>
    <row r="2143" spans="1:35" s="51" customFormat="1">
      <c r="A2143" s="52"/>
      <c r="B2143" s="52"/>
      <c r="C2143" s="53"/>
      <c r="D2143" s="2"/>
      <c r="E2143" s="2"/>
      <c r="F2143" s="62"/>
      <c r="G2143" s="62"/>
      <c r="H2143" s="82"/>
      <c r="I2143" s="82"/>
      <c r="J2143" s="82"/>
      <c r="K2143" s="82"/>
      <c r="L2143" s="82"/>
      <c r="M2143" s="82"/>
      <c r="N2143" s="82"/>
      <c r="X2143" s="53"/>
      <c r="AI2143" s="2"/>
    </row>
    <row r="2144" spans="1:35" s="51" customFormat="1">
      <c r="A2144" s="52"/>
      <c r="B2144" s="52"/>
      <c r="C2144" s="53"/>
      <c r="D2144" s="2"/>
      <c r="E2144" s="2"/>
      <c r="F2144" s="62"/>
      <c r="G2144" s="62"/>
      <c r="H2144" s="82"/>
      <c r="I2144" s="82"/>
      <c r="J2144" s="82"/>
      <c r="K2144" s="82"/>
      <c r="L2144" s="82"/>
      <c r="M2144" s="82"/>
      <c r="N2144" s="82"/>
      <c r="X2144" s="53"/>
      <c r="AI2144" s="2"/>
    </row>
    <row r="2145" spans="1:35" s="51" customFormat="1">
      <c r="A2145" s="52"/>
      <c r="B2145" s="52"/>
      <c r="C2145" s="53"/>
      <c r="D2145" s="2"/>
      <c r="E2145" s="2"/>
      <c r="F2145" s="62"/>
      <c r="G2145" s="62"/>
      <c r="H2145" s="82"/>
      <c r="I2145" s="82"/>
      <c r="J2145" s="82"/>
      <c r="K2145" s="82"/>
      <c r="L2145" s="82"/>
      <c r="M2145" s="82"/>
      <c r="N2145" s="82"/>
      <c r="X2145" s="53"/>
      <c r="AI2145" s="2"/>
    </row>
    <row r="2146" spans="1:35" s="51" customFormat="1">
      <c r="A2146" s="52"/>
      <c r="B2146" s="52"/>
      <c r="C2146" s="53"/>
      <c r="D2146" s="2"/>
      <c r="E2146" s="2"/>
      <c r="F2146" s="62"/>
      <c r="G2146" s="62"/>
      <c r="H2146" s="82"/>
      <c r="I2146" s="82"/>
      <c r="J2146" s="82"/>
      <c r="K2146" s="82"/>
      <c r="L2146" s="82"/>
      <c r="M2146" s="82"/>
      <c r="N2146" s="82"/>
      <c r="X2146" s="53"/>
      <c r="AI2146" s="2"/>
    </row>
    <row r="2147" spans="1:35" s="51" customFormat="1">
      <c r="A2147" s="52"/>
      <c r="B2147" s="52"/>
      <c r="C2147" s="53"/>
      <c r="D2147" s="2"/>
      <c r="E2147" s="2"/>
      <c r="F2147" s="62"/>
      <c r="G2147" s="62"/>
      <c r="H2147" s="82"/>
      <c r="I2147" s="82"/>
      <c r="J2147" s="82"/>
      <c r="K2147" s="82"/>
      <c r="L2147" s="82"/>
      <c r="M2147" s="82"/>
      <c r="N2147" s="82"/>
      <c r="X2147" s="53"/>
      <c r="AI2147" s="2"/>
    </row>
    <row r="2148" spans="1:35" s="51" customFormat="1">
      <c r="A2148" s="52"/>
      <c r="B2148" s="52"/>
      <c r="C2148" s="53"/>
      <c r="D2148" s="2"/>
      <c r="E2148" s="2"/>
      <c r="F2148" s="62"/>
      <c r="G2148" s="62"/>
      <c r="H2148" s="82"/>
      <c r="I2148" s="82"/>
      <c r="J2148" s="82"/>
      <c r="K2148" s="82"/>
      <c r="L2148" s="82"/>
      <c r="M2148" s="82"/>
      <c r="N2148" s="82"/>
      <c r="X2148" s="53"/>
      <c r="AI2148" s="2"/>
    </row>
    <row r="2149" spans="1:35" s="51" customFormat="1">
      <c r="A2149" s="52"/>
      <c r="B2149" s="52"/>
      <c r="C2149" s="53"/>
      <c r="D2149" s="2"/>
      <c r="E2149" s="2"/>
      <c r="F2149" s="62"/>
      <c r="G2149" s="62"/>
      <c r="H2149" s="82"/>
      <c r="I2149" s="82"/>
      <c r="J2149" s="82"/>
      <c r="K2149" s="82"/>
      <c r="L2149" s="82"/>
      <c r="M2149" s="82"/>
      <c r="N2149" s="82"/>
      <c r="X2149" s="53"/>
      <c r="AI2149" s="2"/>
    </row>
    <row r="2150" spans="1:35" s="51" customFormat="1">
      <c r="A2150" s="52"/>
      <c r="B2150" s="52"/>
      <c r="C2150" s="53"/>
      <c r="D2150" s="2"/>
      <c r="E2150" s="2"/>
      <c r="F2150" s="62"/>
      <c r="G2150" s="62"/>
      <c r="H2150" s="82"/>
      <c r="I2150" s="82"/>
      <c r="J2150" s="82"/>
      <c r="K2150" s="82"/>
      <c r="L2150" s="82"/>
      <c r="M2150" s="82"/>
      <c r="N2150" s="82"/>
      <c r="X2150" s="53"/>
      <c r="AI2150" s="2"/>
    </row>
    <row r="2151" spans="1:35" s="51" customFormat="1">
      <c r="A2151" s="52"/>
      <c r="B2151" s="52"/>
      <c r="C2151" s="53"/>
      <c r="D2151" s="2"/>
      <c r="E2151" s="2"/>
      <c r="F2151" s="62"/>
      <c r="G2151" s="62"/>
      <c r="H2151" s="82"/>
      <c r="I2151" s="82"/>
      <c r="J2151" s="82"/>
      <c r="K2151" s="82"/>
      <c r="L2151" s="82"/>
      <c r="M2151" s="82"/>
      <c r="N2151" s="82"/>
      <c r="X2151" s="53"/>
      <c r="AI2151" s="2"/>
    </row>
    <row r="2152" spans="1:35" s="51" customFormat="1">
      <c r="A2152" s="52"/>
      <c r="B2152" s="52"/>
      <c r="C2152" s="53"/>
      <c r="D2152" s="2"/>
      <c r="E2152" s="2"/>
      <c r="F2152" s="62"/>
      <c r="G2152" s="62"/>
      <c r="H2152" s="82"/>
      <c r="I2152" s="82"/>
      <c r="J2152" s="82"/>
      <c r="K2152" s="82"/>
      <c r="L2152" s="82"/>
      <c r="M2152" s="82"/>
      <c r="N2152" s="82"/>
      <c r="X2152" s="53"/>
      <c r="AI2152" s="2"/>
    </row>
    <row r="2153" spans="1:35" s="51" customFormat="1">
      <c r="A2153" s="52"/>
      <c r="B2153" s="52"/>
      <c r="C2153" s="53"/>
      <c r="D2153" s="2"/>
      <c r="E2153" s="2"/>
      <c r="F2153" s="62"/>
      <c r="G2153" s="62"/>
      <c r="H2153" s="82"/>
      <c r="I2153" s="82"/>
      <c r="J2153" s="82"/>
      <c r="K2153" s="82"/>
      <c r="L2153" s="82"/>
      <c r="M2153" s="82"/>
      <c r="N2153" s="82"/>
      <c r="X2153" s="53"/>
      <c r="AI2153" s="2"/>
    </row>
    <row r="2154" spans="1:35" s="51" customFormat="1">
      <c r="A2154" s="52"/>
      <c r="B2154" s="52"/>
      <c r="C2154" s="53"/>
      <c r="D2154" s="2"/>
      <c r="E2154" s="2"/>
      <c r="F2154" s="62"/>
      <c r="G2154" s="62"/>
      <c r="H2154" s="82"/>
      <c r="I2154" s="82"/>
      <c r="J2154" s="82"/>
      <c r="K2154" s="82"/>
      <c r="L2154" s="82"/>
      <c r="M2154" s="82"/>
      <c r="N2154" s="82"/>
      <c r="X2154" s="53"/>
      <c r="AI2154" s="2"/>
    </row>
    <row r="2155" spans="1:35" s="51" customFormat="1">
      <c r="A2155" s="52"/>
      <c r="B2155" s="52"/>
      <c r="C2155" s="53"/>
      <c r="D2155" s="2"/>
      <c r="E2155" s="2"/>
      <c r="F2155" s="62"/>
      <c r="G2155" s="62"/>
      <c r="H2155" s="82"/>
      <c r="I2155" s="82"/>
      <c r="J2155" s="82"/>
      <c r="K2155" s="82"/>
      <c r="L2155" s="82"/>
      <c r="M2155" s="82"/>
      <c r="N2155" s="82"/>
      <c r="X2155" s="53"/>
      <c r="AI2155" s="2"/>
    </row>
    <row r="2156" spans="1:35" s="51" customFormat="1">
      <c r="A2156" s="52"/>
      <c r="B2156" s="52"/>
      <c r="C2156" s="53"/>
      <c r="D2156" s="2"/>
      <c r="E2156" s="2"/>
      <c r="F2156" s="62"/>
      <c r="G2156" s="62"/>
      <c r="H2156" s="82"/>
      <c r="I2156" s="82"/>
      <c r="J2156" s="82"/>
      <c r="K2156" s="82"/>
      <c r="L2156" s="82"/>
      <c r="M2156" s="82"/>
      <c r="N2156" s="82"/>
      <c r="X2156" s="53"/>
      <c r="AI2156" s="2"/>
    </row>
    <row r="2157" spans="1:35" s="51" customFormat="1">
      <c r="A2157" s="52"/>
      <c r="B2157" s="52"/>
      <c r="C2157" s="53"/>
      <c r="D2157" s="2"/>
      <c r="E2157" s="2"/>
      <c r="F2157" s="62"/>
      <c r="G2157" s="62"/>
      <c r="H2157" s="82"/>
      <c r="I2157" s="82"/>
      <c r="J2157" s="82"/>
      <c r="K2157" s="82"/>
      <c r="L2157" s="82"/>
      <c r="M2157" s="82"/>
      <c r="N2157" s="82"/>
      <c r="X2157" s="53"/>
      <c r="AI2157" s="2"/>
    </row>
    <row r="2158" spans="1:35" s="51" customFormat="1">
      <c r="A2158" s="52"/>
      <c r="B2158" s="52"/>
      <c r="C2158" s="53"/>
      <c r="D2158" s="2"/>
      <c r="E2158" s="2"/>
      <c r="F2158" s="62"/>
      <c r="G2158" s="62"/>
      <c r="H2158" s="82"/>
      <c r="I2158" s="82"/>
      <c r="J2158" s="82"/>
      <c r="K2158" s="82"/>
      <c r="L2158" s="82"/>
      <c r="M2158" s="82"/>
      <c r="N2158" s="82"/>
      <c r="X2158" s="53"/>
      <c r="AI2158" s="2"/>
    </row>
    <row r="2159" spans="1:35" s="51" customFormat="1">
      <c r="A2159" s="52"/>
      <c r="B2159" s="52"/>
      <c r="C2159" s="53"/>
      <c r="D2159" s="2"/>
      <c r="E2159" s="2"/>
      <c r="F2159" s="62"/>
      <c r="G2159" s="62"/>
      <c r="H2159" s="82"/>
      <c r="I2159" s="82"/>
      <c r="J2159" s="82"/>
      <c r="K2159" s="82"/>
      <c r="L2159" s="82"/>
      <c r="M2159" s="82"/>
      <c r="N2159" s="82"/>
      <c r="X2159" s="53"/>
      <c r="AI2159" s="2"/>
    </row>
    <row r="2160" spans="1:35" s="51" customFormat="1">
      <c r="A2160" s="52"/>
      <c r="B2160" s="52"/>
      <c r="C2160" s="53"/>
      <c r="D2160" s="2"/>
      <c r="E2160" s="2"/>
      <c r="F2160" s="62"/>
      <c r="G2160" s="62"/>
      <c r="H2160" s="82"/>
      <c r="I2160" s="82"/>
      <c r="J2160" s="82"/>
      <c r="K2160" s="82"/>
      <c r="L2160" s="82"/>
      <c r="M2160" s="82"/>
      <c r="N2160" s="82"/>
      <c r="X2160" s="53"/>
      <c r="AI2160" s="2"/>
    </row>
    <row r="2161" spans="1:35" s="51" customFormat="1">
      <c r="A2161" s="52"/>
      <c r="B2161" s="52"/>
      <c r="C2161" s="53"/>
      <c r="D2161" s="2"/>
      <c r="E2161" s="2"/>
      <c r="F2161" s="62"/>
      <c r="G2161" s="62"/>
      <c r="H2161" s="82"/>
      <c r="I2161" s="82"/>
      <c r="J2161" s="82"/>
      <c r="K2161" s="82"/>
      <c r="L2161" s="82"/>
      <c r="M2161" s="82"/>
      <c r="N2161" s="82"/>
      <c r="X2161" s="53"/>
      <c r="AI2161" s="2"/>
    </row>
    <row r="2162" spans="1:35" s="51" customFormat="1">
      <c r="A2162" s="52"/>
      <c r="B2162" s="52"/>
      <c r="C2162" s="53"/>
      <c r="D2162" s="2"/>
      <c r="E2162" s="2"/>
      <c r="F2162" s="62"/>
      <c r="G2162" s="62"/>
      <c r="H2162" s="82"/>
      <c r="I2162" s="82"/>
      <c r="J2162" s="82"/>
      <c r="K2162" s="82"/>
      <c r="L2162" s="82"/>
      <c r="M2162" s="82"/>
      <c r="N2162" s="82"/>
      <c r="X2162" s="53"/>
      <c r="AI2162" s="2"/>
    </row>
    <row r="2163" spans="1:35" s="51" customFormat="1">
      <c r="A2163" s="52"/>
      <c r="B2163" s="52"/>
      <c r="C2163" s="53"/>
      <c r="D2163" s="2"/>
      <c r="E2163" s="2"/>
      <c r="F2163" s="62"/>
      <c r="G2163" s="62"/>
      <c r="H2163" s="82"/>
      <c r="I2163" s="82"/>
      <c r="J2163" s="82"/>
      <c r="K2163" s="82"/>
      <c r="L2163" s="82"/>
      <c r="M2163" s="82"/>
      <c r="N2163" s="82"/>
      <c r="X2163" s="53"/>
      <c r="AI2163" s="2"/>
    </row>
    <row r="2164" spans="1:35" s="51" customFormat="1">
      <c r="A2164" s="52"/>
      <c r="B2164" s="52"/>
      <c r="C2164" s="53"/>
      <c r="D2164" s="2"/>
      <c r="E2164" s="2"/>
      <c r="F2164" s="62"/>
      <c r="G2164" s="62"/>
      <c r="H2164" s="82"/>
      <c r="I2164" s="82"/>
      <c r="J2164" s="82"/>
      <c r="K2164" s="82"/>
      <c r="L2164" s="82"/>
      <c r="M2164" s="82"/>
      <c r="N2164" s="82"/>
      <c r="X2164" s="53"/>
      <c r="AI2164" s="2"/>
    </row>
    <row r="2165" spans="1:35" s="51" customFormat="1">
      <c r="A2165" s="52"/>
      <c r="B2165" s="52"/>
      <c r="C2165" s="53"/>
      <c r="D2165" s="2"/>
      <c r="E2165" s="2"/>
      <c r="F2165" s="62"/>
      <c r="G2165" s="62"/>
      <c r="H2165" s="82"/>
      <c r="I2165" s="82"/>
      <c r="J2165" s="82"/>
      <c r="K2165" s="82"/>
      <c r="L2165" s="82"/>
      <c r="M2165" s="82"/>
      <c r="N2165" s="82"/>
      <c r="X2165" s="53"/>
      <c r="AI2165" s="2"/>
    </row>
    <row r="2166" spans="1:35" s="51" customFormat="1">
      <c r="A2166" s="52"/>
      <c r="B2166" s="52"/>
      <c r="C2166" s="53"/>
      <c r="D2166" s="2"/>
      <c r="E2166" s="2"/>
      <c r="F2166" s="62"/>
      <c r="G2166" s="62"/>
      <c r="H2166" s="82"/>
      <c r="I2166" s="82"/>
      <c r="J2166" s="82"/>
      <c r="K2166" s="82"/>
      <c r="L2166" s="82"/>
      <c r="M2166" s="82"/>
      <c r="N2166" s="82"/>
      <c r="X2166" s="53"/>
      <c r="AI2166" s="2"/>
    </row>
    <row r="2167" spans="1:35" s="51" customFormat="1">
      <c r="A2167" s="52"/>
      <c r="B2167" s="52"/>
      <c r="C2167" s="53"/>
      <c r="D2167" s="2"/>
      <c r="E2167" s="2"/>
      <c r="F2167" s="62"/>
      <c r="G2167" s="62"/>
      <c r="H2167" s="82"/>
      <c r="I2167" s="82"/>
      <c r="J2167" s="82"/>
      <c r="K2167" s="82"/>
      <c r="L2167" s="82"/>
      <c r="M2167" s="82"/>
      <c r="N2167" s="82"/>
      <c r="X2167" s="53"/>
      <c r="AI2167" s="2"/>
    </row>
    <row r="2168" spans="1:35" s="51" customFormat="1">
      <c r="A2168" s="52"/>
      <c r="B2168" s="52"/>
      <c r="C2168" s="53"/>
      <c r="D2168" s="2"/>
      <c r="E2168" s="2"/>
      <c r="F2168" s="62"/>
      <c r="G2168" s="62"/>
      <c r="H2168" s="82"/>
      <c r="I2168" s="82"/>
      <c r="J2168" s="82"/>
      <c r="K2168" s="82"/>
      <c r="L2168" s="82"/>
      <c r="M2168" s="82"/>
      <c r="N2168" s="82"/>
      <c r="X2168" s="53"/>
      <c r="AI2168" s="2"/>
    </row>
    <row r="2169" spans="1:35" s="51" customFormat="1">
      <c r="A2169" s="52"/>
      <c r="B2169" s="52"/>
      <c r="C2169" s="53"/>
      <c r="D2169" s="2"/>
      <c r="E2169" s="2"/>
      <c r="F2169" s="62"/>
      <c r="G2169" s="62"/>
      <c r="H2169" s="82"/>
      <c r="I2169" s="82"/>
      <c r="J2169" s="82"/>
      <c r="K2169" s="82"/>
      <c r="L2169" s="82"/>
      <c r="M2169" s="82"/>
      <c r="N2169" s="82"/>
      <c r="X2169" s="53"/>
      <c r="AI2169" s="2"/>
    </row>
    <row r="2170" spans="1:35" s="51" customFormat="1">
      <c r="A2170" s="52"/>
      <c r="B2170" s="52"/>
      <c r="C2170" s="53"/>
      <c r="D2170" s="2"/>
      <c r="E2170" s="2"/>
      <c r="F2170" s="62"/>
      <c r="G2170" s="62"/>
      <c r="H2170" s="82"/>
      <c r="I2170" s="82"/>
      <c r="J2170" s="82"/>
      <c r="K2170" s="82"/>
      <c r="L2170" s="82"/>
      <c r="M2170" s="82"/>
      <c r="N2170" s="82"/>
      <c r="X2170" s="53"/>
      <c r="AI2170" s="2"/>
    </row>
    <row r="2171" spans="1:35" s="51" customFormat="1">
      <c r="A2171" s="52"/>
      <c r="B2171" s="52"/>
      <c r="C2171" s="53"/>
      <c r="D2171" s="2"/>
      <c r="E2171" s="2"/>
      <c r="F2171" s="62"/>
      <c r="G2171" s="62"/>
      <c r="H2171" s="82"/>
      <c r="I2171" s="82"/>
      <c r="J2171" s="82"/>
      <c r="K2171" s="82"/>
      <c r="L2171" s="82"/>
      <c r="M2171" s="82"/>
      <c r="N2171" s="82"/>
      <c r="X2171" s="53"/>
      <c r="AI2171" s="2"/>
    </row>
    <row r="2172" spans="1:35" s="51" customFormat="1">
      <c r="A2172" s="52"/>
      <c r="B2172" s="52"/>
      <c r="C2172" s="53"/>
      <c r="D2172" s="2"/>
      <c r="E2172" s="2"/>
      <c r="F2172" s="62"/>
      <c r="G2172" s="62"/>
      <c r="H2172" s="82"/>
      <c r="I2172" s="82"/>
      <c r="J2172" s="82"/>
      <c r="K2172" s="82"/>
      <c r="L2172" s="82"/>
      <c r="M2172" s="82"/>
      <c r="N2172" s="82"/>
      <c r="X2172" s="53"/>
      <c r="AI2172" s="2"/>
    </row>
    <row r="2173" spans="1:35" s="51" customFormat="1">
      <c r="A2173" s="52"/>
      <c r="B2173" s="52"/>
      <c r="C2173" s="53"/>
      <c r="D2173" s="2"/>
      <c r="E2173" s="2"/>
      <c r="F2173" s="62"/>
      <c r="G2173" s="62"/>
      <c r="H2173" s="82"/>
      <c r="I2173" s="82"/>
      <c r="J2173" s="82"/>
      <c r="K2173" s="82"/>
      <c r="L2173" s="82"/>
      <c r="M2173" s="82"/>
      <c r="N2173" s="82"/>
      <c r="X2173" s="53"/>
      <c r="AI2173" s="2"/>
    </row>
    <row r="2174" spans="1:35" s="51" customFormat="1">
      <c r="A2174" s="52"/>
      <c r="B2174" s="52"/>
      <c r="C2174" s="53"/>
      <c r="D2174" s="2"/>
      <c r="E2174" s="2"/>
      <c r="F2174" s="62"/>
      <c r="G2174" s="62"/>
      <c r="H2174" s="82"/>
      <c r="I2174" s="82"/>
      <c r="J2174" s="82"/>
      <c r="K2174" s="82"/>
      <c r="L2174" s="82"/>
      <c r="M2174" s="82"/>
      <c r="N2174" s="82"/>
      <c r="X2174" s="53"/>
      <c r="AI2174" s="2"/>
    </row>
    <row r="2175" spans="1:35" s="51" customFormat="1">
      <c r="A2175" s="52"/>
      <c r="B2175" s="52"/>
      <c r="C2175" s="53"/>
      <c r="D2175" s="2"/>
      <c r="E2175" s="2"/>
      <c r="F2175" s="62"/>
      <c r="G2175" s="62"/>
      <c r="H2175" s="82"/>
      <c r="I2175" s="82"/>
      <c r="J2175" s="82"/>
      <c r="K2175" s="82"/>
      <c r="L2175" s="82"/>
      <c r="M2175" s="82"/>
      <c r="N2175" s="82"/>
      <c r="X2175" s="53"/>
      <c r="AI2175" s="2"/>
    </row>
    <row r="2176" spans="1:35" s="51" customFormat="1">
      <c r="A2176" s="52"/>
      <c r="B2176" s="52"/>
      <c r="C2176" s="53"/>
      <c r="D2176" s="2"/>
      <c r="E2176" s="2"/>
      <c r="F2176" s="62"/>
      <c r="G2176" s="62"/>
      <c r="H2176" s="82"/>
      <c r="I2176" s="82"/>
      <c r="J2176" s="82"/>
      <c r="K2176" s="82"/>
      <c r="L2176" s="82"/>
      <c r="M2176" s="82"/>
      <c r="N2176" s="82"/>
      <c r="X2176" s="53"/>
      <c r="AI2176" s="2"/>
    </row>
    <row r="2177" spans="1:35" s="51" customFormat="1">
      <c r="A2177" s="52"/>
      <c r="B2177" s="52"/>
      <c r="C2177" s="53"/>
      <c r="D2177" s="2"/>
      <c r="E2177" s="2"/>
      <c r="F2177" s="62"/>
      <c r="G2177" s="62"/>
      <c r="H2177" s="82"/>
      <c r="I2177" s="82"/>
      <c r="J2177" s="82"/>
      <c r="K2177" s="82"/>
      <c r="L2177" s="82"/>
      <c r="M2177" s="82"/>
      <c r="N2177" s="82"/>
      <c r="X2177" s="53"/>
      <c r="AI2177" s="2"/>
    </row>
    <row r="2178" spans="1:35" s="51" customFormat="1">
      <c r="A2178" s="52"/>
      <c r="B2178" s="52"/>
      <c r="C2178" s="53"/>
      <c r="D2178" s="2"/>
      <c r="E2178" s="2"/>
      <c r="F2178" s="62"/>
      <c r="G2178" s="62"/>
      <c r="H2178" s="82"/>
      <c r="I2178" s="82"/>
      <c r="J2178" s="82"/>
      <c r="K2178" s="82"/>
      <c r="L2178" s="82"/>
      <c r="M2178" s="82"/>
      <c r="N2178" s="82"/>
      <c r="X2178" s="53"/>
      <c r="AI2178" s="2"/>
    </row>
    <row r="2179" spans="1:35" s="51" customFormat="1">
      <c r="A2179" s="52"/>
      <c r="B2179" s="52"/>
      <c r="C2179" s="53"/>
      <c r="D2179" s="2"/>
      <c r="E2179" s="2"/>
      <c r="F2179" s="62"/>
      <c r="G2179" s="62"/>
      <c r="H2179" s="82"/>
      <c r="I2179" s="82"/>
      <c r="J2179" s="82"/>
      <c r="K2179" s="82"/>
      <c r="L2179" s="82"/>
      <c r="M2179" s="82"/>
      <c r="N2179" s="82"/>
      <c r="X2179" s="53"/>
      <c r="AI2179" s="2"/>
    </row>
    <row r="2180" spans="1:35" s="51" customFormat="1">
      <c r="A2180" s="52"/>
      <c r="B2180" s="52"/>
      <c r="C2180" s="53"/>
      <c r="D2180" s="2"/>
      <c r="E2180" s="2"/>
      <c r="F2180" s="62"/>
      <c r="G2180" s="62"/>
      <c r="H2180" s="82"/>
      <c r="I2180" s="82"/>
      <c r="J2180" s="82"/>
      <c r="K2180" s="82"/>
      <c r="L2180" s="82"/>
      <c r="M2180" s="82"/>
      <c r="N2180" s="82"/>
      <c r="X2180" s="53"/>
      <c r="AI2180" s="2"/>
    </row>
    <row r="2181" spans="1:35" s="51" customFormat="1">
      <c r="A2181" s="52"/>
      <c r="B2181" s="52"/>
      <c r="C2181" s="53"/>
      <c r="D2181" s="2"/>
      <c r="E2181" s="2"/>
      <c r="F2181" s="62"/>
      <c r="G2181" s="62"/>
      <c r="H2181" s="82"/>
      <c r="I2181" s="82"/>
      <c r="J2181" s="82"/>
      <c r="K2181" s="82"/>
      <c r="L2181" s="82"/>
      <c r="M2181" s="82"/>
      <c r="N2181" s="82"/>
      <c r="X2181" s="53"/>
      <c r="AI2181" s="2"/>
    </row>
    <row r="2182" spans="1:35" s="51" customFormat="1">
      <c r="A2182" s="52"/>
      <c r="B2182" s="52"/>
      <c r="C2182" s="53"/>
      <c r="D2182" s="2"/>
      <c r="E2182" s="2"/>
      <c r="F2182" s="62"/>
      <c r="G2182" s="62"/>
      <c r="H2182" s="82"/>
      <c r="I2182" s="82"/>
      <c r="J2182" s="82"/>
      <c r="K2182" s="82"/>
      <c r="L2182" s="82"/>
      <c r="M2182" s="82"/>
      <c r="N2182" s="82"/>
      <c r="X2182" s="53"/>
      <c r="AI2182" s="2"/>
    </row>
    <row r="2183" spans="1:35" s="51" customFormat="1">
      <c r="A2183" s="52"/>
      <c r="B2183" s="52"/>
      <c r="C2183" s="53"/>
      <c r="D2183" s="2"/>
      <c r="E2183" s="2"/>
      <c r="F2183" s="62"/>
      <c r="G2183" s="62"/>
      <c r="H2183" s="82"/>
      <c r="I2183" s="82"/>
      <c r="J2183" s="82"/>
      <c r="K2183" s="82"/>
      <c r="L2183" s="82"/>
      <c r="M2183" s="82"/>
      <c r="N2183" s="82"/>
      <c r="X2183" s="53"/>
      <c r="AI2183" s="2"/>
    </row>
    <row r="2184" spans="1:35" s="51" customFormat="1">
      <c r="A2184" s="52"/>
      <c r="B2184" s="52"/>
      <c r="C2184" s="53"/>
      <c r="D2184" s="2"/>
      <c r="E2184" s="2"/>
      <c r="F2184" s="62"/>
      <c r="G2184" s="62"/>
      <c r="H2184" s="82"/>
      <c r="I2184" s="82"/>
      <c r="J2184" s="82"/>
      <c r="K2184" s="82"/>
      <c r="L2184" s="82"/>
      <c r="M2184" s="82"/>
      <c r="N2184" s="82"/>
      <c r="X2184" s="53"/>
      <c r="AI2184" s="2"/>
    </row>
    <row r="2185" spans="1:35" s="51" customFormat="1">
      <c r="A2185" s="52"/>
      <c r="B2185" s="52"/>
      <c r="C2185" s="53"/>
      <c r="D2185" s="2"/>
      <c r="E2185" s="2"/>
      <c r="F2185" s="62"/>
      <c r="G2185" s="62"/>
      <c r="H2185" s="82"/>
      <c r="I2185" s="82"/>
      <c r="J2185" s="82"/>
      <c r="K2185" s="82"/>
      <c r="L2185" s="82"/>
      <c r="M2185" s="82"/>
      <c r="N2185" s="82"/>
      <c r="X2185" s="53"/>
      <c r="AI2185" s="2"/>
    </row>
    <row r="2186" spans="1:35" s="51" customFormat="1">
      <c r="A2186" s="52"/>
      <c r="B2186" s="52"/>
      <c r="C2186" s="53"/>
      <c r="D2186" s="2"/>
      <c r="E2186" s="2"/>
      <c r="F2186" s="62"/>
      <c r="G2186" s="62"/>
      <c r="H2186" s="82"/>
      <c r="I2186" s="82"/>
      <c r="J2186" s="82"/>
      <c r="K2186" s="82"/>
      <c r="L2186" s="82"/>
      <c r="M2186" s="82"/>
      <c r="N2186" s="82"/>
      <c r="X2186" s="53"/>
      <c r="AI2186" s="2"/>
    </row>
    <row r="2187" spans="1:35" s="51" customFormat="1">
      <c r="A2187" s="52"/>
      <c r="B2187" s="52"/>
      <c r="C2187" s="53"/>
      <c r="D2187" s="2"/>
      <c r="E2187" s="2"/>
      <c r="F2187" s="62"/>
      <c r="G2187" s="62"/>
      <c r="H2187" s="82"/>
      <c r="I2187" s="82"/>
      <c r="J2187" s="82"/>
      <c r="K2187" s="82"/>
      <c r="L2187" s="82"/>
      <c r="M2187" s="82"/>
      <c r="N2187" s="82"/>
      <c r="X2187" s="53"/>
      <c r="AI2187" s="2"/>
    </row>
    <row r="2188" spans="1:35" s="51" customFormat="1">
      <c r="A2188" s="52"/>
      <c r="B2188" s="52"/>
      <c r="C2188" s="53"/>
      <c r="D2188" s="2"/>
      <c r="E2188" s="2"/>
      <c r="F2188" s="62"/>
      <c r="G2188" s="62"/>
      <c r="H2188" s="82"/>
      <c r="I2188" s="82"/>
      <c r="J2188" s="82"/>
      <c r="K2188" s="82"/>
      <c r="L2188" s="82"/>
      <c r="M2188" s="82"/>
      <c r="N2188" s="82"/>
      <c r="X2188" s="53"/>
      <c r="AI2188" s="2"/>
    </row>
    <row r="2189" spans="1:35" s="51" customFormat="1">
      <c r="A2189" s="52"/>
      <c r="B2189" s="52"/>
      <c r="C2189" s="53"/>
      <c r="D2189" s="2"/>
      <c r="E2189" s="2"/>
      <c r="F2189" s="62"/>
      <c r="G2189" s="62"/>
      <c r="H2189" s="82"/>
      <c r="I2189" s="82"/>
      <c r="J2189" s="82"/>
      <c r="K2189" s="82"/>
      <c r="L2189" s="82"/>
      <c r="M2189" s="82"/>
      <c r="N2189" s="82"/>
      <c r="X2189" s="53"/>
      <c r="AI2189" s="2"/>
    </row>
    <row r="2190" spans="1:35" s="51" customFormat="1">
      <c r="A2190" s="52"/>
      <c r="B2190" s="52"/>
      <c r="C2190" s="53"/>
      <c r="D2190" s="2"/>
      <c r="E2190" s="2"/>
      <c r="F2190" s="62"/>
      <c r="G2190" s="62"/>
      <c r="H2190" s="82"/>
      <c r="I2190" s="82"/>
      <c r="J2190" s="82"/>
      <c r="K2190" s="82"/>
      <c r="L2190" s="82"/>
      <c r="M2190" s="82"/>
      <c r="N2190" s="82"/>
      <c r="X2190" s="53"/>
      <c r="AI2190" s="2"/>
    </row>
    <row r="2191" spans="1:35" s="51" customFormat="1">
      <c r="A2191" s="52"/>
      <c r="B2191" s="52"/>
      <c r="C2191" s="53"/>
      <c r="D2191" s="2"/>
      <c r="E2191" s="2"/>
      <c r="F2191" s="62"/>
      <c r="G2191" s="62"/>
      <c r="H2191" s="82"/>
      <c r="I2191" s="82"/>
      <c r="J2191" s="82"/>
      <c r="K2191" s="82"/>
      <c r="L2191" s="82"/>
      <c r="M2191" s="82"/>
      <c r="N2191" s="82"/>
      <c r="X2191" s="53"/>
      <c r="AI2191" s="2"/>
    </row>
    <row r="2192" spans="1:35" s="51" customFormat="1">
      <c r="A2192" s="52"/>
      <c r="B2192" s="52"/>
      <c r="C2192" s="53"/>
      <c r="D2192" s="2"/>
      <c r="E2192" s="2"/>
      <c r="F2192" s="62"/>
      <c r="G2192" s="62"/>
      <c r="H2192" s="82"/>
      <c r="I2192" s="82"/>
      <c r="J2192" s="82"/>
      <c r="K2192" s="82"/>
      <c r="L2192" s="82"/>
      <c r="M2192" s="82"/>
      <c r="N2192" s="82"/>
      <c r="X2192" s="53"/>
      <c r="AI2192" s="2"/>
    </row>
    <row r="2193" spans="1:35" s="51" customFormat="1">
      <c r="A2193" s="52"/>
      <c r="B2193" s="52"/>
      <c r="C2193" s="53"/>
      <c r="D2193" s="2"/>
      <c r="E2193" s="2"/>
      <c r="F2193" s="62"/>
      <c r="G2193" s="62"/>
      <c r="H2193" s="82"/>
      <c r="I2193" s="82"/>
      <c r="J2193" s="82"/>
      <c r="K2193" s="82"/>
      <c r="L2193" s="82"/>
      <c r="M2193" s="82"/>
      <c r="N2193" s="82"/>
      <c r="X2193" s="53"/>
      <c r="AI2193" s="2"/>
    </row>
    <row r="2194" spans="1:35" s="51" customFormat="1">
      <c r="A2194" s="52"/>
      <c r="B2194" s="52"/>
      <c r="C2194" s="53"/>
      <c r="D2194" s="2"/>
      <c r="E2194" s="2"/>
      <c r="F2194" s="62"/>
      <c r="G2194" s="62"/>
      <c r="H2194" s="82"/>
      <c r="I2194" s="82"/>
      <c r="J2194" s="82"/>
      <c r="K2194" s="82"/>
      <c r="L2194" s="82"/>
      <c r="M2194" s="82"/>
      <c r="N2194" s="82"/>
      <c r="X2194" s="53"/>
      <c r="AI2194" s="2"/>
    </row>
    <row r="2195" spans="1:35" s="51" customFormat="1">
      <c r="A2195" s="52"/>
      <c r="B2195" s="52"/>
      <c r="C2195" s="53"/>
      <c r="D2195" s="2"/>
      <c r="E2195" s="2"/>
      <c r="F2195" s="62"/>
      <c r="G2195" s="62"/>
      <c r="H2195" s="82"/>
      <c r="I2195" s="82"/>
      <c r="J2195" s="82"/>
      <c r="K2195" s="82"/>
      <c r="L2195" s="82"/>
      <c r="M2195" s="82"/>
      <c r="N2195" s="82"/>
      <c r="X2195" s="53"/>
      <c r="AI2195" s="2"/>
    </row>
    <row r="2196" spans="1:35" s="51" customFormat="1">
      <c r="A2196" s="52"/>
      <c r="B2196" s="52"/>
      <c r="C2196" s="53"/>
      <c r="D2196" s="2"/>
      <c r="E2196" s="2"/>
      <c r="F2196" s="62"/>
      <c r="G2196" s="62"/>
      <c r="H2196" s="82"/>
      <c r="I2196" s="82"/>
      <c r="J2196" s="82"/>
      <c r="K2196" s="82"/>
      <c r="L2196" s="82"/>
      <c r="M2196" s="82"/>
      <c r="N2196" s="82"/>
      <c r="X2196" s="53"/>
      <c r="AI2196" s="2"/>
    </row>
    <row r="2197" spans="1:35" s="51" customFormat="1">
      <c r="A2197" s="52"/>
      <c r="B2197" s="52"/>
      <c r="C2197" s="53"/>
      <c r="D2197" s="2"/>
      <c r="E2197" s="2"/>
      <c r="F2197" s="62"/>
      <c r="G2197" s="62"/>
      <c r="H2197" s="82"/>
      <c r="I2197" s="82"/>
      <c r="J2197" s="82"/>
      <c r="K2197" s="82"/>
      <c r="L2197" s="82"/>
      <c r="M2197" s="82"/>
      <c r="N2197" s="82"/>
      <c r="X2197" s="53"/>
      <c r="AI2197" s="2"/>
    </row>
    <row r="2198" spans="1:35" s="51" customFormat="1">
      <c r="A2198" s="52"/>
      <c r="B2198" s="52"/>
      <c r="C2198" s="53"/>
      <c r="D2198" s="2"/>
      <c r="E2198" s="2"/>
      <c r="F2198" s="62"/>
      <c r="G2198" s="62"/>
      <c r="H2198" s="82"/>
      <c r="I2198" s="82"/>
      <c r="J2198" s="82"/>
      <c r="K2198" s="82"/>
      <c r="L2198" s="82"/>
      <c r="M2198" s="82"/>
      <c r="N2198" s="82"/>
      <c r="X2198" s="53"/>
      <c r="AI2198" s="2"/>
    </row>
    <row r="2199" spans="1:35" s="51" customFormat="1">
      <c r="A2199" s="52"/>
      <c r="B2199" s="52"/>
      <c r="C2199" s="53"/>
      <c r="D2199" s="2"/>
      <c r="E2199" s="2"/>
      <c r="F2199" s="62"/>
      <c r="G2199" s="62"/>
      <c r="H2199" s="82"/>
      <c r="I2199" s="82"/>
      <c r="J2199" s="82"/>
      <c r="K2199" s="82"/>
      <c r="L2199" s="82"/>
      <c r="M2199" s="82"/>
      <c r="N2199" s="82"/>
      <c r="X2199" s="53"/>
      <c r="AI2199" s="2"/>
    </row>
    <row r="2200" spans="1:35" s="51" customFormat="1">
      <c r="A2200" s="52"/>
      <c r="B2200" s="52"/>
      <c r="C2200" s="53"/>
      <c r="D2200" s="2"/>
      <c r="E2200" s="2"/>
      <c r="F2200" s="62"/>
      <c r="G2200" s="62"/>
      <c r="H2200" s="82"/>
      <c r="I2200" s="82"/>
      <c r="J2200" s="82"/>
      <c r="K2200" s="82"/>
      <c r="L2200" s="82"/>
      <c r="M2200" s="82"/>
      <c r="N2200" s="82"/>
      <c r="X2200" s="53"/>
      <c r="AI2200" s="2"/>
    </row>
    <row r="2201" spans="1:35" s="51" customFormat="1">
      <c r="A2201" s="52"/>
      <c r="B2201" s="52"/>
      <c r="C2201" s="53"/>
      <c r="D2201" s="2"/>
      <c r="E2201" s="2"/>
      <c r="F2201" s="62"/>
      <c r="G2201" s="62"/>
      <c r="H2201" s="82"/>
      <c r="I2201" s="82"/>
      <c r="J2201" s="82"/>
      <c r="K2201" s="82"/>
      <c r="L2201" s="82"/>
      <c r="M2201" s="82"/>
      <c r="N2201" s="82"/>
      <c r="X2201" s="53"/>
      <c r="AI2201" s="2"/>
    </row>
    <row r="2202" spans="1:35" s="51" customFormat="1">
      <c r="A2202" s="52"/>
      <c r="B2202" s="52"/>
      <c r="C2202" s="53"/>
      <c r="D2202" s="2"/>
      <c r="E2202" s="2"/>
      <c r="F2202" s="62"/>
      <c r="G2202" s="62"/>
      <c r="H2202" s="82"/>
      <c r="I2202" s="82"/>
      <c r="J2202" s="82"/>
      <c r="K2202" s="82"/>
      <c r="L2202" s="82"/>
      <c r="M2202" s="82"/>
      <c r="N2202" s="82"/>
      <c r="X2202" s="53"/>
      <c r="AI2202" s="2"/>
    </row>
    <row r="2203" spans="1:35" s="51" customFormat="1">
      <c r="A2203" s="52"/>
      <c r="B2203" s="52"/>
      <c r="C2203" s="53"/>
      <c r="D2203" s="2"/>
      <c r="E2203" s="2"/>
      <c r="F2203" s="62"/>
      <c r="G2203" s="62"/>
      <c r="H2203" s="82"/>
      <c r="I2203" s="82"/>
      <c r="J2203" s="82"/>
      <c r="K2203" s="82"/>
      <c r="L2203" s="82"/>
      <c r="M2203" s="82"/>
      <c r="N2203" s="82"/>
      <c r="X2203" s="53"/>
      <c r="AI2203" s="2"/>
    </row>
    <row r="2204" spans="1:35" s="51" customFormat="1">
      <c r="A2204" s="52"/>
      <c r="B2204" s="52"/>
      <c r="C2204" s="53"/>
      <c r="D2204" s="2"/>
      <c r="E2204" s="2"/>
      <c r="F2204" s="62"/>
      <c r="G2204" s="62"/>
      <c r="H2204" s="82"/>
      <c r="I2204" s="82"/>
      <c r="J2204" s="82"/>
      <c r="K2204" s="82"/>
      <c r="L2204" s="82"/>
      <c r="M2204" s="82"/>
      <c r="N2204" s="82"/>
      <c r="X2204" s="53"/>
      <c r="AI2204" s="2"/>
    </row>
    <row r="2205" spans="1:35" s="51" customFormat="1">
      <c r="A2205" s="52"/>
      <c r="B2205" s="52"/>
      <c r="C2205" s="53"/>
      <c r="D2205" s="2"/>
      <c r="E2205" s="2"/>
      <c r="F2205" s="62"/>
      <c r="G2205" s="62"/>
      <c r="H2205" s="82"/>
      <c r="I2205" s="82"/>
      <c r="J2205" s="82"/>
      <c r="K2205" s="82"/>
      <c r="L2205" s="82"/>
      <c r="M2205" s="82"/>
      <c r="N2205" s="82"/>
      <c r="X2205" s="53"/>
      <c r="AI2205" s="2"/>
    </row>
    <row r="2206" spans="1:35" s="51" customFormat="1">
      <c r="A2206" s="52"/>
      <c r="B2206" s="52"/>
      <c r="C2206" s="53"/>
      <c r="D2206" s="2"/>
      <c r="E2206" s="2"/>
      <c r="F2206" s="62"/>
      <c r="G2206" s="62"/>
      <c r="H2206" s="82"/>
      <c r="I2206" s="82"/>
      <c r="J2206" s="82"/>
      <c r="K2206" s="82"/>
      <c r="L2206" s="82"/>
      <c r="M2206" s="82"/>
      <c r="N2206" s="82"/>
      <c r="X2206" s="53"/>
      <c r="AI2206" s="2"/>
    </row>
    <row r="2207" spans="1:35" s="51" customFormat="1">
      <c r="A2207" s="52"/>
      <c r="B2207" s="52"/>
      <c r="C2207" s="53"/>
      <c r="D2207" s="2"/>
      <c r="E2207" s="2"/>
      <c r="F2207" s="62"/>
      <c r="G2207" s="62"/>
      <c r="H2207" s="82"/>
      <c r="I2207" s="82"/>
      <c r="J2207" s="82"/>
      <c r="K2207" s="82"/>
      <c r="L2207" s="82"/>
      <c r="M2207" s="82"/>
      <c r="N2207" s="82"/>
      <c r="X2207" s="53"/>
      <c r="AI2207" s="2"/>
    </row>
    <row r="2208" spans="1:35" s="51" customFormat="1">
      <c r="A2208" s="52"/>
      <c r="B2208" s="52"/>
      <c r="C2208" s="53"/>
      <c r="D2208" s="2"/>
      <c r="E2208" s="2"/>
      <c r="F2208" s="62"/>
      <c r="G2208" s="62"/>
      <c r="H2208" s="82"/>
      <c r="I2208" s="82"/>
      <c r="J2208" s="82"/>
      <c r="K2208" s="82"/>
      <c r="L2208" s="82"/>
      <c r="M2208" s="82"/>
      <c r="N2208" s="82"/>
      <c r="X2208" s="53"/>
      <c r="AI2208" s="2"/>
    </row>
    <row r="2209" spans="1:35" s="51" customFormat="1">
      <c r="A2209" s="52"/>
      <c r="B2209" s="52"/>
      <c r="C2209" s="53"/>
      <c r="D2209" s="2"/>
      <c r="E2209" s="2"/>
      <c r="F2209" s="62"/>
      <c r="G2209" s="62"/>
      <c r="H2209" s="82"/>
      <c r="I2209" s="82"/>
      <c r="J2209" s="82"/>
      <c r="K2209" s="82"/>
      <c r="L2209" s="82"/>
      <c r="M2209" s="82"/>
      <c r="N2209" s="82"/>
      <c r="X2209" s="53"/>
      <c r="AI2209" s="2"/>
    </row>
    <row r="2210" spans="1:35" s="51" customFormat="1">
      <c r="A2210" s="52"/>
      <c r="B2210" s="52"/>
      <c r="C2210" s="53"/>
      <c r="D2210" s="2"/>
      <c r="E2210" s="2"/>
      <c r="F2210" s="62"/>
      <c r="G2210" s="62"/>
      <c r="H2210" s="82"/>
      <c r="I2210" s="82"/>
      <c r="J2210" s="82"/>
      <c r="K2210" s="82"/>
      <c r="L2210" s="82"/>
      <c r="M2210" s="82"/>
      <c r="N2210" s="82"/>
      <c r="X2210" s="53"/>
      <c r="AI2210" s="2"/>
    </row>
    <row r="2211" spans="1:35" s="51" customFormat="1">
      <c r="A2211" s="52"/>
      <c r="B2211" s="52"/>
      <c r="C2211" s="53"/>
      <c r="D2211" s="2"/>
      <c r="E2211" s="2"/>
      <c r="F2211" s="62"/>
      <c r="G2211" s="62"/>
      <c r="H2211" s="82"/>
      <c r="I2211" s="82"/>
      <c r="J2211" s="82"/>
      <c r="K2211" s="82"/>
      <c r="L2211" s="82"/>
      <c r="M2211" s="82"/>
      <c r="N2211" s="82"/>
      <c r="X2211" s="53"/>
      <c r="AI2211" s="2"/>
    </row>
    <row r="2212" spans="1:35" s="51" customFormat="1">
      <c r="A2212" s="52"/>
      <c r="B2212" s="52"/>
      <c r="C2212" s="53"/>
      <c r="D2212" s="2"/>
      <c r="E2212" s="2"/>
      <c r="F2212" s="62"/>
      <c r="G2212" s="62"/>
      <c r="H2212" s="82"/>
      <c r="I2212" s="82"/>
      <c r="J2212" s="82"/>
      <c r="K2212" s="82"/>
      <c r="L2212" s="82"/>
      <c r="M2212" s="82"/>
      <c r="N2212" s="82"/>
      <c r="X2212" s="53"/>
      <c r="AI2212" s="2"/>
    </row>
    <row r="2213" spans="1:35" s="51" customFormat="1">
      <c r="A2213" s="52"/>
      <c r="B2213" s="52"/>
      <c r="C2213" s="53"/>
      <c r="D2213" s="2"/>
      <c r="E2213" s="2"/>
      <c r="F2213" s="62"/>
      <c r="G2213" s="62"/>
      <c r="H2213" s="82"/>
      <c r="I2213" s="82"/>
      <c r="J2213" s="82"/>
      <c r="K2213" s="82"/>
      <c r="L2213" s="82"/>
      <c r="M2213" s="82"/>
      <c r="N2213" s="82"/>
      <c r="X2213" s="53"/>
      <c r="AI2213" s="2"/>
    </row>
    <row r="2214" spans="1:35" s="51" customFormat="1">
      <c r="A2214" s="52"/>
      <c r="B2214" s="52"/>
      <c r="C2214" s="53"/>
      <c r="D2214" s="2"/>
      <c r="E2214" s="2"/>
      <c r="F2214" s="62"/>
      <c r="G2214" s="62"/>
      <c r="H2214" s="82"/>
      <c r="I2214" s="82"/>
      <c r="J2214" s="82"/>
      <c r="K2214" s="82"/>
      <c r="L2214" s="82"/>
      <c r="M2214" s="82"/>
      <c r="N2214" s="82"/>
      <c r="X2214" s="53"/>
      <c r="AI2214" s="2"/>
    </row>
    <row r="2215" spans="1:35" s="51" customFormat="1">
      <c r="A2215" s="52"/>
      <c r="B2215" s="52"/>
      <c r="C2215" s="53"/>
      <c r="D2215" s="2"/>
      <c r="E2215" s="2"/>
      <c r="F2215" s="62"/>
      <c r="G2215" s="62"/>
      <c r="H2215" s="82"/>
      <c r="I2215" s="82"/>
      <c r="J2215" s="82"/>
      <c r="K2215" s="82"/>
      <c r="L2215" s="82"/>
      <c r="M2215" s="82"/>
      <c r="N2215" s="82"/>
      <c r="X2215" s="53"/>
      <c r="AI2215" s="2"/>
    </row>
    <row r="2216" spans="1:35" s="51" customFormat="1">
      <c r="A2216" s="52"/>
      <c r="B2216" s="52"/>
      <c r="C2216" s="53"/>
      <c r="D2216" s="2"/>
      <c r="E2216" s="2"/>
      <c r="F2216" s="62"/>
      <c r="G2216" s="62"/>
      <c r="H2216" s="82"/>
      <c r="I2216" s="82"/>
      <c r="J2216" s="82"/>
      <c r="K2216" s="82"/>
      <c r="L2216" s="82"/>
      <c r="M2216" s="82"/>
      <c r="N2216" s="82"/>
      <c r="X2216" s="53"/>
      <c r="AI2216" s="2"/>
    </row>
    <row r="2217" spans="1:35" s="51" customFormat="1">
      <c r="A2217" s="52"/>
      <c r="B2217" s="52"/>
      <c r="C2217" s="53"/>
      <c r="D2217" s="2"/>
      <c r="E2217" s="2"/>
      <c r="F2217" s="62"/>
      <c r="G2217" s="62"/>
      <c r="H2217" s="82"/>
      <c r="I2217" s="82"/>
      <c r="J2217" s="82"/>
      <c r="K2217" s="82"/>
      <c r="L2217" s="82"/>
      <c r="M2217" s="82"/>
      <c r="N2217" s="82"/>
      <c r="X2217" s="53"/>
      <c r="AI2217" s="2"/>
    </row>
    <row r="2218" spans="1:35" s="51" customFormat="1">
      <c r="A2218" s="52"/>
      <c r="B2218" s="52"/>
      <c r="C2218" s="53"/>
      <c r="D2218" s="2"/>
      <c r="E2218" s="2"/>
      <c r="F2218" s="62"/>
      <c r="G2218" s="62"/>
      <c r="H2218" s="82"/>
      <c r="I2218" s="82"/>
      <c r="J2218" s="82"/>
      <c r="K2218" s="82"/>
      <c r="L2218" s="82"/>
      <c r="M2218" s="82"/>
      <c r="N2218" s="82"/>
      <c r="X2218" s="53"/>
      <c r="AI2218" s="2"/>
    </row>
    <row r="2219" spans="1:35" s="51" customFormat="1">
      <c r="A2219" s="52"/>
      <c r="B2219" s="52"/>
      <c r="C2219" s="53"/>
      <c r="D2219" s="2"/>
      <c r="E2219" s="2"/>
      <c r="F2219" s="62"/>
      <c r="G2219" s="62"/>
      <c r="H2219" s="82"/>
      <c r="I2219" s="82"/>
      <c r="J2219" s="82"/>
      <c r="K2219" s="82"/>
      <c r="L2219" s="82"/>
      <c r="M2219" s="82"/>
      <c r="N2219" s="82"/>
      <c r="X2219" s="53"/>
      <c r="AI2219" s="2"/>
    </row>
    <row r="2220" spans="1:35" s="51" customFormat="1">
      <c r="A2220" s="52"/>
      <c r="B2220" s="52"/>
      <c r="C2220" s="53"/>
      <c r="D2220" s="2"/>
      <c r="E2220" s="2"/>
      <c r="F2220" s="62"/>
      <c r="G2220" s="62"/>
      <c r="H2220" s="82"/>
      <c r="I2220" s="82"/>
      <c r="J2220" s="82"/>
      <c r="K2220" s="82"/>
      <c r="L2220" s="82"/>
      <c r="M2220" s="82"/>
      <c r="N2220" s="82"/>
      <c r="X2220" s="53"/>
      <c r="AI2220" s="2"/>
    </row>
    <row r="2221" spans="1:35" s="51" customFormat="1">
      <c r="A2221" s="52"/>
      <c r="B2221" s="52"/>
      <c r="C2221" s="53"/>
      <c r="D2221" s="2"/>
      <c r="E2221" s="2"/>
      <c r="F2221" s="62"/>
      <c r="G2221" s="62"/>
      <c r="H2221" s="82"/>
      <c r="I2221" s="82"/>
      <c r="J2221" s="82"/>
      <c r="K2221" s="82"/>
      <c r="L2221" s="82"/>
      <c r="M2221" s="82"/>
      <c r="N2221" s="82"/>
      <c r="X2221" s="53"/>
      <c r="AI2221" s="2"/>
    </row>
    <row r="2222" spans="1:35" s="51" customFormat="1">
      <c r="A2222" s="52"/>
      <c r="B2222" s="52"/>
      <c r="C2222" s="53"/>
      <c r="D2222" s="2"/>
      <c r="E2222" s="2"/>
      <c r="F2222" s="62"/>
      <c r="G2222" s="62"/>
      <c r="H2222" s="82"/>
      <c r="I2222" s="82"/>
      <c r="J2222" s="82"/>
      <c r="K2222" s="82"/>
      <c r="L2222" s="82"/>
      <c r="M2222" s="82"/>
      <c r="N2222" s="82"/>
      <c r="X2222" s="53"/>
      <c r="AI2222" s="2"/>
    </row>
    <row r="2223" spans="1:35" s="51" customFormat="1">
      <c r="A2223" s="52"/>
      <c r="B2223" s="52"/>
      <c r="C2223" s="53"/>
      <c r="D2223" s="2"/>
      <c r="E2223" s="2"/>
      <c r="F2223" s="62"/>
      <c r="G2223" s="62"/>
      <c r="H2223" s="82"/>
      <c r="I2223" s="82"/>
      <c r="J2223" s="82"/>
      <c r="K2223" s="82"/>
      <c r="L2223" s="82"/>
      <c r="M2223" s="82"/>
      <c r="N2223" s="82"/>
      <c r="X2223" s="53"/>
      <c r="AI2223" s="2"/>
    </row>
    <row r="2224" spans="1:35" s="51" customFormat="1">
      <c r="A2224" s="52"/>
      <c r="B2224" s="52"/>
      <c r="C2224" s="53"/>
      <c r="D2224" s="2"/>
      <c r="E2224" s="2"/>
      <c r="F2224" s="62"/>
      <c r="G2224" s="62"/>
      <c r="H2224" s="82"/>
      <c r="I2224" s="82"/>
      <c r="J2224" s="82"/>
      <c r="K2224" s="82"/>
      <c r="L2224" s="82"/>
      <c r="M2224" s="82"/>
      <c r="N2224" s="82"/>
      <c r="X2224" s="53"/>
      <c r="AI2224" s="2"/>
    </row>
    <row r="2225" spans="1:35" s="51" customFormat="1">
      <c r="A2225" s="52"/>
      <c r="B2225" s="52"/>
      <c r="C2225" s="53"/>
      <c r="D2225" s="2"/>
      <c r="E2225" s="2"/>
      <c r="F2225" s="62"/>
      <c r="G2225" s="62"/>
      <c r="H2225" s="82"/>
      <c r="I2225" s="82"/>
      <c r="J2225" s="82"/>
      <c r="K2225" s="82"/>
      <c r="L2225" s="82"/>
      <c r="M2225" s="82"/>
      <c r="N2225" s="82"/>
      <c r="X2225" s="53"/>
      <c r="AI2225" s="2"/>
    </row>
    <row r="2226" spans="1:35" s="51" customFormat="1">
      <c r="A2226" s="52"/>
      <c r="B2226" s="52"/>
      <c r="C2226" s="53"/>
      <c r="D2226" s="2"/>
      <c r="E2226" s="2"/>
      <c r="F2226" s="62"/>
      <c r="G2226" s="62"/>
      <c r="H2226" s="82"/>
      <c r="I2226" s="82"/>
      <c r="J2226" s="82"/>
      <c r="K2226" s="82"/>
      <c r="L2226" s="82"/>
      <c r="M2226" s="82"/>
      <c r="N2226" s="82"/>
      <c r="X2226" s="53"/>
      <c r="AI2226" s="2"/>
    </row>
    <row r="2227" spans="1:35" s="51" customFormat="1">
      <c r="A2227" s="52"/>
      <c r="B2227" s="52"/>
      <c r="C2227" s="53"/>
      <c r="D2227" s="2"/>
      <c r="E2227" s="2"/>
      <c r="F2227" s="62"/>
      <c r="G2227" s="62"/>
      <c r="H2227" s="82"/>
      <c r="I2227" s="82"/>
      <c r="J2227" s="82"/>
      <c r="K2227" s="82"/>
      <c r="L2227" s="82"/>
      <c r="M2227" s="82"/>
      <c r="N2227" s="82"/>
      <c r="X2227" s="53"/>
      <c r="AI2227" s="2"/>
    </row>
    <row r="2228" spans="1:35" s="51" customFormat="1">
      <c r="A2228" s="52"/>
      <c r="B2228" s="52"/>
      <c r="C2228" s="53"/>
      <c r="D2228" s="2"/>
      <c r="E2228" s="2"/>
      <c r="F2228" s="62"/>
      <c r="G2228" s="62"/>
      <c r="H2228" s="82"/>
      <c r="I2228" s="82"/>
      <c r="J2228" s="82"/>
      <c r="K2228" s="82"/>
      <c r="L2228" s="82"/>
      <c r="M2228" s="82"/>
      <c r="N2228" s="82"/>
      <c r="X2228" s="53"/>
      <c r="AI2228" s="2"/>
    </row>
    <row r="2229" spans="1:35" s="51" customFormat="1">
      <c r="A2229" s="52"/>
      <c r="B2229" s="52"/>
      <c r="C2229" s="53"/>
      <c r="D2229" s="2"/>
      <c r="E2229" s="2"/>
      <c r="F2229" s="62"/>
      <c r="G2229" s="62"/>
      <c r="H2229" s="82"/>
      <c r="I2229" s="82"/>
      <c r="J2229" s="82"/>
      <c r="K2229" s="82"/>
      <c r="L2229" s="82"/>
      <c r="M2229" s="82"/>
      <c r="N2229" s="82"/>
      <c r="X2229" s="53"/>
      <c r="AI2229" s="2"/>
    </row>
    <row r="2230" spans="1:35" s="51" customFormat="1">
      <c r="A2230" s="52"/>
      <c r="B2230" s="52"/>
      <c r="C2230" s="53"/>
      <c r="D2230" s="2"/>
      <c r="E2230" s="2"/>
      <c r="F2230" s="62"/>
      <c r="G2230" s="62"/>
      <c r="H2230" s="82"/>
      <c r="I2230" s="82"/>
      <c r="J2230" s="82"/>
      <c r="K2230" s="82"/>
      <c r="L2230" s="82"/>
      <c r="M2230" s="82"/>
      <c r="N2230" s="82"/>
      <c r="X2230" s="53"/>
      <c r="AI2230" s="2"/>
    </row>
    <row r="2231" spans="1:35" s="51" customFormat="1">
      <c r="A2231" s="52"/>
      <c r="B2231" s="52"/>
      <c r="C2231" s="53"/>
      <c r="D2231" s="2"/>
      <c r="E2231" s="2"/>
      <c r="F2231" s="62"/>
      <c r="G2231" s="62"/>
      <c r="H2231" s="82"/>
      <c r="I2231" s="82"/>
      <c r="J2231" s="82"/>
      <c r="K2231" s="82"/>
      <c r="L2231" s="82"/>
      <c r="M2231" s="82"/>
      <c r="N2231" s="82"/>
      <c r="X2231" s="53"/>
      <c r="AI2231" s="2"/>
    </row>
    <row r="2232" spans="1:35" s="51" customFormat="1">
      <c r="A2232" s="52"/>
      <c r="B2232" s="52"/>
      <c r="C2232" s="53"/>
      <c r="D2232" s="2"/>
      <c r="E2232" s="2"/>
      <c r="F2232" s="62"/>
      <c r="G2232" s="62"/>
      <c r="H2232" s="82"/>
      <c r="I2232" s="82"/>
      <c r="J2232" s="82"/>
      <c r="K2232" s="82"/>
      <c r="L2232" s="82"/>
      <c r="M2232" s="82"/>
      <c r="N2232" s="82"/>
      <c r="X2232" s="53"/>
      <c r="AI2232" s="2"/>
    </row>
    <row r="2233" spans="1:35" s="51" customFormat="1">
      <c r="A2233" s="52"/>
      <c r="B2233" s="52"/>
      <c r="C2233" s="53"/>
      <c r="D2233" s="2"/>
      <c r="E2233" s="2"/>
      <c r="F2233" s="62"/>
      <c r="G2233" s="62"/>
      <c r="H2233" s="82"/>
      <c r="I2233" s="82"/>
      <c r="J2233" s="82"/>
      <c r="K2233" s="82"/>
      <c r="L2233" s="82"/>
      <c r="M2233" s="82"/>
      <c r="N2233" s="82"/>
      <c r="X2233" s="53"/>
      <c r="AI2233" s="2"/>
    </row>
    <row r="2234" spans="1:35" s="51" customFormat="1">
      <c r="A2234" s="52"/>
      <c r="B2234" s="52"/>
      <c r="C2234" s="53"/>
      <c r="D2234" s="2"/>
      <c r="E2234" s="2"/>
      <c r="F2234" s="62"/>
      <c r="G2234" s="62"/>
      <c r="H2234" s="82"/>
      <c r="I2234" s="82"/>
      <c r="J2234" s="82"/>
      <c r="K2234" s="82"/>
      <c r="L2234" s="82"/>
      <c r="M2234" s="82"/>
      <c r="N2234" s="82"/>
      <c r="X2234" s="53"/>
      <c r="AI2234" s="2"/>
    </row>
    <row r="2235" spans="1:35" s="51" customFormat="1">
      <c r="A2235" s="52"/>
      <c r="B2235" s="52"/>
      <c r="C2235" s="53"/>
      <c r="D2235" s="2"/>
      <c r="E2235" s="2"/>
      <c r="F2235" s="62"/>
      <c r="G2235" s="62"/>
      <c r="H2235" s="82"/>
      <c r="I2235" s="82"/>
      <c r="J2235" s="82"/>
      <c r="K2235" s="82"/>
      <c r="L2235" s="82"/>
      <c r="M2235" s="82"/>
      <c r="N2235" s="82"/>
      <c r="X2235" s="53"/>
      <c r="AI2235" s="2"/>
    </row>
    <row r="2236" spans="1:35" s="51" customFormat="1">
      <c r="A2236" s="52"/>
      <c r="B2236" s="52"/>
      <c r="C2236" s="53"/>
      <c r="D2236" s="2"/>
      <c r="E2236" s="2"/>
      <c r="F2236" s="62"/>
      <c r="G2236" s="62"/>
      <c r="H2236" s="82"/>
      <c r="I2236" s="82"/>
      <c r="J2236" s="82"/>
      <c r="K2236" s="82"/>
      <c r="L2236" s="82"/>
      <c r="M2236" s="82"/>
      <c r="N2236" s="82"/>
      <c r="X2236" s="53"/>
      <c r="AI2236" s="2"/>
    </row>
    <row r="2237" spans="1:35" s="51" customFormat="1">
      <c r="A2237" s="52"/>
      <c r="B2237" s="52"/>
      <c r="C2237" s="53"/>
      <c r="D2237" s="2"/>
      <c r="E2237" s="2"/>
      <c r="F2237" s="62"/>
      <c r="G2237" s="62"/>
      <c r="H2237" s="82"/>
      <c r="I2237" s="82"/>
      <c r="J2237" s="82"/>
      <c r="K2237" s="82"/>
      <c r="L2237" s="82"/>
      <c r="M2237" s="82"/>
      <c r="N2237" s="82"/>
      <c r="X2237" s="53"/>
      <c r="AI2237" s="2"/>
    </row>
    <row r="2238" spans="1:35" s="51" customFormat="1">
      <c r="A2238" s="52"/>
      <c r="B2238" s="52"/>
      <c r="C2238" s="53"/>
      <c r="D2238" s="2"/>
      <c r="E2238" s="2"/>
      <c r="F2238" s="62"/>
      <c r="G2238" s="62"/>
      <c r="H2238" s="82"/>
      <c r="I2238" s="82"/>
      <c r="J2238" s="82"/>
      <c r="K2238" s="82"/>
      <c r="L2238" s="82"/>
      <c r="M2238" s="82"/>
      <c r="N2238" s="82"/>
      <c r="X2238" s="53"/>
      <c r="AI2238" s="2"/>
    </row>
    <row r="2239" spans="1:35" s="51" customFormat="1">
      <c r="A2239" s="52"/>
      <c r="B2239" s="52"/>
      <c r="C2239" s="53"/>
      <c r="D2239" s="2"/>
      <c r="E2239" s="2"/>
      <c r="F2239" s="62"/>
      <c r="G2239" s="62"/>
      <c r="H2239" s="82"/>
      <c r="I2239" s="82"/>
      <c r="J2239" s="82"/>
      <c r="K2239" s="82"/>
      <c r="L2239" s="82"/>
      <c r="M2239" s="82"/>
      <c r="N2239" s="82"/>
      <c r="X2239" s="53"/>
      <c r="AI2239" s="2"/>
    </row>
    <row r="2240" spans="1:35" s="51" customFormat="1">
      <c r="A2240" s="52"/>
      <c r="B2240" s="52"/>
      <c r="C2240" s="53"/>
      <c r="D2240" s="2"/>
      <c r="E2240" s="2"/>
      <c r="F2240" s="62"/>
      <c r="G2240" s="62"/>
      <c r="H2240" s="82"/>
      <c r="I2240" s="82"/>
      <c r="J2240" s="82"/>
      <c r="K2240" s="82"/>
      <c r="L2240" s="82"/>
      <c r="M2240" s="82"/>
      <c r="N2240" s="82"/>
      <c r="X2240" s="53"/>
      <c r="AI2240" s="2"/>
    </row>
    <row r="2241" spans="1:35" s="51" customFormat="1">
      <c r="A2241" s="52"/>
      <c r="B2241" s="52"/>
      <c r="C2241" s="53"/>
      <c r="D2241" s="2"/>
      <c r="E2241" s="2"/>
      <c r="F2241" s="62"/>
      <c r="G2241" s="62"/>
      <c r="H2241" s="82"/>
      <c r="I2241" s="82"/>
      <c r="J2241" s="82"/>
      <c r="K2241" s="82"/>
      <c r="L2241" s="82"/>
      <c r="M2241" s="82"/>
      <c r="N2241" s="82"/>
      <c r="X2241" s="53"/>
      <c r="AI2241" s="2"/>
    </row>
    <row r="2242" spans="1:35" s="51" customFormat="1">
      <c r="A2242" s="52"/>
      <c r="B2242" s="52"/>
      <c r="C2242" s="53"/>
      <c r="D2242" s="2"/>
      <c r="E2242" s="2"/>
      <c r="F2242" s="62"/>
      <c r="G2242" s="62"/>
      <c r="H2242" s="82"/>
      <c r="I2242" s="82"/>
      <c r="J2242" s="82"/>
      <c r="K2242" s="82"/>
      <c r="L2242" s="82"/>
      <c r="M2242" s="82"/>
      <c r="N2242" s="82"/>
      <c r="X2242" s="53"/>
      <c r="AI2242" s="2"/>
    </row>
    <row r="2243" spans="1:35" s="51" customFormat="1">
      <c r="A2243" s="52"/>
      <c r="B2243" s="52"/>
      <c r="C2243" s="53"/>
      <c r="D2243" s="2"/>
      <c r="E2243" s="2"/>
      <c r="F2243" s="62"/>
      <c r="G2243" s="62"/>
      <c r="H2243" s="82"/>
      <c r="I2243" s="82"/>
      <c r="J2243" s="82"/>
      <c r="K2243" s="82"/>
      <c r="L2243" s="82"/>
      <c r="M2243" s="82"/>
      <c r="N2243" s="82"/>
      <c r="X2243" s="53"/>
      <c r="AI2243" s="2"/>
    </row>
    <row r="2244" spans="1:35" s="51" customFormat="1">
      <c r="A2244" s="52"/>
      <c r="B2244" s="52"/>
      <c r="C2244" s="53"/>
      <c r="D2244" s="2"/>
      <c r="E2244" s="2"/>
      <c r="F2244" s="62"/>
      <c r="G2244" s="62"/>
      <c r="H2244" s="82"/>
      <c r="I2244" s="82"/>
      <c r="J2244" s="82"/>
      <c r="K2244" s="82"/>
      <c r="L2244" s="82"/>
      <c r="M2244" s="82"/>
      <c r="N2244" s="82"/>
      <c r="X2244" s="53"/>
      <c r="AI2244" s="2"/>
    </row>
    <row r="2245" spans="1:35" s="51" customFormat="1">
      <c r="A2245" s="52"/>
      <c r="B2245" s="52"/>
      <c r="C2245" s="53"/>
      <c r="D2245" s="2"/>
      <c r="E2245" s="2"/>
      <c r="F2245" s="62"/>
      <c r="G2245" s="62"/>
      <c r="H2245" s="82"/>
      <c r="I2245" s="82"/>
      <c r="J2245" s="82"/>
      <c r="K2245" s="82"/>
      <c r="L2245" s="82"/>
      <c r="M2245" s="82"/>
      <c r="N2245" s="82"/>
      <c r="X2245" s="53"/>
      <c r="AI2245" s="2"/>
    </row>
    <row r="2246" spans="1:35" s="51" customFormat="1">
      <c r="A2246" s="52"/>
      <c r="B2246" s="52"/>
      <c r="C2246" s="53"/>
      <c r="D2246" s="2"/>
      <c r="E2246" s="2"/>
      <c r="F2246" s="62"/>
      <c r="G2246" s="62"/>
      <c r="H2246" s="82"/>
      <c r="I2246" s="82"/>
      <c r="J2246" s="82"/>
      <c r="K2246" s="82"/>
      <c r="L2246" s="82"/>
      <c r="M2246" s="82"/>
      <c r="N2246" s="82"/>
      <c r="X2246" s="53"/>
      <c r="AI2246" s="2"/>
    </row>
    <row r="2247" spans="1:35" s="51" customFormat="1">
      <c r="A2247" s="52"/>
      <c r="B2247" s="52"/>
      <c r="C2247" s="53"/>
      <c r="D2247" s="2"/>
      <c r="E2247" s="2"/>
      <c r="F2247" s="62"/>
      <c r="G2247" s="62"/>
      <c r="H2247" s="82"/>
      <c r="I2247" s="82"/>
      <c r="J2247" s="82"/>
      <c r="K2247" s="82"/>
      <c r="L2247" s="82"/>
      <c r="M2247" s="82"/>
      <c r="N2247" s="82"/>
      <c r="X2247" s="53"/>
      <c r="AI2247" s="2"/>
    </row>
    <row r="2248" spans="1:35" s="51" customFormat="1">
      <c r="A2248" s="52"/>
      <c r="B2248" s="52"/>
      <c r="C2248" s="53"/>
      <c r="D2248" s="2"/>
      <c r="E2248" s="2"/>
      <c r="F2248" s="62"/>
      <c r="G2248" s="62"/>
      <c r="H2248" s="82"/>
      <c r="I2248" s="82"/>
      <c r="J2248" s="82"/>
      <c r="K2248" s="82"/>
      <c r="L2248" s="82"/>
      <c r="M2248" s="82"/>
      <c r="N2248" s="82"/>
      <c r="X2248" s="53"/>
      <c r="AI2248" s="2"/>
    </row>
    <row r="2249" spans="1:35" s="51" customFormat="1">
      <c r="A2249" s="52"/>
      <c r="B2249" s="52"/>
      <c r="C2249" s="53"/>
      <c r="D2249" s="2"/>
      <c r="E2249" s="2"/>
      <c r="F2249" s="62"/>
      <c r="G2249" s="62"/>
      <c r="H2249" s="82"/>
      <c r="I2249" s="82"/>
      <c r="J2249" s="82"/>
      <c r="K2249" s="82"/>
      <c r="L2249" s="82"/>
      <c r="M2249" s="82"/>
      <c r="N2249" s="82"/>
      <c r="X2249" s="53"/>
      <c r="AI2249" s="2"/>
    </row>
    <row r="2250" spans="1:35" s="51" customFormat="1">
      <c r="A2250" s="52"/>
      <c r="B2250" s="52"/>
      <c r="C2250" s="53"/>
      <c r="D2250" s="2"/>
      <c r="E2250" s="2"/>
      <c r="F2250" s="62"/>
      <c r="G2250" s="62"/>
      <c r="H2250" s="82"/>
      <c r="I2250" s="82"/>
      <c r="J2250" s="82"/>
      <c r="K2250" s="82"/>
      <c r="L2250" s="82"/>
      <c r="M2250" s="82"/>
      <c r="N2250" s="82"/>
      <c r="X2250" s="53"/>
      <c r="AI2250" s="2"/>
    </row>
    <row r="2251" spans="1:35" s="51" customFormat="1">
      <c r="A2251" s="52"/>
      <c r="B2251" s="52"/>
      <c r="C2251" s="53"/>
      <c r="D2251" s="2"/>
      <c r="E2251" s="2"/>
      <c r="F2251" s="62"/>
      <c r="G2251" s="62"/>
      <c r="H2251" s="82"/>
      <c r="I2251" s="82"/>
      <c r="J2251" s="82"/>
      <c r="K2251" s="82"/>
      <c r="L2251" s="82"/>
      <c r="M2251" s="82"/>
      <c r="N2251" s="82"/>
      <c r="X2251" s="53"/>
      <c r="AI2251" s="2"/>
    </row>
    <row r="2252" spans="1:35" s="51" customFormat="1">
      <c r="A2252" s="52"/>
      <c r="B2252" s="52"/>
      <c r="C2252" s="53"/>
      <c r="D2252" s="2"/>
      <c r="E2252" s="2"/>
      <c r="F2252" s="62"/>
      <c r="G2252" s="62"/>
      <c r="H2252" s="82"/>
      <c r="I2252" s="82"/>
      <c r="J2252" s="82"/>
      <c r="K2252" s="82"/>
      <c r="L2252" s="82"/>
      <c r="M2252" s="82"/>
      <c r="N2252" s="82"/>
      <c r="X2252" s="53"/>
      <c r="AI2252" s="2"/>
    </row>
    <row r="2253" spans="1:35" s="51" customFormat="1">
      <c r="A2253" s="52"/>
      <c r="B2253" s="52"/>
      <c r="C2253" s="53"/>
      <c r="D2253" s="2"/>
      <c r="E2253" s="2"/>
      <c r="F2253" s="62"/>
      <c r="G2253" s="62"/>
      <c r="H2253" s="82"/>
      <c r="I2253" s="82"/>
      <c r="J2253" s="82"/>
      <c r="K2253" s="82"/>
      <c r="L2253" s="82"/>
      <c r="M2253" s="82"/>
      <c r="N2253" s="82"/>
      <c r="X2253" s="53"/>
      <c r="AI2253" s="2"/>
    </row>
    <row r="2254" spans="1:35" s="51" customFormat="1">
      <c r="A2254" s="52"/>
      <c r="B2254" s="52"/>
      <c r="C2254" s="53"/>
      <c r="D2254" s="2"/>
      <c r="E2254" s="2"/>
      <c r="F2254" s="62"/>
      <c r="G2254" s="62"/>
      <c r="H2254" s="82"/>
      <c r="I2254" s="82"/>
      <c r="J2254" s="82"/>
      <c r="K2254" s="82"/>
      <c r="L2254" s="82"/>
      <c r="M2254" s="82"/>
      <c r="N2254" s="82"/>
      <c r="X2254" s="53"/>
      <c r="AI2254" s="2"/>
    </row>
    <row r="2255" spans="1:35" s="51" customFormat="1">
      <c r="A2255" s="52"/>
      <c r="B2255" s="52"/>
      <c r="C2255" s="53"/>
      <c r="D2255" s="2"/>
      <c r="E2255" s="2"/>
      <c r="F2255" s="62"/>
      <c r="G2255" s="62"/>
      <c r="H2255" s="82"/>
      <c r="I2255" s="82"/>
      <c r="J2255" s="82"/>
      <c r="K2255" s="82"/>
      <c r="L2255" s="82"/>
      <c r="M2255" s="82"/>
      <c r="N2255" s="82"/>
      <c r="X2255" s="53"/>
      <c r="AI2255" s="2"/>
    </row>
    <row r="2256" spans="1:35" s="51" customFormat="1">
      <c r="A2256" s="52"/>
      <c r="B2256" s="52"/>
      <c r="C2256" s="53"/>
      <c r="D2256" s="2"/>
      <c r="E2256" s="2"/>
      <c r="F2256" s="62"/>
      <c r="G2256" s="62"/>
      <c r="H2256" s="82"/>
      <c r="I2256" s="82"/>
      <c r="J2256" s="82"/>
      <c r="K2256" s="82"/>
      <c r="L2256" s="82"/>
      <c r="M2256" s="82"/>
      <c r="N2256" s="82"/>
      <c r="X2256" s="53"/>
      <c r="AI2256" s="2"/>
    </row>
    <row r="2257" spans="1:35" s="51" customFormat="1">
      <c r="A2257" s="52"/>
      <c r="B2257" s="52"/>
      <c r="C2257" s="53"/>
      <c r="D2257" s="2"/>
      <c r="E2257" s="2"/>
      <c r="F2257" s="62"/>
      <c r="G2257" s="62"/>
      <c r="H2257" s="82"/>
      <c r="I2257" s="82"/>
      <c r="J2257" s="82"/>
      <c r="K2257" s="82"/>
      <c r="L2257" s="82"/>
      <c r="M2257" s="82"/>
      <c r="N2257" s="82"/>
      <c r="X2257" s="53"/>
      <c r="AI2257" s="2"/>
    </row>
    <row r="2258" spans="1:35" s="51" customFormat="1">
      <c r="A2258" s="52"/>
      <c r="B2258" s="52"/>
      <c r="C2258" s="53"/>
      <c r="D2258" s="2"/>
      <c r="E2258" s="2"/>
      <c r="F2258" s="62"/>
      <c r="G2258" s="62"/>
      <c r="H2258" s="82"/>
      <c r="I2258" s="82"/>
      <c r="J2258" s="82"/>
      <c r="K2258" s="82"/>
      <c r="L2258" s="82"/>
      <c r="M2258" s="82"/>
      <c r="N2258" s="82"/>
      <c r="X2258" s="53"/>
      <c r="AI2258" s="2"/>
    </row>
    <row r="2259" spans="1:35" s="51" customFormat="1">
      <c r="A2259" s="52"/>
      <c r="B2259" s="52"/>
      <c r="C2259" s="53"/>
      <c r="D2259" s="2"/>
      <c r="E2259" s="2"/>
      <c r="F2259" s="62"/>
      <c r="G2259" s="62"/>
      <c r="H2259" s="82"/>
      <c r="I2259" s="82"/>
      <c r="J2259" s="82"/>
      <c r="K2259" s="82"/>
      <c r="L2259" s="82"/>
      <c r="M2259" s="82"/>
      <c r="N2259" s="82"/>
      <c r="X2259" s="53"/>
      <c r="AI2259" s="2"/>
    </row>
    <row r="2260" spans="1:35" s="51" customFormat="1">
      <c r="A2260" s="52"/>
      <c r="B2260" s="52"/>
      <c r="C2260" s="53"/>
      <c r="D2260" s="2"/>
      <c r="E2260" s="2"/>
      <c r="F2260" s="62"/>
      <c r="G2260" s="62"/>
      <c r="H2260" s="82"/>
      <c r="I2260" s="82"/>
      <c r="J2260" s="82"/>
      <c r="K2260" s="82"/>
      <c r="L2260" s="82"/>
      <c r="M2260" s="82"/>
      <c r="N2260" s="82"/>
      <c r="X2260" s="53"/>
      <c r="AI2260" s="2"/>
    </row>
    <row r="2261" spans="1:35" s="51" customFormat="1">
      <c r="A2261" s="52"/>
      <c r="B2261" s="52"/>
      <c r="C2261" s="53"/>
      <c r="D2261" s="2"/>
      <c r="E2261" s="2"/>
      <c r="F2261" s="62"/>
      <c r="G2261" s="62"/>
      <c r="H2261" s="82"/>
      <c r="I2261" s="82"/>
      <c r="J2261" s="82"/>
      <c r="K2261" s="82"/>
      <c r="L2261" s="82"/>
      <c r="M2261" s="82"/>
      <c r="N2261" s="82"/>
      <c r="X2261" s="53"/>
      <c r="AI2261" s="2"/>
    </row>
    <row r="2262" spans="1:35" s="51" customFormat="1">
      <c r="A2262" s="52"/>
      <c r="B2262" s="52"/>
      <c r="C2262" s="53"/>
      <c r="D2262" s="2"/>
      <c r="E2262" s="2"/>
      <c r="F2262" s="62"/>
      <c r="G2262" s="62"/>
      <c r="H2262" s="82"/>
      <c r="I2262" s="82"/>
      <c r="J2262" s="82"/>
      <c r="K2262" s="82"/>
      <c r="L2262" s="82"/>
      <c r="M2262" s="82"/>
      <c r="N2262" s="82"/>
      <c r="X2262" s="53"/>
      <c r="AI2262" s="2"/>
    </row>
    <row r="2263" spans="1:35" s="51" customFormat="1">
      <c r="A2263" s="52"/>
      <c r="B2263" s="52"/>
      <c r="C2263" s="53"/>
      <c r="D2263" s="2"/>
      <c r="E2263" s="2"/>
      <c r="F2263" s="62"/>
      <c r="G2263" s="62"/>
      <c r="H2263" s="82"/>
      <c r="I2263" s="82"/>
      <c r="J2263" s="82"/>
      <c r="K2263" s="82"/>
      <c r="L2263" s="82"/>
      <c r="M2263" s="82"/>
      <c r="N2263" s="82"/>
      <c r="X2263" s="53"/>
      <c r="AI2263" s="2"/>
    </row>
    <row r="2264" spans="1:35" s="51" customFormat="1">
      <c r="A2264" s="52"/>
      <c r="B2264" s="52"/>
      <c r="C2264" s="53"/>
      <c r="D2264" s="2"/>
      <c r="E2264" s="2"/>
      <c r="F2264" s="62"/>
      <c r="G2264" s="62"/>
      <c r="H2264" s="82"/>
      <c r="I2264" s="82"/>
      <c r="J2264" s="82"/>
      <c r="K2264" s="82"/>
      <c r="L2264" s="82"/>
      <c r="M2264" s="82"/>
      <c r="N2264" s="82"/>
      <c r="X2264" s="53"/>
      <c r="AI2264" s="2"/>
    </row>
    <row r="2265" spans="1:35" s="51" customFormat="1">
      <c r="A2265" s="52"/>
      <c r="B2265" s="52"/>
      <c r="C2265" s="53"/>
      <c r="D2265" s="2"/>
      <c r="E2265" s="2"/>
      <c r="F2265" s="62"/>
      <c r="G2265" s="62"/>
      <c r="H2265" s="82"/>
      <c r="I2265" s="82"/>
      <c r="J2265" s="82"/>
      <c r="K2265" s="82"/>
      <c r="L2265" s="82"/>
      <c r="M2265" s="82"/>
      <c r="N2265" s="82"/>
      <c r="X2265" s="53"/>
      <c r="AI2265" s="2"/>
    </row>
    <row r="2266" spans="1:35" s="51" customFormat="1">
      <c r="A2266" s="52"/>
      <c r="B2266" s="52"/>
      <c r="C2266" s="53"/>
      <c r="D2266" s="2"/>
      <c r="E2266" s="2"/>
      <c r="F2266" s="62"/>
      <c r="G2266" s="62"/>
      <c r="H2266" s="82"/>
      <c r="I2266" s="82"/>
      <c r="J2266" s="82"/>
      <c r="K2266" s="82"/>
      <c r="L2266" s="82"/>
      <c r="M2266" s="82"/>
      <c r="N2266" s="82"/>
      <c r="X2266" s="53"/>
      <c r="AI2266" s="2"/>
    </row>
    <row r="2267" spans="1:35" s="51" customFormat="1">
      <c r="A2267" s="52"/>
      <c r="B2267" s="52"/>
      <c r="C2267" s="53"/>
      <c r="D2267" s="2"/>
      <c r="E2267" s="2"/>
      <c r="F2267" s="62"/>
      <c r="G2267" s="62"/>
      <c r="H2267" s="82"/>
      <c r="I2267" s="82"/>
      <c r="J2267" s="82"/>
      <c r="K2267" s="82"/>
      <c r="L2267" s="82"/>
      <c r="M2267" s="82"/>
      <c r="N2267" s="82"/>
      <c r="X2267" s="53"/>
      <c r="AI2267" s="2"/>
    </row>
    <row r="2268" spans="1:35" s="51" customFormat="1">
      <c r="A2268" s="52"/>
      <c r="B2268" s="52"/>
      <c r="C2268" s="53"/>
      <c r="D2268" s="2"/>
      <c r="E2268" s="2"/>
      <c r="F2268" s="62"/>
      <c r="G2268" s="62"/>
      <c r="H2268" s="82"/>
      <c r="I2268" s="82"/>
      <c r="J2268" s="82"/>
      <c r="K2268" s="82"/>
      <c r="L2268" s="82"/>
      <c r="M2268" s="82"/>
      <c r="N2268" s="82"/>
      <c r="X2268" s="53"/>
      <c r="AI2268" s="2"/>
    </row>
    <row r="2269" spans="1:35" s="51" customFormat="1">
      <c r="A2269" s="52"/>
      <c r="B2269" s="52"/>
      <c r="C2269" s="53"/>
      <c r="D2269" s="2"/>
      <c r="E2269" s="2"/>
      <c r="F2269" s="62"/>
      <c r="G2269" s="62"/>
      <c r="H2269" s="82"/>
      <c r="I2269" s="82"/>
      <c r="J2269" s="82"/>
      <c r="K2269" s="82"/>
      <c r="L2269" s="82"/>
      <c r="M2269" s="82"/>
      <c r="N2269" s="82"/>
      <c r="X2269" s="53"/>
      <c r="AI2269" s="2"/>
    </row>
    <row r="2270" spans="1:35" s="51" customFormat="1">
      <c r="A2270" s="52"/>
      <c r="B2270" s="52"/>
      <c r="C2270" s="53"/>
      <c r="D2270" s="2"/>
      <c r="E2270" s="2"/>
      <c r="F2270" s="62"/>
      <c r="G2270" s="62"/>
      <c r="H2270" s="82"/>
      <c r="I2270" s="82"/>
      <c r="J2270" s="82"/>
      <c r="K2270" s="82"/>
      <c r="L2270" s="82"/>
      <c r="M2270" s="82"/>
      <c r="N2270" s="82"/>
      <c r="X2270" s="53"/>
      <c r="AI2270" s="2"/>
    </row>
    <row r="2271" spans="1:35" s="51" customFormat="1">
      <c r="A2271" s="52"/>
      <c r="B2271" s="52"/>
      <c r="C2271" s="53"/>
      <c r="D2271" s="2"/>
      <c r="E2271" s="2"/>
      <c r="F2271" s="62"/>
      <c r="G2271" s="62"/>
      <c r="H2271" s="82"/>
      <c r="I2271" s="82"/>
      <c r="J2271" s="82"/>
      <c r="K2271" s="82"/>
      <c r="L2271" s="82"/>
      <c r="M2271" s="82"/>
      <c r="N2271" s="82"/>
      <c r="X2271" s="53"/>
      <c r="AI2271" s="2"/>
    </row>
    <row r="2272" spans="1:35" s="51" customFormat="1">
      <c r="A2272" s="52"/>
      <c r="B2272" s="52"/>
      <c r="C2272" s="53"/>
      <c r="D2272" s="2"/>
      <c r="E2272" s="2"/>
      <c r="F2272" s="62"/>
      <c r="G2272" s="62"/>
      <c r="H2272" s="82"/>
      <c r="I2272" s="82"/>
      <c r="J2272" s="82"/>
      <c r="K2272" s="82"/>
      <c r="L2272" s="82"/>
      <c r="M2272" s="82"/>
      <c r="N2272" s="82"/>
      <c r="X2272" s="53"/>
      <c r="AI2272" s="2"/>
    </row>
    <row r="2273" spans="1:35" s="51" customFormat="1">
      <c r="A2273" s="52"/>
      <c r="B2273" s="52"/>
      <c r="C2273" s="53"/>
      <c r="D2273" s="2"/>
      <c r="E2273" s="2"/>
      <c r="F2273" s="62"/>
      <c r="G2273" s="62"/>
      <c r="H2273" s="82"/>
      <c r="I2273" s="82"/>
      <c r="J2273" s="82"/>
      <c r="K2273" s="82"/>
      <c r="L2273" s="82"/>
      <c r="M2273" s="82"/>
      <c r="N2273" s="82"/>
      <c r="X2273" s="53"/>
      <c r="AI2273" s="2"/>
    </row>
    <row r="2274" spans="1:35" s="51" customFormat="1">
      <c r="A2274" s="52"/>
      <c r="B2274" s="52"/>
      <c r="C2274" s="53"/>
      <c r="D2274" s="2"/>
      <c r="E2274" s="2"/>
      <c r="F2274" s="62"/>
      <c r="G2274" s="62"/>
      <c r="H2274" s="82"/>
      <c r="I2274" s="82"/>
      <c r="J2274" s="82"/>
      <c r="K2274" s="82"/>
      <c r="L2274" s="82"/>
      <c r="M2274" s="82"/>
      <c r="N2274" s="82"/>
      <c r="X2274" s="53"/>
      <c r="AI2274" s="2"/>
    </row>
    <row r="2275" spans="1:35" s="51" customFormat="1">
      <c r="A2275" s="52"/>
      <c r="B2275" s="52"/>
      <c r="C2275" s="53"/>
      <c r="D2275" s="2"/>
      <c r="E2275" s="2"/>
      <c r="F2275" s="62"/>
      <c r="G2275" s="62"/>
      <c r="H2275" s="82"/>
      <c r="I2275" s="82"/>
      <c r="J2275" s="82"/>
      <c r="K2275" s="82"/>
      <c r="L2275" s="82"/>
      <c r="M2275" s="82"/>
      <c r="N2275" s="82"/>
      <c r="X2275" s="53"/>
      <c r="AI2275" s="2"/>
    </row>
    <row r="2276" spans="1:35" s="51" customFormat="1">
      <c r="A2276" s="52"/>
      <c r="B2276" s="52"/>
      <c r="C2276" s="53"/>
      <c r="D2276" s="2"/>
      <c r="E2276" s="2"/>
      <c r="F2276" s="62"/>
      <c r="G2276" s="62"/>
      <c r="H2276" s="82"/>
      <c r="I2276" s="82"/>
      <c r="J2276" s="82"/>
      <c r="K2276" s="82"/>
      <c r="L2276" s="82"/>
      <c r="M2276" s="82"/>
      <c r="N2276" s="82"/>
      <c r="X2276" s="53"/>
      <c r="AI2276" s="2"/>
    </row>
    <row r="2277" spans="1:35" s="51" customFormat="1">
      <c r="A2277" s="52"/>
      <c r="B2277" s="52"/>
      <c r="C2277" s="53"/>
      <c r="D2277" s="2"/>
      <c r="E2277" s="2"/>
      <c r="F2277" s="62"/>
      <c r="G2277" s="62"/>
      <c r="H2277" s="82"/>
      <c r="I2277" s="82"/>
      <c r="J2277" s="82"/>
      <c r="K2277" s="82"/>
      <c r="L2277" s="82"/>
      <c r="M2277" s="82"/>
      <c r="N2277" s="82"/>
      <c r="X2277" s="53"/>
      <c r="AI2277" s="2"/>
    </row>
    <row r="2278" spans="1:35" s="51" customFormat="1">
      <c r="A2278" s="52"/>
      <c r="B2278" s="52"/>
      <c r="C2278" s="53"/>
      <c r="D2278" s="2"/>
      <c r="E2278" s="2"/>
      <c r="F2278" s="62"/>
      <c r="G2278" s="62"/>
      <c r="H2278" s="82"/>
      <c r="I2278" s="82"/>
      <c r="J2278" s="82"/>
      <c r="K2278" s="82"/>
      <c r="L2278" s="82"/>
      <c r="M2278" s="82"/>
      <c r="N2278" s="82"/>
      <c r="X2278" s="53"/>
      <c r="AI2278" s="2"/>
    </row>
    <row r="2279" spans="1:35" s="51" customFormat="1">
      <c r="A2279" s="52"/>
      <c r="B2279" s="52"/>
      <c r="C2279" s="53"/>
      <c r="D2279" s="2"/>
      <c r="E2279" s="2"/>
      <c r="F2279" s="62"/>
      <c r="G2279" s="62"/>
      <c r="H2279" s="82"/>
      <c r="I2279" s="82"/>
      <c r="J2279" s="82"/>
      <c r="K2279" s="82"/>
      <c r="L2279" s="82"/>
      <c r="M2279" s="82"/>
      <c r="N2279" s="82"/>
      <c r="X2279" s="53"/>
      <c r="AI2279" s="2"/>
    </row>
    <row r="2280" spans="1:35" s="51" customFormat="1">
      <c r="A2280" s="52"/>
      <c r="B2280" s="52"/>
      <c r="C2280" s="53"/>
      <c r="D2280" s="2"/>
      <c r="E2280" s="2"/>
      <c r="F2280" s="62"/>
      <c r="G2280" s="62"/>
      <c r="H2280" s="82"/>
      <c r="I2280" s="82"/>
      <c r="J2280" s="82"/>
      <c r="K2280" s="82"/>
      <c r="L2280" s="82"/>
      <c r="M2280" s="82"/>
      <c r="N2280" s="82"/>
      <c r="X2280" s="53"/>
      <c r="AI2280" s="2"/>
    </row>
    <row r="2281" spans="1:35" s="51" customFormat="1">
      <c r="A2281" s="52"/>
      <c r="B2281" s="52"/>
      <c r="C2281" s="53"/>
      <c r="D2281" s="2"/>
      <c r="E2281" s="2"/>
      <c r="F2281" s="62"/>
      <c r="G2281" s="62"/>
      <c r="H2281" s="82"/>
      <c r="I2281" s="82"/>
      <c r="J2281" s="82"/>
      <c r="K2281" s="82"/>
      <c r="L2281" s="82"/>
      <c r="M2281" s="82"/>
      <c r="N2281" s="82"/>
      <c r="X2281" s="53"/>
      <c r="AI2281" s="2"/>
    </row>
    <row r="2282" spans="1:35" s="51" customFormat="1">
      <c r="A2282" s="52"/>
      <c r="B2282" s="52"/>
      <c r="C2282" s="53"/>
      <c r="D2282" s="2"/>
      <c r="E2282" s="2"/>
      <c r="F2282" s="62"/>
      <c r="G2282" s="62"/>
      <c r="H2282" s="82"/>
      <c r="I2282" s="82"/>
      <c r="J2282" s="82"/>
      <c r="K2282" s="82"/>
      <c r="L2282" s="82"/>
      <c r="M2282" s="82"/>
      <c r="N2282" s="82"/>
      <c r="X2282" s="53"/>
      <c r="AI2282" s="2"/>
    </row>
    <row r="2283" spans="1:35" s="51" customFormat="1">
      <c r="A2283" s="52"/>
      <c r="B2283" s="52"/>
      <c r="C2283" s="53"/>
      <c r="D2283" s="2"/>
      <c r="E2283" s="2"/>
      <c r="F2283" s="62"/>
      <c r="G2283" s="62"/>
      <c r="H2283" s="82"/>
      <c r="I2283" s="82"/>
      <c r="J2283" s="82"/>
      <c r="K2283" s="82"/>
      <c r="L2283" s="82"/>
      <c r="M2283" s="82"/>
      <c r="N2283" s="82"/>
      <c r="X2283" s="53"/>
      <c r="AI2283" s="2"/>
    </row>
    <row r="2284" spans="1:35" s="51" customFormat="1">
      <c r="A2284" s="52"/>
      <c r="B2284" s="52"/>
      <c r="C2284" s="53"/>
      <c r="D2284" s="2"/>
      <c r="E2284" s="2"/>
      <c r="F2284" s="62"/>
      <c r="G2284" s="62"/>
      <c r="H2284" s="82"/>
      <c r="I2284" s="82"/>
      <c r="J2284" s="82"/>
      <c r="K2284" s="82"/>
      <c r="L2284" s="82"/>
      <c r="M2284" s="82"/>
      <c r="N2284" s="82"/>
      <c r="X2284" s="53"/>
      <c r="AI2284" s="2"/>
    </row>
    <row r="2285" spans="1:35" s="51" customFormat="1">
      <c r="A2285" s="52"/>
      <c r="B2285" s="52"/>
      <c r="C2285" s="53"/>
      <c r="D2285" s="2"/>
      <c r="E2285" s="2"/>
      <c r="F2285" s="62"/>
      <c r="G2285" s="62"/>
      <c r="H2285" s="82"/>
      <c r="I2285" s="82"/>
      <c r="J2285" s="82"/>
      <c r="K2285" s="82"/>
      <c r="L2285" s="82"/>
      <c r="M2285" s="82"/>
      <c r="N2285" s="82"/>
      <c r="X2285" s="53"/>
      <c r="AI2285" s="2"/>
    </row>
    <row r="2286" spans="1:35" s="51" customFormat="1">
      <c r="A2286" s="52"/>
      <c r="B2286" s="52"/>
      <c r="C2286" s="53"/>
      <c r="D2286" s="2"/>
      <c r="E2286" s="2"/>
      <c r="F2286" s="62"/>
      <c r="G2286" s="62"/>
      <c r="H2286" s="82"/>
      <c r="I2286" s="82"/>
      <c r="J2286" s="82"/>
      <c r="K2286" s="82"/>
      <c r="L2286" s="82"/>
      <c r="M2286" s="82"/>
      <c r="N2286" s="82"/>
      <c r="X2286" s="53"/>
      <c r="AI2286" s="2"/>
    </row>
    <row r="2287" spans="1:35" s="51" customFormat="1">
      <c r="A2287" s="52"/>
      <c r="B2287" s="52"/>
      <c r="C2287" s="53"/>
      <c r="D2287" s="2"/>
      <c r="E2287" s="2"/>
      <c r="F2287" s="62"/>
      <c r="G2287" s="62"/>
      <c r="H2287" s="82"/>
      <c r="I2287" s="82"/>
      <c r="J2287" s="82"/>
      <c r="K2287" s="82"/>
      <c r="L2287" s="82"/>
      <c r="M2287" s="82"/>
      <c r="N2287" s="82"/>
      <c r="X2287" s="53"/>
      <c r="AI2287" s="2"/>
    </row>
    <row r="2288" spans="1:35" s="51" customFormat="1">
      <c r="A2288" s="52"/>
      <c r="B2288" s="52"/>
      <c r="C2288" s="53"/>
      <c r="D2288" s="2"/>
      <c r="E2288" s="2"/>
      <c r="F2288" s="62"/>
      <c r="G2288" s="62"/>
      <c r="H2288" s="82"/>
      <c r="I2288" s="82"/>
      <c r="J2288" s="82"/>
      <c r="K2288" s="82"/>
      <c r="L2288" s="82"/>
      <c r="M2288" s="82"/>
      <c r="N2288" s="82"/>
      <c r="X2288" s="53"/>
      <c r="AI2288" s="2"/>
    </row>
    <row r="2289" spans="1:35" s="51" customFormat="1">
      <c r="A2289" s="52"/>
      <c r="B2289" s="52"/>
      <c r="C2289" s="53"/>
      <c r="D2289" s="2"/>
      <c r="E2289" s="2"/>
      <c r="F2289" s="62"/>
      <c r="G2289" s="62"/>
      <c r="H2289" s="82"/>
      <c r="I2289" s="82"/>
      <c r="J2289" s="82"/>
      <c r="K2289" s="82"/>
      <c r="L2289" s="82"/>
      <c r="M2289" s="82"/>
      <c r="N2289" s="82"/>
      <c r="X2289" s="53"/>
      <c r="AI2289" s="2"/>
    </row>
    <row r="2290" spans="1:35" s="51" customFormat="1">
      <c r="A2290" s="52"/>
      <c r="B2290" s="52"/>
      <c r="C2290" s="53"/>
      <c r="D2290" s="2"/>
      <c r="E2290" s="2"/>
      <c r="F2290" s="62"/>
      <c r="G2290" s="62"/>
      <c r="H2290" s="82"/>
      <c r="I2290" s="82"/>
      <c r="J2290" s="82"/>
      <c r="K2290" s="82"/>
      <c r="L2290" s="82"/>
      <c r="M2290" s="82"/>
      <c r="N2290" s="82"/>
      <c r="X2290" s="53"/>
      <c r="AI2290" s="2"/>
    </row>
    <row r="2291" spans="1:35" s="51" customFormat="1">
      <c r="A2291" s="52"/>
      <c r="B2291" s="52"/>
      <c r="C2291" s="53"/>
      <c r="D2291" s="2"/>
      <c r="E2291" s="2"/>
      <c r="F2291" s="62"/>
      <c r="G2291" s="62"/>
      <c r="H2291" s="82"/>
      <c r="I2291" s="82"/>
      <c r="J2291" s="82"/>
      <c r="K2291" s="82"/>
      <c r="L2291" s="82"/>
      <c r="M2291" s="82"/>
      <c r="N2291" s="82"/>
      <c r="X2291" s="53"/>
      <c r="AI2291" s="2"/>
    </row>
    <row r="2292" spans="1:35" s="51" customFormat="1">
      <c r="A2292" s="52"/>
      <c r="B2292" s="52"/>
      <c r="C2292" s="53"/>
      <c r="D2292" s="2"/>
      <c r="E2292" s="2"/>
      <c r="F2292" s="62"/>
      <c r="G2292" s="62"/>
      <c r="H2292" s="82"/>
      <c r="I2292" s="82"/>
      <c r="J2292" s="82"/>
      <c r="K2292" s="82"/>
      <c r="L2292" s="82"/>
      <c r="M2292" s="82"/>
      <c r="N2292" s="82"/>
      <c r="X2292" s="53"/>
      <c r="AI2292" s="2"/>
    </row>
    <row r="2293" spans="1:35" s="51" customFormat="1">
      <c r="A2293" s="52"/>
      <c r="B2293" s="52"/>
      <c r="C2293" s="53"/>
      <c r="D2293" s="2"/>
      <c r="E2293" s="2"/>
      <c r="F2293" s="62"/>
      <c r="G2293" s="62"/>
      <c r="H2293" s="82"/>
      <c r="I2293" s="82"/>
      <c r="J2293" s="82"/>
      <c r="K2293" s="82"/>
      <c r="L2293" s="82"/>
      <c r="M2293" s="82"/>
      <c r="N2293" s="82"/>
      <c r="X2293" s="53"/>
      <c r="AI2293" s="2"/>
    </row>
    <row r="2294" spans="1:35" s="51" customFormat="1">
      <c r="A2294" s="52"/>
      <c r="B2294" s="52"/>
      <c r="C2294" s="53"/>
      <c r="D2294" s="2"/>
      <c r="E2294" s="2"/>
      <c r="F2294" s="62"/>
      <c r="G2294" s="62"/>
      <c r="H2294" s="82"/>
      <c r="I2294" s="82"/>
      <c r="J2294" s="82"/>
      <c r="K2294" s="82"/>
      <c r="L2294" s="82"/>
      <c r="M2294" s="82"/>
      <c r="N2294" s="82"/>
      <c r="X2294" s="53"/>
      <c r="AI2294" s="2"/>
    </row>
    <row r="2295" spans="1:35" s="51" customFormat="1">
      <c r="A2295" s="52"/>
      <c r="B2295" s="52"/>
      <c r="C2295" s="53"/>
      <c r="D2295" s="2"/>
      <c r="E2295" s="2"/>
      <c r="F2295" s="62"/>
      <c r="G2295" s="62"/>
      <c r="H2295" s="82"/>
      <c r="I2295" s="82"/>
      <c r="J2295" s="82"/>
      <c r="K2295" s="82"/>
      <c r="L2295" s="82"/>
      <c r="M2295" s="82"/>
      <c r="N2295" s="82"/>
      <c r="X2295" s="53"/>
      <c r="AI2295" s="2"/>
    </row>
    <row r="2296" spans="1:35" s="51" customFormat="1">
      <c r="A2296" s="52"/>
      <c r="B2296" s="52"/>
      <c r="C2296" s="53"/>
      <c r="D2296" s="2"/>
      <c r="E2296" s="2"/>
      <c r="F2296" s="62"/>
      <c r="G2296" s="62"/>
      <c r="H2296" s="82"/>
      <c r="I2296" s="82"/>
      <c r="J2296" s="82"/>
      <c r="K2296" s="82"/>
      <c r="L2296" s="82"/>
      <c r="M2296" s="82"/>
      <c r="N2296" s="82"/>
      <c r="X2296" s="53"/>
      <c r="AI2296" s="2"/>
    </row>
    <row r="2297" spans="1:35" s="51" customFormat="1">
      <c r="A2297" s="52"/>
      <c r="B2297" s="52"/>
      <c r="C2297" s="53"/>
      <c r="D2297" s="2"/>
      <c r="E2297" s="2"/>
      <c r="F2297" s="62"/>
      <c r="G2297" s="62"/>
      <c r="H2297" s="82"/>
      <c r="I2297" s="82"/>
      <c r="J2297" s="82"/>
      <c r="K2297" s="82"/>
      <c r="L2297" s="82"/>
      <c r="M2297" s="82"/>
      <c r="N2297" s="82"/>
      <c r="X2297" s="53"/>
      <c r="AI2297" s="2"/>
    </row>
    <row r="2298" spans="1:35" s="51" customFormat="1">
      <c r="A2298" s="52"/>
      <c r="B2298" s="52"/>
      <c r="C2298" s="53"/>
      <c r="D2298" s="2"/>
      <c r="E2298" s="2"/>
      <c r="F2298" s="62"/>
      <c r="G2298" s="62"/>
      <c r="H2298" s="82"/>
      <c r="I2298" s="82"/>
      <c r="J2298" s="82"/>
      <c r="K2298" s="82"/>
      <c r="L2298" s="82"/>
      <c r="M2298" s="82"/>
      <c r="N2298" s="82"/>
      <c r="X2298" s="53"/>
      <c r="AI2298" s="2"/>
    </row>
  </sheetData>
  <pageMargins left="0.75" right="0.75" top="1" bottom="1" header="0.5" footer="0.5"/>
  <pageSetup orientation="portrait" r:id="rId1"/>
  <headerFooter alignWithMargins="0"/>
</worksheet>
</file>

<file path=xl/worksheets/sheet7.xml><?xml version="1.0" encoding="utf-8"?>
<worksheet xmlns="http://schemas.openxmlformats.org/spreadsheetml/2006/main" xmlns:r="http://schemas.openxmlformats.org/officeDocument/2006/relationships">
  <sheetPr>
    <pageSetUpPr fitToPage="1"/>
  </sheetPr>
  <dimension ref="C4:V373"/>
  <sheetViews>
    <sheetView zoomScale="40" zoomScaleNormal="40" workbookViewId="0">
      <selection sqref="A1:XFD1048576"/>
    </sheetView>
  </sheetViews>
  <sheetFormatPr defaultColWidth="8.75" defaultRowHeight="15.75"/>
  <cols>
    <col min="1" max="4" width="8.75" style="2"/>
    <col min="5" max="5" width="15.25" style="2" customWidth="1"/>
    <col min="6" max="6" width="10.125" style="2" bestFit="1" customWidth="1"/>
    <col min="7" max="7" width="27.625" style="2" bestFit="1" customWidth="1"/>
    <col min="8" max="8" width="12.625" style="2" customWidth="1"/>
    <col min="9" max="11" width="8.75" style="2"/>
    <col min="12" max="12" width="12.25" style="2" bestFit="1" customWidth="1"/>
    <col min="13" max="14" width="12.25" style="2" customWidth="1"/>
    <col min="15" max="15" width="5.875" style="2" customWidth="1"/>
    <col min="16" max="16" width="43.125" style="2" customWidth="1"/>
    <col min="17" max="17" width="21" customWidth="1"/>
    <col min="18" max="18" width="12.25" bestFit="1" customWidth="1"/>
    <col min="19" max="19" width="9.75" style="2" bestFit="1" customWidth="1"/>
    <col min="20" max="16384" width="8.75" style="2"/>
  </cols>
  <sheetData>
    <row r="4" spans="3:22">
      <c r="F4" s="54" t="s">
        <v>166</v>
      </c>
    </row>
    <row r="7" spans="3:22">
      <c r="F7" s="54" t="s">
        <v>128</v>
      </c>
      <c r="G7" s="54"/>
      <c r="L7" s="98" t="s">
        <v>167</v>
      </c>
      <c r="M7" s="98"/>
      <c r="N7" s="98"/>
    </row>
    <row r="8" spans="3:22">
      <c r="C8" s="80" t="s">
        <v>45</v>
      </c>
      <c r="D8" s="80" t="s">
        <v>46</v>
      </c>
      <c r="F8" s="80" t="s">
        <v>168</v>
      </c>
      <c r="G8" s="80" t="s">
        <v>169</v>
      </c>
      <c r="H8" s="80" t="s">
        <v>74</v>
      </c>
      <c r="J8" s="98" t="s">
        <v>159</v>
      </c>
      <c r="L8" s="98" t="s">
        <v>159</v>
      </c>
      <c r="M8" s="80" t="s">
        <v>168</v>
      </c>
      <c r="N8" s="80" t="s">
        <v>170</v>
      </c>
      <c r="P8" s="98" t="s">
        <v>171</v>
      </c>
      <c r="Q8" s="80" t="s">
        <v>168</v>
      </c>
      <c r="R8" s="80" t="s">
        <v>170</v>
      </c>
      <c r="S8" s="80" t="s">
        <v>74</v>
      </c>
      <c r="U8" s="98" t="s">
        <v>159</v>
      </c>
      <c r="V8" s="2" t="s">
        <v>98</v>
      </c>
    </row>
    <row r="9" spans="3:22">
      <c r="C9" s="62">
        <v>2007</v>
      </c>
      <c r="D9" s="62">
        <v>1</v>
      </c>
      <c r="F9" s="69">
        <v>0</v>
      </c>
      <c r="G9" s="69">
        <v>0</v>
      </c>
      <c r="H9" s="69">
        <v>0</v>
      </c>
      <c r="J9" s="112" t="e">
        <v>#DIV/0!</v>
      </c>
      <c r="L9" s="146">
        <v>0.27</v>
      </c>
      <c r="M9" s="69">
        <v>0</v>
      </c>
      <c r="N9" s="69">
        <v>0</v>
      </c>
      <c r="Q9" s="147">
        <v>0</v>
      </c>
      <c r="R9" s="147">
        <v>0</v>
      </c>
      <c r="S9" s="69">
        <v>0</v>
      </c>
      <c r="U9" s="112" t="e">
        <v>#DIV/0!</v>
      </c>
      <c r="V9" s="69">
        <v>0</v>
      </c>
    </row>
    <row r="10" spans="3:22">
      <c r="C10" s="62">
        <v>2007</v>
      </c>
      <c r="D10" s="62">
        <v>2</v>
      </c>
      <c r="F10" s="69">
        <v>0</v>
      </c>
      <c r="G10" s="69">
        <v>0</v>
      </c>
      <c r="H10" s="69">
        <v>0</v>
      </c>
      <c r="J10" s="112" t="e">
        <v>#DIV/0!</v>
      </c>
      <c r="L10" s="113">
        <v>0.27</v>
      </c>
      <c r="M10" s="69">
        <v>0</v>
      </c>
      <c r="N10" s="69">
        <v>0</v>
      </c>
      <c r="Q10" s="147">
        <v>0</v>
      </c>
      <c r="R10" s="147">
        <v>0</v>
      </c>
      <c r="S10" s="69">
        <v>0</v>
      </c>
      <c r="U10" s="112" t="e">
        <v>#DIV/0!</v>
      </c>
      <c r="V10" s="69">
        <v>0</v>
      </c>
    </row>
    <row r="11" spans="3:22">
      <c r="C11" s="62">
        <v>2007</v>
      </c>
      <c r="D11" s="62">
        <v>3</v>
      </c>
      <c r="F11" s="69">
        <v>0</v>
      </c>
      <c r="G11" s="69">
        <v>0</v>
      </c>
      <c r="H11" s="69">
        <v>0</v>
      </c>
      <c r="J11" s="112" t="e">
        <v>#DIV/0!</v>
      </c>
      <c r="L11" s="113">
        <v>0.27</v>
      </c>
      <c r="M11" s="69">
        <v>0</v>
      </c>
      <c r="N11" s="69">
        <v>0</v>
      </c>
      <c r="Q11" s="147">
        <v>0</v>
      </c>
      <c r="R11" s="147">
        <v>0</v>
      </c>
      <c r="S11" s="69">
        <v>0</v>
      </c>
      <c r="U11" s="112" t="e">
        <v>#DIV/0!</v>
      </c>
      <c r="V11" s="69">
        <v>0</v>
      </c>
    </row>
    <row r="12" spans="3:22">
      <c r="C12" s="62">
        <v>2007</v>
      </c>
      <c r="D12" s="62">
        <v>4</v>
      </c>
      <c r="F12" s="69">
        <v>0</v>
      </c>
      <c r="G12" s="69">
        <v>0</v>
      </c>
      <c r="H12" s="69">
        <v>0</v>
      </c>
      <c r="J12" s="112" t="e">
        <v>#DIV/0!</v>
      </c>
      <c r="L12" s="113">
        <v>0.27</v>
      </c>
      <c r="M12" s="69">
        <v>0</v>
      </c>
      <c r="N12" s="69">
        <v>0</v>
      </c>
      <c r="Q12" s="147">
        <v>0</v>
      </c>
      <c r="R12" s="147">
        <v>0</v>
      </c>
      <c r="S12" s="69">
        <v>0</v>
      </c>
      <c r="U12" s="112" t="e">
        <v>#DIV/0!</v>
      </c>
      <c r="V12" s="69">
        <v>0</v>
      </c>
    </row>
    <row r="13" spans="3:22">
      <c r="C13" s="62">
        <v>2007</v>
      </c>
      <c r="D13" s="62">
        <v>5</v>
      </c>
      <c r="F13" s="69">
        <v>0</v>
      </c>
      <c r="G13" s="69">
        <v>0</v>
      </c>
      <c r="H13" s="69">
        <v>0</v>
      </c>
      <c r="J13" s="112" t="e">
        <v>#DIV/0!</v>
      </c>
      <c r="L13" s="113">
        <v>0.27</v>
      </c>
      <c r="M13" s="69">
        <v>0</v>
      </c>
      <c r="N13" s="69">
        <v>0</v>
      </c>
      <c r="Q13" s="147">
        <v>0</v>
      </c>
      <c r="R13" s="147">
        <v>0</v>
      </c>
      <c r="S13" s="69">
        <v>0</v>
      </c>
      <c r="U13" s="112" t="e">
        <v>#DIV/0!</v>
      </c>
      <c r="V13" s="69">
        <v>0</v>
      </c>
    </row>
    <row r="14" spans="3:22">
      <c r="C14" s="62">
        <v>2007</v>
      </c>
      <c r="D14" s="62">
        <v>6</v>
      </c>
      <c r="F14" s="69">
        <v>0</v>
      </c>
      <c r="G14" s="69">
        <v>0</v>
      </c>
      <c r="H14" s="69">
        <v>0</v>
      </c>
      <c r="J14" s="112" t="e">
        <v>#DIV/0!</v>
      </c>
      <c r="L14" s="113">
        <v>0.27</v>
      </c>
      <c r="M14" s="69">
        <v>0</v>
      </c>
      <c r="N14" s="69">
        <v>0</v>
      </c>
      <c r="O14" s="113"/>
      <c r="Q14" s="147">
        <v>0</v>
      </c>
      <c r="R14" s="147">
        <v>0</v>
      </c>
      <c r="S14" s="69">
        <v>0</v>
      </c>
      <c r="U14" s="112" t="e">
        <v>#DIV/0!</v>
      </c>
      <c r="V14" s="69">
        <v>0</v>
      </c>
    </row>
    <row r="15" spans="3:22">
      <c r="C15" s="62">
        <v>2007</v>
      </c>
      <c r="D15" s="62">
        <v>7</v>
      </c>
      <c r="F15" s="69">
        <v>0</v>
      </c>
      <c r="G15" s="69">
        <v>0</v>
      </c>
      <c r="H15" s="69">
        <v>0</v>
      </c>
      <c r="J15" s="112" t="e">
        <v>#DIV/0!</v>
      </c>
      <c r="L15" s="113">
        <v>0.27</v>
      </c>
      <c r="M15" s="69">
        <v>0</v>
      </c>
      <c r="N15" s="69">
        <v>0</v>
      </c>
      <c r="O15" s="113"/>
      <c r="Q15" s="147">
        <v>0</v>
      </c>
      <c r="R15" s="147">
        <v>0</v>
      </c>
      <c r="S15" s="69">
        <v>0</v>
      </c>
      <c r="U15" s="112" t="e">
        <v>#DIV/0!</v>
      </c>
      <c r="V15" s="69">
        <v>0</v>
      </c>
    </row>
    <row r="16" spans="3:22">
      <c r="C16" s="62">
        <v>2007</v>
      </c>
      <c r="D16" s="62">
        <v>8</v>
      </c>
      <c r="F16" s="69">
        <v>0</v>
      </c>
      <c r="G16" s="69">
        <v>0</v>
      </c>
      <c r="H16" s="69">
        <v>0</v>
      </c>
      <c r="J16" s="148" t="e">
        <v>#DIV/0!</v>
      </c>
      <c r="L16" s="113">
        <v>0.27</v>
      </c>
      <c r="M16" s="69">
        <v>0</v>
      </c>
      <c r="N16" s="69">
        <v>0</v>
      </c>
      <c r="O16" s="113"/>
      <c r="Q16" s="147">
        <v>0</v>
      </c>
      <c r="R16" s="147">
        <v>0</v>
      </c>
      <c r="S16" s="69">
        <v>0</v>
      </c>
      <c r="U16" s="112" t="e">
        <v>#DIV/0!</v>
      </c>
      <c r="V16" s="69">
        <v>0</v>
      </c>
    </row>
    <row r="17" spans="3:22">
      <c r="C17" s="62">
        <v>2007</v>
      </c>
      <c r="D17" s="62">
        <v>9</v>
      </c>
      <c r="F17" s="69">
        <v>0</v>
      </c>
      <c r="G17" s="69">
        <v>0</v>
      </c>
      <c r="H17" s="69">
        <v>0</v>
      </c>
      <c r="J17" s="148" t="e">
        <v>#DIV/0!</v>
      </c>
      <c r="L17" s="113">
        <v>0.27</v>
      </c>
      <c r="M17" s="69">
        <v>0</v>
      </c>
      <c r="N17" s="69">
        <v>0</v>
      </c>
      <c r="O17" s="113"/>
      <c r="Q17" s="147">
        <v>0</v>
      </c>
      <c r="R17" s="147">
        <v>0</v>
      </c>
      <c r="S17" s="69">
        <v>0</v>
      </c>
      <c r="U17" s="112" t="e">
        <v>#DIV/0!</v>
      </c>
      <c r="V17" s="69">
        <v>0</v>
      </c>
    </row>
    <row r="18" spans="3:22">
      <c r="C18" s="62">
        <v>2007</v>
      </c>
      <c r="D18" s="62">
        <v>10</v>
      </c>
      <c r="F18" s="69">
        <v>0</v>
      </c>
      <c r="G18" s="69">
        <v>0</v>
      </c>
      <c r="H18" s="69">
        <v>0</v>
      </c>
      <c r="J18" s="112" t="e">
        <v>#DIV/0!</v>
      </c>
      <c r="L18" s="113">
        <v>0.27</v>
      </c>
      <c r="M18" s="69">
        <v>0</v>
      </c>
      <c r="N18" s="69">
        <v>0</v>
      </c>
      <c r="O18" s="113"/>
      <c r="Q18" s="147">
        <v>0</v>
      </c>
      <c r="R18" s="147">
        <v>0</v>
      </c>
      <c r="S18" s="69">
        <v>0</v>
      </c>
      <c r="U18" s="112" t="e">
        <v>#DIV/0!</v>
      </c>
      <c r="V18" s="69">
        <v>0</v>
      </c>
    </row>
    <row r="19" spans="3:22">
      <c r="C19" s="62">
        <v>2007</v>
      </c>
      <c r="D19" s="62">
        <v>11</v>
      </c>
      <c r="F19" s="69">
        <v>0</v>
      </c>
      <c r="G19" s="69">
        <v>0</v>
      </c>
      <c r="H19" s="69">
        <v>0</v>
      </c>
      <c r="J19" s="112" t="e">
        <v>#DIV/0!</v>
      </c>
      <c r="L19" s="113">
        <v>0.27</v>
      </c>
      <c r="M19" s="69">
        <v>0</v>
      </c>
      <c r="N19" s="69">
        <v>0</v>
      </c>
      <c r="O19" s="113"/>
      <c r="Q19" s="147">
        <v>0</v>
      </c>
      <c r="R19" s="147">
        <v>0</v>
      </c>
      <c r="S19" s="69">
        <v>0</v>
      </c>
      <c r="U19" s="112" t="e">
        <v>#DIV/0!</v>
      </c>
      <c r="V19" s="69">
        <v>0</v>
      </c>
    </row>
    <row r="20" spans="3:22">
      <c r="C20" s="62">
        <v>2007</v>
      </c>
      <c r="D20" s="62">
        <v>12</v>
      </c>
      <c r="F20" s="69">
        <v>0</v>
      </c>
      <c r="G20" s="69">
        <v>0</v>
      </c>
      <c r="H20" s="69">
        <v>0</v>
      </c>
      <c r="J20" s="112" t="e">
        <v>#DIV/0!</v>
      </c>
      <c r="L20" s="113">
        <v>0.27</v>
      </c>
      <c r="M20" s="69">
        <v>0</v>
      </c>
      <c r="N20" s="69">
        <v>0</v>
      </c>
      <c r="O20" s="113"/>
      <c r="Q20" s="147">
        <v>0</v>
      </c>
      <c r="R20" s="147">
        <v>0</v>
      </c>
      <c r="S20" s="69">
        <v>0</v>
      </c>
      <c r="U20" s="112" t="e">
        <v>#DIV/0!</v>
      </c>
      <c r="V20" s="69">
        <v>0</v>
      </c>
    </row>
    <row r="21" spans="3:22">
      <c r="C21" s="62">
        <v>2008</v>
      </c>
      <c r="D21" s="62">
        <v>1</v>
      </c>
      <c r="F21" s="69">
        <v>0</v>
      </c>
      <c r="G21" s="69">
        <v>0</v>
      </c>
      <c r="H21" s="69">
        <v>0</v>
      </c>
      <c r="J21" s="112" t="e">
        <v>#DIV/0!</v>
      </c>
      <c r="L21" s="113">
        <v>0.27</v>
      </c>
      <c r="M21" s="69">
        <v>0</v>
      </c>
      <c r="N21" s="69">
        <v>0</v>
      </c>
      <c r="O21" s="113"/>
      <c r="Q21" s="147">
        <v>0</v>
      </c>
      <c r="R21" s="147">
        <v>0</v>
      </c>
      <c r="S21" s="69">
        <v>0</v>
      </c>
      <c r="U21" s="112" t="e">
        <v>#DIV/0!</v>
      </c>
      <c r="V21" s="69">
        <v>0</v>
      </c>
    </row>
    <row r="22" spans="3:22">
      <c r="C22" s="62">
        <v>2008</v>
      </c>
      <c r="D22" s="62">
        <v>2</v>
      </c>
      <c r="F22" s="69">
        <v>0</v>
      </c>
      <c r="G22" s="69">
        <v>0</v>
      </c>
      <c r="H22" s="69">
        <v>0</v>
      </c>
      <c r="J22" s="112" t="e">
        <v>#DIV/0!</v>
      </c>
      <c r="L22" s="113">
        <v>0.27</v>
      </c>
      <c r="M22" s="69">
        <v>0</v>
      </c>
      <c r="N22" s="69">
        <v>0</v>
      </c>
      <c r="O22" s="113"/>
      <c r="Q22" s="147">
        <v>0</v>
      </c>
      <c r="R22" s="147">
        <v>0</v>
      </c>
      <c r="S22" s="69">
        <v>0</v>
      </c>
      <c r="U22" s="112" t="e">
        <v>#DIV/0!</v>
      </c>
      <c r="V22" s="69">
        <v>0</v>
      </c>
    </row>
    <row r="23" spans="3:22">
      <c r="C23" s="62">
        <v>2008</v>
      </c>
      <c r="D23" s="62">
        <v>3</v>
      </c>
      <c r="F23" s="69">
        <v>0</v>
      </c>
      <c r="G23" s="69">
        <v>0</v>
      </c>
      <c r="H23" s="69">
        <v>0</v>
      </c>
      <c r="J23" s="112" t="e">
        <v>#DIV/0!</v>
      </c>
      <c r="L23" s="113">
        <v>0.27</v>
      </c>
      <c r="M23" s="69">
        <v>0</v>
      </c>
      <c r="N23" s="69">
        <v>0</v>
      </c>
      <c r="O23" s="113"/>
      <c r="Q23" s="147">
        <v>0</v>
      </c>
      <c r="R23" s="147">
        <v>0</v>
      </c>
      <c r="S23" s="69">
        <v>0</v>
      </c>
      <c r="U23" s="112" t="e">
        <v>#DIV/0!</v>
      </c>
      <c r="V23" s="69">
        <v>0</v>
      </c>
    </row>
    <row r="24" spans="3:22">
      <c r="C24" s="62">
        <v>2008</v>
      </c>
      <c r="D24" s="62">
        <v>4</v>
      </c>
      <c r="F24" s="69">
        <v>0</v>
      </c>
      <c r="G24" s="69">
        <v>0</v>
      </c>
      <c r="H24" s="69">
        <v>0</v>
      </c>
      <c r="J24" s="112" t="e">
        <v>#DIV/0!</v>
      </c>
      <c r="L24" s="113">
        <v>0.27</v>
      </c>
      <c r="M24" s="69">
        <v>0</v>
      </c>
      <c r="N24" s="69">
        <v>0</v>
      </c>
      <c r="O24" s="113"/>
      <c r="Q24" s="147">
        <v>0</v>
      </c>
      <c r="R24" s="147">
        <v>0</v>
      </c>
      <c r="S24" s="69">
        <v>0</v>
      </c>
      <c r="U24" s="112" t="e">
        <v>#DIV/0!</v>
      </c>
      <c r="V24" s="69">
        <v>0</v>
      </c>
    </row>
    <row r="25" spans="3:22">
      <c r="C25" s="62">
        <v>2008</v>
      </c>
      <c r="D25" s="62">
        <v>5</v>
      </c>
      <c r="F25" s="69">
        <v>0</v>
      </c>
      <c r="G25" s="69">
        <v>0</v>
      </c>
      <c r="H25" s="69">
        <v>0</v>
      </c>
      <c r="J25" s="112" t="e">
        <v>#DIV/0!</v>
      </c>
      <c r="L25" s="113">
        <v>0.27</v>
      </c>
      <c r="M25" s="69">
        <v>0</v>
      </c>
      <c r="N25" s="69">
        <v>0</v>
      </c>
      <c r="O25" s="113"/>
      <c r="Q25" s="147">
        <v>0</v>
      </c>
      <c r="R25" s="147">
        <v>0</v>
      </c>
      <c r="S25" s="69">
        <v>0</v>
      </c>
      <c r="U25" s="112" t="e">
        <v>#DIV/0!</v>
      </c>
      <c r="V25" s="69">
        <v>0</v>
      </c>
    </row>
    <row r="26" spans="3:22">
      <c r="C26" s="62">
        <v>2008</v>
      </c>
      <c r="D26" s="62">
        <v>6</v>
      </c>
      <c r="F26" s="69">
        <v>0</v>
      </c>
      <c r="G26" s="69">
        <v>0</v>
      </c>
      <c r="H26" s="69">
        <v>0</v>
      </c>
      <c r="J26" s="112" t="e">
        <v>#DIV/0!</v>
      </c>
      <c r="L26" s="113">
        <v>0.27</v>
      </c>
      <c r="M26" s="69">
        <v>0</v>
      </c>
      <c r="N26" s="69">
        <v>0</v>
      </c>
      <c r="O26" s="113"/>
      <c r="Q26" s="147">
        <v>0</v>
      </c>
      <c r="R26" s="147">
        <v>0</v>
      </c>
      <c r="S26" s="69">
        <v>0</v>
      </c>
      <c r="U26" s="112" t="e">
        <v>#DIV/0!</v>
      </c>
      <c r="V26" s="69">
        <v>0</v>
      </c>
    </row>
    <row r="27" spans="3:22">
      <c r="C27" s="62">
        <v>2008</v>
      </c>
      <c r="D27" s="62">
        <v>7</v>
      </c>
      <c r="F27" s="69">
        <v>0</v>
      </c>
      <c r="G27" s="69">
        <v>0</v>
      </c>
      <c r="H27" s="69">
        <v>0</v>
      </c>
      <c r="J27" s="112" t="e">
        <v>#DIV/0!</v>
      </c>
      <c r="L27" s="113">
        <v>0.27</v>
      </c>
      <c r="M27" s="69">
        <v>0</v>
      </c>
      <c r="N27" s="69">
        <v>0</v>
      </c>
      <c r="O27" s="113"/>
      <c r="Q27" s="147">
        <v>0</v>
      </c>
      <c r="R27" s="147">
        <v>0</v>
      </c>
      <c r="S27" s="69">
        <v>0</v>
      </c>
      <c r="U27" s="112" t="e">
        <v>#DIV/0!</v>
      </c>
      <c r="V27" s="69">
        <v>0</v>
      </c>
    </row>
    <row r="28" spans="3:22">
      <c r="C28" s="62">
        <v>2008</v>
      </c>
      <c r="D28" s="62">
        <v>8</v>
      </c>
      <c r="F28" s="69">
        <v>0</v>
      </c>
      <c r="G28" s="69">
        <v>0</v>
      </c>
      <c r="H28" s="69">
        <v>0</v>
      </c>
      <c r="J28" s="112" t="e">
        <v>#DIV/0!</v>
      </c>
      <c r="L28" s="113">
        <v>0.27</v>
      </c>
      <c r="M28" s="69">
        <v>0</v>
      </c>
      <c r="N28" s="69">
        <v>0</v>
      </c>
      <c r="O28" s="113"/>
      <c r="Q28" s="147">
        <v>0</v>
      </c>
      <c r="R28" s="147">
        <v>0</v>
      </c>
      <c r="S28" s="69">
        <v>0</v>
      </c>
      <c r="U28" s="112" t="e">
        <v>#DIV/0!</v>
      </c>
      <c r="V28" s="69">
        <v>0</v>
      </c>
    </row>
    <row r="29" spans="3:22">
      <c r="C29" s="62">
        <v>2008</v>
      </c>
      <c r="D29" s="62">
        <v>9</v>
      </c>
      <c r="F29" s="69">
        <v>0</v>
      </c>
      <c r="G29" s="69">
        <v>0</v>
      </c>
      <c r="H29" s="69">
        <v>0</v>
      </c>
      <c r="J29" s="112" t="e">
        <v>#DIV/0!</v>
      </c>
      <c r="L29" s="113">
        <v>0.27</v>
      </c>
      <c r="M29" s="69">
        <v>0</v>
      </c>
      <c r="N29" s="69">
        <v>0</v>
      </c>
      <c r="O29" s="113"/>
      <c r="Q29" s="147">
        <v>0</v>
      </c>
      <c r="R29" s="147">
        <v>0</v>
      </c>
      <c r="S29" s="69">
        <v>0</v>
      </c>
      <c r="U29" s="112" t="e">
        <v>#DIV/0!</v>
      </c>
      <c r="V29" s="69">
        <v>0</v>
      </c>
    </row>
    <row r="30" spans="3:22">
      <c r="C30" s="62">
        <v>2008</v>
      </c>
      <c r="D30" s="62">
        <v>10</v>
      </c>
      <c r="F30" s="69">
        <v>0</v>
      </c>
      <c r="G30" s="69">
        <v>0</v>
      </c>
      <c r="H30" s="69">
        <v>0</v>
      </c>
      <c r="J30" s="112" t="e">
        <v>#DIV/0!</v>
      </c>
      <c r="L30" s="113">
        <v>0.27</v>
      </c>
      <c r="M30" s="69">
        <v>0</v>
      </c>
      <c r="N30" s="69">
        <v>0</v>
      </c>
      <c r="O30" s="113"/>
      <c r="Q30" s="147">
        <v>0</v>
      </c>
      <c r="R30" s="147">
        <v>0</v>
      </c>
      <c r="S30" s="69">
        <v>0</v>
      </c>
      <c r="U30" s="112" t="e">
        <v>#DIV/0!</v>
      </c>
      <c r="V30" s="69">
        <v>0</v>
      </c>
    </row>
    <row r="31" spans="3:22">
      <c r="C31" s="62">
        <v>2008</v>
      </c>
      <c r="D31" s="62">
        <v>11</v>
      </c>
      <c r="F31" s="69">
        <v>0</v>
      </c>
      <c r="G31" s="69">
        <v>0</v>
      </c>
      <c r="H31" s="69">
        <v>0</v>
      </c>
      <c r="J31" s="112" t="e">
        <v>#DIV/0!</v>
      </c>
      <c r="L31" s="113">
        <v>0.27</v>
      </c>
      <c r="M31" s="69">
        <v>0</v>
      </c>
      <c r="N31" s="69">
        <v>0</v>
      </c>
      <c r="O31" s="113"/>
      <c r="Q31" s="147">
        <v>0</v>
      </c>
      <c r="R31" s="147">
        <v>0</v>
      </c>
      <c r="S31" s="69">
        <v>0</v>
      </c>
      <c r="U31" s="112" t="e">
        <v>#DIV/0!</v>
      </c>
      <c r="V31" s="69">
        <v>0</v>
      </c>
    </row>
    <row r="32" spans="3:22">
      <c r="C32" s="62">
        <v>2008</v>
      </c>
      <c r="D32" s="62">
        <v>12</v>
      </c>
      <c r="F32" s="69">
        <v>0</v>
      </c>
      <c r="G32" s="69">
        <v>0</v>
      </c>
      <c r="H32" s="69">
        <v>0</v>
      </c>
      <c r="J32" s="112" t="e">
        <v>#DIV/0!</v>
      </c>
      <c r="L32" s="113">
        <v>0.27</v>
      </c>
      <c r="M32" s="69">
        <v>0</v>
      </c>
      <c r="N32" s="69">
        <v>0</v>
      </c>
      <c r="O32" s="113"/>
      <c r="Q32" s="147">
        <v>0</v>
      </c>
      <c r="R32" s="147">
        <v>0</v>
      </c>
      <c r="S32" s="69">
        <v>0</v>
      </c>
      <c r="U32" s="112" t="e">
        <v>#DIV/0!</v>
      </c>
      <c r="V32" s="69">
        <v>0</v>
      </c>
    </row>
    <row r="33" spans="3:22">
      <c r="C33" s="2">
        <v>2009</v>
      </c>
      <c r="D33" s="2">
        <v>1</v>
      </c>
      <c r="F33" s="69">
        <v>0</v>
      </c>
      <c r="G33" s="69">
        <v>0</v>
      </c>
      <c r="H33" s="69">
        <v>0</v>
      </c>
      <c r="J33" s="112" t="e">
        <v>#DIV/0!</v>
      </c>
      <c r="L33" s="113">
        <v>0.27</v>
      </c>
      <c r="M33" s="69">
        <v>0</v>
      </c>
      <c r="N33" s="69">
        <v>0</v>
      </c>
      <c r="O33" s="113"/>
      <c r="Q33" s="147">
        <v>0</v>
      </c>
      <c r="R33" s="147">
        <v>0</v>
      </c>
      <c r="S33" s="69">
        <v>0</v>
      </c>
      <c r="U33" s="112" t="e">
        <v>#DIV/0!</v>
      </c>
      <c r="V33" s="69">
        <v>0</v>
      </c>
    </row>
    <row r="34" spans="3:22">
      <c r="C34" s="2">
        <v>2009</v>
      </c>
      <c r="D34" s="2">
        <v>2</v>
      </c>
      <c r="F34" s="69">
        <v>0</v>
      </c>
      <c r="G34" s="69">
        <v>0</v>
      </c>
      <c r="H34" s="69">
        <v>0</v>
      </c>
      <c r="J34" s="112" t="e">
        <v>#DIV/0!</v>
      </c>
      <c r="L34" s="113">
        <v>0.27</v>
      </c>
      <c r="M34" s="69">
        <v>0</v>
      </c>
      <c r="N34" s="69">
        <v>0</v>
      </c>
      <c r="O34" s="113"/>
      <c r="Q34" s="147">
        <v>0</v>
      </c>
      <c r="R34" s="147">
        <v>0</v>
      </c>
      <c r="S34" s="69">
        <v>0</v>
      </c>
      <c r="U34" s="112" t="e">
        <v>#DIV/0!</v>
      </c>
      <c r="V34" s="69">
        <v>0</v>
      </c>
    </row>
    <row r="35" spans="3:22">
      <c r="C35" s="2">
        <v>2009</v>
      </c>
      <c r="D35" s="2">
        <v>3</v>
      </c>
      <c r="F35" s="69">
        <v>0</v>
      </c>
      <c r="G35" s="69">
        <v>0</v>
      </c>
      <c r="H35" s="69">
        <v>0</v>
      </c>
      <c r="J35" s="112" t="e">
        <v>#DIV/0!</v>
      </c>
      <c r="L35" s="113">
        <v>0.27</v>
      </c>
      <c r="M35" s="69">
        <v>0</v>
      </c>
      <c r="N35" s="69">
        <v>0</v>
      </c>
      <c r="O35" s="113"/>
      <c r="Q35" s="147">
        <v>0</v>
      </c>
      <c r="R35" s="147">
        <v>0</v>
      </c>
      <c r="S35" s="69">
        <v>0</v>
      </c>
      <c r="U35" s="112" t="e">
        <v>#DIV/0!</v>
      </c>
      <c r="V35" s="69">
        <v>0</v>
      </c>
    </row>
    <row r="36" spans="3:22">
      <c r="C36" s="2">
        <v>2009</v>
      </c>
      <c r="D36" s="2">
        <v>4</v>
      </c>
      <c r="F36" s="69">
        <v>0</v>
      </c>
      <c r="G36" s="69">
        <v>0</v>
      </c>
      <c r="H36" s="69">
        <v>0</v>
      </c>
      <c r="J36" s="112" t="e">
        <v>#DIV/0!</v>
      </c>
      <c r="L36" s="113">
        <v>0.27</v>
      </c>
      <c r="M36" s="69">
        <v>0</v>
      </c>
      <c r="N36" s="69">
        <v>0</v>
      </c>
      <c r="O36" s="113"/>
      <c r="Q36" s="147">
        <v>0</v>
      </c>
      <c r="R36" s="147">
        <v>0</v>
      </c>
      <c r="S36" s="69">
        <v>0</v>
      </c>
      <c r="U36" s="112" t="e">
        <v>#DIV/0!</v>
      </c>
      <c r="V36" s="69">
        <v>0</v>
      </c>
    </row>
    <row r="37" spans="3:22">
      <c r="C37" s="2">
        <v>2009</v>
      </c>
      <c r="D37" s="2">
        <v>5</v>
      </c>
      <c r="F37" s="69">
        <v>0</v>
      </c>
      <c r="G37" s="69">
        <v>0</v>
      </c>
      <c r="H37" s="69">
        <v>0</v>
      </c>
      <c r="J37" s="112" t="e">
        <v>#DIV/0!</v>
      </c>
      <c r="L37" s="113">
        <v>0.27</v>
      </c>
      <c r="M37" s="69">
        <v>0</v>
      </c>
      <c r="N37" s="69">
        <v>0</v>
      </c>
      <c r="O37" s="113"/>
      <c r="Q37" s="147">
        <v>0</v>
      </c>
      <c r="R37" s="147">
        <v>0</v>
      </c>
      <c r="S37" s="69">
        <v>0</v>
      </c>
      <c r="U37" s="112" t="e">
        <v>#DIV/0!</v>
      </c>
      <c r="V37" s="69">
        <v>0</v>
      </c>
    </row>
    <row r="38" spans="3:22">
      <c r="C38" s="2">
        <v>2009</v>
      </c>
      <c r="D38" s="2">
        <v>6</v>
      </c>
      <c r="F38" s="69">
        <v>0</v>
      </c>
      <c r="G38" s="69">
        <v>0</v>
      </c>
      <c r="H38" s="69">
        <v>0</v>
      </c>
      <c r="J38" s="112" t="e">
        <v>#DIV/0!</v>
      </c>
      <c r="L38" s="113">
        <v>0.27</v>
      </c>
      <c r="M38" s="69">
        <v>0</v>
      </c>
      <c r="N38" s="69">
        <v>0</v>
      </c>
      <c r="O38" s="113"/>
      <c r="Q38" s="147">
        <v>0</v>
      </c>
      <c r="R38" s="147">
        <v>0</v>
      </c>
      <c r="S38" s="69">
        <v>0</v>
      </c>
      <c r="U38" s="112" t="e">
        <v>#DIV/0!</v>
      </c>
      <c r="V38" s="69">
        <v>0</v>
      </c>
    </row>
    <row r="39" spans="3:22">
      <c r="C39" s="2">
        <v>2009</v>
      </c>
      <c r="D39" s="2">
        <v>7</v>
      </c>
      <c r="F39" s="69">
        <v>0</v>
      </c>
      <c r="G39" s="69">
        <v>0</v>
      </c>
      <c r="H39" s="69">
        <v>0</v>
      </c>
      <c r="J39" s="112" t="e">
        <v>#DIV/0!</v>
      </c>
      <c r="L39" s="113">
        <v>0.27</v>
      </c>
      <c r="M39" s="69">
        <v>0</v>
      </c>
      <c r="N39" s="69">
        <v>0</v>
      </c>
      <c r="O39" s="113"/>
      <c r="Q39" s="147">
        <v>0</v>
      </c>
      <c r="R39" s="147">
        <v>0</v>
      </c>
      <c r="S39" s="69">
        <v>0</v>
      </c>
      <c r="U39" s="112" t="e">
        <v>#DIV/0!</v>
      </c>
      <c r="V39" s="69">
        <v>0</v>
      </c>
    </row>
    <row r="40" spans="3:22">
      <c r="C40" s="2">
        <v>2009</v>
      </c>
      <c r="D40" s="2">
        <v>8</v>
      </c>
      <c r="F40" s="69">
        <v>0</v>
      </c>
      <c r="G40" s="69">
        <v>0</v>
      </c>
      <c r="H40" s="69">
        <v>0</v>
      </c>
      <c r="J40" s="112" t="e">
        <v>#DIV/0!</v>
      </c>
      <c r="L40" s="113">
        <v>0.27</v>
      </c>
      <c r="M40" s="69">
        <v>0</v>
      </c>
      <c r="N40" s="69">
        <v>0</v>
      </c>
      <c r="O40" s="113"/>
      <c r="Q40" s="147">
        <v>0</v>
      </c>
      <c r="R40" s="147">
        <v>0</v>
      </c>
      <c r="S40" s="69">
        <v>0</v>
      </c>
      <c r="U40" s="112" t="e">
        <v>#DIV/0!</v>
      </c>
      <c r="V40" s="69">
        <v>0</v>
      </c>
    </row>
    <row r="41" spans="3:22">
      <c r="C41" s="2">
        <v>2009</v>
      </c>
      <c r="D41" s="2">
        <v>9</v>
      </c>
      <c r="F41" s="69">
        <v>0</v>
      </c>
      <c r="G41" s="69">
        <v>0</v>
      </c>
      <c r="H41" s="69">
        <v>0</v>
      </c>
      <c r="J41" s="112" t="e">
        <v>#DIV/0!</v>
      </c>
      <c r="L41" s="113">
        <v>0.27</v>
      </c>
      <c r="M41" s="69">
        <v>0</v>
      </c>
      <c r="N41" s="69">
        <v>0</v>
      </c>
      <c r="O41" s="113"/>
      <c r="Q41" s="147">
        <v>0</v>
      </c>
      <c r="R41" s="147">
        <v>0</v>
      </c>
      <c r="S41" s="69">
        <v>0</v>
      </c>
      <c r="U41" s="112" t="e">
        <v>#DIV/0!</v>
      </c>
      <c r="V41" s="69">
        <v>0</v>
      </c>
    </row>
    <row r="42" spans="3:22">
      <c r="C42" s="2">
        <v>2009</v>
      </c>
      <c r="D42" s="2">
        <v>10</v>
      </c>
      <c r="F42" s="69">
        <v>0</v>
      </c>
      <c r="G42" s="69">
        <v>0</v>
      </c>
      <c r="H42" s="69">
        <v>0</v>
      </c>
      <c r="J42" s="112" t="e">
        <v>#DIV/0!</v>
      </c>
      <c r="L42" s="113">
        <v>0.27</v>
      </c>
      <c r="M42" s="69">
        <v>0</v>
      </c>
      <c r="N42" s="69">
        <v>0</v>
      </c>
      <c r="O42" s="113"/>
      <c r="Q42" s="147">
        <v>0</v>
      </c>
      <c r="R42" s="147">
        <v>0</v>
      </c>
      <c r="S42" s="69">
        <v>0</v>
      </c>
      <c r="U42" s="112" t="e">
        <v>#DIV/0!</v>
      </c>
      <c r="V42" s="69">
        <v>0</v>
      </c>
    </row>
    <row r="43" spans="3:22">
      <c r="C43" s="2">
        <v>2009</v>
      </c>
      <c r="D43" s="2">
        <v>11</v>
      </c>
      <c r="F43" s="69">
        <v>0</v>
      </c>
      <c r="G43" s="69">
        <v>0</v>
      </c>
      <c r="H43" s="69">
        <v>0</v>
      </c>
      <c r="J43" s="112" t="e">
        <v>#DIV/0!</v>
      </c>
      <c r="L43" s="113">
        <v>0.27</v>
      </c>
      <c r="M43" s="69">
        <v>0</v>
      </c>
      <c r="N43" s="69">
        <v>0</v>
      </c>
      <c r="O43" s="113"/>
      <c r="Q43" s="147">
        <v>0</v>
      </c>
      <c r="R43" s="147">
        <v>0</v>
      </c>
      <c r="S43" s="69">
        <v>0</v>
      </c>
      <c r="U43" s="112" t="e">
        <v>#DIV/0!</v>
      </c>
      <c r="V43" s="69">
        <v>0</v>
      </c>
    </row>
    <row r="44" spans="3:22">
      <c r="C44" s="2">
        <v>2009</v>
      </c>
      <c r="D44" s="2">
        <v>12</v>
      </c>
      <c r="F44" s="69">
        <v>0</v>
      </c>
      <c r="G44" s="69">
        <v>0</v>
      </c>
      <c r="H44" s="69">
        <v>0</v>
      </c>
      <c r="J44" s="112" t="e">
        <v>#DIV/0!</v>
      </c>
      <c r="L44" s="113">
        <v>0.27</v>
      </c>
      <c r="M44" s="69">
        <v>0</v>
      </c>
      <c r="N44" s="69">
        <v>0</v>
      </c>
      <c r="O44" s="113"/>
      <c r="Q44" s="147">
        <v>0</v>
      </c>
      <c r="R44" s="147">
        <v>0</v>
      </c>
      <c r="S44" s="69">
        <v>0</v>
      </c>
      <c r="U44" s="112" t="e">
        <v>#DIV/0!</v>
      </c>
      <c r="V44" s="69">
        <v>0</v>
      </c>
    </row>
    <row r="45" spans="3:22">
      <c r="C45" s="2">
        <v>2010</v>
      </c>
      <c r="D45" s="2">
        <v>1</v>
      </c>
      <c r="F45" s="69">
        <v>0</v>
      </c>
      <c r="G45" s="69">
        <v>0</v>
      </c>
      <c r="H45" s="69">
        <v>0</v>
      </c>
      <c r="J45" s="112" t="e">
        <v>#DIV/0!</v>
      </c>
      <c r="L45" s="113">
        <v>0.27</v>
      </c>
      <c r="M45" s="69">
        <v>0</v>
      </c>
      <c r="N45" s="69">
        <v>0</v>
      </c>
      <c r="O45" s="113"/>
      <c r="Q45" s="147">
        <v>0</v>
      </c>
      <c r="R45" s="147">
        <v>0</v>
      </c>
      <c r="S45" s="69">
        <v>0</v>
      </c>
      <c r="U45" s="112" t="e">
        <v>#DIV/0!</v>
      </c>
      <c r="V45" s="69">
        <v>0</v>
      </c>
    </row>
    <row r="46" spans="3:22">
      <c r="C46" s="2">
        <v>2010</v>
      </c>
      <c r="D46" s="2">
        <v>2</v>
      </c>
      <c r="F46" s="69">
        <v>0</v>
      </c>
      <c r="G46" s="69">
        <v>0</v>
      </c>
      <c r="H46" s="69">
        <v>0</v>
      </c>
      <c r="J46" s="112" t="e">
        <v>#DIV/0!</v>
      </c>
      <c r="L46" s="113">
        <v>0.27</v>
      </c>
      <c r="M46" s="69">
        <v>0</v>
      </c>
      <c r="N46" s="69">
        <v>0</v>
      </c>
      <c r="O46" s="113"/>
      <c r="Q46" s="147">
        <v>0</v>
      </c>
      <c r="R46" s="147">
        <v>0</v>
      </c>
      <c r="S46" s="69">
        <v>0</v>
      </c>
      <c r="U46" s="112" t="e">
        <v>#DIV/0!</v>
      </c>
      <c r="V46" s="69">
        <v>0</v>
      </c>
    </row>
    <row r="47" spans="3:22">
      <c r="C47" s="2">
        <v>2010</v>
      </c>
      <c r="D47" s="2">
        <v>3</v>
      </c>
      <c r="F47" s="69">
        <v>0</v>
      </c>
      <c r="G47" s="69">
        <v>0</v>
      </c>
      <c r="H47" s="69">
        <v>0</v>
      </c>
      <c r="J47" s="112" t="e">
        <v>#DIV/0!</v>
      </c>
      <c r="L47" s="113">
        <v>0.27</v>
      </c>
      <c r="M47" s="69">
        <v>0</v>
      </c>
      <c r="N47" s="69">
        <v>0</v>
      </c>
      <c r="O47" s="113"/>
      <c r="Q47" s="147">
        <v>0</v>
      </c>
      <c r="R47" s="147">
        <v>0</v>
      </c>
      <c r="S47" s="69">
        <v>0</v>
      </c>
      <c r="U47" s="112" t="e">
        <v>#DIV/0!</v>
      </c>
      <c r="V47" s="69">
        <v>0</v>
      </c>
    </row>
    <row r="48" spans="3:22">
      <c r="C48" s="2">
        <v>2010</v>
      </c>
      <c r="D48" s="2">
        <v>4</v>
      </c>
      <c r="F48" s="69">
        <v>0</v>
      </c>
      <c r="G48" s="69">
        <v>0</v>
      </c>
      <c r="H48" s="69">
        <v>0</v>
      </c>
      <c r="J48" s="112" t="e">
        <v>#DIV/0!</v>
      </c>
      <c r="L48" s="113">
        <v>0.27</v>
      </c>
      <c r="M48" s="69">
        <v>0</v>
      </c>
      <c r="N48" s="69">
        <v>0</v>
      </c>
      <c r="O48" s="113"/>
      <c r="Q48" s="147">
        <v>0</v>
      </c>
      <c r="R48" s="147">
        <v>0</v>
      </c>
      <c r="S48" s="69">
        <v>0</v>
      </c>
      <c r="U48" s="112" t="e">
        <v>#DIV/0!</v>
      </c>
      <c r="V48" s="69">
        <v>0</v>
      </c>
    </row>
    <row r="49" spans="3:22">
      <c r="C49" s="2">
        <v>2010</v>
      </c>
      <c r="D49" s="2">
        <v>5</v>
      </c>
      <c r="F49" s="69">
        <v>0</v>
      </c>
      <c r="G49" s="69">
        <v>0</v>
      </c>
      <c r="H49" s="69">
        <v>0</v>
      </c>
      <c r="J49" s="112" t="e">
        <v>#DIV/0!</v>
      </c>
      <c r="L49" s="113">
        <v>0.27</v>
      </c>
      <c r="M49" s="69">
        <v>0</v>
      </c>
      <c r="N49" s="69">
        <v>0</v>
      </c>
      <c r="O49" s="113"/>
      <c r="Q49" s="147">
        <v>0</v>
      </c>
      <c r="R49" s="147">
        <v>0</v>
      </c>
      <c r="S49" s="69">
        <v>0</v>
      </c>
      <c r="U49" s="112" t="e">
        <v>#DIV/0!</v>
      </c>
      <c r="V49" s="69">
        <v>0</v>
      </c>
    </row>
    <row r="50" spans="3:22">
      <c r="C50" s="2">
        <v>2010</v>
      </c>
      <c r="D50" s="2">
        <v>6</v>
      </c>
      <c r="F50" s="69">
        <v>0</v>
      </c>
      <c r="G50" s="69">
        <v>0</v>
      </c>
      <c r="H50" s="69">
        <v>0</v>
      </c>
      <c r="J50" s="112" t="e">
        <v>#DIV/0!</v>
      </c>
      <c r="L50" s="113">
        <v>0.27</v>
      </c>
      <c r="M50" s="69">
        <v>0</v>
      </c>
      <c r="N50" s="69">
        <v>0</v>
      </c>
      <c r="O50" s="113"/>
      <c r="Q50" s="147">
        <v>0</v>
      </c>
      <c r="R50" s="147">
        <v>0</v>
      </c>
      <c r="S50" s="69">
        <v>0</v>
      </c>
      <c r="U50" s="112" t="e">
        <v>#DIV/0!</v>
      </c>
      <c r="V50" s="69">
        <v>0</v>
      </c>
    </row>
    <row r="51" spans="3:22">
      <c r="C51" s="2">
        <v>2010</v>
      </c>
      <c r="D51" s="2">
        <v>7</v>
      </c>
      <c r="F51" s="69">
        <v>0</v>
      </c>
      <c r="G51" s="69">
        <v>0</v>
      </c>
      <c r="H51" s="69">
        <v>0</v>
      </c>
      <c r="J51" s="112" t="e">
        <v>#DIV/0!</v>
      </c>
      <c r="L51" s="113">
        <v>0.27</v>
      </c>
      <c r="M51" s="69">
        <v>0</v>
      </c>
      <c r="N51" s="69">
        <v>0</v>
      </c>
      <c r="O51" s="113"/>
      <c r="Q51" s="147">
        <v>0</v>
      </c>
      <c r="R51" s="147">
        <v>0</v>
      </c>
      <c r="S51" s="69">
        <v>0</v>
      </c>
      <c r="U51" s="112" t="e">
        <v>#DIV/0!</v>
      </c>
      <c r="V51" s="69">
        <v>0</v>
      </c>
    </row>
    <row r="52" spans="3:22">
      <c r="C52" s="2">
        <v>2010</v>
      </c>
      <c r="D52" s="2">
        <v>8</v>
      </c>
      <c r="F52" s="69">
        <v>0</v>
      </c>
      <c r="G52" s="69">
        <v>0</v>
      </c>
      <c r="H52" s="69">
        <v>0</v>
      </c>
      <c r="J52" s="112" t="e">
        <v>#DIV/0!</v>
      </c>
      <c r="L52" s="113">
        <v>0.27</v>
      </c>
      <c r="M52" s="69">
        <v>0</v>
      </c>
      <c r="N52" s="69">
        <v>0</v>
      </c>
      <c r="O52" s="113"/>
      <c r="Q52" s="147">
        <v>0</v>
      </c>
      <c r="R52" s="147">
        <v>0</v>
      </c>
      <c r="S52" s="69">
        <v>0</v>
      </c>
      <c r="U52" s="112" t="e">
        <v>#DIV/0!</v>
      </c>
      <c r="V52" s="69">
        <v>0</v>
      </c>
    </row>
    <row r="53" spans="3:22">
      <c r="C53" s="2">
        <v>2010</v>
      </c>
      <c r="D53" s="2">
        <v>9</v>
      </c>
      <c r="F53" s="69">
        <v>0</v>
      </c>
      <c r="G53" s="69">
        <v>0</v>
      </c>
      <c r="H53" s="69">
        <v>0</v>
      </c>
      <c r="J53" s="112" t="e">
        <v>#DIV/0!</v>
      </c>
      <c r="L53" s="113">
        <v>0.27</v>
      </c>
      <c r="M53" s="69">
        <v>0</v>
      </c>
      <c r="N53" s="69">
        <v>0</v>
      </c>
      <c r="O53" s="113"/>
      <c r="Q53" s="147">
        <v>0</v>
      </c>
      <c r="R53" s="147">
        <v>0</v>
      </c>
      <c r="S53" s="69">
        <v>0</v>
      </c>
      <c r="U53" s="112" t="e">
        <v>#DIV/0!</v>
      </c>
      <c r="V53" s="69">
        <v>0</v>
      </c>
    </row>
    <row r="54" spans="3:22">
      <c r="C54" s="2">
        <v>2010</v>
      </c>
      <c r="D54" s="2">
        <v>10</v>
      </c>
      <c r="F54" s="69">
        <v>0</v>
      </c>
      <c r="G54" s="69">
        <v>0</v>
      </c>
      <c r="H54" s="69">
        <v>0</v>
      </c>
      <c r="J54" s="112" t="e">
        <v>#DIV/0!</v>
      </c>
      <c r="L54" s="113">
        <v>0.27</v>
      </c>
      <c r="M54" s="69">
        <v>0</v>
      </c>
      <c r="N54" s="69">
        <v>0</v>
      </c>
      <c r="O54" s="113"/>
      <c r="Q54" s="147">
        <v>0</v>
      </c>
      <c r="R54" s="147">
        <v>0</v>
      </c>
      <c r="S54" s="69">
        <v>0</v>
      </c>
      <c r="U54" s="112" t="e">
        <v>#DIV/0!</v>
      </c>
      <c r="V54" s="69">
        <v>0</v>
      </c>
    </row>
    <row r="55" spans="3:22">
      <c r="C55" s="2">
        <v>2010</v>
      </c>
      <c r="D55" s="2">
        <v>11</v>
      </c>
      <c r="F55" s="69">
        <v>0</v>
      </c>
      <c r="G55" s="69">
        <v>0</v>
      </c>
      <c r="H55" s="69">
        <v>0</v>
      </c>
      <c r="J55" s="112" t="e">
        <v>#DIV/0!</v>
      </c>
      <c r="L55" s="113">
        <v>0.27</v>
      </c>
      <c r="M55" s="69">
        <v>0</v>
      </c>
      <c r="N55" s="69">
        <v>0</v>
      </c>
      <c r="O55" s="113"/>
      <c r="Q55" s="147">
        <v>0</v>
      </c>
      <c r="R55" s="147">
        <v>0</v>
      </c>
      <c r="S55" s="69">
        <v>0</v>
      </c>
      <c r="U55" s="112" t="e">
        <v>#DIV/0!</v>
      </c>
      <c r="V55" s="69">
        <v>0</v>
      </c>
    </row>
    <row r="56" spans="3:22">
      <c r="C56" s="2">
        <v>2010</v>
      </c>
      <c r="D56" s="2">
        <v>12</v>
      </c>
      <c r="F56" s="69">
        <v>0</v>
      </c>
      <c r="G56" s="69">
        <v>0</v>
      </c>
      <c r="H56" s="69">
        <v>0</v>
      </c>
      <c r="J56" s="112" t="e">
        <v>#DIV/0!</v>
      </c>
      <c r="L56" s="113">
        <v>0.27</v>
      </c>
      <c r="M56" s="69">
        <v>0</v>
      </c>
      <c r="N56" s="69">
        <v>0</v>
      </c>
      <c r="O56" s="113"/>
      <c r="Q56" s="147">
        <v>0</v>
      </c>
      <c r="R56" s="147">
        <v>0</v>
      </c>
      <c r="S56" s="69">
        <v>0</v>
      </c>
      <c r="U56" s="112" t="e">
        <v>#DIV/0!</v>
      </c>
      <c r="V56" s="69">
        <v>0</v>
      </c>
    </row>
    <row r="57" spans="3:22">
      <c r="C57" s="2">
        <v>2011</v>
      </c>
      <c r="D57" s="2">
        <v>1</v>
      </c>
      <c r="F57" s="69">
        <v>0</v>
      </c>
      <c r="G57" s="69">
        <v>0</v>
      </c>
      <c r="H57" s="69">
        <v>0</v>
      </c>
      <c r="J57" s="112" t="e">
        <v>#DIV/0!</v>
      </c>
      <c r="L57" s="113">
        <v>0.27</v>
      </c>
      <c r="M57" s="69">
        <v>0</v>
      </c>
      <c r="N57" s="69">
        <v>0</v>
      </c>
      <c r="O57" s="113"/>
      <c r="Q57" s="147">
        <v>0</v>
      </c>
      <c r="R57" s="147">
        <v>0</v>
      </c>
      <c r="S57" s="69">
        <v>0</v>
      </c>
      <c r="U57" s="112" t="e">
        <v>#DIV/0!</v>
      </c>
      <c r="V57" s="69">
        <v>0</v>
      </c>
    </row>
    <row r="58" spans="3:22">
      <c r="C58" s="2">
        <v>2011</v>
      </c>
      <c r="D58" s="2">
        <v>2</v>
      </c>
      <c r="F58" s="69">
        <v>0</v>
      </c>
      <c r="G58" s="69">
        <v>0</v>
      </c>
      <c r="H58" s="69">
        <v>0</v>
      </c>
      <c r="J58" s="112" t="e">
        <v>#DIV/0!</v>
      </c>
      <c r="L58" s="113">
        <v>0.27</v>
      </c>
      <c r="M58" s="69">
        <v>0</v>
      </c>
      <c r="N58" s="69">
        <v>0</v>
      </c>
      <c r="O58" s="113"/>
      <c r="Q58" s="147">
        <v>0</v>
      </c>
      <c r="R58" s="147">
        <v>0</v>
      </c>
      <c r="S58" s="69">
        <v>0</v>
      </c>
      <c r="U58" s="112" t="e">
        <v>#DIV/0!</v>
      </c>
      <c r="V58" s="69">
        <v>0</v>
      </c>
    </row>
    <row r="59" spans="3:22">
      <c r="C59" s="2">
        <v>2011</v>
      </c>
      <c r="D59" s="2">
        <v>3</v>
      </c>
      <c r="F59" s="69">
        <v>0</v>
      </c>
      <c r="G59" s="69">
        <v>0</v>
      </c>
      <c r="H59" s="69">
        <v>0</v>
      </c>
      <c r="J59" s="112" t="e">
        <v>#DIV/0!</v>
      </c>
      <c r="L59" s="113">
        <v>0.27</v>
      </c>
      <c r="M59" s="69">
        <v>0</v>
      </c>
      <c r="N59" s="69">
        <v>0</v>
      </c>
      <c r="O59" s="113"/>
      <c r="Q59" s="147">
        <v>0</v>
      </c>
      <c r="R59" s="147">
        <v>0</v>
      </c>
      <c r="S59" s="69">
        <v>0</v>
      </c>
      <c r="U59" s="112" t="e">
        <v>#DIV/0!</v>
      </c>
      <c r="V59" s="69">
        <v>0</v>
      </c>
    </row>
    <row r="60" spans="3:22">
      <c r="C60" s="2">
        <v>2011</v>
      </c>
      <c r="D60" s="2">
        <v>4</v>
      </c>
      <c r="F60" s="69">
        <v>0</v>
      </c>
      <c r="G60" s="69">
        <v>0</v>
      </c>
      <c r="H60" s="69">
        <v>0</v>
      </c>
      <c r="J60" s="112" t="e">
        <v>#DIV/0!</v>
      </c>
      <c r="L60" s="113">
        <v>0.27</v>
      </c>
      <c r="M60" s="69">
        <v>0</v>
      </c>
      <c r="N60" s="69">
        <v>0</v>
      </c>
      <c r="O60" s="113"/>
      <c r="Q60" s="147">
        <v>0</v>
      </c>
      <c r="R60" s="147">
        <v>0</v>
      </c>
      <c r="S60" s="69">
        <v>0</v>
      </c>
      <c r="U60" s="112" t="e">
        <v>#DIV/0!</v>
      </c>
      <c r="V60" s="69">
        <v>0</v>
      </c>
    </row>
    <row r="61" spans="3:22">
      <c r="C61" s="2">
        <v>2011</v>
      </c>
      <c r="D61" s="2">
        <v>5</v>
      </c>
      <c r="F61" s="69">
        <v>0</v>
      </c>
      <c r="G61" s="69">
        <v>0</v>
      </c>
      <c r="H61" s="69">
        <v>0</v>
      </c>
      <c r="J61" s="112" t="e">
        <v>#DIV/0!</v>
      </c>
      <c r="L61" s="113">
        <v>0.27</v>
      </c>
      <c r="M61" s="69">
        <v>0</v>
      </c>
      <c r="N61" s="69">
        <v>0</v>
      </c>
      <c r="O61" s="113"/>
      <c r="Q61" s="147">
        <v>0</v>
      </c>
      <c r="R61" s="147">
        <v>0</v>
      </c>
      <c r="S61" s="69">
        <v>0</v>
      </c>
      <c r="U61" s="112" t="e">
        <v>#DIV/0!</v>
      </c>
      <c r="V61" s="69">
        <v>0</v>
      </c>
    </row>
    <row r="62" spans="3:22">
      <c r="C62" s="2">
        <v>2011</v>
      </c>
      <c r="D62" s="2">
        <v>6</v>
      </c>
      <c r="F62" s="69">
        <v>0</v>
      </c>
      <c r="G62" s="69">
        <v>0</v>
      </c>
      <c r="H62" s="69">
        <v>0</v>
      </c>
      <c r="J62" s="112" t="e">
        <v>#DIV/0!</v>
      </c>
      <c r="L62" s="113">
        <v>0.27</v>
      </c>
      <c r="M62" s="69">
        <v>0</v>
      </c>
      <c r="N62" s="69">
        <v>0</v>
      </c>
      <c r="O62" s="113"/>
      <c r="Q62" s="147">
        <v>0</v>
      </c>
      <c r="R62" s="147">
        <v>0</v>
      </c>
      <c r="S62" s="69">
        <v>0</v>
      </c>
      <c r="U62" s="112" t="e">
        <v>#DIV/0!</v>
      </c>
      <c r="V62" s="69">
        <v>0</v>
      </c>
    </row>
    <row r="63" spans="3:22">
      <c r="C63" s="2">
        <v>2011</v>
      </c>
      <c r="D63" s="2">
        <v>7</v>
      </c>
      <c r="F63" s="69">
        <v>0</v>
      </c>
      <c r="G63" s="69">
        <v>0</v>
      </c>
      <c r="H63" s="69">
        <v>0</v>
      </c>
      <c r="J63" s="112" t="e">
        <v>#DIV/0!</v>
      </c>
      <c r="L63" s="113">
        <v>0.27</v>
      </c>
      <c r="M63" s="69">
        <v>0</v>
      </c>
      <c r="N63" s="69">
        <v>0</v>
      </c>
      <c r="O63" s="113"/>
      <c r="Q63" s="147">
        <v>0</v>
      </c>
      <c r="R63" s="147">
        <v>0</v>
      </c>
      <c r="S63" s="69">
        <v>0</v>
      </c>
      <c r="U63" s="112" t="e">
        <v>#DIV/0!</v>
      </c>
      <c r="V63" s="69">
        <v>0</v>
      </c>
    </row>
    <row r="64" spans="3:22">
      <c r="C64" s="2">
        <v>2011</v>
      </c>
      <c r="D64" s="2">
        <v>8</v>
      </c>
      <c r="F64" s="69">
        <v>0</v>
      </c>
      <c r="G64" s="69">
        <v>0</v>
      </c>
      <c r="H64" s="69">
        <v>0</v>
      </c>
      <c r="J64" s="112" t="e">
        <v>#DIV/0!</v>
      </c>
      <c r="L64" s="113">
        <v>0.27</v>
      </c>
      <c r="M64" s="69">
        <v>0</v>
      </c>
      <c r="N64" s="69">
        <v>0</v>
      </c>
      <c r="O64" s="113"/>
      <c r="Q64" s="147">
        <v>0</v>
      </c>
      <c r="R64" s="147">
        <v>0</v>
      </c>
      <c r="S64" s="69">
        <v>0</v>
      </c>
      <c r="U64" s="112" t="e">
        <v>#DIV/0!</v>
      </c>
      <c r="V64" s="69">
        <v>0</v>
      </c>
    </row>
    <row r="65" spans="3:22">
      <c r="C65" s="2">
        <v>2011</v>
      </c>
      <c r="D65" s="2">
        <v>9</v>
      </c>
      <c r="F65" s="69">
        <v>0</v>
      </c>
      <c r="G65" s="69">
        <v>0</v>
      </c>
      <c r="H65" s="69">
        <v>0</v>
      </c>
      <c r="J65" s="112" t="e">
        <v>#DIV/0!</v>
      </c>
      <c r="L65" s="113">
        <v>0.27</v>
      </c>
      <c r="M65" s="69">
        <v>0</v>
      </c>
      <c r="N65" s="69">
        <v>0</v>
      </c>
      <c r="O65" s="113"/>
      <c r="Q65" s="147">
        <v>0</v>
      </c>
      <c r="R65" s="147">
        <v>0</v>
      </c>
      <c r="S65" s="69">
        <v>0</v>
      </c>
      <c r="U65" s="112" t="e">
        <v>#DIV/0!</v>
      </c>
      <c r="V65" s="69">
        <v>0</v>
      </c>
    </row>
    <row r="66" spans="3:22">
      <c r="C66" s="2">
        <v>2011</v>
      </c>
      <c r="D66" s="2">
        <v>10</v>
      </c>
      <c r="F66" s="69">
        <v>0</v>
      </c>
      <c r="G66" s="69">
        <v>0</v>
      </c>
      <c r="H66" s="69">
        <v>0</v>
      </c>
      <c r="J66" s="112" t="e">
        <v>#DIV/0!</v>
      </c>
      <c r="L66" s="113">
        <v>0.27</v>
      </c>
      <c r="M66" s="69">
        <v>0</v>
      </c>
      <c r="N66" s="69">
        <v>0</v>
      </c>
      <c r="O66" s="113"/>
      <c r="Q66" s="147">
        <v>0</v>
      </c>
      <c r="R66" s="147">
        <v>0</v>
      </c>
      <c r="S66" s="69">
        <v>0</v>
      </c>
      <c r="U66" s="112" t="e">
        <v>#DIV/0!</v>
      </c>
      <c r="V66" s="69">
        <v>0</v>
      </c>
    </row>
    <row r="67" spans="3:22">
      <c r="C67" s="2">
        <v>2011</v>
      </c>
      <c r="D67" s="2">
        <v>11</v>
      </c>
      <c r="F67" s="69">
        <v>0</v>
      </c>
      <c r="G67" s="69">
        <v>0</v>
      </c>
      <c r="H67" s="69">
        <v>0</v>
      </c>
      <c r="J67" s="112" t="e">
        <v>#DIV/0!</v>
      </c>
      <c r="L67" s="113">
        <v>0.27</v>
      </c>
      <c r="M67" s="69">
        <v>0</v>
      </c>
      <c r="N67" s="69">
        <v>0</v>
      </c>
      <c r="O67" s="113"/>
      <c r="Q67" s="147">
        <v>0</v>
      </c>
      <c r="R67" s="147">
        <v>0</v>
      </c>
      <c r="S67" s="69">
        <v>0</v>
      </c>
      <c r="U67" s="112" t="e">
        <v>#DIV/0!</v>
      </c>
      <c r="V67" s="69">
        <v>0</v>
      </c>
    </row>
    <row r="68" spans="3:22">
      <c r="C68" s="2">
        <v>2011</v>
      </c>
      <c r="D68" s="2">
        <v>12</v>
      </c>
      <c r="F68" s="69">
        <v>0</v>
      </c>
      <c r="G68" s="69">
        <v>0</v>
      </c>
      <c r="H68" s="69">
        <v>0</v>
      </c>
      <c r="J68" s="112" t="e">
        <v>#DIV/0!</v>
      </c>
      <c r="L68" s="113">
        <v>0.27</v>
      </c>
      <c r="M68" s="69">
        <v>0</v>
      </c>
      <c r="N68" s="69">
        <v>0</v>
      </c>
      <c r="O68" s="113"/>
      <c r="Q68" s="147">
        <v>0</v>
      </c>
      <c r="R68" s="147">
        <v>0</v>
      </c>
      <c r="S68" s="69">
        <v>0</v>
      </c>
      <c r="U68" s="112" t="e">
        <v>#DIV/0!</v>
      </c>
      <c r="V68" s="69">
        <v>0</v>
      </c>
    </row>
    <row r="69" spans="3:22">
      <c r="C69" s="2">
        <v>2012</v>
      </c>
      <c r="D69" s="2">
        <v>1</v>
      </c>
      <c r="F69" s="69">
        <v>0</v>
      </c>
      <c r="G69" s="69">
        <v>0</v>
      </c>
      <c r="H69" s="69">
        <v>0</v>
      </c>
      <c r="J69" s="112" t="e">
        <v>#DIV/0!</v>
      </c>
      <c r="L69" s="113">
        <v>0.27</v>
      </c>
      <c r="M69" s="69">
        <v>0</v>
      </c>
      <c r="N69" s="69">
        <v>0</v>
      </c>
      <c r="O69" s="113"/>
      <c r="Q69" s="147">
        <v>0</v>
      </c>
      <c r="R69" s="147">
        <v>0</v>
      </c>
      <c r="S69" s="69">
        <v>0</v>
      </c>
      <c r="U69" s="112" t="e">
        <v>#DIV/0!</v>
      </c>
      <c r="V69" s="69">
        <v>0</v>
      </c>
    </row>
    <row r="70" spans="3:22">
      <c r="C70" s="2">
        <v>2012</v>
      </c>
      <c r="D70" s="2">
        <v>2</v>
      </c>
      <c r="F70" s="69">
        <v>0</v>
      </c>
      <c r="G70" s="69">
        <v>0</v>
      </c>
      <c r="H70" s="69">
        <v>0</v>
      </c>
      <c r="J70" s="112" t="e">
        <v>#DIV/0!</v>
      </c>
      <c r="L70" s="113">
        <v>0.27</v>
      </c>
      <c r="M70" s="69">
        <v>0</v>
      </c>
      <c r="N70" s="69">
        <v>0</v>
      </c>
      <c r="O70" s="113"/>
      <c r="Q70" s="147">
        <v>0</v>
      </c>
      <c r="R70" s="147">
        <v>0</v>
      </c>
      <c r="S70" s="69">
        <v>0</v>
      </c>
      <c r="U70" s="112" t="e">
        <v>#DIV/0!</v>
      </c>
      <c r="V70" s="69">
        <v>0</v>
      </c>
    </row>
    <row r="71" spans="3:22">
      <c r="C71" s="2">
        <v>2012</v>
      </c>
      <c r="D71" s="2">
        <v>3</v>
      </c>
      <c r="F71" s="69">
        <v>0</v>
      </c>
      <c r="G71" s="69">
        <v>0</v>
      </c>
      <c r="H71" s="69">
        <v>0</v>
      </c>
      <c r="J71" s="112" t="e">
        <v>#DIV/0!</v>
      </c>
      <c r="L71" s="113">
        <v>0.27</v>
      </c>
      <c r="M71" s="69">
        <v>0</v>
      </c>
      <c r="N71" s="69">
        <v>0</v>
      </c>
      <c r="O71" s="113"/>
      <c r="Q71" s="147">
        <v>0</v>
      </c>
      <c r="R71" s="147">
        <v>0</v>
      </c>
      <c r="S71" s="69">
        <v>0</v>
      </c>
      <c r="U71" s="112" t="e">
        <v>#DIV/0!</v>
      </c>
      <c r="V71" s="69">
        <v>0</v>
      </c>
    </row>
    <row r="72" spans="3:22">
      <c r="C72" s="2">
        <v>2012</v>
      </c>
      <c r="D72" s="2">
        <v>4</v>
      </c>
      <c r="F72" s="69">
        <v>0</v>
      </c>
      <c r="G72" s="69">
        <v>0</v>
      </c>
      <c r="H72" s="69">
        <v>0</v>
      </c>
      <c r="J72" s="112" t="e">
        <v>#DIV/0!</v>
      </c>
      <c r="L72" s="113">
        <v>0.27</v>
      </c>
      <c r="M72" s="69">
        <v>0</v>
      </c>
      <c r="N72" s="69">
        <v>0</v>
      </c>
      <c r="O72" s="113"/>
      <c r="Q72" s="147">
        <v>0</v>
      </c>
      <c r="R72" s="147">
        <v>0</v>
      </c>
      <c r="S72" s="69">
        <v>0</v>
      </c>
      <c r="U72" s="112" t="e">
        <v>#DIV/0!</v>
      </c>
      <c r="V72" s="69">
        <v>0</v>
      </c>
    </row>
    <row r="73" spans="3:22">
      <c r="C73" s="2">
        <v>2012</v>
      </c>
      <c r="D73" s="2">
        <v>5</v>
      </c>
      <c r="F73" s="69">
        <v>0</v>
      </c>
      <c r="G73" s="69">
        <v>0</v>
      </c>
      <c r="H73" s="69">
        <v>0</v>
      </c>
      <c r="J73" s="112" t="e">
        <v>#DIV/0!</v>
      </c>
      <c r="L73" s="113">
        <v>0.27</v>
      </c>
      <c r="M73" s="69">
        <v>0</v>
      </c>
      <c r="N73" s="69">
        <v>0</v>
      </c>
      <c r="O73" s="113"/>
      <c r="Q73" s="147">
        <v>0</v>
      </c>
      <c r="R73" s="147">
        <v>0</v>
      </c>
      <c r="S73" s="69">
        <v>0</v>
      </c>
      <c r="U73" s="112" t="e">
        <v>#DIV/0!</v>
      </c>
      <c r="V73" s="69">
        <v>0</v>
      </c>
    </row>
    <row r="74" spans="3:22">
      <c r="C74" s="2">
        <v>2012</v>
      </c>
      <c r="D74" s="2">
        <v>6</v>
      </c>
      <c r="F74" s="69">
        <v>0</v>
      </c>
      <c r="G74" s="69">
        <v>0</v>
      </c>
      <c r="H74" s="69">
        <v>0</v>
      </c>
      <c r="J74" s="112" t="e">
        <v>#DIV/0!</v>
      </c>
      <c r="L74" s="113">
        <v>0.27</v>
      </c>
      <c r="M74" s="69">
        <v>0</v>
      </c>
      <c r="N74" s="69">
        <v>0</v>
      </c>
      <c r="O74" s="113"/>
      <c r="Q74" s="147">
        <v>0</v>
      </c>
      <c r="R74" s="147">
        <v>0</v>
      </c>
      <c r="S74" s="69">
        <v>0</v>
      </c>
      <c r="U74" s="112" t="e">
        <v>#DIV/0!</v>
      </c>
      <c r="V74" s="69">
        <v>0</v>
      </c>
    </row>
    <row r="75" spans="3:22">
      <c r="C75" s="2">
        <v>2012</v>
      </c>
      <c r="D75" s="2">
        <v>7</v>
      </c>
      <c r="F75" s="69">
        <v>0</v>
      </c>
      <c r="G75" s="69">
        <v>0</v>
      </c>
      <c r="H75" s="69">
        <v>0</v>
      </c>
      <c r="J75" s="112" t="e">
        <v>#DIV/0!</v>
      </c>
      <c r="L75" s="113">
        <v>0.27</v>
      </c>
      <c r="M75" s="69">
        <v>0</v>
      </c>
      <c r="N75" s="69">
        <v>0</v>
      </c>
      <c r="O75" s="113"/>
      <c r="Q75" s="147">
        <v>0</v>
      </c>
      <c r="R75" s="147">
        <v>0</v>
      </c>
      <c r="S75" s="69">
        <v>0</v>
      </c>
      <c r="U75" s="112" t="e">
        <v>#DIV/0!</v>
      </c>
      <c r="V75" s="69">
        <v>0</v>
      </c>
    </row>
    <row r="76" spans="3:22">
      <c r="C76" s="2">
        <v>2012</v>
      </c>
      <c r="D76" s="2">
        <v>8</v>
      </c>
      <c r="F76" s="69">
        <v>0</v>
      </c>
      <c r="G76" s="69">
        <v>0</v>
      </c>
      <c r="H76" s="69">
        <v>0</v>
      </c>
      <c r="J76" s="112" t="e">
        <v>#DIV/0!</v>
      </c>
      <c r="L76" s="113">
        <v>0.27</v>
      </c>
      <c r="M76" s="69">
        <v>0</v>
      </c>
      <c r="N76" s="69">
        <v>0</v>
      </c>
      <c r="O76" s="113"/>
      <c r="Q76" s="147">
        <v>0</v>
      </c>
      <c r="R76" s="147">
        <v>0</v>
      </c>
      <c r="S76" s="69">
        <v>0</v>
      </c>
      <c r="U76" s="112" t="e">
        <v>#DIV/0!</v>
      </c>
      <c r="V76" s="69">
        <v>0</v>
      </c>
    </row>
    <row r="77" spans="3:22">
      <c r="C77" s="2">
        <v>2012</v>
      </c>
      <c r="D77" s="2">
        <v>9</v>
      </c>
      <c r="F77" s="69">
        <v>0</v>
      </c>
      <c r="G77" s="69">
        <v>0</v>
      </c>
      <c r="H77" s="69">
        <v>0</v>
      </c>
      <c r="J77" s="112" t="e">
        <v>#DIV/0!</v>
      </c>
      <c r="L77" s="113">
        <v>0.27</v>
      </c>
      <c r="M77" s="69">
        <v>0</v>
      </c>
      <c r="N77" s="69">
        <v>0</v>
      </c>
      <c r="O77" s="113"/>
      <c r="Q77" s="147">
        <v>0</v>
      </c>
      <c r="R77" s="147">
        <v>0</v>
      </c>
      <c r="S77" s="69">
        <v>0</v>
      </c>
      <c r="U77" s="112" t="e">
        <v>#DIV/0!</v>
      </c>
      <c r="V77" s="69">
        <v>0</v>
      </c>
    </row>
    <row r="78" spans="3:22">
      <c r="C78" s="2">
        <v>2012</v>
      </c>
      <c r="D78" s="2">
        <v>10</v>
      </c>
      <c r="F78" s="69">
        <v>0</v>
      </c>
      <c r="G78" s="69">
        <v>0</v>
      </c>
      <c r="H78" s="69">
        <v>0</v>
      </c>
      <c r="J78" s="112" t="e">
        <v>#DIV/0!</v>
      </c>
      <c r="L78" s="113">
        <v>0.27</v>
      </c>
      <c r="M78" s="69">
        <v>0</v>
      </c>
      <c r="N78" s="69">
        <v>0</v>
      </c>
      <c r="O78" s="113"/>
      <c r="Q78" s="147">
        <v>0</v>
      </c>
      <c r="R78" s="147">
        <v>0</v>
      </c>
      <c r="S78" s="69">
        <v>0</v>
      </c>
      <c r="U78" s="112" t="e">
        <v>#DIV/0!</v>
      </c>
      <c r="V78" s="69">
        <v>0</v>
      </c>
    </row>
    <row r="79" spans="3:22">
      <c r="C79" s="2">
        <v>2012</v>
      </c>
      <c r="D79" s="2">
        <v>11</v>
      </c>
      <c r="F79" s="69">
        <v>0</v>
      </c>
      <c r="G79" s="69">
        <v>0</v>
      </c>
      <c r="H79" s="69">
        <v>0</v>
      </c>
      <c r="J79" s="112" t="e">
        <v>#DIV/0!</v>
      </c>
      <c r="L79" s="113">
        <v>0.27</v>
      </c>
      <c r="M79" s="69">
        <v>0</v>
      </c>
      <c r="N79" s="69">
        <v>0</v>
      </c>
      <c r="O79" s="113"/>
      <c r="Q79" s="147">
        <v>0</v>
      </c>
      <c r="R79" s="147">
        <v>0</v>
      </c>
      <c r="S79" s="69">
        <v>0</v>
      </c>
      <c r="U79" s="112" t="e">
        <v>#DIV/0!</v>
      </c>
      <c r="V79" s="69">
        <v>0</v>
      </c>
    </row>
    <row r="80" spans="3:22">
      <c r="C80" s="2">
        <v>2012</v>
      </c>
      <c r="D80" s="2">
        <v>12</v>
      </c>
      <c r="F80" s="69">
        <v>0</v>
      </c>
      <c r="G80" s="69">
        <v>0</v>
      </c>
      <c r="H80" s="69">
        <v>0</v>
      </c>
      <c r="J80" s="112" t="e">
        <v>#DIV/0!</v>
      </c>
      <c r="L80" s="113">
        <v>0.27</v>
      </c>
      <c r="M80" s="69">
        <v>0</v>
      </c>
      <c r="N80" s="69">
        <v>0</v>
      </c>
      <c r="O80" s="113"/>
      <c r="Q80" s="147">
        <v>0</v>
      </c>
      <c r="R80" s="147">
        <v>0</v>
      </c>
      <c r="S80" s="69">
        <v>0</v>
      </c>
      <c r="U80" s="112" t="e">
        <v>#DIV/0!</v>
      </c>
      <c r="V80" s="69">
        <v>0</v>
      </c>
    </row>
    <row r="81" spans="3:22">
      <c r="C81" s="2">
        <v>2013</v>
      </c>
      <c r="D81" s="2">
        <v>1</v>
      </c>
      <c r="F81" s="69">
        <v>5485.6</v>
      </c>
      <c r="G81" s="69">
        <v>20647.5</v>
      </c>
      <c r="H81" s="69">
        <v>26133.1</v>
      </c>
      <c r="J81" s="112">
        <v>0.20991003746206921</v>
      </c>
      <c r="L81" s="113">
        <v>0.27</v>
      </c>
      <c r="M81" s="69">
        <v>7055.9369999999999</v>
      </c>
      <c r="N81" s="69">
        <v>19077.163</v>
      </c>
      <c r="O81" s="113"/>
      <c r="Q81" s="147">
        <v>7055.9369999999999</v>
      </c>
      <c r="R81" s="147">
        <v>19077.163</v>
      </c>
      <c r="S81" s="69">
        <v>26133.1</v>
      </c>
      <c r="U81" s="112">
        <v>0.27</v>
      </c>
      <c r="V81" s="69">
        <v>0</v>
      </c>
    </row>
    <row r="82" spans="3:22">
      <c r="C82" s="2">
        <v>2013</v>
      </c>
      <c r="D82" s="2">
        <v>2</v>
      </c>
      <c r="F82" s="69">
        <v>5028.8999999999996</v>
      </c>
      <c r="G82" s="69">
        <v>20280.5</v>
      </c>
      <c r="H82" s="69">
        <v>25309.4</v>
      </c>
      <c r="J82" s="112">
        <v>0.19869692683350848</v>
      </c>
      <c r="L82" s="113">
        <v>0.27</v>
      </c>
      <c r="M82" s="69">
        <v>6833.5380000000005</v>
      </c>
      <c r="N82" s="69">
        <v>18475.862000000001</v>
      </c>
      <c r="O82" s="113"/>
      <c r="Q82" s="147">
        <v>6833.5380000000005</v>
      </c>
      <c r="R82" s="147">
        <v>18475.862000000001</v>
      </c>
      <c r="S82" s="69">
        <v>25309.4</v>
      </c>
      <c r="U82" s="112">
        <v>0.27</v>
      </c>
      <c r="V82" s="69">
        <v>0</v>
      </c>
    </row>
    <row r="83" spans="3:22">
      <c r="C83" s="2">
        <v>2013</v>
      </c>
      <c r="D83" s="2">
        <v>3</v>
      </c>
      <c r="F83" s="69">
        <v>6748.5</v>
      </c>
      <c r="G83" s="69">
        <v>25395.9</v>
      </c>
      <c r="H83" s="69">
        <v>32144.400000000001</v>
      </c>
      <c r="J83" s="112">
        <v>0.20994325605704259</v>
      </c>
      <c r="L83" s="113">
        <v>0.27</v>
      </c>
      <c r="M83" s="69">
        <v>8678.9880000000012</v>
      </c>
      <c r="N83" s="69">
        <v>23465.412</v>
      </c>
      <c r="O83" s="113"/>
      <c r="Q83" s="147">
        <v>8678.9880000000012</v>
      </c>
      <c r="R83" s="147">
        <v>23465.412</v>
      </c>
      <c r="S83" s="69">
        <v>32144.400000000001</v>
      </c>
      <c r="U83" s="112">
        <v>0.27</v>
      </c>
      <c r="V83" s="69">
        <v>0</v>
      </c>
    </row>
    <row r="84" spans="3:22">
      <c r="C84" s="2">
        <v>2013</v>
      </c>
      <c r="D84" s="2">
        <v>4</v>
      </c>
      <c r="F84" s="69">
        <v>8750.2000000000007</v>
      </c>
      <c r="G84" s="69">
        <v>31051.1</v>
      </c>
      <c r="H84" s="69">
        <v>39801.300000000003</v>
      </c>
      <c r="J84" s="112">
        <v>0.21984709042166964</v>
      </c>
      <c r="L84" s="113">
        <v>0.27</v>
      </c>
      <c r="M84" s="69">
        <v>10746.351000000002</v>
      </c>
      <c r="N84" s="69">
        <v>29054.949000000001</v>
      </c>
      <c r="O84" s="113"/>
      <c r="Q84" s="147">
        <v>10746.351000000002</v>
      </c>
      <c r="R84" s="147">
        <v>29054.949000000001</v>
      </c>
      <c r="S84" s="69">
        <v>39801.300000000003</v>
      </c>
      <c r="U84" s="112">
        <v>0.27</v>
      </c>
      <c r="V84" s="69">
        <v>0</v>
      </c>
    </row>
    <row r="85" spans="3:22">
      <c r="C85" s="2">
        <v>2013</v>
      </c>
      <c r="D85" s="2">
        <v>5</v>
      </c>
      <c r="F85" s="69">
        <v>10645.6</v>
      </c>
      <c r="G85" s="69">
        <v>37069.399999999994</v>
      </c>
      <c r="H85" s="69">
        <v>47714.999999999993</v>
      </c>
      <c r="J85" s="112">
        <v>0.22310803730483081</v>
      </c>
      <c r="L85" s="113">
        <v>0.27</v>
      </c>
      <c r="M85" s="69">
        <v>12883.05</v>
      </c>
      <c r="N85" s="69">
        <v>34831.949999999997</v>
      </c>
      <c r="O85" s="113"/>
      <c r="Q85" s="147">
        <v>12883.05</v>
      </c>
      <c r="R85" s="147">
        <v>34831.949999999997</v>
      </c>
      <c r="S85" s="69">
        <v>47715</v>
      </c>
      <c r="U85" s="112">
        <v>0.26999999999999996</v>
      </c>
      <c r="V85" s="69">
        <v>0</v>
      </c>
    </row>
    <row r="86" spans="3:22">
      <c r="C86" s="2">
        <v>2013</v>
      </c>
      <c r="D86" s="2">
        <v>6</v>
      </c>
      <c r="F86" s="69">
        <v>11525.7</v>
      </c>
      <c r="G86" s="69">
        <v>37483.800000000003</v>
      </c>
      <c r="H86" s="69">
        <v>49009.5</v>
      </c>
      <c r="J86" s="112">
        <v>0.23517277262571543</v>
      </c>
      <c r="L86" s="113">
        <v>0.27</v>
      </c>
      <c r="M86" s="69">
        <v>13232.565000000001</v>
      </c>
      <c r="N86" s="69">
        <v>35776.934999999998</v>
      </c>
      <c r="O86" s="113"/>
      <c r="Q86" s="147">
        <v>13232.565000000001</v>
      </c>
      <c r="R86" s="147">
        <v>35776.934999999998</v>
      </c>
      <c r="S86" s="69">
        <v>49009.5</v>
      </c>
      <c r="U86" s="112">
        <v>0.27</v>
      </c>
      <c r="V86" s="69">
        <v>0</v>
      </c>
    </row>
    <row r="87" spans="3:22">
      <c r="C87" s="2">
        <v>2013</v>
      </c>
      <c r="D87" s="2">
        <v>7</v>
      </c>
      <c r="F87" s="69">
        <v>13133.8</v>
      </c>
      <c r="G87" s="69">
        <v>37420</v>
      </c>
      <c r="H87" s="69">
        <v>50553.8</v>
      </c>
      <c r="J87" s="112">
        <v>0.25979847212276819</v>
      </c>
      <c r="L87" s="113">
        <v>0.27</v>
      </c>
      <c r="M87" s="69">
        <v>13649.526000000002</v>
      </c>
      <c r="N87" s="69">
        <v>36904.274000000005</v>
      </c>
      <c r="O87" s="113"/>
      <c r="Q87" s="147">
        <v>13649.526000000002</v>
      </c>
      <c r="R87" s="147">
        <v>36904.274000000005</v>
      </c>
      <c r="S87" s="69">
        <v>50553.8</v>
      </c>
      <c r="U87" s="112">
        <v>0.27</v>
      </c>
      <c r="V87" s="69">
        <v>0</v>
      </c>
    </row>
    <row r="88" spans="3:22">
      <c r="C88" s="2">
        <v>2013</v>
      </c>
      <c r="D88" s="2">
        <v>8</v>
      </c>
      <c r="F88" s="69">
        <v>12696.3</v>
      </c>
      <c r="G88" s="69">
        <v>39063.899999999994</v>
      </c>
      <c r="H88" s="69">
        <v>51760.2</v>
      </c>
      <c r="J88" s="112">
        <v>0.245290783265907</v>
      </c>
      <c r="L88" s="113">
        <v>0.27</v>
      </c>
      <c r="M88" s="69">
        <v>13975.254000000001</v>
      </c>
      <c r="N88" s="69">
        <v>37784.945999999996</v>
      </c>
      <c r="O88" s="113"/>
      <c r="Q88" s="147">
        <v>13975.254000000001</v>
      </c>
      <c r="R88" s="147">
        <v>37784.945999999996</v>
      </c>
      <c r="S88" s="69">
        <v>51760.2</v>
      </c>
      <c r="U88" s="112">
        <v>0.27</v>
      </c>
      <c r="V88" s="69">
        <v>0</v>
      </c>
    </row>
    <row r="89" spans="3:22">
      <c r="C89" s="2">
        <v>2013</v>
      </c>
      <c r="D89" s="2">
        <v>9</v>
      </c>
      <c r="F89" s="69">
        <v>12298.5</v>
      </c>
      <c r="G89" s="69">
        <v>45423.3</v>
      </c>
      <c r="H89" s="69">
        <v>57721.8</v>
      </c>
      <c r="J89" s="112">
        <v>0.21306508113052605</v>
      </c>
      <c r="L89" s="113">
        <v>0.27</v>
      </c>
      <c r="M89" s="69">
        <v>15584.886000000002</v>
      </c>
      <c r="N89" s="69">
        <v>42136.914000000004</v>
      </c>
      <c r="O89" s="113"/>
      <c r="Q89" s="147">
        <v>15584.886000000002</v>
      </c>
      <c r="R89" s="147">
        <v>42136.914000000004</v>
      </c>
      <c r="S89" s="69">
        <v>57721.8</v>
      </c>
      <c r="U89" s="112">
        <v>0.27</v>
      </c>
      <c r="V89" s="69">
        <v>0</v>
      </c>
    </row>
    <row r="90" spans="3:22">
      <c r="C90" s="2">
        <v>2013</v>
      </c>
      <c r="D90" s="2">
        <v>10</v>
      </c>
      <c r="F90" s="69">
        <v>12164</v>
      </c>
      <c r="G90" s="69">
        <v>33336</v>
      </c>
      <c r="H90" s="69">
        <v>45500</v>
      </c>
      <c r="J90" s="112">
        <v>0.26734065934065931</v>
      </c>
      <c r="L90" s="113">
        <v>0.27</v>
      </c>
      <c r="M90" s="69">
        <v>12285</v>
      </c>
      <c r="N90" s="69">
        <v>33215</v>
      </c>
      <c r="O90" s="113"/>
      <c r="Q90" s="147">
        <v>12285</v>
      </c>
      <c r="R90" s="147">
        <v>33215</v>
      </c>
      <c r="S90" s="69">
        <v>45500</v>
      </c>
      <c r="U90" s="112">
        <v>0.27</v>
      </c>
      <c r="V90" s="69">
        <v>0</v>
      </c>
    </row>
    <row r="91" spans="3:22">
      <c r="C91" s="2">
        <v>2013</v>
      </c>
      <c r="D91" s="2">
        <v>11</v>
      </c>
      <c r="F91" s="69">
        <v>9793</v>
      </c>
      <c r="G91" s="69">
        <v>28207</v>
      </c>
      <c r="H91" s="69">
        <v>38000</v>
      </c>
      <c r="J91" s="112">
        <v>0.2577105263157895</v>
      </c>
      <c r="L91" s="113">
        <v>0.27</v>
      </c>
      <c r="M91" s="69">
        <v>10260</v>
      </c>
      <c r="N91" s="69">
        <v>27740</v>
      </c>
      <c r="O91" s="113"/>
      <c r="Q91" s="147">
        <v>10260</v>
      </c>
      <c r="R91" s="147">
        <v>27740</v>
      </c>
      <c r="S91" s="69">
        <v>38000</v>
      </c>
      <c r="U91" s="112">
        <v>0.27</v>
      </c>
      <c r="V91" s="69">
        <v>0</v>
      </c>
    </row>
    <row r="92" spans="3:22">
      <c r="C92" s="2">
        <v>2013</v>
      </c>
      <c r="D92" s="2">
        <v>12</v>
      </c>
      <c r="F92" s="69">
        <v>6983</v>
      </c>
      <c r="G92" s="69">
        <v>22017</v>
      </c>
      <c r="H92" s="69">
        <v>29000</v>
      </c>
      <c r="J92" s="112">
        <v>0.24079310344827587</v>
      </c>
      <c r="L92" s="113">
        <v>0.27</v>
      </c>
      <c r="M92" s="69">
        <v>7830.0000000000009</v>
      </c>
      <c r="N92" s="69">
        <v>21170</v>
      </c>
      <c r="O92" s="113"/>
      <c r="Q92" s="147">
        <v>7830.0000000000009</v>
      </c>
      <c r="R92" s="147">
        <v>21170</v>
      </c>
      <c r="S92" s="69">
        <v>29000</v>
      </c>
      <c r="U92" s="112">
        <v>0.27</v>
      </c>
      <c r="V92" s="69">
        <v>0</v>
      </c>
    </row>
    <row r="93" spans="3:22">
      <c r="C93" s="2">
        <v>2014</v>
      </c>
      <c r="D93" s="2">
        <v>1</v>
      </c>
      <c r="F93" s="69">
        <v>7834.9561220481892</v>
      </c>
      <c r="G93" s="69">
        <v>21824.16803951807</v>
      </c>
      <c r="H93" s="69">
        <v>29659.124161566258</v>
      </c>
      <c r="J93" s="112">
        <v>0.26416680679334109</v>
      </c>
      <c r="L93" s="113">
        <v>0.27</v>
      </c>
      <c r="M93" s="69">
        <v>8007.9635236228905</v>
      </c>
      <c r="N93" s="69">
        <v>21651.160637943369</v>
      </c>
      <c r="O93" s="113"/>
      <c r="Q93" s="147">
        <v>8007.9635236228905</v>
      </c>
      <c r="R93" s="147">
        <v>21651.160637943369</v>
      </c>
      <c r="S93" s="69">
        <v>29659.124161566258</v>
      </c>
      <c r="U93" s="112">
        <v>0.27</v>
      </c>
      <c r="V93" s="69">
        <v>0</v>
      </c>
    </row>
    <row r="94" spans="3:22">
      <c r="C94" s="2">
        <v>2014</v>
      </c>
      <c r="D94" s="2">
        <v>2</v>
      </c>
      <c r="F94" s="69">
        <v>6059.4982102409631</v>
      </c>
      <c r="G94" s="69">
        <v>20058.684610361452</v>
      </c>
      <c r="H94" s="69">
        <v>26118.182820602415</v>
      </c>
      <c r="J94" s="112">
        <v>0.23200305518426573</v>
      </c>
      <c r="L94" s="113">
        <v>0.27</v>
      </c>
      <c r="M94" s="69">
        <v>7051.9093615626525</v>
      </c>
      <c r="N94" s="69">
        <v>19066.273459039763</v>
      </c>
      <c r="O94" s="113"/>
      <c r="Q94" s="147">
        <v>7051.9093615626525</v>
      </c>
      <c r="R94" s="147">
        <v>19066.273459039763</v>
      </c>
      <c r="S94" s="69">
        <v>26118.182820602415</v>
      </c>
      <c r="U94" s="112">
        <v>0.27</v>
      </c>
      <c r="V94" s="69">
        <v>0</v>
      </c>
    </row>
    <row r="95" spans="3:22">
      <c r="C95" s="2">
        <v>2014</v>
      </c>
      <c r="D95" s="2">
        <v>3</v>
      </c>
      <c r="F95" s="69">
        <v>9156.5750732530159</v>
      </c>
      <c r="G95" s="69">
        <v>25439.918000361457</v>
      </c>
      <c r="H95" s="69">
        <v>34596.493073614474</v>
      </c>
      <c r="J95" s="112">
        <v>0.26466772379991349</v>
      </c>
      <c r="L95" s="113">
        <v>0.27</v>
      </c>
      <c r="M95" s="69">
        <v>9341.0531298759088</v>
      </c>
      <c r="N95" s="69">
        <v>25255.439943738565</v>
      </c>
      <c r="O95" s="113"/>
      <c r="Q95" s="147">
        <v>9341.0531298759088</v>
      </c>
      <c r="R95" s="147">
        <v>25255.439943738565</v>
      </c>
      <c r="S95" s="69">
        <v>34596.493073614474</v>
      </c>
      <c r="U95" s="112">
        <v>0.27</v>
      </c>
      <c r="V95" s="69">
        <v>0</v>
      </c>
    </row>
    <row r="96" spans="3:22">
      <c r="C96" s="2">
        <v>2014</v>
      </c>
      <c r="D96" s="2">
        <v>4</v>
      </c>
      <c r="F96" s="69">
        <v>10448.270576506022</v>
      </c>
      <c r="G96" s="69">
        <v>29659.124161566255</v>
      </c>
      <c r="H96" s="69">
        <v>40107.394738072275</v>
      </c>
      <c r="J96" s="112">
        <v>0.26050733648346186</v>
      </c>
      <c r="L96" s="113">
        <v>0.27</v>
      </c>
      <c r="M96" s="69">
        <v>10828.996579279516</v>
      </c>
      <c r="N96" s="69">
        <v>29278.398158792759</v>
      </c>
      <c r="O96" s="113"/>
      <c r="Q96" s="147">
        <v>10828.996579279516</v>
      </c>
      <c r="R96" s="147">
        <v>29278.398158792759</v>
      </c>
      <c r="S96" s="69">
        <v>40107.394738072275</v>
      </c>
      <c r="U96" s="112">
        <v>0.27</v>
      </c>
      <c r="V96" s="69">
        <v>0</v>
      </c>
    </row>
    <row r="97" spans="3:22">
      <c r="C97" s="2">
        <v>2014</v>
      </c>
      <c r="D97" s="2">
        <v>5</v>
      </c>
      <c r="F97" s="69">
        <v>13310.947097228916</v>
      </c>
      <c r="G97" s="69">
        <v>32621.545508795181</v>
      </c>
      <c r="H97" s="69">
        <v>45932.492606024098</v>
      </c>
      <c r="J97" s="112">
        <v>0.28979370249728559</v>
      </c>
      <c r="L97" s="113">
        <v>0.27</v>
      </c>
      <c r="M97" s="69">
        <v>12401.773003626507</v>
      </c>
      <c r="N97" s="69">
        <v>33530.719602397592</v>
      </c>
      <c r="O97" s="113"/>
      <c r="Q97" s="147">
        <v>12401.773003626507</v>
      </c>
      <c r="R97" s="147">
        <v>33530.719602397592</v>
      </c>
      <c r="S97" s="69">
        <v>45932.492606024098</v>
      </c>
      <c r="U97" s="112">
        <v>0.27</v>
      </c>
      <c r="V97" s="69">
        <v>0</v>
      </c>
    </row>
    <row r="98" spans="3:22">
      <c r="C98" s="2">
        <v>2014</v>
      </c>
      <c r="D98" s="2">
        <v>6</v>
      </c>
      <c r="F98" s="69">
        <v>12637.669518313247</v>
      </c>
      <c r="G98" s="69">
        <v>36915.560289879533</v>
      </c>
      <c r="H98" s="69">
        <v>49553.22980819278</v>
      </c>
      <c r="J98" s="112">
        <v>0.2550322061191625</v>
      </c>
      <c r="L98" s="113">
        <v>0.27</v>
      </c>
      <c r="M98" s="69">
        <v>13379.372048212052</v>
      </c>
      <c r="N98" s="69">
        <v>36173.857759980732</v>
      </c>
      <c r="O98" s="113"/>
      <c r="Q98" s="147">
        <v>13379.372048212052</v>
      </c>
      <c r="R98" s="147">
        <v>36173.857759980732</v>
      </c>
      <c r="S98" s="69">
        <v>49553.229808192787</v>
      </c>
      <c r="U98" s="112">
        <v>0.26999999999999996</v>
      </c>
      <c r="V98" s="69">
        <v>0</v>
      </c>
    </row>
    <row r="99" spans="3:22">
      <c r="C99" s="2">
        <v>2014</v>
      </c>
      <c r="D99" s="2">
        <v>7</v>
      </c>
      <c r="F99" s="69">
        <v>14323.357086265058</v>
      </c>
      <c r="G99" s="69">
        <v>37120.037184216868</v>
      </c>
      <c r="H99" s="69">
        <v>51443.394270481927</v>
      </c>
      <c r="J99" s="112">
        <v>0.27842947164323795</v>
      </c>
      <c r="L99" s="113">
        <v>0.27</v>
      </c>
      <c r="M99" s="69">
        <v>13889.716453030122</v>
      </c>
      <c r="N99" s="69">
        <v>37553.677817451804</v>
      </c>
      <c r="O99" s="113"/>
      <c r="Q99" s="147">
        <v>13889.716453030122</v>
      </c>
      <c r="R99" s="147">
        <v>37553.677817451804</v>
      </c>
      <c r="S99" s="69">
        <v>51443.394270481927</v>
      </c>
      <c r="U99" s="112">
        <v>0.27</v>
      </c>
      <c r="V99" s="69">
        <v>0</v>
      </c>
    </row>
    <row r="100" spans="3:22">
      <c r="C100" s="2">
        <v>2014</v>
      </c>
      <c r="D100" s="2">
        <v>8</v>
      </c>
      <c r="F100" s="69">
        <v>15739.733622650601</v>
      </c>
      <c r="G100" s="69">
        <v>38107.510966626513</v>
      </c>
      <c r="H100" s="69">
        <v>53847.244589277114</v>
      </c>
      <c r="J100" s="112">
        <v>0.29230341761600437</v>
      </c>
      <c r="L100" s="113">
        <v>0.27</v>
      </c>
      <c r="M100" s="69">
        <v>14538.756039104821</v>
      </c>
      <c r="N100" s="69">
        <v>39308.488550172289</v>
      </c>
      <c r="O100" s="113"/>
      <c r="Q100" s="147">
        <v>14538.756039104821</v>
      </c>
      <c r="R100" s="147">
        <v>39308.488550172289</v>
      </c>
      <c r="S100" s="69">
        <v>53847.244589277107</v>
      </c>
      <c r="U100" s="112">
        <v>0.27</v>
      </c>
      <c r="V100" s="69">
        <v>0</v>
      </c>
    </row>
    <row r="101" spans="3:22">
      <c r="C101" s="2">
        <v>2014</v>
      </c>
      <c r="D101" s="2">
        <v>9</v>
      </c>
      <c r="F101" s="69">
        <v>15430.524660481928</v>
      </c>
      <c r="G101" s="69">
        <v>35868.239611566263</v>
      </c>
      <c r="H101" s="69">
        <v>51298.764272048189</v>
      </c>
      <c r="J101" s="112">
        <v>0.30079720007777566</v>
      </c>
      <c r="L101" s="113">
        <v>0.27</v>
      </c>
      <c r="M101" s="69">
        <v>13850.666353453013</v>
      </c>
      <c r="N101" s="69">
        <v>37448.097918595173</v>
      </c>
      <c r="O101" s="113"/>
      <c r="Q101" s="147">
        <v>13850.666353453013</v>
      </c>
      <c r="R101" s="147">
        <v>37448.097918595173</v>
      </c>
      <c r="S101" s="69">
        <v>51298.764272048182</v>
      </c>
      <c r="U101" s="112">
        <v>0.27000000000000007</v>
      </c>
      <c r="V101" s="69">
        <v>0</v>
      </c>
    </row>
    <row r="102" spans="3:22">
      <c r="C102" s="2">
        <v>2014</v>
      </c>
      <c r="D102" s="2">
        <v>10</v>
      </c>
      <c r="F102" s="69">
        <v>12797.261240722895</v>
      </c>
      <c r="G102" s="69">
        <v>34551.607901686744</v>
      </c>
      <c r="H102" s="69">
        <v>47348.86914240964</v>
      </c>
      <c r="J102" s="112">
        <v>0.27027596376658952</v>
      </c>
      <c r="L102" s="113">
        <v>0.27</v>
      </c>
      <c r="M102" s="69">
        <v>12784.194668450604</v>
      </c>
      <c r="N102" s="69">
        <v>34564.674473959036</v>
      </c>
      <c r="O102" s="113"/>
      <c r="Q102" s="147">
        <v>12784.194668450604</v>
      </c>
      <c r="R102" s="147">
        <v>34564.674473959036</v>
      </c>
      <c r="S102" s="69">
        <v>47348.86914240964</v>
      </c>
      <c r="U102" s="112">
        <v>0.27</v>
      </c>
      <c r="V102" s="69">
        <v>0</v>
      </c>
    </row>
    <row r="103" spans="3:22">
      <c r="C103" s="2">
        <v>2014</v>
      </c>
      <c r="D103" s="2">
        <v>11</v>
      </c>
      <c r="F103" s="69">
        <v>10039.316787831323</v>
      </c>
      <c r="G103" s="69">
        <v>28916.025204096382</v>
      </c>
      <c r="H103" s="69">
        <v>38955.341991927708</v>
      </c>
      <c r="J103" s="112">
        <v>0.25771348098834973</v>
      </c>
      <c r="L103" s="113">
        <v>0.27</v>
      </c>
      <c r="M103" s="69">
        <v>10517.942337820481</v>
      </c>
      <c r="N103" s="69">
        <v>28437.399654107227</v>
      </c>
      <c r="O103" s="113"/>
      <c r="Q103" s="147">
        <v>10517.942337820481</v>
      </c>
      <c r="R103" s="147">
        <v>28437.399654107227</v>
      </c>
      <c r="S103" s="69">
        <v>38955.341991927708</v>
      </c>
      <c r="U103" s="112">
        <v>0.27</v>
      </c>
      <c r="V103" s="69">
        <v>0</v>
      </c>
    </row>
    <row r="104" spans="3:22">
      <c r="C104" s="2">
        <v>2014</v>
      </c>
      <c r="D104" s="2">
        <v>12</v>
      </c>
      <c r="F104" s="69">
        <v>6917.3037181927739</v>
      </c>
      <c r="G104" s="69">
        <v>22946.297337710843</v>
      </c>
      <c r="H104" s="69">
        <v>29863.601055903615</v>
      </c>
      <c r="J104" s="112">
        <v>0.23162992651970618</v>
      </c>
      <c r="L104" s="113">
        <v>0.27</v>
      </c>
      <c r="M104" s="69">
        <v>8063.1722850939768</v>
      </c>
      <c r="N104" s="69">
        <v>21800.428770809638</v>
      </c>
      <c r="O104" s="113"/>
      <c r="Q104" s="147">
        <v>8063.1722850939768</v>
      </c>
      <c r="R104" s="147">
        <v>21800.428770809638</v>
      </c>
      <c r="S104" s="69">
        <v>29863.601055903615</v>
      </c>
      <c r="U104" s="112">
        <v>0.27</v>
      </c>
      <c r="V104" s="69">
        <v>0</v>
      </c>
    </row>
    <row r="105" spans="3:22">
      <c r="C105" s="2">
        <v>2015</v>
      </c>
      <c r="D105" s="2">
        <v>1</v>
      </c>
      <c r="F105" s="69">
        <v>7943.6129174698763</v>
      </c>
      <c r="G105" s="69">
        <v>22126.8301253012</v>
      </c>
      <c r="H105" s="69">
        <v>30070.443042771076</v>
      </c>
      <c r="J105" s="112">
        <v>0.26416680679334115</v>
      </c>
      <c r="L105" s="113">
        <v>0.27</v>
      </c>
      <c r="M105" s="69">
        <v>8119.019621548191</v>
      </c>
      <c r="N105" s="69">
        <v>21951.423421222884</v>
      </c>
      <c r="O105" s="113"/>
      <c r="Q105" s="147">
        <v>8119.019621548191</v>
      </c>
      <c r="R105" s="147">
        <v>21951.423421222884</v>
      </c>
      <c r="S105" s="69">
        <v>30070.443042771076</v>
      </c>
      <c r="U105" s="112">
        <v>0.27</v>
      </c>
      <c r="V105" s="69">
        <v>0</v>
      </c>
    </row>
    <row r="106" spans="3:22">
      <c r="C106" s="2">
        <v>2015</v>
      </c>
      <c r="D106" s="2">
        <v>2</v>
      </c>
      <c r="F106" s="69">
        <v>6143.5325873493994</v>
      </c>
      <c r="G106" s="69">
        <v>20336.862606024097</v>
      </c>
      <c r="H106" s="69">
        <v>26480.395193373497</v>
      </c>
      <c r="J106" s="112">
        <v>0.23200305518426584</v>
      </c>
      <c r="L106" s="113">
        <v>0.27</v>
      </c>
      <c r="M106" s="69">
        <v>7149.7067022108449</v>
      </c>
      <c r="N106" s="69">
        <v>19330.688491162651</v>
      </c>
      <c r="O106" s="113"/>
      <c r="Q106" s="147">
        <v>7149.7067022108449</v>
      </c>
      <c r="R106" s="147">
        <v>19330.688491162651</v>
      </c>
      <c r="S106" s="69">
        <v>26480.395193373497</v>
      </c>
      <c r="U106" s="112">
        <v>0.27</v>
      </c>
      <c r="V106" s="69">
        <v>0</v>
      </c>
    </row>
    <row r="107" spans="3:22">
      <c r="C107" s="2">
        <v>2015</v>
      </c>
      <c r="D107" s="2">
        <v>3</v>
      </c>
      <c r="F107" s="69">
        <v>9283.560354216861</v>
      </c>
      <c r="G107" s="69">
        <v>25792.724056024093</v>
      </c>
      <c r="H107" s="69">
        <v>35076.284410240958</v>
      </c>
      <c r="J107" s="112">
        <v>0.26466772379991338</v>
      </c>
      <c r="L107" s="113">
        <v>0.27</v>
      </c>
      <c r="M107" s="69">
        <v>9470.5967907650593</v>
      </c>
      <c r="N107" s="69">
        <v>25605.687619475899</v>
      </c>
      <c r="O107" s="113"/>
      <c r="Q107" s="147">
        <v>9470.5967907650593</v>
      </c>
      <c r="R107" s="147">
        <v>25605.687619475899</v>
      </c>
      <c r="S107" s="69">
        <v>35076.284410240958</v>
      </c>
      <c r="U107" s="112">
        <v>0.27</v>
      </c>
      <c r="V107" s="69">
        <v>0</v>
      </c>
    </row>
    <row r="108" spans="3:22">
      <c r="C108" s="2">
        <v>2015</v>
      </c>
      <c r="D108" s="2">
        <v>4</v>
      </c>
      <c r="F108" s="69">
        <v>10593.169358433734</v>
      </c>
      <c r="G108" s="69">
        <v>30070.443042771087</v>
      </c>
      <c r="H108" s="69">
        <v>40663.612401204824</v>
      </c>
      <c r="J108" s="112">
        <v>0.26050733648346175</v>
      </c>
      <c r="L108" s="113">
        <v>0.27</v>
      </c>
      <c r="M108" s="69">
        <v>10979.175348325303</v>
      </c>
      <c r="N108" s="69">
        <v>29684.437052879519</v>
      </c>
      <c r="O108" s="113"/>
      <c r="Q108" s="147">
        <v>10979.175348325303</v>
      </c>
      <c r="R108" s="147">
        <v>29684.437052879519</v>
      </c>
      <c r="S108" s="69">
        <v>40663.612401204824</v>
      </c>
      <c r="U108" s="112">
        <v>0.27</v>
      </c>
      <c r="V108" s="69">
        <v>0</v>
      </c>
    </row>
    <row r="109" spans="3:22">
      <c r="C109" s="2">
        <v>2015</v>
      </c>
      <c r="D109" s="2">
        <v>5</v>
      </c>
      <c r="F109" s="69">
        <v>13495.546070481931</v>
      </c>
      <c r="G109" s="69">
        <v>33073.947863253015</v>
      </c>
      <c r="H109" s="69">
        <v>46569.49393373495</v>
      </c>
      <c r="J109" s="112">
        <v>0.28979370249728559</v>
      </c>
      <c r="L109" s="113">
        <v>0.27</v>
      </c>
      <c r="M109" s="69">
        <v>12573.763362108437</v>
      </c>
      <c r="N109" s="69">
        <v>33995.730571626511</v>
      </c>
      <c r="O109" s="113"/>
      <c r="Q109" s="147">
        <v>12573.763362108437</v>
      </c>
      <c r="R109" s="147">
        <v>33995.730571626511</v>
      </c>
      <c r="S109" s="69">
        <v>46569.49393373495</v>
      </c>
      <c r="U109" s="112">
        <v>0.27</v>
      </c>
      <c r="V109" s="69">
        <v>0</v>
      </c>
    </row>
    <row r="110" spans="3:22">
      <c r="C110" s="2">
        <v>2015</v>
      </c>
      <c r="D110" s="2">
        <v>6</v>
      </c>
      <c r="F110" s="69">
        <v>12812.931338554214</v>
      </c>
      <c r="G110" s="69">
        <v>37427.512931325298</v>
      </c>
      <c r="H110" s="69">
        <v>50240.44426987951</v>
      </c>
      <c r="J110" s="112">
        <v>0.25503220611916261</v>
      </c>
      <c r="L110" s="113">
        <v>0.27</v>
      </c>
      <c r="M110" s="69">
        <v>13564.919952867469</v>
      </c>
      <c r="N110" s="69">
        <v>36675.524317012037</v>
      </c>
      <c r="O110" s="113"/>
      <c r="Q110" s="147">
        <v>13564.919952867469</v>
      </c>
      <c r="R110" s="147">
        <v>36675.524317012037</v>
      </c>
      <c r="S110" s="69">
        <v>50240.444269879503</v>
      </c>
      <c r="U110" s="112">
        <v>0.27000000000000007</v>
      </c>
      <c r="V110" s="69">
        <v>0</v>
      </c>
    </row>
    <row r="111" spans="3:22">
      <c r="C111" s="2">
        <v>2015</v>
      </c>
      <c r="D111" s="2">
        <v>7</v>
      </c>
      <c r="F111" s="69">
        <v>14521.996371084337</v>
      </c>
      <c r="G111" s="69">
        <v>37634.825553614486</v>
      </c>
      <c r="H111" s="69">
        <v>52156.821924698823</v>
      </c>
      <c r="J111" s="112">
        <v>0.27842947164323784</v>
      </c>
      <c r="L111" s="113">
        <v>0.27</v>
      </c>
      <c r="M111" s="69">
        <v>14082.341919668683</v>
      </c>
      <c r="N111" s="69">
        <v>38074.480005030142</v>
      </c>
      <c r="O111" s="113"/>
      <c r="Q111" s="147">
        <v>14082.341919668683</v>
      </c>
      <c r="R111" s="147">
        <v>38074.480005030142</v>
      </c>
      <c r="S111" s="69">
        <v>52156.821924698823</v>
      </c>
      <c r="U111" s="112">
        <v>0.27</v>
      </c>
      <c r="V111" s="69">
        <v>0</v>
      </c>
    </row>
    <row r="112" spans="3:22">
      <c r="C112" s="2">
        <v>2015</v>
      </c>
      <c r="D112" s="2">
        <v>8</v>
      </c>
      <c r="F112" s="69">
        <v>15958.015510843374</v>
      </c>
      <c r="G112" s="69">
        <v>38635.993827108439</v>
      </c>
      <c r="H112" s="69">
        <v>54594.009337951815</v>
      </c>
      <c r="J112" s="112">
        <v>0.29230341761600442</v>
      </c>
      <c r="L112" s="113">
        <v>0.27</v>
      </c>
      <c r="M112" s="69">
        <v>14740.382521246991</v>
      </c>
      <c r="N112" s="69">
        <v>39853.626816704826</v>
      </c>
      <c r="O112" s="113"/>
      <c r="Q112" s="147">
        <v>14740.382521246991</v>
      </c>
      <c r="R112" s="147">
        <v>39853.626816704826</v>
      </c>
      <c r="S112" s="69">
        <v>54594.009337951815</v>
      </c>
      <c r="U112" s="112">
        <v>0.27</v>
      </c>
      <c r="V112" s="69">
        <v>0</v>
      </c>
    </row>
    <row r="113" spans="3:22">
      <c r="C113" s="2">
        <v>2015</v>
      </c>
      <c r="D113" s="2">
        <v>9</v>
      </c>
      <c r="F113" s="69">
        <v>15644.518374698795</v>
      </c>
      <c r="G113" s="69">
        <v>36365.667792771077</v>
      </c>
      <c r="H113" s="69">
        <v>52010.186167469874</v>
      </c>
      <c r="J113" s="112">
        <v>0.30079720007777566</v>
      </c>
      <c r="L113" s="113">
        <v>0.27</v>
      </c>
      <c r="M113" s="69">
        <v>14042.750265216868</v>
      </c>
      <c r="N113" s="69">
        <v>37967.435902253004</v>
      </c>
      <c r="O113" s="113"/>
      <c r="Q113" s="147">
        <v>14042.750265216868</v>
      </c>
      <c r="R113" s="147">
        <v>37967.435902253004</v>
      </c>
      <c r="S113" s="69">
        <v>52010.186167469874</v>
      </c>
      <c r="U113" s="112">
        <v>0.27</v>
      </c>
      <c r="V113" s="69">
        <v>0</v>
      </c>
    </row>
    <row r="114" spans="3:22">
      <c r="C114" s="2">
        <v>2015</v>
      </c>
      <c r="D114" s="2">
        <v>10</v>
      </c>
      <c r="F114" s="69">
        <v>12974.73631204819</v>
      </c>
      <c r="G114" s="69">
        <v>35030.776761445784</v>
      </c>
      <c r="H114" s="69">
        <v>48005.513073493974</v>
      </c>
      <c r="J114" s="112">
        <v>0.27027596376658936</v>
      </c>
      <c r="L114" s="113">
        <v>0.27</v>
      </c>
      <c r="M114" s="69">
        <v>12961.488529843375</v>
      </c>
      <c r="N114" s="69">
        <v>35044.024543650601</v>
      </c>
      <c r="O114" s="113"/>
      <c r="Q114" s="147">
        <v>12961.488529843375</v>
      </c>
      <c r="R114" s="147">
        <v>35044.024543650601</v>
      </c>
      <c r="S114" s="69">
        <v>48005.513073493974</v>
      </c>
      <c r="U114" s="112">
        <v>0.27</v>
      </c>
      <c r="V114" s="69">
        <v>0</v>
      </c>
    </row>
    <row r="115" spans="3:22">
      <c r="C115" s="2">
        <v>2015</v>
      </c>
      <c r="D115" s="2">
        <v>11</v>
      </c>
      <c r="F115" s="69">
        <v>10178.54411385542</v>
      </c>
      <c r="G115" s="69">
        <v>29317.03863493976</v>
      </c>
      <c r="H115" s="69">
        <v>39495.582748795176</v>
      </c>
      <c r="J115" s="112">
        <v>0.25771348098834973</v>
      </c>
      <c r="L115" s="113">
        <v>0.27</v>
      </c>
      <c r="M115" s="69">
        <v>10663.807342174698</v>
      </c>
      <c r="N115" s="69">
        <v>28831.77540662048</v>
      </c>
      <c r="O115" s="113"/>
      <c r="Q115" s="147">
        <v>10663.807342174698</v>
      </c>
      <c r="R115" s="147">
        <v>28831.77540662048</v>
      </c>
      <c r="S115" s="69">
        <v>39495.582748795176</v>
      </c>
      <c r="U115" s="112">
        <v>0.27</v>
      </c>
      <c r="V115" s="69">
        <v>0</v>
      </c>
    </row>
    <row r="116" spans="3:22">
      <c r="C116" s="2">
        <v>2015</v>
      </c>
      <c r="D116" s="2">
        <v>12</v>
      </c>
      <c r="F116" s="69">
        <v>7013.2343198795188</v>
      </c>
      <c r="G116" s="69">
        <v>23264.521345180729</v>
      </c>
      <c r="H116" s="69">
        <v>30277.755665060249</v>
      </c>
      <c r="J116" s="112">
        <v>0.23162992651970604</v>
      </c>
      <c r="L116" s="113">
        <v>0.27</v>
      </c>
      <c r="M116" s="69">
        <v>8174.9940295662682</v>
      </c>
      <c r="N116" s="69">
        <v>22102.761635493982</v>
      </c>
      <c r="O116" s="113"/>
      <c r="Q116" s="147">
        <v>8174.9940295662682</v>
      </c>
      <c r="R116" s="147">
        <v>22102.761635493982</v>
      </c>
      <c r="S116" s="69">
        <v>30277.755665060249</v>
      </c>
      <c r="U116" s="112">
        <v>0.27</v>
      </c>
      <c r="V116" s="69">
        <v>0</v>
      </c>
    </row>
    <row r="117" spans="3:22">
      <c r="C117" s="2">
        <v>2016</v>
      </c>
      <c r="D117" s="2">
        <v>1</v>
      </c>
      <c r="F117" s="69">
        <v>6588.2549262650573</v>
      </c>
      <c r="G117" s="69">
        <v>20354.411273253016</v>
      </c>
      <c r="H117" s="69">
        <v>26942.666199518073</v>
      </c>
      <c r="J117" s="112">
        <v>0.24452869205583308</v>
      </c>
      <c r="L117" s="113">
        <v>0.27</v>
      </c>
      <c r="M117" s="69">
        <v>7274.51987386988</v>
      </c>
      <c r="N117" s="69">
        <v>19668.146325648195</v>
      </c>
      <c r="O117" s="113"/>
      <c r="Q117" s="147">
        <v>7274.51987386988</v>
      </c>
      <c r="R117" s="147">
        <v>19668.146325648195</v>
      </c>
      <c r="S117" s="69">
        <v>26942.666199518077</v>
      </c>
      <c r="U117" s="112">
        <v>0.26999999999999996</v>
      </c>
      <c r="V117" s="69">
        <v>0</v>
      </c>
    </row>
    <row r="118" spans="3:22">
      <c r="C118" s="2">
        <v>2016</v>
      </c>
      <c r="D118" s="2">
        <v>2</v>
      </c>
      <c r="F118" s="69">
        <v>5097.888589879517</v>
      </c>
      <c r="G118" s="69">
        <v>18785.115878554214</v>
      </c>
      <c r="H118" s="69">
        <v>23883.00446843373</v>
      </c>
      <c r="J118" s="112">
        <v>0.21345256609642302</v>
      </c>
      <c r="L118" s="113">
        <v>0.27</v>
      </c>
      <c r="M118" s="69">
        <v>6448.411206477108</v>
      </c>
      <c r="N118" s="69">
        <v>17434.593261956623</v>
      </c>
      <c r="O118" s="113"/>
      <c r="Q118" s="147">
        <v>6448.411206477108</v>
      </c>
      <c r="R118" s="147">
        <v>17434.593261956623</v>
      </c>
      <c r="S118" s="69">
        <v>23883.00446843373</v>
      </c>
      <c r="U118" s="112">
        <v>0.27</v>
      </c>
      <c r="V118" s="69">
        <v>0</v>
      </c>
    </row>
    <row r="119" spans="3:22">
      <c r="C119" s="2">
        <v>2016</v>
      </c>
      <c r="D119" s="2">
        <v>3</v>
      </c>
      <c r="F119" s="69">
        <v>7702.5475142168661</v>
      </c>
      <c r="G119" s="69">
        <v>24876.582026024098</v>
      </c>
      <c r="H119" s="69">
        <v>32579.129540240963</v>
      </c>
      <c r="J119" s="112">
        <v>0.23642582300128256</v>
      </c>
      <c r="L119" s="113">
        <v>0.27</v>
      </c>
      <c r="M119" s="69">
        <v>8796.3649758650608</v>
      </c>
      <c r="N119" s="69">
        <v>23782.764564375902</v>
      </c>
      <c r="O119" s="113"/>
      <c r="Q119" s="147">
        <v>8796.3649758650608</v>
      </c>
      <c r="R119" s="147">
        <v>23782.764564375902</v>
      </c>
      <c r="S119" s="69">
        <v>32579.129540240963</v>
      </c>
      <c r="U119" s="112">
        <v>0.27</v>
      </c>
      <c r="V119" s="69">
        <v>0</v>
      </c>
    </row>
    <row r="120" spans="3:22">
      <c r="C120" s="2">
        <v>2016</v>
      </c>
      <c r="D120" s="2">
        <v>4</v>
      </c>
      <c r="F120" s="69">
        <v>10344.349524819278</v>
      </c>
      <c r="G120" s="69">
        <v>27694.813696385547</v>
      </c>
      <c r="H120" s="69">
        <v>38039.163221204828</v>
      </c>
      <c r="J120" s="112">
        <v>0.27193946051507378</v>
      </c>
      <c r="L120" s="113">
        <v>0.27</v>
      </c>
      <c r="M120" s="69">
        <v>10270.574069725304</v>
      </c>
      <c r="N120" s="69">
        <v>27768.589151479522</v>
      </c>
      <c r="O120" s="113"/>
      <c r="Q120" s="147">
        <v>10270.574069725304</v>
      </c>
      <c r="R120" s="147">
        <v>27768.589151479522</v>
      </c>
      <c r="S120" s="69">
        <v>38039.163221204828</v>
      </c>
      <c r="U120" s="112">
        <v>0.27</v>
      </c>
      <c r="V120" s="69">
        <v>0</v>
      </c>
    </row>
    <row r="121" spans="3:22">
      <c r="C121" s="2">
        <v>2016</v>
      </c>
      <c r="D121" s="2">
        <v>5</v>
      </c>
      <c r="F121" s="69">
        <v>15177.593625060241</v>
      </c>
      <c r="G121" s="69">
        <v>27903.743556626516</v>
      </c>
      <c r="H121" s="69">
        <v>43081.337181686758</v>
      </c>
      <c r="J121" s="112">
        <v>0.35230089449294094</v>
      </c>
      <c r="L121" s="113">
        <v>0.27</v>
      </c>
      <c r="M121" s="69">
        <v>11631.961039055426</v>
      </c>
      <c r="N121" s="69">
        <v>31449.376142631332</v>
      </c>
      <c r="O121" s="113"/>
      <c r="Q121" s="147">
        <v>11631.961039055426</v>
      </c>
      <c r="R121" s="147">
        <v>31449.376142631332</v>
      </c>
      <c r="S121" s="69">
        <v>43081.337181686758</v>
      </c>
      <c r="U121" s="112">
        <v>0.27</v>
      </c>
      <c r="V121" s="69">
        <v>0</v>
      </c>
    </row>
    <row r="122" spans="3:22">
      <c r="C122" s="2">
        <v>2016</v>
      </c>
      <c r="D122" s="2">
        <v>6</v>
      </c>
      <c r="F122" s="69">
        <v>14936.163564337354</v>
      </c>
      <c r="G122" s="69">
        <v>31046.977231807228</v>
      </c>
      <c r="H122" s="69">
        <v>45983.14079614458</v>
      </c>
      <c r="J122" s="112">
        <v>0.32481825525040398</v>
      </c>
      <c r="L122" s="113">
        <v>0.27</v>
      </c>
      <c r="M122" s="69">
        <v>12415.448014959038</v>
      </c>
      <c r="N122" s="69">
        <v>33567.692781185542</v>
      </c>
      <c r="O122" s="113"/>
      <c r="Q122" s="147">
        <v>12415.448014959038</v>
      </c>
      <c r="R122" s="147">
        <v>33567.692781185542</v>
      </c>
      <c r="S122" s="69">
        <v>45983.14079614458</v>
      </c>
      <c r="U122" s="112">
        <v>0.27</v>
      </c>
      <c r="V122" s="69">
        <v>0</v>
      </c>
    </row>
    <row r="123" spans="3:22">
      <c r="C123" s="2">
        <v>2016</v>
      </c>
      <c r="D123" s="2">
        <v>7</v>
      </c>
      <c r="F123" s="69">
        <v>16472.958758554218</v>
      </c>
      <c r="G123" s="69">
        <v>31237.335548915682</v>
      </c>
      <c r="H123" s="69">
        <v>47710.2943074699</v>
      </c>
      <c r="J123" s="112">
        <v>0.34527053328143231</v>
      </c>
      <c r="L123" s="113">
        <v>0.27</v>
      </c>
      <c r="M123" s="69">
        <v>12881.779463016874</v>
      </c>
      <c r="N123" s="69">
        <v>34828.514844453028</v>
      </c>
      <c r="O123" s="113"/>
      <c r="P123" s="149">
        <v>2000</v>
      </c>
      <c r="Q123" s="147">
        <v>10881.779463016874</v>
      </c>
      <c r="R123" s="147">
        <v>36828.514844453028</v>
      </c>
      <c r="S123" s="69">
        <v>47710.2943074699</v>
      </c>
      <c r="U123" s="112">
        <v>0.2280803256607272</v>
      </c>
      <c r="V123" s="69">
        <v>0</v>
      </c>
    </row>
    <row r="124" spans="3:22">
      <c r="C124" s="2">
        <v>2016</v>
      </c>
      <c r="D124" s="2">
        <v>8</v>
      </c>
      <c r="F124" s="69">
        <v>17666.180404819279</v>
      </c>
      <c r="G124" s="69">
        <v>32045.197675180705</v>
      </c>
      <c r="H124" s="69">
        <v>49711.37807999998</v>
      </c>
      <c r="J124" s="112">
        <v>0.35537498832539477</v>
      </c>
      <c r="L124" s="113">
        <v>0.27</v>
      </c>
      <c r="M124" s="69">
        <v>13422.072081599996</v>
      </c>
      <c r="N124" s="69">
        <v>36289.305998399985</v>
      </c>
      <c r="O124" s="113"/>
      <c r="P124" s="149">
        <v>2000</v>
      </c>
      <c r="Q124" s="147">
        <v>11422.072081599996</v>
      </c>
      <c r="R124" s="147">
        <v>38289.305998399985</v>
      </c>
      <c r="S124" s="69">
        <v>49711.37807999998</v>
      </c>
      <c r="U124" s="112">
        <v>0.22976776188377998</v>
      </c>
      <c r="V124" s="69">
        <v>0</v>
      </c>
    </row>
    <row r="125" spans="3:22">
      <c r="C125" s="2">
        <v>2016</v>
      </c>
      <c r="D125" s="2">
        <v>9</v>
      </c>
      <c r="F125" s="69">
        <v>16853.675392771082</v>
      </c>
      <c r="G125" s="69">
        <v>30596.617310843369</v>
      </c>
      <c r="H125" s="69">
        <v>47450.292703614454</v>
      </c>
      <c r="J125" s="112">
        <v>0.35518590998043048</v>
      </c>
      <c r="L125" s="113">
        <v>0.27</v>
      </c>
      <c r="M125" s="69">
        <v>12811.579029975903</v>
      </c>
      <c r="N125" s="69">
        <v>34638.713673638551</v>
      </c>
      <c r="O125" s="113"/>
      <c r="P125" s="149">
        <v>2000</v>
      </c>
      <c r="Q125" s="147">
        <v>10811.579029975903</v>
      </c>
      <c r="R125" s="147">
        <v>36638.713673638551</v>
      </c>
      <c r="S125" s="69">
        <v>47450.292703614454</v>
      </c>
      <c r="U125" s="112">
        <v>0.22785062881503251</v>
      </c>
      <c r="V125" s="69">
        <v>0</v>
      </c>
    </row>
    <row r="126" spans="3:22">
      <c r="C126" s="2">
        <v>2016</v>
      </c>
      <c r="D126" s="2">
        <v>10</v>
      </c>
      <c r="F126" s="69">
        <v>14601.875787951807</v>
      </c>
      <c r="G126" s="69">
        <v>29668.040154216862</v>
      </c>
      <c r="H126" s="69">
        <v>44269.915942168671</v>
      </c>
      <c r="J126" s="112">
        <v>0.329837441006817</v>
      </c>
      <c r="L126" s="113">
        <v>0.27</v>
      </c>
      <c r="M126" s="69">
        <v>11952.877304385542</v>
      </c>
      <c r="N126" s="69">
        <v>32317.038637783131</v>
      </c>
      <c r="O126" s="113"/>
      <c r="P126" s="149">
        <v>2000</v>
      </c>
      <c r="Q126" s="147">
        <v>9952.8773043855417</v>
      </c>
      <c r="R126" s="147">
        <v>34317.038637783131</v>
      </c>
      <c r="S126" s="69">
        <v>44269.915942168671</v>
      </c>
      <c r="U126" s="112">
        <v>0.22482259323436102</v>
      </c>
      <c r="V126" s="69">
        <v>0</v>
      </c>
    </row>
    <row r="127" spans="3:22">
      <c r="C127" s="2">
        <v>2016</v>
      </c>
      <c r="D127" s="2">
        <v>11</v>
      </c>
      <c r="F127" s="69">
        <v>8440.7663537349381</v>
      </c>
      <c r="G127" s="69">
        <v>28186.959589397586</v>
      </c>
      <c r="H127" s="69">
        <v>36627.725943132522</v>
      </c>
      <c r="J127" s="112">
        <v>0.2304474584865002</v>
      </c>
      <c r="L127" s="113">
        <v>0.27</v>
      </c>
      <c r="M127" s="69">
        <v>9889.4860046457816</v>
      </c>
      <c r="N127" s="69">
        <v>26738.239938486739</v>
      </c>
      <c r="O127" s="113"/>
      <c r="P127" s="149">
        <v>2000</v>
      </c>
      <c r="Q127" s="147">
        <v>7889.4860046457816</v>
      </c>
      <c r="R127" s="147">
        <v>28738.239938486739</v>
      </c>
      <c r="S127" s="69">
        <v>36627.725943132522</v>
      </c>
      <c r="U127" s="112">
        <v>0.21539655551903059</v>
      </c>
      <c r="V127" s="69">
        <v>0</v>
      </c>
    </row>
    <row r="128" spans="3:22">
      <c r="C128" s="2">
        <v>2016</v>
      </c>
      <c r="D128" s="2">
        <v>12</v>
      </c>
      <c r="F128" s="69">
        <v>5817.5358862650601</v>
      </c>
      <c r="G128" s="69">
        <v>22192.994043373488</v>
      </c>
      <c r="H128" s="69">
        <v>28010.529929638549</v>
      </c>
      <c r="J128" s="112">
        <v>0.20769103265373781</v>
      </c>
      <c r="L128" s="113">
        <v>0.27</v>
      </c>
      <c r="M128" s="69">
        <v>7562.8430810024092</v>
      </c>
      <c r="N128" s="69">
        <v>20447.686848636142</v>
      </c>
      <c r="O128" s="113"/>
      <c r="P128" s="149">
        <v>2000</v>
      </c>
      <c r="Q128" s="147">
        <v>5562.8430810024092</v>
      </c>
      <c r="R128" s="147">
        <v>22447.686848636142</v>
      </c>
      <c r="S128" s="69">
        <v>28010.529929638549</v>
      </c>
      <c r="U128" s="112">
        <v>0.19859828053864287</v>
      </c>
      <c r="V128" s="69">
        <v>0</v>
      </c>
    </row>
    <row r="129" spans="3:22">
      <c r="C129" s="2">
        <v>2017</v>
      </c>
      <c r="D129" s="2">
        <v>1</v>
      </c>
      <c r="F129" s="69">
        <v>6552.0894032530105</v>
      </c>
      <c r="G129" s="69">
        <v>20242.677902650605</v>
      </c>
      <c r="H129" s="69">
        <v>26794.767305903617</v>
      </c>
      <c r="J129" s="112">
        <v>0.24452869205583311</v>
      </c>
      <c r="L129" s="113">
        <v>0.27</v>
      </c>
      <c r="M129" s="69">
        <v>7234.5871725939769</v>
      </c>
      <c r="N129" s="69">
        <v>19560.180133309641</v>
      </c>
      <c r="O129" s="113"/>
      <c r="P129" s="149">
        <v>2000</v>
      </c>
      <c r="Q129" s="147">
        <v>5234.5871725939769</v>
      </c>
      <c r="R129" s="147">
        <v>21560.180133309641</v>
      </c>
      <c r="S129" s="69">
        <v>26794.767305903617</v>
      </c>
      <c r="U129" s="112">
        <v>0.19535856060375845</v>
      </c>
      <c r="V129" s="69">
        <v>0</v>
      </c>
    </row>
    <row r="130" spans="3:22">
      <c r="C130" s="2">
        <v>2017</v>
      </c>
      <c r="D130" s="2">
        <v>2</v>
      </c>
      <c r="F130" s="69">
        <v>5069.9042739759025</v>
      </c>
      <c r="G130" s="69">
        <v>18681.996987710845</v>
      </c>
      <c r="H130" s="69">
        <v>23751.901261686748</v>
      </c>
      <c r="J130" s="112">
        <v>0.21345256609642296</v>
      </c>
      <c r="L130" s="113">
        <v>0.27</v>
      </c>
      <c r="M130" s="69">
        <v>6413.0133406554223</v>
      </c>
      <c r="N130" s="69">
        <v>17338.887921031324</v>
      </c>
      <c r="O130" s="113"/>
      <c r="P130" s="149">
        <v>2000</v>
      </c>
      <c r="Q130" s="147">
        <v>4413.0133406554223</v>
      </c>
      <c r="R130" s="147">
        <v>19338.887921031324</v>
      </c>
      <c r="S130" s="69">
        <v>23751.901261686748</v>
      </c>
      <c r="U130" s="112">
        <v>0.18579621446026637</v>
      </c>
      <c r="V130" s="69">
        <v>0</v>
      </c>
    </row>
    <row r="131" spans="3:22">
      <c r="C131" s="2">
        <v>2017</v>
      </c>
      <c r="D131" s="2">
        <v>3</v>
      </c>
      <c r="F131" s="69">
        <v>7660.2652008433743</v>
      </c>
      <c r="G131" s="69">
        <v>24740.02468120481</v>
      </c>
      <c r="H131" s="69">
        <v>32400.289882048186</v>
      </c>
      <c r="J131" s="112">
        <v>0.23642582300128268</v>
      </c>
      <c r="L131" s="113">
        <v>0.27</v>
      </c>
      <c r="M131" s="69">
        <v>8748.0782681530109</v>
      </c>
      <c r="N131" s="69">
        <v>23652.211613895175</v>
      </c>
      <c r="O131" s="113"/>
      <c r="P131" s="149">
        <v>2000</v>
      </c>
      <c r="Q131" s="147">
        <v>6748.0782681530109</v>
      </c>
      <c r="R131" s="147">
        <v>25652.211613895175</v>
      </c>
      <c r="S131" s="69">
        <v>32400.289882048186</v>
      </c>
      <c r="U131" s="112">
        <v>0.20827215721584869</v>
      </c>
      <c r="V131" s="69">
        <v>0</v>
      </c>
    </row>
    <row r="132" spans="3:22">
      <c r="C132" s="2">
        <v>2017</v>
      </c>
      <c r="D132" s="2">
        <v>4</v>
      </c>
      <c r="F132" s="69">
        <v>10287.565320963857</v>
      </c>
      <c r="G132" s="69">
        <v>27542.785969277109</v>
      </c>
      <c r="H132" s="69">
        <v>37830.351290240964</v>
      </c>
      <c r="J132" s="112">
        <v>0.27193946051507389</v>
      </c>
      <c r="L132" s="113">
        <v>0.27</v>
      </c>
      <c r="M132" s="69">
        <v>10214.194848365061</v>
      </c>
      <c r="N132" s="69">
        <v>27616.156441875901</v>
      </c>
      <c r="O132" s="113"/>
      <c r="P132" s="149">
        <v>2000</v>
      </c>
      <c r="Q132" s="147">
        <v>8214.1948483650613</v>
      </c>
      <c r="R132" s="147">
        <v>29616.156441875901</v>
      </c>
      <c r="S132" s="69">
        <v>37830.351290240964</v>
      </c>
      <c r="U132" s="112">
        <v>0.21713239682455882</v>
      </c>
      <c r="V132" s="69">
        <v>0</v>
      </c>
    </row>
    <row r="133" spans="3:22">
      <c r="C133" s="2">
        <v>2017</v>
      </c>
      <c r="D133" s="2">
        <v>5</v>
      </c>
      <c r="F133" s="69">
        <v>15094.277843012051</v>
      </c>
      <c r="G133" s="69">
        <v>27750.56893132531</v>
      </c>
      <c r="H133" s="69">
        <v>42844.846774337362</v>
      </c>
      <c r="J133" s="112">
        <v>0.352300894492941</v>
      </c>
      <c r="L133" s="113">
        <v>0.27</v>
      </c>
      <c r="M133" s="69">
        <v>11568.108629071088</v>
      </c>
      <c r="N133" s="69">
        <v>31276.738145266274</v>
      </c>
      <c r="O133" s="113"/>
      <c r="P133" s="149">
        <v>2000</v>
      </c>
      <c r="Q133" s="147">
        <v>9568.1086290710882</v>
      </c>
      <c r="R133" s="147">
        <v>33276.738145266274</v>
      </c>
      <c r="S133" s="69">
        <v>42844.846774337362</v>
      </c>
      <c r="U133" s="112">
        <v>0.22331994042284839</v>
      </c>
      <c r="V133" s="69">
        <v>0</v>
      </c>
    </row>
    <row r="134" spans="3:22">
      <c r="C134" s="2">
        <v>2017</v>
      </c>
      <c r="D134" s="2">
        <v>6</v>
      </c>
      <c r="F134" s="69">
        <v>14854.173086867471</v>
      </c>
      <c r="G134" s="69">
        <v>30876.54816036145</v>
      </c>
      <c r="H134" s="69">
        <v>45730.721247228925</v>
      </c>
      <c r="J134" s="112">
        <v>0.32481825525040386</v>
      </c>
      <c r="L134" s="113">
        <v>0.27</v>
      </c>
      <c r="M134" s="69">
        <v>12347.29473675181</v>
      </c>
      <c r="N134" s="69">
        <v>33383.426510477118</v>
      </c>
      <c r="O134" s="113"/>
      <c r="P134" s="149">
        <v>2000</v>
      </c>
      <c r="Q134" s="147">
        <v>10347.29473675181</v>
      </c>
      <c r="R134" s="147">
        <v>35383.426510477118</v>
      </c>
      <c r="S134" s="69">
        <v>45730.721247228925</v>
      </c>
      <c r="U134" s="112">
        <v>0.22626572366555031</v>
      </c>
      <c r="V134" s="69">
        <v>0</v>
      </c>
    </row>
    <row r="135" spans="3:22">
      <c r="C135" s="2">
        <v>2017</v>
      </c>
      <c r="D135" s="2">
        <v>7</v>
      </c>
      <c r="F135" s="69">
        <v>16382.532207710843</v>
      </c>
      <c r="G135" s="69">
        <v>31065.861525783141</v>
      </c>
      <c r="H135" s="69">
        <v>47448.393733493984</v>
      </c>
      <c r="J135" s="112">
        <v>0.34527053328143242</v>
      </c>
      <c r="L135" s="113">
        <v>0.27</v>
      </c>
      <c r="M135" s="69">
        <v>12811.066308043377</v>
      </c>
      <c r="N135" s="69">
        <v>34637.32742545061</v>
      </c>
      <c r="O135" s="113"/>
      <c r="P135" s="149">
        <v>2000</v>
      </c>
      <c r="Q135" s="147">
        <v>10811.066308043377</v>
      </c>
      <c r="R135" s="147">
        <v>36637.32742545061</v>
      </c>
      <c r="S135" s="69">
        <v>47448.393733493984</v>
      </c>
      <c r="U135" s="112">
        <v>0.22784894192133229</v>
      </c>
      <c r="V135" s="69">
        <v>0</v>
      </c>
    </row>
    <row r="136" spans="3:22">
      <c r="C136" s="2">
        <v>2017</v>
      </c>
      <c r="D136" s="2">
        <v>8</v>
      </c>
      <c r="F136" s="69">
        <v>17569.203790963864</v>
      </c>
      <c r="G136" s="69">
        <v>31869.288979036155</v>
      </c>
      <c r="H136" s="69">
        <v>49438.492770000019</v>
      </c>
      <c r="J136" s="112">
        <v>0.35537498832539466</v>
      </c>
      <c r="L136" s="113">
        <v>0.27</v>
      </c>
      <c r="M136" s="69">
        <v>13348.393047900006</v>
      </c>
      <c r="N136" s="69">
        <v>36090.099722100014</v>
      </c>
      <c r="O136" s="113"/>
      <c r="P136" s="149">
        <v>2000</v>
      </c>
      <c r="Q136" s="147">
        <v>11348.393047900006</v>
      </c>
      <c r="R136" s="147">
        <v>38090.099722100014</v>
      </c>
      <c r="S136" s="69">
        <v>49438.492770000019</v>
      </c>
      <c r="U136" s="112">
        <v>0.22954569227455035</v>
      </c>
      <c r="V136" s="69">
        <v>0</v>
      </c>
    </row>
    <row r="137" spans="3:22">
      <c r="C137" s="2">
        <v>2017</v>
      </c>
      <c r="D137" s="2">
        <v>9</v>
      </c>
      <c r="F137" s="69">
        <v>16761.158938554214</v>
      </c>
      <c r="G137" s="69">
        <v>30428.660442168679</v>
      </c>
      <c r="H137" s="69">
        <v>47189.819380722896</v>
      </c>
      <c r="J137" s="112">
        <v>0.35518590998043043</v>
      </c>
      <c r="L137" s="113">
        <v>0.27</v>
      </c>
      <c r="M137" s="69">
        <v>12741.251232795183</v>
      </c>
      <c r="N137" s="69">
        <v>34448.568147927712</v>
      </c>
      <c r="O137" s="113"/>
      <c r="P137" s="149">
        <v>2000</v>
      </c>
      <c r="Q137" s="147">
        <v>10741.251232795183</v>
      </c>
      <c r="R137" s="147">
        <v>36448.568147927712</v>
      </c>
      <c r="S137" s="69">
        <v>47189.819380722896</v>
      </c>
      <c r="U137" s="112">
        <v>0.22761797721953134</v>
      </c>
      <c r="V137" s="69">
        <v>0</v>
      </c>
    </row>
    <row r="138" spans="3:22">
      <c r="C138" s="2">
        <v>2017</v>
      </c>
      <c r="D138" s="2">
        <v>10</v>
      </c>
      <c r="F138" s="69">
        <v>14521.720347590357</v>
      </c>
      <c r="G138" s="69">
        <v>29505.180610843374</v>
      </c>
      <c r="H138" s="69">
        <v>44026.900958433733</v>
      </c>
      <c r="J138" s="112">
        <v>0.32983744100681689</v>
      </c>
      <c r="L138" s="113">
        <v>0.27</v>
      </c>
      <c r="M138" s="69">
        <v>11887.26325877711</v>
      </c>
      <c r="N138" s="69">
        <v>32139.637699656625</v>
      </c>
      <c r="O138" s="113"/>
      <c r="P138" s="149">
        <v>2000</v>
      </c>
      <c r="Q138" s="147">
        <v>9887.2632587771095</v>
      </c>
      <c r="R138" s="147">
        <v>34139.637699656625</v>
      </c>
      <c r="S138" s="69">
        <v>44026.900958433733</v>
      </c>
      <c r="U138" s="112">
        <v>0.22457322781160047</v>
      </c>
      <c r="V138" s="69">
        <v>0</v>
      </c>
    </row>
    <row r="139" spans="3:22">
      <c r="C139" s="2">
        <v>2017</v>
      </c>
      <c r="D139" s="2">
        <v>11</v>
      </c>
      <c r="F139" s="69">
        <v>8394.4316667469866</v>
      </c>
      <c r="G139" s="69">
        <v>28032.230279879521</v>
      </c>
      <c r="H139" s="69">
        <v>36426.661946626511</v>
      </c>
      <c r="J139" s="112">
        <v>0.23044745848650011</v>
      </c>
      <c r="L139" s="113">
        <v>0.27</v>
      </c>
      <c r="M139" s="69">
        <v>9835.1987255891581</v>
      </c>
      <c r="N139" s="69">
        <v>26591.463221037353</v>
      </c>
      <c r="O139" s="113"/>
      <c r="P139" s="149">
        <v>2000</v>
      </c>
      <c r="Q139" s="147">
        <v>7835.1987255891581</v>
      </c>
      <c r="R139" s="147">
        <v>28591.463221037353</v>
      </c>
      <c r="S139" s="69">
        <v>36426.661946626511</v>
      </c>
      <c r="U139" s="112">
        <v>0.21509516126043987</v>
      </c>
      <c r="V139" s="69">
        <v>0</v>
      </c>
    </row>
    <row r="140" spans="3:22">
      <c r="C140" s="2">
        <v>2017</v>
      </c>
      <c r="D140" s="2">
        <v>12</v>
      </c>
      <c r="F140" s="69">
        <v>5785.6011432530131</v>
      </c>
      <c r="G140" s="69">
        <v>22071.167968674705</v>
      </c>
      <c r="H140" s="69">
        <v>27856.769111927719</v>
      </c>
      <c r="J140" s="112">
        <v>0.20769103265373776</v>
      </c>
      <c r="L140" s="113">
        <v>0.27</v>
      </c>
      <c r="M140" s="69">
        <v>7521.3276602204842</v>
      </c>
      <c r="N140" s="69">
        <v>20335.441451707236</v>
      </c>
      <c r="O140" s="113"/>
      <c r="P140" s="149">
        <v>2000</v>
      </c>
      <c r="Q140" s="147">
        <v>5521.3276602204842</v>
      </c>
      <c r="R140" s="147">
        <v>22335.441451707236</v>
      </c>
      <c r="S140" s="69">
        <v>27856.769111927722</v>
      </c>
      <c r="U140" s="112">
        <v>0.19820416495667331</v>
      </c>
      <c r="V140" s="69">
        <v>0</v>
      </c>
    </row>
    <row r="141" spans="3:22">
      <c r="C141" s="2">
        <v>2018</v>
      </c>
      <c r="D141" s="2">
        <v>1</v>
      </c>
      <c r="F141" s="69">
        <v>6494.7836866265034</v>
      </c>
      <c r="G141" s="69">
        <v>20065.63191132529</v>
      </c>
      <c r="H141" s="69">
        <v>26560.415597951793</v>
      </c>
      <c r="J141" s="112">
        <v>0.24452869205583322</v>
      </c>
      <c r="L141" s="113">
        <v>0.27</v>
      </c>
      <c r="M141" s="69">
        <v>7171.3122114469843</v>
      </c>
      <c r="N141" s="69">
        <v>19389.103386504808</v>
      </c>
      <c r="O141" s="113"/>
      <c r="P141" s="149">
        <v>2000</v>
      </c>
      <c r="Q141" s="147">
        <v>5171.3122114469843</v>
      </c>
      <c r="R141" s="147">
        <v>21389.103386504808</v>
      </c>
      <c r="S141" s="69">
        <v>26560.415597951793</v>
      </c>
      <c r="U141" s="112">
        <v>0.19469997343888587</v>
      </c>
      <c r="V141" s="69">
        <v>0</v>
      </c>
    </row>
    <row r="142" spans="3:22">
      <c r="C142" s="2">
        <v>2018</v>
      </c>
      <c r="D142" s="2">
        <v>2</v>
      </c>
      <c r="F142" s="69">
        <v>5025.5620069879533</v>
      </c>
      <c r="G142" s="69">
        <v>18518.600983855424</v>
      </c>
      <c r="H142" s="69">
        <v>23544.162990843375</v>
      </c>
      <c r="J142" s="112">
        <v>0.21345256609642307</v>
      </c>
      <c r="L142" s="113">
        <v>0.27</v>
      </c>
      <c r="M142" s="69">
        <v>6356.9240075277121</v>
      </c>
      <c r="N142" s="69">
        <v>17187.238983315663</v>
      </c>
      <c r="O142" s="113"/>
      <c r="P142" s="149">
        <v>2000</v>
      </c>
      <c r="Q142" s="147">
        <v>4356.9240075277121</v>
      </c>
      <c r="R142" s="147">
        <v>19187.238983315663</v>
      </c>
      <c r="S142" s="69">
        <v>23544.162990843375</v>
      </c>
      <c r="U142" s="112">
        <v>0.18505325541715692</v>
      </c>
      <c r="V142" s="69">
        <v>0</v>
      </c>
    </row>
    <row r="143" spans="3:22">
      <c r="C143" s="2">
        <v>2018</v>
      </c>
      <c r="D143" s="2">
        <v>3</v>
      </c>
      <c r="F143" s="69">
        <v>7593.267185421686</v>
      </c>
      <c r="G143" s="69">
        <v>24523.644110602407</v>
      </c>
      <c r="H143" s="69">
        <v>32116.911296024093</v>
      </c>
      <c r="J143" s="112">
        <v>0.23642582300128259</v>
      </c>
      <c r="L143" s="113">
        <v>0.27</v>
      </c>
      <c r="M143" s="69">
        <v>8671.566049926505</v>
      </c>
      <c r="N143" s="69">
        <v>23445.34524609759</v>
      </c>
      <c r="O143" s="113"/>
      <c r="P143" s="149">
        <v>2000</v>
      </c>
      <c r="Q143" s="147">
        <v>6671.566049926505</v>
      </c>
      <c r="R143" s="147">
        <v>25445.34524609759</v>
      </c>
      <c r="S143" s="69">
        <v>32116.911296024096</v>
      </c>
      <c r="U143" s="112">
        <v>0.20772751116799981</v>
      </c>
      <c r="V143" s="69">
        <v>0</v>
      </c>
    </row>
    <row r="144" spans="3:22">
      <c r="C144" s="2">
        <v>2018</v>
      </c>
      <c r="D144" s="2">
        <v>4</v>
      </c>
      <c r="F144" s="69">
        <v>10197.588480481929</v>
      </c>
      <c r="G144" s="69">
        <v>27301.89195963856</v>
      </c>
      <c r="H144" s="69">
        <v>37499.480440120489</v>
      </c>
      <c r="J144" s="112">
        <v>0.27193946051507384</v>
      </c>
      <c r="L144" s="113">
        <v>0.27</v>
      </c>
      <c r="M144" s="69">
        <v>10124.859718832533</v>
      </c>
      <c r="N144" s="69">
        <v>27374.620721287956</v>
      </c>
      <c r="O144" s="113"/>
      <c r="P144" s="149">
        <v>2000</v>
      </c>
      <c r="Q144" s="147">
        <v>8124.859718832533</v>
      </c>
      <c r="R144" s="147">
        <v>29374.620721287956</v>
      </c>
      <c r="S144" s="69">
        <v>37499.480440120489</v>
      </c>
      <c r="U144" s="112">
        <v>0.2166659277268223</v>
      </c>
      <c r="V144" s="69">
        <v>0</v>
      </c>
    </row>
    <row r="145" spans="3:22">
      <c r="C145" s="2">
        <v>2018</v>
      </c>
      <c r="D145" s="2">
        <v>5</v>
      </c>
      <c r="F145" s="69">
        <v>14962.260656506031</v>
      </c>
      <c r="G145" s="69">
        <v>27507.857615662648</v>
      </c>
      <c r="H145" s="69">
        <v>42470.118272168678</v>
      </c>
      <c r="J145" s="112">
        <v>0.35230089449294116</v>
      </c>
      <c r="L145" s="113">
        <v>0.27</v>
      </c>
      <c r="M145" s="69">
        <v>11466.931933485545</v>
      </c>
      <c r="N145" s="69">
        <v>31003.186338683132</v>
      </c>
      <c r="O145" s="113"/>
      <c r="P145" s="149">
        <v>2000</v>
      </c>
      <c r="Q145" s="147">
        <v>9466.9319334855445</v>
      </c>
      <c r="R145" s="147">
        <v>33003.186338683132</v>
      </c>
      <c r="S145" s="69">
        <v>42470.118272168678</v>
      </c>
      <c r="U145" s="112">
        <v>0.22290806615646677</v>
      </c>
      <c r="V145" s="69">
        <v>0</v>
      </c>
    </row>
    <row r="146" spans="3:22">
      <c r="C146" s="2">
        <v>2018</v>
      </c>
      <c r="D146" s="2">
        <v>6</v>
      </c>
      <c r="F146" s="69">
        <v>14724.255898433732</v>
      </c>
      <c r="G146" s="69">
        <v>30606.496485180727</v>
      </c>
      <c r="H146" s="69">
        <v>45330.752383614461</v>
      </c>
      <c r="J146" s="112">
        <v>0.32481825525040381</v>
      </c>
      <c r="L146" s="113">
        <v>0.27</v>
      </c>
      <c r="M146" s="69">
        <v>12239.303143575906</v>
      </c>
      <c r="N146" s="69">
        <v>33091.449240038557</v>
      </c>
      <c r="O146" s="113"/>
      <c r="P146" s="149">
        <v>2000</v>
      </c>
      <c r="Q146" s="147">
        <v>10239.303143575906</v>
      </c>
      <c r="R146" s="147">
        <v>35091.449240038557</v>
      </c>
      <c r="S146" s="69">
        <v>45330.752383614461</v>
      </c>
      <c r="U146" s="112">
        <v>0.22587984106076892</v>
      </c>
      <c r="V146" s="69">
        <v>0</v>
      </c>
    </row>
    <row r="147" spans="3:22">
      <c r="C147" s="2">
        <v>2018</v>
      </c>
      <c r="D147" s="2">
        <v>7</v>
      </c>
      <c r="F147" s="69">
        <v>16239.247723855429</v>
      </c>
      <c r="G147" s="69">
        <v>30794.154082891564</v>
      </c>
      <c r="H147" s="69">
        <v>47033.401806746995</v>
      </c>
      <c r="J147" s="112">
        <v>0.34527053328143259</v>
      </c>
      <c r="L147" s="113">
        <v>0.27</v>
      </c>
      <c r="M147" s="69">
        <v>12699.01848782169</v>
      </c>
      <c r="N147" s="69">
        <v>34334.383318925306</v>
      </c>
      <c r="O147" s="113"/>
      <c r="P147" s="149">
        <v>2000</v>
      </c>
      <c r="Q147" s="147">
        <v>10699.01848782169</v>
      </c>
      <c r="R147" s="147">
        <v>36334.383318925306</v>
      </c>
      <c r="S147" s="69">
        <v>47033.401806746995</v>
      </c>
      <c r="U147" s="112">
        <v>0.22747702859730004</v>
      </c>
      <c r="V147" s="69">
        <v>0</v>
      </c>
    </row>
    <row r="148" spans="3:22">
      <c r="C148" s="2">
        <v>2018</v>
      </c>
      <c r="D148" s="2">
        <v>8</v>
      </c>
      <c r="F148" s="69">
        <v>17415.54047048193</v>
      </c>
      <c r="G148" s="69">
        <v>31590.554619518076</v>
      </c>
      <c r="H148" s="69">
        <v>49006.095090000003</v>
      </c>
      <c r="J148" s="112">
        <v>0.35537498832539466</v>
      </c>
      <c r="L148" s="113">
        <v>0.27</v>
      </c>
      <c r="M148" s="69">
        <v>13231.645674300002</v>
      </c>
      <c r="N148" s="69">
        <v>35774.449415700001</v>
      </c>
      <c r="O148" s="113"/>
      <c r="P148" s="149">
        <v>2000</v>
      </c>
      <c r="Q148" s="147">
        <v>11231.645674300002</v>
      </c>
      <c r="R148" s="147">
        <v>37774.449415700001</v>
      </c>
      <c r="S148" s="69">
        <v>49006.095090000003</v>
      </c>
      <c r="U148" s="112">
        <v>0.22918874996412208</v>
      </c>
      <c r="V148" s="69">
        <v>0</v>
      </c>
    </row>
    <row r="149" spans="3:22">
      <c r="C149" s="2">
        <v>2018</v>
      </c>
      <c r="D149" s="2">
        <v>9</v>
      </c>
      <c r="F149" s="69">
        <v>16614.562919277112</v>
      </c>
      <c r="G149" s="69">
        <v>30162.526071084343</v>
      </c>
      <c r="H149" s="69">
        <v>46777.088990361459</v>
      </c>
      <c r="J149" s="112">
        <v>0.35518590998043048</v>
      </c>
      <c r="L149" s="113">
        <v>0.27</v>
      </c>
      <c r="M149" s="69">
        <v>12629.814027397595</v>
      </c>
      <c r="N149" s="69">
        <v>34147.274962963864</v>
      </c>
      <c r="O149" s="113"/>
      <c r="P149" s="149">
        <v>2000</v>
      </c>
      <c r="Q149" s="147">
        <v>10629.814027397595</v>
      </c>
      <c r="R149" s="147">
        <v>36147.274962963864</v>
      </c>
      <c r="S149" s="69">
        <v>46777.088990361459</v>
      </c>
      <c r="U149" s="112">
        <v>0.22724402601427157</v>
      </c>
      <c r="V149" s="69">
        <v>0</v>
      </c>
    </row>
    <row r="150" spans="3:22">
      <c r="C150" s="2">
        <v>2018</v>
      </c>
      <c r="D150" s="2">
        <v>10</v>
      </c>
      <c r="F150" s="69">
        <v>14394.710848795179</v>
      </c>
      <c r="G150" s="69">
        <v>29247.12315542169</v>
      </c>
      <c r="H150" s="69">
        <v>43641.834004216871</v>
      </c>
      <c r="J150" s="112">
        <v>0.32983744100681694</v>
      </c>
      <c r="L150" s="113">
        <v>0.27</v>
      </c>
      <c r="M150" s="69">
        <v>11783.295181138556</v>
      </c>
      <c r="N150" s="69">
        <v>31858.538823078314</v>
      </c>
      <c r="O150" s="113"/>
      <c r="P150" s="149">
        <v>2000</v>
      </c>
      <c r="Q150" s="147">
        <v>9783.2951811385556</v>
      </c>
      <c r="R150" s="147">
        <v>33858.538823078314</v>
      </c>
      <c r="S150" s="69">
        <v>43641.834004216871</v>
      </c>
      <c r="U150" s="112">
        <v>0.22417241173212954</v>
      </c>
      <c r="V150" s="69">
        <v>0</v>
      </c>
    </row>
    <row r="151" spans="3:22">
      <c r="C151" s="2">
        <v>2018</v>
      </c>
      <c r="D151" s="2">
        <v>11</v>
      </c>
      <c r="F151" s="69">
        <v>8321.0125033734948</v>
      </c>
      <c r="G151" s="69">
        <v>27787.055504939755</v>
      </c>
      <c r="H151" s="69">
        <v>36108.068008313247</v>
      </c>
      <c r="J151" s="112">
        <v>0.23044745848650025</v>
      </c>
      <c r="L151" s="113">
        <v>0.27</v>
      </c>
      <c r="M151" s="69">
        <v>9749.1783622445764</v>
      </c>
      <c r="N151" s="69">
        <v>26358.88964606867</v>
      </c>
      <c r="O151" s="113"/>
      <c r="P151" s="149">
        <v>2000</v>
      </c>
      <c r="Q151" s="147">
        <v>7749.1783622445764</v>
      </c>
      <c r="R151" s="147">
        <v>28358.88964606867</v>
      </c>
      <c r="S151" s="69">
        <v>36108.068008313247</v>
      </c>
      <c r="U151" s="112">
        <v>0.21461071693064454</v>
      </c>
      <c r="V151" s="69">
        <v>0</v>
      </c>
    </row>
    <row r="152" spans="3:22">
      <c r="C152" s="2">
        <v>2018</v>
      </c>
      <c r="D152" s="2">
        <v>12</v>
      </c>
      <c r="F152" s="69">
        <v>5734.9992666265061</v>
      </c>
      <c r="G152" s="69">
        <v>21878.129684337353</v>
      </c>
      <c r="H152" s="69">
        <v>27613.128950963859</v>
      </c>
      <c r="J152" s="112">
        <v>0.20769103265373776</v>
      </c>
      <c r="L152" s="113">
        <v>0.27</v>
      </c>
      <c r="M152" s="69">
        <v>7455.5448167602426</v>
      </c>
      <c r="N152" s="69">
        <v>20157.584134203615</v>
      </c>
      <c r="O152" s="113"/>
      <c r="P152" s="149">
        <v>2000</v>
      </c>
      <c r="Q152" s="147">
        <v>5455.5448167602426</v>
      </c>
      <c r="R152" s="147">
        <v>22157.584134203615</v>
      </c>
      <c r="S152" s="69">
        <v>27613.128950963859</v>
      </c>
      <c r="U152" s="112">
        <v>0.19757068554050308</v>
      </c>
      <c r="V152" s="69">
        <v>0</v>
      </c>
    </row>
    <row r="153" spans="3:22">
      <c r="C153" s="2">
        <v>2019</v>
      </c>
      <c r="D153" s="2">
        <v>1</v>
      </c>
      <c r="F153" s="69">
        <v>6433.6569278313254</v>
      </c>
      <c r="G153" s="69">
        <v>19876.780811566248</v>
      </c>
      <c r="H153" s="69">
        <v>26310.437739397574</v>
      </c>
      <c r="J153" s="112">
        <v>0.24452869205583336</v>
      </c>
      <c r="L153" s="113">
        <v>0.27</v>
      </c>
      <c r="M153" s="69">
        <v>7103.8181896373453</v>
      </c>
      <c r="N153" s="69">
        <v>19206.619549760228</v>
      </c>
      <c r="O153" s="113"/>
      <c r="P153" s="149">
        <v>2000</v>
      </c>
      <c r="Q153" s="147">
        <v>5103.8181896373453</v>
      </c>
      <c r="R153" s="147">
        <v>21206.619549760228</v>
      </c>
      <c r="S153" s="69">
        <v>26310.437739397574</v>
      </c>
      <c r="U153" s="112">
        <v>0.19398454104755639</v>
      </c>
      <c r="V153" s="69">
        <v>0</v>
      </c>
    </row>
    <row r="154" spans="3:22">
      <c r="C154" s="2">
        <v>2019</v>
      </c>
      <c r="D154" s="2">
        <v>2</v>
      </c>
      <c r="F154" s="69">
        <v>4978.2630773493975</v>
      </c>
      <c r="G154" s="69">
        <v>18344.310028192769</v>
      </c>
      <c r="H154" s="69">
        <v>23322.573105542167</v>
      </c>
      <c r="J154" s="112">
        <v>0.21345256609642302</v>
      </c>
      <c r="L154" s="113">
        <v>0.27</v>
      </c>
      <c r="M154" s="69">
        <v>6297.0947384963856</v>
      </c>
      <c r="N154" s="69">
        <v>17025.478367045784</v>
      </c>
      <c r="O154" s="113"/>
      <c r="P154" s="149">
        <v>2000</v>
      </c>
      <c r="Q154" s="147">
        <v>4297.0947384963856</v>
      </c>
      <c r="R154" s="147">
        <v>19025.478367045784</v>
      </c>
      <c r="S154" s="69">
        <v>23322.573105542171</v>
      </c>
      <c r="U154" s="112">
        <v>0.1842461686817593</v>
      </c>
      <c r="V154" s="69">
        <v>0</v>
      </c>
    </row>
    <row r="155" spans="3:22">
      <c r="C155" s="2">
        <v>2019</v>
      </c>
      <c r="D155" s="2">
        <v>3</v>
      </c>
      <c r="F155" s="69">
        <v>7521.8018627710826</v>
      </c>
      <c r="G155" s="69">
        <v>24292.83567253012</v>
      </c>
      <c r="H155" s="69">
        <v>31814.637535301204</v>
      </c>
      <c r="J155" s="112">
        <v>0.23642582300128254</v>
      </c>
      <c r="L155" s="113">
        <v>0.27</v>
      </c>
      <c r="M155" s="69">
        <v>8589.952134531326</v>
      </c>
      <c r="N155" s="69">
        <v>23224.685400769878</v>
      </c>
      <c r="O155" s="113"/>
      <c r="P155" s="149">
        <v>2000</v>
      </c>
      <c r="Q155" s="147">
        <v>6589.952134531326</v>
      </c>
      <c r="R155" s="147">
        <v>25224.685400769878</v>
      </c>
      <c r="S155" s="69">
        <v>31814.637535301204</v>
      </c>
      <c r="U155" s="112">
        <v>0.20713585459583442</v>
      </c>
      <c r="V155" s="69">
        <v>0</v>
      </c>
    </row>
    <row r="156" spans="3:22">
      <c r="C156" s="2">
        <v>2019</v>
      </c>
      <c r="D156" s="2">
        <v>4</v>
      </c>
      <c r="F156" s="69">
        <v>10101.612146024096</v>
      </c>
      <c r="G156" s="69">
        <v>27044.935570481925</v>
      </c>
      <c r="H156" s="69">
        <v>37146.547716506022</v>
      </c>
      <c r="J156" s="112">
        <v>0.27193946051507384</v>
      </c>
      <c r="L156" s="113">
        <v>0.27</v>
      </c>
      <c r="M156" s="69">
        <v>10029.567883456626</v>
      </c>
      <c r="N156" s="69">
        <v>27116.979833049394</v>
      </c>
      <c r="O156" s="113"/>
      <c r="P156" s="149">
        <v>2000</v>
      </c>
      <c r="Q156" s="147">
        <v>8029.5678834566261</v>
      </c>
      <c r="R156" s="147">
        <v>29116.979833049394</v>
      </c>
      <c r="S156" s="69">
        <v>37146.547716506022</v>
      </c>
      <c r="U156" s="112">
        <v>0.21615919586219576</v>
      </c>
      <c r="V156" s="69">
        <v>0</v>
      </c>
    </row>
    <row r="157" spans="3:22">
      <c r="C157" s="2">
        <v>2019</v>
      </c>
      <c r="D157" s="2">
        <v>5</v>
      </c>
      <c r="F157" s="69">
        <v>14821.440801325305</v>
      </c>
      <c r="G157" s="69">
        <v>27248.962745783127</v>
      </c>
      <c r="H157" s="69">
        <v>42070.403547108435</v>
      </c>
      <c r="J157" s="112">
        <v>0.35230089449294111</v>
      </c>
      <c r="L157" s="113">
        <v>0.27</v>
      </c>
      <c r="M157" s="69">
        <v>11359.008957719278</v>
      </c>
      <c r="N157" s="69">
        <v>30711.394589389158</v>
      </c>
      <c r="O157" s="113"/>
      <c r="P157" s="149">
        <v>2000</v>
      </c>
      <c r="Q157" s="147">
        <v>9359.0089577192775</v>
      </c>
      <c r="R157" s="147">
        <v>32711.394589389158</v>
      </c>
      <c r="S157" s="69">
        <v>42070.403547108435</v>
      </c>
      <c r="U157" s="112">
        <v>0.22246064141598987</v>
      </c>
      <c r="V157" s="69">
        <v>0</v>
      </c>
    </row>
    <row r="158" spans="3:22">
      <c r="C158" s="2">
        <v>2019</v>
      </c>
      <c r="D158" s="2">
        <v>6</v>
      </c>
      <c r="F158" s="69">
        <v>14585.676065421691</v>
      </c>
      <c r="G158" s="69">
        <v>30318.438249759034</v>
      </c>
      <c r="H158" s="69">
        <v>44904.114315180726</v>
      </c>
      <c r="J158" s="112">
        <v>0.32481825525040392</v>
      </c>
      <c r="L158" s="113">
        <v>0.27</v>
      </c>
      <c r="M158" s="69">
        <v>12124.110865098797</v>
      </c>
      <c r="N158" s="69">
        <v>32780.003450081931</v>
      </c>
      <c r="O158" s="113"/>
      <c r="P158" s="149">
        <v>2000</v>
      </c>
      <c r="Q158" s="147">
        <v>10124.110865098797</v>
      </c>
      <c r="R158" s="147">
        <v>34780.003450081931</v>
      </c>
      <c r="S158" s="69">
        <v>44904.114315180726</v>
      </c>
      <c r="U158" s="112">
        <v>0.22546065142356322</v>
      </c>
      <c r="V158" s="69">
        <v>0</v>
      </c>
    </row>
    <row r="159" spans="3:22">
      <c r="C159" s="2">
        <v>2019</v>
      </c>
      <c r="D159" s="2">
        <v>7</v>
      </c>
      <c r="F159" s="69">
        <v>16086.409288192768</v>
      </c>
      <c r="G159" s="69">
        <v>30504.329676144578</v>
      </c>
      <c r="H159" s="69">
        <v>46590.738964337346</v>
      </c>
      <c r="J159" s="112">
        <v>0.34527053328143242</v>
      </c>
      <c r="L159" s="113">
        <v>0.27</v>
      </c>
      <c r="M159" s="69">
        <v>12579.499520371084</v>
      </c>
      <c r="N159" s="69">
        <v>34011.23944396626</v>
      </c>
      <c r="O159" s="113"/>
      <c r="P159" s="149">
        <v>2000</v>
      </c>
      <c r="Q159" s="147">
        <v>10579.499520371084</v>
      </c>
      <c r="R159" s="147">
        <v>36011.23944396626</v>
      </c>
      <c r="S159" s="69">
        <v>46590.738964337346</v>
      </c>
      <c r="U159" s="112">
        <v>0.22707301398394025</v>
      </c>
      <c r="V159" s="69">
        <v>0</v>
      </c>
    </row>
    <row r="160" spans="3:22">
      <c r="C160" s="2">
        <v>2019</v>
      </c>
      <c r="D160" s="2">
        <v>8</v>
      </c>
      <c r="F160" s="69">
        <v>17251.631156024087</v>
      </c>
      <c r="G160" s="69">
        <v>31293.234753975892</v>
      </c>
      <c r="H160" s="69">
        <v>48544.865909999979</v>
      </c>
      <c r="J160" s="112">
        <v>0.35537498832539455</v>
      </c>
      <c r="L160" s="113">
        <v>0.27</v>
      </c>
      <c r="M160" s="69">
        <v>13107.113795699996</v>
      </c>
      <c r="N160" s="69">
        <v>35437.752114299983</v>
      </c>
      <c r="O160" s="113"/>
      <c r="P160" s="149">
        <v>2000</v>
      </c>
      <c r="Q160" s="147">
        <v>11107.113795699996</v>
      </c>
      <c r="R160" s="147">
        <v>37437.752114299983</v>
      </c>
      <c r="S160" s="69">
        <v>48544.865909999979</v>
      </c>
      <c r="U160" s="112">
        <v>0.22880099857093211</v>
      </c>
      <c r="V160" s="69">
        <v>0</v>
      </c>
    </row>
    <row r="161" spans="3:22">
      <c r="C161" s="2">
        <v>2019</v>
      </c>
      <c r="D161" s="2">
        <v>9</v>
      </c>
      <c r="F161" s="69">
        <v>16458.19214096386</v>
      </c>
      <c r="G161" s="69">
        <v>29878.646338554216</v>
      </c>
      <c r="H161" s="69">
        <v>46336.838479518075</v>
      </c>
      <c r="J161" s="112">
        <v>0.35518590998043059</v>
      </c>
      <c r="L161" s="113">
        <v>0.27</v>
      </c>
      <c r="M161" s="69">
        <v>12510.946389469882</v>
      </c>
      <c r="N161" s="69">
        <v>33825.89209004819</v>
      </c>
      <c r="O161" s="113"/>
      <c r="P161" s="149">
        <v>2000</v>
      </c>
      <c r="Q161" s="147">
        <v>10510.946389469882</v>
      </c>
      <c r="R161" s="147">
        <v>35825.89209004819</v>
      </c>
      <c r="S161" s="69">
        <v>46336.838479518075</v>
      </c>
      <c r="U161" s="112">
        <v>0.22683779762220843</v>
      </c>
      <c r="V161" s="69">
        <v>0</v>
      </c>
    </row>
    <row r="162" spans="3:22">
      <c r="C162" s="2">
        <v>2019</v>
      </c>
      <c r="D162" s="2">
        <v>10</v>
      </c>
      <c r="F162" s="69">
        <v>14259.232584939764</v>
      </c>
      <c r="G162" s="69">
        <v>28971.858892771092</v>
      </c>
      <c r="H162" s="69">
        <v>43231.091477710856</v>
      </c>
      <c r="J162" s="112">
        <v>0.329837441006817</v>
      </c>
      <c r="L162" s="113">
        <v>0.27</v>
      </c>
      <c r="M162" s="69">
        <v>11672.394698981932</v>
      </c>
      <c r="N162" s="69">
        <v>31558.696778728925</v>
      </c>
      <c r="O162" s="113"/>
      <c r="P162" s="149">
        <v>2000</v>
      </c>
      <c r="Q162" s="147">
        <v>9672.3946989819324</v>
      </c>
      <c r="R162" s="147">
        <v>33558.696778728925</v>
      </c>
      <c r="S162" s="69">
        <v>43231.091477710856</v>
      </c>
      <c r="U162" s="112">
        <v>0.22373699965379867</v>
      </c>
      <c r="V162" s="69">
        <v>0</v>
      </c>
    </row>
    <row r="163" spans="3:22">
      <c r="C163" s="2">
        <v>2019</v>
      </c>
      <c r="D163" s="2">
        <v>11</v>
      </c>
      <c r="F163" s="69">
        <v>8242.6978821686735</v>
      </c>
      <c r="G163" s="69">
        <v>27525.53291674699</v>
      </c>
      <c r="H163" s="69">
        <v>35768.230798915662</v>
      </c>
      <c r="J163" s="112">
        <v>0.23044745848650017</v>
      </c>
      <c r="L163" s="113">
        <v>0.27</v>
      </c>
      <c r="M163" s="69">
        <v>9657.4223157072302</v>
      </c>
      <c r="N163" s="69">
        <v>26110.808483208431</v>
      </c>
      <c r="O163" s="113"/>
      <c r="P163" s="149">
        <v>2000</v>
      </c>
      <c r="Q163" s="147">
        <v>7657.4223157072302</v>
      </c>
      <c r="R163" s="147">
        <v>28110.808483208431</v>
      </c>
      <c r="S163" s="69">
        <v>35768.230798915662</v>
      </c>
      <c r="U163" s="112">
        <v>0.21408445832158324</v>
      </c>
      <c r="V163" s="69">
        <v>0</v>
      </c>
    </row>
    <row r="164" spans="3:22">
      <c r="C164" s="2">
        <v>2019</v>
      </c>
      <c r="D164" s="2">
        <v>12</v>
      </c>
      <c r="F164" s="69">
        <v>5681.0233478313266</v>
      </c>
      <c r="G164" s="69">
        <v>21672.219954216875</v>
      </c>
      <c r="H164" s="69">
        <v>27353.243302048202</v>
      </c>
      <c r="J164" s="112">
        <v>0.20769103265373776</v>
      </c>
      <c r="L164" s="113">
        <v>0.27</v>
      </c>
      <c r="M164" s="69">
        <v>7385.3756915530148</v>
      </c>
      <c r="N164" s="69">
        <v>19967.867610495188</v>
      </c>
      <c r="O164" s="113"/>
      <c r="P164" s="149">
        <v>2000</v>
      </c>
      <c r="Q164" s="147">
        <v>5385.3756915530148</v>
      </c>
      <c r="R164" s="147">
        <v>21967.867610495188</v>
      </c>
      <c r="S164" s="69">
        <v>27353.243302048202</v>
      </c>
      <c r="U164" s="112">
        <v>0.19688252804557768</v>
      </c>
      <c r="V164" s="69">
        <v>0</v>
      </c>
    </row>
    <row r="165" spans="3:22">
      <c r="C165" s="2">
        <v>2020</v>
      </c>
      <c r="D165" s="2">
        <v>1</v>
      </c>
      <c r="F165" s="69">
        <v>6368.0769025301206</v>
      </c>
      <c r="G165" s="69">
        <v>19674.171346506035</v>
      </c>
      <c r="H165" s="69">
        <v>26042.248249036154</v>
      </c>
      <c r="J165" s="112">
        <v>0.24452869205583311</v>
      </c>
      <c r="L165" s="113">
        <v>0.27</v>
      </c>
      <c r="M165" s="69">
        <v>7031.4070272397621</v>
      </c>
      <c r="N165" s="69">
        <v>19010.841221796392</v>
      </c>
      <c r="O165" s="113"/>
      <c r="P165" s="149">
        <v>2000</v>
      </c>
      <c r="Q165" s="147">
        <v>5031.4070272397621</v>
      </c>
      <c r="R165" s="147">
        <v>21010.841221796392</v>
      </c>
      <c r="S165" s="69">
        <v>26042.248249036154</v>
      </c>
      <c r="U165" s="112">
        <v>0.19320171511789419</v>
      </c>
      <c r="V165" s="69">
        <v>0</v>
      </c>
    </row>
    <row r="166" spans="3:22">
      <c r="C166" s="2">
        <v>2020</v>
      </c>
      <c r="D166" s="2">
        <v>2</v>
      </c>
      <c r="F166" s="69">
        <v>4927.5182797590351</v>
      </c>
      <c r="G166" s="69">
        <v>18157.321457108432</v>
      </c>
      <c r="H166" s="69">
        <v>23084.839736867467</v>
      </c>
      <c r="J166" s="112">
        <v>0.21345256609642299</v>
      </c>
      <c r="L166" s="113">
        <v>0.27</v>
      </c>
      <c r="M166" s="69">
        <v>6232.9067289542163</v>
      </c>
      <c r="N166" s="69">
        <v>16851.933007913249</v>
      </c>
      <c r="O166" s="113"/>
      <c r="P166" s="149">
        <v>2000</v>
      </c>
      <c r="Q166" s="147">
        <v>4232.9067289542163</v>
      </c>
      <c r="R166" s="147">
        <v>18851.933007913249</v>
      </c>
      <c r="S166" s="69">
        <v>23084.839736867463</v>
      </c>
      <c r="U166" s="112">
        <v>0.18336305459353419</v>
      </c>
      <c r="V166" s="69">
        <v>0</v>
      </c>
    </row>
    <row r="167" spans="3:22">
      <c r="C167" s="2">
        <v>2020</v>
      </c>
      <c r="D167" s="2">
        <v>3</v>
      </c>
      <c r="F167" s="69">
        <v>7445.1300784337363</v>
      </c>
      <c r="G167" s="69">
        <v>24045.2121520482</v>
      </c>
      <c r="H167" s="69">
        <v>31490.342230481936</v>
      </c>
      <c r="J167" s="112">
        <v>0.23642582300128259</v>
      </c>
      <c r="L167" s="113">
        <v>0.27</v>
      </c>
      <c r="M167" s="69">
        <v>8502.3924022301235</v>
      </c>
      <c r="N167" s="69">
        <v>22987.949828251811</v>
      </c>
      <c r="O167" s="113"/>
      <c r="P167" s="149">
        <v>2000</v>
      </c>
      <c r="Q167" s="147">
        <v>6502.3924022301235</v>
      </c>
      <c r="R167" s="147">
        <v>24987.949828251811</v>
      </c>
      <c r="S167" s="69">
        <v>31490.342230481932</v>
      </c>
      <c r="U167" s="112">
        <v>0.20648846413412289</v>
      </c>
      <c r="V167" s="69">
        <v>0</v>
      </c>
    </row>
    <row r="168" spans="3:22">
      <c r="C168" s="2">
        <v>2020</v>
      </c>
      <c r="D168" s="2">
        <v>4</v>
      </c>
      <c r="F168" s="69">
        <v>9998.6436496385486</v>
      </c>
      <c r="G168" s="69">
        <v>26769.259142771087</v>
      </c>
      <c r="H168" s="69">
        <v>36767.902792409637</v>
      </c>
      <c r="J168" s="112">
        <v>0.27193946051507373</v>
      </c>
      <c r="L168" s="113">
        <v>0.27</v>
      </c>
      <c r="M168" s="69">
        <v>9927.3337539506028</v>
      </c>
      <c r="N168" s="69">
        <v>26840.569038459034</v>
      </c>
      <c r="O168" s="113"/>
      <c r="P168" s="149">
        <v>2000</v>
      </c>
      <c r="Q168" s="147">
        <v>7927.3337539506028</v>
      </c>
      <c r="R168" s="147">
        <v>28840.569038459034</v>
      </c>
      <c r="S168" s="69">
        <v>36767.902792409637</v>
      </c>
      <c r="U168" s="112">
        <v>0.21560472999257169</v>
      </c>
      <c r="V168" s="69">
        <v>0</v>
      </c>
    </row>
    <row r="169" spans="3:22">
      <c r="C169" s="2">
        <v>2020</v>
      </c>
      <c r="D169" s="2">
        <v>5</v>
      </c>
      <c r="F169" s="69">
        <v>14670.361800120485</v>
      </c>
      <c r="G169" s="69">
        <v>26971.206613253013</v>
      </c>
      <c r="H169" s="69">
        <v>41641.568413373498</v>
      </c>
      <c r="J169" s="112">
        <v>0.35230089449294111</v>
      </c>
      <c r="L169" s="113">
        <v>0.27</v>
      </c>
      <c r="M169" s="69">
        <v>11243.223471610845</v>
      </c>
      <c r="N169" s="69">
        <v>30398.344941762654</v>
      </c>
      <c r="O169" s="113"/>
      <c r="P169" s="149">
        <v>2000</v>
      </c>
      <c r="Q169" s="147">
        <v>9243.2234716108451</v>
      </c>
      <c r="R169" s="147">
        <v>32398.344941762654</v>
      </c>
      <c r="S169" s="69">
        <v>41641.568413373498</v>
      </c>
      <c r="U169" s="112">
        <v>0.22197106938561698</v>
      </c>
      <c r="V169" s="69">
        <v>0</v>
      </c>
    </row>
    <row r="170" spans="3:22">
      <c r="C170" s="2">
        <v>2020</v>
      </c>
      <c r="D170" s="2">
        <v>6</v>
      </c>
      <c r="F170" s="69">
        <v>14437.000278674697</v>
      </c>
      <c r="G170" s="69">
        <v>30009.394113614464</v>
      </c>
      <c r="H170" s="69">
        <v>44446.394392289163</v>
      </c>
      <c r="J170" s="112">
        <v>0.32481825525040381</v>
      </c>
      <c r="L170" s="113">
        <v>0.27</v>
      </c>
      <c r="M170" s="69">
        <v>12000.526485918075</v>
      </c>
      <c r="N170" s="69">
        <v>32445.867906371088</v>
      </c>
      <c r="O170" s="113"/>
      <c r="P170" s="149">
        <v>2000</v>
      </c>
      <c r="Q170" s="147">
        <v>10000.526485918075</v>
      </c>
      <c r="R170" s="147">
        <v>34445.867906371088</v>
      </c>
      <c r="S170" s="69">
        <v>44446.394392289163</v>
      </c>
      <c r="U170" s="112">
        <v>0.22500197423557552</v>
      </c>
      <c r="V170" s="69">
        <v>0</v>
      </c>
    </row>
    <row r="171" spans="3:22">
      <c r="C171" s="2">
        <v>2020</v>
      </c>
      <c r="D171" s="2">
        <v>7</v>
      </c>
      <c r="F171" s="69">
        <v>15922.436117108431</v>
      </c>
      <c r="G171" s="69">
        <v>30193.390697831321</v>
      </c>
      <c r="H171" s="69">
        <v>46115.826814939748</v>
      </c>
      <c r="J171" s="112">
        <v>0.34527053328143248</v>
      </c>
      <c r="L171" s="113">
        <v>0.27</v>
      </c>
      <c r="M171" s="69">
        <v>12451.273240033734</v>
      </c>
      <c r="N171" s="69">
        <v>33664.553574906015</v>
      </c>
      <c r="O171" s="113"/>
      <c r="P171" s="149">
        <v>2000</v>
      </c>
      <c r="Q171" s="147">
        <v>10451.273240033734</v>
      </c>
      <c r="R171" s="147">
        <v>35664.553574906015</v>
      </c>
      <c r="S171" s="69">
        <v>46115.826814939748</v>
      </c>
      <c r="U171" s="112">
        <v>0.22663094130295253</v>
      </c>
      <c r="V171" s="69">
        <v>0</v>
      </c>
    </row>
    <row r="172" spans="3:22">
      <c r="C172" s="2">
        <v>2020</v>
      </c>
      <c r="D172" s="2">
        <v>8</v>
      </c>
      <c r="F172" s="69">
        <v>17075.780559638559</v>
      </c>
      <c r="G172" s="69">
        <v>30974.254250361428</v>
      </c>
      <c r="H172" s="69">
        <v>48050.034809999983</v>
      </c>
      <c r="J172" s="112">
        <v>0.35537498832539482</v>
      </c>
      <c r="L172" s="113">
        <v>0.27</v>
      </c>
      <c r="M172" s="69">
        <v>12973.509398699996</v>
      </c>
      <c r="N172" s="69">
        <v>35076.525411299983</v>
      </c>
      <c r="O172" s="113"/>
      <c r="P172" s="149">
        <v>2000</v>
      </c>
      <c r="Q172" s="147">
        <v>10973.509398699996</v>
      </c>
      <c r="R172" s="147">
        <v>37076.525411299983</v>
      </c>
      <c r="S172" s="69">
        <v>48050.034809999983</v>
      </c>
      <c r="U172" s="112">
        <v>0.22837672110106844</v>
      </c>
      <c r="V172" s="69">
        <v>0</v>
      </c>
    </row>
    <row r="173" spans="3:22">
      <c r="C173" s="2">
        <v>2020</v>
      </c>
      <c r="D173" s="2">
        <v>9</v>
      </c>
      <c r="F173" s="69">
        <v>16290.42928554217</v>
      </c>
      <c r="G173" s="69">
        <v>29574.085121686745</v>
      </c>
      <c r="H173" s="69">
        <v>45864.514407228911</v>
      </c>
      <c r="J173" s="112">
        <v>0.35518590998043059</v>
      </c>
      <c r="L173" s="113">
        <v>0.27</v>
      </c>
      <c r="M173" s="69">
        <v>12383.418889951807</v>
      </c>
      <c r="N173" s="69">
        <v>33481.095517277106</v>
      </c>
      <c r="O173" s="113"/>
      <c r="P173" s="149">
        <v>2000</v>
      </c>
      <c r="Q173" s="147">
        <v>10383.418889951807</v>
      </c>
      <c r="R173" s="147">
        <v>35481.095517277106</v>
      </c>
      <c r="S173" s="69">
        <v>45864.514407228911</v>
      </c>
      <c r="U173" s="112">
        <v>0.22639330262516047</v>
      </c>
      <c r="V173" s="69">
        <v>0</v>
      </c>
    </row>
    <row r="174" spans="3:22">
      <c r="C174" s="2">
        <v>2020</v>
      </c>
      <c r="D174" s="2">
        <v>10</v>
      </c>
      <c r="F174" s="69">
        <v>14113.884325903618</v>
      </c>
      <c r="G174" s="69">
        <v>28676.540808433736</v>
      </c>
      <c r="H174" s="69">
        <v>42790.425134337354</v>
      </c>
      <c r="J174" s="112">
        <v>0.32983744100681706</v>
      </c>
      <c r="L174" s="113">
        <v>0.27</v>
      </c>
      <c r="M174" s="69">
        <v>11553.414786271087</v>
      </c>
      <c r="N174" s="69">
        <v>31237.010348066266</v>
      </c>
      <c r="O174" s="113"/>
      <c r="P174" s="149">
        <v>2000</v>
      </c>
      <c r="Q174" s="147">
        <v>9553.414786271087</v>
      </c>
      <c r="R174" s="147">
        <v>33237.010348066266</v>
      </c>
      <c r="S174" s="69">
        <v>42790.425134337354</v>
      </c>
      <c r="U174" s="112">
        <v>0.22326057187510645</v>
      </c>
      <c r="V174" s="69">
        <v>0</v>
      </c>
    </row>
    <row r="175" spans="3:22">
      <c r="C175" s="2">
        <v>2020</v>
      </c>
      <c r="D175" s="2">
        <v>11</v>
      </c>
      <c r="F175" s="69">
        <v>8158.6778074698814</v>
      </c>
      <c r="G175" s="69">
        <v>27244.957628795182</v>
      </c>
      <c r="H175" s="69">
        <v>35403.63543626506</v>
      </c>
      <c r="J175" s="112">
        <v>0.23044745848650025</v>
      </c>
      <c r="L175" s="113">
        <v>0.27</v>
      </c>
      <c r="M175" s="69">
        <v>9558.9815677915667</v>
      </c>
      <c r="N175" s="69">
        <v>25844.653868473491</v>
      </c>
      <c r="O175" s="113"/>
      <c r="P175" s="149">
        <v>2000</v>
      </c>
      <c r="Q175" s="147">
        <v>7558.9815677915667</v>
      </c>
      <c r="R175" s="147">
        <v>27844.653868473491</v>
      </c>
      <c r="S175" s="69">
        <v>35403.63543626506</v>
      </c>
      <c r="U175" s="112">
        <v>0.21350862629346432</v>
      </c>
      <c r="V175" s="69">
        <v>0</v>
      </c>
    </row>
    <row r="176" spans="3:22">
      <c r="C176" s="2">
        <v>2020</v>
      </c>
      <c r="D176" s="2">
        <v>12</v>
      </c>
      <c r="F176" s="69">
        <v>5623.1151225301201</v>
      </c>
      <c r="G176" s="69">
        <v>21451.309086746991</v>
      </c>
      <c r="H176" s="69">
        <v>27074.424209277109</v>
      </c>
      <c r="J176" s="112">
        <v>0.20769103265373776</v>
      </c>
      <c r="L176" s="113">
        <v>0.27</v>
      </c>
      <c r="M176" s="69">
        <v>7310.0945365048201</v>
      </c>
      <c r="N176" s="69">
        <v>19764.329672772288</v>
      </c>
      <c r="O176" s="113"/>
      <c r="P176" s="149">
        <v>2000</v>
      </c>
      <c r="Q176" s="147">
        <v>5310.0945365048201</v>
      </c>
      <c r="R176" s="147">
        <v>21764.329672772288</v>
      </c>
      <c r="S176" s="69">
        <v>27074.424209277109</v>
      </c>
      <c r="U176" s="112">
        <v>0.19612954630020552</v>
      </c>
      <c r="V176" s="69">
        <v>0</v>
      </c>
    </row>
    <row r="177" spans="3:22">
      <c r="C177" s="2">
        <v>2021</v>
      </c>
      <c r="D177" s="2">
        <v>1</v>
      </c>
      <c r="F177" s="69">
        <v>6441.1307837349368</v>
      </c>
      <c r="G177" s="69">
        <v>19899.871286746991</v>
      </c>
      <c r="H177" s="69">
        <v>26341.002070481929</v>
      </c>
      <c r="J177" s="112">
        <v>0.24452869205583305</v>
      </c>
      <c r="L177" s="113">
        <v>0.27</v>
      </c>
      <c r="M177" s="69">
        <v>7112.0705590301213</v>
      </c>
      <c r="N177" s="69">
        <v>19228.931511451807</v>
      </c>
      <c r="O177" s="113"/>
      <c r="P177" s="149">
        <v>2000</v>
      </c>
      <c r="Q177" s="147">
        <v>5112.0705590301213</v>
      </c>
      <c r="R177" s="147">
        <v>21228.931511451807</v>
      </c>
      <c r="S177" s="69">
        <v>26341.002070481929</v>
      </c>
      <c r="U177" s="112">
        <v>0.19407274428480359</v>
      </c>
      <c r="V177" s="69">
        <v>0</v>
      </c>
    </row>
    <row r="178" spans="3:22">
      <c r="C178" s="2">
        <v>2021</v>
      </c>
      <c r="D178" s="2">
        <v>2</v>
      </c>
      <c r="F178" s="69">
        <v>4984.0462301204816</v>
      </c>
      <c r="G178" s="69">
        <v>18365.620261445791</v>
      </c>
      <c r="H178" s="69">
        <v>23349.666491566273</v>
      </c>
      <c r="J178" s="112">
        <v>0.21345256609642294</v>
      </c>
      <c r="L178" s="113">
        <v>0.27</v>
      </c>
      <c r="M178" s="69">
        <v>6304.4099527228946</v>
      </c>
      <c r="N178" s="69">
        <v>17045.25653884338</v>
      </c>
      <c r="O178" s="113"/>
      <c r="P178" s="149">
        <v>2000</v>
      </c>
      <c r="Q178" s="147">
        <v>4304.4099527228946</v>
      </c>
      <c r="R178" s="147">
        <v>19045.25653884338</v>
      </c>
      <c r="S178" s="69">
        <v>23349.666491566273</v>
      </c>
      <c r="U178" s="112">
        <v>0.18434567167276739</v>
      </c>
      <c r="V178" s="69">
        <v>0</v>
      </c>
    </row>
    <row r="179" spans="3:22">
      <c r="C179" s="2">
        <v>2021</v>
      </c>
      <c r="D179" s="2">
        <v>3</v>
      </c>
      <c r="F179" s="69">
        <v>7530.5397957831337</v>
      </c>
      <c r="G179" s="69">
        <v>24321.056193975906</v>
      </c>
      <c r="H179" s="69">
        <v>31851.59598975904</v>
      </c>
      <c r="J179" s="112">
        <v>0.23642582300128262</v>
      </c>
      <c r="L179" s="113">
        <v>0.27</v>
      </c>
      <c r="M179" s="69">
        <v>8599.9309172349422</v>
      </c>
      <c r="N179" s="69">
        <v>23251.665072524098</v>
      </c>
      <c r="O179" s="113"/>
      <c r="P179" s="149">
        <v>2000</v>
      </c>
      <c r="Q179" s="147">
        <v>6599.9309172349422</v>
      </c>
      <c r="R179" s="147">
        <v>25251.665072524098</v>
      </c>
      <c r="S179" s="69">
        <v>31851.59598975904</v>
      </c>
      <c r="U179" s="112">
        <v>0.20720879793141164</v>
      </c>
      <c r="V179" s="69">
        <v>0</v>
      </c>
    </row>
    <row r="180" spans="3:22">
      <c r="C180" s="2">
        <v>2021</v>
      </c>
      <c r="D180" s="2">
        <v>4</v>
      </c>
      <c r="F180" s="69">
        <v>10113.346995180726</v>
      </c>
      <c r="G180" s="69">
        <v>27076.353153614455</v>
      </c>
      <c r="H180" s="69">
        <v>37189.700148795178</v>
      </c>
      <c r="J180" s="112">
        <v>0.27193946051507395</v>
      </c>
      <c r="L180" s="113">
        <v>0.27</v>
      </c>
      <c r="M180" s="69">
        <v>10041.219040174699</v>
      </c>
      <c r="N180" s="69">
        <v>27148.481108620479</v>
      </c>
      <c r="O180" s="113"/>
      <c r="P180" s="149">
        <v>2000</v>
      </c>
      <c r="Q180" s="147">
        <v>8041.2190401746993</v>
      </c>
      <c r="R180" s="147">
        <v>29148.481108620479</v>
      </c>
      <c r="S180" s="69">
        <v>37189.700148795178</v>
      </c>
      <c r="U180" s="112">
        <v>0.21622166911811488</v>
      </c>
      <c r="V180" s="69">
        <v>0</v>
      </c>
    </row>
    <row r="181" spans="3:22">
      <c r="C181" s="2">
        <v>2021</v>
      </c>
      <c r="D181" s="2">
        <v>5</v>
      </c>
      <c r="F181" s="69">
        <v>14838.65858493976</v>
      </c>
      <c r="G181" s="69">
        <v>27280.617343373495</v>
      </c>
      <c r="H181" s="69">
        <v>42119.275928313255</v>
      </c>
      <c r="J181" s="112">
        <v>0.35230089449294105</v>
      </c>
      <c r="L181" s="113">
        <v>0.27</v>
      </c>
      <c r="M181" s="69">
        <v>11372.204500644579</v>
      </c>
      <c r="N181" s="69">
        <v>30747.071427668678</v>
      </c>
      <c r="O181" s="113"/>
      <c r="P181" s="149">
        <v>2000</v>
      </c>
      <c r="Q181" s="147">
        <v>9372.2045006445787</v>
      </c>
      <c r="R181" s="147">
        <v>32747.071427668678</v>
      </c>
      <c r="S181" s="69">
        <v>42119.275928313255</v>
      </c>
      <c r="U181" s="112">
        <v>0.22251580289737202</v>
      </c>
      <c r="V181" s="69">
        <v>0</v>
      </c>
    </row>
    <row r="182" spans="3:22">
      <c r="C182" s="2">
        <v>2021</v>
      </c>
      <c r="D182" s="2">
        <v>6</v>
      </c>
      <c r="F182" s="69">
        <v>14602.619965662652</v>
      </c>
      <c r="G182" s="69">
        <v>30353.658598192778</v>
      </c>
      <c r="H182" s="69">
        <v>44956.278563855434</v>
      </c>
      <c r="J182" s="112">
        <v>0.32481825525040381</v>
      </c>
      <c r="L182" s="113">
        <v>0.27</v>
      </c>
      <c r="M182" s="69">
        <v>12138.195212240968</v>
      </c>
      <c r="N182" s="69">
        <v>32818.083351614463</v>
      </c>
      <c r="O182" s="113"/>
      <c r="P182" s="149">
        <v>2000</v>
      </c>
      <c r="Q182" s="147">
        <v>10138.195212240968</v>
      </c>
      <c r="R182" s="147">
        <v>34818.083351614463</v>
      </c>
      <c r="S182" s="69">
        <v>44956.278563855434</v>
      </c>
      <c r="U182" s="112">
        <v>0.22551233189466027</v>
      </c>
      <c r="V182" s="69">
        <v>0</v>
      </c>
    </row>
    <row r="183" spans="3:22">
      <c r="C183" s="2">
        <v>2021</v>
      </c>
      <c r="D183" s="2">
        <v>7</v>
      </c>
      <c r="F183" s="69">
        <v>16105.096561445778</v>
      </c>
      <c r="G183" s="69">
        <v>30539.765971084344</v>
      </c>
      <c r="H183" s="69">
        <v>46644.862532530125</v>
      </c>
      <c r="J183" s="112">
        <v>0.34527053328143231</v>
      </c>
      <c r="L183" s="113">
        <v>0.27</v>
      </c>
      <c r="M183" s="69">
        <v>12594.112883783135</v>
      </c>
      <c r="N183" s="69">
        <v>34050.749648746991</v>
      </c>
      <c r="O183" s="113"/>
      <c r="P183" s="149">
        <v>2000</v>
      </c>
      <c r="Q183" s="147">
        <v>10594.112883783135</v>
      </c>
      <c r="R183" s="147">
        <v>36050.749648746991</v>
      </c>
      <c r="S183" s="69">
        <v>46644.862532530125</v>
      </c>
      <c r="U183" s="112">
        <v>0.22712282357772628</v>
      </c>
      <c r="V183" s="69">
        <v>0</v>
      </c>
    </row>
    <row r="184" spans="3:22">
      <c r="C184" s="2">
        <v>2021</v>
      </c>
      <c r="D184" s="2">
        <v>8</v>
      </c>
      <c r="F184" s="69">
        <v>17271.67204518072</v>
      </c>
      <c r="G184" s="69">
        <v>31329.587504819287</v>
      </c>
      <c r="H184" s="69">
        <v>48601.259550000002</v>
      </c>
      <c r="J184" s="112">
        <v>0.35537498832539449</v>
      </c>
      <c r="L184" s="113">
        <v>0.27</v>
      </c>
      <c r="M184" s="69">
        <v>13122.340078500001</v>
      </c>
      <c r="N184" s="69">
        <v>35478.919471500005</v>
      </c>
      <c r="O184" s="113"/>
      <c r="P184" s="149">
        <v>2000</v>
      </c>
      <c r="Q184" s="147">
        <v>11122.340078500001</v>
      </c>
      <c r="R184" s="147">
        <v>37478.919471500005</v>
      </c>
      <c r="S184" s="69">
        <v>48601.259550000002</v>
      </c>
      <c r="U184" s="112">
        <v>0.22884880312736669</v>
      </c>
      <c r="V184" s="69">
        <v>0</v>
      </c>
    </row>
    <row r="185" spans="3:22">
      <c r="C185" s="2">
        <v>2021</v>
      </c>
      <c r="D185" s="2">
        <v>9</v>
      </c>
      <c r="F185" s="69">
        <v>16477.311307228916</v>
      </c>
      <c r="G185" s="69">
        <v>29913.355789156623</v>
      </c>
      <c r="H185" s="69">
        <v>46390.667096385543</v>
      </c>
      <c r="J185" s="112">
        <v>0.35518590998043054</v>
      </c>
      <c r="L185" s="113">
        <v>0.27</v>
      </c>
      <c r="M185" s="69">
        <v>12525.480116024097</v>
      </c>
      <c r="N185" s="69">
        <v>33865.186980361446</v>
      </c>
      <c r="O185" s="113"/>
      <c r="P185" s="149">
        <v>2000</v>
      </c>
      <c r="Q185" s="147">
        <v>10525.480116024097</v>
      </c>
      <c r="R185" s="147">
        <v>35865.186980361446</v>
      </c>
      <c r="S185" s="69">
        <v>46390.667096385543</v>
      </c>
      <c r="U185" s="112">
        <v>0.22688788014527544</v>
      </c>
      <c r="V185" s="69">
        <v>0</v>
      </c>
    </row>
    <row r="186" spans="3:22">
      <c r="C186" s="2">
        <v>2021</v>
      </c>
      <c r="D186" s="2">
        <v>10</v>
      </c>
      <c r="F186" s="69">
        <v>14275.797262048192</v>
      </c>
      <c r="G186" s="69">
        <v>29005.514945783132</v>
      </c>
      <c r="H186" s="69">
        <v>43281.312207831324</v>
      </c>
      <c r="J186" s="112">
        <v>0.329837441006817</v>
      </c>
      <c r="L186" s="113">
        <v>0.27</v>
      </c>
      <c r="M186" s="69">
        <v>11685.954296114458</v>
      </c>
      <c r="N186" s="69">
        <v>31595.357911716867</v>
      </c>
      <c r="O186" s="113"/>
      <c r="P186" s="149">
        <v>2000</v>
      </c>
      <c r="Q186" s="147">
        <v>9685.954296114458</v>
      </c>
      <c r="R186" s="147">
        <v>33595.35791171687</v>
      </c>
      <c r="S186" s="69">
        <v>43281.312207831332</v>
      </c>
      <c r="U186" s="112">
        <v>0.22379068013473674</v>
      </c>
      <c r="V186" s="69">
        <v>0</v>
      </c>
    </row>
    <row r="187" spans="3:22">
      <c r="C187" s="2">
        <v>2021</v>
      </c>
      <c r="D187" s="2">
        <v>11</v>
      </c>
      <c r="F187" s="69">
        <v>8252.2732662650615</v>
      </c>
      <c r="G187" s="69">
        <v>27557.508800602405</v>
      </c>
      <c r="H187" s="69">
        <v>35809.782066867469</v>
      </c>
      <c r="J187" s="112">
        <v>0.23044745848650022</v>
      </c>
      <c r="L187" s="113">
        <v>0.27</v>
      </c>
      <c r="M187" s="69">
        <v>9668.6411580542172</v>
      </c>
      <c r="N187" s="69">
        <v>26141.14090881325</v>
      </c>
      <c r="O187" s="113"/>
      <c r="P187" s="149">
        <v>2000</v>
      </c>
      <c r="Q187" s="147">
        <v>7668.6411580542172</v>
      </c>
      <c r="R187" s="147">
        <v>28141.14090881325</v>
      </c>
      <c r="S187" s="69">
        <v>35809.782066867469</v>
      </c>
      <c r="U187" s="112">
        <v>0.21414933896371088</v>
      </c>
      <c r="V187" s="69">
        <v>0</v>
      </c>
    </row>
    <row r="188" spans="3:22">
      <c r="C188" s="2">
        <v>2021</v>
      </c>
      <c r="D188" s="2">
        <v>12</v>
      </c>
      <c r="F188" s="69">
        <v>5687.6228837349408</v>
      </c>
      <c r="G188" s="69">
        <v>21697.396156626506</v>
      </c>
      <c r="H188" s="69">
        <v>27385.019040361447</v>
      </c>
      <c r="J188" s="112">
        <v>0.20769103265373781</v>
      </c>
      <c r="L188" s="113">
        <v>0.27</v>
      </c>
      <c r="M188" s="69">
        <v>7393.9551408975913</v>
      </c>
      <c r="N188" s="69">
        <v>19991.063899463858</v>
      </c>
      <c r="O188" s="113"/>
      <c r="P188" s="149">
        <v>2000</v>
      </c>
      <c r="Q188" s="147">
        <v>5393.9551408975913</v>
      </c>
      <c r="R188" s="147">
        <v>21991.063899463858</v>
      </c>
      <c r="S188" s="69">
        <v>27385.019040361447</v>
      </c>
      <c r="U188" s="112">
        <v>0.19696736865319331</v>
      </c>
      <c r="V188" s="69">
        <v>0</v>
      </c>
    </row>
    <row r="189" spans="3:22">
      <c r="C189" s="2">
        <v>2022</v>
      </c>
      <c r="D189" s="2">
        <v>1</v>
      </c>
      <c r="F189" s="69">
        <v>6515.4398815662626</v>
      </c>
      <c r="G189" s="69">
        <v>20129.44921831325</v>
      </c>
      <c r="H189" s="69">
        <v>26644.88909987951</v>
      </c>
      <c r="J189" s="112">
        <v>0.24452869205583316</v>
      </c>
      <c r="L189" s="113">
        <v>0.27</v>
      </c>
      <c r="M189" s="69">
        <v>7194.1200569674684</v>
      </c>
      <c r="N189" s="69">
        <v>19450.769042912041</v>
      </c>
      <c r="O189" s="113"/>
      <c r="P189" s="149">
        <v>2000</v>
      </c>
      <c r="Q189" s="147">
        <v>5194.1200569674684</v>
      </c>
      <c r="R189" s="147">
        <v>21450.769042912041</v>
      </c>
      <c r="S189" s="69">
        <v>26644.88909987951</v>
      </c>
      <c r="U189" s="112">
        <v>0.19493870053266449</v>
      </c>
      <c r="V189" s="69">
        <v>0</v>
      </c>
    </row>
    <row r="190" spans="3:22">
      <c r="C190" s="2">
        <v>2022</v>
      </c>
      <c r="D190" s="2">
        <v>2</v>
      </c>
      <c r="F190" s="69">
        <v>5041.5454474698781</v>
      </c>
      <c r="G190" s="69">
        <v>18577.498069638565</v>
      </c>
      <c r="H190" s="69">
        <v>23619.043517108443</v>
      </c>
      <c r="J190" s="112">
        <v>0.21345256609642288</v>
      </c>
      <c r="L190" s="113">
        <v>0.27</v>
      </c>
      <c r="M190" s="69">
        <v>6377.1417496192798</v>
      </c>
      <c r="N190" s="69">
        <v>17241.901767489162</v>
      </c>
      <c r="O190" s="113"/>
      <c r="P190" s="149">
        <v>2000</v>
      </c>
      <c r="Q190" s="147">
        <v>4377.1417496192798</v>
      </c>
      <c r="R190" s="147">
        <v>19241.901767489162</v>
      </c>
      <c r="S190" s="69">
        <v>23619.043517108443</v>
      </c>
      <c r="U190" s="112">
        <v>0.18532256593916258</v>
      </c>
      <c r="V190" s="69">
        <v>0</v>
      </c>
    </row>
    <row r="191" spans="3:22">
      <c r="C191" s="2">
        <v>2022</v>
      </c>
      <c r="D191" s="2">
        <v>3</v>
      </c>
      <c r="F191" s="69">
        <v>7617.4170285542186</v>
      </c>
      <c r="G191" s="69">
        <v>24601.639806506024</v>
      </c>
      <c r="H191" s="69">
        <v>32219.056835060241</v>
      </c>
      <c r="J191" s="112">
        <v>0.23642582300128265</v>
      </c>
      <c r="L191" s="113">
        <v>0.27</v>
      </c>
      <c r="M191" s="69">
        <v>8699.145345466266</v>
      </c>
      <c r="N191" s="69">
        <v>23519.911489593975</v>
      </c>
      <c r="O191" s="113"/>
      <c r="P191" s="149">
        <v>2000</v>
      </c>
      <c r="Q191" s="147">
        <v>6699.145345466266</v>
      </c>
      <c r="R191" s="147">
        <v>25519.911489593975</v>
      </c>
      <c r="S191" s="69">
        <v>32219.056835060241</v>
      </c>
      <c r="U191" s="112">
        <v>0.20792493646730117</v>
      </c>
      <c r="V191" s="69">
        <v>0</v>
      </c>
    </row>
    <row r="192" spans="3:22">
      <c r="C192" s="2">
        <v>2022</v>
      </c>
      <c r="D192" s="2">
        <v>4</v>
      </c>
      <c r="F192" s="69">
        <v>10230.021181204816</v>
      </c>
      <c r="G192" s="69">
        <v>27388.723674096396</v>
      </c>
      <c r="H192" s="69">
        <v>37618.744855301215</v>
      </c>
      <c r="J192" s="112">
        <v>0.27193946051507367</v>
      </c>
      <c r="L192" s="113">
        <v>0.27</v>
      </c>
      <c r="M192" s="69">
        <v>10157.061110931329</v>
      </c>
      <c r="N192" s="69">
        <v>27461.683744369886</v>
      </c>
      <c r="O192" s="113"/>
      <c r="P192" s="149">
        <v>2000</v>
      </c>
      <c r="Q192" s="147">
        <v>8157.0611109313286</v>
      </c>
      <c r="R192" s="147">
        <v>29461.683744369886</v>
      </c>
      <c r="S192" s="69">
        <v>37618.744855301215</v>
      </c>
      <c r="U192" s="112">
        <v>0.2168350151581902</v>
      </c>
      <c r="V192" s="69">
        <v>0</v>
      </c>
    </row>
    <row r="193" spans="3:22">
      <c r="C193" s="2">
        <v>2022</v>
      </c>
      <c r="D193" s="2">
        <v>5</v>
      </c>
      <c r="F193" s="69">
        <v>15009.847056265065</v>
      </c>
      <c r="G193" s="69">
        <v>27595.344389156624</v>
      </c>
      <c r="H193" s="69">
        <v>42605.191445421689</v>
      </c>
      <c r="J193" s="112">
        <v>0.35230089449294116</v>
      </c>
      <c r="L193" s="113">
        <v>0.27</v>
      </c>
      <c r="M193" s="69">
        <v>11503.401690263858</v>
      </c>
      <c r="N193" s="69">
        <v>31101.789755157832</v>
      </c>
      <c r="O193" s="113"/>
      <c r="P193" s="149">
        <v>2000</v>
      </c>
      <c r="Q193" s="147">
        <v>9503.4016902638577</v>
      </c>
      <c r="R193" s="147">
        <v>33101.789755157835</v>
      </c>
      <c r="S193" s="69">
        <v>42605.191445421689</v>
      </c>
      <c r="U193" s="112">
        <v>0.22305736385289929</v>
      </c>
      <c r="V193" s="69">
        <v>0</v>
      </c>
    </row>
    <row r="194" spans="3:22">
      <c r="C194" s="2">
        <v>2022</v>
      </c>
      <c r="D194" s="2">
        <v>6</v>
      </c>
      <c r="F194" s="69">
        <v>14771.085341084336</v>
      </c>
      <c r="G194" s="69">
        <v>30703.838257951807</v>
      </c>
      <c r="H194" s="69">
        <v>45474.923599036141</v>
      </c>
      <c r="J194" s="112">
        <v>0.32481825525040386</v>
      </c>
      <c r="L194" s="113">
        <v>0.27</v>
      </c>
      <c r="M194" s="69">
        <v>12278.229371739759</v>
      </c>
      <c r="N194" s="69">
        <v>33196.694227296379</v>
      </c>
      <c r="O194" s="113"/>
      <c r="P194" s="149">
        <v>2000</v>
      </c>
      <c r="Q194" s="147">
        <v>10278.229371739759</v>
      </c>
      <c r="R194" s="147">
        <v>35196.694227296379</v>
      </c>
      <c r="S194" s="69">
        <v>45474.923599036134</v>
      </c>
      <c r="U194" s="112">
        <v>0.22601971720426622</v>
      </c>
      <c r="V194" s="69">
        <v>0</v>
      </c>
    </row>
    <row r="195" spans="3:22">
      <c r="C195" s="2">
        <v>2022</v>
      </c>
      <c r="D195" s="2">
        <v>7</v>
      </c>
      <c r="F195" s="69">
        <v>16290.895489638564</v>
      </c>
      <c r="G195" s="69">
        <v>30892.092687228909</v>
      </c>
      <c r="H195" s="69">
        <v>47182.988176867475</v>
      </c>
      <c r="J195" s="112">
        <v>0.34527053328143265</v>
      </c>
      <c r="L195" s="113">
        <v>0.27</v>
      </c>
      <c r="M195" s="69">
        <v>12739.40680775422</v>
      </c>
      <c r="N195" s="69">
        <v>34443.581369113257</v>
      </c>
      <c r="O195" s="113"/>
      <c r="P195" s="149">
        <v>2000</v>
      </c>
      <c r="Q195" s="147">
        <v>10739.40680775422</v>
      </c>
      <c r="R195" s="147">
        <v>36443.581369113257</v>
      </c>
      <c r="S195" s="69">
        <v>47182.988176867475</v>
      </c>
      <c r="U195" s="112">
        <v>0.2276118411046178</v>
      </c>
      <c r="V195" s="69">
        <v>0</v>
      </c>
    </row>
    <row r="196" spans="3:22">
      <c r="C196" s="2">
        <v>2022</v>
      </c>
      <c r="D196" s="2">
        <v>8</v>
      </c>
      <c r="F196" s="69">
        <v>17470.929351204824</v>
      </c>
      <c r="G196" s="69">
        <v>31691.02611879518</v>
      </c>
      <c r="H196" s="69">
        <v>49161.955470000001</v>
      </c>
      <c r="J196" s="112">
        <v>0.35537498832539471</v>
      </c>
      <c r="L196" s="113">
        <v>0.27</v>
      </c>
      <c r="M196" s="69">
        <v>13273.727976900002</v>
      </c>
      <c r="N196" s="69">
        <v>35888.227493099999</v>
      </c>
      <c r="O196" s="113"/>
      <c r="P196" s="149">
        <v>2000</v>
      </c>
      <c r="Q196" s="147">
        <v>11273.727976900002</v>
      </c>
      <c r="R196" s="147">
        <v>37888.227493099999</v>
      </c>
      <c r="S196" s="69">
        <v>49161.955470000001</v>
      </c>
      <c r="U196" s="112">
        <v>0.22931813572345683</v>
      </c>
      <c r="V196" s="69">
        <v>0</v>
      </c>
    </row>
    <row r="197" spans="3:22">
      <c r="C197" s="2">
        <v>2022</v>
      </c>
      <c r="D197" s="2">
        <v>9</v>
      </c>
      <c r="F197" s="69">
        <v>16667.404348192766</v>
      </c>
      <c r="G197" s="69">
        <v>30258.455827710841</v>
      </c>
      <c r="H197" s="69">
        <v>46925.86017590361</v>
      </c>
      <c r="J197" s="112">
        <v>0.35518590998043043</v>
      </c>
      <c r="L197" s="113">
        <v>0.27</v>
      </c>
      <c r="M197" s="69">
        <v>12669.982247493976</v>
      </c>
      <c r="N197" s="69">
        <v>34255.877928409638</v>
      </c>
      <c r="O197" s="113"/>
      <c r="P197" s="149">
        <v>2000</v>
      </c>
      <c r="Q197" s="147">
        <v>10669.982247493976</v>
      </c>
      <c r="R197" s="147">
        <v>36255.877928409638</v>
      </c>
      <c r="S197" s="69">
        <v>46925.86017590361</v>
      </c>
      <c r="U197" s="112">
        <v>0.2273795772202595</v>
      </c>
      <c r="V197" s="69">
        <v>0</v>
      </c>
    </row>
    <row r="198" spans="3:22">
      <c r="C198" s="2">
        <v>2022</v>
      </c>
      <c r="D198" s="2">
        <v>10</v>
      </c>
      <c r="F198" s="69">
        <v>14440.492196987951</v>
      </c>
      <c r="G198" s="69">
        <v>29340.141538554213</v>
      </c>
      <c r="H198" s="69">
        <v>43780.633735542164</v>
      </c>
      <c r="J198" s="112">
        <v>0.329837441006817</v>
      </c>
      <c r="L198" s="113">
        <v>0.27</v>
      </c>
      <c r="M198" s="69">
        <v>11820.771108596386</v>
      </c>
      <c r="N198" s="69">
        <v>31959.862626945778</v>
      </c>
      <c r="O198" s="113"/>
      <c r="P198" s="149">
        <v>2000</v>
      </c>
      <c r="Q198" s="147">
        <v>9820.7711085963856</v>
      </c>
      <c r="R198" s="147">
        <v>33959.862626945775</v>
      </c>
      <c r="S198" s="69">
        <v>43780.633735542157</v>
      </c>
      <c r="U198" s="112">
        <v>0.22431770101636631</v>
      </c>
      <c r="V198" s="69">
        <v>0</v>
      </c>
    </row>
    <row r="199" spans="3:22">
      <c r="C199" s="2">
        <v>2022</v>
      </c>
      <c r="D199" s="2">
        <v>11</v>
      </c>
      <c r="F199" s="69">
        <v>8347.4768884337336</v>
      </c>
      <c r="G199" s="69">
        <v>27875.430247349403</v>
      </c>
      <c r="H199" s="69">
        <v>36222.907135783134</v>
      </c>
      <c r="J199" s="112">
        <v>0.23044745848650014</v>
      </c>
      <c r="L199" s="113">
        <v>0.27</v>
      </c>
      <c r="M199" s="69">
        <v>9780.1849266614463</v>
      </c>
      <c r="N199" s="69">
        <v>26442.72220912169</v>
      </c>
      <c r="O199" s="113"/>
      <c r="P199" s="149">
        <v>2000</v>
      </c>
      <c r="Q199" s="147">
        <v>7780.1849266614463</v>
      </c>
      <c r="R199" s="147">
        <v>28442.72220912169</v>
      </c>
      <c r="S199" s="69">
        <v>36222.907135783134</v>
      </c>
      <c r="U199" s="112">
        <v>0.2147863200901321</v>
      </c>
      <c r="V199" s="69">
        <v>0</v>
      </c>
    </row>
    <row r="200" spans="3:22">
      <c r="C200" s="2">
        <v>2022</v>
      </c>
      <c r="D200" s="2">
        <v>12</v>
      </c>
      <c r="F200" s="69">
        <v>5753.2390215662626</v>
      </c>
      <c r="G200" s="69">
        <v>21947.711510843375</v>
      </c>
      <c r="H200" s="69">
        <v>27700.950532409639</v>
      </c>
      <c r="J200" s="112">
        <v>0.20769103265373767</v>
      </c>
      <c r="L200" s="113">
        <v>0.27</v>
      </c>
      <c r="M200" s="69">
        <v>7479.256643750603</v>
      </c>
      <c r="N200" s="69">
        <v>20221.693888659036</v>
      </c>
      <c r="O200" s="113"/>
      <c r="P200" s="149">
        <v>2000</v>
      </c>
      <c r="Q200" s="147">
        <v>5479.256643750603</v>
      </c>
      <c r="R200" s="147">
        <v>22221.693888659036</v>
      </c>
      <c r="S200" s="69">
        <v>27700.950532409639</v>
      </c>
      <c r="U200" s="112">
        <v>0.19780031148533933</v>
      </c>
      <c r="V200" s="69">
        <v>0</v>
      </c>
    </row>
    <row r="201" spans="3:22">
      <c r="C201" s="2">
        <v>2023</v>
      </c>
      <c r="D201" s="2">
        <v>1</v>
      </c>
      <c r="F201" s="69">
        <v>6587.6162053012058</v>
      </c>
      <c r="G201" s="69">
        <v>20352.43794506025</v>
      </c>
      <c r="H201" s="69">
        <v>26940.054150361455</v>
      </c>
      <c r="J201" s="112">
        <v>0.24452869205583314</v>
      </c>
      <c r="L201" s="113">
        <v>0.27</v>
      </c>
      <c r="M201" s="69">
        <v>7273.8146205975936</v>
      </c>
      <c r="N201" s="69">
        <v>19666.239529763861</v>
      </c>
      <c r="O201" s="113"/>
      <c r="P201" s="149">
        <v>2000</v>
      </c>
      <c r="Q201" s="147">
        <v>5273.8146205975936</v>
      </c>
      <c r="R201" s="147">
        <v>21666.239529763861</v>
      </c>
      <c r="S201" s="69">
        <v>26940.054150361455</v>
      </c>
      <c r="U201" s="112">
        <v>0.19576109948267623</v>
      </c>
      <c r="V201" s="69">
        <v>0</v>
      </c>
    </row>
    <row r="202" spans="3:22">
      <c r="C202" s="2">
        <v>2023</v>
      </c>
      <c r="D202" s="2">
        <v>2</v>
      </c>
      <c r="F202" s="69">
        <v>5097.3943575903622</v>
      </c>
      <c r="G202" s="69">
        <v>18783.294691084338</v>
      </c>
      <c r="H202" s="69">
        <v>23880.6890486747</v>
      </c>
      <c r="J202" s="112">
        <v>0.21345256609642305</v>
      </c>
      <c r="L202" s="113">
        <v>0.27</v>
      </c>
      <c r="M202" s="69">
        <v>6447.7860431421695</v>
      </c>
      <c r="N202" s="69">
        <v>17432.903005532531</v>
      </c>
      <c r="O202" s="113"/>
      <c r="P202" s="149">
        <v>2000</v>
      </c>
      <c r="Q202" s="147">
        <v>4447.7860431421695</v>
      </c>
      <c r="R202" s="147">
        <v>19432.903005532531</v>
      </c>
      <c r="S202" s="69">
        <v>23880.6890486747</v>
      </c>
      <c r="U202" s="112">
        <v>0.18625032276399106</v>
      </c>
      <c r="V202" s="69">
        <v>0</v>
      </c>
    </row>
    <row r="203" spans="3:22">
      <c r="C203" s="2">
        <v>2023</v>
      </c>
      <c r="D203" s="2">
        <v>3</v>
      </c>
      <c r="F203" s="69">
        <v>7701.8007643373458</v>
      </c>
      <c r="G203" s="69">
        <v>24874.170280481925</v>
      </c>
      <c r="H203" s="69">
        <v>32575.971044819271</v>
      </c>
      <c r="J203" s="112">
        <v>0.23642582300128254</v>
      </c>
      <c r="L203" s="113">
        <v>0.27</v>
      </c>
      <c r="M203" s="69">
        <v>8795.5121821012035</v>
      </c>
      <c r="N203" s="69">
        <v>23780.458862718067</v>
      </c>
      <c r="O203" s="113"/>
      <c r="P203" s="149">
        <v>2000</v>
      </c>
      <c r="Q203" s="147">
        <v>6795.5121821012035</v>
      </c>
      <c r="R203" s="147">
        <v>25780.458862718067</v>
      </c>
      <c r="S203" s="69">
        <v>32575.971044819271</v>
      </c>
      <c r="U203" s="112">
        <v>0.20860505348410574</v>
      </c>
      <c r="V203" s="69">
        <v>0</v>
      </c>
    </row>
    <row r="204" spans="3:22">
      <c r="C204" s="2">
        <v>2023</v>
      </c>
      <c r="D204" s="2">
        <v>4</v>
      </c>
      <c r="F204" s="69">
        <v>10343.346656385545</v>
      </c>
      <c r="G204" s="69">
        <v>27692.128727710846</v>
      </c>
      <c r="H204" s="69">
        <v>38035.475384096389</v>
      </c>
      <c r="J204" s="112">
        <v>0.27193946051507389</v>
      </c>
      <c r="L204" s="113">
        <v>0.27</v>
      </c>
      <c r="M204" s="69">
        <v>10269.578353706025</v>
      </c>
      <c r="N204" s="69">
        <v>27765.897030390362</v>
      </c>
      <c r="O204" s="113"/>
      <c r="P204" s="149">
        <v>2000</v>
      </c>
      <c r="Q204" s="147">
        <v>8269.5783537060252</v>
      </c>
      <c r="R204" s="147">
        <v>29765.897030390362</v>
      </c>
      <c r="S204" s="69">
        <v>38035.475384096389</v>
      </c>
      <c r="U204" s="112">
        <v>0.21741751010594043</v>
      </c>
      <c r="V204" s="69">
        <v>0</v>
      </c>
    </row>
    <row r="205" spans="3:22">
      <c r="C205" s="2">
        <v>2023</v>
      </c>
      <c r="D205" s="2">
        <v>5</v>
      </c>
      <c r="F205" s="69">
        <v>15176.122181204819</v>
      </c>
      <c r="G205" s="69">
        <v>27901.03833253013</v>
      </c>
      <c r="H205" s="69">
        <v>43077.160513734947</v>
      </c>
      <c r="J205" s="112">
        <v>0.352300894492941</v>
      </c>
      <c r="L205" s="113">
        <v>0.27</v>
      </c>
      <c r="M205" s="69">
        <v>11630.833338708437</v>
      </c>
      <c r="N205" s="69">
        <v>31446.327175026512</v>
      </c>
      <c r="O205" s="113"/>
      <c r="P205" s="149">
        <v>2000</v>
      </c>
      <c r="Q205" s="147">
        <v>9630.8333387084367</v>
      </c>
      <c r="R205" s="147">
        <v>33446.327175026512</v>
      </c>
      <c r="S205" s="69">
        <v>43077.160513734947</v>
      </c>
      <c r="U205" s="112">
        <v>0.22357168448086756</v>
      </c>
      <c r="V205" s="69">
        <v>0</v>
      </c>
    </row>
    <row r="206" spans="3:22">
      <c r="C206" s="2">
        <v>2023</v>
      </c>
      <c r="D206" s="2">
        <v>6</v>
      </c>
      <c r="F206" s="69">
        <v>14934.715526746988</v>
      </c>
      <c r="G206" s="69">
        <v>31043.967276144576</v>
      </c>
      <c r="H206" s="69">
        <v>45978.682802891562</v>
      </c>
      <c r="J206" s="112">
        <v>0.32481825525040392</v>
      </c>
      <c r="L206" s="113">
        <v>0.27</v>
      </c>
      <c r="M206" s="69">
        <v>12414.244356780722</v>
      </c>
      <c r="N206" s="69">
        <v>33564.438446110842</v>
      </c>
      <c r="O206" s="113"/>
      <c r="P206" s="149">
        <v>2000</v>
      </c>
      <c r="Q206" s="147">
        <v>10414.244356780722</v>
      </c>
      <c r="R206" s="147">
        <v>35564.438446110842</v>
      </c>
      <c r="S206" s="69">
        <v>45978.682802891562</v>
      </c>
      <c r="U206" s="112">
        <v>0.2265015812094073</v>
      </c>
      <c r="V206" s="69">
        <v>0</v>
      </c>
    </row>
    <row r="207" spans="3:22">
      <c r="C207" s="2">
        <v>2023</v>
      </c>
      <c r="D207" s="2">
        <v>7</v>
      </c>
      <c r="F207" s="69">
        <v>16471.36173108434</v>
      </c>
      <c r="G207" s="69">
        <v>31234.307138313252</v>
      </c>
      <c r="H207" s="69">
        <v>47705.668869397588</v>
      </c>
      <c r="J207" s="112">
        <v>0.34527053328143253</v>
      </c>
      <c r="L207" s="113">
        <v>0.27</v>
      </c>
      <c r="M207" s="69">
        <v>12880.530594737349</v>
      </c>
      <c r="N207" s="69">
        <v>34825.138274660239</v>
      </c>
      <c r="O207" s="113"/>
      <c r="P207" s="149">
        <v>2000</v>
      </c>
      <c r="Q207" s="147">
        <v>10880.530594737349</v>
      </c>
      <c r="R207" s="147">
        <v>36825.138274660239</v>
      </c>
      <c r="S207" s="69">
        <v>47705.668869397588</v>
      </c>
      <c r="U207" s="112">
        <v>0.22807626122012165</v>
      </c>
      <c r="V207" s="69">
        <v>0</v>
      </c>
    </row>
    <row r="208" spans="3:22">
      <c r="C208" s="2">
        <v>2023</v>
      </c>
      <c r="D208" s="2">
        <v>8</v>
      </c>
      <c r="F208" s="69">
        <v>17664.467696385556</v>
      </c>
      <c r="G208" s="69">
        <v>32042.090943614454</v>
      </c>
      <c r="H208" s="69">
        <v>49706.55864000001</v>
      </c>
      <c r="J208" s="112">
        <v>0.35537498832539482</v>
      </c>
      <c r="L208" s="113">
        <v>0.27</v>
      </c>
      <c r="M208" s="69">
        <v>13420.770832800004</v>
      </c>
      <c r="N208" s="69">
        <v>36285.787807200002</v>
      </c>
      <c r="O208" s="113"/>
      <c r="P208" s="149">
        <v>2000</v>
      </c>
      <c r="Q208" s="147">
        <v>11420.770832800004</v>
      </c>
      <c r="R208" s="147">
        <v>38285.787807200002</v>
      </c>
      <c r="S208" s="69">
        <v>49706.558640000003</v>
      </c>
      <c r="U208" s="112">
        <v>0.22976386105332686</v>
      </c>
      <c r="V208" s="69">
        <v>0</v>
      </c>
    </row>
    <row r="209" spans="3:22">
      <c r="C209" s="2">
        <v>2023</v>
      </c>
      <c r="D209" s="2">
        <v>9</v>
      </c>
      <c r="F209" s="69">
        <v>16852.041455421688</v>
      </c>
      <c r="G209" s="69">
        <v>30593.651016867461</v>
      </c>
      <c r="H209" s="69">
        <v>47445.692472289149</v>
      </c>
      <c r="J209" s="112">
        <v>0.35518590998043059</v>
      </c>
      <c r="L209" s="113">
        <v>0.27</v>
      </c>
      <c r="M209" s="69">
        <v>12810.336967518071</v>
      </c>
      <c r="N209" s="69">
        <v>34635.355504771076</v>
      </c>
      <c r="O209" s="113"/>
      <c r="P209" s="149">
        <v>2000</v>
      </c>
      <c r="Q209" s="147">
        <v>10810.336967518071</v>
      </c>
      <c r="R209" s="147">
        <v>36635.355504771076</v>
      </c>
      <c r="S209" s="69">
        <v>47445.692472289149</v>
      </c>
      <c r="U209" s="112">
        <v>0.22784654210351957</v>
      </c>
      <c r="V209" s="69">
        <v>0</v>
      </c>
    </row>
    <row r="210" spans="3:22">
      <c r="C210" s="2">
        <v>2023</v>
      </c>
      <c r="D210" s="2">
        <v>10</v>
      </c>
      <c r="F210" s="69">
        <v>14600.460159036144</v>
      </c>
      <c r="G210" s="69">
        <v>29665.163884337351</v>
      </c>
      <c r="H210" s="69">
        <v>44265.624043373493</v>
      </c>
      <c r="J210" s="112">
        <v>0.329837441006817</v>
      </c>
      <c r="L210" s="113">
        <v>0.27</v>
      </c>
      <c r="M210" s="69">
        <v>11951.718491710844</v>
      </c>
      <c r="N210" s="69">
        <v>32313.905551662647</v>
      </c>
      <c r="O210" s="113"/>
      <c r="P210" s="149">
        <v>2000</v>
      </c>
      <c r="Q210" s="147">
        <v>9951.7184917108443</v>
      </c>
      <c r="R210" s="147">
        <v>34313.905551662647</v>
      </c>
      <c r="S210" s="69">
        <v>44265.624043373493</v>
      </c>
      <c r="U210" s="112">
        <v>0.22481821293109283</v>
      </c>
      <c r="V210" s="69">
        <v>0</v>
      </c>
    </row>
    <row r="211" spans="3:22">
      <c r="C211" s="2">
        <v>2023</v>
      </c>
      <c r="D211" s="2">
        <v>11</v>
      </c>
      <c r="F211" s="69">
        <v>8439.948034698793</v>
      </c>
      <c r="G211" s="69">
        <v>28184.226907951797</v>
      </c>
      <c r="H211" s="69">
        <v>36624.174942650592</v>
      </c>
      <c r="J211" s="112">
        <v>0.2304474584865002</v>
      </c>
      <c r="L211" s="113">
        <v>0.27</v>
      </c>
      <c r="M211" s="69">
        <v>9888.5272345156609</v>
      </c>
      <c r="N211" s="69">
        <v>26735.647708134929</v>
      </c>
      <c r="O211" s="113"/>
      <c r="P211" s="149">
        <v>2000</v>
      </c>
      <c r="Q211" s="147">
        <v>7888.5272345156609</v>
      </c>
      <c r="R211" s="147">
        <v>28735.647708134929</v>
      </c>
      <c r="S211" s="69">
        <v>36624.174942650592</v>
      </c>
      <c r="U211" s="112">
        <v>0.21539126128761185</v>
      </c>
      <c r="V211" s="69">
        <v>0</v>
      </c>
    </row>
    <row r="212" spans="3:22">
      <c r="C212" s="2">
        <v>2023</v>
      </c>
      <c r="D212" s="2">
        <v>12</v>
      </c>
      <c r="F212" s="69">
        <v>5816.9718853012046</v>
      </c>
      <c r="G212" s="69">
        <v>22190.842467469873</v>
      </c>
      <c r="H212" s="69">
        <v>28007.814352771078</v>
      </c>
      <c r="J212" s="112">
        <v>0.20769103265373781</v>
      </c>
      <c r="L212" s="113">
        <v>0.27</v>
      </c>
      <c r="M212" s="69">
        <v>7562.1098752481912</v>
      </c>
      <c r="N212" s="69">
        <v>20445.704477522886</v>
      </c>
      <c r="O212" s="113"/>
      <c r="P212" s="149">
        <v>2000</v>
      </c>
      <c r="Q212" s="147">
        <v>5562.1098752481912</v>
      </c>
      <c r="R212" s="147">
        <v>22445.704477522886</v>
      </c>
      <c r="S212" s="69">
        <v>28007.814352771078</v>
      </c>
      <c r="U212" s="112">
        <v>0.19859135758295537</v>
      </c>
      <c r="V212" s="69">
        <v>0</v>
      </c>
    </row>
    <row r="213" spans="3:22">
      <c r="C213" s="2">
        <v>2024</v>
      </c>
      <c r="D213" s="2">
        <v>1</v>
      </c>
      <c r="F213" s="69">
        <v>6662.546414819275</v>
      </c>
      <c r="G213" s="69">
        <v>20583.934800963849</v>
      </c>
      <c r="H213" s="69">
        <v>27246.481215783126</v>
      </c>
      <c r="J213" s="112">
        <v>0.24452869205583316</v>
      </c>
      <c r="L213" s="113">
        <v>0.27</v>
      </c>
      <c r="M213" s="69">
        <v>7356.5499282614446</v>
      </c>
      <c r="N213" s="69">
        <v>19889.931287521682</v>
      </c>
      <c r="O213" s="113"/>
      <c r="P213" s="149">
        <v>2000</v>
      </c>
      <c r="Q213" s="147">
        <v>5356.5499282614446</v>
      </c>
      <c r="R213" s="147">
        <v>21889.931287521682</v>
      </c>
      <c r="S213" s="69">
        <v>27246.481215783126</v>
      </c>
      <c r="U213" s="112">
        <v>0.19659602595429992</v>
      </c>
      <c r="V213" s="69">
        <v>0</v>
      </c>
    </row>
    <row r="214" spans="3:22">
      <c r="C214" s="2">
        <v>2024</v>
      </c>
      <c r="D214" s="2">
        <v>2</v>
      </c>
      <c r="F214" s="69">
        <v>5155.3741814457835</v>
      </c>
      <c r="G214" s="69">
        <v>18996.943477349407</v>
      </c>
      <c r="H214" s="69">
        <v>24152.317658795189</v>
      </c>
      <c r="J214" s="112">
        <v>0.21345256609642296</v>
      </c>
      <c r="L214" s="113">
        <v>0.27</v>
      </c>
      <c r="M214" s="69">
        <v>6521.1257678747015</v>
      </c>
      <c r="N214" s="69">
        <v>17631.191890920487</v>
      </c>
      <c r="O214" s="113"/>
      <c r="P214" s="149">
        <v>2000</v>
      </c>
      <c r="Q214" s="147">
        <v>4521.1257678747015</v>
      </c>
      <c r="R214" s="147">
        <v>19631.191890920487</v>
      </c>
      <c r="S214" s="69">
        <v>24152.317658795189</v>
      </c>
      <c r="U214" s="112">
        <v>0.18719221201648573</v>
      </c>
      <c r="V214" s="69">
        <v>0</v>
      </c>
    </row>
    <row r="215" spans="3:22">
      <c r="C215" s="2">
        <v>2024</v>
      </c>
      <c r="D215" s="2">
        <v>3</v>
      </c>
      <c r="F215" s="69">
        <v>7789.4041593975871</v>
      </c>
      <c r="G215" s="69">
        <v>25157.099147710833</v>
      </c>
      <c r="H215" s="69">
        <v>32946.503307108418</v>
      </c>
      <c r="J215" s="112">
        <v>0.23642582300128262</v>
      </c>
      <c r="L215" s="113">
        <v>0.27</v>
      </c>
      <c r="M215" s="69">
        <v>8895.5558929192739</v>
      </c>
      <c r="N215" s="69">
        <v>24050.947414189144</v>
      </c>
      <c r="O215" s="113"/>
      <c r="P215" s="149">
        <v>2000</v>
      </c>
      <c r="Q215" s="147">
        <v>6895.5558929192739</v>
      </c>
      <c r="R215" s="147">
        <v>26050.947414189144</v>
      </c>
      <c r="S215" s="69">
        <v>32946.503307108418</v>
      </c>
      <c r="U215" s="112">
        <v>0.20929553065595019</v>
      </c>
      <c r="V215" s="69">
        <v>0</v>
      </c>
    </row>
    <row r="216" spans="3:22">
      <c r="C216" s="2">
        <v>2024</v>
      </c>
      <c r="D216" s="2">
        <v>4</v>
      </c>
      <c r="F216" s="69">
        <v>10460.996062168673</v>
      </c>
      <c r="G216" s="69">
        <v>28007.11019337349</v>
      </c>
      <c r="H216" s="69">
        <v>38468.106255542167</v>
      </c>
      <c r="J216" s="112">
        <v>0.27193946051507384</v>
      </c>
      <c r="L216" s="113">
        <v>0.27</v>
      </c>
      <c r="M216" s="69">
        <v>10386.388688996385</v>
      </c>
      <c r="N216" s="69">
        <v>28081.717566545783</v>
      </c>
      <c r="O216" s="113"/>
      <c r="P216" s="149">
        <v>2000</v>
      </c>
      <c r="Q216" s="147">
        <v>8386.3886889963851</v>
      </c>
      <c r="R216" s="147">
        <v>30081.717566545783</v>
      </c>
      <c r="S216" s="69">
        <v>38468.106255542167</v>
      </c>
      <c r="U216" s="112">
        <v>0.2180088781414381</v>
      </c>
      <c r="V216" s="69">
        <v>0</v>
      </c>
    </row>
    <row r="217" spans="3:22">
      <c r="C217" s="2">
        <v>2024</v>
      </c>
      <c r="D217" s="2">
        <v>5</v>
      </c>
      <c r="F217" s="69">
        <v>15348.741529277107</v>
      </c>
      <c r="G217" s="69">
        <v>28218.39602048193</v>
      </c>
      <c r="H217" s="69">
        <v>43567.137549759034</v>
      </c>
      <c r="J217" s="112">
        <v>0.35230089449294105</v>
      </c>
      <c r="L217" s="113">
        <v>0.27</v>
      </c>
      <c r="M217" s="69">
        <v>11763.12713843494</v>
      </c>
      <c r="N217" s="69">
        <v>31804.010411324096</v>
      </c>
      <c r="O217" s="113"/>
      <c r="P217" s="149">
        <v>2000</v>
      </c>
      <c r="Q217" s="147">
        <v>9763.1271384349402</v>
      </c>
      <c r="R217" s="147">
        <v>33804.010411324096</v>
      </c>
      <c r="S217" s="69">
        <v>43567.137549759034</v>
      </c>
      <c r="U217" s="112">
        <v>0.2240938397039339</v>
      </c>
      <c r="V217" s="69">
        <v>0</v>
      </c>
    </row>
    <row r="218" spans="3:22">
      <c r="C218" s="2">
        <v>2024</v>
      </c>
      <c r="D218" s="2">
        <v>6</v>
      </c>
      <c r="F218" s="69">
        <v>15104.589017951805</v>
      </c>
      <c r="G218" s="69">
        <v>31397.073908313268</v>
      </c>
      <c r="H218" s="69">
        <v>46501.662926265075</v>
      </c>
      <c r="J218" s="112">
        <v>0.3248182552504037</v>
      </c>
      <c r="L218" s="113">
        <v>0.27</v>
      </c>
      <c r="M218" s="69">
        <v>12555.448990091571</v>
      </c>
      <c r="N218" s="69">
        <v>33946.213936173503</v>
      </c>
      <c r="O218" s="113"/>
      <c r="P218" s="149">
        <v>2000</v>
      </c>
      <c r="Q218" s="147">
        <v>10555.448990091571</v>
      </c>
      <c r="R218" s="147">
        <v>35946.213936173503</v>
      </c>
      <c r="S218" s="69">
        <v>46501.662926265075</v>
      </c>
      <c r="U218" s="112">
        <v>0.22699078540113113</v>
      </c>
      <c r="V218" s="69">
        <v>0</v>
      </c>
    </row>
    <row r="219" spans="3:22">
      <c r="C219" s="2">
        <v>2024</v>
      </c>
      <c r="D219" s="2">
        <v>7</v>
      </c>
      <c r="F219" s="69">
        <v>16658.713657349403</v>
      </c>
      <c r="G219" s="69">
        <v>31589.578773012065</v>
      </c>
      <c r="H219" s="69">
        <v>48248.292430361471</v>
      </c>
      <c r="J219" s="112">
        <v>0.34527053328143237</v>
      </c>
      <c r="L219" s="113">
        <v>0.27</v>
      </c>
      <c r="M219" s="69">
        <v>13027.038956197597</v>
      </c>
      <c r="N219" s="69">
        <v>35221.253474163874</v>
      </c>
      <c r="O219" s="113"/>
      <c r="P219" s="149">
        <v>2000</v>
      </c>
      <c r="Q219" s="147">
        <v>11027.038956197597</v>
      </c>
      <c r="R219" s="147">
        <v>37221.253474163874</v>
      </c>
      <c r="S219" s="69">
        <v>48248.292430361471</v>
      </c>
      <c r="U219" s="112">
        <v>0.22854775580116801</v>
      </c>
      <c r="V219" s="69">
        <v>0</v>
      </c>
    </row>
    <row r="220" spans="3:22">
      <c r="C220" s="2">
        <v>2024</v>
      </c>
      <c r="D220" s="2">
        <v>8</v>
      </c>
      <c r="F220" s="69">
        <v>17865.390492168677</v>
      </c>
      <c r="G220" s="69">
        <v>32406.550637831333</v>
      </c>
      <c r="H220" s="69">
        <v>50271.941130000007</v>
      </c>
      <c r="J220" s="112">
        <v>0.3553749883253946</v>
      </c>
      <c r="L220" s="113">
        <v>0.27</v>
      </c>
      <c r="M220" s="69">
        <v>13573.424105100003</v>
      </c>
      <c r="N220" s="69">
        <v>36698.517024900008</v>
      </c>
      <c r="O220" s="113"/>
      <c r="P220" s="149">
        <v>2000</v>
      </c>
      <c r="Q220" s="147">
        <v>11573.424105100003</v>
      </c>
      <c r="R220" s="147">
        <v>38698.517024900008</v>
      </c>
      <c r="S220" s="69">
        <v>50271.941130000007</v>
      </c>
      <c r="U220" s="112">
        <v>0.2302163760729245</v>
      </c>
      <c r="V220" s="69">
        <v>0</v>
      </c>
    </row>
    <row r="221" spans="3:22">
      <c r="C221" s="2">
        <v>2024</v>
      </c>
      <c r="D221" s="2">
        <v>9</v>
      </c>
      <c r="F221" s="69">
        <v>17043.723386746991</v>
      </c>
      <c r="G221" s="69">
        <v>30941.635569879509</v>
      </c>
      <c r="H221" s="69">
        <v>47985.3589566265</v>
      </c>
      <c r="J221" s="112">
        <v>0.35518590998043065</v>
      </c>
      <c r="L221" s="113">
        <v>0.27</v>
      </c>
      <c r="M221" s="69">
        <v>12956.046918289156</v>
      </c>
      <c r="N221" s="69">
        <v>35029.312038337346</v>
      </c>
      <c r="O221" s="113"/>
      <c r="P221" s="149">
        <v>2000</v>
      </c>
      <c r="Q221" s="147">
        <v>10956.046918289156</v>
      </c>
      <c r="R221" s="147">
        <v>37029.312038337346</v>
      </c>
      <c r="S221" s="69">
        <v>47985.3589566265</v>
      </c>
      <c r="U221" s="112">
        <v>0.22832062021651689</v>
      </c>
      <c r="V221" s="69">
        <v>0</v>
      </c>
    </row>
    <row r="222" spans="3:22">
      <c r="C222" s="2">
        <v>2024</v>
      </c>
      <c r="D222" s="2">
        <v>10</v>
      </c>
      <c r="F222" s="69">
        <v>14766.531694578307</v>
      </c>
      <c r="G222" s="69">
        <v>30002.587449397593</v>
      </c>
      <c r="H222" s="69">
        <v>44769.119143975899</v>
      </c>
      <c r="J222" s="112">
        <v>0.32983744100681689</v>
      </c>
      <c r="L222" s="113">
        <v>0.27</v>
      </c>
      <c r="M222" s="69">
        <v>12087.662168873494</v>
      </c>
      <c r="N222" s="69">
        <v>32681.456975102403</v>
      </c>
      <c r="O222" s="113"/>
      <c r="P222" s="149">
        <v>2000</v>
      </c>
      <c r="Q222" s="147">
        <v>10087.662168873494</v>
      </c>
      <c r="R222" s="147">
        <v>34681.456975102403</v>
      </c>
      <c r="S222" s="69">
        <v>44769.119143975899</v>
      </c>
      <c r="U222" s="112">
        <v>0.22532634909415863</v>
      </c>
      <c r="V222" s="69">
        <v>0</v>
      </c>
    </row>
    <row r="223" spans="3:22">
      <c r="C223" s="2">
        <v>2024</v>
      </c>
      <c r="D223" s="2">
        <v>11</v>
      </c>
      <c r="F223" s="69">
        <v>8535.9474151807244</v>
      </c>
      <c r="G223" s="69">
        <v>28504.805697228923</v>
      </c>
      <c r="H223" s="69">
        <v>37040.753112409649</v>
      </c>
      <c r="J223" s="112">
        <v>0.23044745848650017</v>
      </c>
      <c r="L223" s="113">
        <v>0.27</v>
      </c>
      <c r="M223" s="69">
        <v>10001.003340350606</v>
      </c>
      <c r="N223" s="69">
        <v>27039.749772059044</v>
      </c>
      <c r="O223" s="113"/>
      <c r="P223" s="149">
        <v>2000</v>
      </c>
      <c r="Q223" s="147">
        <v>8001.0033403506059</v>
      </c>
      <c r="R223" s="147">
        <v>29039.749772059044</v>
      </c>
      <c r="S223" s="69">
        <v>37040.753112409649</v>
      </c>
      <c r="U223" s="112">
        <v>0.21600541749433422</v>
      </c>
      <c r="V223" s="69">
        <v>0</v>
      </c>
    </row>
    <row r="224" spans="3:22">
      <c r="C224" s="2">
        <v>2024</v>
      </c>
      <c r="D224" s="2">
        <v>12</v>
      </c>
      <c r="F224" s="69">
        <v>5883.1364748192755</v>
      </c>
      <c r="G224" s="69">
        <v>22443.250079518071</v>
      </c>
      <c r="H224" s="69">
        <v>28326.386554337347</v>
      </c>
      <c r="J224" s="112">
        <v>0.20769103265373773</v>
      </c>
      <c r="L224" s="113">
        <v>0.27</v>
      </c>
      <c r="M224" s="69">
        <v>7648.1243696710844</v>
      </c>
      <c r="N224" s="69">
        <v>20678.262184666262</v>
      </c>
      <c r="O224" s="113"/>
      <c r="P224" s="149">
        <v>2000</v>
      </c>
      <c r="Q224" s="147">
        <v>5648.1243696710844</v>
      </c>
      <c r="R224" s="147">
        <v>22678.262184666262</v>
      </c>
      <c r="S224" s="69">
        <v>28326.386554337347</v>
      </c>
      <c r="U224" s="112">
        <v>0.19939445360729363</v>
      </c>
      <c r="V224" s="69">
        <v>0</v>
      </c>
    </row>
    <row r="225" spans="3:22">
      <c r="C225" s="2">
        <v>2025</v>
      </c>
      <c r="D225" s="2">
        <v>1</v>
      </c>
      <c r="F225" s="69">
        <v>6737.4648278313252</v>
      </c>
      <c r="G225" s="69">
        <v>20815.395211566258</v>
      </c>
      <c r="H225" s="69">
        <v>27552.860039397583</v>
      </c>
      <c r="J225" s="112">
        <v>0.24452869205583325</v>
      </c>
      <c r="L225" s="113">
        <v>0.27</v>
      </c>
      <c r="M225" s="69">
        <v>7439.2722106373476</v>
      </c>
      <c r="N225" s="69">
        <v>20113.587828760235</v>
      </c>
      <c r="O225" s="113"/>
      <c r="P225" s="149">
        <v>2000</v>
      </c>
      <c r="Q225" s="147">
        <v>5439.2722106373476</v>
      </c>
      <c r="R225" s="147">
        <v>22113.587828760235</v>
      </c>
      <c r="S225" s="69">
        <v>27552.860039397583</v>
      </c>
      <c r="U225" s="112">
        <v>0.19741225422187686</v>
      </c>
      <c r="V225" s="69">
        <v>0</v>
      </c>
    </row>
    <row r="226" spans="3:22">
      <c r="C226" s="2">
        <v>2025</v>
      </c>
      <c r="D226" s="2">
        <v>2</v>
      </c>
      <c r="F226" s="69">
        <v>5213.3448773493956</v>
      </c>
      <c r="G226" s="69">
        <v>19210.558628192768</v>
      </c>
      <c r="H226" s="69">
        <v>24423.903505542163</v>
      </c>
      <c r="J226" s="112">
        <v>0.21345256609642299</v>
      </c>
      <c r="L226" s="113">
        <v>0.27</v>
      </c>
      <c r="M226" s="69">
        <v>6594.4539464963846</v>
      </c>
      <c r="N226" s="69">
        <v>17829.449559045777</v>
      </c>
      <c r="O226" s="113"/>
      <c r="P226" s="149">
        <v>2000</v>
      </c>
      <c r="Q226" s="147">
        <v>4594.4539464963846</v>
      </c>
      <c r="R226" s="147">
        <v>19829.449559045777</v>
      </c>
      <c r="S226" s="69">
        <v>24423.903505542163</v>
      </c>
      <c r="U226" s="112">
        <v>0.18811300763016164</v>
      </c>
      <c r="V226" s="69">
        <v>0</v>
      </c>
    </row>
    <row r="227" spans="3:22">
      <c r="C227" s="2">
        <v>2025</v>
      </c>
      <c r="D227" s="2">
        <v>3</v>
      </c>
      <c r="F227" s="69">
        <v>7876.9937627710797</v>
      </c>
      <c r="G227" s="69">
        <v>25439.983472530123</v>
      </c>
      <c r="H227" s="69">
        <v>33316.977235301201</v>
      </c>
      <c r="J227" s="112">
        <v>0.23642582300128248</v>
      </c>
      <c r="L227" s="113">
        <v>0.27</v>
      </c>
      <c r="M227" s="69">
        <v>8995.5838535313251</v>
      </c>
      <c r="N227" s="69">
        <v>24321.393381769878</v>
      </c>
      <c r="O227" s="113"/>
      <c r="P227" s="149">
        <v>2000</v>
      </c>
      <c r="Q227" s="147">
        <v>6995.5838535313251</v>
      </c>
      <c r="R227" s="147">
        <v>26321.393381769878</v>
      </c>
      <c r="S227" s="69">
        <v>33316.977235301201</v>
      </c>
      <c r="U227" s="112">
        <v>0.20997054457026529</v>
      </c>
      <c r="V227" s="69">
        <v>0</v>
      </c>
    </row>
    <row r="228" spans="3:22">
      <c r="C228" s="2">
        <v>2025</v>
      </c>
      <c r="D228" s="2">
        <v>4</v>
      </c>
      <c r="F228" s="69">
        <v>10578.626946024093</v>
      </c>
      <c r="G228" s="69">
        <v>28322.042070481919</v>
      </c>
      <c r="H228" s="69">
        <v>38900.669016506014</v>
      </c>
      <c r="J228" s="112">
        <v>0.27193946051507384</v>
      </c>
      <c r="L228" s="113">
        <v>0.27</v>
      </c>
      <c r="M228" s="69">
        <v>10503.180634456625</v>
      </c>
      <c r="N228" s="69">
        <v>28397.488382049389</v>
      </c>
      <c r="O228" s="113"/>
      <c r="P228" s="149">
        <v>2000</v>
      </c>
      <c r="Q228" s="147">
        <v>8503.1806344566248</v>
      </c>
      <c r="R228" s="147">
        <v>30397.488382049389</v>
      </c>
      <c r="S228" s="69">
        <v>38900.669016506014</v>
      </c>
      <c r="U228" s="112">
        <v>0.2185870024715674</v>
      </c>
      <c r="V228" s="69">
        <v>0</v>
      </c>
    </row>
    <row r="229" spans="3:22">
      <c r="C229" s="2">
        <v>2025</v>
      </c>
      <c r="D229" s="2">
        <v>5</v>
      </c>
      <c r="F229" s="69">
        <v>15521.3337013253</v>
      </c>
      <c r="G229" s="69">
        <v>28535.703745783117</v>
      </c>
      <c r="H229" s="69">
        <v>44057.037447108421</v>
      </c>
      <c r="J229" s="112">
        <v>0.35230089449294111</v>
      </c>
      <c r="L229" s="113">
        <v>0.27</v>
      </c>
      <c r="M229" s="69">
        <v>11895.400110719274</v>
      </c>
      <c r="N229" s="69">
        <v>32161.637336389147</v>
      </c>
      <c r="O229" s="113"/>
      <c r="P229" s="149">
        <v>2000</v>
      </c>
      <c r="Q229" s="147">
        <v>9895.4001107192744</v>
      </c>
      <c r="R229" s="147">
        <v>34161.637336389147</v>
      </c>
      <c r="S229" s="69">
        <v>44057.037447108421</v>
      </c>
      <c r="U229" s="112">
        <v>0.22460430124469785</v>
      </c>
      <c r="V229" s="69">
        <v>0</v>
      </c>
    </row>
    <row r="230" spans="3:22">
      <c r="C230" s="2">
        <v>2025</v>
      </c>
      <c r="D230" s="2">
        <v>6</v>
      </c>
      <c r="F230" s="69">
        <v>15274.435765421682</v>
      </c>
      <c r="G230" s="69">
        <v>31750.124949759029</v>
      </c>
      <c r="H230" s="69">
        <v>47024.560715180713</v>
      </c>
      <c r="J230" s="112">
        <v>0.32481825525040386</v>
      </c>
      <c r="L230" s="113">
        <v>0.27</v>
      </c>
      <c r="M230" s="69">
        <v>12696.631393098793</v>
      </c>
      <c r="N230" s="69">
        <v>34327.929322081924</v>
      </c>
      <c r="O230" s="113"/>
      <c r="P230" s="149">
        <v>2000</v>
      </c>
      <c r="Q230" s="147">
        <v>10696.631393098793</v>
      </c>
      <c r="R230" s="147">
        <v>36327.929322081924</v>
      </c>
      <c r="S230" s="69">
        <v>47024.56071518072</v>
      </c>
      <c r="U230" s="112">
        <v>0.22746903384991429</v>
      </c>
      <c r="V230" s="69">
        <v>0</v>
      </c>
    </row>
    <row r="231" spans="3:22">
      <c r="C231" s="2">
        <v>2025</v>
      </c>
      <c r="D231" s="2">
        <v>7</v>
      </c>
      <c r="F231" s="69">
        <v>16846.036088192766</v>
      </c>
      <c r="G231" s="69">
        <v>31944.794476144583</v>
      </c>
      <c r="H231" s="69">
        <v>48790.830564337346</v>
      </c>
      <c r="J231" s="112">
        <v>0.34527053328143237</v>
      </c>
      <c r="L231" s="113">
        <v>0.27</v>
      </c>
      <c r="M231" s="69">
        <v>13173.524252371084</v>
      </c>
      <c r="N231" s="69">
        <v>35617.306311966262</v>
      </c>
      <c r="O231" s="113"/>
      <c r="P231" s="149">
        <v>2000</v>
      </c>
      <c r="Q231" s="147">
        <v>11173.524252371084</v>
      </c>
      <c r="R231" s="147">
        <v>37617.306311966262</v>
      </c>
      <c r="S231" s="69">
        <v>48790.830564337346</v>
      </c>
      <c r="U231" s="112">
        <v>0.22900869124655038</v>
      </c>
      <c r="V231" s="69">
        <v>0</v>
      </c>
    </row>
    <row r="232" spans="3:22">
      <c r="C232" s="2">
        <v>2025</v>
      </c>
      <c r="D232" s="2">
        <v>8</v>
      </c>
      <c r="F232" s="69">
        <v>18066.281656024104</v>
      </c>
      <c r="G232" s="69">
        <v>32770.95295397591</v>
      </c>
      <c r="H232" s="69">
        <v>50837.234610000014</v>
      </c>
      <c r="J232" s="112">
        <v>0.35537498832539466</v>
      </c>
      <c r="L232" s="113">
        <v>0.27</v>
      </c>
      <c r="M232" s="69">
        <v>13726.053344700005</v>
      </c>
      <c r="N232" s="69">
        <v>37111.181265300009</v>
      </c>
      <c r="O232" s="113"/>
      <c r="P232" s="149">
        <v>2000</v>
      </c>
      <c r="Q232" s="147">
        <v>11726.053344700005</v>
      </c>
      <c r="R232" s="147">
        <v>39111.181265300009</v>
      </c>
      <c r="S232" s="69">
        <v>50837.234610000014</v>
      </c>
      <c r="U232" s="112">
        <v>0.23065875700472138</v>
      </c>
      <c r="V232" s="69">
        <v>0</v>
      </c>
    </row>
    <row r="233" spans="3:22">
      <c r="C233" s="2">
        <v>2025</v>
      </c>
      <c r="D233" s="2">
        <v>9</v>
      </c>
      <c r="F233" s="69">
        <v>17235.375140963861</v>
      </c>
      <c r="G233" s="69">
        <v>31289.565338554214</v>
      </c>
      <c r="H233" s="69">
        <v>48524.940479518074</v>
      </c>
      <c r="J233" s="112">
        <v>0.35518590998043065</v>
      </c>
      <c r="L233" s="113">
        <v>0.27</v>
      </c>
      <c r="M233" s="69">
        <v>13101.733929469881</v>
      </c>
      <c r="N233" s="69">
        <v>35423.206550048191</v>
      </c>
      <c r="O233" s="113"/>
      <c r="P233" s="149">
        <v>2000</v>
      </c>
      <c r="Q233" s="147">
        <v>11101.733929469881</v>
      </c>
      <c r="R233" s="147">
        <v>37423.206550048191</v>
      </c>
      <c r="S233" s="69">
        <v>48524.940479518074</v>
      </c>
      <c r="U233" s="112">
        <v>0.22878408133557257</v>
      </c>
      <c r="V233" s="69">
        <v>0</v>
      </c>
    </row>
    <row r="234" spans="3:22">
      <c r="C234" s="2">
        <v>2025</v>
      </c>
      <c r="D234" s="2">
        <v>10</v>
      </c>
      <c r="F234" s="69">
        <v>14932.577084939761</v>
      </c>
      <c r="G234" s="69">
        <v>30339.957892771068</v>
      </c>
      <c r="H234" s="69">
        <v>45272.534977710828</v>
      </c>
      <c r="J234" s="112">
        <v>0.32983744100681717</v>
      </c>
      <c r="L234" s="113">
        <v>0.27</v>
      </c>
      <c r="M234" s="69">
        <v>12223.584443981925</v>
      </c>
      <c r="N234" s="69">
        <v>33048.950533728901</v>
      </c>
      <c r="O234" s="113"/>
      <c r="P234" s="149">
        <v>2000</v>
      </c>
      <c r="Q234" s="147">
        <v>10223.584443981925</v>
      </c>
      <c r="R234" s="147">
        <v>35048.950533728901</v>
      </c>
      <c r="S234" s="69">
        <v>45272.534977710828</v>
      </c>
      <c r="U234" s="112">
        <v>0.22582310553220258</v>
      </c>
      <c r="V234" s="69">
        <v>0</v>
      </c>
    </row>
    <row r="235" spans="3:22">
      <c r="C235" s="2">
        <v>2025</v>
      </c>
      <c r="D235" s="2">
        <v>11</v>
      </c>
      <c r="F235" s="69">
        <v>8631.9316821686734</v>
      </c>
      <c r="G235" s="69">
        <v>28825.334016746983</v>
      </c>
      <c r="H235" s="69">
        <v>37457.265698915653</v>
      </c>
      <c r="J235" s="112">
        <v>0.23044745848650022</v>
      </c>
      <c r="L235" s="113">
        <v>0.27</v>
      </c>
      <c r="M235" s="69">
        <v>10113.461738707227</v>
      </c>
      <c r="N235" s="69">
        <v>27343.803960208425</v>
      </c>
      <c r="O235" s="113"/>
      <c r="P235" s="149">
        <v>2000</v>
      </c>
      <c r="Q235" s="147">
        <v>8113.4617387072267</v>
      </c>
      <c r="R235" s="147">
        <v>29343.803960208425</v>
      </c>
      <c r="S235" s="69">
        <v>37457.265698915653</v>
      </c>
      <c r="U235" s="112">
        <v>0.21660581965389167</v>
      </c>
      <c r="V235" s="69">
        <v>0</v>
      </c>
    </row>
    <row r="236" spans="3:22">
      <c r="C236" s="2">
        <v>2025</v>
      </c>
      <c r="D236" s="2">
        <v>12</v>
      </c>
      <c r="F236" s="69">
        <v>5949.2906478313234</v>
      </c>
      <c r="G236" s="69">
        <v>22695.617954216868</v>
      </c>
      <c r="H236" s="69">
        <v>28644.908602048192</v>
      </c>
      <c r="J236" s="112">
        <v>0.20769103265373773</v>
      </c>
      <c r="L236" s="113">
        <v>0.27</v>
      </c>
      <c r="M236" s="69">
        <v>7734.1253225530127</v>
      </c>
      <c r="N236" s="69">
        <v>20910.783279495179</v>
      </c>
      <c r="O236" s="113"/>
      <c r="P236" s="149">
        <v>2000</v>
      </c>
      <c r="Q236" s="147">
        <v>5734.1253225530127</v>
      </c>
      <c r="R236" s="147">
        <v>22910.783279495179</v>
      </c>
      <c r="S236" s="69">
        <v>28644.908602048192</v>
      </c>
      <c r="U236" s="112">
        <v>0.20017956427143238</v>
      </c>
      <c r="V236" s="69">
        <v>0</v>
      </c>
    </row>
    <row r="237" spans="3:22">
      <c r="C237" s="2">
        <v>2026</v>
      </c>
      <c r="D237" s="2">
        <v>1</v>
      </c>
      <c r="F237" s="69">
        <v>6785.2186228915616</v>
      </c>
      <c r="G237" s="69">
        <v>20962.93054457831</v>
      </c>
      <c r="H237" s="69">
        <v>27748.14916746987</v>
      </c>
      <c r="J237" s="112">
        <v>0.24452869205583311</v>
      </c>
      <c r="L237" s="113">
        <v>0.27</v>
      </c>
      <c r="M237" s="69">
        <v>7492.0002752168657</v>
      </c>
      <c r="N237" s="69">
        <v>20256.148892253004</v>
      </c>
      <c r="O237" s="113"/>
      <c r="P237" s="149">
        <v>2000</v>
      </c>
      <c r="Q237" s="147">
        <v>5492.0002752168657</v>
      </c>
      <c r="R237" s="147">
        <v>22256.148892253004</v>
      </c>
      <c r="S237" s="69">
        <v>27748.14916746987</v>
      </c>
      <c r="U237" s="112">
        <v>0.19792312064025266</v>
      </c>
      <c r="V237" s="69">
        <v>0</v>
      </c>
    </row>
    <row r="238" spans="3:22">
      <c r="C238" s="2">
        <v>2026</v>
      </c>
      <c r="D238" s="2">
        <v>2</v>
      </c>
      <c r="F238" s="69">
        <v>5250.2960168674672</v>
      </c>
      <c r="G238" s="69">
        <v>19346.719202409637</v>
      </c>
      <c r="H238" s="69">
        <v>24597.015219277106</v>
      </c>
      <c r="J238" s="112">
        <v>0.21345256609642294</v>
      </c>
      <c r="L238" s="113">
        <v>0.27</v>
      </c>
      <c r="M238" s="69">
        <v>6641.1941092048191</v>
      </c>
      <c r="N238" s="69">
        <v>17955.821110072287</v>
      </c>
      <c r="O238" s="113"/>
      <c r="P238" s="149">
        <v>2000</v>
      </c>
      <c r="Q238" s="147">
        <v>4641.1941092048191</v>
      </c>
      <c r="R238" s="147">
        <v>19955.821110072287</v>
      </c>
      <c r="S238" s="69">
        <v>24597.015219277106</v>
      </c>
      <c r="U238" s="112">
        <v>0.18868932135991179</v>
      </c>
      <c r="V238" s="69">
        <v>0</v>
      </c>
    </row>
    <row r="239" spans="3:22">
      <c r="C239" s="2">
        <v>2026</v>
      </c>
      <c r="D239" s="2">
        <v>3</v>
      </c>
      <c r="F239" s="69">
        <v>7932.8243096385531</v>
      </c>
      <c r="G239" s="69">
        <v>25620.296956626513</v>
      </c>
      <c r="H239" s="69">
        <v>33553.121266265065</v>
      </c>
      <c r="J239" s="112">
        <v>0.23642582300128254</v>
      </c>
      <c r="L239" s="113">
        <v>0.27</v>
      </c>
      <c r="M239" s="69">
        <v>9059.3427418915689</v>
      </c>
      <c r="N239" s="69">
        <v>24493.778524373498</v>
      </c>
      <c r="O239" s="113"/>
      <c r="P239" s="149">
        <v>2000</v>
      </c>
      <c r="Q239" s="147">
        <v>7059.3427418915689</v>
      </c>
      <c r="R239" s="147">
        <v>26493.778524373498</v>
      </c>
      <c r="S239" s="69">
        <v>33553.121266265065</v>
      </c>
      <c r="U239" s="112">
        <v>0.21039302680281979</v>
      </c>
      <c r="V239" s="69">
        <v>0</v>
      </c>
    </row>
    <row r="240" spans="3:22">
      <c r="C240" s="2">
        <v>2026</v>
      </c>
      <c r="D240" s="2">
        <v>4</v>
      </c>
      <c r="F240" s="69">
        <v>10653.606125301209</v>
      </c>
      <c r="G240" s="69">
        <v>28522.783006024092</v>
      </c>
      <c r="H240" s="69">
        <v>39176.389131325297</v>
      </c>
      <c r="J240" s="112">
        <v>0.27193946051507395</v>
      </c>
      <c r="L240" s="113">
        <v>0.27</v>
      </c>
      <c r="M240" s="69">
        <v>10577.625065457831</v>
      </c>
      <c r="N240" s="69">
        <v>28598.764065867465</v>
      </c>
      <c r="O240" s="113"/>
      <c r="P240" s="149">
        <v>2000</v>
      </c>
      <c r="Q240" s="147">
        <v>8577.6250654578307</v>
      </c>
      <c r="R240" s="147">
        <v>30598.764065867465</v>
      </c>
      <c r="S240" s="69">
        <v>39176.389131325297</v>
      </c>
      <c r="U240" s="112">
        <v>0.21894884280182916</v>
      </c>
      <c r="V240" s="69">
        <v>0</v>
      </c>
    </row>
    <row r="241" spans="3:22">
      <c r="C241" s="2">
        <v>2026</v>
      </c>
      <c r="D241" s="2">
        <v>5</v>
      </c>
      <c r="F241" s="69">
        <v>15631.345791566264</v>
      </c>
      <c r="G241" s="69">
        <v>28737.959072289163</v>
      </c>
      <c r="H241" s="69">
        <v>44369.304863855425</v>
      </c>
      <c r="J241" s="112">
        <v>0.352300894492941</v>
      </c>
      <c r="L241" s="113">
        <v>0.27</v>
      </c>
      <c r="M241" s="69">
        <v>11979.712313240965</v>
      </c>
      <c r="N241" s="69">
        <v>32389.592550614459</v>
      </c>
      <c r="O241" s="113"/>
      <c r="P241" s="149">
        <v>2000</v>
      </c>
      <c r="Q241" s="147">
        <v>9979.7123132409652</v>
      </c>
      <c r="R241" s="147">
        <v>34389.592550614456</v>
      </c>
      <c r="S241" s="69">
        <v>44369.304863855417</v>
      </c>
      <c r="U241" s="112">
        <v>0.2249237923348838</v>
      </c>
      <c r="V241" s="69">
        <v>0</v>
      </c>
    </row>
    <row r="242" spans="3:22">
      <c r="C242" s="2">
        <v>2026</v>
      </c>
      <c r="D242" s="2">
        <v>6</v>
      </c>
      <c r="F242" s="69">
        <v>15382.697892771092</v>
      </c>
      <c r="G242" s="69">
        <v>31975.163446987946</v>
      </c>
      <c r="H242" s="69">
        <v>47357.861339759038</v>
      </c>
      <c r="J242" s="112">
        <v>0.32481825525040403</v>
      </c>
      <c r="L242" s="113">
        <v>0.27</v>
      </c>
      <c r="M242" s="69">
        <v>12786.622561734941</v>
      </c>
      <c r="N242" s="69">
        <v>34571.238778024097</v>
      </c>
      <c r="O242" s="113"/>
      <c r="P242" s="149">
        <v>2000</v>
      </c>
      <c r="Q242" s="147">
        <v>10786.622561734941</v>
      </c>
      <c r="R242" s="147">
        <v>36571.238778024097</v>
      </c>
      <c r="S242" s="69">
        <v>47357.861339759038</v>
      </c>
      <c r="U242" s="112">
        <v>0.22776836319420299</v>
      </c>
      <c r="V242" s="69">
        <v>0</v>
      </c>
    </row>
    <row r="243" spans="3:22">
      <c r="C243" s="2">
        <v>2026</v>
      </c>
      <c r="D243" s="2">
        <v>7</v>
      </c>
      <c r="F243" s="69">
        <v>16965.437402409643</v>
      </c>
      <c r="G243" s="69">
        <v>32171.212751807241</v>
      </c>
      <c r="H243" s="69">
        <v>49136.650154216884</v>
      </c>
      <c r="J243" s="112">
        <v>0.34527053328143242</v>
      </c>
      <c r="L243" s="113">
        <v>0.27</v>
      </c>
      <c r="M243" s="69">
        <v>13266.89554163856</v>
      </c>
      <c r="N243" s="69">
        <v>35869.754612578326</v>
      </c>
      <c r="O243" s="113"/>
      <c r="P243" s="149">
        <v>2000</v>
      </c>
      <c r="Q243" s="147">
        <v>11266.89554163856</v>
      </c>
      <c r="R243" s="147">
        <v>37869.754612578326</v>
      </c>
      <c r="S243" s="69">
        <v>49136.650154216884</v>
      </c>
      <c r="U243" s="112">
        <v>0.2292971846122408</v>
      </c>
      <c r="V243" s="69">
        <v>0</v>
      </c>
    </row>
    <row r="244" spans="3:22">
      <c r="C244" s="2">
        <v>2026</v>
      </c>
      <c r="D244" s="2">
        <v>8</v>
      </c>
      <c r="F244" s="69">
        <v>18194.331825301197</v>
      </c>
      <c r="G244" s="69">
        <v>33003.226874698797</v>
      </c>
      <c r="H244" s="69">
        <v>51197.558699999994</v>
      </c>
      <c r="J244" s="112">
        <v>0.35537498832539449</v>
      </c>
      <c r="L244" s="113">
        <v>0.27</v>
      </c>
      <c r="M244" s="69">
        <v>13823.340849</v>
      </c>
      <c r="N244" s="69">
        <v>37374.217850999994</v>
      </c>
      <c r="O244" s="113"/>
      <c r="P244" s="149">
        <v>2000</v>
      </c>
      <c r="Q244" s="147">
        <v>11823.340849</v>
      </c>
      <c r="R244" s="147">
        <v>39374.217850999994</v>
      </c>
      <c r="S244" s="69">
        <v>51197.558699999994</v>
      </c>
      <c r="U244" s="112">
        <v>0.23093563734709877</v>
      </c>
      <c r="V244" s="69">
        <v>0</v>
      </c>
    </row>
    <row r="245" spans="3:22">
      <c r="C245" s="2">
        <v>2026</v>
      </c>
      <c r="D245" s="2">
        <v>9</v>
      </c>
      <c r="F245" s="69">
        <v>17357.536012048193</v>
      </c>
      <c r="G245" s="69">
        <v>31511.339481927702</v>
      </c>
      <c r="H245" s="69">
        <v>48868.875493975895</v>
      </c>
      <c r="J245" s="112">
        <v>0.35518590998043059</v>
      </c>
      <c r="L245" s="113">
        <v>0.27</v>
      </c>
      <c r="M245" s="69">
        <v>13194.596383373493</v>
      </c>
      <c r="N245" s="69">
        <v>35674.279110602401</v>
      </c>
      <c r="O245" s="113"/>
      <c r="P245" s="149">
        <v>2000</v>
      </c>
      <c r="Q245" s="147">
        <v>11194.596383373493</v>
      </c>
      <c r="R245" s="147">
        <v>37674.279110602401</v>
      </c>
      <c r="S245" s="69">
        <v>48868.875493975895</v>
      </c>
      <c r="U245" s="112">
        <v>0.22907415548682841</v>
      </c>
      <c r="V245" s="69">
        <v>0</v>
      </c>
    </row>
    <row r="246" spans="3:22">
      <c r="C246" s="2">
        <v>2026</v>
      </c>
      <c r="D246" s="2">
        <v>10</v>
      </c>
      <c r="F246" s="69">
        <v>15038.416186746981</v>
      </c>
      <c r="G246" s="69">
        <v>30555.001409638568</v>
      </c>
      <c r="H246" s="69">
        <v>45593.417596385552</v>
      </c>
      <c r="J246" s="112">
        <v>0.32983744100681678</v>
      </c>
      <c r="L246" s="113">
        <v>0.27</v>
      </c>
      <c r="M246" s="69">
        <v>12310.222751024099</v>
      </c>
      <c r="N246" s="69">
        <v>33283.194845361453</v>
      </c>
      <c r="O246" s="113"/>
      <c r="P246" s="149">
        <v>2000</v>
      </c>
      <c r="Q246" s="147">
        <v>10310.222751024099</v>
      </c>
      <c r="R246" s="147">
        <v>35283.194845361453</v>
      </c>
      <c r="S246" s="69">
        <v>45593.417596385552</v>
      </c>
      <c r="U246" s="112">
        <v>0.22613401878084807</v>
      </c>
      <c r="V246" s="69">
        <v>0</v>
      </c>
    </row>
    <row r="247" spans="3:22">
      <c r="C247" s="2">
        <v>2026</v>
      </c>
      <c r="D247" s="2">
        <v>11</v>
      </c>
      <c r="F247" s="69">
        <v>8693.1130771084354</v>
      </c>
      <c r="G247" s="69">
        <v>29029.642184337343</v>
      </c>
      <c r="H247" s="69">
        <v>37722.755261445782</v>
      </c>
      <c r="J247" s="112">
        <v>0.23044745848650025</v>
      </c>
      <c r="L247" s="113">
        <v>0.27</v>
      </c>
      <c r="M247" s="69">
        <v>10185.143920590363</v>
      </c>
      <c r="N247" s="69">
        <v>27537.611340855419</v>
      </c>
      <c r="O247" s="113"/>
      <c r="P247" s="149">
        <v>2000</v>
      </c>
      <c r="Q247" s="147">
        <v>8185.1439205903625</v>
      </c>
      <c r="R247" s="147">
        <v>29537.611340855419</v>
      </c>
      <c r="S247" s="69">
        <v>37722.755261445782</v>
      </c>
      <c r="U247" s="112">
        <v>0.2169816033813394</v>
      </c>
      <c r="V247" s="69">
        <v>0</v>
      </c>
    </row>
    <row r="248" spans="3:22">
      <c r="C248" s="2">
        <v>2026</v>
      </c>
      <c r="D248" s="2">
        <v>12</v>
      </c>
      <c r="F248" s="69">
        <v>5991.4580228915675</v>
      </c>
      <c r="G248" s="69">
        <v>22856.47992771085</v>
      </c>
      <c r="H248" s="69">
        <v>28847.93795060242</v>
      </c>
      <c r="J248" s="112">
        <v>0.20769103265373776</v>
      </c>
      <c r="L248" s="113">
        <v>0.27</v>
      </c>
      <c r="M248" s="69">
        <v>7788.943246662654</v>
      </c>
      <c r="N248" s="69">
        <v>21058.994703939767</v>
      </c>
      <c r="O248" s="113"/>
      <c r="P248" s="149">
        <v>2000</v>
      </c>
      <c r="Q248" s="147">
        <v>5788.943246662654</v>
      </c>
      <c r="R248" s="147">
        <v>23058.994703939767</v>
      </c>
      <c r="S248" s="69">
        <v>28847.93795060242</v>
      </c>
      <c r="U248" s="112">
        <v>0.20067095459562184</v>
      </c>
      <c r="V248" s="69">
        <v>0</v>
      </c>
    </row>
    <row r="249" spans="3:22">
      <c r="C249" s="2">
        <v>2027</v>
      </c>
      <c r="D249" s="2">
        <v>1</v>
      </c>
      <c r="F249" s="69">
        <v>6832.9301898795184</v>
      </c>
      <c r="G249" s="69">
        <v>21110.335413975907</v>
      </c>
      <c r="H249" s="69">
        <v>27943.265603855427</v>
      </c>
      <c r="J249" s="112">
        <v>0.24452869205583316</v>
      </c>
      <c r="L249" s="113">
        <v>0.27</v>
      </c>
      <c r="M249" s="69">
        <v>7544.6817130409654</v>
      </c>
      <c r="N249" s="69">
        <v>20398.583890814461</v>
      </c>
      <c r="O249" s="113"/>
      <c r="P249" s="149">
        <v>2000</v>
      </c>
      <c r="Q249" s="147">
        <v>5544.6817130409654</v>
      </c>
      <c r="R249" s="147">
        <v>22398.583890814461</v>
      </c>
      <c r="S249" s="69">
        <v>27943.265603855427</v>
      </c>
      <c r="U249" s="112">
        <v>0.19842640411634446</v>
      </c>
      <c r="V249" s="69">
        <v>0</v>
      </c>
    </row>
    <row r="250" spans="3:22">
      <c r="C250" s="2">
        <v>2027</v>
      </c>
      <c r="D250" s="2">
        <v>2</v>
      </c>
      <c r="F250" s="69">
        <v>5287.2144809638539</v>
      </c>
      <c r="G250" s="69">
        <v>19482.759371566255</v>
      </c>
      <c r="H250" s="69">
        <v>24769.973852530107</v>
      </c>
      <c r="J250" s="112">
        <v>0.21345256609642307</v>
      </c>
      <c r="L250" s="113">
        <v>0.27</v>
      </c>
      <c r="M250" s="69">
        <v>6687.8929401831292</v>
      </c>
      <c r="N250" s="69">
        <v>18082.080912346977</v>
      </c>
      <c r="O250" s="113"/>
      <c r="P250" s="149">
        <v>2000</v>
      </c>
      <c r="Q250" s="147">
        <v>4687.8929401831292</v>
      </c>
      <c r="R250" s="147">
        <v>20082.080912346977</v>
      </c>
      <c r="S250" s="69">
        <v>24769.973852530107</v>
      </c>
      <c r="U250" s="112">
        <v>0.18925708069345776</v>
      </c>
      <c r="V250" s="69">
        <v>0</v>
      </c>
    </row>
    <row r="251" spans="3:22">
      <c r="C251" s="2">
        <v>2027</v>
      </c>
      <c r="D251" s="2">
        <v>3</v>
      </c>
      <c r="F251" s="69">
        <v>7988.6054862650599</v>
      </c>
      <c r="G251" s="69">
        <v>25800.450991807236</v>
      </c>
      <c r="H251" s="69">
        <v>33789.056478072293</v>
      </c>
      <c r="J251" s="112">
        <v>0.23642582300128256</v>
      </c>
      <c r="L251" s="113">
        <v>0.27</v>
      </c>
      <c r="M251" s="69">
        <v>9123.0452490795196</v>
      </c>
      <c r="N251" s="69">
        <v>24666.011228992771</v>
      </c>
      <c r="O251" s="113"/>
      <c r="P251" s="149">
        <v>2000</v>
      </c>
      <c r="Q251" s="147">
        <v>7123.0452490795196</v>
      </c>
      <c r="R251" s="147">
        <v>26666.011228992771</v>
      </c>
      <c r="S251" s="69">
        <v>33789.056478072293</v>
      </c>
      <c r="U251" s="112">
        <v>0.2108092380058639</v>
      </c>
      <c r="V251" s="69">
        <v>0</v>
      </c>
    </row>
    <row r="252" spans="3:22">
      <c r="C252" s="2">
        <v>2027</v>
      </c>
      <c r="D252" s="2">
        <v>4</v>
      </c>
      <c r="F252" s="69">
        <v>10728.519001445782</v>
      </c>
      <c r="G252" s="69">
        <v>28723.346428915669</v>
      </c>
      <c r="H252" s="69">
        <v>39451.865430361453</v>
      </c>
      <c r="J252" s="112">
        <v>0.27193946051507378</v>
      </c>
      <c r="L252" s="113">
        <v>0.27</v>
      </c>
      <c r="M252" s="69">
        <v>10652.003666197594</v>
      </c>
      <c r="N252" s="69">
        <v>28799.861764163859</v>
      </c>
      <c r="O252" s="113"/>
      <c r="P252" s="149">
        <v>2000</v>
      </c>
      <c r="Q252" s="147">
        <v>8652.0036661975937</v>
      </c>
      <c r="R252" s="147">
        <v>30799.861764163859</v>
      </c>
      <c r="S252" s="69">
        <v>39451.865430361453</v>
      </c>
      <c r="U252" s="112">
        <v>0.21930531222838365</v>
      </c>
      <c r="V252" s="69">
        <v>0</v>
      </c>
    </row>
    <row r="253" spans="3:22">
      <c r="C253" s="2">
        <v>2027</v>
      </c>
      <c r="D253" s="2">
        <v>5</v>
      </c>
      <c r="F253" s="69">
        <v>15741.260599518075</v>
      </c>
      <c r="G253" s="69">
        <v>28940.035546987951</v>
      </c>
      <c r="H253" s="69">
        <v>44681.296146506022</v>
      </c>
      <c r="J253" s="112">
        <v>0.35230089449294111</v>
      </c>
      <c r="L253" s="113">
        <v>0.27</v>
      </c>
      <c r="M253" s="69">
        <v>12063.949959556627</v>
      </c>
      <c r="N253" s="69">
        <v>32617.346186949395</v>
      </c>
      <c r="O253" s="113"/>
      <c r="P253" s="149">
        <v>2000</v>
      </c>
      <c r="Q253" s="147">
        <v>10063.949959556627</v>
      </c>
      <c r="R253" s="147">
        <v>34617.346186949391</v>
      </c>
      <c r="S253" s="69">
        <v>44681.296146506022</v>
      </c>
      <c r="U253" s="112">
        <v>0.22523854112373606</v>
      </c>
      <c r="V253" s="69">
        <v>0</v>
      </c>
    </row>
    <row r="254" spans="3:22">
      <c r="C254" s="2">
        <v>2027</v>
      </c>
      <c r="D254" s="2">
        <v>6</v>
      </c>
      <c r="F254" s="69">
        <v>15490.86428530121</v>
      </c>
      <c r="G254" s="69">
        <v>32200.002945542161</v>
      </c>
      <c r="H254" s="69">
        <v>47690.867230843374</v>
      </c>
      <c r="J254" s="112">
        <v>0.32481825525040398</v>
      </c>
      <c r="L254" s="113">
        <v>0.27</v>
      </c>
      <c r="M254" s="69">
        <v>12876.534152327711</v>
      </c>
      <c r="N254" s="69">
        <v>34814.333078515665</v>
      </c>
      <c r="O254" s="113"/>
      <c r="P254" s="149">
        <v>2000</v>
      </c>
      <c r="Q254" s="147">
        <v>10876.534152327711</v>
      </c>
      <c r="R254" s="147">
        <v>36814.333078515665</v>
      </c>
      <c r="S254" s="69">
        <v>47690.867230843374</v>
      </c>
      <c r="U254" s="112">
        <v>0.22806324950395263</v>
      </c>
      <c r="V254" s="69">
        <v>0</v>
      </c>
    </row>
    <row r="255" spans="3:22">
      <c r="C255" s="2">
        <v>2027</v>
      </c>
      <c r="D255" s="2">
        <v>7</v>
      </c>
      <c r="F255" s="69">
        <v>17084.733131566263</v>
      </c>
      <c r="G255" s="69">
        <v>32397.430808674697</v>
      </c>
      <c r="H255" s="69">
        <v>49482.163940240964</v>
      </c>
      <c r="J255" s="112">
        <v>0.34527053328143242</v>
      </c>
      <c r="L255" s="113">
        <v>0.27</v>
      </c>
      <c r="M255" s="69">
        <v>13360.184263865061</v>
      </c>
      <c r="N255" s="69">
        <v>36121.9796763759</v>
      </c>
      <c r="O255" s="113"/>
      <c r="P255" s="149">
        <v>2000</v>
      </c>
      <c r="Q255" s="147">
        <v>11360.184263865061</v>
      </c>
      <c r="R255" s="147">
        <v>38121.9796763759</v>
      </c>
      <c r="S255" s="69">
        <v>49482.163940240964</v>
      </c>
      <c r="U255" s="112">
        <v>0.22958139578504741</v>
      </c>
      <c r="V255" s="69">
        <v>0</v>
      </c>
    </row>
    <row r="256" spans="3:22">
      <c r="C256" s="2">
        <v>2027</v>
      </c>
      <c r="D256" s="2">
        <v>8</v>
      </c>
      <c r="F256" s="69">
        <v>18322.268761445779</v>
      </c>
      <c r="G256" s="69">
        <v>33235.295398554204</v>
      </c>
      <c r="H256" s="69">
        <v>51557.56415999998</v>
      </c>
      <c r="J256" s="112">
        <v>0.35537498832539466</v>
      </c>
      <c r="L256" s="113">
        <v>0.27</v>
      </c>
      <c r="M256" s="69">
        <v>13920.542323199996</v>
      </c>
      <c r="N256" s="69">
        <v>37637.021836799984</v>
      </c>
      <c r="O256" s="113"/>
      <c r="P256" s="149">
        <v>2000</v>
      </c>
      <c r="Q256" s="147">
        <v>11920.542323199996</v>
      </c>
      <c r="R256" s="147">
        <v>39637.021836799984</v>
      </c>
      <c r="S256" s="69">
        <v>51557.56415999998</v>
      </c>
      <c r="U256" s="112">
        <v>0.23120840787215344</v>
      </c>
      <c r="V256" s="69">
        <v>0</v>
      </c>
    </row>
    <row r="257" spans="3:22">
      <c r="C257" s="2">
        <v>2027</v>
      </c>
      <c r="D257" s="2">
        <v>9</v>
      </c>
      <c r="F257" s="69">
        <v>17479.588857831321</v>
      </c>
      <c r="G257" s="69">
        <v>31732.917513253011</v>
      </c>
      <c r="H257" s="69">
        <v>49212.506371084331</v>
      </c>
      <c r="J257" s="112">
        <v>0.35518590998043048</v>
      </c>
      <c r="L257" s="113">
        <v>0.27</v>
      </c>
      <c r="M257" s="69">
        <v>13287.376720192771</v>
      </c>
      <c r="N257" s="69">
        <v>35925.129650891562</v>
      </c>
      <c r="O257" s="113"/>
      <c r="P257" s="149">
        <v>2000</v>
      </c>
      <c r="Q257" s="147">
        <v>11287.376720192771</v>
      </c>
      <c r="R257" s="147">
        <v>37925.129650891562</v>
      </c>
      <c r="S257" s="69">
        <v>49212.506371084331</v>
      </c>
      <c r="U257" s="112">
        <v>0.22935992398112987</v>
      </c>
      <c r="V257" s="69">
        <v>0</v>
      </c>
    </row>
    <row r="258" spans="3:22">
      <c r="C258" s="2">
        <v>2027</v>
      </c>
      <c r="D258" s="2">
        <v>10</v>
      </c>
      <c r="F258" s="69">
        <v>15144.161696385534</v>
      </c>
      <c r="G258" s="69">
        <v>30769.854766265078</v>
      </c>
      <c r="H258" s="69">
        <v>45914.016462650616</v>
      </c>
      <c r="J258" s="112">
        <v>0.32983744100681672</v>
      </c>
      <c r="L258" s="113">
        <v>0.27</v>
      </c>
      <c r="M258" s="69">
        <v>12396.784444915667</v>
      </c>
      <c r="N258" s="69">
        <v>33517.232017734947</v>
      </c>
      <c r="O258" s="113"/>
      <c r="P258" s="149">
        <v>2000</v>
      </c>
      <c r="Q258" s="147">
        <v>10396.784444915667</v>
      </c>
      <c r="R258" s="147">
        <v>35517.232017734947</v>
      </c>
      <c r="S258" s="69">
        <v>45914.016462650616</v>
      </c>
      <c r="U258" s="112">
        <v>0.2264403170516148</v>
      </c>
      <c r="V258" s="69">
        <v>0</v>
      </c>
    </row>
    <row r="259" spans="3:22">
      <c r="C259" s="2">
        <v>2027</v>
      </c>
      <c r="D259" s="2">
        <v>11</v>
      </c>
      <c r="F259" s="69">
        <v>8754.2403701204767</v>
      </c>
      <c r="G259" s="69">
        <v>29233.769684819265</v>
      </c>
      <c r="H259" s="69">
        <v>37988.010054939739</v>
      </c>
      <c r="J259" s="112">
        <v>0.23044745848650017</v>
      </c>
      <c r="L259" s="113">
        <v>0.27</v>
      </c>
      <c r="M259" s="69">
        <v>10256.762714833731</v>
      </c>
      <c r="N259" s="69">
        <v>27731.247340106009</v>
      </c>
      <c r="O259" s="113"/>
      <c r="P259" s="149">
        <v>2000</v>
      </c>
      <c r="Q259" s="147">
        <v>8256.7627148337306</v>
      </c>
      <c r="R259" s="147">
        <v>29731.247340106009</v>
      </c>
      <c r="S259" s="69">
        <v>37988.010054939739</v>
      </c>
      <c r="U259" s="112">
        <v>0.21735180923908567</v>
      </c>
      <c r="V259" s="69">
        <v>0</v>
      </c>
    </row>
    <row r="260" spans="3:22">
      <c r="C260" s="2">
        <v>2027</v>
      </c>
      <c r="D260" s="2">
        <v>12</v>
      </c>
      <c r="F260" s="69">
        <v>6033.5881098795189</v>
      </c>
      <c r="G260" s="69">
        <v>23017.19965301206</v>
      </c>
      <c r="H260" s="69">
        <v>29050.787762891578</v>
      </c>
      <c r="J260" s="112">
        <v>0.20769103265373773</v>
      </c>
      <c r="L260" s="113">
        <v>0.27</v>
      </c>
      <c r="M260" s="69">
        <v>7843.7126959807265</v>
      </c>
      <c r="N260" s="69">
        <v>21207.075066910853</v>
      </c>
      <c r="O260" s="113"/>
      <c r="P260" s="149">
        <v>2000</v>
      </c>
      <c r="Q260" s="147">
        <v>5843.7126959807265</v>
      </c>
      <c r="R260" s="147">
        <v>23207.075066910853</v>
      </c>
      <c r="S260" s="69">
        <v>29050.787762891581</v>
      </c>
      <c r="U260" s="112">
        <v>0.20115505106698939</v>
      </c>
      <c r="V260" s="69">
        <v>0</v>
      </c>
    </row>
    <row r="261" spans="3:22">
      <c r="C261" s="2">
        <v>2028</v>
      </c>
      <c r="D261" s="2">
        <v>1</v>
      </c>
      <c r="F261" s="69">
        <v>6880.6578274698777</v>
      </c>
      <c r="G261" s="69">
        <v>21257.789933493979</v>
      </c>
      <c r="H261" s="69">
        <v>28138.447760963856</v>
      </c>
      <c r="J261" s="112">
        <v>0.24452869205583311</v>
      </c>
      <c r="L261" s="113">
        <v>0.27</v>
      </c>
      <c r="M261" s="69">
        <v>7597.3808954602418</v>
      </c>
      <c r="N261" s="69">
        <v>20541.066865503613</v>
      </c>
      <c r="O261" s="113"/>
      <c r="P261" s="149">
        <v>2000</v>
      </c>
      <c r="Q261" s="147">
        <v>5597.3808954602418</v>
      </c>
      <c r="R261" s="147">
        <v>22541.066865503613</v>
      </c>
      <c r="S261" s="69">
        <v>28138.447760963856</v>
      </c>
      <c r="U261" s="112">
        <v>0.19892287389162325</v>
      </c>
      <c r="V261" s="69">
        <v>0</v>
      </c>
    </row>
    <row r="262" spans="3:22">
      <c r="C262" s="2">
        <v>2028</v>
      </c>
      <c r="D262" s="2">
        <v>2</v>
      </c>
      <c r="F262" s="69">
        <v>5324.1453802409615</v>
      </c>
      <c r="G262" s="69">
        <v>19618.84536289157</v>
      </c>
      <c r="H262" s="69">
        <v>24942.990743132534</v>
      </c>
      <c r="J262" s="112">
        <v>0.21345256609642288</v>
      </c>
      <c r="L262" s="113">
        <v>0.27</v>
      </c>
      <c r="M262" s="69">
        <v>6734.607500645785</v>
      </c>
      <c r="N262" s="69">
        <v>18208.383242486751</v>
      </c>
      <c r="O262" s="113"/>
      <c r="P262" s="149">
        <v>2000</v>
      </c>
      <c r="Q262" s="147">
        <v>4734.607500645785</v>
      </c>
      <c r="R262" s="147">
        <v>20208.383242486751</v>
      </c>
      <c r="S262" s="69">
        <v>24942.990743132534</v>
      </c>
      <c r="U262" s="112">
        <v>0.18981715342011854</v>
      </c>
      <c r="V262" s="69">
        <v>0</v>
      </c>
    </row>
    <row r="263" spans="3:22">
      <c r="C263" s="2">
        <v>2028</v>
      </c>
      <c r="D263" s="2">
        <v>3</v>
      </c>
      <c r="F263" s="69">
        <v>8044.4054515662674</v>
      </c>
      <c r="G263" s="69">
        <v>25980.665707951808</v>
      </c>
      <c r="H263" s="69">
        <v>34025.071159518076</v>
      </c>
      <c r="J263" s="112">
        <v>0.23642582300128265</v>
      </c>
      <c r="L263" s="113">
        <v>0.27</v>
      </c>
      <c r="M263" s="69">
        <v>9186.7692130698815</v>
      </c>
      <c r="N263" s="69">
        <v>24838.301946448195</v>
      </c>
      <c r="O263" s="113"/>
      <c r="P263" s="149">
        <v>2000</v>
      </c>
      <c r="Q263" s="147">
        <v>7186.7692130698815</v>
      </c>
      <c r="R263" s="147">
        <v>26838.301946448195</v>
      </c>
      <c r="S263" s="69">
        <v>34025.071159518076</v>
      </c>
      <c r="U263" s="112">
        <v>0.21121981433562631</v>
      </c>
      <c r="V263" s="69">
        <v>0</v>
      </c>
    </row>
    <row r="264" spans="3:22">
      <c r="C264" s="2">
        <v>2028</v>
      </c>
      <c r="D264" s="2">
        <v>4</v>
      </c>
      <c r="F264" s="69">
        <v>10803.457110361449</v>
      </c>
      <c r="G264" s="69">
        <v>28923.977407228929</v>
      </c>
      <c r="H264" s="69">
        <v>39727.43451759038</v>
      </c>
      <c r="J264" s="112">
        <v>0.27193946051507378</v>
      </c>
      <c r="L264" s="113">
        <v>0.27</v>
      </c>
      <c r="M264" s="69">
        <v>10726.407319749404</v>
      </c>
      <c r="N264" s="69">
        <v>29001.027197840976</v>
      </c>
      <c r="O264" s="113"/>
      <c r="P264" s="149">
        <v>2000</v>
      </c>
      <c r="Q264" s="147">
        <v>8726.4073197494035</v>
      </c>
      <c r="R264" s="147">
        <v>31001.027197840976</v>
      </c>
      <c r="S264" s="69">
        <v>39727.43451759038</v>
      </c>
      <c r="U264" s="112">
        <v>0.21965695559539727</v>
      </c>
      <c r="V264" s="69">
        <v>0</v>
      </c>
    </row>
    <row r="265" spans="3:22">
      <c r="C265" s="2">
        <v>2028</v>
      </c>
      <c r="D265" s="2">
        <v>5</v>
      </c>
      <c r="F265" s="69">
        <v>15851.212429879522</v>
      </c>
      <c r="G265" s="69">
        <v>29142.18008674699</v>
      </c>
      <c r="H265" s="69">
        <v>44993.392516626511</v>
      </c>
      <c r="J265" s="112">
        <v>0.35230089449294111</v>
      </c>
      <c r="L265" s="113">
        <v>0.27</v>
      </c>
      <c r="M265" s="69">
        <v>12148.21597948916</v>
      </c>
      <c r="N265" s="69">
        <v>32845.176537137348</v>
      </c>
      <c r="O265" s="113"/>
      <c r="P265" s="149">
        <v>2000</v>
      </c>
      <c r="Q265" s="147">
        <v>10148.21597948916</v>
      </c>
      <c r="R265" s="147">
        <v>34845.176537137348</v>
      </c>
      <c r="S265" s="69">
        <v>44993.392516626511</v>
      </c>
      <c r="U265" s="112">
        <v>0.22554902868769156</v>
      </c>
      <c r="V265" s="69">
        <v>0</v>
      </c>
    </row>
    <row r="266" spans="3:22">
      <c r="C266" s="2">
        <v>2028</v>
      </c>
      <c r="D266" s="2">
        <v>6</v>
      </c>
      <c r="F266" s="69">
        <v>15599.067111325294</v>
      </c>
      <c r="G266" s="69">
        <v>32424.918176385534</v>
      </c>
      <c r="H266" s="69">
        <v>48023.985287710828</v>
      </c>
      <c r="J266" s="112">
        <v>0.32481825525040381</v>
      </c>
      <c r="L266" s="113">
        <v>0.27</v>
      </c>
      <c r="M266" s="69">
        <v>12966.476027681925</v>
      </c>
      <c r="N266" s="69">
        <v>35057.509260028906</v>
      </c>
      <c r="O266" s="113"/>
      <c r="P266" s="149">
        <v>2000</v>
      </c>
      <c r="Q266" s="147">
        <v>10966.476027681925</v>
      </c>
      <c r="R266" s="147">
        <v>37057.509260028906</v>
      </c>
      <c r="S266" s="69">
        <v>48023.985287710835</v>
      </c>
      <c r="U266" s="112">
        <v>0.22835414349687899</v>
      </c>
      <c r="V266" s="69">
        <v>0</v>
      </c>
    </row>
    <row r="267" spans="3:22">
      <c r="C267" s="2">
        <v>2028</v>
      </c>
      <c r="D267" s="2">
        <v>7</v>
      </c>
      <c r="F267" s="69">
        <v>17204.069042891566</v>
      </c>
      <c r="G267" s="69">
        <v>32623.725062168676</v>
      </c>
      <c r="H267" s="69">
        <v>49827.794105060239</v>
      </c>
      <c r="J267" s="112">
        <v>0.34527053328143248</v>
      </c>
      <c r="L267" s="113">
        <v>0.27</v>
      </c>
      <c r="M267" s="69">
        <v>13453.504408366265</v>
      </c>
      <c r="N267" s="69">
        <v>36374.289696693973</v>
      </c>
      <c r="O267" s="113"/>
      <c r="P267" s="149">
        <v>2000</v>
      </c>
      <c r="Q267" s="147">
        <v>11453.504408366265</v>
      </c>
      <c r="R267" s="147">
        <v>38374.289696693973</v>
      </c>
      <c r="S267" s="69">
        <v>49827.794105060239</v>
      </c>
      <c r="U267" s="112">
        <v>0.22986175916631857</v>
      </c>
      <c r="V267" s="69">
        <v>0</v>
      </c>
    </row>
    <row r="268" spans="3:22">
      <c r="C268" s="2">
        <v>2028</v>
      </c>
      <c r="D268" s="2">
        <v>8</v>
      </c>
      <c r="F268" s="69">
        <v>18450.248790361453</v>
      </c>
      <c r="G268" s="69">
        <v>33467.442089638549</v>
      </c>
      <c r="H268" s="69">
        <v>51917.690880000002</v>
      </c>
      <c r="J268" s="112">
        <v>0.35537498832539471</v>
      </c>
      <c r="L268" s="113">
        <v>0.27</v>
      </c>
      <c r="M268" s="69">
        <v>14017.776537600001</v>
      </c>
      <c r="N268" s="69">
        <v>37899.914342399999</v>
      </c>
      <c r="O268" s="113"/>
      <c r="P268" s="149">
        <v>2000</v>
      </c>
      <c r="Q268" s="147">
        <v>12017.776537600001</v>
      </c>
      <c r="R268" s="147">
        <v>39899.914342399999</v>
      </c>
      <c r="S268" s="69">
        <v>51917.690880000002</v>
      </c>
      <c r="U268" s="112">
        <v>0.23147748549482486</v>
      </c>
      <c r="V268" s="69">
        <v>0</v>
      </c>
    </row>
    <row r="269" spans="3:22">
      <c r="C269" s="2">
        <v>2028</v>
      </c>
      <c r="D269" s="2">
        <v>9</v>
      </c>
      <c r="F269" s="69">
        <v>17601.682814457836</v>
      </c>
      <c r="G269" s="69">
        <v>31954.570178313243</v>
      </c>
      <c r="H269" s="69">
        <v>49556.252992771078</v>
      </c>
      <c r="J269" s="112">
        <v>0.35518590998043065</v>
      </c>
      <c r="L269" s="113">
        <v>0.27</v>
      </c>
      <c r="M269" s="69">
        <v>13380.188308048191</v>
      </c>
      <c r="N269" s="69">
        <v>36176.064684722885</v>
      </c>
      <c r="O269" s="113"/>
      <c r="P269" s="149">
        <v>2000</v>
      </c>
      <c r="Q269" s="147">
        <v>11380.188308048191</v>
      </c>
      <c r="R269" s="147">
        <v>38176.064684722885</v>
      </c>
      <c r="S269" s="69">
        <v>49556.252992771078</v>
      </c>
      <c r="U269" s="112">
        <v>0.2296418236001066</v>
      </c>
      <c r="V269" s="69">
        <v>0</v>
      </c>
    </row>
    <row r="270" spans="3:22">
      <c r="C270" s="2">
        <v>2028</v>
      </c>
      <c r="D270" s="2">
        <v>10</v>
      </c>
      <c r="F270" s="69">
        <v>15249.942824096377</v>
      </c>
      <c r="G270" s="69">
        <v>30984.780491566267</v>
      </c>
      <c r="H270" s="69">
        <v>46234.723315662646</v>
      </c>
      <c r="J270" s="112">
        <v>0.32983744100681683</v>
      </c>
      <c r="L270" s="113">
        <v>0.27</v>
      </c>
      <c r="M270" s="69">
        <v>12483.375295228916</v>
      </c>
      <c r="N270" s="69">
        <v>33751.348020433732</v>
      </c>
      <c r="O270" s="113"/>
      <c r="P270" s="149">
        <v>2000</v>
      </c>
      <c r="Q270" s="147">
        <v>10483.375295228916</v>
      </c>
      <c r="R270" s="147">
        <v>35751.348020433732</v>
      </c>
      <c r="S270" s="69">
        <v>46234.723315662646</v>
      </c>
      <c r="U270" s="112">
        <v>0.22674246850478133</v>
      </c>
      <c r="V270" s="69">
        <v>0</v>
      </c>
    </row>
    <row r="271" spans="3:22">
      <c r="C271" s="2">
        <v>2028</v>
      </c>
      <c r="D271" s="2">
        <v>11</v>
      </c>
      <c r="F271" s="69">
        <v>8815.3882525301215</v>
      </c>
      <c r="G271" s="69">
        <v>29437.965941204813</v>
      </c>
      <c r="H271" s="69">
        <v>38253.354193734936</v>
      </c>
      <c r="J271" s="112">
        <v>0.23044745848650022</v>
      </c>
      <c r="L271" s="113">
        <v>0.27</v>
      </c>
      <c r="M271" s="69">
        <v>10328.405632308433</v>
      </c>
      <c r="N271" s="69">
        <v>27924.948561426503</v>
      </c>
      <c r="O271" s="113"/>
      <c r="P271" s="149">
        <v>2000</v>
      </c>
      <c r="Q271" s="147">
        <v>8328.4056323084333</v>
      </c>
      <c r="R271" s="147">
        <v>29924.948561426503</v>
      </c>
      <c r="S271" s="69">
        <v>38253.354193734936</v>
      </c>
      <c r="U271" s="112">
        <v>0.21771700306668648</v>
      </c>
      <c r="V271" s="69">
        <v>0</v>
      </c>
    </row>
    <row r="272" spans="3:22">
      <c r="C272" s="2">
        <v>2028</v>
      </c>
      <c r="D272" s="2">
        <v>12</v>
      </c>
      <c r="F272" s="69">
        <v>6075.7323874698786</v>
      </c>
      <c r="G272" s="69">
        <v>23177.973513253011</v>
      </c>
      <c r="H272" s="69">
        <v>29253.705900722889</v>
      </c>
      <c r="J272" s="112">
        <v>0.20769103265373776</v>
      </c>
      <c r="L272" s="113">
        <v>0.27</v>
      </c>
      <c r="M272" s="69">
        <v>7898.500593195181</v>
      </c>
      <c r="N272" s="69">
        <v>21355.205307527707</v>
      </c>
      <c r="O272" s="113"/>
      <c r="P272" s="149">
        <v>2000</v>
      </c>
      <c r="Q272" s="147">
        <v>5898.500593195181</v>
      </c>
      <c r="R272" s="147">
        <v>23355.205307527707</v>
      </c>
      <c r="S272" s="69">
        <v>29253.705900722889</v>
      </c>
      <c r="U272" s="112">
        <v>0.20163259360071104</v>
      </c>
      <c r="V272" s="69">
        <v>0</v>
      </c>
    </row>
    <row r="273" spans="3:22">
      <c r="C273" s="2">
        <v>2029</v>
      </c>
      <c r="D273" s="2">
        <v>1</v>
      </c>
      <c r="F273" s="69">
        <v>6928.4017066265087</v>
      </c>
      <c r="G273" s="69">
        <v>21405.294631325287</v>
      </c>
      <c r="H273" s="69">
        <v>28333.696337951795</v>
      </c>
      <c r="J273" s="112">
        <v>0.24452869205583339</v>
      </c>
      <c r="L273" s="113">
        <v>0.27</v>
      </c>
      <c r="M273" s="69">
        <v>7650.0980112469852</v>
      </c>
      <c r="N273" s="69">
        <v>20683.59832670481</v>
      </c>
      <c r="O273" s="113"/>
      <c r="P273" s="149">
        <v>2000</v>
      </c>
      <c r="Q273" s="147">
        <v>5650.0980112469852</v>
      </c>
      <c r="R273" s="147">
        <v>22683.59832670481</v>
      </c>
      <c r="S273" s="69">
        <v>28333.696337951795</v>
      </c>
      <c r="U273" s="112">
        <v>0.19941266906566357</v>
      </c>
      <c r="V273" s="69">
        <v>0</v>
      </c>
    </row>
    <row r="274" spans="3:22">
      <c r="C274" s="2">
        <v>2029</v>
      </c>
      <c r="D274" s="2">
        <v>2</v>
      </c>
      <c r="F274" s="69">
        <v>5361.088846987951</v>
      </c>
      <c r="G274" s="69">
        <v>19754.977663855429</v>
      </c>
      <c r="H274" s="69">
        <v>25116.066510843379</v>
      </c>
      <c r="J274" s="112">
        <v>0.21345256609642294</v>
      </c>
      <c r="L274" s="113">
        <v>0.27</v>
      </c>
      <c r="M274" s="69">
        <v>6781.3379579277125</v>
      </c>
      <c r="N274" s="69">
        <v>18334.728552915665</v>
      </c>
      <c r="O274" s="113"/>
      <c r="P274" s="149">
        <v>2000</v>
      </c>
      <c r="Q274" s="147">
        <v>4781.3379579277125</v>
      </c>
      <c r="R274" s="147">
        <v>20334.728552915665</v>
      </c>
      <c r="S274" s="69">
        <v>25116.066510843379</v>
      </c>
      <c r="U274" s="112">
        <v>0.19036969645957347</v>
      </c>
      <c r="V274" s="69">
        <v>0</v>
      </c>
    </row>
    <row r="275" spans="3:22">
      <c r="C275" s="2">
        <v>2029</v>
      </c>
      <c r="D275" s="2">
        <v>3</v>
      </c>
      <c r="F275" s="69">
        <v>8100.2244054216844</v>
      </c>
      <c r="G275" s="69">
        <v>26160.941750602415</v>
      </c>
      <c r="H275" s="69">
        <v>34261.166156024097</v>
      </c>
      <c r="J275" s="112">
        <v>0.23642582300128254</v>
      </c>
      <c r="L275" s="113">
        <v>0.27</v>
      </c>
      <c r="M275" s="69">
        <v>9250.5148621265071</v>
      </c>
      <c r="N275" s="69">
        <v>25010.65129389759</v>
      </c>
      <c r="O275" s="113"/>
      <c r="P275" s="149">
        <v>2000</v>
      </c>
      <c r="Q275" s="147">
        <v>7250.5148621265071</v>
      </c>
      <c r="R275" s="147">
        <v>27010.65129389759</v>
      </c>
      <c r="S275" s="69">
        <v>34261.166156024097</v>
      </c>
      <c r="U275" s="112">
        <v>0.21162487082628559</v>
      </c>
      <c r="V275" s="69">
        <v>0</v>
      </c>
    </row>
    <row r="276" spans="3:22">
      <c r="C276" s="2">
        <v>2029</v>
      </c>
      <c r="D276" s="2">
        <v>4</v>
      </c>
      <c r="F276" s="69">
        <v>10878.420720481932</v>
      </c>
      <c r="G276" s="69">
        <v>29124.676659638557</v>
      </c>
      <c r="H276" s="69">
        <v>40003.097380120489</v>
      </c>
      <c r="J276" s="112">
        <v>0.27193946051507389</v>
      </c>
      <c r="L276" s="113">
        <v>0.27</v>
      </c>
      <c r="M276" s="69">
        <v>10800.836292632534</v>
      </c>
      <c r="N276" s="69">
        <v>29202.261087487954</v>
      </c>
      <c r="O276" s="113"/>
      <c r="P276" s="149">
        <v>2000</v>
      </c>
      <c r="Q276" s="147">
        <v>8800.8362926325335</v>
      </c>
      <c r="R276" s="147">
        <v>31202.261087487954</v>
      </c>
      <c r="S276" s="69">
        <v>40003.097380120489</v>
      </c>
      <c r="U276" s="112">
        <v>0.22000387142536876</v>
      </c>
      <c r="V276" s="69">
        <v>0</v>
      </c>
    </row>
    <row r="277" spans="3:22">
      <c r="C277" s="2">
        <v>2029</v>
      </c>
      <c r="D277" s="2">
        <v>5</v>
      </c>
      <c r="F277" s="69">
        <v>15961.201676506036</v>
      </c>
      <c r="G277" s="69">
        <v>29344.393415662649</v>
      </c>
      <c r="H277" s="69">
        <v>45305.595092168689</v>
      </c>
      <c r="J277" s="112">
        <v>0.35230089449294122</v>
      </c>
      <c r="L277" s="113">
        <v>0.27</v>
      </c>
      <c r="M277" s="69">
        <v>12232.510674885547</v>
      </c>
      <c r="N277" s="69">
        <v>33073.084417283142</v>
      </c>
      <c r="O277" s="113"/>
      <c r="P277" s="149">
        <v>2000</v>
      </c>
      <c r="Q277" s="147">
        <v>10232.510674885547</v>
      </c>
      <c r="R277" s="147">
        <v>35073.084417283142</v>
      </c>
      <c r="S277" s="69">
        <v>45305.595092168689</v>
      </c>
      <c r="U277" s="112">
        <v>0.22585534201832591</v>
      </c>
      <c r="V277" s="69">
        <v>0</v>
      </c>
    </row>
    <row r="278" spans="3:22">
      <c r="C278" s="2">
        <v>2029</v>
      </c>
      <c r="D278" s="2">
        <v>6</v>
      </c>
      <c r="F278" s="69">
        <v>15707.306758433735</v>
      </c>
      <c r="G278" s="69">
        <v>32649.909945180731</v>
      </c>
      <c r="H278" s="69">
        <v>48357.216703614467</v>
      </c>
      <c r="J278" s="112">
        <v>0.32481825525040381</v>
      </c>
      <c r="L278" s="113">
        <v>0.27</v>
      </c>
      <c r="M278" s="69">
        <v>13056.448509975908</v>
      </c>
      <c r="N278" s="69">
        <v>35300.768193638563</v>
      </c>
      <c r="O278" s="113"/>
      <c r="P278" s="149">
        <v>2000</v>
      </c>
      <c r="Q278" s="147">
        <v>11056.448509975908</v>
      </c>
      <c r="R278" s="147">
        <v>37300.768193638563</v>
      </c>
      <c r="S278" s="69">
        <v>48357.216703614467</v>
      </c>
      <c r="U278" s="112">
        <v>0.22864112667488351</v>
      </c>
      <c r="V278" s="69">
        <v>0</v>
      </c>
    </row>
    <row r="279" spans="3:22">
      <c r="C279" s="2">
        <v>2029</v>
      </c>
      <c r="D279" s="2">
        <v>7</v>
      </c>
      <c r="F279" s="69">
        <v>17323.445563855417</v>
      </c>
      <c r="G279" s="69">
        <v>32850.096322891557</v>
      </c>
      <c r="H279" s="69">
        <v>50173.541886746971</v>
      </c>
      <c r="J279" s="112">
        <v>0.34527053328143248</v>
      </c>
      <c r="L279" s="113">
        <v>0.27</v>
      </c>
      <c r="M279" s="69">
        <v>13546.856309421682</v>
      </c>
      <c r="N279" s="69">
        <v>36626.68557732529</v>
      </c>
      <c r="O279" s="113"/>
      <c r="P279" s="149">
        <v>2000</v>
      </c>
      <c r="Q279" s="147">
        <v>11546.856309421682</v>
      </c>
      <c r="R279" s="147">
        <v>38626.68557732529</v>
      </c>
      <c r="S279" s="69">
        <v>50173.541886746971</v>
      </c>
      <c r="U279" s="112">
        <v>0.23013835330751711</v>
      </c>
      <c r="V279" s="69">
        <v>0</v>
      </c>
    </row>
    <row r="280" spans="3:22">
      <c r="C280" s="2">
        <v>2029</v>
      </c>
      <c r="D280" s="2">
        <v>8</v>
      </c>
      <c r="F280" s="69">
        <v>18578.272370481933</v>
      </c>
      <c r="G280" s="69">
        <v>33699.667779518073</v>
      </c>
      <c r="H280" s="69">
        <v>52277.940150000009</v>
      </c>
      <c r="J280" s="112">
        <v>0.35537498832539466</v>
      </c>
      <c r="L280" s="113">
        <v>0.27</v>
      </c>
      <c r="M280" s="69">
        <v>14115.043840500004</v>
      </c>
      <c r="N280" s="69">
        <v>38162.896309500007</v>
      </c>
      <c r="O280" s="113"/>
      <c r="P280" s="149">
        <v>2000</v>
      </c>
      <c r="Q280" s="147">
        <v>12115.043840500004</v>
      </c>
      <c r="R280" s="147">
        <v>40162.896309500007</v>
      </c>
      <c r="S280" s="69">
        <v>52277.940150000009</v>
      </c>
      <c r="U280" s="112">
        <v>0.23174294560456207</v>
      </c>
      <c r="V280" s="69">
        <v>0</v>
      </c>
    </row>
    <row r="281" spans="3:22">
      <c r="C281" s="2">
        <v>2029</v>
      </c>
      <c r="D281" s="2">
        <v>9</v>
      </c>
      <c r="F281" s="69">
        <v>17723.818319277114</v>
      </c>
      <c r="G281" s="69">
        <v>32176.298271084339</v>
      </c>
      <c r="H281" s="69">
        <v>49900.116590361453</v>
      </c>
      <c r="J281" s="112">
        <v>0.35518590998043059</v>
      </c>
      <c r="L281" s="113">
        <v>0.27</v>
      </c>
      <c r="M281" s="69">
        <v>13473.031479397594</v>
      </c>
      <c r="N281" s="69">
        <v>36427.085110963861</v>
      </c>
      <c r="O281" s="113"/>
      <c r="P281" s="149">
        <v>2000</v>
      </c>
      <c r="Q281" s="147">
        <v>11473.031479397594</v>
      </c>
      <c r="R281" s="147">
        <v>38427.085110963861</v>
      </c>
      <c r="S281" s="69">
        <v>49900.116590361453</v>
      </c>
      <c r="U281" s="112">
        <v>0.22991993332564054</v>
      </c>
      <c r="V281" s="69">
        <v>0</v>
      </c>
    </row>
    <row r="282" spans="3:22">
      <c r="C282" s="2">
        <v>2029</v>
      </c>
      <c r="D282" s="2">
        <v>10</v>
      </c>
      <c r="F282" s="69">
        <v>15355.759948795179</v>
      </c>
      <c r="G282" s="69">
        <v>31199.779355421681</v>
      </c>
      <c r="H282" s="69">
        <v>46555.539304216858</v>
      </c>
      <c r="J282" s="112">
        <v>0.329837441006817</v>
      </c>
      <c r="L282" s="113">
        <v>0.27</v>
      </c>
      <c r="M282" s="69">
        <v>12569.995612138553</v>
      </c>
      <c r="N282" s="69">
        <v>33985.543692078303</v>
      </c>
      <c r="O282" s="113"/>
      <c r="P282" s="149">
        <v>2000</v>
      </c>
      <c r="Q282" s="147">
        <v>10569.995612138553</v>
      </c>
      <c r="R282" s="147">
        <v>35985.543692078303</v>
      </c>
      <c r="S282" s="69">
        <v>46555.539304216858</v>
      </c>
      <c r="U282" s="112">
        <v>0.22704055779633414</v>
      </c>
      <c r="V282" s="69">
        <v>0</v>
      </c>
    </row>
    <row r="283" spans="3:22">
      <c r="C283" s="2">
        <v>2029</v>
      </c>
      <c r="D283" s="2">
        <v>11</v>
      </c>
      <c r="F283" s="69">
        <v>8876.5569433734945</v>
      </c>
      <c r="G283" s="69">
        <v>29642.231684939758</v>
      </c>
      <c r="H283" s="69">
        <v>38518.788628313254</v>
      </c>
      <c r="J283" s="112">
        <v>0.2304474584865002</v>
      </c>
      <c r="L283" s="113">
        <v>0.27</v>
      </c>
      <c r="M283" s="69">
        <v>10400.072929644579</v>
      </c>
      <c r="N283" s="69">
        <v>28118.715698668675</v>
      </c>
      <c r="O283" s="113"/>
      <c r="P283" s="149">
        <v>2000</v>
      </c>
      <c r="Q283" s="147">
        <v>8400.0729296445788</v>
      </c>
      <c r="R283" s="147">
        <v>30118.715698668675</v>
      </c>
      <c r="S283" s="69">
        <v>38518.788628313254</v>
      </c>
      <c r="U283" s="112">
        <v>0.21807728718317224</v>
      </c>
      <c r="V283" s="69">
        <v>0</v>
      </c>
    </row>
    <row r="284" spans="3:22">
      <c r="C284" s="2">
        <v>2029</v>
      </c>
      <c r="D284" s="2">
        <v>12</v>
      </c>
      <c r="F284" s="69">
        <v>6117.8910066265089</v>
      </c>
      <c r="G284" s="69">
        <v>23338.802084337338</v>
      </c>
      <c r="H284" s="69">
        <v>29456.693090963847</v>
      </c>
      <c r="J284" s="112">
        <v>0.20769103265373792</v>
      </c>
      <c r="L284" s="113">
        <v>0.27</v>
      </c>
      <c r="M284" s="69">
        <v>7953.3071345602393</v>
      </c>
      <c r="N284" s="69">
        <v>21503.385956403607</v>
      </c>
      <c r="O284" s="113"/>
      <c r="P284" s="149">
        <v>2000</v>
      </c>
      <c r="Q284" s="147">
        <v>5953.3071345602393</v>
      </c>
      <c r="R284" s="147">
        <v>23503.385956403607</v>
      </c>
      <c r="S284" s="69">
        <v>29456.693090963847</v>
      </c>
      <c r="U284" s="112">
        <v>0.2021037159933774</v>
      </c>
      <c r="V284" s="69">
        <v>0</v>
      </c>
    </row>
    <row r="285" spans="3:22">
      <c r="C285" s="2">
        <v>2030</v>
      </c>
      <c r="D285" s="2">
        <v>1</v>
      </c>
      <c r="F285" s="69">
        <v>6976.1606306024069</v>
      </c>
      <c r="G285" s="69">
        <v>21552.845810120478</v>
      </c>
      <c r="H285" s="69">
        <v>28529.006440722886</v>
      </c>
      <c r="J285" s="112">
        <v>0.24452869205583314</v>
      </c>
      <c r="L285" s="113">
        <v>0.27</v>
      </c>
      <c r="M285" s="69">
        <v>7702.8317389951799</v>
      </c>
      <c r="N285" s="69">
        <v>20826.174701727705</v>
      </c>
      <c r="O285" s="113"/>
      <c r="P285" s="149">
        <v>2000</v>
      </c>
      <c r="Q285" s="147">
        <v>5702.8317389951799</v>
      </c>
      <c r="R285" s="147">
        <v>22826.174701727705</v>
      </c>
      <c r="S285" s="69">
        <v>28529.006440722886</v>
      </c>
      <c r="U285" s="112">
        <v>0.19989591123141398</v>
      </c>
      <c r="V285" s="69">
        <v>0</v>
      </c>
    </row>
    <row r="286" spans="3:22">
      <c r="C286" s="2">
        <v>2030</v>
      </c>
      <c r="D286" s="2">
        <v>2</v>
      </c>
      <c r="F286" s="69">
        <v>5398.0439551807212</v>
      </c>
      <c r="G286" s="69">
        <v>19891.152862168678</v>
      </c>
      <c r="H286" s="69">
        <v>25289.196817349399</v>
      </c>
      <c r="J286" s="112">
        <v>0.21345256609642294</v>
      </c>
      <c r="L286" s="113">
        <v>0.27</v>
      </c>
      <c r="M286" s="69">
        <v>6828.0831406843381</v>
      </c>
      <c r="N286" s="69">
        <v>18461.11367666506</v>
      </c>
      <c r="O286" s="113"/>
      <c r="P286" s="149">
        <v>2000</v>
      </c>
      <c r="Q286" s="147">
        <v>4828.0831406843381</v>
      </c>
      <c r="R286" s="147">
        <v>20461.11367666506</v>
      </c>
      <c r="S286" s="69">
        <v>25289.196817349399</v>
      </c>
      <c r="U286" s="112">
        <v>0.19091484698209477</v>
      </c>
      <c r="V286" s="69">
        <v>0</v>
      </c>
    </row>
    <row r="287" spans="3:22">
      <c r="C287" s="2">
        <v>2030</v>
      </c>
      <c r="D287" s="2">
        <v>3</v>
      </c>
      <c r="F287" s="69">
        <v>8156.0609486746989</v>
      </c>
      <c r="G287" s="69">
        <v>26341.274600963865</v>
      </c>
      <c r="H287" s="69">
        <v>34497.335549638563</v>
      </c>
      <c r="J287" s="112">
        <v>0.23642582300128254</v>
      </c>
      <c r="L287" s="113">
        <v>0.27</v>
      </c>
      <c r="M287" s="69">
        <v>9314.2805984024126</v>
      </c>
      <c r="N287" s="69">
        <v>25183.05495123615</v>
      </c>
      <c r="O287" s="113"/>
      <c r="P287" s="149">
        <v>2000</v>
      </c>
      <c r="Q287" s="147">
        <v>7314.2805984024126</v>
      </c>
      <c r="R287" s="147">
        <v>27183.05495123615</v>
      </c>
      <c r="S287" s="69">
        <v>34497.335549638563</v>
      </c>
      <c r="U287" s="112">
        <v>0.21202450803418776</v>
      </c>
      <c r="V287" s="69">
        <v>0</v>
      </c>
    </row>
    <row r="288" spans="3:22">
      <c r="C288" s="2">
        <v>2030</v>
      </c>
      <c r="D288" s="2">
        <v>4</v>
      </c>
      <c r="F288" s="69">
        <v>10953.407952771087</v>
      </c>
      <c r="G288" s="69">
        <v>29325.439155421696</v>
      </c>
      <c r="H288" s="69">
        <v>40278.847108192786</v>
      </c>
      <c r="J288" s="112">
        <v>0.27193946051507384</v>
      </c>
      <c r="L288" s="113">
        <v>0.27</v>
      </c>
      <c r="M288" s="69">
        <v>10875.288719212052</v>
      </c>
      <c r="N288" s="69">
        <v>29403.558388980731</v>
      </c>
      <c r="O288" s="113"/>
      <c r="P288" s="149">
        <v>2000</v>
      </c>
      <c r="Q288" s="147">
        <v>8875.2887192120525</v>
      </c>
      <c r="R288" s="147">
        <v>31403.558388980731</v>
      </c>
      <c r="S288" s="69">
        <v>40278.847108192786</v>
      </c>
      <c r="U288" s="112">
        <v>0.22034614584107109</v>
      </c>
      <c r="V288" s="69">
        <v>0</v>
      </c>
    </row>
    <row r="289" spans="3:22">
      <c r="C289" s="2">
        <v>2030</v>
      </c>
      <c r="D289" s="2">
        <v>5</v>
      </c>
      <c r="F289" s="69">
        <v>16071.225582409639</v>
      </c>
      <c r="G289" s="69">
        <v>29546.670465060241</v>
      </c>
      <c r="H289" s="69">
        <v>45617.896047469883</v>
      </c>
      <c r="J289" s="112">
        <v>0.35230089449294105</v>
      </c>
      <c r="L289" s="113">
        <v>0.27</v>
      </c>
      <c r="M289" s="69">
        <v>12316.831932816869</v>
      </c>
      <c r="N289" s="69">
        <v>33301.064114653011</v>
      </c>
      <c r="O289" s="113"/>
      <c r="P289" s="149">
        <v>2000</v>
      </c>
      <c r="Q289" s="147">
        <v>10316.831932816869</v>
      </c>
      <c r="R289" s="147">
        <v>35301.064114653011</v>
      </c>
      <c r="S289" s="69">
        <v>45617.896047469883</v>
      </c>
      <c r="U289" s="112">
        <v>0.22615755715873428</v>
      </c>
      <c r="V289" s="69">
        <v>0</v>
      </c>
    </row>
    <row r="290" spans="3:22">
      <c r="C290" s="2">
        <v>2030</v>
      </c>
      <c r="D290" s="2">
        <v>6</v>
      </c>
      <c r="F290" s="69">
        <v>15815.580513493976</v>
      </c>
      <c r="G290" s="69">
        <v>32874.972612289159</v>
      </c>
      <c r="H290" s="69">
        <v>48690.553125783132</v>
      </c>
      <c r="J290" s="112">
        <v>0.32481825525040392</v>
      </c>
      <c r="L290" s="113">
        <v>0.27</v>
      </c>
      <c r="M290" s="69">
        <v>13146.449343961447</v>
      </c>
      <c r="N290" s="69">
        <v>35544.103781821686</v>
      </c>
      <c r="O290" s="113"/>
      <c r="P290" s="149">
        <v>2000</v>
      </c>
      <c r="Q290" s="147">
        <v>11146.449343961447</v>
      </c>
      <c r="R290" s="147">
        <v>37544.103781821686</v>
      </c>
      <c r="S290" s="69">
        <v>48690.553125783132</v>
      </c>
      <c r="U290" s="112">
        <v>0.22892427028229964</v>
      </c>
      <c r="V290" s="69">
        <v>0</v>
      </c>
    </row>
    <row r="291" spans="3:22">
      <c r="C291" s="2">
        <v>2030</v>
      </c>
      <c r="D291" s="2">
        <v>7</v>
      </c>
      <c r="F291" s="69">
        <v>17442.859702168676</v>
      </c>
      <c r="G291" s="69">
        <v>33076.538916626501</v>
      </c>
      <c r="H291" s="69">
        <v>50519.398618795181</v>
      </c>
      <c r="J291" s="112">
        <v>0.34527053328143248</v>
      </c>
      <c r="L291" s="113">
        <v>0.27</v>
      </c>
      <c r="M291" s="69">
        <v>13640.237627074699</v>
      </c>
      <c r="N291" s="69">
        <v>36879.160991720484</v>
      </c>
      <c r="O291" s="113"/>
      <c r="P291" s="149">
        <v>2000</v>
      </c>
      <c r="Q291" s="147">
        <v>11640.237627074699</v>
      </c>
      <c r="R291" s="147">
        <v>38879.160991720484</v>
      </c>
      <c r="S291" s="69">
        <v>50519.398618795181</v>
      </c>
      <c r="U291" s="112">
        <v>0.23041124687387071</v>
      </c>
      <c r="V291" s="69">
        <v>0</v>
      </c>
    </row>
    <row r="292" spans="3:22">
      <c r="C292" s="2">
        <v>2030</v>
      </c>
      <c r="D292" s="2">
        <v>8</v>
      </c>
      <c r="F292" s="69">
        <v>18706.336292771077</v>
      </c>
      <c r="G292" s="69">
        <v>33931.966647228895</v>
      </c>
      <c r="H292" s="69">
        <v>52638.302939999972</v>
      </c>
      <c r="J292" s="112">
        <v>0.35537498832539466</v>
      </c>
      <c r="L292" s="113">
        <v>0.27</v>
      </c>
      <c r="M292" s="69">
        <v>14212.341793799993</v>
      </c>
      <c r="N292" s="69">
        <v>38425.961146199981</v>
      </c>
      <c r="O292" s="113"/>
      <c r="P292" s="149">
        <v>2000</v>
      </c>
      <c r="Q292" s="147">
        <v>12212.341793799993</v>
      </c>
      <c r="R292" s="147">
        <v>40425.961146199981</v>
      </c>
      <c r="S292" s="69">
        <v>52638.302939999972</v>
      </c>
      <c r="U292" s="112">
        <v>0.23200485410253993</v>
      </c>
      <c r="V292" s="69">
        <v>0</v>
      </c>
    </row>
    <row r="293" spans="3:22">
      <c r="C293" s="2">
        <v>2030</v>
      </c>
      <c r="D293" s="2">
        <v>9</v>
      </c>
      <c r="F293" s="69">
        <v>17845.992310843372</v>
      </c>
      <c r="G293" s="69">
        <v>32398.096233734945</v>
      </c>
      <c r="H293" s="69">
        <v>50244.088544578321</v>
      </c>
      <c r="J293" s="112">
        <v>0.35518590998043043</v>
      </c>
      <c r="L293" s="113">
        <v>0.27</v>
      </c>
      <c r="M293" s="69">
        <v>13565.903907036147</v>
      </c>
      <c r="N293" s="69">
        <v>36678.184637542174</v>
      </c>
      <c r="O293" s="113"/>
      <c r="P293" s="149">
        <v>2000</v>
      </c>
      <c r="Q293" s="147">
        <v>11565.903907036147</v>
      </c>
      <c r="R293" s="147">
        <v>38678.184637542174</v>
      </c>
      <c r="S293" s="69">
        <v>50244.088544578321</v>
      </c>
      <c r="U293" s="112">
        <v>0.23019432219920699</v>
      </c>
      <c r="V293" s="69">
        <v>0</v>
      </c>
    </row>
    <row r="294" spans="3:22">
      <c r="C294" s="2">
        <v>2030</v>
      </c>
      <c r="D294" s="2">
        <v>10</v>
      </c>
      <c r="F294" s="69">
        <v>15461.610418072287</v>
      </c>
      <c r="G294" s="69">
        <v>31414.845968674712</v>
      </c>
      <c r="H294" s="69">
        <v>46876.456386746999</v>
      </c>
      <c r="J294" s="112">
        <v>0.32983744100681689</v>
      </c>
      <c r="L294" s="113">
        <v>0.27</v>
      </c>
      <c r="M294" s="69">
        <v>12656.64322442169</v>
      </c>
      <c r="N294" s="69">
        <v>34219.813162325307</v>
      </c>
      <c r="O294" s="113"/>
      <c r="P294" s="149">
        <v>2000</v>
      </c>
      <c r="Q294" s="147">
        <v>10656.64322442169</v>
      </c>
      <c r="R294" s="147">
        <v>36219.813162325307</v>
      </c>
      <c r="S294" s="69">
        <v>46876.456386746999</v>
      </c>
      <c r="U294" s="112">
        <v>0.22733465892772894</v>
      </c>
      <c r="V294" s="69">
        <v>0</v>
      </c>
    </row>
    <row r="295" spans="3:22">
      <c r="C295" s="2">
        <v>2030</v>
      </c>
      <c r="D295" s="2">
        <v>11</v>
      </c>
      <c r="F295" s="69">
        <v>8937.7449093975883</v>
      </c>
      <c r="G295" s="69">
        <v>29846.561795903621</v>
      </c>
      <c r="H295" s="69">
        <v>38784.306705301206</v>
      </c>
      <c r="J295" s="112">
        <v>0.23044745848650014</v>
      </c>
      <c r="L295" s="113">
        <v>0.27</v>
      </c>
      <c r="M295" s="69">
        <v>10471.762810431326</v>
      </c>
      <c r="N295" s="69">
        <v>28312.543894869879</v>
      </c>
      <c r="O295" s="113"/>
      <c r="P295" s="149">
        <v>2000</v>
      </c>
      <c r="Q295" s="147">
        <v>8471.7628104313262</v>
      </c>
      <c r="R295" s="147">
        <v>30312.543894869879</v>
      </c>
      <c r="S295" s="69">
        <v>38784.306705301206</v>
      </c>
      <c r="U295" s="112">
        <v>0.21843275103002857</v>
      </c>
      <c r="V295" s="69">
        <v>0</v>
      </c>
    </row>
    <row r="296" spans="3:22">
      <c r="C296" s="2">
        <v>2030</v>
      </c>
      <c r="D296" s="2">
        <v>12</v>
      </c>
      <c r="F296" s="69">
        <v>6160.062910602408</v>
      </c>
      <c r="G296" s="69">
        <v>23499.68133493976</v>
      </c>
      <c r="H296" s="69">
        <v>29659.74424554217</v>
      </c>
      <c r="J296" s="112">
        <v>0.2076910326537377</v>
      </c>
      <c r="L296" s="113">
        <v>0.27</v>
      </c>
      <c r="M296" s="69">
        <v>8008.1309462963864</v>
      </c>
      <c r="N296" s="69">
        <v>21651.613299245782</v>
      </c>
      <c r="O296" s="113"/>
      <c r="P296" s="149">
        <v>2000</v>
      </c>
      <c r="Q296" s="147">
        <v>6008.1309462963864</v>
      </c>
      <c r="R296" s="147">
        <v>23651.613299245782</v>
      </c>
      <c r="S296" s="69">
        <v>29659.74424554217</v>
      </c>
      <c r="U296" s="112">
        <v>0.20256853520236953</v>
      </c>
      <c r="V296" s="69">
        <v>0</v>
      </c>
    </row>
    <row r="302" spans="3:22" ht="20.25">
      <c r="C302" s="91" t="s">
        <v>172</v>
      </c>
    </row>
    <row r="303" spans="3:22">
      <c r="C303" s="133" t="s">
        <v>102</v>
      </c>
      <c r="D303" s="133"/>
      <c r="E303" s="150"/>
      <c r="F303" s="80" t="s">
        <v>168</v>
      </c>
      <c r="G303" s="80" t="s">
        <v>169</v>
      </c>
      <c r="H303" s="80" t="s">
        <v>74</v>
      </c>
      <c r="J303" s="98" t="s">
        <v>159</v>
      </c>
      <c r="M303" s="80" t="s">
        <v>168</v>
      </c>
      <c r="N303" s="80" t="s">
        <v>170</v>
      </c>
      <c r="P303" s="80" t="s">
        <v>171</v>
      </c>
      <c r="Q303" s="80" t="s">
        <v>168</v>
      </c>
      <c r="R303" s="80" t="s">
        <v>170</v>
      </c>
      <c r="S303" s="80" t="s">
        <v>74</v>
      </c>
      <c r="U303" s="98" t="s">
        <v>159</v>
      </c>
    </row>
    <row r="304" spans="3:22" ht="15">
      <c r="C304" s="136">
        <v>2007</v>
      </c>
      <c r="E304" s="139"/>
      <c r="F304" s="139">
        <v>0</v>
      </c>
      <c r="G304" s="139">
        <v>0</v>
      </c>
      <c r="H304" s="69">
        <v>0</v>
      </c>
      <c r="J304" s="112" t="e">
        <v>#DIV/0!</v>
      </c>
      <c r="M304" s="139">
        <v>0</v>
      </c>
      <c r="N304" s="139">
        <v>0</v>
      </c>
      <c r="P304" s="139">
        <v>0</v>
      </c>
      <c r="Q304" s="139">
        <v>0</v>
      </c>
      <c r="R304" s="139">
        <v>0</v>
      </c>
      <c r="S304" s="139">
        <v>0</v>
      </c>
      <c r="U304" s="112" t="e">
        <v>#DIV/0!</v>
      </c>
    </row>
    <row r="305" spans="3:21" ht="15">
      <c r="C305" s="100">
        <v>2008</v>
      </c>
      <c r="E305" s="139"/>
      <c r="F305" s="139">
        <v>0</v>
      </c>
      <c r="G305" s="139">
        <v>0</v>
      </c>
      <c r="H305" s="69">
        <v>0</v>
      </c>
      <c r="J305" s="112" t="e">
        <v>#DIV/0!</v>
      </c>
      <c r="M305" s="139">
        <v>0</v>
      </c>
      <c r="N305" s="139">
        <v>0</v>
      </c>
      <c r="P305" s="139">
        <v>0</v>
      </c>
      <c r="Q305" s="139">
        <v>0</v>
      </c>
      <c r="R305" s="139">
        <v>0</v>
      </c>
      <c r="S305" s="139">
        <v>0</v>
      </c>
      <c r="U305" s="112" t="e">
        <v>#DIV/0!</v>
      </c>
    </row>
    <row r="306" spans="3:21" ht="15">
      <c r="C306" s="100">
        <v>2009</v>
      </c>
      <c r="E306" s="139"/>
      <c r="F306" s="139">
        <v>0</v>
      </c>
      <c r="G306" s="139">
        <v>0</v>
      </c>
      <c r="H306" s="69">
        <v>0</v>
      </c>
      <c r="J306" s="112" t="e">
        <v>#DIV/0!</v>
      </c>
      <c r="M306" s="139">
        <v>0</v>
      </c>
      <c r="N306" s="139">
        <v>0</v>
      </c>
      <c r="P306" s="139">
        <v>0</v>
      </c>
      <c r="Q306" s="139">
        <v>0</v>
      </c>
      <c r="R306" s="139">
        <v>0</v>
      </c>
      <c r="S306" s="139">
        <v>0</v>
      </c>
      <c r="U306" s="112" t="e">
        <v>#DIV/0!</v>
      </c>
    </row>
    <row r="307" spans="3:21" ht="15">
      <c r="C307" s="100">
        <v>2010</v>
      </c>
      <c r="E307" s="139"/>
      <c r="F307" s="139">
        <v>0</v>
      </c>
      <c r="G307" s="139">
        <v>0</v>
      </c>
      <c r="H307" s="69">
        <v>0</v>
      </c>
      <c r="J307" s="112" t="e">
        <v>#DIV/0!</v>
      </c>
      <c r="M307" s="139">
        <v>0</v>
      </c>
      <c r="N307" s="139">
        <v>0</v>
      </c>
      <c r="P307" s="139">
        <v>0</v>
      </c>
      <c r="Q307" s="139">
        <v>0</v>
      </c>
      <c r="R307" s="139">
        <v>0</v>
      </c>
      <c r="S307" s="139">
        <v>0</v>
      </c>
      <c r="U307" s="112" t="e">
        <v>#DIV/0!</v>
      </c>
    </row>
    <row r="308" spans="3:21" ht="15">
      <c r="C308" s="100">
        <v>2011</v>
      </c>
      <c r="E308" s="139"/>
      <c r="F308" s="139">
        <v>0</v>
      </c>
      <c r="G308" s="139">
        <v>0</v>
      </c>
      <c r="H308" s="69">
        <v>0</v>
      </c>
      <c r="J308" s="112" t="e">
        <v>#DIV/0!</v>
      </c>
      <c r="M308" s="139">
        <v>0</v>
      </c>
      <c r="N308" s="139">
        <v>0</v>
      </c>
      <c r="P308" s="139">
        <v>0</v>
      </c>
      <c r="Q308" s="139">
        <v>0</v>
      </c>
      <c r="R308" s="139">
        <v>0</v>
      </c>
      <c r="S308" s="139">
        <v>0</v>
      </c>
      <c r="U308" s="112" t="e">
        <v>#DIV/0!</v>
      </c>
    </row>
    <row r="309" spans="3:21" ht="15">
      <c r="C309" s="100">
        <v>2012</v>
      </c>
      <c r="E309" s="139"/>
      <c r="F309" s="139">
        <v>0</v>
      </c>
      <c r="G309" s="139">
        <v>0</v>
      </c>
      <c r="H309" s="69">
        <v>0</v>
      </c>
      <c r="J309" s="112" t="e">
        <v>#DIV/0!</v>
      </c>
      <c r="M309" s="139">
        <v>0</v>
      </c>
      <c r="N309" s="139">
        <v>0</v>
      </c>
      <c r="P309" s="139">
        <v>0</v>
      </c>
      <c r="Q309" s="139">
        <v>0</v>
      </c>
      <c r="R309" s="139">
        <v>0</v>
      </c>
      <c r="S309" s="139">
        <v>0</v>
      </c>
      <c r="U309" s="112" t="e">
        <v>#DIV/0!</v>
      </c>
    </row>
    <row r="310" spans="3:21" ht="15">
      <c r="C310" s="100">
        <v>2013</v>
      </c>
      <c r="E310" s="139"/>
      <c r="F310" s="139">
        <v>115253.1</v>
      </c>
      <c r="G310" s="139">
        <v>377395.4</v>
      </c>
      <c r="H310" s="69">
        <v>492648.5</v>
      </c>
      <c r="J310" s="112">
        <v>0.23394590666570589</v>
      </c>
      <c r="M310" s="139">
        <v>133015.095</v>
      </c>
      <c r="N310" s="139">
        <v>359633.40500000003</v>
      </c>
      <c r="P310" s="139">
        <v>0</v>
      </c>
      <c r="Q310" s="139">
        <v>133015.095</v>
      </c>
      <c r="R310" s="139">
        <v>359633.40500000003</v>
      </c>
      <c r="S310" s="139">
        <v>492648.5</v>
      </c>
      <c r="U310" s="112">
        <v>0.27</v>
      </c>
    </row>
    <row r="311" spans="3:21" ht="15">
      <c r="C311" s="100">
        <v>2014</v>
      </c>
      <c r="E311" s="139"/>
      <c r="F311" s="139">
        <v>134695.41371373495</v>
      </c>
      <c r="G311" s="139">
        <v>364028.7188163856</v>
      </c>
      <c r="H311" s="69">
        <v>498724.13253012055</v>
      </c>
      <c r="J311" s="148">
        <v>0.27007999999999999</v>
      </c>
      <c r="M311" s="139">
        <v>134655.51578313255</v>
      </c>
      <c r="N311" s="139">
        <v>364068.61674698791</v>
      </c>
      <c r="P311" s="139">
        <v>0</v>
      </c>
      <c r="Q311" s="139">
        <v>134655.51578313255</v>
      </c>
      <c r="R311" s="139">
        <v>364068.61674698791</v>
      </c>
      <c r="S311" s="139">
        <v>498724.13253012049</v>
      </c>
      <c r="U311" s="148">
        <v>0.27000000000000007</v>
      </c>
    </row>
    <row r="312" spans="3:21" ht="15">
      <c r="C312" s="100">
        <v>2015</v>
      </c>
      <c r="E312" s="139"/>
      <c r="F312" s="139">
        <v>136563.39762891564</v>
      </c>
      <c r="G312" s="139">
        <v>369077.14453975915</v>
      </c>
      <c r="H312" s="69">
        <v>505640.54216867476</v>
      </c>
      <c r="J312" s="148">
        <v>0.27007999999999993</v>
      </c>
      <c r="M312" s="139">
        <v>136522.94638554219</v>
      </c>
      <c r="N312" s="139">
        <v>369117.59578313259</v>
      </c>
      <c r="P312" s="139">
        <v>0</v>
      </c>
      <c r="Q312" s="139">
        <v>136522.94638554219</v>
      </c>
      <c r="R312" s="139">
        <v>369117.59578313259</v>
      </c>
      <c r="S312" s="139">
        <v>505640.5421686747</v>
      </c>
      <c r="U312" s="148">
        <v>0.27</v>
      </c>
    </row>
    <row r="313" spans="3:21" ht="15">
      <c r="C313" s="100">
        <v>2016</v>
      </c>
      <c r="E313" s="139"/>
      <c r="F313" s="139">
        <v>139699.79032867469</v>
      </c>
      <c r="G313" s="139">
        <v>324588.78798457835</v>
      </c>
      <c r="H313" s="69">
        <v>464288.57831325301</v>
      </c>
      <c r="J313" s="112">
        <v>0.30088999999999999</v>
      </c>
      <c r="M313" s="139">
        <v>125357.91614457834</v>
      </c>
      <c r="N313" s="139">
        <v>338930.66216867464</v>
      </c>
      <c r="P313" s="139">
        <v>12000</v>
      </c>
      <c r="Q313" s="139">
        <v>113357.91614457834</v>
      </c>
      <c r="R313" s="139">
        <v>350930.66216867464</v>
      </c>
      <c r="S313" s="139">
        <v>464288.57831325306</v>
      </c>
      <c r="U313" s="112">
        <v>0.244154005589378</v>
      </c>
    </row>
    <row r="314" spans="3:21" ht="15">
      <c r="C314" s="100">
        <v>2017</v>
      </c>
      <c r="E314" s="139"/>
      <c r="F314" s="139">
        <v>138932.92322373495</v>
      </c>
      <c r="G314" s="139">
        <v>322806.99243891565</v>
      </c>
      <c r="H314" s="69">
        <v>461739.9156626506</v>
      </c>
      <c r="J314" s="112">
        <v>0.30089000000000005</v>
      </c>
      <c r="M314" s="139">
        <v>124669.77722891569</v>
      </c>
      <c r="N314" s="139">
        <v>337070.138433735</v>
      </c>
      <c r="P314" s="139">
        <v>24000</v>
      </c>
      <c r="Q314" s="139">
        <v>100669.77722891569</v>
      </c>
      <c r="R314" s="139">
        <v>361070.138433735</v>
      </c>
      <c r="S314" s="139">
        <v>461739.9156626506</v>
      </c>
      <c r="U314" s="112">
        <v>0.21802268726203319</v>
      </c>
    </row>
    <row r="315" spans="3:21" ht="15">
      <c r="C315" s="100">
        <v>2018</v>
      </c>
      <c r="E315" s="139"/>
      <c r="F315" s="139">
        <v>137717.7916468675</v>
      </c>
      <c r="G315" s="139">
        <v>319983.66618445783</v>
      </c>
      <c r="H315" s="69">
        <v>457701.45783132536</v>
      </c>
      <c r="J315" s="112">
        <v>0.30089000000000005</v>
      </c>
      <c r="M315" s="139">
        <v>123579.39361445786</v>
      </c>
      <c r="N315" s="139">
        <v>334122.06421686744</v>
      </c>
      <c r="P315" s="139">
        <v>24000</v>
      </c>
      <c r="Q315" s="139">
        <v>99579.393614457862</v>
      </c>
      <c r="R315" s="139">
        <v>358122.0642168675</v>
      </c>
      <c r="S315" s="139">
        <v>457701.45783132536</v>
      </c>
      <c r="U315" s="112">
        <v>0.21756407350390264</v>
      </c>
    </row>
    <row r="316" spans="3:21" ht="15">
      <c r="C316" s="100">
        <v>2019</v>
      </c>
      <c r="E316" s="139"/>
      <c r="F316" s="139">
        <v>136421.63728084337</v>
      </c>
      <c r="G316" s="139">
        <v>316972.08561072277</v>
      </c>
      <c r="H316" s="69">
        <v>453393.72289156611</v>
      </c>
      <c r="J316" s="112">
        <v>0.3008900000000001</v>
      </c>
      <c r="M316" s="139">
        <v>122416.30518072289</v>
      </c>
      <c r="N316" s="139">
        <v>330977.41771084326</v>
      </c>
      <c r="P316" s="139">
        <v>24000</v>
      </c>
      <c r="Q316" s="139">
        <v>98416.305180722891</v>
      </c>
      <c r="R316" s="139">
        <v>354977.41771084326</v>
      </c>
      <c r="S316" s="139">
        <v>453393.72289156629</v>
      </c>
      <c r="U316" s="112">
        <v>0.21706587500387645</v>
      </c>
    </row>
    <row r="317" spans="3:21" ht="15">
      <c r="C317" s="100">
        <v>2020</v>
      </c>
      <c r="E317" s="139"/>
      <c r="F317" s="139">
        <v>135031.0542073494</v>
      </c>
      <c r="G317" s="139">
        <v>313741.10241915664</v>
      </c>
      <c r="H317" s="69">
        <v>448772.15662650601</v>
      </c>
      <c r="J317" s="112">
        <v>0.30088999999999999</v>
      </c>
      <c r="M317" s="139">
        <v>121168.48228915663</v>
      </c>
      <c r="N317" s="139">
        <v>327603.67433734937</v>
      </c>
      <c r="P317" s="139">
        <v>24000</v>
      </c>
      <c r="Q317" s="139">
        <v>97168.482289156629</v>
      </c>
      <c r="R317" s="139">
        <v>351603.67433734937</v>
      </c>
      <c r="S317" s="139">
        <v>448772.15662650595</v>
      </c>
      <c r="U317" s="112">
        <v>0.21652074633949678</v>
      </c>
    </row>
    <row r="318" spans="3:21" ht="15">
      <c r="C318" s="100">
        <v>2021</v>
      </c>
      <c r="E318" s="139"/>
      <c r="F318" s="139">
        <v>136580.11568132529</v>
      </c>
      <c r="G318" s="139">
        <v>317340.30600542179</v>
      </c>
      <c r="H318" s="69">
        <v>453920.42168674711</v>
      </c>
      <c r="J318" s="112">
        <v>0.30088999999999988</v>
      </c>
      <c r="M318" s="139">
        <v>122558.51385542171</v>
      </c>
      <c r="N318" s="139">
        <v>331361.90783132531</v>
      </c>
      <c r="P318" s="139">
        <v>24000</v>
      </c>
      <c r="Q318" s="139">
        <v>98558.513855421712</v>
      </c>
      <c r="R318" s="139">
        <v>355361.90783132531</v>
      </c>
      <c r="S318" s="139">
        <v>453920.42168674705</v>
      </c>
      <c r="U318" s="112">
        <v>0.21712729621016585</v>
      </c>
    </row>
    <row r="319" spans="3:21" ht="15">
      <c r="C319" s="100">
        <v>2022</v>
      </c>
      <c r="E319" s="139"/>
      <c r="F319" s="139">
        <v>138155.79323216865</v>
      </c>
      <c r="G319" s="139">
        <v>321001.35134614457</v>
      </c>
      <c r="H319" s="69">
        <v>459157.14457831322</v>
      </c>
      <c r="J319" s="112">
        <v>0.30088999999999999</v>
      </c>
      <c r="M319" s="139">
        <v>123972.42903614457</v>
      </c>
      <c r="N319" s="139">
        <v>335184.71554216871</v>
      </c>
      <c r="P319" s="139">
        <v>24000</v>
      </c>
      <c r="Q319" s="139">
        <v>99972.429036144575</v>
      </c>
      <c r="R319" s="139">
        <v>359184.71554216871</v>
      </c>
      <c r="S319" s="139">
        <v>459157.14457831316</v>
      </c>
      <c r="U319" s="112">
        <v>0.21773031350292624</v>
      </c>
    </row>
    <row r="320" spans="3:21" ht="15">
      <c r="C320" s="100">
        <v>2023</v>
      </c>
      <c r="E320" s="139"/>
      <c r="F320" s="139">
        <v>139686.24665349399</v>
      </c>
      <c r="G320" s="139">
        <v>324557.31961156626</v>
      </c>
      <c r="H320" s="69">
        <v>464243.56626506022</v>
      </c>
      <c r="J320" s="112">
        <v>0.30089000000000005</v>
      </c>
      <c r="M320" s="139">
        <v>125345.76289156625</v>
      </c>
      <c r="N320" s="139">
        <v>338897.80337349395</v>
      </c>
      <c r="P320" s="139">
        <v>24000</v>
      </c>
      <c r="Q320" s="139">
        <v>101345.76289156626</v>
      </c>
      <c r="R320" s="139">
        <v>362897.80337349395</v>
      </c>
      <c r="S320" s="139">
        <v>464243.56626506022</v>
      </c>
      <c r="U320" s="112">
        <v>0.21830299923575638</v>
      </c>
    </row>
    <row r="321" spans="3:21" ht="15">
      <c r="C321" s="100">
        <v>2024</v>
      </c>
      <c r="E321" s="139"/>
      <c r="F321" s="139">
        <v>141275.09448590362</v>
      </c>
      <c r="G321" s="139">
        <v>328248.96575506032</v>
      </c>
      <c r="H321" s="69">
        <v>469524.06024096394</v>
      </c>
      <c r="J321" s="112">
        <v>0.30088999999999999</v>
      </c>
      <c r="M321" s="139">
        <v>126771.49626506025</v>
      </c>
      <c r="N321" s="139">
        <v>342752.56397590361</v>
      </c>
      <c r="P321" s="139">
        <v>24000</v>
      </c>
      <c r="Q321" s="139">
        <v>102771.49626506025</v>
      </c>
      <c r="R321" s="139">
        <v>366752.56397590361</v>
      </c>
      <c r="S321" s="139">
        <v>469524.06024096388</v>
      </c>
      <c r="U321" s="112">
        <v>0.21888440863353631</v>
      </c>
    </row>
    <row r="322" spans="3:21" ht="15">
      <c r="C322" s="100">
        <v>2025</v>
      </c>
      <c r="E322" s="139"/>
      <c r="F322" s="139">
        <v>142863.69218084338</v>
      </c>
      <c r="G322" s="139">
        <v>331940.03071072279</v>
      </c>
      <c r="H322" s="69">
        <v>474803.72289156617</v>
      </c>
      <c r="J322" s="112">
        <v>0.3008900000000001</v>
      </c>
      <c r="M322" s="139">
        <v>128197.00518072286</v>
      </c>
      <c r="N322" s="139">
        <v>346606.71771084331</v>
      </c>
      <c r="P322" s="139">
        <v>24000</v>
      </c>
      <c r="Q322" s="139">
        <v>104197.00518072287</v>
      </c>
      <c r="R322" s="139">
        <v>370606.71771084331</v>
      </c>
      <c r="S322" s="139">
        <v>474803.72289156623</v>
      </c>
      <c r="U322" s="112">
        <v>0.21945279734994619</v>
      </c>
    </row>
    <row r="323" spans="3:21" ht="15">
      <c r="C323" s="100">
        <v>2026</v>
      </c>
      <c r="E323" s="139"/>
      <c r="F323" s="139">
        <v>143876.28128554218</v>
      </c>
      <c r="G323" s="139">
        <v>334292.75485903618</v>
      </c>
      <c r="H323" s="69">
        <v>478169.03614457836</v>
      </c>
      <c r="J323" s="112">
        <v>0.30088999999999999</v>
      </c>
      <c r="M323" s="139">
        <v>129105.63975903616</v>
      </c>
      <c r="N323" s="139">
        <v>349063.39638554218</v>
      </c>
      <c r="P323" s="139">
        <v>24000</v>
      </c>
      <c r="Q323" s="139">
        <v>105105.63975903616</v>
      </c>
      <c r="R323" s="139">
        <v>373063.39638554218</v>
      </c>
      <c r="S323" s="139">
        <v>478169.03614457831</v>
      </c>
      <c r="U323" s="112">
        <v>0.21980854428904636</v>
      </c>
    </row>
    <row r="324" spans="3:21" ht="15">
      <c r="C324" s="100">
        <v>2027</v>
      </c>
      <c r="E324" s="139"/>
      <c r="F324" s="139">
        <v>144887.9749706024</v>
      </c>
      <c r="G324" s="139">
        <v>336643.39852337347</v>
      </c>
      <c r="H324" s="69">
        <v>481531.37349397584</v>
      </c>
      <c r="J324" s="112">
        <v>0.30089000000000005</v>
      </c>
      <c r="M324" s="139">
        <v>130013.47084337351</v>
      </c>
      <c r="N324" s="139">
        <v>351517.90265060239</v>
      </c>
      <c r="P324" s="139">
        <v>24000</v>
      </c>
      <c r="Q324" s="139">
        <v>106013.47084337351</v>
      </c>
      <c r="R324" s="139">
        <v>375517.90265060239</v>
      </c>
      <c r="S324" s="139">
        <v>481531.37349397579</v>
      </c>
      <c r="U324" s="112">
        <v>0.22015901077045766</v>
      </c>
    </row>
    <row r="325" spans="3:21" ht="15">
      <c r="C325" s="100">
        <v>2028</v>
      </c>
      <c r="E325" s="139"/>
      <c r="F325" s="139">
        <v>145900.00942265062</v>
      </c>
      <c r="G325" s="139">
        <v>338994.83395084337</v>
      </c>
      <c r="H325" s="69">
        <v>484894.84337349399</v>
      </c>
      <c r="J325" s="112">
        <v>0.30089000000000005</v>
      </c>
      <c r="M325" s="139">
        <v>130921.6077108434</v>
      </c>
      <c r="N325" s="139">
        <v>353973.23566265055</v>
      </c>
      <c r="P325" s="139">
        <v>24000</v>
      </c>
      <c r="Q325" s="139">
        <v>106921.6077108434</v>
      </c>
      <c r="R325" s="139">
        <v>377973.23566265055</v>
      </c>
      <c r="S325" s="139">
        <v>484894.84337349399</v>
      </c>
      <c r="U325" s="112">
        <v>0.22050473246317082</v>
      </c>
    </row>
    <row r="326" spans="3:21" ht="15">
      <c r="C326" s="100">
        <v>2029</v>
      </c>
      <c r="E326" s="139"/>
      <c r="F326" s="139">
        <v>146912.38826686749</v>
      </c>
      <c r="G326" s="139">
        <v>341347.06956445787</v>
      </c>
      <c r="H326" s="69">
        <v>488259.45783132536</v>
      </c>
      <c r="J326" s="112">
        <v>0.30088999999999999</v>
      </c>
      <c r="M326" s="139">
        <v>131830.05361445784</v>
      </c>
      <c r="N326" s="139">
        <v>356429.40421686752</v>
      </c>
      <c r="P326" s="139">
        <v>24000</v>
      </c>
      <c r="Q326" s="139">
        <v>107830.05361445784</v>
      </c>
      <c r="R326" s="139">
        <v>380429.40421686752</v>
      </c>
      <c r="S326" s="139">
        <v>488259.45783132536</v>
      </c>
      <c r="U326" s="112">
        <v>0.22084580623056549</v>
      </c>
    </row>
    <row r="327" spans="3:21" ht="15">
      <c r="C327" s="106">
        <v>2030</v>
      </c>
      <c r="E327" s="139"/>
      <c r="F327" s="139">
        <v>147925.08612698794</v>
      </c>
      <c r="G327" s="139">
        <v>343700.04640313255</v>
      </c>
      <c r="H327" s="69">
        <v>491625.13253012049</v>
      </c>
      <c r="J327" s="112">
        <v>0.30088999999999999</v>
      </c>
      <c r="M327" s="139">
        <v>132738.78578313254</v>
      </c>
      <c r="N327" s="139">
        <v>358886.3467469879</v>
      </c>
      <c r="P327" s="139">
        <v>24000</v>
      </c>
      <c r="Q327" s="139">
        <v>108738.78578313254</v>
      </c>
      <c r="R327" s="139">
        <v>382886.3467469879</v>
      </c>
      <c r="S327" s="139">
        <v>491625.13253012049</v>
      </c>
      <c r="U327" s="112">
        <v>0.22118231674510747</v>
      </c>
    </row>
    <row r="328" spans="3:21" ht="15">
      <c r="Q328" s="2"/>
      <c r="R328" s="2"/>
    </row>
    <row r="329" spans="3:21" ht="15">
      <c r="Q329" s="2"/>
      <c r="R329" s="2"/>
    </row>
    <row r="330" spans="3:21" ht="15">
      <c r="Q330" s="2"/>
      <c r="R330" s="2"/>
    </row>
    <row r="331" spans="3:21" ht="15">
      <c r="Q331" s="2"/>
      <c r="R331" s="2"/>
    </row>
    <row r="332" spans="3:21" ht="20.25">
      <c r="C332" s="91" t="s">
        <v>172</v>
      </c>
      <c r="Q332" s="2"/>
      <c r="R332" s="2"/>
    </row>
    <row r="333" spans="3:21">
      <c r="C333" s="133" t="s">
        <v>157</v>
      </c>
      <c r="D333" s="98"/>
      <c r="E333" s="98"/>
      <c r="F333" s="80" t="s">
        <v>168</v>
      </c>
      <c r="G333" s="80" t="s">
        <v>169</v>
      </c>
      <c r="H333" s="80" t="s">
        <v>74</v>
      </c>
      <c r="J333" s="98" t="s">
        <v>159</v>
      </c>
      <c r="L333" s="80" t="s">
        <v>159</v>
      </c>
      <c r="M333" s="80" t="s">
        <v>168</v>
      </c>
      <c r="N333" s="80" t="s">
        <v>170</v>
      </c>
      <c r="P333" s="80" t="s">
        <v>171</v>
      </c>
      <c r="Q333" s="80" t="s">
        <v>168</v>
      </c>
      <c r="R333" s="80" t="s">
        <v>170</v>
      </c>
      <c r="S333" s="80" t="s">
        <v>74</v>
      </c>
    </row>
    <row r="334" spans="3:21" ht="15">
      <c r="C334" s="100">
        <v>2008</v>
      </c>
      <c r="D334" s="139"/>
      <c r="E334" s="51"/>
      <c r="F334" s="51">
        <v>0</v>
      </c>
      <c r="G334" s="51">
        <v>0</v>
      </c>
      <c r="H334" s="69">
        <v>0</v>
      </c>
      <c r="J334" s="112" t="e">
        <v>#DIV/0!</v>
      </c>
      <c r="L334" s="51">
        <v>3.24</v>
      </c>
      <c r="M334" s="51">
        <v>0</v>
      </c>
      <c r="N334" s="51">
        <v>0</v>
      </c>
      <c r="P334" s="51">
        <v>0</v>
      </c>
      <c r="Q334" s="51">
        <v>0</v>
      </c>
      <c r="R334" s="51">
        <v>0</v>
      </c>
      <c r="S334" s="51">
        <v>0</v>
      </c>
    </row>
    <row r="335" spans="3:21" ht="15">
      <c r="C335" s="100">
        <v>2009</v>
      </c>
      <c r="D335" s="139"/>
      <c r="E335" s="51"/>
      <c r="F335" s="51">
        <v>0</v>
      </c>
      <c r="G335" s="51">
        <v>0</v>
      </c>
      <c r="H335" s="69">
        <v>0</v>
      </c>
      <c r="J335" s="112" t="e">
        <v>#DIV/0!</v>
      </c>
      <c r="L335" s="51">
        <v>3.24</v>
      </c>
      <c r="M335" s="51">
        <v>0</v>
      </c>
      <c r="N335" s="51">
        <v>0</v>
      </c>
      <c r="P335" s="51">
        <v>0</v>
      </c>
      <c r="Q335" s="51">
        <v>0</v>
      </c>
      <c r="R335" s="51">
        <v>0</v>
      </c>
      <c r="S335" s="51">
        <v>0</v>
      </c>
    </row>
    <row r="336" spans="3:21" ht="15">
      <c r="C336" s="100">
        <v>2010</v>
      </c>
      <c r="D336" s="139"/>
      <c r="E336" s="51"/>
      <c r="F336" s="51">
        <v>0</v>
      </c>
      <c r="G336" s="51">
        <v>0</v>
      </c>
      <c r="H336" s="69">
        <v>0</v>
      </c>
      <c r="J336" s="112" t="e">
        <v>#DIV/0!</v>
      </c>
      <c r="L336" s="51">
        <v>3.24</v>
      </c>
      <c r="M336" s="51">
        <v>0</v>
      </c>
      <c r="N336" s="51">
        <v>0</v>
      </c>
      <c r="P336" s="51">
        <v>0</v>
      </c>
      <c r="Q336" s="51">
        <v>0</v>
      </c>
      <c r="R336" s="51">
        <v>0</v>
      </c>
      <c r="S336" s="51">
        <v>0</v>
      </c>
    </row>
    <row r="337" spans="3:19" ht="15">
      <c r="C337" s="100">
        <v>2011</v>
      </c>
      <c r="D337" s="139"/>
      <c r="E337" s="51"/>
      <c r="F337" s="51">
        <v>0</v>
      </c>
      <c r="G337" s="51">
        <v>0</v>
      </c>
      <c r="H337" s="69">
        <v>0</v>
      </c>
      <c r="J337" s="112" t="e">
        <v>#DIV/0!</v>
      </c>
      <c r="L337" s="51">
        <v>3.24</v>
      </c>
      <c r="M337" s="51">
        <v>0</v>
      </c>
      <c r="N337" s="51">
        <v>0</v>
      </c>
      <c r="P337" s="51">
        <v>0</v>
      </c>
      <c r="Q337" s="51">
        <v>0</v>
      </c>
      <c r="R337" s="51">
        <v>0</v>
      </c>
      <c r="S337" s="51">
        <v>0</v>
      </c>
    </row>
    <row r="338" spans="3:19" ht="15">
      <c r="C338" s="100">
        <v>2012</v>
      </c>
      <c r="D338" s="139"/>
      <c r="E338" s="51"/>
      <c r="F338" s="51">
        <v>0</v>
      </c>
      <c r="G338" s="51">
        <v>0</v>
      </c>
      <c r="H338" s="69">
        <v>0</v>
      </c>
      <c r="J338" s="112" t="e">
        <v>#DIV/0!</v>
      </c>
      <c r="L338" s="51">
        <v>3.24</v>
      </c>
      <c r="M338" s="51">
        <v>0</v>
      </c>
      <c r="N338" s="51">
        <v>0</v>
      </c>
      <c r="P338" s="51">
        <v>0</v>
      </c>
      <c r="Q338" s="51">
        <v>0</v>
      </c>
      <c r="R338" s="51">
        <v>0</v>
      </c>
      <c r="S338" s="51">
        <v>0</v>
      </c>
    </row>
    <row r="339" spans="3:19" ht="15">
      <c r="C339" s="100">
        <v>2013</v>
      </c>
      <c r="D339" s="139"/>
      <c r="E339" s="51"/>
      <c r="F339" s="51">
        <v>48184.5</v>
      </c>
      <c r="G339" s="51">
        <v>171928.2</v>
      </c>
      <c r="H339" s="69">
        <v>220112.7</v>
      </c>
      <c r="J339" s="112">
        <v>0.21890831378652845</v>
      </c>
      <c r="L339" s="51">
        <v>3.24</v>
      </c>
      <c r="M339" s="51">
        <v>59430.429000000004</v>
      </c>
      <c r="N339" s="51">
        <v>160682.27100000001</v>
      </c>
      <c r="P339" s="51">
        <v>0</v>
      </c>
      <c r="Q339" s="51">
        <v>59430.429000000004</v>
      </c>
      <c r="R339" s="51">
        <v>160682.27100000001</v>
      </c>
      <c r="S339" s="51">
        <v>220112.7</v>
      </c>
    </row>
    <row r="340" spans="3:19" ht="15">
      <c r="C340" s="100">
        <v>2014</v>
      </c>
      <c r="D340" s="139"/>
      <c r="E340" s="51"/>
      <c r="F340" s="51">
        <v>126516.51659759035</v>
      </c>
      <c r="G340" s="51">
        <v>371986.20061048202</v>
      </c>
      <c r="H340" s="69">
        <v>498502.71720807237</v>
      </c>
      <c r="J340" s="112">
        <v>0.25379303307745671</v>
      </c>
      <c r="L340" s="51">
        <v>3.24</v>
      </c>
      <c r="M340" s="51">
        <v>134595.73364617952</v>
      </c>
      <c r="N340" s="51">
        <v>363906.98356189276</v>
      </c>
      <c r="P340" s="51">
        <v>0</v>
      </c>
      <c r="Q340" s="51">
        <v>134595.73364617952</v>
      </c>
      <c r="R340" s="51">
        <v>363906.98356189276</v>
      </c>
      <c r="S340" s="51">
        <v>498502.71720807231</v>
      </c>
    </row>
    <row r="341" spans="3:19" ht="15">
      <c r="C341" s="100">
        <v>2015</v>
      </c>
      <c r="D341" s="139"/>
      <c r="E341" s="51"/>
      <c r="F341" s="51">
        <v>135519.84974265061</v>
      </c>
      <c r="G341" s="51">
        <v>366338.03883060243</v>
      </c>
      <c r="H341" s="69">
        <v>501857.88857325306</v>
      </c>
      <c r="J341" s="112">
        <v>0.27003630475536428</v>
      </c>
      <c r="L341" s="51">
        <v>3.24</v>
      </c>
      <c r="M341" s="51">
        <v>135501.62991477831</v>
      </c>
      <c r="N341" s="51">
        <v>366356.25865847472</v>
      </c>
      <c r="P341" s="51">
        <v>0</v>
      </c>
      <c r="Q341" s="51">
        <v>135501.62991477831</v>
      </c>
      <c r="R341" s="51">
        <v>366356.25865847472</v>
      </c>
      <c r="S341" s="51">
        <v>501857.88857325295</v>
      </c>
    </row>
    <row r="342" spans="3:19" ht="15">
      <c r="C342" s="100">
        <v>2016</v>
      </c>
      <c r="D342" s="139"/>
      <c r="E342" s="51"/>
      <c r="F342" s="51">
        <v>136137.84274698794</v>
      </c>
      <c r="G342" s="51">
        <v>350910.46757771086</v>
      </c>
      <c r="H342" s="69">
        <v>487048.3103246988</v>
      </c>
      <c r="J342" s="112">
        <v>0.27951609698887858</v>
      </c>
      <c r="L342" s="51">
        <v>3.24</v>
      </c>
      <c r="M342" s="51">
        <v>131503.04378766869</v>
      </c>
      <c r="N342" s="51">
        <v>355545.26653703017</v>
      </c>
      <c r="P342" s="51">
        <v>0</v>
      </c>
      <c r="Q342" s="51">
        <v>131503.04378766869</v>
      </c>
      <c r="R342" s="51">
        <v>355545.26653703017</v>
      </c>
      <c r="S342" s="51">
        <v>487048.3103246988</v>
      </c>
    </row>
    <row r="343" spans="3:19" ht="15">
      <c r="C343" s="100">
        <v>2017</v>
      </c>
      <c r="D343" s="139"/>
      <c r="E343" s="51"/>
      <c r="F343" s="51">
        <v>139371.26771301206</v>
      </c>
      <c r="G343" s="51">
        <v>323761.74695445783</v>
      </c>
      <c r="H343" s="69">
        <v>463133.01466746989</v>
      </c>
      <c r="J343" s="112">
        <v>0.30093140264051527</v>
      </c>
      <c r="L343" s="51">
        <v>3.24</v>
      </c>
      <c r="M343" s="51">
        <v>125045.91396021687</v>
      </c>
      <c r="N343" s="51">
        <v>338087.10070725298</v>
      </c>
      <c r="P343" s="51">
        <v>24000</v>
      </c>
      <c r="Q343" s="51">
        <v>101045.91396021687</v>
      </c>
      <c r="R343" s="51">
        <v>362087.10070725309</v>
      </c>
      <c r="S343" s="51">
        <v>463133.01466746983</v>
      </c>
    </row>
    <row r="344" spans="3:19" ht="15">
      <c r="C344" s="100">
        <v>2018</v>
      </c>
      <c r="D344" s="139"/>
      <c r="E344" s="51"/>
      <c r="F344" s="51">
        <v>138412.36600927712</v>
      </c>
      <c r="G344" s="51">
        <v>321496.51287265064</v>
      </c>
      <c r="H344" s="69">
        <v>459908.87888192775</v>
      </c>
      <c r="J344" s="112">
        <v>0.30095606404853009</v>
      </c>
      <c r="L344" s="51">
        <v>3.24</v>
      </c>
      <c r="M344" s="51">
        <v>124175.3972981205</v>
      </c>
      <c r="N344" s="51">
        <v>335733.48158380733</v>
      </c>
      <c r="P344" s="51">
        <v>24000</v>
      </c>
      <c r="Q344" s="51">
        <v>100175.3972981205</v>
      </c>
      <c r="R344" s="51">
        <v>359733.48158380733</v>
      </c>
      <c r="S344" s="51">
        <v>459908.87888192775</v>
      </c>
    </row>
    <row r="345" spans="3:19" ht="15">
      <c r="C345" s="100">
        <v>2019</v>
      </c>
      <c r="D345" s="139"/>
      <c r="E345" s="51"/>
      <c r="F345" s="51">
        <v>137162.52461313255</v>
      </c>
      <c r="G345" s="51">
        <v>318585.80619650602</v>
      </c>
      <c r="H345" s="69">
        <v>455748.3308096386</v>
      </c>
      <c r="J345" s="112">
        <v>0.30096111239609552</v>
      </c>
      <c r="L345" s="51">
        <v>3.24</v>
      </c>
      <c r="M345" s="51">
        <v>123052.04931860243</v>
      </c>
      <c r="N345" s="51">
        <v>332696.28149103612</v>
      </c>
      <c r="P345" s="51">
        <v>24000</v>
      </c>
      <c r="Q345" s="51">
        <v>99052.049318602425</v>
      </c>
      <c r="R345" s="51">
        <v>356696.28149103612</v>
      </c>
      <c r="S345" s="51">
        <v>455748.33080963854</v>
      </c>
    </row>
    <row r="346" spans="3:19" ht="15">
      <c r="C346" s="100">
        <v>2020</v>
      </c>
      <c r="D346" s="139"/>
      <c r="E346" s="51"/>
      <c r="F346" s="51">
        <v>135825.91738927711</v>
      </c>
      <c r="G346" s="51">
        <v>315472.38735771086</v>
      </c>
      <c r="H346" s="69">
        <v>451298.304746988</v>
      </c>
      <c r="J346" s="112">
        <v>0.30096704543445024</v>
      </c>
      <c r="L346" s="51">
        <v>3.24</v>
      </c>
      <c r="M346" s="51">
        <v>121850.54228168676</v>
      </c>
      <c r="N346" s="51">
        <v>329447.76246530114</v>
      </c>
      <c r="P346" s="51">
        <v>24000</v>
      </c>
      <c r="Q346" s="51">
        <v>97850.542281686765</v>
      </c>
      <c r="R346" s="51">
        <v>353447.76246530114</v>
      </c>
      <c r="S346" s="51">
        <v>451298.304746988</v>
      </c>
    </row>
    <row r="347" spans="3:19" ht="15">
      <c r="C347" s="100">
        <v>2021</v>
      </c>
      <c r="D347" s="139"/>
      <c r="E347" s="51"/>
      <c r="F347" s="51">
        <v>135694.66557361445</v>
      </c>
      <c r="G347" s="51">
        <v>315411.71443120483</v>
      </c>
      <c r="H347" s="69">
        <v>451106.38000481925</v>
      </c>
      <c r="J347" s="112">
        <v>0.30080413753439889</v>
      </c>
      <c r="L347" s="51">
        <v>3.24</v>
      </c>
      <c r="M347" s="51">
        <v>121798.72260130124</v>
      </c>
      <c r="N347" s="51">
        <v>329307.6574035181</v>
      </c>
      <c r="P347" s="51">
        <v>24000</v>
      </c>
      <c r="Q347" s="51">
        <v>97798.722601301241</v>
      </c>
      <c r="R347" s="51">
        <v>353307.6574035181</v>
      </c>
      <c r="S347" s="51">
        <v>451106.38000481925</v>
      </c>
    </row>
    <row r="348" spans="3:19" ht="15">
      <c r="C348" s="100">
        <v>2022</v>
      </c>
      <c r="D348" s="139"/>
      <c r="E348" s="51"/>
      <c r="F348" s="51">
        <v>137255.12926204817</v>
      </c>
      <c r="G348" s="51">
        <v>319039.62258373492</v>
      </c>
      <c r="H348" s="69">
        <v>456294.75184578309</v>
      </c>
      <c r="J348" s="112">
        <v>0.30080365532767989</v>
      </c>
      <c r="L348" s="51">
        <v>3.24</v>
      </c>
      <c r="M348" s="51">
        <v>123199.58299836147</v>
      </c>
      <c r="N348" s="51">
        <v>333095.16884742171</v>
      </c>
      <c r="P348" s="51">
        <v>24000</v>
      </c>
      <c r="Q348" s="51">
        <v>99199.582998361453</v>
      </c>
      <c r="R348" s="51">
        <v>357095.16884742171</v>
      </c>
      <c r="S348" s="51">
        <v>456294.75184578315</v>
      </c>
    </row>
    <row r="349" spans="3:19" ht="15">
      <c r="C349" s="100">
        <v>2023</v>
      </c>
      <c r="D349" s="139"/>
      <c r="E349" s="51"/>
      <c r="F349" s="51">
        <v>138811.43298759038</v>
      </c>
      <c r="G349" s="51">
        <v>322651.89518349397</v>
      </c>
      <c r="H349" s="69">
        <v>461463.32817108434</v>
      </c>
      <c r="J349" s="112">
        <v>0.30080707287779757</v>
      </c>
      <c r="L349" s="51">
        <v>3.24</v>
      </c>
      <c r="M349" s="51">
        <v>124595.09860619277</v>
      </c>
      <c r="N349" s="51">
        <v>336868.22956489155</v>
      </c>
      <c r="P349" s="51">
        <v>24000</v>
      </c>
      <c r="Q349" s="51">
        <v>100595.09860619278</v>
      </c>
      <c r="R349" s="51">
        <v>360868.22956489155</v>
      </c>
      <c r="S349" s="51">
        <v>461463.3281710844</v>
      </c>
    </row>
    <row r="350" spans="3:19" ht="15">
      <c r="C350" s="100">
        <v>2024</v>
      </c>
      <c r="D350" s="139"/>
      <c r="E350" s="51"/>
      <c r="F350" s="51">
        <v>140366.90232698797</v>
      </c>
      <c r="G350" s="51">
        <v>326270.83990674699</v>
      </c>
      <c r="H350" s="69">
        <v>466637.74223373493</v>
      </c>
      <c r="J350" s="112">
        <v>0.30080486343661283</v>
      </c>
      <c r="L350" s="51">
        <v>3.24</v>
      </c>
      <c r="M350" s="51">
        <v>125992.19040310844</v>
      </c>
      <c r="N350" s="51">
        <v>340645.55183062644</v>
      </c>
      <c r="P350" s="51">
        <v>24000</v>
      </c>
      <c r="Q350" s="51">
        <v>101992.19040310844</v>
      </c>
      <c r="R350" s="51">
        <v>364645.55183062644</v>
      </c>
      <c r="S350" s="51">
        <v>466637.74223373487</v>
      </c>
    </row>
    <row r="351" spans="3:19" ht="15">
      <c r="C351" s="100">
        <v>2025</v>
      </c>
      <c r="D351" s="139"/>
      <c r="E351" s="51"/>
      <c r="F351" s="51">
        <v>141955.64300156626</v>
      </c>
      <c r="G351" s="51">
        <v>329962.21628518071</v>
      </c>
      <c r="H351" s="69">
        <v>471917.85928674694</v>
      </c>
      <c r="J351" s="112">
        <v>0.30080582925197391</v>
      </c>
      <c r="L351" s="51">
        <v>3.24</v>
      </c>
      <c r="M351" s="51">
        <v>127417.8220074217</v>
      </c>
      <c r="N351" s="51">
        <v>344500.0372793253</v>
      </c>
      <c r="P351" s="51">
        <v>24000</v>
      </c>
      <c r="Q351" s="51">
        <v>103417.8220074217</v>
      </c>
      <c r="R351" s="51">
        <v>368500.03727932525</v>
      </c>
      <c r="S351" s="51">
        <v>471917.85928674694</v>
      </c>
    </row>
    <row r="352" spans="3:19" ht="15">
      <c r="C352" s="100">
        <v>2026</v>
      </c>
      <c r="D352" s="139"/>
      <c r="E352" s="51"/>
      <c r="F352" s="51">
        <v>143297.48105915662</v>
      </c>
      <c r="G352" s="51">
        <v>333032.07486132532</v>
      </c>
      <c r="H352" s="69">
        <v>476329.55592048191</v>
      </c>
      <c r="J352" s="112">
        <v>0.30083684557898521</v>
      </c>
      <c r="L352" s="51">
        <v>3.24</v>
      </c>
      <c r="M352" s="51">
        <v>128608.98009853013</v>
      </c>
      <c r="N352" s="51">
        <v>347720.57582195173</v>
      </c>
      <c r="P352" s="51">
        <v>24000</v>
      </c>
      <c r="Q352" s="51">
        <v>104608.98009853013</v>
      </c>
      <c r="R352" s="51">
        <v>371720.57582195173</v>
      </c>
      <c r="S352" s="51">
        <v>476329.55592048191</v>
      </c>
    </row>
    <row r="353" spans="3:19" ht="15">
      <c r="C353" s="100">
        <v>2027</v>
      </c>
      <c r="D353" s="139"/>
      <c r="E353" s="51"/>
      <c r="F353" s="51">
        <v>144309.68656987953</v>
      </c>
      <c r="G353" s="51">
        <v>335383.8333289157</v>
      </c>
      <c r="H353" s="69">
        <v>479693.51989879523</v>
      </c>
      <c r="J353" s="112">
        <v>0.30083726501105473</v>
      </c>
      <c r="L353" s="51">
        <v>3.24</v>
      </c>
      <c r="M353" s="51">
        <v>129517.25037267471</v>
      </c>
      <c r="N353" s="51">
        <v>350176.26952612051</v>
      </c>
      <c r="P353" s="51">
        <v>24000</v>
      </c>
      <c r="Q353" s="51">
        <v>105517.25037267471</v>
      </c>
      <c r="R353" s="51">
        <v>374176.26952612051</v>
      </c>
      <c r="S353" s="51">
        <v>479693.51989879529</v>
      </c>
    </row>
    <row r="354" spans="3:19" ht="15">
      <c r="C354" s="100">
        <v>2028</v>
      </c>
      <c r="D354" s="139"/>
      <c r="E354" s="51"/>
      <c r="F354" s="51">
        <v>145321.52623807229</v>
      </c>
      <c r="G354" s="51">
        <v>337734.84449927707</v>
      </c>
      <c r="H354" s="69">
        <v>483056.37073734938</v>
      </c>
      <c r="J354" s="112">
        <v>0.30083761449258989</v>
      </c>
      <c r="L354" s="51">
        <v>3.24</v>
      </c>
      <c r="M354" s="51">
        <v>130425.22009908436</v>
      </c>
      <c r="N354" s="51">
        <v>352631.15063826501</v>
      </c>
      <c r="P354" s="51">
        <v>24000</v>
      </c>
      <c r="Q354" s="51">
        <v>106425.22009908437</v>
      </c>
      <c r="R354" s="51">
        <v>376631.15063826501</v>
      </c>
      <c r="S354" s="51">
        <v>483056.37073734944</v>
      </c>
    </row>
    <row r="355" spans="3:19" ht="15">
      <c r="C355" s="100">
        <v>2029</v>
      </c>
      <c r="D355" s="139"/>
      <c r="E355" s="51"/>
      <c r="F355" s="51">
        <v>146333.70822626509</v>
      </c>
      <c r="G355" s="51">
        <v>340086.6513424096</v>
      </c>
      <c r="H355" s="69">
        <v>486420.3595686747</v>
      </c>
      <c r="J355" s="112">
        <v>0.30083795907725597</v>
      </c>
      <c r="L355" s="51">
        <v>3.24</v>
      </c>
      <c r="M355" s="51">
        <v>131333.49708354217</v>
      </c>
      <c r="N355" s="51">
        <v>355086.86248513253</v>
      </c>
      <c r="P355" s="51">
        <v>24000</v>
      </c>
      <c r="Q355" s="51">
        <v>107333.49708354218</v>
      </c>
      <c r="R355" s="51">
        <v>379086.86248513253</v>
      </c>
      <c r="S355" s="51">
        <v>486420.3595686747</v>
      </c>
    </row>
    <row r="356" spans="3:19" ht="15">
      <c r="C356" s="106">
        <v>2030</v>
      </c>
      <c r="D356" s="139"/>
      <c r="E356" s="51"/>
      <c r="F356" s="51">
        <v>147346.22373554218</v>
      </c>
      <c r="G356" s="51">
        <v>342439.23100421682</v>
      </c>
      <c r="H356" s="69">
        <v>489785.45473975898</v>
      </c>
      <c r="J356" s="112">
        <v>0.30083830034077402</v>
      </c>
      <c r="L356" s="51">
        <v>3.24</v>
      </c>
      <c r="M356" s="51">
        <v>132242.07277973497</v>
      </c>
      <c r="N356" s="51">
        <v>357543.38196002401</v>
      </c>
      <c r="P356" s="51">
        <v>24000</v>
      </c>
      <c r="Q356" s="51">
        <v>108242.07277973495</v>
      </c>
      <c r="R356" s="51">
        <v>381543.38196002413</v>
      </c>
      <c r="S356" s="51">
        <v>489785.45473975909</v>
      </c>
    </row>
    <row r="357" spans="3:19">
      <c r="C357" s="53"/>
      <c r="D357" s="53"/>
      <c r="H357" s="69"/>
      <c r="J357" s="112"/>
    </row>
    <row r="358" spans="3:19">
      <c r="C358" s="53"/>
      <c r="D358" s="53"/>
    </row>
    <row r="359" spans="3:19">
      <c r="C359" s="53"/>
      <c r="D359" s="53"/>
    </row>
    <row r="360" spans="3:19">
      <c r="C360" s="53"/>
      <c r="D360" s="53"/>
    </row>
    <row r="361" spans="3:19">
      <c r="C361" s="53"/>
      <c r="D361" s="53"/>
    </row>
    <row r="362" spans="3:19">
      <c r="C362" s="53"/>
      <c r="D362" s="53"/>
    </row>
    <row r="363" spans="3:19">
      <c r="C363" s="53"/>
      <c r="D363" s="53"/>
    </row>
    <row r="364" spans="3:19">
      <c r="C364" s="53"/>
      <c r="D364" s="53"/>
    </row>
    <row r="365" spans="3:19">
      <c r="C365" s="53"/>
      <c r="D365" s="53"/>
    </row>
    <row r="366" spans="3:19">
      <c r="C366" s="53"/>
      <c r="D366" s="53"/>
    </row>
    <row r="367" spans="3:19">
      <c r="C367" s="53"/>
      <c r="D367" s="53"/>
    </row>
    <row r="368" spans="3:19">
      <c r="C368" s="53"/>
      <c r="D368" s="53"/>
    </row>
    <row r="369" spans="3:4">
      <c r="C369" s="53"/>
      <c r="D369" s="53"/>
    </row>
    <row r="370" spans="3:4">
      <c r="C370" s="53"/>
      <c r="D370" s="53"/>
    </row>
    <row r="371" spans="3:4">
      <c r="C371" s="53"/>
      <c r="D371" s="53"/>
    </row>
    <row r="372" spans="3:4">
      <c r="C372" s="53"/>
      <c r="D372" s="53"/>
    </row>
    <row r="373" spans="3:4">
      <c r="C373" s="53"/>
      <c r="D373" s="53"/>
    </row>
  </sheetData>
  <pageMargins left="0.7" right="0.7" top="0.75" bottom="0.75" header="0.3" footer="0.3"/>
  <pageSetup scale="12" orientation="portrait" r:id="rId1"/>
  <legacyDrawing r:id="rId2"/>
</worksheet>
</file>

<file path=xl/worksheets/sheet8.xml><?xml version="1.0" encoding="utf-8"?>
<worksheet xmlns="http://schemas.openxmlformats.org/spreadsheetml/2006/main" xmlns:r="http://schemas.openxmlformats.org/officeDocument/2006/relationships">
  <sheetPr codeName="Sheet1"/>
  <dimension ref="A1:AJ2899"/>
  <sheetViews>
    <sheetView workbookViewId="0">
      <selection sqref="A1:XFD1048576"/>
    </sheetView>
  </sheetViews>
  <sheetFormatPr defaultColWidth="8.75" defaultRowHeight="15"/>
  <cols>
    <col min="1" max="1" width="8.75" style="52" bestFit="1" customWidth="1"/>
    <col min="2" max="2" width="7.75" style="52" customWidth="1"/>
    <col min="3" max="3" width="4.75" style="53" customWidth="1"/>
    <col min="4" max="4" width="31" style="2" bestFit="1" customWidth="1"/>
    <col min="5" max="5" width="11.5" style="2" customWidth="1"/>
    <col min="6" max="6" width="22.25" style="2" bestFit="1" customWidth="1"/>
    <col min="7" max="7" width="22.25" style="2" customWidth="1"/>
    <col min="8" max="8" width="13.25" style="51" customWidth="1"/>
    <col min="9" max="9" width="17.75" style="51" bestFit="1" customWidth="1"/>
    <col min="10" max="10" width="12.75" style="51" bestFit="1" customWidth="1"/>
    <col min="11" max="11" width="14.625" style="51" bestFit="1" customWidth="1"/>
    <col min="12" max="12" width="18.625" style="51" bestFit="1" customWidth="1"/>
    <col min="13" max="13" width="13.25" style="51" bestFit="1" customWidth="1"/>
    <col min="14" max="14" width="12.5" style="51" bestFit="1" customWidth="1"/>
    <col min="15" max="15" width="12.25" style="51" bestFit="1" customWidth="1"/>
    <col min="16" max="17" width="13.375" style="51" bestFit="1" customWidth="1"/>
    <col min="18" max="18" width="19.625" style="51" bestFit="1" customWidth="1"/>
    <col min="19" max="19" width="18.25" style="51" bestFit="1" customWidth="1"/>
    <col min="20" max="20" width="16.75" style="51" bestFit="1" customWidth="1"/>
    <col min="21" max="21" width="17.375" style="51" bestFit="1" customWidth="1"/>
    <col min="22" max="22" width="12.75" style="51" bestFit="1" customWidth="1"/>
    <col min="23" max="23" width="14.25" style="51" bestFit="1" customWidth="1"/>
    <col min="24" max="24" width="15" style="51" bestFit="1" customWidth="1"/>
    <col min="25" max="25" width="19.375" style="51" bestFit="1" customWidth="1"/>
    <col min="26" max="26" width="16.25" style="51" bestFit="1" customWidth="1"/>
    <col min="27" max="27" width="15" style="51" bestFit="1" customWidth="1"/>
    <col min="28" max="28" width="18.625" style="51" bestFit="1" customWidth="1"/>
    <col min="29" max="29" width="19.25" style="51" bestFit="1" customWidth="1"/>
    <col min="30" max="30" width="13.375" style="51" bestFit="1" customWidth="1"/>
    <col min="31" max="31" width="24.625" style="51" bestFit="1" customWidth="1"/>
    <col min="32" max="32" width="16.25" style="51" bestFit="1" customWidth="1"/>
    <col min="33" max="33" width="12.625" style="51" bestFit="1" customWidth="1"/>
    <col min="34" max="34" width="9.625" style="51" bestFit="1" customWidth="1"/>
    <col min="35" max="16384" width="8.75" style="2"/>
  </cols>
  <sheetData>
    <row r="1" spans="1:34" ht="15.75">
      <c r="A1" s="48" t="s">
        <v>35</v>
      </c>
      <c r="B1" s="49">
        <v>0</v>
      </c>
      <c r="C1" s="50"/>
    </row>
    <row r="2" spans="1:34" ht="15.75">
      <c r="D2" s="54" t="s">
        <v>173</v>
      </c>
      <c r="H2" s="2"/>
      <c r="I2" s="2"/>
      <c r="J2" s="2"/>
      <c r="K2" s="2"/>
    </row>
    <row r="3" spans="1:34" ht="15.75">
      <c r="D3" s="151" t="s">
        <v>174</v>
      </c>
    </row>
    <row r="8" spans="1:34">
      <c r="H8" s="2"/>
      <c r="I8" s="2"/>
      <c r="J8" s="2"/>
      <c r="K8" s="2"/>
      <c r="L8" s="2"/>
      <c r="M8" s="2"/>
      <c r="N8" s="2"/>
      <c r="O8" s="2"/>
      <c r="P8" s="2"/>
      <c r="Q8" s="2"/>
      <c r="R8" s="2"/>
      <c r="S8" s="2"/>
      <c r="T8" s="2"/>
      <c r="U8" s="2"/>
      <c r="V8" s="2"/>
      <c r="W8" s="2"/>
      <c r="X8" s="2"/>
      <c r="Y8" s="2"/>
      <c r="Z8" s="2"/>
      <c r="AA8" s="2"/>
      <c r="AB8" s="2"/>
      <c r="AC8" s="2"/>
      <c r="AD8" s="2"/>
      <c r="AE8" s="2"/>
      <c r="AF8" s="2"/>
      <c r="AG8" s="152"/>
    </row>
    <row r="9" spans="1:34" ht="15.75">
      <c r="D9" s="54" t="s">
        <v>43</v>
      </c>
    </row>
    <row r="10" spans="1:34" ht="15.75">
      <c r="D10" s="60" t="s">
        <v>45</v>
      </c>
      <c r="E10" s="60" t="s">
        <v>46</v>
      </c>
      <c r="F10" s="60" t="s">
        <v>47</v>
      </c>
      <c r="G10" s="60" t="s">
        <v>47</v>
      </c>
      <c r="H10" s="61" t="s">
        <v>48</v>
      </c>
      <c r="I10" s="61" t="s">
        <v>49</v>
      </c>
      <c r="J10" s="61" t="s">
        <v>50</v>
      </c>
      <c r="K10" s="61" t="s">
        <v>51</v>
      </c>
      <c r="L10" s="61" t="s">
        <v>52</v>
      </c>
      <c r="M10" s="61" t="s">
        <v>53</v>
      </c>
      <c r="N10" s="61" t="s">
        <v>54</v>
      </c>
      <c r="O10" s="61" t="s">
        <v>55</v>
      </c>
      <c r="P10" s="61" t="s">
        <v>56</v>
      </c>
      <c r="Q10" s="61" t="s">
        <v>57</v>
      </c>
      <c r="R10" s="61" t="s">
        <v>58</v>
      </c>
      <c r="S10" s="61" t="s">
        <v>59</v>
      </c>
      <c r="T10" s="61" t="s">
        <v>60</v>
      </c>
      <c r="U10" s="61" t="s">
        <v>61</v>
      </c>
      <c r="V10" s="61" t="s">
        <v>62</v>
      </c>
      <c r="W10" s="61" t="s">
        <v>63</v>
      </c>
      <c r="X10" s="61" t="s">
        <v>64</v>
      </c>
      <c r="Y10" s="61" t="s">
        <v>65</v>
      </c>
      <c r="Z10" s="61" t="s">
        <v>66</v>
      </c>
      <c r="AA10" s="61" t="s">
        <v>67</v>
      </c>
      <c r="AB10" s="61" t="s">
        <v>68</v>
      </c>
      <c r="AC10" s="61" t="s">
        <v>69</v>
      </c>
      <c r="AD10" s="61" t="s">
        <v>70</v>
      </c>
      <c r="AE10" s="61" t="s">
        <v>71</v>
      </c>
      <c r="AF10" s="61" t="s">
        <v>72</v>
      </c>
      <c r="AG10" s="61" t="s">
        <v>73</v>
      </c>
      <c r="AH10" s="61" t="s">
        <v>74</v>
      </c>
    </row>
    <row r="11" spans="1:34">
      <c r="A11" s="52">
        <v>0</v>
      </c>
      <c r="D11" s="62">
        <v>2007</v>
      </c>
      <c r="E11" s="62">
        <v>1</v>
      </c>
      <c r="F11" s="62">
        <v>2007</v>
      </c>
      <c r="G11" s="62">
        <v>2007</v>
      </c>
      <c r="H11" s="63">
        <v>0</v>
      </c>
      <c r="I11" s="63">
        <v>0</v>
      </c>
      <c r="J11" s="63">
        <v>0</v>
      </c>
      <c r="K11" s="63">
        <v>0</v>
      </c>
      <c r="L11" s="63">
        <v>0</v>
      </c>
      <c r="M11" s="63">
        <v>0</v>
      </c>
      <c r="N11" s="63">
        <v>0</v>
      </c>
      <c r="O11" s="63">
        <v>0</v>
      </c>
      <c r="P11" s="63">
        <v>0</v>
      </c>
      <c r="Q11" s="63">
        <v>0</v>
      </c>
      <c r="R11" s="63">
        <v>0</v>
      </c>
      <c r="S11" s="63">
        <v>0</v>
      </c>
      <c r="T11" s="63">
        <v>0</v>
      </c>
      <c r="U11" s="63">
        <v>0</v>
      </c>
      <c r="V11" s="63">
        <v>0</v>
      </c>
      <c r="W11" s="63">
        <v>0</v>
      </c>
      <c r="X11" s="63">
        <v>0</v>
      </c>
      <c r="Y11" s="63">
        <v>0</v>
      </c>
      <c r="Z11" s="63">
        <v>0</v>
      </c>
      <c r="AA11" s="63">
        <v>0</v>
      </c>
      <c r="AB11" s="63">
        <v>0</v>
      </c>
      <c r="AC11" s="63">
        <v>0</v>
      </c>
      <c r="AD11" s="63">
        <v>0</v>
      </c>
      <c r="AE11" s="63">
        <v>0</v>
      </c>
      <c r="AF11" s="63">
        <v>0</v>
      </c>
      <c r="AG11" s="63">
        <v>0</v>
      </c>
      <c r="AH11" s="43">
        <v>0</v>
      </c>
    </row>
    <row r="12" spans="1:34">
      <c r="A12" s="52">
        <v>0</v>
      </c>
      <c r="D12" s="62">
        <v>2007</v>
      </c>
      <c r="E12" s="62">
        <v>2</v>
      </c>
      <c r="F12" s="62">
        <v>2007</v>
      </c>
      <c r="G12" s="62">
        <v>2007</v>
      </c>
      <c r="H12" s="63">
        <v>0</v>
      </c>
      <c r="I12" s="63">
        <v>0</v>
      </c>
      <c r="J12" s="63">
        <v>0</v>
      </c>
      <c r="K12" s="63">
        <v>0</v>
      </c>
      <c r="L12" s="63">
        <v>0</v>
      </c>
      <c r="M12" s="63">
        <v>0</v>
      </c>
      <c r="N12" s="63">
        <v>0</v>
      </c>
      <c r="O12" s="63">
        <v>0</v>
      </c>
      <c r="P12" s="63">
        <v>0</v>
      </c>
      <c r="Q12" s="63">
        <v>0</v>
      </c>
      <c r="R12" s="63">
        <v>0</v>
      </c>
      <c r="S12" s="63">
        <v>0</v>
      </c>
      <c r="T12" s="63">
        <v>0</v>
      </c>
      <c r="U12" s="63">
        <v>0</v>
      </c>
      <c r="V12" s="63">
        <v>0</v>
      </c>
      <c r="W12" s="63">
        <v>0</v>
      </c>
      <c r="X12" s="63">
        <v>0</v>
      </c>
      <c r="Y12" s="63">
        <v>0</v>
      </c>
      <c r="Z12" s="63">
        <v>0</v>
      </c>
      <c r="AA12" s="63">
        <v>0</v>
      </c>
      <c r="AB12" s="63">
        <v>0</v>
      </c>
      <c r="AC12" s="63">
        <v>0</v>
      </c>
      <c r="AD12" s="63">
        <v>0</v>
      </c>
      <c r="AE12" s="63">
        <v>0</v>
      </c>
      <c r="AF12" s="63">
        <v>0</v>
      </c>
      <c r="AG12" s="63">
        <v>0</v>
      </c>
      <c r="AH12" s="43">
        <v>0</v>
      </c>
    </row>
    <row r="13" spans="1:34">
      <c r="A13" s="52">
        <v>0</v>
      </c>
      <c r="D13" s="62">
        <v>2007</v>
      </c>
      <c r="E13" s="62">
        <v>3</v>
      </c>
      <c r="F13" s="62">
        <v>2007</v>
      </c>
      <c r="G13" s="62">
        <v>2007</v>
      </c>
      <c r="H13" s="63">
        <v>0</v>
      </c>
      <c r="I13" s="63">
        <v>0</v>
      </c>
      <c r="J13" s="63">
        <v>0</v>
      </c>
      <c r="K13" s="63">
        <v>0</v>
      </c>
      <c r="L13" s="63">
        <v>0</v>
      </c>
      <c r="M13" s="63">
        <v>0</v>
      </c>
      <c r="N13" s="63">
        <v>0</v>
      </c>
      <c r="O13" s="63">
        <v>0</v>
      </c>
      <c r="P13" s="63">
        <v>0</v>
      </c>
      <c r="Q13" s="63">
        <v>0</v>
      </c>
      <c r="R13" s="63">
        <v>0</v>
      </c>
      <c r="S13" s="63">
        <v>0</v>
      </c>
      <c r="T13" s="63">
        <v>0</v>
      </c>
      <c r="U13" s="63">
        <v>0</v>
      </c>
      <c r="V13" s="63">
        <v>0</v>
      </c>
      <c r="W13" s="63">
        <v>0</v>
      </c>
      <c r="X13" s="63">
        <v>0</v>
      </c>
      <c r="Y13" s="63">
        <v>0</v>
      </c>
      <c r="Z13" s="63">
        <v>0</v>
      </c>
      <c r="AA13" s="63">
        <v>0</v>
      </c>
      <c r="AB13" s="63">
        <v>0</v>
      </c>
      <c r="AC13" s="63">
        <v>0</v>
      </c>
      <c r="AD13" s="63">
        <v>0</v>
      </c>
      <c r="AE13" s="63">
        <v>0</v>
      </c>
      <c r="AF13" s="63">
        <v>0</v>
      </c>
      <c r="AG13" s="63">
        <v>0</v>
      </c>
      <c r="AH13" s="43">
        <v>0</v>
      </c>
    </row>
    <row r="14" spans="1:34">
      <c r="A14" s="52">
        <v>0</v>
      </c>
      <c r="D14" s="62">
        <v>2007</v>
      </c>
      <c r="E14" s="62">
        <v>4</v>
      </c>
      <c r="F14" s="62">
        <v>2007</v>
      </c>
      <c r="G14" s="62">
        <v>2007</v>
      </c>
      <c r="H14" s="63">
        <v>0</v>
      </c>
      <c r="I14" s="63">
        <v>0</v>
      </c>
      <c r="J14" s="63">
        <v>0</v>
      </c>
      <c r="K14" s="63">
        <v>0</v>
      </c>
      <c r="L14" s="63">
        <v>0</v>
      </c>
      <c r="M14" s="63">
        <v>0</v>
      </c>
      <c r="N14" s="63">
        <v>0</v>
      </c>
      <c r="O14" s="63">
        <v>0</v>
      </c>
      <c r="P14" s="63">
        <v>0</v>
      </c>
      <c r="Q14" s="63">
        <v>0</v>
      </c>
      <c r="R14" s="63">
        <v>0</v>
      </c>
      <c r="S14" s="63">
        <v>0</v>
      </c>
      <c r="T14" s="63">
        <v>0</v>
      </c>
      <c r="U14" s="63">
        <v>0</v>
      </c>
      <c r="V14" s="63">
        <v>0</v>
      </c>
      <c r="W14" s="63">
        <v>0</v>
      </c>
      <c r="X14" s="63">
        <v>0</v>
      </c>
      <c r="Y14" s="63">
        <v>0</v>
      </c>
      <c r="Z14" s="63">
        <v>0</v>
      </c>
      <c r="AA14" s="63">
        <v>0</v>
      </c>
      <c r="AB14" s="63">
        <v>0</v>
      </c>
      <c r="AC14" s="63">
        <v>0</v>
      </c>
      <c r="AD14" s="63">
        <v>0</v>
      </c>
      <c r="AE14" s="63">
        <v>0</v>
      </c>
      <c r="AF14" s="63">
        <v>0</v>
      </c>
      <c r="AG14" s="63">
        <v>0</v>
      </c>
      <c r="AH14" s="43">
        <v>0</v>
      </c>
    </row>
    <row r="15" spans="1:34">
      <c r="A15" s="52">
        <v>0</v>
      </c>
      <c r="D15" s="62">
        <v>2007</v>
      </c>
      <c r="E15" s="62">
        <v>5</v>
      </c>
      <c r="F15" s="62">
        <v>2008</v>
      </c>
      <c r="G15" s="62">
        <v>2008</v>
      </c>
      <c r="H15" s="63">
        <v>0</v>
      </c>
      <c r="I15" s="63">
        <v>0</v>
      </c>
      <c r="J15" s="63">
        <v>0</v>
      </c>
      <c r="K15" s="63">
        <v>0</v>
      </c>
      <c r="L15" s="63">
        <v>0</v>
      </c>
      <c r="M15" s="63">
        <v>0</v>
      </c>
      <c r="N15" s="63">
        <v>0</v>
      </c>
      <c r="O15" s="63">
        <v>0</v>
      </c>
      <c r="P15" s="63">
        <v>0</v>
      </c>
      <c r="Q15" s="63">
        <v>0</v>
      </c>
      <c r="R15" s="63">
        <v>0</v>
      </c>
      <c r="S15" s="63">
        <v>0</v>
      </c>
      <c r="T15" s="63">
        <v>0</v>
      </c>
      <c r="U15" s="63">
        <v>0</v>
      </c>
      <c r="V15" s="63">
        <v>0</v>
      </c>
      <c r="W15" s="63">
        <v>0</v>
      </c>
      <c r="X15" s="63">
        <v>0</v>
      </c>
      <c r="Y15" s="63">
        <v>0</v>
      </c>
      <c r="Z15" s="63">
        <v>0</v>
      </c>
      <c r="AA15" s="63">
        <v>0</v>
      </c>
      <c r="AB15" s="63">
        <v>0</v>
      </c>
      <c r="AC15" s="63">
        <v>0</v>
      </c>
      <c r="AD15" s="63">
        <v>0</v>
      </c>
      <c r="AE15" s="63">
        <v>0</v>
      </c>
      <c r="AF15" s="63">
        <v>0</v>
      </c>
      <c r="AG15" s="63">
        <v>0</v>
      </c>
      <c r="AH15" s="43">
        <v>0</v>
      </c>
    </row>
    <row r="16" spans="1:34">
      <c r="A16" s="52">
        <v>0</v>
      </c>
      <c r="D16" s="62">
        <v>2007</v>
      </c>
      <c r="E16" s="62">
        <v>6</v>
      </c>
      <c r="F16" s="62">
        <v>2008</v>
      </c>
      <c r="G16" s="62">
        <v>2008</v>
      </c>
      <c r="H16" s="63">
        <v>0</v>
      </c>
      <c r="I16" s="63">
        <v>0</v>
      </c>
      <c r="J16" s="63">
        <v>0</v>
      </c>
      <c r="K16" s="63">
        <v>0</v>
      </c>
      <c r="L16" s="63">
        <v>0</v>
      </c>
      <c r="M16" s="63">
        <v>0</v>
      </c>
      <c r="N16" s="63">
        <v>0</v>
      </c>
      <c r="O16" s="63">
        <v>0</v>
      </c>
      <c r="P16" s="63">
        <v>0</v>
      </c>
      <c r="Q16" s="63">
        <v>0</v>
      </c>
      <c r="R16" s="63">
        <v>0</v>
      </c>
      <c r="S16" s="63">
        <v>0</v>
      </c>
      <c r="T16" s="63">
        <v>0</v>
      </c>
      <c r="U16" s="63">
        <v>0</v>
      </c>
      <c r="V16" s="63">
        <v>0</v>
      </c>
      <c r="W16" s="63">
        <v>0</v>
      </c>
      <c r="X16" s="63">
        <v>0</v>
      </c>
      <c r="Y16" s="63">
        <v>0</v>
      </c>
      <c r="Z16" s="63">
        <v>0</v>
      </c>
      <c r="AA16" s="63">
        <v>0</v>
      </c>
      <c r="AB16" s="63">
        <v>0</v>
      </c>
      <c r="AC16" s="63">
        <v>0</v>
      </c>
      <c r="AD16" s="63">
        <v>0</v>
      </c>
      <c r="AE16" s="63">
        <v>0</v>
      </c>
      <c r="AF16" s="63">
        <v>0</v>
      </c>
      <c r="AG16" s="63">
        <v>0</v>
      </c>
      <c r="AH16" s="43">
        <v>0</v>
      </c>
    </row>
    <row r="17" spans="1:34">
      <c r="A17" s="52">
        <v>0</v>
      </c>
      <c r="D17" s="62">
        <v>2007</v>
      </c>
      <c r="E17" s="62">
        <v>7</v>
      </c>
      <c r="F17" s="62">
        <v>2008</v>
      </c>
      <c r="G17" s="62">
        <v>2008</v>
      </c>
      <c r="H17" s="63">
        <v>0</v>
      </c>
      <c r="I17" s="63">
        <v>0</v>
      </c>
      <c r="J17" s="63">
        <v>0</v>
      </c>
      <c r="K17" s="63">
        <v>0</v>
      </c>
      <c r="L17" s="63">
        <v>0</v>
      </c>
      <c r="M17" s="63">
        <v>0</v>
      </c>
      <c r="N17" s="63">
        <v>0</v>
      </c>
      <c r="O17" s="63">
        <v>0</v>
      </c>
      <c r="P17" s="63">
        <v>0</v>
      </c>
      <c r="Q17" s="63">
        <v>0</v>
      </c>
      <c r="R17" s="63">
        <v>0</v>
      </c>
      <c r="S17" s="63">
        <v>0</v>
      </c>
      <c r="T17" s="63">
        <v>0</v>
      </c>
      <c r="U17" s="63">
        <v>0</v>
      </c>
      <c r="V17" s="63">
        <v>0</v>
      </c>
      <c r="W17" s="63">
        <v>0</v>
      </c>
      <c r="X17" s="63">
        <v>0</v>
      </c>
      <c r="Y17" s="63">
        <v>0</v>
      </c>
      <c r="Z17" s="63">
        <v>0</v>
      </c>
      <c r="AA17" s="63">
        <v>0</v>
      </c>
      <c r="AB17" s="63">
        <v>0</v>
      </c>
      <c r="AC17" s="63">
        <v>0</v>
      </c>
      <c r="AD17" s="63">
        <v>0</v>
      </c>
      <c r="AE17" s="63">
        <v>0</v>
      </c>
      <c r="AF17" s="63">
        <v>0</v>
      </c>
      <c r="AG17" s="63">
        <v>0</v>
      </c>
      <c r="AH17" s="43">
        <v>0</v>
      </c>
    </row>
    <row r="18" spans="1:34">
      <c r="A18" s="52">
        <v>0</v>
      </c>
      <c r="D18" s="62">
        <v>2007</v>
      </c>
      <c r="E18" s="62">
        <v>8</v>
      </c>
      <c r="F18" s="62">
        <v>2008</v>
      </c>
      <c r="G18" s="62">
        <v>2008</v>
      </c>
      <c r="H18" s="63">
        <v>0</v>
      </c>
      <c r="I18" s="63">
        <v>0</v>
      </c>
      <c r="J18" s="63">
        <v>0</v>
      </c>
      <c r="K18" s="63">
        <v>0</v>
      </c>
      <c r="L18" s="63">
        <v>0</v>
      </c>
      <c r="M18" s="63">
        <v>0</v>
      </c>
      <c r="N18" s="63">
        <v>0</v>
      </c>
      <c r="O18" s="63">
        <v>0</v>
      </c>
      <c r="P18" s="63">
        <v>0</v>
      </c>
      <c r="Q18" s="63">
        <v>0</v>
      </c>
      <c r="R18" s="63">
        <v>0</v>
      </c>
      <c r="S18" s="63">
        <v>0</v>
      </c>
      <c r="T18" s="63">
        <v>0</v>
      </c>
      <c r="U18" s="63">
        <v>0</v>
      </c>
      <c r="V18" s="63">
        <v>0</v>
      </c>
      <c r="W18" s="63">
        <v>0</v>
      </c>
      <c r="X18" s="63">
        <v>0</v>
      </c>
      <c r="Y18" s="63">
        <v>0</v>
      </c>
      <c r="Z18" s="63">
        <v>0</v>
      </c>
      <c r="AA18" s="63">
        <v>0</v>
      </c>
      <c r="AB18" s="63">
        <v>0</v>
      </c>
      <c r="AC18" s="63">
        <v>0</v>
      </c>
      <c r="AD18" s="63">
        <v>0</v>
      </c>
      <c r="AE18" s="63">
        <v>0</v>
      </c>
      <c r="AF18" s="63">
        <v>0</v>
      </c>
      <c r="AG18" s="63">
        <v>0</v>
      </c>
      <c r="AH18" s="43">
        <v>0</v>
      </c>
    </row>
    <row r="19" spans="1:34">
      <c r="A19" s="52">
        <v>0</v>
      </c>
      <c r="D19" s="62">
        <v>2007</v>
      </c>
      <c r="E19" s="62">
        <v>9</v>
      </c>
      <c r="F19" s="62">
        <v>2008</v>
      </c>
      <c r="G19" s="62">
        <v>2008</v>
      </c>
      <c r="H19" s="63">
        <v>0</v>
      </c>
      <c r="I19" s="63">
        <v>0</v>
      </c>
      <c r="J19" s="63">
        <v>0</v>
      </c>
      <c r="K19" s="63">
        <v>0</v>
      </c>
      <c r="L19" s="63">
        <v>0</v>
      </c>
      <c r="M19" s="63">
        <v>0</v>
      </c>
      <c r="N19" s="63">
        <v>0</v>
      </c>
      <c r="O19" s="63">
        <v>0</v>
      </c>
      <c r="P19" s="63">
        <v>0</v>
      </c>
      <c r="Q19" s="63">
        <v>0</v>
      </c>
      <c r="R19" s="63">
        <v>0</v>
      </c>
      <c r="S19" s="63">
        <v>0</v>
      </c>
      <c r="T19" s="63">
        <v>0</v>
      </c>
      <c r="U19" s="63">
        <v>0</v>
      </c>
      <c r="V19" s="63">
        <v>0</v>
      </c>
      <c r="W19" s="63">
        <v>0</v>
      </c>
      <c r="X19" s="63">
        <v>0</v>
      </c>
      <c r="Y19" s="63">
        <v>0</v>
      </c>
      <c r="Z19" s="63">
        <v>0</v>
      </c>
      <c r="AA19" s="63">
        <v>0</v>
      </c>
      <c r="AB19" s="63">
        <v>0</v>
      </c>
      <c r="AC19" s="63">
        <v>0</v>
      </c>
      <c r="AD19" s="63">
        <v>0</v>
      </c>
      <c r="AE19" s="63">
        <v>0</v>
      </c>
      <c r="AF19" s="63">
        <v>0</v>
      </c>
      <c r="AG19" s="63">
        <v>0</v>
      </c>
      <c r="AH19" s="43">
        <v>0</v>
      </c>
    </row>
    <row r="20" spans="1:34">
      <c r="A20" s="52">
        <v>0</v>
      </c>
      <c r="D20" s="62">
        <v>2007</v>
      </c>
      <c r="E20" s="62">
        <v>10</v>
      </c>
      <c r="F20" s="62">
        <v>2008</v>
      </c>
      <c r="G20" s="62">
        <v>2008</v>
      </c>
      <c r="H20" s="63">
        <v>0</v>
      </c>
      <c r="I20" s="63">
        <v>0</v>
      </c>
      <c r="J20" s="63">
        <v>0</v>
      </c>
      <c r="K20" s="63">
        <v>0</v>
      </c>
      <c r="L20" s="63">
        <v>0</v>
      </c>
      <c r="M20" s="63">
        <v>0</v>
      </c>
      <c r="N20" s="63">
        <v>0</v>
      </c>
      <c r="O20" s="63">
        <v>0</v>
      </c>
      <c r="P20" s="63">
        <v>0</v>
      </c>
      <c r="Q20" s="63">
        <v>0</v>
      </c>
      <c r="R20" s="63">
        <v>0</v>
      </c>
      <c r="S20" s="63">
        <v>0</v>
      </c>
      <c r="T20" s="63">
        <v>0</v>
      </c>
      <c r="U20" s="63">
        <v>0</v>
      </c>
      <c r="V20" s="63">
        <v>0</v>
      </c>
      <c r="W20" s="63">
        <v>0</v>
      </c>
      <c r="X20" s="63">
        <v>0</v>
      </c>
      <c r="Y20" s="63">
        <v>0</v>
      </c>
      <c r="Z20" s="63">
        <v>0</v>
      </c>
      <c r="AA20" s="63">
        <v>0</v>
      </c>
      <c r="AB20" s="63">
        <v>0</v>
      </c>
      <c r="AC20" s="63">
        <v>0</v>
      </c>
      <c r="AD20" s="63">
        <v>0</v>
      </c>
      <c r="AE20" s="63">
        <v>0</v>
      </c>
      <c r="AF20" s="63">
        <v>0</v>
      </c>
      <c r="AG20" s="63">
        <v>0</v>
      </c>
      <c r="AH20" s="43">
        <v>0</v>
      </c>
    </row>
    <row r="21" spans="1:34">
      <c r="A21" s="52">
        <v>0</v>
      </c>
      <c r="D21" s="62">
        <v>2007</v>
      </c>
      <c r="E21" s="62">
        <v>11</v>
      </c>
      <c r="F21" s="62">
        <v>2008</v>
      </c>
      <c r="G21" s="62">
        <v>2008</v>
      </c>
      <c r="H21" s="63">
        <v>0</v>
      </c>
      <c r="I21" s="63">
        <v>0</v>
      </c>
      <c r="J21" s="63">
        <v>0</v>
      </c>
      <c r="K21" s="63">
        <v>0</v>
      </c>
      <c r="L21" s="63">
        <v>0</v>
      </c>
      <c r="M21" s="63">
        <v>0</v>
      </c>
      <c r="N21" s="63">
        <v>0</v>
      </c>
      <c r="O21" s="63">
        <v>0</v>
      </c>
      <c r="P21" s="63">
        <v>0</v>
      </c>
      <c r="Q21" s="63">
        <v>0</v>
      </c>
      <c r="R21" s="63">
        <v>0</v>
      </c>
      <c r="S21" s="63">
        <v>0</v>
      </c>
      <c r="T21" s="63">
        <v>0</v>
      </c>
      <c r="U21" s="63">
        <v>0</v>
      </c>
      <c r="V21" s="63">
        <v>0</v>
      </c>
      <c r="W21" s="63">
        <v>0</v>
      </c>
      <c r="X21" s="63">
        <v>0</v>
      </c>
      <c r="Y21" s="63">
        <v>0</v>
      </c>
      <c r="Z21" s="63">
        <v>0</v>
      </c>
      <c r="AA21" s="63">
        <v>0</v>
      </c>
      <c r="AB21" s="63">
        <v>0</v>
      </c>
      <c r="AC21" s="63">
        <v>0</v>
      </c>
      <c r="AD21" s="63">
        <v>0</v>
      </c>
      <c r="AE21" s="63">
        <v>0</v>
      </c>
      <c r="AF21" s="63">
        <v>0</v>
      </c>
      <c r="AG21" s="63">
        <v>0</v>
      </c>
      <c r="AH21" s="43">
        <v>0</v>
      </c>
    </row>
    <row r="22" spans="1:34">
      <c r="A22" s="52">
        <v>0</v>
      </c>
      <c r="D22" s="62">
        <v>2007</v>
      </c>
      <c r="E22" s="62">
        <v>12</v>
      </c>
      <c r="F22" s="62">
        <v>2008</v>
      </c>
      <c r="G22" s="62">
        <v>2008</v>
      </c>
      <c r="H22" s="63">
        <v>0</v>
      </c>
      <c r="I22" s="63">
        <v>0</v>
      </c>
      <c r="J22" s="63">
        <v>0</v>
      </c>
      <c r="K22" s="63">
        <v>0</v>
      </c>
      <c r="L22" s="63">
        <v>0</v>
      </c>
      <c r="M22" s="63">
        <v>0</v>
      </c>
      <c r="N22" s="63">
        <v>0</v>
      </c>
      <c r="O22" s="63">
        <v>0</v>
      </c>
      <c r="P22" s="63">
        <v>0</v>
      </c>
      <c r="Q22" s="63">
        <v>0</v>
      </c>
      <c r="R22" s="63">
        <v>0</v>
      </c>
      <c r="S22" s="63">
        <v>0</v>
      </c>
      <c r="T22" s="63">
        <v>0</v>
      </c>
      <c r="U22" s="63">
        <v>0</v>
      </c>
      <c r="V22" s="63">
        <v>0</v>
      </c>
      <c r="W22" s="63">
        <v>0</v>
      </c>
      <c r="X22" s="63">
        <v>0</v>
      </c>
      <c r="Y22" s="63">
        <v>0</v>
      </c>
      <c r="Z22" s="63">
        <v>0</v>
      </c>
      <c r="AA22" s="63">
        <v>0</v>
      </c>
      <c r="AB22" s="63">
        <v>0</v>
      </c>
      <c r="AC22" s="63">
        <v>0</v>
      </c>
      <c r="AD22" s="63">
        <v>0</v>
      </c>
      <c r="AE22" s="63">
        <v>0</v>
      </c>
      <c r="AF22" s="63">
        <v>0</v>
      </c>
      <c r="AG22" s="63">
        <v>0</v>
      </c>
      <c r="AH22" s="43">
        <v>0</v>
      </c>
    </row>
    <row r="23" spans="1:34">
      <c r="A23" s="52">
        <v>0</v>
      </c>
      <c r="D23" s="62">
        <v>2008</v>
      </c>
      <c r="E23" s="62">
        <v>1</v>
      </c>
      <c r="F23" s="62">
        <v>2008</v>
      </c>
      <c r="G23" s="62">
        <v>2008</v>
      </c>
      <c r="H23" s="63">
        <v>0</v>
      </c>
      <c r="I23" s="63">
        <v>0</v>
      </c>
      <c r="J23" s="63">
        <v>0</v>
      </c>
      <c r="K23" s="63">
        <v>0</v>
      </c>
      <c r="L23" s="63">
        <v>0</v>
      </c>
      <c r="M23" s="63">
        <v>0</v>
      </c>
      <c r="N23" s="63">
        <v>0</v>
      </c>
      <c r="O23" s="63">
        <v>0</v>
      </c>
      <c r="P23" s="63">
        <v>0</v>
      </c>
      <c r="Q23" s="63">
        <v>0</v>
      </c>
      <c r="R23" s="63">
        <v>0</v>
      </c>
      <c r="S23" s="63">
        <v>0</v>
      </c>
      <c r="T23" s="63">
        <v>0</v>
      </c>
      <c r="U23" s="63">
        <v>0</v>
      </c>
      <c r="V23" s="63">
        <v>0</v>
      </c>
      <c r="W23" s="63">
        <v>0</v>
      </c>
      <c r="X23" s="63">
        <v>0</v>
      </c>
      <c r="Y23" s="63">
        <v>0</v>
      </c>
      <c r="Z23" s="63">
        <v>0</v>
      </c>
      <c r="AA23" s="63">
        <v>0</v>
      </c>
      <c r="AB23" s="63">
        <v>0</v>
      </c>
      <c r="AC23" s="63">
        <v>0</v>
      </c>
      <c r="AD23" s="63">
        <v>0</v>
      </c>
      <c r="AE23" s="63">
        <v>0</v>
      </c>
      <c r="AF23" s="63">
        <v>0</v>
      </c>
      <c r="AG23" s="63">
        <v>0</v>
      </c>
      <c r="AH23" s="43">
        <v>0</v>
      </c>
    </row>
    <row r="24" spans="1:34">
      <c r="A24" s="52">
        <v>0</v>
      </c>
      <c r="D24" s="62">
        <v>2008</v>
      </c>
      <c r="E24" s="62">
        <v>2</v>
      </c>
      <c r="F24" s="62">
        <v>2008</v>
      </c>
      <c r="G24" s="62">
        <v>2008</v>
      </c>
      <c r="H24" s="63">
        <v>0</v>
      </c>
      <c r="I24" s="63">
        <v>0</v>
      </c>
      <c r="J24" s="63">
        <v>0</v>
      </c>
      <c r="K24" s="63">
        <v>0</v>
      </c>
      <c r="L24" s="63">
        <v>0</v>
      </c>
      <c r="M24" s="63">
        <v>0</v>
      </c>
      <c r="N24" s="63">
        <v>0</v>
      </c>
      <c r="O24" s="63">
        <v>0</v>
      </c>
      <c r="P24" s="63">
        <v>0</v>
      </c>
      <c r="Q24" s="63">
        <v>0</v>
      </c>
      <c r="R24" s="63">
        <v>0</v>
      </c>
      <c r="S24" s="63">
        <v>0</v>
      </c>
      <c r="T24" s="63">
        <v>0</v>
      </c>
      <c r="U24" s="63">
        <v>0</v>
      </c>
      <c r="V24" s="63">
        <v>0</v>
      </c>
      <c r="W24" s="63">
        <v>0</v>
      </c>
      <c r="X24" s="63">
        <v>0</v>
      </c>
      <c r="Y24" s="63">
        <v>0</v>
      </c>
      <c r="Z24" s="63">
        <v>0</v>
      </c>
      <c r="AA24" s="63">
        <v>0</v>
      </c>
      <c r="AB24" s="63">
        <v>0</v>
      </c>
      <c r="AC24" s="63">
        <v>0</v>
      </c>
      <c r="AD24" s="63">
        <v>0</v>
      </c>
      <c r="AE24" s="63">
        <v>0</v>
      </c>
      <c r="AF24" s="63">
        <v>0</v>
      </c>
      <c r="AG24" s="63">
        <v>0</v>
      </c>
      <c r="AH24" s="43">
        <v>0</v>
      </c>
    </row>
    <row r="25" spans="1:34">
      <c r="A25" s="52">
        <v>0</v>
      </c>
      <c r="D25" s="62">
        <v>2008</v>
      </c>
      <c r="E25" s="62">
        <v>3</v>
      </c>
      <c r="F25" s="62">
        <v>2008</v>
      </c>
      <c r="G25" s="62">
        <v>2008</v>
      </c>
      <c r="H25" s="63">
        <v>0</v>
      </c>
      <c r="I25" s="63">
        <v>0</v>
      </c>
      <c r="J25" s="63">
        <v>0</v>
      </c>
      <c r="K25" s="63">
        <v>0</v>
      </c>
      <c r="L25" s="63">
        <v>0</v>
      </c>
      <c r="M25" s="63">
        <v>0</v>
      </c>
      <c r="N25" s="63">
        <v>0</v>
      </c>
      <c r="O25" s="63">
        <v>0</v>
      </c>
      <c r="P25" s="63">
        <v>0</v>
      </c>
      <c r="Q25" s="63">
        <v>0</v>
      </c>
      <c r="R25" s="63">
        <v>0</v>
      </c>
      <c r="S25" s="63">
        <v>0</v>
      </c>
      <c r="T25" s="63">
        <v>0</v>
      </c>
      <c r="U25" s="63">
        <v>0</v>
      </c>
      <c r="V25" s="63">
        <v>0</v>
      </c>
      <c r="W25" s="63">
        <v>0</v>
      </c>
      <c r="X25" s="63">
        <v>0</v>
      </c>
      <c r="Y25" s="63">
        <v>0</v>
      </c>
      <c r="Z25" s="63">
        <v>0</v>
      </c>
      <c r="AA25" s="63">
        <v>0</v>
      </c>
      <c r="AB25" s="63">
        <v>0</v>
      </c>
      <c r="AC25" s="63">
        <v>0</v>
      </c>
      <c r="AD25" s="63">
        <v>0</v>
      </c>
      <c r="AE25" s="63">
        <v>0</v>
      </c>
      <c r="AF25" s="63">
        <v>0</v>
      </c>
      <c r="AG25" s="63">
        <v>0</v>
      </c>
      <c r="AH25" s="43">
        <v>0</v>
      </c>
    </row>
    <row r="26" spans="1:34">
      <c r="A26" s="52">
        <v>0</v>
      </c>
      <c r="D26" s="62">
        <v>2008</v>
      </c>
      <c r="E26" s="62">
        <v>4</v>
      </c>
      <c r="F26" s="62">
        <v>2008</v>
      </c>
      <c r="G26" s="62">
        <v>2008</v>
      </c>
      <c r="H26" s="63">
        <v>0</v>
      </c>
      <c r="I26" s="63">
        <v>0</v>
      </c>
      <c r="J26" s="63">
        <v>0</v>
      </c>
      <c r="K26" s="63">
        <v>0</v>
      </c>
      <c r="L26" s="63">
        <v>0</v>
      </c>
      <c r="M26" s="63">
        <v>0</v>
      </c>
      <c r="N26" s="63">
        <v>0</v>
      </c>
      <c r="O26" s="63">
        <v>0</v>
      </c>
      <c r="P26" s="63">
        <v>0</v>
      </c>
      <c r="Q26" s="63">
        <v>0</v>
      </c>
      <c r="R26" s="63">
        <v>0</v>
      </c>
      <c r="S26" s="63">
        <v>0</v>
      </c>
      <c r="T26" s="63">
        <v>0</v>
      </c>
      <c r="U26" s="63">
        <v>0</v>
      </c>
      <c r="V26" s="63">
        <v>0</v>
      </c>
      <c r="W26" s="63">
        <v>0</v>
      </c>
      <c r="X26" s="63">
        <v>0</v>
      </c>
      <c r="Y26" s="63">
        <v>0</v>
      </c>
      <c r="Z26" s="63">
        <v>0</v>
      </c>
      <c r="AA26" s="63">
        <v>0</v>
      </c>
      <c r="AB26" s="63">
        <v>0</v>
      </c>
      <c r="AC26" s="63">
        <v>0</v>
      </c>
      <c r="AD26" s="63">
        <v>0</v>
      </c>
      <c r="AE26" s="63">
        <v>0</v>
      </c>
      <c r="AF26" s="63">
        <v>0</v>
      </c>
      <c r="AG26" s="63">
        <v>0</v>
      </c>
      <c r="AH26" s="43">
        <v>0</v>
      </c>
    </row>
    <row r="27" spans="1:34">
      <c r="A27" s="52">
        <v>0</v>
      </c>
      <c r="D27" s="62">
        <v>2008</v>
      </c>
      <c r="E27" s="62">
        <v>5</v>
      </c>
      <c r="F27" s="62">
        <v>2009</v>
      </c>
      <c r="G27" s="62">
        <v>2009</v>
      </c>
      <c r="H27" s="63">
        <v>0</v>
      </c>
      <c r="I27" s="63">
        <v>0</v>
      </c>
      <c r="J27" s="63">
        <v>0</v>
      </c>
      <c r="K27" s="63">
        <v>0</v>
      </c>
      <c r="L27" s="63">
        <v>0</v>
      </c>
      <c r="M27" s="63">
        <v>0</v>
      </c>
      <c r="N27" s="63">
        <v>0</v>
      </c>
      <c r="O27" s="63">
        <v>0</v>
      </c>
      <c r="P27" s="63">
        <v>0</v>
      </c>
      <c r="Q27" s="63">
        <v>0</v>
      </c>
      <c r="R27" s="63">
        <v>0</v>
      </c>
      <c r="S27" s="63">
        <v>0</v>
      </c>
      <c r="T27" s="63">
        <v>0</v>
      </c>
      <c r="U27" s="63">
        <v>0</v>
      </c>
      <c r="V27" s="63">
        <v>0</v>
      </c>
      <c r="W27" s="63">
        <v>0</v>
      </c>
      <c r="X27" s="63">
        <v>0</v>
      </c>
      <c r="Y27" s="63">
        <v>0</v>
      </c>
      <c r="Z27" s="63">
        <v>0</v>
      </c>
      <c r="AA27" s="63">
        <v>0</v>
      </c>
      <c r="AB27" s="63">
        <v>0</v>
      </c>
      <c r="AC27" s="63">
        <v>0</v>
      </c>
      <c r="AD27" s="63">
        <v>0</v>
      </c>
      <c r="AE27" s="63">
        <v>0</v>
      </c>
      <c r="AF27" s="63">
        <v>0</v>
      </c>
      <c r="AG27" s="63">
        <v>0</v>
      </c>
      <c r="AH27" s="43">
        <v>0</v>
      </c>
    </row>
    <row r="28" spans="1:34">
      <c r="A28" s="52">
        <v>0</v>
      </c>
      <c r="D28" s="62">
        <v>2008</v>
      </c>
      <c r="E28" s="62">
        <v>6</v>
      </c>
      <c r="F28" s="62">
        <v>2009</v>
      </c>
      <c r="G28" s="62">
        <v>2009</v>
      </c>
      <c r="H28" s="63">
        <v>0</v>
      </c>
      <c r="I28" s="63">
        <v>0</v>
      </c>
      <c r="J28" s="63">
        <v>0</v>
      </c>
      <c r="K28" s="63">
        <v>0</v>
      </c>
      <c r="L28" s="63">
        <v>0</v>
      </c>
      <c r="M28" s="63">
        <v>0</v>
      </c>
      <c r="N28" s="63">
        <v>0</v>
      </c>
      <c r="O28" s="63">
        <v>0</v>
      </c>
      <c r="P28" s="63">
        <v>0</v>
      </c>
      <c r="Q28" s="63">
        <v>0</v>
      </c>
      <c r="R28" s="63">
        <v>0</v>
      </c>
      <c r="S28" s="63">
        <v>0</v>
      </c>
      <c r="T28" s="63">
        <v>0</v>
      </c>
      <c r="U28" s="63">
        <v>0</v>
      </c>
      <c r="V28" s="63">
        <v>0</v>
      </c>
      <c r="W28" s="63">
        <v>0</v>
      </c>
      <c r="X28" s="63">
        <v>0</v>
      </c>
      <c r="Y28" s="63">
        <v>0</v>
      </c>
      <c r="Z28" s="63">
        <v>0</v>
      </c>
      <c r="AA28" s="63">
        <v>0</v>
      </c>
      <c r="AB28" s="63">
        <v>0</v>
      </c>
      <c r="AC28" s="63">
        <v>0</v>
      </c>
      <c r="AD28" s="63">
        <v>0</v>
      </c>
      <c r="AE28" s="63">
        <v>0</v>
      </c>
      <c r="AF28" s="63">
        <v>0</v>
      </c>
      <c r="AG28" s="63">
        <v>0</v>
      </c>
      <c r="AH28" s="43">
        <v>0</v>
      </c>
    </row>
    <row r="29" spans="1:34">
      <c r="A29" s="52">
        <v>0</v>
      </c>
      <c r="D29" s="62">
        <v>2008</v>
      </c>
      <c r="E29" s="62">
        <v>7</v>
      </c>
      <c r="F29" s="62">
        <v>2009</v>
      </c>
      <c r="G29" s="62">
        <v>2009</v>
      </c>
      <c r="H29" s="63">
        <v>0</v>
      </c>
      <c r="I29" s="63">
        <v>0</v>
      </c>
      <c r="J29" s="63">
        <v>0</v>
      </c>
      <c r="K29" s="63">
        <v>0</v>
      </c>
      <c r="L29" s="63">
        <v>0</v>
      </c>
      <c r="M29" s="63">
        <v>0</v>
      </c>
      <c r="N29" s="63">
        <v>0</v>
      </c>
      <c r="O29" s="63">
        <v>0</v>
      </c>
      <c r="P29" s="63">
        <v>0</v>
      </c>
      <c r="Q29" s="63">
        <v>0</v>
      </c>
      <c r="R29" s="63">
        <v>0</v>
      </c>
      <c r="S29" s="63">
        <v>0</v>
      </c>
      <c r="T29" s="63">
        <v>0</v>
      </c>
      <c r="U29" s="63">
        <v>0</v>
      </c>
      <c r="V29" s="63">
        <v>0</v>
      </c>
      <c r="W29" s="63">
        <v>0</v>
      </c>
      <c r="X29" s="63">
        <v>0</v>
      </c>
      <c r="Y29" s="63">
        <v>0</v>
      </c>
      <c r="Z29" s="63">
        <v>0</v>
      </c>
      <c r="AA29" s="63">
        <v>0</v>
      </c>
      <c r="AB29" s="63">
        <v>0</v>
      </c>
      <c r="AC29" s="63">
        <v>0</v>
      </c>
      <c r="AD29" s="63">
        <v>0</v>
      </c>
      <c r="AE29" s="63">
        <v>0</v>
      </c>
      <c r="AF29" s="63">
        <v>0</v>
      </c>
      <c r="AG29" s="63">
        <v>0</v>
      </c>
      <c r="AH29" s="43">
        <v>0</v>
      </c>
    </row>
    <row r="30" spans="1:34">
      <c r="A30" s="52">
        <v>0</v>
      </c>
      <c r="D30" s="62">
        <v>2008</v>
      </c>
      <c r="E30" s="62">
        <v>8</v>
      </c>
      <c r="F30" s="62">
        <v>2009</v>
      </c>
      <c r="G30" s="62">
        <v>2009</v>
      </c>
      <c r="H30" s="63">
        <v>0</v>
      </c>
      <c r="I30" s="63">
        <v>0</v>
      </c>
      <c r="J30" s="63">
        <v>0</v>
      </c>
      <c r="K30" s="63">
        <v>0</v>
      </c>
      <c r="L30" s="63">
        <v>0</v>
      </c>
      <c r="M30" s="63">
        <v>0</v>
      </c>
      <c r="N30" s="63">
        <v>0</v>
      </c>
      <c r="O30" s="63">
        <v>0</v>
      </c>
      <c r="P30" s="63">
        <v>0</v>
      </c>
      <c r="Q30" s="63">
        <v>0</v>
      </c>
      <c r="R30" s="63">
        <v>0</v>
      </c>
      <c r="S30" s="63">
        <v>0</v>
      </c>
      <c r="T30" s="63">
        <v>0</v>
      </c>
      <c r="U30" s="63">
        <v>0</v>
      </c>
      <c r="V30" s="63">
        <v>0</v>
      </c>
      <c r="W30" s="63">
        <v>0</v>
      </c>
      <c r="X30" s="63">
        <v>0</v>
      </c>
      <c r="Y30" s="63">
        <v>0</v>
      </c>
      <c r="Z30" s="63">
        <v>0</v>
      </c>
      <c r="AA30" s="63">
        <v>0</v>
      </c>
      <c r="AB30" s="63">
        <v>0</v>
      </c>
      <c r="AC30" s="63">
        <v>0</v>
      </c>
      <c r="AD30" s="63">
        <v>0</v>
      </c>
      <c r="AE30" s="63">
        <v>0</v>
      </c>
      <c r="AF30" s="63">
        <v>0</v>
      </c>
      <c r="AG30" s="63">
        <v>0</v>
      </c>
      <c r="AH30" s="43">
        <v>0</v>
      </c>
    </row>
    <row r="31" spans="1:34">
      <c r="A31" s="52">
        <v>0</v>
      </c>
      <c r="D31" s="62">
        <v>2008</v>
      </c>
      <c r="E31" s="62">
        <v>9</v>
      </c>
      <c r="F31" s="62">
        <v>2009</v>
      </c>
      <c r="G31" s="62">
        <v>2009</v>
      </c>
      <c r="H31" s="63">
        <v>0</v>
      </c>
      <c r="I31" s="63">
        <v>0</v>
      </c>
      <c r="J31" s="63">
        <v>0</v>
      </c>
      <c r="K31" s="63">
        <v>0</v>
      </c>
      <c r="L31" s="63">
        <v>0</v>
      </c>
      <c r="M31" s="63">
        <v>0</v>
      </c>
      <c r="N31" s="63">
        <v>0</v>
      </c>
      <c r="O31" s="63">
        <v>0</v>
      </c>
      <c r="P31" s="63">
        <v>0</v>
      </c>
      <c r="Q31" s="63">
        <v>0</v>
      </c>
      <c r="R31" s="63">
        <v>0</v>
      </c>
      <c r="S31" s="63">
        <v>0</v>
      </c>
      <c r="T31" s="63">
        <v>0</v>
      </c>
      <c r="U31" s="63">
        <v>0</v>
      </c>
      <c r="V31" s="63">
        <v>0</v>
      </c>
      <c r="W31" s="63">
        <v>0</v>
      </c>
      <c r="X31" s="63">
        <v>0</v>
      </c>
      <c r="Y31" s="63">
        <v>0</v>
      </c>
      <c r="Z31" s="63">
        <v>0</v>
      </c>
      <c r="AA31" s="63">
        <v>0</v>
      </c>
      <c r="AB31" s="63">
        <v>0</v>
      </c>
      <c r="AC31" s="63">
        <v>0</v>
      </c>
      <c r="AD31" s="63">
        <v>0</v>
      </c>
      <c r="AE31" s="63">
        <v>0</v>
      </c>
      <c r="AF31" s="63">
        <v>0</v>
      </c>
      <c r="AG31" s="63">
        <v>0</v>
      </c>
      <c r="AH31" s="43">
        <v>0</v>
      </c>
    </row>
    <row r="32" spans="1:34">
      <c r="A32" s="52">
        <v>0</v>
      </c>
      <c r="D32" s="62">
        <v>2008</v>
      </c>
      <c r="E32" s="62">
        <v>10</v>
      </c>
      <c r="F32" s="62">
        <v>2009</v>
      </c>
      <c r="G32" s="62">
        <v>2009</v>
      </c>
      <c r="H32" s="63">
        <v>0</v>
      </c>
      <c r="I32" s="63">
        <v>0</v>
      </c>
      <c r="J32" s="63">
        <v>0</v>
      </c>
      <c r="K32" s="63">
        <v>0</v>
      </c>
      <c r="L32" s="63">
        <v>0</v>
      </c>
      <c r="M32" s="63">
        <v>0</v>
      </c>
      <c r="N32" s="63">
        <v>0</v>
      </c>
      <c r="O32" s="63">
        <v>0</v>
      </c>
      <c r="P32" s="63">
        <v>0</v>
      </c>
      <c r="Q32" s="63">
        <v>0</v>
      </c>
      <c r="R32" s="63">
        <v>0</v>
      </c>
      <c r="S32" s="63">
        <v>0</v>
      </c>
      <c r="T32" s="63">
        <v>0</v>
      </c>
      <c r="U32" s="63">
        <v>0</v>
      </c>
      <c r="V32" s="63">
        <v>0</v>
      </c>
      <c r="W32" s="63">
        <v>0</v>
      </c>
      <c r="X32" s="63">
        <v>0</v>
      </c>
      <c r="Y32" s="63">
        <v>0</v>
      </c>
      <c r="Z32" s="63">
        <v>0</v>
      </c>
      <c r="AA32" s="63">
        <v>0</v>
      </c>
      <c r="AB32" s="63">
        <v>0</v>
      </c>
      <c r="AC32" s="63">
        <v>0</v>
      </c>
      <c r="AD32" s="63">
        <v>0</v>
      </c>
      <c r="AE32" s="63">
        <v>0</v>
      </c>
      <c r="AF32" s="63">
        <v>0</v>
      </c>
      <c r="AG32" s="63">
        <v>0</v>
      </c>
      <c r="AH32" s="43">
        <v>0</v>
      </c>
    </row>
    <row r="33" spans="1:34">
      <c r="A33" s="52">
        <v>0</v>
      </c>
      <c r="D33" s="62">
        <v>2008</v>
      </c>
      <c r="E33" s="62">
        <v>11</v>
      </c>
      <c r="F33" s="62">
        <v>2009</v>
      </c>
      <c r="G33" s="62">
        <v>2009</v>
      </c>
      <c r="H33" s="63">
        <v>0</v>
      </c>
      <c r="I33" s="63">
        <v>0</v>
      </c>
      <c r="J33" s="63">
        <v>0</v>
      </c>
      <c r="K33" s="63">
        <v>0</v>
      </c>
      <c r="L33" s="63">
        <v>0</v>
      </c>
      <c r="M33" s="63">
        <v>0</v>
      </c>
      <c r="N33" s="63">
        <v>0</v>
      </c>
      <c r="O33" s="63">
        <v>0</v>
      </c>
      <c r="P33" s="63">
        <v>0</v>
      </c>
      <c r="Q33" s="63">
        <v>0</v>
      </c>
      <c r="R33" s="63">
        <v>0</v>
      </c>
      <c r="S33" s="63">
        <v>0</v>
      </c>
      <c r="T33" s="63">
        <v>0</v>
      </c>
      <c r="U33" s="63">
        <v>0</v>
      </c>
      <c r="V33" s="63">
        <v>0</v>
      </c>
      <c r="W33" s="63">
        <v>0</v>
      </c>
      <c r="X33" s="63">
        <v>0</v>
      </c>
      <c r="Y33" s="63">
        <v>0</v>
      </c>
      <c r="Z33" s="63">
        <v>0</v>
      </c>
      <c r="AA33" s="63">
        <v>0</v>
      </c>
      <c r="AB33" s="63">
        <v>0</v>
      </c>
      <c r="AC33" s="63">
        <v>0</v>
      </c>
      <c r="AD33" s="63">
        <v>0</v>
      </c>
      <c r="AE33" s="63">
        <v>0</v>
      </c>
      <c r="AF33" s="63">
        <v>0</v>
      </c>
      <c r="AG33" s="63">
        <v>0</v>
      </c>
      <c r="AH33" s="43">
        <v>0</v>
      </c>
    </row>
    <row r="34" spans="1:34">
      <c r="A34" s="52">
        <v>0</v>
      </c>
      <c r="D34" s="62">
        <v>2008</v>
      </c>
      <c r="E34" s="62">
        <v>12</v>
      </c>
      <c r="F34" s="62">
        <v>2009</v>
      </c>
      <c r="G34" s="62">
        <v>2009</v>
      </c>
      <c r="H34" s="63">
        <v>0</v>
      </c>
      <c r="I34" s="63">
        <v>0</v>
      </c>
      <c r="J34" s="63">
        <v>0</v>
      </c>
      <c r="K34" s="63">
        <v>0</v>
      </c>
      <c r="L34" s="63">
        <v>0</v>
      </c>
      <c r="M34" s="63">
        <v>0</v>
      </c>
      <c r="N34" s="63">
        <v>0</v>
      </c>
      <c r="O34" s="63">
        <v>0</v>
      </c>
      <c r="P34" s="63">
        <v>0</v>
      </c>
      <c r="Q34" s="63">
        <v>0</v>
      </c>
      <c r="R34" s="63">
        <v>0</v>
      </c>
      <c r="S34" s="63">
        <v>0</v>
      </c>
      <c r="T34" s="63">
        <v>0</v>
      </c>
      <c r="U34" s="63">
        <v>0</v>
      </c>
      <c r="V34" s="63">
        <v>0</v>
      </c>
      <c r="W34" s="63">
        <v>0</v>
      </c>
      <c r="X34" s="63">
        <v>0</v>
      </c>
      <c r="Y34" s="63">
        <v>0</v>
      </c>
      <c r="Z34" s="63">
        <v>0</v>
      </c>
      <c r="AA34" s="63">
        <v>0</v>
      </c>
      <c r="AB34" s="63">
        <v>0</v>
      </c>
      <c r="AC34" s="63">
        <v>0</v>
      </c>
      <c r="AD34" s="63">
        <v>0</v>
      </c>
      <c r="AE34" s="63">
        <v>0</v>
      </c>
      <c r="AF34" s="63">
        <v>0</v>
      </c>
      <c r="AG34" s="63">
        <v>0</v>
      </c>
      <c r="AH34" s="43">
        <v>0</v>
      </c>
    </row>
    <row r="35" spans="1:34">
      <c r="A35" s="52">
        <v>0</v>
      </c>
      <c r="D35" s="62">
        <v>2009</v>
      </c>
      <c r="E35" s="62">
        <v>1</v>
      </c>
      <c r="F35" s="62">
        <v>2009</v>
      </c>
      <c r="G35" s="62">
        <v>2009</v>
      </c>
      <c r="H35" s="63">
        <v>0</v>
      </c>
      <c r="I35" s="63">
        <v>0</v>
      </c>
      <c r="J35" s="63">
        <v>0</v>
      </c>
      <c r="K35" s="63">
        <v>0</v>
      </c>
      <c r="L35" s="63">
        <v>0</v>
      </c>
      <c r="M35" s="63">
        <v>0</v>
      </c>
      <c r="N35" s="63">
        <v>0</v>
      </c>
      <c r="O35" s="63">
        <v>0</v>
      </c>
      <c r="P35" s="63">
        <v>0</v>
      </c>
      <c r="Q35" s="63">
        <v>0</v>
      </c>
      <c r="R35" s="63">
        <v>0</v>
      </c>
      <c r="S35" s="63">
        <v>0</v>
      </c>
      <c r="T35" s="63">
        <v>0</v>
      </c>
      <c r="U35" s="63">
        <v>0</v>
      </c>
      <c r="V35" s="63">
        <v>0</v>
      </c>
      <c r="W35" s="63">
        <v>0</v>
      </c>
      <c r="X35" s="63">
        <v>0</v>
      </c>
      <c r="Y35" s="63">
        <v>0</v>
      </c>
      <c r="Z35" s="63">
        <v>0</v>
      </c>
      <c r="AA35" s="63">
        <v>0</v>
      </c>
      <c r="AB35" s="63">
        <v>0</v>
      </c>
      <c r="AC35" s="63">
        <v>0</v>
      </c>
      <c r="AD35" s="63">
        <v>0</v>
      </c>
      <c r="AE35" s="63">
        <v>0</v>
      </c>
      <c r="AF35" s="63">
        <v>0</v>
      </c>
      <c r="AG35" s="63">
        <v>0</v>
      </c>
      <c r="AH35" s="43">
        <v>0</v>
      </c>
    </row>
    <row r="36" spans="1:34">
      <c r="A36" s="52">
        <v>0</v>
      </c>
      <c r="D36" s="62">
        <v>2009</v>
      </c>
      <c r="E36" s="62">
        <v>2</v>
      </c>
      <c r="F36" s="62">
        <v>2009</v>
      </c>
      <c r="G36" s="62">
        <v>2009</v>
      </c>
      <c r="H36" s="63">
        <v>0</v>
      </c>
      <c r="I36" s="63">
        <v>0</v>
      </c>
      <c r="J36" s="63">
        <v>0</v>
      </c>
      <c r="K36" s="63">
        <v>0</v>
      </c>
      <c r="L36" s="63">
        <v>0</v>
      </c>
      <c r="M36" s="63">
        <v>0</v>
      </c>
      <c r="N36" s="63">
        <v>0</v>
      </c>
      <c r="O36" s="63">
        <v>0</v>
      </c>
      <c r="P36" s="63">
        <v>0</v>
      </c>
      <c r="Q36" s="63">
        <v>0</v>
      </c>
      <c r="R36" s="63">
        <v>0</v>
      </c>
      <c r="S36" s="63">
        <v>0</v>
      </c>
      <c r="T36" s="63">
        <v>0</v>
      </c>
      <c r="U36" s="63">
        <v>0</v>
      </c>
      <c r="V36" s="63">
        <v>0</v>
      </c>
      <c r="W36" s="63">
        <v>0</v>
      </c>
      <c r="X36" s="63">
        <v>0</v>
      </c>
      <c r="Y36" s="63">
        <v>0</v>
      </c>
      <c r="Z36" s="63">
        <v>0</v>
      </c>
      <c r="AA36" s="63">
        <v>0</v>
      </c>
      <c r="AB36" s="63">
        <v>0</v>
      </c>
      <c r="AC36" s="63">
        <v>0</v>
      </c>
      <c r="AD36" s="63">
        <v>0</v>
      </c>
      <c r="AE36" s="63">
        <v>0</v>
      </c>
      <c r="AF36" s="63">
        <v>0</v>
      </c>
      <c r="AG36" s="63">
        <v>0</v>
      </c>
      <c r="AH36" s="43">
        <v>0</v>
      </c>
    </row>
    <row r="37" spans="1:34">
      <c r="A37" s="52">
        <v>0</v>
      </c>
      <c r="D37" s="62">
        <v>2009</v>
      </c>
      <c r="E37" s="62">
        <v>3</v>
      </c>
      <c r="F37" s="62">
        <v>2009</v>
      </c>
      <c r="G37" s="62">
        <v>2009</v>
      </c>
      <c r="H37" s="63">
        <v>0</v>
      </c>
      <c r="I37" s="63">
        <v>0</v>
      </c>
      <c r="J37" s="63">
        <v>0</v>
      </c>
      <c r="K37" s="63">
        <v>0</v>
      </c>
      <c r="L37" s="63">
        <v>0</v>
      </c>
      <c r="M37" s="63">
        <v>0</v>
      </c>
      <c r="N37" s="63">
        <v>0</v>
      </c>
      <c r="O37" s="63">
        <v>0</v>
      </c>
      <c r="P37" s="63">
        <v>0</v>
      </c>
      <c r="Q37" s="63">
        <v>0</v>
      </c>
      <c r="R37" s="63">
        <v>0</v>
      </c>
      <c r="S37" s="63">
        <v>0</v>
      </c>
      <c r="T37" s="63">
        <v>0</v>
      </c>
      <c r="U37" s="63">
        <v>0</v>
      </c>
      <c r="V37" s="63">
        <v>0</v>
      </c>
      <c r="W37" s="63">
        <v>0</v>
      </c>
      <c r="X37" s="63">
        <v>0</v>
      </c>
      <c r="Y37" s="63">
        <v>0</v>
      </c>
      <c r="Z37" s="63">
        <v>0</v>
      </c>
      <c r="AA37" s="63">
        <v>0</v>
      </c>
      <c r="AB37" s="63">
        <v>0</v>
      </c>
      <c r="AC37" s="63">
        <v>0</v>
      </c>
      <c r="AD37" s="63">
        <v>0</v>
      </c>
      <c r="AE37" s="63">
        <v>0</v>
      </c>
      <c r="AF37" s="63">
        <v>0</v>
      </c>
      <c r="AG37" s="63">
        <v>0</v>
      </c>
      <c r="AH37" s="43">
        <v>0</v>
      </c>
    </row>
    <row r="38" spans="1:34">
      <c r="A38" s="52">
        <v>0</v>
      </c>
      <c r="D38" s="62">
        <v>2009</v>
      </c>
      <c r="E38" s="62">
        <v>4</v>
      </c>
      <c r="F38" s="62">
        <v>2009</v>
      </c>
      <c r="G38" s="62">
        <v>2009</v>
      </c>
      <c r="H38" s="63">
        <v>0</v>
      </c>
      <c r="I38" s="63">
        <v>0</v>
      </c>
      <c r="J38" s="63">
        <v>0</v>
      </c>
      <c r="K38" s="63">
        <v>0</v>
      </c>
      <c r="L38" s="63">
        <v>0</v>
      </c>
      <c r="M38" s="63">
        <v>0</v>
      </c>
      <c r="N38" s="63">
        <v>0</v>
      </c>
      <c r="O38" s="63">
        <v>0</v>
      </c>
      <c r="P38" s="63">
        <v>0</v>
      </c>
      <c r="Q38" s="63">
        <v>0</v>
      </c>
      <c r="R38" s="63">
        <v>0</v>
      </c>
      <c r="S38" s="63">
        <v>0</v>
      </c>
      <c r="T38" s="63">
        <v>0</v>
      </c>
      <c r="U38" s="63">
        <v>0</v>
      </c>
      <c r="V38" s="63">
        <v>0</v>
      </c>
      <c r="W38" s="63">
        <v>0</v>
      </c>
      <c r="X38" s="63">
        <v>0</v>
      </c>
      <c r="Y38" s="63">
        <v>0</v>
      </c>
      <c r="Z38" s="63">
        <v>0</v>
      </c>
      <c r="AA38" s="63">
        <v>0</v>
      </c>
      <c r="AB38" s="63">
        <v>0</v>
      </c>
      <c r="AC38" s="63">
        <v>0</v>
      </c>
      <c r="AD38" s="63">
        <v>0</v>
      </c>
      <c r="AE38" s="63">
        <v>0</v>
      </c>
      <c r="AF38" s="63">
        <v>0</v>
      </c>
      <c r="AG38" s="63">
        <v>0</v>
      </c>
      <c r="AH38" s="43">
        <v>0</v>
      </c>
    </row>
    <row r="39" spans="1:34">
      <c r="A39" s="52">
        <v>0</v>
      </c>
      <c r="D39" s="62">
        <v>2009</v>
      </c>
      <c r="E39" s="62">
        <v>5</v>
      </c>
      <c r="F39" s="62">
        <v>2010</v>
      </c>
      <c r="G39" s="62">
        <v>2010</v>
      </c>
      <c r="H39" s="63">
        <v>0</v>
      </c>
      <c r="I39" s="63">
        <v>0</v>
      </c>
      <c r="J39" s="63">
        <v>0</v>
      </c>
      <c r="K39" s="63">
        <v>0</v>
      </c>
      <c r="L39" s="63">
        <v>0</v>
      </c>
      <c r="M39" s="63">
        <v>0</v>
      </c>
      <c r="N39" s="63">
        <v>0</v>
      </c>
      <c r="O39" s="63">
        <v>0</v>
      </c>
      <c r="P39" s="63">
        <v>0</v>
      </c>
      <c r="Q39" s="63">
        <v>0</v>
      </c>
      <c r="R39" s="63">
        <v>0</v>
      </c>
      <c r="S39" s="63">
        <v>0</v>
      </c>
      <c r="T39" s="63">
        <v>0</v>
      </c>
      <c r="U39" s="63">
        <v>0</v>
      </c>
      <c r="V39" s="63">
        <v>0</v>
      </c>
      <c r="W39" s="63">
        <v>0</v>
      </c>
      <c r="X39" s="63">
        <v>0</v>
      </c>
      <c r="Y39" s="63">
        <v>0</v>
      </c>
      <c r="Z39" s="63">
        <v>0</v>
      </c>
      <c r="AA39" s="63">
        <v>0</v>
      </c>
      <c r="AB39" s="63">
        <v>0</v>
      </c>
      <c r="AC39" s="63">
        <v>0</v>
      </c>
      <c r="AD39" s="63">
        <v>0</v>
      </c>
      <c r="AE39" s="63">
        <v>0</v>
      </c>
      <c r="AF39" s="63">
        <v>0</v>
      </c>
      <c r="AG39" s="63">
        <v>0</v>
      </c>
      <c r="AH39" s="43">
        <v>0</v>
      </c>
    </row>
    <row r="40" spans="1:34">
      <c r="A40" s="52">
        <v>0</v>
      </c>
      <c r="D40" s="62">
        <v>2009</v>
      </c>
      <c r="E40" s="62">
        <v>6</v>
      </c>
      <c r="F40" s="62">
        <v>2010</v>
      </c>
      <c r="G40" s="62">
        <v>2010</v>
      </c>
      <c r="H40" s="63">
        <v>0</v>
      </c>
      <c r="I40" s="63">
        <v>0</v>
      </c>
      <c r="J40" s="63">
        <v>0</v>
      </c>
      <c r="K40" s="63">
        <v>0</v>
      </c>
      <c r="L40" s="63">
        <v>0</v>
      </c>
      <c r="M40" s="63">
        <v>0</v>
      </c>
      <c r="N40" s="63">
        <v>0</v>
      </c>
      <c r="O40" s="63">
        <v>0</v>
      </c>
      <c r="P40" s="63">
        <v>0</v>
      </c>
      <c r="Q40" s="63">
        <v>0</v>
      </c>
      <c r="R40" s="63">
        <v>0</v>
      </c>
      <c r="S40" s="63">
        <v>0</v>
      </c>
      <c r="T40" s="63">
        <v>0</v>
      </c>
      <c r="U40" s="63">
        <v>0</v>
      </c>
      <c r="V40" s="63">
        <v>0</v>
      </c>
      <c r="W40" s="63">
        <v>0</v>
      </c>
      <c r="X40" s="63">
        <v>0</v>
      </c>
      <c r="Y40" s="63">
        <v>0</v>
      </c>
      <c r="Z40" s="63">
        <v>0</v>
      </c>
      <c r="AA40" s="63">
        <v>0</v>
      </c>
      <c r="AB40" s="63">
        <v>0</v>
      </c>
      <c r="AC40" s="63">
        <v>0</v>
      </c>
      <c r="AD40" s="63">
        <v>0</v>
      </c>
      <c r="AE40" s="63">
        <v>0</v>
      </c>
      <c r="AF40" s="63">
        <v>0</v>
      </c>
      <c r="AG40" s="63">
        <v>0</v>
      </c>
      <c r="AH40" s="43">
        <v>0</v>
      </c>
    </row>
    <row r="41" spans="1:34">
      <c r="A41" s="52">
        <v>0</v>
      </c>
      <c r="D41" s="62">
        <v>2009</v>
      </c>
      <c r="E41" s="62">
        <v>7</v>
      </c>
      <c r="F41" s="62">
        <v>2010</v>
      </c>
      <c r="G41" s="62">
        <v>2010</v>
      </c>
      <c r="H41" s="63">
        <v>0</v>
      </c>
      <c r="I41" s="63">
        <v>0</v>
      </c>
      <c r="J41" s="63">
        <v>0</v>
      </c>
      <c r="K41" s="63">
        <v>0</v>
      </c>
      <c r="L41" s="63">
        <v>0</v>
      </c>
      <c r="M41" s="63">
        <v>0</v>
      </c>
      <c r="N41" s="63">
        <v>0</v>
      </c>
      <c r="O41" s="63">
        <v>0</v>
      </c>
      <c r="P41" s="63">
        <v>0</v>
      </c>
      <c r="Q41" s="63">
        <v>0</v>
      </c>
      <c r="R41" s="63">
        <v>0</v>
      </c>
      <c r="S41" s="63">
        <v>0</v>
      </c>
      <c r="T41" s="63">
        <v>0</v>
      </c>
      <c r="U41" s="63">
        <v>0</v>
      </c>
      <c r="V41" s="63">
        <v>0</v>
      </c>
      <c r="W41" s="63">
        <v>0</v>
      </c>
      <c r="X41" s="63">
        <v>0</v>
      </c>
      <c r="Y41" s="63">
        <v>0</v>
      </c>
      <c r="Z41" s="63">
        <v>0</v>
      </c>
      <c r="AA41" s="63">
        <v>0</v>
      </c>
      <c r="AB41" s="63">
        <v>0</v>
      </c>
      <c r="AC41" s="63">
        <v>0</v>
      </c>
      <c r="AD41" s="63">
        <v>0</v>
      </c>
      <c r="AE41" s="63">
        <v>0</v>
      </c>
      <c r="AF41" s="63">
        <v>0</v>
      </c>
      <c r="AG41" s="63">
        <v>0</v>
      </c>
      <c r="AH41" s="43">
        <v>0</v>
      </c>
    </row>
    <row r="42" spans="1:34">
      <c r="A42" s="52">
        <v>0</v>
      </c>
      <c r="D42" s="62">
        <v>2009</v>
      </c>
      <c r="E42" s="62">
        <v>8</v>
      </c>
      <c r="F42" s="62">
        <v>2010</v>
      </c>
      <c r="G42" s="62">
        <v>2010</v>
      </c>
      <c r="H42" s="63">
        <v>0</v>
      </c>
      <c r="I42" s="63">
        <v>0</v>
      </c>
      <c r="J42" s="63">
        <v>0</v>
      </c>
      <c r="K42" s="63">
        <v>0</v>
      </c>
      <c r="L42" s="63">
        <v>0</v>
      </c>
      <c r="M42" s="63">
        <v>0</v>
      </c>
      <c r="N42" s="63">
        <v>0</v>
      </c>
      <c r="O42" s="63">
        <v>0</v>
      </c>
      <c r="P42" s="63">
        <v>0</v>
      </c>
      <c r="Q42" s="63">
        <v>0</v>
      </c>
      <c r="R42" s="63">
        <v>0</v>
      </c>
      <c r="S42" s="63">
        <v>0</v>
      </c>
      <c r="T42" s="63">
        <v>0</v>
      </c>
      <c r="U42" s="63">
        <v>0</v>
      </c>
      <c r="V42" s="63">
        <v>0</v>
      </c>
      <c r="W42" s="63">
        <v>0</v>
      </c>
      <c r="X42" s="63">
        <v>0</v>
      </c>
      <c r="Y42" s="63">
        <v>0</v>
      </c>
      <c r="Z42" s="63">
        <v>0</v>
      </c>
      <c r="AA42" s="63">
        <v>0</v>
      </c>
      <c r="AB42" s="63">
        <v>0</v>
      </c>
      <c r="AC42" s="63">
        <v>0</v>
      </c>
      <c r="AD42" s="63">
        <v>0</v>
      </c>
      <c r="AE42" s="63">
        <v>0</v>
      </c>
      <c r="AF42" s="63">
        <v>0</v>
      </c>
      <c r="AG42" s="63">
        <v>0</v>
      </c>
      <c r="AH42" s="43">
        <v>0</v>
      </c>
    </row>
    <row r="43" spans="1:34">
      <c r="A43" s="52">
        <v>0</v>
      </c>
      <c r="D43" s="62">
        <v>2009</v>
      </c>
      <c r="E43" s="62">
        <v>9</v>
      </c>
      <c r="F43" s="62">
        <v>2010</v>
      </c>
      <c r="G43" s="62">
        <v>2010</v>
      </c>
      <c r="H43" s="63">
        <v>0</v>
      </c>
      <c r="I43" s="63">
        <v>0</v>
      </c>
      <c r="J43" s="63">
        <v>0</v>
      </c>
      <c r="K43" s="63">
        <v>0</v>
      </c>
      <c r="L43" s="63">
        <v>0</v>
      </c>
      <c r="M43" s="63">
        <v>0</v>
      </c>
      <c r="N43" s="63">
        <v>0</v>
      </c>
      <c r="O43" s="63">
        <v>0</v>
      </c>
      <c r="P43" s="63">
        <v>0</v>
      </c>
      <c r="Q43" s="63">
        <v>0</v>
      </c>
      <c r="R43" s="63">
        <v>0</v>
      </c>
      <c r="S43" s="63">
        <v>0</v>
      </c>
      <c r="T43" s="63">
        <v>0</v>
      </c>
      <c r="U43" s="63">
        <v>0</v>
      </c>
      <c r="V43" s="63">
        <v>0</v>
      </c>
      <c r="W43" s="63">
        <v>0</v>
      </c>
      <c r="X43" s="63">
        <v>0</v>
      </c>
      <c r="Y43" s="63">
        <v>0</v>
      </c>
      <c r="Z43" s="63">
        <v>0</v>
      </c>
      <c r="AA43" s="63">
        <v>0</v>
      </c>
      <c r="AB43" s="63">
        <v>0</v>
      </c>
      <c r="AC43" s="63">
        <v>0</v>
      </c>
      <c r="AD43" s="63">
        <v>0</v>
      </c>
      <c r="AE43" s="63">
        <v>0</v>
      </c>
      <c r="AF43" s="63">
        <v>0</v>
      </c>
      <c r="AG43" s="63">
        <v>0</v>
      </c>
      <c r="AH43" s="43">
        <v>0</v>
      </c>
    </row>
    <row r="44" spans="1:34">
      <c r="A44" s="52">
        <v>0</v>
      </c>
      <c r="D44" s="62">
        <v>2009</v>
      </c>
      <c r="E44" s="62">
        <v>10</v>
      </c>
      <c r="F44" s="62">
        <v>2010</v>
      </c>
      <c r="G44" s="62">
        <v>2010</v>
      </c>
      <c r="H44" s="63">
        <v>0</v>
      </c>
      <c r="I44" s="63">
        <v>0</v>
      </c>
      <c r="J44" s="63">
        <v>0</v>
      </c>
      <c r="K44" s="63">
        <v>0</v>
      </c>
      <c r="L44" s="63">
        <v>0</v>
      </c>
      <c r="M44" s="63">
        <v>0</v>
      </c>
      <c r="N44" s="63">
        <v>0</v>
      </c>
      <c r="O44" s="63">
        <v>0</v>
      </c>
      <c r="P44" s="63">
        <v>0</v>
      </c>
      <c r="Q44" s="63">
        <v>0</v>
      </c>
      <c r="R44" s="63">
        <v>0</v>
      </c>
      <c r="S44" s="63">
        <v>0</v>
      </c>
      <c r="T44" s="63">
        <v>0</v>
      </c>
      <c r="U44" s="63">
        <v>0</v>
      </c>
      <c r="V44" s="63">
        <v>0</v>
      </c>
      <c r="W44" s="63">
        <v>0</v>
      </c>
      <c r="X44" s="63">
        <v>0</v>
      </c>
      <c r="Y44" s="63">
        <v>0</v>
      </c>
      <c r="Z44" s="63">
        <v>0</v>
      </c>
      <c r="AA44" s="63">
        <v>0</v>
      </c>
      <c r="AB44" s="63">
        <v>0</v>
      </c>
      <c r="AC44" s="63">
        <v>0</v>
      </c>
      <c r="AD44" s="63">
        <v>0</v>
      </c>
      <c r="AE44" s="63">
        <v>0</v>
      </c>
      <c r="AF44" s="63">
        <v>0</v>
      </c>
      <c r="AG44" s="63">
        <v>0</v>
      </c>
      <c r="AH44" s="43">
        <v>0</v>
      </c>
    </row>
    <row r="45" spans="1:34">
      <c r="A45" s="52">
        <v>0</v>
      </c>
      <c r="D45" s="62">
        <v>2009</v>
      </c>
      <c r="E45" s="62">
        <v>11</v>
      </c>
      <c r="F45" s="62">
        <v>2010</v>
      </c>
      <c r="G45" s="62">
        <v>2010</v>
      </c>
      <c r="H45" s="63">
        <v>0</v>
      </c>
      <c r="I45" s="63">
        <v>0</v>
      </c>
      <c r="J45" s="63">
        <v>0</v>
      </c>
      <c r="K45" s="63">
        <v>0</v>
      </c>
      <c r="L45" s="63">
        <v>0</v>
      </c>
      <c r="M45" s="63">
        <v>0</v>
      </c>
      <c r="N45" s="63">
        <v>0</v>
      </c>
      <c r="O45" s="63">
        <v>0</v>
      </c>
      <c r="P45" s="63">
        <v>0</v>
      </c>
      <c r="Q45" s="63">
        <v>0</v>
      </c>
      <c r="R45" s="63">
        <v>0</v>
      </c>
      <c r="S45" s="63">
        <v>0</v>
      </c>
      <c r="T45" s="63">
        <v>0</v>
      </c>
      <c r="U45" s="63">
        <v>0</v>
      </c>
      <c r="V45" s="63">
        <v>0</v>
      </c>
      <c r="W45" s="63">
        <v>0</v>
      </c>
      <c r="X45" s="63">
        <v>0</v>
      </c>
      <c r="Y45" s="63">
        <v>0</v>
      </c>
      <c r="Z45" s="63">
        <v>0</v>
      </c>
      <c r="AA45" s="63">
        <v>0</v>
      </c>
      <c r="AB45" s="63">
        <v>0</v>
      </c>
      <c r="AC45" s="63">
        <v>0</v>
      </c>
      <c r="AD45" s="63">
        <v>0</v>
      </c>
      <c r="AE45" s="63">
        <v>0</v>
      </c>
      <c r="AF45" s="63">
        <v>0</v>
      </c>
      <c r="AG45" s="63">
        <v>0</v>
      </c>
      <c r="AH45" s="43">
        <v>0</v>
      </c>
    </row>
    <row r="46" spans="1:34">
      <c r="A46" s="52">
        <v>0</v>
      </c>
      <c r="D46" s="62">
        <v>2009</v>
      </c>
      <c r="E46" s="62">
        <v>12</v>
      </c>
      <c r="F46" s="62">
        <v>2010</v>
      </c>
      <c r="G46" s="62">
        <v>2010</v>
      </c>
      <c r="H46" s="63">
        <v>0</v>
      </c>
      <c r="I46" s="63">
        <v>0</v>
      </c>
      <c r="J46" s="63">
        <v>0</v>
      </c>
      <c r="K46" s="63">
        <v>0</v>
      </c>
      <c r="L46" s="63">
        <v>0</v>
      </c>
      <c r="M46" s="63">
        <v>0</v>
      </c>
      <c r="N46" s="63">
        <v>0</v>
      </c>
      <c r="O46" s="63">
        <v>0</v>
      </c>
      <c r="P46" s="63">
        <v>0</v>
      </c>
      <c r="Q46" s="63">
        <v>0</v>
      </c>
      <c r="R46" s="63">
        <v>0</v>
      </c>
      <c r="S46" s="63">
        <v>0</v>
      </c>
      <c r="T46" s="63">
        <v>0</v>
      </c>
      <c r="U46" s="63">
        <v>0</v>
      </c>
      <c r="V46" s="63">
        <v>0</v>
      </c>
      <c r="W46" s="63">
        <v>0</v>
      </c>
      <c r="X46" s="63">
        <v>0</v>
      </c>
      <c r="Y46" s="63">
        <v>0</v>
      </c>
      <c r="Z46" s="63">
        <v>0</v>
      </c>
      <c r="AA46" s="63">
        <v>0</v>
      </c>
      <c r="AB46" s="63">
        <v>0</v>
      </c>
      <c r="AC46" s="63">
        <v>0</v>
      </c>
      <c r="AD46" s="63">
        <v>0</v>
      </c>
      <c r="AE46" s="63">
        <v>0</v>
      </c>
      <c r="AF46" s="63">
        <v>0</v>
      </c>
      <c r="AG46" s="63">
        <v>0</v>
      </c>
      <c r="AH46" s="43">
        <v>0</v>
      </c>
    </row>
    <row r="47" spans="1:34">
      <c r="A47" s="52">
        <v>0</v>
      </c>
      <c r="D47" s="62">
        <v>2010</v>
      </c>
      <c r="E47" s="62">
        <v>1</v>
      </c>
      <c r="F47" s="62">
        <v>2010</v>
      </c>
      <c r="G47" s="62">
        <v>2010</v>
      </c>
      <c r="H47" s="63">
        <v>0</v>
      </c>
      <c r="I47" s="63">
        <v>0</v>
      </c>
      <c r="J47" s="63">
        <v>0</v>
      </c>
      <c r="K47" s="63">
        <v>0</v>
      </c>
      <c r="L47" s="63">
        <v>0</v>
      </c>
      <c r="M47" s="63">
        <v>0</v>
      </c>
      <c r="N47" s="63">
        <v>0</v>
      </c>
      <c r="O47" s="63">
        <v>0</v>
      </c>
      <c r="P47" s="63">
        <v>0</v>
      </c>
      <c r="Q47" s="63">
        <v>0</v>
      </c>
      <c r="R47" s="63">
        <v>0</v>
      </c>
      <c r="S47" s="63">
        <v>0</v>
      </c>
      <c r="T47" s="63">
        <v>0</v>
      </c>
      <c r="U47" s="63">
        <v>0</v>
      </c>
      <c r="V47" s="63">
        <v>0</v>
      </c>
      <c r="W47" s="63">
        <v>0</v>
      </c>
      <c r="X47" s="63">
        <v>0</v>
      </c>
      <c r="Y47" s="63">
        <v>0</v>
      </c>
      <c r="Z47" s="63">
        <v>0</v>
      </c>
      <c r="AA47" s="63">
        <v>0</v>
      </c>
      <c r="AB47" s="63">
        <v>0</v>
      </c>
      <c r="AC47" s="63">
        <v>0</v>
      </c>
      <c r="AD47" s="63">
        <v>0</v>
      </c>
      <c r="AE47" s="63">
        <v>0</v>
      </c>
      <c r="AF47" s="63">
        <v>0</v>
      </c>
      <c r="AG47" s="63">
        <v>0</v>
      </c>
      <c r="AH47" s="43">
        <v>0</v>
      </c>
    </row>
    <row r="48" spans="1:34">
      <c r="A48" s="52">
        <v>0</v>
      </c>
      <c r="D48" s="62">
        <v>2010</v>
      </c>
      <c r="E48" s="62">
        <v>2</v>
      </c>
      <c r="F48" s="62">
        <v>2010</v>
      </c>
      <c r="G48" s="62">
        <v>2010</v>
      </c>
      <c r="H48" s="63">
        <v>0</v>
      </c>
      <c r="I48" s="63">
        <v>0</v>
      </c>
      <c r="J48" s="63">
        <v>0</v>
      </c>
      <c r="K48" s="63">
        <v>0</v>
      </c>
      <c r="L48" s="63">
        <v>0</v>
      </c>
      <c r="M48" s="63">
        <v>0</v>
      </c>
      <c r="N48" s="63">
        <v>0</v>
      </c>
      <c r="O48" s="63">
        <v>0</v>
      </c>
      <c r="P48" s="63">
        <v>0</v>
      </c>
      <c r="Q48" s="63">
        <v>0</v>
      </c>
      <c r="R48" s="63">
        <v>0</v>
      </c>
      <c r="S48" s="63">
        <v>0</v>
      </c>
      <c r="T48" s="63">
        <v>0</v>
      </c>
      <c r="U48" s="63">
        <v>0</v>
      </c>
      <c r="V48" s="63">
        <v>0</v>
      </c>
      <c r="W48" s="63">
        <v>0</v>
      </c>
      <c r="X48" s="63">
        <v>0</v>
      </c>
      <c r="Y48" s="63">
        <v>0</v>
      </c>
      <c r="Z48" s="63">
        <v>0</v>
      </c>
      <c r="AA48" s="63">
        <v>0</v>
      </c>
      <c r="AB48" s="63">
        <v>0</v>
      </c>
      <c r="AC48" s="63">
        <v>0</v>
      </c>
      <c r="AD48" s="63">
        <v>0</v>
      </c>
      <c r="AE48" s="63">
        <v>0</v>
      </c>
      <c r="AF48" s="63">
        <v>0</v>
      </c>
      <c r="AG48" s="63">
        <v>0</v>
      </c>
      <c r="AH48" s="43">
        <v>0</v>
      </c>
    </row>
    <row r="49" spans="1:35">
      <c r="A49" s="52">
        <v>0</v>
      </c>
      <c r="D49" s="62">
        <v>2010</v>
      </c>
      <c r="E49" s="62">
        <v>3</v>
      </c>
      <c r="F49" s="62">
        <v>2010</v>
      </c>
      <c r="G49" s="62">
        <v>2010</v>
      </c>
      <c r="H49" s="63">
        <v>0</v>
      </c>
      <c r="I49" s="63">
        <v>0</v>
      </c>
      <c r="J49" s="63">
        <v>0</v>
      </c>
      <c r="K49" s="63">
        <v>0</v>
      </c>
      <c r="L49" s="63">
        <v>0</v>
      </c>
      <c r="M49" s="63">
        <v>0</v>
      </c>
      <c r="N49" s="63">
        <v>0</v>
      </c>
      <c r="O49" s="63">
        <v>0</v>
      </c>
      <c r="P49" s="63">
        <v>0</v>
      </c>
      <c r="Q49" s="63">
        <v>0</v>
      </c>
      <c r="R49" s="63">
        <v>0</v>
      </c>
      <c r="S49" s="63">
        <v>0</v>
      </c>
      <c r="T49" s="63">
        <v>0</v>
      </c>
      <c r="U49" s="63">
        <v>0</v>
      </c>
      <c r="V49" s="63">
        <v>0</v>
      </c>
      <c r="W49" s="63">
        <v>0</v>
      </c>
      <c r="X49" s="63">
        <v>0</v>
      </c>
      <c r="Y49" s="63">
        <v>0</v>
      </c>
      <c r="Z49" s="63">
        <v>0</v>
      </c>
      <c r="AA49" s="63">
        <v>0</v>
      </c>
      <c r="AB49" s="63">
        <v>0</v>
      </c>
      <c r="AC49" s="63">
        <v>0</v>
      </c>
      <c r="AD49" s="63">
        <v>0</v>
      </c>
      <c r="AE49" s="63">
        <v>0</v>
      </c>
      <c r="AF49" s="63">
        <v>0</v>
      </c>
      <c r="AG49" s="63">
        <v>0</v>
      </c>
      <c r="AH49" s="43">
        <v>0</v>
      </c>
    </row>
    <row r="50" spans="1:35">
      <c r="A50" s="52">
        <v>0</v>
      </c>
      <c r="D50" s="62">
        <v>2010</v>
      </c>
      <c r="E50" s="62">
        <v>4</v>
      </c>
      <c r="F50" s="62">
        <v>2010</v>
      </c>
      <c r="G50" s="62">
        <v>2010</v>
      </c>
      <c r="H50" s="63">
        <v>0</v>
      </c>
      <c r="I50" s="63">
        <v>0</v>
      </c>
      <c r="J50" s="63">
        <v>0</v>
      </c>
      <c r="K50" s="63">
        <v>0</v>
      </c>
      <c r="L50" s="63">
        <v>0</v>
      </c>
      <c r="M50" s="63">
        <v>0</v>
      </c>
      <c r="N50" s="63">
        <v>0</v>
      </c>
      <c r="O50" s="63">
        <v>0</v>
      </c>
      <c r="P50" s="63">
        <v>0</v>
      </c>
      <c r="Q50" s="63">
        <v>0</v>
      </c>
      <c r="R50" s="63">
        <v>0</v>
      </c>
      <c r="S50" s="63">
        <v>0</v>
      </c>
      <c r="T50" s="63">
        <v>0</v>
      </c>
      <c r="U50" s="63">
        <v>0</v>
      </c>
      <c r="V50" s="63">
        <v>0</v>
      </c>
      <c r="W50" s="63">
        <v>0</v>
      </c>
      <c r="X50" s="63">
        <v>0</v>
      </c>
      <c r="Y50" s="63">
        <v>0</v>
      </c>
      <c r="Z50" s="63">
        <v>0</v>
      </c>
      <c r="AA50" s="63">
        <v>0</v>
      </c>
      <c r="AB50" s="63">
        <v>0</v>
      </c>
      <c r="AC50" s="63">
        <v>0</v>
      </c>
      <c r="AD50" s="63">
        <v>0</v>
      </c>
      <c r="AE50" s="63">
        <v>0</v>
      </c>
      <c r="AF50" s="63">
        <v>0</v>
      </c>
      <c r="AG50" s="63">
        <v>0</v>
      </c>
      <c r="AH50" s="43">
        <v>0</v>
      </c>
    </row>
    <row r="51" spans="1:35">
      <c r="A51" s="52">
        <v>0</v>
      </c>
      <c r="D51" s="62">
        <v>2010</v>
      </c>
      <c r="E51" s="62">
        <v>5</v>
      </c>
      <c r="F51" s="62">
        <v>2011</v>
      </c>
      <c r="G51" s="62">
        <v>2011</v>
      </c>
      <c r="H51" s="63">
        <v>0</v>
      </c>
      <c r="I51" s="63">
        <v>0</v>
      </c>
      <c r="J51" s="63">
        <v>0</v>
      </c>
      <c r="K51" s="63">
        <v>0</v>
      </c>
      <c r="L51" s="63">
        <v>0</v>
      </c>
      <c r="M51" s="63">
        <v>0</v>
      </c>
      <c r="N51" s="63">
        <v>0</v>
      </c>
      <c r="O51" s="63">
        <v>0</v>
      </c>
      <c r="P51" s="63">
        <v>0</v>
      </c>
      <c r="Q51" s="63">
        <v>0</v>
      </c>
      <c r="R51" s="63">
        <v>0</v>
      </c>
      <c r="S51" s="63">
        <v>0</v>
      </c>
      <c r="T51" s="63">
        <v>0</v>
      </c>
      <c r="U51" s="63">
        <v>0</v>
      </c>
      <c r="V51" s="63">
        <v>0</v>
      </c>
      <c r="W51" s="63">
        <v>0</v>
      </c>
      <c r="X51" s="63">
        <v>0</v>
      </c>
      <c r="Y51" s="63">
        <v>0</v>
      </c>
      <c r="Z51" s="63">
        <v>0</v>
      </c>
      <c r="AA51" s="63">
        <v>0</v>
      </c>
      <c r="AB51" s="63">
        <v>0</v>
      </c>
      <c r="AC51" s="63">
        <v>0</v>
      </c>
      <c r="AD51" s="63">
        <v>0</v>
      </c>
      <c r="AE51" s="63">
        <v>0</v>
      </c>
      <c r="AF51" s="63">
        <v>0</v>
      </c>
      <c r="AG51" s="63">
        <v>0</v>
      </c>
      <c r="AH51" s="43">
        <v>0</v>
      </c>
    </row>
    <row r="52" spans="1:35">
      <c r="A52" s="52">
        <v>0</v>
      </c>
      <c r="D52" s="62">
        <v>2010</v>
      </c>
      <c r="E52" s="62">
        <v>6</v>
      </c>
      <c r="F52" s="62">
        <v>2011</v>
      </c>
      <c r="G52" s="62">
        <v>2011</v>
      </c>
      <c r="H52" s="63">
        <v>0</v>
      </c>
      <c r="I52" s="63">
        <v>0</v>
      </c>
      <c r="J52" s="63">
        <v>0</v>
      </c>
      <c r="K52" s="63">
        <v>0</v>
      </c>
      <c r="L52" s="63">
        <v>0</v>
      </c>
      <c r="M52" s="63">
        <v>0</v>
      </c>
      <c r="N52" s="63">
        <v>0</v>
      </c>
      <c r="O52" s="63">
        <v>0</v>
      </c>
      <c r="P52" s="63">
        <v>0</v>
      </c>
      <c r="Q52" s="63">
        <v>0</v>
      </c>
      <c r="R52" s="63">
        <v>0</v>
      </c>
      <c r="S52" s="63">
        <v>0</v>
      </c>
      <c r="T52" s="63">
        <v>0</v>
      </c>
      <c r="U52" s="63">
        <v>0</v>
      </c>
      <c r="V52" s="63">
        <v>0</v>
      </c>
      <c r="W52" s="63">
        <v>0</v>
      </c>
      <c r="X52" s="63">
        <v>0</v>
      </c>
      <c r="Y52" s="63">
        <v>0</v>
      </c>
      <c r="Z52" s="63">
        <v>0</v>
      </c>
      <c r="AA52" s="63">
        <v>0</v>
      </c>
      <c r="AB52" s="63">
        <v>0</v>
      </c>
      <c r="AC52" s="63">
        <v>0</v>
      </c>
      <c r="AD52" s="63">
        <v>0</v>
      </c>
      <c r="AE52" s="63">
        <v>0</v>
      </c>
      <c r="AF52" s="63">
        <v>0</v>
      </c>
      <c r="AG52" s="63">
        <v>0</v>
      </c>
      <c r="AH52" s="43">
        <v>0</v>
      </c>
    </row>
    <row r="53" spans="1:35">
      <c r="A53" s="52">
        <v>0</v>
      </c>
      <c r="D53" s="62">
        <v>2010</v>
      </c>
      <c r="E53" s="62">
        <v>7</v>
      </c>
      <c r="F53" s="62">
        <v>2011</v>
      </c>
      <c r="G53" s="62">
        <v>2011</v>
      </c>
      <c r="H53" s="63">
        <v>0</v>
      </c>
      <c r="I53" s="63">
        <v>0</v>
      </c>
      <c r="J53" s="63">
        <v>0</v>
      </c>
      <c r="K53" s="63">
        <v>0</v>
      </c>
      <c r="L53" s="63">
        <v>0</v>
      </c>
      <c r="M53" s="63">
        <v>0</v>
      </c>
      <c r="N53" s="63">
        <v>0</v>
      </c>
      <c r="O53" s="63">
        <v>0</v>
      </c>
      <c r="P53" s="63">
        <v>0</v>
      </c>
      <c r="Q53" s="63">
        <v>0</v>
      </c>
      <c r="R53" s="63">
        <v>0</v>
      </c>
      <c r="S53" s="63">
        <v>0</v>
      </c>
      <c r="T53" s="63">
        <v>0</v>
      </c>
      <c r="U53" s="63">
        <v>0</v>
      </c>
      <c r="V53" s="63">
        <v>0</v>
      </c>
      <c r="W53" s="63">
        <v>0</v>
      </c>
      <c r="X53" s="63">
        <v>0</v>
      </c>
      <c r="Y53" s="63">
        <v>0</v>
      </c>
      <c r="Z53" s="63">
        <v>0</v>
      </c>
      <c r="AA53" s="63">
        <v>0</v>
      </c>
      <c r="AB53" s="63">
        <v>0</v>
      </c>
      <c r="AC53" s="63">
        <v>0</v>
      </c>
      <c r="AD53" s="63">
        <v>0</v>
      </c>
      <c r="AE53" s="63">
        <v>0</v>
      </c>
      <c r="AF53" s="63">
        <v>0</v>
      </c>
      <c r="AG53" s="63">
        <v>0</v>
      </c>
      <c r="AH53" s="43">
        <v>0</v>
      </c>
    </row>
    <row r="54" spans="1:35">
      <c r="A54" s="52">
        <v>0</v>
      </c>
      <c r="D54" s="62">
        <v>2010</v>
      </c>
      <c r="E54" s="62">
        <v>8</v>
      </c>
      <c r="F54" s="62">
        <v>2011</v>
      </c>
      <c r="G54" s="62">
        <v>2011</v>
      </c>
      <c r="H54" s="63">
        <v>0</v>
      </c>
      <c r="I54" s="63">
        <v>0</v>
      </c>
      <c r="J54" s="63">
        <v>0</v>
      </c>
      <c r="K54" s="63">
        <v>0</v>
      </c>
      <c r="L54" s="63">
        <v>0</v>
      </c>
      <c r="M54" s="63">
        <v>0</v>
      </c>
      <c r="N54" s="63">
        <v>0</v>
      </c>
      <c r="O54" s="63">
        <v>0</v>
      </c>
      <c r="P54" s="63">
        <v>0</v>
      </c>
      <c r="Q54" s="63">
        <v>0</v>
      </c>
      <c r="R54" s="63">
        <v>0</v>
      </c>
      <c r="S54" s="63">
        <v>0</v>
      </c>
      <c r="T54" s="63">
        <v>0</v>
      </c>
      <c r="U54" s="63">
        <v>0</v>
      </c>
      <c r="V54" s="63">
        <v>0</v>
      </c>
      <c r="W54" s="63">
        <v>0</v>
      </c>
      <c r="X54" s="63">
        <v>0</v>
      </c>
      <c r="Y54" s="63">
        <v>0</v>
      </c>
      <c r="Z54" s="63">
        <v>0</v>
      </c>
      <c r="AA54" s="63">
        <v>0</v>
      </c>
      <c r="AB54" s="63">
        <v>0</v>
      </c>
      <c r="AC54" s="63">
        <v>0</v>
      </c>
      <c r="AD54" s="63">
        <v>0</v>
      </c>
      <c r="AE54" s="63">
        <v>0</v>
      </c>
      <c r="AF54" s="63">
        <v>0</v>
      </c>
      <c r="AG54" s="63">
        <v>0</v>
      </c>
      <c r="AH54" s="43">
        <v>0</v>
      </c>
    </row>
    <row r="55" spans="1:35">
      <c r="A55" s="52">
        <v>0</v>
      </c>
      <c r="D55" s="62">
        <v>2010</v>
      </c>
      <c r="E55" s="62">
        <v>9</v>
      </c>
      <c r="F55" s="62">
        <v>2011</v>
      </c>
      <c r="G55" s="62">
        <v>2011</v>
      </c>
      <c r="H55" s="63">
        <v>0</v>
      </c>
      <c r="I55" s="63">
        <v>0</v>
      </c>
      <c r="J55" s="63">
        <v>0</v>
      </c>
      <c r="K55" s="63">
        <v>0</v>
      </c>
      <c r="L55" s="63">
        <v>0</v>
      </c>
      <c r="M55" s="63">
        <v>0</v>
      </c>
      <c r="N55" s="63">
        <v>0</v>
      </c>
      <c r="O55" s="63">
        <v>0</v>
      </c>
      <c r="P55" s="63">
        <v>0</v>
      </c>
      <c r="Q55" s="63">
        <v>0</v>
      </c>
      <c r="R55" s="63">
        <v>0</v>
      </c>
      <c r="S55" s="63">
        <v>0</v>
      </c>
      <c r="T55" s="63">
        <v>0</v>
      </c>
      <c r="U55" s="63">
        <v>0</v>
      </c>
      <c r="V55" s="63">
        <v>0</v>
      </c>
      <c r="W55" s="63">
        <v>0</v>
      </c>
      <c r="X55" s="63">
        <v>0</v>
      </c>
      <c r="Y55" s="63">
        <v>0</v>
      </c>
      <c r="Z55" s="63">
        <v>0</v>
      </c>
      <c r="AA55" s="63">
        <v>0</v>
      </c>
      <c r="AB55" s="63">
        <v>0</v>
      </c>
      <c r="AC55" s="63">
        <v>0</v>
      </c>
      <c r="AD55" s="63">
        <v>0</v>
      </c>
      <c r="AE55" s="63">
        <v>0</v>
      </c>
      <c r="AF55" s="63">
        <v>0</v>
      </c>
      <c r="AG55" s="63">
        <v>0</v>
      </c>
      <c r="AH55" s="43">
        <v>0</v>
      </c>
    </row>
    <row r="56" spans="1:35">
      <c r="A56" s="52">
        <v>0</v>
      </c>
      <c r="D56" s="62">
        <v>2010</v>
      </c>
      <c r="E56" s="62">
        <v>10</v>
      </c>
      <c r="F56" s="62">
        <v>2011</v>
      </c>
      <c r="G56" s="62">
        <v>2011</v>
      </c>
      <c r="H56" s="63">
        <v>0</v>
      </c>
      <c r="I56" s="63">
        <v>0</v>
      </c>
      <c r="J56" s="63">
        <v>0</v>
      </c>
      <c r="K56" s="63">
        <v>0</v>
      </c>
      <c r="L56" s="63">
        <v>0</v>
      </c>
      <c r="M56" s="63">
        <v>0</v>
      </c>
      <c r="N56" s="63">
        <v>0</v>
      </c>
      <c r="O56" s="63">
        <v>0</v>
      </c>
      <c r="P56" s="63">
        <v>0</v>
      </c>
      <c r="Q56" s="63">
        <v>0</v>
      </c>
      <c r="R56" s="63">
        <v>0</v>
      </c>
      <c r="S56" s="63">
        <v>0</v>
      </c>
      <c r="T56" s="63">
        <v>0</v>
      </c>
      <c r="U56" s="63">
        <v>0</v>
      </c>
      <c r="V56" s="63">
        <v>0</v>
      </c>
      <c r="W56" s="63">
        <v>0</v>
      </c>
      <c r="X56" s="63">
        <v>0</v>
      </c>
      <c r="Y56" s="63">
        <v>0</v>
      </c>
      <c r="Z56" s="63">
        <v>0</v>
      </c>
      <c r="AA56" s="63">
        <v>0</v>
      </c>
      <c r="AB56" s="63">
        <v>0</v>
      </c>
      <c r="AC56" s="63">
        <v>0</v>
      </c>
      <c r="AD56" s="63">
        <v>0</v>
      </c>
      <c r="AE56" s="63">
        <v>0</v>
      </c>
      <c r="AF56" s="63">
        <v>0</v>
      </c>
      <c r="AG56" s="63">
        <v>0</v>
      </c>
      <c r="AH56" s="43">
        <v>0</v>
      </c>
    </row>
    <row r="57" spans="1:35">
      <c r="A57" s="52">
        <v>0</v>
      </c>
      <c r="D57" s="62">
        <v>2010</v>
      </c>
      <c r="E57" s="62">
        <v>11</v>
      </c>
      <c r="F57" s="62">
        <v>2011</v>
      </c>
      <c r="G57" s="62">
        <v>2011</v>
      </c>
      <c r="H57" s="63">
        <v>0</v>
      </c>
      <c r="I57" s="63">
        <v>0</v>
      </c>
      <c r="J57" s="63">
        <v>0</v>
      </c>
      <c r="K57" s="63">
        <v>0</v>
      </c>
      <c r="L57" s="63">
        <v>0</v>
      </c>
      <c r="M57" s="63">
        <v>0</v>
      </c>
      <c r="N57" s="63">
        <v>0</v>
      </c>
      <c r="O57" s="63">
        <v>0</v>
      </c>
      <c r="P57" s="63">
        <v>0</v>
      </c>
      <c r="Q57" s="63">
        <v>0</v>
      </c>
      <c r="R57" s="63">
        <v>0</v>
      </c>
      <c r="S57" s="63">
        <v>0</v>
      </c>
      <c r="T57" s="63">
        <v>0</v>
      </c>
      <c r="U57" s="63">
        <v>0</v>
      </c>
      <c r="V57" s="63">
        <v>0</v>
      </c>
      <c r="W57" s="63">
        <v>0</v>
      </c>
      <c r="X57" s="63">
        <v>0</v>
      </c>
      <c r="Y57" s="63">
        <v>0</v>
      </c>
      <c r="Z57" s="63">
        <v>0</v>
      </c>
      <c r="AA57" s="63">
        <v>0</v>
      </c>
      <c r="AB57" s="63">
        <v>0</v>
      </c>
      <c r="AC57" s="63">
        <v>0</v>
      </c>
      <c r="AD57" s="63">
        <v>0</v>
      </c>
      <c r="AE57" s="63">
        <v>0</v>
      </c>
      <c r="AF57" s="63">
        <v>0</v>
      </c>
      <c r="AG57" s="63">
        <v>0</v>
      </c>
      <c r="AH57" s="43">
        <v>0</v>
      </c>
    </row>
    <row r="58" spans="1:35">
      <c r="A58" s="52">
        <v>0</v>
      </c>
      <c r="D58" s="62">
        <v>2010</v>
      </c>
      <c r="E58" s="62">
        <v>12</v>
      </c>
      <c r="F58" s="62">
        <v>2011</v>
      </c>
      <c r="G58" s="62">
        <v>2011</v>
      </c>
      <c r="H58" s="63">
        <v>0</v>
      </c>
      <c r="I58" s="63">
        <v>0</v>
      </c>
      <c r="J58" s="63">
        <v>0</v>
      </c>
      <c r="K58" s="63">
        <v>0</v>
      </c>
      <c r="L58" s="63">
        <v>0</v>
      </c>
      <c r="M58" s="63">
        <v>0</v>
      </c>
      <c r="N58" s="63">
        <v>0</v>
      </c>
      <c r="O58" s="63">
        <v>0</v>
      </c>
      <c r="P58" s="63">
        <v>0</v>
      </c>
      <c r="Q58" s="63">
        <v>0</v>
      </c>
      <c r="R58" s="63">
        <v>0</v>
      </c>
      <c r="S58" s="63">
        <v>0</v>
      </c>
      <c r="T58" s="63">
        <v>0</v>
      </c>
      <c r="U58" s="63">
        <v>0</v>
      </c>
      <c r="V58" s="63">
        <v>0</v>
      </c>
      <c r="W58" s="63">
        <v>0</v>
      </c>
      <c r="X58" s="63">
        <v>0</v>
      </c>
      <c r="Y58" s="63">
        <v>0</v>
      </c>
      <c r="Z58" s="63">
        <v>0</v>
      </c>
      <c r="AA58" s="63">
        <v>0</v>
      </c>
      <c r="AB58" s="63">
        <v>0</v>
      </c>
      <c r="AC58" s="63">
        <v>0</v>
      </c>
      <c r="AD58" s="63">
        <v>0</v>
      </c>
      <c r="AE58" s="63">
        <v>0</v>
      </c>
      <c r="AF58" s="63">
        <v>0</v>
      </c>
      <c r="AG58" s="63">
        <v>0</v>
      </c>
      <c r="AH58" s="43">
        <v>0</v>
      </c>
    </row>
    <row r="59" spans="1:35">
      <c r="A59" s="52">
        <v>0</v>
      </c>
      <c r="D59" s="62">
        <v>2011</v>
      </c>
      <c r="E59" s="62">
        <v>1</v>
      </c>
      <c r="F59" s="62">
        <v>2011</v>
      </c>
      <c r="G59" s="62">
        <v>2011</v>
      </c>
      <c r="H59" s="63">
        <v>0</v>
      </c>
      <c r="I59" s="63">
        <v>0</v>
      </c>
      <c r="J59" s="63">
        <v>0</v>
      </c>
      <c r="K59" s="63">
        <v>0</v>
      </c>
      <c r="L59" s="63">
        <v>0</v>
      </c>
      <c r="M59" s="63">
        <v>0</v>
      </c>
      <c r="N59" s="63">
        <v>0</v>
      </c>
      <c r="O59" s="63">
        <v>0</v>
      </c>
      <c r="P59" s="63">
        <v>0</v>
      </c>
      <c r="Q59" s="63">
        <v>0</v>
      </c>
      <c r="R59" s="63">
        <v>0</v>
      </c>
      <c r="S59" s="63">
        <v>0</v>
      </c>
      <c r="T59" s="63">
        <v>0</v>
      </c>
      <c r="U59" s="63">
        <v>0</v>
      </c>
      <c r="V59" s="63">
        <v>0</v>
      </c>
      <c r="W59" s="63">
        <v>0</v>
      </c>
      <c r="X59" s="63">
        <v>0</v>
      </c>
      <c r="Y59" s="63">
        <v>0</v>
      </c>
      <c r="Z59" s="63">
        <v>0</v>
      </c>
      <c r="AA59" s="63">
        <v>0</v>
      </c>
      <c r="AB59" s="63">
        <v>0</v>
      </c>
      <c r="AC59" s="63">
        <v>0</v>
      </c>
      <c r="AD59" s="63">
        <v>0</v>
      </c>
      <c r="AE59" s="63">
        <v>0</v>
      </c>
      <c r="AF59" s="63">
        <v>0</v>
      </c>
      <c r="AG59" s="63">
        <v>0</v>
      </c>
      <c r="AH59" s="43">
        <v>0</v>
      </c>
      <c r="AI59" s="43"/>
    </row>
    <row r="60" spans="1:35">
      <c r="A60" s="52">
        <v>0</v>
      </c>
      <c r="D60" s="62">
        <v>2011</v>
      </c>
      <c r="E60" s="62">
        <v>2</v>
      </c>
      <c r="F60" s="62">
        <v>2011</v>
      </c>
      <c r="G60" s="62">
        <v>2011</v>
      </c>
      <c r="H60" s="63">
        <v>0</v>
      </c>
      <c r="I60" s="63">
        <v>0</v>
      </c>
      <c r="J60" s="63">
        <v>0</v>
      </c>
      <c r="K60" s="63">
        <v>0</v>
      </c>
      <c r="L60" s="63">
        <v>0</v>
      </c>
      <c r="M60" s="63">
        <v>0</v>
      </c>
      <c r="N60" s="63">
        <v>0</v>
      </c>
      <c r="O60" s="63">
        <v>0</v>
      </c>
      <c r="P60" s="63">
        <v>0</v>
      </c>
      <c r="Q60" s="63">
        <v>0</v>
      </c>
      <c r="R60" s="63">
        <v>0</v>
      </c>
      <c r="S60" s="63">
        <v>0</v>
      </c>
      <c r="T60" s="63">
        <v>0</v>
      </c>
      <c r="U60" s="63">
        <v>0</v>
      </c>
      <c r="V60" s="63">
        <v>0</v>
      </c>
      <c r="W60" s="63">
        <v>0</v>
      </c>
      <c r="X60" s="63">
        <v>0</v>
      </c>
      <c r="Y60" s="63">
        <v>0</v>
      </c>
      <c r="Z60" s="63">
        <v>0</v>
      </c>
      <c r="AA60" s="63">
        <v>0</v>
      </c>
      <c r="AB60" s="63">
        <v>0</v>
      </c>
      <c r="AC60" s="63">
        <v>0</v>
      </c>
      <c r="AD60" s="63">
        <v>0</v>
      </c>
      <c r="AE60" s="63">
        <v>0</v>
      </c>
      <c r="AF60" s="63">
        <v>0</v>
      </c>
      <c r="AG60" s="63">
        <v>0</v>
      </c>
      <c r="AH60" s="43">
        <v>0</v>
      </c>
      <c r="AI60" s="43"/>
    </row>
    <row r="61" spans="1:35">
      <c r="A61" s="52">
        <v>0</v>
      </c>
      <c r="D61" s="62">
        <v>2011</v>
      </c>
      <c r="E61" s="62">
        <v>3</v>
      </c>
      <c r="F61" s="62">
        <v>2011</v>
      </c>
      <c r="G61" s="62">
        <v>2011</v>
      </c>
      <c r="H61" s="63">
        <v>0</v>
      </c>
      <c r="I61" s="63">
        <v>0</v>
      </c>
      <c r="J61" s="63">
        <v>0</v>
      </c>
      <c r="K61" s="63">
        <v>0</v>
      </c>
      <c r="L61" s="63">
        <v>0</v>
      </c>
      <c r="M61" s="63">
        <v>0</v>
      </c>
      <c r="N61" s="63">
        <v>0</v>
      </c>
      <c r="O61" s="63">
        <v>0</v>
      </c>
      <c r="P61" s="63">
        <v>0</v>
      </c>
      <c r="Q61" s="63">
        <v>0</v>
      </c>
      <c r="R61" s="63">
        <v>0</v>
      </c>
      <c r="S61" s="63">
        <v>0</v>
      </c>
      <c r="T61" s="63">
        <v>0</v>
      </c>
      <c r="U61" s="63">
        <v>0</v>
      </c>
      <c r="V61" s="63">
        <v>0</v>
      </c>
      <c r="W61" s="63">
        <v>0</v>
      </c>
      <c r="X61" s="63">
        <v>0</v>
      </c>
      <c r="Y61" s="63">
        <v>0</v>
      </c>
      <c r="Z61" s="63">
        <v>0</v>
      </c>
      <c r="AA61" s="63">
        <v>0</v>
      </c>
      <c r="AB61" s="63">
        <v>0</v>
      </c>
      <c r="AC61" s="63">
        <v>0</v>
      </c>
      <c r="AD61" s="63">
        <v>0</v>
      </c>
      <c r="AE61" s="63">
        <v>0</v>
      </c>
      <c r="AF61" s="63">
        <v>0</v>
      </c>
      <c r="AG61" s="63">
        <v>0</v>
      </c>
      <c r="AH61" s="43">
        <v>0</v>
      </c>
      <c r="AI61" s="43"/>
    </row>
    <row r="62" spans="1:35">
      <c r="A62" s="52">
        <v>0</v>
      </c>
      <c r="D62" s="62">
        <v>2011</v>
      </c>
      <c r="E62" s="62">
        <v>4</v>
      </c>
      <c r="F62" s="62">
        <v>2011</v>
      </c>
      <c r="G62" s="62">
        <v>2011</v>
      </c>
      <c r="H62" s="63">
        <v>0</v>
      </c>
      <c r="I62" s="63">
        <v>0</v>
      </c>
      <c r="J62" s="63">
        <v>0</v>
      </c>
      <c r="K62" s="63">
        <v>0</v>
      </c>
      <c r="L62" s="63">
        <v>0</v>
      </c>
      <c r="M62" s="63">
        <v>0</v>
      </c>
      <c r="N62" s="63">
        <v>0</v>
      </c>
      <c r="O62" s="63">
        <v>0</v>
      </c>
      <c r="P62" s="63">
        <v>0</v>
      </c>
      <c r="Q62" s="63">
        <v>0</v>
      </c>
      <c r="R62" s="63">
        <v>0</v>
      </c>
      <c r="S62" s="63">
        <v>0</v>
      </c>
      <c r="T62" s="63">
        <v>0</v>
      </c>
      <c r="U62" s="63">
        <v>0</v>
      </c>
      <c r="V62" s="63">
        <v>0</v>
      </c>
      <c r="W62" s="63">
        <v>0</v>
      </c>
      <c r="X62" s="63">
        <v>0</v>
      </c>
      <c r="Y62" s="63">
        <v>0</v>
      </c>
      <c r="Z62" s="63">
        <v>0</v>
      </c>
      <c r="AA62" s="63">
        <v>0</v>
      </c>
      <c r="AB62" s="63">
        <v>0</v>
      </c>
      <c r="AC62" s="63">
        <v>0</v>
      </c>
      <c r="AD62" s="63">
        <v>0</v>
      </c>
      <c r="AE62" s="63">
        <v>0</v>
      </c>
      <c r="AF62" s="63">
        <v>0</v>
      </c>
      <c r="AG62" s="63">
        <v>0</v>
      </c>
      <c r="AH62" s="43">
        <v>0</v>
      </c>
      <c r="AI62" s="43"/>
    </row>
    <row r="63" spans="1:35">
      <c r="A63" s="52">
        <v>0</v>
      </c>
      <c r="D63" s="62">
        <v>2011</v>
      </c>
      <c r="E63" s="62">
        <v>5</v>
      </c>
      <c r="F63" s="62">
        <v>2012</v>
      </c>
      <c r="G63" s="62">
        <v>2012</v>
      </c>
      <c r="H63" s="63">
        <v>0</v>
      </c>
      <c r="I63" s="63">
        <v>0</v>
      </c>
      <c r="J63" s="63">
        <v>0</v>
      </c>
      <c r="K63" s="63">
        <v>0</v>
      </c>
      <c r="L63" s="63">
        <v>0</v>
      </c>
      <c r="M63" s="63">
        <v>0</v>
      </c>
      <c r="N63" s="63">
        <v>0</v>
      </c>
      <c r="O63" s="63">
        <v>0</v>
      </c>
      <c r="P63" s="63">
        <v>0</v>
      </c>
      <c r="Q63" s="63">
        <v>0</v>
      </c>
      <c r="R63" s="63">
        <v>0</v>
      </c>
      <c r="S63" s="63">
        <v>0</v>
      </c>
      <c r="T63" s="63">
        <v>0</v>
      </c>
      <c r="U63" s="63">
        <v>0</v>
      </c>
      <c r="V63" s="63">
        <v>0</v>
      </c>
      <c r="W63" s="63">
        <v>0</v>
      </c>
      <c r="X63" s="63">
        <v>0</v>
      </c>
      <c r="Y63" s="63">
        <v>0</v>
      </c>
      <c r="Z63" s="63">
        <v>0</v>
      </c>
      <c r="AA63" s="63">
        <v>0</v>
      </c>
      <c r="AB63" s="63">
        <v>0</v>
      </c>
      <c r="AC63" s="63">
        <v>0</v>
      </c>
      <c r="AD63" s="63">
        <v>0</v>
      </c>
      <c r="AE63" s="63">
        <v>0</v>
      </c>
      <c r="AF63" s="63">
        <v>0</v>
      </c>
      <c r="AG63" s="63">
        <v>0</v>
      </c>
      <c r="AH63" s="43">
        <v>0</v>
      </c>
      <c r="AI63" s="43"/>
    </row>
    <row r="64" spans="1:35">
      <c r="A64" s="52">
        <v>0</v>
      </c>
      <c r="D64" s="62">
        <v>2011</v>
      </c>
      <c r="E64" s="62">
        <v>6</v>
      </c>
      <c r="F64" s="62">
        <v>2012</v>
      </c>
      <c r="G64" s="62">
        <v>2012</v>
      </c>
      <c r="H64" s="63">
        <v>0</v>
      </c>
      <c r="I64" s="63">
        <v>0</v>
      </c>
      <c r="J64" s="63">
        <v>0</v>
      </c>
      <c r="K64" s="63">
        <v>0</v>
      </c>
      <c r="L64" s="63">
        <v>0</v>
      </c>
      <c r="M64" s="63">
        <v>0</v>
      </c>
      <c r="N64" s="63">
        <v>0</v>
      </c>
      <c r="O64" s="63">
        <v>0</v>
      </c>
      <c r="P64" s="63">
        <v>0</v>
      </c>
      <c r="Q64" s="63">
        <v>0</v>
      </c>
      <c r="R64" s="63">
        <v>0</v>
      </c>
      <c r="S64" s="63">
        <v>0</v>
      </c>
      <c r="T64" s="63">
        <v>0</v>
      </c>
      <c r="U64" s="63">
        <v>0</v>
      </c>
      <c r="V64" s="63">
        <v>0</v>
      </c>
      <c r="W64" s="63">
        <v>0</v>
      </c>
      <c r="X64" s="63">
        <v>0</v>
      </c>
      <c r="Y64" s="63">
        <v>0</v>
      </c>
      <c r="Z64" s="63">
        <v>0</v>
      </c>
      <c r="AA64" s="63">
        <v>0</v>
      </c>
      <c r="AB64" s="63">
        <v>0</v>
      </c>
      <c r="AC64" s="63">
        <v>0</v>
      </c>
      <c r="AD64" s="63">
        <v>0</v>
      </c>
      <c r="AE64" s="63">
        <v>0</v>
      </c>
      <c r="AF64" s="63">
        <v>0</v>
      </c>
      <c r="AG64" s="63">
        <v>0</v>
      </c>
      <c r="AH64" s="43">
        <v>0</v>
      </c>
      <c r="AI64" s="43"/>
    </row>
    <row r="65" spans="1:35">
      <c r="A65" s="52">
        <v>0</v>
      </c>
      <c r="D65" s="62">
        <v>2011</v>
      </c>
      <c r="E65" s="62">
        <v>7</v>
      </c>
      <c r="F65" s="62">
        <v>2012</v>
      </c>
      <c r="G65" s="62">
        <v>2012</v>
      </c>
      <c r="H65" s="63">
        <v>0</v>
      </c>
      <c r="I65" s="63">
        <v>0</v>
      </c>
      <c r="J65" s="63">
        <v>0</v>
      </c>
      <c r="K65" s="63">
        <v>0</v>
      </c>
      <c r="L65" s="63">
        <v>0</v>
      </c>
      <c r="M65" s="63">
        <v>0</v>
      </c>
      <c r="N65" s="63">
        <v>0</v>
      </c>
      <c r="O65" s="63">
        <v>0</v>
      </c>
      <c r="P65" s="63">
        <v>0</v>
      </c>
      <c r="Q65" s="63">
        <v>0</v>
      </c>
      <c r="R65" s="63">
        <v>0</v>
      </c>
      <c r="S65" s="63">
        <v>0</v>
      </c>
      <c r="T65" s="63">
        <v>0</v>
      </c>
      <c r="U65" s="63">
        <v>0</v>
      </c>
      <c r="V65" s="63">
        <v>0</v>
      </c>
      <c r="W65" s="63">
        <v>0</v>
      </c>
      <c r="X65" s="63">
        <v>0</v>
      </c>
      <c r="Y65" s="63">
        <v>0</v>
      </c>
      <c r="Z65" s="63">
        <v>0</v>
      </c>
      <c r="AA65" s="63">
        <v>0</v>
      </c>
      <c r="AB65" s="63">
        <v>0</v>
      </c>
      <c r="AC65" s="63">
        <v>0</v>
      </c>
      <c r="AD65" s="63">
        <v>0</v>
      </c>
      <c r="AE65" s="63">
        <v>0</v>
      </c>
      <c r="AF65" s="63">
        <v>0</v>
      </c>
      <c r="AG65" s="63">
        <v>0</v>
      </c>
      <c r="AH65" s="43">
        <v>0</v>
      </c>
      <c r="AI65" s="43"/>
    </row>
    <row r="66" spans="1:35">
      <c r="A66" s="52">
        <v>0</v>
      </c>
      <c r="D66" s="62">
        <v>2011</v>
      </c>
      <c r="E66" s="62">
        <v>8</v>
      </c>
      <c r="F66" s="62">
        <v>2012</v>
      </c>
      <c r="G66" s="62">
        <v>2012</v>
      </c>
      <c r="H66" s="63">
        <v>0</v>
      </c>
      <c r="I66" s="63">
        <v>0</v>
      </c>
      <c r="J66" s="63">
        <v>0</v>
      </c>
      <c r="K66" s="63">
        <v>0</v>
      </c>
      <c r="L66" s="63">
        <v>0</v>
      </c>
      <c r="M66" s="63">
        <v>0</v>
      </c>
      <c r="N66" s="63">
        <v>0</v>
      </c>
      <c r="O66" s="63">
        <v>0</v>
      </c>
      <c r="P66" s="63">
        <v>0</v>
      </c>
      <c r="Q66" s="63">
        <v>0</v>
      </c>
      <c r="R66" s="63">
        <v>0</v>
      </c>
      <c r="S66" s="63">
        <v>0</v>
      </c>
      <c r="T66" s="63">
        <v>0</v>
      </c>
      <c r="U66" s="63">
        <v>0</v>
      </c>
      <c r="V66" s="63">
        <v>0</v>
      </c>
      <c r="W66" s="63">
        <v>0</v>
      </c>
      <c r="X66" s="63">
        <v>0</v>
      </c>
      <c r="Y66" s="63">
        <v>0</v>
      </c>
      <c r="Z66" s="63">
        <v>0</v>
      </c>
      <c r="AA66" s="63">
        <v>0</v>
      </c>
      <c r="AB66" s="63">
        <v>0</v>
      </c>
      <c r="AC66" s="63">
        <v>0</v>
      </c>
      <c r="AD66" s="63">
        <v>0</v>
      </c>
      <c r="AE66" s="63">
        <v>0</v>
      </c>
      <c r="AF66" s="63">
        <v>0</v>
      </c>
      <c r="AG66" s="63">
        <v>0</v>
      </c>
      <c r="AH66" s="43">
        <v>0</v>
      </c>
      <c r="AI66" s="43"/>
    </row>
    <row r="67" spans="1:35">
      <c r="A67" s="52">
        <v>0</v>
      </c>
      <c r="D67" s="62">
        <v>2011</v>
      </c>
      <c r="E67" s="62">
        <v>9</v>
      </c>
      <c r="F67" s="62">
        <v>2012</v>
      </c>
      <c r="G67" s="62">
        <v>2012</v>
      </c>
      <c r="H67" s="63">
        <v>0</v>
      </c>
      <c r="I67" s="63">
        <v>0</v>
      </c>
      <c r="J67" s="63">
        <v>0</v>
      </c>
      <c r="K67" s="63">
        <v>0</v>
      </c>
      <c r="L67" s="63">
        <v>0</v>
      </c>
      <c r="M67" s="63">
        <v>0</v>
      </c>
      <c r="N67" s="63">
        <v>0</v>
      </c>
      <c r="O67" s="63">
        <v>0</v>
      </c>
      <c r="P67" s="63">
        <v>0</v>
      </c>
      <c r="Q67" s="63">
        <v>0</v>
      </c>
      <c r="R67" s="63">
        <v>0</v>
      </c>
      <c r="S67" s="63">
        <v>0</v>
      </c>
      <c r="T67" s="63">
        <v>0</v>
      </c>
      <c r="U67" s="63">
        <v>0</v>
      </c>
      <c r="V67" s="63">
        <v>0</v>
      </c>
      <c r="W67" s="63">
        <v>0</v>
      </c>
      <c r="X67" s="63">
        <v>0</v>
      </c>
      <c r="Y67" s="63">
        <v>0</v>
      </c>
      <c r="Z67" s="63">
        <v>0</v>
      </c>
      <c r="AA67" s="63">
        <v>0</v>
      </c>
      <c r="AB67" s="63">
        <v>0</v>
      </c>
      <c r="AC67" s="63">
        <v>0</v>
      </c>
      <c r="AD67" s="63">
        <v>0</v>
      </c>
      <c r="AE67" s="63">
        <v>0</v>
      </c>
      <c r="AF67" s="63">
        <v>0</v>
      </c>
      <c r="AG67" s="63">
        <v>0</v>
      </c>
      <c r="AH67" s="43">
        <v>0</v>
      </c>
      <c r="AI67" s="43"/>
    </row>
    <row r="68" spans="1:35">
      <c r="A68" s="52">
        <v>0</v>
      </c>
      <c r="D68" s="62">
        <v>2011</v>
      </c>
      <c r="E68" s="62">
        <v>10</v>
      </c>
      <c r="F68" s="62">
        <v>2012</v>
      </c>
      <c r="G68" s="62">
        <v>2012</v>
      </c>
      <c r="H68" s="63">
        <v>0</v>
      </c>
      <c r="I68" s="63">
        <v>0</v>
      </c>
      <c r="J68" s="63">
        <v>0</v>
      </c>
      <c r="K68" s="63">
        <v>0</v>
      </c>
      <c r="L68" s="63">
        <v>0</v>
      </c>
      <c r="M68" s="63">
        <v>0</v>
      </c>
      <c r="N68" s="63">
        <v>0</v>
      </c>
      <c r="O68" s="63">
        <v>0</v>
      </c>
      <c r="P68" s="63">
        <v>0</v>
      </c>
      <c r="Q68" s="63">
        <v>0</v>
      </c>
      <c r="R68" s="63">
        <v>0</v>
      </c>
      <c r="S68" s="63">
        <v>0</v>
      </c>
      <c r="T68" s="63">
        <v>0</v>
      </c>
      <c r="U68" s="63">
        <v>0</v>
      </c>
      <c r="V68" s="63">
        <v>0</v>
      </c>
      <c r="W68" s="63">
        <v>0</v>
      </c>
      <c r="X68" s="63">
        <v>0</v>
      </c>
      <c r="Y68" s="63">
        <v>0</v>
      </c>
      <c r="Z68" s="63">
        <v>0</v>
      </c>
      <c r="AA68" s="63">
        <v>0</v>
      </c>
      <c r="AB68" s="63">
        <v>0</v>
      </c>
      <c r="AC68" s="63">
        <v>0</v>
      </c>
      <c r="AD68" s="63">
        <v>0</v>
      </c>
      <c r="AE68" s="63">
        <v>0</v>
      </c>
      <c r="AF68" s="63">
        <v>0</v>
      </c>
      <c r="AG68" s="63">
        <v>0</v>
      </c>
      <c r="AH68" s="43">
        <v>0</v>
      </c>
      <c r="AI68" s="43"/>
    </row>
    <row r="69" spans="1:35">
      <c r="A69" s="52">
        <v>0</v>
      </c>
      <c r="D69" s="62">
        <v>2011</v>
      </c>
      <c r="E69" s="62">
        <v>11</v>
      </c>
      <c r="F69" s="62">
        <v>2012</v>
      </c>
      <c r="G69" s="62">
        <v>2012</v>
      </c>
      <c r="H69" s="63">
        <v>0</v>
      </c>
      <c r="I69" s="63">
        <v>0</v>
      </c>
      <c r="J69" s="63">
        <v>0</v>
      </c>
      <c r="K69" s="63">
        <v>0</v>
      </c>
      <c r="L69" s="63">
        <v>0</v>
      </c>
      <c r="M69" s="63">
        <v>0</v>
      </c>
      <c r="N69" s="63">
        <v>0</v>
      </c>
      <c r="O69" s="63">
        <v>0</v>
      </c>
      <c r="P69" s="63">
        <v>0</v>
      </c>
      <c r="Q69" s="63">
        <v>0</v>
      </c>
      <c r="R69" s="63">
        <v>0</v>
      </c>
      <c r="S69" s="63">
        <v>0</v>
      </c>
      <c r="T69" s="63">
        <v>0</v>
      </c>
      <c r="U69" s="63">
        <v>0</v>
      </c>
      <c r="V69" s="63">
        <v>0</v>
      </c>
      <c r="W69" s="63">
        <v>0</v>
      </c>
      <c r="X69" s="63">
        <v>0</v>
      </c>
      <c r="Y69" s="63">
        <v>0</v>
      </c>
      <c r="Z69" s="63">
        <v>0</v>
      </c>
      <c r="AA69" s="63">
        <v>0</v>
      </c>
      <c r="AB69" s="63">
        <v>0</v>
      </c>
      <c r="AC69" s="63">
        <v>0</v>
      </c>
      <c r="AD69" s="63">
        <v>0</v>
      </c>
      <c r="AE69" s="63">
        <v>0</v>
      </c>
      <c r="AF69" s="63">
        <v>0</v>
      </c>
      <c r="AG69" s="63">
        <v>0</v>
      </c>
      <c r="AH69" s="43">
        <v>0</v>
      </c>
      <c r="AI69" s="43"/>
    </row>
    <row r="70" spans="1:35">
      <c r="A70" s="52">
        <v>0</v>
      </c>
      <c r="D70" s="62">
        <v>2011</v>
      </c>
      <c r="E70" s="62">
        <v>12</v>
      </c>
      <c r="F70" s="62">
        <v>2012</v>
      </c>
      <c r="G70" s="62">
        <v>2012</v>
      </c>
      <c r="H70" s="63">
        <v>0</v>
      </c>
      <c r="I70" s="63">
        <v>0</v>
      </c>
      <c r="J70" s="63">
        <v>0</v>
      </c>
      <c r="K70" s="63">
        <v>0</v>
      </c>
      <c r="L70" s="63">
        <v>0</v>
      </c>
      <c r="M70" s="63">
        <v>0</v>
      </c>
      <c r="N70" s="63">
        <v>0</v>
      </c>
      <c r="O70" s="63">
        <v>0</v>
      </c>
      <c r="P70" s="63">
        <v>0</v>
      </c>
      <c r="Q70" s="63">
        <v>0</v>
      </c>
      <c r="R70" s="63">
        <v>0</v>
      </c>
      <c r="S70" s="63">
        <v>0</v>
      </c>
      <c r="T70" s="63">
        <v>0</v>
      </c>
      <c r="U70" s="63">
        <v>0</v>
      </c>
      <c r="V70" s="63">
        <v>0</v>
      </c>
      <c r="W70" s="63">
        <v>0</v>
      </c>
      <c r="X70" s="63">
        <v>0</v>
      </c>
      <c r="Y70" s="63">
        <v>0</v>
      </c>
      <c r="Z70" s="63">
        <v>0</v>
      </c>
      <c r="AA70" s="63">
        <v>0</v>
      </c>
      <c r="AB70" s="63">
        <v>0</v>
      </c>
      <c r="AC70" s="63">
        <v>0</v>
      </c>
      <c r="AD70" s="63">
        <v>0</v>
      </c>
      <c r="AE70" s="63">
        <v>0</v>
      </c>
      <c r="AF70" s="63">
        <v>0</v>
      </c>
      <c r="AG70" s="63">
        <v>0</v>
      </c>
      <c r="AH70" s="43">
        <v>0</v>
      </c>
      <c r="AI70" s="43"/>
    </row>
    <row r="71" spans="1:35">
      <c r="A71" s="52">
        <v>0</v>
      </c>
      <c r="D71" s="62">
        <v>2012</v>
      </c>
      <c r="E71" s="62">
        <v>1</v>
      </c>
      <c r="F71" s="62">
        <v>2012</v>
      </c>
      <c r="G71" s="62">
        <v>2012</v>
      </c>
      <c r="H71" s="63">
        <v>0</v>
      </c>
      <c r="I71" s="63">
        <v>0</v>
      </c>
      <c r="J71" s="63">
        <v>0</v>
      </c>
      <c r="K71" s="63">
        <v>0</v>
      </c>
      <c r="L71" s="63">
        <v>0</v>
      </c>
      <c r="M71" s="63">
        <v>0</v>
      </c>
      <c r="N71" s="63">
        <v>0</v>
      </c>
      <c r="O71" s="63">
        <v>0</v>
      </c>
      <c r="P71" s="63">
        <v>0</v>
      </c>
      <c r="Q71" s="63">
        <v>0</v>
      </c>
      <c r="R71" s="63">
        <v>0</v>
      </c>
      <c r="S71" s="63">
        <v>0</v>
      </c>
      <c r="T71" s="63">
        <v>0</v>
      </c>
      <c r="U71" s="63">
        <v>0</v>
      </c>
      <c r="V71" s="63">
        <v>0</v>
      </c>
      <c r="W71" s="63">
        <v>0</v>
      </c>
      <c r="X71" s="63">
        <v>0</v>
      </c>
      <c r="Y71" s="63">
        <v>0</v>
      </c>
      <c r="Z71" s="63">
        <v>0</v>
      </c>
      <c r="AA71" s="63">
        <v>0</v>
      </c>
      <c r="AB71" s="63">
        <v>0</v>
      </c>
      <c r="AC71" s="63">
        <v>0</v>
      </c>
      <c r="AD71" s="63">
        <v>0</v>
      </c>
      <c r="AE71" s="63">
        <v>0</v>
      </c>
      <c r="AF71" s="63">
        <v>0</v>
      </c>
      <c r="AG71" s="63">
        <v>0</v>
      </c>
      <c r="AH71" s="43">
        <v>0</v>
      </c>
    </row>
    <row r="72" spans="1:35">
      <c r="A72" s="52">
        <v>0</v>
      </c>
      <c r="D72" s="62">
        <v>2012</v>
      </c>
      <c r="E72" s="62">
        <v>2</v>
      </c>
      <c r="F72" s="62">
        <v>2012</v>
      </c>
      <c r="G72" s="62">
        <v>2012</v>
      </c>
      <c r="H72" s="63">
        <v>0</v>
      </c>
      <c r="I72" s="63">
        <v>0</v>
      </c>
      <c r="J72" s="63">
        <v>0</v>
      </c>
      <c r="K72" s="63">
        <v>0</v>
      </c>
      <c r="L72" s="63">
        <v>0</v>
      </c>
      <c r="M72" s="63">
        <v>0</v>
      </c>
      <c r="N72" s="63">
        <v>0</v>
      </c>
      <c r="O72" s="63">
        <v>0</v>
      </c>
      <c r="P72" s="63">
        <v>0</v>
      </c>
      <c r="Q72" s="63">
        <v>0</v>
      </c>
      <c r="R72" s="63">
        <v>0</v>
      </c>
      <c r="S72" s="63">
        <v>0</v>
      </c>
      <c r="T72" s="63">
        <v>0</v>
      </c>
      <c r="U72" s="63">
        <v>0</v>
      </c>
      <c r="V72" s="63">
        <v>0</v>
      </c>
      <c r="W72" s="63">
        <v>0</v>
      </c>
      <c r="X72" s="63">
        <v>0</v>
      </c>
      <c r="Y72" s="63">
        <v>0</v>
      </c>
      <c r="Z72" s="63">
        <v>0</v>
      </c>
      <c r="AA72" s="63">
        <v>0</v>
      </c>
      <c r="AB72" s="63">
        <v>0</v>
      </c>
      <c r="AC72" s="63">
        <v>0</v>
      </c>
      <c r="AD72" s="63">
        <v>0</v>
      </c>
      <c r="AE72" s="63">
        <v>0</v>
      </c>
      <c r="AF72" s="63">
        <v>0</v>
      </c>
      <c r="AG72" s="63">
        <v>0</v>
      </c>
      <c r="AH72" s="43">
        <v>0</v>
      </c>
    </row>
    <row r="73" spans="1:35">
      <c r="A73" s="52">
        <v>0</v>
      </c>
      <c r="D73" s="62">
        <v>2012</v>
      </c>
      <c r="E73" s="62">
        <v>3</v>
      </c>
      <c r="F73" s="62">
        <v>2012</v>
      </c>
      <c r="G73" s="62">
        <v>2012</v>
      </c>
      <c r="H73" s="63">
        <v>0</v>
      </c>
      <c r="I73" s="63">
        <v>0</v>
      </c>
      <c r="J73" s="63">
        <v>0</v>
      </c>
      <c r="K73" s="63">
        <v>0</v>
      </c>
      <c r="L73" s="63">
        <v>0</v>
      </c>
      <c r="M73" s="63">
        <v>0</v>
      </c>
      <c r="N73" s="63">
        <v>0</v>
      </c>
      <c r="O73" s="63">
        <v>0</v>
      </c>
      <c r="P73" s="63">
        <v>0</v>
      </c>
      <c r="Q73" s="63">
        <v>0</v>
      </c>
      <c r="R73" s="63">
        <v>0</v>
      </c>
      <c r="S73" s="63">
        <v>0</v>
      </c>
      <c r="T73" s="63">
        <v>0</v>
      </c>
      <c r="U73" s="63">
        <v>0</v>
      </c>
      <c r="V73" s="63">
        <v>0</v>
      </c>
      <c r="W73" s="63">
        <v>0</v>
      </c>
      <c r="X73" s="63">
        <v>0</v>
      </c>
      <c r="Y73" s="63">
        <v>0</v>
      </c>
      <c r="Z73" s="63">
        <v>0</v>
      </c>
      <c r="AA73" s="63">
        <v>0</v>
      </c>
      <c r="AB73" s="63">
        <v>0</v>
      </c>
      <c r="AC73" s="63">
        <v>0</v>
      </c>
      <c r="AD73" s="63">
        <v>0</v>
      </c>
      <c r="AE73" s="63">
        <v>0</v>
      </c>
      <c r="AF73" s="63">
        <v>0</v>
      </c>
      <c r="AG73" s="63">
        <v>0</v>
      </c>
      <c r="AH73" s="43">
        <v>0</v>
      </c>
    </row>
    <row r="74" spans="1:35">
      <c r="A74" s="52">
        <v>0</v>
      </c>
      <c r="D74" s="62">
        <v>2012</v>
      </c>
      <c r="E74" s="62">
        <v>4</v>
      </c>
      <c r="F74" s="62">
        <v>2012</v>
      </c>
      <c r="G74" s="62">
        <v>2012</v>
      </c>
      <c r="H74" s="63">
        <v>0</v>
      </c>
      <c r="I74" s="63">
        <v>0</v>
      </c>
      <c r="J74" s="63">
        <v>0</v>
      </c>
      <c r="K74" s="63">
        <v>0</v>
      </c>
      <c r="L74" s="63">
        <v>0</v>
      </c>
      <c r="M74" s="63">
        <v>0</v>
      </c>
      <c r="N74" s="63">
        <v>0</v>
      </c>
      <c r="O74" s="63">
        <v>0</v>
      </c>
      <c r="P74" s="63">
        <v>0</v>
      </c>
      <c r="Q74" s="63">
        <v>0</v>
      </c>
      <c r="R74" s="63">
        <v>0</v>
      </c>
      <c r="S74" s="63">
        <v>0</v>
      </c>
      <c r="T74" s="63">
        <v>0</v>
      </c>
      <c r="U74" s="63">
        <v>0</v>
      </c>
      <c r="V74" s="63">
        <v>0</v>
      </c>
      <c r="W74" s="63">
        <v>0</v>
      </c>
      <c r="X74" s="63">
        <v>0</v>
      </c>
      <c r="Y74" s="63">
        <v>0</v>
      </c>
      <c r="Z74" s="63">
        <v>0</v>
      </c>
      <c r="AA74" s="63">
        <v>0</v>
      </c>
      <c r="AB74" s="63">
        <v>0</v>
      </c>
      <c r="AC74" s="63">
        <v>0</v>
      </c>
      <c r="AD74" s="63">
        <v>0</v>
      </c>
      <c r="AE74" s="63">
        <v>0</v>
      </c>
      <c r="AF74" s="63">
        <v>0</v>
      </c>
      <c r="AG74" s="63">
        <v>0</v>
      </c>
      <c r="AH74" s="43">
        <v>0</v>
      </c>
    </row>
    <row r="75" spans="1:35">
      <c r="A75" s="52">
        <v>0</v>
      </c>
      <c r="D75" s="62">
        <v>2012</v>
      </c>
      <c r="E75" s="62">
        <v>5</v>
      </c>
      <c r="F75" s="62">
        <v>2013</v>
      </c>
      <c r="G75" s="62">
        <v>2013</v>
      </c>
      <c r="H75" s="63">
        <v>0</v>
      </c>
      <c r="I75" s="63">
        <v>0</v>
      </c>
      <c r="J75" s="63">
        <v>0</v>
      </c>
      <c r="K75" s="63">
        <v>0</v>
      </c>
      <c r="L75" s="63">
        <v>0</v>
      </c>
      <c r="M75" s="63">
        <v>0</v>
      </c>
      <c r="N75" s="63">
        <v>0</v>
      </c>
      <c r="O75" s="63">
        <v>0</v>
      </c>
      <c r="P75" s="63">
        <v>0</v>
      </c>
      <c r="Q75" s="63">
        <v>0</v>
      </c>
      <c r="R75" s="63">
        <v>0</v>
      </c>
      <c r="S75" s="63">
        <v>0</v>
      </c>
      <c r="T75" s="63">
        <v>0</v>
      </c>
      <c r="U75" s="63">
        <v>0</v>
      </c>
      <c r="V75" s="63">
        <v>0</v>
      </c>
      <c r="W75" s="63">
        <v>0</v>
      </c>
      <c r="X75" s="63">
        <v>0</v>
      </c>
      <c r="Y75" s="63">
        <v>0</v>
      </c>
      <c r="Z75" s="63">
        <v>0</v>
      </c>
      <c r="AA75" s="63">
        <v>0</v>
      </c>
      <c r="AB75" s="63">
        <v>0</v>
      </c>
      <c r="AC75" s="63">
        <v>0</v>
      </c>
      <c r="AD75" s="63">
        <v>0</v>
      </c>
      <c r="AE75" s="63">
        <v>0</v>
      </c>
      <c r="AF75" s="63">
        <v>0</v>
      </c>
      <c r="AG75" s="63">
        <v>0</v>
      </c>
      <c r="AH75" s="43">
        <v>0</v>
      </c>
    </row>
    <row r="76" spans="1:35">
      <c r="A76" s="52">
        <v>0</v>
      </c>
      <c r="D76" s="62">
        <v>2012</v>
      </c>
      <c r="E76" s="62">
        <v>6</v>
      </c>
      <c r="F76" s="62">
        <v>2013</v>
      </c>
      <c r="G76" s="62">
        <v>2013</v>
      </c>
      <c r="H76" s="63">
        <v>0</v>
      </c>
      <c r="I76" s="63">
        <v>0</v>
      </c>
      <c r="J76" s="63">
        <v>0</v>
      </c>
      <c r="K76" s="63">
        <v>0</v>
      </c>
      <c r="L76" s="63">
        <v>0</v>
      </c>
      <c r="M76" s="63">
        <v>0</v>
      </c>
      <c r="N76" s="63">
        <v>0</v>
      </c>
      <c r="O76" s="63">
        <v>0</v>
      </c>
      <c r="P76" s="63">
        <v>0</v>
      </c>
      <c r="Q76" s="63">
        <v>0</v>
      </c>
      <c r="R76" s="63">
        <v>0</v>
      </c>
      <c r="S76" s="63">
        <v>0</v>
      </c>
      <c r="T76" s="63">
        <v>0</v>
      </c>
      <c r="U76" s="63">
        <v>0</v>
      </c>
      <c r="V76" s="63">
        <v>0</v>
      </c>
      <c r="W76" s="63">
        <v>0</v>
      </c>
      <c r="X76" s="63">
        <v>0</v>
      </c>
      <c r="Y76" s="63">
        <v>0</v>
      </c>
      <c r="Z76" s="63">
        <v>0</v>
      </c>
      <c r="AA76" s="63">
        <v>0</v>
      </c>
      <c r="AB76" s="63">
        <v>0</v>
      </c>
      <c r="AC76" s="63">
        <v>0</v>
      </c>
      <c r="AD76" s="63">
        <v>0</v>
      </c>
      <c r="AE76" s="63">
        <v>0</v>
      </c>
      <c r="AF76" s="63">
        <v>0</v>
      </c>
      <c r="AG76" s="63">
        <v>0</v>
      </c>
      <c r="AH76" s="43">
        <v>0</v>
      </c>
    </row>
    <row r="77" spans="1:35">
      <c r="A77" s="52">
        <v>0</v>
      </c>
      <c r="D77" s="62">
        <v>2012</v>
      </c>
      <c r="E77" s="62">
        <v>7</v>
      </c>
      <c r="F77" s="62">
        <v>2013</v>
      </c>
      <c r="G77" s="62">
        <v>2013</v>
      </c>
      <c r="H77" s="63">
        <v>0</v>
      </c>
      <c r="I77" s="63">
        <v>0</v>
      </c>
      <c r="J77" s="63">
        <v>0</v>
      </c>
      <c r="K77" s="63">
        <v>0</v>
      </c>
      <c r="L77" s="63">
        <v>0</v>
      </c>
      <c r="M77" s="63">
        <v>0</v>
      </c>
      <c r="N77" s="63">
        <v>0</v>
      </c>
      <c r="O77" s="63">
        <v>0</v>
      </c>
      <c r="P77" s="63">
        <v>0</v>
      </c>
      <c r="Q77" s="63">
        <v>0</v>
      </c>
      <c r="R77" s="63">
        <v>0</v>
      </c>
      <c r="S77" s="63">
        <v>0</v>
      </c>
      <c r="T77" s="63">
        <v>0</v>
      </c>
      <c r="U77" s="63">
        <v>0</v>
      </c>
      <c r="V77" s="63">
        <v>0</v>
      </c>
      <c r="W77" s="63">
        <v>0</v>
      </c>
      <c r="X77" s="63">
        <v>0</v>
      </c>
      <c r="Y77" s="63">
        <v>0</v>
      </c>
      <c r="Z77" s="63">
        <v>0</v>
      </c>
      <c r="AA77" s="63">
        <v>0</v>
      </c>
      <c r="AB77" s="63">
        <v>0</v>
      </c>
      <c r="AC77" s="63">
        <v>0</v>
      </c>
      <c r="AD77" s="63">
        <v>0</v>
      </c>
      <c r="AE77" s="63">
        <v>0</v>
      </c>
      <c r="AF77" s="63">
        <v>0</v>
      </c>
      <c r="AG77" s="63">
        <v>0</v>
      </c>
      <c r="AH77" s="43">
        <v>0</v>
      </c>
    </row>
    <row r="78" spans="1:35">
      <c r="A78" s="52">
        <v>0</v>
      </c>
      <c r="D78" s="62">
        <v>2012</v>
      </c>
      <c r="E78" s="62">
        <v>8</v>
      </c>
      <c r="F78" s="62">
        <v>2013</v>
      </c>
      <c r="G78" s="62">
        <v>2013</v>
      </c>
      <c r="H78" s="63">
        <v>0</v>
      </c>
      <c r="I78" s="63">
        <v>0</v>
      </c>
      <c r="J78" s="63">
        <v>0</v>
      </c>
      <c r="K78" s="63">
        <v>0</v>
      </c>
      <c r="L78" s="63">
        <v>0</v>
      </c>
      <c r="M78" s="63">
        <v>0</v>
      </c>
      <c r="N78" s="63">
        <v>0</v>
      </c>
      <c r="O78" s="63">
        <v>0</v>
      </c>
      <c r="P78" s="63">
        <v>0</v>
      </c>
      <c r="Q78" s="63">
        <v>0</v>
      </c>
      <c r="R78" s="63">
        <v>0</v>
      </c>
      <c r="S78" s="63">
        <v>0</v>
      </c>
      <c r="T78" s="63">
        <v>0</v>
      </c>
      <c r="U78" s="63">
        <v>0</v>
      </c>
      <c r="V78" s="63">
        <v>0</v>
      </c>
      <c r="W78" s="63">
        <v>0</v>
      </c>
      <c r="X78" s="63">
        <v>0</v>
      </c>
      <c r="Y78" s="63">
        <v>0</v>
      </c>
      <c r="Z78" s="63">
        <v>0</v>
      </c>
      <c r="AA78" s="63">
        <v>0</v>
      </c>
      <c r="AB78" s="63">
        <v>0</v>
      </c>
      <c r="AC78" s="63">
        <v>0</v>
      </c>
      <c r="AD78" s="63">
        <v>0</v>
      </c>
      <c r="AE78" s="63">
        <v>0</v>
      </c>
      <c r="AF78" s="63">
        <v>0</v>
      </c>
      <c r="AG78" s="63">
        <v>0</v>
      </c>
      <c r="AH78" s="43">
        <v>0</v>
      </c>
    </row>
    <row r="79" spans="1:35">
      <c r="A79" s="52">
        <v>0</v>
      </c>
      <c r="D79" s="62">
        <v>2012</v>
      </c>
      <c r="E79" s="62">
        <v>9</v>
      </c>
      <c r="F79" s="62">
        <v>2013</v>
      </c>
      <c r="G79" s="62">
        <v>2013</v>
      </c>
      <c r="H79" s="63">
        <v>0</v>
      </c>
      <c r="I79" s="63">
        <v>0</v>
      </c>
      <c r="J79" s="63">
        <v>0</v>
      </c>
      <c r="K79" s="63">
        <v>0</v>
      </c>
      <c r="L79" s="63">
        <v>0</v>
      </c>
      <c r="M79" s="63">
        <v>0</v>
      </c>
      <c r="N79" s="63">
        <v>0</v>
      </c>
      <c r="O79" s="63">
        <v>0</v>
      </c>
      <c r="P79" s="63">
        <v>0</v>
      </c>
      <c r="Q79" s="63">
        <v>0</v>
      </c>
      <c r="R79" s="63">
        <v>0</v>
      </c>
      <c r="S79" s="63">
        <v>0</v>
      </c>
      <c r="T79" s="63">
        <v>0</v>
      </c>
      <c r="U79" s="63">
        <v>0</v>
      </c>
      <c r="V79" s="63">
        <v>0</v>
      </c>
      <c r="W79" s="63">
        <v>0</v>
      </c>
      <c r="X79" s="63">
        <v>0</v>
      </c>
      <c r="Y79" s="63">
        <v>0</v>
      </c>
      <c r="Z79" s="63">
        <v>0</v>
      </c>
      <c r="AA79" s="63">
        <v>0</v>
      </c>
      <c r="AB79" s="63">
        <v>0</v>
      </c>
      <c r="AC79" s="63">
        <v>0</v>
      </c>
      <c r="AD79" s="63">
        <v>0</v>
      </c>
      <c r="AE79" s="63">
        <v>0</v>
      </c>
      <c r="AF79" s="63">
        <v>0</v>
      </c>
      <c r="AG79" s="63">
        <v>0</v>
      </c>
      <c r="AH79" s="43">
        <v>0</v>
      </c>
    </row>
    <row r="80" spans="1:35">
      <c r="A80" s="52">
        <v>0</v>
      </c>
      <c r="D80" s="62">
        <v>2012</v>
      </c>
      <c r="E80" s="62">
        <v>10</v>
      </c>
      <c r="F80" s="62">
        <v>2013</v>
      </c>
      <c r="G80" s="62">
        <v>2013</v>
      </c>
      <c r="H80" s="63">
        <v>0</v>
      </c>
      <c r="I80" s="63">
        <v>0</v>
      </c>
      <c r="J80" s="63">
        <v>0</v>
      </c>
      <c r="K80" s="63">
        <v>0</v>
      </c>
      <c r="L80" s="63">
        <v>0</v>
      </c>
      <c r="M80" s="63">
        <v>0</v>
      </c>
      <c r="N80" s="63">
        <v>0</v>
      </c>
      <c r="O80" s="63">
        <v>0</v>
      </c>
      <c r="P80" s="63">
        <v>0</v>
      </c>
      <c r="Q80" s="63">
        <v>0</v>
      </c>
      <c r="R80" s="63">
        <v>0</v>
      </c>
      <c r="S80" s="63">
        <v>0</v>
      </c>
      <c r="T80" s="63">
        <v>0</v>
      </c>
      <c r="U80" s="63">
        <v>0</v>
      </c>
      <c r="V80" s="63">
        <v>0</v>
      </c>
      <c r="W80" s="63">
        <v>0</v>
      </c>
      <c r="X80" s="63">
        <v>0</v>
      </c>
      <c r="Y80" s="63">
        <v>0</v>
      </c>
      <c r="Z80" s="63">
        <v>0</v>
      </c>
      <c r="AA80" s="63">
        <v>0</v>
      </c>
      <c r="AB80" s="63">
        <v>0</v>
      </c>
      <c r="AC80" s="63">
        <v>0</v>
      </c>
      <c r="AD80" s="63">
        <v>0</v>
      </c>
      <c r="AE80" s="63">
        <v>0</v>
      </c>
      <c r="AF80" s="63">
        <v>0</v>
      </c>
      <c r="AG80" s="63">
        <v>0</v>
      </c>
      <c r="AH80" s="43">
        <v>0</v>
      </c>
    </row>
    <row r="81" spans="1:34">
      <c r="A81" s="52">
        <v>0</v>
      </c>
      <c r="D81" s="62">
        <v>2012</v>
      </c>
      <c r="E81" s="62">
        <v>11</v>
      </c>
      <c r="F81" s="62">
        <v>2013</v>
      </c>
      <c r="G81" s="62">
        <v>2013</v>
      </c>
      <c r="H81" s="63">
        <v>0</v>
      </c>
      <c r="I81" s="63">
        <v>0</v>
      </c>
      <c r="J81" s="63">
        <v>0</v>
      </c>
      <c r="K81" s="63">
        <v>0</v>
      </c>
      <c r="L81" s="63">
        <v>0</v>
      </c>
      <c r="M81" s="63">
        <v>0</v>
      </c>
      <c r="N81" s="63">
        <v>0</v>
      </c>
      <c r="O81" s="63">
        <v>0</v>
      </c>
      <c r="P81" s="63">
        <v>0</v>
      </c>
      <c r="Q81" s="63">
        <v>0</v>
      </c>
      <c r="R81" s="63">
        <v>0</v>
      </c>
      <c r="S81" s="63">
        <v>0</v>
      </c>
      <c r="T81" s="63">
        <v>0</v>
      </c>
      <c r="U81" s="63">
        <v>0</v>
      </c>
      <c r="V81" s="63">
        <v>0</v>
      </c>
      <c r="W81" s="63">
        <v>0</v>
      </c>
      <c r="X81" s="63">
        <v>0</v>
      </c>
      <c r="Y81" s="63">
        <v>0</v>
      </c>
      <c r="Z81" s="63">
        <v>0</v>
      </c>
      <c r="AA81" s="63">
        <v>0</v>
      </c>
      <c r="AB81" s="63">
        <v>0</v>
      </c>
      <c r="AC81" s="63">
        <v>0</v>
      </c>
      <c r="AD81" s="63">
        <v>0</v>
      </c>
      <c r="AE81" s="63">
        <v>0</v>
      </c>
      <c r="AF81" s="63">
        <v>0</v>
      </c>
      <c r="AG81" s="63">
        <v>0</v>
      </c>
      <c r="AH81" s="43">
        <v>0</v>
      </c>
    </row>
    <row r="82" spans="1:34">
      <c r="A82" s="52">
        <v>0</v>
      </c>
      <c r="D82" s="62">
        <v>2012</v>
      </c>
      <c r="E82" s="62">
        <v>12</v>
      </c>
      <c r="F82" s="62">
        <v>2013</v>
      </c>
      <c r="G82" s="62">
        <v>2013</v>
      </c>
      <c r="H82" s="63">
        <v>0</v>
      </c>
      <c r="I82" s="63">
        <v>0</v>
      </c>
      <c r="J82" s="63">
        <v>0</v>
      </c>
      <c r="K82" s="63">
        <v>0</v>
      </c>
      <c r="L82" s="63">
        <v>0</v>
      </c>
      <c r="M82" s="63">
        <v>0</v>
      </c>
      <c r="N82" s="63">
        <v>0</v>
      </c>
      <c r="O82" s="63">
        <v>0</v>
      </c>
      <c r="P82" s="63">
        <v>0</v>
      </c>
      <c r="Q82" s="63">
        <v>0</v>
      </c>
      <c r="R82" s="63">
        <v>0</v>
      </c>
      <c r="S82" s="63">
        <v>0</v>
      </c>
      <c r="T82" s="63">
        <v>0</v>
      </c>
      <c r="U82" s="63">
        <v>0</v>
      </c>
      <c r="V82" s="63">
        <v>0</v>
      </c>
      <c r="W82" s="63">
        <v>0</v>
      </c>
      <c r="X82" s="63">
        <v>0</v>
      </c>
      <c r="Y82" s="63">
        <v>0</v>
      </c>
      <c r="Z82" s="63">
        <v>0</v>
      </c>
      <c r="AA82" s="63">
        <v>0</v>
      </c>
      <c r="AB82" s="63">
        <v>0</v>
      </c>
      <c r="AC82" s="63">
        <v>0</v>
      </c>
      <c r="AD82" s="63">
        <v>0</v>
      </c>
      <c r="AE82" s="63">
        <v>0</v>
      </c>
      <c r="AF82" s="63">
        <v>0</v>
      </c>
      <c r="AG82" s="63">
        <v>0</v>
      </c>
      <c r="AH82" s="43">
        <v>0</v>
      </c>
    </row>
    <row r="83" spans="1:34">
      <c r="A83" s="52">
        <v>0</v>
      </c>
      <c r="D83" s="62">
        <v>2013</v>
      </c>
      <c r="E83" s="62">
        <v>1</v>
      </c>
      <c r="F83" s="62">
        <v>2013</v>
      </c>
      <c r="G83" s="62">
        <v>2013</v>
      </c>
      <c r="H83" s="63">
        <v>0</v>
      </c>
      <c r="I83" s="63">
        <v>0</v>
      </c>
      <c r="J83" s="63">
        <v>0</v>
      </c>
      <c r="K83" s="63">
        <v>0</v>
      </c>
      <c r="L83" s="63">
        <v>0</v>
      </c>
      <c r="M83" s="63">
        <v>0</v>
      </c>
      <c r="N83" s="63">
        <v>0</v>
      </c>
      <c r="O83" s="63">
        <v>0</v>
      </c>
      <c r="P83" s="63">
        <v>0</v>
      </c>
      <c r="Q83" s="63">
        <v>0</v>
      </c>
      <c r="R83" s="63">
        <v>0</v>
      </c>
      <c r="S83" s="63">
        <v>0</v>
      </c>
      <c r="T83" s="63">
        <v>0</v>
      </c>
      <c r="U83" s="63">
        <v>0</v>
      </c>
      <c r="V83" s="63">
        <v>0</v>
      </c>
      <c r="W83" s="63">
        <v>0</v>
      </c>
      <c r="X83" s="63">
        <v>0</v>
      </c>
      <c r="Y83" s="63">
        <v>0</v>
      </c>
      <c r="Z83" s="63">
        <v>0</v>
      </c>
      <c r="AA83" s="63">
        <v>0</v>
      </c>
      <c r="AB83" s="63">
        <v>0</v>
      </c>
      <c r="AC83" s="63">
        <v>0</v>
      </c>
      <c r="AD83" s="63">
        <v>0</v>
      </c>
      <c r="AE83" s="63">
        <v>0</v>
      </c>
      <c r="AF83" s="63">
        <v>0</v>
      </c>
      <c r="AG83" s="63">
        <v>0</v>
      </c>
      <c r="AH83" s="43">
        <v>0</v>
      </c>
    </row>
    <row r="84" spans="1:34">
      <c r="A84" s="52">
        <v>0</v>
      </c>
      <c r="D84" s="62">
        <v>2013</v>
      </c>
      <c r="E84" s="62">
        <v>2</v>
      </c>
      <c r="F84" s="62">
        <v>2013</v>
      </c>
      <c r="G84" s="62">
        <v>2013</v>
      </c>
      <c r="H84" s="63">
        <v>0</v>
      </c>
      <c r="I84" s="63">
        <v>0</v>
      </c>
      <c r="J84" s="63">
        <v>0</v>
      </c>
      <c r="K84" s="63">
        <v>0</v>
      </c>
      <c r="L84" s="63">
        <v>0</v>
      </c>
      <c r="M84" s="63">
        <v>0</v>
      </c>
      <c r="N84" s="63">
        <v>0</v>
      </c>
      <c r="O84" s="63">
        <v>0</v>
      </c>
      <c r="P84" s="63">
        <v>0</v>
      </c>
      <c r="Q84" s="63">
        <v>0</v>
      </c>
      <c r="R84" s="63">
        <v>0</v>
      </c>
      <c r="S84" s="63">
        <v>0</v>
      </c>
      <c r="T84" s="63">
        <v>0</v>
      </c>
      <c r="U84" s="63">
        <v>0</v>
      </c>
      <c r="V84" s="63">
        <v>0</v>
      </c>
      <c r="W84" s="63">
        <v>0</v>
      </c>
      <c r="X84" s="63">
        <v>0</v>
      </c>
      <c r="Y84" s="63">
        <v>0</v>
      </c>
      <c r="Z84" s="63">
        <v>0</v>
      </c>
      <c r="AA84" s="63">
        <v>0</v>
      </c>
      <c r="AB84" s="63">
        <v>0</v>
      </c>
      <c r="AC84" s="63">
        <v>0</v>
      </c>
      <c r="AD84" s="63">
        <v>0</v>
      </c>
      <c r="AE84" s="63">
        <v>0</v>
      </c>
      <c r="AF84" s="63">
        <v>0</v>
      </c>
      <c r="AG84" s="63">
        <v>0</v>
      </c>
      <c r="AH84" s="43">
        <v>0</v>
      </c>
    </row>
    <row r="85" spans="1:34">
      <c r="A85" s="52">
        <v>0</v>
      </c>
      <c r="D85" s="62">
        <v>2013</v>
      </c>
      <c r="E85" s="62">
        <v>3</v>
      </c>
      <c r="F85" s="62">
        <v>2013</v>
      </c>
      <c r="G85" s="62">
        <v>2013</v>
      </c>
      <c r="H85" s="63">
        <v>0</v>
      </c>
      <c r="I85" s="63">
        <v>0</v>
      </c>
      <c r="J85" s="63">
        <v>0</v>
      </c>
      <c r="K85" s="63">
        <v>0</v>
      </c>
      <c r="L85" s="63">
        <v>0</v>
      </c>
      <c r="M85" s="63">
        <v>0</v>
      </c>
      <c r="N85" s="63">
        <v>0</v>
      </c>
      <c r="O85" s="63">
        <v>0</v>
      </c>
      <c r="P85" s="63">
        <v>0</v>
      </c>
      <c r="Q85" s="63">
        <v>0</v>
      </c>
      <c r="R85" s="63">
        <v>0</v>
      </c>
      <c r="S85" s="63">
        <v>0</v>
      </c>
      <c r="T85" s="63">
        <v>0</v>
      </c>
      <c r="U85" s="63">
        <v>0</v>
      </c>
      <c r="V85" s="63">
        <v>0</v>
      </c>
      <c r="W85" s="63">
        <v>0</v>
      </c>
      <c r="X85" s="63">
        <v>0</v>
      </c>
      <c r="Y85" s="63">
        <v>0</v>
      </c>
      <c r="Z85" s="63">
        <v>0</v>
      </c>
      <c r="AA85" s="63">
        <v>0</v>
      </c>
      <c r="AB85" s="63">
        <v>0</v>
      </c>
      <c r="AC85" s="63">
        <v>0</v>
      </c>
      <c r="AD85" s="63">
        <v>0</v>
      </c>
      <c r="AE85" s="63">
        <v>0</v>
      </c>
      <c r="AF85" s="63">
        <v>0</v>
      </c>
      <c r="AG85" s="63">
        <v>0</v>
      </c>
      <c r="AH85" s="43">
        <v>0</v>
      </c>
    </row>
    <row r="86" spans="1:34">
      <c r="A86" s="52">
        <v>0</v>
      </c>
      <c r="D86" s="62">
        <v>2013</v>
      </c>
      <c r="E86" s="62">
        <v>4</v>
      </c>
      <c r="F86" s="62">
        <v>2013</v>
      </c>
      <c r="G86" s="62">
        <v>2013</v>
      </c>
      <c r="H86" s="63">
        <v>0</v>
      </c>
      <c r="I86" s="63">
        <v>0</v>
      </c>
      <c r="J86" s="63">
        <v>0</v>
      </c>
      <c r="K86" s="63">
        <v>0</v>
      </c>
      <c r="L86" s="63">
        <v>0</v>
      </c>
      <c r="M86" s="63">
        <v>0</v>
      </c>
      <c r="N86" s="63">
        <v>0</v>
      </c>
      <c r="O86" s="63">
        <v>0</v>
      </c>
      <c r="P86" s="63">
        <v>0</v>
      </c>
      <c r="Q86" s="63">
        <v>0</v>
      </c>
      <c r="R86" s="63">
        <v>0</v>
      </c>
      <c r="S86" s="63">
        <v>0</v>
      </c>
      <c r="T86" s="63">
        <v>0</v>
      </c>
      <c r="U86" s="63">
        <v>0</v>
      </c>
      <c r="V86" s="63">
        <v>0</v>
      </c>
      <c r="W86" s="63">
        <v>0</v>
      </c>
      <c r="X86" s="63">
        <v>0</v>
      </c>
      <c r="Y86" s="63">
        <v>0</v>
      </c>
      <c r="Z86" s="63">
        <v>0</v>
      </c>
      <c r="AA86" s="63">
        <v>0</v>
      </c>
      <c r="AB86" s="63">
        <v>0</v>
      </c>
      <c r="AC86" s="63">
        <v>0</v>
      </c>
      <c r="AD86" s="63">
        <v>0</v>
      </c>
      <c r="AE86" s="63">
        <v>0</v>
      </c>
      <c r="AF86" s="63">
        <v>0</v>
      </c>
      <c r="AG86" s="63">
        <v>0</v>
      </c>
      <c r="AH86" s="43">
        <v>0</v>
      </c>
    </row>
    <row r="87" spans="1:34">
      <c r="A87" s="52">
        <v>0</v>
      </c>
      <c r="D87" s="62">
        <v>2013</v>
      </c>
      <c r="E87" s="62">
        <v>5</v>
      </c>
      <c r="F87" s="62">
        <v>2014</v>
      </c>
      <c r="G87" s="62">
        <v>2014</v>
      </c>
      <c r="H87" s="63">
        <v>0</v>
      </c>
      <c r="I87" s="63">
        <v>0</v>
      </c>
      <c r="J87" s="63">
        <v>0</v>
      </c>
      <c r="K87" s="63">
        <v>0</v>
      </c>
      <c r="L87" s="63">
        <v>0</v>
      </c>
      <c r="M87" s="63">
        <v>0</v>
      </c>
      <c r="N87" s="63">
        <v>0</v>
      </c>
      <c r="O87" s="63">
        <v>0</v>
      </c>
      <c r="P87" s="63">
        <v>0</v>
      </c>
      <c r="Q87" s="63">
        <v>0</v>
      </c>
      <c r="R87" s="63">
        <v>0</v>
      </c>
      <c r="S87" s="63">
        <v>0</v>
      </c>
      <c r="T87" s="63">
        <v>0</v>
      </c>
      <c r="U87" s="63">
        <v>0</v>
      </c>
      <c r="V87" s="63">
        <v>0</v>
      </c>
      <c r="W87" s="63">
        <v>0</v>
      </c>
      <c r="X87" s="63">
        <v>0</v>
      </c>
      <c r="Y87" s="63">
        <v>0</v>
      </c>
      <c r="Z87" s="63">
        <v>0</v>
      </c>
      <c r="AA87" s="63">
        <v>0</v>
      </c>
      <c r="AB87" s="63">
        <v>0</v>
      </c>
      <c r="AC87" s="63">
        <v>0</v>
      </c>
      <c r="AD87" s="63">
        <v>0</v>
      </c>
      <c r="AE87" s="63">
        <v>0</v>
      </c>
      <c r="AF87" s="63">
        <v>0</v>
      </c>
      <c r="AG87" s="63">
        <v>0</v>
      </c>
      <c r="AH87" s="43">
        <v>0</v>
      </c>
    </row>
    <row r="88" spans="1:34">
      <c r="A88" s="52">
        <v>0</v>
      </c>
      <c r="D88" s="62">
        <v>2013</v>
      </c>
      <c r="E88" s="62">
        <v>6</v>
      </c>
      <c r="F88" s="62">
        <v>2014</v>
      </c>
      <c r="G88" s="62">
        <v>2014</v>
      </c>
      <c r="H88" s="63">
        <v>0</v>
      </c>
      <c r="I88" s="63">
        <v>0</v>
      </c>
      <c r="J88" s="63">
        <v>0</v>
      </c>
      <c r="K88" s="63">
        <v>0</v>
      </c>
      <c r="L88" s="63">
        <v>0</v>
      </c>
      <c r="M88" s="63">
        <v>0</v>
      </c>
      <c r="N88" s="63">
        <v>0</v>
      </c>
      <c r="O88" s="63">
        <v>0</v>
      </c>
      <c r="P88" s="63">
        <v>0</v>
      </c>
      <c r="Q88" s="63">
        <v>0</v>
      </c>
      <c r="R88" s="63">
        <v>0</v>
      </c>
      <c r="S88" s="63">
        <v>0</v>
      </c>
      <c r="T88" s="63">
        <v>0</v>
      </c>
      <c r="U88" s="63">
        <v>0</v>
      </c>
      <c r="V88" s="63">
        <v>0</v>
      </c>
      <c r="W88" s="63">
        <v>0</v>
      </c>
      <c r="X88" s="63">
        <v>0</v>
      </c>
      <c r="Y88" s="63">
        <v>0</v>
      </c>
      <c r="Z88" s="63">
        <v>0</v>
      </c>
      <c r="AA88" s="63">
        <v>0</v>
      </c>
      <c r="AB88" s="63">
        <v>0</v>
      </c>
      <c r="AC88" s="63">
        <v>0</v>
      </c>
      <c r="AD88" s="63">
        <v>0</v>
      </c>
      <c r="AE88" s="63">
        <v>0</v>
      </c>
      <c r="AF88" s="63">
        <v>0</v>
      </c>
      <c r="AG88" s="63">
        <v>0</v>
      </c>
      <c r="AH88" s="43">
        <v>0</v>
      </c>
    </row>
    <row r="89" spans="1:34">
      <c r="A89" s="52">
        <v>0</v>
      </c>
      <c r="D89" s="62">
        <v>2013</v>
      </c>
      <c r="E89" s="62">
        <v>7</v>
      </c>
      <c r="F89" s="62">
        <v>2014</v>
      </c>
      <c r="G89" s="62">
        <v>2014</v>
      </c>
      <c r="H89" s="63">
        <v>0</v>
      </c>
      <c r="I89" s="63">
        <v>0</v>
      </c>
      <c r="J89" s="63">
        <v>0</v>
      </c>
      <c r="K89" s="63">
        <v>0</v>
      </c>
      <c r="L89" s="63">
        <v>0</v>
      </c>
      <c r="M89" s="63">
        <v>0</v>
      </c>
      <c r="N89" s="63">
        <v>0</v>
      </c>
      <c r="O89" s="63">
        <v>0</v>
      </c>
      <c r="P89" s="63">
        <v>0</v>
      </c>
      <c r="Q89" s="63">
        <v>0</v>
      </c>
      <c r="R89" s="63">
        <v>0</v>
      </c>
      <c r="S89" s="63">
        <v>0</v>
      </c>
      <c r="T89" s="63">
        <v>0</v>
      </c>
      <c r="U89" s="63">
        <v>0</v>
      </c>
      <c r="V89" s="63">
        <v>0</v>
      </c>
      <c r="W89" s="63">
        <v>0</v>
      </c>
      <c r="X89" s="63">
        <v>0</v>
      </c>
      <c r="Y89" s="63">
        <v>0</v>
      </c>
      <c r="Z89" s="63">
        <v>0</v>
      </c>
      <c r="AA89" s="63">
        <v>0</v>
      </c>
      <c r="AB89" s="63">
        <v>0</v>
      </c>
      <c r="AC89" s="63">
        <v>0</v>
      </c>
      <c r="AD89" s="63">
        <v>0</v>
      </c>
      <c r="AE89" s="63">
        <v>0</v>
      </c>
      <c r="AF89" s="63">
        <v>0</v>
      </c>
      <c r="AG89" s="63">
        <v>0</v>
      </c>
      <c r="AH89" s="43">
        <v>0</v>
      </c>
    </row>
    <row r="90" spans="1:34">
      <c r="A90" s="52">
        <v>0</v>
      </c>
      <c r="D90" s="62">
        <v>2013</v>
      </c>
      <c r="E90" s="62">
        <v>8</v>
      </c>
      <c r="F90" s="62">
        <v>2014</v>
      </c>
      <c r="G90" s="62">
        <v>2014</v>
      </c>
      <c r="H90" s="63">
        <v>0</v>
      </c>
      <c r="I90" s="63">
        <v>0</v>
      </c>
      <c r="J90" s="63">
        <v>0</v>
      </c>
      <c r="K90" s="63">
        <v>0</v>
      </c>
      <c r="L90" s="63">
        <v>0</v>
      </c>
      <c r="M90" s="63">
        <v>0</v>
      </c>
      <c r="N90" s="63">
        <v>0</v>
      </c>
      <c r="O90" s="63">
        <v>0</v>
      </c>
      <c r="P90" s="63">
        <v>0</v>
      </c>
      <c r="Q90" s="63">
        <v>0</v>
      </c>
      <c r="R90" s="63">
        <v>0</v>
      </c>
      <c r="S90" s="63">
        <v>0</v>
      </c>
      <c r="T90" s="63">
        <v>0</v>
      </c>
      <c r="U90" s="63">
        <v>0</v>
      </c>
      <c r="V90" s="63">
        <v>0</v>
      </c>
      <c r="W90" s="63">
        <v>0</v>
      </c>
      <c r="X90" s="63">
        <v>0</v>
      </c>
      <c r="Y90" s="63">
        <v>0</v>
      </c>
      <c r="Z90" s="63">
        <v>0</v>
      </c>
      <c r="AA90" s="63">
        <v>0</v>
      </c>
      <c r="AB90" s="63">
        <v>0</v>
      </c>
      <c r="AC90" s="63">
        <v>0</v>
      </c>
      <c r="AD90" s="63">
        <v>0</v>
      </c>
      <c r="AE90" s="63">
        <v>0</v>
      </c>
      <c r="AF90" s="63">
        <v>0</v>
      </c>
      <c r="AG90" s="63">
        <v>0</v>
      </c>
      <c r="AH90" s="43">
        <v>0</v>
      </c>
    </row>
    <row r="91" spans="1:34">
      <c r="A91" s="52">
        <v>0</v>
      </c>
      <c r="D91" s="62">
        <v>2013</v>
      </c>
      <c r="E91" s="62">
        <v>9</v>
      </c>
      <c r="F91" s="62">
        <v>2014</v>
      </c>
      <c r="G91" s="62">
        <v>2014</v>
      </c>
      <c r="H91" s="63">
        <v>0</v>
      </c>
      <c r="I91" s="63">
        <v>0</v>
      </c>
      <c r="J91" s="63">
        <v>0</v>
      </c>
      <c r="K91" s="63">
        <v>0</v>
      </c>
      <c r="L91" s="63">
        <v>0</v>
      </c>
      <c r="M91" s="63">
        <v>0</v>
      </c>
      <c r="N91" s="63">
        <v>0</v>
      </c>
      <c r="O91" s="63">
        <v>0</v>
      </c>
      <c r="P91" s="63">
        <v>0</v>
      </c>
      <c r="Q91" s="63">
        <v>0</v>
      </c>
      <c r="R91" s="63">
        <v>0</v>
      </c>
      <c r="S91" s="63">
        <v>0</v>
      </c>
      <c r="T91" s="63">
        <v>0</v>
      </c>
      <c r="U91" s="63">
        <v>0</v>
      </c>
      <c r="V91" s="63">
        <v>0</v>
      </c>
      <c r="W91" s="63">
        <v>0</v>
      </c>
      <c r="X91" s="63">
        <v>0</v>
      </c>
      <c r="Y91" s="63">
        <v>0</v>
      </c>
      <c r="Z91" s="63">
        <v>0</v>
      </c>
      <c r="AA91" s="63">
        <v>0</v>
      </c>
      <c r="AB91" s="63">
        <v>0</v>
      </c>
      <c r="AC91" s="63">
        <v>0</v>
      </c>
      <c r="AD91" s="63">
        <v>0</v>
      </c>
      <c r="AE91" s="63">
        <v>0</v>
      </c>
      <c r="AF91" s="63">
        <v>0</v>
      </c>
      <c r="AG91" s="63">
        <v>0</v>
      </c>
      <c r="AH91" s="43">
        <v>0</v>
      </c>
    </row>
    <row r="92" spans="1:34">
      <c r="A92" s="52">
        <v>0</v>
      </c>
      <c r="D92" s="62">
        <v>2013</v>
      </c>
      <c r="E92" s="62">
        <v>10</v>
      </c>
      <c r="F92" s="62">
        <v>2014</v>
      </c>
      <c r="G92" s="62">
        <v>2014</v>
      </c>
      <c r="H92" s="63">
        <v>0</v>
      </c>
      <c r="I92" s="63">
        <v>0</v>
      </c>
      <c r="J92" s="63">
        <v>0</v>
      </c>
      <c r="K92" s="63">
        <v>0</v>
      </c>
      <c r="L92" s="63">
        <v>0</v>
      </c>
      <c r="M92" s="63">
        <v>0</v>
      </c>
      <c r="N92" s="63">
        <v>0</v>
      </c>
      <c r="O92" s="63">
        <v>0</v>
      </c>
      <c r="P92" s="63">
        <v>0</v>
      </c>
      <c r="Q92" s="63">
        <v>0</v>
      </c>
      <c r="R92" s="63">
        <v>0</v>
      </c>
      <c r="S92" s="63">
        <v>0</v>
      </c>
      <c r="T92" s="63">
        <v>0</v>
      </c>
      <c r="U92" s="63">
        <v>0</v>
      </c>
      <c r="V92" s="63">
        <v>0</v>
      </c>
      <c r="W92" s="63">
        <v>0</v>
      </c>
      <c r="X92" s="63">
        <v>0</v>
      </c>
      <c r="Y92" s="63">
        <v>0</v>
      </c>
      <c r="Z92" s="63">
        <v>0</v>
      </c>
      <c r="AA92" s="63">
        <v>0</v>
      </c>
      <c r="AB92" s="63">
        <v>0</v>
      </c>
      <c r="AC92" s="63">
        <v>0</v>
      </c>
      <c r="AD92" s="63">
        <v>0</v>
      </c>
      <c r="AE92" s="63">
        <v>0</v>
      </c>
      <c r="AF92" s="63">
        <v>0</v>
      </c>
      <c r="AG92" s="63">
        <v>0</v>
      </c>
      <c r="AH92" s="43">
        <v>0</v>
      </c>
    </row>
    <row r="93" spans="1:34">
      <c r="A93" s="52">
        <v>0</v>
      </c>
      <c r="D93" s="62">
        <v>2013</v>
      </c>
      <c r="E93" s="62">
        <v>11</v>
      </c>
      <c r="F93" s="62">
        <v>2014</v>
      </c>
      <c r="G93" s="62">
        <v>2014</v>
      </c>
      <c r="H93" s="63">
        <v>0</v>
      </c>
      <c r="I93" s="63">
        <v>0</v>
      </c>
      <c r="J93" s="63">
        <v>0</v>
      </c>
      <c r="K93" s="63">
        <v>0</v>
      </c>
      <c r="L93" s="63">
        <v>0</v>
      </c>
      <c r="M93" s="63">
        <v>0</v>
      </c>
      <c r="N93" s="63">
        <v>0</v>
      </c>
      <c r="O93" s="63">
        <v>0</v>
      </c>
      <c r="P93" s="63">
        <v>0</v>
      </c>
      <c r="Q93" s="63">
        <v>0</v>
      </c>
      <c r="R93" s="63">
        <v>0</v>
      </c>
      <c r="S93" s="63">
        <v>0</v>
      </c>
      <c r="T93" s="63">
        <v>0</v>
      </c>
      <c r="U93" s="63">
        <v>0</v>
      </c>
      <c r="V93" s="63">
        <v>0</v>
      </c>
      <c r="W93" s="63">
        <v>0</v>
      </c>
      <c r="X93" s="63">
        <v>0</v>
      </c>
      <c r="Y93" s="63">
        <v>0</v>
      </c>
      <c r="Z93" s="63">
        <v>0</v>
      </c>
      <c r="AA93" s="63">
        <v>0</v>
      </c>
      <c r="AB93" s="63">
        <v>0</v>
      </c>
      <c r="AC93" s="63">
        <v>0</v>
      </c>
      <c r="AD93" s="63">
        <v>0</v>
      </c>
      <c r="AE93" s="63">
        <v>0</v>
      </c>
      <c r="AF93" s="63">
        <v>0</v>
      </c>
      <c r="AG93" s="63">
        <v>0</v>
      </c>
      <c r="AH93" s="43">
        <v>0</v>
      </c>
    </row>
    <row r="94" spans="1:34">
      <c r="A94" s="52">
        <v>0</v>
      </c>
      <c r="D94" s="62">
        <v>2013</v>
      </c>
      <c r="E94" s="62">
        <v>12</v>
      </c>
      <c r="F94" s="62">
        <v>2014</v>
      </c>
      <c r="G94" s="62">
        <v>2014</v>
      </c>
      <c r="H94" s="63">
        <v>0</v>
      </c>
      <c r="I94" s="63">
        <v>0</v>
      </c>
      <c r="J94" s="63">
        <v>0</v>
      </c>
      <c r="K94" s="63">
        <v>0</v>
      </c>
      <c r="L94" s="63">
        <v>0</v>
      </c>
      <c r="M94" s="63">
        <v>0</v>
      </c>
      <c r="N94" s="63">
        <v>0</v>
      </c>
      <c r="O94" s="63">
        <v>0</v>
      </c>
      <c r="P94" s="63">
        <v>0</v>
      </c>
      <c r="Q94" s="63">
        <v>0</v>
      </c>
      <c r="R94" s="63">
        <v>0</v>
      </c>
      <c r="S94" s="63">
        <v>0</v>
      </c>
      <c r="T94" s="63">
        <v>0</v>
      </c>
      <c r="U94" s="63">
        <v>0</v>
      </c>
      <c r="V94" s="63">
        <v>0</v>
      </c>
      <c r="W94" s="63">
        <v>0</v>
      </c>
      <c r="X94" s="63">
        <v>0</v>
      </c>
      <c r="Y94" s="63">
        <v>0</v>
      </c>
      <c r="Z94" s="63">
        <v>0</v>
      </c>
      <c r="AA94" s="63">
        <v>0</v>
      </c>
      <c r="AB94" s="63">
        <v>0</v>
      </c>
      <c r="AC94" s="63">
        <v>0</v>
      </c>
      <c r="AD94" s="63">
        <v>0</v>
      </c>
      <c r="AE94" s="63">
        <v>0</v>
      </c>
      <c r="AF94" s="63">
        <v>0</v>
      </c>
      <c r="AG94" s="63">
        <v>0</v>
      </c>
      <c r="AH94" s="43">
        <v>0</v>
      </c>
    </row>
    <row r="95" spans="1:34">
      <c r="A95" s="52">
        <v>0</v>
      </c>
      <c r="D95" s="62">
        <v>2014</v>
      </c>
      <c r="E95" s="62">
        <v>1</v>
      </c>
      <c r="F95" s="62">
        <v>2014</v>
      </c>
      <c r="G95" s="62">
        <v>2014</v>
      </c>
      <c r="H95" s="63">
        <v>0</v>
      </c>
      <c r="I95" s="63">
        <v>0</v>
      </c>
      <c r="J95" s="63">
        <v>0</v>
      </c>
      <c r="K95" s="63">
        <v>0</v>
      </c>
      <c r="L95" s="63">
        <v>0</v>
      </c>
      <c r="M95" s="63">
        <v>0</v>
      </c>
      <c r="N95" s="63">
        <v>0</v>
      </c>
      <c r="O95" s="63">
        <v>0</v>
      </c>
      <c r="P95" s="63">
        <v>0</v>
      </c>
      <c r="Q95" s="63">
        <v>0</v>
      </c>
      <c r="R95" s="63">
        <v>0</v>
      </c>
      <c r="S95" s="63">
        <v>0</v>
      </c>
      <c r="T95" s="63">
        <v>0</v>
      </c>
      <c r="U95" s="63">
        <v>0</v>
      </c>
      <c r="V95" s="63">
        <v>0</v>
      </c>
      <c r="W95" s="63">
        <v>0</v>
      </c>
      <c r="X95" s="63">
        <v>0</v>
      </c>
      <c r="Y95" s="63">
        <v>0</v>
      </c>
      <c r="Z95" s="63">
        <v>0</v>
      </c>
      <c r="AA95" s="63">
        <v>0</v>
      </c>
      <c r="AB95" s="63">
        <v>0</v>
      </c>
      <c r="AC95" s="63">
        <v>0</v>
      </c>
      <c r="AD95" s="63">
        <v>0</v>
      </c>
      <c r="AE95" s="63">
        <v>0</v>
      </c>
      <c r="AF95" s="63">
        <v>0</v>
      </c>
      <c r="AG95" s="63">
        <v>0</v>
      </c>
      <c r="AH95" s="43">
        <v>0</v>
      </c>
    </row>
    <row r="96" spans="1:34">
      <c r="A96" s="52">
        <v>0</v>
      </c>
      <c r="D96" s="62">
        <v>2014</v>
      </c>
      <c r="E96" s="62">
        <v>2</v>
      </c>
      <c r="F96" s="62">
        <v>2014</v>
      </c>
      <c r="G96" s="62">
        <v>2014</v>
      </c>
      <c r="H96" s="63">
        <v>0</v>
      </c>
      <c r="I96" s="63">
        <v>0</v>
      </c>
      <c r="J96" s="63">
        <v>0</v>
      </c>
      <c r="K96" s="63">
        <v>0</v>
      </c>
      <c r="L96" s="63">
        <v>0</v>
      </c>
      <c r="M96" s="63">
        <v>0</v>
      </c>
      <c r="N96" s="63">
        <v>0</v>
      </c>
      <c r="O96" s="63">
        <v>0</v>
      </c>
      <c r="P96" s="63">
        <v>0</v>
      </c>
      <c r="Q96" s="63">
        <v>0</v>
      </c>
      <c r="R96" s="63">
        <v>0</v>
      </c>
      <c r="S96" s="63">
        <v>0</v>
      </c>
      <c r="T96" s="63">
        <v>0</v>
      </c>
      <c r="U96" s="63">
        <v>0</v>
      </c>
      <c r="V96" s="63">
        <v>0</v>
      </c>
      <c r="W96" s="63">
        <v>0</v>
      </c>
      <c r="X96" s="63">
        <v>0</v>
      </c>
      <c r="Y96" s="63">
        <v>0</v>
      </c>
      <c r="Z96" s="63">
        <v>0</v>
      </c>
      <c r="AA96" s="63">
        <v>0</v>
      </c>
      <c r="AB96" s="63">
        <v>0</v>
      </c>
      <c r="AC96" s="63">
        <v>0</v>
      </c>
      <c r="AD96" s="63">
        <v>0</v>
      </c>
      <c r="AE96" s="63">
        <v>0</v>
      </c>
      <c r="AF96" s="63">
        <v>0</v>
      </c>
      <c r="AG96" s="63">
        <v>0</v>
      </c>
      <c r="AH96" s="43">
        <v>0</v>
      </c>
    </row>
    <row r="97" spans="1:34">
      <c r="A97" s="52">
        <v>0</v>
      </c>
      <c r="D97" s="62">
        <v>2014</v>
      </c>
      <c r="E97" s="62">
        <v>3</v>
      </c>
      <c r="F97" s="62">
        <v>2014</v>
      </c>
      <c r="G97" s="62">
        <v>2014</v>
      </c>
      <c r="H97" s="63">
        <v>0</v>
      </c>
      <c r="I97" s="63">
        <v>0</v>
      </c>
      <c r="J97" s="63">
        <v>0</v>
      </c>
      <c r="K97" s="63">
        <v>0</v>
      </c>
      <c r="L97" s="63">
        <v>0</v>
      </c>
      <c r="M97" s="63">
        <v>0</v>
      </c>
      <c r="N97" s="63">
        <v>0</v>
      </c>
      <c r="O97" s="63">
        <v>0</v>
      </c>
      <c r="P97" s="63">
        <v>0</v>
      </c>
      <c r="Q97" s="63">
        <v>0</v>
      </c>
      <c r="R97" s="63">
        <v>0</v>
      </c>
      <c r="S97" s="63">
        <v>0</v>
      </c>
      <c r="T97" s="63">
        <v>0</v>
      </c>
      <c r="U97" s="63">
        <v>0</v>
      </c>
      <c r="V97" s="63">
        <v>0</v>
      </c>
      <c r="W97" s="63">
        <v>0</v>
      </c>
      <c r="X97" s="63">
        <v>0</v>
      </c>
      <c r="Y97" s="63">
        <v>0</v>
      </c>
      <c r="Z97" s="63">
        <v>0</v>
      </c>
      <c r="AA97" s="63">
        <v>0</v>
      </c>
      <c r="AB97" s="63">
        <v>0</v>
      </c>
      <c r="AC97" s="63">
        <v>0</v>
      </c>
      <c r="AD97" s="63">
        <v>0</v>
      </c>
      <c r="AE97" s="63">
        <v>0</v>
      </c>
      <c r="AF97" s="63">
        <v>0</v>
      </c>
      <c r="AG97" s="63">
        <v>0</v>
      </c>
      <c r="AH97" s="43">
        <v>0</v>
      </c>
    </row>
    <row r="98" spans="1:34">
      <c r="A98" s="52">
        <v>0</v>
      </c>
      <c r="D98" s="62">
        <v>2014</v>
      </c>
      <c r="E98" s="62">
        <v>4</v>
      </c>
      <c r="F98" s="62">
        <v>2014</v>
      </c>
      <c r="G98" s="62">
        <v>2014</v>
      </c>
      <c r="H98" s="63">
        <v>0</v>
      </c>
      <c r="I98" s="63">
        <v>0</v>
      </c>
      <c r="J98" s="63">
        <v>0</v>
      </c>
      <c r="K98" s="63">
        <v>0</v>
      </c>
      <c r="L98" s="63">
        <v>0</v>
      </c>
      <c r="M98" s="63">
        <v>0</v>
      </c>
      <c r="N98" s="63">
        <v>0</v>
      </c>
      <c r="O98" s="63">
        <v>0</v>
      </c>
      <c r="P98" s="63">
        <v>0</v>
      </c>
      <c r="Q98" s="63">
        <v>0</v>
      </c>
      <c r="R98" s="63">
        <v>0</v>
      </c>
      <c r="S98" s="63">
        <v>0</v>
      </c>
      <c r="T98" s="63">
        <v>0</v>
      </c>
      <c r="U98" s="63">
        <v>0</v>
      </c>
      <c r="V98" s="63">
        <v>0</v>
      </c>
      <c r="W98" s="63">
        <v>0</v>
      </c>
      <c r="X98" s="63">
        <v>0</v>
      </c>
      <c r="Y98" s="63">
        <v>0</v>
      </c>
      <c r="Z98" s="63">
        <v>0</v>
      </c>
      <c r="AA98" s="63">
        <v>0</v>
      </c>
      <c r="AB98" s="63">
        <v>0</v>
      </c>
      <c r="AC98" s="63">
        <v>0</v>
      </c>
      <c r="AD98" s="63">
        <v>0</v>
      </c>
      <c r="AE98" s="63">
        <v>0</v>
      </c>
      <c r="AF98" s="63">
        <v>0</v>
      </c>
      <c r="AG98" s="63">
        <v>0</v>
      </c>
      <c r="AH98" s="43">
        <v>0</v>
      </c>
    </row>
    <row r="99" spans="1:34">
      <c r="A99" s="52">
        <v>0</v>
      </c>
      <c r="D99" s="62">
        <v>2014</v>
      </c>
      <c r="E99" s="62">
        <v>5</v>
      </c>
      <c r="F99" s="62">
        <v>2015</v>
      </c>
      <c r="G99" s="62">
        <v>2015</v>
      </c>
      <c r="H99" s="63">
        <v>0</v>
      </c>
      <c r="I99" s="63">
        <v>0</v>
      </c>
      <c r="J99" s="63">
        <v>0</v>
      </c>
      <c r="K99" s="63">
        <v>0</v>
      </c>
      <c r="L99" s="63">
        <v>0</v>
      </c>
      <c r="M99" s="63">
        <v>0</v>
      </c>
      <c r="N99" s="63">
        <v>0</v>
      </c>
      <c r="O99" s="63">
        <v>0</v>
      </c>
      <c r="P99" s="63">
        <v>0</v>
      </c>
      <c r="Q99" s="63">
        <v>0</v>
      </c>
      <c r="R99" s="63">
        <v>0</v>
      </c>
      <c r="S99" s="63">
        <v>0</v>
      </c>
      <c r="T99" s="63">
        <v>0</v>
      </c>
      <c r="U99" s="63">
        <v>0</v>
      </c>
      <c r="V99" s="63">
        <v>0</v>
      </c>
      <c r="W99" s="63">
        <v>0</v>
      </c>
      <c r="X99" s="63">
        <v>0</v>
      </c>
      <c r="Y99" s="63">
        <v>0</v>
      </c>
      <c r="Z99" s="63">
        <v>0</v>
      </c>
      <c r="AA99" s="63">
        <v>0</v>
      </c>
      <c r="AB99" s="63">
        <v>0</v>
      </c>
      <c r="AC99" s="63">
        <v>0</v>
      </c>
      <c r="AD99" s="63">
        <v>0</v>
      </c>
      <c r="AE99" s="63">
        <v>0</v>
      </c>
      <c r="AF99" s="63">
        <v>0</v>
      </c>
      <c r="AG99" s="63">
        <v>0</v>
      </c>
      <c r="AH99" s="43">
        <v>0</v>
      </c>
    </row>
    <row r="100" spans="1:34">
      <c r="A100" s="52">
        <v>0</v>
      </c>
      <c r="D100" s="62">
        <v>2014</v>
      </c>
      <c r="E100" s="62">
        <v>6</v>
      </c>
      <c r="F100" s="62">
        <v>2015</v>
      </c>
      <c r="G100" s="62">
        <v>2015</v>
      </c>
      <c r="H100" s="63">
        <v>0</v>
      </c>
      <c r="I100" s="63">
        <v>0</v>
      </c>
      <c r="J100" s="63">
        <v>0</v>
      </c>
      <c r="K100" s="63">
        <v>0</v>
      </c>
      <c r="L100" s="63">
        <v>0</v>
      </c>
      <c r="M100" s="63">
        <v>0</v>
      </c>
      <c r="N100" s="63">
        <v>0</v>
      </c>
      <c r="O100" s="63">
        <v>0</v>
      </c>
      <c r="P100" s="63">
        <v>0</v>
      </c>
      <c r="Q100" s="63">
        <v>0</v>
      </c>
      <c r="R100" s="63">
        <v>0</v>
      </c>
      <c r="S100" s="63">
        <v>0</v>
      </c>
      <c r="T100" s="63">
        <v>0</v>
      </c>
      <c r="U100" s="63">
        <v>0</v>
      </c>
      <c r="V100" s="63">
        <v>0</v>
      </c>
      <c r="W100" s="63">
        <v>0</v>
      </c>
      <c r="X100" s="63">
        <v>0</v>
      </c>
      <c r="Y100" s="63">
        <v>0</v>
      </c>
      <c r="Z100" s="63">
        <v>0</v>
      </c>
      <c r="AA100" s="63">
        <v>0</v>
      </c>
      <c r="AB100" s="63">
        <v>0</v>
      </c>
      <c r="AC100" s="63">
        <v>0</v>
      </c>
      <c r="AD100" s="63">
        <v>0</v>
      </c>
      <c r="AE100" s="63">
        <v>0</v>
      </c>
      <c r="AF100" s="63">
        <v>0</v>
      </c>
      <c r="AG100" s="63">
        <v>0</v>
      </c>
      <c r="AH100" s="43">
        <v>0</v>
      </c>
    </row>
    <row r="101" spans="1:34">
      <c r="A101" s="52">
        <v>0</v>
      </c>
      <c r="D101" s="62">
        <v>2014</v>
      </c>
      <c r="E101" s="62">
        <v>7</v>
      </c>
      <c r="F101" s="62">
        <v>2015</v>
      </c>
      <c r="G101" s="62">
        <v>2015</v>
      </c>
      <c r="H101" s="63">
        <v>0</v>
      </c>
      <c r="I101" s="63">
        <v>0</v>
      </c>
      <c r="J101" s="63">
        <v>0</v>
      </c>
      <c r="K101" s="63">
        <v>0</v>
      </c>
      <c r="L101" s="63">
        <v>0</v>
      </c>
      <c r="M101" s="63">
        <v>0</v>
      </c>
      <c r="N101" s="63">
        <v>0</v>
      </c>
      <c r="O101" s="63">
        <v>0</v>
      </c>
      <c r="P101" s="63">
        <v>0</v>
      </c>
      <c r="Q101" s="63">
        <v>0</v>
      </c>
      <c r="R101" s="63">
        <v>0</v>
      </c>
      <c r="S101" s="63">
        <v>0</v>
      </c>
      <c r="T101" s="63">
        <v>0</v>
      </c>
      <c r="U101" s="63">
        <v>0</v>
      </c>
      <c r="V101" s="63">
        <v>0</v>
      </c>
      <c r="W101" s="63">
        <v>0</v>
      </c>
      <c r="X101" s="63">
        <v>0</v>
      </c>
      <c r="Y101" s="63">
        <v>0</v>
      </c>
      <c r="Z101" s="63">
        <v>0</v>
      </c>
      <c r="AA101" s="63">
        <v>0</v>
      </c>
      <c r="AB101" s="63">
        <v>0</v>
      </c>
      <c r="AC101" s="63">
        <v>0</v>
      </c>
      <c r="AD101" s="63">
        <v>0</v>
      </c>
      <c r="AE101" s="63">
        <v>0</v>
      </c>
      <c r="AF101" s="63">
        <v>0</v>
      </c>
      <c r="AG101" s="63">
        <v>0</v>
      </c>
      <c r="AH101" s="43">
        <v>0</v>
      </c>
    </row>
    <row r="102" spans="1:34">
      <c r="A102" s="52">
        <v>0</v>
      </c>
      <c r="D102" s="62">
        <v>2014</v>
      </c>
      <c r="E102" s="62">
        <v>8</v>
      </c>
      <c r="F102" s="62">
        <v>2015</v>
      </c>
      <c r="G102" s="62">
        <v>2015</v>
      </c>
      <c r="H102" s="63">
        <v>0</v>
      </c>
      <c r="I102" s="63">
        <v>0</v>
      </c>
      <c r="J102" s="63">
        <v>0</v>
      </c>
      <c r="K102" s="63">
        <v>0</v>
      </c>
      <c r="L102" s="63">
        <v>0</v>
      </c>
      <c r="M102" s="63">
        <v>0</v>
      </c>
      <c r="N102" s="63">
        <v>0</v>
      </c>
      <c r="O102" s="63">
        <v>0</v>
      </c>
      <c r="P102" s="63">
        <v>0</v>
      </c>
      <c r="Q102" s="63">
        <v>0</v>
      </c>
      <c r="R102" s="63">
        <v>0</v>
      </c>
      <c r="S102" s="63">
        <v>0</v>
      </c>
      <c r="T102" s="63">
        <v>0</v>
      </c>
      <c r="U102" s="63">
        <v>0</v>
      </c>
      <c r="V102" s="63">
        <v>0</v>
      </c>
      <c r="W102" s="63">
        <v>0</v>
      </c>
      <c r="X102" s="63">
        <v>0</v>
      </c>
      <c r="Y102" s="63">
        <v>0</v>
      </c>
      <c r="Z102" s="63">
        <v>0</v>
      </c>
      <c r="AA102" s="63">
        <v>0</v>
      </c>
      <c r="AB102" s="63">
        <v>0</v>
      </c>
      <c r="AC102" s="63">
        <v>0</v>
      </c>
      <c r="AD102" s="63">
        <v>0</v>
      </c>
      <c r="AE102" s="63">
        <v>0</v>
      </c>
      <c r="AF102" s="63">
        <v>0</v>
      </c>
      <c r="AG102" s="63">
        <v>0</v>
      </c>
      <c r="AH102" s="43">
        <v>0</v>
      </c>
    </row>
    <row r="103" spans="1:34">
      <c r="A103" s="52">
        <v>0</v>
      </c>
      <c r="D103" s="62">
        <v>2014</v>
      </c>
      <c r="E103" s="62">
        <v>9</v>
      </c>
      <c r="F103" s="62">
        <v>2015</v>
      </c>
      <c r="G103" s="62">
        <v>2015</v>
      </c>
      <c r="H103" s="63">
        <v>0</v>
      </c>
      <c r="I103" s="63">
        <v>0</v>
      </c>
      <c r="J103" s="63">
        <v>0</v>
      </c>
      <c r="K103" s="63">
        <v>0</v>
      </c>
      <c r="L103" s="63">
        <v>0</v>
      </c>
      <c r="M103" s="63">
        <v>0</v>
      </c>
      <c r="N103" s="63">
        <v>0</v>
      </c>
      <c r="O103" s="63">
        <v>0</v>
      </c>
      <c r="P103" s="63">
        <v>0</v>
      </c>
      <c r="Q103" s="63">
        <v>0</v>
      </c>
      <c r="R103" s="63">
        <v>0</v>
      </c>
      <c r="S103" s="63">
        <v>0</v>
      </c>
      <c r="T103" s="63">
        <v>0</v>
      </c>
      <c r="U103" s="63">
        <v>0</v>
      </c>
      <c r="V103" s="63">
        <v>0</v>
      </c>
      <c r="W103" s="63">
        <v>0</v>
      </c>
      <c r="X103" s="63">
        <v>0</v>
      </c>
      <c r="Y103" s="63">
        <v>0</v>
      </c>
      <c r="Z103" s="63">
        <v>0</v>
      </c>
      <c r="AA103" s="63">
        <v>0</v>
      </c>
      <c r="AB103" s="63">
        <v>0</v>
      </c>
      <c r="AC103" s="63">
        <v>0</v>
      </c>
      <c r="AD103" s="63">
        <v>0</v>
      </c>
      <c r="AE103" s="63">
        <v>0</v>
      </c>
      <c r="AF103" s="63">
        <v>0</v>
      </c>
      <c r="AG103" s="63">
        <v>0</v>
      </c>
      <c r="AH103" s="43">
        <v>0</v>
      </c>
    </row>
    <row r="104" spans="1:34">
      <c r="A104" s="52">
        <v>0</v>
      </c>
      <c r="D104" s="62">
        <v>2014</v>
      </c>
      <c r="E104" s="62">
        <v>10</v>
      </c>
      <c r="F104" s="62">
        <v>2015</v>
      </c>
      <c r="G104" s="62">
        <v>2015</v>
      </c>
      <c r="H104" s="63">
        <v>0</v>
      </c>
      <c r="I104" s="63">
        <v>0</v>
      </c>
      <c r="J104" s="63">
        <v>0</v>
      </c>
      <c r="K104" s="63">
        <v>0</v>
      </c>
      <c r="L104" s="63">
        <v>0</v>
      </c>
      <c r="M104" s="63">
        <v>0</v>
      </c>
      <c r="N104" s="63">
        <v>0</v>
      </c>
      <c r="O104" s="63">
        <v>0</v>
      </c>
      <c r="P104" s="63">
        <v>0</v>
      </c>
      <c r="Q104" s="63">
        <v>0</v>
      </c>
      <c r="R104" s="63">
        <v>0</v>
      </c>
      <c r="S104" s="63">
        <v>0</v>
      </c>
      <c r="T104" s="63">
        <v>0</v>
      </c>
      <c r="U104" s="63">
        <v>0</v>
      </c>
      <c r="V104" s="63">
        <v>0</v>
      </c>
      <c r="W104" s="63">
        <v>0</v>
      </c>
      <c r="X104" s="63">
        <v>0</v>
      </c>
      <c r="Y104" s="63">
        <v>0</v>
      </c>
      <c r="Z104" s="63">
        <v>0</v>
      </c>
      <c r="AA104" s="63">
        <v>0</v>
      </c>
      <c r="AB104" s="63">
        <v>0</v>
      </c>
      <c r="AC104" s="63">
        <v>0</v>
      </c>
      <c r="AD104" s="63">
        <v>0</v>
      </c>
      <c r="AE104" s="63">
        <v>0</v>
      </c>
      <c r="AF104" s="63">
        <v>0</v>
      </c>
      <c r="AG104" s="63">
        <v>0</v>
      </c>
      <c r="AH104" s="43">
        <v>0</v>
      </c>
    </row>
    <row r="105" spans="1:34">
      <c r="A105" s="52">
        <v>0</v>
      </c>
      <c r="D105" s="62">
        <v>2014</v>
      </c>
      <c r="E105" s="62">
        <v>11</v>
      </c>
      <c r="F105" s="62">
        <v>2015</v>
      </c>
      <c r="G105" s="62">
        <v>2015</v>
      </c>
      <c r="H105" s="63">
        <v>0</v>
      </c>
      <c r="I105" s="63">
        <v>0</v>
      </c>
      <c r="J105" s="63">
        <v>0</v>
      </c>
      <c r="K105" s="63">
        <v>0</v>
      </c>
      <c r="L105" s="63">
        <v>0</v>
      </c>
      <c r="M105" s="63">
        <v>0</v>
      </c>
      <c r="N105" s="63">
        <v>0</v>
      </c>
      <c r="O105" s="63">
        <v>0</v>
      </c>
      <c r="P105" s="63">
        <v>0</v>
      </c>
      <c r="Q105" s="63">
        <v>0</v>
      </c>
      <c r="R105" s="63">
        <v>0</v>
      </c>
      <c r="S105" s="63">
        <v>0</v>
      </c>
      <c r="T105" s="63">
        <v>0</v>
      </c>
      <c r="U105" s="63">
        <v>0</v>
      </c>
      <c r="V105" s="63">
        <v>0</v>
      </c>
      <c r="W105" s="63">
        <v>0</v>
      </c>
      <c r="X105" s="63">
        <v>0</v>
      </c>
      <c r="Y105" s="63">
        <v>0</v>
      </c>
      <c r="Z105" s="63">
        <v>0</v>
      </c>
      <c r="AA105" s="63">
        <v>0</v>
      </c>
      <c r="AB105" s="63">
        <v>0</v>
      </c>
      <c r="AC105" s="63">
        <v>0</v>
      </c>
      <c r="AD105" s="63">
        <v>0</v>
      </c>
      <c r="AE105" s="63">
        <v>0</v>
      </c>
      <c r="AF105" s="63">
        <v>0</v>
      </c>
      <c r="AG105" s="63">
        <v>0</v>
      </c>
      <c r="AH105" s="43">
        <v>0</v>
      </c>
    </row>
    <row r="106" spans="1:34">
      <c r="A106" s="52">
        <v>0</v>
      </c>
      <c r="D106" s="62">
        <v>2014</v>
      </c>
      <c r="E106" s="62">
        <v>12</v>
      </c>
      <c r="F106" s="62">
        <v>2015</v>
      </c>
      <c r="G106" s="62">
        <v>2015</v>
      </c>
      <c r="H106" s="63">
        <v>0</v>
      </c>
      <c r="I106" s="63">
        <v>0</v>
      </c>
      <c r="J106" s="63">
        <v>0</v>
      </c>
      <c r="K106" s="63">
        <v>0</v>
      </c>
      <c r="L106" s="63">
        <v>0</v>
      </c>
      <c r="M106" s="63">
        <v>0</v>
      </c>
      <c r="N106" s="63">
        <v>0</v>
      </c>
      <c r="O106" s="63">
        <v>0</v>
      </c>
      <c r="P106" s="63">
        <v>0</v>
      </c>
      <c r="Q106" s="63">
        <v>0</v>
      </c>
      <c r="R106" s="63">
        <v>0</v>
      </c>
      <c r="S106" s="63">
        <v>0</v>
      </c>
      <c r="T106" s="63">
        <v>0</v>
      </c>
      <c r="U106" s="63">
        <v>0</v>
      </c>
      <c r="V106" s="63">
        <v>0</v>
      </c>
      <c r="W106" s="63">
        <v>0</v>
      </c>
      <c r="X106" s="63">
        <v>0</v>
      </c>
      <c r="Y106" s="63">
        <v>0</v>
      </c>
      <c r="Z106" s="63">
        <v>0</v>
      </c>
      <c r="AA106" s="63">
        <v>0</v>
      </c>
      <c r="AB106" s="63">
        <v>0</v>
      </c>
      <c r="AC106" s="63">
        <v>0</v>
      </c>
      <c r="AD106" s="63">
        <v>0</v>
      </c>
      <c r="AE106" s="63">
        <v>0</v>
      </c>
      <c r="AF106" s="63">
        <v>0</v>
      </c>
      <c r="AG106" s="63">
        <v>0</v>
      </c>
      <c r="AH106" s="43">
        <v>0</v>
      </c>
    </row>
    <row r="107" spans="1:34">
      <c r="A107" s="52">
        <v>0</v>
      </c>
      <c r="D107" s="62">
        <v>2015</v>
      </c>
      <c r="E107" s="62">
        <v>1</v>
      </c>
      <c r="F107" s="62">
        <v>2015</v>
      </c>
      <c r="G107" s="62">
        <v>2015</v>
      </c>
      <c r="H107" s="63">
        <v>0</v>
      </c>
      <c r="I107" s="63">
        <v>0</v>
      </c>
      <c r="J107" s="63">
        <v>0</v>
      </c>
      <c r="K107" s="63">
        <v>0</v>
      </c>
      <c r="L107" s="63">
        <v>0</v>
      </c>
      <c r="M107" s="63">
        <v>0</v>
      </c>
      <c r="N107" s="63">
        <v>0</v>
      </c>
      <c r="O107" s="63">
        <v>0</v>
      </c>
      <c r="P107" s="63">
        <v>0</v>
      </c>
      <c r="Q107" s="63">
        <v>0</v>
      </c>
      <c r="R107" s="63">
        <v>0</v>
      </c>
      <c r="S107" s="63">
        <v>0</v>
      </c>
      <c r="T107" s="63">
        <v>0</v>
      </c>
      <c r="U107" s="63">
        <v>0</v>
      </c>
      <c r="V107" s="63">
        <v>0</v>
      </c>
      <c r="W107" s="63">
        <v>0</v>
      </c>
      <c r="X107" s="63">
        <v>0</v>
      </c>
      <c r="Y107" s="63">
        <v>0</v>
      </c>
      <c r="Z107" s="63">
        <v>0</v>
      </c>
      <c r="AA107" s="63">
        <v>0</v>
      </c>
      <c r="AB107" s="63">
        <v>0</v>
      </c>
      <c r="AC107" s="63">
        <v>0</v>
      </c>
      <c r="AD107" s="63">
        <v>0</v>
      </c>
      <c r="AE107" s="63">
        <v>0</v>
      </c>
      <c r="AF107" s="63">
        <v>0</v>
      </c>
      <c r="AG107" s="63">
        <v>0</v>
      </c>
      <c r="AH107" s="43">
        <v>0</v>
      </c>
    </row>
    <row r="108" spans="1:34">
      <c r="A108" s="52">
        <v>0</v>
      </c>
      <c r="D108" s="62">
        <v>2015</v>
      </c>
      <c r="E108" s="62">
        <v>2</v>
      </c>
      <c r="F108" s="62">
        <v>2015</v>
      </c>
      <c r="G108" s="62">
        <v>2015</v>
      </c>
      <c r="H108" s="63">
        <v>0</v>
      </c>
      <c r="I108" s="63">
        <v>0</v>
      </c>
      <c r="J108" s="63">
        <v>0</v>
      </c>
      <c r="K108" s="63">
        <v>0</v>
      </c>
      <c r="L108" s="63">
        <v>0</v>
      </c>
      <c r="M108" s="63">
        <v>0</v>
      </c>
      <c r="N108" s="63">
        <v>0</v>
      </c>
      <c r="O108" s="63">
        <v>0</v>
      </c>
      <c r="P108" s="63">
        <v>0</v>
      </c>
      <c r="Q108" s="63">
        <v>0</v>
      </c>
      <c r="R108" s="63">
        <v>0</v>
      </c>
      <c r="S108" s="63">
        <v>0</v>
      </c>
      <c r="T108" s="63">
        <v>0</v>
      </c>
      <c r="U108" s="63">
        <v>0</v>
      </c>
      <c r="V108" s="63">
        <v>0</v>
      </c>
      <c r="W108" s="63">
        <v>0</v>
      </c>
      <c r="X108" s="63">
        <v>0</v>
      </c>
      <c r="Y108" s="63">
        <v>0</v>
      </c>
      <c r="Z108" s="63">
        <v>0</v>
      </c>
      <c r="AA108" s="63">
        <v>0</v>
      </c>
      <c r="AB108" s="63">
        <v>0</v>
      </c>
      <c r="AC108" s="63">
        <v>0</v>
      </c>
      <c r="AD108" s="63">
        <v>0</v>
      </c>
      <c r="AE108" s="63">
        <v>0</v>
      </c>
      <c r="AF108" s="63">
        <v>0</v>
      </c>
      <c r="AG108" s="63">
        <v>0</v>
      </c>
      <c r="AH108" s="43">
        <v>0</v>
      </c>
    </row>
    <row r="109" spans="1:34">
      <c r="A109" s="52">
        <v>0</v>
      </c>
      <c r="D109" s="62">
        <v>2015</v>
      </c>
      <c r="E109" s="62">
        <v>3</v>
      </c>
      <c r="F109" s="62">
        <v>2015</v>
      </c>
      <c r="G109" s="62">
        <v>2015</v>
      </c>
      <c r="H109" s="63">
        <v>0</v>
      </c>
      <c r="I109" s="63">
        <v>0</v>
      </c>
      <c r="J109" s="63">
        <v>0</v>
      </c>
      <c r="K109" s="63">
        <v>0</v>
      </c>
      <c r="L109" s="63">
        <v>0</v>
      </c>
      <c r="M109" s="63">
        <v>0</v>
      </c>
      <c r="N109" s="63">
        <v>0</v>
      </c>
      <c r="O109" s="63">
        <v>0</v>
      </c>
      <c r="P109" s="63">
        <v>0</v>
      </c>
      <c r="Q109" s="63">
        <v>0</v>
      </c>
      <c r="R109" s="63">
        <v>0</v>
      </c>
      <c r="S109" s="63">
        <v>0</v>
      </c>
      <c r="T109" s="63">
        <v>0</v>
      </c>
      <c r="U109" s="63">
        <v>0</v>
      </c>
      <c r="V109" s="63">
        <v>0</v>
      </c>
      <c r="W109" s="63">
        <v>0</v>
      </c>
      <c r="X109" s="63">
        <v>0</v>
      </c>
      <c r="Y109" s="63">
        <v>0</v>
      </c>
      <c r="Z109" s="63">
        <v>0</v>
      </c>
      <c r="AA109" s="63">
        <v>0</v>
      </c>
      <c r="AB109" s="63">
        <v>0</v>
      </c>
      <c r="AC109" s="63">
        <v>0</v>
      </c>
      <c r="AD109" s="63">
        <v>0</v>
      </c>
      <c r="AE109" s="63">
        <v>0</v>
      </c>
      <c r="AF109" s="63">
        <v>0</v>
      </c>
      <c r="AG109" s="63">
        <v>0</v>
      </c>
      <c r="AH109" s="43">
        <v>0</v>
      </c>
    </row>
    <row r="110" spans="1:34">
      <c r="A110" s="52">
        <v>0</v>
      </c>
      <c r="D110" s="62">
        <v>2015</v>
      </c>
      <c r="E110" s="62">
        <v>4</v>
      </c>
      <c r="F110" s="62">
        <v>2015</v>
      </c>
      <c r="G110" s="62">
        <v>2015</v>
      </c>
      <c r="H110" s="63">
        <v>0</v>
      </c>
      <c r="I110" s="63">
        <v>0</v>
      </c>
      <c r="J110" s="63">
        <v>0</v>
      </c>
      <c r="K110" s="63">
        <v>0</v>
      </c>
      <c r="L110" s="63">
        <v>0</v>
      </c>
      <c r="M110" s="63">
        <v>0</v>
      </c>
      <c r="N110" s="63">
        <v>0</v>
      </c>
      <c r="O110" s="63">
        <v>0</v>
      </c>
      <c r="P110" s="63">
        <v>0</v>
      </c>
      <c r="Q110" s="63">
        <v>0</v>
      </c>
      <c r="R110" s="63">
        <v>0</v>
      </c>
      <c r="S110" s="63">
        <v>0</v>
      </c>
      <c r="T110" s="63">
        <v>0</v>
      </c>
      <c r="U110" s="63">
        <v>0</v>
      </c>
      <c r="V110" s="63">
        <v>0</v>
      </c>
      <c r="W110" s="63">
        <v>0</v>
      </c>
      <c r="X110" s="63">
        <v>0</v>
      </c>
      <c r="Y110" s="63">
        <v>0</v>
      </c>
      <c r="Z110" s="63">
        <v>0</v>
      </c>
      <c r="AA110" s="63">
        <v>0</v>
      </c>
      <c r="AB110" s="63">
        <v>0</v>
      </c>
      <c r="AC110" s="63">
        <v>0</v>
      </c>
      <c r="AD110" s="63">
        <v>0</v>
      </c>
      <c r="AE110" s="63">
        <v>0</v>
      </c>
      <c r="AF110" s="63">
        <v>0</v>
      </c>
      <c r="AG110" s="63">
        <v>0</v>
      </c>
      <c r="AH110" s="43">
        <v>0</v>
      </c>
    </row>
    <row r="111" spans="1:34">
      <c r="A111" s="52">
        <v>0</v>
      </c>
      <c r="D111" s="62">
        <v>2015</v>
      </c>
      <c r="E111" s="62">
        <v>5</v>
      </c>
      <c r="F111" s="62">
        <v>2016</v>
      </c>
      <c r="G111" s="62">
        <v>2016</v>
      </c>
      <c r="H111" s="63">
        <v>0</v>
      </c>
      <c r="I111" s="63">
        <v>0</v>
      </c>
      <c r="J111" s="63">
        <v>0</v>
      </c>
      <c r="K111" s="63">
        <v>0</v>
      </c>
      <c r="L111" s="63">
        <v>0</v>
      </c>
      <c r="M111" s="63">
        <v>0</v>
      </c>
      <c r="N111" s="63">
        <v>0</v>
      </c>
      <c r="O111" s="63">
        <v>0</v>
      </c>
      <c r="P111" s="63">
        <v>0</v>
      </c>
      <c r="Q111" s="63">
        <v>0</v>
      </c>
      <c r="R111" s="63">
        <v>0</v>
      </c>
      <c r="S111" s="63">
        <v>0</v>
      </c>
      <c r="T111" s="63">
        <v>0</v>
      </c>
      <c r="U111" s="63">
        <v>0</v>
      </c>
      <c r="V111" s="63">
        <v>0</v>
      </c>
      <c r="W111" s="63">
        <v>0</v>
      </c>
      <c r="X111" s="63">
        <v>0</v>
      </c>
      <c r="Y111" s="63">
        <v>0</v>
      </c>
      <c r="Z111" s="63">
        <v>0</v>
      </c>
      <c r="AA111" s="63">
        <v>0</v>
      </c>
      <c r="AB111" s="63">
        <v>0</v>
      </c>
      <c r="AC111" s="63">
        <v>0</v>
      </c>
      <c r="AD111" s="63">
        <v>0</v>
      </c>
      <c r="AE111" s="63">
        <v>0</v>
      </c>
      <c r="AF111" s="63">
        <v>0</v>
      </c>
      <c r="AG111" s="63">
        <v>0</v>
      </c>
      <c r="AH111" s="43">
        <v>0</v>
      </c>
    </row>
    <row r="112" spans="1:34">
      <c r="A112" s="52">
        <v>0</v>
      </c>
      <c r="D112" s="62">
        <v>2015</v>
      </c>
      <c r="E112" s="62">
        <v>6</v>
      </c>
      <c r="F112" s="62">
        <v>2016</v>
      </c>
      <c r="G112" s="62">
        <v>2016</v>
      </c>
      <c r="H112" s="63">
        <v>0</v>
      </c>
      <c r="I112" s="63">
        <v>0</v>
      </c>
      <c r="J112" s="63">
        <v>0</v>
      </c>
      <c r="K112" s="63">
        <v>0</v>
      </c>
      <c r="L112" s="63">
        <v>0</v>
      </c>
      <c r="M112" s="63">
        <v>0</v>
      </c>
      <c r="N112" s="63">
        <v>0</v>
      </c>
      <c r="O112" s="63">
        <v>0</v>
      </c>
      <c r="P112" s="63">
        <v>0</v>
      </c>
      <c r="Q112" s="63">
        <v>0</v>
      </c>
      <c r="R112" s="63">
        <v>0</v>
      </c>
      <c r="S112" s="63">
        <v>0</v>
      </c>
      <c r="T112" s="63">
        <v>0</v>
      </c>
      <c r="U112" s="63">
        <v>0</v>
      </c>
      <c r="V112" s="63">
        <v>0</v>
      </c>
      <c r="W112" s="63">
        <v>0</v>
      </c>
      <c r="X112" s="63">
        <v>0</v>
      </c>
      <c r="Y112" s="63">
        <v>0</v>
      </c>
      <c r="Z112" s="63">
        <v>0</v>
      </c>
      <c r="AA112" s="63">
        <v>0</v>
      </c>
      <c r="AB112" s="63">
        <v>0</v>
      </c>
      <c r="AC112" s="63">
        <v>0</v>
      </c>
      <c r="AD112" s="63">
        <v>0</v>
      </c>
      <c r="AE112" s="63">
        <v>0</v>
      </c>
      <c r="AF112" s="63">
        <v>0</v>
      </c>
      <c r="AG112" s="63">
        <v>0</v>
      </c>
      <c r="AH112" s="43">
        <v>0</v>
      </c>
    </row>
    <row r="113" spans="1:34">
      <c r="A113" s="52">
        <v>0</v>
      </c>
      <c r="D113" s="62">
        <v>2015</v>
      </c>
      <c r="E113" s="62">
        <v>7</v>
      </c>
      <c r="F113" s="62">
        <v>2016</v>
      </c>
      <c r="G113" s="62">
        <v>2016</v>
      </c>
      <c r="H113" s="63">
        <v>0</v>
      </c>
      <c r="I113" s="63">
        <v>0</v>
      </c>
      <c r="J113" s="63">
        <v>0</v>
      </c>
      <c r="K113" s="63">
        <v>0</v>
      </c>
      <c r="L113" s="63">
        <v>0</v>
      </c>
      <c r="M113" s="63">
        <v>0</v>
      </c>
      <c r="N113" s="63">
        <v>0</v>
      </c>
      <c r="O113" s="63">
        <v>0</v>
      </c>
      <c r="P113" s="63">
        <v>0</v>
      </c>
      <c r="Q113" s="63">
        <v>0</v>
      </c>
      <c r="R113" s="63">
        <v>0</v>
      </c>
      <c r="S113" s="63">
        <v>0</v>
      </c>
      <c r="T113" s="63">
        <v>0</v>
      </c>
      <c r="U113" s="63">
        <v>0</v>
      </c>
      <c r="V113" s="63">
        <v>0</v>
      </c>
      <c r="W113" s="63">
        <v>0</v>
      </c>
      <c r="X113" s="63">
        <v>0</v>
      </c>
      <c r="Y113" s="63">
        <v>0</v>
      </c>
      <c r="Z113" s="63">
        <v>0</v>
      </c>
      <c r="AA113" s="63">
        <v>0</v>
      </c>
      <c r="AB113" s="63">
        <v>0</v>
      </c>
      <c r="AC113" s="63">
        <v>0</v>
      </c>
      <c r="AD113" s="63">
        <v>0</v>
      </c>
      <c r="AE113" s="63">
        <v>0</v>
      </c>
      <c r="AF113" s="63">
        <v>0</v>
      </c>
      <c r="AG113" s="63">
        <v>0</v>
      </c>
      <c r="AH113" s="43">
        <v>0</v>
      </c>
    </row>
    <row r="114" spans="1:34">
      <c r="A114" s="52">
        <v>0</v>
      </c>
      <c r="D114" s="62">
        <v>2015</v>
      </c>
      <c r="E114" s="62">
        <v>8</v>
      </c>
      <c r="F114" s="62">
        <v>2016</v>
      </c>
      <c r="G114" s="62">
        <v>2016</v>
      </c>
      <c r="H114" s="63">
        <v>0</v>
      </c>
      <c r="I114" s="63">
        <v>0</v>
      </c>
      <c r="J114" s="63">
        <v>0</v>
      </c>
      <c r="K114" s="63">
        <v>0</v>
      </c>
      <c r="L114" s="63">
        <v>0</v>
      </c>
      <c r="M114" s="63">
        <v>0</v>
      </c>
      <c r="N114" s="63">
        <v>0</v>
      </c>
      <c r="O114" s="63">
        <v>0</v>
      </c>
      <c r="P114" s="63">
        <v>0</v>
      </c>
      <c r="Q114" s="63">
        <v>0</v>
      </c>
      <c r="R114" s="63">
        <v>0</v>
      </c>
      <c r="S114" s="63">
        <v>0</v>
      </c>
      <c r="T114" s="63">
        <v>0</v>
      </c>
      <c r="U114" s="63">
        <v>0</v>
      </c>
      <c r="V114" s="63">
        <v>0</v>
      </c>
      <c r="W114" s="63">
        <v>0</v>
      </c>
      <c r="X114" s="63">
        <v>0</v>
      </c>
      <c r="Y114" s="63">
        <v>0</v>
      </c>
      <c r="Z114" s="63">
        <v>0</v>
      </c>
      <c r="AA114" s="63">
        <v>0</v>
      </c>
      <c r="AB114" s="63">
        <v>0</v>
      </c>
      <c r="AC114" s="63">
        <v>0</v>
      </c>
      <c r="AD114" s="63">
        <v>0</v>
      </c>
      <c r="AE114" s="63">
        <v>0</v>
      </c>
      <c r="AF114" s="63">
        <v>0</v>
      </c>
      <c r="AG114" s="63">
        <v>0</v>
      </c>
      <c r="AH114" s="43">
        <v>0</v>
      </c>
    </row>
    <row r="115" spans="1:34">
      <c r="A115" s="52">
        <v>0</v>
      </c>
      <c r="D115" s="62">
        <v>2015</v>
      </c>
      <c r="E115" s="62">
        <v>9</v>
      </c>
      <c r="F115" s="62">
        <v>2016</v>
      </c>
      <c r="G115" s="62">
        <v>2016</v>
      </c>
      <c r="H115" s="63">
        <v>0</v>
      </c>
      <c r="I115" s="63">
        <v>0</v>
      </c>
      <c r="J115" s="63">
        <v>0</v>
      </c>
      <c r="K115" s="63">
        <v>0</v>
      </c>
      <c r="L115" s="63">
        <v>0</v>
      </c>
      <c r="M115" s="63">
        <v>0</v>
      </c>
      <c r="N115" s="63">
        <v>0</v>
      </c>
      <c r="O115" s="63">
        <v>0</v>
      </c>
      <c r="P115" s="63">
        <v>0</v>
      </c>
      <c r="Q115" s="63">
        <v>0</v>
      </c>
      <c r="R115" s="63">
        <v>0</v>
      </c>
      <c r="S115" s="63">
        <v>0</v>
      </c>
      <c r="T115" s="63">
        <v>0</v>
      </c>
      <c r="U115" s="63">
        <v>0</v>
      </c>
      <c r="V115" s="63">
        <v>0</v>
      </c>
      <c r="W115" s="63">
        <v>0</v>
      </c>
      <c r="X115" s="63">
        <v>0</v>
      </c>
      <c r="Y115" s="63">
        <v>0</v>
      </c>
      <c r="Z115" s="63">
        <v>0</v>
      </c>
      <c r="AA115" s="63">
        <v>0</v>
      </c>
      <c r="AB115" s="63">
        <v>0</v>
      </c>
      <c r="AC115" s="63">
        <v>0</v>
      </c>
      <c r="AD115" s="63">
        <v>0</v>
      </c>
      <c r="AE115" s="63">
        <v>0</v>
      </c>
      <c r="AF115" s="63">
        <v>0</v>
      </c>
      <c r="AG115" s="63">
        <v>0</v>
      </c>
      <c r="AH115" s="43">
        <v>0</v>
      </c>
    </row>
    <row r="116" spans="1:34">
      <c r="A116" s="52">
        <v>0</v>
      </c>
      <c r="D116" s="62">
        <v>2015</v>
      </c>
      <c r="E116" s="62">
        <v>10</v>
      </c>
      <c r="F116" s="62">
        <v>2016</v>
      </c>
      <c r="G116" s="62">
        <v>2016</v>
      </c>
      <c r="H116" s="63">
        <v>0</v>
      </c>
      <c r="I116" s="63">
        <v>0</v>
      </c>
      <c r="J116" s="63">
        <v>0</v>
      </c>
      <c r="K116" s="63">
        <v>0</v>
      </c>
      <c r="L116" s="63">
        <v>0</v>
      </c>
      <c r="M116" s="63">
        <v>0</v>
      </c>
      <c r="N116" s="63">
        <v>0</v>
      </c>
      <c r="O116" s="63">
        <v>0</v>
      </c>
      <c r="P116" s="63">
        <v>0</v>
      </c>
      <c r="Q116" s="63">
        <v>0</v>
      </c>
      <c r="R116" s="63">
        <v>0</v>
      </c>
      <c r="S116" s="63">
        <v>0</v>
      </c>
      <c r="T116" s="63">
        <v>0</v>
      </c>
      <c r="U116" s="63">
        <v>0</v>
      </c>
      <c r="V116" s="63">
        <v>0</v>
      </c>
      <c r="W116" s="63">
        <v>0</v>
      </c>
      <c r="X116" s="63">
        <v>0</v>
      </c>
      <c r="Y116" s="63">
        <v>0</v>
      </c>
      <c r="Z116" s="63">
        <v>0</v>
      </c>
      <c r="AA116" s="63">
        <v>0</v>
      </c>
      <c r="AB116" s="63">
        <v>0</v>
      </c>
      <c r="AC116" s="63">
        <v>0</v>
      </c>
      <c r="AD116" s="63">
        <v>0</v>
      </c>
      <c r="AE116" s="63">
        <v>0</v>
      </c>
      <c r="AF116" s="63">
        <v>0</v>
      </c>
      <c r="AG116" s="63">
        <v>0</v>
      </c>
      <c r="AH116" s="43">
        <v>0</v>
      </c>
    </row>
    <row r="117" spans="1:34">
      <c r="A117" s="52">
        <v>0</v>
      </c>
      <c r="D117" s="62">
        <v>2015</v>
      </c>
      <c r="E117" s="62">
        <v>11</v>
      </c>
      <c r="F117" s="62">
        <v>2016</v>
      </c>
      <c r="G117" s="62">
        <v>2016</v>
      </c>
      <c r="H117" s="63">
        <v>0</v>
      </c>
      <c r="I117" s="63">
        <v>0</v>
      </c>
      <c r="J117" s="63">
        <v>0</v>
      </c>
      <c r="K117" s="63">
        <v>0</v>
      </c>
      <c r="L117" s="63">
        <v>0</v>
      </c>
      <c r="M117" s="63">
        <v>0</v>
      </c>
      <c r="N117" s="63">
        <v>0</v>
      </c>
      <c r="O117" s="63">
        <v>0</v>
      </c>
      <c r="P117" s="63">
        <v>0</v>
      </c>
      <c r="Q117" s="63">
        <v>0</v>
      </c>
      <c r="R117" s="63">
        <v>0</v>
      </c>
      <c r="S117" s="63">
        <v>0</v>
      </c>
      <c r="T117" s="63">
        <v>0</v>
      </c>
      <c r="U117" s="63">
        <v>0</v>
      </c>
      <c r="V117" s="63">
        <v>0</v>
      </c>
      <c r="W117" s="63">
        <v>0</v>
      </c>
      <c r="X117" s="63">
        <v>0</v>
      </c>
      <c r="Y117" s="63">
        <v>0</v>
      </c>
      <c r="Z117" s="63">
        <v>0</v>
      </c>
      <c r="AA117" s="63">
        <v>0</v>
      </c>
      <c r="AB117" s="63">
        <v>0</v>
      </c>
      <c r="AC117" s="63">
        <v>0</v>
      </c>
      <c r="AD117" s="63">
        <v>0</v>
      </c>
      <c r="AE117" s="63">
        <v>0</v>
      </c>
      <c r="AF117" s="63">
        <v>0</v>
      </c>
      <c r="AG117" s="63">
        <v>0</v>
      </c>
      <c r="AH117" s="43">
        <v>0</v>
      </c>
    </row>
    <row r="118" spans="1:34">
      <c r="A118" s="52">
        <v>0</v>
      </c>
      <c r="D118" s="62">
        <v>2015</v>
      </c>
      <c r="E118" s="62">
        <v>12</v>
      </c>
      <c r="F118" s="62">
        <v>2016</v>
      </c>
      <c r="G118" s="62">
        <v>2016</v>
      </c>
      <c r="H118" s="63">
        <v>0</v>
      </c>
      <c r="I118" s="63">
        <v>0</v>
      </c>
      <c r="J118" s="63">
        <v>0</v>
      </c>
      <c r="K118" s="63">
        <v>0</v>
      </c>
      <c r="L118" s="63">
        <v>0</v>
      </c>
      <c r="M118" s="63">
        <v>0</v>
      </c>
      <c r="N118" s="63">
        <v>0</v>
      </c>
      <c r="O118" s="63">
        <v>0</v>
      </c>
      <c r="P118" s="63">
        <v>0</v>
      </c>
      <c r="Q118" s="63">
        <v>0</v>
      </c>
      <c r="R118" s="63">
        <v>0</v>
      </c>
      <c r="S118" s="63">
        <v>0</v>
      </c>
      <c r="T118" s="63">
        <v>0</v>
      </c>
      <c r="U118" s="63">
        <v>0</v>
      </c>
      <c r="V118" s="63">
        <v>0</v>
      </c>
      <c r="W118" s="63">
        <v>0</v>
      </c>
      <c r="X118" s="63">
        <v>0</v>
      </c>
      <c r="Y118" s="63">
        <v>0</v>
      </c>
      <c r="Z118" s="63">
        <v>0</v>
      </c>
      <c r="AA118" s="63">
        <v>0</v>
      </c>
      <c r="AB118" s="63">
        <v>0</v>
      </c>
      <c r="AC118" s="63">
        <v>0</v>
      </c>
      <c r="AD118" s="63">
        <v>0</v>
      </c>
      <c r="AE118" s="63">
        <v>0</v>
      </c>
      <c r="AF118" s="63">
        <v>0</v>
      </c>
      <c r="AG118" s="63">
        <v>0</v>
      </c>
      <c r="AH118" s="43">
        <v>0</v>
      </c>
    </row>
    <row r="119" spans="1:34">
      <c r="A119" s="52">
        <v>0</v>
      </c>
      <c r="D119" s="62">
        <v>2016</v>
      </c>
      <c r="E119" s="62">
        <v>1</v>
      </c>
      <c r="F119" s="62">
        <v>2016</v>
      </c>
      <c r="G119" s="62">
        <v>2016</v>
      </c>
      <c r="H119" s="63">
        <v>0</v>
      </c>
      <c r="I119" s="63">
        <v>0</v>
      </c>
      <c r="J119" s="63">
        <v>0</v>
      </c>
      <c r="K119" s="63">
        <v>0</v>
      </c>
      <c r="L119" s="63">
        <v>0</v>
      </c>
      <c r="M119" s="63">
        <v>0</v>
      </c>
      <c r="N119" s="63">
        <v>0</v>
      </c>
      <c r="O119" s="63">
        <v>0</v>
      </c>
      <c r="P119" s="63">
        <v>0</v>
      </c>
      <c r="Q119" s="63">
        <v>0</v>
      </c>
      <c r="R119" s="63">
        <v>0</v>
      </c>
      <c r="S119" s="63">
        <v>0</v>
      </c>
      <c r="T119" s="63">
        <v>0</v>
      </c>
      <c r="U119" s="63">
        <v>0</v>
      </c>
      <c r="V119" s="63">
        <v>0</v>
      </c>
      <c r="W119" s="63">
        <v>0</v>
      </c>
      <c r="X119" s="63">
        <v>0</v>
      </c>
      <c r="Y119" s="63">
        <v>0</v>
      </c>
      <c r="Z119" s="63">
        <v>0</v>
      </c>
      <c r="AA119" s="63">
        <v>0</v>
      </c>
      <c r="AB119" s="63">
        <v>0</v>
      </c>
      <c r="AC119" s="63">
        <v>0</v>
      </c>
      <c r="AD119" s="63">
        <v>0</v>
      </c>
      <c r="AE119" s="63">
        <v>0</v>
      </c>
      <c r="AF119" s="63">
        <v>0</v>
      </c>
      <c r="AG119" s="63">
        <v>0</v>
      </c>
      <c r="AH119" s="43">
        <v>0</v>
      </c>
    </row>
    <row r="120" spans="1:34">
      <c r="A120" s="52">
        <v>0</v>
      </c>
      <c r="D120" s="62">
        <v>2016</v>
      </c>
      <c r="E120" s="62">
        <v>2</v>
      </c>
      <c r="F120" s="62">
        <v>2016</v>
      </c>
      <c r="G120" s="62">
        <v>2016</v>
      </c>
      <c r="H120" s="63">
        <v>0</v>
      </c>
      <c r="I120" s="63">
        <v>0</v>
      </c>
      <c r="J120" s="63">
        <v>0</v>
      </c>
      <c r="K120" s="63">
        <v>0</v>
      </c>
      <c r="L120" s="63">
        <v>0</v>
      </c>
      <c r="M120" s="63">
        <v>0</v>
      </c>
      <c r="N120" s="63">
        <v>0</v>
      </c>
      <c r="O120" s="63">
        <v>0</v>
      </c>
      <c r="P120" s="63">
        <v>0</v>
      </c>
      <c r="Q120" s="63">
        <v>0</v>
      </c>
      <c r="R120" s="63">
        <v>0</v>
      </c>
      <c r="S120" s="63">
        <v>0</v>
      </c>
      <c r="T120" s="63">
        <v>0</v>
      </c>
      <c r="U120" s="63">
        <v>0</v>
      </c>
      <c r="V120" s="63">
        <v>0</v>
      </c>
      <c r="W120" s="63">
        <v>0</v>
      </c>
      <c r="X120" s="63">
        <v>0</v>
      </c>
      <c r="Y120" s="63">
        <v>0</v>
      </c>
      <c r="Z120" s="63">
        <v>0</v>
      </c>
      <c r="AA120" s="63">
        <v>0</v>
      </c>
      <c r="AB120" s="63">
        <v>0</v>
      </c>
      <c r="AC120" s="63">
        <v>0</v>
      </c>
      <c r="AD120" s="63">
        <v>0</v>
      </c>
      <c r="AE120" s="63">
        <v>0</v>
      </c>
      <c r="AF120" s="63">
        <v>0</v>
      </c>
      <c r="AG120" s="63">
        <v>0</v>
      </c>
      <c r="AH120" s="43">
        <v>0</v>
      </c>
    </row>
    <row r="121" spans="1:34">
      <c r="A121" s="52">
        <v>0</v>
      </c>
      <c r="D121" s="62">
        <v>2016</v>
      </c>
      <c r="E121" s="62">
        <v>3</v>
      </c>
      <c r="F121" s="62">
        <v>2016</v>
      </c>
      <c r="G121" s="62">
        <v>2016</v>
      </c>
      <c r="H121" s="63">
        <v>0</v>
      </c>
      <c r="I121" s="63">
        <v>0</v>
      </c>
      <c r="J121" s="63">
        <v>0</v>
      </c>
      <c r="K121" s="63">
        <v>0</v>
      </c>
      <c r="L121" s="63">
        <v>0</v>
      </c>
      <c r="M121" s="63">
        <v>0</v>
      </c>
      <c r="N121" s="63">
        <v>0</v>
      </c>
      <c r="O121" s="63">
        <v>0</v>
      </c>
      <c r="P121" s="63">
        <v>0</v>
      </c>
      <c r="Q121" s="63">
        <v>0</v>
      </c>
      <c r="R121" s="63">
        <v>0</v>
      </c>
      <c r="S121" s="63">
        <v>0</v>
      </c>
      <c r="T121" s="63">
        <v>0</v>
      </c>
      <c r="U121" s="63">
        <v>0</v>
      </c>
      <c r="V121" s="63">
        <v>0</v>
      </c>
      <c r="W121" s="63">
        <v>0</v>
      </c>
      <c r="X121" s="63">
        <v>0</v>
      </c>
      <c r="Y121" s="63">
        <v>0</v>
      </c>
      <c r="Z121" s="63">
        <v>0</v>
      </c>
      <c r="AA121" s="63">
        <v>0</v>
      </c>
      <c r="AB121" s="63">
        <v>0</v>
      </c>
      <c r="AC121" s="63">
        <v>0</v>
      </c>
      <c r="AD121" s="63">
        <v>0</v>
      </c>
      <c r="AE121" s="63">
        <v>0</v>
      </c>
      <c r="AF121" s="63">
        <v>0</v>
      </c>
      <c r="AG121" s="63">
        <v>0</v>
      </c>
      <c r="AH121" s="43">
        <v>0</v>
      </c>
    </row>
    <row r="122" spans="1:34">
      <c r="A122" s="52">
        <v>0</v>
      </c>
      <c r="D122" s="62">
        <v>2016</v>
      </c>
      <c r="E122" s="62">
        <v>4</v>
      </c>
      <c r="F122" s="62">
        <v>2016</v>
      </c>
      <c r="G122" s="62">
        <v>2016</v>
      </c>
      <c r="H122" s="63">
        <v>0</v>
      </c>
      <c r="I122" s="63">
        <v>0</v>
      </c>
      <c r="J122" s="63">
        <v>0</v>
      </c>
      <c r="K122" s="63">
        <v>0</v>
      </c>
      <c r="L122" s="63">
        <v>0</v>
      </c>
      <c r="M122" s="63">
        <v>0</v>
      </c>
      <c r="N122" s="63">
        <v>0</v>
      </c>
      <c r="O122" s="63">
        <v>0</v>
      </c>
      <c r="P122" s="63">
        <v>0</v>
      </c>
      <c r="Q122" s="63">
        <v>0</v>
      </c>
      <c r="R122" s="63">
        <v>0</v>
      </c>
      <c r="S122" s="63">
        <v>0</v>
      </c>
      <c r="T122" s="63">
        <v>0</v>
      </c>
      <c r="U122" s="63">
        <v>0</v>
      </c>
      <c r="V122" s="63">
        <v>0</v>
      </c>
      <c r="W122" s="63">
        <v>0</v>
      </c>
      <c r="X122" s="63">
        <v>0</v>
      </c>
      <c r="Y122" s="63">
        <v>0</v>
      </c>
      <c r="Z122" s="63">
        <v>0</v>
      </c>
      <c r="AA122" s="63">
        <v>0</v>
      </c>
      <c r="AB122" s="63">
        <v>0</v>
      </c>
      <c r="AC122" s="63">
        <v>0</v>
      </c>
      <c r="AD122" s="63">
        <v>0</v>
      </c>
      <c r="AE122" s="63">
        <v>0</v>
      </c>
      <c r="AF122" s="63">
        <v>0</v>
      </c>
      <c r="AG122" s="63">
        <v>0</v>
      </c>
      <c r="AH122" s="43">
        <v>0</v>
      </c>
    </row>
    <row r="123" spans="1:34">
      <c r="A123" s="52">
        <v>0</v>
      </c>
      <c r="D123" s="62">
        <v>2016</v>
      </c>
      <c r="E123" s="62">
        <v>5</v>
      </c>
      <c r="F123" s="62">
        <v>2017</v>
      </c>
      <c r="G123" s="62">
        <v>2017</v>
      </c>
      <c r="H123" s="63">
        <v>0</v>
      </c>
      <c r="I123" s="63">
        <v>0</v>
      </c>
      <c r="J123" s="63">
        <v>0</v>
      </c>
      <c r="K123" s="63">
        <v>0</v>
      </c>
      <c r="L123" s="63">
        <v>0</v>
      </c>
      <c r="M123" s="63">
        <v>0</v>
      </c>
      <c r="N123" s="63">
        <v>0</v>
      </c>
      <c r="O123" s="63">
        <v>0</v>
      </c>
      <c r="P123" s="63">
        <v>0</v>
      </c>
      <c r="Q123" s="63">
        <v>0</v>
      </c>
      <c r="R123" s="63">
        <v>0</v>
      </c>
      <c r="S123" s="63">
        <v>0</v>
      </c>
      <c r="T123" s="63">
        <v>0</v>
      </c>
      <c r="U123" s="63">
        <v>0</v>
      </c>
      <c r="V123" s="63">
        <v>0</v>
      </c>
      <c r="W123" s="63">
        <v>0</v>
      </c>
      <c r="X123" s="63">
        <v>0</v>
      </c>
      <c r="Y123" s="63">
        <v>0</v>
      </c>
      <c r="Z123" s="63">
        <v>0</v>
      </c>
      <c r="AA123" s="63">
        <v>0</v>
      </c>
      <c r="AB123" s="63">
        <v>0</v>
      </c>
      <c r="AC123" s="63">
        <v>0</v>
      </c>
      <c r="AD123" s="63">
        <v>0</v>
      </c>
      <c r="AE123" s="63">
        <v>0</v>
      </c>
      <c r="AF123" s="63">
        <v>0</v>
      </c>
      <c r="AG123" s="63">
        <v>0</v>
      </c>
      <c r="AH123" s="43">
        <v>0</v>
      </c>
    </row>
    <row r="124" spans="1:34">
      <c r="A124" s="52">
        <v>0</v>
      </c>
      <c r="D124" s="62">
        <v>2016</v>
      </c>
      <c r="E124" s="62">
        <v>6</v>
      </c>
      <c r="F124" s="62">
        <v>2017</v>
      </c>
      <c r="G124" s="62">
        <v>2017</v>
      </c>
      <c r="H124" s="63">
        <v>0</v>
      </c>
      <c r="I124" s="63">
        <v>0</v>
      </c>
      <c r="J124" s="63">
        <v>0</v>
      </c>
      <c r="K124" s="63">
        <v>0</v>
      </c>
      <c r="L124" s="63">
        <v>0</v>
      </c>
      <c r="M124" s="63">
        <v>0</v>
      </c>
      <c r="N124" s="63">
        <v>0</v>
      </c>
      <c r="O124" s="63">
        <v>0</v>
      </c>
      <c r="P124" s="63">
        <v>0</v>
      </c>
      <c r="Q124" s="63">
        <v>0</v>
      </c>
      <c r="R124" s="63">
        <v>0</v>
      </c>
      <c r="S124" s="63">
        <v>0</v>
      </c>
      <c r="T124" s="63">
        <v>0</v>
      </c>
      <c r="U124" s="63">
        <v>0</v>
      </c>
      <c r="V124" s="63">
        <v>0</v>
      </c>
      <c r="W124" s="63">
        <v>0</v>
      </c>
      <c r="X124" s="63">
        <v>0</v>
      </c>
      <c r="Y124" s="63">
        <v>0</v>
      </c>
      <c r="Z124" s="63">
        <v>0</v>
      </c>
      <c r="AA124" s="63">
        <v>0</v>
      </c>
      <c r="AB124" s="63">
        <v>0</v>
      </c>
      <c r="AC124" s="63">
        <v>0</v>
      </c>
      <c r="AD124" s="63">
        <v>0</v>
      </c>
      <c r="AE124" s="63">
        <v>0</v>
      </c>
      <c r="AF124" s="63">
        <v>0</v>
      </c>
      <c r="AG124" s="63">
        <v>0</v>
      </c>
      <c r="AH124" s="43">
        <v>0</v>
      </c>
    </row>
    <row r="125" spans="1:34">
      <c r="A125" s="52">
        <v>0</v>
      </c>
      <c r="D125" s="62">
        <v>2016</v>
      </c>
      <c r="E125" s="62">
        <v>7</v>
      </c>
      <c r="F125" s="62">
        <v>2017</v>
      </c>
      <c r="G125" s="62">
        <v>2017</v>
      </c>
      <c r="H125" s="63">
        <v>0</v>
      </c>
      <c r="I125" s="63">
        <v>0</v>
      </c>
      <c r="J125" s="63">
        <v>0</v>
      </c>
      <c r="K125" s="63">
        <v>0</v>
      </c>
      <c r="L125" s="63">
        <v>0</v>
      </c>
      <c r="M125" s="63">
        <v>0</v>
      </c>
      <c r="N125" s="63">
        <v>0</v>
      </c>
      <c r="O125" s="63">
        <v>0</v>
      </c>
      <c r="P125" s="63">
        <v>0</v>
      </c>
      <c r="Q125" s="63">
        <v>0</v>
      </c>
      <c r="R125" s="63">
        <v>0</v>
      </c>
      <c r="S125" s="63">
        <v>0</v>
      </c>
      <c r="T125" s="63">
        <v>0</v>
      </c>
      <c r="U125" s="63">
        <v>0</v>
      </c>
      <c r="V125" s="63">
        <v>0</v>
      </c>
      <c r="W125" s="63">
        <v>0</v>
      </c>
      <c r="X125" s="63">
        <v>0</v>
      </c>
      <c r="Y125" s="63">
        <v>0</v>
      </c>
      <c r="Z125" s="63">
        <v>0</v>
      </c>
      <c r="AA125" s="63">
        <v>0</v>
      </c>
      <c r="AB125" s="63">
        <v>0</v>
      </c>
      <c r="AC125" s="63">
        <v>0</v>
      </c>
      <c r="AD125" s="63">
        <v>0</v>
      </c>
      <c r="AE125" s="63">
        <v>0</v>
      </c>
      <c r="AF125" s="63">
        <v>0</v>
      </c>
      <c r="AG125" s="63">
        <v>0</v>
      </c>
      <c r="AH125" s="43">
        <v>0</v>
      </c>
    </row>
    <row r="126" spans="1:34">
      <c r="A126" s="52">
        <v>0</v>
      </c>
      <c r="D126" s="62">
        <v>2016</v>
      </c>
      <c r="E126" s="62">
        <v>8</v>
      </c>
      <c r="F126" s="62">
        <v>2017</v>
      </c>
      <c r="G126" s="62">
        <v>2017</v>
      </c>
      <c r="H126" s="63">
        <v>0</v>
      </c>
      <c r="I126" s="63">
        <v>0</v>
      </c>
      <c r="J126" s="63">
        <v>0</v>
      </c>
      <c r="K126" s="63">
        <v>0</v>
      </c>
      <c r="L126" s="63">
        <v>0</v>
      </c>
      <c r="M126" s="63">
        <v>0</v>
      </c>
      <c r="N126" s="63">
        <v>0</v>
      </c>
      <c r="O126" s="63">
        <v>0</v>
      </c>
      <c r="P126" s="63">
        <v>0</v>
      </c>
      <c r="Q126" s="63">
        <v>0</v>
      </c>
      <c r="R126" s="63">
        <v>0</v>
      </c>
      <c r="S126" s="63">
        <v>0</v>
      </c>
      <c r="T126" s="63">
        <v>0</v>
      </c>
      <c r="U126" s="63">
        <v>0</v>
      </c>
      <c r="V126" s="63">
        <v>0</v>
      </c>
      <c r="W126" s="63">
        <v>0</v>
      </c>
      <c r="X126" s="63">
        <v>0</v>
      </c>
      <c r="Y126" s="63">
        <v>0</v>
      </c>
      <c r="Z126" s="63">
        <v>0</v>
      </c>
      <c r="AA126" s="63">
        <v>0</v>
      </c>
      <c r="AB126" s="63">
        <v>0</v>
      </c>
      <c r="AC126" s="63">
        <v>0</v>
      </c>
      <c r="AD126" s="63">
        <v>0</v>
      </c>
      <c r="AE126" s="63">
        <v>0</v>
      </c>
      <c r="AF126" s="63">
        <v>0</v>
      </c>
      <c r="AG126" s="63">
        <v>0</v>
      </c>
      <c r="AH126" s="43">
        <v>0</v>
      </c>
    </row>
    <row r="127" spans="1:34">
      <c r="A127" s="52">
        <v>0</v>
      </c>
      <c r="D127" s="62">
        <v>2016</v>
      </c>
      <c r="E127" s="62">
        <v>9</v>
      </c>
      <c r="F127" s="62">
        <v>2017</v>
      </c>
      <c r="G127" s="62">
        <v>2017</v>
      </c>
      <c r="H127" s="63">
        <v>0</v>
      </c>
      <c r="I127" s="63">
        <v>0</v>
      </c>
      <c r="J127" s="63">
        <v>0</v>
      </c>
      <c r="K127" s="63">
        <v>0</v>
      </c>
      <c r="L127" s="63">
        <v>0</v>
      </c>
      <c r="M127" s="63">
        <v>0</v>
      </c>
      <c r="N127" s="63">
        <v>0</v>
      </c>
      <c r="O127" s="63">
        <v>0</v>
      </c>
      <c r="P127" s="63">
        <v>0</v>
      </c>
      <c r="Q127" s="63">
        <v>0</v>
      </c>
      <c r="R127" s="63">
        <v>0</v>
      </c>
      <c r="S127" s="63">
        <v>0</v>
      </c>
      <c r="T127" s="63">
        <v>0</v>
      </c>
      <c r="U127" s="63">
        <v>0</v>
      </c>
      <c r="V127" s="63">
        <v>0</v>
      </c>
      <c r="W127" s="63">
        <v>0</v>
      </c>
      <c r="X127" s="63">
        <v>0</v>
      </c>
      <c r="Y127" s="63">
        <v>0</v>
      </c>
      <c r="Z127" s="63">
        <v>0</v>
      </c>
      <c r="AA127" s="63">
        <v>0</v>
      </c>
      <c r="AB127" s="63">
        <v>0</v>
      </c>
      <c r="AC127" s="63">
        <v>0</v>
      </c>
      <c r="AD127" s="63">
        <v>0</v>
      </c>
      <c r="AE127" s="63">
        <v>0</v>
      </c>
      <c r="AF127" s="63">
        <v>0</v>
      </c>
      <c r="AG127" s="63">
        <v>0</v>
      </c>
      <c r="AH127" s="43">
        <v>0</v>
      </c>
    </row>
    <row r="128" spans="1:34">
      <c r="A128" s="52">
        <v>0</v>
      </c>
      <c r="D128" s="62">
        <v>2016</v>
      </c>
      <c r="E128" s="62">
        <v>10</v>
      </c>
      <c r="F128" s="62">
        <v>2017</v>
      </c>
      <c r="G128" s="62">
        <v>2017</v>
      </c>
      <c r="H128" s="63">
        <v>0</v>
      </c>
      <c r="I128" s="63">
        <v>0</v>
      </c>
      <c r="J128" s="63">
        <v>0</v>
      </c>
      <c r="K128" s="63">
        <v>0</v>
      </c>
      <c r="L128" s="63">
        <v>0</v>
      </c>
      <c r="M128" s="63">
        <v>0</v>
      </c>
      <c r="N128" s="63">
        <v>0</v>
      </c>
      <c r="O128" s="63">
        <v>0</v>
      </c>
      <c r="P128" s="63">
        <v>0</v>
      </c>
      <c r="Q128" s="63">
        <v>0</v>
      </c>
      <c r="R128" s="63">
        <v>0</v>
      </c>
      <c r="S128" s="63">
        <v>0</v>
      </c>
      <c r="T128" s="63">
        <v>0</v>
      </c>
      <c r="U128" s="63">
        <v>0</v>
      </c>
      <c r="V128" s="63">
        <v>0</v>
      </c>
      <c r="W128" s="63">
        <v>0</v>
      </c>
      <c r="X128" s="63">
        <v>0</v>
      </c>
      <c r="Y128" s="63">
        <v>0</v>
      </c>
      <c r="Z128" s="63">
        <v>0</v>
      </c>
      <c r="AA128" s="63">
        <v>0</v>
      </c>
      <c r="AB128" s="63">
        <v>0</v>
      </c>
      <c r="AC128" s="63">
        <v>0</v>
      </c>
      <c r="AD128" s="63">
        <v>0</v>
      </c>
      <c r="AE128" s="63">
        <v>0</v>
      </c>
      <c r="AF128" s="63">
        <v>0</v>
      </c>
      <c r="AG128" s="63">
        <v>0</v>
      </c>
      <c r="AH128" s="43">
        <v>0</v>
      </c>
    </row>
    <row r="129" spans="1:34">
      <c r="A129" s="52">
        <v>0</v>
      </c>
      <c r="D129" s="62">
        <v>2016</v>
      </c>
      <c r="E129" s="62">
        <v>11</v>
      </c>
      <c r="F129" s="62">
        <v>2017</v>
      </c>
      <c r="G129" s="62">
        <v>2017</v>
      </c>
      <c r="H129" s="63">
        <v>0</v>
      </c>
      <c r="I129" s="63">
        <v>0</v>
      </c>
      <c r="J129" s="63">
        <v>0</v>
      </c>
      <c r="K129" s="63">
        <v>0</v>
      </c>
      <c r="L129" s="63">
        <v>0</v>
      </c>
      <c r="M129" s="63">
        <v>0</v>
      </c>
      <c r="N129" s="63">
        <v>0</v>
      </c>
      <c r="O129" s="63">
        <v>0</v>
      </c>
      <c r="P129" s="63">
        <v>0</v>
      </c>
      <c r="Q129" s="63">
        <v>0</v>
      </c>
      <c r="R129" s="63">
        <v>0</v>
      </c>
      <c r="S129" s="63">
        <v>0</v>
      </c>
      <c r="T129" s="63">
        <v>0</v>
      </c>
      <c r="U129" s="63">
        <v>0</v>
      </c>
      <c r="V129" s="63">
        <v>0</v>
      </c>
      <c r="W129" s="63">
        <v>0</v>
      </c>
      <c r="X129" s="63">
        <v>0</v>
      </c>
      <c r="Y129" s="63">
        <v>0</v>
      </c>
      <c r="Z129" s="63">
        <v>0</v>
      </c>
      <c r="AA129" s="63">
        <v>0</v>
      </c>
      <c r="AB129" s="63">
        <v>0</v>
      </c>
      <c r="AC129" s="63">
        <v>0</v>
      </c>
      <c r="AD129" s="63">
        <v>0</v>
      </c>
      <c r="AE129" s="63">
        <v>0</v>
      </c>
      <c r="AF129" s="63">
        <v>0</v>
      </c>
      <c r="AG129" s="63">
        <v>0</v>
      </c>
      <c r="AH129" s="43">
        <v>0</v>
      </c>
    </row>
    <row r="130" spans="1:34">
      <c r="A130" s="52">
        <v>0</v>
      </c>
      <c r="D130" s="62">
        <v>2016</v>
      </c>
      <c r="E130" s="62">
        <v>12</v>
      </c>
      <c r="F130" s="62">
        <v>2017</v>
      </c>
      <c r="G130" s="62">
        <v>2017</v>
      </c>
      <c r="H130" s="63">
        <v>0</v>
      </c>
      <c r="I130" s="63">
        <v>0</v>
      </c>
      <c r="J130" s="63">
        <v>0</v>
      </c>
      <c r="K130" s="63">
        <v>0</v>
      </c>
      <c r="L130" s="63">
        <v>0</v>
      </c>
      <c r="M130" s="63">
        <v>0</v>
      </c>
      <c r="N130" s="63">
        <v>0</v>
      </c>
      <c r="O130" s="63">
        <v>0</v>
      </c>
      <c r="P130" s="63">
        <v>0</v>
      </c>
      <c r="Q130" s="63">
        <v>0</v>
      </c>
      <c r="R130" s="63">
        <v>0</v>
      </c>
      <c r="S130" s="63">
        <v>0</v>
      </c>
      <c r="T130" s="63">
        <v>0</v>
      </c>
      <c r="U130" s="63">
        <v>0</v>
      </c>
      <c r="V130" s="63">
        <v>0</v>
      </c>
      <c r="W130" s="63">
        <v>0</v>
      </c>
      <c r="X130" s="63">
        <v>0</v>
      </c>
      <c r="Y130" s="63">
        <v>0</v>
      </c>
      <c r="Z130" s="63">
        <v>0</v>
      </c>
      <c r="AA130" s="63">
        <v>0</v>
      </c>
      <c r="AB130" s="63">
        <v>0</v>
      </c>
      <c r="AC130" s="63">
        <v>0</v>
      </c>
      <c r="AD130" s="63">
        <v>0</v>
      </c>
      <c r="AE130" s="63">
        <v>0</v>
      </c>
      <c r="AF130" s="63">
        <v>0</v>
      </c>
      <c r="AG130" s="63">
        <v>0</v>
      </c>
      <c r="AH130" s="43">
        <v>0</v>
      </c>
    </row>
    <row r="131" spans="1:34">
      <c r="A131" s="52">
        <v>0</v>
      </c>
      <c r="D131" s="62">
        <v>2017</v>
      </c>
      <c r="E131" s="62">
        <v>1</v>
      </c>
      <c r="F131" s="62">
        <v>2017</v>
      </c>
      <c r="G131" s="62">
        <v>2017</v>
      </c>
      <c r="H131" s="63">
        <v>0</v>
      </c>
      <c r="I131" s="63">
        <v>0</v>
      </c>
      <c r="J131" s="63">
        <v>0</v>
      </c>
      <c r="K131" s="63">
        <v>0</v>
      </c>
      <c r="L131" s="63">
        <v>0</v>
      </c>
      <c r="M131" s="63">
        <v>0</v>
      </c>
      <c r="N131" s="63">
        <v>0</v>
      </c>
      <c r="O131" s="63">
        <v>0</v>
      </c>
      <c r="P131" s="63">
        <v>0</v>
      </c>
      <c r="Q131" s="63">
        <v>0</v>
      </c>
      <c r="R131" s="63">
        <v>0</v>
      </c>
      <c r="S131" s="63">
        <v>0</v>
      </c>
      <c r="T131" s="63">
        <v>0</v>
      </c>
      <c r="U131" s="63">
        <v>0</v>
      </c>
      <c r="V131" s="63">
        <v>0</v>
      </c>
      <c r="W131" s="63">
        <v>0</v>
      </c>
      <c r="X131" s="63">
        <v>0</v>
      </c>
      <c r="Y131" s="63">
        <v>0</v>
      </c>
      <c r="Z131" s="63">
        <v>0</v>
      </c>
      <c r="AA131" s="63">
        <v>0</v>
      </c>
      <c r="AB131" s="63">
        <v>0</v>
      </c>
      <c r="AC131" s="63">
        <v>0</v>
      </c>
      <c r="AD131" s="63">
        <v>0</v>
      </c>
      <c r="AE131" s="63">
        <v>0</v>
      </c>
      <c r="AF131" s="63">
        <v>0</v>
      </c>
      <c r="AG131" s="63">
        <v>0</v>
      </c>
      <c r="AH131" s="43">
        <v>0</v>
      </c>
    </row>
    <row r="132" spans="1:34">
      <c r="A132" s="52">
        <v>0</v>
      </c>
      <c r="D132" s="62">
        <v>2017</v>
      </c>
      <c r="E132" s="62">
        <v>2</v>
      </c>
      <c r="F132" s="62">
        <v>2017</v>
      </c>
      <c r="G132" s="62">
        <v>2017</v>
      </c>
      <c r="H132" s="63">
        <v>0</v>
      </c>
      <c r="I132" s="63">
        <v>0</v>
      </c>
      <c r="J132" s="63">
        <v>0</v>
      </c>
      <c r="K132" s="63">
        <v>0</v>
      </c>
      <c r="L132" s="63">
        <v>0</v>
      </c>
      <c r="M132" s="63">
        <v>0</v>
      </c>
      <c r="N132" s="63">
        <v>0</v>
      </c>
      <c r="O132" s="63">
        <v>0</v>
      </c>
      <c r="P132" s="63">
        <v>0</v>
      </c>
      <c r="Q132" s="63">
        <v>0</v>
      </c>
      <c r="R132" s="63">
        <v>0</v>
      </c>
      <c r="S132" s="63">
        <v>0</v>
      </c>
      <c r="T132" s="63">
        <v>0</v>
      </c>
      <c r="U132" s="63">
        <v>0</v>
      </c>
      <c r="V132" s="63">
        <v>0</v>
      </c>
      <c r="W132" s="63">
        <v>0</v>
      </c>
      <c r="X132" s="63">
        <v>0</v>
      </c>
      <c r="Y132" s="63">
        <v>0</v>
      </c>
      <c r="Z132" s="63">
        <v>0</v>
      </c>
      <c r="AA132" s="63">
        <v>0</v>
      </c>
      <c r="AB132" s="63">
        <v>0</v>
      </c>
      <c r="AC132" s="63">
        <v>0</v>
      </c>
      <c r="AD132" s="63">
        <v>0</v>
      </c>
      <c r="AE132" s="63">
        <v>0</v>
      </c>
      <c r="AF132" s="63">
        <v>0</v>
      </c>
      <c r="AG132" s="63">
        <v>0</v>
      </c>
      <c r="AH132" s="43">
        <v>0</v>
      </c>
    </row>
    <row r="133" spans="1:34">
      <c r="A133" s="52">
        <v>0</v>
      </c>
      <c r="D133" s="62">
        <v>2017</v>
      </c>
      <c r="E133" s="62">
        <v>3</v>
      </c>
      <c r="F133" s="62">
        <v>2017</v>
      </c>
      <c r="G133" s="62">
        <v>2017</v>
      </c>
      <c r="H133" s="63">
        <v>0</v>
      </c>
      <c r="I133" s="63">
        <v>0</v>
      </c>
      <c r="J133" s="63">
        <v>0</v>
      </c>
      <c r="K133" s="63">
        <v>0</v>
      </c>
      <c r="L133" s="63">
        <v>0</v>
      </c>
      <c r="M133" s="63">
        <v>0</v>
      </c>
      <c r="N133" s="63">
        <v>0</v>
      </c>
      <c r="O133" s="63">
        <v>0</v>
      </c>
      <c r="P133" s="63">
        <v>0</v>
      </c>
      <c r="Q133" s="63">
        <v>0</v>
      </c>
      <c r="R133" s="63">
        <v>0</v>
      </c>
      <c r="S133" s="63">
        <v>0</v>
      </c>
      <c r="T133" s="63">
        <v>0</v>
      </c>
      <c r="U133" s="63">
        <v>0</v>
      </c>
      <c r="V133" s="63">
        <v>0</v>
      </c>
      <c r="W133" s="63">
        <v>0</v>
      </c>
      <c r="X133" s="63">
        <v>0</v>
      </c>
      <c r="Y133" s="63">
        <v>0</v>
      </c>
      <c r="Z133" s="63">
        <v>0</v>
      </c>
      <c r="AA133" s="63">
        <v>0</v>
      </c>
      <c r="AB133" s="63">
        <v>0</v>
      </c>
      <c r="AC133" s="63">
        <v>0</v>
      </c>
      <c r="AD133" s="63">
        <v>0</v>
      </c>
      <c r="AE133" s="63">
        <v>0</v>
      </c>
      <c r="AF133" s="63">
        <v>0</v>
      </c>
      <c r="AG133" s="63">
        <v>0</v>
      </c>
      <c r="AH133" s="43">
        <v>0</v>
      </c>
    </row>
    <row r="134" spans="1:34">
      <c r="A134" s="52">
        <v>0</v>
      </c>
      <c r="D134" s="62">
        <v>2017</v>
      </c>
      <c r="E134" s="62">
        <v>4</v>
      </c>
      <c r="F134" s="62">
        <v>2017</v>
      </c>
      <c r="G134" s="62">
        <v>2017</v>
      </c>
      <c r="H134" s="63">
        <v>0</v>
      </c>
      <c r="I134" s="63">
        <v>0</v>
      </c>
      <c r="J134" s="63">
        <v>0</v>
      </c>
      <c r="K134" s="63">
        <v>0</v>
      </c>
      <c r="L134" s="63">
        <v>0</v>
      </c>
      <c r="M134" s="63">
        <v>0</v>
      </c>
      <c r="N134" s="63">
        <v>0</v>
      </c>
      <c r="O134" s="63">
        <v>0</v>
      </c>
      <c r="P134" s="63">
        <v>0</v>
      </c>
      <c r="Q134" s="63">
        <v>0</v>
      </c>
      <c r="R134" s="63">
        <v>0</v>
      </c>
      <c r="S134" s="63">
        <v>0</v>
      </c>
      <c r="T134" s="63">
        <v>0</v>
      </c>
      <c r="U134" s="63">
        <v>0</v>
      </c>
      <c r="V134" s="63">
        <v>0</v>
      </c>
      <c r="W134" s="63">
        <v>0</v>
      </c>
      <c r="X134" s="63">
        <v>0</v>
      </c>
      <c r="Y134" s="63">
        <v>0</v>
      </c>
      <c r="Z134" s="63">
        <v>0</v>
      </c>
      <c r="AA134" s="63">
        <v>0</v>
      </c>
      <c r="AB134" s="63">
        <v>0</v>
      </c>
      <c r="AC134" s="63">
        <v>0</v>
      </c>
      <c r="AD134" s="63">
        <v>0</v>
      </c>
      <c r="AE134" s="63">
        <v>0</v>
      </c>
      <c r="AF134" s="63">
        <v>0</v>
      </c>
      <c r="AG134" s="63">
        <v>0</v>
      </c>
      <c r="AH134" s="43">
        <v>0</v>
      </c>
    </row>
    <row r="135" spans="1:34">
      <c r="A135" s="52">
        <v>0</v>
      </c>
      <c r="D135" s="62">
        <v>2017</v>
      </c>
      <c r="E135" s="62">
        <v>5</v>
      </c>
      <c r="F135" s="62">
        <v>2018</v>
      </c>
      <c r="G135" s="62">
        <v>2018</v>
      </c>
      <c r="H135" s="63">
        <v>0</v>
      </c>
      <c r="I135" s="63">
        <v>0</v>
      </c>
      <c r="J135" s="63">
        <v>0</v>
      </c>
      <c r="K135" s="63">
        <v>0</v>
      </c>
      <c r="L135" s="63">
        <v>0</v>
      </c>
      <c r="M135" s="63">
        <v>0</v>
      </c>
      <c r="N135" s="63">
        <v>0</v>
      </c>
      <c r="O135" s="63">
        <v>0</v>
      </c>
      <c r="P135" s="63">
        <v>0</v>
      </c>
      <c r="Q135" s="63">
        <v>0</v>
      </c>
      <c r="R135" s="63">
        <v>0</v>
      </c>
      <c r="S135" s="63">
        <v>0</v>
      </c>
      <c r="T135" s="63">
        <v>0</v>
      </c>
      <c r="U135" s="63">
        <v>0</v>
      </c>
      <c r="V135" s="63">
        <v>0</v>
      </c>
      <c r="W135" s="63">
        <v>0</v>
      </c>
      <c r="X135" s="63">
        <v>0</v>
      </c>
      <c r="Y135" s="63">
        <v>0</v>
      </c>
      <c r="Z135" s="63">
        <v>0</v>
      </c>
      <c r="AA135" s="63">
        <v>0</v>
      </c>
      <c r="AB135" s="63">
        <v>0</v>
      </c>
      <c r="AC135" s="63">
        <v>0</v>
      </c>
      <c r="AD135" s="63">
        <v>0</v>
      </c>
      <c r="AE135" s="63">
        <v>0</v>
      </c>
      <c r="AF135" s="63">
        <v>0</v>
      </c>
      <c r="AG135" s="63">
        <v>0</v>
      </c>
      <c r="AH135" s="43">
        <v>0</v>
      </c>
    </row>
    <row r="136" spans="1:34">
      <c r="A136" s="52">
        <v>0</v>
      </c>
      <c r="D136" s="62">
        <v>2017</v>
      </c>
      <c r="E136" s="62">
        <v>6</v>
      </c>
      <c r="F136" s="62">
        <v>2018</v>
      </c>
      <c r="G136" s="62">
        <v>2018</v>
      </c>
      <c r="H136" s="63">
        <v>0</v>
      </c>
      <c r="I136" s="63">
        <v>0</v>
      </c>
      <c r="J136" s="63">
        <v>0</v>
      </c>
      <c r="K136" s="63">
        <v>0</v>
      </c>
      <c r="L136" s="63">
        <v>0</v>
      </c>
      <c r="M136" s="63">
        <v>0</v>
      </c>
      <c r="N136" s="63">
        <v>0</v>
      </c>
      <c r="O136" s="63">
        <v>0</v>
      </c>
      <c r="P136" s="63">
        <v>0</v>
      </c>
      <c r="Q136" s="63">
        <v>0</v>
      </c>
      <c r="R136" s="63">
        <v>0</v>
      </c>
      <c r="S136" s="63">
        <v>0</v>
      </c>
      <c r="T136" s="63">
        <v>0</v>
      </c>
      <c r="U136" s="63">
        <v>0</v>
      </c>
      <c r="V136" s="63">
        <v>0</v>
      </c>
      <c r="W136" s="63">
        <v>0</v>
      </c>
      <c r="X136" s="63">
        <v>0</v>
      </c>
      <c r="Y136" s="63">
        <v>0</v>
      </c>
      <c r="Z136" s="63">
        <v>0</v>
      </c>
      <c r="AA136" s="63">
        <v>0</v>
      </c>
      <c r="AB136" s="63">
        <v>0</v>
      </c>
      <c r="AC136" s="63">
        <v>0</v>
      </c>
      <c r="AD136" s="63">
        <v>0</v>
      </c>
      <c r="AE136" s="63">
        <v>0</v>
      </c>
      <c r="AF136" s="63">
        <v>0</v>
      </c>
      <c r="AG136" s="63">
        <v>0</v>
      </c>
      <c r="AH136" s="43">
        <v>0</v>
      </c>
    </row>
    <row r="137" spans="1:34">
      <c r="A137" s="52">
        <v>0</v>
      </c>
      <c r="D137" s="62">
        <v>2017</v>
      </c>
      <c r="E137" s="62">
        <v>7</v>
      </c>
      <c r="F137" s="62">
        <v>2018</v>
      </c>
      <c r="G137" s="62">
        <v>2018</v>
      </c>
      <c r="H137" s="63">
        <v>0</v>
      </c>
      <c r="I137" s="63">
        <v>0</v>
      </c>
      <c r="J137" s="63">
        <v>0</v>
      </c>
      <c r="K137" s="63">
        <v>0</v>
      </c>
      <c r="L137" s="63">
        <v>0</v>
      </c>
      <c r="M137" s="63">
        <v>0</v>
      </c>
      <c r="N137" s="63">
        <v>0</v>
      </c>
      <c r="O137" s="63">
        <v>0</v>
      </c>
      <c r="P137" s="63">
        <v>0</v>
      </c>
      <c r="Q137" s="63">
        <v>0</v>
      </c>
      <c r="R137" s="63">
        <v>0</v>
      </c>
      <c r="S137" s="63">
        <v>0</v>
      </c>
      <c r="T137" s="63">
        <v>0</v>
      </c>
      <c r="U137" s="63">
        <v>0</v>
      </c>
      <c r="V137" s="63">
        <v>0</v>
      </c>
      <c r="W137" s="63">
        <v>0</v>
      </c>
      <c r="X137" s="63">
        <v>0</v>
      </c>
      <c r="Y137" s="63">
        <v>0</v>
      </c>
      <c r="Z137" s="63">
        <v>0</v>
      </c>
      <c r="AA137" s="63">
        <v>0</v>
      </c>
      <c r="AB137" s="63">
        <v>0</v>
      </c>
      <c r="AC137" s="63">
        <v>0</v>
      </c>
      <c r="AD137" s="63">
        <v>0</v>
      </c>
      <c r="AE137" s="63">
        <v>0</v>
      </c>
      <c r="AF137" s="63">
        <v>0</v>
      </c>
      <c r="AG137" s="63">
        <v>0</v>
      </c>
      <c r="AH137" s="43">
        <v>0</v>
      </c>
    </row>
    <row r="138" spans="1:34">
      <c r="A138" s="52">
        <v>0</v>
      </c>
      <c r="D138" s="62">
        <v>2017</v>
      </c>
      <c r="E138" s="62">
        <v>8</v>
      </c>
      <c r="F138" s="62">
        <v>2018</v>
      </c>
      <c r="G138" s="62">
        <v>2018</v>
      </c>
      <c r="H138" s="63">
        <v>0</v>
      </c>
      <c r="I138" s="63">
        <v>0</v>
      </c>
      <c r="J138" s="63">
        <v>0</v>
      </c>
      <c r="K138" s="63">
        <v>0</v>
      </c>
      <c r="L138" s="63">
        <v>0</v>
      </c>
      <c r="M138" s="63">
        <v>0</v>
      </c>
      <c r="N138" s="63">
        <v>0</v>
      </c>
      <c r="O138" s="63">
        <v>0</v>
      </c>
      <c r="P138" s="63">
        <v>0</v>
      </c>
      <c r="Q138" s="63">
        <v>0</v>
      </c>
      <c r="R138" s="63">
        <v>0</v>
      </c>
      <c r="S138" s="63">
        <v>0</v>
      </c>
      <c r="T138" s="63">
        <v>0</v>
      </c>
      <c r="U138" s="63">
        <v>0</v>
      </c>
      <c r="V138" s="63">
        <v>0</v>
      </c>
      <c r="W138" s="63">
        <v>0</v>
      </c>
      <c r="X138" s="63">
        <v>0</v>
      </c>
      <c r="Y138" s="63">
        <v>0</v>
      </c>
      <c r="Z138" s="63">
        <v>0</v>
      </c>
      <c r="AA138" s="63">
        <v>0</v>
      </c>
      <c r="AB138" s="63">
        <v>0</v>
      </c>
      <c r="AC138" s="63">
        <v>0</v>
      </c>
      <c r="AD138" s="63">
        <v>0</v>
      </c>
      <c r="AE138" s="63">
        <v>0</v>
      </c>
      <c r="AF138" s="63">
        <v>0</v>
      </c>
      <c r="AG138" s="63">
        <v>0</v>
      </c>
      <c r="AH138" s="43">
        <v>0</v>
      </c>
    </row>
    <row r="139" spans="1:34">
      <c r="A139" s="52">
        <v>0</v>
      </c>
      <c r="D139" s="62">
        <v>2017</v>
      </c>
      <c r="E139" s="62">
        <v>9</v>
      </c>
      <c r="F139" s="62">
        <v>2018</v>
      </c>
      <c r="G139" s="62">
        <v>2018</v>
      </c>
      <c r="H139" s="63">
        <v>0</v>
      </c>
      <c r="I139" s="63">
        <v>0</v>
      </c>
      <c r="J139" s="63">
        <v>0</v>
      </c>
      <c r="K139" s="63">
        <v>0</v>
      </c>
      <c r="L139" s="63">
        <v>0</v>
      </c>
      <c r="M139" s="63">
        <v>0</v>
      </c>
      <c r="N139" s="63">
        <v>0</v>
      </c>
      <c r="O139" s="63">
        <v>0</v>
      </c>
      <c r="P139" s="63">
        <v>0</v>
      </c>
      <c r="Q139" s="63">
        <v>0</v>
      </c>
      <c r="R139" s="63">
        <v>0</v>
      </c>
      <c r="S139" s="63">
        <v>0</v>
      </c>
      <c r="T139" s="63">
        <v>0</v>
      </c>
      <c r="U139" s="63">
        <v>0</v>
      </c>
      <c r="V139" s="63">
        <v>0</v>
      </c>
      <c r="W139" s="63">
        <v>0</v>
      </c>
      <c r="X139" s="63">
        <v>0</v>
      </c>
      <c r="Y139" s="63">
        <v>0</v>
      </c>
      <c r="Z139" s="63">
        <v>0</v>
      </c>
      <c r="AA139" s="63">
        <v>0</v>
      </c>
      <c r="AB139" s="63">
        <v>0</v>
      </c>
      <c r="AC139" s="63">
        <v>0</v>
      </c>
      <c r="AD139" s="63">
        <v>0</v>
      </c>
      <c r="AE139" s="63">
        <v>0</v>
      </c>
      <c r="AF139" s="63">
        <v>0</v>
      </c>
      <c r="AG139" s="63">
        <v>0</v>
      </c>
      <c r="AH139" s="43">
        <v>0</v>
      </c>
    </row>
    <row r="140" spans="1:34">
      <c r="A140" s="52">
        <v>0</v>
      </c>
      <c r="D140" s="62">
        <v>2017</v>
      </c>
      <c r="E140" s="62">
        <v>10</v>
      </c>
      <c r="F140" s="62">
        <v>2018</v>
      </c>
      <c r="G140" s="62">
        <v>2018</v>
      </c>
      <c r="H140" s="63">
        <v>0</v>
      </c>
      <c r="I140" s="63">
        <v>0</v>
      </c>
      <c r="J140" s="63">
        <v>0</v>
      </c>
      <c r="K140" s="63">
        <v>0</v>
      </c>
      <c r="L140" s="63">
        <v>0</v>
      </c>
      <c r="M140" s="63">
        <v>0</v>
      </c>
      <c r="N140" s="63">
        <v>0</v>
      </c>
      <c r="O140" s="63">
        <v>0</v>
      </c>
      <c r="P140" s="63">
        <v>0</v>
      </c>
      <c r="Q140" s="63">
        <v>0</v>
      </c>
      <c r="R140" s="63">
        <v>0</v>
      </c>
      <c r="S140" s="63">
        <v>0</v>
      </c>
      <c r="T140" s="63">
        <v>0</v>
      </c>
      <c r="U140" s="63">
        <v>0</v>
      </c>
      <c r="V140" s="63">
        <v>0</v>
      </c>
      <c r="W140" s="63">
        <v>0</v>
      </c>
      <c r="X140" s="63">
        <v>0</v>
      </c>
      <c r="Y140" s="63">
        <v>0</v>
      </c>
      <c r="Z140" s="63">
        <v>0</v>
      </c>
      <c r="AA140" s="63">
        <v>0</v>
      </c>
      <c r="AB140" s="63">
        <v>0</v>
      </c>
      <c r="AC140" s="63">
        <v>0</v>
      </c>
      <c r="AD140" s="63">
        <v>0</v>
      </c>
      <c r="AE140" s="63">
        <v>0</v>
      </c>
      <c r="AF140" s="63">
        <v>0</v>
      </c>
      <c r="AG140" s="63">
        <v>0</v>
      </c>
      <c r="AH140" s="43">
        <v>0</v>
      </c>
    </row>
    <row r="141" spans="1:34">
      <c r="A141" s="52">
        <v>0</v>
      </c>
      <c r="D141" s="62">
        <v>2017</v>
      </c>
      <c r="E141" s="62">
        <v>11</v>
      </c>
      <c r="F141" s="62">
        <v>2018</v>
      </c>
      <c r="G141" s="62">
        <v>2018</v>
      </c>
      <c r="H141" s="63">
        <v>0</v>
      </c>
      <c r="I141" s="63">
        <v>0</v>
      </c>
      <c r="J141" s="63">
        <v>0</v>
      </c>
      <c r="K141" s="63">
        <v>0</v>
      </c>
      <c r="L141" s="63">
        <v>0</v>
      </c>
      <c r="M141" s="63">
        <v>0</v>
      </c>
      <c r="N141" s="63">
        <v>0</v>
      </c>
      <c r="O141" s="63">
        <v>0</v>
      </c>
      <c r="P141" s="63">
        <v>0</v>
      </c>
      <c r="Q141" s="63">
        <v>0</v>
      </c>
      <c r="R141" s="63">
        <v>0</v>
      </c>
      <c r="S141" s="63">
        <v>0</v>
      </c>
      <c r="T141" s="63">
        <v>0</v>
      </c>
      <c r="U141" s="63">
        <v>0</v>
      </c>
      <c r="V141" s="63">
        <v>0</v>
      </c>
      <c r="W141" s="63">
        <v>0</v>
      </c>
      <c r="X141" s="63">
        <v>0</v>
      </c>
      <c r="Y141" s="63">
        <v>0</v>
      </c>
      <c r="Z141" s="63">
        <v>0</v>
      </c>
      <c r="AA141" s="63">
        <v>0</v>
      </c>
      <c r="AB141" s="63">
        <v>0</v>
      </c>
      <c r="AC141" s="63">
        <v>0</v>
      </c>
      <c r="AD141" s="63">
        <v>0</v>
      </c>
      <c r="AE141" s="63">
        <v>0</v>
      </c>
      <c r="AF141" s="63">
        <v>0</v>
      </c>
      <c r="AG141" s="63">
        <v>0</v>
      </c>
      <c r="AH141" s="43">
        <v>0</v>
      </c>
    </row>
    <row r="142" spans="1:34">
      <c r="A142" s="52">
        <v>0</v>
      </c>
      <c r="D142" s="62">
        <v>2017</v>
      </c>
      <c r="E142" s="62">
        <v>12</v>
      </c>
      <c r="F142" s="62">
        <v>2018</v>
      </c>
      <c r="G142" s="62">
        <v>2018</v>
      </c>
      <c r="H142" s="63">
        <v>0</v>
      </c>
      <c r="I142" s="63">
        <v>0</v>
      </c>
      <c r="J142" s="63">
        <v>0</v>
      </c>
      <c r="K142" s="63">
        <v>0</v>
      </c>
      <c r="L142" s="63">
        <v>0</v>
      </c>
      <c r="M142" s="63">
        <v>0</v>
      </c>
      <c r="N142" s="63">
        <v>0</v>
      </c>
      <c r="O142" s="63">
        <v>0</v>
      </c>
      <c r="P142" s="63">
        <v>0</v>
      </c>
      <c r="Q142" s="63">
        <v>0</v>
      </c>
      <c r="R142" s="63">
        <v>0</v>
      </c>
      <c r="S142" s="63">
        <v>0</v>
      </c>
      <c r="T142" s="63">
        <v>0</v>
      </c>
      <c r="U142" s="63">
        <v>0</v>
      </c>
      <c r="V142" s="63">
        <v>0</v>
      </c>
      <c r="W142" s="63">
        <v>0</v>
      </c>
      <c r="X142" s="63">
        <v>0</v>
      </c>
      <c r="Y142" s="63">
        <v>0</v>
      </c>
      <c r="Z142" s="63">
        <v>0</v>
      </c>
      <c r="AA142" s="63">
        <v>0</v>
      </c>
      <c r="AB142" s="63">
        <v>0</v>
      </c>
      <c r="AC142" s="63">
        <v>0</v>
      </c>
      <c r="AD142" s="63">
        <v>0</v>
      </c>
      <c r="AE142" s="63">
        <v>0</v>
      </c>
      <c r="AF142" s="63">
        <v>0</v>
      </c>
      <c r="AG142" s="63">
        <v>0</v>
      </c>
      <c r="AH142" s="43">
        <v>0</v>
      </c>
    </row>
    <row r="143" spans="1:34">
      <c r="A143" s="52">
        <v>0</v>
      </c>
      <c r="D143" s="62">
        <v>2018</v>
      </c>
      <c r="E143" s="62">
        <v>1</v>
      </c>
      <c r="F143" s="62">
        <v>2018</v>
      </c>
      <c r="G143" s="62">
        <v>2018</v>
      </c>
      <c r="H143" s="63">
        <v>0</v>
      </c>
      <c r="I143" s="63">
        <v>0</v>
      </c>
      <c r="J143" s="63">
        <v>0</v>
      </c>
      <c r="K143" s="63">
        <v>0</v>
      </c>
      <c r="L143" s="63">
        <v>0</v>
      </c>
      <c r="M143" s="63">
        <v>0</v>
      </c>
      <c r="N143" s="63">
        <v>0</v>
      </c>
      <c r="O143" s="63">
        <v>0</v>
      </c>
      <c r="P143" s="63">
        <v>0</v>
      </c>
      <c r="Q143" s="63">
        <v>0</v>
      </c>
      <c r="R143" s="63">
        <v>0</v>
      </c>
      <c r="S143" s="63">
        <v>0</v>
      </c>
      <c r="T143" s="63">
        <v>0</v>
      </c>
      <c r="U143" s="63">
        <v>0</v>
      </c>
      <c r="V143" s="63">
        <v>0</v>
      </c>
      <c r="W143" s="63">
        <v>0</v>
      </c>
      <c r="X143" s="63">
        <v>0</v>
      </c>
      <c r="Y143" s="63">
        <v>0</v>
      </c>
      <c r="Z143" s="63">
        <v>0</v>
      </c>
      <c r="AA143" s="63">
        <v>0</v>
      </c>
      <c r="AB143" s="63">
        <v>0</v>
      </c>
      <c r="AC143" s="63">
        <v>0</v>
      </c>
      <c r="AD143" s="63">
        <v>0</v>
      </c>
      <c r="AE143" s="63">
        <v>0</v>
      </c>
      <c r="AF143" s="63">
        <v>0</v>
      </c>
      <c r="AG143" s="63">
        <v>0</v>
      </c>
      <c r="AH143" s="43">
        <v>0</v>
      </c>
    </row>
    <row r="144" spans="1:34">
      <c r="A144" s="52">
        <v>0</v>
      </c>
      <c r="D144" s="62">
        <v>2018</v>
      </c>
      <c r="E144" s="62">
        <v>2</v>
      </c>
      <c r="F144" s="62">
        <v>2018</v>
      </c>
      <c r="G144" s="62">
        <v>2018</v>
      </c>
      <c r="H144" s="63">
        <v>0</v>
      </c>
      <c r="I144" s="63">
        <v>0</v>
      </c>
      <c r="J144" s="63">
        <v>0</v>
      </c>
      <c r="K144" s="63">
        <v>0</v>
      </c>
      <c r="L144" s="63">
        <v>0</v>
      </c>
      <c r="M144" s="63">
        <v>0</v>
      </c>
      <c r="N144" s="63">
        <v>0</v>
      </c>
      <c r="O144" s="63">
        <v>0</v>
      </c>
      <c r="P144" s="63">
        <v>0</v>
      </c>
      <c r="Q144" s="63">
        <v>0</v>
      </c>
      <c r="R144" s="63">
        <v>0</v>
      </c>
      <c r="S144" s="63">
        <v>0</v>
      </c>
      <c r="T144" s="63">
        <v>0</v>
      </c>
      <c r="U144" s="63">
        <v>0</v>
      </c>
      <c r="V144" s="63">
        <v>0</v>
      </c>
      <c r="W144" s="63">
        <v>0</v>
      </c>
      <c r="X144" s="63">
        <v>0</v>
      </c>
      <c r="Y144" s="63">
        <v>0</v>
      </c>
      <c r="Z144" s="63">
        <v>0</v>
      </c>
      <c r="AA144" s="63">
        <v>0</v>
      </c>
      <c r="AB144" s="63">
        <v>0</v>
      </c>
      <c r="AC144" s="63">
        <v>0</v>
      </c>
      <c r="AD144" s="63">
        <v>0</v>
      </c>
      <c r="AE144" s="63">
        <v>0</v>
      </c>
      <c r="AF144" s="63">
        <v>0</v>
      </c>
      <c r="AG144" s="63">
        <v>0</v>
      </c>
      <c r="AH144" s="43">
        <v>0</v>
      </c>
    </row>
    <row r="145" spans="1:34">
      <c r="A145" s="52">
        <v>0</v>
      </c>
      <c r="D145" s="62">
        <v>2018</v>
      </c>
      <c r="E145" s="62">
        <v>3</v>
      </c>
      <c r="F145" s="62">
        <v>2018</v>
      </c>
      <c r="G145" s="62">
        <v>2018</v>
      </c>
      <c r="H145" s="63">
        <v>0</v>
      </c>
      <c r="I145" s="63">
        <v>0</v>
      </c>
      <c r="J145" s="63">
        <v>0</v>
      </c>
      <c r="K145" s="63">
        <v>0</v>
      </c>
      <c r="L145" s="63">
        <v>0</v>
      </c>
      <c r="M145" s="63">
        <v>0</v>
      </c>
      <c r="N145" s="63">
        <v>0</v>
      </c>
      <c r="O145" s="63">
        <v>0</v>
      </c>
      <c r="P145" s="63">
        <v>0</v>
      </c>
      <c r="Q145" s="63">
        <v>0</v>
      </c>
      <c r="R145" s="63">
        <v>0</v>
      </c>
      <c r="S145" s="63">
        <v>0</v>
      </c>
      <c r="T145" s="63">
        <v>0</v>
      </c>
      <c r="U145" s="63">
        <v>0</v>
      </c>
      <c r="V145" s="63">
        <v>0</v>
      </c>
      <c r="W145" s="63">
        <v>0</v>
      </c>
      <c r="X145" s="63">
        <v>0</v>
      </c>
      <c r="Y145" s="63">
        <v>0</v>
      </c>
      <c r="Z145" s="63">
        <v>0</v>
      </c>
      <c r="AA145" s="63">
        <v>0</v>
      </c>
      <c r="AB145" s="63">
        <v>0</v>
      </c>
      <c r="AC145" s="63">
        <v>0</v>
      </c>
      <c r="AD145" s="63">
        <v>0</v>
      </c>
      <c r="AE145" s="63">
        <v>0</v>
      </c>
      <c r="AF145" s="63">
        <v>0</v>
      </c>
      <c r="AG145" s="63">
        <v>0</v>
      </c>
      <c r="AH145" s="43">
        <v>0</v>
      </c>
    </row>
    <row r="146" spans="1:34">
      <c r="A146" s="52">
        <v>0</v>
      </c>
      <c r="D146" s="62">
        <v>2018</v>
      </c>
      <c r="E146" s="62">
        <v>4</v>
      </c>
      <c r="F146" s="62">
        <v>2018</v>
      </c>
      <c r="G146" s="62">
        <v>2018</v>
      </c>
      <c r="H146" s="63">
        <v>0</v>
      </c>
      <c r="I146" s="63">
        <v>0</v>
      </c>
      <c r="J146" s="63">
        <v>0</v>
      </c>
      <c r="K146" s="63">
        <v>0</v>
      </c>
      <c r="L146" s="63">
        <v>0</v>
      </c>
      <c r="M146" s="63">
        <v>0</v>
      </c>
      <c r="N146" s="63">
        <v>0</v>
      </c>
      <c r="O146" s="63">
        <v>0</v>
      </c>
      <c r="P146" s="63">
        <v>0</v>
      </c>
      <c r="Q146" s="63">
        <v>0</v>
      </c>
      <c r="R146" s="63">
        <v>0</v>
      </c>
      <c r="S146" s="63">
        <v>0</v>
      </c>
      <c r="T146" s="63">
        <v>0</v>
      </c>
      <c r="U146" s="63">
        <v>0</v>
      </c>
      <c r="V146" s="63">
        <v>0</v>
      </c>
      <c r="W146" s="63">
        <v>0</v>
      </c>
      <c r="X146" s="63">
        <v>0</v>
      </c>
      <c r="Y146" s="63">
        <v>0</v>
      </c>
      <c r="Z146" s="63">
        <v>0</v>
      </c>
      <c r="AA146" s="63">
        <v>0</v>
      </c>
      <c r="AB146" s="63">
        <v>0</v>
      </c>
      <c r="AC146" s="63">
        <v>0</v>
      </c>
      <c r="AD146" s="63">
        <v>0</v>
      </c>
      <c r="AE146" s="63">
        <v>0</v>
      </c>
      <c r="AF146" s="63">
        <v>0</v>
      </c>
      <c r="AG146" s="63">
        <v>0</v>
      </c>
      <c r="AH146" s="43">
        <v>0</v>
      </c>
    </row>
    <row r="147" spans="1:34">
      <c r="A147" s="52">
        <v>0</v>
      </c>
      <c r="D147" s="62">
        <v>2018</v>
      </c>
      <c r="E147" s="62">
        <v>5</v>
      </c>
      <c r="F147" s="62">
        <v>2019</v>
      </c>
      <c r="G147" s="62">
        <v>2019</v>
      </c>
      <c r="H147" s="63">
        <v>0</v>
      </c>
      <c r="I147" s="63">
        <v>0</v>
      </c>
      <c r="J147" s="63">
        <v>0</v>
      </c>
      <c r="K147" s="63">
        <v>0</v>
      </c>
      <c r="L147" s="63">
        <v>0</v>
      </c>
      <c r="M147" s="63">
        <v>0</v>
      </c>
      <c r="N147" s="63">
        <v>0</v>
      </c>
      <c r="O147" s="63">
        <v>0</v>
      </c>
      <c r="P147" s="63">
        <v>0</v>
      </c>
      <c r="Q147" s="63">
        <v>0</v>
      </c>
      <c r="R147" s="63">
        <v>0</v>
      </c>
      <c r="S147" s="63">
        <v>0</v>
      </c>
      <c r="T147" s="63">
        <v>0</v>
      </c>
      <c r="U147" s="63">
        <v>0</v>
      </c>
      <c r="V147" s="63">
        <v>0</v>
      </c>
      <c r="W147" s="63">
        <v>0</v>
      </c>
      <c r="X147" s="63">
        <v>0</v>
      </c>
      <c r="Y147" s="63">
        <v>0</v>
      </c>
      <c r="Z147" s="63">
        <v>0</v>
      </c>
      <c r="AA147" s="63">
        <v>0</v>
      </c>
      <c r="AB147" s="63">
        <v>0</v>
      </c>
      <c r="AC147" s="63">
        <v>0</v>
      </c>
      <c r="AD147" s="63">
        <v>0</v>
      </c>
      <c r="AE147" s="63">
        <v>0</v>
      </c>
      <c r="AF147" s="63">
        <v>0</v>
      </c>
      <c r="AG147" s="63">
        <v>0</v>
      </c>
      <c r="AH147" s="43">
        <v>0</v>
      </c>
    </row>
    <row r="148" spans="1:34">
      <c r="A148" s="52">
        <v>0</v>
      </c>
      <c r="D148" s="62">
        <v>2018</v>
      </c>
      <c r="E148" s="62">
        <v>6</v>
      </c>
      <c r="F148" s="62">
        <v>2019</v>
      </c>
      <c r="G148" s="62">
        <v>2019</v>
      </c>
      <c r="H148" s="63">
        <v>0</v>
      </c>
      <c r="I148" s="63">
        <v>0</v>
      </c>
      <c r="J148" s="63">
        <v>0</v>
      </c>
      <c r="K148" s="63">
        <v>0</v>
      </c>
      <c r="L148" s="63">
        <v>0</v>
      </c>
      <c r="M148" s="63">
        <v>0</v>
      </c>
      <c r="N148" s="63">
        <v>0</v>
      </c>
      <c r="O148" s="63">
        <v>0</v>
      </c>
      <c r="P148" s="63">
        <v>0</v>
      </c>
      <c r="Q148" s="63">
        <v>0</v>
      </c>
      <c r="R148" s="63">
        <v>0</v>
      </c>
      <c r="S148" s="63">
        <v>0</v>
      </c>
      <c r="T148" s="63">
        <v>0</v>
      </c>
      <c r="U148" s="63">
        <v>0</v>
      </c>
      <c r="V148" s="63">
        <v>0</v>
      </c>
      <c r="W148" s="63">
        <v>0</v>
      </c>
      <c r="X148" s="63">
        <v>0</v>
      </c>
      <c r="Y148" s="63">
        <v>0</v>
      </c>
      <c r="Z148" s="63">
        <v>0</v>
      </c>
      <c r="AA148" s="63">
        <v>0</v>
      </c>
      <c r="AB148" s="63">
        <v>0</v>
      </c>
      <c r="AC148" s="63">
        <v>0</v>
      </c>
      <c r="AD148" s="63">
        <v>0</v>
      </c>
      <c r="AE148" s="63">
        <v>0</v>
      </c>
      <c r="AF148" s="63">
        <v>0</v>
      </c>
      <c r="AG148" s="63">
        <v>0</v>
      </c>
      <c r="AH148" s="43">
        <v>0</v>
      </c>
    </row>
    <row r="149" spans="1:34">
      <c r="A149" s="52">
        <v>0</v>
      </c>
      <c r="D149" s="62">
        <v>2018</v>
      </c>
      <c r="E149" s="62">
        <v>7</v>
      </c>
      <c r="F149" s="62">
        <v>2019</v>
      </c>
      <c r="G149" s="62">
        <v>2019</v>
      </c>
      <c r="H149" s="63">
        <v>0</v>
      </c>
      <c r="I149" s="63">
        <v>0</v>
      </c>
      <c r="J149" s="63">
        <v>0</v>
      </c>
      <c r="K149" s="63">
        <v>0</v>
      </c>
      <c r="L149" s="63">
        <v>0</v>
      </c>
      <c r="M149" s="63">
        <v>0</v>
      </c>
      <c r="N149" s="63">
        <v>0</v>
      </c>
      <c r="O149" s="63">
        <v>0</v>
      </c>
      <c r="P149" s="63">
        <v>0</v>
      </c>
      <c r="Q149" s="63">
        <v>0</v>
      </c>
      <c r="R149" s="63">
        <v>0</v>
      </c>
      <c r="S149" s="63">
        <v>0</v>
      </c>
      <c r="T149" s="63">
        <v>0</v>
      </c>
      <c r="U149" s="63">
        <v>0</v>
      </c>
      <c r="V149" s="63">
        <v>0</v>
      </c>
      <c r="W149" s="63">
        <v>0</v>
      </c>
      <c r="X149" s="63">
        <v>0</v>
      </c>
      <c r="Y149" s="63">
        <v>0</v>
      </c>
      <c r="Z149" s="63">
        <v>0</v>
      </c>
      <c r="AA149" s="63">
        <v>0</v>
      </c>
      <c r="AB149" s="63">
        <v>0</v>
      </c>
      <c r="AC149" s="63">
        <v>0</v>
      </c>
      <c r="AD149" s="63">
        <v>0</v>
      </c>
      <c r="AE149" s="63">
        <v>0</v>
      </c>
      <c r="AF149" s="63">
        <v>0</v>
      </c>
      <c r="AG149" s="63">
        <v>0</v>
      </c>
      <c r="AH149" s="43">
        <v>0</v>
      </c>
    </row>
    <row r="150" spans="1:34">
      <c r="A150" s="52">
        <v>0</v>
      </c>
      <c r="D150" s="62">
        <v>2018</v>
      </c>
      <c r="E150" s="62">
        <v>8</v>
      </c>
      <c r="F150" s="62">
        <v>2019</v>
      </c>
      <c r="G150" s="62">
        <v>2019</v>
      </c>
      <c r="H150" s="63">
        <v>0</v>
      </c>
      <c r="I150" s="63">
        <v>0</v>
      </c>
      <c r="J150" s="63">
        <v>0</v>
      </c>
      <c r="K150" s="63">
        <v>0</v>
      </c>
      <c r="L150" s="63">
        <v>0</v>
      </c>
      <c r="M150" s="63">
        <v>0</v>
      </c>
      <c r="N150" s="63">
        <v>0</v>
      </c>
      <c r="O150" s="63">
        <v>0</v>
      </c>
      <c r="P150" s="63">
        <v>0</v>
      </c>
      <c r="Q150" s="63">
        <v>0</v>
      </c>
      <c r="R150" s="63">
        <v>0</v>
      </c>
      <c r="S150" s="63">
        <v>0</v>
      </c>
      <c r="T150" s="63">
        <v>0</v>
      </c>
      <c r="U150" s="63">
        <v>0</v>
      </c>
      <c r="V150" s="63">
        <v>0</v>
      </c>
      <c r="W150" s="63">
        <v>0</v>
      </c>
      <c r="X150" s="63">
        <v>0</v>
      </c>
      <c r="Y150" s="63">
        <v>0</v>
      </c>
      <c r="Z150" s="63">
        <v>0</v>
      </c>
      <c r="AA150" s="63">
        <v>0</v>
      </c>
      <c r="AB150" s="63">
        <v>0</v>
      </c>
      <c r="AC150" s="63">
        <v>0</v>
      </c>
      <c r="AD150" s="63">
        <v>0</v>
      </c>
      <c r="AE150" s="63">
        <v>0</v>
      </c>
      <c r="AF150" s="63">
        <v>0</v>
      </c>
      <c r="AG150" s="63">
        <v>0</v>
      </c>
      <c r="AH150" s="43">
        <v>0</v>
      </c>
    </row>
    <row r="151" spans="1:34">
      <c r="A151" s="52">
        <v>0</v>
      </c>
      <c r="D151" s="62">
        <v>2018</v>
      </c>
      <c r="E151" s="62">
        <v>9</v>
      </c>
      <c r="F151" s="62">
        <v>2019</v>
      </c>
      <c r="G151" s="62">
        <v>2019</v>
      </c>
      <c r="H151" s="63">
        <v>0</v>
      </c>
      <c r="I151" s="63">
        <v>0</v>
      </c>
      <c r="J151" s="63">
        <v>0</v>
      </c>
      <c r="K151" s="63">
        <v>0</v>
      </c>
      <c r="L151" s="63">
        <v>0</v>
      </c>
      <c r="M151" s="63">
        <v>0</v>
      </c>
      <c r="N151" s="63">
        <v>0</v>
      </c>
      <c r="O151" s="63">
        <v>0</v>
      </c>
      <c r="P151" s="63">
        <v>0</v>
      </c>
      <c r="Q151" s="63">
        <v>0</v>
      </c>
      <c r="R151" s="63">
        <v>0</v>
      </c>
      <c r="S151" s="63">
        <v>0</v>
      </c>
      <c r="T151" s="63">
        <v>0</v>
      </c>
      <c r="U151" s="63">
        <v>0</v>
      </c>
      <c r="V151" s="63">
        <v>0</v>
      </c>
      <c r="W151" s="63">
        <v>0</v>
      </c>
      <c r="X151" s="63">
        <v>0</v>
      </c>
      <c r="Y151" s="63">
        <v>0</v>
      </c>
      <c r="Z151" s="63">
        <v>0</v>
      </c>
      <c r="AA151" s="63">
        <v>0</v>
      </c>
      <c r="AB151" s="63">
        <v>0</v>
      </c>
      <c r="AC151" s="63">
        <v>0</v>
      </c>
      <c r="AD151" s="63">
        <v>0</v>
      </c>
      <c r="AE151" s="63">
        <v>0</v>
      </c>
      <c r="AF151" s="63">
        <v>0</v>
      </c>
      <c r="AG151" s="63">
        <v>0</v>
      </c>
      <c r="AH151" s="43">
        <v>0</v>
      </c>
    </row>
    <row r="152" spans="1:34">
      <c r="A152" s="52">
        <v>0</v>
      </c>
      <c r="D152" s="62">
        <v>2018</v>
      </c>
      <c r="E152" s="62">
        <v>10</v>
      </c>
      <c r="F152" s="62">
        <v>2019</v>
      </c>
      <c r="G152" s="62">
        <v>2019</v>
      </c>
      <c r="H152" s="63">
        <v>0</v>
      </c>
      <c r="I152" s="63">
        <v>0</v>
      </c>
      <c r="J152" s="63">
        <v>0</v>
      </c>
      <c r="K152" s="63">
        <v>0</v>
      </c>
      <c r="L152" s="63">
        <v>0</v>
      </c>
      <c r="M152" s="63">
        <v>0</v>
      </c>
      <c r="N152" s="63">
        <v>0</v>
      </c>
      <c r="O152" s="63">
        <v>0</v>
      </c>
      <c r="P152" s="63">
        <v>0</v>
      </c>
      <c r="Q152" s="63">
        <v>0</v>
      </c>
      <c r="R152" s="63">
        <v>0</v>
      </c>
      <c r="S152" s="63">
        <v>0</v>
      </c>
      <c r="T152" s="63">
        <v>0</v>
      </c>
      <c r="U152" s="63">
        <v>0</v>
      </c>
      <c r="V152" s="63">
        <v>0</v>
      </c>
      <c r="W152" s="63">
        <v>0</v>
      </c>
      <c r="X152" s="63">
        <v>0</v>
      </c>
      <c r="Y152" s="63">
        <v>0</v>
      </c>
      <c r="Z152" s="63">
        <v>0</v>
      </c>
      <c r="AA152" s="63">
        <v>0</v>
      </c>
      <c r="AB152" s="63">
        <v>0</v>
      </c>
      <c r="AC152" s="63">
        <v>0</v>
      </c>
      <c r="AD152" s="63">
        <v>0</v>
      </c>
      <c r="AE152" s="63">
        <v>0</v>
      </c>
      <c r="AF152" s="63">
        <v>0</v>
      </c>
      <c r="AG152" s="63">
        <v>0</v>
      </c>
      <c r="AH152" s="43">
        <v>0</v>
      </c>
    </row>
    <row r="153" spans="1:34">
      <c r="A153" s="52">
        <v>0</v>
      </c>
      <c r="D153" s="62">
        <v>2018</v>
      </c>
      <c r="E153" s="62">
        <v>11</v>
      </c>
      <c r="F153" s="62">
        <v>2019</v>
      </c>
      <c r="G153" s="62">
        <v>2019</v>
      </c>
      <c r="H153" s="63">
        <v>0</v>
      </c>
      <c r="I153" s="63">
        <v>0</v>
      </c>
      <c r="J153" s="63">
        <v>0</v>
      </c>
      <c r="K153" s="63">
        <v>0</v>
      </c>
      <c r="L153" s="63">
        <v>0</v>
      </c>
      <c r="M153" s="63">
        <v>0</v>
      </c>
      <c r="N153" s="63">
        <v>0</v>
      </c>
      <c r="O153" s="63">
        <v>0</v>
      </c>
      <c r="P153" s="63">
        <v>0</v>
      </c>
      <c r="Q153" s="63">
        <v>0</v>
      </c>
      <c r="R153" s="63">
        <v>0</v>
      </c>
      <c r="S153" s="63">
        <v>0</v>
      </c>
      <c r="T153" s="63">
        <v>0</v>
      </c>
      <c r="U153" s="63">
        <v>0</v>
      </c>
      <c r="V153" s="63">
        <v>0</v>
      </c>
      <c r="W153" s="63">
        <v>0</v>
      </c>
      <c r="X153" s="63">
        <v>0</v>
      </c>
      <c r="Y153" s="63">
        <v>0</v>
      </c>
      <c r="Z153" s="63">
        <v>0</v>
      </c>
      <c r="AA153" s="63">
        <v>0</v>
      </c>
      <c r="AB153" s="63">
        <v>0</v>
      </c>
      <c r="AC153" s="63">
        <v>0</v>
      </c>
      <c r="AD153" s="63">
        <v>0</v>
      </c>
      <c r="AE153" s="63">
        <v>0</v>
      </c>
      <c r="AF153" s="63">
        <v>0</v>
      </c>
      <c r="AG153" s="63">
        <v>0</v>
      </c>
      <c r="AH153" s="43">
        <v>0</v>
      </c>
    </row>
    <row r="154" spans="1:34">
      <c r="A154" s="52">
        <v>0</v>
      </c>
      <c r="D154" s="62">
        <v>2018</v>
      </c>
      <c r="E154" s="62">
        <v>12</v>
      </c>
      <c r="F154" s="62">
        <v>2019</v>
      </c>
      <c r="G154" s="62">
        <v>2019</v>
      </c>
      <c r="H154" s="63">
        <v>0</v>
      </c>
      <c r="I154" s="63">
        <v>0</v>
      </c>
      <c r="J154" s="63">
        <v>0</v>
      </c>
      <c r="K154" s="63">
        <v>0</v>
      </c>
      <c r="L154" s="63">
        <v>0</v>
      </c>
      <c r="M154" s="63">
        <v>0</v>
      </c>
      <c r="N154" s="63">
        <v>0</v>
      </c>
      <c r="O154" s="63">
        <v>0</v>
      </c>
      <c r="P154" s="63">
        <v>0</v>
      </c>
      <c r="Q154" s="63">
        <v>0</v>
      </c>
      <c r="R154" s="63">
        <v>0</v>
      </c>
      <c r="S154" s="63">
        <v>0</v>
      </c>
      <c r="T154" s="63">
        <v>0</v>
      </c>
      <c r="U154" s="63">
        <v>0</v>
      </c>
      <c r="V154" s="63">
        <v>0</v>
      </c>
      <c r="W154" s="63">
        <v>0</v>
      </c>
      <c r="X154" s="63">
        <v>0</v>
      </c>
      <c r="Y154" s="63">
        <v>0</v>
      </c>
      <c r="Z154" s="63">
        <v>0</v>
      </c>
      <c r="AA154" s="63">
        <v>0</v>
      </c>
      <c r="AB154" s="63">
        <v>0</v>
      </c>
      <c r="AC154" s="63">
        <v>0</v>
      </c>
      <c r="AD154" s="63">
        <v>0</v>
      </c>
      <c r="AE154" s="63">
        <v>0</v>
      </c>
      <c r="AF154" s="63">
        <v>0</v>
      </c>
      <c r="AG154" s="63">
        <v>0</v>
      </c>
      <c r="AH154" s="43">
        <v>0</v>
      </c>
    </row>
    <row r="155" spans="1:34">
      <c r="A155" s="52">
        <v>0</v>
      </c>
      <c r="D155" s="62">
        <v>2019</v>
      </c>
      <c r="E155" s="62">
        <v>1</v>
      </c>
      <c r="F155" s="62">
        <v>2019</v>
      </c>
      <c r="G155" s="62">
        <v>2019</v>
      </c>
      <c r="H155" s="63">
        <v>0</v>
      </c>
      <c r="I155" s="63">
        <v>0</v>
      </c>
      <c r="J155" s="63">
        <v>0</v>
      </c>
      <c r="K155" s="63">
        <v>0</v>
      </c>
      <c r="L155" s="63">
        <v>0</v>
      </c>
      <c r="M155" s="63">
        <v>0</v>
      </c>
      <c r="N155" s="63">
        <v>0</v>
      </c>
      <c r="O155" s="63">
        <v>0</v>
      </c>
      <c r="P155" s="63">
        <v>0</v>
      </c>
      <c r="Q155" s="63">
        <v>0</v>
      </c>
      <c r="R155" s="63">
        <v>0</v>
      </c>
      <c r="S155" s="63">
        <v>0</v>
      </c>
      <c r="T155" s="63">
        <v>0</v>
      </c>
      <c r="U155" s="63">
        <v>0</v>
      </c>
      <c r="V155" s="63">
        <v>0</v>
      </c>
      <c r="W155" s="63">
        <v>0</v>
      </c>
      <c r="X155" s="63">
        <v>0</v>
      </c>
      <c r="Y155" s="63">
        <v>0</v>
      </c>
      <c r="Z155" s="63">
        <v>0</v>
      </c>
      <c r="AA155" s="63">
        <v>0</v>
      </c>
      <c r="AB155" s="63">
        <v>0</v>
      </c>
      <c r="AC155" s="63">
        <v>0</v>
      </c>
      <c r="AD155" s="63">
        <v>0</v>
      </c>
      <c r="AE155" s="63">
        <v>0</v>
      </c>
      <c r="AF155" s="63">
        <v>0</v>
      </c>
      <c r="AG155" s="63">
        <v>0</v>
      </c>
      <c r="AH155" s="43">
        <v>0</v>
      </c>
    </row>
    <row r="156" spans="1:34">
      <c r="A156" s="52">
        <v>0</v>
      </c>
      <c r="D156" s="62">
        <v>2019</v>
      </c>
      <c r="E156" s="62">
        <v>2</v>
      </c>
      <c r="F156" s="62">
        <v>2019</v>
      </c>
      <c r="G156" s="62">
        <v>2019</v>
      </c>
      <c r="H156" s="63">
        <v>0</v>
      </c>
      <c r="I156" s="63">
        <v>0</v>
      </c>
      <c r="J156" s="63">
        <v>0</v>
      </c>
      <c r="K156" s="63">
        <v>0</v>
      </c>
      <c r="L156" s="63">
        <v>0</v>
      </c>
      <c r="M156" s="63">
        <v>0</v>
      </c>
      <c r="N156" s="63">
        <v>0</v>
      </c>
      <c r="O156" s="63">
        <v>0</v>
      </c>
      <c r="P156" s="63">
        <v>0</v>
      </c>
      <c r="Q156" s="63">
        <v>0</v>
      </c>
      <c r="R156" s="63">
        <v>0</v>
      </c>
      <c r="S156" s="63">
        <v>0</v>
      </c>
      <c r="T156" s="63">
        <v>0</v>
      </c>
      <c r="U156" s="63">
        <v>0</v>
      </c>
      <c r="V156" s="63">
        <v>0</v>
      </c>
      <c r="W156" s="63">
        <v>0</v>
      </c>
      <c r="X156" s="63">
        <v>0</v>
      </c>
      <c r="Y156" s="63">
        <v>0</v>
      </c>
      <c r="Z156" s="63">
        <v>0</v>
      </c>
      <c r="AA156" s="63">
        <v>0</v>
      </c>
      <c r="AB156" s="63">
        <v>0</v>
      </c>
      <c r="AC156" s="63">
        <v>0</v>
      </c>
      <c r="AD156" s="63">
        <v>0</v>
      </c>
      <c r="AE156" s="63">
        <v>0</v>
      </c>
      <c r="AF156" s="63">
        <v>0</v>
      </c>
      <c r="AG156" s="63">
        <v>0</v>
      </c>
      <c r="AH156" s="43">
        <v>0</v>
      </c>
    </row>
    <row r="157" spans="1:34">
      <c r="A157" s="52">
        <v>0</v>
      </c>
      <c r="D157" s="62">
        <v>2019</v>
      </c>
      <c r="E157" s="62">
        <v>3</v>
      </c>
      <c r="F157" s="62">
        <v>2019</v>
      </c>
      <c r="G157" s="62">
        <v>2019</v>
      </c>
      <c r="H157" s="63">
        <v>0</v>
      </c>
      <c r="I157" s="63">
        <v>0</v>
      </c>
      <c r="J157" s="63">
        <v>0</v>
      </c>
      <c r="K157" s="63">
        <v>0</v>
      </c>
      <c r="L157" s="63">
        <v>0</v>
      </c>
      <c r="M157" s="63">
        <v>0</v>
      </c>
      <c r="N157" s="63">
        <v>0</v>
      </c>
      <c r="O157" s="63">
        <v>0</v>
      </c>
      <c r="P157" s="63">
        <v>0</v>
      </c>
      <c r="Q157" s="63">
        <v>0</v>
      </c>
      <c r="R157" s="63">
        <v>0</v>
      </c>
      <c r="S157" s="63">
        <v>0</v>
      </c>
      <c r="T157" s="63">
        <v>0</v>
      </c>
      <c r="U157" s="63">
        <v>0</v>
      </c>
      <c r="V157" s="63">
        <v>0</v>
      </c>
      <c r="W157" s="63">
        <v>0</v>
      </c>
      <c r="X157" s="63">
        <v>0</v>
      </c>
      <c r="Y157" s="63">
        <v>0</v>
      </c>
      <c r="Z157" s="63">
        <v>0</v>
      </c>
      <c r="AA157" s="63">
        <v>0</v>
      </c>
      <c r="AB157" s="63">
        <v>0</v>
      </c>
      <c r="AC157" s="63">
        <v>0</v>
      </c>
      <c r="AD157" s="63">
        <v>0</v>
      </c>
      <c r="AE157" s="63">
        <v>0</v>
      </c>
      <c r="AF157" s="63">
        <v>0</v>
      </c>
      <c r="AG157" s="63">
        <v>0</v>
      </c>
      <c r="AH157" s="43">
        <v>0</v>
      </c>
    </row>
    <row r="158" spans="1:34">
      <c r="A158" s="52">
        <v>0</v>
      </c>
      <c r="D158" s="62">
        <v>2019</v>
      </c>
      <c r="E158" s="62">
        <v>4</v>
      </c>
      <c r="F158" s="62">
        <v>2019</v>
      </c>
      <c r="G158" s="62">
        <v>2019</v>
      </c>
      <c r="H158" s="63">
        <v>0</v>
      </c>
      <c r="I158" s="63">
        <v>0</v>
      </c>
      <c r="J158" s="63">
        <v>0</v>
      </c>
      <c r="K158" s="63">
        <v>0</v>
      </c>
      <c r="L158" s="63">
        <v>0</v>
      </c>
      <c r="M158" s="63">
        <v>0</v>
      </c>
      <c r="N158" s="63">
        <v>0</v>
      </c>
      <c r="O158" s="63">
        <v>0</v>
      </c>
      <c r="P158" s="63">
        <v>0</v>
      </c>
      <c r="Q158" s="63">
        <v>0</v>
      </c>
      <c r="R158" s="63">
        <v>0</v>
      </c>
      <c r="S158" s="63">
        <v>0</v>
      </c>
      <c r="T158" s="63">
        <v>0</v>
      </c>
      <c r="U158" s="63">
        <v>0</v>
      </c>
      <c r="V158" s="63">
        <v>0</v>
      </c>
      <c r="W158" s="63">
        <v>0</v>
      </c>
      <c r="X158" s="63">
        <v>0</v>
      </c>
      <c r="Y158" s="63">
        <v>0</v>
      </c>
      <c r="Z158" s="63">
        <v>0</v>
      </c>
      <c r="AA158" s="63">
        <v>0</v>
      </c>
      <c r="AB158" s="63">
        <v>0</v>
      </c>
      <c r="AC158" s="63">
        <v>0</v>
      </c>
      <c r="AD158" s="63">
        <v>0</v>
      </c>
      <c r="AE158" s="63">
        <v>0</v>
      </c>
      <c r="AF158" s="63">
        <v>0</v>
      </c>
      <c r="AG158" s="63">
        <v>0</v>
      </c>
      <c r="AH158" s="43">
        <v>0</v>
      </c>
    </row>
    <row r="159" spans="1:34">
      <c r="A159" s="52">
        <v>0</v>
      </c>
      <c r="D159" s="62">
        <v>2019</v>
      </c>
      <c r="E159" s="62">
        <v>5</v>
      </c>
      <c r="F159" s="62">
        <v>2020</v>
      </c>
      <c r="G159" s="62">
        <v>2020</v>
      </c>
      <c r="H159" s="63">
        <v>0</v>
      </c>
      <c r="I159" s="63">
        <v>0</v>
      </c>
      <c r="J159" s="63">
        <v>0</v>
      </c>
      <c r="K159" s="63">
        <v>0</v>
      </c>
      <c r="L159" s="63">
        <v>0</v>
      </c>
      <c r="M159" s="63">
        <v>0</v>
      </c>
      <c r="N159" s="63">
        <v>0</v>
      </c>
      <c r="O159" s="63">
        <v>0</v>
      </c>
      <c r="P159" s="63">
        <v>0</v>
      </c>
      <c r="Q159" s="63">
        <v>0</v>
      </c>
      <c r="R159" s="63">
        <v>0</v>
      </c>
      <c r="S159" s="63">
        <v>0</v>
      </c>
      <c r="T159" s="63">
        <v>0</v>
      </c>
      <c r="U159" s="63">
        <v>0</v>
      </c>
      <c r="V159" s="63">
        <v>0</v>
      </c>
      <c r="W159" s="63">
        <v>0</v>
      </c>
      <c r="X159" s="63">
        <v>0</v>
      </c>
      <c r="Y159" s="63">
        <v>0</v>
      </c>
      <c r="Z159" s="63">
        <v>0</v>
      </c>
      <c r="AA159" s="63">
        <v>0</v>
      </c>
      <c r="AB159" s="63">
        <v>0</v>
      </c>
      <c r="AC159" s="63">
        <v>0</v>
      </c>
      <c r="AD159" s="63">
        <v>0</v>
      </c>
      <c r="AE159" s="63">
        <v>0</v>
      </c>
      <c r="AF159" s="63">
        <v>0</v>
      </c>
      <c r="AG159" s="63">
        <v>0</v>
      </c>
      <c r="AH159" s="43">
        <v>0</v>
      </c>
    </row>
    <row r="160" spans="1:34">
      <c r="A160" s="52">
        <v>0</v>
      </c>
      <c r="D160" s="62">
        <v>2019</v>
      </c>
      <c r="E160" s="62">
        <v>6</v>
      </c>
      <c r="F160" s="62">
        <v>2020</v>
      </c>
      <c r="G160" s="62">
        <v>2020</v>
      </c>
      <c r="H160" s="63">
        <v>0</v>
      </c>
      <c r="I160" s="63">
        <v>0</v>
      </c>
      <c r="J160" s="63">
        <v>0</v>
      </c>
      <c r="K160" s="63">
        <v>0</v>
      </c>
      <c r="L160" s="63">
        <v>0</v>
      </c>
      <c r="M160" s="63">
        <v>0</v>
      </c>
      <c r="N160" s="63">
        <v>0</v>
      </c>
      <c r="O160" s="63">
        <v>0</v>
      </c>
      <c r="P160" s="63">
        <v>0</v>
      </c>
      <c r="Q160" s="63">
        <v>0</v>
      </c>
      <c r="R160" s="63">
        <v>0</v>
      </c>
      <c r="S160" s="63">
        <v>0</v>
      </c>
      <c r="T160" s="63">
        <v>0</v>
      </c>
      <c r="U160" s="63">
        <v>0</v>
      </c>
      <c r="V160" s="63">
        <v>0</v>
      </c>
      <c r="W160" s="63">
        <v>0</v>
      </c>
      <c r="X160" s="63">
        <v>0</v>
      </c>
      <c r="Y160" s="63">
        <v>0</v>
      </c>
      <c r="Z160" s="63">
        <v>0</v>
      </c>
      <c r="AA160" s="63">
        <v>0</v>
      </c>
      <c r="AB160" s="63">
        <v>0</v>
      </c>
      <c r="AC160" s="63">
        <v>0</v>
      </c>
      <c r="AD160" s="63">
        <v>0</v>
      </c>
      <c r="AE160" s="63">
        <v>0</v>
      </c>
      <c r="AF160" s="63">
        <v>0</v>
      </c>
      <c r="AG160" s="63">
        <v>0</v>
      </c>
      <c r="AH160" s="43">
        <v>0</v>
      </c>
    </row>
    <row r="161" spans="1:34">
      <c r="A161" s="52">
        <v>0</v>
      </c>
      <c r="D161" s="62">
        <v>2019</v>
      </c>
      <c r="E161" s="62">
        <v>7</v>
      </c>
      <c r="F161" s="62">
        <v>2020</v>
      </c>
      <c r="G161" s="62">
        <v>2020</v>
      </c>
      <c r="H161" s="63">
        <v>0</v>
      </c>
      <c r="I161" s="63">
        <v>0</v>
      </c>
      <c r="J161" s="63">
        <v>0</v>
      </c>
      <c r="K161" s="63">
        <v>0</v>
      </c>
      <c r="L161" s="63">
        <v>0</v>
      </c>
      <c r="M161" s="63">
        <v>0</v>
      </c>
      <c r="N161" s="63">
        <v>0</v>
      </c>
      <c r="O161" s="63">
        <v>0</v>
      </c>
      <c r="P161" s="63">
        <v>0</v>
      </c>
      <c r="Q161" s="63">
        <v>0</v>
      </c>
      <c r="R161" s="63">
        <v>0</v>
      </c>
      <c r="S161" s="63">
        <v>0</v>
      </c>
      <c r="T161" s="63">
        <v>0</v>
      </c>
      <c r="U161" s="63">
        <v>0</v>
      </c>
      <c r="V161" s="63">
        <v>0</v>
      </c>
      <c r="W161" s="63">
        <v>0</v>
      </c>
      <c r="X161" s="63">
        <v>0</v>
      </c>
      <c r="Y161" s="63">
        <v>0</v>
      </c>
      <c r="Z161" s="63">
        <v>0</v>
      </c>
      <c r="AA161" s="63">
        <v>0</v>
      </c>
      <c r="AB161" s="63">
        <v>0</v>
      </c>
      <c r="AC161" s="63">
        <v>0</v>
      </c>
      <c r="AD161" s="63">
        <v>0</v>
      </c>
      <c r="AE161" s="63">
        <v>0</v>
      </c>
      <c r="AF161" s="63">
        <v>0</v>
      </c>
      <c r="AG161" s="63">
        <v>0</v>
      </c>
      <c r="AH161" s="43">
        <v>0</v>
      </c>
    </row>
    <row r="162" spans="1:34">
      <c r="A162" s="52">
        <v>0</v>
      </c>
      <c r="D162" s="62">
        <v>2019</v>
      </c>
      <c r="E162" s="62">
        <v>8</v>
      </c>
      <c r="F162" s="62">
        <v>2020</v>
      </c>
      <c r="G162" s="62">
        <v>2020</v>
      </c>
      <c r="H162" s="63">
        <v>0</v>
      </c>
      <c r="I162" s="63">
        <v>0</v>
      </c>
      <c r="J162" s="63">
        <v>0</v>
      </c>
      <c r="K162" s="63">
        <v>0</v>
      </c>
      <c r="L162" s="63">
        <v>0</v>
      </c>
      <c r="M162" s="63">
        <v>0</v>
      </c>
      <c r="N162" s="63">
        <v>0</v>
      </c>
      <c r="O162" s="63">
        <v>0</v>
      </c>
      <c r="P162" s="63">
        <v>0</v>
      </c>
      <c r="Q162" s="63">
        <v>0</v>
      </c>
      <c r="R162" s="63">
        <v>0</v>
      </c>
      <c r="S162" s="63">
        <v>0</v>
      </c>
      <c r="T162" s="63">
        <v>0</v>
      </c>
      <c r="U162" s="63">
        <v>0</v>
      </c>
      <c r="V162" s="63">
        <v>0</v>
      </c>
      <c r="W162" s="63">
        <v>0</v>
      </c>
      <c r="X162" s="63">
        <v>0</v>
      </c>
      <c r="Y162" s="63">
        <v>0</v>
      </c>
      <c r="Z162" s="63">
        <v>0</v>
      </c>
      <c r="AA162" s="63">
        <v>0</v>
      </c>
      <c r="AB162" s="63">
        <v>0</v>
      </c>
      <c r="AC162" s="63">
        <v>0</v>
      </c>
      <c r="AD162" s="63">
        <v>0</v>
      </c>
      <c r="AE162" s="63">
        <v>0</v>
      </c>
      <c r="AF162" s="63">
        <v>0</v>
      </c>
      <c r="AG162" s="63">
        <v>0</v>
      </c>
      <c r="AH162" s="43">
        <v>0</v>
      </c>
    </row>
    <row r="163" spans="1:34">
      <c r="A163" s="52">
        <v>0</v>
      </c>
      <c r="D163" s="62">
        <v>2019</v>
      </c>
      <c r="E163" s="62">
        <v>9</v>
      </c>
      <c r="F163" s="62">
        <v>2020</v>
      </c>
      <c r="G163" s="62">
        <v>2020</v>
      </c>
      <c r="H163" s="63">
        <v>0</v>
      </c>
      <c r="I163" s="63">
        <v>0</v>
      </c>
      <c r="J163" s="63">
        <v>0</v>
      </c>
      <c r="K163" s="63">
        <v>0</v>
      </c>
      <c r="L163" s="63">
        <v>0</v>
      </c>
      <c r="M163" s="63">
        <v>0</v>
      </c>
      <c r="N163" s="63">
        <v>0</v>
      </c>
      <c r="O163" s="63">
        <v>0</v>
      </c>
      <c r="P163" s="63">
        <v>0</v>
      </c>
      <c r="Q163" s="63">
        <v>0</v>
      </c>
      <c r="R163" s="63">
        <v>0</v>
      </c>
      <c r="S163" s="63">
        <v>0</v>
      </c>
      <c r="T163" s="63">
        <v>0</v>
      </c>
      <c r="U163" s="63">
        <v>0</v>
      </c>
      <c r="V163" s="63">
        <v>0</v>
      </c>
      <c r="W163" s="63">
        <v>0</v>
      </c>
      <c r="X163" s="63">
        <v>0</v>
      </c>
      <c r="Y163" s="63">
        <v>0</v>
      </c>
      <c r="Z163" s="63">
        <v>0</v>
      </c>
      <c r="AA163" s="63">
        <v>0</v>
      </c>
      <c r="AB163" s="63">
        <v>0</v>
      </c>
      <c r="AC163" s="63">
        <v>0</v>
      </c>
      <c r="AD163" s="63">
        <v>0</v>
      </c>
      <c r="AE163" s="63">
        <v>0</v>
      </c>
      <c r="AF163" s="63">
        <v>0</v>
      </c>
      <c r="AG163" s="63">
        <v>0</v>
      </c>
      <c r="AH163" s="43">
        <v>0</v>
      </c>
    </row>
    <row r="164" spans="1:34">
      <c r="A164" s="52">
        <v>0</v>
      </c>
      <c r="D164" s="62">
        <v>2019</v>
      </c>
      <c r="E164" s="62">
        <v>10</v>
      </c>
      <c r="F164" s="62">
        <v>2020</v>
      </c>
      <c r="G164" s="62">
        <v>2020</v>
      </c>
      <c r="H164" s="63">
        <v>0</v>
      </c>
      <c r="I164" s="63">
        <v>0</v>
      </c>
      <c r="J164" s="63">
        <v>0</v>
      </c>
      <c r="K164" s="63">
        <v>0</v>
      </c>
      <c r="L164" s="63">
        <v>0</v>
      </c>
      <c r="M164" s="63">
        <v>0</v>
      </c>
      <c r="N164" s="63">
        <v>0</v>
      </c>
      <c r="O164" s="63">
        <v>0</v>
      </c>
      <c r="P164" s="63">
        <v>0</v>
      </c>
      <c r="Q164" s="63">
        <v>0</v>
      </c>
      <c r="R164" s="63">
        <v>0</v>
      </c>
      <c r="S164" s="63">
        <v>0</v>
      </c>
      <c r="T164" s="63">
        <v>0</v>
      </c>
      <c r="U164" s="63">
        <v>0</v>
      </c>
      <c r="V164" s="63">
        <v>0</v>
      </c>
      <c r="W164" s="63">
        <v>0</v>
      </c>
      <c r="X164" s="63">
        <v>0</v>
      </c>
      <c r="Y164" s="63">
        <v>0</v>
      </c>
      <c r="Z164" s="63">
        <v>0</v>
      </c>
      <c r="AA164" s="63">
        <v>0</v>
      </c>
      <c r="AB164" s="63">
        <v>0</v>
      </c>
      <c r="AC164" s="63">
        <v>0</v>
      </c>
      <c r="AD164" s="63">
        <v>0</v>
      </c>
      <c r="AE164" s="63">
        <v>0</v>
      </c>
      <c r="AF164" s="63">
        <v>0</v>
      </c>
      <c r="AG164" s="63">
        <v>0</v>
      </c>
      <c r="AH164" s="43">
        <v>0</v>
      </c>
    </row>
    <row r="165" spans="1:34">
      <c r="A165" s="52">
        <v>0</v>
      </c>
      <c r="D165" s="62">
        <v>2019</v>
      </c>
      <c r="E165" s="62">
        <v>11</v>
      </c>
      <c r="F165" s="62">
        <v>2020</v>
      </c>
      <c r="G165" s="62">
        <v>2020</v>
      </c>
      <c r="H165" s="63">
        <v>0</v>
      </c>
      <c r="I165" s="63">
        <v>0</v>
      </c>
      <c r="J165" s="63">
        <v>0</v>
      </c>
      <c r="K165" s="63">
        <v>0</v>
      </c>
      <c r="L165" s="63">
        <v>0</v>
      </c>
      <c r="M165" s="63">
        <v>0</v>
      </c>
      <c r="N165" s="63">
        <v>0</v>
      </c>
      <c r="O165" s="63">
        <v>0</v>
      </c>
      <c r="P165" s="63">
        <v>0</v>
      </c>
      <c r="Q165" s="63">
        <v>0</v>
      </c>
      <c r="R165" s="63">
        <v>0</v>
      </c>
      <c r="S165" s="63">
        <v>0</v>
      </c>
      <c r="T165" s="63">
        <v>0</v>
      </c>
      <c r="U165" s="63">
        <v>0</v>
      </c>
      <c r="V165" s="63">
        <v>0</v>
      </c>
      <c r="W165" s="63">
        <v>0</v>
      </c>
      <c r="X165" s="63">
        <v>0</v>
      </c>
      <c r="Y165" s="63">
        <v>0</v>
      </c>
      <c r="Z165" s="63">
        <v>0</v>
      </c>
      <c r="AA165" s="63">
        <v>0</v>
      </c>
      <c r="AB165" s="63">
        <v>0</v>
      </c>
      <c r="AC165" s="63">
        <v>0</v>
      </c>
      <c r="AD165" s="63">
        <v>0</v>
      </c>
      <c r="AE165" s="63">
        <v>0</v>
      </c>
      <c r="AF165" s="63">
        <v>0</v>
      </c>
      <c r="AG165" s="63">
        <v>0</v>
      </c>
      <c r="AH165" s="43">
        <v>0</v>
      </c>
    </row>
    <row r="166" spans="1:34">
      <c r="A166" s="52">
        <v>0</v>
      </c>
      <c r="D166" s="62">
        <v>2019</v>
      </c>
      <c r="E166" s="62">
        <v>12</v>
      </c>
      <c r="F166" s="62">
        <v>2020</v>
      </c>
      <c r="G166" s="62">
        <v>2020</v>
      </c>
      <c r="H166" s="63">
        <v>0</v>
      </c>
      <c r="I166" s="63">
        <v>0</v>
      </c>
      <c r="J166" s="63">
        <v>0</v>
      </c>
      <c r="K166" s="63">
        <v>0</v>
      </c>
      <c r="L166" s="63">
        <v>0</v>
      </c>
      <c r="M166" s="63">
        <v>0</v>
      </c>
      <c r="N166" s="63">
        <v>0</v>
      </c>
      <c r="O166" s="63">
        <v>0</v>
      </c>
      <c r="P166" s="63">
        <v>0</v>
      </c>
      <c r="Q166" s="63">
        <v>0</v>
      </c>
      <c r="R166" s="63">
        <v>0</v>
      </c>
      <c r="S166" s="63">
        <v>0</v>
      </c>
      <c r="T166" s="63">
        <v>0</v>
      </c>
      <c r="U166" s="63">
        <v>0</v>
      </c>
      <c r="V166" s="63">
        <v>0</v>
      </c>
      <c r="W166" s="63">
        <v>0</v>
      </c>
      <c r="X166" s="63">
        <v>0</v>
      </c>
      <c r="Y166" s="63">
        <v>0</v>
      </c>
      <c r="Z166" s="63">
        <v>0</v>
      </c>
      <c r="AA166" s="63">
        <v>0</v>
      </c>
      <c r="AB166" s="63">
        <v>0</v>
      </c>
      <c r="AC166" s="63">
        <v>0</v>
      </c>
      <c r="AD166" s="63">
        <v>0</v>
      </c>
      <c r="AE166" s="63">
        <v>0</v>
      </c>
      <c r="AF166" s="63">
        <v>0</v>
      </c>
      <c r="AG166" s="63">
        <v>0</v>
      </c>
      <c r="AH166" s="43">
        <v>0</v>
      </c>
    </row>
    <row r="167" spans="1:34">
      <c r="A167" s="52">
        <v>0</v>
      </c>
      <c r="D167" s="62">
        <v>2020</v>
      </c>
      <c r="E167" s="62">
        <v>1</v>
      </c>
      <c r="F167" s="62">
        <v>2020</v>
      </c>
      <c r="G167" s="62">
        <v>2020</v>
      </c>
      <c r="H167" s="63">
        <v>0</v>
      </c>
      <c r="I167" s="63">
        <v>0</v>
      </c>
      <c r="J167" s="63">
        <v>0</v>
      </c>
      <c r="K167" s="63">
        <v>0</v>
      </c>
      <c r="L167" s="63">
        <v>0</v>
      </c>
      <c r="M167" s="63">
        <v>0</v>
      </c>
      <c r="N167" s="63">
        <v>0</v>
      </c>
      <c r="O167" s="63">
        <v>0</v>
      </c>
      <c r="P167" s="63">
        <v>0</v>
      </c>
      <c r="Q167" s="63">
        <v>0</v>
      </c>
      <c r="R167" s="63">
        <v>0</v>
      </c>
      <c r="S167" s="63">
        <v>0</v>
      </c>
      <c r="T167" s="63">
        <v>0</v>
      </c>
      <c r="U167" s="63">
        <v>0</v>
      </c>
      <c r="V167" s="63">
        <v>0</v>
      </c>
      <c r="W167" s="63">
        <v>0</v>
      </c>
      <c r="X167" s="63">
        <v>0</v>
      </c>
      <c r="Y167" s="63">
        <v>0</v>
      </c>
      <c r="Z167" s="63">
        <v>0</v>
      </c>
      <c r="AA167" s="63">
        <v>0</v>
      </c>
      <c r="AB167" s="63">
        <v>0</v>
      </c>
      <c r="AC167" s="63">
        <v>0</v>
      </c>
      <c r="AD167" s="63">
        <v>0</v>
      </c>
      <c r="AE167" s="63">
        <v>0</v>
      </c>
      <c r="AF167" s="63">
        <v>0</v>
      </c>
      <c r="AG167" s="63">
        <v>0</v>
      </c>
      <c r="AH167" s="43">
        <v>0</v>
      </c>
    </row>
    <row r="168" spans="1:34">
      <c r="A168" s="52">
        <v>0</v>
      </c>
      <c r="D168" s="62">
        <v>2020</v>
      </c>
      <c r="E168" s="62">
        <v>2</v>
      </c>
      <c r="F168" s="62">
        <v>2020</v>
      </c>
      <c r="G168" s="62">
        <v>2020</v>
      </c>
      <c r="H168" s="63">
        <v>0</v>
      </c>
      <c r="I168" s="63">
        <v>0</v>
      </c>
      <c r="J168" s="63">
        <v>0</v>
      </c>
      <c r="K168" s="63">
        <v>0</v>
      </c>
      <c r="L168" s="63">
        <v>0</v>
      </c>
      <c r="M168" s="63">
        <v>0</v>
      </c>
      <c r="N168" s="63">
        <v>0</v>
      </c>
      <c r="O168" s="63">
        <v>0</v>
      </c>
      <c r="P168" s="63">
        <v>0</v>
      </c>
      <c r="Q168" s="63">
        <v>0</v>
      </c>
      <c r="R168" s="63">
        <v>0</v>
      </c>
      <c r="S168" s="63">
        <v>0</v>
      </c>
      <c r="T168" s="63">
        <v>0</v>
      </c>
      <c r="U168" s="63">
        <v>0</v>
      </c>
      <c r="V168" s="63">
        <v>0</v>
      </c>
      <c r="W168" s="63">
        <v>0</v>
      </c>
      <c r="X168" s="63">
        <v>0</v>
      </c>
      <c r="Y168" s="63">
        <v>0</v>
      </c>
      <c r="Z168" s="63">
        <v>0</v>
      </c>
      <c r="AA168" s="63">
        <v>0</v>
      </c>
      <c r="AB168" s="63">
        <v>0</v>
      </c>
      <c r="AC168" s="63">
        <v>0</v>
      </c>
      <c r="AD168" s="63">
        <v>0</v>
      </c>
      <c r="AE168" s="63">
        <v>0</v>
      </c>
      <c r="AF168" s="63">
        <v>0</v>
      </c>
      <c r="AG168" s="63">
        <v>0</v>
      </c>
      <c r="AH168" s="43">
        <v>0</v>
      </c>
    </row>
    <row r="169" spans="1:34">
      <c r="A169" s="52">
        <v>0</v>
      </c>
      <c r="D169" s="62">
        <v>2020</v>
      </c>
      <c r="E169" s="62">
        <v>3</v>
      </c>
      <c r="F169" s="62">
        <v>2020</v>
      </c>
      <c r="G169" s="62">
        <v>2020</v>
      </c>
      <c r="H169" s="63">
        <v>0</v>
      </c>
      <c r="I169" s="63">
        <v>0</v>
      </c>
      <c r="J169" s="63">
        <v>0</v>
      </c>
      <c r="K169" s="63">
        <v>0</v>
      </c>
      <c r="L169" s="63">
        <v>0</v>
      </c>
      <c r="M169" s="63">
        <v>0</v>
      </c>
      <c r="N169" s="63">
        <v>0</v>
      </c>
      <c r="O169" s="63">
        <v>0</v>
      </c>
      <c r="P169" s="63">
        <v>0</v>
      </c>
      <c r="Q169" s="63">
        <v>0</v>
      </c>
      <c r="R169" s="63">
        <v>0</v>
      </c>
      <c r="S169" s="63">
        <v>0</v>
      </c>
      <c r="T169" s="63">
        <v>0</v>
      </c>
      <c r="U169" s="63">
        <v>0</v>
      </c>
      <c r="V169" s="63">
        <v>0</v>
      </c>
      <c r="W169" s="63">
        <v>0</v>
      </c>
      <c r="X169" s="63">
        <v>0</v>
      </c>
      <c r="Y169" s="63">
        <v>0</v>
      </c>
      <c r="Z169" s="63">
        <v>0</v>
      </c>
      <c r="AA169" s="63">
        <v>0</v>
      </c>
      <c r="AB169" s="63">
        <v>0</v>
      </c>
      <c r="AC169" s="63">
        <v>0</v>
      </c>
      <c r="AD169" s="63">
        <v>0</v>
      </c>
      <c r="AE169" s="63">
        <v>0</v>
      </c>
      <c r="AF169" s="63">
        <v>0</v>
      </c>
      <c r="AG169" s="63">
        <v>0</v>
      </c>
      <c r="AH169" s="43">
        <v>0</v>
      </c>
    </row>
    <row r="170" spans="1:34">
      <c r="A170" s="52">
        <v>0</v>
      </c>
      <c r="D170" s="62">
        <v>2020</v>
      </c>
      <c r="E170" s="62">
        <v>4</v>
      </c>
      <c r="F170" s="62">
        <v>2020</v>
      </c>
      <c r="G170" s="62">
        <v>2020</v>
      </c>
      <c r="H170" s="63">
        <v>0</v>
      </c>
      <c r="I170" s="63">
        <v>0</v>
      </c>
      <c r="J170" s="63">
        <v>0</v>
      </c>
      <c r="K170" s="63">
        <v>0</v>
      </c>
      <c r="L170" s="63">
        <v>0</v>
      </c>
      <c r="M170" s="63">
        <v>0</v>
      </c>
      <c r="N170" s="63">
        <v>0</v>
      </c>
      <c r="O170" s="63">
        <v>0</v>
      </c>
      <c r="P170" s="63">
        <v>0</v>
      </c>
      <c r="Q170" s="63">
        <v>0</v>
      </c>
      <c r="R170" s="63">
        <v>0</v>
      </c>
      <c r="S170" s="63">
        <v>0</v>
      </c>
      <c r="T170" s="63">
        <v>0</v>
      </c>
      <c r="U170" s="63">
        <v>0</v>
      </c>
      <c r="V170" s="63">
        <v>0</v>
      </c>
      <c r="W170" s="63">
        <v>0</v>
      </c>
      <c r="X170" s="63">
        <v>0</v>
      </c>
      <c r="Y170" s="63">
        <v>0</v>
      </c>
      <c r="Z170" s="63">
        <v>0</v>
      </c>
      <c r="AA170" s="63">
        <v>0</v>
      </c>
      <c r="AB170" s="63">
        <v>0</v>
      </c>
      <c r="AC170" s="63">
        <v>0</v>
      </c>
      <c r="AD170" s="63">
        <v>0</v>
      </c>
      <c r="AE170" s="63">
        <v>0</v>
      </c>
      <c r="AF170" s="63">
        <v>0</v>
      </c>
      <c r="AG170" s="63">
        <v>0</v>
      </c>
      <c r="AH170" s="43">
        <v>0</v>
      </c>
    </row>
    <row r="171" spans="1:34">
      <c r="A171" s="52">
        <v>0</v>
      </c>
      <c r="D171" s="62">
        <v>2020</v>
      </c>
      <c r="E171" s="62">
        <v>5</v>
      </c>
      <c r="F171" s="62">
        <v>2021</v>
      </c>
      <c r="G171" s="62">
        <v>2021</v>
      </c>
      <c r="H171" s="63">
        <v>0</v>
      </c>
      <c r="I171" s="63">
        <v>0</v>
      </c>
      <c r="J171" s="63">
        <v>0</v>
      </c>
      <c r="K171" s="63">
        <v>0</v>
      </c>
      <c r="L171" s="63">
        <v>0</v>
      </c>
      <c r="M171" s="63">
        <v>0</v>
      </c>
      <c r="N171" s="63">
        <v>0</v>
      </c>
      <c r="O171" s="63">
        <v>0</v>
      </c>
      <c r="P171" s="63">
        <v>0</v>
      </c>
      <c r="Q171" s="63">
        <v>0</v>
      </c>
      <c r="R171" s="63">
        <v>0</v>
      </c>
      <c r="S171" s="63">
        <v>0</v>
      </c>
      <c r="T171" s="63">
        <v>0</v>
      </c>
      <c r="U171" s="63">
        <v>0</v>
      </c>
      <c r="V171" s="63">
        <v>0</v>
      </c>
      <c r="W171" s="63">
        <v>0</v>
      </c>
      <c r="X171" s="63">
        <v>0</v>
      </c>
      <c r="Y171" s="63">
        <v>0</v>
      </c>
      <c r="Z171" s="63">
        <v>0</v>
      </c>
      <c r="AA171" s="63">
        <v>0</v>
      </c>
      <c r="AB171" s="63">
        <v>0</v>
      </c>
      <c r="AC171" s="63">
        <v>0</v>
      </c>
      <c r="AD171" s="63">
        <v>0</v>
      </c>
      <c r="AE171" s="63">
        <v>0</v>
      </c>
      <c r="AF171" s="63">
        <v>0</v>
      </c>
      <c r="AG171" s="63">
        <v>0</v>
      </c>
      <c r="AH171" s="43">
        <v>0</v>
      </c>
    </row>
    <row r="172" spans="1:34">
      <c r="A172" s="52">
        <v>0</v>
      </c>
      <c r="D172" s="62">
        <v>2020</v>
      </c>
      <c r="E172" s="62">
        <v>6</v>
      </c>
      <c r="F172" s="62">
        <v>2021</v>
      </c>
      <c r="G172" s="62">
        <v>2021</v>
      </c>
      <c r="H172" s="63">
        <v>0</v>
      </c>
      <c r="I172" s="63">
        <v>0</v>
      </c>
      <c r="J172" s="63">
        <v>0</v>
      </c>
      <c r="K172" s="63">
        <v>0</v>
      </c>
      <c r="L172" s="63">
        <v>0</v>
      </c>
      <c r="M172" s="63">
        <v>0</v>
      </c>
      <c r="N172" s="63">
        <v>0</v>
      </c>
      <c r="O172" s="63">
        <v>0</v>
      </c>
      <c r="P172" s="63">
        <v>0</v>
      </c>
      <c r="Q172" s="63">
        <v>0</v>
      </c>
      <c r="R172" s="63">
        <v>0</v>
      </c>
      <c r="S172" s="63">
        <v>0</v>
      </c>
      <c r="T172" s="63">
        <v>0</v>
      </c>
      <c r="U172" s="63">
        <v>0</v>
      </c>
      <c r="V172" s="63">
        <v>0</v>
      </c>
      <c r="W172" s="63">
        <v>0</v>
      </c>
      <c r="X172" s="63">
        <v>0</v>
      </c>
      <c r="Y172" s="63">
        <v>0</v>
      </c>
      <c r="Z172" s="63">
        <v>0</v>
      </c>
      <c r="AA172" s="63">
        <v>0</v>
      </c>
      <c r="AB172" s="63">
        <v>0</v>
      </c>
      <c r="AC172" s="63">
        <v>0</v>
      </c>
      <c r="AD172" s="63">
        <v>0</v>
      </c>
      <c r="AE172" s="63">
        <v>0</v>
      </c>
      <c r="AF172" s="63">
        <v>0</v>
      </c>
      <c r="AG172" s="63">
        <v>0</v>
      </c>
      <c r="AH172" s="43">
        <v>0</v>
      </c>
    </row>
    <row r="173" spans="1:34">
      <c r="A173" s="52">
        <v>0</v>
      </c>
      <c r="D173" s="62">
        <v>2020</v>
      </c>
      <c r="E173" s="62">
        <v>7</v>
      </c>
      <c r="F173" s="62">
        <v>2021</v>
      </c>
      <c r="G173" s="62">
        <v>2021</v>
      </c>
      <c r="H173" s="63">
        <v>0</v>
      </c>
      <c r="I173" s="63">
        <v>0</v>
      </c>
      <c r="J173" s="63">
        <v>0</v>
      </c>
      <c r="K173" s="63">
        <v>0</v>
      </c>
      <c r="L173" s="63">
        <v>0</v>
      </c>
      <c r="M173" s="63">
        <v>0</v>
      </c>
      <c r="N173" s="63">
        <v>0</v>
      </c>
      <c r="O173" s="63">
        <v>0</v>
      </c>
      <c r="P173" s="63">
        <v>0</v>
      </c>
      <c r="Q173" s="63">
        <v>0</v>
      </c>
      <c r="R173" s="63">
        <v>0</v>
      </c>
      <c r="S173" s="63">
        <v>0</v>
      </c>
      <c r="T173" s="63">
        <v>0</v>
      </c>
      <c r="U173" s="63">
        <v>0</v>
      </c>
      <c r="V173" s="63">
        <v>0</v>
      </c>
      <c r="W173" s="63">
        <v>0</v>
      </c>
      <c r="X173" s="63">
        <v>0</v>
      </c>
      <c r="Y173" s="63">
        <v>0</v>
      </c>
      <c r="Z173" s="63">
        <v>0</v>
      </c>
      <c r="AA173" s="63">
        <v>0</v>
      </c>
      <c r="AB173" s="63">
        <v>0</v>
      </c>
      <c r="AC173" s="63">
        <v>0</v>
      </c>
      <c r="AD173" s="63">
        <v>0</v>
      </c>
      <c r="AE173" s="63">
        <v>0</v>
      </c>
      <c r="AF173" s="63">
        <v>0</v>
      </c>
      <c r="AG173" s="63">
        <v>0</v>
      </c>
      <c r="AH173" s="43">
        <v>0</v>
      </c>
    </row>
    <row r="174" spans="1:34">
      <c r="A174" s="52">
        <v>0</v>
      </c>
      <c r="D174" s="62">
        <v>2020</v>
      </c>
      <c r="E174" s="62">
        <v>8</v>
      </c>
      <c r="F174" s="62">
        <v>2021</v>
      </c>
      <c r="G174" s="62">
        <v>2021</v>
      </c>
      <c r="H174" s="63">
        <v>0</v>
      </c>
      <c r="I174" s="63">
        <v>0</v>
      </c>
      <c r="J174" s="63">
        <v>0</v>
      </c>
      <c r="K174" s="63">
        <v>0</v>
      </c>
      <c r="L174" s="63">
        <v>0</v>
      </c>
      <c r="M174" s="63">
        <v>0</v>
      </c>
      <c r="N174" s="63">
        <v>0</v>
      </c>
      <c r="O174" s="63">
        <v>0</v>
      </c>
      <c r="P174" s="63">
        <v>0</v>
      </c>
      <c r="Q174" s="63">
        <v>0</v>
      </c>
      <c r="R174" s="63">
        <v>0</v>
      </c>
      <c r="S174" s="63">
        <v>0</v>
      </c>
      <c r="T174" s="63">
        <v>0</v>
      </c>
      <c r="U174" s="63">
        <v>0</v>
      </c>
      <c r="V174" s="63">
        <v>0</v>
      </c>
      <c r="W174" s="63">
        <v>0</v>
      </c>
      <c r="X174" s="63">
        <v>0</v>
      </c>
      <c r="Y174" s="63">
        <v>0</v>
      </c>
      <c r="Z174" s="63">
        <v>0</v>
      </c>
      <c r="AA174" s="63">
        <v>0</v>
      </c>
      <c r="AB174" s="63">
        <v>0</v>
      </c>
      <c r="AC174" s="63">
        <v>0</v>
      </c>
      <c r="AD174" s="63">
        <v>0</v>
      </c>
      <c r="AE174" s="63">
        <v>0</v>
      </c>
      <c r="AF174" s="63">
        <v>0</v>
      </c>
      <c r="AG174" s="63">
        <v>0</v>
      </c>
      <c r="AH174" s="43">
        <v>0</v>
      </c>
    </row>
    <row r="175" spans="1:34">
      <c r="A175" s="52">
        <v>0</v>
      </c>
      <c r="D175" s="62">
        <v>2020</v>
      </c>
      <c r="E175" s="62">
        <v>9</v>
      </c>
      <c r="F175" s="62">
        <v>2021</v>
      </c>
      <c r="G175" s="62">
        <v>2021</v>
      </c>
      <c r="H175" s="63">
        <v>0</v>
      </c>
      <c r="I175" s="63">
        <v>0</v>
      </c>
      <c r="J175" s="63">
        <v>0</v>
      </c>
      <c r="K175" s="63">
        <v>0</v>
      </c>
      <c r="L175" s="63">
        <v>0</v>
      </c>
      <c r="M175" s="63">
        <v>0</v>
      </c>
      <c r="N175" s="63">
        <v>0</v>
      </c>
      <c r="O175" s="63">
        <v>0</v>
      </c>
      <c r="P175" s="63">
        <v>0</v>
      </c>
      <c r="Q175" s="63">
        <v>0</v>
      </c>
      <c r="R175" s="63">
        <v>0</v>
      </c>
      <c r="S175" s="63">
        <v>0</v>
      </c>
      <c r="T175" s="63">
        <v>0</v>
      </c>
      <c r="U175" s="63">
        <v>0</v>
      </c>
      <c r="V175" s="63">
        <v>0</v>
      </c>
      <c r="W175" s="63">
        <v>0</v>
      </c>
      <c r="X175" s="63">
        <v>0</v>
      </c>
      <c r="Y175" s="63">
        <v>0</v>
      </c>
      <c r="Z175" s="63">
        <v>0</v>
      </c>
      <c r="AA175" s="63">
        <v>0</v>
      </c>
      <c r="AB175" s="63">
        <v>0</v>
      </c>
      <c r="AC175" s="63">
        <v>0</v>
      </c>
      <c r="AD175" s="63">
        <v>0</v>
      </c>
      <c r="AE175" s="63">
        <v>0</v>
      </c>
      <c r="AF175" s="63">
        <v>0</v>
      </c>
      <c r="AG175" s="63">
        <v>0</v>
      </c>
      <c r="AH175" s="43">
        <v>0</v>
      </c>
    </row>
    <row r="176" spans="1:34">
      <c r="A176" s="52">
        <v>0</v>
      </c>
      <c r="D176" s="62">
        <v>2020</v>
      </c>
      <c r="E176" s="62">
        <v>10</v>
      </c>
      <c r="F176" s="62">
        <v>2021</v>
      </c>
      <c r="G176" s="62">
        <v>2021</v>
      </c>
      <c r="H176" s="63">
        <v>0</v>
      </c>
      <c r="I176" s="63">
        <v>0</v>
      </c>
      <c r="J176" s="63">
        <v>0</v>
      </c>
      <c r="K176" s="63">
        <v>0</v>
      </c>
      <c r="L176" s="63">
        <v>0</v>
      </c>
      <c r="M176" s="63">
        <v>0</v>
      </c>
      <c r="N176" s="63">
        <v>0</v>
      </c>
      <c r="O176" s="63">
        <v>0</v>
      </c>
      <c r="P176" s="63">
        <v>0</v>
      </c>
      <c r="Q176" s="63">
        <v>0</v>
      </c>
      <c r="R176" s="63">
        <v>0</v>
      </c>
      <c r="S176" s="63">
        <v>0</v>
      </c>
      <c r="T176" s="63">
        <v>0</v>
      </c>
      <c r="U176" s="63">
        <v>0</v>
      </c>
      <c r="V176" s="63">
        <v>0</v>
      </c>
      <c r="W176" s="63">
        <v>0</v>
      </c>
      <c r="X176" s="63">
        <v>0</v>
      </c>
      <c r="Y176" s="63">
        <v>0</v>
      </c>
      <c r="Z176" s="63">
        <v>0</v>
      </c>
      <c r="AA176" s="63">
        <v>0</v>
      </c>
      <c r="AB176" s="63">
        <v>0</v>
      </c>
      <c r="AC176" s="63">
        <v>0</v>
      </c>
      <c r="AD176" s="63">
        <v>0</v>
      </c>
      <c r="AE176" s="63">
        <v>0</v>
      </c>
      <c r="AF176" s="63">
        <v>0</v>
      </c>
      <c r="AG176" s="63">
        <v>0</v>
      </c>
      <c r="AH176" s="43">
        <v>0</v>
      </c>
    </row>
    <row r="177" spans="1:34">
      <c r="A177" s="52">
        <v>0</v>
      </c>
      <c r="D177" s="62">
        <v>2020</v>
      </c>
      <c r="E177" s="62">
        <v>11</v>
      </c>
      <c r="F177" s="62">
        <v>2021</v>
      </c>
      <c r="G177" s="62">
        <v>2021</v>
      </c>
      <c r="H177" s="63">
        <v>0</v>
      </c>
      <c r="I177" s="63">
        <v>0</v>
      </c>
      <c r="J177" s="63">
        <v>0</v>
      </c>
      <c r="K177" s="63">
        <v>0</v>
      </c>
      <c r="L177" s="63">
        <v>0</v>
      </c>
      <c r="M177" s="63">
        <v>0</v>
      </c>
      <c r="N177" s="63">
        <v>0</v>
      </c>
      <c r="O177" s="63">
        <v>0</v>
      </c>
      <c r="P177" s="63">
        <v>0</v>
      </c>
      <c r="Q177" s="63">
        <v>0</v>
      </c>
      <c r="R177" s="63">
        <v>0</v>
      </c>
      <c r="S177" s="63">
        <v>0</v>
      </c>
      <c r="T177" s="63">
        <v>0</v>
      </c>
      <c r="U177" s="63">
        <v>0</v>
      </c>
      <c r="V177" s="63">
        <v>0</v>
      </c>
      <c r="W177" s="63">
        <v>0</v>
      </c>
      <c r="X177" s="63">
        <v>0</v>
      </c>
      <c r="Y177" s="63">
        <v>0</v>
      </c>
      <c r="Z177" s="63">
        <v>0</v>
      </c>
      <c r="AA177" s="63">
        <v>0</v>
      </c>
      <c r="AB177" s="63">
        <v>0</v>
      </c>
      <c r="AC177" s="63">
        <v>0</v>
      </c>
      <c r="AD177" s="63">
        <v>0</v>
      </c>
      <c r="AE177" s="63">
        <v>0</v>
      </c>
      <c r="AF177" s="63">
        <v>0</v>
      </c>
      <c r="AG177" s="63">
        <v>0</v>
      </c>
      <c r="AH177" s="43">
        <v>0</v>
      </c>
    </row>
    <row r="178" spans="1:34">
      <c r="A178" s="52">
        <v>0</v>
      </c>
      <c r="D178" s="62">
        <v>2020</v>
      </c>
      <c r="E178" s="62">
        <v>12</v>
      </c>
      <c r="F178" s="62">
        <v>2021</v>
      </c>
      <c r="G178" s="62">
        <v>2021</v>
      </c>
      <c r="H178" s="63">
        <v>0</v>
      </c>
      <c r="I178" s="63">
        <v>0</v>
      </c>
      <c r="J178" s="63">
        <v>0</v>
      </c>
      <c r="K178" s="63">
        <v>0</v>
      </c>
      <c r="L178" s="63">
        <v>0</v>
      </c>
      <c r="M178" s="63">
        <v>0</v>
      </c>
      <c r="N178" s="63">
        <v>0</v>
      </c>
      <c r="O178" s="63">
        <v>0</v>
      </c>
      <c r="P178" s="63">
        <v>0</v>
      </c>
      <c r="Q178" s="63">
        <v>0</v>
      </c>
      <c r="R178" s="63">
        <v>0</v>
      </c>
      <c r="S178" s="63">
        <v>0</v>
      </c>
      <c r="T178" s="63">
        <v>0</v>
      </c>
      <c r="U178" s="63">
        <v>0</v>
      </c>
      <c r="V178" s="63">
        <v>0</v>
      </c>
      <c r="W178" s="63">
        <v>0</v>
      </c>
      <c r="X178" s="63">
        <v>0</v>
      </c>
      <c r="Y178" s="63">
        <v>0</v>
      </c>
      <c r="Z178" s="63">
        <v>0</v>
      </c>
      <c r="AA178" s="63">
        <v>0</v>
      </c>
      <c r="AB178" s="63">
        <v>0</v>
      </c>
      <c r="AC178" s="63">
        <v>0</v>
      </c>
      <c r="AD178" s="63">
        <v>0</v>
      </c>
      <c r="AE178" s="63">
        <v>0</v>
      </c>
      <c r="AF178" s="63">
        <v>0</v>
      </c>
      <c r="AG178" s="63">
        <v>0</v>
      </c>
      <c r="AH178" s="43">
        <v>0</v>
      </c>
    </row>
    <row r="179" spans="1:34">
      <c r="A179" s="52">
        <v>0</v>
      </c>
      <c r="D179" s="62">
        <v>2021</v>
      </c>
      <c r="E179" s="62">
        <v>1</v>
      </c>
      <c r="F179" s="62">
        <v>2021</v>
      </c>
      <c r="G179" s="62">
        <v>2021</v>
      </c>
      <c r="H179" s="63">
        <v>0</v>
      </c>
      <c r="I179" s="63">
        <v>0</v>
      </c>
      <c r="J179" s="63">
        <v>0</v>
      </c>
      <c r="K179" s="63">
        <v>0</v>
      </c>
      <c r="L179" s="63">
        <v>0</v>
      </c>
      <c r="M179" s="63">
        <v>0</v>
      </c>
      <c r="N179" s="63">
        <v>0</v>
      </c>
      <c r="O179" s="63">
        <v>0</v>
      </c>
      <c r="P179" s="63">
        <v>0</v>
      </c>
      <c r="Q179" s="63">
        <v>0</v>
      </c>
      <c r="R179" s="63">
        <v>0</v>
      </c>
      <c r="S179" s="63">
        <v>0</v>
      </c>
      <c r="T179" s="63">
        <v>0</v>
      </c>
      <c r="U179" s="63">
        <v>0</v>
      </c>
      <c r="V179" s="63">
        <v>0</v>
      </c>
      <c r="W179" s="63">
        <v>0</v>
      </c>
      <c r="X179" s="63">
        <v>0</v>
      </c>
      <c r="Y179" s="63">
        <v>0</v>
      </c>
      <c r="Z179" s="63">
        <v>0</v>
      </c>
      <c r="AA179" s="63">
        <v>0</v>
      </c>
      <c r="AB179" s="63">
        <v>0</v>
      </c>
      <c r="AC179" s="63">
        <v>0</v>
      </c>
      <c r="AD179" s="63">
        <v>0</v>
      </c>
      <c r="AE179" s="63">
        <v>0</v>
      </c>
      <c r="AF179" s="63">
        <v>0</v>
      </c>
      <c r="AG179" s="63">
        <v>0</v>
      </c>
      <c r="AH179" s="43">
        <v>0</v>
      </c>
    </row>
    <row r="180" spans="1:34">
      <c r="A180" s="52">
        <v>0</v>
      </c>
      <c r="D180" s="62">
        <v>2021</v>
      </c>
      <c r="E180" s="62">
        <v>2</v>
      </c>
      <c r="F180" s="62">
        <v>2021</v>
      </c>
      <c r="G180" s="62">
        <v>2021</v>
      </c>
      <c r="H180" s="63">
        <v>0</v>
      </c>
      <c r="I180" s="63">
        <v>0</v>
      </c>
      <c r="J180" s="63">
        <v>0</v>
      </c>
      <c r="K180" s="63">
        <v>0</v>
      </c>
      <c r="L180" s="63">
        <v>0</v>
      </c>
      <c r="M180" s="63">
        <v>0</v>
      </c>
      <c r="N180" s="63">
        <v>0</v>
      </c>
      <c r="O180" s="63">
        <v>0</v>
      </c>
      <c r="P180" s="63">
        <v>0</v>
      </c>
      <c r="Q180" s="63">
        <v>0</v>
      </c>
      <c r="R180" s="63">
        <v>0</v>
      </c>
      <c r="S180" s="63">
        <v>0</v>
      </c>
      <c r="T180" s="63">
        <v>0</v>
      </c>
      <c r="U180" s="63">
        <v>0</v>
      </c>
      <c r="V180" s="63">
        <v>0</v>
      </c>
      <c r="W180" s="63">
        <v>0</v>
      </c>
      <c r="X180" s="63">
        <v>0</v>
      </c>
      <c r="Y180" s="63">
        <v>0</v>
      </c>
      <c r="Z180" s="63">
        <v>0</v>
      </c>
      <c r="AA180" s="63">
        <v>0</v>
      </c>
      <c r="AB180" s="63">
        <v>0</v>
      </c>
      <c r="AC180" s="63">
        <v>0</v>
      </c>
      <c r="AD180" s="63">
        <v>0</v>
      </c>
      <c r="AE180" s="63">
        <v>0</v>
      </c>
      <c r="AF180" s="63">
        <v>0</v>
      </c>
      <c r="AG180" s="63">
        <v>0</v>
      </c>
      <c r="AH180" s="43">
        <v>0</v>
      </c>
    </row>
    <row r="181" spans="1:34">
      <c r="A181" s="52">
        <v>0</v>
      </c>
      <c r="D181" s="62">
        <v>2021</v>
      </c>
      <c r="E181" s="62">
        <v>3</v>
      </c>
      <c r="F181" s="62">
        <v>2021</v>
      </c>
      <c r="G181" s="62">
        <v>2021</v>
      </c>
      <c r="H181" s="63">
        <v>0</v>
      </c>
      <c r="I181" s="63">
        <v>0</v>
      </c>
      <c r="J181" s="63">
        <v>0</v>
      </c>
      <c r="K181" s="63">
        <v>0</v>
      </c>
      <c r="L181" s="63">
        <v>0</v>
      </c>
      <c r="M181" s="63">
        <v>0</v>
      </c>
      <c r="N181" s="63">
        <v>0</v>
      </c>
      <c r="O181" s="63">
        <v>0</v>
      </c>
      <c r="P181" s="63">
        <v>0</v>
      </c>
      <c r="Q181" s="63">
        <v>0</v>
      </c>
      <c r="R181" s="63">
        <v>0</v>
      </c>
      <c r="S181" s="63">
        <v>0</v>
      </c>
      <c r="T181" s="63">
        <v>0</v>
      </c>
      <c r="U181" s="63">
        <v>0</v>
      </c>
      <c r="V181" s="63">
        <v>0</v>
      </c>
      <c r="W181" s="63">
        <v>0</v>
      </c>
      <c r="X181" s="63">
        <v>0</v>
      </c>
      <c r="Y181" s="63">
        <v>0</v>
      </c>
      <c r="Z181" s="63">
        <v>0</v>
      </c>
      <c r="AA181" s="63">
        <v>0</v>
      </c>
      <c r="AB181" s="63">
        <v>0</v>
      </c>
      <c r="AC181" s="63">
        <v>0</v>
      </c>
      <c r="AD181" s="63">
        <v>0</v>
      </c>
      <c r="AE181" s="63">
        <v>0</v>
      </c>
      <c r="AF181" s="63">
        <v>0</v>
      </c>
      <c r="AG181" s="63">
        <v>0</v>
      </c>
      <c r="AH181" s="43">
        <v>0</v>
      </c>
    </row>
    <row r="182" spans="1:34">
      <c r="A182" s="52">
        <v>0</v>
      </c>
      <c r="D182" s="62">
        <v>2021</v>
      </c>
      <c r="E182" s="62">
        <v>4</v>
      </c>
      <c r="F182" s="62">
        <v>2021</v>
      </c>
      <c r="G182" s="62">
        <v>2021</v>
      </c>
      <c r="H182" s="63">
        <v>0</v>
      </c>
      <c r="I182" s="63">
        <v>0</v>
      </c>
      <c r="J182" s="63">
        <v>0</v>
      </c>
      <c r="K182" s="63">
        <v>0</v>
      </c>
      <c r="L182" s="63">
        <v>0</v>
      </c>
      <c r="M182" s="63">
        <v>0</v>
      </c>
      <c r="N182" s="63">
        <v>0</v>
      </c>
      <c r="O182" s="63">
        <v>0</v>
      </c>
      <c r="P182" s="63">
        <v>0</v>
      </c>
      <c r="Q182" s="63">
        <v>0</v>
      </c>
      <c r="R182" s="63">
        <v>0</v>
      </c>
      <c r="S182" s="63">
        <v>0</v>
      </c>
      <c r="T182" s="63">
        <v>0</v>
      </c>
      <c r="U182" s="63">
        <v>0</v>
      </c>
      <c r="V182" s="63">
        <v>0</v>
      </c>
      <c r="W182" s="63">
        <v>0</v>
      </c>
      <c r="X182" s="63">
        <v>0</v>
      </c>
      <c r="Y182" s="63">
        <v>0</v>
      </c>
      <c r="Z182" s="63">
        <v>0</v>
      </c>
      <c r="AA182" s="63">
        <v>0</v>
      </c>
      <c r="AB182" s="63">
        <v>0</v>
      </c>
      <c r="AC182" s="63">
        <v>0</v>
      </c>
      <c r="AD182" s="63">
        <v>0</v>
      </c>
      <c r="AE182" s="63">
        <v>0</v>
      </c>
      <c r="AF182" s="63">
        <v>0</v>
      </c>
      <c r="AG182" s="63">
        <v>0</v>
      </c>
      <c r="AH182" s="43">
        <v>0</v>
      </c>
    </row>
    <row r="183" spans="1:34">
      <c r="A183" s="52">
        <v>0</v>
      </c>
      <c r="D183" s="62">
        <v>2021</v>
      </c>
      <c r="E183" s="62">
        <v>5</v>
      </c>
      <c r="F183" s="62">
        <v>2022</v>
      </c>
      <c r="G183" s="62">
        <v>2022</v>
      </c>
      <c r="H183" s="63">
        <v>0</v>
      </c>
      <c r="I183" s="63">
        <v>0</v>
      </c>
      <c r="J183" s="63">
        <v>0</v>
      </c>
      <c r="K183" s="63">
        <v>0</v>
      </c>
      <c r="L183" s="63">
        <v>0</v>
      </c>
      <c r="M183" s="63">
        <v>0</v>
      </c>
      <c r="N183" s="63">
        <v>0</v>
      </c>
      <c r="O183" s="63">
        <v>0</v>
      </c>
      <c r="P183" s="63">
        <v>0</v>
      </c>
      <c r="Q183" s="63">
        <v>0</v>
      </c>
      <c r="R183" s="63">
        <v>0</v>
      </c>
      <c r="S183" s="63">
        <v>0</v>
      </c>
      <c r="T183" s="63">
        <v>0</v>
      </c>
      <c r="U183" s="63">
        <v>0</v>
      </c>
      <c r="V183" s="63">
        <v>0</v>
      </c>
      <c r="W183" s="63">
        <v>0</v>
      </c>
      <c r="X183" s="63">
        <v>0</v>
      </c>
      <c r="Y183" s="63">
        <v>0</v>
      </c>
      <c r="Z183" s="63">
        <v>0</v>
      </c>
      <c r="AA183" s="63">
        <v>0</v>
      </c>
      <c r="AB183" s="63">
        <v>0</v>
      </c>
      <c r="AC183" s="63">
        <v>0</v>
      </c>
      <c r="AD183" s="63">
        <v>0</v>
      </c>
      <c r="AE183" s="63">
        <v>0</v>
      </c>
      <c r="AF183" s="63">
        <v>0</v>
      </c>
      <c r="AG183" s="63">
        <v>0</v>
      </c>
      <c r="AH183" s="43">
        <v>0</v>
      </c>
    </row>
    <row r="184" spans="1:34">
      <c r="A184" s="52">
        <v>0</v>
      </c>
      <c r="D184" s="62">
        <v>2021</v>
      </c>
      <c r="E184" s="62">
        <v>6</v>
      </c>
      <c r="F184" s="62">
        <v>2022</v>
      </c>
      <c r="G184" s="62">
        <v>2022</v>
      </c>
      <c r="H184" s="63">
        <v>0</v>
      </c>
      <c r="I184" s="63">
        <v>0</v>
      </c>
      <c r="J184" s="63">
        <v>0</v>
      </c>
      <c r="K184" s="63">
        <v>0</v>
      </c>
      <c r="L184" s="63">
        <v>0</v>
      </c>
      <c r="M184" s="63">
        <v>0</v>
      </c>
      <c r="N184" s="63">
        <v>0</v>
      </c>
      <c r="O184" s="63">
        <v>0</v>
      </c>
      <c r="P184" s="63">
        <v>0</v>
      </c>
      <c r="Q184" s="63">
        <v>0</v>
      </c>
      <c r="R184" s="63">
        <v>0</v>
      </c>
      <c r="S184" s="63">
        <v>0</v>
      </c>
      <c r="T184" s="63">
        <v>0</v>
      </c>
      <c r="U184" s="63">
        <v>0</v>
      </c>
      <c r="V184" s="63">
        <v>0</v>
      </c>
      <c r="W184" s="63">
        <v>0</v>
      </c>
      <c r="X184" s="63">
        <v>0</v>
      </c>
      <c r="Y184" s="63">
        <v>0</v>
      </c>
      <c r="Z184" s="63">
        <v>0</v>
      </c>
      <c r="AA184" s="63">
        <v>0</v>
      </c>
      <c r="AB184" s="63">
        <v>0</v>
      </c>
      <c r="AC184" s="63">
        <v>0</v>
      </c>
      <c r="AD184" s="63">
        <v>0</v>
      </c>
      <c r="AE184" s="63">
        <v>0</v>
      </c>
      <c r="AF184" s="63">
        <v>0</v>
      </c>
      <c r="AG184" s="63">
        <v>0</v>
      </c>
      <c r="AH184" s="43">
        <v>0</v>
      </c>
    </row>
    <row r="185" spans="1:34">
      <c r="A185" s="52">
        <v>0</v>
      </c>
      <c r="D185" s="62">
        <v>2021</v>
      </c>
      <c r="E185" s="62">
        <v>7</v>
      </c>
      <c r="F185" s="62">
        <v>2022</v>
      </c>
      <c r="G185" s="62">
        <v>2022</v>
      </c>
      <c r="H185" s="63">
        <v>0</v>
      </c>
      <c r="I185" s="63">
        <v>0</v>
      </c>
      <c r="J185" s="63">
        <v>0</v>
      </c>
      <c r="K185" s="63">
        <v>0</v>
      </c>
      <c r="L185" s="63">
        <v>0</v>
      </c>
      <c r="M185" s="63">
        <v>0</v>
      </c>
      <c r="N185" s="63">
        <v>0</v>
      </c>
      <c r="O185" s="63">
        <v>0</v>
      </c>
      <c r="P185" s="63">
        <v>0</v>
      </c>
      <c r="Q185" s="63">
        <v>0</v>
      </c>
      <c r="R185" s="63">
        <v>0</v>
      </c>
      <c r="S185" s="63">
        <v>0</v>
      </c>
      <c r="T185" s="63">
        <v>0</v>
      </c>
      <c r="U185" s="63">
        <v>0</v>
      </c>
      <c r="V185" s="63">
        <v>0</v>
      </c>
      <c r="W185" s="63">
        <v>0</v>
      </c>
      <c r="X185" s="63">
        <v>0</v>
      </c>
      <c r="Y185" s="63">
        <v>0</v>
      </c>
      <c r="Z185" s="63">
        <v>0</v>
      </c>
      <c r="AA185" s="63">
        <v>0</v>
      </c>
      <c r="AB185" s="63">
        <v>0</v>
      </c>
      <c r="AC185" s="63">
        <v>0</v>
      </c>
      <c r="AD185" s="63">
        <v>0</v>
      </c>
      <c r="AE185" s="63">
        <v>0</v>
      </c>
      <c r="AF185" s="63">
        <v>0</v>
      </c>
      <c r="AG185" s="63">
        <v>0</v>
      </c>
      <c r="AH185" s="43">
        <v>0</v>
      </c>
    </row>
    <row r="186" spans="1:34">
      <c r="A186" s="52">
        <v>0</v>
      </c>
      <c r="D186" s="62">
        <v>2021</v>
      </c>
      <c r="E186" s="62">
        <v>8</v>
      </c>
      <c r="F186" s="62">
        <v>2022</v>
      </c>
      <c r="G186" s="62">
        <v>2022</v>
      </c>
      <c r="H186" s="63">
        <v>0</v>
      </c>
      <c r="I186" s="63">
        <v>0</v>
      </c>
      <c r="J186" s="63">
        <v>0</v>
      </c>
      <c r="K186" s="63">
        <v>0</v>
      </c>
      <c r="L186" s="63">
        <v>0</v>
      </c>
      <c r="M186" s="63">
        <v>0</v>
      </c>
      <c r="N186" s="63">
        <v>0</v>
      </c>
      <c r="O186" s="63">
        <v>0</v>
      </c>
      <c r="P186" s="63">
        <v>0</v>
      </c>
      <c r="Q186" s="63">
        <v>0</v>
      </c>
      <c r="R186" s="63">
        <v>0</v>
      </c>
      <c r="S186" s="63">
        <v>0</v>
      </c>
      <c r="T186" s="63">
        <v>0</v>
      </c>
      <c r="U186" s="63">
        <v>0</v>
      </c>
      <c r="V186" s="63">
        <v>0</v>
      </c>
      <c r="W186" s="63">
        <v>0</v>
      </c>
      <c r="X186" s="63">
        <v>0</v>
      </c>
      <c r="Y186" s="63">
        <v>0</v>
      </c>
      <c r="Z186" s="63">
        <v>0</v>
      </c>
      <c r="AA186" s="63">
        <v>0</v>
      </c>
      <c r="AB186" s="63">
        <v>0</v>
      </c>
      <c r="AC186" s="63">
        <v>0</v>
      </c>
      <c r="AD186" s="63">
        <v>0</v>
      </c>
      <c r="AE186" s="63">
        <v>0</v>
      </c>
      <c r="AF186" s="63">
        <v>0</v>
      </c>
      <c r="AG186" s="63">
        <v>0</v>
      </c>
      <c r="AH186" s="43">
        <v>0</v>
      </c>
    </row>
    <row r="187" spans="1:34">
      <c r="A187" s="52">
        <v>0</v>
      </c>
      <c r="D187" s="62">
        <v>2021</v>
      </c>
      <c r="E187" s="62">
        <v>9</v>
      </c>
      <c r="F187" s="62">
        <v>2022</v>
      </c>
      <c r="G187" s="62">
        <v>2022</v>
      </c>
      <c r="H187" s="63">
        <v>0</v>
      </c>
      <c r="I187" s="63">
        <v>0</v>
      </c>
      <c r="J187" s="63">
        <v>0</v>
      </c>
      <c r="K187" s="63">
        <v>0</v>
      </c>
      <c r="L187" s="63">
        <v>0</v>
      </c>
      <c r="M187" s="63">
        <v>0</v>
      </c>
      <c r="N187" s="63">
        <v>0</v>
      </c>
      <c r="O187" s="63">
        <v>0</v>
      </c>
      <c r="P187" s="63">
        <v>0</v>
      </c>
      <c r="Q187" s="63">
        <v>0</v>
      </c>
      <c r="R187" s="63">
        <v>0</v>
      </c>
      <c r="S187" s="63">
        <v>0</v>
      </c>
      <c r="T187" s="63">
        <v>0</v>
      </c>
      <c r="U187" s="63">
        <v>0</v>
      </c>
      <c r="V187" s="63">
        <v>0</v>
      </c>
      <c r="W187" s="63">
        <v>0</v>
      </c>
      <c r="X187" s="63">
        <v>0</v>
      </c>
      <c r="Y187" s="63">
        <v>0</v>
      </c>
      <c r="Z187" s="63">
        <v>0</v>
      </c>
      <c r="AA187" s="63">
        <v>0</v>
      </c>
      <c r="AB187" s="63">
        <v>0</v>
      </c>
      <c r="AC187" s="63">
        <v>0</v>
      </c>
      <c r="AD187" s="63">
        <v>0</v>
      </c>
      <c r="AE187" s="63">
        <v>0</v>
      </c>
      <c r="AF187" s="63">
        <v>0</v>
      </c>
      <c r="AG187" s="63">
        <v>0</v>
      </c>
      <c r="AH187" s="43">
        <v>0</v>
      </c>
    </row>
    <row r="188" spans="1:34">
      <c r="A188" s="52">
        <v>0</v>
      </c>
      <c r="D188" s="62">
        <v>2021</v>
      </c>
      <c r="E188" s="62">
        <v>10</v>
      </c>
      <c r="F188" s="62">
        <v>2022</v>
      </c>
      <c r="G188" s="62">
        <v>2022</v>
      </c>
      <c r="H188" s="63">
        <v>0</v>
      </c>
      <c r="I188" s="63">
        <v>0</v>
      </c>
      <c r="J188" s="63">
        <v>0</v>
      </c>
      <c r="K188" s="63">
        <v>0</v>
      </c>
      <c r="L188" s="63">
        <v>0</v>
      </c>
      <c r="M188" s="63">
        <v>0</v>
      </c>
      <c r="N188" s="63">
        <v>0</v>
      </c>
      <c r="O188" s="63">
        <v>0</v>
      </c>
      <c r="P188" s="63">
        <v>0</v>
      </c>
      <c r="Q188" s="63">
        <v>0</v>
      </c>
      <c r="R188" s="63">
        <v>0</v>
      </c>
      <c r="S188" s="63">
        <v>0</v>
      </c>
      <c r="T188" s="63">
        <v>0</v>
      </c>
      <c r="U188" s="63">
        <v>0</v>
      </c>
      <c r="V188" s="63">
        <v>0</v>
      </c>
      <c r="W188" s="63">
        <v>0</v>
      </c>
      <c r="X188" s="63">
        <v>0</v>
      </c>
      <c r="Y188" s="63">
        <v>0</v>
      </c>
      <c r="Z188" s="63">
        <v>0</v>
      </c>
      <c r="AA188" s="63">
        <v>0</v>
      </c>
      <c r="AB188" s="63">
        <v>0</v>
      </c>
      <c r="AC188" s="63">
        <v>0</v>
      </c>
      <c r="AD188" s="63">
        <v>0</v>
      </c>
      <c r="AE188" s="63">
        <v>0</v>
      </c>
      <c r="AF188" s="63">
        <v>0</v>
      </c>
      <c r="AG188" s="63">
        <v>0</v>
      </c>
      <c r="AH188" s="43">
        <v>0</v>
      </c>
    </row>
    <row r="189" spans="1:34">
      <c r="A189" s="52">
        <v>0</v>
      </c>
      <c r="D189" s="62">
        <v>2021</v>
      </c>
      <c r="E189" s="62">
        <v>11</v>
      </c>
      <c r="F189" s="62">
        <v>2022</v>
      </c>
      <c r="G189" s="62">
        <v>2022</v>
      </c>
      <c r="H189" s="63">
        <v>0</v>
      </c>
      <c r="I189" s="63">
        <v>0</v>
      </c>
      <c r="J189" s="63">
        <v>0</v>
      </c>
      <c r="K189" s="63">
        <v>0</v>
      </c>
      <c r="L189" s="63">
        <v>0</v>
      </c>
      <c r="M189" s="63">
        <v>0</v>
      </c>
      <c r="N189" s="63">
        <v>0</v>
      </c>
      <c r="O189" s="63">
        <v>0</v>
      </c>
      <c r="P189" s="63">
        <v>0</v>
      </c>
      <c r="Q189" s="63">
        <v>0</v>
      </c>
      <c r="R189" s="63">
        <v>0</v>
      </c>
      <c r="S189" s="63">
        <v>0</v>
      </c>
      <c r="T189" s="63">
        <v>0</v>
      </c>
      <c r="U189" s="63">
        <v>0</v>
      </c>
      <c r="V189" s="63">
        <v>0</v>
      </c>
      <c r="W189" s="63">
        <v>0</v>
      </c>
      <c r="X189" s="63">
        <v>0</v>
      </c>
      <c r="Y189" s="63">
        <v>0</v>
      </c>
      <c r="Z189" s="63">
        <v>0</v>
      </c>
      <c r="AA189" s="63">
        <v>0</v>
      </c>
      <c r="AB189" s="63">
        <v>0</v>
      </c>
      <c r="AC189" s="63">
        <v>0</v>
      </c>
      <c r="AD189" s="63">
        <v>0</v>
      </c>
      <c r="AE189" s="63">
        <v>0</v>
      </c>
      <c r="AF189" s="63">
        <v>0</v>
      </c>
      <c r="AG189" s="63">
        <v>0</v>
      </c>
      <c r="AH189" s="43">
        <v>0</v>
      </c>
    </row>
    <row r="190" spans="1:34">
      <c r="A190" s="52">
        <v>0</v>
      </c>
      <c r="D190" s="62">
        <v>2021</v>
      </c>
      <c r="E190" s="62">
        <v>12</v>
      </c>
      <c r="F190" s="62">
        <v>2022</v>
      </c>
      <c r="G190" s="62">
        <v>2022</v>
      </c>
      <c r="H190" s="63">
        <v>0</v>
      </c>
      <c r="I190" s="63">
        <v>0</v>
      </c>
      <c r="J190" s="63">
        <v>0</v>
      </c>
      <c r="K190" s="63">
        <v>0</v>
      </c>
      <c r="L190" s="63">
        <v>0</v>
      </c>
      <c r="M190" s="63">
        <v>0</v>
      </c>
      <c r="N190" s="63">
        <v>0</v>
      </c>
      <c r="O190" s="63">
        <v>0</v>
      </c>
      <c r="P190" s="63">
        <v>0</v>
      </c>
      <c r="Q190" s="63">
        <v>0</v>
      </c>
      <c r="R190" s="63">
        <v>0</v>
      </c>
      <c r="S190" s="63">
        <v>0</v>
      </c>
      <c r="T190" s="63">
        <v>0</v>
      </c>
      <c r="U190" s="63">
        <v>0</v>
      </c>
      <c r="V190" s="63">
        <v>0</v>
      </c>
      <c r="W190" s="63">
        <v>0</v>
      </c>
      <c r="X190" s="63">
        <v>0</v>
      </c>
      <c r="Y190" s="63">
        <v>0</v>
      </c>
      <c r="Z190" s="63">
        <v>0</v>
      </c>
      <c r="AA190" s="63">
        <v>0</v>
      </c>
      <c r="AB190" s="63">
        <v>0</v>
      </c>
      <c r="AC190" s="63">
        <v>0</v>
      </c>
      <c r="AD190" s="63">
        <v>0</v>
      </c>
      <c r="AE190" s="63">
        <v>0</v>
      </c>
      <c r="AF190" s="63">
        <v>0</v>
      </c>
      <c r="AG190" s="63">
        <v>0</v>
      </c>
      <c r="AH190" s="43">
        <v>0</v>
      </c>
    </row>
    <row r="191" spans="1:34">
      <c r="A191" s="52">
        <v>0</v>
      </c>
      <c r="D191" s="62">
        <v>2022</v>
      </c>
      <c r="E191" s="62">
        <v>1</v>
      </c>
      <c r="F191" s="62">
        <v>2022</v>
      </c>
      <c r="G191" s="62">
        <v>2022</v>
      </c>
      <c r="H191" s="63">
        <v>0</v>
      </c>
      <c r="I191" s="63">
        <v>0</v>
      </c>
      <c r="J191" s="63">
        <v>0</v>
      </c>
      <c r="K191" s="63">
        <v>0</v>
      </c>
      <c r="L191" s="63">
        <v>0</v>
      </c>
      <c r="M191" s="63">
        <v>0</v>
      </c>
      <c r="N191" s="63">
        <v>0</v>
      </c>
      <c r="O191" s="63">
        <v>0</v>
      </c>
      <c r="P191" s="63">
        <v>0</v>
      </c>
      <c r="Q191" s="63">
        <v>0</v>
      </c>
      <c r="R191" s="63">
        <v>0</v>
      </c>
      <c r="S191" s="63">
        <v>0</v>
      </c>
      <c r="T191" s="63">
        <v>0</v>
      </c>
      <c r="U191" s="63">
        <v>0</v>
      </c>
      <c r="V191" s="63">
        <v>0</v>
      </c>
      <c r="W191" s="63">
        <v>0</v>
      </c>
      <c r="X191" s="63">
        <v>0</v>
      </c>
      <c r="Y191" s="63">
        <v>0</v>
      </c>
      <c r="Z191" s="63">
        <v>0</v>
      </c>
      <c r="AA191" s="63">
        <v>0</v>
      </c>
      <c r="AB191" s="63">
        <v>0</v>
      </c>
      <c r="AC191" s="63">
        <v>0</v>
      </c>
      <c r="AD191" s="63">
        <v>0</v>
      </c>
      <c r="AE191" s="63">
        <v>0</v>
      </c>
      <c r="AF191" s="63">
        <v>0</v>
      </c>
      <c r="AG191" s="63">
        <v>0</v>
      </c>
      <c r="AH191" s="43">
        <v>0</v>
      </c>
    </row>
    <row r="192" spans="1:34">
      <c r="A192" s="52">
        <v>0</v>
      </c>
      <c r="D192" s="62">
        <v>2022</v>
      </c>
      <c r="E192" s="62">
        <v>2</v>
      </c>
      <c r="F192" s="62">
        <v>2022</v>
      </c>
      <c r="G192" s="62">
        <v>2022</v>
      </c>
      <c r="H192" s="63">
        <v>0</v>
      </c>
      <c r="I192" s="63">
        <v>0</v>
      </c>
      <c r="J192" s="63">
        <v>0</v>
      </c>
      <c r="K192" s="63">
        <v>0</v>
      </c>
      <c r="L192" s="63">
        <v>0</v>
      </c>
      <c r="M192" s="63">
        <v>0</v>
      </c>
      <c r="N192" s="63">
        <v>0</v>
      </c>
      <c r="O192" s="63">
        <v>0</v>
      </c>
      <c r="P192" s="63">
        <v>0</v>
      </c>
      <c r="Q192" s="63">
        <v>0</v>
      </c>
      <c r="R192" s="63">
        <v>0</v>
      </c>
      <c r="S192" s="63">
        <v>0</v>
      </c>
      <c r="T192" s="63">
        <v>0</v>
      </c>
      <c r="U192" s="63">
        <v>0</v>
      </c>
      <c r="V192" s="63">
        <v>0</v>
      </c>
      <c r="W192" s="63">
        <v>0</v>
      </c>
      <c r="X192" s="63">
        <v>0</v>
      </c>
      <c r="Y192" s="63">
        <v>0</v>
      </c>
      <c r="Z192" s="63">
        <v>0</v>
      </c>
      <c r="AA192" s="63">
        <v>0</v>
      </c>
      <c r="AB192" s="63">
        <v>0</v>
      </c>
      <c r="AC192" s="63">
        <v>0</v>
      </c>
      <c r="AD192" s="63">
        <v>0</v>
      </c>
      <c r="AE192" s="63">
        <v>0</v>
      </c>
      <c r="AF192" s="63">
        <v>0</v>
      </c>
      <c r="AG192" s="63">
        <v>0</v>
      </c>
      <c r="AH192" s="43">
        <v>0</v>
      </c>
    </row>
    <row r="193" spans="1:34">
      <c r="A193" s="52">
        <v>0</v>
      </c>
      <c r="D193" s="62">
        <v>2022</v>
      </c>
      <c r="E193" s="62">
        <v>3</v>
      </c>
      <c r="F193" s="62">
        <v>2022</v>
      </c>
      <c r="G193" s="62">
        <v>2022</v>
      </c>
      <c r="H193" s="63">
        <v>0</v>
      </c>
      <c r="I193" s="63">
        <v>0</v>
      </c>
      <c r="J193" s="63">
        <v>0</v>
      </c>
      <c r="K193" s="63">
        <v>0</v>
      </c>
      <c r="L193" s="63">
        <v>0</v>
      </c>
      <c r="M193" s="63">
        <v>0</v>
      </c>
      <c r="N193" s="63">
        <v>0</v>
      </c>
      <c r="O193" s="63">
        <v>0</v>
      </c>
      <c r="P193" s="63">
        <v>0</v>
      </c>
      <c r="Q193" s="63">
        <v>0</v>
      </c>
      <c r="R193" s="63">
        <v>0</v>
      </c>
      <c r="S193" s="63">
        <v>0</v>
      </c>
      <c r="T193" s="63">
        <v>0</v>
      </c>
      <c r="U193" s="63">
        <v>0</v>
      </c>
      <c r="V193" s="63">
        <v>0</v>
      </c>
      <c r="W193" s="63">
        <v>0</v>
      </c>
      <c r="X193" s="63">
        <v>0</v>
      </c>
      <c r="Y193" s="63">
        <v>0</v>
      </c>
      <c r="Z193" s="63">
        <v>0</v>
      </c>
      <c r="AA193" s="63">
        <v>0</v>
      </c>
      <c r="AB193" s="63">
        <v>0</v>
      </c>
      <c r="AC193" s="63">
        <v>0</v>
      </c>
      <c r="AD193" s="63">
        <v>0</v>
      </c>
      <c r="AE193" s="63">
        <v>0</v>
      </c>
      <c r="AF193" s="63">
        <v>0</v>
      </c>
      <c r="AG193" s="63">
        <v>0</v>
      </c>
      <c r="AH193" s="43">
        <v>0</v>
      </c>
    </row>
    <row r="194" spans="1:34">
      <c r="A194" s="52">
        <v>0</v>
      </c>
      <c r="D194" s="62">
        <v>2022</v>
      </c>
      <c r="E194" s="62">
        <v>4</v>
      </c>
      <c r="F194" s="62">
        <v>2022</v>
      </c>
      <c r="G194" s="62">
        <v>2022</v>
      </c>
      <c r="H194" s="63">
        <v>0</v>
      </c>
      <c r="I194" s="63">
        <v>0</v>
      </c>
      <c r="J194" s="63">
        <v>0</v>
      </c>
      <c r="K194" s="63">
        <v>0</v>
      </c>
      <c r="L194" s="63">
        <v>0</v>
      </c>
      <c r="M194" s="63">
        <v>0</v>
      </c>
      <c r="N194" s="63">
        <v>0</v>
      </c>
      <c r="O194" s="63">
        <v>0</v>
      </c>
      <c r="P194" s="63">
        <v>0</v>
      </c>
      <c r="Q194" s="63">
        <v>0</v>
      </c>
      <c r="R194" s="63">
        <v>0</v>
      </c>
      <c r="S194" s="63">
        <v>0</v>
      </c>
      <c r="T194" s="63">
        <v>0</v>
      </c>
      <c r="U194" s="63">
        <v>0</v>
      </c>
      <c r="V194" s="63">
        <v>0</v>
      </c>
      <c r="W194" s="63">
        <v>0</v>
      </c>
      <c r="X194" s="63">
        <v>0</v>
      </c>
      <c r="Y194" s="63">
        <v>0</v>
      </c>
      <c r="Z194" s="63">
        <v>0</v>
      </c>
      <c r="AA194" s="63">
        <v>0</v>
      </c>
      <c r="AB194" s="63">
        <v>0</v>
      </c>
      <c r="AC194" s="63">
        <v>0</v>
      </c>
      <c r="AD194" s="63">
        <v>0</v>
      </c>
      <c r="AE194" s="63">
        <v>0</v>
      </c>
      <c r="AF194" s="63">
        <v>0</v>
      </c>
      <c r="AG194" s="63">
        <v>0</v>
      </c>
      <c r="AH194" s="43">
        <v>0</v>
      </c>
    </row>
    <row r="195" spans="1:34">
      <c r="A195" s="52">
        <v>0</v>
      </c>
      <c r="D195" s="62">
        <v>2022</v>
      </c>
      <c r="E195" s="62">
        <v>5</v>
      </c>
      <c r="F195" s="62">
        <v>2023</v>
      </c>
      <c r="G195" s="62">
        <v>2023</v>
      </c>
      <c r="H195" s="63">
        <v>0</v>
      </c>
      <c r="I195" s="63">
        <v>0</v>
      </c>
      <c r="J195" s="63">
        <v>0</v>
      </c>
      <c r="K195" s="63">
        <v>0</v>
      </c>
      <c r="L195" s="63">
        <v>0</v>
      </c>
      <c r="M195" s="63">
        <v>0</v>
      </c>
      <c r="N195" s="63">
        <v>0</v>
      </c>
      <c r="O195" s="63">
        <v>0</v>
      </c>
      <c r="P195" s="63">
        <v>0</v>
      </c>
      <c r="Q195" s="63">
        <v>0</v>
      </c>
      <c r="R195" s="63">
        <v>0</v>
      </c>
      <c r="S195" s="63">
        <v>0</v>
      </c>
      <c r="T195" s="63">
        <v>0</v>
      </c>
      <c r="U195" s="63">
        <v>0</v>
      </c>
      <c r="V195" s="63">
        <v>0</v>
      </c>
      <c r="W195" s="63">
        <v>0</v>
      </c>
      <c r="X195" s="63">
        <v>0</v>
      </c>
      <c r="Y195" s="63">
        <v>0</v>
      </c>
      <c r="Z195" s="63">
        <v>0</v>
      </c>
      <c r="AA195" s="63">
        <v>0</v>
      </c>
      <c r="AB195" s="63">
        <v>0</v>
      </c>
      <c r="AC195" s="63">
        <v>0</v>
      </c>
      <c r="AD195" s="63">
        <v>0</v>
      </c>
      <c r="AE195" s="63">
        <v>0</v>
      </c>
      <c r="AF195" s="63">
        <v>0</v>
      </c>
      <c r="AG195" s="63">
        <v>0</v>
      </c>
      <c r="AH195" s="43">
        <v>0</v>
      </c>
    </row>
    <row r="196" spans="1:34">
      <c r="A196" s="52">
        <v>0</v>
      </c>
      <c r="D196" s="62">
        <v>2022</v>
      </c>
      <c r="E196" s="62">
        <v>6</v>
      </c>
      <c r="F196" s="62">
        <v>2023</v>
      </c>
      <c r="G196" s="62">
        <v>2023</v>
      </c>
      <c r="H196" s="63">
        <v>0</v>
      </c>
      <c r="I196" s="63">
        <v>0</v>
      </c>
      <c r="J196" s="63">
        <v>0</v>
      </c>
      <c r="K196" s="63">
        <v>0</v>
      </c>
      <c r="L196" s="63">
        <v>0</v>
      </c>
      <c r="M196" s="63">
        <v>0</v>
      </c>
      <c r="N196" s="63">
        <v>0</v>
      </c>
      <c r="O196" s="63">
        <v>0</v>
      </c>
      <c r="P196" s="63">
        <v>0</v>
      </c>
      <c r="Q196" s="63">
        <v>0</v>
      </c>
      <c r="R196" s="63">
        <v>0</v>
      </c>
      <c r="S196" s="63">
        <v>0</v>
      </c>
      <c r="T196" s="63">
        <v>0</v>
      </c>
      <c r="U196" s="63">
        <v>0</v>
      </c>
      <c r="V196" s="63">
        <v>0</v>
      </c>
      <c r="W196" s="63">
        <v>0</v>
      </c>
      <c r="X196" s="63">
        <v>0</v>
      </c>
      <c r="Y196" s="63">
        <v>0</v>
      </c>
      <c r="Z196" s="63">
        <v>0</v>
      </c>
      <c r="AA196" s="63">
        <v>0</v>
      </c>
      <c r="AB196" s="63">
        <v>0</v>
      </c>
      <c r="AC196" s="63">
        <v>0</v>
      </c>
      <c r="AD196" s="63">
        <v>0</v>
      </c>
      <c r="AE196" s="63">
        <v>0</v>
      </c>
      <c r="AF196" s="63">
        <v>0</v>
      </c>
      <c r="AG196" s="63">
        <v>0</v>
      </c>
      <c r="AH196" s="43">
        <v>0</v>
      </c>
    </row>
    <row r="197" spans="1:34">
      <c r="A197" s="52">
        <v>0</v>
      </c>
      <c r="D197" s="62">
        <v>2022</v>
      </c>
      <c r="E197" s="62">
        <v>7</v>
      </c>
      <c r="F197" s="62">
        <v>2023</v>
      </c>
      <c r="G197" s="62">
        <v>2023</v>
      </c>
      <c r="H197" s="63">
        <v>0</v>
      </c>
      <c r="I197" s="63">
        <v>0</v>
      </c>
      <c r="J197" s="63">
        <v>0</v>
      </c>
      <c r="K197" s="63">
        <v>0</v>
      </c>
      <c r="L197" s="63">
        <v>0</v>
      </c>
      <c r="M197" s="63">
        <v>0</v>
      </c>
      <c r="N197" s="63">
        <v>0</v>
      </c>
      <c r="O197" s="63">
        <v>0</v>
      </c>
      <c r="P197" s="63">
        <v>0</v>
      </c>
      <c r="Q197" s="63">
        <v>0</v>
      </c>
      <c r="R197" s="63">
        <v>0</v>
      </c>
      <c r="S197" s="63">
        <v>0</v>
      </c>
      <c r="T197" s="63">
        <v>0</v>
      </c>
      <c r="U197" s="63">
        <v>0</v>
      </c>
      <c r="V197" s="63">
        <v>0</v>
      </c>
      <c r="W197" s="63">
        <v>0</v>
      </c>
      <c r="X197" s="63">
        <v>0</v>
      </c>
      <c r="Y197" s="63">
        <v>0</v>
      </c>
      <c r="Z197" s="63">
        <v>0</v>
      </c>
      <c r="AA197" s="63">
        <v>0</v>
      </c>
      <c r="AB197" s="63">
        <v>0</v>
      </c>
      <c r="AC197" s="63">
        <v>0</v>
      </c>
      <c r="AD197" s="63">
        <v>0</v>
      </c>
      <c r="AE197" s="63">
        <v>0</v>
      </c>
      <c r="AF197" s="63">
        <v>0</v>
      </c>
      <c r="AG197" s="63">
        <v>0</v>
      </c>
      <c r="AH197" s="43">
        <v>0</v>
      </c>
    </row>
    <row r="198" spans="1:34">
      <c r="A198" s="52">
        <v>0</v>
      </c>
      <c r="D198" s="62">
        <v>2022</v>
      </c>
      <c r="E198" s="62">
        <v>8</v>
      </c>
      <c r="F198" s="62">
        <v>2023</v>
      </c>
      <c r="G198" s="62">
        <v>2023</v>
      </c>
      <c r="H198" s="63">
        <v>0</v>
      </c>
      <c r="I198" s="63">
        <v>0</v>
      </c>
      <c r="J198" s="63">
        <v>0</v>
      </c>
      <c r="K198" s="63">
        <v>0</v>
      </c>
      <c r="L198" s="63">
        <v>0</v>
      </c>
      <c r="M198" s="63">
        <v>0</v>
      </c>
      <c r="N198" s="63">
        <v>0</v>
      </c>
      <c r="O198" s="63">
        <v>0</v>
      </c>
      <c r="P198" s="63">
        <v>0</v>
      </c>
      <c r="Q198" s="63">
        <v>0</v>
      </c>
      <c r="R198" s="63">
        <v>0</v>
      </c>
      <c r="S198" s="63">
        <v>0</v>
      </c>
      <c r="T198" s="63">
        <v>0</v>
      </c>
      <c r="U198" s="63">
        <v>0</v>
      </c>
      <c r="V198" s="63">
        <v>0</v>
      </c>
      <c r="W198" s="63">
        <v>0</v>
      </c>
      <c r="X198" s="63">
        <v>0</v>
      </c>
      <c r="Y198" s="63">
        <v>0</v>
      </c>
      <c r="Z198" s="63">
        <v>0</v>
      </c>
      <c r="AA198" s="63">
        <v>0</v>
      </c>
      <c r="AB198" s="63">
        <v>0</v>
      </c>
      <c r="AC198" s="63">
        <v>0</v>
      </c>
      <c r="AD198" s="63">
        <v>0</v>
      </c>
      <c r="AE198" s="63">
        <v>0</v>
      </c>
      <c r="AF198" s="63">
        <v>0</v>
      </c>
      <c r="AG198" s="63">
        <v>0</v>
      </c>
      <c r="AH198" s="43">
        <v>0</v>
      </c>
    </row>
    <row r="199" spans="1:34">
      <c r="A199" s="52">
        <v>0</v>
      </c>
      <c r="D199" s="62">
        <v>2022</v>
      </c>
      <c r="E199" s="62">
        <v>9</v>
      </c>
      <c r="F199" s="62">
        <v>2023</v>
      </c>
      <c r="G199" s="62">
        <v>2023</v>
      </c>
      <c r="H199" s="63">
        <v>0</v>
      </c>
      <c r="I199" s="63">
        <v>0</v>
      </c>
      <c r="J199" s="63">
        <v>0</v>
      </c>
      <c r="K199" s="63">
        <v>0</v>
      </c>
      <c r="L199" s="63">
        <v>0</v>
      </c>
      <c r="M199" s="63">
        <v>0</v>
      </c>
      <c r="N199" s="63">
        <v>0</v>
      </c>
      <c r="O199" s="63">
        <v>0</v>
      </c>
      <c r="P199" s="63">
        <v>0</v>
      </c>
      <c r="Q199" s="63">
        <v>0</v>
      </c>
      <c r="R199" s="63">
        <v>0</v>
      </c>
      <c r="S199" s="63">
        <v>0</v>
      </c>
      <c r="T199" s="63">
        <v>0</v>
      </c>
      <c r="U199" s="63">
        <v>0</v>
      </c>
      <c r="V199" s="63">
        <v>0</v>
      </c>
      <c r="W199" s="63">
        <v>0</v>
      </c>
      <c r="X199" s="63">
        <v>0</v>
      </c>
      <c r="Y199" s="63">
        <v>0</v>
      </c>
      <c r="Z199" s="63">
        <v>0</v>
      </c>
      <c r="AA199" s="63">
        <v>0</v>
      </c>
      <c r="AB199" s="63">
        <v>0</v>
      </c>
      <c r="AC199" s="63">
        <v>0</v>
      </c>
      <c r="AD199" s="63">
        <v>0</v>
      </c>
      <c r="AE199" s="63">
        <v>0</v>
      </c>
      <c r="AF199" s="63">
        <v>0</v>
      </c>
      <c r="AG199" s="63">
        <v>0</v>
      </c>
      <c r="AH199" s="43">
        <v>0</v>
      </c>
    </row>
    <row r="200" spans="1:34">
      <c r="A200" s="52">
        <v>0</v>
      </c>
      <c r="D200" s="62">
        <v>2022</v>
      </c>
      <c r="E200" s="62">
        <v>10</v>
      </c>
      <c r="F200" s="62">
        <v>2023</v>
      </c>
      <c r="G200" s="62">
        <v>2023</v>
      </c>
      <c r="H200" s="63">
        <v>0</v>
      </c>
      <c r="I200" s="63">
        <v>0</v>
      </c>
      <c r="J200" s="63">
        <v>0</v>
      </c>
      <c r="K200" s="63">
        <v>0</v>
      </c>
      <c r="L200" s="63">
        <v>0</v>
      </c>
      <c r="M200" s="63">
        <v>0</v>
      </c>
      <c r="N200" s="63">
        <v>0</v>
      </c>
      <c r="O200" s="63">
        <v>0</v>
      </c>
      <c r="P200" s="63">
        <v>0</v>
      </c>
      <c r="Q200" s="63">
        <v>0</v>
      </c>
      <c r="R200" s="63">
        <v>0</v>
      </c>
      <c r="S200" s="63">
        <v>0</v>
      </c>
      <c r="T200" s="63">
        <v>0</v>
      </c>
      <c r="U200" s="63">
        <v>0</v>
      </c>
      <c r="V200" s="63">
        <v>0</v>
      </c>
      <c r="W200" s="63">
        <v>0</v>
      </c>
      <c r="X200" s="63">
        <v>0</v>
      </c>
      <c r="Y200" s="63">
        <v>0</v>
      </c>
      <c r="Z200" s="63">
        <v>0</v>
      </c>
      <c r="AA200" s="63">
        <v>0</v>
      </c>
      <c r="AB200" s="63">
        <v>0</v>
      </c>
      <c r="AC200" s="63">
        <v>0</v>
      </c>
      <c r="AD200" s="63">
        <v>0</v>
      </c>
      <c r="AE200" s="63">
        <v>0</v>
      </c>
      <c r="AF200" s="63">
        <v>0</v>
      </c>
      <c r="AG200" s="63">
        <v>0</v>
      </c>
      <c r="AH200" s="43">
        <v>0</v>
      </c>
    </row>
    <row r="201" spans="1:34">
      <c r="A201" s="52">
        <v>0</v>
      </c>
      <c r="D201" s="62">
        <v>2022</v>
      </c>
      <c r="E201" s="62">
        <v>11</v>
      </c>
      <c r="F201" s="62">
        <v>2023</v>
      </c>
      <c r="G201" s="62">
        <v>2023</v>
      </c>
      <c r="H201" s="63">
        <v>0</v>
      </c>
      <c r="I201" s="63">
        <v>0</v>
      </c>
      <c r="J201" s="63">
        <v>0</v>
      </c>
      <c r="K201" s="63">
        <v>0</v>
      </c>
      <c r="L201" s="63">
        <v>0</v>
      </c>
      <c r="M201" s="63">
        <v>0</v>
      </c>
      <c r="N201" s="63">
        <v>0</v>
      </c>
      <c r="O201" s="63">
        <v>0</v>
      </c>
      <c r="P201" s="63">
        <v>0</v>
      </c>
      <c r="Q201" s="63">
        <v>0</v>
      </c>
      <c r="R201" s="63">
        <v>0</v>
      </c>
      <c r="S201" s="63">
        <v>0</v>
      </c>
      <c r="T201" s="63">
        <v>0</v>
      </c>
      <c r="U201" s="63">
        <v>0</v>
      </c>
      <c r="V201" s="63">
        <v>0</v>
      </c>
      <c r="W201" s="63">
        <v>0</v>
      </c>
      <c r="X201" s="63">
        <v>0</v>
      </c>
      <c r="Y201" s="63">
        <v>0</v>
      </c>
      <c r="Z201" s="63">
        <v>0</v>
      </c>
      <c r="AA201" s="63">
        <v>0</v>
      </c>
      <c r="AB201" s="63">
        <v>0</v>
      </c>
      <c r="AC201" s="63">
        <v>0</v>
      </c>
      <c r="AD201" s="63">
        <v>0</v>
      </c>
      <c r="AE201" s="63">
        <v>0</v>
      </c>
      <c r="AF201" s="63">
        <v>0</v>
      </c>
      <c r="AG201" s="63">
        <v>0</v>
      </c>
      <c r="AH201" s="43">
        <v>0</v>
      </c>
    </row>
    <row r="202" spans="1:34">
      <c r="A202" s="52">
        <v>0</v>
      </c>
      <c r="D202" s="62">
        <v>2022</v>
      </c>
      <c r="E202" s="62">
        <v>12</v>
      </c>
      <c r="F202" s="62">
        <v>2023</v>
      </c>
      <c r="G202" s="62">
        <v>2023</v>
      </c>
      <c r="H202" s="63">
        <v>0</v>
      </c>
      <c r="I202" s="63">
        <v>0</v>
      </c>
      <c r="J202" s="63">
        <v>0</v>
      </c>
      <c r="K202" s="63">
        <v>0</v>
      </c>
      <c r="L202" s="63">
        <v>0</v>
      </c>
      <c r="M202" s="63">
        <v>0</v>
      </c>
      <c r="N202" s="63">
        <v>0</v>
      </c>
      <c r="O202" s="63">
        <v>0</v>
      </c>
      <c r="P202" s="63">
        <v>0</v>
      </c>
      <c r="Q202" s="63">
        <v>0</v>
      </c>
      <c r="R202" s="63">
        <v>0</v>
      </c>
      <c r="S202" s="63">
        <v>0</v>
      </c>
      <c r="T202" s="63">
        <v>0</v>
      </c>
      <c r="U202" s="63">
        <v>0</v>
      </c>
      <c r="V202" s="63">
        <v>0</v>
      </c>
      <c r="W202" s="63">
        <v>0</v>
      </c>
      <c r="X202" s="63">
        <v>0</v>
      </c>
      <c r="Y202" s="63">
        <v>0</v>
      </c>
      <c r="Z202" s="63">
        <v>0</v>
      </c>
      <c r="AA202" s="63">
        <v>0</v>
      </c>
      <c r="AB202" s="63">
        <v>0</v>
      </c>
      <c r="AC202" s="63">
        <v>0</v>
      </c>
      <c r="AD202" s="63">
        <v>0</v>
      </c>
      <c r="AE202" s="63">
        <v>0</v>
      </c>
      <c r="AF202" s="63">
        <v>0</v>
      </c>
      <c r="AG202" s="63">
        <v>0</v>
      </c>
      <c r="AH202" s="43">
        <v>0</v>
      </c>
    </row>
    <row r="203" spans="1:34">
      <c r="A203" s="52">
        <v>0</v>
      </c>
      <c r="D203" s="62">
        <v>2023</v>
      </c>
      <c r="E203" s="62">
        <v>1</v>
      </c>
      <c r="F203" s="62">
        <v>2023</v>
      </c>
      <c r="G203" s="62">
        <v>2023</v>
      </c>
      <c r="H203" s="63">
        <v>0</v>
      </c>
      <c r="I203" s="63">
        <v>0</v>
      </c>
      <c r="J203" s="63">
        <v>0</v>
      </c>
      <c r="K203" s="63">
        <v>0</v>
      </c>
      <c r="L203" s="63">
        <v>0</v>
      </c>
      <c r="M203" s="63">
        <v>0</v>
      </c>
      <c r="N203" s="63">
        <v>0</v>
      </c>
      <c r="O203" s="63">
        <v>0</v>
      </c>
      <c r="P203" s="63">
        <v>0</v>
      </c>
      <c r="Q203" s="63">
        <v>0</v>
      </c>
      <c r="R203" s="63">
        <v>0</v>
      </c>
      <c r="S203" s="63">
        <v>0</v>
      </c>
      <c r="T203" s="63">
        <v>0</v>
      </c>
      <c r="U203" s="63">
        <v>0</v>
      </c>
      <c r="V203" s="63">
        <v>0</v>
      </c>
      <c r="W203" s="63">
        <v>0</v>
      </c>
      <c r="X203" s="63">
        <v>0</v>
      </c>
      <c r="Y203" s="63">
        <v>0</v>
      </c>
      <c r="Z203" s="63">
        <v>0</v>
      </c>
      <c r="AA203" s="63">
        <v>0</v>
      </c>
      <c r="AB203" s="63">
        <v>0</v>
      </c>
      <c r="AC203" s="63">
        <v>0</v>
      </c>
      <c r="AD203" s="63">
        <v>0</v>
      </c>
      <c r="AE203" s="63">
        <v>0</v>
      </c>
      <c r="AF203" s="63">
        <v>0</v>
      </c>
      <c r="AG203" s="63">
        <v>0</v>
      </c>
      <c r="AH203" s="43">
        <v>0</v>
      </c>
    </row>
    <row r="204" spans="1:34">
      <c r="A204" s="52">
        <v>0</v>
      </c>
      <c r="D204" s="62">
        <v>2023</v>
      </c>
      <c r="E204" s="62">
        <v>2</v>
      </c>
      <c r="F204" s="62">
        <v>2023</v>
      </c>
      <c r="G204" s="62">
        <v>2023</v>
      </c>
      <c r="H204" s="63">
        <v>0</v>
      </c>
      <c r="I204" s="63">
        <v>0</v>
      </c>
      <c r="J204" s="63">
        <v>0</v>
      </c>
      <c r="K204" s="63">
        <v>0</v>
      </c>
      <c r="L204" s="63">
        <v>0</v>
      </c>
      <c r="M204" s="63">
        <v>0</v>
      </c>
      <c r="N204" s="63">
        <v>0</v>
      </c>
      <c r="O204" s="63">
        <v>0</v>
      </c>
      <c r="P204" s="63">
        <v>0</v>
      </c>
      <c r="Q204" s="63">
        <v>0</v>
      </c>
      <c r="R204" s="63">
        <v>0</v>
      </c>
      <c r="S204" s="63">
        <v>0</v>
      </c>
      <c r="T204" s="63">
        <v>0</v>
      </c>
      <c r="U204" s="63">
        <v>0</v>
      </c>
      <c r="V204" s="63">
        <v>0</v>
      </c>
      <c r="W204" s="63">
        <v>0</v>
      </c>
      <c r="X204" s="63">
        <v>0</v>
      </c>
      <c r="Y204" s="63">
        <v>0</v>
      </c>
      <c r="Z204" s="63">
        <v>0</v>
      </c>
      <c r="AA204" s="63">
        <v>0</v>
      </c>
      <c r="AB204" s="63">
        <v>0</v>
      </c>
      <c r="AC204" s="63">
        <v>0</v>
      </c>
      <c r="AD204" s="63">
        <v>0</v>
      </c>
      <c r="AE204" s="63">
        <v>0</v>
      </c>
      <c r="AF204" s="63">
        <v>0</v>
      </c>
      <c r="AG204" s="63">
        <v>0</v>
      </c>
      <c r="AH204" s="43">
        <v>0</v>
      </c>
    </row>
    <row r="205" spans="1:34">
      <c r="A205" s="52">
        <v>0</v>
      </c>
      <c r="D205" s="62">
        <v>2023</v>
      </c>
      <c r="E205" s="62">
        <v>3</v>
      </c>
      <c r="F205" s="62">
        <v>2023</v>
      </c>
      <c r="G205" s="62">
        <v>2023</v>
      </c>
      <c r="H205" s="63">
        <v>0</v>
      </c>
      <c r="I205" s="63">
        <v>0</v>
      </c>
      <c r="J205" s="63">
        <v>0</v>
      </c>
      <c r="K205" s="63">
        <v>0</v>
      </c>
      <c r="L205" s="63">
        <v>0</v>
      </c>
      <c r="M205" s="63">
        <v>0</v>
      </c>
      <c r="N205" s="63">
        <v>0</v>
      </c>
      <c r="O205" s="63">
        <v>0</v>
      </c>
      <c r="P205" s="63">
        <v>0</v>
      </c>
      <c r="Q205" s="63">
        <v>0</v>
      </c>
      <c r="R205" s="63">
        <v>0</v>
      </c>
      <c r="S205" s="63">
        <v>0</v>
      </c>
      <c r="T205" s="63">
        <v>0</v>
      </c>
      <c r="U205" s="63">
        <v>0</v>
      </c>
      <c r="V205" s="63">
        <v>0</v>
      </c>
      <c r="W205" s="63">
        <v>0</v>
      </c>
      <c r="X205" s="63">
        <v>0</v>
      </c>
      <c r="Y205" s="63">
        <v>0</v>
      </c>
      <c r="Z205" s="63">
        <v>0</v>
      </c>
      <c r="AA205" s="63">
        <v>0</v>
      </c>
      <c r="AB205" s="63">
        <v>0</v>
      </c>
      <c r="AC205" s="63">
        <v>0</v>
      </c>
      <c r="AD205" s="63">
        <v>0</v>
      </c>
      <c r="AE205" s="63">
        <v>0</v>
      </c>
      <c r="AF205" s="63">
        <v>0</v>
      </c>
      <c r="AG205" s="63">
        <v>0</v>
      </c>
      <c r="AH205" s="43">
        <v>0</v>
      </c>
    </row>
    <row r="206" spans="1:34">
      <c r="A206" s="52">
        <v>0</v>
      </c>
      <c r="D206" s="62">
        <v>2023</v>
      </c>
      <c r="E206" s="62">
        <v>4</v>
      </c>
      <c r="F206" s="62">
        <v>2023</v>
      </c>
      <c r="G206" s="62">
        <v>2023</v>
      </c>
      <c r="H206" s="63">
        <v>0</v>
      </c>
      <c r="I206" s="63">
        <v>0</v>
      </c>
      <c r="J206" s="63">
        <v>0</v>
      </c>
      <c r="K206" s="63">
        <v>0</v>
      </c>
      <c r="L206" s="63">
        <v>0</v>
      </c>
      <c r="M206" s="63">
        <v>0</v>
      </c>
      <c r="N206" s="63">
        <v>0</v>
      </c>
      <c r="O206" s="63">
        <v>0</v>
      </c>
      <c r="P206" s="63">
        <v>0</v>
      </c>
      <c r="Q206" s="63">
        <v>0</v>
      </c>
      <c r="R206" s="63">
        <v>0</v>
      </c>
      <c r="S206" s="63">
        <v>0</v>
      </c>
      <c r="T206" s="63">
        <v>0</v>
      </c>
      <c r="U206" s="63">
        <v>0</v>
      </c>
      <c r="V206" s="63">
        <v>0</v>
      </c>
      <c r="W206" s="63">
        <v>0</v>
      </c>
      <c r="X206" s="63">
        <v>0</v>
      </c>
      <c r="Y206" s="63">
        <v>0</v>
      </c>
      <c r="Z206" s="63">
        <v>0</v>
      </c>
      <c r="AA206" s="63">
        <v>0</v>
      </c>
      <c r="AB206" s="63">
        <v>0</v>
      </c>
      <c r="AC206" s="63">
        <v>0</v>
      </c>
      <c r="AD206" s="63">
        <v>0</v>
      </c>
      <c r="AE206" s="63">
        <v>0</v>
      </c>
      <c r="AF206" s="63">
        <v>0</v>
      </c>
      <c r="AG206" s="63">
        <v>0</v>
      </c>
      <c r="AH206" s="43">
        <v>0</v>
      </c>
    </row>
    <row r="207" spans="1:34">
      <c r="A207" s="52">
        <v>0</v>
      </c>
      <c r="D207" s="62">
        <v>2023</v>
      </c>
      <c r="E207" s="62">
        <v>5</v>
      </c>
      <c r="F207" s="62">
        <v>2024</v>
      </c>
      <c r="G207" s="62">
        <v>2024</v>
      </c>
      <c r="H207" s="63">
        <v>0</v>
      </c>
      <c r="I207" s="63">
        <v>0</v>
      </c>
      <c r="J207" s="63">
        <v>0</v>
      </c>
      <c r="K207" s="63">
        <v>0</v>
      </c>
      <c r="L207" s="63">
        <v>0</v>
      </c>
      <c r="M207" s="63">
        <v>0</v>
      </c>
      <c r="N207" s="63">
        <v>0</v>
      </c>
      <c r="O207" s="63">
        <v>0</v>
      </c>
      <c r="P207" s="63">
        <v>0</v>
      </c>
      <c r="Q207" s="63">
        <v>0</v>
      </c>
      <c r="R207" s="63">
        <v>0</v>
      </c>
      <c r="S207" s="63">
        <v>0</v>
      </c>
      <c r="T207" s="63">
        <v>0</v>
      </c>
      <c r="U207" s="63">
        <v>0</v>
      </c>
      <c r="V207" s="63">
        <v>0</v>
      </c>
      <c r="W207" s="63">
        <v>0</v>
      </c>
      <c r="X207" s="63">
        <v>0</v>
      </c>
      <c r="Y207" s="63">
        <v>0</v>
      </c>
      <c r="Z207" s="63">
        <v>0</v>
      </c>
      <c r="AA207" s="63">
        <v>0</v>
      </c>
      <c r="AB207" s="63">
        <v>0</v>
      </c>
      <c r="AC207" s="63">
        <v>0</v>
      </c>
      <c r="AD207" s="63">
        <v>0</v>
      </c>
      <c r="AE207" s="63">
        <v>0</v>
      </c>
      <c r="AF207" s="63">
        <v>0</v>
      </c>
      <c r="AG207" s="63">
        <v>0</v>
      </c>
      <c r="AH207" s="43">
        <v>0</v>
      </c>
    </row>
    <row r="208" spans="1:34">
      <c r="A208" s="52">
        <v>0</v>
      </c>
      <c r="D208" s="62">
        <v>2023</v>
      </c>
      <c r="E208" s="62">
        <v>6</v>
      </c>
      <c r="F208" s="62">
        <v>2024</v>
      </c>
      <c r="G208" s="62">
        <v>2024</v>
      </c>
      <c r="H208" s="63">
        <v>0</v>
      </c>
      <c r="I208" s="63">
        <v>0</v>
      </c>
      <c r="J208" s="63">
        <v>0</v>
      </c>
      <c r="K208" s="63">
        <v>0</v>
      </c>
      <c r="L208" s="63">
        <v>0</v>
      </c>
      <c r="M208" s="63">
        <v>0</v>
      </c>
      <c r="N208" s="63">
        <v>0</v>
      </c>
      <c r="O208" s="63">
        <v>0</v>
      </c>
      <c r="P208" s="63">
        <v>0</v>
      </c>
      <c r="Q208" s="63">
        <v>0</v>
      </c>
      <c r="R208" s="63">
        <v>0</v>
      </c>
      <c r="S208" s="63">
        <v>0</v>
      </c>
      <c r="T208" s="63">
        <v>0</v>
      </c>
      <c r="U208" s="63">
        <v>0</v>
      </c>
      <c r="V208" s="63">
        <v>0</v>
      </c>
      <c r="W208" s="63">
        <v>0</v>
      </c>
      <c r="X208" s="63">
        <v>0</v>
      </c>
      <c r="Y208" s="63">
        <v>0</v>
      </c>
      <c r="Z208" s="63">
        <v>0</v>
      </c>
      <c r="AA208" s="63">
        <v>0</v>
      </c>
      <c r="AB208" s="63">
        <v>0</v>
      </c>
      <c r="AC208" s="63">
        <v>0</v>
      </c>
      <c r="AD208" s="63">
        <v>0</v>
      </c>
      <c r="AE208" s="63">
        <v>0</v>
      </c>
      <c r="AF208" s="63">
        <v>0</v>
      </c>
      <c r="AG208" s="63">
        <v>0</v>
      </c>
      <c r="AH208" s="43">
        <v>0</v>
      </c>
    </row>
    <row r="209" spans="1:34">
      <c r="A209" s="52">
        <v>0</v>
      </c>
      <c r="D209" s="62">
        <v>2023</v>
      </c>
      <c r="E209" s="62">
        <v>7</v>
      </c>
      <c r="F209" s="62">
        <v>2024</v>
      </c>
      <c r="G209" s="62">
        <v>2024</v>
      </c>
      <c r="H209" s="63">
        <v>0</v>
      </c>
      <c r="I209" s="63">
        <v>0</v>
      </c>
      <c r="J209" s="63">
        <v>0</v>
      </c>
      <c r="K209" s="63">
        <v>0</v>
      </c>
      <c r="L209" s="63">
        <v>0</v>
      </c>
      <c r="M209" s="63">
        <v>0</v>
      </c>
      <c r="N209" s="63">
        <v>0</v>
      </c>
      <c r="O209" s="63">
        <v>0</v>
      </c>
      <c r="P209" s="63">
        <v>0</v>
      </c>
      <c r="Q209" s="63">
        <v>0</v>
      </c>
      <c r="R209" s="63">
        <v>0</v>
      </c>
      <c r="S209" s="63">
        <v>0</v>
      </c>
      <c r="T209" s="63">
        <v>0</v>
      </c>
      <c r="U209" s="63">
        <v>0</v>
      </c>
      <c r="V209" s="63">
        <v>0</v>
      </c>
      <c r="W209" s="63">
        <v>0</v>
      </c>
      <c r="X209" s="63">
        <v>0</v>
      </c>
      <c r="Y209" s="63">
        <v>0</v>
      </c>
      <c r="Z209" s="63">
        <v>0</v>
      </c>
      <c r="AA209" s="63">
        <v>0</v>
      </c>
      <c r="AB209" s="63">
        <v>0</v>
      </c>
      <c r="AC209" s="63">
        <v>0</v>
      </c>
      <c r="AD209" s="63">
        <v>0</v>
      </c>
      <c r="AE209" s="63">
        <v>0</v>
      </c>
      <c r="AF209" s="63">
        <v>0</v>
      </c>
      <c r="AG209" s="63">
        <v>0</v>
      </c>
      <c r="AH209" s="43">
        <v>0</v>
      </c>
    </row>
    <row r="210" spans="1:34">
      <c r="A210" s="52">
        <v>0</v>
      </c>
      <c r="D210" s="62">
        <v>2023</v>
      </c>
      <c r="E210" s="62">
        <v>8</v>
      </c>
      <c r="F210" s="62">
        <v>2024</v>
      </c>
      <c r="G210" s="62">
        <v>2024</v>
      </c>
      <c r="H210" s="63">
        <v>0</v>
      </c>
      <c r="I210" s="63">
        <v>0</v>
      </c>
      <c r="J210" s="63">
        <v>0</v>
      </c>
      <c r="K210" s="63">
        <v>0</v>
      </c>
      <c r="L210" s="63">
        <v>0</v>
      </c>
      <c r="M210" s="63">
        <v>0</v>
      </c>
      <c r="N210" s="63">
        <v>0</v>
      </c>
      <c r="O210" s="63">
        <v>0</v>
      </c>
      <c r="P210" s="63">
        <v>0</v>
      </c>
      <c r="Q210" s="63">
        <v>0</v>
      </c>
      <c r="R210" s="63">
        <v>0</v>
      </c>
      <c r="S210" s="63">
        <v>0</v>
      </c>
      <c r="T210" s="63">
        <v>0</v>
      </c>
      <c r="U210" s="63">
        <v>0</v>
      </c>
      <c r="V210" s="63">
        <v>0</v>
      </c>
      <c r="W210" s="63">
        <v>0</v>
      </c>
      <c r="X210" s="63">
        <v>0</v>
      </c>
      <c r="Y210" s="63">
        <v>0</v>
      </c>
      <c r="Z210" s="63">
        <v>0</v>
      </c>
      <c r="AA210" s="63">
        <v>0</v>
      </c>
      <c r="AB210" s="63">
        <v>0</v>
      </c>
      <c r="AC210" s="63">
        <v>0</v>
      </c>
      <c r="AD210" s="63">
        <v>0</v>
      </c>
      <c r="AE210" s="63">
        <v>0</v>
      </c>
      <c r="AF210" s="63">
        <v>0</v>
      </c>
      <c r="AG210" s="63">
        <v>0</v>
      </c>
      <c r="AH210" s="43">
        <v>0</v>
      </c>
    </row>
    <row r="211" spans="1:34">
      <c r="A211" s="52">
        <v>0</v>
      </c>
      <c r="D211" s="62">
        <v>2023</v>
      </c>
      <c r="E211" s="62">
        <v>9</v>
      </c>
      <c r="F211" s="62">
        <v>2024</v>
      </c>
      <c r="G211" s="62">
        <v>2024</v>
      </c>
      <c r="H211" s="63">
        <v>0</v>
      </c>
      <c r="I211" s="63">
        <v>0</v>
      </c>
      <c r="J211" s="63">
        <v>0</v>
      </c>
      <c r="K211" s="63">
        <v>0</v>
      </c>
      <c r="L211" s="63">
        <v>0</v>
      </c>
      <c r="M211" s="63">
        <v>0</v>
      </c>
      <c r="N211" s="63">
        <v>0</v>
      </c>
      <c r="O211" s="63">
        <v>0</v>
      </c>
      <c r="P211" s="63">
        <v>0</v>
      </c>
      <c r="Q211" s="63">
        <v>0</v>
      </c>
      <c r="R211" s="63">
        <v>0</v>
      </c>
      <c r="S211" s="63">
        <v>0</v>
      </c>
      <c r="T211" s="63">
        <v>0</v>
      </c>
      <c r="U211" s="63">
        <v>0</v>
      </c>
      <c r="V211" s="63">
        <v>0</v>
      </c>
      <c r="W211" s="63">
        <v>0</v>
      </c>
      <c r="X211" s="63">
        <v>0</v>
      </c>
      <c r="Y211" s="63">
        <v>0</v>
      </c>
      <c r="Z211" s="63">
        <v>0</v>
      </c>
      <c r="AA211" s="63">
        <v>0</v>
      </c>
      <c r="AB211" s="63">
        <v>0</v>
      </c>
      <c r="AC211" s="63">
        <v>0</v>
      </c>
      <c r="AD211" s="63">
        <v>0</v>
      </c>
      <c r="AE211" s="63">
        <v>0</v>
      </c>
      <c r="AF211" s="63">
        <v>0</v>
      </c>
      <c r="AG211" s="63">
        <v>0</v>
      </c>
      <c r="AH211" s="43">
        <v>0</v>
      </c>
    </row>
    <row r="212" spans="1:34">
      <c r="A212" s="52">
        <v>0</v>
      </c>
      <c r="D212" s="62">
        <v>2023</v>
      </c>
      <c r="E212" s="62">
        <v>10</v>
      </c>
      <c r="F212" s="62">
        <v>2024</v>
      </c>
      <c r="G212" s="62">
        <v>2024</v>
      </c>
      <c r="H212" s="63">
        <v>0</v>
      </c>
      <c r="I212" s="63">
        <v>0</v>
      </c>
      <c r="J212" s="63">
        <v>0</v>
      </c>
      <c r="K212" s="63">
        <v>0</v>
      </c>
      <c r="L212" s="63">
        <v>0</v>
      </c>
      <c r="M212" s="63">
        <v>0</v>
      </c>
      <c r="N212" s="63">
        <v>0</v>
      </c>
      <c r="O212" s="63">
        <v>0</v>
      </c>
      <c r="P212" s="63">
        <v>0</v>
      </c>
      <c r="Q212" s="63">
        <v>0</v>
      </c>
      <c r="R212" s="63">
        <v>0</v>
      </c>
      <c r="S212" s="63">
        <v>0</v>
      </c>
      <c r="T212" s="63">
        <v>0</v>
      </c>
      <c r="U212" s="63">
        <v>0</v>
      </c>
      <c r="V212" s="63">
        <v>0</v>
      </c>
      <c r="W212" s="63">
        <v>0</v>
      </c>
      <c r="X212" s="63">
        <v>0</v>
      </c>
      <c r="Y212" s="63">
        <v>0</v>
      </c>
      <c r="Z212" s="63">
        <v>0</v>
      </c>
      <c r="AA212" s="63">
        <v>0</v>
      </c>
      <c r="AB212" s="63">
        <v>0</v>
      </c>
      <c r="AC212" s="63">
        <v>0</v>
      </c>
      <c r="AD212" s="63">
        <v>0</v>
      </c>
      <c r="AE212" s="63">
        <v>0</v>
      </c>
      <c r="AF212" s="63">
        <v>0</v>
      </c>
      <c r="AG212" s="63">
        <v>0</v>
      </c>
      <c r="AH212" s="43">
        <v>0</v>
      </c>
    </row>
    <row r="213" spans="1:34">
      <c r="A213" s="52">
        <v>0</v>
      </c>
      <c r="D213" s="62">
        <v>2023</v>
      </c>
      <c r="E213" s="62">
        <v>11</v>
      </c>
      <c r="F213" s="62">
        <v>2024</v>
      </c>
      <c r="G213" s="62">
        <v>2024</v>
      </c>
      <c r="H213" s="63">
        <v>0</v>
      </c>
      <c r="I213" s="63">
        <v>0</v>
      </c>
      <c r="J213" s="63">
        <v>0</v>
      </c>
      <c r="K213" s="63">
        <v>0</v>
      </c>
      <c r="L213" s="63">
        <v>0</v>
      </c>
      <c r="M213" s="63">
        <v>0</v>
      </c>
      <c r="N213" s="63">
        <v>0</v>
      </c>
      <c r="O213" s="63">
        <v>0</v>
      </c>
      <c r="P213" s="63">
        <v>0</v>
      </c>
      <c r="Q213" s="63">
        <v>0</v>
      </c>
      <c r="R213" s="63">
        <v>0</v>
      </c>
      <c r="S213" s="63">
        <v>0</v>
      </c>
      <c r="T213" s="63">
        <v>0</v>
      </c>
      <c r="U213" s="63">
        <v>0</v>
      </c>
      <c r="V213" s="63">
        <v>0</v>
      </c>
      <c r="W213" s="63">
        <v>0</v>
      </c>
      <c r="X213" s="63">
        <v>0</v>
      </c>
      <c r="Y213" s="63">
        <v>0</v>
      </c>
      <c r="Z213" s="63">
        <v>0</v>
      </c>
      <c r="AA213" s="63">
        <v>0</v>
      </c>
      <c r="AB213" s="63">
        <v>0</v>
      </c>
      <c r="AC213" s="63">
        <v>0</v>
      </c>
      <c r="AD213" s="63">
        <v>0</v>
      </c>
      <c r="AE213" s="63">
        <v>0</v>
      </c>
      <c r="AF213" s="63">
        <v>0</v>
      </c>
      <c r="AG213" s="63">
        <v>0</v>
      </c>
      <c r="AH213" s="43">
        <v>0</v>
      </c>
    </row>
    <row r="214" spans="1:34">
      <c r="A214" s="52">
        <v>0</v>
      </c>
      <c r="D214" s="62">
        <v>2023</v>
      </c>
      <c r="E214" s="62">
        <v>12</v>
      </c>
      <c r="F214" s="62">
        <v>2024</v>
      </c>
      <c r="G214" s="62">
        <v>2024</v>
      </c>
      <c r="H214" s="63">
        <v>0</v>
      </c>
      <c r="I214" s="63">
        <v>0</v>
      </c>
      <c r="J214" s="63">
        <v>0</v>
      </c>
      <c r="K214" s="63">
        <v>0</v>
      </c>
      <c r="L214" s="63">
        <v>0</v>
      </c>
      <c r="M214" s="63">
        <v>0</v>
      </c>
      <c r="N214" s="63">
        <v>0</v>
      </c>
      <c r="O214" s="63">
        <v>0</v>
      </c>
      <c r="P214" s="63">
        <v>0</v>
      </c>
      <c r="Q214" s="63">
        <v>0</v>
      </c>
      <c r="R214" s="63">
        <v>0</v>
      </c>
      <c r="S214" s="63">
        <v>0</v>
      </c>
      <c r="T214" s="63">
        <v>0</v>
      </c>
      <c r="U214" s="63">
        <v>0</v>
      </c>
      <c r="V214" s="63">
        <v>0</v>
      </c>
      <c r="W214" s="63">
        <v>0</v>
      </c>
      <c r="X214" s="63">
        <v>0</v>
      </c>
      <c r="Y214" s="63">
        <v>0</v>
      </c>
      <c r="Z214" s="63">
        <v>0</v>
      </c>
      <c r="AA214" s="63">
        <v>0</v>
      </c>
      <c r="AB214" s="63">
        <v>0</v>
      </c>
      <c r="AC214" s="63">
        <v>0</v>
      </c>
      <c r="AD214" s="63">
        <v>0</v>
      </c>
      <c r="AE214" s="63">
        <v>0</v>
      </c>
      <c r="AF214" s="63">
        <v>0</v>
      </c>
      <c r="AG214" s="63">
        <v>0</v>
      </c>
      <c r="AH214" s="43">
        <v>0</v>
      </c>
    </row>
    <row r="215" spans="1:34">
      <c r="A215" s="52">
        <v>0</v>
      </c>
      <c r="D215" s="62">
        <v>2024</v>
      </c>
      <c r="E215" s="62">
        <v>1</v>
      </c>
      <c r="F215" s="62">
        <v>2024</v>
      </c>
      <c r="G215" s="62">
        <v>2024</v>
      </c>
      <c r="H215" s="63">
        <v>0</v>
      </c>
      <c r="I215" s="63">
        <v>0</v>
      </c>
      <c r="J215" s="63">
        <v>0</v>
      </c>
      <c r="K215" s="63">
        <v>0</v>
      </c>
      <c r="L215" s="63">
        <v>0</v>
      </c>
      <c r="M215" s="63">
        <v>0</v>
      </c>
      <c r="N215" s="63">
        <v>0</v>
      </c>
      <c r="O215" s="63">
        <v>0</v>
      </c>
      <c r="P215" s="63">
        <v>0</v>
      </c>
      <c r="Q215" s="63">
        <v>0</v>
      </c>
      <c r="R215" s="63">
        <v>0</v>
      </c>
      <c r="S215" s="63">
        <v>0</v>
      </c>
      <c r="T215" s="63">
        <v>0</v>
      </c>
      <c r="U215" s="63">
        <v>0</v>
      </c>
      <c r="V215" s="63">
        <v>0</v>
      </c>
      <c r="W215" s="63">
        <v>0</v>
      </c>
      <c r="X215" s="63">
        <v>0</v>
      </c>
      <c r="Y215" s="63">
        <v>0</v>
      </c>
      <c r="Z215" s="63">
        <v>0</v>
      </c>
      <c r="AA215" s="63">
        <v>0</v>
      </c>
      <c r="AB215" s="63">
        <v>0</v>
      </c>
      <c r="AC215" s="63">
        <v>0</v>
      </c>
      <c r="AD215" s="63">
        <v>0</v>
      </c>
      <c r="AE215" s="63">
        <v>0</v>
      </c>
      <c r="AF215" s="63">
        <v>0</v>
      </c>
      <c r="AG215" s="63">
        <v>0</v>
      </c>
      <c r="AH215" s="43">
        <v>0</v>
      </c>
    </row>
    <row r="216" spans="1:34">
      <c r="A216" s="52">
        <v>0</v>
      </c>
      <c r="D216" s="62">
        <v>2024</v>
      </c>
      <c r="E216" s="62">
        <v>2</v>
      </c>
      <c r="F216" s="62">
        <v>2024</v>
      </c>
      <c r="G216" s="62">
        <v>2024</v>
      </c>
      <c r="H216" s="63">
        <v>0</v>
      </c>
      <c r="I216" s="63">
        <v>0</v>
      </c>
      <c r="J216" s="63">
        <v>0</v>
      </c>
      <c r="K216" s="63">
        <v>0</v>
      </c>
      <c r="L216" s="63">
        <v>0</v>
      </c>
      <c r="M216" s="63">
        <v>0</v>
      </c>
      <c r="N216" s="63">
        <v>0</v>
      </c>
      <c r="O216" s="63">
        <v>0</v>
      </c>
      <c r="P216" s="63">
        <v>0</v>
      </c>
      <c r="Q216" s="63">
        <v>0</v>
      </c>
      <c r="R216" s="63">
        <v>0</v>
      </c>
      <c r="S216" s="63">
        <v>0</v>
      </c>
      <c r="T216" s="63">
        <v>0</v>
      </c>
      <c r="U216" s="63">
        <v>0</v>
      </c>
      <c r="V216" s="63">
        <v>0</v>
      </c>
      <c r="W216" s="63">
        <v>0</v>
      </c>
      <c r="X216" s="63">
        <v>0</v>
      </c>
      <c r="Y216" s="63">
        <v>0</v>
      </c>
      <c r="Z216" s="63">
        <v>0</v>
      </c>
      <c r="AA216" s="63">
        <v>0</v>
      </c>
      <c r="AB216" s="63">
        <v>0</v>
      </c>
      <c r="AC216" s="63">
        <v>0</v>
      </c>
      <c r="AD216" s="63">
        <v>0</v>
      </c>
      <c r="AE216" s="63">
        <v>0</v>
      </c>
      <c r="AF216" s="63">
        <v>0</v>
      </c>
      <c r="AG216" s="63">
        <v>0</v>
      </c>
      <c r="AH216" s="43">
        <v>0</v>
      </c>
    </row>
    <row r="217" spans="1:34">
      <c r="A217" s="52">
        <v>0</v>
      </c>
      <c r="D217" s="62">
        <v>2024</v>
      </c>
      <c r="E217" s="62">
        <v>3</v>
      </c>
      <c r="F217" s="62">
        <v>2024</v>
      </c>
      <c r="G217" s="62">
        <v>2024</v>
      </c>
      <c r="H217" s="63">
        <v>0</v>
      </c>
      <c r="I217" s="63">
        <v>0</v>
      </c>
      <c r="J217" s="63">
        <v>0</v>
      </c>
      <c r="K217" s="63">
        <v>0</v>
      </c>
      <c r="L217" s="63">
        <v>0</v>
      </c>
      <c r="M217" s="63">
        <v>0</v>
      </c>
      <c r="N217" s="63">
        <v>0</v>
      </c>
      <c r="O217" s="63">
        <v>0</v>
      </c>
      <c r="P217" s="63">
        <v>0</v>
      </c>
      <c r="Q217" s="63">
        <v>0</v>
      </c>
      <c r="R217" s="63">
        <v>0</v>
      </c>
      <c r="S217" s="63">
        <v>0</v>
      </c>
      <c r="T217" s="63">
        <v>0</v>
      </c>
      <c r="U217" s="63">
        <v>0</v>
      </c>
      <c r="V217" s="63">
        <v>0</v>
      </c>
      <c r="W217" s="63">
        <v>0</v>
      </c>
      <c r="X217" s="63">
        <v>0</v>
      </c>
      <c r="Y217" s="63">
        <v>0</v>
      </c>
      <c r="Z217" s="63">
        <v>0</v>
      </c>
      <c r="AA217" s="63">
        <v>0</v>
      </c>
      <c r="AB217" s="63">
        <v>0</v>
      </c>
      <c r="AC217" s="63">
        <v>0</v>
      </c>
      <c r="AD217" s="63">
        <v>0</v>
      </c>
      <c r="AE217" s="63">
        <v>0</v>
      </c>
      <c r="AF217" s="63">
        <v>0</v>
      </c>
      <c r="AG217" s="63">
        <v>0</v>
      </c>
      <c r="AH217" s="43">
        <v>0</v>
      </c>
    </row>
    <row r="218" spans="1:34">
      <c r="A218" s="52">
        <v>0</v>
      </c>
      <c r="D218" s="62">
        <v>2024</v>
      </c>
      <c r="E218" s="62">
        <v>4</v>
      </c>
      <c r="F218" s="62">
        <v>2024</v>
      </c>
      <c r="G218" s="62">
        <v>2024</v>
      </c>
      <c r="H218" s="63">
        <v>0</v>
      </c>
      <c r="I218" s="63">
        <v>0</v>
      </c>
      <c r="J218" s="63">
        <v>0</v>
      </c>
      <c r="K218" s="63">
        <v>0</v>
      </c>
      <c r="L218" s="63">
        <v>0</v>
      </c>
      <c r="M218" s="63">
        <v>0</v>
      </c>
      <c r="N218" s="63">
        <v>0</v>
      </c>
      <c r="O218" s="63">
        <v>0</v>
      </c>
      <c r="P218" s="63">
        <v>0</v>
      </c>
      <c r="Q218" s="63">
        <v>0</v>
      </c>
      <c r="R218" s="63">
        <v>0</v>
      </c>
      <c r="S218" s="63">
        <v>0</v>
      </c>
      <c r="T218" s="63">
        <v>0</v>
      </c>
      <c r="U218" s="63">
        <v>0</v>
      </c>
      <c r="V218" s="63">
        <v>0</v>
      </c>
      <c r="W218" s="63">
        <v>0</v>
      </c>
      <c r="X218" s="63">
        <v>0</v>
      </c>
      <c r="Y218" s="63">
        <v>0</v>
      </c>
      <c r="Z218" s="63">
        <v>0</v>
      </c>
      <c r="AA218" s="63">
        <v>0</v>
      </c>
      <c r="AB218" s="63">
        <v>0</v>
      </c>
      <c r="AC218" s="63">
        <v>0</v>
      </c>
      <c r="AD218" s="63">
        <v>0</v>
      </c>
      <c r="AE218" s="63">
        <v>0</v>
      </c>
      <c r="AF218" s="63">
        <v>0</v>
      </c>
      <c r="AG218" s="63">
        <v>0</v>
      </c>
      <c r="AH218" s="43">
        <v>0</v>
      </c>
    </row>
    <row r="219" spans="1:34">
      <c r="A219" s="52">
        <v>0</v>
      </c>
      <c r="D219" s="62">
        <v>2024</v>
      </c>
      <c r="E219" s="62">
        <v>5</v>
      </c>
      <c r="F219" s="62">
        <v>2025</v>
      </c>
      <c r="G219" s="62">
        <v>2025</v>
      </c>
      <c r="H219" s="63">
        <v>0</v>
      </c>
      <c r="I219" s="63">
        <v>0</v>
      </c>
      <c r="J219" s="63">
        <v>0</v>
      </c>
      <c r="K219" s="63">
        <v>0</v>
      </c>
      <c r="L219" s="63">
        <v>0</v>
      </c>
      <c r="M219" s="63">
        <v>0</v>
      </c>
      <c r="N219" s="63">
        <v>0</v>
      </c>
      <c r="O219" s="63">
        <v>0</v>
      </c>
      <c r="P219" s="63">
        <v>0</v>
      </c>
      <c r="Q219" s="63">
        <v>0</v>
      </c>
      <c r="R219" s="63">
        <v>0</v>
      </c>
      <c r="S219" s="63">
        <v>0</v>
      </c>
      <c r="T219" s="63">
        <v>0</v>
      </c>
      <c r="U219" s="63">
        <v>0</v>
      </c>
      <c r="V219" s="63">
        <v>0</v>
      </c>
      <c r="W219" s="63">
        <v>0</v>
      </c>
      <c r="X219" s="63">
        <v>0</v>
      </c>
      <c r="Y219" s="63">
        <v>0</v>
      </c>
      <c r="Z219" s="63">
        <v>0</v>
      </c>
      <c r="AA219" s="63">
        <v>0</v>
      </c>
      <c r="AB219" s="63">
        <v>0</v>
      </c>
      <c r="AC219" s="63">
        <v>0</v>
      </c>
      <c r="AD219" s="63">
        <v>0</v>
      </c>
      <c r="AE219" s="63">
        <v>0</v>
      </c>
      <c r="AF219" s="63">
        <v>0</v>
      </c>
      <c r="AG219" s="63">
        <v>0</v>
      </c>
      <c r="AH219" s="43">
        <v>0</v>
      </c>
    </row>
    <row r="220" spans="1:34">
      <c r="A220" s="52">
        <v>0</v>
      </c>
      <c r="D220" s="62">
        <v>2024</v>
      </c>
      <c r="E220" s="62">
        <v>6</v>
      </c>
      <c r="F220" s="62">
        <v>2025</v>
      </c>
      <c r="G220" s="62">
        <v>2025</v>
      </c>
      <c r="H220" s="63">
        <v>0</v>
      </c>
      <c r="I220" s="63">
        <v>0</v>
      </c>
      <c r="J220" s="63">
        <v>0</v>
      </c>
      <c r="K220" s="63">
        <v>0</v>
      </c>
      <c r="L220" s="63">
        <v>0</v>
      </c>
      <c r="M220" s="63">
        <v>0</v>
      </c>
      <c r="N220" s="63">
        <v>0</v>
      </c>
      <c r="O220" s="63">
        <v>0</v>
      </c>
      <c r="P220" s="63">
        <v>0</v>
      </c>
      <c r="Q220" s="63">
        <v>0</v>
      </c>
      <c r="R220" s="63">
        <v>0</v>
      </c>
      <c r="S220" s="63">
        <v>0</v>
      </c>
      <c r="T220" s="63">
        <v>0</v>
      </c>
      <c r="U220" s="63">
        <v>0</v>
      </c>
      <c r="V220" s="63">
        <v>0</v>
      </c>
      <c r="W220" s="63">
        <v>0</v>
      </c>
      <c r="X220" s="63">
        <v>0</v>
      </c>
      <c r="Y220" s="63">
        <v>0</v>
      </c>
      <c r="Z220" s="63">
        <v>0</v>
      </c>
      <c r="AA220" s="63">
        <v>0</v>
      </c>
      <c r="AB220" s="63">
        <v>0</v>
      </c>
      <c r="AC220" s="63">
        <v>0</v>
      </c>
      <c r="AD220" s="63">
        <v>0</v>
      </c>
      <c r="AE220" s="63">
        <v>0</v>
      </c>
      <c r="AF220" s="63">
        <v>0</v>
      </c>
      <c r="AG220" s="63">
        <v>0</v>
      </c>
      <c r="AH220" s="43">
        <v>0</v>
      </c>
    </row>
    <row r="221" spans="1:34">
      <c r="A221" s="52">
        <v>0</v>
      </c>
      <c r="D221" s="62">
        <v>2024</v>
      </c>
      <c r="E221" s="62">
        <v>7</v>
      </c>
      <c r="F221" s="62">
        <v>2025</v>
      </c>
      <c r="G221" s="62">
        <v>2025</v>
      </c>
      <c r="H221" s="63">
        <v>0</v>
      </c>
      <c r="I221" s="63">
        <v>0</v>
      </c>
      <c r="J221" s="63">
        <v>0</v>
      </c>
      <c r="K221" s="63">
        <v>0</v>
      </c>
      <c r="L221" s="63">
        <v>0</v>
      </c>
      <c r="M221" s="63">
        <v>0</v>
      </c>
      <c r="N221" s="63">
        <v>0</v>
      </c>
      <c r="O221" s="63">
        <v>0</v>
      </c>
      <c r="P221" s="63">
        <v>0</v>
      </c>
      <c r="Q221" s="63">
        <v>0</v>
      </c>
      <c r="R221" s="63">
        <v>0</v>
      </c>
      <c r="S221" s="63">
        <v>0</v>
      </c>
      <c r="T221" s="63">
        <v>0</v>
      </c>
      <c r="U221" s="63">
        <v>0</v>
      </c>
      <c r="V221" s="63">
        <v>0</v>
      </c>
      <c r="W221" s="63">
        <v>0</v>
      </c>
      <c r="X221" s="63">
        <v>0</v>
      </c>
      <c r="Y221" s="63">
        <v>0</v>
      </c>
      <c r="Z221" s="63">
        <v>0</v>
      </c>
      <c r="AA221" s="63">
        <v>0</v>
      </c>
      <c r="AB221" s="63">
        <v>0</v>
      </c>
      <c r="AC221" s="63">
        <v>0</v>
      </c>
      <c r="AD221" s="63">
        <v>0</v>
      </c>
      <c r="AE221" s="63">
        <v>0</v>
      </c>
      <c r="AF221" s="63">
        <v>0</v>
      </c>
      <c r="AG221" s="63">
        <v>0</v>
      </c>
      <c r="AH221" s="43">
        <v>0</v>
      </c>
    </row>
    <row r="222" spans="1:34">
      <c r="A222" s="52">
        <v>0</v>
      </c>
      <c r="D222" s="62">
        <v>2024</v>
      </c>
      <c r="E222" s="62">
        <v>8</v>
      </c>
      <c r="F222" s="62">
        <v>2025</v>
      </c>
      <c r="G222" s="62">
        <v>2025</v>
      </c>
      <c r="H222" s="63">
        <v>0</v>
      </c>
      <c r="I222" s="63">
        <v>0</v>
      </c>
      <c r="J222" s="63">
        <v>0</v>
      </c>
      <c r="K222" s="63">
        <v>0</v>
      </c>
      <c r="L222" s="63">
        <v>0</v>
      </c>
      <c r="M222" s="63">
        <v>0</v>
      </c>
      <c r="N222" s="63">
        <v>0</v>
      </c>
      <c r="O222" s="63">
        <v>0</v>
      </c>
      <c r="P222" s="63">
        <v>0</v>
      </c>
      <c r="Q222" s="63">
        <v>0</v>
      </c>
      <c r="R222" s="63">
        <v>0</v>
      </c>
      <c r="S222" s="63">
        <v>0</v>
      </c>
      <c r="T222" s="63">
        <v>0</v>
      </c>
      <c r="U222" s="63">
        <v>0</v>
      </c>
      <c r="V222" s="63">
        <v>0</v>
      </c>
      <c r="W222" s="63">
        <v>0</v>
      </c>
      <c r="X222" s="63">
        <v>0</v>
      </c>
      <c r="Y222" s="63">
        <v>0</v>
      </c>
      <c r="Z222" s="63">
        <v>0</v>
      </c>
      <c r="AA222" s="63">
        <v>0</v>
      </c>
      <c r="AB222" s="63">
        <v>0</v>
      </c>
      <c r="AC222" s="63">
        <v>0</v>
      </c>
      <c r="AD222" s="63">
        <v>0</v>
      </c>
      <c r="AE222" s="63">
        <v>0</v>
      </c>
      <c r="AF222" s="63">
        <v>0</v>
      </c>
      <c r="AG222" s="63">
        <v>0</v>
      </c>
      <c r="AH222" s="43">
        <v>0</v>
      </c>
    </row>
    <row r="223" spans="1:34">
      <c r="A223" s="52">
        <v>0</v>
      </c>
      <c r="D223" s="62">
        <v>2024</v>
      </c>
      <c r="E223" s="62">
        <v>9</v>
      </c>
      <c r="F223" s="62">
        <v>2025</v>
      </c>
      <c r="G223" s="62">
        <v>2025</v>
      </c>
      <c r="H223" s="63">
        <v>0</v>
      </c>
      <c r="I223" s="63">
        <v>0</v>
      </c>
      <c r="J223" s="63">
        <v>0</v>
      </c>
      <c r="K223" s="63">
        <v>0</v>
      </c>
      <c r="L223" s="63">
        <v>0</v>
      </c>
      <c r="M223" s="63">
        <v>0</v>
      </c>
      <c r="N223" s="63">
        <v>0</v>
      </c>
      <c r="O223" s="63">
        <v>0</v>
      </c>
      <c r="P223" s="63">
        <v>0</v>
      </c>
      <c r="Q223" s="63">
        <v>0</v>
      </c>
      <c r="R223" s="63">
        <v>0</v>
      </c>
      <c r="S223" s="63">
        <v>0</v>
      </c>
      <c r="T223" s="63">
        <v>0</v>
      </c>
      <c r="U223" s="63">
        <v>0</v>
      </c>
      <c r="V223" s="63">
        <v>0</v>
      </c>
      <c r="W223" s="63">
        <v>0</v>
      </c>
      <c r="X223" s="63">
        <v>0</v>
      </c>
      <c r="Y223" s="63">
        <v>0</v>
      </c>
      <c r="Z223" s="63">
        <v>0</v>
      </c>
      <c r="AA223" s="63">
        <v>0</v>
      </c>
      <c r="AB223" s="63">
        <v>0</v>
      </c>
      <c r="AC223" s="63">
        <v>0</v>
      </c>
      <c r="AD223" s="63">
        <v>0</v>
      </c>
      <c r="AE223" s="63">
        <v>0</v>
      </c>
      <c r="AF223" s="63">
        <v>0</v>
      </c>
      <c r="AG223" s="63">
        <v>0</v>
      </c>
      <c r="AH223" s="43">
        <v>0</v>
      </c>
    </row>
    <row r="224" spans="1:34">
      <c r="A224" s="52">
        <v>0</v>
      </c>
      <c r="D224" s="62">
        <v>2024</v>
      </c>
      <c r="E224" s="62">
        <v>10</v>
      </c>
      <c r="F224" s="62">
        <v>2025</v>
      </c>
      <c r="G224" s="62">
        <v>2025</v>
      </c>
      <c r="H224" s="63">
        <v>0</v>
      </c>
      <c r="I224" s="63">
        <v>0</v>
      </c>
      <c r="J224" s="63">
        <v>0</v>
      </c>
      <c r="K224" s="63">
        <v>0</v>
      </c>
      <c r="L224" s="63">
        <v>0</v>
      </c>
      <c r="M224" s="63">
        <v>0</v>
      </c>
      <c r="N224" s="63">
        <v>0</v>
      </c>
      <c r="O224" s="63">
        <v>0</v>
      </c>
      <c r="P224" s="63">
        <v>0</v>
      </c>
      <c r="Q224" s="63">
        <v>0</v>
      </c>
      <c r="R224" s="63">
        <v>0</v>
      </c>
      <c r="S224" s="63">
        <v>0</v>
      </c>
      <c r="T224" s="63">
        <v>0</v>
      </c>
      <c r="U224" s="63">
        <v>0</v>
      </c>
      <c r="V224" s="63">
        <v>0</v>
      </c>
      <c r="W224" s="63">
        <v>0</v>
      </c>
      <c r="X224" s="63">
        <v>0</v>
      </c>
      <c r="Y224" s="63">
        <v>0</v>
      </c>
      <c r="Z224" s="63">
        <v>0</v>
      </c>
      <c r="AA224" s="63">
        <v>0</v>
      </c>
      <c r="AB224" s="63">
        <v>0</v>
      </c>
      <c r="AC224" s="63">
        <v>0</v>
      </c>
      <c r="AD224" s="63">
        <v>0</v>
      </c>
      <c r="AE224" s="63">
        <v>0</v>
      </c>
      <c r="AF224" s="63">
        <v>0</v>
      </c>
      <c r="AG224" s="63">
        <v>0</v>
      </c>
      <c r="AH224" s="43">
        <v>0</v>
      </c>
    </row>
    <row r="225" spans="1:34">
      <c r="A225" s="52">
        <v>0</v>
      </c>
      <c r="D225" s="62">
        <v>2024</v>
      </c>
      <c r="E225" s="62">
        <v>11</v>
      </c>
      <c r="F225" s="62">
        <v>2025</v>
      </c>
      <c r="G225" s="62">
        <v>2025</v>
      </c>
      <c r="H225" s="63">
        <v>0</v>
      </c>
      <c r="I225" s="63">
        <v>0</v>
      </c>
      <c r="J225" s="63">
        <v>0</v>
      </c>
      <c r="K225" s="63">
        <v>0</v>
      </c>
      <c r="L225" s="63">
        <v>0</v>
      </c>
      <c r="M225" s="63">
        <v>0</v>
      </c>
      <c r="N225" s="63">
        <v>0</v>
      </c>
      <c r="O225" s="63">
        <v>0</v>
      </c>
      <c r="P225" s="63">
        <v>0</v>
      </c>
      <c r="Q225" s="63">
        <v>0</v>
      </c>
      <c r="R225" s="63">
        <v>0</v>
      </c>
      <c r="S225" s="63">
        <v>0</v>
      </c>
      <c r="T225" s="63">
        <v>0</v>
      </c>
      <c r="U225" s="63">
        <v>0</v>
      </c>
      <c r="V225" s="63">
        <v>0</v>
      </c>
      <c r="W225" s="63">
        <v>0</v>
      </c>
      <c r="X225" s="63">
        <v>0</v>
      </c>
      <c r="Y225" s="63">
        <v>0</v>
      </c>
      <c r="Z225" s="63">
        <v>0</v>
      </c>
      <c r="AA225" s="63">
        <v>0</v>
      </c>
      <c r="AB225" s="63">
        <v>0</v>
      </c>
      <c r="AC225" s="63">
        <v>0</v>
      </c>
      <c r="AD225" s="63">
        <v>0</v>
      </c>
      <c r="AE225" s="63">
        <v>0</v>
      </c>
      <c r="AF225" s="63">
        <v>0</v>
      </c>
      <c r="AG225" s="63">
        <v>0</v>
      </c>
      <c r="AH225" s="43">
        <v>0</v>
      </c>
    </row>
    <row r="226" spans="1:34">
      <c r="A226" s="52">
        <v>0</v>
      </c>
      <c r="D226" s="62">
        <v>2024</v>
      </c>
      <c r="E226" s="62">
        <v>12</v>
      </c>
      <c r="F226" s="62">
        <v>2025</v>
      </c>
      <c r="G226" s="62">
        <v>2025</v>
      </c>
      <c r="H226" s="63">
        <v>0</v>
      </c>
      <c r="I226" s="63">
        <v>0</v>
      </c>
      <c r="J226" s="63">
        <v>0</v>
      </c>
      <c r="K226" s="63">
        <v>0</v>
      </c>
      <c r="L226" s="63">
        <v>0</v>
      </c>
      <c r="M226" s="63">
        <v>0</v>
      </c>
      <c r="N226" s="63">
        <v>0</v>
      </c>
      <c r="O226" s="63">
        <v>0</v>
      </c>
      <c r="P226" s="63">
        <v>0</v>
      </c>
      <c r="Q226" s="63">
        <v>0</v>
      </c>
      <c r="R226" s="63">
        <v>0</v>
      </c>
      <c r="S226" s="63">
        <v>0</v>
      </c>
      <c r="T226" s="63">
        <v>0</v>
      </c>
      <c r="U226" s="63">
        <v>0</v>
      </c>
      <c r="V226" s="63">
        <v>0</v>
      </c>
      <c r="W226" s="63">
        <v>0</v>
      </c>
      <c r="X226" s="63">
        <v>0</v>
      </c>
      <c r="Y226" s="63">
        <v>0</v>
      </c>
      <c r="Z226" s="63">
        <v>0</v>
      </c>
      <c r="AA226" s="63">
        <v>0</v>
      </c>
      <c r="AB226" s="63">
        <v>0</v>
      </c>
      <c r="AC226" s="63">
        <v>0</v>
      </c>
      <c r="AD226" s="63">
        <v>0</v>
      </c>
      <c r="AE226" s="63">
        <v>0</v>
      </c>
      <c r="AF226" s="63">
        <v>0</v>
      </c>
      <c r="AG226" s="63">
        <v>0</v>
      </c>
      <c r="AH226" s="43">
        <v>0</v>
      </c>
    </row>
    <row r="227" spans="1:34">
      <c r="A227" s="52">
        <v>0</v>
      </c>
      <c r="D227" s="62">
        <v>2025</v>
      </c>
      <c r="E227" s="62">
        <v>1</v>
      </c>
      <c r="F227" s="62">
        <v>2025</v>
      </c>
      <c r="G227" s="62">
        <v>2025</v>
      </c>
      <c r="H227" s="63">
        <v>0</v>
      </c>
      <c r="I227" s="63">
        <v>0</v>
      </c>
      <c r="J227" s="63">
        <v>0</v>
      </c>
      <c r="K227" s="63">
        <v>0</v>
      </c>
      <c r="L227" s="63">
        <v>0</v>
      </c>
      <c r="M227" s="63">
        <v>0</v>
      </c>
      <c r="N227" s="63">
        <v>0</v>
      </c>
      <c r="O227" s="63">
        <v>0</v>
      </c>
      <c r="P227" s="63">
        <v>0</v>
      </c>
      <c r="Q227" s="63">
        <v>0</v>
      </c>
      <c r="R227" s="63">
        <v>0</v>
      </c>
      <c r="S227" s="63">
        <v>0</v>
      </c>
      <c r="T227" s="63">
        <v>0</v>
      </c>
      <c r="U227" s="63">
        <v>0</v>
      </c>
      <c r="V227" s="63">
        <v>0</v>
      </c>
      <c r="W227" s="63">
        <v>0</v>
      </c>
      <c r="X227" s="63">
        <v>0</v>
      </c>
      <c r="Y227" s="63">
        <v>0</v>
      </c>
      <c r="Z227" s="63">
        <v>0</v>
      </c>
      <c r="AA227" s="63">
        <v>0</v>
      </c>
      <c r="AB227" s="63">
        <v>0</v>
      </c>
      <c r="AC227" s="63">
        <v>0</v>
      </c>
      <c r="AD227" s="63">
        <v>0</v>
      </c>
      <c r="AE227" s="63">
        <v>0</v>
      </c>
      <c r="AF227" s="63">
        <v>0</v>
      </c>
      <c r="AG227" s="63">
        <v>0</v>
      </c>
      <c r="AH227" s="43">
        <v>0</v>
      </c>
    </row>
    <row r="228" spans="1:34">
      <c r="A228" s="52">
        <v>0</v>
      </c>
      <c r="D228" s="62">
        <v>2025</v>
      </c>
      <c r="E228" s="62">
        <v>2</v>
      </c>
      <c r="F228" s="62">
        <v>2025</v>
      </c>
      <c r="G228" s="62">
        <v>2025</v>
      </c>
      <c r="H228" s="63">
        <v>0</v>
      </c>
      <c r="I228" s="63">
        <v>0</v>
      </c>
      <c r="J228" s="63">
        <v>0</v>
      </c>
      <c r="K228" s="63">
        <v>0</v>
      </c>
      <c r="L228" s="63">
        <v>0</v>
      </c>
      <c r="M228" s="63">
        <v>0</v>
      </c>
      <c r="N228" s="63">
        <v>0</v>
      </c>
      <c r="O228" s="63">
        <v>0</v>
      </c>
      <c r="P228" s="63">
        <v>0</v>
      </c>
      <c r="Q228" s="63">
        <v>0</v>
      </c>
      <c r="R228" s="63">
        <v>0</v>
      </c>
      <c r="S228" s="63">
        <v>0</v>
      </c>
      <c r="T228" s="63">
        <v>0</v>
      </c>
      <c r="U228" s="63">
        <v>0</v>
      </c>
      <c r="V228" s="63">
        <v>0</v>
      </c>
      <c r="W228" s="63">
        <v>0</v>
      </c>
      <c r="X228" s="63">
        <v>0</v>
      </c>
      <c r="Y228" s="63">
        <v>0</v>
      </c>
      <c r="Z228" s="63">
        <v>0</v>
      </c>
      <c r="AA228" s="63">
        <v>0</v>
      </c>
      <c r="AB228" s="63">
        <v>0</v>
      </c>
      <c r="AC228" s="63">
        <v>0</v>
      </c>
      <c r="AD228" s="63">
        <v>0</v>
      </c>
      <c r="AE228" s="63">
        <v>0</v>
      </c>
      <c r="AF228" s="63">
        <v>0</v>
      </c>
      <c r="AG228" s="63">
        <v>0</v>
      </c>
      <c r="AH228" s="43">
        <v>0</v>
      </c>
    </row>
    <row r="229" spans="1:34">
      <c r="A229" s="52">
        <v>0</v>
      </c>
      <c r="D229" s="62">
        <v>2025</v>
      </c>
      <c r="E229" s="62">
        <v>3</v>
      </c>
      <c r="F229" s="62">
        <v>2025</v>
      </c>
      <c r="G229" s="62">
        <v>2025</v>
      </c>
      <c r="H229" s="63">
        <v>0</v>
      </c>
      <c r="I229" s="63">
        <v>0</v>
      </c>
      <c r="J229" s="63">
        <v>0</v>
      </c>
      <c r="K229" s="63">
        <v>0</v>
      </c>
      <c r="L229" s="63">
        <v>0</v>
      </c>
      <c r="M229" s="63">
        <v>0</v>
      </c>
      <c r="N229" s="63">
        <v>0</v>
      </c>
      <c r="O229" s="63">
        <v>0</v>
      </c>
      <c r="P229" s="63">
        <v>0</v>
      </c>
      <c r="Q229" s="63">
        <v>0</v>
      </c>
      <c r="R229" s="63">
        <v>0</v>
      </c>
      <c r="S229" s="63">
        <v>0</v>
      </c>
      <c r="T229" s="63">
        <v>0</v>
      </c>
      <c r="U229" s="63">
        <v>0</v>
      </c>
      <c r="V229" s="63">
        <v>0</v>
      </c>
      <c r="W229" s="63">
        <v>0</v>
      </c>
      <c r="X229" s="63">
        <v>0</v>
      </c>
      <c r="Y229" s="63">
        <v>0</v>
      </c>
      <c r="Z229" s="63">
        <v>0</v>
      </c>
      <c r="AA229" s="63">
        <v>0</v>
      </c>
      <c r="AB229" s="63">
        <v>0</v>
      </c>
      <c r="AC229" s="63">
        <v>0</v>
      </c>
      <c r="AD229" s="63">
        <v>0</v>
      </c>
      <c r="AE229" s="63">
        <v>0</v>
      </c>
      <c r="AF229" s="63">
        <v>0</v>
      </c>
      <c r="AG229" s="63">
        <v>0</v>
      </c>
      <c r="AH229" s="43">
        <v>0</v>
      </c>
    </row>
    <row r="230" spans="1:34">
      <c r="A230" s="52">
        <v>0</v>
      </c>
      <c r="D230" s="62">
        <v>2025</v>
      </c>
      <c r="E230" s="62">
        <v>4</v>
      </c>
      <c r="F230" s="62">
        <v>2025</v>
      </c>
      <c r="G230" s="62">
        <v>2025</v>
      </c>
      <c r="H230" s="63">
        <v>0</v>
      </c>
      <c r="I230" s="63">
        <v>0</v>
      </c>
      <c r="J230" s="63">
        <v>0</v>
      </c>
      <c r="K230" s="63">
        <v>0</v>
      </c>
      <c r="L230" s="63">
        <v>0</v>
      </c>
      <c r="M230" s="63">
        <v>0</v>
      </c>
      <c r="N230" s="63">
        <v>0</v>
      </c>
      <c r="O230" s="63">
        <v>0</v>
      </c>
      <c r="P230" s="63">
        <v>0</v>
      </c>
      <c r="Q230" s="63">
        <v>0</v>
      </c>
      <c r="R230" s="63">
        <v>0</v>
      </c>
      <c r="S230" s="63">
        <v>0</v>
      </c>
      <c r="T230" s="63">
        <v>0</v>
      </c>
      <c r="U230" s="63">
        <v>0</v>
      </c>
      <c r="V230" s="63">
        <v>0</v>
      </c>
      <c r="W230" s="63">
        <v>0</v>
      </c>
      <c r="X230" s="63">
        <v>0</v>
      </c>
      <c r="Y230" s="63">
        <v>0</v>
      </c>
      <c r="Z230" s="63">
        <v>0</v>
      </c>
      <c r="AA230" s="63">
        <v>0</v>
      </c>
      <c r="AB230" s="63">
        <v>0</v>
      </c>
      <c r="AC230" s="63">
        <v>0</v>
      </c>
      <c r="AD230" s="63">
        <v>0</v>
      </c>
      <c r="AE230" s="63">
        <v>0</v>
      </c>
      <c r="AF230" s="63">
        <v>0</v>
      </c>
      <c r="AG230" s="63">
        <v>0</v>
      </c>
      <c r="AH230" s="43">
        <v>0</v>
      </c>
    </row>
    <row r="231" spans="1:34">
      <c r="A231" s="52">
        <v>0</v>
      </c>
      <c r="D231" s="62">
        <v>2025</v>
      </c>
      <c r="E231" s="62">
        <v>5</v>
      </c>
      <c r="F231" s="62">
        <v>2026</v>
      </c>
      <c r="G231" s="62">
        <v>2026</v>
      </c>
      <c r="H231" s="63">
        <v>0</v>
      </c>
      <c r="I231" s="63">
        <v>0</v>
      </c>
      <c r="J231" s="63">
        <v>0</v>
      </c>
      <c r="K231" s="63">
        <v>0</v>
      </c>
      <c r="L231" s="63">
        <v>0</v>
      </c>
      <c r="M231" s="63">
        <v>0</v>
      </c>
      <c r="N231" s="63">
        <v>0</v>
      </c>
      <c r="O231" s="63">
        <v>0</v>
      </c>
      <c r="P231" s="63">
        <v>0</v>
      </c>
      <c r="Q231" s="63">
        <v>0</v>
      </c>
      <c r="R231" s="63">
        <v>0</v>
      </c>
      <c r="S231" s="63">
        <v>0</v>
      </c>
      <c r="T231" s="63">
        <v>0</v>
      </c>
      <c r="U231" s="63">
        <v>0</v>
      </c>
      <c r="V231" s="63">
        <v>0</v>
      </c>
      <c r="W231" s="63">
        <v>0</v>
      </c>
      <c r="X231" s="63">
        <v>0</v>
      </c>
      <c r="Y231" s="63">
        <v>0</v>
      </c>
      <c r="Z231" s="63">
        <v>0</v>
      </c>
      <c r="AA231" s="63">
        <v>0</v>
      </c>
      <c r="AB231" s="63">
        <v>0</v>
      </c>
      <c r="AC231" s="63">
        <v>0</v>
      </c>
      <c r="AD231" s="63">
        <v>0</v>
      </c>
      <c r="AE231" s="63">
        <v>0</v>
      </c>
      <c r="AF231" s="63">
        <v>0</v>
      </c>
      <c r="AG231" s="63">
        <v>0</v>
      </c>
      <c r="AH231" s="43">
        <v>0</v>
      </c>
    </row>
    <row r="232" spans="1:34">
      <c r="A232" s="52">
        <v>0</v>
      </c>
      <c r="D232" s="62">
        <v>2025</v>
      </c>
      <c r="E232" s="62">
        <v>6</v>
      </c>
      <c r="F232" s="62">
        <v>2026</v>
      </c>
      <c r="G232" s="62">
        <v>2026</v>
      </c>
      <c r="H232" s="63">
        <v>0</v>
      </c>
      <c r="I232" s="63">
        <v>0</v>
      </c>
      <c r="J232" s="63">
        <v>0</v>
      </c>
      <c r="K232" s="63">
        <v>0</v>
      </c>
      <c r="L232" s="63">
        <v>0</v>
      </c>
      <c r="M232" s="63">
        <v>0</v>
      </c>
      <c r="N232" s="63">
        <v>0</v>
      </c>
      <c r="O232" s="63">
        <v>0</v>
      </c>
      <c r="P232" s="63">
        <v>0</v>
      </c>
      <c r="Q232" s="63">
        <v>0</v>
      </c>
      <c r="R232" s="63">
        <v>0</v>
      </c>
      <c r="S232" s="63">
        <v>0</v>
      </c>
      <c r="T232" s="63">
        <v>0</v>
      </c>
      <c r="U232" s="63">
        <v>0</v>
      </c>
      <c r="V232" s="63">
        <v>0</v>
      </c>
      <c r="W232" s="63">
        <v>0</v>
      </c>
      <c r="X232" s="63">
        <v>0</v>
      </c>
      <c r="Y232" s="63">
        <v>0</v>
      </c>
      <c r="Z232" s="63">
        <v>0</v>
      </c>
      <c r="AA232" s="63">
        <v>0</v>
      </c>
      <c r="AB232" s="63">
        <v>0</v>
      </c>
      <c r="AC232" s="63">
        <v>0</v>
      </c>
      <c r="AD232" s="63">
        <v>0</v>
      </c>
      <c r="AE232" s="63">
        <v>0</v>
      </c>
      <c r="AF232" s="63">
        <v>0</v>
      </c>
      <c r="AG232" s="63">
        <v>0</v>
      </c>
      <c r="AH232" s="43">
        <v>0</v>
      </c>
    </row>
    <row r="233" spans="1:34">
      <c r="A233" s="52">
        <v>0</v>
      </c>
      <c r="D233" s="62">
        <v>2025</v>
      </c>
      <c r="E233" s="62">
        <v>7</v>
      </c>
      <c r="F233" s="62">
        <v>2026</v>
      </c>
      <c r="G233" s="62">
        <v>2026</v>
      </c>
      <c r="H233" s="63">
        <v>0</v>
      </c>
      <c r="I233" s="63">
        <v>0</v>
      </c>
      <c r="J233" s="63">
        <v>0</v>
      </c>
      <c r="K233" s="63">
        <v>0</v>
      </c>
      <c r="L233" s="63">
        <v>0</v>
      </c>
      <c r="M233" s="63">
        <v>0</v>
      </c>
      <c r="N233" s="63">
        <v>0</v>
      </c>
      <c r="O233" s="63">
        <v>0</v>
      </c>
      <c r="P233" s="63">
        <v>0</v>
      </c>
      <c r="Q233" s="63">
        <v>0</v>
      </c>
      <c r="R233" s="63">
        <v>0</v>
      </c>
      <c r="S233" s="63">
        <v>0</v>
      </c>
      <c r="T233" s="63">
        <v>0</v>
      </c>
      <c r="U233" s="63">
        <v>0</v>
      </c>
      <c r="V233" s="63">
        <v>0</v>
      </c>
      <c r="W233" s="63">
        <v>0</v>
      </c>
      <c r="X233" s="63">
        <v>0</v>
      </c>
      <c r="Y233" s="63">
        <v>0</v>
      </c>
      <c r="Z233" s="63">
        <v>0</v>
      </c>
      <c r="AA233" s="63">
        <v>0</v>
      </c>
      <c r="AB233" s="63">
        <v>0</v>
      </c>
      <c r="AC233" s="63">
        <v>0</v>
      </c>
      <c r="AD233" s="63">
        <v>0</v>
      </c>
      <c r="AE233" s="63">
        <v>0</v>
      </c>
      <c r="AF233" s="63">
        <v>0</v>
      </c>
      <c r="AG233" s="63">
        <v>0</v>
      </c>
      <c r="AH233" s="43">
        <v>0</v>
      </c>
    </row>
    <row r="234" spans="1:34">
      <c r="A234" s="52">
        <v>0</v>
      </c>
      <c r="D234" s="62">
        <v>2025</v>
      </c>
      <c r="E234" s="62">
        <v>8</v>
      </c>
      <c r="F234" s="62">
        <v>2026</v>
      </c>
      <c r="G234" s="62">
        <v>2026</v>
      </c>
      <c r="H234" s="63">
        <v>0</v>
      </c>
      <c r="I234" s="63">
        <v>0</v>
      </c>
      <c r="J234" s="63">
        <v>0</v>
      </c>
      <c r="K234" s="63">
        <v>0</v>
      </c>
      <c r="L234" s="63">
        <v>0</v>
      </c>
      <c r="M234" s="63">
        <v>0</v>
      </c>
      <c r="N234" s="63">
        <v>0</v>
      </c>
      <c r="O234" s="63">
        <v>0</v>
      </c>
      <c r="P234" s="63">
        <v>0</v>
      </c>
      <c r="Q234" s="63">
        <v>0</v>
      </c>
      <c r="R234" s="63">
        <v>0</v>
      </c>
      <c r="S234" s="63">
        <v>0</v>
      </c>
      <c r="T234" s="63">
        <v>0</v>
      </c>
      <c r="U234" s="63">
        <v>0</v>
      </c>
      <c r="V234" s="63">
        <v>0</v>
      </c>
      <c r="W234" s="63">
        <v>0</v>
      </c>
      <c r="X234" s="63">
        <v>0</v>
      </c>
      <c r="Y234" s="63">
        <v>0</v>
      </c>
      <c r="Z234" s="63">
        <v>0</v>
      </c>
      <c r="AA234" s="63">
        <v>0</v>
      </c>
      <c r="AB234" s="63">
        <v>0</v>
      </c>
      <c r="AC234" s="63">
        <v>0</v>
      </c>
      <c r="AD234" s="63">
        <v>0</v>
      </c>
      <c r="AE234" s="63">
        <v>0</v>
      </c>
      <c r="AF234" s="63">
        <v>0</v>
      </c>
      <c r="AG234" s="63">
        <v>0</v>
      </c>
      <c r="AH234" s="43">
        <v>0</v>
      </c>
    </row>
    <row r="235" spans="1:34">
      <c r="A235" s="52">
        <v>0</v>
      </c>
      <c r="D235" s="62">
        <v>2025</v>
      </c>
      <c r="E235" s="62">
        <v>9</v>
      </c>
      <c r="F235" s="62">
        <v>2026</v>
      </c>
      <c r="G235" s="62">
        <v>2026</v>
      </c>
      <c r="H235" s="63">
        <v>0</v>
      </c>
      <c r="I235" s="63">
        <v>0</v>
      </c>
      <c r="J235" s="63">
        <v>0</v>
      </c>
      <c r="K235" s="63">
        <v>0</v>
      </c>
      <c r="L235" s="63">
        <v>0</v>
      </c>
      <c r="M235" s="63">
        <v>0</v>
      </c>
      <c r="N235" s="63">
        <v>0</v>
      </c>
      <c r="O235" s="63">
        <v>0</v>
      </c>
      <c r="P235" s="63">
        <v>0</v>
      </c>
      <c r="Q235" s="63">
        <v>0</v>
      </c>
      <c r="R235" s="63">
        <v>0</v>
      </c>
      <c r="S235" s="63">
        <v>0</v>
      </c>
      <c r="T235" s="63">
        <v>0</v>
      </c>
      <c r="U235" s="63">
        <v>0</v>
      </c>
      <c r="V235" s="63">
        <v>0</v>
      </c>
      <c r="W235" s="63">
        <v>0</v>
      </c>
      <c r="X235" s="63">
        <v>0</v>
      </c>
      <c r="Y235" s="63">
        <v>0</v>
      </c>
      <c r="Z235" s="63">
        <v>0</v>
      </c>
      <c r="AA235" s="63">
        <v>0</v>
      </c>
      <c r="AB235" s="63">
        <v>0</v>
      </c>
      <c r="AC235" s="63">
        <v>0</v>
      </c>
      <c r="AD235" s="63">
        <v>0</v>
      </c>
      <c r="AE235" s="63">
        <v>0</v>
      </c>
      <c r="AF235" s="63">
        <v>0</v>
      </c>
      <c r="AG235" s="63">
        <v>0</v>
      </c>
      <c r="AH235" s="43">
        <v>0</v>
      </c>
    </row>
    <row r="236" spans="1:34">
      <c r="A236" s="52">
        <v>0</v>
      </c>
      <c r="D236" s="62">
        <v>2025</v>
      </c>
      <c r="E236" s="62">
        <v>10</v>
      </c>
      <c r="F236" s="62">
        <v>2026</v>
      </c>
      <c r="G236" s="62">
        <v>2026</v>
      </c>
      <c r="H236" s="63">
        <v>0</v>
      </c>
      <c r="I236" s="63">
        <v>0</v>
      </c>
      <c r="J236" s="63">
        <v>0</v>
      </c>
      <c r="K236" s="63">
        <v>0</v>
      </c>
      <c r="L236" s="63">
        <v>0</v>
      </c>
      <c r="M236" s="63">
        <v>0</v>
      </c>
      <c r="N236" s="63">
        <v>0</v>
      </c>
      <c r="O236" s="63">
        <v>0</v>
      </c>
      <c r="P236" s="63">
        <v>0</v>
      </c>
      <c r="Q236" s="63">
        <v>0</v>
      </c>
      <c r="R236" s="63">
        <v>0</v>
      </c>
      <c r="S236" s="63">
        <v>0</v>
      </c>
      <c r="T236" s="63">
        <v>0</v>
      </c>
      <c r="U236" s="63">
        <v>0</v>
      </c>
      <c r="V236" s="63">
        <v>0</v>
      </c>
      <c r="W236" s="63">
        <v>0</v>
      </c>
      <c r="X236" s="63">
        <v>0</v>
      </c>
      <c r="Y236" s="63">
        <v>0</v>
      </c>
      <c r="Z236" s="63">
        <v>0</v>
      </c>
      <c r="AA236" s="63">
        <v>0</v>
      </c>
      <c r="AB236" s="63">
        <v>0</v>
      </c>
      <c r="AC236" s="63">
        <v>0</v>
      </c>
      <c r="AD236" s="63">
        <v>0</v>
      </c>
      <c r="AE236" s="63">
        <v>0</v>
      </c>
      <c r="AF236" s="63">
        <v>0</v>
      </c>
      <c r="AG236" s="63">
        <v>0</v>
      </c>
      <c r="AH236" s="43">
        <v>0</v>
      </c>
    </row>
    <row r="237" spans="1:34">
      <c r="A237" s="52">
        <v>0</v>
      </c>
      <c r="D237" s="62">
        <v>2025</v>
      </c>
      <c r="E237" s="62">
        <v>11</v>
      </c>
      <c r="F237" s="62">
        <v>2026</v>
      </c>
      <c r="G237" s="62">
        <v>2026</v>
      </c>
      <c r="H237" s="63">
        <v>0</v>
      </c>
      <c r="I237" s="63">
        <v>0</v>
      </c>
      <c r="J237" s="63">
        <v>0</v>
      </c>
      <c r="K237" s="63">
        <v>0</v>
      </c>
      <c r="L237" s="63">
        <v>0</v>
      </c>
      <c r="M237" s="63">
        <v>0</v>
      </c>
      <c r="N237" s="63">
        <v>0</v>
      </c>
      <c r="O237" s="63">
        <v>0</v>
      </c>
      <c r="P237" s="63">
        <v>0</v>
      </c>
      <c r="Q237" s="63">
        <v>0</v>
      </c>
      <c r="R237" s="63">
        <v>0</v>
      </c>
      <c r="S237" s="63">
        <v>0</v>
      </c>
      <c r="T237" s="63">
        <v>0</v>
      </c>
      <c r="U237" s="63">
        <v>0</v>
      </c>
      <c r="V237" s="63">
        <v>0</v>
      </c>
      <c r="W237" s="63">
        <v>0</v>
      </c>
      <c r="X237" s="63">
        <v>0</v>
      </c>
      <c r="Y237" s="63">
        <v>0</v>
      </c>
      <c r="Z237" s="63">
        <v>0</v>
      </c>
      <c r="AA237" s="63">
        <v>0</v>
      </c>
      <c r="AB237" s="63">
        <v>0</v>
      </c>
      <c r="AC237" s="63">
        <v>0</v>
      </c>
      <c r="AD237" s="63">
        <v>0</v>
      </c>
      <c r="AE237" s="63">
        <v>0</v>
      </c>
      <c r="AF237" s="63">
        <v>0</v>
      </c>
      <c r="AG237" s="63">
        <v>0</v>
      </c>
      <c r="AH237" s="43">
        <v>0</v>
      </c>
    </row>
    <row r="238" spans="1:34">
      <c r="A238" s="52">
        <v>0</v>
      </c>
      <c r="D238" s="62">
        <v>2025</v>
      </c>
      <c r="E238" s="62">
        <v>12</v>
      </c>
      <c r="F238" s="62">
        <v>2026</v>
      </c>
      <c r="G238" s="62">
        <v>2026</v>
      </c>
      <c r="H238" s="63">
        <v>0</v>
      </c>
      <c r="I238" s="63">
        <v>0</v>
      </c>
      <c r="J238" s="63">
        <v>0</v>
      </c>
      <c r="K238" s="63">
        <v>0</v>
      </c>
      <c r="L238" s="63">
        <v>0</v>
      </c>
      <c r="M238" s="63">
        <v>0</v>
      </c>
      <c r="N238" s="63">
        <v>0</v>
      </c>
      <c r="O238" s="63">
        <v>0</v>
      </c>
      <c r="P238" s="63">
        <v>0</v>
      </c>
      <c r="Q238" s="63">
        <v>0</v>
      </c>
      <c r="R238" s="63">
        <v>0</v>
      </c>
      <c r="S238" s="63">
        <v>0</v>
      </c>
      <c r="T238" s="63">
        <v>0</v>
      </c>
      <c r="U238" s="63">
        <v>0</v>
      </c>
      <c r="V238" s="63">
        <v>0</v>
      </c>
      <c r="W238" s="63">
        <v>0</v>
      </c>
      <c r="X238" s="63">
        <v>0</v>
      </c>
      <c r="Y238" s="63">
        <v>0</v>
      </c>
      <c r="Z238" s="63">
        <v>0</v>
      </c>
      <c r="AA238" s="63">
        <v>0</v>
      </c>
      <c r="AB238" s="63">
        <v>0</v>
      </c>
      <c r="AC238" s="63">
        <v>0</v>
      </c>
      <c r="AD238" s="63">
        <v>0</v>
      </c>
      <c r="AE238" s="63">
        <v>0</v>
      </c>
      <c r="AF238" s="63">
        <v>0</v>
      </c>
      <c r="AG238" s="63">
        <v>0</v>
      </c>
      <c r="AH238" s="43">
        <v>0</v>
      </c>
    </row>
    <row r="239" spans="1:34">
      <c r="A239" s="52">
        <v>0</v>
      </c>
      <c r="D239" s="62">
        <v>2026</v>
      </c>
      <c r="E239" s="62">
        <v>1</v>
      </c>
      <c r="F239" s="62">
        <v>2026</v>
      </c>
      <c r="G239" s="62">
        <v>2026</v>
      </c>
      <c r="H239" s="63">
        <v>0</v>
      </c>
      <c r="I239" s="63">
        <v>0</v>
      </c>
      <c r="J239" s="63">
        <v>0</v>
      </c>
      <c r="K239" s="63">
        <v>0</v>
      </c>
      <c r="L239" s="63">
        <v>0</v>
      </c>
      <c r="M239" s="63">
        <v>0</v>
      </c>
      <c r="N239" s="63">
        <v>0</v>
      </c>
      <c r="O239" s="63">
        <v>0</v>
      </c>
      <c r="P239" s="63">
        <v>0</v>
      </c>
      <c r="Q239" s="63">
        <v>0</v>
      </c>
      <c r="R239" s="63">
        <v>0</v>
      </c>
      <c r="S239" s="63">
        <v>0</v>
      </c>
      <c r="T239" s="63">
        <v>0</v>
      </c>
      <c r="U239" s="63">
        <v>0</v>
      </c>
      <c r="V239" s="63">
        <v>0</v>
      </c>
      <c r="W239" s="63">
        <v>0</v>
      </c>
      <c r="X239" s="63">
        <v>0</v>
      </c>
      <c r="Y239" s="63">
        <v>0</v>
      </c>
      <c r="Z239" s="63">
        <v>0</v>
      </c>
      <c r="AA239" s="63">
        <v>0</v>
      </c>
      <c r="AB239" s="63">
        <v>0</v>
      </c>
      <c r="AC239" s="63">
        <v>0</v>
      </c>
      <c r="AD239" s="63">
        <v>0</v>
      </c>
      <c r="AE239" s="63">
        <v>0</v>
      </c>
      <c r="AF239" s="63">
        <v>0</v>
      </c>
      <c r="AG239" s="63">
        <v>0</v>
      </c>
      <c r="AH239" s="43">
        <v>0</v>
      </c>
    </row>
    <row r="240" spans="1:34">
      <c r="A240" s="52">
        <v>0</v>
      </c>
      <c r="D240" s="62">
        <v>2026</v>
      </c>
      <c r="E240" s="62">
        <v>2</v>
      </c>
      <c r="F240" s="62">
        <v>2026</v>
      </c>
      <c r="G240" s="62">
        <v>2026</v>
      </c>
      <c r="H240" s="63">
        <v>0</v>
      </c>
      <c r="I240" s="63">
        <v>0</v>
      </c>
      <c r="J240" s="63">
        <v>0</v>
      </c>
      <c r="K240" s="63">
        <v>0</v>
      </c>
      <c r="L240" s="63">
        <v>0</v>
      </c>
      <c r="M240" s="63">
        <v>0</v>
      </c>
      <c r="N240" s="63">
        <v>0</v>
      </c>
      <c r="O240" s="63">
        <v>0</v>
      </c>
      <c r="P240" s="63">
        <v>0</v>
      </c>
      <c r="Q240" s="63">
        <v>0</v>
      </c>
      <c r="R240" s="63">
        <v>0</v>
      </c>
      <c r="S240" s="63">
        <v>0</v>
      </c>
      <c r="T240" s="63">
        <v>0</v>
      </c>
      <c r="U240" s="63">
        <v>0</v>
      </c>
      <c r="V240" s="63">
        <v>0</v>
      </c>
      <c r="W240" s="63">
        <v>0</v>
      </c>
      <c r="X240" s="63">
        <v>0</v>
      </c>
      <c r="Y240" s="63">
        <v>0</v>
      </c>
      <c r="Z240" s="63">
        <v>0</v>
      </c>
      <c r="AA240" s="63">
        <v>0</v>
      </c>
      <c r="AB240" s="63">
        <v>0</v>
      </c>
      <c r="AC240" s="63">
        <v>0</v>
      </c>
      <c r="AD240" s="63">
        <v>0</v>
      </c>
      <c r="AE240" s="63">
        <v>0</v>
      </c>
      <c r="AF240" s="63">
        <v>0</v>
      </c>
      <c r="AG240" s="63">
        <v>0</v>
      </c>
      <c r="AH240" s="43">
        <v>0</v>
      </c>
    </row>
    <row r="241" spans="1:34">
      <c r="A241" s="52">
        <v>0</v>
      </c>
      <c r="D241" s="62">
        <v>2026</v>
      </c>
      <c r="E241" s="62">
        <v>3</v>
      </c>
      <c r="F241" s="62">
        <v>2026</v>
      </c>
      <c r="G241" s="62">
        <v>2026</v>
      </c>
      <c r="H241" s="63">
        <v>0</v>
      </c>
      <c r="I241" s="63">
        <v>0</v>
      </c>
      <c r="J241" s="63">
        <v>0</v>
      </c>
      <c r="K241" s="63">
        <v>0</v>
      </c>
      <c r="L241" s="63">
        <v>0</v>
      </c>
      <c r="M241" s="63">
        <v>0</v>
      </c>
      <c r="N241" s="63">
        <v>0</v>
      </c>
      <c r="O241" s="63">
        <v>0</v>
      </c>
      <c r="P241" s="63">
        <v>0</v>
      </c>
      <c r="Q241" s="63">
        <v>0</v>
      </c>
      <c r="R241" s="63">
        <v>0</v>
      </c>
      <c r="S241" s="63">
        <v>0</v>
      </c>
      <c r="T241" s="63">
        <v>0</v>
      </c>
      <c r="U241" s="63">
        <v>0</v>
      </c>
      <c r="V241" s="63">
        <v>0</v>
      </c>
      <c r="W241" s="63">
        <v>0</v>
      </c>
      <c r="X241" s="63">
        <v>0</v>
      </c>
      <c r="Y241" s="63">
        <v>0</v>
      </c>
      <c r="Z241" s="63">
        <v>0</v>
      </c>
      <c r="AA241" s="63">
        <v>0</v>
      </c>
      <c r="AB241" s="63">
        <v>0</v>
      </c>
      <c r="AC241" s="63">
        <v>0</v>
      </c>
      <c r="AD241" s="63">
        <v>0</v>
      </c>
      <c r="AE241" s="63">
        <v>0</v>
      </c>
      <c r="AF241" s="63">
        <v>0</v>
      </c>
      <c r="AG241" s="63">
        <v>0</v>
      </c>
      <c r="AH241" s="43">
        <v>0</v>
      </c>
    </row>
    <row r="242" spans="1:34">
      <c r="A242" s="52">
        <v>0</v>
      </c>
      <c r="D242" s="62">
        <v>2026</v>
      </c>
      <c r="E242" s="62">
        <v>4</v>
      </c>
      <c r="F242" s="62">
        <v>2026</v>
      </c>
      <c r="G242" s="62">
        <v>2026</v>
      </c>
      <c r="H242" s="63">
        <v>0</v>
      </c>
      <c r="I242" s="63">
        <v>0</v>
      </c>
      <c r="J242" s="63">
        <v>0</v>
      </c>
      <c r="K242" s="63">
        <v>0</v>
      </c>
      <c r="L242" s="63">
        <v>0</v>
      </c>
      <c r="M242" s="63">
        <v>0</v>
      </c>
      <c r="N242" s="63">
        <v>0</v>
      </c>
      <c r="O242" s="63">
        <v>0</v>
      </c>
      <c r="P242" s="63">
        <v>0</v>
      </c>
      <c r="Q242" s="63">
        <v>0</v>
      </c>
      <c r="R242" s="63">
        <v>0</v>
      </c>
      <c r="S242" s="63">
        <v>0</v>
      </c>
      <c r="T242" s="63">
        <v>0</v>
      </c>
      <c r="U242" s="63">
        <v>0</v>
      </c>
      <c r="V242" s="63">
        <v>0</v>
      </c>
      <c r="W242" s="63">
        <v>0</v>
      </c>
      <c r="X242" s="63">
        <v>0</v>
      </c>
      <c r="Y242" s="63">
        <v>0</v>
      </c>
      <c r="Z242" s="63">
        <v>0</v>
      </c>
      <c r="AA242" s="63">
        <v>0</v>
      </c>
      <c r="AB242" s="63">
        <v>0</v>
      </c>
      <c r="AC242" s="63">
        <v>0</v>
      </c>
      <c r="AD242" s="63">
        <v>0</v>
      </c>
      <c r="AE242" s="63">
        <v>0</v>
      </c>
      <c r="AF242" s="63">
        <v>0</v>
      </c>
      <c r="AG242" s="63">
        <v>0</v>
      </c>
      <c r="AH242" s="43">
        <v>0</v>
      </c>
    </row>
    <row r="243" spans="1:34">
      <c r="A243" s="52">
        <v>0</v>
      </c>
      <c r="D243" s="62">
        <v>2026</v>
      </c>
      <c r="E243" s="62">
        <v>5</v>
      </c>
      <c r="F243" s="62">
        <v>2027</v>
      </c>
      <c r="G243" s="62">
        <v>2027</v>
      </c>
      <c r="H243" s="63">
        <v>0</v>
      </c>
      <c r="I243" s="63">
        <v>0</v>
      </c>
      <c r="J243" s="63">
        <v>0</v>
      </c>
      <c r="K243" s="63">
        <v>0</v>
      </c>
      <c r="L243" s="63">
        <v>0</v>
      </c>
      <c r="M243" s="63">
        <v>0</v>
      </c>
      <c r="N243" s="63">
        <v>0</v>
      </c>
      <c r="O243" s="63">
        <v>0</v>
      </c>
      <c r="P243" s="63">
        <v>0</v>
      </c>
      <c r="Q243" s="63">
        <v>0</v>
      </c>
      <c r="R243" s="63">
        <v>0</v>
      </c>
      <c r="S243" s="63">
        <v>0</v>
      </c>
      <c r="T243" s="63">
        <v>0</v>
      </c>
      <c r="U243" s="63">
        <v>0</v>
      </c>
      <c r="V243" s="63">
        <v>0</v>
      </c>
      <c r="W243" s="63">
        <v>0</v>
      </c>
      <c r="X243" s="63">
        <v>0</v>
      </c>
      <c r="Y243" s="63">
        <v>0</v>
      </c>
      <c r="Z243" s="63">
        <v>0</v>
      </c>
      <c r="AA243" s="63">
        <v>0</v>
      </c>
      <c r="AB243" s="63">
        <v>0</v>
      </c>
      <c r="AC243" s="63">
        <v>0</v>
      </c>
      <c r="AD243" s="63">
        <v>0</v>
      </c>
      <c r="AE243" s="63">
        <v>0</v>
      </c>
      <c r="AF243" s="63">
        <v>0</v>
      </c>
      <c r="AG243" s="63">
        <v>0</v>
      </c>
      <c r="AH243" s="43">
        <v>0</v>
      </c>
    </row>
    <row r="244" spans="1:34">
      <c r="A244" s="52">
        <v>0</v>
      </c>
      <c r="D244" s="62">
        <v>2026</v>
      </c>
      <c r="E244" s="62">
        <v>6</v>
      </c>
      <c r="F244" s="62">
        <v>2027</v>
      </c>
      <c r="G244" s="62">
        <v>2027</v>
      </c>
      <c r="H244" s="63">
        <v>0</v>
      </c>
      <c r="I244" s="63">
        <v>0</v>
      </c>
      <c r="J244" s="63">
        <v>0</v>
      </c>
      <c r="K244" s="63">
        <v>0</v>
      </c>
      <c r="L244" s="63">
        <v>0</v>
      </c>
      <c r="M244" s="63">
        <v>0</v>
      </c>
      <c r="N244" s="63">
        <v>0</v>
      </c>
      <c r="O244" s="63">
        <v>0</v>
      </c>
      <c r="P244" s="63">
        <v>0</v>
      </c>
      <c r="Q244" s="63">
        <v>0</v>
      </c>
      <c r="R244" s="63">
        <v>0</v>
      </c>
      <c r="S244" s="63">
        <v>0</v>
      </c>
      <c r="T244" s="63">
        <v>0</v>
      </c>
      <c r="U244" s="63">
        <v>0</v>
      </c>
      <c r="V244" s="63">
        <v>0</v>
      </c>
      <c r="W244" s="63">
        <v>0</v>
      </c>
      <c r="X244" s="63">
        <v>0</v>
      </c>
      <c r="Y244" s="63">
        <v>0</v>
      </c>
      <c r="Z244" s="63">
        <v>0</v>
      </c>
      <c r="AA244" s="63">
        <v>0</v>
      </c>
      <c r="AB244" s="63">
        <v>0</v>
      </c>
      <c r="AC244" s="63">
        <v>0</v>
      </c>
      <c r="AD244" s="63">
        <v>0</v>
      </c>
      <c r="AE244" s="63">
        <v>0</v>
      </c>
      <c r="AF244" s="63">
        <v>0</v>
      </c>
      <c r="AG244" s="63">
        <v>0</v>
      </c>
      <c r="AH244" s="43">
        <v>0</v>
      </c>
    </row>
    <row r="245" spans="1:34">
      <c r="A245" s="52">
        <v>0</v>
      </c>
      <c r="D245" s="62">
        <v>2026</v>
      </c>
      <c r="E245" s="62">
        <v>7</v>
      </c>
      <c r="F245" s="62">
        <v>2027</v>
      </c>
      <c r="G245" s="62">
        <v>2027</v>
      </c>
      <c r="H245" s="63">
        <v>0</v>
      </c>
      <c r="I245" s="63">
        <v>0</v>
      </c>
      <c r="J245" s="63">
        <v>0</v>
      </c>
      <c r="K245" s="63">
        <v>0</v>
      </c>
      <c r="L245" s="63">
        <v>0</v>
      </c>
      <c r="M245" s="63">
        <v>0</v>
      </c>
      <c r="N245" s="63">
        <v>0</v>
      </c>
      <c r="O245" s="63">
        <v>0</v>
      </c>
      <c r="P245" s="63">
        <v>0</v>
      </c>
      <c r="Q245" s="63">
        <v>0</v>
      </c>
      <c r="R245" s="63">
        <v>0</v>
      </c>
      <c r="S245" s="63">
        <v>0</v>
      </c>
      <c r="T245" s="63">
        <v>0</v>
      </c>
      <c r="U245" s="63">
        <v>0</v>
      </c>
      <c r="V245" s="63">
        <v>0</v>
      </c>
      <c r="W245" s="63">
        <v>0</v>
      </c>
      <c r="X245" s="63">
        <v>0</v>
      </c>
      <c r="Y245" s="63">
        <v>0</v>
      </c>
      <c r="Z245" s="63">
        <v>0</v>
      </c>
      <c r="AA245" s="63">
        <v>0</v>
      </c>
      <c r="AB245" s="63">
        <v>0</v>
      </c>
      <c r="AC245" s="63">
        <v>0</v>
      </c>
      <c r="AD245" s="63">
        <v>0</v>
      </c>
      <c r="AE245" s="63">
        <v>0</v>
      </c>
      <c r="AF245" s="63">
        <v>0</v>
      </c>
      <c r="AG245" s="63">
        <v>0</v>
      </c>
      <c r="AH245" s="43">
        <v>0</v>
      </c>
    </row>
    <row r="246" spans="1:34">
      <c r="A246" s="52">
        <v>0</v>
      </c>
      <c r="D246" s="62">
        <v>2026</v>
      </c>
      <c r="E246" s="62">
        <v>8</v>
      </c>
      <c r="F246" s="62">
        <v>2027</v>
      </c>
      <c r="G246" s="62">
        <v>2027</v>
      </c>
      <c r="H246" s="63">
        <v>0</v>
      </c>
      <c r="I246" s="63">
        <v>0</v>
      </c>
      <c r="J246" s="63">
        <v>0</v>
      </c>
      <c r="K246" s="63">
        <v>0</v>
      </c>
      <c r="L246" s="63">
        <v>0</v>
      </c>
      <c r="M246" s="63">
        <v>0</v>
      </c>
      <c r="N246" s="63">
        <v>0</v>
      </c>
      <c r="O246" s="63">
        <v>0</v>
      </c>
      <c r="P246" s="63">
        <v>0</v>
      </c>
      <c r="Q246" s="63">
        <v>0</v>
      </c>
      <c r="R246" s="63">
        <v>0</v>
      </c>
      <c r="S246" s="63">
        <v>0</v>
      </c>
      <c r="T246" s="63">
        <v>0</v>
      </c>
      <c r="U246" s="63">
        <v>0</v>
      </c>
      <c r="V246" s="63">
        <v>0</v>
      </c>
      <c r="W246" s="63">
        <v>0</v>
      </c>
      <c r="X246" s="63">
        <v>0</v>
      </c>
      <c r="Y246" s="63">
        <v>0</v>
      </c>
      <c r="Z246" s="63">
        <v>0</v>
      </c>
      <c r="AA246" s="63">
        <v>0</v>
      </c>
      <c r="AB246" s="63">
        <v>0</v>
      </c>
      <c r="AC246" s="63">
        <v>0</v>
      </c>
      <c r="AD246" s="63">
        <v>0</v>
      </c>
      <c r="AE246" s="63">
        <v>0</v>
      </c>
      <c r="AF246" s="63">
        <v>0</v>
      </c>
      <c r="AG246" s="63">
        <v>0</v>
      </c>
      <c r="AH246" s="43">
        <v>0</v>
      </c>
    </row>
    <row r="247" spans="1:34">
      <c r="A247" s="52">
        <v>0</v>
      </c>
      <c r="D247" s="62">
        <v>2026</v>
      </c>
      <c r="E247" s="62">
        <v>9</v>
      </c>
      <c r="F247" s="62">
        <v>2027</v>
      </c>
      <c r="G247" s="62">
        <v>2027</v>
      </c>
      <c r="H247" s="63">
        <v>0</v>
      </c>
      <c r="I247" s="63">
        <v>0</v>
      </c>
      <c r="J247" s="63">
        <v>0</v>
      </c>
      <c r="K247" s="63">
        <v>0</v>
      </c>
      <c r="L247" s="63">
        <v>0</v>
      </c>
      <c r="M247" s="63">
        <v>0</v>
      </c>
      <c r="N247" s="63">
        <v>0</v>
      </c>
      <c r="O247" s="63">
        <v>0</v>
      </c>
      <c r="P247" s="63">
        <v>0</v>
      </c>
      <c r="Q247" s="63">
        <v>0</v>
      </c>
      <c r="R247" s="63">
        <v>0</v>
      </c>
      <c r="S247" s="63">
        <v>0</v>
      </c>
      <c r="T247" s="63">
        <v>0</v>
      </c>
      <c r="U247" s="63">
        <v>0</v>
      </c>
      <c r="V247" s="63">
        <v>0</v>
      </c>
      <c r="W247" s="63">
        <v>0</v>
      </c>
      <c r="X247" s="63">
        <v>0</v>
      </c>
      <c r="Y247" s="63">
        <v>0</v>
      </c>
      <c r="Z247" s="63">
        <v>0</v>
      </c>
      <c r="AA247" s="63">
        <v>0</v>
      </c>
      <c r="AB247" s="63">
        <v>0</v>
      </c>
      <c r="AC247" s="63">
        <v>0</v>
      </c>
      <c r="AD247" s="63">
        <v>0</v>
      </c>
      <c r="AE247" s="63">
        <v>0</v>
      </c>
      <c r="AF247" s="63">
        <v>0</v>
      </c>
      <c r="AG247" s="63">
        <v>0</v>
      </c>
      <c r="AH247" s="43">
        <v>0</v>
      </c>
    </row>
    <row r="248" spans="1:34">
      <c r="A248" s="52">
        <v>0</v>
      </c>
      <c r="D248" s="62">
        <v>2026</v>
      </c>
      <c r="E248" s="62">
        <v>10</v>
      </c>
      <c r="F248" s="62">
        <v>2027</v>
      </c>
      <c r="G248" s="62">
        <v>2027</v>
      </c>
      <c r="H248" s="63">
        <v>0</v>
      </c>
      <c r="I248" s="63">
        <v>0</v>
      </c>
      <c r="J248" s="63">
        <v>0</v>
      </c>
      <c r="K248" s="63">
        <v>0</v>
      </c>
      <c r="L248" s="63">
        <v>0</v>
      </c>
      <c r="M248" s="63">
        <v>0</v>
      </c>
      <c r="N248" s="63">
        <v>0</v>
      </c>
      <c r="O248" s="63">
        <v>0</v>
      </c>
      <c r="P248" s="63">
        <v>0</v>
      </c>
      <c r="Q248" s="63">
        <v>0</v>
      </c>
      <c r="R248" s="63">
        <v>0</v>
      </c>
      <c r="S248" s="63">
        <v>0</v>
      </c>
      <c r="T248" s="63">
        <v>0</v>
      </c>
      <c r="U248" s="63">
        <v>0</v>
      </c>
      <c r="V248" s="63">
        <v>0</v>
      </c>
      <c r="W248" s="63">
        <v>0</v>
      </c>
      <c r="X248" s="63">
        <v>0</v>
      </c>
      <c r="Y248" s="63">
        <v>0</v>
      </c>
      <c r="Z248" s="63">
        <v>0</v>
      </c>
      <c r="AA248" s="63">
        <v>0</v>
      </c>
      <c r="AB248" s="63">
        <v>0</v>
      </c>
      <c r="AC248" s="63">
        <v>0</v>
      </c>
      <c r="AD248" s="63">
        <v>0</v>
      </c>
      <c r="AE248" s="63">
        <v>0</v>
      </c>
      <c r="AF248" s="63">
        <v>0</v>
      </c>
      <c r="AG248" s="63">
        <v>0</v>
      </c>
      <c r="AH248" s="43">
        <v>0</v>
      </c>
    </row>
    <row r="249" spans="1:34">
      <c r="A249" s="52">
        <v>0</v>
      </c>
      <c r="D249" s="62">
        <v>2026</v>
      </c>
      <c r="E249" s="62">
        <v>11</v>
      </c>
      <c r="F249" s="62">
        <v>2027</v>
      </c>
      <c r="G249" s="62">
        <v>2027</v>
      </c>
      <c r="H249" s="63">
        <v>0</v>
      </c>
      <c r="I249" s="63">
        <v>0</v>
      </c>
      <c r="J249" s="63">
        <v>0</v>
      </c>
      <c r="K249" s="63">
        <v>0</v>
      </c>
      <c r="L249" s="63">
        <v>0</v>
      </c>
      <c r="M249" s="63">
        <v>0</v>
      </c>
      <c r="N249" s="63">
        <v>0</v>
      </c>
      <c r="O249" s="63">
        <v>0</v>
      </c>
      <c r="P249" s="63">
        <v>0</v>
      </c>
      <c r="Q249" s="63">
        <v>0</v>
      </c>
      <c r="R249" s="63">
        <v>0</v>
      </c>
      <c r="S249" s="63">
        <v>0</v>
      </c>
      <c r="T249" s="63">
        <v>0</v>
      </c>
      <c r="U249" s="63">
        <v>0</v>
      </c>
      <c r="V249" s="63">
        <v>0</v>
      </c>
      <c r="W249" s="63">
        <v>0</v>
      </c>
      <c r="X249" s="63">
        <v>0</v>
      </c>
      <c r="Y249" s="63">
        <v>0</v>
      </c>
      <c r="Z249" s="63">
        <v>0</v>
      </c>
      <c r="AA249" s="63">
        <v>0</v>
      </c>
      <c r="AB249" s="63">
        <v>0</v>
      </c>
      <c r="AC249" s="63">
        <v>0</v>
      </c>
      <c r="AD249" s="63">
        <v>0</v>
      </c>
      <c r="AE249" s="63">
        <v>0</v>
      </c>
      <c r="AF249" s="63">
        <v>0</v>
      </c>
      <c r="AG249" s="63">
        <v>0</v>
      </c>
      <c r="AH249" s="43">
        <v>0</v>
      </c>
    </row>
    <row r="250" spans="1:34">
      <c r="A250" s="52">
        <v>0</v>
      </c>
      <c r="D250" s="62">
        <v>2026</v>
      </c>
      <c r="E250" s="62">
        <v>12</v>
      </c>
      <c r="F250" s="62">
        <v>2027</v>
      </c>
      <c r="G250" s="62">
        <v>2027</v>
      </c>
      <c r="H250" s="63">
        <v>0</v>
      </c>
      <c r="I250" s="63">
        <v>0</v>
      </c>
      <c r="J250" s="63">
        <v>0</v>
      </c>
      <c r="K250" s="63">
        <v>0</v>
      </c>
      <c r="L250" s="63">
        <v>0</v>
      </c>
      <c r="M250" s="63">
        <v>0</v>
      </c>
      <c r="N250" s="63">
        <v>0</v>
      </c>
      <c r="O250" s="63">
        <v>0</v>
      </c>
      <c r="P250" s="63">
        <v>0</v>
      </c>
      <c r="Q250" s="63">
        <v>0</v>
      </c>
      <c r="R250" s="63">
        <v>0</v>
      </c>
      <c r="S250" s="63">
        <v>0</v>
      </c>
      <c r="T250" s="63">
        <v>0</v>
      </c>
      <c r="U250" s="63">
        <v>0</v>
      </c>
      <c r="V250" s="63">
        <v>0</v>
      </c>
      <c r="W250" s="63">
        <v>0</v>
      </c>
      <c r="X250" s="63">
        <v>0</v>
      </c>
      <c r="Y250" s="63">
        <v>0</v>
      </c>
      <c r="Z250" s="63">
        <v>0</v>
      </c>
      <c r="AA250" s="63">
        <v>0</v>
      </c>
      <c r="AB250" s="63">
        <v>0</v>
      </c>
      <c r="AC250" s="63">
        <v>0</v>
      </c>
      <c r="AD250" s="63">
        <v>0</v>
      </c>
      <c r="AE250" s="63">
        <v>0</v>
      </c>
      <c r="AF250" s="63">
        <v>0</v>
      </c>
      <c r="AG250" s="63">
        <v>0</v>
      </c>
      <c r="AH250" s="43">
        <v>0</v>
      </c>
    </row>
    <row r="251" spans="1:34">
      <c r="A251" s="52">
        <v>0</v>
      </c>
      <c r="D251" s="62">
        <v>2027</v>
      </c>
      <c r="E251" s="62">
        <v>1</v>
      </c>
      <c r="F251" s="62">
        <v>2027</v>
      </c>
      <c r="G251" s="62">
        <v>2027</v>
      </c>
      <c r="H251" s="63">
        <v>0</v>
      </c>
      <c r="I251" s="63">
        <v>0</v>
      </c>
      <c r="J251" s="63">
        <v>0</v>
      </c>
      <c r="K251" s="63">
        <v>0</v>
      </c>
      <c r="L251" s="63">
        <v>0</v>
      </c>
      <c r="M251" s="63">
        <v>0</v>
      </c>
      <c r="N251" s="63">
        <v>0</v>
      </c>
      <c r="O251" s="63">
        <v>0</v>
      </c>
      <c r="P251" s="63">
        <v>0</v>
      </c>
      <c r="Q251" s="63">
        <v>0</v>
      </c>
      <c r="R251" s="63">
        <v>0</v>
      </c>
      <c r="S251" s="63">
        <v>0</v>
      </c>
      <c r="T251" s="63">
        <v>0</v>
      </c>
      <c r="U251" s="63">
        <v>0</v>
      </c>
      <c r="V251" s="63">
        <v>0</v>
      </c>
      <c r="W251" s="63">
        <v>0</v>
      </c>
      <c r="X251" s="63">
        <v>0</v>
      </c>
      <c r="Y251" s="63">
        <v>0</v>
      </c>
      <c r="Z251" s="63">
        <v>0</v>
      </c>
      <c r="AA251" s="63">
        <v>0</v>
      </c>
      <c r="AB251" s="63">
        <v>0</v>
      </c>
      <c r="AC251" s="63">
        <v>0</v>
      </c>
      <c r="AD251" s="63">
        <v>0</v>
      </c>
      <c r="AE251" s="63">
        <v>0</v>
      </c>
      <c r="AF251" s="63">
        <v>0</v>
      </c>
      <c r="AG251" s="63">
        <v>0</v>
      </c>
      <c r="AH251" s="43">
        <v>0</v>
      </c>
    </row>
    <row r="252" spans="1:34">
      <c r="A252" s="52">
        <v>0</v>
      </c>
      <c r="D252" s="62">
        <v>2027</v>
      </c>
      <c r="E252" s="62">
        <v>2</v>
      </c>
      <c r="F252" s="62">
        <v>2027</v>
      </c>
      <c r="G252" s="62">
        <v>2027</v>
      </c>
      <c r="H252" s="63">
        <v>0</v>
      </c>
      <c r="I252" s="63">
        <v>0</v>
      </c>
      <c r="J252" s="63">
        <v>0</v>
      </c>
      <c r="K252" s="63">
        <v>0</v>
      </c>
      <c r="L252" s="63">
        <v>0</v>
      </c>
      <c r="M252" s="63">
        <v>0</v>
      </c>
      <c r="N252" s="63">
        <v>0</v>
      </c>
      <c r="O252" s="63">
        <v>0</v>
      </c>
      <c r="P252" s="63">
        <v>0</v>
      </c>
      <c r="Q252" s="63">
        <v>0</v>
      </c>
      <c r="R252" s="63">
        <v>0</v>
      </c>
      <c r="S252" s="63">
        <v>0</v>
      </c>
      <c r="T252" s="63">
        <v>0</v>
      </c>
      <c r="U252" s="63">
        <v>0</v>
      </c>
      <c r="V252" s="63">
        <v>0</v>
      </c>
      <c r="W252" s="63">
        <v>0</v>
      </c>
      <c r="X252" s="63">
        <v>0</v>
      </c>
      <c r="Y252" s="63">
        <v>0</v>
      </c>
      <c r="Z252" s="63">
        <v>0</v>
      </c>
      <c r="AA252" s="63">
        <v>0</v>
      </c>
      <c r="AB252" s="63">
        <v>0</v>
      </c>
      <c r="AC252" s="63">
        <v>0</v>
      </c>
      <c r="AD252" s="63">
        <v>0</v>
      </c>
      <c r="AE252" s="63">
        <v>0</v>
      </c>
      <c r="AF252" s="63">
        <v>0</v>
      </c>
      <c r="AG252" s="63">
        <v>0</v>
      </c>
      <c r="AH252" s="43">
        <v>0</v>
      </c>
    </row>
    <row r="253" spans="1:34">
      <c r="A253" s="52">
        <v>0</v>
      </c>
      <c r="D253" s="62">
        <v>2027</v>
      </c>
      <c r="E253" s="62">
        <v>3</v>
      </c>
      <c r="F253" s="62">
        <v>2027</v>
      </c>
      <c r="G253" s="62">
        <v>2027</v>
      </c>
      <c r="H253" s="63">
        <v>0</v>
      </c>
      <c r="I253" s="63">
        <v>0</v>
      </c>
      <c r="J253" s="63">
        <v>0</v>
      </c>
      <c r="K253" s="63">
        <v>0</v>
      </c>
      <c r="L253" s="63">
        <v>0</v>
      </c>
      <c r="M253" s="63">
        <v>0</v>
      </c>
      <c r="N253" s="63">
        <v>0</v>
      </c>
      <c r="O253" s="63">
        <v>0</v>
      </c>
      <c r="P253" s="63">
        <v>0</v>
      </c>
      <c r="Q253" s="63">
        <v>0</v>
      </c>
      <c r="R253" s="63">
        <v>0</v>
      </c>
      <c r="S253" s="63">
        <v>0</v>
      </c>
      <c r="T253" s="63">
        <v>0</v>
      </c>
      <c r="U253" s="63">
        <v>0</v>
      </c>
      <c r="V253" s="63">
        <v>0</v>
      </c>
      <c r="W253" s="63">
        <v>0</v>
      </c>
      <c r="X253" s="63">
        <v>0</v>
      </c>
      <c r="Y253" s="63">
        <v>0</v>
      </c>
      <c r="Z253" s="63">
        <v>0</v>
      </c>
      <c r="AA253" s="63">
        <v>0</v>
      </c>
      <c r="AB253" s="63">
        <v>0</v>
      </c>
      <c r="AC253" s="63">
        <v>0</v>
      </c>
      <c r="AD253" s="63">
        <v>0</v>
      </c>
      <c r="AE253" s="63">
        <v>0</v>
      </c>
      <c r="AF253" s="63">
        <v>0</v>
      </c>
      <c r="AG253" s="63">
        <v>0</v>
      </c>
      <c r="AH253" s="43">
        <v>0</v>
      </c>
    </row>
    <row r="254" spans="1:34">
      <c r="A254" s="52">
        <v>0</v>
      </c>
      <c r="D254" s="62">
        <v>2027</v>
      </c>
      <c r="E254" s="62">
        <v>4</v>
      </c>
      <c r="F254" s="62">
        <v>2027</v>
      </c>
      <c r="G254" s="62">
        <v>2027</v>
      </c>
      <c r="H254" s="63">
        <v>0</v>
      </c>
      <c r="I254" s="63">
        <v>0</v>
      </c>
      <c r="J254" s="63">
        <v>0</v>
      </c>
      <c r="K254" s="63">
        <v>0</v>
      </c>
      <c r="L254" s="63">
        <v>0</v>
      </c>
      <c r="M254" s="63">
        <v>0</v>
      </c>
      <c r="N254" s="63">
        <v>0</v>
      </c>
      <c r="O254" s="63">
        <v>0</v>
      </c>
      <c r="P254" s="63">
        <v>0</v>
      </c>
      <c r="Q254" s="63">
        <v>0</v>
      </c>
      <c r="R254" s="63">
        <v>0</v>
      </c>
      <c r="S254" s="63">
        <v>0</v>
      </c>
      <c r="T254" s="63">
        <v>0</v>
      </c>
      <c r="U254" s="63">
        <v>0</v>
      </c>
      <c r="V254" s="63">
        <v>0</v>
      </c>
      <c r="W254" s="63">
        <v>0</v>
      </c>
      <c r="X254" s="63">
        <v>0</v>
      </c>
      <c r="Y254" s="63">
        <v>0</v>
      </c>
      <c r="Z254" s="63">
        <v>0</v>
      </c>
      <c r="AA254" s="63">
        <v>0</v>
      </c>
      <c r="AB254" s="63">
        <v>0</v>
      </c>
      <c r="AC254" s="63">
        <v>0</v>
      </c>
      <c r="AD254" s="63">
        <v>0</v>
      </c>
      <c r="AE254" s="63">
        <v>0</v>
      </c>
      <c r="AF254" s="63">
        <v>0</v>
      </c>
      <c r="AG254" s="63">
        <v>0</v>
      </c>
      <c r="AH254" s="43">
        <v>0</v>
      </c>
    </row>
    <row r="255" spans="1:34">
      <c r="A255" s="52">
        <v>0</v>
      </c>
      <c r="D255" s="62">
        <v>2027</v>
      </c>
      <c r="E255" s="62">
        <v>5</v>
      </c>
      <c r="F255" s="62">
        <v>2028</v>
      </c>
      <c r="G255" s="62">
        <v>2028</v>
      </c>
      <c r="H255" s="63">
        <v>0</v>
      </c>
      <c r="I255" s="63">
        <v>0</v>
      </c>
      <c r="J255" s="63">
        <v>0</v>
      </c>
      <c r="K255" s="63">
        <v>0</v>
      </c>
      <c r="L255" s="63">
        <v>0</v>
      </c>
      <c r="M255" s="63">
        <v>0</v>
      </c>
      <c r="N255" s="63">
        <v>0</v>
      </c>
      <c r="O255" s="63">
        <v>0</v>
      </c>
      <c r="P255" s="63">
        <v>0</v>
      </c>
      <c r="Q255" s="63">
        <v>0</v>
      </c>
      <c r="R255" s="63">
        <v>0</v>
      </c>
      <c r="S255" s="63">
        <v>0</v>
      </c>
      <c r="T255" s="63">
        <v>0</v>
      </c>
      <c r="U255" s="63">
        <v>0</v>
      </c>
      <c r="V255" s="63">
        <v>0</v>
      </c>
      <c r="W255" s="63">
        <v>0</v>
      </c>
      <c r="X255" s="63">
        <v>0</v>
      </c>
      <c r="Y255" s="63">
        <v>0</v>
      </c>
      <c r="Z255" s="63">
        <v>0</v>
      </c>
      <c r="AA255" s="63">
        <v>0</v>
      </c>
      <c r="AB255" s="63">
        <v>0</v>
      </c>
      <c r="AC255" s="63">
        <v>0</v>
      </c>
      <c r="AD255" s="63">
        <v>0</v>
      </c>
      <c r="AE255" s="63">
        <v>0</v>
      </c>
      <c r="AF255" s="63">
        <v>0</v>
      </c>
      <c r="AG255" s="63">
        <v>0</v>
      </c>
      <c r="AH255" s="43">
        <v>0</v>
      </c>
    </row>
    <row r="256" spans="1:34">
      <c r="A256" s="52">
        <v>0</v>
      </c>
      <c r="D256" s="62">
        <v>2027</v>
      </c>
      <c r="E256" s="62">
        <v>6</v>
      </c>
      <c r="F256" s="62">
        <v>2028</v>
      </c>
      <c r="G256" s="62">
        <v>2028</v>
      </c>
      <c r="H256" s="63">
        <v>0</v>
      </c>
      <c r="I256" s="63">
        <v>0</v>
      </c>
      <c r="J256" s="63">
        <v>0</v>
      </c>
      <c r="K256" s="63">
        <v>0</v>
      </c>
      <c r="L256" s="63">
        <v>0</v>
      </c>
      <c r="M256" s="63">
        <v>0</v>
      </c>
      <c r="N256" s="63">
        <v>0</v>
      </c>
      <c r="O256" s="63">
        <v>0</v>
      </c>
      <c r="P256" s="63">
        <v>0</v>
      </c>
      <c r="Q256" s="63">
        <v>0</v>
      </c>
      <c r="R256" s="63">
        <v>0</v>
      </c>
      <c r="S256" s="63">
        <v>0</v>
      </c>
      <c r="T256" s="63">
        <v>0</v>
      </c>
      <c r="U256" s="63">
        <v>0</v>
      </c>
      <c r="V256" s="63">
        <v>0</v>
      </c>
      <c r="W256" s="63">
        <v>0</v>
      </c>
      <c r="X256" s="63">
        <v>0</v>
      </c>
      <c r="Y256" s="63">
        <v>0</v>
      </c>
      <c r="Z256" s="63">
        <v>0</v>
      </c>
      <c r="AA256" s="63">
        <v>0</v>
      </c>
      <c r="AB256" s="63">
        <v>0</v>
      </c>
      <c r="AC256" s="63">
        <v>0</v>
      </c>
      <c r="AD256" s="63">
        <v>0</v>
      </c>
      <c r="AE256" s="63">
        <v>0</v>
      </c>
      <c r="AF256" s="63">
        <v>0</v>
      </c>
      <c r="AG256" s="63">
        <v>0</v>
      </c>
      <c r="AH256" s="43">
        <v>0</v>
      </c>
    </row>
    <row r="257" spans="1:34">
      <c r="A257" s="52">
        <v>0</v>
      </c>
      <c r="D257" s="62">
        <v>2027</v>
      </c>
      <c r="E257" s="62">
        <v>7</v>
      </c>
      <c r="F257" s="62">
        <v>2028</v>
      </c>
      <c r="G257" s="62">
        <v>2028</v>
      </c>
      <c r="H257" s="63">
        <v>0</v>
      </c>
      <c r="I257" s="63">
        <v>0</v>
      </c>
      <c r="J257" s="63">
        <v>0</v>
      </c>
      <c r="K257" s="63">
        <v>0</v>
      </c>
      <c r="L257" s="63">
        <v>0</v>
      </c>
      <c r="M257" s="63">
        <v>0</v>
      </c>
      <c r="N257" s="63">
        <v>0</v>
      </c>
      <c r="O257" s="63">
        <v>0</v>
      </c>
      <c r="P257" s="63">
        <v>0</v>
      </c>
      <c r="Q257" s="63">
        <v>0</v>
      </c>
      <c r="R257" s="63">
        <v>0</v>
      </c>
      <c r="S257" s="63">
        <v>0</v>
      </c>
      <c r="T257" s="63">
        <v>0</v>
      </c>
      <c r="U257" s="63">
        <v>0</v>
      </c>
      <c r="V257" s="63">
        <v>0</v>
      </c>
      <c r="W257" s="63">
        <v>0</v>
      </c>
      <c r="X257" s="63">
        <v>0</v>
      </c>
      <c r="Y257" s="63">
        <v>0</v>
      </c>
      <c r="Z257" s="63">
        <v>0</v>
      </c>
      <c r="AA257" s="63">
        <v>0</v>
      </c>
      <c r="AB257" s="63">
        <v>0</v>
      </c>
      <c r="AC257" s="63">
        <v>0</v>
      </c>
      <c r="AD257" s="63">
        <v>0</v>
      </c>
      <c r="AE257" s="63">
        <v>0</v>
      </c>
      <c r="AF257" s="63">
        <v>0</v>
      </c>
      <c r="AG257" s="63">
        <v>0</v>
      </c>
      <c r="AH257" s="43">
        <v>0</v>
      </c>
    </row>
    <row r="258" spans="1:34">
      <c r="A258" s="52">
        <v>0</v>
      </c>
      <c r="D258" s="62">
        <v>2027</v>
      </c>
      <c r="E258" s="62">
        <v>8</v>
      </c>
      <c r="F258" s="62">
        <v>2028</v>
      </c>
      <c r="G258" s="62">
        <v>2028</v>
      </c>
      <c r="H258" s="63">
        <v>0</v>
      </c>
      <c r="I258" s="63">
        <v>0</v>
      </c>
      <c r="J258" s="63">
        <v>0</v>
      </c>
      <c r="K258" s="63">
        <v>0</v>
      </c>
      <c r="L258" s="63">
        <v>0</v>
      </c>
      <c r="M258" s="63">
        <v>0</v>
      </c>
      <c r="N258" s="63">
        <v>0</v>
      </c>
      <c r="O258" s="63">
        <v>0</v>
      </c>
      <c r="P258" s="63">
        <v>0</v>
      </c>
      <c r="Q258" s="63">
        <v>0</v>
      </c>
      <c r="R258" s="63">
        <v>0</v>
      </c>
      <c r="S258" s="63">
        <v>0</v>
      </c>
      <c r="T258" s="63">
        <v>0</v>
      </c>
      <c r="U258" s="63">
        <v>0</v>
      </c>
      <c r="V258" s="63">
        <v>0</v>
      </c>
      <c r="W258" s="63">
        <v>0</v>
      </c>
      <c r="X258" s="63">
        <v>0</v>
      </c>
      <c r="Y258" s="63">
        <v>0</v>
      </c>
      <c r="Z258" s="63">
        <v>0</v>
      </c>
      <c r="AA258" s="63">
        <v>0</v>
      </c>
      <c r="AB258" s="63">
        <v>0</v>
      </c>
      <c r="AC258" s="63">
        <v>0</v>
      </c>
      <c r="AD258" s="63">
        <v>0</v>
      </c>
      <c r="AE258" s="63">
        <v>0</v>
      </c>
      <c r="AF258" s="63">
        <v>0</v>
      </c>
      <c r="AG258" s="63">
        <v>0</v>
      </c>
      <c r="AH258" s="43">
        <v>0</v>
      </c>
    </row>
    <row r="259" spans="1:34">
      <c r="A259" s="52">
        <v>0</v>
      </c>
      <c r="D259" s="62">
        <v>2027</v>
      </c>
      <c r="E259" s="62">
        <v>9</v>
      </c>
      <c r="F259" s="62">
        <v>2028</v>
      </c>
      <c r="G259" s="62">
        <v>2028</v>
      </c>
      <c r="H259" s="63">
        <v>0</v>
      </c>
      <c r="I259" s="63">
        <v>0</v>
      </c>
      <c r="J259" s="63">
        <v>0</v>
      </c>
      <c r="K259" s="63">
        <v>0</v>
      </c>
      <c r="L259" s="63">
        <v>0</v>
      </c>
      <c r="M259" s="63">
        <v>0</v>
      </c>
      <c r="N259" s="63">
        <v>0</v>
      </c>
      <c r="O259" s="63">
        <v>0</v>
      </c>
      <c r="P259" s="63">
        <v>0</v>
      </c>
      <c r="Q259" s="63">
        <v>0</v>
      </c>
      <c r="R259" s="63">
        <v>0</v>
      </c>
      <c r="S259" s="63">
        <v>0</v>
      </c>
      <c r="T259" s="63">
        <v>0</v>
      </c>
      <c r="U259" s="63">
        <v>0</v>
      </c>
      <c r="V259" s="63">
        <v>0</v>
      </c>
      <c r="W259" s="63">
        <v>0</v>
      </c>
      <c r="X259" s="63">
        <v>0</v>
      </c>
      <c r="Y259" s="63">
        <v>0</v>
      </c>
      <c r="Z259" s="63">
        <v>0</v>
      </c>
      <c r="AA259" s="63">
        <v>0</v>
      </c>
      <c r="AB259" s="63">
        <v>0</v>
      </c>
      <c r="AC259" s="63">
        <v>0</v>
      </c>
      <c r="AD259" s="63">
        <v>0</v>
      </c>
      <c r="AE259" s="63">
        <v>0</v>
      </c>
      <c r="AF259" s="63">
        <v>0</v>
      </c>
      <c r="AG259" s="63">
        <v>0</v>
      </c>
      <c r="AH259" s="43">
        <v>0</v>
      </c>
    </row>
    <row r="260" spans="1:34">
      <c r="A260" s="52">
        <v>0</v>
      </c>
      <c r="D260" s="62">
        <v>2027</v>
      </c>
      <c r="E260" s="62">
        <v>10</v>
      </c>
      <c r="F260" s="62">
        <v>2028</v>
      </c>
      <c r="G260" s="62">
        <v>2028</v>
      </c>
      <c r="H260" s="63">
        <v>0</v>
      </c>
      <c r="I260" s="63">
        <v>0</v>
      </c>
      <c r="J260" s="63">
        <v>0</v>
      </c>
      <c r="K260" s="63">
        <v>0</v>
      </c>
      <c r="L260" s="63">
        <v>0</v>
      </c>
      <c r="M260" s="63">
        <v>0</v>
      </c>
      <c r="N260" s="63">
        <v>0</v>
      </c>
      <c r="O260" s="63">
        <v>0</v>
      </c>
      <c r="P260" s="63">
        <v>0</v>
      </c>
      <c r="Q260" s="63">
        <v>0</v>
      </c>
      <c r="R260" s="63">
        <v>0</v>
      </c>
      <c r="S260" s="63">
        <v>0</v>
      </c>
      <c r="T260" s="63">
        <v>0</v>
      </c>
      <c r="U260" s="63">
        <v>0</v>
      </c>
      <c r="V260" s="63">
        <v>0</v>
      </c>
      <c r="W260" s="63">
        <v>0</v>
      </c>
      <c r="X260" s="63">
        <v>0</v>
      </c>
      <c r="Y260" s="63">
        <v>0</v>
      </c>
      <c r="Z260" s="63">
        <v>0</v>
      </c>
      <c r="AA260" s="63">
        <v>0</v>
      </c>
      <c r="AB260" s="63">
        <v>0</v>
      </c>
      <c r="AC260" s="63">
        <v>0</v>
      </c>
      <c r="AD260" s="63">
        <v>0</v>
      </c>
      <c r="AE260" s="63">
        <v>0</v>
      </c>
      <c r="AF260" s="63">
        <v>0</v>
      </c>
      <c r="AG260" s="63">
        <v>0</v>
      </c>
      <c r="AH260" s="43">
        <v>0</v>
      </c>
    </row>
    <row r="261" spans="1:34">
      <c r="A261" s="52">
        <v>0</v>
      </c>
      <c r="D261" s="62">
        <v>2027</v>
      </c>
      <c r="E261" s="62">
        <v>11</v>
      </c>
      <c r="F261" s="62">
        <v>2028</v>
      </c>
      <c r="G261" s="62">
        <v>2028</v>
      </c>
      <c r="H261" s="63">
        <v>0</v>
      </c>
      <c r="I261" s="63">
        <v>0</v>
      </c>
      <c r="J261" s="63">
        <v>0</v>
      </c>
      <c r="K261" s="63">
        <v>0</v>
      </c>
      <c r="L261" s="63">
        <v>0</v>
      </c>
      <c r="M261" s="63">
        <v>0</v>
      </c>
      <c r="N261" s="63">
        <v>0</v>
      </c>
      <c r="O261" s="63">
        <v>0</v>
      </c>
      <c r="P261" s="63">
        <v>0</v>
      </c>
      <c r="Q261" s="63">
        <v>0</v>
      </c>
      <c r="R261" s="63">
        <v>0</v>
      </c>
      <c r="S261" s="63">
        <v>0</v>
      </c>
      <c r="T261" s="63">
        <v>0</v>
      </c>
      <c r="U261" s="63">
        <v>0</v>
      </c>
      <c r="V261" s="63">
        <v>0</v>
      </c>
      <c r="W261" s="63">
        <v>0</v>
      </c>
      <c r="X261" s="63">
        <v>0</v>
      </c>
      <c r="Y261" s="63">
        <v>0</v>
      </c>
      <c r="Z261" s="63">
        <v>0</v>
      </c>
      <c r="AA261" s="63">
        <v>0</v>
      </c>
      <c r="AB261" s="63">
        <v>0</v>
      </c>
      <c r="AC261" s="63">
        <v>0</v>
      </c>
      <c r="AD261" s="63">
        <v>0</v>
      </c>
      <c r="AE261" s="63">
        <v>0</v>
      </c>
      <c r="AF261" s="63">
        <v>0</v>
      </c>
      <c r="AG261" s="63">
        <v>0</v>
      </c>
      <c r="AH261" s="43">
        <v>0</v>
      </c>
    </row>
    <row r="262" spans="1:34">
      <c r="A262" s="52">
        <v>0</v>
      </c>
      <c r="D262" s="62">
        <v>2027</v>
      </c>
      <c r="E262" s="62">
        <v>12</v>
      </c>
      <c r="F262" s="62">
        <v>2028</v>
      </c>
      <c r="G262" s="62">
        <v>2028</v>
      </c>
      <c r="H262" s="63">
        <v>0</v>
      </c>
      <c r="I262" s="63">
        <v>0</v>
      </c>
      <c r="J262" s="63">
        <v>0</v>
      </c>
      <c r="K262" s="63">
        <v>0</v>
      </c>
      <c r="L262" s="63">
        <v>0</v>
      </c>
      <c r="M262" s="63">
        <v>0</v>
      </c>
      <c r="N262" s="63">
        <v>0</v>
      </c>
      <c r="O262" s="63">
        <v>0</v>
      </c>
      <c r="P262" s="63">
        <v>0</v>
      </c>
      <c r="Q262" s="63">
        <v>0</v>
      </c>
      <c r="R262" s="63">
        <v>0</v>
      </c>
      <c r="S262" s="63">
        <v>0</v>
      </c>
      <c r="T262" s="63">
        <v>0</v>
      </c>
      <c r="U262" s="63">
        <v>0</v>
      </c>
      <c r="V262" s="63">
        <v>0</v>
      </c>
      <c r="W262" s="63">
        <v>0</v>
      </c>
      <c r="X262" s="63">
        <v>0</v>
      </c>
      <c r="Y262" s="63">
        <v>0</v>
      </c>
      <c r="Z262" s="63">
        <v>0</v>
      </c>
      <c r="AA262" s="63">
        <v>0</v>
      </c>
      <c r="AB262" s="63">
        <v>0</v>
      </c>
      <c r="AC262" s="63">
        <v>0</v>
      </c>
      <c r="AD262" s="63">
        <v>0</v>
      </c>
      <c r="AE262" s="63">
        <v>0</v>
      </c>
      <c r="AF262" s="63">
        <v>0</v>
      </c>
      <c r="AG262" s="63">
        <v>0</v>
      </c>
      <c r="AH262" s="43">
        <v>0</v>
      </c>
    </row>
    <row r="263" spans="1:34">
      <c r="A263" s="52">
        <v>0</v>
      </c>
      <c r="D263" s="62">
        <v>2028</v>
      </c>
      <c r="E263" s="62">
        <v>1</v>
      </c>
      <c r="F263" s="62">
        <v>2028</v>
      </c>
      <c r="G263" s="62">
        <v>2028</v>
      </c>
      <c r="H263" s="63">
        <v>0</v>
      </c>
      <c r="I263" s="63">
        <v>0</v>
      </c>
      <c r="J263" s="63">
        <v>0</v>
      </c>
      <c r="K263" s="63">
        <v>0</v>
      </c>
      <c r="L263" s="63">
        <v>0</v>
      </c>
      <c r="M263" s="63">
        <v>0</v>
      </c>
      <c r="N263" s="63">
        <v>0</v>
      </c>
      <c r="O263" s="63">
        <v>0</v>
      </c>
      <c r="P263" s="63">
        <v>0</v>
      </c>
      <c r="Q263" s="63">
        <v>0</v>
      </c>
      <c r="R263" s="63">
        <v>0</v>
      </c>
      <c r="S263" s="63">
        <v>0</v>
      </c>
      <c r="T263" s="63">
        <v>0</v>
      </c>
      <c r="U263" s="63">
        <v>0</v>
      </c>
      <c r="V263" s="63">
        <v>0</v>
      </c>
      <c r="W263" s="63">
        <v>0</v>
      </c>
      <c r="X263" s="63">
        <v>0</v>
      </c>
      <c r="Y263" s="63">
        <v>0</v>
      </c>
      <c r="Z263" s="63">
        <v>0</v>
      </c>
      <c r="AA263" s="63">
        <v>0</v>
      </c>
      <c r="AB263" s="63">
        <v>0</v>
      </c>
      <c r="AC263" s="63">
        <v>0</v>
      </c>
      <c r="AD263" s="63">
        <v>0</v>
      </c>
      <c r="AE263" s="63">
        <v>0</v>
      </c>
      <c r="AF263" s="63">
        <v>0</v>
      </c>
      <c r="AG263" s="63">
        <v>0</v>
      </c>
      <c r="AH263" s="43">
        <v>0</v>
      </c>
    </row>
    <row r="264" spans="1:34">
      <c r="A264" s="52">
        <v>0</v>
      </c>
      <c r="D264" s="62">
        <v>2028</v>
      </c>
      <c r="E264" s="62">
        <v>2</v>
      </c>
      <c r="F264" s="62">
        <v>2028</v>
      </c>
      <c r="G264" s="62">
        <v>2028</v>
      </c>
      <c r="H264" s="63">
        <v>0</v>
      </c>
      <c r="I264" s="63">
        <v>0</v>
      </c>
      <c r="J264" s="63">
        <v>0</v>
      </c>
      <c r="K264" s="63">
        <v>0</v>
      </c>
      <c r="L264" s="63">
        <v>0</v>
      </c>
      <c r="M264" s="63">
        <v>0</v>
      </c>
      <c r="N264" s="63">
        <v>0</v>
      </c>
      <c r="O264" s="63">
        <v>0</v>
      </c>
      <c r="P264" s="63">
        <v>0</v>
      </c>
      <c r="Q264" s="63">
        <v>0</v>
      </c>
      <c r="R264" s="63">
        <v>0</v>
      </c>
      <c r="S264" s="63">
        <v>0</v>
      </c>
      <c r="T264" s="63">
        <v>0</v>
      </c>
      <c r="U264" s="63">
        <v>0</v>
      </c>
      <c r="V264" s="63">
        <v>0</v>
      </c>
      <c r="W264" s="63">
        <v>0</v>
      </c>
      <c r="X264" s="63">
        <v>0</v>
      </c>
      <c r="Y264" s="63">
        <v>0</v>
      </c>
      <c r="Z264" s="63">
        <v>0</v>
      </c>
      <c r="AA264" s="63">
        <v>0</v>
      </c>
      <c r="AB264" s="63">
        <v>0</v>
      </c>
      <c r="AC264" s="63">
        <v>0</v>
      </c>
      <c r="AD264" s="63">
        <v>0</v>
      </c>
      <c r="AE264" s="63">
        <v>0</v>
      </c>
      <c r="AF264" s="63">
        <v>0</v>
      </c>
      <c r="AG264" s="63">
        <v>0</v>
      </c>
      <c r="AH264" s="43">
        <v>0</v>
      </c>
    </row>
    <row r="265" spans="1:34">
      <c r="A265" s="52">
        <v>0</v>
      </c>
      <c r="D265" s="62">
        <v>2028</v>
      </c>
      <c r="E265" s="62">
        <v>3</v>
      </c>
      <c r="F265" s="62">
        <v>2028</v>
      </c>
      <c r="G265" s="62">
        <v>2028</v>
      </c>
      <c r="H265" s="63">
        <v>0</v>
      </c>
      <c r="I265" s="63">
        <v>0</v>
      </c>
      <c r="J265" s="63">
        <v>0</v>
      </c>
      <c r="K265" s="63">
        <v>0</v>
      </c>
      <c r="L265" s="63">
        <v>0</v>
      </c>
      <c r="M265" s="63">
        <v>0</v>
      </c>
      <c r="N265" s="63">
        <v>0</v>
      </c>
      <c r="O265" s="63">
        <v>0</v>
      </c>
      <c r="P265" s="63">
        <v>0</v>
      </c>
      <c r="Q265" s="63">
        <v>0</v>
      </c>
      <c r="R265" s="63">
        <v>0</v>
      </c>
      <c r="S265" s="63">
        <v>0</v>
      </c>
      <c r="T265" s="63">
        <v>0</v>
      </c>
      <c r="U265" s="63">
        <v>0</v>
      </c>
      <c r="V265" s="63">
        <v>0</v>
      </c>
      <c r="W265" s="63">
        <v>0</v>
      </c>
      <c r="X265" s="63">
        <v>0</v>
      </c>
      <c r="Y265" s="63">
        <v>0</v>
      </c>
      <c r="Z265" s="63">
        <v>0</v>
      </c>
      <c r="AA265" s="63">
        <v>0</v>
      </c>
      <c r="AB265" s="63">
        <v>0</v>
      </c>
      <c r="AC265" s="63">
        <v>0</v>
      </c>
      <c r="AD265" s="63">
        <v>0</v>
      </c>
      <c r="AE265" s="63">
        <v>0</v>
      </c>
      <c r="AF265" s="63">
        <v>0</v>
      </c>
      <c r="AG265" s="63">
        <v>0</v>
      </c>
      <c r="AH265" s="43">
        <v>0</v>
      </c>
    </row>
    <row r="266" spans="1:34">
      <c r="A266" s="52">
        <v>0</v>
      </c>
      <c r="D266" s="62">
        <v>2028</v>
      </c>
      <c r="E266" s="62">
        <v>4</v>
      </c>
      <c r="F266" s="62">
        <v>2028</v>
      </c>
      <c r="G266" s="62">
        <v>2028</v>
      </c>
      <c r="H266" s="63">
        <v>0</v>
      </c>
      <c r="I266" s="63">
        <v>0</v>
      </c>
      <c r="J266" s="63">
        <v>0</v>
      </c>
      <c r="K266" s="63">
        <v>0</v>
      </c>
      <c r="L266" s="63">
        <v>0</v>
      </c>
      <c r="M266" s="63">
        <v>0</v>
      </c>
      <c r="N266" s="63">
        <v>0</v>
      </c>
      <c r="O266" s="63">
        <v>0</v>
      </c>
      <c r="P266" s="63">
        <v>0</v>
      </c>
      <c r="Q266" s="63">
        <v>0</v>
      </c>
      <c r="R266" s="63">
        <v>0</v>
      </c>
      <c r="S266" s="63">
        <v>0</v>
      </c>
      <c r="T266" s="63">
        <v>0</v>
      </c>
      <c r="U266" s="63">
        <v>0</v>
      </c>
      <c r="V266" s="63">
        <v>0</v>
      </c>
      <c r="W266" s="63">
        <v>0</v>
      </c>
      <c r="X266" s="63">
        <v>0</v>
      </c>
      <c r="Y266" s="63">
        <v>0</v>
      </c>
      <c r="Z266" s="63">
        <v>0</v>
      </c>
      <c r="AA266" s="63">
        <v>0</v>
      </c>
      <c r="AB266" s="63">
        <v>0</v>
      </c>
      <c r="AC266" s="63">
        <v>0</v>
      </c>
      <c r="AD266" s="63">
        <v>0</v>
      </c>
      <c r="AE266" s="63">
        <v>0</v>
      </c>
      <c r="AF266" s="63">
        <v>0</v>
      </c>
      <c r="AG266" s="63">
        <v>0</v>
      </c>
      <c r="AH266" s="43">
        <v>0</v>
      </c>
    </row>
    <row r="267" spans="1:34">
      <c r="A267" s="52">
        <v>0</v>
      </c>
      <c r="D267" s="62">
        <v>2028</v>
      </c>
      <c r="E267" s="62">
        <v>5</v>
      </c>
      <c r="F267" s="62">
        <v>2029</v>
      </c>
      <c r="G267" s="62">
        <v>2029</v>
      </c>
      <c r="H267" s="63">
        <v>0</v>
      </c>
      <c r="I267" s="63">
        <v>0</v>
      </c>
      <c r="J267" s="63">
        <v>0</v>
      </c>
      <c r="K267" s="63">
        <v>0</v>
      </c>
      <c r="L267" s="63">
        <v>0</v>
      </c>
      <c r="M267" s="63">
        <v>0</v>
      </c>
      <c r="N267" s="63">
        <v>0</v>
      </c>
      <c r="O267" s="63">
        <v>0</v>
      </c>
      <c r="P267" s="63">
        <v>0</v>
      </c>
      <c r="Q267" s="63">
        <v>0</v>
      </c>
      <c r="R267" s="63">
        <v>0</v>
      </c>
      <c r="S267" s="63">
        <v>0</v>
      </c>
      <c r="T267" s="63">
        <v>0</v>
      </c>
      <c r="U267" s="63">
        <v>0</v>
      </c>
      <c r="V267" s="63">
        <v>0</v>
      </c>
      <c r="W267" s="63">
        <v>0</v>
      </c>
      <c r="X267" s="63">
        <v>0</v>
      </c>
      <c r="Y267" s="63">
        <v>0</v>
      </c>
      <c r="Z267" s="63">
        <v>0</v>
      </c>
      <c r="AA267" s="63">
        <v>0</v>
      </c>
      <c r="AB267" s="63">
        <v>0</v>
      </c>
      <c r="AC267" s="63">
        <v>0</v>
      </c>
      <c r="AD267" s="63">
        <v>0</v>
      </c>
      <c r="AE267" s="63">
        <v>0</v>
      </c>
      <c r="AF267" s="63">
        <v>0</v>
      </c>
      <c r="AG267" s="63">
        <v>0</v>
      </c>
      <c r="AH267" s="43">
        <v>0</v>
      </c>
    </row>
    <row r="268" spans="1:34">
      <c r="A268" s="52">
        <v>0</v>
      </c>
      <c r="D268" s="62">
        <v>2028</v>
      </c>
      <c r="E268" s="62">
        <v>6</v>
      </c>
      <c r="F268" s="62">
        <v>2029</v>
      </c>
      <c r="G268" s="62">
        <v>2029</v>
      </c>
      <c r="H268" s="63">
        <v>0</v>
      </c>
      <c r="I268" s="63">
        <v>0</v>
      </c>
      <c r="J268" s="63">
        <v>0</v>
      </c>
      <c r="K268" s="63">
        <v>0</v>
      </c>
      <c r="L268" s="63">
        <v>0</v>
      </c>
      <c r="M268" s="63">
        <v>0</v>
      </c>
      <c r="N268" s="63">
        <v>0</v>
      </c>
      <c r="O268" s="63">
        <v>0</v>
      </c>
      <c r="P268" s="63">
        <v>0</v>
      </c>
      <c r="Q268" s="63">
        <v>0</v>
      </c>
      <c r="R268" s="63">
        <v>0</v>
      </c>
      <c r="S268" s="63">
        <v>0</v>
      </c>
      <c r="T268" s="63">
        <v>0</v>
      </c>
      <c r="U268" s="63">
        <v>0</v>
      </c>
      <c r="V268" s="63">
        <v>0</v>
      </c>
      <c r="W268" s="63">
        <v>0</v>
      </c>
      <c r="X268" s="63">
        <v>0</v>
      </c>
      <c r="Y268" s="63">
        <v>0</v>
      </c>
      <c r="Z268" s="63">
        <v>0</v>
      </c>
      <c r="AA268" s="63">
        <v>0</v>
      </c>
      <c r="AB268" s="63">
        <v>0</v>
      </c>
      <c r="AC268" s="63">
        <v>0</v>
      </c>
      <c r="AD268" s="63">
        <v>0</v>
      </c>
      <c r="AE268" s="63">
        <v>0</v>
      </c>
      <c r="AF268" s="63">
        <v>0</v>
      </c>
      <c r="AG268" s="63">
        <v>0</v>
      </c>
      <c r="AH268" s="43">
        <v>0</v>
      </c>
    </row>
    <row r="269" spans="1:34">
      <c r="A269" s="52">
        <v>0</v>
      </c>
      <c r="D269" s="62">
        <v>2028</v>
      </c>
      <c r="E269" s="62">
        <v>7</v>
      </c>
      <c r="F269" s="62">
        <v>2029</v>
      </c>
      <c r="G269" s="62">
        <v>2029</v>
      </c>
      <c r="H269" s="63">
        <v>0</v>
      </c>
      <c r="I269" s="63">
        <v>0</v>
      </c>
      <c r="J269" s="63">
        <v>0</v>
      </c>
      <c r="K269" s="63">
        <v>0</v>
      </c>
      <c r="L269" s="63">
        <v>0</v>
      </c>
      <c r="M269" s="63">
        <v>0</v>
      </c>
      <c r="N269" s="63">
        <v>0</v>
      </c>
      <c r="O269" s="63">
        <v>0</v>
      </c>
      <c r="P269" s="63">
        <v>0</v>
      </c>
      <c r="Q269" s="63">
        <v>0</v>
      </c>
      <c r="R269" s="63">
        <v>0</v>
      </c>
      <c r="S269" s="63">
        <v>0</v>
      </c>
      <c r="T269" s="63">
        <v>0</v>
      </c>
      <c r="U269" s="63">
        <v>0</v>
      </c>
      <c r="V269" s="63">
        <v>0</v>
      </c>
      <c r="W269" s="63">
        <v>0</v>
      </c>
      <c r="X269" s="63">
        <v>0</v>
      </c>
      <c r="Y269" s="63">
        <v>0</v>
      </c>
      <c r="Z269" s="63">
        <v>0</v>
      </c>
      <c r="AA269" s="63">
        <v>0</v>
      </c>
      <c r="AB269" s="63">
        <v>0</v>
      </c>
      <c r="AC269" s="63">
        <v>0</v>
      </c>
      <c r="AD269" s="63">
        <v>0</v>
      </c>
      <c r="AE269" s="63">
        <v>0</v>
      </c>
      <c r="AF269" s="63">
        <v>0</v>
      </c>
      <c r="AG269" s="63">
        <v>0</v>
      </c>
      <c r="AH269" s="43">
        <v>0</v>
      </c>
    </row>
    <row r="270" spans="1:34">
      <c r="A270" s="52">
        <v>0</v>
      </c>
      <c r="D270" s="62">
        <v>2028</v>
      </c>
      <c r="E270" s="62">
        <v>8</v>
      </c>
      <c r="F270" s="62">
        <v>2029</v>
      </c>
      <c r="G270" s="62">
        <v>2029</v>
      </c>
      <c r="H270" s="63">
        <v>0</v>
      </c>
      <c r="I270" s="63">
        <v>0</v>
      </c>
      <c r="J270" s="63">
        <v>0</v>
      </c>
      <c r="K270" s="63">
        <v>0</v>
      </c>
      <c r="L270" s="63">
        <v>0</v>
      </c>
      <c r="M270" s="63">
        <v>0</v>
      </c>
      <c r="N270" s="63">
        <v>0</v>
      </c>
      <c r="O270" s="63">
        <v>0</v>
      </c>
      <c r="P270" s="63">
        <v>0</v>
      </c>
      <c r="Q270" s="63">
        <v>0</v>
      </c>
      <c r="R270" s="63">
        <v>0</v>
      </c>
      <c r="S270" s="63">
        <v>0</v>
      </c>
      <c r="T270" s="63">
        <v>0</v>
      </c>
      <c r="U270" s="63">
        <v>0</v>
      </c>
      <c r="V270" s="63">
        <v>0</v>
      </c>
      <c r="W270" s="63">
        <v>0</v>
      </c>
      <c r="X270" s="63">
        <v>0</v>
      </c>
      <c r="Y270" s="63">
        <v>0</v>
      </c>
      <c r="Z270" s="63">
        <v>0</v>
      </c>
      <c r="AA270" s="63">
        <v>0</v>
      </c>
      <c r="AB270" s="63">
        <v>0</v>
      </c>
      <c r="AC270" s="63">
        <v>0</v>
      </c>
      <c r="AD270" s="63">
        <v>0</v>
      </c>
      <c r="AE270" s="63">
        <v>0</v>
      </c>
      <c r="AF270" s="63">
        <v>0</v>
      </c>
      <c r="AG270" s="63">
        <v>0</v>
      </c>
      <c r="AH270" s="43">
        <v>0</v>
      </c>
    </row>
    <row r="271" spans="1:34">
      <c r="A271" s="52">
        <v>0</v>
      </c>
      <c r="D271" s="62">
        <v>2028</v>
      </c>
      <c r="E271" s="62">
        <v>9</v>
      </c>
      <c r="F271" s="62">
        <v>2029</v>
      </c>
      <c r="G271" s="62">
        <v>2029</v>
      </c>
      <c r="H271" s="63">
        <v>0</v>
      </c>
      <c r="I271" s="63">
        <v>0</v>
      </c>
      <c r="J271" s="63">
        <v>0</v>
      </c>
      <c r="K271" s="63">
        <v>0</v>
      </c>
      <c r="L271" s="63">
        <v>0</v>
      </c>
      <c r="M271" s="63">
        <v>0</v>
      </c>
      <c r="N271" s="63">
        <v>0</v>
      </c>
      <c r="O271" s="63">
        <v>0</v>
      </c>
      <c r="P271" s="63">
        <v>0</v>
      </c>
      <c r="Q271" s="63">
        <v>0</v>
      </c>
      <c r="R271" s="63">
        <v>0</v>
      </c>
      <c r="S271" s="63">
        <v>0</v>
      </c>
      <c r="T271" s="63">
        <v>0</v>
      </c>
      <c r="U271" s="63">
        <v>0</v>
      </c>
      <c r="V271" s="63">
        <v>0</v>
      </c>
      <c r="W271" s="63">
        <v>0</v>
      </c>
      <c r="X271" s="63">
        <v>0</v>
      </c>
      <c r="Y271" s="63">
        <v>0</v>
      </c>
      <c r="Z271" s="63">
        <v>0</v>
      </c>
      <c r="AA271" s="63">
        <v>0</v>
      </c>
      <c r="AB271" s="63">
        <v>0</v>
      </c>
      <c r="AC271" s="63">
        <v>0</v>
      </c>
      <c r="AD271" s="63">
        <v>0</v>
      </c>
      <c r="AE271" s="63">
        <v>0</v>
      </c>
      <c r="AF271" s="63">
        <v>0</v>
      </c>
      <c r="AG271" s="63">
        <v>0</v>
      </c>
      <c r="AH271" s="43">
        <v>0</v>
      </c>
    </row>
    <row r="272" spans="1:34">
      <c r="A272" s="52">
        <v>0</v>
      </c>
      <c r="D272" s="62">
        <v>2028</v>
      </c>
      <c r="E272" s="62">
        <v>10</v>
      </c>
      <c r="F272" s="62">
        <v>2029</v>
      </c>
      <c r="G272" s="62">
        <v>2029</v>
      </c>
      <c r="H272" s="63">
        <v>0</v>
      </c>
      <c r="I272" s="63">
        <v>0</v>
      </c>
      <c r="J272" s="63">
        <v>0</v>
      </c>
      <c r="K272" s="63">
        <v>0</v>
      </c>
      <c r="L272" s="63">
        <v>0</v>
      </c>
      <c r="M272" s="63">
        <v>0</v>
      </c>
      <c r="N272" s="63">
        <v>0</v>
      </c>
      <c r="O272" s="63">
        <v>0</v>
      </c>
      <c r="P272" s="63">
        <v>0</v>
      </c>
      <c r="Q272" s="63">
        <v>0</v>
      </c>
      <c r="R272" s="63">
        <v>0</v>
      </c>
      <c r="S272" s="63">
        <v>0</v>
      </c>
      <c r="T272" s="63">
        <v>0</v>
      </c>
      <c r="U272" s="63">
        <v>0</v>
      </c>
      <c r="V272" s="63">
        <v>0</v>
      </c>
      <c r="W272" s="63">
        <v>0</v>
      </c>
      <c r="X272" s="63">
        <v>0</v>
      </c>
      <c r="Y272" s="63">
        <v>0</v>
      </c>
      <c r="Z272" s="63">
        <v>0</v>
      </c>
      <c r="AA272" s="63">
        <v>0</v>
      </c>
      <c r="AB272" s="63">
        <v>0</v>
      </c>
      <c r="AC272" s="63">
        <v>0</v>
      </c>
      <c r="AD272" s="63">
        <v>0</v>
      </c>
      <c r="AE272" s="63">
        <v>0</v>
      </c>
      <c r="AF272" s="63">
        <v>0</v>
      </c>
      <c r="AG272" s="63">
        <v>0</v>
      </c>
      <c r="AH272" s="43">
        <v>0</v>
      </c>
    </row>
    <row r="273" spans="1:34">
      <c r="A273" s="52">
        <v>0</v>
      </c>
      <c r="D273" s="62">
        <v>2028</v>
      </c>
      <c r="E273" s="62">
        <v>11</v>
      </c>
      <c r="F273" s="62">
        <v>2029</v>
      </c>
      <c r="G273" s="62">
        <v>2029</v>
      </c>
      <c r="H273" s="63">
        <v>0</v>
      </c>
      <c r="I273" s="63">
        <v>0</v>
      </c>
      <c r="J273" s="63">
        <v>0</v>
      </c>
      <c r="K273" s="63">
        <v>0</v>
      </c>
      <c r="L273" s="63">
        <v>0</v>
      </c>
      <c r="M273" s="63">
        <v>0</v>
      </c>
      <c r="N273" s="63">
        <v>0</v>
      </c>
      <c r="O273" s="63">
        <v>0</v>
      </c>
      <c r="P273" s="63">
        <v>0</v>
      </c>
      <c r="Q273" s="63">
        <v>0</v>
      </c>
      <c r="R273" s="63">
        <v>0</v>
      </c>
      <c r="S273" s="63">
        <v>0</v>
      </c>
      <c r="T273" s="63">
        <v>0</v>
      </c>
      <c r="U273" s="63">
        <v>0</v>
      </c>
      <c r="V273" s="63">
        <v>0</v>
      </c>
      <c r="W273" s="63">
        <v>0</v>
      </c>
      <c r="X273" s="63">
        <v>0</v>
      </c>
      <c r="Y273" s="63">
        <v>0</v>
      </c>
      <c r="Z273" s="63">
        <v>0</v>
      </c>
      <c r="AA273" s="63">
        <v>0</v>
      </c>
      <c r="AB273" s="63">
        <v>0</v>
      </c>
      <c r="AC273" s="63">
        <v>0</v>
      </c>
      <c r="AD273" s="63">
        <v>0</v>
      </c>
      <c r="AE273" s="63">
        <v>0</v>
      </c>
      <c r="AF273" s="63">
        <v>0</v>
      </c>
      <c r="AG273" s="63">
        <v>0</v>
      </c>
      <c r="AH273" s="43">
        <v>0</v>
      </c>
    </row>
    <row r="274" spans="1:34">
      <c r="A274" s="52">
        <v>0</v>
      </c>
      <c r="D274" s="62">
        <v>2028</v>
      </c>
      <c r="E274" s="62">
        <v>12</v>
      </c>
      <c r="F274" s="62">
        <v>2029</v>
      </c>
      <c r="G274" s="62">
        <v>2029</v>
      </c>
      <c r="H274" s="63">
        <v>0</v>
      </c>
      <c r="I274" s="63">
        <v>0</v>
      </c>
      <c r="J274" s="63">
        <v>0</v>
      </c>
      <c r="K274" s="63">
        <v>0</v>
      </c>
      <c r="L274" s="63">
        <v>0</v>
      </c>
      <c r="M274" s="63">
        <v>0</v>
      </c>
      <c r="N274" s="63">
        <v>0</v>
      </c>
      <c r="O274" s="63">
        <v>0</v>
      </c>
      <c r="P274" s="63">
        <v>0</v>
      </c>
      <c r="Q274" s="63">
        <v>0</v>
      </c>
      <c r="R274" s="63">
        <v>0</v>
      </c>
      <c r="S274" s="63">
        <v>0</v>
      </c>
      <c r="T274" s="63">
        <v>0</v>
      </c>
      <c r="U274" s="63">
        <v>0</v>
      </c>
      <c r="V274" s="63">
        <v>0</v>
      </c>
      <c r="W274" s="63">
        <v>0</v>
      </c>
      <c r="X274" s="63">
        <v>0</v>
      </c>
      <c r="Y274" s="63">
        <v>0</v>
      </c>
      <c r="Z274" s="63">
        <v>0</v>
      </c>
      <c r="AA274" s="63">
        <v>0</v>
      </c>
      <c r="AB274" s="63">
        <v>0</v>
      </c>
      <c r="AC274" s="63">
        <v>0</v>
      </c>
      <c r="AD274" s="63">
        <v>0</v>
      </c>
      <c r="AE274" s="63">
        <v>0</v>
      </c>
      <c r="AF274" s="63">
        <v>0</v>
      </c>
      <c r="AG274" s="63">
        <v>0</v>
      </c>
      <c r="AH274" s="43">
        <v>0</v>
      </c>
    </row>
    <row r="275" spans="1:34">
      <c r="A275" s="52">
        <v>0</v>
      </c>
      <c r="D275" s="62">
        <v>2029</v>
      </c>
      <c r="E275" s="62">
        <v>1</v>
      </c>
      <c r="F275" s="62">
        <v>2029</v>
      </c>
      <c r="G275" s="62">
        <v>2029</v>
      </c>
      <c r="H275" s="63">
        <v>0</v>
      </c>
      <c r="I275" s="63">
        <v>0</v>
      </c>
      <c r="J275" s="63">
        <v>0</v>
      </c>
      <c r="K275" s="63">
        <v>0</v>
      </c>
      <c r="L275" s="63">
        <v>0</v>
      </c>
      <c r="M275" s="63">
        <v>0</v>
      </c>
      <c r="N275" s="63">
        <v>0</v>
      </c>
      <c r="O275" s="63">
        <v>0</v>
      </c>
      <c r="P275" s="63">
        <v>0</v>
      </c>
      <c r="Q275" s="63">
        <v>0</v>
      </c>
      <c r="R275" s="63">
        <v>0</v>
      </c>
      <c r="S275" s="63">
        <v>0</v>
      </c>
      <c r="T275" s="63">
        <v>0</v>
      </c>
      <c r="U275" s="63">
        <v>0</v>
      </c>
      <c r="V275" s="63">
        <v>0</v>
      </c>
      <c r="W275" s="63">
        <v>0</v>
      </c>
      <c r="X275" s="63">
        <v>0</v>
      </c>
      <c r="Y275" s="63">
        <v>0</v>
      </c>
      <c r="Z275" s="63">
        <v>0</v>
      </c>
      <c r="AA275" s="63">
        <v>0</v>
      </c>
      <c r="AB275" s="63">
        <v>0</v>
      </c>
      <c r="AC275" s="63">
        <v>0</v>
      </c>
      <c r="AD275" s="63">
        <v>0</v>
      </c>
      <c r="AE275" s="63">
        <v>0</v>
      </c>
      <c r="AF275" s="63">
        <v>0</v>
      </c>
      <c r="AG275" s="63">
        <v>0</v>
      </c>
      <c r="AH275" s="43">
        <v>0</v>
      </c>
    </row>
    <row r="276" spans="1:34">
      <c r="A276" s="52">
        <v>0</v>
      </c>
      <c r="D276" s="62">
        <v>2029</v>
      </c>
      <c r="E276" s="62">
        <v>2</v>
      </c>
      <c r="F276" s="62">
        <v>2029</v>
      </c>
      <c r="G276" s="62">
        <v>2029</v>
      </c>
      <c r="H276" s="63">
        <v>0</v>
      </c>
      <c r="I276" s="63">
        <v>0</v>
      </c>
      <c r="J276" s="63">
        <v>0</v>
      </c>
      <c r="K276" s="63">
        <v>0</v>
      </c>
      <c r="L276" s="63">
        <v>0</v>
      </c>
      <c r="M276" s="63">
        <v>0</v>
      </c>
      <c r="N276" s="63">
        <v>0</v>
      </c>
      <c r="O276" s="63">
        <v>0</v>
      </c>
      <c r="P276" s="63">
        <v>0</v>
      </c>
      <c r="Q276" s="63">
        <v>0</v>
      </c>
      <c r="R276" s="63">
        <v>0</v>
      </c>
      <c r="S276" s="63">
        <v>0</v>
      </c>
      <c r="T276" s="63">
        <v>0</v>
      </c>
      <c r="U276" s="63">
        <v>0</v>
      </c>
      <c r="V276" s="63">
        <v>0</v>
      </c>
      <c r="W276" s="63">
        <v>0</v>
      </c>
      <c r="X276" s="63">
        <v>0</v>
      </c>
      <c r="Y276" s="63">
        <v>0</v>
      </c>
      <c r="Z276" s="63">
        <v>0</v>
      </c>
      <c r="AA276" s="63">
        <v>0</v>
      </c>
      <c r="AB276" s="63">
        <v>0</v>
      </c>
      <c r="AC276" s="63">
        <v>0</v>
      </c>
      <c r="AD276" s="63">
        <v>0</v>
      </c>
      <c r="AE276" s="63">
        <v>0</v>
      </c>
      <c r="AF276" s="63">
        <v>0</v>
      </c>
      <c r="AG276" s="63">
        <v>0</v>
      </c>
      <c r="AH276" s="43">
        <v>0</v>
      </c>
    </row>
    <row r="277" spans="1:34">
      <c r="A277" s="52">
        <v>0</v>
      </c>
      <c r="D277" s="62">
        <v>2029</v>
      </c>
      <c r="E277" s="62">
        <v>3</v>
      </c>
      <c r="F277" s="62">
        <v>2029</v>
      </c>
      <c r="G277" s="62">
        <v>2029</v>
      </c>
      <c r="H277" s="63">
        <v>0</v>
      </c>
      <c r="I277" s="63">
        <v>0</v>
      </c>
      <c r="J277" s="63">
        <v>0</v>
      </c>
      <c r="K277" s="63">
        <v>0</v>
      </c>
      <c r="L277" s="63">
        <v>0</v>
      </c>
      <c r="M277" s="63">
        <v>0</v>
      </c>
      <c r="N277" s="63">
        <v>0</v>
      </c>
      <c r="O277" s="63">
        <v>0</v>
      </c>
      <c r="P277" s="63">
        <v>0</v>
      </c>
      <c r="Q277" s="63">
        <v>0</v>
      </c>
      <c r="R277" s="63">
        <v>0</v>
      </c>
      <c r="S277" s="63">
        <v>0</v>
      </c>
      <c r="T277" s="63">
        <v>0</v>
      </c>
      <c r="U277" s="63">
        <v>0</v>
      </c>
      <c r="V277" s="63">
        <v>0</v>
      </c>
      <c r="W277" s="63">
        <v>0</v>
      </c>
      <c r="X277" s="63">
        <v>0</v>
      </c>
      <c r="Y277" s="63">
        <v>0</v>
      </c>
      <c r="Z277" s="63">
        <v>0</v>
      </c>
      <c r="AA277" s="63">
        <v>0</v>
      </c>
      <c r="AB277" s="63">
        <v>0</v>
      </c>
      <c r="AC277" s="63">
        <v>0</v>
      </c>
      <c r="AD277" s="63">
        <v>0</v>
      </c>
      <c r="AE277" s="63">
        <v>0</v>
      </c>
      <c r="AF277" s="63">
        <v>0</v>
      </c>
      <c r="AG277" s="63">
        <v>0</v>
      </c>
      <c r="AH277" s="43">
        <v>0</v>
      </c>
    </row>
    <row r="278" spans="1:34">
      <c r="A278" s="52">
        <v>0</v>
      </c>
      <c r="D278" s="62">
        <v>2029</v>
      </c>
      <c r="E278" s="62">
        <v>4</v>
      </c>
      <c r="F278" s="62">
        <v>2029</v>
      </c>
      <c r="G278" s="62">
        <v>2029</v>
      </c>
      <c r="H278" s="63">
        <v>0</v>
      </c>
      <c r="I278" s="63">
        <v>0</v>
      </c>
      <c r="J278" s="63">
        <v>0</v>
      </c>
      <c r="K278" s="63">
        <v>0</v>
      </c>
      <c r="L278" s="63">
        <v>0</v>
      </c>
      <c r="M278" s="63">
        <v>0</v>
      </c>
      <c r="N278" s="63">
        <v>0</v>
      </c>
      <c r="O278" s="63">
        <v>0</v>
      </c>
      <c r="P278" s="63">
        <v>0</v>
      </c>
      <c r="Q278" s="63">
        <v>0</v>
      </c>
      <c r="R278" s="63">
        <v>0</v>
      </c>
      <c r="S278" s="63">
        <v>0</v>
      </c>
      <c r="T278" s="63">
        <v>0</v>
      </c>
      <c r="U278" s="63">
        <v>0</v>
      </c>
      <c r="V278" s="63">
        <v>0</v>
      </c>
      <c r="W278" s="63">
        <v>0</v>
      </c>
      <c r="X278" s="63">
        <v>0</v>
      </c>
      <c r="Y278" s="63">
        <v>0</v>
      </c>
      <c r="Z278" s="63">
        <v>0</v>
      </c>
      <c r="AA278" s="63">
        <v>0</v>
      </c>
      <c r="AB278" s="63">
        <v>0</v>
      </c>
      <c r="AC278" s="63">
        <v>0</v>
      </c>
      <c r="AD278" s="63">
        <v>0</v>
      </c>
      <c r="AE278" s="63">
        <v>0</v>
      </c>
      <c r="AF278" s="63">
        <v>0</v>
      </c>
      <c r="AG278" s="63">
        <v>0</v>
      </c>
      <c r="AH278" s="43">
        <v>0</v>
      </c>
    </row>
    <row r="279" spans="1:34">
      <c r="A279" s="52">
        <v>0</v>
      </c>
      <c r="D279" s="62">
        <v>2029</v>
      </c>
      <c r="E279" s="62">
        <v>5</v>
      </c>
      <c r="F279" s="62">
        <v>2030</v>
      </c>
      <c r="G279" s="62">
        <v>2030</v>
      </c>
      <c r="H279" s="63">
        <v>0</v>
      </c>
      <c r="I279" s="63">
        <v>0</v>
      </c>
      <c r="J279" s="63">
        <v>0</v>
      </c>
      <c r="K279" s="63">
        <v>0</v>
      </c>
      <c r="L279" s="63">
        <v>0</v>
      </c>
      <c r="M279" s="63">
        <v>0</v>
      </c>
      <c r="N279" s="63">
        <v>0</v>
      </c>
      <c r="O279" s="63">
        <v>0</v>
      </c>
      <c r="P279" s="63">
        <v>0</v>
      </c>
      <c r="Q279" s="63">
        <v>0</v>
      </c>
      <c r="R279" s="63">
        <v>0</v>
      </c>
      <c r="S279" s="63">
        <v>0</v>
      </c>
      <c r="T279" s="63">
        <v>0</v>
      </c>
      <c r="U279" s="63">
        <v>0</v>
      </c>
      <c r="V279" s="63">
        <v>0</v>
      </c>
      <c r="W279" s="63">
        <v>0</v>
      </c>
      <c r="X279" s="63">
        <v>0</v>
      </c>
      <c r="Y279" s="63">
        <v>0</v>
      </c>
      <c r="Z279" s="63">
        <v>0</v>
      </c>
      <c r="AA279" s="63">
        <v>0</v>
      </c>
      <c r="AB279" s="63">
        <v>0</v>
      </c>
      <c r="AC279" s="63">
        <v>0</v>
      </c>
      <c r="AD279" s="63">
        <v>0</v>
      </c>
      <c r="AE279" s="63">
        <v>0</v>
      </c>
      <c r="AF279" s="63">
        <v>0</v>
      </c>
      <c r="AG279" s="63">
        <v>0</v>
      </c>
      <c r="AH279" s="43">
        <v>0</v>
      </c>
    </row>
    <row r="280" spans="1:34">
      <c r="A280" s="52">
        <v>0</v>
      </c>
      <c r="D280" s="62">
        <v>2029</v>
      </c>
      <c r="E280" s="62">
        <v>6</v>
      </c>
      <c r="F280" s="62">
        <v>2030</v>
      </c>
      <c r="G280" s="62">
        <v>2030</v>
      </c>
      <c r="H280" s="63">
        <v>0</v>
      </c>
      <c r="I280" s="63">
        <v>0</v>
      </c>
      <c r="J280" s="63">
        <v>0</v>
      </c>
      <c r="K280" s="63">
        <v>0</v>
      </c>
      <c r="L280" s="63">
        <v>0</v>
      </c>
      <c r="M280" s="63">
        <v>0</v>
      </c>
      <c r="N280" s="63">
        <v>0</v>
      </c>
      <c r="O280" s="63">
        <v>0</v>
      </c>
      <c r="P280" s="63">
        <v>0</v>
      </c>
      <c r="Q280" s="63">
        <v>0</v>
      </c>
      <c r="R280" s="63">
        <v>0</v>
      </c>
      <c r="S280" s="63">
        <v>0</v>
      </c>
      <c r="T280" s="63">
        <v>0</v>
      </c>
      <c r="U280" s="63">
        <v>0</v>
      </c>
      <c r="V280" s="63">
        <v>0</v>
      </c>
      <c r="W280" s="63">
        <v>0</v>
      </c>
      <c r="X280" s="63">
        <v>0</v>
      </c>
      <c r="Y280" s="63">
        <v>0</v>
      </c>
      <c r="Z280" s="63">
        <v>0</v>
      </c>
      <c r="AA280" s="63">
        <v>0</v>
      </c>
      <c r="AB280" s="63">
        <v>0</v>
      </c>
      <c r="AC280" s="63">
        <v>0</v>
      </c>
      <c r="AD280" s="63">
        <v>0</v>
      </c>
      <c r="AE280" s="63">
        <v>0</v>
      </c>
      <c r="AF280" s="63">
        <v>0</v>
      </c>
      <c r="AG280" s="63">
        <v>0</v>
      </c>
      <c r="AH280" s="43">
        <v>0</v>
      </c>
    </row>
    <row r="281" spans="1:34">
      <c r="A281" s="52">
        <v>0</v>
      </c>
      <c r="D281" s="62">
        <v>2029</v>
      </c>
      <c r="E281" s="62">
        <v>7</v>
      </c>
      <c r="F281" s="62">
        <v>2030</v>
      </c>
      <c r="G281" s="62">
        <v>2030</v>
      </c>
      <c r="H281" s="63">
        <v>0</v>
      </c>
      <c r="I281" s="63">
        <v>0</v>
      </c>
      <c r="J281" s="63">
        <v>0</v>
      </c>
      <c r="K281" s="63">
        <v>0</v>
      </c>
      <c r="L281" s="63">
        <v>0</v>
      </c>
      <c r="M281" s="63">
        <v>0</v>
      </c>
      <c r="N281" s="63">
        <v>0</v>
      </c>
      <c r="O281" s="63">
        <v>0</v>
      </c>
      <c r="P281" s="63">
        <v>0</v>
      </c>
      <c r="Q281" s="63">
        <v>0</v>
      </c>
      <c r="R281" s="63">
        <v>0</v>
      </c>
      <c r="S281" s="63">
        <v>0</v>
      </c>
      <c r="T281" s="63">
        <v>0</v>
      </c>
      <c r="U281" s="63">
        <v>0</v>
      </c>
      <c r="V281" s="63">
        <v>0</v>
      </c>
      <c r="W281" s="63">
        <v>0</v>
      </c>
      <c r="X281" s="63">
        <v>0</v>
      </c>
      <c r="Y281" s="63">
        <v>0</v>
      </c>
      <c r="Z281" s="63">
        <v>0</v>
      </c>
      <c r="AA281" s="63">
        <v>0</v>
      </c>
      <c r="AB281" s="63">
        <v>0</v>
      </c>
      <c r="AC281" s="63">
        <v>0</v>
      </c>
      <c r="AD281" s="63">
        <v>0</v>
      </c>
      <c r="AE281" s="63">
        <v>0</v>
      </c>
      <c r="AF281" s="63">
        <v>0</v>
      </c>
      <c r="AG281" s="63">
        <v>0</v>
      </c>
      <c r="AH281" s="43">
        <v>0</v>
      </c>
    </row>
    <row r="282" spans="1:34">
      <c r="A282" s="52">
        <v>0</v>
      </c>
      <c r="D282" s="62">
        <v>2029</v>
      </c>
      <c r="E282" s="62">
        <v>8</v>
      </c>
      <c r="F282" s="62">
        <v>2030</v>
      </c>
      <c r="G282" s="62">
        <v>2030</v>
      </c>
      <c r="H282" s="63">
        <v>0</v>
      </c>
      <c r="I282" s="63">
        <v>0</v>
      </c>
      <c r="J282" s="63">
        <v>0</v>
      </c>
      <c r="K282" s="63">
        <v>0</v>
      </c>
      <c r="L282" s="63">
        <v>0</v>
      </c>
      <c r="M282" s="63">
        <v>0</v>
      </c>
      <c r="N282" s="63">
        <v>0</v>
      </c>
      <c r="O282" s="63">
        <v>0</v>
      </c>
      <c r="P282" s="63">
        <v>0</v>
      </c>
      <c r="Q282" s="63">
        <v>0</v>
      </c>
      <c r="R282" s="63">
        <v>0</v>
      </c>
      <c r="S282" s="63">
        <v>0</v>
      </c>
      <c r="T282" s="63">
        <v>0</v>
      </c>
      <c r="U282" s="63">
        <v>0</v>
      </c>
      <c r="V282" s="63">
        <v>0</v>
      </c>
      <c r="W282" s="63">
        <v>0</v>
      </c>
      <c r="X282" s="63">
        <v>0</v>
      </c>
      <c r="Y282" s="63">
        <v>0</v>
      </c>
      <c r="Z282" s="63">
        <v>0</v>
      </c>
      <c r="AA282" s="63">
        <v>0</v>
      </c>
      <c r="AB282" s="63">
        <v>0</v>
      </c>
      <c r="AC282" s="63">
        <v>0</v>
      </c>
      <c r="AD282" s="63">
        <v>0</v>
      </c>
      <c r="AE282" s="63">
        <v>0</v>
      </c>
      <c r="AF282" s="63">
        <v>0</v>
      </c>
      <c r="AG282" s="63">
        <v>0</v>
      </c>
      <c r="AH282" s="43">
        <v>0</v>
      </c>
    </row>
    <row r="283" spans="1:34">
      <c r="A283" s="52">
        <v>0</v>
      </c>
      <c r="D283" s="62">
        <v>2029</v>
      </c>
      <c r="E283" s="62">
        <v>9</v>
      </c>
      <c r="F283" s="62">
        <v>2030</v>
      </c>
      <c r="G283" s="62">
        <v>2030</v>
      </c>
      <c r="H283" s="63">
        <v>0</v>
      </c>
      <c r="I283" s="63">
        <v>0</v>
      </c>
      <c r="J283" s="63">
        <v>0</v>
      </c>
      <c r="K283" s="63">
        <v>0</v>
      </c>
      <c r="L283" s="63">
        <v>0</v>
      </c>
      <c r="M283" s="63">
        <v>0</v>
      </c>
      <c r="N283" s="63">
        <v>0</v>
      </c>
      <c r="O283" s="63">
        <v>0</v>
      </c>
      <c r="P283" s="63">
        <v>0</v>
      </c>
      <c r="Q283" s="63">
        <v>0</v>
      </c>
      <c r="R283" s="63">
        <v>0</v>
      </c>
      <c r="S283" s="63">
        <v>0</v>
      </c>
      <c r="T283" s="63">
        <v>0</v>
      </c>
      <c r="U283" s="63">
        <v>0</v>
      </c>
      <c r="V283" s="63">
        <v>0</v>
      </c>
      <c r="W283" s="63">
        <v>0</v>
      </c>
      <c r="X283" s="63">
        <v>0</v>
      </c>
      <c r="Y283" s="63">
        <v>0</v>
      </c>
      <c r="Z283" s="63">
        <v>0</v>
      </c>
      <c r="AA283" s="63">
        <v>0</v>
      </c>
      <c r="AB283" s="63">
        <v>0</v>
      </c>
      <c r="AC283" s="63">
        <v>0</v>
      </c>
      <c r="AD283" s="63">
        <v>0</v>
      </c>
      <c r="AE283" s="63">
        <v>0</v>
      </c>
      <c r="AF283" s="63">
        <v>0</v>
      </c>
      <c r="AG283" s="63">
        <v>0</v>
      </c>
      <c r="AH283" s="43">
        <v>0</v>
      </c>
    </row>
    <row r="284" spans="1:34">
      <c r="A284" s="52">
        <v>0</v>
      </c>
      <c r="D284" s="62">
        <v>2029</v>
      </c>
      <c r="E284" s="62">
        <v>10</v>
      </c>
      <c r="F284" s="62">
        <v>2030</v>
      </c>
      <c r="G284" s="62">
        <v>2030</v>
      </c>
      <c r="H284" s="63">
        <v>0</v>
      </c>
      <c r="I284" s="63">
        <v>0</v>
      </c>
      <c r="J284" s="63">
        <v>0</v>
      </c>
      <c r="K284" s="63">
        <v>0</v>
      </c>
      <c r="L284" s="63">
        <v>0</v>
      </c>
      <c r="M284" s="63">
        <v>0</v>
      </c>
      <c r="N284" s="63">
        <v>0</v>
      </c>
      <c r="O284" s="63">
        <v>0</v>
      </c>
      <c r="P284" s="63">
        <v>0</v>
      </c>
      <c r="Q284" s="63">
        <v>0</v>
      </c>
      <c r="R284" s="63">
        <v>0</v>
      </c>
      <c r="S284" s="63">
        <v>0</v>
      </c>
      <c r="T284" s="63">
        <v>0</v>
      </c>
      <c r="U284" s="63">
        <v>0</v>
      </c>
      <c r="V284" s="63">
        <v>0</v>
      </c>
      <c r="W284" s="63">
        <v>0</v>
      </c>
      <c r="X284" s="63">
        <v>0</v>
      </c>
      <c r="Y284" s="63">
        <v>0</v>
      </c>
      <c r="Z284" s="63">
        <v>0</v>
      </c>
      <c r="AA284" s="63">
        <v>0</v>
      </c>
      <c r="AB284" s="63">
        <v>0</v>
      </c>
      <c r="AC284" s="63">
        <v>0</v>
      </c>
      <c r="AD284" s="63">
        <v>0</v>
      </c>
      <c r="AE284" s="63">
        <v>0</v>
      </c>
      <c r="AF284" s="63">
        <v>0</v>
      </c>
      <c r="AG284" s="63">
        <v>0</v>
      </c>
      <c r="AH284" s="43">
        <v>0</v>
      </c>
    </row>
    <row r="285" spans="1:34">
      <c r="A285" s="52">
        <v>0</v>
      </c>
      <c r="D285" s="62">
        <v>2029</v>
      </c>
      <c r="E285" s="62">
        <v>11</v>
      </c>
      <c r="F285" s="62">
        <v>2030</v>
      </c>
      <c r="G285" s="62">
        <v>2030</v>
      </c>
      <c r="H285" s="63">
        <v>0</v>
      </c>
      <c r="I285" s="63">
        <v>0</v>
      </c>
      <c r="J285" s="63">
        <v>0</v>
      </c>
      <c r="K285" s="63">
        <v>0</v>
      </c>
      <c r="L285" s="63">
        <v>0</v>
      </c>
      <c r="M285" s="63">
        <v>0</v>
      </c>
      <c r="N285" s="63">
        <v>0</v>
      </c>
      <c r="O285" s="63">
        <v>0</v>
      </c>
      <c r="P285" s="63">
        <v>0</v>
      </c>
      <c r="Q285" s="63">
        <v>0</v>
      </c>
      <c r="R285" s="63">
        <v>0</v>
      </c>
      <c r="S285" s="63">
        <v>0</v>
      </c>
      <c r="T285" s="63">
        <v>0</v>
      </c>
      <c r="U285" s="63">
        <v>0</v>
      </c>
      <c r="V285" s="63">
        <v>0</v>
      </c>
      <c r="W285" s="63">
        <v>0</v>
      </c>
      <c r="X285" s="63">
        <v>0</v>
      </c>
      <c r="Y285" s="63">
        <v>0</v>
      </c>
      <c r="Z285" s="63">
        <v>0</v>
      </c>
      <c r="AA285" s="63">
        <v>0</v>
      </c>
      <c r="AB285" s="63">
        <v>0</v>
      </c>
      <c r="AC285" s="63">
        <v>0</v>
      </c>
      <c r="AD285" s="63">
        <v>0</v>
      </c>
      <c r="AE285" s="63">
        <v>0</v>
      </c>
      <c r="AF285" s="63">
        <v>0</v>
      </c>
      <c r="AG285" s="63">
        <v>0</v>
      </c>
      <c r="AH285" s="43">
        <v>0</v>
      </c>
    </row>
    <row r="286" spans="1:34">
      <c r="A286" s="52">
        <v>0</v>
      </c>
      <c r="D286" s="62">
        <v>2029</v>
      </c>
      <c r="E286" s="62">
        <v>12</v>
      </c>
      <c r="F286" s="62">
        <v>2030</v>
      </c>
      <c r="G286" s="62">
        <v>2030</v>
      </c>
      <c r="H286" s="63">
        <v>0</v>
      </c>
      <c r="I286" s="63">
        <v>0</v>
      </c>
      <c r="J286" s="63">
        <v>0</v>
      </c>
      <c r="K286" s="63">
        <v>0</v>
      </c>
      <c r="L286" s="63">
        <v>0</v>
      </c>
      <c r="M286" s="63">
        <v>0</v>
      </c>
      <c r="N286" s="63">
        <v>0</v>
      </c>
      <c r="O286" s="63">
        <v>0</v>
      </c>
      <c r="P286" s="63">
        <v>0</v>
      </c>
      <c r="Q286" s="63">
        <v>0</v>
      </c>
      <c r="R286" s="63">
        <v>0</v>
      </c>
      <c r="S286" s="63">
        <v>0</v>
      </c>
      <c r="T286" s="63">
        <v>0</v>
      </c>
      <c r="U286" s="63">
        <v>0</v>
      </c>
      <c r="V286" s="63">
        <v>0</v>
      </c>
      <c r="W286" s="63">
        <v>0</v>
      </c>
      <c r="X286" s="63">
        <v>0</v>
      </c>
      <c r="Y286" s="63">
        <v>0</v>
      </c>
      <c r="Z286" s="63">
        <v>0</v>
      </c>
      <c r="AA286" s="63">
        <v>0</v>
      </c>
      <c r="AB286" s="63">
        <v>0</v>
      </c>
      <c r="AC286" s="63">
        <v>0</v>
      </c>
      <c r="AD286" s="63">
        <v>0</v>
      </c>
      <c r="AE286" s="63">
        <v>0</v>
      </c>
      <c r="AF286" s="63">
        <v>0</v>
      </c>
      <c r="AG286" s="63">
        <v>0</v>
      </c>
      <c r="AH286" s="43">
        <v>0</v>
      </c>
    </row>
    <row r="287" spans="1:34">
      <c r="A287" s="52">
        <v>0</v>
      </c>
      <c r="D287" s="62">
        <v>2030</v>
      </c>
      <c r="E287" s="62">
        <v>1</v>
      </c>
      <c r="F287" s="62">
        <v>2030</v>
      </c>
      <c r="G287" s="62">
        <v>2030</v>
      </c>
      <c r="H287" s="63">
        <v>0</v>
      </c>
      <c r="I287" s="63">
        <v>0</v>
      </c>
      <c r="J287" s="63">
        <v>0</v>
      </c>
      <c r="K287" s="63">
        <v>0</v>
      </c>
      <c r="L287" s="63">
        <v>0</v>
      </c>
      <c r="M287" s="63">
        <v>0</v>
      </c>
      <c r="N287" s="63">
        <v>0</v>
      </c>
      <c r="O287" s="63">
        <v>0</v>
      </c>
      <c r="P287" s="63">
        <v>0</v>
      </c>
      <c r="Q287" s="63">
        <v>0</v>
      </c>
      <c r="R287" s="63">
        <v>0</v>
      </c>
      <c r="S287" s="63">
        <v>0</v>
      </c>
      <c r="T287" s="63">
        <v>0</v>
      </c>
      <c r="U287" s="63">
        <v>0</v>
      </c>
      <c r="V287" s="63">
        <v>0</v>
      </c>
      <c r="W287" s="63">
        <v>0</v>
      </c>
      <c r="X287" s="63">
        <v>0</v>
      </c>
      <c r="Y287" s="63">
        <v>0</v>
      </c>
      <c r="Z287" s="63">
        <v>0</v>
      </c>
      <c r="AA287" s="63">
        <v>0</v>
      </c>
      <c r="AB287" s="63">
        <v>0</v>
      </c>
      <c r="AC287" s="63">
        <v>0</v>
      </c>
      <c r="AD287" s="63">
        <v>0</v>
      </c>
      <c r="AE287" s="63">
        <v>0</v>
      </c>
      <c r="AF287" s="63">
        <v>0</v>
      </c>
      <c r="AG287" s="63">
        <v>0</v>
      </c>
      <c r="AH287" s="43">
        <v>0</v>
      </c>
    </row>
    <row r="288" spans="1:34">
      <c r="A288" s="52">
        <v>0</v>
      </c>
      <c r="D288" s="62">
        <v>2030</v>
      </c>
      <c r="E288" s="62">
        <v>2</v>
      </c>
      <c r="F288" s="62">
        <v>2030</v>
      </c>
      <c r="G288" s="62">
        <v>2030</v>
      </c>
      <c r="H288" s="63">
        <v>0</v>
      </c>
      <c r="I288" s="63">
        <v>0</v>
      </c>
      <c r="J288" s="63">
        <v>0</v>
      </c>
      <c r="K288" s="63">
        <v>0</v>
      </c>
      <c r="L288" s="63">
        <v>0</v>
      </c>
      <c r="M288" s="63">
        <v>0</v>
      </c>
      <c r="N288" s="63">
        <v>0</v>
      </c>
      <c r="O288" s="63">
        <v>0</v>
      </c>
      <c r="P288" s="63">
        <v>0</v>
      </c>
      <c r="Q288" s="63">
        <v>0</v>
      </c>
      <c r="R288" s="63">
        <v>0</v>
      </c>
      <c r="S288" s="63">
        <v>0</v>
      </c>
      <c r="T288" s="63">
        <v>0</v>
      </c>
      <c r="U288" s="63">
        <v>0</v>
      </c>
      <c r="V288" s="63">
        <v>0</v>
      </c>
      <c r="W288" s="63">
        <v>0</v>
      </c>
      <c r="X288" s="63">
        <v>0</v>
      </c>
      <c r="Y288" s="63">
        <v>0</v>
      </c>
      <c r="Z288" s="63">
        <v>0</v>
      </c>
      <c r="AA288" s="63">
        <v>0</v>
      </c>
      <c r="AB288" s="63">
        <v>0</v>
      </c>
      <c r="AC288" s="63">
        <v>0</v>
      </c>
      <c r="AD288" s="63">
        <v>0</v>
      </c>
      <c r="AE288" s="63">
        <v>0</v>
      </c>
      <c r="AF288" s="63">
        <v>0</v>
      </c>
      <c r="AG288" s="63">
        <v>0</v>
      </c>
      <c r="AH288" s="43">
        <v>0</v>
      </c>
    </row>
    <row r="289" spans="1:34">
      <c r="A289" s="52">
        <v>0</v>
      </c>
      <c r="D289" s="62">
        <v>2030</v>
      </c>
      <c r="E289" s="62">
        <v>3</v>
      </c>
      <c r="F289" s="62">
        <v>2030</v>
      </c>
      <c r="G289" s="62">
        <v>2030</v>
      </c>
      <c r="H289" s="63">
        <v>0</v>
      </c>
      <c r="I289" s="63">
        <v>0</v>
      </c>
      <c r="J289" s="63">
        <v>0</v>
      </c>
      <c r="K289" s="63">
        <v>0</v>
      </c>
      <c r="L289" s="63">
        <v>0</v>
      </c>
      <c r="M289" s="63">
        <v>0</v>
      </c>
      <c r="N289" s="63">
        <v>0</v>
      </c>
      <c r="O289" s="63">
        <v>0</v>
      </c>
      <c r="P289" s="63">
        <v>0</v>
      </c>
      <c r="Q289" s="63">
        <v>0</v>
      </c>
      <c r="R289" s="63">
        <v>0</v>
      </c>
      <c r="S289" s="63">
        <v>0</v>
      </c>
      <c r="T289" s="63">
        <v>0</v>
      </c>
      <c r="U289" s="63">
        <v>0</v>
      </c>
      <c r="V289" s="63">
        <v>0</v>
      </c>
      <c r="W289" s="63">
        <v>0</v>
      </c>
      <c r="X289" s="63">
        <v>0</v>
      </c>
      <c r="Y289" s="63">
        <v>0</v>
      </c>
      <c r="Z289" s="63">
        <v>0</v>
      </c>
      <c r="AA289" s="63">
        <v>0</v>
      </c>
      <c r="AB289" s="63">
        <v>0</v>
      </c>
      <c r="AC289" s="63">
        <v>0</v>
      </c>
      <c r="AD289" s="63">
        <v>0</v>
      </c>
      <c r="AE289" s="63">
        <v>0</v>
      </c>
      <c r="AF289" s="63">
        <v>0</v>
      </c>
      <c r="AG289" s="63">
        <v>0</v>
      </c>
      <c r="AH289" s="43">
        <v>0</v>
      </c>
    </row>
    <row r="290" spans="1:34">
      <c r="A290" s="52">
        <v>0</v>
      </c>
      <c r="D290" s="62">
        <v>2030</v>
      </c>
      <c r="E290" s="62">
        <v>4</v>
      </c>
      <c r="F290" s="62">
        <v>2030</v>
      </c>
      <c r="G290" s="62">
        <v>2030</v>
      </c>
      <c r="H290" s="63">
        <v>0</v>
      </c>
      <c r="I290" s="63">
        <v>0</v>
      </c>
      <c r="J290" s="63">
        <v>0</v>
      </c>
      <c r="K290" s="63">
        <v>0</v>
      </c>
      <c r="L290" s="63">
        <v>0</v>
      </c>
      <c r="M290" s="63">
        <v>0</v>
      </c>
      <c r="N290" s="63">
        <v>0</v>
      </c>
      <c r="O290" s="63">
        <v>0</v>
      </c>
      <c r="P290" s="63">
        <v>0</v>
      </c>
      <c r="Q290" s="63">
        <v>0</v>
      </c>
      <c r="R290" s="63">
        <v>0</v>
      </c>
      <c r="S290" s="63">
        <v>0</v>
      </c>
      <c r="T290" s="63">
        <v>0</v>
      </c>
      <c r="U290" s="63">
        <v>0</v>
      </c>
      <c r="V290" s="63">
        <v>0</v>
      </c>
      <c r="W290" s="63">
        <v>0</v>
      </c>
      <c r="X290" s="63">
        <v>0</v>
      </c>
      <c r="Y290" s="63">
        <v>0</v>
      </c>
      <c r="Z290" s="63">
        <v>0</v>
      </c>
      <c r="AA290" s="63">
        <v>0</v>
      </c>
      <c r="AB290" s="63">
        <v>0</v>
      </c>
      <c r="AC290" s="63">
        <v>0</v>
      </c>
      <c r="AD290" s="63">
        <v>0</v>
      </c>
      <c r="AE290" s="63">
        <v>0</v>
      </c>
      <c r="AF290" s="63">
        <v>0</v>
      </c>
      <c r="AG290" s="63">
        <v>0</v>
      </c>
      <c r="AH290" s="43">
        <v>0</v>
      </c>
    </row>
    <row r="291" spans="1:34">
      <c r="A291" s="52">
        <v>0</v>
      </c>
      <c r="D291" s="62">
        <v>2030</v>
      </c>
      <c r="E291" s="62">
        <v>5</v>
      </c>
      <c r="F291" s="62">
        <v>2031</v>
      </c>
      <c r="G291" s="62">
        <v>2031</v>
      </c>
      <c r="H291" s="63">
        <v>0</v>
      </c>
      <c r="I291" s="63">
        <v>0</v>
      </c>
      <c r="J291" s="63">
        <v>0</v>
      </c>
      <c r="K291" s="63">
        <v>0</v>
      </c>
      <c r="L291" s="63">
        <v>0</v>
      </c>
      <c r="M291" s="63">
        <v>0</v>
      </c>
      <c r="N291" s="63">
        <v>0</v>
      </c>
      <c r="O291" s="63">
        <v>0</v>
      </c>
      <c r="P291" s="63">
        <v>0</v>
      </c>
      <c r="Q291" s="63">
        <v>0</v>
      </c>
      <c r="R291" s="63">
        <v>0</v>
      </c>
      <c r="S291" s="63">
        <v>0</v>
      </c>
      <c r="T291" s="63">
        <v>0</v>
      </c>
      <c r="U291" s="63">
        <v>0</v>
      </c>
      <c r="V291" s="63">
        <v>0</v>
      </c>
      <c r="W291" s="63">
        <v>0</v>
      </c>
      <c r="X291" s="63">
        <v>0</v>
      </c>
      <c r="Y291" s="63">
        <v>0</v>
      </c>
      <c r="Z291" s="63">
        <v>0</v>
      </c>
      <c r="AA291" s="63">
        <v>0</v>
      </c>
      <c r="AB291" s="63">
        <v>0</v>
      </c>
      <c r="AC291" s="63">
        <v>0</v>
      </c>
      <c r="AD291" s="63">
        <v>0</v>
      </c>
      <c r="AE291" s="63">
        <v>0</v>
      </c>
      <c r="AF291" s="63">
        <v>0</v>
      </c>
      <c r="AG291" s="63">
        <v>0</v>
      </c>
      <c r="AH291" s="43">
        <v>0</v>
      </c>
    </row>
    <row r="292" spans="1:34">
      <c r="A292" s="52">
        <v>0</v>
      </c>
      <c r="D292" s="62">
        <v>2030</v>
      </c>
      <c r="E292" s="62">
        <v>6</v>
      </c>
      <c r="F292" s="62">
        <v>2031</v>
      </c>
      <c r="G292" s="62">
        <v>2031</v>
      </c>
      <c r="H292" s="63">
        <v>0</v>
      </c>
      <c r="I292" s="63">
        <v>0</v>
      </c>
      <c r="J292" s="63">
        <v>0</v>
      </c>
      <c r="K292" s="63">
        <v>0</v>
      </c>
      <c r="L292" s="63">
        <v>0</v>
      </c>
      <c r="M292" s="63">
        <v>0</v>
      </c>
      <c r="N292" s="63">
        <v>0</v>
      </c>
      <c r="O292" s="63">
        <v>0</v>
      </c>
      <c r="P292" s="63">
        <v>0</v>
      </c>
      <c r="Q292" s="63">
        <v>0</v>
      </c>
      <c r="R292" s="63">
        <v>0</v>
      </c>
      <c r="S292" s="63">
        <v>0</v>
      </c>
      <c r="T292" s="63">
        <v>0</v>
      </c>
      <c r="U292" s="63">
        <v>0</v>
      </c>
      <c r="V292" s="63">
        <v>0</v>
      </c>
      <c r="W292" s="63">
        <v>0</v>
      </c>
      <c r="X292" s="63">
        <v>0</v>
      </c>
      <c r="Y292" s="63">
        <v>0</v>
      </c>
      <c r="Z292" s="63">
        <v>0</v>
      </c>
      <c r="AA292" s="63">
        <v>0</v>
      </c>
      <c r="AB292" s="63">
        <v>0</v>
      </c>
      <c r="AC292" s="63">
        <v>0</v>
      </c>
      <c r="AD292" s="63">
        <v>0</v>
      </c>
      <c r="AE292" s="63">
        <v>0</v>
      </c>
      <c r="AF292" s="63">
        <v>0</v>
      </c>
      <c r="AG292" s="63">
        <v>0</v>
      </c>
      <c r="AH292" s="43">
        <v>0</v>
      </c>
    </row>
    <row r="293" spans="1:34">
      <c r="A293" s="52">
        <v>0</v>
      </c>
      <c r="D293" s="62">
        <v>2030</v>
      </c>
      <c r="E293" s="62">
        <v>7</v>
      </c>
      <c r="F293" s="62">
        <v>2031</v>
      </c>
      <c r="G293" s="62">
        <v>2031</v>
      </c>
      <c r="H293" s="63">
        <v>0</v>
      </c>
      <c r="I293" s="63">
        <v>0</v>
      </c>
      <c r="J293" s="63">
        <v>0</v>
      </c>
      <c r="K293" s="63">
        <v>0</v>
      </c>
      <c r="L293" s="63">
        <v>0</v>
      </c>
      <c r="M293" s="63">
        <v>0</v>
      </c>
      <c r="N293" s="63">
        <v>0</v>
      </c>
      <c r="O293" s="63">
        <v>0</v>
      </c>
      <c r="P293" s="63">
        <v>0</v>
      </c>
      <c r="Q293" s="63">
        <v>0</v>
      </c>
      <c r="R293" s="63">
        <v>0</v>
      </c>
      <c r="S293" s="63">
        <v>0</v>
      </c>
      <c r="T293" s="63">
        <v>0</v>
      </c>
      <c r="U293" s="63">
        <v>0</v>
      </c>
      <c r="V293" s="63">
        <v>0</v>
      </c>
      <c r="W293" s="63">
        <v>0</v>
      </c>
      <c r="X293" s="63">
        <v>0</v>
      </c>
      <c r="Y293" s="63">
        <v>0</v>
      </c>
      <c r="Z293" s="63">
        <v>0</v>
      </c>
      <c r="AA293" s="63">
        <v>0</v>
      </c>
      <c r="AB293" s="63">
        <v>0</v>
      </c>
      <c r="AC293" s="63">
        <v>0</v>
      </c>
      <c r="AD293" s="63">
        <v>0</v>
      </c>
      <c r="AE293" s="63">
        <v>0</v>
      </c>
      <c r="AF293" s="63">
        <v>0</v>
      </c>
      <c r="AG293" s="63">
        <v>0</v>
      </c>
      <c r="AH293" s="43">
        <v>0</v>
      </c>
    </row>
    <row r="294" spans="1:34">
      <c r="A294" s="52">
        <v>0</v>
      </c>
      <c r="D294" s="62">
        <v>2030</v>
      </c>
      <c r="E294" s="62">
        <v>8</v>
      </c>
      <c r="F294" s="62">
        <v>2031</v>
      </c>
      <c r="G294" s="62">
        <v>2031</v>
      </c>
      <c r="H294" s="63">
        <v>0</v>
      </c>
      <c r="I294" s="63">
        <v>0</v>
      </c>
      <c r="J294" s="63">
        <v>0</v>
      </c>
      <c r="K294" s="63">
        <v>0</v>
      </c>
      <c r="L294" s="63">
        <v>0</v>
      </c>
      <c r="M294" s="63">
        <v>0</v>
      </c>
      <c r="N294" s="63">
        <v>0</v>
      </c>
      <c r="O294" s="63">
        <v>0</v>
      </c>
      <c r="P294" s="63">
        <v>0</v>
      </c>
      <c r="Q294" s="63">
        <v>0</v>
      </c>
      <c r="R294" s="63">
        <v>0</v>
      </c>
      <c r="S294" s="63">
        <v>0</v>
      </c>
      <c r="T294" s="63">
        <v>0</v>
      </c>
      <c r="U294" s="63">
        <v>0</v>
      </c>
      <c r="V294" s="63">
        <v>0</v>
      </c>
      <c r="W294" s="63">
        <v>0</v>
      </c>
      <c r="X294" s="63">
        <v>0</v>
      </c>
      <c r="Y294" s="63">
        <v>0</v>
      </c>
      <c r="Z294" s="63">
        <v>0</v>
      </c>
      <c r="AA294" s="63">
        <v>0</v>
      </c>
      <c r="AB294" s="63">
        <v>0</v>
      </c>
      <c r="AC294" s="63">
        <v>0</v>
      </c>
      <c r="AD294" s="63">
        <v>0</v>
      </c>
      <c r="AE294" s="63">
        <v>0</v>
      </c>
      <c r="AF294" s="63">
        <v>0</v>
      </c>
      <c r="AG294" s="63">
        <v>0</v>
      </c>
      <c r="AH294" s="43">
        <v>0</v>
      </c>
    </row>
    <row r="295" spans="1:34">
      <c r="A295" s="52">
        <v>0</v>
      </c>
      <c r="D295" s="62">
        <v>2030</v>
      </c>
      <c r="E295" s="62">
        <v>9</v>
      </c>
      <c r="F295" s="62">
        <v>2031</v>
      </c>
      <c r="G295" s="62">
        <v>2031</v>
      </c>
      <c r="H295" s="63">
        <v>0</v>
      </c>
      <c r="I295" s="63">
        <v>0</v>
      </c>
      <c r="J295" s="63">
        <v>0</v>
      </c>
      <c r="K295" s="63">
        <v>0</v>
      </c>
      <c r="L295" s="63">
        <v>0</v>
      </c>
      <c r="M295" s="63">
        <v>0</v>
      </c>
      <c r="N295" s="63">
        <v>0</v>
      </c>
      <c r="O295" s="63">
        <v>0</v>
      </c>
      <c r="P295" s="63">
        <v>0</v>
      </c>
      <c r="Q295" s="63">
        <v>0</v>
      </c>
      <c r="R295" s="63">
        <v>0</v>
      </c>
      <c r="S295" s="63">
        <v>0</v>
      </c>
      <c r="T295" s="63">
        <v>0</v>
      </c>
      <c r="U295" s="63">
        <v>0</v>
      </c>
      <c r="V295" s="63">
        <v>0</v>
      </c>
      <c r="W295" s="63">
        <v>0</v>
      </c>
      <c r="X295" s="63">
        <v>0</v>
      </c>
      <c r="Y295" s="63">
        <v>0</v>
      </c>
      <c r="Z295" s="63">
        <v>0</v>
      </c>
      <c r="AA295" s="63">
        <v>0</v>
      </c>
      <c r="AB295" s="63">
        <v>0</v>
      </c>
      <c r="AC295" s="63">
        <v>0</v>
      </c>
      <c r="AD295" s="63">
        <v>0</v>
      </c>
      <c r="AE295" s="63">
        <v>0</v>
      </c>
      <c r="AF295" s="63">
        <v>0</v>
      </c>
      <c r="AG295" s="63">
        <v>0</v>
      </c>
      <c r="AH295" s="43">
        <v>0</v>
      </c>
    </row>
    <row r="296" spans="1:34">
      <c r="A296" s="52">
        <v>0</v>
      </c>
      <c r="D296" s="62">
        <v>2030</v>
      </c>
      <c r="E296" s="62">
        <v>10</v>
      </c>
      <c r="F296" s="62">
        <v>2031</v>
      </c>
      <c r="G296" s="62">
        <v>2031</v>
      </c>
      <c r="H296" s="63">
        <v>0</v>
      </c>
      <c r="I296" s="63">
        <v>0</v>
      </c>
      <c r="J296" s="63">
        <v>0</v>
      </c>
      <c r="K296" s="63">
        <v>0</v>
      </c>
      <c r="L296" s="63">
        <v>0</v>
      </c>
      <c r="M296" s="63">
        <v>0</v>
      </c>
      <c r="N296" s="63">
        <v>0</v>
      </c>
      <c r="O296" s="63">
        <v>0</v>
      </c>
      <c r="P296" s="63">
        <v>0</v>
      </c>
      <c r="Q296" s="63">
        <v>0</v>
      </c>
      <c r="R296" s="63">
        <v>0</v>
      </c>
      <c r="S296" s="63">
        <v>0</v>
      </c>
      <c r="T296" s="63">
        <v>0</v>
      </c>
      <c r="U296" s="63">
        <v>0</v>
      </c>
      <c r="V296" s="63">
        <v>0</v>
      </c>
      <c r="W296" s="63">
        <v>0</v>
      </c>
      <c r="X296" s="63">
        <v>0</v>
      </c>
      <c r="Y296" s="63">
        <v>0</v>
      </c>
      <c r="Z296" s="63">
        <v>0</v>
      </c>
      <c r="AA296" s="63">
        <v>0</v>
      </c>
      <c r="AB296" s="63">
        <v>0</v>
      </c>
      <c r="AC296" s="63">
        <v>0</v>
      </c>
      <c r="AD296" s="63">
        <v>0</v>
      </c>
      <c r="AE296" s="63">
        <v>0</v>
      </c>
      <c r="AF296" s="63">
        <v>0</v>
      </c>
      <c r="AG296" s="63">
        <v>0</v>
      </c>
      <c r="AH296" s="43">
        <v>0</v>
      </c>
    </row>
    <row r="297" spans="1:34">
      <c r="A297" s="52">
        <v>0</v>
      </c>
      <c r="D297" s="62">
        <v>2030</v>
      </c>
      <c r="E297" s="62">
        <v>11</v>
      </c>
      <c r="F297" s="62">
        <v>2031</v>
      </c>
      <c r="G297" s="62">
        <v>2031</v>
      </c>
      <c r="H297" s="63">
        <v>0</v>
      </c>
      <c r="I297" s="63">
        <v>0</v>
      </c>
      <c r="J297" s="63">
        <v>0</v>
      </c>
      <c r="K297" s="63">
        <v>0</v>
      </c>
      <c r="L297" s="63">
        <v>0</v>
      </c>
      <c r="M297" s="63">
        <v>0</v>
      </c>
      <c r="N297" s="63">
        <v>0</v>
      </c>
      <c r="O297" s="63">
        <v>0</v>
      </c>
      <c r="P297" s="63">
        <v>0</v>
      </c>
      <c r="Q297" s="63">
        <v>0</v>
      </c>
      <c r="R297" s="63">
        <v>0</v>
      </c>
      <c r="S297" s="63">
        <v>0</v>
      </c>
      <c r="T297" s="63">
        <v>0</v>
      </c>
      <c r="U297" s="63">
        <v>0</v>
      </c>
      <c r="V297" s="63">
        <v>0</v>
      </c>
      <c r="W297" s="63">
        <v>0</v>
      </c>
      <c r="X297" s="63">
        <v>0</v>
      </c>
      <c r="Y297" s="63">
        <v>0</v>
      </c>
      <c r="Z297" s="63">
        <v>0</v>
      </c>
      <c r="AA297" s="63">
        <v>0</v>
      </c>
      <c r="AB297" s="63">
        <v>0</v>
      </c>
      <c r="AC297" s="63">
        <v>0</v>
      </c>
      <c r="AD297" s="63">
        <v>0</v>
      </c>
      <c r="AE297" s="63">
        <v>0</v>
      </c>
      <c r="AF297" s="63">
        <v>0</v>
      </c>
      <c r="AG297" s="63">
        <v>0</v>
      </c>
      <c r="AH297" s="43">
        <v>0</v>
      </c>
    </row>
    <row r="298" spans="1:34">
      <c r="A298" s="52">
        <v>0</v>
      </c>
      <c r="D298" s="62">
        <v>2030</v>
      </c>
      <c r="E298" s="62">
        <v>12</v>
      </c>
      <c r="F298" s="62">
        <v>2031</v>
      </c>
      <c r="G298" s="62">
        <v>2031</v>
      </c>
      <c r="H298" s="63">
        <v>0</v>
      </c>
      <c r="I298" s="63">
        <v>0</v>
      </c>
      <c r="J298" s="63">
        <v>0</v>
      </c>
      <c r="K298" s="63">
        <v>0</v>
      </c>
      <c r="L298" s="63">
        <v>0</v>
      </c>
      <c r="M298" s="63">
        <v>0</v>
      </c>
      <c r="N298" s="63">
        <v>0</v>
      </c>
      <c r="O298" s="63">
        <v>0</v>
      </c>
      <c r="P298" s="63">
        <v>0</v>
      </c>
      <c r="Q298" s="63">
        <v>0</v>
      </c>
      <c r="R298" s="63">
        <v>0</v>
      </c>
      <c r="S298" s="63">
        <v>0</v>
      </c>
      <c r="T298" s="63">
        <v>0</v>
      </c>
      <c r="U298" s="63">
        <v>0</v>
      </c>
      <c r="V298" s="63">
        <v>0</v>
      </c>
      <c r="W298" s="63">
        <v>0</v>
      </c>
      <c r="X298" s="63">
        <v>0</v>
      </c>
      <c r="Y298" s="63">
        <v>0</v>
      </c>
      <c r="Z298" s="63">
        <v>0</v>
      </c>
      <c r="AA298" s="63">
        <v>0</v>
      </c>
      <c r="AB298" s="63">
        <v>0</v>
      </c>
      <c r="AC298" s="63">
        <v>0</v>
      </c>
      <c r="AD298" s="63">
        <v>0</v>
      </c>
      <c r="AE298" s="63">
        <v>0</v>
      </c>
      <c r="AF298" s="63">
        <v>0</v>
      </c>
      <c r="AG298" s="63">
        <v>0</v>
      </c>
      <c r="AH298" s="43">
        <v>0</v>
      </c>
    </row>
    <row r="302" spans="1:34" ht="15.75">
      <c r="D302" s="54" t="s">
        <v>76</v>
      </c>
    </row>
    <row r="303" spans="1:34" ht="15.75">
      <c r="D303" s="60" t="s">
        <v>45</v>
      </c>
      <c r="E303" s="60" t="s">
        <v>46</v>
      </c>
      <c r="F303" s="60" t="s">
        <v>47</v>
      </c>
      <c r="G303" s="60" t="s">
        <v>47</v>
      </c>
      <c r="H303" s="61" t="s">
        <v>48</v>
      </c>
      <c r="I303" s="61" t="s">
        <v>49</v>
      </c>
      <c r="J303" s="61" t="s">
        <v>50</v>
      </c>
      <c r="K303" s="61" t="s">
        <v>51</v>
      </c>
      <c r="L303" s="61" t="s">
        <v>52</v>
      </c>
      <c r="M303" s="61" t="s">
        <v>53</v>
      </c>
      <c r="N303" s="61" t="s">
        <v>54</v>
      </c>
      <c r="O303" s="61" t="s">
        <v>55</v>
      </c>
      <c r="P303" s="61" t="s">
        <v>56</v>
      </c>
      <c r="Q303" s="61" t="s">
        <v>57</v>
      </c>
      <c r="R303" s="61" t="s">
        <v>58</v>
      </c>
      <c r="S303" s="61" t="s">
        <v>59</v>
      </c>
      <c r="T303" s="61" t="s">
        <v>60</v>
      </c>
      <c r="U303" s="61" t="s">
        <v>61</v>
      </c>
      <c r="V303" s="61" t="s">
        <v>62</v>
      </c>
      <c r="W303" s="61" t="s">
        <v>63</v>
      </c>
      <c r="X303" s="61" t="s">
        <v>64</v>
      </c>
      <c r="Y303" s="61" t="s">
        <v>65</v>
      </c>
      <c r="Z303" s="61" t="s">
        <v>66</v>
      </c>
      <c r="AA303" s="61" t="s">
        <v>67</v>
      </c>
      <c r="AB303" s="61" t="s">
        <v>68</v>
      </c>
      <c r="AC303" s="61" t="s">
        <v>69</v>
      </c>
      <c r="AD303" s="61" t="s">
        <v>70</v>
      </c>
      <c r="AE303" s="61" t="s">
        <v>71</v>
      </c>
      <c r="AF303" s="61" t="s">
        <v>72</v>
      </c>
      <c r="AG303" s="61" t="s">
        <v>73</v>
      </c>
      <c r="AH303" s="61" t="s">
        <v>74</v>
      </c>
    </row>
    <row r="304" spans="1:34">
      <c r="A304" s="52">
        <v>0</v>
      </c>
      <c r="D304" s="62">
        <v>2007</v>
      </c>
      <c r="E304" s="62">
        <v>1</v>
      </c>
      <c r="F304" s="62">
        <v>2007</v>
      </c>
      <c r="G304" s="62">
        <v>2007</v>
      </c>
      <c r="H304" s="63">
        <v>0</v>
      </c>
      <c r="I304" s="63">
        <v>0</v>
      </c>
      <c r="J304" s="63">
        <v>0</v>
      </c>
      <c r="K304" s="63">
        <v>0</v>
      </c>
      <c r="L304" s="63">
        <v>0</v>
      </c>
      <c r="M304" s="63">
        <v>0</v>
      </c>
      <c r="N304" s="63">
        <v>0</v>
      </c>
      <c r="O304" s="63">
        <v>0</v>
      </c>
      <c r="P304" s="63">
        <v>0</v>
      </c>
      <c r="Q304" s="63">
        <v>0</v>
      </c>
      <c r="R304" s="63">
        <v>0</v>
      </c>
      <c r="S304" s="63">
        <v>0</v>
      </c>
      <c r="T304" s="63">
        <v>0</v>
      </c>
      <c r="U304" s="63">
        <v>0</v>
      </c>
      <c r="V304" s="63">
        <v>0</v>
      </c>
      <c r="W304" s="63">
        <v>0</v>
      </c>
      <c r="X304" s="63">
        <v>0</v>
      </c>
      <c r="Y304" s="63">
        <v>0</v>
      </c>
      <c r="Z304" s="63">
        <v>0</v>
      </c>
      <c r="AA304" s="63">
        <v>0</v>
      </c>
      <c r="AB304" s="63">
        <v>0</v>
      </c>
      <c r="AC304" s="63">
        <v>0</v>
      </c>
      <c r="AD304" s="63">
        <v>0</v>
      </c>
      <c r="AE304" s="63">
        <v>0</v>
      </c>
      <c r="AF304" s="63">
        <v>0</v>
      </c>
      <c r="AG304" s="63">
        <v>0</v>
      </c>
      <c r="AH304" s="43">
        <v>0</v>
      </c>
    </row>
    <row r="305" spans="1:34">
      <c r="A305" s="52">
        <v>0</v>
      </c>
      <c r="D305" s="62">
        <v>2007</v>
      </c>
      <c r="E305" s="62">
        <v>2</v>
      </c>
      <c r="F305" s="62">
        <v>2007</v>
      </c>
      <c r="G305" s="62">
        <v>2007</v>
      </c>
      <c r="H305" s="63">
        <v>0</v>
      </c>
      <c r="I305" s="63">
        <v>0</v>
      </c>
      <c r="J305" s="63">
        <v>0</v>
      </c>
      <c r="K305" s="63">
        <v>0</v>
      </c>
      <c r="L305" s="63">
        <v>0</v>
      </c>
      <c r="M305" s="63">
        <v>0</v>
      </c>
      <c r="N305" s="63">
        <v>0</v>
      </c>
      <c r="O305" s="63">
        <v>0</v>
      </c>
      <c r="P305" s="63">
        <v>0</v>
      </c>
      <c r="Q305" s="63">
        <v>0</v>
      </c>
      <c r="R305" s="63">
        <v>0</v>
      </c>
      <c r="S305" s="63">
        <v>0</v>
      </c>
      <c r="T305" s="63">
        <v>0</v>
      </c>
      <c r="U305" s="63">
        <v>0</v>
      </c>
      <c r="V305" s="63">
        <v>0</v>
      </c>
      <c r="W305" s="63">
        <v>0</v>
      </c>
      <c r="X305" s="63">
        <v>0</v>
      </c>
      <c r="Y305" s="63">
        <v>0</v>
      </c>
      <c r="Z305" s="63">
        <v>0</v>
      </c>
      <c r="AA305" s="63">
        <v>0</v>
      </c>
      <c r="AB305" s="63">
        <v>0</v>
      </c>
      <c r="AC305" s="63">
        <v>0</v>
      </c>
      <c r="AD305" s="63">
        <v>0</v>
      </c>
      <c r="AE305" s="63">
        <v>0</v>
      </c>
      <c r="AF305" s="63">
        <v>0</v>
      </c>
      <c r="AG305" s="63">
        <v>0</v>
      </c>
      <c r="AH305" s="43">
        <v>0</v>
      </c>
    </row>
    <row r="306" spans="1:34">
      <c r="A306" s="52">
        <v>0</v>
      </c>
      <c r="D306" s="62">
        <v>2007</v>
      </c>
      <c r="E306" s="62">
        <v>3</v>
      </c>
      <c r="F306" s="62">
        <v>2007</v>
      </c>
      <c r="G306" s="62">
        <v>2007</v>
      </c>
      <c r="H306" s="63">
        <v>0</v>
      </c>
      <c r="I306" s="63">
        <v>0</v>
      </c>
      <c r="J306" s="63">
        <v>0</v>
      </c>
      <c r="K306" s="63">
        <v>0</v>
      </c>
      <c r="L306" s="63">
        <v>0</v>
      </c>
      <c r="M306" s="63">
        <v>0</v>
      </c>
      <c r="N306" s="63">
        <v>0</v>
      </c>
      <c r="O306" s="63">
        <v>0</v>
      </c>
      <c r="P306" s="63">
        <v>0</v>
      </c>
      <c r="Q306" s="63">
        <v>0</v>
      </c>
      <c r="R306" s="63">
        <v>0</v>
      </c>
      <c r="S306" s="63">
        <v>0</v>
      </c>
      <c r="T306" s="63">
        <v>0</v>
      </c>
      <c r="U306" s="63">
        <v>0</v>
      </c>
      <c r="V306" s="63">
        <v>0</v>
      </c>
      <c r="W306" s="63">
        <v>0</v>
      </c>
      <c r="X306" s="63">
        <v>0</v>
      </c>
      <c r="Y306" s="63">
        <v>0</v>
      </c>
      <c r="Z306" s="63">
        <v>0</v>
      </c>
      <c r="AA306" s="63">
        <v>0</v>
      </c>
      <c r="AB306" s="63">
        <v>0</v>
      </c>
      <c r="AC306" s="63">
        <v>0</v>
      </c>
      <c r="AD306" s="63">
        <v>0</v>
      </c>
      <c r="AE306" s="63">
        <v>0</v>
      </c>
      <c r="AF306" s="63">
        <v>0</v>
      </c>
      <c r="AG306" s="63">
        <v>0</v>
      </c>
      <c r="AH306" s="43">
        <v>0</v>
      </c>
    </row>
    <row r="307" spans="1:34">
      <c r="A307" s="52">
        <v>0</v>
      </c>
      <c r="D307" s="62">
        <v>2007</v>
      </c>
      <c r="E307" s="62">
        <v>4</v>
      </c>
      <c r="F307" s="62">
        <v>2007</v>
      </c>
      <c r="G307" s="62">
        <v>2007</v>
      </c>
      <c r="H307" s="63">
        <v>0</v>
      </c>
      <c r="I307" s="63">
        <v>0</v>
      </c>
      <c r="J307" s="63">
        <v>0</v>
      </c>
      <c r="K307" s="63">
        <v>0</v>
      </c>
      <c r="L307" s="63">
        <v>0</v>
      </c>
      <c r="M307" s="63">
        <v>0</v>
      </c>
      <c r="N307" s="63">
        <v>0</v>
      </c>
      <c r="O307" s="63">
        <v>0</v>
      </c>
      <c r="P307" s="63">
        <v>0</v>
      </c>
      <c r="Q307" s="63">
        <v>0</v>
      </c>
      <c r="R307" s="63">
        <v>0</v>
      </c>
      <c r="S307" s="63">
        <v>0</v>
      </c>
      <c r="T307" s="63">
        <v>0</v>
      </c>
      <c r="U307" s="63">
        <v>0</v>
      </c>
      <c r="V307" s="63">
        <v>0</v>
      </c>
      <c r="W307" s="63">
        <v>0</v>
      </c>
      <c r="X307" s="63">
        <v>0</v>
      </c>
      <c r="Y307" s="63">
        <v>0</v>
      </c>
      <c r="Z307" s="63">
        <v>0</v>
      </c>
      <c r="AA307" s="63">
        <v>0</v>
      </c>
      <c r="AB307" s="63">
        <v>0</v>
      </c>
      <c r="AC307" s="63">
        <v>0</v>
      </c>
      <c r="AD307" s="63">
        <v>0</v>
      </c>
      <c r="AE307" s="63">
        <v>0</v>
      </c>
      <c r="AF307" s="63">
        <v>0</v>
      </c>
      <c r="AG307" s="63">
        <v>0</v>
      </c>
      <c r="AH307" s="43">
        <v>0</v>
      </c>
    </row>
    <row r="308" spans="1:34">
      <c r="A308" s="52">
        <v>0</v>
      </c>
      <c r="D308" s="62">
        <v>2007</v>
      </c>
      <c r="E308" s="62">
        <v>5</v>
      </c>
      <c r="F308" s="62">
        <v>2008</v>
      </c>
      <c r="G308" s="62">
        <v>2008</v>
      </c>
      <c r="H308" s="63">
        <v>0</v>
      </c>
      <c r="I308" s="63">
        <v>0</v>
      </c>
      <c r="J308" s="63">
        <v>0</v>
      </c>
      <c r="K308" s="63">
        <v>0</v>
      </c>
      <c r="L308" s="63">
        <v>0</v>
      </c>
      <c r="M308" s="63">
        <v>0</v>
      </c>
      <c r="N308" s="63">
        <v>0</v>
      </c>
      <c r="O308" s="63">
        <v>0</v>
      </c>
      <c r="P308" s="63">
        <v>0</v>
      </c>
      <c r="Q308" s="63">
        <v>0</v>
      </c>
      <c r="R308" s="63">
        <v>0</v>
      </c>
      <c r="S308" s="63">
        <v>0</v>
      </c>
      <c r="T308" s="63">
        <v>0</v>
      </c>
      <c r="U308" s="63">
        <v>0</v>
      </c>
      <c r="V308" s="63">
        <v>0</v>
      </c>
      <c r="W308" s="63">
        <v>0</v>
      </c>
      <c r="X308" s="63">
        <v>0</v>
      </c>
      <c r="Y308" s="63">
        <v>0</v>
      </c>
      <c r="Z308" s="63">
        <v>0</v>
      </c>
      <c r="AA308" s="63">
        <v>0</v>
      </c>
      <c r="AB308" s="63">
        <v>0</v>
      </c>
      <c r="AC308" s="63">
        <v>0</v>
      </c>
      <c r="AD308" s="63">
        <v>0</v>
      </c>
      <c r="AE308" s="63">
        <v>0</v>
      </c>
      <c r="AF308" s="63">
        <v>0</v>
      </c>
      <c r="AG308" s="63">
        <v>0</v>
      </c>
      <c r="AH308" s="43">
        <v>0</v>
      </c>
    </row>
    <row r="309" spans="1:34">
      <c r="A309" s="52">
        <v>0</v>
      </c>
      <c r="D309" s="62">
        <v>2007</v>
      </c>
      <c r="E309" s="62">
        <v>6</v>
      </c>
      <c r="F309" s="62">
        <v>2008</v>
      </c>
      <c r="G309" s="62">
        <v>2008</v>
      </c>
      <c r="H309" s="63">
        <v>0</v>
      </c>
      <c r="I309" s="63">
        <v>0</v>
      </c>
      <c r="J309" s="63">
        <v>0</v>
      </c>
      <c r="K309" s="63">
        <v>0</v>
      </c>
      <c r="L309" s="63">
        <v>0</v>
      </c>
      <c r="M309" s="63">
        <v>0</v>
      </c>
      <c r="N309" s="63">
        <v>0</v>
      </c>
      <c r="O309" s="63">
        <v>0</v>
      </c>
      <c r="P309" s="63">
        <v>0</v>
      </c>
      <c r="Q309" s="63">
        <v>0</v>
      </c>
      <c r="R309" s="63">
        <v>0</v>
      </c>
      <c r="S309" s="63">
        <v>0</v>
      </c>
      <c r="T309" s="63">
        <v>0</v>
      </c>
      <c r="U309" s="63">
        <v>0</v>
      </c>
      <c r="V309" s="63">
        <v>0</v>
      </c>
      <c r="W309" s="63">
        <v>0</v>
      </c>
      <c r="X309" s="63">
        <v>0</v>
      </c>
      <c r="Y309" s="63">
        <v>0</v>
      </c>
      <c r="Z309" s="63">
        <v>0</v>
      </c>
      <c r="AA309" s="63">
        <v>0</v>
      </c>
      <c r="AB309" s="63">
        <v>0</v>
      </c>
      <c r="AC309" s="63">
        <v>0</v>
      </c>
      <c r="AD309" s="63">
        <v>0</v>
      </c>
      <c r="AE309" s="63">
        <v>0</v>
      </c>
      <c r="AF309" s="63">
        <v>0</v>
      </c>
      <c r="AG309" s="63">
        <v>0</v>
      </c>
      <c r="AH309" s="43">
        <v>0</v>
      </c>
    </row>
    <row r="310" spans="1:34">
      <c r="A310" s="52">
        <v>0</v>
      </c>
      <c r="D310" s="62">
        <v>2007</v>
      </c>
      <c r="E310" s="62">
        <v>7</v>
      </c>
      <c r="F310" s="62">
        <v>2008</v>
      </c>
      <c r="G310" s="62">
        <v>2008</v>
      </c>
      <c r="H310" s="63">
        <v>0</v>
      </c>
      <c r="I310" s="63">
        <v>0</v>
      </c>
      <c r="J310" s="63">
        <v>0</v>
      </c>
      <c r="K310" s="63">
        <v>0</v>
      </c>
      <c r="L310" s="63">
        <v>0</v>
      </c>
      <c r="M310" s="63">
        <v>0</v>
      </c>
      <c r="N310" s="63">
        <v>0</v>
      </c>
      <c r="O310" s="63">
        <v>0</v>
      </c>
      <c r="P310" s="63">
        <v>0</v>
      </c>
      <c r="Q310" s="63">
        <v>0</v>
      </c>
      <c r="R310" s="63">
        <v>0</v>
      </c>
      <c r="S310" s="63">
        <v>0</v>
      </c>
      <c r="T310" s="63">
        <v>0</v>
      </c>
      <c r="U310" s="63">
        <v>0</v>
      </c>
      <c r="V310" s="63">
        <v>0</v>
      </c>
      <c r="W310" s="63">
        <v>0</v>
      </c>
      <c r="X310" s="63">
        <v>0</v>
      </c>
      <c r="Y310" s="63">
        <v>0</v>
      </c>
      <c r="Z310" s="63">
        <v>0</v>
      </c>
      <c r="AA310" s="63">
        <v>0</v>
      </c>
      <c r="AB310" s="63">
        <v>0</v>
      </c>
      <c r="AC310" s="63">
        <v>0</v>
      </c>
      <c r="AD310" s="63">
        <v>0</v>
      </c>
      <c r="AE310" s="63">
        <v>0</v>
      </c>
      <c r="AF310" s="63">
        <v>0</v>
      </c>
      <c r="AG310" s="63">
        <v>0</v>
      </c>
      <c r="AH310" s="43">
        <v>0</v>
      </c>
    </row>
    <row r="311" spans="1:34">
      <c r="A311" s="52">
        <v>0</v>
      </c>
      <c r="D311" s="62">
        <v>2007</v>
      </c>
      <c r="E311" s="62">
        <v>8</v>
      </c>
      <c r="F311" s="62">
        <v>2008</v>
      </c>
      <c r="G311" s="62">
        <v>2008</v>
      </c>
      <c r="H311" s="63">
        <v>0</v>
      </c>
      <c r="I311" s="63">
        <v>0</v>
      </c>
      <c r="J311" s="63">
        <v>0</v>
      </c>
      <c r="K311" s="63">
        <v>0</v>
      </c>
      <c r="L311" s="63">
        <v>0</v>
      </c>
      <c r="M311" s="63">
        <v>0</v>
      </c>
      <c r="N311" s="63">
        <v>0</v>
      </c>
      <c r="O311" s="63">
        <v>0</v>
      </c>
      <c r="P311" s="63">
        <v>0</v>
      </c>
      <c r="Q311" s="63">
        <v>0</v>
      </c>
      <c r="R311" s="63">
        <v>0</v>
      </c>
      <c r="S311" s="63">
        <v>0</v>
      </c>
      <c r="T311" s="63">
        <v>0</v>
      </c>
      <c r="U311" s="63">
        <v>0</v>
      </c>
      <c r="V311" s="63">
        <v>0</v>
      </c>
      <c r="W311" s="63">
        <v>0</v>
      </c>
      <c r="X311" s="63">
        <v>0</v>
      </c>
      <c r="Y311" s="63">
        <v>0</v>
      </c>
      <c r="Z311" s="63">
        <v>0</v>
      </c>
      <c r="AA311" s="63">
        <v>0</v>
      </c>
      <c r="AB311" s="63">
        <v>0</v>
      </c>
      <c r="AC311" s="63">
        <v>0</v>
      </c>
      <c r="AD311" s="63">
        <v>0</v>
      </c>
      <c r="AE311" s="63">
        <v>0</v>
      </c>
      <c r="AF311" s="63">
        <v>0</v>
      </c>
      <c r="AG311" s="63">
        <v>0</v>
      </c>
      <c r="AH311" s="43">
        <v>0</v>
      </c>
    </row>
    <row r="312" spans="1:34">
      <c r="A312" s="52">
        <v>0</v>
      </c>
      <c r="D312" s="62">
        <v>2007</v>
      </c>
      <c r="E312" s="62">
        <v>9</v>
      </c>
      <c r="F312" s="62">
        <v>2008</v>
      </c>
      <c r="G312" s="62">
        <v>2008</v>
      </c>
      <c r="H312" s="63">
        <v>0</v>
      </c>
      <c r="I312" s="63">
        <v>0</v>
      </c>
      <c r="J312" s="63">
        <v>0</v>
      </c>
      <c r="K312" s="63">
        <v>0</v>
      </c>
      <c r="L312" s="63">
        <v>0</v>
      </c>
      <c r="M312" s="63">
        <v>0</v>
      </c>
      <c r="N312" s="63">
        <v>0</v>
      </c>
      <c r="O312" s="63">
        <v>0</v>
      </c>
      <c r="P312" s="63">
        <v>0</v>
      </c>
      <c r="Q312" s="63">
        <v>0</v>
      </c>
      <c r="R312" s="63">
        <v>0</v>
      </c>
      <c r="S312" s="63">
        <v>0</v>
      </c>
      <c r="T312" s="63">
        <v>0</v>
      </c>
      <c r="U312" s="63">
        <v>0</v>
      </c>
      <c r="V312" s="63">
        <v>0</v>
      </c>
      <c r="W312" s="63">
        <v>0</v>
      </c>
      <c r="X312" s="63">
        <v>0</v>
      </c>
      <c r="Y312" s="63">
        <v>0</v>
      </c>
      <c r="Z312" s="63">
        <v>0</v>
      </c>
      <c r="AA312" s="63">
        <v>0</v>
      </c>
      <c r="AB312" s="63">
        <v>0</v>
      </c>
      <c r="AC312" s="63">
        <v>0</v>
      </c>
      <c r="AD312" s="63">
        <v>0</v>
      </c>
      <c r="AE312" s="63">
        <v>0</v>
      </c>
      <c r="AF312" s="63">
        <v>0</v>
      </c>
      <c r="AG312" s="63">
        <v>0</v>
      </c>
      <c r="AH312" s="43">
        <v>0</v>
      </c>
    </row>
    <row r="313" spans="1:34">
      <c r="A313" s="52">
        <v>0</v>
      </c>
      <c r="D313" s="62">
        <v>2007</v>
      </c>
      <c r="E313" s="62">
        <v>10</v>
      </c>
      <c r="F313" s="62">
        <v>2008</v>
      </c>
      <c r="G313" s="62">
        <v>2008</v>
      </c>
      <c r="H313" s="63">
        <v>0</v>
      </c>
      <c r="I313" s="63">
        <v>0</v>
      </c>
      <c r="J313" s="63">
        <v>0</v>
      </c>
      <c r="K313" s="63">
        <v>0</v>
      </c>
      <c r="L313" s="63">
        <v>0</v>
      </c>
      <c r="M313" s="63">
        <v>0</v>
      </c>
      <c r="N313" s="63">
        <v>0</v>
      </c>
      <c r="O313" s="63">
        <v>0</v>
      </c>
      <c r="P313" s="63">
        <v>0</v>
      </c>
      <c r="Q313" s="63">
        <v>0</v>
      </c>
      <c r="R313" s="63">
        <v>0</v>
      </c>
      <c r="S313" s="63">
        <v>0</v>
      </c>
      <c r="T313" s="63">
        <v>0</v>
      </c>
      <c r="U313" s="63">
        <v>0</v>
      </c>
      <c r="V313" s="63">
        <v>0</v>
      </c>
      <c r="W313" s="63">
        <v>0</v>
      </c>
      <c r="X313" s="63">
        <v>0</v>
      </c>
      <c r="Y313" s="63">
        <v>0</v>
      </c>
      <c r="Z313" s="63">
        <v>0</v>
      </c>
      <c r="AA313" s="63">
        <v>0</v>
      </c>
      <c r="AB313" s="63">
        <v>0</v>
      </c>
      <c r="AC313" s="63">
        <v>0</v>
      </c>
      <c r="AD313" s="63">
        <v>0</v>
      </c>
      <c r="AE313" s="63">
        <v>0</v>
      </c>
      <c r="AF313" s="63">
        <v>0</v>
      </c>
      <c r="AG313" s="63">
        <v>0</v>
      </c>
      <c r="AH313" s="43">
        <v>0</v>
      </c>
    </row>
    <row r="314" spans="1:34">
      <c r="A314" s="52">
        <v>0</v>
      </c>
      <c r="D314" s="62">
        <v>2007</v>
      </c>
      <c r="E314" s="62">
        <v>11</v>
      </c>
      <c r="F314" s="62">
        <v>2008</v>
      </c>
      <c r="G314" s="62">
        <v>2008</v>
      </c>
      <c r="H314" s="63">
        <v>0</v>
      </c>
      <c r="I314" s="63">
        <v>0</v>
      </c>
      <c r="J314" s="63">
        <v>0</v>
      </c>
      <c r="K314" s="63">
        <v>0</v>
      </c>
      <c r="L314" s="63">
        <v>0</v>
      </c>
      <c r="M314" s="63">
        <v>0</v>
      </c>
      <c r="N314" s="63">
        <v>0</v>
      </c>
      <c r="O314" s="63">
        <v>0</v>
      </c>
      <c r="P314" s="63">
        <v>0</v>
      </c>
      <c r="Q314" s="63">
        <v>0</v>
      </c>
      <c r="R314" s="63">
        <v>0</v>
      </c>
      <c r="S314" s="63">
        <v>0</v>
      </c>
      <c r="T314" s="63">
        <v>0</v>
      </c>
      <c r="U314" s="63">
        <v>0</v>
      </c>
      <c r="V314" s="63">
        <v>0</v>
      </c>
      <c r="W314" s="63">
        <v>0</v>
      </c>
      <c r="X314" s="63">
        <v>0</v>
      </c>
      <c r="Y314" s="63">
        <v>0</v>
      </c>
      <c r="Z314" s="63">
        <v>0</v>
      </c>
      <c r="AA314" s="63">
        <v>0</v>
      </c>
      <c r="AB314" s="63">
        <v>0</v>
      </c>
      <c r="AC314" s="63">
        <v>0</v>
      </c>
      <c r="AD314" s="63">
        <v>0</v>
      </c>
      <c r="AE314" s="63">
        <v>0</v>
      </c>
      <c r="AF314" s="63">
        <v>0</v>
      </c>
      <c r="AG314" s="63">
        <v>0</v>
      </c>
      <c r="AH314" s="43">
        <v>0</v>
      </c>
    </row>
    <row r="315" spans="1:34">
      <c r="A315" s="52">
        <v>0</v>
      </c>
      <c r="D315" s="62">
        <v>2007</v>
      </c>
      <c r="E315" s="62">
        <v>12</v>
      </c>
      <c r="F315" s="62">
        <v>2008</v>
      </c>
      <c r="G315" s="62">
        <v>2008</v>
      </c>
      <c r="H315" s="63">
        <v>0</v>
      </c>
      <c r="I315" s="63">
        <v>0</v>
      </c>
      <c r="J315" s="63">
        <v>0</v>
      </c>
      <c r="K315" s="63">
        <v>0</v>
      </c>
      <c r="L315" s="63">
        <v>0</v>
      </c>
      <c r="M315" s="63">
        <v>0</v>
      </c>
      <c r="N315" s="63">
        <v>0</v>
      </c>
      <c r="O315" s="63">
        <v>0</v>
      </c>
      <c r="P315" s="63">
        <v>0</v>
      </c>
      <c r="Q315" s="63">
        <v>0</v>
      </c>
      <c r="R315" s="63">
        <v>0</v>
      </c>
      <c r="S315" s="63">
        <v>0</v>
      </c>
      <c r="T315" s="63">
        <v>0</v>
      </c>
      <c r="U315" s="63">
        <v>0</v>
      </c>
      <c r="V315" s="63">
        <v>0</v>
      </c>
      <c r="W315" s="63">
        <v>0</v>
      </c>
      <c r="X315" s="63">
        <v>0</v>
      </c>
      <c r="Y315" s="63">
        <v>0</v>
      </c>
      <c r="Z315" s="63">
        <v>0</v>
      </c>
      <c r="AA315" s="63">
        <v>0</v>
      </c>
      <c r="AB315" s="63">
        <v>0</v>
      </c>
      <c r="AC315" s="63">
        <v>0</v>
      </c>
      <c r="AD315" s="63">
        <v>0</v>
      </c>
      <c r="AE315" s="63">
        <v>0</v>
      </c>
      <c r="AF315" s="63">
        <v>0</v>
      </c>
      <c r="AG315" s="63">
        <v>0</v>
      </c>
      <c r="AH315" s="43">
        <v>0</v>
      </c>
    </row>
    <row r="316" spans="1:34">
      <c r="A316" s="52">
        <v>0</v>
      </c>
      <c r="D316" s="62">
        <v>2008</v>
      </c>
      <c r="E316" s="62">
        <v>1</v>
      </c>
      <c r="F316" s="62">
        <v>2008</v>
      </c>
      <c r="G316" s="62">
        <v>2008</v>
      </c>
      <c r="H316" s="63">
        <v>0</v>
      </c>
      <c r="I316" s="63">
        <v>0</v>
      </c>
      <c r="J316" s="63">
        <v>0</v>
      </c>
      <c r="K316" s="63">
        <v>0</v>
      </c>
      <c r="L316" s="63">
        <v>0</v>
      </c>
      <c r="M316" s="63">
        <v>0</v>
      </c>
      <c r="N316" s="63">
        <v>0</v>
      </c>
      <c r="O316" s="63">
        <v>0</v>
      </c>
      <c r="P316" s="63">
        <v>0</v>
      </c>
      <c r="Q316" s="63">
        <v>0</v>
      </c>
      <c r="R316" s="63">
        <v>0</v>
      </c>
      <c r="S316" s="63">
        <v>0</v>
      </c>
      <c r="T316" s="63">
        <v>0</v>
      </c>
      <c r="U316" s="63">
        <v>0</v>
      </c>
      <c r="V316" s="63">
        <v>0</v>
      </c>
      <c r="W316" s="63">
        <v>0</v>
      </c>
      <c r="X316" s="63">
        <v>0</v>
      </c>
      <c r="Y316" s="63">
        <v>0</v>
      </c>
      <c r="Z316" s="63">
        <v>0</v>
      </c>
      <c r="AA316" s="63">
        <v>0</v>
      </c>
      <c r="AB316" s="63">
        <v>0</v>
      </c>
      <c r="AC316" s="63">
        <v>0</v>
      </c>
      <c r="AD316" s="63">
        <v>0</v>
      </c>
      <c r="AE316" s="63">
        <v>0</v>
      </c>
      <c r="AF316" s="63">
        <v>0</v>
      </c>
      <c r="AG316" s="63">
        <v>0</v>
      </c>
      <c r="AH316" s="43">
        <v>0</v>
      </c>
    </row>
    <row r="317" spans="1:34">
      <c r="A317" s="52">
        <v>0</v>
      </c>
      <c r="D317" s="62">
        <v>2008</v>
      </c>
      <c r="E317" s="62">
        <v>2</v>
      </c>
      <c r="F317" s="62">
        <v>2008</v>
      </c>
      <c r="G317" s="62">
        <v>2008</v>
      </c>
      <c r="H317" s="63">
        <v>0</v>
      </c>
      <c r="I317" s="63">
        <v>0</v>
      </c>
      <c r="J317" s="63">
        <v>0</v>
      </c>
      <c r="K317" s="63">
        <v>0</v>
      </c>
      <c r="L317" s="63">
        <v>0</v>
      </c>
      <c r="M317" s="63">
        <v>0</v>
      </c>
      <c r="N317" s="63">
        <v>0</v>
      </c>
      <c r="O317" s="63">
        <v>0</v>
      </c>
      <c r="P317" s="63">
        <v>0</v>
      </c>
      <c r="Q317" s="63">
        <v>0</v>
      </c>
      <c r="R317" s="63">
        <v>0</v>
      </c>
      <c r="S317" s="63">
        <v>0</v>
      </c>
      <c r="T317" s="63">
        <v>0</v>
      </c>
      <c r="U317" s="63">
        <v>0</v>
      </c>
      <c r="V317" s="63">
        <v>0</v>
      </c>
      <c r="W317" s="63">
        <v>0</v>
      </c>
      <c r="X317" s="63">
        <v>0</v>
      </c>
      <c r="Y317" s="63">
        <v>0</v>
      </c>
      <c r="Z317" s="63">
        <v>0</v>
      </c>
      <c r="AA317" s="63">
        <v>0</v>
      </c>
      <c r="AB317" s="63">
        <v>0</v>
      </c>
      <c r="AC317" s="63">
        <v>0</v>
      </c>
      <c r="AD317" s="63">
        <v>0</v>
      </c>
      <c r="AE317" s="63">
        <v>0</v>
      </c>
      <c r="AF317" s="63">
        <v>0</v>
      </c>
      <c r="AG317" s="63">
        <v>0</v>
      </c>
      <c r="AH317" s="43">
        <v>0</v>
      </c>
    </row>
    <row r="318" spans="1:34">
      <c r="A318" s="52">
        <v>0</v>
      </c>
      <c r="D318" s="62">
        <v>2008</v>
      </c>
      <c r="E318" s="62">
        <v>3</v>
      </c>
      <c r="F318" s="62">
        <v>2008</v>
      </c>
      <c r="G318" s="62">
        <v>2008</v>
      </c>
      <c r="H318" s="63">
        <v>0</v>
      </c>
      <c r="I318" s="63">
        <v>0</v>
      </c>
      <c r="J318" s="63">
        <v>0</v>
      </c>
      <c r="K318" s="63">
        <v>0</v>
      </c>
      <c r="L318" s="63">
        <v>0</v>
      </c>
      <c r="M318" s="63">
        <v>0</v>
      </c>
      <c r="N318" s="63">
        <v>0</v>
      </c>
      <c r="O318" s="63">
        <v>0</v>
      </c>
      <c r="P318" s="63">
        <v>0</v>
      </c>
      <c r="Q318" s="63">
        <v>0</v>
      </c>
      <c r="R318" s="63">
        <v>0</v>
      </c>
      <c r="S318" s="63">
        <v>0</v>
      </c>
      <c r="T318" s="63">
        <v>0</v>
      </c>
      <c r="U318" s="63">
        <v>0</v>
      </c>
      <c r="V318" s="63">
        <v>0</v>
      </c>
      <c r="W318" s="63">
        <v>0</v>
      </c>
      <c r="X318" s="63">
        <v>0</v>
      </c>
      <c r="Y318" s="63">
        <v>0</v>
      </c>
      <c r="Z318" s="63">
        <v>0</v>
      </c>
      <c r="AA318" s="63">
        <v>0</v>
      </c>
      <c r="AB318" s="63">
        <v>0</v>
      </c>
      <c r="AC318" s="63">
        <v>0</v>
      </c>
      <c r="AD318" s="63">
        <v>0</v>
      </c>
      <c r="AE318" s="63">
        <v>0</v>
      </c>
      <c r="AF318" s="63">
        <v>0</v>
      </c>
      <c r="AG318" s="63">
        <v>0</v>
      </c>
      <c r="AH318" s="43">
        <v>0</v>
      </c>
    </row>
    <row r="319" spans="1:34">
      <c r="A319" s="52">
        <v>0</v>
      </c>
      <c r="D319" s="62">
        <v>2008</v>
      </c>
      <c r="E319" s="62">
        <v>4</v>
      </c>
      <c r="F319" s="62">
        <v>2008</v>
      </c>
      <c r="G319" s="62">
        <v>2008</v>
      </c>
      <c r="H319" s="63">
        <v>0</v>
      </c>
      <c r="I319" s="63">
        <v>0</v>
      </c>
      <c r="J319" s="63">
        <v>0</v>
      </c>
      <c r="K319" s="63">
        <v>0</v>
      </c>
      <c r="L319" s="63">
        <v>0</v>
      </c>
      <c r="M319" s="63">
        <v>0</v>
      </c>
      <c r="N319" s="63">
        <v>0</v>
      </c>
      <c r="O319" s="63">
        <v>0</v>
      </c>
      <c r="P319" s="63">
        <v>0</v>
      </c>
      <c r="Q319" s="63">
        <v>0</v>
      </c>
      <c r="R319" s="63">
        <v>0</v>
      </c>
      <c r="S319" s="63">
        <v>0</v>
      </c>
      <c r="T319" s="63">
        <v>0</v>
      </c>
      <c r="U319" s="63">
        <v>0</v>
      </c>
      <c r="V319" s="63">
        <v>0</v>
      </c>
      <c r="W319" s="63">
        <v>0</v>
      </c>
      <c r="X319" s="63">
        <v>0</v>
      </c>
      <c r="Y319" s="63">
        <v>0</v>
      </c>
      <c r="Z319" s="63">
        <v>0</v>
      </c>
      <c r="AA319" s="63">
        <v>0</v>
      </c>
      <c r="AB319" s="63">
        <v>0</v>
      </c>
      <c r="AC319" s="63">
        <v>0</v>
      </c>
      <c r="AD319" s="63">
        <v>0</v>
      </c>
      <c r="AE319" s="63">
        <v>0</v>
      </c>
      <c r="AF319" s="63">
        <v>0</v>
      </c>
      <c r="AG319" s="63">
        <v>0</v>
      </c>
      <c r="AH319" s="43">
        <v>0</v>
      </c>
    </row>
    <row r="320" spans="1:34">
      <c r="A320" s="52">
        <v>0</v>
      </c>
      <c r="D320" s="62">
        <v>2008</v>
      </c>
      <c r="E320" s="62">
        <v>5</v>
      </c>
      <c r="F320" s="62">
        <v>2009</v>
      </c>
      <c r="G320" s="62">
        <v>2009</v>
      </c>
      <c r="H320" s="63">
        <v>0</v>
      </c>
      <c r="I320" s="63">
        <v>0</v>
      </c>
      <c r="J320" s="63">
        <v>0</v>
      </c>
      <c r="K320" s="63">
        <v>0</v>
      </c>
      <c r="L320" s="63">
        <v>0</v>
      </c>
      <c r="M320" s="63">
        <v>0</v>
      </c>
      <c r="N320" s="63">
        <v>0</v>
      </c>
      <c r="O320" s="63">
        <v>0</v>
      </c>
      <c r="P320" s="63">
        <v>0</v>
      </c>
      <c r="Q320" s="63">
        <v>0</v>
      </c>
      <c r="R320" s="63">
        <v>0</v>
      </c>
      <c r="S320" s="63">
        <v>0</v>
      </c>
      <c r="T320" s="63">
        <v>0</v>
      </c>
      <c r="U320" s="63">
        <v>0</v>
      </c>
      <c r="V320" s="63">
        <v>0</v>
      </c>
      <c r="W320" s="63">
        <v>0</v>
      </c>
      <c r="X320" s="63">
        <v>0</v>
      </c>
      <c r="Y320" s="63">
        <v>0</v>
      </c>
      <c r="Z320" s="63">
        <v>0</v>
      </c>
      <c r="AA320" s="63">
        <v>0</v>
      </c>
      <c r="AB320" s="63">
        <v>0</v>
      </c>
      <c r="AC320" s="63">
        <v>0</v>
      </c>
      <c r="AD320" s="63">
        <v>0</v>
      </c>
      <c r="AE320" s="63">
        <v>0</v>
      </c>
      <c r="AF320" s="63">
        <v>0</v>
      </c>
      <c r="AG320" s="63">
        <v>0</v>
      </c>
      <c r="AH320" s="43">
        <v>0</v>
      </c>
    </row>
    <row r="321" spans="1:34">
      <c r="A321" s="52">
        <v>0</v>
      </c>
      <c r="D321" s="62">
        <v>2008</v>
      </c>
      <c r="E321" s="62">
        <v>6</v>
      </c>
      <c r="F321" s="62">
        <v>2009</v>
      </c>
      <c r="G321" s="62">
        <v>2009</v>
      </c>
      <c r="H321" s="63">
        <v>0</v>
      </c>
      <c r="I321" s="63">
        <v>0</v>
      </c>
      <c r="J321" s="63">
        <v>0</v>
      </c>
      <c r="K321" s="63">
        <v>0</v>
      </c>
      <c r="L321" s="63">
        <v>0</v>
      </c>
      <c r="M321" s="63">
        <v>0</v>
      </c>
      <c r="N321" s="63">
        <v>0</v>
      </c>
      <c r="O321" s="63">
        <v>0</v>
      </c>
      <c r="P321" s="63">
        <v>0</v>
      </c>
      <c r="Q321" s="63">
        <v>0</v>
      </c>
      <c r="R321" s="63">
        <v>0</v>
      </c>
      <c r="S321" s="63">
        <v>0</v>
      </c>
      <c r="T321" s="63">
        <v>0</v>
      </c>
      <c r="U321" s="63">
        <v>0</v>
      </c>
      <c r="V321" s="63">
        <v>0</v>
      </c>
      <c r="W321" s="63">
        <v>0</v>
      </c>
      <c r="X321" s="63">
        <v>0</v>
      </c>
      <c r="Y321" s="63">
        <v>0</v>
      </c>
      <c r="Z321" s="63">
        <v>0</v>
      </c>
      <c r="AA321" s="63">
        <v>0</v>
      </c>
      <c r="AB321" s="63">
        <v>0</v>
      </c>
      <c r="AC321" s="63">
        <v>0</v>
      </c>
      <c r="AD321" s="63">
        <v>0</v>
      </c>
      <c r="AE321" s="63">
        <v>0</v>
      </c>
      <c r="AF321" s="63">
        <v>0</v>
      </c>
      <c r="AG321" s="63">
        <v>0</v>
      </c>
      <c r="AH321" s="43">
        <v>0</v>
      </c>
    </row>
    <row r="322" spans="1:34">
      <c r="A322" s="52">
        <v>0</v>
      </c>
      <c r="D322" s="62">
        <v>2008</v>
      </c>
      <c r="E322" s="62">
        <v>7</v>
      </c>
      <c r="F322" s="62">
        <v>2009</v>
      </c>
      <c r="G322" s="62">
        <v>2009</v>
      </c>
      <c r="H322" s="63">
        <v>0</v>
      </c>
      <c r="I322" s="63">
        <v>0</v>
      </c>
      <c r="J322" s="63">
        <v>0</v>
      </c>
      <c r="K322" s="63">
        <v>0</v>
      </c>
      <c r="L322" s="63">
        <v>0</v>
      </c>
      <c r="M322" s="63">
        <v>0</v>
      </c>
      <c r="N322" s="63">
        <v>0</v>
      </c>
      <c r="O322" s="63">
        <v>0</v>
      </c>
      <c r="P322" s="63">
        <v>0</v>
      </c>
      <c r="Q322" s="63">
        <v>0</v>
      </c>
      <c r="R322" s="63">
        <v>0</v>
      </c>
      <c r="S322" s="63">
        <v>0</v>
      </c>
      <c r="T322" s="63">
        <v>0</v>
      </c>
      <c r="U322" s="63">
        <v>0</v>
      </c>
      <c r="V322" s="63">
        <v>0</v>
      </c>
      <c r="W322" s="63">
        <v>0</v>
      </c>
      <c r="X322" s="63">
        <v>0</v>
      </c>
      <c r="Y322" s="63">
        <v>0</v>
      </c>
      <c r="Z322" s="63">
        <v>0</v>
      </c>
      <c r="AA322" s="63">
        <v>0</v>
      </c>
      <c r="AB322" s="63">
        <v>0</v>
      </c>
      <c r="AC322" s="63">
        <v>0</v>
      </c>
      <c r="AD322" s="63">
        <v>0</v>
      </c>
      <c r="AE322" s="63">
        <v>0</v>
      </c>
      <c r="AF322" s="63">
        <v>0</v>
      </c>
      <c r="AG322" s="63">
        <v>0</v>
      </c>
      <c r="AH322" s="43">
        <v>0</v>
      </c>
    </row>
    <row r="323" spans="1:34">
      <c r="A323" s="52">
        <v>0</v>
      </c>
      <c r="D323" s="62">
        <v>2008</v>
      </c>
      <c r="E323" s="62">
        <v>8</v>
      </c>
      <c r="F323" s="62">
        <v>2009</v>
      </c>
      <c r="G323" s="62">
        <v>2009</v>
      </c>
      <c r="H323" s="63">
        <v>0</v>
      </c>
      <c r="I323" s="63">
        <v>0</v>
      </c>
      <c r="J323" s="63">
        <v>0</v>
      </c>
      <c r="K323" s="63">
        <v>0</v>
      </c>
      <c r="L323" s="63">
        <v>0</v>
      </c>
      <c r="M323" s="63">
        <v>0</v>
      </c>
      <c r="N323" s="63">
        <v>0</v>
      </c>
      <c r="O323" s="63">
        <v>0</v>
      </c>
      <c r="P323" s="63">
        <v>0</v>
      </c>
      <c r="Q323" s="63">
        <v>0</v>
      </c>
      <c r="R323" s="63">
        <v>0</v>
      </c>
      <c r="S323" s="63">
        <v>0</v>
      </c>
      <c r="T323" s="63">
        <v>0</v>
      </c>
      <c r="U323" s="63">
        <v>0</v>
      </c>
      <c r="V323" s="63">
        <v>0</v>
      </c>
      <c r="W323" s="63">
        <v>0</v>
      </c>
      <c r="X323" s="63">
        <v>0</v>
      </c>
      <c r="Y323" s="63">
        <v>0</v>
      </c>
      <c r="Z323" s="63">
        <v>0</v>
      </c>
      <c r="AA323" s="63">
        <v>0</v>
      </c>
      <c r="AB323" s="63">
        <v>0</v>
      </c>
      <c r="AC323" s="63">
        <v>0</v>
      </c>
      <c r="AD323" s="63">
        <v>0</v>
      </c>
      <c r="AE323" s="63">
        <v>0</v>
      </c>
      <c r="AF323" s="63">
        <v>0</v>
      </c>
      <c r="AG323" s="63">
        <v>0</v>
      </c>
      <c r="AH323" s="43">
        <v>0</v>
      </c>
    </row>
    <row r="324" spans="1:34">
      <c r="A324" s="52">
        <v>0</v>
      </c>
      <c r="D324" s="62">
        <v>2008</v>
      </c>
      <c r="E324" s="62">
        <v>9</v>
      </c>
      <c r="F324" s="62">
        <v>2009</v>
      </c>
      <c r="G324" s="62">
        <v>2009</v>
      </c>
      <c r="H324" s="63">
        <v>0</v>
      </c>
      <c r="I324" s="63">
        <v>0</v>
      </c>
      <c r="J324" s="63">
        <v>0</v>
      </c>
      <c r="K324" s="63">
        <v>0</v>
      </c>
      <c r="L324" s="63">
        <v>0</v>
      </c>
      <c r="M324" s="63">
        <v>0</v>
      </c>
      <c r="N324" s="63">
        <v>0</v>
      </c>
      <c r="O324" s="63">
        <v>0</v>
      </c>
      <c r="P324" s="63">
        <v>0</v>
      </c>
      <c r="Q324" s="63">
        <v>0</v>
      </c>
      <c r="R324" s="63">
        <v>0</v>
      </c>
      <c r="S324" s="63">
        <v>0</v>
      </c>
      <c r="T324" s="63">
        <v>0</v>
      </c>
      <c r="U324" s="63">
        <v>0</v>
      </c>
      <c r="V324" s="63">
        <v>0</v>
      </c>
      <c r="W324" s="63">
        <v>0</v>
      </c>
      <c r="X324" s="63">
        <v>0</v>
      </c>
      <c r="Y324" s="63">
        <v>0</v>
      </c>
      <c r="Z324" s="63">
        <v>0</v>
      </c>
      <c r="AA324" s="63">
        <v>0</v>
      </c>
      <c r="AB324" s="63">
        <v>0</v>
      </c>
      <c r="AC324" s="63">
        <v>0</v>
      </c>
      <c r="AD324" s="63">
        <v>0</v>
      </c>
      <c r="AE324" s="63">
        <v>0</v>
      </c>
      <c r="AF324" s="63">
        <v>0</v>
      </c>
      <c r="AG324" s="63">
        <v>0</v>
      </c>
      <c r="AH324" s="43">
        <v>0</v>
      </c>
    </row>
    <row r="325" spans="1:34">
      <c r="A325" s="52">
        <v>0</v>
      </c>
      <c r="D325" s="62">
        <v>2008</v>
      </c>
      <c r="E325" s="62">
        <v>10</v>
      </c>
      <c r="F325" s="62">
        <v>2009</v>
      </c>
      <c r="G325" s="62">
        <v>2009</v>
      </c>
      <c r="H325" s="63">
        <v>0</v>
      </c>
      <c r="I325" s="63">
        <v>0</v>
      </c>
      <c r="J325" s="63">
        <v>0</v>
      </c>
      <c r="K325" s="63">
        <v>0</v>
      </c>
      <c r="L325" s="63">
        <v>0</v>
      </c>
      <c r="M325" s="63">
        <v>0</v>
      </c>
      <c r="N325" s="63">
        <v>0</v>
      </c>
      <c r="O325" s="63">
        <v>0</v>
      </c>
      <c r="P325" s="63">
        <v>0</v>
      </c>
      <c r="Q325" s="63">
        <v>0</v>
      </c>
      <c r="R325" s="63">
        <v>0</v>
      </c>
      <c r="S325" s="63">
        <v>0</v>
      </c>
      <c r="T325" s="63">
        <v>0</v>
      </c>
      <c r="U325" s="63">
        <v>0</v>
      </c>
      <c r="V325" s="63">
        <v>0</v>
      </c>
      <c r="W325" s="63">
        <v>0</v>
      </c>
      <c r="X325" s="63">
        <v>0</v>
      </c>
      <c r="Y325" s="63">
        <v>0</v>
      </c>
      <c r="Z325" s="63">
        <v>0</v>
      </c>
      <c r="AA325" s="63">
        <v>0</v>
      </c>
      <c r="AB325" s="63">
        <v>0</v>
      </c>
      <c r="AC325" s="63">
        <v>0</v>
      </c>
      <c r="AD325" s="63">
        <v>0</v>
      </c>
      <c r="AE325" s="63">
        <v>0</v>
      </c>
      <c r="AF325" s="63">
        <v>0</v>
      </c>
      <c r="AG325" s="63">
        <v>0</v>
      </c>
      <c r="AH325" s="43">
        <v>0</v>
      </c>
    </row>
    <row r="326" spans="1:34">
      <c r="A326" s="52">
        <v>0</v>
      </c>
      <c r="D326" s="62">
        <v>2008</v>
      </c>
      <c r="E326" s="62">
        <v>11</v>
      </c>
      <c r="F326" s="62">
        <v>2009</v>
      </c>
      <c r="G326" s="62">
        <v>2009</v>
      </c>
      <c r="H326" s="63">
        <v>0</v>
      </c>
      <c r="I326" s="63">
        <v>0</v>
      </c>
      <c r="J326" s="63">
        <v>0</v>
      </c>
      <c r="K326" s="63">
        <v>0</v>
      </c>
      <c r="L326" s="63">
        <v>0</v>
      </c>
      <c r="M326" s="63">
        <v>0</v>
      </c>
      <c r="N326" s="63">
        <v>0</v>
      </c>
      <c r="O326" s="63">
        <v>0</v>
      </c>
      <c r="P326" s="63">
        <v>0</v>
      </c>
      <c r="Q326" s="63">
        <v>0</v>
      </c>
      <c r="R326" s="63">
        <v>0</v>
      </c>
      <c r="S326" s="63">
        <v>0</v>
      </c>
      <c r="T326" s="63">
        <v>0</v>
      </c>
      <c r="U326" s="63">
        <v>0</v>
      </c>
      <c r="V326" s="63">
        <v>0</v>
      </c>
      <c r="W326" s="63">
        <v>0</v>
      </c>
      <c r="X326" s="63">
        <v>0</v>
      </c>
      <c r="Y326" s="63">
        <v>0</v>
      </c>
      <c r="Z326" s="63">
        <v>0</v>
      </c>
      <c r="AA326" s="63">
        <v>0</v>
      </c>
      <c r="AB326" s="63">
        <v>0</v>
      </c>
      <c r="AC326" s="63">
        <v>0</v>
      </c>
      <c r="AD326" s="63">
        <v>0</v>
      </c>
      <c r="AE326" s="63">
        <v>0</v>
      </c>
      <c r="AF326" s="63">
        <v>0</v>
      </c>
      <c r="AG326" s="63">
        <v>0</v>
      </c>
      <c r="AH326" s="43">
        <v>0</v>
      </c>
    </row>
    <row r="327" spans="1:34">
      <c r="A327" s="52">
        <v>0</v>
      </c>
      <c r="D327" s="62">
        <v>2008</v>
      </c>
      <c r="E327" s="62">
        <v>12</v>
      </c>
      <c r="F327" s="62">
        <v>2009</v>
      </c>
      <c r="G327" s="62">
        <v>2009</v>
      </c>
      <c r="H327" s="63">
        <v>0</v>
      </c>
      <c r="I327" s="63">
        <v>0</v>
      </c>
      <c r="J327" s="63">
        <v>0</v>
      </c>
      <c r="K327" s="63">
        <v>0</v>
      </c>
      <c r="L327" s="63">
        <v>0</v>
      </c>
      <c r="M327" s="63">
        <v>0</v>
      </c>
      <c r="N327" s="63">
        <v>0</v>
      </c>
      <c r="O327" s="63">
        <v>0</v>
      </c>
      <c r="P327" s="63">
        <v>0</v>
      </c>
      <c r="Q327" s="63">
        <v>0</v>
      </c>
      <c r="R327" s="63">
        <v>0</v>
      </c>
      <c r="S327" s="63">
        <v>0</v>
      </c>
      <c r="T327" s="63">
        <v>0</v>
      </c>
      <c r="U327" s="63">
        <v>0</v>
      </c>
      <c r="V327" s="63">
        <v>0</v>
      </c>
      <c r="W327" s="63">
        <v>0</v>
      </c>
      <c r="X327" s="63">
        <v>0</v>
      </c>
      <c r="Y327" s="63">
        <v>0</v>
      </c>
      <c r="Z327" s="63">
        <v>0</v>
      </c>
      <c r="AA327" s="63">
        <v>0</v>
      </c>
      <c r="AB327" s="63">
        <v>0</v>
      </c>
      <c r="AC327" s="63">
        <v>0</v>
      </c>
      <c r="AD327" s="63">
        <v>0</v>
      </c>
      <c r="AE327" s="63">
        <v>0</v>
      </c>
      <c r="AF327" s="63">
        <v>0</v>
      </c>
      <c r="AG327" s="63">
        <v>0</v>
      </c>
      <c r="AH327" s="43">
        <v>0</v>
      </c>
    </row>
    <row r="328" spans="1:34">
      <c r="A328" s="52">
        <v>0</v>
      </c>
      <c r="D328" s="2">
        <v>2009</v>
      </c>
      <c r="E328" s="2">
        <v>1</v>
      </c>
      <c r="F328" s="62">
        <v>2009</v>
      </c>
      <c r="G328" s="62">
        <v>2009</v>
      </c>
      <c r="H328" s="63">
        <v>0</v>
      </c>
      <c r="I328" s="63">
        <v>0</v>
      </c>
      <c r="J328" s="63">
        <v>0</v>
      </c>
      <c r="K328" s="63">
        <v>0</v>
      </c>
      <c r="L328" s="63">
        <v>0</v>
      </c>
      <c r="M328" s="63">
        <v>0</v>
      </c>
      <c r="N328" s="63">
        <v>0</v>
      </c>
      <c r="O328" s="63">
        <v>0</v>
      </c>
      <c r="P328" s="63">
        <v>0</v>
      </c>
      <c r="Q328" s="63">
        <v>0</v>
      </c>
      <c r="R328" s="63">
        <v>0</v>
      </c>
      <c r="S328" s="63">
        <v>0</v>
      </c>
      <c r="T328" s="63">
        <v>0</v>
      </c>
      <c r="U328" s="63">
        <v>0</v>
      </c>
      <c r="V328" s="63">
        <v>0</v>
      </c>
      <c r="W328" s="63">
        <v>0</v>
      </c>
      <c r="X328" s="63">
        <v>0</v>
      </c>
      <c r="Y328" s="63">
        <v>0</v>
      </c>
      <c r="Z328" s="63">
        <v>0</v>
      </c>
      <c r="AA328" s="63">
        <v>0</v>
      </c>
      <c r="AB328" s="63">
        <v>0</v>
      </c>
      <c r="AC328" s="63">
        <v>0</v>
      </c>
      <c r="AD328" s="63">
        <v>0</v>
      </c>
      <c r="AE328" s="63">
        <v>0</v>
      </c>
      <c r="AF328" s="63">
        <v>0</v>
      </c>
      <c r="AG328" s="63">
        <v>0</v>
      </c>
      <c r="AH328" s="43">
        <v>0</v>
      </c>
    </row>
    <row r="329" spans="1:34">
      <c r="A329" s="52">
        <v>0</v>
      </c>
      <c r="D329" s="2">
        <v>2009</v>
      </c>
      <c r="E329" s="2">
        <v>2</v>
      </c>
      <c r="F329" s="62">
        <v>2009</v>
      </c>
      <c r="G329" s="62">
        <v>2009</v>
      </c>
      <c r="H329" s="63">
        <v>0</v>
      </c>
      <c r="I329" s="63">
        <v>0</v>
      </c>
      <c r="J329" s="63">
        <v>0</v>
      </c>
      <c r="K329" s="63">
        <v>0</v>
      </c>
      <c r="L329" s="63">
        <v>0</v>
      </c>
      <c r="M329" s="63">
        <v>0</v>
      </c>
      <c r="N329" s="63">
        <v>0</v>
      </c>
      <c r="O329" s="63">
        <v>0</v>
      </c>
      <c r="P329" s="63">
        <v>0</v>
      </c>
      <c r="Q329" s="63">
        <v>0</v>
      </c>
      <c r="R329" s="63">
        <v>0</v>
      </c>
      <c r="S329" s="63">
        <v>0</v>
      </c>
      <c r="T329" s="63">
        <v>0</v>
      </c>
      <c r="U329" s="63">
        <v>0</v>
      </c>
      <c r="V329" s="63">
        <v>0</v>
      </c>
      <c r="W329" s="63">
        <v>0</v>
      </c>
      <c r="X329" s="63">
        <v>0</v>
      </c>
      <c r="Y329" s="63">
        <v>0</v>
      </c>
      <c r="Z329" s="63">
        <v>0</v>
      </c>
      <c r="AA329" s="63">
        <v>0</v>
      </c>
      <c r="AB329" s="63">
        <v>0</v>
      </c>
      <c r="AC329" s="63">
        <v>0</v>
      </c>
      <c r="AD329" s="63">
        <v>0</v>
      </c>
      <c r="AE329" s="63">
        <v>0</v>
      </c>
      <c r="AF329" s="63">
        <v>0</v>
      </c>
      <c r="AG329" s="63">
        <v>0</v>
      </c>
      <c r="AH329" s="43">
        <v>0</v>
      </c>
    </row>
    <row r="330" spans="1:34">
      <c r="A330" s="52">
        <v>0</v>
      </c>
      <c r="D330" s="2">
        <v>2009</v>
      </c>
      <c r="E330" s="2">
        <v>3</v>
      </c>
      <c r="F330" s="62">
        <v>2009</v>
      </c>
      <c r="G330" s="62">
        <v>2009</v>
      </c>
      <c r="H330" s="63">
        <v>0</v>
      </c>
      <c r="I330" s="63">
        <v>0</v>
      </c>
      <c r="J330" s="63">
        <v>0</v>
      </c>
      <c r="K330" s="63">
        <v>0</v>
      </c>
      <c r="L330" s="63">
        <v>0</v>
      </c>
      <c r="M330" s="63">
        <v>0</v>
      </c>
      <c r="N330" s="63">
        <v>0</v>
      </c>
      <c r="O330" s="63">
        <v>0</v>
      </c>
      <c r="P330" s="63">
        <v>0</v>
      </c>
      <c r="Q330" s="63">
        <v>0</v>
      </c>
      <c r="R330" s="63">
        <v>0</v>
      </c>
      <c r="S330" s="63">
        <v>0</v>
      </c>
      <c r="T330" s="63">
        <v>0</v>
      </c>
      <c r="U330" s="63">
        <v>0</v>
      </c>
      <c r="V330" s="63">
        <v>0</v>
      </c>
      <c r="W330" s="63">
        <v>0</v>
      </c>
      <c r="X330" s="63">
        <v>0</v>
      </c>
      <c r="Y330" s="63">
        <v>0</v>
      </c>
      <c r="Z330" s="63">
        <v>0</v>
      </c>
      <c r="AA330" s="63">
        <v>0</v>
      </c>
      <c r="AB330" s="63">
        <v>0</v>
      </c>
      <c r="AC330" s="63">
        <v>0</v>
      </c>
      <c r="AD330" s="63">
        <v>0</v>
      </c>
      <c r="AE330" s="63">
        <v>0</v>
      </c>
      <c r="AF330" s="63">
        <v>0</v>
      </c>
      <c r="AG330" s="63">
        <v>0</v>
      </c>
      <c r="AH330" s="43">
        <v>0</v>
      </c>
    </row>
    <row r="331" spans="1:34">
      <c r="A331" s="52">
        <v>0</v>
      </c>
      <c r="D331" s="2">
        <v>2009</v>
      </c>
      <c r="E331" s="2">
        <v>4</v>
      </c>
      <c r="F331" s="62">
        <v>2009</v>
      </c>
      <c r="G331" s="62">
        <v>2009</v>
      </c>
      <c r="H331" s="63">
        <v>0</v>
      </c>
      <c r="I331" s="63">
        <v>0</v>
      </c>
      <c r="J331" s="63">
        <v>0</v>
      </c>
      <c r="K331" s="63">
        <v>0</v>
      </c>
      <c r="L331" s="63">
        <v>0</v>
      </c>
      <c r="M331" s="63">
        <v>0</v>
      </c>
      <c r="N331" s="63">
        <v>0</v>
      </c>
      <c r="O331" s="63">
        <v>0</v>
      </c>
      <c r="P331" s="63">
        <v>0</v>
      </c>
      <c r="Q331" s="63">
        <v>0</v>
      </c>
      <c r="R331" s="63">
        <v>0</v>
      </c>
      <c r="S331" s="63">
        <v>0</v>
      </c>
      <c r="T331" s="63">
        <v>0</v>
      </c>
      <c r="U331" s="63">
        <v>0</v>
      </c>
      <c r="V331" s="63">
        <v>0</v>
      </c>
      <c r="W331" s="63">
        <v>0</v>
      </c>
      <c r="X331" s="63">
        <v>0</v>
      </c>
      <c r="Y331" s="63">
        <v>0</v>
      </c>
      <c r="Z331" s="63">
        <v>0</v>
      </c>
      <c r="AA331" s="63">
        <v>0</v>
      </c>
      <c r="AB331" s="63">
        <v>0</v>
      </c>
      <c r="AC331" s="63">
        <v>0</v>
      </c>
      <c r="AD331" s="63">
        <v>0</v>
      </c>
      <c r="AE331" s="63">
        <v>0</v>
      </c>
      <c r="AF331" s="63">
        <v>0</v>
      </c>
      <c r="AG331" s="63">
        <v>0</v>
      </c>
      <c r="AH331" s="43">
        <v>0</v>
      </c>
    </row>
    <row r="332" spans="1:34">
      <c r="A332" s="52">
        <v>0</v>
      </c>
      <c r="D332" s="2">
        <v>2009</v>
      </c>
      <c r="E332" s="2">
        <v>5</v>
      </c>
      <c r="F332" s="62">
        <v>2010</v>
      </c>
      <c r="G332" s="62">
        <v>2010</v>
      </c>
      <c r="H332" s="63">
        <v>0</v>
      </c>
      <c r="I332" s="63">
        <v>0</v>
      </c>
      <c r="J332" s="63">
        <v>0</v>
      </c>
      <c r="K332" s="63">
        <v>0</v>
      </c>
      <c r="L332" s="63">
        <v>0</v>
      </c>
      <c r="M332" s="63">
        <v>0</v>
      </c>
      <c r="N332" s="63">
        <v>0</v>
      </c>
      <c r="O332" s="63">
        <v>0</v>
      </c>
      <c r="P332" s="63">
        <v>0</v>
      </c>
      <c r="Q332" s="63">
        <v>0</v>
      </c>
      <c r="R332" s="63">
        <v>0</v>
      </c>
      <c r="S332" s="63">
        <v>0</v>
      </c>
      <c r="T332" s="63">
        <v>0</v>
      </c>
      <c r="U332" s="63">
        <v>0</v>
      </c>
      <c r="V332" s="63">
        <v>0</v>
      </c>
      <c r="W332" s="63">
        <v>0</v>
      </c>
      <c r="X332" s="63">
        <v>0</v>
      </c>
      <c r="Y332" s="63">
        <v>0</v>
      </c>
      <c r="Z332" s="63">
        <v>0</v>
      </c>
      <c r="AA332" s="63">
        <v>0</v>
      </c>
      <c r="AB332" s="63">
        <v>0</v>
      </c>
      <c r="AC332" s="63">
        <v>0</v>
      </c>
      <c r="AD332" s="63">
        <v>0</v>
      </c>
      <c r="AE332" s="63">
        <v>0</v>
      </c>
      <c r="AF332" s="63">
        <v>0</v>
      </c>
      <c r="AG332" s="63">
        <v>0</v>
      </c>
      <c r="AH332" s="43">
        <v>0</v>
      </c>
    </row>
    <row r="333" spans="1:34">
      <c r="A333" s="52">
        <v>0</v>
      </c>
      <c r="D333" s="2">
        <v>2009</v>
      </c>
      <c r="E333" s="2">
        <v>6</v>
      </c>
      <c r="F333" s="62">
        <v>2010</v>
      </c>
      <c r="G333" s="62">
        <v>2010</v>
      </c>
      <c r="H333" s="63">
        <v>0</v>
      </c>
      <c r="I333" s="63">
        <v>0</v>
      </c>
      <c r="J333" s="63">
        <v>0</v>
      </c>
      <c r="K333" s="63">
        <v>0</v>
      </c>
      <c r="L333" s="63">
        <v>0</v>
      </c>
      <c r="M333" s="63">
        <v>0</v>
      </c>
      <c r="N333" s="63">
        <v>0</v>
      </c>
      <c r="O333" s="63">
        <v>0</v>
      </c>
      <c r="P333" s="63">
        <v>0</v>
      </c>
      <c r="Q333" s="63">
        <v>0</v>
      </c>
      <c r="R333" s="63">
        <v>0</v>
      </c>
      <c r="S333" s="63">
        <v>0</v>
      </c>
      <c r="T333" s="63">
        <v>0</v>
      </c>
      <c r="U333" s="63">
        <v>0</v>
      </c>
      <c r="V333" s="63">
        <v>0</v>
      </c>
      <c r="W333" s="63">
        <v>0</v>
      </c>
      <c r="X333" s="63">
        <v>0</v>
      </c>
      <c r="Y333" s="63">
        <v>0</v>
      </c>
      <c r="Z333" s="63">
        <v>0</v>
      </c>
      <c r="AA333" s="63">
        <v>0</v>
      </c>
      <c r="AB333" s="63">
        <v>0</v>
      </c>
      <c r="AC333" s="63">
        <v>0</v>
      </c>
      <c r="AD333" s="63">
        <v>0</v>
      </c>
      <c r="AE333" s="63">
        <v>0</v>
      </c>
      <c r="AF333" s="63">
        <v>0</v>
      </c>
      <c r="AG333" s="63">
        <v>0</v>
      </c>
      <c r="AH333" s="43">
        <v>0</v>
      </c>
    </row>
    <row r="334" spans="1:34">
      <c r="A334" s="52">
        <v>0</v>
      </c>
      <c r="D334" s="2">
        <v>2009</v>
      </c>
      <c r="E334" s="2">
        <v>7</v>
      </c>
      <c r="F334" s="62">
        <v>2010</v>
      </c>
      <c r="G334" s="62">
        <v>2010</v>
      </c>
      <c r="H334" s="63">
        <v>0</v>
      </c>
      <c r="I334" s="63">
        <v>0</v>
      </c>
      <c r="J334" s="63">
        <v>0</v>
      </c>
      <c r="K334" s="63">
        <v>0</v>
      </c>
      <c r="L334" s="63">
        <v>0</v>
      </c>
      <c r="M334" s="63">
        <v>0</v>
      </c>
      <c r="N334" s="63">
        <v>0</v>
      </c>
      <c r="O334" s="63">
        <v>0</v>
      </c>
      <c r="P334" s="63">
        <v>0</v>
      </c>
      <c r="Q334" s="63">
        <v>0</v>
      </c>
      <c r="R334" s="63">
        <v>0</v>
      </c>
      <c r="S334" s="63">
        <v>0</v>
      </c>
      <c r="T334" s="63">
        <v>0</v>
      </c>
      <c r="U334" s="63">
        <v>0</v>
      </c>
      <c r="V334" s="63">
        <v>0</v>
      </c>
      <c r="W334" s="63">
        <v>0</v>
      </c>
      <c r="X334" s="63">
        <v>0</v>
      </c>
      <c r="Y334" s="63">
        <v>0</v>
      </c>
      <c r="Z334" s="63">
        <v>0</v>
      </c>
      <c r="AA334" s="63">
        <v>0</v>
      </c>
      <c r="AB334" s="63">
        <v>0</v>
      </c>
      <c r="AC334" s="63">
        <v>0</v>
      </c>
      <c r="AD334" s="63">
        <v>0</v>
      </c>
      <c r="AE334" s="63">
        <v>0</v>
      </c>
      <c r="AF334" s="63">
        <v>0</v>
      </c>
      <c r="AG334" s="63">
        <v>0</v>
      </c>
      <c r="AH334" s="43">
        <v>0</v>
      </c>
    </row>
    <row r="335" spans="1:34">
      <c r="A335" s="52">
        <v>0</v>
      </c>
      <c r="D335" s="2">
        <v>2009</v>
      </c>
      <c r="E335" s="2">
        <v>8</v>
      </c>
      <c r="F335" s="62">
        <v>2010</v>
      </c>
      <c r="G335" s="62">
        <v>2010</v>
      </c>
      <c r="H335" s="63">
        <v>0</v>
      </c>
      <c r="I335" s="63">
        <v>0</v>
      </c>
      <c r="J335" s="63">
        <v>0</v>
      </c>
      <c r="K335" s="63">
        <v>0</v>
      </c>
      <c r="L335" s="63">
        <v>0</v>
      </c>
      <c r="M335" s="63">
        <v>0</v>
      </c>
      <c r="N335" s="63">
        <v>0</v>
      </c>
      <c r="O335" s="63">
        <v>0</v>
      </c>
      <c r="P335" s="63">
        <v>0</v>
      </c>
      <c r="Q335" s="63">
        <v>0</v>
      </c>
      <c r="R335" s="63">
        <v>0</v>
      </c>
      <c r="S335" s="63">
        <v>0</v>
      </c>
      <c r="T335" s="63">
        <v>0</v>
      </c>
      <c r="U335" s="63">
        <v>0</v>
      </c>
      <c r="V335" s="63">
        <v>0</v>
      </c>
      <c r="W335" s="63">
        <v>0</v>
      </c>
      <c r="X335" s="63">
        <v>0</v>
      </c>
      <c r="Y335" s="63">
        <v>0</v>
      </c>
      <c r="Z335" s="63">
        <v>0</v>
      </c>
      <c r="AA335" s="63">
        <v>0</v>
      </c>
      <c r="AB335" s="63">
        <v>0</v>
      </c>
      <c r="AC335" s="63">
        <v>0</v>
      </c>
      <c r="AD335" s="63">
        <v>0</v>
      </c>
      <c r="AE335" s="63">
        <v>0</v>
      </c>
      <c r="AF335" s="63">
        <v>0</v>
      </c>
      <c r="AG335" s="63">
        <v>0</v>
      </c>
      <c r="AH335" s="43">
        <v>0</v>
      </c>
    </row>
    <row r="336" spans="1:34">
      <c r="A336" s="52">
        <v>0</v>
      </c>
      <c r="D336" s="2">
        <v>2009</v>
      </c>
      <c r="E336" s="2">
        <v>9</v>
      </c>
      <c r="F336" s="62">
        <v>2010</v>
      </c>
      <c r="G336" s="62">
        <v>2010</v>
      </c>
      <c r="H336" s="63">
        <v>0</v>
      </c>
      <c r="I336" s="63">
        <v>0</v>
      </c>
      <c r="J336" s="63">
        <v>0</v>
      </c>
      <c r="K336" s="63">
        <v>0</v>
      </c>
      <c r="L336" s="63">
        <v>0</v>
      </c>
      <c r="M336" s="63">
        <v>0</v>
      </c>
      <c r="N336" s="63">
        <v>0</v>
      </c>
      <c r="O336" s="63">
        <v>0</v>
      </c>
      <c r="P336" s="63">
        <v>0</v>
      </c>
      <c r="Q336" s="63">
        <v>0</v>
      </c>
      <c r="R336" s="63">
        <v>0</v>
      </c>
      <c r="S336" s="63">
        <v>0</v>
      </c>
      <c r="T336" s="63">
        <v>0</v>
      </c>
      <c r="U336" s="63">
        <v>0</v>
      </c>
      <c r="V336" s="63">
        <v>0</v>
      </c>
      <c r="W336" s="63">
        <v>0</v>
      </c>
      <c r="X336" s="63">
        <v>0</v>
      </c>
      <c r="Y336" s="63">
        <v>0</v>
      </c>
      <c r="Z336" s="63">
        <v>0</v>
      </c>
      <c r="AA336" s="63">
        <v>0</v>
      </c>
      <c r="AB336" s="63">
        <v>0</v>
      </c>
      <c r="AC336" s="63">
        <v>0</v>
      </c>
      <c r="AD336" s="63">
        <v>0</v>
      </c>
      <c r="AE336" s="63">
        <v>0</v>
      </c>
      <c r="AF336" s="63">
        <v>0</v>
      </c>
      <c r="AG336" s="63">
        <v>0</v>
      </c>
      <c r="AH336" s="43">
        <v>0</v>
      </c>
    </row>
    <row r="337" spans="1:34">
      <c r="A337" s="52">
        <v>0</v>
      </c>
      <c r="D337" s="2">
        <v>2009</v>
      </c>
      <c r="E337" s="2">
        <v>10</v>
      </c>
      <c r="F337" s="62">
        <v>2010</v>
      </c>
      <c r="G337" s="62">
        <v>2010</v>
      </c>
      <c r="H337" s="63">
        <v>0</v>
      </c>
      <c r="I337" s="63">
        <v>0</v>
      </c>
      <c r="J337" s="63">
        <v>0</v>
      </c>
      <c r="K337" s="63">
        <v>0</v>
      </c>
      <c r="L337" s="63">
        <v>0</v>
      </c>
      <c r="M337" s="63">
        <v>0</v>
      </c>
      <c r="N337" s="63">
        <v>0</v>
      </c>
      <c r="O337" s="63">
        <v>0</v>
      </c>
      <c r="P337" s="63">
        <v>0</v>
      </c>
      <c r="Q337" s="63">
        <v>0</v>
      </c>
      <c r="R337" s="63">
        <v>0</v>
      </c>
      <c r="S337" s="63">
        <v>0</v>
      </c>
      <c r="T337" s="63">
        <v>0</v>
      </c>
      <c r="U337" s="63">
        <v>0</v>
      </c>
      <c r="V337" s="63">
        <v>0</v>
      </c>
      <c r="W337" s="63">
        <v>0</v>
      </c>
      <c r="X337" s="63">
        <v>0</v>
      </c>
      <c r="Y337" s="63">
        <v>0</v>
      </c>
      <c r="Z337" s="63">
        <v>0</v>
      </c>
      <c r="AA337" s="63">
        <v>0</v>
      </c>
      <c r="AB337" s="63">
        <v>0</v>
      </c>
      <c r="AC337" s="63">
        <v>0</v>
      </c>
      <c r="AD337" s="63">
        <v>0</v>
      </c>
      <c r="AE337" s="63">
        <v>0</v>
      </c>
      <c r="AF337" s="63">
        <v>0</v>
      </c>
      <c r="AG337" s="63">
        <v>0</v>
      </c>
      <c r="AH337" s="43">
        <v>0</v>
      </c>
    </row>
    <row r="338" spans="1:34">
      <c r="A338" s="52">
        <v>0</v>
      </c>
      <c r="D338" s="2">
        <v>2009</v>
      </c>
      <c r="E338" s="2">
        <v>11</v>
      </c>
      <c r="F338" s="62">
        <v>2010</v>
      </c>
      <c r="G338" s="62">
        <v>2010</v>
      </c>
      <c r="H338" s="63">
        <v>0</v>
      </c>
      <c r="I338" s="63">
        <v>0</v>
      </c>
      <c r="J338" s="63">
        <v>0</v>
      </c>
      <c r="K338" s="63">
        <v>0</v>
      </c>
      <c r="L338" s="63">
        <v>0</v>
      </c>
      <c r="M338" s="63">
        <v>0</v>
      </c>
      <c r="N338" s="63">
        <v>0</v>
      </c>
      <c r="O338" s="63">
        <v>0</v>
      </c>
      <c r="P338" s="63">
        <v>0</v>
      </c>
      <c r="Q338" s="63">
        <v>0</v>
      </c>
      <c r="R338" s="63">
        <v>0</v>
      </c>
      <c r="S338" s="63">
        <v>0</v>
      </c>
      <c r="T338" s="63">
        <v>0</v>
      </c>
      <c r="U338" s="63">
        <v>0</v>
      </c>
      <c r="V338" s="63">
        <v>0</v>
      </c>
      <c r="W338" s="63">
        <v>0</v>
      </c>
      <c r="X338" s="63">
        <v>0</v>
      </c>
      <c r="Y338" s="63">
        <v>0</v>
      </c>
      <c r="Z338" s="63">
        <v>0</v>
      </c>
      <c r="AA338" s="63">
        <v>0</v>
      </c>
      <c r="AB338" s="63">
        <v>0</v>
      </c>
      <c r="AC338" s="63">
        <v>0</v>
      </c>
      <c r="AD338" s="63">
        <v>0</v>
      </c>
      <c r="AE338" s="63">
        <v>0</v>
      </c>
      <c r="AF338" s="63">
        <v>0</v>
      </c>
      <c r="AG338" s="63">
        <v>0</v>
      </c>
      <c r="AH338" s="43">
        <v>0</v>
      </c>
    </row>
    <row r="339" spans="1:34">
      <c r="A339" s="52">
        <v>0</v>
      </c>
      <c r="D339" s="2">
        <v>2009</v>
      </c>
      <c r="E339" s="2">
        <v>12</v>
      </c>
      <c r="F339" s="62">
        <v>2010</v>
      </c>
      <c r="G339" s="62">
        <v>2010</v>
      </c>
      <c r="H339" s="63">
        <v>0</v>
      </c>
      <c r="I339" s="63">
        <v>0</v>
      </c>
      <c r="J339" s="63">
        <v>0</v>
      </c>
      <c r="K339" s="63">
        <v>0</v>
      </c>
      <c r="L339" s="63">
        <v>0</v>
      </c>
      <c r="M339" s="63">
        <v>0</v>
      </c>
      <c r="N339" s="63">
        <v>0</v>
      </c>
      <c r="O339" s="63">
        <v>0</v>
      </c>
      <c r="P339" s="63">
        <v>0</v>
      </c>
      <c r="Q339" s="63">
        <v>0</v>
      </c>
      <c r="R339" s="63">
        <v>0</v>
      </c>
      <c r="S339" s="63">
        <v>0</v>
      </c>
      <c r="T339" s="63">
        <v>0</v>
      </c>
      <c r="U339" s="63">
        <v>0</v>
      </c>
      <c r="V339" s="63">
        <v>0</v>
      </c>
      <c r="W339" s="63">
        <v>0</v>
      </c>
      <c r="X339" s="63">
        <v>0</v>
      </c>
      <c r="Y339" s="63">
        <v>0</v>
      </c>
      <c r="Z339" s="63">
        <v>0</v>
      </c>
      <c r="AA339" s="63">
        <v>0</v>
      </c>
      <c r="AB339" s="63">
        <v>0</v>
      </c>
      <c r="AC339" s="63">
        <v>0</v>
      </c>
      <c r="AD339" s="63">
        <v>0</v>
      </c>
      <c r="AE339" s="63">
        <v>0</v>
      </c>
      <c r="AF339" s="63">
        <v>0</v>
      </c>
      <c r="AG339" s="63">
        <v>0</v>
      </c>
      <c r="AH339" s="43">
        <v>0</v>
      </c>
    </row>
    <row r="340" spans="1:34">
      <c r="A340" s="52">
        <v>0</v>
      </c>
      <c r="D340" s="2">
        <v>2010</v>
      </c>
      <c r="E340" s="2">
        <v>1</v>
      </c>
      <c r="F340" s="62">
        <v>2010</v>
      </c>
      <c r="G340" s="62">
        <v>2010</v>
      </c>
      <c r="H340" s="63">
        <v>0</v>
      </c>
      <c r="I340" s="63">
        <v>0</v>
      </c>
      <c r="J340" s="63">
        <v>0</v>
      </c>
      <c r="K340" s="63">
        <v>0</v>
      </c>
      <c r="L340" s="63">
        <v>0</v>
      </c>
      <c r="M340" s="63">
        <v>0</v>
      </c>
      <c r="N340" s="63">
        <v>0</v>
      </c>
      <c r="O340" s="63">
        <v>0</v>
      </c>
      <c r="P340" s="63">
        <v>0</v>
      </c>
      <c r="Q340" s="63">
        <v>0</v>
      </c>
      <c r="R340" s="63">
        <v>0</v>
      </c>
      <c r="S340" s="63">
        <v>0</v>
      </c>
      <c r="T340" s="63">
        <v>0</v>
      </c>
      <c r="U340" s="63">
        <v>0</v>
      </c>
      <c r="V340" s="63">
        <v>0</v>
      </c>
      <c r="W340" s="63">
        <v>0</v>
      </c>
      <c r="X340" s="63">
        <v>0</v>
      </c>
      <c r="Y340" s="63">
        <v>0</v>
      </c>
      <c r="Z340" s="63">
        <v>0</v>
      </c>
      <c r="AA340" s="63">
        <v>0</v>
      </c>
      <c r="AB340" s="63">
        <v>0</v>
      </c>
      <c r="AC340" s="63">
        <v>0</v>
      </c>
      <c r="AD340" s="63">
        <v>0</v>
      </c>
      <c r="AE340" s="63">
        <v>0</v>
      </c>
      <c r="AF340" s="63">
        <v>0</v>
      </c>
      <c r="AG340" s="63">
        <v>0</v>
      </c>
      <c r="AH340" s="43">
        <v>0</v>
      </c>
    </row>
    <row r="341" spans="1:34">
      <c r="A341" s="52">
        <v>0</v>
      </c>
      <c r="D341" s="2">
        <v>2010</v>
      </c>
      <c r="E341" s="2">
        <v>2</v>
      </c>
      <c r="F341" s="62">
        <v>2010</v>
      </c>
      <c r="G341" s="62">
        <v>2010</v>
      </c>
      <c r="H341" s="63">
        <v>0</v>
      </c>
      <c r="I341" s="63">
        <v>0</v>
      </c>
      <c r="J341" s="63">
        <v>0</v>
      </c>
      <c r="K341" s="63">
        <v>0</v>
      </c>
      <c r="L341" s="63">
        <v>0</v>
      </c>
      <c r="M341" s="63">
        <v>0</v>
      </c>
      <c r="N341" s="63">
        <v>0</v>
      </c>
      <c r="O341" s="63">
        <v>0</v>
      </c>
      <c r="P341" s="63">
        <v>0</v>
      </c>
      <c r="Q341" s="63">
        <v>0</v>
      </c>
      <c r="R341" s="63">
        <v>0</v>
      </c>
      <c r="S341" s="63">
        <v>0</v>
      </c>
      <c r="T341" s="63">
        <v>0</v>
      </c>
      <c r="U341" s="63">
        <v>0</v>
      </c>
      <c r="V341" s="63">
        <v>0</v>
      </c>
      <c r="W341" s="63">
        <v>0</v>
      </c>
      <c r="X341" s="63">
        <v>0</v>
      </c>
      <c r="Y341" s="63">
        <v>0</v>
      </c>
      <c r="Z341" s="63">
        <v>0</v>
      </c>
      <c r="AA341" s="63">
        <v>0</v>
      </c>
      <c r="AB341" s="63">
        <v>0</v>
      </c>
      <c r="AC341" s="63">
        <v>0</v>
      </c>
      <c r="AD341" s="63">
        <v>0</v>
      </c>
      <c r="AE341" s="63">
        <v>0</v>
      </c>
      <c r="AF341" s="63">
        <v>0</v>
      </c>
      <c r="AG341" s="63">
        <v>0</v>
      </c>
      <c r="AH341" s="43">
        <v>0</v>
      </c>
    </row>
    <row r="342" spans="1:34">
      <c r="A342" s="52">
        <v>0</v>
      </c>
      <c r="D342" s="2">
        <v>2010</v>
      </c>
      <c r="E342" s="2">
        <v>3</v>
      </c>
      <c r="F342" s="62">
        <v>2010</v>
      </c>
      <c r="G342" s="62">
        <v>2010</v>
      </c>
      <c r="H342" s="63">
        <v>0</v>
      </c>
      <c r="I342" s="63">
        <v>0</v>
      </c>
      <c r="J342" s="63">
        <v>0</v>
      </c>
      <c r="K342" s="63">
        <v>0</v>
      </c>
      <c r="L342" s="63">
        <v>0</v>
      </c>
      <c r="M342" s="63">
        <v>0</v>
      </c>
      <c r="N342" s="63">
        <v>0</v>
      </c>
      <c r="O342" s="63">
        <v>0</v>
      </c>
      <c r="P342" s="63">
        <v>0</v>
      </c>
      <c r="Q342" s="63">
        <v>0</v>
      </c>
      <c r="R342" s="63">
        <v>0</v>
      </c>
      <c r="S342" s="63">
        <v>0</v>
      </c>
      <c r="T342" s="63">
        <v>0</v>
      </c>
      <c r="U342" s="63">
        <v>0</v>
      </c>
      <c r="V342" s="63">
        <v>0</v>
      </c>
      <c r="W342" s="63">
        <v>0</v>
      </c>
      <c r="X342" s="63">
        <v>0</v>
      </c>
      <c r="Y342" s="63">
        <v>0</v>
      </c>
      <c r="Z342" s="63">
        <v>0</v>
      </c>
      <c r="AA342" s="63">
        <v>0</v>
      </c>
      <c r="AB342" s="63">
        <v>0</v>
      </c>
      <c r="AC342" s="63">
        <v>0</v>
      </c>
      <c r="AD342" s="63">
        <v>0</v>
      </c>
      <c r="AE342" s="63">
        <v>0</v>
      </c>
      <c r="AF342" s="63">
        <v>0</v>
      </c>
      <c r="AG342" s="63">
        <v>0</v>
      </c>
      <c r="AH342" s="43">
        <v>0</v>
      </c>
    </row>
    <row r="343" spans="1:34">
      <c r="A343" s="52">
        <v>0</v>
      </c>
      <c r="D343" s="2">
        <v>2010</v>
      </c>
      <c r="E343" s="2">
        <v>4</v>
      </c>
      <c r="F343" s="62">
        <v>2010</v>
      </c>
      <c r="G343" s="62">
        <v>2010</v>
      </c>
      <c r="H343" s="63">
        <v>0</v>
      </c>
      <c r="I343" s="63">
        <v>0</v>
      </c>
      <c r="J343" s="63">
        <v>0</v>
      </c>
      <c r="K343" s="63">
        <v>0</v>
      </c>
      <c r="L343" s="63">
        <v>0</v>
      </c>
      <c r="M343" s="63">
        <v>0</v>
      </c>
      <c r="N343" s="63">
        <v>0</v>
      </c>
      <c r="O343" s="63">
        <v>0</v>
      </c>
      <c r="P343" s="63">
        <v>0</v>
      </c>
      <c r="Q343" s="63">
        <v>0</v>
      </c>
      <c r="R343" s="63">
        <v>0</v>
      </c>
      <c r="S343" s="63">
        <v>0</v>
      </c>
      <c r="T343" s="63">
        <v>0</v>
      </c>
      <c r="U343" s="63">
        <v>0</v>
      </c>
      <c r="V343" s="63">
        <v>0</v>
      </c>
      <c r="W343" s="63">
        <v>0</v>
      </c>
      <c r="X343" s="63">
        <v>0</v>
      </c>
      <c r="Y343" s="63">
        <v>0</v>
      </c>
      <c r="Z343" s="63">
        <v>0</v>
      </c>
      <c r="AA343" s="63">
        <v>0</v>
      </c>
      <c r="AB343" s="63">
        <v>0</v>
      </c>
      <c r="AC343" s="63">
        <v>0</v>
      </c>
      <c r="AD343" s="63">
        <v>0</v>
      </c>
      <c r="AE343" s="63">
        <v>0</v>
      </c>
      <c r="AF343" s="63">
        <v>0</v>
      </c>
      <c r="AG343" s="63">
        <v>0</v>
      </c>
      <c r="AH343" s="43">
        <v>0</v>
      </c>
    </row>
    <row r="344" spans="1:34">
      <c r="A344" s="52">
        <v>0</v>
      </c>
      <c r="D344" s="2">
        <v>2010</v>
      </c>
      <c r="E344" s="2">
        <v>5</v>
      </c>
      <c r="F344" s="62">
        <v>2011</v>
      </c>
      <c r="G344" s="62">
        <v>2011</v>
      </c>
      <c r="H344" s="63">
        <v>0</v>
      </c>
      <c r="I344" s="63">
        <v>0</v>
      </c>
      <c r="J344" s="63">
        <v>0</v>
      </c>
      <c r="K344" s="63">
        <v>0</v>
      </c>
      <c r="L344" s="63">
        <v>0</v>
      </c>
      <c r="M344" s="63">
        <v>0</v>
      </c>
      <c r="N344" s="63">
        <v>0</v>
      </c>
      <c r="O344" s="63">
        <v>0</v>
      </c>
      <c r="P344" s="63">
        <v>0</v>
      </c>
      <c r="Q344" s="63">
        <v>0</v>
      </c>
      <c r="R344" s="63">
        <v>0</v>
      </c>
      <c r="S344" s="63">
        <v>0</v>
      </c>
      <c r="T344" s="63">
        <v>0</v>
      </c>
      <c r="U344" s="63">
        <v>0</v>
      </c>
      <c r="V344" s="63">
        <v>0</v>
      </c>
      <c r="W344" s="63">
        <v>0</v>
      </c>
      <c r="X344" s="63">
        <v>0</v>
      </c>
      <c r="Y344" s="63">
        <v>0</v>
      </c>
      <c r="Z344" s="63">
        <v>0</v>
      </c>
      <c r="AA344" s="63">
        <v>0</v>
      </c>
      <c r="AB344" s="63">
        <v>0</v>
      </c>
      <c r="AC344" s="63">
        <v>0</v>
      </c>
      <c r="AD344" s="63">
        <v>0</v>
      </c>
      <c r="AE344" s="63">
        <v>0</v>
      </c>
      <c r="AF344" s="63">
        <v>0</v>
      </c>
      <c r="AG344" s="63">
        <v>0</v>
      </c>
      <c r="AH344" s="43">
        <v>0</v>
      </c>
    </row>
    <row r="345" spans="1:34">
      <c r="A345" s="52">
        <v>0</v>
      </c>
      <c r="D345" s="2">
        <v>2010</v>
      </c>
      <c r="E345" s="2">
        <v>6</v>
      </c>
      <c r="F345" s="62">
        <v>2011</v>
      </c>
      <c r="G345" s="62">
        <v>2011</v>
      </c>
      <c r="H345" s="63">
        <v>0</v>
      </c>
      <c r="I345" s="63">
        <v>0</v>
      </c>
      <c r="J345" s="63">
        <v>0</v>
      </c>
      <c r="K345" s="63">
        <v>0</v>
      </c>
      <c r="L345" s="63">
        <v>0</v>
      </c>
      <c r="M345" s="63">
        <v>0</v>
      </c>
      <c r="N345" s="63">
        <v>0</v>
      </c>
      <c r="O345" s="63">
        <v>0</v>
      </c>
      <c r="P345" s="63">
        <v>0</v>
      </c>
      <c r="Q345" s="63">
        <v>0</v>
      </c>
      <c r="R345" s="63">
        <v>0</v>
      </c>
      <c r="S345" s="63">
        <v>0</v>
      </c>
      <c r="T345" s="63">
        <v>0</v>
      </c>
      <c r="U345" s="63">
        <v>0</v>
      </c>
      <c r="V345" s="63">
        <v>0</v>
      </c>
      <c r="W345" s="63">
        <v>0</v>
      </c>
      <c r="X345" s="63">
        <v>0</v>
      </c>
      <c r="Y345" s="63">
        <v>0</v>
      </c>
      <c r="Z345" s="63">
        <v>0</v>
      </c>
      <c r="AA345" s="63">
        <v>0</v>
      </c>
      <c r="AB345" s="63">
        <v>0</v>
      </c>
      <c r="AC345" s="63">
        <v>0</v>
      </c>
      <c r="AD345" s="63">
        <v>0</v>
      </c>
      <c r="AE345" s="63">
        <v>0</v>
      </c>
      <c r="AF345" s="63">
        <v>0</v>
      </c>
      <c r="AG345" s="63">
        <v>0</v>
      </c>
      <c r="AH345" s="43">
        <v>0</v>
      </c>
    </row>
    <row r="346" spans="1:34">
      <c r="A346" s="52">
        <v>0</v>
      </c>
      <c r="D346" s="2">
        <v>2010</v>
      </c>
      <c r="E346" s="2">
        <v>7</v>
      </c>
      <c r="F346" s="62">
        <v>2011</v>
      </c>
      <c r="G346" s="62">
        <v>2011</v>
      </c>
      <c r="H346" s="63">
        <v>0</v>
      </c>
      <c r="I346" s="63">
        <v>0</v>
      </c>
      <c r="J346" s="63">
        <v>0</v>
      </c>
      <c r="K346" s="63">
        <v>0</v>
      </c>
      <c r="L346" s="63">
        <v>0</v>
      </c>
      <c r="M346" s="63">
        <v>0</v>
      </c>
      <c r="N346" s="63">
        <v>0</v>
      </c>
      <c r="O346" s="63">
        <v>0</v>
      </c>
      <c r="P346" s="63">
        <v>0</v>
      </c>
      <c r="Q346" s="63">
        <v>0</v>
      </c>
      <c r="R346" s="63">
        <v>0</v>
      </c>
      <c r="S346" s="63">
        <v>0</v>
      </c>
      <c r="T346" s="63">
        <v>0</v>
      </c>
      <c r="U346" s="63">
        <v>0</v>
      </c>
      <c r="V346" s="63">
        <v>0</v>
      </c>
      <c r="W346" s="63">
        <v>0</v>
      </c>
      <c r="X346" s="63">
        <v>0</v>
      </c>
      <c r="Y346" s="63">
        <v>0</v>
      </c>
      <c r="Z346" s="63">
        <v>0</v>
      </c>
      <c r="AA346" s="63">
        <v>0</v>
      </c>
      <c r="AB346" s="63">
        <v>0</v>
      </c>
      <c r="AC346" s="63">
        <v>0</v>
      </c>
      <c r="AD346" s="63">
        <v>0</v>
      </c>
      <c r="AE346" s="63">
        <v>0</v>
      </c>
      <c r="AF346" s="63">
        <v>0</v>
      </c>
      <c r="AG346" s="63">
        <v>0</v>
      </c>
      <c r="AH346" s="43">
        <v>0</v>
      </c>
    </row>
    <row r="347" spans="1:34">
      <c r="A347" s="52">
        <v>0</v>
      </c>
      <c r="D347" s="2">
        <v>2010</v>
      </c>
      <c r="E347" s="2">
        <v>8</v>
      </c>
      <c r="F347" s="62">
        <v>2011</v>
      </c>
      <c r="G347" s="62">
        <v>2011</v>
      </c>
      <c r="H347" s="63">
        <v>0</v>
      </c>
      <c r="I347" s="63">
        <v>0</v>
      </c>
      <c r="J347" s="63">
        <v>0</v>
      </c>
      <c r="K347" s="63">
        <v>0</v>
      </c>
      <c r="L347" s="63">
        <v>0</v>
      </c>
      <c r="M347" s="63">
        <v>0</v>
      </c>
      <c r="N347" s="63">
        <v>0</v>
      </c>
      <c r="O347" s="63">
        <v>0</v>
      </c>
      <c r="P347" s="63">
        <v>0</v>
      </c>
      <c r="Q347" s="63">
        <v>0</v>
      </c>
      <c r="R347" s="63">
        <v>0</v>
      </c>
      <c r="S347" s="63">
        <v>0</v>
      </c>
      <c r="T347" s="63">
        <v>0</v>
      </c>
      <c r="U347" s="63">
        <v>0</v>
      </c>
      <c r="V347" s="63">
        <v>0</v>
      </c>
      <c r="W347" s="63">
        <v>0</v>
      </c>
      <c r="X347" s="63">
        <v>0</v>
      </c>
      <c r="Y347" s="63">
        <v>0</v>
      </c>
      <c r="Z347" s="63">
        <v>0</v>
      </c>
      <c r="AA347" s="63">
        <v>0</v>
      </c>
      <c r="AB347" s="63">
        <v>0</v>
      </c>
      <c r="AC347" s="63">
        <v>0</v>
      </c>
      <c r="AD347" s="63">
        <v>0</v>
      </c>
      <c r="AE347" s="63">
        <v>0</v>
      </c>
      <c r="AF347" s="63">
        <v>0</v>
      </c>
      <c r="AG347" s="63">
        <v>0</v>
      </c>
      <c r="AH347" s="43">
        <v>0</v>
      </c>
    </row>
    <row r="348" spans="1:34">
      <c r="A348" s="52">
        <v>0</v>
      </c>
      <c r="D348" s="2">
        <v>2010</v>
      </c>
      <c r="E348" s="2">
        <v>9</v>
      </c>
      <c r="F348" s="62">
        <v>2011</v>
      </c>
      <c r="G348" s="62">
        <v>2011</v>
      </c>
      <c r="H348" s="63">
        <v>0</v>
      </c>
      <c r="I348" s="63">
        <v>0</v>
      </c>
      <c r="J348" s="63">
        <v>0</v>
      </c>
      <c r="K348" s="63">
        <v>0</v>
      </c>
      <c r="L348" s="63">
        <v>0</v>
      </c>
      <c r="M348" s="63">
        <v>0</v>
      </c>
      <c r="N348" s="63">
        <v>0</v>
      </c>
      <c r="O348" s="63">
        <v>0</v>
      </c>
      <c r="P348" s="63">
        <v>0</v>
      </c>
      <c r="Q348" s="63">
        <v>0</v>
      </c>
      <c r="R348" s="63">
        <v>0</v>
      </c>
      <c r="S348" s="63">
        <v>0</v>
      </c>
      <c r="T348" s="63">
        <v>0</v>
      </c>
      <c r="U348" s="63">
        <v>0</v>
      </c>
      <c r="V348" s="63">
        <v>0</v>
      </c>
      <c r="W348" s="63">
        <v>0</v>
      </c>
      <c r="X348" s="63">
        <v>0</v>
      </c>
      <c r="Y348" s="63">
        <v>0</v>
      </c>
      <c r="Z348" s="63">
        <v>0</v>
      </c>
      <c r="AA348" s="63">
        <v>0</v>
      </c>
      <c r="AB348" s="63">
        <v>0</v>
      </c>
      <c r="AC348" s="63">
        <v>0</v>
      </c>
      <c r="AD348" s="63">
        <v>0</v>
      </c>
      <c r="AE348" s="63">
        <v>0</v>
      </c>
      <c r="AF348" s="63">
        <v>0</v>
      </c>
      <c r="AG348" s="63">
        <v>0</v>
      </c>
      <c r="AH348" s="43">
        <v>0</v>
      </c>
    </row>
    <row r="349" spans="1:34">
      <c r="A349" s="52">
        <v>0</v>
      </c>
      <c r="D349" s="2">
        <v>2010</v>
      </c>
      <c r="E349" s="2">
        <v>10</v>
      </c>
      <c r="F349" s="62">
        <v>2011</v>
      </c>
      <c r="G349" s="62">
        <v>2011</v>
      </c>
      <c r="H349" s="63">
        <v>0</v>
      </c>
      <c r="I349" s="63">
        <v>0</v>
      </c>
      <c r="J349" s="63">
        <v>0</v>
      </c>
      <c r="K349" s="63">
        <v>0</v>
      </c>
      <c r="L349" s="63">
        <v>0</v>
      </c>
      <c r="M349" s="63">
        <v>0</v>
      </c>
      <c r="N349" s="63">
        <v>0</v>
      </c>
      <c r="O349" s="63">
        <v>0</v>
      </c>
      <c r="P349" s="63">
        <v>0</v>
      </c>
      <c r="Q349" s="63">
        <v>0</v>
      </c>
      <c r="R349" s="63">
        <v>0</v>
      </c>
      <c r="S349" s="63">
        <v>0</v>
      </c>
      <c r="T349" s="63">
        <v>0</v>
      </c>
      <c r="U349" s="63">
        <v>0</v>
      </c>
      <c r="V349" s="63">
        <v>0</v>
      </c>
      <c r="W349" s="63">
        <v>0</v>
      </c>
      <c r="X349" s="63">
        <v>0</v>
      </c>
      <c r="Y349" s="63">
        <v>0</v>
      </c>
      <c r="Z349" s="63">
        <v>0</v>
      </c>
      <c r="AA349" s="63">
        <v>0</v>
      </c>
      <c r="AB349" s="63">
        <v>0</v>
      </c>
      <c r="AC349" s="63">
        <v>0</v>
      </c>
      <c r="AD349" s="63">
        <v>0</v>
      </c>
      <c r="AE349" s="63">
        <v>0</v>
      </c>
      <c r="AF349" s="63">
        <v>0</v>
      </c>
      <c r="AG349" s="63">
        <v>0</v>
      </c>
      <c r="AH349" s="43">
        <v>0</v>
      </c>
    </row>
    <row r="350" spans="1:34">
      <c r="A350" s="52">
        <v>0</v>
      </c>
      <c r="D350" s="2">
        <v>2010</v>
      </c>
      <c r="E350" s="2">
        <v>11</v>
      </c>
      <c r="F350" s="62">
        <v>2011</v>
      </c>
      <c r="G350" s="62">
        <v>2011</v>
      </c>
      <c r="H350" s="63">
        <v>0</v>
      </c>
      <c r="I350" s="63">
        <v>0</v>
      </c>
      <c r="J350" s="63">
        <v>0</v>
      </c>
      <c r="K350" s="63">
        <v>0</v>
      </c>
      <c r="L350" s="63">
        <v>0</v>
      </c>
      <c r="M350" s="63">
        <v>0</v>
      </c>
      <c r="N350" s="63">
        <v>0</v>
      </c>
      <c r="O350" s="63">
        <v>0</v>
      </c>
      <c r="P350" s="63">
        <v>0</v>
      </c>
      <c r="Q350" s="63">
        <v>0</v>
      </c>
      <c r="R350" s="63">
        <v>0</v>
      </c>
      <c r="S350" s="63">
        <v>0</v>
      </c>
      <c r="T350" s="63">
        <v>0</v>
      </c>
      <c r="U350" s="63">
        <v>0</v>
      </c>
      <c r="V350" s="63">
        <v>0</v>
      </c>
      <c r="W350" s="63">
        <v>0</v>
      </c>
      <c r="X350" s="63">
        <v>0</v>
      </c>
      <c r="Y350" s="63">
        <v>0</v>
      </c>
      <c r="Z350" s="63">
        <v>0</v>
      </c>
      <c r="AA350" s="63">
        <v>0</v>
      </c>
      <c r="AB350" s="63">
        <v>0</v>
      </c>
      <c r="AC350" s="63">
        <v>0</v>
      </c>
      <c r="AD350" s="63">
        <v>0</v>
      </c>
      <c r="AE350" s="63">
        <v>0</v>
      </c>
      <c r="AF350" s="63">
        <v>0</v>
      </c>
      <c r="AG350" s="63">
        <v>0</v>
      </c>
      <c r="AH350" s="43">
        <v>0</v>
      </c>
    </row>
    <row r="351" spans="1:34">
      <c r="A351" s="52">
        <v>0</v>
      </c>
      <c r="D351" s="2">
        <v>2010</v>
      </c>
      <c r="E351" s="2">
        <v>12</v>
      </c>
      <c r="F351" s="62">
        <v>2011</v>
      </c>
      <c r="G351" s="62">
        <v>2011</v>
      </c>
      <c r="H351" s="63">
        <v>0</v>
      </c>
      <c r="I351" s="63">
        <v>0</v>
      </c>
      <c r="J351" s="63">
        <v>0</v>
      </c>
      <c r="K351" s="63">
        <v>0</v>
      </c>
      <c r="L351" s="63">
        <v>0</v>
      </c>
      <c r="M351" s="63">
        <v>0</v>
      </c>
      <c r="N351" s="63">
        <v>0</v>
      </c>
      <c r="O351" s="63">
        <v>0</v>
      </c>
      <c r="P351" s="63">
        <v>0</v>
      </c>
      <c r="Q351" s="63">
        <v>0</v>
      </c>
      <c r="R351" s="63">
        <v>0</v>
      </c>
      <c r="S351" s="63">
        <v>0</v>
      </c>
      <c r="T351" s="63">
        <v>0</v>
      </c>
      <c r="U351" s="63">
        <v>0</v>
      </c>
      <c r="V351" s="63">
        <v>0</v>
      </c>
      <c r="W351" s="63">
        <v>0</v>
      </c>
      <c r="X351" s="63">
        <v>0</v>
      </c>
      <c r="Y351" s="63">
        <v>0</v>
      </c>
      <c r="Z351" s="63">
        <v>0</v>
      </c>
      <c r="AA351" s="63">
        <v>0</v>
      </c>
      <c r="AB351" s="63">
        <v>0</v>
      </c>
      <c r="AC351" s="63">
        <v>0</v>
      </c>
      <c r="AD351" s="63">
        <v>0</v>
      </c>
      <c r="AE351" s="63">
        <v>0</v>
      </c>
      <c r="AF351" s="63">
        <v>0</v>
      </c>
      <c r="AG351" s="63">
        <v>0</v>
      </c>
      <c r="AH351" s="43">
        <v>0</v>
      </c>
    </row>
    <row r="352" spans="1:34">
      <c r="A352" s="52">
        <v>0</v>
      </c>
      <c r="D352" s="2">
        <v>2011</v>
      </c>
      <c r="E352" s="2">
        <v>1</v>
      </c>
      <c r="F352" s="62">
        <v>2011</v>
      </c>
      <c r="G352" s="62">
        <v>2011</v>
      </c>
      <c r="H352" s="63">
        <v>0</v>
      </c>
      <c r="I352" s="63">
        <v>0</v>
      </c>
      <c r="J352" s="63">
        <v>0</v>
      </c>
      <c r="K352" s="63">
        <v>0</v>
      </c>
      <c r="L352" s="63">
        <v>0</v>
      </c>
      <c r="M352" s="63">
        <v>0</v>
      </c>
      <c r="N352" s="63">
        <v>0</v>
      </c>
      <c r="O352" s="63">
        <v>0</v>
      </c>
      <c r="P352" s="63">
        <v>0</v>
      </c>
      <c r="Q352" s="63">
        <v>0</v>
      </c>
      <c r="R352" s="63">
        <v>0</v>
      </c>
      <c r="S352" s="63">
        <v>0</v>
      </c>
      <c r="T352" s="63">
        <v>0</v>
      </c>
      <c r="U352" s="63">
        <v>0</v>
      </c>
      <c r="V352" s="63">
        <v>0</v>
      </c>
      <c r="W352" s="63">
        <v>0</v>
      </c>
      <c r="X352" s="63">
        <v>0</v>
      </c>
      <c r="Y352" s="63">
        <v>0</v>
      </c>
      <c r="Z352" s="63">
        <v>0</v>
      </c>
      <c r="AA352" s="63">
        <v>0</v>
      </c>
      <c r="AB352" s="63">
        <v>0</v>
      </c>
      <c r="AC352" s="63">
        <v>0</v>
      </c>
      <c r="AD352" s="63">
        <v>0</v>
      </c>
      <c r="AE352" s="63">
        <v>0</v>
      </c>
      <c r="AF352" s="63">
        <v>0</v>
      </c>
      <c r="AG352" s="63">
        <v>0</v>
      </c>
      <c r="AH352" s="43">
        <v>0</v>
      </c>
    </row>
    <row r="353" spans="1:34">
      <c r="A353" s="52">
        <v>0</v>
      </c>
      <c r="D353" s="2">
        <v>2011</v>
      </c>
      <c r="E353" s="2">
        <v>2</v>
      </c>
      <c r="F353" s="62">
        <v>2011</v>
      </c>
      <c r="G353" s="62">
        <v>2011</v>
      </c>
      <c r="H353" s="63">
        <v>0</v>
      </c>
      <c r="I353" s="63">
        <v>0</v>
      </c>
      <c r="J353" s="63">
        <v>0</v>
      </c>
      <c r="K353" s="63">
        <v>0</v>
      </c>
      <c r="L353" s="63">
        <v>0</v>
      </c>
      <c r="M353" s="63">
        <v>0</v>
      </c>
      <c r="N353" s="63">
        <v>0</v>
      </c>
      <c r="O353" s="63">
        <v>0</v>
      </c>
      <c r="P353" s="63">
        <v>0</v>
      </c>
      <c r="Q353" s="63">
        <v>0</v>
      </c>
      <c r="R353" s="63">
        <v>0</v>
      </c>
      <c r="S353" s="63">
        <v>0</v>
      </c>
      <c r="T353" s="63">
        <v>0</v>
      </c>
      <c r="U353" s="63">
        <v>0</v>
      </c>
      <c r="V353" s="63">
        <v>0</v>
      </c>
      <c r="W353" s="63">
        <v>0</v>
      </c>
      <c r="X353" s="63">
        <v>0</v>
      </c>
      <c r="Y353" s="63">
        <v>0</v>
      </c>
      <c r="Z353" s="63">
        <v>0</v>
      </c>
      <c r="AA353" s="63">
        <v>0</v>
      </c>
      <c r="AB353" s="63">
        <v>0</v>
      </c>
      <c r="AC353" s="63">
        <v>0</v>
      </c>
      <c r="AD353" s="63">
        <v>0</v>
      </c>
      <c r="AE353" s="63">
        <v>0</v>
      </c>
      <c r="AF353" s="63">
        <v>0</v>
      </c>
      <c r="AG353" s="63">
        <v>0</v>
      </c>
      <c r="AH353" s="43">
        <v>0</v>
      </c>
    </row>
    <row r="354" spans="1:34">
      <c r="A354" s="52">
        <v>0</v>
      </c>
      <c r="D354" s="2">
        <v>2011</v>
      </c>
      <c r="E354" s="2">
        <v>3</v>
      </c>
      <c r="F354" s="62">
        <v>2011</v>
      </c>
      <c r="G354" s="62">
        <v>2011</v>
      </c>
      <c r="H354" s="63">
        <v>0</v>
      </c>
      <c r="I354" s="63">
        <v>0</v>
      </c>
      <c r="J354" s="63">
        <v>0</v>
      </c>
      <c r="K354" s="63">
        <v>0</v>
      </c>
      <c r="L354" s="63">
        <v>0</v>
      </c>
      <c r="M354" s="63">
        <v>0</v>
      </c>
      <c r="N354" s="63">
        <v>0</v>
      </c>
      <c r="O354" s="63">
        <v>0</v>
      </c>
      <c r="P354" s="63">
        <v>0</v>
      </c>
      <c r="Q354" s="63">
        <v>0</v>
      </c>
      <c r="R354" s="63">
        <v>0</v>
      </c>
      <c r="S354" s="63">
        <v>0</v>
      </c>
      <c r="T354" s="63">
        <v>0</v>
      </c>
      <c r="U354" s="63">
        <v>0</v>
      </c>
      <c r="V354" s="63">
        <v>0</v>
      </c>
      <c r="W354" s="63">
        <v>0</v>
      </c>
      <c r="X354" s="63">
        <v>0</v>
      </c>
      <c r="Y354" s="63">
        <v>0</v>
      </c>
      <c r="Z354" s="63">
        <v>0</v>
      </c>
      <c r="AA354" s="63">
        <v>0</v>
      </c>
      <c r="AB354" s="63">
        <v>0</v>
      </c>
      <c r="AC354" s="63">
        <v>0</v>
      </c>
      <c r="AD354" s="63">
        <v>0</v>
      </c>
      <c r="AE354" s="63">
        <v>0</v>
      </c>
      <c r="AF354" s="63">
        <v>0</v>
      </c>
      <c r="AG354" s="63">
        <v>0</v>
      </c>
      <c r="AH354" s="43">
        <v>0</v>
      </c>
    </row>
    <row r="355" spans="1:34">
      <c r="A355" s="52">
        <v>0</v>
      </c>
      <c r="D355" s="2">
        <v>2011</v>
      </c>
      <c r="E355" s="2">
        <v>4</v>
      </c>
      <c r="F355" s="62">
        <v>2011</v>
      </c>
      <c r="G355" s="62">
        <v>2011</v>
      </c>
      <c r="H355" s="63">
        <v>0</v>
      </c>
      <c r="I355" s="63">
        <v>0</v>
      </c>
      <c r="J355" s="63">
        <v>0</v>
      </c>
      <c r="K355" s="63">
        <v>0</v>
      </c>
      <c r="L355" s="63">
        <v>0</v>
      </c>
      <c r="M355" s="63">
        <v>0</v>
      </c>
      <c r="N355" s="63">
        <v>0</v>
      </c>
      <c r="O355" s="63">
        <v>0</v>
      </c>
      <c r="P355" s="63">
        <v>0</v>
      </c>
      <c r="Q355" s="63">
        <v>0</v>
      </c>
      <c r="R355" s="63">
        <v>0</v>
      </c>
      <c r="S355" s="63">
        <v>0</v>
      </c>
      <c r="T355" s="63">
        <v>0</v>
      </c>
      <c r="U355" s="63">
        <v>0</v>
      </c>
      <c r="V355" s="63">
        <v>0</v>
      </c>
      <c r="W355" s="63">
        <v>0</v>
      </c>
      <c r="X355" s="63">
        <v>0</v>
      </c>
      <c r="Y355" s="63">
        <v>0</v>
      </c>
      <c r="Z355" s="63">
        <v>0</v>
      </c>
      <c r="AA355" s="63">
        <v>0</v>
      </c>
      <c r="AB355" s="63">
        <v>0</v>
      </c>
      <c r="AC355" s="63">
        <v>0</v>
      </c>
      <c r="AD355" s="63">
        <v>0</v>
      </c>
      <c r="AE355" s="63">
        <v>0</v>
      </c>
      <c r="AF355" s="63">
        <v>0</v>
      </c>
      <c r="AG355" s="63">
        <v>0</v>
      </c>
      <c r="AH355" s="43">
        <v>0</v>
      </c>
    </row>
    <row r="356" spans="1:34">
      <c r="A356" s="52">
        <v>0</v>
      </c>
      <c r="D356" s="2">
        <v>2011</v>
      </c>
      <c r="E356" s="2">
        <v>5</v>
      </c>
      <c r="F356" s="62">
        <v>2012</v>
      </c>
      <c r="G356" s="62">
        <v>2012</v>
      </c>
      <c r="H356" s="63">
        <v>0</v>
      </c>
      <c r="I356" s="63">
        <v>0</v>
      </c>
      <c r="J356" s="63">
        <v>0</v>
      </c>
      <c r="K356" s="63">
        <v>0</v>
      </c>
      <c r="L356" s="63">
        <v>0</v>
      </c>
      <c r="M356" s="63">
        <v>0</v>
      </c>
      <c r="N356" s="63">
        <v>0</v>
      </c>
      <c r="O356" s="63">
        <v>0</v>
      </c>
      <c r="P356" s="63">
        <v>0</v>
      </c>
      <c r="Q356" s="63">
        <v>0</v>
      </c>
      <c r="R356" s="63">
        <v>0</v>
      </c>
      <c r="S356" s="63">
        <v>0</v>
      </c>
      <c r="T356" s="63">
        <v>0</v>
      </c>
      <c r="U356" s="63">
        <v>0</v>
      </c>
      <c r="V356" s="63">
        <v>0</v>
      </c>
      <c r="W356" s="63">
        <v>0</v>
      </c>
      <c r="X356" s="63">
        <v>0</v>
      </c>
      <c r="Y356" s="63">
        <v>0</v>
      </c>
      <c r="Z356" s="63">
        <v>0</v>
      </c>
      <c r="AA356" s="63">
        <v>0</v>
      </c>
      <c r="AB356" s="63">
        <v>0</v>
      </c>
      <c r="AC356" s="63">
        <v>0</v>
      </c>
      <c r="AD356" s="63">
        <v>0</v>
      </c>
      <c r="AE356" s="63">
        <v>0</v>
      </c>
      <c r="AF356" s="63">
        <v>0</v>
      </c>
      <c r="AG356" s="63">
        <v>0</v>
      </c>
      <c r="AH356" s="43">
        <v>0</v>
      </c>
    </row>
    <row r="357" spans="1:34">
      <c r="A357" s="52">
        <v>0</v>
      </c>
      <c r="D357" s="2">
        <v>2011</v>
      </c>
      <c r="E357" s="2">
        <v>6</v>
      </c>
      <c r="F357" s="62">
        <v>2012</v>
      </c>
      <c r="G357" s="62">
        <v>2012</v>
      </c>
      <c r="H357" s="63">
        <v>0</v>
      </c>
      <c r="I357" s="63">
        <v>0</v>
      </c>
      <c r="J357" s="63">
        <v>0</v>
      </c>
      <c r="K357" s="63">
        <v>0</v>
      </c>
      <c r="L357" s="63">
        <v>0</v>
      </c>
      <c r="M357" s="63">
        <v>0</v>
      </c>
      <c r="N357" s="63">
        <v>0</v>
      </c>
      <c r="O357" s="63">
        <v>0</v>
      </c>
      <c r="P357" s="63">
        <v>0</v>
      </c>
      <c r="Q357" s="63">
        <v>0</v>
      </c>
      <c r="R357" s="63">
        <v>0</v>
      </c>
      <c r="S357" s="63">
        <v>0</v>
      </c>
      <c r="T357" s="63">
        <v>0</v>
      </c>
      <c r="U357" s="63">
        <v>0</v>
      </c>
      <c r="V357" s="63">
        <v>0</v>
      </c>
      <c r="W357" s="63">
        <v>0</v>
      </c>
      <c r="X357" s="63">
        <v>0</v>
      </c>
      <c r="Y357" s="63">
        <v>0</v>
      </c>
      <c r="Z357" s="63">
        <v>0</v>
      </c>
      <c r="AA357" s="63">
        <v>0</v>
      </c>
      <c r="AB357" s="63">
        <v>0</v>
      </c>
      <c r="AC357" s="63">
        <v>0</v>
      </c>
      <c r="AD357" s="63">
        <v>0</v>
      </c>
      <c r="AE357" s="63">
        <v>0</v>
      </c>
      <c r="AF357" s="63">
        <v>0</v>
      </c>
      <c r="AG357" s="63">
        <v>0</v>
      </c>
      <c r="AH357" s="43">
        <v>0</v>
      </c>
    </row>
    <row r="358" spans="1:34">
      <c r="A358" s="52">
        <v>0</v>
      </c>
      <c r="D358" s="2">
        <v>2011</v>
      </c>
      <c r="E358" s="2">
        <v>7</v>
      </c>
      <c r="F358" s="62">
        <v>2012</v>
      </c>
      <c r="G358" s="62">
        <v>2012</v>
      </c>
      <c r="H358" s="63">
        <v>0</v>
      </c>
      <c r="I358" s="63">
        <v>0</v>
      </c>
      <c r="J358" s="63">
        <v>0</v>
      </c>
      <c r="K358" s="63">
        <v>0</v>
      </c>
      <c r="L358" s="63">
        <v>0</v>
      </c>
      <c r="M358" s="63">
        <v>0</v>
      </c>
      <c r="N358" s="63">
        <v>0</v>
      </c>
      <c r="O358" s="63">
        <v>0</v>
      </c>
      <c r="P358" s="63">
        <v>0</v>
      </c>
      <c r="Q358" s="63">
        <v>0</v>
      </c>
      <c r="R358" s="63">
        <v>0</v>
      </c>
      <c r="S358" s="63">
        <v>0</v>
      </c>
      <c r="T358" s="63">
        <v>0</v>
      </c>
      <c r="U358" s="63">
        <v>0</v>
      </c>
      <c r="V358" s="63">
        <v>0</v>
      </c>
      <c r="W358" s="63">
        <v>0</v>
      </c>
      <c r="X358" s="63">
        <v>0</v>
      </c>
      <c r="Y358" s="63">
        <v>0</v>
      </c>
      <c r="Z358" s="63">
        <v>0</v>
      </c>
      <c r="AA358" s="63">
        <v>0</v>
      </c>
      <c r="AB358" s="63">
        <v>0</v>
      </c>
      <c r="AC358" s="63">
        <v>0</v>
      </c>
      <c r="AD358" s="63">
        <v>0</v>
      </c>
      <c r="AE358" s="63">
        <v>0</v>
      </c>
      <c r="AF358" s="63">
        <v>0</v>
      </c>
      <c r="AG358" s="63">
        <v>0</v>
      </c>
      <c r="AH358" s="43">
        <v>0</v>
      </c>
    </row>
    <row r="359" spans="1:34">
      <c r="A359" s="52">
        <v>0</v>
      </c>
      <c r="D359" s="2">
        <v>2011</v>
      </c>
      <c r="E359" s="2">
        <v>8</v>
      </c>
      <c r="F359" s="62">
        <v>2012</v>
      </c>
      <c r="G359" s="62">
        <v>2012</v>
      </c>
      <c r="H359" s="63">
        <v>0</v>
      </c>
      <c r="I359" s="63">
        <v>0</v>
      </c>
      <c r="J359" s="63">
        <v>0</v>
      </c>
      <c r="K359" s="63">
        <v>0</v>
      </c>
      <c r="L359" s="63">
        <v>0</v>
      </c>
      <c r="M359" s="63">
        <v>0</v>
      </c>
      <c r="N359" s="63">
        <v>0</v>
      </c>
      <c r="O359" s="63">
        <v>0</v>
      </c>
      <c r="P359" s="63">
        <v>0</v>
      </c>
      <c r="Q359" s="63">
        <v>0</v>
      </c>
      <c r="R359" s="63">
        <v>0</v>
      </c>
      <c r="S359" s="63">
        <v>0</v>
      </c>
      <c r="T359" s="63">
        <v>0</v>
      </c>
      <c r="U359" s="63">
        <v>0</v>
      </c>
      <c r="V359" s="63">
        <v>0</v>
      </c>
      <c r="W359" s="63">
        <v>0</v>
      </c>
      <c r="X359" s="63">
        <v>0</v>
      </c>
      <c r="Y359" s="63">
        <v>0</v>
      </c>
      <c r="Z359" s="63">
        <v>0</v>
      </c>
      <c r="AA359" s="63">
        <v>0</v>
      </c>
      <c r="AB359" s="63">
        <v>0</v>
      </c>
      <c r="AC359" s="63">
        <v>0</v>
      </c>
      <c r="AD359" s="63">
        <v>0</v>
      </c>
      <c r="AE359" s="63">
        <v>0</v>
      </c>
      <c r="AF359" s="63">
        <v>0</v>
      </c>
      <c r="AG359" s="63">
        <v>0</v>
      </c>
      <c r="AH359" s="43">
        <v>0</v>
      </c>
    </row>
    <row r="360" spans="1:34">
      <c r="A360" s="52">
        <v>0</v>
      </c>
      <c r="D360" s="2">
        <v>2011</v>
      </c>
      <c r="E360" s="2">
        <v>9</v>
      </c>
      <c r="F360" s="62">
        <v>2012</v>
      </c>
      <c r="G360" s="62">
        <v>2012</v>
      </c>
      <c r="H360" s="63">
        <v>0</v>
      </c>
      <c r="I360" s="63">
        <v>0</v>
      </c>
      <c r="J360" s="63">
        <v>0</v>
      </c>
      <c r="K360" s="63">
        <v>0</v>
      </c>
      <c r="L360" s="63">
        <v>0</v>
      </c>
      <c r="M360" s="63">
        <v>0</v>
      </c>
      <c r="N360" s="63">
        <v>0</v>
      </c>
      <c r="O360" s="63">
        <v>0</v>
      </c>
      <c r="P360" s="63">
        <v>0</v>
      </c>
      <c r="Q360" s="63">
        <v>0</v>
      </c>
      <c r="R360" s="63">
        <v>0</v>
      </c>
      <c r="S360" s="63">
        <v>0</v>
      </c>
      <c r="T360" s="63">
        <v>0</v>
      </c>
      <c r="U360" s="63">
        <v>0</v>
      </c>
      <c r="V360" s="63">
        <v>0</v>
      </c>
      <c r="W360" s="63">
        <v>0</v>
      </c>
      <c r="X360" s="63">
        <v>0</v>
      </c>
      <c r="Y360" s="63">
        <v>0</v>
      </c>
      <c r="Z360" s="63">
        <v>0</v>
      </c>
      <c r="AA360" s="63">
        <v>0</v>
      </c>
      <c r="AB360" s="63">
        <v>0</v>
      </c>
      <c r="AC360" s="63">
        <v>0</v>
      </c>
      <c r="AD360" s="63">
        <v>0</v>
      </c>
      <c r="AE360" s="63">
        <v>0</v>
      </c>
      <c r="AF360" s="63">
        <v>0</v>
      </c>
      <c r="AG360" s="63">
        <v>0</v>
      </c>
      <c r="AH360" s="43">
        <v>0</v>
      </c>
    </row>
    <row r="361" spans="1:34">
      <c r="A361" s="52">
        <v>0</v>
      </c>
      <c r="D361" s="2">
        <v>2011</v>
      </c>
      <c r="E361" s="2">
        <v>10</v>
      </c>
      <c r="F361" s="62">
        <v>2012</v>
      </c>
      <c r="G361" s="62">
        <v>2012</v>
      </c>
      <c r="H361" s="63">
        <v>0</v>
      </c>
      <c r="I361" s="63">
        <v>0</v>
      </c>
      <c r="J361" s="63">
        <v>0</v>
      </c>
      <c r="K361" s="63">
        <v>0</v>
      </c>
      <c r="L361" s="63">
        <v>0</v>
      </c>
      <c r="M361" s="63">
        <v>0</v>
      </c>
      <c r="N361" s="63">
        <v>0</v>
      </c>
      <c r="O361" s="63">
        <v>0</v>
      </c>
      <c r="P361" s="63">
        <v>0</v>
      </c>
      <c r="Q361" s="63">
        <v>0</v>
      </c>
      <c r="R361" s="63">
        <v>0</v>
      </c>
      <c r="S361" s="63">
        <v>0</v>
      </c>
      <c r="T361" s="63">
        <v>0</v>
      </c>
      <c r="U361" s="63">
        <v>0</v>
      </c>
      <c r="V361" s="63">
        <v>0</v>
      </c>
      <c r="W361" s="63">
        <v>0</v>
      </c>
      <c r="X361" s="63">
        <v>0</v>
      </c>
      <c r="Y361" s="63">
        <v>0</v>
      </c>
      <c r="Z361" s="63">
        <v>0</v>
      </c>
      <c r="AA361" s="63">
        <v>0</v>
      </c>
      <c r="AB361" s="63">
        <v>0</v>
      </c>
      <c r="AC361" s="63">
        <v>0</v>
      </c>
      <c r="AD361" s="63">
        <v>0</v>
      </c>
      <c r="AE361" s="63">
        <v>0</v>
      </c>
      <c r="AF361" s="63">
        <v>0</v>
      </c>
      <c r="AG361" s="63">
        <v>0</v>
      </c>
      <c r="AH361" s="43">
        <v>0</v>
      </c>
    </row>
    <row r="362" spans="1:34">
      <c r="A362" s="52">
        <v>0</v>
      </c>
      <c r="D362" s="2">
        <v>2011</v>
      </c>
      <c r="E362" s="2">
        <v>11</v>
      </c>
      <c r="F362" s="62">
        <v>2012</v>
      </c>
      <c r="G362" s="62">
        <v>2012</v>
      </c>
      <c r="H362" s="63">
        <v>0</v>
      </c>
      <c r="I362" s="63">
        <v>0</v>
      </c>
      <c r="J362" s="63">
        <v>0</v>
      </c>
      <c r="K362" s="63">
        <v>0</v>
      </c>
      <c r="L362" s="63">
        <v>0</v>
      </c>
      <c r="M362" s="63">
        <v>0</v>
      </c>
      <c r="N362" s="63">
        <v>0</v>
      </c>
      <c r="O362" s="63">
        <v>0</v>
      </c>
      <c r="P362" s="63">
        <v>0</v>
      </c>
      <c r="Q362" s="63">
        <v>0</v>
      </c>
      <c r="R362" s="63">
        <v>0</v>
      </c>
      <c r="S362" s="63">
        <v>0</v>
      </c>
      <c r="T362" s="63">
        <v>0</v>
      </c>
      <c r="U362" s="63">
        <v>0</v>
      </c>
      <c r="V362" s="63">
        <v>0</v>
      </c>
      <c r="W362" s="63">
        <v>0</v>
      </c>
      <c r="X362" s="63">
        <v>0</v>
      </c>
      <c r="Y362" s="63">
        <v>0</v>
      </c>
      <c r="Z362" s="63">
        <v>0</v>
      </c>
      <c r="AA362" s="63">
        <v>0</v>
      </c>
      <c r="AB362" s="63">
        <v>0</v>
      </c>
      <c r="AC362" s="63">
        <v>0</v>
      </c>
      <c r="AD362" s="63">
        <v>0</v>
      </c>
      <c r="AE362" s="63">
        <v>0</v>
      </c>
      <c r="AF362" s="63">
        <v>0</v>
      </c>
      <c r="AG362" s="63">
        <v>0</v>
      </c>
      <c r="AH362" s="43">
        <v>0</v>
      </c>
    </row>
    <row r="363" spans="1:34">
      <c r="A363" s="52">
        <v>0</v>
      </c>
      <c r="D363" s="2">
        <v>2011</v>
      </c>
      <c r="E363" s="2">
        <v>12</v>
      </c>
      <c r="F363" s="62">
        <v>2012</v>
      </c>
      <c r="G363" s="62">
        <v>2012</v>
      </c>
      <c r="H363" s="63">
        <v>0</v>
      </c>
      <c r="I363" s="63">
        <v>0</v>
      </c>
      <c r="J363" s="63">
        <v>0</v>
      </c>
      <c r="K363" s="63">
        <v>0</v>
      </c>
      <c r="L363" s="63">
        <v>0</v>
      </c>
      <c r="M363" s="63">
        <v>0</v>
      </c>
      <c r="N363" s="63">
        <v>0</v>
      </c>
      <c r="O363" s="63">
        <v>0</v>
      </c>
      <c r="P363" s="63">
        <v>0</v>
      </c>
      <c r="Q363" s="63">
        <v>0</v>
      </c>
      <c r="R363" s="63">
        <v>0</v>
      </c>
      <c r="S363" s="63">
        <v>0</v>
      </c>
      <c r="T363" s="63">
        <v>0</v>
      </c>
      <c r="U363" s="63">
        <v>0</v>
      </c>
      <c r="V363" s="63">
        <v>0</v>
      </c>
      <c r="W363" s="63">
        <v>0</v>
      </c>
      <c r="X363" s="63">
        <v>0</v>
      </c>
      <c r="Y363" s="63">
        <v>0</v>
      </c>
      <c r="Z363" s="63">
        <v>0</v>
      </c>
      <c r="AA363" s="63">
        <v>0</v>
      </c>
      <c r="AB363" s="63">
        <v>0</v>
      </c>
      <c r="AC363" s="63">
        <v>0</v>
      </c>
      <c r="AD363" s="63">
        <v>0</v>
      </c>
      <c r="AE363" s="63">
        <v>0</v>
      </c>
      <c r="AF363" s="63">
        <v>0</v>
      </c>
      <c r="AG363" s="63">
        <v>0</v>
      </c>
      <c r="AH363" s="43">
        <v>0</v>
      </c>
    </row>
    <row r="364" spans="1:34">
      <c r="A364" s="52">
        <v>0</v>
      </c>
      <c r="D364" s="2">
        <v>2012</v>
      </c>
      <c r="E364" s="2">
        <v>1</v>
      </c>
      <c r="F364" s="62">
        <v>2012</v>
      </c>
      <c r="G364" s="62">
        <v>2012</v>
      </c>
      <c r="H364" s="63">
        <v>0</v>
      </c>
      <c r="I364" s="63">
        <v>0</v>
      </c>
      <c r="J364" s="63">
        <v>0</v>
      </c>
      <c r="K364" s="63">
        <v>0</v>
      </c>
      <c r="L364" s="63">
        <v>0</v>
      </c>
      <c r="M364" s="63">
        <v>0</v>
      </c>
      <c r="N364" s="63">
        <v>0</v>
      </c>
      <c r="O364" s="63">
        <v>0</v>
      </c>
      <c r="P364" s="63">
        <v>0</v>
      </c>
      <c r="Q364" s="63">
        <v>0</v>
      </c>
      <c r="R364" s="63">
        <v>0</v>
      </c>
      <c r="S364" s="63">
        <v>0</v>
      </c>
      <c r="T364" s="63">
        <v>0</v>
      </c>
      <c r="U364" s="63">
        <v>0</v>
      </c>
      <c r="V364" s="63">
        <v>0</v>
      </c>
      <c r="W364" s="63">
        <v>0</v>
      </c>
      <c r="X364" s="63">
        <v>0</v>
      </c>
      <c r="Y364" s="63">
        <v>0</v>
      </c>
      <c r="Z364" s="63">
        <v>0</v>
      </c>
      <c r="AA364" s="63">
        <v>0</v>
      </c>
      <c r="AB364" s="63">
        <v>0</v>
      </c>
      <c r="AC364" s="63">
        <v>0</v>
      </c>
      <c r="AD364" s="63">
        <v>0</v>
      </c>
      <c r="AE364" s="63">
        <v>0</v>
      </c>
      <c r="AF364" s="63">
        <v>0</v>
      </c>
      <c r="AG364" s="63">
        <v>0</v>
      </c>
      <c r="AH364" s="43">
        <v>0</v>
      </c>
    </row>
    <row r="365" spans="1:34">
      <c r="A365" s="52">
        <v>0</v>
      </c>
      <c r="D365" s="2">
        <v>2012</v>
      </c>
      <c r="E365" s="2">
        <v>2</v>
      </c>
      <c r="F365" s="62">
        <v>2012</v>
      </c>
      <c r="G365" s="62">
        <v>2012</v>
      </c>
      <c r="H365" s="63">
        <v>0</v>
      </c>
      <c r="I365" s="63">
        <v>0</v>
      </c>
      <c r="J365" s="63">
        <v>0</v>
      </c>
      <c r="K365" s="63">
        <v>0</v>
      </c>
      <c r="L365" s="63">
        <v>0</v>
      </c>
      <c r="M365" s="63">
        <v>0</v>
      </c>
      <c r="N365" s="63">
        <v>0</v>
      </c>
      <c r="O365" s="63">
        <v>0</v>
      </c>
      <c r="P365" s="63">
        <v>0</v>
      </c>
      <c r="Q365" s="63">
        <v>0</v>
      </c>
      <c r="R365" s="63">
        <v>0</v>
      </c>
      <c r="S365" s="63">
        <v>0</v>
      </c>
      <c r="T365" s="63">
        <v>0</v>
      </c>
      <c r="U365" s="63">
        <v>0</v>
      </c>
      <c r="V365" s="63">
        <v>0</v>
      </c>
      <c r="W365" s="63">
        <v>0</v>
      </c>
      <c r="X365" s="63">
        <v>0</v>
      </c>
      <c r="Y365" s="63">
        <v>0</v>
      </c>
      <c r="Z365" s="63">
        <v>0</v>
      </c>
      <c r="AA365" s="63">
        <v>0</v>
      </c>
      <c r="AB365" s="63">
        <v>0</v>
      </c>
      <c r="AC365" s="63">
        <v>0</v>
      </c>
      <c r="AD365" s="63">
        <v>0</v>
      </c>
      <c r="AE365" s="63">
        <v>0</v>
      </c>
      <c r="AF365" s="63">
        <v>0</v>
      </c>
      <c r="AG365" s="63">
        <v>0</v>
      </c>
      <c r="AH365" s="43">
        <v>0</v>
      </c>
    </row>
    <row r="366" spans="1:34">
      <c r="A366" s="52">
        <v>0</v>
      </c>
      <c r="D366" s="2">
        <v>2012</v>
      </c>
      <c r="E366" s="2">
        <v>3</v>
      </c>
      <c r="F366" s="62">
        <v>2012</v>
      </c>
      <c r="G366" s="62">
        <v>2012</v>
      </c>
      <c r="H366" s="63">
        <v>0</v>
      </c>
      <c r="I366" s="63">
        <v>0</v>
      </c>
      <c r="J366" s="63">
        <v>0</v>
      </c>
      <c r="K366" s="63">
        <v>0</v>
      </c>
      <c r="L366" s="63">
        <v>0</v>
      </c>
      <c r="M366" s="63">
        <v>0</v>
      </c>
      <c r="N366" s="63">
        <v>0</v>
      </c>
      <c r="O366" s="63">
        <v>0</v>
      </c>
      <c r="P366" s="63">
        <v>0</v>
      </c>
      <c r="Q366" s="63">
        <v>0</v>
      </c>
      <c r="R366" s="63">
        <v>0</v>
      </c>
      <c r="S366" s="63">
        <v>0</v>
      </c>
      <c r="T366" s="63">
        <v>0</v>
      </c>
      <c r="U366" s="63">
        <v>0</v>
      </c>
      <c r="V366" s="63">
        <v>0</v>
      </c>
      <c r="W366" s="63">
        <v>0</v>
      </c>
      <c r="X366" s="63">
        <v>0</v>
      </c>
      <c r="Y366" s="63">
        <v>0</v>
      </c>
      <c r="Z366" s="63">
        <v>0</v>
      </c>
      <c r="AA366" s="63">
        <v>0</v>
      </c>
      <c r="AB366" s="63">
        <v>0</v>
      </c>
      <c r="AC366" s="63">
        <v>0</v>
      </c>
      <c r="AD366" s="63">
        <v>0</v>
      </c>
      <c r="AE366" s="63">
        <v>0</v>
      </c>
      <c r="AF366" s="63">
        <v>0</v>
      </c>
      <c r="AG366" s="63">
        <v>0</v>
      </c>
      <c r="AH366" s="43">
        <v>0</v>
      </c>
    </row>
    <row r="367" spans="1:34">
      <c r="A367" s="52">
        <v>0</v>
      </c>
      <c r="D367" s="2">
        <v>2012</v>
      </c>
      <c r="E367" s="2">
        <v>4</v>
      </c>
      <c r="F367" s="62">
        <v>2012</v>
      </c>
      <c r="G367" s="62">
        <v>2012</v>
      </c>
      <c r="H367" s="63">
        <v>0</v>
      </c>
      <c r="I367" s="63">
        <v>0</v>
      </c>
      <c r="J367" s="63">
        <v>0</v>
      </c>
      <c r="K367" s="63">
        <v>0</v>
      </c>
      <c r="L367" s="63">
        <v>0</v>
      </c>
      <c r="M367" s="63">
        <v>0</v>
      </c>
      <c r="N367" s="63">
        <v>0</v>
      </c>
      <c r="O367" s="63">
        <v>0</v>
      </c>
      <c r="P367" s="63">
        <v>0</v>
      </c>
      <c r="Q367" s="63">
        <v>0</v>
      </c>
      <c r="R367" s="63">
        <v>0</v>
      </c>
      <c r="S367" s="63">
        <v>0</v>
      </c>
      <c r="T367" s="63">
        <v>0</v>
      </c>
      <c r="U367" s="63">
        <v>0</v>
      </c>
      <c r="V367" s="63">
        <v>0</v>
      </c>
      <c r="W367" s="63">
        <v>0</v>
      </c>
      <c r="X367" s="63">
        <v>0</v>
      </c>
      <c r="Y367" s="63">
        <v>0</v>
      </c>
      <c r="Z367" s="63">
        <v>0</v>
      </c>
      <c r="AA367" s="63">
        <v>0</v>
      </c>
      <c r="AB367" s="63">
        <v>0</v>
      </c>
      <c r="AC367" s="63">
        <v>0</v>
      </c>
      <c r="AD367" s="63">
        <v>0</v>
      </c>
      <c r="AE367" s="63">
        <v>0</v>
      </c>
      <c r="AF367" s="63">
        <v>0</v>
      </c>
      <c r="AG367" s="63">
        <v>0</v>
      </c>
      <c r="AH367" s="43">
        <v>0</v>
      </c>
    </row>
    <row r="368" spans="1:34">
      <c r="A368" s="52">
        <v>0</v>
      </c>
      <c r="D368" s="2">
        <v>2012</v>
      </c>
      <c r="E368" s="2">
        <v>5</v>
      </c>
      <c r="F368" s="62">
        <v>2013</v>
      </c>
      <c r="G368" s="62">
        <v>2013</v>
      </c>
      <c r="H368" s="63">
        <v>0</v>
      </c>
      <c r="I368" s="63">
        <v>0</v>
      </c>
      <c r="J368" s="63">
        <v>0</v>
      </c>
      <c r="K368" s="63">
        <v>0</v>
      </c>
      <c r="L368" s="63">
        <v>0</v>
      </c>
      <c r="M368" s="63">
        <v>0</v>
      </c>
      <c r="N368" s="63">
        <v>0</v>
      </c>
      <c r="O368" s="63">
        <v>0</v>
      </c>
      <c r="P368" s="63">
        <v>0</v>
      </c>
      <c r="Q368" s="63">
        <v>0</v>
      </c>
      <c r="R368" s="63">
        <v>0</v>
      </c>
      <c r="S368" s="63">
        <v>0</v>
      </c>
      <c r="T368" s="63">
        <v>0</v>
      </c>
      <c r="U368" s="63">
        <v>0</v>
      </c>
      <c r="V368" s="63">
        <v>0</v>
      </c>
      <c r="W368" s="63">
        <v>0</v>
      </c>
      <c r="X368" s="63">
        <v>0</v>
      </c>
      <c r="Y368" s="63">
        <v>0</v>
      </c>
      <c r="Z368" s="63">
        <v>0</v>
      </c>
      <c r="AA368" s="63">
        <v>0</v>
      </c>
      <c r="AB368" s="63">
        <v>0</v>
      </c>
      <c r="AC368" s="63">
        <v>0</v>
      </c>
      <c r="AD368" s="63">
        <v>0</v>
      </c>
      <c r="AE368" s="63">
        <v>0</v>
      </c>
      <c r="AF368" s="63">
        <v>0</v>
      </c>
      <c r="AG368" s="63">
        <v>0</v>
      </c>
      <c r="AH368" s="43">
        <v>0</v>
      </c>
    </row>
    <row r="369" spans="1:34">
      <c r="A369" s="52">
        <v>0</v>
      </c>
      <c r="D369" s="2">
        <v>2012</v>
      </c>
      <c r="E369" s="2">
        <v>6</v>
      </c>
      <c r="F369" s="62">
        <v>2013</v>
      </c>
      <c r="G369" s="62">
        <v>2013</v>
      </c>
      <c r="H369" s="63">
        <v>0</v>
      </c>
      <c r="I369" s="63">
        <v>0</v>
      </c>
      <c r="J369" s="63">
        <v>0</v>
      </c>
      <c r="K369" s="63">
        <v>0</v>
      </c>
      <c r="L369" s="63">
        <v>0</v>
      </c>
      <c r="M369" s="63">
        <v>0</v>
      </c>
      <c r="N369" s="63">
        <v>0</v>
      </c>
      <c r="O369" s="63">
        <v>0</v>
      </c>
      <c r="P369" s="63">
        <v>0</v>
      </c>
      <c r="Q369" s="63">
        <v>0</v>
      </c>
      <c r="R369" s="63">
        <v>0</v>
      </c>
      <c r="S369" s="63">
        <v>0</v>
      </c>
      <c r="T369" s="63">
        <v>0</v>
      </c>
      <c r="U369" s="63">
        <v>0</v>
      </c>
      <c r="V369" s="63">
        <v>0</v>
      </c>
      <c r="W369" s="63">
        <v>0</v>
      </c>
      <c r="X369" s="63">
        <v>0</v>
      </c>
      <c r="Y369" s="63">
        <v>0</v>
      </c>
      <c r="Z369" s="63">
        <v>0</v>
      </c>
      <c r="AA369" s="63">
        <v>0</v>
      </c>
      <c r="AB369" s="63">
        <v>0</v>
      </c>
      <c r="AC369" s="63">
        <v>0</v>
      </c>
      <c r="AD369" s="63">
        <v>0</v>
      </c>
      <c r="AE369" s="63">
        <v>0</v>
      </c>
      <c r="AF369" s="63">
        <v>0</v>
      </c>
      <c r="AG369" s="63">
        <v>0</v>
      </c>
      <c r="AH369" s="43">
        <v>0</v>
      </c>
    </row>
    <row r="370" spans="1:34">
      <c r="A370" s="52">
        <v>0</v>
      </c>
      <c r="D370" s="2">
        <v>2012</v>
      </c>
      <c r="E370" s="2">
        <v>7</v>
      </c>
      <c r="F370" s="62">
        <v>2013</v>
      </c>
      <c r="G370" s="62">
        <v>2013</v>
      </c>
      <c r="H370" s="63">
        <v>0</v>
      </c>
      <c r="I370" s="63">
        <v>0</v>
      </c>
      <c r="J370" s="63">
        <v>0</v>
      </c>
      <c r="K370" s="63">
        <v>0</v>
      </c>
      <c r="L370" s="63">
        <v>0</v>
      </c>
      <c r="M370" s="63">
        <v>0</v>
      </c>
      <c r="N370" s="63">
        <v>0</v>
      </c>
      <c r="O370" s="63">
        <v>0</v>
      </c>
      <c r="P370" s="63">
        <v>0</v>
      </c>
      <c r="Q370" s="63">
        <v>0</v>
      </c>
      <c r="R370" s="63">
        <v>0</v>
      </c>
      <c r="S370" s="63">
        <v>0</v>
      </c>
      <c r="T370" s="63">
        <v>0</v>
      </c>
      <c r="U370" s="63">
        <v>0</v>
      </c>
      <c r="V370" s="63">
        <v>0</v>
      </c>
      <c r="W370" s="63">
        <v>0</v>
      </c>
      <c r="X370" s="63">
        <v>0</v>
      </c>
      <c r="Y370" s="63">
        <v>0</v>
      </c>
      <c r="Z370" s="63">
        <v>0</v>
      </c>
      <c r="AA370" s="63">
        <v>0</v>
      </c>
      <c r="AB370" s="63">
        <v>0</v>
      </c>
      <c r="AC370" s="63">
        <v>0</v>
      </c>
      <c r="AD370" s="63">
        <v>0</v>
      </c>
      <c r="AE370" s="63">
        <v>0</v>
      </c>
      <c r="AF370" s="63">
        <v>0</v>
      </c>
      <c r="AG370" s="63">
        <v>0</v>
      </c>
      <c r="AH370" s="43">
        <v>0</v>
      </c>
    </row>
    <row r="371" spans="1:34">
      <c r="A371" s="52">
        <v>0</v>
      </c>
      <c r="D371" s="2">
        <v>2012</v>
      </c>
      <c r="E371" s="2">
        <v>8</v>
      </c>
      <c r="F371" s="62">
        <v>2013</v>
      </c>
      <c r="G371" s="62">
        <v>2013</v>
      </c>
      <c r="H371" s="63">
        <v>0</v>
      </c>
      <c r="I371" s="63">
        <v>0</v>
      </c>
      <c r="J371" s="63">
        <v>0</v>
      </c>
      <c r="K371" s="63">
        <v>0</v>
      </c>
      <c r="L371" s="63">
        <v>0</v>
      </c>
      <c r="M371" s="63">
        <v>0</v>
      </c>
      <c r="N371" s="63">
        <v>0</v>
      </c>
      <c r="O371" s="63">
        <v>0</v>
      </c>
      <c r="P371" s="63">
        <v>0</v>
      </c>
      <c r="Q371" s="63">
        <v>0</v>
      </c>
      <c r="R371" s="63">
        <v>0</v>
      </c>
      <c r="S371" s="63">
        <v>0</v>
      </c>
      <c r="T371" s="63">
        <v>0</v>
      </c>
      <c r="U371" s="63">
        <v>0</v>
      </c>
      <c r="V371" s="63">
        <v>0</v>
      </c>
      <c r="W371" s="63">
        <v>0</v>
      </c>
      <c r="X371" s="63">
        <v>0</v>
      </c>
      <c r="Y371" s="63">
        <v>0</v>
      </c>
      <c r="Z371" s="63">
        <v>0</v>
      </c>
      <c r="AA371" s="63">
        <v>0</v>
      </c>
      <c r="AB371" s="63">
        <v>0</v>
      </c>
      <c r="AC371" s="63">
        <v>0</v>
      </c>
      <c r="AD371" s="63">
        <v>0</v>
      </c>
      <c r="AE371" s="63">
        <v>0</v>
      </c>
      <c r="AF371" s="63">
        <v>0</v>
      </c>
      <c r="AG371" s="63">
        <v>0</v>
      </c>
      <c r="AH371" s="43">
        <v>0</v>
      </c>
    </row>
    <row r="372" spans="1:34">
      <c r="A372" s="52">
        <v>0</v>
      </c>
      <c r="D372" s="2">
        <v>2012</v>
      </c>
      <c r="E372" s="2">
        <v>9</v>
      </c>
      <c r="F372" s="62">
        <v>2013</v>
      </c>
      <c r="G372" s="62">
        <v>2013</v>
      </c>
      <c r="H372" s="63">
        <v>0</v>
      </c>
      <c r="I372" s="63">
        <v>0</v>
      </c>
      <c r="J372" s="63">
        <v>0</v>
      </c>
      <c r="K372" s="63">
        <v>0</v>
      </c>
      <c r="L372" s="63">
        <v>0</v>
      </c>
      <c r="M372" s="63">
        <v>0</v>
      </c>
      <c r="N372" s="63">
        <v>0</v>
      </c>
      <c r="O372" s="63">
        <v>0</v>
      </c>
      <c r="P372" s="63">
        <v>0</v>
      </c>
      <c r="Q372" s="63">
        <v>0</v>
      </c>
      <c r="R372" s="63">
        <v>0</v>
      </c>
      <c r="S372" s="63">
        <v>0</v>
      </c>
      <c r="T372" s="63">
        <v>0</v>
      </c>
      <c r="U372" s="63">
        <v>0</v>
      </c>
      <c r="V372" s="63">
        <v>0</v>
      </c>
      <c r="W372" s="63">
        <v>0</v>
      </c>
      <c r="X372" s="63">
        <v>0</v>
      </c>
      <c r="Y372" s="63">
        <v>0</v>
      </c>
      <c r="Z372" s="63">
        <v>0</v>
      </c>
      <c r="AA372" s="63">
        <v>0</v>
      </c>
      <c r="AB372" s="63">
        <v>0</v>
      </c>
      <c r="AC372" s="63">
        <v>0</v>
      </c>
      <c r="AD372" s="63">
        <v>0</v>
      </c>
      <c r="AE372" s="63">
        <v>0</v>
      </c>
      <c r="AF372" s="63">
        <v>0</v>
      </c>
      <c r="AG372" s="63">
        <v>0</v>
      </c>
      <c r="AH372" s="43">
        <v>0</v>
      </c>
    </row>
    <row r="373" spans="1:34">
      <c r="A373" s="52">
        <v>0</v>
      </c>
      <c r="D373" s="2">
        <v>2012</v>
      </c>
      <c r="E373" s="2">
        <v>10</v>
      </c>
      <c r="F373" s="62">
        <v>2013</v>
      </c>
      <c r="G373" s="62">
        <v>2013</v>
      </c>
      <c r="H373" s="63">
        <v>0</v>
      </c>
      <c r="I373" s="63">
        <v>0</v>
      </c>
      <c r="J373" s="63">
        <v>0</v>
      </c>
      <c r="K373" s="63">
        <v>0</v>
      </c>
      <c r="L373" s="63">
        <v>0</v>
      </c>
      <c r="M373" s="63">
        <v>0</v>
      </c>
      <c r="N373" s="63">
        <v>0</v>
      </c>
      <c r="O373" s="63">
        <v>0</v>
      </c>
      <c r="P373" s="63">
        <v>0</v>
      </c>
      <c r="Q373" s="63">
        <v>0</v>
      </c>
      <c r="R373" s="63">
        <v>0</v>
      </c>
      <c r="S373" s="63">
        <v>0</v>
      </c>
      <c r="T373" s="63">
        <v>0</v>
      </c>
      <c r="U373" s="63">
        <v>0</v>
      </c>
      <c r="V373" s="63">
        <v>0</v>
      </c>
      <c r="W373" s="63">
        <v>0</v>
      </c>
      <c r="X373" s="63">
        <v>0</v>
      </c>
      <c r="Y373" s="63">
        <v>0</v>
      </c>
      <c r="Z373" s="63">
        <v>0</v>
      </c>
      <c r="AA373" s="63">
        <v>0</v>
      </c>
      <c r="AB373" s="63">
        <v>0</v>
      </c>
      <c r="AC373" s="63">
        <v>0</v>
      </c>
      <c r="AD373" s="63">
        <v>0</v>
      </c>
      <c r="AE373" s="63">
        <v>0</v>
      </c>
      <c r="AF373" s="63">
        <v>0</v>
      </c>
      <c r="AG373" s="63">
        <v>0</v>
      </c>
      <c r="AH373" s="43">
        <v>0</v>
      </c>
    </row>
    <row r="374" spans="1:34">
      <c r="A374" s="52">
        <v>0</v>
      </c>
      <c r="D374" s="2">
        <v>2012</v>
      </c>
      <c r="E374" s="2">
        <v>11</v>
      </c>
      <c r="F374" s="62">
        <v>2013</v>
      </c>
      <c r="G374" s="62">
        <v>2013</v>
      </c>
      <c r="H374" s="63">
        <v>0</v>
      </c>
      <c r="I374" s="63">
        <v>0</v>
      </c>
      <c r="J374" s="63">
        <v>0</v>
      </c>
      <c r="K374" s="63">
        <v>0</v>
      </c>
      <c r="L374" s="63">
        <v>0</v>
      </c>
      <c r="M374" s="63">
        <v>0</v>
      </c>
      <c r="N374" s="63">
        <v>0</v>
      </c>
      <c r="O374" s="63">
        <v>0</v>
      </c>
      <c r="P374" s="63">
        <v>0</v>
      </c>
      <c r="Q374" s="63">
        <v>0</v>
      </c>
      <c r="R374" s="63">
        <v>0</v>
      </c>
      <c r="S374" s="63">
        <v>0</v>
      </c>
      <c r="T374" s="63">
        <v>0</v>
      </c>
      <c r="U374" s="63">
        <v>0</v>
      </c>
      <c r="V374" s="63">
        <v>0</v>
      </c>
      <c r="W374" s="63">
        <v>0</v>
      </c>
      <c r="X374" s="63">
        <v>0</v>
      </c>
      <c r="Y374" s="63">
        <v>0</v>
      </c>
      <c r="Z374" s="63">
        <v>0</v>
      </c>
      <c r="AA374" s="63">
        <v>0</v>
      </c>
      <c r="AB374" s="63">
        <v>0</v>
      </c>
      <c r="AC374" s="63">
        <v>0</v>
      </c>
      <c r="AD374" s="63">
        <v>0</v>
      </c>
      <c r="AE374" s="63">
        <v>0</v>
      </c>
      <c r="AF374" s="63">
        <v>0</v>
      </c>
      <c r="AG374" s="63">
        <v>0</v>
      </c>
      <c r="AH374" s="43">
        <v>0</v>
      </c>
    </row>
    <row r="375" spans="1:34">
      <c r="A375" s="52">
        <v>0</v>
      </c>
      <c r="D375" s="2">
        <v>2012</v>
      </c>
      <c r="E375" s="2">
        <v>12</v>
      </c>
      <c r="F375" s="62">
        <v>2013</v>
      </c>
      <c r="G375" s="62">
        <v>2013</v>
      </c>
      <c r="H375" s="63">
        <v>0</v>
      </c>
      <c r="I375" s="63">
        <v>0</v>
      </c>
      <c r="J375" s="63">
        <v>0</v>
      </c>
      <c r="K375" s="63">
        <v>0</v>
      </c>
      <c r="L375" s="63">
        <v>0</v>
      </c>
      <c r="M375" s="63">
        <v>0</v>
      </c>
      <c r="N375" s="63">
        <v>0</v>
      </c>
      <c r="O375" s="63">
        <v>0</v>
      </c>
      <c r="P375" s="63">
        <v>0</v>
      </c>
      <c r="Q375" s="63">
        <v>0</v>
      </c>
      <c r="R375" s="63">
        <v>0</v>
      </c>
      <c r="S375" s="63">
        <v>0</v>
      </c>
      <c r="T375" s="63">
        <v>0</v>
      </c>
      <c r="U375" s="63">
        <v>0</v>
      </c>
      <c r="V375" s="63">
        <v>0</v>
      </c>
      <c r="W375" s="63">
        <v>0</v>
      </c>
      <c r="X375" s="63">
        <v>0</v>
      </c>
      <c r="Y375" s="63">
        <v>0</v>
      </c>
      <c r="Z375" s="63">
        <v>0</v>
      </c>
      <c r="AA375" s="63">
        <v>0</v>
      </c>
      <c r="AB375" s="63">
        <v>0</v>
      </c>
      <c r="AC375" s="63">
        <v>0</v>
      </c>
      <c r="AD375" s="63">
        <v>0</v>
      </c>
      <c r="AE375" s="63">
        <v>0</v>
      </c>
      <c r="AF375" s="63">
        <v>0</v>
      </c>
      <c r="AG375" s="63">
        <v>0</v>
      </c>
      <c r="AH375" s="43">
        <v>0</v>
      </c>
    </row>
    <row r="376" spans="1:34">
      <c r="A376" s="52">
        <v>0</v>
      </c>
      <c r="D376" s="2">
        <v>2013</v>
      </c>
      <c r="E376" s="2">
        <v>1</v>
      </c>
      <c r="F376" s="62">
        <v>2013</v>
      </c>
      <c r="G376" s="62">
        <v>2013</v>
      </c>
      <c r="H376" s="63">
        <v>0</v>
      </c>
      <c r="I376" s="63">
        <v>0</v>
      </c>
      <c r="J376" s="63">
        <v>0</v>
      </c>
      <c r="K376" s="63">
        <v>0</v>
      </c>
      <c r="L376" s="63">
        <v>0</v>
      </c>
      <c r="M376" s="63">
        <v>0</v>
      </c>
      <c r="N376" s="63">
        <v>0</v>
      </c>
      <c r="O376" s="63">
        <v>0</v>
      </c>
      <c r="P376" s="63">
        <v>0</v>
      </c>
      <c r="Q376" s="63">
        <v>0</v>
      </c>
      <c r="R376" s="63">
        <v>0</v>
      </c>
      <c r="S376" s="63">
        <v>0</v>
      </c>
      <c r="T376" s="63">
        <v>0</v>
      </c>
      <c r="U376" s="63">
        <v>0</v>
      </c>
      <c r="V376" s="63">
        <v>0</v>
      </c>
      <c r="W376" s="63">
        <v>0</v>
      </c>
      <c r="X376" s="63">
        <v>0</v>
      </c>
      <c r="Y376" s="63">
        <v>0</v>
      </c>
      <c r="Z376" s="63">
        <v>0</v>
      </c>
      <c r="AA376" s="63">
        <v>0</v>
      </c>
      <c r="AB376" s="63">
        <v>0</v>
      </c>
      <c r="AC376" s="63">
        <v>0</v>
      </c>
      <c r="AD376" s="63">
        <v>0</v>
      </c>
      <c r="AE376" s="63">
        <v>0</v>
      </c>
      <c r="AF376" s="63">
        <v>0</v>
      </c>
      <c r="AG376" s="63">
        <v>0</v>
      </c>
      <c r="AH376" s="43">
        <v>0</v>
      </c>
    </row>
    <row r="377" spans="1:34">
      <c r="A377" s="52">
        <v>0</v>
      </c>
      <c r="D377" s="2">
        <v>2013</v>
      </c>
      <c r="E377" s="2">
        <v>2</v>
      </c>
      <c r="F377" s="62">
        <v>2013</v>
      </c>
      <c r="G377" s="62">
        <v>2013</v>
      </c>
      <c r="H377" s="63">
        <v>0</v>
      </c>
      <c r="I377" s="63">
        <v>0</v>
      </c>
      <c r="J377" s="63">
        <v>0</v>
      </c>
      <c r="K377" s="63">
        <v>0</v>
      </c>
      <c r="L377" s="63">
        <v>0</v>
      </c>
      <c r="M377" s="63">
        <v>0</v>
      </c>
      <c r="N377" s="63">
        <v>0</v>
      </c>
      <c r="O377" s="63">
        <v>0</v>
      </c>
      <c r="P377" s="63">
        <v>0</v>
      </c>
      <c r="Q377" s="63">
        <v>0</v>
      </c>
      <c r="R377" s="63">
        <v>0</v>
      </c>
      <c r="S377" s="63">
        <v>0</v>
      </c>
      <c r="T377" s="63">
        <v>0</v>
      </c>
      <c r="U377" s="63">
        <v>0</v>
      </c>
      <c r="V377" s="63">
        <v>0</v>
      </c>
      <c r="W377" s="63">
        <v>0</v>
      </c>
      <c r="X377" s="63">
        <v>0</v>
      </c>
      <c r="Y377" s="63">
        <v>0</v>
      </c>
      <c r="Z377" s="63">
        <v>0</v>
      </c>
      <c r="AA377" s="63">
        <v>0</v>
      </c>
      <c r="AB377" s="63">
        <v>0</v>
      </c>
      <c r="AC377" s="63">
        <v>0</v>
      </c>
      <c r="AD377" s="63">
        <v>0</v>
      </c>
      <c r="AE377" s="63">
        <v>0</v>
      </c>
      <c r="AF377" s="63">
        <v>0</v>
      </c>
      <c r="AG377" s="63">
        <v>0</v>
      </c>
      <c r="AH377" s="43">
        <v>0</v>
      </c>
    </row>
    <row r="378" spans="1:34">
      <c r="A378" s="52">
        <v>0</v>
      </c>
      <c r="D378" s="2">
        <v>2013</v>
      </c>
      <c r="E378" s="2">
        <v>3</v>
      </c>
      <c r="F378" s="62">
        <v>2013</v>
      </c>
      <c r="G378" s="62">
        <v>2013</v>
      </c>
      <c r="H378" s="63">
        <v>0</v>
      </c>
      <c r="I378" s="63">
        <v>0</v>
      </c>
      <c r="J378" s="63">
        <v>0</v>
      </c>
      <c r="K378" s="63">
        <v>0</v>
      </c>
      <c r="L378" s="63">
        <v>0</v>
      </c>
      <c r="M378" s="63">
        <v>0</v>
      </c>
      <c r="N378" s="63">
        <v>0</v>
      </c>
      <c r="O378" s="63">
        <v>0</v>
      </c>
      <c r="P378" s="63">
        <v>0</v>
      </c>
      <c r="Q378" s="63">
        <v>0</v>
      </c>
      <c r="R378" s="63">
        <v>0</v>
      </c>
      <c r="S378" s="63">
        <v>0</v>
      </c>
      <c r="T378" s="63">
        <v>0</v>
      </c>
      <c r="U378" s="63">
        <v>0</v>
      </c>
      <c r="V378" s="63">
        <v>0</v>
      </c>
      <c r="W378" s="63">
        <v>0</v>
      </c>
      <c r="X378" s="63">
        <v>0</v>
      </c>
      <c r="Y378" s="63">
        <v>0</v>
      </c>
      <c r="Z378" s="63">
        <v>0</v>
      </c>
      <c r="AA378" s="63">
        <v>0</v>
      </c>
      <c r="AB378" s="63">
        <v>0</v>
      </c>
      <c r="AC378" s="63">
        <v>0</v>
      </c>
      <c r="AD378" s="63">
        <v>0</v>
      </c>
      <c r="AE378" s="63">
        <v>0</v>
      </c>
      <c r="AF378" s="63">
        <v>0</v>
      </c>
      <c r="AG378" s="63">
        <v>0</v>
      </c>
      <c r="AH378" s="43">
        <v>0</v>
      </c>
    </row>
    <row r="379" spans="1:34">
      <c r="A379" s="52">
        <v>0</v>
      </c>
      <c r="D379" s="2">
        <v>2013</v>
      </c>
      <c r="E379" s="2">
        <v>4</v>
      </c>
      <c r="F379" s="62">
        <v>2013</v>
      </c>
      <c r="G379" s="62">
        <v>2013</v>
      </c>
      <c r="H379" s="63">
        <v>0</v>
      </c>
      <c r="I379" s="63">
        <v>0</v>
      </c>
      <c r="J379" s="63">
        <v>0</v>
      </c>
      <c r="K379" s="63">
        <v>0</v>
      </c>
      <c r="L379" s="63">
        <v>0</v>
      </c>
      <c r="M379" s="63">
        <v>0</v>
      </c>
      <c r="N379" s="63">
        <v>0</v>
      </c>
      <c r="O379" s="63">
        <v>0</v>
      </c>
      <c r="P379" s="63">
        <v>0</v>
      </c>
      <c r="Q379" s="63">
        <v>0</v>
      </c>
      <c r="R379" s="63">
        <v>0</v>
      </c>
      <c r="S379" s="63">
        <v>0</v>
      </c>
      <c r="T379" s="63">
        <v>0</v>
      </c>
      <c r="U379" s="63">
        <v>0</v>
      </c>
      <c r="V379" s="63">
        <v>0</v>
      </c>
      <c r="W379" s="63">
        <v>0</v>
      </c>
      <c r="X379" s="63">
        <v>0</v>
      </c>
      <c r="Y379" s="63">
        <v>0</v>
      </c>
      <c r="Z379" s="63">
        <v>0</v>
      </c>
      <c r="AA379" s="63">
        <v>0</v>
      </c>
      <c r="AB379" s="63">
        <v>0</v>
      </c>
      <c r="AC379" s="63">
        <v>0</v>
      </c>
      <c r="AD379" s="63">
        <v>0</v>
      </c>
      <c r="AE379" s="63">
        <v>0</v>
      </c>
      <c r="AF379" s="63">
        <v>0</v>
      </c>
      <c r="AG379" s="63">
        <v>0</v>
      </c>
      <c r="AH379" s="43">
        <v>0</v>
      </c>
    </row>
    <row r="380" spans="1:34">
      <c r="A380" s="52">
        <v>0</v>
      </c>
      <c r="D380" s="2">
        <v>2013</v>
      </c>
      <c r="E380" s="2">
        <v>5</v>
      </c>
      <c r="F380" s="62">
        <v>2014</v>
      </c>
      <c r="G380" s="62">
        <v>2014</v>
      </c>
      <c r="H380" s="63">
        <v>0</v>
      </c>
      <c r="I380" s="63">
        <v>0</v>
      </c>
      <c r="J380" s="63">
        <v>0</v>
      </c>
      <c r="K380" s="63">
        <v>0</v>
      </c>
      <c r="L380" s="63">
        <v>0</v>
      </c>
      <c r="M380" s="63">
        <v>0</v>
      </c>
      <c r="N380" s="63">
        <v>0</v>
      </c>
      <c r="O380" s="63">
        <v>0</v>
      </c>
      <c r="P380" s="63">
        <v>0</v>
      </c>
      <c r="Q380" s="63">
        <v>0</v>
      </c>
      <c r="R380" s="63">
        <v>0</v>
      </c>
      <c r="S380" s="63">
        <v>0</v>
      </c>
      <c r="T380" s="63">
        <v>0</v>
      </c>
      <c r="U380" s="63">
        <v>0</v>
      </c>
      <c r="V380" s="63">
        <v>0</v>
      </c>
      <c r="W380" s="63">
        <v>0</v>
      </c>
      <c r="X380" s="63">
        <v>0</v>
      </c>
      <c r="Y380" s="63">
        <v>0</v>
      </c>
      <c r="Z380" s="63">
        <v>0</v>
      </c>
      <c r="AA380" s="63">
        <v>0</v>
      </c>
      <c r="AB380" s="63">
        <v>0</v>
      </c>
      <c r="AC380" s="63">
        <v>0</v>
      </c>
      <c r="AD380" s="63">
        <v>0</v>
      </c>
      <c r="AE380" s="63">
        <v>0</v>
      </c>
      <c r="AF380" s="63">
        <v>0</v>
      </c>
      <c r="AG380" s="63">
        <v>0</v>
      </c>
      <c r="AH380" s="43">
        <v>0</v>
      </c>
    </row>
    <row r="381" spans="1:34">
      <c r="A381" s="52">
        <v>0</v>
      </c>
      <c r="D381" s="2">
        <v>2013</v>
      </c>
      <c r="E381" s="2">
        <v>6</v>
      </c>
      <c r="F381" s="62">
        <v>2014</v>
      </c>
      <c r="G381" s="62">
        <v>2014</v>
      </c>
      <c r="H381" s="63">
        <v>0</v>
      </c>
      <c r="I381" s="63">
        <v>0</v>
      </c>
      <c r="J381" s="63">
        <v>0</v>
      </c>
      <c r="K381" s="63">
        <v>0</v>
      </c>
      <c r="L381" s="63">
        <v>0</v>
      </c>
      <c r="M381" s="63">
        <v>0</v>
      </c>
      <c r="N381" s="63">
        <v>0</v>
      </c>
      <c r="O381" s="63">
        <v>0</v>
      </c>
      <c r="P381" s="63">
        <v>0</v>
      </c>
      <c r="Q381" s="63">
        <v>0</v>
      </c>
      <c r="R381" s="63">
        <v>0</v>
      </c>
      <c r="S381" s="63">
        <v>0</v>
      </c>
      <c r="T381" s="63">
        <v>0</v>
      </c>
      <c r="U381" s="63">
        <v>0</v>
      </c>
      <c r="V381" s="63">
        <v>0</v>
      </c>
      <c r="W381" s="63">
        <v>0</v>
      </c>
      <c r="X381" s="63">
        <v>0</v>
      </c>
      <c r="Y381" s="63">
        <v>0</v>
      </c>
      <c r="Z381" s="63">
        <v>0</v>
      </c>
      <c r="AA381" s="63">
        <v>0</v>
      </c>
      <c r="AB381" s="63">
        <v>0</v>
      </c>
      <c r="AC381" s="63">
        <v>0</v>
      </c>
      <c r="AD381" s="63">
        <v>0</v>
      </c>
      <c r="AE381" s="63">
        <v>0</v>
      </c>
      <c r="AF381" s="63">
        <v>0</v>
      </c>
      <c r="AG381" s="63">
        <v>0</v>
      </c>
      <c r="AH381" s="43">
        <v>0</v>
      </c>
    </row>
    <row r="382" spans="1:34">
      <c r="A382" s="52">
        <v>0</v>
      </c>
      <c r="D382" s="2">
        <v>2013</v>
      </c>
      <c r="E382" s="2">
        <v>7</v>
      </c>
      <c r="F382" s="62">
        <v>2014</v>
      </c>
      <c r="G382" s="62">
        <v>2014</v>
      </c>
      <c r="H382" s="63">
        <v>0</v>
      </c>
      <c r="I382" s="63">
        <v>0</v>
      </c>
      <c r="J382" s="63">
        <v>0</v>
      </c>
      <c r="K382" s="63">
        <v>0</v>
      </c>
      <c r="L382" s="63">
        <v>0</v>
      </c>
      <c r="M382" s="63">
        <v>0</v>
      </c>
      <c r="N382" s="63">
        <v>0</v>
      </c>
      <c r="O382" s="63">
        <v>0</v>
      </c>
      <c r="P382" s="63">
        <v>0</v>
      </c>
      <c r="Q382" s="63">
        <v>0</v>
      </c>
      <c r="R382" s="63">
        <v>0</v>
      </c>
      <c r="S382" s="63">
        <v>0</v>
      </c>
      <c r="T382" s="63">
        <v>0</v>
      </c>
      <c r="U382" s="63">
        <v>0</v>
      </c>
      <c r="V382" s="63">
        <v>0</v>
      </c>
      <c r="W382" s="63">
        <v>0</v>
      </c>
      <c r="X382" s="63">
        <v>0</v>
      </c>
      <c r="Y382" s="63">
        <v>0</v>
      </c>
      <c r="Z382" s="63">
        <v>0</v>
      </c>
      <c r="AA382" s="63">
        <v>0</v>
      </c>
      <c r="AB382" s="63">
        <v>0</v>
      </c>
      <c r="AC382" s="63">
        <v>0</v>
      </c>
      <c r="AD382" s="63">
        <v>0</v>
      </c>
      <c r="AE382" s="63">
        <v>0</v>
      </c>
      <c r="AF382" s="63">
        <v>0</v>
      </c>
      <c r="AG382" s="63">
        <v>0</v>
      </c>
      <c r="AH382" s="43">
        <v>0</v>
      </c>
    </row>
    <row r="383" spans="1:34">
      <c r="A383" s="52">
        <v>0</v>
      </c>
      <c r="D383" s="2">
        <v>2013</v>
      </c>
      <c r="E383" s="2">
        <v>8</v>
      </c>
      <c r="F383" s="62">
        <v>2014</v>
      </c>
      <c r="G383" s="62">
        <v>2014</v>
      </c>
      <c r="H383" s="63">
        <v>0</v>
      </c>
      <c r="I383" s="63">
        <v>0</v>
      </c>
      <c r="J383" s="63">
        <v>0</v>
      </c>
      <c r="K383" s="63">
        <v>0</v>
      </c>
      <c r="L383" s="63">
        <v>0</v>
      </c>
      <c r="M383" s="63">
        <v>0</v>
      </c>
      <c r="N383" s="63">
        <v>0</v>
      </c>
      <c r="O383" s="63">
        <v>0</v>
      </c>
      <c r="P383" s="63">
        <v>0</v>
      </c>
      <c r="Q383" s="63">
        <v>0</v>
      </c>
      <c r="R383" s="63">
        <v>0</v>
      </c>
      <c r="S383" s="63">
        <v>0</v>
      </c>
      <c r="T383" s="63">
        <v>0</v>
      </c>
      <c r="U383" s="63">
        <v>0</v>
      </c>
      <c r="V383" s="63">
        <v>0</v>
      </c>
      <c r="W383" s="63">
        <v>0</v>
      </c>
      <c r="X383" s="63">
        <v>0</v>
      </c>
      <c r="Y383" s="63">
        <v>0</v>
      </c>
      <c r="Z383" s="63">
        <v>0</v>
      </c>
      <c r="AA383" s="63">
        <v>0</v>
      </c>
      <c r="AB383" s="63">
        <v>0</v>
      </c>
      <c r="AC383" s="63">
        <v>0</v>
      </c>
      <c r="AD383" s="63">
        <v>0</v>
      </c>
      <c r="AE383" s="63">
        <v>0</v>
      </c>
      <c r="AF383" s="63">
        <v>0</v>
      </c>
      <c r="AG383" s="63">
        <v>0</v>
      </c>
      <c r="AH383" s="43">
        <v>0</v>
      </c>
    </row>
    <row r="384" spans="1:34">
      <c r="A384" s="52">
        <v>0</v>
      </c>
      <c r="D384" s="2">
        <v>2013</v>
      </c>
      <c r="E384" s="2">
        <v>9</v>
      </c>
      <c r="F384" s="62">
        <v>2014</v>
      </c>
      <c r="G384" s="62">
        <v>2014</v>
      </c>
      <c r="H384" s="63">
        <v>0</v>
      </c>
      <c r="I384" s="63">
        <v>0</v>
      </c>
      <c r="J384" s="63">
        <v>0</v>
      </c>
      <c r="K384" s="63">
        <v>0</v>
      </c>
      <c r="L384" s="63">
        <v>0</v>
      </c>
      <c r="M384" s="63">
        <v>0</v>
      </c>
      <c r="N384" s="63">
        <v>0</v>
      </c>
      <c r="O384" s="63">
        <v>0</v>
      </c>
      <c r="P384" s="63">
        <v>0</v>
      </c>
      <c r="Q384" s="63">
        <v>0</v>
      </c>
      <c r="R384" s="63">
        <v>0</v>
      </c>
      <c r="S384" s="63">
        <v>0</v>
      </c>
      <c r="T384" s="63">
        <v>0</v>
      </c>
      <c r="U384" s="63">
        <v>0</v>
      </c>
      <c r="V384" s="63">
        <v>0</v>
      </c>
      <c r="W384" s="63">
        <v>0</v>
      </c>
      <c r="X384" s="63">
        <v>0</v>
      </c>
      <c r="Y384" s="63">
        <v>0</v>
      </c>
      <c r="Z384" s="63">
        <v>0</v>
      </c>
      <c r="AA384" s="63">
        <v>0</v>
      </c>
      <c r="AB384" s="63">
        <v>0</v>
      </c>
      <c r="AC384" s="63">
        <v>0</v>
      </c>
      <c r="AD384" s="63">
        <v>0</v>
      </c>
      <c r="AE384" s="63">
        <v>0</v>
      </c>
      <c r="AF384" s="63">
        <v>0</v>
      </c>
      <c r="AG384" s="63">
        <v>0</v>
      </c>
      <c r="AH384" s="43">
        <v>0</v>
      </c>
    </row>
    <row r="385" spans="1:34">
      <c r="A385" s="52">
        <v>0</v>
      </c>
      <c r="D385" s="2">
        <v>2013</v>
      </c>
      <c r="E385" s="2">
        <v>10</v>
      </c>
      <c r="F385" s="62">
        <v>2014</v>
      </c>
      <c r="G385" s="62">
        <v>2014</v>
      </c>
      <c r="H385" s="63">
        <v>0</v>
      </c>
      <c r="I385" s="63">
        <v>0</v>
      </c>
      <c r="J385" s="63">
        <v>0</v>
      </c>
      <c r="K385" s="63">
        <v>0</v>
      </c>
      <c r="L385" s="63">
        <v>0</v>
      </c>
      <c r="M385" s="63">
        <v>0</v>
      </c>
      <c r="N385" s="63">
        <v>0</v>
      </c>
      <c r="O385" s="63">
        <v>0</v>
      </c>
      <c r="P385" s="63">
        <v>0</v>
      </c>
      <c r="Q385" s="63">
        <v>0</v>
      </c>
      <c r="R385" s="63">
        <v>0</v>
      </c>
      <c r="S385" s="63">
        <v>0</v>
      </c>
      <c r="T385" s="63">
        <v>0</v>
      </c>
      <c r="U385" s="63">
        <v>0</v>
      </c>
      <c r="V385" s="63">
        <v>0</v>
      </c>
      <c r="W385" s="63">
        <v>0</v>
      </c>
      <c r="X385" s="63">
        <v>0</v>
      </c>
      <c r="Y385" s="63">
        <v>0</v>
      </c>
      <c r="Z385" s="63">
        <v>0</v>
      </c>
      <c r="AA385" s="63">
        <v>0</v>
      </c>
      <c r="AB385" s="63">
        <v>0</v>
      </c>
      <c r="AC385" s="63">
        <v>0</v>
      </c>
      <c r="AD385" s="63">
        <v>0</v>
      </c>
      <c r="AE385" s="63">
        <v>0</v>
      </c>
      <c r="AF385" s="63">
        <v>0</v>
      </c>
      <c r="AG385" s="63">
        <v>0</v>
      </c>
      <c r="AH385" s="43">
        <v>0</v>
      </c>
    </row>
    <row r="386" spans="1:34">
      <c r="A386" s="52">
        <v>0</v>
      </c>
      <c r="D386" s="2">
        <v>2013</v>
      </c>
      <c r="E386" s="2">
        <v>11</v>
      </c>
      <c r="F386" s="62">
        <v>2014</v>
      </c>
      <c r="G386" s="62">
        <v>2014</v>
      </c>
      <c r="H386" s="63">
        <v>0</v>
      </c>
      <c r="I386" s="63">
        <v>0</v>
      </c>
      <c r="J386" s="63">
        <v>0</v>
      </c>
      <c r="K386" s="63">
        <v>0</v>
      </c>
      <c r="L386" s="63">
        <v>0</v>
      </c>
      <c r="M386" s="63">
        <v>0</v>
      </c>
      <c r="N386" s="63">
        <v>0</v>
      </c>
      <c r="O386" s="63">
        <v>0</v>
      </c>
      <c r="P386" s="63">
        <v>0</v>
      </c>
      <c r="Q386" s="63">
        <v>0</v>
      </c>
      <c r="R386" s="63">
        <v>0</v>
      </c>
      <c r="S386" s="63">
        <v>0</v>
      </c>
      <c r="T386" s="63">
        <v>0</v>
      </c>
      <c r="U386" s="63">
        <v>0</v>
      </c>
      <c r="V386" s="63">
        <v>0</v>
      </c>
      <c r="W386" s="63">
        <v>0</v>
      </c>
      <c r="X386" s="63">
        <v>0</v>
      </c>
      <c r="Y386" s="63">
        <v>0</v>
      </c>
      <c r="Z386" s="63">
        <v>0</v>
      </c>
      <c r="AA386" s="63">
        <v>0</v>
      </c>
      <c r="AB386" s="63">
        <v>0</v>
      </c>
      <c r="AC386" s="63">
        <v>0</v>
      </c>
      <c r="AD386" s="63">
        <v>0</v>
      </c>
      <c r="AE386" s="63">
        <v>0</v>
      </c>
      <c r="AF386" s="63">
        <v>0</v>
      </c>
      <c r="AG386" s="63">
        <v>0</v>
      </c>
      <c r="AH386" s="43">
        <v>0</v>
      </c>
    </row>
    <row r="387" spans="1:34">
      <c r="A387" s="52">
        <v>0</v>
      </c>
      <c r="D387" s="2">
        <v>2013</v>
      </c>
      <c r="E387" s="2">
        <v>12</v>
      </c>
      <c r="F387" s="62">
        <v>2014</v>
      </c>
      <c r="G387" s="62">
        <v>2014</v>
      </c>
      <c r="H387" s="63">
        <v>0</v>
      </c>
      <c r="I387" s="63">
        <v>0</v>
      </c>
      <c r="J387" s="63">
        <v>0</v>
      </c>
      <c r="K387" s="63">
        <v>0</v>
      </c>
      <c r="L387" s="63">
        <v>0</v>
      </c>
      <c r="M387" s="63">
        <v>0</v>
      </c>
      <c r="N387" s="63">
        <v>0</v>
      </c>
      <c r="O387" s="63">
        <v>0</v>
      </c>
      <c r="P387" s="63">
        <v>0</v>
      </c>
      <c r="Q387" s="63">
        <v>0</v>
      </c>
      <c r="R387" s="63">
        <v>0</v>
      </c>
      <c r="S387" s="63">
        <v>0</v>
      </c>
      <c r="T387" s="63">
        <v>0</v>
      </c>
      <c r="U387" s="63">
        <v>0</v>
      </c>
      <c r="V387" s="63">
        <v>0</v>
      </c>
      <c r="W387" s="63">
        <v>0</v>
      </c>
      <c r="X387" s="63">
        <v>0</v>
      </c>
      <c r="Y387" s="63">
        <v>0</v>
      </c>
      <c r="Z387" s="63">
        <v>0</v>
      </c>
      <c r="AA387" s="63">
        <v>0</v>
      </c>
      <c r="AB387" s="63">
        <v>0</v>
      </c>
      <c r="AC387" s="63">
        <v>0</v>
      </c>
      <c r="AD387" s="63">
        <v>0</v>
      </c>
      <c r="AE387" s="63">
        <v>0</v>
      </c>
      <c r="AF387" s="63">
        <v>0</v>
      </c>
      <c r="AG387" s="63">
        <v>0</v>
      </c>
      <c r="AH387" s="43">
        <v>0</v>
      </c>
    </row>
    <row r="388" spans="1:34">
      <c r="A388" s="52">
        <v>0</v>
      </c>
      <c r="D388" s="2">
        <v>2014</v>
      </c>
      <c r="E388" s="2">
        <v>1</v>
      </c>
      <c r="F388" s="62">
        <v>2014</v>
      </c>
      <c r="G388" s="62">
        <v>2014</v>
      </c>
      <c r="H388" s="63">
        <v>0</v>
      </c>
      <c r="I388" s="63">
        <v>0</v>
      </c>
      <c r="J388" s="63">
        <v>0</v>
      </c>
      <c r="K388" s="63">
        <v>0</v>
      </c>
      <c r="L388" s="63">
        <v>0</v>
      </c>
      <c r="M388" s="63">
        <v>0</v>
      </c>
      <c r="N388" s="63">
        <v>0</v>
      </c>
      <c r="O388" s="63">
        <v>0</v>
      </c>
      <c r="P388" s="63">
        <v>0</v>
      </c>
      <c r="Q388" s="63">
        <v>0</v>
      </c>
      <c r="R388" s="63">
        <v>0</v>
      </c>
      <c r="S388" s="63">
        <v>0</v>
      </c>
      <c r="T388" s="63">
        <v>0</v>
      </c>
      <c r="U388" s="63">
        <v>0</v>
      </c>
      <c r="V388" s="63">
        <v>0</v>
      </c>
      <c r="W388" s="63">
        <v>0</v>
      </c>
      <c r="X388" s="63">
        <v>0</v>
      </c>
      <c r="Y388" s="63">
        <v>0</v>
      </c>
      <c r="Z388" s="63">
        <v>0</v>
      </c>
      <c r="AA388" s="63">
        <v>0</v>
      </c>
      <c r="AB388" s="63">
        <v>0</v>
      </c>
      <c r="AC388" s="63">
        <v>0</v>
      </c>
      <c r="AD388" s="63">
        <v>0</v>
      </c>
      <c r="AE388" s="63">
        <v>0</v>
      </c>
      <c r="AF388" s="63">
        <v>0</v>
      </c>
      <c r="AG388" s="63">
        <v>0</v>
      </c>
      <c r="AH388" s="43">
        <v>0</v>
      </c>
    </row>
    <row r="389" spans="1:34">
      <c r="A389" s="52">
        <v>0</v>
      </c>
      <c r="D389" s="2">
        <v>2014</v>
      </c>
      <c r="E389" s="2">
        <v>2</v>
      </c>
      <c r="F389" s="62">
        <v>2014</v>
      </c>
      <c r="G389" s="62">
        <v>2014</v>
      </c>
      <c r="H389" s="63">
        <v>0</v>
      </c>
      <c r="I389" s="63">
        <v>0</v>
      </c>
      <c r="J389" s="63">
        <v>0</v>
      </c>
      <c r="K389" s="63">
        <v>0</v>
      </c>
      <c r="L389" s="63">
        <v>0</v>
      </c>
      <c r="M389" s="63">
        <v>0</v>
      </c>
      <c r="N389" s="63">
        <v>0</v>
      </c>
      <c r="O389" s="63">
        <v>0</v>
      </c>
      <c r="P389" s="63">
        <v>0</v>
      </c>
      <c r="Q389" s="63">
        <v>0</v>
      </c>
      <c r="R389" s="63">
        <v>0</v>
      </c>
      <c r="S389" s="63">
        <v>0</v>
      </c>
      <c r="T389" s="63">
        <v>0</v>
      </c>
      <c r="U389" s="63">
        <v>0</v>
      </c>
      <c r="V389" s="63">
        <v>0</v>
      </c>
      <c r="W389" s="63">
        <v>0</v>
      </c>
      <c r="X389" s="63">
        <v>0</v>
      </c>
      <c r="Y389" s="63">
        <v>0</v>
      </c>
      <c r="Z389" s="63">
        <v>0</v>
      </c>
      <c r="AA389" s="63">
        <v>0</v>
      </c>
      <c r="AB389" s="63">
        <v>0</v>
      </c>
      <c r="AC389" s="63">
        <v>0</v>
      </c>
      <c r="AD389" s="63">
        <v>0</v>
      </c>
      <c r="AE389" s="63">
        <v>0</v>
      </c>
      <c r="AF389" s="63">
        <v>0</v>
      </c>
      <c r="AG389" s="63">
        <v>0</v>
      </c>
      <c r="AH389" s="43">
        <v>0</v>
      </c>
    </row>
    <row r="390" spans="1:34">
      <c r="A390" s="52">
        <v>0</v>
      </c>
      <c r="D390" s="2">
        <v>2014</v>
      </c>
      <c r="E390" s="2">
        <v>3</v>
      </c>
      <c r="F390" s="62">
        <v>2014</v>
      </c>
      <c r="G390" s="62">
        <v>2014</v>
      </c>
      <c r="H390" s="63">
        <v>0</v>
      </c>
      <c r="I390" s="63">
        <v>0</v>
      </c>
      <c r="J390" s="63">
        <v>0</v>
      </c>
      <c r="K390" s="63">
        <v>0</v>
      </c>
      <c r="L390" s="63">
        <v>0</v>
      </c>
      <c r="M390" s="63">
        <v>0</v>
      </c>
      <c r="N390" s="63">
        <v>0</v>
      </c>
      <c r="O390" s="63">
        <v>0</v>
      </c>
      <c r="P390" s="63">
        <v>0</v>
      </c>
      <c r="Q390" s="63">
        <v>0</v>
      </c>
      <c r="R390" s="63">
        <v>0</v>
      </c>
      <c r="S390" s="63">
        <v>0</v>
      </c>
      <c r="T390" s="63">
        <v>0</v>
      </c>
      <c r="U390" s="63">
        <v>0</v>
      </c>
      <c r="V390" s="63">
        <v>0</v>
      </c>
      <c r="W390" s="63">
        <v>0</v>
      </c>
      <c r="X390" s="63">
        <v>0</v>
      </c>
      <c r="Y390" s="63">
        <v>0</v>
      </c>
      <c r="Z390" s="63">
        <v>0</v>
      </c>
      <c r="AA390" s="63">
        <v>0</v>
      </c>
      <c r="AB390" s="63">
        <v>0</v>
      </c>
      <c r="AC390" s="63">
        <v>0</v>
      </c>
      <c r="AD390" s="63">
        <v>0</v>
      </c>
      <c r="AE390" s="63">
        <v>0</v>
      </c>
      <c r="AF390" s="63">
        <v>0</v>
      </c>
      <c r="AG390" s="63">
        <v>0</v>
      </c>
      <c r="AH390" s="43">
        <v>0</v>
      </c>
    </row>
    <row r="391" spans="1:34">
      <c r="A391" s="52">
        <v>0</v>
      </c>
      <c r="D391" s="2">
        <v>2014</v>
      </c>
      <c r="E391" s="2">
        <v>4</v>
      </c>
      <c r="F391" s="62">
        <v>2014</v>
      </c>
      <c r="G391" s="62">
        <v>2014</v>
      </c>
      <c r="H391" s="63">
        <v>0</v>
      </c>
      <c r="I391" s="63">
        <v>0</v>
      </c>
      <c r="J391" s="63">
        <v>0</v>
      </c>
      <c r="K391" s="63">
        <v>0</v>
      </c>
      <c r="L391" s="63">
        <v>0</v>
      </c>
      <c r="M391" s="63">
        <v>0</v>
      </c>
      <c r="N391" s="63">
        <v>0</v>
      </c>
      <c r="O391" s="63">
        <v>0</v>
      </c>
      <c r="P391" s="63">
        <v>0</v>
      </c>
      <c r="Q391" s="63">
        <v>0</v>
      </c>
      <c r="R391" s="63">
        <v>0</v>
      </c>
      <c r="S391" s="63">
        <v>0</v>
      </c>
      <c r="T391" s="63">
        <v>0</v>
      </c>
      <c r="U391" s="63">
        <v>0</v>
      </c>
      <c r="V391" s="63">
        <v>0</v>
      </c>
      <c r="W391" s="63">
        <v>0</v>
      </c>
      <c r="X391" s="63">
        <v>0</v>
      </c>
      <c r="Y391" s="63">
        <v>0</v>
      </c>
      <c r="Z391" s="63">
        <v>0</v>
      </c>
      <c r="AA391" s="63">
        <v>0</v>
      </c>
      <c r="AB391" s="63">
        <v>0</v>
      </c>
      <c r="AC391" s="63">
        <v>0</v>
      </c>
      <c r="AD391" s="63">
        <v>0</v>
      </c>
      <c r="AE391" s="63">
        <v>0</v>
      </c>
      <c r="AF391" s="63">
        <v>0</v>
      </c>
      <c r="AG391" s="63">
        <v>0</v>
      </c>
      <c r="AH391" s="43">
        <v>0</v>
      </c>
    </row>
    <row r="392" spans="1:34">
      <c r="A392" s="52">
        <v>0</v>
      </c>
      <c r="D392" s="2">
        <v>2014</v>
      </c>
      <c r="E392" s="2">
        <v>5</v>
      </c>
      <c r="F392" s="62">
        <v>2015</v>
      </c>
      <c r="G392" s="62">
        <v>2015</v>
      </c>
      <c r="H392" s="63">
        <v>0</v>
      </c>
      <c r="I392" s="63">
        <v>0</v>
      </c>
      <c r="J392" s="63">
        <v>0</v>
      </c>
      <c r="K392" s="63">
        <v>0</v>
      </c>
      <c r="L392" s="63">
        <v>0</v>
      </c>
      <c r="M392" s="63">
        <v>0</v>
      </c>
      <c r="N392" s="63">
        <v>0</v>
      </c>
      <c r="O392" s="63">
        <v>0</v>
      </c>
      <c r="P392" s="63">
        <v>0</v>
      </c>
      <c r="Q392" s="63">
        <v>0</v>
      </c>
      <c r="R392" s="63">
        <v>0</v>
      </c>
      <c r="S392" s="63">
        <v>0</v>
      </c>
      <c r="T392" s="63">
        <v>0</v>
      </c>
      <c r="U392" s="63">
        <v>0</v>
      </c>
      <c r="V392" s="63">
        <v>0</v>
      </c>
      <c r="W392" s="63">
        <v>0</v>
      </c>
      <c r="X392" s="63">
        <v>0</v>
      </c>
      <c r="Y392" s="63">
        <v>0</v>
      </c>
      <c r="Z392" s="63">
        <v>0</v>
      </c>
      <c r="AA392" s="63">
        <v>0</v>
      </c>
      <c r="AB392" s="63">
        <v>0</v>
      </c>
      <c r="AC392" s="63">
        <v>0</v>
      </c>
      <c r="AD392" s="63">
        <v>0</v>
      </c>
      <c r="AE392" s="63">
        <v>0</v>
      </c>
      <c r="AF392" s="63">
        <v>0</v>
      </c>
      <c r="AG392" s="63">
        <v>0</v>
      </c>
      <c r="AH392" s="43">
        <v>0</v>
      </c>
    </row>
    <row r="393" spans="1:34">
      <c r="A393" s="52">
        <v>0</v>
      </c>
      <c r="D393" s="2">
        <v>2014</v>
      </c>
      <c r="E393" s="2">
        <v>6</v>
      </c>
      <c r="F393" s="62">
        <v>2015</v>
      </c>
      <c r="G393" s="62">
        <v>2015</v>
      </c>
      <c r="H393" s="63">
        <v>0</v>
      </c>
      <c r="I393" s="63">
        <v>0</v>
      </c>
      <c r="J393" s="63">
        <v>0</v>
      </c>
      <c r="K393" s="63">
        <v>0</v>
      </c>
      <c r="L393" s="63">
        <v>0</v>
      </c>
      <c r="M393" s="63">
        <v>0</v>
      </c>
      <c r="N393" s="63">
        <v>0</v>
      </c>
      <c r="O393" s="63">
        <v>0</v>
      </c>
      <c r="P393" s="63">
        <v>0</v>
      </c>
      <c r="Q393" s="63">
        <v>0</v>
      </c>
      <c r="R393" s="63">
        <v>0</v>
      </c>
      <c r="S393" s="63">
        <v>0</v>
      </c>
      <c r="T393" s="63">
        <v>0</v>
      </c>
      <c r="U393" s="63">
        <v>0</v>
      </c>
      <c r="V393" s="63">
        <v>0</v>
      </c>
      <c r="W393" s="63">
        <v>0</v>
      </c>
      <c r="X393" s="63">
        <v>0</v>
      </c>
      <c r="Y393" s="63">
        <v>0</v>
      </c>
      <c r="Z393" s="63">
        <v>0</v>
      </c>
      <c r="AA393" s="63">
        <v>0</v>
      </c>
      <c r="AB393" s="63">
        <v>0</v>
      </c>
      <c r="AC393" s="63">
        <v>0</v>
      </c>
      <c r="AD393" s="63">
        <v>0</v>
      </c>
      <c r="AE393" s="63">
        <v>0</v>
      </c>
      <c r="AF393" s="63">
        <v>0</v>
      </c>
      <c r="AG393" s="63">
        <v>0</v>
      </c>
      <c r="AH393" s="43">
        <v>0</v>
      </c>
    </row>
    <row r="394" spans="1:34">
      <c r="A394" s="52">
        <v>0</v>
      </c>
      <c r="D394" s="2">
        <v>2014</v>
      </c>
      <c r="E394" s="2">
        <v>7</v>
      </c>
      <c r="F394" s="62">
        <v>2015</v>
      </c>
      <c r="G394" s="62">
        <v>2015</v>
      </c>
      <c r="H394" s="63">
        <v>0</v>
      </c>
      <c r="I394" s="63">
        <v>0</v>
      </c>
      <c r="J394" s="63">
        <v>0</v>
      </c>
      <c r="K394" s="63">
        <v>0</v>
      </c>
      <c r="L394" s="63">
        <v>0</v>
      </c>
      <c r="M394" s="63">
        <v>0</v>
      </c>
      <c r="N394" s="63">
        <v>0</v>
      </c>
      <c r="O394" s="63">
        <v>0</v>
      </c>
      <c r="P394" s="63">
        <v>0</v>
      </c>
      <c r="Q394" s="63">
        <v>0</v>
      </c>
      <c r="R394" s="63">
        <v>0</v>
      </c>
      <c r="S394" s="63">
        <v>0</v>
      </c>
      <c r="T394" s="63">
        <v>0</v>
      </c>
      <c r="U394" s="63">
        <v>0</v>
      </c>
      <c r="V394" s="63">
        <v>0</v>
      </c>
      <c r="W394" s="63">
        <v>0</v>
      </c>
      <c r="X394" s="63">
        <v>0</v>
      </c>
      <c r="Y394" s="63">
        <v>0</v>
      </c>
      <c r="Z394" s="63">
        <v>0</v>
      </c>
      <c r="AA394" s="63">
        <v>0</v>
      </c>
      <c r="AB394" s="63">
        <v>0</v>
      </c>
      <c r="AC394" s="63">
        <v>0</v>
      </c>
      <c r="AD394" s="63">
        <v>0</v>
      </c>
      <c r="AE394" s="63">
        <v>0</v>
      </c>
      <c r="AF394" s="63">
        <v>0</v>
      </c>
      <c r="AG394" s="63">
        <v>0</v>
      </c>
      <c r="AH394" s="43">
        <v>0</v>
      </c>
    </row>
    <row r="395" spans="1:34">
      <c r="A395" s="52">
        <v>0</v>
      </c>
      <c r="D395" s="2">
        <v>2014</v>
      </c>
      <c r="E395" s="2">
        <v>8</v>
      </c>
      <c r="F395" s="62">
        <v>2015</v>
      </c>
      <c r="G395" s="62">
        <v>2015</v>
      </c>
      <c r="H395" s="63">
        <v>0</v>
      </c>
      <c r="I395" s="63">
        <v>0</v>
      </c>
      <c r="J395" s="63">
        <v>0</v>
      </c>
      <c r="K395" s="63">
        <v>0</v>
      </c>
      <c r="L395" s="63">
        <v>0</v>
      </c>
      <c r="M395" s="63">
        <v>0</v>
      </c>
      <c r="N395" s="63">
        <v>0</v>
      </c>
      <c r="O395" s="63">
        <v>0</v>
      </c>
      <c r="P395" s="63">
        <v>0</v>
      </c>
      <c r="Q395" s="63">
        <v>0</v>
      </c>
      <c r="R395" s="63">
        <v>0</v>
      </c>
      <c r="S395" s="63">
        <v>0</v>
      </c>
      <c r="T395" s="63">
        <v>0</v>
      </c>
      <c r="U395" s="63">
        <v>0</v>
      </c>
      <c r="V395" s="63">
        <v>0</v>
      </c>
      <c r="W395" s="63">
        <v>0</v>
      </c>
      <c r="X395" s="63">
        <v>0</v>
      </c>
      <c r="Y395" s="63">
        <v>0</v>
      </c>
      <c r="Z395" s="63">
        <v>0</v>
      </c>
      <c r="AA395" s="63">
        <v>0</v>
      </c>
      <c r="AB395" s="63">
        <v>0</v>
      </c>
      <c r="AC395" s="63">
        <v>0</v>
      </c>
      <c r="AD395" s="63">
        <v>0</v>
      </c>
      <c r="AE395" s="63">
        <v>0</v>
      </c>
      <c r="AF395" s="63">
        <v>0</v>
      </c>
      <c r="AG395" s="63">
        <v>0</v>
      </c>
      <c r="AH395" s="43">
        <v>0</v>
      </c>
    </row>
    <row r="396" spans="1:34">
      <c r="A396" s="52">
        <v>0</v>
      </c>
      <c r="D396" s="2">
        <v>2014</v>
      </c>
      <c r="E396" s="2">
        <v>9</v>
      </c>
      <c r="F396" s="62">
        <v>2015</v>
      </c>
      <c r="G396" s="62">
        <v>2015</v>
      </c>
      <c r="H396" s="63">
        <v>0</v>
      </c>
      <c r="I396" s="63">
        <v>0</v>
      </c>
      <c r="J396" s="63">
        <v>0</v>
      </c>
      <c r="K396" s="63">
        <v>0</v>
      </c>
      <c r="L396" s="63">
        <v>0</v>
      </c>
      <c r="M396" s="63">
        <v>0</v>
      </c>
      <c r="N396" s="63">
        <v>0</v>
      </c>
      <c r="O396" s="63">
        <v>0</v>
      </c>
      <c r="P396" s="63">
        <v>0</v>
      </c>
      <c r="Q396" s="63">
        <v>0</v>
      </c>
      <c r="R396" s="63">
        <v>0</v>
      </c>
      <c r="S396" s="63">
        <v>0</v>
      </c>
      <c r="T396" s="63">
        <v>0</v>
      </c>
      <c r="U396" s="63">
        <v>0</v>
      </c>
      <c r="V396" s="63">
        <v>0</v>
      </c>
      <c r="W396" s="63">
        <v>0</v>
      </c>
      <c r="X396" s="63">
        <v>0</v>
      </c>
      <c r="Y396" s="63">
        <v>0</v>
      </c>
      <c r="Z396" s="63">
        <v>0</v>
      </c>
      <c r="AA396" s="63">
        <v>0</v>
      </c>
      <c r="AB396" s="63">
        <v>0</v>
      </c>
      <c r="AC396" s="63">
        <v>0</v>
      </c>
      <c r="AD396" s="63">
        <v>0</v>
      </c>
      <c r="AE396" s="63">
        <v>0</v>
      </c>
      <c r="AF396" s="63">
        <v>0</v>
      </c>
      <c r="AG396" s="63">
        <v>0</v>
      </c>
      <c r="AH396" s="43">
        <v>0</v>
      </c>
    </row>
    <row r="397" spans="1:34">
      <c r="A397" s="52">
        <v>0</v>
      </c>
      <c r="D397" s="2">
        <v>2014</v>
      </c>
      <c r="E397" s="2">
        <v>10</v>
      </c>
      <c r="F397" s="62">
        <v>2015</v>
      </c>
      <c r="G397" s="62">
        <v>2015</v>
      </c>
      <c r="H397" s="63">
        <v>0</v>
      </c>
      <c r="I397" s="63">
        <v>0</v>
      </c>
      <c r="J397" s="63">
        <v>0</v>
      </c>
      <c r="K397" s="63">
        <v>0</v>
      </c>
      <c r="L397" s="63">
        <v>0</v>
      </c>
      <c r="M397" s="63">
        <v>0</v>
      </c>
      <c r="N397" s="63">
        <v>0</v>
      </c>
      <c r="O397" s="63">
        <v>0</v>
      </c>
      <c r="P397" s="63">
        <v>0</v>
      </c>
      <c r="Q397" s="63">
        <v>0</v>
      </c>
      <c r="R397" s="63">
        <v>0</v>
      </c>
      <c r="S397" s="63">
        <v>0</v>
      </c>
      <c r="T397" s="63">
        <v>0</v>
      </c>
      <c r="U397" s="63">
        <v>0</v>
      </c>
      <c r="V397" s="63">
        <v>0</v>
      </c>
      <c r="W397" s="63">
        <v>0</v>
      </c>
      <c r="X397" s="63">
        <v>0</v>
      </c>
      <c r="Y397" s="63">
        <v>0</v>
      </c>
      <c r="Z397" s="63">
        <v>0</v>
      </c>
      <c r="AA397" s="63">
        <v>0</v>
      </c>
      <c r="AB397" s="63">
        <v>0</v>
      </c>
      <c r="AC397" s="63">
        <v>0</v>
      </c>
      <c r="AD397" s="63">
        <v>0</v>
      </c>
      <c r="AE397" s="63">
        <v>0</v>
      </c>
      <c r="AF397" s="63">
        <v>0</v>
      </c>
      <c r="AG397" s="63">
        <v>0</v>
      </c>
      <c r="AH397" s="43">
        <v>0</v>
      </c>
    </row>
    <row r="398" spans="1:34">
      <c r="A398" s="52">
        <v>0</v>
      </c>
      <c r="D398" s="2">
        <v>2014</v>
      </c>
      <c r="E398" s="2">
        <v>11</v>
      </c>
      <c r="F398" s="62">
        <v>2015</v>
      </c>
      <c r="G398" s="62">
        <v>2015</v>
      </c>
      <c r="H398" s="63">
        <v>0</v>
      </c>
      <c r="I398" s="63">
        <v>0</v>
      </c>
      <c r="J398" s="63">
        <v>0</v>
      </c>
      <c r="K398" s="63">
        <v>0</v>
      </c>
      <c r="L398" s="63">
        <v>0</v>
      </c>
      <c r="M398" s="63">
        <v>0</v>
      </c>
      <c r="N398" s="63">
        <v>0</v>
      </c>
      <c r="O398" s="63">
        <v>0</v>
      </c>
      <c r="P398" s="63">
        <v>0</v>
      </c>
      <c r="Q398" s="63">
        <v>0</v>
      </c>
      <c r="R398" s="63">
        <v>0</v>
      </c>
      <c r="S398" s="63">
        <v>0</v>
      </c>
      <c r="T398" s="63">
        <v>0</v>
      </c>
      <c r="U398" s="63">
        <v>0</v>
      </c>
      <c r="V398" s="63">
        <v>0</v>
      </c>
      <c r="W398" s="63">
        <v>0</v>
      </c>
      <c r="X398" s="63">
        <v>0</v>
      </c>
      <c r="Y398" s="63">
        <v>0</v>
      </c>
      <c r="Z398" s="63">
        <v>0</v>
      </c>
      <c r="AA398" s="63">
        <v>0</v>
      </c>
      <c r="AB398" s="63">
        <v>0</v>
      </c>
      <c r="AC398" s="63">
        <v>0</v>
      </c>
      <c r="AD398" s="63">
        <v>0</v>
      </c>
      <c r="AE398" s="63">
        <v>0</v>
      </c>
      <c r="AF398" s="63">
        <v>0</v>
      </c>
      <c r="AG398" s="63">
        <v>0</v>
      </c>
      <c r="AH398" s="43">
        <v>0</v>
      </c>
    </row>
    <row r="399" spans="1:34">
      <c r="A399" s="52">
        <v>0</v>
      </c>
      <c r="D399" s="2">
        <v>2014</v>
      </c>
      <c r="E399" s="2">
        <v>12</v>
      </c>
      <c r="F399" s="62">
        <v>2015</v>
      </c>
      <c r="G399" s="62">
        <v>2015</v>
      </c>
      <c r="H399" s="63">
        <v>0</v>
      </c>
      <c r="I399" s="63">
        <v>0</v>
      </c>
      <c r="J399" s="63">
        <v>0</v>
      </c>
      <c r="K399" s="63">
        <v>0</v>
      </c>
      <c r="L399" s="63">
        <v>0</v>
      </c>
      <c r="M399" s="63">
        <v>0</v>
      </c>
      <c r="N399" s="63">
        <v>0</v>
      </c>
      <c r="O399" s="63">
        <v>0</v>
      </c>
      <c r="P399" s="63">
        <v>0</v>
      </c>
      <c r="Q399" s="63">
        <v>0</v>
      </c>
      <c r="R399" s="63">
        <v>0</v>
      </c>
      <c r="S399" s="63">
        <v>0</v>
      </c>
      <c r="T399" s="63">
        <v>0</v>
      </c>
      <c r="U399" s="63">
        <v>0</v>
      </c>
      <c r="V399" s="63">
        <v>0</v>
      </c>
      <c r="W399" s="63">
        <v>0</v>
      </c>
      <c r="X399" s="63">
        <v>0</v>
      </c>
      <c r="Y399" s="63">
        <v>0</v>
      </c>
      <c r="Z399" s="63">
        <v>0</v>
      </c>
      <c r="AA399" s="63">
        <v>0</v>
      </c>
      <c r="AB399" s="63">
        <v>0</v>
      </c>
      <c r="AC399" s="63">
        <v>0</v>
      </c>
      <c r="AD399" s="63">
        <v>0</v>
      </c>
      <c r="AE399" s="63">
        <v>0</v>
      </c>
      <c r="AF399" s="63">
        <v>0</v>
      </c>
      <c r="AG399" s="63">
        <v>0</v>
      </c>
      <c r="AH399" s="43">
        <v>0</v>
      </c>
    </row>
    <row r="400" spans="1:34">
      <c r="A400" s="52">
        <v>0</v>
      </c>
      <c r="D400" s="2">
        <v>2015</v>
      </c>
      <c r="E400" s="2">
        <v>1</v>
      </c>
      <c r="F400" s="62">
        <v>2015</v>
      </c>
      <c r="G400" s="62">
        <v>2015</v>
      </c>
      <c r="H400" s="63">
        <v>0</v>
      </c>
      <c r="I400" s="63">
        <v>0</v>
      </c>
      <c r="J400" s="63">
        <v>0</v>
      </c>
      <c r="K400" s="63">
        <v>0</v>
      </c>
      <c r="L400" s="63">
        <v>0</v>
      </c>
      <c r="M400" s="63">
        <v>0</v>
      </c>
      <c r="N400" s="63">
        <v>0</v>
      </c>
      <c r="O400" s="63">
        <v>0</v>
      </c>
      <c r="P400" s="63">
        <v>0</v>
      </c>
      <c r="Q400" s="63">
        <v>0</v>
      </c>
      <c r="R400" s="63">
        <v>0</v>
      </c>
      <c r="S400" s="63">
        <v>0</v>
      </c>
      <c r="T400" s="63">
        <v>0</v>
      </c>
      <c r="U400" s="63">
        <v>0</v>
      </c>
      <c r="V400" s="63">
        <v>0</v>
      </c>
      <c r="W400" s="63">
        <v>0</v>
      </c>
      <c r="X400" s="63">
        <v>0</v>
      </c>
      <c r="Y400" s="63">
        <v>0</v>
      </c>
      <c r="Z400" s="63">
        <v>0</v>
      </c>
      <c r="AA400" s="63">
        <v>0</v>
      </c>
      <c r="AB400" s="63">
        <v>0</v>
      </c>
      <c r="AC400" s="63">
        <v>0</v>
      </c>
      <c r="AD400" s="63">
        <v>0</v>
      </c>
      <c r="AE400" s="63">
        <v>0</v>
      </c>
      <c r="AF400" s="63">
        <v>0</v>
      </c>
      <c r="AG400" s="63">
        <v>0</v>
      </c>
      <c r="AH400" s="43">
        <v>0</v>
      </c>
    </row>
    <row r="401" spans="1:34">
      <c r="A401" s="52">
        <v>0</v>
      </c>
      <c r="D401" s="2">
        <v>2015</v>
      </c>
      <c r="E401" s="2">
        <v>2</v>
      </c>
      <c r="F401" s="62">
        <v>2015</v>
      </c>
      <c r="G401" s="62">
        <v>2015</v>
      </c>
      <c r="H401" s="63">
        <v>0</v>
      </c>
      <c r="I401" s="63">
        <v>0</v>
      </c>
      <c r="J401" s="63">
        <v>0</v>
      </c>
      <c r="K401" s="63">
        <v>0</v>
      </c>
      <c r="L401" s="63">
        <v>0</v>
      </c>
      <c r="M401" s="63">
        <v>0</v>
      </c>
      <c r="N401" s="63">
        <v>0</v>
      </c>
      <c r="O401" s="63">
        <v>0</v>
      </c>
      <c r="P401" s="63">
        <v>0</v>
      </c>
      <c r="Q401" s="63">
        <v>0</v>
      </c>
      <c r="R401" s="63">
        <v>0</v>
      </c>
      <c r="S401" s="63">
        <v>0</v>
      </c>
      <c r="T401" s="63">
        <v>0</v>
      </c>
      <c r="U401" s="63">
        <v>0</v>
      </c>
      <c r="V401" s="63">
        <v>0</v>
      </c>
      <c r="W401" s="63">
        <v>0</v>
      </c>
      <c r="X401" s="63">
        <v>0</v>
      </c>
      <c r="Y401" s="63">
        <v>0</v>
      </c>
      <c r="Z401" s="63">
        <v>0</v>
      </c>
      <c r="AA401" s="63">
        <v>0</v>
      </c>
      <c r="AB401" s="63">
        <v>0</v>
      </c>
      <c r="AC401" s="63">
        <v>0</v>
      </c>
      <c r="AD401" s="63">
        <v>0</v>
      </c>
      <c r="AE401" s="63">
        <v>0</v>
      </c>
      <c r="AF401" s="63">
        <v>0</v>
      </c>
      <c r="AG401" s="63">
        <v>0</v>
      </c>
      <c r="AH401" s="43">
        <v>0</v>
      </c>
    </row>
    <row r="402" spans="1:34">
      <c r="A402" s="52">
        <v>0</v>
      </c>
      <c r="D402" s="2">
        <v>2015</v>
      </c>
      <c r="E402" s="2">
        <v>3</v>
      </c>
      <c r="F402" s="62">
        <v>2015</v>
      </c>
      <c r="G402" s="62">
        <v>2015</v>
      </c>
      <c r="H402" s="63">
        <v>0</v>
      </c>
      <c r="I402" s="63">
        <v>0</v>
      </c>
      <c r="J402" s="63">
        <v>0</v>
      </c>
      <c r="K402" s="63">
        <v>0</v>
      </c>
      <c r="L402" s="63">
        <v>0</v>
      </c>
      <c r="M402" s="63">
        <v>0</v>
      </c>
      <c r="N402" s="63">
        <v>0</v>
      </c>
      <c r="O402" s="63">
        <v>0</v>
      </c>
      <c r="P402" s="63">
        <v>0</v>
      </c>
      <c r="Q402" s="63">
        <v>0</v>
      </c>
      <c r="R402" s="63">
        <v>0</v>
      </c>
      <c r="S402" s="63">
        <v>0</v>
      </c>
      <c r="T402" s="63">
        <v>0</v>
      </c>
      <c r="U402" s="63">
        <v>0</v>
      </c>
      <c r="V402" s="63">
        <v>0</v>
      </c>
      <c r="W402" s="63">
        <v>0</v>
      </c>
      <c r="X402" s="63">
        <v>0</v>
      </c>
      <c r="Y402" s="63">
        <v>0</v>
      </c>
      <c r="Z402" s="63">
        <v>0</v>
      </c>
      <c r="AA402" s="63">
        <v>0</v>
      </c>
      <c r="AB402" s="63">
        <v>0</v>
      </c>
      <c r="AC402" s="63">
        <v>0</v>
      </c>
      <c r="AD402" s="63">
        <v>0</v>
      </c>
      <c r="AE402" s="63">
        <v>0</v>
      </c>
      <c r="AF402" s="63">
        <v>0</v>
      </c>
      <c r="AG402" s="63">
        <v>0</v>
      </c>
      <c r="AH402" s="43">
        <v>0</v>
      </c>
    </row>
    <row r="403" spans="1:34">
      <c r="A403" s="52">
        <v>0</v>
      </c>
      <c r="D403" s="2">
        <v>2015</v>
      </c>
      <c r="E403" s="2">
        <v>4</v>
      </c>
      <c r="F403" s="62">
        <v>2015</v>
      </c>
      <c r="G403" s="62">
        <v>2015</v>
      </c>
      <c r="H403" s="63">
        <v>0</v>
      </c>
      <c r="I403" s="63">
        <v>0</v>
      </c>
      <c r="J403" s="63">
        <v>0</v>
      </c>
      <c r="K403" s="63">
        <v>0</v>
      </c>
      <c r="L403" s="63">
        <v>0</v>
      </c>
      <c r="M403" s="63">
        <v>0</v>
      </c>
      <c r="N403" s="63">
        <v>0</v>
      </c>
      <c r="O403" s="63">
        <v>0</v>
      </c>
      <c r="P403" s="63">
        <v>0</v>
      </c>
      <c r="Q403" s="63">
        <v>0</v>
      </c>
      <c r="R403" s="63">
        <v>0</v>
      </c>
      <c r="S403" s="63">
        <v>0</v>
      </c>
      <c r="T403" s="63">
        <v>0</v>
      </c>
      <c r="U403" s="63">
        <v>0</v>
      </c>
      <c r="V403" s="63">
        <v>0</v>
      </c>
      <c r="W403" s="63">
        <v>0</v>
      </c>
      <c r="X403" s="63">
        <v>0</v>
      </c>
      <c r="Y403" s="63">
        <v>0</v>
      </c>
      <c r="Z403" s="63">
        <v>0</v>
      </c>
      <c r="AA403" s="63">
        <v>0</v>
      </c>
      <c r="AB403" s="63">
        <v>0</v>
      </c>
      <c r="AC403" s="63">
        <v>0</v>
      </c>
      <c r="AD403" s="63">
        <v>0</v>
      </c>
      <c r="AE403" s="63">
        <v>0</v>
      </c>
      <c r="AF403" s="63">
        <v>0</v>
      </c>
      <c r="AG403" s="63">
        <v>0</v>
      </c>
      <c r="AH403" s="43">
        <v>0</v>
      </c>
    </row>
    <row r="404" spans="1:34">
      <c r="A404" s="52">
        <v>0</v>
      </c>
      <c r="D404" s="2">
        <v>2015</v>
      </c>
      <c r="E404" s="2">
        <v>5</v>
      </c>
      <c r="F404" s="62">
        <v>2016</v>
      </c>
      <c r="G404" s="62">
        <v>2016</v>
      </c>
      <c r="H404" s="63">
        <v>0</v>
      </c>
      <c r="I404" s="63">
        <v>0</v>
      </c>
      <c r="J404" s="63">
        <v>0</v>
      </c>
      <c r="K404" s="63">
        <v>0</v>
      </c>
      <c r="L404" s="63">
        <v>0</v>
      </c>
      <c r="M404" s="63">
        <v>0</v>
      </c>
      <c r="N404" s="63">
        <v>0</v>
      </c>
      <c r="O404" s="63">
        <v>0</v>
      </c>
      <c r="P404" s="63">
        <v>0</v>
      </c>
      <c r="Q404" s="63">
        <v>0</v>
      </c>
      <c r="R404" s="63">
        <v>0</v>
      </c>
      <c r="S404" s="63">
        <v>0</v>
      </c>
      <c r="T404" s="63">
        <v>0</v>
      </c>
      <c r="U404" s="63">
        <v>0</v>
      </c>
      <c r="V404" s="63">
        <v>0</v>
      </c>
      <c r="W404" s="63">
        <v>0</v>
      </c>
      <c r="X404" s="63">
        <v>0</v>
      </c>
      <c r="Y404" s="63">
        <v>0</v>
      </c>
      <c r="Z404" s="63">
        <v>0</v>
      </c>
      <c r="AA404" s="63">
        <v>0</v>
      </c>
      <c r="AB404" s="63">
        <v>0</v>
      </c>
      <c r="AC404" s="63">
        <v>0</v>
      </c>
      <c r="AD404" s="63">
        <v>0</v>
      </c>
      <c r="AE404" s="63">
        <v>0</v>
      </c>
      <c r="AF404" s="63">
        <v>0</v>
      </c>
      <c r="AG404" s="63">
        <v>0</v>
      </c>
      <c r="AH404" s="43">
        <v>0</v>
      </c>
    </row>
    <row r="405" spans="1:34">
      <c r="A405" s="52">
        <v>0</v>
      </c>
      <c r="D405" s="2">
        <v>2015</v>
      </c>
      <c r="E405" s="2">
        <v>6</v>
      </c>
      <c r="F405" s="62">
        <v>2016</v>
      </c>
      <c r="G405" s="62">
        <v>2016</v>
      </c>
      <c r="H405" s="63">
        <v>0</v>
      </c>
      <c r="I405" s="63">
        <v>0</v>
      </c>
      <c r="J405" s="63">
        <v>0</v>
      </c>
      <c r="K405" s="63">
        <v>0</v>
      </c>
      <c r="L405" s="63">
        <v>0</v>
      </c>
      <c r="M405" s="63">
        <v>0</v>
      </c>
      <c r="N405" s="63">
        <v>0</v>
      </c>
      <c r="O405" s="63">
        <v>0</v>
      </c>
      <c r="P405" s="63">
        <v>0</v>
      </c>
      <c r="Q405" s="63">
        <v>0</v>
      </c>
      <c r="R405" s="63">
        <v>0</v>
      </c>
      <c r="S405" s="63">
        <v>0</v>
      </c>
      <c r="T405" s="63">
        <v>0</v>
      </c>
      <c r="U405" s="63">
        <v>0</v>
      </c>
      <c r="V405" s="63">
        <v>0</v>
      </c>
      <c r="W405" s="63">
        <v>0</v>
      </c>
      <c r="X405" s="63">
        <v>0</v>
      </c>
      <c r="Y405" s="63">
        <v>0</v>
      </c>
      <c r="Z405" s="63">
        <v>0</v>
      </c>
      <c r="AA405" s="63">
        <v>0</v>
      </c>
      <c r="AB405" s="63">
        <v>0</v>
      </c>
      <c r="AC405" s="63">
        <v>0</v>
      </c>
      <c r="AD405" s="63">
        <v>0</v>
      </c>
      <c r="AE405" s="63">
        <v>0</v>
      </c>
      <c r="AF405" s="63">
        <v>0</v>
      </c>
      <c r="AG405" s="63">
        <v>0</v>
      </c>
      <c r="AH405" s="43">
        <v>0</v>
      </c>
    </row>
    <row r="406" spans="1:34">
      <c r="A406" s="52">
        <v>0</v>
      </c>
      <c r="D406" s="2">
        <v>2015</v>
      </c>
      <c r="E406" s="2">
        <v>7</v>
      </c>
      <c r="F406" s="62">
        <v>2016</v>
      </c>
      <c r="G406" s="62">
        <v>2016</v>
      </c>
      <c r="H406" s="63">
        <v>0</v>
      </c>
      <c r="I406" s="63">
        <v>0</v>
      </c>
      <c r="J406" s="63">
        <v>0</v>
      </c>
      <c r="K406" s="63">
        <v>0</v>
      </c>
      <c r="L406" s="63">
        <v>0</v>
      </c>
      <c r="M406" s="63">
        <v>0</v>
      </c>
      <c r="N406" s="63">
        <v>0</v>
      </c>
      <c r="O406" s="63">
        <v>0</v>
      </c>
      <c r="P406" s="63">
        <v>0</v>
      </c>
      <c r="Q406" s="63">
        <v>0</v>
      </c>
      <c r="R406" s="63">
        <v>0</v>
      </c>
      <c r="S406" s="63">
        <v>0</v>
      </c>
      <c r="T406" s="63">
        <v>0</v>
      </c>
      <c r="U406" s="63">
        <v>0</v>
      </c>
      <c r="V406" s="63">
        <v>0</v>
      </c>
      <c r="W406" s="63">
        <v>0</v>
      </c>
      <c r="X406" s="63">
        <v>0</v>
      </c>
      <c r="Y406" s="63">
        <v>0</v>
      </c>
      <c r="Z406" s="63">
        <v>0</v>
      </c>
      <c r="AA406" s="63">
        <v>0</v>
      </c>
      <c r="AB406" s="63">
        <v>0</v>
      </c>
      <c r="AC406" s="63">
        <v>0</v>
      </c>
      <c r="AD406" s="63">
        <v>0</v>
      </c>
      <c r="AE406" s="63">
        <v>0</v>
      </c>
      <c r="AF406" s="63">
        <v>0</v>
      </c>
      <c r="AG406" s="63">
        <v>0</v>
      </c>
      <c r="AH406" s="43">
        <v>0</v>
      </c>
    </row>
    <row r="407" spans="1:34">
      <c r="A407" s="52">
        <v>0</v>
      </c>
      <c r="D407" s="2">
        <v>2015</v>
      </c>
      <c r="E407" s="2">
        <v>8</v>
      </c>
      <c r="F407" s="62">
        <v>2016</v>
      </c>
      <c r="G407" s="62">
        <v>2016</v>
      </c>
      <c r="H407" s="63">
        <v>0</v>
      </c>
      <c r="I407" s="63">
        <v>0</v>
      </c>
      <c r="J407" s="63">
        <v>0</v>
      </c>
      <c r="K407" s="63">
        <v>0</v>
      </c>
      <c r="L407" s="63">
        <v>0</v>
      </c>
      <c r="M407" s="63">
        <v>0</v>
      </c>
      <c r="N407" s="63">
        <v>0</v>
      </c>
      <c r="O407" s="63">
        <v>0</v>
      </c>
      <c r="P407" s="63">
        <v>0</v>
      </c>
      <c r="Q407" s="63">
        <v>0</v>
      </c>
      <c r="R407" s="63">
        <v>0</v>
      </c>
      <c r="S407" s="63">
        <v>0</v>
      </c>
      <c r="T407" s="63">
        <v>0</v>
      </c>
      <c r="U407" s="63">
        <v>0</v>
      </c>
      <c r="V407" s="63">
        <v>0</v>
      </c>
      <c r="W407" s="63">
        <v>0</v>
      </c>
      <c r="X407" s="63">
        <v>0</v>
      </c>
      <c r="Y407" s="63">
        <v>0</v>
      </c>
      <c r="Z407" s="63">
        <v>0</v>
      </c>
      <c r="AA407" s="63">
        <v>0</v>
      </c>
      <c r="AB407" s="63">
        <v>0</v>
      </c>
      <c r="AC407" s="63">
        <v>0</v>
      </c>
      <c r="AD407" s="63">
        <v>0</v>
      </c>
      <c r="AE407" s="63">
        <v>0</v>
      </c>
      <c r="AF407" s="63">
        <v>0</v>
      </c>
      <c r="AG407" s="63">
        <v>0</v>
      </c>
      <c r="AH407" s="43">
        <v>0</v>
      </c>
    </row>
    <row r="408" spans="1:34">
      <c r="A408" s="52">
        <v>0</v>
      </c>
      <c r="D408" s="2">
        <v>2015</v>
      </c>
      <c r="E408" s="2">
        <v>9</v>
      </c>
      <c r="F408" s="62">
        <v>2016</v>
      </c>
      <c r="G408" s="62">
        <v>2016</v>
      </c>
      <c r="H408" s="63">
        <v>0</v>
      </c>
      <c r="I408" s="63">
        <v>0</v>
      </c>
      <c r="J408" s="63">
        <v>0</v>
      </c>
      <c r="K408" s="63">
        <v>0</v>
      </c>
      <c r="L408" s="63">
        <v>0</v>
      </c>
      <c r="M408" s="63">
        <v>0</v>
      </c>
      <c r="N408" s="63">
        <v>0</v>
      </c>
      <c r="O408" s="63">
        <v>0</v>
      </c>
      <c r="P408" s="63">
        <v>0</v>
      </c>
      <c r="Q408" s="63">
        <v>0</v>
      </c>
      <c r="R408" s="63">
        <v>0</v>
      </c>
      <c r="S408" s="63">
        <v>0</v>
      </c>
      <c r="T408" s="63">
        <v>0</v>
      </c>
      <c r="U408" s="63">
        <v>0</v>
      </c>
      <c r="V408" s="63">
        <v>0</v>
      </c>
      <c r="W408" s="63">
        <v>0</v>
      </c>
      <c r="X408" s="63">
        <v>0</v>
      </c>
      <c r="Y408" s="63">
        <v>0</v>
      </c>
      <c r="Z408" s="63">
        <v>0</v>
      </c>
      <c r="AA408" s="63">
        <v>0</v>
      </c>
      <c r="AB408" s="63">
        <v>0</v>
      </c>
      <c r="AC408" s="63">
        <v>0</v>
      </c>
      <c r="AD408" s="63">
        <v>0</v>
      </c>
      <c r="AE408" s="63">
        <v>0</v>
      </c>
      <c r="AF408" s="63">
        <v>0</v>
      </c>
      <c r="AG408" s="63">
        <v>0</v>
      </c>
      <c r="AH408" s="43">
        <v>0</v>
      </c>
    </row>
    <row r="409" spans="1:34">
      <c r="A409" s="52">
        <v>0</v>
      </c>
      <c r="D409" s="2">
        <v>2015</v>
      </c>
      <c r="E409" s="2">
        <v>10</v>
      </c>
      <c r="F409" s="62">
        <v>2016</v>
      </c>
      <c r="G409" s="62">
        <v>2016</v>
      </c>
      <c r="H409" s="63">
        <v>0</v>
      </c>
      <c r="I409" s="63">
        <v>0</v>
      </c>
      <c r="J409" s="63">
        <v>0</v>
      </c>
      <c r="K409" s="63">
        <v>0</v>
      </c>
      <c r="L409" s="63">
        <v>0</v>
      </c>
      <c r="M409" s="63">
        <v>0</v>
      </c>
      <c r="N409" s="63">
        <v>0</v>
      </c>
      <c r="O409" s="63">
        <v>0</v>
      </c>
      <c r="P409" s="63">
        <v>0</v>
      </c>
      <c r="Q409" s="63">
        <v>0</v>
      </c>
      <c r="R409" s="63">
        <v>0</v>
      </c>
      <c r="S409" s="63">
        <v>0</v>
      </c>
      <c r="T409" s="63">
        <v>0</v>
      </c>
      <c r="U409" s="63">
        <v>0</v>
      </c>
      <c r="V409" s="63">
        <v>0</v>
      </c>
      <c r="W409" s="63">
        <v>0</v>
      </c>
      <c r="X409" s="63">
        <v>0</v>
      </c>
      <c r="Y409" s="63">
        <v>0</v>
      </c>
      <c r="Z409" s="63">
        <v>0</v>
      </c>
      <c r="AA409" s="63">
        <v>0</v>
      </c>
      <c r="AB409" s="63">
        <v>0</v>
      </c>
      <c r="AC409" s="63">
        <v>0</v>
      </c>
      <c r="AD409" s="63">
        <v>0</v>
      </c>
      <c r="AE409" s="63">
        <v>0</v>
      </c>
      <c r="AF409" s="63">
        <v>0</v>
      </c>
      <c r="AG409" s="63">
        <v>0</v>
      </c>
      <c r="AH409" s="43">
        <v>0</v>
      </c>
    </row>
    <row r="410" spans="1:34">
      <c r="A410" s="52">
        <v>0</v>
      </c>
      <c r="D410" s="2">
        <v>2015</v>
      </c>
      <c r="E410" s="2">
        <v>11</v>
      </c>
      <c r="F410" s="62">
        <v>2016</v>
      </c>
      <c r="G410" s="62">
        <v>2016</v>
      </c>
      <c r="H410" s="63">
        <v>0</v>
      </c>
      <c r="I410" s="63">
        <v>0</v>
      </c>
      <c r="J410" s="63">
        <v>0</v>
      </c>
      <c r="K410" s="63">
        <v>0</v>
      </c>
      <c r="L410" s="63">
        <v>0</v>
      </c>
      <c r="M410" s="63">
        <v>0</v>
      </c>
      <c r="N410" s="63">
        <v>0</v>
      </c>
      <c r="O410" s="63">
        <v>0</v>
      </c>
      <c r="P410" s="63">
        <v>0</v>
      </c>
      <c r="Q410" s="63">
        <v>0</v>
      </c>
      <c r="R410" s="63">
        <v>0</v>
      </c>
      <c r="S410" s="63">
        <v>0</v>
      </c>
      <c r="T410" s="63">
        <v>0</v>
      </c>
      <c r="U410" s="63">
        <v>0</v>
      </c>
      <c r="V410" s="63">
        <v>0</v>
      </c>
      <c r="W410" s="63">
        <v>0</v>
      </c>
      <c r="X410" s="63">
        <v>0</v>
      </c>
      <c r="Y410" s="63">
        <v>0</v>
      </c>
      <c r="Z410" s="63">
        <v>0</v>
      </c>
      <c r="AA410" s="63">
        <v>0</v>
      </c>
      <c r="AB410" s="63">
        <v>0</v>
      </c>
      <c r="AC410" s="63">
        <v>0</v>
      </c>
      <c r="AD410" s="63">
        <v>0</v>
      </c>
      <c r="AE410" s="63">
        <v>0</v>
      </c>
      <c r="AF410" s="63">
        <v>0</v>
      </c>
      <c r="AG410" s="63">
        <v>0</v>
      </c>
      <c r="AH410" s="43">
        <v>0</v>
      </c>
    </row>
    <row r="411" spans="1:34">
      <c r="A411" s="52">
        <v>0</v>
      </c>
      <c r="D411" s="2">
        <v>2015</v>
      </c>
      <c r="E411" s="2">
        <v>12</v>
      </c>
      <c r="F411" s="62">
        <v>2016</v>
      </c>
      <c r="G411" s="62">
        <v>2016</v>
      </c>
      <c r="H411" s="63">
        <v>0</v>
      </c>
      <c r="I411" s="63">
        <v>0</v>
      </c>
      <c r="J411" s="63">
        <v>0</v>
      </c>
      <c r="K411" s="63">
        <v>0</v>
      </c>
      <c r="L411" s="63">
        <v>0</v>
      </c>
      <c r="M411" s="63">
        <v>0</v>
      </c>
      <c r="N411" s="63">
        <v>0</v>
      </c>
      <c r="O411" s="63">
        <v>0</v>
      </c>
      <c r="P411" s="63">
        <v>0</v>
      </c>
      <c r="Q411" s="63">
        <v>0</v>
      </c>
      <c r="R411" s="63">
        <v>0</v>
      </c>
      <c r="S411" s="63">
        <v>0</v>
      </c>
      <c r="T411" s="63">
        <v>0</v>
      </c>
      <c r="U411" s="63">
        <v>0</v>
      </c>
      <c r="V411" s="63">
        <v>0</v>
      </c>
      <c r="W411" s="63">
        <v>0</v>
      </c>
      <c r="X411" s="63">
        <v>0</v>
      </c>
      <c r="Y411" s="63">
        <v>0</v>
      </c>
      <c r="Z411" s="63">
        <v>0</v>
      </c>
      <c r="AA411" s="63">
        <v>0</v>
      </c>
      <c r="AB411" s="63">
        <v>0</v>
      </c>
      <c r="AC411" s="63">
        <v>0</v>
      </c>
      <c r="AD411" s="63">
        <v>0</v>
      </c>
      <c r="AE411" s="63">
        <v>0</v>
      </c>
      <c r="AF411" s="63">
        <v>0</v>
      </c>
      <c r="AG411" s="63">
        <v>0</v>
      </c>
      <c r="AH411" s="43">
        <v>0</v>
      </c>
    </row>
    <row r="412" spans="1:34">
      <c r="A412" s="52">
        <v>0</v>
      </c>
      <c r="D412" s="2">
        <v>2016</v>
      </c>
      <c r="E412" s="2">
        <v>1</v>
      </c>
      <c r="F412" s="62">
        <v>2016</v>
      </c>
      <c r="G412" s="62">
        <v>2016</v>
      </c>
      <c r="H412" s="63">
        <v>0</v>
      </c>
      <c r="I412" s="63">
        <v>0</v>
      </c>
      <c r="J412" s="63">
        <v>0</v>
      </c>
      <c r="K412" s="63">
        <v>0</v>
      </c>
      <c r="L412" s="63">
        <v>0</v>
      </c>
      <c r="M412" s="63">
        <v>0</v>
      </c>
      <c r="N412" s="63">
        <v>0</v>
      </c>
      <c r="O412" s="63">
        <v>0</v>
      </c>
      <c r="P412" s="63">
        <v>0</v>
      </c>
      <c r="Q412" s="63">
        <v>0</v>
      </c>
      <c r="R412" s="63">
        <v>0</v>
      </c>
      <c r="S412" s="63">
        <v>0</v>
      </c>
      <c r="T412" s="63">
        <v>0</v>
      </c>
      <c r="U412" s="63">
        <v>0</v>
      </c>
      <c r="V412" s="63">
        <v>0</v>
      </c>
      <c r="W412" s="63">
        <v>0</v>
      </c>
      <c r="X412" s="63">
        <v>0</v>
      </c>
      <c r="Y412" s="63">
        <v>0</v>
      </c>
      <c r="Z412" s="63">
        <v>0</v>
      </c>
      <c r="AA412" s="63">
        <v>0</v>
      </c>
      <c r="AB412" s="63">
        <v>0</v>
      </c>
      <c r="AC412" s="63">
        <v>0</v>
      </c>
      <c r="AD412" s="63">
        <v>0</v>
      </c>
      <c r="AE412" s="63">
        <v>0</v>
      </c>
      <c r="AF412" s="63">
        <v>0</v>
      </c>
      <c r="AG412" s="63">
        <v>0</v>
      </c>
      <c r="AH412" s="43">
        <v>0</v>
      </c>
    </row>
    <row r="413" spans="1:34">
      <c r="A413" s="52">
        <v>0</v>
      </c>
      <c r="D413" s="2">
        <v>2016</v>
      </c>
      <c r="E413" s="2">
        <v>2</v>
      </c>
      <c r="F413" s="62">
        <v>2016</v>
      </c>
      <c r="G413" s="62">
        <v>2016</v>
      </c>
      <c r="H413" s="63">
        <v>0</v>
      </c>
      <c r="I413" s="63">
        <v>0</v>
      </c>
      <c r="J413" s="63">
        <v>0</v>
      </c>
      <c r="K413" s="63">
        <v>0</v>
      </c>
      <c r="L413" s="63">
        <v>0</v>
      </c>
      <c r="M413" s="63">
        <v>0</v>
      </c>
      <c r="N413" s="63">
        <v>0</v>
      </c>
      <c r="O413" s="63">
        <v>0</v>
      </c>
      <c r="P413" s="63">
        <v>0</v>
      </c>
      <c r="Q413" s="63">
        <v>0</v>
      </c>
      <c r="R413" s="63">
        <v>0</v>
      </c>
      <c r="S413" s="63">
        <v>0</v>
      </c>
      <c r="T413" s="63">
        <v>0</v>
      </c>
      <c r="U413" s="63">
        <v>0</v>
      </c>
      <c r="V413" s="63">
        <v>0</v>
      </c>
      <c r="W413" s="63">
        <v>0</v>
      </c>
      <c r="X413" s="63">
        <v>0</v>
      </c>
      <c r="Y413" s="63">
        <v>0</v>
      </c>
      <c r="Z413" s="63">
        <v>0</v>
      </c>
      <c r="AA413" s="63">
        <v>0</v>
      </c>
      <c r="AB413" s="63">
        <v>0</v>
      </c>
      <c r="AC413" s="63">
        <v>0</v>
      </c>
      <c r="AD413" s="63">
        <v>0</v>
      </c>
      <c r="AE413" s="63">
        <v>0</v>
      </c>
      <c r="AF413" s="63">
        <v>0</v>
      </c>
      <c r="AG413" s="63">
        <v>0</v>
      </c>
      <c r="AH413" s="43">
        <v>0</v>
      </c>
    </row>
    <row r="414" spans="1:34">
      <c r="A414" s="52">
        <v>0</v>
      </c>
      <c r="D414" s="2">
        <v>2016</v>
      </c>
      <c r="E414" s="2">
        <v>3</v>
      </c>
      <c r="F414" s="62">
        <v>2016</v>
      </c>
      <c r="G414" s="62">
        <v>2016</v>
      </c>
      <c r="H414" s="63">
        <v>0</v>
      </c>
      <c r="I414" s="63">
        <v>0</v>
      </c>
      <c r="J414" s="63">
        <v>0</v>
      </c>
      <c r="K414" s="63">
        <v>0</v>
      </c>
      <c r="L414" s="63">
        <v>0</v>
      </c>
      <c r="M414" s="63">
        <v>0</v>
      </c>
      <c r="N414" s="63">
        <v>0</v>
      </c>
      <c r="O414" s="63">
        <v>0</v>
      </c>
      <c r="P414" s="63">
        <v>0</v>
      </c>
      <c r="Q414" s="63">
        <v>0</v>
      </c>
      <c r="R414" s="63">
        <v>0</v>
      </c>
      <c r="S414" s="63">
        <v>0</v>
      </c>
      <c r="T414" s="63">
        <v>0</v>
      </c>
      <c r="U414" s="63">
        <v>0</v>
      </c>
      <c r="V414" s="63">
        <v>0</v>
      </c>
      <c r="W414" s="63">
        <v>0</v>
      </c>
      <c r="X414" s="63">
        <v>0</v>
      </c>
      <c r="Y414" s="63">
        <v>0</v>
      </c>
      <c r="Z414" s="63">
        <v>0</v>
      </c>
      <c r="AA414" s="63">
        <v>0</v>
      </c>
      <c r="AB414" s="63">
        <v>0</v>
      </c>
      <c r="AC414" s="63">
        <v>0</v>
      </c>
      <c r="AD414" s="63">
        <v>0</v>
      </c>
      <c r="AE414" s="63">
        <v>0</v>
      </c>
      <c r="AF414" s="63">
        <v>0</v>
      </c>
      <c r="AG414" s="63">
        <v>0</v>
      </c>
      <c r="AH414" s="43">
        <v>0</v>
      </c>
    </row>
    <row r="415" spans="1:34">
      <c r="A415" s="52">
        <v>0</v>
      </c>
      <c r="D415" s="2">
        <v>2016</v>
      </c>
      <c r="E415" s="2">
        <v>4</v>
      </c>
      <c r="F415" s="62">
        <v>2016</v>
      </c>
      <c r="G415" s="62">
        <v>2016</v>
      </c>
      <c r="H415" s="63">
        <v>0</v>
      </c>
      <c r="I415" s="63">
        <v>0</v>
      </c>
      <c r="J415" s="63">
        <v>0</v>
      </c>
      <c r="K415" s="63">
        <v>0</v>
      </c>
      <c r="L415" s="63">
        <v>0</v>
      </c>
      <c r="M415" s="63">
        <v>0</v>
      </c>
      <c r="N415" s="63">
        <v>0</v>
      </c>
      <c r="O415" s="63">
        <v>0</v>
      </c>
      <c r="P415" s="63">
        <v>0</v>
      </c>
      <c r="Q415" s="63">
        <v>0</v>
      </c>
      <c r="R415" s="63">
        <v>0</v>
      </c>
      <c r="S415" s="63">
        <v>0</v>
      </c>
      <c r="T415" s="63">
        <v>0</v>
      </c>
      <c r="U415" s="63">
        <v>0</v>
      </c>
      <c r="V415" s="63">
        <v>0</v>
      </c>
      <c r="W415" s="63">
        <v>0</v>
      </c>
      <c r="X415" s="63">
        <v>0</v>
      </c>
      <c r="Y415" s="63">
        <v>0</v>
      </c>
      <c r="Z415" s="63">
        <v>0</v>
      </c>
      <c r="AA415" s="63">
        <v>0</v>
      </c>
      <c r="AB415" s="63">
        <v>0</v>
      </c>
      <c r="AC415" s="63">
        <v>0</v>
      </c>
      <c r="AD415" s="63">
        <v>0</v>
      </c>
      <c r="AE415" s="63">
        <v>0</v>
      </c>
      <c r="AF415" s="63">
        <v>0</v>
      </c>
      <c r="AG415" s="63">
        <v>0</v>
      </c>
      <c r="AH415" s="43">
        <v>0</v>
      </c>
    </row>
    <row r="416" spans="1:34">
      <c r="A416" s="52">
        <v>0</v>
      </c>
      <c r="D416" s="2">
        <v>2016</v>
      </c>
      <c r="E416" s="2">
        <v>5</v>
      </c>
      <c r="F416" s="62">
        <v>2017</v>
      </c>
      <c r="G416" s="62">
        <v>2017</v>
      </c>
      <c r="H416" s="63">
        <v>0</v>
      </c>
      <c r="I416" s="63">
        <v>0</v>
      </c>
      <c r="J416" s="63">
        <v>0</v>
      </c>
      <c r="K416" s="63">
        <v>0</v>
      </c>
      <c r="L416" s="63">
        <v>0</v>
      </c>
      <c r="M416" s="63">
        <v>0</v>
      </c>
      <c r="N416" s="63">
        <v>0</v>
      </c>
      <c r="O416" s="63">
        <v>0</v>
      </c>
      <c r="P416" s="63">
        <v>0</v>
      </c>
      <c r="Q416" s="63">
        <v>0</v>
      </c>
      <c r="R416" s="63">
        <v>0</v>
      </c>
      <c r="S416" s="63">
        <v>0</v>
      </c>
      <c r="T416" s="63">
        <v>0</v>
      </c>
      <c r="U416" s="63">
        <v>0</v>
      </c>
      <c r="V416" s="63">
        <v>0</v>
      </c>
      <c r="W416" s="63">
        <v>0</v>
      </c>
      <c r="X416" s="63">
        <v>0</v>
      </c>
      <c r="Y416" s="63">
        <v>0</v>
      </c>
      <c r="Z416" s="63">
        <v>0</v>
      </c>
      <c r="AA416" s="63">
        <v>0</v>
      </c>
      <c r="AB416" s="63">
        <v>0</v>
      </c>
      <c r="AC416" s="63">
        <v>0</v>
      </c>
      <c r="AD416" s="63">
        <v>0</v>
      </c>
      <c r="AE416" s="63">
        <v>0</v>
      </c>
      <c r="AF416" s="63">
        <v>0</v>
      </c>
      <c r="AG416" s="63">
        <v>0</v>
      </c>
      <c r="AH416" s="43">
        <v>0</v>
      </c>
    </row>
    <row r="417" spans="1:34">
      <c r="A417" s="52">
        <v>0</v>
      </c>
      <c r="D417" s="2">
        <v>2016</v>
      </c>
      <c r="E417" s="2">
        <v>6</v>
      </c>
      <c r="F417" s="62">
        <v>2017</v>
      </c>
      <c r="G417" s="62">
        <v>2017</v>
      </c>
      <c r="H417" s="63">
        <v>0</v>
      </c>
      <c r="I417" s="63">
        <v>0</v>
      </c>
      <c r="J417" s="63">
        <v>0</v>
      </c>
      <c r="K417" s="63">
        <v>0</v>
      </c>
      <c r="L417" s="63">
        <v>0</v>
      </c>
      <c r="M417" s="63">
        <v>0</v>
      </c>
      <c r="N417" s="63">
        <v>0</v>
      </c>
      <c r="O417" s="63">
        <v>0</v>
      </c>
      <c r="P417" s="63">
        <v>0</v>
      </c>
      <c r="Q417" s="63">
        <v>0</v>
      </c>
      <c r="R417" s="63">
        <v>0</v>
      </c>
      <c r="S417" s="63">
        <v>0</v>
      </c>
      <c r="T417" s="63">
        <v>0</v>
      </c>
      <c r="U417" s="63">
        <v>0</v>
      </c>
      <c r="V417" s="63">
        <v>0</v>
      </c>
      <c r="W417" s="63">
        <v>0</v>
      </c>
      <c r="X417" s="63">
        <v>0</v>
      </c>
      <c r="Y417" s="63">
        <v>0</v>
      </c>
      <c r="Z417" s="63">
        <v>0</v>
      </c>
      <c r="AA417" s="63">
        <v>0</v>
      </c>
      <c r="AB417" s="63">
        <v>0</v>
      </c>
      <c r="AC417" s="63">
        <v>0</v>
      </c>
      <c r="AD417" s="63">
        <v>0</v>
      </c>
      <c r="AE417" s="63">
        <v>0</v>
      </c>
      <c r="AF417" s="63">
        <v>0</v>
      </c>
      <c r="AG417" s="63">
        <v>0</v>
      </c>
      <c r="AH417" s="43">
        <v>0</v>
      </c>
    </row>
    <row r="418" spans="1:34">
      <c r="A418" s="52">
        <v>0</v>
      </c>
      <c r="D418" s="2">
        <v>2016</v>
      </c>
      <c r="E418" s="2">
        <v>7</v>
      </c>
      <c r="F418" s="62">
        <v>2017</v>
      </c>
      <c r="G418" s="62">
        <v>2017</v>
      </c>
      <c r="H418" s="63">
        <v>0</v>
      </c>
      <c r="I418" s="63">
        <v>0</v>
      </c>
      <c r="J418" s="63">
        <v>0</v>
      </c>
      <c r="K418" s="63">
        <v>0</v>
      </c>
      <c r="L418" s="63">
        <v>0</v>
      </c>
      <c r="M418" s="63">
        <v>0</v>
      </c>
      <c r="N418" s="63">
        <v>0</v>
      </c>
      <c r="O418" s="63">
        <v>0</v>
      </c>
      <c r="P418" s="63">
        <v>0</v>
      </c>
      <c r="Q418" s="63">
        <v>0</v>
      </c>
      <c r="R418" s="63">
        <v>0</v>
      </c>
      <c r="S418" s="63">
        <v>0</v>
      </c>
      <c r="T418" s="63">
        <v>0</v>
      </c>
      <c r="U418" s="63">
        <v>0</v>
      </c>
      <c r="V418" s="63">
        <v>0</v>
      </c>
      <c r="W418" s="63">
        <v>0</v>
      </c>
      <c r="X418" s="63">
        <v>0</v>
      </c>
      <c r="Y418" s="63">
        <v>0</v>
      </c>
      <c r="Z418" s="63">
        <v>0</v>
      </c>
      <c r="AA418" s="63">
        <v>0</v>
      </c>
      <c r="AB418" s="63">
        <v>0</v>
      </c>
      <c r="AC418" s="63">
        <v>0</v>
      </c>
      <c r="AD418" s="63">
        <v>0</v>
      </c>
      <c r="AE418" s="63">
        <v>0</v>
      </c>
      <c r="AF418" s="63">
        <v>0</v>
      </c>
      <c r="AG418" s="63">
        <v>0</v>
      </c>
      <c r="AH418" s="43">
        <v>0</v>
      </c>
    </row>
    <row r="419" spans="1:34">
      <c r="A419" s="52">
        <v>0</v>
      </c>
      <c r="D419" s="2">
        <v>2016</v>
      </c>
      <c r="E419" s="2">
        <v>8</v>
      </c>
      <c r="F419" s="62">
        <v>2017</v>
      </c>
      <c r="G419" s="62">
        <v>2017</v>
      </c>
      <c r="H419" s="63">
        <v>0</v>
      </c>
      <c r="I419" s="63">
        <v>0</v>
      </c>
      <c r="J419" s="63">
        <v>0</v>
      </c>
      <c r="K419" s="63">
        <v>0</v>
      </c>
      <c r="L419" s="63">
        <v>0</v>
      </c>
      <c r="M419" s="63">
        <v>0</v>
      </c>
      <c r="N419" s="63">
        <v>0</v>
      </c>
      <c r="O419" s="63">
        <v>0</v>
      </c>
      <c r="P419" s="63">
        <v>0</v>
      </c>
      <c r="Q419" s="63">
        <v>0</v>
      </c>
      <c r="R419" s="63">
        <v>0</v>
      </c>
      <c r="S419" s="63">
        <v>0</v>
      </c>
      <c r="T419" s="63">
        <v>0</v>
      </c>
      <c r="U419" s="63">
        <v>0</v>
      </c>
      <c r="V419" s="63">
        <v>0</v>
      </c>
      <c r="W419" s="63">
        <v>0</v>
      </c>
      <c r="X419" s="63">
        <v>0</v>
      </c>
      <c r="Y419" s="63">
        <v>0</v>
      </c>
      <c r="Z419" s="63">
        <v>0</v>
      </c>
      <c r="AA419" s="63">
        <v>0</v>
      </c>
      <c r="AB419" s="63">
        <v>0</v>
      </c>
      <c r="AC419" s="63">
        <v>0</v>
      </c>
      <c r="AD419" s="63">
        <v>0</v>
      </c>
      <c r="AE419" s="63">
        <v>0</v>
      </c>
      <c r="AF419" s="63">
        <v>0</v>
      </c>
      <c r="AG419" s="63">
        <v>0</v>
      </c>
      <c r="AH419" s="43">
        <v>0</v>
      </c>
    </row>
    <row r="420" spans="1:34">
      <c r="A420" s="52">
        <v>0</v>
      </c>
      <c r="D420" s="2">
        <v>2016</v>
      </c>
      <c r="E420" s="2">
        <v>9</v>
      </c>
      <c r="F420" s="62">
        <v>2017</v>
      </c>
      <c r="G420" s="62">
        <v>2017</v>
      </c>
      <c r="H420" s="63">
        <v>0</v>
      </c>
      <c r="I420" s="63">
        <v>0</v>
      </c>
      <c r="J420" s="63">
        <v>0</v>
      </c>
      <c r="K420" s="63">
        <v>0</v>
      </c>
      <c r="L420" s="63">
        <v>0</v>
      </c>
      <c r="M420" s="63">
        <v>0</v>
      </c>
      <c r="N420" s="63">
        <v>0</v>
      </c>
      <c r="O420" s="63">
        <v>0</v>
      </c>
      <c r="P420" s="63">
        <v>0</v>
      </c>
      <c r="Q420" s="63">
        <v>0</v>
      </c>
      <c r="R420" s="63">
        <v>0</v>
      </c>
      <c r="S420" s="63">
        <v>0</v>
      </c>
      <c r="T420" s="63">
        <v>0</v>
      </c>
      <c r="U420" s="63">
        <v>0</v>
      </c>
      <c r="V420" s="63">
        <v>0</v>
      </c>
      <c r="W420" s="63">
        <v>0</v>
      </c>
      <c r="X420" s="63">
        <v>0</v>
      </c>
      <c r="Y420" s="63">
        <v>0</v>
      </c>
      <c r="Z420" s="63">
        <v>0</v>
      </c>
      <c r="AA420" s="63">
        <v>0</v>
      </c>
      <c r="AB420" s="63">
        <v>0</v>
      </c>
      <c r="AC420" s="63">
        <v>0</v>
      </c>
      <c r="AD420" s="63">
        <v>0</v>
      </c>
      <c r="AE420" s="63">
        <v>0</v>
      </c>
      <c r="AF420" s="63">
        <v>0</v>
      </c>
      <c r="AG420" s="63">
        <v>0</v>
      </c>
      <c r="AH420" s="43">
        <v>0</v>
      </c>
    </row>
    <row r="421" spans="1:34">
      <c r="A421" s="52">
        <v>0</v>
      </c>
      <c r="D421" s="2">
        <v>2016</v>
      </c>
      <c r="E421" s="2">
        <v>10</v>
      </c>
      <c r="F421" s="62">
        <v>2017</v>
      </c>
      <c r="G421" s="62">
        <v>2017</v>
      </c>
      <c r="H421" s="63">
        <v>0</v>
      </c>
      <c r="I421" s="63">
        <v>0</v>
      </c>
      <c r="J421" s="63">
        <v>0</v>
      </c>
      <c r="K421" s="63">
        <v>0</v>
      </c>
      <c r="L421" s="63">
        <v>0</v>
      </c>
      <c r="M421" s="63">
        <v>0</v>
      </c>
      <c r="N421" s="63">
        <v>0</v>
      </c>
      <c r="O421" s="63">
        <v>0</v>
      </c>
      <c r="P421" s="63">
        <v>0</v>
      </c>
      <c r="Q421" s="63">
        <v>0</v>
      </c>
      <c r="R421" s="63">
        <v>0</v>
      </c>
      <c r="S421" s="63">
        <v>0</v>
      </c>
      <c r="T421" s="63">
        <v>0</v>
      </c>
      <c r="U421" s="63">
        <v>0</v>
      </c>
      <c r="V421" s="63">
        <v>0</v>
      </c>
      <c r="W421" s="63">
        <v>0</v>
      </c>
      <c r="X421" s="63">
        <v>0</v>
      </c>
      <c r="Y421" s="63">
        <v>0</v>
      </c>
      <c r="Z421" s="63">
        <v>0</v>
      </c>
      <c r="AA421" s="63">
        <v>0</v>
      </c>
      <c r="AB421" s="63">
        <v>0</v>
      </c>
      <c r="AC421" s="63">
        <v>0</v>
      </c>
      <c r="AD421" s="63">
        <v>0</v>
      </c>
      <c r="AE421" s="63">
        <v>0</v>
      </c>
      <c r="AF421" s="63">
        <v>0</v>
      </c>
      <c r="AG421" s="63">
        <v>0</v>
      </c>
      <c r="AH421" s="43">
        <v>0</v>
      </c>
    </row>
    <row r="422" spans="1:34">
      <c r="A422" s="52">
        <v>0</v>
      </c>
      <c r="D422" s="2">
        <v>2016</v>
      </c>
      <c r="E422" s="2">
        <v>11</v>
      </c>
      <c r="F422" s="62">
        <v>2017</v>
      </c>
      <c r="G422" s="62">
        <v>2017</v>
      </c>
      <c r="H422" s="63">
        <v>0</v>
      </c>
      <c r="I422" s="63">
        <v>0</v>
      </c>
      <c r="J422" s="63">
        <v>0</v>
      </c>
      <c r="K422" s="63">
        <v>0</v>
      </c>
      <c r="L422" s="63">
        <v>0</v>
      </c>
      <c r="M422" s="63">
        <v>0</v>
      </c>
      <c r="N422" s="63">
        <v>0</v>
      </c>
      <c r="O422" s="63">
        <v>0</v>
      </c>
      <c r="P422" s="63">
        <v>0</v>
      </c>
      <c r="Q422" s="63">
        <v>0</v>
      </c>
      <c r="R422" s="63">
        <v>0</v>
      </c>
      <c r="S422" s="63">
        <v>0</v>
      </c>
      <c r="T422" s="63">
        <v>0</v>
      </c>
      <c r="U422" s="63">
        <v>0</v>
      </c>
      <c r="V422" s="63">
        <v>0</v>
      </c>
      <c r="W422" s="63">
        <v>0</v>
      </c>
      <c r="X422" s="63">
        <v>0</v>
      </c>
      <c r="Y422" s="63">
        <v>0</v>
      </c>
      <c r="Z422" s="63">
        <v>0</v>
      </c>
      <c r="AA422" s="63">
        <v>0</v>
      </c>
      <c r="AB422" s="63">
        <v>0</v>
      </c>
      <c r="AC422" s="63">
        <v>0</v>
      </c>
      <c r="AD422" s="63">
        <v>0</v>
      </c>
      <c r="AE422" s="63">
        <v>0</v>
      </c>
      <c r="AF422" s="63">
        <v>0</v>
      </c>
      <c r="AG422" s="63">
        <v>0</v>
      </c>
      <c r="AH422" s="43">
        <v>0</v>
      </c>
    </row>
    <row r="423" spans="1:34">
      <c r="A423" s="52">
        <v>0</v>
      </c>
      <c r="D423" s="2">
        <v>2016</v>
      </c>
      <c r="E423" s="2">
        <v>12</v>
      </c>
      <c r="F423" s="62">
        <v>2017</v>
      </c>
      <c r="G423" s="62">
        <v>2017</v>
      </c>
      <c r="H423" s="63">
        <v>0</v>
      </c>
      <c r="I423" s="63">
        <v>0</v>
      </c>
      <c r="J423" s="63">
        <v>0</v>
      </c>
      <c r="K423" s="63">
        <v>0</v>
      </c>
      <c r="L423" s="63">
        <v>0</v>
      </c>
      <c r="M423" s="63">
        <v>0</v>
      </c>
      <c r="N423" s="63">
        <v>0</v>
      </c>
      <c r="O423" s="63">
        <v>0</v>
      </c>
      <c r="P423" s="63">
        <v>0</v>
      </c>
      <c r="Q423" s="63">
        <v>0</v>
      </c>
      <c r="R423" s="63">
        <v>0</v>
      </c>
      <c r="S423" s="63">
        <v>0</v>
      </c>
      <c r="T423" s="63">
        <v>0</v>
      </c>
      <c r="U423" s="63">
        <v>0</v>
      </c>
      <c r="V423" s="63">
        <v>0</v>
      </c>
      <c r="W423" s="63">
        <v>0</v>
      </c>
      <c r="X423" s="63">
        <v>0</v>
      </c>
      <c r="Y423" s="63">
        <v>0</v>
      </c>
      <c r="Z423" s="63">
        <v>0</v>
      </c>
      <c r="AA423" s="63">
        <v>0</v>
      </c>
      <c r="AB423" s="63">
        <v>0</v>
      </c>
      <c r="AC423" s="63">
        <v>0</v>
      </c>
      <c r="AD423" s="63">
        <v>0</v>
      </c>
      <c r="AE423" s="63">
        <v>0</v>
      </c>
      <c r="AF423" s="63">
        <v>0</v>
      </c>
      <c r="AG423" s="63">
        <v>0</v>
      </c>
      <c r="AH423" s="43">
        <v>0</v>
      </c>
    </row>
    <row r="424" spans="1:34">
      <c r="A424" s="52">
        <v>0</v>
      </c>
      <c r="D424" s="2">
        <v>2017</v>
      </c>
      <c r="E424" s="2">
        <v>1</v>
      </c>
      <c r="F424" s="62">
        <v>2017</v>
      </c>
      <c r="G424" s="62">
        <v>2017</v>
      </c>
      <c r="H424" s="63">
        <v>0</v>
      </c>
      <c r="I424" s="63">
        <v>0</v>
      </c>
      <c r="J424" s="63">
        <v>0</v>
      </c>
      <c r="K424" s="63">
        <v>0</v>
      </c>
      <c r="L424" s="63">
        <v>0</v>
      </c>
      <c r="M424" s="63">
        <v>0</v>
      </c>
      <c r="N424" s="63">
        <v>0</v>
      </c>
      <c r="O424" s="63">
        <v>0</v>
      </c>
      <c r="P424" s="63">
        <v>0</v>
      </c>
      <c r="Q424" s="63">
        <v>0</v>
      </c>
      <c r="R424" s="63">
        <v>0</v>
      </c>
      <c r="S424" s="63">
        <v>0</v>
      </c>
      <c r="T424" s="63">
        <v>0</v>
      </c>
      <c r="U424" s="63">
        <v>0</v>
      </c>
      <c r="V424" s="63">
        <v>0</v>
      </c>
      <c r="W424" s="63">
        <v>0</v>
      </c>
      <c r="X424" s="63">
        <v>0</v>
      </c>
      <c r="Y424" s="63">
        <v>0</v>
      </c>
      <c r="Z424" s="63">
        <v>0</v>
      </c>
      <c r="AA424" s="63">
        <v>0</v>
      </c>
      <c r="AB424" s="63">
        <v>0</v>
      </c>
      <c r="AC424" s="63">
        <v>0</v>
      </c>
      <c r="AD424" s="63">
        <v>0</v>
      </c>
      <c r="AE424" s="63">
        <v>0</v>
      </c>
      <c r="AF424" s="63">
        <v>0</v>
      </c>
      <c r="AG424" s="63">
        <v>0</v>
      </c>
      <c r="AH424" s="43">
        <v>0</v>
      </c>
    </row>
    <row r="425" spans="1:34">
      <c r="A425" s="52">
        <v>0</v>
      </c>
      <c r="D425" s="2">
        <v>2017</v>
      </c>
      <c r="E425" s="2">
        <v>2</v>
      </c>
      <c r="F425" s="62">
        <v>2017</v>
      </c>
      <c r="G425" s="62">
        <v>2017</v>
      </c>
      <c r="H425" s="63">
        <v>0</v>
      </c>
      <c r="I425" s="63">
        <v>0</v>
      </c>
      <c r="J425" s="63">
        <v>0</v>
      </c>
      <c r="K425" s="63">
        <v>0</v>
      </c>
      <c r="L425" s="63">
        <v>0</v>
      </c>
      <c r="M425" s="63">
        <v>0</v>
      </c>
      <c r="N425" s="63">
        <v>0</v>
      </c>
      <c r="O425" s="63">
        <v>0</v>
      </c>
      <c r="P425" s="63">
        <v>0</v>
      </c>
      <c r="Q425" s="63">
        <v>0</v>
      </c>
      <c r="R425" s="63">
        <v>0</v>
      </c>
      <c r="S425" s="63">
        <v>0</v>
      </c>
      <c r="T425" s="63">
        <v>0</v>
      </c>
      <c r="U425" s="63">
        <v>0</v>
      </c>
      <c r="V425" s="63">
        <v>0</v>
      </c>
      <c r="W425" s="63">
        <v>0</v>
      </c>
      <c r="X425" s="63">
        <v>0</v>
      </c>
      <c r="Y425" s="63">
        <v>0</v>
      </c>
      <c r="Z425" s="63">
        <v>0</v>
      </c>
      <c r="AA425" s="63">
        <v>0</v>
      </c>
      <c r="AB425" s="63">
        <v>0</v>
      </c>
      <c r="AC425" s="63">
        <v>0</v>
      </c>
      <c r="AD425" s="63">
        <v>0</v>
      </c>
      <c r="AE425" s="63">
        <v>0</v>
      </c>
      <c r="AF425" s="63">
        <v>0</v>
      </c>
      <c r="AG425" s="63">
        <v>0</v>
      </c>
      <c r="AH425" s="43">
        <v>0</v>
      </c>
    </row>
    <row r="426" spans="1:34">
      <c r="A426" s="52">
        <v>0</v>
      </c>
      <c r="D426" s="2">
        <v>2017</v>
      </c>
      <c r="E426" s="2">
        <v>3</v>
      </c>
      <c r="F426" s="62">
        <v>2017</v>
      </c>
      <c r="G426" s="62">
        <v>2017</v>
      </c>
      <c r="H426" s="63">
        <v>0</v>
      </c>
      <c r="I426" s="63">
        <v>0</v>
      </c>
      <c r="J426" s="63">
        <v>0</v>
      </c>
      <c r="K426" s="63">
        <v>0</v>
      </c>
      <c r="L426" s="63">
        <v>0</v>
      </c>
      <c r="M426" s="63">
        <v>0</v>
      </c>
      <c r="N426" s="63">
        <v>0</v>
      </c>
      <c r="O426" s="63">
        <v>0</v>
      </c>
      <c r="P426" s="63">
        <v>0</v>
      </c>
      <c r="Q426" s="63">
        <v>0</v>
      </c>
      <c r="R426" s="63">
        <v>0</v>
      </c>
      <c r="S426" s="63">
        <v>0</v>
      </c>
      <c r="T426" s="63">
        <v>0</v>
      </c>
      <c r="U426" s="63">
        <v>0</v>
      </c>
      <c r="V426" s="63">
        <v>0</v>
      </c>
      <c r="W426" s="63">
        <v>0</v>
      </c>
      <c r="X426" s="63">
        <v>0</v>
      </c>
      <c r="Y426" s="63">
        <v>0</v>
      </c>
      <c r="Z426" s="63">
        <v>0</v>
      </c>
      <c r="AA426" s="63">
        <v>0</v>
      </c>
      <c r="AB426" s="63">
        <v>0</v>
      </c>
      <c r="AC426" s="63">
        <v>0</v>
      </c>
      <c r="AD426" s="63">
        <v>0</v>
      </c>
      <c r="AE426" s="63">
        <v>0</v>
      </c>
      <c r="AF426" s="63">
        <v>0</v>
      </c>
      <c r="AG426" s="63">
        <v>0</v>
      </c>
      <c r="AH426" s="43">
        <v>0</v>
      </c>
    </row>
    <row r="427" spans="1:34">
      <c r="A427" s="52">
        <v>0</v>
      </c>
      <c r="D427" s="2">
        <v>2017</v>
      </c>
      <c r="E427" s="2">
        <v>4</v>
      </c>
      <c r="F427" s="62">
        <v>2017</v>
      </c>
      <c r="G427" s="62">
        <v>2017</v>
      </c>
      <c r="H427" s="63">
        <v>0</v>
      </c>
      <c r="I427" s="63">
        <v>0</v>
      </c>
      <c r="J427" s="63">
        <v>0</v>
      </c>
      <c r="K427" s="63">
        <v>0</v>
      </c>
      <c r="L427" s="63">
        <v>0</v>
      </c>
      <c r="M427" s="63">
        <v>0</v>
      </c>
      <c r="N427" s="63">
        <v>0</v>
      </c>
      <c r="O427" s="63">
        <v>0</v>
      </c>
      <c r="P427" s="63">
        <v>0</v>
      </c>
      <c r="Q427" s="63">
        <v>0</v>
      </c>
      <c r="R427" s="63">
        <v>0</v>
      </c>
      <c r="S427" s="63">
        <v>0</v>
      </c>
      <c r="T427" s="63">
        <v>0</v>
      </c>
      <c r="U427" s="63">
        <v>0</v>
      </c>
      <c r="V427" s="63">
        <v>0</v>
      </c>
      <c r="W427" s="63">
        <v>0</v>
      </c>
      <c r="X427" s="63">
        <v>0</v>
      </c>
      <c r="Y427" s="63">
        <v>0</v>
      </c>
      <c r="Z427" s="63">
        <v>0</v>
      </c>
      <c r="AA427" s="63">
        <v>0</v>
      </c>
      <c r="AB427" s="63">
        <v>0</v>
      </c>
      <c r="AC427" s="63">
        <v>0</v>
      </c>
      <c r="AD427" s="63">
        <v>0</v>
      </c>
      <c r="AE427" s="63">
        <v>0</v>
      </c>
      <c r="AF427" s="63">
        <v>0</v>
      </c>
      <c r="AG427" s="63">
        <v>0</v>
      </c>
      <c r="AH427" s="43">
        <v>0</v>
      </c>
    </row>
    <row r="428" spans="1:34">
      <c r="A428" s="52">
        <v>0</v>
      </c>
      <c r="D428" s="2">
        <v>2017</v>
      </c>
      <c r="E428" s="2">
        <v>5</v>
      </c>
      <c r="F428" s="62">
        <v>2018</v>
      </c>
      <c r="G428" s="62">
        <v>2018</v>
      </c>
      <c r="H428" s="63">
        <v>0</v>
      </c>
      <c r="I428" s="63">
        <v>0</v>
      </c>
      <c r="J428" s="63">
        <v>0</v>
      </c>
      <c r="K428" s="63">
        <v>0</v>
      </c>
      <c r="L428" s="63">
        <v>0</v>
      </c>
      <c r="M428" s="63">
        <v>0</v>
      </c>
      <c r="N428" s="63">
        <v>0</v>
      </c>
      <c r="O428" s="63">
        <v>0</v>
      </c>
      <c r="P428" s="63">
        <v>0</v>
      </c>
      <c r="Q428" s="63">
        <v>0</v>
      </c>
      <c r="R428" s="63">
        <v>0</v>
      </c>
      <c r="S428" s="63">
        <v>0</v>
      </c>
      <c r="T428" s="63">
        <v>0</v>
      </c>
      <c r="U428" s="63">
        <v>0</v>
      </c>
      <c r="V428" s="63">
        <v>0</v>
      </c>
      <c r="W428" s="63">
        <v>0</v>
      </c>
      <c r="X428" s="63">
        <v>0</v>
      </c>
      <c r="Y428" s="63">
        <v>0</v>
      </c>
      <c r="Z428" s="63">
        <v>0</v>
      </c>
      <c r="AA428" s="63">
        <v>0</v>
      </c>
      <c r="AB428" s="63">
        <v>0</v>
      </c>
      <c r="AC428" s="63">
        <v>0</v>
      </c>
      <c r="AD428" s="63">
        <v>0</v>
      </c>
      <c r="AE428" s="63">
        <v>0</v>
      </c>
      <c r="AF428" s="63">
        <v>0</v>
      </c>
      <c r="AG428" s="63">
        <v>0</v>
      </c>
      <c r="AH428" s="43">
        <v>0</v>
      </c>
    </row>
    <row r="429" spans="1:34">
      <c r="A429" s="52">
        <v>0</v>
      </c>
      <c r="D429" s="2">
        <v>2017</v>
      </c>
      <c r="E429" s="2">
        <v>6</v>
      </c>
      <c r="F429" s="62">
        <v>2018</v>
      </c>
      <c r="G429" s="62">
        <v>2018</v>
      </c>
      <c r="H429" s="63">
        <v>0</v>
      </c>
      <c r="I429" s="63">
        <v>0</v>
      </c>
      <c r="J429" s="63">
        <v>0</v>
      </c>
      <c r="K429" s="63">
        <v>0</v>
      </c>
      <c r="L429" s="63">
        <v>0</v>
      </c>
      <c r="M429" s="63">
        <v>0</v>
      </c>
      <c r="N429" s="63">
        <v>0</v>
      </c>
      <c r="O429" s="63">
        <v>0</v>
      </c>
      <c r="P429" s="63">
        <v>0</v>
      </c>
      <c r="Q429" s="63">
        <v>0</v>
      </c>
      <c r="R429" s="63">
        <v>0</v>
      </c>
      <c r="S429" s="63">
        <v>0</v>
      </c>
      <c r="T429" s="63">
        <v>0</v>
      </c>
      <c r="U429" s="63">
        <v>0</v>
      </c>
      <c r="V429" s="63">
        <v>0</v>
      </c>
      <c r="W429" s="63">
        <v>0</v>
      </c>
      <c r="X429" s="63">
        <v>0</v>
      </c>
      <c r="Y429" s="63">
        <v>0</v>
      </c>
      <c r="Z429" s="63">
        <v>0</v>
      </c>
      <c r="AA429" s="63">
        <v>0</v>
      </c>
      <c r="AB429" s="63">
        <v>0</v>
      </c>
      <c r="AC429" s="63">
        <v>0</v>
      </c>
      <c r="AD429" s="63">
        <v>0</v>
      </c>
      <c r="AE429" s="63">
        <v>0</v>
      </c>
      <c r="AF429" s="63">
        <v>0</v>
      </c>
      <c r="AG429" s="63">
        <v>0</v>
      </c>
      <c r="AH429" s="43">
        <v>0</v>
      </c>
    </row>
    <row r="430" spans="1:34">
      <c r="A430" s="52">
        <v>0</v>
      </c>
      <c r="D430" s="2">
        <v>2017</v>
      </c>
      <c r="E430" s="2">
        <v>7</v>
      </c>
      <c r="F430" s="62">
        <v>2018</v>
      </c>
      <c r="G430" s="62">
        <v>2018</v>
      </c>
      <c r="H430" s="63">
        <v>0</v>
      </c>
      <c r="I430" s="63">
        <v>0</v>
      </c>
      <c r="J430" s="63">
        <v>0</v>
      </c>
      <c r="K430" s="63">
        <v>0</v>
      </c>
      <c r="L430" s="63">
        <v>0</v>
      </c>
      <c r="M430" s="63">
        <v>0</v>
      </c>
      <c r="N430" s="63">
        <v>0</v>
      </c>
      <c r="O430" s="63">
        <v>0</v>
      </c>
      <c r="P430" s="63">
        <v>0</v>
      </c>
      <c r="Q430" s="63">
        <v>0</v>
      </c>
      <c r="R430" s="63">
        <v>0</v>
      </c>
      <c r="S430" s="63">
        <v>0</v>
      </c>
      <c r="T430" s="63">
        <v>0</v>
      </c>
      <c r="U430" s="63">
        <v>0</v>
      </c>
      <c r="V430" s="63">
        <v>0</v>
      </c>
      <c r="W430" s="63">
        <v>0</v>
      </c>
      <c r="X430" s="63">
        <v>0</v>
      </c>
      <c r="Y430" s="63">
        <v>0</v>
      </c>
      <c r="Z430" s="63">
        <v>0</v>
      </c>
      <c r="AA430" s="63">
        <v>0</v>
      </c>
      <c r="AB430" s="63">
        <v>0</v>
      </c>
      <c r="AC430" s="63">
        <v>0</v>
      </c>
      <c r="AD430" s="63">
        <v>0</v>
      </c>
      <c r="AE430" s="63">
        <v>0</v>
      </c>
      <c r="AF430" s="63">
        <v>0</v>
      </c>
      <c r="AG430" s="63">
        <v>0</v>
      </c>
      <c r="AH430" s="43">
        <v>0</v>
      </c>
    </row>
    <row r="431" spans="1:34">
      <c r="A431" s="52">
        <v>0</v>
      </c>
      <c r="D431" s="2">
        <v>2017</v>
      </c>
      <c r="E431" s="2">
        <v>8</v>
      </c>
      <c r="F431" s="62">
        <v>2018</v>
      </c>
      <c r="G431" s="62">
        <v>2018</v>
      </c>
      <c r="H431" s="63">
        <v>0</v>
      </c>
      <c r="I431" s="63">
        <v>0</v>
      </c>
      <c r="J431" s="63">
        <v>0</v>
      </c>
      <c r="K431" s="63">
        <v>0</v>
      </c>
      <c r="L431" s="63">
        <v>0</v>
      </c>
      <c r="M431" s="63">
        <v>0</v>
      </c>
      <c r="N431" s="63">
        <v>0</v>
      </c>
      <c r="O431" s="63">
        <v>0</v>
      </c>
      <c r="P431" s="63">
        <v>0</v>
      </c>
      <c r="Q431" s="63">
        <v>0</v>
      </c>
      <c r="R431" s="63">
        <v>0</v>
      </c>
      <c r="S431" s="63">
        <v>0</v>
      </c>
      <c r="T431" s="63">
        <v>0</v>
      </c>
      <c r="U431" s="63">
        <v>0</v>
      </c>
      <c r="V431" s="63">
        <v>0</v>
      </c>
      <c r="W431" s="63">
        <v>0</v>
      </c>
      <c r="X431" s="63">
        <v>0</v>
      </c>
      <c r="Y431" s="63">
        <v>0</v>
      </c>
      <c r="Z431" s="63">
        <v>0</v>
      </c>
      <c r="AA431" s="63">
        <v>0</v>
      </c>
      <c r="AB431" s="63">
        <v>0</v>
      </c>
      <c r="AC431" s="63">
        <v>0</v>
      </c>
      <c r="AD431" s="63">
        <v>0</v>
      </c>
      <c r="AE431" s="63">
        <v>0</v>
      </c>
      <c r="AF431" s="63">
        <v>0</v>
      </c>
      <c r="AG431" s="63">
        <v>0</v>
      </c>
      <c r="AH431" s="43">
        <v>0</v>
      </c>
    </row>
    <row r="432" spans="1:34">
      <c r="A432" s="52">
        <v>0</v>
      </c>
      <c r="D432" s="2">
        <v>2017</v>
      </c>
      <c r="E432" s="2">
        <v>9</v>
      </c>
      <c r="F432" s="62">
        <v>2018</v>
      </c>
      <c r="G432" s="62">
        <v>2018</v>
      </c>
      <c r="H432" s="63">
        <v>0</v>
      </c>
      <c r="I432" s="63">
        <v>0</v>
      </c>
      <c r="J432" s="63">
        <v>0</v>
      </c>
      <c r="K432" s="63">
        <v>0</v>
      </c>
      <c r="L432" s="63">
        <v>0</v>
      </c>
      <c r="M432" s="63">
        <v>0</v>
      </c>
      <c r="N432" s="63">
        <v>0</v>
      </c>
      <c r="O432" s="63">
        <v>0</v>
      </c>
      <c r="P432" s="63">
        <v>0</v>
      </c>
      <c r="Q432" s="63">
        <v>0</v>
      </c>
      <c r="R432" s="63">
        <v>0</v>
      </c>
      <c r="S432" s="63">
        <v>0</v>
      </c>
      <c r="T432" s="63">
        <v>0</v>
      </c>
      <c r="U432" s="63">
        <v>0</v>
      </c>
      <c r="V432" s="63">
        <v>0</v>
      </c>
      <c r="W432" s="63">
        <v>0</v>
      </c>
      <c r="X432" s="63">
        <v>0</v>
      </c>
      <c r="Y432" s="63">
        <v>0</v>
      </c>
      <c r="Z432" s="63">
        <v>0</v>
      </c>
      <c r="AA432" s="63">
        <v>0</v>
      </c>
      <c r="AB432" s="63">
        <v>0</v>
      </c>
      <c r="AC432" s="63">
        <v>0</v>
      </c>
      <c r="AD432" s="63">
        <v>0</v>
      </c>
      <c r="AE432" s="63">
        <v>0</v>
      </c>
      <c r="AF432" s="63">
        <v>0</v>
      </c>
      <c r="AG432" s="63">
        <v>0</v>
      </c>
      <c r="AH432" s="43">
        <v>0</v>
      </c>
    </row>
    <row r="433" spans="1:34">
      <c r="A433" s="52">
        <v>0</v>
      </c>
      <c r="D433" s="2">
        <v>2017</v>
      </c>
      <c r="E433" s="2">
        <v>10</v>
      </c>
      <c r="F433" s="62">
        <v>2018</v>
      </c>
      <c r="G433" s="62">
        <v>2018</v>
      </c>
      <c r="H433" s="63">
        <v>0</v>
      </c>
      <c r="I433" s="63">
        <v>0</v>
      </c>
      <c r="J433" s="63">
        <v>0</v>
      </c>
      <c r="K433" s="63">
        <v>0</v>
      </c>
      <c r="L433" s="63">
        <v>0</v>
      </c>
      <c r="M433" s="63">
        <v>0</v>
      </c>
      <c r="N433" s="63">
        <v>0</v>
      </c>
      <c r="O433" s="63">
        <v>0</v>
      </c>
      <c r="P433" s="63">
        <v>0</v>
      </c>
      <c r="Q433" s="63">
        <v>0</v>
      </c>
      <c r="R433" s="63">
        <v>0</v>
      </c>
      <c r="S433" s="63">
        <v>0</v>
      </c>
      <c r="T433" s="63">
        <v>0</v>
      </c>
      <c r="U433" s="63">
        <v>0</v>
      </c>
      <c r="V433" s="63">
        <v>0</v>
      </c>
      <c r="W433" s="63">
        <v>0</v>
      </c>
      <c r="X433" s="63">
        <v>0</v>
      </c>
      <c r="Y433" s="63">
        <v>0</v>
      </c>
      <c r="Z433" s="63">
        <v>0</v>
      </c>
      <c r="AA433" s="63">
        <v>0</v>
      </c>
      <c r="AB433" s="63">
        <v>0</v>
      </c>
      <c r="AC433" s="63">
        <v>0</v>
      </c>
      <c r="AD433" s="63">
        <v>0</v>
      </c>
      <c r="AE433" s="63">
        <v>0</v>
      </c>
      <c r="AF433" s="63">
        <v>0</v>
      </c>
      <c r="AG433" s="63">
        <v>0</v>
      </c>
      <c r="AH433" s="43">
        <v>0</v>
      </c>
    </row>
    <row r="434" spans="1:34">
      <c r="A434" s="52">
        <v>0</v>
      </c>
      <c r="D434" s="2">
        <v>2017</v>
      </c>
      <c r="E434" s="2">
        <v>11</v>
      </c>
      <c r="F434" s="62">
        <v>2018</v>
      </c>
      <c r="G434" s="62">
        <v>2018</v>
      </c>
      <c r="H434" s="63">
        <v>0</v>
      </c>
      <c r="I434" s="63">
        <v>0</v>
      </c>
      <c r="J434" s="63">
        <v>0</v>
      </c>
      <c r="K434" s="63">
        <v>0</v>
      </c>
      <c r="L434" s="63">
        <v>0</v>
      </c>
      <c r="M434" s="63">
        <v>0</v>
      </c>
      <c r="N434" s="63">
        <v>0</v>
      </c>
      <c r="O434" s="63">
        <v>0</v>
      </c>
      <c r="P434" s="63">
        <v>0</v>
      </c>
      <c r="Q434" s="63">
        <v>0</v>
      </c>
      <c r="R434" s="63">
        <v>0</v>
      </c>
      <c r="S434" s="63">
        <v>0</v>
      </c>
      <c r="T434" s="63">
        <v>0</v>
      </c>
      <c r="U434" s="63">
        <v>0</v>
      </c>
      <c r="V434" s="63">
        <v>0</v>
      </c>
      <c r="W434" s="63">
        <v>0</v>
      </c>
      <c r="X434" s="63">
        <v>0</v>
      </c>
      <c r="Y434" s="63">
        <v>0</v>
      </c>
      <c r="Z434" s="63">
        <v>0</v>
      </c>
      <c r="AA434" s="63">
        <v>0</v>
      </c>
      <c r="AB434" s="63">
        <v>0</v>
      </c>
      <c r="AC434" s="63">
        <v>0</v>
      </c>
      <c r="AD434" s="63">
        <v>0</v>
      </c>
      <c r="AE434" s="63">
        <v>0</v>
      </c>
      <c r="AF434" s="63">
        <v>0</v>
      </c>
      <c r="AG434" s="63">
        <v>0</v>
      </c>
      <c r="AH434" s="43">
        <v>0</v>
      </c>
    </row>
    <row r="435" spans="1:34">
      <c r="A435" s="52">
        <v>0</v>
      </c>
      <c r="D435" s="2">
        <v>2017</v>
      </c>
      <c r="E435" s="2">
        <v>12</v>
      </c>
      <c r="F435" s="62">
        <v>2018</v>
      </c>
      <c r="G435" s="62">
        <v>2018</v>
      </c>
      <c r="H435" s="63">
        <v>0</v>
      </c>
      <c r="I435" s="63">
        <v>0</v>
      </c>
      <c r="J435" s="63">
        <v>0</v>
      </c>
      <c r="K435" s="63">
        <v>0</v>
      </c>
      <c r="L435" s="63">
        <v>0</v>
      </c>
      <c r="M435" s="63">
        <v>0</v>
      </c>
      <c r="N435" s="63">
        <v>0</v>
      </c>
      <c r="O435" s="63">
        <v>0</v>
      </c>
      <c r="P435" s="63">
        <v>0</v>
      </c>
      <c r="Q435" s="63">
        <v>0</v>
      </c>
      <c r="R435" s="63">
        <v>0</v>
      </c>
      <c r="S435" s="63">
        <v>0</v>
      </c>
      <c r="T435" s="63">
        <v>0</v>
      </c>
      <c r="U435" s="63">
        <v>0</v>
      </c>
      <c r="V435" s="63">
        <v>0</v>
      </c>
      <c r="W435" s="63">
        <v>0</v>
      </c>
      <c r="X435" s="63">
        <v>0</v>
      </c>
      <c r="Y435" s="63">
        <v>0</v>
      </c>
      <c r="Z435" s="63">
        <v>0</v>
      </c>
      <c r="AA435" s="63">
        <v>0</v>
      </c>
      <c r="AB435" s="63">
        <v>0</v>
      </c>
      <c r="AC435" s="63">
        <v>0</v>
      </c>
      <c r="AD435" s="63">
        <v>0</v>
      </c>
      <c r="AE435" s="63">
        <v>0</v>
      </c>
      <c r="AF435" s="63">
        <v>0</v>
      </c>
      <c r="AG435" s="63">
        <v>0</v>
      </c>
      <c r="AH435" s="43">
        <v>0</v>
      </c>
    </row>
    <row r="436" spans="1:34">
      <c r="A436" s="52">
        <v>0</v>
      </c>
      <c r="D436" s="2">
        <v>2018</v>
      </c>
      <c r="E436" s="2">
        <v>1</v>
      </c>
      <c r="F436" s="62">
        <v>2018</v>
      </c>
      <c r="G436" s="62">
        <v>2018</v>
      </c>
      <c r="H436" s="63">
        <v>0</v>
      </c>
      <c r="I436" s="63">
        <v>0</v>
      </c>
      <c r="J436" s="63">
        <v>0</v>
      </c>
      <c r="K436" s="63">
        <v>0</v>
      </c>
      <c r="L436" s="63">
        <v>0</v>
      </c>
      <c r="M436" s="63">
        <v>0</v>
      </c>
      <c r="N436" s="63">
        <v>0</v>
      </c>
      <c r="O436" s="63">
        <v>0</v>
      </c>
      <c r="P436" s="63">
        <v>0</v>
      </c>
      <c r="Q436" s="63">
        <v>0</v>
      </c>
      <c r="R436" s="63">
        <v>0</v>
      </c>
      <c r="S436" s="63">
        <v>0</v>
      </c>
      <c r="T436" s="63">
        <v>0</v>
      </c>
      <c r="U436" s="63">
        <v>0</v>
      </c>
      <c r="V436" s="63">
        <v>0</v>
      </c>
      <c r="W436" s="63">
        <v>0</v>
      </c>
      <c r="X436" s="63">
        <v>0</v>
      </c>
      <c r="Y436" s="63">
        <v>0</v>
      </c>
      <c r="Z436" s="63">
        <v>0</v>
      </c>
      <c r="AA436" s="63">
        <v>0</v>
      </c>
      <c r="AB436" s="63">
        <v>0</v>
      </c>
      <c r="AC436" s="63">
        <v>0</v>
      </c>
      <c r="AD436" s="63">
        <v>0</v>
      </c>
      <c r="AE436" s="63">
        <v>0</v>
      </c>
      <c r="AF436" s="63">
        <v>0</v>
      </c>
      <c r="AG436" s="63">
        <v>0</v>
      </c>
      <c r="AH436" s="43">
        <v>0</v>
      </c>
    </row>
    <row r="437" spans="1:34">
      <c r="A437" s="52">
        <v>0</v>
      </c>
      <c r="D437" s="2">
        <v>2018</v>
      </c>
      <c r="E437" s="2">
        <v>2</v>
      </c>
      <c r="F437" s="62">
        <v>2018</v>
      </c>
      <c r="G437" s="62">
        <v>2018</v>
      </c>
      <c r="H437" s="63">
        <v>0</v>
      </c>
      <c r="I437" s="63">
        <v>0</v>
      </c>
      <c r="J437" s="63">
        <v>0</v>
      </c>
      <c r="K437" s="63">
        <v>0</v>
      </c>
      <c r="L437" s="63">
        <v>0</v>
      </c>
      <c r="M437" s="63">
        <v>0</v>
      </c>
      <c r="N437" s="63">
        <v>0</v>
      </c>
      <c r="O437" s="63">
        <v>0</v>
      </c>
      <c r="P437" s="63">
        <v>0</v>
      </c>
      <c r="Q437" s="63">
        <v>0</v>
      </c>
      <c r="R437" s="63">
        <v>0</v>
      </c>
      <c r="S437" s="63">
        <v>0</v>
      </c>
      <c r="T437" s="63">
        <v>0</v>
      </c>
      <c r="U437" s="63">
        <v>0</v>
      </c>
      <c r="V437" s="63">
        <v>0</v>
      </c>
      <c r="W437" s="63">
        <v>0</v>
      </c>
      <c r="X437" s="63">
        <v>0</v>
      </c>
      <c r="Y437" s="63">
        <v>0</v>
      </c>
      <c r="Z437" s="63">
        <v>0</v>
      </c>
      <c r="AA437" s="63">
        <v>0</v>
      </c>
      <c r="AB437" s="63">
        <v>0</v>
      </c>
      <c r="AC437" s="63">
        <v>0</v>
      </c>
      <c r="AD437" s="63">
        <v>0</v>
      </c>
      <c r="AE437" s="63">
        <v>0</v>
      </c>
      <c r="AF437" s="63">
        <v>0</v>
      </c>
      <c r="AG437" s="63">
        <v>0</v>
      </c>
      <c r="AH437" s="43">
        <v>0</v>
      </c>
    </row>
    <row r="438" spans="1:34">
      <c r="A438" s="52">
        <v>0</v>
      </c>
      <c r="D438" s="2">
        <v>2018</v>
      </c>
      <c r="E438" s="2">
        <v>3</v>
      </c>
      <c r="F438" s="62">
        <v>2018</v>
      </c>
      <c r="G438" s="62">
        <v>2018</v>
      </c>
      <c r="H438" s="63">
        <v>0</v>
      </c>
      <c r="I438" s="63">
        <v>0</v>
      </c>
      <c r="J438" s="63">
        <v>0</v>
      </c>
      <c r="K438" s="63">
        <v>0</v>
      </c>
      <c r="L438" s="63">
        <v>0</v>
      </c>
      <c r="M438" s="63">
        <v>0</v>
      </c>
      <c r="N438" s="63">
        <v>0</v>
      </c>
      <c r="O438" s="63">
        <v>0</v>
      </c>
      <c r="P438" s="63">
        <v>0</v>
      </c>
      <c r="Q438" s="63">
        <v>0</v>
      </c>
      <c r="R438" s="63">
        <v>0</v>
      </c>
      <c r="S438" s="63">
        <v>0</v>
      </c>
      <c r="T438" s="63">
        <v>0</v>
      </c>
      <c r="U438" s="63">
        <v>0</v>
      </c>
      <c r="V438" s="63">
        <v>0</v>
      </c>
      <c r="W438" s="63">
        <v>0</v>
      </c>
      <c r="X438" s="63">
        <v>0</v>
      </c>
      <c r="Y438" s="63">
        <v>0</v>
      </c>
      <c r="Z438" s="63">
        <v>0</v>
      </c>
      <c r="AA438" s="63">
        <v>0</v>
      </c>
      <c r="AB438" s="63">
        <v>0</v>
      </c>
      <c r="AC438" s="63">
        <v>0</v>
      </c>
      <c r="AD438" s="63">
        <v>0</v>
      </c>
      <c r="AE438" s="63">
        <v>0</v>
      </c>
      <c r="AF438" s="63">
        <v>0</v>
      </c>
      <c r="AG438" s="63">
        <v>0</v>
      </c>
      <c r="AH438" s="43">
        <v>0</v>
      </c>
    </row>
    <row r="439" spans="1:34">
      <c r="A439" s="52">
        <v>0</v>
      </c>
      <c r="D439" s="2">
        <v>2018</v>
      </c>
      <c r="E439" s="2">
        <v>4</v>
      </c>
      <c r="F439" s="62">
        <v>2018</v>
      </c>
      <c r="G439" s="62">
        <v>2018</v>
      </c>
      <c r="H439" s="63">
        <v>0</v>
      </c>
      <c r="I439" s="63">
        <v>0</v>
      </c>
      <c r="J439" s="63">
        <v>0</v>
      </c>
      <c r="K439" s="63">
        <v>0</v>
      </c>
      <c r="L439" s="63">
        <v>0</v>
      </c>
      <c r="M439" s="63">
        <v>0</v>
      </c>
      <c r="N439" s="63">
        <v>0</v>
      </c>
      <c r="O439" s="63">
        <v>0</v>
      </c>
      <c r="P439" s="63">
        <v>0</v>
      </c>
      <c r="Q439" s="63">
        <v>0</v>
      </c>
      <c r="R439" s="63">
        <v>0</v>
      </c>
      <c r="S439" s="63">
        <v>0</v>
      </c>
      <c r="T439" s="63">
        <v>0</v>
      </c>
      <c r="U439" s="63">
        <v>0</v>
      </c>
      <c r="V439" s="63">
        <v>0</v>
      </c>
      <c r="W439" s="63">
        <v>0</v>
      </c>
      <c r="X439" s="63">
        <v>0</v>
      </c>
      <c r="Y439" s="63">
        <v>0</v>
      </c>
      <c r="Z439" s="63">
        <v>0</v>
      </c>
      <c r="AA439" s="63">
        <v>0</v>
      </c>
      <c r="AB439" s="63">
        <v>0</v>
      </c>
      <c r="AC439" s="63">
        <v>0</v>
      </c>
      <c r="AD439" s="63">
        <v>0</v>
      </c>
      <c r="AE439" s="63">
        <v>0</v>
      </c>
      <c r="AF439" s="63">
        <v>0</v>
      </c>
      <c r="AG439" s="63">
        <v>0</v>
      </c>
      <c r="AH439" s="43">
        <v>0</v>
      </c>
    </row>
    <row r="440" spans="1:34">
      <c r="A440" s="52">
        <v>0</v>
      </c>
      <c r="D440" s="2">
        <v>2018</v>
      </c>
      <c r="E440" s="2">
        <v>5</v>
      </c>
      <c r="F440" s="62">
        <v>2019</v>
      </c>
      <c r="G440" s="62">
        <v>2019</v>
      </c>
      <c r="H440" s="63">
        <v>0</v>
      </c>
      <c r="I440" s="63">
        <v>0</v>
      </c>
      <c r="J440" s="63">
        <v>0</v>
      </c>
      <c r="K440" s="63">
        <v>0</v>
      </c>
      <c r="L440" s="63">
        <v>0</v>
      </c>
      <c r="M440" s="63">
        <v>0</v>
      </c>
      <c r="N440" s="63">
        <v>0</v>
      </c>
      <c r="O440" s="63">
        <v>0</v>
      </c>
      <c r="P440" s="63">
        <v>0</v>
      </c>
      <c r="Q440" s="63">
        <v>0</v>
      </c>
      <c r="R440" s="63">
        <v>0</v>
      </c>
      <c r="S440" s="63">
        <v>0</v>
      </c>
      <c r="T440" s="63">
        <v>0</v>
      </c>
      <c r="U440" s="63">
        <v>0</v>
      </c>
      <c r="V440" s="63">
        <v>0</v>
      </c>
      <c r="W440" s="63">
        <v>0</v>
      </c>
      <c r="X440" s="63">
        <v>0</v>
      </c>
      <c r="Y440" s="63">
        <v>0</v>
      </c>
      <c r="Z440" s="63">
        <v>0</v>
      </c>
      <c r="AA440" s="63">
        <v>0</v>
      </c>
      <c r="AB440" s="63">
        <v>0</v>
      </c>
      <c r="AC440" s="63">
        <v>0</v>
      </c>
      <c r="AD440" s="63">
        <v>0</v>
      </c>
      <c r="AE440" s="63">
        <v>0</v>
      </c>
      <c r="AF440" s="63">
        <v>0</v>
      </c>
      <c r="AG440" s="63">
        <v>0</v>
      </c>
      <c r="AH440" s="43">
        <v>0</v>
      </c>
    </row>
    <row r="441" spans="1:34">
      <c r="A441" s="52">
        <v>0</v>
      </c>
      <c r="D441" s="2">
        <v>2018</v>
      </c>
      <c r="E441" s="2">
        <v>6</v>
      </c>
      <c r="F441" s="62">
        <v>2019</v>
      </c>
      <c r="G441" s="62">
        <v>2019</v>
      </c>
      <c r="H441" s="63">
        <v>0</v>
      </c>
      <c r="I441" s="63">
        <v>0</v>
      </c>
      <c r="J441" s="63">
        <v>0</v>
      </c>
      <c r="K441" s="63">
        <v>0</v>
      </c>
      <c r="L441" s="63">
        <v>0</v>
      </c>
      <c r="M441" s="63">
        <v>0</v>
      </c>
      <c r="N441" s="63">
        <v>0</v>
      </c>
      <c r="O441" s="63">
        <v>0</v>
      </c>
      <c r="P441" s="63">
        <v>0</v>
      </c>
      <c r="Q441" s="63">
        <v>0</v>
      </c>
      <c r="R441" s="63">
        <v>0</v>
      </c>
      <c r="S441" s="63">
        <v>0</v>
      </c>
      <c r="T441" s="63">
        <v>0</v>
      </c>
      <c r="U441" s="63">
        <v>0</v>
      </c>
      <c r="V441" s="63">
        <v>0</v>
      </c>
      <c r="W441" s="63">
        <v>0</v>
      </c>
      <c r="X441" s="63">
        <v>0</v>
      </c>
      <c r="Y441" s="63">
        <v>0</v>
      </c>
      <c r="Z441" s="63">
        <v>0</v>
      </c>
      <c r="AA441" s="63">
        <v>0</v>
      </c>
      <c r="AB441" s="63">
        <v>0</v>
      </c>
      <c r="AC441" s="63">
        <v>0</v>
      </c>
      <c r="AD441" s="63">
        <v>0</v>
      </c>
      <c r="AE441" s="63">
        <v>0</v>
      </c>
      <c r="AF441" s="63">
        <v>0</v>
      </c>
      <c r="AG441" s="63">
        <v>0</v>
      </c>
      <c r="AH441" s="43">
        <v>0</v>
      </c>
    </row>
    <row r="442" spans="1:34">
      <c r="A442" s="52">
        <v>0</v>
      </c>
      <c r="D442" s="2">
        <v>2018</v>
      </c>
      <c r="E442" s="2">
        <v>7</v>
      </c>
      <c r="F442" s="62">
        <v>2019</v>
      </c>
      <c r="G442" s="62">
        <v>2019</v>
      </c>
      <c r="H442" s="63">
        <v>0</v>
      </c>
      <c r="I442" s="63">
        <v>0</v>
      </c>
      <c r="J442" s="63">
        <v>0</v>
      </c>
      <c r="K442" s="63">
        <v>0</v>
      </c>
      <c r="L442" s="63">
        <v>0</v>
      </c>
      <c r="M442" s="63">
        <v>0</v>
      </c>
      <c r="N442" s="63">
        <v>0</v>
      </c>
      <c r="O442" s="63">
        <v>0</v>
      </c>
      <c r="P442" s="63">
        <v>0</v>
      </c>
      <c r="Q442" s="63">
        <v>0</v>
      </c>
      <c r="R442" s="63">
        <v>0</v>
      </c>
      <c r="S442" s="63">
        <v>0</v>
      </c>
      <c r="T442" s="63">
        <v>0</v>
      </c>
      <c r="U442" s="63">
        <v>0</v>
      </c>
      <c r="V442" s="63">
        <v>0</v>
      </c>
      <c r="W442" s="63">
        <v>0</v>
      </c>
      <c r="X442" s="63">
        <v>0</v>
      </c>
      <c r="Y442" s="63">
        <v>0</v>
      </c>
      <c r="Z442" s="63">
        <v>0</v>
      </c>
      <c r="AA442" s="63">
        <v>0</v>
      </c>
      <c r="AB442" s="63">
        <v>0</v>
      </c>
      <c r="AC442" s="63">
        <v>0</v>
      </c>
      <c r="AD442" s="63">
        <v>0</v>
      </c>
      <c r="AE442" s="63">
        <v>0</v>
      </c>
      <c r="AF442" s="63">
        <v>0</v>
      </c>
      <c r="AG442" s="63">
        <v>0</v>
      </c>
      <c r="AH442" s="43">
        <v>0</v>
      </c>
    </row>
    <row r="443" spans="1:34">
      <c r="A443" s="52">
        <v>0</v>
      </c>
      <c r="D443" s="2">
        <v>2018</v>
      </c>
      <c r="E443" s="2">
        <v>8</v>
      </c>
      <c r="F443" s="62">
        <v>2019</v>
      </c>
      <c r="G443" s="62">
        <v>2019</v>
      </c>
      <c r="H443" s="63">
        <v>0</v>
      </c>
      <c r="I443" s="63">
        <v>0</v>
      </c>
      <c r="J443" s="63">
        <v>0</v>
      </c>
      <c r="K443" s="63">
        <v>0</v>
      </c>
      <c r="L443" s="63">
        <v>0</v>
      </c>
      <c r="M443" s="63">
        <v>0</v>
      </c>
      <c r="N443" s="63">
        <v>0</v>
      </c>
      <c r="O443" s="63">
        <v>0</v>
      </c>
      <c r="P443" s="63">
        <v>0</v>
      </c>
      <c r="Q443" s="63">
        <v>0</v>
      </c>
      <c r="R443" s="63">
        <v>0</v>
      </c>
      <c r="S443" s="63">
        <v>0</v>
      </c>
      <c r="T443" s="63">
        <v>0</v>
      </c>
      <c r="U443" s="63">
        <v>0</v>
      </c>
      <c r="V443" s="63">
        <v>0</v>
      </c>
      <c r="W443" s="63">
        <v>0</v>
      </c>
      <c r="X443" s="63">
        <v>0</v>
      </c>
      <c r="Y443" s="63">
        <v>0</v>
      </c>
      <c r="Z443" s="63">
        <v>0</v>
      </c>
      <c r="AA443" s="63">
        <v>0</v>
      </c>
      <c r="AB443" s="63">
        <v>0</v>
      </c>
      <c r="AC443" s="63">
        <v>0</v>
      </c>
      <c r="AD443" s="63">
        <v>0</v>
      </c>
      <c r="AE443" s="63">
        <v>0</v>
      </c>
      <c r="AF443" s="63">
        <v>0</v>
      </c>
      <c r="AG443" s="63">
        <v>0</v>
      </c>
      <c r="AH443" s="43">
        <v>0</v>
      </c>
    </row>
    <row r="444" spans="1:34">
      <c r="A444" s="52">
        <v>0</v>
      </c>
      <c r="D444" s="2">
        <v>2018</v>
      </c>
      <c r="E444" s="2">
        <v>9</v>
      </c>
      <c r="F444" s="62">
        <v>2019</v>
      </c>
      <c r="G444" s="62">
        <v>2019</v>
      </c>
      <c r="H444" s="63">
        <v>0</v>
      </c>
      <c r="I444" s="63">
        <v>0</v>
      </c>
      <c r="J444" s="63">
        <v>0</v>
      </c>
      <c r="K444" s="63">
        <v>0</v>
      </c>
      <c r="L444" s="63">
        <v>0</v>
      </c>
      <c r="M444" s="63">
        <v>0</v>
      </c>
      <c r="N444" s="63">
        <v>0</v>
      </c>
      <c r="O444" s="63">
        <v>0</v>
      </c>
      <c r="P444" s="63">
        <v>0</v>
      </c>
      <c r="Q444" s="63">
        <v>0</v>
      </c>
      <c r="R444" s="63">
        <v>0</v>
      </c>
      <c r="S444" s="63">
        <v>0</v>
      </c>
      <c r="T444" s="63">
        <v>0</v>
      </c>
      <c r="U444" s="63">
        <v>0</v>
      </c>
      <c r="V444" s="63">
        <v>0</v>
      </c>
      <c r="W444" s="63">
        <v>0</v>
      </c>
      <c r="X444" s="63">
        <v>0</v>
      </c>
      <c r="Y444" s="63">
        <v>0</v>
      </c>
      <c r="Z444" s="63">
        <v>0</v>
      </c>
      <c r="AA444" s="63">
        <v>0</v>
      </c>
      <c r="AB444" s="63">
        <v>0</v>
      </c>
      <c r="AC444" s="63">
        <v>0</v>
      </c>
      <c r="AD444" s="63">
        <v>0</v>
      </c>
      <c r="AE444" s="63">
        <v>0</v>
      </c>
      <c r="AF444" s="63">
        <v>0</v>
      </c>
      <c r="AG444" s="63">
        <v>0</v>
      </c>
      <c r="AH444" s="43">
        <v>0</v>
      </c>
    </row>
    <row r="445" spans="1:34">
      <c r="A445" s="52">
        <v>0</v>
      </c>
      <c r="D445" s="2">
        <v>2018</v>
      </c>
      <c r="E445" s="2">
        <v>10</v>
      </c>
      <c r="F445" s="62">
        <v>2019</v>
      </c>
      <c r="G445" s="62">
        <v>2019</v>
      </c>
      <c r="H445" s="63">
        <v>0</v>
      </c>
      <c r="I445" s="63">
        <v>0</v>
      </c>
      <c r="J445" s="63">
        <v>0</v>
      </c>
      <c r="K445" s="63">
        <v>0</v>
      </c>
      <c r="L445" s="63">
        <v>0</v>
      </c>
      <c r="M445" s="63">
        <v>0</v>
      </c>
      <c r="N445" s="63">
        <v>0</v>
      </c>
      <c r="O445" s="63">
        <v>0</v>
      </c>
      <c r="P445" s="63">
        <v>0</v>
      </c>
      <c r="Q445" s="63">
        <v>0</v>
      </c>
      <c r="R445" s="63">
        <v>0</v>
      </c>
      <c r="S445" s="63">
        <v>0</v>
      </c>
      <c r="T445" s="63">
        <v>0</v>
      </c>
      <c r="U445" s="63">
        <v>0</v>
      </c>
      <c r="V445" s="63">
        <v>0</v>
      </c>
      <c r="W445" s="63">
        <v>0</v>
      </c>
      <c r="X445" s="63">
        <v>0</v>
      </c>
      <c r="Y445" s="63">
        <v>0</v>
      </c>
      <c r="Z445" s="63">
        <v>0</v>
      </c>
      <c r="AA445" s="63">
        <v>0</v>
      </c>
      <c r="AB445" s="63">
        <v>0</v>
      </c>
      <c r="AC445" s="63">
        <v>0</v>
      </c>
      <c r="AD445" s="63">
        <v>0</v>
      </c>
      <c r="AE445" s="63">
        <v>0</v>
      </c>
      <c r="AF445" s="63">
        <v>0</v>
      </c>
      <c r="AG445" s="63">
        <v>0</v>
      </c>
      <c r="AH445" s="43">
        <v>0</v>
      </c>
    </row>
    <row r="446" spans="1:34">
      <c r="A446" s="52">
        <v>0</v>
      </c>
      <c r="D446" s="2">
        <v>2018</v>
      </c>
      <c r="E446" s="2">
        <v>11</v>
      </c>
      <c r="F446" s="62">
        <v>2019</v>
      </c>
      <c r="G446" s="62">
        <v>2019</v>
      </c>
      <c r="H446" s="63">
        <v>0</v>
      </c>
      <c r="I446" s="63">
        <v>0</v>
      </c>
      <c r="J446" s="63">
        <v>0</v>
      </c>
      <c r="K446" s="63">
        <v>0</v>
      </c>
      <c r="L446" s="63">
        <v>0</v>
      </c>
      <c r="M446" s="63">
        <v>0</v>
      </c>
      <c r="N446" s="63">
        <v>0</v>
      </c>
      <c r="O446" s="63">
        <v>0</v>
      </c>
      <c r="P446" s="63">
        <v>0</v>
      </c>
      <c r="Q446" s="63">
        <v>0</v>
      </c>
      <c r="R446" s="63">
        <v>0</v>
      </c>
      <c r="S446" s="63">
        <v>0</v>
      </c>
      <c r="T446" s="63">
        <v>0</v>
      </c>
      <c r="U446" s="63">
        <v>0</v>
      </c>
      <c r="V446" s="63">
        <v>0</v>
      </c>
      <c r="W446" s="63">
        <v>0</v>
      </c>
      <c r="X446" s="63">
        <v>0</v>
      </c>
      <c r="Y446" s="63">
        <v>0</v>
      </c>
      <c r="Z446" s="63">
        <v>0</v>
      </c>
      <c r="AA446" s="63">
        <v>0</v>
      </c>
      <c r="AB446" s="63">
        <v>0</v>
      </c>
      <c r="AC446" s="63">
        <v>0</v>
      </c>
      <c r="AD446" s="63">
        <v>0</v>
      </c>
      <c r="AE446" s="63">
        <v>0</v>
      </c>
      <c r="AF446" s="63">
        <v>0</v>
      </c>
      <c r="AG446" s="63">
        <v>0</v>
      </c>
      <c r="AH446" s="43">
        <v>0</v>
      </c>
    </row>
    <row r="447" spans="1:34">
      <c r="A447" s="52">
        <v>0</v>
      </c>
      <c r="D447" s="2">
        <v>2018</v>
      </c>
      <c r="E447" s="2">
        <v>12</v>
      </c>
      <c r="F447" s="62">
        <v>2019</v>
      </c>
      <c r="G447" s="62">
        <v>2019</v>
      </c>
      <c r="H447" s="63">
        <v>0</v>
      </c>
      <c r="I447" s="63">
        <v>0</v>
      </c>
      <c r="J447" s="63">
        <v>0</v>
      </c>
      <c r="K447" s="63">
        <v>0</v>
      </c>
      <c r="L447" s="63">
        <v>0</v>
      </c>
      <c r="M447" s="63">
        <v>0</v>
      </c>
      <c r="N447" s="63">
        <v>0</v>
      </c>
      <c r="O447" s="63">
        <v>0</v>
      </c>
      <c r="P447" s="63">
        <v>0</v>
      </c>
      <c r="Q447" s="63">
        <v>0</v>
      </c>
      <c r="R447" s="63">
        <v>0</v>
      </c>
      <c r="S447" s="63">
        <v>0</v>
      </c>
      <c r="T447" s="63">
        <v>0</v>
      </c>
      <c r="U447" s="63">
        <v>0</v>
      </c>
      <c r="V447" s="63">
        <v>0</v>
      </c>
      <c r="W447" s="63">
        <v>0</v>
      </c>
      <c r="X447" s="63">
        <v>0</v>
      </c>
      <c r="Y447" s="63">
        <v>0</v>
      </c>
      <c r="Z447" s="63">
        <v>0</v>
      </c>
      <c r="AA447" s="63">
        <v>0</v>
      </c>
      <c r="AB447" s="63">
        <v>0</v>
      </c>
      <c r="AC447" s="63">
        <v>0</v>
      </c>
      <c r="AD447" s="63">
        <v>0</v>
      </c>
      <c r="AE447" s="63">
        <v>0</v>
      </c>
      <c r="AF447" s="63">
        <v>0</v>
      </c>
      <c r="AG447" s="63">
        <v>0</v>
      </c>
      <c r="AH447" s="43">
        <v>0</v>
      </c>
    </row>
    <row r="448" spans="1:34">
      <c r="A448" s="52">
        <v>0</v>
      </c>
      <c r="D448" s="2">
        <v>2019</v>
      </c>
      <c r="E448" s="2">
        <v>1</v>
      </c>
      <c r="F448" s="62">
        <v>2019</v>
      </c>
      <c r="G448" s="62">
        <v>2019</v>
      </c>
      <c r="H448" s="63">
        <v>0</v>
      </c>
      <c r="I448" s="63">
        <v>0</v>
      </c>
      <c r="J448" s="63">
        <v>0</v>
      </c>
      <c r="K448" s="63">
        <v>0</v>
      </c>
      <c r="L448" s="63">
        <v>0</v>
      </c>
      <c r="M448" s="63">
        <v>0</v>
      </c>
      <c r="N448" s="63">
        <v>0</v>
      </c>
      <c r="O448" s="63">
        <v>0</v>
      </c>
      <c r="P448" s="63">
        <v>0</v>
      </c>
      <c r="Q448" s="63">
        <v>0</v>
      </c>
      <c r="R448" s="63">
        <v>0</v>
      </c>
      <c r="S448" s="63">
        <v>0</v>
      </c>
      <c r="T448" s="63">
        <v>0</v>
      </c>
      <c r="U448" s="63">
        <v>0</v>
      </c>
      <c r="V448" s="63">
        <v>0</v>
      </c>
      <c r="W448" s="63">
        <v>0</v>
      </c>
      <c r="X448" s="63">
        <v>0</v>
      </c>
      <c r="Y448" s="63">
        <v>0</v>
      </c>
      <c r="Z448" s="63">
        <v>0</v>
      </c>
      <c r="AA448" s="63">
        <v>0</v>
      </c>
      <c r="AB448" s="63">
        <v>0</v>
      </c>
      <c r="AC448" s="63">
        <v>0</v>
      </c>
      <c r="AD448" s="63">
        <v>0</v>
      </c>
      <c r="AE448" s="63">
        <v>0</v>
      </c>
      <c r="AF448" s="63">
        <v>0</v>
      </c>
      <c r="AG448" s="63">
        <v>0</v>
      </c>
      <c r="AH448" s="43">
        <v>0</v>
      </c>
    </row>
    <row r="449" spans="1:34">
      <c r="A449" s="52">
        <v>0</v>
      </c>
      <c r="D449" s="2">
        <v>2019</v>
      </c>
      <c r="E449" s="2">
        <v>2</v>
      </c>
      <c r="F449" s="62">
        <v>2019</v>
      </c>
      <c r="G449" s="62">
        <v>2019</v>
      </c>
      <c r="H449" s="63">
        <v>0</v>
      </c>
      <c r="I449" s="63">
        <v>0</v>
      </c>
      <c r="J449" s="63">
        <v>0</v>
      </c>
      <c r="K449" s="63">
        <v>0</v>
      </c>
      <c r="L449" s="63">
        <v>0</v>
      </c>
      <c r="M449" s="63">
        <v>0</v>
      </c>
      <c r="N449" s="63">
        <v>0</v>
      </c>
      <c r="O449" s="63">
        <v>0</v>
      </c>
      <c r="P449" s="63">
        <v>0</v>
      </c>
      <c r="Q449" s="63">
        <v>0</v>
      </c>
      <c r="R449" s="63">
        <v>0</v>
      </c>
      <c r="S449" s="63">
        <v>0</v>
      </c>
      <c r="T449" s="63">
        <v>0</v>
      </c>
      <c r="U449" s="63">
        <v>0</v>
      </c>
      <c r="V449" s="63">
        <v>0</v>
      </c>
      <c r="W449" s="63">
        <v>0</v>
      </c>
      <c r="X449" s="63">
        <v>0</v>
      </c>
      <c r="Y449" s="63">
        <v>0</v>
      </c>
      <c r="Z449" s="63">
        <v>0</v>
      </c>
      <c r="AA449" s="63">
        <v>0</v>
      </c>
      <c r="AB449" s="63">
        <v>0</v>
      </c>
      <c r="AC449" s="63">
        <v>0</v>
      </c>
      <c r="AD449" s="63">
        <v>0</v>
      </c>
      <c r="AE449" s="63">
        <v>0</v>
      </c>
      <c r="AF449" s="63">
        <v>0</v>
      </c>
      <c r="AG449" s="63">
        <v>0</v>
      </c>
      <c r="AH449" s="43">
        <v>0</v>
      </c>
    </row>
    <row r="450" spans="1:34">
      <c r="A450" s="52">
        <v>0</v>
      </c>
      <c r="D450" s="2">
        <v>2019</v>
      </c>
      <c r="E450" s="2">
        <v>3</v>
      </c>
      <c r="F450" s="62">
        <v>2019</v>
      </c>
      <c r="G450" s="62">
        <v>2019</v>
      </c>
      <c r="H450" s="63">
        <v>0</v>
      </c>
      <c r="I450" s="63">
        <v>0</v>
      </c>
      <c r="J450" s="63">
        <v>0</v>
      </c>
      <c r="K450" s="63">
        <v>0</v>
      </c>
      <c r="L450" s="63">
        <v>0</v>
      </c>
      <c r="M450" s="63">
        <v>0</v>
      </c>
      <c r="N450" s="63">
        <v>0</v>
      </c>
      <c r="O450" s="63">
        <v>0</v>
      </c>
      <c r="P450" s="63">
        <v>0</v>
      </c>
      <c r="Q450" s="63">
        <v>0</v>
      </c>
      <c r="R450" s="63">
        <v>0</v>
      </c>
      <c r="S450" s="63">
        <v>0</v>
      </c>
      <c r="T450" s="63">
        <v>0</v>
      </c>
      <c r="U450" s="63">
        <v>0</v>
      </c>
      <c r="V450" s="63">
        <v>0</v>
      </c>
      <c r="W450" s="63">
        <v>0</v>
      </c>
      <c r="X450" s="63">
        <v>0</v>
      </c>
      <c r="Y450" s="63">
        <v>0</v>
      </c>
      <c r="Z450" s="63">
        <v>0</v>
      </c>
      <c r="AA450" s="63">
        <v>0</v>
      </c>
      <c r="AB450" s="63">
        <v>0</v>
      </c>
      <c r="AC450" s="63">
        <v>0</v>
      </c>
      <c r="AD450" s="63">
        <v>0</v>
      </c>
      <c r="AE450" s="63">
        <v>0</v>
      </c>
      <c r="AF450" s="63">
        <v>0</v>
      </c>
      <c r="AG450" s="63">
        <v>0</v>
      </c>
      <c r="AH450" s="43">
        <v>0</v>
      </c>
    </row>
    <row r="451" spans="1:34">
      <c r="A451" s="52">
        <v>0</v>
      </c>
      <c r="D451" s="2">
        <v>2019</v>
      </c>
      <c r="E451" s="2">
        <v>4</v>
      </c>
      <c r="F451" s="62">
        <v>2019</v>
      </c>
      <c r="G451" s="62">
        <v>2019</v>
      </c>
      <c r="H451" s="63">
        <v>0</v>
      </c>
      <c r="I451" s="63">
        <v>0</v>
      </c>
      <c r="J451" s="63">
        <v>0</v>
      </c>
      <c r="K451" s="63">
        <v>0</v>
      </c>
      <c r="L451" s="63">
        <v>0</v>
      </c>
      <c r="M451" s="63">
        <v>0</v>
      </c>
      <c r="N451" s="63">
        <v>0</v>
      </c>
      <c r="O451" s="63">
        <v>0</v>
      </c>
      <c r="P451" s="63">
        <v>0</v>
      </c>
      <c r="Q451" s="63">
        <v>0</v>
      </c>
      <c r="R451" s="63">
        <v>0</v>
      </c>
      <c r="S451" s="63">
        <v>0</v>
      </c>
      <c r="T451" s="63">
        <v>0</v>
      </c>
      <c r="U451" s="63">
        <v>0</v>
      </c>
      <c r="V451" s="63">
        <v>0</v>
      </c>
      <c r="W451" s="63">
        <v>0</v>
      </c>
      <c r="X451" s="63">
        <v>0</v>
      </c>
      <c r="Y451" s="63">
        <v>0</v>
      </c>
      <c r="Z451" s="63">
        <v>0</v>
      </c>
      <c r="AA451" s="63">
        <v>0</v>
      </c>
      <c r="AB451" s="63">
        <v>0</v>
      </c>
      <c r="AC451" s="63">
        <v>0</v>
      </c>
      <c r="AD451" s="63">
        <v>0</v>
      </c>
      <c r="AE451" s="63">
        <v>0</v>
      </c>
      <c r="AF451" s="63">
        <v>0</v>
      </c>
      <c r="AG451" s="63">
        <v>0</v>
      </c>
      <c r="AH451" s="43">
        <v>0</v>
      </c>
    </row>
    <row r="452" spans="1:34">
      <c r="A452" s="52">
        <v>0</v>
      </c>
      <c r="D452" s="2">
        <v>2019</v>
      </c>
      <c r="E452" s="2">
        <v>5</v>
      </c>
      <c r="F452" s="62">
        <v>2020</v>
      </c>
      <c r="G452" s="62">
        <v>2020</v>
      </c>
      <c r="H452" s="63">
        <v>0</v>
      </c>
      <c r="I452" s="63">
        <v>0</v>
      </c>
      <c r="J452" s="63">
        <v>0</v>
      </c>
      <c r="K452" s="63">
        <v>0</v>
      </c>
      <c r="L452" s="63">
        <v>0</v>
      </c>
      <c r="M452" s="63">
        <v>0</v>
      </c>
      <c r="N452" s="63">
        <v>0</v>
      </c>
      <c r="O452" s="63">
        <v>0</v>
      </c>
      <c r="P452" s="63">
        <v>0</v>
      </c>
      <c r="Q452" s="63">
        <v>0</v>
      </c>
      <c r="R452" s="63">
        <v>0</v>
      </c>
      <c r="S452" s="63">
        <v>0</v>
      </c>
      <c r="T452" s="63">
        <v>0</v>
      </c>
      <c r="U452" s="63">
        <v>0</v>
      </c>
      <c r="V452" s="63">
        <v>0</v>
      </c>
      <c r="W452" s="63">
        <v>0</v>
      </c>
      <c r="X452" s="63">
        <v>0</v>
      </c>
      <c r="Y452" s="63">
        <v>0</v>
      </c>
      <c r="Z452" s="63">
        <v>0</v>
      </c>
      <c r="AA452" s="63">
        <v>0</v>
      </c>
      <c r="AB452" s="63">
        <v>0</v>
      </c>
      <c r="AC452" s="63">
        <v>0</v>
      </c>
      <c r="AD452" s="63">
        <v>0</v>
      </c>
      <c r="AE452" s="63">
        <v>0</v>
      </c>
      <c r="AF452" s="63">
        <v>0</v>
      </c>
      <c r="AG452" s="63">
        <v>0</v>
      </c>
      <c r="AH452" s="43">
        <v>0</v>
      </c>
    </row>
    <row r="453" spans="1:34">
      <c r="A453" s="52">
        <v>0</v>
      </c>
      <c r="D453" s="2">
        <v>2019</v>
      </c>
      <c r="E453" s="2">
        <v>6</v>
      </c>
      <c r="F453" s="62">
        <v>2020</v>
      </c>
      <c r="G453" s="62">
        <v>2020</v>
      </c>
      <c r="H453" s="63">
        <v>0</v>
      </c>
      <c r="I453" s="63">
        <v>0</v>
      </c>
      <c r="J453" s="63">
        <v>0</v>
      </c>
      <c r="K453" s="63">
        <v>0</v>
      </c>
      <c r="L453" s="63">
        <v>0</v>
      </c>
      <c r="M453" s="63">
        <v>0</v>
      </c>
      <c r="N453" s="63">
        <v>0</v>
      </c>
      <c r="O453" s="63">
        <v>0</v>
      </c>
      <c r="P453" s="63">
        <v>0</v>
      </c>
      <c r="Q453" s="63">
        <v>0</v>
      </c>
      <c r="R453" s="63">
        <v>0</v>
      </c>
      <c r="S453" s="63">
        <v>0</v>
      </c>
      <c r="T453" s="63">
        <v>0</v>
      </c>
      <c r="U453" s="63">
        <v>0</v>
      </c>
      <c r="V453" s="63">
        <v>0</v>
      </c>
      <c r="W453" s="63">
        <v>0</v>
      </c>
      <c r="X453" s="63">
        <v>0</v>
      </c>
      <c r="Y453" s="63">
        <v>0</v>
      </c>
      <c r="Z453" s="63">
        <v>0</v>
      </c>
      <c r="AA453" s="63">
        <v>0</v>
      </c>
      <c r="AB453" s="63">
        <v>0</v>
      </c>
      <c r="AC453" s="63">
        <v>0</v>
      </c>
      <c r="AD453" s="63">
        <v>0</v>
      </c>
      <c r="AE453" s="63">
        <v>0</v>
      </c>
      <c r="AF453" s="63">
        <v>0</v>
      </c>
      <c r="AG453" s="63">
        <v>0</v>
      </c>
      <c r="AH453" s="43">
        <v>0</v>
      </c>
    </row>
    <row r="454" spans="1:34">
      <c r="A454" s="52">
        <v>0</v>
      </c>
      <c r="D454" s="2">
        <v>2019</v>
      </c>
      <c r="E454" s="2">
        <v>7</v>
      </c>
      <c r="F454" s="62">
        <v>2020</v>
      </c>
      <c r="G454" s="62">
        <v>2020</v>
      </c>
      <c r="H454" s="63">
        <v>0</v>
      </c>
      <c r="I454" s="63">
        <v>0</v>
      </c>
      <c r="J454" s="63">
        <v>0</v>
      </c>
      <c r="K454" s="63">
        <v>0</v>
      </c>
      <c r="L454" s="63">
        <v>0</v>
      </c>
      <c r="M454" s="63">
        <v>0</v>
      </c>
      <c r="N454" s="63">
        <v>0</v>
      </c>
      <c r="O454" s="63">
        <v>0</v>
      </c>
      <c r="P454" s="63">
        <v>0</v>
      </c>
      <c r="Q454" s="63">
        <v>0</v>
      </c>
      <c r="R454" s="63">
        <v>0</v>
      </c>
      <c r="S454" s="63">
        <v>0</v>
      </c>
      <c r="T454" s="63">
        <v>0</v>
      </c>
      <c r="U454" s="63">
        <v>0</v>
      </c>
      <c r="V454" s="63">
        <v>0</v>
      </c>
      <c r="W454" s="63">
        <v>0</v>
      </c>
      <c r="X454" s="63">
        <v>0</v>
      </c>
      <c r="Y454" s="63">
        <v>0</v>
      </c>
      <c r="Z454" s="63">
        <v>0</v>
      </c>
      <c r="AA454" s="63">
        <v>0</v>
      </c>
      <c r="AB454" s="63">
        <v>0</v>
      </c>
      <c r="AC454" s="63">
        <v>0</v>
      </c>
      <c r="AD454" s="63">
        <v>0</v>
      </c>
      <c r="AE454" s="63">
        <v>0</v>
      </c>
      <c r="AF454" s="63">
        <v>0</v>
      </c>
      <c r="AG454" s="63">
        <v>0</v>
      </c>
      <c r="AH454" s="43">
        <v>0</v>
      </c>
    </row>
    <row r="455" spans="1:34">
      <c r="A455" s="52">
        <v>0</v>
      </c>
      <c r="D455" s="2">
        <v>2019</v>
      </c>
      <c r="E455" s="2">
        <v>8</v>
      </c>
      <c r="F455" s="62">
        <v>2020</v>
      </c>
      <c r="G455" s="62">
        <v>2020</v>
      </c>
      <c r="H455" s="63">
        <v>0</v>
      </c>
      <c r="I455" s="63">
        <v>0</v>
      </c>
      <c r="J455" s="63">
        <v>0</v>
      </c>
      <c r="K455" s="63">
        <v>0</v>
      </c>
      <c r="L455" s="63">
        <v>0</v>
      </c>
      <c r="M455" s="63">
        <v>0</v>
      </c>
      <c r="N455" s="63">
        <v>0</v>
      </c>
      <c r="O455" s="63">
        <v>0</v>
      </c>
      <c r="P455" s="63">
        <v>0</v>
      </c>
      <c r="Q455" s="63">
        <v>0</v>
      </c>
      <c r="R455" s="63">
        <v>0</v>
      </c>
      <c r="S455" s="63">
        <v>0</v>
      </c>
      <c r="T455" s="63">
        <v>0</v>
      </c>
      <c r="U455" s="63">
        <v>0</v>
      </c>
      <c r="V455" s="63">
        <v>0</v>
      </c>
      <c r="W455" s="63">
        <v>0</v>
      </c>
      <c r="X455" s="63">
        <v>0</v>
      </c>
      <c r="Y455" s="63">
        <v>0</v>
      </c>
      <c r="Z455" s="63">
        <v>0</v>
      </c>
      <c r="AA455" s="63">
        <v>0</v>
      </c>
      <c r="AB455" s="63">
        <v>0</v>
      </c>
      <c r="AC455" s="63">
        <v>0</v>
      </c>
      <c r="AD455" s="63">
        <v>0</v>
      </c>
      <c r="AE455" s="63">
        <v>0</v>
      </c>
      <c r="AF455" s="63">
        <v>0</v>
      </c>
      <c r="AG455" s="63">
        <v>0</v>
      </c>
      <c r="AH455" s="43">
        <v>0</v>
      </c>
    </row>
    <row r="456" spans="1:34">
      <c r="A456" s="52">
        <v>0</v>
      </c>
      <c r="D456" s="2">
        <v>2019</v>
      </c>
      <c r="E456" s="2">
        <v>9</v>
      </c>
      <c r="F456" s="62">
        <v>2020</v>
      </c>
      <c r="G456" s="62">
        <v>2020</v>
      </c>
      <c r="H456" s="63">
        <v>0</v>
      </c>
      <c r="I456" s="63">
        <v>0</v>
      </c>
      <c r="J456" s="63">
        <v>0</v>
      </c>
      <c r="K456" s="63">
        <v>0</v>
      </c>
      <c r="L456" s="63">
        <v>0</v>
      </c>
      <c r="M456" s="63">
        <v>0</v>
      </c>
      <c r="N456" s="63">
        <v>0</v>
      </c>
      <c r="O456" s="63">
        <v>0</v>
      </c>
      <c r="P456" s="63">
        <v>0</v>
      </c>
      <c r="Q456" s="63">
        <v>0</v>
      </c>
      <c r="R456" s="63">
        <v>0</v>
      </c>
      <c r="S456" s="63">
        <v>0</v>
      </c>
      <c r="T456" s="63">
        <v>0</v>
      </c>
      <c r="U456" s="63">
        <v>0</v>
      </c>
      <c r="V456" s="63">
        <v>0</v>
      </c>
      <c r="W456" s="63">
        <v>0</v>
      </c>
      <c r="X456" s="63">
        <v>0</v>
      </c>
      <c r="Y456" s="63">
        <v>0</v>
      </c>
      <c r="Z456" s="63">
        <v>0</v>
      </c>
      <c r="AA456" s="63">
        <v>0</v>
      </c>
      <c r="AB456" s="63">
        <v>0</v>
      </c>
      <c r="AC456" s="63">
        <v>0</v>
      </c>
      <c r="AD456" s="63">
        <v>0</v>
      </c>
      <c r="AE456" s="63">
        <v>0</v>
      </c>
      <c r="AF456" s="63">
        <v>0</v>
      </c>
      <c r="AG456" s="63">
        <v>0</v>
      </c>
      <c r="AH456" s="43">
        <v>0</v>
      </c>
    </row>
    <row r="457" spans="1:34">
      <c r="A457" s="52">
        <v>0</v>
      </c>
      <c r="D457" s="2">
        <v>2019</v>
      </c>
      <c r="E457" s="2">
        <v>10</v>
      </c>
      <c r="F457" s="62">
        <v>2020</v>
      </c>
      <c r="G457" s="62">
        <v>2020</v>
      </c>
      <c r="H457" s="63">
        <v>0</v>
      </c>
      <c r="I457" s="63">
        <v>0</v>
      </c>
      <c r="J457" s="63">
        <v>0</v>
      </c>
      <c r="K457" s="63">
        <v>0</v>
      </c>
      <c r="L457" s="63">
        <v>0</v>
      </c>
      <c r="M457" s="63">
        <v>0</v>
      </c>
      <c r="N457" s="63">
        <v>0</v>
      </c>
      <c r="O457" s="63">
        <v>0</v>
      </c>
      <c r="P457" s="63">
        <v>0</v>
      </c>
      <c r="Q457" s="63">
        <v>0</v>
      </c>
      <c r="R457" s="63">
        <v>0</v>
      </c>
      <c r="S457" s="63">
        <v>0</v>
      </c>
      <c r="T457" s="63">
        <v>0</v>
      </c>
      <c r="U457" s="63">
        <v>0</v>
      </c>
      <c r="V457" s="63">
        <v>0</v>
      </c>
      <c r="W457" s="63">
        <v>0</v>
      </c>
      <c r="X457" s="63">
        <v>0</v>
      </c>
      <c r="Y457" s="63">
        <v>0</v>
      </c>
      <c r="Z457" s="63">
        <v>0</v>
      </c>
      <c r="AA457" s="63">
        <v>0</v>
      </c>
      <c r="AB457" s="63">
        <v>0</v>
      </c>
      <c r="AC457" s="63">
        <v>0</v>
      </c>
      <c r="AD457" s="63">
        <v>0</v>
      </c>
      <c r="AE457" s="63">
        <v>0</v>
      </c>
      <c r="AF457" s="63">
        <v>0</v>
      </c>
      <c r="AG457" s="63">
        <v>0</v>
      </c>
      <c r="AH457" s="43">
        <v>0</v>
      </c>
    </row>
    <row r="458" spans="1:34">
      <c r="A458" s="52">
        <v>0</v>
      </c>
      <c r="D458" s="2">
        <v>2019</v>
      </c>
      <c r="E458" s="2">
        <v>11</v>
      </c>
      <c r="F458" s="62">
        <v>2020</v>
      </c>
      <c r="G458" s="62">
        <v>2020</v>
      </c>
      <c r="H458" s="63">
        <v>0</v>
      </c>
      <c r="I458" s="63">
        <v>0</v>
      </c>
      <c r="J458" s="63">
        <v>0</v>
      </c>
      <c r="K458" s="63">
        <v>0</v>
      </c>
      <c r="L458" s="63">
        <v>0</v>
      </c>
      <c r="M458" s="63">
        <v>0</v>
      </c>
      <c r="N458" s="63">
        <v>0</v>
      </c>
      <c r="O458" s="63">
        <v>0</v>
      </c>
      <c r="P458" s="63">
        <v>0</v>
      </c>
      <c r="Q458" s="63">
        <v>0</v>
      </c>
      <c r="R458" s="63">
        <v>0</v>
      </c>
      <c r="S458" s="63">
        <v>0</v>
      </c>
      <c r="T458" s="63">
        <v>0</v>
      </c>
      <c r="U458" s="63">
        <v>0</v>
      </c>
      <c r="V458" s="63">
        <v>0</v>
      </c>
      <c r="W458" s="63">
        <v>0</v>
      </c>
      <c r="X458" s="63">
        <v>0</v>
      </c>
      <c r="Y458" s="63">
        <v>0</v>
      </c>
      <c r="Z458" s="63">
        <v>0</v>
      </c>
      <c r="AA458" s="63">
        <v>0</v>
      </c>
      <c r="AB458" s="63">
        <v>0</v>
      </c>
      <c r="AC458" s="63">
        <v>0</v>
      </c>
      <c r="AD458" s="63">
        <v>0</v>
      </c>
      <c r="AE458" s="63">
        <v>0</v>
      </c>
      <c r="AF458" s="63">
        <v>0</v>
      </c>
      <c r="AG458" s="63">
        <v>0</v>
      </c>
      <c r="AH458" s="43">
        <v>0</v>
      </c>
    </row>
    <row r="459" spans="1:34">
      <c r="A459" s="52">
        <v>0</v>
      </c>
      <c r="D459" s="2">
        <v>2019</v>
      </c>
      <c r="E459" s="2">
        <v>12</v>
      </c>
      <c r="F459" s="62">
        <v>2020</v>
      </c>
      <c r="G459" s="62">
        <v>2020</v>
      </c>
      <c r="H459" s="63">
        <v>0</v>
      </c>
      <c r="I459" s="63">
        <v>0</v>
      </c>
      <c r="J459" s="63">
        <v>0</v>
      </c>
      <c r="K459" s="63">
        <v>0</v>
      </c>
      <c r="L459" s="63">
        <v>0</v>
      </c>
      <c r="M459" s="63">
        <v>0</v>
      </c>
      <c r="N459" s="63">
        <v>0</v>
      </c>
      <c r="O459" s="63">
        <v>0</v>
      </c>
      <c r="P459" s="63">
        <v>0</v>
      </c>
      <c r="Q459" s="63">
        <v>0</v>
      </c>
      <c r="R459" s="63">
        <v>0</v>
      </c>
      <c r="S459" s="63">
        <v>0</v>
      </c>
      <c r="T459" s="63">
        <v>0</v>
      </c>
      <c r="U459" s="63">
        <v>0</v>
      </c>
      <c r="V459" s="63">
        <v>0</v>
      </c>
      <c r="W459" s="63">
        <v>0</v>
      </c>
      <c r="X459" s="63">
        <v>0</v>
      </c>
      <c r="Y459" s="63">
        <v>0</v>
      </c>
      <c r="Z459" s="63">
        <v>0</v>
      </c>
      <c r="AA459" s="63">
        <v>0</v>
      </c>
      <c r="AB459" s="63">
        <v>0</v>
      </c>
      <c r="AC459" s="63">
        <v>0</v>
      </c>
      <c r="AD459" s="63">
        <v>0</v>
      </c>
      <c r="AE459" s="63">
        <v>0</v>
      </c>
      <c r="AF459" s="63">
        <v>0</v>
      </c>
      <c r="AG459" s="63">
        <v>0</v>
      </c>
      <c r="AH459" s="43">
        <v>0</v>
      </c>
    </row>
    <row r="460" spans="1:34">
      <c r="A460" s="52">
        <v>0</v>
      </c>
      <c r="D460" s="2">
        <v>2020</v>
      </c>
      <c r="E460" s="2">
        <v>1</v>
      </c>
      <c r="F460" s="62">
        <v>2020</v>
      </c>
      <c r="G460" s="62">
        <v>2020</v>
      </c>
      <c r="H460" s="63">
        <v>0</v>
      </c>
      <c r="I460" s="63">
        <v>0</v>
      </c>
      <c r="J460" s="63">
        <v>0</v>
      </c>
      <c r="K460" s="63">
        <v>0</v>
      </c>
      <c r="L460" s="63">
        <v>0</v>
      </c>
      <c r="M460" s="63">
        <v>0</v>
      </c>
      <c r="N460" s="63">
        <v>0</v>
      </c>
      <c r="O460" s="63">
        <v>0</v>
      </c>
      <c r="P460" s="63">
        <v>0</v>
      </c>
      <c r="Q460" s="63">
        <v>0</v>
      </c>
      <c r="R460" s="63">
        <v>0</v>
      </c>
      <c r="S460" s="63">
        <v>0</v>
      </c>
      <c r="T460" s="63">
        <v>0</v>
      </c>
      <c r="U460" s="63">
        <v>0</v>
      </c>
      <c r="V460" s="63">
        <v>0</v>
      </c>
      <c r="W460" s="63">
        <v>0</v>
      </c>
      <c r="X460" s="63">
        <v>0</v>
      </c>
      <c r="Y460" s="63">
        <v>0</v>
      </c>
      <c r="Z460" s="63">
        <v>0</v>
      </c>
      <c r="AA460" s="63">
        <v>0</v>
      </c>
      <c r="AB460" s="63">
        <v>0</v>
      </c>
      <c r="AC460" s="63">
        <v>0</v>
      </c>
      <c r="AD460" s="63">
        <v>0</v>
      </c>
      <c r="AE460" s="63">
        <v>0</v>
      </c>
      <c r="AF460" s="63">
        <v>0</v>
      </c>
      <c r="AG460" s="63">
        <v>0</v>
      </c>
      <c r="AH460" s="43">
        <v>0</v>
      </c>
    </row>
    <row r="461" spans="1:34">
      <c r="A461" s="52">
        <v>0</v>
      </c>
      <c r="D461" s="2">
        <v>2020</v>
      </c>
      <c r="E461" s="2">
        <v>2</v>
      </c>
      <c r="F461" s="62">
        <v>2020</v>
      </c>
      <c r="G461" s="62">
        <v>2020</v>
      </c>
      <c r="H461" s="63">
        <v>0</v>
      </c>
      <c r="I461" s="63">
        <v>0</v>
      </c>
      <c r="J461" s="63">
        <v>0</v>
      </c>
      <c r="K461" s="63">
        <v>0</v>
      </c>
      <c r="L461" s="63">
        <v>0</v>
      </c>
      <c r="M461" s="63">
        <v>0</v>
      </c>
      <c r="N461" s="63">
        <v>0</v>
      </c>
      <c r="O461" s="63">
        <v>0</v>
      </c>
      <c r="P461" s="63">
        <v>0</v>
      </c>
      <c r="Q461" s="63">
        <v>0</v>
      </c>
      <c r="R461" s="63">
        <v>0</v>
      </c>
      <c r="S461" s="63">
        <v>0</v>
      </c>
      <c r="T461" s="63">
        <v>0</v>
      </c>
      <c r="U461" s="63">
        <v>0</v>
      </c>
      <c r="V461" s="63">
        <v>0</v>
      </c>
      <c r="W461" s="63">
        <v>0</v>
      </c>
      <c r="X461" s="63">
        <v>0</v>
      </c>
      <c r="Y461" s="63">
        <v>0</v>
      </c>
      <c r="Z461" s="63">
        <v>0</v>
      </c>
      <c r="AA461" s="63">
        <v>0</v>
      </c>
      <c r="AB461" s="63">
        <v>0</v>
      </c>
      <c r="AC461" s="63">
        <v>0</v>
      </c>
      <c r="AD461" s="63">
        <v>0</v>
      </c>
      <c r="AE461" s="63">
        <v>0</v>
      </c>
      <c r="AF461" s="63">
        <v>0</v>
      </c>
      <c r="AG461" s="63">
        <v>0</v>
      </c>
      <c r="AH461" s="43">
        <v>0</v>
      </c>
    </row>
    <row r="462" spans="1:34">
      <c r="A462" s="52">
        <v>0</v>
      </c>
      <c r="D462" s="2">
        <v>2020</v>
      </c>
      <c r="E462" s="2">
        <v>3</v>
      </c>
      <c r="F462" s="62">
        <v>2020</v>
      </c>
      <c r="G462" s="62">
        <v>2020</v>
      </c>
      <c r="H462" s="63">
        <v>0</v>
      </c>
      <c r="I462" s="63">
        <v>0</v>
      </c>
      <c r="J462" s="63">
        <v>0</v>
      </c>
      <c r="K462" s="63">
        <v>0</v>
      </c>
      <c r="L462" s="63">
        <v>0</v>
      </c>
      <c r="M462" s="63">
        <v>0</v>
      </c>
      <c r="N462" s="63">
        <v>0</v>
      </c>
      <c r="O462" s="63">
        <v>0</v>
      </c>
      <c r="P462" s="63">
        <v>0</v>
      </c>
      <c r="Q462" s="63">
        <v>0</v>
      </c>
      <c r="R462" s="63">
        <v>0</v>
      </c>
      <c r="S462" s="63">
        <v>0</v>
      </c>
      <c r="T462" s="63">
        <v>0</v>
      </c>
      <c r="U462" s="63">
        <v>0</v>
      </c>
      <c r="V462" s="63">
        <v>0</v>
      </c>
      <c r="W462" s="63">
        <v>0</v>
      </c>
      <c r="X462" s="63">
        <v>0</v>
      </c>
      <c r="Y462" s="63">
        <v>0</v>
      </c>
      <c r="Z462" s="63">
        <v>0</v>
      </c>
      <c r="AA462" s="63">
        <v>0</v>
      </c>
      <c r="AB462" s="63">
        <v>0</v>
      </c>
      <c r="AC462" s="63">
        <v>0</v>
      </c>
      <c r="AD462" s="63">
        <v>0</v>
      </c>
      <c r="AE462" s="63">
        <v>0</v>
      </c>
      <c r="AF462" s="63">
        <v>0</v>
      </c>
      <c r="AG462" s="63">
        <v>0</v>
      </c>
      <c r="AH462" s="43">
        <v>0</v>
      </c>
    </row>
    <row r="463" spans="1:34">
      <c r="A463" s="52">
        <v>0</v>
      </c>
      <c r="D463" s="2">
        <v>2020</v>
      </c>
      <c r="E463" s="2">
        <v>4</v>
      </c>
      <c r="F463" s="62">
        <v>2020</v>
      </c>
      <c r="G463" s="62">
        <v>2020</v>
      </c>
      <c r="H463" s="63">
        <v>0</v>
      </c>
      <c r="I463" s="63">
        <v>0</v>
      </c>
      <c r="J463" s="63">
        <v>0</v>
      </c>
      <c r="K463" s="63">
        <v>0</v>
      </c>
      <c r="L463" s="63">
        <v>0</v>
      </c>
      <c r="M463" s="63">
        <v>0</v>
      </c>
      <c r="N463" s="63">
        <v>0</v>
      </c>
      <c r="O463" s="63">
        <v>0</v>
      </c>
      <c r="P463" s="63">
        <v>0</v>
      </c>
      <c r="Q463" s="63">
        <v>0</v>
      </c>
      <c r="R463" s="63">
        <v>0</v>
      </c>
      <c r="S463" s="63">
        <v>0</v>
      </c>
      <c r="T463" s="63">
        <v>0</v>
      </c>
      <c r="U463" s="63">
        <v>0</v>
      </c>
      <c r="V463" s="63">
        <v>0</v>
      </c>
      <c r="W463" s="63">
        <v>0</v>
      </c>
      <c r="X463" s="63">
        <v>0</v>
      </c>
      <c r="Y463" s="63">
        <v>0</v>
      </c>
      <c r="Z463" s="63">
        <v>0</v>
      </c>
      <c r="AA463" s="63">
        <v>0</v>
      </c>
      <c r="AB463" s="63">
        <v>0</v>
      </c>
      <c r="AC463" s="63">
        <v>0</v>
      </c>
      <c r="AD463" s="63">
        <v>0</v>
      </c>
      <c r="AE463" s="63">
        <v>0</v>
      </c>
      <c r="AF463" s="63">
        <v>0</v>
      </c>
      <c r="AG463" s="63">
        <v>0</v>
      </c>
      <c r="AH463" s="43">
        <v>0</v>
      </c>
    </row>
    <row r="464" spans="1:34">
      <c r="A464" s="52">
        <v>0</v>
      </c>
      <c r="D464" s="2">
        <v>2020</v>
      </c>
      <c r="E464" s="2">
        <v>5</v>
      </c>
      <c r="F464" s="62">
        <v>2021</v>
      </c>
      <c r="G464" s="62">
        <v>2021</v>
      </c>
      <c r="H464" s="63">
        <v>0</v>
      </c>
      <c r="I464" s="63">
        <v>0</v>
      </c>
      <c r="J464" s="63">
        <v>0</v>
      </c>
      <c r="K464" s="63">
        <v>0</v>
      </c>
      <c r="L464" s="63">
        <v>0</v>
      </c>
      <c r="M464" s="63">
        <v>0</v>
      </c>
      <c r="N464" s="63">
        <v>0</v>
      </c>
      <c r="O464" s="63">
        <v>0</v>
      </c>
      <c r="P464" s="63">
        <v>0</v>
      </c>
      <c r="Q464" s="63">
        <v>0</v>
      </c>
      <c r="R464" s="63">
        <v>0</v>
      </c>
      <c r="S464" s="63">
        <v>0</v>
      </c>
      <c r="T464" s="63">
        <v>0</v>
      </c>
      <c r="U464" s="63">
        <v>0</v>
      </c>
      <c r="V464" s="63">
        <v>0</v>
      </c>
      <c r="W464" s="63">
        <v>0</v>
      </c>
      <c r="X464" s="63">
        <v>0</v>
      </c>
      <c r="Y464" s="63">
        <v>0</v>
      </c>
      <c r="Z464" s="63">
        <v>0</v>
      </c>
      <c r="AA464" s="63">
        <v>0</v>
      </c>
      <c r="AB464" s="63">
        <v>0</v>
      </c>
      <c r="AC464" s="63">
        <v>0</v>
      </c>
      <c r="AD464" s="63">
        <v>0</v>
      </c>
      <c r="AE464" s="63">
        <v>0</v>
      </c>
      <c r="AF464" s="63">
        <v>0</v>
      </c>
      <c r="AG464" s="63">
        <v>0</v>
      </c>
      <c r="AH464" s="43">
        <v>0</v>
      </c>
    </row>
    <row r="465" spans="1:34">
      <c r="A465" s="52">
        <v>0</v>
      </c>
      <c r="D465" s="2">
        <v>2020</v>
      </c>
      <c r="E465" s="2">
        <v>6</v>
      </c>
      <c r="F465" s="62">
        <v>2021</v>
      </c>
      <c r="G465" s="62">
        <v>2021</v>
      </c>
      <c r="H465" s="63">
        <v>0</v>
      </c>
      <c r="I465" s="63">
        <v>0</v>
      </c>
      <c r="J465" s="63">
        <v>0</v>
      </c>
      <c r="K465" s="63">
        <v>0</v>
      </c>
      <c r="L465" s="63">
        <v>0</v>
      </c>
      <c r="M465" s="63">
        <v>0</v>
      </c>
      <c r="N465" s="63">
        <v>0</v>
      </c>
      <c r="O465" s="63">
        <v>0</v>
      </c>
      <c r="P465" s="63">
        <v>0</v>
      </c>
      <c r="Q465" s="63">
        <v>0</v>
      </c>
      <c r="R465" s="63">
        <v>0</v>
      </c>
      <c r="S465" s="63">
        <v>0</v>
      </c>
      <c r="T465" s="63">
        <v>0</v>
      </c>
      <c r="U465" s="63">
        <v>0</v>
      </c>
      <c r="V465" s="63">
        <v>0</v>
      </c>
      <c r="W465" s="63">
        <v>0</v>
      </c>
      <c r="X465" s="63">
        <v>0</v>
      </c>
      <c r="Y465" s="63">
        <v>0</v>
      </c>
      <c r="Z465" s="63">
        <v>0</v>
      </c>
      <c r="AA465" s="63">
        <v>0</v>
      </c>
      <c r="AB465" s="63">
        <v>0</v>
      </c>
      <c r="AC465" s="63">
        <v>0</v>
      </c>
      <c r="AD465" s="63">
        <v>0</v>
      </c>
      <c r="AE465" s="63">
        <v>0</v>
      </c>
      <c r="AF465" s="63">
        <v>0</v>
      </c>
      <c r="AG465" s="63">
        <v>0</v>
      </c>
      <c r="AH465" s="43">
        <v>0</v>
      </c>
    </row>
    <row r="466" spans="1:34">
      <c r="A466" s="52">
        <v>0</v>
      </c>
      <c r="D466" s="2">
        <v>2020</v>
      </c>
      <c r="E466" s="2">
        <v>7</v>
      </c>
      <c r="F466" s="62">
        <v>2021</v>
      </c>
      <c r="G466" s="62">
        <v>2021</v>
      </c>
      <c r="H466" s="63">
        <v>0</v>
      </c>
      <c r="I466" s="63">
        <v>0</v>
      </c>
      <c r="J466" s="63">
        <v>0</v>
      </c>
      <c r="K466" s="63">
        <v>0</v>
      </c>
      <c r="L466" s="63">
        <v>0</v>
      </c>
      <c r="M466" s="63">
        <v>0</v>
      </c>
      <c r="N466" s="63">
        <v>0</v>
      </c>
      <c r="O466" s="63">
        <v>0</v>
      </c>
      <c r="P466" s="63">
        <v>0</v>
      </c>
      <c r="Q466" s="63">
        <v>0</v>
      </c>
      <c r="R466" s="63">
        <v>0</v>
      </c>
      <c r="S466" s="63">
        <v>0</v>
      </c>
      <c r="T466" s="63">
        <v>0</v>
      </c>
      <c r="U466" s="63">
        <v>0</v>
      </c>
      <c r="V466" s="63">
        <v>0</v>
      </c>
      <c r="W466" s="63">
        <v>0</v>
      </c>
      <c r="X466" s="63">
        <v>0</v>
      </c>
      <c r="Y466" s="63">
        <v>0</v>
      </c>
      <c r="Z466" s="63">
        <v>0</v>
      </c>
      <c r="AA466" s="63">
        <v>0</v>
      </c>
      <c r="AB466" s="63">
        <v>0</v>
      </c>
      <c r="AC466" s="63">
        <v>0</v>
      </c>
      <c r="AD466" s="63">
        <v>0</v>
      </c>
      <c r="AE466" s="63">
        <v>0</v>
      </c>
      <c r="AF466" s="63">
        <v>0</v>
      </c>
      <c r="AG466" s="63">
        <v>0</v>
      </c>
      <c r="AH466" s="43">
        <v>0</v>
      </c>
    </row>
    <row r="467" spans="1:34">
      <c r="A467" s="52">
        <v>0</v>
      </c>
      <c r="D467" s="2">
        <v>2020</v>
      </c>
      <c r="E467" s="2">
        <v>8</v>
      </c>
      <c r="F467" s="62">
        <v>2021</v>
      </c>
      <c r="G467" s="62">
        <v>2021</v>
      </c>
      <c r="H467" s="63">
        <v>0</v>
      </c>
      <c r="I467" s="63">
        <v>0</v>
      </c>
      <c r="J467" s="63">
        <v>0</v>
      </c>
      <c r="K467" s="63">
        <v>0</v>
      </c>
      <c r="L467" s="63">
        <v>0</v>
      </c>
      <c r="M467" s="63">
        <v>0</v>
      </c>
      <c r="N467" s="63">
        <v>0</v>
      </c>
      <c r="O467" s="63">
        <v>0</v>
      </c>
      <c r="P467" s="63">
        <v>0</v>
      </c>
      <c r="Q467" s="63">
        <v>0</v>
      </c>
      <c r="R467" s="63">
        <v>0</v>
      </c>
      <c r="S467" s="63">
        <v>0</v>
      </c>
      <c r="T467" s="63">
        <v>0</v>
      </c>
      <c r="U467" s="63">
        <v>0</v>
      </c>
      <c r="V467" s="63">
        <v>0</v>
      </c>
      <c r="W467" s="63">
        <v>0</v>
      </c>
      <c r="X467" s="63">
        <v>0</v>
      </c>
      <c r="Y467" s="63">
        <v>0</v>
      </c>
      <c r="Z467" s="63">
        <v>0</v>
      </c>
      <c r="AA467" s="63">
        <v>0</v>
      </c>
      <c r="AB467" s="63">
        <v>0</v>
      </c>
      <c r="AC467" s="63">
        <v>0</v>
      </c>
      <c r="AD467" s="63">
        <v>0</v>
      </c>
      <c r="AE467" s="63">
        <v>0</v>
      </c>
      <c r="AF467" s="63">
        <v>0</v>
      </c>
      <c r="AG467" s="63">
        <v>0</v>
      </c>
      <c r="AH467" s="43">
        <v>0</v>
      </c>
    </row>
    <row r="468" spans="1:34">
      <c r="A468" s="52">
        <v>0</v>
      </c>
      <c r="D468" s="2">
        <v>2020</v>
      </c>
      <c r="E468" s="2">
        <v>9</v>
      </c>
      <c r="F468" s="62">
        <v>2021</v>
      </c>
      <c r="G468" s="62">
        <v>2021</v>
      </c>
      <c r="H468" s="63">
        <v>0</v>
      </c>
      <c r="I468" s="63">
        <v>0</v>
      </c>
      <c r="J468" s="63">
        <v>0</v>
      </c>
      <c r="K468" s="63">
        <v>0</v>
      </c>
      <c r="L468" s="63">
        <v>0</v>
      </c>
      <c r="M468" s="63">
        <v>0</v>
      </c>
      <c r="N468" s="63">
        <v>0</v>
      </c>
      <c r="O468" s="63">
        <v>0</v>
      </c>
      <c r="P468" s="63">
        <v>0</v>
      </c>
      <c r="Q468" s="63">
        <v>0</v>
      </c>
      <c r="R468" s="63">
        <v>0</v>
      </c>
      <c r="S468" s="63">
        <v>0</v>
      </c>
      <c r="T468" s="63">
        <v>0</v>
      </c>
      <c r="U468" s="63">
        <v>0</v>
      </c>
      <c r="V468" s="63">
        <v>0</v>
      </c>
      <c r="W468" s="63">
        <v>0</v>
      </c>
      <c r="X468" s="63">
        <v>0</v>
      </c>
      <c r="Y468" s="63">
        <v>0</v>
      </c>
      <c r="Z468" s="63">
        <v>0</v>
      </c>
      <c r="AA468" s="63">
        <v>0</v>
      </c>
      <c r="AB468" s="63">
        <v>0</v>
      </c>
      <c r="AC468" s="63">
        <v>0</v>
      </c>
      <c r="AD468" s="63">
        <v>0</v>
      </c>
      <c r="AE468" s="63">
        <v>0</v>
      </c>
      <c r="AF468" s="63">
        <v>0</v>
      </c>
      <c r="AG468" s="63">
        <v>0</v>
      </c>
      <c r="AH468" s="43">
        <v>0</v>
      </c>
    </row>
    <row r="469" spans="1:34">
      <c r="A469" s="52">
        <v>0</v>
      </c>
      <c r="D469" s="2">
        <v>2020</v>
      </c>
      <c r="E469" s="2">
        <v>10</v>
      </c>
      <c r="F469" s="62">
        <v>2021</v>
      </c>
      <c r="G469" s="62">
        <v>2021</v>
      </c>
      <c r="H469" s="63">
        <v>0</v>
      </c>
      <c r="I469" s="63">
        <v>0</v>
      </c>
      <c r="J469" s="63">
        <v>0</v>
      </c>
      <c r="K469" s="63">
        <v>0</v>
      </c>
      <c r="L469" s="63">
        <v>0</v>
      </c>
      <c r="M469" s="63">
        <v>0</v>
      </c>
      <c r="N469" s="63">
        <v>0</v>
      </c>
      <c r="O469" s="63">
        <v>0</v>
      </c>
      <c r="P469" s="63">
        <v>0</v>
      </c>
      <c r="Q469" s="63">
        <v>0</v>
      </c>
      <c r="R469" s="63">
        <v>0</v>
      </c>
      <c r="S469" s="63">
        <v>0</v>
      </c>
      <c r="T469" s="63">
        <v>0</v>
      </c>
      <c r="U469" s="63">
        <v>0</v>
      </c>
      <c r="V469" s="63">
        <v>0</v>
      </c>
      <c r="W469" s="63">
        <v>0</v>
      </c>
      <c r="X469" s="63">
        <v>0</v>
      </c>
      <c r="Y469" s="63">
        <v>0</v>
      </c>
      <c r="Z469" s="63">
        <v>0</v>
      </c>
      <c r="AA469" s="63">
        <v>0</v>
      </c>
      <c r="AB469" s="63">
        <v>0</v>
      </c>
      <c r="AC469" s="63">
        <v>0</v>
      </c>
      <c r="AD469" s="63">
        <v>0</v>
      </c>
      <c r="AE469" s="63">
        <v>0</v>
      </c>
      <c r="AF469" s="63">
        <v>0</v>
      </c>
      <c r="AG469" s="63">
        <v>0</v>
      </c>
      <c r="AH469" s="43">
        <v>0</v>
      </c>
    </row>
    <row r="470" spans="1:34">
      <c r="A470" s="52">
        <v>0</v>
      </c>
      <c r="D470" s="2">
        <v>2020</v>
      </c>
      <c r="E470" s="2">
        <v>11</v>
      </c>
      <c r="F470" s="62">
        <v>2021</v>
      </c>
      <c r="G470" s="62">
        <v>2021</v>
      </c>
      <c r="H470" s="63">
        <v>0</v>
      </c>
      <c r="I470" s="63">
        <v>0</v>
      </c>
      <c r="J470" s="63">
        <v>0</v>
      </c>
      <c r="K470" s="63">
        <v>0</v>
      </c>
      <c r="L470" s="63">
        <v>0</v>
      </c>
      <c r="M470" s="63">
        <v>0</v>
      </c>
      <c r="N470" s="63">
        <v>0</v>
      </c>
      <c r="O470" s="63">
        <v>0</v>
      </c>
      <c r="P470" s="63">
        <v>0</v>
      </c>
      <c r="Q470" s="63">
        <v>0</v>
      </c>
      <c r="R470" s="63">
        <v>0</v>
      </c>
      <c r="S470" s="63">
        <v>0</v>
      </c>
      <c r="T470" s="63">
        <v>0</v>
      </c>
      <c r="U470" s="63">
        <v>0</v>
      </c>
      <c r="V470" s="63">
        <v>0</v>
      </c>
      <c r="W470" s="63">
        <v>0</v>
      </c>
      <c r="X470" s="63">
        <v>0</v>
      </c>
      <c r="Y470" s="63">
        <v>0</v>
      </c>
      <c r="Z470" s="63">
        <v>0</v>
      </c>
      <c r="AA470" s="63">
        <v>0</v>
      </c>
      <c r="AB470" s="63">
        <v>0</v>
      </c>
      <c r="AC470" s="63">
        <v>0</v>
      </c>
      <c r="AD470" s="63">
        <v>0</v>
      </c>
      <c r="AE470" s="63">
        <v>0</v>
      </c>
      <c r="AF470" s="63">
        <v>0</v>
      </c>
      <c r="AG470" s="63">
        <v>0</v>
      </c>
      <c r="AH470" s="43">
        <v>0</v>
      </c>
    </row>
    <row r="471" spans="1:34">
      <c r="A471" s="52">
        <v>0</v>
      </c>
      <c r="D471" s="2">
        <v>2020</v>
      </c>
      <c r="E471" s="2">
        <v>12</v>
      </c>
      <c r="F471" s="62">
        <v>2021</v>
      </c>
      <c r="G471" s="62">
        <v>2021</v>
      </c>
      <c r="H471" s="63">
        <v>0</v>
      </c>
      <c r="I471" s="63">
        <v>0</v>
      </c>
      <c r="J471" s="63">
        <v>0</v>
      </c>
      <c r="K471" s="63">
        <v>0</v>
      </c>
      <c r="L471" s="63">
        <v>0</v>
      </c>
      <c r="M471" s="63">
        <v>0</v>
      </c>
      <c r="N471" s="63">
        <v>0</v>
      </c>
      <c r="O471" s="63">
        <v>0</v>
      </c>
      <c r="P471" s="63">
        <v>0</v>
      </c>
      <c r="Q471" s="63">
        <v>0</v>
      </c>
      <c r="R471" s="63">
        <v>0</v>
      </c>
      <c r="S471" s="63">
        <v>0</v>
      </c>
      <c r="T471" s="63">
        <v>0</v>
      </c>
      <c r="U471" s="63">
        <v>0</v>
      </c>
      <c r="V471" s="63">
        <v>0</v>
      </c>
      <c r="W471" s="63">
        <v>0</v>
      </c>
      <c r="X471" s="63">
        <v>0</v>
      </c>
      <c r="Y471" s="63">
        <v>0</v>
      </c>
      <c r="Z471" s="63">
        <v>0</v>
      </c>
      <c r="AA471" s="63">
        <v>0</v>
      </c>
      <c r="AB471" s="63">
        <v>0</v>
      </c>
      <c r="AC471" s="63">
        <v>0</v>
      </c>
      <c r="AD471" s="63">
        <v>0</v>
      </c>
      <c r="AE471" s="63">
        <v>0</v>
      </c>
      <c r="AF471" s="63">
        <v>0</v>
      </c>
      <c r="AG471" s="63">
        <v>0</v>
      </c>
      <c r="AH471" s="43">
        <v>0</v>
      </c>
    </row>
    <row r="472" spans="1:34">
      <c r="A472" s="52">
        <v>0</v>
      </c>
      <c r="D472" s="2">
        <v>2021</v>
      </c>
      <c r="E472" s="2">
        <v>1</v>
      </c>
      <c r="F472" s="62">
        <v>2021</v>
      </c>
      <c r="G472" s="62">
        <v>2021</v>
      </c>
      <c r="H472" s="63">
        <v>0</v>
      </c>
      <c r="I472" s="63">
        <v>0</v>
      </c>
      <c r="J472" s="63">
        <v>0</v>
      </c>
      <c r="K472" s="63">
        <v>0</v>
      </c>
      <c r="L472" s="63">
        <v>0</v>
      </c>
      <c r="M472" s="63">
        <v>0</v>
      </c>
      <c r="N472" s="63">
        <v>0</v>
      </c>
      <c r="O472" s="63">
        <v>0</v>
      </c>
      <c r="P472" s="63">
        <v>0</v>
      </c>
      <c r="Q472" s="63">
        <v>0</v>
      </c>
      <c r="R472" s="63">
        <v>0</v>
      </c>
      <c r="S472" s="63">
        <v>0</v>
      </c>
      <c r="T472" s="63">
        <v>0</v>
      </c>
      <c r="U472" s="63">
        <v>0</v>
      </c>
      <c r="V472" s="63">
        <v>0</v>
      </c>
      <c r="W472" s="63">
        <v>0</v>
      </c>
      <c r="X472" s="63">
        <v>0</v>
      </c>
      <c r="Y472" s="63">
        <v>0</v>
      </c>
      <c r="Z472" s="63">
        <v>0</v>
      </c>
      <c r="AA472" s="63">
        <v>0</v>
      </c>
      <c r="AB472" s="63">
        <v>0</v>
      </c>
      <c r="AC472" s="63">
        <v>0</v>
      </c>
      <c r="AD472" s="63">
        <v>0</v>
      </c>
      <c r="AE472" s="63">
        <v>0</v>
      </c>
      <c r="AF472" s="63">
        <v>0</v>
      </c>
      <c r="AG472" s="63">
        <v>0</v>
      </c>
      <c r="AH472" s="43">
        <v>0</v>
      </c>
    </row>
    <row r="473" spans="1:34">
      <c r="A473" s="52">
        <v>0</v>
      </c>
      <c r="D473" s="2">
        <v>2021</v>
      </c>
      <c r="E473" s="2">
        <v>2</v>
      </c>
      <c r="F473" s="62">
        <v>2021</v>
      </c>
      <c r="G473" s="62">
        <v>2021</v>
      </c>
      <c r="H473" s="63">
        <v>0</v>
      </c>
      <c r="I473" s="63">
        <v>0</v>
      </c>
      <c r="J473" s="63">
        <v>0</v>
      </c>
      <c r="K473" s="63">
        <v>0</v>
      </c>
      <c r="L473" s="63">
        <v>0</v>
      </c>
      <c r="M473" s="63">
        <v>0</v>
      </c>
      <c r="N473" s="63">
        <v>0</v>
      </c>
      <c r="O473" s="63">
        <v>0</v>
      </c>
      <c r="P473" s="63">
        <v>0</v>
      </c>
      <c r="Q473" s="63">
        <v>0</v>
      </c>
      <c r="R473" s="63">
        <v>0</v>
      </c>
      <c r="S473" s="63">
        <v>0</v>
      </c>
      <c r="T473" s="63">
        <v>0</v>
      </c>
      <c r="U473" s="63">
        <v>0</v>
      </c>
      <c r="V473" s="63">
        <v>0</v>
      </c>
      <c r="W473" s="63">
        <v>0</v>
      </c>
      <c r="X473" s="63">
        <v>0</v>
      </c>
      <c r="Y473" s="63">
        <v>0</v>
      </c>
      <c r="Z473" s="63">
        <v>0</v>
      </c>
      <c r="AA473" s="63">
        <v>0</v>
      </c>
      <c r="AB473" s="63">
        <v>0</v>
      </c>
      <c r="AC473" s="63">
        <v>0</v>
      </c>
      <c r="AD473" s="63">
        <v>0</v>
      </c>
      <c r="AE473" s="63">
        <v>0</v>
      </c>
      <c r="AF473" s="63">
        <v>0</v>
      </c>
      <c r="AG473" s="63">
        <v>0</v>
      </c>
      <c r="AH473" s="43">
        <v>0</v>
      </c>
    </row>
    <row r="474" spans="1:34">
      <c r="A474" s="52">
        <v>0</v>
      </c>
      <c r="D474" s="2">
        <v>2021</v>
      </c>
      <c r="E474" s="2">
        <v>3</v>
      </c>
      <c r="F474" s="62">
        <v>2021</v>
      </c>
      <c r="G474" s="62">
        <v>2021</v>
      </c>
      <c r="H474" s="63">
        <v>0</v>
      </c>
      <c r="I474" s="63">
        <v>0</v>
      </c>
      <c r="J474" s="63">
        <v>0</v>
      </c>
      <c r="K474" s="63">
        <v>0</v>
      </c>
      <c r="L474" s="63">
        <v>0</v>
      </c>
      <c r="M474" s="63">
        <v>0</v>
      </c>
      <c r="N474" s="63">
        <v>0</v>
      </c>
      <c r="O474" s="63">
        <v>0</v>
      </c>
      <c r="P474" s="63">
        <v>0</v>
      </c>
      <c r="Q474" s="63">
        <v>0</v>
      </c>
      <c r="R474" s="63">
        <v>0</v>
      </c>
      <c r="S474" s="63">
        <v>0</v>
      </c>
      <c r="T474" s="63">
        <v>0</v>
      </c>
      <c r="U474" s="63">
        <v>0</v>
      </c>
      <c r="V474" s="63">
        <v>0</v>
      </c>
      <c r="W474" s="63">
        <v>0</v>
      </c>
      <c r="X474" s="63">
        <v>0</v>
      </c>
      <c r="Y474" s="63">
        <v>0</v>
      </c>
      <c r="Z474" s="63">
        <v>0</v>
      </c>
      <c r="AA474" s="63">
        <v>0</v>
      </c>
      <c r="AB474" s="63">
        <v>0</v>
      </c>
      <c r="AC474" s="63">
        <v>0</v>
      </c>
      <c r="AD474" s="63">
        <v>0</v>
      </c>
      <c r="AE474" s="63">
        <v>0</v>
      </c>
      <c r="AF474" s="63">
        <v>0</v>
      </c>
      <c r="AG474" s="63">
        <v>0</v>
      </c>
      <c r="AH474" s="43">
        <v>0</v>
      </c>
    </row>
    <row r="475" spans="1:34">
      <c r="A475" s="52">
        <v>0</v>
      </c>
      <c r="D475" s="2">
        <v>2021</v>
      </c>
      <c r="E475" s="2">
        <v>4</v>
      </c>
      <c r="F475" s="62">
        <v>2021</v>
      </c>
      <c r="G475" s="62">
        <v>2021</v>
      </c>
      <c r="H475" s="63">
        <v>0</v>
      </c>
      <c r="I475" s="63">
        <v>0</v>
      </c>
      <c r="J475" s="63">
        <v>0</v>
      </c>
      <c r="K475" s="63">
        <v>0</v>
      </c>
      <c r="L475" s="63">
        <v>0</v>
      </c>
      <c r="M475" s="63">
        <v>0</v>
      </c>
      <c r="N475" s="63">
        <v>0</v>
      </c>
      <c r="O475" s="63">
        <v>0</v>
      </c>
      <c r="P475" s="63">
        <v>0</v>
      </c>
      <c r="Q475" s="63">
        <v>0</v>
      </c>
      <c r="R475" s="63">
        <v>0</v>
      </c>
      <c r="S475" s="63">
        <v>0</v>
      </c>
      <c r="T475" s="63">
        <v>0</v>
      </c>
      <c r="U475" s="63">
        <v>0</v>
      </c>
      <c r="V475" s="63">
        <v>0</v>
      </c>
      <c r="W475" s="63">
        <v>0</v>
      </c>
      <c r="X475" s="63">
        <v>0</v>
      </c>
      <c r="Y475" s="63">
        <v>0</v>
      </c>
      <c r="Z475" s="63">
        <v>0</v>
      </c>
      <c r="AA475" s="63">
        <v>0</v>
      </c>
      <c r="AB475" s="63">
        <v>0</v>
      </c>
      <c r="AC475" s="63">
        <v>0</v>
      </c>
      <c r="AD475" s="63">
        <v>0</v>
      </c>
      <c r="AE475" s="63">
        <v>0</v>
      </c>
      <c r="AF475" s="63">
        <v>0</v>
      </c>
      <c r="AG475" s="63">
        <v>0</v>
      </c>
      <c r="AH475" s="43">
        <v>0</v>
      </c>
    </row>
    <row r="476" spans="1:34">
      <c r="A476" s="52">
        <v>0</v>
      </c>
      <c r="D476" s="2">
        <v>2021</v>
      </c>
      <c r="E476" s="2">
        <v>5</v>
      </c>
      <c r="F476" s="62">
        <v>2022</v>
      </c>
      <c r="G476" s="62">
        <v>2022</v>
      </c>
      <c r="H476" s="63">
        <v>0</v>
      </c>
      <c r="I476" s="63">
        <v>0</v>
      </c>
      <c r="J476" s="63">
        <v>0</v>
      </c>
      <c r="K476" s="63">
        <v>0</v>
      </c>
      <c r="L476" s="63">
        <v>0</v>
      </c>
      <c r="M476" s="63">
        <v>0</v>
      </c>
      <c r="N476" s="63">
        <v>0</v>
      </c>
      <c r="O476" s="63">
        <v>0</v>
      </c>
      <c r="P476" s="63">
        <v>0</v>
      </c>
      <c r="Q476" s="63">
        <v>0</v>
      </c>
      <c r="R476" s="63">
        <v>0</v>
      </c>
      <c r="S476" s="63">
        <v>0</v>
      </c>
      <c r="T476" s="63">
        <v>0</v>
      </c>
      <c r="U476" s="63">
        <v>0</v>
      </c>
      <c r="V476" s="63">
        <v>0</v>
      </c>
      <c r="W476" s="63">
        <v>0</v>
      </c>
      <c r="X476" s="63">
        <v>0</v>
      </c>
      <c r="Y476" s="63">
        <v>0</v>
      </c>
      <c r="Z476" s="63">
        <v>0</v>
      </c>
      <c r="AA476" s="63">
        <v>0</v>
      </c>
      <c r="AB476" s="63">
        <v>0</v>
      </c>
      <c r="AC476" s="63">
        <v>0</v>
      </c>
      <c r="AD476" s="63">
        <v>0</v>
      </c>
      <c r="AE476" s="63">
        <v>0</v>
      </c>
      <c r="AF476" s="63">
        <v>0</v>
      </c>
      <c r="AG476" s="63">
        <v>0</v>
      </c>
      <c r="AH476" s="43">
        <v>0</v>
      </c>
    </row>
    <row r="477" spans="1:34">
      <c r="A477" s="52">
        <v>0</v>
      </c>
      <c r="D477" s="2">
        <v>2021</v>
      </c>
      <c r="E477" s="2">
        <v>6</v>
      </c>
      <c r="F477" s="62">
        <v>2022</v>
      </c>
      <c r="G477" s="62">
        <v>2022</v>
      </c>
      <c r="H477" s="63">
        <v>0</v>
      </c>
      <c r="I477" s="63">
        <v>0</v>
      </c>
      <c r="J477" s="63">
        <v>0</v>
      </c>
      <c r="K477" s="63">
        <v>0</v>
      </c>
      <c r="L477" s="63">
        <v>0</v>
      </c>
      <c r="M477" s="63">
        <v>0</v>
      </c>
      <c r="N477" s="63">
        <v>0</v>
      </c>
      <c r="O477" s="63">
        <v>0</v>
      </c>
      <c r="P477" s="63">
        <v>0</v>
      </c>
      <c r="Q477" s="63">
        <v>0</v>
      </c>
      <c r="R477" s="63">
        <v>0</v>
      </c>
      <c r="S477" s="63">
        <v>0</v>
      </c>
      <c r="T477" s="63">
        <v>0</v>
      </c>
      <c r="U477" s="63">
        <v>0</v>
      </c>
      <c r="V477" s="63">
        <v>0</v>
      </c>
      <c r="W477" s="63">
        <v>0</v>
      </c>
      <c r="X477" s="63">
        <v>0</v>
      </c>
      <c r="Y477" s="63">
        <v>0</v>
      </c>
      <c r="Z477" s="63">
        <v>0</v>
      </c>
      <c r="AA477" s="63">
        <v>0</v>
      </c>
      <c r="AB477" s="63">
        <v>0</v>
      </c>
      <c r="AC477" s="63">
        <v>0</v>
      </c>
      <c r="AD477" s="63">
        <v>0</v>
      </c>
      <c r="AE477" s="63">
        <v>0</v>
      </c>
      <c r="AF477" s="63">
        <v>0</v>
      </c>
      <c r="AG477" s="63">
        <v>0</v>
      </c>
      <c r="AH477" s="43">
        <v>0</v>
      </c>
    </row>
    <row r="478" spans="1:34">
      <c r="A478" s="52">
        <v>0</v>
      </c>
      <c r="D478" s="2">
        <v>2021</v>
      </c>
      <c r="E478" s="2">
        <v>7</v>
      </c>
      <c r="F478" s="62">
        <v>2022</v>
      </c>
      <c r="G478" s="62">
        <v>2022</v>
      </c>
      <c r="H478" s="63">
        <v>0</v>
      </c>
      <c r="I478" s="63">
        <v>0</v>
      </c>
      <c r="J478" s="63">
        <v>0</v>
      </c>
      <c r="K478" s="63">
        <v>0</v>
      </c>
      <c r="L478" s="63">
        <v>0</v>
      </c>
      <c r="M478" s="63">
        <v>0</v>
      </c>
      <c r="N478" s="63">
        <v>0</v>
      </c>
      <c r="O478" s="63">
        <v>0</v>
      </c>
      <c r="P478" s="63">
        <v>0</v>
      </c>
      <c r="Q478" s="63">
        <v>0</v>
      </c>
      <c r="R478" s="63">
        <v>0</v>
      </c>
      <c r="S478" s="63">
        <v>0</v>
      </c>
      <c r="T478" s="63">
        <v>0</v>
      </c>
      <c r="U478" s="63">
        <v>0</v>
      </c>
      <c r="V478" s="63">
        <v>0</v>
      </c>
      <c r="W478" s="63">
        <v>0</v>
      </c>
      <c r="X478" s="63">
        <v>0</v>
      </c>
      <c r="Y478" s="63">
        <v>0</v>
      </c>
      <c r="Z478" s="63">
        <v>0</v>
      </c>
      <c r="AA478" s="63">
        <v>0</v>
      </c>
      <c r="AB478" s="63">
        <v>0</v>
      </c>
      <c r="AC478" s="63">
        <v>0</v>
      </c>
      <c r="AD478" s="63">
        <v>0</v>
      </c>
      <c r="AE478" s="63">
        <v>0</v>
      </c>
      <c r="AF478" s="63">
        <v>0</v>
      </c>
      <c r="AG478" s="63">
        <v>0</v>
      </c>
      <c r="AH478" s="43">
        <v>0</v>
      </c>
    </row>
    <row r="479" spans="1:34">
      <c r="A479" s="52">
        <v>0</v>
      </c>
      <c r="D479" s="2">
        <v>2021</v>
      </c>
      <c r="E479" s="2">
        <v>8</v>
      </c>
      <c r="F479" s="62">
        <v>2022</v>
      </c>
      <c r="G479" s="62">
        <v>2022</v>
      </c>
      <c r="H479" s="63">
        <v>0</v>
      </c>
      <c r="I479" s="63">
        <v>0</v>
      </c>
      <c r="J479" s="63">
        <v>0</v>
      </c>
      <c r="K479" s="63">
        <v>0</v>
      </c>
      <c r="L479" s="63">
        <v>0</v>
      </c>
      <c r="M479" s="63">
        <v>0</v>
      </c>
      <c r="N479" s="63">
        <v>0</v>
      </c>
      <c r="O479" s="63">
        <v>0</v>
      </c>
      <c r="P479" s="63">
        <v>0</v>
      </c>
      <c r="Q479" s="63">
        <v>0</v>
      </c>
      <c r="R479" s="63">
        <v>0</v>
      </c>
      <c r="S479" s="63">
        <v>0</v>
      </c>
      <c r="T479" s="63">
        <v>0</v>
      </c>
      <c r="U479" s="63">
        <v>0</v>
      </c>
      <c r="V479" s="63">
        <v>0</v>
      </c>
      <c r="W479" s="63">
        <v>0</v>
      </c>
      <c r="X479" s="63">
        <v>0</v>
      </c>
      <c r="Y479" s="63">
        <v>0</v>
      </c>
      <c r="Z479" s="63">
        <v>0</v>
      </c>
      <c r="AA479" s="63">
        <v>0</v>
      </c>
      <c r="AB479" s="63">
        <v>0</v>
      </c>
      <c r="AC479" s="63">
        <v>0</v>
      </c>
      <c r="AD479" s="63">
        <v>0</v>
      </c>
      <c r="AE479" s="63">
        <v>0</v>
      </c>
      <c r="AF479" s="63">
        <v>0</v>
      </c>
      <c r="AG479" s="63">
        <v>0</v>
      </c>
      <c r="AH479" s="43">
        <v>0</v>
      </c>
    </row>
    <row r="480" spans="1:34">
      <c r="A480" s="52">
        <v>0</v>
      </c>
      <c r="D480" s="2">
        <v>2021</v>
      </c>
      <c r="E480" s="2">
        <v>9</v>
      </c>
      <c r="F480" s="62">
        <v>2022</v>
      </c>
      <c r="G480" s="62">
        <v>2022</v>
      </c>
      <c r="H480" s="63">
        <v>0</v>
      </c>
      <c r="I480" s="63">
        <v>0</v>
      </c>
      <c r="J480" s="63">
        <v>0</v>
      </c>
      <c r="K480" s="63">
        <v>0</v>
      </c>
      <c r="L480" s="63">
        <v>0</v>
      </c>
      <c r="M480" s="63">
        <v>0</v>
      </c>
      <c r="N480" s="63">
        <v>0</v>
      </c>
      <c r="O480" s="63">
        <v>0</v>
      </c>
      <c r="P480" s="63">
        <v>0</v>
      </c>
      <c r="Q480" s="63">
        <v>0</v>
      </c>
      <c r="R480" s="63">
        <v>0</v>
      </c>
      <c r="S480" s="63">
        <v>0</v>
      </c>
      <c r="T480" s="63">
        <v>0</v>
      </c>
      <c r="U480" s="63">
        <v>0</v>
      </c>
      <c r="V480" s="63">
        <v>0</v>
      </c>
      <c r="W480" s="63">
        <v>0</v>
      </c>
      <c r="X480" s="63">
        <v>0</v>
      </c>
      <c r="Y480" s="63">
        <v>0</v>
      </c>
      <c r="Z480" s="63">
        <v>0</v>
      </c>
      <c r="AA480" s="63">
        <v>0</v>
      </c>
      <c r="AB480" s="63">
        <v>0</v>
      </c>
      <c r="AC480" s="63">
        <v>0</v>
      </c>
      <c r="AD480" s="63">
        <v>0</v>
      </c>
      <c r="AE480" s="63">
        <v>0</v>
      </c>
      <c r="AF480" s="63">
        <v>0</v>
      </c>
      <c r="AG480" s="63">
        <v>0</v>
      </c>
      <c r="AH480" s="43">
        <v>0</v>
      </c>
    </row>
    <row r="481" spans="1:34">
      <c r="A481" s="52">
        <v>0</v>
      </c>
      <c r="D481" s="2">
        <v>2021</v>
      </c>
      <c r="E481" s="2">
        <v>10</v>
      </c>
      <c r="F481" s="62">
        <v>2022</v>
      </c>
      <c r="G481" s="62">
        <v>2022</v>
      </c>
      <c r="H481" s="63">
        <v>0</v>
      </c>
      <c r="I481" s="63">
        <v>0</v>
      </c>
      <c r="J481" s="63">
        <v>0</v>
      </c>
      <c r="K481" s="63">
        <v>0</v>
      </c>
      <c r="L481" s="63">
        <v>0</v>
      </c>
      <c r="M481" s="63">
        <v>0</v>
      </c>
      <c r="N481" s="63">
        <v>0</v>
      </c>
      <c r="O481" s="63">
        <v>0</v>
      </c>
      <c r="P481" s="63">
        <v>0</v>
      </c>
      <c r="Q481" s="63">
        <v>0</v>
      </c>
      <c r="R481" s="63">
        <v>0</v>
      </c>
      <c r="S481" s="63">
        <v>0</v>
      </c>
      <c r="T481" s="63">
        <v>0</v>
      </c>
      <c r="U481" s="63">
        <v>0</v>
      </c>
      <c r="V481" s="63">
        <v>0</v>
      </c>
      <c r="W481" s="63">
        <v>0</v>
      </c>
      <c r="X481" s="63">
        <v>0</v>
      </c>
      <c r="Y481" s="63">
        <v>0</v>
      </c>
      <c r="Z481" s="63">
        <v>0</v>
      </c>
      <c r="AA481" s="63">
        <v>0</v>
      </c>
      <c r="AB481" s="63">
        <v>0</v>
      </c>
      <c r="AC481" s="63">
        <v>0</v>
      </c>
      <c r="AD481" s="63">
        <v>0</v>
      </c>
      <c r="AE481" s="63">
        <v>0</v>
      </c>
      <c r="AF481" s="63">
        <v>0</v>
      </c>
      <c r="AG481" s="63">
        <v>0</v>
      </c>
      <c r="AH481" s="43">
        <v>0</v>
      </c>
    </row>
    <row r="482" spans="1:34">
      <c r="A482" s="52">
        <v>0</v>
      </c>
      <c r="D482" s="2">
        <v>2021</v>
      </c>
      <c r="E482" s="2">
        <v>11</v>
      </c>
      <c r="F482" s="62">
        <v>2022</v>
      </c>
      <c r="G482" s="62">
        <v>2022</v>
      </c>
      <c r="H482" s="63">
        <v>0</v>
      </c>
      <c r="I482" s="63">
        <v>0</v>
      </c>
      <c r="J482" s="63">
        <v>0</v>
      </c>
      <c r="K482" s="63">
        <v>0</v>
      </c>
      <c r="L482" s="63">
        <v>0</v>
      </c>
      <c r="M482" s="63">
        <v>0</v>
      </c>
      <c r="N482" s="63">
        <v>0</v>
      </c>
      <c r="O482" s="63">
        <v>0</v>
      </c>
      <c r="P482" s="63">
        <v>0</v>
      </c>
      <c r="Q482" s="63">
        <v>0</v>
      </c>
      <c r="R482" s="63">
        <v>0</v>
      </c>
      <c r="S482" s="63">
        <v>0</v>
      </c>
      <c r="T482" s="63">
        <v>0</v>
      </c>
      <c r="U482" s="63">
        <v>0</v>
      </c>
      <c r="V482" s="63">
        <v>0</v>
      </c>
      <c r="W482" s="63">
        <v>0</v>
      </c>
      <c r="X482" s="63">
        <v>0</v>
      </c>
      <c r="Y482" s="63">
        <v>0</v>
      </c>
      <c r="Z482" s="63">
        <v>0</v>
      </c>
      <c r="AA482" s="63">
        <v>0</v>
      </c>
      <c r="AB482" s="63">
        <v>0</v>
      </c>
      <c r="AC482" s="63">
        <v>0</v>
      </c>
      <c r="AD482" s="63">
        <v>0</v>
      </c>
      <c r="AE482" s="63">
        <v>0</v>
      </c>
      <c r="AF482" s="63">
        <v>0</v>
      </c>
      <c r="AG482" s="63">
        <v>0</v>
      </c>
      <c r="AH482" s="43">
        <v>0</v>
      </c>
    </row>
    <row r="483" spans="1:34">
      <c r="A483" s="52">
        <v>0</v>
      </c>
      <c r="D483" s="2">
        <v>2021</v>
      </c>
      <c r="E483" s="2">
        <v>12</v>
      </c>
      <c r="F483" s="62">
        <v>2022</v>
      </c>
      <c r="G483" s="62">
        <v>2022</v>
      </c>
      <c r="H483" s="63">
        <v>0</v>
      </c>
      <c r="I483" s="63">
        <v>0</v>
      </c>
      <c r="J483" s="63">
        <v>0</v>
      </c>
      <c r="K483" s="63">
        <v>0</v>
      </c>
      <c r="L483" s="63">
        <v>0</v>
      </c>
      <c r="M483" s="63">
        <v>0</v>
      </c>
      <c r="N483" s="63">
        <v>0</v>
      </c>
      <c r="O483" s="63">
        <v>0</v>
      </c>
      <c r="P483" s="63">
        <v>0</v>
      </c>
      <c r="Q483" s="63">
        <v>0</v>
      </c>
      <c r="R483" s="63">
        <v>0</v>
      </c>
      <c r="S483" s="63">
        <v>0</v>
      </c>
      <c r="T483" s="63">
        <v>0</v>
      </c>
      <c r="U483" s="63">
        <v>0</v>
      </c>
      <c r="V483" s="63">
        <v>0</v>
      </c>
      <c r="W483" s="63">
        <v>0</v>
      </c>
      <c r="X483" s="63">
        <v>0</v>
      </c>
      <c r="Y483" s="63">
        <v>0</v>
      </c>
      <c r="Z483" s="63">
        <v>0</v>
      </c>
      <c r="AA483" s="63">
        <v>0</v>
      </c>
      <c r="AB483" s="63">
        <v>0</v>
      </c>
      <c r="AC483" s="63">
        <v>0</v>
      </c>
      <c r="AD483" s="63">
        <v>0</v>
      </c>
      <c r="AE483" s="63">
        <v>0</v>
      </c>
      <c r="AF483" s="63">
        <v>0</v>
      </c>
      <c r="AG483" s="63">
        <v>0</v>
      </c>
      <c r="AH483" s="43">
        <v>0</v>
      </c>
    </row>
    <row r="484" spans="1:34">
      <c r="A484" s="52">
        <v>0</v>
      </c>
      <c r="D484" s="2">
        <v>2022</v>
      </c>
      <c r="E484" s="2">
        <v>1</v>
      </c>
      <c r="F484" s="62">
        <v>2022</v>
      </c>
      <c r="G484" s="62">
        <v>2022</v>
      </c>
      <c r="H484" s="63">
        <v>0</v>
      </c>
      <c r="I484" s="63">
        <v>0</v>
      </c>
      <c r="J484" s="63">
        <v>0</v>
      </c>
      <c r="K484" s="63">
        <v>0</v>
      </c>
      <c r="L484" s="63">
        <v>0</v>
      </c>
      <c r="M484" s="63">
        <v>0</v>
      </c>
      <c r="N484" s="63">
        <v>0</v>
      </c>
      <c r="O484" s="63">
        <v>0</v>
      </c>
      <c r="P484" s="63">
        <v>0</v>
      </c>
      <c r="Q484" s="63">
        <v>0</v>
      </c>
      <c r="R484" s="63">
        <v>0</v>
      </c>
      <c r="S484" s="63">
        <v>0</v>
      </c>
      <c r="T484" s="63">
        <v>0</v>
      </c>
      <c r="U484" s="63">
        <v>0</v>
      </c>
      <c r="V484" s="63">
        <v>0</v>
      </c>
      <c r="W484" s="63">
        <v>0</v>
      </c>
      <c r="X484" s="63">
        <v>0</v>
      </c>
      <c r="Y484" s="63">
        <v>0</v>
      </c>
      <c r="Z484" s="63">
        <v>0</v>
      </c>
      <c r="AA484" s="63">
        <v>0</v>
      </c>
      <c r="AB484" s="63">
        <v>0</v>
      </c>
      <c r="AC484" s="63">
        <v>0</v>
      </c>
      <c r="AD484" s="63">
        <v>0</v>
      </c>
      <c r="AE484" s="63">
        <v>0</v>
      </c>
      <c r="AF484" s="63">
        <v>0</v>
      </c>
      <c r="AG484" s="63">
        <v>0</v>
      </c>
      <c r="AH484" s="43">
        <v>0</v>
      </c>
    </row>
    <row r="485" spans="1:34">
      <c r="A485" s="52">
        <v>0</v>
      </c>
      <c r="D485" s="2">
        <v>2022</v>
      </c>
      <c r="E485" s="2">
        <v>2</v>
      </c>
      <c r="F485" s="62">
        <v>2022</v>
      </c>
      <c r="G485" s="62">
        <v>2022</v>
      </c>
      <c r="H485" s="63">
        <v>0</v>
      </c>
      <c r="I485" s="63">
        <v>0</v>
      </c>
      <c r="J485" s="63">
        <v>0</v>
      </c>
      <c r="K485" s="63">
        <v>0</v>
      </c>
      <c r="L485" s="63">
        <v>0</v>
      </c>
      <c r="M485" s="63">
        <v>0</v>
      </c>
      <c r="N485" s="63">
        <v>0</v>
      </c>
      <c r="O485" s="63">
        <v>0</v>
      </c>
      <c r="P485" s="63">
        <v>0</v>
      </c>
      <c r="Q485" s="63">
        <v>0</v>
      </c>
      <c r="R485" s="63">
        <v>0</v>
      </c>
      <c r="S485" s="63">
        <v>0</v>
      </c>
      <c r="T485" s="63">
        <v>0</v>
      </c>
      <c r="U485" s="63">
        <v>0</v>
      </c>
      <c r="V485" s="63">
        <v>0</v>
      </c>
      <c r="W485" s="63">
        <v>0</v>
      </c>
      <c r="X485" s="63">
        <v>0</v>
      </c>
      <c r="Y485" s="63">
        <v>0</v>
      </c>
      <c r="Z485" s="63">
        <v>0</v>
      </c>
      <c r="AA485" s="63">
        <v>0</v>
      </c>
      <c r="AB485" s="63">
        <v>0</v>
      </c>
      <c r="AC485" s="63">
        <v>0</v>
      </c>
      <c r="AD485" s="63">
        <v>0</v>
      </c>
      <c r="AE485" s="63">
        <v>0</v>
      </c>
      <c r="AF485" s="63">
        <v>0</v>
      </c>
      <c r="AG485" s="63">
        <v>0</v>
      </c>
      <c r="AH485" s="43">
        <v>0</v>
      </c>
    </row>
    <row r="486" spans="1:34">
      <c r="A486" s="52">
        <v>0</v>
      </c>
      <c r="D486" s="2">
        <v>2022</v>
      </c>
      <c r="E486" s="2">
        <v>3</v>
      </c>
      <c r="F486" s="62">
        <v>2022</v>
      </c>
      <c r="G486" s="62">
        <v>2022</v>
      </c>
      <c r="H486" s="63">
        <v>0</v>
      </c>
      <c r="I486" s="63">
        <v>0</v>
      </c>
      <c r="J486" s="63">
        <v>0</v>
      </c>
      <c r="K486" s="63">
        <v>0</v>
      </c>
      <c r="L486" s="63">
        <v>0</v>
      </c>
      <c r="M486" s="63">
        <v>0</v>
      </c>
      <c r="N486" s="63">
        <v>0</v>
      </c>
      <c r="O486" s="63">
        <v>0</v>
      </c>
      <c r="P486" s="63">
        <v>0</v>
      </c>
      <c r="Q486" s="63">
        <v>0</v>
      </c>
      <c r="R486" s="63">
        <v>0</v>
      </c>
      <c r="S486" s="63">
        <v>0</v>
      </c>
      <c r="T486" s="63">
        <v>0</v>
      </c>
      <c r="U486" s="63">
        <v>0</v>
      </c>
      <c r="V486" s="63">
        <v>0</v>
      </c>
      <c r="W486" s="63">
        <v>0</v>
      </c>
      <c r="X486" s="63">
        <v>0</v>
      </c>
      <c r="Y486" s="63">
        <v>0</v>
      </c>
      <c r="Z486" s="63">
        <v>0</v>
      </c>
      <c r="AA486" s="63">
        <v>0</v>
      </c>
      <c r="AB486" s="63">
        <v>0</v>
      </c>
      <c r="AC486" s="63">
        <v>0</v>
      </c>
      <c r="AD486" s="63">
        <v>0</v>
      </c>
      <c r="AE486" s="63">
        <v>0</v>
      </c>
      <c r="AF486" s="63">
        <v>0</v>
      </c>
      <c r="AG486" s="63">
        <v>0</v>
      </c>
      <c r="AH486" s="43">
        <v>0</v>
      </c>
    </row>
    <row r="487" spans="1:34">
      <c r="A487" s="52">
        <v>0</v>
      </c>
      <c r="D487" s="2">
        <v>2022</v>
      </c>
      <c r="E487" s="2">
        <v>4</v>
      </c>
      <c r="F487" s="62">
        <v>2022</v>
      </c>
      <c r="G487" s="62">
        <v>2022</v>
      </c>
      <c r="H487" s="63">
        <v>0</v>
      </c>
      <c r="I487" s="63">
        <v>0</v>
      </c>
      <c r="J487" s="63">
        <v>0</v>
      </c>
      <c r="K487" s="63">
        <v>0</v>
      </c>
      <c r="L487" s="63">
        <v>0</v>
      </c>
      <c r="M487" s="63">
        <v>0</v>
      </c>
      <c r="N487" s="63">
        <v>0</v>
      </c>
      <c r="O487" s="63">
        <v>0</v>
      </c>
      <c r="P487" s="63">
        <v>0</v>
      </c>
      <c r="Q487" s="63">
        <v>0</v>
      </c>
      <c r="R487" s="63">
        <v>0</v>
      </c>
      <c r="S487" s="63">
        <v>0</v>
      </c>
      <c r="T487" s="63">
        <v>0</v>
      </c>
      <c r="U487" s="63">
        <v>0</v>
      </c>
      <c r="V487" s="63">
        <v>0</v>
      </c>
      <c r="W487" s="63">
        <v>0</v>
      </c>
      <c r="X487" s="63">
        <v>0</v>
      </c>
      <c r="Y487" s="63">
        <v>0</v>
      </c>
      <c r="Z487" s="63">
        <v>0</v>
      </c>
      <c r="AA487" s="63">
        <v>0</v>
      </c>
      <c r="AB487" s="63">
        <v>0</v>
      </c>
      <c r="AC487" s="63">
        <v>0</v>
      </c>
      <c r="AD487" s="63">
        <v>0</v>
      </c>
      <c r="AE487" s="63">
        <v>0</v>
      </c>
      <c r="AF487" s="63">
        <v>0</v>
      </c>
      <c r="AG487" s="63">
        <v>0</v>
      </c>
      <c r="AH487" s="43">
        <v>0</v>
      </c>
    </row>
    <row r="488" spans="1:34">
      <c r="A488" s="52">
        <v>0</v>
      </c>
      <c r="D488" s="2">
        <v>2022</v>
      </c>
      <c r="E488" s="2">
        <v>5</v>
      </c>
      <c r="F488" s="62">
        <v>2023</v>
      </c>
      <c r="G488" s="62">
        <v>2023</v>
      </c>
      <c r="H488" s="63">
        <v>0</v>
      </c>
      <c r="I488" s="63">
        <v>0</v>
      </c>
      <c r="J488" s="63">
        <v>0</v>
      </c>
      <c r="K488" s="63">
        <v>0</v>
      </c>
      <c r="L488" s="63">
        <v>0</v>
      </c>
      <c r="M488" s="63">
        <v>0</v>
      </c>
      <c r="N488" s="63">
        <v>0</v>
      </c>
      <c r="O488" s="63">
        <v>0</v>
      </c>
      <c r="P488" s="63">
        <v>0</v>
      </c>
      <c r="Q488" s="63">
        <v>0</v>
      </c>
      <c r="R488" s="63">
        <v>0</v>
      </c>
      <c r="S488" s="63">
        <v>0</v>
      </c>
      <c r="T488" s="63">
        <v>0</v>
      </c>
      <c r="U488" s="63">
        <v>0</v>
      </c>
      <c r="V488" s="63">
        <v>0</v>
      </c>
      <c r="W488" s="63">
        <v>0</v>
      </c>
      <c r="X488" s="63">
        <v>0</v>
      </c>
      <c r="Y488" s="63">
        <v>0</v>
      </c>
      <c r="Z488" s="63">
        <v>0</v>
      </c>
      <c r="AA488" s="63">
        <v>0</v>
      </c>
      <c r="AB488" s="63">
        <v>0</v>
      </c>
      <c r="AC488" s="63">
        <v>0</v>
      </c>
      <c r="AD488" s="63">
        <v>0</v>
      </c>
      <c r="AE488" s="63">
        <v>0</v>
      </c>
      <c r="AF488" s="63">
        <v>0</v>
      </c>
      <c r="AG488" s="63">
        <v>0</v>
      </c>
      <c r="AH488" s="43">
        <v>0</v>
      </c>
    </row>
    <row r="489" spans="1:34">
      <c r="A489" s="52">
        <v>0</v>
      </c>
      <c r="D489" s="2">
        <v>2022</v>
      </c>
      <c r="E489" s="2">
        <v>6</v>
      </c>
      <c r="F489" s="62">
        <v>2023</v>
      </c>
      <c r="G489" s="62">
        <v>2023</v>
      </c>
      <c r="H489" s="63">
        <v>0</v>
      </c>
      <c r="I489" s="63">
        <v>0</v>
      </c>
      <c r="J489" s="63">
        <v>0</v>
      </c>
      <c r="K489" s="63">
        <v>0</v>
      </c>
      <c r="L489" s="63">
        <v>0</v>
      </c>
      <c r="M489" s="63">
        <v>0</v>
      </c>
      <c r="N489" s="63">
        <v>0</v>
      </c>
      <c r="O489" s="63">
        <v>0</v>
      </c>
      <c r="P489" s="63">
        <v>0</v>
      </c>
      <c r="Q489" s="63">
        <v>0</v>
      </c>
      <c r="R489" s="63">
        <v>0</v>
      </c>
      <c r="S489" s="63">
        <v>0</v>
      </c>
      <c r="T489" s="63">
        <v>0</v>
      </c>
      <c r="U489" s="63">
        <v>0</v>
      </c>
      <c r="V489" s="63">
        <v>0</v>
      </c>
      <c r="W489" s="63">
        <v>0</v>
      </c>
      <c r="X489" s="63">
        <v>0</v>
      </c>
      <c r="Y489" s="63">
        <v>0</v>
      </c>
      <c r="Z489" s="63">
        <v>0</v>
      </c>
      <c r="AA489" s="63">
        <v>0</v>
      </c>
      <c r="AB489" s="63">
        <v>0</v>
      </c>
      <c r="AC489" s="63">
        <v>0</v>
      </c>
      <c r="AD489" s="63">
        <v>0</v>
      </c>
      <c r="AE489" s="63">
        <v>0</v>
      </c>
      <c r="AF489" s="63">
        <v>0</v>
      </c>
      <c r="AG489" s="63">
        <v>0</v>
      </c>
      <c r="AH489" s="43">
        <v>0</v>
      </c>
    </row>
    <row r="490" spans="1:34">
      <c r="A490" s="52">
        <v>0</v>
      </c>
      <c r="D490" s="2">
        <v>2022</v>
      </c>
      <c r="E490" s="2">
        <v>7</v>
      </c>
      <c r="F490" s="62">
        <v>2023</v>
      </c>
      <c r="G490" s="62">
        <v>2023</v>
      </c>
      <c r="H490" s="63">
        <v>0</v>
      </c>
      <c r="I490" s="63">
        <v>0</v>
      </c>
      <c r="J490" s="63">
        <v>0</v>
      </c>
      <c r="K490" s="63">
        <v>0</v>
      </c>
      <c r="L490" s="63">
        <v>0</v>
      </c>
      <c r="M490" s="63">
        <v>0</v>
      </c>
      <c r="N490" s="63">
        <v>0</v>
      </c>
      <c r="O490" s="63">
        <v>0</v>
      </c>
      <c r="P490" s="63">
        <v>0</v>
      </c>
      <c r="Q490" s="63">
        <v>0</v>
      </c>
      <c r="R490" s="63">
        <v>0</v>
      </c>
      <c r="S490" s="63">
        <v>0</v>
      </c>
      <c r="T490" s="63">
        <v>0</v>
      </c>
      <c r="U490" s="63">
        <v>0</v>
      </c>
      <c r="V490" s="63">
        <v>0</v>
      </c>
      <c r="W490" s="63">
        <v>0</v>
      </c>
      <c r="X490" s="63">
        <v>0</v>
      </c>
      <c r="Y490" s="63">
        <v>0</v>
      </c>
      <c r="Z490" s="63">
        <v>0</v>
      </c>
      <c r="AA490" s="63">
        <v>0</v>
      </c>
      <c r="AB490" s="63">
        <v>0</v>
      </c>
      <c r="AC490" s="63">
        <v>0</v>
      </c>
      <c r="AD490" s="63">
        <v>0</v>
      </c>
      <c r="AE490" s="63">
        <v>0</v>
      </c>
      <c r="AF490" s="63">
        <v>0</v>
      </c>
      <c r="AG490" s="63">
        <v>0</v>
      </c>
      <c r="AH490" s="43">
        <v>0</v>
      </c>
    </row>
    <row r="491" spans="1:34">
      <c r="A491" s="52">
        <v>0</v>
      </c>
      <c r="D491" s="2">
        <v>2022</v>
      </c>
      <c r="E491" s="2">
        <v>8</v>
      </c>
      <c r="F491" s="62">
        <v>2023</v>
      </c>
      <c r="G491" s="62">
        <v>2023</v>
      </c>
      <c r="H491" s="63">
        <v>0</v>
      </c>
      <c r="I491" s="63">
        <v>0</v>
      </c>
      <c r="J491" s="63">
        <v>0</v>
      </c>
      <c r="K491" s="63">
        <v>0</v>
      </c>
      <c r="L491" s="63">
        <v>0</v>
      </c>
      <c r="M491" s="63">
        <v>0</v>
      </c>
      <c r="N491" s="63">
        <v>0</v>
      </c>
      <c r="O491" s="63">
        <v>0</v>
      </c>
      <c r="P491" s="63">
        <v>0</v>
      </c>
      <c r="Q491" s="63">
        <v>0</v>
      </c>
      <c r="R491" s="63">
        <v>0</v>
      </c>
      <c r="S491" s="63">
        <v>0</v>
      </c>
      <c r="T491" s="63">
        <v>0</v>
      </c>
      <c r="U491" s="63">
        <v>0</v>
      </c>
      <c r="V491" s="63">
        <v>0</v>
      </c>
      <c r="W491" s="63">
        <v>0</v>
      </c>
      <c r="X491" s="63">
        <v>0</v>
      </c>
      <c r="Y491" s="63">
        <v>0</v>
      </c>
      <c r="Z491" s="63">
        <v>0</v>
      </c>
      <c r="AA491" s="63">
        <v>0</v>
      </c>
      <c r="AB491" s="63">
        <v>0</v>
      </c>
      <c r="AC491" s="63">
        <v>0</v>
      </c>
      <c r="AD491" s="63">
        <v>0</v>
      </c>
      <c r="AE491" s="63">
        <v>0</v>
      </c>
      <c r="AF491" s="63">
        <v>0</v>
      </c>
      <c r="AG491" s="63">
        <v>0</v>
      </c>
      <c r="AH491" s="43">
        <v>0</v>
      </c>
    </row>
    <row r="492" spans="1:34">
      <c r="A492" s="52">
        <v>0</v>
      </c>
      <c r="D492" s="2">
        <v>2022</v>
      </c>
      <c r="E492" s="2">
        <v>9</v>
      </c>
      <c r="F492" s="62">
        <v>2023</v>
      </c>
      <c r="G492" s="62">
        <v>2023</v>
      </c>
      <c r="H492" s="63">
        <v>0</v>
      </c>
      <c r="I492" s="63">
        <v>0</v>
      </c>
      <c r="J492" s="63">
        <v>0</v>
      </c>
      <c r="K492" s="63">
        <v>0</v>
      </c>
      <c r="L492" s="63">
        <v>0</v>
      </c>
      <c r="M492" s="63">
        <v>0</v>
      </c>
      <c r="N492" s="63">
        <v>0</v>
      </c>
      <c r="O492" s="63">
        <v>0</v>
      </c>
      <c r="P492" s="63">
        <v>0</v>
      </c>
      <c r="Q492" s="63">
        <v>0</v>
      </c>
      <c r="R492" s="63">
        <v>0</v>
      </c>
      <c r="S492" s="63">
        <v>0</v>
      </c>
      <c r="T492" s="63">
        <v>0</v>
      </c>
      <c r="U492" s="63">
        <v>0</v>
      </c>
      <c r="V492" s="63">
        <v>0</v>
      </c>
      <c r="W492" s="63">
        <v>0</v>
      </c>
      <c r="X492" s="63">
        <v>0</v>
      </c>
      <c r="Y492" s="63">
        <v>0</v>
      </c>
      <c r="Z492" s="63">
        <v>0</v>
      </c>
      <c r="AA492" s="63">
        <v>0</v>
      </c>
      <c r="AB492" s="63">
        <v>0</v>
      </c>
      <c r="AC492" s="63">
        <v>0</v>
      </c>
      <c r="AD492" s="63">
        <v>0</v>
      </c>
      <c r="AE492" s="63">
        <v>0</v>
      </c>
      <c r="AF492" s="63">
        <v>0</v>
      </c>
      <c r="AG492" s="63">
        <v>0</v>
      </c>
      <c r="AH492" s="43">
        <v>0</v>
      </c>
    </row>
    <row r="493" spans="1:34">
      <c r="A493" s="52">
        <v>0</v>
      </c>
      <c r="D493" s="2">
        <v>2022</v>
      </c>
      <c r="E493" s="2">
        <v>10</v>
      </c>
      <c r="F493" s="62">
        <v>2023</v>
      </c>
      <c r="G493" s="62">
        <v>2023</v>
      </c>
      <c r="H493" s="63">
        <v>0</v>
      </c>
      <c r="I493" s="63">
        <v>0</v>
      </c>
      <c r="J493" s="63">
        <v>0</v>
      </c>
      <c r="K493" s="63">
        <v>0</v>
      </c>
      <c r="L493" s="63">
        <v>0</v>
      </c>
      <c r="M493" s="63">
        <v>0</v>
      </c>
      <c r="N493" s="63">
        <v>0</v>
      </c>
      <c r="O493" s="63">
        <v>0</v>
      </c>
      <c r="P493" s="63">
        <v>0</v>
      </c>
      <c r="Q493" s="63">
        <v>0</v>
      </c>
      <c r="R493" s="63">
        <v>0</v>
      </c>
      <c r="S493" s="63">
        <v>0</v>
      </c>
      <c r="T493" s="63">
        <v>0</v>
      </c>
      <c r="U493" s="63">
        <v>0</v>
      </c>
      <c r="V493" s="63">
        <v>0</v>
      </c>
      <c r="W493" s="63">
        <v>0</v>
      </c>
      <c r="X493" s="63">
        <v>0</v>
      </c>
      <c r="Y493" s="63">
        <v>0</v>
      </c>
      <c r="Z493" s="63">
        <v>0</v>
      </c>
      <c r="AA493" s="63">
        <v>0</v>
      </c>
      <c r="AB493" s="63">
        <v>0</v>
      </c>
      <c r="AC493" s="63">
        <v>0</v>
      </c>
      <c r="AD493" s="63">
        <v>0</v>
      </c>
      <c r="AE493" s="63">
        <v>0</v>
      </c>
      <c r="AF493" s="63">
        <v>0</v>
      </c>
      <c r="AG493" s="63">
        <v>0</v>
      </c>
      <c r="AH493" s="43">
        <v>0</v>
      </c>
    </row>
    <row r="494" spans="1:34">
      <c r="A494" s="52">
        <v>0</v>
      </c>
      <c r="D494" s="2">
        <v>2022</v>
      </c>
      <c r="E494" s="2">
        <v>11</v>
      </c>
      <c r="F494" s="62">
        <v>2023</v>
      </c>
      <c r="G494" s="62">
        <v>2023</v>
      </c>
      <c r="H494" s="63">
        <v>0</v>
      </c>
      <c r="I494" s="63">
        <v>0</v>
      </c>
      <c r="J494" s="63">
        <v>0</v>
      </c>
      <c r="K494" s="63">
        <v>0</v>
      </c>
      <c r="L494" s="63">
        <v>0</v>
      </c>
      <c r="M494" s="63">
        <v>0</v>
      </c>
      <c r="N494" s="63">
        <v>0</v>
      </c>
      <c r="O494" s="63">
        <v>0</v>
      </c>
      <c r="P494" s="63">
        <v>0</v>
      </c>
      <c r="Q494" s="63">
        <v>0</v>
      </c>
      <c r="R494" s="63">
        <v>0</v>
      </c>
      <c r="S494" s="63">
        <v>0</v>
      </c>
      <c r="T494" s="63">
        <v>0</v>
      </c>
      <c r="U494" s="63">
        <v>0</v>
      </c>
      <c r="V494" s="63">
        <v>0</v>
      </c>
      <c r="W494" s="63">
        <v>0</v>
      </c>
      <c r="X494" s="63">
        <v>0</v>
      </c>
      <c r="Y494" s="63">
        <v>0</v>
      </c>
      <c r="Z494" s="63">
        <v>0</v>
      </c>
      <c r="AA494" s="63">
        <v>0</v>
      </c>
      <c r="AB494" s="63">
        <v>0</v>
      </c>
      <c r="AC494" s="63">
        <v>0</v>
      </c>
      <c r="AD494" s="63">
        <v>0</v>
      </c>
      <c r="AE494" s="63">
        <v>0</v>
      </c>
      <c r="AF494" s="63">
        <v>0</v>
      </c>
      <c r="AG494" s="63">
        <v>0</v>
      </c>
      <c r="AH494" s="43">
        <v>0</v>
      </c>
    </row>
    <row r="495" spans="1:34">
      <c r="A495" s="52">
        <v>0</v>
      </c>
      <c r="D495" s="2">
        <v>2022</v>
      </c>
      <c r="E495" s="2">
        <v>12</v>
      </c>
      <c r="F495" s="62">
        <v>2023</v>
      </c>
      <c r="G495" s="62">
        <v>2023</v>
      </c>
      <c r="H495" s="63">
        <v>0</v>
      </c>
      <c r="I495" s="63">
        <v>0</v>
      </c>
      <c r="J495" s="63">
        <v>0</v>
      </c>
      <c r="K495" s="63">
        <v>0</v>
      </c>
      <c r="L495" s="63">
        <v>0</v>
      </c>
      <c r="M495" s="63">
        <v>0</v>
      </c>
      <c r="N495" s="63">
        <v>0</v>
      </c>
      <c r="O495" s="63">
        <v>0</v>
      </c>
      <c r="P495" s="63">
        <v>0</v>
      </c>
      <c r="Q495" s="63">
        <v>0</v>
      </c>
      <c r="R495" s="63">
        <v>0</v>
      </c>
      <c r="S495" s="63">
        <v>0</v>
      </c>
      <c r="T495" s="63">
        <v>0</v>
      </c>
      <c r="U495" s="63">
        <v>0</v>
      </c>
      <c r="V495" s="63">
        <v>0</v>
      </c>
      <c r="W495" s="63">
        <v>0</v>
      </c>
      <c r="X495" s="63">
        <v>0</v>
      </c>
      <c r="Y495" s="63">
        <v>0</v>
      </c>
      <c r="Z495" s="63">
        <v>0</v>
      </c>
      <c r="AA495" s="63">
        <v>0</v>
      </c>
      <c r="AB495" s="63">
        <v>0</v>
      </c>
      <c r="AC495" s="63">
        <v>0</v>
      </c>
      <c r="AD495" s="63">
        <v>0</v>
      </c>
      <c r="AE495" s="63">
        <v>0</v>
      </c>
      <c r="AF495" s="63">
        <v>0</v>
      </c>
      <c r="AG495" s="63">
        <v>0</v>
      </c>
      <c r="AH495" s="43">
        <v>0</v>
      </c>
    </row>
    <row r="496" spans="1:34">
      <c r="A496" s="52">
        <v>0</v>
      </c>
      <c r="D496" s="2">
        <v>2023</v>
      </c>
      <c r="E496" s="2">
        <v>1</v>
      </c>
      <c r="F496" s="62">
        <v>2023</v>
      </c>
      <c r="G496" s="62">
        <v>2023</v>
      </c>
      <c r="H496" s="63">
        <v>0</v>
      </c>
      <c r="I496" s="63">
        <v>0</v>
      </c>
      <c r="J496" s="63">
        <v>0</v>
      </c>
      <c r="K496" s="63">
        <v>0</v>
      </c>
      <c r="L496" s="63">
        <v>0</v>
      </c>
      <c r="M496" s="63">
        <v>0</v>
      </c>
      <c r="N496" s="63">
        <v>0</v>
      </c>
      <c r="O496" s="63">
        <v>0</v>
      </c>
      <c r="P496" s="63">
        <v>0</v>
      </c>
      <c r="Q496" s="63">
        <v>0</v>
      </c>
      <c r="R496" s="63">
        <v>0</v>
      </c>
      <c r="S496" s="63">
        <v>0</v>
      </c>
      <c r="T496" s="63">
        <v>0</v>
      </c>
      <c r="U496" s="63">
        <v>0</v>
      </c>
      <c r="V496" s="63">
        <v>0</v>
      </c>
      <c r="W496" s="63">
        <v>0</v>
      </c>
      <c r="X496" s="63">
        <v>0</v>
      </c>
      <c r="Y496" s="63">
        <v>0</v>
      </c>
      <c r="Z496" s="63">
        <v>0</v>
      </c>
      <c r="AA496" s="63">
        <v>0</v>
      </c>
      <c r="AB496" s="63">
        <v>0</v>
      </c>
      <c r="AC496" s="63">
        <v>0</v>
      </c>
      <c r="AD496" s="63">
        <v>0</v>
      </c>
      <c r="AE496" s="63">
        <v>0</v>
      </c>
      <c r="AF496" s="63">
        <v>0</v>
      </c>
      <c r="AG496" s="63">
        <v>0</v>
      </c>
      <c r="AH496" s="43">
        <v>0</v>
      </c>
    </row>
    <row r="497" spans="1:34">
      <c r="A497" s="52">
        <v>0</v>
      </c>
      <c r="D497" s="2">
        <v>2023</v>
      </c>
      <c r="E497" s="2">
        <v>2</v>
      </c>
      <c r="F497" s="62">
        <v>2023</v>
      </c>
      <c r="G497" s="62">
        <v>2023</v>
      </c>
      <c r="H497" s="63">
        <v>0</v>
      </c>
      <c r="I497" s="63">
        <v>0</v>
      </c>
      <c r="J497" s="63">
        <v>0</v>
      </c>
      <c r="K497" s="63">
        <v>0</v>
      </c>
      <c r="L497" s="63">
        <v>0</v>
      </c>
      <c r="M497" s="63">
        <v>0</v>
      </c>
      <c r="N497" s="63">
        <v>0</v>
      </c>
      <c r="O497" s="63">
        <v>0</v>
      </c>
      <c r="P497" s="63">
        <v>0</v>
      </c>
      <c r="Q497" s="63">
        <v>0</v>
      </c>
      <c r="R497" s="63">
        <v>0</v>
      </c>
      <c r="S497" s="63">
        <v>0</v>
      </c>
      <c r="T497" s="63">
        <v>0</v>
      </c>
      <c r="U497" s="63">
        <v>0</v>
      </c>
      <c r="V497" s="63">
        <v>0</v>
      </c>
      <c r="W497" s="63">
        <v>0</v>
      </c>
      <c r="X497" s="63">
        <v>0</v>
      </c>
      <c r="Y497" s="63">
        <v>0</v>
      </c>
      <c r="Z497" s="63">
        <v>0</v>
      </c>
      <c r="AA497" s="63">
        <v>0</v>
      </c>
      <c r="AB497" s="63">
        <v>0</v>
      </c>
      <c r="AC497" s="63">
        <v>0</v>
      </c>
      <c r="AD497" s="63">
        <v>0</v>
      </c>
      <c r="AE497" s="63">
        <v>0</v>
      </c>
      <c r="AF497" s="63">
        <v>0</v>
      </c>
      <c r="AG497" s="63">
        <v>0</v>
      </c>
      <c r="AH497" s="43">
        <v>0</v>
      </c>
    </row>
    <row r="498" spans="1:34">
      <c r="A498" s="52">
        <v>0</v>
      </c>
      <c r="D498" s="2">
        <v>2023</v>
      </c>
      <c r="E498" s="2">
        <v>3</v>
      </c>
      <c r="F498" s="62">
        <v>2023</v>
      </c>
      <c r="G498" s="62">
        <v>2023</v>
      </c>
      <c r="H498" s="63">
        <v>0</v>
      </c>
      <c r="I498" s="63">
        <v>0</v>
      </c>
      <c r="J498" s="63">
        <v>0</v>
      </c>
      <c r="K498" s="63">
        <v>0</v>
      </c>
      <c r="L498" s="63">
        <v>0</v>
      </c>
      <c r="M498" s="63">
        <v>0</v>
      </c>
      <c r="N498" s="63">
        <v>0</v>
      </c>
      <c r="O498" s="63">
        <v>0</v>
      </c>
      <c r="P498" s="63">
        <v>0</v>
      </c>
      <c r="Q498" s="63">
        <v>0</v>
      </c>
      <c r="R498" s="63">
        <v>0</v>
      </c>
      <c r="S498" s="63">
        <v>0</v>
      </c>
      <c r="T498" s="63">
        <v>0</v>
      </c>
      <c r="U498" s="63">
        <v>0</v>
      </c>
      <c r="V498" s="63">
        <v>0</v>
      </c>
      <c r="W498" s="63">
        <v>0</v>
      </c>
      <c r="X498" s="63">
        <v>0</v>
      </c>
      <c r="Y498" s="63">
        <v>0</v>
      </c>
      <c r="Z498" s="63">
        <v>0</v>
      </c>
      <c r="AA498" s="63">
        <v>0</v>
      </c>
      <c r="AB498" s="63">
        <v>0</v>
      </c>
      <c r="AC498" s="63">
        <v>0</v>
      </c>
      <c r="AD498" s="63">
        <v>0</v>
      </c>
      <c r="AE498" s="63">
        <v>0</v>
      </c>
      <c r="AF498" s="63">
        <v>0</v>
      </c>
      <c r="AG498" s="63">
        <v>0</v>
      </c>
      <c r="AH498" s="43">
        <v>0</v>
      </c>
    </row>
    <row r="499" spans="1:34">
      <c r="A499" s="52">
        <v>0</v>
      </c>
      <c r="D499" s="2">
        <v>2023</v>
      </c>
      <c r="E499" s="2">
        <v>4</v>
      </c>
      <c r="F499" s="62">
        <v>2023</v>
      </c>
      <c r="G499" s="62">
        <v>2023</v>
      </c>
      <c r="H499" s="63">
        <v>0</v>
      </c>
      <c r="I499" s="63">
        <v>0</v>
      </c>
      <c r="J499" s="63">
        <v>0</v>
      </c>
      <c r="K499" s="63">
        <v>0</v>
      </c>
      <c r="L499" s="63">
        <v>0</v>
      </c>
      <c r="M499" s="63">
        <v>0</v>
      </c>
      <c r="N499" s="63">
        <v>0</v>
      </c>
      <c r="O499" s="63">
        <v>0</v>
      </c>
      <c r="P499" s="63">
        <v>0</v>
      </c>
      <c r="Q499" s="63">
        <v>0</v>
      </c>
      <c r="R499" s="63">
        <v>0</v>
      </c>
      <c r="S499" s="63">
        <v>0</v>
      </c>
      <c r="T499" s="63">
        <v>0</v>
      </c>
      <c r="U499" s="63">
        <v>0</v>
      </c>
      <c r="V499" s="63">
        <v>0</v>
      </c>
      <c r="W499" s="63">
        <v>0</v>
      </c>
      <c r="X499" s="63">
        <v>0</v>
      </c>
      <c r="Y499" s="63">
        <v>0</v>
      </c>
      <c r="Z499" s="63">
        <v>0</v>
      </c>
      <c r="AA499" s="63">
        <v>0</v>
      </c>
      <c r="AB499" s="63">
        <v>0</v>
      </c>
      <c r="AC499" s="63">
        <v>0</v>
      </c>
      <c r="AD499" s="63">
        <v>0</v>
      </c>
      <c r="AE499" s="63">
        <v>0</v>
      </c>
      <c r="AF499" s="63">
        <v>0</v>
      </c>
      <c r="AG499" s="63">
        <v>0</v>
      </c>
      <c r="AH499" s="43">
        <v>0</v>
      </c>
    </row>
    <row r="500" spans="1:34">
      <c r="A500" s="52">
        <v>0</v>
      </c>
      <c r="D500" s="2">
        <v>2023</v>
      </c>
      <c r="E500" s="2">
        <v>5</v>
      </c>
      <c r="F500" s="62">
        <v>2024</v>
      </c>
      <c r="G500" s="62">
        <v>2024</v>
      </c>
      <c r="H500" s="63">
        <v>0</v>
      </c>
      <c r="I500" s="63">
        <v>0</v>
      </c>
      <c r="J500" s="63">
        <v>0</v>
      </c>
      <c r="K500" s="63">
        <v>0</v>
      </c>
      <c r="L500" s="63">
        <v>0</v>
      </c>
      <c r="M500" s="63">
        <v>0</v>
      </c>
      <c r="N500" s="63">
        <v>0</v>
      </c>
      <c r="O500" s="63">
        <v>0</v>
      </c>
      <c r="P500" s="63">
        <v>0</v>
      </c>
      <c r="Q500" s="63">
        <v>0</v>
      </c>
      <c r="R500" s="63">
        <v>0</v>
      </c>
      <c r="S500" s="63">
        <v>0</v>
      </c>
      <c r="T500" s="63">
        <v>0</v>
      </c>
      <c r="U500" s="63">
        <v>0</v>
      </c>
      <c r="V500" s="63">
        <v>0</v>
      </c>
      <c r="W500" s="63">
        <v>0</v>
      </c>
      <c r="X500" s="63">
        <v>0</v>
      </c>
      <c r="Y500" s="63">
        <v>0</v>
      </c>
      <c r="Z500" s="63">
        <v>0</v>
      </c>
      <c r="AA500" s="63">
        <v>0</v>
      </c>
      <c r="AB500" s="63">
        <v>0</v>
      </c>
      <c r="AC500" s="63">
        <v>0</v>
      </c>
      <c r="AD500" s="63">
        <v>0</v>
      </c>
      <c r="AE500" s="63">
        <v>0</v>
      </c>
      <c r="AF500" s="63">
        <v>0</v>
      </c>
      <c r="AG500" s="63">
        <v>0</v>
      </c>
      <c r="AH500" s="43">
        <v>0</v>
      </c>
    </row>
    <row r="501" spans="1:34">
      <c r="A501" s="52">
        <v>0</v>
      </c>
      <c r="D501" s="2">
        <v>2023</v>
      </c>
      <c r="E501" s="2">
        <v>6</v>
      </c>
      <c r="F501" s="62">
        <v>2024</v>
      </c>
      <c r="G501" s="62">
        <v>2024</v>
      </c>
      <c r="H501" s="63">
        <v>0</v>
      </c>
      <c r="I501" s="63">
        <v>0</v>
      </c>
      <c r="J501" s="63">
        <v>0</v>
      </c>
      <c r="K501" s="63">
        <v>0</v>
      </c>
      <c r="L501" s="63">
        <v>0</v>
      </c>
      <c r="M501" s="63">
        <v>0</v>
      </c>
      <c r="N501" s="63">
        <v>0</v>
      </c>
      <c r="O501" s="63">
        <v>0</v>
      </c>
      <c r="P501" s="63">
        <v>0</v>
      </c>
      <c r="Q501" s="63">
        <v>0</v>
      </c>
      <c r="R501" s="63">
        <v>0</v>
      </c>
      <c r="S501" s="63">
        <v>0</v>
      </c>
      <c r="T501" s="63">
        <v>0</v>
      </c>
      <c r="U501" s="63">
        <v>0</v>
      </c>
      <c r="V501" s="63">
        <v>0</v>
      </c>
      <c r="W501" s="63">
        <v>0</v>
      </c>
      <c r="X501" s="63">
        <v>0</v>
      </c>
      <c r="Y501" s="63">
        <v>0</v>
      </c>
      <c r="Z501" s="63">
        <v>0</v>
      </c>
      <c r="AA501" s="63">
        <v>0</v>
      </c>
      <c r="AB501" s="63">
        <v>0</v>
      </c>
      <c r="AC501" s="63">
        <v>0</v>
      </c>
      <c r="AD501" s="63">
        <v>0</v>
      </c>
      <c r="AE501" s="63">
        <v>0</v>
      </c>
      <c r="AF501" s="63">
        <v>0</v>
      </c>
      <c r="AG501" s="63">
        <v>0</v>
      </c>
      <c r="AH501" s="43">
        <v>0</v>
      </c>
    </row>
    <row r="502" spans="1:34">
      <c r="A502" s="52">
        <v>0</v>
      </c>
      <c r="D502" s="2">
        <v>2023</v>
      </c>
      <c r="E502" s="2">
        <v>7</v>
      </c>
      <c r="F502" s="62">
        <v>2024</v>
      </c>
      <c r="G502" s="62">
        <v>2024</v>
      </c>
      <c r="H502" s="63">
        <v>0</v>
      </c>
      <c r="I502" s="63">
        <v>0</v>
      </c>
      <c r="J502" s="63">
        <v>0</v>
      </c>
      <c r="K502" s="63">
        <v>0</v>
      </c>
      <c r="L502" s="63">
        <v>0</v>
      </c>
      <c r="M502" s="63">
        <v>0</v>
      </c>
      <c r="N502" s="63">
        <v>0</v>
      </c>
      <c r="O502" s="63">
        <v>0</v>
      </c>
      <c r="P502" s="63">
        <v>0</v>
      </c>
      <c r="Q502" s="63">
        <v>0</v>
      </c>
      <c r="R502" s="63">
        <v>0</v>
      </c>
      <c r="S502" s="63">
        <v>0</v>
      </c>
      <c r="T502" s="63">
        <v>0</v>
      </c>
      <c r="U502" s="63">
        <v>0</v>
      </c>
      <c r="V502" s="63">
        <v>0</v>
      </c>
      <c r="W502" s="63">
        <v>0</v>
      </c>
      <c r="X502" s="63">
        <v>0</v>
      </c>
      <c r="Y502" s="63">
        <v>0</v>
      </c>
      <c r="Z502" s="63">
        <v>0</v>
      </c>
      <c r="AA502" s="63">
        <v>0</v>
      </c>
      <c r="AB502" s="63">
        <v>0</v>
      </c>
      <c r="AC502" s="63">
        <v>0</v>
      </c>
      <c r="AD502" s="63">
        <v>0</v>
      </c>
      <c r="AE502" s="63">
        <v>0</v>
      </c>
      <c r="AF502" s="63">
        <v>0</v>
      </c>
      <c r="AG502" s="63">
        <v>0</v>
      </c>
      <c r="AH502" s="43">
        <v>0</v>
      </c>
    </row>
    <row r="503" spans="1:34">
      <c r="A503" s="52">
        <v>0</v>
      </c>
      <c r="D503" s="2">
        <v>2023</v>
      </c>
      <c r="E503" s="2">
        <v>8</v>
      </c>
      <c r="F503" s="62">
        <v>2024</v>
      </c>
      <c r="G503" s="62">
        <v>2024</v>
      </c>
      <c r="H503" s="63">
        <v>0</v>
      </c>
      <c r="I503" s="63">
        <v>0</v>
      </c>
      <c r="J503" s="63">
        <v>0</v>
      </c>
      <c r="K503" s="63">
        <v>0</v>
      </c>
      <c r="L503" s="63">
        <v>0</v>
      </c>
      <c r="M503" s="63">
        <v>0</v>
      </c>
      <c r="N503" s="63">
        <v>0</v>
      </c>
      <c r="O503" s="63">
        <v>0</v>
      </c>
      <c r="P503" s="63">
        <v>0</v>
      </c>
      <c r="Q503" s="63">
        <v>0</v>
      </c>
      <c r="R503" s="63">
        <v>0</v>
      </c>
      <c r="S503" s="63">
        <v>0</v>
      </c>
      <c r="T503" s="63">
        <v>0</v>
      </c>
      <c r="U503" s="63">
        <v>0</v>
      </c>
      <c r="V503" s="63">
        <v>0</v>
      </c>
      <c r="W503" s="63">
        <v>0</v>
      </c>
      <c r="X503" s="63">
        <v>0</v>
      </c>
      <c r="Y503" s="63">
        <v>0</v>
      </c>
      <c r="Z503" s="63">
        <v>0</v>
      </c>
      <c r="AA503" s="63">
        <v>0</v>
      </c>
      <c r="AB503" s="63">
        <v>0</v>
      </c>
      <c r="AC503" s="63">
        <v>0</v>
      </c>
      <c r="AD503" s="63">
        <v>0</v>
      </c>
      <c r="AE503" s="63">
        <v>0</v>
      </c>
      <c r="AF503" s="63">
        <v>0</v>
      </c>
      <c r="AG503" s="63">
        <v>0</v>
      </c>
      <c r="AH503" s="43">
        <v>0</v>
      </c>
    </row>
    <row r="504" spans="1:34">
      <c r="A504" s="52">
        <v>0</v>
      </c>
      <c r="D504" s="2">
        <v>2023</v>
      </c>
      <c r="E504" s="2">
        <v>9</v>
      </c>
      <c r="F504" s="62">
        <v>2024</v>
      </c>
      <c r="G504" s="62">
        <v>2024</v>
      </c>
      <c r="H504" s="63">
        <v>0</v>
      </c>
      <c r="I504" s="63">
        <v>0</v>
      </c>
      <c r="J504" s="63">
        <v>0</v>
      </c>
      <c r="K504" s="63">
        <v>0</v>
      </c>
      <c r="L504" s="63">
        <v>0</v>
      </c>
      <c r="M504" s="63">
        <v>0</v>
      </c>
      <c r="N504" s="63">
        <v>0</v>
      </c>
      <c r="O504" s="63">
        <v>0</v>
      </c>
      <c r="P504" s="63">
        <v>0</v>
      </c>
      <c r="Q504" s="63">
        <v>0</v>
      </c>
      <c r="R504" s="63">
        <v>0</v>
      </c>
      <c r="S504" s="63">
        <v>0</v>
      </c>
      <c r="T504" s="63">
        <v>0</v>
      </c>
      <c r="U504" s="63">
        <v>0</v>
      </c>
      <c r="V504" s="63">
        <v>0</v>
      </c>
      <c r="W504" s="63">
        <v>0</v>
      </c>
      <c r="X504" s="63">
        <v>0</v>
      </c>
      <c r="Y504" s="63">
        <v>0</v>
      </c>
      <c r="Z504" s="63">
        <v>0</v>
      </c>
      <c r="AA504" s="63">
        <v>0</v>
      </c>
      <c r="AB504" s="63">
        <v>0</v>
      </c>
      <c r="AC504" s="63">
        <v>0</v>
      </c>
      <c r="AD504" s="63">
        <v>0</v>
      </c>
      <c r="AE504" s="63">
        <v>0</v>
      </c>
      <c r="AF504" s="63">
        <v>0</v>
      </c>
      <c r="AG504" s="63">
        <v>0</v>
      </c>
      <c r="AH504" s="43">
        <v>0</v>
      </c>
    </row>
    <row r="505" spans="1:34">
      <c r="A505" s="52">
        <v>0</v>
      </c>
      <c r="D505" s="2">
        <v>2023</v>
      </c>
      <c r="E505" s="2">
        <v>10</v>
      </c>
      <c r="F505" s="62">
        <v>2024</v>
      </c>
      <c r="G505" s="62">
        <v>2024</v>
      </c>
      <c r="H505" s="63">
        <v>0</v>
      </c>
      <c r="I505" s="63">
        <v>0</v>
      </c>
      <c r="J505" s="63">
        <v>0</v>
      </c>
      <c r="K505" s="63">
        <v>0</v>
      </c>
      <c r="L505" s="63">
        <v>0</v>
      </c>
      <c r="M505" s="63">
        <v>0</v>
      </c>
      <c r="N505" s="63">
        <v>0</v>
      </c>
      <c r="O505" s="63">
        <v>0</v>
      </c>
      <c r="P505" s="63">
        <v>0</v>
      </c>
      <c r="Q505" s="63">
        <v>0</v>
      </c>
      <c r="R505" s="63">
        <v>0</v>
      </c>
      <c r="S505" s="63">
        <v>0</v>
      </c>
      <c r="T505" s="63">
        <v>0</v>
      </c>
      <c r="U505" s="63">
        <v>0</v>
      </c>
      <c r="V505" s="63">
        <v>0</v>
      </c>
      <c r="W505" s="63">
        <v>0</v>
      </c>
      <c r="X505" s="63">
        <v>0</v>
      </c>
      <c r="Y505" s="63">
        <v>0</v>
      </c>
      <c r="Z505" s="63">
        <v>0</v>
      </c>
      <c r="AA505" s="63">
        <v>0</v>
      </c>
      <c r="AB505" s="63">
        <v>0</v>
      </c>
      <c r="AC505" s="63">
        <v>0</v>
      </c>
      <c r="AD505" s="63">
        <v>0</v>
      </c>
      <c r="AE505" s="63">
        <v>0</v>
      </c>
      <c r="AF505" s="63">
        <v>0</v>
      </c>
      <c r="AG505" s="63">
        <v>0</v>
      </c>
      <c r="AH505" s="43">
        <v>0</v>
      </c>
    </row>
    <row r="506" spans="1:34">
      <c r="A506" s="52">
        <v>0</v>
      </c>
      <c r="D506" s="2">
        <v>2023</v>
      </c>
      <c r="E506" s="2">
        <v>11</v>
      </c>
      <c r="F506" s="62">
        <v>2024</v>
      </c>
      <c r="G506" s="62">
        <v>2024</v>
      </c>
      <c r="H506" s="63">
        <v>0</v>
      </c>
      <c r="I506" s="63">
        <v>0</v>
      </c>
      <c r="J506" s="63">
        <v>0</v>
      </c>
      <c r="K506" s="63">
        <v>0</v>
      </c>
      <c r="L506" s="63">
        <v>0</v>
      </c>
      <c r="M506" s="63">
        <v>0</v>
      </c>
      <c r="N506" s="63">
        <v>0</v>
      </c>
      <c r="O506" s="63">
        <v>0</v>
      </c>
      <c r="P506" s="63">
        <v>0</v>
      </c>
      <c r="Q506" s="63">
        <v>0</v>
      </c>
      <c r="R506" s="63">
        <v>0</v>
      </c>
      <c r="S506" s="63">
        <v>0</v>
      </c>
      <c r="T506" s="63">
        <v>0</v>
      </c>
      <c r="U506" s="63">
        <v>0</v>
      </c>
      <c r="V506" s="63">
        <v>0</v>
      </c>
      <c r="W506" s="63">
        <v>0</v>
      </c>
      <c r="X506" s="63">
        <v>0</v>
      </c>
      <c r="Y506" s="63">
        <v>0</v>
      </c>
      <c r="Z506" s="63">
        <v>0</v>
      </c>
      <c r="AA506" s="63">
        <v>0</v>
      </c>
      <c r="AB506" s="63">
        <v>0</v>
      </c>
      <c r="AC506" s="63">
        <v>0</v>
      </c>
      <c r="AD506" s="63">
        <v>0</v>
      </c>
      <c r="AE506" s="63">
        <v>0</v>
      </c>
      <c r="AF506" s="63">
        <v>0</v>
      </c>
      <c r="AG506" s="63">
        <v>0</v>
      </c>
      <c r="AH506" s="43">
        <v>0</v>
      </c>
    </row>
    <row r="507" spans="1:34">
      <c r="A507" s="52">
        <v>0</v>
      </c>
      <c r="D507" s="2">
        <v>2023</v>
      </c>
      <c r="E507" s="2">
        <v>12</v>
      </c>
      <c r="F507" s="62">
        <v>2024</v>
      </c>
      <c r="G507" s="62">
        <v>2024</v>
      </c>
      <c r="H507" s="63">
        <v>0</v>
      </c>
      <c r="I507" s="63">
        <v>0</v>
      </c>
      <c r="J507" s="63">
        <v>0</v>
      </c>
      <c r="K507" s="63">
        <v>0</v>
      </c>
      <c r="L507" s="63">
        <v>0</v>
      </c>
      <c r="M507" s="63">
        <v>0</v>
      </c>
      <c r="N507" s="63">
        <v>0</v>
      </c>
      <c r="O507" s="63">
        <v>0</v>
      </c>
      <c r="P507" s="63">
        <v>0</v>
      </c>
      <c r="Q507" s="63">
        <v>0</v>
      </c>
      <c r="R507" s="63">
        <v>0</v>
      </c>
      <c r="S507" s="63">
        <v>0</v>
      </c>
      <c r="T507" s="63">
        <v>0</v>
      </c>
      <c r="U507" s="63">
        <v>0</v>
      </c>
      <c r="V507" s="63">
        <v>0</v>
      </c>
      <c r="W507" s="63">
        <v>0</v>
      </c>
      <c r="X507" s="63">
        <v>0</v>
      </c>
      <c r="Y507" s="63">
        <v>0</v>
      </c>
      <c r="Z507" s="63">
        <v>0</v>
      </c>
      <c r="AA507" s="63">
        <v>0</v>
      </c>
      <c r="AB507" s="63">
        <v>0</v>
      </c>
      <c r="AC507" s="63">
        <v>0</v>
      </c>
      <c r="AD507" s="63">
        <v>0</v>
      </c>
      <c r="AE507" s="63">
        <v>0</v>
      </c>
      <c r="AF507" s="63">
        <v>0</v>
      </c>
      <c r="AG507" s="63">
        <v>0</v>
      </c>
      <c r="AH507" s="43">
        <v>0</v>
      </c>
    </row>
    <row r="508" spans="1:34">
      <c r="A508" s="52">
        <v>0</v>
      </c>
      <c r="D508" s="2">
        <v>2024</v>
      </c>
      <c r="E508" s="2">
        <v>1</v>
      </c>
      <c r="F508" s="62">
        <v>2024</v>
      </c>
      <c r="G508" s="62">
        <v>2024</v>
      </c>
      <c r="H508" s="63">
        <v>0</v>
      </c>
      <c r="I508" s="63">
        <v>0</v>
      </c>
      <c r="J508" s="63">
        <v>0</v>
      </c>
      <c r="K508" s="63">
        <v>0</v>
      </c>
      <c r="L508" s="63">
        <v>0</v>
      </c>
      <c r="M508" s="63">
        <v>0</v>
      </c>
      <c r="N508" s="63">
        <v>0</v>
      </c>
      <c r="O508" s="63">
        <v>0</v>
      </c>
      <c r="P508" s="63">
        <v>0</v>
      </c>
      <c r="Q508" s="63">
        <v>0</v>
      </c>
      <c r="R508" s="63">
        <v>0</v>
      </c>
      <c r="S508" s="63">
        <v>0</v>
      </c>
      <c r="T508" s="63">
        <v>0</v>
      </c>
      <c r="U508" s="63">
        <v>0</v>
      </c>
      <c r="V508" s="63">
        <v>0</v>
      </c>
      <c r="W508" s="63">
        <v>0</v>
      </c>
      <c r="X508" s="63">
        <v>0</v>
      </c>
      <c r="Y508" s="63">
        <v>0</v>
      </c>
      <c r="Z508" s="63">
        <v>0</v>
      </c>
      <c r="AA508" s="63">
        <v>0</v>
      </c>
      <c r="AB508" s="63">
        <v>0</v>
      </c>
      <c r="AC508" s="63">
        <v>0</v>
      </c>
      <c r="AD508" s="63">
        <v>0</v>
      </c>
      <c r="AE508" s="63">
        <v>0</v>
      </c>
      <c r="AF508" s="63">
        <v>0</v>
      </c>
      <c r="AG508" s="63">
        <v>0</v>
      </c>
      <c r="AH508" s="43">
        <v>0</v>
      </c>
    </row>
    <row r="509" spans="1:34">
      <c r="A509" s="52">
        <v>0</v>
      </c>
      <c r="D509" s="2">
        <v>2024</v>
      </c>
      <c r="E509" s="2">
        <v>2</v>
      </c>
      <c r="F509" s="62">
        <v>2024</v>
      </c>
      <c r="G509" s="62">
        <v>2024</v>
      </c>
      <c r="H509" s="63">
        <v>0</v>
      </c>
      <c r="I509" s="63">
        <v>0</v>
      </c>
      <c r="J509" s="63">
        <v>0</v>
      </c>
      <c r="K509" s="63">
        <v>0</v>
      </c>
      <c r="L509" s="63">
        <v>0</v>
      </c>
      <c r="M509" s="63">
        <v>0</v>
      </c>
      <c r="N509" s="63">
        <v>0</v>
      </c>
      <c r="O509" s="63">
        <v>0</v>
      </c>
      <c r="P509" s="63">
        <v>0</v>
      </c>
      <c r="Q509" s="63">
        <v>0</v>
      </c>
      <c r="R509" s="63">
        <v>0</v>
      </c>
      <c r="S509" s="63">
        <v>0</v>
      </c>
      <c r="T509" s="63">
        <v>0</v>
      </c>
      <c r="U509" s="63">
        <v>0</v>
      </c>
      <c r="V509" s="63">
        <v>0</v>
      </c>
      <c r="W509" s="63">
        <v>0</v>
      </c>
      <c r="X509" s="63">
        <v>0</v>
      </c>
      <c r="Y509" s="63">
        <v>0</v>
      </c>
      <c r="Z509" s="63">
        <v>0</v>
      </c>
      <c r="AA509" s="63">
        <v>0</v>
      </c>
      <c r="AB509" s="63">
        <v>0</v>
      </c>
      <c r="AC509" s="63">
        <v>0</v>
      </c>
      <c r="AD509" s="63">
        <v>0</v>
      </c>
      <c r="AE509" s="63">
        <v>0</v>
      </c>
      <c r="AF509" s="63">
        <v>0</v>
      </c>
      <c r="AG509" s="63">
        <v>0</v>
      </c>
      <c r="AH509" s="43">
        <v>0</v>
      </c>
    </row>
    <row r="510" spans="1:34">
      <c r="A510" s="52">
        <v>0</v>
      </c>
      <c r="D510" s="2">
        <v>2024</v>
      </c>
      <c r="E510" s="2">
        <v>3</v>
      </c>
      <c r="F510" s="62">
        <v>2024</v>
      </c>
      <c r="G510" s="62">
        <v>2024</v>
      </c>
      <c r="H510" s="63">
        <v>0</v>
      </c>
      <c r="I510" s="63">
        <v>0</v>
      </c>
      <c r="J510" s="63">
        <v>0</v>
      </c>
      <c r="K510" s="63">
        <v>0</v>
      </c>
      <c r="L510" s="63">
        <v>0</v>
      </c>
      <c r="M510" s="63">
        <v>0</v>
      </c>
      <c r="N510" s="63">
        <v>0</v>
      </c>
      <c r="O510" s="63">
        <v>0</v>
      </c>
      <c r="P510" s="63">
        <v>0</v>
      </c>
      <c r="Q510" s="63">
        <v>0</v>
      </c>
      <c r="R510" s="63">
        <v>0</v>
      </c>
      <c r="S510" s="63">
        <v>0</v>
      </c>
      <c r="T510" s="63">
        <v>0</v>
      </c>
      <c r="U510" s="63">
        <v>0</v>
      </c>
      <c r="V510" s="63">
        <v>0</v>
      </c>
      <c r="W510" s="63">
        <v>0</v>
      </c>
      <c r="X510" s="63">
        <v>0</v>
      </c>
      <c r="Y510" s="63">
        <v>0</v>
      </c>
      <c r="Z510" s="63">
        <v>0</v>
      </c>
      <c r="AA510" s="63">
        <v>0</v>
      </c>
      <c r="AB510" s="63">
        <v>0</v>
      </c>
      <c r="AC510" s="63">
        <v>0</v>
      </c>
      <c r="AD510" s="63">
        <v>0</v>
      </c>
      <c r="AE510" s="63">
        <v>0</v>
      </c>
      <c r="AF510" s="63">
        <v>0</v>
      </c>
      <c r="AG510" s="63">
        <v>0</v>
      </c>
      <c r="AH510" s="43">
        <v>0</v>
      </c>
    </row>
    <row r="511" spans="1:34">
      <c r="A511" s="52">
        <v>0</v>
      </c>
      <c r="D511" s="2">
        <v>2024</v>
      </c>
      <c r="E511" s="2">
        <v>4</v>
      </c>
      <c r="F511" s="62">
        <v>2024</v>
      </c>
      <c r="G511" s="62">
        <v>2024</v>
      </c>
      <c r="H511" s="63">
        <v>0</v>
      </c>
      <c r="I511" s="63">
        <v>0</v>
      </c>
      <c r="J511" s="63">
        <v>0</v>
      </c>
      <c r="K511" s="63">
        <v>0</v>
      </c>
      <c r="L511" s="63">
        <v>0</v>
      </c>
      <c r="M511" s="63">
        <v>0</v>
      </c>
      <c r="N511" s="63">
        <v>0</v>
      </c>
      <c r="O511" s="63">
        <v>0</v>
      </c>
      <c r="P511" s="63">
        <v>0</v>
      </c>
      <c r="Q511" s="63">
        <v>0</v>
      </c>
      <c r="R511" s="63">
        <v>0</v>
      </c>
      <c r="S511" s="63">
        <v>0</v>
      </c>
      <c r="T511" s="63">
        <v>0</v>
      </c>
      <c r="U511" s="63">
        <v>0</v>
      </c>
      <c r="V511" s="63">
        <v>0</v>
      </c>
      <c r="W511" s="63">
        <v>0</v>
      </c>
      <c r="X511" s="63">
        <v>0</v>
      </c>
      <c r="Y511" s="63">
        <v>0</v>
      </c>
      <c r="Z511" s="63">
        <v>0</v>
      </c>
      <c r="AA511" s="63">
        <v>0</v>
      </c>
      <c r="AB511" s="63">
        <v>0</v>
      </c>
      <c r="AC511" s="63">
        <v>0</v>
      </c>
      <c r="AD511" s="63">
        <v>0</v>
      </c>
      <c r="AE511" s="63">
        <v>0</v>
      </c>
      <c r="AF511" s="63">
        <v>0</v>
      </c>
      <c r="AG511" s="63">
        <v>0</v>
      </c>
      <c r="AH511" s="43">
        <v>0</v>
      </c>
    </row>
    <row r="512" spans="1:34">
      <c r="A512" s="52">
        <v>0</v>
      </c>
      <c r="D512" s="2">
        <v>2024</v>
      </c>
      <c r="E512" s="2">
        <v>5</v>
      </c>
      <c r="F512" s="62">
        <v>2025</v>
      </c>
      <c r="G512" s="62">
        <v>2025</v>
      </c>
      <c r="H512" s="63">
        <v>0</v>
      </c>
      <c r="I512" s="63">
        <v>0</v>
      </c>
      <c r="J512" s="63">
        <v>0</v>
      </c>
      <c r="K512" s="63">
        <v>0</v>
      </c>
      <c r="L512" s="63">
        <v>0</v>
      </c>
      <c r="M512" s="63">
        <v>0</v>
      </c>
      <c r="N512" s="63">
        <v>0</v>
      </c>
      <c r="O512" s="63">
        <v>0</v>
      </c>
      <c r="P512" s="63">
        <v>0</v>
      </c>
      <c r="Q512" s="63">
        <v>0</v>
      </c>
      <c r="R512" s="63">
        <v>0</v>
      </c>
      <c r="S512" s="63">
        <v>0</v>
      </c>
      <c r="T512" s="63">
        <v>0</v>
      </c>
      <c r="U512" s="63">
        <v>0</v>
      </c>
      <c r="V512" s="63">
        <v>0</v>
      </c>
      <c r="W512" s="63">
        <v>0</v>
      </c>
      <c r="X512" s="63">
        <v>0</v>
      </c>
      <c r="Y512" s="63">
        <v>0</v>
      </c>
      <c r="Z512" s="63">
        <v>0</v>
      </c>
      <c r="AA512" s="63">
        <v>0</v>
      </c>
      <c r="AB512" s="63">
        <v>0</v>
      </c>
      <c r="AC512" s="63">
        <v>0</v>
      </c>
      <c r="AD512" s="63">
        <v>0</v>
      </c>
      <c r="AE512" s="63">
        <v>0</v>
      </c>
      <c r="AF512" s="63">
        <v>0</v>
      </c>
      <c r="AG512" s="63">
        <v>0</v>
      </c>
      <c r="AH512" s="43">
        <v>0</v>
      </c>
    </row>
    <row r="513" spans="1:34">
      <c r="A513" s="52">
        <v>0</v>
      </c>
      <c r="D513" s="2">
        <v>2024</v>
      </c>
      <c r="E513" s="2">
        <v>6</v>
      </c>
      <c r="F513" s="62">
        <v>2025</v>
      </c>
      <c r="G513" s="62">
        <v>2025</v>
      </c>
      <c r="H513" s="63">
        <v>0</v>
      </c>
      <c r="I513" s="63">
        <v>0</v>
      </c>
      <c r="J513" s="63">
        <v>0</v>
      </c>
      <c r="K513" s="63">
        <v>0</v>
      </c>
      <c r="L513" s="63">
        <v>0</v>
      </c>
      <c r="M513" s="63">
        <v>0</v>
      </c>
      <c r="N513" s="63">
        <v>0</v>
      </c>
      <c r="O513" s="63">
        <v>0</v>
      </c>
      <c r="P513" s="63">
        <v>0</v>
      </c>
      <c r="Q513" s="63">
        <v>0</v>
      </c>
      <c r="R513" s="63">
        <v>0</v>
      </c>
      <c r="S513" s="63">
        <v>0</v>
      </c>
      <c r="T513" s="63">
        <v>0</v>
      </c>
      <c r="U513" s="63">
        <v>0</v>
      </c>
      <c r="V513" s="63">
        <v>0</v>
      </c>
      <c r="W513" s="63">
        <v>0</v>
      </c>
      <c r="X513" s="63">
        <v>0</v>
      </c>
      <c r="Y513" s="63">
        <v>0</v>
      </c>
      <c r="Z513" s="63">
        <v>0</v>
      </c>
      <c r="AA513" s="63">
        <v>0</v>
      </c>
      <c r="AB513" s="63">
        <v>0</v>
      </c>
      <c r="AC513" s="63">
        <v>0</v>
      </c>
      <c r="AD513" s="63">
        <v>0</v>
      </c>
      <c r="AE513" s="63">
        <v>0</v>
      </c>
      <c r="AF513" s="63">
        <v>0</v>
      </c>
      <c r="AG513" s="63">
        <v>0</v>
      </c>
      <c r="AH513" s="43">
        <v>0</v>
      </c>
    </row>
    <row r="514" spans="1:34">
      <c r="A514" s="52">
        <v>0</v>
      </c>
      <c r="D514" s="2">
        <v>2024</v>
      </c>
      <c r="E514" s="2">
        <v>7</v>
      </c>
      <c r="F514" s="62">
        <v>2025</v>
      </c>
      <c r="G514" s="62">
        <v>2025</v>
      </c>
      <c r="H514" s="63">
        <v>0</v>
      </c>
      <c r="I514" s="63">
        <v>0</v>
      </c>
      <c r="J514" s="63">
        <v>0</v>
      </c>
      <c r="K514" s="63">
        <v>0</v>
      </c>
      <c r="L514" s="63">
        <v>0</v>
      </c>
      <c r="M514" s="63">
        <v>0</v>
      </c>
      <c r="N514" s="63">
        <v>0</v>
      </c>
      <c r="O514" s="63">
        <v>0</v>
      </c>
      <c r="P514" s="63">
        <v>0</v>
      </c>
      <c r="Q514" s="63">
        <v>0</v>
      </c>
      <c r="R514" s="63">
        <v>0</v>
      </c>
      <c r="S514" s="63">
        <v>0</v>
      </c>
      <c r="T514" s="63">
        <v>0</v>
      </c>
      <c r="U514" s="63">
        <v>0</v>
      </c>
      <c r="V514" s="63">
        <v>0</v>
      </c>
      <c r="W514" s="63">
        <v>0</v>
      </c>
      <c r="X514" s="63">
        <v>0</v>
      </c>
      <c r="Y514" s="63">
        <v>0</v>
      </c>
      <c r="Z514" s="63">
        <v>0</v>
      </c>
      <c r="AA514" s="63">
        <v>0</v>
      </c>
      <c r="AB514" s="63">
        <v>0</v>
      </c>
      <c r="AC514" s="63">
        <v>0</v>
      </c>
      <c r="AD514" s="63">
        <v>0</v>
      </c>
      <c r="AE514" s="63">
        <v>0</v>
      </c>
      <c r="AF514" s="63">
        <v>0</v>
      </c>
      <c r="AG514" s="63">
        <v>0</v>
      </c>
      <c r="AH514" s="43">
        <v>0</v>
      </c>
    </row>
    <row r="515" spans="1:34">
      <c r="A515" s="52">
        <v>0</v>
      </c>
      <c r="D515" s="2">
        <v>2024</v>
      </c>
      <c r="E515" s="2">
        <v>8</v>
      </c>
      <c r="F515" s="62">
        <v>2025</v>
      </c>
      <c r="G515" s="62">
        <v>2025</v>
      </c>
      <c r="H515" s="63">
        <v>0</v>
      </c>
      <c r="I515" s="63">
        <v>0</v>
      </c>
      <c r="J515" s="63">
        <v>0</v>
      </c>
      <c r="K515" s="63">
        <v>0</v>
      </c>
      <c r="L515" s="63">
        <v>0</v>
      </c>
      <c r="M515" s="63">
        <v>0</v>
      </c>
      <c r="N515" s="63">
        <v>0</v>
      </c>
      <c r="O515" s="63">
        <v>0</v>
      </c>
      <c r="P515" s="63">
        <v>0</v>
      </c>
      <c r="Q515" s="63">
        <v>0</v>
      </c>
      <c r="R515" s="63">
        <v>0</v>
      </c>
      <c r="S515" s="63">
        <v>0</v>
      </c>
      <c r="T515" s="63">
        <v>0</v>
      </c>
      <c r="U515" s="63">
        <v>0</v>
      </c>
      <c r="V515" s="63">
        <v>0</v>
      </c>
      <c r="W515" s="63">
        <v>0</v>
      </c>
      <c r="X515" s="63">
        <v>0</v>
      </c>
      <c r="Y515" s="63">
        <v>0</v>
      </c>
      <c r="Z515" s="63">
        <v>0</v>
      </c>
      <c r="AA515" s="63">
        <v>0</v>
      </c>
      <c r="AB515" s="63">
        <v>0</v>
      </c>
      <c r="AC515" s="63">
        <v>0</v>
      </c>
      <c r="AD515" s="63">
        <v>0</v>
      </c>
      <c r="AE515" s="63">
        <v>0</v>
      </c>
      <c r="AF515" s="63">
        <v>0</v>
      </c>
      <c r="AG515" s="63">
        <v>0</v>
      </c>
      <c r="AH515" s="43">
        <v>0</v>
      </c>
    </row>
    <row r="516" spans="1:34">
      <c r="A516" s="52">
        <v>0</v>
      </c>
      <c r="D516" s="2">
        <v>2024</v>
      </c>
      <c r="E516" s="2">
        <v>9</v>
      </c>
      <c r="F516" s="62">
        <v>2025</v>
      </c>
      <c r="G516" s="62">
        <v>2025</v>
      </c>
      <c r="H516" s="63">
        <v>0</v>
      </c>
      <c r="I516" s="63">
        <v>0</v>
      </c>
      <c r="J516" s="63">
        <v>0</v>
      </c>
      <c r="K516" s="63">
        <v>0</v>
      </c>
      <c r="L516" s="63">
        <v>0</v>
      </c>
      <c r="M516" s="63">
        <v>0</v>
      </c>
      <c r="N516" s="63">
        <v>0</v>
      </c>
      <c r="O516" s="63">
        <v>0</v>
      </c>
      <c r="P516" s="63">
        <v>0</v>
      </c>
      <c r="Q516" s="63">
        <v>0</v>
      </c>
      <c r="R516" s="63">
        <v>0</v>
      </c>
      <c r="S516" s="63">
        <v>0</v>
      </c>
      <c r="T516" s="63">
        <v>0</v>
      </c>
      <c r="U516" s="63">
        <v>0</v>
      </c>
      <c r="V516" s="63">
        <v>0</v>
      </c>
      <c r="W516" s="63">
        <v>0</v>
      </c>
      <c r="X516" s="63">
        <v>0</v>
      </c>
      <c r="Y516" s="63">
        <v>0</v>
      </c>
      <c r="Z516" s="63">
        <v>0</v>
      </c>
      <c r="AA516" s="63">
        <v>0</v>
      </c>
      <c r="AB516" s="63">
        <v>0</v>
      </c>
      <c r="AC516" s="63">
        <v>0</v>
      </c>
      <c r="AD516" s="63">
        <v>0</v>
      </c>
      <c r="AE516" s="63">
        <v>0</v>
      </c>
      <c r="AF516" s="63">
        <v>0</v>
      </c>
      <c r="AG516" s="63">
        <v>0</v>
      </c>
      <c r="AH516" s="43">
        <v>0</v>
      </c>
    </row>
    <row r="517" spans="1:34">
      <c r="A517" s="52">
        <v>0</v>
      </c>
      <c r="D517" s="2">
        <v>2024</v>
      </c>
      <c r="E517" s="2">
        <v>10</v>
      </c>
      <c r="F517" s="62">
        <v>2025</v>
      </c>
      <c r="G517" s="62">
        <v>2025</v>
      </c>
      <c r="H517" s="63">
        <v>0</v>
      </c>
      <c r="I517" s="63">
        <v>0</v>
      </c>
      <c r="J517" s="63">
        <v>0</v>
      </c>
      <c r="K517" s="63">
        <v>0</v>
      </c>
      <c r="L517" s="63">
        <v>0</v>
      </c>
      <c r="M517" s="63">
        <v>0</v>
      </c>
      <c r="N517" s="63">
        <v>0</v>
      </c>
      <c r="O517" s="63">
        <v>0</v>
      </c>
      <c r="P517" s="63">
        <v>0</v>
      </c>
      <c r="Q517" s="63">
        <v>0</v>
      </c>
      <c r="R517" s="63">
        <v>0</v>
      </c>
      <c r="S517" s="63">
        <v>0</v>
      </c>
      <c r="T517" s="63">
        <v>0</v>
      </c>
      <c r="U517" s="63">
        <v>0</v>
      </c>
      <c r="V517" s="63">
        <v>0</v>
      </c>
      <c r="W517" s="63">
        <v>0</v>
      </c>
      <c r="X517" s="63">
        <v>0</v>
      </c>
      <c r="Y517" s="63">
        <v>0</v>
      </c>
      <c r="Z517" s="63">
        <v>0</v>
      </c>
      <c r="AA517" s="63">
        <v>0</v>
      </c>
      <c r="AB517" s="63">
        <v>0</v>
      </c>
      <c r="AC517" s="63">
        <v>0</v>
      </c>
      <c r="AD517" s="63">
        <v>0</v>
      </c>
      <c r="AE517" s="63">
        <v>0</v>
      </c>
      <c r="AF517" s="63">
        <v>0</v>
      </c>
      <c r="AG517" s="63">
        <v>0</v>
      </c>
      <c r="AH517" s="43">
        <v>0</v>
      </c>
    </row>
    <row r="518" spans="1:34">
      <c r="A518" s="52">
        <v>0</v>
      </c>
      <c r="D518" s="2">
        <v>2024</v>
      </c>
      <c r="E518" s="2">
        <v>11</v>
      </c>
      <c r="F518" s="62">
        <v>2025</v>
      </c>
      <c r="G518" s="62">
        <v>2025</v>
      </c>
      <c r="H518" s="63">
        <v>0</v>
      </c>
      <c r="I518" s="63">
        <v>0</v>
      </c>
      <c r="J518" s="63">
        <v>0</v>
      </c>
      <c r="K518" s="63">
        <v>0</v>
      </c>
      <c r="L518" s="63">
        <v>0</v>
      </c>
      <c r="M518" s="63">
        <v>0</v>
      </c>
      <c r="N518" s="63">
        <v>0</v>
      </c>
      <c r="O518" s="63">
        <v>0</v>
      </c>
      <c r="P518" s="63">
        <v>0</v>
      </c>
      <c r="Q518" s="63">
        <v>0</v>
      </c>
      <c r="R518" s="63">
        <v>0</v>
      </c>
      <c r="S518" s="63">
        <v>0</v>
      </c>
      <c r="T518" s="63">
        <v>0</v>
      </c>
      <c r="U518" s="63">
        <v>0</v>
      </c>
      <c r="V518" s="63">
        <v>0</v>
      </c>
      <c r="W518" s="63">
        <v>0</v>
      </c>
      <c r="X518" s="63">
        <v>0</v>
      </c>
      <c r="Y518" s="63">
        <v>0</v>
      </c>
      <c r="Z518" s="63">
        <v>0</v>
      </c>
      <c r="AA518" s="63">
        <v>0</v>
      </c>
      <c r="AB518" s="63">
        <v>0</v>
      </c>
      <c r="AC518" s="63">
        <v>0</v>
      </c>
      <c r="AD518" s="63">
        <v>0</v>
      </c>
      <c r="AE518" s="63">
        <v>0</v>
      </c>
      <c r="AF518" s="63">
        <v>0</v>
      </c>
      <c r="AG518" s="63">
        <v>0</v>
      </c>
      <c r="AH518" s="43">
        <v>0</v>
      </c>
    </row>
    <row r="519" spans="1:34">
      <c r="A519" s="52">
        <v>0</v>
      </c>
      <c r="D519" s="2">
        <v>2024</v>
      </c>
      <c r="E519" s="2">
        <v>12</v>
      </c>
      <c r="F519" s="62">
        <v>2025</v>
      </c>
      <c r="G519" s="62">
        <v>2025</v>
      </c>
      <c r="H519" s="63">
        <v>0</v>
      </c>
      <c r="I519" s="63">
        <v>0</v>
      </c>
      <c r="J519" s="63">
        <v>0</v>
      </c>
      <c r="K519" s="63">
        <v>0</v>
      </c>
      <c r="L519" s="63">
        <v>0</v>
      </c>
      <c r="M519" s="63">
        <v>0</v>
      </c>
      <c r="N519" s="63">
        <v>0</v>
      </c>
      <c r="O519" s="63">
        <v>0</v>
      </c>
      <c r="P519" s="63">
        <v>0</v>
      </c>
      <c r="Q519" s="63">
        <v>0</v>
      </c>
      <c r="R519" s="63">
        <v>0</v>
      </c>
      <c r="S519" s="63">
        <v>0</v>
      </c>
      <c r="T519" s="63">
        <v>0</v>
      </c>
      <c r="U519" s="63">
        <v>0</v>
      </c>
      <c r="V519" s="63">
        <v>0</v>
      </c>
      <c r="W519" s="63">
        <v>0</v>
      </c>
      <c r="X519" s="63">
        <v>0</v>
      </c>
      <c r="Y519" s="63">
        <v>0</v>
      </c>
      <c r="Z519" s="63">
        <v>0</v>
      </c>
      <c r="AA519" s="63">
        <v>0</v>
      </c>
      <c r="AB519" s="63">
        <v>0</v>
      </c>
      <c r="AC519" s="63">
        <v>0</v>
      </c>
      <c r="AD519" s="63">
        <v>0</v>
      </c>
      <c r="AE519" s="63">
        <v>0</v>
      </c>
      <c r="AF519" s="63">
        <v>0</v>
      </c>
      <c r="AG519" s="63">
        <v>0</v>
      </c>
      <c r="AH519" s="43">
        <v>0</v>
      </c>
    </row>
    <row r="520" spans="1:34">
      <c r="A520" s="52">
        <v>0</v>
      </c>
      <c r="D520" s="2">
        <v>2025</v>
      </c>
      <c r="E520" s="2">
        <v>1</v>
      </c>
      <c r="F520" s="62">
        <v>2025</v>
      </c>
      <c r="G520" s="62">
        <v>2025</v>
      </c>
      <c r="H520" s="63">
        <v>0</v>
      </c>
      <c r="I520" s="63">
        <v>0</v>
      </c>
      <c r="J520" s="63">
        <v>0</v>
      </c>
      <c r="K520" s="63">
        <v>0</v>
      </c>
      <c r="L520" s="63">
        <v>0</v>
      </c>
      <c r="M520" s="63">
        <v>0</v>
      </c>
      <c r="N520" s="63">
        <v>0</v>
      </c>
      <c r="O520" s="63">
        <v>0</v>
      </c>
      <c r="P520" s="63">
        <v>0</v>
      </c>
      <c r="Q520" s="63">
        <v>0</v>
      </c>
      <c r="R520" s="63">
        <v>0</v>
      </c>
      <c r="S520" s="63">
        <v>0</v>
      </c>
      <c r="T520" s="63">
        <v>0</v>
      </c>
      <c r="U520" s="63">
        <v>0</v>
      </c>
      <c r="V520" s="63">
        <v>0</v>
      </c>
      <c r="W520" s="63">
        <v>0</v>
      </c>
      <c r="X520" s="63">
        <v>0</v>
      </c>
      <c r="Y520" s="63">
        <v>0</v>
      </c>
      <c r="Z520" s="63">
        <v>0</v>
      </c>
      <c r="AA520" s="63">
        <v>0</v>
      </c>
      <c r="AB520" s="63">
        <v>0</v>
      </c>
      <c r="AC520" s="63">
        <v>0</v>
      </c>
      <c r="AD520" s="63">
        <v>0</v>
      </c>
      <c r="AE520" s="63">
        <v>0</v>
      </c>
      <c r="AF520" s="63">
        <v>0</v>
      </c>
      <c r="AG520" s="63">
        <v>0</v>
      </c>
      <c r="AH520" s="43">
        <v>0</v>
      </c>
    </row>
    <row r="521" spans="1:34">
      <c r="A521" s="52">
        <v>0</v>
      </c>
      <c r="D521" s="2">
        <v>2025</v>
      </c>
      <c r="E521" s="2">
        <v>2</v>
      </c>
      <c r="F521" s="62">
        <v>2025</v>
      </c>
      <c r="G521" s="62">
        <v>2025</v>
      </c>
      <c r="H521" s="63">
        <v>0</v>
      </c>
      <c r="I521" s="63">
        <v>0</v>
      </c>
      <c r="J521" s="63">
        <v>0</v>
      </c>
      <c r="K521" s="63">
        <v>0</v>
      </c>
      <c r="L521" s="63">
        <v>0</v>
      </c>
      <c r="M521" s="63">
        <v>0</v>
      </c>
      <c r="N521" s="63">
        <v>0</v>
      </c>
      <c r="O521" s="63">
        <v>0</v>
      </c>
      <c r="P521" s="63">
        <v>0</v>
      </c>
      <c r="Q521" s="63">
        <v>0</v>
      </c>
      <c r="R521" s="63">
        <v>0</v>
      </c>
      <c r="S521" s="63">
        <v>0</v>
      </c>
      <c r="T521" s="63">
        <v>0</v>
      </c>
      <c r="U521" s="63">
        <v>0</v>
      </c>
      <c r="V521" s="63">
        <v>0</v>
      </c>
      <c r="W521" s="63">
        <v>0</v>
      </c>
      <c r="X521" s="63">
        <v>0</v>
      </c>
      <c r="Y521" s="63">
        <v>0</v>
      </c>
      <c r="Z521" s="63">
        <v>0</v>
      </c>
      <c r="AA521" s="63">
        <v>0</v>
      </c>
      <c r="AB521" s="63">
        <v>0</v>
      </c>
      <c r="AC521" s="63">
        <v>0</v>
      </c>
      <c r="AD521" s="63">
        <v>0</v>
      </c>
      <c r="AE521" s="63">
        <v>0</v>
      </c>
      <c r="AF521" s="63">
        <v>0</v>
      </c>
      <c r="AG521" s="63">
        <v>0</v>
      </c>
      <c r="AH521" s="43">
        <v>0</v>
      </c>
    </row>
    <row r="522" spans="1:34">
      <c r="A522" s="52">
        <v>0</v>
      </c>
      <c r="D522" s="2">
        <v>2025</v>
      </c>
      <c r="E522" s="2">
        <v>3</v>
      </c>
      <c r="F522" s="62">
        <v>2025</v>
      </c>
      <c r="G522" s="62">
        <v>2025</v>
      </c>
      <c r="H522" s="63">
        <v>0</v>
      </c>
      <c r="I522" s="63">
        <v>0</v>
      </c>
      <c r="J522" s="63">
        <v>0</v>
      </c>
      <c r="K522" s="63">
        <v>0</v>
      </c>
      <c r="L522" s="63">
        <v>0</v>
      </c>
      <c r="M522" s="63">
        <v>0</v>
      </c>
      <c r="N522" s="63">
        <v>0</v>
      </c>
      <c r="O522" s="63">
        <v>0</v>
      </c>
      <c r="P522" s="63">
        <v>0</v>
      </c>
      <c r="Q522" s="63">
        <v>0</v>
      </c>
      <c r="R522" s="63">
        <v>0</v>
      </c>
      <c r="S522" s="63">
        <v>0</v>
      </c>
      <c r="T522" s="63">
        <v>0</v>
      </c>
      <c r="U522" s="63">
        <v>0</v>
      </c>
      <c r="V522" s="63">
        <v>0</v>
      </c>
      <c r="W522" s="63">
        <v>0</v>
      </c>
      <c r="X522" s="63">
        <v>0</v>
      </c>
      <c r="Y522" s="63">
        <v>0</v>
      </c>
      <c r="Z522" s="63">
        <v>0</v>
      </c>
      <c r="AA522" s="63">
        <v>0</v>
      </c>
      <c r="AB522" s="63">
        <v>0</v>
      </c>
      <c r="AC522" s="63">
        <v>0</v>
      </c>
      <c r="AD522" s="63">
        <v>0</v>
      </c>
      <c r="AE522" s="63">
        <v>0</v>
      </c>
      <c r="AF522" s="63">
        <v>0</v>
      </c>
      <c r="AG522" s="63">
        <v>0</v>
      </c>
      <c r="AH522" s="43">
        <v>0</v>
      </c>
    </row>
    <row r="523" spans="1:34">
      <c r="A523" s="52">
        <v>0</v>
      </c>
      <c r="D523" s="2">
        <v>2025</v>
      </c>
      <c r="E523" s="2">
        <v>4</v>
      </c>
      <c r="F523" s="62">
        <v>2025</v>
      </c>
      <c r="G523" s="62">
        <v>2025</v>
      </c>
      <c r="H523" s="63">
        <v>0</v>
      </c>
      <c r="I523" s="63">
        <v>0</v>
      </c>
      <c r="J523" s="63">
        <v>0</v>
      </c>
      <c r="K523" s="63">
        <v>0</v>
      </c>
      <c r="L523" s="63">
        <v>0</v>
      </c>
      <c r="M523" s="63">
        <v>0</v>
      </c>
      <c r="N523" s="63">
        <v>0</v>
      </c>
      <c r="O523" s="63">
        <v>0</v>
      </c>
      <c r="P523" s="63">
        <v>0</v>
      </c>
      <c r="Q523" s="63">
        <v>0</v>
      </c>
      <c r="R523" s="63">
        <v>0</v>
      </c>
      <c r="S523" s="63">
        <v>0</v>
      </c>
      <c r="T523" s="63">
        <v>0</v>
      </c>
      <c r="U523" s="63">
        <v>0</v>
      </c>
      <c r="V523" s="63">
        <v>0</v>
      </c>
      <c r="W523" s="63">
        <v>0</v>
      </c>
      <c r="X523" s="63">
        <v>0</v>
      </c>
      <c r="Y523" s="63">
        <v>0</v>
      </c>
      <c r="Z523" s="63">
        <v>0</v>
      </c>
      <c r="AA523" s="63">
        <v>0</v>
      </c>
      <c r="AB523" s="63">
        <v>0</v>
      </c>
      <c r="AC523" s="63">
        <v>0</v>
      </c>
      <c r="AD523" s="63">
        <v>0</v>
      </c>
      <c r="AE523" s="63">
        <v>0</v>
      </c>
      <c r="AF523" s="63">
        <v>0</v>
      </c>
      <c r="AG523" s="63">
        <v>0</v>
      </c>
      <c r="AH523" s="43">
        <v>0</v>
      </c>
    </row>
    <row r="524" spans="1:34">
      <c r="A524" s="52">
        <v>0</v>
      </c>
      <c r="D524" s="2">
        <v>2025</v>
      </c>
      <c r="E524" s="2">
        <v>5</v>
      </c>
      <c r="F524" s="62">
        <v>2026</v>
      </c>
      <c r="G524" s="62">
        <v>2026</v>
      </c>
      <c r="H524" s="63">
        <v>0</v>
      </c>
      <c r="I524" s="63">
        <v>0</v>
      </c>
      <c r="J524" s="63">
        <v>0</v>
      </c>
      <c r="K524" s="63">
        <v>0</v>
      </c>
      <c r="L524" s="63">
        <v>0</v>
      </c>
      <c r="M524" s="63">
        <v>0</v>
      </c>
      <c r="N524" s="63">
        <v>0</v>
      </c>
      <c r="O524" s="63">
        <v>0</v>
      </c>
      <c r="P524" s="63">
        <v>0</v>
      </c>
      <c r="Q524" s="63">
        <v>0</v>
      </c>
      <c r="R524" s="63">
        <v>0</v>
      </c>
      <c r="S524" s="63">
        <v>0</v>
      </c>
      <c r="T524" s="63">
        <v>0</v>
      </c>
      <c r="U524" s="63">
        <v>0</v>
      </c>
      <c r="V524" s="63">
        <v>0</v>
      </c>
      <c r="W524" s="63">
        <v>0</v>
      </c>
      <c r="X524" s="63">
        <v>0</v>
      </c>
      <c r="Y524" s="63">
        <v>0</v>
      </c>
      <c r="Z524" s="63">
        <v>0</v>
      </c>
      <c r="AA524" s="63">
        <v>0</v>
      </c>
      <c r="AB524" s="63">
        <v>0</v>
      </c>
      <c r="AC524" s="63">
        <v>0</v>
      </c>
      <c r="AD524" s="63">
        <v>0</v>
      </c>
      <c r="AE524" s="63">
        <v>0</v>
      </c>
      <c r="AF524" s="63">
        <v>0</v>
      </c>
      <c r="AG524" s="63">
        <v>0</v>
      </c>
      <c r="AH524" s="43">
        <v>0</v>
      </c>
    </row>
    <row r="525" spans="1:34">
      <c r="A525" s="52">
        <v>0</v>
      </c>
      <c r="D525" s="2">
        <v>2025</v>
      </c>
      <c r="E525" s="2">
        <v>6</v>
      </c>
      <c r="F525" s="62">
        <v>2026</v>
      </c>
      <c r="G525" s="62">
        <v>2026</v>
      </c>
      <c r="H525" s="63">
        <v>0</v>
      </c>
      <c r="I525" s="63">
        <v>0</v>
      </c>
      <c r="J525" s="63">
        <v>0</v>
      </c>
      <c r="K525" s="63">
        <v>0</v>
      </c>
      <c r="L525" s="63">
        <v>0</v>
      </c>
      <c r="M525" s="63">
        <v>0</v>
      </c>
      <c r="N525" s="63">
        <v>0</v>
      </c>
      <c r="O525" s="63">
        <v>0</v>
      </c>
      <c r="P525" s="63">
        <v>0</v>
      </c>
      <c r="Q525" s="63">
        <v>0</v>
      </c>
      <c r="R525" s="63">
        <v>0</v>
      </c>
      <c r="S525" s="63">
        <v>0</v>
      </c>
      <c r="T525" s="63">
        <v>0</v>
      </c>
      <c r="U525" s="63">
        <v>0</v>
      </c>
      <c r="V525" s="63">
        <v>0</v>
      </c>
      <c r="W525" s="63">
        <v>0</v>
      </c>
      <c r="X525" s="63">
        <v>0</v>
      </c>
      <c r="Y525" s="63">
        <v>0</v>
      </c>
      <c r="Z525" s="63">
        <v>0</v>
      </c>
      <c r="AA525" s="63">
        <v>0</v>
      </c>
      <c r="AB525" s="63">
        <v>0</v>
      </c>
      <c r="AC525" s="63">
        <v>0</v>
      </c>
      <c r="AD525" s="63">
        <v>0</v>
      </c>
      <c r="AE525" s="63">
        <v>0</v>
      </c>
      <c r="AF525" s="63">
        <v>0</v>
      </c>
      <c r="AG525" s="63">
        <v>0</v>
      </c>
      <c r="AH525" s="43">
        <v>0</v>
      </c>
    </row>
    <row r="526" spans="1:34">
      <c r="A526" s="52">
        <v>0</v>
      </c>
      <c r="D526" s="2">
        <v>2025</v>
      </c>
      <c r="E526" s="2">
        <v>7</v>
      </c>
      <c r="F526" s="62">
        <v>2026</v>
      </c>
      <c r="G526" s="62">
        <v>2026</v>
      </c>
      <c r="H526" s="63">
        <v>0</v>
      </c>
      <c r="I526" s="63">
        <v>0</v>
      </c>
      <c r="J526" s="63">
        <v>0</v>
      </c>
      <c r="K526" s="63">
        <v>0</v>
      </c>
      <c r="L526" s="63">
        <v>0</v>
      </c>
      <c r="M526" s="63">
        <v>0</v>
      </c>
      <c r="N526" s="63">
        <v>0</v>
      </c>
      <c r="O526" s="63">
        <v>0</v>
      </c>
      <c r="P526" s="63">
        <v>0</v>
      </c>
      <c r="Q526" s="63">
        <v>0</v>
      </c>
      <c r="R526" s="63">
        <v>0</v>
      </c>
      <c r="S526" s="63">
        <v>0</v>
      </c>
      <c r="T526" s="63">
        <v>0</v>
      </c>
      <c r="U526" s="63">
        <v>0</v>
      </c>
      <c r="V526" s="63">
        <v>0</v>
      </c>
      <c r="W526" s="63">
        <v>0</v>
      </c>
      <c r="X526" s="63">
        <v>0</v>
      </c>
      <c r="Y526" s="63">
        <v>0</v>
      </c>
      <c r="Z526" s="63">
        <v>0</v>
      </c>
      <c r="AA526" s="63">
        <v>0</v>
      </c>
      <c r="AB526" s="63">
        <v>0</v>
      </c>
      <c r="AC526" s="63">
        <v>0</v>
      </c>
      <c r="AD526" s="63">
        <v>0</v>
      </c>
      <c r="AE526" s="63">
        <v>0</v>
      </c>
      <c r="AF526" s="63">
        <v>0</v>
      </c>
      <c r="AG526" s="63">
        <v>0</v>
      </c>
      <c r="AH526" s="43">
        <v>0</v>
      </c>
    </row>
    <row r="527" spans="1:34">
      <c r="A527" s="52">
        <v>0</v>
      </c>
      <c r="D527" s="2">
        <v>2025</v>
      </c>
      <c r="E527" s="2">
        <v>8</v>
      </c>
      <c r="F527" s="62">
        <v>2026</v>
      </c>
      <c r="G527" s="62">
        <v>2026</v>
      </c>
      <c r="H527" s="63">
        <v>0</v>
      </c>
      <c r="I527" s="63">
        <v>0</v>
      </c>
      <c r="J527" s="63">
        <v>0</v>
      </c>
      <c r="K527" s="63">
        <v>0</v>
      </c>
      <c r="L527" s="63">
        <v>0</v>
      </c>
      <c r="M527" s="63">
        <v>0</v>
      </c>
      <c r="N527" s="63">
        <v>0</v>
      </c>
      <c r="O527" s="63">
        <v>0</v>
      </c>
      <c r="P527" s="63">
        <v>0</v>
      </c>
      <c r="Q527" s="63">
        <v>0</v>
      </c>
      <c r="R527" s="63">
        <v>0</v>
      </c>
      <c r="S527" s="63">
        <v>0</v>
      </c>
      <c r="T527" s="63">
        <v>0</v>
      </c>
      <c r="U527" s="63">
        <v>0</v>
      </c>
      <c r="V527" s="63">
        <v>0</v>
      </c>
      <c r="W527" s="63">
        <v>0</v>
      </c>
      <c r="X527" s="63">
        <v>0</v>
      </c>
      <c r="Y527" s="63">
        <v>0</v>
      </c>
      <c r="Z527" s="63">
        <v>0</v>
      </c>
      <c r="AA527" s="63">
        <v>0</v>
      </c>
      <c r="AB527" s="63">
        <v>0</v>
      </c>
      <c r="AC527" s="63">
        <v>0</v>
      </c>
      <c r="AD527" s="63">
        <v>0</v>
      </c>
      <c r="AE527" s="63">
        <v>0</v>
      </c>
      <c r="AF527" s="63">
        <v>0</v>
      </c>
      <c r="AG527" s="63">
        <v>0</v>
      </c>
      <c r="AH527" s="43">
        <v>0</v>
      </c>
    </row>
    <row r="528" spans="1:34">
      <c r="A528" s="52">
        <v>0</v>
      </c>
      <c r="D528" s="2">
        <v>2025</v>
      </c>
      <c r="E528" s="2">
        <v>9</v>
      </c>
      <c r="F528" s="62">
        <v>2026</v>
      </c>
      <c r="G528" s="62">
        <v>2026</v>
      </c>
      <c r="H528" s="63">
        <v>0</v>
      </c>
      <c r="I528" s="63">
        <v>0</v>
      </c>
      <c r="J528" s="63">
        <v>0</v>
      </c>
      <c r="K528" s="63">
        <v>0</v>
      </c>
      <c r="L528" s="63">
        <v>0</v>
      </c>
      <c r="M528" s="63">
        <v>0</v>
      </c>
      <c r="N528" s="63">
        <v>0</v>
      </c>
      <c r="O528" s="63">
        <v>0</v>
      </c>
      <c r="P528" s="63">
        <v>0</v>
      </c>
      <c r="Q528" s="63">
        <v>0</v>
      </c>
      <c r="R528" s="63">
        <v>0</v>
      </c>
      <c r="S528" s="63">
        <v>0</v>
      </c>
      <c r="T528" s="63">
        <v>0</v>
      </c>
      <c r="U528" s="63">
        <v>0</v>
      </c>
      <c r="V528" s="63">
        <v>0</v>
      </c>
      <c r="W528" s="63">
        <v>0</v>
      </c>
      <c r="X528" s="63">
        <v>0</v>
      </c>
      <c r="Y528" s="63">
        <v>0</v>
      </c>
      <c r="Z528" s="63">
        <v>0</v>
      </c>
      <c r="AA528" s="63">
        <v>0</v>
      </c>
      <c r="AB528" s="63">
        <v>0</v>
      </c>
      <c r="AC528" s="63">
        <v>0</v>
      </c>
      <c r="AD528" s="63">
        <v>0</v>
      </c>
      <c r="AE528" s="63">
        <v>0</v>
      </c>
      <c r="AF528" s="63">
        <v>0</v>
      </c>
      <c r="AG528" s="63">
        <v>0</v>
      </c>
      <c r="AH528" s="43">
        <v>0</v>
      </c>
    </row>
    <row r="529" spans="1:34">
      <c r="A529" s="52">
        <v>0</v>
      </c>
      <c r="D529" s="2">
        <v>2025</v>
      </c>
      <c r="E529" s="2">
        <v>10</v>
      </c>
      <c r="F529" s="62">
        <v>2026</v>
      </c>
      <c r="G529" s="62">
        <v>2026</v>
      </c>
      <c r="H529" s="63">
        <v>0</v>
      </c>
      <c r="I529" s="63">
        <v>0</v>
      </c>
      <c r="J529" s="63">
        <v>0</v>
      </c>
      <c r="K529" s="63">
        <v>0</v>
      </c>
      <c r="L529" s="63">
        <v>0</v>
      </c>
      <c r="M529" s="63">
        <v>0</v>
      </c>
      <c r="N529" s="63">
        <v>0</v>
      </c>
      <c r="O529" s="63">
        <v>0</v>
      </c>
      <c r="P529" s="63">
        <v>0</v>
      </c>
      <c r="Q529" s="63">
        <v>0</v>
      </c>
      <c r="R529" s="63">
        <v>0</v>
      </c>
      <c r="S529" s="63">
        <v>0</v>
      </c>
      <c r="T529" s="63">
        <v>0</v>
      </c>
      <c r="U529" s="63">
        <v>0</v>
      </c>
      <c r="V529" s="63">
        <v>0</v>
      </c>
      <c r="W529" s="63">
        <v>0</v>
      </c>
      <c r="X529" s="63">
        <v>0</v>
      </c>
      <c r="Y529" s="63">
        <v>0</v>
      </c>
      <c r="Z529" s="63">
        <v>0</v>
      </c>
      <c r="AA529" s="63">
        <v>0</v>
      </c>
      <c r="AB529" s="63">
        <v>0</v>
      </c>
      <c r="AC529" s="63">
        <v>0</v>
      </c>
      <c r="AD529" s="63">
        <v>0</v>
      </c>
      <c r="AE529" s="63">
        <v>0</v>
      </c>
      <c r="AF529" s="63">
        <v>0</v>
      </c>
      <c r="AG529" s="63">
        <v>0</v>
      </c>
      <c r="AH529" s="43">
        <v>0</v>
      </c>
    </row>
    <row r="530" spans="1:34">
      <c r="A530" s="52">
        <v>0</v>
      </c>
      <c r="D530" s="2">
        <v>2025</v>
      </c>
      <c r="E530" s="2">
        <v>11</v>
      </c>
      <c r="F530" s="62">
        <v>2026</v>
      </c>
      <c r="G530" s="62">
        <v>2026</v>
      </c>
      <c r="H530" s="63">
        <v>0</v>
      </c>
      <c r="I530" s="63">
        <v>0</v>
      </c>
      <c r="J530" s="63">
        <v>0</v>
      </c>
      <c r="K530" s="63">
        <v>0</v>
      </c>
      <c r="L530" s="63">
        <v>0</v>
      </c>
      <c r="M530" s="63">
        <v>0</v>
      </c>
      <c r="N530" s="63">
        <v>0</v>
      </c>
      <c r="O530" s="63">
        <v>0</v>
      </c>
      <c r="P530" s="63">
        <v>0</v>
      </c>
      <c r="Q530" s="63">
        <v>0</v>
      </c>
      <c r="R530" s="63">
        <v>0</v>
      </c>
      <c r="S530" s="63">
        <v>0</v>
      </c>
      <c r="T530" s="63">
        <v>0</v>
      </c>
      <c r="U530" s="63">
        <v>0</v>
      </c>
      <c r="V530" s="63">
        <v>0</v>
      </c>
      <c r="W530" s="63">
        <v>0</v>
      </c>
      <c r="X530" s="63">
        <v>0</v>
      </c>
      <c r="Y530" s="63">
        <v>0</v>
      </c>
      <c r="Z530" s="63">
        <v>0</v>
      </c>
      <c r="AA530" s="63">
        <v>0</v>
      </c>
      <c r="AB530" s="63">
        <v>0</v>
      </c>
      <c r="AC530" s="63">
        <v>0</v>
      </c>
      <c r="AD530" s="63">
        <v>0</v>
      </c>
      <c r="AE530" s="63">
        <v>0</v>
      </c>
      <c r="AF530" s="63">
        <v>0</v>
      </c>
      <c r="AG530" s="63">
        <v>0</v>
      </c>
      <c r="AH530" s="43">
        <v>0</v>
      </c>
    </row>
    <row r="531" spans="1:34">
      <c r="A531" s="52">
        <v>0</v>
      </c>
      <c r="D531" s="2">
        <v>2025</v>
      </c>
      <c r="E531" s="2">
        <v>12</v>
      </c>
      <c r="F531" s="62">
        <v>2026</v>
      </c>
      <c r="G531" s="62">
        <v>2026</v>
      </c>
      <c r="H531" s="63">
        <v>0</v>
      </c>
      <c r="I531" s="63">
        <v>0</v>
      </c>
      <c r="J531" s="63">
        <v>0</v>
      </c>
      <c r="K531" s="63">
        <v>0</v>
      </c>
      <c r="L531" s="63">
        <v>0</v>
      </c>
      <c r="M531" s="63">
        <v>0</v>
      </c>
      <c r="N531" s="63">
        <v>0</v>
      </c>
      <c r="O531" s="63">
        <v>0</v>
      </c>
      <c r="P531" s="63">
        <v>0</v>
      </c>
      <c r="Q531" s="63">
        <v>0</v>
      </c>
      <c r="R531" s="63">
        <v>0</v>
      </c>
      <c r="S531" s="63">
        <v>0</v>
      </c>
      <c r="T531" s="63">
        <v>0</v>
      </c>
      <c r="U531" s="63">
        <v>0</v>
      </c>
      <c r="V531" s="63">
        <v>0</v>
      </c>
      <c r="W531" s="63">
        <v>0</v>
      </c>
      <c r="X531" s="63">
        <v>0</v>
      </c>
      <c r="Y531" s="63">
        <v>0</v>
      </c>
      <c r="Z531" s="63">
        <v>0</v>
      </c>
      <c r="AA531" s="63">
        <v>0</v>
      </c>
      <c r="AB531" s="63">
        <v>0</v>
      </c>
      <c r="AC531" s="63">
        <v>0</v>
      </c>
      <c r="AD531" s="63">
        <v>0</v>
      </c>
      <c r="AE531" s="63">
        <v>0</v>
      </c>
      <c r="AF531" s="63">
        <v>0</v>
      </c>
      <c r="AG531" s="63">
        <v>0</v>
      </c>
      <c r="AH531" s="43">
        <v>0</v>
      </c>
    </row>
    <row r="532" spans="1:34">
      <c r="A532" s="52">
        <v>0</v>
      </c>
      <c r="D532" s="2">
        <v>2026</v>
      </c>
      <c r="E532" s="2">
        <v>1</v>
      </c>
      <c r="F532" s="62">
        <v>2026</v>
      </c>
      <c r="G532" s="62">
        <v>2026</v>
      </c>
      <c r="H532" s="63">
        <v>0</v>
      </c>
      <c r="I532" s="63">
        <v>0</v>
      </c>
      <c r="J532" s="63">
        <v>0</v>
      </c>
      <c r="K532" s="63">
        <v>0</v>
      </c>
      <c r="L532" s="63">
        <v>0</v>
      </c>
      <c r="M532" s="63">
        <v>0</v>
      </c>
      <c r="N532" s="63">
        <v>0</v>
      </c>
      <c r="O532" s="63">
        <v>0</v>
      </c>
      <c r="P532" s="63">
        <v>0</v>
      </c>
      <c r="Q532" s="63">
        <v>0</v>
      </c>
      <c r="R532" s="63">
        <v>0</v>
      </c>
      <c r="S532" s="63">
        <v>0</v>
      </c>
      <c r="T532" s="63">
        <v>0</v>
      </c>
      <c r="U532" s="63">
        <v>0</v>
      </c>
      <c r="V532" s="63">
        <v>0</v>
      </c>
      <c r="W532" s="63">
        <v>0</v>
      </c>
      <c r="X532" s="63">
        <v>0</v>
      </c>
      <c r="Y532" s="63">
        <v>0</v>
      </c>
      <c r="Z532" s="63">
        <v>0</v>
      </c>
      <c r="AA532" s="63">
        <v>0</v>
      </c>
      <c r="AB532" s="63">
        <v>0</v>
      </c>
      <c r="AC532" s="63">
        <v>0</v>
      </c>
      <c r="AD532" s="63">
        <v>0</v>
      </c>
      <c r="AE532" s="63">
        <v>0</v>
      </c>
      <c r="AF532" s="63">
        <v>0</v>
      </c>
      <c r="AG532" s="63">
        <v>0</v>
      </c>
      <c r="AH532" s="43">
        <v>0</v>
      </c>
    </row>
    <row r="533" spans="1:34">
      <c r="A533" s="52">
        <v>0</v>
      </c>
      <c r="D533" s="2">
        <v>2026</v>
      </c>
      <c r="E533" s="2">
        <v>2</v>
      </c>
      <c r="F533" s="62">
        <v>2026</v>
      </c>
      <c r="G533" s="62">
        <v>2026</v>
      </c>
      <c r="H533" s="63">
        <v>0</v>
      </c>
      <c r="I533" s="63">
        <v>0</v>
      </c>
      <c r="J533" s="63">
        <v>0</v>
      </c>
      <c r="K533" s="63">
        <v>0</v>
      </c>
      <c r="L533" s="63">
        <v>0</v>
      </c>
      <c r="M533" s="63">
        <v>0</v>
      </c>
      <c r="N533" s="63">
        <v>0</v>
      </c>
      <c r="O533" s="63">
        <v>0</v>
      </c>
      <c r="P533" s="63">
        <v>0</v>
      </c>
      <c r="Q533" s="63">
        <v>0</v>
      </c>
      <c r="R533" s="63">
        <v>0</v>
      </c>
      <c r="S533" s="63">
        <v>0</v>
      </c>
      <c r="T533" s="63">
        <v>0</v>
      </c>
      <c r="U533" s="63">
        <v>0</v>
      </c>
      <c r="V533" s="63">
        <v>0</v>
      </c>
      <c r="W533" s="63">
        <v>0</v>
      </c>
      <c r="X533" s="63">
        <v>0</v>
      </c>
      <c r="Y533" s="63">
        <v>0</v>
      </c>
      <c r="Z533" s="63">
        <v>0</v>
      </c>
      <c r="AA533" s="63">
        <v>0</v>
      </c>
      <c r="AB533" s="63">
        <v>0</v>
      </c>
      <c r="AC533" s="63">
        <v>0</v>
      </c>
      <c r="AD533" s="63">
        <v>0</v>
      </c>
      <c r="AE533" s="63">
        <v>0</v>
      </c>
      <c r="AF533" s="63">
        <v>0</v>
      </c>
      <c r="AG533" s="63">
        <v>0</v>
      </c>
      <c r="AH533" s="43">
        <v>0</v>
      </c>
    </row>
    <row r="534" spans="1:34">
      <c r="A534" s="52">
        <v>0</v>
      </c>
      <c r="D534" s="2">
        <v>2026</v>
      </c>
      <c r="E534" s="2">
        <v>3</v>
      </c>
      <c r="F534" s="62">
        <v>2026</v>
      </c>
      <c r="G534" s="62">
        <v>2026</v>
      </c>
      <c r="H534" s="63">
        <v>0</v>
      </c>
      <c r="I534" s="63">
        <v>0</v>
      </c>
      <c r="J534" s="63">
        <v>0</v>
      </c>
      <c r="K534" s="63">
        <v>0</v>
      </c>
      <c r="L534" s="63">
        <v>0</v>
      </c>
      <c r="M534" s="63">
        <v>0</v>
      </c>
      <c r="N534" s="63">
        <v>0</v>
      </c>
      <c r="O534" s="63">
        <v>0</v>
      </c>
      <c r="P534" s="63">
        <v>0</v>
      </c>
      <c r="Q534" s="63">
        <v>0</v>
      </c>
      <c r="R534" s="63">
        <v>0</v>
      </c>
      <c r="S534" s="63">
        <v>0</v>
      </c>
      <c r="T534" s="63">
        <v>0</v>
      </c>
      <c r="U534" s="63">
        <v>0</v>
      </c>
      <c r="V534" s="63">
        <v>0</v>
      </c>
      <c r="W534" s="63">
        <v>0</v>
      </c>
      <c r="X534" s="63">
        <v>0</v>
      </c>
      <c r="Y534" s="63">
        <v>0</v>
      </c>
      <c r="Z534" s="63">
        <v>0</v>
      </c>
      <c r="AA534" s="63">
        <v>0</v>
      </c>
      <c r="AB534" s="63">
        <v>0</v>
      </c>
      <c r="AC534" s="63">
        <v>0</v>
      </c>
      <c r="AD534" s="63">
        <v>0</v>
      </c>
      <c r="AE534" s="63">
        <v>0</v>
      </c>
      <c r="AF534" s="63">
        <v>0</v>
      </c>
      <c r="AG534" s="63">
        <v>0</v>
      </c>
      <c r="AH534" s="43">
        <v>0</v>
      </c>
    </row>
    <row r="535" spans="1:34">
      <c r="A535" s="52">
        <v>0</v>
      </c>
      <c r="D535" s="2">
        <v>2026</v>
      </c>
      <c r="E535" s="2">
        <v>4</v>
      </c>
      <c r="F535" s="62">
        <v>2026</v>
      </c>
      <c r="G535" s="62">
        <v>2026</v>
      </c>
      <c r="H535" s="63">
        <v>0</v>
      </c>
      <c r="I535" s="63">
        <v>0</v>
      </c>
      <c r="J535" s="63">
        <v>0</v>
      </c>
      <c r="K535" s="63">
        <v>0</v>
      </c>
      <c r="L535" s="63">
        <v>0</v>
      </c>
      <c r="M535" s="63">
        <v>0</v>
      </c>
      <c r="N535" s="63">
        <v>0</v>
      </c>
      <c r="O535" s="63">
        <v>0</v>
      </c>
      <c r="P535" s="63">
        <v>0</v>
      </c>
      <c r="Q535" s="63">
        <v>0</v>
      </c>
      <c r="R535" s="63">
        <v>0</v>
      </c>
      <c r="S535" s="63">
        <v>0</v>
      </c>
      <c r="T535" s="63">
        <v>0</v>
      </c>
      <c r="U535" s="63">
        <v>0</v>
      </c>
      <c r="V535" s="63">
        <v>0</v>
      </c>
      <c r="W535" s="63">
        <v>0</v>
      </c>
      <c r="X535" s="63">
        <v>0</v>
      </c>
      <c r="Y535" s="63">
        <v>0</v>
      </c>
      <c r="Z535" s="63">
        <v>0</v>
      </c>
      <c r="AA535" s="63">
        <v>0</v>
      </c>
      <c r="AB535" s="63">
        <v>0</v>
      </c>
      <c r="AC535" s="63">
        <v>0</v>
      </c>
      <c r="AD535" s="63">
        <v>0</v>
      </c>
      <c r="AE535" s="63">
        <v>0</v>
      </c>
      <c r="AF535" s="63">
        <v>0</v>
      </c>
      <c r="AG535" s="63">
        <v>0</v>
      </c>
      <c r="AH535" s="43">
        <v>0</v>
      </c>
    </row>
    <row r="536" spans="1:34">
      <c r="A536" s="52">
        <v>0</v>
      </c>
      <c r="D536" s="2">
        <v>2026</v>
      </c>
      <c r="E536" s="2">
        <v>5</v>
      </c>
      <c r="F536" s="62">
        <v>2027</v>
      </c>
      <c r="G536" s="62">
        <v>2027</v>
      </c>
      <c r="H536" s="63">
        <v>0</v>
      </c>
      <c r="I536" s="63">
        <v>0</v>
      </c>
      <c r="J536" s="63">
        <v>0</v>
      </c>
      <c r="K536" s="63">
        <v>0</v>
      </c>
      <c r="L536" s="63">
        <v>0</v>
      </c>
      <c r="M536" s="63">
        <v>0</v>
      </c>
      <c r="N536" s="63">
        <v>0</v>
      </c>
      <c r="O536" s="63">
        <v>0</v>
      </c>
      <c r="P536" s="63">
        <v>0</v>
      </c>
      <c r="Q536" s="63">
        <v>0</v>
      </c>
      <c r="R536" s="63">
        <v>0</v>
      </c>
      <c r="S536" s="63">
        <v>0</v>
      </c>
      <c r="T536" s="63">
        <v>0</v>
      </c>
      <c r="U536" s="63">
        <v>0</v>
      </c>
      <c r="V536" s="63">
        <v>0</v>
      </c>
      <c r="W536" s="63">
        <v>0</v>
      </c>
      <c r="X536" s="63">
        <v>0</v>
      </c>
      <c r="Y536" s="63">
        <v>0</v>
      </c>
      <c r="Z536" s="63">
        <v>0</v>
      </c>
      <c r="AA536" s="63">
        <v>0</v>
      </c>
      <c r="AB536" s="63">
        <v>0</v>
      </c>
      <c r="AC536" s="63">
        <v>0</v>
      </c>
      <c r="AD536" s="63">
        <v>0</v>
      </c>
      <c r="AE536" s="63">
        <v>0</v>
      </c>
      <c r="AF536" s="63">
        <v>0</v>
      </c>
      <c r="AG536" s="63">
        <v>0</v>
      </c>
      <c r="AH536" s="43">
        <v>0</v>
      </c>
    </row>
    <row r="537" spans="1:34">
      <c r="A537" s="52">
        <v>0</v>
      </c>
      <c r="D537" s="2">
        <v>2026</v>
      </c>
      <c r="E537" s="2">
        <v>6</v>
      </c>
      <c r="F537" s="62">
        <v>2027</v>
      </c>
      <c r="G537" s="62">
        <v>2027</v>
      </c>
      <c r="H537" s="63">
        <v>0</v>
      </c>
      <c r="I537" s="63">
        <v>0</v>
      </c>
      <c r="J537" s="63">
        <v>0</v>
      </c>
      <c r="K537" s="63">
        <v>0</v>
      </c>
      <c r="L537" s="63">
        <v>0</v>
      </c>
      <c r="M537" s="63">
        <v>0</v>
      </c>
      <c r="N537" s="63">
        <v>0</v>
      </c>
      <c r="O537" s="63">
        <v>0</v>
      </c>
      <c r="P537" s="63">
        <v>0</v>
      </c>
      <c r="Q537" s="63">
        <v>0</v>
      </c>
      <c r="R537" s="63">
        <v>0</v>
      </c>
      <c r="S537" s="63">
        <v>0</v>
      </c>
      <c r="T537" s="63">
        <v>0</v>
      </c>
      <c r="U537" s="63">
        <v>0</v>
      </c>
      <c r="V537" s="63">
        <v>0</v>
      </c>
      <c r="W537" s="63">
        <v>0</v>
      </c>
      <c r="X537" s="63">
        <v>0</v>
      </c>
      <c r="Y537" s="63">
        <v>0</v>
      </c>
      <c r="Z537" s="63">
        <v>0</v>
      </c>
      <c r="AA537" s="63">
        <v>0</v>
      </c>
      <c r="AB537" s="63">
        <v>0</v>
      </c>
      <c r="AC537" s="63">
        <v>0</v>
      </c>
      <c r="AD537" s="63">
        <v>0</v>
      </c>
      <c r="AE537" s="63">
        <v>0</v>
      </c>
      <c r="AF537" s="63">
        <v>0</v>
      </c>
      <c r="AG537" s="63">
        <v>0</v>
      </c>
      <c r="AH537" s="43">
        <v>0</v>
      </c>
    </row>
    <row r="538" spans="1:34">
      <c r="A538" s="52">
        <v>0</v>
      </c>
      <c r="D538" s="2">
        <v>2026</v>
      </c>
      <c r="E538" s="2">
        <v>7</v>
      </c>
      <c r="F538" s="62">
        <v>2027</v>
      </c>
      <c r="G538" s="62">
        <v>2027</v>
      </c>
      <c r="H538" s="63">
        <v>0</v>
      </c>
      <c r="I538" s="63">
        <v>0</v>
      </c>
      <c r="J538" s="63">
        <v>0</v>
      </c>
      <c r="K538" s="63">
        <v>0</v>
      </c>
      <c r="L538" s="63">
        <v>0</v>
      </c>
      <c r="M538" s="63">
        <v>0</v>
      </c>
      <c r="N538" s="63">
        <v>0</v>
      </c>
      <c r="O538" s="63">
        <v>0</v>
      </c>
      <c r="P538" s="63">
        <v>0</v>
      </c>
      <c r="Q538" s="63">
        <v>0</v>
      </c>
      <c r="R538" s="63">
        <v>0</v>
      </c>
      <c r="S538" s="63">
        <v>0</v>
      </c>
      <c r="T538" s="63">
        <v>0</v>
      </c>
      <c r="U538" s="63">
        <v>0</v>
      </c>
      <c r="V538" s="63">
        <v>0</v>
      </c>
      <c r="W538" s="63">
        <v>0</v>
      </c>
      <c r="X538" s="63">
        <v>0</v>
      </c>
      <c r="Y538" s="63">
        <v>0</v>
      </c>
      <c r="Z538" s="63">
        <v>0</v>
      </c>
      <c r="AA538" s="63">
        <v>0</v>
      </c>
      <c r="AB538" s="63">
        <v>0</v>
      </c>
      <c r="AC538" s="63">
        <v>0</v>
      </c>
      <c r="AD538" s="63">
        <v>0</v>
      </c>
      <c r="AE538" s="63">
        <v>0</v>
      </c>
      <c r="AF538" s="63">
        <v>0</v>
      </c>
      <c r="AG538" s="63">
        <v>0</v>
      </c>
      <c r="AH538" s="43">
        <v>0</v>
      </c>
    </row>
    <row r="539" spans="1:34">
      <c r="A539" s="52">
        <v>0</v>
      </c>
      <c r="D539" s="2">
        <v>2026</v>
      </c>
      <c r="E539" s="2">
        <v>8</v>
      </c>
      <c r="F539" s="62">
        <v>2027</v>
      </c>
      <c r="G539" s="62">
        <v>2027</v>
      </c>
      <c r="H539" s="63">
        <v>0</v>
      </c>
      <c r="I539" s="63">
        <v>0</v>
      </c>
      <c r="J539" s="63">
        <v>0</v>
      </c>
      <c r="K539" s="63">
        <v>0</v>
      </c>
      <c r="L539" s="63">
        <v>0</v>
      </c>
      <c r="M539" s="63">
        <v>0</v>
      </c>
      <c r="N539" s="63">
        <v>0</v>
      </c>
      <c r="O539" s="63">
        <v>0</v>
      </c>
      <c r="P539" s="63">
        <v>0</v>
      </c>
      <c r="Q539" s="63">
        <v>0</v>
      </c>
      <c r="R539" s="63">
        <v>0</v>
      </c>
      <c r="S539" s="63">
        <v>0</v>
      </c>
      <c r="T539" s="63">
        <v>0</v>
      </c>
      <c r="U539" s="63">
        <v>0</v>
      </c>
      <c r="V539" s="63">
        <v>0</v>
      </c>
      <c r="W539" s="63">
        <v>0</v>
      </c>
      <c r="X539" s="63">
        <v>0</v>
      </c>
      <c r="Y539" s="63">
        <v>0</v>
      </c>
      <c r="Z539" s="63">
        <v>0</v>
      </c>
      <c r="AA539" s="63">
        <v>0</v>
      </c>
      <c r="AB539" s="63">
        <v>0</v>
      </c>
      <c r="AC539" s="63">
        <v>0</v>
      </c>
      <c r="AD539" s="63">
        <v>0</v>
      </c>
      <c r="AE539" s="63">
        <v>0</v>
      </c>
      <c r="AF539" s="63">
        <v>0</v>
      </c>
      <c r="AG539" s="63">
        <v>0</v>
      </c>
      <c r="AH539" s="43">
        <v>0</v>
      </c>
    </row>
    <row r="540" spans="1:34">
      <c r="A540" s="52">
        <v>0</v>
      </c>
      <c r="D540" s="2">
        <v>2026</v>
      </c>
      <c r="E540" s="2">
        <v>9</v>
      </c>
      <c r="F540" s="62">
        <v>2027</v>
      </c>
      <c r="G540" s="62">
        <v>2027</v>
      </c>
      <c r="H540" s="63">
        <v>0</v>
      </c>
      <c r="I540" s="63">
        <v>0</v>
      </c>
      <c r="J540" s="63">
        <v>0</v>
      </c>
      <c r="K540" s="63">
        <v>0</v>
      </c>
      <c r="L540" s="63">
        <v>0</v>
      </c>
      <c r="M540" s="63">
        <v>0</v>
      </c>
      <c r="N540" s="63">
        <v>0</v>
      </c>
      <c r="O540" s="63">
        <v>0</v>
      </c>
      <c r="P540" s="63">
        <v>0</v>
      </c>
      <c r="Q540" s="63">
        <v>0</v>
      </c>
      <c r="R540" s="63">
        <v>0</v>
      </c>
      <c r="S540" s="63">
        <v>0</v>
      </c>
      <c r="T540" s="63">
        <v>0</v>
      </c>
      <c r="U540" s="63">
        <v>0</v>
      </c>
      <c r="V540" s="63">
        <v>0</v>
      </c>
      <c r="W540" s="63">
        <v>0</v>
      </c>
      <c r="X540" s="63">
        <v>0</v>
      </c>
      <c r="Y540" s="63">
        <v>0</v>
      </c>
      <c r="Z540" s="63">
        <v>0</v>
      </c>
      <c r="AA540" s="63">
        <v>0</v>
      </c>
      <c r="AB540" s="63">
        <v>0</v>
      </c>
      <c r="AC540" s="63">
        <v>0</v>
      </c>
      <c r="AD540" s="63">
        <v>0</v>
      </c>
      <c r="AE540" s="63">
        <v>0</v>
      </c>
      <c r="AF540" s="63">
        <v>0</v>
      </c>
      <c r="AG540" s="63">
        <v>0</v>
      </c>
      <c r="AH540" s="43">
        <v>0</v>
      </c>
    </row>
    <row r="541" spans="1:34">
      <c r="A541" s="52">
        <v>0</v>
      </c>
      <c r="D541" s="2">
        <v>2026</v>
      </c>
      <c r="E541" s="2">
        <v>10</v>
      </c>
      <c r="F541" s="62">
        <v>2027</v>
      </c>
      <c r="G541" s="62">
        <v>2027</v>
      </c>
      <c r="H541" s="63">
        <v>0</v>
      </c>
      <c r="I541" s="63">
        <v>0</v>
      </c>
      <c r="J541" s="63">
        <v>0</v>
      </c>
      <c r="K541" s="63">
        <v>0</v>
      </c>
      <c r="L541" s="63">
        <v>0</v>
      </c>
      <c r="M541" s="63">
        <v>0</v>
      </c>
      <c r="N541" s="63">
        <v>0</v>
      </c>
      <c r="O541" s="63">
        <v>0</v>
      </c>
      <c r="P541" s="63">
        <v>0</v>
      </c>
      <c r="Q541" s="63">
        <v>0</v>
      </c>
      <c r="R541" s="63">
        <v>0</v>
      </c>
      <c r="S541" s="63">
        <v>0</v>
      </c>
      <c r="T541" s="63">
        <v>0</v>
      </c>
      <c r="U541" s="63">
        <v>0</v>
      </c>
      <c r="V541" s="63">
        <v>0</v>
      </c>
      <c r="W541" s="63">
        <v>0</v>
      </c>
      <c r="X541" s="63">
        <v>0</v>
      </c>
      <c r="Y541" s="63">
        <v>0</v>
      </c>
      <c r="Z541" s="63">
        <v>0</v>
      </c>
      <c r="AA541" s="63">
        <v>0</v>
      </c>
      <c r="AB541" s="63">
        <v>0</v>
      </c>
      <c r="AC541" s="63">
        <v>0</v>
      </c>
      <c r="AD541" s="63">
        <v>0</v>
      </c>
      <c r="AE541" s="63">
        <v>0</v>
      </c>
      <c r="AF541" s="63">
        <v>0</v>
      </c>
      <c r="AG541" s="63">
        <v>0</v>
      </c>
      <c r="AH541" s="43">
        <v>0</v>
      </c>
    </row>
    <row r="542" spans="1:34">
      <c r="A542" s="52">
        <v>0</v>
      </c>
      <c r="D542" s="2">
        <v>2026</v>
      </c>
      <c r="E542" s="2">
        <v>11</v>
      </c>
      <c r="F542" s="62">
        <v>2027</v>
      </c>
      <c r="G542" s="62">
        <v>2027</v>
      </c>
      <c r="H542" s="63">
        <v>0</v>
      </c>
      <c r="I542" s="63">
        <v>0</v>
      </c>
      <c r="J542" s="63">
        <v>0</v>
      </c>
      <c r="K542" s="63">
        <v>0</v>
      </c>
      <c r="L542" s="63">
        <v>0</v>
      </c>
      <c r="M542" s="63">
        <v>0</v>
      </c>
      <c r="N542" s="63">
        <v>0</v>
      </c>
      <c r="O542" s="63">
        <v>0</v>
      </c>
      <c r="P542" s="63">
        <v>0</v>
      </c>
      <c r="Q542" s="63">
        <v>0</v>
      </c>
      <c r="R542" s="63">
        <v>0</v>
      </c>
      <c r="S542" s="63">
        <v>0</v>
      </c>
      <c r="T542" s="63">
        <v>0</v>
      </c>
      <c r="U542" s="63">
        <v>0</v>
      </c>
      <c r="V542" s="63">
        <v>0</v>
      </c>
      <c r="W542" s="63">
        <v>0</v>
      </c>
      <c r="X542" s="63">
        <v>0</v>
      </c>
      <c r="Y542" s="63">
        <v>0</v>
      </c>
      <c r="Z542" s="63">
        <v>0</v>
      </c>
      <c r="AA542" s="63">
        <v>0</v>
      </c>
      <c r="AB542" s="63">
        <v>0</v>
      </c>
      <c r="AC542" s="63">
        <v>0</v>
      </c>
      <c r="AD542" s="63">
        <v>0</v>
      </c>
      <c r="AE542" s="63">
        <v>0</v>
      </c>
      <c r="AF542" s="63">
        <v>0</v>
      </c>
      <c r="AG542" s="63">
        <v>0</v>
      </c>
      <c r="AH542" s="43">
        <v>0</v>
      </c>
    </row>
    <row r="543" spans="1:34">
      <c r="A543" s="52">
        <v>0</v>
      </c>
      <c r="D543" s="2">
        <v>2026</v>
      </c>
      <c r="E543" s="2">
        <v>12</v>
      </c>
      <c r="F543" s="62">
        <v>2027</v>
      </c>
      <c r="G543" s="62">
        <v>2027</v>
      </c>
      <c r="H543" s="63">
        <v>0</v>
      </c>
      <c r="I543" s="63">
        <v>0</v>
      </c>
      <c r="J543" s="63">
        <v>0</v>
      </c>
      <c r="K543" s="63">
        <v>0</v>
      </c>
      <c r="L543" s="63">
        <v>0</v>
      </c>
      <c r="M543" s="63">
        <v>0</v>
      </c>
      <c r="N543" s="63">
        <v>0</v>
      </c>
      <c r="O543" s="63">
        <v>0</v>
      </c>
      <c r="P543" s="63">
        <v>0</v>
      </c>
      <c r="Q543" s="63">
        <v>0</v>
      </c>
      <c r="R543" s="63">
        <v>0</v>
      </c>
      <c r="S543" s="63">
        <v>0</v>
      </c>
      <c r="T543" s="63">
        <v>0</v>
      </c>
      <c r="U543" s="63">
        <v>0</v>
      </c>
      <c r="V543" s="63">
        <v>0</v>
      </c>
      <c r="W543" s="63">
        <v>0</v>
      </c>
      <c r="X543" s="63">
        <v>0</v>
      </c>
      <c r="Y543" s="63">
        <v>0</v>
      </c>
      <c r="Z543" s="63">
        <v>0</v>
      </c>
      <c r="AA543" s="63">
        <v>0</v>
      </c>
      <c r="AB543" s="63">
        <v>0</v>
      </c>
      <c r="AC543" s="63">
        <v>0</v>
      </c>
      <c r="AD543" s="63">
        <v>0</v>
      </c>
      <c r="AE543" s="63">
        <v>0</v>
      </c>
      <c r="AF543" s="63">
        <v>0</v>
      </c>
      <c r="AG543" s="63">
        <v>0</v>
      </c>
      <c r="AH543" s="43">
        <v>0</v>
      </c>
    </row>
    <row r="544" spans="1:34">
      <c r="A544" s="52">
        <v>0</v>
      </c>
      <c r="D544" s="2">
        <v>2027</v>
      </c>
      <c r="E544" s="2">
        <v>1</v>
      </c>
      <c r="F544" s="62">
        <v>2027</v>
      </c>
      <c r="G544" s="62">
        <v>2027</v>
      </c>
      <c r="H544" s="63">
        <v>0</v>
      </c>
      <c r="I544" s="63">
        <v>0</v>
      </c>
      <c r="J544" s="63">
        <v>0</v>
      </c>
      <c r="K544" s="63">
        <v>0</v>
      </c>
      <c r="L544" s="63">
        <v>0</v>
      </c>
      <c r="M544" s="63">
        <v>0</v>
      </c>
      <c r="N544" s="63">
        <v>0</v>
      </c>
      <c r="O544" s="63">
        <v>0</v>
      </c>
      <c r="P544" s="63">
        <v>0</v>
      </c>
      <c r="Q544" s="63">
        <v>0</v>
      </c>
      <c r="R544" s="63">
        <v>0</v>
      </c>
      <c r="S544" s="63">
        <v>0</v>
      </c>
      <c r="T544" s="63">
        <v>0</v>
      </c>
      <c r="U544" s="63">
        <v>0</v>
      </c>
      <c r="V544" s="63">
        <v>0</v>
      </c>
      <c r="W544" s="63">
        <v>0</v>
      </c>
      <c r="X544" s="63">
        <v>0</v>
      </c>
      <c r="Y544" s="63">
        <v>0</v>
      </c>
      <c r="Z544" s="63">
        <v>0</v>
      </c>
      <c r="AA544" s="63">
        <v>0</v>
      </c>
      <c r="AB544" s="63">
        <v>0</v>
      </c>
      <c r="AC544" s="63">
        <v>0</v>
      </c>
      <c r="AD544" s="63">
        <v>0</v>
      </c>
      <c r="AE544" s="63">
        <v>0</v>
      </c>
      <c r="AF544" s="63">
        <v>0</v>
      </c>
      <c r="AG544" s="63">
        <v>0</v>
      </c>
      <c r="AH544" s="43">
        <v>0</v>
      </c>
    </row>
    <row r="545" spans="1:34">
      <c r="A545" s="52">
        <v>0</v>
      </c>
      <c r="D545" s="2">
        <v>2027</v>
      </c>
      <c r="E545" s="2">
        <v>2</v>
      </c>
      <c r="F545" s="62">
        <v>2027</v>
      </c>
      <c r="G545" s="62">
        <v>2027</v>
      </c>
      <c r="H545" s="63">
        <v>0</v>
      </c>
      <c r="I545" s="63">
        <v>0</v>
      </c>
      <c r="J545" s="63">
        <v>0</v>
      </c>
      <c r="K545" s="63">
        <v>0</v>
      </c>
      <c r="L545" s="63">
        <v>0</v>
      </c>
      <c r="M545" s="63">
        <v>0</v>
      </c>
      <c r="N545" s="63">
        <v>0</v>
      </c>
      <c r="O545" s="63">
        <v>0</v>
      </c>
      <c r="P545" s="63">
        <v>0</v>
      </c>
      <c r="Q545" s="63">
        <v>0</v>
      </c>
      <c r="R545" s="63">
        <v>0</v>
      </c>
      <c r="S545" s="63">
        <v>0</v>
      </c>
      <c r="T545" s="63">
        <v>0</v>
      </c>
      <c r="U545" s="63">
        <v>0</v>
      </c>
      <c r="V545" s="63">
        <v>0</v>
      </c>
      <c r="W545" s="63">
        <v>0</v>
      </c>
      <c r="X545" s="63">
        <v>0</v>
      </c>
      <c r="Y545" s="63">
        <v>0</v>
      </c>
      <c r="Z545" s="63">
        <v>0</v>
      </c>
      <c r="AA545" s="63">
        <v>0</v>
      </c>
      <c r="AB545" s="63">
        <v>0</v>
      </c>
      <c r="AC545" s="63">
        <v>0</v>
      </c>
      <c r="AD545" s="63">
        <v>0</v>
      </c>
      <c r="AE545" s="63">
        <v>0</v>
      </c>
      <c r="AF545" s="63">
        <v>0</v>
      </c>
      <c r="AG545" s="63">
        <v>0</v>
      </c>
      <c r="AH545" s="43">
        <v>0</v>
      </c>
    </row>
    <row r="546" spans="1:34">
      <c r="A546" s="52">
        <v>0</v>
      </c>
      <c r="D546" s="2">
        <v>2027</v>
      </c>
      <c r="E546" s="2">
        <v>3</v>
      </c>
      <c r="F546" s="62">
        <v>2027</v>
      </c>
      <c r="G546" s="62">
        <v>2027</v>
      </c>
      <c r="H546" s="63">
        <v>0</v>
      </c>
      <c r="I546" s="63">
        <v>0</v>
      </c>
      <c r="J546" s="63">
        <v>0</v>
      </c>
      <c r="K546" s="63">
        <v>0</v>
      </c>
      <c r="L546" s="63">
        <v>0</v>
      </c>
      <c r="M546" s="63">
        <v>0</v>
      </c>
      <c r="N546" s="63">
        <v>0</v>
      </c>
      <c r="O546" s="63">
        <v>0</v>
      </c>
      <c r="P546" s="63">
        <v>0</v>
      </c>
      <c r="Q546" s="63">
        <v>0</v>
      </c>
      <c r="R546" s="63">
        <v>0</v>
      </c>
      <c r="S546" s="63">
        <v>0</v>
      </c>
      <c r="T546" s="63">
        <v>0</v>
      </c>
      <c r="U546" s="63">
        <v>0</v>
      </c>
      <c r="V546" s="63">
        <v>0</v>
      </c>
      <c r="W546" s="63">
        <v>0</v>
      </c>
      <c r="X546" s="63">
        <v>0</v>
      </c>
      <c r="Y546" s="63">
        <v>0</v>
      </c>
      <c r="Z546" s="63">
        <v>0</v>
      </c>
      <c r="AA546" s="63">
        <v>0</v>
      </c>
      <c r="AB546" s="63">
        <v>0</v>
      </c>
      <c r="AC546" s="63">
        <v>0</v>
      </c>
      <c r="AD546" s="63">
        <v>0</v>
      </c>
      <c r="AE546" s="63">
        <v>0</v>
      </c>
      <c r="AF546" s="63">
        <v>0</v>
      </c>
      <c r="AG546" s="63">
        <v>0</v>
      </c>
      <c r="AH546" s="43">
        <v>0</v>
      </c>
    </row>
    <row r="547" spans="1:34">
      <c r="A547" s="52">
        <v>0</v>
      </c>
      <c r="D547" s="2">
        <v>2027</v>
      </c>
      <c r="E547" s="2">
        <v>4</v>
      </c>
      <c r="F547" s="62">
        <v>2027</v>
      </c>
      <c r="G547" s="62">
        <v>2027</v>
      </c>
      <c r="H547" s="63">
        <v>0</v>
      </c>
      <c r="I547" s="63">
        <v>0</v>
      </c>
      <c r="J547" s="63">
        <v>0</v>
      </c>
      <c r="K547" s="63">
        <v>0</v>
      </c>
      <c r="L547" s="63">
        <v>0</v>
      </c>
      <c r="M547" s="63">
        <v>0</v>
      </c>
      <c r="N547" s="63">
        <v>0</v>
      </c>
      <c r="O547" s="63">
        <v>0</v>
      </c>
      <c r="P547" s="63">
        <v>0</v>
      </c>
      <c r="Q547" s="63">
        <v>0</v>
      </c>
      <c r="R547" s="63">
        <v>0</v>
      </c>
      <c r="S547" s="63">
        <v>0</v>
      </c>
      <c r="T547" s="63">
        <v>0</v>
      </c>
      <c r="U547" s="63">
        <v>0</v>
      </c>
      <c r="V547" s="63">
        <v>0</v>
      </c>
      <c r="W547" s="63">
        <v>0</v>
      </c>
      <c r="X547" s="63">
        <v>0</v>
      </c>
      <c r="Y547" s="63">
        <v>0</v>
      </c>
      <c r="Z547" s="63">
        <v>0</v>
      </c>
      <c r="AA547" s="63">
        <v>0</v>
      </c>
      <c r="AB547" s="63">
        <v>0</v>
      </c>
      <c r="AC547" s="63">
        <v>0</v>
      </c>
      <c r="AD547" s="63">
        <v>0</v>
      </c>
      <c r="AE547" s="63">
        <v>0</v>
      </c>
      <c r="AF547" s="63">
        <v>0</v>
      </c>
      <c r="AG547" s="63">
        <v>0</v>
      </c>
      <c r="AH547" s="43">
        <v>0</v>
      </c>
    </row>
    <row r="548" spans="1:34">
      <c r="A548" s="52">
        <v>0</v>
      </c>
      <c r="D548" s="2">
        <v>2027</v>
      </c>
      <c r="E548" s="2">
        <v>5</v>
      </c>
      <c r="F548" s="62">
        <v>2028</v>
      </c>
      <c r="G548" s="62">
        <v>2028</v>
      </c>
      <c r="H548" s="63">
        <v>0</v>
      </c>
      <c r="I548" s="63">
        <v>0</v>
      </c>
      <c r="J548" s="63">
        <v>0</v>
      </c>
      <c r="K548" s="63">
        <v>0</v>
      </c>
      <c r="L548" s="63">
        <v>0</v>
      </c>
      <c r="M548" s="63">
        <v>0</v>
      </c>
      <c r="N548" s="63">
        <v>0</v>
      </c>
      <c r="O548" s="63">
        <v>0</v>
      </c>
      <c r="P548" s="63">
        <v>0</v>
      </c>
      <c r="Q548" s="63">
        <v>0</v>
      </c>
      <c r="R548" s="63">
        <v>0</v>
      </c>
      <c r="S548" s="63">
        <v>0</v>
      </c>
      <c r="T548" s="63">
        <v>0</v>
      </c>
      <c r="U548" s="63">
        <v>0</v>
      </c>
      <c r="V548" s="63">
        <v>0</v>
      </c>
      <c r="W548" s="63">
        <v>0</v>
      </c>
      <c r="X548" s="63">
        <v>0</v>
      </c>
      <c r="Y548" s="63">
        <v>0</v>
      </c>
      <c r="Z548" s="63">
        <v>0</v>
      </c>
      <c r="AA548" s="63">
        <v>0</v>
      </c>
      <c r="AB548" s="63">
        <v>0</v>
      </c>
      <c r="AC548" s="63">
        <v>0</v>
      </c>
      <c r="AD548" s="63">
        <v>0</v>
      </c>
      <c r="AE548" s="63">
        <v>0</v>
      </c>
      <c r="AF548" s="63">
        <v>0</v>
      </c>
      <c r="AG548" s="63">
        <v>0</v>
      </c>
      <c r="AH548" s="43">
        <v>0</v>
      </c>
    </row>
    <row r="549" spans="1:34">
      <c r="A549" s="52">
        <v>0</v>
      </c>
      <c r="D549" s="2">
        <v>2027</v>
      </c>
      <c r="E549" s="2">
        <v>6</v>
      </c>
      <c r="F549" s="62">
        <v>2028</v>
      </c>
      <c r="G549" s="62">
        <v>2028</v>
      </c>
      <c r="H549" s="63">
        <v>0</v>
      </c>
      <c r="I549" s="63">
        <v>0</v>
      </c>
      <c r="J549" s="63">
        <v>0</v>
      </c>
      <c r="K549" s="63">
        <v>0</v>
      </c>
      <c r="L549" s="63">
        <v>0</v>
      </c>
      <c r="M549" s="63">
        <v>0</v>
      </c>
      <c r="N549" s="63">
        <v>0</v>
      </c>
      <c r="O549" s="63">
        <v>0</v>
      </c>
      <c r="P549" s="63">
        <v>0</v>
      </c>
      <c r="Q549" s="63">
        <v>0</v>
      </c>
      <c r="R549" s="63">
        <v>0</v>
      </c>
      <c r="S549" s="63">
        <v>0</v>
      </c>
      <c r="T549" s="63">
        <v>0</v>
      </c>
      <c r="U549" s="63">
        <v>0</v>
      </c>
      <c r="V549" s="63">
        <v>0</v>
      </c>
      <c r="W549" s="63">
        <v>0</v>
      </c>
      <c r="X549" s="63">
        <v>0</v>
      </c>
      <c r="Y549" s="63">
        <v>0</v>
      </c>
      <c r="Z549" s="63">
        <v>0</v>
      </c>
      <c r="AA549" s="63">
        <v>0</v>
      </c>
      <c r="AB549" s="63">
        <v>0</v>
      </c>
      <c r="AC549" s="63">
        <v>0</v>
      </c>
      <c r="AD549" s="63">
        <v>0</v>
      </c>
      <c r="AE549" s="63">
        <v>0</v>
      </c>
      <c r="AF549" s="63">
        <v>0</v>
      </c>
      <c r="AG549" s="63">
        <v>0</v>
      </c>
      <c r="AH549" s="43">
        <v>0</v>
      </c>
    </row>
    <row r="550" spans="1:34">
      <c r="A550" s="52">
        <v>0</v>
      </c>
      <c r="D550" s="2">
        <v>2027</v>
      </c>
      <c r="E550" s="2">
        <v>7</v>
      </c>
      <c r="F550" s="62">
        <v>2028</v>
      </c>
      <c r="G550" s="62">
        <v>2028</v>
      </c>
      <c r="H550" s="63">
        <v>0</v>
      </c>
      <c r="I550" s="63">
        <v>0</v>
      </c>
      <c r="J550" s="63">
        <v>0</v>
      </c>
      <c r="K550" s="63">
        <v>0</v>
      </c>
      <c r="L550" s="63">
        <v>0</v>
      </c>
      <c r="M550" s="63">
        <v>0</v>
      </c>
      <c r="N550" s="63">
        <v>0</v>
      </c>
      <c r="O550" s="63">
        <v>0</v>
      </c>
      <c r="P550" s="63">
        <v>0</v>
      </c>
      <c r="Q550" s="63">
        <v>0</v>
      </c>
      <c r="R550" s="63">
        <v>0</v>
      </c>
      <c r="S550" s="63">
        <v>0</v>
      </c>
      <c r="T550" s="63">
        <v>0</v>
      </c>
      <c r="U550" s="63">
        <v>0</v>
      </c>
      <c r="V550" s="63">
        <v>0</v>
      </c>
      <c r="W550" s="63">
        <v>0</v>
      </c>
      <c r="X550" s="63">
        <v>0</v>
      </c>
      <c r="Y550" s="63">
        <v>0</v>
      </c>
      <c r="Z550" s="63">
        <v>0</v>
      </c>
      <c r="AA550" s="63">
        <v>0</v>
      </c>
      <c r="AB550" s="63">
        <v>0</v>
      </c>
      <c r="AC550" s="63">
        <v>0</v>
      </c>
      <c r="AD550" s="63">
        <v>0</v>
      </c>
      <c r="AE550" s="63">
        <v>0</v>
      </c>
      <c r="AF550" s="63">
        <v>0</v>
      </c>
      <c r="AG550" s="63">
        <v>0</v>
      </c>
      <c r="AH550" s="43">
        <v>0</v>
      </c>
    </row>
    <row r="551" spans="1:34">
      <c r="A551" s="52">
        <v>0</v>
      </c>
      <c r="D551" s="2">
        <v>2027</v>
      </c>
      <c r="E551" s="2">
        <v>8</v>
      </c>
      <c r="F551" s="62">
        <v>2028</v>
      </c>
      <c r="G551" s="62">
        <v>2028</v>
      </c>
      <c r="H551" s="63">
        <v>0</v>
      </c>
      <c r="I551" s="63">
        <v>0</v>
      </c>
      <c r="J551" s="63">
        <v>0</v>
      </c>
      <c r="K551" s="63">
        <v>0</v>
      </c>
      <c r="L551" s="63">
        <v>0</v>
      </c>
      <c r="M551" s="63">
        <v>0</v>
      </c>
      <c r="N551" s="63">
        <v>0</v>
      </c>
      <c r="O551" s="63">
        <v>0</v>
      </c>
      <c r="P551" s="63">
        <v>0</v>
      </c>
      <c r="Q551" s="63">
        <v>0</v>
      </c>
      <c r="R551" s="63">
        <v>0</v>
      </c>
      <c r="S551" s="63">
        <v>0</v>
      </c>
      <c r="T551" s="63">
        <v>0</v>
      </c>
      <c r="U551" s="63">
        <v>0</v>
      </c>
      <c r="V551" s="63">
        <v>0</v>
      </c>
      <c r="W551" s="63">
        <v>0</v>
      </c>
      <c r="X551" s="63">
        <v>0</v>
      </c>
      <c r="Y551" s="63">
        <v>0</v>
      </c>
      <c r="Z551" s="63">
        <v>0</v>
      </c>
      <c r="AA551" s="63">
        <v>0</v>
      </c>
      <c r="AB551" s="63">
        <v>0</v>
      </c>
      <c r="AC551" s="63">
        <v>0</v>
      </c>
      <c r="AD551" s="63">
        <v>0</v>
      </c>
      <c r="AE551" s="63">
        <v>0</v>
      </c>
      <c r="AF551" s="63">
        <v>0</v>
      </c>
      <c r="AG551" s="63">
        <v>0</v>
      </c>
      <c r="AH551" s="43">
        <v>0</v>
      </c>
    </row>
    <row r="552" spans="1:34">
      <c r="A552" s="52">
        <v>0</v>
      </c>
      <c r="D552" s="2">
        <v>2027</v>
      </c>
      <c r="E552" s="2">
        <v>9</v>
      </c>
      <c r="F552" s="62">
        <v>2028</v>
      </c>
      <c r="G552" s="62">
        <v>2028</v>
      </c>
      <c r="H552" s="63">
        <v>0</v>
      </c>
      <c r="I552" s="63">
        <v>0</v>
      </c>
      <c r="J552" s="63">
        <v>0</v>
      </c>
      <c r="K552" s="63">
        <v>0</v>
      </c>
      <c r="L552" s="63">
        <v>0</v>
      </c>
      <c r="M552" s="63">
        <v>0</v>
      </c>
      <c r="N552" s="63">
        <v>0</v>
      </c>
      <c r="O552" s="63">
        <v>0</v>
      </c>
      <c r="P552" s="63">
        <v>0</v>
      </c>
      <c r="Q552" s="63">
        <v>0</v>
      </c>
      <c r="R552" s="63">
        <v>0</v>
      </c>
      <c r="S552" s="63">
        <v>0</v>
      </c>
      <c r="T552" s="63">
        <v>0</v>
      </c>
      <c r="U552" s="63">
        <v>0</v>
      </c>
      <c r="V552" s="63">
        <v>0</v>
      </c>
      <c r="W552" s="63">
        <v>0</v>
      </c>
      <c r="X552" s="63">
        <v>0</v>
      </c>
      <c r="Y552" s="63">
        <v>0</v>
      </c>
      <c r="Z552" s="63">
        <v>0</v>
      </c>
      <c r="AA552" s="63">
        <v>0</v>
      </c>
      <c r="AB552" s="63">
        <v>0</v>
      </c>
      <c r="AC552" s="63">
        <v>0</v>
      </c>
      <c r="AD552" s="63">
        <v>0</v>
      </c>
      <c r="AE552" s="63">
        <v>0</v>
      </c>
      <c r="AF552" s="63">
        <v>0</v>
      </c>
      <c r="AG552" s="63">
        <v>0</v>
      </c>
      <c r="AH552" s="43">
        <v>0</v>
      </c>
    </row>
    <row r="553" spans="1:34">
      <c r="A553" s="52">
        <v>0</v>
      </c>
      <c r="D553" s="2">
        <v>2027</v>
      </c>
      <c r="E553" s="2">
        <v>10</v>
      </c>
      <c r="F553" s="62">
        <v>2028</v>
      </c>
      <c r="G553" s="62">
        <v>2028</v>
      </c>
      <c r="H553" s="63">
        <v>0</v>
      </c>
      <c r="I553" s="63">
        <v>0</v>
      </c>
      <c r="J553" s="63">
        <v>0</v>
      </c>
      <c r="K553" s="63">
        <v>0</v>
      </c>
      <c r="L553" s="63">
        <v>0</v>
      </c>
      <c r="M553" s="63">
        <v>0</v>
      </c>
      <c r="N553" s="63">
        <v>0</v>
      </c>
      <c r="O553" s="63">
        <v>0</v>
      </c>
      <c r="P553" s="63">
        <v>0</v>
      </c>
      <c r="Q553" s="63">
        <v>0</v>
      </c>
      <c r="R553" s="63">
        <v>0</v>
      </c>
      <c r="S553" s="63">
        <v>0</v>
      </c>
      <c r="T553" s="63">
        <v>0</v>
      </c>
      <c r="U553" s="63">
        <v>0</v>
      </c>
      <c r="V553" s="63">
        <v>0</v>
      </c>
      <c r="W553" s="63">
        <v>0</v>
      </c>
      <c r="X553" s="63">
        <v>0</v>
      </c>
      <c r="Y553" s="63">
        <v>0</v>
      </c>
      <c r="Z553" s="63">
        <v>0</v>
      </c>
      <c r="AA553" s="63">
        <v>0</v>
      </c>
      <c r="AB553" s="63">
        <v>0</v>
      </c>
      <c r="AC553" s="63">
        <v>0</v>
      </c>
      <c r="AD553" s="63">
        <v>0</v>
      </c>
      <c r="AE553" s="63">
        <v>0</v>
      </c>
      <c r="AF553" s="63">
        <v>0</v>
      </c>
      <c r="AG553" s="63">
        <v>0</v>
      </c>
      <c r="AH553" s="43">
        <v>0</v>
      </c>
    </row>
    <row r="554" spans="1:34">
      <c r="A554" s="52">
        <v>0</v>
      </c>
      <c r="D554" s="2">
        <v>2027</v>
      </c>
      <c r="E554" s="2">
        <v>11</v>
      </c>
      <c r="F554" s="62">
        <v>2028</v>
      </c>
      <c r="G554" s="62">
        <v>2028</v>
      </c>
      <c r="H554" s="63">
        <v>0</v>
      </c>
      <c r="I554" s="63">
        <v>0</v>
      </c>
      <c r="J554" s="63">
        <v>0</v>
      </c>
      <c r="K554" s="63">
        <v>0</v>
      </c>
      <c r="L554" s="63">
        <v>0</v>
      </c>
      <c r="M554" s="63">
        <v>0</v>
      </c>
      <c r="N554" s="63">
        <v>0</v>
      </c>
      <c r="O554" s="63">
        <v>0</v>
      </c>
      <c r="P554" s="63">
        <v>0</v>
      </c>
      <c r="Q554" s="63">
        <v>0</v>
      </c>
      <c r="R554" s="63">
        <v>0</v>
      </c>
      <c r="S554" s="63">
        <v>0</v>
      </c>
      <c r="T554" s="63">
        <v>0</v>
      </c>
      <c r="U554" s="63">
        <v>0</v>
      </c>
      <c r="V554" s="63">
        <v>0</v>
      </c>
      <c r="W554" s="63">
        <v>0</v>
      </c>
      <c r="X554" s="63">
        <v>0</v>
      </c>
      <c r="Y554" s="63">
        <v>0</v>
      </c>
      <c r="Z554" s="63">
        <v>0</v>
      </c>
      <c r="AA554" s="63">
        <v>0</v>
      </c>
      <c r="AB554" s="63">
        <v>0</v>
      </c>
      <c r="AC554" s="63">
        <v>0</v>
      </c>
      <c r="AD554" s="63">
        <v>0</v>
      </c>
      <c r="AE554" s="63">
        <v>0</v>
      </c>
      <c r="AF554" s="63">
        <v>0</v>
      </c>
      <c r="AG554" s="63">
        <v>0</v>
      </c>
      <c r="AH554" s="43">
        <v>0</v>
      </c>
    </row>
    <row r="555" spans="1:34">
      <c r="A555" s="52">
        <v>0</v>
      </c>
      <c r="D555" s="2">
        <v>2027</v>
      </c>
      <c r="E555" s="2">
        <v>12</v>
      </c>
      <c r="F555" s="62">
        <v>2028</v>
      </c>
      <c r="G555" s="62">
        <v>2028</v>
      </c>
      <c r="H555" s="63">
        <v>0</v>
      </c>
      <c r="I555" s="63">
        <v>0</v>
      </c>
      <c r="J555" s="63">
        <v>0</v>
      </c>
      <c r="K555" s="63">
        <v>0</v>
      </c>
      <c r="L555" s="63">
        <v>0</v>
      </c>
      <c r="M555" s="63">
        <v>0</v>
      </c>
      <c r="N555" s="63">
        <v>0</v>
      </c>
      <c r="O555" s="63">
        <v>0</v>
      </c>
      <c r="P555" s="63">
        <v>0</v>
      </c>
      <c r="Q555" s="63">
        <v>0</v>
      </c>
      <c r="R555" s="63">
        <v>0</v>
      </c>
      <c r="S555" s="63">
        <v>0</v>
      </c>
      <c r="T555" s="63">
        <v>0</v>
      </c>
      <c r="U555" s="63">
        <v>0</v>
      </c>
      <c r="V555" s="63">
        <v>0</v>
      </c>
      <c r="W555" s="63">
        <v>0</v>
      </c>
      <c r="X555" s="63">
        <v>0</v>
      </c>
      <c r="Y555" s="63">
        <v>0</v>
      </c>
      <c r="Z555" s="63">
        <v>0</v>
      </c>
      <c r="AA555" s="63">
        <v>0</v>
      </c>
      <c r="AB555" s="63">
        <v>0</v>
      </c>
      <c r="AC555" s="63">
        <v>0</v>
      </c>
      <c r="AD555" s="63">
        <v>0</v>
      </c>
      <c r="AE555" s="63">
        <v>0</v>
      </c>
      <c r="AF555" s="63">
        <v>0</v>
      </c>
      <c r="AG555" s="63">
        <v>0</v>
      </c>
      <c r="AH555" s="43">
        <v>0</v>
      </c>
    </row>
    <row r="556" spans="1:34">
      <c r="A556" s="52">
        <v>0</v>
      </c>
      <c r="D556" s="2">
        <v>2028</v>
      </c>
      <c r="E556" s="2">
        <v>1</v>
      </c>
      <c r="F556" s="62">
        <v>2028</v>
      </c>
      <c r="G556" s="62">
        <v>2028</v>
      </c>
      <c r="H556" s="63">
        <v>0</v>
      </c>
      <c r="I556" s="63">
        <v>0</v>
      </c>
      <c r="J556" s="63">
        <v>0</v>
      </c>
      <c r="K556" s="63">
        <v>0</v>
      </c>
      <c r="L556" s="63">
        <v>0</v>
      </c>
      <c r="M556" s="63">
        <v>0</v>
      </c>
      <c r="N556" s="63">
        <v>0</v>
      </c>
      <c r="O556" s="63">
        <v>0</v>
      </c>
      <c r="P556" s="63">
        <v>0</v>
      </c>
      <c r="Q556" s="63">
        <v>0</v>
      </c>
      <c r="R556" s="63">
        <v>0</v>
      </c>
      <c r="S556" s="63">
        <v>0</v>
      </c>
      <c r="T556" s="63">
        <v>0</v>
      </c>
      <c r="U556" s="63">
        <v>0</v>
      </c>
      <c r="V556" s="63">
        <v>0</v>
      </c>
      <c r="W556" s="63">
        <v>0</v>
      </c>
      <c r="X556" s="63">
        <v>0</v>
      </c>
      <c r="Y556" s="63">
        <v>0</v>
      </c>
      <c r="Z556" s="63">
        <v>0</v>
      </c>
      <c r="AA556" s="63">
        <v>0</v>
      </c>
      <c r="AB556" s="63">
        <v>0</v>
      </c>
      <c r="AC556" s="63">
        <v>0</v>
      </c>
      <c r="AD556" s="63">
        <v>0</v>
      </c>
      <c r="AE556" s="63">
        <v>0</v>
      </c>
      <c r="AF556" s="63">
        <v>0</v>
      </c>
      <c r="AG556" s="63">
        <v>0</v>
      </c>
      <c r="AH556" s="43">
        <v>0</v>
      </c>
    </row>
    <row r="557" spans="1:34">
      <c r="A557" s="52">
        <v>0</v>
      </c>
      <c r="D557" s="2">
        <v>2028</v>
      </c>
      <c r="E557" s="2">
        <v>2</v>
      </c>
      <c r="F557" s="62">
        <v>2028</v>
      </c>
      <c r="G557" s="62">
        <v>2028</v>
      </c>
      <c r="H557" s="63">
        <v>0</v>
      </c>
      <c r="I557" s="63">
        <v>0</v>
      </c>
      <c r="J557" s="63">
        <v>0</v>
      </c>
      <c r="K557" s="63">
        <v>0</v>
      </c>
      <c r="L557" s="63">
        <v>0</v>
      </c>
      <c r="M557" s="63">
        <v>0</v>
      </c>
      <c r="N557" s="63">
        <v>0</v>
      </c>
      <c r="O557" s="63">
        <v>0</v>
      </c>
      <c r="P557" s="63">
        <v>0</v>
      </c>
      <c r="Q557" s="63">
        <v>0</v>
      </c>
      <c r="R557" s="63">
        <v>0</v>
      </c>
      <c r="S557" s="63">
        <v>0</v>
      </c>
      <c r="T557" s="63">
        <v>0</v>
      </c>
      <c r="U557" s="63">
        <v>0</v>
      </c>
      <c r="V557" s="63">
        <v>0</v>
      </c>
      <c r="W557" s="63">
        <v>0</v>
      </c>
      <c r="X557" s="63">
        <v>0</v>
      </c>
      <c r="Y557" s="63">
        <v>0</v>
      </c>
      <c r="Z557" s="63">
        <v>0</v>
      </c>
      <c r="AA557" s="63">
        <v>0</v>
      </c>
      <c r="AB557" s="63">
        <v>0</v>
      </c>
      <c r="AC557" s="63">
        <v>0</v>
      </c>
      <c r="AD557" s="63">
        <v>0</v>
      </c>
      <c r="AE557" s="63">
        <v>0</v>
      </c>
      <c r="AF557" s="63">
        <v>0</v>
      </c>
      <c r="AG557" s="63">
        <v>0</v>
      </c>
      <c r="AH557" s="43">
        <v>0</v>
      </c>
    </row>
    <row r="558" spans="1:34">
      <c r="A558" s="52">
        <v>0</v>
      </c>
      <c r="D558" s="2">
        <v>2028</v>
      </c>
      <c r="E558" s="2">
        <v>3</v>
      </c>
      <c r="F558" s="62">
        <v>2028</v>
      </c>
      <c r="G558" s="62">
        <v>2028</v>
      </c>
      <c r="H558" s="63">
        <v>0</v>
      </c>
      <c r="I558" s="63">
        <v>0</v>
      </c>
      <c r="J558" s="63">
        <v>0</v>
      </c>
      <c r="K558" s="63">
        <v>0</v>
      </c>
      <c r="L558" s="63">
        <v>0</v>
      </c>
      <c r="M558" s="63">
        <v>0</v>
      </c>
      <c r="N558" s="63">
        <v>0</v>
      </c>
      <c r="O558" s="63">
        <v>0</v>
      </c>
      <c r="P558" s="63">
        <v>0</v>
      </c>
      <c r="Q558" s="63">
        <v>0</v>
      </c>
      <c r="R558" s="63">
        <v>0</v>
      </c>
      <c r="S558" s="63">
        <v>0</v>
      </c>
      <c r="T558" s="63">
        <v>0</v>
      </c>
      <c r="U558" s="63">
        <v>0</v>
      </c>
      <c r="V558" s="63">
        <v>0</v>
      </c>
      <c r="W558" s="63">
        <v>0</v>
      </c>
      <c r="X558" s="63">
        <v>0</v>
      </c>
      <c r="Y558" s="63">
        <v>0</v>
      </c>
      <c r="Z558" s="63">
        <v>0</v>
      </c>
      <c r="AA558" s="63">
        <v>0</v>
      </c>
      <c r="AB558" s="63">
        <v>0</v>
      </c>
      <c r="AC558" s="63">
        <v>0</v>
      </c>
      <c r="AD558" s="63">
        <v>0</v>
      </c>
      <c r="AE558" s="63">
        <v>0</v>
      </c>
      <c r="AF558" s="63">
        <v>0</v>
      </c>
      <c r="AG558" s="63">
        <v>0</v>
      </c>
      <c r="AH558" s="43">
        <v>0</v>
      </c>
    </row>
    <row r="559" spans="1:34">
      <c r="A559" s="52">
        <v>0</v>
      </c>
      <c r="D559" s="2">
        <v>2028</v>
      </c>
      <c r="E559" s="2">
        <v>4</v>
      </c>
      <c r="F559" s="62">
        <v>2028</v>
      </c>
      <c r="G559" s="62">
        <v>2028</v>
      </c>
      <c r="H559" s="63">
        <v>0</v>
      </c>
      <c r="I559" s="63">
        <v>0</v>
      </c>
      <c r="J559" s="63">
        <v>0</v>
      </c>
      <c r="K559" s="63">
        <v>0</v>
      </c>
      <c r="L559" s="63">
        <v>0</v>
      </c>
      <c r="M559" s="63">
        <v>0</v>
      </c>
      <c r="N559" s="63">
        <v>0</v>
      </c>
      <c r="O559" s="63">
        <v>0</v>
      </c>
      <c r="P559" s="63">
        <v>0</v>
      </c>
      <c r="Q559" s="63">
        <v>0</v>
      </c>
      <c r="R559" s="63">
        <v>0</v>
      </c>
      <c r="S559" s="63">
        <v>0</v>
      </c>
      <c r="T559" s="63">
        <v>0</v>
      </c>
      <c r="U559" s="63">
        <v>0</v>
      </c>
      <c r="V559" s="63">
        <v>0</v>
      </c>
      <c r="W559" s="63">
        <v>0</v>
      </c>
      <c r="X559" s="63">
        <v>0</v>
      </c>
      <c r="Y559" s="63">
        <v>0</v>
      </c>
      <c r="Z559" s="63">
        <v>0</v>
      </c>
      <c r="AA559" s="63">
        <v>0</v>
      </c>
      <c r="AB559" s="63">
        <v>0</v>
      </c>
      <c r="AC559" s="63">
        <v>0</v>
      </c>
      <c r="AD559" s="63">
        <v>0</v>
      </c>
      <c r="AE559" s="63">
        <v>0</v>
      </c>
      <c r="AF559" s="63">
        <v>0</v>
      </c>
      <c r="AG559" s="63">
        <v>0</v>
      </c>
      <c r="AH559" s="43">
        <v>0</v>
      </c>
    </row>
    <row r="560" spans="1:34">
      <c r="A560" s="52">
        <v>0</v>
      </c>
      <c r="D560" s="2">
        <v>2028</v>
      </c>
      <c r="E560" s="2">
        <v>5</v>
      </c>
      <c r="F560" s="62">
        <v>2029</v>
      </c>
      <c r="G560" s="62">
        <v>2029</v>
      </c>
      <c r="H560" s="63">
        <v>0</v>
      </c>
      <c r="I560" s="63">
        <v>0</v>
      </c>
      <c r="J560" s="63">
        <v>0</v>
      </c>
      <c r="K560" s="63">
        <v>0</v>
      </c>
      <c r="L560" s="63">
        <v>0</v>
      </c>
      <c r="M560" s="63">
        <v>0</v>
      </c>
      <c r="N560" s="63">
        <v>0</v>
      </c>
      <c r="O560" s="63">
        <v>0</v>
      </c>
      <c r="P560" s="63">
        <v>0</v>
      </c>
      <c r="Q560" s="63">
        <v>0</v>
      </c>
      <c r="R560" s="63">
        <v>0</v>
      </c>
      <c r="S560" s="63">
        <v>0</v>
      </c>
      <c r="T560" s="63">
        <v>0</v>
      </c>
      <c r="U560" s="63">
        <v>0</v>
      </c>
      <c r="V560" s="63">
        <v>0</v>
      </c>
      <c r="W560" s="63">
        <v>0</v>
      </c>
      <c r="X560" s="63">
        <v>0</v>
      </c>
      <c r="Y560" s="63">
        <v>0</v>
      </c>
      <c r="Z560" s="63">
        <v>0</v>
      </c>
      <c r="AA560" s="63">
        <v>0</v>
      </c>
      <c r="AB560" s="63">
        <v>0</v>
      </c>
      <c r="AC560" s="63">
        <v>0</v>
      </c>
      <c r="AD560" s="63">
        <v>0</v>
      </c>
      <c r="AE560" s="63">
        <v>0</v>
      </c>
      <c r="AF560" s="63">
        <v>0</v>
      </c>
      <c r="AG560" s="63">
        <v>0</v>
      </c>
      <c r="AH560" s="43">
        <v>0</v>
      </c>
    </row>
    <row r="561" spans="1:34">
      <c r="A561" s="52">
        <v>0</v>
      </c>
      <c r="D561" s="2">
        <v>2028</v>
      </c>
      <c r="E561" s="2">
        <v>6</v>
      </c>
      <c r="F561" s="62">
        <v>2029</v>
      </c>
      <c r="G561" s="62">
        <v>2029</v>
      </c>
      <c r="H561" s="63">
        <v>0</v>
      </c>
      <c r="I561" s="63">
        <v>0</v>
      </c>
      <c r="J561" s="63">
        <v>0</v>
      </c>
      <c r="K561" s="63">
        <v>0</v>
      </c>
      <c r="L561" s="63">
        <v>0</v>
      </c>
      <c r="M561" s="63">
        <v>0</v>
      </c>
      <c r="N561" s="63">
        <v>0</v>
      </c>
      <c r="O561" s="63">
        <v>0</v>
      </c>
      <c r="P561" s="63">
        <v>0</v>
      </c>
      <c r="Q561" s="63">
        <v>0</v>
      </c>
      <c r="R561" s="63">
        <v>0</v>
      </c>
      <c r="S561" s="63">
        <v>0</v>
      </c>
      <c r="T561" s="63">
        <v>0</v>
      </c>
      <c r="U561" s="63">
        <v>0</v>
      </c>
      <c r="V561" s="63">
        <v>0</v>
      </c>
      <c r="W561" s="63">
        <v>0</v>
      </c>
      <c r="X561" s="63">
        <v>0</v>
      </c>
      <c r="Y561" s="63">
        <v>0</v>
      </c>
      <c r="Z561" s="63">
        <v>0</v>
      </c>
      <c r="AA561" s="63">
        <v>0</v>
      </c>
      <c r="AB561" s="63">
        <v>0</v>
      </c>
      <c r="AC561" s="63">
        <v>0</v>
      </c>
      <c r="AD561" s="63">
        <v>0</v>
      </c>
      <c r="AE561" s="63">
        <v>0</v>
      </c>
      <c r="AF561" s="63">
        <v>0</v>
      </c>
      <c r="AG561" s="63">
        <v>0</v>
      </c>
      <c r="AH561" s="43">
        <v>0</v>
      </c>
    </row>
    <row r="562" spans="1:34">
      <c r="A562" s="52">
        <v>0</v>
      </c>
      <c r="D562" s="2">
        <v>2028</v>
      </c>
      <c r="E562" s="2">
        <v>7</v>
      </c>
      <c r="F562" s="62">
        <v>2029</v>
      </c>
      <c r="G562" s="62">
        <v>2029</v>
      </c>
      <c r="H562" s="63">
        <v>0</v>
      </c>
      <c r="I562" s="63">
        <v>0</v>
      </c>
      <c r="J562" s="63">
        <v>0</v>
      </c>
      <c r="K562" s="63">
        <v>0</v>
      </c>
      <c r="L562" s="63">
        <v>0</v>
      </c>
      <c r="M562" s="63">
        <v>0</v>
      </c>
      <c r="N562" s="63">
        <v>0</v>
      </c>
      <c r="O562" s="63">
        <v>0</v>
      </c>
      <c r="P562" s="63">
        <v>0</v>
      </c>
      <c r="Q562" s="63">
        <v>0</v>
      </c>
      <c r="R562" s="63">
        <v>0</v>
      </c>
      <c r="S562" s="63">
        <v>0</v>
      </c>
      <c r="T562" s="63">
        <v>0</v>
      </c>
      <c r="U562" s="63">
        <v>0</v>
      </c>
      <c r="V562" s="63">
        <v>0</v>
      </c>
      <c r="W562" s="63">
        <v>0</v>
      </c>
      <c r="X562" s="63">
        <v>0</v>
      </c>
      <c r="Y562" s="63">
        <v>0</v>
      </c>
      <c r="Z562" s="63">
        <v>0</v>
      </c>
      <c r="AA562" s="63">
        <v>0</v>
      </c>
      <c r="AB562" s="63">
        <v>0</v>
      </c>
      <c r="AC562" s="63">
        <v>0</v>
      </c>
      <c r="AD562" s="63">
        <v>0</v>
      </c>
      <c r="AE562" s="63">
        <v>0</v>
      </c>
      <c r="AF562" s="63">
        <v>0</v>
      </c>
      <c r="AG562" s="63">
        <v>0</v>
      </c>
      <c r="AH562" s="43">
        <v>0</v>
      </c>
    </row>
    <row r="563" spans="1:34">
      <c r="A563" s="52">
        <v>0</v>
      </c>
      <c r="D563" s="2">
        <v>2028</v>
      </c>
      <c r="E563" s="2">
        <v>8</v>
      </c>
      <c r="F563" s="62">
        <v>2029</v>
      </c>
      <c r="G563" s="62">
        <v>2029</v>
      </c>
      <c r="H563" s="63">
        <v>0</v>
      </c>
      <c r="I563" s="63">
        <v>0</v>
      </c>
      <c r="J563" s="63">
        <v>0</v>
      </c>
      <c r="K563" s="63">
        <v>0</v>
      </c>
      <c r="L563" s="63">
        <v>0</v>
      </c>
      <c r="M563" s="63">
        <v>0</v>
      </c>
      <c r="N563" s="63">
        <v>0</v>
      </c>
      <c r="O563" s="63">
        <v>0</v>
      </c>
      <c r="P563" s="63">
        <v>0</v>
      </c>
      <c r="Q563" s="63">
        <v>0</v>
      </c>
      <c r="R563" s="63">
        <v>0</v>
      </c>
      <c r="S563" s="63">
        <v>0</v>
      </c>
      <c r="T563" s="63">
        <v>0</v>
      </c>
      <c r="U563" s="63">
        <v>0</v>
      </c>
      <c r="V563" s="63">
        <v>0</v>
      </c>
      <c r="W563" s="63">
        <v>0</v>
      </c>
      <c r="X563" s="63">
        <v>0</v>
      </c>
      <c r="Y563" s="63">
        <v>0</v>
      </c>
      <c r="Z563" s="63">
        <v>0</v>
      </c>
      <c r="AA563" s="63">
        <v>0</v>
      </c>
      <c r="AB563" s="63">
        <v>0</v>
      </c>
      <c r="AC563" s="63">
        <v>0</v>
      </c>
      <c r="AD563" s="63">
        <v>0</v>
      </c>
      <c r="AE563" s="63">
        <v>0</v>
      </c>
      <c r="AF563" s="63">
        <v>0</v>
      </c>
      <c r="AG563" s="63">
        <v>0</v>
      </c>
      <c r="AH563" s="43">
        <v>0</v>
      </c>
    </row>
    <row r="564" spans="1:34">
      <c r="A564" s="52">
        <v>0</v>
      </c>
      <c r="D564" s="2">
        <v>2028</v>
      </c>
      <c r="E564" s="2">
        <v>9</v>
      </c>
      <c r="F564" s="62">
        <v>2029</v>
      </c>
      <c r="G564" s="62">
        <v>2029</v>
      </c>
      <c r="H564" s="63">
        <v>0</v>
      </c>
      <c r="I564" s="63">
        <v>0</v>
      </c>
      <c r="J564" s="63">
        <v>0</v>
      </c>
      <c r="K564" s="63">
        <v>0</v>
      </c>
      <c r="L564" s="63">
        <v>0</v>
      </c>
      <c r="M564" s="63">
        <v>0</v>
      </c>
      <c r="N564" s="63">
        <v>0</v>
      </c>
      <c r="O564" s="63">
        <v>0</v>
      </c>
      <c r="P564" s="63">
        <v>0</v>
      </c>
      <c r="Q564" s="63">
        <v>0</v>
      </c>
      <c r="R564" s="63">
        <v>0</v>
      </c>
      <c r="S564" s="63">
        <v>0</v>
      </c>
      <c r="T564" s="63">
        <v>0</v>
      </c>
      <c r="U564" s="63">
        <v>0</v>
      </c>
      <c r="V564" s="63">
        <v>0</v>
      </c>
      <c r="W564" s="63">
        <v>0</v>
      </c>
      <c r="X564" s="63">
        <v>0</v>
      </c>
      <c r="Y564" s="63">
        <v>0</v>
      </c>
      <c r="Z564" s="63">
        <v>0</v>
      </c>
      <c r="AA564" s="63">
        <v>0</v>
      </c>
      <c r="AB564" s="63">
        <v>0</v>
      </c>
      <c r="AC564" s="63">
        <v>0</v>
      </c>
      <c r="AD564" s="63">
        <v>0</v>
      </c>
      <c r="AE564" s="63">
        <v>0</v>
      </c>
      <c r="AF564" s="63">
        <v>0</v>
      </c>
      <c r="AG564" s="63">
        <v>0</v>
      </c>
      <c r="AH564" s="43">
        <v>0</v>
      </c>
    </row>
    <row r="565" spans="1:34">
      <c r="A565" s="52">
        <v>0</v>
      </c>
      <c r="D565" s="2">
        <v>2028</v>
      </c>
      <c r="E565" s="2">
        <v>10</v>
      </c>
      <c r="F565" s="62">
        <v>2029</v>
      </c>
      <c r="G565" s="62">
        <v>2029</v>
      </c>
      <c r="H565" s="63">
        <v>0</v>
      </c>
      <c r="I565" s="63">
        <v>0</v>
      </c>
      <c r="J565" s="63">
        <v>0</v>
      </c>
      <c r="K565" s="63">
        <v>0</v>
      </c>
      <c r="L565" s="63">
        <v>0</v>
      </c>
      <c r="M565" s="63">
        <v>0</v>
      </c>
      <c r="N565" s="63">
        <v>0</v>
      </c>
      <c r="O565" s="63">
        <v>0</v>
      </c>
      <c r="P565" s="63">
        <v>0</v>
      </c>
      <c r="Q565" s="63">
        <v>0</v>
      </c>
      <c r="R565" s="63">
        <v>0</v>
      </c>
      <c r="S565" s="63">
        <v>0</v>
      </c>
      <c r="T565" s="63">
        <v>0</v>
      </c>
      <c r="U565" s="63">
        <v>0</v>
      </c>
      <c r="V565" s="63">
        <v>0</v>
      </c>
      <c r="W565" s="63">
        <v>0</v>
      </c>
      <c r="X565" s="63">
        <v>0</v>
      </c>
      <c r="Y565" s="63">
        <v>0</v>
      </c>
      <c r="Z565" s="63">
        <v>0</v>
      </c>
      <c r="AA565" s="63">
        <v>0</v>
      </c>
      <c r="AB565" s="63">
        <v>0</v>
      </c>
      <c r="AC565" s="63">
        <v>0</v>
      </c>
      <c r="AD565" s="63">
        <v>0</v>
      </c>
      <c r="AE565" s="63">
        <v>0</v>
      </c>
      <c r="AF565" s="63">
        <v>0</v>
      </c>
      <c r="AG565" s="63">
        <v>0</v>
      </c>
      <c r="AH565" s="43">
        <v>0</v>
      </c>
    </row>
    <row r="566" spans="1:34">
      <c r="A566" s="52">
        <v>0</v>
      </c>
      <c r="D566" s="2">
        <v>2028</v>
      </c>
      <c r="E566" s="2">
        <v>11</v>
      </c>
      <c r="F566" s="62">
        <v>2029</v>
      </c>
      <c r="G566" s="62">
        <v>2029</v>
      </c>
      <c r="H566" s="63">
        <v>0</v>
      </c>
      <c r="I566" s="63">
        <v>0</v>
      </c>
      <c r="J566" s="63">
        <v>0</v>
      </c>
      <c r="K566" s="63">
        <v>0</v>
      </c>
      <c r="L566" s="63">
        <v>0</v>
      </c>
      <c r="M566" s="63">
        <v>0</v>
      </c>
      <c r="N566" s="63">
        <v>0</v>
      </c>
      <c r="O566" s="63">
        <v>0</v>
      </c>
      <c r="P566" s="63">
        <v>0</v>
      </c>
      <c r="Q566" s="63">
        <v>0</v>
      </c>
      <c r="R566" s="63">
        <v>0</v>
      </c>
      <c r="S566" s="63">
        <v>0</v>
      </c>
      <c r="T566" s="63">
        <v>0</v>
      </c>
      <c r="U566" s="63">
        <v>0</v>
      </c>
      <c r="V566" s="63">
        <v>0</v>
      </c>
      <c r="W566" s="63">
        <v>0</v>
      </c>
      <c r="X566" s="63">
        <v>0</v>
      </c>
      <c r="Y566" s="63">
        <v>0</v>
      </c>
      <c r="Z566" s="63">
        <v>0</v>
      </c>
      <c r="AA566" s="63">
        <v>0</v>
      </c>
      <c r="AB566" s="63">
        <v>0</v>
      </c>
      <c r="AC566" s="63">
        <v>0</v>
      </c>
      <c r="AD566" s="63">
        <v>0</v>
      </c>
      <c r="AE566" s="63">
        <v>0</v>
      </c>
      <c r="AF566" s="63">
        <v>0</v>
      </c>
      <c r="AG566" s="63">
        <v>0</v>
      </c>
      <c r="AH566" s="43">
        <v>0</v>
      </c>
    </row>
    <row r="567" spans="1:34">
      <c r="A567" s="52">
        <v>0</v>
      </c>
      <c r="D567" s="2">
        <v>2028</v>
      </c>
      <c r="E567" s="2">
        <v>12</v>
      </c>
      <c r="F567" s="62">
        <v>2029</v>
      </c>
      <c r="G567" s="62">
        <v>2029</v>
      </c>
      <c r="H567" s="63">
        <v>0</v>
      </c>
      <c r="I567" s="63">
        <v>0</v>
      </c>
      <c r="J567" s="63">
        <v>0</v>
      </c>
      <c r="K567" s="63">
        <v>0</v>
      </c>
      <c r="L567" s="63">
        <v>0</v>
      </c>
      <c r="M567" s="63">
        <v>0</v>
      </c>
      <c r="N567" s="63">
        <v>0</v>
      </c>
      <c r="O567" s="63">
        <v>0</v>
      </c>
      <c r="P567" s="63">
        <v>0</v>
      </c>
      <c r="Q567" s="63">
        <v>0</v>
      </c>
      <c r="R567" s="63">
        <v>0</v>
      </c>
      <c r="S567" s="63">
        <v>0</v>
      </c>
      <c r="T567" s="63">
        <v>0</v>
      </c>
      <c r="U567" s="63">
        <v>0</v>
      </c>
      <c r="V567" s="63">
        <v>0</v>
      </c>
      <c r="W567" s="63">
        <v>0</v>
      </c>
      <c r="X567" s="63">
        <v>0</v>
      </c>
      <c r="Y567" s="63">
        <v>0</v>
      </c>
      <c r="Z567" s="63">
        <v>0</v>
      </c>
      <c r="AA567" s="63">
        <v>0</v>
      </c>
      <c r="AB567" s="63">
        <v>0</v>
      </c>
      <c r="AC567" s="63">
        <v>0</v>
      </c>
      <c r="AD567" s="63">
        <v>0</v>
      </c>
      <c r="AE567" s="63">
        <v>0</v>
      </c>
      <c r="AF567" s="63">
        <v>0</v>
      </c>
      <c r="AG567" s="63">
        <v>0</v>
      </c>
      <c r="AH567" s="43">
        <v>0</v>
      </c>
    </row>
    <row r="568" spans="1:34">
      <c r="A568" s="52">
        <v>0</v>
      </c>
      <c r="D568" s="2">
        <v>2029</v>
      </c>
      <c r="E568" s="2">
        <v>1</v>
      </c>
      <c r="F568" s="62">
        <v>2029</v>
      </c>
      <c r="G568" s="62">
        <v>2029</v>
      </c>
      <c r="H568" s="63">
        <v>0</v>
      </c>
      <c r="I568" s="63">
        <v>0</v>
      </c>
      <c r="J568" s="63">
        <v>0</v>
      </c>
      <c r="K568" s="63">
        <v>0</v>
      </c>
      <c r="L568" s="63">
        <v>0</v>
      </c>
      <c r="M568" s="63">
        <v>0</v>
      </c>
      <c r="N568" s="63">
        <v>0</v>
      </c>
      <c r="O568" s="63">
        <v>0</v>
      </c>
      <c r="P568" s="63">
        <v>0</v>
      </c>
      <c r="Q568" s="63">
        <v>0</v>
      </c>
      <c r="R568" s="63">
        <v>0</v>
      </c>
      <c r="S568" s="63">
        <v>0</v>
      </c>
      <c r="T568" s="63">
        <v>0</v>
      </c>
      <c r="U568" s="63">
        <v>0</v>
      </c>
      <c r="V568" s="63">
        <v>0</v>
      </c>
      <c r="W568" s="63">
        <v>0</v>
      </c>
      <c r="X568" s="63">
        <v>0</v>
      </c>
      <c r="Y568" s="63">
        <v>0</v>
      </c>
      <c r="Z568" s="63">
        <v>0</v>
      </c>
      <c r="AA568" s="63">
        <v>0</v>
      </c>
      <c r="AB568" s="63">
        <v>0</v>
      </c>
      <c r="AC568" s="63">
        <v>0</v>
      </c>
      <c r="AD568" s="63">
        <v>0</v>
      </c>
      <c r="AE568" s="63">
        <v>0</v>
      </c>
      <c r="AF568" s="63">
        <v>0</v>
      </c>
      <c r="AG568" s="63">
        <v>0</v>
      </c>
      <c r="AH568" s="43">
        <v>0</v>
      </c>
    </row>
    <row r="569" spans="1:34">
      <c r="A569" s="52">
        <v>0</v>
      </c>
      <c r="D569" s="2">
        <v>2029</v>
      </c>
      <c r="E569" s="2">
        <v>2</v>
      </c>
      <c r="F569" s="62">
        <v>2029</v>
      </c>
      <c r="G569" s="62">
        <v>2029</v>
      </c>
      <c r="H569" s="63">
        <v>0</v>
      </c>
      <c r="I569" s="63">
        <v>0</v>
      </c>
      <c r="J569" s="63">
        <v>0</v>
      </c>
      <c r="K569" s="63">
        <v>0</v>
      </c>
      <c r="L569" s="63">
        <v>0</v>
      </c>
      <c r="M569" s="63">
        <v>0</v>
      </c>
      <c r="N569" s="63">
        <v>0</v>
      </c>
      <c r="O569" s="63">
        <v>0</v>
      </c>
      <c r="P569" s="63">
        <v>0</v>
      </c>
      <c r="Q569" s="63">
        <v>0</v>
      </c>
      <c r="R569" s="63">
        <v>0</v>
      </c>
      <c r="S569" s="63">
        <v>0</v>
      </c>
      <c r="T569" s="63">
        <v>0</v>
      </c>
      <c r="U569" s="63">
        <v>0</v>
      </c>
      <c r="V569" s="63">
        <v>0</v>
      </c>
      <c r="W569" s="63">
        <v>0</v>
      </c>
      <c r="X569" s="63">
        <v>0</v>
      </c>
      <c r="Y569" s="63">
        <v>0</v>
      </c>
      <c r="Z569" s="63">
        <v>0</v>
      </c>
      <c r="AA569" s="63">
        <v>0</v>
      </c>
      <c r="AB569" s="63">
        <v>0</v>
      </c>
      <c r="AC569" s="63">
        <v>0</v>
      </c>
      <c r="AD569" s="63">
        <v>0</v>
      </c>
      <c r="AE569" s="63">
        <v>0</v>
      </c>
      <c r="AF569" s="63">
        <v>0</v>
      </c>
      <c r="AG569" s="63">
        <v>0</v>
      </c>
      <c r="AH569" s="43">
        <v>0</v>
      </c>
    </row>
    <row r="570" spans="1:34">
      <c r="A570" s="52">
        <v>0</v>
      </c>
      <c r="D570" s="2">
        <v>2029</v>
      </c>
      <c r="E570" s="2">
        <v>3</v>
      </c>
      <c r="F570" s="62">
        <v>2029</v>
      </c>
      <c r="G570" s="62">
        <v>2029</v>
      </c>
      <c r="H570" s="63">
        <v>0</v>
      </c>
      <c r="I570" s="63">
        <v>0</v>
      </c>
      <c r="J570" s="63">
        <v>0</v>
      </c>
      <c r="K570" s="63">
        <v>0</v>
      </c>
      <c r="L570" s="63">
        <v>0</v>
      </c>
      <c r="M570" s="63">
        <v>0</v>
      </c>
      <c r="N570" s="63">
        <v>0</v>
      </c>
      <c r="O570" s="63">
        <v>0</v>
      </c>
      <c r="P570" s="63">
        <v>0</v>
      </c>
      <c r="Q570" s="63">
        <v>0</v>
      </c>
      <c r="R570" s="63">
        <v>0</v>
      </c>
      <c r="S570" s="63">
        <v>0</v>
      </c>
      <c r="T570" s="63">
        <v>0</v>
      </c>
      <c r="U570" s="63">
        <v>0</v>
      </c>
      <c r="V570" s="63">
        <v>0</v>
      </c>
      <c r="W570" s="63">
        <v>0</v>
      </c>
      <c r="X570" s="63">
        <v>0</v>
      </c>
      <c r="Y570" s="63">
        <v>0</v>
      </c>
      <c r="Z570" s="63">
        <v>0</v>
      </c>
      <c r="AA570" s="63">
        <v>0</v>
      </c>
      <c r="AB570" s="63">
        <v>0</v>
      </c>
      <c r="AC570" s="63">
        <v>0</v>
      </c>
      <c r="AD570" s="63">
        <v>0</v>
      </c>
      <c r="AE570" s="63">
        <v>0</v>
      </c>
      <c r="AF570" s="63">
        <v>0</v>
      </c>
      <c r="AG570" s="63">
        <v>0</v>
      </c>
      <c r="AH570" s="43">
        <v>0</v>
      </c>
    </row>
    <row r="571" spans="1:34">
      <c r="A571" s="52">
        <v>0</v>
      </c>
      <c r="D571" s="2">
        <v>2029</v>
      </c>
      <c r="E571" s="2">
        <v>4</v>
      </c>
      <c r="F571" s="62">
        <v>2029</v>
      </c>
      <c r="G571" s="62">
        <v>2029</v>
      </c>
      <c r="H571" s="63">
        <v>0</v>
      </c>
      <c r="I571" s="63">
        <v>0</v>
      </c>
      <c r="J571" s="63">
        <v>0</v>
      </c>
      <c r="K571" s="63">
        <v>0</v>
      </c>
      <c r="L571" s="63">
        <v>0</v>
      </c>
      <c r="M571" s="63">
        <v>0</v>
      </c>
      <c r="N571" s="63">
        <v>0</v>
      </c>
      <c r="O571" s="63">
        <v>0</v>
      </c>
      <c r="P571" s="63">
        <v>0</v>
      </c>
      <c r="Q571" s="63">
        <v>0</v>
      </c>
      <c r="R571" s="63">
        <v>0</v>
      </c>
      <c r="S571" s="63">
        <v>0</v>
      </c>
      <c r="T571" s="63">
        <v>0</v>
      </c>
      <c r="U571" s="63">
        <v>0</v>
      </c>
      <c r="V571" s="63">
        <v>0</v>
      </c>
      <c r="W571" s="63">
        <v>0</v>
      </c>
      <c r="X571" s="63">
        <v>0</v>
      </c>
      <c r="Y571" s="63">
        <v>0</v>
      </c>
      <c r="Z571" s="63">
        <v>0</v>
      </c>
      <c r="AA571" s="63">
        <v>0</v>
      </c>
      <c r="AB571" s="63">
        <v>0</v>
      </c>
      <c r="AC571" s="63">
        <v>0</v>
      </c>
      <c r="AD571" s="63">
        <v>0</v>
      </c>
      <c r="AE571" s="63">
        <v>0</v>
      </c>
      <c r="AF571" s="63">
        <v>0</v>
      </c>
      <c r="AG571" s="63">
        <v>0</v>
      </c>
      <c r="AH571" s="43">
        <v>0</v>
      </c>
    </row>
    <row r="572" spans="1:34">
      <c r="A572" s="52">
        <v>0</v>
      </c>
      <c r="D572" s="2">
        <v>2029</v>
      </c>
      <c r="E572" s="2">
        <v>5</v>
      </c>
      <c r="F572" s="62">
        <v>2030</v>
      </c>
      <c r="G572" s="62">
        <v>2030</v>
      </c>
      <c r="H572" s="63">
        <v>0</v>
      </c>
      <c r="I572" s="63">
        <v>0</v>
      </c>
      <c r="J572" s="63">
        <v>0</v>
      </c>
      <c r="K572" s="63">
        <v>0</v>
      </c>
      <c r="L572" s="63">
        <v>0</v>
      </c>
      <c r="M572" s="63">
        <v>0</v>
      </c>
      <c r="N572" s="63">
        <v>0</v>
      </c>
      <c r="O572" s="63">
        <v>0</v>
      </c>
      <c r="P572" s="63">
        <v>0</v>
      </c>
      <c r="Q572" s="63">
        <v>0</v>
      </c>
      <c r="R572" s="63">
        <v>0</v>
      </c>
      <c r="S572" s="63">
        <v>0</v>
      </c>
      <c r="T572" s="63">
        <v>0</v>
      </c>
      <c r="U572" s="63">
        <v>0</v>
      </c>
      <c r="V572" s="63">
        <v>0</v>
      </c>
      <c r="W572" s="63">
        <v>0</v>
      </c>
      <c r="X572" s="63">
        <v>0</v>
      </c>
      <c r="Y572" s="63">
        <v>0</v>
      </c>
      <c r="Z572" s="63">
        <v>0</v>
      </c>
      <c r="AA572" s="63">
        <v>0</v>
      </c>
      <c r="AB572" s="63">
        <v>0</v>
      </c>
      <c r="AC572" s="63">
        <v>0</v>
      </c>
      <c r="AD572" s="63">
        <v>0</v>
      </c>
      <c r="AE572" s="63">
        <v>0</v>
      </c>
      <c r="AF572" s="63">
        <v>0</v>
      </c>
      <c r="AG572" s="63">
        <v>0</v>
      </c>
      <c r="AH572" s="43">
        <v>0</v>
      </c>
    </row>
    <row r="573" spans="1:34">
      <c r="A573" s="52">
        <v>0</v>
      </c>
      <c r="D573" s="2">
        <v>2029</v>
      </c>
      <c r="E573" s="2">
        <v>6</v>
      </c>
      <c r="F573" s="62">
        <v>2030</v>
      </c>
      <c r="G573" s="62">
        <v>2030</v>
      </c>
      <c r="H573" s="63">
        <v>0</v>
      </c>
      <c r="I573" s="63">
        <v>0</v>
      </c>
      <c r="J573" s="63">
        <v>0</v>
      </c>
      <c r="K573" s="63">
        <v>0</v>
      </c>
      <c r="L573" s="63">
        <v>0</v>
      </c>
      <c r="M573" s="63">
        <v>0</v>
      </c>
      <c r="N573" s="63">
        <v>0</v>
      </c>
      <c r="O573" s="63">
        <v>0</v>
      </c>
      <c r="P573" s="63">
        <v>0</v>
      </c>
      <c r="Q573" s="63">
        <v>0</v>
      </c>
      <c r="R573" s="63">
        <v>0</v>
      </c>
      <c r="S573" s="63">
        <v>0</v>
      </c>
      <c r="T573" s="63">
        <v>0</v>
      </c>
      <c r="U573" s="63">
        <v>0</v>
      </c>
      <c r="V573" s="63">
        <v>0</v>
      </c>
      <c r="W573" s="63">
        <v>0</v>
      </c>
      <c r="X573" s="63">
        <v>0</v>
      </c>
      <c r="Y573" s="63">
        <v>0</v>
      </c>
      <c r="Z573" s="63">
        <v>0</v>
      </c>
      <c r="AA573" s="63">
        <v>0</v>
      </c>
      <c r="AB573" s="63">
        <v>0</v>
      </c>
      <c r="AC573" s="63">
        <v>0</v>
      </c>
      <c r="AD573" s="63">
        <v>0</v>
      </c>
      <c r="AE573" s="63">
        <v>0</v>
      </c>
      <c r="AF573" s="63">
        <v>0</v>
      </c>
      <c r="AG573" s="63">
        <v>0</v>
      </c>
      <c r="AH573" s="43">
        <v>0</v>
      </c>
    </row>
    <row r="574" spans="1:34">
      <c r="A574" s="52">
        <v>0</v>
      </c>
      <c r="D574" s="2">
        <v>2029</v>
      </c>
      <c r="E574" s="2">
        <v>7</v>
      </c>
      <c r="F574" s="62">
        <v>2030</v>
      </c>
      <c r="G574" s="62">
        <v>2030</v>
      </c>
      <c r="H574" s="63">
        <v>0</v>
      </c>
      <c r="I574" s="63">
        <v>0</v>
      </c>
      <c r="J574" s="63">
        <v>0</v>
      </c>
      <c r="K574" s="63">
        <v>0</v>
      </c>
      <c r="L574" s="63">
        <v>0</v>
      </c>
      <c r="M574" s="63">
        <v>0</v>
      </c>
      <c r="N574" s="63">
        <v>0</v>
      </c>
      <c r="O574" s="63">
        <v>0</v>
      </c>
      <c r="P574" s="63">
        <v>0</v>
      </c>
      <c r="Q574" s="63">
        <v>0</v>
      </c>
      <c r="R574" s="63">
        <v>0</v>
      </c>
      <c r="S574" s="63">
        <v>0</v>
      </c>
      <c r="T574" s="63">
        <v>0</v>
      </c>
      <c r="U574" s="63">
        <v>0</v>
      </c>
      <c r="V574" s="63">
        <v>0</v>
      </c>
      <c r="W574" s="63">
        <v>0</v>
      </c>
      <c r="X574" s="63">
        <v>0</v>
      </c>
      <c r="Y574" s="63">
        <v>0</v>
      </c>
      <c r="Z574" s="63">
        <v>0</v>
      </c>
      <c r="AA574" s="63">
        <v>0</v>
      </c>
      <c r="AB574" s="63">
        <v>0</v>
      </c>
      <c r="AC574" s="63">
        <v>0</v>
      </c>
      <c r="AD574" s="63">
        <v>0</v>
      </c>
      <c r="AE574" s="63">
        <v>0</v>
      </c>
      <c r="AF574" s="63">
        <v>0</v>
      </c>
      <c r="AG574" s="63">
        <v>0</v>
      </c>
      <c r="AH574" s="43">
        <v>0</v>
      </c>
    </row>
    <row r="575" spans="1:34">
      <c r="A575" s="52">
        <v>0</v>
      </c>
      <c r="D575" s="2">
        <v>2029</v>
      </c>
      <c r="E575" s="2">
        <v>8</v>
      </c>
      <c r="F575" s="62">
        <v>2030</v>
      </c>
      <c r="G575" s="62">
        <v>2030</v>
      </c>
      <c r="H575" s="63">
        <v>0</v>
      </c>
      <c r="I575" s="63">
        <v>0</v>
      </c>
      <c r="J575" s="63">
        <v>0</v>
      </c>
      <c r="K575" s="63">
        <v>0</v>
      </c>
      <c r="L575" s="63">
        <v>0</v>
      </c>
      <c r="M575" s="63">
        <v>0</v>
      </c>
      <c r="N575" s="63">
        <v>0</v>
      </c>
      <c r="O575" s="63">
        <v>0</v>
      </c>
      <c r="P575" s="63">
        <v>0</v>
      </c>
      <c r="Q575" s="63">
        <v>0</v>
      </c>
      <c r="R575" s="63">
        <v>0</v>
      </c>
      <c r="S575" s="63">
        <v>0</v>
      </c>
      <c r="T575" s="63">
        <v>0</v>
      </c>
      <c r="U575" s="63">
        <v>0</v>
      </c>
      <c r="V575" s="63">
        <v>0</v>
      </c>
      <c r="W575" s="63">
        <v>0</v>
      </c>
      <c r="X575" s="63">
        <v>0</v>
      </c>
      <c r="Y575" s="63">
        <v>0</v>
      </c>
      <c r="Z575" s="63">
        <v>0</v>
      </c>
      <c r="AA575" s="63">
        <v>0</v>
      </c>
      <c r="AB575" s="63">
        <v>0</v>
      </c>
      <c r="AC575" s="63">
        <v>0</v>
      </c>
      <c r="AD575" s="63">
        <v>0</v>
      </c>
      <c r="AE575" s="63">
        <v>0</v>
      </c>
      <c r="AF575" s="63">
        <v>0</v>
      </c>
      <c r="AG575" s="63">
        <v>0</v>
      </c>
      <c r="AH575" s="43">
        <v>0</v>
      </c>
    </row>
    <row r="576" spans="1:34">
      <c r="A576" s="52">
        <v>0</v>
      </c>
      <c r="D576" s="2">
        <v>2029</v>
      </c>
      <c r="E576" s="2">
        <v>9</v>
      </c>
      <c r="F576" s="62">
        <v>2030</v>
      </c>
      <c r="G576" s="62">
        <v>2030</v>
      </c>
      <c r="H576" s="63">
        <v>0</v>
      </c>
      <c r="I576" s="63">
        <v>0</v>
      </c>
      <c r="J576" s="63">
        <v>0</v>
      </c>
      <c r="K576" s="63">
        <v>0</v>
      </c>
      <c r="L576" s="63">
        <v>0</v>
      </c>
      <c r="M576" s="63">
        <v>0</v>
      </c>
      <c r="N576" s="63">
        <v>0</v>
      </c>
      <c r="O576" s="63">
        <v>0</v>
      </c>
      <c r="P576" s="63">
        <v>0</v>
      </c>
      <c r="Q576" s="63">
        <v>0</v>
      </c>
      <c r="R576" s="63">
        <v>0</v>
      </c>
      <c r="S576" s="63">
        <v>0</v>
      </c>
      <c r="T576" s="63">
        <v>0</v>
      </c>
      <c r="U576" s="63">
        <v>0</v>
      </c>
      <c r="V576" s="63">
        <v>0</v>
      </c>
      <c r="W576" s="63">
        <v>0</v>
      </c>
      <c r="X576" s="63">
        <v>0</v>
      </c>
      <c r="Y576" s="63">
        <v>0</v>
      </c>
      <c r="Z576" s="63">
        <v>0</v>
      </c>
      <c r="AA576" s="63">
        <v>0</v>
      </c>
      <c r="AB576" s="63">
        <v>0</v>
      </c>
      <c r="AC576" s="63">
        <v>0</v>
      </c>
      <c r="AD576" s="63">
        <v>0</v>
      </c>
      <c r="AE576" s="63">
        <v>0</v>
      </c>
      <c r="AF576" s="63">
        <v>0</v>
      </c>
      <c r="AG576" s="63">
        <v>0</v>
      </c>
      <c r="AH576" s="43">
        <v>0</v>
      </c>
    </row>
    <row r="577" spans="1:34">
      <c r="A577" s="52">
        <v>0</v>
      </c>
      <c r="D577" s="2">
        <v>2029</v>
      </c>
      <c r="E577" s="2">
        <v>10</v>
      </c>
      <c r="F577" s="62">
        <v>2030</v>
      </c>
      <c r="G577" s="62">
        <v>2030</v>
      </c>
      <c r="H577" s="63">
        <v>0</v>
      </c>
      <c r="I577" s="63">
        <v>0</v>
      </c>
      <c r="J577" s="63">
        <v>0</v>
      </c>
      <c r="K577" s="63">
        <v>0</v>
      </c>
      <c r="L577" s="63">
        <v>0</v>
      </c>
      <c r="M577" s="63">
        <v>0</v>
      </c>
      <c r="N577" s="63">
        <v>0</v>
      </c>
      <c r="O577" s="63">
        <v>0</v>
      </c>
      <c r="P577" s="63">
        <v>0</v>
      </c>
      <c r="Q577" s="63">
        <v>0</v>
      </c>
      <c r="R577" s="63">
        <v>0</v>
      </c>
      <c r="S577" s="63">
        <v>0</v>
      </c>
      <c r="T577" s="63">
        <v>0</v>
      </c>
      <c r="U577" s="63">
        <v>0</v>
      </c>
      <c r="V577" s="63">
        <v>0</v>
      </c>
      <c r="W577" s="63">
        <v>0</v>
      </c>
      <c r="X577" s="63">
        <v>0</v>
      </c>
      <c r="Y577" s="63">
        <v>0</v>
      </c>
      <c r="Z577" s="63">
        <v>0</v>
      </c>
      <c r="AA577" s="63">
        <v>0</v>
      </c>
      <c r="AB577" s="63">
        <v>0</v>
      </c>
      <c r="AC577" s="63">
        <v>0</v>
      </c>
      <c r="AD577" s="63">
        <v>0</v>
      </c>
      <c r="AE577" s="63">
        <v>0</v>
      </c>
      <c r="AF577" s="63">
        <v>0</v>
      </c>
      <c r="AG577" s="63">
        <v>0</v>
      </c>
      <c r="AH577" s="43">
        <v>0</v>
      </c>
    </row>
    <row r="578" spans="1:34">
      <c r="A578" s="52">
        <v>0</v>
      </c>
      <c r="D578" s="2">
        <v>2029</v>
      </c>
      <c r="E578" s="2">
        <v>11</v>
      </c>
      <c r="F578" s="62">
        <v>2030</v>
      </c>
      <c r="G578" s="62">
        <v>2030</v>
      </c>
      <c r="H578" s="63">
        <v>0</v>
      </c>
      <c r="I578" s="63">
        <v>0</v>
      </c>
      <c r="J578" s="63">
        <v>0</v>
      </c>
      <c r="K578" s="63">
        <v>0</v>
      </c>
      <c r="L578" s="63">
        <v>0</v>
      </c>
      <c r="M578" s="63">
        <v>0</v>
      </c>
      <c r="N578" s="63">
        <v>0</v>
      </c>
      <c r="O578" s="63">
        <v>0</v>
      </c>
      <c r="P578" s="63">
        <v>0</v>
      </c>
      <c r="Q578" s="63">
        <v>0</v>
      </c>
      <c r="R578" s="63">
        <v>0</v>
      </c>
      <c r="S578" s="63">
        <v>0</v>
      </c>
      <c r="T578" s="63">
        <v>0</v>
      </c>
      <c r="U578" s="63">
        <v>0</v>
      </c>
      <c r="V578" s="63">
        <v>0</v>
      </c>
      <c r="W578" s="63">
        <v>0</v>
      </c>
      <c r="X578" s="63">
        <v>0</v>
      </c>
      <c r="Y578" s="63">
        <v>0</v>
      </c>
      <c r="Z578" s="63">
        <v>0</v>
      </c>
      <c r="AA578" s="63">
        <v>0</v>
      </c>
      <c r="AB578" s="63">
        <v>0</v>
      </c>
      <c r="AC578" s="63">
        <v>0</v>
      </c>
      <c r="AD578" s="63">
        <v>0</v>
      </c>
      <c r="AE578" s="63">
        <v>0</v>
      </c>
      <c r="AF578" s="63">
        <v>0</v>
      </c>
      <c r="AG578" s="63">
        <v>0</v>
      </c>
      <c r="AH578" s="43">
        <v>0</v>
      </c>
    </row>
    <row r="579" spans="1:34">
      <c r="A579" s="52">
        <v>0</v>
      </c>
      <c r="D579" s="2">
        <v>2029</v>
      </c>
      <c r="E579" s="2">
        <v>12</v>
      </c>
      <c r="F579" s="62">
        <v>2030</v>
      </c>
      <c r="G579" s="62">
        <v>2030</v>
      </c>
      <c r="H579" s="63">
        <v>0</v>
      </c>
      <c r="I579" s="63">
        <v>0</v>
      </c>
      <c r="J579" s="63">
        <v>0</v>
      </c>
      <c r="K579" s="63">
        <v>0</v>
      </c>
      <c r="L579" s="63">
        <v>0</v>
      </c>
      <c r="M579" s="63">
        <v>0</v>
      </c>
      <c r="N579" s="63">
        <v>0</v>
      </c>
      <c r="O579" s="63">
        <v>0</v>
      </c>
      <c r="P579" s="63">
        <v>0</v>
      </c>
      <c r="Q579" s="63">
        <v>0</v>
      </c>
      <c r="R579" s="63">
        <v>0</v>
      </c>
      <c r="S579" s="63">
        <v>0</v>
      </c>
      <c r="T579" s="63">
        <v>0</v>
      </c>
      <c r="U579" s="63">
        <v>0</v>
      </c>
      <c r="V579" s="63">
        <v>0</v>
      </c>
      <c r="W579" s="63">
        <v>0</v>
      </c>
      <c r="X579" s="63">
        <v>0</v>
      </c>
      <c r="Y579" s="63">
        <v>0</v>
      </c>
      <c r="Z579" s="63">
        <v>0</v>
      </c>
      <c r="AA579" s="63">
        <v>0</v>
      </c>
      <c r="AB579" s="63">
        <v>0</v>
      </c>
      <c r="AC579" s="63">
        <v>0</v>
      </c>
      <c r="AD579" s="63">
        <v>0</v>
      </c>
      <c r="AE579" s="63">
        <v>0</v>
      </c>
      <c r="AF579" s="63">
        <v>0</v>
      </c>
      <c r="AG579" s="63">
        <v>0</v>
      </c>
      <c r="AH579" s="43">
        <v>0</v>
      </c>
    </row>
    <row r="580" spans="1:34">
      <c r="A580" s="52">
        <v>0</v>
      </c>
      <c r="D580" s="2">
        <v>2030</v>
      </c>
      <c r="E580" s="2">
        <v>1</v>
      </c>
      <c r="F580" s="62">
        <v>2030</v>
      </c>
      <c r="G580" s="62">
        <v>2030</v>
      </c>
      <c r="H580" s="63">
        <v>0</v>
      </c>
      <c r="I580" s="63">
        <v>0</v>
      </c>
      <c r="J580" s="63">
        <v>0</v>
      </c>
      <c r="K580" s="63">
        <v>0</v>
      </c>
      <c r="L580" s="63">
        <v>0</v>
      </c>
      <c r="M580" s="63">
        <v>0</v>
      </c>
      <c r="N580" s="63">
        <v>0</v>
      </c>
      <c r="O580" s="63">
        <v>0</v>
      </c>
      <c r="P580" s="63">
        <v>0</v>
      </c>
      <c r="Q580" s="63">
        <v>0</v>
      </c>
      <c r="R580" s="63">
        <v>0</v>
      </c>
      <c r="S580" s="63">
        <v>0</v>
      </c>
      <c r="T580" s="63">
        <v>0</v>
      </c>
      <c r="U580" s="63">
        <v>0</v>
      </c>
      <c r="V580" s="63">
        <v>0</v>
      </c>
      <c r="W580" s="63">
        <v>0</v>
      </c>
      <c r="X580" s="63">
        <v>0</v>
      </c>
      <c r="Y580" s="63">
        <v>0</v>
      </c>
      <c r="Z580" s="63">
        <v>0</v>
      </c>
      <c r="AA580" s="63">
        <v>0</v>
      </c>
      <c r="AB580" s="63">
        <v>0</v>
      </c>
      <c r="AC580" s="63">
        <v>0</v>
      </c>
      <c r="AD580" s="63">
        <v>0</v>
      </c>
      <c r="AE580" s="63">
        <v>0</v>
      </c>
      <c r="AF580" s="63">
        <v>0</v>
      </c>
      <c r="AG580" s="63">
        <v>0</v>
      </c>
      <c r="AH580" s="43">
        <v>0</v>
      </c>
    </row>
    <row r="581" spans="1:34">
      <c r="A581" s="52">
        <v>0</v>
      </c>
      <c r="D581" s="2">
        <v>2030</v>
      </c>
      <c r="E581" s="2">
        <v>2</v>
      </c>
      <c r="F581" s="62">
        <v>2030</v>
      </c>
      <c r="G581" s="62">
        <v>2030</v>
      </c>
      <c r="H581" s="63">
        <v>0</v>
      </c>
      <c r="I581" s="63">
        <v>0</v>
      </c>
      <c r="J581" s="63">
        <v>0</v>
      </c>
      <c r="K581" s="63">
        <v>0</v>
      </c>
      <c r="L581" s="63">
        <v>0</v>
      </c>
      <c r="M581" s="63">
        <v>0</v>
      </c>
      <c r="N581" s="63">
        <v>0</v>
      </c>
      <c r="O581" s="63">
        <v>0</v>
      </c>
      <c r="P581" s="63">
        <v>0</v>
      </c>
      <c r="Q581" s="63">
        <v>0</v>
      </c>
      <c r="R581" s="63">
        <v>0</v>
      </c>
      <c r="S581" s="63">
        <v>0</v>
      </c>
      <c r="T581" s="63">
        <v>0</v>
      </c>
      <c r="U581" s="63">
        <v>0</v>
      </c>
      <c r="V581" s="63">
        <v>0</v>
      </c>
      <c r="W581" s="63">
        <v>0</v>
      </c>
      <c r="X581" s="63">
        <v>0</v>
      </c>
      <c r="Y581" s="63">
        <v>0</v>
      </c>
      <c r="Z581" s="63">
        <v>0</v>
      </c>
      <c r="AA581" s="63">
        <v>0</v>
      </c>
      <c r="AB581" s="63">
        <v>0</v>
      </c>
      <c r="AC581" s="63">
        <v>0</v>
      </c>
      <c r="AD581" s="63">
        <v>0</v>
      </c>
      <c r="AE581" s="63">
        <v>0</v>
      </c>
      <c r="AF581" s="63">
        <v>0</v>
      </c>
      <c r="AG581" s="63">
        <v>0</v>
      </c>
      <c r="AH581" s="43">
        <v>0</v>
      </c>
    </row>
    <row r="582" spans="1:34">
      <c r="A582" s="52">
        <v>0</v>
      </c>
      <c r="D582" s="2">
        <v>2030</v>
      </c>
      <c r="E582" s="2">
        <v>3</v>
      </c>
      <c r="F582" s="62">
        <v>2030</v>
      </c>
      <c r="G582" s="62">
        <v>2030</v>
      </c>
      <c r="H582" s="63">
        <v>0</v>
      </c>
      <c r="I582" s="63">
        <v>0</v>
      </c>
      <c r="J582" s="63">
        <v>0</v>
      </c>
      <c r="K582" s="63">
        <v>0</v>
      </c>
      <c r="L582" s="63">
        <v>0</v>
      </c>
      <c r="M582" s="63">
        <v>0</v>
      </c>
      <c r="N582" s="63">
        <v>0</v>
      </c>
      <c r="O582" s="63">
        <v>0</v>
      </c>
      <c r="P582" s="63">
        <v>0</v>
      </c>
      <c r="Q582" s="63">
        <v>0</v>
      </c>
      <c r="R582" s="63">
        <v>0</v>
      </c>
      <c r="S582" s="63">
        <v>0</v>
      </c>
      <c r="T582" s="63">
        <v>0</v>
      </c>
      <c r="U582" s="63">
        <v>0</v>
      </c>
      <c r="V582" s="63">
        <v>0</v>
      </c>
      <c r="W582" s="63">
        <v>0</v>
      </c>
      <c r="X582" s="63">
        <v>0</v>
      </c>
      <c r="Y582" s="63">
        <v>0</v>
      </c>
      <c r="Z582" s="63">
        <v>0</v>
      </c>
      <c r="AA582" s="63">
        <v>0</v>
      </c>
      <c r="AB582" s="63">
        <v>0</v>
      </c>
      <c r="AC582" s="63">
        <v>0</v>
      </c>
      <c r="AD582" s="63">
        <v>0</v>
      </c>
      <c r="AE582" s="63">
        <v>0</v>
      </c>
      <c r="AF582" s="63">
        <v>0</v>
      </c>
      <c r="AG582" s="63">
        <v>0</v>
      </c>
      <c r="AH582" s="43">
        <v>0</v>
      </c>
    </row>
    <row r="583" spans="1:34">
      <c r="A583" s="52">
        <v>0</v>
      </c>
      <c r="D583" s="2">
        <v>2030</v>
      </c>
      <c r="E583" s="2">
        <v>4</v>
      </c>
      <c r="F583" s="62">
        <v>2030</v>
      </c>
      <c r="G583" s="62">
        <v>2030</v>
      </c>
      <c r="H583" s="63">
        <v>0</v>
      </c>
      <c r="I583" s="63">
        <v>0</v>
      </c>
      <c r="J583" s="63">
        <v>0</v>
      </c>
      <c r="K583" s="63">
        <v>0</v>
      </c>
      <c r="L583" s="63">
        <v>0</v>
      </c>
      <c r="M583" s="63">
        <v>0</v>
      </c>
      <c r="N583" s="63">
        <v>0</v>
      </c>
      <c r="O583" s="63">
        <v>0</v>
      </c>
      <c r="P583" s="63">
        <v>0</v>
      </c>
      <c r="Q583" s="63">
        <v>0</v>
      </c>
      <c r="R583" s="63">
        <v>0</v>
      </c>
      <c r="S583" s="63">
        <v>0</v>
      </c>
      <c r="T583" s="63">
        <v>0</v>
      </c>
      <c r="U583" s="63">
        <v>0</v>
      </c>
      <c r="V583" s="63">
        <v>0</v>
      </c>
      <c r="W583" s="63">
        <v>0</v>
      </c>
      <c r="X583" s="63">
        <v>0</v>
      </c>
      <c r="Y583" s="63">
        <v>0</v>
      </c>
      <c r="Z583" s="63">
        <v>0</v>
      </c>
      <c r="AA583" s="63">
        <v>0</v>
      </c>
      <c r="AB583" s="63">
        <v>0</v>
      </c>
      <c r="AC583" s="63">
        <v>0</v>
      </c>
      <c r="AD583" s="63">
        <v>0</v>
      </c>
      <c r="AE583" s="63">
        <v>0</v>
      </c>
      <c r="AF583" s="63">
        <v>0</v>
      </c>
      <c r="AG583" s="63">
        <v>0</v>
      </c>
      <c r="AH583" s="43">
        <v>0</v>
      </c>
    </row>
    <row r="584" spans="1:34">
      <c r="A584" s="52">
        <v>0</v>
      </c>
      <c r="D584" s="2">
        <v>2030</v>
      </c>
      <c r="E584" s="2">
        <v>5</v>
      </c>
      <c r="F584" s="62">
        <v>2031</v>
      </c>
      <c r="G584" s="62">
        <v>2031</v>
      </c>
      <c r="H584" s="63">
        <v>0</v>
      </c>
      <c r="I584" s="63">
        <v>0</v>
      </c>
      <c r="J584" s="63">
        <v>0</v>
      </c>
      <c r="K584" s="63">
        <v>0</v>
      </c>
      <c r="L584" s="63">
        <v>0</v>
      </c>
      <c r="M584" s="63">
        <v>0</v>
      </c>
      <c r="N584" s="63">
        <v>0</v>
      </c>
      <c r="O584" s="63">
        <v>0</v>
      </c>
      <c r="P584" s="63">
        <v>0</v>
      </c>
      <c r="Q584" s="63">
        <v>0</v>
      </c>
      <c r="R584" s="63">
        <v>0</v>
      </c>
      <c r="S584" s="63">
        <v>0</v>
      </c>
      <c r="T584" s="63">
        <v>0</v>
      </c>
      <c r="U584" s="63">
        <v>0</v>
      </c>
      <c r="V584" s="63">
        <v>0</v>
      </c>
      <c r="W584" s="63">
        <v>0</v>
      </c>
      <c r="X584" s="63">
        <v>0</v>
      </c>
      <c r="Y584" s="63">
        <v>0</v>
      </c>
      <c r="Z584" s="63">
        <v>0</v>
      </c>
      <c r="AA584" s="63">
        <v>0</v>
      </c>
      <c r="AB584" s="63">
        <v>0</v>
      </c>
      <c r="AC584" s="63">
        <v>0</v>
      </c>
      <c r="AD584" s="63">
        <v>0</v>
      </c>
      <c r="AE584" s="63">
        <v>0</v>
      </c>
      <c r="AF584" s="63">
        <v>0</v>
      </c>
      <c r="AG584" s="63">
        <v>0</v>
      </c>
      <c r="AH584" s="43">
        <v>0</v>
      </c>
    </row>
    <row r="585" spans="1:34">
      <c r="A585" s="52">
        <v>0</v>
      </c>
      <c r="D585" s="2">
        <v>2030</v>
      </c>
      <c r="E585" s="2">
        <v>6</v>
      </c>
      <c r="F585" s="62">
        <v>2031</v>
      </c>
      <c r="G585" s="62">
        <v>2031</v>
      </c>
      <c r="H585" s="63">
        <v>0</v>
      </c>
      <c r="I585" s="63">
        <v>0</v>
      </c>
      <c r="J585" s="63">
        <v>0</v>
      </c>
      <c r="K585" s="63">
        <v>0</v>
      </c>
      <c r="L585" s="63">
        <v>0</v>
      </c>
      <c r="M585" s="63">
        <v>0</v>
      </c>
      <c r="N585" s="63">
        <v>0</v>
      </c>
      <c r="O585" s="63">
        <v>0</v>
      </c>
      <c r="P585" s="63">
        <v>0</v>
      </c>
      <c r="Q585" s="63">
        <v>0</v>
      </c>
      <c r="R585" s="63">
        <v>0</v>
      </c>
      <c r="S585" s="63">
        <v>0</v>
      </c>
      <c r="T585" s="63">
        <v>0</v>
      </c>
      <c r="U585" s="63">
        <v>0</v>
      </c>
      <c r="V585" s="63">
        <v>0</v>
      </c>
      <c r="W585" s="63">
        <v>0</v>
      </c>
      <c r="X585" s="63">
        <v>0</v>
      </c>
      <c r="Y585" s="63">
        <v>0</v>
      </c>
      <c r="Z585" s="63">
        <v>0</v>
      </c>
      <c r="AA585" s="63">
        <v>0</v>
      </c>
      <c r="AB585" s="63">
        <v>0</v>
      </c>
      <c r="AC585" s="63">
        <v>0</v>
      </c>
      <c r="AD585" s="63">
        <v>0</v>
      </c>
      <c r="AE585" s="63">
        <v>0</v>
      </c>
      <c r="AF585" s="63">
        <v>0</v>
      </c>
      <c r="AG585" s="63">
        <v>0</v>
      </c>
      <c r="AH585" s="43">
        <v>0</v>
      </c>
    </row>
    <row r="586" spans="1:34">
      <c r="A586" s="52">
        <v>0</v>
      </c>
      <c r="D586" s="2">
        <v>2030</v>
      </c>
      <c r="E586" s="2">
        <v>7</v>
      </c>
      <c r="F586" s="62">
        <v>2031</v>
      </c>
      <c r="G586" s="62">
        <v>2031</v>
      </c>
      <c r="H586" s="63">
        <v>0</v>
      </c>
      <c r="I586" s="63">
        <v>0</v>
      </c>
      <c r="J586" s="63">
        <v>0</v>
      </c>
      <c r="K586" s="63">
        <v>0</v>
      </c>
      <c r="L586" s="63">
        <v>0</v>
      </c>
      <c r="M586" s="63">
        <v>0</v>
      </c>
      <c r="N586" s="63">
        <v>0</v>
      </c>
      <c r="O586" s="63">
        <v>0</v>
      </c>
      <c r="P586" s="63">
        <v>0</v>
      </c>
      <c r="Q586" s="63">
        <v>0</v>
      </c>
      <c r="R586" s="63">
        <v>0</v>
      </c>
      <c r="S586" s="63">
        <v>0</v>
      </c>
      <c r="T586" s="63">
        <v>0</v>
      </c>
      <c r="U586" s="63">
        <v>0</v>
      </c>
      <c r="V586" s="63">
        <v>0</v>
      </c>
      <c r="W586" s="63">
        <v>0</v>
      </c>
      <c r="X586" s="63">
        <v>0</v>
      </c>
      <c r="Y586" s="63">
        <v>0</v>
      </c>
      <c r="Z586" s="63">
        <v>0</v>
      </c>
      <c r="AA586" s="63">
        <v>0</v>
      </c>
      <c r="AB586" s="63">
        <v>0</v>
      </c>
      <c r="AC586" s="63">
        <v>0</v>
      </c>
      <c r="AD586" s="63">
        <v>0</v>
      </c>
      <c r="AE586" s="63">
        <v>0</v>
      </c>
      <c r="AF586" s="63">
        <v>0</v>
      </c>
      <c r="AG586" s="63">
        <v>0</v>
      </c>
      <c r="AH586" s="43">
        <v>0</v>
      </c>
    </row>
    <row r="587" spans="1:34">
      <c r="A587" s="52">
        <v>0</v>
      </c>
      <c r="D587" s="2">
        <v>2030</v>
      </c>
      <c r="E587" s="2">
        <v>8</v>
      </c>
      <c r="F587" s="62">
        <v>2031</v>
      </c>
      <c r="G587" s="62">
        <v>2031</v>
      </c>
      <c r="H587" s="63">
        <v>0</v>
      </c>
      <c r="I587" s="63">
        <v>0</v>
      </c>
      <c r="J587" s="63">
        <v>0</v>
      </c>
      <c r="K587" s="63">
        <v>0</v>
      </c>
      <c r="L587" s="63">
        <v>0</v>
      </c>
      <c r="M587" s="63">
        <v>0</v>
      </c>
      <c r="N587" s="63">
        <v>0</v>
      </c>
      <c r="O587" s="63">
        <v>0</v>
      </c>
      <c r="P587" s="63">
        <v>0</v>
      </c>
      <c r="Q587" s="63">
        <v>0</v>
      </c>
      <c r="R587" s="63">
        <v>0</v>
      </c>
      <c r="S587" s="63">
        <v>0</v>
      </c>
      <c r="T587" s="63">
        <v>0</v>
      </c>
      <c r="U587" s="63">
        <v>0</v>
      </c>
      <c r="V587" s="63">
        <v>0</v>
      </c>
      <c r="W587" s="63">
        <v>0</v>
      </c>
      <c r="X587" s="63">
        <v>0</v>
      </c>
      <c r="Y587" s="63">
        <v>0</v>
      </c>
      <c r="Z587" s="63">
        <v>0</v>
      </c>
      <c r="AA587" s="63">
        <v>0</v>
      </c>
      <c r="AB587" s="63">
        <v>0</v>
      </c>
      <c r="AC587" s="63">
        <v>0</v>
      </c>
      <c r="AD587" s="63">
        <v>0</v>
      </c>
      <c r="AE587" s="63">
        <v>0</v>
      </c>
      <c r="AF587" s="63">
        <v>0</v>
      </c>
      <c r="AG587" s="63">
        <v>0</v>
      </c>
      <c r="AH587" s="43">
        <v>0</v>
      </c>
    </row>
    <row r="588" spans="1:34">
      <c r="A588" s="52">
        <v>0</v>
      </c>
      <c r="D588" s="2">
        <v>2030</v>
      </c>
      <c r="E588" s="2">
        <v>9</v>
      </c>
      <c r="F588" s="62">
        <v>2031</v>
      </c>
      <c r="G588" s="62">
        <v>2031</v>
      </c>
      <c r="H588" s="63">
        <v>0</v>
      </c>
      <c r="I588" s="63">
        <v>0</v>
      </c>
      <c r="J588" s="63">
        <v>0</v>
      </c>
      <c r="K588" s="63">
        <v>0</v>
      </c>
      <c r="L588" s="63">
        <v>0</v>
      </c>
      <c r="M588" s="63">
        <v>0</v>
      </c>
      <c r="N588" s="63">
        <v>0</v>
      </c>
      <c r="O588" s="63">
        <v>0</v>
      </c>
      <c r="P588" s="63">
        <v>0</v>
      </c>
      <c r="Q588" s="63">
        <v>0</v>
      </c>
      <c r="R588" s="63">
        <v>0</v>
      </c>
      <c r="S588" s="63">
        <v>0</v>
      </c>
      <c r="T588" s="63">
        <v>0</v>
      </c>
      <c r="U588" s="63">
        <v>0</v>
      </c>
      <c r="V588" s="63">
        <v>0</v>
      </c>
      <c r="W588" s="63">
        <v>0</v>
      </c>
      <c r="X588" s="63">
        <v>0</v>
      </c>
      <c r="Y588" s="63">
        <v>0</v>
      </c>
      <c r="Z588" s="63">
        <v>0</v>
      </c>
      <c r="AA588" s="63">
        <v>0</v>
      </c>
      <c r="AB588" s="63">
        <v>0</v>
      </c>
      <c r="AC588" s="63">
        <v>0</v>
      </c>
      <c r="AD588" s="63">
        <v>0</v>
      </c>
      <c r="AE588" s="63">
        <v>0</v>
      </c>
      <c r="AF588" s="63">
        <v>0</v>
      </c>
      <c r="AG588" s="63">
        <v>0</v>
      </c>
      <c r="AH588" s="43">
        <v>0</v>
      </c>
    </row>
    <row r="589" spans="1:34">
      <c r="A589" s="52">
        <v>0</v>
      </c>
      <c r="D589" s="2">
        <v>2030</v>
      </c>
      <c r="E589" s="2">
        <v>10</v>
      </c>
      <c r="F589" s="62">
        <v>2031</v>
      </c>
      <c r="G589" s="62">
        <v>2031</v>
      </c>
      <c r="H589" s="63">
        <v>0</v>
      </c>
      <c r="I589" s="63">
        <v>0</v>
      </c>
      <c r="J589" s="63">
        <v>0</v>
      </c>
      <c r="K589" s="63">
        <v>0</v>
      </c>
      <c r="L589" s="63">
        <v>0</v>
      </c>
      <c r="M589" s="63">
        <v>0</v>
      </c>
      <c r="N589" s="63">
        <v>0</v>
      </c>
      <c r="O589" s="63">
        <v>0</v>
      </c>
      <c r="P589" s="63">
        <v>0</v>
      </c>
      <c r="Q589" s="63">
        <v>0</v>
      </c>
      <c r="R589" s="63">
        <v>0</v>
      </c>
      <c r="S589" s="63">
        <v>0</v>
      </c>
      <c r="T589" s="63">
        <v>0</v>
      </c>
      <c r="U589" s="63">
        <v>0</v>
      </c>
      <c r="V589" s="63">
        <v>0</v>
      </c>
      <c r="W589" s="63">
        <v>0</v>
      </c>
      <c r="X589" s="63">
        <v>0</v>
      </c>
      <c r="Y589" s="63">
        <v>0</v>
      </c>
      <c r="Z589" s="63">
        <v>0</v>
      </c>
      <c r="AA589" s="63">
        <v>0</v>
      </c>
      <c r="AB589" s="63">
        <v>0</v>
      </c>
      <c r="AC589" s="63">
        <v>0</v>
      </c>
      <c r="AD589" s="63">
        <v>0</v>
      </c>
      <c r="AE589" s="63">
        <v>0</v>
      </c>
      <c r="AF589" s="63">
        <v>0</v>
      </c>
      <c r="AG589" s="63">
        <v>0</v>
      </c>
      <c r="AH589" s="43">
        <v>0</v>
      </c>
    </row>
    <row r="590" spans="1:34">
      <c r="A590" s="52">
        <v>0</v>
      </c>
      <c r="D590" s="2">
        <v>2030</v>
      </c>
      <c r="E590" s="2">
        <v>11</v>
      </c>
      <c r="F590" s="62">
        <v>2031</v>
      </c>
      <c r="G590" s="62">
        <v>2031</v>
      </c>
      <c r="H590" s="63">
        <v>0</v>
      </c>
      <c r="I590" s="63">
        <v>0</v>
      </c>
      <c r="J590" s="63">
        <v>0</v>
      </c>
      <c r="K590" s="63">
        <v>0</v>
      </c>
      <c r="L590" s="63">
        <v>0</v>
      </c>
      <c r="M590" s="63">
        <v>0</v>
      </c>
      <c r="N590" s="63">
        <v>0</v>
      </c>
      <c r="O590" s="63">
        <v>0</v>
      </c>
      <c r="P590" s="63">
        <v>0</v>
      </c>
      <c r="Q590" s="63">
        <v>0</v>
      </c>
      <c r="R590" s="63">
        <v>0</v>
      </c>
      <c r="S590" s="63">
        <v>0</v>
      </c>
      <c r="T590" s="63">
        <v>0</v>
      </c>
      <c r="U590" s="63">
        <v>0</v>
      </c>
      <c r="V590" s="63">
        <v>0</v>
      </c>
      <c r="W590" s="63">
        <v>0</v>
      </c>
      <c r="X590" s="63">
        <v>0</v>
      </c>
      <c r="Y590" s="63">
        <v>0</v>
      </c>
      <c r="Z590" s="63">
        <v>0</v>
      </c>
      <c r="AA590" s="63">
        <v>0</v>
      </c>
      <c r="AB590" s="63">
        <v>0</v>
      </c>
      <c r="AC590" s="63">
        <v>0</v>
      </c>
      <c r="AD590" s="63">
        <v>0</v>
      </c>
      <c r="AE590" s="63">
        <v>0</v>
      </c>
      <c r="AF590" s="63">
        <v>0</v>
      </c>
      <c r="AG590" s="63">
        <v>0</v>
      </c>
      <c r="AH590" s="43">
        <v>0</v>
      </c>
    </row>
    <row r="591" spans="1:34">
      <c r="A591" s="52">
        <v>0</v>
      </c>
      <c r="D591" s="2">
        <v>2030</v>
      </c>
      <c r="E591" s="2">
        <v>12</v>
      </c>
      <c r="F591" s="62">
        <v>2031</v>
      </c>
      <c r="G591" s="62">
        <v>2031</v>
      </c>
      <c r="H591" s="63">
        <v>0</v>
      </c>
      <c r="I591" s="63">
        <v>0</v>
      </c>
      <c r="J591" s="63">
        <v>0</v>
      </c>
      <c r="K591" s="63">
        <v>0</v>
      </c>
      <c r="L591" s="63">
        <v>0</v>
      </c>
      <c r="M591" s="63">
        <v>0</v>
      </c>
      <c r="N591" s="63">
        <v>0</v>
      </c>
      <c r="O591" s="63">
        <v>0</v>
      </c>
      <c r="P591" s="63">
        <v>0</v>
      </c>
      <c r="Q591" s="63">
        <v>0</v>
      </c>
      <c r="R591" s="63">
        <v>0</v>
      </c>
      <c r="S591" s="63">
        <v>0</v>
      </c>
      <c r="T591" s="63">
        <v>0</v>
      </c>
      <c r="U591" s="63">
        <v>0</v>
      </c>
      <c r="V591" s="63">
        <v>0</v>
      </c>
      <c r="W591" s="63">
        <v>0</v>
      </c>
      <c r="X591" s="63">
        <v>0</v>
      </c>
      <c r="Y591" s="63">
        <v>0</v>
      </c>
      <c r="Z591" s="63">
        <v>0</v>
      </c>
      <c r="AA591" s="63">
        <v>0</v>
      </c>
      <c r="AB591" s="63">
        <v>0</v>
      </c>
      <c r="AC591" s="63">
        <v>0</v>
      </c>
      <c r="AD591" s="63">
        <v>0</v>
      </c>
      <c r="AE591" s="63">
        <v>0</v>
      </c>
      <c r="AF591" s="63">
        <v>0</v>
      </c>
      <c r="AG591" s="63">
        <v>0</v>
      </c>
      <c r="AH591" s="43">
        <v>0</v>
      </c>
    </row>
    <row r="595" spans="1:34" ht="15.75">
      <c r="D595" s="54" t="s">
        <v>81</v>
      </c>
    </row>
    <row r="596" spans="1:34" ht="15.75">
      <c r="D596" s="60" t="s">
        <v>45</v>
      </c>
      <c r="E596" s="60" t="s">
        <v>46</v>
      </c>
      <c r="F596" s="60" t="s">
        <v>47</v>
      </c>
      <c r="G596" s="60" t="s">
        <v>47</v>
      </c>
      <c r="H596" s="61" t="s">
        <v>48</v>
      </c>
      <c r="I596" s="61" t="s">
        <v>49</v>
      </c>
      <c r="J596" s="61" t="s">
        <v>50</v>
      </c>
      <c r="K596" s="61" t="s">
        <v>51</v>
      </c>
      <c r="L596" s="61" t="s">
        <v>52</v>
      </c>
      <c r="M596" s="61" t="s">
        <v>53</v>
      </c>
      <c r="N596" s="61" t="s">
        <v>54</v>
      </c>
      <c r="O596" s="61" t="s">
        <v>55</v>
      </c>
      <c r="P596" s="61" t="s">
        <v>56</v>
      </c>
      <c r="Q596" s="61" t="s">
        <v>57</v>
      </c>
      <c r="R596" s="61" t="s">
        <v>58</v>
      </c>
      <c r="S596" s="61" t="s">
        <v>59</v>
      </c>
      <c r="T596" s="61" t="s">
        <v>60</v>
      </c>
      <c r="U596" s="61" t="s">
        <v>61</v>
      </c>
      <c r="V596" s="61" t="s">
        <v>62</v>
      </c>
      <c r="W596" s="61" t="s">
        <v>63</v>
      </c>
      <c r="X596" s="61" t="s">
        <v>64</v>
      </c>
      <c r="Y596" s="61" t="s">
        <v>65</v>
      </c>
      <c r="Z596" s="61" t="s">
        <v>66</v>
      </c>
      <c r="AA596" s="61" t="s">
        <v>67</v>
      </c>
      <c r="AB596" s="61" t="s">
        <v>68</v>
      </c>
      <c r="AC596" s="61" t="s">
        <v>69</v>
      </c>
      <c r="AD596" s="61" t="s">
        <v>70</v>
      </c>
      <c r="AE596" s="61" t="s">
        <v>71</v>
      </c>
      <c r="AF596" s="61" t="s">
        <v>72</v>
      </c>
      <c r="AG596" s="61" t="s">
        <v>73</v>
      </c>
      <c r="AH596" s="61" t="s">
        <v>74</v>
      </c>
    </row>
    <row r="597" spans="1:34">
      <c r="A597" s="52">
        <v>0</v>
      </c>
      <c r="D597" s="62">
        <v>2007</v>
      </c>
      <c r="E597" s="62">
        <v>1</v>
      </c>
      <c r="F597" s="62">
        <v>2007</v>
      </c>
      <c r="G597" s="62">
        <v>2007</v>
      </c>
      <c r="H597" s="63">
        <v>0</v>
      </c>
      <c r="I597" s="63">
        <v>0</v>
      </c>
      <c r="J597" s="63">
        <v>0</v>
      </c>
      <c r="K597" s="63">
        <v>0</v>
      </c>
      <c r="L597" s="63">
        <v>0</v>
      </c>
      <c r="M597" s="63">
        <v>0</v>
      </c>
      <c r="N597" s="63">
        <v>0</v>
      </c>
      <c r="O597" s="63">
        <v>0</v>
      </c>
      <c r="P597" s="63">
        <v>0</v>
      </c>
      <c r="Q597" s="63">
        <v>0</v>
      </c>
      <c r="R597" s="63">
        <v>0</v>
      </c>
      <c r="S597" s="63">
        <v>0</v>
      </c>
      <c r="T597" s="63">
        <v>0</v>
      </c>
      <c r="U597" s="63">
        <v>0</v>
      </c>
      <c r="V597" s="63">
        <v>0</v>
      </c>
      <c r="W597" s="63">
        <v>0</v>
      </c>
      <c r="X597" s="63">
        <v>0</v>
      </c>
      <c r="Y597" s="63">
        <v>0</v>
      </c>
      <c r="Z597" s="63">
        <v>0</v>
      </c>
      <c r="AA597" s="63">
        <v>0</v>
      </c>
      <c r="AB597" s="63">
        <v>0</v>
      </c>
      <c r="AC597" s="63">
        <v>0</v>
      </c>
      <c r="AD597" s="63">
        <v>0</v>
      </c>
      <c r="AE597" s="63">
        <v>0</v>
      </c>
      <c r="AF597" s="63">
        <v>0</v>
      </c>
      <c r="AG597" s="63">
        <v>0</v>
      </c>
      <c r="AH597" s="43">
        <v>0</v>
      </c>
    </row>
    <row r="598" spans="1:34">
      <c r="A598" s="52">
        <v>0</v>
      </c>
      <c r="D598" s="62">
        <v>2007</v>
      </c>
      <c r="E598" s="62">
        <v>2</v>
      </c>
      <c r="F598" s="62">
        <v>2007</v>
      </c>
      <c r="G598" s="62">
        <v>2007</v>
      </c>
      <c r="H598" s="63">
        <v>0</v>
      </c>
      <c r="I598" s="63">
        <v>0</v>
      </c>
      <c r="J598" s="63">
        <v>0</v>
      </c>
      <c r="K598" s="63">
        <v>0</v>
      </c>
      <c r="L598" s="63">
        <v>0</v>
      </c>
      <c r="M598" s="63">
        <v>0</v>
      </c>
      <c r="N598" s="63">
        <v>0</v>
      </c>
      <c r="O598" s="63">
        <v>0</v>
      </c>
      <c r="P598" s="63">
        <v>0</v>
      </c>
      <c r="Q598" s="63">
        <v>0</v>
      </c>
      <c r="R598" s="63">
        <v>0</v>
      </c>
      <c r="S598" s="63">
        <v>0</v>
      </c>
      <c r="T598" s="63">
        <v>0</v>
      </c>
      <c r="U598" s="63">
        <v>0</v>
      </c>
      <c r="V598" s="63">
        <v>0</v>
      </c>
      <c r="W598" s="63">
        <v>0</v>
      </c>
      <c r="X598" s="63">
        <v>0</v>
      </c>
      <c r="Y598" s="63">
        <v>0</v>
      </c>
      <c r="Z598" s="63">
        <v>0</v>
      </c>
      <c r="AA598" s="63">
        <v>0</v>
      </c>
      <c r="AB598" s="63">
        <v>0</v>
      </c>
      <c r="AC598" s="63">
        <v>0</v>
      </c>
      <c r="AD598" s="63">
        <v>0</v>
      </c>
      <c r="AE598" s="63">
        <v>0</v>
      </c>
      <c r="AF598" s="63">
        <v>0</v>
      </c>
      <c r="AG598" s="63">
        <v>0</v>
      </c>
      <c r="AH598" s="43">
        <v>0</v>
      </c>
    </row>
    <row r="599" spans="1:34">
      <c r="A599" s="52">
        <v>0</v>
      </c>
      <c r="D599" s="62">
        <v>2007</v>
      </c>
      <c r="E599" s="62">
        <v>3</v>
      </c>
      <c r="F599" s="62">
        <v>2007</v>
      </c>
      <c r="G599" s="62">
        <v>2007</v>
      </c>
      <c r="H599" s="63">
        <v>0</v>
      </c>
      <c r="I599" s="63">
        <v>0</v>
      </c>
      <c r="J599" s="63">
        <v>0</v>
      </c>
      <c r="K599" s="63">
        <v>0</v>
      </c>
      <c r="L599" s="63">
        <v>0</v>
      </c>
      <c r="M599" s="63">
        <v>0</v>
      </c>
      <c r="N599" s="63">
        <v>0</v>
      </c>
      <c r="O599" s="63">
        <v>0</v>
      </c>
      <c r="P599" s="63">
        <v>0</v>
      </c>
      <c r="Q599" s="63">
        <v>0</v>
      </c>
      <c r="R599" s="63">
        <v>0</v>
      </c>
      <c r="S599" s="63">
        <v>0</v>
      </c>
      <c r="T599" s="63">
        <v>0</v>
      </c>
      <c r="U599" s="63">
        <v>0</v>
      </c>
      <c r="V599" s="63">
        <v>0</v>
      </c>
      <c r="W599" s="63">
        <v>0</v>
      </c>
      <c r="X599" s="63">
        <v>0</v>
      </c>
      <c r="Y599" s="63">
        <v>0</v>
      </c>
      <c r="Z599" s="63">
        <v>0</v>
      </c>
      <c r="AA599" s="63">
        <v>0</v>
      </c>
      <c r="AB599" s="63">
        <v>0</v>
      </c>
      <c r="AC599" s="63">
        <v>0</v>
      </c>
      <c r="AD599" s="63">
        <v>0</v>
      </c>
      <c r="AE599" s="63">
        <v>0</v>
      </c>
      <c r="AF599" s="63">
        <v>0</v>
      </c>
      <c r="AG599" s="63">
        <v>0</v>
      </c>
      <c r="AH599" s="43">
        <v>0</v>
      </c>
    </row>
    <row r="600" spans="1:34">
      <c r="A600" s="52">
        <v>0</v>
      </c>
      <c r="D600" s="62">
        <v>2007</v>
      </c>
      <c r="E600" s="62">
        <v>4</v>
      </c>
      <c r="F600" s="62">
        <v>2007</v>
      </c>
      <c r="G600" s="62">
        <v>2007</v>
      </c>
      <c r="H600" s="63">
        <v>0</v>
      </c>
      <c r="I600" s="63">
        <v>0</v>
      </c>
      <c r="J600" s="63">
        <v>0</v>
      </c>
      <c r="K600" s="63">
        <v>0</v>
      </c>
      <c r="L600" s="63">
        <v>0</v>
      </c>
      <c r="M600" s="63">
        <v>0</v>
      </c>
      <c r="N600" s="63">
        <v>0</v>
      </c>
      <c r="O600" s="63">
        <v>0</v>
      </c>
      <c r="P600" s="63">
        <v>0</v>
      </c>
      <c r="Q600" s="63">
        <v>0</v>
      </c>
      <c r="R600" s="63">
        <v>0</v>
      </c>
      <c r="S600" s="63">
        <v>0</v>
      </c>
      <c r="T600" s="63">
        <v>0</v>
      </c>
      <c r="U600" s="63">
        <v>0</v>
      </c>
      <c r="V600" s="63">
        <v>0</v>
      </c>
      <c r="W600" s="63">
        <v>0</v>
      </c>
      <c r="X600" s="63">
        <v>0</v>
      </c>
      <c r="Y600" s="63">
        <v>0</v>
      </c>
      <c r="Z600" s="63">
        <v>0</v>
      </c>
      <c r="AA600" s="63">
        <v>0</v>
      </c>
      <c r="AB600" s="63">
        <v>0</v>
      </c>
      <c r="AC600" s="63">
        <v>0</v>
      </c>
      <c r="AD600" s="63">
        <v>0</v>
      </c>
      <c r="AE600" s="63">
        <v>0</v>
      </c>
      <c r="AF600" s="63">
        <v>0</v>
      </c>
      <c r="AG600" s="63">
        <v>0</v>
      </c>
      <c r="AH600" s="43">
        <v>0</v>
      </c>
    </row>
    <row r="601" spans="1:34">
      <c r="A601" s="52">
        <v>0</v>
      </c>
      <c r="D601" s="62">
        <v>2007</v>
      </c>
      <c r="E601" s="62">
        <v>5</v>
      </c>
      <c r="F601" s="62">
        <v>2008</v>
      </c>
      <c r="G601" s="62">
        <v>2008</v>
      </c>
      <c r="H601" s="63">
        <v>0</v>
      </c>
      <c r="I601" s="63">
        <v>0</v>
      </c>
      <c r="J601" s="63">
        <v>0</v>
      </c>
      <c r="K601" s="63">
        <v>0</v>
      </c>
      <c r="L601" s="63">
        <v>0</v>
      </c>
      <c r="M601" s="63">
        <v>0</v>
      </c>
      <c r="N601" s="63">
        <v>0</v>
      </c>
      <c r="O601" s="63">
        <v>0</v>
      </c>
      <c r="P601" s="63">
        <v>0</v>
      </c>
      <c r="Q601" s="63">
        <v>0</v>
      </c>
      <c r="R601" s="63">
        <v>0</v>
      </c>
      <c r="S601" s="63">
        <v>0</v>
      </c>
      <c r="T601" s="63">
        <v>0</v>
      </c>
      <c r="U601" s="63">
        <v>0</v>
      </c>
      <c r="V601" s="63">
        <v>0</v>
      </c>
      <c r="W601" s="63">
        <v>0</v>
      </c>
      <c r="X601" s="63">
        <v>0</v>
      </c>
      <c r="Y601" s="63">
        <v>0</v>
      </c>
      <c r="Z601" s="63">
        <v>0</v>
      </c>
      <c r="AA601" s="63">
        <v>0</v>
      </c>
      <c r="AB601" s="63">
        <v>0</v>
      </c>
      <c r="AC601" s="63">
        <v>0</v>
      </c>
      <c r="AD601" s="63">
        <v>0</v>
      </c>
      <c r="AE601" s="63">
        <v>0</v>
      </c>
      <c r="AF601" s="63">
        <v>0</v>
      </c>
      <c r="AG601" s="63">
        <v>0</v>
      </c>
      <c r="AH601" s="43">
        <v>0</v>
      </c>
    </row>
    <row r="602" spans="1:34">
      <c r="A602" s="52">
        <v>0</v>
      </c>
      <c r="D602" s="62">
        <v>2007</v>
      </c>
      <c r="E602" s="62">
        <v>6</v>
      </c>
      <c r="F602" s="62">
        <v>2008</v>
      </c>
      <c r="G602" s="62">
        <v>2008</v>
      </c>
      <c r="H602" s="63">
        <v>0</v>
      </c>
      <c r="I602" s="63">
        <v>0</v>
      </c>
      <c r="J602" s="63">
        <v>0</v>
      </c>
      <c r="K602" s="63">
        <v>0</v>
      </c>
      <c r="L602" s="63">
        <v>0</v>
      </c>
      <c r="M602" s="63">
        <v>0</v>
      </c>
      <c r="N602" s="63">
        <v>0</v>
      </c>
      <c r="O602" s="63">
        <v>0</v>
      </c>
      <c r="P602" s="63">
        <v>0</v>
      </c>
      <c r="Q602" s="63">
        <v>0</v>
      </c>
      <c r="R602" s="63">
        <v>0</v>
      </c>
      <c r="S602" s="63">
        <v>0</v>
      </c>
      <c r="T602" s="63">
        <v>0</v>
      </c>
      <c r="U602" s="63">
        <v>0</v>
      </c>
      <c r="V602" s="63">
        <v>0</v>
      </c>
      <c r="W602" s="63">
        <v>0</v>
      </c>
      <c r="X602" s="63">
        <v>0</v>
      </c>
      <c r="Y602" s="63">
        <v>0</v>
      </c>
      <c r="Z602" s="63">
        <v>0</v>
      </c>
      <c r="AA602" s="63">
        <v>0</v>
      </c>
      <c r="AB602" s="63">
        <v>0</v>
      </c>
      <c r="AC602" s="63">
        <v>0</v>
      </c>
      <c r="AD602" s="63">
        <v>0</v>
      </c>
      <c r="AE602" s="63">
        <v>0</v>
      </c>
      <c r="AF602" s="63">
        <v>0</v>
      </c>
      <c r="AG602" s="63">
        <v>0</v>
      </c>
      <c r="AH602" s="43">
        <v>0</v>
      </c>
    </row>
    <row r="603" spans="1:34">
      <c r="A603" s="52">
        <v>0</v>
      </c>
      <c r="D603" s="62">
        <v>2007</v>
      </c>
      <c r="E603" s="62">
        <v>7</v>
      </c>
      <c r="F603" s="62">
        <v>2008</v>
      </c>
      <c r="G603" s="62">
        <v>2008</v>
      </c>
      <c r="H603" s="63">
        <v>0</v>
      </c>
      <c r="I603" s="63">
        <v>0</v>
      </c>
      <c r="J603" s="63">
        <v>0</v>
      </c>
      <c r="K603" s="63">
        <v>0</v>
      </c>
      <c r="L603" s="63">
        <v>0</v>
      </c>
      <c r="M603" s="63">
        <v>0</v>
      </c>
      <c r="N603" s="63">
        <v>0</v>
      </c>
      <c r="O603" s="63">
        <v>0</v>
      </c>
      <c r="P603" s="63">
        <v>0</v>
      </c>
      <c r="Q603" s="63">
        <v>0</v>
      </c>
      <c r="R603" s="63">
        <v>0</v>
      </c>
      <c r="S603" s="63">
        <v>0</v>
      </c>
      <c r="T603" s="63">
        <v>0</v>
      </c>
      <c r="U603" s="63">
        <v>0</v>
      </c>
      <c r="V603" s="63">
        <v>0</v>
      </c>
      <c r="W603" s="63">
        <v>0</v>
      </c>
      <c r="X603" s="63">
        <v>0</v>
      </c>
      <c r="Y603" s="63">
        <v>0</v>
      </c>
      <c r="Z603" s="63">
        <v>0</v>
      </c>
      <c r="AA603" s="63">
        <v>0</v>
      </c>
      <c r="AB603" s="63">
        <v>0</v>
      </c>
      <c r="AC603" s="63">
        <v>0</v>
      </c>
      <c r="AD603" s="63">
        <v>0</v>
      </c>
      <c r="AE603" s="63">
        <v>0</v>
      </c>
      <c r="AF603" s="63">
        <v>0</v>
      </c>
      <c r="AG603" s="63">
        <v>0</v>
      </c>
      <c r="AH603" s="43">
        <v>0</v>
      </c>
    </row>
    <row r="604" spans="1:34">
      <c r="A604" s="52">
        <v>0</v>
      </c>
      <c r="D604" s="62">
        <v>2007</v>
      </c>
      <c r="E604" s="62">
        <v>8</v>
      </c>
      <c r="F604" s="62">
        <v>2008</v>
      </c>
      <c r="G604" s="62">
        <v>2008</v>
      </c>
      <c r="H604" s="63">
        <v>0</v>
      </c>
      <c r="I604" s="63">
        <v>0</v>
      </c>
      <c r="J604" s="63">
        <v>0</v>
      </c>
      <c r="K604" s="63">
        <v>0</v>
      </c>
      <c r="L604" s="63">
        <v>0</v>
      </c>
      <c r="M604" s="63">
        <v>0</v>
      </c>
      <c r="N604" s="63">
        <v>0</v>
      </c>
      <c r="O604" s="63">
        <v>0</v>
      </c>
      <c r="P604" s="63">
        <v>0</v>
      </c>
      <c r="Q604" s="63">
        <v>0</v>
      </c>
      <c r="R604" s="63">
        <v>0</v>
      </c>
      <c r="S604" s="63">
        <v>0</v>
      </c>
      <c r="T604" s="63">
        <v>0</v>
      </c>
      <c r="U604" s="63">
        <v>0</v>
      </c>
      <c r="V604" s="63">
        <v>0</v>
      </c>
      <c r="W604" s="63">
        <v>0</v>
      </c>
      <c r="X604" s="63">
        <v>0</v>
      </c>
      <c r="Y604" s="63">
        <v>0</v>
      </c>
      <c r="Z604" s="63">
        <v>0</v>
      </c>
      <c r="AA604" s="63">
        <v>0</v>
      </c>
      <c r="AB604" s="63">
        <v>0</v>
      </c>
      <c r="AC604" s="63">
        <v>0</v>
      </c>
      <c r="AD604" s="63">
        <v>0</v>
      </c>
      <c r="AE604" s="63">
        <v>0</v>
      </c>
      <c r="AF604" s="63">
        <v>0</v>
      </c>
      <c r="AG604" s="63">
        <v>0</v>
      </c>
      <c r="AH604" s="43">
        <v>0</v>
      </c>
    </row>
    <row r="605" spans="1:34">
      <c r="A605" s="52">
        <v>0</v>
      </c>
      <c r="D605" s="62">
        <v>2007</v>
      </c>
      <c r="E605" s="62">
        <v>9</v>
      </c>
      <c r="F605" s="62">
        <v>2008</v>
      </c>
      <c r="G605" s="62">
        <v>2008</v>
      </c>
      <c r="H605" s="63">
        <v>0</v>
      </c>
      <c r="I605" s="63">
        <v>0</v>
      </c>
      <c r="J605" s="63">
        <v>0</v>
      </c>
      <c r="K605" s="63">
        <v>0</v>
      </c>
      <c r="L605" s="63">
        <v>0</v>
      </c>
      <c r="M605" s="63">
        <v>0</v>
      </c>
      <c r="N605" s="63">
        <v>0</v>
      </c>
      <c r="O605" s="63">
        <v>0</v>
      </c>
      <c r="P605" s="63">
        <v>0</v>
      </c>
      <c r="Q605" s="63">
        <v>0</v>
      </c>
      <c r="R605" s="63">
        <v>0</v>
      </c>
      <c r="S605" s="63">
        <v>0</v>
      </c>
      <c r="T605" s="63">
        <v>0</v>
      </c>
      <c r="U605" s="63">
        <v>0</v>
      </c>
      <c r="V605" s="63">
        <v>0</v>
      </c>
      <c r="W605" s="63">
        <v>0</v>
      </c>
      <c r="X605" s="63">
        <v>0</v>
      </c>
      <c r="Y605" s="63">
        <v>0</v>
      </c>
      <c r="Z605" s="63">
        <v>0</v>
      </c>
      <c r="AA605" s="63">
        <v>0</v>
      </c>
      <c r="AB605" s="63">
        <v>0</v>
      </c>
      <c r="AC605" s="63">
        <v>0</v>
      </c>
      <c r="AD605" s="63">
        <v>0</v>
      </c>
      <c r="AE605" s="63">
        <v>0</v>
      </c>
      <c r="AF605" s="63">
        <v>0</v>
      </c>
      <c r="AG605" s="63">
        <v>0</v>
      </c>
      <c r="AH605" s="43">
        <v>0</v>
      </c>
    </row>
    <row r="606" spans="1:34">
      <c r="A606" s="52">
        <v>0</v>
      </c>
      <c r="D606" s="62">
        <v>2007</v>
      </c>
      <c r="E606" s="62">
        <v>10</v>
      </c>
      <c r="F606" s="62">
        <v>2008</v>
      </c>
      <c r="G606" s="62">
        <v>2008</v>
      </c>
      <c r="H606" s="63">
        <v>0</v>
      </c>
      <c r="I606" s="63">
        <v>0</v>
      </c>
      <c r="J606" s="63">
        <v>0</v>
      </c>
      <c r="K606" s="63">
        <v>0</v>
      </c>
      <c r="L606" s="63">
        <v>0</v>
      </c>
      <c r="M606" s="63">
        <v>0</v>
      </c>
      <c r="N606" s="63">
        <v>0</v>
      </c>
      <c r="O606" s="63">
        <v>0</v>
      </c>
      <c r="P606" s="63">
        <v>0</v>
      </c>
      <c r="Q606" s="63">
        <v>0</v>
      </c>
      <c r="R606" s="63">
        <v>0</v>
      </c>
      <c r="S606" s="63">
        <v>0</v>
      </c>
      <c r="T606" s="63">
        <v>0</v>
      </c>
      <c r="U606" s="63">
        <v>0</v>
      </c>
      <c r="V606" s="63">
        <v>0</v>
      </c>
      <c r="W606" s="63">
        <v>0</v>
      </c>
      <c r="X606" s="63">
        <v>0</v>
      </c>
      <c r="Y606" s="63">
        <v>0</v>
      </c>
      <c r="Z606" s="63">
        <v>0</v>
      </c>
      <c r="AA606" s="63">
        <v>0</v>
      </c>
      <c r="AB606" s="63">
        <v>0</v>
      </c>
      <c r="AC606" s="63">
        <v>0</v>
      </c>
      <c r="AD606" s="63">
        <v>0</v>
      </c>
      <c r="AE606" s="63">
        <v>0</v>
      </c>
      <c r="AF606" s="63">
        <v>0</v>
      </c>
      <c r="AG606" s="63">
        <v>0</v>
      </c>
      <c r="AH606" s="43">
        <v>0</v>
      </c>
    </row>
    <row r="607" spans="1:34">
      <c r="A607" s="52">
        <v>0</v>
      </c>
      <c r="D607" s="62">
        <v>2007</v>
      </c>
      <c r="E607" s="62">
        <v>11</v>
      </c>
      <c r="F607" s="62">
        <v>2008</v>
      </c>
      <c r="G607" s="62">
        <v>2008</v>
      </c>
      <c r="H607" s="63">
        <v>0</v>
      </c>
      <c r="I607" s="63">
        <v>0</v>
      </c>
      <c r="J607" s="63">
        <v>0</v>
      </c>
      <c r="K607" s="63">
        <v>0</v>
      </c>
      <c r="L607" s="63">
        <v>0</v>
      </c>
      <c r="M607" s="63">
        <v>0</v>
      </c>
      <c r="N607" s="63">
        <v>0</v>
      </c>
      <c r="O607" s="63">
        <v>0</v>
      </c>
      <c r="P607" s="63">
        <v>0</v>
      </c>
      <c r="Q607" s="63">
        <v>0</v>
      </c>
      <c r="R607" s="63">
        <v>0</v>
      </c>
      <c r="S607" s="63">
        <v>0</v>
      </c>
      <c r="T607" s="63">
        <v>0</v>
      </c>
      <c r="U607" s="63">
        <v>0</v>
      </c>
      <c r="V607" s="63">
        <v>0</v>
      </c>
      <c r="W607" s="63">
        <v>0</v>
      </c>
      <c r="X607" s="63">
        <v>0</v>
      </c>
      <c r="Y607" s="63">
        <v>0</v>
      </c>
      <c r="Z607" s="63">
        <v>0</v>
      </c>
      <c r="AA607" s="63">
        <v>0</v>
      </c>
      <c r="AB607" s="63">
        <v>0</v>
      </c>
      <c r="AC607" s="63">
        <v>0</v>
      </c>
      <c r="AD607" s="63">
        <v>0</v>
      </c>
      <c r="AE607" s="63">
        <v>0</v>
      </c>
      <c r="AF607" s="63">
        <v>0</v>
      </c>
      <c r="AG607" s="63">
        <v>0</v>
      </c>
      <c r="AH607" s="43">
        <v>0</v>
      </c>
    </row>
    <row r="608" spans="1:34">
      <c r="A608" s="52">
        <v>0</v>
      </c>
      <c r="D608" s="62">
        <v>2007</v>
      </c>
      <c r="E608" s="62">
        <v>12</v>
      </c>
      <c r="F608" s="62">
        <v>2008</v>
      </c>
      <c r="G608" s="62">
        <v>2008</v>
      </c>
      <c r="H608" s="63">
        <v>0</v>
      </c>
      <c r="I608" s="63">
        <v>0</v>
      </c>
      <c r="J608" s="63">
        <v>0</v>
      </c>
      <c r="K608" s="63">
        <v>0</v>
      </c>
      <c r="L608" s="63">
        <v>0</v>
      </c>
      <c r="M608" s="63">
        <v>0</v>
      </c>
      <c r="N608" s="63">
        <v>0</v>
      </c>
      <c r="O608" s="63">
        <v>0</v>
      </c>
      <c r="P608" s="63">
        <v>0</v>
      </c>
      <c r="Q608" s="63">
        <v>0</v>
      </c>
      <c r="R608" s="63">
        <v>0</v>
      </c>
      <c r="S608" s="63">
        <v>0</v>
      </c>
      <c r="T608" s="63">
        <v>0</v>
      </c>
      <c r="U608" s="63">
        <v>0</v>
      </c>
      <c r="V608" s="63">
        <v>0</v>
      </c>
      <c r="W608" s="63">
        <v>0</v>
      </c>
      <c r="X608" s="63">
        <v>0</v>
      </c>
      <c r="Y608" s="63">
        <v>0</v>
      </c>
      <c r="Z608" s="63">
        <v>0</v>
      </c>
      <c r="AA608" s="63">
        <v>0</v>
      </c>
      <c r="AB608" s="63">
        <v>0</v>
      </c>
      <c r="AC608" s="63">
        <v>0</v>
      </c>
      <c r="AD608" s="63">
        <v>0</v>
      </c>
      <c r="AE608" s="63">
        <v>0</v>
      </c>
      <c r="AF608" s="63">
        <v>0</v>
      </c>
      <c r="AG608" s="63">
        <v>0</v>
      </c>
      <c r="AH608" s="43">
        <v>0</v>
      </c>
    </row>
    <row r="609" spans="1:34">
      <c r="A609" s="52">
        <v>0</v>
      </c>
      <c r="D609" s="62">
        <v>2008</v>
      </c>
      <c r="E609" s="62">
        <v>1</v>
      </c>
      <c r="F609" s="62">
        <v>2008</v>
      </c>
      <c r="G609" s="62">
        <v>2008</v>
      </c>
      <c r="H609" s="63">
        <v>0</v>
      </c>
      <c r="I609" s="63">
        <v>0</v>
      </c>
      <c r="J609" s="63">
        <v>0</v>
      </c>
      <c r="K609" s="63">
        <v>0</v>
      </c>
      <c r="L609" s="63">
        <v>0</v>
      </c>
      <c r="M609" s="63">
        <v>0</v>
      </c>
      <c r="N609" s="63">
        <v>0</v>
      </c>
      <c r="O609" s="63">
        <v>0</v>
      </c>
      <c r="P609" s="63">
        <v>0</v>
      </c>
      <c r="Q609" s="63">
        <v>0</v>
      </c>
      <c r="R609" s="63">
        <v>0</v>
      </c>
      <c r="S609" s="63">
        <v>0</v>
      </c>
      <c r="T609" s="63">
        <v>0</v>
      </c>
      <c r="U609" s="63">
        <v>0</v>
      </c>
      <c r="V609" s="63">
        <v>0</v>
      </c>
      <c r="W609" s="63">
        <v>0</v>
      </c>
      <c r="X609" s="63">
        <v>0</v>
      </c>
      <c r="Y609" s="63">
        <v>0</v>
      </c>
      <c r="Z609" s="63">
        <v>0</v>
      </c>
      <c r="AA609" s="63">
        <v>0</v>
      </c>
      <c r="AB609" s="63">
        <v>0</v>
      </c>
      <c r="AC609" s="63">
        <v>0</v>
      </c>
      <c r="AD609" s="63">
        <v>0</v>
      </c>
      <c r="AE609" s="63">
        <v>0</v>
      </c>
      <c r="AF609" s="63">
        <v>0</v>
      </c>
      <c r="AG609" s="63">
        <v>0</v>
      </c>
      <c r="AH609" s="43">
        <v>0</v>
      </c>
    </row>
    <row r="610" spans="1:34">
      <c r="A610" s="52">
        <v>0</v>
      </c>
      <c r="D610" s="62">
        <v>2008</v>
      </c>
      <c r="E610" s="62">
        <v>2</v>
      </c>
      <c r="F610" s="62">
        <v>2008</v>
      </c>
      <c r="G610" s="62">
        <v>2008</v>
      </c>
      <c r="H610" s="63">
        <v>0</v>
      </c>
      <c r="I610" s="63">
        <v>0</v>
      </c>
      <c r="J610" s="63">
        <v>0</v>
      </c>
      <c r="K610" s="63">
        <v>0</v>
      </c>
      <c r="L610" s="63">
        <v>0</v>
      </c>
      <c r="M610" s="63">
        <v>0</v>
      </c>
      <c r="N610" s="63">
        <v>0</v>
      </c>
      <c r="O610" s="63">
        <v>0</v>
      </c>
      <c r="P610" s="63">
        <v>0</v>
      </c>
      <c r="Q610" s="63">
        <v>0</v>
      </c>
      <c r="R610" s="63">
        <v>0</v>
      </c>
      <c r="S610" s="63">
        <v>0</v>
      </c>
      <c r="T610" s="63">
        <v>0</v>
      </c>
      <c r="U610" s="63">
        <v>0</v>
      </c>
      <c r="V610" s="63">
        <v>0</v>
      </c>
      <c r="W610" s="63">
        <v>0</v>
      </c>
      <c r="X610" s="63">
        <v>0</v>
      </c>
      <c r="Y610" s="63">
        <v>0</v>
      </c>
      <c r="Z610" s="63">
        <v>0</v>
      </c>
      <c r="AA610" s="63">
        <v>0</v>
      </c>
      <c r="AB610" s="63">
        <v>0</v>
      </c>
      <c r="AC610" s="63">
        <v>0</v>
      </c>
      <c r="AD610" s="63">
        <v>0</v>
      </c>
      <c r="AE610" s="63">
        <v>0</v>
      </c>
      <c r="AF610" s="63">
        <v>0</v>
      </c>
      <c r="AG610" s="63">
        <v>0</v>
      </c>
      <c r="AH610" s="43">
        <v>0</v>
      </c>
    </row>
    <row r="611" spans="1:34">
      <c r="A611" s="52">
        <v>0</v>
      </c>
      <c r="D611" s="62">
        <v>2008</v>
      </c>
      <c r="E611" s="62">
        <v>3</v>
      </c>
      <c r="F611" s="62">
        <v>2008</v>
      </c>
      <c r="G611" s="62">
        <v>2008</v>
      </c>
      <c r="H611" s="63">
        <v>0</v>
      </c>
      <c r="I611" s="63">
        <v>0</v>
      </c>
      <c r="J611" s="63">
        <v>0</v>
      </c>
      <c r="K611" s="63">
        <v>0</v>
      </c>
      <c r="L611" s="63">
        <v>0</v>
      </c>
      <c r="M611" s="63">
        <v>0</v>
      </c>
      <c r="N611" s="63">
        <v>0</v>
      </c>
      <c r="O611" s="63">
        <v>0</v>
      </c>
      <c r="P611" s="63">
        <v>0</v>
      </c>
      <c r="Q611" s="63">
        <v>0</v>
      </c>
      <c r="R611" s="63">
        <v>0</v>
      </c>
      <c r="S611" s="63">
        <v>0</v>
      </c>
      <c r="T611" s="63">
        <v>0</v>
      </c>
      <c r="U611" s="63">
        <v>0</v>
      </c>
      <c r="V611" s="63">
        <v>0</v>
      </c>
      <c r="W611" s="63">
        <v>0</v>
      </c>
      <c r="X611" s="63">
        <v>0</v>
      </c>
      <c r="Y611" s="63">
        <v>0</v>
      </c>
      <c r="Z611" s="63">
        <v>0</v>
      </c>
      <c r="AA611" s="63">
        <v>0</v>
      </c>
      <c r="AB611" s="63">
        <v>0</v>
      </c>
      <c r="AC611" s="63">
        <v>0</v>
      </c>
      <c r="AD611" s="63">
        <v>0</v>
      </c>
      <c r="AE611" s="63">
        <v>0</v>
      </c>
      <c r="AF611" s="63">
        <v>0</v>
      </c>
      <c r="AG611" s="63">
        <v>0</v>
      </c>
      <c r="AH611" s="43">
        <v>0</v>
      </c>
    </row>
    <row r="612" spans="1:34">
      <c r="A612" s="52">
        <v>0</v>
      </c>
      <c r="D612" s="62">
        <v>2008</v>
      </c>
      <c r="E612" s="62">
        <v>4</v>
      </c>
      <c r="F612" s="62">
        <v>2008</v>
      </c>
      <c r="G612" s="62">
        <v>2008</v>
      </c>
      <c r="H612" s="63">
        <v>0</v>
      </c>
      <c r="I612" s="63">
        <v>0</v>
      </c>
      <c r="J612" s="63">
        <v>0</v>
      </c>
      <c r="K612" s="63">
        <v>0</v>
      </c>
      <c r="L612" s="63">
        <v>0</v>
      </c>
      <c r="M612" s="63">
        <v>0</v>
      </c>
      <c r="N612" s="63">
        <v>0</v>
      </c>
      <c r="O612" s="63">
        <v>0</v>
      </c>
      <c r="P612" s="63">
        <v>0</v>
      </c>
      <c r="Q612" s="63">
        <v>0</v>
      </c>
      <c r="R612" s="63">
        <v>0</v>
      </c>
      <c r="S612" s="63">
        <v>0</v>
      </c>
      <c r="T612" s="63">
        <v>0</v>
      </c>
      <c r="U612" s="63">
        <v>0</v>
      </c>
      <c r="V612" s="63">
        <v>0</v>
      </c>
      <c r="W612" s="63">
        <v>0</v>
      </c>
      <c r="X612" s="63">
        <v>0</v>
      </c>
      <c r="Y612" s="63">
        <v>0</v>
      </c>
      <c r="Z612" s="63">
        <v>0</v>
      </c>
      <c r="AA612" s="63">
        <v>0</v>
      </c>
      <c r="AB612" s="63">
        <v>0</v>
      </c>
      <c r="AC612" s="63">
        <v>0</v>
      </c>
      <c r="AD612" s="63">
        <v>0</v>
      </c>
      <c r="AE612" s="63">
        <v>0</v>
      </c>
      <c r="AF612" s="63">
        <v>0</v>
      </c>
      <c r="AG612" s="63">
        <v>0</v>
      </c>
      <c r="AH612" s="43">
        <v>0</v>
      </c>
    </row>
    <row r="613" spans="1:34">
      <c r="A613" s="52">
        <v>0</v>
      </c>
      <c r="D613" s="62">
        <v>2008</v>
      </c>
      <c r="E613" s="62">
        <v>5</v>
      </c>
      <c r="F613" s="62">
        <v>2009</v>
      </c>
      <c r="G613" s="62">
        <v>2009</v>
      </c>
      <c r="H613" s="63">
        <v>0</v>
      </c>
      <c r="I613" s="63">
        <v>0</v>
      </c>
      <c r="J613" s="63">
        <v>0</v>
      </c>
      <c r="K613" s="63">
        <v>0</v>
      </c>
      <c r="L613" s="63">
        <v>0</v>
      </c>
      <c r="M613" s="63">
        <v>0</v>
      </c>
      <c r="N613" s="63">
        <v>0</v>
      </c>
      <c r="O613" s="63">
        <v>0</v>
      </c>
      <c r="P613" s="63">
        <v>0</v>
      </c>
      <c r="Q613" s="63">
        <v>0</v>
      </c>
      <c r="R613" s="63">
        <v>0</v>
      </c>
      <c r="S613" s="63">
        <v>0</v>
      </c>
      <c r="T613" s="63">
        <v>0</v>
      </c>
      <c r="U613" s="63">
        <v>0</v>
      </c>
      <c r="V613" s="63">
        <v>0</v>
      </c>
      <c r="W613" s="63">
        <v>0</v>
      </c>
      <c r="X613" s="63">
        <v>0</v>
      </c>
      <c r="Y613" s="63">
        <v>0</v>
      </c>
      <c r="Z613" s="63">
        <v>0</v>
      </c>
      <c r="AA613" s="63">
        <v>0</v>
      </c>
      <c r="AB613" s="63">
        <v>0</v>
      </c>
      <c r="AC613" s="63">
        <v>0</v>
      </c>
      <c r="AD613" s="63">
        <v>0</v>
      </c>
      <c r="AE613" s="63">
        <v>0</v>
      </c>
      <c r="AF613" s="63">
        <v>0</v>
      </c>
      <c r="AG613" s="63">
        <v>0</v>
      </c>
      <c r="AH613" s="43">
        <v>0</v>
      </c>
    </row>
    <row r="614" spans="1:34">
      <c r="A614" s="52">
        <v>0</v>
      </c>
      <c r="D614" s="62">
        <v>2008</v>
      </c>
      <c r="E614" s="62">
        <v>6</v>
      </c>
      <c r="F614" s="62">
        <v>2009</v>
      </c>
      <c r="G614" s="62">
        <v>2009</v>
      </c>
      <c r="H614" s="63">
        <v>0</v>
      </c>
      <c r="I614" s="63">
        <v>0</v>
      </c>
      <c r="J614" s="63">
        <v>0</v>
      </c>
      <c r="K614" s="63">
        <v>0</v>
      </c>
      <c r="L614" s="63">
        <v>0</v>
      </c>
      <c r="M614" s="63">
        <v>0</v>
      </c>
      <c r="N614" s="63">
        <v>0</v>
      </c>
      <c r="O614" s="63">
        <v>0</v>
      </c>
      <c r="P614" s="63">
        <v>0</v>
      </c>
      <c r="Q614" s="63">
        <v>0</v>
      </c>
      <c r="R614" s="63">
        <v>0</v>
      </c>
      <c r="S614" s="63">
        <v>0</v>
      </c>
      <c r="T614" s="63">
        <v>0</v>
      </c>
      <c r="U614" s="63">
        <v>0</v>
      </c>
      <c r="V614" s="63">
        <v>0</v>
      </c>
      <c r="W614" s="63">
        <v>0</v>
      </c>
      <c r="X614" s="63">
        <v>0</v>
      </c>
      <c r="Y614" s="63">
        <v>0</v>
      </c>
      <c r="Z614" s="63">
        <v>0</v>
      </c>
      <c r="AA614" s="63">
        <v>0</v>
      </c>
      <c r="AB614" s="63">
        <v>0</v>
      </c>
      <c r="AC614" s="63">
        <v>0</v>
      </c>
      <c r="AD614" s="63">
        <v>0</v>
      </c>
      <c r="AE614" s="63">
        <v>0</v>
      </c>
      <c r="AF614" s="63">
        <v>0</v>
      </c>
      <c r="AG614" s="63">
        <v>0</v>
      </c>
      <c r="AH614" s="43">
        <v>0</v>
      </c>
    </row>
    <row r="615" spans="1:34">
      <c r="A615" s="52">
        <v>0</v>
      </c>
      <c r="D615" s="62">
        <v>2008</v>
      </c>
      <c r="E615" s="62">
        <v>7</v>
      </c>
      <c r="F615" s="62">
        <v>2009</v>
      </c>
      <c r="G615" s="62">
        <v>2009</v>
      </c>
      <c r="H615" s="63">
        <v>0</v>
      </c>
      <c r="I615" s="63">
        <v>0</v>
      </c>
      <c r="J615" s="63">
        <v>0</v>
      </c>
      <c r="K615" s="63">
        <v>0</v>
      </c>
      <c r="L615" s="63">
        <v>0</v>
      </c>
      <c r="M615" s="63">
        <v>0</v>
      </c>
      <c r="N615" s="63">
        <v>0</v>
      </c>
      <c r="O615" s="63">
        <v>0</v>
      </c>
      <c r="P615" s="63">
        <v>0</v>
      </c>
      <c r="Q615" s="63">
        <v>0</v>
      </c>
      <c r="R615" s="63">
        <v>0</v>
      </c>
      <c r="S615" s="63">
        <v>0</v>
      </c>
      <c r="T615" s="63">
        <v>0</v>
      </c>
      <c r="U615" s="63">
        <v>0</v>
      </c>
      <c r="V615" s="63">
        <v>0</v>
      </c>
      <c r="W615" s="63">
        <v>0</v>
      </c>
      <c r="X615" s="63">
        <v>0</v>
      </c>
      <c r="Y615" s="63">
        <v>0</v>
      </c>
      <c r="Z615" s="63">
        <v>0</v>
      </c>
      <c r="AA615" s="63">
        <v>0</v>
      </c>
      <c r="AB615" s="63">
        <v>0</v>
      </c>
      <c r="AC615" s="63">
        <v>0</v>
      </c>
      <c r="AD615" s="63">
        <v>0</v>
      </c>
      <c r="AE615" s="63">
        <v>0</v>
      </c>
      <c r="AF615" s="63">
        <v>0</v>
      </c>
      <c r="AG615" s="63">
        <v>0</v>
      </c>
      <c r="AH615" s="43">
        <v>0</v>
      </c>
    </row>
    <row r="616" spans="1:34">
      <c r="A616" s="52">
        <v>0</v>
      </c>
      <c r="D616" s="62">
        <v>2008</v>
      </c>
      <c r="E616" s="62">
        <v>8</v>
      </c>
      <c r="F616" s="62">
        <v>2009</v>
      </c>
      <c r="G616" s="62">
        <v>2009</v>
      </c>
      <c r="H616" s="63">
        <v>0</v>
      </c>
      <c r="I616" s="63">
        <v>0</v>
      </c>
      <c r="J616" s="63">
        <v>0</v>
      </c>
      <c r="K616" s="63">
        <v>0</v>
      </c>
      <c r="L616" s="63">
        <v>0</v>
      </c>
      <c r="M616" s="63">
        <v>0</v>
      </c>
      <c r="N616" s="63">
        <v>0</v>
      </c>
      <c r="O616" s="63">
        <v>0</v>
      </c>
      <c r="P616" s="63">
        <v>0</v>
      </c>
      <c r="Q616" s="63">
        <v>0</v>
      </c>
      <c r="R616" s="63">
        <v>0</v>
      </c>
      <c r="S616" s="63">
        <v>0</v>
      </c>
      <c r="T616" s="63">
        <v>0</v>
      </c>
      <c r="U616" s="63">
        <v>0</v>
      </c>
      <c r="V616" s="63">
        <v>0</v>
      </c>
      <c r="W616" s="63">
        <v>0</v>
      </c>
      <c r="X616" s="63">
        <v>0</v>
      </c>
      <c r="Y616" s="63">
        <v>0</v>
      </c>
      <c r="Z616" s="63">
        <v>0</v>
      </c>
      <c r="AA616" s="63">
        <v>0</v>
      </c>
      <c r="AB616" s="63">
        <v>0</v>
      </c>
      <c r="AC616" s="63">
        <v>0</v>
      </c>
      <c r="AD616" s="63">
        <v>0</v>
      </c>
      <c r="AE616" s="63">
        <v>0</v>
      </c>
      <c r="AF616" s="63">
        <v>0</v>
      </c>
      <c r="AG616" s="63">
        <v>0</v>
      </c>
      <c r="AH616" s="43">
        <v>0</v>
      </c>
    </row>
    <row r="617" spans="1:34">
      <c r="A617" s="52">
        <v>0</v>
      </c>
      <c r="D617" s="62">
        <v>2008</v>
      </c>
      <c r="E617" s="62">
        <v>9</v>
      </c>
      <c r="F617" s="62">
        <v>2009</v>
      </c>
      <c r="G617" s="62">
        <v>2009</v>
      </c>
      <c r="H617" s="63">
        <v>0</v>
      </c>
      <c r="I617" s="63">
        <v>0</v>
      </c>
      <c r="J617" s="63">
        <v>0</v>
      </c>
      <c r="K617" s="63">
        <v>0</v>
      </c>
      <c r="L617" s="63">
        <v>0</v>
      </c>
      <c r="M617" s="63">
        <v>0</v>
      </c>
      <c r="N617" s="63">
        <v>0</v>
      </c>
      <c r="O617" s="63">
        <v>0</v>
      </c>
      <c r="P617" s="63">
        <v>0</v>
      </c>
      <c r="Q617" s="63">
        <v>0</v>
      </c>
      <c r="R617" s="63">
        <v>0</v>
      </c>
      <c r="S617" s="63">
        <v>0</v>
      </c>
      <c r="T617" s="63">
        <v>0</v>
      </c>
      <c r="U617" s="63">
        <v>0</v>
      </c>
      <c r="V617" s="63">
        <v>0</v>
      </c>
      <c r="W617" s="63">
        <v>0</v>
      </c>
      <c r="X617" s="63">
        <v>0</v>
      </c>
      <c r="Y617" s="63">
        <v>0</v>
      </c>
      <c r="Z617" s="63">
        <v>0</v>
      </c>
      <c r="AA617" s="63">
        <v>0</v>
      </c>
      <c r="AB617" s="63">
        <v>0</v>
      </c>
      <c r="AC617" s="63">
        <v>0</v>
      </c>
      <c r="AD617" s="63">
        <v>0</v>
      </c>
      <c r="AE617" s="63">
        <v>0</v>
      </c>
      <c r="AF617" s="63">
        <v>0</v>
      </c>
      <c r="AG617" s="63">
        <v>0</v>
      </c>
      <c r="AH617" s="43">
        <v>0</v>
      </c>
    </row>
    <row r="618" spans="1:34">
      <c r="A618" s="52">
        <v>0</v>
      </c>
      <c r="D618" s="62">
        <v>2008</v>
      </c>
      <c r="E618" s="62">
        <v>10</v>
      </c>
      <c r="F618" s="62">
        <v>2009</v>
      </c>
      <c r="G618" s="62">
        <v>2009</v>
      </c>
      <c r="H618" s="63">
        <v>0</v>
      </c>
      <c r="I618" s="63">
        <v>0</v>
      </c>
      <c r="J618" s="63">
        <v>0</v>
      </c>
      <c r="K618" s="63">
        <v>0</v>
      </c>
      <c r="L618" s="63">
        <v>0</v>
      </c>
      <c r="M618" s="63">
        <v>0</v>
      </c>
      <c r="N618" s="63">
        <v>0</v>
      </c>
      <c r="O618" s="63">
        <v>0</v>
      </c>
      <c r="P618" s="63">
        <v>0</v>
      </c>
      <c r="Q618" s="63">
        <v>0</v>
      </c>
      <c r="R618" s="63">
        <v>0</v>
      </c>
      <c r="S618" s="63">
        <v>0</v>
      </c>
      <c r="T618" s="63">
        <v>0</v>
      </c>
      <c r="U618" s="63">
        <v>0</v>
      </c>
      <c r="V618" s="63">
        <v>0</v>
      </c>
      <c r="W618" s="63">
        <v>0</v>
      </c>
      <c r="X618" s="63">
        <v>0</v>
      </c>
      <c r="Y618" s="63">
        <v>0</v>
      </c>
      <c r="Z618" s="63">
        <v>0</v>
      </c>
      <c r="AA618" s="63">
        <v>0</v>
      </c>
      <c r="AB618" s="63">
        <v>0</v>
      </c>
      <c r="AC618" s="63">
        <v>0</v>
      </c>
      <c r="AD618" s="63">
        <v>0</v>
      </c>
      <c r="AE618" s="63">
        <v>0</v>
      </c>
      <c r="AF618" s="63">
        <v>0</v>
      </c>
      <c r="AG618" s="63">
        <v>0</v>
      </c>
      <c r="AH618" s="43">
        <v>0</v>
      </c>
    </row>
    <row r="619" spans="1:34">
      <c r="A619" s="52">
        <v>0</v>
      </c>
      <c r="D619" s="62">
        <v>2008</v>
      </c>
      <c r="E619" s="62">
        <v>11</v>
      </c>
      <c r="F619" s="62">
        <v>2009</v>
      </c>
      <c r="G619" s="62">
        <v>2009</v>
      </c>
      <c r="H619" s="63">
        <v>0</v>
      </c>
      <c r="I619" s="63">
        <v>0</v>
      </c>
      <c r="J619" s="63">
        <v>0</v>
      </c>
      <c r="K619" s="63">
        <v>0</v>
      </c>
      <c r="L619" s="63">
        <v>0</v>
      </c>
      <c r="M619" s="63">
        <v>0</v>
      </c>
      <c r="N619" s="63">
        <v>0</v>
      </c>
      <c r="O619" s="63">
        <v>0</v>
      </c>
      <c r="P619" s="63">
        <v>0</v>
      </c>
      <c r="Q619" s="63">
        <v>0</v>
      </c>
      <c r="R619" s="63">
        <v>0</v>
      </c>
      <c r="S619" s="63">
        <v>0</v>
      </c>
      <c r="T619" s="63">
        <v>0</v>
      </c>
      <c r="U619" s="63">
        <v>0</v>
      </c>
      <c r="V619" s="63">
        <v>0</v>
      </c>
      <c r="W619" s="63">
        <v>0</v>
      </c>
      <c r="X619" s="63">
        <v>0</v>
      </c>
      <c r="Y619" s="63">
        <v>0</v>
      </c>
      <c r="Z619" s="63">
        <v>0</v>
      </c>
      <c r="AA619" s="63">
        <v>0</v>
      </c>
      <c r="AB619" s="63">
        <v>0</v>
      </c>
      <c r="AC619" s="63">
        <v>0</v>
      </c>
      <c r="AD619" s="63">
        <v>0</v>
      </c>
      <c r="AE619" s="63">
        <v>0</v>
      </c>
      <c r="AF619" s="63">
        <v>0</v>
      </c>
      <c r="AG619" s="63">
        <v>0</v>
      </c>
      <c r="AH619" s="43">
        <v>0</v>
      </c>
    </row>
    <row r="620" spans="1:34">
      <c r="A620" s="52">
        <v>0</v>
      </c>
      <c r="D620" s="62">
        <v>2008</v>
      </c>
      <c r="E620" s="62">
        <v>12</v>
      </c>
      <c r="F620" s="62">
        <v>2009</v>
      </c>
      <c r="G620" s="62">
        <v>2009</v>
      </c>
      <c r="H620" s="63">
        <v>0</v>
      </c>
      <c r="I620" s="63">
        <v>0</v>
      </c>
      <c r="J620" s="63">
        <v>0</v>
      </c>
      <c r="K620" s="63">
        <v>0</v>
      </c>
      <c r="L620" s="63">
        <v>0</v>
      </c>
      <c r="M620" s="63">
        <v>0</v>
      </c>
      <c r="N620" s="63">
        <v>0</v>
      </c>
      <c r="O620" s="63">
        <v>0</v>
      </c>
      <c r="P620" s="63">
        <v>0</v>
      </c>
      <c r="Q620" s="63">
        <v>0</v>
      </c>
      <c r="R620" s="63">
        <v>0</v>
      </c>
      <c r="S620" s="63">
        <v>0</v>
      </c>
      <c r="T620" s="63">
        <v>0</v>
      </c>
      <c r="U620" s="63">
        <v>0</v>
      </c>
      <c r="V620" s="63">
        <v>0</v>
      </c>
      <c r="W620" s="63">
        <v>0</v>
      </c>
      <c r="X620" s="63">
        <v>0</v>
      </c>
      <c r="Y620" s="63">
        <v>0</v>
      </c>
      <c r="Z620" s="63">
        <v>0</v>
      </c>
      <c r="AA620" s="63">
        <v>0</v>
      </c>
      <c r="AB620" s="63">
        <v>0</v>
      </c>
      <c r="AC620" s="63">
        <v>0</v>
      </c>
      <c r="AD620" s="63">
        <v>0</v>
      </c>
      <c r="AE620" s="63">
        <v>0</v>
      </c>
      <c r="AF620" s="63">
        <v>0</v>
      </c>
      <c r="AG620" s="63">
        <v>0</v>
      </c>
      <c r="AH620" s="43">
        <v>0</v>
      </c>
    </row>
    <row r="621" spans="1:34">
      <c r="A621" s="52">
        <v>0</v>
      </c>
      <c r="D621" s="2">
        <v>2009</v>
      </c>
      <c r="E621" s="2">
        <v>1</v>
      </c>
      <c r="F621" s="62">
        <v>2009</v>
      </c>
      <c r="G621" s="62">
        <v>2009</v>
      </c>
      <c r="H621" s="63">
        <v>0</v>
      </c>
      <c r="I621" s="63">
        <v>0</v>
      </c>
      <c r="J621" s="63">
        <v>0</v>
      </c>
      <c r="K621" s="63">
        <v>0</v>
      </c>
      <c r="L621" s="63">
        <v>0</v>
      </c>
      <c r="M621" s="63">
        <v>0</v>
      </c>
      <c r="N621" s="63">
        <v>0</v>
      </c>
      <c r="O621" s="63">
        <v>0</v>
      </c>
      <c r="P621" s="63">
        <v>0</v>
      </c>
      <c r="Q621" s="63">
        <v>0</v>
      </c>
      <c r="R621" s="63">
        <v>0</v>
      </c>
      <c r="S621" s="63">
        <v>0</v>
      </c>
      <c r="T621" s="63">
        <v>0</v>
      </c>
      <c r="U621" s="63">
        <v>0</v>
      </c>
      <c r="V621" s="63">
        <v>0</v>
      </c>
      <c r="W621" s="63">
        <v>0</v>
      </c>
      <c r="X621" s="63">
        <v>0</v>
      </c>
      <c r="Y621" s="63">
        <v>0</v>
      </c>
      <c r="Z621" s="63">
        <v>0</v>
      </c>
      <c r="AA621" s="63">
        <v>0</v>
      </c>
      <c r="AB621" s="63">
        <v>0</v>
      </c>
      <c r="AC621" s="63">
        <v>0</v>
      </c>
      <c r="AD621" s="63">
        <v>0</v>
      </c>
      <c r="AE621" s="63">
        <v>0</v>
      </c>
      <c r="AF621" s="63">
        <v>0</v>
      </c>
      <c r="AG621" s="63">
        <v>0</v>
      </c>
      <c r="AH621" s="43">
        <v>0</v>
      </c>
    </row>
    <row r="622" spans="1:34">
      <c r="A622" s="52">
        <v>0</v>
      </c>
      <c r="D622" s="2">
        <v>2009</v>
      </c>
      <c r="E622" s="2">
        <v>2</v>
      </c>
      <c r="F622" s="62">
        <v>2009</v>
      </c>
      <c r="G622" s="62">
        <v>2009</v>
      </c>
      <c r="H622" s="63">
        <v>0</v>
      </c>
      <c r="I622" s="63">
        <v>0</v>
      </c>
      <c r="J622" s="63">
        <v>0</v>
      </c>
      <c r="K622" s="63">
        <v>0</v>
      </c>
      <c r="L622" s="63">
        <v>0</v>
      </c>
      <c r="M622" s="63">
        <v>0</v>
      </c>
      <c r="N622" s="63">
        <v>0</v>
      </c>
      <c r="O622" s="63">
        <v>0</v>
      </c>
      <c r="P622" s="63">
        <v>0</v>
      </c>
      <c r="Q622" s="63">
        <v>0</v>
      </c>
      <c r="R622" s="63">
        <v>0</v>
      </c>
      <c r="S622" s="63">
        <v>0</v>
      </c>
      <c r="T622" s="63">
        <v>0</v>
      </c>
      <c r="U622" s="63">
        <v>0</v>
      </c>
      <c r="V622" s="63">
        <v>0</v>
      </c>
      <c r="W622" s="63">
        <v>0</v>
      </c>
      <c r="X622" s="63">
        <v>0</v>
      </c>
      <c r="Y622" s="63">
        <v>0</v>
      </c>
      <c r="Z622" s="63">
        <v>0</v>
      </c>
      <c r="AA622" s="63">
        <v>0</v>
      </c>
      <c r="AB622" s="63">
        <v>0</v>
      </c>
      <c r="AC622" s="63">
        <v>0</v>
      </c>
      <c r="AD622" s="63">
        <v>0</v>
      </c>
      <c r="AE622" s="63">
        <v>0</v>
      </c>
      <c r="AF622" s="63">
        <v>0</v>
      </c>
      <c r="AG622" s="63">
        <v>0</v>
      </c>
      <c r="AH622" s="43">
        <v>0</v>
      </c>
    </row>
    <row r="623" spans="1:34">
      <c r="A623" s="52">
        <v>0</v>
      </c>
      <c r="D623" s="2">
        <v>2009</v>
      </c>
      <c r="E623" s="2">
        <v>3</v>
      </c>
      <c r="F623" s="62">
        <v>2009</v>
      </c>
      <c r="G623" s="62">
        <v>2009</v>
      </c>
      <c r="H623" s="63">
        <v>0</v>
      </c>
      <c r="I623" s="63">
        <v>0</v>
      </c>
      <c r="J623" s="63">
        <v>0</v>
      </c>
      <c r="K623" s="63">
        <v>0</v>
      </c>
      <c r="L623" s="63">
        <v>0</v>
      </c>
      <c r="M623" s="63">
        <v>0</v>
      </c>
      <c r="N623" s="63">
        <v>0</v>
      </c>
      <c r="O623" s="63">
        <v>0</v>
      </c>
      <c r="P623" s="63">
        <v>0</v>
      </c>
      <c r="Q623" s="63">
        <v>0</v>
      </c>
      <c r="R623" s="63">
        <v>0</v>
      </c>
      <c r="S623" s="63">
        <v>0</v>
      </c>
      <c r="T623" s="63">
        <v>0</v>
      </c>
      <c r="U623" s="63">
        <v>0</v>
      </c>
      <c r="V623" s="63">
        <v>0</v>
      </c>
      <c r="W623" s="63">
        <v>0</v>
      </c>
      <c r="X623" s="63">
        <v>0</v>
      </c>
      <c r="Y623" s="63">
        <v>0</v>
      </c>
      <c r="Z623" s="63">
        <v>0</v>
      </c>
      <c r="AA623" s="63">
        <v>0</v>
      </c>
      <c r="AB623" s="63">
        <v>0</v>
      </c>
      <c r="AC623" s="63">
        <v>0</v>
      </c>
      <c r="AD623" s="63">
        <v>0</v>
      </c>
      <c r="AE623" s="63">
        <v>0</v>
      </c>
      <c r="AF623" s="63">
        <v>0</v>
      </c>
      <c r="AG623" s="63">
        <v>0</v>
      </c>
      <c r="AH623" s="43">
        <v>0</v>
      </c>
    </row>
    <row r="624" spans="1:34">
      <c r="A624" s="52">
        <v>0</v>
      </c>
      <c r="D624" s="2">
        <v>2009</v>
      </c>
      <c r="E624" s="2">
        <v>4</v>
      </c>
      <c r="F624" s="62">
        <v>2009</v>
      </c>
      <c r="G624" s="62">
        <v>2009</v>
      </c>
      <c r="H624" s="63">
        <v>0</v>
      </c>
      <c r="I624" s="63">
        <v>0</v>
      </c>
      <c r="J624" s="63">
        <v>0</v>
      </c>
      <c r="K624" s="63">
        <v>0</v>
      </c>
      <c r="L624" s="63">
        <v>0</v>
      </c>
      <c r="M624" s="63">
        <v>0</v>
      </c>
      <c r="N624" s="63">
        <v>0</v>
      </c>
      <c r="O624" s="63">
        <v>0</v>
      </c>
      <c r="P624" s="63">
        <v>0</v>
      </c>
      <c r="Q624" s="63">
        <v>0</v>
      </c>
      <c r="R624" s="63">
        <v>0</v>
      </c>
      <c r="S624" s="63">
        <v>0</v>
      </c>
      <c r="T624" s="63">
        <v>0</v>
      </c>
      <c r="U624" s="63">
        <v>0</v>
      </c>
      <c r="V624" s="63">
        <v>0</v>
      </c>
      <c r="W624" s="63">
        <v>0</v>
      </c>
      <c r="X624" s="63">
        <v>0</v>
      </c>
      <c r="Y624" s="63">
        <v>0</v>
      </c>
      <c r="Z624" s="63">
        <v>0</v>
      </c>
      <c r="AA624" s="63">
        <v>0</v>
      </c>
      <c r="AB624" s="63">
        <v>0</v>
      </c>
      <c r="AC624" s="63">
        <v>0</v>
      </c>
      <c r="AD624" s="63">
        <v>0</v>
      </c>
      <c r="AE624" s="63">
        <v>0</v>
      </c>
      <c r="AF624" s="63">
        <v>0</v>
      </c>
      <c r="AG624" s="63">
        <v>0</v>
      </c>
      <c r="AH624" s="43">
        <v>0</v>
      </c>
    </row>
    <row r="625" spans="1:34">
      <c r="A625" s="52">
        <v>0</v>
      </c>
      <c r="D625" s="2">
        <v>2009</v>
      </c>
      <c r="E625" s="2">
        <v>5</v>
      </c>
      <c r="F625" s="62">
        <v>2010</v>
      </c>
      <c r="G625" s="62">
        <v>2010</v>
      </c>
      <c r="H625" s="63">
        <v>0</v>
      </c>
      <c r="I625" s="63">
        <v>0</v>
      </c>
      <c r="J625" s="63">
        <v>0</v>
      </c>
      <c r="K625" s="63">
        <v>0</v>
      </c>
      <c r="L625" s="63">
        <v>0</v>
      </c>
      <c r="M625" s="63">
        <v>0</v>
      </c>
      <c r="N625" s="63">
        <v>0</v>
      </c>
      <c r="O625" s="63">
        <v>0</v>
      </c>
      <c r="P625" s="63">
        <v>0</v>
      </c>
      <c r="Q625" s="63">
        <v>0</v>
      </c>
      <c r="R625" s="63">
        <v>0</v>
      </c>
      <c r="S625" s="63">
        <v>0</v>
      </c>
      <c r="T625" s="63">
        <v>0</v>
      </c>
      <c r="U625" s="63">
        <v>0</v>
      </c>
      <c r="V625" s="63">
        <v>0</v>
      </c>
      <c r="W625" s="63">
        <v>0</v>
      </c>
      <c r="X625" s="63">
        <v>0</v>
      </c>
      <c r="Y625" s="63">
        <v>0</v>
      </c>
      <c r="Z625" s="63">
        <v>0</v>
      </c>
      <c r="AA625" s="63">
        <v>0</v>
      </c>
      <c r="AB625" s="63">
        <v>0</v>
      </c>
      <c r="AC625" s="63">
        <v>0</v>
      </c>
      <c r="AD625" s="63">
        <v>0</v>
      </c>
      <c r="AE625" s="63">
        <v>0</v>
      </c>
      <c r="AF625" s="63">
        <v>0</v>
      </c>
      <c r="AG625" s="63">
        <v>0</v>
      </c>
      <c r="AH625" s="43">
        <v>0</v>
      </c>
    </row>
    <row r="626" spans="1:34">
      <c r="A626" s="52">
        <v>0</v>
      </c>
      <c r="D626" s="2">
        <v>2009</v>
      </c>
      <c r="E626" s="2">
        <v>6</v>
      </c>
      <c r="F626" s="62">
        <v>2010</v>
      </c>
      <c r="G626" s="62">
        <v>2010</v>
      </c>
      <c r="H626" s="63">
        <v>0</v>
      </c>
      <c r="I626" s="63">
        <v>0</v>
      </c>
      <c r="J626" s="63">
        <v>0</v>
      </c>
      <c r="K626" s="63">
        <v>0</v>
      </c>
      <c r="L626" s="63">
        <v>0</v>
      </c>
      <c r="M626" s="63">
        <v>0</v>
      </c>
      <c r="N626" s="63">
        <v>0</v>
      </c>
      <c r="O626" s="63">
        <v>0</v>
      </c>
      <c r="P626" s="63">
        <v>0</v>
      </c>
      <c r="Q626" s="63">
        <v>0</v>
      </c>
      <c r="R626" s="63">
        <v>0</v>
      </c>
      <c r="S626" s="63">
        <v>0</v>
      </c>
      <c r="T626" s="63">
        <v>0</v>
      </c>
      <c r="U626" s="63">
        <v>0</v>
      </c>
      <c r="V626" s="63">
        <v>0</v>
      </c>
      <c r="W626" s="63">
        <v>0</v>
      </c>
      <c r="X626" s="63">
        <v>0</v>
      </c>
      <c r="Y626" s="63">
        <v>0</v>
      </c>
      <c r="Z626" s="63">
        <v>0</v>
      </c>
      <c r="AA626" s="63">
        <v>0</v>
      </c>
      <c r="AB626" s="63">
        <v>0</v>
      </c>
      <c r="AC626" s="63">
        <v>0</v>
      </c>
      <c r="AD626" s="63">
        <v>0</v>
      </c>
      <c r="AE626" s="63">
        <v>0</v>
      </c>
      <c r="AF626" s="63">
        <v>0</v>
      </c>
      <c r="AG626" s="63">
        <v>0</v>
      </c>
      <c r="AH626" s="43">
        <v>0</v>
      </c>
    </row>
    <row r="627" spans="1:34">
      <c r="A627" s="52">
        <v>0</v>
      </c>
      <c r="D627" s="2">
        <v>2009</v>
      </c>
      <c r="E627" s="2">
        <v>7</v>
      </c>
      <c r="F627" s="62">
        <v>2010</v>
      </c>
      <c r="G627" s="62">
        <v>2010</v>
      </c>
      <c r="H627" s="63">
        <v>0</v>
      </c>
      <c r="I627" s="63">
        <v>0</v>
      </c>
      <c r="J627" s="63">
        <v>0</v>
      </c>
      <c r="K627" s="63">
        <v>0</v>
      </c>
      <c r="L627" s="63">
        <v>0</v>
      </c>
      <c r="M627" s="63">
        <v>0</v>
      </c>
      <c r="N627" s="63">
        <v>0</v>
      </c>
      <c r="O627" s="63">
        <v>0</v>
      </c>
      <c r="P627" s="63">
        <v>0</v>
      </c>
      <c r="Q627" s="63">
        <v>0</v>
      </c>
      <c r="R627" s="63">
        <v>0</v>
      </c>
      <c r="S627" s="63">
        <v>0</v>
      </c>
      <c r="T627" s="63">
        <v>0</v>
      </c>
      <c r="U627" s="63">
        <v>0</v>
      </c>
      <c r="V627" s="63">
        <v>0</v>
      </c>
      <c r="W627" s="63">
        <v>0</v>
      </c>
      <c r="X627" s="63">
        <v>0</v>
      </c>
      <c r="Y627" s="63">
        <v>0</v>
      </c>
      <c r="Z627" s="63">
        <v>0</v>
      </c>
      <c r="AA627" s="63">
        <v>0</v>
      </c>
      <c r="AB627" s="63">
        <v>0</v>
      </c>
      <c r="AC627" s="63">
        <v>0</v>
      </c>
      <c r="AD627" s="63">
        <v>0</v>
      </c>
      <c r="AE627" s="63">
        <v>0</v>
      </c>
      <c r="AF627" s="63">
        <v>0</v>
      </c>
      <c r="AG627" s="63">
        <v>0</v>
      </c>
      <c r="AH627" s="43">
        <v>0</v>
      </c>
    </row>
    <row r="628" spans="1:34">
      <c r="A628" s="52">
        <v>0</v>
      </c>
      <c r="D628" s="2">
        <v>2009</v>
      </c>
      <c r="E628" s="2">
        <v>8</v>
      </c>
      <c r="F628" s="62">
        <v>2010</v>
      </c>
      <c r="G628" s="62">
        <v>2010</v>
      </c>
      <c r="H628" s="63">
        <v>0</v>
      </c>
      <c r="I628" s="63">
        <v>0</v>
      </c>
      <c r="J628" s="63">
        <v>0</v>
      </c>
      <c r="K628" s="63">
        <v>0</v>
      </c>
      <c r="L628" s="63">
        <v>0</v>
      </c>
      <c r="M628" s="63">
        <v>0</v>
      </c>
      <c r="N628" s="63">
        <v>0</v>
      </c>
      <c r="O628" s="63">
        <v>0</v>
      </c>
      <c r="P628" s="63">
        <v>0</v>
      </c>
      <c r="Q628" s="63">
        <v>0</v>
      </c>
      <c r="R628" s="63">
        <v>0</v>
      </c>
      <c r="S628" s="63">
        <v>0</v>
      </c>
      <c r="T628" s="63">
        <v>0</v>
      </c>
      <c r="U628" s="63">
        <v>0</v>
      </c>
      <c r="V628" s="63">
        <v>0</v>
      </c>
      <c r="W628" s="63">
        <v>0</v>
      </c>
      <c r="X628" s="63">
        <v>0</v>
      </c>
      <c r="Y628" s="63">
        <v>0</v>
      </c>
      <c r="Z628" s="63">
        <v>0</v>
      </c>
      <c r="AA628" s="63">
        <v>0</v>
      </c>
      <c r="AB628" s="63">
        <v>0</v>
      </c>
      <c r="AC628" s="63">
        <v>0</v>
      </c>
      <c r="AD628" s="63">
        <v>0</v>
      </c>
      <c r="AE628" s="63">
        <v>0</v>
      </c>
      <c r="AF628" s="63">
        <v>0</v>
      </c>
      <c r="AG628" s="63">
        <v>0</v>
      </c>
      <c r="AH628" s="43">
        <v>0</v>
      </c>
    </row>
    <row r="629" spans="1:34">
      <c r="A629" s="52">
        <v>0</v>
      </c>
      <c r="D629" s="2">
        <v>2009</v>
      </c>
      <c r="E629" s="2">
        <v>9</v>
      </c>
      <c r="F629" s="62">
        <v>2010</v>
      </c>
      <c r="G629" s="62">
        <v>2010</v>
      </c>
      <c r="H629" s="63">
        <v>0</v>
      </c>
      <c r="I629" s="63">
        <v>0</v>
      </c>
      <c r="J629" s="63">
        <v>0</v>
      </c>
      <c r="K629" s="63">
        <v>0</v>
      </c>
      <c r="L629" s="63">
        <v>0</v>
      </c>
      <c r="M629" s="63">
        <v>0</v>
      </c>
      <c r="N629" s="63">
        <v>0</v>
      </c>
      <c r="O629" s="63">
        <v>0</v>
      </c>
      <c r="P629" s="63">
        <v>0</v>
      </c>
      <c r="Q629" s="63">
        <v>0</v>
      </c>
      <c r="R629" s="63">
        <v>0</v>
      </c>
      <c r="S629" s="63">
        <v>0</v>
      </c>
      <c r="T629" s="63">
        <v>0</v>
      </c>
      <c r="U629" s="63">
        <v>0</v>
      </c>
      <c r="V629" s="63">
        <v>0</v>
      </c>
      <c r="W629" s="63">
        <v>0</v>
      </c>
      <c r="X629" s="63">
        <v>0</v>
      </c>
      <c r="Y629" s="63">
        <v>0</v>
      </c>
      <c r="Z629" s="63">
        <v>0</v>
      </c>
      <c r="AA629" s="63">
        <v>0</v>
      </c>
      <c r="AB629" s="63">
        <v>0</v>
      </c>
      <c r="AC629" s="63">
        <v>0</v>
      </c>
      <c r="AD629" s="63">
        <v>0</v>
      </c>
      <c r="AE629" s="63">
        <v>0</v>
      </c>
      <c r="AF629" s="63">
        <v>0</v>
      </c>
      <c r="AG629" s="63">
        <v>0</v>
      </c>
      <c r="AH629" s="43">
        <v>0</v>
      </c>
    </row>
    <row r="630" spans="1:34">
      <c r="A630" s="52">
        <v>0</v>
      </c>
      <c r="D630" s="2">
        <v>2009</v>
      </c>
      <c r="E630" s="2">
        <v>10</v>
      </c>
      <c r="F630" s="62">
        <v>2010</v>
      </c>
      <c r="G630" s="62">
        <v>2010</v>
      </c>
      <c r="H630" s="63">
        <v>0</v>
      </c>
      <c r="I630" s="63">
        <v>0</v>
      </c>
      <c r="J630" s="63">
        <v>0</v>
      </c>
      <c r="K630" s="63">
        <v>0</v>
      </c>
      <c r="L630" s="63">
        <v>0</v>
      </c>
      <c r="M630" s="63">
        <v>0</v>
      </c>
      <c r="N630" s="63">
        <v>0</v>
      </c>
      <c r="O630" s="63">
        <v>0</v>
      </c>
      <c r="P630" s="63">
        <v>0</v>
      </c>
      <c r="Q630" s="63">
        <v>0</v>
      </c>
      <c r="R630" s="63">
        <v>0</v>
      </c>
      <c r="S630" s="63">
        <v>0</v>
      </c>
      <c r="T630" s="63">
        <v>0</v>
      </c>
      <c r="U630" s="63">
        <v>0</v>
      </c>
      <c r="V630" s="63">
        <v>0</v>
      </c>
      <c r="W630" s="63">
        <v>0</v>
      </c>
      <c r="X630" s="63">
        <v>0</v>
      </c>
      <c r="Y630" s="63">
        <v>0</v>
      </c>
      <c r="Z630" s="63">
        <v>0</v>
      </c>
      <c r="AA630" s="63">
        <v>0</v>
      </c>
      <c r="AB630" s="63">
        <v>0</v>
      </c>
      <c r="AC630" s="63">
        <v>0</v>
      </c>
      <c r="AD630" s="63">
        <v>0</v>
      </c>
      <c r="AE630" s="63">
        <v>0</v>
      </c>
      <c r="AF630" s="63">
        <v>0</v>
      </c>
      <c r="AG630" s="63">
        <v>0</v>
      </c>
      <c r="AH630" s="43">
        <v>0</v>
      </c>
    </row>
    <row r="631" spans="1:34">
      <c r="A631" s="52">
        <v>0</v>
      </c>
      <c r="D631" s="2">
        <v>2009</v>
      </c>
      <c r="E631" s="2">
        <v>11</v>
      </c>
      <c r="F631" s="62">
        <v>2010</v>
      </c>
      <c r="G631" s="62">
        <v>2010</v>
      </c>
      <c r="H631" s="63">
        <v>0</v>
      </c>
      <c r="I631" s="63">
        <v>0</v>
      </c>
      <c r="J631" s="63">
        <v>0</v>
      </c>
      <c r="K631" s="63">
        <v>0</v>
      </c>
      <c r="L631" s="63">
        <v>0</v>
      </c>
      <c r="M631" s="63">
        <v>0</v>
      </c>
      <c r="N631" s="63">
        <v>0</v>
      </c>
      <c r="O631" s="63">
        <v>0</v>
      </c>
      <c r="P631" s="63">
        <v>0</v>
      </c>
      <c r="Q631" s="63">
        <v>0</v>
      </c>
      <c r="R631" s="63">
        <v>0</v>
      </c>
      <c r="S631" s="63">
        <v>0</v>
      </c>
      <c r="T631" s="63">
        <v>0</v>
      </c>
      <c r="U631" s="63">
        <v>0</v>
      </c>
      <c r="V631" s="63">
        <v>0</v>
      </c>
      <c r="W631" s="63">
        <v>0</v>
      </c>
      <c r="X631" s="63">
        <v>0</v>
      </c>
      <c r="Y631" s="63">
        <v>0</v>
      </c>
      <c r="Z631" s="63">
        <v>0</v>
      </c>
      <c r="AA631" s="63">
        <v>0</v>
      </c>
      <c r="AB631" s="63">
        <v>0</v>
      </c>
      <c r="AC631" s="63">
        <v>0</v>
      </c>
      <c r="AD631" s="63">
        <v>0</v>
      </c>
      <c r="AE631" s="63">
        <v>0</v>
      </c>
      <c r="AF631" s="63">
        <v>0</v>
      </c>
      <c r="AG631" s="63">
        <v>0</v>
      </c>
      <c r="AH631" s="43">
        <v>0</v>
      </c>
    </row>
    <row r="632" spans="1:34">
      <c r="A632" s="52">
        <v>0</v>
      </c>
      <c r="D632" s="2">
        <v>2009</v>
      </c>
      <c r="E632" s="2">
        <v>12</v>
      </c>
      <c r="F632" s="62">
        <v>2010</v>
      </c>
      <c r="G632" s="62">
        <v>2010</v>
      </c>
      <c r="H632" s="63">
        <v>0</v>
      </c>
      <c r="I632" s="63">
        <v>0</v>
      </c>
      <c r="J632" s="63">
        <v>0</v>
      </c>
      <c r="K632" s="63">
        <v>0</v>
      </c>
      <c r="L632" s="63">
        <v>0</v>
      </c>
      <c r="M632" s="63">
        <v>0</v>
      </c>
      <c r="N632" s="63">
        <v>0</v>
      </c>
      <c r="O632" s="63">
        <v>0</v>
      </c>
      <c r="P632" s="63">
        <v>0</v>
      </c>
      <c r="Q632" s="63">
        <v>0</v>
      </c>
      <c r="R632" s="63">
        <v>0</v>
      </c>
      <c r="S632" s="63">
        <v>0</v>
      </c>
      <c r="T632" s="63">
        <v>0</v>
      </c>
      <c r="U632" s="63">
        <v>0</v>
      </c>
      <c r="V632" s="63">
        <v>0</v>
      </c>
      <c r="W632" s="63">
        <v>0</v>
      </c>
      <c r="X632" s="63">
        <v>0</v>
      </c>
      <c r="Y632" s="63">
        <v>0</v>
      </c>
      <c r="Z632" s="63">
        <v>0</v>
      </c>
      <c r="AA632" s="63">
        <v>0</v>
      </c>
      <c r="AB632" s="63">
        <v>0</v>
      </c>
      <c r="AC632" s="63">
        <v>0</v>
      </c>
      <c r="AD632" s="63">
        <v>0</v>
      </c>
      <c r="AE632" s="63">
        <v>0</v>
      </c>
      <c r="AF632" s="63">
        <v>0</v>
      </c>
      <c r="AG632" s="63">
        <v>0</v>
      </c>
      <c r="AH632" s="43">
        <v>0</v>
      </c>
    </row>
    <row r="633" spans="1:34">
      <c r="A633" s="52">
        <v>0</v>
      </c>
      <c r="D633" s="2">
        <v>2010</v>
      </c>
      <c r="E633" s="2">
        <v>1</v>
      </c>
      <c r="F633" s="62">
        <v>2010</v>
      </c>
      <c r="G633" s="62">
        <v>2010</v>
      </c>
      <c r="H633" s="63">
        <v>0</v>
      </c>
      <c r="I633" s="63">
        <v>0</v>
      </c>
      <c r="J633" s="63">
        <v>0</v>
      </c>
      <c r="K633" s="63">
        <v>0</v>
      </c>
      <c r="L633" s="63">
        <v>0</v>
      </c>
      <c r="M633" s="63">
        <v>0</v>
      </c>
      <c r="N633" s="63">
        <v>0</v>
      </c>
      <c r="O633" s="63">
        <v>0</v>
      </c>
      <c r="P633" s="63">
        <v>0</v>
      </c>
      <c r="Q633" s="63">
        <v>0</v>
      </c>
      <c r="R633" s="63">
        <v>0</v>
      </c>
      <c r="S633" s="63">
        <v>0</v>
      </c>
      <c r="T633" s="63">
        <v>0</v>
      </c>
      <c r="U633" s="63">
        <v>0</v>
      </c>
      <c r="V633" s="63">
        <v>0</v>
      </c>
      <c r="W633" s="63">
        <v>0</v>
      </c>
      <c r="X633" s="63">
        <v>0</v>
      </c>
      <c r="Y633" s="63">
        <v>0</v>
      </c>
      <c r="Z633" s="63">
        <v>0</v>
      </c>
      <c r="AA633" s="63">
        <v>0</v>
      </c>
      <c r="AB633" s="63">
        <v>0</v>
      </c>
      <c r="AC633" s="63">
        <v>0</v>
      </c>
      <c r="AD633" s="63">
        <v>0</v>
      </c>
      <c r="AE633" s="63">
        <v>0</v>
      </c>
      <c r="AF633" s="63">
        <v>0</v>
      </c>
      <c r="AG633" s="63">
        <v>0</v>
      </c>
      <c r="AH633" s="43">
        <v>0</v>
      </c>
    </row>
    <row r="634" spans="1:34">
      <c r="A634" s="52">
        <v>0</v>
      </c>
      <c r="D634" s="2">
        <v>2010</v>
      </c>
      <c r="E634" s="2">
        <v>2</v>
      </c>
      <c r="F634" s="62">
        <v>2010</v>
      </c>
      <c r="G634" s="62">
        <v>2010</v>
      </c>
      <c r="H634" s="63">
        <v>0</v>
      </c>
      <c r="I634" s="63">
        <v>0</v>
      </c>
      <c r="J634" s="63">
        <v>0</v>
      </c>
      <c r="K634" s="63">
        <v>0</v>
      </c>
      <c r="L634" s="63">
        <v>0</v>
      </c>
      <c r="M634" s="63">
        <v>0</v>
      </c>
      <c r="N634" s="63">
        <v>0</v>
      </c>
      <c r="O634" s="63">
        <v>0</v>
      </c>
      <c r="P634" s="63">
        <v>0</v>
      </c>
      <c r="Q634" s="63">
        <v>0</v>
      </c>
      <c r="R634" s="63">
        <v>0</v>
      </c>
      <c r="S634" s="63">
        <v>0</v>
      </c>
      <c r="T634" s="63">
        <v>0</v>
      </c>
      <c r="U634" s="63">
        <v>0</v>
      </c>
      <c r="V634" s="63">
        <v>0</v>
      </c>
      <c r="W634" s="63">
        <v>0</v>
      </c>
      <c r="X634" s="63">
        <v>0</v>
      </c>
      <c r="Y634" s="63">
        <v>0</v>
      </c>
      <c r="Z634" s="63">
        <v>0</v>
      </c>
      <c r="AA634" s="63">
        <v>0</v>
      </c>
      <c r="AB634" s="63">
        <v>0</v>
      </c>
      <c r="AC634" s="63">
        <v>0</v>
      </c>
      <c r="AD634" s="63">
        <v>0</v>
      </c>
      <c r="AE634" s="63">
        <v>0</v>
      </c>
      <c r="AF634" s="63">
        <v>0</v>
      </c>
      <c r="AG634" s="63">
        <v>0</v>
      </c>
      <c r="AH634" s="43">
        <v>0</v>
      </c>
    </row>
    <row r="635" spans="1:34">
      <c r="A635" s="52">
        <v>0</v>
      </c>
      <c r="D635" s="2">
        <v>2010</v>
      </c>
      <c r="E635" s="2">
        <v>3</v>
      </c>
      <c r="F635" s="62">
        <v>2010</v>
      </c>
      <c r="G635" s="62">
        <v>2010</v>
      </c>
      <c r="H635" s="63">
        <v>0</v>
      </c>
      <c r="I635" s="63">
        <v>0</v>
      </c>
      <c r="J635" s="63">
        <v>0</v>
      </c>
      <c r="K635" s="63">
        <v>0</v>
      </c>
      <c r="L635" s="63">
        <v>0</v>
      </c>
      <c r="M635" s="63">
        <v>0</v>
      </c>
      <c r="N635" s="63">
        <v>0</v>
      </c>
      <c r="O635" s="63">
        <v>0</v>
      </c>
      <c r="P635" s="63">
        <v>0</v>
      </c>
      <c r="Q635" s="63">
        <v>0</v>
      </c>
      <c r="R635" s="63">
        <v>0</v>
      </c>
      <c r="S635" s="63">
        <v>0</v>
      </c>
      <c r="T635" s="63">
        <v>0</v>
      </c>
      <c r="U635" s="63">
        <v>0</v>
      </c>
      <c r="V635" s="63">
        <v>0</v>
      </c>
      <c r="W635" s="63">
        <v>0</v>
      </c>
      <c r="X635" s="63">
        <v>0</v>
      </c>
      <c r="Y635" s="63">
        <v>0</v>
      </c>
      <c r="Z635" s="63">
        <v>0</v>
      </c>
      <c r="AA635" s="63">
        <v>0</v>
      </c>
      <c r="AB635" s="63">
        <v>0</v>
      </c>
      <c r="AC635" s="63">
        <v>0</v>
      </c>
      <c r="AD635" s="63">
        <v>0</v>
      </c>
      <c r="AE635" s="63">
        <v>0</v>
      </c>
      <c r="AF635" s="63">
        <v>0</v>
      </c>
      <c r="AG635" s="63">
        <v>0</v>
      </c>
      <c r="AH635" s="43">
        <v>0</v>
      </c>
    </row>
    <row r="636" spans="1:34">
      <c r="A636" s="52">
        <v>0</v>
      </c>
      <c r="D636" s="2">
        <v>2010</v>
      </c>
      <c r="E636" s="2">
        <v>4</v>
      </c>
      <c r="F636" s="62">
        <v>2010</v>
      </c>
      <c r="G636" s="62">
        <v>2010</v>
      </c>
      <c r="H636" s="63">
        <v>0</v>
      </c>
      <c r="I636" s="63">
        <v>0</v>
      </c>
      <c r="J636" s="63">
        <v>0</v>
      </c>
      <c r="K636" s="63">
        <v>0</v>
      </c>
      <c r="L636" s="63">
        <v>0</v>
      </c>
      <c r="M636" s="63">
        <v>0</v>
      </c>
      <c r="N636" s="63">
        <v>0</v>
      </c>
      <c r="O636" s="63">
        <v>0</v>
      </c>
      <c r="P636" s="63">
        <v>0</v>
      </c>
      <c r="Q636" s="63">
        <v>0</v>
      </c>
      <c r="R636" s="63">
        <v>0</v>
      </c>
      <c r="S636" s="63">
        <v>0</v>
      </c>
      <c r="T636" s="63">
        <v>0</v>
      </c>
      <c r="U636" s="63">
        <v>0</v>
      </c>
      <c r="V636" s="63">
        <v>0</v>
      </c>
      <c r="W636" s="63">
        <v>0</v>
      </c>
      <c r="X636" s="63">
        <v>0</v>
      </c>
      <c r="Y636" s="63">
        <v>0</v>
      </c>
      <c r="Z636" s="63">
        <v>0</v>
      </c>
      <c r="AA636" s="63">
        <v>0</v>
      </c>
      <c r="AB636" s="63">
        <v>0</v>
      </c>
      <c r="AC636" s="63">
        <v>0</v>
      </c>
      <c r="AD636" s="63">
        <v>0</v>
      </c>
      <c r="AE636" s="63">
        <v>0</v>
      </c>
      <c r="AF636" s="63">
        <v>0</v>
      </c>
      <c r="AG636" s="63">
        <v>0</v>
      </c>
      <c r="AH636" s="43">
        <v>0</v>
      </c>
    </row>
    <row r="637" spans="1:34">
      <c r="A637" s="52">
        <v>0</v>
      </c>
      <c r="D637" s="2">
        <v>2010</v>
      </c>
      <c r="E637" s="2">
        <v>5</v>
      </c>
      <c r="F637" s="62">
        <v>2011</v>
      </c>
      <c r="G637" s="62">
        <v>2011</v>
      </c>
      <c r="H637" s="63">
        <v>0</v>
      </c>
      <c r="I637" s="63">
        <v>0</v>
      </c>
      <c r="J637" s="63">
        <v>0</v>
      </c>
      <c r="K637" s="63">
        <v>0</v>
      </c>
      <c r="L637" s="63">
        <v>0</v>
      </c>
      <c r="M637" s="63">
        <v>0</v>
      </c>
      <c r="N637" s="63">
        <v>0</v>
      </c>
      <c r="O637" s="63">
        <v>0</v>
      </c>
      <c r="P637" s="63">
        <v>0</v>
      </c>
      <c r="Q637" s="63">
        <v>0</v>
      </c>
      <c r="R637" s="63">
        <v>0</v>
      </c>
      <c r="S637" s="63">
        <v>0</v>
      </c>
      <c r="T637" s="63">
        <v>0</v>
      </c>
      <c r="U637" s="63">
        <v>0</v>
      </c>
      <c r="V637" s="63">
        <v>0</v>
      </c>
      <c r="W637" s="63">
        <v>0</v>
      </c>
      <c r="X637" s="63">
        <v>0</v>
      </c>
      <c r="Y637" s="63">
        <v>0</v>
      </c>
      <c r="Z637" s="63">
        <v>0</v>
      </c>
      <c r="AA637" s="63">
        <v>0</v>
      </c>
      <c r="AB637" s="63">
        <v>0</v>
      </c>
      <c r="AC637" s="63">
        <v>0</v>
      </c>
      <c r="AD637" s="63">
        <v>0</v>
      </c>
      <c r="AE637" s="63">
        <v>0</v>
      </c>
      <c r="AF637" s="63">
        <v>0</v>
      </c>
      <c r="AG637" s="63">
        <v>0</v>
      </c>
      <c r="AH637" s="43">
        <v>0</v>
      </c>
    </row>
    <row r="638" spans="1:34">
      <c r="A638" s="52">
        <v>0</v>
      </c>
      <c r="D638" s="2">
        <v>2010</v>
      </c>
      <c r="E638" s="2">
        <v>6</v>
      </c>
      <c r="F638" s="62">
        <v>2011</v>
      </c>
      <c r="G638" s="62">
        <v>2011</v>
      </c>
      <c r="H638" s="63">
        <v>0</v>
      </c>
      <c r="I638" s="63">
        <v>0</v>
      </c>
      <c r="J638" s="63">
        <v>0</v>
      </c>
      <c r="K638" s="63">
        <v>0</v>
      </c>
      <c r="L638" s="63">
        <v>0</v>
      </c>
      <c r="M638" s="63">
        <v>0</v>
      </c>
      <c r="N638" s="63">
        <v>0</v>
      </c>
      <c r="O638" s="63">
        <v>0</v>
      </c>
      <c r="P638" s="63">
        <v>0</v>
      </c>
      <c r="Q638" s="63">
        <v>0</v>
      </c>
      <c r="R638" s="63">
        <v>0</v>
      </c>
      <c r="S638" s="63">
        <v>0</v>
      </c>
      <c r="T638" s="63">
        <v>0</v>
      </c>
      <c r="U638" s="63">
        <v>0</v>
      </c>
      <c r="V638" s="63">
        <v>0</v>
      </c>
      <c r="W638" s="63">
        <v>0</v>
      </c>
      <c r="X638" s="63">
        <v>0</v>
      </c>
      <c r="Y638" s="63">
        <v>0</v>
      </c>
      <c r="Z638" s="63">
        <v>0</v>
      </c>
      <c r="AA638" s="63">
        <v>0</v>
      </c>
      <c r="AB638" s="63">
        <v>0</v>
      </c>
      <c r="AC638" s="63">
        <v>0</v>
      </c>
      <c r="AD638" s="63">
        <v>0</v>
      </c>
      <c r="AE638" s="63">
        <v>0</v>
      </c>
      <c r="AF638" s="63">
        <v>0</v>
      </c>
      <c r="AG638" s="63">
        <v>0</v>
      </c>
      <c r="AH638" s="43">
        <v>0</v>
      </c>
    </row>
    <row r="639" spans="1:34">
      <c r="A639" s="52">
        <v>0</v>
      </c>
      <c r="D639" s="2">
        <v>2010</v>
      </c>
      <c r="E639" s="2">
        <v>7</v>
      </c>
      <c r="F639" s="62">
        <v>2011</v>
      </c>
      <c r="G639" s="62">
        <v>2011</v>
      </c>
      <c r="H639" s="63">
        <v>0</v>
      </c>
      <c r="I639" s="63">
        <v>0</v>
      </c>
      <c r="J639" s="63">
        <v>0</v>
      </c>
      <c r="K639" s="63">
        <v>0</v>
      </c>
      <c r="L639" s="63">
        <v>0</v>
      </c>
      <c r="M639" s="63">
        <v>0</v>
      </c>
      <c r="N639" s="63">
        <v>0</v>
      </c>
      <c r="O639" s="63">
        <v>0</v>
      </c>
      <c r="P639" s="63">
        <v>0</v>
      </c>
      <c r="Q639" s="63">
        <v>0</v>
      </c>
      <c r="R639" s="63">
        <v>0</v>
      </c>
      <c r="S639" s="63">
        <v>0</v>
      </c>
      <c r="T639" s="63">
        <v>0</v>
      </c>
      <c r="U639" s="63">
        <v>0</v>
      </c>
      <c r="V639" s="63">
        <v>0</v>
      </c>
      <c r="W639" s="63">
        <v>0</v>
      </c>
      <c r="X639" s="63">
        <v>0</v>
      </c>
      <c r="Y639" s="63">
        <v>0</v>
      </c>
      <c r="Z639" s="63">
        <v>0</v>
      </c>
      <c r="AA639" s="63">
        <v>0</v>
      </c>
      <c r="AB639" s="63">
        <v>0</v>
      </c>
      <c r="AC639" s="63">
        <v>0</v>
      </c>
      <c r="AD639" s="63">
        <v>0</v>
      </c>
      <c r="AE639" s="63">
        <v>0</v>
      </c>
      <c r="AF639" s="63">
        <v>0</v>
      </c>
      <c r="AG639" s="63">
        <v>0</v>
      </c>
      <c r="AH639" s="43">
        <v>0</v>
      </c>
    </row>
    <row r="640" spans="1:34">
      <c r="A640" s="52">
        <v>0</v>
      </c>
      <c r="D640" s="2">
        <v>2010</v>
      </c>
      <c r="E640" s="2">
        <v>8</v>
      </c>
      <c r="F640" s="62">
        <v>2011</v>
      </c>
      <c r="G640" s="62">
        <v>2011</v>
      </c>
      <c r="H640" s="63">
        <v>0</v>
      </c>
      <c r="I640" s="63">
        <v>0</v>
      </c>
      <c r="J640" s="63">
        <v>0</v>
      </c>
      <c r="K640" s="63">
        <v>0</v>
      </c>
      <c r="L640" s="63">
        <v>0</v>
      </c>
      <c r="M640" s="63">
        <v>0</v>
      </c>
      <c r="N640" s="63">
        <v>0</v>
      </c>
      <c r="O640" s="63">
        <v>0</v>
      </c>
      <c r="P640" s="63">
        <v>0</v>
      </c>
      <c r="Q640" s="63">
        <v>0</v>
      </c>
      <c r="R640" s="63">
        <v>0</v>
      </c>
      <c r="S640" s="63">
        <v>0</v>
      </c>
      <c r="T640" s="63">
        <v>0</v>
      </c>
      <c r="U640" s="63">
        <v>0</v>
      </c>
      <c r="V640" s="63">
        <v>0</v>
      </c>
      <c r="W640" s="63">
        <v>0</v>
      </c>
      <c r="X640" s="63">
        <v>0</v>
      </c>
      <c r="Y640" s="63">
        <v>0</v>
      </c>
      <c r="Z640" s="63">
        <v>0</v>
      </c>
      <c r="AA640" s="63">
        <v>0</v>
      </c>
      <c r="AB640" s="63">
        <v>0</v>
      </c>
      <c r="AC640" s="63">
        <v>0</v>
      </c>
      <c r="AD640" s="63">
        <v>0</v>
      </c>
      <c r="AE640" s="63">
        <v>0</v>
      </c>
      <c r="AF640" s="63">
        <v>0</v>
      </c>
      <c r="AG640" s="63">
        <v>0</v>
      </c>
      <c r="AH640" s="43">
        <v>0</v>
      </c>
    </row>
    <row r="641" spans="1:34">
      <c r="A641" s="52">
        <v>0</v>
      </c>
      <c r="D641" s="2">
        <v>2010</v>
      </c>
      <c r="E641" s="2">
        <v>9</v>
      </c>
      <c r="F641" s="62">
        <v>2011</v>
      </c>
      <c r="G641" s="62">
        <v>2011</v>
      </c>
      <c r="H641" s="63">
        <v>0</v>
      </c>
      <c r="I641" s="63">
        <v>0</v>
      </c>
      <c r="J641" s="63">
        <v>0</v>
      </c>
      <c r="K641" s="63">
        <v>0</v>
      </c>
      <c r="L641" s="63">
        <v>0</v>
      </c>
      <c r="M641" s="63">
        <v>0</v>
      </c>
      <c r="N641" s="63">
        <v>0</v>
      </c>
      <c r="O641" s="63">
        <v>0</v>
      </c>
      <c r="P641" s="63">
        <v>0</v>
      </c>
      <c r="Q641" s="63">
        <v>0</v>
      </c>
      <c r="R641" s="63">
        <v>0</v>
      </c>
      <c r="S641" s="63">
        <v>0</v>
      </c>
      <c r="T641" s="63">
        <v>0</v>
      </c>
      <c r="U641" s="63">
        <v>0</v>
      </c>
      <c r="V641" s="63">
        <v>0</v>
      </c>
      <c r="W641" s="63">
        <v>0</v>
      </c>
      <c r="X641" s="63">
        <v>0</v>
      </c>
      <c r="Y641" s="63">
        <v>0</v>
      </c>
      <c r="Z641" s="63">
        <v>0</v>
      </c>
      <c r="AA641" s="63">
        <v>0</v>
      </c>
      <c r="AB641" s="63">
        <v>0</v>
      </c>
      <c r="AC641" s="63">
        <v>0</v>
      </c>
      <c r="AD641" s="63">
        <v>0</v>
      </c>
      <c r="AE641" s="63">
        <v>0</v>
      </c>
      <c r="AF641" s="63">
        <v>0</v>
      </c>
      <c r="AG641" s="63">
        <v>0</v>
      </c>
      <c r="AH641" s="43">
        <v>0</v>
      </c>
    </row>
    <row r="642" spans="1:34">
      <c r="A642" s="52">
        <v>0</v>
      </c>
      <c r="D642" s="2">
        <v>2010</v>
      </c>
      <c r="E642" s="2">
        <v>10</v>
      </c>
      <c r="F642" s="62">
        <v>2011</v>
      </c>
      <c r="G642" s="62">
        <v>2011</v>
      </c>
      <c r="H642" s="63">
        <v>0</v>
      </c>
      <c r="I642" s="63">
        <v>0</v>
      </c>
      <c r="J642" s="63">
        <v>0</v>
      </c>
      <c r="K642" s="63">
        <v>0</v>
      </c>
      <c r="L642" s="63">
        <v>0</v>
      </c>
      <c r="M642" s="63">
        <v>0</v>
      </c>
      <c r="N642" s="63">
        <v>0</v>
      </c>
      <c r="O642" s="63">
        <v>0</v>
      </c>
      <c r="P642" s="63">
        <v>0</v>
      </c>
      <c r="Q642" s="63">
        <v>0</v>
      </c>
      <c r="R642" s="63">
        <v>0</v>
      </c>
      <c r="S642" s="63">
        <v>0</v>
      </c>
      <c r="T642" s="63">
        <v>0</v>
      </c>
      <c r="U642" s="63">
        <v>0</v>
      </c>
      <c r="V642" s="63">
        <v>0</v>
      </c>
      <c r="W642" s="63">
        <v>0</v>
      </c>
      <c r="X642" s="63">
        <v>0</v>
      </c>
      <c r="Y642" s="63">
        <v>0</v>
      </c>
      <c r="Z642" s="63">
        <v>0</v>
      </c>
      <c r="AA642" s="63">
        <v>0</v>
      </c>
      <c r="AB642" s="63">
        <v>0</v>
      </c>
      <c r="AC642" s="63">
        <v>0</v>
      </c>
      <c r="AD642" s="63">
        <v>0</v>
      </c>
      <c r="AE642" s="63">
        <v>0</v>
      </c>
      <c r="AF642" s="63">
        <v>0</v>
      </c>
      <c r="AG642" s="63">
        <v>0</v>
      </c>
      <c r="AH642" s="43">
        <v>0</v>
      </c>
    </row>
    <row r="643" spans="1:34">
      <c r="A643" s="52">
        <v>0</v>
      </c>
      <c r="D643" s="2">
        <v>2010</v>
      </c>
      <c r="E643" s="2">
        <v>11</v>
      </c>
      <c r="F643" s="62">
        <v>2011</v>
      </c>
      <c r="G643" s="62">
        <v>2011</v>
      </c>
      <c r="H643" s="63">
        <v>0</v>
      </c>
      <c r="I643" s="63">
        <v>0</v>
      </c>
      <c r="J643" s="63">
        <v>0</v>
      </c>
      <c r="K643" s="63">
        <v>0</v>
      </c>
      <c r="L643" s="63">
        <v>0</v>
      </c>
      <c r="M643" s="63">
        <v>0</v>
      </c>
      <c r="N643" s="63">
        <v>0</v>
      </c>
      <c r="O643" s="63">
        <v>0</v>
      </c>
      <c r="P643" s="63">
        <v>0</v>
      </c>
      <c r="Q643" s="63">
        <v>0</v>
      </c>
      <c r="R643" s="63">
        <v>0</v>
      </c>
      <c r="S643" s="63">
        <v>0</v>
      </c>
      <c r="T643" s="63">
        <v>0</v>
      </c>
      <c r="U643" s="63">
        <v>0</v>
      </c>
      <c r="V643" s="63">
        <v>0</v>
      </c>
      <c r="W643" s="63">
        <v>0</v>
      </c>
      <c r="X643" s="63">
        <v>0</v>
      </c>
      <c r="Y643" s="63">
        <v>0</v>
      </c>
      <c r="Z643" s="63">
        <v>0</v>
      </c>
      <c r="AA643" s="63">
        <v>0</v>
      </c>
      <c r="AB643" s="63">
        <v>0</v>
      </c>
      <c r="AC643" s="63">
        <v>0</v>
      </c>
      <c r="AD643" s="63">
        <v>0</v>
      </c>
      <c r="AE643" s="63">
        <v>0</v>
      </c>
      <c r="AF643" s="63">
        <v>0</v>
      </c>
      <c r="AG643" s="63">
        <v>0</v>
      </c>
      <c r="AH643" s="43">
        <v>0</v>
      </c>
    </row>
    <row r="644" spans="1:34">
      <c r="A644" s="52">
        <v>0</v>
      </c>
      <c r="D644" s="2">
        <v>2010</v>
      </c>
      <c r="E644" s="2">
        <v>12</v>
      </c>
      <c r="F644" s="62">
        <v>2011</v>
      </c>
      <c r="G644" s="62">
        <v>2011</v>
      </c>
      <c r="H644" s="63">
        <v>0</v>
      </c>
      <c r="I644" s="63">
        <v>0</v>
      </c>
      <c r="J644" s="63">
        <v>0</v>
      </c>
      <c r="K644" s="63">
        <v>0</v>
      </c>
      <c r="L644" s="63">
        <v>0</v>
      </c>
      <c r="M644" s="63">
        <v>0</v>
      </c>
      <c r="N644" s="63">
        <v>0</v>
      </c>
      <c r="O644" s="63">
        <v>0</v>
      </c>
      <c r="P644" s="63">
        <v>0</v>
      </c>
      <c r="Q644" s="63">
        <v>0</v>
      </c>
      <c r="R644" s="63">
        <v>0</v>
      </c>
      <c r="S644" s="63">
        <v>0</v>
      </c>
      <c r="T644" s="63">
        <v>0</v>
      </c>
      <c r="U644" s="63">
        <v>0</v>
      </c>
      <c r="V644" s="63">
        <v>0</v>
      </c>
      <c r="W644" s="63">
        <v>0</v>
      </c>
      <c r="X644" s="63">
        <v>0</v>
      </c>
      <c r="Y644" s="63">
        <v>0</v>
      </c>
      <c r="Z644" s="63">
        <v>0</v>
      </c>
      <c r="AA644" s="63">
        <v>0</v>
      </c>
      <c r="AB644" s="63">
        <v>0</v>
      </c>
      <c r="AC644" s="63">
        <v>0</v>
      </c>
      <c r="AD644" s="63">
        <v>0</v>
      </c>
      <c r="AE644" s="63">
        <v>0</v>
      </c>
      <c r="AF644" s="63">
        <v>0</v>
      </c>
      <c r="AG644" s="63">
        <v>0</v>
      </c>
      <c r="AH644" s="43">
        <v>0</v>
      </c>
    </row>
    <row r="645" spans="1:34">
      <c r="A645" s="52">
        <v>0</v>
      </c>
      <c r="D645" s="2">
        <v>2011</v>
      </c>
      <c r="E645" s="2">
        <v>1</v>
      </c>
      <c r="F645" s="62">
        <v>2011</v>
      </c>
      <c r="G645" s="62">
        <v>2011</v>
      </c>
      <c r="H645" s="63">
        <v>0</v>
      </c>
      <c r="I645" s="63">
        <v>0</v>
      </c>
      <c r="J645" s="63">
        <v>0</v>
      </c>
      <c r="K645" s="63">
        <v>0</v>
      </c>
      <c r="L645" s="63">
        <v>0</v>
      </c>
      <c r="M645" s="63">
        <v>0</v>
      </c>
      <c r="N645" s="63">
        <v>0</v>
      </c>
      <c r="O645" s="63">
        <v>0</v>
      </c>
      <c r="P645" s="63">
        <v>0</v>
      </c>
      <c r="Q645" s="63">
        <v>0</v>
      </c>
      <c r="R645" s="63">
        <v>0</v>
      </c>
      <c r="S645" s="63">
        <v>0</v>
      </c>
      <c r="T645" s="63">
        <v>0</v>
      </c>
      <c r="U645" s="63">
        <v>0</v>
      </c>
      <c r="V645" s="63">
        <v>0</v>
      </c>
      <c r="W645" s="63">
        <v>0</v>
      </c>
      <c r="X645" s="63">
        <v>0</v>
      </c>
      <c r="Y645" s="63">
        <v>0</v>
      </c>
      <c r="Z645" s="63">
        <v>0</v>
      </c>
      <c r="AA645" s="63">
        <v>0</v>
      </c>
      <c r="AB645" s="63">
        <v>0</v>
      </c>
      <c r="AC645" s="63">
        <v>0</v>
      </c>
      <c r="AD645" s="63">
        <v>0</v>
      </c>
      <c r="AE645" s="63">
        <v>0</v>
      </c>
      <c r="AF645" s="63">
        <v>0</v>
      </c>
      <c r="AG645" s="63">
        <v>0</v>
      </c>
      <c r="AH645" s="43">
        <v>0</v>
      </c>
    </row>
    <row r="646" spans="1:34">
      <c r="A646" s="52">
        <v>0</v>
      </c>
      <c r="D646" s="2">
        <v>2011</v>
      </c>
      <c r="E646" s="2">
        <v>2</v>
      </c>
      <c r="F646" s="62">
        <v>2011</v>
      </c>
      <c r="G646" s="62">
        <v>2011</v>
      </c>
      <c r="H646" s="63">
        <v>0</v>
      </c>
      <c r="I646" s="63">
        <v>0</v>
      </c>
      <c r="J646" s="63">
        <v>0</v>
      </c>
      <c r="K646" s="63">
        <v>0</v>
      </c>
      <c r="L646" s="63">
        <v>0</v>
      </c>
      <c r="M646" s="63">
        <v>0</v>
      </c>
      <c r="N646" s="63">
        <v>0</v>
      </c>
      <c r="O646" s="63">
        <v>0</v>
      </c>
      <c r="P646" s="63">
        <v>0</v>
      </c>
      <c r="Q646" s="63">
        <v>0</v>
      </c>
      <c r="R646" s="63">
        <v>0</v>
      </c>
      <c r="S646" s="63">
        <v>0</v>
      </c>
      <c r="T646" s="63">
        <v>0</v>
      </c>
      <c r="U646" s="63">
        <v>0</v>
      </c>
      <c r="V646" s="63">
        <v>0</v>
      </c>
      <c r="W646" s="63">
        <v>0</v>
      </c>
      <c r="X646" s="63">
        <v>0</v>
      </c>
      <c r="Y646" s="63">
        <v>0</v>
      </c>
      <c r="Z646" s="63">
        <v>0</v>
      </c>
      <c r="AA646" s="63">
        <v>0</v>
      </c>
      <c r="AB646" s="63">
        <v>0</v>
      </c>
      <c r="AC646" s="63">
        <v>0</v>
      </c>
      <c r="AD646" s="63">
        <v>0</v>
      </c>
      <c r="AE646" s="63">
        <v>0</v>
      </c>
      <c r="AF646" s="63">
        <v>0</v>
      </c>
      <c r="AG646" s="63">
        <v>0</v>
      </c>
      <c r="AH646" s="43">
        <v>0</v>
      </c>
    </row>
    <row r="647" spans="1:34">
      <c r="A647" s="52">
        <v>0</v>
      </c>
      <c r="D647" s="2">
        <v>2011</v>
      </c>
      <c r="E647" s="2">
        <v>3</v>
      </c>
      <c r="F647" s="62">
        <v>2011</v>
      </c>
      <c r="G647" s="62">
        <v>2011</v>
      </c>
      <c r="H647" s="63">
        <v>0</v>
      </c>
      <c r="I647" s="63">
        <v>0</v>
      </c>
      <c r="J647" s="63">
        <v>0</v>
      </c>
      <c r="K647" s="63">
        <v>0</v>
      </c>
      <c r="L647" s="63">
        <v>0</v>
      </c>
      <c r="M647" s="63">
        <v>0</v>
      </c>
      <c r="N647" s="63">
        <v>0</v>
      </c>
      <c r="O647" s="63">
        <v>0</v>
      </c>
      <c r="P647" s="63">
        <v>0</v>
      </c>
      <c r="Q647" s="63">
        <v>0</v>
      </c>
      <c r="R647" s="63">
        <v>0</v>
      </c>
      <c r="S647" s="63">
        <v>0</v>
      </c>
      <c r="T647" s="63">
        <v>0</v>
      </c>
      <c r="U647" s="63">
        <v>0</v>
      </c>
      <c r="V647" s="63">
        <v>0</v>
      </c>
      <c r="W647" s="63">
        <v>0</v>
      </c>
      <c r="X647" s="63">
        <v>0</v>
      </c>
      <c r="Y647" s="63">
        <v>0</v>
      </c>
      <c r="Z647" s="63">
        <v>0</v>
      </c>
      <c r="AA647" s="63">
        <v>0</v>
      </c>
      <c r="AB647" s="63">
        <v>0</v>
      </c>
      <c r="AC647" s="63">
        <v>0</v>
      </c>
      <c r="AD647" s="63">
        <v>0</v>
      </c>
      <c r="AE647" s="63">
        <v>0</v>
      </c>
      <c r="AF647" s="63">
        <v>0</v>
      </c>
      <c r="AG647" s="63">
        <v>0</v>
      </c>
      <c r="AH647" s="43">
        <v>0</v>
      </c>
    </row>
    <row r="648" spans="1:34">
      <c r="A648" s="52">
        <v>0</v>
      </c>
      <c r="D648" s="2">
        <v>2011</v>
      </c>
      <c r="E648" s="2">
        <v>4</v>
      </c>
      <c r="F648" s="62">
        <v>2011</v>
      </c>
      <c r="G648" s="62">
        <v>2011</v>
      </c>
      <c r="H648" s="63">
        <v>0</v>
      </c>
      <c r="I648" s="63">
        <v>0</v>
      </c>
      <c r="J648" s="63">
        <v>0</v>
      </c>
      <c r="K648" s="63">
        <v>0</v>
      </c>
      <c r="L648" s="63">
        <v>0</v>
      </c>
      <c r="M648" s="63">
        <v>0</v>
      </c>
      <c r="N648" s="63">
        <v>0</v>
      </c>
      <c r="O648" s="63">
        <v>0</v>
      </c>
      <c r="P648" s="63">
        <v>0</v>
      </c>
      <c r="Q648" s="63">
        <v>0</v>
      </c>
      <c r="R648" s="63">
        <v>0</v>
      </c>
      <c r="S648" s="63">
        <v>0</v>
      </c>
      <c r="T648" s="63">
        <v>0</v>
      </c>
      <c r="U648" s="63">
        <v>0</v>
      </c>
      <c r="V648" s="63">
        <v>0</v>
      </c>
      <c r="W648" s="63">
        <v>0</v>
      </c>
      <c r="X648" s="63">
        <v>0</v>
      </c>
      <c r="Y648" s="63">
        <v>0</v>
      </c>
      <c r="Z648" s="63">
        <v>0</v>
      </c>
      <c r="AA648" s="63">
        <v>0</v>
      </c>
      <c r="AB648" s="63">
        <v>0</v>
      </c>
      <c r="AC648" s="63">
        <v>0</v>
      </c>
      <c r="AD648" s="63">
        <v>0</v>
      </c>
      <c r="AE648" s="63">
        <v>0</v>
      </c>
      <c r="AF648" s="63">
        <v>0</v>
      </c>
      <c r="AG648" s="63">
        <v>0</v>
      </c>
      <c r="AH648" s="43">
        <v>0</v>
      </c>
    </row>
    <row r="649" spans="1:34">
      <c r="A649" s="52">
        <v>0</v>
      </c>
      <c r="D649" s="2">
        <v>2011</v>
      </c>
      <c r="E649" s="2">
        <v>5</v>
      </c>
      <c r="F649" s="62">
        <v>2012</v>
      </c>
      <c r="G649" s="62">
        <v>2012</v>
      </c>
      <c r="H649" s="63">
        <v>0</v>
      </c>
      <c r="I649" s="63">
        <v>0</v>
      </c>
      <c r="J649" s="63">
        <v>0</v>
      </c>
      <c r="K649" s="63">
        <v>0</v>
      </c>
      <c r="L649" s="63">
        <v>0</v>
      </c>
      <c r="M649" s="63">
        <v>0</v>
      </c>
      <c r="N649" s="63">
        <v>0</v>
      </c>
      <c r="O649" s="63">
        <v>0</v>
      </c>
      <c r="P649" s="63">
        <v>0</v>
      </c>
      <c r="Q649" s="63">
        <v>0</v>
      </c>
      <c r="R649" s="63">
        <v>0</v>
      </c>
      <c r="S649" s="63">
        <v>0</v>
      </c>
      <c r="T649" s="63">
        <v>0</v>
      </c>
      <c r="U649" s="63">
        <v>0</v>
      </c>
      <c r="V649" s="63">
        <v>0</v>
      </c>
      <c r="W649" s="63">
        <v>0</v>
      </c>
      <c r="X649" s="63">
        <v>0</v>
      </c>
      <c r="Y649" s="63">
        <v>0</v>
      </c>
      <c r="Z649" s="63">
        <v>0</v>
      </c>
      <c r="AA649" s="63">
        <v>0</v>
      </c>
      <c r="AB649" s="63">
        <v>0</v>
      </c>
      <c r="AC649" s="63">
        <v>0</v>
      </c>
      <c r="AD649" s="63">
        <v>0</v>
      </c>
      <c r="AE649" s="63">
        <v>0</v>
      </c>
      <c r="AF649" s="63">
        <v>0</v>
      </c>
      <c r="AG649" s="63">
        <v>0</v>
      </c>
      <c r="AH649" s="43">
        <v>0</v>
      </c>
    </row>
    <row r="650" spans="1:34">
      <c r="A650" s="52">
        <v>0</v>
      </c>
      <c r="D650" s="2">
        <v>2011</v>
      </c>
      <c r="E650" s="2">
        <v>6</v>
      </c>
      <c r="F650" s="62">
        <v>2012</v>
      </c>
      <c r="G650" s="62">
        <v>2012</v>
      </c>
      <c r="H650" s="63">
        <v>0</v>
      </c>
      <c r="I650" s="63">
        <v>0</v>
      </c>
      <c r="J650" s="63">
        <v>0</v>
      </c>
      <c r="K650" s="63">
        <v>0</v>
      </c>
      <c r="L650" s="63">
        <v>0</v>
      </c>
      <c r="M650" s="63">
        <v>0</v>
      </c>
      <c r="N650" s="63">
        <v>0</v>
      </c>
      <c r="O650" s="63">
        <v>0</v>
      </c>
      <c r="P650" s="63">
        <v>0</v>
      </c>
      <c r="Q650" s="63">
        <v>0</v>
      </c>
      <c r="R650" s="63">
        <v>0</v>
      </c>
      <c r="S650" s="63">
        <v>0</v>
      </c>
      <c r="T650" s="63">
        <v>0</v>
      </c>
      <c r="U650" s="63">
        <v>0</v>
      </c>
      <c r="V650" s="63">
        <v>0</v>
      </c>
      <c r="W650" s="63">
        <v>0</v>
      </c>
      <c r="X650" s="63">
        <v>0</v>
      </c>
      <c r="Y650" s="63">
        <v>0</v>
      </c>
      <c r="Z650" s="63">
        <v>0</v>
      </c>
      <c r="AA650" s="63">
        <v>0</v>
      </c>
      <c r="AB650" s="63">
        <v>0</v>
      </c>
      <c r="AC650" s="63">
        <v>0</v>
      </c>
      <c r="AD650" s="63">
        <v>0</v>
      </c>
      <c r="AE650" s="63">
        <v>0</v>
      </c>
      <c r="AF650" s="63">
        <v>0</v>
      </c>
      <c r="AG650" s="63">
        <v>0</v>
      </c>
      <c r="AH650" s="43">
        <v>0</v>
      </c>
    </row>
    <row r="651" spans="1:34">
      <c r="A651" s="52">
        <v>0</v>
      </c>
      <c r="D651" s="2">
        <v>2011</v>
      </c>
      <c r="E651" s="2">
        <v>7</v>
      </c>
      <c r="F651" s="62">
        <v>2012</v>
      </c>
      <c r="G651" s="62">
        <v>2012</v>
      </c>
      <c r="H651" s="63">
        <v>0</v>
      </c>
      <c r="I651" s="63">
        <v>0</v>
      </c>
      <c r="J651" s="63">
        <v>0</v>
      </c>
      <c r="K651" s="63">
        <v>0</v>
      </c>
      <c r="L651" s="63">
        <v>0</v>
      </c>
      <c r="M651" s="63">
        <v>0</v>
      </c>
      <c r="N651" s="63">
        <v>0</v>
      </c>
      <c r="O651" s="63">
        <v>0</v>
      </c>
      <c r="P651" s="63">
        <v>0</v>
      </c>
      <c r="Q651" s="63">
        <v>0</v>
      </c>
      <c r="R651" s="63">
        <v>0</v>
      </c>
      <c r="S651" s="63">
        <v>0</v>
      </c>
      <c r="T651" s="63">
        <v>0</v>
      </c>
      <c r="U651" s="63">
        <v>0</v>
      </c>
      <c r="V651" s="63">
        <v>0</v>
      </c>
      <c r="W651" s="63">
        <v>0</v>
      </c>
      <c r="X651" s="63">
        <v>0</v>
      </c>
      <c r="Y651" s="63">
        <v>0</v>
      </c>
      <c r="Z651" s="63">
        <v>0</v>
      </c>
      <c r="AA651" s="63">
        <v>0</v>
      </c>
      <c r="AB651" s="63">
        <v>0</v>
      </c>
      <c r="AC651" s="63">
        <v>0</v>
      </c>
      <c r="AD651" s="63">
        <v>0</v>
      </c>
      <c r="AE651" s="63">
        <v>0</v>
      </c>
      <c r="AF651" s="63">
        <v>0</v>
      </c>
      <c r="AG651" s="63">
        <v>0</v>
      </c>
      <c r="AH651" s="43">
        <v>0</v>
      </c>
    </row>
    <row r="652" spans="1:34">
      <c r="A652" s="52">
        <v>0</v>
      </c>
      <c r="D652" s="2">
        <v>2011</v>
      </c>
      <c r="E652" s="2">
        <v>8</v>
      </c>
      <c r="F652" s="62">
        <v>2012</v>
      </c>
      <c r="G652" s="62">
        <v>2012</v>
      </c>
      <c r="H652" s="63">
        <v>0</v>
      </c>
      <c r="I652" s="63">
        <v>0</v>
      </c>
      <c r="J652" s="63">
        <v>0</v>
      </c>
      <c r="K652" s="63">
        <v>0</v>
      </c>
      <c r="L652" s="63">
        <v>0</v>
      </c>
      <c r="M652" s="63">
        <v>0</v>
      </c>
      <c r="N652" s="63">
        <v>0</v>
      </c>
      <c r="O652" s="63">
        <v>0</v>
      </c>
      <c r="P652" s="63">
        <v>0</v>
      </c>
      <c r="Q652" s="63">
        <v>0</v>
      </c>
      <c r="R652" s="63">
        <v>0</v>
      </c>
      <c r="S652" s="63">
        <v>0</v>
      </c>
      <c r="T652" s="63">
        <v>0</v>
      </c>
      <c r="U652" s="63">
        <v>0</v>
      </c>
      <c r="V652" s="63">
        <v>0</v>
      </c>
      <c r="W652" s="63">
        <v>0</v>
      </c>
      <c r="X652" s="63">
        <v>0</v>
      </c>
      <c r="Y652" s="63">
        <v>0</v>
      </c>
      <c r="Z652" s="63">
        <v>0</v>
      </c>
      <c r="AA652" s="63">
        <v>0</v>
      </c>
      <c r="AB652" s="63">
        <v>0</v>
      </c>
      <c r="AC652" s="63">
        <v>0</v>
      </c>
      <c r="AD652" s="63">
        <v>0</v>
      </c>
      <c r="AE652" s="63">
        <v>0</v>
      </c>
      <c r="AF652" s="63">
        <v>0</v>
      </c>
      <c r="AG652" s="63">
        <v>0</v>
      </c>
      <c r="AH652" s="43">
        <v>0</v>
      </c>
    </row>
    <row r="653" spans="1:34">
      <c r="A653" s="52">
        <v>0</v>
      </c>
      <c r="D653" s="2">
        <v>2011</v>
      </c>
      <c r="E653" s="2">
        <v>9</v>
      </c>
      <c r="F653" s="62">
        <v>2012</v>
      </c>
      <c r="G653" s="62">
        <v>2012</v>
      </c>
      <c r="H653" s="63">
        <v>0</v>
      </c>
      <c r="I653" s="63">
        <v>0</v>
      </c>
      <c r="J653" s="63">
        <v>0</v>
      </c>
      <c r="K653" s="63">
        <v>0</v>
      </c>
      <c r="L653" s="63">
        <v>0</v>
      </c>
      <c r="M653" s="63">
        <v>0</v>
      </c>
      <c r="N653" s="63">
        <v>0</v>
      </c>
      <c r="O653" s="63">
        <v>0</v>
      </c>
      <c r="P653" s="63">
        <v>0</v>
      </c>
      <c r="Q653" s="63">
        <v>0</v>
      </c>
      <c r="R653" s="63">
        <v>0</v>
      </c>
      <c r="S653" s="63">
        <v>0</v>
      </c>
      <c r="T653" s="63">
        <v>0</v>
      </c>
      <c r="U653" s="63">
        <v>0</v>
      </c>
      <c r="V653" s="63">
        <v>0</v>
      </c>
      <c r="W653" s="63">
        <v>0</v>
      </c>
      <c r="X653" s="63">
        <v>0</v>
      </c>
      <c r="Y653" s="63">
        <v>0</v>
      </c>
      <c r="Z653" s="63">
        <v>0</v>
      </c>
      <c r="AA653" s="63">
        <v>0</v>
      </c>
      <c r="AB653" s="63">
        <v>0</v>
      </c>
      <c r="AC653" s="63">
        <v>0</v>
      </c>
      <c r="AD653" s="63">
        <v>0</v>
      </c>
      <c r="AE653" s="63">
        <v>0</v>
      </c>
      <c r="AF653" s="63">
        <v>0</v>
      </c>
      <c r="AG653" s="63">
        <v>0</v>
      </c>
      <c r="AH653" s="43">
        <v>0</v>
      </c>
    </row>
    <row r="654" spans="1:34">
      <c r="A654" s="52">
        <v>0</v>
      </c>
      <c r="D654" s="2">
        <v>2011</v>
      </c>
      <c r="E654" s="2">
        <v>10</v>
      </c>
      <c r="F654" s="62">
        <v>2012</v>
      </c>
      <c r="G654" s="62">
        <v>2012</v>
      </c>
      <c r="H654" s="63">
        <v>0</v>
      </c>
      <c r="I654" s="63">
        <v>0</v>
      </c>
      <c r="J654" s="63">
        <v>0</v>
      </c>
      <c r="K654" s="63">
        <v>0</v>
      </c>
      <c r="L654" s="63">
        <v>0</v>
      </c>
      <c r="M654" s="63">
        <v>0</v>
      </c>
      <c r="N654" s="63">
        <v>0</v>
      </c>
      <c r="O654" s="63">
        <v>0</v>
      </c>
      <c r="P654" s="63">
        <v>0</v>
      </c>
      <c r="Q654" s="63">
        <v>0</v>
      </c>
      <c r="R654" s="63">
        <v>0</v>
      </c>
      <c r="S654" s="63">
        <v>0</v>
      </c>
      <c r="T654" s="63">
        <v>0</v>
      </c>
      <c r="U654" s="63">
        <v>0</v>
      </c>
      <c r="V654" s="63">
        <v>0</v>
      </c>
      <c r="W654" s="63">
        <v>0</v>
      </c>
      <c r="X654" s="63">
        <v>0</v>
      </c>
      <c r="Y654" s="63">
        <v>0</v>
      </c>
      <c r="Z654" s="63">
        <v>0</v>
      </c>
      <c r="AA654" s="63">
        <v>0</v>
      </c>
      <c r="AB654" s="63">
        <v>0</v>
      </c>
      <c r="AC654" s="63">
        <v>0</v>
      </c>
      <c r="AD654" s="63">
        <v>0</v>
      </c>
      <c r="AE654" s="63">
        <v>0</v>
      </c>
      <c r="AF654" s="63">
        <v>0</v>
      </c>
      <c r="AG654" s="63">
        <v>0</v>
      </c>
      <c r="AH654" s="43">
        <v>0</v>
      </c>
    </row>
    <row r="655" spans="1:34">
      <c r="A655" s="52">
        <v>0</v>
      </c>
      <c r="D655" s="2">
        <v>2011</v>
      </c>
      <c r="E655" s="2">
        <v>11</v>
      </c>
      <c r="F655" s="62">
        <v>2012</v>
      </c>
      <c r="G655" s="62">
        <v>2012</v>
      </c>
      <c r="H655" s="63">
        <v>0</v>
      </c>
      <c r="I655" s="63">
        <v>0</v>
      </c>
      <c r="J655" s="63">
        <v>0</v>
      </c>
      <c r="K655" s="63">
        <v>0</v>
      </c>
      <c r="L655" s="63">
        <v>0</v>
      </c>
      <c r="M655" s="63">
        <v>0</v>
      </c>
      <c r="N655" s="63">
        <v>0</v>
      </c>
      <c r="O655" s="63">
        <v>0</v>
      </c>
      <c r="P655" s="63">
        <v>0</v>
      </c>
      <c r="Q655" s="63">
        <v>0</v>
      </c>
      <c r="R655" s="63">
        <v>0</v>
      </c>
      <c r="S655" s="63">
        <v>0</v>
      </c>
      <c r="T655" s="63">
        <v>0</v>
      </c>
      <c r="U655" s="63">
        <v>0</v>
      </c>
      <c r="V655" s="63">
        <v>0</v>
      </c>
      <c r="W655" s="63">
        <v>0</v>
      </c>
      <c r="X655" s="63">
        <v>0</v>
      </c>
      <c r="Y655" s="63">
        <v>0</v>
      </c>
      <c r="Z655" s="63">
        <v>0</v>
      </c>
      <c r="AA655" s="63">
        <v>0</v>
      </c>
      <c r="AB655" s="63">
        <v>0</v>
      </c>
      <c r="AC655" s="63">
        <v>0</v>
      </c>
      <c r="AD655" s="63">
        <v>0</v>
      </c>
      <c r="AE655" s="63">
        <v>0</v>
      </c>
      <c r="AF655" s="63">
        <v>0</v>
      </c>
      <c r="AG655" s="63">
        <v>0</v>
      </c>
      <c r="AH655" s="43">
        <v>0</v>
      </c>
    </row>
    <row r="656" spans="1:34">
      <c r="A656" s="52">
        <v>0</v>
      </c>
      <c r="D656" s="2">
        <v>2011</v>
      </c>
      <c r="E656" s="2">
        <v>12</v>
      </c>
      <c r="F656" s="62">
        <v>2012</v>
      </c>
      <c r="G656" s="62">
        <v>2012</v>
      </c>
      <c r="H656" s="63">
        <v>0</v>
      </c>
      <c r="I656" s="63">
        <v>0</v>
      </c>
      <c r="J656" s="63">
        <v>0</v>
      </c>
      <c r="K656" s="63">
        <v>0</v>
      </c>
      <c r="L656" s="63">
        <v>0</v>
      </c>
      <c r="M656" s="63">
        <v>0</v>
      </c>
      <c r="N656" s="63">
        <v>0</v>
      </c>
      <c r="O656" s="63">
        <v>0</v>
      </c>
      <c r="P656" s="63">
        <v>0</v>
      </c>
      <c r="Q656" s="63">
        <v>0</v>
      </c>
      <c r="R656" s="63">
        <v>0</v>
      </c>
      <c r="S656" s="63">
        <v>0</v>
      </c>
      <c r="T656" s="63">
        <v>0</v>
      </c>
      <c r="U656" s="63">
        <v>0</v>
      </c>
      <c r="V656" s="63">
        <v>0</v>
      </c>
      <c r="W656" s="63">
        <v>0</v>
      </c>
      <c r="X656" s="63">
        <v>0</v>
      </c>
      <c r="Y656" s="63">
        <v>0</v>
      </c>
      <c r="Z656" s="63">
        <v>0</v>
      </c>
      <c r="AA656" s="63">
        <v>0</v>
      </c>
      <c r="AB656" s="63">
        <v>0</v>
      </c>
      <c r="AC656" s="63">
        <v>0</v>
      </c>
      <c r="AD656" s="63">
        <v>0</v>
      </c>
      <c r="AE656" s="63">
        <v>0</v>
      </c>
      <c r="AF656" s="63">
        <v>0</v>
      </c>
      <c r="AG656" s="63">
        <v>0</v>
      </c>
      <c r="AH656" s="43">
        <v>0</v>
      </c>
    </row>
    <row r="657" spans="1:34">
      <c r="A657" s="52">
        <v>0</v>
      </c>
      <c r="D657" s="2">
        <v>2012</v>
      </c>
      <c r="E657" s="2">
        <v>1</v>
      </c>
      <c r="F657" s="62">
        <v>2012</v>
      </c>
      <c r="G657" s="62">
        <v>2012</v>
      </c>
      <c r="H657" s="63">
        <v>0</v>
      </c>
      <c r="I657" s="63">
        <v>0</v>
      </c>
      <c r="J657" s="63">
        <v>0</v>
      </c>
      <c r="K657" s="63">
        <v>0</v>
      </c>
      <c r="L657" s="63">
        <v>0</v>
      </c>
      <c r="M657" s="63">
        <v>0</v>
      </c>
      <c r="N657" s="63">
        <v>0</v>
      </c>
      <c r="O657" s="63">
        <v>0</v>
      </c>
      <c r="P657" s="63">
        <v>0</v>
      </c>
      <c r="Q657" s="63">
        <v>0</v>
      </c>
      <c r="R657" s="63">
        <v>0</v>
      </c>
      <c r="S657" s="63">
        <v>0</v>
      </c>
      <c r="T657" s="63">
        <v>0</v>
      </c>
      <c r="U657" s="63">
        <v>0</v>
      </c>
      <c r="V657" s="63">
        <v>0</v>
      </c>
      <c r="W657" s="63">
        <v>0</v>
      </c>
      <c r="X657" s="63">
        <v>0</v>
      </c>
      <c r="Y657" s="63">
        <v>0</v>
      </c>
      <c r="Z657" s="63">
        <v>0</v>
      </c>
      <c r="AA657" s="63">
        <v>0</v>
      </c>
      <c r="AB657" s="63">
        <v>0</v>
      </c>
      <c r="AC657" s="63">
        <v>0</v>
      </c>
      <c r="AD657" s="63">
        <v>0</v>
      </c>
      <c r="AE657" s="63">
        <v>0</v>
      </c>
      <c r="AF657" s="63">
        <v>0</v>
      </c>
      <c r="AG657" s="63">
        <v>0</v>
      </c>
      <c r="AH657" s="43">
        <v>0</v>
      </c>
    </row>
    <row r="658" spans="1:34">
      <c r="A658" s="52">
        <v>0</v>
      </c>
      <c r="D658" s="2">
        <v>2012</v>
      </c>
      <c r="E658" s="2">
        <v>2</v>
      </c>
      <c r="F658" s="62">
        <v>2012</v>
      </c>
      <c r="G658" s="62">
        <v>2012</v>
      </c>
      <c r="H658" s="63">
        <v>0</v>
      </c>
      <c r="I658" s="63">
        <v>0</v>
      </c>
      <c r="J658" s="63">
        <v>0</v>
      </c>
      <c r="K658" s="63">
        <v>0</v>
      </c>
      <c r="L658" s="63">
        <v>0</v>
      </c>
      <c r="M658" s="63">
        <v>0</v>
      </c>
      <c r="N658" s="63">
        <v>0</v>
      </c>
      <c r="O658" s="63">
        <v>0</v>
      </c>
      <c r="P658" s="63">
        <v>0</v>
      </c>
      <c r="Q658" s="63">
        <v>0</v>
      </c>
      <c r="R658" s="63">
        <v>0</v>
      </c>
      <c r="S658" s="63">
        <v>0</v>
      </c>
      <c r="T658" s="63">
        <v>0</v>
      </c>
      <c r="U658" s="63">
        <v>0</v>
      </c>
      <c r="V658" s="63">
        <v>0</v>
      </c>
      <c r="W658" s="63">
        <v>0</v>
      </c>
      <c r="X658" s="63">
        <v>0</v>
      </c>
      <c r="Y658" s="63">
        <v>0</v>
      </c>
      <c r="Z658" s="63">
        <v>0</v>
      </c>
      <c r="AA658" s="63">
        <v>0</v>
      </c>
      <c r="AB658" s="63">
        <v>0</v>
      </c>
      <c r="AC658" s="63">
        <v>0</v>
      </c>
      <c r="AD658" s="63">
        <v>0</v>
      </c>
      <c r="AE658" s="63">
        <v>0</v>
      </c>
      <c r="AF658" s="63">
        <v>0</v>
      </c>
      <c r="AG658" s="63">
        <v>0</v>
      </c>
      <c r="AH658" s="43">
        <v>0</v>
      </c>
    </row>
    <row r="659" spans="1:34">
      <c r="A659" s="52">
        <v>0</v>
      </c>
      <c r="D659" s="2">
        <v>2012</v>
      </c>
      <c r="E659" s="2">
        <v>3</v>
      </c>
      <c r="F659" s="62">
        <v>2012</v>
      </c>
      <c r="G659" s="62">
        <v>2012</v>
      </c>
      <c r="H659" s="63">
        <v>0</v>
      </c>
      <c r="I659" s="63">
        <v>0</v>
      </c>
      <c r="J659" s="63">
        <v>0</v>
      </c>
      <c r="K659" s="63">
        <v>0</v>
      </c>
      <c r="L659" s="63">
        <v>0</v>
      </c>
      <c r="M659" s="63">
        <v>0</v>
      </c>
      <c r="N659" s="63">
        <v>0</v>
      </c>
      <c r="O659" s="63">
        <v>0</v>
      </c>
      <c r="P659" s="63">
        <v>0</v>
      </c>
      <c r="Q659" s="63">
        <v>0</v>
      </c>
      <c r="R659" s="63">
        <v>0</v>
      </c>
      <c r="S659" s="63">
        <v>0</v>
      </c>
      <c r="T659" s="63">
        <v>0</v>
      </c>
      <c r="U659" s="63">
        <v>0</v>
      </c>
      <c r="V659" s="63">
        <v>0</v>
      </c>
      <c r="W659" s="63">
        <v>0</v>
      </c>
      <c r="X659" s="63">
        <v>0</v>
      </c>
      <c r="Y659" s="63">
        <v>0</v>
      </c>
      <c r="Z659" s="63">
        <v>0</v>
      </c>
      <c r="AA659" s="63">
        <v>0</v>
      </c>
      <c r="AB659" s="63">
        <v>0</v>
      </c>
      <c r="AC659" s="63">
        <v>0</v>
      </c>
      <c r="AD659" s="63">
        <v>0</v>
      </c>
      <c r="AE659" s="63">
        <v>0</v>
      </c>
      <c r="AF659" s="63">
        <v>0</v>
      </c>
      <c r="AG659" s="63">
        <v>0</v>
      </c>
      <c r="AH659" s="43">
        <v>0</v>
      </c>
    </row>
    <row r="660" spans="1:34">
      <c r="A660" s="52">
        <v>0</v>
      </c>
      <c r="D660" s="2">
        <v>2012</v>
      </c>
      <c r="E660" s="2">
        <v>4</v>
      </c>
      <c r="F660" s="62">
        <v>2012</v>
      </c>
      <c r="G660" s="62">
        <v>2012</v>
      </c>
      <c r="H660" s="63">
        <v>0</v>
      </c>
      <c r="I660" s="63">
        <v>0</v>
      </c>
      <c r="J660" s="63">
        <v>0</v>
      </c>
      <c r="K660" s="63">
        <v>0</v>
      </c>
      <c r="L660" s="63">
        <v>0</v>
      </c>
      <c r="M660" s="63">
        <v>0</v>
      </c>
      <c r="N660" s="63">
        <v>0</v>
      </c>
      <c r="O660" s="63">
        <v>0</v>
      </c>
      <c r="P660" s="63">
        <v>0</v>
      </c>
      <c r="Q660" s="63">
        <v>0</v>
      </c>
      <c r="R660" s="63">
        <v>0</v>
      </c>
      <c r="S660" s="63">
        <v>0</v>
      </c>
      <c r="T660" s="63">
        <v>0</v>
      </c>
      <c r="U660" s="63">
        <v>0</v>
      </c>
      <c r="V660" s="63">
        <v>0</v>
      </c>
      <c r="W660" s="63">
        <v>0</v>
      </c>
      <c r="X660" s="63">
        <v>0</v>
      </c>
      <c r="Y660" s="63">
        <v>0</v>
      </c>
      <c r="Z660" s="63">
        <v>0</v>
      </c>
      <c r="AA660" s="63">
        <v>0</v>
      </c>
      <c r="AB660" s="63">
        <v>0</v>
      </c>
      <c r="AC660" s="63">
        <v>0</v>
      </c>
      <c r="AD660" s="63">
        <v>0</v>
      </c>
      <c r="AE660" s="63">
        <v>0</v>
      </c>
      <c r="AF660" s="63">
        <v>0</v>
      </c>
      <c r="AG660" s="63">
        <v>0</v>
      </c>
      <c r="AH660" s="43">
        <v>0</v>
      </c>
    </row>
    <row r="661" spans="1:34">
      <c r="A661" s="52">
        <v>0</v>
      </c>
      <c r="D661" s="2">
        <v>2012</v>
      </c>
      <c r="E661" s="2">
        <v>5</v>
      </c>
      <c r="F661" s="62">
        <v>2013</v>
      </c>
      <c r="G661" s="62">
        <v>2013</v>
      </c>
      <c r="H661" s="63">
        <v>0</v>
      </c>
      <c r="I661" s="63">
        <v>0</v>
      </c>
      <c r="J661" s="63">
        <v>0</v>
      </c>
      <c r="K661" s="63">
        <v>0</v>
      </c>
      <c r="L661" s="63">
        <v>0</v>
      </c>
      <c r="M661" s="63">
        <v>0</v>
      </c>
      <c r="N661" s="63">
        <v>0</v>
      </c>
      <c r="O661" s="63">
        <v>0</v>
      </c>
      <c r="P661" s="63">
        <v>0</v>
      </c>
      <c r="Q661" s="63">
        <v>0</v>
      </c>
      <c r="R661" s="63">
        <v>0</v>
      </c>
      <c r="S661" s="63">
        <v>0</v>
      </c>
      <c r="T661" s="63">
        <v>0</v>
      </c>
      <c r="U661" s="63">
        <v>0</v>
      </c>
      <c r="V661" s="63">
        <v>0</v>
      </c>
      <c r="W661" s="63">
        <v>0</v>
      </c>
      <c r="X661" s="63">
        <v>0</v>
      </c>
      <c r="Y661" s="63">
        <v>0</v>
      </c>
      <c r="Z661" s="63">
        <v>0</v>
      </c>
      <c r="AA661" s="63">
        <v>0</v>
      </c>
      <c r="AB661" s="63">
        <v>0</v>
      </c>
      <c r="AC661" s="63">
        <v>0</v>
      </c>
      <c r="AD661" s="63">
        <v>0</v>
      </c>
      <c r="AE661" s="63">
        <v>0</v>
      </c>
      <c r="AF661" s="63">
        <v>0</v>
      </c>
      <c r="AG661" s="63">
        <v>0</v>
      </c>
      <c r="AH661" s="43">
        <v>0</v>
      </c>
    </row>
    <row r="662" spans="1:34">
      <c r="A662" s="52">
        <v>0</v>
      </c>
      <c r="D662" s="2">
        <v>2012</v>
      </c>
      <c r="E662" s="2">
        <v>6</v>
      </c>
      <c r="F662" s="62">
        <v>2013</v>
      </c>
      <c r="G662" s="62">
        <v>2013</v>
      </c>
      <c r="H662" s="63">
        <v>0</v>
      </c>
      <c r="I662" s="63">
        <v>0</v>
      </c>
      <c r="J662" s="63">
        <v>0</v>
      </c>
      <c r="K662" s="63">
        <v>0</v>
      </c>
      <c r="L662" s="63">
        <v>0</v>
      </c>
      <c r="M662" s="63">
        <v>0</v>
      </c>
      <c r="N662" s="63">
        <v>0</v>
      </c>
      <c r="O662" s="63">
        <v>0</v>
      </c>
      <c r="P662" s="63">
        <v>0</v>
      </c>
      <c r="Q662" s="63">
        <v>0</v>
      </c>
      <c r="R662" s="63">
        <v>0</v>
      </c>
      <c r="S662" s="63">
        <v>0</v>
      </c>
      <c r="T662" s="63">
        <v>0</v>
      </c>
      <c r="U662" s="63">
        <v>0</v>
      </c>
      <c r="V662" s="63">
        <v>0</v>
      </c>
      <c r="W662" s="63">
        <v>0</v>
      </c>
      <c r="X662" s="63">
        <v>0</v>
      </c>
      <c r="Y662" s="63">
        <v>0</v>
      </c>
      <c r="Z662" s="63">
        <v>0</v>
      </c>
      <c r="AA662" s="63">
        <v>0</v>
      </c>
      <c r="AB662" s="63">
        <v>0</v>
      </c>
      <c r="AC662" s="63">
        <v>0</v>
      </c>
      <c r="AD662" s="63">
        <v>0</v>
      </c>
      <c r="AE662" s="63">
        <v>0</v>
      </c>
      <c r="AF662" s="63">
        <v>0</v>
      </c>
      <c r="AG662" s="63">
        <v>0</v>
      </c>
      <c r="AH662" s="43">
        <v>0</v>
      </c>
    </row>
    <row r="663" spans="1:34">
      <c r="A663" s="52">
        <v>0</v>
      </c>
      <c r="D663" s="2">
        <v>2012</v>
      </c>
      <c r="E663" s="2">
        <v>7</v>
      </c>
      <c r="F663" s="62">
        <v>2013</v>
      </c>
      <c r="G663" s="62">
        <v>2013</v>
      </c>
      <c r="H663" s="63">
        <v>0</v>
      </c>
      <c r="I663" s="63">
        <v>0</v>
      </c>
      <c r="J663" s="63">
        <v>0</v>
      </c>
      <c r="K663" s="63">
        <v>0</v>
      </c>
      <c r="L663" s="63">
        <v>0</v>
      </c>
      <c r="M663" s="63">
        <v>0</v>
      </c>
      <c r="N663" s="63">
        <v>0</v>
      </c>
      <c r="O663" s="63">
        <v>0</v>
      </c>
      <c r="P663" s="63">
        <v>0</v>
      </c>
      <c r="Q663" s="63">
        <v>0</v>
      </c>
      <c r="R663" s="63">
        <v>0</v>
      </c>
      <c r="S663" s="63">
        <v>0</v>
      </c>
      <c r="T663" s="63">
        <v>0</v>
      </c>
      <c r="U663" s="63">
        <v>0</v>
      </c>
      <c r="V663" s="63">
        <v>0</v>
      </c>
      <c r="W663" s="63">
        <v>0</v>
      </c>
      <c r="X663" s="63">
        <v>0</v>
      </c>
      <c r="Y663" s="63">
        <v>0</v>
      </c>
      <c r="Z663" s="63">
        <v>0</v>
      </c>
      <c r="AA663" s="63">
        <v>0</v>
      </c>
      <c r="AB663" s="63">
        <v>0</v>
      </c>
      <c r="AC663" s="63">
        <v>0</v>
      </c>
      <c r="AD663" s="63">
        <v>0</v>
      </c>
      <c r="AE663" s="63">
        <v>0</v>
      </c>
      <c r="AF663" s="63">
        <v>0</v>
      </c>
      <c r="AG663" s="63">
        <v>0</v>
      </c>
      <c r="AH663" s="43">
        <v>0</v>
      </c>
    </row>
    <row r="664" spans="1:34">
      <c r="A664" s="52">
        <v>0</v>
      </c>
      <c r="D664" s="2">
        <v>2012</v>
      </c>
      <c r="E664" s="2">
        <v>8</v>
      </c>
      <c r="F664" s="62">
        <v>2013</v>
      </c>
      <c r="G664" s="62">
        <v>2013</v>
      </c>
      <c r="H664" s="63">
        <v>0</v>
      </c>
      <c r="I664" s="63">
        <v>0</v>
      </c>
      <c r="J664" s="63">
        <v>0</v>
      </c>
      <c r="K664" s="63">
        <v>0</v>
      </c>
      <c r="L664" s="63">
        <v>0</v>
      </c>
      <c r="M664" s="63">
        <v>0</v>
      </c>
      <c r="N664" s="63">
        <v>0</v>
      </c>
      <c r="O664" s="63">
        <v>0</v>
      </c>
      <c r="P664" s="63">
        <v>0</v>
      </c>
      <c r="Q664" s="63">
        <v>0</v>
      </c>
      <c r="R664" s="63">
        <v>0</v>
      </c>
      <c r="S664" s="63">
        <v>0</v>
      </c>
      <c r="T664" s="63">
        <v>0</v>
      </c>
      <c r="U664" s="63">
        <v>0</v>
      </c>
      <c r="V664" s="63">
        <v>0</v>
      </c>
      <c r="W664" s="63">
        <v>0</v>
      </c>
      <c r="X664" s="63">
        <v>0</v>
      </c>
      <c r="Y664" s="63">
        <v>0</v>
      </c>
      <c r="Z664" s="63">
        <v>0</v>
      </c>
      <c r="AA664" s="63">
        <v>0</v>
      </c>
      <c r="AB664" s="63">
        <v>0</v>
      </c>
      <c r="AC664" s="63">
        <v>0</v>
      </c>
      <c r="AD664" s="63">
        <v>0</v>
      </c>
      <c r="AE664" s="63">
        <v>0</v>
      </c>
      <c r="AF664" s="63">
        <v>0</v>
      </c>
      <c r="AG664" s="63">
        <v>0</v>
      </c>
      <c r="AH664" s="43">
        <v>0</v>
      </c>
    </row>
    <row r="665" spans="1:34">
      <c r="A665" s="52">
        <v>0</v>
      </c>
      <c r="D665" s="2">
        <v>2012</v>
      </c>
      <c r="E665" s="2">
        <v>9</v>
      </c>
      <c r="F665" s="62">
        <v>2013</v>
      </c>
      <c r="G665" s="62">
        <v>2013</v>
      </c>
      <c r="H665" s="63">
        <v>0</v>
      </c>
      <c r="I665" s="63">
        <v>0</v>
      </c>
      <c r="J665" s="63">
        <v>0</v>
      </c>
      <c r="K665" s="63">
        <v>0</v>
      </c>
      <c r="L665" s="63">
        <v>0</v>
      </c>
      <c r="M665" s="63">
        <v>0</v>
      </c>
      <c r="N665" s="63">
        <v>0</v>
      </c>
      <c r="O665" s="63">
        <v>0</v>
      </c>
      <c r="P665" s="63">
        <v>0</v>
      </c>
      <c r="Q665" s="63">
        <v>0</v>
      </c>
      <c r="R665" s="63">
        <v>0</v>
      </c>
      <c r="S665" s="63">
        <v>0</v>
      </c>
      <c r="T665" s="63">
        <v>0</v>
      </c>
      <c r="U665" s="63">
        <v>0</v>
      </c>
      <c r="V665" s="63">
        <v>0</v>
      </c>
      <c r="W665" s="63">
        <v>0</v>
      </c>
      <c r="X665" s="63">
        <v>0</v>
      </c>
      <c r="Y665" s="63">
        <v>0</v>
      </c>
      <c r="Z665" s="63">
        <v>0</v>
      </c>
      <c r="AA665" s="63">
        <v>0</v>
      </c>
      <c r="AB665" s="63">
        <v>0</v>
      </c>
      <c r="AC665" s="63">
        <v>0</v>
      </c>
      <c r="AD665" s="63">
        <v>0</v>
      </c>
      <c r="AE665" s="63">
        <v>0</v>
      </c>
      <c r="AF665" s="63">
        <v>0</v>
      </c>
      <c r="AG665" s="63">
        <v>0</v>
      </c>
      <c r="AH665" s="43">
        <v>0</v>
      </c>
    </row>
    <row r="666" spans="1:34">
      <c r="A666" s="52">
        <v>0</v>
      </c>
      <c r="D666" s="2">
        <v>2012</v>
      </c>
      <c r="E666" s="2">
        <v>10</v>
      </c>
      <c r="F666" s="62">
        <v>2013</v>
      </c>
      <c r="G666" s="62">
        <v>2013</v>
      </c>
      <c r="H666" s="63">
        <v>0</v>
      </c>
      <c r="I666" s="63">
        <v>0</v>
      </c>
      <c r="J666" s="63">
        <v>0</v>
      </c>
      <c r="K666" s="63">
        <v>0</v>
      </c>
      <c r="L666" s="63">
        <v>0</v>
      </c>
      <c r="M666" s="63">
        <v>0</v>
      </c>
      <c r="N666" s="63">
        <v>0</v>
      </c>
      <c r="O666" s="63">
        <v>0</v>
      </c>
      <c r="P666" s="63">
        <v>0</v>
      </c>
      <c r="Q666" s="63">
        <v>0</v>
      </c>
      <c r="R666" s="63">
        <v>0</v>
      </c>
      <c r="S666" s="63">
        <v>0</v>
      </c>
      <c r="T666" s="63">
        <v>0</v>
      </c>
      <c r="U666" s="63">
        <v>0</v>
      </c>
      <c r="V666" s="63">
        <v>0</v>
      </c>
      <c r="W666" s="63">
        <v>0</v>
      </c>
      <c r="X666" s="63">
        <v>0</v>
      </c>
      <c r="Y666" s="63">
        <v>0</v>
      </c>
      <c r="Z666" s="63">
        <v>0</v>
      </c>
      <c r="AA666" s="63">
        <v>0</v>
      </c>
      <c r="AB666" s="63">
        <v>0</v>
      </c>
      <c r="AC666" s="63">
        <v>0</v>
      </c>
      <c r="AD666" s="63">
        <v>0</v>
      </c>
      <c r="AE666" s="63">
        <v>0</v>
      </c>
      <c r="AF666" s="63">
        <v>0</v>
      </c>
      <c r="AG666" s="63">
        <v>0</v>
      </c>
      <c r="AH666" s="43">
        <v>0</v>
      </c>
    </row>
    <row r="667" spans="1:34">
      <c r="A667" s="52">
        <v>0</v>
      </c>
      <c r="D667" s="2">
        <v>2012</v>
      </c>
      <c r="E667" s="2">
        <v>11</v>
      </c>
      <c r="F667" s="62">
        <v>2013</v>
      </c>
      <c r="G667" s="62">
        <v>2013</v>
      </c>
      <c r="H667" s="63">
        <v>0</v>
      </c>
      <c r="I667" s="63">
        <v>0</v>
      </c>
      <c r="J667" s="63">
        <v>0</v>
      </c>
      <c r="K667" s="63">
        <v>0</v>
      </c>
      <c r="L667" s="63">
        <v>0</v>
      </c>
      <c r="M667" s="63">
        <v>0</v>
      </c>
      <c r="N667" s="63">
        <v>0</v>
      </c>
      <c r="O667" s="63">
        <v>0</v>
      </c>
      <c r="P667" s="63">
        <v>0</v>
      </c>
      <c r="Q667" s="63">
        <v>0</v>
      </c>
      <c r="R667" s="63">
        <v>0</v>
      </c>
      <c r="S667" s="63">
        <v>0</v>
      </c>
      <c r="T667" s="63">
        <v>0</v>
      </c>
      <c r="U667" s="63">
        <v>0</v>
      </c>
      <c r="V667" s="63">
        <v>0</v>
      </c>
      <c r="W667" s="63">
        <v>0</v>
      </c>
      <c r="X667" s="63">
        <v>0</v>
      </c>
      <c r="Y667" s="63">
        <v>0</v>
      </c>
      <c r="Z667" s="63">
        <v>0</v>
      </c>
      <c r="AA667" s="63">
        <v>0</v>
      </c>
      <c r="AB667" s="63">
        <v>0</v>
      </c>
      <c r="AC667" s="63">
        <v>0</v>
      </c>
      <c r="AD667" s="63">
        <v>0</v>
      </c>
      <c r="AE667" s="63">
        <v>0</v>
      </c>
      <c r="AF667" s="63">
        <v>0</v>
      </c>
      <c r="AG667" s="63">
        <v>0</v>
      </c>
      <c r="AH667" s="43">
        <v>0</v>
      </c>
    </row>
    <row r="668" spans="1:34">
      <c r="A668" s="52">
        <v>0</v>
      </c>
      <c r="D668" s="2">
        <v>2012</v>
      </c>
      <c r="E668" s="2">
        <v>12</v>
      </c>
      <c r="F668" s="62">
        <v>2013</v>
      </c>
      <c r="G668" s="62">
        <v>2013</v>
      </c>
      <c r="H668" s="63">
        <v>0</v>
      </c>
      <c r="I668" s="63">
        <v>0</v>
      </c>
      <c r="J668" s="63">
        <v>0</v>
      </c>
      <c r="K668" s="63">
        <v>0</v>
      </c>
      <c r="L668" s="63">
        <v>0</v>
      </c>
      <c r="M668" s="63">
        <v>0</v>
      </c>
      <c r="N668" s="63">
        <v>0</v>
      </c>
      <c r="O668" s="63">
        <v>0</v>
      </c>
      <c r="P668" s="63">
        <v>0</v>
      </c>
      <c r="Q668" s="63">
        <v>0</v>
      </c>
      <c r="R668" s="63">
        <v>0</v>
      </c>
      <c r="S668" s="63">
        <v>0</v>
      </c>
      <c r="T668" s="63">
        <v>0</v>
      </c>
      <c r="U668" s="63">
        <v>0</v>
      </c>
      <c r="V668" s="63">
        <v>0</v>
      </c>
      <c r="W668" s="63">
        <v>0</v>
      </c>
      <c r="X668" s="63">
        <v>0</v>
      </c>
      <c r="Y668" s="63">
        <v>0</v>
      </c>
      <c r="Z668" s="63">
        <v>0</v>
      </c>
      <c r="AA668" s="63">
        <v>0</v>
      </c>
      <c r="AB668" s="63">
        <v>0</v>
      </c>
      <c r="AC668" s="63">
        <v>0</v>
      </c>
      <c r="AD668" s="63">
        <v>0</v>
      </c>
      <c r="AE668" s="63">
        <v>0</v>
      </c>
      <c r="AF668" s="63">
        <v>0</v>
      </c>
      <c r="AG668" s="63">
        <v>0</v>
      </c>
      <c r="AH668" s="43">
        <v>0</v>
      </c>
    </row>
    <row r="669" spans="1:34">
      <c r="A669" s="52">
        <v>0</v>
      </c>
      <c r="D669" s="2">
        <v>2013</v>
      </c>
      <c r="E669" s="2">
        <v>1</v>
      </c>
      <c r="F669" s="62">
        <v>2013</v>
      </c>
      <c r="G669" s="62">
        <v>2013</v>
      </c>
      <c r="H669" s="63">
        <v>0</v>
      </c>
      <c r="I669" s="63">
        <v>0</v>
      </c>
      <c r="J669" s="63">
        <v>0</v>
      </c>
      <c r="K669" s="63">
        <v>0</v>
      </c>
      <c r="L669" s="63">
        <v>0</v>
      </c>
      <c r="M669" s="63">
        <v>0</v>
      </c>
      <c r="N669" s="63">
        <v>0</v>
      </c>
      <c r="O669" s="63">
        <v>0</v>
      </c>
      <c r="P669" s="63">
        <v>0</v>
      </c>
      <c r="Q669" s="63">
        <v>0</v>
      </c>
      <c r="R669" s="63">
        <v>0</v>
      </c>
      <c r="S669" s="63">
        <v>0</v>
      </c>
      <c r="T669" s="63">
        <v>0</v>
      </c>
      <c r="U669" s="63">
        <v>0</v>
      </c>
      <c r="V669" s="63">
        <v>0</v>
      </c>
      <c r="W669" s="63">
        <v>0</v>
      </c>
      <c r="X669" s="63">
        <v>0</v>
      </c>
      <c r="Y669" s="63">
        <v>0</v>
      </c>
      <c r="Z669" s="63">
        <v>0</v>
      </c>
      <c r="AA669" s="63">
        <v>0</v>
      </c>
      <c r="AB669" s="63">
        <v>0</v>
      </c>
      <c r="AC669" s="63">
        <v>0</v>
      </c>
      <c r="AD669" s="63">
        <v>0</v>
      </c>
      <c r="AE669" s="63">
        <v>0</v>
      </c>
      <c r="AF669" s="63">
        <v>0</v>
      </c>
      <c r="AG669" s="63">
        <v>0</v>
      </c>
      <c r="AH669" s="43">
        <v>0</v>
      </c>
    </row>
    <row r="670" spans="1:34">
      <c r="A670" s="52">
        <v>0</v>
      </c>
      <c r="D670" s="2">
        <v>2013</v>
      </c>
      <c r="E670" s="2">
        <v>2</v>
      </c>
      <c r="F670" s="62">
        <v>2013</v>
      </c>
      <c r="G670" s="62">
        <v>2013</v>
      </c>
      <c r="H670" s="63">
        <v>0</v>
      </c>
      <c r="I670" s="63">
        <v>0</v>
      </c>
      <c r="J670" s="63">
        <v>0</v>
      </c>
      <c r="K670" s="63">
        <v>0</v>
      </c>
      <c r="L670" s="63">
        <v>0</v>
      </c>
      <c r="M670" s="63">
        <v>0</v>
      </c>
      <c r="N670" s="63">
        <v>0</v>
      </c>
      <c r="O670" s="63">
        <v>0</v>
      </c>
      <c r="P670" s="63">
        <v>0</v>
      </c>
      <c r="Q670" s="63">
        <v>0</v>
      </c>
      <c r="R670" s="63">
        <v>0</v>
      </c>
      <c r="S670" s="63">
        <v>0</v>
      </c>
      <c r="T670" s="63">
        <v>0</v>
      </c>
      <c r="U670" s="63">
        <v>0</v>
      </c>
      <c r="V670" s="63">
        <v>0</v>
      </c>
      <c r="W670" s="63">
        <v>0</v>
      </c>
      <c r="X670" s="63">
        <v>0</v>
      </c>
      <c r="Y670" s="63">
        <v>0</v>
      </c>
      <c r="Z670" s="63">
        <v>0</v>
      </c>
      <c r="AA670" s="63">
        <v>0</v>
      </c>
      <c r="AB670" s="63">
        <v>0</v>
      </c>
      <c r="AC670" s="63">
        <v>0</v>
      </c>
      <c r="AD670" s="63">
        <v>0</v>
      </c>
      <c r="AE670" s="63">
        <v>0</v>
      </c>
      <c r="AF670" s="63">
        <v>0</v>
      </c>
      <c r="AG670" s="63">
        <v>0</v>
      </c>
      <c r="AH670" s="43">
        <v>0</v>
      </c>
    </row>
    <row r="671" spans="1:34">
      <c r="A671" s="52">
        <v>0</v>
      </c>
      <c r="D671" s="2">
        <v>2013</v>
      </c>
      <c r="E671" s="2">
        <v>3</v>
      </c>
      <c r="F671" s="62">
        <v>2013</v>
      </c>
      <c r="G671" s="62">
        <v>2013</v>
      </c>
      <c r="H671" s="63">
        <v>0</v>
      </c>
      <c r="I671" s="63">
        <v>0</v>
      </c>
      <c r="J671" s="63">
        <v>0</v>
      </c>
      <c r="K671" s="63">
        <v>0</v>
      </c>
      <c r="L671" s="63">
        <v>0</v>
      </c>
      <c r="M671" s="63">
        <v>0</v>
      </c>
      <c r="N671" s="63">
        <v>0</v>
      </c>
      <c r="O671" s="63">
        <v>0</v>
      </c>
      <c r="P671" s="63">
        <v>0</v>
      </c>
      <c r="Q671" s="63">
        <v>0</v>
      </c>
      <c r="R671" s="63">
        <v>0</v>
      </c>
      <c r="S671" s="63">
        <v>0</v>
      </c>
      <c r="T671" s="63">
        <v>0</v>
      </c>
      <c r="U671" s="63">
        <v>0</v>
      </c>
      <c r="V671" s="63">
        <v>0</v>
      </c>
      <c r="W671" s="63">
        <v>0</v>
      </c>
      <c r="X671" s="63">
        <v>0</v>
      </c>
      <c r="Y671" s="63">
        <v>0</v>
      </c>
      <c r="Z671" s="63">
        <v>0</v>
      </c>
      <c r="AA671" s="63">
        <v>0</v>
      </c>
      <c r="AB671" s="63">
        <v>0</v>
      </c>
      <c r="AC671" s="63">
        <v>0</v>
      </c>
      <c r="AD671" s="63">
        <v>0</v>
      </c>
      <c r="AE671" s="63">
        <v>0</v>
      </c>
      <c r="AF671" s="63">
        <v>0</v>
      </c>
      <c r="AG671" s="63">
        <v>0</v>
      </c>
      <c r="AH671" s="43">
        <v>0</v>
      </c>
    </row>
    <row r="672" spans="1:34">
      <c r="A672" s="52">
        <v>0</v>
      </c>
      <c r="D672" s="2">
        <v>2013</v>
      </c>
      <c r="E672" s="2">
        <v>4</v>
      </c>
      <c r="F672" s="62">
        <v>2013</v>
      </c>
      <c r="G672" s="62">
        <v>2013</v>
      </c>
      <c r="H672" s="63">
        <v>0</v>
      </c>
      <c r="I672" s="63">
        <v>0</v>
      </c>
      <c r="J672" s="63">
        <v>0</v>
      </c>
      <c r="K672" s="63">
        <v>0</v>
      </c>
      <c r="L672" s="63">
        <v>0</v>
      </c>
      <c r="M672" s="63">
        <v>0</v>
      </c>
      <c r="N672" s="63">
        <v>0</v>
      </c>
      <c r="O672" s="63">
        <v>0</v>
      </c>
      <c r="P672" s="63">
        <v>0</v>
      </c>
      <c r="Q672" s="63">
        <v>0</v>
      </c>
      <c r="R672" s="63">
        <v>0</v>
      </c>
      <c r="S672" s="63">
        <v>0</v>
      </c>
      <c r="T672" s="63">
        <v>0</v>
      </c>
      <c r="U672" s="63">
        <v>0</v>
      </c>
      <c r="V672" s="63">
        <v>0</v>
      </c>
      <c r="W672" s="63">
        <v>0</v>
      </c>
      <c r="X672" s="63">
        <v>0</v>
      </c>
      <c r="Y672" s="63">
        <v>0</v>
      </c>
      <c r="Z672" s="63">
        <v>0</v>
      </c>
      <c r="AA672" s="63">
        <v>0</v>
      </c>
      <c r="AB672" s="63">
        <v>0</v>
      </c>
      <c r="AC672" s="63">
        <v>0</v>
      </c>
      <c r="AD672" s="63">
        <v>0</v>
      </c>
      <c r="AE672" s="63">
        <v>0</v>
      </c>
      <c r="AF672" s="63">
        <v>0</v>
      </c>
      <c r="AG672" s="63">
        <v>0</v>
      </c>
      <c r="AH672" s="43">
        <v>0</v>
      </c>
    </row>
    <row r="673" spans="1:34">
      <c r="A673" s="52">
        <v>0</v>
      </c>
      <c r="D673" s="2">
        <v>2013</v>
      </c>
      <c r="E673" s="2">
        <v>5</v>
      </c>
      <c r="F673" s="62">
        <v>2014</v>
      </c>
      <c r="G673" s="62">
        <v>2014</v>
      </c>
      <c r="H673" s="63">
        <v>0</v>
      </c>
      <c r="I673" s="63">
        <v>0</v>
      </c>
      <c r="J673" s="63">
        <v>0</v>
      </c>
      <c r="K673" s="63">
        <v>0</v>
      </c>
      <c r="L673" s="63">
        <v>0</v>
      </c>
      <c r="M673" s="63">
        <v>0</v>
      </c>
      <c r="N673" s="63">
        <v>0</v>
      </c>
      <c r="O673" s="63">
        <v>0</v>
      </c>
      <c r="P673" s="63">
        <v>0</v>
      </c>
      <c r="Q673" s="63">
        <v>0</v>
      </c>
      <c r="R673" s="63">
        <v>0</v>
      </c>
      <c r="S673" s="63">
        <v>0</v>
      </c>
      <c r="T673" s="63">
        <v>0</v>
      </c>
      <c r="U673" s="63">
        <v>0</v>
      </c>
      <c r="V673" s="63">
        <v>0</v>
      </c>
      <c r="W673" s="63">
        <v>0</v>
      </c>
      <c r="X673" s="63">
        <v>0</v>
      </c>
      <c r="Y673" s="63">
        <v>0</v>
      </c>
      <c r="Z673" s="63">
        <v>0</v>
      </c>
      <c r="AA673" s="63">
        <v>0</v>
      </c>
      <c r="AB673" s="63">
        <v>0</v>
      </c>
      <c r="AC673" s="63">
        <v>0</v>
      </c>
      <c r="AD673" s="63">
        <v>0</v>
      </c>
      <c r="AE673" s="63">
        <v>0</v>
      </c>
      <c r="AF673" s="63">
        <v>0</v>
      </c>
      <c r="AG673" s="63">
        <v>0</v>
      </c>
      <c r="AH673" s="43">
        <v>0</v>
      </c>
    </row>
    <row r="674" spans="1:34">
      <c r="A674" s="52">
        <v>0</v>
      </c>
      <c r="D674" s="2">
        <v>2013</v>
      </c>
      <c r="E674" s="2">
        <v>6</v>
      </c>
      <c r="F674" s="62">
        <v>2014</v>
      </c>
      <c r="G674" s="62">
        <v>2014</v>
      </c>
      <c r="H674" s="63">
        <v>0</v>
      </c>
      <c r="I674" s="63">
        <v>0</v>
      </c>
      <c r="J674" s="63">
        <v>0</v>
      </c>
      <c r="K674" s="63">
        <v>0</v>
      </c>
      <c r="L674" s="63">
        <v>0</v>
      </c>
      <c r="M674" s="63">
        <v>0</v>
      </c>
      <c r="N674" s="63">
        <v>0</v>
      </c>
      <c r="O674" s="63">
        <v>0</v>
      </c>
      <c r="P674" s="63">
        <v>0</v>
      </c>
      <c r="Q674" s="63">
        <v>0</v>
      </c>
      <c r="R674" s="63">
        <v>0</v>
      </c>
      <c r="S674" s="63">
        <v>0</v>
      </c>
      <c r="T674" s="63">
        <v>0</v>
      </c>
      <c r="U674" s="63">
        <v>0</v>
      </c>
      <c r="V674" s="63">
        <v>0</v>
      </c>
      <c r="W674" s="63">
        <v>0</v>
      </c>
      <c r="X674" s="63">
        <v>0</v>
      </c>
      <c r="Y674" s="63">
        <v>0</v>
      </c>
      <c r="Z674" s="63">
        <v>0</v>
      </c>
      <c r="AA674" s="63">
        <v>0</v>
      </c>
      <c r="AB674" s="63">
        <v>0</v>
      </c>
      <c r="AC674" s="63">
        <v>0</v>
      </c>
      <c r="AD674" s="63">
        <v>0</v>
      </c>
      <c r="AE674" s="63">
        <v>0</v>
      </c>
      <c r="AF674" s="63">
        <v>0</v>
      </c>
      <c r="AG674" s="63">
        <v>0</v>
      </c>
      <c r="AH674" s="43">
        <v>0</v>
      </c>
    </row>
    <row r="675" spans="1:34">
      <c r="A675" s="52">
        <v>0</v>
      </c>
      <c r="D675" s="2">
        <v>2013</v>
      </c>
      <c r="E675" s="2">
        <v>7</v>
      </c>
      <c r="F675" s="62">
        <v>2014</v>
      </c>
      <c r="G675" s="62">
        <v>2014</v>
      </c>
      <c r="H675" s="63">
        <v>0</v>
      </c>
      <c r="I675" s="63">
        <v>0</v>
      </c>
      <c r="J675" s="63">
        <v>0</v>
      </c>
      <c r="K675" s="63">
        <v>0</v>
      </c>
      <c r="L675" s="63">
        <v>0</v>
      </c>
      <c r="M675" s="63">
        <v>0</v>
      </c>
      <c r="N675" s="63">
        <v>0</v>
      </c>
      <c r="O675" s="63">
        <v>0</v>
      </c>
      <c r="P675" s="63">
        <v>0</v>
      </c>
      <c r="Q675" s="63">
        <v>0</v>
      </c>
      <c r="R675" s="63">
        <v>0</v>
      </c>
      <c r="S675" s="63">
        <v>0</v>
      </c>
      <c r="T675" s="63">
        <v>0</v>
      </c>
      <c r="U675" s="63">
        <v>0</v>
      </c>
      <c r="V675" s="63">
        <v>0</v>
      </c>
      <c r="W675" s="63">
        <v>0</v>
      </c>
      <c r="X675" s="63">
        <v>0</v>
      </c>
      <c r="Y675" s="63">
        <v>0</v>
      </c>
      <c r="Z675" s="63">
        <v>0</v>
      </c>
      <c r="AA675" s="63">
        <v>0</v>
      </c>
      <c r="AB675" s="63">
        <v>0</v>
      </c>
      <c r="AC675" s="63">
        <v>0</v>
      </c>
      <c r="AD675" s="63">
        <v>0</v>
      </c>
      <c r="AE675" s="63">
        <v>0</v>
      </c>
      <c r="AF675" s="63">
        <v>0</v>
      </c>
      <c r="AG675" s="63">
        <v>0</v>
      </c>
      <c r="AH675" s="43">
        <v>0</v>
      </c>
    </row>
    <row r="676" spans="1:34">
      <c r="A676" s="52">
        <v>0</v>
      </c>
      <c r="D676" s="2">
        <v>2013</v>
      </c>
      <c r="E676" s="2">
        <v>8</v>
      </c>
      <c r="F676" s="62">
        <v>2014</v>
      </c>
      <c r="G676" s="62">
        <v>2014</v>
      </c>
      <c r="H676" s="63">
        <v>0</v>
      </c>
      <c r="I676" s="63">
        <v>0</v>
      </c>
      <c r="J676" s="63">
        <v>0</v>
      </c>
      <c r="K676" s="63">
        <v>0</v>
      </c>
      <c r="L676" s="63">
        <v>0</v>
      </c>
      <c r="M676" s="63">
        <v>0</v>
      </c>
      <c r="N676" s="63">
        <v>0</v>
      </c>
      <c r="O676" s="63">
        <v>0</v>
      </c>
      <c r="P676" s="63">
        <v>0</v>
      </c>
      <c r="Q676" s="63">
        <v>0</v>
      </c>
      <c r="R676" s="63">
        <v>0</v>
      </c>
      <c r="S676" s="63">
        <v>0</v>
      </c>
      <c r="T676" s="63">
        <v>0</v>
      </c>
      <c r="U676" s="63">
        <v>0</v>
      </c>
      <c r="V676" s="63">
        <v>0</v>
      </c>
      <c r="W676" s="63">
        <v>0</v>
      </c>
      <c r="X676" s="63">
        <v>0</v>
      </c>
      <c r="Y676" s="63">
        <v>0</v>
      </c>
      <c r="Z676" s="63">
        <v>0</v>
      </c>
      <c r="AA676" s="63">
        <v>0</v>
      </c>
      <c r="AB676" s="63">
        <v>0</v>
      </c>
      <c r="AC676" s="63">
        <v>0</v>
      </c>
      <c r="AD676" s="63">
        <v>0</v>
      </c>
      <c r="AE676" s="63">
        <v>0</v>
      </c>
      <c r="AF676" s="63">
        <v>0</v>
      </c>
      <c r="AG676" s="63">
        <v>0</v>
      </c>
      <c r="AH676" s="43">
        <v>0</v>
      </c>
    </row>
    <row r="677" spans="1:34">
      <c r="A677" s="52">
        <v>0</v>
      </c>
      <c r="D677" s="2">
        <v>2013</v>
      </c>
      <c r="E677" s="2">
        <v>9</v>
      </c>
      <c r="F677" s="62">
        <v>2014</v>
      </c>
      <c r="G677" s="62">
        <v>2014</v>
      </c>
      <c r="H677" s="63">
        <v>0</v>
      </c>
      <c r="I677" s="63">
        <v>0</v>
      </c>
      <c r="J677" s="63">
        <v>0</v>
      </c>
      <c r="K677" s="63">
        <v>0</v>
      </c>
      <c r="L677" s="63">
        <v>0</v>
      </c>
      <c r="M677" s="63">
        <v>0</v>
      </c>
      <c r="N677" s="63">
        <v>0</v>
      </c>
      <c r="O677" s="63">
        <v>0</v>
      </c>
      <c r="P677" s="63">
        <v>0</v>
      </c>
      <c r="Q677" s="63">
        <v>0</v>
      </c>
      <c r="R677" s="63">
        <v>0</v>
      </c>
      <c r="S677" s="63">
        <v>0</v>
      </c>
      <c r="T677" s="63">
        <v>0</v>
      </c>
      <c r="U677" s="63">
        <v>0</v>
      </c>
      <c r="V677" s="63">
        <v>0</v>
      </c>
      <c r="W677" s="63">
        <v>0</v>
      </c>
      <c r="X677" s="63">
        <v>0</v>
      </c>
      <c r="Y677" s="63">
        <v>0</v>
      </c>
      <c r="Z677" s="63">
        <v>0</v>
      </c>
      <c r="AA677" s="63">
        <v>0</v>
      </c>
      <c r="AB677" s="63">
        <v>0</v>
      </c>
      <c r="AC677" s="63">
        <v>0</v>
      </c>
      <c r="AD677" s="63">
        <v>0</v>
      </c>
      <c r="AE677" s="63">
        <v>0</v>
      </c>
      <c r="AF677" s="63">
        <v>0</v>
      </c>
      <c r="AG677" s="63">
        <v>0</v>
      </c>
      <c r="AH677" s="43">
        <v>0</v>
      </c>
    </row>
    <row r="678" spans="1:34">
      <c r="A678" s="52">
        <v>0</v>
      </c>
      <c r="D678" s="2">
        <v>2013</v>
      </c>
      <c r="E678" s="2">
        <v>10</v>
      </c>
      <c r="F678" s="62">
        <v>2014</v>
      </c>
      <c r="G678" s="62">
        <v>2014</v>
      </c>
      <c r="H678" s="63">
        <v>0</v>
      </c>
      <c r="I678" s="63">
        <v>0</v>
      </c>
      <c r="J678" s="63">
        <v>0</v>
      </c>
      <c r="K678" s="63">
        <v>0</v>
      </c>
      <c r="L678" s="63">
        <v>0</v>
      </c>
      <c r="M678" s="63">
        <v>0</v>
      </c>
      <c r="N678" s="63">
        <v>0</v>
      </c>
      <c r="O678" s="63">
        <v>0</v>
      </c>
      <c r="P678" s="63">
        <v>0</v>
      </c>
      <c r="Q678" s="63">
        <v>0</v>
      </c>
      <c r="R678" s="63">
        <v>0</v>
      </c>
      <c r="S678" s="63">
        <v>0</v>
      </c>
      <c r="T678" s="63">
        <v>0</v>
      </c>
      <c r="U678" s="63">
        <v>0</v>
      </c>
      <c r="V678" s="63">
        <v>0</v>
      </c>
      <c r="W678" s="63">
        <v>0</v>
      </c>
      <c r="X678" s="63">
        <v>0</v>
      </c>
      <c r="Y678" s="63">
        <v>0</v>
      </c>
      <c r="Z678" s="63">
        <v>0</v>
      </c>
      <c r="AA678" s="63">
        <v>0</v>
      </c>
      <c r="AB678" s="63">
        <v>0</v>
      </c>
      <c r="AC678" s="63">
        <v>0</v>
      </c>
      <c r="AD678" s="63">
        <v>0</v>
      </c>
      <c r="AE678" s="63">
        <v>0</v>
      </c>
      <c r="AF678" s="63">
        <v>0</v>
      </c>
      <c r="AG678" s="63">
        <v>0</v>
      </c>
      <c r="AH678" s="43">
        <v>0</v>
      </c>
    </row>
    <row r="679" spans="1:34">
      <c r="A679" s="52">
        <v>0</v>
      </c>
      <c r="D679" s="2">
        <v>2013</v>
      </c>
      <c r="E679" s="2">
        <v>11</v>
      </c>
      <c r="F679" s="62">
        <v>2014</v>
      </c>
      <c r="G679" s="62">
        <v>2014</v>
      </c>
      <c r="H679" s="63">
        <v>0</v>
      </c>
      <c r="I679" s="63">
        <v>0</v>
      </c>
      <c r="J679" s="63">
        <v>0</v>
      </c>
      <c r="K679" s="63">
        <v>0</v>
      </c>
      <c r="L679" s="63">
        <v>0</v>
      </c>
      <c r="M679" s="63">
        <v>0</v>
      </c>
      <c r="N679" s="63">
        <v>0</v>
      </c>
      <c r="O679" s="63">
        <v>0</v>
      </c>
      <c r="P679" s="63">
        <v>0</v>
      </c>
      <c r="Q679" s="63">
        <v>0</v>
      </c>
      <c r="R679" s="63">
        <v>0</v>
      </c>
      <c r="S679" s="63">
        <v>0</v>
      </c>
      <c r="T679" s="63">
        <v>0</v>
      </c>
      <c r="U679" s="63">
        <v>0</v>
      </c>
      <c r="V679" s="63">
        <v>0</v>
      </c>
      <c r="W679" s="63">
        <v>0</v>
      </c>
      <c r="X679" s="63">
        <v>0</v>
      </c>
      <c r="Y679" s="63">
        <v>0</v>
      </c>
      <c r="Z679" s="63">
        <v>0</v>
      </c>
      <c r="AA679" s="63">
        <v>0</v>
      </c>
      <c r="AB679" s="63">
        <v>0</v>
      </c>
      <c r="AC679" s="63">
        <v>0</v>
      </c>
      <c r="AD679" s="63">
        <v>0</v>
      </c>
      <c r="AE679" s="63">
        <v>0</v>
      </c>
      <c r="AF679" s="63">
        <v>0</v>
      </c>
      <c r="AG679" s="63">
        <v>0</v>
      </c>
      <c r="AH679" s="43">
        <v>0</v>
      </c>
    </row>
    <row r="680" spans="1:34">
      <c r="A680" s="52">
        <v>0</v>
      </c>
      <c r="D680" s="2">
        <v>2013</v>
      </c>
      <c r="E680" s="2">
        <v>12</v>
      </c>
      <c r="F680" s="62">
        <v>2014</v>
      </c>
      <c r="G680" s="62">
        <v>2014</v>
      </c>
      <c r="H680" s="63">
        <v>0</v>
      </c>
      <c r="I680" s="63">
        <v>0</v>
      </c>
      <c r="J680" s="63">
        <v>0</v>
      </c>
      <c r="K680" s="63">
        <v>0</v>
      </c>
      <c r="L680" s="63">
        <v>0</v>
      </c>
      <c r="M680" s="63">
        <v>0</v>
      </c>
      <c r="N680" s="63">
        <v>0</v>
      </c>
      <c r="O680" s="63">
        <v>0</v>
      </c>
      <c r="P680" s="63">
        <v>0</v>
      </c>
      <c r="Q680" s="63">
        <v>0</v>
      </c>
      <c r="R680" s="63">
        <v>0</v>
      </c>
      <c r="S680" s="63">
        <v>0</v>
      </c>
      <c r="T680" s="63">
        <v>0</v>
      </c>
      <c r="U680" s="63">
        <v>0</v>
      </c>
      <c r="V680" s="63">
        <v>0</v>
      </c>
      <c r="W680" s="63">
        <v>0</v>
      </c>
      <c r="X680" s="63">
        <v>0</v>
      </c>
      <c r="Y680" s="63">
        <v>0</v>
      </c>
      <c r="Z680" s="63">
        <v>0</v>
      </c>
      <c r="AA680" s="63">
        <v>0</v>
      </c>
      <c r="AB680" s="63">
        <v>0</v>
      </c>
      <c r="AC680" s="63">
        <v>0</v>
      </c>
      <c r="AD680" s="63">
        <v>0</v>
      </c>
      <c r="AE680" s="63">
        <v>0</v>
      </c>
      <c r="AF680" s="63">
        <v>0</v>
      </c>
      <c r="AG680" s="63">
        <v>0</v>
      </c>
      <c r="AH680" s="43">
        <v>0</v>
      </c>
    </row>
    <row r="681" spans="1:34">
      <c r="A681" s="52">
        <v>0</v>
      </c>
      <c r="D681" s="2">
        <v>2014</v>
      </c>
      <c r="E681" s="2">
        <v>1</v>
      </c>
      <c r="F681" s="62">
        <v>2014</v>
      </c>
      <c r="G681" s="62">
        <v>2014</v>
      </c>
      <c r="H681" s="63">
        <v>0</v>
      </c>
      <c r="I681" s="63">
        <v>0</v>
      </c>
      <c r="J681" s="63">
        <v>0</v>
      </c>
      <c r="K681" s="63">
        <v>0</v>
      </c>
      <c r="L681" s="63">
        <v>0</v>
      </c>
      <c r="M681" s="63">
        <v>0</v>
      </c>
      <c r="N681" s="63">
        <v>0</v>
      </c>
      <c r="O681" s="63">
        <v>0</v>
      </c>
      <c r="P681" s="63">
        <v>0</v>
      </c>
      <c r="Q681" s="63">
        <v>0</v>
      </c>
      <c r="R681" s="63">
        <v>0</v>
      </c>
      <c r="S681" s="63">
        <v>0</v>
      </c>
      <c r="T681" s="63">
        <v>0</v>
      </c>
      <c r="U681" s="63">
        <v>0</v>
      </c>
      <c r="V681" s="63">
        <v>0</v>
      </c>
      <c r="W681" s="63">
        <v>0</v>
      </c>
      <c r="X681" s="63">
        <v>0</v>
      </c>
      <c r="Y681" s="63">
        <v>0</v>
      </c>
      <c r="Z681" s="63">
        <v>0</v>
      </c>
      <c r="AA681" s="63">
        <v>0</v>
      </c>
      <c r="AB681" s="63">
        <v>0</v>
      </c>
      <c r="AC681" s="63">
        <v>0</v>
      </c>
      <c r="AD681" s="63">
        <v>0</v>
      </c>
      <c r="AE681" s="63">
        <v>0</v>
      </c>
      <c r="AF681" s="63">
        <v>0</v>
      </c>
      <c r="AG681" s="63">
        <v>0</v>
      </c>
      <c r="AH681" s="43">
        <v>0</v>
      </c>
    </row>
    <row r="682" spans="1:34">
      <c r="A682" s="52">
        <v>0</v>
      </c>
      <c r="D682" s="2">
        <v>2014</v>
      </c>
      <c r="E682" s="2">
        <v>2</v>
      </c>
      <c r="F682" s="62">
        <v>2014</v>
      </c>
      <c r="G682" s="62">
        <v>2014</v>
      </c>
      <c r="H682" s="63">
        <v>0</v>
      </c>
      <c r="I682" s="63">
        <v>0</v>
      </c>
      <c r="J682" s="63">
        <v>0</v>
      </c>
      <c r="K682" s="63">
        <v>0</v>
      </c>
      <c r="L682" s="63">
        <v>0</v>
      </c>
      <c r="M682" s="63">
        <v>0</v>
      </c>
      <c r="N682" s="63">
        <v>0</v>
      </c>
      <c r="O682" s="63">
        <v>0</v>
      </c>
      <c r="P682" s="63">
        <v>0</v>
      </c>
      <c r="Q682" s="63">
        <v>0</v>
      </c>
      <c r="R682" s="63">
        <v>0</v>
      </c>
      <c r="S682" s="63">
        <v>0</v>
      </c>
      <c r="T682" s="63">
        <v>0</v>
      </c>
      <c r="U682" s="63">
        <v>0</v>
      </c>
      <c r="V682" s="63">
        <v>0</v>
      </c>
      <c r="W682" s="63">
        <v>0</v>
      </c>
      <c r="X682" s="63">
        <v>0</v>
      </c>
      <c r="Y682" s="63">
        <v>0</v>
      </c>
      <c r="Z682" s="63">
        <v>0</v>
      </c>
      <c r="AA682" s="63">
        <v>0</v>
      </c>
      <c r="AB682" s="63">
        <v>0</v>
      </c>
      <c r="AC682" s="63">
        <v>0</v>
      </c>
      <c r="AD682" s="63">
        <v>0</v>
      </c>
      <c r="AE682" s="63">
        <v>0</v>
      </c>
      <c r="AF682" s="63">
        <v>0</v>
      </c>
      <c r="AG682" s="63">
        <v>0</v>
      </c>
      <c r="AH682" s="43">
        <v>0</v>
      </c>
    </row>
    <row r="683" spans="1:34">
      <c r="A683" s="52">
        <v>0</v>
      </c>
      <c r="D683" s="2">
        <v>2014</v>
      </c>
      <c r="E683" s="2">
        <v>3</v>
      </c>
      <c r="F683" s="62">
        <v>2014</v>
      </c>
      <c r="G683" s="62">
        <v>2014</v>
      </c>
      <c r="H683" s="63">
        <v>0</v>
      </c>
      <c r="I683" s="63">
        <v>0</v>
      </c>
      <c r="J683" s="63">
        <v>0</v>
      </c>
      <c r="K683" s="63">
        <v>0</v>
      </c>
      <c r="L683" s="63">
        <v>0</v>
      </c>
      <c r="M683" s="63">
        <v>0</v>
      </c>
      <c r="N683" s="63">
        <v>0</v>
      </c>
      <c r="O683" s="63">
        <v>0</v>
      </c>
      <c r="P683" s="63">
        <v>0</v>
      </c>
      <c r="Q683" s="63">
        <v>0</v>
      </c>
      <c r="R683" s="63">
        <v>0</v>
      </c>
      <c r="S683" s="63">
        <v>0</v>
      </c>
      <c r="T683" s="63">
        <v>0</v>
      </c>
      <c r="U683" s="63">
        <v>0</v>
      </c>
      <c r="V683" s="63">
        <v>0</v>
      </c>
      <c r="W683" s="63">
        <v>0</v>
      </c>
      <c r="X683" s="63">
        <v>0</v>
      </c>
      <c r="Y683" s="63">
        <v>0</v>
      </c>
      <c r="Z683" s="63">
        <v>0</v>
      </c>
      <c r="AA683" s="63">
        <v>0</v>
      </c>
      <c r="AB683" s="63">
        <v>0</v>
      </c>
      <c r="AC683" s="63">
        <v>0</v>
      </c>
      <c r="AD683" s="63">
        <v>0</v>
      </c>
      <c r="AE683" s="63">
        <v>0</v>
      </c>
      <c r="AF683" s="63">
        <v>0</v>
      </c>
      <c r="AG683" s="63">
        <v>0</v>
      </c>
      <c r="AH683" s="43">
        <v>0</v>
      </c>
    </row>
    <row r="684" spans="1:34">
      <c r="A684" s="52">
        <v>0</v>
      </c>
      <c r="D684" s="2">
        <v>2014</v>
      </c>
      <c r="E684" s="2">
        <v>4</v>
      </c>
      <c r="F684" s="62">
        <v>2014</v>
      </c>
      <c r="G684" s="62">
        <v>2014</v>
      </c>
      <c r="H684" s="63">
        <v>0</v>
      </c>
      <c r="I684" s="63">
        <v>0</v>
      </c>
      <c r="J684" s="63">
        <v>0</v>
      </c>
      <c r="K684" s="63">
        <v>0</v>
      </c>
      <c r="L684" s="63">
        <v>0</v>
      </c>
      <c r="M684" s="63">
        <v>0</v>
      </c>
      <c r="N684" s="63">
        <v>0</v>
      </c>
      <c r="O684" s="63">
        <v>0</v>
      </c>
      <c r="P684" s="63">
        <v>0</v>
      </c>
      <c r="Q684" s="63">
        <v>0</v>
      </c>
      <c r="R684" s="63">
        <v>0</v>
      </c>
      <c r="S684" s="63">
        <v>0</v>
      </c>
      <c r="T684" s="63">
        <v>0</v>
      </c>
      <c r="U684" s="63">
        <v>0</v>
      </c>
      <c r="V684" s="63">
        <v>0</v>
      </c>
      <c r="W684" s="63">
        <v>0</v>
      </c>
      <c r="X684" s="63">
        <v>0</v>
      </c>
      <c r="Y684" s="63">
        <v>0</v>
      </c>
      <c r="Z684" s="63">
        <v>0</v>
      </c>
      <c r="AA684" s="63">
        <v>0</v>
      </c>
      <c r="AB684" s="63">
        <v>0</v>
      </c>
      <c r="AC684" s="63">
        <v>0</v>
      </c>
      <c r="AD684" s="63">
        <v>0</v>
      </c>
      <c r="AE684" s="63">
        <v>0</v>
      </c>
      <c r="AF684" s="63">
        <v>0</v>
      </c>
      <c r="AG684" s="63">
        <v>0</v>
      </c>
      <c r="AH684" s="43">
        <v>0</v>
      </c>
    </row>
    <row r="685" spans="1:34">
      <c r="A685" s="52">
        <v>0</v>
      </c>
      <c r="D685" s="2">
        <v>2014</v>
      </c>
      <c r="E685" s="2">
        <v>5</v>
      </c>
      <c r="F685" s="62">
        <v>2015</v>
      </c>
      <c r="G685" s="62">
        <v>2015</v>
      </c>
      <c r="H685" s="63">
        <v>0</v>
      </c>
      <c r="I685" s="63">
        <v>0</v>
      </c>
      <c r="J685" s="63">
        <v>0</v>
      </c>
      <c r="K685" s="63">
        <v>0</v>
      </c>
      <c r="L685" s="63">
        <v>0</v>
      </c>
      <c r="M685" s="63">
        <v>0</v>
      </c>
      <c r="N685" s="63">
        <v>0</v>
      </c>
      <c r="O685" s="63">
        <v>0</v>
      </c>
      <c r="P685" s="63">
        <v>0</v>
      </c>
      <c r="Q685" s="63">
        <v>0</v>
      </c>
      <c r="R685" s="63">
        <v>0</v>
      </c>
      <c r="S685" s="63">
        <v>0</v>
      </c>
      <c r="T685" s="63">
        <v>0</v>
      </c>
      <c r="U685" s="63">
        <v>0</v>
      </c>
      <c r="V685" s="63">
        <v>0</v>
      </c>
      <c r="W685" s="63">
        <v>0</v>
      </c>
      <c r="X685" s="63">
        <v>0</v>
      </c>
      <c r="Y685" s="63">
        <v>0</v>
      </c>
      <c r="Z685" s="63">
        <v>0</v>
      </c>
      <c r="AA685" s="63">
        <v>0</v>
      </c>
      <c r="AB685" s="63">
        <v>0</v>
      </c>
      <c r="AC685" s="63">
        <v>0</v>
      </c>
      <c r="AD685" s="63">
        <v>0</v>
      </c>
      <c r="AE685" s="63">
        <v>0</v>
      </c>
      <c r="AF685" s="63">
        <v>0</v>
      </c>
      <c r="AG685" s="63">
        <v>0</v>
      </c>
      <c r="AH685" s="43">
        <v>0</v>
      </c>
    </row>
    <row r="686" spans="1:34">
      <c r="A686" s="52">
        <v>0</v>
      </c>
      <c r="D686" s="2">
        <v>2014</v>
      </c>
      <c r="E686" s="2">
        <v>6</v>
      </c>
      <c r="F686" s="62">
        <v>2015</v>
      </c>
      <c r="G686" s="62">
        <v>2015</v>
      </c>
      <c r="H686" s="63">
        <v>0</v>
      </c>
      <c r="I686" s="63">
        <v>0</v>
      </c>
      <c r="J686" s="63">
        <v>0</v>
      </c>
      <c r="K686" s="63">
        <v>0</v>
      </c>
      <c r="L686" s="63">
        <v>0</v>
      </c>
      <c r="M686" s="63">
        <v>0</v>
      </c>
      <c r="N686" s="63">
        <v>0</v>
      </c>
      <c r="O686" s="63">
        <v>0</v>
      </c>
      <c r="P686" s="63">
        <v>0</v>
      </c>
      <c r="Q686" s="63">
        <v>0</v>
      </c>
      <c r="R686" s="63">
        <v>0</v>
      </c>
      <c r="S686" s="63">
        <v>0</v>
      </c>
      <c r="T686" s="63">
        <v>0</v>
      </c>
      <c r="U686" s="63">
        <v>0</v>
      </c>
      <c r="V686" s="63">
        <v>0</v>
      </c>
      <c r="W686" s="63">
        <v>0</v>
      </c>
      <c r="X686" s="63">
        <v>0</v>
      </c>
      <c r="Y686" s="63">
        <v>0</v>
      </c>
      <c r="Z686" s="63">
        <v>0</v>
      </c>
      <c r="AA686" s="63">
        <v>0</v>
      </c>
      <c r="AB686" s="63">
        <v>0</v>
      </c>
      <c r="AC686" s="63">
        <v>0</v>
      </c>
      <c r="AD686" s="63">
        <v>0</v>
      </c>
      <c r="AE686" s="63">
        <v>0</v>
      </c>
      <c r="AF686" s="63">
        <v>0</v>
      </c>
      <c r="AG686" s="63">
        <v>0</v>
      </c>
      <c r="AH686" s="43">
        <v>0</v>
      </c>
    </row>
    <row r="687" spans="1:34">
      <c r="A687" s="52">
        <v>0</v>
      </c>
      <c r="D687" s="2">
        <v>2014</v>
      </c>
      <c r="E687" s="2">
        <v>7</v>
      </c>
      <c r="F687" s="62">
        <v>2015</v>
      </c>
      <c r="G687" s="62">
        <v>2015</v>
      </c>
      <c r="H687" s="63">
        <v>0</v>
      </c>
      <c r="I687" s="63">
        <v>0</v>
      </c>
      <c r="J687" s="63">
        <v>0</v>
      </c>
      <c r="K687" s="63">
        <v>0</v>
      </c>
      <c r="L687" s="63">
        <v>0</v>
      </c>
      <c r="M687" s="63">
        <v>0</v>
      </c>
      <c r="N687" s="63">
        <v>0</v>
      </c>
      <c r="O687" s="63">
        <v>0</v>
      </c>
      <c r="P687" s="63">
        <v>0</v>
      </c>
      <c r="Q687" s="63">
        <v>0</v>
      </c>
      <c r="R687" s="63">
        <v>0</v>
      </c>
      <c r="S687" s="63">
        <v>0</v>
      </c>
      <c r="T687" s="63">
        <v>0</v>
      </c>
      <c r="U687" s="63">
        <v>0</v>
      </c>
      <c r="V687" s="63">
        <v>0</v>
      </c>
      <c r="W687" s="63">
        <v>0</v>
      </c>
      <c r="X687" s="63">
        <v>0</v>
      </c>
      <c r="Y687" s="63">
        <v>0</v>
      </c>
      <c r="Z687" s="63">
        <v>0</v>
      </c>
      <c r="AA687" s="63">
        <v>0</v>
      </c>
      <c r="AB687" s="63">
        <v>0</v>
      </c>
      <c r="AC687" s="63">
        <v>0</v>
      </c>
      <c r="AD687" s="63">
        <v>0</v>
      </c>
      <c r="AE687" s="63">
        <v>0</v>
      </c>
      <c r="AF687" s="63">
        <v>0</v>
      </c>
      <c r="AG687" s="63">
        <v>0</v>
      </c>
      <c r="AH687" s="43">
        <v>0</v>
      </c>
    </row>
    <row r="688" spans="1:34">
      <c r="A688" s="52">
        <v>0</v>
      </c>
      <c r="D688" s="2">
        <v>2014</v>
      </c>
      <c r="E688" s="2">
        <v>8</v>
      </c>
      <c r="F688" s="62">
        <v>2015</v>
      </c>
      <c r="G688" s="62">
        <v>2015</v>
      </c>
      <c r="H688" s="63">
        <v>0</v>
      </c>
      <c r="I688" s="63">
        <v>0</v>
      </c>
      <c r="J688" s="63">
        <v>0</v>
      </c>
      <c r="K688" s="63">
        <v>0</v>
      </c>
      <c r="L688" s="63">
        <v>0</v>
      </c>
      <c r="M688" s="63">
        <v>0</v>
      </c>
      <c r="N688" s="63">
        <v>0</v>
      </c>
      <c r="O688" s="63">
        <v>0</v>
      </c>
      <c r="P688" s="63">
        <v>0</v>
      </c>
      <c r="Q688" s="63">
        <v>0</v>
      </c>
      <c r="R688" s="63">
        <v>0</v>
      </c>
      <c r="S688" s="63">
        <v>0</v>
      </c>
      <c r="T688" s="63">
        <v>0</v>
      </c>
      <c r="U688" s="63">
        <v>0</v>
      </c>
      <c r="V688" s="63">
        <v>0</v>
      </c>
      <c r="W688" s="63">
        <v>0</v>
      </c>
      <c r="X688" s="63">
        <v>0</v>
      </c>
      <c r="Y688" s="63">
        <v>0</v>
      </c>
      <c r="Z688" s="63">
        <v>0</v>
      </c>
      <c r="AA688" s="63">
        <v>0</v>
      </c>
      <c r="AB688" s="63">
        <v>0</v>
      </c>
      <c r="AC688" s="63">
        <v>0</v>
      </c>
      <c r="AD688" s="63">
        <v>0</v>
      </c>
      <c r="AE688" s="63">
        <v>0</v>
      </c>
      <c r="AF688" s="63">
        <v>0</v>
      </c>
      <c r="AG688" s="63">
        <v>0</v>
      </c>
      <c r="AH688" s="43">
        <v>0</v>
      </c>
    </row>
    <row r="689" spans="1:34">
      <c r="A689" s="52">
        <v>0</v>
      </c>
      <c r="D689" s="2">
        <v>2014</v>
      </c>
      <c r="E689" s="2">
        <v>9</v>
      </c>
      <c r="F689" s="62">
        <v>2015</v>
      </c>
      <c r="G689" s="62">
        <v>2015</v>
      </c>
      <c r="H689" s="63">
        <v>0</v>
      </c>
      <c r="I689" s="63">
        <v>0</v>
      </c>
      <c r="J689" s="63">
        <v>0</v>
      </c>
      <c r="K689" s="63">
        <v>0</v>
      </c>
      <c r="L689" s="63">
        <v>0</v>
      </c>
      <c r="M689" s="63">
        <v>0</v>
      </c>
      <c r="N689" s="63">
        <v>0</v>
      </c>
      <c r="O689" s="63">
        <v>0</v>
      </c>
      <c r="P689" s="63">
        <v>0</v>
      </c>
      <c r="Q689" s="63">
        <v>0</v>
      </c>
      <c r="R689" s="63">
        <v>0</v>
      </c>
      <c r="S689" s="63">
        <v>0</v>
      </c>
      <c r="T689" s="63">
        <v>0</v>
      </c>
      <c r="U689" s="63">
        <v>0</v>
      </c>
      <c r="V689" s="63">
        <v>0</v>
      </c>
      <c r="W689" s="63">
        <v>0</v>
      </c>
      <c r="X689" s="63">
        <v>0</v>
      </c>
      <c r="Y689" s="63">
        <v>0</v>
      </c>
      <c r="Z689" s="63">
        <v>0</v>
      </c>
      <c r="AA689" s="63">
        <v>0</v>
      </c>
      <c r="AB689" s="63">
        <v>0</v>
      </c>
      <c r="AC689" s="63">
        <v>0</v>
      </c>
      <c r="AD689" s="63">
        <v>0</v>
      </c>
      <c r="AE689" s="63">
        <v>0</v>
      </c>
      <c r="AF689" s="63">
        <v>0</v>
      </c>
      <c r="AG689" s="63">
        <v>0</v>
      </c>
      <c r="AH689" s="43">
        <v>0</v>
      </c>
    </row>
    <row r="690" spans="1:34">
      <c r="A690" s="52">
        <v>0</v>
      </c>
      <c r="D690" s="2">
        <v>2014</v>
      </c>
      <c r="E690" s="2">
        <v>10</v>
      </c>
      <c r="F690" s="62">
        <v>2015</v>
      </c>
      <c r="G690" s="62">
        <v>2015</v>
      </c>
      <c r="H690" s="63">
        <v>0</v>
      </c>
      <c r="I690" s="63">
        <v>0</v>
      </c>
      <c r="J690" s="63">
        <v>0</v>
      </c>
      <c r="K690" s="63">
        <v>0</v>
      </c>
      <c r="L690" s="63">
        <v>0</v>
      </c>
      <c r="M690" s="63">
        <v>0</v>
      </c>
      <c r="N690" s="63">
        <v>0</v>
      </c>
      <c r="O690" s="63">
        <v>0</v>
      </c>
      <c r="P690" s="63">
        <v>0</v>
      </c>
      <c r="Q690" s="63">
        <v>0</v>
      </c>
      <c r="R690" s="63">
        <v>0</v>
      </c>
      <c r="S690" s="63">
        <v>0</v>
      </c>
      <c r="T690" s="63">
        <v>0</v>
      </c>
      <c r="U690" s="63">
        <v>0</v>
      </c>
      <c r="V690" s="63">
        <v>0</v>
      </c>
      <c r="W690" s="63">
        <v>0</v>
      </c>
      <c r="X690" s="63">
        <v>0</v>
      </c>
      <c r="Y690" s="63">
        <v>0</v>
      </c>
      <c r="Z690" s="63">
        <v>0</v>
      </c>
      <c r="AA690" s="63">
        <v>0</v>
      </c>
      <c r="AB690" s="63">
        <v>0</v>
      </c>
      <c r="AC690" s="63">
        <v>0</v>
      </c>
      <c r="AD690" s="63">
        <v>0</v>
      </c>
      <c r="AE690" s="63">
        <v>0</v>
      </c>
      <c r="AF690" s="63">
        <v>0</v>
      </c>
      <c r="AG690" s="63">
        <v>0</v>
      </c>
      <c r="AH690" s="43">
        <v>0</v>
      </c>
    </row>
    <row r="691" spans="1:34">
      <c r="A691" s="52">
        <v>0</v>
      </c>
      <c r="D691" s="2">
        <v>2014</v>
      </c>
      <c r="E691" s="2">
        <v>11</v>
      </c>
      <c r="F691" s="62">
        <v>2015</v>
      </c>
      <c r="G691" s="62">
        <v>2015</v>
      </c>
      <c r="H691" s="63">
        <v>0</v>
      </c>
      <c r="I691" s="63">
        <v>0</v>
      </c>
      <c r="J691" s="63">
        <v>0</v>
      </c>
      <c r="K691" s="63">
        <v>0</v>
      </c>
      <c r="L691" s="63">
        <v>0</v>
      </c>
      <c r="M691" s="63">
        <v>0</v>
      </c>
      <c r="N691" s="63">
        <v>0</v>
      </c>
      <c r="O691" s="63">
        <v>0</v>
      </c>
      <c r="P691" s="63">
        <v>0</v>
      </c>
      <c r="Q691" s="63">
        <v>0</v>
      </c>
      <c r="R691" s="63">
        <v>0</v>
      </c>
      <c r="S691" s="63">
        <v>0</v>
      </c>
      <c r="T691" s="63">
        <v>0</v>
      </c>
      <c r="U691" s="63">
        <v>0</v>
      </c>
      <c r="V691" s="63">
        <v>0</v>
      </c>
      <c r="W691" s="63">
        <v>0</v>
      </c>
      <c r="X691" s="63">
        <v>0</v>
      </c>
      <c r="Y691" s="63">
        <v>0</v>
      </c>
      <c r="Z691" s="63">
        <v>0</v>
      </c>
      <c r="AA691" s="63">
        <v>0</v>
      </c>
      <c r="AB691" s="63">
        <v>0</v>
      </c>
      <c r="AC691" s="63">
        <v>0</v>
      </c>
      <c r="AD691" s="63">
        <v>0</v>
      </c>
      <c r="AE691" s="63">
        <v>0</v>
      </c>
      <c r="AF691" s="63">
        <v>0</v>
      </c>
      <c r="AG691" s="63">
        <v>0</v>
      </c>
      <c r="AH691" s="43">
        <v>0</v>
      </c>
    </row>
    <row r="692" spans="1:34">
      <c r="A692" s="52">
        <v>0</v>
      </c>
      <c r="D692" s="2">
        <v>2014</v>
      </c>
      <c r="E692" s="2">
        <v>12</v>
      </c>
      <c r="F692" s="62">
        <v>2015</v>
      </c>
      <c r="G692" s="62">
        <v>2015</v>
      </c>
      <c r="H692" s="63">
        <v>0</v>
      </c>
      <c r="I692" s="63">
        <v>0</v>
      </c>
      <c r="J692" s="63">
        <v>0</v>
      </c>
      <c r="K692" s="63">
        <v>0</v>
      </c>
      <c r="L692" s="63">
        <v>0</v>
      </c>
      <c r="M692" s="63">
        <v>0</v>
      </c>
      <c r="N692" s="63">
        <v>0</v>
      </c>
      <c r="O692" s="63">
        <v>0</v>
      </c>
      <c r="P692" s="63">
        <v>0</v>
      </c>
      <c r="Q692" s="63">
        <v>0</v>
      </c>
      <c r="R692" s="63">
        <v>0</v>
      </c>
      <c r="S692" s="63">
        <v>0</v>
      </c>
      <c r="T692" s="63">
        <v>0</v>
      </c>
      <c r="U692" s="63">
        <v>0</v>
      </c>
      <c r="V692" s="63">
        <v>0</v>
      </c>
      <c r="W692" s="63">
        <v>0</v>
      </c>
      <c r="X692" s="63">
        <v>0</v>
      </c>
      <c r="Y692" s="63">
        <v>0</v>
      </c>
      <c r="Z692" s="63">
        <v>0</v>
      </c>
      <c r="AA692" s="63">
        <v>0</v>
      </c>
      <c r="AB692" s="63">
        <v>0</v>
      </c>
      <c r="AC692" s="63">
        <v>0</v>
      </c>
      <c r="AD692" s="63">
        <v>0</v>
      </c>
      <c r="AE692" s="63">
        <v>0</v>
      </c>
      <c r="AF692" s="63">
        <v>0</v>
      </c>
      <c r="AG692" s="63">
        <v>0</v>
      </c>
      <c r="AH692" s="43">
        <v>0</v>
      </c>
    </row>
    <row r="693" spans="1:34">
      <c r="A693" s="52">
        <v>0</v>
      </c>
      <c r="D693" s="2">
        <v>2015</v>
      </c>
      <c r="E693" s="2">
        <v>1</v>
      </c>
      <c r="F693" s="62">
        <v>2015</v>
      </c>
      <c r="G693" s="62">
        <v>2015</v>
      </c>
      <c r="H693" s="63">
        <v>0</v>
      </c>
      <c r="I693" s="63">
        <v>0</v>
      </c>
      <c r="J693" s="63">
        <v>0</v>
      </c>
      <c r="K693" s="63">
        <v>0</v>
      </c>
      <c r="L693" s="63">
        <v>0</v>
      </c>
      <c r="M693" s="63">
        <v>0</v>
      </c>
      <c r="N693" s="63">
        <v>0</v>
      </c>
      <c r="O693" s="63">
        <v>0</v>
      </c>
      <c r="P693" s="63">
        <v>0</v>
      </c>
      <c r="Q693" s="63">
        <v>0</v>
      </c>
      <c r="R693" s="63">
        <v>0</v>
      </c>
      <c r="S693" s="63">
        <v>0</v>
      </c>
      <c r="T693" s="63">
        <v>0</v>
      </c>
      <c r="U693" s="63">
        <v>0</v>
      </c>
      <c r="V693" s="63">
        <v>0</v>
      </c>
      <c r="W693" s="63">
        <v>0</v>
      </c>
      <c r="X693" s="63">
        <v>0</v>
      </c>
      <c r="Y693" s="63">
        <v>0</v>
      </c>
      <c r="Z693" s="63">
        <v>0</v>
      </c>
      <c r="AA693" s="63">
        <v>0</v>
      </c>
      <c r="AB693" s="63">
        <v>0</v>
      </c>
      <c r="AC693" s="63">
        <v>0</v>
      </c>
      <c r="AD693" s="63">
        <v>0</v>
      </c>
      <c r="AE693" s="63">
        <v>0</v>
      </c>
      <c r="AF693" s="63">
        <v>0</v>
      </c>
      <c r="AG693" s="63">
        <v>0</v>
      </c>
      <c r="AH693" s="43">
        <v>0</v>
      </c>
    </row>
    <row r="694" spans="1:34">
      <c r="A694" s="52">
        <v>0</v>
      </c>
      <c r="D694" s="2">
        <v>2015</v>
      </c>
      <c r="E694" s="2">
        <v>2</v>
      </c>
      <c r="F694" s="62">
        <v>2015</v>
      </c>
      <c r="G694" s="62">
        <v>2015</v>
      </c>
      <c r="H694" s="63">
        <v>0</v>
      </c>
      <c r="I694" s="63">
        <v>0</v>
      </c>
      <c r="J694" s="63">
        <v>0</v>
      </c>
      <c r="K694" s="63">
        <v>0</v>
      </c>
      <c r="L694" s="63">
        <v>0</v>
      </c>
      <c r="M694" s="63">
        <v>0</v>
      </c>
      <c r="N694" s="63">
        <v>0</v>
      </c>
      <c r="O694" s="63">
        <v>0</v>
      </c>
      <c r="P694" s="63">
        <v>0</v>
      </c>
      <c r="Q694" s="63">
        <v>0</v>
      </c>
      <c r="R694" s="63">
        <v>0</v>
      </c>
      <c r="S694" s="63">
        <v>0</v>
      </c>
      <c r="T694" s="63">
        <v>0</v>
      </c>
      <c r="U694" s="63">
        <v>0</v>
      </c>
      <c r="V694" s="63">
        <v>0</v>
      </c>
      <c r="W694" s="63">
        <v>0</v>
      </c>
      <c r="X694" s="63">
        <v>0</v>
      </c>
      <c r="Y694" s="63">
        <v>0</v>
      </c>
      <c r="Z694" s="63">
        <v>0</v>
      </c>
      <c r="AA694" s="63">
        <v>0</v>
      </c>
      <c r="AB694" s="63">
        <v>0</v>
      </c>
      <c r="AC694" s="63">
        <v>0</v>
      </c>
      <c r="AD694" s="63">
        <v>0</v>
      </c>
      <c r="AE694" s="63">
        <v>0</v>
      </c>
      <c r="AF694" s="63">
        <v>0</v>
      </c>
      <c r="AG694" s="63">
        <v>0</v>
      </c>
      <c r="AH694" s="43">
        <v>0</v>
      </c>
    </row>
    <row r="695" spans="1:34">
      <c r="A695" s="52">
        <v>0</v>
      </c>
      <c r="D695" s="2">
        <v>2015</v>
      </c>
      <c r="E695" s="2">
        <v>3</v>
      </c>
      <c r="F695" s="62">
        <v>2015</v>
      </c>
      <c r="G695" s="62">
        <v>2015</v>
      </c>
      <c r="H695" s="63">
        <v>0</v>
      </c>
      <c r="I695" s="63">
        <v>0</v>
      </c>
      <c r="J695" s="63">
        <v>0</v>
      </c>
      <c r="K695" s="63">
        <v>0</v>
      </c>
      <c r="L695" s="63">
        <v>0</v>
      </c>
      <c r="M695" s="63">
        <v>0</v>
      </c>
      <c r="N695" s="63">
        <v>0</v>
      </c>
      <c r="O695" s="63">
        <v>0</v>
      </c>
      <c r="P695" s="63">
        <v>0</v>
      </c>
      <c r="Q695" s="63">
        <v>0</v>
      </c>
      <c r="R695" s="63">
        <v>0</v>
      </c>
      <c r="S695" s="63">
        <v>0</v>
      </c>
      <c r="T695" s="63">
        <v>0</v>
      </c>
      <c r="U695" s="63">
        <v>0</v>
      </c>
      <c r="V695" s="63">
        <v>0</v>
      </c>
      <c r="W695" s="63">
        <v>0</v>
      </c>
      <c r="X695" s="63">
        <v>0</v>
      </c>
      <c r="Y695" s="63">
        <v>0</v>
      </c>
      <c r="Z695" s="63">
        <v>0</v>
      </c>
      <c r="AA695" s="63">
        <v>0</v>
      </c>
      <c r="AB695" s="63">
        <v>0</v>
      </c>
      <c r="AC695" s="63">
        <v>0</v>
      </c>
      <c r="AD695" s="63">
        <v>0</v>
      </c>
      <c r="AE695" s="63">
        <v>0</v>
      </c>
      <c r="AF695" s="63">
        <v>0</v>
      </c>
      <c r="AG695" s="63">
        <v>0</v>
      </c>
      <c r="AH695" s="43">
        <v>0</v>
      </c>
    </row>
    <row r="696" spans="1:34">
      <c r="A696" s="52">
        <v>0</v>
      </c>
      <c r="D696" s="2">
        <v>2015</v>
      </c>
      <c r="E696" s="2">
        <v>4</v>
      </c>
      <c r="F696" s="62">
        <v>2015</v>
      </c>
      <c r="G696" s="62">
        <v>2015</v>
      </c>
      <c r="H696" s="63">
        <v>0</v>
      </c>
      <c r="I696" s="63">
        <v>0</v>
      </c>
      <c r="J696" s="63">
        <v>0</v>
      </c>
      <c r="K696" s="63">
        <v>0</v>
      </c>
      <c r="L696" s="63">
        <v>0</v>
      </c>
      <c r="M696" s="63">
        <v>0</v>
      </c>
      <c r="N696" s="63">
        <v>0</v>
      </c>
      <c r="O696" s="63">
        <v>0</v>
      </c>
      <c r="P696" s="63">
        <v>0</v>
      </c>
      <c r="Q696" s="63">
        <v>0</v>
      </c>
      <c r="R696" s="63">
        <v>0</v>
      </c>
      <c r="S696" s="63">
        <v>0</v>
      </c>
      <c r="T696" s="63">
        <v>0</v>
      </c>
      <c r="U696" s="63">
        <v>0</v>
      </c>
      <c r="V696" s="63">
        <v>0</v>
      </c>
      <c r="W696" s="63">
        <v>0</v>
      </c>
      <c r="X696" s="63">
        <v>0</v>
      </c>
      <c r="Y696" s="63">
        <v>0</v>
      </c>
      <c r="Z696" s="63">
        <v>0</v>
      </c>
      <c r="AA696" s="63">
        <v>0</v>
      </c>
      <c r="AB696" s="63">
        <v>0</v>
      </c>
      <c r="AC696" s="63">
        <v>0</v>
      </c>
      <c r="AD696" s="63">
        <v>0</v>
      </c>
      <c r="AE696" s="63">
        <v>0</v>
      </c>
      <c r="AF696" s="63">
        <v>0</v>
      </c>
      <c r="AG696" s="63">
        <v>0</v>
      </c>
      <c r="AH696" s="43">
        <v>0</v>
      </c>
    </row>
    <row r="697" spans="1:34">
      <c r="A697" s="52">
        <v>0</v>
      </c>
      <c r="D697" s="2">
        <v>2015</v>
      </c>
      <c r="E697" s="2">
        <v>5</v>
      </c>
      <c r="F697" s="62">
        <v>2016</v>
      </c>
      <c r="G697" s="62">
        <v>2016</v>
      </c>
      <c r="H697" s="63">
        <v>0</v>
      </c>
      <c r="I697" s="63">
        <v>0</v>
      </c>
      <c r="J697" s="63">
        <v>0</v>
      </c>
      <c r="K697" s="63">
        <v>0</v>
      </c>
      <c r="L697" s="63">
        <v>0</v>
      </c>
      <c r="M697" s="63">
        <v>0</v>
      </c>
      <c r="N697" s="63">
        <v>0</v>
      </c>
      <c r="O697" s="63">
        <v>0</v>
      </c>
      <c r="P697" s="63">
        <v>0</v>
      </c>
      <c r="Q697" s="63">
        <v>0</v>
      </c>
      <c r="R697" s="63">
        <v>0</v>
      </c>
      <c r="S697" s="63">
        <v>0</v>
      </c>
      <c r="T697" s="63">
        <v>0</v>
      </c>
      <c r="U697" s="63">
        <v>0</v>
      </c>
      <c r="V697" s="63">
        <v>0</v>
      </c>
      <c r="W697" s="63">
        <v>0</v>
      </c>
      <c r="X697" s="63">
        <v>0</v>
      </c>
      <c r="Y697" s="63">
        <v>0</v>
      </c>
      <c r="Z697" s="63">
        <v>0</v>
      </c>
      <c r="AA697" s="63">
        <v>0</v>
      </c>
      <c r="AB697" s="63">
        <v>0</v>
      </c>
      <c r="AC697" s="63">
        <v>0</v>
      </c>
      <c r="AD697" s="63">
        <v>0</v>
      </c>
      <c r="AE697" s="63">
        <v>0</v>
      </c>
      <c r="AF697" s="63">
        <v>0</v>
      </c>
      <c r="AG697" s="63">
        <v>0</v>
      </c>
      <c r="AH697" s="43">
        <v>0</v>
      </c>
    </row>
    <row r="698" spans="1:34">
      <c r="A698" s="52">
        <v>0</v>
      </c>
      <c r="D698" s="2">
        <v>2015</v>
      </c>
      <c r="E698" s="2">
        <v>6</v>
      </c>
      <c r="F698" s="62">
        <v>2016</v>
      </c>
      <c r="G698" s="62">
        <v>2016</v>
      </c>
      <c r="H698" s="63">
        <v>0</v>
      </c>
      <c r="I698" s="63">
        <v>0</v>
      </c>
      <c r="J698" s="63">
        <v>0</v>
      </c>
      <c r="K698" s="63">
        <v>0</v>
      </c>
      <c r="L698" s="63">
        <v>0</v>
      </c>
      <c r="M698" s="63">
        <v>0</v>
      </c>
      <c r="N698" s="63">
        <v>0</v>
      </c>
      <c r="O698" s="63">
        <v>0</v>
      </c>
      <c r="P698" s="63">
        <v>0</v>
      </c>
      <c r="Q698" s="63">
        <v>0</v>
      </c>
      <c r="R698" s="63">
        <v>0</v>
      </c>
      <c r="S698" s="63">
        <v>0</v>
      </c>
      <c r="T698" s="63">
        <v>0</v>
      </c>
      <c r="U698" s="63">
        <v>0</v>
      </c>
      <c r="V698" s="63">
        <v>0</v>
      </c>
      <c r="W698" s="63">
        <v>0</v>
      </c>
      <c r="X698" s="63">
        <v>0</v>
      </c>
      <c r="Y698" s="63">
        <v>0</v>
      </c>
      <c r="Z698" s="63">
        <v>0</v>
      </c>
      <c r="AA698" s="63">
        <v>0</v>
      </c>
      <c r="AB698" s="63">
        <v>0</v>
      </c>
      <c r="AC698" s="63">
        <v>0</v>
      </c>
      <c r="AD698" s="63">
        <v>0</v>
      </c>
      <c r="AE698" s="63">
        <v>0</v>
      </c>
      <c r="AF698" s="63">
        <v>0</v>
      </c>
      <c r="AG698" s="63">
        <v>0</v>
      </c>
      <c r="AH698" s="43">
        <v>0</v>
      </c>
    </row>
    <row r="699" spans="1:34">
      <c r="A699" s="52">
        <v>0</v>
      </c>
      <c r="D699" s="2">
        <v>2015</v>
      </c>
      <c r="E699" s="2">
        <v>7</v>
      </c>
      <c r="F699" s="62">
        <v>2016</v>
      </c>
      <c r="G699" s="62">
        <v>2016</v>
      </c>
      <c r="H699" s="63">
        <v>0</v>
      </c>
      <c r="I699" s="63">
        <v>0</v>
      </c>
      <c r="J699" s="63">
        <v>0</v>
      </c>
      <c r="K699" s="63">
        <v>0</v>
      </c>
      <c r="L699" s="63">
        <v>0</v>
      </c>
      <c r="M699" s="63">
        <v>0</v>
      </c>
      <c r="N699" s="63">
        <v>0</v>
      </c>
      <c r="O699" s="63">
        <v>0</v>
      </c>
      <c r="P699" s="63">
        <v>0</v>
      </c>
      <c r="Q699" s="63">
        <v>0</v>
      </c>
      <c r="R699" s="63">
        <v>0</v>
      </c>
      <c r="S699" s="63">
        <v>0</v>
      </c>
      <c r="T699" s="63">
        <v>0</v>
      </c>
      <c r="U699" s="63">
        <v>0</v>
      </c>
      <c r="V699" s="63">
        <v>0</v>
      </c>
      <c r="W699" s="63">
        <v>0</v>
      </c>
      <c r="X699" s="63">
        <v>0</v>
      </c>
      <c r="Y699" s="63">
        <v>0</v>
      </c>
      <c r="Z699" s="63">
        <v>0</v>
      </c>
      <c r="AA699" s="63">
        <v>0</v>
      </c>
      <c r="AB699" s="63">
        <v>0</v>
      </c>
      <c r="AC699" s="63">
        <v>0</v>
      </c>
      <c r="AD699" s="63">
        <v>0</v>
      </c>
      <c r="AE699" s="63">
        <v>0</v>
      </c>
      <c r="AF699" s="63">
        <v>0</v>
      </c>
      <c r="AG699" s="63">
        <v>0</v>
      </c>
      <c r="AH699" s="43">
        <v>0</v>
      </c>
    </row>
    <row r="700" spans="1:34">
      <c r="A700" s="52">
        <v>0</v>
      </c>
      <c r="D700" s="2">
        <v>2015</v>
      </c>
      <c r="E700" s="2">
        <v>8</v>
      </c>
      <c r="F700" s="62">
        <v>2016</v>
      </c>
      <c r="G700" s="62">
        <v>2016</v>
      </c>
      <c r="H700" s="63">
        <v>0</v>
      </c>
      <c r="I700" s="63">
        <v>0</v>
      </c>
      <c r="J700" s="63">
        <v>0</v>
      </c>
      <c r="K700" s="63">
        <v>0</v>
      </c>
      <c r="L700" s="63">
        <v>0</v>
      </c>
      <c r="M700" s="63">
        <v>0</v>
      </c>
      <c r="N700" s="63">
        <v>0</v>
      </c>
      <c r="O700" s="63">
        <v>0</v>
      </c>
      <c r="P700" s="63">
        <v>0</v>
      </c>
      <c r="Q700" s="63">
        <v>0</v>
      </c>
      <c r="R700" s="63">
        <v>0</v>
      </c>
      <c r="S700" s="63">
        <v>0</v>
      </c>
      <c r="T700" s="63">
        <v>0</v>
      </c>
      <c r="U700" s="63">
        <v>0</v>
      </c>
      <c r="V700" s="63">
        <v>0</v>
      </c>
      <c r="W700" s="63">
        <v>0</v>
      </c>
      <c r="X700" s="63">
        <v>0</v>
      </c>
      <c r="Y700" s="63">
        <v>0</v>
      </c>
      <c r="Z700" s="63">
        <v>0</v>
      </c>
      <c r="AA700" s="63">
        <v>0</v>
      </c>
      <c r="AB700" s="63">
        <v>0</v>
      </c>
      <c r="AC700" s="63">
        <v>0</v>
      </c>
      <c r="AD700" s="63">
        <v>0</v>
      </c>
      <c r="AE700" s="63">
        <v>0</v>
      </c>
      <c r="AF700" s="63">
        <v>0</v>
      </c>
      <c r="AG700" s="63">
        <v>0</v>
      </c>
      <c r="AH700" s="43">
        <v>0</v>
      </c>
    </row>
    <row r="701" spans="1:34">
      <c r="A701" s="52">
        <v>0</v>
      </c>
      <c r="D701" s="2">
        <v>2015</v>
      </c>
      <c r="E701" s="2">
        <v>9</v>
      </c>
      <c r="F701" s="62">
        <v>2016</v>
      </c>
      <c r="G701" s="62">
        <v>2016</v>
      </c>
      <c r="H701" s="63">
        <v>0</v>
      </c>
      <c r="I701" s="63">
        <v>0</v>
      </c>
      <c r="J701" s="63">
        <v>0</v>
      </c>
      <c r="K701" s="63">
        <v>0</v>
      </c>
      <c r="L701" s="63">
        <v>0</v>
      </c>
      <c r="M701" s="63">
        <v>0</v>
      </c>
      <c r="N701" s="63">
        <v>0</v>
      </c>
      <c r="O701" s="63">
        <v>0</v>
      </c>
      <c r="P701" s="63">
        <v>0</v>
      </c>
      <c r="Q701" s="63">
        <v>0</v>
      </c>
      <c r="R701" s="63">
        <v>0</v>
      </c>
      <c r="S701" s="63">
        <v>0</v>
      </c>
      <c r="T701" s="63">
        <v>0</v>
      </c>
      <c r="U701" s="63">
        <v>0</v>
      </c>
      <c r="V701" s="63">
        <v>0</v>
      </c>
      <c r="W701" s="63">
        <v>0</v>
      </c>
      <c r="X701" s="63">
        <v>0</v>
      </c>
      <c r="Y701" s="63">
        <v>0</v>
      </c>
      <c r="Z701" s="63">
        <v>0</v>
      </c>
      <c r="AA701" s="63">
        <v>0</v>
      </c>
      <c r="AB701" s="63">
        <v>0</v>
      </c>
      <c r="AC701" s="63">
        <v>0</v>
      </c>
      <c r="AD701" s="63">
        <v>0</v>
      </c>
      <c r="AE701" s="63">
        <v>0</v>
      </c>
      <c r="AF701" s="63">
        <v>0</v>
      </c>
      <c r="AG701" s="63">
        <v>0</v>
      </c>
      <c r="AH701" s="43">
        <v>0</v>
      </c>
    </row>
    <row r="702" spans="1:34">
      <c r="A702" s="52">
        <v>0</v>
      </c>
      <c r="D702" s="2">
        <v>2015</v>
      </c>
      <c r="E702" s="2">
        <v>10</v>
      </c>
      <c r="F702" s="62">
        <v>2016</v>
      </c>
      <c r="G702" s="62">
        <v>2016</v>
      </c>
      <c r="H702" s="63">
        <v>0</v>
      </c>
      <c r="I702" s="63">
        <v>0</v>
      </c>
      <c r="J702" s="63">
        <v>0</v>
      </c>
      <c r="K702" s="63">
        <v>0</v>
      </c>
      <c r="L702" s="63">
        <v>0</v>
      </c>
      <c r="M702" s="63">
        <v>0</v>
      </c>
      <c r="N702" s="63">
        <v>0</v>
      </c>
      <c r="O702" s="63">
        <v>0</v>
      </c>
      <c r="P702" s="63">
        <v>0</v>
      </c>
      <c r="Q702" s="63">
        <v>0</v>
      </c>
      <c r="R702" s="63">
        <v>0</v>
      </c>
      <c r="S702" s="63">
        <v>0</v>
      </c>
      <c r="T702" s="63">
        <v>0</v>
      </c>
      <c r="U702" s="63">
        <v>0</v>
      </c>
      <c r="V702" s="63">
        <v>0</v>
      </c>
      <c r="W702" s="63">
        <v>0</v>
      </c>
      <c r="X702" s="63">
        <v>0</v>
      </c>
      <c r="Y702" s="63">
        <v>0</v>
      </c>
      <c r="Z702" s="63">
        <v>0</v>
      </c>
      <c r="AA702" s="63">
        <v>0</v>
      </c>
      <c r="AB702" s="63">
        <v>0</v>
      </c>
      <c r="AC702" s="63">
        <v>0</v>
      </c>
      <c r="AD702" s="63">
        <v>0</v>
      </c>
      <c r="AE702" s="63">
        <v>0</v>
      </c>
      <c r="AF702" s="63">
        <v>0</v>
      </c>
      <c r="AG702" s="63">
        <v>0</v>
      </c>
      <c r="AH702" s="43">
        <v>0</v>
      </c>
    </row>
    <row r="703" spans="1:34">
      <c r="A703" s="52">
        <v>0</v>
      </c>
      <c r="D703" s="2">
        <v>2015</v>
      </c>
      <c r="E703" s="2">
        <v>11</v>
      </c>
      <c r="F703" s="62">
        <v>2016</v>
      </c>
      <c r="G703" s="62">
        <v>2016</v>
      </c>
      <c r="H703" s="63">
        <v>0</v>
      </c>
      <c r="I703" s="63">
        <v>0</v>
      </c>
      <c r="J703" s="63">
        <v>0</v>
      </c>
      <c r="K703" s="63">
        <v>0</v>
      </c>
      <c r="L703" s="63">
        <v>0</v>
      </c>
      <c r="M703" s="63">
        <v>0</v>
      </c>
      <c r="N703" s="63">
        <v>0</v>
      </c>
      <c r="O703" s="63">
        <v>0</v>
      </c>
      <c r="P703" s="63">
        <v>0</v>
      </c>
      <c r="Q703" s="63">
        <v>0</v>
      </c>
      <c r="R703" s="63">
        <v>0</v>
      </c>
      <c r="S703" s="63">
        <v>0</v>
      </c>
      <c r="T703" s="63">
        <v>0</v>
      </c>
      <c r="U703" s="63">
        <v>0</v>
      </c>
      <c r="V703" s="63">
        <v>0</v>
      </c>
      <c r="W703" s="63">
        <v>0</v>
      </c>
      <c r="X703" s="63">
        <v>0</v>
      </c>
      <c r="Y703" s="63">
        <v>0</v>
      </c>
      <c r="Z703" s="63">
        <v>0</v>
      </c>
      <c r="AA703" s="63">
        <v>0</v>
      </c>
      <c r="AB703" s="63">
        <v>0</v>
      </c>
      <c r="AC703" s="63">
        <v>0</v>
      </c>
      <c r="AD703" s="63">
        <v>0</v>
      </c>
      <c r="AE703" s="63">
        <v>0</v>
      </c>
      <c r="AF703" s="63">
        <v>0</v>
      </c>
      <c r="AG703" s="63">
        <v>0</v>
      </c>
      <c r="AH703" s="43">
        <v>0</v>
      </c>
    </row>
    <row r="704" spans="1:34">
      <c r="A704" s="52">
        <v>0</v>
      </c>
      <c r="D704" s="2">
        <v>2015</v>
      </c>
      <c r="E704" s="2">
        <v>12</v>
      </c>
      <c r="F704" s="62">
        <v>2016</v>
      </c>
      <c r="G704" s="62">
        <v>2016</v>
      </c>
      <c r="H704" s="63">
        <v>0</v>
      </c>
      <c r="I704" s="63">
        <v>0</v>
      </c>
      <c r="J704" s="63">
        <v>0</v>
      </c>
      <c r="K704" s="63">
        <v>0</v>
      </c>
      <c r="L704" s="63">
        <v>0</v>
      </c>
      <c r="M704" s="63">
        <v>0</v>
      </c>
      <c r="N704" s="63">
        <v>0</v>
      </c>
      <c r="O704" s="63">
        <v>0</v>
      </c>
      <c r="P704" s="63">
        <v>0</v>
      </c>
      <c r="Q704" s="63">
        <v>0</v>
      </c>
      <c r="R704" s="63">
        <v>0</v>
      </c>
      <c r="S704" s="63">
        <v>0</v>
      </c>
      <c r="T704" s="63">
        <v>0</v>
      </c>
      <c r="U704" s="63">
        <v>0</v>
      </c>
      <c r="V704" s="63">
        <v>0</v>
      </c>
      <c r="W704" s="63">
        <v>0</v>
      </c>
      <c r="X704" s="63">
        <v>0</v>
      </c>
      <c r="Y704" s="63">
        <v>0</v>
      </c>
      <c r="Z704" s="63">
        <v>0</v>
      </c>
      <c r="AA704" s="63">
        <v>0</v>
      </c>
      <c r="AB704" s="63">
        <v>0</v>
      </c>
      <c r="AC704" s="63">
        <v>0</v>
      </c>
      <c r="AD704" s="63">
        <v>0</v>
      </c>
      <c r="AE704" s="63">
        <v>0</v>
      </c>
      <c r="AF704" s="63">
        <v>0</v>
      </c>
      <c r="AG704" s="63">
        <v>0</v>
      </c>
      <c r="AH704" s="43">
        <v>0</v>
      </c>
    </row>
    <row r="705" spans="1:34">
      <c r="A705" s="52">
        <v>0</v>
      </c>
      <c r="D705" s="2">
        <v>2016</v>
      </c>
      <c r="E705" s="2">
        <v>1</v>
      </c>
      <c r="F705" s="62">
        <v>2016</v>
      </c>
      <c r="G705" s="62">
        <v>2016</v>
      </c>
      <c r="H705" s="63">
        <v>0</v>
      </c>
      <c r="I705" s="63">
        <v>0</v>
      </c>
      <c r="J705" s="63">
        <v>0</v>
      </c>
      <c r="K705" s="63">
        <v>0</v>
      </c>
      <c r="L705" s="63">
        <v>0</v>
      </c>
      <c r="M705" s="63">
        <v>0</v>
      </c>
      <c r="N705" s="63">
        <v>0</v>
      </c>
      <c r="O705" s="63">
        <v>0</v>
      </c>
      <c r="P705" s="63">
        <v>0</v>
      </c>
      <c r="Q705" s="63">
        <v>0</v>
      </c>
      <c r="R705" s="63">
        <v>0</v>
      </c>
      <c r="S705" s="63">
        <v>0</v>
      </c>
      <c r="T705" s="63">
        <v>0</v>
      </c>
      <c r="U705" s="63">
        <v>0</v>
      </c>
      <c r="V705" s="63">
        <v>0</v>
      </c>
      <c r="W705" s="63">
        <v>0</v>
      </c>
      <c r="X705" s="63">
        <v>0</v>
      </c>
      <c r="Y705" s="63">
        <v>0</v>
      </c>
      <c r="Z705" s="63">
        <v>0</v>
      </c>
      <c r="AA705" s="63">
        <v>0</v>
      </c>
      <c r="AB705" s="63">
        <v>0</v>
      </c>
      <c r="AC705" s="63">
        <v>0</v>
      </c>
      <c r="AD705" s="63">
        <v>0</v>
      </c>
      <c r="AE705" s="63">
        <v>0</v>
      </c>
      <c r="AF705" s="63">
        <v>0</v>
      </c>
      <c r="AG705" s="63">
        <v>0</v>
      </c>
      <c r="AH705" s="43">
        <v>0</v>
      </c>
    </row>
    <row r="706" spans="1:34">
      <c r="A706" s="52">
        <v>0</v>
      </c>
      <c r="D706" s="2">
        <v>2016</v>
      </c>
      <c r="E706" s="2">
        <v>2</v>
      </c>
      <c r="F706" s="62">
        <v>2016</v>
      </c>
      <c r="G706" s="62">
        <v>2016</v>
      </c>
      <c r="H706" s="63">
        <v>0</v>
      </c>
      <c r="I706" s="63">
        <v>0</v>
      </c>
      <c r="J706" s="63">
        <v>0</v>
      </c>
      <c r="K706" s="63">
        <v>0</v>
      </c>
      <c r="L706" s="63">
        <v>0</v>
      </c>
      <c r="M706" s="63">
        <v>0</v>
      </c>
      <c r="N706" s="63">
        <v>0</v>
      </c>
      <c r="O706" s="63">
        <v>0</v>
      </c>
      <c r="P706" s="63">
        <v>0</v>
      </c>
      <c r="Q706" s="63">
        <v>0</v>
      </c>
      <c r="R706" s="63">
        <v>0</v>
      </c>
      <c r="S706" s="63">
        <v>0</v>
      </c>
      <c r="T706" s="63">
        <v>0</v>
      </c>
      <c r="U706" s="63">
        <v>0</v>
      </c>
      <c r="V706" s="63">
        <v>0</v>
      </c>
      <c r="W706" s="63">
        <v>0</v>
      </c>
      <c r="X706" s="63">
        <v>0</v>
      </c>
      <c r="Y706" s="63">
        <v>0</v>
      </c>
      <c r="Z706" s="63">
        <v>0</v>
      </c>
      <c r="AA706" s="63">
        <v>0</v>
      </c>
      <c r="AB706" s="63">
        <v>0</v>
      </c>
      <c r="AC706" s="63">
        <v>0</v>
      </c>
      <c r="AD706" s="63">
        <v>0</v>
      </c>
      <c r="AE706" s="63">
        <v>0</v>
      </c>
      <c r="AF706" s="63">
        <v>0</v>
      </c>
      <c r="AG706" s="63">
        <v>0</v>
      </c>
      <c r="AH706" s="43">
        <v>0</v>
      </c>
    </row>
    <row r="707" spans="1:34">
      <c r="A707" s="52">
        <v>0</v>
      </c>
      <c r="D707" s="2">
        <v>2016</v>
      </c>
      <c r="E707" s="2">
        <v>3</v>
      </c>
      <c r="F707" s="62">
        <v>2016</v>
      </c>
      <c r="G707" s="62">
        <v>2016</v>
      </c>
      <c r="H707" s="63">
        <v>0</v>
      </c>
      <c r="I707" s="63">
        <v>0</v>
      </c>
      <c r="J707" s="63">
        <v>0</v>
      </c>
      <c r="K707" s="63">
        <v>0</v>
      </c>
      <c r="L707" s="63">
        <v>0</v>
      </c>
      <c r="M707" s="63">
        <v>0</v>
      </c>
      <c r="N707" s="63">
        <v>0</v>
      </c>
      <c r="O707" s="63">
        <v>0</v>
      </c>
      <c r="P707" s="63">
        <v>0</v>
      </c>
      <c r="Q707" s="63">
        <v>0</v>
      </c>
      <c r="R707" s="63">
        <v>0</v>
      </c>
      <c r="S707" s="63">
        <v>0</v>
      </c>
      <c r="T707" s="63">
        <v>0</v>
      </c>
      <c r="U707" s="63">
        <v>0</v>
      </c>
      <c r="V707" s="63">
        <v>0</v>
      </c>
      <c r="W707" s="63">
        <v>0</v>
      </c>
      <c r="X707" s="63">
        <v>0</v>
      </c>
      <c r="Y707" s="63">
        <v>0</v>
      </c>
      <c r="Z707" s="63">
        <v>0</v>
      </c>
      <c r="AA707" s="63">
        <v>0</v>
      </c>
      <c r="AB707" s="63">
        <v>0</v>
      </c>
      <c r="AC707" s="63">
        <v>0</v>
      </c>
      <c r="AD707" s="63">
        <v>0</v>
      </c>
      <c r="AE707" s="63">
        <v>0</v>
      </c>
      <c r="AF707" s="63">
        <v>0</v>
      </c>
      <c r="AG707" s="63">
        <v>0</v>
      </c>
      <c r="AH707" s="43">
        <v>0</v>
      </c>
    </row>
    <row r="708" spans="1:34">
      <c r="A708" s="52">
        <v>0</v>
      </c>
      <c r="D708" s="2">
        <v>2016</v>
      </c>
      <c r="E708" s="2">
        <v>4</v>
      </c>
      <c r="F708" s="62">
        <v>2016</v>
      </c>
      <c r="G708" s="62">
        <v>2016</v>
      </c>
      <c r="H708" s="63">
        <v>0</v>
      </c>
      <c r="I708" s="63">
        <v>0</v>
      </c>
      <c r="J708" s="63">
        <v>0</v>
      </c>
      <c r="K708" s="63">
        <v>0</v>
      </c>
      <c r="L708" s="63">
        <v>0</v>
      </c>
      <c r="M708" s="63">
        <v>0</v>
      </c>
      <c r="N708" s="63">
        <v>0</v>
      </c>
      <c r="O708" s="63">
        <v>0</v>
      </c>
      <c r="P708" s="63">
        <v>0</v>
      </c>
      <c r="Q708" s="63">
        <v>0</v>
      </c>
      <c r="R708" s="63">
        <v>0</v>
      </c>
      <c r="S708" s="63">
        <v>0</v>
      </c>
      <c r="T708" s="63">
        <v>0</v>
      </c>
      <c r="U708" s="63">
        <v>0</v>
      </c>
      <c r="V708" s="63">
        <v>0</v>
      </c>
      <c r="W708" s="63">
        <v>0</v>
      </c>
      <c r="X708" s="63">
        <v>0</v>
      </c>
      <c r="Y708" s="63">
        <v>0</v>
      </c>
      <c r="Z708" s="63">
        <v>0</v>
      </c>
      <c r="AA708" s="63">
        <v>0</v>
      </c>
      <c r="AB708" s="63">
        <v>0</v>
      </c>
      <c r="AC708" s="63">
        <v>0</v>
      </c>
      <c r="AD708" s="63">
        <v>0</v>
      </c>
      <c r="AE708" s="63">
        <v>0</v>
      </c>
      <c r="AF708" s="63">
        <v>0</v>
      </c>
      <c r="AG708" s="63">
        <v>0</v>
      </c>
      <c r="AH708" s="43">
        <v>0</v>
      </c>
    </row>
    <row r="709" spans="1:34">
      <c r="A709" s="52">
        <v>0</v>
      </c>
      <c r="D709" s="2">
        <v>2016</v>
      </c>
      <c r="E709" s="2">
        <v>5</v>
      </c>
      <c r="F709" s="62">
        <v>2017</v>
      </c>
      <c r="G709" s="62">
        <v>2017</v>
      </c>
      <c r="H709" s="63">
        <v>0</v>
      </c>
      <c r="I709" s="63">
        <v>0</v>
      </c>
      <c r="J709" s="63">
        <v>0</v>
      </c>
      <c r="K709" s="63">
        <v>0</v>
      </c>
      <c r="L709" s="63">
        <v>0</v>
      </c>
      <c r="M709" s="63">
        <v>0</v>
      </c>
      <c r="N709" s="63">
        <v>0</v>
      </c>
      <c r="O709" s="63">
        <v>0</v>
      </c>
      <c r="P709" s="63">
        <v>0</v>
      </c>
      <c r="Q709" s="63">
        <v>0</v>
      </c>
      <c r="R709" s="63">
        <v>0</v>
      </c>
      <c r="S709" s="63">
        <v>0</v>
      </c>
      <c r="T709" s="63">
        <v>0</v>
      </c>
      <c r="U709" s="63">
        <v>0</v>
      </c>
      <c r="V709" s="63">
        <v>0</v>
      </c>
      <c r="W709" s="63">
        <v>0</v>
      </c>
      <c r="X709" s="63">
        <v>0</v>
      </c>
      <c r="Y709" s="63">
        <v>0</v>
      </c>
      <c r="Z709" s="63">
        <v>0</v>
      </c>
      <c r="AA709" s="63">
        <v>0</v>
      </c>
      <c r="AB709" s="63">
        <v>0</v>
      </c>
      <c r="AC709" s="63">
        <v>0</v>
      </c>
      <c r="AD709" s="63">
        <v>0</v>
      </c>
      <c r="AE709" s="63">
        <v>0</v>
      </c>
      <c r="AF709" s="63">
        <v>0</v>
      </c>
      <c r="AG709" s="63">
        <v>0</v>
      </c>
      <c r="AH709" s="43">
        <v>0</v>
      </c>
    </row>
    <row r="710" spans="1:34">
      <c r="A710" s="52">
        <v>0</v>
      </c>
      <c r="D710" s="2">
        <v>2016</v>
      </c>
      <c r="E710" s="2">
        <v>6</v>
      </c>
      <c r="F710" s="62">
        <v>2017</v>
      </c>
      <c r="G710" s="62">
        <v>2017</v>
      </c>
      <c r="H710" s="63">
        <v>0</v>
      </c>
      <c r="I710" s="63">
        <v>0</v>
      </c>
      <c r="J710" s="63">
        <v>0</v>
      </c>
      <c r="K710" s="63">
        <v>0</v>
      </c>
      <c r="L710" s="63">
        <v>0</v>
      </c>
      <c r="M710" s="63">
        <v>0</v>
      </c>
      <c r="N710" s="63">
        <v>0</v>
      </c>
      <c r="O710" s="63">
        <v>0</v>
      </c>
      <c r="P710" s="63">
        <v>0</v>
      </c>
      <c r="Q710" s="63">
        <v>0</v>
      </c>
      <c r="R710" s="63">
        <v>0</v>
      </c>
      <c r="S710" s="63">
        <v>0</v>
      </c>
      <c r="T710" s="63">
        <v>0</v>
      </c>
      <c r="U710" s="63">
        <v>0</v>
      </c>
      <c r="V710" s="63">
        <v>0</v>
      </c>
      <c r="W710" s="63">
        <v>0</v>
      </c>
      <c r="X710" s="63">
        <v>0</v>
      </c>
      <c r="Y710" s="63">
        <v>0</v>
      </c>
      <c r="Z710" s="63">
        <v>0</v>
      </c>
      <c r="AA710" s="63">
        <v>0</v>
      </c>
      <c r="AB710" s="63">
        <v>0</v>
      </c>
      <c r="AC710" s="63">
        <v>0</v>
      </c>
      <c r="AD710" s="63">
        <v>0</v>
      </c>
      <c r="AE710" s="63">
        <v>0</v>
      </c>
      <c r="AF710" s="63">
        <v>0</v>
      </c>
      <c r="AG710" s="63">
        <v>0</v>
      </c>
      <c r="AH710" s="43">
        <v>0</v>
      </c>
    </row>
    <row r="711" spans="1:34">
      <c r="A711" s="52">
        <v>0</v>
      </c>
      <c r="D711" s="2">
        <v>2016</v>
      </c>
      <c r="E711" s="2">
        <v>7</v>
      </c>
      <c r="F711" s="62">
        <v>2017</v>
      </c>
      <c r="G711" s="62">
        <v>2017</v>
      </c>
      <c r="H711" s="63">
        <v>0</v>
      </c>
      <c r="I711" s="63">
        <v>0</v>
      </c>
      <c r="J711" s="63">
        <v>0</v>
      </c>
      <c r="K711" s="63">
        <v>0</v>
      </c>
      <c r="L711" s="63">
        <v>0</v>
      </c>
      <c r="M711" s="63">
        <v>0</v>
      </c>
      <c r="N711" s="63">
        <v>0</v>
      </c>
      <c r="O711" s="63">
        <v>0</v>
      </c>
      <c r="P711" s="63">
        <v>0</v>
      </c>
      <c r="Q711" s="63">
        <v>0</v>
      </c>
      <c r="R711" s="63">
        <v>0</v>
      </c>
      <c r="S711" s="63">
        <v>0</v>
      </c>
      <c r="T711" s="63">
        <v>0</v>
      </c>
      <c r="U711" s="63">
        <v>0</v>
      </c>
      <c r="V711" s="63">
        <v>0</v>
      </c>
      <c r="W711" s="63">
        <v>0</v>
      </c>
      <c r="X711" s="63">
        <v>0</v>
      </c>
      <c r="Y711" s="63">
        <v>0</v>
      </c>
      <c r="Z711" s="63">
        <v>0</v>
      </c>
      <c r="AA711" s="63">
        <v>0</v>
      </c>
      <c r="AB711" s="63">
        <v>0</v>
      </c>
      <c r="AC711" s="63">
        <v>0</v>
      </c>
      <c r="AD711" s="63">
        <v>0</v>
      </c>
      <c r="AE711" s="63">
        <v>0</v>
      </c>
      <c r="AF711" s="63">
        <v>0</v>
      </c>
      <c r="AG711" s="63">
        <v>0</v>
      </c>
      <c r="AH711" s="43">
        <v>0</v>
      </c>
    </row>
    <row r="712" spans="1:34">
      <c r="A712" s="52">
        <v>0</v>
      </c>
      <c r="D712" s="2">
        <v>2016</v>
      </c>
      <c r="E712" s="2">
        <v>8</v>
      </c>
      <c r="F712" s="62">
        <v>2017</v>
      </c>
      <c r="G712" s="62">
        <v>2017</v>
      </c>
      <c r="H712" s="63">
        <v>0</v>
      </c>
      <c r="I712" s="63">
        <v>0</v>
      </c>
      <c r="J712" s="63">
        <v>0</v>
      </c>
      <c r="K712" s="63">
        <v>0</v>
      </c>
      <c r="L712" s="63">
        <v>0</v>
      </c>
      <c r="M712" s="63">
        <v>0</v>
      </c>
      <c r="N712" s="63">
        <v>0</v>
      </c>
      <c r="O712" s="63">
        <v>0</v>
      </c>
      <c r="P712" s="63">
        <v>0</v>
      </c>
      <c r="Q712" s="63">
        <v>0</v>
      </c>
      <c r="R712" s="63">
        <v>0</v>
      </c>
      <c r="S712" s="63">
        <v>0</v>
      </c>
      <c r="T712" s="63">
        <v>0</v>
      </c>
      <c r="U712" s="63">
        <v>0</v>
      </c>
      <c r="V712" s="63">
        <v>0</v>
      </c>
      <c r="W712" s="63">
        <v>0</v>
      </c>
      <c r="X712" s="63">
        <v>0</v>
      </c>
      <c r="Y712" s="63">
        <v>0</v>
      </c>
      <c r="Z712" s="63">
        <v>0</v>
      </c>
      <c r="AA712" s="63">
        <v>0</v>
      </c>
      <c r="AB712" s="63">
        <v>0</v>
      </c>
      <c r="AC712" s="63">
        <v>0</v>
      </c>
      <c r="AD712" s="63">
        <v>0</v>
      </c>
      <c r="AE712" s="63">
        <v>0</v>
      </c>
      <c r="AF712" s="63">
        <v>0</v>
      </c>
      <c r="AG712" s="63">
        <v>0</v>
      </c>
      <c r="AH712" s="43">
        <v>0</v>
      </c>
    </row>
    <row r="713" spans="1:34">
      <c r="A713" s="52">
        <v>0</v>
      </c>
      <c r="D713" s="2">
        <v>2016</v>
      </c>
      <c r="E713" s="2">
        <v>9</v>
      </c>
      <c r="F713" s="62">
        <v>2017</v>
      </c>
      <c r="G713" s="62">
        <v>2017</v>
      </c>
      <c r="H713" s="63">
        <v>0</v>
      </c>
      <c r="I713" s="63">
        <v>0</v>
      </c>
      <c r="J713" s="63">
        <v>0</v>
      </c>
      <c r="K713" s="63">
        <v>0</v>
      </c>
      <c r="L713" s="63">
        <v>0</v>
      </c>
      <c r="M713" s="63">
        <v>0</v>
      </c>
      <c r="N713" s="63">
        <v>0</v>
      </c>
      <c r="O713" s="63">
        <v>0</v>
      </c>
      <c r="P713" s="63">
        <v>0</v>
      </c>
      <c r="Q713" s="63">
        <v>0</v>
      </c>
      <c r="R713" s="63">
        <v>0</v>
      </c>
      <c r="S713" s="63">
        <v>0</v>
      </c>
      <c r="T713" s="63">
        <v>0</v>
      </c>
      <c r="U713" s="63">
        <v>0</v>
      </c>
      <c r="V713" s="63">
        <v>0</v>
      </c>
      <c r="W713" s="63">
        <v>0</v>
      </c>
      <c r="X713" s="63">
        <v>0</v>
      </c>
      <c r="Y713" s="63">
        <v>0</v>
      </c>
      <c r="Z713" s="63">
        <v>0</v>
      </c>
      <c r="AA713" s="63">
        <v>0</v>
      </c>
      <c r="AB713" s="63">
        <v>0</v>
      </c>
      <c r="AC713" s="63">
        <v>0</v>
      </c>
      <c r="AD713" s="63">
        <v>0</v>
      </c>
      <c r="AE713" s="63">
        <v>0</v>
      </c>
      <c r="AF713" s="63">
        <v>0</v>
      </c>
      <c r="AG713" s="63">
        <v>0</v>
      </c>
      <c r="AH713" s="43">
        <v>0</v>
      </c>
    </row>
    <row r="714" spans="1:34">
      <c r="A714" s="52">
        <v>0</v>
      </c>
      <c r="D714" s="2">
        <v>2016</v>
      </c>
      <c r="E714" s="2">
        <v>10</v>
      </c>
      <c r="F714" s="62">
        <v>2017</v>
      </c>
      <c r="G714" s="62">
        <v>2017</v>
      </c>
      <c r="H714" s="63">
        <v>0</v>
      </c>
      <c r="I714" s="63">
        <v>0</v>
      </c>
      <c r="J714" s="63">
        <v>0</v>
      </c>
      <c r="K714" s="63">
        <v>0</v>
      </c>
      <c r="L714" s="63">
        <v>0</v>
      </c>
      <c r="M714" s="63">
        <v>0</v>
      </c>
      <c r="N714" s="63">
        <v>0</v>
      </c>
      <c r="O714" s="63">
        <v>0</v>
      </c>
      <c r="P714" s="63">
        <v>0</v>
      </c>
      <c r="Q714" s="63">
        <v>0</v>
      </c>
      <c r="R714" s="63">
        <v>0</v>
      </c>
      <c r="S714" s="63">
        <v>0</v>
      </c>
      <c r="T714" s="63">
        <v>0</v>
      </c>
      <c r="U714" s="63">
        <v>0</v>
      </c>
      <c r="V714" s="63">
        <v>0</v>
      </c>
      <c r="W714" s="63">
        <v>0</v>
      </c>
      <c r="X714" s="63">
        <v>0</v>
      </c>
      <c r="Y714" s="63">
        <v>0</v>
      </c>
      <c r="Z714" s="63">
        <v>0</v>
      </c>
      <c r="AA714" s="63">
        <v>0</v>
      </c>
      <c r="AB714" s="63">
        <v>0</v>
      </c>
      <c r="AC714" s="63">
        <v>0</v>
      </c>
      <c r="AD714" s="63">
        <v>0</v>
      </c>
      <c r="AE714" s="63">
        <v>0</v>
      </c>
      <c r="AF714" s="63">
        <v>0</v>
      </c>
      <c r="AG714" s="63">
        <v>0</v>
      </c>
      <c r="AH714" s="43">
        <v>0</v>
      </c>
    </row>
    <row r="715" spans="1:34">
      <c r="A715" s="52">
        <v>0</v>
      </c>
      <c r="D715" s="2">
        <v>2016</v>
      </c>
      <c r="E715" s="2">
        <v>11</v>
      </c>
      <c r="F715" s="62">
        <v>2017</v>
      </c>
      <c r="G715" s="62">
        <v>2017</v>
      </c>
      <c r="H715" s="63">
        <v>0</v>
      </c>
      <c r="I715" s="63">
        <v>0</v>
      </c>
      <c r="J715" s="63">
        <v>0</v>
      </c>
      <c r="K715" s="63">
        <v>0</v>
      </c>
      <c r="L715" s="63">
        <v>0</v>
      </c>
      <c r="M715" s="63">
        <v>0</v>
      </c>
      <c r="N715" s="63">
        <v>0</v>
      </c>
      <c r="O715" s="63">
        <v>0</v>
      </c>
      <c r="P715" s="63">
        <v>0</v>
      </c>
      <c r="Q715" s="63">
        <v>0</v>
      </c>
      <c r="R715" s="63">
        <v>0</v>
      </c>
      <c r="S715" s="63">
        <v>0</v>
      </c>
      <c r="T715" s="63">
        <v>0</v>
      </c>
      <c r="U715" s="63">
        <v>0</v>
      </c>
      <c r="V715" s="63">
        <v>0</v>
      </c>
      <c r="W715" s="63">
        <v>0</v>
      </c>
      <c r="X715" s="63">
        <v>0</v>
      </c>
      <c r="Y715" s="63">
        <v>0</v>
      </c>
      <c r="Z715" s="63">
        <v>0</v>
      </c>
      <c r="AA715" s="63">
        <v>0</v>
      </c>
      <c r="AB715" s="63">
        <v>0</v>
      </c>
      <c r="AC715" s="63">
        <v>0</v>
      </c>
      <c r="AD715" s="63">
        <v>0</v>
      </c>
      <c r="AE715" s="63">
        <v>0</v>
      </c>
      <c r="AF715" s="63">
        <v>0</v>
      </c>
      <c r="AG715" s="63">
        <v>0</v>
      </c>
      <c r="AH715" s="43">
        <v>0</v>
      </c>
    </row>
    <row r="716" spans="1:34">
      <c r="A716" s="52">
        <v>0</v>
      </c>
      <c r="D716" s="2">
        <v>2016</v>
      </c>
      <c r="E716" s="2">
        <v>12</v>
      </c>
      <c r="F716" s="62">
        <v>2017</v>
      </c>
      <c r="G716" s="62">
        <v>2017</v>
      </c>
      <c r="H716" s="63">
        <v>0</v>
      </c>
      <c r="I716" s="63">
        <v>0</v>
      </c>
      <c r="J716" s="63">
        <v>0</v>
      </c>
      <c r="K716" s="63">
        <v>0</v>
      </c>
      <c r="L716" s="63">
        <v>0</v>
      </c>
      <c r="M716" s="63">
        <v>0</v>
      </c>
      <c r="N716" s="63">
        <v>0</v>
      </c>
      <c r="O716" s="63">
        <v>0</v>
      </c>
      <c r="P716" s="63">
        <v>0</v>
      </c>
      <c r="Q716" s="63">
        <v>0</v>
      </c>
      <c r="R716" s="63">
        <v>0</v>
      </c>
      <c r="S716" s="63">
        <v>0</v>
      </c>
      <c r="T716" s="63">
        <v>0</v>
      </c>
      <c r="U716" s="63">
        <v>0</v>
      </c>
      <c r="V716" s="63">
        <v>0</v>
      </c>
      <c r="W716" s="63">
        <v>0</v>
      </c>
      <c r="X716" s="63">
        <v>0</v>
      </c>
      <c r="Y716" s="63">
        <v>0</v>
      </c>
      <c r="Z716" s="63">
        <v>0</v>
      </c>
      <c r="AA716" s="63">
        <v>0</v>
      </c>
      <c r="AB716" s="63">
        <v>0</v>
      </c>
      <c r="AC716" s="63">
        <v>0</v>
      </c>
      <c r="AD716" s="63">
        <v>0</v>
      </c>
      <c r="AE716" s="63">
        <v>0</v>
      </c>
      <c r="AF716" s="63">
        <v>0</v>
      </c>
      <c r="AG716" s="63">
        <v>0</v>
      </c>
      <c r="AH716" s="43">
        <v>0</v>
      </c>
    </row>
    <row r="717" spans="1:34">
      <c r="A717" s="52">
        <v>0</v>
      </c>
      <c r="D717" s="2">
        <v>2017</v>
      </c>
      <c r="E717" s="2">
        <v>1</v>
      </c>
      <c r="F717" s="62">
        <v>2017</v>
      </c>
      <c r="G717" s="62">
        <v>2017</v>
      </c>
      <c r="H717" s="63">
        <v>0</v>
      </c>
      <c r="I717" s="63">
        <v>0</v>
      </c>
      <c r="J717" s="63">
        <v>0</v>
      </c>
      <c r="K717" s="63">
        <v>0</v>
      </c>
      <c r="L717" s="63">
        <v>0</v>
      </c>
      <c r="M717" s="63">
        <v>0</v>
      </c>
      <c r="N717" s="63">
        <v>0</v>
      </c>
      <c r="O717" s="63">
        <v>0</v>
      </c>
      <c r="P717" s="63">
        <v>0</v>
      </c>
      <c r="Q717" s="63">
        <v>0</v>
      </c>
      <c r="R717" s="63">
        <v>0</v>
      </c>
      <c r="S717" s="63">
        <v>0</v>
      </c>
      <c r="T717" s="63">
        <v>0</v>
      </c>
      <c r="U717" s="63">
        <v>0</v>
      </c>
      <c r="V717" s="63">
        <v>0</v>
      </c>
      <c r="W717" s="63">
        <v>0</v>
      </c>
      <c r="X717" s="63">
        <v>0</v>
      </c>
      <c r="Y717" s="63">
        <v>0</v>
      </c>
      <c r="Z717" s="63">
        <v>0</v>
      </c>
      <c r="AA717" s="63">
        <v>0</v>
      </c>
      <c r="AB717" s="63">
        <v>0</v>
      </c>
      <c r="AC717" s="63">
        <v>0</v>
      </c>
      <c r="AD717" s="63">
        <v>0</v>
      </c>
      <c r="AE717" s="63">
        <v>0</v>
      </c>
      <c r="AF717" s="63">
        <v>0</v>
      </c>
      <c r="AG717" s="63">
        <v>0</v>
      </c>
      <c r="AH717" s="43">
        <v>0</v>
      </c>
    </row>
    <row r="718" spans="1:34">
      <c r="A718" s="52">
        <v>0</v>
      </c>
      <c r="D718" s="2">
        <v>2017</v>
      </c>
      <c r="E718" s="2">
        <v>2</v>
      </c>
      <c r="F718" s="62">
        <v>2017</v>
      </c>
      <c r="G718" s="62">
        <v>2017</v>
      </c>
      <c r="H718" s="63">
        <v>0</v>
      </c>
      <c r="I718" s="63">
        <v>0</v>
      </c>
      <c r="J718" s="63">
        <v>0</v>
      </c>
      <c r="K718" s="63">
        <v>0</v>
      </c>
      <c r="L718" s="63">
        <v>0</v>
      </c>
      <c r="M718" s="63">
        <v>0</v>
      </c>
      <c r="N718" s="63">
        <v>0</v>
      </c>
      <c r="O718" s="63">
        <v>0</v>
      </c>
      <c r="P718" s="63">
        <v>0</v>
      </c>
      <c r="Q718" s="63">
        <v>0</v>
      </c>
      <c r="R718" s="63">
        <v>0</v>
      </c>
      <c r="S718" s="63">
        <v>0</v>
      </c>
      <c r="T718" s="63">
        <v>0</v>
      </c>
      <c r="U718" s="63">
        <v>0</v>
      </c>
      <c r="V718" s="63">
        <v>0</v>
      </c>
      <c r="W718" s="63">
        <v>0</v>
      </c>
      <c r="X718" s="63">
        <v>0</v>
      </c>
      <c r="Y718" s="63">
        <v>0</v>
      </c>
      <c r="Z718" s="63">
        <v>0</v>
      </c>
      <c r="AA718" s="63">
        <v>0</v>
      </c>
      <c r="AB718" s="63">
        <v>0</v>
      </c>
      <c r="AC718" s="63">
        <v>0</v>
      </c>
      <c r="AD718" s="63">
        <v>0</v>
      </c>
      <c r="AE718" s="63">
        <v>0</v>
      </c>
      <c r="AF718" s="63">
        <v>0</v>
      </c>
      <c r="AG718" s="63">
        <v>0</v>
      </c>
      <c r="AH718" s="43">
        <v>0</v>
      </c>
    </row>
    <row r="719" spans="1:34">
      <c r="A719" s="52">
        <v>0</v>
      </c>
      <c r="D719" s="2">
        <v>2017</v>
      </c>
      <c r="E719" s="2">
        <v>3</v>
      </c>
      <c r="F719" s="62">
        <v>2017</v>
      </c>
      <c r="G719" s="62">
        <v>2017</v>
      </c>
      <c r="H719" s="63">
        <v>0</v>
      </c>
      <c r="I719" s="63">
        <v>0</v>
      </c>
      <c r="J719" s="63">
        <v>0</v>
      </c>
      <c r="K719" s="63">
        <v>0</v>
      </c>
      <c r="L719" s="63">
        <v>0</v>
      </c>
      <c r="M719" s="63">
        <v>0</v>
      </c>
      <c r="N719" s="63">
        <v>0</v>
      </c>
      <c r="O719" s="63">
        <v>0</v>
      </c>
      <c r="P719" s="63">
        <v>0</v>
      </c>
      <c r="Q719" s="63">
        <v>0</v>
      </c>
      <c r="R719" s="63">
        <v>0</v>
      </c>
      <c r="S719" s="63">
        <v>0</v>
      </c>
      <c r="T719" s="63">
        <v>0</v>
      </c>
      <c r="U719" s="63">
        <v>0</v>
      </c>
      <c r="V719" s="63">
        <v>0</v>
      </c>
      <c r="W719" s="63">
        <v>0</v>
      </c>
      <c r="X719" s="63">
        <v>0</v>
      </c>
      <c r="Y719" s="63">
        <v>0</v>
      </c>
      <c r="Z719" s="63">
        <v>0</v>
      </c>
      <c r="AA719" s="63">
        <v>0</v>
      </c>
      <c r="AB719" s="63">
        <v>0</v>
      </c>
      <c r="AC719" s="63">
        <v>0</v>
      </c>
      <c r="AD719" s="63">
        <v>0</v>
      </c>
      <c r="AE719" s="63">
        <v>0</v>
      </c>
      <c r="AF719" s="63">
        <v>0</v>
      </c>
      <c r="AG719" s="63">
        <v>0</v>
      </c>
      <c r="AH719" s="43">
        <v>0</v>
      </c>
    </row>
    <row r="720" spans="1:34">
      <c r="A720" s="52">
        <v>0</v>
      </c>
      <c r="D720" s="2">
        <v>2017</v>
      </c>
      <c r="E720" s="2">
        <v>4</v>
      </c>
      <c r="F720" s="62">
        <v>2017</v>
      </c>
      <c r="G720" s="62">
        <v>2017</v>
      </c>
      <c r="H720" s="63">
        <v>0</v>
      </c>
      <c r="I720" s="63">
        <v>0</v>
      </c>
      <c r="J720" s="63">
        <v>0</v>
      </c>
      <c r="K720" s="63">
        <v>0</v>
      </c>
      <c r="L720" s="63">
        <v>0</v>
      </c>
      <c r="M720" s="63">
        <v>0</v>
      </c>
      <c r="N720" s="63">
        <v>0</v>
      </c>
      <c r="O720" s="63">
        <v>0</v>
      </c>
      <c r="P720" s="63">
        <v>0</v>
      </c>
      <c r="Q720" s="63">
        <v>0</v>
      </c>
      <c r="R720" s="63">
        <v>0</v>
      </c>
      <c r="S720" s="63">
        <v>0</v>
      </c>
      <c r="T720" s="63">
        <v>0</v>
      </c>
      <c r="U720" s="63">
        <v>0</v>
      </c>
      <c r="V720" s="63">
        <v>0</v>
      </c>
      <c r="W720" s="63">
        <v>0</v>
      </c>
      <c r="X720" s="63">
        <v>0</v>
      </c>
      <c r="Y720" s="63">
        <v>0</v>
      </c>
      <c r="Z720" s="63">
        <v>0</v>
      </c>
      <c r="AA720" s="63">
        <v>0</v>
      </c>
      <c r="AB720" s="63">
        <v>0</v>
      </c>
      <c r="AC720" s="63">
        <v>0</v>
      </c>
      <c r="AD720" s="63">
        <v>0</v>
      </c>
      <c r="AE720" s="63">
        <v>0</v>
      </c>
      <c r="AF720" s="63">
        <v>0</v>
      </c>
      <c r="AG720" s="63">
        <v>0</v>
      </c>
      <c r="AH720" s="43">
        <v>0</v>
      </c>
    </row>
    <row r="721" spans="1:34">
      <c r="A721" s="52">
        <v>0</v>
      </c>
      <c r="D721" s="2">
        <v>2017</v>
      </c>
      <c r="E721" s="2">
        <v>5</v>
      </c>
      <c r="F721" s="62">
        <v>2018</v>
      </c>
      <c r="G721" s="62">
        <v>2018</v>
      </c>
      <c r="H721" s="63">
        <v>0</v>
      </c>
      <c r="I721" s="63">
        <v>0</v>
      </c>
      <c r="J721" s="63">
        <v>0</v>
      </c>
      <c r="K721" s="63">
        <v>0</v>
      </c>
      <c r="L721" s="63">
        <v>0</v>
      </c>
      <c r="M721" s="63">
        <v>0</v>
      </c>
      <c r="N721" s="63">
        <v>0</v>
      </c>
      <c r="O721" s="63">
        <v>0</v>
      </c>
      <c r="P721" s="63">
        <v>0</v>
      </c>
      <c r="Q721" s="63">
        <v>0</v>
      </c>
      <c r="R721" s="63">
        <v>0</v>
      </c>
      <c r="S721" s="63">
        <v>0</v>
      </c>
      <c r="T721" s="63">
        <v>0</v>
      </c>
      <c r="U721" s="63">
        <v>0</v>
      </c>
      <c r="V721" s="63">
        <v>0</v>
      </c>
      <c r="W721" s="63">
        <v>0</v>
      </c>
      <c r="X721" s="63">
        <v>0</v>
      </c>
      <c r="Y721" s="63">
        <v>0</v>
      </c>
      <c r="Z721" s="63">
        <v>0</v>
      </c>
      <c r="AA721" s="63">
        <v>0</v>
      </c>
      <c r="AB721" s="63">
        <v>0</v>
      </c>
      <c r="AC721" s="63">
        <v>0</v>
      </c>
      <c r="AD721" s="63">
        <v>0</v>
      </c>
      <c r="AE721" s="63">
        <v>0</v>
      </c>
      <c r="AF721" s="63">
        <v>0</v>
      </c>
      <c r="AG721" s="63">
        <v>0</v>
      </c>
      <c r="AH721" s="43">
        <v>0</v>
      </c>
    </row>
    <row r="722" spans="1:34">
      <c r="A722" s="52">
        <v>0</v>
      </c>
      <c r="D722" s="2">
        <v>2017</v>
      </c>
      <c r="E722" s="2">
        <v>6</v>
      </c>
      <c r="F722" s="62">
        <v>2018</v>
      </c>
      <c r="G722" s="62">
        <v>2018</v>
      </c>
      <c r="H722" s="63">
        <v>0</v>
      </c>
      <c r="I722" s="63">
        <v>0</v>
      </c>
      <c r="J722" s="63">
        <v>0</v>
      </c>
      <c r="K722" s="63">
        <v>0</v>
      </c>
      <c r="L722" s="63">
        <v>0</v>
      </c>
      <c r="M722" s="63">
        <v>0</v>
      </c>
      <c r="N722" s="63">
        <v>0</v>
      </c>
      <c r="O722" s="63">
        <v>0</v>
      </c>
      <c r="P722" s="63">
        <v>0</v>
      </c>
      <c r="Q722" s="63">
        <v>0</v>
      </c>
      <c r="R722" s="63">
        <v>0</v>
      </c>
      <c r="S722" s="63">
        <v>0</v>
      </c>
      <c r="T722" s="63">
        <v>0</v>
      </c>
      <c r="U722" s="63">
        <v>0</v>
      </c>
      <c r="V722" s="63">
        <v>0</v>
      </c>
      <c r="W722" s="63">
        <v>0</v>
      </c>
      <c r="X722" s="63">
        <v>0</v>
      </c>
      <c r="Y722" s="63">
        <v>0</v>
      </c>
      <c r="Z722" s="63">
        <v>0</v>
      </c>
      <c r="AA722" s="63">
        <v>0</v>
      </c>
      <c r="AB722" s="63">
        <v>0</v>
      </c>
      <c r="AC722" s="63">
        <v>0</v>
      </c>
      <c r="AD722" s="63">
        <v>0</v>
      </c>
      <c r="AE722" s="63">
        <v>0</v>
      </c>
      <c r="AF722" s="63">
        <v>0</v>
      </c>
      <c r="AG722" s="63">
        <v>0</v>
      </c>
      <c r="AH722" s="43">
        <v>0</v>
      </c>
    </row>
    <row r="723" spans="1:34">
      <c r="A723" s="52">
        <v>0</v>
      </c>
      <c r="D723" s="2">
        <v>2017</v>
      </c>
      <c r="E723" s="2">
        <v>7</v>
      </c>
      <c r="F723" s="62">
        <v>2018</v>
      </c>
      <c r="G723" s="62">
        <v>2018</v>
      </c>
      <c r="H723" s="63">
        <v>0</v>
      </c>
      <c r="I723" s="63">
        <v>0</v>
      </c>
      <c r="J723" s="63">
        <v>0</v>
      </c>
      <c r="K723" s="63">
        <v>0</v>
      </c>
      <c r="L723" s="63">
        <v>0</v>
      </c>
      <c r="M723" s="63">
        <v>0</v>
      </c>
      <c r="N723" s="63">
        <v>0</v>
      </c>
      <c r="O723" s="63">
        <v>0</v>
      </c>
      <c r="P723" s="63">
        <v>0</v>
      </c>
      <c r="Q723" s="63">
        <v>0</v>
      </c>
      <c r="R723" s="63">
        <v>0</v>
      </c>
      <c r="S723" s="63">
        <v>0</v>
      </c>
      <c r="T723" s="63">
        <v>0</v>
      </c>
      <c r="U723" s="63">
        <v>0</v>
      </c>
      <c r="V723" s="63">
        <v>0</v>
      </c>
      <c r="W723" s="63">
        <v>0</v>
      </c>
      <c r="X723" s="63">
        <v>0</v>
      </c>
      <c r="Y723" s="63">
        <v>0</v>
      </c>
      <c r="Z723" s="63">
        <v>0</v>
      </c>
      <c r="AA723" s="63">
        <v>0</v>
      </c>
      <c r="AB723" s="63">
        <v>0</v>
      </c>
      <c r="AC723" s="63">
        <v>0</v>
      </c>
      <c r="AD723" s="63">
        <v>0</v>
      </c>
      <c r="AE723" s="63">
        <v>0</v>
      </c>
      <c r="AF723" s="63">
        <v>0</v>
      </c>
      <c r="AG723" s="63">
        <v>0</v>
      </c>
      <c r="AH723" s="43">
        <v>0</v>
      </c>
    </row>
    <row r="724" spans="1:34">
      <c r="A724" s="52">
        <v>0</v>
      </c>
      <c r="D724" s="2">
        <v>2017</v>
      </c>
      <c r="E724" s="2">
        <v>8</v>
      </c>
      <c r="F724" s="62">
        <v>2018</v>
      </c>
      <c r="G724" s="62">
        <v>2018</v>
      </c>
      <c r="H724" s="63">
        <v>0</v>
      </c>
      <c r="I724" s="63">
        <v>0</v>
      </c>
      <c r="J724" s="63">
        <v>0</v>
      </c>
      <c r="K724" s="63">
        <v>0</v>
      </c>
      <c r="L724" s="63">
        <v>0</v>
      </c>
      <c r="M724" s="63">
        <v>0</v>
      </c>
      <c r="N724" s="63">
        <v>0</v>
      </c>
      <c r="O724" s="63">
        <v>0</v>
      </c>
      <c r="P724" s="63">
        <v>0</v>
      </c>
      <c r="Q724" s="63">
        <v>0</v>
      </c>
      <c r="R724" s="63">
        <v>0</v>
      </c>
      <c r="S724" s="63">
        <v>0</v>
      </c>
      <c r="T724" s="63">
        <v>0</v>
      </c>
      <c r="U724" s="63">
        <v>0</v>
      </c>
      <c r="V724" s="63">
        <v>0</v>
      </c>
      <c r="W724" s="63">
        <v>0</v>
      </c>
      <c r="X724" s="63">
        <v>0</v>
      </c>
      <c r="Y724" s="63">
        <v>0</v>
      </c>
      <c r="Z724" s="63">
        <v>0</v>
      </c>
      <c r="AA724" s="63">
        <v>0</v>
      </c>
      <c r="AB724" s="63">
        <v>0</v>
      </c>
      <c r="AC724" s="63">
        <v>0</v>
      </c>
      <c r="AD724" s="63">
        <v>0</v>
      </c>
      <c r="AE724" s="63">
        <v>0</v>
      </c>
      <c r="AF724" s="63">
        <v>0</v>
      </c>
      <c r="AG724" s="63">
        <v>0</v>
      </c>
      <c r="AH724" s="43">
        <v>0</v>
      </c>
    </row>
    <row r="725" spans="1:34">
      <c r="A725" s="52">
        <v>0</v>
      </c>
      <c r="D725" s="2">
        <v>2017</v>
      </c>
      <c r="E725" s="2">
        <v>9</v>
      </c>
      <c r="F725" s="62">
        <v>2018</v>
      </c>
      <c r="G725" s="62">
        <v>2018</v>
      </c>
      <c r="H725" s="63">
        <v>0</v>
      </c>
      <c r="I725" s="63">
        <v>0</v>
      </c>
      <c r="J725" s="63">
        <v>0</v>
      </c>
      <c r="K725" s="63">
        <v>0</v>
      </c>
      <c r="L725" s="63">
        <v>0</v>
      </c>
      <c r="M725" s="63">
        <v>0</v>
      </c>
      <c r="N725" s="63">
        <v>0</v>
      </c>
      <c r="O725" s="63">
        <v>0</v>
      </c>
      <c r="P725" s="63">
        <v>0</v>
      </c>
      <c r="Q725" s="63">
        <v>0</v>
      </c>
      <c r="R725" s="63">
        <v>0</v>
      </c>
      <c r="S725" s="63">
        <v>0</v>
      </c>
      <c r="T725" s="63">
        <v>0</v>
      </c>
      <c r="U725" s="63">
        <v>0</v>
      </c>
      <c r="V725" s="63">
        <v>0</v>
      </c>
      <c r="W725" s="63">
        <v>0</v>
      </c>
      <c r="X725" s="63">
        <v>0</v>
      </c>
      <c r="Y725" s="63">
        <v>0</v>
      </c>
      <c r="Z725" s="63">
        <v>0</v>
      </c>
      <c r="AA725" s="63">
        <v>0</v>
      </c>
      <c r="AB725" s="63">
        <v>0</v>
      </c>
      <c r="AC725" s="63">
        <v>0</v>
      </c>
      <c r="AD725" s="63">
        <v>0</v>
      </c>
      <c r="AE725" s="63">
        <v>0</v>
      </c>
      <c r="AF725" s="63">
        <v>0</v>
      </c>
      <c r="AG725" s="63">
        <v>0</v>
      </c>
      <c r="AH725" s="43">
        <v>0</v>
      </c>
    </row>
    <row r="726" spans="1:34">
      <c r="A726" s="52">
        <v>0</v>
      </c>
      <c r="D726" s="2">
        <v>2017</v>
      </c>
      <c r="E726" s="2">
        <v>10</v>
      </c>
      <c r="F726" s="62">
        <v>2018</v>
      </c>
      <c r="G726" s="62">
        <v>2018</v>
      </c>
      <c r="H726" s="63">
        <v>0</v>
      </c>
      <c r="I726" s="63">
        <v>0</v>
      </c>
      <c r="J726" s="63">
        <v>0</v>
      </c>
      <c r="K726" s="63">
        <v>0</v>
      </c>
      <c r="L726" s="63">
        <v>0</v>
      </c>
      <c r="M726" s="63">
        <v>0</v>
      </c>
      <c r="N726" s="63">
        <v>0</v>
      </c>
      <c r="O726" s="63">
        <v>0</v>
      </c>
      <c r="P726" s="63">
        <v>0</v>
      </c>
      <c r="Q726" s="63">
        <v>0</v>
      </c>
      <c r="R726" s="63">
        <v>0</v>
      </c>
      <c r="S726" s="63">
        <v>0</v>
      </c>
      <c r="T726" s="63">
        <v>0</v>
      </c>
      <c r="U726" s="63">
        <v>0</v>
      </c>
      <c r="V726" s="63">
        <v>0</v>
      </c>
      <c r="W726" s="63">
        <v>0</v>
      </c>
      <c r="X726" s="63">
        <v>0</v>
      </c>
      <c r="Y726" s="63">
        <v>0</v>
      </c>
      <c r="Z726" s="63">
        <v>0</v>
      </c>
      <c r="AA726" s="63">
        <v>0</v>
      </c>
      <c r="AB726" s="63">
        <v>0</v>
      </c>
      <c r="AC726" s="63">
        <v>0</v>
      </c>
      <c r="AD726" s="63">
        <v>0</v>
      </c>
      <c r="AE726" s="63">
        <v>0</v>
      </c>
      <c r="AF726" s="63">
        <v>0</v>
      </c>
      <c r="AG726" s="63">
        <v>0</v>
      </c>
      <c r="AH726" s="43">
        <v>0</v>
      </c>
    </row>
    <row r="727" spans="1:34">
      <c r="A727" s="52">
        <v>0</v>
      </c>
      <c r="D727" s="2">
        <v>2017</v>
      </c>
      <c r="E727" s="2">
        <v>11</v>
      </c>
      <c r="F727" s="62">
        <v>2018</v>
      </c>
      <c r="G727" s="62">
        <v>2018</v>
      </c>
      <c r="H727" s="63">
        <v>0</v>
      </c>
      <c r="I727" s="63">
        <v>0</v>
      </c>
      <c r="J727" s="63">
        <v>0</v>
      </c>
      <c r="K727" s="63">
        <v>0</v>
      </c>
      <c r="L727" s="63">
        <v>0</v>
      </c>
      <c r="M727" s="63">
        <v>0</v>
      </c>
      <c r="N727" s="63">
        <v>0</v>
      </c>
      <c r="O727" s="63">
        <v>0</v>
      </c>
      <c r="P727" s="63">
        <v>0</v>
      </c>
      <c r="Q727" s="63">
        <v>0</v>
      </c>
      <c r="R727" s="63">
        <v>0</v>
      </c>
      <c r="S727" s="63">
        <v>0</v>
      </c>
      <c r="T727" s="63">
        <v>0</v>
      </c>
      <c r="U727" s="63">
        <v>0</v>
      </c>
      <c r="V727" s="63">
        <v>0</v>
      </c>
      <c r="W727" s="63">
        <v>0</v>
      </c>
      <c r="X727" s="63">
        <v>0</v>
      </c>
      <c r="Y727" s="63">
        <v>0</v>
      </c>
      <c r="Z727" s="63">
        <v>0</v>
      </c>
      <c r="AA727" s="63">
        <v>0</v>
      </c>
      <c r="AB727" s="63">
        <v>0</v>
      </c>
      <c r="AC727" s="63">
        <v>0</v>
      </c>
      <c r="AD727" s="63">
        <v>0</v>
      </c>
      <c r="AE727" s="63">
        <v>0</v>
      </c>
      <c r="AF727" s="63">
        <v>0</v>
      </c>
      <c r="AG727" s="63">
        <v>0</v>
      </c>
      <c r="AH727" s="43">
        <v>0</v>
      </c>
    </row>
    <row r="728" spans="1:34">
      <c r="A728" s="52">
        <v>0</v>
      </c>
      <c r="D728" s="2">
        <v>2017</v>
      </c>
      <c r="E728" s="2">
        <v>12</v>
      </c>
      <c r="F728" s="62">
        <v>2018</v>
      </c>
      <c r="G728" s="62">
        <v>2018</v>
      </c>
      <c r="H728" s="63">
        <v>0</v>
      </c>
      <c r="I728" s="63">
        <v>0</v>
      </c>
      <c r="J728" s="63">
        <v>0</v>
      </c>
      <c r="K728" s="63">
        <v>0</v>
      </c>
      <c r="L728" s="63">
        <v>0</v>
      </c>
      <c r="M728" s="63">
        <v>0</v>
      </c>
      <c r="N728" s="63">
        <v>0</v>
      </c>
      <c r="O728" s="63">
        <v>0</v>
      </c>
      <c r="P728" s="63">
        <v>0</v>
      </c>
      <c r="Q728" s="63">
        <v>0</v>
      </c>
      <c r="R728" s="63">
        <v>0</v>
      </c>
      <c r="S728" s="63">
        <v>0</v>
      </c>
      <c r="T728" s="63">
        <v>0</v>
      </c>
      <c r="U728" s="63">
        <v>0</v>
      </c>
      <c r="V728" s="63">
        <v>0</v>
      </c>
      <c r="W728" s="63">
        <v>0</v>
      </c>
      <c r="X728" s="63">
        <v>0</v>
      </c>
      <c r="Y728" s="63">
        <v>0</v>
      </c>
      <c r="Z728" s="63">
        <v>0</v>
      </c>
      <c r="AA728" s="63">
        <v>0</v>
      </c>
      <c r="AB728" s="63">
        <v>0</v>
      </c>
      <c r="AC728" s="63">
        <v>0</v>
      </c>
      <c r="AD728" s="63">
        <v>0</v>
      </c>
      <c r="AE728" s="63">
        <v>0</v>
      </c>
      <c r="AF728" s="63">
        <v>0</v>
      </c>
      <c r="AG728" s="63">
        <v>0</v>
      </c>
      <c r="AH728" s="43">
        <v>0</v>
      </c>
    </row>
    <row r="729" spans="1:34">
      <c r="A729" s="52">
        <v>0</v>
      </c>
      <c r="D729" s="2">
        <v>2018</v>
      </c>
      <c r="E729" s="2">
        <v>1</v>
      </c>
      <c r="F729" s="62">
        <v>2018</v>
      </c>
      <c r="G729" s="62">
        <v>2018</v>
      </c>
      <c r="H729" s="63">
        <v>0</v>
      </c>
      <c r="I729" s="63">
        <v>0</v>
      </c>
      <c r="J729" s="63">
        <v>0</v>
      </c>
      <c r="K729" s="63">
        <v>0</v>
      </c>
      <c r="L729" s="63">
        <v>0</v>
      </c>
      <c r="M729" s="63">
        <v>0</v>
      </c>
      <c r="N729" s="63">
        <v>0</v>
      </c>
      <c r="O729" s="63">
        <v>0</v>
      </c>
      <c r="P729" s="63">
        <v>0</v>
      </c>
      <c r="Q729" s="63">
        <v>0</v>
      </c>
      <c r="R729" s="63">
        <v>0</v>
      </c>
      <c r="S729" s="63">
        <v>0</v>
      </c>
      <c r="T729" s="63">
        <v>0</v>
      </c>
      <c r="U729" s="63">
        <v>0</v>
      </c>
      <c r="V729" s="63">
        <v>0</v>
      </c>
      <c r="W729" s="63">
        <v>0</v>
      </c>
      <c r="X729" s="63">
        <v>0</v>
      </c>
      <c r="Y729" s="63">
        <v>0</v>
      </c>
      <c r="Z729" s="63">
        <v>0</v>
      </c>
      <c r="AA729" s="63">
        <v>0</v>
      </c>
      <c r="AB729" s="63">
        <v>0</v>
      </c>
      <c r="AC729" s="63">
        <v>0</v>
      </c>
      <c r="AD729" s="63">
        <v>0</v>
      </c>
      <c r="AE729" s="63">
        <v>0</v>
      </c>
      <c r="AF729" s="63">
        <v>0</v>
      </c>
      <c r="AG729" s="63">
        <v>0</v>
      </c>
      <c r="AH729" s="43">
        <v>0</v>
      </c>
    </row>
    <row r="730" spans="1:34">
      <c r="A730" s="52">
        <v>0</v>
      </c>
      <c r="D730" s="2">
        <v>2018</v>
      </c>
      <c r="E730" s="2">
        <v>2</v>
      </c>
      <c r="F730" s="62">
        <v>2018</v>
      </c>
      <c r="G730" s="62">
        <v>2018</v>
      </c>
      <c r="H730" s="63">
        <v>0</v>
      </c>
      <c r="I730" s="63">
        <v>0</v>
      </c>
      <c r="J730" s="63">
        <v>0</v>
      </c>
      <c r="K730" s="63">
        <v>0</v>
      </c>
      <c r="L730" s="63">
        <v>0</v>
      </c>
      <c r="M730" s="63">
        <v>0</v>
      </c>
      <c r="N730" s="63">
        <v>0</v>
      </c>
      <c r="O730" s="63">
        <v>0</v>
      </c>
      <c r="P730" s="63">
        <v>0</v>
      </c>
      <c r="Q730" s="63">
        <v>0</v>
      </c>
      <c r="R730" s="63">
        <v>0</v>
      </c>
      <c r="S730" s="63">
        <v>0</v>
      </c>
      <c r="T730" s="63">
        <v>0</v>
      </c>
      <c r="U730" s="63">
        <v>0</v>
      </c>
      <c r="V730" s="63">
        <v>0</v>
      </c>
      <c r="W730" s="63">
        <v>0</v>
      </c>
      <c r="X730" s="63">
        <v>0</v>
      </c>
      <c r="Y730" s="63">
        <v>0</v>
      </c>
      <c r="Z730" s="63">
        <v>0</v>
      </c>
      <c r="AA730" s="63">
        <v>0</v>
      </c>
      <c r="AB730" s="63">
        <v>0</v>
      </c>
      <c r="AC730" s="63">
        <v>0</v>
      </c>
      <c r="AD730" s="63">
        <v>0</v>
      </c>
      <c r="AE730" s="63">
        <v>0</v>
      </c>
      <c r="AF730" s="63">
        <v>0</v>
      </c>
      <c r="AG730" s="63">
        <v>0</v>
      </c>
      <c r="AH730" s="43">
        <v>0</v>
      </c>
    </row>
    <row r="731" spans="1:34">
      <c r="A731" s="52">
        <v>0</v>
      </c>
      <c r="D731" s="2">
        <v>2018</v>
      </c>
      <c r="E731" s="2">
        <v>3</v>
      </c>
      <c r="F731" s="62">
        <v>2018</v>
      </c>
      <c r="G731" s="62">
        <v>2018</v>
      </c>
      <c r="H731" s="63">
        <v>0</v>
      </c>
      <c r="I731" s="63">
        <v>0</v>
      </c>
      <c r="J731" s="63">
        <v>0</v>
      </c>
      <c r="K731" s="63">
        <v>0</v>
      </c>
      <c r="L731" s="63">
        <v>0</v>
      </c>
      <c r="M731" s="63">
        <v>0</v>
      </c>
      <c r="N731" s="63">
        <v>0</v>
      </c>
      <c r="O731" s="63">
        <v>0</v>
      </c>
      <c r="P731" s="63">
        <v>0</v>
      </c>
      <c r="Q731" s="63">
        <v>0</v>
      </c>
      <c r="R731" s="63">
        <v>0</v>
      </c>
      <c r="S731" s="63">
        <v>0</v>
      </c>
      <c r="T731" s="63">
        <v>0</v>
      </c>
      <c r="U731" s="63">
        <v>0</v>
      </c>
      <c r="V731" s="63">
        <v>0</v>
      </c>
      <c r="W731" s="63">
        <v>0</v>
      </c>
      <c r="X731" s="63">
        <v>0</v>
      </c>
      <c r="Y731" s="63">
        <v>0</v>
      </c>
      <c r="Z731" s="63">
        <v>0</v>
      </c>
      <c r="AA731" s="63">
        <v>0</v>
      </c>
      <c r="AB731" s="63">
        <v>0</v>
      </c>
      <c r="AC731" s="63">
        <v>0</v>
      </c>
      <c r="AD731" s="63">
        <v>0</v>
      </c>
      <c r="AE731" s="63">
        <v>0</v>
      </c>
      <c r="AF731" s="63">
        <v>0</v>
      </c>
      <c r="AG731" s="63">
        <v>0</v>
      </c>
      <c r="AH731" s="43">
        <v>0</v>
      </c>
    </row>
    <row r="732" spans="1:34">
      <c r="A732" s="52">
        <v>0</v>
      </c>
      <c r="D732" s="2">
        <v>2018</v>
      </c>
      <c r="E732" s="2">
        <v>4</v>
      </c>
      <c r="F732" s="62">
        <v>2018</v>
      </c>
      <c r="G732" s="62">
        <v>2018</v>
      </c>
      <c r="H732" s="63">
        <v>0</v>
      </c>
      <c r="I732" s="63">
        <v>0</v>
      </c>
      <c r="J732" s="63">
        <v>0</v>
      </c>
      <c r="K732" s="63">
        <v>0</v>
      </c>
      <c r="L732" s="63">
        <v>0</v>
      </c>
      <c r="M732" s="63">
        <v>0</v>
      </c>
      <c r="N732" s="63">
        <v>0</v>
      </c>
      <c r="O732" s="63">
        <v>0</v>
      </c>
      <c r="P732" s="63">
        <v>0</v>
      </c>
      <c r="Q732" s="63">
        <v>0</v>
      </c>
      <c r="R732" s="63">
        <v>0</v>
      </c>
      <c r="S732" s="63">
        <v>0</v>
      </c>
      <c r="T732" s="63">
        <v>0</v>
      </c>
      <c r="U732" s="63">
        <v>0</v>
      </c>
      <c r="V732" s="63">
        <v>0</v>
      </c>
      <c r="W732" s="63">
        <v>0</v>
      </c>
      <c r="X732" s="63">
        <v>0</v>
      </c>
      <c r="Y732" s="63">
        <v>0</v>
      </c>
      <c r="Z732" s="63">
        <v>0</v>
      </c>
      <c r="AA732" s="63">
        <v>0</v>
      </c>
      <c r="AB732" s="63">
        <v>0</v>
      </c>
      <c r="AC732" s="63">
        <v>0</v>
      </c>
      <c r="AD732" s="63">
        <v>0</v>
      </c>
      <c r="AE732" s="63">
        <v>0</v>
      </c>
      <c r="AF732" s="63">
        <v>0</v>
      </c>
      <c r="AG732" s="63">
        <v>0</v>
      </c>
      <c r="AH732" s="43">
        <v>0</v>
      </c>
    </row>
    <row r="733" spans="1:34">
      <c r="A733" s="52">
        <v>0</v>
      </c>
      <c r="D733" s="2">
        <v>2018</v>
      </c>
      <c r="E733" s="2">
        <v>5</v>
      </c>
      <c r="F733" s="62">
        <v>2019</v>
      </c>
      <c r="G733" s="62">
        <v>2019</v>
      </c>
      <c r="H733" s="63">
        <v>0</v>
      </c>
      <c r="I733" s="63">
        <v>0</v>
      </c>
      <c r="J733" s="63">
        <v>0</v>
      </c>
      <c r="K733" s="63">
        <v>0</v>
      </c>
      <c r="L733" s="63">
        <v>0</v>
      </c>
      <c r="M733" s="63">
        <v>0</v>
      </c>
      <c r="N733" s="63">
        <v>0</v>
      </c>
      <c r="O733" s="63">
        <v>0</v>
      </c>
      <c r="P733" s="63">
        <v>0</v>
      </c>
      <c r="Q733" s="63">
        <v>0</v>
      </c>
      <c r="R733" s="63">
        <v>0</v>
      </c>
      <c r="S733" s="63">
        <v>0</v>
      </c>
      <c r="T733" s="63">
        <v>0</v>
      </c>
      <c r="U733" s="63">
        <v>0</v>
      </c>
      <c r="V733" s="63">
        <v>0</v>
      </c>
      <c r="W733" s="63">
        <v>0</v>
      </c>
      <c r="X733" s="63">
        <v>0</v>
      </c>
      <c r="Y733" s="63">
        <v>0</v>
      </c>
      <c r="Z733" s="63">
        <v>0</v>
      </c>
      <c r="AA733" s="63">
        <v>0</v>
      </c>
      <c r="AB733" s="63">
        <v>0</v>
      </c>
      <c r="AC733" s="63">
        <v>0</v>
      </c>
      <c r="AD733" s="63">
        <v>0</v>
      </c>
      <c r="AE733" s="63">
        <v>0</v>
      </c>
      <c r="AF733" s="63">
        <v>0</v>
      </c>
      <c r="AG733" s="63">
        <v>0</v>
      </c>
      <c r="AH733" s="43">
        <v>0</v>
      </c>
    </row>
    <row r="734" spans="1:34">
      <c r="A734" s="52">
        <v>0</v>
      </c>
      <c r="D734" s="2">
        <v>2018</v>
      </c>
      <c r="E734" s="2">
        <v>6</v>
      </c>
      <c r="F734" s="62">
        <v>2019</v>
      </c>
      <c r="G734" s="62">
        <v>2019</v>
      </c>
      <c r="H734" s="63">
        <v>0</v>
      </c>
      <c r="I734" s="63">
        <v>0</v>
      </c>
      <c r="J734" s="63">
        <v>0</v>
      </c>
      <c r="K734" s="63">
        <v>0</v>
      </c>
      <c r="L734" s="63">
        <v>0</v>
      </c>
      <c r="M734" s="63">
        <v>0</v>
      </c>
      <c r="N734" s="63">
        <v>0</v>
      </c>
      <c r="O734" s="63">
        <v>0</v>
      </c>
      <c r="P734" s="63">
        <v>0</v>
      </c>
      <c r="Q734" s="63">
        <v>0</v>
      </c>
      <c r="R734" s="63">
        <v>0</v>
      </c>
      <c r="S734" s="63">
        <v>0</v>
      </c>
      <c r="T734" s="63">
        <v>0</v>
      </c>
      <c r="U734" s="63">
        <v>0</v>
      </c>
      <c r="V734" s="63">
        <v>0</v>
      </c>
      <c r="W734" s="63">
        <v>0</v>
      </c>
      <c r="X734" s="63">
        <v>0</v>
      </c>
      <c r="Y734" s="63">
        <v>0</v>
      </c>
      <c r="Z734" s="63">
        <v>0</v>
      </c>
      <c r="AA734" s="63">
        <v>0</v>
      </c>
      <c r="AB734" s="63">
        <v>0</v>
      </c>
      <c r="AC734" s="63">
        <v>0</v>
      </c>
      <c r="AD734" s="63">
        <v>0</v>
      </c>
      <c r="AE734" s="63">
        <v>0</v>
      </c>
      <c r="AF734" s="63">
        <v>0</v>
      </c>
      <c r="AG734" s="63">
        <v>0</v>
      </c>
      <c r="AH734" s="43">
        <v>0</v>
      </c>
    </row>
    <row r="735" spans="1:34">
      <c r="A735" s="52">
        <v>0</v>
      </c>
      <c r="D735" s="2">
        <v>2018</v>
      </c>
      <c r="E735" s="2">
        <v>7</v>
      </c>
      <c r="F735" s="62">
        <v>2019</v>
      </c>
      <c r="G735" s="62">
        <v>2019</v>
      </c>
      <c r="H735" s="63">
        <v>0</v>
      </c>
      <c r="I735" s="63">
        <v>0</v>
      </c>
      <c r="J735" s="63">
        <v>0</v>
      </c>
      <c r="K735" s="63">
        <v>0</v>
      </c>
      <c r="L735" s="63">
        <v>0</v>
      </c>
      <c r="M735" s="63">
        <v>0</v>
      </c>
      <c r="N735" s="63">
        <v>0</v>
      </c>
      <c r="O735" s="63">
        <v>0</v>
      </c>
      <c r="P735" s="63">
        <v>0</v>
      </c>
      <c r="Q735" s="63">
        <v>0</v>
      </c>
      <c r="R735" s="63">
        <v>0</v>
      </c>
      <c r="S735" s="63">
        <v>0</v>
      </c>
      <c r="T735" s="63">
        <v>0</v>
      </c>
      <c r="U735" s="63">
        <v>0</v>
      </c>
      <c r="V735" s="63">
        <v>0</v>
      </c>
      <c r="W735" s="63">
        <v>0</v>
      </c>
      <c r="X735" s="63">
        <v>0</v>
      </c>
      <c r="Y735" s="63">
        <v>0</v>
      </c>
      <c r="Z735" s="63">
        <v>0</v>
      </c>
      <c r="AA735" s="63">
        <v>0</v>
      </c>
      <c r="AB735" s="63">
        <v>0</v>
      </c>
      <c r="AC735" s="63">
        <v>0</v>
      </c>
      <c r="AD735" s="63">
        <v>0</v>
      </c>
      <c r="AE735" s="63">
        <v>0</v>
      </c>
      <c r="AF735" s="63">
        <v>0</v>
      </c>
      <c r="AG735" s="63">
        <v>0</v>
      </c>
      <c r="AH735" s="43">
        <v>0</v>
      </c>
    </row>
    <row r="736" spans="1:34">
      <c r="A736" s="52">
        <v>0</v>
      </c>
      <c r="D736" s="2">
        <v>2018</v>
      </c>
      <c r="E736" s="2">
        <v>8</v>
      </c>
      <c r="F736" s="62">
        <v>2019</v>
      </c>
      <c r="G736" s="62">
        <v>2019</v>
      </c>
      <c r="H736" s="63">
        <v>0</v>
      </c>
      <c r="I736" s="63">
        <v>0</v>
      </c>
      <c r="J736" s="63">
        <v>0</v>
      </c>
      <c r="K736" s="63">
        <v>0</v>
      </c>
      <c r="L736" s="63">
        <v>0</v>
      </c>
      <c r="M736" s="63">
        <v>0</v>
      </c>
      <c r="N736" s="63">
        <v>0</v>
      </c>
      <c r="O736" s="63">
        <v>0</v>
      </c>
      <c r="P736" s="63">
        <v>0</v>
      </c>
      <c r="Q736" s="63">
        <v>0</v>
      </c>
      <c r="R736" s="63">
        <v>0</v>
      </c>
      <c r="S736" s="63">
        <v>0</v>
      </c>
      <c r="T736" s="63">
        <v>0</v>
      </c>
      <c r="U736" s="63">
        <v>0</v>
      </c>
      <c r="V736" s="63">
        <v>0</v>
      </c>
      <c r="W736" s="63">
        <v>0</v>
      </c>
      <c r="X736" s="63">
        <v>0</v>
      </c>
      <c r="Y736" s="63">
        <v>0</v>
      </c>
      <c r="Z736" s="63">
        <v>0</v>
      </c>
      <c r="AA736" s="63">
        <v>0</v>
      </c>
      <c r="AB736" s="63">
        <v>0</v>
      </c>
      <c r="AC736" s="63">
        <v>0</v>
      </c>
      <c r="AD736" s="63">
        <v>0</v>
      </c>
      <c r="AE736" s="63">
        <v>0</v>
      </c>
      <c r="AF736" s="63">
        <v>0</v>
      </c>
      <c r="AG736" s="63">
        <v>0</v>
      </c>
      <c r="AH736" s="43">
        <v>0</v>
      </c>
    </row>
    <row r="737" spans="1:34">
      <c r="A737" s="52">
        <v>0</v>
      </c>
      <c r="D737" s="2">
        <v>2018</v>
      </c>
      <c r="E737" s="2">
        <v>9</v>
      </c>
      <c r="F737" s="62">
        <v>2019</v>
      </c>
      <c r="G737" s="62">
        <v>2019</v>
      </c>
      <c r="H737" s="63">
        <v>0</v>
      </c>
      <c r="I737" s="63">
        <v>0</v>
      </c>
      <c r="J737" s="63">
        <v>0</v>
      </c>
      <c r="K737" s="63">
        <v>0</v>
      </c>
      <c r="L737" s="63">
        <v>0</v>
      </c>
      <c r="M737" s="63">
        <v>0</v>
      </c>
      <c r="N737" s="63">
        <v>0</v>
      </c>
      <c r="O737" s="63">
        <v>0</v>
      </c>
      <c r="P737" s="63">
        <v>0</v>
      </c>
      <c r="Q737" s="63">
        <v>0</v>
      </c>
      <c r="R737" s="63">
        <v>0</v>
      </c>
      <c r="S737" s="63">
        <v>0</v>
      </c>
      <c r="T737" s="63">
        <v>0</v>
      </c>
      <c r="U737" s="63">
        <v>0</v>
      </c>
      <c r="V737" s="63">
        <v>0</v>
      </c>
      <c r="W737" s="63">
        <v>0</v>
      </c>
      <c r="X737" s="63">
        <v>0</v>
      </c>
      <c r="Y737" s="63">
        <v>0</v>
      </c>
      <c r="Z737" s="63">
        <v>0</v>
      </c>
      <c r="AA737" s="63">
        <v>0</v>
      </c>
      <c r="AB737" s="63">
        <v>0</v>
      </c>
      <c r="AC737" s="63">
        <v>0</v>
      </c>
      <c r="AD737" s="63">
        <v>0</v>
      </c>
      <c r="AE737" s="63">
        <v>0</v>
      </c>
      <c r="AF737" s="63">
        <v>0</v>
      </c>
      <c r="AG737" s="63">
        <v>0</v>
      </c>
      <c r="AH737" s="43">
        <v>0</v>
      </c>
    </row>
    <row r="738" spans="1:34">
      <c r="A738" s="52">
        <v>0</v>
      </c>
      <c r="D738" s="2">
        <v>2018</v>
      </c>
      <c r="E738" s="2">
        <v>10</v>
      </c>
      <c r="F738" s="62">
        <v>2019</v>
      </c>
      <c r="G738" s="62">
        <v>2019</v>
      </c>
      <c r="H738" s="63">
        <v>0</v>
      </c>
      <c r="I738" s="63">
        <v>0</v>
      </c>
      <c r="J738" s="63">
        <v>0</v>
      </c>
      <c r="K738" s="63">
        <v>0</v>
      </c>
      <c r="L738" s="63">
        <v>0</v>
      </c>
      <c r="M738" s="63">
        <v>0</v>
      </c>
      <c r="N738" s="63">
        <v>0</v>
      </c>
      <c r="O738" s="63">
        <v>0</v>
      </c>
      <c r="P738" s="63">
        <v>0</v>
      </c>
      <c r="Q738" s="63">
        <v>0</v>
      </c>
      <c r="R738" s="63">
        <v>0</v>
      </c>
      <c r="S738" s="63">
        <v>0</v>
      </c>
      <c r="T738" s="63">
        <v>0</v>
      </c>
      <c r="U738" s="63">
        <v>0</v>
      </c>
      <c r="V738" s="63">
        <v>0</v>
      </c>
      <c r="W738" s="63">
        <v>0</v>
      </c>
      <c r="X738" s="63">
        <v>0</v>
      </c>
      <c r="Y738" s="63">
        <v>0</v>
      </c>
      <c r="Z738" s="63">
        <v>0</v>
      </c>
      <c r="AA738" s="63">
        <v>0</v>
      </c>
      <c r="AB738" s="63">
        <v>0</v>
      </c>
      <c r="AC738" s="63">
        <v>0</v>
      </c>
      <c r="AD738" s="63">
        <v>0</v>
      </c>
      <c r="AE738" s="63">
        <v>0</v>
      </c>
      <c r="AF738" s="63">
        <v>0</v>
      </c>
      <c r="AG738" s="63">
        <v>0</v>
      </c>
      <c r="AH738" s="43">
        <v>0</v>
      </c>
    </row>
    <row r="739" spans="1:34">
      <c r="A739" s="52">
        <v>0</v>
      </c>
      <c r="D739" s="2">
        <v>2018</v>
      </c>
      <c r="E739" s="2">
        <v>11</v>
      </c>
      <c r="F739" s="62">
        <v>2019</v>
      </c>
      <c r="G739" s="62">
        <v>2019</v>
      </c>
      <c r="H739" s="63">
        <v>0</v>
      </c>
      <c r="I739" s="63">
        <v>0</v>
      </c>
      <c r="J739" s="63">
        <v>0</v>
      </c>
      <c r="K739" s="63">
        <v>0</v>
      </c>
      <c r="L739" s="63">
        <v>0</v>
      </c>
      <c r="M739" s="63">
        <v>0</v>
      </c>
      <c r="N739" s="63">
        <v>0</v>
      </c>
      <c r="O739" s="63">
        <v>0</v>
      </c>
      <c r="P739" s="63">
        <v>0</v>
      </c>
      <c r="Q739" s="63">
        <v>0</v>
      </c>
      <c r="R739" s="63">
        <v>0</v>
      </c>
      <c r="S739" s="63">
        <v>0</v>
      </c>
      <c r="T739" s="63">
        <v>0</v>
      </c>
      <c r="U739" s="63">
        <v>0</v>
      </c>
      <c r="V739" s="63">
        <v>0</v>
      </c>
      <c r="W739" s="63">
        <v>0</v>
      </c>
      <c r="X739" s="63">
        <v>0</v>
      </c>
      <c r="Y739" s="63">
        <v>0</v>
      </c>
      <c r="Z739" s="63">
        <v>0</v>
      </c>
      <c r="AA739" s="63">
        <v>0</v>
      </c>
      <c r="AB739" s="63">
        <v>0</v>
      </c>
      <c r="AC739" s="63">
        <v>0</v>
      </c>
      <c r="AD739" s="63">
        <v>0</v>
      </c>
      <c r="AE739" s="63">
        <v>0</v>
      </c>
      <c r="AF739" s="63">
        <v>0</v>
      </c>
      <c r="AG739" s="63">
        <v>0</v>
      </c>
      <c r="AH739" s="43">
        <v>0</v>
      </c>
    </row>
    <row r="740" spans="1:34">
      <c r="A740" s="52">
        <v>0</v>
      </c>
      <c r="D740" s="2">
        <v>2018</v>
      </c>
      <c r="E740" s="2">
        <v>12</v>
      </c>
      <c r="F740" s="62">
        <v>2019</v>
      </c>
      <c r="G740" s="62">
        <v>2019</v>
      </c>
      <c r="H740" s="63">
        <v>0</v>
      </c>
      <c r="I740" s="63">
        <v>0</v>
      </c>
      <c r="J740" s="63">
        <v>0</v>
      </c>
      <c r="K740" s="63">
        <v>0</v>
      </c>
      <c r="L740" s="63">
        <v>0</v>
      </c>
      <c r="M740" s="63">
        <v>0</v>
      </c>
      <c r="N740" s="63">
        <v>0</v>
      </c>
      <c r="O740" s="63">
        <v>0</v>
      </c>
      <c r="P740" s="63">
        <v>0</v>
      </c>
      <c r="Q740" s="63">
        <v>0</v>
      </c>
      <c r="R740" s="63">
        <v>0</v>
      </c>
      <c r="S740" s="63">
        <v>0</v>
      </c>
      <c r="T740" s="63">
        <v>0</v>
      </c>
      <c r="U740" s="63">
        <v>0</v>
      </c>
      <c r="V740" s="63">
        <v>0</v>
      </c>
      <c r="W740" s="63">
        <v>0</v>
      </c>
      <c r="X740" s="63">
        <v>0</v>
      </c>
      <c r="Y740" s="63">
        <v>0</v>
      </c>
      <c r="Z740" s="63">
        <v>0</v>
      </c>
      <c r="AA740" s="63">
        <v>0</v>
      </c>
      <c r="AB740" s="63">
        <v>0</v>
      </c>
      <c r="AC740" s="63">
        <v>0</v>
      </c>
      <c r="AD740" s="63">
        <v>0</v>
      </c>
      <c r="AE740" s="63">
        <v>0</v>
      </c>
      <c r="AF740" s="63">
        <v>0</v>
      </c>
      <c r="AG740" s="63">
        <v>0</v>
      </c>
      <c r="AH740" s="43">
        <v>0</v>
      </c>
    </row>
    <row r="741" spans="1:34">
      <c r="A741" s="52">
        <v>0</v>
      </c>
      <c r="D741" s="2">
        <v>2019</v>
      </c>
      <c r="E741" s="2">
        <v>1</v>
      </c>
      <c r="F741" s="62">
        <v>2019</v>
      </c>
      <c r="G741" s="62">
        <v>2019</v>
      </c>
      <c r="H741" s="63">
        <v>0</v>
      </c>
      <c r="I741" s="63">
        <v>0</v>
      </c>
      <c r="J741" s="63">
        <v>0</v>
      </c>
      <c r="K741" s="63">
        <v>0</v>
      </c>
      <c r="L741" s="63">
        <v>0</v>
      </c>
      <c r="M741" s="63">
        <v>0</v>
      </c>
      <c r="N741" s="63">
        <v>0</v>
      </c>
      <c r="O741" s="63">
        <v>0</v>
      </c>
      <c r="P741" s="63">
        <v>0</v>
      </c>
      <c r="Q741" s="63">
        <v>0</v>
      </c>
      <c r="R741" s="63">
        <v>0</v>
      </c>
      <c r="S741" s="63">
        <v>0</v>
      </c>
      <c r="T741" s="63">
        <v>0</v>
      </c>
      <c r="U741" s="63">
        <v>0</v>
      </c>
      <c r="V741" s="63">
        <v>0</v>
      </c>
      <c r="W741" s="63">
        <v>0</v>
      </c>
      <c r="X741" s="63">
        <v>0</v>
      </c>
      <c r="Y741" s="63">
        <v>0</v>
      </c>
      <c r="Z741" s="63">
        <v>0</v>
      </c>
      <c r="AA741" s="63">
        <v>0</v>
      </c>
      <c r="AB741" s="63">
        <v>0</v>
      </c>
      <c r="AC741" s="63">
        <v>0</v>
      </c>
      <c r="AD741" s="63">
        <v>0</v>
      </c>
      <c r="AE741" s="63">
        <v>0</v>
      </c>
      <c r="AF741" s="63">
        <v>0</v>
      </c>
      <c r="AG741" s="63">
        <v>0</v>
      </c>
      <c r="AH741" s="43">
        <v>0</v>
      </c>
    </row>
    <row r="742" spans="1:34">
      <c r="A742" s="52">
        <v>0</v>
      </c>
      <c r="D742" s="2">
        <v>2019</v>
      </c>
      <c r="E742" s="2">
        <v>2</v>
      </c>
      <c r="F742" s="62">
        <v>2019</v>
      </c>
      <c r="G742" s="62">
        <v>2019</v>
      </c>
      <c r="H742" s="63">
        <v>0</v>
      </c>
      <c r="I742" s="63">
        <v>0</v>
      </c>
      <c r="J742" s="63">
        <v>0</v>
      </c>
      <c r="K742" s="63">
        <v>0</v>
      </c>
      <c r="L742" s="63">
        <v>0</v>
      </c>
      <c r="M742" s="63">
        <v>0</v>
      </c>
      <c r="N742" s="63">
        <v>0</v>
      </c>
      <c r="O742" s="63">
        <v>0</v>
      </c>
      <c r="P742" s="63">
        <v>0</v>
      </c>
      <c r="Q742" s="63">
        <v>0</v>
      </c>
      <c r="R742" s="63">
        <v>0</v>
      </c>
      <c r="S742" s="63">
        <v>0</v>
      </c>
      <c r="T742" s="63">
        <v>0</v>
      </c>
      <c r="U742" s="63">
        <v>0</v>
      </c>
      <c r="V742" s="63">
        <v>0</v>
      </c>
      <c r="W742" s="63">
        <v>0</v>
      </c>
      <c r="X742" s="63">
        <v>0</v>
      </c>
      <c r="Y742" s="63">
        <v>0</v>
      </c>
      <c r="Z742" s="63">
        <v>0</v>
      </c>
      <c r="AA742" s="63">
        <v>0</v>
      </c>
      <c r="AB742" s="63">
        <v>0</v>
      </c>
      <c r="AC742" s="63">
        <v>0</v>
      </c>
      <c r="AD742" s="63">
        <v>0</v>
      </c>
      <c r="AE742" s="63">
        <v>0</v>
      </c>
      <c r="AF742" s="63">
        <v>0</v>
      </c>
      <c r="AG742" s="63">
        <v>0</v>
      </c>
      <c r="AH742" s="43">
        <v>0</v>
      </c>
    </row>
    <row r="743" spans="1:34">
      <c r="A743" s="52">
        <v>0</v>
      </c>
      <c r="D743" s="2">
        <v>2019</v>
      </c>
      <c r="E743" s="2">
        <v>3</v>
      </c>
      <c r="F743" s="62">
        <v>2019</v>
      </c>
      <c r="G743" s="62">
        <v>2019</v>
      </c>
      <c r="H743" s="63">
        <v>0</v>
      </c>
      <c r="I743" s="63">
        <v>0</v>
      </c>
      <c r="J743" s="63">
        <v>0</v>
      </c>
      <c r="K743" s="63">
        <v>0</v>
      </c>
      <c r="L743" s="63">
        <v>0</v>
      </c>
      <c r="M743" s="63">
        <v>0</v>
      </c>
      <c r="N743" s="63">
        <v>0</v>
      </c>
      <c r="O743" s="63">
        <v>0</v>
      </c>
      <c r="P743" s="63">
        <v>0</v>
      </c>
      <c r="Q743" s="63">
        <v>0</v>
      </c>
      <c r="R743" s="63">
        <v>0</v>
      </c>
      <c r="S743" s="63">
        <v>0</v>
      </c>
      <c r="T743" s="63">
        <v>0</v>
      </c>
      <c r="U743" s="63">
        <v>0</v>
      </c>
      <c r="V743" s="63">
        <v>0</v>
      </c>
      <c r="W743" s="63">
        <v>0</v>
      </c>
      <c r="X743" s="63">
        <v>0</v>
      </c>
      <c r="Y743" s="63">
        <v>0</v>
      </c>
      <c r="Z743" s="63">
        <v>0</v>
      </c>
      <c r="AA743" s="63">
        <v>0</v>
      </c>
      <c r="AB743" s="63">
        <v>0</v>
      </c>
      <c r="AC743" s="63">
        <v>0</v>
      </c>
      <c r="AD743" s="63">
        <v>0</v>
      </c>
      <c r="AE743" s="63">
        <v>0</v>
      </c>
      <c r="AF743" s="63">
        <v>0</v>
      </c>
      <c r="AG743" s="63">
        <v>0</v>
      </c>
      <c r="AH743" s="43">
        <v>0</v>
      </c>
    </row>
    <row r="744" spans="1:34">
      <c r="A744" s="52">
        <v>0</v>
      </c>
      <c r="D744" s="2">
        <v>2019</v>
      </c>
      <c r="E744" s="2">
        <v>4</v>
      </c>
      <c r="F744" s="62">
        <v>2019</v>
      </c>
      <c r="G744" s="62">
        <v>2019</v>
      </c>
      <c r="H744" s="63">
        <v>0</v>
      </c>
      <c r="I744" s="63">
        <v>0</v>
      </c>
      <c r="J744" s="63">
        <v>0</v>
      </c>
      <c r="K744" s="63">
        <v>0</v>
      </c>
      <c r="L744" s="63">
        <v>0</v>
      </c>
      <c r="M744" s="63">
        <v>0</v>
      </c>
      <c r="N744" s="63">
        <v>0</v>
      </c>
      <c r="O744" s="63">
        <v>0</v>
      </c>
      <c r="P744" s="63">
        <v>0</v>
      </c>
      <c r="Q744" s="63">
        <v>0</v>
      </c>
      <c r="R744" s="63">
        <v>0</v>
      </c>
      <c r="S744" s="63">
        <v>0</v>
      </c>
      <c r="T744" s="63">
        <v>0</v>
      </c>
      <c r="U744" s="63">
        <v>0</v>
      </c>
      <c r="V744" s="63">
        <v>0</v>
      </c>
      <c r="W744" s="63">
        <v>0</v>
      </c>
      <c r="X744" s="63">
        <v>0</v>
      </c>
      <c r="Y744" s="63">
        <v>0</v>
      </c>
      <c r="Z744" s="63">
        <v>0</v>
      </c>
      <c r="AA744" s="63">
        <v>0</v>
      </c>
      <c r="AB744" s="63">
        <v>0</v>
      </c>
      <c r="AC744" s="63">
        <v>0</v>
      </c>
      <c r="AD744" s="63">
        <v>0</v>
      </c>
      <c r="AE744" s="63">
        <v>0</v>
      </c>
      <c r="AF744" s="63">
        <v>0</v>
      </c>
      <c r="AG744" s="63">
        <v>0</v>
      </c>
      <c r="AH744" s="43">
        <v>0</v>
      </c>
    </row>
    <row r="745" spans="1:34">
      <c r="A745" s="52">
        <v>0</v>
      </c>
      <c r="D745" s="2">
        <v>2019</v>
      </c>
      <c r="E745" s="2">
        <v>5</v>
      </c>
      <c r="F745" s="62">
        <v>2020</v>
      </c>
      <c r="G745" s="62">
        <v>2020</v>
      </c>
      <c r="H745" s="63">
        <v>0</v>
      </c>
      <c r="I745" s="63">
        <v>0</v>
      </c>
      <c r="J745" s="63">
        <v>0</v>
      </c>
      <c r="K745" s="63">
        <v>0</v>
      </c>
      <c r="L745" s="63">
        <v>0</v>
      </c>
      <c r="M745" s="63">
        <v>0</v>
      </c>
      <c r="N745" s="63">
        <v>0</v>
      </c>
      <c r="O745" s="63">
        <v>0</v>
      </c>
      <c r="P745" s="63">
        <v>0</v>
      </c>
      <c r="Q745" s="63">
        <v>0</v>
      </c>
      <c r="R745" s="63">
        <v>0</v>
      </c>
      <c r="S745" s="63">
        <v>0</v>
      </c>
      <c r="T745" s="63">
        <v>0</v>
      </c>
      <c r="U745" s="63">
        <v>0</v>
      </c>
      <c r="V745" s="63">
        <v>0</v>
      </c>
      <c r="W745" s="63">
        <v>0</v>
      </c>
      <c r="X745" s="63">
        <v>0</v>
      </c>
      <c r="Y745" s="63">
        <v>0</v>
      </c>
      <c r="Z745" s="63">
        <v>0</v>
      </c>
      <c r="AA745" s="63">
        <v>0</v>
      </c>
      <c r="AB745" s="63">
        <v>0</v>
      </c>
      <c r="AC745" s="63">
        <v>0</v>
      </c>
      <c r="AD745" s="63">
        <v>0</v>
      </c>
      <c r="AE745" s="63">
        <v>0</v>
      </c>
      <c r="AF745" s="63">
        <v>0</v>
      </c>
      <c r="AG745" s="63">
        <v>0</v>
      </c>
      <c r="AH745" s="43">
        <v>0</v>
      </c>
    </row>
    <row r="746" spans="1:34">
      <c r="A746" s="52">
        <v>0</v>
      </c>
      <c r="D746" s="2">
        <v>2019</v>
      </c>
      <c r="E746" s="2">
        <v>6</v>
      </c>
      <c r="F746" s="62">
        <v>2020</v>
      </c>
      <c r="G746" s="62">
        <v>2020</v>
      </c>
      <c r="H746" s="63">
        <v>0</v>
      </c>
      <c r="I746" s="63">
        <v>0</v>
      </c>
      <c r="J746" s="63">
        <v>0</v>
      </c>
      <c r="K746" s="63">
        <v>0</v>
      </c>
      <c r="L746" s="63">
        <v>0</v>
      </c>
      <c r="M746" s="63">
        <v>0</v>
      </c>
      <c r="N746" s="63">
        <v>0</v>
      </c>
      <c r="O746" s="63">
        <v>0</v>
      </c>
      <c r="P746" s="63">
        <v>0</v>
      </c>
      <c r="Q746" s="63">
        <v>0</v>
      </c>
      <c r="R746" s="63">
        <v>0</v>
      </c>
      <c r="S746" s="63">
        <v>0</v>
      </c>
      <c r="T746" s="63">
        <v>0</v>
      </c>
      <c r="U746" s="63">
        <v>0</v>
      </c>
      <c r="V746" s="63">
        <v>0</v>
      </c>
      <c r="W746" s="63">
        <v>0</v>
      </c>
      <c r="X746" s="63">
        <v>0</v>
      </c>
      <c r="Y746" s="63">
        <v>0</v>
      </c>
      <c r="Z746" s="63">
        <v>0</v>
      </c>
      <c r="AA746" s="63">
        <v>0</v>
      </c>
      <c r="AB746" s="63">
        <v>0</v>
      </c>
      <c r="AC746" s="63">
        <v>0</v>
      </c>
      <c r="AD746" s="63">
        <v>0</v>
      </c>
      <c r="AE746" s="63">
        <v>0</v>
      </c>
      <c r="AF746" s="63">
        <v>0</v>
      </c>
      <c r="AG746" s="63">
        <v>0</v>
      </c>
      <c r="AH746" s="43">
        <v>0</v>
      </c>
    </row>
    <row r="747" spans="1:34">
      <c r="A747" s="52">
        <v>0</v>
      </c>
      <c r="D747" s="2">
        <v>2019</v>
      </c>
      <c r="E747" s="2">
        <v>7</v>
      </c>
      <c r="F747" s="62">
        <v>2020</v>
      </c>
      <c r="G747" s="62">
        <v>2020</v>
      </c>
      <c r="H747" s="63">
        <v>0</v>
      </c>
      <c r="I747" s="63">
        <v>0</v>
      </c>
      <c r="J747" s="63">
        <v>0</v>
      </c>
      <c r="K747" s="63">
        <v>0</v>
      </c>
      <c r="L747" s="63">
        <v>0</v>
      </c>
      <c r="M747" s="63">
        <v>0</v>
      </c>
      <c r="N747" s="63">
        <v>0</v>
      </c>
      <c r="O747" s="63">
        <v>0</v>
      </c>
      <c r="P747" s="63">
        <v>0</v>
      </c>
      <c r="Q747" s="63">
        <v>0</v>
      </c>
      <c r="R747" s="63">
        <v>0</v>
      </c>
      <c r="S747" s="63">
        <v>0</v>
      </c>
      <c r="T747" s="63">
        <v>0</v>
      </c>
      <c r="U747" s="63">
        <v>0</v>
      </c>
      <c r="V747" s="63">
        <v>0</v>
      </c>
      <c r="W747" s="63">
        <v>0</v>
      </c>
      <c r="X747" s="63">
        <v>0</v>
      </c>
      <c r="Y747" s="63">
        <v>0</v>
      </c>
      <c r="Z747" s="63">
        <v>0</v>
      </c>
      <c r="AA747" s="63">
        <v>0</v>
      </c>
      <c r="AB747" s="63">
        <v>0</v>
      </c>
      <c r="AC747" s="63">
        <v>0</v>
      </c>
      <c r="AD747" s="63">
        <v>0</v>
      </c>
      <c r="AE747" s="63">
        <v>0</v>
      </c>
      <c r="AF747" s="63">
        <v>0</v>
      </c>
      <c r="AG747" s="63">
        <v>0</v>
      </c>
      <c r="AH747" s="43">
        <v>0</v>
      </c>
    </row>
    <row r="748" spans="1:34">
      <c r="A748" s="52">
        <v>0</v>
      </c>
      <c r="D748" s="2">
        <v>2019</v>
      </c>
      <c r="E748" s="2">
        <v>8</v>
      </c>
      <c r="F748" s="62">
        <v>2020</v>
      </c>
      <c r="G748" s="62">
        <v>2020</v>
      </c>
      <c r="H748" s="63">
        <v>0</v>
      </c>
      <c r="I748" s="63">
        <v>0</v>
      </c>
      <c r="J748" s="63">
        <v>0</v>
      </c>
      <c r="K748" s="63">
        <v>0</v>
      </c>
      <c r="L748" s="63">
        <v>0</v>
      </c>
      <c r="M748" s="63">
        <v>0</v>
      </c>
      <c r="N748" s="63">
        <v>0</v>
      </c>
      <c r="O748" s="63">
        <v>0</v>
      </c>
      <c r="P748" s="63">
        <v>0</v>
      </c>
      <c r="Q748" s="63">
        <v>0</v>
      </c>
      <c r="R748" s="63">
        <v>0</v>
      </c>
      <c r="S748" s="63">
        <v>0</v>
      </c>
      <c r="T748" s="63">
        <v>0</v>
      </c>
      <c r="U748" s="63">
        <v>0</v>
      </c>
      <c r="V748" s="63">
        <v>0</v>
      </c>
      <c r="W748" s="63">
        <v>0</v>
      </c>
      <c r="X748" s="63">
        <v>0</v>
      </c>
      <c r="Y748" s="63">
        <v>0</v>
      </c>
      <c r="Z748" s="63">
        <v>0</v>
      </c>
      <c r="AA748" s="63">
        <v>0</v>
      </c>
      <c r="AB748" s="63">
        <v>0</v>
      </c>
      <c r="AC748" s="63">
        <v>0</v>
      </c>
      <c r="AD748" s="63">
        <v>0</v>
      </c>
      <c r="AE748" s="63">
        <v>0</v>
      </c>
      <c r="AF748" s="63">
        <v>0</v>
      </c>
      <c r="AG748" s="63">
        <v>0</v>
      </c>
      <c r="AH748" s="43">
        <v>0</v>
      </c>
    </row>
    <row r="749" spans="1:34">
      <c r="A749" s="52">
        <v>0</v>
      </c>
      <c r="D749" s="2">
        <v>2019</v>
      </c>
      <c r="E749" s="2">
        <v>9</v>
      </c>
      <c r="F749" s="62">
        <v>2020</v>
      </c>
      <c r="G749" s="62">
        <v>2020</v>
      </c>
      <c r="H749" s="63">
        <v>0</v>
      </c>
      <c r="I749" s="63">
        <v>0</v>
      </c>
      <c r="J749" s="63">
        <v>0</v>
      </c>
      <c r="K749" s="63">
        <v>0</v>
      </c>
      <c r="L749" s="63">
        <v>0</v>
      </c>
      <c r="M749" s="63">
        <v>0</v>
      </c>
      <c r="N749" s="63">
        <v>0</v>
      </c>
      <c r="O749" s="63">
        <v>0</v>
      </c>
      <c r="P749" s="63">
        <v>0</v>
      </c>
      <c r="Q749" s="63">
        <v>0</v>
      </c>
      <c r="R749" s="63">
        <v>0</v>
      </c>
      <c r="S749" s="63">
        <v>0</v>
      </c>
      <c r="T749" s="63">
        <v>0</v>
      </c>
      <c r="U749" s="63">
        <v>0</v>
      </c>
      <c r="V749" s="63">
        <v>0</v>
      </c>
      <c r="W749" s="63">
        <v>0</v>
      </c>
      <c r="X749" s="63">
        <v>0</v>
      </c>
      <c r="Y749" s="63">
        <v>0</v>
      </c>
      <c r="Z749" s="63">
        <v>0</v>
      </c>
      <c r="AA749" s="63">
        <v>0</v>
      </c>
      <c r="AB749" s="63">
        <v>0</v>
      </c>
      <c r="AC749" s="63">
        <v>0</v>
      </c>
      <c r="AD749" s="63">
        <v>0</v>
      </c>
      <c r="AE749" s="63">
        <v>0</v>
      </c>
      <c r="AF749" s="63">
        <v>0</v>
      </c>
      <c r="AG749" s="63">
        <v>0</v>
      </c>
      <c r="AH749" s="43">
        <v>0</v>
      </c>
    </row>
    <row r="750" spans="1:34">
      <c r="A750" s="52">
        <v>0</v>
      </c>
      <c r="D750" s="2">
        <v>2019</v>
      </c>
      <c r="E750" s="2">
        <v>10</v>
      </c>
      <c r="F750" s="62">
        <v>2020</v>
      </c>
      <c r="G750" s="62">
        <v>2020</v>
      </c>
      <c r="H750" s="63">
        <v>0</v>
      </c>
      <c r="I750" s="63">
        <v>0</v>
      </c>
      <c r="J750" s="63">
        <v>0</v>
      </c>
      <c r="K750" s="63">
        <v>0</v>
      </c>
      <c r="L750" s="63">
        <v>0</v>
      </c>
      <c r="M750" s="63">
        <v>0</v>
      </c>
      <c r="N750" s="63">
        <v>0</v>
      </c>
      <c r="O750" s="63">
        <v>0</v>
      </c>
      <c r="P750" s="63">
        <v>0</v>
      </c>
      <c r="Q750" s="63">
        <v>0</v>
      </c>
      <c r="R750" s="63">
        <v>0</v>
      </c>
      <c r="S750" s="63">
        <v>0</v>
      </c>
      <c r="T750" s="63">
        <v>0</v>
      </c>
      <c r="U750" s="63">
        <v>0</v>
      </c>
      <c r="V750" s="63">
        <v>0</v>
      </c>
      <c r="W750" s="63">
        <v>0</v>
      </c>
      <c r="X750" s="63">
        <v>0</v>
      </c>
      <c r="Y750" s="63">
        <v>0</v>
      </c>
      <c r="Z750" s="63">
        <v>0</v>
      </c>
      <c r="AA750" s="63">
        <v>0</v>
      </c>
      <c r="AB750" s="63">
        <v>0</v>
      </c>
      <c r="AC750" s="63">
        <v>0</v>
      </c>
      <c r="AD750" s="63">
        <v>0</v>
      </c>
      <c r="AE750" s="63">
        <v>0</v>
      </c>
      <c r="AF750" s="63">
        <v>0</v>
      </c>
      <c r="AG750" s="63">
        <v>0</v>
      </c>
      <c r="AH750" s="43">
        <v>0</v>
      </c>
    </row>
    <row r="751" spans="1:34">
      <c r="A751" s="52">
        <v>0</v>
      </c>
      <c r="D751" s="2">
        <v>2019</v>
      </c>
      <c r="E751" s="2">
        <v>11</v>
      </c>
      <c r="F751" s="62">
        <v>2020</v>
      </c>
      <c r="G751" s="62">
        <v>2020</v>
      </c>
      <c r="H751" s="63">
        <v>0</v>
      </c>
      <c r="I751" s="63">
        <v>0</v>
      </c>
      <c r="J751" s="63">
        <v>0</v>
      </c>
      <c r="K751" s="63">
        <v>0</v>
      </c>
      <c r="L751" s="63">
        <v>0</v>
      </c>
      <c r="M751" s="63">
        <v>0</v>
      </c>
      <c r="N751" s="63">
        <v>0</v>
      </c>
      <c r="O751" s="63">
        <v>0</v>
      </c>
      <c r="P751" s="63">
        <v>0</v>
      </c>
      <c r="Q751" s="63">
        <v>0</v>
      </c>
      <c r="R751" s="63">
        <v>0</v>
      </c>
      <c r="S751" s="63">
        <v>0</v>
      </c>
      <c r="T751" s="63">
        <v>0</v>
      </c>
      <c r="U751" s="63">
        <v>0</v>
      </c>
      <c r="V751" s="63">
        <v>0</v>
      </c>
      <c r="W751" s="63">
        <v>0</v>
      </c>
      <c r="X751" s="63">
        <v>0</v>
      </c>
      <c r="Y751" s="63">
        <v>0</v>
      </c>
      <c r="Z751" s="63">
        <v>0</v>
      </c>
      <c r="AA751" s="63">
        <v>0</v>
      </c>
      <c r="AB751" s="63">
        <v>0</v>
      </c>
      <c r="AC751" s="63">
        <v>0</v>
      </c>
      <c r="AD751" s="63">
        <v>0</v>
      </c>
      <c r="AE751" s="63">
        <v>0</v>
      </c>
      <c r="AF751" s="63">
        <v>0</v>
      </c>
      <c r="AG751" s="63">
        <v>0</v>
      </c>
      <c r="AH751" s="43">
        <v>0</v>
      </c>
    </row>
    <row r="752" spans="1:34">
      <c r="A752" s="52">
        <v>0</v>
      </c>
      <c r="D752" s="2">
        <v>2019</v>
      </c>
      <c r="E752" s="2">
        <v>12</v>
      </c>
      <c r="F752" s="62">
        <v>2020</v>
      </c>
      <c r="G752" s="62">
        <v>2020</v>
      </c>
      <c r="H752" s="63">
        <v>0</v>
      </c>
      <c r="I752" s="63">
        <v>0</v>
      </c>
      <c r="J752" s="63">
        <v>0</v>
      </c>
      <c r="K752" s="63">
        <v>0</v>
      </c>
      <c r="L752" s="63">
        <v>0</v>
      </c>
      <c r="M752" s="63">
        <v>0</v>
      </c>
      <c r="N752" s="63">
        <v>0</v>
      </c>
      <c r="O752" s="63">
        <v>0</v>
      </c>
      <c r="P752" s="63">
        <v>0</v>
      </c>
      <c r="Q752" s="63">
        <v>0</v>
      </c>
      <c r="R752" s="63">
        <v>0</v>
      </c>
      <c r="S752" s="63">
        <v>0</v>
      </c>
      <c r="T752" s="63">
        <v>0</v>
      </c>
      <c r="U752" s="63">
        <v>0</v>
      </c>
      <c r="V752" s="63">
        <v>0</v>
      </c>
      <c r="W752" s="63">
        <v>0</v>
      </c>
      <c r="X752" s="63">
        <v>0</v>
      </c>
      <c r="Y752" s="63">
        <v>0</v>
      </c>
      <c r="Z752" s="63">
        <v>0</v>
      </c>
      <c r="AA752" s="63">
        <v>0</v>
      </c>
      <c r="AB752" s="63">
        <v>0</v>
      </c>
      <c r="AC752" s="63">
        <v>0</v>
      </c>
      <c r="AD752" s="63">
        <v>0</v>
      </c>
      <c r="AE752" s="63">
        <v>0</v>
      </c>
      <c r="AF752" s="63">
        <v>0</v>
      </c>
      <c r="AG752" s="63">
        <v>0</v>
      </c>
      <c r="AH752" s="43">
        <v>0</v>
      </c>
    </row>
    <row r="753" spans="1:34">
      <c r="A753" s="52">
        <v>0</v>
      </c>
      <c r="D753" s="2">
        <v>2020</v>
      </c>
      <c r="E753" s="2">
        <v>1</v>
      </c>
      <c r="F753" s="62">
        <v>2020</v>
      </c>
      <c r="G753" s="62">
        <v>2020</v>
      </c>
      <c r="H753" s="63">
        <v>0</v>
      </c>
      <c r="I753" s="63">
        <v>0</v>
      </c>
      <c r="J753" s="63">
        <v>0</v>
      </c>
      <c r="K753" s="63">
        <v>0</v>
      </c>
      <c r="L753" s="63">
        <v>0</v>
      </c>
      <c r="M753" s="63">
        <v>0</v>
      </c>
      <c r="N753" s="63">
        <v>0</v>
      </c>
      <c r="O753" s="63">
        <v>0</v>
      </c>
      <c r="P753" s="63">
        <v>0</v>
      </c>
      <c r="Q753" s="63">
        <v>0</v>
      </c>
      <c r="R753" s="63">
        <v>0</v>
      </c>
      <c r="S753" s="63">
        <v>0</v>
      </c>
      <c r="T753" s="63">
        <v>0</v>
      </c>
      <c r="U753" s="63">
        <v>0</v>
      </c>
      <c r="V753" s="63">
        <v>0</v>
      </c>
      <c r="W753" s="63">
        <v>0</v>
      </c>
      <c r="X753" s="63">
        <v>0</v>
      </c>
      <c r="Y753" s="63">
        <v>0</v>
      </c>
      <c r="Z753" s="63">
        <v>0</v>
      </c>
      <c r="AA753" s="63">
        <v>0</v>
      </c>
      <c r="AB753" s="63">
        <v>0</v>
      </c>
      <c r="AC753" s="63">
        <v>0</v>
      </c>
      <c r="AD753" s="63">
        <v>0</v>
      </c>
      <c r="AE753" s="63">
        <v>0</v>
      </c>
      <c r="AF753" s="63">
        <v>0</v>
      </c>
      <c r="AG753" s="63">
        <v>0</v>
      </c>
      <c r="AH753" s="43">
        <v>0</v>
      </c>
    </row>
    <row r="754" spans="1:34">
      <c r="A754" s="52">
        <v>0</v>
      </c>
      <c r="D754" s="2">
        <v>2020</v>
      </c>
      <c r="E754" s="2">
        <v>2</v>
      </c>
      <c r="F754" s="62">
        <v>2020</v>
      </c>
      <c r="G754" s="62">
        <v>2020</v>
      </c>
      <c r="H754" s="63">
        <v>0</v>
      </c>
      <c r="I754" s="63">
        <v>0</v>
      </c>
      <c r="J754" s="63">
        <v>0</v>
      </c>
      <c r="K754" s="63">
        <v>0</v>
      </c>
      <c r="L754" s="63">
        <v>0</v>
      </c>
      <c r="M754" s="63">
        <v>0</v>
      </c>
      <c r="N754" s="63">
        <v>0</v>
      </c>
      <c r="O754" s="63">
        <v>0</v>
      </c>
      <c r="P754" s="63">
        <v>0</v>
      </c>
      <c r="Q754" s="63">
        <v>0</v>
      </c>
      <c r="R754" s="63">
        <v>0</v>
      </c>
      <c r="S754" s="63">
        <v>0</v>
      </c>
      <c r="T754" s="63">
        <v>0</v>
      </c>
      <c r="U754" s="63">
        <v>0</v>
      </c>
      <c r="V754" s="63">
        <v>0</v>
      </c>
      <c r="W754" s="63">
        <v>0</v>
      </c>
      <c r="X754" s="63">
        <v>0</v>
      </c>
      <c r="Y754" s="63">
        <v>0</v>
      </c>
      <c r="Z754" s="63">
        <v>0</v>
      </c>
      <c r="AA754" s="63">
        <v>0</v>
      </c>
      <c r="AB754" s="63">
        <v>0</v>
      </c>
      <c r="AC754" s="63">
        <v>0</v>
      </c>
      <c r="AD754" s="63">
        <v>0</v>
      </c>
      <c r="AE754" s="63">
        <v>0</v>
      </c>
      <c r="AF754" s="63">
        <v>0</v>
      </c>
      <c r="AG754" s="63">
        <v>0</v>
      </c>
      <c r="AH754" s="43">
        <v>0</v>
      </c>
    </row>
    <row r="755" spans="1:34">
      <c r="A755" s="52">
        <v>0</v>
      </c>
      <c r="D755" s="2">
        <v>2020</v>
      </c>
      <c r="E755" s="2">
        <v>3</v>
      </c>
      <c r="F755" s="62">
        <v>2020</v>
      </c>
      <c r="G755" s="62">
        <v>2020</v>
      </c>
      <c r="H755" s="63">
        <v>0</v>
      </c>
      <c r="I755" s="63">
        <v>0</v>
      </c>
      <c r="J755" s="63">
        <v>0</v>
      </c>
      <c r="K755" s="63">
        <v>0</v>
      </c>
      <c r="L755" s="63">
        <v>0</v>
      </c>
      <c r="M755" s="63">
        <v>0</v>
      </c>
      <c r="N755" s="63">
        <v>0</v>
      </c>
      <c r="O755" s="63">
        <v>0</v>
      </c>
      <c r="P755" s="63">
        <v>0</v>
      </c>
      <c r="Q755" s="63">
        <v>0</v>
      </c>
      <c r="R755" s="63">
        <v>0</v>
      </c>
      <c r="S755" s="63">
        <v>0</v>
      </c>
      <c r="T755" s="63">
        <v>0</v>
      </c>
      <c r="U755" s="63">
        <v>0</v>
      </c>
      <c r="V755" s="63">
        <v>0</v>
      </c>
      <c r="W755" s="63">
        <v>0</v>
      </c>
      <c r="X755" s="63">
        <v>0</v>
      </c>
      <c r="Y755" s="63">
        <v>0</v>
      </c>
      <c r="Z755" s="63">
        <v>0</v>
      </c>
      <c r="AA755" s="63">
        <v>0</v>
      </c>
      <c r="AB755" s="63">
        <v>0</v>
      </c>
      <c r="AC755" s="63">
        <v>0</v>
      </c>
      <c r="AD755" s="63">
        <v>0</v>
      </c>
      <c r="AE755" s="63">
        <v>0</v>
      </c>
      <c r="AF755" s="63">
        <v>0</v>
      </c>
      <c r="AG755" s="63">
        <v>0</v>
      </c>
      <c r="AH755" s="43">
        <v>0</v>
      </c>
    </row>
    <row r="756" spans="1:34">
      <c r="A756" s="52">
        <v>0</v>
      </c>
      <c r="D756" s="2">
        <v>2020</v>
      </c>
      <c r="E756" s="2">
        <v>4</v>
      </c>
      <c r="F756" s="62">
        <v>2020</v>
      </c>
      <c r="G756" s="62">
        <v>2020</v>
      </c>
      <c r="H756" s="63">
        <v>0</v>
      </c>
      <c r="I756" s="63">
        <v>0</v>
      </c>
      <c r="J756" s="63">
        <v>0</v>
      </c>
      <c r="K756" s="63">
        <v>0</v>
      </c>
      <c r="L756" s="63">
        <v>0</v>
      </c>
      <c r="M756" s="63">
        <v>0</v>
      </c>
      <c r="N756" s="63">
        <v>0</v>
      </c>
      <c r="O756" s="63">
        <v>0</v>
      </c>
      <c r="P756" s="63">
        <v>0</v>
      </c>
      <c r="Q756" s="63">
        <v>0</v>
      </c>
      <c r="R756" s="63">
        <v>0</v>
      </c>
      <c r="S756" s="63">
        <v>0</v>
      </c>
      <c r="T756" s="63">
        <v>0</v>
      </c>
      <c r="U756" s="63">
        <v>0</v>
      </c>
      <c r="V756" s="63">
        <v>0</v>
      </c>
      <c r="W756" s="63">
        <v>0</v>
      </c>
      <c r="X756" s="63">
        <v>0</v>
      </c>
      <c r="Y756" s="63">
        <v>0</v>
      </c>
      <c r="Z756" s="63">
        <v>0</v>
      </c>
      <c r="AA756" s="63">
        <v>0</v>
      </c>
      <c r="AB756" s="63">
        <v>0</v>
      </c>
      <c r="AC756" s="63">
        <v>0</v>
      </c>
      <c r="AD756" s="63">
        <v>0</v>
      </c>
      <c r="AE756" s="63">
        <v>0</v>
      </c>
      <c r="AF756" s="63">
        <v>0</v>
      </c>
      <c r="AG756" s="63">
        <v>0</v>
      </c>
      <c r="AH756" s="43">
        <v>0</v>
      </c>
    </row>
    <row r="757" spans="1:34">
      <c r="A757" s="52">
        <v>0</v>
      </c>
      <c r="D757" s="2">
        <v>2020</v>
      </c>
      <c r="E757" s="2">
        <v>5</v>
      </c>
      <c r="F757" s="62">
        <v>2021</v>
      </c>
      <c r="G757" s="62">
        <v>2021</v>
      </c>
      <c r="H757" s="63">
        <v>0</v>
      </c>
      <c r="I757" s="63">
        <v>0</v>
      </c>
      <c r="J757" s="63">
        <v>0</v>
      </c>
      <c r="K757" s="63">
        <v>0</v>
      </c>
      <c r="L757" s="63">
        <v>0</v>
      </c>
      <c r="M757" s="63">
        <v>0</v>
      </c>
      <c r="N757" s="63">
        <v>0</v>
      </c>
      <c r="O757" s="63">
        <v>0</v>
      </c>
      <c r="P757" s="63">
        <v>0</v>
      </c>
      <c r="Q757" s="63">
        <v>0</v>
      </c>
      <c r="R757" s="63">
        <v>0</v>
      </c>
      <c r="S757" s="63">
        <v>0</v>
      </c>
      <c r="T757" s="63">
        <v>0</v>
      </c>
      <c r="U757" s="63">
        <v>0</v>
      </c>
      <c r="V757" s="63">
        <v>0</v>
      </c>
      <c r="W757" s="63">
        <v>0</v>
      </c>
      <c r="X757" s="63">
        <v>0</v>
      </c>
      <c r="Y757" s="63">
        <v>0</v>
      </c>
      <c r="Z757" s="63">
        <v>0</v>
      </c>
      <c r="AA757" s="63">
        <v>0</v>
      </c>
      <c r="AB757" s="63">
        <v>0</v>
      </c>
      <c r="AC757" s="63">
        <v>0</v>
      </c>
      <c r="AD757" s="63">
        <v>0</v>
      </c>
      <c r="AE757" s="63">
        <v>0</v>
      </c>
      <c r="AF757" s="63">
        <v>0</v>
      </c>
      <c r="AG757" s="63">
        <v>0</v>
      </c>
      <c r="AH757" s="43">
        <v>0</v>
      </c>
    </row>
    <row r="758" spans="1:34">
      <c r="A758" s="52">
        <v>0</v>
      </c>
      <c r="D758" s="2">
        <v>2020</v>
      </c>
      <c r="E758" s="2">
        <v>6</v>
      </c>
      <c r="F758" s="62">
        <v>2021</v>
      </c>
      <c r="G758" s="62">
        <v>2021</v>
      </c>
      <c r="H758" s="63">
        <v>0</v>
      </c>
      <c r="I758" s="63">
        <v>0</v>
      </c>
      <c r="J758" s="63">
        <v>0</v>
      </c>
      <c r="K758" s="63">
        <v>0</v>
      </c>
      <c r="L758" s="63">
        <v>0</v>
      </c>
      <c r="M758" s="63">
        <v>0</v>
      </c>
      <c r="N758" s="63">
        <v>0</v>
      </c>
      <c r="O758" s="63">
        <v>0</v>
      </c>
      <c r="P758" s="63">
        <v>0</v>
      </c>
      <c r="Q758" s="63">
        <v>0</v>
      </c>
      <c r="R758" s="63">
        <v>0</v>
      </c>
      <c r="S758" s="63">
        <v>0</v>
      </c>
      <c r="T758" s="63">
        <v>0</v>
      </c>
      <c r="U758" s="63">
        <v>0</v>
      </c>
      <c r="V758" s="63">
        <v>0</v>
      </c>
      <c r="W758" s="63">
        <v>0</v>
      </c>
      <c r="X758" s="63">
        <v>0</v>
      </c>
      <c r="Y758" s="63">
        <v>0</v>
      </c>
      <c r="Z758" s="63">
        <v>0</v>
      </c>
      <c r="AA758" s="63">
        <v>0</v>
      </c>
      <c r="AB758" s="63">
        <v>0</v>
      </c>
      <c r="AC758" s="63">
        <v>0</v>
      </c>
      <c r="AD758" s="63">
        <v>0</v>
      </c>
      <c r="AE758" s="63">
        <v>0</v>
      </c>
      <c r="AF758" s="63">
        <v>0</v>
      </c>
      <c r="AG758" s="63">
        <v>0</v>
      </c>
      <c r="AH758" s="43">
        <v>0</v>
      </c>
    </row>
    <row r="759" spans="1:34">
      <c r="A759" s="52">
        <v>0</v>
      </c>
      <c r="D759" s="2">
        <v>2020</v>
      </c>
      <c r="E759" s="2">
        <v>7</v>
      </c>
      <c r="F759" s="62">
        <v>2021</v>
      </c>
      <c r="G759" s="62">
        <v>2021</v>
      </c>
      <c r="H759" s="63">
        <v>0</v>
      </c>
      <c r="I759" s="63">
        <v>0</v>
      </c>
      <c r="J759" s="63">
        <v>0</v>
      </c>
      <c r="K759" s="63">
        <v>0</v>
      </c>
      <c r="L759" s="63">
        <v>0</v>
      </c>
      <c r="M759" s="63">
        <v>0</v>
      </c>
      <c r="N759" s="63">
        <v>0</v>
      </c>
      <c r="O759" s="63">
        <v>0</v>
      </c>
      <c r="P759" s="63">
        <v>0</v>
      </c>
      <c r="Q759" s="63">
        <v>0</v>
      </c>
      <c r="R759" s="63">
        <v>0</v>
      </c>
      <c r="S759" s="63">
        <v>0</v>
      </c>
      <c r="T759" s="63">
        <v>0</v>
      </c>
      <c r="U759" s="63">
        <v>0</v>
      </c>
      <c r="V759" s="63">
        <v>0</v>
      </c>
      <c r="W759" s="63">
        <v>0</v>
      </c>
      <c r="X759" s="63">
        <v>0</v>
      </c>
      <c r="Y759" s="63">
        <v>0</v>
      </c>
      <c r="Z759" s="63">
        <v>0</v>
      </c>
      <c r="AA759" s="63">
        <v>0</v>
      </c>
      <c r="AB759" s="63">
        <v>0</v>
      </c>
      <c r="AC759" s="63">
        <v>0</v>
      </c>
      <c r="AD759" s="63">
        <v>0</v>
      </c>
      <c r="AE759" s="63">
        <v>0</v>
      </c>
      <c r="AF759" s="63">
        <v>0</v>
      </c>
      <c r="AG759" s="63">
        <v>0</v>
      </c>
      <c r="AH759" s="43">
        <v>0</v>
      </c>
    </row>
    <row r="760" spans="1:34">
      <c r="A760" s="52">
        <v>0</v>
      </c>
      <c r="D760" s="2">
        <v>2020</v>
      </c>
      <c r="E760" s="2">
        <v>8</v>
      </c>
      <c r="F760" s="62">
        <v>2021</v>
      </c>
      <c r="G760" s="62">
        <v>2021</v>
      </c>
      <c r="H760" s="63">
        <v>0</v>
      </c>
      <c r="I760" s="63">
        <v>0</v>
      </c>
      <c r="J760" s="63">
        <v>0</v>
      </c>
      <c r="K760" s="63">
        <v>0</v>
      </c>
      <c r="L760" s="63">
        <v>0</v>
      </c>
      <c r="M760" s="63">
        <v>0</v>
      </c>
      <c r="N760" s="63">
        <v>0</v>
      </c>
      <c r="O760" s="63">
        <v>0</v>
      </c>
      <c r="P760" s="63">
        <v>0</v>
      </c>
      <c r="Q760" s="63">
        <v>0</v>
      </c>
      <c r="R760" s="63">
        <v>0</v>
      </c>
      <c r="S760" s="63">
        <v>0</v>
      </c>
      <c r="T760" s="63">
        <v>0</v>
      </c>
      <c r="U760" s="63">
        <v>0</v>
      </c>
      <c r="V760" s="63">
        <v>0</v>
      </c>
      <c r="W760" s="63">
        <v>0</v>
      </c>
      <c r="X760" s="63">
        <v>0</v>
      </c>
      <c r="Y760" s="63">
        <v>0</v>
      </c>
      <c r="Z760" s="63">
        <v>0</v>
      </c>
      <c r="AA760" s="63">
        <v>0</v>
      </c>
      <c r="AB760" s="63">
        <v>0</v>
      </c>
      <c r="AC760" s="63">
        <v>0</v>
      </c>
      <c r="AD760" s="63">
        <v>0</v>
      </c>
      <c r="AE760" s="63">
        <v>0</v>
      </c>
      <c r="AF760" s="63">
        <v>0</v>
      </c>
      <c r="AG760" s="63">
        <v>0</v>
      </c>
      <c r="AH760" s="43">
        <v>0</v>
      </c>
    </row>
    <row r="761" spans="1:34">
      <c r="A761" s="52">
        <v>0</v>
      </c>
      <c r="D761" s="2">
        <v>2020</v>
      </c>
      <c r="E761" s="2">
        <v>9</v>
      </c>
      <c r="F761" s="62">
        <v>2021</v>
      </c>
      <c r="G761" s="62">
        <v>2021</v>
      </c>
      <c r="H761" s="63">
        <v>0</v>
      </c>
      <c r="I761" s="63">
        <v>0</v>
      </c>
      <c r="J761" s="63">
        <v>0</v>
      </c>
      <c r="K761" s="63">
        <v>0</v>
      </c>
      <c r="L761" s="63">
        <v>0</v>
      </c>
      <c r="M761" s="63">
        <v>0</v>
      </c>
      <c r="N761" s="63">
        <v>0</v>
      </c>
      <c r="O761" s="63">
        <v>0</v>
      </c>
      <c r="P761" s="63">
        <v>0</v>
      </c>
      <c r="Q761" s="63">
        <v>0</v>
      </c>
      <c r="R761" s="63">
        <v>0</v>
      </c>
      <c r="S761" s="63">
        <v>0</v>
      </c>
      <c r="T761" s="63">
        <v>0</v>
      </c>
      <c r="U761" s="63">
        <v>0</v>
      </c>
      <c r="V761" s="63">
        <v>0</v>
      </c>
      <c r="W761" s="63">
        <v>0</v>
      </c>
      <c r="X761" s="63">
        <v>0</v>
      </c>
      <c r="Y761" s="63">
        <v>0</v>
      </c>
      <c r="Z761" s="63">
        <v>0</v>
      </c>
      <c r="AA761" s="63">
        <v>0</v>
      </c>
      <c r="AB761" s="63">
        <v>0</v>
      </c>
      <c r="AC761" s="63">
        <v>0</v>
      </c>
      <c r="AD761" s="63">
        <v>0</v>
      </c>
      <c r="AE761" s="63">
        <v>0</v>
      </c>
      <c r="AF761" s="63">
        <v>0</v>
      </c>
      <c r="AG761" s="63">
        <v>0</v>
      </c>
      <c r="AH761" s="43">
        <v>0</v>
      </c>
    </row>
    <row r="762" spans="1:34">
      <c r="A762" s="52">
        <v>0</v>
      </c>
      <c r="D762" s="2">
        <v>2020</v>
      </c>
      <c r="E762" s="2">
        <v>10</v>
      </c>
      <c r="F762" s="62">
        <v>2021</v>
      </c>
      <c r="G762" s="62">
        <v>2021</v>
      </c>
      <c r="H762" s="63">
        <v>0</v>
      </c>
      <c r="I762" s="63">
        <v>0</v>
      </c>
      <c r="J762" s="63">
        <v>0</v>
      </c>
      <c r="K762" s="63">
        <v>0</v>
      </c>
      <c r="L762" s="63">
        <v>0</v>
      </c>
      <c r="M762" s="63">
        <v>0</v>
      </c>
      <c r="N762" s="63">
        <v>0</v>
      </c>
      <c r="O762" s="63">
        <v>0</v>
      </c>
      <c r="P762" s="63">
        <v>0</v>
      </c>
      <c r="Q762" s="63">
        <v>0</v>
      </c>
      <c r="R762" s="63">
        <v>0</v>
      </c>
      <c r="S762" s="63">
        <v>0</v>
      </c>
      <c r="T762" s="63">
        <v>0</v>
      </c>
      <c r="U762" s="63">
        <v>0</v>
      </c>
      <c r="V762" s="63">
        <v>0</v>
      </c>
      <c r="W762" s="63">
        <v>0</v>
      </c>
      <c r="X762" s="63">
        <v>0</v>
      </c>
      <c r="Y762" s="63">
        <v>0</v>
      </c>
      <c r="Z762" s="63">
        <v>0</v>
      </c>
      <c r="AA762" s="63">
        <v>0</v>
      </c>
      <c r="AB762" s="63">
        <v>0</v>
      </c>
      <c r="AC762" s="63">
        <v>0</v>
      </c>
      <c r="AD762" s="63">
        <v>0</v>
      </c>
      <c r="AE762" s="63">
        <v>0</v>
      </c>
      <c r="AF762" s="63">
        <v>0</v>
      </c>
      <c r="AG762" s="63">
        <v>0</v>
      </c>
      <c r="AH762" s="43">
        <v>0</v>
      </c>
    </row>
    <row r="763" spans="1:34">
      <c r="A763" s="52">
        <v>0</v>
      </c>
      <c r="D763" s="2">
        <v>2020</v>
      </c>
      <c r="E763" s="2">
        <v>11</v>
      </c>
      <c r="F763" s="62">
        <v>2021</v>
      </c>
      <c r="G763" s="62">
        <v>2021</v>
      </c>
      <c r="H763" s="63">
        <v>0</v>
      </c>
      <c r="I763" s="63">
        <v>0</v>
      </c>
      <c r="J763" s="63">
        <v>0</v>
      </c>
      <c r="K763" s="63">
        <v>0</v>
      </c>
      <c r="L763" s="63">
        <v>0</v>
      </c>
      <c r="M763" s="63">
        <v>0</v>
      </c>
      <c r="N763" s="63">
        <v>0</v>
      </c>
      <c r="O763" s="63">
        <v>0</v>
      </c>
      <c r="P763" s="63">
        <v>0</v>
      </c>
      <c r="Q763" s="63">
        <v>0</v>
      </c>
      <c r="R763" s="63">
        <v>0</v>
      </c>
      <c r="S763" s="63">
        <v>0</v>
      </c>
      <c r="T763" s="63">
        <v>0</v>
      </c>
      <c r="U763" s="63">
        <v>0</v>
      </c>
      <c r="V763" s="63">
        <v>0</v>
      </c>
      <c r="W763" s="63">
        <v>0</v>
      </c>
      <c r="X763" s="63">
        <v>0</v>
      </c>
      <c r="Y763" s="63">
        <v>0</v>
      </c>
      <c r="Z763" s="63">
        <v>0</v>
      </c>
      <c r="AA763" s="63">
        <v>0</v>
      </c>
      <c r="AB763" s="63">
        <v>0</v>
      </c>
      <c r="AC763" s="63">
        <v>0</v>
      </c>
      <c r="AD763" s="63">
        <v>0</v>
      </c>
      <c r="AE763" s="63">
        <v>0</v>
      </c>
      <c r="AF763" s="63">
        <v>0</v>
      </c>
      <c r="AG763" s="63">
        <v>0</v>
      </c>
      <c r="AH763" s="43">
        <v>0</v>
      </c>
    </row>
    <row r="764" spans="1:34">
      <c r="A764" s="52">
        <v>0</v>
      </c>
      <c r="D764" s="2">
        <v>2020</v>
      </c>
      <c r="E764" s="2">
        <v>12</v>
      </c>
      <c r="F764" s="62">
        <v>2021</v>
      </c>
      <c r="G764" s="62">
        <v>2021</v>
      </c>
      <c r="H764" s="63">
        <v>0</v>
      </c>
      <c r="I764" s="63">
        <v>0</v>
      </c>
      <c r="J764" s="63">
        <v>0</v>
      </c>
      <c r="K764" s="63">
        <v>0</v>
      </c>
      <c r="L764" s="63">
        <v>0</v>
      </c>
      <c r="M764" s="63">
        <v>0</v>
      </c>
      <c r="N764" s="63">
        <v>0</v>
      </c>
      <c r="O764" s="63">
        <v>0</v>
      </c>
      <c r="P764" s="63">
        <v>0</v>
      </c>
      <c r="Q764" s="63">
        <v>0</v>
      </c>
      <c r="R764" s="63">
        <v>0</v>
      </c>
      <c r="S764" s="63">
        <v>0</v>
      </c>
      <c r="T764" s="63">
        <v>0</v>
      </c>
      <c r="U764" s="63">
        <v>0</v>
      </c>
      <c r="V764" s="63">
        <v>0</v>
      </c>
      <c r="W764" s="63">
        <v>0</v>
      </c>
      <c r="X764" s="63">
        <v>0</v>
      </c>
      <c r="Y764" s="63">
        <v>0</v>
      </c>
      <c r="Z764" s="63">
        <v>0</v>
      </c>
      <c r="AA764" s="63">
        <v>0</v>
      </c>
      <c r="AB764" s="63">
        <v>0</v>
      </c>
      <c r="AC764" s="63">
        <v>0</v>
      </c>
      <c r="AD764" s="63">
        <v>0</v>
      </c>
      <c r="AE764" s="63">
        <v>0</v>
      </c>
      <c r="AF764" s="63">
        <v>0</v>
      </c>
      <c r="AG764" s="63">
        <v>0</v>
      </c>
      <c r="AH764" s="43">
        <v>0</v>
      </c>
    </row>
    <row r="765" spans="1:34">
      <c r="A765" s="52">
        <v>0</v>
      </c>
      <c r="D765" s="2">
        <v>2021</v>
      </c>
      <c r="E765" s="2">
        <v>1</v>
      </c>
      <c r="F765" s="62">
        <v>2021</v>
      </c>
      <c r="G765" s="62">
        <v>2021</v>
      </c>
      <c r="H765" s="63">
        <v>0</v>
      </c>
      <c r="I765" s="63">
        <v>0</v>
      </c>
      <c r="J765" s="63">
        <v>0</v>
      </c>
      <c r="K765" s="63">
        <v>0</v>
      </c>
      <c r="L765" s="63">
        <v>0</v>
      </c>
      <c r="M765" s="63">
        <v>0</v>
      </c>
      <c r="N765" s="63">
        <v>0</v>
      </c>
      <c r="O765" s="63">
        <v>0</v>
      </c>
      <c r="P765" s="63">
        <v>0</v>
      </c>
      <c r="Q765" s="63">
        <v>0</v>
      </c>
      <c r="R765" s="63">
        <v>0</v>
      </c>
      <c r="S765" s="63">
        <v>0</v>
      </c>
      <c r="T765" s="63">
        <v>0</v>
      </c>
      <c r="U765" s="63">
        <v>0</v>
      </c>
      <c r="V765" s="63">
        <v>0</v>
      </c>
      <c r="W765" s="63">
        <v>0</v>
      </c>
      <c r="X765" s="63">
        <v>0</v>
      </c>
      <c r="Y765" s="63">
        <v>0</v>
      </c>
      <c r="Z765" s="63">
        <v>0</v>
      </c>
      <c r="AA765" s="63">
        <v>0</v>
      </c>
      <c r="AB765" s="63">
        <v>0</v>
      </c>
      <c r="AC765" s="63">
        <v>0</v>
      </c>
      <c r="AD765" s="63">
        <v>0</v>
      </c>
      <c r="AE765" s="63">
        <v>0</v>
      </c>
      <c r="AF765" s="63">
        <v>0</v>
      </c>
      <c r="AG765" s="63">
        <v>0</v>
      </c>
      <c r="AH765" s="43">
        <v>0</v>
      </c>
    </row>
    <row r="766" spans="1:34">
      <c r="A766" s="52">
        <v>0</v>
      </c>
      <c r="D766" s="2">
        <v>2021</v>
      </c>
      <c r="E766" s="2">
        <v>2</v>
      </c>
      <c r="F766" s="62">
        <v>2021</v>
      </c>
      <c r="G766" s="62">
        <v>2021</v>
      </c>
      <c r="H766" s="63">
        <v>0</v>
      </c>
      <c r="I766" s="63">
        <v>0</v>
      </c>
      <c r="J766" s="63">
        <v>0</v>
      </c>
      <c r="K766" s="63">
        <v>0</v>
      </c>
      <c r="L766" s="63">
        <v>0</v>
      </c>
      <c r="M766" s="63">
        <v>0</v>
      </c>
      <c r="N766" s="63">
        <v>0</v>
      </c>
      <c r="O766" s="63">
        <v>0</v>
      </c>
      <c r="P766" s="63">
        <v>0</v>
      </c>
      <c r="Q766" s="63">
        <v>0</v>
      </c>
      <c r="R766" s="63">
        <v>0</v>
      </c>
      <c r="S766" s="63">
        <v>0</v>
      </c>
      <c r="T766" s="63">
        <v>0</v>
      </c>
      <c r="U766" s="63">
        <v>0</v>
      </c>
      <c r="V766" s="63">
        <v>0</v>
      </c>
      <c r="W766" s="63">
        <v>0</v>
      </c>
      <c r="X766" s="63">
        <v>0</v>
      </c>
      <c r="Y766" s="63">
        <v>0</v>
      </c>
      <c r="Z766" s="63">
        <v>0</v>
      </c>
      <c r="AA766" s="63">
        <v>0</v>
      </c>
      <c r="AB766" s="63">
        <v>0</v>
      </c>
      <c r="AC766" s="63">
        <v>0</v>
      </c>
      <c r="AD766" s="63">
        <v>0</v>
      </c>
      <c r="AE766" s="63">
        <v>0</v>
      </c>
      <c r="AF766" s="63">
        <v>0</v>
      </c>
      <c r="AG766" s="63">
        <v>0</v>
      </c>
      <c r="AH766" s="43">
        <v>0</v>
      </c>
    </row>
    <row r="767" spans="1:34">
      <c r="A767" s="52">
        <v>0</v>
      </c>
      <c r="D767" s="2">
        <v>2021</v>
      </c>
      <c r="E767" s="2">
        <v>3</v>
      </c>
      <c r="F767" s="62">
        <v>2021</v>
      </c>
      <c r="G767" s="62">
        <v>2021</v>
      </c>
      <c r="H767" s="63">
        <v>0</v>
      </c>
      <c r="I767" s="63">
        <v>0</v>
      </c>
      <c r="J767" s="63">
        <v>0</v>
      </c>
      <c r="K767" s="63">
        <v>0</v>
      </c>
      <c r="L767" s="63">
        <v>0</v>
      </c>
      <c r="M767" s="63">
        <v>0</v>
      </c>
      <c r="N767" s="63">
        <v>0</v>
      </c>
      <c r="O767" s="63">
        <v>0</v>
      </c>
      <c r="P767" s="63">
        <v>0</v>
      </c>
      <c r="Q767" s="63">
        <v>0</v>
      </c>
      <c r="R767" s="63">
        <v>0</v>
      </c>
      <c r="S767" s="63">
        <v>0</v>
      </c>
      <c r="T767" s="63">
        <v>0</v>
      </c>
      <c r="U767" s="63">
        <v>0</v>
      </c>
      <c r="V767" s="63">
        <v>0</v>
      </c>
      <c r="W767" s="63">
        <v>0</v>
      </c>
      <c r="X767" s="63">
        <v>0</v>
      </c>
      <c r="Y767" s="63">
        <v>0</v>
      </c>
      <c r="Z767" s="63">
        <v>0</v>
      </c>
      <c r="AA767" s="63">
        <v>0</v>
      </c>
      <c r="AB767" s="63">
        <v>0</v>
      </c>
      <c r="AC767" s="63">
        <v>0</v>
      </c>
      <c r="AD767" s="63">
        <v>0</v>
      </c>
      <c r="AE767" s="63">
        <v>0</v>
      </c>
      <c r="AF767" s="63">
        <v>0</v>
      </c>
      <c r="AG767" s="63">
        <v>0</v>
      </c>
      <c r="AH767" s="43">
        <v>0</v>
      </c>
    </row>
    <row r="768" spans="1:34">
      <c r="A768" s="52">
        <v>0</v>
      </c>
      <c r="D768" s="2">
        <v>2021</v>
      </c>
      <c r="E768" s="2">
        <v>4</v>
      </c>
      <c r="F768" s="62">
        <v>2021</v>
      </c>
      <c r="G768" s="62">
        <v>2021</v>
      </c>
      <c r="H768" s="63">
        <v>0</v>
      </c>
      <c r="I768" s="63">
        <v>0</v>
      </c>
      <c r="J768" s="63">
        <v>0</v>
      </c>
      <c r="K768" s="63">
        <v>0</v>
      </c>
      <c r="L768" s="63">
        <v>0</v>
      </c>
      <c r="M768" s="63">
        <v>0</v>
      </c>
      <c r="N768" s="63">
        <v>0</v>
      </c>
      <c r="O768" s="63">
        <v>0</v>
      </c>
      <c r="P768" s="63">
        <v>0</v>
      </c>
      <c r="Q768" s="63">
        <v>0</v>
      </c>
      <c r="R768" s="63">
        <v>0</v>
      </c>
      <c r="S768" s="63">
        <v>0</v>
      </c>
      <c r="T768" s="63">
        <v>0</v>
      </c>
      <c r="U768" s="63">
        <v>0</v>
      </c>
      <c r="V768" s="63">
        <v>0</v>
      </c>
      <c r="W768" s="63">
        <v>0</v>
      </c>
      <c r="X768" s="63">
        <v>0</v>
      </c>
      <c r="Y768" s="63">
        <v>0</v>
      </c>
      <c r="Z768" s="63">
        <v>0</v>
      </c>
      <c r="AA768" s="63">
        <v>0</v>
      </c>
      <c r="AB768" s="63">
        <v>0</v>
      </c>
      <c r="AC768" s="63">
        <v>0</v>
      </c>
      <c r="AD768" s="63">
        <v>0</v>
      </c>
      <c r="AE768" s="63">
        <v>0</v>
      </c>
      <c r="AF768" s="63">
        <v>0</v>
      </c>
      <c r="AG768" s="63">
        <v>0</v>
      </c>
      <c r="AH768" s="43">
        <v>0</v>
      </c>
    </row>
    <row r="769" spans="1:34">
      <c r="A769" s="52">
        <v>0</v>
      </c>
      <c r="D769" s="2">
        <v>2021</v>
      </c>
      <c r="E769" s="2">
        <v>5</v>
      </c>
      <c r="F769" s="62">
        <v>2022</v>
      </c>
      <c r="G769" s="62">
        <v>2022</v>
      </c>
      <c r="H769" s="63">
        <v>0</v>
      </c>
      <c r="I769" s="63">
        <v>0</v>
      </c>
      <c r="J769" s="63">
        <v>0</v>
      </c>
      <c r="K769" s="63">
        <v>0</v>
      </c>
      <c r="L769" s="63">
        <v>0</v>
      </c>
      <c r="M769" s="63">
        <v>0</v>
      </c>
      <c r="N769" s="63">
        <v>0</v>
      </c>
      <c r="O769" s="63">
        <v>0</v>
      </c>
      <c r="P769" s="63">
        <v>0</v>
      </c>
      <c r="Q769" s="63">
        <v>0</v>
      </c>
      <c r="R769" s="63">
        <v>0</v>
      </c>
      <c r="S769" s="63">
        <v>0</v>
      </c>
      <c r="T769" s="63">
        <v>0</v>
      </c>
      <c r="U769" s="63">
        <v>0</v>
      </c>
      <c r="V769" s="63">
        <v>0</v>
      </c>
      <c r="W769" s="63">
        <v>0</v>
      </c>
      <c r="X769" s="63">
        <v>0</v>
      </c>
      <c r="Y769" s="63">
        <v>0</v>
      </c>
      <c r="Z769" s="63">
        <v>0</v>
      </c>
      <c r="AA769" s="63">
        <v>0</v>
      </c>
      <c r="AB769" s="63">
        <v>0</v>
      </c>
      <c r="AC769" s="63">
        <v>0</v>
      </c>
      <c r="AD769" s="63">
        <v>0</v>
      </c>
      <c r="AE769" s="63">
        <v>0</v>
      </c>
      <c r="AF769" s="63">
        <v>0</v>
      </c>
      <c r="AG769" s="63">
        <v>0</v>
      </c>
      <c r="AH769" s="43">
        <v>0</v>
      </c>
    </row>
    <row r="770" spans="1:34">
      <c r="A770" s="52">
        <v>0</v>
      </c>
      <c r="D770" s="2">
        <v>2021</v>
      </c>
      <c r="E770" s="2">
        <v>6</v>
      </c>
      <c r="F770" s="62">
        <v>2022</v>
      </c>
      <c r="G770" s="62">
        <v>2022</v>
      </c>
      <c r="H770" s="63">
        <v>0</v>
      </c>
      <c r="I770" s="63">
        <v>0</v>
      </c>
      <c r="J770" s="63">
        <v>0</v>
      </c>
      <c r="K770" s="63">
        <v>0</v>
      </c>
      <c r="L770" s="63">
        <v>0</v>
      </c>
      <c r="M770" s="63">
        <v>0</v>
      </c>
      <c r="N770" s="63">
        <v>0</v>
      </c>
      <c r="O770" s="63">
        <v>0</v>
      </c>
      <c r="P770" s="63">
        <v>0</v>
      </c>
      <c r="Q770" s="63">
        <v>0</v>
      </c>
      <c r="R770" s="63">
        <v>0</v>
      </c>
      <c r="S770" s="63">
        <v>0</v>
      </c>
      <c r="T770" s="63">
        <v>0</v>
      </c>
      <c r="U770" s="63">
        <v>0</v>
      </c>
      <c r="V770" s="63">
        <v>0</v>
      </c>
      <c r="W770" s="63">
        <v>0</v>
      </c>
      <c r="X770" s="63">
        <v>0</v>
      </c>
      <c r="Y770" s="63">
        <v>0</v>
      </c>
      <c r="Z770" s="63">
        <v>0</v>
      </c>
      <c r="AA770" s="63">
        <v>0</v>
      </c>
      <c r="AB770" s="63">
        <v>0</v>
      </c>
      <c r="AC770" s="63">
        <v>0</v>
      </c>
      <c r="AD770" s="63">
        <v>0</v>
      </c>
      <c r="AE770" s="63">
        <v>0</v>
      </c>
      <c r="AF770" s="63">
        <v>0</v>
      </c>
      <c r="AG770" s="63">
        <v>0</v>
      </c>
      <c r="AH770" s="43">
        <v>0</v>
      </c>
    </row>
    <row r="771" spans="1:34">
      <c r="A771" s="52">
        <v>0</v>
      </c>
      <c r="D771" s="2">
        <v>2021</v>
      </c>
      <c r="E771" s="2">
        <v>7</v>
      </c>
      <c r="F771" s="62">
        <v>2022</v>
      </c>
      <c r="G771" s="62">
        <v>2022</v>
      </c>
      <c r="H771" s="63">
        <v>0</v>
      </c>
      <c r="I771" s="63">
        <v>0</v>
      </c>
      <c r="J771" s="63">
        <v>0</v>
      </c>
      <c r="K771" s="63">
        <v>0</v>
      </c>
      <c r="L771" s="63">
        <v>0</v>
      </c>
      <c r="M771" s="63">
        <v>0</v>
      </c>
      <c r="N771" s="63">
        <v>0</v>
      </c>
      <c r="O771" s="63">
        <v>0</v>
      </c>
      <c r="P771" s="63">
        <v>0</v>
      </c>
      <c r="Q771" s="63">
        <v>0</v>
      </c>
      <c r="R771" s="63">
        <v>0</v>
      </c>
      <c r="S771" s="63">
        <v>0</v>
      </c>
      <c r="T771" s="63">
        <v>0</v>
      </c>
      <c r="U771" s="63">
        <v>0</v>
      </c>
      <c r="V771" s="63">
        <v>0</v>
      </c>
      <c r="W771" s="63">
        <v>0</v>
      </c>
      <c r="X771" s="63">
        <v>0</v>
      </c>
      <c r="Y771" s="63">
        <v>0</v>
      </c>
      <c r="Z771" s="63">
        <v>0</v>
      </c>
      <c r="AA771" s="63">
        <v>0</v>
      </c>
      <c r="AB771" s="63">
        <v>0</v>
      </c>
      <c r="AC771" s="63">
        <v>0</v>
      </c>
      <c r="AD771" s="63">
        <v>0</v>
      </c>
      <c r="AE771" s="63">
        <v>0</v>
      </c>
      <c r="AF771" s="63">
        <v>0</v>
      </c>
      <c r="AG771" s="63">
        <v>0</v>
      </c>
      <c r="AH771" s="43">
        <v>0</v>
      </c>
    </row>
    <row r="772" spans="1:34">
      <c r="A772" s="52">
        <v>0</v>
      </c>
      <c r="D772" s="2">
        <v>2021</v>
      </c>
      <c r="E772" s="2">
        <v>8</v>
      </c>
      <c r="F772" s="62">
        <v>2022</v>
      </c>
      <c r="G772" s="62">
        <v>2022</v>
      </c>
      <c r="H772" s="63">
        <v>0</v>
      </c>
      <c r="I772" s="63">
        <v>0</v>
      </c>
      <c r="J772" s="63">
        <v>0</v>
      </c>
      <c r="K772" s="63">
        <v>0</v>
      </c>
      <c r="L772" s="63">
        <v>0</v>
      </c>
      <c r="M772" s="63">
        <v>0</v>
      </c>
      <c r="N772" s="63">
        <v>0</v>
      </c>
      <c r="O772" s="63">
        <v>0</v>
      </c>
      <c r="P772" s="63">
        <v>0</v>
      </c>
      <c r="Q772" s="63">
        <v>0</v>
      </c>
      <c r="R772" s="63">
        <v>0</v>
      </c>
      <c r="S772" s="63">
        <v>0</v>
      </c>
      <c r="T772" s="63">
        <v>0</v>
      </c>
      <c r="U772" s="63">
        <v>0</v>
      </c>
      <c r="V772" s="63">
        <v>0</v>
      </c>
      <c r="W772" s="63">
        <v>0</v>
      </c>
      <c r="X772" s="63">
        <v>0</v>
      </c>
      <c r="Y772" s="63">
        <v>0</v>
      </c>
      <c r="Z772" s="63">
        <v>0</v>
      </c>
      <c r="AA772" s="63">
        <v>0</v>
      </c>
      <c r="AB772" s="63">
        <v>0</v>
      </c>
      <c r="AC772" s="63">
        <v>0</v>
      </c>
      <c r="AD772" s="63">
        <v>0</v>
      </c>
      <c r="AE772" s="63">
        <v>0</v>
      </c>
      <c r="AF772" s="63">
        <v>0</v>
      </c>
      <c r="AG772" s="63">
        <v>0</v>
      </c>
      <c r="AH772" s="43">
        <v>0</v>
      </c>
    </row>
    <row r="773" spans="1:34">
      <c r="A773" s="52">
        <v>0</v>
      </c>
      <c r="D773" s="2">
        <v>2021</v>
      </c>
      <c r="E773" s="2">
        <v>9</v>
      </c>
      <c r="F773" s="62">
        <v>2022</v>
      </c>
      <c r="G773" s="62">
        <v>2022</v>
      </c>
      <c r="H773" s="63">
        <v>0</v>
      </c>
      <c r="I773" s="63">
        <v>0</v>
      </c>
      <c r="J773" s="63">
        <v>0</v>
      </c>
      <c r="K773" s="63">
        <v>0</v>
      </c>
      <c r="L773" s="63">
        <v>0</v>
      </c>
      <c r="M773" s="63">
        <v>0</v>
      </c>
      <c r="N773" s="63">
        <v>0</v>
      </c>
      <c r="O773" s="63">
        <v>0</v>
      </c>
      <c r="P773" s="63">
        <v>0</v>
      </c>
      <c r="Q773" s="63">
        <v>0</v>
      </c>
      <c r="R773" s="63">
        <v>0</v>
      </c>
      <c r="S773" s="63">
        <v>0</v>
      </c>
      <c r="T773" s="63">
        <v>0</v>
      </c>
      <c r="U773" s="63">
        <v>0</v>
      </c>
      <c r="V773" s="63">
        <v>0</v>
      </c>
      <c r="W773" s="63">
        <v>0</v>
      </c>
      <c r="X773" s="63">
        <v>0</v>
      </c>
      <c r="Y773" s="63">
        <v>0</v>
      </c>
      <c r="Z773" s="63">
        <v>0</v>
      </c>
      <c r="AA773" s="63">
        <v>0</v>
      </c>
      <c r="AB773" s="63">
        <v>0</v>
      </c>
      <c r="AC773" s="63">
        <v>0</v>
      </c>
      <c r="AD773" s="63">
        <v>0</v>
      </c>
      <c r="AE773" s="63">
        <v>0</v>
      </c>
      <c r="AF773" s="63">
        <v>0</v>
      </c>
      <c r="AG773" s="63">
        <v>0</v>
      </c>
      <c r="AH773" s="43">
        <v>0</v>
      </c>
    </row>
    <row r="774" spans="1:34">
      <c r="A774" s="52">
        <v>0</v>
      </c>
      <c r="D774" s="2">
        <v>2021</v>
      </c>
      <c r="E774" s="2">
        <v>10</v>
      </c>
      <c r="F774" s="62">
        <v>2022</v>
      </c>
      <c r="G774" s="62">
        <v>2022</v>
      </c>
      <c r="H774" s="63">
        <v>0</v>
      </c>
      <c r="I774" s="63">
        <v>0</v>
      </c>
      <c r="J774" s="63">
        <v>0</v>
      </c>
      <c r="K774" s="63">
        <v>0</v>
      </c>
      <c r="L774" s="63">
        <v>0</v>
      </c>
      <c r="M774" s="63">
        <v>0</v>
      </c>
      <c r="N774" s="63">
        <v>0</v>
      </c>
      <c r="O774" s="63">
        <v>0</v>
      </c>
      <c r="P774" s="63">
        <v>0</v>
      </c>
      <c r="Q774" s="63">
        <v>0</v>
      </c>
      <c r="R774" s="63">
        <v>0</v>
      </c>
      <c r="S774" s="63">
        <v>0</v>
      </c>
      <c r="T774" s="63">
        <v>0</v>
      </c>
      <c r="U774" s="63">
        <v>0</v>
      </c>
      <c r="V774" s="63">
        <v>0</v>
      </c>
      <c r="W774" s="63">
        <v>0</v>
      </c>
      <c r="X774" s="63">
        <v>0</v>
      </c>
      <c r="Y774" s="63">
        <v>0</v>
      </c>
      <c r="Z774" s="63">
        <v>0</v>
      </c>
      <c r="AA774" s="63">
        <v>0</v>
      </c>
      <c r="AB774" s="63">
        <v>0</v>
      </c>
      <c r="AC774" s="63">
        <v>0</v>
      </c>
      <c r="AD774" s="63">
        <v>0</v>
      </c>
      <c r="AE774" s="63">
        <v>0</v>
      </c>
      <c r="AF774" s="63">
        <v>0</v>
      </c>
      <c r="AG774" s="63">
        <v>0</v>
      </c>
      <c r="AH774" s="43">
        <v>0</v>
      </c>
    </row>
    <row r="775" spans="1:34">
      <c r="A775" s="52">
        <v>0</v>
      </c>
      <c r="D775" s="2">
        <v>2021</v>
      </c>
      <c r="E775" s="2">
        <v>11</v>
      </c>
      <c r="F775" s="62">
        <v>2022</v>
      </c>
      <c r="G775" s="62">
        <v>2022</v>
      </c>
      <c r="H775" s="63">
        <v>0</v>
      </c>
      <c r="I775" s="63">
        <v>0</v>
      </c>
      <c r="J775" s="63">
        <v>0</v>
      </c>
      <c r="K775" s="63">
        <v>0</v>
      </c>
      <c r="L775" s="63">
        <v>0</v>
      </c>
      <c r="M775" s="63">
        <v>0</v>
      </c>
      <c r="N775" s="63">
        <v>0</v>
      </c>
      <c r="O775" s="63">
        <v>0</v>
      </c>
      <c r="P775" s="63">
        <v>0</v>
      </c>
      <c r="Q775" s="63">
        <v>0</v>
      </c>
      <c r="R775" s="63">
        <v>0</v>
      </c>
      <c r="S775" s="63">
        <v>0</v>
      </c>
      <c r="T775" s="63">
        <v>0</v>
      </c>
      <c r="U775" s="63">
        <v>0</v>
      </c>
      <c r="V775" s="63">
        <v>0</v>
      </c>
      <c r="W775" s="63">
        <v>0</v>
      </c>
      <c r="X775" s="63">
        <v>0</v>
      </c>
      <c r="Y775" s="63">
        <v>0</v>
      </c>
      <c r="Z775" s="63">
        <v>0</v>
      </c>
      <c r="AA775" s="63">
        <v>0</v>
      </c>
      <c r="AB775" s="63">
        <v>0</v>
      </c>
      <c r="AC775" s="63">
        <v>0</v>
      </c>
      <c r="AD775" s="63">
        <v>0</v>
      </c>
      <c r="AE775" s="63">
        <v>0</v>
      </c>
      <c r="AF775" s="63">
        <v>0</v>
      </c>
      <c r="AG775" s="63">
        <v>0</v>
      </c>
      <c r="AH775" s="43">
        <v>0</v>
      </c>
    </row>
    <row r="776" spans="1:34">
      <c r="A776" s="52">
        <v>0</v>
      </c>
      <c r="D776" s="2">
        <v>2021</v>
      </c>
      <c r="E776" s="2">
        <v>12</v>
      </c>
      <c r="F776" s="62">
        <v>2022</v>
      </c>
      <c r="G776" s="62">
        <v>2022</v>
      </c>
      <c r="H776" s="63">
        <v>0</v>
      </c>
      <c r="I776" s="63">
        <v>0</v>
      </c>
      <c r="J776" s="63">
        <v>0</v>
      </c>
      <c r="K776" s="63">
        <v>0</v>
      </c>
      <c r="L776" s="63">
        <v>0</v>
      </c>
      <c r="M776" s="63">
        <v>0</v>
      </c>
      <c r="N776" s="63">
        <v>0</v>
      </c>
      <c r="O776" s="63">
        <v>0</v>
      </c>
      <c r="P776" s="63">
        <v>0</v>
      </c>
      <c r="Q776" s="63">
        <v>0</v>
      </c>
      <c r="R776" s="63">
        <v>0</v>
      </c>
      <c r="S776" s="63">
        <v>0</v>
      </c>
      <c r="T776" s="63">
        <v>0</v>
      </c>
      <c r="U776" s="63">
        <v>0</v>
      </c>
      <c r="V776" s="63">
        <v>0</v>
      </c>
      <c r="W776" s="63">
        <v>0</v>
      </c>
      <c r="X776" s="63">
        <v>0</v>
      </c>
      <c r="Y776" s="63">
        <v>0</v>
      </c>
      <c r="Z776" s="63">
        <v>0</v>
      </c>
      <c r="AA776" s="63">
        <v>0</v>
      </c>
      <c r="AB776" s="63">
        <v>0</v>
      </c>
      <c r="AC776" s="63">
        <v>0</v>
      </c>
      <c r="AD776" s="63">
        <v>0</v>
      </c>
      <c r="AE776" s="63">
        <v>0</v>
      </c>
      <c r="AF776" s="63">
        <v>0</v>
      </c>
      <c r="AG776" s="63">
        <v>0</v>
      </c>
      <c r="AH776" s="43">
        <v>0</v>
      </c>
    </row>
    <row r="777" spans="1:34">
      <c r="A777" s="52">
        <v>0</v>
      </c>
      <c r="D777" s="2">
        <v>2022</v>
      </c>
      <c r="E777" s="2">
        <v>1</v>
      </c>
      <c r="F777" s="62">
        <v>2022</v>
      </c>
      <c r="G777" s="62">
        <v>2022</v>
      </c>
      <c r="H777" s="63">
        <v>0</v>
      </c>
      <c r="I777" s="63">
        <v>0</v>
      </c>
      <c r="J777" s="63">
        <v>0</v>
      </c>
      <c r="K777" s="63">
        <v>0</v>
      </c>
      <c r="L777" s="63">
        <v>0</v>
      </c>
      <c r="M777" s="63">
        <v>0</v>
      </c>
      <c r="N777" s="63">
        <v>0</v>
      </c>
      <c r="O777" s="63">
        <v>0</v>
      </c>
      <c r="P777" s="63">
        <v>0</v>
      </c>
      <c r="Q777" s="63">
        <v>0</v>
      </c>
      <c r="R777" s="63">
        <v>0</v>
      </c>
      <c r="S777" s="63">
        <v>0</v>
      </c>
      <c r="T777" s="63">
        <v>0</v>
      </c>
      <c r="U777" s="63">
        <v>0</v>
      </c>
      <c r="V777" s="63">
        <v>0</v>
      </c>
      <c r="W777" s="63">
        <v>0</v>
      </c>
      <c r="X777" s="63">
        <v>0</v>
      </c>
      <c r="Y777" s="63">
        <v>0</v>
      </c>
      <c r="Z777" s="63">
        <v>0</v>
      </c>
      <c r="AA777" s="63">
        <v>0</v>
      </c>
      <c r="AB777" s="63">
        <v>0</v>
      </c>
      <c r="AC777" s="63">
        <v>0</v>
      </c>
      <c r="AD777" s="63">
        <v>0</v>
      </c>
      <c r="AE777" s="63">
        <v>0</v>
      </c>
      <c r="AF777" s="63">
        <v>0</v>
      </c>
      <c r="AG777" s="63">
        <v>0</v>
      </c>
      <c r="AH777" s="43">
        <v>0</v>
      </c>
    </row>
    <row r="778" spans="1:34">
      <c r="A778" s="52">
        <v>0</v>
      </c>
      <c r="D778" s="2">
        <v>2022</v>
      </c>
      <c r="E778" s="2">
        <v>2</v>
      </c>
      <c r="F778" s="62">
        <v>2022</v>
      </c>
      <c r="G778" s="62">
        <v>2022</v>
      </c>
      <c r="H778" s="63">
        <v>0</v>
      </c>
      <c r="I778" s="63">
        <v>0</v>
      </c>
      <c r="J778" s="63">
        <v>0</v>
      </c>
      <c r="K778" s="63">
        <v>0</v>
      </c>
      <c r="L778" s="63">
        <v>0</v>
      </c>
      <c r="M778" s="63">
        <v>0</v>
      </c>
      <c r="N778" s="63">
        <v>0</v>
      </c>
      <c r="O778" s="63">
        <v>0</v>
      </c>
      <c r="P778" s="63">
        <v>0</v>
      </c>
      <c r="Q778" s="63">
        <v>0</v>
      </c>
      <c r="R778" s="63">
        <v>0</v>
      </c>
      <c r="S778" s="63">
        <v>0</v>
      </c>
      <c r="T778" s="63">
        <v>0</v>
      </c>
      <c r="U778" s="63">
        <v>0</v>
      </c>
      <c r="V778" s="63">
        <v>0</v>
      </c>
      <c r="W778" s="63">
        <v>0</v>
      </c>
      <c r="X778" s="63">
        <v>0</v>
      </c>
      <c r="Y778" s="63">
        <v>0</v>
      </c>
      <c r="Z778" s="63">
        <v>0</v>
      </c>
      <c r="AA778" s="63">
        <v>0</v>
      </c>
      <c r="AB778" s="63">
        <v>0</v>
      </c>
      <c r="AC778" s="63">
        <v>0</v>
      </c>
      <c r="AD778" s="63">
        <v>0</v>
      </c>
      <c r="AE778" s="63">
        <v>0</v>
      </c>
      <c r="AF778" s="63">
        <v>0</v>
      </c>
      <c r="AG778" s="63">
        <v>0</v>
      </c>
      <c r="AH778" s="43">
        <v>0</v>
      </c>
    </row>
    <row r="779" spans="1:34">
      <c r="A779" s="52">
        <v>0</v>
      </c>
      <c r="D779" s="2">
        <v>2022</v>
      </c>
      <c r="E779" s="2">
        <v>3</v>
      </c>
      <c r="F779" s="62">
        <v>2022</v>
      </c>
      <c r="G779" s="62">
        <v>2022</v>
      </c>
      <c r="H779" s="63">
        <v>0</v>
      </c>
      <c r="I779" s="63">
        <v>0</v>
      </c>
      <c r="J779" s="63">
        <v>0</v>
      </c>
      <c r="K779" s="63">
        <v>0</v>
      </c>
      <c r="L779" s="63">
        <v>0</v>
      </c>
      <c r="M779" s="63">
        <v>0</v>
      </c>
      <c r="N779" s="63">
        <v>0</v>
      </c>
      <c r="O779" s="63">
        <v>0</v>
      </c>
      <c r="P779" s="63">
        <v>0</v>
      </c>
      <c r="Q779" s="63">
        <v>0</v>
      </c>
      <c r="R779" s="63">
        <v>0</v>
      </c>
      <c r="S779" s="63">
        <v>0</v>
      </c>
      <c r="T779" s="63">
        <v>0</v>
      </c>
      <c r="U779" s="63">
        <v>0</v>
      </c>
      <c r="V779" s="63">
        <v>0</v>
      </c>
      <c r="W779" s="63">
        <v>0</v>
      </c>
      <c r="X779" s="63">
        <v>0</v>
      </c>
      <c r="Y779" s="63">
        <v>0</v>
      </c>
      <c r="Z779" s="63">
        <v>0</v>
      </c>
      <c r="AA779" s="63">
        <v>0</v>
      </c>
      <c r="AB779" s="63">
        <v>0</v>
      </c>
      <c r="AC779" s="63">
        <v>0</v>
      </c>
      <c r="AD779" s="63">
        <v>0</v>
      </c>
      <c r="AE779" s="63">
        <v>0</v>
      </c>
      <c r="AF779" s="63">
        <v>0</v>
      </c>
      <c r="AG779" s="63">
        <v>0</v>
      </c>
      <c r="AH779" s="43">
        <v>0</v>
      </c>
    </row>
    <row r="780" spans="1:34">
      <c r="A780" s="52">
        <v>0</v>
      </c>
      <c r="D780" s="2">
        <v>2022</v>
      </c>
      <c r="E780" s="2">
        <v>4</v>
      </c>
      <c r="F780" s="62">
        <v>2022</v>
      </c>
      <c r="G780" s="62">
        <v>2022</v>
      </c>
      <c r="H780" s="63">
        <v>0</v>
      </c>
      <c r="I780" s="63">
        <v>0</v>
      </c>
      <c r="J780" s="63">
        <v>0</v>
      </c>
      <c r="K780" s="63">
        <v>0</v>
      </c>
      <c r="L780" s="63">
        <v>0</v>
      </c>
      <c r="M780" s="63">
        <v>0</v>
      </c>
      <c r="N780" s="63">
        <v>0</v>
      </c>
      <c r="O780" s="63">
        <v>0</v>
      </c>
      <c r="P780" s="63">
        <v>0</v>
      </c>
      <c r="Q780" s="63">
        <v>0</v>
      </c>
      <c r="R780" s="63">
        <v>0</v>
      </c>
      <c r="S780" s="63">
        <v>0</v>
      </c>
      <c r="T780" s="63">
        <v>0</v>
      </c>
      <c r="U780" s="63">
        <v>0</v>
      </c>
      <c r="V780" s="63">
        <v>0</v>
      </c>
      <c r="W780" s="63">
        <v>0</v>
      </c>
      <c r="X780" s="63">
        <v>0</v>
      </c>
      <c r="Y780" s="63">
        <v>0</v>
      </c>
      <c r="Z780" s="63">
        <v>0</v>
      </c>
      <c r="AA780" s="63">
        <v>0</v>
      </c>
      <c r="AB780" s="63">
        <v>0</v>
      </c>
      <c r="AC780" s="63">
        <v>0</v>
      </c>
      <c r="AD780" s="63">
        <v>0</v>
      </c>
      <c r="AE780" s="63">
        <v>0</v>
      </c>
      <c r="AF780" s="63">
        <v>0</v>
      </c>
      <c r="AG780" s="63">
        <v>0</v>
      </c>
      <c r="AH780" s="43">
        <v>0</v>
      </c>
    </row>
    <row r="781" spans="1:34">
      <c r="A781" s="52">
        <v>0</v>
      </c>
      <c r="D781" s="2">
        <v>2022</v>
      </c>
      <c r="E781" s="2">
        <v>5</v>
      </c>
      <c r="F781" s="62">
        <v>2023</v>
      </c>
      <c r="G781" s="62">
        <v>2023</v>
      </c>
      <c r="H781" s="63">
        <v>0</v>
      </c>
      <c r="I781" s="63">
        <v>0</v>
      </c>
      <c r="J781" s="63">
        <v>0</v>
      </c>
      <c r="K781" s="63">
        <v>0</v>
      </c>
      <c r="L781" s="63">
        <v>0</v>
      </c>
      <c r="M781" s="63">
        <v>0</v>
      </c>
      <c r="N781" s="63">
        <v>0</v>
      </c>
      <c r="O781" s="63">
        <v>0</v>
      </c>
      <c r="P781" s="63">
        <v>0</v>
      </c>
      <c r="Q781" s="63">
        <v>0</v>
      </c>
      <c r="R781" s="63">
        <v>0</v>
      </c>
      <c r="S781" s="63">
        <v>0</v>
      </c>
      <c r="T781" s="63">
        <v>0</v>
      </c>
      <c r="U781" s="63">
        <v>0</v>
      </c>
      <c r="V781" s="63">
        <v>0</v>
      </c>
      <c r="W781" s="63">
        <v>0</v>
      </c>
      <c r="X781" s="63">
        <v>0</v>
      </c>
      <c r="Y781" s="63">
        <v>0</v>
      </c>
      <c r="Z781" s="63">
        <v>0</v>
      </c>
      <c r="AA781" s="63">
        <v>0</v>
      </c>
      <c r="AB781" s="63">
        <v>0</v>
      </c>
      <c r="AC781" s="63">
        <v>0</v>
      </c>
      <c r="AD781" s="63">
        <v>0</v>
      </c>
      <c r="AE781" s="63">
        <v>0</v>
      </c>
      <c r="AF781" s="63">
        <v>0</v>
      </c>
      <c r="AG781" s="63">
        <v>0</v>
      </c>
      <c r="AH781" s="43">
        <v>0</v>
      </c>
    </row>
    <row r="782" spans="1:34">
      <c r="A782" s="52">
        <v>0</v>
      </c>
      <c r="D782" s="2">
        <v>2022</v>
      </c>
      <c r="E782" s="2">
        <v>6</v>
      </c>
      <c r="F782" s="62">
        <v>2023</v>
      </c>
      <c r="G782" s="62">
        <v>2023</v>
      </c>
      <c r="H782" s="63">
        <v>0</v>
      </c>
      <c r="I782" s="63">
        <v>0</v>
      </c>
      <c r="J782" s="63">
        <v>0</v>
      </c>
      <c r="K782" s="63">
        <v>0</v>
      </c>
      <c r="L782" s="63">
        <v>0</v>
      </c>
      <c r="M782" s="63">
        <v>0</v>
      </c>
      <c r="N782" s="63">
        <v>0</v>
      </c>
      <c r="O782" s="63">
        <v>0</v>
      </c>
      <c r="P782" s="63">
        <v>0</v>
      </c>
      <c r="Q782" s="63">
        <v>0</v>
      </c>
      <c r="R782" s="63">
        <v>0</v>
      </c>
      <c r="S782" s="63">
        <v>0</v>
      </c>
      <c r="T782" s="63">
        <v>0</v>
      </c>
      <c r="U782" s="63">
        <v>0</v>
      </c>
      <c r="V782" s="63">
        <v>0</v>
      </c>
      <c r="W782" s="63">
        <v>0</v>
      </c>
      <c r="X782" s="63">
        <v>0</v>
      </c>
      <c r="Y782" s="63">
        <v>0</v>
      </c>
      <c r="Z782" s="63">
        <v>0</v>
      </c>
      <c r="AA782" s="63">
        <v>0</v>
      </c>
      <c r="AB782" s="63">
        <v>0</v>
      </c>
      <c r="AC782" s="63">
        <v>0</v>
      </c>
      <c r="AD782" s="63">
        <v>0</v>
      </c>
      <c r="AE782" s="63">
        <v>0</v>
      </c>
      <c r="AF782" s="63">
        <v>0</v>
      </c>
      <c r="AG782" s="63">
        <v>0</v>
      </c>
      <c r="AH782" s="43">
        <v>0</v>
      </c>
    </row>
    <row r="783" spans="1:34">
      <c r="A783" s="52">
        <v>0</v>
      </c>
      <c r="D783" s="2">
        <v>2022</v>
      </c>
      <c r="E783" s="2">
        <v>7</v>
      </c>
      <c r="F783" s="62">
        <v>2023</v>
      </c>
      <c r="G783" s="62">
        <v>2023</v>
      </c>
      <c r="H783" s="63">
        <v>0</v>
      </c>
      <c r="I783" s="63">
        <v>0</v>
      </c>
      <c r="J783" s="63">
        <v>0</v>
      </c>
      <c r="K783" s="63">
        <v>0</v>
      </c>
      <c r="L783" s="63">
        <v>0</v>
      </c>
      <c r="M783" s="63">
        <v>0</v>
      </c>
      <c r="N783" s="63">
        <v>0</v>
      </c>
      <c r="O783" s="63">
        <v>0</v>
      </c>
      <c r="P783" s="63">
        <v>0</v>
      </c>
      <c r="Q783" s="63">
        <v>0</v>
      </c>
      <c r="R783" s="63">
        <v>0</v>
      </c>
      <c r="S783" s="63">
        <v>0</v>
      </c>
      <c r="T783" s="63">
        <v>0</v>
      </c>
      <c r="U783" s="63">
        <v>0</v>
      </c>
      <c r="V783" s="63">
        <v>0</v>
      </c>
      <c r="W783" s="63">
        <v>0</v>
      </c>
      <c r="X783" s="63">
        <v>0</v>
      </c>
      <c r="Y783" s="63">
        <v>0</v>
      </c>
      <c r="Z783" s="63">
        <v>0</v>
      </c>
      <c r="AA783" s="63">
        <v>0</v>
      </c>
      <c r="AB783" s="63">
        <v>0</v>
      </c>
      <c r="AC783" s="63">
        <v>0</v>
      </c>
      <c r="AD783" s="63">
        <v>0</v>
      </c>
      <c r="AE783" s="63">
        <v>0</v>
      </c>
      <c r="AF783" s="63">
        <v>0</v>
      </c>
      <c r="AG783" s="63">
        <v>0</v>
      </c>
      <c r="AH783" s="43">
        <v>0</v>
      </c>
    </row>
    <row r="784" spans="1:34">
      <c r="A784" s="52">
        <v>0</v>
      </c>
      <c r="D784" s="2">
        <v>2022</v>
      </c>
      <c r="E784" s="2">
        <v>8</v>
      </c>
      <c r="F784" s="62">
        <v>2023</v>
      </c>
      <c r="G784" s="62">
        <v>2023</v>
      </c>
      <c r="H784" s="63">
        <v>0</v>
      </c>
      <c r="I784" s="63">
        <v>0</v>
      </c>
      <c r="J784" s="63">
        <v>0</v>
      </c>
      <c r="K784" s="63">
        <v>0</v>
      </c>
      <c r="L784" s="63">
        <v>0</v>
      </c>
      <c r="M784" s="63">
        <v>0</v>
      </c>
      <c r="N784" s="63">
        <v>0</v>
      </c>
      <c r="O784" s="63">
        <v>0</v>
      </c>
      <c r="P784" s="63">
        <v>0</v>
      </c>
      <c r="Q784" s="63">
        <v>0</v>
      </c>
      <c r="R784" s="63">
        <v>0</v>
      </c>
      <c r="S784" s="63">
        <v>0</v>
      </c>
      <c r="T784" s="63">
        <v>0</v>
      </c>
      <c r="U784" s="63">
        <v>0</v>
      </c>
      <c r="V784" s="63">
        <v>0</v>
      </c>
      <c r="W784" s="63">
        <v>0</v>
      </c>
      <c r="X784" s="63">
        <v>0</v>
      </c>
      <c r="Y784" s="63">
        <v>0</v>
      </c>
      <c r="Z784" s="63">
        <v>0</v>
      </c>
      <c r="AA784" s="63">
        <v>0</v>
      </c>
      <c r="AB784" s="63">
        <v>0</v>
      </c>
      <c r="AC784" s="63">
        <v>0</v>
      </c>
      <c r="AD784" s="63">
        <v>0</v>
      </c>
      <c r="AE784" s="63">
        <v>0</v>
      </c>
      <c r="AF784" s="63">
        <v>0</v>
      </c>
      <c r="AG784" s="63">
        <v>0</v>
      </c>
      <c r="AH784" s="43">
        <v>0</v>
      </c>
    </row>
    <row r="785" spans="1:34">
      <c r="A785" s="52">
        <v>0</v>
      </c>
      <c r="D785" s="2">
        <v>2022</v>
      </c>
      <c r="E785" s="2">
        <v>9</v>
      </c>
      <c r="F785" s="62">
        <v>2023</v>
      </c>
      <c r="G785" s="62">
        <v>2023</v>
      </c>
      <c r="H785" s="63">
        <v>0</v>
      </c>
      <c r="I785" s="63">
        <v>0</v>
      </c>
      <c r="J785" s="63">
        <v>0</v>
      </c>
      <c r="K785" s="63">
        <v>0</v>
      </c>
      <c r="L785" s="63">
        <v>0</v>
      </c>
      <c r="M785" s="63">
        <v>0</v>
      </c>
      <c r="N785" s="63">
        <v>0</v>
      </c>
      <c r="O785" s="63">
        <v>0</v>
      </c>
      <c r="P785" s="63">
        <v>0</v>
      </c>
      <c r="Q785" s="63">
        <v>0</v>
      </c>
      <c r="R785" s="63">
        <v>0</v>
      </c>
      <c r="S785" s="63">
        <v>0</v>
      </c>
      <c r="T785" s="63">
        <v>0</v>
      </c>
      <c r="U785" s="63">
        <v>0</v>
      </c>
      <c r="V785" s="63">
        <v>0</v>
      </c>
      <c r="W785" s="63">
        <v>0</v>
      </c>
      <c r="X785" s="63">
        <v>0</v>
      </c>
      <c r="Y785" s="63">
        <v>0</v>
      </c>
      <c r="Z785" s="63">
        <v>0</v>
      </c>
      <c r="AA785" s="63">
        <v>0</v>
      </c>
      <c r="AB785" s="63">
        <v>0</v>
      </c>
      <c r="AC785" s="63">
        <v>0</v>
      </c>
      <c r="AD785" s="63">
        <v>0</v>
      </c>
      <c r="AE785" s="63">
        <v>0</v>
      </c>
      <c r="AF785" s="63">
        <v>0</v>
      </c>
      <c r="AG785" s="63">
        <v>0</v>
      </c>
      <c r="AH785" s="43">
        <v>0</v>
      </c>
    </row>
    <row r="786" spans="1:34">
      <c r="A786" s="52">
        <v>0</v>
      </c>
      <c r="D786" s="2">
        <v>2022</v>
      </c>
      <c r="E786" s="2">
        <v>10</v>
      </c>
      <c r="F786" s="62">
        <v>2023</v>
      </c>
      <c r="G786" s="62">
        <v>2023</v>
      </c>
      <c r="H786" s="63">
        <v>0</v>
      </c>
      <c r="I786" s="63">
        <v>0</v>
      </c>
      <c r="J786" s="63">
        <v>0</v>
      </c>
      <c r="K786" s="63">
        <v>0</v>
      </c>
      <c r="L786" s="63">
        <v>0</v>
      </c>
      <c r="M786" s="63">
        <v>0</v>
      </c>
      <c r="N786" s="63">
        <v>0</v>
      </c>
      <c r="O786" s="63">
        <v>0</v>
      </c>
      <c r="P786" s="63">
        <v>0</v>
      </c>
      <c r="Q786" s="63">
        <v>0</v>
      </c>
      <c r="R786" s="63">
        <v>0</v>
      </c>
      <c r="S786" s="63">
        <v>0</v>
      </c>
      <c r="T786" s="63">
        <v>0</v>
      </c>
      <c r="U786" s="63">
        <v>0</v>
      </c>
      <c r="V786" s="63">
        <v>0</v>
      </c>
      <c r="W786" s="63">
        <v>0</v>
      </c>
      <c r="X786" s="63">
        <v>0</v>
      </c>
      <c r="Y786" s="63">
        <v>0</v>
      </c>
      <c r="Z786" s="63">
        <v>0</v>
      </c>
      <c r="AA786" s="63">
        <v>0</v>
      </c>
      <c r="AB786" s="63">
        <v>0</v>
      </c>
      <c r="AC786" s="63">
        <v>0</v>
      </c>
      <c r="AD786" s="63">
        <v>0</v>
      </c>
      <c r="AE786" s="63">
        <v>0</v>
      </c>
      <c r="AF786" s="63">
        <v>0</v>
      </c>
      <c r="AG786" s="63">
        <v>0</v>
      </c>
      <c r="AH786" s="43">
        <v>0</v>
      </c>
    </row>
    <row r="787" spans="1:34">
      <c r="A787" s="52">
        <v>0</v>
      </c>
      <c r="D787" s="2">
        <v>2022</v>
      </c>
      <c r="E787" s="2">
        <v>11</v>
      </c>
      <c r="F787" s="62">
        <v>2023</v>
      </c>
      <c r="G787" s="62">
        <v>2023</v>
      </c>
      <c r="H787" s="63">
        <v>0</v>
      </c>
      <c r="I787" s="63">
        <v>0</v>
      </c>
      <c r="J787" s="63">
        <v>0</v>
      </c>
      <c r="K787" s="63">
        <v>0</v>
      </c>
      <c r="L787" s="63">
        <v>0</v>
      </c>
      <c r="M787" s="63">
        <v>0</v>
      </c>
      <c r="N787" s="63">
        <v>0</v>
      </c>
      <c r="O787" s="63">
        <v>0</v>
      </c>
      <c r="P787" s="63">
        <v>0</v>
      </c>
      <c r="Q787" s="63">
        <v>0</v>
      </c>
      <c r="R787" s="63">
        <v>0</v>
      </c>
      <c r="S787" s="63">
        <v>0</v>
      </c>
      <c r="T787" s="63">
        <v>0</v>
      </c>
      <c r="U787" s="63">
        <v>0</v>
      </c>
      <c r="V787" s="63">
        <v>0</v>
      </c>
      <c r="W787" s="63">
        <v>0</v>
      </c>
      <c r="X787" s="63">
        <v>0</v>
      </c>
      <c r="Y787" s="63">
        <v>0</v>
      </c>
      <c r="Z787" s="63">
        <v>0</v>
      </c>
      <c r="AA787" s="63">
        <v>0</v>
      </c>
      <c r="AB787" s="63">
        <v>0</v>
      </c>
      <c r="AC787" s="63">
        <v>0</v>
      </c>
      <c r="AD787" s="63">
        <v>0</v>
      </c>
      <c r="AE787" s="63">
        <v>0</v>
      </c>
      <c r="AF787" s="63">
        <v>0</v>
      </c>
      <c r="AG787" s="63">
        <v>0</v>
      </c>
      <c r="AH787" s="43">
        <v>0</v>
      </c>
    </row>
    <row r="788" spans="1:34">
      <c r="A788" s="52">
        <v>0</v>
      </c>
      <c r="D788" s="2">
        <v>2022</v>
      </c>
      <c r="E788" s="2">
        <v>12</v>
      </c>
      <c r="F788" s="62">
        <v>2023</v>
      </c>
      <c r="G788" s="62">
        <v>2023</v>
      </c>
      <c r="H788" s="63">
        <v>0</v>
      </c>
      <c r="I788" s="63">
        <v>0</v>
      </c>
      <c r="J788" s="63">
        <v>0</v>
      </c>
      <c r="K788" s="63">
        <v>0</v>
      </c>
      <c r="L788" s="63">
        <v>0</v>
      </c>
      <c r="M788" s="63">
        <v>0</v>
      </c>
      <c r="N788" s="63">
        <v>0</v>
      </c>
      <c r="O788" s="63">
        <v>0</v>
      </c>
      <c r="P788" s="63">
        <v>0</v>
      </c>
      <c r="Q788" s="63">
        <v>0</v>
      </c>
      <c r="R788" s="63">
        <v>0</v>
      </c>
      <c r="S788" s="63">
        <v>0</v>
      </c>
      <c r="T788" s="63">
        <v>0</v>
      </c>
      <c r="U788" s="63">
        <v>0</v>
      </c>
      <c r="V788" s="63">
        <v>0</v>
      </c>
      <c r="W788" s="63">
        <v>0</v>
      </c>
      <c r="X788" s="63">
        <v>0</v>
      </c>
      <c r="Y788" s="63">
        <v>0</v>
      </c>
      <c r="Z788" s="63">
        <v>0</v>
      </c>
      <c r="AA788" s="63">
        <v>0</v>
      </c>
      <c r="AB788" s="63">
        <v>0</v>
      </c>
      <c r="AC788" s="63">
        <v>0</v>
      </c>
      <c r="AD788" s="63">
        <v>0</v>
      </c>
      <c r="AE788" s="63">
        <v>0</v>
      </c>
      <c r="AF788" s="63">
        <v>0</v>
      </c>
      <c r="AG788" s="63">
        <v>0</v>
      </c>
      <c r="AH788" s="43">
        <v>0</v>
      </c>
    </row>
    <row r="789" spans="1:34">
      <c r="A789" s="52">
        <v>0</v>
      </c>
      <c r="D789" s="2">
        <v>2023</v>
      </c>
      <c r="E789" s="2">
        <v>1</v>
      </c>
      <c r="F789" s="62">
        <v>2023</v>
      </c>
      <c r="G789" s="62">
        <v>2023</v>
      </c>
      <c r="H789" s="63">
        <v>0</v>
      </c>
      <c r="I789" s="63">
        <v>0</v>
      </c>
      <c r="J789" s="63">
        <v>0</v>
      </c>
      <c r="K789" s="63">
        <v>0</v>
      </c>
      <c r="L789" s="63">
        <v>0</v>
      </c>
      <c r="M789" s="63">
        <v>0</v>
      </c>
      <c r="N789" s="63">
        <v>0</v>
      </c>
      <c r="O789" s="63">
        <v>0</v>
      </c>
      <c r="P789" s="63">
        <v>0</v>
      </c>
      <c r="Q789" s="63">
        <v>0</v>
      </c>
      <c r="R789" s="63">
        <v>0</v>
      </c>
      <c r="S789" s="63">
        <v>0</v>
      </c>
      <c r="T789" s="63">
        <v>0</v>
      </c>
      <c r="U789" s="63">
        <v>0</v>
      </c>
      <c r="V789" s="63">
        <v>0</v>
      </c>
      <c r="W789" s="63">
        <v>0</v>
      </c>
      <c r="X789" s="63">
        <v>0</v>
      </c>
      <c r="Y789" s="63">
        <v>0</v>
      </c>
      <c r="Z789" s="63">
        <v>0</v>
      </c>
      <c r="AA789" s="63">
        <v>0</v>
      </c>
      <c r="AB789" s="63">
        <v>0</v>
      </c>
      <c r="AC789" s="63">
        <v>0</v>
      </c>
      <c r="AD789" s="63">
        <v>0</v>
      </c>
      <c r="AE789" s="63">
        <v>0</v>
      </c>
      <c r="AF789" s="63">
        <v>0</v>
      </c>
      <c r="AG789" s="63">
        <v>0</v>
      </c>
      <c r="AH789" s="43">
        <v>0</v>
      </c>
    </row>
    <row r="790" spans="1:34">
      <c r="A790" s="52">
        <v>0</v>
      </c>
      <c r="D790" s="2">
        <v>2023</v>
      </c>
      <c r="E790" s="2">
        <v>2</v>
      </c>
      <c r="F790" s="62">
        <v>2023</v>
      </c>
      <c r="G790" s="62">
        <v>2023</v>
      </c>
      <c r="H790" s="63">
        <v>0</v>
      </c>
      <c r="I790" s="63">
        <v>0</v>
      </c>
      <c r="J790" s="63">
        <v>0</v>
      </c>
      <c r="K790" s="63">
        <v>0</v>
      </c>
      <c r="L790" s="63">
        <v>0</v>
      </c>
      <c r="M790" s="63">
        <v>0</v>
      </c>
      <c r="N790" s="63">
        <v>0</v>
      </c>
      <c r="O790" s="63">
        <v>0</v>
      </c>
      <c r="P790" s="63">
        <v>0</v>
      </c>
      <c r="Q790" s="63">
        <v>0</v>
      </c>
      <c r="R790" s="63">
        <v>0</v>
      </c>
      <c r="S790" s="63">
        <v>0</v>
      </c>
      <c r="T790" s="63">
        <v>0</v>
      </c>
      <c r="U790" s="63">
        <v>0</v>
      </c>
      <c r="V790" s="63">
        <v>0</v>
      </c>
      <c r="W790" s="63">
        <v>0</v>
      </c>
      <c r="X790" s="63">
        <v>0</v>
      </c>
      <c r="Y790" s="63">
        <v>0</v>
      </c>
      <c r="Z790" s="63">
        <v>0</v>
      </c>
      <c r="AA790" s="63">
        <v>0</v>
      </c>
      <c r="AB790" s="63">
        <v>0</v>
      </c>
      <c r="AC790" s="63">
        <v>0</v>
      </c>
      <c r="AD790" s="63">
        <v>0</v>
      </c>
      <c r="AE790" s="63">
        <v>0</v>
      </c>
      <c r="AF790" s="63">
        <v>0</v>
      </c>
      <c r="AG790" s="63">
        <v>0</v>
      </c>
      <c r="AH790" s="43">
        <v>0</v>
      </c>
    </row>
    <row r="791" spans="1:34">
      <c r="A791" s="52">
        <v>0</v>
      </c>
      <c r="D791" s="2">
        <v>2023</v>
      </c>
      <c r="E791" s="2">
        <v>3</v>
      </c>
      <c r="F791" s="62">
        <v>2023</v>
      </c>
      <c r="G791" s="62">
        <v>2023</v>
      </c>
      <c r="H791" s="63">
        <v>0</v>
      </c>
      <c r="I791" s="63">
        <v>0</v>
      </c>
      <c r="J791" s="63">
        <v>0</v>
      </c>
      <c r="K791" s="63">
        <v>0</v>
      </c>
      <c r="L791" s="63">
        <v>0</v>
      </c>
      <c r="M791" s="63">
        <v>0</v>
      </c>
      <c r="N791" s="63">
        <v>0</v>
      </c>
      <c r="O791" s="63">
        <v>0</v>
      </c>
      <c r="P791" s="63">
        <v>0</v>
      </c>
      <c r="Q791" s="63">
        <v>0</v>
      </c>
      <c r="R791" s="63">
        <v>0</v>
      </c>
      <c r="S791" s="63">
        <v>0</v>
      </c>
      <c r="T791" s="63">
        <v>0</v>
      </c>
      <c r="U791" s="63">
        <v>0</v>
      </c>
      <c r="V791" s="63">
        <v>0</v>
      </c>
      <c r="W791" s="63">
        <v>0</v>
      </c>
      <c r="X791" s="63">
        <v>0</v>
      </c>
      <c r="Y791" s="63">
        <v>0</v>
      </c>
      <c r="Z791" s="63">
        <v>0</v>
      </c>
      <c r="AA791" s="63">
        <v>0</v>
      </c>
      <c r="AB791" s="63">
        <v>0</v>
      </c>
      <c r="AC791" s="63">
        <v>0</v>
      </c>
      <c r="AD791" s="63">
        <v>0</v>
      </c>
      <c r="AE791" s="63">
        <v>0</v>
      </c>
      <c r="AF791" s="63">
        <v>0</v>
      </c>
      <c r="AG791" s="63">
        <v>0</v>
      </c>
      <c r="AH791" s="43">
        <v>0</v>
      </c>
    </row>
    <row r="792" spans="1:34">
      <c r="A792" s="52">
        <v>0</v>
      </c>
      <c r="D792" s="2">
        <v>2023</v>
      </c>
      <c r="E792" s="2">
        <v>4</v>
      </c>
      <c r="F792" s="62">
        <v>2023</v>
      </c>
      <c r="G792" s="62">
        <v>2023</v>
      </c>
      <c r="H792" s="63">
        <v>0</v>
      </c>
      <c r="I792" s="63">
        <v>0</v>
      </c>
      <c r="J792" s="63">
        <v>0</v>
      </c>
      <c r="K792" s="63">
        <v>0</v>
      </c>
      <c r="L792" s="63">
        <v>0</v>
      </c>
      <c r="M792" s="63">
        <v>0</v>
      </c>
      <c r="N792" s="63">
        <v>0</v>
      </c>
      <c r="O792" s="63">
        <v>0</v>
      </c>
      <c r="P792" s="63">
        <v>0</v>
      </c>
      <c r="Q792" s="63">
        <v>0</v>
      </c>
      <c r="R792" s="63">
        <v>0</v>
      </c>
      <c r="S792" s="63">
        <v>0</v>
      </c>
      <c r="T792" s="63">
        <v>0</v>
      </c>
      <c r="U792" s="63">
        <v>0</v>
      </c>
      <c r="V792" s="63">
        <v>0</v>
      </c>
      <c r="W792" s="63">
        <v>0</v>
      </c>
      <c r="X792" s="63">
        <v>0</v>
      </c>
      <c r="Y792" s="63">
        <v>0</v>
      </c>
      <c r="Z792" s="63">
        <v>0</v>
      </c>
      <c r="AA792" s="63">
        <v>0</v>
      </c>
      <c r="AB792" s="63">
        <v>0</v>
      </c>
      <c r="AC792" s="63">
        <v>0</v>
      </c>
      <c r="AD792" s="63">
        <v>0</v>
      </c>
      <c r="AE792" s="63">
        <v>0</v>
      </c>
      <c r="AF792" s="63">
        <v>0</v>
      </c>
      <c r="AG792" s="63">
        <v>0</v>
      </c>
      <c r="AH792" s="43">
        <v>0</v>
      </c>
    </row>
    <row r="793" spans="1:34">
      <c r="A793" s="52">
        <v>0</v>
      </c>
      <c r="D793" s="2">
        <v>2023</v>
      </c>
      <c r="E793" s="2">
        <v>5</v>
      </c>
      <c r="F793" s="62">
        <v>2024</v>
      </c>
      <c r="G793" s="62">
        <v>2024</v>
      </c>
      <c r="H793" s="63">
        <v>0</v>
      </c>
      <c r="I793" s="63">
        <v>0</v>
      </c>
      <c r="J793" s="63">
        <v>0</v>
      </c>
      <c r="K793" s="63">
        <v>0</v>
      </c>
      <c r="L793" s="63">
        <v>0</v>
      </c>
      <c r="M793" s="63">
        <v>0</v>
      </c>
      <c r="N793" s="63">
        <v>0</v>
      </c>
      <c r="O793" s="63">
        <v>0</v>
      </c>
      <c r="P793" s="63">
        <v>0</v>
      </c>
      <c r="Q793" s="63">
        <v>0</v>
      </c>
      <c r="R793" s="63">
        <v>0</v>
      </c>
      <c r="S793" s="63">
        <v>0</v>
      </c>
      <c r="T793" s="63">
        <v>0</v>
      </c>
      <c r="U793" s="63">
        <v>0</v>
      </c>
      <c r="V793" s="63">
        <v>0</v>
      </c>
      <c r="W793" s="63">
        <v>0</v>
      </c>
      <c r="X793" s="63">
        <v>0</v>
      </c>
      <c r="Y793" s="63">
        <v>0</v>
      </c>
      <c r="Z793" s="63">
        <v>0</v>
      </c>
      <c r="AA793" s="63">
        <v>0</v>
      </c>
      <c r="AB793" s="63">
        <v>0</v>
      </c>
      <c r="AC793" s="63">
        <v>0</v>
      </c>
      <c r="AD793" s="63">
        <v>0</v>
      </c>
      <c r="AE793" s="63">
        <v>0</v>
      </c>
      <c r="AF793" s="63">
        <v>0</v>
      </c>
      <c r="AG793" s="63">
        <v>0</v>
      </c>
      <c r="AH793" s="43">
        <v>0</v>
      </c>
    </row>
    <row r="794" spans="1:34">
      <c r="A794" s="52">
        <v>0</v>
      </c>
      <c r="D794" s="2">
        <v>2023</v>
      </c>
      <c r="E794" s="2">
        <v>6</v>
      </c>
      <c r="F794" s="62">
        <v>2024</v>
      </c>
      <c r="G794" s="62">
        <v>2024</v>
      </c>
      <c r="H794" s="63">
        <v>0</v>
      </c>
      <c r="I794" s="63">
        <v>0</v>
      </c>
      <c r="J794" s="63">
        <v>0</v>
      </c>
      <c r="K794" s="63">
        <v>0</v>
      </c>
      <c r="L794" s="63">
        <v>0</v>
      </c>
      <c r="M794" s="63">
        <v>0</v>
      </c>
      <c r="N794" s="63">
        <v>0</v>
      </c>
      <c r="O794" s="63">
        <v>0</v>
      </c>
      <c r="P794" s="63">
        <v>0</v>
      </c>
      <c r="Q794" s="63">
        <v>0</v>
      </c>
      <c r="R794" s="63">
        <v>0</v>
      </c>
      <c r="S794" s="63">
        <v>0</v>
      </c>
      <c r="T794" s="63">
        <v>0</v>
      </c>
      <c r="U794" s="63">
        <v>0</v>
      </c>
      <c r="V794" s="63">
        <v>0</v>
      </c>
      <c r="W794" s="63">
        <v>0</v>
      </c>
      <c r="X794" s="63">
        <v>0</v>
      </c>
      <c r="Y794" s="63">
        <v>0</v>
      </c>
      <c r="Z794" s="63">
        <v>0</v>
      </c>
      <c r="AA794" s="63">
        <v>0</v>
      </c>
      <c r="AB794" s="63">
        <v>0</v>
      </c>
      <c r="AC794" s="63">
        <v>0</v>
      </c>
      <c r="AD794" s="63">
        <v>0</v>
      </c>
      <c r="AE794" s="63">
        <v>0</v>
      </c>
      <c r="AF794" s="63">
        <v>0</v>
      </c>
      <c r="AG794" s="63">
        <v>0</v>
      </c>
      <c r="AH794" s="43">
        <v>0</v>
      </c>
    </row>
    <row r="795" spans="1:34">
      <c r="A795" s="52">
        <v>0</v>
      </c>
      <c r="D795" s="2">
        <v>2023</v>
      </c>
      <c r="E795" s="2">
        <v>7</v>
      </c>
      <c r="F795" s="62">
        <v>2024</v>
      </c>
      <c r="G795" s="62">
        <v>2024</v>
      </c>
      <c r="H795" s="63">
        <v>0</v>
      </c>
      <c r="I795" s="63">
        <v>0</v>
      </c>
      <c r="J795" s="63">
        <v>0</v>
      </c>
      <c r="K795" s="63">
        <v>0</v>
      </c>
      <c r="L795" s="63">
        <v>0</v>
      </c>
      <c r="M795" s="63">
        <v>0</v>
      </c>
      <c r="N795" s="63">
        <v>0</v>
      </c>
      <c r="O795" s="63">
        <v>0</v>
      </c>
      <c r="P795" s="63">
        <v>0</v>
      </c>
      <c r="Q795" s="63">
        <v>0</v>
      </c>
      <c r="R795" s="63">
        <v>0</v>
      </c>
      <c r="S795" s="63">
        <v>0</v>
      </c>
      <c r="T795" s="63">
        <v>0</v>
      </c>
      <c r="U795" s="63">
        <v>0</v>
      </c>
      <c r="V795" s="63">
        <v>0</v>
      </c>
      <c r="W795" s="63">
        <v>0</v>
      </c>
      <c r="X795" s="63">
        <v>0</v>
      </c>
      <c r="Y795" s="63">
        <v>0</v>
      </c>
      <c r="Z795" s="63">
        <v>0</v>
      </c>
      <c r="AA795" s="63">
        <v>0</v>
      </c>
      <c r="AB795" s="63">
        <v>0</v>
      </c>
      <c r="AC795" s="63">
        <v>0</v>
      </c>
      <c r="AD795" s="63">
        <v>0</v>
      </c>
      <c r="AE795" s="63">
        <v>0</v>
      </c>
      <c r="AF795" s="63">
        <v>0</v>
      </c>
      <c r="AG795" s="63">
        <v>0</v>
      </c>
      <c r="AH795" s="43">
        <v>0</v>
      </c>
    </row>
    <row r="796" spans="1:34">
      <c r="A796" s="52">
        <v>0</v>
      </c>
      <c r="D796" s="2">
        <v>2023</v>
      </c>
      <c r="E796" s="2">
        <v>8</v>
      </c>
      <c r="F796" s="62">
        <v>2024</v>
      </c>
      <c r="G796" s="62">
        <v>2024</v>
      </c>
      <c r="H796" s="63">
        <v>0</v>
      </c>
      <c r="I796" s="63">
        <v>0</v>
      </c>
      <c r="J796" s="63">
        <v>0</v>
      </c>
      <c r="K796" s="63">
        <v>0</v>
      </c>
      <c r="L796" s="63">
        <v>0</v>
      </c>
      <c r="M796" s="63">
        <v>0</v>
      </c>
      <c r="N796" s="63">
        <v>0</v>
      </c>
      <c r="O796" s="63">
        <v>0</v>
      </c>
      <c r="P796" s="63">
        <v>0</v>
      </c>
      <c r="Q796" s="63">
        <v>0</v>
      </c>
      <c r="R796" s="63">
        <v>0</v>
      </c>
      <c r="S796" s="63">
        <v>0</v>
      </c>
      <c r="T796" s="63">
        <v>0</v>
      </c>
      <c r="U796" s="63">
        <v>0</v>
      </c>
      <c r="V796" s="63">
        <v>0</v>
      </c>
      <c r="W796" s="63">
        <v>0</v>
      </c>
      <c r="X796" s="63">
        <v>0</v>
      </c>
      <c r="Y796" s="63">
        <v>0</v>
      </c>
      <c r="Z796" s="63">
        <v>0</v>
      </c>
      <c r="AA796" s="63">
        <v>0</v>
      </c>
      <c r="AB796" s="63">
        <v>0</v>
      </c>
      <c r="AC796" s="63">
        <v>0</v>
      </c>
      <c r="AD796" s="63">
        <v>0</v>
      </c>
      <c r="AE796" s="63">
        <v>0</v>
      </c>
      <c r="AF796" s="63">
        <v>0</v>
      </c>
      <c r="AG796" s="63">
        <v>0</v>
      </c>
      <c r="AH796" s="43">
        <v>0</v>
      </c>
    </row>
    <row r="797" spans="1:34">
      <c r="A797" s="52">
        <v>0</v>
      </c>
      <c r="D797" s="2">
        <v>2023</v>
      </c>
      <c r="E797" s="2">
        <v>9</v>
      </c>
      <c r="F797" s="62">
        <v>2024</v>
      </c>
      <c r="G797" s="62">
        <v>2024</v>
      </c>
      <c r="H797" s="63">
        <v>0</v>
      </c>
      <c r="I797" s="63">
        <v>0</v>
      </c>
      <c r="J797" s="63">
        <v>0</v>
      </c>
      <c r="K797" s="63">
        <v>0</v>
      </c>
      <c r="L797" s="63">
        <v>0</v>
      </c>
      <c r="M797" s="63">
        <v>0</v>
      </c>
      <c r="N797" s="63">
        <v>0</v>
      </c>
      <c r="O797" s="63">
        <v>0</v>
      </c>
      <c r="P797" s="63">
        <v>0</v>
      </c>
      <c r="Q797" s="63">
        <v>0</v>
      </c>
      <c r="R797" s="63">
        <v>0</v>
      </c>
      <c r="S797" s="63">
        <v>0</v>
      </c>
      <c r="T797" s="63">
        <v>0</v>
      </c>
      <c r="U797" s="63">
        <v>0</v>
      </c>
      <c r="V797" s="63">
        <v>0</v>
      </c>
      <c r="W797" s="63">
        <v>0</v>
      </c>
      <c r="X797" s="63">
        <v>0</v>
      </c>
      <c r="Y797" s="63">
        <v>0</v>
      </c>
      <c r="Z797" s="63">
        <v>0</v>
      </c>
      <c r="AA797" s="63">
        <v>0</v>
      </c>
      <c r="AB797" s="63">
        <v>0</v>
      </c>
      <c r="AC797" s="63">
        <v>0</v>
      </c>
      <c r="AD797" s="63">
        <v>0</v>
      </c>
      <c r="AE797" s="63">
        <v>0</v>
      </c>
      <c r="AF797" s="63">
        <v>0</v>
      </c>
      <c r="AG797" s="63">
        <v>0</v>
      </c>
      <c r="AH797" s="43">
        <v>0</v>
      </c>
    </row>
    <row r="798" spans="1:34">
      <c r="A798" s="52">
        <v>0</v>
      </c>
      <c r="D798" s="2">
        <v>2023</v>
      </c>
      <c r="E798" s="2">
        <v>10</v>
      </c>
      <c r="F798" s="62">
        <v>2024</v>
      </c>
      <c r="G798" s="62">
        <v>2024</v>
      </c>
      <c r="H798" s="63">
        <v>0</v>
      </c>
      <c r="I798" s="63">
        <v>0</v>
      </c>
      <c r="J798" s="63">
        <v>0</v>
      </c>
      <c r="K798" s="63">
        <v>0</v>
      </c>
      <c r="L798" s="63">
        <v>0</v>
      </c>
      <c r="M798" s="63">
        <v>0</v>
      </c>
      <c r="N798" s="63">
        <v>0</v>
      </c>
      <c r="O798" s="63">
        <v>0</v>
      </c>
      <c r="P798" s="63">
        <v>0</v>
      </c>
      <c r="Q798" s="63">
        <v>0</v>
      </c>
      <c r="R798" s="63">
        <v>0</v>
      </c>
      <c r="S798" s="63">
        <v>0</v>
      </c>
      <c r="T798" s="63">
        <v>0</v>
      </c>
      <c r="U798" s="63">
        <v>0</v>
      </c>
      <c r="V798" s="63">
        <v>0</v>
      </c>
      <c r="W798" s="63">
        <v>0</v>
      </c>
      <c r="X798" s="63">
        <v>0</v>
      </c>
      <c r="Y798" s="63">
        <v>0</v>
      </c>
      <c r="Z798" s="63">
        <v>0</v>
      </c>
      <c r="AA798" s="63">
        <v>0</v>
      </c>
      <c r="AB798" s="63">
        <v>0</v>
      </c>
      <c r="AC798" s="63">
        <v>0</v>
      </c>
      <c r="AD798" s="63">
        <v>0</v>
      </c>
      <c r="AE798" s="63">
        <v>0</v>
      </c>
      <c r="AF798" s="63">
        <v>0</v>
      </c>
      <c r="AG798" s="63">
        <v>0</v>
      </c>
      <c r="AH798" s="43">
        <v>0</v>
      </c>
    </row>
    <row r="799" spans="1:34">
      <c r="A799" s="52">
        <v>0</v>
      </c>
      <c r="D799" s="2">
        <v>2023</v>
      </c>
      <c r="E799" s="2">
        <v>11</v>
      </c>
      <c r="F799" s="62">
        <v>2024</v>
      </c>
      <c r="G799" s="62">
        <v>2024</v>
      </c>
      <c r="H799" s="63">
        <v>0</v>
      </c>
      <c r="I799" s="63">
        <v>0</v>
      </c>
      <c r="J799" s="63">
        <v>0</v>
      </c>
      <c r="K799" s="63">
        <v>0</v>
      </c>
      <c r="L799" s="63">
        <v>0</v>
      </c>
      <c r="M799" s="63">
        <v>0</v>
      </c>
      <c r="N799" s="63">
        <v>0</v>
      </c>
      <c r="O799" s="63">
        <v>0</v>
      </c>
      <c r="P799" s="63">
        <v>0</v>
      </c>
      <c r="Q799" s="63">
        <v>0</v>
      </c>
      <c r="R799" s="63">
        <v>0</v>
      </c>
      <c r="S799" s="63">
        <v>0</v>
      </c>
      <c r="T799" s="63">
        <v>0</v>
      </c>
      <c r="U799" s="63">
        <v>0</v>
      </c>
      <c r="V799" s="63">
        <v>0</v>
      </c>
      <c r="W799" s="63">
        <v>0</v>
      </c>
      <c r="X799" s="63">
        <v>0</v>
      </c>
      <c r="Y799" s="63">
        <v>0</v>
      </c>
      <c r="Z799" s="63">
        <v>0</v>
      </c>
      <c r="AA799" s="63">
        <v>0</v>
      </c>
      <c r="AB799" s="63">
        <v>0</v>
      </c>
      <c r="AC799" s="63">
        <v>0</v>
      </c>
      <c r="AD799" s="63">
        <v>0</v>
      </c>
      <c r="AE799" s="63">
        <v>0</v>
      </c>
      <c r="AF799" s="63">
        <v>0</v>
      </c>
      <c r="AG799" s="63">
        <v>0</v>
      </c>
      <c r="AH799" s="43">
        <v>0</v>
      </c>
    </row>
    <row r="800" spans="1:34">
      <c r="A800" s="52">
        <v>0</v>
      </c>
      <c r="D800" s="2">
        <v>2023</v>
      </c>
      <c r="E800" s="2">
        <v>12</v>
      </c>
      <c r="F800" s="62">
        <v>2024</v>
      </c>
      <c r="G800" s="62">
        <v>2024</v>
      </c>
      <c r="H800" s="63">
        <v>0</v>
      </c>
      <c r="I800" s="63">
        <v>0</v>
      </c>
      <c r="J800" s="63">
        <v>0</v>
      </c>
      <c r="K800" s="63">
        <v>0</v>
      </c>
      <c r="L800" s="63">
        <v>0</v>
      </c>
      <c r="M800" s="63">
        <v>0</v>
      </c>
      <c r="N800" s="63">
        <v>0</v>
      </c>
      <c r="O800" s="63">
        <v>0</v>
      </c>
      <c r="P800" s="63">
        <v>0</v>
      </c>
      <c r="Q800" s="63">
        <v>0</v>
      </c>
      <c r="R800" s="63">
        <v>0</v>
      </c>
      <c r="S800" s="63">
        <v>0</v>
      </c>
      <c r="T800" s="63">
        <v>0</v>
      </c>
      <c r="U800" s="63">
        <v>0</v>
      </c>
      <c r="V800" s="63">
        <v>0</v>
      </c>
      <c r="W800" s="63">
        <v>0</v>
      </c>
      <c r="X800" s="63">
        <v>0</v>
      </c>
      <c r="Y800" s="63">
        <v>0</v>
      </c>
      <c r="Z800" s="63">
        <v>0</v>
      </c>
      <c r="AA800" s="63">
        <v>0</v>
      </c>
      <c r="AB800" s="63">
        <v>0</v>
      </c>
      <c r="AC800" s="63">
        <v>0</v>
      </c>
      <c r="AD800" s="63">
        <v>0</v>
      </c>
      <c r="AE800" s="63">
        <v>0</v>
      </c>
      <c r="AF800" s="63">
        <v>0</v>
      </c>
      <c r="AG800" s="63">
        <v>0</v>
      </c>
      <c r="AH800" s="43">
        <v>0</v>
      </c>
    </row>
    <row r="801" spans="1:34">
      <c r="A801" s="52">
        <v>0</v>
      </c>
      <c r="D801" s="2">
        <v>2024</v>
      </c>
      <c r="E801" s="2">
        <v>1</v>
      </c>
      <c r="F801" s="62">
        <v>2024</v>
      </c>
      <c r="G801" s="62">
        <v>2024</v>
      </c>
      <c r="H801" s="63">
        <v>0</v>
      </c>
      <c r="I801" s="63">
        <v>0</v>
      </c>
      <c r="J801" s="63">
        <v>0</v>
      </c>
      <c r="K801" s="63">
        <v>0</v>
      </c>
      <c r="L801" s="63">
        <v>0</v>
      </c>
      <c r="M801" s="63">
        <v>0</v>
      </c>
      <c r="N801" s="63">
        <v>0</v>
      </c>
      <c r="O801" s="63">
        <v>0</v>
      </c>
      <c r="P801" s="63">
        <v>0</v>
      </c>
      <c r="Q801" s="63">
        <v>0</v>
      </c>
      <c r="R801" s="63">
        <v>0</v>
      </c>
      <c r="S801" s="63">
        <v>0</v>
      </c>
      <c r="T801" s="63">
        <v>0</v>
      </c>
      <c r="U801" s="63">
        <v>0</v>
      </c>
      <c r="V801" s="63">
        <v>0</v>
      </c>
      <c r="W801" s="63">
        <v>0</v>
      </c>
      <c r="X801" s="63">
        <v>0</v>
      </c>
      <c r="Y801" s="63">
        <v>0</v>
      </c>
      <c r="Z801" s="63">
        <v>0</v>
      </c>
      <c r="AA801" s="63">
        <v>0</v>
      </c>
      <c r="AB801" s="63">
        <v>0</v>
      </c>
      <c r="AC801" s="63">
        <v>0</v>
      </c>
      <c r="AD801" s="63">
        <v>0</v>
      </c>
      <c r="AE801" s="63">
        <v>0</v>
      </c>
      <c r="AF801" s="63">
        <v>0</v>
      </c>
      <c r="AG801" s="63">
        <v>0</v>
      </c>
      <c r="AH801" s="43">
        <v>0</v>
      </c>
    </row>
    <row r="802" spans="1:34">
      <c r="A802" s="52">
        <v>0</v>
      </c>
      <c r="D802" s="2">
        <v>2024</v>
      </c>
      <c r="E802" s="2">
        <v>2</v>
      </c>
      <c r="F802" s="62">
        <v>2024</v>
      </c>
      <c r="G802" s="62">
        <v>2024</v>
      </c>
      <c r="H802" s="63">
        <v>0</v>
      </c>
      <c r="I802" s="63">
        <v>0</v>
      </c>
      <c r="J802" s="63">
        <v>0</v>
      </c>
      <c r="K802" s="63">
        <v>0</v>
      </c>
      <c r="L802" s="63">
        <v>0</v>
      </c>
      <c r="M802" s="63">
        <v>0</v>
      </c>
      <c r="N802" s="63">
        <v>0</v>
      </c>
      <c r="O802" s="63">
        <v>0</v>
      </c>
      <c r="P802" s="63">
        <v>0</v>
      </c>
      <c r="Q802" s="63">
        <v>0</v>
      </c>
      <c r="R802" s="63">
        <v>0</v>
      </c>
      <c r="S802" s="63">
        <v>0</v>
      </c>
      <c r="T802" s="63">
        <v>0</v>
      </c>
      <c r="U802" s="63">
        <v>0</v>
      </c>
      <c r="V802" s="63">
        <v>0</v>
      </c>
      <c r="W802" s="63">
        <v>0</v>
      </c>
      <c r="X802" s="63">
        <v>0</v>
      </c>
      <c r="Y802" s="63">
        <v>0</v>
      </c>
      <c r="Z802" s="63">
        <v>0</v>
      </c>
      <c r="AA802" s="63">
        <v>0</v>
      </c>
      <c r="AB802" s="63">
        <v>0</v>
      </c>
      <c r="AC802" s="63">
        <v>0</v>
      </c>
      <c r="AD802" s="63">
        <v>0</v>
      </c>
      <c r="AE802" s="63">
        <v>0</v>
      </c>
      <c r="AF802" s="63">
        <v>0</v>
      </c>
      <c r="AG802" s="63">
        <v>0</v>
      </c>
      <c r="AH802" s="43">
        <v>0</v>
      </c>
    </row>
    <row r="803" spans="1:34">
      <c r="A803" s="52">
        <v>0</v>
      </c>
      <c r="D803" s="2">
        <v>2024</v>
      </c>
      <c r="E803" s="2">
        <v>3</v>
      </c>
      <c r="F803" s="62">
        <v>2024</v>
      </c>
      <c r="G803" s="62">
        <v>2024</v>
      </c>
      <c r="H803" s="63">
        <v>0</v>
      </c>
      <c r="I803" s="63">
        <v>0</v>
      </c>
      <c r="J803" s="63">
        <v>0</v>
      </c>
      <c r="K803" s="63">
        <v>0</v>
      </c>
      <c r="L803" s="63">
        <v>0</v>
      </c>
      <c r="M803" s="63">
        <v>0</v>
      </c>
      <c r="N803" s="63">
        <v>0</v>
      </c>
      <c r="O803" s="63">
        <v>0</v>
      </c>
      <c r="P803" s="63">
        <v>0</v>
      </c>
      <c r="Q803" s="63">
        <v>0</v>
      </c>
      <c r="R803" s="63">
        <v>0</v>
      </c>
      <c r="S803" s="63">
        <v>0</v>
      </c>
      <c r="T803" s="63">
        <v>0</v>
      </c>
      <c r="U803" s="63">
        <v>0</v>
      </c>
      <c r="V803" s="63">
        <v>0</v>
      </c>
      <c r="W803" s="63">
        <v>0</v>
      </c>
      <c r="X803" s="63">
        <v>0</v>
      </c>
      <c r="Y803" s="63">
        <v>0</v>
      </c>
      <c r="Z803" s="63">
        <v>0</v>
      </c>
      <c r="AA803" s="63">
        <v>0</v>
      </c>
      <c r="AB803" s="63">
        <v>0</v>
      </c>
      <c r="AC803" s="63">
        <v>0</v>
      </c>
      <c r="AD803" s="63">
        <v>0</v>
      </c>
      <c r="AE803" s="63">
        <v>0</v>
      </c>
      <c r="AF803" s="63">
        <v>0</v>
      </c>
      <c r="AG803" s="63">
        <v>0</v>
      </c>
      <c r="AH803" s="43">
        <v>0</v>
      </c>
    </row>
    <row r="804" spans="1:34">
      <c r="A804" s="52">
        <v>0</v>
      </c>
      <c r="D804" s="2">
        <v>2024</v>
      </c>
      <c r="E804" s="2">
        <v>4</v>
      </c>
      <c r="F804" s="62">
        <v>2024</v>
      </c>
      <c r="G804" s="62">
        <v>2024</v>
      </c>
      <c r="H804" s="63">
        <v>0</v>
      </c>
      <c r="I804" s="63">
        <v>0</v>
      </c>
      <c r="J804" s="63">
        <v>0</v>
      </c>
      <c r="K804" s="63">
        <v>0</v>
      </c>
      <c r="L804" s="63">
        <v>0</v>
      </c>
      <c r="M804" s="63">
        <v>0</v>
      </c>
      <c r="N804" s="63">
        <v>0</v>
      </c>
      <c r="O804" s="63">
        <v>0</v>
      </c>
      <c r="P804" s="63">
        <v>0</v>
      </c>
      <c r="Q804" s="63">
        <v>0</v>
      </c>
      <c r="R804" s="63">
        <v>0</v>
      </c>
      <c r="S804" s="63">
        <v>0</v>
      </c>
      <c r="T804" s="63">
        <v>0</v>
      </c>
      <c r="U804" s="63">
        <v>0</v>
      </c>
      <c r="V804" s="63">
        <v>0</v>
      </c>
      <c r="W804" s="63">
        <v>0</v>
      </c>
      <c r="X804" s="63">
        <v>0</v>
      </c>
      <c r="Y804" s="63">
        <v>0</v>
      </c>
      <c r="Z804" s="63">
        <v>0</v>
      </c>
      <c r="AA804" s="63">
        <v>0</v>
      </c>
      <c r="AB804" s="63">
        <v>0</v>
      </c>
      <c r="AC804" s="63">
        <v>0</v>
      </c>
      <c r="AD804" s="63">
        <v>0</v>
      </c>
      <c r="AE804" s="63">
        <v>0</v>
      </c>
      <c r="AF804" s="63">
        <v>0</v>
      </c>
      <c r="AG804" s="63">
        <v>0</v>
      </c>
      <c r="AH804" s="43">
        <v>0</v>
      </c>
    </row>
    <row r="805" spans="1:34">
      <c r="A805" s="52">
        <v>0</v>
      </c>
      <c r="D805" s="2">
        <v>2024</v>
      </c>
      <c r="E805" s="2">
        <v>5</v>
      </c>
      <c r="F805" s="62">
        <v>2025</v>
      </c>
      <c r="G805" s="62">
        <v>2025</v>
      </c>
      <c r="H805" s="63">
        <v>0</v>
      </c>
      <c r="I805" s="63">
        <v>0</v>
      </c>
      <c r="J805" s="63">
        <v>0</v>
      </c>
      <c r="K805" s="63">
        <v>0</v>
      </c>
      <c r="L805" s="63">
        <v>0</v>
      </c>
      <c r="M805" s="63">
        <v>0</v>
      </c>
      <c r="N805" s="63">
        <v>0</v>
      </c>
      <c r="O805" s="63">
        <v>0</v>
      </c>
      <c r="P805" s="63">
        <v>0</v>
      </c>
      <c r="Q805" s="63">
        <v>0</v>
      </c>
      <c r="R805" s="63">
        <v>0</v>
      </c>
      <c r="S805" s="63">
        <v>0</v>
      </c>
      <c r="T805" s="63">
        <v>0</v>
      </c>
      <c r="U805" s="63">
        <v>0</v>
      </c>
      <c r="V805" s="63">
        <v>0</v>
      </c>
      <c r="W805" s="63">
        <v>0</v>
      </c>
      <c r="X805" s="63">
        <v>0</v>
      </c>
      <c r="Y805" s="63">
        <v>0</v>
      </c>
      <c r="Z805" s="63">
        <v>0</v>
      </c>
      <c r="AA805" s="63">
        <v>0</v>
      </c>
      <c r="AB805" s="63">
        <v>0</v>
      </c>
      <c r="AC805" s="63">
        <v>0</v>
      </c>
      <c r="AD805" s="63">
        <v>0</v>
      </c>
      <c r="AE805" s="63">
        <v>0</v>
      </c>
      <c r="AF805" s="63">
        <v>0</v>
      </c>
      <c r="AG805" s="63">
        <v>0</v>
      </c>
      <c r="AH805" s="43">
        <v>0</v>
      </c>
    </row>
    <row r="806" spans="1:34">
      <c r="A806" s="52">
        <v>0</v>
      </c>
      <c r="D806" s="2">
        <v>2024</v>
      </c>
      <c r="E806" s="2">
        <v>6</v>
      </c>
      <c r="F806" s="62">
        <v>2025</v>
      </c>
      <c r="G806" s="62">
        <v>2025</v>
      </c>
      <c r="H806" s="63">
        <v>0</v>
      </c>
      <c r="I806" s="63">
        <v>0</v>
      </c>
      <c r="J806" s="63">
        <v>0</v>
      </c>
      <c r="K806" s="63">
        <v>0</v>
      </c>
      <c r="L806" s="63">
        <v>0</v>
      </c>
      <c r="M806" s="63">
        <v>0</v>
      </c>
      <c r="N806" s="63">
        <v>0</v>
      </c>
      <c r="O806" s="63">
        <v>0</v>
      </c>
      <c r="P806" s="63">
        <v>0</v>
      </c>
      <c r="Q806" s="63">
        <v>0</v>
      </c>
      <c r="R806" s="63">
        <v>0</v>
      </c>
      <c r="S806" s="63">
        <v>0</v>
      </c>
      <c r="T806" s="63">
        <v>0</v>
      </c>
      <c r="U806" s="63">
        <v>0</v>
      </c>
      <c r="V806" s="63">
        <v>0</v>
      </c>
      <c r="W806" s="63">
        <v>0</v>
      </c>
      <c r="X806" s="63">
        <v>0</v>
      </c>
      <c r="Y806" s="63">
        <v>0</v>
      </c>
      <c r="Z806" s="63">
        <v>0</v>
      </c>
      <c r="AA806" s="63">
        <v>0</v>
      </c>
      <c r="AB806" s="63">
        <v>0</v>
      </c>
      <c r="AC806" s="63">
        <v>0</v>
      </c>
      <c r="AD806" s="63">
        <v>0</v>
      </c>
      <c r="AE806" s="63">
        <v>0</v>
      </c>
      <c r="AF806" s="63">
        <v>0</v>
      </c>
      <c r="AG806" s="63">
        <v>0</v>
      </c>
      <c r="AH806" s="43">
        <v>0</v>
      </c>
    </row>
    <row r="807" spans="1:34">
      <c r="A807" s="52">
        <v>0</v>
      </c>
      <c r="D807" s="2">
        <v>2024</v>
      </c>
      <c r="E807" s="2">
        <v>7</v>
      </c>
      <c r="F807" s="62">
        <v>2025</v>
      </c>
      <c r="G807" s="62">
        <v>2025</v>
      </c>
      <c r="H807" s="63">
        <v>0</v>
      </c>
      <c r="I807" s="63">
        <v>0</v>
      </c>
      <c r="J807" s="63">
        <v>0</v>
      </c>
      <c r="K807" s="63">
        <v>0</v>
      </c>
      <c r="L807" s="63">
        <v>0</v>
      </c>
      <c r="M807" s="63">
        <v>0</v>
      </c>
      <c r="N807" s="63">
        <v>0</v>
      </c>
      <c r="O807" s="63">
        <v>0</v>
      </c>
      <c r="P807" s="63">
        <v>0</v>
      </c>
      <c r="Q807" s="63">
        <v>0</v>
      </c>
      <c r="R807" s="63">
        <v>0</v>
      </c>
      <c r="S807" s="63">
        <v>0</v>
      </c>
      <c r="T807" s="63">
        <v>0</v>
      </c>
      <c r="U807" s="63">
        <v>0</v>
      </c>
      <c r="V807" s="63">
        <v>0</v>
      </c>
      <c r="W807" s="63">
        <v>0</v>
      </c>
      <c r="X807" s="63">
        <v>0</v>
      </c>
      <c r="Y807" s="63">
        <v>0</v>
      </c>
      <c r="Z807" s="63">
        <v>0</v>
      </c>
      <c r="AA807" s="63">
        <v>0</v>
      </c>
      <c r="AB807" s="63">
        <v>0</v>
      </c>
      <c r="AC807" s="63">
        <v>0</v>
      </c>
      <c r="AD807" s="63">
        <v>0</v>
      </c>
      <c r="AE807" s="63">
        <v>0</v>
      </c>
      <c r="AF807" s="63">
        <v>0</v>
      </c>
      <c r="AG807" s="63">
        <v>0</v>
      </c>
      <c r="AH807" s="43">
        <v>0</v>
      </c>
    </row>
    <row r="808" spans="1:34">
      <c r="A808" s="52">
        <v>0</v>
      </c>
      <c r="D808" s="2">
        <v>2024</v>
      </c>
      <c r="E808" s="2">
        <v>8</v>
      </c>
      <c r="F808" s="62">
        <v>2025</v>
      </c>
      <c r="G808" s="62">
        <v>2025</v>
      </c>
      <c r="H808" s="63">
        <v>0</v>
      </c>
      <c r="I808" s="63">
        <v>0</v>
      </c>
      <c r="J808" s="63">
        <v>0</v>
      </c>
      <c r="K808" s="63">
        <v>0</v>
      </c>
      <c r="L808" s="63">
        <v>0</v>
      </c>
      <c r="M808" s="63">
        <v>0</v>
      </c>
      <c r="N808" s="63">
        <v>0</v>
      </c>
      <c r="O808" s="63">
        <v>0</v>
      </c>
      <c r="P808" s="63">
        <v>0</v>
      </c>
      <c r="Q808" s="63">
        <v>0</v>
      </c>
      <c r="R808" s="63">
        <v>0</v>
      </c>
      <c r="S808" s="63">
        <v>0</v>
      </c>
      <c r="T808" s="63">
        <v>0</v>
      </c>
      <c r="U808" s="63">
        <v>0</v>
      </c>
      <c r="V808" s="63">
        <v>0</v>
      </c>
      <c r="W808" s="63">
        <v>0</v>
      </c>
      <c r="X808" s="63">
        <v>0</v>
      </c>
      <c r="Y808" s="63">
        <v>0</v>
      </c>
      <c r="Z808" s="63">
        <v>0</v>
      </c>
      <c r="AA808" s="63">
        <v>0</v>
      </c>
      <c r="AB808" s="63">
        <v>0</v>
      </c>
      <c r="AC808" s="63">
        <v>0</v>
      </c>
      <c r="AD808" s="63">
        <v>0</v>
      </c>
      <c r="AE808" s="63">
        <v>0</v>
      </c>
      <c r="AF808" s="63">
        <v>0</v>
      </c>
      <c r="AG808" s="63">
        <v>0</v>
      </c>
      <c r="AH808" s="43">
        <v>0</v>
      </c>
    </row>
    <row r="809" spans="1:34">
      <c r="A809" s="52">
        <v>0</v>
      </c>
      <c r="D809" s="2">
        <v>2024</v>
      </c>
      <c r="E809" s="2">
        <v>9</v>
      </c>
      <c r="F809" s="62">
        <v>2025</v>
      </c>
      <c r="G809" s="62">
        <v>2025</v>
      </c>
      <c r="H809" s="63">
        <v>0</v>
      </c>
      <c r="I809" s="63">
        <v>0</v>
      </c>
      <c r="J809" s="63">
        <v>0</v>
      </c>
      <c r="K809" s="63">
        <v>0</v>
      </c>
      <c r="L809" s="63">
        <v>0</v>
      </c>
      <c r="M809" s="63">
        <v>0</v>
      </c>
      <c r="N809" s="63">
        <v>0</v>
      </c>
      <c r="O809" s="63">
        <v>0</v>
      </c>
      <c r="P809" s="63">
        <v>0</v>
      </c>
      <c r="Q809" s="63">
        <v>0</v>
      </c>
      <c r="R809" s="63">
        <v>0</v>
      </c>
      <c r="S809" s="63">
        <v>0</v>
      </c>
      <c r="T809" s="63">
        <v>0</v>
      </c>
      <c r="U809" s="63">
        <v>0</v>
      </c>
      <c r="V809" s="63">
        <v>0</v>
      </c>
      <c r="W809" s="63">
        <v>0</v>
      </c>
      <c r="X809" s="63">
        <v>0</v>
      </c>
      <c r="Y809" s="63">
        <v>0</v>
      </c>
      <c r="Z809" s="63">
        <v>0</v>
      </c>
      <c r="AA809" s="63">
        <v>0</v>
      </c>
      <c r="AB809" s="63">
        <v>0</v>
      </c>
      <c r="AC809" s="63">
        <v>0</v>
      </c>
      <c r="AD809" s="63">
        <v>0</v>
      </c>
      <c r="AE809" s="63">
        <v>0</v>
      </c>
      <c r="AF809" s="63">
        <v>0</v>
      </c>
      <c r="AG809" s="63">
        <v>0</v>
      </c>
      <c r="AH809" s="43">
        <v>0</v>
      </c>
    </row>
    <row r="810" spans="1:34">
      <c r="A810" s="52">
        <v>0</v>
      </c>
      <c r="D810" s="2">
        <v>2024</v>
      </c>
      <c r="E810" s="2">
        <v>10</v>
      </c>
      <c r="F810" s="62">
        <v>2025</v>
      </c>
      <c r="G810" s="62">
        <v>2025</v>
      </c>
      <c r="H810" s="63">
        <v>0</v>
      </c>
      <c r="I810" s="63">
        <v>0</v>
      </c>
      <c r="J810" s="63">
        <v>0</v>
      </c>
      <c r="K810" s="63">
        <v>0</v>
      </c>
      <c r="L810" s="63">
        <v>0</v>
      </c>
      <c r="M810" s="63">
        <v>0</v>
      </c>
      <c r="N810" s="63">
        <v>0</v>
      </c>
      <c r="O810" s="63">
        <v>0</v>
      </c>
      <c r="P810" s="63">
        <v>0</v>
      </c>
      <c r="Q810" s="63">
        <v>0</v>
      </c>
      <c r="R810" s="63">
        <v>0</v>
      </c>
      <c r="S810" s="63">
        <v>0</v>
      </c>
      <c r="T810" s="63">
        <v>0</v>
      </c>
      <c r="U810" s="63">
        <v>0</v>
      </c>
      <c r="V810" s="63">
        <v>0</v>
      </c>
      <c r="W810" s="63">
        <v>0</v>
      </c>
      <c r="X810" s="63">
        <v>0</v>
      </c>
      <c r="Y810" s="63">
        <v>0</v>
      </c>
      <c r="Z810" s="63">
        <v>0</v>
      </c>
      <c r="AA810" s="63">
        <v>0</v>
      </c>
      <c r="AB810" s="63">
        <v>0</v>
      </c>
      <c r="AC810" s="63">
        <v>0</v>
      </c>
      <c r="AD810" s="63">
        <v>0</v>
      </c>
      <c r="AE810" s="63">
        <v>0</v>
      </c>
      <c r="AF810" s="63">
        <v>0</v>
      </c>
      <c r="AG810" s="63">
        <v>0</v>
      </c>
      <c r="AH810" s="43">
        <v>0</v>
      </c>
    </row>
    <row r="811" spans="1:34">
      <c r="A811" s="52">
        <v>0</v>
      </c>
      <c r="D811" s="2">
        <v>2024</v>
      </c>
      <c r="E811" s="2">
        <v>11</v>
      </c>
      <c r="F811" s="62">
        <v>2025</v>
      </c>
      <c r="G811" s="62">
        <v>2025</v>
      </c>
      <c r="H811" s="63">
        <v>0</v>
      </c>
      <c r="I811" s="63">
        <v>0</v>
      </c>
      <c r="J811" s="63">
        <v>0</v>
      </c>
      <c r="K811" s="63">
        <v>0</v>
      </c>
      <c r="L811" s="63">
        <v>0</v>
      </c>
      <c r="M811" s="63">
        <v>0</v>
      </c>
      <c r="N811" s="63">
        <v>0</v>
      </c>
      <c r="O811" s="63">
        <v>0</v>
      </c>
      <c r="P811" s="63">
        <v>0</v>
      </c>
      <c r="Q811" s="63">
        <v>0</v>
      </c>
      <c r="R811" s="63">
        <v>0</v>
      </c>
      <c r="S811" s="63">
        <v>0</v>
      </c>
      <c r="T811" s="63">
        <v>0</v>
      </c>
      <c r="U811" s="63">
        <v>0</v>
      </c>
      <c r="V811" s="63">
        <v>0</v>
      </c>
      <c r="W811" s="63">
        <v>0</v>
      </c>
      <c r="X811" s="63">
        <v>0</v>
      </c>
      <c r="Y811" s="63">
        <v>0</v>
      </c>
      <c r="Z811" s="63">
        <v>0</v>
      </c>
      <c r="AA811" s="63">
        <v>0</v>
      </c>
      <c r="AB811" s="63">
        <v>0</v>
      </c>
      <c r="AC811" s="63">
        <v>0</v>
      </c>
      <c r="AD811" s="63">
        <v>0</v>
      </c>
      <c r="AE811" s="63">
        <v>0</v>
      </c>
      <c r="AF811" s="63">
        <v>0</v>
      </c>
      <c r="AG811" s="63">
        <v>0</v>
      </c>
      <c r="AH811" s="43">
        <v>0</v>
      </c>
    </row>
    <row r="812" spans="1:34">
      <c r="A812" s="52">
        <v>0</v>
      </c>
      <c r="D812" s="2">
        <v>2024</v>
      </c>
      <c r="E812" s="2">
        <v>12</v>
      </c>
      <c r="F812" s="62">
        <v>2025</v>
      </c>
      <c r="G812" s="62">
        <v>2025</v>
      </c>
      <c r="H812" s="63">
        <v>0</v>
      </c>
      <c r="I812" s="63">
        <v>0</v>
      </c>
      <c r="J812" s="63">
        <v>0</v>
      </c>
      <c r="K812" s="63">
        <v>0</v>
      </c>
      <c r="L812" s="63">
        <v>0</v>
      </c>
      <c r="M812" s="63">
        <v>0</v>
      </c>
      <c r="N812" s="63">
        <v>0</v>
      </c>
      <c r="O812" s="63">
        <v>0</v>
      </c>
      <c r="P812" s="63">
        <v>0</v>
      </c>
      <c r="Q812" s="63">
        <v>0</v>
      </c>
      <c r="R812" s="63">
        <v>0</v>
      </c>
      <c r="S812" s="63">
        <v>0</v>
      </c>
      <c r="T812" s="63">
        <v>0</v>
      </c>
      <c r="U812" s="63">
        <v>0</v>
      </c>
      <c r="V812" s="63">
        <v>0</v>
      </c>
      <c r="W812" s="63">
        <v>0</v>
      </c>
      <c r="X812" s="63">
        <v>0</v>
      </c>
      <c r="Y812" s="63">
        <v>0</v>
      </c>
      <c r="Z812" s="63">
        <v>0</v>
      </c>
      <c r="AA812" s="63">
        <v>0</v>
      </c>
      <c r="AB812" s="63">
        <v>0</v>
      </c>
      <c r="AC812" s="63">
        <v>0</v>
      </c>
      <c r="AD812" s="63">
        <v>0</v>
      </c>
      <c r="AE812" s="63">
        <v>0</v>
      </c>
      <c r="AF812" s="63">
        <v>0</v>
      </c>
      <c r="AG812" s="63">
        <v>0</v>
      </c>
      <c r="AH812" s="43">
        <v>0</v>
      </c>
    </row>
    <row r="813" spans="1:34">
      <c r="A813" s="52">
        <v>0</v>
      </c>
      <c r="D813" s="2">
        <v>2025</v>
      </c>
      <c r="E813" s="2">
        <v>1</v>
      </c>
      <c r="F813" s="62">
        <v>2025</v>
      </c>
      <c r="G813" s="62">
        <v>2025</v>
      </c>
      <c r="H813" s="63">
        <v>0</v>
      </c>
      <c r="I813" s="63">
        <v>0</v>
      </c>
      <c r="J813" s="63">
        <v>0</v>
      </c>
      <c r="K813" s="63">
        <v>0</v>
      </c>
      <c r="L813" s="63">
        <v>0</v>
      </c>
      <c r="M813" s="63">
        <v>0</v>
      </c>
      <c r="N813" s="63">
        <v>0</v>
      </c>
      <c r="O813" s="63">
        <v>0</v>
      </c>
      <c r="P813" s="63">
        <v>0</v>
      </c>
      <c r="Q813" s="63">
        <v>0</v>
      </c>
      <c r="R813" s="63">
        <v>0</v>
      </c>
      <c r="S813" s="63">
        <v>0</v>
      </c>
      <c r="T813" s="63">
        <v>0</v>
      </c>
      <c r="U813" s="63">
        <v>0</v>
      </c>
      <c r="V813" s="63">
        <v>0</v>
      </c>
      <c r="W813" s="63">
        <v>0</v>
      </c>
      <c r="X813" s="63">
        <v>0</v>
      </c>
      <c r="Y813" s="63">
        <v>0</v>
      </c>
      <c r="Z813" s="63">
        <v>0</v>
      </c>
      <c r="AA813" s="63">
        <v>0</v>
      </c>
      <c r="AB813" s="63">
        <v>0</v>
      </c>
      <c r="AC813" s="63">
        <v>0</v>
      </c>
      <c r="AD813" s="63">
        <v>0</v>
      </c>
      <c r="AE813" s="63">
        <v>0</v>
      </c>
      <c r="AF813" s="63">
        <v>0</v>
      </c>
      <c r="AG813" s="63">
        <v>0</v>
      </c>
      <c r="AH813" s="43">
        <v>0</v>
      </c>
    </row>
    <row r="814" spans="1:34">
      <c r="A814" s="52">
        <v>0</v>
      </c>
      <c r="D814" s="2">
        <v>2025</v>
      </c>
      <c r="E814" s="2">
        <v>2</v>
      </c>
      <c r="F814" s="62">
        <v>2025</v>
      </c>
      <c r="G814" s="62">
        <v>2025</v>
      </c>
      <c r="H814" s="63">
        <v>0</v>
      </c>
      <c r="I814" s="63">
        <v>0</v>
      </c>
      <c r="J814" s="63">
        <v>0</v>
      </c>
      <c r="K814" s="63">
        <v>0</v>
      </c>
      <c r="L814" s="63">
        <v>0</v>
      </c>
      <c r="M814" s="63">
        <v>0</v>
      </c>
      <c r="N814" s="63">
        <v>0</v>
      </c>
      <c r="O814" s="63">
        <v>0</v>
      </c>
      <c r="P814" s="63">
        <v>0</v>
      </c>
      <c r="Q814" s="63">
        <v>0</v>
      </c>
      <c r="R814" s="63">
        <v>0</v>
      </c>
      <c r="S814" s="63">
        <v>0</v>
      </c>
      <c r="T814" s="63">
        <v>0</v>
      </c>
      <c r="U814" s="63">
        <v>0</v>
      </c>
      <c r="V814" s="63">
        <v>0</v>
      </c>
      <c r="W814" s="63">
        <v>0</v>
      </c>
      <c r="X814" s="63">
        <v>0</v>
      </c>
      <c r="Y814" s="63">
        <v>0</v>
      </c>
      <c r="Z814" s="63">
        <v>0</v>
      </c>
      <c r="AA814" s="63">
        <v>0</v>
      </c>
      <c r="AB814" s="63">
        <v>0</v>
      </c>
      <c r="AC814" s="63">
        <v>0</v>
      </c>
      <c r="AD814" s="63">
        <v>0</v>
      </c>
      <c r="AE814" s="63">
        <v>0</v>
      </c>
      <c r="AF814" s="63">
        <v>0</v>
      </c>
      <c r="AG814" s="63">
        <v>0</v>
      </c>
      <c r="AH814" s="43">
        <v>0</v>
      </c>
    </row>
    <row r="815" spans="1:34">
      <c r="A815" s="52">
        <v>0</v>
      </c>
      <c r="D815" s="2">
        <v>2025</v>
      </c>
      <c r="E815" s="2">
        <v>3</v>
      </c>
      <c r="F815" s="62">
        <v>2025</v>
      </c>
      <c r="G815" s="62">
        <v>2025</v>
      </c>
      <c r="H815" s="63">
        <v>0</v>
      </c>
      <c r="I815" s="63">
        <v>0</v>
      </c>
      <c r="J815" s="63">
        <v>0</v>
      </c>
      <c r="K815" s="63">
        <v>0</v>
      </c>
      <c r="L815" s="63">
        <v>0</v>
      </c>
      <c r="M815" s="63">
        <v>0</v>
      </c>
      <c r="N815" s="63">
        <v>0</v>
      </c>
      <c r="O815" s="63">
        <v>0</v>
      </c>
      <c r="P815" s="63">
        <v>0</v>
      </c>
      <c r="Q815" s="63">
        <v>0</v>
      </c>
      <c r="R815" s="63">
        <v>0</v>
      </c>
      <c r="S815" s="63">
        <v>0</v>
      </c>
      <c r="T815" s="63">
        <v>0</v>
      </c>
      <c r="U815" s="63">
        <v>0</v>
      </c>
      <c r="V815" s="63">
        <v>0</v>
      </c>
      <c r="W815" s="63">
        <v>0</v>
      </c>
      <c r="X815" s="63">
        <v>0</v>
      </c>
      <c r="Y815" s="63">
        <v>0</v>
      </c>
      <c r="Z815" s="63">
        <v>0</v>
      </c>
      <c r="AA815" s="63">
        <v>0</v>
      </c>
      <c r="AB815" s="63">
        <v>0</v>
      </c>
      <c r="AC815" s="63">
        <v>0</v>
      </c>
      <c r="AD815" s="63">
        <v>0</v>
      </c>
      <c r="AE815" s="63">
        <v>0</v>
      </c>
      <c r="AF815" s="63">
        <v>0</v>
      </c>
      <c r="AG815" s="63">
        <v>0</v>
      </c>
      <c r="AH815" s="43">
        <v>0</v>
      </c>
    </row>
    <row r="816" spans="1:34">
      <c r="A816" s="52">
        <v>0</v>
      </c>
      <c r="D816" s="2">
        <v>2025</v>
      </c>
      <c r="E816" s="2">
        <v>4</v>
      </c>
      <c r="F816" s="62">
        <v>2025</v>
      </c>
      <c r="G816" s="62">
        <v>2025</v>
      </c>
      <c r="H816" s="63">
        <v>0</v>
      </c>
      <c r="I816" s="63">
        <v>0</v>
      </c>
      <c r="J816" s="63">
        <v>0</v>
      </c>
      <c r="K816" s="63">
        <v>0</v>
      </c>
      <c r="L816" s="63">
        <v>0</v>
      </c>
      <c r="M816" s="63">
        <v>0</v>
      </c>
      <c r="N816" s="63">
        <v>0</v>
      </c>
      <c r="O816" s="63">
        <v>0</v>
      </c>
      <c r="P816" s="63">
        <v>0</v>
      </c>
      <c r="Q816" s="63">
        <v>0</v>
      </c>
      <c r="R816" s="63">
        <v>0</v>
      </c>
      <c r="S816" s="63">
        <v>0</v>
      </c>
      <c r="T816" s="63">
        <v>0</v>
      </c>
      <c r="U816" s="63">
        <v>0</v>
      </c>
      <c r="V816" s="63">
        <v>0</v>
      </c>
      <c r="W816" s="63">
        <v>0</v>
      </c>
      <c r="X816" s="63">
        <v>0</v>
      </c>
      <c r="Y816" s="63">
        <v>0</v>
      </c>
      <c r="Z816" s="63">
        <v>0</v>
      </c>
      <c r="AA816" s="63">
        <v>0</v>
      </c>
      <c r="AB816" s="63">
        <v>0</v>
      </c>
      <c r="AC816" s="63">
        <v>0</v>
      </c>
      <c r="AD816" s="63">
        <v>0</v>
      </c>
      <c r="AE816" s="63">
        <v>0</v>
      </c>
      <c r="AF816" s="63">
        <v>0</v>
      </c>
      <c r="AG816" s="63">
        <v>0</v>
      </c>
      <c r="AH816" s="43">
        <v>0</v>
      </c>
    </row>
    <row r="817" spans="1:34">
      <c r="A817" s="52">
        <v>0</v>
      </c>
      <c r="D817" s="2">
        <v>2025</v>
      </c>
      <c r="E817" s="2">
        <v>5</v>
      </c>
      <c r="F817" s="62">
        <v>2026</v>
      </c>
      <c r="G817" s="62">
        <v>2026</v>
      </c>
      <c r="H817" s="63">
        <v>0</v>
      </c>
      <c r="I817" s="63">
        <v>0</v>
      </c>
      <c r="J817" s="63">
        <v>0</v>
      </c>
      <c r="K817" s="63">
        <v>0</v>
      </c>
      <c r="L817" s="63">
        <v>0</v>
      </c>
      <c r="M817" s="63">
        <v>0</v>
      </c>
      <c r="N817" s="63">
        <v>0</v>
      </c>
      <c r="O817" s="63">
        <v>0</v>
      </c>
      <c r="P817" s="63">
        <v>0</v>
      </c>
      <c r="Q817" s="63">
        <v>0</v>
      </c>
      <c r="R817" s="63">
        <v>0</v>
      </c>
      <c r="S817" s="63">
        <v>0</v>
      </c>
      <c r="T817" s="63">
        <v>0</v>
      </c>
      <c r="U817" s="63">
        <v>0</v>
      </c>
      <c r="V817" s="63">
        <v>0</v>
      </c>
      <c r="W817" s="63">
        <v>0</v>
      </c>
      <c r="X817" s="63">
        <v>0</v>
      </c>
      <c r="Y817" s="63">
        <v>0</v>
      </c>
      <c r="Z817" s="63">
        <v>0</v>
      </c>
      <c r="AA817" s="63">
        <v>0</v>
      </c>
      <c r="AB817" s="63">
        <v>0</v>
      </c>
      <c r="AC817" s="63">
        <v>0</v>
      </c>
      <c r="AD817" s="63">
        <v>0</v>
      </c>
      <c r="AE817" s="63">
        <v>0</v>
      </c>
      <c r="AF817" s="63">
        <v>0</v>
      </c>
      <c r="AG817" s="63">
        <v>0</v>
      </c>
      <c r="AH817" s="43">
        <v>0</v>
      </c>
    </row>
    <row r="818" spans="1:34">
      <c r="A818" s="52">
        <v>0</v>
      </c>
      <c r="D818" s="2">
        <v>2025</v>
      </c>
      <c r="E818" s="2">
        <v>6</v>
      </c>
      <c r="F818" s="62">
        <v>2026</v>
      </c>
      <c r="G818" s="62">
        <v>2026</v>
      </c>
      <c r="H818" s="63">
        <v>0</v>
      </c>
      <c r="I818" s="63">
        <v>0</v>
      </c>
      <c r="J818" s="63">
        <v>0</v>
      </c>
      <c r="K818" s="63">
        <v>0</v>
      </c>
      <c r="L818" s="63">
        <v>0</v>
      </c>
      <c r="M818" s="63">
        <v>0</v>
      </c>
      <c r="N818" s="63">
        <v>0</v>
      </c>
      <c r="O818" s="63">
        <v>0</v>
      </c>
      <c r="P818" s="63">
        <v>0</v>
      </c>
      <c r="Q818" s="63">
        <v>0</v>
      </c>
      <c r="R818" s="63">
        <v>0</v>
      </c>
      <c r="S818" s="63">
        <v>0</v>
      </c>
      <c r="T818" s="63">
        <v>0</v>
      </c>
      <c r="U818" s="63">
        <v>0</v>
      </c>
      <c r="V818" s="63">
        <v>0</v>
      </c>
      <c r="W818" s="63">
        <v>0</v>
      </c>
      <c r="X818" s="63">
        <v>0</v>
      </c>
      <c r="Y818" s="63">
        <v>0</v>
      </c>
      <c r="Z818" s="63">
        <v>0</v>
      </c>
      <c r="AA818" s="63">
        <v>0</v>
      </c>
      <c r="AB818" s="63">
        <v>0</v>
      </c>
      <c r="AC818" s="63">
        <v>0</v>
      </c>
      <c r="AD818" s="63">
        <v>0</v>
      </c>
      <c r="AE818" s="63">
        <v>0</v>
      </c>
      <c r="AF818" s="63">
        <v>0</v>
      </c>
      <c r="AG818" s="63">
        <v>0</v>
      </c>
      <c r="AH818" s="43">
        <v>0</v>
      </c>
    </row>
    <row r="819" spans="1:34">
      <c r="A819" s="52">
        <v>0</v>
      </c>
      <c r="D819" s="2">
        <v>2025</v>
      </c>
      <c r="E819" s="2">
        <v>7</v>
      </c>
      <c r="F819" s="62">
        <v>2026</v>
      </c>
      <c r="G819" s="62">
        <v>2026</v>
      </c>
      <c r="H819" s="63">
        <v>0</v>
      </c>
      <c r="I819" s="63">
        <v>0</v>
      </c>
      <c r="J819" s="63">
        <v>0</v>
      </c>
      <c r="K819" s="63">
        <v>0</v>
      </c>
      <c r="L819" s="63">
        <v>0</v>
      </c>
      <c r="M819" s="63">
        <v>0</v>
      </c>
      <c r="N819" s="63">
        <v>0</v>
      </c>
      <c r="O819" s="63">
        <v>0</v>
      </c>
      <c r="P819" s="63">
        <v>0</v>
      </c>
      <c r="Q819" s="63">
        <v>0</v>
      </c>
      <c r="R819" s="63">
        <v>0</v>
      </c>
      <c r="S819" s="63">
        <v>0</v>
      </c>
      <c r="T819" s="63">
        <v>0</v>
      </c>
      <c r="U819" s="63">
        <v>0</v>
      </c>
      <c r="V819" s="63">
        <v>0</v>
      </c>
      <c r="W819" s="63">
        <v>0</v>
      </c>
      <c r="X819" s="63">
        <v>0</v>
      </c>
      <c r="Y819" s="63">
        <v>0</v>
      </c>
      <c r="Z819" s="63">
        <v>0</v>
      </c>
      <c r="AA819" s="63">
        <v>0</v>
      </c>
      <c r="AB819" s="63">
        <v>0</v>
      </c>
      <c r="AC819" s="63">
        <v>0</v>
      </c>
      <c r="AD819" s="63">
        <v>0</v>
      </c>
      <c r="AE819" s="63">
        <v>0</v>
      </c>
      <c r="AF819" s="63">
        <v>0</v>
      </c>
      <c r="AG819" s="63">
        <v>0</v>
      </c>
      <c r="AH819" s="43">
        <v>0</v>
      </c>
    </row>
    <row r="820" spans="1:34">
      <c r="A820" s="52">
        <v>0</v>
      </c>
      <c r="D820" s="2">
        <v>2025</v>
      </c>
      <c r="E820" s="2">
        <v>8</v>
      </c>
      <c r="F820" s="62">
        <v>2026</v>
      </c>
      <c r="G820" s="62">
        <v>2026</v>
      </c>
      <c r="H820" s="63">
        <v>0</v>
      </c>
      <c r="I820" s="63">
        <v>0</v>
      </c>
      <c r="J820" s="63">
        <v>0</v>
      </c>
      <c r="K820" s="63">
        <v>0</v>
      </c>
      <c r="L820" s="63">
        <v>0</v>
      </c>
      <c r="M820" s="63">
        <v>0</v>
      </c>
      <c r="N820" s="63">
        <v>0</v>
      </c>
      <c r="O820" s="63">
        <v>0</v>
      </c>
      <c r="P820" s="63">
        <v>0</v>
      </c>
      <c r="Q820" s="63">
        <v>0</v>
      </c>
      <c r="R820" s="63">
        <v>0</v>
      </c>
      <c r="S820" s="63">
        <v>0</v>
      </c>
      <c r="T820" s="63">
        <v>0</v>
      </c>
      <c r="U820" s="63">
        <v>0</v>
      </c>
      <c r="V820" s="63">
        <v>0</v>
      </c>
      <c r="W820" s="63">
        <v>0</v>
      </c>
      <c r="X820" s="63">
        <v>0</v>
      </c>
      <c r="Y820" s="63">
        <v>0</v>
      </c>
      <c r="Z820" s="63">
        <v>0</v>
      </c>
      <c r="AA820" s="63">
        <v>0</v>
      </c>
      <c r="AB820" s="63">
        <v>0</v>
      </c>
      <c r="AC820" s="63">
        <v>0</v>
      </c>
      <c r="AD820" s="63">
        <v>0</v>
      </c>
      <c r="AE820" s="63">
        <v>0</v>
      </c>
      <c r="AF820" s="63">
        <v>0</v>
      </c>
      <c r="AG820" s="63">
        <v>0</v>
      </c>
      <c r="AH820" s="43">
        <v>0</v>
      </c>
    </row>
    <row r="821" spans="1:34">
      <c r="A821" s="52">
        <v>0</v>
      </c>
      <c r="D821" s="2">
        <v>2025</v>
      </c>
      <c r="E821" s="2">
        <v>9</v>
      </c>
      <c r="F821" s="62">
        <v>2026</v>
      </c>
      <c r="G821" s="62">
        <v>2026</v>
      </c>
      <c r="H821" s="63">
        <v>0</v>
      </c>
      <c r="I821" s="63">
        <v>0</v>
      </c>
      <c r="J821" s="63">
        <v>0</v>
      </c>
      <c r="K821" s="63">
        <v>0</v>
      </c>
      <c r="L821" s="63">
        <v>0</v>
      </c>
      <c r="M821" s="63">
        <v>0</v>
      </c>
      <c r="N821" s="63">
        <v>0</v>
      </c>
      <c r="O821" s="63">
        <v>0</v>
      </c>
      <c r="P821" s="63">
        <v>0</v>
      </c>
      <c r="Q821" s="63">
        <v>0</v>
      </c>
      <c r="R821" s="63">
        <v>0</v>
      </c>
      <c r="S821" s="63">
        <v>0</v>
      </c>
      <c r="T821" s="63">
        <v>0</v>
      </c>
      <c r="U821" s="63">
        <v>0</v>
      </c>
      <c r="V821" s="63">
        <v>0</v>
      </c>
      <c r="W821" s="63">
        <v>0</v>
      </c>
      <c r="X821" s="63">
        <v>0</v>
      </c>
      <c r="Y821" s="63">
        <v>0</v>
      </c>
      <c r="Z821" s="63">
        <v>0</v>
      </c>
      <c r="AA821" s="63">
        <v>0</v>
      </c>
      <c r="AB821" s="63">
        <v>0</v>
      </c>
      <c r="AC821" s="63">
        <v>0</v>
      </c>
      <c r="AD821" s="63">
        <v>0</v>
      </c>
      <c r="AE821" s="63">
        <v>0</v>
      </c>
      <c r="AF821" s="63">
        <v>0</v>
      </c>
      <c r="AG821" s="63">
        <v>0</v>
      </c>
      <c r="AH821" s="43">
        <v>0</v>
      </c>
    </row>
    <row r="822" spans="1:34">
      <c r="A822" s="52">
        <v>0</v>
      </c>
      <c r="D822" s="2">
        <v>2025</v>
      </c>
      <c r="E822" s="2">
        <v>10</v>
      </c>
      <c r="F822" s="62">
        <v>2026</v>
      </c>
      <c r="G822" s="62">
        <v>2026</v>
      </c>
      <c r="H822" s="63">
        <v>0</v>
      </c>
      <c r="I822" s="63">
        <v>0</v>
      </c>
      <c r="J822" s="63">
        <v>0</v>
      </c>
      <c r="K822" s="63">
        <v>0</v>
      </c>
      <c r="L822" s="63">
        <v>0</v>
      </c>
      <c r="M822" s="63">
        <v>0</v>
      </c>
      <c r="N822" s="63">
        <v>0</v>
      </c>
      <c r="O822" s="63">
        <v>0</v>
      </c>
      <c r="P822" s="63">
        <v>0</v>
      </c>
      <c r="Q822" s="63">
        <v>0</v>
      </c>
      <c r="R822" s="63">
        <v>0</v>
      </c>
      <c r="S822" s="63">
        <v>0</v>
      </c>
      <c r="T822" s="63">
        <v>0</v>
      </c>
      <c r="U822" s="63">
        <v>0</v>
      </c>
      <c r="V822" s="63">
        <v>0</v>
      </c>
      <c r="W822" s="63">
        <v>0</v>
      </c>
      <c r="X822" s="63">
        <v>0</v>
      </c>
      <c r="Y822" s="63">
        <v>0</v>
      </c>
      <c r="Z822" s="63">
        <v>0</v>
      </c>
      <c r="AA822" s="63">
        <v>0</v>
      </c>
      <c r="AB822" s="63">
        <v>0</v>
      </c>
      <c r="AC822" s="63">
        <v>0</v>
      </c>
      <c r="AD822" s="63">
        <v>0</v>
      </c>
      <c r="AE822" s="63">
        <v>0</v>
      </c>
      <c r="AF822" s="63">
        <v>0</v>
      </c>
      <c r="AG822" s="63">
        <v>0</v>
      </c>
      <c r="AH822" s="43">
        <v>0</v>
      </c>
    </row>
    <row r="823" spans="1:34">
      <c r="A823" s="52">
        <v>0</v>
      </c>
      <c r="D823" s="2">
        <v>2025</v>
      </c>
      <c r="E823" s="2">
        <v>11</v>
      </c>
      <c r="F823" s="62">
        <v>2026</v>
      </c>
      <c r="G823" s="62">
        <v>2026</v>
      </c>
      <c r="H823" s="63">
        <v>0</v>
      </c>
      <c r="I823" s="63">
        <v>0</v>
      </c>
      <c r="J823" s="63">
        <v>0</v>
      </c>
      <c r="K823" s="63">
        <v>0</v>
      </c>
      <c r="L823" s="63">
        <v>0</v>
      </c>
      <c r="M823" s="63">
        <v>0</v>
      </c>
      <c r="N823" s="63">
        <v>0</v>
      </c>
      <c r="O823" s="63">
        <v>0</v>
      </c>
      <c r="P823" s="63">
        <v>0</v>
      </c>
      <c r="Q823" s="63">
        <v>0</v>
      </c>
      <c r="R823" s="63">
        <v>0</v>
      </c>
      <c r="S823" s="63">
        <v>0</v>
      </c>
      <c r="T823" s="63">
        <v>0</v>
      </c>
      <c r="U823" s="63">
        <v>0</v>
      </c>
      <c r="V823" s="63">
        <v>0</v>
      </c>
      <c r="W823" s="63">
        <v>0</v>
      </c>
      <c r="X823" s="63">
        <v>0</v>
      </c>
      <c r="Y823" s="63">
        <v>0</v>
      </c>
      <c r="Z823" s="63">
        <v>0</v>
      </c>
      <c r="AA823" s="63">
        <v>0</v>
      </c>
      <c r="AB823" s="63">
        <v>0</v>
      </c>
      <c r="AC823" s="63">
        <v>0</v>
      </c>
      <c r="AD823" s="63">
        <v>0</v>
      </c>
      <c r="AE823" s="63">
        <v>0</v>
      </c>
      <c r="AF823" s="63">
        <v>0</v>
      </c>
      <c r="AG823" s="63">
        <v>0</v>
      </c>
      <c r="AH823" s="43">
        <v>0</v>
      </c>
    </row>
    <row r="824" spans="1:34">
      <c r="A824" s="52">
        <v>0</v>
      </c>
      <c r="D824" s="2">
        <v>2025</v>
      </c>
      <c r="E824" s="2">
        <v>12</v>
      </c>
      <c r="F824" s="62">
        <v>2026</v>
      </c>
      <c r="G824" s="62">
        <v>2026</v>
      </c>
      <c r="H824" s="63">
        <v>0</v>
      </c>
      <c r="I824" s="63">
        <v>0</v>
      </c>
      <c r="J824" s="63">
        <v>0</v>
      </c>
      <c r="K824" s="63">
        <v>0</v>
      </c>
      <c r="L824" s="63">
        <v>0</v>
      </c>
      <c r="M824" s="63">
        <v>0</v>
      </c>
      <c r="N824" s="63">
        <v>0</v>
      </c>
      <c r="O824" s="63">
        <v>0</v>
      </c>
      <c r="P824" s="63">
        <v>0</v>
      </c>
      <c r="Q824" s="63">
        <v>0</v>
      </c>
      <c r="R824" s="63">
        <v>0</v>
      </c>
      <c r="S824" s="63">
        <v>0</v>
      </c>
      <c r="T824" s="63">
        <v>0</v>
      </c>
      <c r="U824" s="63">
        <v>0</v>
      </c>
      <c r="V824" s="63">
        <v>0</v>
      </c>
      <c r="W824" s="63">
        <v>0</v>
      </c>
      <c r="X824" s="63">
        <v>0</v>
      </c>
      <c r="Y824" s="63">
        <v>0</v>
      </c>
      <c r="Z824" s="63">
        <v>0</v>
      </c>
      <c r="AA824" s="63">
        <v>0</v>
      </c>
      <c r="AB824" s="63">
        <v>0</v>
      </c>
      <c r="AC824" s="63">
        <v>0</v>
      </c>
      <c r="AD824" s="63">
        <v>0</v>
      </c>
      <c r="AE824" s="63">
        <v>0</v>
      </c>
      <c r="AF824" s="63">
        <v>0</v>
      </c>
      <c r="AG824" s="63">
        <v>0</v>
      </c>
      <c r="AH824" s="43">
        <v>0</v>
      </c>
    </row>
    <row r="825" spans="1:34">
      <c r="A825" s="52">
        <v>0</v>
      </c>
      <c r="D825" s="2">
        <v>2026</v>
      </c>
      <c r="E825" s="2">
        <v>1</v>
      </c>
      <c r="F825" s="62">
        <v>2026</v>
      </c>
      <c r="G825" s="62">
        <v>2026</v>
      </c>
      <c r="H825" s="63">
        <v>0</v>
      </c>
      <c r="I825" s="63">
        <v>0</v>
      </c>
      <c r="J825" s="63">
        <v>0</v>
      </c>
      <c r="K825" s="63">
        <v>0</v>
      </c>
      <c r="L825" s="63">
        <v>0</v>
      </c>
      <c r="M825" s="63">
        <v>0</v>
      </c>
      <c r="N825" s="63">
        <v>0</v>
      </c>
      <c r="O825" s="63">
        <v>0</v>
      </c>
      <c r="P825" s="63">
        <v>0</v>
      </c>
      <c r="Q825" s="63">
        <v>0</v>
      </c>
      <c r="R825" s="63">
        <v>0</v>
      </c>
      <c r="S825" s="63">
        <v>0</v>
      </c>
      <c r="T825" s="63">
        <v>0</v>
      </c>
      <c r="U825" s="63">
        <v>0</v>
      </c>
      <c r="V825" s="63">
        <v>0</v>
      </c>
      <c r="W825" s="63">
        <v>0</v>
      </c>
      <c r="X825" s="63">
        <v>0</v>
      </c>
      <c r="Y825" s="63">
        <v>0</v>
      </c>
      <c r="Z825" s="63">
        <v>0</v>
      </c>
      <c r="AA825" s="63">
        <v>0</v>
      </c>
      <c r="AB825" s="63">
        <v>0</v>
      </c>
      <c r="AC825" s="63">
        <v>0</v>
      </c>
      <c r="AD825" s="63">
        <v>0</v>
      </c>
      <c r="AE825" s="63">
        <v>0</v>
      </c>
      <c r="AF825" s="63">
        <v>0</v>
      </c>
      <c r="AG825" s="63">
        <v>0</v>
      </c>
      <c r="AH825" s="43">
        <v>0</v>
      </c>
    </row>
    <row r="826" spans="1:34">
      <c r="A826" s="52">
        <v>0</v>
      </c>
      <c r="D826" s="2">
        <v>2026</v>
      </c>
      <c r="E826" s="2">
        <v>2</v>
      </c>
      <c r="F826" s="62">
        <v>2026</v>
      </c>
      <c r="G826" s="62">
        <v>2026</v>
      </c>
      <c r="H826" s="63">
        <v>0</v>
      </c>
      <c r="I826" s="63">
        <v>0</v>
      </c>
      <c r="J826" s="63">
        <v>0</v>
      </c>
      <c r="K826" s="63">
        <v>0</v>
      </c>
      <c r="L826" s="63">
        <v>0</v>
      </c>
      <c r="M826" s="63">
        <v>0</v>
      </c>
      <c r="N826" s="63">
        <v>0</v>
      </c>
      <c r="O826" s="63">
        <v>0</v>
      </c>
      <c r="P826" s="63">
        <v>0</v>
      </c>
      <c r="Q826" s="63">
        <v>0</v>
      </c>
      <c r="R826" s="63">
        <v>0</v>
      </c>
      <c r="S826" s="63">
        <v>0</v>
      </c>
      <c r="T826" s="63">
        <v>0</v>
      </c>
      <c r="U826" s="63">
        <v>0</v>
      </c>
      <c r="V826" s="63">
        <v>0</v>
      </c>
      <c r="W826" s="63">
        <v>0</v>
      </c>
      <c r="X826" s="63">
        <v>0</v>
      </c>
      <c r="Y826" s="63">
        <v>0</v>
      </c>
      <c r="Z826" s="63">
        <v>0</v>
      </c>
      <c r="AA826" s="63">
        <v>0</v>
      </c>
      <c r="AB826" s="63">
        <v>0</v>
      </c>
      <c r="AC826" s="63">
        <v>0</v>
      </c>
      <c r="AD826" s="63">
        <v>0</v>
      </c>
      <c r="AE826" s="63">
        <v>0</v>
      </c>
      <c r="AF826" s="63">
        <v>0</v>
      </c>
      <c r="AG826" s="63">
        <v>0</v>
      </c>
      <c r="AH826" s="43">
        <v>0</v>
      </c>
    </row>
    <row r="827" spans="1:34">
      <c r="A827" s="52">
        <v>0</v>
      </c>
      <c r="D827" s="2">
        <v>2026</v>
      </c>
      <c r="E827" s="2">
        <v>3</v>
      </c>
      <c r="F827" s="62">
        <v>2026</v>
      </c>
      <c r="G827" s="62">
        <v>2026</v>
      </c>
      <c r="H827" s="63">
        <v>0</v>
      </c>
      <c r="I827" s="63">
        <v>0</v>
      </c>
      <c r="J827" s="63">
        <v>0</v>
      </c>
      <c r="K827" s="63">
        <v>0</v>
      </c>
      <c r="L827" s="63">
        <v>0</v>
      </c>
      <c r="M827" s="63">
        <v>0</v>
      </c>
      <c r="N827" s="63">
        <v>0</v>
      </c>
      <c r="O827" s="63">
        <v>0</v>
      </c>
      <c r="P827" s="63">
        <v>0</v>
      </c>
      <c r="Q827" s="63">
        <v>0</v>
      </c>
      <c r="R827" s="63">
        <v>0</v>
      </c>
      <c r="S827" s="63">
        <v>0</v>
      </c>
      <c r="T827" s="63">
        <v>0</v>
      </c>
      <c r="U827" s="63">
        <v>0</v>
      </c>
      <c r="V827" s="63">
        <v>0</v>
      </c>
      <c r="W827" s="63">
        <v>0</v>
      </c>
      <c r="X827" s="63">
        <v>0</v>
      </c>
      <c r="Y827" s="63">
        <v>0</v>
      </c>
      <c r="Z827" s="63">
        <v>0</v>
      </c>
      <c r="AA827" s="63">
        <v>0</v>
      </c>
      <c r="AB827" s="63">
        <v>0</v>
      </c>
      <c r="AC827" s="63">
        <v>0</v>
      </c>
      <c r="AD827" s="63">
        <v>0</v>
      </c>
      <c r="AE827" s="63">
        <v>0</v>
      </c>
      <c r="AF827" s="63">
        <v>0</v>
      </c>
      <c r="AG827" s="63">
        <v>0</v>
      </c>
      <c r="AH827" s="43">
        <v>0</v>
      </c>
    </row>
    <row r="828" spans="1:34">
      <c r="A828" s="52">
        <v>0</v>
      </c>
      <c r="D828" s="2">
        <v>2026</v>
      </c>
      <c r="E828" s="2">
        <v>4</v>
      </c>
      <c r="F828" s="62">
        <v>2026</v>
      </c>
      <c r="G828" s="62">
        <v>2026</v>
      </c>
      <c r="H828" s="63">
        <v>0</v>
      </c>
      <c r="I828" s="63">
        <v>0</v>
      </c>
      <c r="J828" s="63">
        <v>0</v>
      </c>
      <c r="K828" s="63">
        <v>0</v>
      </c>
      <c r="L828" s="63">
        <v>0</v>
      </c>
      <c r="M828" s="63">
        <v>0</v>
      </c>
      <c r="N828" s="63">
        <v>0</v>
      </c>
      <c r="O828" s="63">
        <v>0</v>
      </c>
      <c r="P828" s="63">
        <v>0</v>
      </c>
      <c r="Q828" s="63">
        <v>0</v>
      </c>
      <c r="R828" s="63">
        <v>0</v>
      </c>
      <c r="S828" s="63">
        <v>0</v>
      </c>
      <c r="T828" s="63">
        <v>0</v>
      </c>
      <c r="U828" s="63">
        <v>0</v>
      </c>
      <c r="V828" s="63">
        <v>0</v>
      </c>
      <c r="W828" s="63">
        <v>0</v>
      </c>
      <c r="X828" s="63">
        <v>0</v>
      </c>
      <c r="Y828" s="63">
        <v>0</v>
      </c>
      <c r="Z828" s="63">
        <v>0</v>
      </c>
      <c r="AA828" s="63">
        <v>0</v>
      </c>
      <c r="AB828" s="63">
        <v>0</v>
      </c>
      <c r="AC828" s="63">
        <v>0</v>
      </c>
      <c r="AD828" s="63">
        <v>0</v>
      </c>
      <c r="AE828" s="63">
        <v>0</v>
      </c>
      <c r="AF828" s="63">
        <v>0</v>
      </c>
      <c r="AG828" s="63">
        <v>0</v>
      </c>
      <c r="AH828" s="43">
        <v>0</v>
      </c>
    </row>
    <row r="829" spans="1:34">
      <c r="A829" s="52">
        <v>0</v>
      </c>
      <c r="D829" s="2">
        <v>2026</v>
      </c>
      <c r="E829" s="2">
        <v>5</v>
      </c>
      <c r="F829" s="62">
        <v>2027</v>
      </c>
      <c r="G829" s="62">
        <v>2027</v>
      </c>
      <c r="H829" s="63">
        <v>0</v>
      </c>
      <c r="I829" s="63">
        <v>0</v>
      </c>
      <c r="J829" s="63">
        <v>0</v>
      </c>
      <c r="K829" s="63">
        <v>0</v>
      </c>
      <c r="L829" s="63">
        <v>0</v>
      </c>
      <c r="M829" s="63">
        <v>0</v>
      </c>
      <c r="N829" s="63">
        <v>0</v>
      </c>
      <c r="O829" s="63">
        <v>0</v>
      </c>
      <c r="P829" s="63">
        <v>0</v>
      </c>
      <c r="Q829" s="63">
        <v>0</v>
      </c>
      <c r="R829" s="63">
        <v>0</v>
      </c>
      <c r="S829" s="63">
        <v>0</v>
      </c>
      <c r="T829" s="63">
        <v>0</v>
      </c>
      <c r="U829" s="63">
        <v>0</v>
      </c>
      <c r="V829" s="63">
        <v>0</v>
      </c>
      <c r="W829" s="63">
        <v>0</v>
      </c>
      <c r="X829" s="63">
        <v>0</v>
      </c>
      <c r="Y829" s="63">
        <v>0</v>
      </c>
      <c r="Z829" s="63">
        <v>0</v>
      </c>
      <c r="AA829" s="63">
        <v>0</v>
      </c>
      <c r="AB829" s="63">
        <v>0</v>
      </c>
      <c r="AC829" s="63">
        <v>0</v>
      </c>
      <c r="AD829" s="63">
        <v>0</v>
      </c>
      <c r="AE829" s="63">
        <v>0</v>
      </c>
      <c r="AF829" s="63">
        <v>0</v>
      </c>
      <c r="AG829" s="63">
        <v>0</v>
      </c>
      <c r="AH829" s="43">
        <v>0</v>
      </c>
    </row>
    <row r="830" spans="1:34">
      <c r="A830" s="52">
        <v>0</v>
      </c>
      <c r="D830" s="2">
        <v>2026</v>
      </c>
      <c r="E830" s="2">
        <v>6</v>
      </c>
      <c r="F830" s="62">
        <v>2027</v>
      </c>
      <c r="G830" s="62">
        <v>2027</v>
      </c>
      <c r="H830" s="63">
        <v>0</v>
      </c>
      <c r="I830" s="63">
        <v>0</v>
      </c>
      <c r="J830" s="63">
        <v>0</v>
      </c>
      <c r="K830" s="63">
        <v>0</v>
      </c>
      <c r="L830" s="63">
        <v>0</v>
      </c>
      <c r="M830" s="63">
        <v>0</v>
      </c>
      <c r="N830" s="63">
        <v>0</v>
      </c>
      <c r="O830" s="63">
        <v>0</v>
      </c>
      <c r="P830" s="63">
        <v>0</v>
      </c>
      <c r="Q830" s="63">
        <v>0</v>
      </c>
      <c r="R830" s="63">
        <v>0</v>
      </c>
      <c r="S830" s="63">
        <v>0</v>
      </c>
      <c r="T830" s="63">
        <v>0</v>
      </c>
      <c r="U830" s="63">
        <v>0</v>
      </c>
      <c r="V830" s="63">
        <v>0</v>
      </c>
      <c r="W830" s="63">
        <v>0</v>
      </c>
      <c r="X830" s="63">
        <v>0</v>
      </c>
      <c r="Y830" s="63">
        <v>0</v>
      </c>
      <c r="Z830" s="63">
        <v>0</v>
      </c>
      <c r="AA830" s="63">
        <v>0</v>
      </c>
      <c r="AB830" s="63">
        <v>0</v>
      </c>
      <c r="AC830" s="63">
        <v>0</v>
      </c>
      <c r="AD830" s="63">
        <v>0</v>
      </c>
      <c r="AE830" s="63">
        <v>0</v>
      </c>
      <c r="AF830" s="63">
        <v>0</v>
      </c>
      <c r="AG830" s="63">
        <v>0</v>
      </c>
      <c r="AH830" s="43">
        <v>0</v>
      </c>
    </row>
    <row r="831" spans="1:34">
      <c r="A831" s="52">
        <v>0</v>
      </c>
      <c r="D831" s="2">
        <v>2026</v>
      </c>
      <c r="E831" s="2">
        <v>7</v>
      </c>
      <c r="F831" s="62">
        <v>2027</v>
      </c>
      <c r="G831" s="62">
        <v>2027</v>
      </c>
      <c r="H831" s="63">
        <v>0</v>
      </c>
      <c r="I831" s="63">
        <v>0</v>
      </c>
      <c r="J831" s="63">
        <v>0</v>
      </c>
      <c r="K831" s="63">
        <v>0</v>
      </c>
      <c r="L831" s="63">
        <v>0</v>
      </c>
      <c r="M831" s="63">
        <v>0</v>
      </c>
      <c r="N831" s="63">
        <v>0</v>
      </c>
      <c r="O831" s="63">
        <v>0</v>
      </c>
      <c r="P831" s="63">
        <v>0</v>
      </c>
      <c r="Q831" s="63">
        <v>0</v>
      </c>
      <c r="R831" s="63">
        <v>0</v>
      </c>
      <c r="S831" s="63">
        <v>0</v>
      </c>
      <c r="T831" s="63">
        <v>0</v>
      </c>
      <c r="U831" s="63">
        <v>0</v>
      </c>
      <c r="V831" s="63">
        <v>0</v>
      </c>
      <c r="W831" s="63">
        <v>0</v>
      </c>
      <c r="X831" s="63">
        <v>0</v>
      </c>
      <c r="Y831" s="63">
        <v>0</v>
      </c>
      <c r="Z831" s="63">
        <v>0</v>
      </c>
      <c r="AA831" s="63">
        <v>0</v>
      </c>
      <c r="AB831" s="63">
        <v>0</v>
      </c>
      <c r="AC831" s="63">
        <v>0</v>
      </c>
      <c r="AD831" s="63">
        <v>0</v>
      </c>
      <c r="AE831" s="63">
        <v>0</v>
      </c>
      <c r="AF831" s="63">
        <v>0</v>
      </c>
      <c r="AG831" s="63">
        <v>0</v>
      </c>
      <c r="AH831" s="43">
        <v>0</v>
      </c>
    </row>
    <row r="832" spans="1:34">
      <c r="A832" s="52">
        <v>0</v>
      </c>
      <c r="D832" s="2">
        <v>2026</v>
      </c>
      <c r="E832" s="2">
        <v>8</v>
      </c>
      <c r="F832" s="62">
        <v>2027</v>
      </c>
      <c r="G832" s="62">
        <v>2027</v>
      </c>
      <c r="H832" s="63">
        <v>0</v>
      </c>
      <c r="I832" s="63">
        <v>0</v>
      </c>
      <c r="J832" s="63">
        <v>0</v>
      </c>
      <c r="K832" s="63">
        <v>0</v>
      </c>
      <c r="L832" s="63">
        <v>0</v>
      </c>
      <c r="M832" s="63">
        <v>0</v>
      </c>
      <c r="N832" s="63">
        <v>0</v>
      </c>
      <c r="O832" s="63">
        <v>0</v>
      </c>
      <c r="P832" s="63">
        <v>0</v>
      </c>
      <c r="Q832" s="63">
        <v>0</v>
      </c>
      <c r="R832" s="63">
        <v>0</v>
      </c>
      <c r="S832" s="63">
        <v>0</v>
      </c>
      <c r="T832" s="63">
        <v>0</v>
      </c>
      <c r="U832" s="63">
        <v>0</v>
      </c>
      <c r="V832" s="63">
        <v>0</v>
      </c>
      <c r="W832" s="63">
        <v>0</v>
      </c>
      <c r="X832" s="63">
        <v>0</v>
      </c>
      <c r="Y832" s="63">
        <v>0</v>
      </c>
      <c r="Z832" s="63">
        <v>0</v>
      </c>
      <c r="AA832" s="63">
        <v>0</v>
      </c>
      <c r="AB832" s="63">
        <v>0</v>
      </c>
      <c r="AC832" s="63">
        <v>0</v>
      </c>
      <c r="AD832" s="63">
        <v>0</v>
      </c>
      <c r="AE832" s="63">
        <v>0</v>
      </c>
      <c r="AF832" s="63">
        <v>0</v>
      </c>
      <c r="AG832" s="63">
        <v>0</v>
      </c>
      <c r="AH832" s="43">
        <v>0</v>
      </c>
    </row>
    <row r="833" spans="1:34">
      <c r="A833" s="52">
        <v>0</v>
      </c>
      <c r="D833" s="2">
        <v>2026</v>
      </c>
      <c r="E833" s="2">
        <v>9</v>
      </c>
      <c r="F833" s="62">
        <v>2027</v>
      </c>
      <c r="G833" s="62">
        <v>2027</v>
      </c>
      <c r="H833" s="63">
        <v>0</v>
      </c>
      <c r="I833" s="63">
        <v>0</v>
      </c>
      <c r="J833" s="63">
        <v>0</v>
      </c>
      <c r="K833" s="63">
        <v>0</v>
      </c>
      <c r="L833" s="63">
        <v>0</v>
      </c>
      <c r="M833" s="63">
        <v>0</v>
      </c>
      <c r="N833" s="63">
        <v>0</v>
      </c>
      <c r="O833" s="63">
        <v>0</v>
      </c>
      <c r="P833" s="63">
        <v>0</v>
      </c>
      <c r="Q833" s="63">
        <v>0</v>
      </c>
      <c r="R833" s="63">
        <v>0</v>
      </c>
      <c r="S833" s="63">
        <v>0</v>
      </c>
      <c r="T833" s="63">
        <v>0</v>
      </c>
      <c r="U833" s="63">
        <v>0</v>
      </c>
      <c r="V833" s="63">
        <v>0</v>
      </c>
      <c r="W833" s="63">
        <v>0</v>
      </c>
      <c r="X833" s="63">
        <v>0</v>
      </c>
      <c r="Y833" s="63">
        <v>0</v>
      </c>
      <c r="Z833" s="63">
        <v>0</v>
      </c>
      <c r="AA833" s="63">
        <v>0</v>
      </c>
      <c r="AB833" s="63">
        <v>0</v>
      </c>
      <c r="AC833" s="63">
        <v>0</v>
      </c>
      <c r="AD833" s="63">
        <v>0</v>
      </c>
      <c r="AE833" s="63">
        <v>0</v>
      </c>
      <c r="AF833" s="63">
        <v>0</v>
      </c>
      <c r="AG833" s="63">
        <v>0</v>
      </c>
      <c r="AH833" s="43">
        <v>0</v>
      </c>
    </row>
    <row r="834" spans="1:34">
      <c r="A834" s="52">
        <v>0</v>
      </c>
      <c r="D834" s="2">
        <v>2026</v>
      </c>
      <c r="E834" s="2">
        <v>10</v>
      </c>
      <c r="F834" s="62">
        <v>2027</v>
      </c>
      <c r="G834" s="62">
        <v>2027</v>
      </c>
      <c r="H834" s="63">
        <v>0</v>
      </c>
      <c r="I834" s="63">
        <v>0</v>
      </c>
      <c r="J834" s="63">
        <v>0</v>
      </c>
      <c r="K834" s="63">
        <v>0</v>
      </c>
      <c r="L834" s="63">
        <v>0</v>
      </c>
      <c r="M834" s="63">
        <v>0</v>
      </c>
      <c r="N834" s="63">
        <v>0</v>
      </c>
      <c r="O834" s="63">
        <v>0</v>
      </c>
      <c r="P834" s="63">
        <v>0</v>
      </c>
      <c r="Q834" s="63">
        <v>0</v>
      </c>
      <c r="R834" s="63">
        <v>0</v>
      </c>
      <c r="S834" s="63">
        <v>0</v>
      </c>
      <c r="T834" s="63">
        <v>0</v>
      </c>
      <c r="U834" s="63">
        <v>0</v>
      </c>
      <c r="V834" s="63">
        <v>0</v>
      </c>
      <c r="W834" s="63">
        <v>0</v>
      </c>
      <c r="X834" s="63">
        <v>0</v>
      </c>
      <c r="Y834" s="63">
        <v>0</v>
      </c>
      <c r="Z834" s="63">
        <v>0</v>
      </c>
      <c r="AA834" s="63">
        <v>0</v>
      </c>
      <c r="AB834" s="63">
        <v>0</v>
      </c>
      <c r="AC834" s="63">
        <v>0</v>
      </c>
      <c r="AD834" s="63">
        <v>0</v>
      </c>
      <c r="AE834" s="63">
        <v>0</v>
      </c>
      <c r="AF834" s="63">
        <v>0</v>
      </c>
      <c r="AG834" s="63">
        <v>0</v>
      </c>
      <c r="AH834" s="43">
        <v>0</v>
      </c>
    </row>
    <row r="835" spans="1:34">
      <c r="A835" s="52">
        <v>0</v>
      </c>
      <c r="D835" s="2">
        <v>2026</v>
      </c>
      <c r="E835" s="2">
        <v>11</v>
      </c>
      <c r="F835" s="62">
        <v>2027</v>
      </c>
      <c r="G835" s="62">
        <v>2027</v>
      </c>
      <c r="H835" s="63">
        <v>0</v>
      </c>
      <c r="I835" s="63">
        <v>0</v>
      </c>
      <c r="J835" s="63">
        <v>0</v>
      </c>
      <c r="K835" s="63">
        <v>0</v>
      </c>
      <c r="L835" s="63">
        <v>0</v>
      </c>
      <c r="M835" s="63">
        <v>0</v>
      </c>
      <c r="N835" s="63">
        <v>0</v>
      </c>
      <c r="O835" s="63">
        <v>0</v>
      </c>
      <c r="P835" s="63">
        <v>0</v>
      </c>
      <c r="Q835" s="63">
        <v>0</v>
      </c>
      <c r="R835" s="63">
        <v>0</v>
      </c>
      <c r="S835" s="63">
        <v>0</v>
      </c>
      <c r="T835" s="63">
        <v>0</v>
      </c>
      <c r="U835" s="63">
        <v>0</v>
      </c>
      <c r="V835" s="63">
        <v>0</v>
      </c>
      <c r="W835" s="63">
        <v>0</v>
      </c>
      <c r="X835" s="63">
        <v>0</v>
      </c>
      <c r="Y835" s="63">
        <v>0</v>
      </c>
      <c r="Z835" s="63">
        <v>0</v>
      </c>
      <c r="AA835" s="63">
        <v>0</v>
      </c>
      <c r="AB835" s="63">
        <v>0</v>
      </c>
      <c r="AC835" s="63">
        <v>0</v>
      </c>
      <c r="AD835" s="63">
        <v>0</v>
      </c>
      <c r="AE835" s="63">
        <v>0</v>
      </c>
      <c r="AF835" s="63">
        <v>0</v>
      </c>
      <c r="AG835" s="63">
        <v>0</v>
      </c>
      <c r="AH835" s="43">
        <v>0</v>
      </c>
    </row>
    <row r="836" spans="1:34">
      <c r="A836" s="52">
        <v>0</v>
      </c>
      <c r="D836" s="2">
        <v>2026</v>
      </c>
      <c r="E836" s="2">
        <v>12</v>
      </c>
      <c r="F836" s="62">
        <v>2027</v>
      </c>
      <c r="G836" s="62">
        <v>2027</v>
      </c>
      <c r="H836" s="63">
        <v>0</v>
      </c>
      <c r="I836" s="63">
        <v>0</v>
      </c>
      <c r="J836" s="63">
        <v>0</v>
      </c>
      <c r="K836" s="63">
        <v>0</v>
      </c>
      <c r="L836" s="63">
        <v>0</v>
      </c>
      <c r="M836" s="63">
        <v>0</v>
      </c>
      <c r="N836" s="63">
        <v>0</v>
      </c>
      <c r="O836" s="63">
        <v>0</v>
      </c>
      <c r="P836" s="63">
        <v>0</v>
      </c>
      <c r="Q836" s="63">
        <v>0</v>
      </c>
      <c r="R836" s="63">
        <v>0</v>
      </c>
      <c r="S836" s="63">
        <v>0</v>
      </c>
      <c r="T836" s="63">
        <v>0</v>
      </c>
      <c r="U836" s="63">
        <v>0</v>
      </c>
      <c r="V836" s="63">
        <v>0</v>
      </c>
      <c r="W836" s="63">
        <v>0</v>
      </c>
      <c r="X836" s="63">
        <v>0</v>
      </c>
      <c r="Y836" s="63">
        <v>0</v>
      </c>
      <c r="Z836" s="63">
        <v>0</v>
      </c>
      <c r="AA836" s="63">
        <v>0</v>
      </c>
      <c r="AB836" s="63">
        <v>0</v>
      </c>
      <c r="AC836" s="63">
        <v>0</v>
      </c>
      <c r="AD836" s="63">
        <v>0</v>
      </c>
      <c r="AE836" s="63">
        <v>0</v>
      </c>
      <c r="AF836" s="63">
        <v>0</v>
      </c>
      <c r="AG836" s="63">
        <v>0</v>
      </c>
      <c r="AH836" s="43">
        <v>0</v>
      </c>
    </row>
    <row r="837" spans="1:34">
      <c r="A837" s="52">
        <v>0</v>
      </c>
      <c r="D837" s="2">
        <v>2027</v>
      </c>
      <c r="E837" s="2">
        <v>1</v>
      </c>
      <c r="F837" s="62">
        <v>2027</v>
      </c>
      <c r="G837" s="62">
        <v>2027</v>
      </c>
      <c r="H837" s="63">
        <v>0</v>
      </c>
      <c r="I837" s="63">
        <v>0</v>
      </c>
      <c r="J837" s="63">
        <v>0</v>
      </c>
      <c r="K837" s="63">
        <v>0</v>
      </c>
      <c r="L837" s="63">
        <v>0</v>
      </c>
      <c r="M837" s="63">
        <v>0</v>
      </c>
      <c r="N837" s="63">
        <v>0</v>
      </c>
      <c r="O837" s="63">
        <v>0</v>
      </c>
      <c r="P837" s="63">
        <v>0</v>
      </c>
      <c r="Q837" s="63">
        <v>0</v>
      </c>
      <c r="R837" s="63">
        <v>0</v>
      </c>
      <c r="S837" s="63">
        <v>0</v>
      </c>
      <c r="T837" s="63">
        <v>0</v>
      </c>
      <c r="U837" s="63">
        <v>0</v>
      </c>
      <c r="V837" s="63">
        <v>0</v>
      </c>
      <c r="W837" s="63">
        <v>0</v>
      </c>
      <c r="X837" s="63">
        <v>0</v>
      </c>
      <c r="Y837" s="63">
        <v>0</v>
      </c>
      <c r="Z837" s="63">
        <v>0</v>
      </c>
      <c r="AA837" s="63">
        <v>0</v>
      </c>
      <c r="AB837" s="63">
        <v>0</v>
      </c>
      <c r="AC837" s="63">
        <v>0</v>
      </c>
      <c r="AD837" s="63">
        <v>0</v>
      </c>
      <c r="AE837" s="63">
        <v>0</v>
      </c>
      <c r="AF837" s="63">
        <v>0</v>
      </c>
      <c r="AG837" s="63">
        <v>0</v>
      </c>
      <c r="AH837" s="43">
        <v>0</v>
      </c>
    </row>
    <row r="838" spans="1:34">
      <c r="A838" s="52">
        <v>0</v>
      </c>
      <c r="D838" s="2">
        <v>2027</v>
      </c>
      <c r="E838" s="2">
        <v>2</v>
      </c>
      <c r="F838" s="62">
        <v>2027</v>
      </c>
      <c r="G838" s="62">
        <v>2027</v>
      </c>
      <c r="H838" s="63">
        <v>0</v>
      </c>
      <c r="I838" s="63">
        <v>0</v>
      </c>
      <c r="J838" s="63">
        <v>0</v>
      </c>
      <c r="K838" s="63">
        <v>0</v>
      </c>
      <c r="L838" s="63">
        <v>0</v>
      </c>
      <c r="M838" s="63">
        <v>0</v>
      </c>
      <c r="N838" s="63">
        <v>0</v>
      </c>
      <c r="O838" s="63">
        <v>0</v>
      </c>
      <c r="P838" s="63">
        <v>0</v>
      </c>
      <c r="Q838" s="63">
        <v>0</v>
      </c>
      <c r="R838" s="63">
        <v>0</v>
      </c>
      <c r="S838" s="63">
        <v>0</v>
      </c>
      <c r="T838" s="63">
        <v>0</v>
      </c>
      <c r="U838" s="63">
        <v>0</v>
      </c>
      <c r="V838" s="63">
        <v>0</v>
      </c>
      <c r="W838" s="63">
        <v>0</v>
      </c>
      <c r="X838" s="63">
        <v>0</v>
      </c>
      <c r="Y838" s="63">
        <v>0</v>
      </c>
      <c r="Z838" s="63">
        <v>0</v>
      </c>
      <c r="AA838" s="63">
        <v>0</v>
      </c>
      <c r="AB838" s="63">
        <v>0</v>
      </c>
      <c r="AC838" s="63">
        <v>0</v>
      </c>
      <c r="AD838" s="63">
        <v>0</v>
      </c>
      <c r="AE838" s="63">
        <v>0</v>
      </c>
      <c r="AF838" s="63">
        <v>0</v>
      </c>
      <c r="AG838" s="63">
        <v>0</v>
      </c>
      <c r="AH838" s="43">
        <v>0</v>
      </c>
    </row>
    <row r="839" spans="1:34">
      <c r="A839" s="52">
        <v>0</v>
      </c>
      <c r="D839" s="2">
        <v>2027</v>
      </c>
      <c r="E839" s="2">
        <v>3</v>
      </c>
      <c r="F839" s="62">
        <v>2027</v>
      </c>
      <c r="G839" s="62">
        <v>2027</v>
      </c>
      <c r="H839" s="63">
        <v>0</v>
      </c>
      <c r="I839" s="63">
        <v>0</v>
      </c>
      <c r="J839" s="63">
        <v>0</v>
      </c>
      <c r="K839" s="63">
        <v>0</v>
      </c>
      <c r="L839" s="63">
        <v>0</v>
      </c>
      <c r="M839" s="63">
        <v>0</v>
      </c>
      <c r="N839" s="63">
        <v>0</v>
      </c>
      <c r="O839" s="63">
        <v>0</v>
      </c>
      <c r="P839" s="63">
        <v>0</v>
      </c>
      <c r="Q839" s="63">
        <v>0</v>
      </c>
      <c r="R839" s="63">
        <v>0</v>
      </c>
      <c r="S839" s="63">
        <v>0</v>
      </c>
      <c r="T839" s="63">
        <v>0</v>
      </c>
      <c r="U839" s="63">
        <v>0</v>
      </c>
      <c r="V839" s="63">
        <v>0</v>
      </c>
      <c r="W839" s="63">
        <v>0</v>
      </c>
      <c r="X839" s="63">
        <v>0</v>
      </c>
      <c r="Y839" s="63">
        <v>0</v>
      </c>
      <c r="Z839" s="63">
        <v>0</v>
      </c>
      <c r="AA839" s="63">
        <v>0</v>
      </c>
      <c r="AB839" s="63">
        <v>0</v>
      </c>
      <c r="AC839" s="63">
        <v>0</v>
      </c>
      <c r="AD839" s="63">
        <v>0</v>
      </c>
      <c r="AE839" s="63">
        <v>0</v>
      </c>
      <c r="AF839" s="63">
        <v>0</v>
      </c>
      <c r="AG839" s="63">
        <v>0</v>
      </c>
      <c r="AH839" s="43">
        <v>0</v>
      </c>
    </row>
    <row r="840" spans="1:34">
      <c r="A840" s="52">
        <v>0</v>
      </c>
      <c r="D840" s="2">
        <v>2027</v>
      </c>
      <c r="E840" s="2">
        <v>4</v>
      </c>
      <c r="F840" s="62">
        <v>2027</v>
      </c>
      <c r="G840" s="62">
        <v>2027</v>
      </c>
      <c r="H840" s="63">
        <v>0</v>
      </c>
      <c r="I840" s="63">
        <v>0</v>
      </c>
      <c r="J840" s="63">
        <v>0</v>
      </c>
      <c r="K840" s="63">
        <v>0</v>
      </c>
      <c r="L840" s="63">
        <v>0</v>
      </c>
      <c r="M840" s="63">
        <v>0</v>
      </c>
      <c r="N840" s="63">
        <v>0</v>
      </c>
      <c r="O840" s="63">
        <v>0</v>
      </c>
      <c r="P840" s="63">
        <v>0</v>
      </c>
      <c r="Q840" s="63">
        <v>0</v>
      </c>
      <c r="R840" s="63">
        <v>0</v>
      </c>
      <c r="S840" s="63">
        <v>0</v>
      </c>
      <c r="T840" s="63">
        <v>0</v>
      </c>
      <c r="U840" s="63">
        <v>0</v>
      </c>
      <c r="V840" s="63">
        <v>0</v>
      </c>
      <c r="W840" s="63">
        <v>0</v>
      </c>
      <c r="X840" s="63">
        <v>0</v>
      </c>
      <c r="Y840" s="63">
        <v>0</v>
      </c>
      <c r="Z840" s="63">
        <v>0</v>
      </c>
      <c r="AA840" s="63">
        <v>0</v>
      </c>
      <c r="AB840" s="63">
        <v>0</v>
      </c>
      <c r="AC840" s="63">
        <v>0</v>
      </c>
      <c r="AD840" s="63">
        <v>0</v>
      </c>
      <c r="AE840" s="63">
        <v>0</v>
      </c>
      <c r="AF840" s="63">
        <v>0</v>
      </c>
      <c r="AG840" s="63">
        <v>0</v>
      </c>
      <c r="AH840" s="43">
        <v>0</v>
      </c>
    </row>
    <row r="841" spans="1:34">
      <c r="A841" s="52">
        <v>0</v>
      </c>
      <c r="D841" s="2">
        <v>2027</v>
      </c>
      <c r="E841" s="2">
        <v>5</v>
      </c>
      <c r="F841" s="62">
        <v>2028</v>
      </c>
      <c r="G841" s="62">
        <v>2028</v>
      </c>
      <c r="H841" s="63">
        <v>0</v>
      </c>
      <c r="I841" s="63">
        <v>0</v>
      </c>
      <c r="J841" s="63">
        <v>0</v>
      </c>
      <c r="K841" s="63">
        <v>0</v>
      </c>
      <c r="L841" s="63">
        <v>0</v>
      </c>
      <c r="M841" s="63">
        <v>0</v>
      </c>
      <c r="N841" s="63">
        <v>0</v>
      </c>
      <c r="O841" s="63">
        <v>0</v>
      </c>
      <c r="P841" s="63">
        <v>0</v>
      </c>
      <c r="Q841" s="63">
        <v>0</v>
      </c>
      <c r="R841" s="63">
        <v>0</v>
      </c>
      <c r="S841" s="63">
        <v>0</v>
      </c>
      <c r="T841" s="63">
        <v>0</v>
      </c>
      <c r="U841" s="63">
        <v>0</v>
      </c>
      <c r="V841" s="63">
        <v>0</v>
      </c>
      <c r="W841" s="63">
        <v>0</v>
      </c>
      <c r="X841" s="63">
        <v>0</v>
      </c>
      <c r="Y841" s="63">
        <v>0</v>
      </c>
      <c r="Z841" s="63">
        <v>0</v>
      </c>
      <c r="AA841" s="63">
        <v>0</v>
      </c>
      <c r="AB841" s="63">
        <v>0</v>
      </c>
      <c r="AC841" s="63">
        <v>0</v>
      </c>
      <c r="AD841" s="63">
        <v>0</v>
      </c>
      <c r="AE841" s="63">
        <v>0</v>
      </c>
      <c r="AF841" s="63">
        <v>0</v>
      </c>
      <c r="AG841" s="63">
        <v>0</v>
      </c>
      <c r="AH841" s="43">
        <v>0</v>
      </c>
    </row>
    <row r="842" spans="1:34">
      <c r="A842" s="52">
        <v>0</v>
      </c>
      <c r="D842" s="2">
        <v>2027</v>
      </c>
      <c r="E842" s="2">
        <v>6</v>
      </c>
      <c r="F842" s="62">
        <v>2028</v>
      </c>
      <c r="G842" s="62">
        <v>2028</v>
      </c>
      <c r="H842" s="63">
        <v>0</v>
      </c>
      <c r="I842" s="63">
        <v>0</v>
      </c>
      <c r="J842" s="63">
        <v>0</v>
      </c>
      <c r="K842" s="63">
        <v>0</v>
      </c>
      <c r="L842" s="63">
        <v>0</v>
      </c>
      <c r="M842" s="63">
        <v>0</v>
      </c>
      <c r="N842" s="63">
        <v>0</v>
      </c>
      <c r="O842" s="63">
        <v>0</v>
      </c>
      <c r="P842" s="63">
        <v>0</v>
      </c>
      <c r="Q842" s="63">
        <v>0</v>
      </c>
      <c r="R842" s="63">
        <v>0</v>
      </c>
      <c r="S842" s="63">
        <v>0</v>
      </c>
      <c r="T842" s="63">
        <v>0</v>
      </c>
      <c r="U842" s="63">
        <v>0</v>
      </c>
      <c r="V842" s="63">
        <v>0</v>
      </c>
      <c r="W842" s="63">
        <v>0</v>
      </c>
      <c r="X842" s="63">
        <v>0</v>
      </c>
      <c r="Y842" s="63">
        <v>0</v>
      </c>
      <c r="Z842" s="63">
        <v>0</v>
      </c>
      <c r="AA842" s="63">
        <v>0</v>
      </c>
      <c r="AB842" s="63">
        <v>0</v>
      </c>
      <c r="AC842" s="63">
        <v>0</v>
      </c>
      <c r="AD842" s="63">
        <v>0</v>
      </c>
      <c r="AE842" s="63">
        <v>0</v>
      </c>
      <c r="AF842" s="63">
        <v>0</v>
      </c>
      <c r="AG842" s="63">
        <v>0</v>
      </c>
      <c r="AH842" s="43">
        <v>0</v>
      </c>
    </row>
    <row r="843" spans="1:34">
      <c r="A843" s="52">
        <v>0</v>
      </c>
      <c r="D843" s="2">
        <v>2027</v>
      </c>
      <c r="E843" s="2">
        <v>7</v>
      </c>
      <c r="F843" s="62">
        <v>2028</v>
      </c>
      <c r="G843" s="62">
        <v>2028</v>
      </c>
      <c r="H843" s="63">
        <v>0</v>
      </c>
      <c r="I843" s="63">
        <v>0</v>
      </c>
      <c r="J843" s="63">
        <v>0</v>
      </c>
      <c r="K843" s="63">
        <v>0</v>
      </c>
      <c r="L843" s="63">
        <v>0</v>
      </c>
      <c r="M843" s="63">
        <v>0</v>
      </c>
      <c r="N843" s="63">
        <v>0</v>
      </c>
      <c r="O843" s="63">
        <v>0</v>
      </c>
      <c r="P843" s="63">
        <v>0</v>
      </c>
      <c r="Q843" s="63">
        <v>0</v>
      </c>
      <c r="R843" s="63">
        <v>0</v>
      </c>
      <c r="S843" s="63">
        <v>0</v>
      </c>
      <c r="T843" s="63">
        <v>0</v>
      </c>
      <c r="U843" s="63">
        <v>0</v>
      </c>
      <c r="V843" s="63">
        <v>0</v>
      </c>
      <c r="W843" s="63">
        <v>0</v>
      </c>
      <c r="X843" s="63">
        <v>0</v>
      </c>
      <c r="Y843" s="63">
        <v>0</v>
      </c>
      <c r="Z843" s="63">
        <v>0</v>
      </c>
      <c r="AA843" s="63">
        <v>0</v>
      </c>
      <c r="AB843" s="63">
        <v>0</v>
      </c>
      <c r="AC843" s="63">
        <v>0</v>
      </c>
      <c r="AD843" s="63">
        <v>0</v>
      </c>
      <c r="AE843" s="63">
        <v>0</v>
      </c>
      <c r="AF843" s="63">
        <v>0</v>
      </c>
      <c r="AG843" s="63">
        <v>0</v>
      </c>
      <c r="AH843" s="43">
        <v>0</v>
      </c>
    </row>
    <row r="844" spans="1:34">
      <c r="A844" s="52">
        <v>0</v>
      </c>
      <c r="D844" s="2">
        <v>2027</v>
      </c>
      <c r="E844" s="2">
        <v>8</v>
      </c>
      <c r="F844" s="62">
        <v>2028</v>
      </c>
      <c r="G844" s="62">
        <v>2028</v>
      </c>
      <c r="H844" s="63">
        <v>0</v>
      </c>
      <c r="I844" s="63">
        <v>0</v>
      </c>
      <c r="J844" s="63">
        <v>0</v>
      </c>
      <c r="K844" s="63">
        <v>0</v>
      </c>
      <c r="L844" s="63">
        <v>0</v>
      </c>
      <c r="M844" s="63">
        <v>0</v>
      </c>
      <c r="N844" s="63">
        <v>0</v>
      </c>
      <c r="O844" s="63">
        <v>0</v>
      </c>
      <c r="P844" s="63">
        <v>0</v>
      </c>
      <c r="Q844" s="63">
        <v>0</v>
      </c>
      <c r="R844" s="63">
        <v>0</v>
      </c>
      <c r="S844" s="63">
        <v>0</v>
      </c>
      <c r="T844" s="63">
        <v>0</v>
      </c>
      <c r="U844" s="63">
        <v>0</v>
      </c>
      <c r="V844" s="63">
        <v>0</v>
      </c>
      <c r="W844" s="63">
        <v>0</v>
      </c>
      <c r="X844" s="63">
        <v>0</v>
      </c>
      <c r="Y844" s="63">
        <v>0</v>
      </c>
      <c r="Z844" s="63">
        <v>0</v>
      </c>
      <c r="AA844" s="63">
        <v>0</v>
      </c>
      <c r="AB844" s="63">
        <v>0</v>
      </c>
      <c r="AC844" s="63">
        <v>0</v>
      </c>
      <c r="AD844" s="63">
        <v>0</v>
      </c>
      <c r="AE844" s="63">
        <v>0</v>
      </c>
      <c r="AF844" s="63">
        <v>0</v>
      </c>
      <c r="AG844" s="63">
        <v>0</v>
      </c>
      <c r="AH844" s="43">
        <v>0</v>
      </c>
    </row>
    <row r="845" spans="1:34">
      <c r="A845" s="52">
        <v>0</v>
      </c>
      <c r="D845" s="2">
        <v>2027</v>
      </c>
      <c r="E845" s="2">
        <v>9</v>
      </c>
      <c r="F845" s="62">
        <v>2028</v>
      </c>
      <c r="G845" s="62">
        <v>2028</v>
      </c>
      <c r="H845" s="63">
        <v>0</v>
      </c>
      <c r="I845" s="63">
        <v>0</v>
      </c>
      <c r="J845" s="63">
        <v>0</v>
      </c>
      <c r="K845" s="63">
        <v>0</v>
      </c>
      <c r="L845" s="63">
        <v>0</v>
      </c>
      <c r="M845" s="63">
        <v>0</v>
      </c>
      <c r="N845" s="63">
        <v>0</v>
      </c>
      <c r="O845" s="63">
        <v>0</v>
      </c>
      <c r="P845" s="63">
        <v>0</v>
      </c>
      <c r="Q845" s="63">
        <v>0</v>
      </c>
      <c r="R845" s="63">
        <v>0</v>
      </c>
      <c r="S845" s="63">
        <v>0</v>
      </c>
      <c r="T845" s="63">
        <v>0</v>
      </c>
      <c r="U845" s="63">
        <v>0</v>
      </c>
      <c r="V845" s="63">
        <v>0</v>
      </c>
      <c r="W845" s="63">
        <v>0</v>
      </c>
      <c r="X845" s="63">
        <v>0</v>
      </c>
      <c r="Y845" s="63">
        <v>0</v>
      </c>
      <c r="Z845" s="63">
        <v>0</v>
      </c>
      <c r="AA845" s="63">
        <v>0</v>
      </c>
      <c r="AB845" s="63">
        <v>0</v>
      </c>
      <c r="AC845" s="63">
        <v>0</v>
      </c>
      <c r="AD845" s="63">
        <v>0</v>
      </c>
      <c r="AE845" s="63">
        <v>0</v>
      </c>
      <c r="AF845" s="63">
        <v>0</v>
      </c>
      <c r="AG845" s="63">
        <v>0</v>
      </c>
      <c r="AH845" s="43">
        <v>0</v>
      </c>
    </row>
    <row r="846" spans="1:34">
      <c r="A846" s="52">
        <v>0</v>
      </c>
      <c r="D846" s="2">
        <v>2027</v>
      </c>
      <c r="E846" s="2">
        <v>10</v>
      </c>
      <c r="F846" s="62">
        <v>2028</v>
      </c>
      <c r="G846" s="62">
        <v>2028</v>
      </c>
      <c r="H846" s="63">
        <v>0</v>
      </c>
      <c r="I846" s="63">
        <v>0</v>
      </c>
      <c r="J846" s="63">
        <v>0</v>
      </c>
      <c r="K846" s="63">
        <v>0</v>
      </c>
      <c r="L846" s="63">
        <v>0</v>
      </c>
      <c r="M846" s="63">
        <v>0</v>
      </c>
      <c r="N846" s="63">
        <v>0</v>
      </c>
      <c r="O846" s="63">
        <v>0</v>
      </c>
      <c r="P846" s="63">
        <v>0</v>
      </c>
      <c r="Q846" s="63">
        <v>0</v>
      </c>
      <c r="R846" s="63">
        <v>0</v>
      </c>
      <c r="S846" s="63">
        <v>0</v>
      </c>
      <c r="T846" s="63">
        <v>0</v>
      </c>
      <c r="U846" s="63">
        <v>0</v>
      </c>
      <c r="V846" s="63">
        <v>0</v>
      </c>
      <c r="W846" s="63">
        <v>0</v>
      </c>
      <c r="X846" s="63">
        <v>0</v>
      </c>
      <c r="Y846" s="63">
        <v>0</v>
      </c>
      <c r="Z846" s="63">
        <v>0</v>
      </c>
      <c r="AA846" s="63">
        <v>0</v>
      </c>
      <c r="AB846" s="63">
        <v>0</v>
      </c>
      <c r="AC846" s="63">
        <v>0</v>
      </c>
      <c r="AD846" s="63">
        <v>0</v>
      </c>
      <c r="AE846" s="63">
        <v>0</v>
      </c>
      <c r="AF846" s="63">
        <v>0</v>
      </c>
      <c r="AG846" s="63">
        <v>0</v>
      </c>
      <c r="AH846" s="43">
        <v>0</v>
      </c>
    </row>
    <row r="847" spans="1:34">
      <c r="A847" s="52">
        <v>0</v>
      </c>
      <c r="D847" s="2">
        <v>2027</v>
      </c>
      <c r="E847" s="2">
        <v>11</v>
      </c>
      <c r="F847" s="62">
        <v>2028</v>
      </c>
      <c r="G847" s="62">
        <v>2028</v>
      </c>
      <c r="H847" s="63">
        <v>0</v>
      </c>
      <c r="I847" s="63">
        <v>0</v>
      </c>
      <c r="J847" s="63">
        <v>0</v>
      </c>
      <c r="K847" s="63">
        <v>0</v>
      </c>
      <c r="L847" s="63">
        <v>0</v>
      </c>
      <c r="M847" s="63">
        <v>0</v>
      </c>
      <c r="N847" s="63">
        <v>0</v>
      </c>
      <c r="O847" s="63">
        <v>0</v>
      </c>
      <c r="P847" s="63">
        <v>0</v>
      </c>
      <c r="Q847" s="63">
        <v>0</v>
      </c>
      <c r="R847" s="63">
        <v>0</v>
      </c>
      <c r="S847" s="63">
        <v>0</v>
      </c>
      <c r="T847" s="63">
        <v>0</v>
      </c>
      <c r="U847" s="63">
        <v>0</v>
      </c>
      <c r="V847" s="63">
        <v>0</v>
      </c>
      <c r="W847" s="63">
        <v>0</v>
      </c>
      <c r="X847" s="63">
        <v>0</v>
      </c>
      <c r="Y847" s="63">
        <v>0</v>
      </c>
      <c r="Z847" s="63">
        <v>0</v>
      </c>
      <c r="AA847" s="63">
        <v>0</v>
      </c>
      <c r="AB847" s="63">
        <v>0</v>
      </c>
      <c r="AC847" s="63">
        <v>0</v>
      </c>
      <c r="AD847" s="63">
        <v>0</v>
      </c>
      <c r="AE847" s="63">
        <v>0</v>
      </c>
      <c r="AF847" s="63">
        <v>0</v>
      </c>
      <c r="AG847" s="63">
        <v>0</v>
      </c>
      <c r="AH847" s="43">
        <v>0</v>
      </c>
    </row>
    <row r="848" spans="1:34">
      <c r="A848" s="52">
        <v>0</v>
      </c>
      <c r="D848" s="2">
        <v>2027</v>
      </c>
      <c r="E848" s="2">
        <v>12</v>
      </c>
      <c r="F848" s="62">
        <v>2028</v>
      </c>
      <c r="G848" s="62">
        <v>2028</v>
      </c>
      <c r="H848" s="63">
        <v>0</v>
      </c>
      <c r="I848" s="63">
        <v>0</v>
      </c>
      <c r="J848" s="63">
        <v>0</v>
      </c>
      <c r="K848" s="63">
        <v>0</v>
      </c>
      <c r="L848" s="63">
        <v>0</v>
      </c>
      <c r="M848" s="63">
        <v>0</v>
      </c>
      <c r="N848" s="63">
        <v>0</v>
      </c>
      <c r="O848" s="63">
        <v>0</v>
      </c>
      <c r="P848" s="63">
        <v>0</v>
      </c>
      <c r="Q848" s="63">
        <v>0</v>
      </c>
      <c r="R848" s="63">
        <v>0</v>
      </c>
      <c r="S848" s="63">
        <v>0</v>
      </c>
      <c r="T848" s="63">
        <v>0</v>
      </c>
      <c r="U848" s="63">
        <v>0</v>
      </c>
      <c r="V848" s="63">
        <v>0</v>
      </c>
      <c r="W848" s="63">
        <v>0</v>
      </c>
      <c r="X848" s="63">
        <v>0</v>
      </c>
      <c r="Y848" s="63">
        <v>0</v>
      </c>
      <c r="Z848" s="63">
        <v>0</v>
      </c>
      <c r="AA848" s="63">
        <v>0</v>
      </c>
      <c r="AB848" s="63">
        <v>0</v>
      </c>
      <c r="AC848" s="63">
        <v>0</v>
      </c>
      <c r="AD848" s="63">
        <v>0</v>
      </c>
      <c r="AE848" s="63">
        <v>0</v>
      </c>
      <c r="AF848" s="63">
        <v>0</v>
      </c>
      <c r="AG848" s="63">
        <v>0</v>
      </c>
      <c r="AH848" s="43">
        <v>0</v>
      </c>
    </row>
    <row r="849" spans="1:34">
      <c r="A849" s="52">
        <v>0</v>
      </c>
      <c r="D849" s="2">
        <v>2028</v>
      </c>
      <c r="E849" s="2">
        <v>1</v>
      </c>
      <c r="F849" s="62">
        <v>2028</v>
      </c>
      <c r="G849" s="62">
        <v>2028</v>
      </c>
      <c r="H849" s="63">
        <v>0</v>
      </c>
      <c r="I849" s="63">
        <v>0</v>
      </c>
      <c r="J849" s="63">
        <v>0</v>
      </c>
      <c r="K849" s="63">
        <v>0</v>
      </c>
      <c r="L849" s="63">
        <v>0</v>
      </c>
      <c r="M849" s="63">
        <v>0</v>
      </c>
      <c r="N849" s="63">
        <v>0</v>
      </c>
      <c r="O849" s="63">
        <v>0</v>
      </c>
      <c r="P849" s="63">
        <v>0</v>
      </c>
      <c r="Q849" s="63">
        <v>0</v>
      </c>
      <c r="R849" s="63">
        <v>0</v>
      </c>
      <c r="S849" s="63">
        <v>0</v>
      </c>
      <c r="T849" s="63">
        <v>0</v>
      </c>
      <c r="U849" s="63">
        <v>0</v>
      </c>
      <c r="V849" s="63">
        <v>0</v>
      </c>
      <c r="W849" s="63">
        <v>0</v>
      </c>
      <c r="X849" s="63">
        <v>0</v>
      </c>
      <c r="Y849" s="63">
        <v>0</v>
      </c>
      <c r="Z849" s="63">
        <v>0</v>
      </c>
      <c r="AA849" s="63">
        <v>0</v>
      </c>
      <c r="AB849" s="63">
        <v>0</v>
      </c>
      <c r="AC849" s="63">
        <v>0</v>
      </c>
      <c r="AD849" s="63">
        <v>0</v>
      </c>
      <c r="AE849" s="63">
        <v>0</v>
      </c>
      <c r="AF849" s="63">
        <v>0</v>
      </c>
      <c r="AG849" s="63">
        <v>0</v>
      </c>
      <c r="AH849" s="43">
        <v>0</v>
      </c>
    </row>
    <row r="850" spans="1:34">
      <c r="A850" s="52">
        <v>0</v>
      </c>
      <c r="D850" s="2">
        <v>2028</v>
      </c>
      <c r="E850" s="2">
        <v>2</v>
      </c>
      <c r="F850" s="62">
        <v>2028</v>
      </c>
      <c r="G850" s="62">
        <v>2028</v>
      </c>
      <c r="H850" s="63">
        <v>0</v>
      </c>
      <c r="I850" s="63">
        <v>0</v>
      </c>
      <c r="J850" s="63">
        <v>0</v>
      </c>
      <c r="K850" s="63">
        <v>0</v>
      </c>
      <c r="L850" s="63">
        <v>0</v>
      </c>
      <c r="M850" s="63">
        <v>0</v>
      </c>
      <c r="N850" s="63">
        <v>0</v>
      </c>
      <c r="O850" s="63">
        <v>0</v>
      </c>
      <c r="P850" s="63">
        <v>0</v>
      </c>
      <c r="Q850" s="63">
        <v>0</v>
      </c>
      <c r="R850" s="63">
        <v>0</v>
      </c>
      <c r="S850" s="63">
        <v>0</v>
      </c>
      <c r="T850" s="63">
        <v>0</v>
      </c>
      <c r="U850" s="63">
        <v>0</v>
      </c>
      <c r="V850" s="63">
        <v>0</v>
      </c>
      <c r="W850" s="63">
        <v>0</v>
      </c>
      <c r="X850" s="63">
        <v>0</v>
      </c>
      <c r="Y850" s="63">
        <v>0</v>
      </c>
      <c r="Z850" s="63">
        <v>0</v>
      </c>
      <c r="AA850" s="63">
        <v>0</v>
      </c>
      <c r="AB850" s="63">
        <v>0</v>
      </c>
      <c r="AC850" s="63">
        <v>0</v>
      </c>
      <c r="AD850" s="63">
        <v>0</v>
      </c>
      <c r="AE850" s="63">
        <v>0</v>
      </c>
      <c r="AF850" s="63">
        <v>0</v>
      </c>
      <c r="AG850" s="63">
        <v>0</v>
      </c>
      <c r="AH850" s="43">
        <v>0</v>
      </c>
    </row>
    <row r="851" spans="1:34">
      <c r="A851" s="52">
        <v>0</v>
      </c>
      <c r="D851" s="2">
        <v>2028</v>
      </c>
      <c r="E851" s="2">
        <v>3</v>
      </c>
      <c r="F851" s="62">
        <v>2028</v>
      </c>
      <c r="G851" s="62">
        <v>2028</v>
      </c>
      <c r="H851" s="63">
        <v>0</v>
      </c>
      <c r="I851" s="63">
        <v>0</v>
      </c>
      <c r="J851" s="63">
        <v>0</v>
      </c>
      <c r="K851" s="63">
        <v>0</v>
      </c>
      <c r="L851" s="63">
        <v>0</v>
      </c>
      <c r="M851" s="63">
        <v>0</v>
      </c>
      <c r="N851" s="63">
        <v>0</v>
      </c>
      <c r="O851" s="63">
        <v>0</v>
      </c>
      <c r="P851" s="63">
        <v>0</v>
      </c>
      <c r="Q851" s="63">
        <v>0</v>
      </c>
      <c r="R851" s="63">
        <v>0</v>
      </c>
      <c r="S851" s="63">
        <v>0</v>
      </c>
      <c r="T851" s="63">
        <v>0</v>
      </c>
      <c r="U851" s="63">
        <v>0</v>
      </c>
      <c r="V851" s="63">
        <v>0</v>
      </c>
      <c r="W851" s="63">
        <v>0</v>
      </c>
      <c r="X851" s="63">
        <v>0</v>
      </c>
      <c r="Y851" s="63">
        <v>0</v>
      </c>
      <c r="Z851" s="63">
        <v>0</v>
      </c>
      <c r="AA851" s="63">
        <v>0</v>
      </c>
      <c r="AB851" s="63">
        <v>0</v>
      </c>
      <c r="AC851" s="63">
        <v>0</v>
      </c>
      <c r="AD851" s="63">
        <v>0</v>
      </c>
      <c r="AE851" s="63">
        <v>0</v>
      </c>
      <c r="AF851" s="63">
        <v>0</v>
      </c>
      <c r="AG851" s="63">
        <v>0</v>
      </c>
      <c r="AH851" s="43">
        <v>0</v>
      </c>
    </row>
    <row r="852" spans="1:34">
      <c r="A852" s="52">
        <v>0</v>
      </c>
      <c r="D852" s="2">
        <v>2028</v>
      </c>
      <c r="E852" s="2">
        <v>4</v>
      </c>
      <c r="F852" s="62">
        <v>2028</v>
      </c>
      <c r="G852" s="62">
        <v>2028</v>
      </c>
      <c r="H852" s="63">
        <v>0</v>
      </c>
      <c r="I852" s="63">
        <v>0</v>
      </c>
      <c r="J852" s="63">
        <v>0</v>
      </c>
      <c r="K852" s="63">
        <v>0</v>
      </c>
      <c r="L852" s="63">
        <v>0</v>
      </c>
      <c r="M852" s="63">
        <v>0</v>
      </c>
      <c r="N852" s="63">
        <v>0</v>
      </c>
      <c r="O852" s="63">
        <v>0</v>
      </c>
      <c r="P852" s="63">
        <v>0</v>
      </c>
      <c r="Q852" s="63">
        <v>0</v>
      </c>
      <c r="R852" s="63">
        <v>0</v>
      </c>
      <c r="S852" s="63">
        <v>0</v>
      </c>
      <c r="T852" s="63">
        <v>0</v>
      </c>
      <c r="U852" s="63">
        <v>0</v>
      </c>
      <c r="V852" s="63">
        <v>0</v>
      </c>
      <c r="W852" s="63">
        <v>0</v>
      </c>
      <c r="X852" s="63">
        <v>0</v>
      </c>
      <c r="Y852" s="63">
        <v>0</v>
      </c>
      <c r="Z852" s="63">
        <v>0</v>
      </c>
      <c r="AA852" s="63">
        <v>0</v>
      </c>
      <c r="AB852" s="63">
        <v>0</v>
      </c>
      <c r="AC852" s="63">
        <v>0</v>
      </c>
      <c r="AD852" s="63">
        <v>0</v>
      </c>
      <c r="AE852" s="63">
        <v>0</v>
      </c>
      <c r="AF852" s="63">
        <v>0</v>
      </c>
      <c r="AG852" s="63">
        <v>0</v>
      </c>
      <c r="AH852" s="43">
        <v>0</v>
      </c>
    </row>
    <row r="853" spans="1:34">
      <c r="A853" s="52">
        <v>0</v>
      </c>
      <c r="D853" s="2">
        <v>2028</v>
      </c>
      <c r="E853" s="2">
        <v>5</v>
      </c>
      <c r="F853" s="62">
        <v>2029</v>
      </c>
      <c r="G853" s="62">
        <v>2029</v>
      </c>
      <c r="H853" s="63">
        <v>0</v>
      </c>
      <c r="I853" s="63">
        <v>0</v>
      </c>
      <c r="J853" s="63">
        <v>0</v>
      </c>
      <c r="K853" s="63">
        <v>0</v>
      </c>
      <c r="L853" s="63">
        <v>0</v>
      </c>
      <c r="M853" s="63">
        <v>0</v>
      </c>
      <c r="N853" s="63">
        <v>0</v>
      </c>
      <c r="O853" s="63">
        <v>0</v>
      </c>
      <c r="P853" s="63">
        <v>0</v>
      </c>
      <c r="Q853" s="63">
        <v>0</v>
      </c>
      <c r="R853" s="63">
        <v>0</v>
      </c>
      <c r="S853" s="63">
        <v>0</v>
      </c>
      <c r="T853" s="63">
        <v>0</v>
      </c>
      <c r="U853" s="63">
        <v>0</v>
      </c>
      <c r="V853" s="63">
        <v>0</v>
      </c>
      <c r="W853" s="63">
        <v>0</v>
      </c>
      <c r="X853" s="63">
        <v>0</v>
      </c>
      <c r="Y853" s="63">
        <v>0</v>
      </c>
      <c r="Z853" s="63">
        <v>0</v>
      </c>
      <c r="AA853" s="63">
        <v>0</v>
      </c>
      <c r="AB853" s="63">
        <v>0</v>
      </c>
      <c r="AC853" s="63">
        <v>0</v>
      </c>
      <c r="AD853" s="63">
        <v>0</v>
      </c>
      <c r="AE853" s="63">
        <v>0</v>
      </c>
      <c r="AF853" s="63">
        <v>0</v>
      </c>
      <c r="AG853" s="63">
        <v>0</v>
      </c>
      <c r="AH853" s="43">
        <v>0</v>
      </c>
    </row>
    <row r="854" spans="1:34">
      <c r="A854" s="52">
        <v>0</v>
      </c>
      <c r="D854" s="2">
        <v>2028</v>
      </c>
      <c r="E854" s="2">
        <v>6</v>
      </c>
      <c r="F854" s="62">
        <v>2029</v>
      </c>
      <c r="G854" s="62">
        <v>2029</v>
      </c>
      <c r="H854" s="63">
        <v>0</v>
      </c>
      <c r="I854" s="63">
        <v>0</v>
      </c>
      <c r="J854" s="63">
        <v>0</v>
      </c>
      <c r="K854" s="63">
        <v>0</v>
      </c>
      <c r="L854" s="63">
        <v>0</v>
      </c>
      <c r="M854" s="63">
        <v>0</v>
      </c>
      <c r="N854" s="63">
        <v>0</v>
      </c>
      <c r="O854" s="63">
        <v>0</v>
      </c>
      <c r="P854" s="63">
        <v>0</v>
      </c>
      <c r="Q854" s="63">
        <v>0</v>
      </c>
      <c r="R854" s="63">
        <v>0</v>
      </c>
      <c r="S854" s="63">
        <v>0</v>
      </c>
      <c r="T854" s="63">
        <v>0</v>
      </c>
      <c r="U854" s="63">
        <v>0</v>
      </c>
      <c r="V854" s="63">
        <v>0</v>
      </c>
      <c r="W854" s="63">
        <v>0</v>
      </c>
      <c r="X854" s="63">
        <v>0</v>
      </c>
      <c r="Y854" s="63">
        <v>0</v>
      </c>
      <c r="Z854" s="63">
        <v>0</v>
      </c>
      <c r="AA854" s="63">
        <v>0</v>
      </c>
      <c r="AB854" s="63">
        <v>0</v>
      </c>
      <c r="AC854" s="63">
        <v>0</v>
      </c>
      <c r="AD854" s="63">
        <v>0</v>
      </c>
      <c r="AE854" s="63">
        <v>0</v>
      </c>
      <c r="AF854" s="63">
        <v>0</v>
      </c>
      <c r="AG854" s="63">
        <v>0</v>
      </c>
      <c r="AH854" s="43">
        <v>0</v>
      </c>
    </row>
    <row r="855" spans="1:34">
      <c r="A855" s="52">
        <v>0</v>
      </c>
      <c r="D855" s="2">
        <v>2028</v>
      </c>
      <c r="E855" s="2">
        <v>7</v>
      </c>
      <c r="F855" s="62">
        <v>2029</v>
      </c>
      <c r="G855" s="62">
        <v>2029</v>
      </c>
      <c r="H855" s="63">
        <v>0</v>
      </c>
      <c r="I855" s="63">
        <v>0</v>
      </c>
      <c r="J855" s="63">
        <v>0</v>
      </c>
      <c r="K855" s="63">
        <v>0</v>
      </c>
      <c r="L855" s="63">
        <v>0</v>
      </c>
      <c r="M855" s="63">
        <v>0</v>
      </c>
      <c r="N855" s="63">
        <v>0</v>
      </c>
      <c r="O855" s="63">
        <v>0</v>
      </c>
      <c r="P855" s="63">
        <v>0</v>
      </c>
      <c r="Q855" s="63">
        <v>0</v>
      </c>
      <c r="R855" s="63">
        <v>0</v>
      </c>
      <c r="S855" s="63">
        <v>0</v>
      </c>
      <c r="T855" s="63">
        <v>0</v>
      </c>
      <c r="U855" s="63">
        <v>0</v>
      </c>
      <c r="V855" s="63">
        <v>0</v>
      </c>
      <c r="W855" s="63">
        <v>0</v>
      </c>
      <c r="X855" s="63">
        <v>0</v>
      </c>
      <c r="Y855" s="63">
        <v>0</v>
      </c>
      <c r="Z855" s="63">
        <v>0</v>
      </c>
      <c r="AA855" s="63">
        <v>0</v>
      </c>
      <c r="AB855" s="63">
        <v>0</v>
      </c>
      <c r="AC855" s="63">
        <v>0</v>
      </c>
      <c r="AD855" s="63">
        <v>0</v>
      </c>
      <c r="AE855" s="63">
        <v>0</v>
      </c>
      <c r="AF855" s="63">
        <v>0</v>
      </c>
      <c r="AG855" s="63">
        <v>0</v>
      </c>
      <c r="AH855" s="43">
        <v>0</v>
      </c>
    </row>
    <row r="856" spans="1:34">
      <c r="A856" s="52">
        <v>0</v>
      </c>
      <c r="D856" s="2">
        <v>2028</v>
      </c>
      <c r="E856" s="2">
        <v>8</v>
      </c>
      <c r="F856" s="62">
        <v>2029</v>
      </c>
      <c r="G856" s="62">
        <v>2029</v>
      </c>
      <c r="H856" s="63">
        <v>0</v>
      </c>
      <c r="I856" s="63">
        <v>0</v>
      </c>
      <c r="J856" s="63">
        <v>0</v>
      </c>
      <c r="K856" s="63">
        <v>0</v>
      </c>
      <c r="L856" s="63">
        <v>0</v>
      </c>
      <c r="M856" s="63">
        <v>0</v>
      </c>
      <c r="N856" s="63">
        <v>0</v>
      </c>
      <c r="O856" s="63">
        <v>0</v>
      </c>
      <c r="P856" s="63">
        <v>0</v>
      </c>
      <c r="Q856" s="63">
        <v>0</v>
      </c>
      <c r="R856" s="63">
        <v>0</v>
      </c>
      <c r="S856" s="63">
        <v>0</v>
      </c>
      <c r="T856" s="63">
        <v>0</v>
      </c>
      <c r="U856" s="63">
        <v>0</v>
      </c>
      <c r="V856" s="63">
        <v>0</v>
      </c>
      <c r="W856" s="63">
        <v>0</v>
      </c>
      <c r="X856" s="63">
        <v>0</v>
      </c>
      <c r="Y856" s="63">
        <v>0</v>
      </c>
      <c r="Z856" s="63">
        <v>0</v>
      </c>
      <c r="AA856" s="63">
        <v>0</v>
      </c>
      <c r="AB856" s="63">
        <v>0</v>
      </c>
      <c r="AC856" s="63">
        <v>0</v>
      </c>
      <c r="AD856" s="63">
        <v>0</v>
      </c>
      <c r="AE856" s="63">
        <v>0</v>
      </c>
      <c r="AF856" s="63">
        <v>0</v>
      </c>
      <c r="AG856" s="63">
        <v>0</v>
      </c>
      <c r="AH856" s="43">
        <v>0</v>
      </c>
    </row>
    <row r="857" spans="1:34">
      <c r="A857" s="52">
        <v>0</v>
      </c>
      <c r="D857" s="2">
        <v>2028</v>
      </c>
      <c r="E857" s="2">
        <v>9</v>
      </c>
      <c r="F857" s="62">
        <v>2029</v>
      </c>
      <c r="G857" s="62">
        <v>2029</v>
      </c>
      <c r="H857" s="63">
        <v>0</v>
      </c>
      <c r="I857" s="63">
        <v>0</v>
      </c>
      <c r="J857" s="63">
        <v>0</v>
      </c>
      <c r="K857" s="63">
        <v>0</v>
      </c>
      <c r="L857" s="63">
        <v>0</v>
      </c>
      <c r="M857" s="63">
        <v>0</v>
      </c>
      <c r="N857" s="63">
        <v>0</v>
      </c>
      <c r="O857" s="63">
        <v>0</v>
      </c>
      <c r="P857" s="63">
        <v>0</v>
      </c>
      <c r="Q857" s="63">
        <v>0</v>
      </c>
      <c r="R857" s="63">
        <v>0</v>
      </c>
      <c r="S857" s="63">
        <v>0</v>
      </c>
      <c r="T857" s="63">
        <v>0</v>
      </c>
      <c r="U857" s="63">
        <v>0</v>
      </c>
      <c r="V857" s="63">
        <v>0</v>
      </c>
      <c r="W857" s="63">
        <v>0</v>
      </c>
      <c r="X857" s="63">
        <v>0</v>
      </c>
      <c r="Y857" s="63">
        <v>0</v>
      </c>
      <c r="Z857" s="63">
        <v>0</v>
      </c>
      <c r="AA857" s="63">
        <v>0</v>
      </c>
      <c r="AB857" s="63">
        <v>0</v>
      </c>
      <c r="AC857" s="63">
        <v>0</v>
      </c>
      <c r="AD857" s="63">
        <v>0</v>
      </c>
      <c r="AE857" s="63">
        <v>0</v>
      </c>
      <c r="AF857" s="63">
        <v>0</v>
      </c>
      <c r="AG857" s="63">
        <v>0</v>
      </c>
      <c r="AH857" s="43">
        <v>0</v>
      </c>
    </row>
    <row r="858" spans="1:34">
      <c r="A858" s="52">
        <v>0</v>
      </c>
      <c r="D858" s="2">
        <v>2028</v>
      </c>
      <c r="E858" s="2">
        <v>10</v>
      </c>
      <c r="F858" s="62">
        <v>2029</v>
      </c>
      <c r="G858" s="62">
        <v>2029</v>
      </c>
      <c r="H858" s="63">
        <v>0</v>
      </c>
      <c r="I858" s="63">
        <v>0</v>
      </c>
      <c r="J858" s="63">
        <v>0</v>
      </c>
      <c r="K858" s="63">
        <v>0</v>
      </c>
      <c r="L858" s="63">
        <v>0</v>
      </c>
      <c r="M858" s="63">
        <v>0</v>
      </c>
      <c r="N858" s="63">
        <v>0</v>
      </c>
      <c r="O858" s="63">
        <v>0</v>
      </c>
      <c r="P858" s="63">
        <v>0</v>
      </c>
      <c r="Q858" s="63">
        <v>0</v>
      </c>
      <c r="R858" s="63">
        <v>0</v>
      </c>
      <c r="S858" s="63">
        <v>0</v>
      </c>
      <c r="T858" s="63">
        <v>0</v>
      </c>
      <c r="U858" s="63">
        <v>0</v>
      </c>
      <c r="V858" s="63">
        <v>0</v>
      </c>
      <c r="W858" s="63">
        <v>0</v>
      </c>
      <c r="X858" s="63">
        <v>0</v>
      </c>
      <c r="Y858" s="63">
        <v>0</v>
      </c>
      <c r="Z858" s="63">
        <v>0</v>
      </c>
      <c r="AA858" s="63">
        <v>0</v>
      </c>
      <c r="AB858" s="63">
        <v>0</v>
      </c>
      <c r="AC858" s="63">
        <v>0</v>
      </c>
      <c r="AD858" s="63">
        <v>0</v>
      </c>
      <c r="AE858" s="63">
        <v>0</v>
      </c>
      <c r="AF858" s="63">
        <v>0</v>
      </c>
      <c r="AG858" s="63">
        <v>0</v>
      </c>
      <c r="AH858" s="43">
        <v>0</v>
      </c>
    </row>
    <row r="859" spans="1:34">
      <c r="A859" s="52">
        <v>0</v>
      </c>
      <c r="D859" s="2">
        <v>2028</v>
      </c>
      <c r="E859" s="2">
        <v>11</v>
      </c>
      <c r="F859" s="62">
        <v>2029</v>
      </c>
      <c r="G859" s="62">
        <v>2029</v>
      </c>
      <c r="H859" s="63">
        <v>0</v>
      </c>
      <c r="I859" s="63">
        <v>0</v>
      </c>
      <c r="J859" s="63">
        <v>0</v>
      </c>
      <c r="K859" s="63">
        <v>0</v>
      </c>
      <c r="L859" s="63">
        <v>0</v>
      </c>
      <c r="M859" s="63">
        <v>0</v>
      </c>
      <c r="N859" s="63">
        <v>0</v>
      </c>
      <c r="O859" s="63">
        <v>0</v>
      </c>
      <c r="P859" s="63">
        <v>0</v>
      </c>
      <c r="Q859" s="63">
        <v>0</v>
      </c>
      <c r="R859" s="63">
        <v>0</v>
      </c>
      <c r="S859" s="63">
        <v>0</v>
      </c>
      <c r="T859" s="63">
        <v>0</v>
      </c>
      <c r="U859" s="63">
        <v>0</v>
      </c>
      <c r="V859" s="63">
        <v>0</v>
      </c>
      <c r="W859" s="63">
        <v>0</v>
      </c>
      <c r="X859" s="63">
        <v>0</v>
      </c>
      <c r="Y859" s="63">
        <v>0</v>
      </c>
      <c r="Z859" s="63">
        <v>0</v>
      </c>
      <c r="AA859" s="63">
        <v>0</v>
      </c>
      <c r="AB859" s="63">
        <v>0</v>
      </c>
      <c r="AC859" s="63">
        <v>0</v>
      </c>
      <c r="AD859" s="63">
        <v>0</v>
      </c>
      <c r="AE859" s="63">
        <v>0</v>
      </c>
      <c r="AF859" s="63">
        <v>0</v>
      </c>
      <c r="AG859" s="63">
        <v>0</v>
      </c>
      <c r="AH859" s="43">
        <v>0</v>
      </c>
    </row>
    <row r="860" spans="1:34">
      <c r="A860" s="52">
        <v>0</v>
      </c>
      <c r="D860" s="2">
        <v>2028</v>
      </c>
      <c r="E860" s="2">
        <v>12</v>
      </c>
      <c r="F860" s="62">
        <v>2029</v>
      </c>
      <c r="G860" s="62">
        <v>2029</v>
      </c>
      <c r="H860" s="63">
        <v>0</v>
      </c>
      <c r="I860" s="63">
        <v>0</v>
      </c>
      <c r="J860" s="63">
        <v>0</v>
      </c>
      <c r="K860" s="63">
        <v>0</v>
      </c>
      <c r="L860" s="63">
        <v>0</v>
      </c>
      <c r="M860" s="63">
        <v>0</v>
      </c>
      <c r="N860" s="63">
        <v>0</v>
      </c>
      <c r="O860" s="63">
        <v>0</v>
      </c>
      <c r="P860" s="63">
        <v>0</v>
      </c>
      <c r="Q860" s="63">
        <v>0</v>
      </c>
      <c r="R860" s="63">
        <v>0</v>
      </c>
      <c r="S860" s="63">
        <v>0</v>
      </c>
      <c r="T860" s="63">
        <v>0</v>
      </c>
      <c r="U860" s="63">
        <v>0</v>
      </c>
      <c r="V860" s="63">
        <v>0</v>
      </c>
      <c r="W860" s="63">
        <v>0</v>
      </c>
      <c r="X860" s="63">
        <v>0</v>
      </c>
      <c r="Y860" s="63">
        <v>0</v>
      </c>
      <c r="Z860" s="63">
        <v>0</v>
      </c>
      <c r="AA860" s="63">
        <v>0</v>
      </c>
      <c r="AB860" s="63">
        <v>0</v>
      </c>
      <c r="AC860" s="63">
        <v>0</v>
      </c>
      <c r="AD860" s="63">
        <v>0</v>
      </c>
      <c r="AE860" s="63">
        <v>0</v>
      </c>
      <c r="AF860" s="63">
        <v>0</v>
      </c>
      <c r="AG860" s="63">
        <v>0</v>
      </c>
      <c r="AH860" s="43">
        <v>0</v>
      </c>
    </row>
    <row r="861" spans="1:34">
      <c r="A861" s="52">
        <v>0</v>
      </c>
      <c r="D861" s="2">
        <v>2029</v>
      </c>
      <c r="E861" s="2">
        <v>1</v>
      </c>
      <c r="F861" s="62">
        <v>2029</v>
      </c>
      <c r="G861" s="62">
        <v>2029</v>
      </c>
      <c r="H861" s="63">
        <v>0</v>
      </c>
      <c r="I861" s="63">
        <v>0</v>
      </c>
      <c r="J861" s="63">
        <v>0</v>
      </c>
      <c r="K861" s="63">
        <v>0</v>
      </c>
      <c r="L861" s="63">
        <v>0</v>
      </c>
      <c r="M861" s="63">
        <v>0</v>
      </c>
      <c r="N861" s="63">
        <v>0</v>
      </c>
      <c r="O861" s="63">
        <v>0</v>
      </c>
      <c r="P861" s="63">
        <v>0</v>
      </c>
      <c r="Q861" s="63">
        <v>0</v>
      </c>
      <c r="R861" s="63">
        <v>0</v>
      </c>
      <c r="S861" s="63">
        <v>0</v>
      </c>
      <c r="T861" s="63">
        <v>0</v>
      </c>
      <c r="U861" s="63">
        <v>0</v>
      </c>
      <c r="V861" s="63">
        <v>0</v>
      </c>
      <c r="W861" s="63">
        <v>0</v>
      </c>
      <c r="X861" s="63">
        <v>0</v>
      </c>
      <c r="Y861" s="63">
        <v>0</v>
      </c>
      <c r="Z861" s="63">
        <v>0</v>
      </c>
      <c r="AA861" s="63">
        <v>0</v>
      </c>
      <c r="AB861" s="63">
        <v>0</v>
      </c>
      <c r="AC861" s="63">
        <v>0</v>
      </c>
      <c r="AD861" s="63">
        <v>0</v>
      </c>
      <c r="AE861" s="63">
        <v>0</v>
      </c>
      <c r="AF861" s="63">
        <v>0</v>
      </c>
      <c r="AG861" s="63">
        <v>0</v>
      </c>
      <c r="AH861" s="43">
        <v>0</v>
      </c>
    </row>
    <row r="862" spans="1:34">
      <c r="A862" s="52">
        <v>0</v>
      </c>
      <c r="D862" s="2">
        <v>2029</v>
      </c>
      <c r="E862" s="2">
        <v>2</v>
      </c>
      <c r="F862" s="62">
        <v>2029</v>
      </c>
      <c r="G862" s="62">
        <v>2029</v>
      </c>
      <c r="H862" s="63">
        <v>0</v>
      </c>
      <c r="I862" s="63">
        <v>0</v>
      </c>
      <c r="J862" s="63">
        <v>0</v>
      </c>
      <c r="K862" s="63">
        <v>0</v>
      </c>
      <c r="L862" s="63">
        <v>0</v>
      </c>
      <c r="M862" s="63">
        <v>0</v>
      </c>
      <c r="N862" s="63">
        <v>0</v>
      </c>
      <c r="O862" s="63">
        <v>0</v>
      </c>
      <c r="P862" s="63">
        <v>0</v>
      </c>
      <c r="Q862" s="63">
        <v>0</v>
      </c>
      <c r="R862" s="63">
        <v>0</v>
      </c>
      <c r="S862" s="63">
        <v>0</v>
      </c>
      <c r="T862" s="63">
        <v>0</v>
      </c>
      <c r="U862" s="63">
        <v>0</v>
      </c>
      <c r="V862" s="63">
        <v>0</v>
      </c>
      <c r="W862" s="63">
        <v>0</v>
      </c>
      <c r="X862" s="63">
        <v>0</v>
      </c>
      <c r="Y862" s="63">
        <v>0</v>
      </c>
      <c r="Z862" s="63">
        <v>0</v>
      </c>
      <c r="AA862" s="63">
        <v>0</v>
      </c>
      <c r="AB862" s="63">
        <v>0</v>
      </c>
      <c r="AC862" s="63">
        <v>0</v>
      </c>
      <c r="AD862" s="63">
        <v>0</v>
      </c>
      <c r="AE862" s="63">
        <v>0</v>
      </c>
      <c r="AF862" s="63">
        <v>0</v>
      </c>
      <c r="AG862" s="63">
        <v>0</v>
      </c>
      <c r="AH862" s="43">
        <v>0</v>
      </c>
    </row>
    <row r="863" spans="1:34">
      <c r="A863" s="52">
        <v>0</v>
      </c>
      <c r="D863" s="2">
        <v>2029</v>
      </c>
      <c r="E863" s="2">
        <v>3</v>
      </c>
      <c r="F863" s="62">
        <v>2029</v>
      </c>
      <c r="G863" s="62">
        <v>2029</v>
      </c>
      <c r="H863" s="63">
        <v>0</v>
      </c>
      <c r="I863" s="63">
        <v>0</v>
      </c>
      <c r="J863" s="63">
        <v>0</v>
      </c>
      <c r="K863" s="63">
        <v>0</v>
      </c>
      <c r="L863" s="63">
        <v>0</v>
      </c>
      <c r="M863" s="63">
        <v>0</v>
      </c>
      <c r="N863" s="63">
        <v>0</v>
      </c>
      <c r="O863" s="63">
        <v>0</v>
      </c>
      <c r="P863" s="63">
        <v>0</v>
      </c>
      <c r="Q863" s="63">
        <v>0</v>
      </c>
      <c r="R863" s="63">
        <v>0</v>
      </c>
      <c r="S863" s="63">
        <v>0</v>
      </c>
      <c r="T863" s="63">
        <v>0</v>
      </c>
      <c r="U863" s="63">
        <v>0</v>
      </c>
      <c r="V863" s="63">
        <v>0</v>
      </c>
      <c r="W863" s="63">
        <v>0</v>
      </c>
      <c r="X863" s="63">
        <v>0</v>
      </c>
      <c r="Y863" s="63">
        <v>0</v>
      </c>
      <c r="Z863" s="63">
        <v>0</v>
      </c>
      <c r="AA863" s="63">
        <v>0</v>
      </c>
      <c r="AB863" s="63">
        <v>0</v>
      </c>
      <c r="AC863" s="63">
        <v>0</v>
      </c>
      <c r="AD863" s="63">
        <v>0</v>
      </c>
      <c r="AE863" s="63">
        <v>0</v>
      </c>
      <c r="AF863" s="63">
        <v>0</v>
      </c>
      <c r="AG863" s="63">
        <v>0</v>
      </c>
      <c r="AH863" s="43">
        <v>0</v>
      </c>
    </row>
    <row r="864" spans="1:34">
      <c r="A864" s="52">
        <v>0</v>
      </c>
      <c r="D864" s="2">
        <v>2029</v>
      </c>
      <c r="E864" s="2">
        <v>4</v>
      </c>
      <c r="F864" s="62">
        <v>2029</v>
      </c>
      <c r="G864" s="62">
        <v>2029</v>
      </c>
      <c r="H864" s="63">
        <v>0</v>
      </c>
      <c r="I864" s="63">
        <v>0</v>
      </c>
      <c r="J864" s="63">
        <v>0</v>
      </c>
      <c r="K864" s="63">
        <v>0</v>
      </c>
      <c r="L864" s="63">
        <v>0</v>
      </c>
      <c r="M864" s="63">
        <v>0</v>
      </c>
      <c r="N864" s="63">
        <v>0</v>
      </c>
      <c r="O864" s="63">
        <v>0</v>
      </c>
      <c r="P864" s="63">
        <v>0</v>
      </c>
      <c r="Q864" s="63">
        <v>0</v>
      </c>
      <c r="R864" s="63">
        <v>0</v>
      </c>
      <c r="S864" s="63">
        <v>0</v>
      </c>
      <c r="T864" s="63">
        <v>0</v>
      </c>
      <c r="U864" s="63">
        <v>0</v>
      </c>
      <c r="V864" s="63">
        <v>0</v>
      </c>
      <c r="W864" s="63">
        <v>0</v>
      </c>
      <c r="X864" s="63">
        <v>0</v>
      </c>
      <c r="Y864" s="63">
        <v>0</v>
      </c>
      <c r="Z864" s="63">
        <v>0</v>
      </c>
      <c r="AA864" s="63">
        <v>0</v>
      </c>
      <c r="AB864" s="63">
        <v>0</v>
      </c>
      <c r="AC864" s="63">
        <v>0</v>
      </c>
      <c r="AD864" s="63">
        <v>0</v>
      </c>
      <c r="AE864" s="63">
        <v>0</v>
      </c>
      <c r="AF864" s="63">
        <v>0</v>
      </c>
      <c r="AG864" s="63">
        <v>0</v>
      </c>
      <c r="AH864" s="43">
        <v>0</v>
      </c>
    </row>
    <row r="865" spans="1:34">
      <c r="A865" s="52">
        <v>0</v>
      </c>
      <c r="D865" s="2">
        <v>2029</v>
      </c>
      <c r="E865" s="2">
        <v>5</v>
      </c>
      <c r="F865" s="62">
        <v>2030</v>
      </c>
      <c r="G865" s="62">
        <v>2030</v>
      </c>
      <c r="H865" s="63">
        <v>0</v>
      </c>
      <c r="I865" s="63">
        <v>0</v>
      </c>
      <c r="J865" s="63">
        <v>0</v>
      </c>
      <c r="K865" s="63">
        <v>0</v>
      </c>
      <c r="L865" s="63">
        <v>0</v>
      </c>
      <c r="M865" s="63">
        <v>0</v>
      </c>
      <c r="N865" s="63">
        <v>0</v>
      </c>
      <c r="O865" s="63">
        <v>0</v>
      </c>
      <c r="P865" s="63">
        <v>0</v>
      </c>
      <c r="Q865" s="63">
        <v>0</v>
      </c>
      <c r="R865" s="63">
        <v>0</v>
      </c>
      <c r="S865" s="63">
        <v>0</v>
      </c>
      <c r="T865" s="63">
        <v>0</v>
      </c>
      <c r="U865" s="63">
        <v>0</v>
      </c>
      <c r="V865" s="63">
        <v>0</v>
      </c>
      <c r="W865" s="63">
        <v>0</v>
      </c>
      <c r="X865" s="63">
        <v>0</v>
      </c>
      <c r="Y865" s="63">
        <v>0</v>
      </c>
      <c r="Z865" s="63">
        <v>0</v>
      </c>
      <c r="AA865" s="63">
        <v>0</v>
      </c>
      <c r="AB865" s="63">
        <v>0</v>
      </c>
      <c r="AC865" s="63">
        <v>0</v>
      </c>
      <c r="AD865" s="63">
        <v>0</v>
      </c>
      <c r="AE865" s="63">
        <v>0</v>
      </c>
      <c r="AF865" s="63">
        <v>0</v>
      </c>
      <c r="AG865" s="63">
        <v>0</v>
      </c>
      <c r="AH865" s="43">
        <v>0</v>
      </c>
    </row>
    <row r="866" spans="1:34">
      <c r="A866" s="52">
        <v>0</v>
      </c>
      <c r="D866" s="2">
        <v>2029</v>
      </c>
      <c r="E866" s="2">
        <v>6</v>
      </c>
      <c r="F866" s="62">
        <v>2030</v>
      </c>
      <c r="G866" s="62">
        <v>2030</v>
      </c>
      <c r="H866" s="63">
        <v>0</v>
      </c>
      <c r="I866" s="63">
        <v>0</v>
      </c>
      <c r="J866" s="63">
        <v>0</v>
      </c>
      <c r="K866" s="63">
        <v>0</v>
      </c>
      <c r="L866" s="63">
        <v>0</v>
      </c>
      <c r="M866" s="63">
        <v>0</v>
      </c>
      <c r="N866" s="63">
        <v>0</v>
      </c>
      <c r="O866" s="63">
        <v>0</v>
      </c>
      <c r="P866" s="63">
        <v>0</v>
      </c>
      <c r="Q866" s="63">
        <v>0</v>
      </c>
      <c r="R866" s="63">
        <v>0</v>
      </c>
      <c r="S866" s="63">
        <v>0</v>
      </c>
      <c r="T866" s="63">
        <v>0</v>
      </c>
      <c r="U866" s="63">
        <v>0</v>
      </c>
      <c r="V866" s="63">
        <v>0</v>
      </c>
      <c r="W866" s="63">
        <v>0</v>
      </c>
      <c r="X866" s="63">
        <v>0</v>
      </c>
      <c r="Y866" s="63">
        <v>0</v>
      </c>
      <c r="Z866" s="63">
        <v>0</v>
      </c>
      <c r="AA866" s="63">
        <v>0</v>
      </c>
      <c r="AB866" s="63">
        <v>0</v>
      </c>
      <c r="AC866" s="63">
        <v>0</v>
      </c>
      <c r="AD866" s="63">
        <v>0</v>
      </c>
      <c r="AE866" s="63">
        <v>0</v>
      </c>
      <c r="AF866" s="63">
        <v>0</v>
      </c>
      <c r="AG866" s="63">
        <v>0</v>
      </c>
      <c r="AH866" s="43">
        <v>0</v>
      </c>
    </row>
    <row r="867" spans="1:34">
      <c r="A867" s="52">
        <v>0</v>
      </c>
      <c r="D867" s="2">
        <v>2029</v>
      </c>
      <c r="E867" s="2">
        <v>7</v>
      </c>
      <c r="F867" s="62">
        <v>2030</v>
      </c>
      <c r="G867" s="62">
        <v>2030</v>
      </c>
      <c r="H867" s="63">
        <v>0</v>
      </c>
      <c r="I867" s="63">
        <v>0</v>
      </c>
      <c r="J867" s="63">
        <v>0</v>
      </c>
      <c r="K867" s="63">
        <v>0</v>
      </c>
      <c r="L867" s="63">
        <v>0</v>
      </c>
      <c r="M867" s="63">
        <v>0</v>
      </c>
      <c r="N867" s="63">
        <v>0</v>
      </c>
      <c r="O867" s="63">
        <v>0</v>
      </c>
      <c r="P867" s="63">
        <v>0</v>
      </c>
      <c r="Q867" s="63">
        <v>0</v>
      </c>
      <c r="R867" s="63">
        <v>0</v>
      </c>
      <c r="S867" s="63">
        <v>0</v>
      </c>
      <c r="T867" s="63">
        <v>0</v>
      </c>
      <c r="U867" s="63">
        <v>0</v>
      </c>
      <c r="V867" s="63">
        <v>0</v>
      </c>
      <c r="W867" s="63">
        <v>0</v>
      </c>
      <c r="X867" s="63">
        <v>0</v>
      </c>
      <c r="Y867" s="63">
        <v>0</v>
      </c>
      <c r="Z867" s="63">
        <v>0</v>
      </c>
      <c r="AA867" s="63">
        <v>0</v>
      </c>
      <c r="AB867" s="63">
        <v>0</v>
      </c>
      <c r="AC867" s="63">
        <v>0</v>
      </c>
      <c r="AD867" s="63">
        <v>0</v>
      </c>
      <c r="AE867" s="63">
        <v>0</v>
      </c>
      <c r="AF867" s="63">
        <v>0</v>
      </c>
      <c r="AG867" s="63">
        <v>0</v>
      </c>
      <c r="AH867" s="43">
        <v>0</v>
      </c>
    </row>
    <row r="868" spans="1:34">
      <c r="A868" s="52">
        <v>0</v>
      </c>
      <c r="D868" s="2">
        <v>2029</v>
      </c>
      <c r="E868" s="2">
        <v>8</v>
      </c>
      <c r="F868" s="62">
        <v>2030</v>
      </c>
      <c r="G868" s="62">
        <v>2030</v>
      </c>
      <c r="H868" s="63">
        <v>0</v>
      </c>
      <c r="I868" s="63">
        <v>0</v>
      </c>
      <c r="J868" s="63">
        <v>0</v>
      </c>
      <c r="K868" s="63">
        <v>0</v>
      </c>
      <c r="L868" s="63">
        <v>0</v>
      </c>
      <c r="M868" s="63">
        <v>0</v>
      </c>
      <c r="N868" s="63">
        <v>0</v>
      </c>
      <c r="O868" s="63">
        <v>0</v>
      </c>
      <c r="P868" s="63">
        <v>0</v>
      </c>
      <c r="Q868" s="63">
        <v>0</v>
      </c>
      <c r="R868" s="63">
        <v>0</v>
      </c>
      <c r="S868" s="63">
        <v>0</v>
      </c>
      <c r="T868" s="63">
        <v>0</v>
      </c>
      <c r="U868" s="63">
        <v>0</v>
      </c>
      <c r="V868" s="63">
        <v>0</v>
      </c>
      <c r="W868" s="63">
        <v>0</v>
      </c>
      <c r="X868" s="63">
        <v>0</v>
      </c>
      <c r="Y868" s="63">
        <v>0</v>
      </c>
      <c r="Z868" s="63">
        <v>0</v>
      </c>
      <c r="AA868" s="63">
        <v>0</v>
      </c>
      <c r="AB868" s="63">
        <v>0</v>
      </c>
      <c r="AC868" s="63">
        <v>0</v>
      </c>
      <c r="AD868" s="63">
        <v>0</v>
      </c>
      <c r="AE868" s="63">
        <v>0</v>
      </c>
      <c r="AF868" s="63">
        <v>0</v>
      </c>
      <c r="AG868" s="63">
        <v>0</v>
      </c>
      <c r="AH868" s="43">
        <v>0</v>
      </c>
    </row>
    <row r="869" spans="1:34">
      <c r="A869" s="52">
        <v>0</v>
      </c>
      <c r="D869" s="2">
        <v>2029</v>
      </c>
      <c r="E869" s="2">
        <v>9</v>
      </c>
      <c r="F869" s="62">
        <v>2030</v>
      </c>
      <c r="G869" s="62">
        <v>2030</v>
      </c>
      <c r="H869" s="63">
        <v>0</v>
      </c>
      <c r="I869" s="63">
        <v>0</v>
      </c>
      <c r="J869" s="63">
        <v>0</v>
      </c>
      <c r="K869" s="63">
        <v>0</v>
      </c>
      <c r="L869" s="63">
        <v>0</v>
      </c>
      <c r="M869" s="63">
        <v>0</v>
      </c>
      <c r="N869" s="63">
        <v>0</v>
      </c>
      <c r="O869" s="63">
        <v>0</v>
      </c>
      <c r="P869" s="63">
        <v>0</v>
      </c>
      <c r="Q869" s="63">
        <v>0</v>
      </c>
      <c r="R869" s="63">
        <v>0</v>
      </c>
      <c r="S869" s="63">
        <v>0</v>
      </c>
      <c r="T869" s="63">
        <v>0</v>
      </c>
      <c r="U869" s="63">
        <v>0</v>
      </c>
      <c r="V869" s="63">
        <v>0</v>
      </c>
      <c r="W869" s="63">
        <v>0</v>
      </c>
      <c r="X869" s="63">
        <v>0</v>
      </c>
      <c r="Y869" s="63">
        <v>0</v>
      </c>
      <c r="Z869" s="63">
        <v>0</v>
      </c>
      <c r="AA869" s="63">
        <v>0</v>
      </c>
      <c r="AB869" s="63">
        <v>0</v>
      </c>
      <c r="AC869" s="63">
        <v>0</v>
      </c>
      <c r="AD869" s="63">
        <v>0</v>
      </c>
      <c r="AE869" s="63">
        <v>0</v>
      </c>
      <c r="AF869" s="63">
        <v>0</v>
      </c>
      <c r="AG869" s="63">
        <v>0</v>
      </c>
      <c r="AH869" s="43">
        <v>0</v>
      </c>
    </row>
    <row r="870" spans="1:34">
      <c r="A870" s="52">
        <v>0</v>
      </c>
      <c r="D870" s="2">
        <v>2029</v>
      </c>
      <c r="E870" s="2">
        <v>10</v>
      </c>
      <c r="F870" s="62">
        <v>2030</v>
      </c>
      <c r="G870" s="62">
        <v>2030</v>
      </c>
      <c r="H870" s="63">
        <v>0</v>
      </c>
      <c r="I870" s="63">
        <v>0</v>
      </c>
      <c r="J870" s="63">
        <v>0</v>
      </c>
      <c r="K870" s="63">
        <v>0</v>
      </c>
      <c r="L870" s="63">
        <v>0</v>
      </c>
      <c r="M870" s="63">
        <v>0</v>
      </c>
      <c r="N870" s="63">
        <v>0</v>
      </c>
      <c r="O870" s="63">
        <v>0</v>
      </c>
      <c r="P870" s="63">
        <v>0</v>
      </c>
      <c r="Q870" s="63">
        <v>0</v>
      </c>
      <c r="R870" s="63">
        <v>0</v>
      </c>
      <c r="S870" s="63">
        <v>0</v>
      </c>
      <c r="T870" s="63">
        <v>0</v>
      </c>
      <c r="U870" s="63">
        <v>0</v>
      </c>
      <c r="V870" s="63">
        <v>0</v>
      </c>
      <c r="W870" s="63">
        <v>0</v>
      </c>
      <c r="X870" s="63">
        <v>0</v>
      </c>
      <c r="Y870" s="63">
        <v>0</v>
      </c>
      <c r="Z870" s="63">
        <v>0</v>
      </c>
      <c r="AA870" s="63">
        <v>0</v>
      </c>
      <c r="AB870" s="63">
        <v>0</v>
      </c>
      <c r="AC870" s="63">
        <v>0</v>
      </c>
      <c r="AD870" s="63">
        <v>0</v>
      </c>
      <c r="AE870" s="63">
        <v>0</v>
      </c>
      <c r="AF870" s="63">
        <v>0</v>
      </c>
      <c r="AG870" s="63">
        <v>0</v>
      </c>
      <c r="AH870" s="43">
        <v>0</v>
      </c>
    </row>
    <row r="871" spans="1:34">
      <c r="A871" s="52">
        <v>0</v>
      </c>
      <c r="D871" s="2">
        <v>2029</v>
      </c>
      <c r="E871" s="2">
        <v>11</v>
      </c>
      <c r="F871" s="62">
        <v>2030</v>
      </c>
      <c r="G871" s="62">
        <v>2030</v>
      </c>
      <c r="H871" s="63">
        <v>0</v>
      </c>
      <c r="I871" s="63">
        <v>0</v>
      </c>
      <c r="J871" s="63">
        <v>0</v>
      </c>
      <c r="K871" s="63">
        <v>0</v>
      </c>
      <c r="L871" s="63">
        <v>0</v>
      </c>
      <c r="M871" s="63">
        <v>0</v>
      </c>
      <c r="N871" s="63">
        <v>0</v>
      </c>
      <c r="O871" s="63">
        <v>0</v>
      </c>
      <c r="P871" s="63">
        <v>0</v>
      </c>
      <c r="Q871" s="63">
        <v>0</v>
      </c>
      <c r="R871" s="63">
        <v>0</v>
      </c>
      <c r="S871" s="63">
        <v>0</v>
      </c>
      <c r="T871" s="63">
        <v>0</v>
      </c>
      <c r="U871" s="63">
        <v>0</v>
      </c>
      <c r="V871" s="63">
        <v>0</v>
      </c>
      <c r="W871" s="63">
        <v>0</v>
      </c>
      <c r="X871" s="63">
        <v>0</v>
      </c>
      <c r="Y871" s="63">
        <v>0</v>
      </c>
      <c r="Z871" s="63">
        <v>0</v>
      </c>
      <c r="AA871" s="63">
        <v>0</v>
      </c>
      <c r="AB871" s="63">
        <v>0</v>
      </c>
      <c r="AC871" s="63">
        <v>0</v>
      </c>
      <c r="AD871" s="63">
        <v>0</v>
      </c>
      <c r="AE871" s="63">
        <v>0</v>
      </c>
      <c r="AF871" s="63">
        <v>0</v>
      </c>
      <c r="AG871" s="63">
        <v>0</v>
      </c>
      <c r="AH871" s="43">
        <v>0</v>
      </c>
    </row>
    <row r="872" spans="1:34">
      <c r="A872" s="52">
        <v>0</v>
      </c>
      <c r="D872" s="2">
        <v>2029</v>
      </c>
      <c r="E872" s="2">
        <v>12</v>
      </c>
      <c r="F872" s="62">
        <v>2030</v>
      </c>
      <c r="G872" s="62">
        <v>2030</v>
      </c>
      <c r="H872" s="63">
        <v>0</v>
      </c>
      <c r="I872" s="63">
        <v>0</v>
      </c>
      <c r="J872" s="63">
        <v>0</v>
      </c>
      <c r="K872" s="63">
        <v>0</v>
      </c>
      <c r="L872" s="63">
        <v>0</v>
      </c>
      <c r="M872" s="63">
        <v>0</v>
      </c>
      <c r="N872" s="63">
        <v>0</v>
      </c>
      <c r="O872" s="63">
        <v>0</v>
      </c>
      <c r="P872" s="63">
        <v>0</v>
      </c>
      <c r="Q872" s="63">
        <v>0</v>
      </c>
      <c r="R872" s="63">
        <v>0</v>
      </c>
      <c r="S872" s="63">
        <v>0</v>
      </c>
      <c r="T872" s="63">
        <v>0</v>
      </c>
      <c r="U872" s="63">
        <v>0</v>
      </c>
      <c r="V872" s="63">
        <v>0</v>
      </c>
      <c r="W872" s="63">
        <v>0</v>
      </c>
      <c r="X872" s="63">
        <v>0</v>
      </c>
      <c r="Y872" s="63">
        <v>0</v>
      </c>
      <c r="Z872" s="63">
        <v>0</v>
      </c>
      <c r="AA872" s="63">
        <v>0</v>
      </c>
      <c r="AB872" s="63">
        <v>0</v>
      </c>
      <c r="AC872" s="63">
        <v>0</v>
      </c>
      <c r="AD872" s="63">
        <v>0</v>
      </c>
      <c r="AE872" s="63">
        <v>0</v>
      </c>
      <c r="AF872" s="63">
        <v>0</v>
      </c>
      <c r="AG872" s="63">
        <v>0</v>
      </c>
      <c r="AH872" s="43">
        <v>0</v>
      </c>
    </row>
    <row r="873" spans="1:34">
      <c r="A873" s="52">
        <v>0</v>
      </c>
      <c r="D873" s="2">
        <v>2030</v>
      </c>
      <c r="E873" s="2">
        <v>1</v>
      </c>
      <c r="F873" s="62">
        <v>2030</v>
      </c>
      <c r="G873" s="62">
        <v>2030</v>
      </c>
      <c r="H873" s="63">
        <v>0</v>
      </c>
      <c r="I873" s="63">
        <v>0</v>
      </c>
      <c r="J873" s="63">
        <v>0</v>
      </c>
      <c r="K873" s="63">
        <v>0</v>
      </c>
      <c r="L873" s="63">
        <v>0</v>
      </c>
      <c r="M873" s="63">
        <v>0</v>
      </c>
      <c r="N873" s="63">
        <v>0</v>
      </c>
      <c r="O873" s="63">
        <v>0</v>
      </c>
      <c r="P873" s="63">
        <v>0</v>
      </c>
      <c r="Q873" s="63">
        <v>0</v>
      </c>
      <c r="R873" s="63">
        <v>0</v>
      </c>
      <c r="S873" s="63">
        <v>0</v>
      </c>
      <c r="T873" s="63">
        <v>0</v>
      </c>
      <c r="U873" s="63">
        <v>0</v>
      </c>
      <c r="V873" s="63">
        <v>0</v>
      </c>
      <c r="W873" s="63">
        <v>0</v>
      </c>
      <c r="X873" s="63">
        <v>0</v>
      </c>
      <c r="Y873" s="63">
        <v>0</v>
      </c>
      <c r="Z873" s="63">
        <v>0</v>
      </c>
      <c r="AA873" s="63">
        <v>0</v>
      </c>
      <c r="AB873" s="63">
        <v>0</v>
      </c>
      <c r="AC873" s="63">
        <v>0</v>
      </c>
      <c r="AD873" s="63">
        <v>0</v>
      </c>
      <c r="AE873" s="63">
        <v>0</v>
      </c>
      <c r="AF873" s="63">
        <v>0</v>
      </c>
      <c r="AG873" s="63">
        <v>0</v>
      </c>
      <c r="AH873" s="43">
        <v>0</v>
      </c>
    </row>
    <row r="874" spans="1:34">
      <c r="A874" s="52">
        <v>0</v>
      </c>
      <c r="D874" s="2">
        <v>2030</v>
      </c>
      <c r="E874" s="2">
        <v>2</v>
      </c>
      <c r="F874" s="62">
        <v>2030</v>
      </c>
      <c r="G874" s="62">
        <v>2030</v>
      </c>
      <c r="H874" s="63">
        <v>0</v>
      </c>
      <c r="I874" s="63">
        <v>0</v>
      </c>
      <c r="J874" s="63">
        <v>0</v>
      </c>
      <c r="K874" s="63">
        <v>0</v>
      </c>
      <c r="L874" s="63">
        <v>0</v>
      </c>
      <c r="M874" s="63">
        <v>0</v>
      </c>
      <c r="N874" s="63">
        <v>0</v>
      </c>
      <c r="O874" s="63">
        <v>0</v>
      </c>
      <c r="P874" s="63">
        <v>0</v>
      </c>
      <c r="Q874" s="63">
        <v>0</v>
      </c>
      <c r="R874" s="63">
        <v>0</v>
      </c>
      <c r="S874" s="63">
        <v>0</v>
      </c>
      <c r="T874" s="63">
        <v>0</v>
      </c>
      <c r="U874" s="63">
        <v>0</v>
      </c>
      <c r="V874" s="63">
        <v>0</v>
      </c>
      <c r="W874" s="63">
        <v>0</v>
      </c>
      <c r="X874" s="63">
        <v>0</v>
      </c>
      <c r="Y874" s="63">
        <v>0</v>
      </c>
      <c r="Z874" s="63">
        <v>0</v>
      </c>
      <c r="AA874" s="63">
        <v>0</v>
      </c>
      <c r="AB874" s="63">
        <v>0</v>
      </c>
      <c r="AC874" s="63">
        <v>0</v>
      </c>
      <c r="AD874" s="63">
        <v>0</v>
      </c>
      <c r="AE874" s="63">
        <v>0</v>
      </c>
      <c r="AF874" s="63">
        <v>0</v>
      </c>
      <c r="AG874" s="63">
        <v>0</v>
      </c>
      <c r="AH874" s="43">
        <v>0</v>
      </c>
    </row>
    <row r="875" spans="1:34">
      <c r="A875" s="52">
        <v>0</v>
      </c>
      <c r="D875" s="2">
        <v>2030</v>
      </c>
      <c r="E875" s="2">
        <v>3</v>
      </c>
      <c r="F875" s="62">
        <v>2030</v>
      </c>
      <c r="G875" s="62">
        <v>2030</v>
      </c>
      <c r="H875" s="63">
        <v>0</v>
      </c>
      <c r="I875" s="63">
        <v>0</v>
      </c>
      <c r="J875" s="63">
        <v>0</v>
      </c>
      <c r="K875" s="63">
        <v>0</v>
      </c>
      <c r="L875" s="63">
        <v>0</v>
      </c>
      <c r="M875" s="63">
        <v>0</v>
      </c>
      <c r="N875" s="63">
        <v>0</v>
      </c>
      <c r="O875" s="63">
        <v>0</v>
      </c>
      <c r="P875" s="63">
        <v>0</v>
      </c>
      <c r="Q875" s="63">
        <v>0</v>
      </c>
      <c r="R875" s="63">
        <v>0</v>
      </c>
      <c r="S875" s="63">
        <v>0</v>
      </c>
      <c r="T875" s="63">
        <v>0</v>
      </c>
      <c r="U875" s="63">
        <v>0</v>
      </c>
      <c r="V875" s="63">
        <v>0</v>
      </c>
      <c r="W875" s="63">
        <v>0</v>
      </c>
      <c r="X875" s="63">
        <v>0</v>
      </c>
      <c r="Y875" s="63">
        <v>0</v>
      </c>
      <c r="Z875" s="63">
        <v>0</v>
      </c>
      <c r="AA875" s="63">
        <v>0</v>
      </c>
      <c r="AB875" s="63">
        <v>0</v>
      </c>
      <c r="AC875" s="63">
        <v>0</v>
      </c>
      <c r="AD875" s="63">
        <v>0</v>
      </c>
      <c r="AE875" s="63">
        <v>0</v>
      </c>
      <c r="AF875" s="63">
        <v>0</v>
      </c>
      <c r="AG875" s="63">
        <v>0</v>
      </c>
      <c r="AH875" s="43">
        <v>0</v>
      </c>
    </row>
    <row r="876" spans="1:34">
      <c r="A876" s="52">
        <v>0</v>
      </c>
      <c r="D876" s="2">
        <v>2030</v>
      </c>
      <c r="E876" s="2">
        <v>4</v>
      </c>
      <c r="F876" s="62">
        <v>2030</v>
      </c>
      <c r="G876" s="62">
        <v>2030</v>
      </c>
      <c r="H876" s="63">
        <v>0</v>
      </c>
      <c r="I876" s="63">
        <v>0</v>
      </c>
      <c r="J876" s="63">
        <v>0</v>
      </c>
      <c r="K876" s="63">
        <v>0</v>
      </c>
      <c r="L876" s="63">
        <v>0</v>
      </c>
      <c r="M876" s="63">
        <v>0</v>
      </c>
      <c r="N876" s="63">
        <v>0</v>
      </c>
      <c r="O876" s="63">
        <v>0</v>
      </c>
      <c r="P876" s="63">
        <v>0</v>
      </c>
      <c r="Q876" s="63">
        <v>0</v>
      </c>
      <c r="R876" s="63">
        <v>0</v>
      </c>
      <c r="S876" s="63">
        <v>0</v>
      </c>
      <c r="T876" s="63">
        <v>0</v>
      </c>
      <c r="U876" s="63">
        <v>0</v>
      </c>
      <c r="V876" s="63">
        <v>0</v>
      </c>
      <c r="W876" s="63">
        <v>0</v>
      </c>
      <c r="X876" s="63">
        <v>0</v>
      </c>
      <c r="Y876" s="63">
        <v>0</v>
      </c>
      <c r="Z876" s="63">
        <v>0</v>
      </c>
      <c r="AA876" s="63">
        <v>0</v>
      </c>
      <c r="AB876" s="63">
        <v>0</v>
      </c>
      <c r="AC876" s="63">
        <v>0</v>
      </c>
      <c r="AD876" s="63">
        <v>0</v>
      </c>
      <c r="AE876" s="63">
        <v>0</v>
      </c>
      <c r="AF876" s="63">
        <v>0</v>
      </c>
      <c r="AG876" s="63">
        <v>0</v>
      </c>
      <c r="AH876" s="43">
        <v>0</v>
      </c>
    </row>
    <row r="877" spans="1:34">
      <c r="A877" s="52">
        <v>0</v>
      </c>
      <c r="D877" s="2">
        <v>2030</v>
      </c>
      <c r="E877" s="2">
        <v>5</v>
      </c>
      <c r="F877" s="62">
        <v>2031</v>
      </c>
      <c r="G877" s="62">
        <v>2031</v>
      </c>
      <c r="H877" s="63">
        <v>0</v>
      </c>
      <c r="I877" s="63">
        <v>0</v>
      </c>
      <c r="J877" s="63">
        <v>0</v>
      </c>
      <c r="K877" s="63">
        <v>0</v>
      </c>
      <c r="L877" s="63">
        <v>0</v>
      </c>
      <c r="M877" s="63">
        <v>0</v>
      </c>
      <c r="N877" s="63">
        <v>0</v>
      </c>
      <c r="O877" s="63">
        <v>0</v>
      </c>
      <c r="P877" s="63">
        <v>0</v>
      </c>
      <c r="Q877" s="63">
        <v>0</v>
      </c>
      <c r="R877" s="63">
        <v>0</v>
      </c>
      <c r="S877" s="63">
        <v>0</v>
      </c>
      <c r="T877" s="63">
        <v>0</v>
      </c>
      <c r="U877" s="63">
        <v>0</v>
      </c>
      <c r="V877" s="63">
        <v>0</v>
      </c>
      <c r="W877" s="63">
        <v>0</v>
      </c>
      <c r="X877" s="63">
        <v>0</v>
      </c>
      <c r="Y877" s="63">
        <v>0</v>
      </c>
      <c r="Z877" s="63">
        <v>0</v>
      </c>
      <c r="AA877" s="63">
        <v>0</v>
      </c>
      <c r="AB877" s="63">
        <v>0</v>
      </c>
      <c r="AC877" s="63">
        <v>0</v>
      </c>
      <c r="AD877" s="63">
        <v>0</v>
      </c>
      <c r="AE877" s="63">
        <v>0</v>
      </c>
      <c r="AF877" s="63">
        <v>0</v>
      </c>
      <c r="AG877" s="63">
        <v>0</v>
      </c>
      <c r="AH877" s="43">
        <v>0</v>
      </c>
    </row>
    <row r="878" spans="1:34">
      <c r="A878" s="52">
        <v>0</v>
      </c>
      <c r="D878" s="2">
        <v>2030</v>
      </c>
      <c r="E878" s="2">
        <v>6</v>
      </c>
      <c r="F878" s="62">
        <v>2031</v>
      </c>
      <c r="G878" s="62">
        <v>2031</v>
      </c>
      <c r="H878" s="63">
        <v>0</v>
      </c>
      <c r="I878" s="63">
        <v>0</v>
      </c>
      <c r="J878" s="63">
        <v>0</v>
      </c>
      <c r="K878" s="63">
        <v>0</v>
      </c>
      <c r="L878" s="63">
        <v>0</v>
      </c>
      <c r="M878" s="63">
        <v>0</v>
      </c>
      <c r="N878" s="63">
        <v>0</v>
      </c>
      <c r="O878" s="63">
        <v>0</v>
      </c>
      <c r="P878" s="63">
        <v>0</v>
      </c>
      <c r="Q878" s="63">
        <v>0</v>
      </c>
      <c r="R878" s="63">
        <v>0</v>
      </c>
      <c r="S878" s="63">
        <v>0</v>
      </c>
      <c r="T878" s="63">
        <v>0</v>
      </c>
      <c r="U878" s="63">
        <v>0</v>
      </c>
      <c r="V878" s="63">
        <v>0</v>
      </c>
      <c r="W878" s="63">
        <v>0</v>
      </c>
      <c r="X878" s="63">
        <v>0</v>
      </c>
      <c r="Y878" s="63">
        <v>0</v>
      </c>
      <c r="Z878" s="63">
        <v>0</v>
      </c>
      <c r="AA878" s="63">
        <v>0</v>
      </c>
      <c r="AB878" s="63">
        <v>0</v>
      </c>
      <c r="AC878" s="63">
        <v>0</v>
      </c>
      <c r="AD878" s="63">
        <v>0</v>
      </c>
      <c r="AE878" s="63">
        <v>0</v>
      </c>
      <c r="AF878" s="63">
        <v>0</v>
      </c>
      <c r="AG878" s="63">
        <v>0</v>
      </c>
      <c r="AH878" s="43">
        <v>0</v>
      </c>
    </row>
    <row r="879" spans="1:34">
      <c r="A879" s="52">
        <v>0</v>
      </c>
      <c r="D879" s="2">
        <v>2030</v>
      </c>
      <c r="E879" s="2">
        <v>7</v>
      </c>
      <c r="F879" s="62">
        <v>2031</v>
      </c>
      <c r="G879" s="62">
        <v>2031</v>
      </c>
      <c r="H879" s="63">
        <v>0</v>
      </c>
      <c r="I879" s="63">
        <v>0</v>
      </c>
      <c r="J879" s="63">
        <v>0</v>
      </c>
      <c r="K879" s="63">
        <v>0</v>
      </c>
      <c r="L879" s="63">
        <v>0</v>
      </c>
      <c r="M879" s="63">
        <v>0</v>
      </c>
      <c r="N879" s="63">
        <v>0</v>
      </c>
      <c r="O879" s="63">
        <v>0</v>
      </c>
      <c r="P879" s="63">
        <v>0</v>
      </c>
      <c r="Q879" s="63">
        <v>0</v>
      </c>
      <c r="R879" s="63">
        <v>0</v>
      </c>
      <c r="S879" s="63">
        <v>0</v>
      </c>
      <c r="T879" s="63">
        <v>0</v>
      </c>
      <c r="U879" s="63">
        <v>0</v>
      </c>
      <c r="V879" s="63">
        <v>0</v>
      </c>
      <c r="W879" s="63">
        <v>0</v>
      </c>
      <c r="X879" s="63">
        <v>0</v>
      </c>
      <c r="Y879" s="63">
        <v>0</v>
      </c>
      <c r="Z879" s="63">
        <v>0</v>
      </c>
      <c r="AA879" s="63">
        <v>0</v>
      </c>
      <c r="AB879" s="63">
        <v>0</v>
      </c>
      <c r="AC879" s="63">
        <v>0</v>
      </c>
      <c r="AD879" s="63">
        <v>0</v>
      </c>
      <c r="AE879" s="63">
        <v>0</v>
      </c>
      <c r="AF879" s="63">
        <v>0</v>
      </c>
      <c r="AG879" s="63">
        <v>0</v>
      </c>
      <c r="AH879" s="43">
        <v>0</v>
      </c>
    </row>
    <row r="880" spans="1:34">
      <c r="A880" s="52">
        <v>0</v>
      </c>
      <c r="D880" s="2">
        <v>2030</v>
      </c>
      <c r="E880" s="2">
        <v>8</v>
      </c>
      <c r="F880" s="62">
        <v>2031</v>
      </c>
      <c r="G880" s="62">
        <v>2031</v>
      </c>
      <c r="H880" s="63">
        <v>0</v>
      </c>
      <c r="I880" s="63">
        <v>0</v>
      </c>
      <c r="J880" s="63">
        <v>0</v>
      </c>
      <c r="K880" s="63">
        <v>0</v>
      </c>
      <c r="L880" s="63">
        <v>0</v>
      </c>
      <c r="M880" s="63">
        <v>0</v>
      </c>
      <c r="N880" s="63">
        <v>0</v>
      </c>
      <c r="O880" s="63">
        <v>0</v>
      </c>
      <c r="P880" s="63">
        <v>0</v>
      </c>
      <c r="Q880" s="63">
        <v>0</v>
      </c>
      <c r="R880" s="63">
        <v>0</v>
      </c>
      <c r="S880" s="63">
        <v>0</v>
      </c>
      <c r="T880" s="63">
        <v>0</v>
      </c>
      <c r="U880" s="63">
        <v>0</v>
      </c>
      <c r="V880" s="63">
        <v>0</v>
      </c>
      <c r="W880" s="63">
        <v>0</v>
      </c>
      <c r="X880" s="63">
        <v>0</v>
      </c>
      <c r="Y880" s="63">
        <v>0</v>
      </c>
      <c r="Z880" s="63">
        <v>0</v>
      </c>
      <c r="AA880" s="63">
        <v>0</v>
      </c>
      <c r="AB880" s="63">
        <v>0</v>
      </c>
      <c r="AC880" s="63">
        <v>0</v>
      </c>
      <c r="AD880" s="63">
        <v>0</v>
      </c>
      <c r="AE880" s="63">
        <v>0</v>
      </c>
      <c r="AF880" s="63">
        <v>0</v>
      </c>
      <c r="AG880" s="63">
        <v>0</v>
      </c>
      <c r="AH880" s="43">
        <v>0</v>
      </c>
    </row>
    <row r="881" spans="1:34">
      <c r="A881" s="52">
        <v>0</v>
      </c>
      <c r="D881" s="2">
        <v>2030</v>
      </c>
      <c r="E881" s="2">
        <v>9</v>
      </c>
      <c r="F881" s="62">
        <v>2031</v>
      </c>
      <c r="G881" s="62">
        <v>2031</v>
      </c>
      <c r="H881" s="63">
        <v>0</v>
      </c>
      <c r="I881" s="63">
        <v>0</v>
      </c>
      <c r="J881" s="63">
        <v>0</v>
      </c>
      <c r="K881" s="63">
        <v>0</v>
      </c>
      <c r="L881" s="63">
        <v>0</v>
      </c>
      <c r="M881" s="63">
        <v>0</v>
      </c>
      <c r="N881" s="63">
        <v>0</v>
      </c>
      <c r="O881" s="63">
        <v>0</v>
      </c>
      <c r="P881" s="63">
        <v>0</v>
      </c>
      <c r="Q881" s="63">
        <v>0</v>
      </c>
      <c r="R881" s="63">
        <v>0</v>
      </c>
      <c r="S881" s="63">
        <v>0</v>
      </c>
      <c r="T881" s="63">
        <v>0</v>
      </c>
      <c r="U881" s="63">
        <v>0</v>
      </c>
      <c r="V881" s="63">
        <v>0</v>
      </c>
      <c r="W881" s="63">
        <v>0</v>
      </c>
      <c r="X881" s="63">
        <v>0</v>
      </c>
      <c r="Y881" s="63">
        <v>0</v>
      </c>
      <c r="Z881" s="63">
        <v>0</v>
      </c>
      <c r="AA881" s="63">
        <v>0</v>
      </c>
      <c r="AB881" s="63">
        <v>0</v>
      </c>
      <c r="AC881" s="63">
        <v>0</v>
      </c>
      <c r="AD881" s="63">
        <v>0</v>
      </c>
      <c r="AE881" s="63">
        <v>0</v>
      </c>
      <c r="AF881" s="63">
        <v>0</v>
      </c>
      <c r="AG881" s="63">
        <v>0</v>
      </c>
      <c r="AH881" s="43">
        <v>0</v>
      </c>
    </row>
    <row r="882" spans="1:34">
      <c r="A882" s="52">
        <v>0</v>
      </c>
      <c r="D882" s="2">
        <v>2030</v>
      </c>
      <c r="E882" s="2">
        <v>10</v>
      </c>
      <c r="F882" s="62">
        <v>2031</v>
      </c>
      <c r="G882" s="62">
        <v>2031</v>
      </c>
      <c r="H882" s="63">
        <v>0</v>
      </c>
      <c r="I882" s="63">
        <v>0</v>
      </c>
      <c r="J882" s="63">
        <v>0</v>
      </c>
      <c r="K882" s="63">
        <v>0</v>
      </c>
      <c r="L882" s="63">
        <v>0</v>
      </c>
      <c r="M882" s="63">
        <v>0</v>
      </c>
      <c r="N882" s="63">
        <v>0</v>
      </c>
      <c r="O882" s="63">
        <v>0</v>
      </c>
      <c r="P882" s="63">
        <v>0</v>
      </c>
      <c r="Q882" s="63">
        <v>0</v>
      </c>
      <c r="R882" s="63">
        <v>0</v>
      </c>
      <c r="S882" s="63">
        <v>0</v>
      </c>
      <c r="T882" s="63">
        <v>0</v>
      </c>
      <c r="U882" s="63">
        <v>0</v>
      </c>
      <c r="V882" s="63">
        <v>0</v>
      </c>
      <c r="W882" s="63">
        <v>0</v>
      </c>
      <c r="X882" s="63">
        <v>0</v>
      </c>
      <c r="Y882" s="63">
        <v>0</v>
      </c>
      <c r="Z882" s="63">
        <v>0</v>
      </c>
      <c r="AA882" s="63">
        <v>0</v>
      </c>
      <c r="AB882" s="63">
        <v>0</v>
      </c>
      <c r="AC882" s="63">
        <v>0</v>
      </c>
      <c r="AD882" s="63">
        <v>0</v>
      </c>
      <c r="AE882" s="63">
        <v>0</v>
      </c>
      <c r="AF882" s="63">
        <v>0</v>
      </c>
      <c r="AG882" s="63">
        <v>0</v>
      </c>
      <c r="AH882" s="43">
        <v>0</v>
      </c>
    </row>
    <row r="883" spans="1:34">
      <c r="A883" s="52">
        <v>0</v>
      </c>
      <c r="D883" s="2">
        <v>2030</v>
      </c>
      <c r="E883" s="2">
        <v>11</v>
      </c>
      <c r="F883" s="62">
        <v>2031</v>
      </c>
      <c r="G883" s="62">
        <v>2031</v>
      </c>
      <c r="H883" s="63">
        <v>0</v>
      </c>
      <c r="I883" s="63">
        <v>0</v>
      </c>
      <c r="J883" s="63">
        <v>0</v>
      </c>
      <c r="K883" s="63">
        <v>0</v>
      </c>
      <c r="L883" s="63">
        <v>0</v>
      </c>
      <c r="M883" s="63">
        <v>0</v>
      </c>
      <c r="N883" s="63">
        <v>0</v>
      </c>
      <c r="O883" s="63">
        <v>0</v>
      </c>
      <c r="P883" s="63">
        <v>0</v>
      </c>
      <c r="Q883" s="63">
        <v>0</v>
      </c>
      <c r="R883" s="63">
        <v>0</v>
      </c>
      <c r="S883" s="63">
        <v>0</v>
      </c>
      <c r="T883" s="63">
        <v>0</v>
      </c>
      <c r="U883" s="63">
        <v>0</v>
      </c>
      <c r="V883" s="63">
        <v>0</v>
      </c>
      <c r="W883" s="63">
        <v>0</v>
      </c>
      <c r="X883" s="63">
        <v>0</v>
      </c>
      <c r="Y883" s="63">
        <v>0</v>
      </c>
      <c r="Z883" s="63">
        <v>0</v>
      </c>
      <c r="AA883" s="63">
        <v>0</v>
      </c>
      <c r="AB883" s="63">
        <v>0</v>
      </c>
      <c r="AC883" s="63">
        <v>0</v>
      </c>
      <c r="AD883" s="63">
        <v>0</v>
      </c>
      <c r="AE883" s="63">
        <v>0</v>
      </c>
      <c r="AF883" s="63">
        <v>0</v>
      </c>
      <c r="AG883" s="63">
        <v>0</v>
      </c>
      <c r="AH883" s="43">
        <v>0</v>
      </c>
    </row>
    <row r="884" spans="1:34">
      <c r="A884" s="52">
        <v>0</v>
      </c>
      <c r="D884" s="2">
        <v>2030</v>
      </c>
      <c r="E884" s="2">
        <v>12</v>
      </c>
      <c r="F884" s="62">
        <v>2031</v>
      </c>
      <c r="G884" s="62">
        <v>2031</v>
      </c>
      <c r="H884" s="63">
        <v>0</v>
      </c>
      <c r="I884" s="63">
        <v>0</v>
      </c>
      <c r="J884" s="63">
        <v>0</v>
      </c>
      <c r="K884" s="63">
        <v>0</v>
      </c>
      <c r="L884" s="63">
        <v>0</v>
      </c>
      <c r="M884" s="63">
        <v>0</v>
      </c>
      <c r="N884" s="63">
        <v>0</v>
      </c>
      <c r="O884" s="63">
        <v>0</v>
      </c>
      <c r="P884" s="63">
        <v>0</v>
      </c>
      <c r="Q884" s="63">
        <v>0</v>
      </c>
      <c r="R884" s="63">
        <v>0</v>
      </c>
      <c r="S884" s="63">
        <v>0</v>
      </c>
      <c r="T884" s="63">
        <v>0</v>
      </c>
      <c r="U884" s="63">
        <v>0</v>
      </c>
      <c r="V884" s="63">
        <v>0</v>
      </c>
      <c r="W884" s="63">
        <v>0</v>
      </c>
      <c r="X884" s="63">
        <v>0</v>
      </c>
      <c r="Y884" s="63">
        <v>0</v>
      </c>
      <c r="Z884" s="63">
        <v>0</v>
      </c>
      <c r="AA884" s="63">
        <v>0</v>
      </c>
      <c r="AB884" s="63">
        <v>0</v>
      </c>
      <c r="AC884" s="63">
        <v>0</v>
      </c>
      <c r="AD884" s="63">
        <v>0</v>
      </c>
      <c r="AE884" s="63">
        <v>0</v>
      </c>
      <c r="AF884" s="63">
        <v>0</v>
      </c>
      <c r="AG884" s="63">
        <v>0</v>
      </c>
      <c r="AH884" s="43">
        <v>0</v>
      </c>
    </row>
    <row r="888" spans="1:34" ht="15.75">
      <c r="D888" s="54" t="s">
        <v>82</v>
      </c>
    </row>
    <row r="889" spans="1:34" ht="15.75">
      <c r="D889" s="60" t="s">
        <v>45</v>
      </c>
      <c r="E889" s="60" t="s">
        <v>46</v>
      </c>
      <c r="F889" s="60" t="s">
        <v>47</v>
      </c>
      <c r="G889" s="60" t="s">
        <v>47</v>
      </c>
      <c r="H889" s="61" t="s">
        <v>48</v>
      </c>
      <c r="I889" s="61" t="s">
        <v>49</v>
      </c>
      <c r="J889" s="61" t="s">
        <v>50</v>
      </c>
      <c r="K889" s="61" t="s">
        <v>51</v>
      </c>
      <c r="L889" s="61" t="s">
        <v>52</v>
      </c>
      <c r="M889" s="61" t="s">
        <v>53</v>
      </c>
      <c r="N889" s="61" t="s">
        <v>54</v>
      </c>
      <c r="O889" s="61" t="s">
        <v>55</v>
      </c>
      <c r="P889" s="61" t="s">
        <v>56</v>
      </c>
      <c r="Q889" s="61" t="s">
        <v>57</v>
      </c>
      <c r="R889" s="61" t="s">
        <v>58</v>
      </c>
      <c r="S889" s="61" t="s">
        <v>59</v>
      </c>
      <c r="T889" s="61" t="s">
        <v>60</v>
      </c>
      <c r="U889" s="61" t="s">
        <v>61</v>
      </c>
      <c r="V889" s="61" t="s">
        <v>62</v>
      </c>
      <c r="W889" s="61" t="s">
        <v>63</v>
      </c>
      <c r="X889" s="61" t="s">
        <v>64</v>
      </c>
      <c r="Y889" s="61" t="s">
        <v>65</v>
      </c>
      <c r="Z889" s="61" t="s">
        <v>66</v>
      </c>
      <c r="AA889" s="61" t="s">
        <v>67</v>
      </c>
      <c r="AB889" s="61" t="s">
        <v>68</v>
      </c>
      <c r="AC889" s="61" t="s">
        <v>69</v>
      </c>
      <c r="AD889" s="61" t="s">
        <v>70</v>
      </c>
      <c r="AE889" s="61" t="s">
        <v>71</v>
      </c>
      <c r="AF889" s="61" t="s">
        <v>72</v>
      </c>
      <c r="AG889" s="61" t="s">
        <v>73</v>
      </c>
      <c r="AH889" s="61" t="s">
        <v>74</v>
      </c>
    </row>
    <row r="890" spans="1:34">
      <c r="A890" s="52">
        <v>0</v>
      </c>
      <c r="D890" s="62">
        <v>2007</v>
      </c>
      <c r="E890" s="62">
        <v>1</v>
      </c>
      <c r="F890" s="62">
        <v>2007</v>
      </c>
      <c r="G890" s="62">
        <v>2007</v>
      </c>
      <c r="H890" s="63">
        <v>0</v>
      </c>
      <c r="I890" s="63">
        <v>0</v>
      </c>
      <c r="J890" s="63">
        <v>0</v>
      </c>
      <c r="K890" s="63">
        <v>0</v>
      </c>
      <c r="L890" s="63">
        <v>0</v>
      </c>
      <c r="M890" s="63">
        <v>0</v>
      </c>
      <c r="N890" s="63">
        <v>0</v>
      </c>
      <c r="O890" s="63">
        <v>0</v>
      </c>
      <c r="P890" s="63">
        <v>0</v>
      </c>
      <c r="Q890" s="63">
        <v>0</v>
      </c>
      <c r="R890" s="63">
        <v>0</v>
      </c>
      <c r="S890" s="63">
        <v>0</v>
      </c>
      <c r="T890" s="63">
        <v>0</v>
      </c>
      <c r="U890" s="63">
        <v>0</v>
      </c>
      <c r="V890" s="63">
        <v>0</v>
      </c>
      <c r="W890" s="63">
        <v>0</v>
      </c>
      <c r="X890" s="63">
        <v>0</v>
      </c>
      <c r="Y890" s="63">
        <v>0</v>
      </c>
      <c r="Z890" s="63">
        <v>0</v>
      </c>
      <c r="AA890" s="63">
        <v>0</v>
      </c>
      <c r="AB890" s="63">
        <v>0</v>
      </c>
      <c r="AC890" s="63">
        <v>0</v>
      </c>
      <c r="AD890" s="63">
        <v>0</v>
      </c>
      <c r="AE890" s="63">
        <v>0</v>
      </c>
      <c r="AF890" s="63">
        <v>0</v>
      </c>
      <c r="AG890" s="63">
        <v>0</v>
      </c>
      <c r="AH890" s="43">
        <v>0</v>
      </c>
    </row>
    <row r="891" spans="1:34">
      <c r="A891" s="52">
        <v>0</v>
      </c>
      <c r="D891" s="62">
        <v>2007</v>
      </c>
      <c r="E891" s="62">
        <v>2</v>
      </c>
      <c r="F891" s="62">
        <v>2007</v>
      </c>
      <c r="G891" s="62">
        <v>2007</v>
      </c>
      <c r="H891" s="63">
        <v>0</v>
      </c>
      <c r="I891" s="63">
        <v>0</v>
      </c>
      <c r="J891" s="63">
        <v>0</v>
      </c>
      <c r="K891" s="63">
        <v>0</v>
      </c>
      <c r="L891" s="63">
        <v>0</v>
      </c>
      <c r="M891" s="63">
        <v>0</v>
      </c>
      <c r="N891" s="63">
        <v>0</v>
      </c>
      <c r="O891" s="63">
        <v>0</v>
      </c>
      <c r="P891" s="63">
        <v>0</v>
      </c>
      <c r="Q891" s="63">
        <v>0</v>
      </c>
      <c r="R891" s="63">
        <v>0</v>
      </c>
      <c r="S891" s="63">
        <v>0</v>
      </c>
      <c r="T891" s="63">
        <v>0</v>
      </c>
      <c r="U891" s="63">
        <v>0</v>
      </c>
      <c r="V891" s="63">
        <v>0</v>
      </c>
      <c r="W891" s="63">
        <v>0</v>
      </c>
      <c r="X891" s="63">
        <v>0</v>
      </c>
      <c r="Y891" s="63">
        <v>0</v>
      </c>
      <c r="Z891" s="63">
        <v>0</v>
      </c>
      <c r="AA891" s="63">
        <v>0</v>
      </c>
      <c r="AB891" s="63">
        <v>0</v>
      </c>
      <c r="AC891" s="63">
        <v>0</v>
      </c>
      <c r="AD891" s="63">
        <v>0</v>
      </c>
      <c r="AE891" s="63">
        <v>0</v>
      </c>
      <c r="AF891" s="63">
        <v>0</v>
      </c>
      <c r="AG891" s="63">
        <v>0</v>
      </c>
      <c r="AH891" s="43">
        <v>0</v>
      </c>
    </row>
    <row r="892" spans="1:34">
      <c r="A892" s="52">
        <v>0</v>
      </c>
      <c r="D892" s="62">
        <v>2007</v>
      </c>
      <c r="E892" s="62">
        <v>3</v>
      </c>
      <c r="F892" s="62">
        <v>2007</v>
      </c>
      <c r="G892" s="62">
        <v>2007</v>
      </c>
      <c r="H892" s="63">
        <v>0</v>
      </c>
      <c r="I892" s="63">
        <v>0</v>
      </c>
      <c r="J892" s="63">
        <v>0</v>
      </c>
      <c r="K892" s="63">
        <v>0</v>
      </c>
      <c r="L892" s="63">
        <v>0</v>
      </c>
      <c r="M892" s="63">
        <v>0</v>
      </c>
      <c r="N892" s="63">
        <v>0</v>
      </c>
      <c r="O892" s="63">
        <v>0</v>
      </c>
      <c r="P892" s="63">
        <v>0</v>
      </c>
      <c r="Q892" s="63">
        <v>0</v>
      </c>
      <c r="R892" s="63">
        <v>0</v>
      </c>
      <c r="S892" s="63">
        <v>0</v>
      </c>
      <c r="T892" s="63">
        <v>0</v>
      </c>
      <c r="U892" s="63">
        <v>0</v>
      </c>
      <c r="V892" s="63">
        <v>0</v>
      </c>
      <c r="W892" s="63">
        <v>0</v>
      </c>
      <c r="X892" s="63">
        <v>0</v>
      </c>
      <c r="Y892" s="63">
        <v>0</v>
      </c>
      <c r="Z892" s="63">
        <v>0</v>
      </c>
      <c r="AA892" s="63">
        <v>0</v>
      </c>
      <c r="AB892" s="63">
        <v>0</v>
      </c>
      <c r="AC892" s="63">
        <v>0</v>
      </c>
      <c r="AD892" s="63">
        <v>0</v>
      </c>
      <c r="AE892" s="63">
        <v>0</v>
      </c>
      <c r="AF892" s="63">
        <v>0</v>
      </c>
      <c r="AG892" s="63">
        <v>0</v>
      </c>
      <c r="AH892" s="43">
        <v>0</v>
      </c>
    </row>
    <row r="893" spans="1:34">
      <c r="A893" s="52">
        <v>0</v>
      </c>
      <c r="D893" s="62">
        <v>2007</v>
      </c>
      <c r="E893" s="62">
        <v>4</v>
      </c>
      <c r="F893" s="62">
        <v>2007</v>
      </c>
      <c r="G893" s="62">
        <v>2007</v>
      </c>
      <c r="H893" s="63">
        <v>0</v>
      </c>
      <c r="I893" s="63">
        <v>0</v>
      </c>
      <c r="J893" s="63">
        <v>0</v>
      </c>
      <c r="K893" s="63">
        <v>0</v>
      </c>
      <c r="L893" s="63">
        <v>0</v>
      </c>
      <c r="M893" s="63">
        <v>0</v>
      </c>
      <c r="N893" s="63">
        <v>0</v>
      </c>
      <c r="O893" s="63">
        <v>0</v>
      </c>
      <c r="P893" s="63">
        <v>0</v>
      </c>
      <c r="Q893" s="63">
        <v>0</v>
      </c>
      <c r="R893" s="63">
        <v>0</v>
      </c>
      <c r="S893" s="63">
        <v>0</v>
      </c>
      <c r="T893" s="63">
        <v>0</v>
      </c>
      <c r="U893" s="63">
        <v>0</v>
      </c>
      <c r="V893" s="63">
        <v>0</v>
      </c>
      <c r="W893" s="63">
        <v>0</v>
      </c>
      <c r="X893" s="63">
        <v>0</v>
      </c>
      <c r="Y893" s="63">
        <v>0</v>
      </c>
      <c r="Z893" s="63">
        <v>0</v>
      </c>
      <c r="AA893" s="63">
        <v>0</v>
      </c>
      <c r="AB893" s="63">
        <v>0</v>
      </c>
      <c r="AC893" s="63">
        <v>0</v>
      </c>
      <c r="AD893" s="63">
        <v>0</v>
      </c>
      <c r="AE893" s="63">
        <v>0</v>
      </c>
      <c r="AF893" s="63">
        <v>0</v>
      </c>
      <c r="AG893" s="63">
        <v>0</v>
      </c>
      <c r="AH893" s="43">
        <v>0</v>
      </c>
    </row>
    <row r="894" spans="1:34">
      <c r="A894" s="52">
        <v>0</v>
      </c>
      <c r="D894" s="62">
        <v>2007</v>
      </c>
      <c r="E894" s="62">
        <v>5</v>
      </c>
      <c r="F894" s="62">
        <v>2008</v>
      </c>
      <c r="G894" s="62">
        <v>2008</v>
      </c>
      <c r="H894" s="63">
        <v>0</v>
      </c>
      <c r="I894" s="63">
        <v>0</v>
      </c>
      <c r="J894" s="63">
        <v>0</v>
      </c>
      <c r="K894" s="63">
        <v>0</v>
      </c>
      <c r="L894" s="63">
        <v>0</v>
      </c>
      <c r="M894" s="63">
        <v>0</v>
      </c>
      <c r="N894" s="63">
        <v>0</v>
      </c>
      <c r="O894" s="63">
        <v>0</v>
      </c>
      <c r="P894" s="63">
        <v>0</v>
      </c>
      <c r="Q894" s="63">
        <v>0</v>
      </c>
      <c r="R894" s="63">
        <v>0</v>
      </c>
      <c r="S894" s="63">
        <v>0</v>
      </c>
      <c r="T894" s="63">
        <v>0</v>
      </c>
      <c r="U894" s="63">
        <v>0</v>
      </c>
      <c r="V894" s="63">
        <v>0</v>
      </c>
      <c r="W894" s="63">
        <v>0</v>
      </c>
      <c r="X894" s="63">
        <v>0</v>
      </c>
      <c r="Y894" s="63">
        <v>0</v>
      </c>
      <c r="Z894" s="63">
        <v>0</v>
      </c>
      <c r="AA894" s="63">
        <v>0</v>
      </c>
      <c r="AB894" s="63">
        <v>0</v>
      </c>
      <c r="AC894" s="63">
        <v>0</v>
      </c>
      <c r="AD894" s="63">
        <v>0</v>
      </c>
      <c r="AE894" s="63">
        <v>0</v>
      </c>
      <c r="AF894" s="63">
        <v>0</v>
      </c>
      <c r="AG894" s="63">
        <v>0</v>
      </c>
      <c r="AH894" s="43">
        <v>0</v>
      </c>
    </row>
    <row r="895" spans="1:34">
      <c r="A895" s="52">
        <v>0</v>
      </c>
      <c r="D895" s="62">
        <v>2007</v>
      </c>
      <c r="E895" s="62">
        <v>6</v>
      </c>
      <c r="F895" s="62">
        <v>2008</v>
      </c>
      <c r="G895" s="62">
        <v>2008</v>
      </c>
      <c r="H895" s="63">
        <v>0</v>
      </c>
      <c r="I895" s="63">
        <v>0</v>
      </c>
      <c r="J895" s="63">
        <v>0</v>
      </c>
      <c r="K895" s="63">
        <v>0</v>
      </c>
      <c r="L895" s="63">
        <v>0</v>
      </c>
      <c r="M895" s="63">
        <v>0</v>
      </c>
      <c r="N895" s="63">
        <v>0</v>
      </c>
      <c r="O895" s="63">
        <v>0</v>
      </c>
      <c r="P895" s="63">
        <v>0</v>
      </c>
      <c r="Q895" s="63">
        <v>0</v>
      </c>
      <c r="R895" s="63">
        <v>0</v>
      </c>
      <c r="S895" s="63">
        <v>0</v>
      </c>
      <c r="T895" s="63">
        <v>0</v>
      </c>
      <c r="U895" s="63">
        <v>0</v>
      </c>
      <c r="V895" s="63">
        <v>0</v>
      </c>
      <c r="W895" s="63">
        <v>0</v>
      </c>
      <c r="X895" s="63">
        <v>0</v>
      </c>
      <c r="Y895" s="63">
        <v>0</v>
      </c>
      <c r="Z895" s="63">
        <v>0</v>
      </c>
      <c r="AA895" s="63">
        <v>0</v>
      </c>
      <c r="AB895" s="63">
        <v>0</v>
      </c>
      <c r="AC895" s="63">
        <v>0</v>
      </c>
      <c r="AD895" s="63">
        <v>0</v>
      </c>
      <c r="AE895" s="63">
        <v>0</v>
      </c>
      <c r="AF895" s="63">
        <v>0</v>
      </c>
      <c r="AG895" s="63">
        <v>0</v>
      </c>
      <c r="AH895" s="43">
        <v>0</v>
      </c>
    </row>
    <row r="896" spans="1:34">
      <c r="A896" s="52">
        <v>0</v>
      </c>
      <c r="D896" s="62">
        <v>2007</v>
      </c>
      <c r="E896" s="62">
        <v>7</v>
      </c>
      <c r="F896" s="62">
        <v>2008</v>
      </c>
      <c r="G896" s="62">
        <v>2008</v>
      </c>
      <c r="H896" s="63">
        <v>0</v>
      </c>
      <c r="I896" s="63">
        <v>0</v>
      </c>
      <c r="J896" s="63">
        <v>0</v>
      </c>
      <c r="K896" s="63">
        <v>0</v>
      </c>
      <c r="L896" s="63">
        <v>0</v>
      </c>
      <c r="M896" s="63">
        <v>0</v>
      </c>
      <c r="N896" s="63">
        <v>0</v>
      </c>
      <c r="O896" s="63">
        <v>0</v>
      </c>
      <c r="P896" s="63">
        <v>0</v>
      </c>
      <c r="Q896" s="63">
        <v>0</v>
      </c>
      <c r="R896" s="63">
        <v>0</v>
      </c>
      <c r="S896" s="63">
        <v>0</v>
      </c>
      <c r="T896" s="63">
        <v>0</v>
      </c>
      <c r="U896" s="63">
        <v>0</v>
      </c>
      <c r="V896" s="63">
        <v>0</v>
      </c>
      <c r="W896" s="63">
        <v>0</v>
      </c>
      <c r="X896" s="63">
        <v>0</v>
      </c>
      <c r="Y896" s="63">
        <v>0</v>
      </c>
      <c r="Z896" s="63">
        <v>0</v>
      </c>
      <c r="AA896" s="63">
        <v>0</v>
      </c>
      <c r="AB896" s="63">
        <v>0</v>
      </c>
      <c r="AC896" s="63">
        <v>0</v>
      </c>
      <c r="AD896" s="63">
        <v>0</v>
      </c>
      <c r="AE896" s="63">
        <v>0</v>
      </c>
      <c r="AF896" s="63">
        <v>0</v>
      </c>
      <c r="AG896" s="63">
        <v>0</v>
      </c>
      <c r="AH896" s="43">
        <v>0</v>
      </c>
    </row>
    <row r="897" spans="1:34">
      <c r="A897" s="52">
        <v>0</v>
      </c>
      <c r="D897" s="62">
        <v>2007</v>
      </c>
      <c r="E897" s="62">
        <v>8</v>
      </c>
      <c r="F897" s="62">
        <v>2008</v>
      </c>
      <c r="G897" s="62">
        <v>2008</v>
      </c>
      <c r="H897" s="63">
        <v>0</v>
      </c>
      <c r="I897" s="63">
        <v>0</v>
      </c>
      <c r="J897" s="63">
        <v>0</v>
      </c>
      <c r="K897" s="63">
        <v>0</v>
      </c>
      <c r="L897" s="63">
        <v>0</v>
      </c>
      <c r="M897" s="63">
        <v>0</v>
      </c>
      <c r="N897" s="63">
        <v>0</v>
      </c>
      <c r="O897" s="63">
        <v>0</v>
      </c>
      <c r="P897" s="63">
        <v>0</v>
      </c>
      <c r="Q897" s="63">
        <v>0</v>
      </c>
      <c r="R897" s="63">
        <v>0</v>
      </c>
      <c r="S897" s="63">
        <v>0</v>
      </c>
      <c r="T897" s="63">
        <v>0</v>
      </c>
      <c r="U897" s="63">
        <v>0</v>
      </c>
      <c r="V897" s="63">
        <v>0</v>
      </c>
      <c r="W897" s="63">
        <v>0</v>
      </c>
      <c r="X897" s="63">
        <v>0</v>
      </c>
      <c r="Y897" s="63">
        <v>0</v>
      </c>
      <c r="Z897" s="63">
        <v>0</v>
      </c>
      <c r="AA897" s="63">
        <v>0</v>
      </c>
      <c r="AB897" s="63">
        <v>0</v>
      </c>
      <c r="AC897" s="63">
        <v>0</v>
      </c>
      <c r="AD897" s="63">
        <v>0</v>
      </c>
      <c r="AE897" s="63">
        <v>0</v>
      </c>
      <c r="AF897" s="63">
        <v>0</v>
      </c>
      <c r="AG897" s="63">
        <v>0</v>
      </c>
      <c r="AH897" s="43">
        <v>0</v>
      </c>
    </row>
    <row r="898" spans="1:34">
      <c r="A898" s="52">
        <v>0</v>
      </c>
      <c r="D898" s="62">
        <v>2007</v>
      </c>
      <c r="E898" s="62">
        <v>9</v>
      </c>
      <c r="F898" s="62">
        <v>2008</v>
      </c>
      <c r="G898" s="62">
        <v>2008</v>
      </c>
      <c r="H898" s="63">
        <v>0</v>
      </c>
      <c r="I898" s="63">
        <v>0</v>
      </c>
      <c r="J898" s="63">
        <v>0</v>
      </c>
      <c r="K898" s="63">
        <v>0</v>
      </c>
      <c r="L898" s="63">
        <v>0</v>
      </c>
      <c r="M898" s="63">
        <v>0</v>
      </c>
      <c r="N898" s="63">
        <v>0</v>
      </c>
      <c r="O898" s="63">
        <v>0</v>
      </c>
      <c r="P898" s="63">
        <v>0</v>
      </c>
      <c r="Q898" s="63">
        <v>0</v>
      </c>
      <c r="R898" s="63">
        <v>0</v>
      </c>
      <c r="S898" s="63">
        <v>0</v>
      </c>
      <c r="T898" s="63">
        <v>0</v>
      </c>
      <c r="U898" s="63">
        <v>0</v>
      </c>
      <c r="V898" s="63">
        <v>0</v>
      </c>
      <c r="W898" s="63">
        <v>0</v>
      </c>
      <c r="X898" s="63">
        <v>0</v>
      </c>
      <c r="Y898" s="63">
        <v>0</v>
      </c>
      <c r="Z898" s="63">
        <v>0</v>
      </c>
      <c r="AA898" s="63">
        <v>0</v>
      </c>
      <c r="AB898" s="63">
        <v>0</v>
      </c>
      <c r="AC898" s="63">
        <v>0</v>
      </c>
      <c r="AD898" s="63">
        <v>0</v>
      </c>
      <c r="AE898" s="63">
        <v>0</v>
      </c>
      <c r="AF898" s="63">
        <v>0</v>
      </c>
      <c r="AG898" s="63">
        <v>0</v>
      </c>
      <c r="AH898" s="43">
        <v>0</v>
      </c>
    </row>
    <row r="899" spans="1:34">
      <c r="A899" s="52">
        <v>0</v>
      </c>
      <c r="D899" s="62">
        <v>2007</v>
      </c>
      <c r="E899" s="62">
        <v>10</v>
      </c>
      <c r="F899" s="62">
        <v>2008</v>
      </c>
      <c r="G899" s="62">
        <v>2008</v>
      </c>
      <c r="H899" s="63">
        <v>0</v>
      </c>
      <c r="I899" s="63">
        <v>0</v>
      </c>
      <c r="J899" s="63">
        <v>0</v>
      </c>
      <c r="K899" s="63">
        <v>0</v>
      </c>
      <c r="L899" s="63">
        <v>0</v>
      </c>
      <c r="M899" s="63">
        <v>0</v>
      </c>
      <c r="N899" s="63">
        <v>0</v>
      </c>
      <c r="O899" s="63">
        <v>0</v>
      </c>
      <c r="P899" s="63">
        <v>0</v>
      </c>
      <c r="Q899" s="63">
        <v>0</v>
      </c>
      <c r="R899" s="63">
        <v>0</v>
      </c>
      <c r="S899" s="63">
        <v>0</v>
      </c>
      <c r="T899" s="63">
        <v>0</v>
      </c>
      <c r="U899" s="63">
        <v>0</v>
      </c>
      <c r="V899" s="63">
        <v>0</v>
      </c>
      <c r="W899" s="63">
        <v>0</v>
      </c>
      <c r="X899" s="63">
        <v>0</v>
      </c>
      <c r="Y899" s="63">
        <v>0</v>
      </c>
      <c r="Z899" s="63">
        <v>0</v>
      </c>
      <c r="AA899" s="63">
        <v>0</v>
      </c>
      <c r="AB899" s="63">
        <v>0</v>
      </c>
      <c r="AC899" s="63">
        <v>0</v>
      </c>
      <c r="AD899" s="63">
        <v>0</v>
      </c>
      <c r="AE899" s="63">
        <v>0</v>
      </c>
      <c r="AF899" s="63">
        <v>0</v>
      </c>
      <c r="AG899" s="63">
        <v>0</v>
      </c>
      <c r="AH899" s="43">
        <v>0</v>
      </c>
    </row>
    <row r="900" spans="1:34">
      <c r="A900" s="52">
        <v>0</v>
      </c>
      <c r="D900" s="62">
        <v>2007</v>
      </c>
      <c r="E900" s="62">
        <v>11</v>
      </c>
      <c r="F900" s="62">
        <v>2008</v>
      </c>
      <c r="G900" s="62">
        <v>2008</v>
      </c>
      <c r="H900" s="63">
        <v>0</v>
      </c>
      <c r="I900" s="63">
        <v>0</v>
      </c>
      <c r="J900" s="63">
        <v>0</v>
      </c>
      <c r="K900" s="63">
        <v>0</v>
      </c>
      <c r="L900" s="63">
        <v>0</v>
      </c>
      <c r="M900" s="63">
        <v>0</v>
      </c>
      <c r="N900" s="63">
        <v>0</v>
      </c>
      <c r="O900" s="63">
        <v>0</v>
      </c>
      <c r="P900" s="63">
        <v>0</v>
      </c>
      <c r="Q900" s="63">
        <v>0</v>
      </c>
      <c r="R900" s="63">
        <v>0</v>
      </c>
      <c r="S900" s="63">
        <v>0</v>
      </c>
      <c r="T900" s="63">
        <v>0</v>
      </c>
      <c r="U900" s="63">
        <v>0</v>
      </c>
      <c r="V900" s="63">
        <v>0</v>
      </c>
      <c r="W900" s="63">
        <v>0</v>
      </c>
      <c r="X900" s="63">
        <v>0</v>
      </c>
      <c r="Y900" s="63">
        <v>0</v>
      </c>
      <c r="Z900" s="63">
        <v>0</v>
      </c>
      <c r="AA900" s="63">
        <v>0</v>
      </c>
      <c r="AB900" s="63">
        <v>0</v>
      </c>
      <c r="AC900" s="63">
        <v>0</v>
      </c>
      <c r="AD900" s="63">
        <v>0</v>
      </c>
      <c r="AE900" s="63">
        <v>0</v>
      </c>
      <c r="AF900" s="63">
        <v>0</v>
      </c>
      <c r="AG900" s="63">
        <v>0</v>
      </c>
      <c r="AH900" s="43">
        <v>0</v>
      </c>
    </row>
    <row r="901" spans="1:34">
      <c r="A901" s="52">
        <v>0</v>
      </c>
      <c r="D901" s="62">
        <v>2007</v>
      </c>
      <c r="E901" s="62">
        <v>12</v>
      </c>
      <c r="F901" s="62">
        <v>2008</v>
      </c>
      <c r="G901" s="62">
        <v>2008</v>
      </c>
      <c r="H901" s="63">
        <v>0</v>
      </c>
      <c r="I901" s="63">
        <v>0</v>
      </c>
      <c r="J901" s="63">
        <v>0</v>
      </c>
      <c r="K901" s="63">
        <v>0</v>
      </c>
      <c r="L901" s="63">
        <v>0</v>
      </c>
      <c r="M901" s="63">
        <v>0</v>
      </c>
      <c r="N901" s="63">
        <v>0</v>
      </c>
      <c r="O901" s="63">
        <v>0</v>
      </c>
      <c r="P901" s="63">
        <v>0</v>
      </c>
      <c r="Q901" s="63">
        <v>0</v>
      </c>
      <c r="R901" s="63">
        <v>0</v>
      </c>
      <c r="S901" s="63">
        <v>0</v>
      </c>
      <c r="T901" s="63">
        <v>0</v>
      </c>
      <c r="U901" s="63">
        <v>0</v>
      </c>
      <c r="V901" s="63">
        <v>0</v>
      </c>
      <c r="W901" s="63">
        <v>0</v>
      </c>
      <c r="X901" s="63">
        <v>0</v>
      </c>
      <c r="Y901" s="63">
        <v>0</v>
      </c>
      <c r="Z901" s="63">
        <v>0</v>
      </c>
      <c r="AA901" s="63">
        <v>0</v>
      </c>
      <c r="AB901" s="63">
        <v>0</v>
      </c>
      <c r="AC901" s="63">
        <v>0</v>
      </c>
      <c r="AD901" s="63">
        <v>0</v>
      </c>
      <c r="AE901" s="63">
        <v>0</v>
      </c>
      <c r="AF901" s="63">
        <v>0</v>
      </c>
      <c r="AG901" s="63">
        <v>0</v>
      </c>
      <c r="AH901" s="43">
        <v>0</v>
      </c>
    </row>
    <row r="902" spans="1:34">
      <c r="A902" s="52">
        <v>0</v>
      </c>
      <c r="D902" s="62">
        <v>2008</v>
      </c>
      <c r="E902" s="62">
        <v>1</v>
      </c>
      <c r="F902" s="62">
        <v>2008</v>
      </c>
      <c r="G902" s="62">
        <v>2008</v>
      </c>
      <c r="H902" s="63">
        <v>0</v>
      </c>
      <c r="I902" s="63">
        <v>0</v>
      </c>
      <c r="J902" s="63">
        <v>0</v>
      </c>
      <c r="K902" s="63">
        <v>0</v>
      </c>
      <c r="L902" s="63">
        <v>0</v>
      </c>
      <c r="M902" s="63">
        <v>0</v>
      </c>
      <c r="N902" s="63">
        <v>0</v>
      </c>
      <c r="O902" s="63">
        <v>0</v>
      </c>
      <c r="P902" s="63">
        <v>0</v>
      </c>
      <c r="Q902" s="63">
        <v>0</v>
      </c>
      <c r="R902" s="63">
        <v>0</v>
      </c>
      <c r="S902" s="63">
        <v>0</v>
      </c>
      <c r="T902" s="63">
        <v>0</v>
      </c>
      <c r="U902" s="63">
        <v>0</v>
      </c>
      <c r="V902" s="63">
        <v>0</v>
      </c>
      <c r="W902" s="63">
        <v>0</v>
      </c>
      <c r="X902" s="63">
        <v>0</v>
      </c>
      <c r="Y902" s="63">
        <v>0</v>
      </c>
      <c r="Z902" s="63">
        <v>0</v>
      </c>
      <c r="AA902" s="63">
        <v>0</v>
      </c>
      <c r="AB902" s="63">
        <v>0</v>
      </c>
      <c r="AC902" s="63">
        <v>0</v>
      </c>
      <c r="AD902" s="63">
        <v>0</v>
      </c>
      <c r="AE902" s="63">
        <v>0</v>
      </c>
      <c r="AF902" s="63">
        <v>0</v>
      </c>
      <c r="AG902" s="63">
        <v>0</v>
      </c>
      <c r="AH902" s="43">
        <v>0</v>
      </c>
    </row>
    <row r="903" spans="1:34">
      <c r="A903" s="52">
        <v>0</v>
      </c>
      <c r="D903" s="62">
        <v>2008</v>
      </c>
      <c r="E903" s="62">
        <v>2</v>
      </c>
      <c r="F903" s="62">
        <v>2008</v>
      </c>
      <c r="G903" s="62">
        <v>2008</v>
      </c>
      <c r="H903" s="63">
        <v>0</v>
      </c>
      <c r="I903" s="63">
        <v>0</v>
      </c>
      <c r="J903" s="63">
        <v>0</v>
      </c>
      <c r="K903" s="63">
        <v>0</v>
      </c>
      <c r="L903" s="63">
        <v>0</v>
      </c>
      <c r="M903" s="63">
        <v>0</v>
      </c>
      <c r="N903" s="63">
        <v>0</v>
      </c>
      <c r="O903" s="63">
        <v>0</v>
      </c>
      <c r="P903" s="63">
        <v>0</v>
      </c>
      <c r="Q903" s="63">
        <v>0</v>
      </c>
      <c r="R903" s="63">
        <v>0</v>
      </c>
      <c r="S903" s="63">
        <v>0</v>
      </c>
      <c r="T903" s="63">
        <v>0</v>
      </c>
      <c r="U903" s="63">
        <v>0</v>
      </c>
      <c r="V903" s="63">
        <v>0</v>
      </c>
      <c r="W903" s="63">
        <v>0</v>
      </c>
      <c r="X903" s="63">
        <v>0</v>
      </c>
      <c r="Y903" s="63">
        <v>0</v>
      </c>
      <c r="Z903" s="63">
        <v>0</v>
      </c>
      <c r="AA903" s="63">
        <v>0</v>
      </c>
      <c r="AB903" s="63">
        <v>0</v>
      </c>
      <c r="AC903" s="63">
        <v>0</v>
      </c>
      <c r="AD903" s="63">
        <v>0</v>
      </c>
      <c r="AE903" s="63">
        <v>0</v>
      </c>
      <c r="AF903" s="63">
        <v>0</v>
      </c>
      <c r="AG903" s="63">
        <v>0</v>
      </c>
      <c r="AH903" s="43">
        <v>0</v>
      </c>
    </row>
    <row r="904" spans="1:34">
      <c r="A904" s="52">
        <v>0</v>
      </c>
      <c r="D904" s="62">
        <v>2008</v>
      </c>
      <c r="E904" s="62">
        <v>3</v>
      </c>
      <c r="F904" s="62">
        <v>2008</v>
      </c>
      <c r="G904" s="62">
        <v>2008</v>
      </c>
      <c r="H904" s="63">
        <v>0</v>
      </c>
      <c r="I904" s="63">
        <v>0</v>
      </c>
      <c r="J904" s="63">
        <v>0</v>
      </c>
      <c r="K904" s="63">
        <v>0</v>
      </c>
      <c r="L904" s="63">
        <v>0</v>
      </c>
      <c r="M904" s="63">
        <v>0</v>
      </c>
      <c r="N904" s="63">
        <v>0</v>
      </c>
      <c r="O904" s="63">
        <v>0</v>
      </c>
      <c r="P904" s="63">
        <v>0</v>
      </c>
      <c r="Q904" s="63">
        <v>0</v>
      </c>
      <c r="R904" s="63">
        <v>0</v>
      </c>
      <c r="S904" s="63">
        <v>0</v>
      </c>
      <c r="T904" s="63">
        <v>0</v>
      </c>
      <c r="U904" s="63">
        <v>0</v>
      </c>
      <c r="V904" s="63">
        <v>0</v>
      </c>
      <c r="W904" s="63">
        <v>0</v>
      </c>
      <c r="X904" s="63">
        <v>0</v>
      </c>
      <c r="Y904" s="63">
        <v>0</v>
      </c>
      <c r="Z904" s="63">
        <v>0</v>
      </c>
      <c r="AA904" s="63">
        <v>0</v>
      </c>
      <c r="AB904" s="63">
        <v>0</v>
      </c>
      <c r="AC904" s="63">
        <v>0</v>
      </c>
      <c r="AD904" s="63">
        <v>0</v>
      </c>
      <c r="AE904" s="63">
        <v>0</v>
      </c>
      <c r="AF904" s="63">
        <v>0</v>
      </c>
      <c r="AG904" s="63">
        <v>0</v>
      </c>
      <c r="AH904" s="43">
        <v>0</v>
      </c>
    </row>
    <row r="905" spans="1:34">
      <c r="A905" s="52">
        <v>0</v>
      </c>
      <c r="D905" s="62">
        <v>2008</v>
      </c>
      <c r="E905" s="62">
        <v>4</v>
      </c>
      <c r="F905" s="62">
        <v>2008</v>
      </c>
      <c r="G905" s="62">
        <v>2008</v>
      </c>
      <c r="H905" s="63">
        <v>0</v>
      </c>
      <c r="I905" s="63">
        <v>0</v>
      </c>
      <c r="J905" s="63">
        <v>0</v>
      </c>
      <c r="K905" s="63">
        <v>0</v>
      </c>
      <c r="L905" s="63">
        <v>0</v>
      </c>
      <c r="M905" s="63">
        <v>0</v>
      </c>
      <c r="N905" s="63">
        <v>0</v>
      </c>
      <c r="O905" s="63">
        <v>0</v>
      </c>
      <c r="P905" s="63">
        <v>0</v>
      </c>
      <c r="Q905" s="63">
        <v>0</v>
      </c>
      <c r="R905" s="63">
        <v>0</v>
      </c>
      <c r="S905" s="63">
        <v>0</v>
      </c>
      <c r="T905" s="63">
        <v>0</v>
      </c>
      <c r="U905" s="63">
        <v>0</v>
      </c>
      <c r="V905" s="63">
        <v>0</v>
      </c>
      <c r="W905" s="63">
        <v>0</v>
      </c>
      <c r="X905" s="63">
        <v>0</v>
      </c>
      <c r="Y905" s="63">
        <v>0</v>
      </c>
      <c r="Z905" s="63">
        <v>0</v>
      </c>
      <c r="AA905" s="63">
        <v>0</v>
      </c>
      <c r="AB905" s="63">
        <v>0</v>
      </c>
      <c r="AC905" s="63">
        <v>0</v>
      </c>
      <c r="AD905" s="63">
        <v>0</v>
      </c>
      <c r="AE905" s="63">
        <v>0</v>
      </c>
      <c r="AF905" s="63">
        <v>0</v>
      </c>
      <c r="AG905" s="63">
        <v>0</v>
      </c>
      <c r="AH905" s="43">
        <v>0</v>
      </c>
    </row>
    <row r="906" spans="1:34">
      <c r="A906" s="52">
        <v>0</v>
      </c>
      <c r="D906" s="62">
        <v>2008</v>
      </c>
      <c r="E906" s="62">
        <v>5</v>
      </c>
      <c r="F906" s="62">
        <v>2009</v>
      </c>
      <c r="G906" s="62">
        <v>2009</v>
      </c>
      <c r="H906" s="63">
        <v>0</v>
      </c>
      <c r="I906" s="63">
        <v>0</v>
      </c>
      <c r="J906" s="63">
        <v>0</v>
      </c>
      <c r="K906" s="63">
        <v>0</v>
      </c>
      <c r="L906" s="63">
        <v>0</v>
      </c>
      <c r="M906" s="63">
        <v>0</v>
      </c>
      <c r="N906" s="63">
        <v>0</v>
      </c>
      <c r="O906" s="63">
        <v>0</v>
      </c>
      <c r="P906" s="63">
        <v>0</v>
      </c>
      <c r="Q906" s="63">
        <v>0</v>
      </c>
      <c r="R906" s="63">
        <v>0</v>
      </c>
      <c r="S906" s="63">
        <v>0</v>
      </c>
      <c r="T906" s="63">
        <v>0</v>
      </c>
      <c r="U906" s="63">
        <v>0</v>
      </c>
      <c r="V906" s="63">
        <v>0</v>
      </c>
      <c r="W906" s="63">
        <v>0</v>
      </c>
      <c r="X906" s="63">
        <v>0</v>
      </c>
      <c r="Y906" s="63">
        <v>0</v>
      </c>
      <c r="Z906" s="63">
        <v>0</v>
      </c>
      <c r="AA906" s="63">
        <v>0</v>
      </c>
      <c r="AB906" s="63">
        <v>0</v>
      </c>
      <c r="AC906" s="63">
        <v>0</v>
      </c>
      <c r="AD906" s="63">
        <v>0</v>
      </c>
      <c r="AE906" s="63">
        <v>0</v>
      </c>
      <c r="AF906" s="63">
        <v>0</v>
      </c>
      <c r="AG906" s="63">
        <v>0</v>
      </c>
      <c r="AH906" s="43">
        <v>0</v>
      </c>
    </row>
    <row r="907" spans="1:34">
      <c r="A907" s="52">
        <v>0</v>
      </c>
      <c r="D907" s="62">
        <v>2008</v>
      </c>
      <c r="E907" s="62">
        <v>6</v>
      </c>
      <c r="F907" s="62">
        <v>2009</v>
      </c>
      <c r="G907" s="62">
        <v>2009</v>
      </c>
      <c r="H907" s="63">
        <v>0</v>
      </c>
      <c r="I907" s="63">
        <v>0</v>
      </c>
      <c r="J907" s="63">
        <v>0</v>
      </c>
      <c r="K907" s="63">
        <v>0</v>
      </c>
      <c r="L907" s="63">
        <v>0</v>
      </c>
      <c r="M907" s="63">
        <v>0</v>
      </c>
      <c r="N907" s="63">
        <v>0</v>
      </c>
      <c r="O907" s="63">
        <v>0</v>
      </c>
      <c r="P907" s="63">
        <v>0</v>
      </c>
      <c r="Q907" s="63">
        <v>0</v>
      </c>
      <c r="R907" s="63">
        <v>0</v>
      </c>
      <c r="S907" s="63">
        <v>0</v>
      </c>
      <c r="T907" s="63">
        <v>0</v>
      </c>
      <c r="U907" s="63">
        <v>0</v>
      </c>
      <c r="V907" s="63">
        <v>0</v>
      </c>
      <c r="W907" s="63">
        <v>0</v>
      </c>
      <c r="X907" s="63">
        <v>0</v>
      </c>
      <c r="Y907" s="63">
        <v>0</v>
      </c>
      <c r="Z907" s="63">
        <v>0</v>
      </c>
      <c r="AA907" s="63">
        <v>0</v>
      </c>
      <c r="AB907" s="63">
        <v>0</v>
      </c>
      <c r="AC907" s="63">
        <v>0</v>
      </c>
      <c r="AD907" s="63">
        <v>0</v>
      </c>
      <c r="AE907" s="63">
        <v>0</v>
      </c>
      <c r="AF907" s="63">
        <v>0</v>
      </c>
      <c r="AG907" s="63">
        <v>0</v>
      </c>
      <c r="AH907" s="43">
        <v>0</v>
      </c>
    </row>
    <row r="908" spans="1:34">
      <c r="A908" s="52">
        <v>0</v>
      </c>
      <c r="D908" s="62">
        <v>2008</v>
      </c>
      <c r="E908" s="62">
        <v>7</v>
      </c>
      <c r="F908" s="62">
        <v>2009</v>
      </c>
      <c r="G908" s="62">
        <v>2009</v>
      </c>
      <c r="H908" s="63">
        <v>0</v>
      </c>
      <c r="I908" s="63">
        <v>0</v>
      </c>
      <c r="J908" s="63">
        <v>0</v>
      </c>
      <c r="K908" s="63">
        <v>0</v>
      </c>
      <c r="L908" s="63">
        <v>0</v>
      </c>
      <c r="M908" s="63">
        <v>0</v>
      </c>
      <c r="N908" s="63">
        <v>0</v>
      </c>
      <c r="O908" s="63">
        <v>0</v>
      </c>
      <c r="P908" s="63">
        <v>0</v>
      </c>
      <c r="Q908" s="63">
        <v>0</v>
      </c>
      <c r="R908" s="63">
        <v>0</v>
      </c>
      <c r="S908" s="63">
        <v>0</v>
      </c>
      <c r="T908" s="63">
        <v>0</v>
      </c>
      <c r="U908" s="63">
        <v>0</v>
      </c>
      <c r="V908" s="63">
        <v>0</v>
      </c>
      <c r="W908" s="63">
        <v>0</v>
      </c>
      <c r="X908" s="63">
        <v>0</v>
      </c>
      <c r="Y908" s="63">
        <v>0</v>
      </c>
      <c r="Z908" s="63">
        <v>0</v>
      </c>
      <c r="AA908" s="63">
        <v>0</v>
      </c>
      <c r="AB908" s="63">
        <v>0</v>
      </c>
      <c r="AC908" s="63">
        <v>0</v>
      </c>
      <c r="AD908" s="63">
        <v>0</v>
      </c>
      <c r="AE908" s="63">
        <v>0</v>
      </c>
      <c r="AF908" s="63">
        <v>0</v>
      </c>
      <c r="AG908" s="63">
        <v>0</v>
      </c>
      <c r="AH908" s="43">
        <v>0</v>
      </c>
    </row>
    <row r="909" spans="1:34">
      <c r="A909" s="52">
        <v>0</v>
      </c>
      <c r="D909" s="62">
        <v>2008</v>
      </c>
      <c r="E909" s="62">
        <v>8</v>
      </c>
      <c r="F909" s="62">
        <v>2009</v>
      </c>
      <c r="G909" s="62">
        <v>2009</v>
      </c>
      <c r="H909" s="63">
        <v>0</v>
      </c>
      <c r="I909" s="63">
        <v>0</v>
      </c>
      <c r="J909" s="63">
        <v>0</v>
      </c>
      <c r="K909" s="63">
        <v>0</v>
      </c>
      <c r="L909" s="63">
        <v>0</v>
      </c>
      <c r="M909" s="63">
        <v>0</v>
      </c>
      <c r="N909" s="63">
        <v>0</v>
      </c>
      <c r="O909" s="63">
        <v>0</v>
      </c>
      <c r="P909" s="63">
        <v>0</v>
      </c>
      <c r="Q909" s="63">
        <v>0</v>
      </c>
      <c r="R909" s="63">
        <v>0</v>
      </c>
      <c r="S909" s="63">
        <v>0</v>
      </c>
      <c r="T909" s="63">
        <v>0</v>
      </c>
      <c r="U909" s="63">
        <v>0</v>
      </c>
      <c r="V909" s="63">
        <v>0</v>
      </c>
      <c r="W909" s="63">
        <v>0</v>
      </c>
      <c r="X909" s="63">
        <v>0</v>
      </c>
      <c r="Y909" s="63">
        <v>0</v>
      </c>
      <c r="Z909" s="63">
        <v>0</v>
      </c>
      <c r="AA909" s="63">
        <v>0</v>
      </c>
      <c r="AB909" s="63">
        <v>0</v>
      </c>
      <c r="AC909" s="63">
        <v>0</v>
      </c>
      <c r="AD909" s="63">
        <v>0</v>
      </c>
      <c r="AE909" s="63">
        <v>0</v>
      </c>
      <c r="AF909" s="63">
        <v>0</v>
      </c>
      <c r="AG909" s="63">
        <v>0</v>
      </c>
      <c r="AH909" s="43">
        <v>0</v>
      </c>
    </row>
    <row r="910" spans="1:34">
      <c r="A910" s="52">
        <v>0</v>
      </c>
      <c r="D910" s="62">
        <v>2008</v>
      </c>
      <c r="E910" s="62">
        <v>9</v>
      </c>
      <c r="F910" s="62">
        <v>2009</v>
      </c>
      <c r="G910" s="62">
        <v>2009</v>
      </c>
      <c r="H910" s="63">
        <v>0</v>
      </c>
      <c r="I910" s="63">
        <v>0</v>
      </c>
      <c r="J910" s="63">
        <v>0</v>
      </c>
      <c r="K910" s="63">
        <v>0</v>
      </c>
      <c r="L910" s="63">
        <v>0</v>
      </c>
      <c r="M910" s="63">
        <v>0</v>
      </c>
      <c r="N910" s="63">
        <v>0</v>
      </c>
      <c r="O910" s="63">
        <v>0</v>
      </c>
      <c r="P910" s="63">
        <v>0</v>
      </c>
      <c r="Q910" s="63">
        <v>0</v>
      </c>
      <c r="R910" s="63">
        <v>0</v>
      </c>
      <c r="S910" s="63">
        <v>0</v>
      </c>
      <c r="T910" s="63">
        <v>0</v>
      </c>
      <c r="U910" s="63">
        <v>0</v>
      </c>
      <c r="V910" s="63">
        <v>0</v>
      </c>
      <c r="W910" s="63">
        <v>0</v>
      </c>
      <c r="X910" s="63">
        <v>0</v>
      </c>
      <c r="Y910" s="63">
        <v>0</v>
      </c>
      <c r="Z910" s="63">
        <v>0</v>
      </c>
      <c r="AA910" s="63">
        <v>0</v>
      </c>
      <c r="AB910" s="63">
        <v>0</v>
      </c>
      <c r="AC910" s="63">
        <v>0</v>
      </c>
      <c r="AD910" s="63">
        <v>0</v>
      </c>
      <c r="AE910" s="63">
        <v>0</v>
      </c>
      <c r="AF910" s="63">
        <v>0</v>
      </c>
      <c r="AG910" s="63">
        <v>0</v>
      </c>
      <c r="AH910" s="43">
        <v>0</v>
      </c>
    </row>
    <row r="911" spans="1:34">
      <c r="A911" s="52">
        <v>0</v>
      </c>
      <c r="D911" s="62">
        <v>2008</v>
      </c>
      <c r="E911" s="62">
        <v>10</v>
      </c>
      <c r="F911" s="62">
        <v>2009</v>
      </c>
      <c r="G911" s="62">
        <v>2009</v>
      </c>
      <c r="H911" s="63">
        <v>0</v>
      </c>
      <c r="I911" s="63">
        <v>0</v>
      </c>
      <c r="J911" s="63">
        <v>0</v>
      </c>
      <c r="K911" s="63">
        <v>0</v>
      </c>
      <c r="L911" s="63">
        <v>0</v>
      </c>
      <c r="M911" s="63">
        <v>0</v>
      </c>
      <c r="N911" s="63">
        <v>0</v>
      </c>
      <c r="O911" s="63">
        <v>0</v>
      </c>
      <c r="P911" s="63">
        <v>0</v>
      </c>
      <c r="Q911" s="63">
        <v>0</v>
      </c>
      <c r="R911" s="63">
        <v>0</v>
      </c>
      <c r="S911" s="63">
        <v>0</v>
      </c>
      <c r="T911" s="63">
        <v>0</v>
      </c>
      <c r="U911" s="63">
        <v>0</v>
      </c>
      <c r="V911" s="63">
        <v>0</v>
      </c>
      <c r="W911" s="63">
        <v>0</v>
      </c>
      <c r="X911" s="63">
        <v>0</v>
      </c>
      <c r="Y911" s="63">
        <v>0</v>
      </c>
      <c r="Z911" s="63">
        <v>0</v>
      </c>
      <c r="AA911" s="63">
        <v>0</v>
      </c>
      <c r="AB911" s="63">
        <v>0</v>
      </c>
      <c r="AC911" s="63">
        <v>0</v>
      </c>
      <c r="AD911" s="63">
        <v>0</v>
      </c>
      <c r="AE911" s="63">
        <v>0</v>
      </c>
      <c r="AF911" s="63">
        <v>0</v>
      </c>
      <c r="AG911" s="63">
        <v>0</v>
      </c>
      <c r="AH911" s="43">
        <v>0</v>
      </c>
    </row>
    <row r="912" spans="1:34">
      <c r="A912" s="52">
        <v>0</v>
      </c>
      <c r="D912" s="62">
        <v>2008</v>
      </c>
      <c r="E912" s="62">
        <v>11</v>
      </c>
      <c r="F912" s="62">
        <v>2009</v>
      </c>
      <c r="G912" s="62">
        <v>2009</v>
      </c>
      <c r="H912" s="63">
        <v>0</v>
      </c>
      <c r="I912" s="63">
        <v>0</v>
      </c>
      <c r="J912" s="63">
        <v>0</v>
      </c>
      <c r="K912" s="63">
        <v>0</v>
      </c>
      <c r="L912" s="63">
        <v>0</v>
      </c>
      <c r="M912" s="63">
        <v>0</v>
      </c>
      <c r="N912" s="63">
        <v>0</v>
      </c>
      <c r="O912" s="63">
        <v>0</v>
      </c>
      <c r="P912" s="63">
        <v>0</v>
      </c>
      <c r="Q912" s="63">
        <v>0</v>
      </c>
      <c r="R912" s="63">
        <v>0</v>
      </c>
      <c r="S912" s="63">
        <v>0</v>
      </c>
      <c r="T912" s="63">
        <v>0</v>
      </c>
      <c r="U912" s="63">
        <v>0</v>
      </c>
      <c r="V912" s="63">
        <v>0</v>
      </c>
      <c r="W912" s="63">
        <v>0</v>
      </c>
      <c r="X912" s="63">
        <v>0</v>
      </c>
      <c r="Y912" s="63">
        <v>0</v>
      </c>
      <c r="Z912" s="63">
        <v>0</v>
      </c>
      <c r="AA912" s="63">
        <v>0</v>
      </c>
      <c r="AB912" s="63">
        <v>0</v>
      </c>
      <c r="AC912" s="63">
        <v>0</v>
      </c>
      <c r="AD912" s="63">
        <v>0</v>
      </c>
      <c r="AE912" s="63">
        <v>0</v>
      </c>
      <c r="AF912" s="63">
        <v>0</v>
      </c>
      <c r="AG912" s="63">
        <v>0</v>
      </c>
      <c r="AH912" s="43">
        <v>0</v>
      </c>
    </row>
    <row r="913" spans="1:34">
      <c r="A913" s="52">
        <v>0</v>
      </c>
      <c r="D913" s="62">
        <v>2008</v>
      </c>
      <c r="E913" s="62">
        <v>12</v>
      </c>
      <c r="F913" s="62">
        <v>2009</v>
      </c>
      <c r="G913" s="62">
        <v>2009</v>
      </c>
      <c r="H913" s="63">
        <v>0</v>
      </c>
      <c r="I913" s="63">
        <v>0</v>
      </c>
      <c r="J913" s="63">
        <v>0</v>
      </c>
      <c r="K913" s="63">
        <v>0</v>
      </c>
      <c r="L913" s="63">
        <v>0</v>
      </c>
      <c r="M913" s="63">
        <v>0</v>
      </c>
      <c r="N913" s="63">
        <v>0</v>
      </c>
      <c r="O913" s="63">
        <v>0</v>
      </c>
      <c r="P913" s="63">
        <v>0</v>
      </c>
      <c r="Q913" s="63">
        <v>0</v>
      </c>
      <c r="R913" s="63">
        <v>0</v>
      </c>
      <c r="S913" s="63">
        <v>0</v>
      </c>
      <c r="T913" s="63">
        <v>0</v>
      </c>
      <c r="U913" s="63">
        <v>0</v>
      </c>
      <c r="V913" s="63">
        <v>0</v>
      </c>
      <c r="W913" s="63">
        <v>0</v>
      </c>
      <c r="X913" s="63">
        <v>0</v>
      </c>
      <c r="Y913" s="63">
        <v>0</v>
      </c>
      <c r="Z913" s="63">
        <v>0</v>
      </c>
      <c r="AA913" s="63">
        <v>0</v>
      </c>
      <c r="AB913" s="63">
        <v>0</v>
      </c>
      <c r="AC913" s="63">
        <v>0</v>
      </c>
      <c r="AD913" s="63">
        <v>0</v>
      </c>
      <c r="AE913" s="63">
        <v>0</v>
      </c>
      <c r="AF913" s="63">
        <v>0</v>
      </c>
      <c r="AG913" s="63">
        <v>0</v>
      </c>
      <c r="AH913" s="43">
        <v>0</v>
      </c>
    </row>
    <row r="914" spans="1:34">
      <c r="A914" s="52">
        <v>0</v>
      </c>
      <c r="D914" s="2">
        <v>2009</v>
      </c>
      <c r="E914" s="2">
        <v>1</v>
      </c>
      <c r="F914" s="62">
        <v>2009</v>
      </c>
      <c r="G914" s="62">
        <v>2009</v>
      </c>
      <c r="H914" s="63">
        <v>0</v>
      </c>
      <c r="I914" s="63">
        <v>0</v>
      </c>
      <c r="J914" s="63">
        <v>0</v>
      </c>
      <c r="K914" s="63">
        <v>0</v>
      </c>
      <c r="L914" s="63">
        <v>0</v>
      </c>
      <c r="M914" s="63">
        <v>0</v>
      </c>
      <c r="N914" s="63">
        <v>0</v>
      </c>
      <c r="O914" s="63">
        <v>0</v>
      </c>
      <c r="P914" s="63">
        <v>0</v>
      </c>
      <c r="Q914" s="63">
        <v>0</v>
      </c>
      <c r="R914" s="63">
        <v>0</v>
      </c>
      <c r="S914" s="63">
        <v>0</v>
      </c>
      <c r="T914" s="63">
        <v>0</v>
      </c>
      <c r="U914" s="63">
        <v>0</v>
      </c>
      <c r="V914" s="63">
        <v>0</v>
      </c>
      <c r="W914" s="63">
        <v>0</v>
      </c>
      <c r="X914" s="63">
        <v>0</v>
      </c>
      <c r="Y914" s="63">
        <v>0</v>
      </c>
      <c r="Z914" s="63">
        <v>0</v>
      </c>
      <c r="AA914" s="63">
        <v>0</v>
      </c>
      <c r="AB914" s="63">
        <v>0</v>
      </c>
      <c r="AC914" s="63">
        <v>0</v>
      </c>
      <c r="AD914" s="63">
        <v>0</v>
      </c>
      <c r="AE914" s="63">
        <v>0</v>
      </c>
      <c r="AF914" s="63">
        <v>0</v>
      </c>
      <c r="AG914" s="63">
        <v>0</v>
      </c>
      <c r="AH914" s="43">
        <v>0</v>
      </c>
    </row>
    <row r="915" spans="1:34">
      <c r="A915" s="52">
        <v>0</v>
      </c>
      <c r="D915" s="2">
        <v>2009</v>
      </c>
      <c r="E915" s="2">
        <v>2</v>
      </c>
      <c r="F915" s="62">
        <v>2009</v>
      </c>
      <c r="G915" s="62">
        <v>2009</v>
      </c>
      <c r="H915" s="63">
        <v>0</v>
      </c>
      <c r="I915" s="63">
        <v>0</v>
      </c>
      <c r="J915" s="63">
        <v>0</v>
      </c>
      <c r="K915" s="63">
        <v>0</v>
      </c>
      <c r="L915" s="63">
        <v>0</v>
      </c>
      <c r="M915" s="63">
        <v>0</v>
      </c>
      <c r="N915" s="63">
        <v>0</v>
      </c>
      <c r="O915" s="63">
        <v>0</v>
      </c>
      <c r="P915" s="63">
        <v>0</v>
      </c>
      <c r="Q915" s="63">
        <v>0</v>
      </c>
      <c r="R915" s="63">
        <v>0</v>
      </c>
      <c r="S915" s="63">
        <v>0</v>
      </c>
      <c r="T915" s="63">
        <v>0</v>
      </c>
      <c r="U915" s="63">
        <v>0</v>
      </c>
      <c r="V915" s="63">
        <v>0</v>
      </c>
      <c r="W915" s="63">
        <v>0</v>
      </c>
      <c r="X915" s="63">
        <v>0</v>
      </c>
      <c r="Y915" s="63">
        <v>0</v>
      </c>
      <c r="Z915" s="63">
        <v>0</v>
      </c>
      <c r="AA915" s="63">
        <v>0</v>
      </c>
      <c r="AB915" s="63">
        <v>0</v>
      </c>
      <c r="AC915" s="63">
        <v>0</v>
      </c>
      <c r="AD915" s="63">
        <v>0</v>
      </c>
      <c r="AE915" s="63">
        <v>0</v>
      </c>
      <c r="AF915" s="63">
        <v>0</v>
      </c>
      <c r="AG915" s="63">
        <v>0</v>
      </c>
      <c r="AH915" s="43">
        <v>0</v>
      </c>
    </row>
    <row r="916" spans="1:34">
      <c r="A916" s="52">
        <v>0</v>
      </c>
      <c r="D916" s="2">
        <v>2009</v>
      </c>
      <c r="E916" s="2">
        <v>3</v>
      </c>
      <c r="F916" s="62">
        <v>2009</v>
      </c>
      <c r="G916" s="62">
        <v>2009</v>
      </c>
      <c r="H916" s="63">
        <v>0</v>
      </c>
      <c r="I916" s="63">
        <v>0</v>
      </c>
      <c r="J916" s="63">
        <v>0</v>
      </c>
      <c r="K916" s="63">
        <v>0</v>
      </c>
      <c r="L916" s="63">
        <v>0</v>
      </c>
      <c r="M916" s="63">
        <v>0</v>
      </c>
      <c r="N916" s="63">
        <v>0</v>
      </c>
      <c r="O916" s="63">
        <v>0</v>
      </c>
      <c r="P916" s="63">
        <v>0</v>
      </c>
      <c r="Q916" s="63">
        <v>0</v>
      </c>
      <c r="R916" s="63">
        <v>0</v>
      </c>
      <c r="S916" s="63">
        <v>0</v>
      </c>
      <c r="T916" s="63">
        <v>0</v>
      </c>
      <c r="U916" s="63">
        <v>0</v>
      </c>
      <c r="V916" s="63">
        <v>0</v>
      </c>
      <c r="W916" s="63">
        <v>0</v>
      </c>
      <c r="X916" s="63">
        <v>0</v>
      </c>
      <c r="Y916" s="63">
        <v>0</v>
      </c>
      <c r="Z916" s="63">
        <v>0</v>
      </c>
      <c r="AA916" s="63">
        <v>0</v>
      </c>
      <c r="AB916" s="63">
        <v>0</v>
      </c>
      <c r="AC916" s="63">
        <v>0</v>
      </c>
      <c r="AD916" s="63">
        <v>0</v>
      </c>
      <c r="AE916" s="63">
        <v>0</v>
      </c>
      <c r="AF916" s="63">
        <v>0</v>
      </c>
      <c r="AG916" s="63">
        <v>0</v>
      </c>
      <c r="AH916" s="43">
        <v>0</v>
      </c>
    </row>
    <row r="917" spans="1:34">
      <c r="A917" s="52">
        <v>0</v>
      </c>
      <c r="D917" s="2">
        <v>2009</v>
      </c>
      <c r="E917" s="2">
        <v>4</v>
      </c>
      <c r="F917" s="62">
        <v>2009</v>
      </c>
      <c r="G917" s="62">
        <v>2009</v>
      </c>
      <c r="H917" s="63">
        <v>0</v>
      </c>
      <c r="I917" s="63">
        <v>0</v>
      </c>
      <c r="J917" s="63">
        <v>0</v>
      </c>
      <c r="K917" s="63">
        <v>0</v>
      </c>
      <c r="L917" s="63">
        <v>0</v>
      </c>
      <c r="M917" s="63">
        <v>0</v>
      </c>
      <c r="N917" s="63">
        <v>0</v>
      </c>
      <c r="O917" s="63">
        <v>0</v>
      </c>
      <c r="P917" s="63">
        <v>0</v>
      </c>
      <c r="Q917" s="63">
        <v>0</v>
      </c>
      <c r="R917" s="63">
        <v>0</v>
      </c>
      <c r="S917" s="63">
        <v>0</v>
      </c>
      <c r="T917" s="63">
        <v>0</v>
      </c>
      <c r="U917" s="63">
        <v>0</v>
      </c>
      <c r="V917" s="63">
        <v>0</v>
      </c>
      <c r="W917" s="63">
        <v>0</v>
      </c>
      <c r="X917" s="63">
        <v>0</v>
      </c>
      <c r="Y917" s="63">
        <v>0</v>
      </c>
      <c r="Z917" s="63">
        <v>0</v>
      </c>
      <c r="AA917" s="63">
        <v>0</v>
      </c>
      <c r="AB917" s="63">
        <v>0</v>
      </c>
      <c r="AC917" s="63">
        <v>0</v>
      </c>
      <c r="AD917" s="63">
        <v>0</v>
      </c>
      <c r="AE917" s="63">
        <v>0</v>
      </c>
      <c r="AF917" s="63">
        <v>0</v>
      </c>
      <c r="AG917" s="63">
        <v>0</v>
      </c>
      <c r="AH917" s="43">
        <v>0</v>
      </c>
    </row>
    <row r="918" spans="1:34">
      <c r="A918" s="52">
        <v>0</v>
      </c>
      <c r="D918" s="2">
        <v>2009</v>
      </c>
      <c r="E918" s="2">
        <v>5</v>
      </c>
      <c r="F918" s="62">
        <v>2010</v>
      </c>
      <c r="G918" s="62">
        <v>2010</v>
      </c>
      <c r="H918" s="63">
        <v>0</v>
      </c>
      <c r="I918" s="63">
        <v>0</v>
      </c>
      <c r="J918" s="63">
        <v>0</v>
      </c>
      <c r="K918" s="63">
        <v>0</v>
      </c>
      <c r="L918" s="63">
        <v>0</v>
      </c>
      <c r="M918" s="63">
        <v>0</v>
      </c>
      <c r="N918" s="63">
        <v>0</v>
      </c>
      <c r="O918" s="63">
        <v>0</v>
      </c>
      <c r="P918" s="63">
        <v>0</v>
      </c>
      <c r="Q918" s="63">
        <v>0</v>
      </c>
      <c r="R918" s="63">
        <v>0</v>
      </c>
      <c r="S918" s="63">
        <v>0</v>
      </c>
      <c r="T918" s="63">
        <v>0</v>
      </c>
      <c r="U918" s="63">
        <v>0</v>
      </c>
      <c r="V918" s="63">
        <v>0</v>
      </c>
      <c r="W918" s="63">
        <v>0</v>
      </c>
      <c r="X918" s="63">
        <v>0</v>
      </c>
      <c r="Y918" s="63">
        <v>0</v>
      </c>
      <c r="Z918" s="63">
        <v>0</v>
      </c>
      <c r="AA918" s="63">
        <v>0</v>
      </c>
      <c r="AB918" s="63">
        <v>0</v>
      </c>
      <c r="AC918" s="63">
        <v>0</v>
      </c>
      <c r="AD918" s="63">
        <v>0</v>
      </c>
      <c r="AE918" s="63">
        <v>0</v>
      </c>
      <c r="AF918" s="63">
        <v>0</v>
      </c>
      <c r="AG918" s="63">
        <v>0</v>
      </c>
      <c r="AH918" s="43">
        <v>0</v>
      </c>
    </row>
    <row r="919" spans="1:34">
      <c r="A919" s="52">
        <v>0</v>
      </c>
      <c r="D919" s="2">
        <v>2009</v>
      </c>
      <c r="E919" s="2">
        <v>6</v>
      </c>
      <c r="F919" s="62">
        <v>2010</v>
      </c>
      <c r="G919" s="62">
        <v>2010</v>
      </c>
      <c r="H919" s="63">
        <v>0</v>
      </c>
      <c r="I919" s="63">
        <v>0</v>
      </c>
      <c r="J919" s="63">
        <v>0</v>
      </c>
      <c r="K919" s="63">
        <v>0</v>
      </c>
      <c r="L919" s="63">
        <v>0</v>
      </c>
      <c r="M919" s="63">
        <v>0</v>
      </c>
      <c r="N919" s="63">
        <v>0</v>
      </c>
      <c r="O919" s="63">
        <v>0</v>
      </c>
      <c r="P919" s="63">
        <v>0</v>
      </c>
      <c r="Q919" s="63">
        <v>0</v>
      </c>
      <c r="R919" s="63">
        <v>0</v>
      </c>
      <c r="S919" s="63">
        <v>0</v>
      </c>
      <c r="T919" s="63">
        <v>0</v>
      </c>
      <c r="U919" s="63">
        <v>0</v>
      </c>
      <c r="V919" s="63">
        <v>0</v>
      </c>
      <c r="W919" s="63">
        <v>0</v>
      </c>
      <c r="X919" s="63">
        <v>0</v>
      </c>
      <c r="Y919" s="63">
        <v>0</v>
      </c>
      <c r="Z919" s="63">
        <v>0</v>
      </c>
      <c r="AA919" s="63">
        <v>0</v>
      </c>
      <c r="AB919" s="63">
        <v>0</v>
      </c>
      <c r="AC919" s="63">
        <v>0</v>
      </c>
      <c r="AD919" s="63">
        <v>0</v>
      </c>
      <c r="AE919" s="63">
        <v>0</v>
      </c>
      <c r="AF919" s="63">
        <v>0</v>
      </c>
      <c r="AG919" s="63">
        <v>0</v>
      </c>
      <c r="AH919" s="43">
        <v>0</v>
      </c>
    </row>
    <row r="920" spans="1:34">
      <c r="A920" s="52">
        <v>0</v>
      </c>
      <c r="D920" s="2">
        <v>2009</v>
      </c>
      <c r="E920" s="2">
        <v>7</v>
      </c>
      <c r="F920" s="62">
        <v>2010</v>
      </c>
      <c r="G920" s="62">
        <v>2010</v>
      </c>
      <c r="H920" s="63">
        <v>0</v>
      </c>
      <c r="I920" s="63">
        <v>0</v>
      </c>
      <c r="J920" s="63">
        <v>0</v>
      </c>
      <c r="K920" s="63">
        <v>0</v>
      </c>
      <c r="L920" s="63">
        <v>0</v>
      </c>
      <c r="M920" s="63">
        <v>0</v>
      </c>
      <c r="N920" s="63">
        <v>0</v>
      </c>
      <c r="O920" s="63">
        <v>0</v>
      </c>
      <c r="P920" s="63">
        <v>0</v>
      </c>
      <c r="Q920" s="63">
        <v>0</v>
      </c>
      <c r="R920" s="63">
        <v>0</v>
      </c>
      <c r="S920" s="63">
        <v>0</v>
      </c>
      <c r="T920" s="63">
        <v>0</v>
      </c>
      <c r="U920" s="63">
        <v>0</v>
      </c>
      <c r="V920" s="63">
        <v>0</v>
      </c>
      <c r="W920" s="63">
        <v>0</v>
      </c>
      <c r="X920" s="63">
        <v>0</v>
      </c>
      <c r="Y920" s="63">
        <v>0</v>
      </c>
      <c r="Z920" s="63">
        <v>0</v>
      </c>
      <c r="AA920" s="63">
        <v>0</v>
      </c>
      <c r="AB920" s="63">
        <v>0</v>
      </c>
      <c r="AC920" s="63">
        <v>0</v>
      </c>
      <c r="AD920" s="63">
        <v>0</v>
      </c>
      <c r="AE920" s="63">
        <v>0</v>
      </c>
      <c r="AF920" s="63">
        <v>0</v>
      </c>
      <c r="AG920" s="63">
        <v>0</v>
      </c>
      <c r="AH920" s="43">
        <v>0</v>
      </c>
    </row>
    <row r="921" spans="1:34">
      <c r="A921" s="52">
        <v>0</v>
      </c>
      <c r="D921" s="2">
        <v>2009</v>
      </c>
      <c r="E921" s="2">
        <v>8</v>
      </c>
      <c r="F921" s="62">
        <v>2010</v>
      </c>
      <c r="G921" s="62">
        <v>2010</v>
      </c>
      <c r="H921" s="63">
        <v>0</v>
      </c>
      <c r="I921" s="63">
        <v>0</v>
      </c>
      <c r="J921" s="63">
        <v>0</v>
      </c>
      <c r="K921" s="63">
        <v>0</v>
      </c>
      <c r="L921" s="63">
        <v>0</v>
      </c>
      <c r="M921" s="63">
        <v>0</v>
      </c>
      <c r="N921" s="63">
        <v>0</v>
      </c>
      <c r="O921" s="63">
        <v>0</v>
      </c>
      <c r="P921" s="63">
        <v>0</v>
      </c>
      <c r="Q921" s="63">
        <v>0</v>
      </c>
      <c r="R921" s="63">
        <v>0</v>
      </c>
      <c r="S921" s="63">
        <v>0</v>
      </c>
      <c r="T921" s="63">
        <v>0</v>
      </c>
      <c r="U921" s="63">
        <v>0</v>
      </c>
      <c r="V921" s="63">
        <v>0</v>
      </c>
      <c r="W921" s="63">
        <v>0</v>
      </c>
      <c r="X921" s="63">
        <v>0</v>
      </c>
      <c r="Y921" s="63">
        <v>0</v>
      </c>
      <c r="Z921" s="63">
        <v>0</v>
      </c>
      <c r="AA921" s="63">
        <v>0</v>
      </c>
      <c r="AB921" s="63">
        <v>0</v>
      </c>
      <c r="AC921" s="63">
        <v>0</v>
      </c>
      <c r="AD921" s="63">
        <v>0</v>
      </c>
      <c r="AE921" s="63">
        <v>0</v>
      </c>
      <c r="AF921" s="63">
        <v>0</v>
      </c>
      <c r="AG921" s="63">
        <v>0</v>
      </c>
      <c r="AH921" s="43">
        <v>0</v>
      </c>
    </row>
    <row r="922" spans="1:34">
      <c r="A922" s="52">
        <v>0</v>
      </c>
      <c r="D922" s="2">
        <v>2009</v>
      </c>
      <c r="E922" s="2">
        <v>9</v>
      </c>
      <c r="F922" s="62">
        <v>2010</v>
      </c>
      <c r="G922" s="62">
        <v>2010</v>
      </c>
      <c r="H922" s="63">
        <v>0</v>
      </c>
      <c r="I922" s="63">
        <v>0</v>
      </c>
      <c r="J922" s="63">
        <v>0</v>
      </c>
      <c r="K922" s="63">
        <v>0</v>
      </c>
      <c r="L922" s="63">
        <v>0</v>
      </c>
      <c r="M922" s="63">
        <v>0</v>
      </c>
      <c r="N922" s="63">
        <v>0</v>
      </c>
      <c r="O922" s="63">
        <v>0</v>
      </c>
      <c r="P922" s="63">
        <v>0</v>
      </c>
      <c r="Q922" s="63">
        <v>0</v>
      </c>
      <c r="R922" s="63">
        <v>0</v>
      </c>
      <c r="S922" s="63">
        <v>0</v>
      </c>
      <c r="T922" s="63">
        <v>0</v>
      </c>
      <c r="U922" s="63">
        <v>0</v>
      </c>
      <c r="V922" s="63">
        <v>0</v>
      </c>
      <c r="W922" s="63">
        <v>0</v>
      </c>
      <c r="X922" s="63">
        <v>0</v>
      </c>
      <c r="Y922" s="63">
        <v>0</v>
      </c>
      <c r="Z922" s="63">
        <v>0</v>
      </c>
      <c r="AA922" s="63">
        <v>0</v>
      </c>
      <c r="AB922" s="63">
        <v>0</v>
      </c>
      <c r="AC922" s="63">
        <v>0</v>
      </c>
      <c r="AD922" s="63">
        <v>0</v>
      </c>
      <c r="AE922" s="63">
        <v>0</v>
      </c>
      <c r="AF922" s="63">
        <v>0</v>
      </c>
      <c r="AG922" s="63">
        <v>0</v>
      </c>
      <c r="AH922" s="43">
        <v>0</v>
      </c>
    </row>
    <row r="923" spans="1:34">
      <c r="A923" s="52">
        <v>0</v>
      </c>
      <c r="D923" s="2">
        <v>2009</v>
      </c>
      <c r="E923" s="2">
        <v>10</v>
      </c>
      <c r="F923" s="62">
        <v>2010</v>
      </c>
      <c r="G923" s="62">
        <v>2010</v>
      </c>
      <c r="H923" s="63">
        <v>0</v>
      </c>
      <c r="I923" s="63">
        <v>0</v>
      </c>
      <c r="J923" s="63">
        <v>0</v>
      </c>
      <c r="K923" s="63">
        <v>0</v>
      </c>
      <c r="L923" s="63">
        <v>0</v>
      </c>
      <c r="M923" s="63">
        <v>0</v>
      </c>
      <c r="N923" s="63">
        <v>0</v>
      </c>
      <c r="O923" s="63">
        <v>0</v>
      </c>
      <c r="P923" s="63">
        <v>0</v>
      </c>
      <c r="Q923" s="63">
        <v>0</v>
      </c>
      <c r="R923" s="63">
        <v>0</v>
      </c>
      <c r="S923" s="63">
        <v>0</v>
      </c>
      <c r="T923" s="63">
        <v>0</v>
      </c>
      <c r="U923" s="63">
        <v>0</v>
      </c>
      <c r="V923" s="63">
        <v>0</v>
      </c>
      <c r="W923" s="63">
        <v>0</v>
      </c>
      <c r="X923" s="63">
        <v>0</v>
      </c>
      <c r="Y923" s="63">
        <v>0</v>
      </c>
      <c r="Z923" s="63">
        <v>0</v>
      </c>
      <c r="AA923" s="63">
        <v>0</v>
      </c>
      <c r="AB923" s="63">
        <v>0</v>
      </c>
      <c r="AC923" s="63">
        <v>0</v>
      </c>
      <c r="AD923" s="63">
        <v>0</v>
      </c>
      <c r="AE923" s="63">
        <v>0</v>
      </c>
      <c r="AF923" s="63">
        <v>0</v>
      </c>
      <c r="AG923" s="63">
        <v>0</v>
      </c>
      <c r="AH923" s="43">
        <v>0</v>
      </c>
    </row>
    <row r="924" spans="1:34">
      <c r="A924" s="52">
        <v>0</v>
      </c>
      <c r="D924" s="2">
        <v>2009</v>
      </c>
      <c r="E924" s="2">
        <v>11</v>
      </c>
      <c r="F924" s="62">
        <v>2010</v>
      </c>
      <c r="G924" s="62">
        <v>2010</v>
      </c>
      <c r="H924" s="63">
        <v>0</v>
      </c>
      <c r="I924" s="63">
        <v>0</v>
      </c>
      <c r="J924" s="63">
        <v>0</v>
      </c>
      <c r="K924" s="63">
        <v>0</v>
      </c>
      <c r="L924" s="63">
        <v>0</v>
      </c>
      <c r="M924" s="63">
        <v>0</v>
      </c>
      <c r="N924" s="63">
        <v>0</v>
      </c>
      <c r="O924" s="63">
        <v>0</v>
      </c>
      <c r="P924" s="63">
        <v>0</v>
      </c>
      <c r="Q924" s="63">
        <v>0</v>
      </c>
      <c r="R924" s="63">
        <v>0</v>
      </c>
      <c r="S924" s="63">
        <v>0</v>
      </c>
      <c r="T924" s="63">
        <v>0</v>
      </c>
      <c r="U924" s="63">
        <v>0</v>
      </c>
      <c r="V924" s="63">
        <v>0</v>
      </c>
      <c r="W924" s="63">
        <v>0</v>
      </c>
      <c r="X924" s="63">
        <v>0</v>
      </c>
      <c r="Y924" s="63">
        <v>0</v>
      </c>
      <c r="Z924" s="63">
        <v>0</v>
      </c>
      <c r="AA924" s="63">
        <v>0</v>
      </c>
      <c r="AB924" s="63">
        <v>0</v>
      </c>
      <c r="AC924" s="63">
        <v>0</v>
      </c>
      <c r="AD924" s="63">
        <v>0</v>
      </c>
      <c r="AE924" s="63">
        <v>0</v>
      </c>
      <c r="AF924" s="63">
        <v>0</v>
      </c>
      <c r="AG924" s="63">
        <v>0</v>
      </c>
      <c r="AH924" s="43">
        <v>0</v>
      </c>
    </row>
    <row r="925" spans="1:34">
      <c r="A925" s="52">
        <v>0</v>
      </c>
      <c r="D925" s="2">
        <v>2009</v>
      </c>
      <c r="E925" s="2">
        <v>12</v>
      </c>
      <c r="F925" s="62">
        <v>2010</v>
      </c>
      <c r="G925" s="62">
        <v>2010</v>
      </c>
      <c r="H925" s="63">
        <v>0</v>
      </c>
      <c r="I925" s="63">
        <v>0</v>
      </c>
      <c r="J925" s="63">
        <v>0</v>
      </c>
      <c r="K925" s="63">
        <v>0</v>
      </c>
      <c r="L925" s="63">
        <v>0</v>
      </c>
      <c r="M925" s="63">
        <v>0</v>
      </c>
      <c r="N925" s="63">
        <v>0</v>
      </c>
      <c r="O925" s="63">
        <v>0</v>
      </c>
      <c r="P925" s="63">
        <v>0</v>
      </c>
      <c r="Q925" s="63">
        <v>0</v>
      </c>
      <c r="R925" s="63">
        <v>0</v>
      </c>
      <c r="S925" s="63">
        <v>0</v>
      </c>
      <c r="T925" s="63">
        <v>0</v>
      </c>
      <c r="U925" s="63">
        <v>0</v>
      </c>
      <c r="V925" s="63">
        <v>0</v>
      </c>
      <c r="W925" s="63">
        <v>0</v>
      </c>
      <c r="X925" s="63">
        <v>0</v>
      </c>
      <c r="Y925" s="63">
        <v>0</v>
      </c>
      <c r="Z925" s="63">
        <v>0</v>
      </c>
      <c r="AA925" s="63">
        <v>0</v>
      </c>
      <c r="AB925" s="63">
        <v>0</v>
      </c>
      <c r="AC925" s="63">
        <v>0</v>
      </c>
      <c r="AD925" s="63">
        <v>0</v>
      </c>
      <c r="AE925" s="63">
        <v>0</v>
      </c>
      <c r="AF925" s="63">
        <v>0</v>
      </c>
      <c r="AG925" s="63">
        <v>0</v>
      </c>
      <c r="AH925" s="43">
        <v>0</v>
      </c>
    </row>
    <row r="926" spans="1:34">
      <c r="A926" s="52">
        <v>0</v>
      </c>
      <c r="D926" s="2">
        <v>2010</v>
      </c>
      <c r="E926" s="2">
        <v>1</v>
      </c>
      <c r="F926" s="62">
        <v>2010</v>
      </c>
      <c r="G926" s="62">
        <v>2010</v>
      </c>
      <c r="H926" s="63">
        <v>0</v>
      </c>
      <c r="I926" s="63">
        <v>0</v>
      </c>
      <c r="J926" s="63">
        <v>0</v>
      </c>
      <c r="K926" s="63">
        <v>0</v>
      </c>
      <c r="L926" s="63">
        <v>0</v>
      </c>
      <c r="M926" s="63">
        <v>0</v>
      </c>
      <c r="N926" s="63">
        <v>0</v>
      </c>
      <c r="O926" s="63">
        <v>0</v>
      </c>
      <c r="P926" s="63">
        <v>0</v>
      </c>
      <c r="Q926" s="63">
        <v>0</v>
      </c>
      <c r="R926" s="63">
        <v>0</v>
      </c>
      <c r="S926" s="63">
        <v>0</v>
      </c>
      <c r="T926" s="63">
        <v>0</v>
      </c>
      <c r="U926" s="63">
        <v>0</v>
      </c>
      <c r="V926" s="63">
        <v>0</v>
      </c>
      <c r="W926" s="63">
        <v>0</v>
      </c>
      <c r="X926" s="63">
        <v>0</v>
      </c>
      <c r="Y926" s="63">
        <v>0</v>
      </c>
      <c r="Z926" s="63">
        <v>0</v>
      </c>
      <c r="AA926" s="63">
        <v>0</v>
      </c>
      <c r="AB926" s="63">
        <v>0</v>
      </c>
      <c r="AC926" s="63">
        <v>0</v>
      </c>
      <c r="AD926" s="63">
        <v>0</v>
      </c>
      <c r="AE926" s="63">
        <v>0</v>
      </c>
      <c r="AF926" s="63">
        <v>0</v>
      </c>
      <c r="AG926" s="63">
        <v>0</v>
      </c>
      <c r="AH926" s="43">
        <v>0</v>
      </c>
    </row>
    <row r="927" spans="1:34">
      <c r="A927" s="52">
        <v>0</v>
      </c>
      <c r="D927" s="2">
        <v>2010</v>
      </c>
      <c r="E927" s="2">
        <v>2</v>
      </c>
      <c r="F927" s="62">
        <v>2010</v>
      </c>
      <c r="G927" s="62">
        <v>2010</v>
      </c>
      <c r="H927" s="63">
        <v>0</v>
      </c>
      <c r="I927" s="63">
        <v>0</v>
      </c>
      <c r="J927" s="63">
        <v>0</v>
      </c>
      <c r="K927" s="63">
        <v>0</v>
      </c>
      <c r="L927" s="63">
        <v>0</v>
      </c>
      <c r="M927" s="63">
        <v>0</v>
      </c>
      <c r="N927" s="63">
        <v>0</v>
      </c>
      <c r="O927" s="63">
        <v>0</v>
      </c>
      <c r="P927" s="63">
        <v>0</v>
      </c>
      <c r="Q927" s="63">
        <v>0</v>
      </c>
      <c r="R927" s="63">
        <v>0</v>
      </c>
      <c r="S927" s="63">
        <v>0</v>
      </c>
      <c r="T927" s="63">
        <v>0</v>
      </c>
      <c r="U927" s="63">
        <v>0</v>
      </c>
      <c r="V927" s="63">
        <v>0</v>
      </c>
      <c r="W927" s="63">
        <v>0</v>
      </c>
      <c r="X927" s="63">
        <v>0</v>
      </c>
      <c r="Y927" s="63">
        <v>0</v>
      </c>
      <c r="Z927" s="63">
        <v>0</v>
      </c>
      <c r="AA927" s="63">
        <v>0</v>
      </c>
      <c r="AB927" s="63">
        <v>0</v>
      </c>
      <c r="AC927" s="63">
        <v>0</v>
      </c>
      <c r="AD927" s="63">
        <v>0</v>
      </c>
      <c r="AE927" s="63">
        <v>0</v>
      </c>
      <c r="AF927" s="63">
        <v>0</v>
      </c>
      <c r="AG927" s="63">
        <v>0</v>
      </c>
      <c r="AH927" s="43">
        <v>0</v>
      </c>
    </row>
    <row r="928" spans="1:34">
      <c r="A928" s="52">
        <v>0</v>
      </c>
      <c r="D928" s="2">
        <v>2010</v>
      </c>
      <c r="E928" s="2">
        <v>3</v>
      </c>
      <c r="F928" s="62">
        <v>2010</v>
      </c>
      <c r="G928" s="62">
        <v>2010</v>
      </c>
      <c r="H928" s="63">
        <v>0</v>
      </c>
      <c r="I928" s="63">
        <v>0</v>
      </c>
      <c r="J928" s="63">
        <v>0</v>
      </c>
      <c r="K928" s="63">
        <v>0</v>
      </c>
      <c r="L928" s="63">
        <v>0</v>
      </c>
      <c r="M928" s="63">
        <v>0</v>
      </c>
      <c r="N928" s="63">
        <v>0</v>
      </c>
      <c r="O928" s="63">
        <v>0</v>
      </c>
      <c r="P928" s="63">
        <v>0</v>
      </c>
      <c r="Q928" s="63">
        <v>0</v>
      </c>
      <c r="R928" s="63">
        <v>0</v>
      </c>
      <c r="S928" s="63">
        <v>0</v>
      </c>
      <c r="T928" s="63">
        <v>0</v>
      </c>
      <c r="U928" s="63">
        <v>0</v>
      </c>
      <c r="V928" s="63">
        <v>0</v>
      </c>
      <c r="W928" s="63">
        <v>0</v>
      </c>
      <c r="X928" s="63">
        <v>0</v>
      </c>
      <c r="Y928" s="63">
        <v>0</v>
      </c>
      <c r="Z928" s="63">
        <v>0</v>
      </c>
      <c r="AA928" s="63">
        <v>0</v>
      </c>
      <c r="AB928" s="63">
        <v>0</v>
      </c>
      <c r="AC928" s="63">
        <v>0</v>
      </c>
      <c r="AD928" s="63">
        <v>0</v>
      </c>
      <c r="AE928" s="63">
        <v>0</v>
      </c>
      <c r="AF928" s="63">
        <v>0</v>
      </c>
      <c r="AG928" s="63">
        <v>0</v>
      </c>
      <c r="AH928" s="43">
        <v>0</v>
      </c>
    </row>
    <row r="929" spans="1:34">
      <c r="A929" s="52">
        <v>0</v>
      </c>
      <c r="D929" s="2">
        <v>2010</v>
      </c>
      <c r="E929" s="2">
        <v>4</v>
      </c>
      <c r="F929" s="62">
        <v>2010</v>
      </c>
      <c r="G929" s="62">
        <v>2010</v>
      </c>
      <c r="H929" s="63">
        <v>0</v>
      </c>
      <c r="I929" s="63">
        <v>0</v>
      </c>
      <c r="J929" s="63">
        <v>0</v>
      </c>
      <c r="K929" s="63">
        <v>0</v>
      </c>
      <c r="L929" s="63">
        <v>0</v>
      </c>
      <c r="M929" s="63">
        <v>0</v>
      </c>
      <c r="N929" s="63">
        <v>0</v>
      </c>
      <c r="O929" s="63">
        <v>0</v>
      </c>
      <c r="P929" s="63">
        <v>0</v>
      </c>
      <c r="Q929" s="63">
        <v>0</v>
      </c>
      <c r="R929" s="63">
        <v>0</v>
      </c>
      <c r="S929" s="63">
        <v>0</v>
      </c>
      <c r="T929" s="63">
        <v>0</v>
      </c>
      <c r="U929" s="63">
        <v>0</v>
      </c>
      <c r="V929" s="63">
        <v>0</v>
      </c>
      <c r="W929" s="63">
        <v>0</v>
      </c>
      <c r="X929" s="63">
        <v>0</v>
      </c>
      <c r="Y929" s="63">
        <v>0</v>
      </c>
      <c r="Z929" s="63">
        <v>0</v>
      </c>
      <c r="AA929" s="63">
        <v>0</v>
      </c>
      <c r="AB929" s="63">
        <v>0</v>
      </c>
      <c r="AC929" s="63">
        <v>0</v>
      </c>
      <c r="AD929" s="63">
        <v>0</v>
      </c>
      <c r="AE929" s="63">
        <v>0</v>
      </c>
      <c r="AF929" s="63">
        <v>0</v>
      </c>
      <c r="AG929" s="63">
        <v>0</v>
      </c>
      <c r="AH929" s="43">
        <v>0</v>
      </c>
    </row>
    <row r="930" spans="1:34">
      <c r="A930" s="52">
        <v>0</v>
      </c>
      <c r="D930" s="2">
        <v>2010</v>
      </c>
      <c r="E930" s="2">
        <v>5</v>
      </c>
      <c r="F930" s="62">
        <v>2011</v>
      </c>
      <c r="G930" s="62">
        <v>2011</v>
      </c>
      <c r="H930" s="63">
        <v>0</v>
      </c>
      <c r="I930" s="63">
        <v>0</v>
      </c>
      <c r="J930" s="63">
        <v>0</v>
      </c>
      <c r="K930" s="63">
        <v>0</v>
      </c>
      <c r="L930" s="63">
        <v>0</v>
      </c>
      <c r="M930" s="63">
        <v>0</v>
      </c>
      <c r="N930" s="63">
        <v>0</v>
      </c>
      <c r="O930" s="63">
        <v>0</v>
      </c>
      <c r="P930" s="63">
        <v>0</v>
      </c>
      <c r="Q930" s="63">
        <v>0</v>
      </c>
      <c r="R930" s="63">
        <v>0</v>
      </c>
      <c r="S930" s="63">
        <v>0</v>
      </c>
      <c r="T930" s="63">
        <v>0</v>
      </c>
      <c r="U930" s="63">
        <v>0</v>
      </c>
      <c r="V930" s="63">
        <v>0</v>
      </c>
      <c r="W930" s="63">
        <v>0</v>
      </c>
      <c r="X930" s="63">
        <v>0</v>
      </c>
      <c r="Y930" s="63">
        <v>0</v>
      </c>
      <c r="Z930" s="63">
        <v>0</v>
      </c>
      <c r="AA930" s="63">
        <v>0</v>
      </c>
      <c r="AB930" s="63">
        <v>0</v>
      </c>
      <c r="AC930" s="63">
        <v>0</v>
      </c>
      <c r="AD930" s="63">
        <v>0</v>
      </c>
      <c r="AE930" s="63">
        <v>0</v>
      </c>
      <c r="AF930" s="63">
        <v>0</v>
      </c>
      <c r="AG930" s="63">
        <v>0</v>
      </c>
      <c r="AH930" s="43">
        <v>0</v>
      </c>
    </row>
    <row r="931" spans="1:34">
      <c r="A931" s="52">
        <v>0</v>
      </c>
      <c r="D931" s="2">
        <v>2010</v>
      </c>
      <c r="E931" s="2">
        <v>6</v>
      </c>
      <c r="F931" s="62">
        <v>2011</v>
      </c>
      <c r="G931" s="62">
        <v>2011</v>
      </c>
      <c r="H931" s="63">
        <v>0</v>
      </c>
      <c r="I931" s="63">
        <v>0</v>
      </c>
      <c r="J931" s="63">
        <v>0</v>
      </c>
      <c r="K931" s="63">
        <v>0</v>
      </c>
      <c r="L931" s="63">
        <v>0</v>
      </c>
      <c r="M931" s="63">
        <v>0</v>
      </c>
      <c r="N931" s="63">
        <v>0</v>
      </c>
      <c r="O931" s="63">
        <v>0</v>
      </c>
      <c r="P931" s="63">
        <v>0</v>
      </c>
      <c r="Q931" s="63">
        <v>0</v>
      </c>
      <c r="R931" s="63">
        <v>0</v>
      </c>
      <c r="S931" s="63">
        <v>0</v>
      </c>
      <c r="T931" s="63">
        <v>0</v>
      </c>
      <c r="U931" s="63">
        <v>0</v>
      </c>
      <c r="V931" s="63">
        <v>0</v>
      </c>
      <c r="W931" s="63">
        <v>0</v>
      </c>
      <c r="X931" s="63">
        <v>0</v>
      </c>
      <c r="Y931" s="63">
        <v>0</v>
      </c>
      <c r="Z931" s="63">
        <v>0</v>
      </c>
      <c r="AA931" s="63">
        <v>0</v>
      </c>
      <c r="AB931" s="63">
        <v>0</v>
      </c>
      <c r="AC931" s="63">
        <v>0</v>
      </c>
      <c r="AD931" s="63">
        <v>0</v>
      </c>
      <c r="AE931" s="63">
        <v>0</v>
      </c>
      <c r="AF931" s="63">
        <v>0</v>
      </c>
      <c r="AG931" s="63">
        <v>0</v>
      </c>
      <c r="AH931" s="43">
        <v>0</v>
      </c>
    </row>
    <row r="932" spans="1:34">
      <c r="A932" s="52">
        <v>0</v>
      </c>
      <c r="D932" s="2">
        <v>2010</v>
      </c>
      <c r="E932" s="2">
        <v>7</v>
      </c>
      <c r="F932" s="62">
        <v>2011</v>
      </c>
      <c r="G932" s="62">
        <v>2011</v>
      </c>
      <c r="H932" s="63">
        <v>0</v>
      </c>
      <c r="I932" s="63">
        <v>0</v>
      </c>
      <c r="J932" s="63">
        <v>0</v>
      </c>
      <c r="K932" s="63">
        <v>0</v>
      </c>
      <c r="L932" s="63">
        <v>0</v>
      </c>
      <c r="M932" s="63">
        <v>0</v>
      </c>
      <c r="N932" s="63">
        <v>0</v>
      </c>
      <c r="O932" s="63">
        <v>0</v>
      </c>
      <c r="P932" s="63">
        <v>0</v>
      </c>
      <c r="Q932" s="63">
        <v>0</v>
      </c>
      <c r="R932" s="63">
        <v>0</v>
      </c>
      <c r="S932" s="63">
        <v>0</v>
      </c>
      <c r="T932" s="63">
        <v>0</v>
      </c>
      <c r="U932" s="63">
        <v>0</v>
      </c>
      <c r="V932" s="63">
        <v>0</v>
      </c>
      <c r="W932" s="63">
        <v>0</v>
      </c>
      <c r="X932" s="63">
        <v>0</v>
      </c>
      <c r="Y932" s="63">
        <v>0</v>
      </c>
      <c r="Z932" s="63">
        <v>0</v>
      </c>
      <c r="AA932" s="63">
        <v>0</v>
      </c>
      <c r="AB932" s="63">
        <v>0</v>
      </c>
      <c r="AC932" s="63">
        <v>0</v>
      </c>
      <c r="AD932" s="63">
        <v>0</v>
      </c>
      <c r="AE932" s="63">
        <v>0</v>
      </c>
      <c r="AF932" s="63">
        <v>0</v>
      </c>
      <c r="AG932" s="63">
        <v>0</v>
      </c>
      <c r="AH932" s="43">
        <v>0</v>
      </c>
    </row>
    <row r="933" spans="1:34">
      <c r="A933" s="52">
        <v>0</v>
      </c>
      <c r="D933" s="2">
        <v>2010</v>
      </c>
      <c r="E933" s="2">
        <v>8</v>
      </c>
      <c r="F933" s="62">
        <v>2011</v>
      </c>
      <c r="G933" s="62">
        <v>2011</v>
      </c>
      <c r="H933" s="63">
        <v>0</v>
      </c>
      <c r="I933" s="63">
        <v>0</v>
      </c>
      <c r="J933" s="63">
        <v>0</v>
      </c>
      <c r="K933" s="63">
        <v>0</v>
      </c>
      <c r="L933" s="63">
        <v>0</v>
      </c>
      <c r="M933" s="63">
        <v>0</v>
      </c>
      <c r="N933" s="63">
        <v>0</v>
      </c>
      <c r="O933" s="63">
        <v>0</v>
      </c>
      <c r="P933" s="63">
        <v>0</v>
      </c>
      <c r="Q933" s="63">
        <v>0</v>
      </c>
      <c r="R933" s="63">
        <v>0</v>
      </c>
      <c r="S933" s="63">
        <v>0</v>
      </c>
      <c r="T933" s="63">
        <v>0</v>
      </c>
      <c r="U933" s="63">
        <v>0</v>
      </c>
      <c r="V933" s="63">
        <v>0</v>
      </c>
      <c r="W933" s="63">
        <v>0</v>
      </c>
      <c r="X933" s="63">
        <v>0</v>
      </c>
      <c r="Y933" s="63">
        <v>0</v>
      </c>
      <c r="Z933" s="63">
        <v>0</v>
      </c>
      <c r="AA933" s="63">
        <v>0</v>
      </c>
      <c r="AB933" s="63">
        <v>0</v>
      </c>
      <c r="AC933" s="63">
        <v>0</v>
      </c>
      <c r="AD933" s="63">
        <v>0</v>
      </c>
      <c r="AE933" s="63">
        <v>0</v>
      </c>
      <c r="AF933" s="63">
        <v>0</v>
      </c>
      <c r="AG933" s="63">
        <v>0</v>
      </c>
      <c r="AH933" s="43">
        <v>0</v>
      </c>
    </row>
    <row r="934" spans="1:34">
      <c r="A934" s="52">
        <v>0</v>
      </c>
      <c r="D934" s="2">
        <v>2010</v>
      </c>
      <c r="E934" s="2">
        <v>9</v>
      </c>
      <c r="F934" s="62">
        <v>2011</v>
      </c>
      <c r="G934" s="62">
        <v>2011</v>
      </c>
      <c r="H934" s="63">
        <v>0</v>
      </c>
      <c r="I934" s="63">
        <v>0</v>
      </c>
      <c r="J934" s="63">
        <v>0</v>
      </c>
      <c r="K934" s="63">
        <v>0</v>
      </c>
      <c r="L934" s="63">
        <v>0</v>
      </c>
      <c r="M934" s="63">
        <v>0</v>
      </c>
      <c r="N934" s="63">
        <v>0</v>
      </c>
      <c r="O934" s="63">
        <v>0</v>
      </c>
      <c r="P934" s="63">
        <v>0</v>
      </c>
      <c r="Q934" s="63">
        <v>0</v>
      </c>
      <c r="R934" s="63">
        <v>0</v>
      </c>
      <c r="S934" s="63">
        <v>0</v>
      </c>
      <c r="T934" s="63">
        <v>0</v>
      </c>
      <c r="U934" s="63">
        <v>0</v>
      </c>
      <c r="V934" s="63">
        <v>0</v>
      </c>
      <c r="W934" s="63">
        <v>0</v>
      </c>
      <c r="X934" s="63">
        <v>0</v>
      </c>
      <c r="Y934" s="63">
        <v>0</v>
      </c>
      <c r="Z934" s="63">
        <v>0</v>
      </c>
      <c r="AA934" s="63">
        <v>0</v>
      </c>
      <c r="AB934" s="63">
        <v>0</v>
      </c>
      <c r="AC934" s="63">
        <v>0</v>
      </c>
      <c r="AD934" s="63">
        <v>0</v>
      </c>
      <c r="AE934" s="63">
        <v>0</v>
      </c>
      <c r="AF934" s="63">
        <v>0</v>
      </c>
      <c r="AG934" s="63">
        <v>0</v>
      </c>
      <c r="AH934" s="43">
        <v>0</v>
      </c>
    </row>
    <row r="935" spans="1:34">
      <c r="A935" s="52">
        <v>0</v>
      </c>
      <c r="D935" s="2">
        <v>2010</v>
      </c>
      <c r="E935" s="2">
        <v>10</v>
      </c>
      <c r="F935" s="62">
        <v>2011</v>
      </c>
      <c r="G935" s="62">
        <v>2011</v>
      </c>
      <c r="H935" s="63">
        <v>0</v>
      </c>
      <c r="I935" s="63">
        <v>0</v>
      </c>
      <c r="J935" s="63">
        <v>0</v>
      </c>
      <c r="K935" s="63">
        <v>0</v>
      </c>
      <c r="L935" s="63">
        <v>0</v>
      </c>
      <c r="M935" s="63">
        <v>0</v>
      </c>
      <c r="N935" s="63">
        <v>0</v>
      </c>
      <c r="O935" s="63">
        <v>0</v>
      </c>
      <c r="P935" s="63">
        <v>0</v>
      </c>
      <c r="Q935" s="63">
        <v>0</v>
      </c>
      <c r="R935" s="63">
        <v>0</v>
      </c>
      <c r="S935" s="63">
        <v>0</v>
      </c>
      <c r="T935" s="63">
        <v>0</v>
      </c>
      <c r="U935" s="63">
        <v>0</v>
      </c>
      <c r="V935" s="63">
        <v>0</v>
      </c>
      <c r="W935" s="63">
        <v>0</v>
      </c>
      <c r="X935" s="63">
        <v>0</v>
      </c>
      <c r="Y935" s="63">
        <v>0</v>
      </c>
      <c r="Z935" s="63">
        <v>0</v>
      </c>
      <c r="AA935" s="63">
        <v>0</v>
      </c>
      <c r="AB935" s="63">
        <v>0</v>
      </c>
      <c r="AC935" s="63">
        <v>0</v>
      </c>
      <c r="AD935" s="63">
        <v>0</v>
      </c>
      <c r="AE935" s="63">
        <v>0</v>
      </c>
      <c r="AF935" s="63">
        <v>0</v>
      </c>
      <c r="AG935" s="63">
        <v>0</v>
      </c>
      <c r="AH935" s="43">
        <v>0</v>
      </c>
    </row>
    <row r="936" spans="1:34">
      <c r="A936" s="52">
        <v>0</v>
      </c>
      <c r="D936" s="2">
        <v>2010</v>
      </c>
      <c r="E936" s="2">
        <v>11</v>
      </c>
      <c r="F936" s="62">
        <v>2011</v>
      </c>
      <c r="G936" s="62">
        <v>2011</v>
      </c>
      <c r="H936" s="63">
        <v>0</v>
      </c>
      <c r="I936" s="63">
        <v>0</v>
      </c>
      <c r="J936" s="63">
        <v>0</v>
      </c>
      <c r="K936" s="63">
        <v>0</v>
      </c>
      <c r="L936" s="63">
        <v>0</v>
      </c>
      <c r="M936" s="63">
        <v>0</v>
      </c>
      <c r="N936" s="63">
        <v>0</v>
      </c>
      <c r="O936" s="63">
        <v>0</v>
      </c>
      <c r="P936" s="63">
        <v>0</v>
      </c>
      <c r="Q936" s="63">
        <v>0</v>
      </c>
      <c r="R936" s="63">
        <v>0</v>
      </c>
      <c r="S936" s="63">
        <v>0</v>
      </c>
      <c r="T936" s="63">
        <v>0</v>
      </c>
      <c r="U936" s="63">
        <v>0</v>
      </c>
      <c r="V936" s="63">
        <v>0</v>
      </c>
      <c r="W936" s="63">
        <v>0</v>
      </c>
      <c r="X936" s="63">
        <v>0</v>
      </c>
      <c r="Y936" s="63">
        <v>0</v>
      </c>
      <c r="Z936" s="63">
        <v>0</v>
      </c>
      <c r="AA936" s="63">
        <v>0</v>
      </c>
      <c r="AB936" s="63">
        <v>0</v>
      </c>
      <c r="AC936" s="63">
        <v>0</v>
      </c>
      <c r="AD936" s="63">
        <v>0</v>
      </c>
      <c r="AE936" s="63">
        <v>0</v>
      </c>
      <c r="AF936" s="63">
        <v>0</v>
      </c>
      <c r="AG936" s="63">
        <v>0</v>
      </c>
      <c r="AH936" s="43">
        <v>0</v>
      </c>
    </row>
    <row r="937" spans="1:34">
      <c r="A937" s="52">
        <v>0</v>
      </c>
      <c r="D937" s="2">
        <v>2010</v>
      </c>
      <c r="E937" s="2">
        <v>12</v>
      </c>
      <c r="F937" s="62">
        <v>2011</v>
      </c>
      <c r="G937" s="62">
        <v>2011</v>
      </c>
      <c r="H937" s="63">
        <v>0</v>
      </c>
      <c r="I937" s="63">
        <v>0</v>
      </c>
      <c r="J937" s="63">
        <v>0</v>
      </c>
      <c r="K937" s="63">
        <v>0</v>
      </c>
      <c r="L937" s="63">
        <v>0</v>
      </c>
      <c r="M937" s="63">
        <v>0</v>
      </c>
      <c r="N937" s="63">
        <v>0</v>
      </c>
      <c r="O937" s="63">
        <v>0</v>
      </c>
      <c r="P937" s="63">
        <v>0</v>
      </c>
      <c r="Q937" s="63">
        <v>0</v>
      </c>
      <c r="R937" s="63">
        <v>0</v>
      </c>
      <c r="S937" s="63">
        <v>0</v>
      </c>
      <c r="T937" s="63">
        <v>0</v>
      </c>
      <c r="U937" s="63">
        <v>0</v>
      </c>
      <c r="V937" s="63">
        <v>0</v>
      </c>
      <c r="W937" s="63">
        <v>0</v>
      </c>
      <c r="X937" s="63">
        <v>0</v>
      </c>
      <c r="Y937" s="63">
        <v>0</v>
      </c>
      <c r="Z937" s="63">
        <v>0</v>
      </c>
      <c r="AA937" s="63">
        <v>0</v>
      </c>
      <c r="AB937" s="63">
        <v>0</v>
      </c>
      <c r="AC937" s="63">
        <v>0</v>
      </c>
      <c r="AD937" s="63">
        <v>0</v>
      </c>
      <c r="AE937" s="63">
        <v>0</v>
      </c>
      <c r="AF937" s="63">
        <v>0</v>
      </c>
      <c r="AG937" s="63">
        <v>0</v>
      </c>
      <c r="AH937" s="43">
        <v>0</v>
      </c>
    </row>
    <row r="938" spans="1:34">
      <c r="A938" s="52">
        <v>0</v>
      </c>
      <c r="D938" s="2">
        <v>2011</v>
      </c>
      <c r="E938" s="2">
        <v>1</v>
      </c>
      <c r="F938" s="62">
        <v>2011</v>
      </c>
      <c r="G938" s="62">
        <v>2011</v>
      </c>
      <c r="H938" s="63">
        <v>0</v>
      </c>
      <c r="I938" s="63">
        <v>0</v>
      </c>
      <c r="J938" s="63">
        <v>0</v>
      </c>
      <c r="K938" s="63">
        <v>0</v>
      </c>
      <c r="L938" s="63">
        <v>0</v>
      </c>
      <c r="M938" s="63">
        <v>0</v>
      </c>
      <c r="N938" s="63">
        <v>0</v>
      </c>
      <c r="O938" s="63">
        <v>0</v>
      </c>
      <c r="P938" s="63">
        <v>0</v>
      </c>
      <c r="Q938" s="63">
        <v>0</v>
      </c>
      <c r="R938" s="63">
        <v>0</v>
      </c>
      <c r="S938" s="63">
        <v>0</v>
      </c>
      <c r="T938" s="63">
        <v>0</v>
      </c>
      <c r="U938" s="63">
        <v>0</v>
      </c>
      <c r="V938" s="63">
        <v>0</v>
      </c>
      <c r="W938" s="63">
        <v>0</v>
      </c>
      <c r="X938" s="63">
        <v>0</v>
      </c>
      <c r="Y938" s="63">
        <v>0</v>
      </c>
      <c r="Z938" s="63">
        <v>0</v>
      </c>
      <c r="AA938" s="63">
        <v>0</v>
      </c>
      <c r="AB938" s="63">
        <v>0</v>
      </c>
      <c r="AC938" s="63">
        <v>0</v>
      </c>
      <c r="AD938" s="63">
        <v>0</v>
      </c>
      <c r="AE938" s="63">
        <v>0</v>
      </c>
      <c r="AF938" s="63">
        <v>0</v>
      </c>
      <c r="AG938" s="63">
        <v>0</v>
      </c>
      <c r="AH938" s="43">
        <v>0</v>
      </c>
    </row>
    <row r="939" spans="1:34">
      <c r="A939" s="52">
        <v>0</v>
      </c>
      <c r="D939" s="2">
        <v>2011</v>
      </c>
      <c r="E939" s="2">
        <v>2</v>
      </c>
      <c r="F939" s="62">
        <v>2011</v>
      </c>
      <c r="G939" s="62">
        <v>2011</v>
      </c>
      <c r="H939" s="63">
        <v>0</v>
      </c>
      <c r="I939" s="63">
        <v>0</v>
      </c>
      <c r="J939" s="63">
        <v>0</v>
      </c>
      <c r="K939" s="63">
        <v>0</v>
      </c>
      <c r="L939" s="63">
        <v>0</v>
      </c>
      <c r="M939" s="63">
        <v>0</v>
      </c>
      <c r="N939" s="63">
        <v>0</v>
      </c>
      <c r="O939" s="63">
        <v>0</v>
      </c>
      <c r="P939" s="63">
        <v>0</v>
      </c>
      <c r="Q939" s="63">
        <v>0</v>
      </c>
      <c r="R939" s="63">
        <v>0</v>
      </c>
      <c r="S939" s="63">
        <v>0</v>
      </c>
      <c r="T939" s="63">
        <v>0</v>
      </c>
      <c r="U939" s="63">
        <v>0</v>
      </c>
      <c r="V939" s="63">
        <v>0</v>
      </c>
      <c r="W939" s="63">
        <v>0</v>
      </c>
      <c r="X939" s="63">
        <v>0</v>
      </c>
      <c r="Y939" s="63">
        <v>0</v>
      </c>
      <c r="Z939" s="63">
        <v>0</v>
      </c>
      <c r="AA939" s="63">
        <v>0</v>
      </c>
      <c r="AB939" s="63">
        <v>0</v>
      </c>
      <c r="AC939" s="63">
        <v>0</v>
      </c>
      <c r="AD939" s="63">
        <v>0</v>
      </c>
      <c r="AE939" s="63">
        <v>0</v>
      </c>
      <c r="AF939" s="63">
        <v>0</v>
      </c>
      <c r="AG939" s="63">
        <v>0</v>
      </c>
      <c r="AH939" s="43">
        <v>0</v>
      </c>
    </row>
    <row r="940" spans="1:34">
      <c r="A940" s="52">
        <v>0</v>
      </c>
      <c r="D940" s="2">
        <v>2011</v>
      </c>
      <c r="E940" s="2">
        <v>3</v>
      </c>
      <c r="F940" s="62">
        <v>2011</v>
      </c>
      <c r="G940" s="62">
        <v>2011</v>
      </c>
      <c r="H940" s="63">
        <v>0</v>
      </c>
      <c r="I940" s="63">
        <v>0</v>
      </c>
      <c r="J940" s="63">
        <v>0</v>
      </c>
      <c r="K940" s="63">
        <v>0</v>
      </c>
      <c r="L940" s="63">
        <v>0</v>
      </c>
      <c r="M940" s="63">
        <v>0</v>
      </c>
      <c r="N940" s="63">
        <v>0</v>
      </c>
      <c r="O940" s="63">
        <v>0</v>
      </c>
      <c r="P940" s="63">
        <v>0</v>
      </c>
      <c r="Q940" s="63">
        <v>0</v>
      </c>
      <c r="R940" s="63">
        <v>0</v>
      </c>
      <c r="S940" s="63">
        <v>0</v>
      </c>
      <c r="T940" s="63">
        <v>0</v>
      </c>
      <c r="U940" s="63">
        <v>0</v>
      </c>
      <c r="V940" s="63">
        <v>0</v>
      </c>
      <c r="W940" s="63">
        <v>0</v>
      </c>
      <c r="X940" s="63">
        <v>0</v>
      </c>
      <c r="Y940" s="63">
        <v>0</v>
      </c>
      <c r="Z940" s="63">
        <v>0</v>
      </c>
      <c r="AA940" s="63">
        <v>0</v>
      </c>
      <c r="AB940" s="63">
        <v>0</v>
      </c>
      <c r="AC940" s="63">
        <v>0</v>
      </c>
      <c r="AD940" s="63">
        <v>0</v>
      </c>
      <c r="AE940" s="63">
        <v>0</v>
      </c>
      <c r="AF940" s="63">
        <v>0</v>
      </c>
      <c r="AG940" s="63">
        <v>0</v>
      </c>
      <c r="AH940" s="43">
        <v>0</v>
      </c>
    </row>
    <row r="941" spans="1:34">
      <c r="A941" s="52">
        <v>0</v>
      </c>
      <c r="D941" s="2">
        <v>2011</v>
      </c>
      <c r="E941" s="2">
        <v>4</v>
      </c>
      <c r="F941" s="62">
        <v>2011</v>
      </c>
      <c r="G941" s="62">
        <v>2011</v>
      </c>
      <c r="H941" s="63">
        <v>0</v>
      </c>
      <c r="I941" s="63">
        <v>0</v>
      </c>
      <c r="J941" s="63">
        <v>0</v>
      </c>
      <c r="K941" s="63">
        <v>0</v>
      </c>
      <c r="L941" s="63">
        <v>0</v>
      </c>
      <c r="M941" s="63">
        <v>0</v>
      </c>
      <c r="N941" s="63">
        <v>0</v>
      </c>
      <c r="O941" s="63">
        <v>0</v>
      </c>
      <c r="P941" s="63">
        <v>0</v>
      </c>
      <c r="Q941" s="63">
        <v>0</v>
      </c>
      <c r="R941" s="63">
        <v>0</v>
      </c>
      <c r="S941" s="63">
        <v>0</v>
      </c>
      <c r="T941" s="63">
        <v>0</v>
      </c>
      <c r="U941" s="63">
        <v>0</v>
      </c>
      <c r="V941" s="63">
        <v>0</v>
      </c>
      <c r="W941" s="63">
        <v>0</v>
      </c>
      <c r="X941" s="63">
        <v>0</v>
      </c>
      <c r="Y941" s="63">
        <v>0</v>
      </c>
      <c r="Z941" s="63">
        <v>0</v>
      </c>
      <c r="AA941" s="63">
        <v>0</v>
      </c>
      <c r="AB941" s="63">
        <v>0</v>
      </c>
      <c r="AC941" s="63">
        <v>0</v>
      </c>
      <c r="AD941" s="63">
        <v>0</v>
      </c>
      <c r="AE941" s="63">
        <v>0</v>
      </c>
      <c r="AF941" s="63">
        <v>0</v>
      </c>
      <c r="AG941" s="63">
        <v>0</v>
      </c>
      <c r="AH941" s="43">
        <v>0</v>
      </c>
    </row>
    <row r="942" spans="1:34">
      <c r="A942" s="52">
        <v>0</v>
      </c>
      <c r="D942" s="2">
        <v>2011</v>
      </c>
      <c r="E942" s="2">
        <v>5</v>
      </c>
      <c r="F942" s="62">
        <v>2012</v>
      </c>
      <c r="G942" s="62">
        <v>2012</v>
      </c>
      <c r="H942" s="63">
        <v>0</v>
      </c>
      <c r="I942" s="63">
        <v>0</v>
      </c>
      <c r="J942" s="63">
        <v>0</v>
      </c>
      <c r="K942" s="63">
        <v>0</v>
      </c>
      <c r="L942" s="63">
        <v>0</v>
      </c>
      <c r="M942" s="63">
        <v>0</v>
      </c>
      <c r="N942" s="63">
        <v>0</v>
      </c>
      <c r="O942" s="63">
        <v>0</v>
      </c>
      <c r="P942" s="63">
        <v>0</v>
      </c>
      <c r="Q942" s="63">
        <v>0</v>
      </c>
      <c r="R942" s="63">
        <v>0</v>
      </c>
      <c r="S942" s="63">
        <v>0</v>
      </c>
      <c r="T942" s="63">
        <v>0</v>
      </c>
      <c r="U942" s="63">
        <v>0</v>
      </c>
      <c r="V942" s="63">
        <v>0</v>
      </c>
      <c r="W942" s="63">
        <v>0</v>
      </c>
      <c r="X942" s="63">
        <v>0</v>
      </c>
      <c r="Y942" s="63">
        <v>0</v>
      </c>
      <c r="Z942" s="63">
        <v>0</v>
      </c>
      <c r="AA942" s="63">
        <v>0</v>
      </c>
      <c r="AB942" s="63">
        <v>0</v>
      </c>
      <c r="AC942" s="63">
        <v>0</v>
      </c>
      <c r="AD942" s="63">
        <v>0</v>
      </c>
      <c r="AE942" s="63">
        <v>0</v>
      </c>
      <c r="AF942" s="63">
        <v>0</v>
      </c>
      <c r="AG942" s="63">
        <v>0</v>
      </c>
      <c r="AH942" s="43">
        <v>0</v>
      </c>
    </row>
    <row r="943" spans="1:34">
      <c r="A943" s="52">
        <v>0</v>
      </c>
      <c r="D943" s="2">
        <v>2011</v>
      </c>
      <c r="E943" s="2">
        <v>6</v>
      </c>
      <c r="F943" s="62">
        <v>2012</v>
      </c>
      <c r="G943" s="62">
        <v>2012</v>
      </c>
      <c r="H943" s="63">
        <v>0</v>
      </c>
      <c r="I943" s="63">
        <v>0</v>
      </c>
      <c r="J943" s="63">
        <v>0</v>
      </c>
      <c r="K943" s="63">
        <v>0</v>
      </c>
      <c r="L943" s="63">
        <v>0</v>
      </c>
      <c r="M943" s="63">
        <v>0</v>
      </c>
      <c r="N943" s="63">
        <v>0</v>
      </c>
      <c r="O943" s="63">
        <v>0</v>
      </c>
      <c r="P943" s="63">
        <v>0</v>
      </c>
      <c r="Q943" s="63">
        <v>0</v>
      </c>
      <c r="R943" s="63">
        <v>0</v>
      </c>
      <c r="S943" s="63">
        <v>0</v>
      </c>
      <c r="T943" s="63">
        <v>0</v>
      </c>
      <c r="U943" s="63">
        <v>0</v>
      </c>
      <c r="V943" s="63">
        <v>0</v>
      </c>
      <c r="W943" s="63">
        <v>0</v>
      </c>
      <c r="X943" s="63">
        <v>0</v>
      </c>
      <c r="Y943" s="63">
        <v>0</v>
      </c>
      <c r="Z943" s="63">
        <v>0</v>
      </c>
      <c r="AA943" s="63">
        <v>0</v>
      </c>
      <c r="AB943" s="63">
        <v>0</v>
      </c>
      <c r="AC943" s="63">
        <v>0</v>
      </c>
      <c r="AD943" s="63">
        <v>0</v>
      </c>
      <c r="AE943" s="63">
        <v>0</v>
      </c>
      <c r="AF943" s="63">
        <v>0</v>
      </c>
      <c r="AG943" s="63">
        <v>0</v>
      </c>
      <c r="AH943" s="43">
        <v>0</v>
      </c>
    </row>
    <row r="944" spans="1:34">
      <c r="A944" s="52">
        <v>0</v>
      </c>
      <c r="D944" s="2">
        <v>2011</v>
      </c>
      <c r="E944" s="2">
        <v>7</v>
      </c>
      <c r="F944" s="62">
        <v>2012</v>
      </c>
      <c r="G944" s="62">
        <v>2012</v>
      </c>
      <c r="H944" s="63">
        <v>0</v>
      </c>
      <c r="I944" s="63">
        <v>0</v>
      </c>
      <c r="J944" s="63">
        <v>0</v>
      </c>
      <c r="K944" s="63">
        <v>0</v>
      </c>
      <c r="L944" s="63">
        <v>0</v>
      </c>
      <c r="M944" s="63">
        <v>0</v>
      </c>
      <c r="N944" s="63">
        <v>0</v>
      </c>
      <c r="O944" s="63">
        <v>0</v>
      </c>
      <c r="P944" s="63">
        <v>0</v>
      </c>
      <c r="Q944" s="63">
        <v>0</v>
      </c>
      <c r="R944" s="63">
        <v>0</v>
      </c>
      <c r="S944" s="63">
        <v>0</v>
      </c>
      <c r="T944" s="63">
        <v>0</v>
      </c>
      <c r="U944" s="63">
        <v>0</v>
      </c>
      <c r="V944" s="63">
        <v>0</v>
      </c>
      <c r="W944" s="63">
        <v>0</v>
      </c>
      <c r="X944" s="63">
        <v>0</v>
      </c>
      <c r="Y944" s="63">
        <v>0</v>
      </c>
      <c r="Z944" s="63">
        <v>0</v>
      </c>
      <c r="AA944" s="63">
        <v>0</v>
      </c>
      <c r="AB944" s="63">
        <v>0</v>
      </c>
      <c r="AC944" s="63">
        <v>0</v>
      </c>
      <c r="AD944" s="63">
        <v>0</v>
      </c>
      <c r="AE944" s="63">
        <v>0</v>
      </c>
      <c r="AF944" s="63">
        <v>0</v>
      </c>
      <c r="AG944" s="63">
        <v>0</v>
      </c>
      <c r="AH944" s="43">
        <v>0</v>
      </c>
    </row>
    <row r="945" spans="1:34">
      <c r="A945" s="52">
        <v>0</v>
      </c>
      <c r="D945" s="2">
        <v>2011</v>
      </c>
      <c r="E945" s="2">
        <v>8</v>
      </c>
      <c r="F945" s="62">
        <v>2012</v>
      </c>
      <c r="G945" s="62">
        <v>2012</v>
      </c>
      <c r="H945" s="63">
        <v>0</v>
      </c>
      <c r="I945" s="63">
        <v>0</v>
      </c>
      <c r="J945" s="63">
        <v>0</v>
      </c>
      <c r="K945" s="63">
        <v>0</v>
      </c>
      <c r="L945" s="63">
        <v>0</v>
      </c>
      <c r="M945" s="63">
        <v>0</v>
      </c>
      <c r="N945" s="63">
        <v>0</v>
      </c>
      <c r="O945" s="63">
        <v>0</v>
      </c>
      <c r="P945" s="63">
        <v>0</v>
      </c>
      <c r="Q945" s="63">
        <v>0</v>
      </c>
      <c r="R945" s="63">
        <v>0</v>
      </c>
      <c r="S945" s="63">
        <v>0</v>
      </c>
      <c r="T945" s="63">
        <v>0</v>
      </c>
      <c r="U945" s="63">
        <v>0</v>
      </c>
      <c r="V945" s="63">
        <v>0</v>
      </c>
      <c r="W945" s="63">
        <v>0</v>
      </c>
      <c r="X945" s="63">
        <v>0</v>
      </c>
      <c r="Y945" s="63">
        <v>0</v>
      </c>
      <c r="Z945" s="63">
        <v>0</v>
      </c>
      <c r="AA945" s="63">
        <v>0</v>
      </c>
      <c r="AB945" s="63">
        <v>0</v>
      </c>
      <c r="AC945" s="63">
        <v>0</v>
      </c>
      <c r="AD945" s="63">
        <v>0</v>
      </c>
      <c r="AE945" s="63">
        <v>0</v>
      </c>
      <c r="AF945" s="63">
        <v>0</v>
      </c>
      <c r="AG945" s="63">
        <v>0</v>
      </c>
      <c r="AH945" s="43">
        <v>0</v>
      </c>
    </row>
    <row r="946" spans="1:34">
      <c r="A946" s="52">
        <v>0</v>
      </c>
      <c r="D946" s="2">
        <v>2011</v>
      </c>
      <c r="E946" s="2">
        <v>9</v>
      </c>
      <c r="F946" s="62">
        <v>2012</v>
      </c>
      <c r="G946" s="62">
        <v>2012</v>
      </c>
      <c r="H946" s="63">
        <v>0</v>
      </c>
      <c r="I946" s="63">
        <v>0</v>
      </c>
      <c r="J946" s="63">
        <v>0</v>
      </c>
      <c r="K946" s="63">
        <v>0</v>
      </c>
      <c r="L946" s="63">
        <v>0</v>
      </c>
      <c r="M946" s="63">
        <v>0</v>
      </c>
      <c r="N946" s="63">
        <v>0</v>
      </c>
      <c r="O946" s="63">
        <v>0</v>
      </c>
      <c r="P946" s="63">
        <v>0</v>
      </c>
      <c r="Q946" s="63">
        <v>0</v>
      </c>
      <c r="R946" s="63">
        <v>0</v>
      </c>
      <c r="S946" s="63">
        <v>0</v>
      </c>
      <c r="T946" s="63">
        <v>0</v>
      </c>
      <c r="U946" s="63">
        <v>0</v>
      </c>
      <c r="V946" s="63">
        <v>0</v>
      </c>
      <c r="W946" s="63">
        <v>0</v>
      </c>
      <c r="X946" s="63">
        <v>0</v>
      </c>
      <c r="Y946" s="63">
        <v>0</v>
      </c>
      <c r="Z946" s="63">
        <v>0</v>
      </c>
      <c r="AA946" s="63">
        <v>0</v>
      </c>
      <c r="AB946" s="63">
        <v>0</v>
      </c>
      <c r="AC946" s="63">
        <v>0</v>
      </c>
      <c r="AD946" s="63">
        <v>0</v>
      </c>
      <c r="AE946" s="63">
        <v>0</v>
      </c>
      <c r="AF946" s="63">
        <v>0</v>
      </c>
      <c r="AG946" s="63">
        <v>0</v>
      </c>
      <c r="AH946" s="43">
        <v>0</v>
      </c>
    </row>
    <row r="947" spans="1:34">
      <c r="A947" s="52">
        <v>0</v>
      </c>
      <c r="D947" s="2">
        <v>2011</v>
      </c>
      <c r="E947" s="2">
        <v>10</v>
      </c>
      <c r="F947" s="62">
        <v>2012</v>
      </c>
      <c r="G947" s="62">
        <v>2012</v>
      </c>
      <c r="H947" s="63">
        <v>0</v>
      </c>
      <c r="I947" s="63">
        <v>0</v>
      </c>
      <c r="J947" s="63">
        <v>0</v>
      </c>
      <c r="K947" s="63">
        <v>0</v>
      </c>
      <c r="L947" s="63">
        <v>0</v>
      </c>
      <c r="M947" s="63">
        <v>0</v>
      </c>
      <c r="N947" s="63">
        <v>0</v>
      </c>
      <c r="O947" s="63">
        <v>0</v>
      </c>
      <c r="P947" s="63">
        <v>0</v>
      </c>
      <c r="Q947" s="63">
        <v>0</v>
      </c>
      <c r="R947" s="63">
        <v>0</v>
      </c>
      <c r="S947" s="63">
        <v>0</v>
      </c>
      <c r="T947" s="63">
        <v>0</v>
      </c>
      <c r="U947" s="63">
        <v>0</v>
      </c>
      <c r="V947" s="63">
        <v>0</v>
      </c>
      <c r="W947" s="63">
        <v>0</v>
      </c>
      <c r="X947" s="63">
        <v>0</v>
      </c>
      <c r="Y947" s="63">
        <v>0</v>
      </c>
      <c r="Z947" s="63">
        <v>0</v>
      </c>
      <c r="AA947" s="63">
        <v>0</v>
      </c>
      <c r="AB947" s="63">
        <v>0</v>
      </c>
      <c r="AC947" s="63">
        <v>0</v>
      </c>
      <c r="AD947" s="63">
        <v>0</v>
      </c>
      <c r="AE947" s="63">
        <v>0</v>
      </c>
      <c r="AF947" s="63">
        <v>0</v>
      </c>
      <c r="AG947" s="63">
        <v>0</v>
      </c>
      <c r="AH947" s="43">
        <v>0</v>
      </c>
    </row>
    <row r="948" spans="1:34">
      <c r="A948" s="52">
        <v>0</v>
      </c>
      <c r="D948" s="2">
        <v>2011</v>
      </c>
      <c r="E948" s="2">
        <v>11</v>
      </c>
      <c r="F948" s="62">
        <v>2012</v>
      </c>
      <c r="G948" s="62">
        <v>2012</v>
      </c>
      <c r="H948" s="63">
        <v>0</v>
      </c>
      <c r="I948" s="63">
        <v>0</v>
      </c>
      <c r="J948" s="63">
        <v>0</v>
      </c>
      <c r="K948" s="63">
        <v>0</v>
      </c>
      <c r="L948" s="63">
        <v>0</v>
      </c>
      <c r="M948" s="63">
        <v>0</v>
      </c>
      <c r="N948" s="63">
        <v>0</v>
      </c>
      <c r="O948" s="63">
        <v>0</v>
      </c>
      <c r="P948" s="63">
        <v>0</v>
      </c>
      <c r="Q948" s="63">
        <v>0</v>
      </c>
      <c r="R948" s="63">
        <v>0</v>
      </c>
      <c r="S948" s="63">
        <v>0</v>
      </c>
      <c r="T948" s="63">
        <v>0</v>
      </c>
      <c r="U948" s="63">
        <v>0</v>
      </c>
      <c r="V948" s="63">
        <v>0</v>
      </c>
      <c r="W948" s="63">
        <v>0</v>
      </c>
      <c r="X948" s="63">
        <v>0</v>
      </c>
      <c r="Y948" s="63">
        <v>0</v>
      </c>
      <c r="Z948" s="63">
        <v>0</v>
      </c>
      <c r="AA948" s="63">
        <v>0</v>
      </c>
      <c r="AB948" s="63">
        <v>0</v>
      </c>
      <c r="AC948" s="63">
        <v>0</v>
      </c>
      <c r="AD948" s="63">
        <v>0</v>
      </c>
      <c r="AE948" s="63">
        <v>0</v>
      </c>
      <c r="AF948" s="63">
        <v>0</v>
      </c>
      <c r="AG948" s="63">
        <v>0</v>
      </c>
      <c r="AH948" s="43">
        <v>0</v>
      </c>
    </row>
    <row r="949" spans="1:34">
      <c r="A949" s="52">
        <v>0</v>
      </c>
      <c r="D949" s="2">
        <v>2011</v>
      </c>
      <c r="E949" s="2">
        <v>12</v>
      </c>
      <c r="F949" s="62">
        <v>2012</v>
      </c>
      <c r="G949" s="62">
        <v>2012</v>
      </c>
      <c r="H949" s="63">
        <v>0</v>
      </c>
      <c r="I949" s="63">
        <v>0</v>
      </c>
      <c r="J949" s="63">
        <v>0</v>
      </c>
      <c r="K949" s="63">
        <v>0</v>
      </c>
      <c r="L949" s="63">
        <v>0</v>
      </c>
      <c r="M949" s="63">
        <v>0</v>
      </c>
      <c r="N949" s="63">
        <v>0</v>
      </c>
      <c r="O949" s="63">
        <v>0</v>
      </c>
      <c r="P949" s="63">
        <v>0</v>
      </c>
      <c r="Q949" s="63">
        <v>0</v>
      </c>
      <c r="R949" s="63">
        <v>0</v>
      </c>
      <c r="S949" s="63">
        <v>0</v>
      </c>
      <c r="T949" s="63">
        <v>0</v>
      </c>
      <c r="U949" s="63">
        <v>0</v>
      </c>
      <c r="V949" s="63">
        <v>0</v>
      </c>
      <c r="W949" s="63">
        <v>0</v>
      </c>
      <c r="X949" s="63">
        <v>0</v>
      </c>
      <c r="Y949" s="63">
        <v>0</v>
      </c>
      <c r="Z949" s="63">
        <v>0</v>
      </c>
      <c r="AA949" s="63">
        <v>0</v>
      </c>
      <c r="AB949" s="63">
        <v>0</v>
      </c>
      <c r="AC949" s="63">
        <v>0</v>
      </c>
      <c r="AD949" s="63">
        <v>0</v>
      </c>
      <c r="AE949" s="63">
        <v>0</v>
      </c>
      <c r="AF949" s="63">
        <v>0</v>
      </c>
      <c r="AG949" s="63">
        <v>0</v>
      </c>
      <c r="AH949" s="43">
        <v>0</v>
      </c>
    </row>
    <row r="950" spans="1:34">
      <c r="A950" s="52">
        <v>0</v>
      </c>
      <c r="D950" s="2">
        <v>2012</v>
      </c>
      <c r="E950" s="2">
        <v>1</v>
      </c>
      <c r="F950" s="62">
        <v>2012</v>
      </c>
      <c r="G950" s="62">
        <v>2012</v>
      </c>
      <c r="H950" s="63">
        <v>0</v>
      </c>
      <c r="I950" s="63">
        <v>0</v>
      </c>
      <c r="J950" s="63">
        <v>0</v>
      </c>
      <c r="K950" s="63">
        <v>0</v>
      </c>
      <c r="L950" s="63">
        <v>0</v>
      </c>
      <c r="M950" s="63">
        <v>0</v>
      </c>
      <c r="N950" s="63">
        <v>0</v>
      </c>
      <c r="O950" s="63">
        <v>0</v>
      </c>
      <c r="P950" s="63">
        <v>0</v>
      </c>
      <c r="Q950" s="63">
        <v>0</v>
      </c>
      <c r="R950" s="63">
        <v>0</v>
      </c>
      <c r="S950" s="63">
        <v>0</v>
      </c>
      <c r="T950" s="63">
        <v>0</v>
      </c>
      <c r="U950" s="63">
        <v>0</v>
      </c>
      <c r="V950" s="63">
        <v>0</v>
      </c>
      <c r="W950" s="63">
        <v>0</v>
      </c>
      <c r="X950" s="63">
        <v>0</v>
      </c>
      <c r="Y950" s="63">
        <v>0</v>
      </c>
      <c r="Z950" s="63">
        <v>0</v>
      </c>
      <c r="AA950" s="63">
        <v>0</v>
      </c>
      <c r="AB950" s="63">
        <v>0</v>
      </c>
      <c r="AC950" s="63">
        <v>0</v>
      </c>
      <c r="AD950" s="63">
        <v>0</v>
      </c>
      <c r="AE950" s="63">
        <v>0</v>
      </c>
      <c r="AF950" s="63">
        <v>0</v>
      </c>
      <c r="AG950" s="63">
        <v>0</v>
      </c>
      <c r="AH950" s="43">
        <v>0</v>
      </c>
    </row>
    <row r="951" spans="1:34">
      <c r="A951" s="52">
        <v>0</v>
      </c>
      <c r="D951" s="2">
        <v>2012</v>
      </c>
      <c r="E951" s="2">
        <v>2</v>
      </c>
      <c r="F951" s="62">
        <v>2012</v>
      </c>
      <c r="G951" s="62">
        <v>2012</v>
      </c>
      <c r="H951" s="63">
        <v>0</v>
      </c>
      <c r="I951" s="63">
        <v>0</v>
      </c>
      <c r="J951" s="63">
        <v>0</v>
      </c>
      <c r="K951" s="63">
        <v>0</v>
      </c>
      <c r="L951" s="63">
        <v>0</v>
      </c>
      <c r="M951" s="63">
        <v>0</v>
      </c>
      <c r="N951" s="63">
        <v>0</v>
      </c>
      <c r="O951" s="63">
        <v>0</v>
      </c>
      <c r="P951" s="63">
        <v>0</v>
      </c>
      <c r="Q951" s="63">
        <v>0</v>
      </c>
      <c r="R951" s="63">
        <v>0</v>
      </c>
      <c r="S951" s="63">
        <v>0</v>
      </c>
      <c r="T951" s="63">
        <v>0</v>
      </c>
      <c r="U951" s="63">
        <v>0</v>
      </c>
      <c r="V951" s="63">
        <v>0</v>
      </c>
      <c r="W951" s="63">
        <v>0</v>
      </c>
      <c r="X951" s="63">
        <v>0</v>
      </c>
      <c r="Y951" s="63">
        <v>0</v>
      </c>
      <c r="Z951" s="63">
        <v>0</v>
      </c>
      <c r="AA951" s="63">
        <v>0</v>
      </c>
      <c r="AB951" s="63">
        <v>0</v>
      </c>
      <c r="AC951" s="63">
        <v>0</v>
      </c>
      <c r="AD951" s="63">
        <v>0</v>
      </c>
      <c r="AE951" s="63">
        <v>0</v>
      </c>
      <c r="AF951" s="63">
        <v>0</v>
      </c>
      <c r="AG951" s="63">
        <v>0</v>
      </c>
      <c r="AH951" s="43">
        <v>0</v>
      </c>
    </row>
    <row r="952" spans="1:34">
      <c r="A952" s="52">
        <v>0</v>
      </c>
      <c r="D952" s="2">
        <v>2012</v>
      </c>
      <c r="E952" s="2">
        <v>3</v>
      </c>
      <c r="F952" s="62">
        <v>2012</v>
      </c>
      <c r="G952" s="62">
        <v>2012</v>
      </c>
      <c r="H952" s="63">
        <v>0</v>
      </c>
      <c r="I952" s="63">
        <v>0</v>
      </c>
      <c r="J952" s="63">
        <v>0</v>
      </c>
      <c r="K952" s="63">
        <v>0</v>
      </c>
      <c r="L952" s="63">
        <v>0</v>
      </c>
      <c r="M952" s="63">
        <v>0</v>
      </c>
      <c r="N952" s="63">
        <v>0</v>
      </c>
      <c r="O952" s="63">
        <v>0</v>
      </c>
      <c r="P952" s="63">
        <v>0</v>
      </c>
      <c r="Q952" s="63">
        <v>0</v>
      </c>
      <c r="R952" s="63">
        <v>0</v>
      </c>
      <c r="S952" s="63">
        <v>0</v>
      </c>
      <c r="T952" s="63">
        <v>0</v>
      </c>
      <c r="U952" s="63">
        <v>0</v>
      </c>
      <c r="V952" s="63">
        <v>0</v>
      </c>
      <c r="W952" s="63">
        <v>0</v>
      </c>
      <c r="X952" s="63">
        <v>0</v>
      </c>
      <c r="Y952" s="63">
        <v>0</v>
      </c>
      <c r="Z952" s="63">
        <v>0</v>
      </c>
      <c r="AA952" s="63">
        <v>0</v>
      </c>
      <c r="AB952" s="63">
        <v>0</v>
      </c>
      <c r="AC952" s="63">
        <v>0</v>
      </c>
      <c r="AD952" s="63">
        <v>0</v>
      </c>
      <c r="AE952" s="63">
        <v>0</v>
      </c>
      <c r="AF952" s="63">
        <v>0</v>
      </c>
      <c r="AG952" s="63">
        <v>0</v>
      </c>
      <c r="AH952" s="43">
        <v>0</v>
      </c>
    </row>
    <row r="953" spans="1:34">
      <c r="A953" s="52">
        <v>0</v>
      </c>
      <c r="D953" s="2">
        <v>2012</v>
      </c>
      <c r="E953" s="2">
        <v>4</v>
      </c>
      <c r="F953" s="62">
        <v>2012</v>
      </c>
      <c r="G953" s="62">
        <v>2012</v>
      </c>
      <c r="H953" s="63">
        <v>0</v>
      </c>
      <c r="I953" s="63">
        <v>0</v>
      </c>
      <c r="J953" s="63">
        <v>0</v>
      </c>
      <c r="K953" s="63">
        <v>0</v>
      </c>
      <c r="L953" s="63">
        <v>0</v>
      </c>
      <c r="M953" s="63">
        <v>0</v>
      </c>
      <c r="N953" s="63">
        <v>0</v>
      </c>
      <c r="O953" s="63">
        <v>0</v>
      </c>
      <c r="P953" s="63">
        <v>0</v>
      </c>
      <c r="Q953" s="63">
        <v>0</v>
      </c>
      <c r="R953" s="63">
        <v>0</v>
      </c>
      <c r="S953" s="63">
        <v>0</v>
      </c>
      <c r="T953" s="63">
        <v>0</v>
      </c>
      <c r="U953" s="63">
        <v>0</v>
      </c>
      <c r="V953" s="63">
        <v>0</v>
      </c>
      <c r="W953" s="63">
        <v>0</v>
      </c>
      <c r="X953" s="63">
        <v>0</v>
      </c>
      <c r="Y953" s="63">
        <v>0</v>
      </c>
      <c r="Z953" s="63">
        <v>0</v>
      </c>
      <c r="AA953" s="63">
        <v>0</v>
      </c>
      <c r="AB953" s="63">
        <v>0</v>
      </c>
      <c r="AC953" s="63">
        <v>0</v>
      </c>
      <c r="AD953" s="63">
        <v>0</v>
      </c>
      <c r="AE953" s="63">
        <v>0</v>
      </c>
      <c r="AF953" s="63">
        <v>0</v>
      </c>
      <c r="AG953" s="63">
        <v>0</v>
      </c>
      <c r="AH953" s="43">
        <v>0</v>
      </c>
    </row>
    <row r="954" spans="1:34">
      <c r="A954" s="52">
        <v>0</v>
      </c>
      <c r="D954" s="2">
        <v>2012</v>
      </c>
      <c r="E954" s="2">
        <v>5</v>
      </c>
      <c r="F954" s="62">
        <v>2013</v>
      </c>
      <c r="G954" s="62">
        <v>2013</v>
      </c>
      <c r="H954" s="63">
        <v>0</v>
      </c>
      <c r="I954" s="63">
        <v>0</v>
      </c>
      <c r="J954" s="63">
        <v>0</v>
      </c>
      <c r="K954" s="63">
        <v>0</v>
      </c>
      <c r="L954" s="63">
        <v>0</v>
      </c>
      <c r="M954" s="63">
        <v>0</v>
      </c>
      <c r="N954" s="63">
        <v>0</v>
      </c>
      <c r="O954" s="63">
        <v>0</v>
      </c>
      <c r="P954" s="63">
        <v>0</v>
      </c>
      <c r="Q954" s="63">
        <v>0</v>
      </c>
      <c r="R954" s="63">
        <v>0</v>
      </c>
      <c r="S954" s="63">
        <v>0</v>
      </c>
      <c r="T954" s="63">
        <v>0</v>
      </c>
      <c r="U954" s="63">
        <v>0</v>
      </c>
      <c r="V954" s="63">
        <v>0</v>
      </c>
      <c r="W954" s="63">
        <v>0</v>
      </c>
      <c r="X954" s="63">
        <v>0</v>
      </c>
      <c r="Y954" s="63">
        <v>0</v>
      </c>
      <c r="Z954" s="63">
        <v>0</v>
      </c>
      <c r="AA954" s="63">
        <v>0</v>
      </c>
      <c r="AB954" s="63">
        <v>0</v>
      </c>
      <c r="AC954" s="63">
        <v>0</v>
      </c>
      <c r="AD954" s="63">
        <v>0</v>
      </c>
      <c r="AE954" s="63">
        <v>0</v>
      </c>
      <c r="AF954" s="63">
        <v>0</v>
      </c>
      <c r="AG954" s="63">
        <v>0</v>
      </c>
      <c r="AH954" s="43">
        <v>0</v>
      </c>
    </row>
    <row r="955" spans="1:34">
      <c r="A955" s="52">
        <v>0</v>
      </c>
      <c r="D955" s="2">
        <v>2012</v>
      </c>
      <c r="E955" s="2">
        <v>6</v>
      </c>
      <c r="F955" s="62">
        <v>2013</v>
      </c>
      <c r="G955" s="62">
        <v>2013</v>
      </c>
      <c r="H955" s="63">
        <v>0</v>
      </c>
      <c r="I955" s="63">
        <v>0</v>
      </c>
      <c r="J955" s="63">
        <v>0</v>
      </c>
      <c r="K955" s="63">
        <v>0</v>
      </c>
      <c r="L955" s="63">
        <v>0</v>
      </c>
      <c r="M955" s="63">
        <v>0</v>
      </c>
      <c r="N955" s="63">
        <v>0</v>
      </c>
      <c r="O955" s="63">
        <v>0</v>
      </c>
      <c r="P955" s="63">
        <v>0</v>
      </c>
      <c r="Q955" s="63">
        <v>0</v>
      </c>
      <c r="R955" s="63">
        <v>0</v>
      </c>
      <c r="S955" s="63">
        <v>0</v>
      </c>
      <c r="T955" s="63">
        <v>0</v>
      </c>
      <c r="U955" s="63">
        <v>0</v>
      </c>
      <c r="V955" s="63">
        <v>0</v>
      </c>
      <c r="W955" s="63">
        <v>0</v>
      </c>
      <c r="X955" s="63">
        <v>0</v>
      </c>
      <c r="Y955" s="63">
        <v>0</v>
      </c>
      <c r="Z955" s="63">
        <v>0</v>
      </c>
      <c r="AA955" s="63">
        <v>0</v>
      </c>
      <c r="AB955" s="63">
        <v>0</v>
      </c>
      <c r="AC955" s="63">
        <v>0</v>
      </c>
      <c r="AD955" s="63">
        <v>0</v>
      </c>
      <c r="AE955" s="63">
        <v>0</v>
      </c>
      <c r="AF955" s="63">
        <v>0</v>
      </c>
      <c r="AG955" s="63">
        <v>0</v>
      </c>
      <c r="AH955" s="43">
        <v>0</v>
      </c>
    </row>
    <row r="956" spans="1:34">
      <c r="A956" s="52">
        <v>0</v>
      </c>
      <c r="D956" s="2">
        <v>2012</v>
      </c>
      <c r="E956" s="2">
        <v>7</v>
      </c>
      <c r="F956" s="62">
        <v>2013</v>
      </c>
      <c r="G956" s="62">
        <v>2013</v>
      </c>
      <c r="H956" s="63">
        <v>0</v>
      </c>
      <c r="I956" s="63">
        <v>0</v>
      </c>
      <c r="J956" s="63">
        <v>0</v>
      </c>
      <c r="K956" s="63">
        <v>0</v>
      </c>
      <c r="L956" s="63">
        <v>0</v>
      </c>
      <c r="M956" s="63">
        <v>0</v>
      </c>
      <c r="N956" s="63">
        <v>0</v>
      </c>
      <c r="O956" s="63">
        <v>0</v>
      </c>
      <c r="P956" s="63">
        <v>0</v>
      </c>
      <c r="Q956" s="63">
        <v>0</v>
      </c>
      <c r="R956" s="63">
        <v>0</v>
      </c>
      <c r="S956" s="63">
        <v>0</v>
      </c>
      <c r="T956" s="63">
        <v>0</v>
      </c>
      <c r="U956" s="63">
        <v>0</v>
      </c>
      <c r="V956" s="63">
        <v>0</v>
      </c>
      <c r="W956" s="63">
        <v>0</v>
      </c>
      <c r="X956" s="63">
        <v>0</v>
      </c>
      <c r="Y956" s="63">
        <v>0</v>
      </c>
      <c r="Z956" s="63">
        <v>0</v>
      </c>
      <c r="AA956" s="63">
        <v>0</v>
      </c>
      <c r="AB956" s="63">
        <v>0</v>
      </c>
      <c r="AC956" s="63">
        <v>0</v>
      </c>
      <c r="AD956" s="63">
        <v>0</v>
      </c>
      <c r="AE956" s="63">
        <v>0</v>
      </c>
      <c r="AF956" s="63">
        <v>0</v>
      </c>
      <c r="AG956" s="63">
        <v>0</v>
      </c>
      <c r="AH956" s="43">
        <v>0</v>
      </c>
    </row>
    <row r="957" spans="1:34">
      <c r="A957" s="52">
        <v>0</v>
      </c>
      <c r="D957" s="2">
        <v>2012</v>
      </c>
      <c r="E957" s="2">
        <v>8</v>
      </c>
      <c r="F957" s="62">
        <v>2013</v>
      </c>
      <c r="G957" s="62">
        <v>2013</v>
      </c>
      <c r="H957" s="63">
        <v>0</v>
      </c>
      <c r="I957" s="63">
        <v>0</v>
      </c>
      <c r="J957" s="63">
        <v>0</v>
      </c>
      <c r="K957" s="63">
        <v>0</v>
      </c>
      <c r="L957" s="63">
        <v>0</v>
      </c>
      <c r="M957" s="63">
        <v>0</v>
      </c>
      <c r="N957" s="63">
        <v>0</v>
      </c>
      <c r="O957" s="63">
        <v>0</v>
      </c>
      <c r="P957" s="63">
        <v>0</v>
      </c>
      <c r="Q957" s="63">
        <v>0</v>
      </c>
      <c r="R957" s="63">
        <v>0</v>
      </c>
      <c r="S957" s="63">
        <v>0</v>
      </c>
      <c r="T957" s="63">
        <v>0</v>
      </c>
      <c r="U957" s="63">
        <v>0</v>
      </c>
      <c r="V957" s="63">
        <v>0</v>
      </c>
      <c r="W957" s="63">
        <v>0</v>
      </c>
      <c r="X957" s="63">
        <v>0</v>
      </c>
      <c r="Y957" s="63">
        <v>0</v>
      </c>
      <c r="Z957" s="63">
        <v>0</v>
      </c>
      <c r="AA957" s="63">
        <v>0</v>
      </c>
      <c r="AB957" s="63">
        <v>0</v>
      </c>
      <c r="AC957" s="63">
        <v>0</v>
      </c>
      <c r="AD957" s="63">
        <v>0</v>
      </c>
      <c r="AE957" s="63">
        <v>0</v>
      </c>
      <c r="AF957" s="63">
        <v>0</v>
      </c>
      <c r="AG957" s="63">
        <v>0</v>
      </c>
      <c r="AH957" s="43">
        <v>0</v>
      </c>
    </row>
    <row r="958" spans="1:34">
      <c r="A958" s="52">
        <v>0</v>
      </c>
      <c r="D958" s="2">
        <v>2012</v>
      </c>
      <c r="E958" s="2">
        <v>9</v>
      </c>
      <c r="F958" s="62">
        <v>2013</v>
      </c>
      <c r="G958" s="62">
        <v>2013</v>
      </c>
      <c r="H958" s="63">
        <v>0</v>
      </c>
      <c r="I958" s="63">
        <v>0</v>
      </c>
      <c r="J958" s="63">
        <v>0</v>
      </c>
      <c r="K958" s="63">
        <v>0</v>
      </c>
      <c r="L958" s="63">
        <v>0</v>
      </c>
      <c r="M958" s="63">
        <v>0</v>
      </c>
      <c r="N958" s="63">
        <v>0</v>
      </c>
      <c r="O958" s="63">
        <v>0</v>
      </c>
      <c r="P958" s="63">
        <v>0</v>
      </c>
      <c r="Q958" s="63">
        <v>0</v>
      </c>
      <c r="R958" s="63">
        <v>0</v>
      </c>
      <c r="S958" s="63">
        <v>0</v>
      </c>
      <c r="T958" s="63">
        <v>0</v>
      </c>
      <c r="U958" s="63">
        <v>0</v>
      </c>
      <c r="V958" s="63">
        <v>0</v>
      </c>
      <c r="W958" s="63">
        <v>0</v>
      </c>
      <c r="X958" s="63">
        <v>0</v>
      </c>
      <c r="Y958" s="63">
        <v>0</v>
      </c>
      <c r="Z958" s="63">
        <v>0</v>
      </c>
      <c r="AA958" s="63">
        <v>0</v>
      </c>
      <c r="AB958" s="63">
        <v>0</v>
      </c>
      <c r="AC958" s="63">
        <v>0</v>
      </c>
      <c r="AD958" s="63">
        <v>0</v>
      </c>
      <c r="AE958" s="63">
        <v>0</v>
      </c>
      <c r="AF958" s="63">
        <v>0</v>
      </c>
      <c r="AG958" s="63">
        <v>0</v>
      </c>
      <c r="AH958" s="43">
        <v>0</v>
      </c>
    </row>
    <row r="959" spans="1:34">
      <c r="A959" s="52">
        <v>0</v>
      </c>
      <c r="D959" s="2">
        <v>2012</v>
      </c>
      <c r="E959" s="2">
        <v>10</v>
      </c>
      <c r="F959" s="62">
        <v>2013</v>
      </c>
      <c r="G959" s="62">
        <v>2013</v>
      </c>
      <c r="H959" s="63">
        <v>0</v>
      </c>
      <c r="I959" s="63">
        <v>0</v>
      </c>
      <c r="J959" s="63">
        <v>0</v>
      </c>
      <c r="K959" s="63">
        <v>0</v>
      </c>
      <c r="L959" s="63">
        <v>0</v>
      </c>
      <c r="M959" s="63">
        <v>0</v>
      </c>
      <c r="N959" s="63">
        <v>0</v>
      </c>
      <c r="O959" s="63">
        <v>0</v>
      </c>
      <c r="P959" s="63">
        <v>0</v>
      </c>
      <c r="Q959" s="63">
        <v>0</v>
      </c>
      <c r="R959" s="63">
        <v>0</v>
      </c>
      <c r="S959" s="63">
        <v>0</v>
      </c>
      <c r="T959" s="63">
        <v>0</v>
      </c>
      <c r="U959" s="63">
        <v>0</v>
      </c>
      <c r="V959" s="63">
        <v>0</v>
      </c>
      <c r="W959" s="63">
        <v>0</v>
      </c>
      <c r="X959" s="63">
        <v>0</v>
      </c>
      <c r="Y959" s="63">
        <v>0</v>
      </c>
      <c r="Z959" s="63">
        <v>0</v>
      </c>
      <c r="AA959" s="63">
        <v>0</v>
      </c>
      <c r="AB959" s="63">
        <v>0</v>
      </c>
      <c r="AC959" s="63">
        <v>0</v>
      </c>
      <c r="AD959" s="63">
        <v>0</v>
      </c>
      <c r="AE959" s="63">
        <v>0</v>
      </c>
      <c r="AF959" s="63">
        <v>0</v>
      </c>
      <c r="AG959" s="63">
        <v>0</v>
      </c>
      <c r="AH959" s="43">
        <v>0</v>
      </c>
    </row>
    <row r="960" spans="1:34">
      <c r="A960" s="52">
        <v>0</v>
      </c>
      <c r="D960" s="2">
        <v>2012</v>
      </c>
      <c r="E960" s="2">
        <v>11</v>
      </c>
      <c r="F960" s="62">
        <v>2013</v>
      </c>
      <c r="G960" s="62">
        <v>2013</v>
      </c>
      <c r="H960" s="63">
        <v>0</v>
      </c>
      <c r="I960" s="63">
        <v>0</v>
      </c>
      <c r="J960" s="63">
        <v>0</v>
      </c>
      <c r="K960" s="63">
        <v>0</v>
      </c>
      <c r="L960" s="63">
        <v>0</v>
      </c>
      <c r="M960" s="63">
        <v>0</v>
      </c>
      <c r="N960" s="63">
        <v>0</v>
      </c>
      <c r="O960" s="63">
        <v>0</v>
      </c>
      <c r="P960" s="63">
        <v>0</v>
      </c>
      <c r="Q960" s="63">
        <v>0</v>
      </c>
      <c r="R960" s="63">
        <v>0</v>
      </c>
      <c r="S960" s="63">
        <v>0</v>
      </c>
      <c r="T960" s="63">
        <v>0</v>
      </c>
      <c r="U960" s="63">
        <v>0</v>
      </c>
      <c r="V960" s="63">
        <v>0</v>
      </c>
      <c r="W960" s="63">
        <v>0</v>
      </c>
      <c r="X960" s="63">
        <v>0</v>
      </c>
      <c r="Y960" s="63">
        <v>0</v>
      </c>
      <c r="Z960" s="63">
        <v>0</v>
      </c>
      <c r="AA960" s="63">
        <v>0</v>
      </c>
      <c r="AB960" s="63">
        <v>0</v>
      </c>
      <c r="AC960" s="63">
        <v>0</v>
      </c>
      <c r="AD960" s="63">
        <v>0</v>
      </c>
      <c r="AE960" s="63">
        <v>0</v>
      </c>
      <c r="AF960" s="63">
        <v>0</v>
      </c>
      <c r="AG960" s="63">
        <v>0</v>
      </c>
      <c r="AH960" s="43">
        <v>0</v>
      </c>
    </row>
    <row r="961" spans="1:34">
      <c r="A961" s="52">
        <v>0</v>
      </c>
      <c r="D961" s="2">
        <v>2012</v>
      </c>
      <c r="E961" s="2">
        <v>12</v>
      </c>
      <c r="F961" s="62">
        <v>2013</v>
      </c>
      <c r="G961" s="62">
        <v>2013</v>
      </c>
      <c r="H961" s="63">
        <v>0</v>
      </c>
      <c r="I961" s="63">
        <v>0</v>
      </c>
      <c r="J961" s="63">
        <v>0</v>
      </c>
      <c r="K961" s="63">
        <v>0</v>
      </c>
      <c r="L961" s="63">
        <v>0</v>
      </c>
      <c r="M961" s="63">
        <v>0</v>
      </c>
      <c r="N961" s="63">
        <v>0</v>
      </c>
      <c r="O961" s="63">
        <v>0</v>
      </c>
      <c r="P961" s="63">
        <v>0</v>
      </c>
      <c r="Q961" s="63">
        <v>0</v>
      </c>
      <c r="R961" s="63">
        <v>0</v>
      </c>
      <c r="S961" s="63">
        <v>0</v>
      </c>
      <c r="T961" s="63">
        <v>0</v>
      </c>
      <c r="U961" s="63">
        <v>0</v>
      </c>
      <c r="V961" s="63">
        <v>0</v>
      </c>
      <c r="W961" s="63">
        <v>0</v>
      </c>
      <c r="X961" s="63">
        <v>0</v>
      </c>
      <c r="Y961" s="63">
        <v>0</v>
      </c>
      <c r="Z961" s="63">
        <v>0</v>
      </c>
      <c r="AA961" s="63">
        <v>0</v>
      </c>
      <c r="AB961" s="63">
        <v>0</v>
      </c>
      <c r="AC961" s="63">
        <v>0</v>
      </c>
      <c r="AD961" s="63">
        <v>0</v>
      </c>
      <c r="AE961" s="63">
        <v>0</v>
      </c>
      <c r="AF961" s="63">
        <v>0</v>
      </c>
      <c r="AG961" s="63">
        <v>0</v>
      </c>
      <c r="AH961" s="43">
        <v>0</v>
      </c>
    </row>
    <row r="962" spans="1:34">
      <c r="A962" s="52">
        <v>0</v>
      </c>
      <c r="D962" s="2">
        <v>2013</v>
      </c>
      <c r="E962" s="2">
        <v>1</v>
      </c>
      <c r="F962" s="62">
        <v>2013</v>
      </c>
      <c r="G962" s="62">
        <v>2013</v>
      </c>
      <c r="H962" s="63">
        <v>0</v>
      </c>
      <c r="I962" s="63">
        <v>0</v>
      </c>
      <c r="J962" s="63">
        <v>0</v>
      </c>
      <c r="K962" s="63">
        <v>0</v>
      </c>
      <c r="L962" s="63">
        <v>0</v>
      </c>
      <c r="M962" s="63">
        <v>0</v>
      </c>
      <c r="N962" s="63">
        <v>0</v>
      </c>
      <c r="O962" s="63">
        <v>0</v>
      </c>
      <c r="P962" s="63">
        <v>0</v>
      </c>
      <c r="Q962" s="63">
        <v>0</v>
      </c>
      <c r="R962" s="63">
        <v>0</v>
      </c>
      <c r="S962" s="63">
        <v>0</v>
      </c>
      <c r="T962" s="63">
        <v>0</v>
      </c>
      <c r="U962" s="63">
        <v>0</v>
      </c>
      <c r="V962" s="63">
        <v>0</v>
      </c>
      <c r="W962" s="63">
        <v>0</v>
      </c>
      <c r="X962" s="63">
        <v>0</v>
      </c>
      <c r="Y962" s="63">
        <v>0</v>
      </c>
      <c r="Z962" s="63">
        <v>0</v>
      </c>
      <c r="AA962" s="63">
        <v>0</v>
      </c>
      <c r="AB962" s="63">
        <v>0</v>
      </c>
      <c r="AC962" s="63">
        <v>0</v>
      </c>
      <c r="AD962" s="63">
        <v>0</v>
      </c>
      <c r="AE962" s="63">
        <v>0</v>
      </c>
      <c r="AF962" s="63">
        <v>0</v>
      </c>
      <c r="AG962" s="63">
        <v>0</v>
      </c>
      <c r="AH962" s="43">
        <v>0</v>
      </c>
    </row>
    <row r="963" spans="1:34">
      <c r="A963" s="52">
        <v>0</v>
      </c>
      <c r="D963" s="2">
        <v>2013</v>
      </c>
      <c r="E963" s="2">
        <v>2</v>
      </c>
      <c r="F963" s="62">
        <v>2013</v>
      </c>
      <c r="G963" s="62">
        <v>2013</v>
      </c>
      <c r="H963" s="63">
        <v>0</v>
      </c>
      <c r="I963" s="63">
        <v>0</v>
      </c>
      <c r="J963" s="63">
        <v>0</v>
      </c>
      <c r="K963" s="63">
        <v>0</v>
      </c>
      <c r="L963" s="63">
        <v>0</v>
      </c>
      <c r="M963" s="63">
        <v>0</v>
      </c>
      <c r="N963" s="63">
        <v>0</v>
      </c>
      <c r="O963" s="63">
        <v>0</v>
      </c>
      <c r="P963" s="63">
        <v>0</v>
      </c>
      <c r="Q963" s="63">
        <v>0</v>
      </c>
      <c r="R963" s="63">
        <v>0</v>
      </c>
      <c r="S963" s="63">
        <v>0</v>
      </c>
      <c r="T963" s="63">
        <v>0</v>
      </c>
      <c r="U963" s="63">
        <v>0</v>
      </c>
      <c r="V963" s="63">
        <v>0</v>
      </c>
      <c r="W963" s="63">
        <v>0</v>
      </c>
      <c r="X963" s="63">
        <v>0</v>
      </c>
      <c r="Y963" s="63">
        <v>0</v>
      </c>
      <c r="Z963" s="63">
        <v>0</v>
      </c>
      <c r="AA963" s="63">
        <v>0</v>
      </c>
      <c r="AB963" s="63">
        <v>0</v>
      </c>
      <c r="AC963" s="63">
        <v>0</v>
      </c>
      <c r="AD963" s="63">
        <v>0</v>
      </c>
      <c r="AE963" s="63">
        <v>0</v>
      </c>
      <c r="AF963" s="63">
        <v>0</v>
      </c>
      <c r="AG963" s="63">
        <v>0</v>
      </c>
      <c r="AH963" s="43">
        <v>0</v>
      </c>
    </row>
    <row r="964" spans="1:34">
      <c r="A964" s="52">
        <v>0</v>
      </c>
      <c r="D964" s="2">
        <v>2013</v>
      </c>
      <c r="E964" s="2">
        <v>3</v>
      </c>
      <c r="F964" s="62">
        <v>2013</v>
      </c>
      <c r="G964" s="62">
        <v>2013</v>
      </c>
      <c r="H964" s="63">
        <v>0</v>
      </c>
      <c r="I964" s="63">
        <v>0</v>
      </c>
      <c r="J964" s="63">
        <v>0</v>
      </c>
      <c r="K964" s="63">
        <v>0</v>
      </c>
      <c r="L964" s="63">
        <v>0</v>
      </c>
      <c r="M964" s="63">
        <v>0</v>
      </c>
      <c r="N964" s="63">
        <v>0</v>
      </c>
      <c r="O964" s="63">
        <v>0</v>
      </c>
      <c r="P964" s="63">
        <v>0</v>
      </c>
      <c r="Q964" s="63">
        <v>0</v>
      </c>
      <c r="R964" s="63">
        <v>0</v>
      </c>
      <c r="S964" s="63">
        <v>0</v>
      </c>
      <c r="T964" s="63">
        <v>0</v>
      </c>
      <c r="U964" s="63">
        <v>0</v>
      </c>
      <c r="V964" s="63">
        <v>0</v>
      </c>
      <c r="W964" s="63">
        <v>0</v>
      </c>
      <c r="X964" s="63">
        <v>0</v>
      </c>
      <c r="Y964" s="63">
        <v>0</v>
      </c>
      <c r="Z964" s="63">
        <v>0</v>
      </c>
      <c r="AA964" s="63">
        <v>0</v>
      </c>
      <c r="AB964" s="63">
        <v>0</v>
      </c>
      <c r="AC964" s="63">
        <v>0</v>
      </c>
      <c r="AD964" s="63">
        <v>0</v>
      </c>
      <c r="AE964" s="63">
        <v>0</v>
      </c>
      <c r="AF964" s="63">
        <v>0</v>
      </c>
      <c r="AG964" s="63">
        <v>0</v>
      </c>
      <c r="AH964" s="43">
        <v>0</v>
      </c>
    </row>
    <row r="965" spans="1:34">
      <c r="A965" s="52">
        <v>0</v>
      </c>
      <c r="D965" s="2">
        <v>2013</v>
      </c>
      <c r="E965" s="2">
        <v>4</v>
      </c>
      <c r="F965" s="62">
        <v>2013</v>
      </c>
      <c r="G965" s="62">
        <v>2013</v>
      </c>
      <c r="H965" s="63">
        <v>0</v>
      </c>
      <c r="I965" s="63">
        <v>0</v>
      </c>
      <c r="J965" s="63">
        <v>0</v>
      </c>
      <c r="K965" s="63">
        <v>0</v>
      </c>
      <c r="L965" s="63">
        <v>0</v>
      </c>
      <c r="M965" s="63">
        <v>0</v>
      </c>
      <c r="N965" s="63">
        <v>0</v>
      </c>
      <c r="O965" s="63">
        <v>0</v>
      </c>
      <c r="P965" s="63">
        <v>0</v>
      </c>
      <c r="Q965" s="63">
        <v>0</v>
      </c>
      <c r="R965" s="63">
        <v>0</v>
      </c>
      <c r="S965" s="63">
        <v>0</v>
      </c>
      <c r="T965" s="63">
        <v>0</v>
      </c>
      <c r="U965" s="63">
        <v>0</v>
      </c>
      <c r="V965" s="63">
        <v>0</v>
      </c>
      <c r="W965" s="63">
        <v>0</v>
      </c>
      <c r="X965" s="63">
        <v>0</v>
      </c>
      <c r="Y965" s="63">
        <v>0</v>
      </c>
      <c r="Z965" s="63">
        <v>0</v>
      </c>
      <c r="AA965" s="63">
        <v>0</v>
      </c>
      <c r="AB965" s="63">
        <v>0</v>
      </c>
      <c r="AC965" s="63">
        <v>0</v>
      </c>
      <c r="AD965" s="63">
        <v>0</v>
      </c>
      <c r="AE965" s="63">
        <v>0</v>
      </c>
      <c r="AF965" s="63">
        <v>0</v>
      </c>
      <c r="AG965" s="63">
        <v>0</v>
      </c>
      <c r="AH965" s="43">
        <v>0</v>
      </c>
    </row>
    <row r="966" spans="1:34">
      <c r="A966" s="52">
        <v>0</v>
      </c>
      <c r="D966" s="2">
        <v>2013</v>
      </c>
      <c r="E966" s="2">
        <v>5</v>
      </c>
      <c r="F966" s="62">
        <v>2014</v>
      </c>
      <c r="G966" s="62">
        <v>2014</v>
      </c>
      <c r="H966" s="63">
        <v>0</v>
      </c>
      <c r="I966" s="63">
        <v>0</v>
      </c>
      <c r="J966" s="63">
        <v>0</v>
      </c>
      <c r="K966" s="63">
        <v>0</v>
      </c>
      <c r="L966" s="63">
        <v>0</v>
      </c>
      <c r="M966" s="63">
        <v>0</v>
      </c>
      <c r="N966" s="63">
        <v>0</v>
      </c>
      <c r="O966" s="63">
        <v>0</v>
      </c>
      <c r="P966" s="63">
        <v>0</v>
      </c>
      <c r="Q966" s="63">
        <v>0</v>
      </c>
      <c r="R966" s="63">
        <v>0</v>
      </c>
      <c r="S966" s="63">
        <v>0</v>
      </c>
      <c r="T966" s="63">
        <v>0</v>
      </c>
      <c r="U966" s="63">
        <v>0</v>
      </c>
      <c r="V966" s="63">
        <v>0</v>
      </c>
      <c r="W966" s="63">
        <v>0</v>
      </c>
      <c r="X966" s="63">
        <v>0</v>
      </c>
      <c r="Y966" s="63">
        <v>0</v>
      </c>
      <c r="Z966" s="63">
        <v>0</v>
      </c>
      <c r="AA966" s="63">
        <v>0</v>
      </c>
      <c r="AB966" s="63">
        <v>0</v>
      </c>
      <c r="AC966" s="63">
        <v>0</v>
      </c>
      <c r="AD966" s="63">
        <v>0</v>
      </c>
      <c r="AE966" s="63">
        <v>0</v>
      </c>
      <c r="AF966" s="63">
        <v>0</v>
      </c>
      <c r="AG966" s="63">
        <v>0</v>
      </c>
      <c r="AH966" s="43">
        <v>0</v>
      </c>
    </row>
    <row r="967" spans="1:34">
      <c r="A967" s="52">
        <v>0</v>
      </c>
      <c r="D967" s="2">
        <v>2013</v>
      </c>
      <c r="E967" s="2">
        <v>6</v>
      </c>
      <c r="F967" s="62">
        <v>2014</v>
      </c>
      <c r="G967" s="62">
        <v>2014</v>
      </c>
      <c r="H967" s="63">
        <v>0</v>
      </c>
      <c r="I967" s="63">
        <v>0</v>
      </c>
      <c r="J967" s="63">
        <v>0</v>
      </c>
      <c r="K967" s="63">
        <v>0</v>
      </c>
      <c r="L967" s="63">
        <v>0</v>
      </c>
      <c r="M967" s="63">
        <v>0</v>
      </c>
      <c r="N967" s="63">
        <v>0</v>
      </c>
      <c r="O967" s="63">
        <v>0</v>
      </c>
      <c r="P967" s="63">
        <v>0</v>
      </c>
      <c r="Q967" s="63">
        <v>0</v>
      </c>
      <c r="R967" s="63">
        <v>0</v>
      </c>
      <c r="S967" s="63">
        <v>0</v>
      </c>
      <c r="T967" s="63">
        <v>0</v>
      </c>
      <c r="U967" s="63">
        <v>0</v>
      </c>
      <c r="V967" s="63">
        <v>0</v>
      </c>
      <c r="W967" s="63">
        <v>0</v>
      </c>
      <c r="X967" s="63">
        <v>0</v>
      </c>
      <c r="Y967" s="63">
        <v>0</v>
      </c>
      <c r="Z967" s="63">
        <v>0</v>
      </c>
      <c r="AA967" s="63">
        <v>0</v>
      </c>
      <c r="AB967" s="63">
        <v>0</v>
      </c>
      <c r="AC967" s="63">
        <v>0</v>
      </c>
      <c r="AD967" s="63">
        <v>0</v>
      </c>
      <c r="AE967" s="63">
        <v>0</v>
      </c>
      <c r="AF967" s="63">
        <v>0</v>
      </c>
      <c r="AG967" s="63">
        <v>0</v>
      </c>
      <c r="AH967" s="43">
        <v>0</v>
      </c>
    </row>
    <row r="968" spans="1:34">
      <c r="A968" s="52">
        <v>0</v>
      </c>
      <c r="D968" s="2">
        <v>2013</v>
      </c>
      <c r="E968" s="2">
        <v>7</v>
      </c>
      <c r="F968" s="62">
        <v>2014</v>
      </c>
      <c r="G968" s="62">
        <v>2014</v>
      </c>
      <c r="H968" s="63">
        <v>0</v>
      </c>
      <c r="I968" s="63">
        <v>0</v>
      </c>
      <c r="J968" s="63">
        <v>0</v>
      </c>
      <c r="K968" s="63">
        <v>0</v>
      </c>
      <c r="L968" s="63">
        <v>0</v>
      </c>
      <c r="M968" s="63">
        <v>0</v>
      </c>
      <c r="N968" s="63">
        <v>0</v>
      </c>
      <c r="O968" s="63">
        <v>0</v>
      </c>
      <c r="P968" s="63">
        <v>0</v>
      </c>
      <c r="Q968" s="63">
        <v>0</v>
      </c>
      <c r="R968" s="63">
        <v>0</v>
      </c>
      <c r="S968" s="63">
        <v>0</v>
      </c>
      <c r="T968" s="63">
        <v>0</v>
      </c>
      <c r="U968" s="63">
        <v>0</v>
      </c>
      <c r="V968" s="63">
        <v>0</v>
      </c>
      <c r="W968" s="63">
        <v>0</v>
      </c>
      <c r="X968" s="63">
        <v>0</v>
      </c>
      <c r="Y968" s="63">
        <v>0</v>
      </c>
      <c r="Z968" s="63">
        <v>0</v>
      </c>
      <c r="AA968" s="63">
        <v>0</v>
      </c>
      <c r="AB968" s="63">
        <v>0</v>
      </c>
      <c r="AC968" s="63">
        <v>0</v>
      </c>
      <c r="AD968" s="63">
        <v>0</v>
      </c>
      <c r="AE968" s="63">
        <v>0</v>
      </c>
      <c r="AF968" s="63">
        <v>0</v>
      </c>
      <c r="AG968" s="63">
        <v>0</v>
      </c>
      <c r="AH968" s="43">
        <v>0</v>
      </c>
    </row>
    <row r="969" spans="1:34">
      <c r="A969" s="52">
        <v>0</v>
      </c>
      <c r="D969" s="2">
        <v>2013</v>
      </c>
      <c r="E969" s="2">
        <v>8</v>
      </c>
      <c r="F969" s="62">
        <v>2014</v>
      </c>
      <c r="G969" s="62">
        <v>2014</v>
      </c>
      <c r="H969" s="63">
        <v>0</v>
      </c>
      <c r="I969" s="63">
        <v>0</v>
      </c>
      <c r="J969" s="63">
        <v>0</v>
      </c>
      <c r="K969" s="63">
        <v>0</v>
      </c>
      <c r="L969" s="63">
        <v>0</v>
      </c>
      <c r="M969" s="63">
        <v>0</v>
      </c>
      <c r="N969" s="63">
        <v>0</v>
      </c>
      <c r="O969" s="63">
        <v>0</v>
      </c>
      <c r="P969" s="63">
        <v>0</v>
      </c>
      <c r="Q969" s="63">
        <v>0</v>
      </c>
      <c r="R969" s="63">
        <v>0</v>
      </c>
      <c r="S969" s="63">
        <v>0</v>
      </c>
      <c r="T969" s="63">
        <v>0</v>
      </c>
      <c r="U969" s="63">
        <v>0</v>
      </c>
      <c r="V969" s="63">
        <v>0</v>
      </c>
      <c r="W969" s="63">
        <v>0</v>
      </c>
      <c r="X969" s="63">
        <v>0</v>
      </c>
      <c r="Y969" s="63">
        <v>0</v>
      </c>
      <c r="Z969" s="63">
        <v>0</v>
      </c>
      <c r="AA969" s="63">
        <v>0</v>
      </c>
      <c r="AB969" s="63">
        <v>0</v>
      </c>
      <c r="AC969" s="63">
        <v>0</v>
      </c>
      <c r="AD969" s="63">
        <v>0</v>
      </c>
      <c r="AE969" s="63">
        <v>0</v>
      </c>
      <c r="AF969" s="63">
        <v>0</v>
      </c>
      <c r="AG969" s="63">
        <v>0</v>
      </c>
      <c r="AH969" s="43">
        <v>0</v>
      </c>
    </row>
    <row r="970" spans="1:34">
      <c r="A970" s="52">
        <v>0</v>
      </c>
      <c r="D970" s="2">
        <v>2013</v>
      </c>
      <c r="E970" s="2">
        <v>9</v>
      </c>
      <c r="F970" s="62">
        <v>2014</v>
      </c>
      <c r="G970" s="62">
        <v>2014</v>
      </c>
      <c r="H970" s="63">
        <v>0</v>
      </c>
      <c r="I970" s="63">
        <v>0</v>
      </c>
      <c r="J970" s="63">
        <v>0</v>
      </c>
      <c r="K970" s="63">
        <v>0</v>
      </c>
      <c r="L970" s="63">
        <v>0</v>
      </c>
      <c r="M970" s="63">
        <v>0</v>
      </c>
      <c r="N970" s="63">
        <v>0</v>
      </c>
      <c r="O970" s="63">
        <v>0</v>
      </c>
      <c r="P970" s="63">
        <v>0</v>
      </c>
      <c r="Q970" s="63">
        <v>0</v>
      </c>
      <c r="R970" s="63">
        <v>0</v>
      </c>
      <c r="S970" s="63">
        <v>0</v>
      </c>
      <c r="T970" s="63">
        <v>0</v>
      </c>
      <c r="U970" s="63">
        <v>0</v>
      </c>
      <c r="V970" s="63">
        <v>0</v>
      </c>
      <c r="W970" s="63">
        <v>0</v>
      </c>
      <c r="X970" s="63">
        <v>0</v>
      </c>
      <c r="Y970" s="63">
        <v>0</v>
      </c>
      <c r="Z970" s="63">
        <v>0</v>
      </c>
      <c r="AA970" s="63">
        <v>0</v>
      </c>
      <c r="AB970" s="63">
        <v>0</v>
      </c>
      <c r="AC970" s="63">
        <v>0</v>
      </c>
      <c r="AD970" s="63">
        <v>0</v>
      </c>
      <c r="AE970" s="63">
        <v>0</v>
      </c>
      <c r="AF970" s="63">
        <v>0</v>
      </c>
      <c r="AG970" s="63">
        <v>0</v>
      </c>
      <c r="AH970" s="43">
        <v>0</v>
      </c>
    </row>
    <row r="971" spans="1:34">
      <c r="A971" s="52">
        <v>0</v>
      </c>
      <c r="D971" s="2">
        <v>2013</v>
      </c>
      <c r="E971" s="2">
        <v>10</v>
      </c>
      <c r="F971" s="62">
        <v>2014</v>
      </c>
      <c r="G971" s="62">
        <v>2014</v>
      </c>
      <c r="H971" s="63">
        <v>0</v>
      </c>
      <c r="I971" s="63">
        <v>0</v>
      </c>
      <c r="J971" s="63">
        <v>0</v>
      </c>
      <c r="K971" s="63">
        <v>0</v>
      </c>
      <c r="L971" s="63">
        <v>0</v>
      </c>
      <c r="M971" s="63">
        <v>0</v>
      </c>
      <c r="N971" s="63">
        <v>0</v>
      </c>
      <c r="O971" s="63">
        <v>0</v>
      </c>
      <c r="P971" s="63">
        <v>0</v>
      </c>
      <c r="Q971" s="63">
        <v>0</v>
      </c>
      <c r="R971" s="63">
        <v>0</v>
      </c>
      <c r="S971" s="63">
        <v>0</v>
      </c>
      <c r="T971" s="63">
        <v>0</v>
      </c>
      <c r="U971" s="63">
        <v>0</v>
      </c>
      <c r="V971" s="63">
        <v>0</v>
      </c>
      <c r="W971" s="63">
        <v>0</v>
      </c>
      <c r="X971" s="63">
        <v>0</v>
      </c>
      <c r="Y971" s="63">
        <v>0</v>
      </c>
      <c r="Z971" s="63">
        <v>0</v>
      </c>
      <c r="AA971" s="63">
        <v>0</v>
      </c>
      <c r="AB971" s="63">
        <v>0</v>
      </c>
      <c r="AC971" s="63">
        <v>0</v>
      </c>
      <c r="AD971" s="63">
        <v>0</v>
      </c>
      <c r="AE971" s="63">
        <v>0</v>
      </c>
      <c r="AF971" s="63">
        <v>0</v>
      </c>
      <c r="AG971" s="63">
        <v>0</v>
      </c>
      <c r="AH971" s="43">
        <v>0</v>
      </c>
    </row>
    <row r="972" spans="1:34">
      <c r="A972" s="52">
        <v>0</v>
      </c>
      <c r="D972" s="2">
        <v>2013</v>
      </c>
      <c r="E972" s="2">
        <v>11</v>
      </c>
      <c r="F972" s="62">
        <v>2014</v>
      </c>
      <c r="G972" s="62">
        <v>2014</v>
      </c>
      <c r="H972" s="63">
        <v>0</v>
      </c>
      <c r="I972" s="63">
        <v>0</v>
      </c>
      <c r="J972" s="63">
        <v>0</v>
      </c>
      <c r="K972" s="63">
        <v>0</v>
      </c>
      <c r="L972" s="63">
        <v>0</v>
      </c>
      <c r="M972" s="63">
        <v>0</v>
      </c>
      <c r="N972" s="63">
        <v>0</v>
      </c>
      <c r="O972" s="63">
        <v>0</v>
      </c>
      <c r="P972" s="63">
        <v>0</v>
      </c>
      <c r="Q972" s="63">
        <v>0</v>
      </c>
      <c r="R972" s="63">
        <v>0</v>
      </c>
      <c r="S972" s="63">
        <v>0</v>
      </c>
      <c r="T972" s="63">
        <v>0</v>
      </c>
      <c r="U972" s="63">
        <v>0</v>
      </c>
      <c r="V972" s="63">
        <v>0</v>
      </c>
      <c r="W972" s="63">
        <v>0</v>
      </c>
      <c r="X972" s="63">
        <v>0</v>
      </c>
      <c r="Y972" s="63">
        <v>0</v>
      </c>
      <c r="Z972" s="63">
        <v>0</v>
      </c>
      <c r="AA972" s="63">
        <v>0</v>
      </c>
      <c r="AB972" s="63">
        <v>0</v>
      </c>
      <c r="AC972" s="63">
        <v>0</v>
      </c>
      <c r="AD972" s="63">
        <v>0</v>
      </c>
      <c r="AE972" s="63">
        <v>0</v>
      </c>
      <c r="AF972" s="63">
        <v>0</v>
      </c>
      <c r="AG972" s="63">
        <v>0</v>
      </c>
      <c r="AH972" s="43">
        <v>0</v>
      </c>
    </row>
    <row r="973" spans="1:34">
      <c r="A973" s="52">
        <v>0</v>
      </c>
      <c r="D973" s="2">
        <v>2013</v>
      </c>
      <c r="E973" s="2">
        <v>12</v>
      </c>
      <c r="F973" s="62">
        <v>2014</v>
      </c>
      <c r="G973" s="62">
        <v>2014</v>
      </c>
      <c r="H973" s="63">
        <v>0</v>
      </c>
      <c r="I973" s="63">
        <v>0</v>
      </c>
      <c r="J973" s="63">
        <v>0</v>
      </c>
      <c r="K973" s="63">
        <v>0</v>
      </c>
      <c r="L973" s="63">
        <v>0</v>
      </c>
      <c r="M973" s="63">
        <v>0</v>
      </c>
      <c r="N973" s="63">
        <v>0</v>
      </c>
      <c r="O973" s="63">
        <v>0</v>
      </c>
      <c r="P973" s="63">
        <v>0</v>
      </c>
      <c r="Q973" s="63">
        <v>0</v>
      </c>
      <c r="R973" s="63">
        <v>0</v>
      </c>
      <c r="S973" s="63">
        <v>0</v>
      </c>
      <c r="T973" s="63">
        <v>0</v>
      </c>
      <c r="U973" s="63">
        <v>0</v>
      </c>
      <c r="V973" s="63">
        <v>0</v>
      </c>
      <c r="W973" s="63">
        <v>0</v>
      </c>
      <c r="X973" s="63">
        <v>0</v>
      </c>
      <c r="Y973" s="63">
        <v>0</v>
      </c>
      <c r="Z973" s="63">
        <v>0</v>
      </c>
      <c r="AA973" s="63">
        <v>0</v>
      </c>
      <c r="AB973" s="63">
        <v>0</v>
      </c>
      <c r="AC973" s="63">
        <v>0</v>
      </c>
      <c r="AD973" s="63">
        <v>0</v>
      </c>
      <c r="AE973" s="63">
        <v>0</v>
      </c>
      <c r="AF973" s="63">
        <v>0</v>
      </c>
      <c r="AG973" s="63">
        <v>0</v>
      </c>
      <c r="AH973" s="43">
        <v>0</v>
      </c>
    </row>
    <row r="974" spans="1:34">
      <c r="A974" s="52">
        <v>0</v>
      </c>
      <c r="D974" s="2">
        <v>2014</v>
      </c>
      <c r="E974" s="2">
        <v>1</v>
      </c>
      <c r="F974" s="62">
        <v>2014</v>
      </c>
      <c r="G974" s="62">
        <v>2014</v>
      </c>
      <c r="H974" s="63">
        <v>0</v>
      </c>
      <c r="I974" s="63">
        <v>0</v>
      </c>
      <c r="J974" s="63">
        <v>0</v>
      </c>
      <c r="K974" s="63">
        <v>0</v>
      </c>
      <c r="L974" s="63">
        <v>0</v>
      </c>
      <c r="M974" s="63">
        <v>0</v>
      </c>
      <c r="N974" s="63">
        <v>0</v>
      </c>
      <c r="O974" s="63">
        <v>0</v>
      </c>
      <c r="P974" s="63">
        <v>0</v>
      </c>
      <c r="Q974" s="63">
        <v>0</v>
      </c>
      <c r="R974" s="63">
        <v>0</v>
      </c>
      <c r="S974" s="63">
        <v>0</v>
      </c>
      <c r="T974" s="63">
        <v>0</v>
      </c>
      <c r="U974" s="63">
        <v>0</v>
      </c>
      <c r="V974" s="63">
        <v>0</v>
      </c>
      <c r="W974" s="63">
        <v>0</v>
      </c>
      <c r="X974" s="63">
        <v>0</v>
      </c>
      <c r="Y974" s="63">
        <v>0</v>
      </c>
      <c r="Z974" s="63">
        <v>0</v>
      </c>
      <c r="AA974" s="63">
        <v>0</v>
      </c>
      <c r="AB974" s="63">
        <v>0</v>
      </c>
      <c r="AC974" s="63">
        <v>0</v>
      </c>
      <c r="AD974" s="63">
        <v>0</v>
      </c>
      <c r="AE974" s="63">
        <v>0</v>
      </c>
      <c r="AF974" s="63">
        <v>0</v>
      </c>
      <c r="AG974" s="63">
        <v>0</v>
      </c>
      <c r="AH974" s="43">
        <v>0</v>
      </c>
    </row>
    <row r="975" spans="1:34">
      <c r="A975" s="52">
        <v>0</v>
      </c>
      <c r="D975" s="2">
        <v>2014</v>
      </c>
      <c r="E975" s="2">
        <v>2</v>
      </c>
      <c r="F975" s="62">
        <v>2014</v>
      </c>
      <c r="G975" s="62">
        <v>2014</v>
      </c>
      <c r="H975" s="63">
        <v>0</v>
      </c>
      <c r="I975" s="63">
        <v>0</v>
      </c>
      <c r="J975" s="63">
        <v>0</v>
      </c>
      <c r="K975" s="63">
        <v>0</v>
      </c>
      <c r="L975" s="63">
        <v>0</v>
      </c>
      <c r="M975" s="63">
        <v>0</v>
      </c>
      <c r="N975" s="63">
        <v>0</v>
      </c>
      <c r="O975" s="63">
        <v>0</v>
      </c>
      <c r="P975" s="63">
        <v>0</v>
      </c>
      <c r="Q975" s="63">
        <v>0</v>
      </c>
      <c r="R975" s="63">
        <v>0</v>
      </c>
      <c r="S975" s="63">
        <v>0</v>
      </c>
      <c r="T975" s="63">
        <v>0</v>
      </c>
      <c r="U975" s="63">
        <v>0</v>
      </c>
      <c r="V975" s="63">
        <v>0</v>
      </c>
      <c r="W975" s="63">
        <v>0</v>
      </c>
      <c r="X975" s="63">
        <v>0</v>
      </c>
      <c r="Y975" s="63">
        <v>0</v>
      </c>
      <c r="Z975" s="63">
        <v>0</v>
      </c>
      <c r="AA975" s="63">
        <v>0</v>
      </c>
      <c r="AB975" s="63">
        <v>0</v>
      </c>
      <c r="AC975" s="63">
        <v>0</v>
      </c>
      <c r="AD975" s="63">
        <v>0</v>
      </c>
      <c r="AE975" s="63">
        <v>0</v>
      </c>
      <c r="AF975" s="63">
        <v>0</v>
      </c>
      <c r="AG975" s="63">
        <v>0</v>
      </c>
      <c r="AH975" s="43">
        <v>0</v>
      </c>
    </row>
    <row r="976" spans="1:34">
      <c r="A976" s="52">
        <v>0</v>
      </c>
      <c r="D976" s="2">
        <v>2014</v>
      </c>
      <c r="E976" s="2">
        <v>3</v>
      </c>
      <c r="F976" s="62">
        <v>2014</v>
      </c>
      <c r="G976" s="62">
        <v>2014</v>
      </c>
      <c r="H976" s="63">
        <v>0</v>
      </c>
      <c r="I976" s="63">
        <v>0</v>
      </c>
      <c r="J976" s="63">
        <v>0</v>
      </c>
      <c r="K976" s="63">
        <v>0</v>
      </c>
      <c r="L976" s="63">
        <v>0</v>
      </c>
      <c r="M976" s="63">
        <v>0</v>
      </c>
      <c r="N976" s="63">
        <v>0</v>
      </c>
      <c r="O976" s="63">
        <v>0</v>
      </c>
      <c r="P976" s="63">
        <v>0</v>
      </c>
      <c r="Q976" s="63">
        <v>0</v>
      </c>
      <c r="R976" s="63">
        <v>0</v>
      </c>
      <c r="S976" s="63">
        <v>0</v>
      </c>
      <c r="T976" s="63">
        <v>0</v>
      </c>
      <c r="U976" s="63">
        <v>0</v>
      </c>
      <c r="V976" s="63">
        <v>0</v>
      </c>
      <c r="W976" s="63">
        <v>0</v>
      </c>
      <c r="X976" s="63">
        <v>0</v>
      </c>
      <c r="Y976" s="63">
        <v>0</v>
      </c>
      <c r="Z976" s="63">
        <v>0</v>
      </c>
      <c r="AA976" s="63">
        <v>0</v>
      </c>
      <c r="AB976" s="63">
        <v>0</v>
      </c>
      <c r="AC976" s="63">
        <v>0</v>
      </c>
      <c r="AD976" s="63">
        <v>0</v>
      </c>
      <c r="AE976" s="63">
        <v>0</v>
      </c>
      <c r="AF976" s="63">
        <v>0</v>
      </c>
      <c r="AG976" s="63">
        <v>0</v>
      </c>
      <c r="AH976" s="43">
        <v>0</v>
      </c>
    </row>
    <row r="977" spans="1:34">
      <c r="A977" s="52">
        <v>0</v>
      </c>
      <c r="D977" s="2">
        <v>2014</v>
      </c>
      <c r="E977" s="2">
        <v>4</v>
      </c>
      <c r="F977" s="62">
        <v>2014</v>
      </c>
      <c r="G977" s="62">
        <v>2014</v>
      </c>
      <c r="H977" s="63">
        <v>0</v>
      </c>
      <c r="I977" s="63">
        <v>0</v>
      </c>
      <c r="J977" s="63">
        <v>0</v>
      </c>
      <c r="K977" s="63">
        <v>0</v>
      </c>
      <c r="L977" s="63">
        <v>0</v>
      </c>
      <c r="M977" s="63">
        <v>0</v>
      </c>
      <c r="N977" s="63">
        <v>0</v>
      </c>
      <c r="O977" s="63">
        <v>0</v>
      </c>
      <c r="P977" s="63">
        <v>0</v>
      </c>
      <c r="Q977" s="63">
        <v>0</v>
      </c>
      <c r="R977" s="63">
        <v>0</v>
      </c>
      <c r="S977" s="63">
        <v>0</v>
      </c>
      <c r="T977" s="63">
        <v>0</v>
      </c>
      <c r="U977" s="63">
        <v>0</v>
      </c>
      <c r="V977" s="63">
        <v>0</v>
      </c>
      <c r="W977" s="63">
        <v>0</v>
      </c>
      <c r="X977" s="63">
        <v>0</v>
      </c>
      <c r="Y977" s="63">
        <v>0</v>
      </c>
      <c r="Z977" s="63">
        <v>0</v>
      </c>
      <c r="AA977" s="63">
        <v>0</v>
      </c>
      <c r="AB977" s="63">
        <v>0</v>
      </c>
      <c r="AC977" s="63">
        <v>0</v>
      </c>
      <c r="AD977" s="63">
        <v>0</v>
      </c>
      <c r="AE977" s="63">
        <v>0</v>
      </c>
      <c r="AF977" s="63">
        <v>0</v>
      </c>
      <c r="AG977" s="63">
        <v>0</v>
      </c>
      <c r="AH977" s="43">
        <v>0</v>
      </c>
    </row>
    <row r="978" spans="1:34">
      <c r="A978" s="52">
        <v>0</v>
      </c>
      <c r="D978" s="2">
        <v>2014</v>
      </c>
      <c r="E978" s="2">
        <v>5</v>
      </c>
      <c r="F978" s="62">
        <v>2015</v>
      </c>
      <c r="G978" s="62">
        <v>2015</v>
      </c>
      <c r="H978" s="63">
        <v>0</v>
      </c>
      <c r="I978" s="63">
        <v>0</v>
      </c>
      <c r="J978" s="63">
        <v>0</v>
      </c>
      <c r="K978" s="63">
        <v>0</v>
      </c>
      <c r="L978" s="63">
        <v>0</v>
      </c>
      <c r="M978" s="63">
        <v>0</v>
      </c>
      <c r="N978" s="63">
        <v>0</v>
      </c>
      <c r="O978" s="63">
        <v>0</v>
      </c>
      <c r="P978" s="63">
        <v>0</v>
      </c>
      <c r="Q978" s="63">
        <v>0</v>
      </c>
      <c r="R978" s="63">
        <v>0</v>
      </c>
      <c r="S978" s="63">
        <v>0</v>
      </c>
      <c r="T978" s="63">
        <v>0</v>
      </c>
      <c r="U978" s="63">
        <v>0</v>
      </c>
      <c r="V978" s="63">
        <v>0</v>
      </c>
      <c r="W978" s="63">
        <v>0</v>
      </c>
      <c r="X978" s="63">
        <v>0</v>
      </c>
      <c r="Y978" s="63">
        <v>0</v>
      </c>
      <c r="Z978" s="63">
        <v>0</v>
      </c>
      <c r="AA978" s="63">
        <v>0</v>
      </c>
      <c r="AB978" s="63">
        <v>0</v>
      </c>
      <c r="AC978" s="63">
        <v>0</v>
      </c>
      <c r="AD978" s="63">
        <v>0</v>
      </c>
      <c r="AE978" s="63">
        <v>0</v>
      </c>
      <c r="AF978" s="63">
        <v>0</v>
      </c>
      <c r="AG978" s="63">
        <v>0</v>
      </c>
      <c r="AH978" s="43">
        <v>0</v>
      </c>
    </row>
    <row r="979" spans="1:34">
      <c r="A979" s="52">
        <v>0</v>
      </c>
      <c r="D979" s="2">
        <v>2014</v>
      </c>
      <c r="E979" s="2">
        <v>6</v>
      </c>
      <c r="F979" s="62">
        <v>2015</v>
      </c>
      <c r="G979" s="62">
        <v>2015</v>
      </c>
      <c r="H979" s="63">
        <v>0</v>
      </c>
      <c r="I979" s="63">
        <v>0</v>
      </c>
      <c r="J979" s="63">
        <v>0</v>
      </c>
      <c r="K979" s="63">
        <v>0</v>
      </c>
      <c r="L979" s="63">
        <v>0</v>
      </c>
      <c r="M979" s="63">
        <v>0</v>
      </c>
      <c r="N979" s="63">
        <v>0</v>
      </c>
      <c r="O979" s="63">
        <v>0</v>
      </c>
      <c r="P979" s="63">
        <v>0</v>
      </c>
      <c r="Q979" s="63">
        <v>0</v>
      </c>
      <c r="R979" s="63">
        <v>0</v>
      </c>
      <c r="S979" s="63">
        <v>0</v>
      </c>
      <c r="T979" s="63">
        <v>0</v>
      </c>
      <c r="U979" s="63">
        <v>0</v>
      </c>
      <c r="V979" s="63">
        <v>0</v>
      </c>
      <c r="W979" s="63">
        <v>0</v>
      </c>
      <c r="X979" s="63">
        <v>0</v>
      </c>
      <c r="Y979" s="63">
        <v>0</v>
      </c>
      <c r="Z979" s="63">
        <v>0</v>
      </c>
      <c r="AA979" s="63">
        <v>0</v>
      </c>
      <c r="AB979" s="63">
        <v>0</v>
      </c>
      <c r="AC979" s="63">
        <v>0</v>
      </c>
      <c r="AD979" s="63">
        <v>0</v>
      </c>
      <c r="AE979" s="63">
        <v>0</v>
      </c>
      <c r="AF979" s="63">
        <v>0</v>
      </c>
      <c r="AG979" s="63">
        <v>0</v>
      </c>
      <c r="AH979" s="43">
        <v>0</v>
      </c>
    </row>
    <row r="980" spans="1:34">
      <c r="A980" s="52">
        <v>0</v>
      </c>
      <c r="D980" s="2">
        <v>2014</v>
      </c>
      <c r="E980" s="2">
        <v>7</v>
      </c>
      <c r="F980" s="62">
        <v>2015</v>
      </c>
      <c r="G980" s="62">
        <v>2015</v>
      </c>
      <c r="H980" s="63">
        <v>0</v>
      </c>
      <c r="I980" s="63">
        <v>0</v>
      </c>
      <c r="J980" s="63">
        <v>0</v>
      </c>
      <c r="K980" s="63">
        <v>0</v>
      </c>
      <c r="L980" s="63">
        <v>0</v>
      </c>
      <c r="M980" s="63">
        <v>0</v>
      </c>
      <c r="N980" s="63">
        <v>0</v>
      </c>
      <c r="O980" s="63">
        <v>0</v>
      </c>
      <c r="P980" s="63">
        <v>0</v>
      </c>
      <c r="Q980" s="63">
        <v>0</v>
      </c>
      <c r="R980" s="63">
        <v>0</v>
      </c>
      <c r="S980" s="63">
        <v>0</v>
      </c>
      <c r="T980" s="63">
        <v>0</v>
      </c>
      <c r="U980" s="63">
        <v>0</v>
      </c>
      <c r="V980" s="63">
        <v>0</v>
      </c>
      <c r="W980" s="63">
        <v>0</v>
      </c>
      <c r="X980" s="63">
        <v>0</v>
      </c>
      <c r="Y980" s="63">
        <v>0</v>
      </c>
      <c r="Z980" s="63">
        <v>0</v>
      </c>
      <c r="AA980" s="63">
        <v>0</v>
      </c>
      <c r="AB980" s="63">
        <v>0</v>
      </c>
      <c r="AC980" s="63">
        <v>0</v>
      </c>
      <c r="AD980" s="63">
        <v>0</v>
      </c>
      <c r="AE980" s="63">
        <v>0</v>
      </c>
      <c r="AF980" s="63">
        <v>0</v>
      </c>
      <c r="AG980" s="63">
        <v>0</v>
      </c>
      <c r="AH980" s="43">
        <v>0</v>
      </c>
    </row>
    <row r="981" spans="1:34">
      <c r="A981" s="52">
        <v>0</v>
      </c>
      <c r="D981" s="2">
        <v>2014</v>
      </c>
      <c r="E981" s="2">
        <v>8</v>
      </c>
      <c r="F981" s="62">
        <v>2015</v>
      </c>
      <c r="G981" s="62">
        <v>2015</v>
      </c>
      <c r="H981" s="63">
        <v>0</v>
      </c>
      <c r="I981" s="63">
        <v>0</v>
      </c>
      <c r="J981" s="63">
        <v>0</v>
      </c>
      <c r="K981" s="63">
        <v>0</v>
      </c>
      <c r="L981" s="63">
        <v>0</v>
      </c>
      <c r="M981" s="63">
        <v>0</v>
      </c>
      <c r="N981" s="63">
        <v>0</v>
      </c>
      <c r="O981" s="63">
        <v>0</v>
      </c>
      <c r="P981" s="63">
        <v>0</v>
      </c>
      <c r="Q981" s="63">
        <v>0</v>
      </c>
      <c r="R981" s="63">
        <v>0</v>
      </c>
      <c r="S981" s="63">
        <v>0</v>
      </c>
      <c r="T981" s="63">
        <v>0</v>
      </c>
      <c r="U981" s="63">
        <v>0</v>
      </c>
      <c r="V981" s="63">
        <v>0</v>
      </c>
      <c r="W981" s="63">
        <v>0</v>
      </c>
      <c r="X981" s="63">
        <v>0</v>
      </c>
      <c r="Y981" s="63">
        <v>0</v>
      </c>
      <c r="Z981" s="63">
        <v>0</v>
      </c>
      <c r="AA981" s="63">
        <v>0</v>
      </c>
      <c r="AB981" s="63">
        <v>0</v>
      </c>
      <c r="AC981" s="63">
        <v>0</v>
      </c>
      <c r="AD981" s="63">
        <v>0</v>
      </c>
      <c r="AE981" s="63">
        <v>0</v>
      </c>
      <c r="AF981" s="63">
        <v>0</v>
      </c>
      <c r="AG981" s="63">
        <v>0</v>
      </c>
      <c r="AH981" s="43">
        <v>0</v>
      </c>
    </row>
    <row r="982" spans="1:34">
      <c r="A982" s="52">
        <v>0</v>
      </c>
      <c r="D982" s="2">
        <v>2014</v>
      </c>
      <c r="E982" s="2">
        <v>9</v>
      </c>
      <c r="F982" s="62">
        <v>2015</v>
      </c>
      <c r="G982" s="62">
        <v>2015</v>
      </c>
      <c r="H982" s="63">
        <v>0</v>
      </c>
      <c r="I982" s="63">
        <v>0</v>
      </c>
      <c r="J982" s="63">
        <v>0</v>
      </c>
      <c r="K982" s="63">
        <v>0</v>
      </c>
      <c r="L982" s="63">
        <v>0</v>
      </c>
      <c r="M982" s="63">
        <v>0</v>
      </c>
      <c r="N982" s="63">
        <v>0</v>
      </c>
      <c r="O982" s="63">
        <v>0</v>
      </c>
      <c r="P982" s="63">
        <v>0</v>
      </c>
      <c r="Q982" s="63">
        <v>0</v>
      </c>
      <c r="R982" s="63">
        <v>0</v>
      </c>
      <c r="S982" s="63">
        <v>0</v>
      </c>
      <c r="T982" s="63">
        <v>0</v>
      </c>
      <c r="U982" s="63">
        <v>0</v>
      </c>
      <c r="V982" s="63">
        <v>0</v>
      </c>
      <c r="W982" s="63">
        <v>0</v>
      </c>
      <c r="X982" s="63">
        <v>0</v>
      </c>
      <c r="Y982" s="63">
        <v>0</v>
      </c>
      <c r="Z982" s="63">
        <v>0</v>
      </c>
      <c r="AA982" s="63">
        <v>0</v>
      </c>
      <c r="AB982" s="63">
        <v>0</v>
      </c>
      <c r="AC982" s="63">
        <v>0</v>
      </c>
      <c r="AD982" s="63">
        <v>0</v>
      </c>
      <c r="AE982" s="63">
        <v>0</v>
      </c>
      <c r="AF982" s="63">
        <v>0</v>
      </c>
      <c r="AG982" s="63">
        <v>0</v>
      </c>
      <c r="AH982" s="43">
        <v>0</v>
      </c>
    </row>
    <row r="983" spans="1:34">
      <c r="A983" s="52">
        <v>0</v>
      </c>
      <c r="D983" s="2">
        <v>2014</v>
      </c>
      <c r="E983" s="2">
        <v>10</v>
      </c>
      <c r="F983" s="62">
        <v>2015</v>
      </c>
      <c r="G983" s="62">
        <v>2015</v>
      </c>
      <c r="H983" s="63">
        <v>0</v>
      </c>
      <c r="I983" s="63">
        <v>0</v>
      </c>
      <c r="J983" s="63">
        <v>0</v>
      </c>
      <c r="K983" s="63">
        <v>0</v>
      </c>
      <c r="L983" s="63">
        <v>0</v>
      </c>
      <c r="M983" s="63">
        <v>0</v>
      </c>
      <c r="N983" s="63">
        <v>0</v>
      </c>
      <c r="O983" s="63">
        <v>0</v>
      </c>
      <c r="P983" s="63">
        <v>0</v>
      </c>
      <c r="Q983" s="63">
        <v>0</v>
      </c>
      <c r="R983" s="63">
        <v>0</v>
      </c>
      <c r="S983" s="63">
        <v>0</v>
      </c>
      <c r="T983" s="63">
        <v>0</v>
      </c>
      <c r="U983" s="63">
        <v>0</v>
      </c>
      <c r="V983" s="63">
        <v>0</v>
      </c>
      <c r="W983" s="63">
        <v>0</v>
      </c>
      <c r="X983" s="63">
        <v>0</v>
      </c>
      <c r="Y983" s="63">
        <v>0</v>
      </c>
      <c r="Z983" s="63">
        <v>0</v>
      </c>
      <c r="AA983" s="63">
        <v>0</v>
      </c>
      <c r="AB983" s="63">
        <v>0</v>
      </c>
      <c r="AC983" s="63">
        <v>0</v>
      </c>
      <c r="AD983" s="63">
        <v>0</v>
      </c>
      <c r="AE983" s="63">
        <v>0</v>
      </c>
      <c r="AF983" s="63">
        <v>0</v>
      </c>
      <c r="AG983" s="63">
        <v>0</v>
      </c>
      <c r="AH983" s="43">
        <v>0</v>
      </c>
    </row>
    <row r="984" spans="1:34">
      <c r="A984" s="52">
        <v>0</v>
      </c>
      <c r="D984" s="2">
        <v>2014</v>
      </c>
      <c r="E984" s="2">
        <v>11</v>
      </c>
      <c r="F984" s="62">
        <v>2015</v>
      </c>
      <c r="G984" s="62">
        <v>2015</v>
      </c>
      <c r="H984" s="63">
        <v>0</v>
      </c>
      <c r="I984" s="63">
        <v>0</v>
      </c>
      <c r="J984" s="63">
        <v>0</v>
      </c>
      <c r="K984" s="63">
        <v>0</v>
      </c>
      <c r="L984" s="63">
        <v>0</v>
      </c>
      <c r="M984" s="63">
        <v>0</v>
      </c>
      <c r="N984" s="63">
        <v>0</v>
      </c>
      <c r="O984" s="63">
        <v>0</v>
      </c>
      <c r="P984" s="63">
        <v>0</v>
      </c>
      <c r="Q984" s="63">
        <v>0</v>
      </c>
      <c r="R984" s="63">
        <v>0</v>
      </c>
      <c r="S984" s="63">
        <v>0</v>
      </c>
      <c r="T984" s="63">
        <v>0</v>
      </c>
      <c r="U984" s="63">
        <v>0</v>
      </c>
      <c r="V984" s="63">
        <v>0</v>
      </c>
      <c r="W984" s="63">
        <v>0</v>
      </c>
      <c r="X984" s="63">
        <v>0</v>
      </c>
      <c r="Y984" s="63">
        <v>0</v>
      </c>
      <c r="Z984" s="63">
        <v>0</v>
      </c>
      <c r="AA984" s="63">
        <v>0</v>
      </c>
      <c r="AB984" s="63">
        <v>0</v>
      </c>
      <c r="AC984" s="63">
        <v>0</v>
      </c>
      <c r="AD984" s="63">
        <v>0</v>
      </c>
      <c r="AE984" s="63">
        <v>0</v>
      </c>
      <c r="AF984" s="63">
        <v>0</v>
      </c>
      <c r="AG984" s="63">
        <v>0</v>
      </c>
      <c r="AH984" s="43">
        <v>0</v>
      </c>
    </row>
    <row r="985" spans="1:34">
      <c r="A985" s="52">
        <v>0</v>
      </c>
      <c r="D985" s="2">
        <v>2014</v>
      </c>
      <c r="E985" s="2">
        <v>12</v>
      </c>
      <c r="F985" s="62">
        <v>2015</v>
      </c>
      <c r="G985" s="62">
        <v>2015</v>
      </c>
      <c r="H985" s="63">
        <v>0</v>
      </c>
      <c r="I985" s="63">
        <v>0</v>
      </c>
      <c r="J985" s="63">
        <v>0</v>
      </c>
      <c r="K985" s="63">
        <v>0</v>
      </c>
      <c r="L985" s="63">
        <v>0</v>
      </c>
      <c r="M985" s="63">
        <v>0</v>
      </c>
      <c r="N985" s="63">
        <v>0</v>
      </c>
      <c r="O985" s="63">
        <v>0</v>
      </c>
      <c r="P985" s="63">
        <v>0</v>
      </c>
      <c r="Q985" s="63">
        <v>0</v>
      </c>
      <c r="R985" s="63">
        <v>0</v>
      </c>
      <c r="S985" s="63">
        <v>0</v>
      </c>
      <c r="T985" s="63">
        <v>0</v>
      </c>
      <c r="U985" s="63">
        <v>0</v>
      </c>
      <c r="V985" s="63">
        <v>0</v>
      </c>
      <c r="W985" s="63">
        <v>0</v>
      </c>
      <c r="X985" s="63">
        <v>0</v>
      </c>
      <c r="Y985" s="63">
        <v>0</v>
      </c>
      <c r="Z985" s="63">
        <v>0</v>
      </c>
      <c r="AA985" s="63">
        <v>0</v>
      </c>
      <c r="AB985" s="63">
        <v>0</v>
      </c>
      <c r="AC985" s="63">
        <v>0</v>
      </c>
      <c r="AD985" s="63">
        <v>0</v>
      </c>
      <c r="AE985" s="63">
        <v>0</v>
      </c>
      <c r="AF985" s="63">
        <v>0</v>
      </c>
      <c r="AG985" s="63">
        <v>0</v>
      </c>
      <c r="AH985" s="43">
        <v>0</v>
      </c>
    </row>
    <row r="986" spans="1:34">
      <c r="A986" s="52">
        <v>0</v>
      </c>
      <c r="D986" s="2">
        <v>2015</v>
      </c>
      <c r="E986" s="2">
        <v>1</v>
      </c>
      <c r="F986" s="62">
        <v>2015</v>
      </c>
      <c r="G986" s="62">
        <v>2015</v>
      </c>
      <c r="H986" s="63">
        <v>0</v>
      </c>
      <c r="I986" s="63">
        <v>0</v>
      </c>
      <c r="J986" s="63">
        <v>0</v>
      </c>
      <c r="K986" s="63">
        <v>0</v>
      </c>
      <c r="L986" s="63">
        <v>0</v>
      </c>
      <c r="M986" s="63">
        <v>0</v>
      </c>
      <c r="N986" s="63">
        <v>0</v>
      </c>
      <c r="O986" s="63">
        <v>0</v>
      </c>
      <c r="P986" s="63">
        <v>0</v>
      </c>
      <c r="Q986" s="63">
        <v>0</v>
      </c>
      <c r="R986" s="63">
        <v>0</v>
      </c>
      <c r="S986" s="63">
        <v>0</v>
      </c>
      <c r="T986" s="63">
        <v>0</v>
      </c>
      <c r="U986" s="63">
        <v>0</v>
      </c>
      <c r="V986" s="63">
        <v>0</v>
      </c>
      <c r="W986" s="63">
        <v>0</v>
      </c>
      <c r="X986" s="63">
        <v>0</v>
      </c>
      <c r="Y986" s="63">
        <v>0</v>
      </c>
      <c r="Z986" s="63">
        <v>0</v>
      </c>
      <c r="AA986" s="63">
        <v>0</v>
      </c>
      <c r="AB986" s="63">
        <v>0</v>
      </c>
      <c r="AC986" s="63">
        <v>0</v>
      </c>
      <c r="AD986" s="63">
        <v>0</v>
      </c>
      <c r="AE986" s="63">
        <v>0</v>
      </c>
      <c r="AF986" s="63">
        <v>0</v>
      </c>
      <c r="AG986" s="63">
        <v>0</v>
      </c>
      <c r="AH986" s="43">
        <v>0</v>
      </c>
    </row>
    <row r="987" spans="1:34">
      <c r="A987" s="52">
        <v>0</v>
      </c>
      <c r="D987" s="2">
        <v>2015</v>
      </c>
      <c r="E987" s="2">
        <v>2</v>
      </c>
      <c r="F987" s="62">
        <v>2015</v>
      </c>
      <c r="G987" s="62">
        <v>2015</v>
      </c>
      <c r="H987" s="63">
        <v>0</v>
      </c>
      <c r="I987" s="63">
        <v>0</v>
      </c>
      <c r="J987" s="63">
        <v>0</v>
      </c>
      <c r="K987" s="63">
        <v>0</v>
      </c>
      <c r="L987" s="63">
        <v>0</v>
      </c>
      <c r="M987" s="63">
        <v>0</v>
      </c>
      <c r="N987" s="63">
        <v>0</v>
      </c>
      <c r="O987" s="63">
        <v>0</v>
      </c>
      <c r="P987" s="63">
        <v>0</v>
      </c>
      <c r="Q987" s="63">
        <v>0</v>
      </c>
      <c r="R987" s="63">
        <v>0</v>
      </c>
      <c r="S987" s="63">
        <v>0</v>
      </c>
      <c r="T987" s="63">
        <v>0</v>
      </c>
      <c r="U987" s="63">
        <v>0</v>
      </c>
      <c r="V987" s="63">
        <v>0</v>
      </c>
      <c r="W987" s="63">
        <v>0</v>
      </c>
      <c r="X987" s="63">
        <v>0</v>
      </c>
      <c r="Y987" s="63">
        <v>0</v>
      </c>
      <c r="Z987" s="63">
        <v>0</v>
      </c>
      <c r="AA987" s="63">
        <v>0</v>
      </c>
      <c r="AB987" s="63">
        <v>0</v>
      </c>
      <c r="AC987" s="63">
        <v>0</v>
      </c>
      <c r="AD987" s="63">
        <v>0</v>
      </c>
      <c r="AE987" s="63">
        <v>0</v>
      </c>
      <c r="AF987" s="63">
        <v>0</v>
      </c>
      <c r="AG987" s="63">
        <v>0</v>
      </c>
      <c r="AH987" s="43">
        <v>0</v>
      </c>
    </row>
    <row r="988" spans="1:34">
      <c r="A988" s="52">
        <v>0</v>
      </c>
      <c r="D988" s="2">
        <v>2015</v>
      </c>
      <c r="E988" s="2">
        <v>3</v>
      </c>
      <c r="F988" s="62">
        <v>2015</v>
      </c>
      <c r="G988" s="62">
        <v>2015</v>
      </c>
      <c r="H988" s="63">
        <v>0</v>
      </c>
      <c r="I988" s="63">
        <v>0</v>
      </c>
      <c r="J988" s="63">
        <v>0</v>
      </c>
      <c r="K988" s="63">
        <v>0</v>
      </c>
      <c r="L988" s="63">
        <v>0</v>
      </c>
      <c r="M988" s="63">
        <v>0</v>
      </c>
      <c r="N988" s="63">
        <v>0</v>
      </c>
      <c r="O988" s="63">
        <v>0</v>
      </c>
      <c r="P988" s="63">
        <v>0</v>
      </c>
      <c r="Q988" s="63">
        <v>0</v>
      </c>
      <c r="R988" s="63">
        <v>0</v>
      </c>
      <c r="S988" s="63">
        <v>0</v>
      </c>
      <c r="T988" s="63">
        <v>0</v>
      </c>
      <c r="U988" s="63">
        <v>0</v>
      </c>
      <c r="V988" s="63">
        <v>0</v>
      </c>
      <c r="W988" s="63">
        <v>0</v>
      </c>
      <c r="X988" s="63">
        <v>0</v>
      </c>
      <c r="Y988" s="63">
        <v>0</v>
      </c>
      <c r="Z988" s="63">
        <v>0</v>
      </c>
      <c r="AA988" s="63">
        <v>0</v>
      </c>
      <c r="AB988" s="63">
        <v>0</v>
      </c>
      <c r="AC988" s="63">
        <v>0</v>
      </c>
      <c r="AD988" s="63">
        <v>0</v>
      </c>
      <c r="AE988" s="63">
        <v>0</v>
      </c>
      <c r="AF988" s="63">
        <v>0</v>
      </c>
      <c r="AG988" s="63">
        <v>0</v>
      </c>
      <c r="AH988" s="43">
        <v>0</v>
      </c>
    </row>
    <row r="989" spans="1:34">
      <c r="A989" s="52">
        <v>0</v>
      </c>
      <c r="D989" s="2">
        <v>2015</v>
      </c>
      <c r="E989" s="2">
        <v>4</v>
      </c>
      <c r="F989" s="62">
        <v>2015</v>
      </c>
      <c r="G989" s="62">
        <v>2015</v>
      </c>
      <c r="H989" s="63">
        <v>0</v>
      </c>
      <c r="I989" s="63">
        <v>0</v>
      </c>
      <c r="J989" s="63">
        <v>0</v>
      </c>
      <c r="K989" s="63">
        <v>0</v>
      </c>
      <c r="L989" s="63">
        <v>0</v>
      </c>
      <c r="M989" s="63">
        <v>0</v>
      </c>
      <c r="N989" s="63">
        <v>0</v>
      </c>
      <c r="O989" s="63">
        <v>0</v>
      </c>
      <c r="P989" s="63">
        <v>0</v>
      </c>
      <c r="Q989" s="63">
        <v>0</v>
      </c>
      <c r="R989" s="63">
        <v>0</v>
      </c>
      <c r="S989" s="63">
        <v>0</v>
      </c>
      <c r="T989" s="63">
        <v>0</v>
      </c>
      <c r="U989" s="63">
        <v>0</v>
      </c>
      <c r="V989" s="63">
        <v>0</v>
      </c>
      <c r="W989" s="63">
        <v>0</v>
      </c>
      <c r="X989" s="63">
        <v>0</v>
      </c>
      <c r="Y989" s="63">
        <v>0</v>
      </c>
      <c r="Z989" s="63">
        <v>0</v>
      </c>
      <c r="AA989" s="63">
        <v>0</v>
      </c>
      <c r="AB989" s="63">
        <v>0</v>
      </c>
      <c r="AC989" s="63">
        <v>0</v>
      </c>
      <c r="AD989" s="63">
        <v>0</v>
      </c>
      <c r="AE989" s="63">
        <v>0</v>
      </c>
      <c r="AF989" s="63">
        <v>0</v>
      </c>
      <c r="AG989" s="63">
        <v>0</v>
      </c>
      <c r="AH989" s="43">
        <v>0</v>
      </c>
    </row>
    <row r="990" spans="1:34">
      <c r="A990" s="52">
        <v>0</v>
      </c>
      <c r="D990" s="2">
        <v>2015</v>
      </c>
      <c r="E990" s="2">
        <v>5</v>
      </c>
      <c r="F990" s="62">
        <v>2016</v>
      </c>
      <c r="G990" s="62">
        <v>2016</v>
      </c>
      <c r="H990" s="63">
        <v>0</v>
      </c>
      <c r="I990" s="63">
        <v>0</v>
      </c>
      <c r="J990" s="63">
        <v>0</v>
      </c>
      <c r="K990" s="63">
        <v>0</v>
      </c>
      <c r="L990" s="63">
        <v>0</v>
      </c>
      <c r="M990" s="63">
        <v>0</v>
      </c>
      <c r="N990" s="63">
        <v>0</v>
      </c>
      <c r="O990" s="63">
        <v>0</v>
      </c>
      <c r="P990" s="63">
        <v>0</v>
      </c>
      <c r="Q990" s="63">
        <v>0</v>
      </c>
      <c r="R990" s="63">
        <v>0</v>
      </c>
      <c r="S990" s="63">
        <v>0</v>
      </c>
      <c r="T990" s="63">
        <v>0</v>
      </c>
      <c r="U990" s="63">
        <v>0</v>
      </c>
      <c r="V990" s="63">
        <v>0</v>
      </c>
      <c r="W990" s="63">
        <v>0</v>
      </c>
      <c r="X990" s="63">
        <v>0</v>
      </c>
      <c r="Y990" s="63">
        <v>0</v>
      </c>
      <c r="Z990" s="63">
        <v>0</v>
      </c>
      <c r="AA990" s="63">
        <v>0</v>
      </c>
      <c r="AB990" s="63">
        <v>0</v>
      </c>
      <c r="AC990" s="63">
        <v>0</v>
      </c>
      <c r="AD990" s="63">
        <v>0</v>
      </c>
      <c r="AE990" s="63">
        <v>0</v>
      </c>
      <c r="AF990" s="63">
        <v>0</v>
      </c>
      <c r="AG990" s="63">
        <v>0</v>
      </c>
      <c r="AH990" s="43">
        <v>0</v>
      </c>
    </row>
    <row r="991" spans="1:34">
      <c r="A991" s="52">
        <v>0</v>
      </c>
      <c r="D991" s="2">
        <v>2015</v>
      </c>
      <c r="E991" s="2">
        <v>6</v>
      </c>
      <c r="F991" s="62">
        <v>2016</v>
      </c>
      <c r="G991" s="62">
        <v>2016</v>
      </c>
      <c r="H991" s="63">
        <v>0</v>
      </c>
      <c r="I991" s="63">
        <v>0</v>
      </c>
      <c r="J991" s="63">
        <v>0</v>
      </c>
      <c r="K991" s="63">
        <v>0</v>
      </c>
      <c r="L991" s="63">
        <v>0</v>
      </c>
      <c r="M991" s="63">
        <v>0</v>
      </c>
      <c r="N991" s="63">
        <v>0</v>
      </c>
      <c r="O991" s="63">
        <v>0</v>
      </c>
      <c r="P991" s="63">
        <v>0</v>
      </c>
      <c r="Q991" s="63">
        <v>0</v>
      </c>
      <c r="R991" s="63">
        <v>0</v>
      </c>
      <c r="S991" s="63">
        <v>0</v>
      </c>
      <c r="T991" s="63">
        <v>0</v>
      </c>
      <c r="U991" s="63">
        <v>0</v>
      </c>
      <c r="V991" s="63">
        <v>0</v>
      </c>
      <c r="W991" s="63">
        <v>0</v>
      </c>
      <c r="X991" s="63">
        <v>0</v>
      </c>
      <c r="Y991" s="63">
        <v>0</v>
      </c>
      <c r="Z991" s="63">
        <v>0</v>
      </c>
      <c r="AA991" s="63">
        <v>0</v>
      </c>
      <c r="AB991" s="63">
        <v>0</v>
      </c>
      <c r="AC991" s="63">
        <v>0</v>
      </c>
      <c r="AD991" s="63">
        <v>0</v>
      </c>
      <c r="AE991" s="63">
        <v>0</v>
      </c>
      <c r="AF991" s="63">
        <v>0</v>
      </c>
      <c r="AG991" s="63">
        <v>0</v>
      </c>
      <c r="AH991" s="43">
        <v>0</v>
      </c>
    </row>
    <row r="992" spans="1:34">
      <c r="A992" s="52">
        <v>0</v>
      </c>
      <c r="D992" s="2">
        <v>2015</v>
      </c>
      <c r="E992" s="2">
        <v>7</v>
      </c>
      <c r="F992" s="62">
        <v>2016</v>
      </c>
      <c r="G992" s="62">
        <v>2016</v>
      </c>
      <c r="H992" s="63">
        <v>0</v>
      </c>
      <c r="I992" s="63">
        <v>0</v>
      </c>
      <c r="J992" s="63">
        <v>0</v>
      </c>
      <c r="K992" s="63">
        <v>0</v>
      </c>
      <c r="L992" s="63">
        <v>0</v>
      </c>
      <c r="M992" s="63">
        <v>0</v>
      </c>
      <c r="N992" s="63">
        <v>0</v>
      </c>
      <c r="O992" s="63">
        <v>0</v>
      </c>
      <c r="P992" s="63">
        <v>0</v>
      </c>
      <c r="Q992" s="63">
        <v>0</v>
      </c>
      <c r="R992" s="63">
        <v>0</v>
      </c>
      <c r="S992" s="63">
        <v>0</v>
      </c>
      <c r="T992" s="63">
        <v>0</v>
      </c>
      <c r="U992" s="63">
        <v>0</v>
      </c>
      <c r="V992" s="63">
        <v>0</v>
      </c>
      <c r="W992" s="63">
        <v>0</v>
      </c>
      <c r="X992" s="63">
        <v>0</v>
      </c>
      <c r="Y992" s="63">
        <v>0</v>
      </c>
      <c r="Z992" s="63">
        <v>0</v>
      </c>
      <c r="AA992" s="63">
        <v>0</v>
      </c>
      <c r="AB992" s="63">
        <v>0</v>
      </c>
      <c r="AC992" s="63">
        <v>0</v>
      </c>
      <c r="AD992" s="63">
        <v>0</v>
      </c>
      <c r="AE992" s="63">
        <v>0</v>
      </c>
      <c r="AF992" s="63">
        <v>0</v>
      </c>
      <c r="AG992" s="63">
        <v>0</v>
      </c>
      <c r="AH992" s="43">
        <v>0</v>
      </c>
    </row>
    <row r="993" spans="1:34">
      <c r="A993" s="52">
        <v>0</v>
      </c>
      <c r="D993" s="2">
        <v>2015</v>
      </c>
      <c r="E993" s="2">
        <v>8</v>
      </c>
      <c r="F993" s="62">
        <v>2016</v>
      </c>
      <c r="G993" s="62">
        <v>2016</v>
      </c>
      <c r="H993" s="63">
        <v>0</v>
      </c>
      <c r="I993" s="63">
        <v>0</v>
      </c>
      <c r="J993" s="63">
        <v>0</v>
      </c>
      <c r="K993" s="63">
        <v>0</v>
      </c>
      <c r="L993" s="63">
        <v>0</v>
      </c>
      <c r="M993" s="63">
        <v>0</v>
      </c>
      <c r="N993" s="63">
        <v>0</v>
      </c>
      <c r="O993" s="63">
        <v>0</v>
      </c>
      <c r="P993" s="63">
        <v>0</v>
      </c>
      <c r="Q993" s="63">
        <v>0</v>
      </c>
      <c r="R993" s="63">
        <v>0</v>
      </c>
      <c r="S993" s="63">
        <v>0</v>
      </c>
      <c r="T993" s="63">
        <v>0</v>
      </c>
      <c r="U993" s="63">
        <v>0</v>
      </c>
      <c r="V993" s="63">
        <v>0</v>
      </c>
      <c r="W993" s="63">
        <v>0</v>
      </c>
      <c r="X993" s="63">
        <v>0</v>
      </c>
      <c r="Y993" s="63">
        <v>0</v>
      </c>
      <c r="Z993" s="63">
        <v>0</v>
      </c>
      <c r="AA993" s="63">
        <v>0</v>
      </c>
      <c r="AB993" s="63">
        <v>0</v>
      </c>
      <c r="AC993" s="63">
        <v>0</v>
      </c>
      <c r="AD993" s="63">
        <v>0</v>
      </c>
      <c r="AE993" s="63">
        <v>0</v>
      </c>
      <c r="AF993" s="63">
        <v>0</v>
      </c>
      <c r="AG993" s="63">
        <v>0</v>
      </c>
      <c r="AH993" s="43">
        <v>0</v>
      </c>
    </row>
    <row r="994" spans="1:34">
      <c r="A994" s="52">
        <v>0</v>
      </c>
      <c r="D994" s="2">
        <v>2015</v>
      </c>
      <c r="E994" s="2">
        <v>9</v>
      </c>
      <c r="F994" s="62">
        <v>2016</v>
      </c>
      <c r="G994" s="62">
        <v>2016</v>
      </c>
      <c r="H994" s="63">
        <v>0</v>
      </c>
      <c r="I994" s="63">
        <v>0</v>
      </c>
      <c r="J994" s="63">
        <v>0</v>
      </c>
      <c r="K994" s="63">
        <v>0</v>
      </c>
      <c r="L994" s="63">
        <v>0</v>
      </c>
      <c r="M994" s="63">
        <v>0</v>
      </c>
      <c r="N994" s="63">
        <v>0</v>
      </c>
      <c r="O994" s="63">
        <v>0</v>
      </c>
      <c r="P994" s="63">
        <v>0</v>
      </c>
      <c r="Q994" s="63">
        <v>0</v>
      </c>
      <c r="R994" s="63">
        <v>0</v>
      </c>
      <c r="S994" s="63">
        <v>0</v>
      </c>
      <c r="T994" s="63">
        <v>0</v>
      </c>
      <c r="U994" s="63">
        <v>0</v>
      </c>
      <c r="V994" s="63">
        <v>0</v>
      </c>
      <c r="W994" s="63">
        <v>0</v>
      </c>
      <c r="X994" s="63">
        <v>0</v>
      </c>
      <c r="Y994" s="63">
        <v>0</v>
      </c>
      <c r="Z994" s="63">
        <v>0</v>
      </c>
      <c r="AA994" s="63">
        <v>0</v>
      </c>
      <c r="AB994" s="63">
        <v>0</v>
      </c>
      <c r="AC994" s="63">
        <v>0</v>
      </c>
      <c r="AD994" s="63">
        <v>0</v>
      </c>
      <c r="AE994" s="63">
        <v>0</v>
      </c>
      <c r="AF994" s="63">
        <v>0</v>
      </c>
      <c r="AG994" s="63">
        <v>0</v>
      </c>
      <c r="AH994" s="43">
        <v>0</v>
      </c>
    </row>
    <row r="995" spans="1:34">
      <c r="A995" s="52">
        <v>0</v>
      </c>
      <c r="D995" s="2">
        <v>2015</v>
      </c>
      <c r="E995" s="2">
        <v>10</v>
      </c>
      <c r="F995" s="62">
        <v>2016</v>
      </c>
      <c r="G995" s="62">
        <v>2016</v>
      </c>
      <c r="H995" s="63">
        <v>0</v>
      </c>
      <c r="I995" s="63">
        <v>0</v>
      </c>
      <c r="J995" s="63">
        <v>0</v>
      </c>
      <c r="K995" s="63">
        <v>0</v>
      </c>
      <c r="L995" s="63">
        <v>0</v>
      </c>
      <c r="M995" s="63">
        <v>0</v>
      </c>
      <c r="N995" s="63">
        <v>0</v>
      </c>
      <c r="O995" s="63">
        <v>0</v>
      </c>
      <c r="P995" s="63">
        <v>0</v>
      </c>
      <c r="Q995" s="63">
        <v>0</v>
      </c>
      <c r="R995" s="63">
        <v>0</v>
      </c>
      <c r="S995" s="63">
        <v>0</v>
      </c>
      <c r="T995" s="63">
        <v>0</v>
      </c>
      <c r="U995" s="63">
        <v>0</v>
      </c>
      <c r="V995" s="63">
        <v>0</v>
      </c>
      <c r="W995" s="63">
        <v>0</v>
      </c>
      <c r="X995" s="63">
        <v>0</v>
      </c>
      <c r="Y995" s="63">
        <v>0</v>
      </c>
      <c r="Z995" s="63">
        <v>0</v>
      </c>
      <c r="AA995" s="63">
        <v>0</v>
      </c>
      <c r="AB995" s="63">
        <v>0</v>
      </c>
      <c r="AC995" s="63">
        <v>0</v>
      </c>
      <c r="AD995" s="63">
        <v>0</v>
      </c>
      <c r="AE995" s="63">
        <v>0</v>
      </c>
      <c r="AF995" s="63">
        <v>0</v>
      </c>
      <c r="AG995" s="63">
        <v>0</v>
      </c>
      <c r="AH995" s="43">
        <v>0</v>
      </c>
    </row>
    <row r="996" spans="1:34">
      <c r="A996" s="52">
        <v>0</v>
      </c>
      <c r="D996" s="2">
        <v>2015</v>
      </c>
      <c r="E996" s="2">
        <v>11</v>
      </c>
      <c r="F996" s="62">
        <v>2016</v>
      </c>
      <c r="G996" s="62">
        <v>2016</v>
      </c>
      <c r="H996" s="63">
        <v>0</v>
      </c>
      <c r="I996" s="63">
        <v>0</v>
      </c>
      <c r="J996" s="63">
        <v>0</v>
      </c>
      <c r="K996" s="63">
        <v>0</v>
      </c>
      <c r="L996" s="63">
        <v>0</v>
      </c>
      <c r="M996" s="63">
        <v>0</v>
      </c>
      <c r="N996" s="63">
        <v>0</v>
      </c>
      <c r="O996" s="63">
        <v>0</v>
      </c>
      <c r="P996" s="63">
        <v>0</v>
      </c>
      <c r="Q996" s="63">
        <v>0</v>
      </c>
      <c r="R996" s="63">
        <v>0</v>
      </c>
      <c r="S996" s="63">
        <v>0</v>
      </c>
      <c r="T996" s="63">
        <v>0</v>
      </c>
      <c r="U996" s="63">
        <v>0</v>
      </c>
      <c r="V996" s="63">
        <v>0</v>
      </c>
      <c r="W996" s="63">
        <v>0</v>
      </c>
      <c r="X996" s="63">
        <v>0</v>
      </c>
      <c r="Y996" s="63">
        <v>0</v>
      </c>
      <c r="Z996" s="63">
        <v>0</v>
      </c>
      <c r="AA996" s="63">
        <v>0</v>
      </c>
      <c r="AB996" s="63">
        <v>0</v>
      </c>
      <c r="AC996" s="63">
        <v>0</v>
      </c>
      <c r="AD996" s="63">
        <v>0</v>
      </c>
      <c r="AE996" s="63">
        <v>0</v>
      </c>
      <c r="AF996" s="63">
        <v>0</v>
      </c>
      <c r="AG996" s="63">
        <v>0</v>
      </c>
      <c r="AH996" s="43">
        <v>0</v>
      </c>
    </row>
    <row r="997" spans="1:34">
      <c r="A997" s="52">
        <v>0</v>
      </c>
      <c r="D997" s="2">
        <v>2015</v>
      </c>
      <c r="E997" s="2">
        <v>12</v>
      </c>
      <c r="F997" s="62">
        <v>2016</v>
      </c>
      <c r="G997" s="62">
        <v>2016</v>
      </c>
      <c r="H997" s="63">
        <v>0</v>
      </c>
      <c r="I997" s="63">
        <v>0</v>
      </c>
      <c r="J997" s="63">
        <v>0</v>
      </c>
      <c r="K997" s="63">
        <v>0</v>
      </c>
      <c r="L997" s="63">
        <v>0</v>
      </c>
      <c r="M997" s="63">
        <v>0</v>
      </c>
      <c r="N997" s="63">
        <v>0</v>
      </c>
      <c r="O997" s="63">
        <v>0</v>
      </c>
      <c r="P997" s="63">
        <v>0</v>
      </c>
      <c r="Q997" s="63">
        <v>0</v>
      </c>
      <c r="R997" s="63">
        <v>0</v>
      </c>
      <c r="S997" s="63">
        <v>0</v>
      </c>
      <c r="T997" s="63">
        <v>0</v>
      </c>
      <c r="U997" s="63">
        <v>0</v>
      </c>
      <c r="V997" s="63">
        <v>0</v>
      </c>
      <c r="W997" s="63">
        <v>0</v>
      </c>
      <c r="X997" s="63">
        <v>0</v>
      </c>
      <c r="Y997" s="63">
        <v>0</v>
      </c>
      <c r="Z997" s="63">
        <v>0</v>
      </c>
      <c r="AA997" s="63">
        <v>0</v>
      </c>
      <c r="AB997" s="63">
        <v>0</v>
      </c>
      <c r="AC997" s="63">
        <v>0</v>
      </c>
      <c r="AD997" s="63">
        <v>0</v>
      </c>
      <c r="AE997" s="63">
        <v>0</v>
      </c>
      <c r="AF997" s="63">
        <v>0</v>
      </c>
      <c r="AG997" s="63">
        <v>0</v>
      </c>
      <c r="AH997" s="43">
        <v>0</v>
      </c>
    </row>
    <row r="998" spans="1:34">
      <c r="A998" s="52">
        <v>0</v>
      </c>
      <c r="D998" s="2">
        <v>2016</v>
      </c>
      <c r="E998" s="2">
        <v>1</v>
      </c>
      <c r="F998" s="62">
        <v>2016</v>
      </c>
      <c r="G998" s="62">
        <v>2016</v>
      </c>
      <c r="H998" s="63">
        <v>0</v>
      </c>
      <c r="I998" s="63">
        <v>0</v>
      </c>
      <c r="J998" s="63">
        <v>0</v>
      </c>
      <c r="K998" s="63">
        <v>0</v>
      </c>
      <c r="L998" s="63">
        <v>0</v>
      </c>
      <c r="M998" s="63">
        <v>0</v>
      </c>
      <c r="N998" s="63">
        <v>0</v>
      </c>
      <c r="O998" s="63">
        <v>0</v>
      </c>
      <c r="P998" s="63">
        <v>0</v>
      </c>
      <c r="Q998" s="63">
        <v>0</v>
      </c>
      <c r="R998" s="63">
        <v>0</v>
      </c>
      <c r="S998" s="63">
        <v>0</v>
      </c>
      <c r="T998" s="63">
        <v>0</v>
      </c>
      <c r="U998" s="63">
        <v>0</v>
      </c>
      <c r="V998" s="63">
        <v>0</v>
      </c>
      <c r="W998" s="63">
        <v>0</v>
      </c>
      <c r="X998" s="63">
        <v>0</v>
      </c>
      <c r="Y998" s="63">
        <v>0</v>
      </c>
      <c r="Z998" s="63">
        <v>0</v>
      </c>
      <c r="AA998" s="63">
        <v>0</v>
      </c>
      <c r="AB998" s="63">
        <v>0</v>
      </c>
      <c r="AC998" s="63">
        <v>0</v>
      </c>
      <c r="AD998" s="63">
        <v>0</v>
      </c>
      <c r="AE998" s="63">
        <v>0</v>
      </c>
      <c r="AF998" s="63">
        <v>0</v>
      </c>
      <c r="AG998" s="63">
        <v>0</v>
      </c>
      <c r="AH998" s="43">
        <v>0</v>
      </c>
    </row>
    <row r="999" spans="1:34">
      <c r="A999" s="52">
        <v>0</v>
      </c>
      <c r="D999" s="2">
        <v>2016</v>
      </c>
      <c r="E999" s="2">
        <v>2</v>
      </c>
      <c r="F999" s="62">
        <v>2016</v>
      </c>
      <c r="G999" s="62">
        <v>2016</v>
      </c>
      <c r="H999" s="63">
        <v>0</v>
      </c>
      <c r="I999" s="63">
        <v>0</v>
      </c>
      <c r="J999" s="63">
        <v>0</v>
      </c>
      <c r="K999" s="63">
        <v>0</v>
      </c>
      <c r="L999" s="63">
        <v>0</v>
      </c>
      <c r="M999" s="63">
        <v>0</v>
      </c>
      <c r="N999" s="63">
        <v>0</v>
      </c>
      <c r="O999" s="63">
        <v>0</v>
      </c>
      <c r="P999" s="63">
        <v>0</v>
      </c>
      <c r="Q999" s="63">
        <v>0</v>
      </c>
      <c r="R999" s="63">
        <v>0</v>
      </c>
      <c r="S999" s="63">
        <v>0</v>
      </c>
      <c r="T999" s="63">
        <v>0</v>
      </c>
      <c r="U999" s="63">
        <v>0</v>
      </c>
      <c r="V999" s="63">
        <v>0</v>
      </c>
      <c r="W999" s="63">
        <v>0</v>
      </c>
      <c r="X999" s="63">
        <v>0</v>
      </c>
      <c r="Y999" s="63">
        <v>0</v>
      </c>
      <c r="Z999" s="63">
        <v>0</v>
      </c>
      <c r="AA999" s="63">
        <v>0</v>
      </c>
      <c r="AB999" s="63">
        <v>0</v>
      </c>
      <c r="AC999" s="63">
        <v>0</v>
      </c>
      <c r="AD999" s="63">
        <v>0</v>
      </c>
      <c r="AE999" s="63">
        <v>0</v>
      </c>
      <c r="AF999" s="63">
        <v>0</v>
      </c>
      <c r="AG999" s="63">
        <v>0</v>
      </c>
      <c r="AH999" s="43">
        <v>0</v>
      </c>
    </row>
    <row r="1000" spans="1:34">
      <c r="A1000" s="52">
        <v>0</v>
      </c>
      <c r="D1000" s="2">
        <v>2016</v>
      </c>
      <c r="E1000" s="2">
        <v>3</v>
      </c>
      <c r="F1000" s="62">
        <v>2016</v>
      </c>
      <c r="G1000" s="62">
        <v>2016</v>
      </c>
      <c r="H1000" s="63">
        <v>0</v>
      </c>
      <c r="I1000" s="63">
        <v>0</v>
      </c>
      <c r="J1000" s="63">
        <v>0</v>
      </c>
      <c r="K1000" s="63">
        <v>0</v>
      </c>
      <c r="L1000" s="63">
        <v>0</v>
      </c>
      <c r="M1000" s="63">
        <v>0</v>
      </c>
      <c r="N1000" s="63">
        <v>0</v>
      </c>
      <c r="O1000" s="63">
        <v>0</v>
      </c>
      <c r="P1000" s="63">
        <v>0</v>
      </c>
      <c r="Q1000" s="63">
        <v>0</v>
      </c>
      <c r="R1000" s="63">
        <v>0</v>
      </c>
      <c r="S1000" s="63">
        <v>0</v>
      </c>
      <c r="T1000" s="63">
        <v>0</v>
      </c>
      <c r="U1000" s="63">
        <v>0</v>
      </c>
      <c r="V1000" s="63">
        <v>0</v>
      </c>
      <c r="W1000" s="63">
        <v>0</v>
      </c>
      <c r="X1000" s="63">
        <v>0</v>
      </c>
      <c r="Y1000" s="63">
        <v>0</v>
      </c>
      <c r="Z1000" s="63">
        <v>0</v>
      </c>
      <c r="AA1000" s="63">
        <v>0</v>
      </c>
      <c r="AB1000" s="63">
        <v>0</v>
      </c>
      <c r="AC1000" s="63">
        <v>0</v>
      </c>
      <c r="AD1000" s="63">
        <v>0</v>
      </c>
      <c r="AE1000" s="63">
        <v>0</v>
      </c>
      <c r="AF1000" s="63">
        <v>0</v>
      </c>
      <c r="AG1000" s="63">
        <v>0</v>
      </c>
      <c r="AH1000" s="43">
        <v>0</v>
      </c>
    </row>
    <row r="1001" spans="1:34">
      <c r="A1001" s="52">
        <v>0</v>
      </c>
      <c r="D1001" s="2">
        <v>2016</v>
      </c>
      <c r="E1001" s="2">
        <v>4</v>
      </c>
      <c r="F1001" s="62">
        <v>2016</v>
      </c>
      <c r="G1001" s="62">
        <v>2016</v>
      </c>
      <c r="H1001" s="63">
        <v>0</v>
      </c>
      <c r="I1001" s="63">
        <v>0</v>
      </c>
      <c r="J1001" s="63">
        <v>0</v>
      </c>
      <c r="K1001" s="63">
        <v>0</v>
      </c>
      <c r="L1001" s="63">
        <v>0</v>
      </c>
      <c r="M1001" s="63">
        <v>0</v>
      </c>
      <c r="N1001" s="63">
        <v>0</v>
      </c>
      <c r="O1001" s="63">
        <v>0</v>
      </c>
      <c r="P1001" s="63">
        <v>0</v>
      </c>
      <c r="Q1001" s="63">
        <v>0</v>
      </c>
      <c r="R1001" s="63">
        <v>0</v>
      </c>
      <c r="S1001" s="63">
        <v>0</v>
      </c>
      <c r="T1001" s="63">
        <v>0</v>
      </c>
      <c r="U1001" s="63">
        <v>0</v>
      </c>
      <c r="V1001" s="63">
        <v>0</v>
      </c>
      <c r="W1001" s="63">
        <v>0</v>
      </c>
      <c r="X1001" s="63">
        <v>0</v>
      </c>
      <c r="Y1001" s="63">
        <v>0</v>
      </c>
      <c r="Z1001" s="63">
        <v>0</v>
      </c>
      <c r="AA1001" s="63">
        <v>0</v>
      </c>
      <c r="AB1001" s="63">
        <v>0</v>
      </c>
      <c r="AC1001" s="63">
        <v>0</v>
      </c>
      <c r="AD1001" s="63">
        <v>0</v>
      </c>
      <c r="AE1001" s="63">
        <v>0</v>
      </c>
      <c r="AF1001" s="63">
        <v>0</v>
      </c>
      <c r="AG1001" s="63">
        <v>0</v>
      </c>
      <c r="AH1001" s="43">
        <v>0</v>
      </c>
    </row>
    <row r="1002" spans="1:34">
      <c r="A1002" s="52">
        <v>0</v>
      </c>
      <c r="D1002" s="2">
        <v>2016</v>
      </c>
      <c r="E1002" s="2">
        <v>5</v>
      </c>
      <c r="F1002" s="62">
        <v>2017</v>
      </c>
      <c r="G1002" s="62">
        <v>2017</v>
      </c>
      <c r="H1002" s="63">
        <v>0</v>
      </c>
      <c r="I1002" s="63">
        <v>0</v>
      </c>
      <c r="J1002" s="63">
        <v>0</v>
      </c>
      <c r="K1002" s="63">
        <v>0</v>
      </c>
      <c r="L1002" s="63">
        <v>0</v>
      </c>
      <c r="M1002" s="63">
        <v>0</v>
      </c>
      <c r="N1002" s="63">
        <v>0</v>
      </c>
      <c r="O1002" s="63">
        <v>0</v>
      </c>
      <c r="P1002" s="63">
        <v>0</v>
      </c>
      <c r="Q1002" s="63">
        <v>0</v>
      </c>
      <c r="R1002" s="63">
        <v>0</v>
      </c>
      <c r="S1002" s="63">
        <v>0</v>
      </c>
      <c r="T1002" s="63">
        <v>0</v>
      </c>
      <c r="U1002" s="63">
        <v>0</v>
      </c>
      <c r="V1002" s="63">
        <v>0</v>
      </c>
      <c r="W1002" s="63">
        <v>0</v>
      </c>
      <c r="X1002" s="63">
        <v>0</v>
      </c>
      <c r="Y1002" s="63">
        <v>0</v>
      </c>
      <c r="Z1002" s="63">
        <v>0</v>
      </c>
      <c r="AA1002" s="63">
        <v>0</v>
      </c>
      <c r="AB1002" s="63">
        <v>0</v>
      </c>
      <c r="AC1002" s="63">
        <v>0</v>
      </c>
      <c r="AD1002" s="63">
        <v>0</v>
      </c>
      <c r="AE1002" s="63">
        <v>0</v>
      </c>
      <c r="AF1002" s="63">
        <v>0</v>
      </c>
      <c r="AG1002" s="63">
        <v>0</v>
      </c>
      <c r="AH1002" s="43">
        <v>0</v>
      </c>
    </row>
    <row r="1003" spans="1:34">
      <c r="A1003" s="52">
        <v>0</v>
      </c>
      <c r="D1003" s="2">
        <v>2016</v>
      </c>
      <c r="E1003" s="2">
        <v>6</v>
      </c>
      <c r="F1003" s="62">
        <v>2017</v>
      </c>
      <c r="G1003" s="62">
        <v>2017</v>
      </c>
      <c r="H1003" s="63">
        <v>0</v>
      </c>
      <c r="I1003" s="63">
        <v>0</v>
      </c>
      <c r="J1003" s="63">
        <v>0</v>
      </c>
      <c r="K1003" s="63">
        <v>0</v>
      </c>
      <c r="L1003" s="63">
        <v>0</v>
      </c>
      <c r="M1003" s="63">
        <v>0</v>
      </c>
      <c r="N1003" s="63">
        <v>0</v>
      </c>
      <c r="O1003" s="63">
        <v>0</v>
      </c>
      <c r="P1003" s="63">
        <v>0</v>
      </c>
      <c r="Q1003" s="63">
        <v>0</v>
      </c>
      <c r="R1003" s="63">
        <v>0</v>
      </c>
      <c r="S1003" s="63">
        <v>0</v>
      </c>
      <c r="T1003" s="63">
        <v>0</v>
      </c>
      <c r="U1003" s="63">
        <v>0</v>
      </c>
      <c r="V1003" s="63">
        <v>0</v>
      </c>
      <c r="W1003" s="63">
        <v>0</v>
      </c>
      <c r="X1003" s="63">
        <v>0</v>
      </c>
      <c r="Y1003" s="63">
        <v>0</v>
      </c>
      <c r="Z1003" s="63">
        <v>0</v>
      </c>
      <c r="AA1003" s="63">
        <v>0</v>
      </c>
      <c r="AB1003" s="63">
        <v>0</v>
      </c>
      <c r="AC1003" s="63">
        <v>0</v>
      </c>
      <c r="AD1003" s="63">
        <v>0</v>
      </c>
      <c r="AE1003" s="63">
        <v>0</v>
      </c>
      <c r="AF1003" s="63">
        <v>0</v>
      </c>
      <c r="AG1003" s="63">
        <v>0</v>
      </c>
      <c r="AH1003" s="43">
        <v>0</v>
      </c>
    </row>
    <row r="1004" spans="1:34">
      <c r="A1004" s="52">
        <v>0</v>
      </c>
      <c r="D1004" s="2">
        <v>2016</v>
      </c>
      <c r="E1004" s="2">
        <v>7</v>
      </c>
      <c r="F1004" s="62">
        <v>2017</v>
      </c>
      <c r="G1004" s="62">
        <v>2017</v>
      </c>
      <c r="H1004" s="63">
        <v>0</v>
      </c>
      <c r="I1004" s="63">
        <v>0</v>
      </c>
      <c r="J1004" s="63">
        <v>0</v>
      </c>
      <c r="K1004" s="63">
        <v>0</v>
      </c>
      <c r="L1004" s="63">
        <v>0</v>
      </c>
      <c r="M1004" s="63">
        <v>0</v>
      </c>
      <c r="N1004" s="63">
        <v>0</v>
      </c>
      <c r="O1004" s="63">
        <v>0</v>
      </c>
      <c r="P1004" s="63">
        <v>0</v>
      </c>
      <c r="Q1004" s="63">
        <v>0</v>
      </c>
      <c r="R1004" s="63">
        <v>0</v>
      </c>
      <c r="S1004" s="63">
        <v>0</v>
      </c>
      <c r="T1004" s="63">
        <v>0</v>
      </c>
      <c r="U1004" s="63">
        <v>0</v>
      </c>
      <c r="V1004" s="63">
        <v>0</v>
      </c>
      <c r="W1004" s="63">
        <v>0</v>
      </c>
      <c r="X1004" s="63">
        <v>0</v>
      </c>
      <c r="Y1004" s="63">
        <v>0</v>
      </c>
      <c r="Z1004" s="63">
        <v>0</v>
      </c>
      <c r="AA1004" s="63">
        <v>0</v>
      </c>
      <c r="AB1004" s="63">
        <v>0</v>
      </c>
      <c r="AC1004" s="63">
        <v>0</v>
      </c>
      <c r="AD1004" s="63">
        <v>0</v>
      </c>
      <c r="AE1004" s="63">
        <v>0</v>
      </c>
      <c r="AF1004" s="63">
        <v>0</v>
      </c>
      <c r="AG1004" s="63">
        <v>0</v>
      </c>
      <c r="AH1004" s="43">
        <v>0</v>
      </c>
    </row>
    <row r="1005" spans="1:34">
      <c r="A1005" s="52">
        <v>0</v>
      </c>
      <c r="D1005" s="2">
        <v>2016</v>
      </c>
      <c r="E1005" s="2">
        <v>8</v>
      </c>
      <c r="F1005" s="62">
        <v>2017</v>
      </c>
      <c r="G1005" s="62">
        <v>2017</v>
      </c>
      <c r="H1005" s="63">
        <v>0</v>
      </c>
      <c r="I1005" s="63">
        <v>0</v>
      </c>
      <c r="J1005" s="63">
        <v>0</v>
      </c>
      <c r="K1005" s="63">
        <v>0</v>
      </c>
      <c r="L1005" s="63">
        <v>0</v>
      </c>
      <c r="M1005" s="63">
        <v>0</v>
      </c>
      <c r="N1005" s="63">
        <v>0</v>
      </c>
      <c r="O1005" s="63">
        <v>0</v>
      </c>
      <c r="P1005" s="63">
        <v>0</v>
      </c>
      <c r="Q1005" s="63">
        <v>0</v>
      </c>
      <c r="R1005" s="63">
        <v>0</v>
      </c>
      <c r="S1005" s="63">
        <v>0</v>
      </c>
      <c r="T1005" s="63">
        <v>0</v>
      </c>
      <c r="U1005" s="63">
        <v>0</v>
      </c>
      <c r="V1005" s="63">
        <v>0</v>
      </c>
      <c r="W1005" s="63">
        <v>0</v>
      </c>
      <c r="X1005" s="63">
        <v>0</v>
      </c>
      <c r="Y1005" s="63">
        <v>0</v>
      </c>
      <c r="Z1005" s="63">
        <v>0</v>
      </c>
      <c r="AA1005" s="63">
        <v>0</v>
      </c>
      <c r="AB1005" s="63">
        <v>0</v>
      </c>
      <c r="AC1005" s="63">
        <v>0</v>
      </c>
      <c r="AD1005" s="63">
        <v>0</v>
      </c>
      <c r="AE1005" s="63">
        <v>0</v>
      </c>
      <c r="AF1005" s="63">
        <v>0</v>
      </c>
      <c r="AG1005" s="63">
        <v>0</v>
      </c>
      <c r="AH1005" s="43">
        <v>0</v>
      </c>
    </row>
    <row r="1006" spans="1:34">
      <c r="A1006" s="52">
        <v>0</v>
      </c>
      <c r="D1006" s="2">
        <v>2016</v>
      </c>
      <c r="E1006" s="2">
        <v>9</v>
      </c>
      <c r="F1006" s="62">
        <v>2017</v>
      </c>
      <c r="G1006" s="62">
        <v>2017</v>
      </c>
      <c r="H1006" s="63">
        <v>0</v>
      </c>
      <c r="I1006" s="63">
        <v>0</v>
      </c>
      <c r="J1006" s="63">
        <v>0</v>
      </c>
      <c r="K1006" s="63">
        <v>0</v>
      </c>
      <c r="L1006" s="63">
        <v>0</v>
      </c>
      <c r="M1006" s="63">
        <v>0</v>
      </c>
      <c r="N1006" s="63">
        <v>0</v>
      </c>
      <c r="O1006" s="63">
        <v>0</v>
      </c>
      <c r="P1006" s="63">
        <v>0</v>
      </c>
      <c r="Q1006" s="63">
        <v>0</v>
      </c>
      <c r="R1006" s="63">
        <v>0</v>
      </c>
      <c r="S1006" s="63">
        <v>0</v>
      </c>
      <c r="T1006" s="63">
        <v>0</v>
      </c>
      <c r="U1006" s="63">
        <v>0</v>
      </c>
      <c r="V1006" s="63">
        <v>0</v>
      </c>
      <c r="W1006" s="63">
        <v>0</v>
      </c>
      <c r="X1006" s="63">
        <v>0</v>
      </c>
      <c r="Y1006" s="63">
        <v>0</v>
      </c>
      <c r="Z1006" s="63">
        <v>0</v>
      </c>
      <c r="AA1006" s="63">
        <v>0</v>
      </c>
      <c r="AB1006" s="63">
        <v>0</v>
      </c>
      <c r="AC1006" s="63">
        <v>0</v>
      </c>
      <c r="AD1006" s="63">
        <v>0</v>
      </c>
      <c r="AE1006" s="63">
        <v>0</v>
      </c>
      <c r="AF1006" s="63">
        <v>0</v>
      </c>
      <c r="AG1006" s="63">
        <v>0</v>
      </c>
      <c r="AH1006" s="43">
        <v>0</v>
      </c>
    </row>
    <row r="1007" spans="1:34">
      <c r="A1007" s="52">
        <v>0</v>
      </c>
      <c r="D1007" s="2">
        <v>2016</v>
      </c>
      <c r="E1007" s="2">
        <v>10</v>
      </c>
      <c r="F1007" s="62">
        <v>2017</v>
      </c>
      <c r="G1007" s="62">
        <v>2017</v>
      </c>
      <c r="H1007" s="63">
        <v>0</v>
      </c>
      <c r="I1007" s="63">
        <v>0</v>
      </c>
      <c r="J1007" s="63">
        <v>0</v>
      </c>
      <c r="K1007" s="63">
        <v>0</v>
      </c>
      <c r="L1007" s="63">
        <v>0</v>
      </c>
      <c r="M1007" s="63">
        <v>0</v>
      </c>
      <c r="N1007" s="63">
        <v>0</v>
      </c>
      <c r="O1007" s="63">
        <v>0</v>
      </c>
      <c r="P1007" s="63">
        <v>0</v>
      </c>
      <c r="Q1007" s="63">
        <v>0</v>
      </c>
      <c r="R1007" s="63">
        <v>0</v>
      </c>
      <c r="S1007" s="63">
        <v>0</v>
      </c>
      <c r="T1007" s="63">
        <v>0</v>
      </c>
      <c r="U1007" s="63">
        <v>0</v>
      </c>
      <c r="V1007" s="63">
        <v>0</v>
      </c>
      <c r="W1007" s="63">
        <v>0</v>
      </c>
      <c r="X1007" s="63">
        <v>0</v>
      </c>
      <c r="Y1007" s="63">
        <v>0</v>
      </c>
      <c r="Z1007" s="63">
        <v>0</v>
      </c>
      <c r="AA1007" s="63">
        <v>0</v>
      </c>
      <c r="AB1007" s="63">
        <v>0</v>
      </c>
      <c r="AC1007" s="63">
        <v>0</v>
      </c>
      <c r="AD1007" s="63">
        <v>0</v>
      </c>
      <c r="AE1007" s="63">
        <v>0</v>
      </c>
      <c r="AF1007" s="63">
        <v>0</v>
      </c>
      <c r="AG1007" s="63">
        <v>0</v>
      </c>
      <c r="AH1007" s="43">
        <v>0</v>
      </c>
    </row>
    <row r="1008" spans="1:34">
      <c r="A1008" s="52">
        <v>0</v>
      </c>
      <c r="D1008" s="2">
        <v>2016</v>
      </c>
      <c r="E1008" s="2">
        <v>11</v>
      </c>
      <c r="F1008" s="62">
        <v>2017</v>
      </c>
      <c r="G1008" s="62">
        <v>2017</v>
      </c>
      <c r="H1008" s="63">
        <v>0</v>
      </c>
      <c r="I1008" s="63">
        <v>0</v>
      </c>
      <c r="J1008" s="63">
        <v>0</v>
      </c>
      <c r="K1008" s="63">
        <v>0</v>
      </c>
      <c r="L1008" s="63">
        <v>0</v>
      </c>
      <c r="M1008" s="63">
        <v>0</v>
      </c>
      <c r="N1008" s="63">
        <v>0</v>
      </c>
      <c r="O1008" s="63">
        <v>0</v>
      </c>
      <c r="P1008" s="63">
        <v>0</v>
      </c>
      <c r="Q1008" s="63">
        <v>0</v>
      </c>
      <c r="R1008" s="63">
        <v>0</v>
      </c>
      <c r="S1008" s="63">
        <v>0</v>
      </c>
      <c r="T1008" s="63">
        <v>0</v>
      </c>
      <c r="U1008" s="63">
        <v>0</v>
      </c>
      <c r="V1008" s="63">
        <v>0</v>
      </c>
      <c r="W1008" s="63">
        <v>0</v>
      </c>
      <c r="X1008" s="63">
        <v>0</v>
      </c>
      <c r="Y1008" s="63">
        <v>0</v>
      </c>
      <c r="Z1008" s="63">
        <v>0</v>
      </c>
      <c r="AA1008" s="63">
        <v>0</v>
      </c>
      <c r="AB1008" s="63">
        <v>0</v>
      </c>
      <c r="AC1008" s="63">
        <v>0</v>
      </c>
      <c r="AD1008" s="63">
        <v>0</v>
      </c>
      <c r="AE1008" s="63">
        <v>0</v>
      </c>
      <c r="AF1008" s="63">
        <v>0</v>
      </c>
      <c r="AG1008" s="63">
        <v>0</v>
      </c>
      <c r="AH1008" s="43">
        <v>0</v>
      </c>
    </row>
    <row r="1009" spans="1:34">
      <c r="A1009" s="52">
        <v>0</v>
      </c>
      <c r="D1009" s="2">
        <v>2016</v>
      </c>
      <c r="E1009" s="2">
        <v>12</v>
      </c>
      <c r="F1009" s="62">
        <v>2017</v>
      </c>
      <c r="G1009" s="62">
        <v>2017</v>
      </c>
      <c r="H1009" s="63">
        <v>0</v>
      </c>
      <c r="I1009" s="63">
        <v>0</v>
      </c>
      <c r="J1009" s="63">
        <v>0</v>
      </c>
      <c r="K1009" s="63">
        <v>0</v>
      </c>
      <c r="L1009" s="63">
        <v>0</v>
      </c>
      <c r="M1009" s="63">
        <v>0</v>
      </c>
      <c r="N1009" s="63">
        <v>0</v>
      </c>
      <c r="O1009" s="63">
        <v>0</v>
      </c>
      <c r="P1009" s="63">
        <v>0</v>
      </c>
      <c r="Q1009" s="63">
        <v>0</v>
      </c>
      <c r="R1009" s="63">
        <v>0</v>
      </c>
      <c r="S1009" s="63">
        <v>0</v>
      </c>
      <c r="T1009" s="63">
        <v>0</v>
      </c>
      <c r="U1009" s="63">
        <v>0</v>
      </c>
      <c r="V1009" s="63">
        <v>0</v>
      </c>
      <c r="W1009" s="63">
        <v>0</v>
      </c>
      <c r="X1009" s="63">
        <v>0</v>
      </c>
      <c r="Y1009" s="63">
        <v>0</v>
      </c>
      <c r="Z1009" s="63">
        <v>0</v>
      </c>
      <c r="AA1009" s="63">
        <v>0</v>
      </c>
      <c r="AB1009" s="63">
        <v>0</v>
      </c>
      <c r="AC1009" s="63">
        <v>0</v>
      </c>
      <c r="AD1009" s="63">
        <v>0</v>
      </c>
      <c r="AE1009" s="63">
        <v>0</v>
      </c>
      <c r="AF1009" s="63">
        <v>0</v>
      </c>
      <c r="AG1009" s="63">
        <v>0</v>
      </c>
      <c r="AH1009" s="43">
        <v>0</v>
      </c>
    </row>
    <row r="1010" spans="1:34">
      <c r="A1010" s="52">
        <v>0</v>
      </c>
      <c r="D1010" s="2">
        <v>2017</v>
      </c>
      <c r="E1010" s="2">
        <v>1</v>
      </c>
      <c r="F1010" s="62">
        <v>2017</v>
      </c>
      <c r="G1010" s="62">
        <v>2017</v>
      </c>
      <c r="H1010" s="63">
        <v>0</v>
      </c>
      <c r="I1010" s="63">
        <v>0</v>
      </c>
      <c r="J1010" s="63">
        <v>0</v>
      </c>
      <c r="K1010" s="63">
        <v>0</v>
      </c>
      <c r="L1010" s="63">
        <v>0</v>
      </c>
      <c r="M1010" s="63">
        <v>0</v>
      </c>
      <c r="N1010" s="63">
        <v>0</v>
      </c>
      <c r="O1010" s="63">
        <v>0</v>
      </c>
      <c r="P1010" s="63">
        <v>0</v>
      </c>
      <c r="Q1010" s="63">
        <v>0</v>
      </c>
      <c r="R1010" s="63">
        <v>0</v>
      </c>
      <c r="S1010" s="63">
        <v>0</v>
      </c>
      <c r="T1010" s="63">
        <v>0</v>
      </c>
      <c r="U1010" s="63">
        <v>0</v>
      </c>
      <c r="V1010" s="63">
        <v>0</v>
      </c>
      <c r="W1010" s="63">
        <v>0</v>
      </c>
      <c r="X1010" s="63">
        <v>0</v>
      </c>
      <c r="Y1010" s="63">
        <v>0</v>
      </c>
      <c r="Z1010" s="63">
        <v>0</v>
      </c>
      <c r="AA1010" s="63">
        <v>0</v>
      </c>
      <c r="AB1010" s="63">
        <v>0</v>
      </c>
      <c r="AC1010" s="63">
        <v>0</v>
      </c>
      <c r="AD1010" s="63">
        <v>0</v>
      </c>
      <c r="AE1010" s="63">
        <v>0</v>
      </c>
      <c r="AF1010" s="63">
        <v>0</v>
      </c>
      <c r="AG1010" s="63">
        <v>0</v>
      </c>
      <c r="AH1010" s="43">
        <v>0</v>
      </c>
    </row>
    <row r="1011" spans="1:34">
      <c r="A1011" s="52">
        <v>0</v>
      </c>
      <c r="D1011" s="2">
        <v>2017</v>
      </c>
      <c r="E1011" s="2">
        <v>2</v>
      </c>
      <c r="F1011" s="62">
        <v>2017</v>
      </c>
      <c r="G1011" s="62">
        <v>2017</v>
      </c>
      <c r="H1011" s="63">
        <v>0</v>
      </c>
      <c r="I1011" s="63">
        <v>0</v>
      </c>
      <c r="J1011" s="63">
        <v>0</v>
      </c>
      <c r="K1011" s="63">
        <v>0</v>
      </c>
      <c r="L1011" s="63">
        <v>0</v>
      </c>
      <c r="M1011" s="63">
        <v>0</v>
      </c>
      <c r="N1011" s="63">
        <v>0</v>
      </c>
      <c r="O1011" s="63">
        <v>0</v>
      </c>
      <c r="P1011" s="63">
        <v>0</v>
      </c>
      <c r="Q1011" s="63">
        <v>0</v>
      </c>
      <c r="R1011" s="63">
        <v>0</v>
      </c>
      <c r="S1011" s="63">
        <v>0</v>
      </c>
      <c r="T1011" s="63">
        <v>0</v>
      </c>
      <c r="U1011" s="63">
        <v>0</v>
      </c>
      <c r="V1011" s="63">
        <v>0</v>
      </c>
      <c r="W1011" s="63">
        <v>0</v>
      </c>
      <c r="X1011" s="63">
        <v>0</v>
      </c>
      <c r="Y1011" s="63">
        <v>0</v>
      </c>
      <c r="Z1011" s="63">
        <v>0</v>
      </c>
      <c r="AA1011" s="63">
        <v>0</v>
      </c>
      <c r="AB1011" s="63">
        <v>0</v>
      </c>
      <c r="AC1011" s="63">
        <v>0</v>
      </c>
      <c r="AD1011" s="63">
        <v>0</v>
      </c>
      <c r="AE1011" s="63">
        <v>0</v>
      </c>
      <c r="AF1011" s="63">
        <v>0</v>
      </c>
      <c r="AG1011" s="63">
        <v>0</v>
      </c>
      <c r="AH1011" s="43">
        <v>0</v>
      </c>
    </row>
    <row r="1012" spans="1:34">
      <c r="A1012" s="52">
        <v>0</v>
      </c>
      <c r="D1012" s="2">
        <v>2017</v>
      </c>
      <c r="E1012" s="2">
        <v>3</v>
      </c>
      <c r="F1012" s="62">
        <v>2017</v>
      </c>
      <c r="G1012" s="62">
        <v>2017</v>
      </c>
      <c r="H1012" s="63">
        <v>0</v>
      </c>
      <c r="I1012" s="63">
        <v>0</v>
      </c>
      <c r="J1012" s="63">
        <v>0</v>
      </c>
      <c r="K1012" s="63">
        <v>0</v>
      </c>
      <c r="L1012" s="63">
        <v>0</v>
      </c>
      <c r="M1012" s="63">
        <v>0</v>
      </c>
      <c r="N1012" s="63">
        <v>0</v>
      </c>
      <c r="O1012" s="63">
        <v>0</v>
      </c>
      <c r="P1012" s="63">
        <v>0</v>
      </c>
      <c r="Q1012" s="63">
        <v>0</v>
      </c>
      <c r="R1012" s="63">
        <v>0</v>
      </c>
      <c r="S1012" s="63">
        <v>0</v>
      </c>
      <c r="T1012" s="63">
        <v>0</v>
      </c>
      <c r="U1012" s="63">
        <v>0</v>
      </c>
      <c r="V1012" s="63">
        <v>0</v>
      </c>
      <c r="W1012" s="63">
        <v>0</v>
      </c>
      <c r="X1012" s="63">
        <v>0</v>
      </c>
      <c r="Y1012" s="63">
        <v>0</v>
      </c>
      <c r="Z1012" s="63">
        <v>0</v>
      </c>
      <c r="AA1012" s="63">
        <v>0</v>
      </c>
      <c r="AB1012" s="63">
        <v>0</v>
      </c>
      <c r="AC1012" s="63">
        <v>0</v>
      </c>
      <c r="AD1012" s="63">
        <v>0</v>
      </c>
      <c r="AE1012" s="63">
        <v>0</v>
      </c>
      <c r="AF1012" s="63">
        <v>0</v>
      </c>
      <c r="AG1012" s="63">
        <v>0</v>
      </c>
      <c r="AH1012" s="43">
        <v>0</v>
      </c>
    </row>
    <row r="1013" spans="1:34">
      <c r="A1013" s="52">
        <v>0</v>
      </c>
      <c r="D1013" s="2">
        <v>2017</v>
      </c>
      <c r="E1013" s="2">
        <v>4</v>
      </c>
      <c r="F1013" s="62">
        <v>2017</v>
      </c>
      <c r="G1013" s="62">
        <v>2017</v>
      </c>
      <c r="H1013" s="63">
        <v>0</v>
      </c>
      <c r="I1013" s="63">
        <v>0</v>
      </c>
      <c r="J1013" s="63">
        <v>0</v>
      </c>
      <c r="K1013" s="63">
        <v>0</v>
      </c>
      <c r="L1013" s="63">
        <v>0</v>
      </c>
      <c r="M1013" s="63">
        <v>0</v>
      </c>
      <c r="N1013" s="63">
        <v>0</v>
      </c>
      <c r="O1013" s="63">
        <v>0</v>
      </c>
      <c r="P1013" s="63">
        <v>0</v>
      </c>
      <c r="Q1013" s="63">
        <v>0</v>
      </c>
      <c r="R1013" s="63">
        <v>0</v>
      </c>
      <c r="S1013" s="63">
        <v>0</v>
      </c>
      <c r="T1013" s="63">
        <v>0</v>
      </c>
      <c r="U1013" s="63">
        <v>0</v>
      </c>
      <c r="V1013" s="63">
        <v>0</v>
      </c>
      <c r="W1013" s="63">
        <v>0</v>
      </c>
      <c r="X1013" s="63">
        <v>0</v>
      </c>
      <c r="Y1013" s="63">
        <v>0</v>
      </c>
      <c r="Z1013" s="63">
        <v>0</v>
      </c>
      <c r="AA1013" s="63">
        <v>0</v>
      </c>
      <c r="AB1013" s="63">
        <v>0</v>
      </c>
      <c r="AC1013" s="63">
        <v>0</v>
      </c>
      <c r="AD1013" s="63">
        <v>0</v>
      </c>
      <c r="AE1013" s="63">
        <v>0</v>
      </c>
      <c r="AF1013" s="63">
        <v>0</v>
      </c>
      <c r="AG1013" s="63">
        <v>0</v>
      </c>
      <c r="AH1013" s="43">
        <v>0</v>
      </c>
    </row>
    <row r="1014" spans="1:34">
      <c r="A1014" s="52">
        <v>0</v>
      </c>
      <c r="D1014" s="2">
        <v>2017</v>
      </c>
      <c r="E1014" s="2">
        <v>5</v>
      </c>
      <c r="F1014" s="62">
        <v>2018</v>
      </c>
      <c r="G1014" s="62">
        <v>2018</v>
      </c>
      <c r="H1014" s="63">
        <v>0</v>
      </c>
      <c r="I1014" s="63">
        <v>0</v>
      </c>
      <c r="J1014" s="63">
        <v>0</v>
      </c>
      <c r="K1014" s="63">
        <v>0</v>
      </c>
      <c r="L1014" s="63">
        <v>0</v>
      </c>
      <c r="M1014" s="63">
        <v>0</v>
      </c>
      <c r="N1014" s="63">
        <v>0</v>
      </c>
      <c r="O1014" s="63">
        <v>0</v>
      </c>
      <c r="P1014" s="63">
        <v>0</v>
      </c>
      <c r="Q1014" s="63">
        <v>0</v>
      </c>
      <c r="R1014" s="63">
        <v>0</v>
      </c>
      <c r="S1014" s="63">
        <v>0</v>
      </c>
      <c r="T1014" s="63">
        <v>0</v>
      </c>
      <c r="U1014" s="63">
        <v>0</v>
      </c>
      <c r="V1014" s="63">
        <v>0</v>
      </c>
      <c r="W1014" s="63">
        <v>0</v>
      </c>
      <c r="X1014" s="63">
        <v>0</v>
      </c>
      <c r="Y1014" s="63">
        <v>0</v>
      </c>
      <c r="Z1014" s="63">
        <v>0</v>
      </c>
      <c r="AA1014" s="63">
        <v>0</v>
      </c>
      <c r="AB1014" s="63">
        <v>0</v>
      </c>
      <c r="AC1014" s="63">
        <v>0</v>
      </c>
      <c r="AD1014" s="63">
        <v>0</v>
      </c>
      <c r="AE1014" s="63">
        <v>0</v>
      </c>
      <c r="AF1014" s="63">
        <v>0</v>
      </c>
      <c r="AG1014" s="63">
        <v>0</v>
      </c>
      <c r="AH1014" s="43">
        <v>0</v>
      </c>
    </row>
    <row r="1015" spans="1:34">
      <c r="A1015" s="52">
        <v>0</v>
      </c>
      <c r="D1015" s="2">
        <v>2017</v>
      </c>
      <c r="E1015" s="2">
        <v>6</v>
      </c>
      <c r="F1015" s="62">
        <v>2018</v>
      </c>
      <c r="G1015" s="62">
        <v>2018</v>
      </c>
      <c r="H1015" s="63">
        <v>0</v>
      </c>
      <c r="I1015" s="63">
        <v>0</v>
      </c>
      <c r="J1015" s="63">
        <v>0</v>
      </c>
      <c r="K1015" s="63">
        <v>0</v>
      </c>
      <c r="L1015" s="63">
        <v>0</v>
      </c>
      <c r="M1015" s="63">
        <v>0</v>
      </c>
      <c r="N1015" s="63">
        <v>0</v>
      </c>
      <c r="O1015" s="63">
        <v>0</v>
      </c>
      <c r="P1015" s="63">
        <v>0</v>
      </c>
      <c r="Q1015" s="63">
        <v>0</v>
      </c>
      <c r="R1015" s="63">
        <v>0</v>
      </c>
      <c r="S1015" s="63">
        <v>0</v>
      </c>
      <c r="T1015" s="63">
        <v>0</v>
      </c>
      <c r="U1015" s="63">
        <v>0</v>
      </c>
      <c r="V1015" s="63">
        <v>0</v>
      </c>
      <c r="W1015" s="63">
        <v>0</v>
      </c>
      <c r="X1015" s="63">
        <v>0</v>
      </c>
      <c r="Y1015" s="63">
        <v>0</v>
      </c>
      <c r="Z1015" s="63">
        <v>0</v>
      </c>
      <c r="AA1015" s="63">
        <v>0</v>
      </c>
      <c r="AB1015" s="63">
        <v>0</v>
      </c>
      <c r="AC1015" s="63">
        <v>0</v>
      </c>
      <c r="AD1015" s="63">
        <v>0</v>
      </c>
      <c r="AE1015" s="63">
        <v>0</v>
      </c>
      <c r="AF1015" s="63">
        <v>0</v>
      </c>
      <c r="AG1015" s="63">
        <v>0</v>
      </c>
      <c r="AH1015" s="43">
        <v>0</v>
      </c>
    </row>
    <row r="1016" spans="1:34">
      <c r="A1016" s="52">
        <v>0</v>
      </c>
      <c r="D1016" s="2">
        <v>2017</v>
      </c>
      <c r="E1016" s="2">
        <v>7</v>
      </c>
      <c r="F1016" s="62">
        <v>2018</v>
      </c>
      <c r="G1016" s="62">
        <v>2018</v>
      </c>
      <c r="H1016" s="63">
        <v>0</v>
      </c>
      <c r="I1016" s="63">
        <v>0</v>
      </c>
      <c r="J1016" s="63">
        <v>0</v>
      </c>
      <c r="K1016" s="63">
        <v>0</v>
      </c>
      <c r="L1016" s="63">
        <v>0</v>
      </c>
      <c r="M1016" s="63">
        <v>0</v>
      </c>
      <c r="N1016" s="63">
        <v>0</v>
      </c>
      <c r="O1016" s="63">
        <v>0</v>
      </c>
      <c r="P1016" s="63">
        <v>0</v>
      </c>
      <c r="Q1016" s="63">
        <v>0</v>
      </c>
      <c r="R1016" s="63">
        <v>0</v>
      </c>
      <c r="S1016" s="63">
        <v>0</v>
      </c>
      <c r="T1016" s="63">
        <v>0</v>
      </c>
      <c r="U1016" s="63">
        <v>0</v>
      </c>
      <c r="V1016" s="63">
        <v>0</v>
      </c>
      <c r="W1016" s="63">
        <v>0</v>
      </c>
      <c r="X1016" s="63">
        <v>0</v>
      </c>
      <c r="Y1016" s="63">
        <v>0</v>
      </c>
      <c r="Z1016" s="63">
        <v>0</v>
      </c>
      <c r="AA1016" s="63">
        <v>0</v>
      </c>
      <c r="AB1016" s="63">
        <v>0</v>
      </c>
      <c r="AC1016" s="63">
        <v>0</v>
      </c>
      <c r="AD1016" s="63">
        <v>0</v>
      </c>
      <c r="AE1016" s="63">
        <v>0</v>
      </c>
      <c r="AF1016" s="63">
        <v>0</v>
      </c>
      <c r="AG1016" s="63">
        <v>0</v>
      </c>
      <c r="AH1016" s="43">
        <v>0</v>
      </c>
    </row>
    <row r="1017" spans="1:34">
      <c r="A1017" s="52">
        <v>0</v>
      </c>
      <c r="D1017" s="2">
        <v>2017</v>
      </c>
      <c r="E1017" s="2">
        <v>8</v>
      </c>
      <c r="F1017" s="62">
        <v>2018</v>
      </c>
      <c r="G1017" s="62">
        <v>2018</v>
      </c>
      <c r="H1017" s="63">
        <v>0</v>
      </c>
      <c r="I1017" s="63">
        <v>0</v>
      </c>
      <c r="J1017" s="63">
        <v>0</v>
      </c>
      <c r="K1017" s="63">
        <v>0</v>
      </c>
      <c r="L1017" s="63">
        <v>0</v>
      </c>
      <c r="M1017" s="63">
        <v>0</v>
      </c>
      <c r="N1017" s="63">
        <v>0</v>
      </c>
      <c r="O1017" s="63">
        <v>0</v>
      </c>
      <c r="P1017" s="63">
        <v>0</v>
      </c>
      <c r="Q1017" s="63">
        <v>0</v>
      </c>
      <c r="R1017" s="63">
        <v>0</v>
      </c>
      <c r="S1017" s="63">
        <v>0</v>
      </c>
      <c r="T1017" s="63">
        <v>0</v>
      </c>
      <c r="U1017" s="63">
        <v>0</v>
      </c>
      <c r="V1017" s="63">
        <v>0</v>
      </c>
      <c r="W1017" s="63">
        <v>0</v>
      </c>
      <c r="X1017" s="63">
        <v>0</v>
      </c>
      <c r="Y1017" s="63">
        <v>0</v>
      </c>
      <c r="Z1017" s="63">
        <v>0</v>
      </c>
      <c r="AA1017" s="63">
        <v>0</v>
      </c>
      <c r="AB1017" s="63">
        <v>0</v>
      </c>
      <c r="AC1017" s="63">
        <v>0</v>
      </c>
      <c r="AD1017" s="63">
        <v>0</v>
      </c>
      <c r="AE1017" s="63">
        <v>0</v>
      </c>
      <c r="AF1017" s="63">
        <v>0</v>
      </c>
      <c r="AG1017" s="63">
        <v>0</v>
      </c>
      <c r="AH1017" s="43">
        <v>0</v>
      </c>
    </row>
    <row r="1018" spans="1:34">
      <c r="A1018" s="52">
        <v>0</v>
      </c>
      <c r="D1018" s="2">
        <v>2017</v>
      </c>
      <c r="E1018" s="2">
        <v>9</v>
      </c>
      <c r="F1018" s="62">
        <v>2018</v>
      </c>
      <c r="G1018" s="62">
        <v>2018</v>
      </c>
      <c r="H1018" s="63">
        <v>0</v>
      </c>
      <c r="I1018" s="63">
        <v>0</v>
      </c>
      <c r="J1018" s="63">
        <v>0</v>
      </c>
      <c r="K1018" s="63">
        <v>0</v>
      </c>
      <c r="L1018" s="63">
        <v>0</v>
      </c>
      <c r="M1018" s="63">
        <v>0</v>
      </c>
      <c r="N1018" s="63">
        <v>0</v>
      </c>
      <c r="O1018" s="63">
        <v>0</v>
      </c>
      <c r="P1018" s="63">
        <v>0</v>
      </c>
      <c r="Q1018" s="63">
        <v>0</v>
      </c>
      <c r="R1018" s="63">
        <v>0</v>
      </c>
      <c r="S1018" s="63">
        <v>0</v>
      </c>
      <c r="T1018" s="63">
        <v>0</v>
      </c>
      <c r="U1018" s="63">
        <v>0</v>
      </c>
      <c r="V1018" s="63">
        <v>0</v>
      </c>
      <c r="W1018" s="63">
        <v>0</v>
      </c>
      <c r="X1018" s="63">
        <v>0</v>
      </c>
      <c r="Y1018" s="63">
        <v>0</v>
      </c>
      <c r="Z1018" s="63">
        <v>0</v>
      </c>
      <c r="AA1018" s="63">
        <v>0</v>
      </c>
      <c r="AB1018" s="63">
        <v>0</v>
      </c>
      <c r="AC1018" s="63">
        <v>0</v>
      </c>
      <c r="AD1018" s="63">
        <v>0</v>
      </c>
      <c r="AE1018" s="63">
        <v>0</v>
      </c>
      <c r="AF1018" s="63">
        <v>0</v>
      </c>
      <c r="AG1018" s="63">
        <v>0</v>
      </c>
      <c r="AH1018" s="43">
        <v>0</v>
      </c>
    </row>
    <row r="1019" spans="1:34">
      <c r="A1019" s="52">
        <v>0</v>
      </c>
      <c r="D1019" s="2">
        <v>2017</v>
      </c>
      <c r="E1019" s="2">
        <v>10</v>
      </c>
      <c r="F1019" s="62">
        <v>2018</v>
      </c>
      <c r="G1019" s="62">
        <v>2018</v>
      </c>
      <c r="H1019" s="63">
        <v>0</v>
      </c>
      <c r="I1019" s="63">
        <v>0</v>
      </c>
      <c r="J1019" s="63">
        <v>0</v>
      </c>
      <c r="K1019" s="63">
        <v>0</v>
      </c>
      <c r="L1019" s="63">
        <v>0</v>
      </c>
      <c r="M1019" s="63">
        <v>0</v>
      </c>
      <c r="N1019" s="63">
        <v>0</v>
      </c>
      <c r="O1019" s="63">
        <v>0</v>
      </c>
      <c r="P1019" s="63">
        <v>0</v>
      </c>
      <c r="Q1019" s="63">
        <v>0</v>
      </c>
      <c r="R1019" s="63">
        <v>0</v>
      </c>
      <c r="S1019" s="63">
        <v>0</v>
      </c>
      <c r="T1019" s="63">
        <v>0</v>
      </c>
      <c r="U1019" s="63">
        <v>0</v>
      </c>
      <c r="V1019" s="63">
        <v>0</v>
      </c>
      <c r="W1019" s="63">
        <v>0</v>
      </c>
      <c r="X1019" s="63">
        <v>0</v>
      </c>
      <c r="Y1019" s="63">
        <v>0</v>
      </c>
      <c r="Z1019" s="63">
        <v>0</v>
      </c>
      <c r="AA1019" s="63">
        <v>0</v>
      </c>
      <c r="AB1019" s="63">
        <v>0</v>
      </c>
      <c r="AC1019" s="63">
        <v>0</v>
      </c>
      <c r="AD1019" s="63">
        <v>0</v>
      </c>
      <c r="AE1019" s="63">
        <v>0</v>
      </c>
      <c r="AF1019" s="63">
        <v>0</v>
      </c>
      <c r="AG1019" s="63">
        <v>0</v>
      </c>
      <c r="AH1019" s="43">
        <v>0</v>
      </c>
    </row>
    <row r="1020" spans="1:34">
      <c r="A1020" s="52">
        <v>0</v>
      </c>
      <c r="D1020" s="2">
        <v>2017</v>
      </c>
      <c r="E1020" s="2">
        <v>11</v>
      </c>
      <c r="F1020" s="62">
        <v>2018</v>
      </c>
      <c r="G1020" s="62">
        <v>2018</v>
      </c>
      <c r="H1020" s="63">
        <v>0</v>
      </c>
      <c r="I1020" s="63">
        <v>0</v>
      </c>
      <c r="J1020" s="63">
        <v>0</v>
      </c>
      <c r="K1020" s="63">
        <v>0</v>
      </c>
      <c r="L1020" s="63">
        <v>0</v>
      </c>
      <c r="M1020" s="63">
        <v>0</v>
      </c>
      <c r="N1020" s="63">
        <v>0</v>
      </c>
      <c r="O1020" s="63">
        <v>0</v>
      </c>
      <c r="P1020" s="63">
        <v>0</v>
      </c>
      <c r="Q1020" s="63">
        <v>0</v>
      </c>
      <c r="R1020" s="63">
        <v>0</v>
      </c>
      <c r="S1020" s="63">
        <v>0</v>
      </c>
      <c r="T1020" s="63">
        <v>0</v>
      </c>
      <c r="U1020" s="63">
        <v>0</v>
      </c>
      <c r="V1020" s="63">
        <v>0</v>
      </c>
      <c r="W1020" s="63">
        <v>0</v>
      </c>
      <c r="X1020" s="63">
        <v>0</v>
      </c>
      <c r="Y1020" s="63">
        <v>0</v>
      </c>
      <c r="Z1020" s="63">
        <v>0</v>
      </c>
      <c r="AA1020" s="63">
        <v>0</v>
      </c>
      <c r="AB1020" s="63">
        <v>0</v>
      </c>
      <c r="AC1020" s="63">
        <v>0</v>
      </c>
      <c r="AD1020" s="63">
        <v>0</v>
      </c>
      <c r="AE1020" s="63">
        <v>0</v>
      </c>
      <c r="AF1020" s="63">
        <v>0</v>
      </c>
      <c r="AG1020" s="63">
        <v>0</v>
      </c>
      <c r="AH1020" s="43">
        <v>0</v>
      </c>
    </row>
    <row r="1021" spans="1:34">
      <c r="A1021" s="52">
        <v>0</v>
      </c>
      <c r="D1021" s="2">
        <v>2017</v>
      </c>
      <c r="E1021" s="2">
        <v>12</v>
      </c>
      <c r="F1021" s="62">
        <v>2018</v>
      </c>
      <c r="G1021" s="62">
        <v>2018</v>
      </c>
      <c r="H1021" s="63">
        <v>0</v>
      </c>
      <c r="I1021" s="63">
        <v>0</v>
      </c>
      <c r="J1021" s="63">
        <v>0</v>
      </c>
      <c r="K1021" s="63">
        <v>0</v>
      </c>
      <c r="L1021" s="63">
        <v>0</v>
      </c>
      <c r="M1021" s="63">
        <v>0</v>
      </c>
      <c r="N1021" s="63">
        <v>0</v>
      </c>
      <c r="O1021" s="63">
        <v>0</v>
      </c>
      <c r="P1021" s="63">
        <v>0</v>
      </c>
      <c r="Q1021" s="63">
        <v>0</v>
      </c>
      <c r="R1021" s="63">
        <v>0</v>
      </c>
      <c r="S1021" s="63">
        <v>0</v>
      </c>
      <c r="T1021" s="63">
        <v>0</v>
      </c>
      <c r="U1021" s="63">
        <v>0</v>
      </c>
      <c r="V1021" s="63">
        <v>0</v>
      </c>
      <c r="W1021" s="63">
        <v>0</v>
      </c>
      <c r="X1021" s="63">
        <v>0</v>
      </c>
      <c r="Y1021" s="63">
        <v>0</v>
      </c>
      <c r="Z1021" s="63">
        <v>0</v>
      </c>
      <c r="AA1021" s="63">
        <v>0</v>
      </c>
      <c r="AB1021" s="63">
        <v>0</v>
      </c>
      <c r="AC1021" s="63">
        <v>0</v>
      </c>
      <c r="AD1021" s="63">
        <v>0</v>
      </c>
      <c r="AE1021" s="63">
        <v>0</v>
      </c>
      <c r="AF1021" s="63">
        <v>0</v>
      </c>
      <c r="AG1021" s="63">
        <v>0</v>
      </c>
      <c r="AH1021" s="43">
        <v>0</v>
      </c>
    </row>
    <row r="1022" spans="1:34">
      <c r="A1022" s="52">
        <v>0</v>
      </c>
      <c r="D1022" s="2">
        <v>2018</v>
      </c>
      <c r="E1022" s="2">
        <v>1</v>
      </c>
      <c r="F1022" s="62">
        <v>2018</v>
      </c>
      <c r="G1022" s="62">
        <v>2018</v>
      </c>
      <c r="H1022" s="63">
        <v>0</v>
      </c>
      <c r="I1022" s="63">
        <v>0</v>
      </c>
      <c r="J1022" s="63">
        <v>0</v>
      </c>
      <c r="K1022" s="63">
        <v>0</v>
      </c>
      <c r="L1022" s="63">
        <v>0</v>
      </c>
      <c r="M1022" s="63">
        <v>0</v>
      </c>
      <c r="N1022" s="63">
        <v>0</v>
      </c>
      <c r="O1022" s="63">
        <v>0</v>
      </c>
      <c r="P1022" s="63">
        <v>0</v>
      </c>
      <c r="Q1022" s="63">
        <v>0</v>
      </c>
      <c r="R1022" s="63">
        <v>0</v>
      </c>
      <c r="S1022" s="63">
        <v>0</v>
      </c>
      <c r="T1022" s="63">
        <v>0</v>
      </c>
      <c r="U1022" s="63">
        <v>0</v>
      </c>
      <c r="V1022" s="63">
        <v>0</v>
      </c>
      <c r="W1022" s="63">
        <v>0</v>
      </c>
      <c r="X1022" s="63">
        <v>0</v>
      </c>
      <c r="Y1022" s="63">
        <v>0</v>
      </c>
      <c r="Z1022" s="63">
        <v>0</v>
      </c>
      <c r="AA1022" s="63">
        <v>0</v>
      </c>
      <c r="AB1022" s="63">
        <v>0</v>
      </c>
      <c r="AC1022" s="63">
        <v>0</v>
      </c>
      <c r="AD1022" s="63">
        <v>0</v>
      </c>
      <c r="AE1022" s="63">
        <v>0</v>
      </c>
      <c r="AF1022" s="63">
        <v>0</v>
      </c>
      <c r="AG1022" s="63">
        <v>0</v>
      </c>
      <c r="AH1022" s="43">
        <v>0</v>
      </c>
    </row>
    <row r="1023" spans="1:34">
      <c r="A1023" s="52">
        <v>0</v>
      </c>
      <c r="D1023" s="2">
        <v>2018</v>
      </c>
      <c r="E1023" s="2">
        <v>2</v>
      </c>
      <c r="F1023" s="62">
        <v>2018</v>
      </c>
      <c r="G1023" s="62">
        <v>2018</v>
      </c>
      <c r="H1023" s="63">
        <v>0</v>
      </c>
      <c r="I1023" s="63">
        <v>0</v>
      </c>
      <c r="J1023" s="63">
        <v>0</v>
      </c>
      <c r="K1023" s="63">
        <v>0</v>
      </c>
      <c r="L1023" s="63">
        <v>0</v>
      </c>
      <c r="M1023" s="63">
        <v>0</v>
      </c>
      <c r="N1023" s="63">
        <v>0</v>
      </c>
      <c r="O1023" s="63">
        <v>0</v>
      </c>
      <c r="P1023" s="63">
        <v>0</v>
      </c>
      <c r="Q1023" s="63">
        <v>0</v>
      </c>
      <c r="R1023" s="63">
        <v>0</v>
      </c>
      <c r="S1023" s="63">
        <v>0</v>
      </c>
      <c r="T1023" s="63">
        <v>0</v>
      </c>
      <c r="U1023" s="63">
        <v>0</v>
      </c>
      <c r="V1023" s="63">
        <v>0</v>
      </c>
      <c r="W1023" s="63">
        <v>0</v>
      </c>
      <c r="X1023" s="63">
        <v>0</v>
      </c>
      <c r="Y1023" s="63">
        <v>0</v>
      </c>
      <c r="Z1023" s="63">
        <v>0</v>
      </c>
      <c r="AA1023" s="63">
        <v>0</v>
      </c>
      <c r="AB1023" s="63">
        <v>0</v>
      </c>
      <c r="AC1023" s="63">
        <v>0</v>
      </c>
      <c r="AD1023" s="63">
        <v>0</v>
      </c>
      <c r="AE1023" s="63">
        <v>0</v>
      </c>
      <c r="AF1023" s="63">
        <v>0</v>
      </c>
      <c r="AG1023" s="63">
        <v>0</v>
      </c>
      <c r="AH1023" s="43">
        <v>0</v>
      </c>
    </row>
    <row r="1024" spans="1:34">
      <c r="A1024" s="52">
        <v>0</v>
      </c>
      <c r="D1024" s="2">
        <v>2018</v>
      </c>
      <c r="E1024" s="2">
        <v>3</v>
      </c>
      <c r="F1024" s="62">
        <v>2018</v>
      </c>
      <c r="G1024" s="62">
        <v>2018</v>
      </c>
      <c r="H1024" s="63">
        <v>0</v>
      </c>
      <c r="I1024" s="63">
        <v>0</v>
      </c>
      <c r="J1024" s="63">
        <v>0</v>
      </c>
      <c r="K1024" s="63">
        <v>0</v>
      </c>
      <c r="L1024" s="63">
        <v>0</v>
      </c>
      <c r="M1024" s="63">
        <v>0</v>
      </c>
      <c r="N1024" s="63">
        <v>0</v>
      </c>
      <c r="O1024" s="63">
        <v>0</v>
      </c>
      <c r="P1024" s="63">
        <v>0</v>
      </c>
      <c r="Q1024" s="63">
        <v>0</v>
      </c>
      <c r="R1024" s="63">
        <v>0</v>
      </c>
      <c r="S1024" s="63">
        <v>0</v>
      </c>
      <c r="T1024" s="63">
        <v>0</v>
      </c>
      <c r="U1024" s="63">
        <v>0</v>
      </c>
      <c r="V1024" s="63">
        <v>0</v>
      </c>
      <c r="W1024" s="63">
        <v>0</v>
      </c>
      <c r="X1024" s="63">
        <v>0</v>
      </c>
      <c r="Y1024" s="63">
        <v>0</v>
      </c>
      <c r="Z1024" s="63">
        <v>0</v>
      </c>
      <c r="AA1024" s="63">
        <v>0</v>
      </c>
      <c r="AB1024" s="63">
        <v>0</v>
      </c>
      <c r="AC1024" s="63">
        <v>0</v>
      </c>
      <c r="AD1024" s="63">
        <v>0</v>
      </c>
      <c r="AE1024" s="63">
        <v>0</v>
      </c>
      <c r="AF1024" s="63">
        <v>0</v>
      </c>
      <c r="AG1024" s="63">
        <v>0</v>
      </c>
      <c r="AH1024" s="43">
        <v>0</v>
      </c>
    </row>
    <row r="1025" spans="1:34">
      <c r="A1025" s="52">
        <v>0</v>
      </c>
      <c r="D1025" s="2">
        <v>2018</v>
      </c>
      <c r="E1025" s="2">
        <v>4</v>
      </c>
      <c r="F1025" s="62">
        <v>2018</v>
      </c>
      <c r="G1025" s="62">
        <v>2018</v>
      </c>
      <c r="H1025" s="63">
        <v>0</v>
      </c>
      <c r="I1025" s="63">
        <v>0</v>
      </c>
      <c r="J1025" s="63">
        <v>0</v>
      </c>
      <c r="K1025" s="63">
        <v>0</v>
      </c>
      <c r="L1025" s="63">
        <v>0</v>
      </c>
      <c r="M1025" s="63">
        <v>0</v>
      </c>
      <c r="N1025" s="63">
        <v>0</v>
      </c>
      <c r="O1025" s="63">
        <v>0</v>
      </c>
      <c r="P1025" s="63">
        <v>0</v>
      </c>
      <c r="Q1025" s="63">
        <v>0</v>
      </c>
      <c r="R1025" s="63">
        <v>0</v>
      </c>
      <c r="S1025" s="63">
        <v>0</v>
      </c>
      <c r="T1025" s="63">
        <v>0</v>
      </c>
      <c r="U1025" s="63">
        <v>0</v>
      </c>
      <c r="V1025" s="63">
        <v>0</v>
      </c>
      <c r="W1025" s="63">
        <v>0</v>
      </c>
      <c r="X1025" s="63">
        <v>0</v>
      </c>
      <c r="Y1025" s="63">
        <v>0</v>
      </c>
      <c r="Z1025" s="63">
        <v>0</v>
      </c>
      <c r="AA1025" s="63">
        <v>0</v>
      </c>
      <c r="AB1025" s="63">
        <v>0</v>
      </c>
      <c r="AC1025" s="63">
        <v>0</v>
      </c>
      <c r="AD1025" s="63">
        <v>0</v>
      </c>
      <c r="AE1025" s="63">
        <v>0</v>
      </c>
      <c r="AF1025" s="63">
        <v>0</v>
      </c>
      <c r="AG1025" s="63">
        <v>0</v>
      </c>
      <c r="AH1025" s="43">
        <v>0</v>
      </c>
    </row>
    <row r="1026" spans="1:34">
      <c r="A1026" s="52">
        <v>0</v>
      </c>
      <c r="D1026" s="2">
        <v>2018</v>
      </c>
      <c r="E1026" s="2">
        <v>5</v>
      </c>
      <c r="F1026" s="62">
        <v>2019</v>
      </c>
      <c r="G1026" s="62">
        <v>2019</v>
      </c>
      <c r="H1026" s="63">
        <v>0</v>
      </c>
      <c r="I1026" s="63">
        <v>0</v>
      </c>
      <c r="J1026" s="63">
        <v>0</v>
      </c>
      <c r="K1026" s="63">
        <v>0</v>
      </c>
      <c r="L1026" s="63">
        <v>0</v>
      </c>
      <c r="M1026" s="63">
        <v>0</v>
      </c>
      <c r="N1026" s="63">
        <v>0</v>
      </c>
      <c r="O1026" s="63">
        <v>0</v>
      </c>
      <c r="P1026" s="63">
        <v>0</v>
      </c>
      <c r="Q1026" s="63">
        <v>0</v>
      </c>
      <c r="R1026" s="63">
        <v>0</v>
      </c>
      <c r="S1026" s="63">
        <v>0</v>
      </c>
      <c r="T1026" s="63">
        <v>0</v>
      </c>
      <c r="U1026" s="63">
        <v>0</v>
      </c>
      <c r="V1026" s="63">
        <v>0</v>
      </c>
      <c r="W1026" s="63">
        <v>0</v>
      </c>
      <c r="X1026" s="63">
        <v>0</v>
      </c>
      <c r="Y1026" s="63">
        <v>0</v>
      </c>
      <c r="Z1026" s="63">
        <v>0</v>
      </c>
      <c r="AA1026" s="63">
        <v>0</v>
      </c>
      <c r="AB1026" s="63">
        <v>0</v>
      </c>
      <c r="AC1026" s="63">
        <v>0</v>
      </c>
      <c r="AD1026" s="63">
        <v>0</v>
      </c>
      <c r="AE1026" s="63">
        <v>0</v>
      </c>
      <c r="AF1026" s="63">
        <v>0</v>
      </c>
      <c r="AG1026" s="63">
        <v>0</v>
      </c>
      <c r="AH1026" s="43">
        <v>0</v>
      </c>
    </row>
    <row r="1027" spans="1:34">
      <c r="A1027" s="52">
        <v>0</v>
      </c>
      <c r="D1027" s="2">
        <v>2018</v>
      </c>
      <c r="E1027" s="2">
        <v>6</v>
      </c>
      <c r="F1027" s="62">
        <v>2019</v>
      </c>
      <c r="G1027" s="62">
        <v>2019</v>
      </c>
      <c r="H1027" s="63">
        <v>0</v>
      </c>
      <c r="I1027" s="63">
        <v>0</v>
      </c>
      <c r="J1027" s="63">
        <v>0</v>
      </c>
      <c r="K1027" s="63">
        <v>0</v>
      </c>
      <c r="L1027" s="63">
        <v>0</v>
      </c>
      <c r="M1027" s="63">
        <v>0</v>
      </c>
      <c r="N1027" s="63">
        <v>0</v>
      </c>
      <c r="O1027" s="63">
        <v>0</v>
      </c>
      <c r="P1027" s="63">
        <v>0</v>
      </c>
      <c r="Q1027" s="63">
        <v>0</v>
      </c>
      <c r="R1027" s="63">
        <v>0</v>
      </c>
      <c r="S1027" s="63">
        <v>0</v>
      </c>
      <c r="T1027" s="63">
        <v>0</v>
      </c>
      <c r="U1027" s="63">
        <v>0</v>
      </c>
      <c r="V1027" s="63">
        <v>0</v>
      </c>
      <c r="W1027" s="63">
        <v>0</v>
      </c>
      <c r="X1027" s="63">
        <v>0</v>
      </c>
      <c r="Y1027" s="63">
        <v>0</v>
      </c>
      <c r="Z1027" s="63">
        <v>0</v>
      </c>
      <c r="AA1027" s="63">
        <v>0</v>
      </c>
      <c r="AB1027" s="63">
        <v>0</v>
      </c>
      <c r="AC1027" s="63">
        <v>0</v>
      </c>
      <c r="AD1027" s="63">
        <v>0</v>
      </c>
      <c r="AE1027" s="63">
        <v>0</v>
      </c>
      <c r="AF1027" s="63">
        <v>0</v>
      </c>
      <c r="AG1027" s="63">
        <v>0</v>
      </c>
      <c r="AH1027" s="43">
        <v>0</v>
      </c>
    </row>
    <row r="1028" spans="1:34">
      <c r="A1028" s="52">
        <v>0</v>
      </c>
      <c r="D1028" s="2">
        <v>2018</v>
      </c>
      <c r="E1028" s="2">
        <v>7</v>
      </c>
      <c r="F1028" s="62">
        <v>2019</v>
      </c>
      <c r="G1028" s="62">
        <v>2019</v>
      </c>
      <c r="H1028" s="63">
        <v>0</v>
      </c>
      <c r="I1028" s="63">
        <v>0</v>
      </c>
      <c r="J1028" s="63">
        <v>0</v>
      </c>
      <c r="K1028" s="63">
        <v>0</v>
      </c>
      <c r="L1028" s="63">
        <v>0</v>
      </c>
      <c r="M1028" s="63">
        <v>0</v>
      </c>
      <c r="N1028" s="63">
        <v>0</v>
      </c>
      <c r="O1028" s="63">
        <v>0</v>
      </c>
      <c r="P1028" s="63">
        <v>0</v>
      </c>
      <c r="Q1028" s="63">
        <v>0</v>
      </c>
      <c r="R1028" s="63">
        <v>0</v>
      </c>
      <c r="S1028" s="63">
        <v>0</v>
      </c>
      <c r="T1028" s="63">
        <v>0</v>
      </c>
      <c r="U1028" s="63">
        <v>0</v>
      </c>
      <c r="V1028" s="63">
        <v>0</v>
      </c>
      <c r="W1028" s="63">
        <v>0</v>
      </c>
      <c r="X1028" s="63">
        <v>0</v>
      </c>
      <c r="Y1028" s="63">
        <v>0</v>
      </c>
      <c r="Z1028" s="63">
        <v>0</v>
      </c>
      <c r="AA1028" s="63">
        <v>0</v>
      </c>
      <c r="AB1028" s="63">
        <v>0</v>
      </c>
      <c r="AC1028" s="63">
        <v>0</v>
      </c>
      <c r="AD1028" s="63">
        <v>0</v>
      </c>
      <c r="AE1028" s="63">
        <v>0</v>
      </c>
      <c r="AF1028" s="63">
        <v>0</v>
      </c>
      <c r="AG1028" s="63">
        <v>0</v>
      </c>
      <c r="AH1028" s="43">
        <v>0</v>
      </c>
    </row>
    <row r="1029" spans="1:34">
      <c r="A1029" s="52">
        <v>0</v>
      </c>
      <c r="D1029" s="2">
        <v>2018</v>
      </c>
      <c r="E1029" s="2">
        <v>8</v>
      </c>
      <c r="F1029" s="62">
        <v>2019</v>
      </c>
      <c r="G1029" s="62">
        <v>2019</v>
      </c>
      <c r="H1029" s="63">
        <v>0</v>
      </c>
      <c r="I1029" s="63">
        <v>0</v>
      </c>
      <c r="J1029" s="63">
        <v>0</v>
      </c>
      <c r="K1029" s="63">
        <v>0</v>
      </c>
      <c r="L1029" s="63">
        <v>0</v>
      </c>
      <c r="M1029" s="63">
        <v>0</v>
      </c>
      <c r="N1029" s="63">
        <v>0</v>
      </c>
      <c r="O1029" s="63">
        <v>0</v>
      </c>
      <c r="P1029" s="63">
        <v>0</v>
      </c>
      <c r="Q1029" s="63">
        <v>0</v>
      </c>
      <c r="R1029" s="63">
        <v>0</v>
      </c>
      <c r="S1029" s="63">
        <v>0</v>
      </c>
      <c r="T1029" s="63">
        <v>0</v>
      </c>
      <c r="U1029" s="63">
        <v>0</v>
      </c>
      <c r="V1029" s="63">
        <v>0</v>
      </c>
      <c r="W1029" s="63">
        <v>0</v>
      </c>
      <c r="X1029" s="63">
        <v>0</v>
      </c>
      <c r="Y1029" s="63">
        <v>0</v>
      </c>
      <c r="Z1029" s="63">
        <v>0</v>
      </c>
      <c r="AA1029" s="63">
        <v>0</v>
      </c>
      <c r="AB1029" s="63">
        <v>0</v>
      </c>
      <c r="AC1029" s="63">
        <v>0</v>
      </c>
      <c r="AD1029" s="63">
        <v>0</v>
      </c>
      <c r="AE1029" s="63">
        <v>0</v>
      </c>
      <c r="AF1029" s="63">
        <v>0</v>
      </c>
      <c r="AG1029" s="63">
        <v>0</v>
      </c>
      <c r="AH1029" s="43">
        <v>0</v>
      </c>
    </row>
    <row r="1030" spans="1:34">
      <c r="A1030" s="52">
        <v>0</v>
      </c>
      <c r="D1030" s="2">
        <v>2018</v>
      </c>
      <c r="E1030" s="2">
        <v>9</v>
      </c>
      <c r="F1030" s="62">
        <v>2019</v>
      </c>
      <c r="G1030" s="62">
        <v>2019</v>
      </c>
      <c r="H1030" s="63">
        <v>0</v>
      </c>
      <c r="I1030" s="63">
        <v>0</v>
      </c>
      <c r="J1030" s="63">
        <v>0</v>
      </c>
      <c r="K1030" s="63">
        <v>0</v>
      </c>
      <c r="L1030" s="63">
        <v>0</v>
      </c>
      <c r="M1030" s="63">
        <v>0</v>
      </c>
      <c r="N1030" s="63">
        <v>0</v>
      </c>
      <c r="O1030" s="63">
        <v>0</v>
      </c>
      <c r="P1030" s="63">
        <v>0</v>
      </c>
      <c r="Q1030" s="63">
        <v>0</v>
      </c>
      <c r="R1030" s="63">
        <v>0</v>
      </c>
      <c r="S1030" s="63">
        <v>0</v>
      </c>
      <c r="T1030" s="63">
        <v>0</v>
      </c>
      <c r="U1030" s="63">
        <v>0</v>
      </c>
      <c r="V1030" s="63">
        <v>0</v>
      </c>
      <c r="W1030" s="63">
        <v>0</v>
      </c>
      <c r="X1030" s="63">
        <v>0</v>
      </c>
      <c r="Y1030" s="63">
        <v>0</v>
      </c>
      <c r="Z1030" s="63">
        <v>0</v>
      </c>
      <c r="AA1030" s="63">
        <v>0</v>
      </c>
      <c r="AB1030" s="63">
        <v>0</v>
      </c>
      <c r="AC1030" s="63">
        <v>0</v>
      </c>
      <c r="AD1030" s="63">
        <v>0</v>
      </c>
      <c r="AE1030" s="63">
        <v>0</v>
      </c>
      <c r="AF1030" s="63">
        <v>0</v>
      </c>
      <c r="AG1030" s="63">
        <v>0</v>
      </c>
      <c r="AH1030" s="43">
        <v>0</v>
      </c>
    </row>
    <row r="1031" spans="1:34">
      <c r="A1031" s="52">
        <v>0</v>
      </c>
      <c r="D1031" s="2">
        <v>2018</v>
      </c>
      <c r="E1031" s="2">
        <v>10</v>
      </c>
      <c r="F1031" s="62">
        <v>2019</v>
      </c>
      <c r="G1031" s="62">
        <v>2019</v>
      </c>
      <c r="H1031" s="63">
        <v>0</v>
      </c>
      <c r="I1031" s="63">
        <v>0</v>
      </c>
      <c r="J1031" s="63">
        <v>0</v>
      </c>
      <c r="K1031" s="63">
        <v>0</v>
      </c>
      <c r="L1031" s="63">
        <v>0</v>
      </c>
      <c r="M1031" s="63">
        <v>0</v>
      </c>
      <c r="N1031" s="63">
        <v>0</v>
      </c>
      <c r="O1031" s="63">
        <v>0</v>
      </c>
      <c r="P1031" s="63">
        <v>0</v>
      </c>
      <c r="Q1031" s="63">
        <v>0</v>
      </c>
      <c r="R1031" s="63">
        <v>0</v>
      </c>
      <c r="S1031" s="63">
        <v>0</v>
      </c>
      <c r="T1031" s="63">
        <v>0</v>
      </c>
      <c r="U1031" s="63">
        <v>0</v>
      </c>
      <c r="V1031" s="63">
        <v>0</v>
      </c>
      <c r="W1031" s="63">
        <v>0</v>
      </c>
      <c r="X1031" s="63">
        <v>0</v>
      </c>
      <c r="Y1031" s="63">
        <v>0</v>
      </c>
      <c r="Z1031" s="63">
        <v>0</v>
      </c>
      <c r="AA1031" s="63">
        <v>0</v>
      </c>
      <c r="AB1031" s="63">
        <v>0</v>
      </c>
      <c r="AC1031" s="63">
        <v>0</v>
      </c>
      <c r="AD1031" s="63">
        <v>0</v>
      </c>
      <c r="AE1031" s="63">
        <v>0</v>
      </c>
      <c r="AF1031" s="63">
        <v>0</v>
      </c>
      <c r="AG1031" s="63">
        <v>0</v>
      </c>
      <c r="AH1031" s="43">
        <v>0</v>
      </c>
    </row>
    <row r="1032" spans="1:34">
      <c r="A1032" s="52">
        <v>0</v>
      </c>
      <c r="D1032" s="2">
        <v>2018</v>
      </c>
      <c r="E1032" s="2">
        <v>11</v>
      </c>
      <c r="F1032" s="62">
        <v>2019</v>
      </c>
      <c r="G1032" s="62">
        <v>2019</v>
      </c>
      <c r="H1032" s="63">
        <v>0</v>
      </c>
      <c r="I1032" s="63">
        <v>0</v>
      </c>
      <c r="J1032" s="63">
        <v>0</v>
      </c>
      <c r="K1032" s="63">
        <v>0</v>
      </c>
      <c r="L1032" s="63">
        <v>0</v>
      </c>
      <c r="M1032" s="63">
        <v>0</v>
      </c>
      <c r="N1032" s="63">
        <v>0</v>
      </c>
      <c r="O1032" s="63">
        <v>0</v>
      </c>
      <c r="P1032" s="63">
        <v>0</v>
      </c>
      <c r="Q1032" s="63">
        <v>0</v>
      </c>
      <c r="R1032" s="63">
        <v>0</v>
      </c>
      <c r="S1032" s="63">
        <v>0</v>
      </c>
      <c r="T1032" s="63">
        <v>0</v>
      </c>
      <c r="U1032" s="63">
        <v>0</v>
      </c>
      <c r="V1032" s="63">
        <v>0</v>
      </c>
      <c r="W1032" s="63">
        <v>0</v>
      </c>
      <c r="X1032" s="63">
        <v>0</v>
      </c>
      <c r="Y1032" s="63">
        <v>0</v>
      </c>
      <c r="Z1032" s="63">
        <v>0</v>
      </c>
      <c r="AA1032" s="63">
        <v>0</v>
      </c>
      <c r="AB1032" s="63">
        <v>0</v>
      </c>
      <c r="AC1032" s="63">
        <v>0</v>
      </c>
      <c r="AD1032" s="63">
        <v>0</v>
      </c>
      <c r="AE1032" s="63">
        <v>0</v>
      </c>
      <c r="AF1032" s="63">
        <v>0</v>
      </c>
      <c r="AG1032" s="63">
        <v>0</v>
      </c>
      <c r="AH1032" s="43">
        <v>0</v>
      </c>
    </row>
    <row r="1033" spans="1:34">
      <c r="A1033" s="52">
        <v>0</v>
      </c>
      <c r="D1033" s="2">
        <v>2018</v>
      </c>
      <c r="E1033" s="2">
        <v>12</v>
      </c>
      <c r="F1033" s="62">
        <v>2019</v>
      </c>
      <c r="G1033" s="62">
        <v>2019</v>
      </c>
      <c r="H1033" s="63">
        <v>0</v>
      </c>
      <c r="I1033" s="63">
        <v>0</v>
      </c>
      <c r="J1033" s="63">
        <v>0</v>
      </c>
      <c r="K1033" s="63">
        <v>0</v>
      </c>
      <c r="L1033" s="63">
        <v>0</v>
      </c>
      <c r="M1033" s="63">
        <v>0</v>
      </c>
      <c r="N1033" s="63">
        <v>0</v>
      </c>
      <c r="O1033" s="63">
        <v>0</v>
      </c>
      <c r="P1033" s="63">
        <v>0</v>
      </c>
      <c r="Q1033" s="63">
        <v>0</v>
      </c>
      <c r="R1033" s="63">
        <v>0</v>
      </c>
      <c r="S1033" s="63">
        <v>0</v>
      </c>
      <c r="T1033" s="63">
        <v>0</v>
      </c>
      <c r="U1033" s="63">
        <v>0</v>
      </c>
      <c r="V1033" s="63">
        <v>0</v>
      </c>
      <c r="W1033" s="63">
        <v>0</v>
      </c>
      <c r="X1033" s="63">
        <v>0</v>
      </c>
      <c r="Y1033" s="63">
        <v>0</v>
      </c>
      <c r="Z1033" s="63">
        <v>0</v>
      </c>
      <c r="AA1033" s="63">
        <v>0</v>
      </c>
      <c r="AB1033" s="63">
        <v>0</v>
      </c>
      <c r="AC1033" s="63">
        <v>0</v>
      </c>
      <c r="AD1033" s="63">
        <v>0</v>
      </c>
      <c r="AE1033" s="63">
        <v>0</v>
      </c>
      <c r="AF1033" s="63">
        <v>0</v>
      </c>
      <c r="AG1033" s="63">
        <v>0</v>
      </c>
      <c r="AH1033" s="43">
        <v>0</v>
      </c>
    </row>
    <row r="1034" spans="1:34">
      <c r="A1034" s="52">
        <v>0</v>
      </c>
      <c r="D1034" s="2">
        <v>2019</v>
      </c>
      <c r="E1034" s="2">
        <v>1</v>
      </c>
      <c r="F1034" s="62">
        <v>2019</v>
      </c>
      <c r="G1034" s="62">
        <v>2019</v>
      </c>
      <c r="H1034" s="63">
        <v>0</v>
      </c>
      <c r="I1034" s="63">
        <v>0</v>
      </c>
      <c r="J1034" s="63">
        <v>0</v>
      </c>
      <c r="K1034" s="63">
        <v>0</v>
      </c>
      <c r="L1034" s="63">
        <v>0</v>
      </c>
      <c r="M1034" s="63">
        <v>0</v>
      </c>
      <c r="N1034" s="63">
        <v>0</v>
      </c>
      <c r="O1034" s="63">
        <v>0</v>
      </c>
      <c r="P1034" s="63">
        <v>0</v>
      </c>
      <c r="Q1034" s="63">
        <v>0</v>
      </c>
      <c r="R1034" s="63">
        <v>0</v>
      </c>
      <c r="S1034" s="63">
        <v>0</v>
      </c>
      <c r="T1034" s="63">
        <v>0</v>
      </c>
      <c r="U1034" s="63">
        <v>0</v>
      </c>
      <c r="V1034" s="63">
        <v>0</v>
      </c>
      <c r="W1034" s="63">
        <v>0</v>
      </c>
      <c r="X1034" s="63">
        <v>0</v>
      </c>
      <c r="Y1034" s="63">
        <v>0</v>
      </c>
      <c r="Z1034" s="63">
        <v>0</v>
      </c>
      <c r="AA1034" s="63">
        <v>0</v>
      </c>
      <c r="AB1034" s="63">
        <v>0</v>
      </c>
      <c r="AC1034" s="63">
        <v>0</v>
      </c>
      <c r="AD1034" s="63">
        <v>0</v>
      </c>
      <c r="AE1034" s="63">
        <v>0</v>
      </c>
      <c r="AF1034" s="63">
        <v>0</v>
      </c>
      <c r="AG1034" s="63">
        <v>0</v>
      </c>
      <c r="AH1034" s="43">
        <v>0</v>
      </c>
    </row>
    <row r="1035" spans="1:34">
      <c r="A1035" s="52">
        <v>0</v>
      </c>
      <c r="D1035" s="2">
        <v>2019</v>
      </c>
      <c r="E1035" s="2">
        <v>2</v>
      </c>
      <c r="F1035" s="62">
        <v>2019</v>
      </c>
      <c r="G1035" s="62">
        <v>2019</v>
      </c>
      <c r="H1035" s="63">
        <v>0</v>
      </c>
      <c r="I1035" s="63">
        <v>0</v>
      </c>
      <c r="J1035" s="63">
        <v>0</v>
      </c>
      <c r="K1035" s="63">
        <v>0</v>
      </c>
      <c r="L1035" s="63">
        <v>0</v>
      </c>
      <c r="M1035" s="63">
        <v>0</v>
      </c>
      <c r="N1035" s="63">
        <v>0</v>
      </c>
      <c r="O1035" s="63">
        <v>0</v>
      </c>
      <c r="P1035" s="63">
        <v>0</v>
      </c>
      <c r="Q1035" s="63">
        <v>0</v>
      </c>
      <c r="R1035" s="63">
        <v>0</v>
      </c>
      <c r="S1035" s="63">
        <v>0</v>
      </c>
      <c r="T1035" s="63">
        <v>0</v>
      </c>
      <c r="U1035" s="63">
        <v>0</v>
      </c>
      <c r="V1035" s="63">
        <v>0</v>
      </c>
      <c r="W1035" s="63">
        <v>0</v>
      </c>
      <c r="X1035" s="63">
        <v>0</v>
      </c>
      <c r="Y1035" s="63">
        <v>0</v>
      </c>
      <c r="Z1035" s="63">
        <v>0</v>
      </c>
      <c r="AA1035" s="63">
        <v>0</v>
      </c>
      <c r="AB1035" s="63">
        <v>0</v>
      </c>
      <c r="AC1035" s="63">
        <v>0</v>
      </c>
      <c r="AD1035" s="63">
        <v>0</v>
      </c>
      <c r="AE1035" s="63">
        <v>0</v>
      </c>
      <c r="AF1035" s="63">
        <v>0</v>
      </c>
      <c r="AG1035" s="63">
        <v>0</v>
      </c>
      <c r="AH1035" s="43">
        <v>0</v>
      </c>
    </row>
    <row r="1036" spans="1:34">
      <c r="A1036" s="52">
        <v>0</v>
      </c>
      <c r="D1036" s="2">
        <v>2019</v>
      </c>
      <c r="E1036" s="2">
        <v>3</v>
      </c>
      <c r="F1036" s="62">
        <v>2019</v>
      </c>
      <c r="G1036" s="62">
        <v>2019</v>
      </c>
      <c r="H1036" s="63">
        <v>0</v>
      </c>
      <c r="I1036" s="63">
        <v>0</v>
      </c>
      <c r="J1036" s="63">
        <v>0</v>
      </c>
      <c r="K1036" s="63">
        <v>0</v>
      </c>
      <c r="L1036" s="63">
        <v>0</v>
      </c>
      <c r="M1036" s="63">
        <v>0</v>
      </c>
      <c r="N1036" s="63">
        <v>0</v>
      </c>
      <c r="O1036" s="63">
        <v>0</v>
      </c>
      <c r="P1036" s="63">
        <v>0</v>
      </c>
      <c r="Q1036" s="63">
        <v>0</v>
      </c>
      <c r="R1036" s="63">
        <v>0</v>
      </c>
      <c r="S1036" s="63">
        <v>0</v>
      </c>
      <c r="T1036" s="63">
        <v>0</v>
      </c>
      <c r="U1036" s="63">
        <v>0</v>
      </c>
      <c r="V1036" s="63">
        <v>0</v>
      </c>
      <c r="W1036" s="63">
        <v>0</v>
      </c>
      <c r="X1036" s="63">
        <v>0</v>
      </c>
      <c r="Y1036" s="63">
        <v>0</v>
      </c>
      <c r="Z1036" s="63">
        <v>0</v>
      </c>
      <c r="AA1036" s="63">
        <v>0</v>
      </c>
      <c r="AB1036" s="63">
        <v>0</v>
      </c>
      <c r="AC1036" s="63">
        <v>0</v>
      </c>
      <c r="AD1036" s="63">
        <v>0</v>
      </c>
      <c r="AE1036" s="63">
        <v>0</v>
      </c>
      <c r="AF1036" s="63">
        <v>0</v>
      </c>
      <c r="AG1036" s="63">
        <v>0</v>
      </c>
      <c r="AH1036" s="43">
        <v>0</v>
      </c>
    </row>
    <row r="1037" spans="1:34">
      <c r="A1037" s="52">
        <v>0</v>
      </c>
      <c r="D1037" s="2">
        <v>2019</v>
      </c>
      <c r="E1037" s="2">
        <v>4</v>
      </c>
      <c r="F1037" s="62">
        <v>2019</v>
      </c>
      <c r="G1037" s="62">
        <v>2019</v>
      </c>
      <c r="H1037" s="63">
        <v>0</v>
      </c>
      <c r="I1037" s="63">
        <v>0</v>
      </c>
      <c r="J1037" s="63">
        <v>0</v>
      </c>
      <c r="K1037" s="63">
        <v>0</v>
      </c>
      <c r="L1037" s="63">
        <v>0</v>
      </c>
      <c r="M1037" s="63">
        <v>0</v>
      </c>
      <c r="N1037" s="63">
        <v>0</v>
      </c>
      <c r="O1037" s="63">
        <v>0</v>
      </c>
      <c r="P1037" s="63">
        <v>0</v>
      </c>
      <c r="Q1037" s="63">
        <v>0</v>
      </c>
      <c r="R1037" s="63">
        <v>0</v>
      </c>
      <c r="S1037" s="63">
        <v>0</v>
      </c>
      <c r="T1037" s="63">
        <v>0</v>
      </c>
      <c r="U1037" s="63">
        <v>0</v>
      </c>
      <c r="V1037" s="63">
        <v>0</v>
      </c>
      <c r="W1037" s="63">
        <v>0</v>
      </c>
      <c r="X1037" s="63">
        <v>0</v>
      </c>
      <c r="Y1037" s="63">
        <v>0</v>
      </c>
      <c r="Z1037" s="63">
        <v>0</v>
      </c>
      <c r="AA1037" s="63">
        <v>0</v>
      </c>
      <c r="AB1037" s="63">
        <v>0</v>
      </c>
      <c r="AC1037" s="63">
        <v>0</v>
      </c>
      <c r="AD1037" s="63">
        <v>0</v>
      </c>
      <c r="AE1037" s="63">
        <v>0</v>
      </c>
      <c r="AF1037" s="63">
        <v>0</v>
      </c>
      <c r="AG1037" s="63">
        <v>0</v>
      </c>
      <c r="AH1037" s="43">
        <v>0</v>
      </c>
    </row>
    <row r="1038" spans="1:34">
      <c r="A1038" s="52">
        <v>0</v>
      </c>
      <c r="D1038" s="2">
        <v>2019</v>
      </c>
      <c r="E1038" s="2">
        <v>5</v>
      </c>
      <c r="F1038" s="62">
        <v>2020</v>
      </c>
      <c r="G1038" s="62">
        <v>2020</v>
      </c>
      <c r="H1038" s="63">
        <v>0</v>
      </c>
      <c r="I1038" s="63">
        <v>0</v>
      </c>
      <c r="J1038" s="63">
        <v>0</v>
      </c>
      <c r="K1038" s="63">
        <v>0</v>
      </c>
      <c r="L1038" s="63">
        <v>0</v>
      </c>
      <c r="M1038" s="63">
        <v>0</v>
      </c>
      <c r="N1038" s="63">
        <v>0</v>
      </c>
      <c r="O1038" s="63">
        <v>0</v>
      </c>
      <c r="P1038" s="63">
        <v>0</v>
      </c>
      <c r="Q1038" s="63">
        <v>0</v>
      </c>
      <c r="R1038" s="63">
        <v>0</v>
      </c>
      <c r="S1038" s="63">
        <v>0</v>
      </c>
      <c r="T1038" s="63">
        <v>0</v>
      </c>
      <c r="U1038" s="63">
        <v>0</v>
      </c>
      <c r="V1038" s="63">
        <v>0</v>
      </c>
      <c r="W1038" s="63">
        <v>0</v>
      </c>
      <c r="X1038" s="63">
        <v>0</v>
      </c>
      <c r="Y1038" s="63">
        <v>0</v>
      </c>
      <c r="Z1038" s="63">
        <v>0</v>
      </c>
      <c r="AA1038" s="63">
        <v>0</v>
      </c>
      <c r="AB1038" s="63">
        <v>0</v>
      </c>
      <c r="AC1038" s="63">
        <v>0</v>
      </c>
      <c r="AD1038" s="63">
        <v>0</v>
      </c>
      <c r="AE1038" s="63">
        <v>0</v>
      </c>
      <c r="AF1038" s="63">
        <v>0</v>
      </c>
      <c r="AG1038" s="63">
        <v>0</v>
      </c>
      <c r="AH1038" s="43">
        <v>0</v>
      </c>
    </row>
    <row r="1039" spans="1:34">
      <c r="A1039" s="52">
        <v>0</v>
      </c>
      <c r="D1039" s="2">
        <v>2019</v>
      </c>
      <c r="E1039" s="2">
        <v>6</v>
      </c>
      <c r="F1039" s="62">
        <v>2020</v>
      </c>
      <c r="G1039" s="62">
        <v>2020</v>
      </c>
      <c r="H1039" s="63">
        <v>0</v>
      </c>
      <c r="I1039" s="63">
        <v>0</v>
      </c>
      <c r="J1039" s="63">
        <v>0</v>
      </c>
      <c r="K1039" s="63">
        <v>0</v>
      </c>
      <c r="L1039" s="63">
        <v>0</v>
      </c>
      <c r="M1039" s="63">
        <v>0</v>
      </c>
      <c r="N1039" s="63">
        <v>0</v>
      </c>
      <c r="O1039" s="63">
        <v>0</v>
      </c>
      <c r="P1039" s="63">
        <v>0</v>
      </c>
      <c r="Q1039" s="63">
        <v>0</v>
      </c>
      <c r="R1039" s="63">
        <v>0</v>
      </c>
      <c r="S1039" s="63">
        <v>0</v>
      </c>
      <c r="T1039" s="63">
        <v>0</v>
      </c>
      <c r="U1039" s="63">
        <v>0</v>
      </c>
      <c r="V1039" s="63">
        <v>0</v>
      </c>
      <c r="W1039" s="63">
        <v>0</v>
      </c>
      <c r="X1039" s="63">
        <v>0</v>
      </c>
      <c r="Y1039" s="63">
        <v>0</v>
      </c>
      <c r="Z1039" s="63">
        <v>0</v>
      </c>
      <c r="AA1039" s="63">
        <v>0</v>
      </c>
      <c r="AB1039" s="63">
        <v>0</v>
      </c>
      <c r="AC1039" s="63">
        <v>0</v>
      </c>
      <c r="AD1039" s="63">
        <v>0</v>
      </c>
      <c r="AE1039" s="63">
        <v>0</v>
      </c>
      <c r="AF1039" s="63">
        <v>0</v>
      </c>
      <c r="AG1039" s="63">
        <v>0</v>
      </c>
      <c r="AH1039" s="43">
        <v>0</v>
      </c>
    </row>
    <row r="1040" spans="1:34">
      <c r="A1040" s="52">
        <v>0</v>
      </c>
      <c r="D1040" s="2">
        <v>2019</v>
      </c>
      <c r="E1040" s="2">
        <v>7</v>
      </c>
      <c r="F1040" s="62">
        <v>2020</v>
      </c>
      <c r="G1040" s="62">
        <v>2020</v>
      </c>
      <c r="H1040" s="63">
        <v>0</v>
      </c>
      <c r="I1040" s="63">
        <v>0</v>
      </c>
      <c r="J1040" s="63">
        <v>0</v>
      </c>
      <c r="K1040" s="63">
        <v>0</v>
      </c>
      <c r="L1040" s="63">
        <v>0</v>
      </c>
      <c r="M1040" s="63">
        <v>0</v>
      </c>
      <c r="N1040" s="63">
        <v>0</v>
      </c>
      <c r="O1040" s="63">
        <v>0</v>
      </c>
      <c r="P1040" s="63">
        <v>0</v>
      </c>
      <c r="Q1040" s="63">
        <v>0</v>
      </c>
      <c r="R1040" s="63">
        <v>0</v>
      </c>
      <c r="S1040" s="63">
        <v>0</v>
      </c>
      <c r="T1040" s="63">
        <v>0</v>
      </c>
      <c r="U1040" s="63">
        <v>0</v>
      </c>
      <c r="V1040" s="63">
        <v>0</v>
      </c>
      <c r="W1040" s="63">
        <v>0</v>
      </c>
      <c r="X1040" s="63">
        <v>0</v>
      </c>
      <c r="Y1040" s="63">
        <v>0</v>
      </c>
      <c r="Z1040" s="63">
        <v>0</v>
      </c>
      <c r="AA1040" s="63">
        <v>0</v>
      </c>
      <c r="AB1040" s="63">
        <v>0</v>
      </c>
      <c r="AC1040" s="63">
        <v>0</v>
      </c>
      <c r="AD1040" s="63">
        <v>0</v>
      </c>
      <c r="AE1040" s="63">
        <v>0</v>
      </c>
      <c r="AF1040" s="63">
        <v>0</v>
      </c>
      <c r="AG1040" s="63">
        <v>0</v>
      </c>
      <c r="AH1040" s="43">
        <v>0</v>
      </c>
    </row>
    <row r="1041" spans="1:34">
      <c r="A1041" s="52">
        <v>0</v>
      </c>
      <c r="D1041" s="2">
        <v>2019</v>
      </c>
      <c r="E1041" s="2">
        <v>8</v>
      </c>
      <c r="F1041" s="62">
        <v>2020</v>
      </c>
      <c r="G1041" s="62">
        <v>2020</v>
      </c>
      <c r="H1041" s="63">
        <v>0</v>
      </c>
      <c r="I1041" s="63">
        <v>0</v>
      </c>
      <c r="J1041" s="63">
        <v>0</v>
      </c>
      <c r="K1041" s="63">
        <v>0</v>
      </c>
      <c r="L1041" s="63">
        <v>0</v>
      </c>
      <c r="M1041" s="63">
        <v>0</v>
      </c>
      <c r="N1041" s="63">
        <v>0</v>
      </c>
      <c r="O1041" s="63">
        <v>0</v>
      </c>
      <c r="P1041" s="63">
        <v>0</v>
      </c>
      <c r="Q1041" s="63">
        <v>0</v>
      </c>
      <c r="R1041" s="63">
        <v>0</v>
      </c>
      <c r="S1041" s="63">
        <v>0</v>
      </c>
      <c r="T1041" s="63">
        <v>0</v>
      </c>
      <c r="U1041" s="63">
        <v>0</v>
      </c>
      <c r="V1041" s="63">
        <v>0</v>
      </c>
      <c r="W1041" s="63">
        <v>0</v>
      </c>
      <c r="X1041" s="63">
        <v>0</v>
      </c>
      <c r="Y1041" s="63">
        <v>0</v>
      </c>
      <c r="Z1041" s="63">
        <v>0</v>
      </c>
      <c r="AA1041" s="63">
        <v>0</v>
      </c>
      <c r="AB1041" s="63">
        <v>0</v>
      </c>
      <c r="AC1041" s="63">
        <v>0</v>
      </c>
      <c r="AD1041" s="63">
        <v>0</v>
      </c>
      <c r="AE1041" s="63">
        <v>0</v>
      </c>
      <c r="AF1041" s="63">
        <v>0</v>
      </c>
      <c r="AG1041" s="63">
        <v>0</v>
      </c>
      <c r="AH1041" s="43">
        <v>0</v>
      </c>
    </row>
    <row r="1042" spans="1:34">
      <c r="A1042" s="52">
        <v>0</v>
      </c>
      <c r="D1042" s="2">
        <v>2019</v>
      </c>
      <c r="E1042" s="2">
        <v>9</v>
      </c>
      <c r="F1042" s="62">
        <v>2020</v>
      </c>
      <c r="G1042" s="62">
        <v>2020</v>
      </c>
      <c r="H1042" s="63">
        <v>0</v>
      </c>
      <c r="I1042" s="63">
        <v>0</v>
      </c>
      <c r="J1042" s="63">
        <v>0</v>
      </c>
      <c r="K1042" s="63">
        <v>0</v>
      </c>
      <c r="L1042" s="63">
        <v>0</v>
      </c>
      <c r="M1042" s="63">
        <v>0</v>
      </c>
      <c r="N1042" s="63">
        <v>0</v>
      </c>
      <c r="O1042" s="63">
        <v>0</v>
      </c>
      <c r="P1042" s="63">
        <v>0</v>
      </c>
      <c r="Q1042" s="63">
        <v>0</v>
      </c>
      <c r="R1042" s="63">
        <v>0</v>
      </c>
      <c r="S1042" s="63">
        <v>0</v>
      </c>
      <c r="T1042" s="63">
        <v>0</v>
      </c>
      <c r="U1042" s="63">
        <v>0</v>
      </c>
      <c r="V1042" s="63">
        <v>0</v>
      </c>
      <c r="W1042" s="63">
        <v>0</v>
      </c>
      <c r="X1042" s="63">
        <v>0</v>
      </c>
      <c r="Y1042" s="63">
        <v>0</v>
      </c>
      <c r="Z1042" s="63">
        <v>0</v>
      </c>
      <c r="AA1042" s="63">
        <v>0</v>
      </c>
      <c r="AB1042" s="63">
        <v>0</v>
      </c>
      <c r="AC1042" s="63">
        <v>0</v>
      </c>
      <c r="AD1042" s="63">
        <v>0</v>
      </c>
      <c r="AE1042" s="63">
        <v>0</v>
      </c>
      <c r="AF1042" s="63">
        <v>0</v>
      </c>
      <c r="AG1042" s="63">
        <v>0</v>
      </c>
      <c r="AH1042" s="43">
        <v>0</v>
      </c>
    </row>
    <row r="1043" spans="1:34">
      <c r="A1043" s="52">
        <v>0</v>
      </c>
      <c r="D1043" s="2">
        <v>2019</v>
      </c>
      <c r="E1043" s="2">
        <v>10</v>
      </c>
      <c r="F1043" s="62">
        <v>2020</v>
      </c>
      <c r="G1043" s="62">
        <v>2020</v>
      </c>
      <c r="H1043" s="63">
        <v>0</v>
      </c>
      <c r="I1043" s="63">
        <v>0</v>
      </c>
      <c r="J1043" s="63">
        <v>0</v>
      </c>
      <c r="K1043" s="63">
        <v>0</v>
      </c>
      <c r="L1043" s="63">
        <v>0</v>
      </c>
      <c r="M1043" s="63">
        <v>0</v>
      </c>
      <c r="N1043" s="63">
        <v>0</v>
      </c>
      <c r="O1043" s="63">
        <v>0</v>
      </c>
      <c r="P1043" s="63">
        <v>0</v>
      </c>
      <c r="Q1043" s="63">
        <v>0</v>
      </c>
      <c r="R1043" s="63">
        <v>0</v>
      </c>
      <c r="S1043" s="63">
        <v>0</v>
      </c>
      <c r="T1043" s="63">
        <v>0</v>
      </c>
      <c r="U1043" s="63">
        <v>0</v>
      </c>
      <c r="V1043" s="63">
        <v>0</v>
      </c>
      <c r="W1043" s="63">
        <v>0</v>
      </c>
      <c r="X1043" s="63">
        <v>0</v>
      </c>
      <c r="Y1043" s="63">
        <v>0</v>
      </c>
      <c r="Z1043" s="63">
        <v>0</v>
      </c>
      <c r="AA1043" s="63">
        <v>0</v>
      </c>
      <c r="AB1043" s="63">
        <v>0</v>
      </c>
      <c r="AC1043" s="63">
        <v>0</v>
      </c>
      <c r="AD1043" s="63">
        <v>0</v>
      </c>
      <c r="AE1043" s="63">
        <v>0</v>
      </c>
      <c r="AF1043" s="63">
        <v>0</v>
      </c>
      <c r="AG1043" s="63">
        <v>0</v>
      </c>
      <c r="AH1043" s="43">
        <v>0</v>
      </c>
    </row>
    <row r="1044" spans="1:34">
      <c r="A1044" s="52">
        <v>0</v>
      </c>
      <c r="D1044" s="2">
        <v>2019</v>
      </c>
      <c r="E1044" s="2">
        <v>11</v>
      </c>
      <c r="F1044" s="62">
        <v>2020</v>
      </c>
      <c r="G1044" s="62">
        <v>2020</v>
      </c>
      <c r="H1044" s="63">
        <v>0</v>
      </c>
      <c r="I1044" s="63">
        <v>0</v>
      </c>
      <c r="J1044" s="63">
        <v>0</v>
      </c>
      <c r="K1044" s="63">
        <v>0</v>
      </c>
      <c r="L1044" s="63">
        <v>0</v>
      </c>
      <c r="M1044" s="63">
        <v>0</v>
      </c>
      <c r="N1044" s="63">
        <v>0</v>
      </c>
      <c r="O1044" s="63">
        <v>0</v>
      </c>
      <c r="P1044" s="63">
        <v>0</v>
      </c>
      <c r="Q1044" s="63">
        <v>0</v>
      </c>
      <c r="R1044" s="63">
        <v>0</v>
      </c>
      <c r="S1044" s="63">
        <v>0</v>
      </c>
      <c r="T1044" s="63">
        <v>0</v>
      </c>
      <c r="U1044" s="63">
        <v>0</v>
      </c>
      <c r="V1044" s="63">
        <v>0</v>
      </c>
      <c r="W1044" s="63">
        <v>0</v>
      </c>
      <c r="X1044" s="63">
        <v>0</v>
      </c>
      <c r="Y1044" s="63">
        <v>0</v>
      </c>
      <c r="Z1044" s="63">
        <v>0</v>
      </c>
      <c r="AA1044" s="63">
        <v>0</v>
      </c>
      <c r="AB1044" s="63">
        <v>0</v>
      </c>
      <c r="AC1044" s="63">
        <v>0</v>
      </c>
      <c r="AD1044" s="63">
        <v>0</v>
      </c>
      <c r="AE1044" s="63">
        <v>0</v>
      </c>
      <c r="AF1044" s="63">
        <v>0</v>
      </c>
      <c r="AG1044" s="63">
        <v>0</v>
      </c>
      <c r="AH1044" s="43">
        <v>0</v>
      </c>
    </row>
    <row r="1045" spans="1:34">
      <c r="A1045" s="52">
        <v>0</v>
      </c>
      <c r="D1045" s="2">
        <v>2019</v>
      </c>
      <c r="E1045" s="2">
        <v>12</v>
      </c>
      <c r="F1045" s="62">
        <v>2020</v>
      </c>
      <c r="G1045" s="62">
        <v>2020</v>
      </c>
      <c r="H1045" s="63">
        <v>0</v>
      </c>
      <c r="I1045" s="63">
        <v>0</v>
      </c>
      <c r="J1045" s="63">
        <v>0</v>
      </c>
      <c r="K1045" s="63">
        <v>0</v>
      </c>
      <c r="L1045" s="63">
        <v>0</v>
      </c>
      <c r="M1045" s="63">
        <v>0</v>
      </c>
      <c r="N1045" s="63">
        <v>0</v>
      </c>
      <c r="O1045" s="63">
        <v>0</v>
      </c>
      <c r="P1045" s="63">
        <v>0</v>
      </c>
      <c r="Q1045" s="63">
        <v>0</v>
      </c>
      <c r="R1045" s="63">
        <v>0</v>
      </c>
      <c r="S1045" s="63">
        <v>0</v>
      </c>
      <c r="T1045" s="63">
        <v>0</v>
      </c>
      <c r="U1045" s="63">
        <v>0</v>
      </c>
      <c r="V1045" s="63">
        <v>0</v>
      </c>
      <c r="W1045" s="63">
        <v>0</v>
      </c>
      <c r="X1045" s="63">
        <v>0</v>
      </c>
      <c r="Y1045" s="63">
        <v>0</v>
      </c>
      <c r="Z1045" s="63">
        <v>0</v>
      </c>
      <c r="AA1045" s="63">
        <v>0</v>
      </c>
      <c r="AB1045" s="63">
        <v>0</v>
      </c>
      <c r="AC1045" s="63">
        <v>0</v>
      </c>
      <c r="AD1045" s="63">
        <v>0</v>
      </c>
      <c r="AE1045" s="63">
        <v>0</v>
      </c>
      <c r="AF1045" s="63">
        <v>0</v>
      </c>
      <c r="AG1045" s="63">
        <v>0</v>
      </c>
      <c r="AH1045" s="43">
        <v>0</v>
      </c>
    </row>
    <row r="1046" spans="1:34">
      <c r="A1046" s="52">
        <v>0</v>
      </c>
      <c r="D1046" s="2">
        <v>2020</v>
      </c>
      <c r="E1046" s="2">
        <v>1</v>
      </c>
      <c r="F1046" s="62">
        <v>2020</v>
      </c>
      <c r="G1046" s="62">
        <v>2020</v>
      </c>
      <c r="H1046" s="63">
        <v>0</v>
      </c>
      <c r="I1046" s="63">
        <v>0</v>
      </c>
      <c r="J1046" s="63">
        <v>0</v>
      </c>
      <c r="K1046" s="63">
        <v>0</v>
      </c>
      <c r="L1046" s="63">
        <v>0</v>
      </c>
      <c r="M1046" s="63">
        <v>0</v>
      </c>
      <c r="N1046" s="63">
        <v>0</v>
      </c>
      <c r="O1046" s="63">
        <v>0</v>
      </c>
      <c r="P1046" s="63">
        <v>0</v>
      </c>
      <c r="Q1046" s="63">
        <v>0</v>
      </c>
      <c r="R1046" s="63">
        <v>0</v>
      </c>
      <c r="S1046" s="63">
        <v>0</v>
      </c>
      <c r="T1046" s="63">
        <v>0</v>
      </c>
      <c r="U1046" s="63">
        <v>0</v>
      </c>
      <c r="V1046" s="63">
        <v>0</v>
      </c>
      <c r="W1046" s="63">
        <v>0</v>
      </c>
      <c r="X1046" s="63">
        <v>0</v>
      </c>
      <c r="Y1046" s="63">
        <v>0</v>
      </c>
      <c r="Z1046" s="63">
        <v>0</v>
      </c>
      <c r="AA1046" s="63">
        <v>0</v>
      </c>
      <c r="AB1046" s="63">
        <v>0</v>
      </c>
      <c r="AC1046" s="63">
        <v>0</v>
      </c>
      <c r="AD1046" s="63">
        <v>0</v>
      </c>
      <c r="AE1046" s="63">
        <v>0</v>
      </c>
      <c r="AF1046" s="63">
        <v>0</v>
      </c>
      <c r="AG1046" s="63">
        <v>0</v>
      </c>
      <c r="AH1046" s="43">
        <v>0</v>
      </c>
    </row>
    <row r="1047" spans="1:34">
      <c r="A1047" s="52">
        <v>0</v>
      </c>
      <c r="D1047" s="2">
        <v>2020</v>
      </c>
      <c r="E1047" s="2">
        <v>2</v>
      </c>
      <c r="F1047" s="62">
        <v>2020</v>
      </c>
      <c r="G1047" s="62">
        <v>2020</v>
      </c>
      <c r="H1047" s="63">
        <v>0</v>
      </c>
      <c r="I1047" s="63">
        <v>0</v>
      </c>
      <c r="J1047" s="63">
        <v>0</v>
      </c>
      <c r="K1047" s="63">
        <v>0</v>
      </c>
      <c r="L1047" s="63">
        <v>0</v>
      </c>
      <c r="M1047" s="63">
        <v>0</v>
      </c>
      <c r="N1047" s="63">
        <v>0</v>
      </c>
      <c r="O1047" s="63">
        <v>0</v>
      </c>
      <c r="P1047" s="63">
        <v>0</v>
      </c>
      <c r="Q1047" s="63">
        <v>0</v>
      </c>
      <c r="R1047" s="63">
        <v>0</v>
      </c>
      <c r="S1047" s="63">
        <v>0</v>
      </c>
      <c r="T1047" s="63">
        <v>0</v>
      </c>
      <c r="U1047" s="63">
        <v>0</v>
      </c>
      <c r="V1047" s="63">
        <v>0</v>
      </c>
      <c r="W1047" s="63">
        <v>0</v>
      </c>
      <c r="X1047" s="63">
        <v>0</v>
      </c>
      <c r="Y1047" s="63">
        <v>0</v>
      </c>
      <c r="Z1047" s="63">
        <v>0</v>
      </c>
      <c r="AA1047" s="63">
        <v>0</v>
      </c>
      <c r="AB1047" s="63">
        <v>0</v>
      </c>
      <c r="AC1047" s="63">
        <v>0</v>
      </c>
      <c r="AD1047" s="63">
        <v>0</v>
      </c>
      <c r="AE1047" s="63">
        <v>0</v>
      </c>
      <c r="AF1047" s="63">
        <v>0</v>
      </c>
      <c r="AG1047" s="63">
        <v>0</v>
      </c>
      <c r="AH1047" s="43">
        <v>0</v>
      </c>
    </row>
    <row r="1048" spans="1:34">
      <c r="A1048" s="52">
        <v>0</v>
      </c>
      <c r="D1048" s="2">
        <v>2020</v>
      </c>
      <c r="E1048" s="2">
        <v>3</v>
      </c>
      <c r="F1048" s="62">
        <v>2020</v>
      </c>
      <c r="G1048" s="62">
        <v>2020</v>
      </c>
      <c r="H1048" s="63">
        <v>0</v>
      </c>
      <c r="I1048" s="63">
        <v>0</v>
      </c>
      <c r="J1048" s="63">
        <v>0</v>
      </c>
      <c r="K1048" s="63">
        <v>0</v>
      </c>
      <c r="L1048" s="63">
        <v>0</v>
      </c>
      <c r="M1048" s="63">
        <v>0</v>
      </c>
      <c r="N1048" s="63">
        <v>0</v>
      </c>
      <c r="O1048" s="63">
        <v>0</v>
      </c>
      <c r="P1048" s="63">
        <v>0</v>
      </c>
      <c r="Q1048" s="63">
        <v>0</v>
      </c>
      <c r="R1048" s="63">
        <v>0</v>
      </c>
      <c r="S1048" s="63">
        <v>0</v>
      </c>
      <c r="T1048" s="63">
        <v>0</v>
      </c>
      <c r="U1048" s="63">
        <v>0</v>
      </c>
      <c r="V1048" s="63">
        <v>0</v>
      </c>
      <c r="W1048" s="63">
        <v>0</v>
      </c>
      <c r="X1048" s="63">
        <v>0</v>
      </c>
      <c r="Y1048" s="63">
        <v>0</v>
      </c>
      <c r="Z1048" s="63">
        <v>0</v>
      </c>
      <c r="AA1048" s="63">
        <v>0</v>
      </c>
      <c r="AB1048" s="63">
        <v>0</v>
      </c>
      <c r="AC1048" s="63">
        <v>0</v>
      </c>
      <c r="AD1048" s="63">
        <v>0</v>
      </c>
      <c r="AE1048" s="63">
        <v>0</v>
      </c>
      <c r="AF1048" s="63">
        <v>0</v>
      </c>
      <c r="AG1048" s="63">
        <v>0</v>
      </c>
      <c r="AH1048" s="43">
        <v>0</v>
      </c>
    </row>
    <row r="1049" spans="1:34">
      <c r="A1049" s="52">
        <v>0</v>
      </c>
      <c r="D1049" s="2">
        <v>2020</v>
      </c>
      <c r="E1049" s="2">
        <v>4</v>
      </c>
      <c r="F1049" s="62">
        <v>2020</v>
      </c>
      <c r="G1049" s="62">
        <v>2020</v>
      </c>
      <c r="H1049" s="63">
        <v>0</v>
      </c>
      <c r="I1049" s="63">
        <v>0</v>
      </c>
      <c r="J1049" s="63">
        <v>0</v>
      </c>
      <c r="K1049" s="63">
        <v>0</v>
      </c>
      <c r="L1049" s="63">
        <v>0</v>
      </c>
      <c r="M1049" s="63">
        <v>0</v>
      </c>
      <c r="N1049" s="63">
        <v>0</v>
      </c>
      <c r="O1049" s="63">
        <v>0</v>
      </c>
      <c r="P1049" s="63">
        <v>0</v>
      </c>
      <c r="Q1049" s="63">
        <v>0</v>
      </c>
      <c r="R1049" s="63">
        <v>0</v>
      </c>
      <c r="S1049" s="63">
        <v>0</v>
      </c>
      <c r="T1049" s="63">
        <v>0</v>
      </c>
      <c r="U1049" s="63">
        <v>0</v>
      </c>
      <c r="V1049" s="63">
        <v>0</v>
      </c>
      <c r="W1049" s="63">
        <v>0</v>
      </c>
      <c r="X1049" s="63">
        <v>0</v>
      </c>
      <c r="Y1049" s="63">
        <v>0</v>
      </c>
      <c r="Z1049" s="63">
        <v>0</v>
      </c>
      <c r="AA1049" s="63">
        <v>0</v>
      </c>
      <c r="AB1049" s="63">
        <v>0</v>
      </c>
      <c r="AC1049" s="63">
        <v>0</v>
      </c>
      <c r="AD1049" s="63">
        <v>0</v>
      </c>
      <c r="AE1049" s="63">
        <v>0</v>
      </c>
      <c r="AF1049" s="63">
        <v>0</v>
      </c>
      <c r="AG1049" s="63">
        <v>0</v>
      </c>
      <c r="AH1049" s="43">
        <v>0</v>
      </c>
    </row>
    <row r="1050" spans="1:34">
      <c r="A1050" s="52">
        <v>0</v>
      </c>
      <c r="D1050" s="2">
        <v>2020</v>
      </c>
      <c r="E1050" s="2">
        <v>5</v>
      </c>
      <c r="F1050" s="62">
        <v>2021</v>
      </c>
      <c r="G1050" s="62">
        <v>2021</v>
      </c>
      <c r="H1050" s="63">
        <v>0</v>
      </c>
      <c r="I1050" s="63">
        <v>0</v>
      </c>
      <c r="J1050" s="63">
        <v>0</v>
      </c>
      <c r="K1050" s="63">
        <v>0</v>
      </c>
      <c r="L1050" s="63">
        <v>0</v>
      </c>
      <c r="M1050" s="63">
        <v>0</v>
      </c>
      <c r="N1050" s="63">
        <v>0</v>
      </c>
      <c r="O1050" s="63">
        <v>0</v>
      </c>
      <c r="P1050" s="63">
        <v>0</v>
      </c>
      <c r="Q1050" s="63">
        <v>0</v>
      </c>
      <c r="R1050" s="63">
        <v>0</v>
      </c>
      <c r="S1050" s="63">
        <v>0</v>
      </c>
      <c r="T1050" s="63">
        <v>0</v>
      </c>
      <c r="U1050" s="63">
        <v>0</v>
      </c>
      <c r="V1050" s="63">
        <v>0</v>
      </c>
      <c r="W1050" s="63">
        <v>0</v>
      </c>
      <c r="X1050" s="63">
        <v>0</v>
      </c>
      <c r="Y1050" s="63">
        <v>0</v>
      </c>
      <c r="Z1050" s="63">
        <v>0</v>
      </c>
      <c r="AA1050" s="63">
        <v>0</v>
      </c>
      <c r="AB1050" s="63">
        <v>0</v>
      </c>
      <c r="AC1050" s="63">
        <v>0</v>
      </c>
      <c r="AD1050" s="63">
        <v>0</v>
      </c>
      <c r="AE1050" s="63">
        <v>0</v>
      </c>
      <c r="AF1050" s="63">
        <v>0</v>
      </c>
      <c r="AG1050" s="63">
        <v>0</v>
      </c>
      <c r="AH1050" s="43">
        <v>0</v>
      </c>
    </row>
    <row r="1051" spans="1:34">
      <c r="A1051" s="52">
        <v>0</v>
      </c>
      <c r="D1051" s="2">
        <v>2020</v>
      </c>
      <c r="E1051" s="2">
        <v>6</v>
      </c>
      <c r="F1051" s="62">
        <v>2021</v>
      </c>
      <c r="G1051" s="62">
        <v>2021</v>
      </c>
      <c r="H1051" s="63">
        <v>0</v>
      </c>
      <c r="I1051" s="63">
        <v>0</v>
      </c>
      <c r="J1051" s="63">
        <v>0</v>
      </c>
      <c r="K1051" s="63">
        <v>0</v>
      </c>
      <c r="L1051" s="63">
        <v>0</v>
      </c>
      <c r="M1051" s="63">
        <v>0</v>
      </c>
      <c r="N1051" s="63">
        <v>0</v>
      </c>
      <c r="O1051" s="63">
        <v>0</v>
      </c>
      <c r="P1051" s="63">
        <v>0</v>
      </c>
      <c r="Q1051" s="63">
        <v>0</v>
      </c>
      <c r="R1051" s="63">
        <v>0</v>
      </c>
      <c r="S1051" s="63">
        <v>0</v>
      </c>
      <c r="T1051" s="63">
        <v>0</v>
      </c>
      <c r="U1051" s="63">
        <v>0</v>
      </c>
      <c r="V1051" s="63">
        <v>0</v>
      </c>
      <c r="W1051" s="63">
        <v>0</v>
      </c>
      <c r="X1051" s="63">
        <v>0</v>
      </c>
      <c r="Y1051" s="63">
        <v>0</v>
      </c>
      <c r="Z1051" s="63">
        <v>0</v>
      </c>
      <c r="AA1051" s="63">
        <v>0</v>
      </c>
      <c r="AB1051" s="63">
        <v>0</v>
      </c>
      <c r="AC1051" s="63">
        <v>0</v>
      </c>
      <c r="AD1051" s="63">
        <v>0</v>
      </c>
      <c r="AE1051" s="63">
        <v>0</v>
      </c>
      <c r="AF1051" s="63">
        <v>0</v>
      </c>
      <c r="AG1051" s="63">
        <v>0</v>
      </c>
      <c r="AH1051" s="43">
        <v>0</v>
      </c>
    </row>
    <row r="1052" spans="1:34">
      <c r="A1052" s="52">
        <v>0</v>
      </c>
      <c r="D1052" s="2">
        <v>2020</v>
      </c>
      <c r="E1052" s="2">
        <v>7</v>
      </c>
      <c r="F1052" s="62">
        <v>2021</v>
      </c>
      <c r="G1052" s="62">
        <v>2021</v>
      </c>
      <c r="H1052" s="63">
        <v>0</v>
      </c>
      <c r="I1052" s="63">
        <v>0</v>
      </c>
      <c r="J1052" s="63">
        <v>0</v>
      </c>
      <c r="K1052" s="63">
        <v>0</v>
      </c>
      <c r="L1052" s="63">
        <v>0</v>
      </c>
      <c r="M1052" s="63">
        <v>0</v>
      </c>
      <c r="N1052" s="63">
        <v>0</v>
      </c>
      <c r="O1052" s="63">
        <v>0</v>
      </c>
      <c r="P1052" s="63">
        <v>0</v>
      </c>
      <c r="Q1052" s="63">
        <v>0</v>
      </c>
      <c r="R1052" s="63">
        <v>0</v>
      </c>
      <c r="S1052" s="63">
        <v>0</v>
      </c>
      <c r="T1052" s="63">
        <v>0</v>
      </c>
      <c r="U1052" s="63">
        <v>0</v>
      </c>
      <c r="V1052" s="63">
        <v>0</v>
      </c>
      <c r="W1052" s="63">
        <v>0</v>
      </c>
      <c r="X1052" s="63">
        <v>0</v>
      </c>
      <c r="Y1052" s="63">
        <v>0</v>
      </c>
      <c r="Z1052" s="63">
        <v>0</v>
      </c>
      <c r="AA1052" s="63">
        <v>0</v>
      </c>
      <c r="AB1052" s="63">
        <v>0</v>
      </c>
      <c r="AC1052" s="63">
        <v>0</v>
      </c>
      <c r="AD1052" s="63">
        <v>0</v>
      </c>
      <c r="AE1052" s="63">
        <v>0</v>
      </c>
      <c r="AF1052" s="63">
        <v>0</v>
      </c>
      <c r="AG1052" s="63">
        <v>0</v>
      </c>
      <c r="AH1052" s="43">
        <v>0</v>
      </c>
    </row>
    <row r="1053" spans="1:34">
      <c r="A1053" s="52">
        <v>0</v>
      </c>
      <c r="D1053" s="2">
        <v>2020</v>
      </c>
      <c r="E1053" s="2">
        <v>8</v>
      </c>
      <c r="F1053" s="62">
        <v>2021</v>
      </c>
      <c r="G1053" s="62">
        <v>2021</v>
      </c>
      <c r="H1053" s="63">
        <v>0</v>
      </c>
      <c r="I1053" s="63">
        <v>0</v>
      </c>
      <c r="J1053" s="63">
        <v>0</v>
      </c>
      <c r="K1053" s="63">
        <v>0</v>
      </c>
      <c r="L1053" s="63">
        <v>0</v>
      </c>
      <c r="M1053" s="63">
        <v>0</v>
      </c>
      <c r="N1053" s="63">
        <v>0</v>
      </c>
      <c r="O1053" s="63">
        <v>0</v>
      </c>
      <c r="P1053" s="63">
        <v>0</v>
      </c>
      <c r="Q1053" s="63">
        <v>0</v>
      </c>
      <c r="R1053" s="63">
        <v>0</v>
      </c>
      <c r="S1053" s="63">
        <v>0</v>
      </c>
      <c r="T1053" s="63">
        <v>0</v>
      </c>
      <c r="U1053" s="63">
        <v>0</v>
      </c>
      <c r="V1053" s="63">
        <v>0</v>
      </c>
      <c r="W1053" s="63">
        <v>0</v>
      </c>
      <c r="X1053" s="63">
        <v>0</v>
      </c>
      <c r="Y1053" s="63">
        <v>0</v>
      </c>
      <c r="Z1053" s="63">
        <v>0</v>
      </c>
      <c r="AA1053" s="63">
        <v>0</v>
      </c>
      <c r="AB1053" s="63">
        <v>0</v>
      </c>
      <c r="AC1053" s="63">
        <v>0</v>
      </c>
      <c r="AD1053" s="63">
        <v>0</v>
      </c>
      <c r="AE1053" s="63">
        <v>0</v>
      </c>
      <c r="AF1053" s="63">
        <v>0</v>
      </c>
      <c r="AG1053" s="63">
        <v>0</v>
      </c>
      <c r="AH1053" s="43">
        <v>0</v>
      </c>
    </row>
    <row r="1054" spans="1:34">
      <c r="A1054" s="52">
        <v>0</v>
      </c>
      <c r="D1054" s="2">
        <v>2020</v>
      </c>
      <c r="E1054" s="2">
        <v>9</v>
      </c>
      <c r="F1054" s="62">
        <v>2021</v>
      </c>
      <c r="G1054" s="62">
        <v>2021</v>
      </c>
      <c r="H1054" s="63">
        <v>0</v>
      </c>
      <c r="I1054" s="63">
        <v>0</v>
      </c>
      <c r="J1054" s="63">
        <v>0</v>
      </c>
      <c r="K1054" s="63">
        <v>0</v>
      </c>
      <c r="L1054" s="63">
        <v>0</v>
      </c>
      <c r="M1054" s="63">
        <v>0</v>
      </c>
      <c r="N1054" s="63">
        <v>0</v>
      </c>
      <c r="O1054" s="63">
        <v>0</v>
      </c>
      <c r="P1054" s="63">
        <v>0</v>
      </c>
      <c r="Q1054" s="63">
        <v>0</v>
      </c>
      <c r="R1054" s="63">
        <v>0</v>
      </c>
      <c r="S1054" s="63">
        <v>0</v>
      </c>
      <c r="T1054" s="63">
        <v>0</v>
      </c>
      <c r="U1054" s="63">
        <v>0</v>
      </c>
      <c r="V1054" s="63">
        <v>0</v>
      </c>
      <c r="W1054" s="63">
        <v>0</v>
      </c>
      <c r="X1054" s="63">
        <v>0</v>
      </c>
      <c r="Y1054" s="63">
        <v>0</v>
      </c>
      <c r="Z1054" s="63">
        <v>0</v>
      </c>
      <c r="AA1054" s="63">
        <v>0</v>
      </c>
      <c r="AB1054" s="63">
        <v>0</v>
      </c>
      <c r="AC1054" s="63">
        <v>0</v>
      </c>
      <c r="AD1054" s="63">
        <v>0</v>
      </c>
      <c r="AE1054" s="63">
        <v>0</v>
      </c>
      <c r="AF1054" s="63">
        <v>0</v>
      </c>
      <c r="AG1054" s="63">
        <v>0</v>
      </c>
      <c r="AH1054" s="43">
        <v>0</v>
      </c>
    </row>
    <row r="1055" spans="1:34">
      <c r="A1055" s="52">
        <v>0</v>
      </c>
      <c r="D1055" s="2">
        <v>2020</v>
      </c>
      <c r="E1055" s="2">
        <v>10</v>
      </c>
      <c r="F1055" s="62">
        <v>2021</v>
      </c>
      <c r="G1055" s="62">
        <v>2021</v>
      </c>
      <c r="H1055" s="63">
        <v>0</v>
      </c>
      <c r="I1055" s="63">
        <v>0</v>
      </c>
      <c r="J1055" s="63">
        <v>0</v>
      </c>
      <c r="K1055" s="63">
        <v>0</v>
      </c>
      <c r="L1055" s="63">
        <v>0</v>
      </c>
      <c r="M1055" s="63">
        <v>0</v>
      </c>
      <c r="N1055" s="63">
        <v>0</v>
      </c>
      <c r="O1055" s="63">
        <v>0</v>
      </c>
      <c r="P1055" s="63">
        <v>0</v>
      </c>
      <c r="Q1055" s="63">
        <v>0</v>
      </c>
      <c r="R1055" s="63">
        <v>0</v>
      </c>
      <c r="S1055" s="63">
        <v>0</v>
      </c>
      <c r="T1055" s="63">
        <v>0</v>
      </c>
      <c r="U1055" s="63">
        <v>0</v>
      </c>
      <c r="V1055" s="63">
        <v>0</v>
      </c>
      <c r="W1055" s="63">
        <v>0</v>
      </c>
      <c r="X1055" s="63">
        <v>0</v>
      </c>
      <c r="Y1055" s="63">
        <v>0</v>
      </c>
      <c r="Z1055" s="63">
        <v>0</v>
      </c>
      <c r="AA1055" s="63">
        <v>0</v>
      </c>
      <c r="AB1055" s="63">
        <v>0</v>
      </c>
      <c r="AC1055" s="63">
        <v>0</v>
      </c>
      <c r="AD1055" s="63">
        <v>0</v>
      </c>
      <c r="AE1055" s="63">
        <v>0</v>
      </c>
      <c r="AF1055" s="63">
        <v>0</v>
      </c>
      <c r="AG1055" s="63">
        <v>0</v>
      </c>
      <c r="AH1055" s="43">
        <v>0</v>
      </c>
    </row>
    <row r="1056" spans="1:34">
      <c r="A1056" s="52">
        <v>0</v>
      </c>
      <c r="D1056" s="2">
        <v>2020</v>
      </c>
      <c r="E1056" s="2">
        <v>11</v>
      </c>
      <c r="F1056" s="62">
        <v>2021</v>
      </c>
      <c r="G1056" s="62">
        <v>2021</v>
      </c>
      <c r="H1056" s="63">
        <v>0</v>
      </c>
      <c r="I1056" s="63">
        <v>0</v>
      </c>
      <c r="J1056" s="63">
        <v>0</v>
      </c>
      <c r="K1056" s="63">
        <v>0</v>
      </c>
      <c r="L1056" s="63">
        <v>0</v>
      </c>
      <c r="M1056" s="63">
        <v>0</v>
      </c>
      <c r="N1056" s="63">
        <v>0</v>
      </c>
      <c r="O1056" s="63">
        <v>0</v>
      </c>
      <c r="P1056" s="63">
        <v>0</v>
      </c>
      <c r="Q1056" s="63">
        <v>0</v>
      </c>
      <c r="R1056" s="63">
        <v>0</v>
      </c>
      <c r="S1056" s="63">
        <v>0</v>
      </c>
      <c r="T1056" s="63">
        <v>0</v>
      </c>
      <c r="U1056" s="63">
        <v>0</v>
      </c>
      <c r="V1056" s="63">
        <v>0</v>
      </c>
      <c r="W1056" s="63">
        <v>0</v>
      </c>
      <c r="X1056" s="63">
        <v>0</v>
      </c>
      <c r="Y1056" s="63">
        <v>0</v>
      </c>
      <c r="Z1056" s="63">
        <v>0</v>
      </c>
      <c r="AA1056" s="63">
        <v>0</v>
      </c>
      <c r="AB1056" s="63">
        <v>0</v>
      </c>
      <c r="AC1056" s="63">
        <v>0</v>
      </c>
      <c r="AD1056" s="63">
        <v>0</v>
      </c>
      <c r="AE1056" s="63">
        <v>0</v>
      </c>
      <c r="AF1056" s="63">
        <v>0</v>
      </c>
      <c r="AG1056" s="63">
        <v>0</v>
      </c>
      <c r="AH1056" s="43">
        <v>0</v>
      </c>
    </row>
    <row r="1057" spans="1:34">
      <c r="A1057" s="52">
        <v>0</v>
      </c>
      <c r="D1057" s="2">
        <v>2020</v>
      </c>
      <c r="E1057" s="2">
        <v>12</v>
      </c>
      <c r="F1057" s="62">
        <v>2021</v>
      </c>
      <c r="G1057" s="62">
        <v>2021</v>
      </c>
      <c r="H1057" s="63">
        <v>0</v>
      </c>
      <c r="I1057" s="63">
        <v>0</v>
      </c>
      <c r="J1057" s="63">
        <v>0</v>
      </c>
      <c r="K1057" s="63">
        <v>0</v>
      </c>
      <c r="L1057" s="63">
        <v>0</v>
      </c>
      <c r="M1057" s="63">
        <v>0</v>
      </c>
      <c r="N1057" s="63">
        <v>0</v>
      </c>
      <c r="O1057" s="63">
        <v>0</v>
      </c>
      <c r="P1057" s="63">
        <v>0</v>
      </c>
      <c r="Q1057" s="63">
        <v>0</v>
      </c>
      <c r="R1057" s="63">
        <v>0</v>
      </c>
      <c r="S1057" s="63">
        <v>0</v>
      </c>
      <c r="T1057" s="63">
        <v>0</v>
      </c>
      <c r="U1057" s="63">
        <v>0</v>
      </c>
      <c r="V1057" s="63">
        <v>0</v>
      </c>
      <c r="W1057" s="63">
        <v>0</v>
      </c>
      <c r="X1057" s="63">
        <v>0</v>
      </c>
      <c r="Y1057" s="63">
        <v>0</v>
      </c>
      <c r="Z1057" s="63">
        <v>0</v>
      </c>
      <c r="AA1057" s="63">
        <v>0</v>
      </c>
      <c r="AB1057" s="63">
        <v>0</v>
      </c>
      <c r="AC1057" s="63">
        <v>0</v>
      </c>
      <c r="AD1057" s="63">
        <v>0</v>
      </c>
      <c r="AE1057" s="63">
        <v>0</v>
      </c>
      <c r="AF1057" s="63">
        <v>0</v>
      </c>
      <c r="AG1057" s="63">
        <v>0</v>
      </c>
      <c r="AH1057" s="43">
        <v>0</v>
      </c>
    </row>
    <row r="1058" spans="1:34">
      <c r="A1058" s="52">
        <v>0</v>
      </c>
      <c r="D1058" s="2">
        <v>2021</v>
      </c>
      <c r="E1058" s="2">
        <v>1</v>
      </c>
      <c r="F1058" s="62">
        <v>2021</v>
      </c>
      <c r="G1058" s="62">
        <v>2021</v>
      </c>
      <c r="H1058" s="63">
        <v>0</v>
      </c>
      <c r="I1058" s="63">
        <v>0</v>
      </c>
      <c r="J1058" s="63">
        <v>0</v>
      </c>
      <c r="K1058" s="63">
        <v>0</v>
      </c>
      <c r="L1058" s="63">
        <v>0</v>
      </c>
      <c r="M1058" s="63">
        <v>0</v>
      </c>
      <c r="N1058" s="63">
        <v>0</v>
      </c>
      <c r="O1058" s="63">
        <v>0</v>
      </c>
      <c r="P1058" s="63">
        <v>0</v>
      </c>
      <c r="Q1058" s="63">
        <v>0</v>
      </c>
      <c r="R1058" s="63">
        <v>0</v>
      </c>
      <c r="S1058" s="63">
        <v>0</v>
      </c>
      <c r="T1058" s="63">
        <v>0</v>
      </c>
      <c r="U1058" s="63">
        <v>0</v>
      </c>
      <c r="V1058" s="63">
        <v>0</v>
      </c>
      <c r="W1058" s="63">
        <v>0</v>
      </c>
      <c r="X1058" s="63">
        <v>0</v>
      </c>
      <c r="Y1058" s="63">
        <v>0</v>
      </c>
      <c r="Z1058" s="63">
        <v>0</v>
      </c>
      <c r="AA1058" s="63">
        <v>0</v>
      </c>
      <c r="AB1058" s="63">
        <v>0</v>
      </c>
      <c r="AC1058" s="63">
        <v>0</v>
      </c>
      <c r="AD1058" s="63">
        <v>0</v>
      </c>
      <c r="AE1058" s="63">
        <v>0</v>
      </c>
      <c r="AF1058" s="63">
        <v>0</v>
      </c>
      <c r="AG1058" s="63">
        <v>0</v>
      </c>
      <c r="AH1058" s="43">
        <v>0</v>
      </c>
    </row>
    <row r="1059" spans="1:34">
      <c r="A1059" s="52">
        <v>0</v>
      </c>
      <c r="D1059" s="2">
        <v>2021</v>
      </c>
      <c r="E1059" s="2">
        <v>2</v>
      </c>
      <c r="F1059" s="62">
        <v>2021</v>
      </c>
      <c r="G1059" s="62">
        <v>2021</v>
      </c>
      <c r="H1059" s="63">
        <v>0</v>
      </c>
      <c r="I1059" s="63">
        <v>0</v>
      </c>
      <c r="J1059" s="63">
        <v>0</v>
      </c>
      <c r="K1059" s="63">
        <v>0</v>
      </c>
      <c r="L1059" s="63">
        <v>0</v>
      </c>
      <c r="M1059" s="63">
        <v>0</v>
      </c>
      <c r="N1059" s="63">
        <v>0</v>
      </c>
      <c r="O1059" s="63">
        <v>0</v>
      </c>
      <c r="P1059" s="63">
        <v>0</v>
      </c>
      <c r="Q1059" s="63">
        <v>0</v>
      </c>
      <c r="R1059" s="63">
        <v>0</v>
      </c>
      <c r="S1059" s="63">
        <v>0</v>
      </c>
      <c r="T1059" s="63">
        <v>0</v>
      </c>
      <c r="U1059" s="63">
        <v>0</v>
      </c>
      <c r="V1059" s="63">
        <v>0</v>
      </c>
      <c r="W1059" s="63">
        <v>0</v>
      </c>
      <c r="X1059" s="63">
        <v>0</v>
      </c>
      <c r="Y1059" s="63">
        <v>0</v>
      </c>
      <c r="Z1059" s="63">
        <v>0</v>
      </c>
      <c r="AA1059" s="63">
        <v>0</v>
      </c>
      <c r="AB1059" s="63">
        <v>0</v>
      </c>
      <c r="AC1059" s="63">
        <v>0</v>
      </c>
      <c r="AD1059" s="63">
        <v>0</v>
      </c>
      <c r="AE1059" s="63">
        <v>0</v>
      </c>
      <c r="AF1059" s="63">
        <v>0</v>
      </c>
      <c r="AG1059" s="63">
        <v>0</v>
      </c>
      <c r="AH1059" s="43">
        <v>0</v>
      </c>
    </row>
    <row r="1060" spans="1:34">
      <c r="A1060" s="52">
        <v>0</v>
      </c>
      <c r="D1060" s="2">
        <v>2021</v>
      </c>
      <c r="E1060" s="2">
        <v>3</v>
      </c>
      <c r="F1060" s="62">
        <v>2021</v>
      </c>
      <c r="G1060" s="62">
        <v>2021</v>
      </c>
      <c r="H1060" s="63">
        <v>0</v>
      </c>
      <c r="I1060" s="63">
        <v>0</v>
      </c>
      <c r="J1060" s="63">
        <v>0</v>
      </c>
      <c r="K1060" s="63">
        <v>0</v>
      </c>
      <c r="L1060" s="63">
        <v>0</v>
      </c>
      <c r="M1060" s="63">
        <v>0</v>
      </c>
      <c r="N1060" s="63">
        <v>0</v>
      </c>
      <c r="O1060" s="63">
        <v>0</v>
      </c>
      <c r="P1060" s="63">
        <v>0</v>
      </c>
      <c r="Q1060" s="63">
        <v>0</v>
      </c>
      <c r="R1060" s="63">
        <v>0</v>
      </c>
      <c r="S1060" s="63">
        <v>0</v>
      </c>
      <c r="T1060" s="63">
        <v>0</v>
      </c>
      <c r="U1060" s="63">
        <v>0</v>
      </c>
      <c r="V1060" s="63">
        <v>0</v>
      </c>
      <c r="W1060" s="63">
        <v>0</v>
      </c>
      <c r="X1060" s="63">
        <v>0</v>
      </c>
      <c r="Y1060" s="63">
        <v>0</v>
      </c>
      <c r="Z1060" s="63">
        <v>0</v>
      </c>
      <c r="AA1060" s="63">
        <v>0</v>
      </c>
      <c r="AB1060" s="63">
        <v>0</v>
      </c>
      <c r="AC1060" s="63">
        <v>0</v>
      </c>
      <c r="AD1060" s="63">
        <v>0</v>
      </c>
      <c r="AE1060" s="63">
        <v>0</v>
      </c>
      <c r="AF1060" s="63">
        <v>0</v>
      </c>
      <c r="AG1060" s="63">
        <v>0</v>
      </c>
      <c r="AH1060" s="43">
        <v>0</v>
      </c>
    </row>
    <row r="1061" spans="1:34">
      <c r="A1061" s="52">
        <v>0</v>
      </c>
      <c r="D1061" s="2">
        <v>2021</v>
      </c>
      <c r="E1061" s="2">
        <v>4</v>
      </c>
      <c r="F1061" s="62">
        <v>2021</v>
      </c>
      <c r="G1061" s="62">
        <v>2021</v>
      </c>
      <c r="H1061" s="63">
        <v>0</v>
      </c>
      <c r="I1061" s="63">
        <v>0</v>
      </c>
      <c r="J1061" s="63">
        <v>0</v>
      </c>
      <c r="K1061" s="63">
        <v>0</v>
      </c>
      <c r="L1061" s="63">
        <v>0</v>
      </c>
      <c r="M1061" s="63">
        <v>0</v>
      </c>
      <c r="N1061" s="63">
        <v>0</v>
      </c>
      <c r="O1061" s="63">
        <v>0</v>
      </c>
      <c r="P1061" s="63">
        <v>0</v>
      </c>
      <c r="Q1061" s="63">
        <v>0</v>
      </c>
      <c r="R1061" s="63">
        <v>0</v>
      </c>
      <c r="S1061" s="63">
        <v>0</v>
      </c>
      <c r="T1061" s="63">
        <v>0</v>
      </c>
      <c r="U1061" s="63">
        <v>0</v>
      </c>
      <c r="V1061" s="63">
        <v>0</v>
      </c>
      <c r="W1061" s="63">
        <v>0</v>
      </c>
      <c r="X1061" s="63">
        <v>0</v>
      </c>
      <c r="Y1061" s="63">
        <v>0</v>
      </c>
      <c r="Z1061" s="63">
        <v>0</v>
      </c>
      <c r="AA1061" s="63">
        <v>0</v>
      </c>
      <c r="AB1061" s="63">
        <v>0</v>
      </c>
      <c r="AC1061" s="63">
        <v>0</v>
      </c>
      <c r="AD1061" s="63">
        <v>0</v>
      </c>
      <c r="AE1061" s="63">
        <v>0</v>
      </c>
      <c r="AF1061" s="63">
        <v>0</v>
      </c>
      <c r="AG1061" s="63">
        <v>0</v>
      </c>
      <c r="AH1061" s="43">
        <v>0</v>
      </c>
    </row>
    <row r="1062" spans="1:34">
      <c r="A1062" s="52">
        <v>0</v>
      </c>
      <c r="D1062" s="2">
        <v>2021</v>
      </c>
      <c r="E1062" s="2">
        <v>5</v>
      </c>
      <c r="F1062" s="62">
        <v>2022</v>
      </c>
      <c r="G1062" s="62">
        <v>2022</v>
      </c>
      <c r="H1062" s="63">
        <v>0</v>
      </c>
      <c r="I1062" s="63">
        <v>0</v>
      </c>
      <c r="J1062" s="63">
        <v>0</v>
      </c>
      <c r="K1062" s="63">
        <v>0</v>
      </c>
      <c r="L1062" s="63">
        <v>0</v>
      </c>
      <c r="M1062" s="63">
        <v>0</v>
      </c>
      <c r="N1062" s="63">
        <v>0</v>
      </c>
      <c r="O1062" s="63">
        <v>0</v>
      </c>
      <c r="P1062" s="63">
        <v>0</v>
      </c>
      <c r="Q1062" s="63">
        <v>0</v>
      </c>
      <c r="R1062" s="63">
        <v>0</v>
      </c>
      <c r="S1062" s="63">
        <v>0</v>
      </c>
      <c r="T1062" s="63">
        <v>0</v>
      </c>
      <c r="U1062" s="63">
        <v>0</v>
      </c>
      <c r="V1062" s="63">
        <v>0</v>
      </c>
      <c r="W1062" s="63">
        <v>0</v>
      </c>
      <c r="X1062" s="63">
        <v>0</v>
      </c>
      <c r="Y1062" s="63">
        <v>0</v>
      </c>
      <c r="Z1062" s="63">
        <v>0</v>
      </c>
      <c r="AA1062" s="63">
        <v>0</v>
      </c>
      <c r="AB1062" s="63">
        <v>0</v>
      </c>
      <c r="AC1062" s="63">
        <v>0</v>
      </c>
      <c r="AD1062" s="63">
        <v>0</v>
      </c>
      <c r="AE1062" s="63">
        <v>0</v>
      </c>
      <c r="AF1062" s="63">
        <v>0</v>
      </c>
      <c r="AG1062" s="63">
        <v>0</v>
      </c>
      <c r="AH1062" s="43">
        <v>0</v>
      </c>
    </row>
    <row r="1063" spans="1:34">
      <c r="A1063" s="52">
        <v>0</v>
      </c>
      <c r="D1063" s="2">
        <v>2021</v>
      </c>
      <c r="E1063" s="2">
        <v>6</v>
      </c>
      <c r="F1063" s="62">
        <v>2022</v>
      </c>
      <c r="G1063" s="62">
        <v>2022</v>
      </c>
      <c r="H1063" s="63">
        <v>0</v>
      </c>
      <c r="I1063" s="63">
        <v>0</v>
      </c>
      <c r="J1063" s="63">
        <v>0</v>
      </c>
      <c r="K1063" s="63">
        <v>0</v>
      </c>
      <c r="L1063" s="63">
        <v>0</v>
      </c>
      <c r="M1063" s="63">
        <v>0</v>
      </c>
      <c r="N1063" s="63">
        <v>0</v>
      </c>
      <c r="O1063" s="63">
        <v>0</v>
      </c>
      <c r="P1063" s="63">
        <v>0</v>
      </c>
      <c r="Q1063" s="63">
        <v>0</v>
      </c>
      <c r="R1063" s="63">
        <v>0</v>
      </c>
      <c r="S1063" s="63">
        <v>0</v>
      </c>
      <c r="T1063" s="63">
        <v>0</v>
      </c>
      <c r="U1063" s="63">
        <v>0</v>
      </c>
      <c r="V1063" s="63">
        <v>0</v>
      </c>
      <c r="W1063" s="63">
        <v>0</v>
      </c>
      <c r="X1063" s="63">
        <v>0</v>
      </c>
      <c r="Y1063" s="63">
        <v>0</v>
      </c>
      <c r="Z1063" s="63">
        <v>0</v>
      </c>
      <c r="AA1063" s="63">
        <v>0</v>
      </c>
      <c r="AB1063" s="63">
        <v>0</v>
      </c>
      <c r="AC1063" s="63">
        <v>0</v>
      </c>
      <c r="AD1063" s="63">
        <v>0</v>
      </c>
      <c r="AE1063" s="63">
        <v>0</v>
      </c>
      <c r="AF1063" s="63">
        <v>0</v>
      </c>
      <c r="AG1063" s="63">
        <v>0</v>
      </c>
      <c r="AH1063" s="43">
        <v>0</v>
      </c>
    </row>
    <row r="1064" spans="1:34">
      <c r="A1064" s="52">
        <v>0</v>
      </c>
      <c r="D1064" s="2">
        <v>2021</v>
      </c>
      <c r="E1064" s="2">
        <v>7</v>
      </c>
      <c r="F1064" s="62">
        <v>2022</v>
      </c>
      <c r="G1064" s="62">
        <v>2022</v>
      </c>
      <c r="H1064" s="63">
        <v>0</v>
      </c>
      <c r="I1064" s="63">
        <v>0</v>
      </c>
      <c r="J1064" s="63">
        <v>0</v>
      </c>
      <c r="K1064" s="63">
        <v>0</v>
      </c>
      <c r="L1064" s="63">
        <v>0</v>
      </c>
      <c r="M1064" s="63">
        <v>0</v>
      </c>
      <c r="N1064" s="63">
        <v>0</v>
      </c>
      <c r="O1064" s="63">
        <v>0</v>
      </c>
      <c r="P1064" s="63">
        <v>0</v>
      </c>
      <c r="Q1064" s="63">
        <v>0</v>
      </c>
      <c r="R1064" s="63">
        <v>0</v>
      </c>
      <c r="S1064" s="63">
        <v>0</v>
      </c>
      <c r="T1064" s="63">
        <v>0</v>
      </c>
      <c r="U1064" s="63">
        <v>0</v>
      </c>
      <c r="V1064" s="63">
        <v>0</v>
      </c>
      <c r="W1064" s="63">
        <v>0</v>
      </c>
      <c r="X1064" s="63">
        <v>0</v>
      </c>
      <c r="Y1064" s="63">
        <v>0</v>
      </c>
      <c r="Z1064" s="63">
        <v>0</v>
      </c>
      <c r="AA1064" s="63">
        <v>0</v>
      </c>
      <c r="AB1064" s="63">
        <v>0</v>
      </c>
      <c r="AC1064" s="63">
        <v>0</v>
      </c>
      <c r="AD1064" s="63">
        <v>0</v>
      </c>
      <c r="AE1064" s="63">
        <v>0</v>
      </c>
      <c r="AF1064" s="63">
        <v>0</v>
      </c>
      <c r="AG1064" s="63">
        <v>0</v>
      </c>
      <c r="AH1064" s="43">
        <v>0</v>
      </c>
    </row>
    <row r="1065" spans="1:34">
      <c r="A1065" s="52">
        <v>0</v>
      </c>
      <c r="D1065" s="2">
        <v>2021</v>
      </c>
      <c r="E1065" s="2">
        <v>8</v>
      </c>
      <c r="F1065" s="62">
        <v>2022</v>
      </c>
      <c r="G1065" s="62">
        <v>2022</v>
      </c>
      <c r="H1065" s="63">
        <v>0</v>
      </c>
      <c r="I1065" s="63">
        <v>0</v>
      </c>
      <c r="J1065" s="63">
        <v>0</v>
      </c>
      <c r="K1065" s="63">
        <v>0</v>
      </c>
      <c r="L1065" s="63">
        <v>0</v>
      </c>
      <c r="M1065" s="63">
        <v>0</v>
      </c>
      <c r="N1065" s="63">
        <v>0</v>
      </c>
      <c r="O1065" s="63">
        <v>0</v>
      </c>
      <c r="P1065" s="63">
        <v>0</v>
      </c>
      <c r="Q1065" s="63">
        <v>0</v>
      </c>
      <c r="R1065" s="63">
        <v>0</v>
      </c>
      <c r="S1065" s="63">
        <v>0</v>
      </c>
      <c r="T1065" s="63">
        <v>0</v>
      </c>
      <c r="U1065" s="63">
        <v>0</v>
      </c>
      <c r="V1065" s="63">
        <v>0</v>
      </c>
      <c r="W1065" s="63">
        <v>0</v>
      </c>
      <c r="X1065" s="63">
        <v>0</v>
      </c>
      <c r="Y1065" s="63">
        <v>0</v>
      </c>
      <c r="Z1065" s="63">
        <v>0</v>
      </c>
      <c r="AA1065" s="63">
        <v>0</v>
      </c>
      <c r="AB1065" s="63">
        <v>0</v>
      </c>
      <c r="AC1065" s="63">
        <v>0</v>
      </c>
      <c r="AD1065" s="63">
        <v>0</v>
      </c>
      <c r="AE1065" s="63">
        <v>0</v>
      </c>
      <c r="AF1065" s="63">
        <v>0</v>
      </c>
      <c r="AG1065" s="63">
        <v>0</v>
      </c>
      <c r="AH1065" s="43">
        <v>0</v>
      </c>
    </row>
    <row r="1066" spans="1:34">
      <c r="A1066" s="52">
        <v>0</v>
      </c>
      <c r="D1066" s="2">
        <v>2021</v>
      </c>
      <c r="E1066" s="2">
        <v>9</v>
      </c>
      <c r="F1066" s="62">
        <v>2022</v>
      </c>
      <c r="G1066" s="62">
        <v>2022</v>
      </c>
      <c r="H1066" s="63">
        <v>0</v>
      </c>
      <c r="I1066" s="63">
        <v>0</v>
      </c>
      <c r="J1066" s="63">
        <v>0</v>
      </c>
      <c r="K1066" s="63">
        <v>0</v>
      </c>
      <c r="L1066" s="63">
        <v>0</v>
      </c>
      <c r="M1066" s="63">
        <v>0</v>
      </c>
      <c r="N1066" s="63">
        <v>0</v>
      </c>
      <c r="O1066" s="63">
        <v>0</v>
      </c>
      <c r="P1066" s="63">
        <v>0</v>
      </c>
      <c r="Q1066" s="63">
        <v>0</v>
      </c>
      <c r="R1066" s="63">
        <v>0</v>
      </c>
      <c r="S1066" s="63">
        <v>0</v>
      </c>
      <c r="T1066" s="63">
        <v>0</v>
      </c>
      <c r="U1066" s="63">
        <v>0</v>
      </c>
      <c r="V1066" s="63">
        <v>0</v>
      </c>
      <c r="W1066" s="63">
        <v>0</v>
      </c>
      <c r="X1066" s="63">
        <v>0</v>
      </c>
      <c r="Y1066" s="63">
        <v>0</v>
      </c>
      <c r="Z1066" s="63">
        <v>0</v>
      </c>
      <c r="AA1066" s="63">
        <v>0</v>
      </c>
      <c r="AB1066" s="63">
        <v>0</v>
      </c>
      <c r="AC1066" s="63">
        <v>0</v>
      </c>
      <c r="AD1066" s="63">
        <v>0</v>
      </c>
      <c r="AE1066" s="63">
        <v>0</v>
      </c>
      <c r="AF1066" s="63">
        <v>0</v>
      </c>
      <c r="AG1066" s="63">
        <v>0</v>
      </c>
      <c r="AH1066" s="43">
        <v>0</v>
      </c>
    </row>
    <row r="1067" spans="1:34">
      <c r="A1067" s="52">
        <v>0</v>
      </c>
      <c r="D1067" s="2">
        <v>2021</v>
      </c>
      <c r="E1067" s="2">
        <v>10</v>
      </c>
      <c r="F1067" s="62">
        <v>2022</v>
      </c>
      <c r="G1067" s="62">
        <v>2022</v>
      </c>
      <c r="H1067" s="63">
        <v>0</v>
      </c>
      <c r="I1067" s="63">
        <v>0</v>
      </c>
      <c r="J1067" s="63">
        <v>0</v>
      </c>
      <c r="K1067" s="63">
        <v>0</v>
      </c>
      <c r="L1067" s="63">
        <v>0</v>
      </c>
      <c r="M1067" s="63">
        <v>0</v>
      </c>
      <c r="N1067" s="63">
        <v>0</v>
      </c>
      <c r="O1067" s="63">
        <v>0</v>
      </c>
      <c r="P1067" s="63">
        <v>0</v>
      </c>
      <c r="Q1067" s="63">
        <v>0</v>
      </c>
      <c r="R1067" s="63">
        <v>0</v>
      </c>
      <c r="S1067" s="63">
        <v>0</v>
      </c>
      <c r="T1067" s="63">
        <v>0</v>
      </c>
      <c r="U1067" s="63">
        <v>0</v>
      </c>
      <c r="V1067" s="63">
        <v>0</v>
      </c>
      <c r="W1067" s="63">
        <v>0</v>
      </c>
      <c r="X1067" s="63">
        <v>0</v>
      </c>
      <c r="Y1067" s="63">
        <v>0</v>
      </c>
      <c r="Z1067" s="63">
        <v>0</v>
      </c>
      <c r="AA1067" s="63">
        <v>0</v>
      </c>
      <c r="AB1067" s="63">
        <v>0</v>
      </c>
      <c r="AC1067" s="63">
        <v>0</v>
      </c>
      <c r="AD1067" s="63">
        <v>0</v>
      </c>
      <c r="AE1067" s="63">
        <v>0</v>
      </c>
      <c r="AF1067" s="63">
        <v>0</v>
      </c>
      <c r="AG1067" s="63">
        <v>0</v>
      </c>
      <c r="AH1067" s="43">
        <v>0</v>
      </c>
    </row>
    <row r="1068" spans="1:34">
      <c r="A1068" s="52">
        <v>0</v>
      </c>
      <c r="D1068" s="2">
        <v>2021</v>
      </c>
      <c r="E1068" s="2">
        <v>11</v>
      </c>
      <c r="F1068" s="62">
        <v>2022</v>
      </c>
      <c r="G1068" s="62">
        <v>2022</v>
      </c>
      <c r="H1068" s="63">
        <v>0</v>
      </c>
      <c r="I1068" s="63">
        <v>0</v>
      </c>
      <c r="J1068" s="63">
        <v>0</v>
      </c>
      <c r="K1068" s="63">
        <v>0</v>
      </c>
      <c r="L1068" s="63">
        <v>0</v>
      </c>
      <c r="M1068" s="63">
        <v>0</v>
      </c>
      <c r="N1068" s="63">
        <v>0</v>
      </c>
      <c r="O1068" s="63">
        <v>0</v>
      </c>
      <c r="P1068" s="63">
        <v>0</v>
      </c>
      <c r="Q1068" s="63">
        <v>0</v>
      </c>
      <c r="R1068" s="63">
        <v>0</v>
      </c>
      <c r="S1068" s="63">
        <v>0</v>
      </c>
      <c r="T1068" s="63">
        <v>0</v>
      </c>
      <c r="U1068" s="63">
        <v>0</v>
      </c>
      <c r="V1068" s="63">
        <v>0</v>
      </c>
      <c r="W1068" s="63">
        <v>0</v>
      </c>
      <c r="X1068" s="63">
        <v>0</v>
      </c>
      <c r="Y1068" s="63">
        <v>0</v>
      </c>
      <c r="Z1068" s="63">
        <v>0</v>
      </c>
      <c r="AA1068" s="63">
        <v>0</v>
      </c>
      <c r="AB1068" s="63">
        <v>0</v>
      </c>
      <c r="AC1068" s="63">
        <v>0</v>
      </c>
      <c r="AD1068" s="63">
        <v>0</v>
      </c>
      <c r="AE1068" s="63">
        <v>0</v>
      </c>
      <c r="AF1068" s="63">
        <v>0</v>
      </c>
      <c r="AG1068" s="63">
        <v>0</v>
      </c>
      <c r="AH1068" s="43">
        <v>0</v>
      </c>
    </row>
    <row r="1069" spans="1:34">
      <c r="A1069" s="52">
        <v>0</v>
      </c>
      <c r="D1069" s="2">
        <v>2021</v>
      </c>
      <c r="E1069" s="2">
        <v>12</v>
      </c>
      <c r="F1069" s="62">
        <v>2022</v>
      </c>
      <c r="G1069" s="62">
        <v>2022</v>
      </c>
      <c r="H1069" s="63">
        <v>0</v>
      </c>
      <c r="I1069" s="63">
        <v>0</v>
      </c>
      <c r="J1069" s="63">
        <v>0</v>
      </c>
      <c r="K1069" s="63">
        <v>0</v>
      </c>
      <c r="L1069" s="63">
        <v>0</v>
      </c>
      <c r="M1069" s="63">
        <v>0</v>
      </c>
      <c r="N1069" s="63">
        <v>0</v>
      </c>
      <c r="O1069" s="63">
        <v>0</v>
      </c>
      <c r="P1069" s="63">
        <v>0</v>
      </c>
      <c r="Q1069" s="63">
        <v>0</v>
      </c>
      <c r="R1069" s="63">
        <v>0</v>
      </c>
      <c r="S1069" s="63">
        <v>0</v>
      </c>
      <c r="T1069" s="63">
        <v>0</v>
      </c>
      <c r="U1069" s="63">
        <v>0</v>
      </c>
      <c r="V1069" s="63">
        <v>0</v>
      </c>
      <c r="W1069" s="63">
        <v>0</v>
      </c>
      <c r="X1069" s="63">
        <v>0</v>
      </c>
      <c r="Y1069" s="63">
        <v>0</v>
      </c>
      <c r="Z1069" s="63">
        <v>0</v>
      </c>
      <c r="AA1069" s="63">
        <v>0</v>
      </c>
      <c r="AB1069" s="63">
        <v>0</v>
      </c>
      <c r="AC1069" s="63">
        <v>0</v>
      </c>
      <c r="AD1069" s="63">
        <v>0</v>
      </c>
      <c r="AE1069" s="63">
        <v>0</v>
      </c>
      <c r="AF1069" s="63">
        <v>0</v>
      </c>
      <c r="AG1069" s="63">
        <v>0</v>
      </c>
      <c r="AH1069" s="43">
        <v>0</v>
      </c>
    </row>
    <row r="1070" spans="1:34">
      <c r="A1070" s="52">
        <v>0</v>
      </c>
      <c r="D1070" s="2">
        <v>2022</v>
      </c>
      <c r="E1070" s="2">
        <v>1</v>
      </c>
      <c r="F1070" s="62">
        <v>2022</v>
      </c>
      <c r="G1070" s="62">
        <v>2022</v>
      </c>
      <c r="H1070" s="63">
        <v>0</v>
      </c>
      <c r="I1070" s="63">
        <v>0</v>
      </c>
      <c r="J1070" s="63">
        <v>0</v>
      </c>
      <c r="K1070" s="63">
        <v>0</v>
      </c>
      <c r="L1070" s="63">
        <v>0</v>
      </c>
      <c r="M1070" s="63">
        <v>0</v>
      </c>
      <c r="N1070" s="63">
        <v>0</v>
      </c>
      <c r="O1070" s="63">
        <v>0</v>
      </c>
      <c r="P1070" s="63">
        <v>0</v>
      </c>
      <c r="Q1070" s="63">
        <v>0</v>
      </c>
      <c r="R1070" s="63">
        <v>0</v>
      </c>
      <c r="S1070" s="63">
        <v>0</v>
      </c>
      <c r="T1070" s="63">
        <v>0</v>
      </c>
      <c r="U1070" s="63">
        <v>0</v>
      </c>
      <c r="V1070" s="63">
        <v>0</v>
      </c>
      <c r="W1070" s="63">
        <v>0</v>
      </c>
      <c r="X1070" s="63">
        <v>0</v>
      </c>
      <c r="Y1070" s="63">
        <v>0</v>
      </c>
      <c r="Z1070" s="63">
        <v>0</v>
      </c>
      <c r="AA1070" s="63">
        <v>0</v>
      </c>
      <c r="AB1070" s="63">
        <v>0</v>
      </c>
      <c r="AC1070" s="63">
        <v>0</v>
      </c>
      <c r="AD1070" s="63">
        <v>0</v>
      </c>
      <c r="AE1070" s="63">
        <v>0</v>
      </c>
      <c r="AF1070" s="63">
        <v>0</v>
      </c>
      <c r="AG1070" s="63">
        <v>0</v>
      </c>
      <c r="AH1070" s="43">
        <v>0</v>
      </c>
    </row>
    <row r="1071" spans="1:34">
      <c r="A1071" s="52">
        <v>0</v>
      </c>
      <c r="D1071" s="2">
        <v>2022</v>
      </c>
      <c r="E1071" s="2">
        <v>2</v>
      </c>
      <c r="F1071" s="62">
        <v>2022</v>
      </c>
      <c r="G1071" s="62">
        <v>2022</v>
      </c>
      <c r="H1071" s="63">
        <v>0</v>
      </c>
      <c r="I1071" s="63">
        <v>0</v>
      </c>
      <c r="J1071" s="63">
        <v>0</v>
      </c>
      <c r="K1071" s="63">
        <v>0</v>
      </c>
      <c r="L1071" s="63">
        <v>0</v>
      </c>
      <c r="M1071" s="63">
        <v>0</v>
      </c>
      <c r="N1071" s="63">
        <v>0</v>
      </c>
      <c r="O1071" s="63">
        <v>0</v>
      </c>
      <c r="P1071" s="63">
        <v>0</v>
      </c>
      <c r="Q1071" s="63">
        <v>0</v>
      </c>
      <c r="R1071" s="63">
        <v>0</v>
      </c>
      <c r="S1071" s="63">
        <v>0</v>
      </c>
      <c r="T1071" s="63">
        <v>0</v>
      </c>
      <c r="U1071" s="63">
        <v>0</v>
      </c>
      <c r="V1071" s="63">
        <v>0</v>
      </c>
      <c r="W1071" s="63">
        <v>0</v>
      </c>
      <c r="X1071" s="63">
        <v>0</v>
      </c>
      <c r="Y1071" s="63">
        <v>0</v>
      </c>
      <c r="Z1071" s="63">
        <v>0</v>
      </c>
      <c r="AA1071" s="63">
        <v>0</v>
      </c>
      <c r="AB1071" s="63">
        <v>0</v>
      </c>
      <c r="AC1071" s="63">
        <v>0</v>
      </c>
      <c r="AD1071" s="63">
        <v>0</v>
      </c>
      <c r="AE1071" s="63">
        <v>0</v>
      </c>
      <c r="AF1071" s="63">
        <v>0</v>
      </c>
      <c r="AG1071" s="63">
        <v>0</v>
      </c>
      <c r="AH1071" s="43">
        <v>0</v>
      </c>
    </row>
    <row r="1072" spans="1:34">
      <c r="A1072" s="52">
        <v>0</v>
      </c>
      <c r="D1072" s="2">
        <v>2022</v>
      </c>
      <c r="E1072" s="2">
        <v>3</v>
      </c>
      <c r="F1072" s="62">
        <v>2022</v>
      </c>
      <c r="G1072" s="62">
        <v>2022</v>
      </c>
      <c r="H1072" s="63">
        <v>0</v>
      </c>
      <c r="I1072" s="63">
        <v>0</v>
      </c>
      <c r="J1072" s="63">
        <v>0</v>
      </c>
      <c r="K1072" s="63">
        <v>0</v>
      </c>
      <c r="L1072" s="63">
        <v>0</v>
      </c>
      <c r="M1072" s="63">
        <v>0</v>
      </c>
      <c r="N1072" s="63">
        <v>0</v>
      </c>
      <c r="O1072" s="63">
        <v>0</v>
      </c>
      <c r="P1072" s="63">
        <v>0</v>
      </c>
      <c r="Q1072" s="63">
        <v>0</v>
      </c>
      <c r="R1072" s="63">
        <v>0</v>
      </c>
      <c r="S1072" s="63">
        <v>0</v>
      </c>
      <c r="T1072" s="63">
        <v>0</v>
      </c>
      <c r="U1072" s="63">
        <v>0</v>
      </c>
      <c r="V1072" s="63">
        <v>0</v>
      </c>
      <c r="W1072" s="63">
        <v>0</v>
      </c>
      <c r="X1072" s="63">
        <v>0</v>
      </c>
      <c r="Y1072" s="63">
        <v>0</v>
      </c>
      <c r="Z1072" s="63">
        <v>0</v>
      </c>
      <c r="AA1072" s="63">
        <v>0</v>
      </c>
      <c r="AB1072" s="63">
        <v>0</v>
      </c>
      <c r="AC1072" s="63">
        <v>0</v>
      </c>
      <c r="AD1072" s="63">
        <v>0</v>
      </c>
      <c r="AE1072" s="63">
        <v>0</v>
      </c>
      <c r="AF1072" s="63">
        <v>0</v>
      </c>
      <c r="AG1072" s="63">
        <v>0</v>
      </c>
      <c r="AH1072" s="43">
        <v>0</v>
      </c>
    </row>
    <row r="1073" spans="1:34">
      <c r="A1073" s="52">
        <v>0</v>
      </c>
      <c r="D1073" s="2">
        <v>2022</v>
      </c>
      <c r="E1073" s="2">
        <v>4</v>
      </c>
      <c r="F1073" s="62">
        <v>2022</v>
      </c>
      <c r="G1073" s="62">
        <v>2022</v>
      </c>
      <c r="H1073" s="63">
        <v>0</v>
      </c>
      <c r="I1073" s="63">
        <v>0</v>
      </c>
      <c r="J1073" s="63">
        <v>0</v>
      </c>
      <c r="K1073" s="63">
        <v>0</v>
      </c>
      <c r="L1073" s="63">
        <v>0</v>
      </c>
      <c r="M1073" s="63">
        <v>0</v>
      </c>
      <c r="N1073" s="63">
        <v>0</v>
      </c>
      <c r="O1073" s="63">
        <v>0</v>
      </c>
      <c r="P1073" s="63">
        <v>0</v>
      </c>
      <c r="Q1073" s="63">
        <v>0</v>
      </c>
      <c r="R1073" s="63">
        <v>0</v>
      </c>
      <c r="S1073" s="63">
        <v>0</v>
      </c>
      <c r="T1073" s="63">
        <v>0</v>
      </c>
      <c r="U1073" s="63">
        <v>0</v>
      </c>
      <c r="V1073" s="63">
        <v>0</v>
      </c>
      <c r="W1073" s="63">
        <v>0</v>
      </c>
      <c r="X1073" s="63">
        <v>0</v>
      </c>
      <c r="Y1073" s="63">
        <v>0</v>
      </c>
      <c r="Z1073" s="63">
        <v>0</v>
      </c>
      <c r="AA1073" s="63">
        <v>0</v>
      </c>
      <c r="AB1073" s="63">
        <v>0</v>
      </c>
      <c r="AC1073" s="63">
        <v>0</v>
      </c>
      <c r="AD1073" s="63">
        <v>0</v>
      </c>
      <c r="AE1073" s="63">
        <v>0</v>
      </c>
      <c r="AF1073" s="63">
        <v>0</v>
      </c>
      <c r="AG1073" s="63">
        <v>0</v>
      </c>
      <c r="AH1073" s="43">
        <v>0</v>
      </c>
    </row>
    <row r="1074" spans="1:34">
      <c r="A1074" s="52">
        <v>0</v>
      </c>
      <c r="D1074" s="2">
        <v>2022</v>
      </c>
      <c r="E1074" s="2">
        <v>5</v>
      </c>
      <c r="F1074" s="62">
        <v>2023</v>
      </c>
      <c r="G1074" s="62">
        <v>2023</v>
      </c>
      <c r="H1074" s="63">
        <v>0</v>
      </c>
      <c r="I1074" s="63">
        <v>0</v>
      </c>
      <c r="J1074" s="63">
        <v>0</v>
      </c>
      <c r="K1074" s="63">
        <v>0</v>
      </c>
      <c r="L1074" s="63">
        <v>0</v>
      </c>
      <c r="M1074" s="63">
        <v>0</v>
      </c>
      <c r="N1074" s="63">
        <v>0</v>
      </c>
      <c r="O1074" s="63">
        <v>0</v>
      </c>
      <c r="P1074" s="63">
        <v>0</v>
      </c>
      <c r="Q1074" s="63">
        <v>0</v>
      </c>
      <c r="R1074" s="63">
        <v>0</v>
      </c>
      <c r="S1074" s="63">
        <v>0</v>
      </c>
      <c r="T1074" s="63">
        <v>0</v>
      </c>
      <c r="U1074" s="63">
        <v>0</v>
      </c>
      <c r="V1074" s="63">
        <v>0</v>
      </c>
      <c r="W1074" s="63">
        <v>0</v>
      </c>
      <c r="X1074" s="63">
        <v>0</v>
      </c>
      <c r="Y1074" s="63">
        <v>0</v>
      </c>
      <c r="Z1074" s="63">
        <v>0</v>
      </c>
      <c r="AA1074" s="63">
        <v>0</v>
      </c>
      <c r="AB1074" s="63">
        <v>0</v>
      </c>
      <c r="AC1074" s="63">
        <v>0</v>
      </c>
      <c r="AD1074" s="63">
        <v>0</v>
      </c>
      <c r="AE1074" s="63">
        <v>0</v>
      </c>
      <c r="AF1074" s="63">
        <v>0</v>
      </c>
      <c r="AG1074" s="63">
        <v>0</v>
      </c>
      <c r="AH1074" s="43">
        <v>0</v>
      </c>
    </row>
    <row r="1075" spans="1:34">
      <c r="A1075" s="52">
        <v>0</v>
      </c>
      <c r="D1075" s="2">
        <v>2022</v>
      </c>
      <c r="E1075" s="2">
        <v>6</v>
      </c>
      <c r="F1075" s="62">
        <v>2023</v>
      </c>
      <c r="G1075" s="62">
        <v>2023</v>
      </c>
      <c r="H1075" s="63">
        <v>0</v>
      </c>
      <c r="I1075" s="63">
        <v>0</v>
      </c>
      <c r="J1075" s="63">
        <v>0</v>
      </c>
      <c r="K1075" s="63">
        <v>0</v>
      </c>
      <c r="L1075" s="63">
        <v>0</v>
      </c>
      <c r="M1075" s="63">
        <v>0</v>
      </c>
      <c r="N1075" s="63">
        <v>0</v>
      </c>
      <c r="O1075" s="63">
        <v>0</v>
      </c>
      <c r="P1075" s="63">
        <v>0</v>
      </c>
      <c r="Q1075" s="63">
        <v>0</v>
      </c>
      <c r="R1075" s="63">
        <v>0</v>
      </c>
      <c r="S1075" s="63">
        <v>0</v>
      </c>
      <c r="T1075" s="63">
        <v>0</v>
      </c>
      <c r="U1075" s="63">
        <v>0</v>
      </c>
      <c r="V1075" s="63">
        <v>0</v>
      </c>
      <c r="W1075" s="63">
        <v>0</v>
      </c>
      <c r="X1075" s="63">
        <v>0</v>
      </c>
      <c r="Y1075" s="63">
        <v>0</v>
      </c>
      <c r="Z1075" s="63">
        <v>0</v>
      </c>
      <c r="AA1075" s="63">
        <v>0</v>
      </c>
      <c r="AB1075" s="63">
        <v>0</v>
      </c>
      <c r="AC1075" s="63">
        <v>0</v>
      </c>
      <c r="AD1075" s="63">
        <v>0</v>
      </c>
      <c r="AE1075" s="63">
        <v>0</v>
      </c>
      <c r="AF1075" s="63">
        <v>0</v>
      </c>
      <c r="AG1075" s="63">
        <v>0</v>
      </c>
      <c r="AH1075" s="43">
        <v>0</v>
      </c>
    </row>
    <row r="1076" spans="1:34">
      <c r="A1076" s="52">
        <v>0</v>
      </c>
      <c r="D1076" s="2">
        <v>2022</v>
      </c>
      <c r="E1076" s="2">
        <v>7</v>
      </c>
      <c r="F1076" s="62">
        <v>2023</v>
      </c>
      <c r="G1076" s="62">
        <v>2023</v>
      </c>
      <c r="H1076" s="63">
        <v>0</v>
      </c>
      <c r="I1076" s="63">
        <v>0</v>
      </c>
      <c r="J1076" s="63">
        <v>0</v>
      </c>
      <c r="K1076" s="63">
        <v>0</v>
      </c>
      <c r="L1076" s="63">
        <v>0</v>
      </c>
      <c r="M1076" s="63">
        <v>0</v>
      </c>
      <c r="N1076" s="63">
        <v>0</v>
      </c>
      <c r="O1076" s="63">
        <v>0</v>
      </c>
      <c r="P1076" s="63">
        <v>0</v>
      </c>
      <c r="Q1076" s="63">
        <v>0</v>
      </c>
      <c r="R1076" s="63">
        <v>0</v>
      </c>
      <c r="S1076" s="63">
        <v>0</v>
      </c>
      <c r="T1076" s="63">
        <v>0</v>
      </c>
      <c r="U1076" s="63">
        <v>0</v>
      </c>
      <c r="V1076" s="63">
        <v>0</v>
      </c>
      <c r="W1076" s="63">
        <v>0</v>
      </c>
      <c r="X1076" s="63">
        <v>0</v>
      </c>
      <c r="Y1076" s="63">
        <v>0</v>
      </c>
      <c r="Z1076" s="63">
        <v>0</v>
      </c>
      <c r="AA1076" s="63">
        <v>0</v>
      </c>
      <c r="AB1076" s="63">
        <v>0</v>
      </c>
      <c r="AC1076" s="63">
        <v>0</v>
      </c>
      <c r="AD1076" s="63">
        <v>0</v>
      </c>
      <c r="AE1076" s="63">
        <v>0</v>
      </c>
      <c r="AF1076" s="63">
        <v>0</v>
      </c>
      <c r="AG1076" s="63">
        <v>0</v>
      </c>
      <c r="AH1076" s="43">
        <v>0</v>
      </c>
    </row>
    <row r="1077" spans="1:34">
      <c r="A1077" s="52">
        <v>0</v>
      </c>
      <c r="D1077" s="2">
        <v>2022</v>
      </c>
      <c r="E1077" s="2">
        <v>8</v>
      </c>
      <c r="F1077" s="62">
        <v>2023</v>
      </c>
      <c r="G1077" s="62">
        <v>2023</v>
      </c>
      <c r="H1077" s="63">
        <v>0</v>
      </c>
      <c r="I1077" s="63">
        <v>0</v>
      </c>
      <c r="J1077" s="63">
        <v>0</v>
      </c>
      <c r="K1077" s="63">
        <v>0</v>
      </c>
      <c r="L1077" s="63">
        <v>0</v>
      </c>
      <c r="M1077" s="63">
        <v>0</v>
      </c>
      <c r="N1077" s="63">
        <v>0</v>
      </c>
      <c r="O1077" s="63">
        <v>0</v>
      </c>
      <c r="P1077" s="63">
        <v>0</v>
      </c>
      <c r="Q1077" s="63">
        <v>0</v>
      </c>
      <c r="R1077" s="63">
        <v>0</v>
      </c>
      <c r="S1077" s="63">
        <v>0</v>
      </c>
      <c r="T1077" s="63">
        <v>0</v>
      </c>
      <c r="U1077" s="63">
        <v>0</v>
      </c>
      <c r="V1077" s="63">
        <v>0</v>
      </c>
      <c r="W1077" s="63">
        <v>0</v>
      </c>
      <c r="X1077" s="63">
        <v>0</v>
      </c>
      <c r="Y1077" s="63">
        <v>0</v>
      </c>
      <c r="Z1077" s="63">
        <v>0</v>
      </c>
      <c r="AA1077" s="63">
        <v>0</v>
      </c>
      <c r="AB1077" s="63">
        <v>0</v>
      </c>
      <c r="AC1077" s="63">
        <v>0</v>
      </c>
      <c r="AD1077" s="63">
        <v>0</v>
      </c>
      <c r="AE1077" s="63">
        <v>0</v>
      </c>
      <c r="AF1077" s="63">
        <v>0</v>
      </c>
      <c r="AG1077" s="63">
        <v>0</v>
      </c>
      <c r="AH1077" s="43">
        <v>0</v>
      </c>
    </row>
    <row r="1078" spans="1:34">
      <c r="A1078" s="52">
        <v>0</v>
      </c>
      <c r="D1078" s="2">
        <v>2022</v>
      </c>
      <c r="E1078" s="2">
        <v>9</v>
      </c>
      <c r="F1078" s="62">
        <v>2023</v>
      </c>
      <c r="G1078" s="62">
        <v>2023</v>
      </c>
      <c r="H1078" s="63">
        <v>0</v>
      </c>
      <c r="I1078" s="63">
        <v>0</v>
      </c>
      <c r="J1078" s="63">
        <v>0</v>
      </c>
      <c r="K1078" s="63">
        <v>0</v>
      </c>
      <c r="L1078" s="63">
        <v>0</v>
      </c>
      <c r="M1078" s="63">
        <v>0</v>
      </c>
      <c r="N1078" s="63">
        <v>0</v>
      </c>
      <c r="O1078" s="63">
        <v>0</v>
      </c>
      <c r="P1078" s="63">
        <v>0</v>
      </c>
      <c r="Q1078" s="63">
        <v>0</v>
      </c>
      <c r="R1078" s="63">
        <v>0</v>
      </c>
      <c r="S1078" s="63">
        <v>0</v>
      </c>
      <c r="T1078" s="63">
        <v>0</v>
      </c>
      <c r="U1078" s="63">
        <v>0</v>
      </c>
      <c r="V1078" s="63">
        <v>0</v>
      </c>
      <c r="W1078" s="63">
        <v>0</v>
      </c>
      <c r="X1078" s="63">
        <v>0</v>
      </c>
      <c r="Y1078" s="63">
        <v>0</v>
      </c>
      <c r="Z1078" s="63">
        <v>0</v>
      </c>
      <c r="AA1078" s="63">
        <v>0</v>
      </c>
      <c r="AB1078" s="63">
        <v>0</v>
      </c>
      <c r="AC1078" s="63">
        <v>0</v>
      </c>
      <c r="AD1078" s="63">
        <v>0</v>
      </c>
      <c r="AE1078" s="63">
        <v>0</v>
      </c>
      <c r="AF1078" s="63">
        <v>0</v>
      </c>
      <c r="AG1078" s="63">
        <v>0</v>
      </c>
      <c r="AH1078" s="43">
        <v>0</v>
      </c>
    </row>
    <row r="1079" spans="1:34">
      <c r="A1079" s="52">
        <v>0</v>
      </c>
      <c r="D1079" s="2">
        <v>2022</v>
      </c>
      <c r="E1079" s="2">
        <v>10</v>
      </c>
      <c r="F1079" s="62">
        <v>2023</v>
      </c>
      <c r="G1079" s="62">
        <v>2023</v>
      </c>
      <c r="H1079" s="63">
        <v>0</v>
      </c>
      <c r="I1079" s="63">
        <v>0</v>
      </c>
      <c r="J1079" s="63">
        <v>0</v>
      </c>
      <c r="K1079" s="63">
        <v>0</v>
      </c>
      <c r="L1079" s="63">
        <v>0</v>
      </c>
      <c r="M1079" s="63">
        <v>0</v>
      </c>
      <c r="N1079" s="63">
        <v>0</v>
      </c>
      <c r="O1079" s="63">
        <v>0</v>
      </c>
      <c r="P1079" s="63">
        <v>0</v>
      </c>
      <c r="Q1079" s="63">
        <v>0</v>
      </c>
      <c r="R1079" s="63">
        <v>0</v>
      </c>
      <c r="S1079" s="63">
        <v>0</v>
      </c>
      <c r="T1079" s="63">
        <v>0</v>
      </c>
      <c r="U1079" s="63">
        <v>0</v>
      </c>
      <c r="V1079" s="63">
        <v>0</v>
      </c>
      <c r="W1079" s="63">
        <v>0</v>
      </c>
      <c r="X1079" s="63">
        <v>0</v>
      </c>
      <c r="Y1079" s="63">
        <v>0</v>
      </c>
      <c r="Z1079" s="63">
        <v>0</v>
      </c>
      <c r="AA1079" s="63">
        <v>0</v>
      </c>
      <c r="AB1079" s="63">
        <v>0</v>
      </c>
      <c r="AC1079" s="63">
        <v>0</v>
      </c>
      <c r="AD1079" s="63">
        <v>0</v>
      </c>
      <c r="AE1079" s="63">
        <v>0</v>
      </c>
      <c r="AF1079" s="63">
        <v>0</v>
      </c>
      <c r="AG1079" s="63">
        <v>0</v>
      </c>
      <c r="AH1079" s="43">
        <v>0</v>
      </c>
    </row>
    <row r="1080" spans="1:34">
      <c r="A1080" s="52">
        <v>0</v>
      </c>
      <c r="D1080" s="2">
        <v>2022</v>
      </c>
      <c r="E1080" s="2">
        <v>11</v>
      </c>
      <c r="F1080" s="62">
        <v>2023</v>
      </c>
      <c r="G1080" s="62">
        <v>2023</v>
      </c>
      <c r="H1080" s="63">
        <v>0</v>
      </c>
      <c r="I1080" s="63">
        <v>0</v>
      </c>
      <c r="J1080" s="63">
        <v>0</v>
      </c>
      <c r="K1080" s="63">
        <v>0</v>
      </c>
      <c r="L1080" s="63">
        <v>0</v>
      </c>
      <c r="M1080" s="63">
        <v>0</v>
      </c>
      <c r="N1080" s="63">
        <v>0</v>
      </c>
      <c r="O1080" s="63">
        <v>0</v>
      </c>
      <c r="P1080" s="63">
        <v>0</v>
      </c>
      <c r="Q1080" s="63">
        <v>0</v>
      </c>
      <c r="R1080" s="63">
        <v>0</v>
      </c>
      <c r="S1080" s="63">
        <v>0</v>
      </c>
      <c r="T1080" s="63">
        <v>0</v>
      </c>
      <c r="U1080" s="63">
        <v>0</v>
      </c>
      <c r="V1080" s="63">
        <v>0</v>
      </c>
      <c r="W1080" s="63">
        <v>0</v>
      </c>
      <c r="X1080" s="63">
        <v>0</v>
      </c>
      <c r="Y1080" s="63">
        <v>0</v>
      </c>
      <c r="Z1080" s="63">
        <v>0</v>
      </c>
      <c r="AA1080" s="63">
        <v>0</v>
      </c>
      <c r="AB1080" s="63">
        <v>0</v>
      </c>
      <c r="AC1080" s="63">
        <v>0</v>
      </c>
      <c r="AD1080" s="63">
        <v>0</v>
      </c>
      <c r="AE1080" s="63">
        <v>0</v>
      </c>
      <c r="AF1080" s="63">
        <v>0</v>
      </c>
      <c r="AG1080" s="63">
        <v>0</v>
      </c>
      <c r="AH1080" s="43">
        <v>0</v>
      </c>
    </row>
    <row r="1081" spans="1:34">
      <c r="A1081" s="52">
        <v>0</v>
      </c>
      <c r="D1081" s="2">
        <v>2022</v>
      </c>
      <c r="E1081" s="2">
        <v>12</v>
      </c>
      <c r="F1081" s="62">
        <v>2023</v>
      </c>
      <c r="G1081" s="62">
        <v>2023</v>
      </c>
      <c r="H1081" s="63">
        <v>0</v>
      </c>
      <c r="I1081" s="63">
        <v>0</v>
      </c>
      <c r="J1081" s="63">
        <v>0</v>
      </c>
      <c r="K1081" s="63">
        <v>0</v>
      </c>
      <c r="L1081" s="63">
        <v>0</v>
      </c>
      <c r="M1081" s="63">
        <v>0</v>
      </c>
      <c r="N1081" s="63">
        <v>0</v>
      </c>
      <c r="O1081" s="63">
        <v>0</v>
      </c>
      <c r="P1081" s="63">
        <v>0</v>
      </c>
      <c r="Q1081" s="63">
        <v>0</v>
      </c>
      <c r="R1081" s="63">
        <v>0</v>
      </c>
      <c r="S1081" s="63">
        <v>0</v>
      </c>
      <c r="T1081" s="63">
        <v>0</v>
      </c>
      <c r="U1081" s="63">
        <v>0</v>
      </c>
      <c r="V1081" s="63">
        <v>0</v>
      </c>
      <c r="W1081" s="63">
        <v>0</v>
      </c>
      <c r="X1081" s="63">
        <v>0</v>
      </c>
      <c r="Y1081" s="63">
        <v>0</v>
      </c>
      <c r="Z1081" s="63">
        <v>0</v>
      </c>
      <c r="AA1081" s="63">
        <v>0</v>
      </c>
      <c r="AB1081" s="63">
        <v>0</v>
      </c>
      <c r="AC1081" s="63">
        <v>0</v>
      </c>
      <c r="AD1081" s="63">
        <v>0</v>
      </c>
      <c r="AE1081" s="63">
        <v>0</v>
      </c>
      <c r="AF1081" s="63">
        <v>0</v>
      </c>
      <c r="AG1081" s="63">
        <v>0</v>
      </c>
      <c r="AH1081" s="43">
        <v>0</v>
      </c>
    </row>
    <row r="1082" spans="1:34">
      <c r="A1082" s="52">
        <v>0</v>
      </c>
      <c r="D1082" s="2">
        <v>2023</v>
      </c>
      <c r="E1082" s="2">
        <v>1</v>
      </c>
      <c r="F1082" s="62">
        <v>2023</v>
      </c>
      <c r="G1082" s="62">
        <v>2023</v>
      </c>
      <c r="H1082" s="63">
        <v>0</v>
      </c>
      <c r="I1082" s="63">
        <v>0</v>
      </c>
      <c r="J1082" s="63">
        <v>0</v>
      </c>
      <c r="K1082" s="63">
        <v>0</v>
      </c>
      <c r="L1082" s="63">
        <v>0</v>
      </c>
      <c r="M1082" s="63">
        <v>0</v>
      </c>
      <c r="N1082" s="63">
        <v>0</v>
      </c>
      <c r="O1082" s="63">
        <v>0</v>
      </c>
      <c r="P1082" s="63">
        <v>0</v>
      </c>
      <c r="Q1082" s="63">
        <v>0</v>
      </c>
      <c r="R1082" s="63">
        <v>0</v>
      </c>
      <c r="S1082" s="63">
        <v>0</v>
      </c>
      <c r="T1082" s="63">
        <v>0</v>
      </c>
      <c r="U1082" s="63">
        <v>0</v>
      </c>
      <c r="V1082" s="63">
        <v>0</v>
      </c>
      <c r="W1082" s="63">
        <v>0</v>
      </c>
      <c r="X1082" s="63">
        <v>0</v>
      </c>
      <c r="Y1082" s="63">
        <v>0</v>
      </c>
      <c r="Z1082" s="63">
        <v>0</v>
      </c>
      <c r="AA1082" s="63">
        <v>0</v>
      </c>
      <c r="AB1082" s="63">
        <v>0</v>
      </c>
      <c r="AC1082" s="63">
        <v>0</v>
      </c>
      <c r="AD1082" s="63">
        <v>0</v>
      </c>
      <c r="AE1082" s="63">
        <v>0</v>
      </c>
      <c r="AF1082" s="63">
        <v>0</v>
      </c>
      <c r="AG1082" s="63">
        <v>0</v>
      </c>
      <c r="AH1082" s="43">
        <v>0</v>
      </c>
    </row>
    <row r="1083" spans="1:34">
      <c r="A1083" s="52">
        <v>0</v>
      </c>
      <c r="D1083" s="2">
        <v>2023</v>
      </c>
      <c r="E1083" s="2">
        <v>2</v>
      </c>
      <c r="F1083" s="62">
        <v>2023</v>
      </c>
      <c r="G1083" s="62">
        <v>2023</v>
      </c>
      <c r="H1083" s="63">
        <v>0</v>
      </c>
      <c r="I1083" s="63">
        <v>0</v>
      </c>
      <c r="J1083" s="63">
        <v>0</v>
      </c>
      <c r="K1083" s="63">
        <v>0</v>
      </c>
      <c r="L1083" s="63">
        <v>0</v>
      </c>
      <c r="M1083" s="63">
        <v>0</v>
      </c>
      <c r="N1083" s="63">
        <v>0</v>
      </c>
      <c r="O1083" s="63">
        <v>0</v>
      </c>
      <c r="P1083" s="63">
        <v>0</v>
      </c>
      <c r="Q1083" s="63">
        <v>0</v>
      </c>
      <c r="R1083" s="63">
        <v>0</v>
      </c>
      <c r="S1083" s="63">
        <v>0</v>
      </c>
      <c r="T1083" s="63">
        <v>0</v>
      </c>
      <c r="U1083" s="63">
        <v>0</v>
      </c>
      <c r="V1083" s="63">
        <v>0</v>
      </c>
      <c r="W1083" s="63">
        <v>0</v>
      </c>
      <c r="X1083" s="63">
        <v>0</v>
      </c>
      <c r="Y1083" s="63">
        <v>0</v>
      </c>
      <c r="Z1083" s="63">
        <v>0</v>
      </c>
      <c r="AA1083" s="63">
        <v>0</v>
      </c>
      <c r="AB1083" s="63">
        <v>0</v>
      </c>
      <c r="AC1083" s="63">
        <v>0</v>
      </c>
      <c r="AD1083" s="63">
        <v>0</v>
      </c>
      <c r="AE1083" s="63">
        <v>0</v>
      </c>
      <c r="AF1083" s="63">
        <v>0</v>
      </c>
      <c r="AG1083" s="63">
        <v>0</v>
      </c>
      <c r="AH1083" s="43">
        <v>0</v>
      </c>
    </row>
    <row r="1084" spans="1:34">
      <c r="A1084" s="52">
        <v>0</v>
      </c>
      <c r="D1084" s="2">
        <v>2023</v>
      </c>
      <c r="E1084" s="2">
        <v>3</v>
      </c>
      <c r="F1084" s="62">
        <v>2023</v>
      </c>
      <c r="G1084" s="62">
        <v>2023</v>
      </c>
      <c r="H1084" s="63">
        <v>0</v>
      </c>
      <c r="I1084" s="63">
        <v>0</v>
      </c>
      <c r="J1084" s="63">
        <v>0</v>
      </c>
      <c r="K1084" s="63">
        <v>0</v>
      </c>
      <c r="L1084" s="63">
        <v>0</v>
      </c>
      <c r="M1084" s="63">
        <v>0</v>
      </c>
      <c r="N1084" s="63">
        <v>0</v>
      </c>
      <c r="O1084" s="63">
        <v>0</v>
      </c>
      <c r="P1084" s="63">
        <v>0</v>
      </c>
      <c r="Q1084" s="63">
        <v>0</v>
      </c>
      <c r="R1084" s="63">
        <v>0</v>
      </c>
      <c r="S1084" s="63">
        <v>0</v>
      </c>
      <c r="T1084" s="63">
        <v>0</v>
      </c>
      <c r="U1084" s="63">
        <v>0</v>
      </c>
      <c r="V1084" s="63">
        <v>0</v>
      </c>
      <c r="W1084" s="63">
        <v>0</v>
      </c>
      <c r="X1084" s="63">
        <v>0</v>
      </c>
      <c r="Y1084" s="63">
        <v>0</v>
      </c>
      <c r="Z1084" s="63">
        <v>0</v>
      </c>
      <c r="AA1084" s="63">
        <v>0</v>
      </c>
      <c r="AB1084" s="63">
        <v>0</v>
      </c>
      <c r="AC1084" s="63">
        <v>0</v>
      </c>
      <c r="AD1084" s="63">
        <v>0</v>
      </c>
      <c r="AE1084" s="63">
        <v>0</v>
      </c>
      <c r="AF1084" s="63">
        <v>0</v>
      </c>
      <c r="AG1084" s="63">
        <v>0</v>
      </c>
      <c r="AH1084" s="43">
        <v>0</v>
      </c>
    </row>
    <row r="1085" spans="1:34">
      <c r="A1085" s="52">
        <v>0</v>
      </c>
      <c r="D1085" s="2">
        <v>2023</v>
      </c>
      <c r="E1085" s="2">
        <v>4</v>
      </c>
      <c r="F1085" s="62">
        <v>2023</v>
      </c>
      <c r="G1085" s="62">
        <v>2023</v>
      </c>
      <c r="H1085" s="63">
        <v>0</v>
      </c>
      <c r="I1085" s="63">
        <v>0</v>
      </c>
      <c r="J1085" s="63">
        <v>0</v>
      </c>
      <c r="K1085" s="63">
        <v>0</v>
      </c>
      <c r="L1085" s="63">
        <v>0</v>
      </c>
      <c r="M1085" s="63">
        <v>0</v>
      </c>
      <c r="N1085" s="63">
        <v>0</v>
      </c>
      <c r="O1085" s="63">
        <v>0</v>
      </c>
      <c r="P1085" s="63">
        <v>0</v>
      </c>
      <c r="Q1085" s="63">
        <v>0</v>
      </c>
      <c r="R1085" s="63">
        <v>0</v>
      </c>
      <c r="S1085" s="63">
        <v>0</v>
      </c>
      <c r="T1085" s="63">
        <v>0</v>
      </c>
      <c r="U1085" s="63">
        <v>0</v>
      </c>
      <c r="V1085" s="63">
        <v>0</v>
      </c>
      <c r="W1085" s="63">
        <v>0</v>
      </c>
      <c r="X1085" s="63">
        <v>0</v>
      </c>
      <c r="Y1085" s="63">
        <v>0</v>
      </c>
      <c r="Z1085" s="63">
        <v>0</v>
      </c>
      <c r="AA1085" s="63">
        <v>0</v>
      </c>
      <c r="AB1085" s="63">
        <v>0</v>
      </c>
      <c r="AC1085" s="63">
        <v>0</v>
      </c>
      <c r="AD1085" s="63">
        <v>0</v>
      </c>
      <c r="AE1085" s="63">
        <v>0</v>
      </c>
      <c r="AF1085" s="63">
        <v>0</v>
      </c>
      <c r="AG1085" s="63">
        <v>0</v>
      </c>
      <c r="AH1085" s="43">
        <v>0</v>
      </c>
    </row>
    <row r="1086" spans="1:34">
      <c r="A1086" s="52">
        <v>0</v>
      </c>
      <c r="D1086" s="2">
        <v>2023</v>
      </c>
      <c r="E1086" s="2">
        <v>5</v>
      </c>
      <c r="F1086" s="62">
        <v>2024</v>
      </c>
      <c r="G1086" s="62">
        <v>2024</v>
      </c>
      <c r="H1086" s="63">
        <v>0</v>
      </c>
      <c r="I1086" s="63">
        <v>0</v>
      </c>
      <c r="J1086" s="63">
        <v>0</v>
      </c>
      <c r="K1086" s="63">
        <v>0</v>
      </c>
      <c r="L1086" s="63">
        <v>0</v>
      </c>
      <c r="M1086" s="63">
        <v>0</v>
      </c>
      <c r="N1086" s="63">
        <v>0</v>
      </c>
      <c r="O1086" s="63">
        <v>0</v>
      </c>
      <c r="P1086" s="63">
        <v>0</v>
      </c>
      <c r="Q1086" s="63">
        <v>0</v>
      </c>
      <c r="R1086" s="63">
        <v>0</v>
      </c>
      <c r="S1086" s="63">
        <v>0</v>
      </c>
      <c r="T1086" s="63">
        <v>0</v>
      </c>
      <c r="U1086" s="63">
        <v>0</v>
      </c>
      <c r="V1086" s="63">
        <v>0</v>
      </c>
      <c r="W1086" s="63">
        <v>0</v>
      </c>
      <c r="X1086" s="63">
        <v>0</v>
      </c>
      <c r="Y1086" s="63">
        <v>0</v>
      </c>
      <c r="Z1086" s="63">
        <v>0</v>
      </c>
      <c r="AA1086" s="63">
        <v>0</v>
      </c>
      <c r="AB1086" s="63">
        <v>0</v>
      </c>
      <c r="AC1086" s="63">
        <v>0</v>
      </c>
      <c r="AD1086" s="63">
        <v>0</v>
      </c>
      <c r="AE1086" s="63">
        <v>0</v>
      </c>
      <c r="AF1086" s="63">
        <v>0</v>
      </c>
      <c r="AG1086" s="63">
        <v>0</v>
      </c>
      <c r="AH1086" s="43">
        <v>0</v>
      </c>
    </row>
    <row r="1087" spans="1:34">
      <c r="A1087" s="52">
        <v>0</v>
      </c>
      <c r="D1087" s="2">
        <v>2023</v>
      </c>
      <c r="E1087" s="2">
        <v>6</v>
      </c>
      <c r="F1087" s="62">
        <v>2024</v>
      </c>
      <c r="G1087" s="62">
        <v>2024</v>
      </c>
      <c r="H1087" s="63">
        <v>0</v>
      </c>
      <c r="I1087" s="63">
        <v>0</v>
      </c>
      <c r="J1087" s="63">
        <v>0</v>
      </c>
      <c r="K1087" s="63">
        <v>0</v>
      </c>
      <c r="L1087" s="63">
        <v>0</v>
      </c>
      <c r="M1087" s="63">
        <v>0</v>
      </c>
      <c r="N1087" s="63">
        <v>0</v>
      </c>
      <c r="O1087" s="63">
        <v>0</v>
      </c>
      <c r="P1087" s="63">
        <v>0</v>
      </c>
      <c r="Q1087" s="63">
        <v>0</v>
      </c>
      <c r="R1087" s="63">
        <v>0</v>
      </c>
      <c r="S1087" s="63">
        <v>0</v>
      </c>
      <c r="T1087" s="63">
        <v>0</v>
      </c>
      <c r="U1087" s="63">
        <v>0</v>
      </c>
      <c r="V1087" s="63">
        <v>0</v>
      </c>
      <c r="W1087" s="63">
        <v>0</v>
      </c>
      <c r="X1087" s="63">
        <v>0</v>
      </c>
      <c r="Y1087" s="63">
        <v>0</v>
      </c>
      <c r="Z1087" s="63">
        <v>0</v>
      </c>
      <c r="AA1087" s="63">
        <v>0</v>
      </c>
      <c r="AB1087" s="63">
        <v>0</v>
      </c>
      <c r="AC1087" s="63">
        <v>0</v>
      </c>
      <c r="AD1087" s="63">
        <v>0</v>
      </c>
      <c r="AE1087" s="63">
        <v>0</v>
      </c>
      <c r="AF1087" s="63">
        <v>0</v>
      </c>
      <c r="AG1087" s="63">
        <v>0</v>
      </c>
      <c r="AH1087" s="43">
        <v>0</v>
      </c>
    </row>
    <row r="1088" spans="1:34">
      <c r="A1088" s="52">
        <v>0</v>
      </c>
      <c r="D1088" s="2">
        <v>2023</v>
      </c>
      <c r="E1088" s="2">
        <v>7</v>
      </c>
      <c r="F1088" s="62">
        <v>2024</v>
      </c>
      <c r="G1088" s="62">
        <v>2024</v>
      </c>
      <c r="H1088" s="63">
        <v>0</v>
      </c>
      <c r="I1088" s="63">
        <v>0</v>
      </c>
      <c r="J1088" s="63">
        <v>0</v>
      </c>
      <c r="K1088" s="63">
        <v>0</v>
      </c>
      <c r="L1088" s="63">
        <v>0</v>
      </c>
      <c r="M1088" s="63">
        <v>0</v>
      </c>
      <c r="N1088" s="63">
        <v>0</v>
      </c>
      <c r="O1088" s="63">
        <v>0</v>
      </c>
      <c r="P1088" s="63">
        <v>0</v>
      </c>
      <c r="Q1088" s="63">
        <v>0</v>
      </c>
      <c r="R1088" s="63">
        <v>0</v>
      </c>
      <c r="S1088" s="63">
        <v>0</v>
      </c>
      <c r="T1088" s="63">
        <v>0</v>
      </c>
      <c r="U1088" s="63">
        <v>0</v>
      </c>
      <c r="V1088" s="63">
        <v>0</v>
      </c>
      <c r="W1088" s="63">
        <v>0</v>
      </c>
      <c r="X1088" s="63">
        <v>0</v>
      </c>
      <c r="Y1088" s="63">
        <v>0</v>
      </c>
      <c r="Z1088" s="63">
        <v>0</v>
      </c>
      <c r="AA1088" s="63">
        <v>0</v>
      </c>
      <c r="AB1088" s="63">
        <v>0</v>
      </c>
      <c r="AC1088" s="63">
        <v>0</v>
      </c>
      <c r="AD1088" s="63">
        <v>0</v>
      </c>
      <c r="AE1088" s="63">
        <v>0</v>
      </c>
      <c r="AF1088" s="63">
        <v>0</v>
      </c>
      <c r="AG1088" s="63">
        <v>0</v>
      </c>
      <c r="AH1088" s="43">
        <v>0</v>
      </c>
    </row>
    <row r="1089" spans="1:34">
      <c r="A1089" s="52">
        <v>0</v>
      </c>
      <c r="D1089" s="2">
        <v>2023</v>
      </c>
      <c r="E1089" s="2">
        <v>8</v>
      </c>
      <c r="F1089" s="62">
        <v>2024</v>
      </c>
      <c r="G1089" s="62">
        <v>2024</v>
      </c>
      <c r="H1089" s="63">
        <v>0</v>
      </c>
      <c r="I1089" s="63">
        <v>0</v>
      </c>
      <c r="J1089" s="63">
        <v>0</v>
      </c>
      <c r="K1089" s="63">
        <v>0</v>
      </c>
      <c r="L1089" s="63">
        <v>0</v>
      </c>
      <c r="M1089" s="63">
        <v>0</v>
      </c>
      <c r="N1089" s="63">
        <v>0</v>
      </c>
      <c r="O1089" s="63">
        <v>0</v>
      </c>
      <c r="P1089" s="63">
        <v>0</v>
      </c>
      <c r="Q1089" s="63">
        <v>0</v>
      </c>
      <c r="R1089" s="63">
        <v>0</v>
      </c>
      <c r="S1089" s="63">
        <v>0</v>
      </c>
      <c r="T1089" s="63">
        <v>0</v>
      </c>
      <c r="U1089" s="63">
        <v>0</v>
      </c>
      <c r="V1089" s="63">
        <v>0</v>
      </c>
      <c r="W1089" s="63">
        <v>0</v>
      </c>
      <c r="X1089" s="63">
        <v>0</v>
      </c>
      <c r="Y1089" s="63">
        <v>0</v>
      </c>
      <c r="Z1089" s="63">
        <v>0</v>
      </c>
      <c r="AA1089" s="63">
        <v>0</v>
      </c>
      <c r="AB1089" s="63">
        <v>0</v>
      </c>
      <c r="AC1089" s="63">
        <v>0</v>
      </c>
      <c r="AD1089" s="63">
        <v>0</v>
      </c>
      <c r="AE1089" s="63">
        <v>0</v>
      </c>
      <c r="AF1089" s="63">
        <v>0</v>
      </c>
      <c r="AG1089" s="63">
        <v>0</v>
      </c>
      <c r="AH1089" s="43">
        <v>0</v>
      </c>
    </row>
    <row r="1090" spans="1:34">
      <c r="A1090" s="52">
        <v>0</v>
      </c>
      <c r="D1090" s="2">
        <v>2023</v>
      </c>
      <c r="E1090" s="2">
        <v>9</v>
      </c>
      <c r="F1090" s="62">
        <v>2024</v>
      </c>
      <c r="G1090" s="62">
        <v>2024</v>
      </c>
      <c r="H1090" s="63">
        <v>0</v>
      </c>
      <c r="I1090" s="63">
        <v>0</v>
      </c>
      <c r="J1090" s="63">
        <v>0</v>
      </c>
      <c r="K1090" s="63">
        <v>0</v>
      </c>
      <c r="L1090" s="63">
        <v>0</v>
      </c>
      <c r="M1090" s="63">
        <v>0</v>
      </c>
      <c r="N1090" s="63">
        <v>0</v>
      </c>
      <c r="O1090" s="63">
        <v>0</v>
      </c>
      <c r="P1090" s="63">
        <v>0</v>
      </c>
      <c r="Q1090" s="63">
        <v>0</v>
      </c>
      <c r="R1090" s="63">
        <v>0</v>
      </c>
      <c r="S1090" s="63">
        <v>0</v>
      </c>
      <c r="T1090" s="63">
        <v>0</v>
      </c>
      <c r="U1090" s="63">
        <v>0</v>
      </c>
      <c r="V1090" s="63">
        <v>0</v>
      </c>
      <c r="W1090" s="63">
        <v>0</v>
      </c>
      <c r="X1090" s="63">
        <v>0</v>
      </c>
      <c r="Y1090" s="63">
        <v>0</v>
      </c>
      <c r="Z1090" s="63">
        <v>0</v>
      </c>
      <c r="AA1090" s="63">
        <v>0</v>
      </c>
      <c r="AB1090" s="63">
        <v>0</v>
      </c>
      <c r="AC1090" s="63">
        <v>0</v>
      </c>
      <c r="AD1090" s="63">
        <v>0</v>
      </c>
      <c r="AE1090" s="63">
        <v>0</v>
      </c>
      <c r="AF1090" s="63">
        <v>0</v>
      </c>
      <c r="AG1090" s="63">
        <v>0</v>
      </c>
      <c r="AH1090" s="43">
        <v>0</v>
      </c>
    </row>
    <row r="1091" spans="1:34">
      <c r="A1091" s="52">
        <v>0</v>
      </c>
      <c r="D1091" s="2">
        <v>2023</v>
      </c>
      <c r="E1091" s="2">
        <v>10</v>
      </c>
      <c r="F1091" s="62">
        <v>2024</v>
      </c>
      <c r="G1091" s="62">
        <v>2024</v>
      </c>
      <c r="H1091" s="63">
        <v>0</v>
      </c>
      <c r="I1091" s="63">
        <v>0</v>
      </c>
      <c r="J1091" s="63">
        <v>0</v>
      </c>
      <c r="K1091" s="63">
        <v>0</v>
      </c>
      <c r="L1091" s="63">
        <v>0</v>
      </c>
      <c r="M1091" s="63">
        <v>0</v>
      </c>
      <c r="N1091" s="63">
        <v>0</v>
      </c>
      <c r="O1091" s="63">
        <v>0</v>
      </c>
      <c r="P1091" s="63">
        <v>0</v>
      </c>
      <c r="Q1091" s="63">
        <v>0</v>
      </c>
      <c r="R1091" s="63">
        <v>0</v>
      </c>
      <c r="S1091" s="63">
        <v>0</v>
      </c>
      <c r="T1091" s="63">
        <v>0</v>
      </c>
      <c r="U1091" s="63">
        <v>0</v>
      </c>
      <c r="V1091" s="63">
        <v>0</v>
      </c>
      <c r="W1091" s="63">
        <v>0</v>
      </c>
      <c r="X1091" s="63">
        <v>0</v>
      </c>
      <c r="Y1091" s="63">
        <v>0</v>
      </c>
      <c r="Z1091" s="63">
        <v>0</v>
      </c>
      <c r="AA1091" s="63">
        <v>0</v>
      </c>
      <c r="AB1091" s="63">
        <v>0</v>
      </c>
      <c r="AC1091" s="63">
        <v>0</v>
      </c>
      <c r="AD1091" s="63">
        <v>0</v>
      </c>
      <c r="AE1091" s="63">
        <v>0</v>
      </c>
      <c r="AF1091" s="63">
        <v>0</v>
      </c>
      <c r="AG1091" s="63">
        <v>0</v>
      </c>
      <c r="AH1091" s="43">
        <v>0</v>
      </c>
    </row>
    <row r="1092" spans="1:34">
      <c r="A1092" s="52">
        <v>0</v>
      </c>
      <c r="D1092" s="2">
        <v>2023</v>
      </c>
      <c r="E1092" s="2">
        <v>11</v>
      </c>
      <c r="F1092" s="62">
        <v>2024</v>
      </c>
      <c r="G1092" s="62">
        <v>2024</v>
      </c>
      <c r="H1092" s="63">
        <v>0</v>
      </c>
      <c r="I1092" s="63">
        <v>0</v>
      </c>
      <c r="J1092" s="63">
        <v>0</v>
      </c>
      <c r="K1092" s="63">
        <v>0</v>
      </c>
      <c r="L1092" s="63">
        <v>0</v>
      </c>
      <c r="M1092" s="63">
        <v>0</v>
      </c>
      <c r="N1092" s="63">
        <v>0</v>
      </c>
      <c r="O1092" s="63">
        <v>0</v>
      </c>
      <c r="P1092" s="63">
        <v>0</v>
      </c>
      <c r="Q1092" s="63">
        <v>0</v>
      </c>
      <c r="R1092" s="63">
        <v>0</v>
      </c>
      <c r="S1092" s="63">
        <v>0</v>
      </c>
      <c r="T1092" s="63">
        <v>0</v>
      </c>
      <c r="U1092" s="63">
        <v>0</v>
      </c>
      <c r="V1092" s="63">
        <v>0</v>
      </c>
      <c r="W1092" s="63">
        <v>0</v>
      </c>
      <c r="X1092" s="63">
        <v>0</v>
      </c>
      <c r="Y1092" s="63">
        <v>0</v>
      </c>
      <c r="Z1092" s="63">
        <v>0</v>
      </c>
      <c r="AA1092" s="63">
        <v>0</v>
      </c>
      <c r="AB1092" s="63">
        <v>0</v>
      </c>
      <c r="AC1092" s="63">
        <v>0</v>
      </c>
      <c r="AD1092" s="63">
        <v>0</v>
      </c>
      <c r="AE1092" s="63">
        <v>0</v>
      </c>
      <c r="AF1092" s="63">
        <v>0</v>
      </c>
      <c r="AG1092" s="63">
        <v>0</v>
      </c>
      <c r="AH1092" s="43">
        <v>0</v>
      </c>
    </row>
    <row r="1093" spans="1:34">
      <c r="A1093" s="52">
        <v>0</v>
      </c>
      <c r="D1093" s="2">
        <v>2023</v>
      </c>
      <c r="E1093" s="2">
        <v>12</v>
      </c>
      <c r="F1093" s="62">
        <v>2024</v>
      </c>
      <c r="G1093" s="62">
        <v>2024</v>
      </c>
      <c r="H1093" s="63">
        <v>0</v>
      </c>
      <c r="I1093" s="63">
        <v>0</v>
      </c>
      <c r="J1093" s="63">
        <v>0</v>
      </c>
      <c r="K1093" s="63">
        <v>0</v>
      </c>
      <c r="L1093" s="63">
        <v>0</v>
      </c>
      <c r="M1093" s="63">
        <v>0</v>
      </c>
      <c r="N1093" s="63">
        <v>0</v>
      </c>
      <c r="O1093" s="63">
        <v>0</v>
      </c>
      <c r="P1093" s="63">
        <v>0</v>
      </c>
      <c r="Q1093" s="63">
        <v>0</v>
      </c>
      <c r="R1093" s="63">
        <v>0</v>
      </c>
      <c r="S1093" s="63">
        <v>0</v>
      </c>
      <c r="T1093" s="63">
        <v>0</v>
      </c>
      <c r="U1093" s="63">
        <v>0</v>
      </c>
      <c r="V1093" s="63">
        <v>0</v>
      </c>
      <c r="W1093" s="63">
        <v>0</v>
      </c>
      <c r="X1093" s="63">
        <v>0</v>
      </c>
      <c r="Y1093" s="63">
        <v>0</v>
      </c>
      <c r="Z1093" s="63">
        <v>0</v>
      </c>
      <c r="AA1093" s="63">
        <v>0</v>
      </c>
      <c r="AB1093" s="63">
        <v>0</v>
      </c>
      <c r="AC1093" s="63">
        <v>0</v>
      </c>
      <c r="AD1093" s="63">
        <v>0</v>
      </c>
      <c r="AE1093" s="63">
        <v>0</v>
      </c>
      <c r="AF1093" s="63">
        <v>0</v>
      </c>
      <c r="AG1093" s="63">
        <v>0</v>
      </c>
      <c r="AH1093" s="43">
        <v>0</v>
      </c>
    </row>
    <row r="1094" spans="1:34">
      <c r="A1094" s="52">
        <v>0</v>
      </c>
      <c r="D1094" s="2">
        <v>2024</v>
      </c>
      <c r="E1094" s="2">
        <v>1</v>
      </c>
      <c r="F1094" s="62">
        <v>2024</v>
      </c>
      <c r="G1094" s="62">
        <v>2024</v>
      </c>
      <c r="H1094" s="63">
        <v>0</v>
      </c>
      <c r="I1094" s="63">
        <v>0</v>
      </c>
      <c r="J1094" s="63">
        <v>0</v>
      </c>
      <c r="K1094" s="63">
        <v>0</v>
      </c>
      <c r="L1094" s="63">
        <v>0</v>
      </c>
      <c r="M1094" s="63">
        <v>0</v>
      </c>
      <c r="N1094" s="63">
        <v>0</v>
      </c>
      <c r="O1094" s="63">
        <v>0</v>
      </c>
      <c r="P1094" s="63">
        <v>0</v>
      </c>
      <c r="Q1094" s="63">
        <v>0</v>
      </c>
      <c r="R1094" s="63">
        <v>0</v>
      </c>
      <c r="S1094" s="63">
        <v>0</v>
      </c>
      <c r="T1094" s="63">
        <v>0</v>
      </c>
      <c r="U1094" s="63">
        <v>0</v>
      </c>
      <c r="V1094" s="63">
        <v>0</v>
      </c>
      <c r="W1094" s="63">
        <v>0</v>
      </c>
      <c r="X1094" s="63">
        <v>0</v>
      </c>
      <c r="Y1094" s="63">
        <v>0</v>
      </c>
      <c r="Z1094" s="63">
        <v>0</v>
      </c>
      <c r="AA1094" s="63">
        <v>0</v>
      </c>
      <c r="AB1094" s="63">
        <v>0</v>
      </c>
      <c r="AC1094" s="63">
        <v>0</v>
      </c>
      <c r="AD1094" s="63">
        <v>0</v>
      </c>
      <c r="AE1094" s="63">
        <v>0</v>
      </c>
      <c r="AF1094" s="63">
        <v>0</v>
      </c>
      <c r="AG1094" s="63">
        <v>0</v>
      </c>
      <c r="AH1094" s="43">
        <v>0</v>
      </c>
    </row>
    <row r="1095" spans="1:34">
      <c r="A1095" s="52">
        <v>0</v>
      </c>
      <c r="D1095" s="2">
        <v>2024</v>
      </c>
      <c r="E1095" s="2">
        <v>2</v>
      </c>
      <c r="F1095" s="62">
        <v>2024</v>
      </c>
      <c r="G1095" s="62">
        <v>2024</v>
      </c>
      <c r="H1095" s="63">
        <v>0</v>
      </c>
      <c r="I1095" s="63">
        <v>0</v>
      </c>
      <c r="J1095" s="63">
        <v>0</v>
      </c>
      <c r="K1095" s="63">
        <v>0</v>
      </c>
      <c r="L1095" s="63">
        <v>0</v>
      </c>
      <c r="M1095" s="63">
        <v>0</v>
      </c>
      <c r="N1095" s="63">
        <v>0</v>
      </c>
      <c r="O1095" s="63">
        <v>0</v>
      </c>
      <c r="P1095" s="63">
        <v>0</v>
      </c>
      <c r="Q1095" s="63">
        <v>0</v>
      </c>
      <c r="R1095" s="63">
        <v>0</v>
      </c>
      <c r="S1095" s="63">
        <v>0</v>
      </c>
      <c r="T1095" s="63">
        <v>0</v>
      </c>
      <c r="U1095" s="63">
        <v>0</v>
      </c>
      <c r="V1095" s="63">
        <v>0</v>
      </c>
      <c r="W1095" s="63">
        <v>0</v>
      </c>
      <c r="X1095" s="63">
        <v>0</v>
      </c>
      <c r="Y1095" s="63">
        <v>0</v>
      </c>
      <c r="Z1095" s="63">
        <v>0</v>
      </c>
      <c r="AA1095" s="63">
        <v>0</v>
      </c>
      <c r="AB1095" s="63">
        <v>0</v>
      </c>
      <c r="AC1095" s="63">
        <v>0</v>
      </c>
      <c r="AD1095" s="63">
        <v>0</v>
      </c>
      <c r="AE1095" s="63">
        <v>0</v>
      </c>
      <c r="AF1095" s="63">
        <v>0</v>
      </c>
      <c r="AG1095" s="63">
        <v>0</v>
      </c>
      <c r="AH1095" s="43">
        <v>0</v>
      </c>
    </row>
    <row r="1096" spans="1:34">
      <c r="A1096" s="52">
        <v>0</v>
      </c>
      <c r="D1096" s="2">
        <v>2024</v>
      </c>
      <c r="E1096" s="2">
        <v>3</v>
      </c>
      <c r="F1096" s="62">
        <v>2024</v>
      </c>
      <c r="G1096" s="62">
        <v>2024</v>
      </c>
      <c r="H1096" s="63">
        <v>0</v>
      </c>
      <c r="I1096" s="63">
        <v>0</v>
      </c>
      <c r="J1096" s="63">
        <v>0</v>
      </c>
      <c r="K1096" s="63">
        <v>0</v>
      </c>
      <c r="L1096" s="63">
        <v>0</v>
      </c>
      <c r="M1096" s="63">
        <v>0</v>
      </c>
      <c r="N1096" s="63">
        <v>0</v>
      </c>
      <c r="O1096" s="63">
        <v>0</v>
      </c>
      <c r="P1096" s="63">
        <v>0</v>
      </c>
      <c r="Q1096" s="63">
        <v>0</v>
      </c>
      <c r="R1096" s="63">
        <v>0</v>
      </c>
      <c r="S1096" s="63">
        <v>0</v>
      </c>
      <c r="T1096" s="63">
        <v>0</v>
      </c>
      <c r="U1096" s="63">
        <v>0</v>
      </c>
      <c r="V1096" s="63">
        <v>0</v>
      </c>
      <c r="W1096" s="63">
        <v>0</v>
      </c>
      <c r="X1096" s="63">
        <v>0</v>
      </c>
      <c r="Y1096" s="63">
        <v>0</v>
      </c>
      <c r="Z1096" s="63">
        <v>0</v>
      </c>
      <c r="AA1096" s="63">
        <v>0</v>
      </c>
      <c r="AB1096" s="63">
        <v>0</v>
      </c>
      <c r="AC1096" s="63">
        <v>0</v>
      </c>
      <c r="AD1096" s="63">
        <v>0</v>
      </c>
      <c r="AE1096" s="63">
        <v>0</v>
      </c>
      <c r="AF1096" s="63">
        <v>0</v>
      </c>
      <c r="AG1096" s="63">
        <v>0</v>
      </c>
      <c r="AH1096" s="43">
        <v>0</v>
      </c>
    </row>
    <row r="1097" spans="1:34">
      <c r="A1097" s="52">
        <v>0</v>
      </c>
      <c r="D1097" s="2">
        <v>2024</v>
      </c>
      <c r="E1097" s="2">
        <v>4</v>
      </c>
      <c r="F1097" s="62">
        <v>2024</v>
      </c>
      <c r="G1097" s="62">
        <v>2024</v>
      </c>
      <c r="H1097" s="63">
        <v>0</v>
      </c>
      <c r="I1097" s="63">
        <v>0</v>
      </c>
      <c r="J1097" s="63">
        <v>0</v>
      </c>
      <c r="K1097" s="63">
        <v>0</v>
      </c>
      <c r="L1097" s="63">
        <v>0</v>
      </c>
      <c r="M1097" s="63">
        <v>0</v>
      </c>
      <c r="N1097" s="63">
        <v>0</v>
      </c>
      <c r="O1097" s="63">
        <v>0</v>
      </c>
      <c r="P1097" s="63">
        <v>0</v>
      </c>
      <c r="Q1097" s="63">
        <v>0</v>
      </c>
      <c r="R1097" s="63">
        <v>0</v>
      </c>
      <c r="S1097" s="63">
        <v>0</v>
      </c>
      <c r="T1097" s="63">
        <v>0</v>
      </c>
      <c r="U1097" s="63">
        <v>0</v>
      </c>
      <c r="V1097" s="63">
        <v>0</v>
      </c>
      <c r="W1097" s="63">
        <v>0</v>
      </c>
      <c r="X1097" s="63">
        <v>0</v>
      </c>
      <c r="Y1097" s="63">
        <v>0</v>
      </c>
      <c r="Z1097" s="63">
        <v>0</v>
      </c>
      <c r="AA1097" s="63">
        <v>0</v>
      </c>
      <c r="AB1097" s="63">
        <v>0</v>
      </c>
      <c r="AC1097" s="63">
        <v>0</v>
      </c>
      <c r="AD1097" s="63">
        <v>0</v>
      </c>
      <c r="AE1097" s="63">
        <v>0</v>
      </c>
      <c r="AF1097" s="63">
        <v>0</v>
      </c>
      <c r="AG1097" s="63">
        <v>0</v>
      </c>
      <c r="AH1097" s="43">
        <v>0</v>
      </c>
    </row>
    <row r="1098" spans="1:34">
      <c r="A1098" s="52">
        <v>0</v>
      </c>
      <c r="D1098" s="2">
        <v>2024</v>
      </c>
      <c r="E1098" s="2">
        <v>5</v>
      </c>
      <c r="F1098" s="62">
        <v>2025</v>
      </c>
      <c r="G1098" s="62">
        <v>2025</v>
      </c>
      <c r="H1098" s="63">
        <v>0</v>
      </c>
      <c r="I1098" s="63">
        <v>0</v>
      </c>
      <c r="J1098" s="63">
        <v>0</v>
      </c>
      <c r="K1098" s="63">
        <v>0</v>
      </c>
      <c r="L1098" s="63">
        <v>0</v>
      </c>
      <c r="M1098" s="63">
        <v>0</v>
      </c>
      <c r="N1098" s="63">
        <v>0</v>
      </c>
      <c r="O1098" s="63">
        <v>0</v>
      </c>
      <c r="P1098" s="63">
        <v>0</v>
      </c>
      <c r="Q1098" s="63">
        <v>0</v>
      </c>
      <c r="R1098" s="63">
        <v>0</v>
      </c>
      <c r="S1098" s="63">
        <v>0</v>
      </c>
      <c r="T1098" s="63">
        <v>0</v>
      </c>
      <c r="U1098" s="63">
        <v>0</v>
      </c>
      <c r="V1098" s="63">
        <v>0</v>
      </c>
      <c r="W1098" s="63">
        <v>0</v>
      </c>
      <c r="X1098" s="63">
        <v>0</v>
      </c>
      <c r="Y1098" s="63">
        <v>0</v>
      </c>
      <c r="Z1098" s="63">
        <v>0</v>
      </c>
      <c r="AA1098" s="63">
        <v>0</v>
      </c>
      <c r="AB1098" s="63">
        <v>0</v>
      </c>
      <c r="AC1098" s="63">
        <v>0</v>
      </c>
      <c r="AD1098" s="63">
        <v>0</v>
      </c>
      <c r="AE1098" s="63">
        <v>0</v>
      </c>
      <c r="AF1098" s="63">
        <v>0</v>
      </c>
      <c r="AG1098" s="63">
        <v>0</v>
      </c>
      <c r="AH1098" s="43">
        <v>0</v>
      </c>
    </row>
    <row r="1099" spans="1:34">
      <c r="A1099" s="52">
        <v>0</v>
      </c>
      <c r="D1099" s="2">
        <v>2024</v>
      </c>
      <c r="E1099" s="2">
        <v>6</v>
      </c>
      <c r="F1099" s="62">
        <v>2025</v>
      </c>
      <c r="G1099" s="62">
        <v>2025</v>
      </c>
      <c r="H1099" s="63">
        <v>0</v>
      </c>
      <c r="I1099" s="63">
        <v>0</v>
      </c>
      <c r="J1099" s="63">
        <v>0</v>
      </c>
      <c r="K1099" s="63">
        <v>0</v>
      </c>
      <c r="L1099" s="63">
        <v>0</v>
      </c>
      <c r="M1099" s="63">
        <v>0</v>
      </c>
      <c r="N1099" s="63">
        <v>0</v>
      </c>
      <c r="O1099" s="63">
        <v>0</v>
      </c>
      <c r="P1099" s="63">
        <v>0</v>
      </c>
      <c r="Q1099" s="63">
        <v>0</v>
      </c>
      <c r="R1099" s="63">
        <v>0</v>
      </c>
      <c r="S1099" s="63">
        <v>0</v>
      </c>
      <c r="T1099" s="63">
        <v>0</v>
      </c>
      <c r="U1099" s="63">
        <v>0</v>
      </c>
      <c r="V1099" s="63">
        <v>0</v>
      </c>
      <c r="W1099" s="63">
        <v>0</v>
      </c>
      <c r="X1099" s="63">
        <v>0</v>
      </c>
      <c r="Y1099" s="63">
        <v>0</v>
      </c>
      <c r="Z1099" s="63">
        <v>0</v>
      </c>
      <c r="AA1099" s="63">
        <v>0</v>
      </c>
      <c r="AB1099" s="63">
        <v>0</v>
      </c>
      <c r="AC1099" s="63">
        <v>0</v>
      </c>
      <c r="AD1099" s="63">
        <v>0</v>
      </c>
      <c r="AE1099" s="63">
        <v>0</v>
      </c>
      <c r="AF1099" s="63">
        <v>0</v>
      </c>
      <c r="AG1099" s="63">
        <v>0</v>
      </c>
      <c r="AH1099" s="43">
        <v>0</v>
      </c>
    </row>
    <row r="1100" spans="1:34">
      <c r="A1100" s="52">
        <v>0</v>
      </c>
      <c r="D1100" s="2">
        <v>2024</v>
      </c>
      <c r="E1100" s="2">
        <v>7</v>
      </c>
      <c r="F1100" s="62">
        <v>2025</v>
      </c>
      <c r="G1100" s="62">
        <v>2025</v>
      </c>
      <c r="H1100" s="63">
        <v>0</v>
      </c>
      <c r="I1100" s="63">
        <v>0</v>
      </c>
      <c r="J1100" s="63">
        <v>0</v>
      </c>
      <c r="K1100" s="63">
        <v>0</v>
      </c>
      <c r="L1100" s="63">
        <v>0</v>
      </c>
      <c r="M1100" s="63">
        <v>0</v>
      </c>
      <c r="N1100" s="63">
        <v>0</v>
      </c>
      <c r="O1100" s="63">
        <v>0</v>
      </c>
      <c r="P1100" s="63">
        <v>0</v>
      </c>
      <c r="Q1100" s="63">
        <v>0</v>
      </c>
      <c r="R1100" s="63">
        <v>0</v>
      </c>
      <c r="S1100" s="63">
        <v>0</v>
      </c>
      <c r="T1100" s="63">
        <v>0</v>
      </c>
      <c r="U1100" s="63">
        <v>0</v>
      </c>
      <c r="V1100" s="63">
        <v>0</v>
      </c>
      <c r="W1100" s="63">
        <v>0</v>
      </c>
      <c r="X1100" s="63">
        <v>0</v>
      </c>
      <c r="Y1100" s="63">
        <v>0</v>
      </c>
      <c r="Z1100" s="63">
        <v>0</v>
      </c>
      <c r="AA1100" s="63">
        <v>0</v>
      </c>
      <c r="AB1100" s="63">
        <v>0</v>
      </c>
      <c r="AC1100" s="63">
        <v>0</v>
      </c>
      <c r="AD1100" s="63">
        <v>0</v>
      </c>
      <c r="AE1100" s="63">
        <v>0</v>
      </c>
      <c r="AF1100" s="63">
        <v>0</v>
      </c>
      <c r="AG1100" s="63">
        <v>0</v>
      </c>
      <c r="AH1100" s="43">
        <v>0</v>
      </c>
    </row>
    <row r="1101" spans="1:34">
      <c r="A1101" s="52">
        <v>0</v>
      </c>
      <c r="D1101" s="2">
        <v>2024</v>
      </c>
      <c r="E1101" s="2">
        <v>8</v>
      </c>
      <c r="F1101" s="62">
        <v>2025</v>
      </c>
      <c r="G1101" s="62">
        <v>2025</v>
      </c>
      <c r="H1101" s="63">
        <v>0</v>
      </c>
      <c r="I1101" s="63">
        <v>0</v>
      </c>
      <c r="J1101" s="63">
        <v>0</v>
      </c>
      <c r="K1101" s="63">
        <v>0</v>
      </c>
      <c r="L1101" s="63">
        <v>0</v>
      </c>
      <c r="M1101" s="63">
        <v>0</v>
      </c>
      <c r="N1101" s="63">
        <v>0</v>
      </c>
      <c r="O1101" s="63">
        <v>0</v>
      </c>
      <c r="P1101" s="63">
        <v>0</v>
      </c>
      <c r="Q1101" s="63">
        <v>0</v>
      </c>
      <c r="R1101" s="63">
        <v>0</v>
      </c>
      <c r="S1101" s="63">
        <v>0</v>
      </c>
      <c r="T1101" s="63">
        <v>0</v>
      </c>
      <c r="U1101" s="63">
        <v>0</v>
      </c>
      <c r="V1101" s="63">
        <v>0</v>
      </c>
      <c r="W1101" s="63">
        <v>0</v>
      </c>
      <c r="X1101" s="63">
        <v>0</v>
      </c>
      <c r="Y1101" s="63">
        <v>0</v>
      </c>
      <c r="Z1101" s="63">
        <v>0</v>
      </c>
      <c r="AA1101" s="63">
        <v>0</v>
      </c>
      <c r="AB1101" s="63">
        <v>0</v>
      </c>
      <c r="AC1101" s="63">
        <v>0</v>
      </c>
      <c r="AD1101" s="63">
        <v>0</v>
      </c>
      <c r="AE1101" s="63">
        <v>0</v>
      </c>
      <c r="AF1101" s="63">
        <v>0</v>
      </c>
      <c r="AG1101" s="63">
        <v>0</v>
      </c>
      <c r="AH1101" s="43">
        <v>0</v>
      </c>
    </row>
    <row r="1102" spans="1:34">
      <c r="A1102" s="52">
        <v>0</v>
      </c>
      <c r="D1102" s="2">
        <v>2024</v>
      </c>
      <c r="E1102" s="2">
        <v>9</v>
      </c>
      <c r="F1102" s="62">
        <v>2025</v>
      </c>
      <c r="G1102" s="62">
        <v>2025</v>
      </c>
      <c r="H1102" s="63">
        <v>0</v>
      </c>
      <c r="I1102" s="63">
        <v>0</v>
      </c>
      <c r="J1102" s="63">
        <v>0</v>
      </c>
      <c r="K1102" s="63">
        <v>0</v>
      </c>
      <c r="L1102" s="63">
        <v>0</v>
      </c>
      <c r="M1102" s="63">
        <v>0</v>
      </c>
      <c r="N1102" s="63">
        <v>0</v>
      </c>
      <c r="O1102" s="63">
        <v>0</v>
      </c>
      <c r="P1102" s="63">
        <v>0</v>
      </c>
      <c r="Q1102" s="63">
        <v>0</v>
      </c>
      <c r="R1102" s="63">
        <v>0</v>
      </c>
      <c r="S1102" s="63">
        <v>0</v>
      </c>
      <c r="T1102" s="63">
        <v>0</v>
      </c>
      <c r="U1102" s="63">
        <v>0</v>
      </c>
      <c r="V1102" s="63">
        <v>0</v>
      </c>
      <c r="W1102" s="63">
        <v>0</v>
      </c>
      <c r="X1102" s="63">
        <v>0</v>
      </c>
      <c r="Y1102" s="63">
        <v>0</v>
      </c>
      <c r="Z1102" s="63">
        <v>0</v>
      </c>
      <c r="AA1102" s="63">
        <v>0</v>
      </c>
      <c r="AB1102" s="63">
        <v>0</v>
      </c>
      <c r="AC1102" s="63">
        <v>0</v>
      </c>
      <c r="AD1102" s="63">
        <v>0</v>
      </c>
      <c r="AE1102" s="63">
        <v>0</v>
      </c>
      <c r="AF1102" s="63">
        <v>0</v>
      </c>
      <c r="AG1102" s="63">
        <v>0</v>
      </c>
      <c r="AH1102" s="43">
        <v>0</v>
      </c>
    </row>
    <row r="1103" spans="1:34">
      <c r="A1103" s="52">
        <v>0</v>
      </c>
      <c r="D1103" s="2">
        <v>2024</v>
      </c>
      <c r="E1103" s="2">
        <v>10</v>
      </c>
      <c r="F1103" s="62">
        <v>2025</v>
      </c>
      <c r="G1103" s="62">
        <v>2025</v>
      </c>
      <c r="H1103" s="63">
        <v>0</v>
      </c>
      <c r="I1103" s="63">
        <v>0</v>
      </c>
      <c r="J1103" s="63">
        <v>0</v>
      </c>
      <c r="K1103" s="63">
        <v>0</v>
      </c>
      <c r="L1103" s="63">
        <v>0</v>
      </c>
      <c r="M1103" s="63">
        <v>0</v>
      </c>
      <c r="N1103" s="63">
        <v>0</v>
      </c>
      <c r="O1103" s="63">
        <v>0</v>
      </c>
      <c r="P1103" s="63">
        <v>0</v>
      </c>
      <c r="Q1103" s="63">
        <v>0</v>
      </c>
      <c r="R1103" s="63">
        <v>0</v>
      </c>
      <c r="S1103" s="63">
        <v>0</v>
      </c>
      <c r="T1103" s="63">
        <v>0</v>
      </c>
      <c r="U1103" s="63">
        <v>0</v>
      </c>
      <c r="V1103" s="63">
        <v>0</v>
      </c>
      <c r="W1103" s="63">
        <v>0</v>
      </c>
      <c r="X1103" s="63">
        <v>0</v>
      </c>
      <c r="Y1103" s="63">
        <v>0</v>
      </c>
      <c r="Z1103" s="63">
        <v>0</v>
      </c>
      <c r="AA1103" s="63">
        <v>0</v>
      </c>
      <c r="AB1103" s="63">
        <v>0</v>
      </c>
      <c r="AC1103" s="63">
        <v>0</v>
      </c>
      <c r="AD1103" s="63">
        <v>0</v>
      </c>
      <c r="AE1103" s="63">
        <v>0</v>
      </c>
      <c r="AF1103" s="63">
        <v>0</v>
      </c>
      <c r="AG1103" s="63">
        <v>0</v>
      </c>
      <c r="AH1103" s="43">
        <v>0</v>
      </c>
    </row>
    <row r="1104" spans="1:34">
      <c r="A1104" s="52">
        <v>0</v>
      </c>
      <c r="D1104" s="2">
        <v>2024</v>
      </c>
      <c r="E1104" s="2">
        <v>11</v>
      </c>
      <c r="F1104" s="62">
        <v>2025</v>
      </c>
      <c r="G1104" s="62">
        <v>2025</v>
      </c>
      <c r="H1104" s="63">
        <v>0</v>
      </c>
      <c r="I1104" s="63">
        <v>0</v>
      </c>
      <c r="J1104" s="63">
        <v>0</v>
      </c>
      <c r="K1104" s="63">
        <v>0</v>
      </c>
      <c r="L1104" s="63">
        <v>0</v>
      </c>
      <c r="M1104" s="63">
        <v>0</v>
      </c>
      <c r="N1104" s="63">
        <v>0</v>
      </c>
      <c r="O1104" s="63">
        <v>0</v>
      </c>
      <c r="P1104" s="63">
        <v>0</v>
      </c>
      <c r="Q1104" s="63">
        <v>0</v>
      </c>
      <c r="R1104" s="63">
        <v>0</v>
      </c>
      <c r="S1104" s="63">
        <v>0</v>
      </c>
      <c r="T1104" s="63">
        <v>0</v>
      </c>
      <c r="U1104" s="63">
        <v>0</v>
      </c>
      <c r="V1104" s="63">
        <v>0</v>
      </c>
      <c r="W1104" s="63">
        <v>0</v>
      </c>
      <c r="X1104" s="63">
        <v>0</v>
      </c>
      <c r="Y1104" s="63">
        <v>0</v>
      </c>
      <c r="Z1104" s="63">
        <v>0</v>
      </c>
      <c r="AA1104" s="63">
        <v>0</v>
      </c>
      <c r="AB1104" s="63">
        <v>0</v>
      </c>
      <c r="AC1104" s="63">
        <v>0</v>
      </c>
      <c r="AD1104" s="63">
        <v>0</v>
      </c>
      <c r="AE1104" s="63">
        <v>0</v>
      </c>
      <c r="AF1104" s="63">
        <v>0</v>
      </c>
      <c r="AG1104" s="63">
        <v>0</v>
      </c>
      <c r="AH1104" s="43">
        <v>0</v>
      </c>
    </row>
    <row r="1105" spans="1:34">
      <c r="A1105" s="52">
        <v>0</v>
      </c>
      <c r="D1105" s="2">
        <v>2024</v>
      </c>
      <c r="E1105" s="2">
        <v>12</v>
      </c>
      <c r="F1105" s="62">
        <v>2025</v>
      </c>
      <c r="G1105" s="62">
        <v>2025</v>
      </c>
      <c r="H1105" s="63">
        <v>0</v>
      </c>
      <c r="I1105" s="63">
        <v>0</v>
      </c>
      <c r="J1105" s="63">
        <v>0</v>
      </c>
      <c r="K1105" s="63">
        <v>0</v>
      </c>
      <c r="L1105" s="63">
        <v>0</v>
      </c>
      <c r="M1105" s="63">
        <v>0</v>
      </c>
      <c r="N1105" s="63">
        <v>0</v>
      </c>
      <c r="O1105" s="63">
        <v>0</v>
      </c>
      <c r="P1105" s="63">
        <v>0</v>
      </c>
      <c r="Q1105" s="63">
        <v>0</v>
      </c>
      <c r="R1105" s="63">
        <v>0</v>
      </c>
      <c r="S1105" s="63">
        <v>0</v>
      </c>
      <c r="T1105" s="63">
        <v>0</v>
      </c>
      <c r="U1105" s="63">
        <v>0</v>
      </c>
      <c r="V1105" s="63">
        <v>0</v>
      </c>
      <c r="W1105" s="63">
        <v>0</v>
      </c>
      <c r="X1105" s="63">
        <v>0</v>
      </c>
      <c r="Y1105" s="63">
        <v>0</v>
      </c>
      <c r="Z1105" s="63">
        <v>0</v>
      </c>
      <c r="AA1105" s="63">
        <v>0</v>
      </c>
      <c r="AB1105" s="63">
        <v>0</v>
      </c>
      <c r="AC1105" s="63">
        <v>0</v>
      </c>
      <c r="AD1105" s="63">
        <v>0</v>
      </c>
      <c r="AE1105" s="63">
        <v>0</v>
      </c>
      <c r="AF1105" s="63">
        <v>0</v>
      </c>
      <c r="AG1105" s="63">
        <v>0</v>
      </c>
      <c r="AH1105" s="43">
        <v>0</v>
      </c>
    </row>
    <row r="1106" spans="1:34">
      <c r="A1106" s="52">
        <v>0</v>
      </c>
      <c r="D1106" s="2">
        <v>2025</v>
      </c>
      <c r="E1106" s="2">
        <v>1</v>
      </c>
      <c r="F1106" s="62">
        <v>2025</v>
      </c>
      <c r="G1106" s="62">
        <v>2025</v>
      </c>
      <c r="H1106" s="63">
        <v>0</v>
      </c>
      <c r="I1106" s="63">
        <v>0</v>
      </c>
      <c r="J1106" s="63">
        <v>0</v>
      </c>
      <c r="K1106" s="63">
        <v>0</v>
      </c>
      <c r="L1106" s="63">
        <v>0</v>
      </c>
      <c r="M1106" s="63">
        <v>0</v>
      </c>
      <c r="N1106" s="63">
        <v>0</v>
      </c>
      <c r="O1106" s="63">
        <v>0</v>
      </c>
      <c r="P1106" s="63">
        <v>0</v>
      </c>
      <c r="Q1106" s="63">
        <v>0</v>
      </c>
      <c r="R1106" s="63">
        <v>0</v>
      </c>
      <c r="S1106" s="63">
        <v>0</v>
      </c>
      <c r="T1106" s="63">
        <v>0</v>
      </c>
      <c r="U1106" s="63">
        <v>0</v>
      </c>
      <c r="V1106" s="63">
        <v>0</v>
      </c>
      <c r="W1106" s="63">
        <v>0</v>
      </c>
      <c r="X1106" s="63">
        <v>0</v>
      </c>
      <c r="Y1106" s="63">
        <v>0</v>
      </c>
      <c r="Z1106" s="63">
        <v>0</v>
      </c>
      <c r="AA1106" s="63">
        <v>0</v>
      </c>
      <c r="AB1106" s="63">
        <v>0</v>
      </c>
      <c r="AC1106" s="63">
        <v>0</v>
      </c>
      <c r="AD1106" s="63">
        <v>0</v>
      </c>
      <c r="AE1106" s="63">
        <v>0</v>
      </c>
      <c r="AF1106" s="63">
        <v>0</v>
      </c>
      <c r="AG1106" s="63">
        <v>0</v>
      </c>
      <c r="AH1106" s="43">
        <v>0</v>
      </c>
    </row>
    <row r="1107" spans="1:34">
      <c r="A1107" s="52">
        <v>0</v>
      </c>
      <c r="D1107" s="2">
        <v>2025</v>
      </c>
      <c r="E1107" s="2">
        <v>2</v>
      </c>
      <c r="F1107" s="62">
        <v>2025</v>
      </c>
      <c r="G1107" s="62">
        <v>2025</v>
      </c>
      <c r="H1107" s="63">
        <v>0</v>
      </c>
      <c r="I1107" s="63">
        <v>0</v>
      </c>
      <c r="J1107" s="63">
        <v>0</v>
      </c>
      <c r="K1107" s="63">
        <v>0</v>
      </c>
      <c r="L1107" s="63">
        <v>0</v>
      </c>
      <c r="M1107" s="63">
        <v>0</v>
      </c>
      <c r="N1107" s="63">
        <v>0</v>
      </c>
      <c r="O1107" s="63">
        <v>0</v>
      </c>
      <c r="P1107" s="63">
        <v>0</v>
      </c>
      <c r="Q1107" s="63">
        <v>0</v>
      </c>
      <c r="R1107" s="63">
        <v>0</v>
      </c>
      <c r="S1107" s="63">
        <v>0</v>
      </c>
      <c r="T1107" s="63">
        <v>0</v>
      </c>
      <c r="U1107" s="63">
        <v>0</v>
      </c>
      <c r="V1107" s="63">
        <v>0</v>
      </c>
      <c r="W1107" s="63">
        <v>0</v>
      </c>
      <c r="X1107" s="63">
        <v>0</v>
      </c>
      <c r="Y1107" s="63">
        <v>0</v>
      </c>
      <c r="Z1107" s="63">
        <v>0</v>
      </c>
      <c r="AA1107" s="63">
        <v>0</v>
      </c>
      <c r="AB1107" s="63">
        <v>0</v>
      </c>
      <c r="AC1107" s="63">
        <v>0</v>
      </c>
      <c r="AD1107" s="63">
        <v>0</v>
      </c>
      <c r="AE1107" s="63">
        <v>0</v>
      </c>
      <c r="AF1107" s="63">
        <v>0</v>
      </c>
      <c r="AG1107" s="63">
        <v>0</v>
      </c>
      <c r="AH1107" s="43">
        <v>0</v>
      </c>
    </row>
    <row r="1108" spans="1:34">
      <c r="A1108" s="52">
        <v>0</v>
      </c>
      <c r="D1108" s="2">
        <v>2025</v>
      </c>
      <c r="E1108" s="2">
        <v>3</v>
      </c>
      <c r="F1108" s="62">
        <v>2025</v>
      </c>
      <c r="G1108" s="62">
        <v>2025</v>
      </c>
      <c r="H1108" s="63">
        <v>0</v>
      </c>
      <c r="I1108" s="63">
        <v>0</v>
      </c>
      <c r="J1108" s="63">
        <v>0</v>
      </c>
      <c r="K1108" s="63">
        <v>0</v>
      </c>
      <c r="L1108" s="63">
        <v>0</v>
      </c>
      <c r="M1108" s="63">
        <v>0</v>
      </c>
      <c r="N1108" s="63">
        <v>0</v>
      </c>
      <c r="O1108" s="63">
        <v>0</v>
      </c>
      <c r="P1108" s="63">
        <v>0</v>
      </c>
      <c r="Q1108" s="63">
        <v>0</v>
      </c>
      <c r="R1108" s="63">
        <v>0</v>
      </c>
      <c r="S1108" s="63">
        <v>0</v>
      </c>
      <c r="T1108" s="63">
        <v>0</v>
      </c>
      <c r="U1108" s="63">
        <v>0</v>
      </c>
      <c r="V1108" s="63">
        <v>0</v>
      </c>
      <c r="W1108" s="63">
        <v>0</v>
      </c>
      <c r="X1108" s="63">
        <v>0</v>
      </c>
      <c r="Y1108" s="63">
        <v>0</v>
      </c>
      <c r="Z1108" s="63">
        <v>0</v>
      </c>
      <c r="AA1108" s="63">
        <v>0</v>
      </c>
      <c r="AB1108" s="63">
        <v>0</v>
      </c>
      <c r="AC1108" s="63">
        <v>0</v>
      </c>
      <c r="AD1108" s="63">
        <v>0</v>
      </c>
      <c r="AE1108" s="63">
        <v>0</v>
      </c>
      <c r="AF1108" s="63">
        <v>0</v>
      </c>
      <c r="AG1108" s="63">
        <v>0</v>
      </c>
      <c r="AH1108" s="43">
        <v>0</v>
      </c>
    </row>
    <row r="1109" spans="1:34">
      <c r="A1109" s="52">
        <v>0</v>
      </c>
      <c r="D1109" s="2">
        <v>2025</v>
      </c>
      <c r="E1109" s="2">
        <v>4</v>
      </c>
      <c r="F1109" s="62">
        <v>2025</v>
      </c>
      <c r="G1109" s="62">
        <v>2025</v>
      </c>
      <c r="H1109" s="63">
        <v>0</v>
      </c>
      <c r="I1109" s="63">
        <v>0</v>
      </c>
      <c r="J1109" s="63">
        <v>0</v>
      </c>
      <c r="K1109" s="63">
        <v>0</v>
      </c>
      <c r="L1109" s="63">
        <v>0</v>
      </c>
      <c r="M1109" s="63">
        <v>0</v>
      </c>
      <c r="N1109" s="63">
        <v>0</v>
      </c>
      <c r="O1109" s="63">
        <v>0</v>
      </c>
      <c r="P1109" s="63">
        <v>0</v>
      </c>
      <c r="Q1109" s="63">
        <v>0</v>
      </c>
      <c r="R1109" s="63">
        <v>0</v>
      </c>
      <c r="S1109" s="63">
        <v>0</v>
      </c>
      <c r="T1109" s="63">
        <v>0</v>
      </c>
      <c r="U1109" s="63">
        <v>0</v>
      </c>
      <c r="V1109" s="63">
        <v>0</v>
      </c>
      <c r="W1109" s="63">
        <v>0</v>
      </c>
      <c r="X1109" s="63">
        <v>0</v>
      </c>
      <c r="Y1109" s="63">
        <v>0</v>
      </c>
      <c r="Z1109" s="63">
        <v>0</v>
      </c>
      <c r="AA1109" s="63">
        <v>0</v>
      </c>
      <c r="AB1109" s="63">
        <v>0</v>
      </c>
      <c r="AC1109" s="63">
        <v>0</v>
      </c>
      <c r="AD1109" s="63">
        <v>0</v>
      </c>
      <c r="AE1109" s="63">
        <v>0</v>
      </c>
      <c r="AF1109" s="63">
        <v>0</v>
      </c>
      <c r="AG1109" s="63">
        <v>0</v>
      </c>
      <c r="AH1109" s="43">
        <v>0</v>
      </c>
    </row>
    <row r="1110" spans="1:34">
      <c r="A1110" s="52">
        <v>0</v>
      </c>
      <c r="D1110" s="2">
        <v>2025</v>
      </c>
      <c r="E1110" s="2">
        <v>5</v>
      </c>
      <c r="F1110" s="62">
        <v>2026</v>
      </c>
      <c r="G1110" s="62">
        <v>2026</v>
      </c>
      <c r="H1110" s="63">
        <v>0</v>
      </c>
      <c r="I1110" s="63">
        <v>0</v>
      </c>
      <c r="J1110" s="63">
        <v>0</v>
      </c>
      <c r="K1110" s="63">
        <v>0</v>
      </c>
      <c r="L1110" s="63">
        <v>0</v>
      </c>
      <c r="M1110" s="63">
        <v>0</v>
      </c>
      <c r="N1110" s="63">
        <v>0</v>
      </c>
      <c r="O1110" s="63">
        <v>0</v>
      </c>
      <c r="P1110" s="63">
        <v>0</v>
      </c>
      <c r="Q1110" s="63">
        <v>0</v>
      </c>
      <c r="R1110" s="63">
        <v>0</v>
      </c>
      <c r="S1110" s="63">
        <v>0</v>
      </c>
      <c r="T1110" s="63">
        <v>0</v>
      </c>
      <c r="U1110" s="63">
        <v>0</v>
      </c>
      <c r="V1110" s="63">
        <v>0</v>
      </c>
      <c r="W1110" s="63">
        <v>0</v>
      </c>
      <c r="X1110" s="63">
        <v>0</v>
      </c>
      <c r="Y1110" s="63">
        <v>0</v>
      </c>
      <c r="Z1110" s="63">
        <v>0</v>
      </c>
      <c r="AA1110" s="63">
        <v>0</v>
      </c>
      <c r="AB1110" s="63">
        <v>0</v>
      </c>
      <c r="AC1110" s="63">
        <v>0</v>
      </c>
      <c r="AD1110" s="63">
        <v>0</v>
      </c>
      <c r="AE1110" s="63">
        <v>0</v>
      </c>
      <c r="AF1110" s="63">
        <v>0</v>
      </c>
      <c r="AG1110" s="63">
        <v>0</v>
      </c>
      <c r="AH1110" s="43">
        <v>0</v>
      </c>
    </row>
    <row r="1111" spans="1:34">
      <c r="A1111" s="52">
        <v>0</v>
      </c>
      <c r="D1111" s="2">
        <v>2025</v>
      </c>
      <c r="E1111" s="2">
        <v>6</v>
      </c>
      <c r="F1111" s="62">
        <v>2026</v>
      </c>
      <c r="G1111" s="62">
        <v>2026</v>
      </c>
      <c r="H1111" s="63">
        <v>0</v>
      </c>
      <c r="I1111" s="63">
        <v>0</v>
      </c>
      <c r="J1111" s="63">
        <v>0</v>
      </c>
      <c r="K1111" s="63">
        <v>0</v>
      </c>
      <c r="L1111" s="63">
        <v>0</v>
      </c>
      <c r="M1111" s="63">
        <v>0</v>
      </c>
      <c r="N1111" s="63">
        <v>0</v>
      </c>
      <c r="O1111" s="63">
        <v>0</v>
      </c>
      <c r="P1111" s="63">
        <v>0</v>
      </c>
      <c r="Q1111" s="63">
        <v>0</v>
      </c>
      <c r="R1111" s="63">
        <v>0</v>
      </c>
      <c r="S1111" s="63">
        <v>0</v>
      </c>
      <c r="T1111" s="63">
        <v>0</v>
      </c>
      <c r="U1111" s="63">
        <v>0</v>
      </c>
      <c r="V1111" s="63">
        <v>0</v>
      </c>
      <c r="W1111" s="63">
        <v>0</v>
      </c>
      <c r="X1111" s="63">
        <v>0</v>
      </c>
      <c r="Y1111" s="63">
        <v>0</v>
      </c>
      <c r="Z1111" s="63">
        <v>0</v>
      </c>
      <c r="AA1111" s="63">
        <v>0</v>
      </c>
      <c r="AB1111" s="63">
        <v>0</v>
      </c>
      <c r="AC1111" s="63">
        <v>0</v>
      </c>
      <c r="AD1111" s="63">
        <v>0</v>
      </c>
      <c r="AE1111" s="63">
        <v>0</v>
      </c>
      <c r="AF1111" s="63">
        <v>0</v>
      </c>
      <c r="AG1111" s="63">
        <v>0</v>
      </c>
      <c r="AH1111" s="43">
        <v>0</v>
      </c>
    </row>
    <row r="1112" spans="1:34">
      <c r="A1112" s="52">
        <v>0</v>
      </c>
      <c r="D1112" s="2">
        <v>2025</v>
      </c>
      <c r="E1112" s="2">
        <v>7</v>
      </c>
      <c r="F1112" s="62">
        <v>2026</v>
      </c>
      <c r="G1112" s="62">
        <v>2026</v>
      </c>
      <c r="H1112" s="63">
        <v>0</v>
      </c>
      <c r="I1112" s="63">
        <v>0</v>
      </c>
      <c r="J1112" s="63">
        <v>0</v>
      </c>
      <c r="K1112" s="63">
        <v>0</v>
      </c>
      <c r="L1112" s="63">
        <v>0</v>
      </c>
      <c r="M1112" s="63">
        <v>0</v>
      </c>
      <c r="N1112" s="63">
        <v>0</v>
      </c>
      <c r="O1112" s="63">
        <v>0</v>
      </c>
      <c r="P1112" s="63">
        <v>0</v>
      </c>
      <c r="Q1112" s="63">
        <v>0</v>
      </c>
      <c r="R1112" s="63">
        <v>0</v>
      </c>
      <c r="S1112" s="63">
        <v>0</v>
      </c>
      <c r="T1112" s="63">
        <v>0</v>
      </c>
      <c r="U1112" s="63">
        <v>0</v>
      </c>
      <c r="V1112" s="63">
        <v>0</v>
      </c>
      <c r="W1112" s="63">
        <v>0</v>
      </c>
      <c r="X1112" s="63">
        <v>0</v>
      </c>
      <c r="Y1112" s="63">
        <v>0</v>
      </c>
      <c r="Z1112" s="63">
        <v>0</v>
      </c>
      <c r="AA1112" s="63">
        <v>0</v>
      </c>
      <c r="AB1112" s="63">
        <v>0</v>
      </c>
      <c r="AC1112" s="63">
        <v>0</v>
      </c>
      <c r="AD1112" s="63">
        <v>0</v>
      </c>
      <c r="AE1112" s="63">
        <v>0</v>
      </c>
      <c r="AF1112" s="63">
        <v>0</v>
      </c>
      <c r="AG1112" s="63">
        <v>0</v>
      </c>
      <c r="AH1112" s="43">
        <v>0</v>
      </c>
    </row>
    <row r="1113" spans="1:34">
      <c r="A1113" s="52">
        <v>0</v>
      </c>
      <c r="D1113" s="2">
        <v>2025</v>
      </c>
      <c r="E1113" s="2">
        <v>8</v>
      </c>
      <c r="F1113" s="62">
        <v>2026</v>
      </c>
      <c r="G1113" s="62">
        <v>2026</v>
      </c>
      <c r="H1113" s="63">
        <v>0</v>
      </c>
      <c r="I1113" s="63">
        <v>0</v>
      </c>
      <c r="J1113" s="63">
        <v>0</v>
      </c>
      <c r="K1113" s="63">
        <v>0</v>
      </c>
      <c r="L1113" s="63">
        <v>0</v>
      </c>
      <c r="M1113" s="63">
        <v>0</v>
      </c>
      <c r="N1113" s="63">
        <v>0</v>
      </c>
      <c r="O1113" s="63">
        <v>0</v>
      </c>
      <c r="P1113" s="63">
        <v>0</v>
      </c>
      <c r="Q1113" s="63">
        <v>0</v>
      </c>
      <c r="R1113" s="63">
        <v>0</v>
      </c>
      <c r="S1113" s="63">
        <v>0</v>
      </c>
      <c r="T1113" s="63">
        <v>0</v>
      </c>
      <c r="U1113" s="63">
        <v>0</v>
      </c>
      <c r="V1113" s="63">
        <v>0</v>
      </c>
      <c r="W1113" s="63">
        <v>0</v>
      </c>
      <c r="X1113" s="63">
        <v>0</v>
      </c>
      <c r="Y1113" s="63">
        <v>0</v>
      </c>
      <c r="Z1113" s="63">
        <v>0</v>
      </c>
      <c r="AA1113" s="63">
        <v>0</v>
      </c>
      <c r="AB1113" s="63">
        <v>0</v>
      </c>
      <c r="AC1113" s="63">
        <v>0</v>
      </c>
      <c r="AD1113" s="63">
        <v>0</v>
      </c>
      <c r="AE1113" s="63">
        <v>0</v>
      </c>
      <c r="AF1113" s="63">
        <v>0</v>
      </c>
      <c r="AG1113" s="63">
        <v>0</v>
      </c>
      <c r="AH1113" s="43">
        <v>0</v>
      </c>
    </row>
    <row r="1114" spans="1:34">
      <c r="A1114" s="52">
        <v>0</v>
      </c>
      <c r="D1114" s="2">
        <v>2025</v>
      </c>
      <c r="E1114" s="2">
        <v>9</v>
      </c>
      <c r="F1114" s="62">
        <v>2026</v>
      </c>
      <c r="G1114" s="62">
        <v>2026</v>
      </c>
      <c r="H1114" s="63">
        <v>0</v>
      </c>
      <c r="I1114" s="63">
        <v>0</v>
      </c>
      <c r="J1114" s="63">
        <v>0</v>
      </c>
      <c r="K1114" s="63">
        <v>0</v>
      </c>
      <c r="L1114" s="63">
        <v>0</v>
      </c>
      <c r="M1114" s="63">
        <v>0</v>
      </c>
      <c r="N1114" s="63">
        <v>0</v>
      </c>
      <c r="O1114" s="63">
        <v>0</v>
      </c>
      <c r="P1114" s="63">
        <v>0</v>
      </c>
      <c r="Q1114" s="63">
        <v>0</v>
      </c>
      <c r="R1114" s="63">
        <v>0</v>
      </c>
      <c r="S1114" s="63">
        <v>0</v>
      </c>
      <c r="T1114" s="63">
        <v>0</v>
      </c>
      <c r="U1114" s="63">
        <v>0</v>
      </c>
      <c r="V1114" s="63">
        <v>0</v>
      </c>
      <c r="W1114" s="63">
        <v>0</v>
      </c>
      <c r="X1114" s="63">
        <v>0</v>
      </c>
      <c r="Y1114" s="63">
        <v>0</v>
      </c>
      <c r="Z1114" s="63">
        <v>0</v>
      </c>
      <c r="AA1114" s="63">
        <v>0</v>
      </c>
      <c r="AB1114" s="63">
        <v>0</v>
      </c>
      <c r="AC1114" s="63">
        <v>0</v>
      </c>
      <c r="AD1114" s="63">
        <v>0</v>
      </c>
      <c r="AE1114" s="63">
        <v>0</v>
      </c>
      <c r="AF1114" s="63">
        <v>0</v>
      </c>
      <c r="AG1114" s="63">
        <v>0</v>
      </c>
      <c r="AH1114" s="43">
        <v>0</v>
      </c>
    </row>
    <row r="1115" spans="1:34">
      <c r="A1115" s="52">
        <v>0</v>
      </c>
      <c r="D1115" s="2">
        <v>2025</v>
      </c>
      <c r="E1115" s="2">
        <v>10</v>
      </c>
      <c r="F1115" s="62">
        <v>2026</v>
      </c>
      <c r="G1115" s="62">
        <v>2026</v>
      </c>
      <c r="H1115" s="63">
        <v>0</v>
      </c>
      <c r="I1115" s="63">
        <v>0</v>
      </c>
      <c r="J1115" s="63">
        <v>0</v>
      </c>
      <c r="K1115" s="63">
        <v>0</v>
      </c>
      <c r="L1115" s="63">
        <v>0</v>
      </c>
      <c r="M1115" s="63">
        <v>0</v>
      </c>
      <c r="N1115" s="63">
        <v>0</v>
      </c>
      <c r="O1115" s="63">
        <v>0</v>
      </c>
      <c r="P1115" s="63">
        <v>0</v>
      </c>
      <c r="Q1115" s="63">
        <v>0</v>
      </c>
      <c r="R1115" s="63">
        <v>0</v>
      </c>
      <c r="S1115" s="63">
        <v>0</v>
      </c>
      <c r="T1115" s="63">
        <v>0</v>
      </c>
      <c r="U1115" s="63">
        <v>0</v>
      </c>
      <c r="V1115" s="63">
        <v>0</v>
      </c>
      <c r="W1115" s="63">
        <v>0</v>
      </c>
      <c r="X1115" s="63">
        <v>0</v>
      </c>
      <c r="Y1115" s="63">
        <v>0</v>
      </c>
      <c r="Z1115" s="63">
        <v>0</v>
      </c>
      <c r="AA1115" s="63">
        <v>0</v>
      </c>
      <c r="AB1115" s="63">
        <v>0</v>
      </c>
      <c r="AC1115" s="63">
        <v>0</v>
      </c>
      <c r="AD1115" s="63">
        <v>0</v>
      </c>
      <c r="AE1115" s="63">
        <v>0</v>
      </c>
      <c r="AF1115" s="63">
        <v>0</v>
      </c>
      <c r="AG1115" s="63">
        <v>0</v>
      </c>
      <c r="AH1115" s="43">
        <v>0</v>
      </c>
    </row>
    <row r="1116" spans="1:34">
      <c r="A1116" s="52">
        <v>0</v>
      </c>
      <c r="D1116" s="2">
        <v>2025</v>
      </c>
      <c r="E1116" s="2">
        <v>11</v>
      </c>
      <c r="F1116" s="62">
        <v>2026</v>
      </c>
      <c r="G1116" s="62">
        <v>2026</v>
      </c>
      <c r="H1116" s="63">
        <v>0</v>
      </c>
      <c r="I1116" s="63">
        <v>0</v>
      </c>
      <c r="J1116" s="63">
        <v>0</v>
      </c>
      <c r="K1116" s="63">
        <v>0</v>
      </c>
      <c r="L1116" s="63">
        <v>0</v>
      </c>
      <c r="M1116" s="63">
        <v>0</v>
      </c>
      <c r="N1116" s="63">
        <v>0</v>
      </c>
      <c r="O1116" s="63">
        <v>0</v>
      </c>
      <c r="P1116" s="63">
        <v>0</v>
      </c>
      <c r="Q1116" s="63">
        <v>0</v>
      </c>
      <c r="R1116" s="63">
        <v>0</v>
      </c>
      <c r="S1116" s="63">
        <v>0</v>
      </c>
      <c r="T1116" s="63">
        <v>0</v>
      </c>
      <c r="U1116" s="63">
        <v>0</v>
      </c>
      <c r="V1116" s="63">
        <v>0</v>
      </c>
      <c r="W1116" s="63">
        <v>0</v>
      </c>
      <c r="X1116" s="63">
        <v>0</v>
      </c>
      <c r="Y1116" s="63">
        <v>0</v>
      </c>
      <c r="Z1116" s="63">
        <v>0</v>
      </c>
      <c r="AA1116" s="63">
        <v>0</v>
      </c>
      <c r="AB1116" s="63">
        <v>0</v>
      </c>
      <c r="AC1116" s="63">
        <v>0</v>
      </c>
      <c r="AD1116" s="63">
        <v>0</v>
      </c>
      <c r="AE1116" s="63">
        <v>0</v>
      </c>
      <c r="AF1116" s="63">
        <v>0</v>
      </c>
      <c r="AG1116" s="63">
        <v>0</v>
      </c>
      <c r="AH1116" s="43">
        <v>0</v>
      </c>
    </row>
    <row r="1117" spans="1:34">
      <c r="A1117" s="52">
        <v>0</v>
      </c>
      <c r="D1117" s="2">
        <v>2025</v>
      </c>
      <c r="E1117" s="2">
        <v>12</v>
      </c>
      <c r="F1117" s="62">
        <v>2026</v>
      </c>
      <c r="G1117" s="62">
        <v>2026</v>
      </c>
      <c r="H1117" s="63">
        <v>0</v>
      </c>
      <c r="I1117" s="63">
        <v>0</v>
      </c>
      <c r="J1117" s="63">
        <v>0</v>
      </c>
      <c r="K1117" s="63">
        <v>0</v>
      </c>
      <c r="L1117" s="63">
        <v>0</v>
      </c>
      <c r="M1117" s="63">
        <v>0</v>
      </c>
      <c r="N1117" s="63">
        <v>0</v>
      </c>
      <c r="O1117" s="63">
        <v>0</v>
      </c>
      <c r="P1117" s="63">
        <v>0</v>
      </c>
      <c r="Q1117" s="63">
        <v>0</v>
      </c>
      <c r="R1117" s="63">
        <v>0</v>
      </c>
      <c r="S1117" s="63">
        <v>0</v>
      </c>
      <c r="T1117" s="63">
        <v>0</v>
      </c>
      <c r="U1117" s="63">
        <v>0</v>
      </c>
      <c r="V1117" s="63">
        <v>0</v>
      </c>
      <c r="W1117" s="63">
        <v>0</v>
      </c>
      <c r="X1117" s="63">
        <v>0</v>
      </c>
      <c r="Y1117" s="63">
        <v>0</v>
      </c>
      <c r="Z1117" s="63">
        <v>0</v>
      </c>
      <c r="AA1117" s="63">
        <v>0</v>
      </c>
      <c r="AB1117" s="63">
        <v>0</v>
      </c>
      <c r="AC1117" s="63">
        <v>0</v>
      </c>
      <c r="AD1117" s="63">
        <v>0</v>
      </c>
      <c r="AE1117" s="63">
        <v>0</v>
      </c>
      <c r="AF1117" s="63">
        <v>0</v>
      </c>
      <c r="AG1117" s="63">
        <v>0</v>
      </c>
      <c r="AH1117" s="43">
        <v>0</v>
      </c>
    </row>
    <row r="1118" spans="1:34">
      <c r="A1118" s="52">
        <v>0</v>
      </c>
      <c r="D1118" s="2">
        <v>2026</v>
      </c>
      <c r="E1118" s="2">
        <v>1</v>
      </c>
      <c r="F1118" s="62">
        <v>2026</v>
      </c>
      <c r="G1118" s="62">
        <v>2026</v>
      </c>
      <c r="H1118" s="63">
        <v>0</v>
      </c>
      <c r="I1118" s="63">
        <v>0</v>
      </c>
      <c r="J1118" s="63">
        <v>0</v>
      </c>
      <c r="K1118" s="63">
        <v>0</v>
      </c>
      <c r="L1118" s="63">
        <v>0</v>
      </c>
      <c r="M1118" s="63">
        <v>0</v>
      </c>
      <c r="N1118" s="63">
        <v>0</v>
      </c>
      <c r="O1118" s="63">
        <v>0</v>
      </c>
      <c r="P1118" s="63">
        <v>0</v>
      </c>
      <c r="Q1118" s="63">
        <v>0</v>
      </c>
      <c r="R1118" s="63">
        <v>0</v>
      </c>
      <c r="S1118" s="63">
        <v>0</v>
      </c>
      <c r="T1118" s="63">
        <v>0</v>
      </c>
      <c r="U1118" s="63">
        <v>0</v>
      </c>
      <c r="V1118" s="63">
        <v>0</v>
      </c>
      <c r="W1118" s="63">
        <v>0</v>
      </c>
      <c r="X1118" s="63">
        <v>0</v>
      </c>
      <c r="Y1118" s="63">
        <v>0</v>
      </c>
      <c r="Z1118" s="63">
        <v>0</v>
      </c>
      <c r="AA1118" s="63">
        <v>0</v>
      </c>
      <c r="AB1118" s="63">
        <v>0</v>
      </c>
      <c r="AC1118" s="63">
        <v>0</v>
      </c>
      <c r="AD1118" s="63">
        <v>0</v>
      </c>
      <c r="AE1118" s="63">
        <v>0</v>
      </c>
      <c r="AF1118" s="63">
        <v>0</v>
      </c>
      <c r="AG1118" s="63">
        <v>0</v>
      </c>
      <c r="AH1118" s="43">
        <v>0</v>
      </c>
    </row>
    <row r="1119" spans="1:34">
      <c r="A1119" s="52">
        <v>0</v>
      </c>
      <c r="D1119" s="2">
        <v>2026</v>
      </c>
      <c r="E1119" s="2">
        <v>2</v>
      </c>
      <c r="F1119" s="62">
        <v>2026</v>
      </c>
      <c r="G1119" s="62">
        <v>2026</v>
      </c>
      <c r="H1119" s="63">
        <v>0</v>
      </c>
      <c r="I1119" s="63">
        <v>0</v>
      </c>
      <c r="J1119" s="63">
        <v>0</v>
      </c>
      <c r="K1119" s="63">
        <v>0</v>
      </c>
      <c r="L1119" s="63">
        <v>0</v>
      </c>
      <c r="M1119" s="63">
        <v>0</v>
      </c>
      <c r="N1119" s="63">
        <v>0</v>
      </c>
      <c r="O1119" s="63">
        <v>0</v>
      </c>
      <c r="P1119" s="63">
        <v>0</v>
      </c>
      <c r="Q1119" s="63">
        <v>0</v>
      </c>
      <c r="R1119" s="63">
        <v>0</v>
      </c>
      <c r="S1119" s="63">
        <v>0</v>
      </c>
      <c r="T1119" s="63">
        <v>0</v>
      </c>
      <c r="U1119" s="63">
        <v>0</v>
      </c>
      <c r="V1119" s="63">
        <v>0</v>
      </c>
      <c r="W1119" s="63">
        <v>0</v>
      </c>
      <c r="X1119" s="63">
        <v>0</v>
      </c>
      <c r="Y1119" s="63">
        <v>0</v>
      </c>
      <c r="Z1119" s="63">
        <v>0</v>
      </c>
      <c r="AA1119" s="63">
        <v>0</v>
      </c>
      <c r="AB1119" s="63">
        <v>0</v>
      </c>
      <c r="AC1119" s="63">
        <v>0</v>
      </c>
      <c r="AD1119" s="63">
        <v>0</v>
      </c>
      <c r="AE1119" s="63">
        <v>0</v>
      </c>
      <c r="AF1119" s="63">
        <v>0</v>
      </c>
      <c r="AG1119" s="63">
        <v>0</v>
      </c>
      <c r="AH1119" s="43">
        <v>0</v>
      </c>
    </row>
    <row r="1120" spans="1:34">
      <c r="A1120" s="52">
        <v>0</v>
      </c>
      <c r="D1120" s="2">
        <v>2026</v>
      </c>
      <c r="E1120" s="2">
        <v>3</v>
      </c>
      <c r="F1120" s="62">
        <v>2026</v>
      </c>
      <c r="G1120" s="62">
        <v>2026</v>
      </c>
      <c r="H1120" s="63">
        <v>0</v>
      </c>
      <c r="I1120" s="63">
        <v>0</v>
      </c>
      <c r="J1120" s="63">
        <v>0</v>
      </c>
      <c r="K1120" s="63">
        <v>0</v>
      </c>
      <c r="L1120" s="63">
        <v>0</v>
      </c>
      <c r="M1120" s="63">
        <v>0</v>
      </c>
      <c r="N1120" s="63">
        <v>0</v>
      </c>
      <c r="O1120" s="63">
        <v>0</v>
      </c>
      <c r="P1120" s="63">
        <v>0</v>
      </c>
      <c r="Q1120" s="63">
        <v>0</v>
      </c>
      <c r="R1120" s="63">
        <v>0</v>
      </c>
      <c r="S1120" s="63">
        <v>0</v>
      </c>
      <c r="T1120" s="63">
        <v>0</v>
      </c>
      <c r="U1120" s="63">
        <v>0</v>
      </c>
      <c r="V1120" s="63">
        <v>0</v>
      </c>
      <c r="W1120" s="63">
        <v>0</v>
      </c>
      <c r="X1120" s="63">
        <v>0</v>
      </c>
      <c r="Y1120" s="63">
        <v>0</v>
      </c>
      <c r="Z1120" s="63">
        <v>0</v>
      </c>
      <c r="AA1120" s="63">
        <v>0</v>
      </c>
      <c r="AB1120" s="63">
        <v>0</v>
      </c>
      <c r="AC1120" s="63">
        <v>0</v>
      </c>
      <c r="AD1120" s="63">
        <v>0</v>
      </c>
      <c r="AE1120" s="63">
        <v>0</v>
      </c>
      <c r="AF1120" s="63">
        <v>0</v>
      </c>
      <c r="AG1120" s="63">
        <v>0</v>
      </c>
      <c r="AH1120" s="43">
        <v>0</v>
      </c>
    </row>
    <row r="1121" spans="1:34">
      <c r="A1121" s="52">
        <v>0</v>
      </c>
      <c r="D1121" s="2">
        <v>2026</v>
      </c>
      <c r="E1121" s="2">
        <v>4</v>
      </c>
      <c r="F1121" s="62">
        <v>2026</v>
      </c>
      <c r="G1121" s="62">
        <v>2026</v>
      </c>
      <c r="H1121" s="63">
        <v>0</v>
      </c>
      <c r="I1121" s="63">
        <v>0</v>
      </c>
      <c r="J1121" s="63">
        <v>0</v>
      </c>
      <c r="K1121" s="63">
        <v>0</v>
      </c>
      <c r="L1121" s="63">
        <v>0</v>
      </c>
      <c r="M1121" s="63">
        <v>0</v>
      </c>
      <c r="N1121" s="63">
        <v>0</v>
      </c>
      <c r="O1121" s="63">
        <v>0</v>
      </c>
      <c r="P1121" s="63">
        <v>0</v>
      </c>
      <c r="Q1121" s="63">
        <v>0</v>
      </c>
      <c r="R1121" s="63">
        <v>0</v>
      </c>
      <c r="S1121" s="63">
        <v>0</v>
      </c>
      <c r="T1121" s="63">
        <v>0</v>
      </c>
      <c r="U1121" s="63">
        <v>0</v>
      </c>
      <c r="V1121" s="63">
        <v>0</v>
      </c>
      <c r="W1121" s="63">
        <v>0</v>
      </c>
      <c r="X1121" s="63">
        <v>0</v>
      </c>
      <c r="Y1121" s="63">
        <v>0</v>
      </c>
      <c r="Z1121" s="63">
        <v>0</v>
      </c>
      <c r="AA1121" s="63">
        <v>0</v>
      </c>
      <c r="AB1121" s="63">
        <v>0</v>
      </c>
      <c r="AC1121" s="63">
        <v>0</v>
      </c>
      <c r="AD1121" s="63">
        <v>0</v>
      </c>
      <c r="AE1121" s="63">
        <v>0</v>
      </c>
      <c r="AF1121" s="63">
        <v>0</v>
      </c>
      <c r="AG1121" s="63">
        <v>0</v>
      </c>
      <c r="AH1121" s="43">
        <v>0</v>
      </c>
    </row>
    <row r="1122" spans="1:34">
      <c r="A1122" s="52">
        <v>0</v>
      </c>
      <c r="D1122" s="2">
        <v>2026</v>
      </c>
      <c r="E1122" s="2">
        <v>5</v>
      </c>
      <c r="F1122" s="62">
        <v>2027</v>
      </c>
      <c r="G1122" s="62">
        <v>2027</v>
      </c>
      <c r="H1122" s="63">
        <v>0</v>
      </c>
      <c r="I1122" s="63">
        <v>0</v>
      </c>
      <c r="J1122" s="63">
        <v>0</v>
      </c>
      <c r="K1122" s="63">
        <v>0</v>
      </c>
      <c r="L1122" s="63">
        <v>0</v>
      </c>
      <c r="M1122" s="63">
        <v>0</v>
      </c>
      <c r="N1122" s="63">
        <v>0</v>
      </c>
      <c r="O1122" s="63">
        <v>0</v>
      </c>
      <c r="P1122" s="63">
        <v>0</v>
      </c>
      <c r="Q1122" s="63">
        <v>0</v>
      </c>
      <c r="R1122" s="63">
        <v>0</v>
      </c>
      <c r="S1122" s="63">
        <v>0</v>
      </c>
      <c r="T1122" s="63">
        <v>0</v>
      </c>
      <c r="U1122" s="63">
        <v>0</v>
      </c>
      <c r="V1122" s="63">
        <v>0</v>
      </c>
      <c r="W1122" s="63">
        <v>0</v>
      </c>
      <c r="X1122" s="63">
        <v>0</v>
      </c>
      <c r="Y1122" s="63">
        <v>0</v>
      </c>
      <c r="Z1122" s="63">
        <v>0</v>
      </c>
      <c r="AA1122" s="63">
        <v>0</v>
      </c>
      <c r="AB1122" s="63">
        <v>0</v>
      </c>
      <c r="AC1122" s="63">
        <v>0</v>
      </c>
      <c r="AD1122" s="63">
        <v>0</v>
      </c>
      <c r="AE1122" s="63">
        <v>0</v>
      </c>
      <c r="AF1122" s="63">
        <v>0</v>
      </c>
      <c r="AG1122" s="63">
        <v>0</v>
      </c>
      <c r="AH1122" s="43">
        <v>0</v>
      </c>
    </row>
    <row r="1123" spans="1:34">
      <c r="A1123" s="52">
        <v>0</v>
      </c>
      <c r="D1123" s="2">
        <v>2026</v>
      </c>
      <c r="E1123" s="2">
        <v>6</v>
      </c>
      <c r="F1123" s="62">
        <v>2027</v>
      </c>
      <c r="G1123" s="62">
        <v>2027</v>
      </c>
      <c r="H1123" s="63">
        <v>0</v>
      </c>
      <c r="I1123" s="63">
        <v>0</v>
      </c>
      <c r="J1123" s="63">
        <v>0</v>
      </c>
      <c r="K1123" s="63">
        <v>0</v>
      </c>
      <c r="L1123" s="63">
        <v>0</v>
      </c>
      <c r="M1123" s="63">
        <v>0</v>
      </c>
      <c r="N1123" s="63">
        <v>0</v>
      </c>
      <c r="O1123" s="63">
        <v>0</v>
      </c>
      <c r="P1123" s="63">
        <v>0</v>
      </c>
      <c r="Q1123" s="63">
        <v>0</v>
      </c>
      <c r="R1123" s="63">
        <v>0</v>
      </c>
      <c r="S1123" s="63">
        <v>0</v>
      </c>
      <c r="T1123" s="63">
        <v>0</v>
      </c>
      <c r="U1123" s="63">
        <v>0</v>
      </c>
      <c r="V1123" s="63">
        <v>0</v>
      </c>
      <c r="W1123" s="63">
        <v>0</v>
      </c>
      <c r="X1123" s="63">
        <v>0</v>
      </c>
      <c r="Y1123" s="63">
        <v>0</v>
      </c>
      <c r="Z1123" s="63">
        <v>0</v>
      </c>
      <c r="AA1123" s="63">
        <v>0</v>
      </c>
      <c r="AB1123" s="63">
        <v>0</v>
      </c>
      <c r="AC1123" s="63">
        <v>0</v>
      </c>
      <c r="AD1123" s="63">
        <v>0</v>
      </c>
      <c r="AE1123" s="63">
        <v>0</v>
      </c>
      <c r="AF1123" s="63">
        <v>0</v>
      </c>
      <c r="AG1123" s="63">
        <v>0</v>
      </c>
      <c r="AH1123" s="43">
        <v>0</v>
      </c>
    </row>
    <row r="1124" spans="1:34">
      <c r="A1124" s="52">
        <v>0</v>
      </c>
      <c r="D1124" s="2">
        <v>2026</v>
      </c>
      <c r="E1124" s="2">
        <v>7</v>
      </c>
      <c r="F1124" s="62">
        <v>2027</v>
      </c>
      <c r="G1124" s="62">
        <v>2027</v>
      </c>
      <c r="H1124" s="63">
        <v>0</v>
      </c>
      <c r="I1124" s="63">
        <v>0</v>
      </c>
      <c r="J1124" s="63">
        <v>0</v>
      </c>
      <c r="K1124" s="63">
        <v>0</v>
      </c>
      <c r="L1124" s="63">
        <v>0</v>
      </c>
      <c r="M1124" s="63">
        <v>0</v>
      </c>
      <c r="N1124" s="63">
        <v>0</v>
      </c>
      <c r="O1124" s="63">
        <v>0</v>
      </c>
      <c r="P1124" s="63">
        <v>0</v>
      </c>
      <c r="Q1124" s="63">
        <v>0</v>
      </c>
      <c r="R1124" s="63">
        <v>0</v>
      </c>
      <c r="S1124" s="63">
        <v>0</v>
      </c>
      <c r="T1124" s="63">
        <v>0</v>
      </c>
      <c r="U1124" s="63">
        <v>0</v>
      </c>
      <c r="V1124" s="63">
        <v>0</v>
      </c>
      <c r="W1124" s="63">
        <v>0</v>
      </c>
      <c r="X1124" s="63">
        <v>0</v>
      </c>
      <c r="Y1124" s="63">
        <v>0</v>
      </c>
      <c r="Z1124" s="63">
        <v>0</v>
      </c>
      <c r="AA1124" s="63">
        <v>0</v>
      </c>
      <c r="AB1124" s="63">
        <v>0</v>
      </c>
      <c r="AC1124" s="63">
        <v>0</v>
      </c>
      <c r="AD1124" s="63">
        <v>0</v>
      </c>
      <c r="AE1124" s="63">
        <v>0</v>
      </c>
      <c r="AF1124" s="63">
        <v>0</v>
      </c>
      <c r="AG1124" s="63">
        <v>0</v>
      </c>
      <c r="AH1124" s="43">
        <v>0</v>
      </c>
    </row>
    <row r="1125" spans="1:34">
      <c r="A1125" s="52">
        <v>0</v>
      </c>
      <c r="D1125" s="2">
        <v>2026</v>
      </c>
      <c r="E1125" s="2">
        <v>8</v>
      </c>
      <c r="F1125" s="62">
        <v>2027</v>
      </c>
      <c r="G1125" s="62">
        <v>2027</v>
      </c>
      <c r="H1125" s="63">
        <v>0</v>
      </c>
      <c r="I1125" s="63">
        <v>0</v>
      </c>
      <c r="J1125" s="63">
        <v>0</v>
      </c>
      <c r="K1125" s="63">
        <v>0</v>
      </c>
      <c r="L1125" s="63">
        <v>0</v>
      </c>
      <c r="M1125" s="63">
        <v>0</v>
      </c>
      <c r="N1125" s="63">
        <v>0</v>
      </c>
      <c r="O1125" s="63">
        <v>0</v>
      </c>
      <c r="P1125" s="63">
        <v>0</v>
      </c>
      <c r="Q1125" s="63">
        <v>0</v>
      </c>
      <c r="R1125" s="63">
        <v>0</v>
      </c>
      <c r="S1125" s="63">
        <v>0</v>
      </c>
      <c r="T1125" s="63">
        <v>0</v>
      </c>
      <c r="U1125" s="63">
        <v>0</v>
      </c>
      <c r="V1125" s="63">
        <v>0</v>
      </c>
      <c r="W1125" s="63">
        <v>0</v>
      </c>
      <c r="X1125" s="63">
        <v>0</v>
      </c>
      <c r="Y1125" s="63">
        <v>0</v>
      </c>
      <c r="Z1125" s="63">
        <v>0</v>
      </c>
      <c r="AA1125" s="63">
        <v>0</v>
      </c>
      <c r="AB1125" s="63">
        <v>0</v>
      </c>
      <c r="AC1125" s="63">
        <v>0</v>
      </c>
      <c r="AD1125" s="63">
        <v>0</v>
      </c>
      <c r="AE1125" s="63">
        <v>0</v>
      </c>
      <c r="AF1125" s="63">
        <v>0</v>
      </c>
      <c r="AG1125" s="63">
        <v>0</v>
      </c>
      <c r="AH1125" s="43">
        <v>0</v>
      </c>
    </row>
    <row r="1126" spans="1:34">
      <c r="A1126" s="52">
        <v>0</v>
      </c>
      <c r="D1126" s="2">
        <v>2026</v>
      </c>
      <c r="E1126" s="2">
        <v>9</v>
      </c>
      <c r="F1126" s="62">
        <v>2027</v>
      </c>
      <c r="G1126" s="62">
        <v>2027</v>
      </c>
      <c r="H1126" s="63">
        <v>0</v>
      </c>
      <c r="I1126" s="63">
        <v>0</v>
      </c>
      <c r="J1126" s="63">
        <v>0</v>
      </c>
      <c r="K1126" s="63">
        <v>0</v>
      </c>
      <c r="L1126" s="63">
        <v>0</v>
      </c>
      <c r="M1126" s="63">
        <v>0</v>
      </c>
      <c r="N1126" s="63">
        <v>0</v>
      </c>
      <c r="O1126" s="63">
        <v>0</v>
      </c>
      <c r="P1126" s="63">
        <v>0</v>
      </c>
      <c r="Q1126" s="63">
        <v>0</v>
      </c>
      <c r="R1126" s="63">
        <v>0</v>
      </c>
      <c r="S1126" s="63">
        <v>0</v>
      </c>
      <c r="T1126" s="63">
        <v>0</v>
      </c>
      <c r="U1126" s="63">
        <v>0</v>
      </c>
      <c r="V1126" s="63">
        <v>0</v>
      </c>
      <c r="W1126" s="63">
        <v>0</v>
      </c>
      <c r="X1126" s="63">
        <v>0</v>
      </c>
      <c r="Y1126" s="63">
        <v>0</v>
      </c>
      <c r="Z1126" s="63">
        <v>0</v>
      </c>
      <c r="AA1126" s="63">
        <v>0</v>
      </c>
      <c r="AB1126" s="63">
        <v>0</v>
      </c>
      <c r="AC1126" s="63">
        <v>0</v>
      </c>
      <c r="AD1126" s="63">
        <v>0</v>
      </c>
      <c r="AE1126" s="63">
        <v>0</v>
      </c>
      <c r="AF1126" s="63">
        <v>0</v>
      </c>
      <c r="AG1126" s="63">
        <v>0</v>
      </c>
      <c r="AH1126" s="43">
        <v>0</v>
      </c>
    </row>
    <row r="1127" spans="1:34">
      <c r="A1127" s="52">
        <v>0</v>
      </c>
      <c r="D1127" s="2">
        <v>2026</v>
      </c>
      <c r="E1127" s="2">
        <v>10</v>
      </c>
      <c r="F1127" s="62">
        <v>2027</v>
      </c>
      <c r="G1127" s="62">
        <v>2027</v>
      </c>
      <c r="H1127" s="63">
        <v>0</v>
      </c>
      <c r="I1127" s="63">
        <v>0</v>
      </c>
      <c r="J1127" s="63">
        <v>0</v>
      </c>
      <c r="K1127" s="63">
        <v>0</v>
      </c>
      <c r="L1127" s="63">
        <v>0</v>
      </c>
      <c r="M1127" s="63">
        <v>0</v>
      </c>
      <c r="N1127" s="63">
        <v>0</v>
      </c>
      <c r="O1127" s="63">
        <v>0</v>
      </c>
      <c r="P1127" s="63">
        <v>0</v>
      </c>
      <c r="Q1127" s="63">
        <v>0</v>
      </c>
      <c r="R1127" s="63">
        <v>0</v>
      </c>
      <c r="S1127" s="63">
        <v>0</v>
      </c>
      <c r="T1127" s="63">
        <v>0</v>
      </c>
      <c r="U1127" s="63">
        <v>0</v>
      </c>
      <c r="V1127" s="63">
        <v>0</v>
      </c>
      <c r="W1127" s="63">
        <v>0</v>
      </c>
      <c r="X1127" s="63">
        <v>0</v>
      </c>
      <c r="Y1127" s="63">
        <v>0</v>
      </c>
      <c r="Z1127" s="63">
        <v>0</v>
      </c>
      <c r="AA1127" s="63">
        <v>0</v>
      </c>
      <c r="AB1127" s="63">
        <v>0</v>
      </c>
      <c r="AC1127" s="63">
        <v>0</v>
      </c>
      <c r="AD1127" s="63">
        <v>0</v>
      </c>
      <c r="AE1127" s="63">
        <v>0</v>
      </c>
      <c r="AF1127" s="63">
        <v>0</v>
      </c>
      <c r="AG1127" s="63">
        <v>0</v>
      </c>
      <c r="AH1127" s="43">
        <v>0</v>
      </c>
    </row>
    <row r="1128" spans="1:34">
      <c r="A1128" s="52">
        <v>0</v>
      </c>
      <c r="D1128" s="2">
        <v>2026</v>
      </c>
      <c r="E1128" s="2">
        <v>11</v>
      </c>
      <c r="F1128" s="62">
        <v>2027</v>
      </c>
      <c r="G1128" s="62">
        <v>2027</v>
      </c>
      <c r="H1128" s="63">
        <v>0</v>
      </c>
      <c r="I1128" s="63">
        <v>0</v>
      </c>
      <c r="J1128" s="63">
        <v>0</v>
      </c>
      <c r="K1128" s="63">
        <v>0</v>
      </c>
      <c r="L1128" s="63">
        <v>0</v>
      </c>
      <c r="M1128" s="63">
        <v>0</v>
      </c>
      <c r="N1128" s="63">
        <v>0</v>
      </c>
      <c r="O1128" s="63">
        <v>0</v>
      </c>
      <c r="P1128" s="63">
        <v>0</v>
      </c>
      <c r="Q1128" s="63">
        <v>0</v>
      </c>
      <c r="R1128" s="63">
        <v>0</v>
      </c>
      <c r="S1128" s="63">
        <v>0</v>
      </c>
      <c r="T1128" s="63">
        <v>0</v>
      </c>
      <c r="U1128" s="63">
        <v>0</v>
      </c>
      <c r="V1128" s="63">
        <v>0</v>
      </c>
      <c r="W1128" s="63">
        <v>0</v>
      </c>
      <c r="X1128" s="63">
        <v>0</v>
      </c>
      <c r="Y1128" s="63">
        <v>0</v>
      </c>
      <c r="Z1128" s="63">
        <v>0</v>
      </c>
      <c r="AA1128" s="63">
        <v>0</v>
      </c>
      <c r="AB1128" s="63">
        <v>0</v>
      </c>
      <c r="AC1128" s="63">
        <v>0</v>
      </c>
      <c r="AD1128" s="63">
        <v>0</v>
      </c>
      <c r="AE1128" s="63">
        <v>0</v>
      </c>
      <c r="AF1128" s="63">
        <v>0</v>
      </c>
      <c r="AG1128" s="63">
        <v>0</v>
      </c>
      <c r="AH1128" s="43">
        <v>0</v>
      </c>
    </row>
    <row r="1129" spans="1:34">
      <c r="A1129" s="52">
        <v>0</v>
      </c>
      <c r="D1129" s="2">
        <v>2026</v>
      </c>
      <c r="E1129" s="2">
        <v>12</v>
      </c>
      <c r="F1129" s="62">
        <v>2027</v>
      </c>
      <c r="G1129" s="62">
        <v>2027</v>
      </c>
      <c r="H1129" s="63">
        <v>0</v>
      </c>
      <c r="I1129" s="63">
        <v>0</v>
      </c>
      <c r="J1129" s="63">
        <v>0</v>
      </c>
      <c r="K1129" s="63">
        <v>0</v>
      </c>
      <c r="L1129" s="63">
        <v>0</v>
      </c>
      <c r="M1129" s="63">
        <v>0</v>
      </c>
      <c r="N1129" s="63">
        <v>0</v>
      </c>
      <c r="O1129" s="63">
        <v>0</v>
      </c>
      <c r="P1129" s="63">
        <v>0</v>
      </c>
      <c r="Q1129" s="63">
        <v>0</v>
      </c>
      <c r="R1129" s="63">
        <v>0</v>
      </c>
      <c r="S1129" s="63">
        <v>0</v>
      </c>
      <c r="T1129" s="63">
        <v>0</v>
      </c>
      <c r="U1129" s="63">
        <v>0</v>
      </c>
      <c r="V1129" s="63">
        <v>0</v>
      </c>
      <c r="W1129" s="63">
        <v>0</v>
      </c>
      <c r="X1129" s="63">
        <v>0</v>
      </c>
      <c r="Y1129" s="63">
        <v>0</v>
      </c>
      <c r="Z1129" s="63">
        <v>0</v>
      </c>
      <c r="AA1129" s="63">
        <v>0</v>
      </c>
      <c r="AB1129" s="63">
        <v>0</v>
      </c>
      <c r="AC1129" s="63">
        <v>0</v>
      </c>
      <c r="AD1129" s="63">
        <v>0</v>
      </c>
      <c r="AE1129" s="63">
        <v>0</v>
      </c>
      <c r="AF1129" s="63">
        <v>0</v>
      </c>
      <c r="AG1129" s="63">
        <v>0</v>
      </c>
      <c r="AH1129" s="43">
        <v>0</v>
      </c>
    </row>
    <row r="1130" spans="1:34">
      <c r="A1130" s="52">
        <v>0</v>
      </c>
      <c r="D1130" s="2">
        <v>2027</v>
      </c>
      <c r="E1130" s="2">
        <v>1</v>
      </c>
      <c r="F1130" s="62">
        <v>2027</v>
      </c>
      <c r="G1130" s="62">
        <v>2027</v>
      </c>
      <c r="H1130" s="63">
        <v>0</v>
      </c>
      <c r="I1130" s="63">
        <v>0</v>
      </c>
      <c r="J1130" s="63">
        <v>0</v>
      </c>
      <c r="K1130" s="63">
        <v>0</v>
      </c>
      <c r="L1130" s="63">
        <v>0</v>
      </c>
      <c r="M1130" s="63">
        <v>0</v>
      </c>
      <c r="N1130" s="63">
        <v>0</v>
      </c>
      <c r="O1130" s="63">
        <v>0</v>
      </c>
      <c r="P1130" s="63">
        <v>0</v>
      </c>
      <c r="Q1130" s="63">
        <v>0</v>
      </c>
      <c r="R1130" s="63">
        <v>0</v>
      </c>
      <c r="S1130" s="63">
        <v>0</v>
      </c>
      <c r="T1130" s="63">
        <v>0</v>
      </c>
      <c r="U1130" s="63">
        <v>0</v>
      </c>
      <c r="V1130" s="63">
        <v>0</v>
      </c>
      <c r="W1130" s="63">
        <v>0</v>
      </c>
      <c r="X1130" s="63">
        <v>0</v>
      </c>
      <c r="Y1130" s="63">
        <v>0</v>
      </c>
      <c r="Z1130" s="63">
        <v>0</v>
      </c>
      <c r="AA1130" s="63">
        <v>0</v>
      </c>
      <c r="AB1130" s="63">
        <v>0</v>
      </c>
      <c r="AC1130" s="63">
        <v>0</v>
      </c>
      <c r="AD1130" s="63">
        <v>0</v>
      </c>
      <c r="AE1130" s="63">
        <v>0</v>
      </c>
      <c r="AF1130" s="63">
        <v>0</v>
      </c>
      <c r="AG1130" s="63">
        <v>0</v>
      </c>
      <c r="AH1130" s="43">
        <v>0</v>
      </c>
    </row>
    <row r="1131" spans="1:34">
      <c r="A1131" s="52">
        <v>0</v>
      </c>
      <c r="D1131" s="2">
        <v>2027</v>
      </c>
      <c r="E1131" s="2">
        <v>2</v>
      </c>
      <c r="F1131" s="62">
        <v>2027</v>
      </c>
      <c r="G1131" s="62">
        <v>2027</v>
      </c>
      <c r="H1131" s="63">
        <v>0</v>
      </c>
      <c r="I1131" s="63">
        <v>0</v>
      </c>
      <c r="J1131" s="63">
        <v>0</v>
      </c>
      <c r="K1131" s="63">
        <v>0</v>
      </c>
      <c r="L1131" s="63">
        <v>0</v>
      </c>
      <c r="M1131" s="63">
        <v>0</v>
      </c>
      <c r="N1131" s="63">
        <v>0</v>
      </c>
      <c r="O1131" s="63">
        <v>0</v>
      </c>
      <c r="P1131" s="63">
        <v>0</v>
      </c>
      <c r="Q1131" s="63">
        <v>0</v>
      </c>
      <c r="R1131" s="63">
        <v>0</v>
      </c>
      <c r="S1131" s="63">
        <v>0</v>
      </c>
      <c r="T1131" s="63">
        <v>0</v>
      </c>
      <c r="U1131" s="63">
        <v>0</v>
      </c>
      <c r="V1131" s="63">
        <v>0</v>
      </c>
      <c r="W1131" s="63">
        <v>0</v>
      </c>
      <c r="X1131" s="63">
        <v>0</v>
      </c>
      <c r="Y1131" s="63">
        <v>0</v>
      </c>
      <c r="Z1131" s="63">
        <v>0</v>
      </c>
      <c r="AA1131" s="63">
        <v>0</v>
      </c>
      <c r="AB1131" s="63">
        <v>0</v>
      </c>
      <c r="AC1131" s="63">
        <v>0</v>
      </c>
      <c r="AD1131" s="63">
        <v>0</v>
      </c>
      <c r="AE1131" s="63">
        <v>0</v>
      </c>
      <c r="AF1131" s="63">
        <v>0</v>
      </c>
      <c r="AG1131" s="63">
        <v>0</v>
      </c>
      <c r="AH1131" s="43">
        <v>0</v>
      </c>
    </row>
    <row r="1132" spans="1:34">
      <c r="A1132" s="52">
        <v>0</v>
      </c>
      <c r="D1132" s="2">
        <v>2027</v>
      </c>
      <c r="E1132" s="2">
        <v>3</v>
      </c>
      <c r="F1132" s="62">
        <v>2027</v>
      </c>
      <c r="G1132" s="62">
        <v>2027</v>
      </c>
      <c r="H1132" s="63">
        <v>0</v>
      </c>
      <c r="I1132" s="63">
        <v>0</v>
      </c>
      <c r="J1132" s="63">
        <v>0</v>
      </c>
      <c r="K1132" s="63">
        <v>0</v>
      </c>
      <c r="L1132" s="63">
        <v>0</v>
      </c>
      <c r="M1132" s="63">
        <v>0</v>
      </c>
      <c r="N1132" s="63">
        <v>0</v>
      </c>
      <c r="O1132" s="63">
        <v>0</v>
      </c>
      <c r="P1132" s="63">
        <v>0</v>
      </c>
      <c r="Q1132" s="63">
        <v>0</v>
      </c>
      <c r="R1132" s="63">
        <v>0</v>
      </c>
      <c r="S1132" s="63">
        <v>0</v>
      </c>
      <c r="T1132" s="63">
        <v>0</v>
      </c>
      <c r="U1132" s="63">
        <v>0</v>
      </c>
      <c r="V1132" s="63">
        <v>0</v>
      </c>
      <c r="W1132" s="63">
        <v>0</v>
      </c>
      <c r="X1132" s="63">
        <v>0</v>
      </c>
      <c r="Y1132" s="63">
        <v>0</v>
      </c>
      <c r="Z1132" s="63">
        <v>0</v>
      </c>
      <c r="AA1132" s="63">
        <v>0</v>
      </c>
      <c r="AB1132" s="63">
        <v>0</v>
      </c>
      <c r="AC1132" s="63">
        <v>0</v>
      </c>
      <c r="AD1132" s="63">
        <v>0</v>
      </c>
      <c r="AE1132" s="63">
        <v>0</v>
      </c>
      <c r="AF1132" s="63">
        <v>0</v>
      </c>
      <c r="AG1132" s="63">
        <v>0</v>
      </c>
      <c r="AH1132" s="43">
        <v>0</v>
      </c>
    </row>
    <row r="1133" spans="1:34">
      <c r="A1133" s="52">
        <v>0</v>
      </c>
      <c r="D1133" s="2">
        <v>2027</v>
      </c>
      <c r="E1133" s="2">
        <v>4</v>
      </c>
      <c r="F1133" s="62">
        <v>2027</v>
      </c>
      <c r="G1133" s="62">
        <v>2027</v>
      </c>
      <c r="H1133" s="63">
        <v>0</v>
      </c>
      <c r="I1133" s="63">
        <v>0</v>
      </c>
      <c r="J1133" s="63">
        <v>0</v>
      </c>
      <c r="K1133" s="63">
        <v>0</v>
      </c>
      <c r="L1133" s="63">
        <v>0</v>
      </c>
      <c r="M1133" s="63">
        <v>0</v>
      </c>
      <c r="N1133" s="63">
        <v>0</v>
      </c>
      <c r="O1133" s="63">
        <v>0</v>
      </c>
      <c r="P1133" s="63">
        <v>0</v>
      </c>
      <c r="Q1133" s="63">
        <v>0</v>
      </c>
      <c r="R1133" s="63">
        <v>0</v>
      </c>
      <c r="S1133" s="63">
        <v>0</v>
      </c>
      <c r="T1133" s="63">
        <v>0</v>
      </c>
      <c r="U1133" s="63">
        <v>0</v>
      </c>
      <c r="V1133" s="63">
        <v>0</v>
      </c>
      <c r="W1133" s="63">
        <v>0</v>
      </c>
      <c r="X1133" s="63">
        <v>0</v>
      </c>
      <c r="Y1133" s="63">
        <v>0</v>
      </c>
      <c r="Z1133" s="63">
        <v>0</v>
      </c>
      <c r="AA1133" s="63">
        <v>0</v>
      </c>
      <c r="AB1133" s="63">
        <v>0</v>
      </c>
      <c r="AC1133" s="63">
        <v>0</v>
      </c>
      <c r="AD1133" s="63">
        <v>0</v>
      </c>
      <c r="AE1133" s="63">
        <v>0</v>
      </c>
      <c r="AF1133" s="63">
        <v>0</v>
      </c>
      <c r="AG1133" s="63">
        <v>0</v>
      </c>
      <c r="AH1133" s="43">
        <v>0</v>
      </c>
    </row>
    <row r="1134" spans="1:34">
      <c r="A1134" s="52">
        <v>0</v>
      </c>
      <c r="D1134" s="2">
        <v>2027</v>
      </c>
      <c r="E1134" s="2">
        <v>5</v>
      </c>
      <c r="F1134" s="62">
        <v>2028</v>
      </c>
      <c r="G1134" s="62">
        <v>2028</v>
      </c>
      <c r="H1134" s="63">
        <v>0</v>
      </c>
      <c r="I1134" s="63">
        <v>0</v>
      </c>
      <c r="J1134" s="63">
        <v>0</v>
      </c>
      <c r="K1134" s="63">
        <v>0</v>
      </c>
      <c r="L1134" s="63">
        <v>0</v>
      </c>
      <c r="M1134" s="63">
        <v>0</v>
      </c>
      <c r="N1134" s="63">
        <v>0</v>
      </c>
      <c r="O1134" s="63">
        <v>0</v>
      </c>
      <c r="P1134" s="63">
        <v>0</v>
      </c>
      <c r="Q1134" s="63">
        <v>0</v>
      </c>
      <c r="R1134" s="63">
        <v>0</v>
      </c>
      <c r="S1134" s="63">
        <v>0</v>
      </c>
      <c r="T1134" s="63">
        <v>0</v>
      </c>
      <c r="U1134" s="63">
        <v>0</v>
      </c>
      <c r="V1134" s="63">
        <v>0</v>
      </c>
      <c r="W1134" s="63">
        <v>0</v>
      </c>
      <c r="X1134" s="63">
        <v>0</v>
      </c>
      <c r="Y1134" s="63">
        <v>0</v>
      </c>
      <c r="Z1134" s="63">
        <v>0</v>
      </c>
      <c r="AA1134" s="63">
        <v>0</v>
      </c>
      <c r="AB1134" s="63">
        <v>0</v>
      </c>
      <c r="AC1134" s="63">
        <v>0</v>
      </c>
      <c r="AD1134" s="63">
        <v>0</v>
      </c>
      <c r="AE1134" s="63">
        <v>0</v>
      </c>
      <c r="AF1134" s="63">
        <v>0</v>
      </c>
      <c r="AG1134" s="63">
        <v>0</v>
      </c>
      <c r="AH1134" s="43">
        <v>0</v>
      </c>
    </row>
    <row r="1135" spans="1:34">
      <c r="A1135" s="52">
        <v>0</v>
      </c>
      <c r="D1135" s="2">
        <v>2027</v>
      </c>
      <c r="E1135" s="2">
        <v>6</v>
      </c>
      <c r="F1135" s="62">
        <v>2028</v>
      </c>
      <c r="G1135" s="62">
        <v>2028</v>
      </c>
      <c r="H1135" s="63">
        <v>0</v>
      </c>
      <c r="I1135" s="63">
        <v>0</v>
      </c>
      <c r="J1135" s="63">
        <v>0</v>
      </c>
      <c r="K1135" s="63">
        <v>0</v>
      </c>
      <c r="L1135" s="63">
        <v>0</v>
      </c>
      <c r="M1135" s="63">
        <v>0</v>
      </c>
      <c r="N1135" s="63">
        <v>0</v>
      </c>
      <c r="O1135" s="63">
        <v>0</v>
      </c>
      <c r="P1135" s="63">
        <v>0</v>
      </c>
      <c r="Q1135" s="63">
        <v>0</v>
      </c>
      <c r="R1135" s="63">
        <v>0</v>
      </c>
      <c r="S1135" s="63">
        <v>0</v>
      </c>
      <c r="T1135" s="63">
        <v>0</v>
      </c>
      <c r="U1135" s="63">
        <v>0</v>
      </c>
      <c r="V1135" s="63">
        <v>0</v>
      </c>
      <c r="W1135" s="63">
        <v>0</v>
      </c>
      <c r="X1135" s="63">
        <v>0</v>
      </c>
      <c r="Y1135" s="63">
        <v>0</v>
      </c>
      <c r="Z1135" s="63">
        <v>0</v>
      </c>
      <c r="AA1135" s="63">
        <v>0</v>
      </c>
      <c r="AB1135" s="63">
        <v>0</v>
      </c>
      <c r="AC1135" s="63">
        <v>0</v>
      </c>
      <c r="AD1135" s="63">
        <v>0</v>
      </c>
      <c r="AE1135" s="63">
        <v>0</v>
      </c>
      <c r="AF1135" s="63">
        <v>0</v>
      </c>
      <c r="AG1135" s="63">
        <v>0</v>
      </c>
      <c r="AH1135" s="43">
        <v>0</v>
      </c>
    </row>
    <row r="1136" spans="1:34">
      <c r="A1136" s="52">
        <v>0</v>
      </c>
      <c r="D1136" s="2">
        <v>2027</v>
      </c>
      <c r="E1136" s="2">
        <v>7</v>
      </c>
      <c r="F1136" s="62">
        <v>2028</v>
      </c>
      <c r="G1136" s="62">
        <v>2028</v>
      </c>
      <c r="H1136" s="63">
        <v>0</v>
      </c>
      <c r="I1136" s="63">
        <v>0</v>
      </c>
      <c r="J1136" s="63">
        <v>0</v>
      </c>
      <c r="K1136" s="63">
        <v>0</v>
      </c>
      <c r="L1136" s="63">
        <v>0</v>
      </c>
      <c r="M1136" s="63">
        <v>0</v>
      </c>
      <c r="N1136" s="63">
        <v>0</v>
      </c>
      <c r="O1136" s="63">
        <v>0</v>
      </c>
      <c r="P1136" s="63">
        <v>0</v>
      </c>
      <c r="Q1136" s="63">
        <v>0</v>
      </c>
      <c r="R1136" s="63">
        <v>0</v>
      </c>
      <c r="S1136" s="63">
        <v>0</v>
      </c>
      <c r="T1136" s="63">
        <v>0</v>
      </c>
      <c r="U1136" s="63">
        <v>0</v>
      </c>
      <c r="V1136" s="63">
        <v>0</v>
      </c>
      <c r="W1136" s="63">
        <v>0</v>
      </c>
      <c r="X1136" s="63">
        <v>0</v>
      </c>
      <c r="Y1136" s="63">
        <v>0</v>
      </c>
      <c r="Z1136" s="63">
        <v>0</v>
      </c>
      <c r="AA1136" s="63">
        <v>0</v>
      </c>
      <c r="AB1136" s="63">
        <v>0</v>
      </c>
      <c r="AC1136" s="63">
        <v>0</v>
      </c>
      <c r="AD1136" s="63">
        <v>0</v>
      </c>
      <c r="AE1136" s="63">
        <v>0</v>
      </c>
      <c r="AF1136" s="63">
        <v>0</v>
      </c>
      <c r="AG1136" s="63">
        <v>0</v>
      </c>
      <c r="AH1136" s="43">
        <v>0</v>
      </c>
    </row>
    <row r="1137" spans="1:34">
      <c r="A1137" s="52">
        <v>0</v>
      </c>
      <c r="D1137" s="2">
        <v>2027</v>
      </c>
      <c r="E1137" s="2">
        <v>8</v>
      </c>
      <c r="F1137" s="62">
        <v>2028</v>
      </c>
      <c r="G1137" s="62">
        <v>2028</v>
      </c>
      <c r="H1137" s="63">
        <v>0</v>
      </c>
      <c r="I1137" s="63">
        <v>0</v>
      </c>
      <c r="J1137" s="63">
        <v>0</v>
      </c>
      <c r="K1137" s="63">
        <v>0</v>
      </c>
      <c r="L1137" s="63">
        <v>0</v>
      </c>
      <c r="M1137" s="63">
        <v>0</v>
      </c>
      <c r="N1137" s="63">
        <v>0</v>
      </c>
      <c r="O1137" s="63">
        <v>0</v>
      </c>
      <c r="P1137" s="63">
        <v>0</v>
      </c>
      <c r="Q1137" s="63">
        <v>0</v>
      </c>
      <c r="R1137" s="63">
        <v>0</v>
      </c>
      <c r="S1137" s="63">
        <v>0</v>
      </c>
      <c r="T1137" s="63">
        <v>0</v>
      </c>
      <c r="U1137" s="63">
        <v>0</v>
      </c>
      <c r="V1137" s="63">
        <v>0</v>
      </c>
      <c r="W1137" s="63">
        <v>0</v>
      </c>
      <c r="X1137" s="63">
        <v>0</v>
      </c>
      <c r="Y1137" s="63">
        <v>0</v>
      </c>
      <c r="Z1137" s="63">
        <v>0</v>
      </c>
      <c r="AA1137" s="63">
        <v>0</v>
      </c>
      <c r="AB1137" s="63">
        <v>0</v>
      </c>
      <c r="AC1137" s="63">
        <v>0</v>
      </c>
      <c r="AD1137" s="63">
        <v>0</v>
      </c>
      <c r="AE1137" s="63">
        <v>0</v>
      </c>
      <c r="AF1137" s="63">
        <v>0</v>
      </c>
      <c r="AG1137" s="63">
        <v>0</v>
      </c>
      <c r="AH1137" s="43">
        <v>0</v>
      </c>
    </row>
    <row r="1138" spans="1:34">
      <c r="A1138" s="52">
        <v>0</v>
      </c>
      <c r="D1138" s="2">
        <v>2027</v>
      </c>
      <c r="E1138" s="2">
        <v>9</v>
      </c>
      <c r="F1138" s="62">
        <v>2028</v>
      </c>
      <c r="G1138" s="62">
        <v>2028</v>
      </c>
      <c r="H1138" s="63">
        <v>0</v>
      </c>
      <c r="I1138" s="63">
        <v>0</v>
      </c>
      <c r="J1138" s="63">
        <v>0</v>
      </c>
      <c r="K1138" s="63">
        <v>0</v>
      </c>
      <c r="L1138" s="63">
        <v>0</v>
      </c>
      <c r="M1138" s="63">
        <v>0</v>
      </c>
      <c r="N1138" s="63">
        <v>0</v>
      </c>
      <c r="O1138" s="63">
        <v>0</v>
      </c>
      <c r="P1138" s="63">
        <v>0</v>
      </c>
      <c r="Q1138" s="63">
        <v>0</v>
      </c>
      <c r="R1138" s="63">
        <v>0</v>
      </c>
      <c r="S1138" s="63">
        <v>0</v>
      </c>
      <c r="T1138" s="63">
        <v>0</v>
      </c>
      <c r="U1138" s="63">
        <v>0</v>
      </c>
      <c r="V1138" s="63">
        <v>0</v>
      </c>
      <c r="W1138" s="63">
        <v>0</v>
      </c>
      <c r="X1138" s="63">
        <v>0</v>
      </c>
      <c r="Y1138" s="63">
        <v>0</v>
      </c>
      <c r="Z1138" s="63">
        <v>0</v>
      </c>
      <c r="AA1138" s="63">
        <v>0</v>
      </c>
      <c r="AB1138" s="63">
        <v>0</v>
      </c>
      <c r="AC1138" s="63">
        <v>0</v>
      </c>
      <c r="AD1138" s="63">
        <v>0</v>
      </c>
      <c r="AE1138" s="63">
        <v>0</v>
      </c>
      <c r="AF1138" s="63">
        <v>0</v>
      </c>
      <c r="AG1138" s="63">
        <v>0</v>
      </c>
      <c r="AH1138" s="43">
        <v>0</v>
      </c>
    </row>
    <row r="1139" spans="1:34">
      <c r="A1139" s="52">
        <v>0</v>
      </c>
      <c r="D1139" s="2">
        <v>2027</v>
      </c>
      <c r="E1139" s="2">
        <v>10</v>
      </c>
      <c r="F1139" s="62">
        <v>2028</v>
      </c>
      <c r="G1139" s="62">
        <v>2028</v>
      </c>
      <c r="H1139" s="63">
        <v>0</v>
      </c>
      <c r="I1139" s="63">
        <v>0</v>
      </c>
      <c r="J1139" s="63">
        <v>0</v>
      </c>
      <c r="K1139" s="63">
        <v>0</v>
      </c>
      <c r="L1139" s="63">
        <v>0</v>
      </c>
      <c r="M1139" s="63">
        <v>0</v>
      </c>
      <c r="N1139" s="63">
        <v>0</v>
      </c>
      <c r="O1139" s="63">
        <v>0</v>
      </c>
      <c r="P1139" s="63">
        <v>0</v>
      </c>
      <c r="Q1139" s="63">
        <v>0</v>
      </c>
      <c r="R1139" s="63">
        <v>0</v>
      </c>
      <c r="S1139" s="63">
        <v>0</v>
      </c>
      <c r="T1139" s="63">
        <v>0</v>
      </c>
      <c r="U1139" s="63">
        <v>0</v>
      </c>
      <c r="V1139" s="63">
        <v>0</v>
      </c>
      <c r="W1139" s="63">
        <v>0</v>
      </c>
      <c r="X1139" s="63">
        <v>0</v>
      </c>
      <c r="Y1139" s="63">
        <v>0</v>
      </c>
      <c r="Z1139" s="63">
        <v>0</v>
      </c>
      <c r="AA1139" s="63">
        <v>0</v>
      </c>
      <c r="AB1139" s="63">
        <v>0</v>
      </c>
      <c r="AC1139" s="63">
        <v>0</v>
      </c>
      <c r="AD1139" s="63">
        <v>0</v>
      </c>
      <c r="AE1139" s="63">
        <v>0</v>
      </c>
      <c r="AF1139" s="63">
        <v>0</v>
      </c>
      <c r="AG1139" s="63">
        <v>0</v>
      </c>
      <c r="AH1139" s="43">
        <v>0</v>
      </c>
    </row>
    <row r="1140" spans="1:34">
      <c r="A1140" s="52">
        <v>0</v>
      </c>
      <c r="D1140" s="2">
        <v>2027</v>
      </c>
      <c r="E1140" s="2">
        <v>11</v>
      </c>
      <c r="F1140" s="62">
        <v>2028</v>
      </c>
      <c r="G1140" s="62">
        <v>2028</v>
      </c>
      <c r="H1140" s="63">
        <v>0</v>
      </c>
      <c r="I1140" s="63">
        <v>0</v>
      </c>
      <c r="J1140" s="63">
        <v>0</v>
      </c>
      <c r="K1140" s="63">
        <v>0</v>
      </c>
      <c r="L1140" s="63">
        <v>0</v>
      </c>
      <c r="M1140" s="63">
        <v>0</v>
      </c>
      <c r="N1140" s="63">
        <v>0</v>
      </c>
      <c r="O1140" s="63">
        <v>0</v>
      </c>
      <c r="P1140" s="63">
        <v>0</v>
      </c>
      <c r="Q1140" s="63">
        <v>0</v>
      </c>
      <c r="R1140" s="63">
        <v>0</v>
      </c>
      <c r="S1140" s="63">
        <v>0</v>
      </c>
      <c r="T1140" s="63">
        <v>0</v>
      </c>
      <c r="U1140" s="63">
        <v>0</v>
      </c>
      <c r="V1140" s="63">
        <v>0</v>
      </c>
      <c r="W1140" s="63">
        <v>0</v>
      </c>
      <c r="X1140" s="63">
        <v>0</v>
      </c>
      <c r="Y1140" s="63">
        <v>0</v>
      </c>
      <c r="Z1140" s="63">
        <v>0</v>
      </c>
      <c r="AA1140" s="63">
        <v>0</v>
      </c>
      <c r="AB1140" s="63">
        <v>0</v>
      </c>
      <c r="AC1140" s="63">
        <v>0</v>
      </c>
      <c r="AD1140" s="63">
        <v>0</v>
      </c>
      <c r="AE1140" s="63">
        <v>0</v>
      </c>
      <c r="AF1140" s="63">
        <v>0</v>
      </c>
      <c r="AG1140" s="63">
        <v>0</v>
      </c>
      <c r="AH1140" s="43">
        <v>0</v>
      </c>
    </row>
    <row r="1141" spans="1:34">
      <c r="A1141" s="52">
        <v>0</v>
      </c>
      <c r="D1141" s="2">
        <v>2027</v>
      </c>
      <c r="E1141" s="2">
        <v>12</v>
      </c>
      <c r="F1141" s="62">
        <v>2028</v>
      </c>
      <c r="G1141" s="62">
        <v>2028</v>
      </c>
      <c r="H1141" s="63">
        <v>0</v>
      </c>
      <c r="I1141" s="63">
        <v>0</v>
      </c>
      <c r="J1141" s="63">
        <v>0</v>
      </c>
      <c r="K1141" s="63">
        <v>0</v>
      </c>
      <c r="L1141" s="63">
        <v>0</v>
      </c>
      <c r="M1141" s="63">
        <v>0</v>
      </c>
      <c r="N1141" s="63">
        <v>0</v>
      </c>
      <c r="O1141" s="63">
        <v>0</v>
      </c>
      <c r="P1141" s="63">
        <v>0</v>
      </c>
      <c r="Q1141" s="63">
        <v>0</v>
      </c>
      <c r="R1141" s="63">
        <v>0</v>
      </c>
      <c r="S1141" s="63">
        <v>0</v>
      </c>
      <c r="T1141" s="63">
        <v>0</v>
      </c>
      <c r="U1141" s="63">
        <v>0</v>
      </c>
      <c r="V1141" s="63">
        <v>0</v>
      </c>
      <c r="W1141" s="63">
        <v>0</v>
      </c>
      <c r="X1141" s="63">
        <v>0</v>
      </c>
      <c r="Y1141" s="63">
        <v>0</v>
      </c>
      <c r="Z1141" s="63">
        <v>0</v>
      </c>
      <c r="AA1141" s="63">
        <v>0</v>
      </c>
      <c r="AB1141" s="63">
        <v>0</v>
      </c>
      <c r="AC1141" s="63">
        <v>0</v>
      </c>
      <c r="AD1141" s="63">
        <v>0</v>
      </c>
      <c r="AE1141" s="63">
        <v>0</v>
      </c>
      <c r="AF1141" s="63">
        <v>0</v>
      </c>
      <c r="AG1141" s="63">
        <v>0</v>
      </c>
      <c r="AH1141" s="43">
        <v>0</v>
      </c>
    </row>
    <row r="1142" spans="1:34">
      <c r="A1142" s="52">
        <v>0</v>
      </c>
      <c r="D1142" s="2">
        <v>2028</v>
      </c>
      <c r="E1142" s="2">
        <v>1</v>
      </c>
      <c r="F1142" s="62">
        <v>2028</v>
      </c>
      <c r="G1142" s="62">
        <v>2028</v>
      </c>
      <c r="H1142" s="63">
        <v>0</v>
      </c>
      <c r="I1142" s="63">
        <v>0</v>
      </c>
      <c r="J1142" s="63">
        <v>0</v>
      </c>
      <c r="K1142" s="63">
        <v>0</v>
      </c>
      <c r="L1142" s="63">
        <v>0</v>
      </c>
      <c r="M1142" s="63">
        <v>0</v>
      </c>
      <c r="N1142" s="63">
        <v>0</v>
      </c>
      <c r="O1142" s="63">
        <v>0</v>
      </c>
      <c r="P1142" s="63">
        <v>0</v>
      </c>
      <c r="Q1142" s="63">
        <v>0</v>
      </c>
      <c r="R1142" s="63">
        <v>0</v>
      </c>
      <c r="S1142" s="63">
        <v>0</v>
      </c>
      <c r="T1142" s="63">
        <v>0</v>
      </c>
      <c r="U1142" s="63">
        <v>0</v>
      </c>
      <c r="V1142" s="63">
        <v>0</v>
      </c>
      <c r="W1142" s="63">
        <v>0</v>
      </c>
      <c r="X1142" s="63">
        <v>0</v>
      </c>
      <c r="Y1142" s="63">
        <v>0</v>
      </c>
      <c r="Z1142" s="63">
        <v>0</v>
      </c>
      <c r="AA1142" s="63">
        <v>0</v>
      </c>
      <c r="AB1142" s="63">
        <v>0</v>
      </c>
      <c r="AC1142" s="63">
        <v>0</v>
      </c>
      <c r="AD1142" s="63">
        <v>0</v>
      </c>
      <c r="AE1142" s="63">
        <v>0</v>
      </c>
      <c r="AF1142" s="63">
        <v>0</v>
      </c>
      <c r="AG1142" s="63">
        <v>0</v>
      </c>
      <c r="AH1142" s="43">
        <v>0</v>
      </c>
    </row>
    <row r="1143" spans="1:34">
      <c r="A1143" s="52">
        <v>0</v>
      </c>
      <c r="D1143" s="2">
        <v>2028</v>
      </c>
      <c r="E1143" s="2">
        <v>2</v>
      </c>
      <c r="F1143" s="62">
        <v>2028</v>
      </c>
      <c r="G1143" s="62">
        <v>2028</v>
      </c>
      <c r="H1143" s="63">
        <v>0</v>
      </c>
      <c r="I1143" s="63">
        <v>0</v>
      </c>
      <c r="J1143" s="63">
        <v>0</v>
      </c>
      <c r="K1143" s="63">
        <v>0</v>
      </c>
      <c r="L1143" s="63">
        <v>0</v>
      </c>
      <c r="M1143" s="63">
        <v>0</v>
      </c>
      <c r="N1143" s="63">
        <v>0</v>
      </c>
      <c r="O1143" s="63">
        <v>0</v>
      </c>
      <c r="P1143" s="63">
        <v>0</v>
      </c>
      <c r="Q1143" s="63">
        <v>0</v>
      </c>
      <c r="R1143" s="63">
        <v>0</v>
      </c>
      <c r="S1143" s="63">
        <v>0</v>
      </c>
      <c r="T1143" s="63">
        <v>0</v>
      </c>
      <c r="U1143" s="63">
        <v>0</v>
      </c>
      <c r="V1143" s="63">
        <v>0</v>
      </c>
      <c r="W1143" s="63">
        <v>0</v>
      </c>
      <c r="X1143" s="63">
        <v>0</v>
      </c>
      <c r="Y1143" s="63">
        <v>0</v>
      </c>
      <c r="Z1143" s="63">
        <v>0</v>
      </c>
      <c r="AA1143" s="63">
        <v>0</v>
      </c>
      <c r="AB1143" s="63">
        <v>0</v>
      </c>
      <c r="AC1143" s="63">
        <v>0</v>
      </c>
      <c r="AD1143" s="63">
        <v>0</v>
      </c>
      <c r="AE1143" s="63">
        <v>0</v>
      </c>
      <c r="AF1143" s="63">
        <v>0</v>
      </c>
      <c r="AG1143" s="63">
        <v>0</v>
      </c>
      <c r="AH1143" s="43">
        <v>0</v>
      </c>
    </row>
    <row r="1144" spans="1:34">
      <c r="A1144" s="52">
        <v>0</v>
      </c>
      <c r="D1144" s="2">
        <v>2028</v>
      </c>
      <c r="E1144" s="2">
        <v>3</v>
      </c>
      <c r="F1144" s="62">
        <v>2028</v>
      </c>
      <c r="G1144" s="62">
        <v>2028</v>
      </c>
      <c r="H1144" s="63">
        <v>0</v>
      </c>
      <c r="I1144" s="63">
        <v>0</v>
      </c>
      <c r="J1144" s="63">
        <v>0</v>
      </c>
      <c r="K1144" s="63">
        <v>0</v>
      </c>
      <c r="L1144" s="63">
        <v>0</v>
      </c>
      <c r="M1144" s="63">
        <v>0</v>
      </c>
      <c r="N1144" s="63">
        <v>0</v>
      </c>
      <c r="O1144" s="63">
        <v>0</v>
      </c>
      <c r="P1144" s="63">
        <v>0</v>
      </c>
      <c r="Q1144" s="63">
        <v>0</v>
      </c>
      <c r="R1144" s="63">
        <v>0</v>
      </c>
      <c r="S1144" s="63">
        <v>0</v>
      </c>
      <c r="T1144" s="63">
        <v>0</v>
      </c>
      <c r="U1144" s="63">
        <v>0</v>
      </c>
      <c r="V1144" s="63">
        <v>0</v>
      </c>
      <c r="W1144" s="63">
        <v>0</v>
      </c>
      <c r="X1144" s="63">
        <v>0</v>
      </c>
      <c r="Y1144" s="63">
        <v>0</v>
      </c>
      <c r="Z1144" s="63">
        <v>0</v>
      </c>
      <c r="AA1144" s="63">
        <v>0</v>
      </c>
      <c r="AB1144" s="63">
        <v>0</v>
      </c>
      <c r="AC1144" s="63">
        <v>0</v>
      </c>
      <c r="AD1144" s="63">
        <v>0</v>
      </c>
      <c r="AE1144" s="63">
        <v>0</v>
      </c>
      <c r="AF1144" s="63">
        <v>0</v>
      </c>
      <c r="AG1144" s="63">
        <v>0</v>
      </c>
      <c r="AH1144" s="43">
        <v>0</v>
      </c>
    </row>
    <row r="1145" spans="1:34">
      <c r="A1145" s="52">
        <v>0</v>
      </c>
      <c r="D1145" s="2">
        <v>2028</v>
      </c>
      <c r="E1145" s="2">
        <v>4</v>
      </c>
      <c r="F1145" s="62">
        <v>2028</v>
      </c>
      <c r="G1145" s="62">
        <v>2028</v>
      </c>
      <c r="H1145" s="63">
        <v>0</v>
      </c>
      <c r="I1145" s="63">
        <v>0</v>
      </c>
      <c r="J1145" s="63">
        <v>0</v>
      </c>
      <c r="K1145" s="63">
        <v>0</v>
      </c>
      <c r="L1145" s="63">
        <v>0</v>
      </c>
      <c r="M1145" s="63">
        <v>0</v>
      </c>
      <c r="N1145" s="63">
        <v>0</v>
      </c>
      <c r="O1145" s="63">
        <v>0</v>
      </c>
      <c r="P1145" s="63">
        <v>0</v>
      </c>
      <c r="Q1145" s="63">
        <v>0</v>
      </c>
      <c r="R1145" s="63">
        <v>0</v>
      </c>
      <c r="S1145" s="63">
        <v>0</v>
      </c>
      <c r="T1145" s="63">
        <v>0</v>
      </c>
      <c r="U1145" s="63">
        <v>0</v>
      </c>
      <c r="V1145" s="63">
        <v>0</v>
      </c>
      <c r="W1145" s="63">
        <v>0</v>
      </c>
      <c r="X1145" s="63">
        <v>0</v>
      </c>
      <c r="Y1145" s="63">
        <v>0</v>
      </c>
      <c r="Z1145" s="63">
        <v>0</v>
      </c>
      <c r="AA1145" s="63">
        <v>0</v>
      </c>
      <c r="AB1145" s="63">
        <v>0</v>
      </c>
      <c r="AC1145" s="63">
        <v>0</v>
      </c>
      <c r="AD1145" s="63">
        <v>0</v>
      </c>
      <c r="AE1145" s="63">
        <v>0</v>
      </c>
      <c r="AF1145" s="63">
        <v>0</v>
      </c>
      <c r="AG1145" s="63">
        <v>0</v>
      </c>
      <c r="AH1145" s="43">
        <v>0</v>
      </c>
    </row>
    <row r="1146" spans="1:34">
      <c r="A1146" s="52">
        <v>0</v>
      </c>
      <c r="D1146" s="2">
        <v>2028</v>
      </c>
      <c r="E1146" s="2">
        <v>5</v>
      </c>
      <c r="F1146" s="62">
        <v>2029</v>
      </c>
      <c r="G1146" s="62">
        <v>2029</v>
      </c>
      <c r="H1146" s="63">
        <v>0</v>
      </c>
      <c r="I1146" s="63">
        <v>0</v>
      </c>
      <c r="J1146" s="63">
        <v>0</v>
      </c>
      <c r="K1146" s="63">
        <v>0</v>
      </c>
      <c r="L1146" s="63">
        <v>0</v>
      </c>
      <c r="M1146" s="63">
        <v>0</v>
      </c>
      <c r="N1146" s="63">
        <v>0</v>
      </c>
      <c r="O1146" s="63">
        <v>0</v>
      </c>
      <c r="P1146" s="63">
        <v>0</v>
      </c>
      <c r="Q1146" s="63">
        <v>0</v>
      </c>
      <c r="R1146" s="63">
        <v>0</v>
      </c>
      <c r="S1146" s="63">
        <v>0</v>
      </c>
      <c r="T1146" s="63">
        <v>0</v>
      </c>
      <c r="U1146" s="63">
        <v>0</v>
      </c>
      <c r="V1146" s="63">
        <v>0</v>
      </c>
      <c r="W1146" s="63">
        <v>0</v>
      </c>
      <c r="X1146" s="63">
        <v>0</v>
      </c>
      <c r="Y1146" s="63">
        <v>0</v>
      </c>
      <c r="Z1146" s="63">
        <v>0</v>
      </c>
      <c r="AA1146" s="63">
        <v>0</v>
      </c>
      <c r="AB1146" s="63">
        <v>0</v>
      </c>
      <c r="AC1146" s="63">
        <v>0</v>
      </c>
      <c r="AD1146" s="63">
        <v>0</v>
      </c>
      <c r="AE1146" s="63">
        <v>0</v>
      </c>
      <c r="AF1146" s="63">
        <v>0</v>
      </c>
      <c r="AG1146" s="63">
        <v>0</v>
      </c>
      <c r="AH1146" s="43">
        <v>0</v>
      </c>
    </row>
    <row r="1147" spans="1:34">
      <c r="A1147" s="52">
        <v>0</v>
      </c>
      <c r="D1147" s="2">
        <v>2028</v>
      </c>
      <c r="E1147" s="2">
        <v>6</v>
      </c>
      <c r="F1147" s="62">
        <v>2029</v>
      </c>
      <c r="G1147" s="62">
        <v>2029</v>
      </c>
      <c r="H1147" s="63">
        <v>0</v>
      </c>
      <c r="I1147" s="63">
        <v>0</v>
      </c>
      <c r="J1147" s="63">
        <v>0</v>
      </c>
      <c r="K1147" s="63">
        <v>0</v>
      </c>
      <c r="L1147" s="63">
        <v>0</v>
      </c>
      <c r="M1147" s="63">
        <v>0</v>
      </c>
      <c r="N1147" s="63">
        <v>0</v>
      </c>
      <c r="O1147" s="63">
        <v>0</v>
      </c>
      <c r="P1147" s="63">
        <v>0</v>
      </c>
      <c r="Q1147" s="63">
        <v>0</v>
      </c>
      <c r="R1147" s="63">
        <v>0</v>
      </c>
      <c r="S1147" s="63">
        <v>0</v>
      </c>
      <c r="T1147" s="63">
        <v>0</v>
      </c>
      <c r="U1147" s="63">
        <v>0</v>
      </c>
      <c r="V1147" s="63">
        <v>0</v>
      </c>
      <c r="W1147" s="63">
        <v>0</v>
      </c>
      <c r="X1147" s="63">
        <v>0</v>
      </c>
      <c r="Y1147" s="63">
        <v>0</v>
      </c>
      <c r="Z1147" s="63">
        <v>0</v>
      </c>
      <c r="AA1147" s="63">
        <v>0</v>
      </c>
      <c r="AB1147" s="63">
        <v>0</v>
      </c>
      <c r="AC1147" s="63">
        <v>0</v>
      </c>
      <c r="AD1147" s="63">
        <v>0</v>
      </c>
      <c r="AE1147" s="63">
        <v>0</v>
      </c>
      <c r="AF1147" s="63">
        <v>0</v>
      </c>
      <c r="AG1147" s="63">
        <v>0</v>
      </c>
      <c r="AH1147" s="43">
        <v>0</v>
      </c>
    </row>
    <row r="1148" spans="1:34">
      <c r="A1148" s="52">
        <v>0</v>
      </c>
      <c r="D1148" s="2">
        <v>2028</v>
      </c>
      <c r="E1148" s="2">
        <v>7</v>
      </c>
      <c r="F1148" s="62">
        <v>2029</v>
      </c>
      <c r="G1148" s="62">
        <v>2029</v>
      </c>
      <c r="H1148" s="63">
        <v>0</v>
      </c>
      <c r="I1148" s="63">
        <v>0</v>
      </c>
      <c r="J1148" s="63">
        <v>0</v>
      </c>
      <c r="K1148" s="63">
        <v>0</v>
      </c>
      <c r="L1148" s="63">
        <v>0</v>
      </c>
      <c r="M1148" s="63">
        <v>0</v>
      </c>
      <c r="N1148" s="63">
        <v>0</v>
      </c>
      <c r="O1148" s="63">
        <v>0</v>
      </c>
      <c r="P1148" s="63">
        <v>0</v>
      </c>
      <c r="Q1148" s="63">
        <v>0</v>
      </c>
      <c r="R1148" s="63">
        <v>0</v>
      </c>
      <c r="S1148" s="63">
        <v>0</v>
      </c>
      <c r="T1148" s="63">
        <v>0</v>
      </c>
      <c r="U1148" s="63">
        <v>0</v>
      </c>
      <c r="V1148" s="63">
        <v>0</v>
      </c>
      <c r="W1148" s="63">
        <v>0</v>
      </c>
      <c r="X1148" s="63">
        <v>0</v>
      </c>
      <c r="Y1148" s="63">
        <v>0</v>
      </c>
      <c r="Z1148" s="63">
        <v>0</v>
      </c>
      <c r="AA1148" s="63">
        <v>0</v>
      </c>
      <c r="AB1148" s="63">
        <v>0</v>
      </c>
      <c r="AC1148" s="63">
        <v>0</v>
      </c>
      <c r="AD1148" s="63">
        <v>0</v>
      </c>
      <c r="AE1148" s="63">
        <v>0</v>
      </c>
      <c r="AF1148" s="63">
        <v>0</v>
      </c>
      <c r="AG1148" s="63">
        <v>0</v>
      </c>
      <c r="AH1148" s="43">
        <v>0</v>
      </c>
    </row>
    <row r="1149" spans="1:34">
      <c r="A1149" s="52">
        <v>0</v>
      </c>
      <c r="D1149" s="2">
        <v>2028</v>
      </c>
      <c r="E1149" s="2">
        <v>8</v>
      </c>
      <c r="F1149" s="62">
        <v>2029</v>
      </c>
      <c r="G1149" s="62">
        <v>2029</v>
      </c>
      <c r="H1149" s="63">
        <v>0</v>
      </c>
      <c r="I1149" s="63">
        <v>0</v>
      </c>
      <c r="J1149" s="63">
        <v>0</v>
      </c>
      <c r="K1149" s="63">
        <v>0</v>
      </c>
      <c r="L1149" s="63">
        <v>0</v>
      </c>
      <c r="M1149" s="63">
        <v>0</v>
      </c>
      <c r="N1149" s="63">
        <v>0</v>
      </c>
      <c r="O1149" s="63">
        <v>0</v>
      </c>
      <c r="P1149" s="63">
        <v>0</v>
      </c>
      <c r="Q1149" s="63">
        <v>0</v>
      </c>
      <c r="R1149" s="63">
        <v>0</v>
      </c>
      <c r="S1149" s="63">
        <v>0</v>
      </c>
      <c r="T1149" s="63">
        <v>0</v>
      </c>
      <c r="U1149" s="63">
        <v>0</v>
      </c>
      <c r="V1149" s="63">
        <v>0</v>
      </c>
      <c r="W1149" s="63">
        <v>0</v>
      </c>
      <c r="X1149" s="63">
        <v>0</v>
      </c>
      <c r="Y1149" s="63">
        <v>0</v>
      </c>
      <c r="Z1149" s="63">
        <v>0</v>
      </c>
      <c r="AA1149" s="63">
        <v>0</v>
      </c>
      <c r="AB1149" s="63">
        <v>0</v>
      </c>
      <c r="AC1149" s="63">
        <v>0</v>
      </c>
      <c r="AD1149" s="63">
        <v>0</v>
      </c>
      <c r="AE1149" s="63">
        <v>0</v>
      </c>
      <c r="AF1149" s="63">
        <v>0</v>
      </c>
      <c r="AG1149" s="63">
        <v>0</v>
      </c>
      <c r="AH1149" s="43">
        <v>0</v>
      </c>
    </row>
    <row r="1150" spans="1:34">
      <c r="A1150" s="52">
        <v>0</v>
      </c>
      <c r="D1150" s="2">
        <v>2028</v>
      </c>
      <c r="E1150" s="2">
        <v>9</v>
      </c>
      <c r="F1150" s="62">
        <v>2029</v>
      </c>
      <c r="G1150" s="62">
        <v>2029</v>
      </c>
      <c r="H1150" s="63">
        <v>0</v>
      </c>
      <c r="I1150" s="63">
        <v>0</v>
      </c>
      <c r="J1150" s="63">
        <v>0</v>
      </c>
      <c r="K1150" s="63">
        <v>0</v>
      </c>
      <c r="L1150" s="63">
        <v>0</v>
      </c>
      <c r="M1150" s="63">
        <v>0</v>
      </c>
      <c r="N1150" s="63">
        <v>0</v>
      </c>
      <c r="O1150" s="63">
        <v>0</v>
      </c>
      <c r="P1150" s="63">
        <v>0</v>
      </c>
      <c r="Q1150" s="63">
        <v>0</v>
      </c>
      <c r="R1150" s="63">
        <v>0</v>
      </c>
      <c r="S1150" s="63">
        <v>0</v>
      </c>
      <c r="T1150" s="63">
        <v>0</v>
      </c>
      <c r="U1150" s="63">
        <v>0</v>
      </c>
      <c r="V1150" s="63">
        <v>0</v>
      </c>
      <c r="W1150" s="63">
        <v>0</v>
      </c>
      <c r="X1150" s="63">
        <v>0</v>
      </c>
      <c r="Y1150" s="63">
        <v>0</v>
      </c>
      <c r="Z1150" s="63">
        <v>0</v>
      </c>
      <c r="AA1150" s="63">
        <v>0</v>
      </c>
      <c r="AB1150" s="63">
        <v>0</v>
      </c>
      <c r="AC1150" s="63">
        <v>0</v>
      </c>
      <c r="AD1150" s="63">
        <v>0</v>
      </c>
      <c r="AE1150" s="63">
        <v>0</v>
      </c>
      <c r="AF1150" s="63">
        <v>0</v>
      </c>
      <c r="AG1150" s="63">
        <v>0</v>
      </c>
      <c r="AH1150" s="43">
        <v>0</v>
      </c>
    </row>
    <row r="1151" spans="1:34">
      <c r="A1151" s="52">
        <v>0</v>
      </c>
      <c r="D1151" s="2">
        <v>2028</v>
      </c>
      <c r="E1151" s="2">
        <v>10</v>
      </c>
      <c r="F1151" s="62">
        <v>2029</v>
      </c>
      <c r="G1151" s="62">
        <v>2029</v>
      </c>
      <c r="H1151" s="63">
        <v>0</v>
      </c>
      <c r="I1151" s="63">
        <v>0</v>
      </c>
      <c r="J1151" s="63">
        <v>0</v>
      </c>
      <c r="K1151" s="63">
        <v>0</v>
      </c>
      <c r="L1151" s="63">
        <v>0</v>
      </c>
      <c r="M1151" s="63">
        <v>0</v>
      </c>
      <c r="N1151" s="63">
        <v>0</v>
      </c>
      <c r="O1151" s="63">
        <v>0</v>
      </c>
      <c r="P1151" s="63">
        <v>0</v>
      </c>
      <c r="Q1151" s="63">
        <v>0</v>
      </c>
      <c r="R1151" s="63">
        <v>0</v>
      </c>
      <c r="S1151" s="63">
        <v>0</v>
      </c>
      <c r="T1151" s="63">
        <v>0</v>
      </c>
      <c r="U1151" s="63">
        <v>0</v>
      </c>
      <c r="V1151" s="63">
        <v>0</v>
      </c>
      <c r="W1151" s="63">
        <v>0</v>
      </c>
      <c r="X1151" s="63">
        <v>0</v>
      </c>
      <c r="Y1151" s="63">
        <v>0</v>
      </c>
      <c r="Z1151" s="63">
        <v>0</v>
      </c>
      <c r="AA1151" s="63">
        <v>0</v>
      </c>
      <c r="AB1151" s="63">
        <v>0</v>
      </c>
      <c r="AC1151" s="63">
        <v>0</v>
      </c>
      <c r="AD1151" s="63">
        <v>0</v>
      </c>
      <c r="AE1151" s="63">
        <v>0</v>
      </c>
      <c r="AF1151" s="63">
        <v>0</v>
      </c>
      <c r="AG1151" s="63">
        <v>0</v>
      </c>
      <c r="AH1151" s="43">
        <v>0</v>
      </c>
    </row>
    <row r="1152" spans="1:34">
      <c r="A1152" s="52">
        <v>0</v>
      </c>
      <c r="D1152" s="2">
        <v>2028</v>
      </c>
      <c r="E1152" s="2">
        <v>11</v>
      </c>
      <c r="F1152" s="62">
        <v>2029</v>
      </c>
      <c r="G1152" s="62">
        <v>2029</v>
      </c>
      <c r="H1152" s="63">
        <v>0</v>
      </c>
      <c r="I1152" s="63">
        <v>0</v>
      </c>
      <c r="J1152" s="63">
        <v>0</v>
      </c>
      <c r="K1152" s="63">
        <v>0</v>
      </c>
      <c r="L1152" s="63">
        <v>0</v>
      </c>
      <c r="M1152" s="63">
        <v>0</v>
      </c>
      <c r="N1152" s="63">
        <v>0</v>
      </c>
      <c r="O1152" s="63">
        <v>0</v>
      </c>
      <c r="P1152" s="63">
        <v>0</v>
      </c>
      <c r="Q1152" s="63">
        <v>0</v>
      </c>
      <c r="R1152" s="63">
        <v>0</v>
      </c>
      <c r="S1152" s="63">
        <v>0</v>
      </c>
      <c r="T1152" s="63">
        <v>0</v>
      </c>
      <c r="U1152" s="63">
        <v>0</v>
      </c>
      <c r="V1152" s="63">
        <v>0</v>
      </c>
      <c r="W1152" s="63">
        <v>0</v>
      </c>
      <c r="X1152" s="63">
        <v>0</v>
      </c>
      <c r="Y1152" s="63">
        <v>0</v>
      </c>
      <c r="Z1152" s="63">
        <v>0</v>
      </c>
      <c r="AA1152" s="63">
        <v>0</v>
      </c>
      <c r="AB1152" s="63">
        <v>0</v>
      </c>
      <c r="AC1152" s="63">
        <v>0</v>
      </c>
      <c r="AD1152" s="63">
        <v>0</v>
      </c>
      <c r="AE1152" s="63">
        <v>0</v>
      </c>
      <c r="AF1152" s="63">
        <v>0</v>
      </c>
      <c r="AG1152" s="63">
        <v>0</v>
      </c>
      <c r="AH1152" s="43">
        <v>0</v>
      </c>
    </row>
    <row r="1153" spans="1:34">
      <c r="A1153" s="52">
        <v>0</v>
      </c>
      <c r="D1153" s="2">
        <v>2028</v>
      </c>
      <c r="E1153" s="2">
        <v>12</v>
      </c>
      <c r="F1153" s="62">
        <v>2029</v>
      </c>
      <c r="G1153" s="62">
        <v>2029</v>
      </c>
      <c r="H1153" s="63">
        <v>0</v>
      </c>
      <c r="I1153" s="63">
        <v>0</v>
      </c>
      <c r="J1153" s="63">
        <v>0</v>
      </c>
      <c r="K1153" s="63">
        <v>0</v>
      </c>
      <c r="L1153" s="63">
        <v>0</v>
      </c>
      <c r="M1153" s="63">
        <v>0</v>
      </c>
      <c r="N1153" s="63">
        <v>0</v>
      </c>
      <c r="O1153" s="63">
        <v>0</v>
      </c>
      <c r="P1153" s="63">
        <v>0</v>
      </c>
      <c r="Q1153" s="63">
        <v>0</v>
      </c>
      <c r="R1153" s="63">
        <v>0</v>
      </c>
      <c r="S1153" s="63">
        <v>0</v>
      </c>
      <c r="T1153" s="63">
        <v>0</v>
      </c>
      <c r="U1153" s="63">
        <v>0</v>
      </c>
      <c r="V1153" s="63">
        <v>0</v>
      </c>
      <c r="W1153" s="63">
        <v>0</v>
      </c>
      <c r="X1153" s="63">
        <v>0</v>
      </c>
      <c r="Y1153" s="63">
        <v>0</v>
      </c>
      <c r="Z1153" s="63">
        <v>0</v>
      </c>
      <c r="AA1153" s="63">
        <v>0</v>
      </c>
      <c r="AB1153" s="63">
        <v>0</v>
      </c>
      <c r="AC1153" s="63">
        <v>0</v>
      </c>
      <c r="AD1153" s="63">
        <v>0</v>
      </c>
      <c r="AE1153" s="63">
        <v>0</v>
      </c>
      <c r="AF1153" s="63">
        <v>0</v>
      </c>
      <c r="AG1153" s="63">
        <v>0</v>
      </c>
      <c r="AH1153" s="43">
        <v>0</v>
      </c>
    </row>
    <row r="1154" spans="1:34">
      <c r="A1154" s="52">
        <v>0</v>
      </c>
      <c r="D1154" s="2">
        <v>2029</v>
      </c>
      <c r="E1154" s="2">
        <v>1</v>
      </c>
      <c r="F1154" s="62">
        <v>2029</v>
      </c>
      <c r="G1154" s="62">
        <v>2029</v>
      </c>
      <c r="H1154" s="63">
        <v>0</v>
      </c>
      <c r="I1154" s="63">
        <v>0</v>
      </c>
      <c r="J1154" s="63">
        <v>0</v>
      </c>
      <c r="K1154" s="63">
        <v>0</v>
      </c>
      <c r="L1154" s="63">
        <v>0</v>
      </c>
      <c r="M1154" s="63">
        <v>0</v>
      </c>
      <c r="N1154" s="63">
        <v>0</v>
      </c>
      <c r="O1154" s="63">
        <v>0</v>
      </c>
      <c r="P1154" s="63">
        <v>0</v>
      </c>
      <c r="Q1154" s="63">
        <v>0</v>
      </c>
      <c r="R1154" s="63">
        <v>0</v>
      </c>
      <c r="S1154" s="63">
        <v>0</v>
      </c>
      <c r="T1154" s="63">
        <v>0</v>
      </c>
      <c r="U1154" s="63">
        <v>0</v>
      </c>
      <c r="V1154" s="63">
        <v>0</v>
      </c>
      <c r="W1154" s="63">
        <v>0</v>
      </c>
      <c r="X1154" s="63">
        <v>0</v>
      </c>
      <c r="Y1154" s="63">
        <v>0</v>
      </c>
      <c r="Z1154" s="63">
        <v>0</v>
      </c>
      <c r="AA1154" s="63">
        <v>0</v>
      </c>
      <c r="AB1154" s="63">
        <v>0</v>
      </c>
      <c r="AC1154" s="63">
        <v>0</v>
      </c>
      <c r="AD1154" s="63">
        <v>0</v>
      </c>
      <c r="AE1154" s="63">
        <v>0</v>
      </c>
      <c r="AF1154" s="63">
        <v>0</v>
      </c>
      <c r="AG1154" s="63">
        <v>0</v>
      </c>
      <c r="AH1154" s="43">
        <v>0</v>
      </c>
    </row>
    <row r="1155" spans="1:34">
      <c r="A1155" s="52">
        <v>0</v>
      </c>
      <c r="D1155" s="2">
        <v>2029</v>
      </c>
      <c r="E1155" s="2">
        <v>2</v>
      </c>
      <c r="F1155" s="62">
        <v>2029</v>
      </c>
      <c r="G1155" s="62">
        <v>2029</v>
      </c>
      <c r="H1155" s="63">
        <v>0</v>
      </c>
      <c r="I1155" s="63">
        <v>0</v>
      </c>
      <c r="J1155" s="63">
        <v>0</v>
      </c>
      <c r="K1155" s="63">
        <v>0</v>
      </c>
      <c r="L1155" s="63">
        <v>0</v>
      </c>
      <c r="M1155" s="63">
        <v>0</v>
      </c>
      <c r="N1155" s="63">
        <v>0</v>
      </c>
      <c r="O1155" s="63">
        <v>0</v>
      </c>
      <c r="P1155" s="63">
        <v>0</v>
      </c>
      <c r="Q1155" s="63">
        <v>0</v>
      </c>
      <c r="R1155" s="63">
        <v>0</v>
      </c>
      <c r="S1155" s="63">
        <v>0</v>
      </c>
      <c r="T1155" s="63">
        <v>0</v>
      </c>
      <c r="U1155" s="63">
        <v>0</v>
      </c>
      <c r="V1155" s="63">
        <v>0</v>
      </c>
      <c r="W1155" s="63">
        <v>0</v>
      </c>
      <c r="X1155" s="63">
        <v>0</v>
      </c>
      <c r="Y1155" s="63">
        <v>0</v>
      </c>
      <c r="Z1155" s="63">
        <v>0</v>
      </c>
      <c r="AA1155" s="63">
        <v>0</v>
      </c>
      <c r="AB1155" s="63">
        <v>0</v>
      </c>
      <c r="AC1155" s="63">
        <v>0</v>
      </c>
      <c r="AD1155" s="63">
        <v>0</v>
      </c>
      <c r="AE1155" s="63">
        <v>0</v>
      </c>
      <c r="AF1155" s="63">
        <v>0</v>
      </c>
      <c r="AG1155" s="63">
        <v>0</v>
      </c>
      <c r="AH1155" s="43">
        <v>0</v>
      </c>
    </row>
    <row r="1156" spans="1:34">
      <c r="A1156" s="52">
        <v>0</v>
      </c>
      <c r="D1156" s="2">
        <v>2029</v>
      </c>
      <c r="E1156" s="2">
        <v>3</v>
      </c>
      <c r="F1156" s="62">
        <v>2029</v>
      </c>
      <c r="G1156" s="62">
        <v>2029</v>
      </c>
      <c r="H1156" s="63">
        <v>0</v>
      </c>
      <c r="I1156" s="63">
        <v>0</v>
      </c>
      <c r="J1156" s="63">
        <v>0</v>
      </c>
      <c r="K1156" s="63">
        <v>0</v>
      </c>
      <c r="L1156" s="63">
        <v>0</v>
      </c>
      <c r="M1156" s="63">
        <v>0</v>
      </c>
      <c r="N1156" s="63">
        <v>0</v>
      </c>
      <c r="O1156" s="63">
        <v>0</v>
      </c>
      <c r="P1156" s="63">
        <v>0</v>
      </c>
      <c r="Q1156" s="63">
        <v>0</v>
      </c>
      <c r="R1156" s="63">
        <v>0</v>
      </c>
      <c r="S1156" s="63">
        <v>0</v>
      </c>
      <c r="T1156" s="63">
        <v>0</v>
      </c>
      <c r="U1156" s="63">
        <v>0</v>
      </c>
      <c r="V1156" s="63">
        <v>0</v>
      </c>
      <c r="W1156" s="63">
        <v>0</v>
      </c>
      <c r="X1156" s="63">
        <v>0</v>
      </c>
      <c r="Y1156" s="63">
        <v>0</v>
      </c>
      <c r="Z1156" s="63">
        <v>0</v>
      </c>
      <c r="AA1156" s="63">
        <v>0</v>
      </c>
      <c r="AB1156" s="63">
        <v>0</v>
      </c>
      <c r="AC1156" s="63">
        <v>0</v>
      </c>
      <c r="AD1156" s="63">
        <v>0</v>
      </c>
      <c r="AE1156" s="63">
        <v>0</v>
      </c>
      <c r="AF1156" s="63">
        <v>0</v>
      </c>
      <c r="AG1156" s="63">
        <v>0</v>
      </c>
      <c r="AH1156" s="43">
        <v>0</v>
      </c>
    </row>
    <row r="1157" spans="1:34">
      <c r="A1157" s="52">
        <v>0</v>
      </c>
      <c r="D1157" s="2">
        <v>2029</v>
      </c>
      <c r="E1157" s="2">
        <v>4</v>
      </c>
      <c r="F1157" s="62">
        <v>2029</v>
      </c>
      <c r="G1157" s="62">
        <v>2029</v>
      </c>
      <c r="H1157" s="63">
        <v>0</v>
      </c>
      <c r="I1157" s="63">
        <v>0</v>
      </c>
      <c r="J1157" s="63">
        <v>0</v>
      </c>
      <c r="K1157" s="63">
        <v>0</v>
      </c>
      <c r="L1157" s="63">
        <v>0</v>
      </c>
      <c r="M1157" s="63">
        <v>0</v>
      </c>
      <c r="N1157" s="63">
        <v>0</v>
      </c>
      <c r="O1157" s="63">
        <v>0</v>
      </c>
      <c r="P1157" s="63">
        <v>0</v>
      </c>
      <c r="Q1157" s="63">
        <v>0</v>
      </c>
      <c r="R1157" s="63">
        <v>0</v>
      </c>
      <c r="S1157" s="63">
        <v>0</v>
      </c>
      <c r="T1157" s="63">
        <v>0</v>
      </c>
      <c r="U1157" s="63">
        <v>0</v>
      </c>
      <c r="V1157" s="63">
        <v>0</v>
      </c>
      <c r="W1157" s="63">
        <v>0</v>
      </c>
      <c r="X1157" s="63">
        <v>0</v>
      </c>
      <c r="Y1157" s="63">
        <v>0</v>
      </c>
      <c r="Z1157" s="63">
        <v>0</v>
      </c>
      <c r="AA1157" s="63">
        <v>0</v>
      </c>
      <c r="AB1157" s="63">
        <v>0</v>
      </c>
      <c r="AC1157" s="63">
        <v>0</v>
      </c>
      <c r="AD1157" s="63">
        <v>0</v>
      </c>
      <c r="AE1157" s="63">
        <v>0</v>
      </c>
      <c r="AF1157" s="63">
        <v>0</v>
      </c>
      <c r="AG1157" s="63">
        <v>0</v>
      </c>
      <c r="AH1157" s="43">
        <v>0</v>
      </c>
    </row>
    <row r="1158" spans="1:34">
      <c r="A1158" s="52">
        <v>0</v>
      </c>
      <c r="D1158" s="2">
        <v>2029</v>
      </c>
      <c r="E1158" s="2">
        <v>5</v>
      </c>
      <c r="F1158" s="62">
        <v>2030</v>
      </c>
      <c r="G1158" s="62">
        <v>2030</v>
      </c>
      <c r="H1158" s="63">
        <v>0</v>
      </c>
      <c r="I1158" s="63">
        <v>0</v>
      </c>
      <c r="J1158" s="63">
        <v>0</v>
      </c>
      <c r="K1158" s="63">
        <v>0</v>
      </c>
      <c r="L1158" s="63">
        <v>0</v>
      </c>
      <c r="M1158" s="63">
        <v>0</v>
      </c>
      <c r="N1158" s="63">
        <v>0</v>
      </c>
      <c r="O1158" s="63">
        <v>0</v>
      </c>
      <c r="P1158" s="63">
        <v>0</v>
      </c>
      <c r="Q1158" s="63">
        <v>0</v>
      </c>
      <c r="R1158" s="63">
        <v>0</v>
      </c>
      <c r="S1158" s="63">
        <v>0</v>
      </c>
      <c r="T1158" s="63">
        <v>0</v>
      </c>
      <c r="U1158" s="63">
        <v>0</v>
      </c>
      <c r="V1158" s="63">
        <v>0</v>
      </c>
      <c r="W1158" s="63">
        <v>0</v>
      </c>
      <c r="X1158" s="63">
        <v>0</v>
      </c>
      <c r="Y1158" s="63">
        <v>0</v>
      </c>
      <c r="Z1158" s="63">
        <v>0</v>
      </c>
      <c r="AA1158" s="63">
        <v>0</v>
      </c>
      <c r="AB1158" s="63">
        <v>0</v>
      </c>
      <c r="AC1158" s="63">
        <v>0</v>
      </c>
      <c r="AD1158" s="63">
        <v>0</v>
      </c>
      <c r="AE1158" s="63">
        <v>0</v>
      </c>
      <c r="AF1158" s="63">
        <v>0</v>
      </c>
      <c r="AG1158" s="63">
        <v>0</v>
      </c>
      <c r="AH1158" s="43">
        <v>0</v>
      </c>
    </row>
    <row r="1159" spans="1:34">
      <c r="A1159" s="52">
        <v>0</v>
      </c>
      <c r="D1159" s="2">
        <v>2029</v>
      </c>
      <c r="E1159" s="2">
        <v>6</v>
      </c>
      <c r="F1159" s="62">
        <v>2030</v>
      </c>
      <c r="G1159" s="62">
        <v>2030</v>
      </c>
      <c r="H1159" s="63">
        <v>0</v>
      </c>
      <c r="I1159" s="63">
        <v>0</v>
      </c>
      <c r="J1159" s="63">
        <v>0</v>
      </c>
      <c r="K1159" s="63">
        <v>0</v>
      </c>
      <c r="L1159" s="63">
        <v>0</v>
      </c>
      <c r="M1159" s="63">
        <v>0</v>
      </c>
      <c r="N1159" s="63">
        <v>0</v>
      </c>
      <c r="O1159" s="63">
        <v>0</v>
      </c>
      <c r="P1159" s="63">
        <v>0</v>
      </c>
      <c r="Q1159" s="63">
        <v>0</v>
      </c>
      <c r="R1159" s="63">
        <v>0</v>
      </c>
      <c r="S1159" s="63">
        <v>0</v>
      </c>
      <c r="T1159" s="63">
        <v>0</v>
      </c>
      <c r="U1159" s="63">
        <v>0</v>
      </c>
      <c r="V1159" s="63">
        <v>0</v>
      </c>
      <c r="W1159" s="63">
        <v>0</v>
      </c>
      <c r="X1159" s="63">
        <v>0</v>
      </c>
      <c r="Y1159" s="63">
        <v>0</v>
      </c>
      <c r="Z1159" s="63">
        <v>0</v>
      </c>
      <c r="AA1159" s="63">
        <v>0</v>
      </c>
      <c r="AB1159" s="63">
        <v>0</v>
      </c>
      <c r="AC1159" s="63">
        <v>0</v>
      </c>
      <c r="AD1159" s="63">
        <v>0</v>
      </c>
      <c r="AE1159" s="63">
        <v>0</v>
      </c>
      <c r="AF1159" s="63">
        <v>0</v>
      </c>
      <c r="AG1159" s="63">
        <v>0</v>
      </c>
      <c r="AH1159" s="43">
        <v>0</v>
      </c>
    </row>
    <row r="1160" spans="1:34">
      <c r="A1160" s="52">
        <v>0</v>
      </c>
      <c r="D1160" s="2">
        <v>2029</v>
      </c>
      <c r="E1160" s="2">
        <v>7</v>
      </c>
      <c r="F1160" s="62">
        <v>2030</v>
      </c>
      <c r="G1160" s="62">
        <v>2030</v>
      </c>
      <c r="H1160" s="63">
        <v>0</v>
      </c>
      <c r="I1160" s="63">
        <v>0</v>
      </c>
      <c r="J1160" s="63">
        <v>0</v>
      </c>
      <c r="K1160" s="63">
        <v>0</v>
      </c>
      <c r="L1160" s="63">
        <v>0</v>
      </c>
      <c r="M1160" s="63">
        <v>0</v>
      </c>
      <c r="N1160" s="63">
        <v>0</v>
      </c>
      <c r="O1160" s="63">
        <v>0</v>
      </c>
      <c r="P1160" s="63">
        <v>0</v>
      </c>
      <c r="Q1160" s="63">
        <v>0</v>
      </c>
      <c r="R1160" s="63">
        <v>0</v>
      </c>
      <c r="S1160" s="63">
        <v>0</v>
      </c>
      <c r="T1160" s="63">
        <v>0</v>
      </c>
      <c r="U1160" s="63">
        <v>0</v>
      </c>
      <c r="V1160" s="63">
        <v>0</v>
      </c>
      <c r="W1160" s="63">
        <v>0</v>
      </c>
      <c r="X1160" s="63">
        <v>0</v>
      </c>
      <c r="Y1160" s="63">
        <v>0</v>
      </c>
      <c r="Z1160" s="63">
        <v>0</v>
      </c>
      <c r="AA1160" s="63">
        <v>0</v>
      </c>
      <c r="AB1160" s="63">
        <v>0</v>
      </c>
      <c r="AC1160" s="63">
        <v>0</v>
      </c>
      <c r="AD1160" s="63">
        <v>0</v>
      </c>
      <c r="AE1160" s="63">
        <v>0</v>
      </c>
      <c r="AF1160" s="63">
        <v>0</v>
      </c>
      <c r="AG1160" s="63">
        <v>0</v>
      </c>
      <c r="AH1160" s="43">
        <v>0</v>
      </c>
    </row>
    <row r="1161" spans="1:34">
      <c r="A1161" s="52">
        <v>0</v>
      </c>
      <c r="D1161" s="2">
        <v>2029</v>
      </c>
      <c r="E1161" s="2">
        <v>8</v>
      </c>
      <c r="F1161" s="62">
        <v>2030</v>
      </c>
      <c r="G1161" s="62">
        <v>2030</v>
      </c>
      <c r="H1161" s="63">
        <v>0</v>
      </c>
      <c r="I1161" s="63">
        <v>0</v>
      </c>
      <c r="J1161" s="63">
        <v>0</v>
      </c>
      <c r="K1161" s="63">
        <v>0</v>
      </c>
      <c r="L1161" s="63">
        <v>0</v>
      </c>
      <c r="M1161" s="63">
        <v>0</v>
      </c>
      <c r="N1161" s="63">
        <v>0</v>
      </c>
      <c r="O1161" s="63">
        <v>0</v>
      </c>
      <c r="P1161" s="63">
        <v>0</v>
      </c>
      <c r="Q1161" s="63">
        <v>0</v>
      </c>
      <c r="R1161" s="63">
        <v>0</v>
      </c>
      <c r="S1161" s="63">
        <v>0</v>
      </c>
      <c r="T1161" s="63">
        <v>0</v>
      </c>
      <c r="U1161" s="63">
        <v>0</v>
      </c>
      <c r="V1161" s="63">
        <v>0</v>
      </c>
      <c r="W1161" s="63">
        <v>0</v>
      </c>
      <c r="X1161" s="63">
        <v>0</v>
      </c>
      <c r="Y1161" s="63">
        <v>0</v>
      </c>
      <c r="Z1161" s="63">
        <v>0</v>
      </c>
      <c r="AA1161" s="63">
        <v>0</v>
      </c>
      <c r="AB1161" s="63">
        <v>0</v>
      </c>
      <c r="AC1161" s="63">
        <v>0</v>
      </c>
      <c r="AD1161" s="63">
        <v>0</v>
      </c>
      <c r="AE1161" s="63">
        <v>0</v>
      </c>
      <c r="AF1161" s="63">
        <v>0</v>
      </c>
      <c r="AG1161" s="63">
        <v>0</v>
      </c>
      <c r="AH1161" s="43">
        <v>0</v>
      </c>
    </row>
    <row r="1162" spans="1:34">
      <c r="A1162" s="52">
        <v>0</v>
      </c>
      <c r="D1162" s="2">
        <v>2029</v>
      </c>
      <c r="E1162" s="2">
        <v>9</v>
      </c>
      <c r="F1162" s="62">
        <v>2030</v>
      </c>
      <c r="G1162" s="62">
        <v>2030</v>
      </c>
      <c r="H1162" s="63">
        <v>0</v>
      </c>
      <c r="I1162" s="63">
        <v>0</v>
      </c>
      <c r="J1162" s="63">
        <v>0</v>
      </c>
      <c r="K1162" s="63">
        <v>0</v>
      </c>
      <c r="L1162" s="63">
        <v>0</v>
      </c>
      <c r="M1162" s="63">
        <v>0</v>
      </c>
      <c r="N1162" s="63">
        <v>0</v>
      </c>
      <c r="O1162" s="63">
        <v>0</v>
      </c>
      <c r="P1162" s="63">
        <v>0</v>
      </c>
      <c r="Q1162" s="63">
        <v>0</v>
      </c>
      <c r="R1162" s="63">
        <v>0</v>
      </c>
      <c r="S1162" s="63">
        <v>0</v>
      </c>
      <c r="T1162" s="63">
        <v>0</v>
      </c>
      <c r="U1162" s="63">
        <v>0</v>
      </c>
      <c r="V1162" s="63">
        <v>0</v>
      </c>
      <c r="W1162" s="63">
        <v>0</v>
      </c>
      <c r="X1162" s="63">
        <v>0</v>
      </c>
      <c r="Y1162" s="63">
        <v>0</v>
      </c>
      <c r="Z1162" s="63">
        <v>0</v>
      </c>
      <c r="AA1162" s="63">
        <v>0</v>
      </c>
      <c r="AB1162" s="63">
        <v>0</v>
      </c>
      <c r="AC1162" s="63">
        <v>0</v>
      </c>
      <c r="AD1162" s="63">
        <v>0</v>
      </c>
      <c r="AE1162" s="63">
        <v>0</v>
      </c>
      <c r="AF1162" s="63">
        <v>0</v>
      </c>
      <c r="AG1162" s="63">
        <v>0</v>
      </c>
      <c r="AH1162" s="43">
        <v>0</v>
      </c>
    </row>
    <row r="1163" spans="1:34">
      <c r="A1163" s="52">
        <v>0</v>
      </c>
      <c r="D1163" s="2">
        <v>2029</v>
      </c>
      <c r="E1163" s="2">
        <v>10</v>
      </c>
      <c r="F1163" s="62">
        <v>2030</v>
      </c>
      <c r="G1163" s="62">
        <v>2030</v>
      </c>
      <c r="H1163" s="63">
        <v>0</v>
      </c>
      <c r="I1163" s="63">
        <v>0</v>
      </c>
      <c r="J1163" s="63">
        <v>0</v>
      </c>
      <c r="K1163" s="63">
        <v>0</v>
      </c>
      <c r="L1163" s="63">
        <v>0</v>
      </c>
      <c r="M1163" s="63">
        <v>0</v>
      </c>
      <c r="N1163" s="63">
        <v>0</v>
      </c>
      <c r="O1163" s="63">
        <v>0</v>
      </c>
      <c r="P1163" s="63">
        <v>0</v>
      </c>
      <c r="Q1163" s="63">
        <v>0</v>
      </c>
      <c r="R1163" s="63">
        <v>0</v>
      </c>
      <c r="S1163" s="63">
        <v>0</v>
      </c>
      <c r="T1163" s="63">
        <v>0</v>
      </c>
      <c r="U1163" s="63">
        <v>0</v>
      </c>
      <c r="V1163" s="63">
        <v>0</v>
      </c>
      <c r="W1163" s="63">
        <v>0</v>
      </c>
      <c r="X1163" s="63">
        <v>0</v>
      </c>
      <c r="Y1163" s="63">
        <v>0</v>
      </c>
      <c r="Z1163" s="63">
        <v>0</v>
      </c>
      <c r="AA1163" s="63">
        <v>0</v>
      </c>
      <c r="AB1163" s="63">
        <v>0</v>
      </c>
      <c r="AC1163" s="63">
        <v>0</v>
      </c>
      <c r="AD1163" s="63">
        <v>0</v>
      </c>
      <c r="AE1163" s="63">
        <v>0</v>
      </c>
      <c r="AF1163" s="63">
        <v>0</v>
      </c>
      <c r="AG1163" s="63">
        <v>0</v>
      </c>
      <c r="AH1163" s="43">
        <v>0</v>
      </c>
    </row>
    <row r="1164" spans="1:34">
      <c r="A1164" s="52">
        <v>0</v>
      </c>
      <c r="D1164" s="2">
        <v>2029</v>
      </c>
      <c r="E1164" s="2">
        <v>11</v>
      </c>
      <c r="F1164" s="62">
        <v>2030</v>
      </c>
      <c r="G1164" s="62">
        <v>2030</v>
      </c>
      <c r="H1164" s="63">
        <v>0</v>
      </c>
      <c r="I1164" s="63">
        <v>0</v>
      </c>
      <c r="J1164" s="63">
        <v>0</v>
      </c>
      <c r="K1164" s="63">
        <v>0</v>
      </c>
      <c r="L1164" s="63">
        <v>0</v>
      </c>
      <c r="M1164" s="63">
        <v>0</v>
      </c>
      <c r="N1164" s="63">
        <v>0</v>
      </c>
      <c r="O1164" s="63">
        <v>0</v>
      </c>
      <c r="P1164" s="63">
        <v>0</v>
      </c>
      <c r="Q1164" s="63">
        <v>0</v>
      </c>
      <c r="R1164" s="63">
        <v>0</v>
      </c>
      <c r="S1164" s="63">
        <v>0</v>
      </c>
      <c r="T1164" s="63">
        <v>0</v>
      </c>
      <c r="U1164" s="63">
        <v>0</v>
      </c>
      <c r="V1164" s="63">
        <v>0</v>
      </c>
      <c r="W1164" s="63">
        <v>0</v>
      </c>
      <c r="X1164" s="63">
        <v>0</v>
      </c>
      <c r="Y1164" s="63">
        <v>0</v>
      </c>
      <c r="Z1164" s="63">
        <v>0</v>
      </c>
      <c r="AA1164" s="63">
        <v>0</v>
      </c>
      <c r="AB1164" s="63">
        <v>0</v>
      </c>
      <c r="AC1164" s="63">
        <v>0</v>
      </c>
      <c r="AD1164" s="63">
        <v>0</v>
      </c>
      <c r="AE1164" s="63">
        <v>0</v>
      </c>
      <c r="AF1164" s="63">
        <v>0</v>
      </c>
      <c r="AG1164" s="63">
        <v>0</v>
      </c>
      <c r="AH1164" s="43">
        <v>0</v>
      </c>
    </row>
    <row r="1165" spans="1:34">
      <c r="A1165" s="52">
        <v>0</v>
      </c>
      <c r="D1165" s="2">
        <v>2029</v>
      </c>
      <c r="E1165" s="2">
        <v>12</v>
      </c>
      <c r="F1165" s="62">
        <v>2030</v>
      </c>
      <c r="G1165" s="62">
        <v>2030</v>
      </c>
      <c r="H1165" s="63">
        <v>0</v>
      </c>
      <c r="I1165" s="63">
        <v>0</v>
      </c>
      <c r="J1165" s="63">
        <v>0</v>
      </c>
      <c r="K1165" s="63">
        <v>0</v>
      </c>
      <c r="L1165" s="63">
        <v>0</v>
      </c>
      <c r="M1165" s="63">
        <v>0</v>
      </c>
      <c r="N1165" s="63">
        <v>0</v>
      </c>
      <c r="O1165" s="63">
        <v>0</v>
      </c>
      <c r="P1165" s="63">
        <v>0</v>
      </c>
      <c r="Q1165" s="63">
        <v>0</v>
      </c>
      <c r="R1165" s="63">
        <v>0</v>
      </c>
      <c r="S1165" s="63">
        <v>0</v>
      </c>
      <c r="T1165" s="63">
        <v>0</v>
      </c>
      <c r="U1165" s="63">
        <v>0</v>
      </c>
      <c r="V1165" s="63">
        <v>0</v>
      </c>
      <c r="W1165" s="63">
        <v>0</v>
      </c>
      <c r="X1165" s="63">
        <v>0</v>
      </c>
      <c r="Y1165" s="63">
        <v>0</v>
      </c>
      <c r="Z1165" s="63">
        <v>0</v>
      </c>
      <c r="AA1165" s="63">
        <v>0</v>
      </c>
      <c r="AB1165" s="63">
        <v>0</v>
      </c>
      <c r="AC1165" s="63">
        <v>0</v>
      </c>
      <c r="AD1165" s="63">
        <v>0</v>
      </c>
      <c r="AE1165" s="63">
        <v>0</v>
      </c>
      <c r="AF1165" s="63">
        <v>0</v>
      </c>
      <c r="AG1165" s="63">
        <v>0</v>
      </c>
      <c r="AH1165" s="43">
        <v>0</v>
      </c>
    </row>
    <row r="1166" spans="1:34">
      <c r="A1166" s="52">
        <v>0</v>
      </c>
      <c r="D1166" s="2">
        <v>2030</v>
      </c>
      <c r="E1166" s="2">
        <v>1</v>
      </c>
      <c r="F1166" s="62">
        <v>2030</v>
      </c>
      <c r="G1166" s="62">
        <v>2030</v>
      </c>
      <c r="H1166" s="63">
        <v>0</v>
      </c>
      <c r="I1166" s="63">
        <v>0</v>
      </c>
      <c r="J1166" s="63">
        <v>0</v>
      </c>
      <c r="K1166" s="63">
        <v>0</v>
      </c>
      <c r="L1166" s="63">
        <v>0</v>
      </c>
      <c r="M1166" s="63">
        <v>0</v>
      </c>
      <c r="N1166" s="63">
        <v>0</v>
      </c>
      <c r="O1166" s="63">
        <v>0</v>
      </c>
      <c r="P1166" s="63">
        <v>0</v>
      </c>
      <c r="Q1166" s="63">
        <v>0</v>
      </c>
      <c r="R1166" s="63">
        <v>0</v>
      </c>
      <c r="S1166" s="63">
        <v>0</v>
      </c>
      <c r="T1166" s="63">
        <v>0</v>
      </c>
      <c r="U1166" s="63">
        <v>0</v>
      </c>
      <c r="V1166" s="63">
        <v>0</v>
      </c>
      <c r="W1166" s="63">
        <v>0</v>
      </c>
      <c r="X1166" s="63">
        <v>0</v>
      </c>
      <c r="Y1166" s="63">
        <v>0</v>
      </c>
      <c r="Z1166" s="63">
        <v>0</v>
      </c>
      <c r="AA1166" s="63">
        <v>0</v>
      </c>
      <c r="AB1166" s="63">
        <v>0</v>
      </c>
      <c r="AC1166" s="63">
        <v>0</v>
      </c>
      <c r="AD1166" s="63">
        <v>0</v>
      </c>
      <c r="AE1166" s="63">
        <v>0</v>
      </c>
      <c r="AF1166" s="63">
        <v>0</v>
      </c>
      <c r="AG1166" s="63">
        <v>0</v>
      </c>
      <c r="AH1166" s="43">
        <v>0</v>
      </c>
    </row>
    <row r="1167" spans="1:34">
      <c r="A1167" s="52">
        <v>0</v>
      </c>
      <c r="D1167" s="2">
        <v>2030</v>
      </c>
      <c r="E1167" s="2">
        <v>2</v>
      </c>
      <c r="F1167" s="62">
        <v>2030</v>
      </c>
      <c r="G1167" s="62">
        <v>2030</v>
      </c>
      <c r="H1167" s="63">
        <v>0</v>
      </c>
      <c r="I1167" s="63">
        <v>0</v>
      </c>
      <c r="J1167" s="63">
        <v>0</v>
      </c>
      <c r="K1167" s="63">
        <v>0</v>
      </c>
      <c r="L1167" s="63">
        <v>0</v>
      </c>
      <c r="M1167" s="63">
        <v>0</v>
      </c>
      <c r="N1167" s="63">
        <v>0</v>
      </c>
      <c r="O1167" s="63">
        <v>0</v>
      </c>
      <c r="P1167" s="63">
        <v>0</v>
      </c>
      <c r="Q1167" s="63">
        <v>0</v>
      </c>
      <c r="R1167" s="63">
        <v>0</v>
      </c>
      <c r="S1167" s="63">
        <v>0</v>
      </c>
      <c r="T1167" s="63">
        <v>0</v>
      </c>
      <c r="U1167" s="63">
        <v>0</v>
      </c>
      <c r="V1167" s="63">
        <v>0</v>
      </c>
      <c r="W1167" s="63">
        <v>0</v>
      </c>
      <c r="X1167" s="63">
        <v>0</v>
      </c>
      <c r="Y1167" s="63">
        <v>0</v>
      </c>
      <c r="Z1167" s="63">
        <v>0</v>
      </c>
      <c r="AA1167" s="63">
        <v>0</v>
      </c>
      <c r="AB1167" s="63">
        <v>0</v>
      </c>
      <c r="AC1167" s="63">
        <v>0</v>
      </c>
      <c r="AD1167" s="63">
        <v>0</v>
      </c>
      <c r="AE1167" s="63">
        <v>0</v>
      </c>
      <c r="AF1167" s="63">
        <v>0</v>
      </c>
      <c r="AG1167" s="63">
        <v>0</v>
      </c>
      <c r="AH1167" s="43">
        <v>0</v>
      </c>
    </row>
    <row r="1168" spans="1:34">
      <c r="A1168" s="52">
        <v>0</v>
      </c>
      <c r="D1168" s="2">
        <v>2030</v>
      </c>
      <c r="E1168" s="2">
        <v>3</v>
      </c>
      <c r="F1168" s="62">
        <v>2030</v>
      </c>
      <c r="G1168" s="62">
        <v>2030</v>
      </c>
      <c r="H1168" s="63">
        <v>0</v>
      </c>
      <c r="I1168" s="63">
        <v>0</v>
      </c>
      <c r="J1168" s="63">
        <v>0</v>
      </c>
      <c r="K1168" s="63">
        <v>0</v>
      </c>
      <c r="L1168" s="63">
        <v>0</v>
      </c>
      <c r="M1168" s="63">
        <v>0</v>
      </c>
      <c r="N1168" s="63">
        <v>0</v>
      </c>
      <c r="O1168" s="63">
        <v>0</v>
      </c>
      <c r="P1168" s="63">
        <v>0</v>
      </c>
      <c r="Q1168" s="63">
        <v>0</v>
      </c>
      <c r="R1168" s="63">
        <v>0</v>
      </c>
      <c r="S1168" s="63">
        <v>0</v>
      </c>
      <c r="T1168" s="63">
        <v>0</v>
      </c>
      <c r="U1168" s="63">
        <v>0</v>
      </c>
      <c r="V1168" s="63">
        <v>0</v>
      </c>
      <c r="W1168" s="63">
        <v>0</v>
      </c>
      <c r="X1168" s="63">
        <v>0</v>
      </c>
      <c r="Y1168" s="63">
        <v>0</v>
      </c>
      <c r="Z1168" s="63">
        <v>0</v>
      </c>
      <c r="AA1168" s="63">
        <v>0</v>
      </c>
      <c r="AB1168" s="63">
        <v>0</v>
      </c>
      <c r="AC1168" s="63">
        <v>0</v>
      </c>
      <c r="AD1168" s="63">
        <v>0</v>
      </c>
      <c r="AE1168" s="63">
        <v>0</v>
      </c>
      <c r="AF1168" s="63">
        <v>0</v>
      </c>
      <c r="AG1168" s="63">
        <v>0</v>
      </c>
      <c r="AH1168" s="43">
        <v>0</v>
      </c>
    </row>
    <row r="1169" spans="1:34">
      <c r="A1169" s="52">
        <v>0</v>
      </c>
      <c r="D1169" s="2">
        <v>2030</v>
      </c>
      <c r="E1169" s="2">
        <v>4</v>
      </c>
      <c r="F1169" s="62">
        <v>2030</v>
      </c>
      <c r="G1169" s="62">
        <v>2030</v>
      </c>
      <c r="H1169" s="63">
        <v>0</v>
      </c>
      <c r="I1169" s="63">
        <v>0</v>
      </c>
      <c r="J1169" s="63">
        <v>0</v>
      </c>
      <c r="K1169" s="63">
        <v>0</v>
      </c>
      <c r="L1169" s="63">
        <v>0</v>
      </c>
      <c r="M1169" s="63">
        <v>0</v>
      </c>
      <c r="N1169" s="63">
        <v>0</v>
      </c>
      <c r="O1169" s="63">
        <v>0</v>
      </c>
      <c r="P1169" s="63">
        <v>0</v>
      </c>
      <c r="Q1169" s="63">
        <v>0</v>
      </c>
      <c r="R1169" s="63">
        <v>0</v>
      </c>
      <c r="S1169" s="63">
        <v>0</v>
      </c>
      <c r="T1169" s="63">
        <v>0</v>
      </c>
      <c r="U1169" s="63">
        <v>0</v>
      </c>
      <c r="V1169" s="63">
        <v>0</v>
      </c>
      <c r="W1169" s="63">
        <v>0</v>
      </c>
      <c r="X1169" s="63">
        <v>0</v>
      </c>
      <c r="Y1169" s="63">
        <v>0</v>
      </c>
      <c r="Z1169" s="63">
        <v>0</v>
      </c>
      <c r="AA1169" s="63">
        <v>0</v>
      </c>
      <c r="AB1169" s="63">
        <v>0</v>
      </c>
      <c r="AC1169" s="63">
        <v>0</v>
      </c>
      <c r="AD1169" s="63">
        <v>0</v>
      </c>
      <c r="AE1169" s="63">
        <v>0</v>
      </c>
      <c r="AF1169" s="63">
        <v>0</v>
      </c>
      <c r="AG1169" s="63">
        <v>0</v>
      </c>
      <c r="AH1169" s="43">
        <v>0</v>
      </c>
    </row>
    <row r="1170" spans="1:34">
      <c r="A1170" s="52">
        <v>0</v>
      </c>
      <c r="D1170" s="2">
        <v>2030</v>
      </c>
      <c r="E1170" s="2">
        <v>5</v>
      </c>
      <c r="F1170" s="62">
        <v>2031</v>
      </c>
      <c r="G1170" s="62">
        <v>2031</v>
      </c>
      <c r="H1170" s="63">
        <v>0</v>
      </c>
      <c r="I1170" s="63">
        <v>0</v>
      </c>
      <c r="J1170" s="63">
        <v>0</v>
      </c>
      <c r="K1170" s="63">
        <v>0</v>
      </c>
      <c r="L1170" s="63">
        <v>0</v>
      </c>
      <c r="M1170" s="63">
        <v>0</v>
      </c>
      <c r="N1170" s="63">
        <v>0</v>
      </c>
      <c r="O1170" s="63">
        <v>0</v>
      </c>
      <c r="P1170" s="63">
        <v>0</v>
      </c>
      <c r="Q1170" s="63">
        <v>0</v>
      </c>
      <c r="R1170" s="63">
        <v>0</v>
      </c>
      <c r="S1170" s="63">
        <v>0</v>
      </c>
      <c r="T1170" s="63">
        <v>0</v>
      </c>
      <c r="U1170" s="63">
        <v>0</v>
      </c>
      <c r="V1170" s="63">
        <v>0</v>
      </c>
      <c r="W1170" s="63">
        <v>0</v>
      </c>
      <c r="X1170" s="63">
        <v>0</v>
      </c>
      <c r="Y1170" s="63">
        <v>0</v>
      </c>
      <c r="Z1170" s="63">
        <v>0</v>
      </c>
      <c r="AA1170" s="63">
        <v>0</v>
      </c>
      <c r="AB1170" s="63">
        <v>0</v>
      </c>
      <c r="AC1170" s="63">
        <v>0</v>
      </c>
      <c r="AD1170" s="63">
        <v>0</v>
      </c>
      <c r="AE1170" s="63">
        <v>0</v>
      </c>
      <c r="AF1170" s="63">
        <v>0</v>
      </c>
      <c r="AG1170" s="63">
        <v>0</v>
      </c>
      <c r="AH1170" s="43">
        <v>0</v>
      </c>
    </row>
    <row r="1171" spans="1:34">
      <c r="A1171" s="52">
        <v>0</v>
      </c>
      <c r="D1171" s="2">
        <v>2030</v>
      </c>
      <c r="E1171" s="2">
        <v>6</v>
      </c>
      <c r="F1171" s="62">
        <v>2031</v>
      </c>
      <c r="G1171" s="62">
        <v>2031</v>
      </c>
      <c r="H1171" s="63">
        <v>0</v>
      </c>
      <c r="I1171" s="63">
        <v>0</v>
      </c>
      <c r="J1171" s="63">
        <v>0</v>
      </c>
      <c r="K1171" s="63">
        <v>0</v>
      </c>
      <c r="L1171" s="63">
        <v>0</v>
      </c>
      <c r="M1171" s="63">
        <v>0</v>
      </c>
      <c r="N1171" s="63">
        <v>0</v>
      </c>
      <c r="O1171" s="63">
        <v>0</v>
      </c>
      <c r="P1171" s="63">
        <v>0</v>
      </c>
      <c r="Q1171" s="63">
        <v>0</v>
      </c>
      <c r="R1171" s="63">
        <v>0</v>
      </c>
      <c r="S1171" s="63">
        <v>0</v>
      </c>
      <c r="T1171" s="63">
        <v>0</v>
      </c>
      <c r="U1171" s="63">
        <v>0</v>
      </c>
      <c r="V1171" s="63">
        <v>0</v>
      </c>
      <c r="W1171" s="63">
        <v>0</v>
      </c>
      <c r="X1171" s="63">
        <v>0</v>
      </c>
      <c r="Y1171" s="63">
        <v>0</v>
      </c>
      <c r="Z1171" s="63">
        <v>0</v>
      </c>
      <c r="AA1171" s="63">
        <v>0</v>
      </c>
      <c r="AB1171" s="63">
        <v>0</v>
      </c>
      <c r="AC1171" s="63">
        <v>0</v>
      </c>
      <c r="AD1171" s="63">
        <v>0</v>
      </c>
      <c r="AE1171" s="63">
        <v>0</v>
      </c>
      <c r="AF1171" s="63">
        <v>0</v>
      </c>
      <c r="AG1171" s="63">
        <v>0</v>
      </c>
      <c r="AH1171" s="43">
        <v>0</v>
      </c>
    </row>
    <row r="1172" spans="1:34">
      <c r="A1172" s="52">
        <v>0</v>
      </c>
      <c r="D1172" s="2">
        <v>2030</v>
      </c>
      <c r="E1172" s="2">
        <v>7</v>
      </c>
      <c r="F1172" s="62">
        <v>2031</v>
      </c>
      <c r="G1172" s="62">
        <v>2031</v>
      </c>
      <c r="H1172" s="63">
        <v>0</v>
      </c>
      <c r="I1172" s="63">
        <v>0</v>
      </c>
      <c r="J1172" s="63">
        <v>0</v>
      </c>
      <c r="K1172" s="63">
        <v>0</v>
      </c>
      <c r="L1172" s="63">
        <v>0</v>
      </c>
      <c r="M1172" s="63">
        <v>0</v>
      </c>
      <c r="N1172" s="63">
        <v>0</v>
      </c>
      <c r="O1172" s="63">
        <v>0</v>
      </c>
      <c r="P1172" s="63">
        <v>0</v>
      </c>
      <c r="Q1172" s="63">
        <v>0</v>
      </c>
      <c r="R1172" s="63">
        <v>0</v>
      </c>
      <c r="S1172" s="63">
        <v>0</v>
      </c>
      <c r="T1172" s="63">
        <v>0</v>
      </c>
      <c r="U1172" s="63">
        <v>0</v>
      </c>
      <c r="V1172" s="63">
        <v>0</v>
      </c>
      <c r="W1172" s="63">
        <v>0</v>
      </c>
      <c r="X1172" s="63">
        <v>0</v>
      </c>
      <c r="Y1172" s="63">
        <v>0</v>
      </c>
      <c r="Z1172" s="63">
        <v>0</v>
      </c>
      <c r="AA1172" s="63">
        <v>0</v>
      </c>
      <c r="AB1172" s="63">
        <v>0</v>
      </c>
      <c r="AC1172" s="63">
        <v>0</v>
      </c>
      <c r="AD1172" s="63">
        <v>0</v>
      </c>
      <c r="AE1172" s="63">
        <v>0</v>
      </c>
      <c r="AF1172" s="63">
        <v>0</v>
      </c>
      <c r="AG1172" s="63">
        <v>0</v>
      </c>
      <c r="AH1172" s="43">
        <v>0</v>
      </c>
    </row>
    <row r="1173" spans="1:34">
      <c r="A1173" s="52">
        <v>0</v>
      </c>
      <c r="D1173" s="2">
        <v>2030</v>
      </c>
      <c r="E1173" s="2">
        <v>8</v>
      </c>
      <c r="F1173" s="62">
        <v>2031</v>
      </c>
      <c r="G1173" s="62">
        <v>2031</v>
      </c>
      <c r="H1173" s="63">
        <v>0</v>
      </c>
      <c r="I1173" s="63">
        <v>0</v>
      </c>
      <c r="J1173" s="63">
        <v>0</v>
      </c>
      <c r="K1173" s="63">
        <v>0</v>
      </c>
      <c r="L1173" s="63">
        <v>0</v>
      </c>
      <c r="M1173" s="63">
        <v>0</v>
      </c>
      <c r="N1173" s="63">
        <v>0</v>
      </c>
      <c r="O1173" s="63">
        <v>0</v>
      </c>
      <c r="P1173" s="63">
        <v>0</v>
      </c>
      <c r="Q1173" s="63">
        <v>0</v>
      </c>
      <c r="R1173" s="63">
        <v>0</v>
      </c>
      <c r="S1173" s="63">
        <v>0</v>
      </c>
      <c r="T1173" s="63">
        <v>0</v>
      </c>
      <c r="U1173" s="63">
        <v>0</v>
      </c>
      <c r="V1173" s="63">
        <v>0</v>
      </c>
      <c r="W1173" s="63">
        <v>0</v>
      </c>
      <c r="X1173" s="63">
        <v>0</v>
      </c>
      <c r="Y1173" s="63">
        <v>0</v>
      </c>
      <c r="Z1173" s="63">
        <v>0</v>
      </c>
      <c r="AA1173" s="63">
        <v>0</v>
      </c>
      <c r="AB1173" s="63">
        <v>0</v>
      </c>
      <c r="AC1173" s="63">
        <v>0</v>
      </c>
      <c r="AD1173" s="63">
        <v>0</v>
      </c>
      <c r="AE1173" s="63">
        <v>0</v>
      </c>
      <c r="AF1173" s="63">
        <v>0</v>
      </c>
      <c r="AG1173" s="63">
        <v>0</v>
      </c>
      <c r="AH1173" s="43">
        <v>0</v>
      </c>
    </row>
    <row r="1174" spans="1:34">
      <c r="A1174" s="52">
        <v>0</v>
      </c>
      <c r="D1174" s="2">
        <v>2030</v>
      </c>
      <c r="E1174" s="2">
        <v>9</v>
      </c>
      <c r="F1174" s="62">
        <v>2031</v>
      </c>
      <c r="G1174" s="62">
        <v>2031</v>
      </c>
      <c r="H1174" s="63">
        <v>0</v>
      </c>
      <c r="I1174" s="63">
        <v>0</v>
      </c>
      <c r="J1174" s="63">
        <v>0</v>
      </c>
      <c r="K1174" s="63">
        <v>0</v>
      </c>
      <c r="L1174" s="63">
        <v>0</v>
      </c>
      <c r="M1174" s="63">
        <v>0</v>
      </c>
      <c r="N1174" s="63">
        <v>0</v>
      </c>
      <c r="O1174" s="63">
        <v>0</v>
      </c>
      <c r="P1174" s="63">
        <v>0</v>
      </c>
      <c r="Q1174" s="63">
        <v>0</v>
      </c>
      <c r="R1174" s="63">
        <v>0</v>
      </c>
      <c r="S1174" s="63">
        <v>0</v>
      </c>
      <c r="T1174" s="63">
        <v>0</v>
      </c>
      <c r="U1174" s="63">
        <v>0</v>
      </c>
      <c r="V1174" s="63">
        <v>0</v>
      </c>
      <c r="W1174" s="63">
        <v>0</v>
      </c>
      <c r="X1174" s="63">
        <v>0</v>
      </c>
      <c r="Y1174" s="63">
        <v>0</v>
      </c>
      <c r="Z1174" s="63">
        <v>0</v>
      </c>
      <c r="AA1174" s="63">
        <v>0</v>
      </c>
      <c r="AB1174" s="63">
        <v>0</v>
      </c>
      <c r="AC1174" s="63">
        <v>0</v>
      </c>
      <c r="AD1174" s="63">
        <v>0</v>
      </c>
      <c r="AE1174" s="63">
        <v>0</v>
      </c>
      <c r="AF1174" s="63">
        <v>0</v>
      </c>
      <c r="AG1174" s="63">
        <v>0</v>
      </c>
      <c r="AH1174" s="43">
        <v>0</v>
      </c>
    </row>
    <row r="1175" spans="1:34">
      <c r="A1175" s="52">
        <v>0</v>
      </c>
      <c r="D1175" s="2">
        <v>2030</v>
      </c>
      <c r="E1175" s="2">
        <v>10</v>
      </c>
      <c r="F1175" s="62">
        <v>2031</v>
      </c>
      <c r="G1175" s="62">
        <v>2031</v>
      </c>
      <c r="H1175" s="63">
        <v>0</v>
      </c>
      <c r="I1175" s="63">
        <v>0</v>
      </c>
      <c r="J1175" s="63">
        <v>0</v>
      </c>
      <c r="K1175" s="63">
        <v>0</v>
      </c>
      <c r="L1175" s="63">
        <v>0</v>
      </c>
      <c r="M1175" s="63">
        <v>0</v>
      </c>
      <c r="N1175" s="63">
        <v>0</v>
      </c>
      <c r="O1175" s="63">
        <v>0</v>
      </c>
      <c r="P1175" s="63">
        <v>0</v>
      </c>
      <c r="Q1175" s="63">
        <v>0</v>
      </c>
      <c r="R1175" s="63">
        <v>0</v>
      </c>
      <c r="S1175" s="63">
        <v>0</v>
      </c>
      <c r="T1175" s="63">
        <v>0</v>
      </c>
      <c r="U1175" s="63">
        <v>0</v>
      </c>
      <c r="V1175" s="63">
        <v>0</v>
      </c>
      <c r="W1175" s="63">
        <v>0</v>
      </c>
      <c r="X1175" s="63">
        <v>0</v>
      </c>
      <c r="Y1175" s="63">
        <v>0</v>
      </c>
      <c r="Z1175" s="63">
        <v>0</v>
      </c>
      <c r="AA1175" s="63">
        <v>0</v>
      </c>
      <c r="AB1175" s="63">
        <v>0</v>
      </c>
      <c r="AC1175" s="63">
        <v>0</v>
      </c>
      <c r="AD1175" s="63">
        <v>0</v>
      </c>
      <c r="AE1175" s="63">
        <v>0</v>
      </c>
      <c r="AF1175" s="63">
        <v>0</v>
      </c>
      <c r="AG1175" s="63">
        <v>0</v>
      </c>
      <c r="AH1175" s="43">
        <v>0</v>
      </c>
    </row>
    <row r="1176" spans="1:34">
      <c r="A1176" s="52">
        <v>0</v>
      </c>
      <c r="D1176" s="2">
        <v>2030</v>
      </c>
      <c r="E1176" s="2">
        <v>11</v>
      </c>
      <c r="F1176" s="62">
        <v>2031</v>
      </c>
      <c r="G1176" s="62">
        <v>2031</v>
      </c>
      <c r="H1176" s="63">
        <v>0</v>
      </c>
      <c r="I1176" s="63">
        <v>0</v>
      </c>
      <c r="J1176" s="63">
        <v>0</v>
      </c>
      <c r="K1176" s="63">
        <v>0</v>
      </c>
      <c r="L1176" s="63">
        <v>0</v>
      </c>
      <c r="M1176" s="63">
        <v>0</v>
      </c>
      <c r="N1176" s="63">
        <v>0</v>
      </c>
      <c r="O1176" s="63">
        <v>0</v>
      </c>
      <c r="P1176" s="63">
        <v>0</v>
      </c>
      <c r="Q1176" s="63">
        <v>0</v>
      </c>
      <c r="R1176" s="63">
        <v>0</v>
      </c>
      <c r="S1176" s="63">
        <v>0</v>
      </c>
      <c r="T1176" s="63">
        <v>0</v>
      </c>
      <c r="U1176" s="63">
        <v>0</v>
      </c>
      <c r="V1176" s="63">
        <v>0</v>
      </c>
      <c r="W1176" s="63">
        <v>0</v>
      </c>
      <c r="X1176" s="63">
        <v>0</v>
      </c>
      <c r="Y1176" s="63">
        <v>0</v>
      </c>
      <c r="Z1176" s="63">
        <v>0</v>
      </c>
      <c r="AA1176" s="63">
        <v>0</v>
      </c>
      <c r="AB1176" s="63">
        <v>0</v>
      </c>
      <c r="AC1176" s="63">
        <v>0</v>
      </c>
      <c r="AD1176" s="63">
        <v>0</v>
      </c>
      <c r="AE1176" s="63">
        <v>0</v>
      </c>
      <c r="AF1176" s="63">
        <v>0</v>
      </c>
      <c r="AG1176" s="63">
        <v>0</v>
      </c>
      <c r="AH1176" s="43">
        <v>0</v>
      </c>
    </row>
    <row r="1177" spans="1:34">
      <c r="A1177" s="52">
        <v>0</v>
      </c>
      <c r="D1177" s="2">
        <v>2030</v>
      </c>
      <c r="E1177" s="2">
        <v>12</v>
      </c>
      <c r="F1177" s="62">
        <v>2031</v>
      </c>
      <c r="G1177" s="62">
        <v>2031</v>
      </c>
      <c r="H1177" s="63">
        <v>0</v>
      </c>
      <c r="I1177" s="63">
        <v>0</v>
      </c>
      <c r="J1177" s="63">
        <v>0</v>
      </c>
      <c r="K1177" s="63">
        <v>0</v>
      </c>
      <c r="L1177" s="63">
        <v>0</v>
      </c>
      <c r="M1177" s="63">
        <v>0</v>
      </c>
      <c r="N1177" s="63">
        <v>0</v>
      </c>
      <c r="O1177" s="63">
        <v>0</v>
      </c>
      <c r="P1177" s="63">
        <v>0</v>
      </c>
      <c r="Q1177" s="63">
        <v>0</v>
      </c>
      <c r="R1177" s="63">
        <v>0</v>
      </c>
      <c r="S1177" s="63">
        <v>0</v>
      </c>
      <c r="T1177" s="63">
        <v>0</v>
      </c>
      <c r="U1177" s="63">
        <v>0</v>
      </c>
      <c r="V1177" s="63">
        <v>0</v>
      </c>
      <c r="W1177" s="63">
        <v>0</v>
      </c>
      <c r="X1177" s="63">
        <v>0</v>
      </c>
      <c r="Y1177" s="63">
        <v>0</v>
      </c>
      <c r="Z1177" s="63">
        <v>0</v>
      </c>
      <c r="AA1177" s="63">
        <v>0</v>
      </c>
      <c r="AB1177" s="63">
        <v>0</v>
      </c>
      <c r="AC1177" s="63">
        <v>0</v>
      </c>
      <c r="AD1177" s="63">
        <v>0</v>
      </c>
      <c r="AE1177" s="63">
        <v>0</v>
      </c>
      <c r="AF1177" s="63">
        <v>0</v>
      </c>
      <c r="AG1177" s="63">
        <v>0</v>
      </c>
      <c r="AH1177" s="43">
        <v>0</v>
      </c>
    </row>
    <row r="1181" spans="1:34" ht="15.75">
      <c r="D1181" s="54" t="s">
        <v>164</v>
      </c>
      <c r="X1181" s="53"/>
    </row>
    <row r="1182" spans="1:34" ht="15.75">
      <c r="D1182" s="60" t="s">
        <v>45</v>
      </c>
      <c r="E1182" s="60" t="s">
        <v>46</v>
      </c>
      <c r="F1182" s="60" t="s">
        <v>47</v>
      </c>
      <c r="G1182" s="60" t="s">
        <v>47</v>
      </c>
      <c r="H1182" s="61" t="s">
        <v>48</v>
      </c>
      <c r="I1182" s="61" t="s">
        <v>49</v>
      </c>
      <c r="J1182" s="61" t="s">
        <v>50</v>
      </c>
      <c r="K1182" s="61" t="s">
        <v>51</v>
      </c>
      <c r="L1182" s="61" t="s">
        <v>52</v>
      </c>
      <c r="M1182" s="61" t="s">
        <v>53</v>
      </c>
      <c r="N1182" s="61" t="s">
        <v>54</v>
      </c>
      <c r="O1182" s="61" t="s">
        <v>55</v>
      </c>
      <c r="P1182" s="61" t="s">
        <v>56</v>
      </c>
      <c r="Q1182" s="61" t="s">
        <v>57</v>
      </c>
      <c r="R1182" s="61" t="s">
        <v>58</v>
      </c>
      <c r="S1182" s="61" t="s">
        <v>59</v>
      </c>
      <c r="T1182" s="61" t="s">
        <v>60</v>
      </c>
      <c r="U1182" s="61" t="s">
        <v>61</v>
      </c>
      <c r="V1182" s="61" t="s">
        <v>62</v>
      </c>
      <c r="W1182" s="61" t="s">
        <v>63</v>
      </c>
      <c r="X1182" s="61" t="s">
        <v>64</v>
      </c>
      <c r="Y1182" s="61" t="s">
        <v>65</v>
      </c>
      <c r="Z1182" s="61" t="s">
        <v>66</v>
      </c>
      <c r="AA1182" s="61" t="s">
        <v>67</v>
      </c>
      <c r="AB1182" s="61" t="s">
        <v>68</v>
      </c>
      <c r="AC1182" s="61" t="s">
        <v>69</v>
      </c>
      <c r="AD1182" s="61" t="s">
        <v>70</v>
      </c>
      <c r="AE1182" s="61" t="s">
        <v>71</v>
      </c>
      <c r="AF1182" s="61" t="s">
        <v>72</v>
      </c>
      <c r="AG1182" s="61" t="s">
        <v>73</v>
      </c>
      <c r="AH1182" s="61" t="s">
        <v>74</v>
      </c>
    </row>
    <row r="1183" spans="1:34">
      <c r="A1183" s="52">
        <v>0</v>
      </c>
      <c r="D1183" s="62">
        <v>2007</v>
      </c>
      <c r="E1183" s="62">
        <v>1</v>
      </c>
      <c r="F1183" s="62">
        <v>2007</v>
      </c>
      <c r="G1183" s="62">
        <v>2007</v>
      </c>
      <c r="H1183" s="63">
        <v>0</v>
      </c>
      <c r="I1183" s="63">
        <v>0</v>
      </c>
      <c r="J1183" s="63">
        <v>0</v>
      </c>
      <c r="K1183" s="63">
        <v>0</v>
      </c>
      <c r="L1183" s="63">
        <v>0</v>
      </c>
      <c r="M1183" s="63">
        <v>0</v>
      </c>
      <c r="N1183" s="63">
        <v>0</v>
      </c>
      <c r="O1183" s="63">
        <v>0</v>
      </c>
      <c r="P1183" s="63">
        <v>0</v>
      </c>
      <c r="Q1183" s="63">
        <v>0</v>
      </c>
      <c r="R1183" s="63">
        <v>0</v>
      </c>
      <c r="S1183" s="63">
        <v>0</v>
      </c>
      <c r="T1183" s="63">
        <v>0</v>
      </c>
      <c r="U1183" s="63">
        <v>0</v>
      </c>
      <c r="V1183" s="63">
        <v>0</v>
      </c>
      <c r="W1183" s="63">
        <v>0</v>
      </c>
      <c r="X1183" s="153">
        <v>0</v>
      </c>
      <c r="Y1183" s="63">
        <v>0</v>
      </c>
      <c r="Z1183" s="63">
        <v>0</v>
      </c>
      <c r="AA1183" s="63">
        <v>0</v>
      </c>
      <c r="AB1183" s="63">
        <v>0</v>
      </c>
      <c r="AC1183" s="63">
        <v>0</v>
      </c>
      <c r="AD1183" s="63">
        <v>0</v>
      </c>
      <c r="AE1183" s="63">
        <v>0</v>
      </c>
      <c r="AF1183" s="63">
        <v>0</v>
      </c>
      <c r="AG1183" s="63">
        <v>0</v>
      </c>
      <c r="AH1183" s="43">
        <v>0</v>
      </c>
    </row>
    <row r="1184" spans="1:34">
      <c r="A1184" s="52">
        <v>0</v>
      </c>
      <c r="D1184" s="62">
        <v>2007</v>
      </c>
      <c r="E1184" s="62">
        <v>2</v>
      </c>
      <c r="F1184" s="62">
        <v>2007</v>
      </c>
      <c r="G1184" s="62">
        <v>2007</v>
      </c>
      <c r="H1184" s="63">
        <v>0</v>
      </c>
      <c r="I1184" s="63">
        <v>0</v>
      </c>
      <c r="J1184" s="63">
        <v>0</v>
      </c>
      <c r="K1184" s="63">
        <v>0</v>
      </c>
      <c r="L1184" s="63">
        <v>0</v>
      </c>
      <c r="M1184" s="63">
        <v>0</v>
      </c>
      <c r="N1184" s="63">
        <v>0</v>
      </c>
      <c r="O1184" s="63">
        <v>0</v>
      </c>
      <c r="P1184" s="63">
        <v>0</v>
      </c>
      <c r="Q1184" s="63">
        <v>0</v>
      </c>
      <c r="R1184" s="63">
        <v>0</v>
      </c>
      <c r="S1184" s="63">
        <v>0</v>
      </c>
      <c r="T1184" s="63">
        <v>0</v>
      </c>
      <c r="U1184" s="63">
        <v>0</v>
      </c>
      <c r="V1184" s="63">
        <v>0</v>
      </c>
      <c r="W1184" s="63">
        <v>0</v>
      </c>
      <c r="X1184" s="153">
        <v>0</v>
      </c>
      <c r="Y1184" s="63">
        <v>0</v>
      </c>
      <c r="Z1184" s="63">
        <v>0</v>
      </c>
      <c r="AA1184" s="63">
        <v>0</v>
      </c>
      <c r="AB1184" s="63">
        <v>0</v>
      </c>
      <c r="AC1184" s="63">
        <v>0</v>
      </c>
      <c r="AD1184" s="63">
        <v>0</v>
      </c>
      <c r="AE1184" s="63">
        <v>0</v>
      </c>
      <c r="AF1184" s="63">
        <v>0</v>
      </c>
      <c r="AG1184" s="63">
        <v>0</v>
      </c>
      <c r="AH1184" s="43">
        <v>0</v>
      </c>
    </row>
    <row r="1185" spans="1:34">
      <c r="A1185" s="52">
        <v>0</v>
      </c>
      <c r="D1185" s="62">
        <v>2007</v>
      </c>
      <c r="E1185" s="62">
        <v>3</v>
      </c>
      <c r="F1185" s="62">
        <v>2007</v>
      </c>
      <c r="G1185" s="62">
        <v>2007</v>
      </c>
      <c r="H1185" s="63">
        <v>0</v>
      </c>
      <c r="I1185" s="63">
        <v>0</v>
      </c>
      <c r="J1185" s="63">
        <v>0</v>
      </c>
      <c r="K1185" s="63">
        <v>0</v>
      </c>
      <c r="L1185" s="63">
        <v>0</v>
      </c>
      <c r="M1185" s="63">
        <v>0</v>
      </c>
      <c r="N1185" s="63">
        <v>0</v>
      </c>
      <c r="O1185" s="63">
        <v>0</v>
      </c>
      <c r="P1185" s="63">
        <v>0</v>
      </c>
      <c r="Q1185" s="63">
        <v>0</v>
      </c>
      <c r="R1185" s="63">
        <v>0</v>
      </c>
      <c r="S1185" s="63">
        <v>0</v>
      </c>
      <c r="T1185" s="63">
        <v>0</v>
      </c>
      <c r="U1185" s="63">
        <v>0</v>
      </c>
      <c r="V1185" s="63">
        <v>0</v>
      </c>
      <c r="W1185" s="63">
        <v>0</v>
      </c>
      <c r="X1185" s="153">
        <v>0</v>
      </c>
      <c r="Y1185" s="63">
        <v>0</v>
      </c>
      <c r="Z1185" s="63">
        <v>0</v>
      </c>
      <c r="AA1185" s="63">
        <v>0</v>
      </c>
      <c r="AB1185" s="63">
        <v>0</v>
      </c>
      <c r="AC1185" s="63">
        <v>0</v>
      </c>
      <c r="AD1185" s="63">
        <v>0</v>
      </c>
      <c r="AE1185" s="63">
        <v>0</v>
      </c>
      <c r="AF1185" s="63">
        <v>0</v>
      </c>
      <c r="AG1185" s="63">
        <v>0</v>
      </c>
      <c r="AH1185" s="43">
        <v>0</v>
      </c>
    </row>
    <row r="1186" spans="1:34">
      <c r="A1186" s="52">
        <v>0</v>
      </c>
      <c r="D1186" s="62">
        <v>2007</v>
      </c>
      <c r="E1186" s="62">
        <v>4</v>
      </c>
      <c r="F1186" s="62">
        <v>2007</v>
      </c>
      <c r="G1186" s="62">
        <v>2007</v>
      </c>
      <c r="H1186" s="63">
        <v>0</v>
      </c>
      <c r="I1186" s="63">
        <v>0</v>
      </c>
      <c r="J1186" s="63">
        <v>0</v>
      </c>
      <c r="K1186" s="63">
        <v>0</v>
      </c>
      <c r="L1186" s="63">
        <v>0</v>
      </c>
      <c r="M1186" s="63">
        <v>0</v>
      </c>
      <c r="N1186" s="63">
        <v>0</v>
      </c>
      <c r="O1186" s="63">
        <v>0</v>
      </c>
      <c r="P1186" s="63">
        <v>0</v>
      </c>
      <c r="Q1186" s="63">
        <v>0</v>
      </c>
      <c r="R1186" s="63">
        <v>0</v>
      </c>
      <c r="S1186" s="63">
        <v>0</v>
      </c>
      <c r="T1186" s="63">
        <v>0</v>
      </c>
      <c r="U1186" s="63">
        <v>0</v>
      </c>
      <c r="V1186" s="63">
        <v>0</v>
      </c>
      <c r="W1186" s="63">
        <v>0</v>
      </c>
      <c r="X1186" s="153">
        <v>0</v>
      </c>
      <c r="Y1186" s="63">
        <v>0</v>
      </c>
      <c r="Z1186" s="63">
        <v>0</v>
      </c>
      <c r="AA1186" s="63">
        <v>0</v>
      </c>
      <c r="AB1186" s="63">
        <v>0</v>
      </c>
      <c r="AC1186" s="63">
        <v>0</v>
      </c>
      <c r="AD1186" s="63">
        <v>0</v>
      </c>
      <c r="AE1186" s="63">
        <v>0</v>
      </c>
      <c r="AF1186" s="63">
        <v>0</v>
      </c>
      <c r="AG1186" s="63">
        <v>0</v>
      </c>
      <c r="AH1186" s="43">
        <v>0</v>
      </c>
    </row>
    <row r="1187" spans="1:34">
      <c r="A1187" s="52">
        <v>0</v>
      </c>
      <c r="D1187" s="62">
        <v>2007</v>
      </c>
      <c r="E1187" s="62">
        <v>5</v>
      </c>
      <c r="F1187" s="62">
        <v>2008</v>
      </c>
      <c r="G1187" s="62">
        <v>2008</v>
      </c>
      <c r="H1187" s="63">
        <v>0</v>
      </c>
      <c r="I1187" s="63">
        <v>0</v>
      </c>
      <c r="J1187" s="63">
        <v>0</v>
      </c>
      <c r="K1187" s="63">
        <v>0</v>
      </c>
      <c r="L1187" s="63">
        <v>0</v>
      </c>
      <c r="M1187" s="63">
        <v>0</v>
      </c>
      <c r="N1187" s="63">
        <v>0</v>
      </c>
      <c r="O1187" s="63">
        <v>0</v>
      </c>
      <c r="P1187" s="63">
        <v>0</v>
      </c>
      <c r="Q1187" s="63">
        <v>0</v>
      </c>
      <c r="R1187" s="63">
        <v>0</v>
      </c>
      <c r="S1187" s="63">
        <v>0</v>
      </c>
      <c r="T1187" s="63">
        <v>0</v>
      </c>
      <c r="U1187" s="63">
        <v>0</v>
      </c>
      <c r="V1187" s="63">
        <v>0</v>
      </c>
      <c r="W1187" s="63">
        <v>0</v>
      </c>
      <c r="X1187" s="153">
        <v>0</v>
      </c>
      <c r="Y1187" s="63">
        <v>0</v>
      </c>
      <c r="Z1187" s="63">
        <v>0</v>
      </c>
      <c r="AA1187" s="63">
        <v>0</v>
      </c>
      <c r="AB1187" s="63">
        <v>0</v>
      </c>
      <c r="AC1187" s="63">
        <v>0</v>
      </c>
      <c r="AD1187" s="63">
        <v>0</v>
      </c>
      <c r="AE1187" s="63">
        <v>0</v>
      </c>
      <c r="AF1187" s="63">
        <v>0</v>
      </c>
      <c r="AG1187" s="63">
        <v>0</v>
      </c>
      <c r="AH1187" s="43">
        <v>0</v>
      </c>
    </row>
    <row r="1188" spans="1:34">
      <c r="A1188" s="52">
        <v>0</v>
      </c>
      <c r="D1188" s="62">
        <v>2007</v>
      </c>
      <c r="E1188" s="62">
        <v>6</v>
      </c>
      <c r="F1188" s="62">
        <v>2008</v>
      </c>
      <c r="G1188" s="62">
        <v>2008</v>
      </c>
      <c r="H1188" s="63">
        <v>0</v>
      </c>
      <c r="I1188" s="63">
        <v>0</v>
      </c>
      <c r="J1188" s="63">
        <v>0</v>
      </c>
      <c r="K1188" s="63">
        <v>0</v>
      </c>
      <c r="L1188" s="63">
        <v>0</v>
      </c>
      <c r="M1188" s="63">
        <v>0</v>
      </c>
      <c r="N1188" s="63">
        <v>0</v>
      </c>
      <c r="O1188" s="63">
        <v>0</v>
      </c>
      <c r="P1188" s="63">
        <v>0</v>
      </c>
      <c r="Q1188" s="63">
        <v>0</v>
      </c>
      <c r="R1188" s="63">
        <v>0</v>
      </c>
      <c r="S1188" s="63">
        <v>0</v>
      </c>
      <c r="T1188" s="63">
        <v>0</v>
      </c>
      <c r="U1188" s="63">
        <v>0</v>
      </c>
      <c r="V1188" s="63">
        <v>0</v>
      </c>
      <c r="W1188" s="63">
        <v>0</v>
      </c>
      <c r="X1188" s="153">
        <v>0</v>
      </c>
      <c r="Y1188" s="63">
        <v>0</v>
      </c>
      <c r="Z1188" s="63">
        <v>0</v>
      </c>
      <c r="AA1188" s="63">
        <v>0</v>
      </c>
      <c r="AB1188" s="63">
        <v>0</v>
      </c>
      <c r="AC1188" s="63">
        <v>0</v>
      </c>
      <c r="AD1188" s="63">
        <v>0</v>
      </c>
      <c r="AE1188" s="63">
        <v>0</v>
      </c>
      <c r="AF1188" s="63">
        <v>0</v>
      </c>
      <c r="AG1188" s="63">
        <v>0</v>
      </c>
      <c r="AH1188" s="43">
        <v>0</v>
      </c>
    </row>
    <row r="1189" spans="1:34">
      <c r="A1189" s="52">
        <v>0</v>
      </c>
      <c r="D1189" s="62">
        <v>2007</v>
      </c>
      <c r="E1189" s="62">
        <v>7</v>
      </c>
      <c r="F1189" s="62">
        <v>2008</v>
      </c>
      <c r="G1189" s="62">
        <v>2008</v>
      </c>
      <c r="H1189" s="63">
        <v>0</v>
      </c>
      <c r="I1189" s="63">
        <v>0</v>
      </c>
      <c r="J1189" s="63">
        <v>0</v>
      </c>
      <c r="K1189" s="63">
        <v>0</v>
      </c>
      <c r="L1189" s="63">
        <v>0</v>
      </c>
      <c r="M1189" s="63">
        <v>0</v>
      </c>
      <c r="N1189" s="63">
        <v>0</v>
      </c>
      <c r="O1189" s="63">
        <v>0</v>
      </c>
      <c r="P1189" s="63">
        <v>0</v>
      </c>
      <c r="Q1189" s="63">
        <v>0</v>
      </c>
      <c r="R1189" s="63">
        <v>0</v>
      </c>
      <c r="S1189" s="63">
        <v>0</v>
      </c>
      <c r="T1189" s="63">
        <v>0</v>
      </c>
      <c r="U1189" s="63">
        <v>0</v>
      </c>
      <c r="V1189" s="63">
        <v>0</v>
      </c>
      <c r="W1189" s="63">
        <v>0</v>
      </c>
      <c r="X1189" s="153">
        <v>0</v>
      </c>
      <c r="Y1189" s="63">
        <v>0</v>
      </c>
      <c r="Z1189" s="63">
        <v>0</v>
      </c>
      <c r="AA1189" s="63">
        <v>0</v>
      </c>
      <c r="AB1189" s="63">
        <v>0</v>
      </c>
      <c r="AC1189" s="63">
        <v>0</v>
      </c>
      <c r="AD1189" s="63">
        <v>0</v>
      </c>
      <c r="AE1189" s="63">
        <v>0</v>
      </c>
      <c r="AF1189" s="63">
        <v>0</v>
      </c>
      <c r="AG1189" s="63">
        <v>0</v>
      </c>
      <c r="AH1189" s="43">
        <v>0</v>
      </c>
    </row>
    <row r="1190" spans="1:34">
      <c r="A1190" s="52">
        <v>0</v>
      </c>
      <c r="D1190" s="62">
        <v>2007</v>
      </c>
      <c r="E1190" s="62">
        <v>8</v>
      </c>
      <c r="F1190" s="62">
        <v>2008</v>
      </c>
      <c r="G1190" s="62">
        <v>2008</v>
      </c>
      <c r="H1190" s="63">
        <v>0</v>
      </c>
      <c r="I1190" s="63">
        <v>0</v>
      </c>
      <c r="J1190" s="63">
        <v>0</v>
      </c>
      <c r="K1190" s="63">
        <v>0</v>
      </c>
      <c r="L1190" s="63">
        <v>0</v>
      </c>
      <c r="M1190" s="63">
        <v>0</v>
      </c>
      <c r="N1190" s="63">
        <v>0</v>
      </c>
      <c r="O1190" s="63">
        <v>0</v>
      </c>
      <c r="P1190" s="63">
        <v>0</v>
      </c>
      <c r="Q1190" s="63">
        <v>0</v>
      </c>
      <c r="R1190" s="63">
        <v>0</v>
      </c>
      <c r="S1190" s="63">
        <v>0</v>
      </c>
      <c r="T1190" s="63">
        <v>0</v>
      </c>
      <c r="U1190" s="63">
        <v>0</v>
      </c>
      <c r="V1190" s="63">
        <v>0</v>
      </c>
      <c r="W1190" s="63">
        <v>0</v>
      </c>
      <c r="X1190" s="153">
        <v>0</v>
      </c>
      <c r="Y1190" s="63">
        <v>0</v>
      </c>
      <c r="Z1190" s="63">
        <v>0</v>
      </c>
      <c r="AA1190" s="63">
        <v>0</v>
      </c>
      <c r="AB1190" s="63">
        <v>0</v>
      </c>
      <c r="AC1190" s="63">
        <v>0</v>
      </c>
      <c r="AD1190" s="63">
        <v>0</v>
      </c>
      <c r="AE1190" s="63">
        <v>0</v>
      </c>
      <c r="AF1190" s="63">
        <v>0</v>
      </c>
      <c r="AG1190" s="63">
        <v>0</v>
      </c>
      <c r="AH1190" s="43">
        <v>0</v>
      </c>
    </row>
    <row r="1191" spans="1:34">
      <c r="A1191" s="52">
        <v>0</v>
      </c>
      <c r="D1191" s="62">
        <v>2007</v>
      </c>
      <c r="E1191" s="62">
        <v>9</v>
      </c>
      <c r="F1191" s="62">
        <v>2008</v>
      </c>
      <c r="G1191" s="62">
        <v>2008</v>
      </c>
      <c r="H1191" s="63">
        <v>0</v>
      </c>
      <c r="I1191" s="63">
        <v>0</v>
      </c>
      <c r="J1191" s="63">
        <v>0</v>
      </c>
      <c r="K1191" s="63">
        <v>0</v>
      </c>
      <c r="L1191" s="63">
        <v>0</v>
      </c>
      <c r="M1191" s="63">
        <v>0</v>
      </c>
      <c r="N1191" s="63">
        <v>0</v>
      </c>
      <c r="O1191" s="63">
        <v>0</v>
      </c>
      <c r="P1191" s="63">
        <v>0</v>
      </c>
      <c r="Q1191" s="63">
        <v>0</v>
      </c>
      <c r="R1191" s="63">
        <v>0</v>
      </c>
      <c r="S1191" s="63">
        <v>0</v>
      </c>
      <c r="T1191" s="63">
        <v>0</v>
      </c>
      <c r="U1191" s="63">
        <v>0</v>
      </c>
      <c r="V1191" s="63">
        <v>0</v>
      </c>
      <c r="W1191" s="63">
        <v>0</v>
      </c>
      <c r="X1191" s="153">
        <v>0</v>
      </c>
      <c r="Y1191" s="63">
        <v>0</v>
      </c>
      <c r="Z1191" s="63">
        <v>0</v>
      </c>
      <c r="AA1191" s="63">
        <v>0</v>
      </c>
      <c r="AB1191" s="63">
        <v>0</v>
      </c>
      <c r="AC1191" s="63">
        <v>0</v>
      </c>
      <c r="AD1191" s="63">
        <v>0</v>
      </c>
      <c r="AE1191" s="63">
        <v>0</v>
      </c>
      <c r="AF1191" s="63">
        <v>0</v>
      </c>
      <c r="AG1191" s="63">
        <v>0</v>
      </c>
      <c r="AH1191" s="43">
        <v>0</v>
      </c>
    </row>
    <row r="1192" spans="1:34">
      <c r="A1192" s="52">
        <v>0</v>
      </c>
      <c r="D1192" s="62">
        <v>2007</v>
      </c>
      <c r="E1192" s="62">
        <v>10</v>
      </c>
      <c r="F1192" s="62">
        <v>2008</v>
      </c>
      <c r="G1192" s="62">
        <v>2008</v>
      </c>
      <c r="H1192" s="63">
        <v>0</v>
      </c>
      <c r="I1192" s="63">
        <v>0</v>
      </c>
      <c r="J1192" s="63">
        <v>0</v>
      </c>
      <c r="K1192" s="63">
        <v>0</v>
      </c>
      <c r="L1192" s="63">
        <v>0</v>
      </c>
      <c r="M1192" s="63">
        <v>0</v>
      </c>
      <c r="N1192" s="63">
        <v>0</v>
      </c>
      <c r="O1192" s="63">
        <v>0</v>
      </c>
      <c r="P1192" s="63">
        <v>0</v>
      </c>
      <c r="Q1192" s="63">
        <v>0</v>
      </c>
      <c r="R1192" s="63">
        <v>0</v>
      </c>
      <c r="S1192" s="63">
        <v>0</v>
      </c>
      <c r="T1192" s="63">
        <v>0</v>
      </c>
      <c r="U1192" s="63">
        <v>0</v>
      </c>
      <c r="V1192" s="63">
        <v>0</v>
      </c>
      <c r="W1192" s="63">
        <v>0</v>
      </c>
      <c r="X1192" s="153">
        <v>0</v>
      </c>
      <c r="Y1192" s="63">
        <v>0</v>
      </c>
      <c r="Z1192" s="63">
        <v>0</v>
      </c>
      <c r="AA1192" s="63">
        <v>0</v>
      </c>
      <c r="AB1192" s="63">
        <v>0</v>
      </c>
      <c r="AC1192" s="63">
        <v>0</v>
      </c>
      <c r="AD1192" s="63">
        <v>0</v>
      </c>
      <c r="AE1192" s="63">
        <v>0</v>
      </c>
      <c r="AF1192" s="63">
        <v>0</v>
      </c>
      <c r="AG1192" s="63">
        <v>0</v>
      </c>
      <c r="AH1192" s="43">
        <v>0</v>
      </c>
    </row>
    <row r="1193" spans="1:34">
      <c r="A1193" s="52">
        <v>0</v>
      </c>
      <c r="D1193" s="62">
        <v>2007</v>
      </c>
      <c r="E1193" s="62">
        <v>11</v>
      </c>
      <c r="F1193" s="62">
        <v>2008</v>
      </c>
      <c r="G1193" s="62">
        <v>2008</v>
      </c>
      <c r="H1193" s="63">
        <v>0</v>
      </c>
      <c r="I1193" s="63">
        <v>0</v>
      </c>
      <c r="J1193" s="63">
        <v>0</v>
      </c>
      <c r="K1193" s="63">
        <v>0</v>
      </c>
      <c r="L1193" s="63">
        <v>0</v>
      </c>
      <c r="M1193" s="63">
        <v>0</v>
      </c>
      <c r="N1193" s="63">
        <v>0</v>
      </c>
      <c r="O1193" s="63">
        <v>0</v>
      </c>
      <c r="P1193" s="63">
        <v>0</v>
      </c>
      <c r="Q1193" s="63">
        <v>0</v>
      </c>
      <c r="R1193" s="63">
        <v>0</v>
      </c>
      <c r="S1193" s="63">
        <v>0</v>
      </c>
      <c r="T1193" s="63">
        <v>0</v>
      </c>
      <c r="U1193" s="63">
        <v>0</v>
      </c>
      <c r="V1193" s="63">
        <v>0</v>
      </c>
      <c r="W1193" s="63">
        <v>0</v>
      </c>
      <c r="X1193" s="153">
        <v>0</v>
      </c>
      <c r="Y1193" s="63">
        <v>0</v>
      </c>
      <c r="Z1193" s="63">
        <v>0</v>
      </c>
      <c r="AA1193" s="63">
        <v>0</v>
      </c>
      <c r="AB1193" s="63">
        <v>0</v>
      </c>
      <c r="AC1193" s="63">
        <v>0</v>
      </c>
      <c r="AD1193" s="63">
        <v>0</v>
      </c>
      <c r="AE1193" s="63">
        <v>0</v>
      </c>
      <c r="AF1193" s="63">
        <v>0</v>
      </c>
      <c r="AG1193" s="63">
        <v>0</v>
      </c>
      <c r="AH1193" s="43">
        <v>0</v>
      </c>
    </row>
    <row r="1194" spans="1:34">
      <c r="A1194" s="52">
        <v>0</v>
      </c>
      <c r="D1194" s="62">
        <v>2007</v>
      </c>
      <c r="E1194" s="62">
        <v>12</v>
      </c>
      <c r="F1194" s="62">
        <v>2008</v>
      </c>
      <c r="G1194" s="62">
        <v>2008</v>
      </c>
      <c r="H1194" s="63">
        <v>0</v>
      </c>
      <c r="I1194" s="63">
        <v>0</v>
      </c>
      <c r="J1194" s="63">
        <v>0</v>
      </c>
      <c r="K1194" s="63">
        <v>0</v>
      </c>
      <c r="L1194" s="63">
        <v>0</v>
      </c>
      <c r="M1194" s="63">
        <v>0</v>
      </c>
      <c r="N1194" s="63">
        <v>0</v>
      </c>
      <c r="O1194" s="63">
        <v>0</v>
      </c>
      <c r="P1194" s="63">
        <v>0</v>
      </c>
      <c r="Q1194" s="63">
        <v>0</v>
      </c>
      <c r="R1194" s="63">
        <v>0</v>
      </c>
      <c r="S1194" s="63">
        <v>0</v>
      </c>
      <c r="T1194" s="63">
        <v>0</v>
      </c>
      <c r="U1194" s="63">
        <v>0</v>
      </c>
      <c r="V1194" s="63">
        <v>0</v>
      </c>
      <c r="W1194" s="63">
        <v>0</v>
      </c>
      <c r="X1194" s="153">
        <v>0</v>
      </c>
      <c r="Y1194" s="63">
        <v>0</v>
      </c>
      <c r="Z1194" s="63">
        <v>0</v>
      </c>
      <c r="AA1194" s="63">
        <v>0</v>
      </c>
      <c r="AB1194" s="63">
        <v>0</v>
      </c>
      <c r="AC1194" s="63">
        <v>0</v>
      </c>
      <c r="AD1194" s="63">
        <v>0</v>
      </c>
      <c r="AE1194" s="63">
        <v>0</v>
      </c>
      <c r="AF1194" s="63">
        <v>0</v>
      </c>
      <c r="AG1194" s="63">
        <v>0</v>
      </c>
      <c r="AH1194" s="43">
        <v>0</v>
      </c>
    </row>
    <row r="1195" spans="1:34">
      <c r="A1195" s="52">
        <v>0</v>
      </c>
      <c r="D1195" s="62">
        <v>2008</v>
      </c>
      <c r="E1195" s="62">
        <v>1</v>
      </c>
      <c r="F1195" s="62">
        <v>2008</v>
      </c>
      <c r="G1195" s="62">
        <v>2008</v>
      </c>
      <c r="H1195" s="63">
        <v>0</v>
      </c>
      <c r="I1195" s="63">
        <v>0</v>
      </c>
      <c r="J1195" s="63">
        <v>0</v>
      </c>
      <c r="K1195" s="63">
        <v>0</v>
      </c>
      <c r="L1195" s="63">
        <v>0</v>
      </c>
      <c r="M1195" s="63">
        <v>0</v>
      </c>
      <c r="N1195" s="63">
        <v>0</v>
      </c>
      <c r="O1195" s="63">
        <v>0</v>
      </c>
      <c r="P1195" s="63">
        <v>0</v>
      </c>
      <c r="Q1195" s="63">
        <v>0</v>
      </c>
      <c r="R1195" s="63">
        <v>0</v>
      </c>
      <c r="S1195" s="63">
        <v>0</v>
      </c>
      <c r="T1195" s="63">
        <v>0</v>
      </c>
      <c r="U1195" s="63">
        <v>0</v>
      </c>
      <c r="V1195" s="63">
        <v>0</v>
      </c>
      <c r="W1195" s="63">
        <v>0</v>
      </c>
      <c r="X1195" s="153">
        <v>0</v>
      </c>
      <c r="Y1195" s="63">
        <v>0</v>
      </c>
      <c r="Z1195" s="63">
        <v>0</v>
      </c>
      <c r="AA1195" s="63">
        <v>0</v>
      </c>
      <c r="AB1195" s="63">
        <v>0</v>
      </c>
      <c r="AC1195" s="63">
        <v>0</v>
      </c>
      <c r="AD1195" s="63">
        <v>0</v>
      </c>
      <c r="AE1195" s="63">
        <v>0</v>
      </c>
      <c r="AF1195" s="63">
        <v>0</v>
      </c>
      <c r="AG1195" s="63">
        <v>0</v>
      </c>
      <c r="AH1195" s="43">
        <v>0</v>
      </c>
    </row>
    <row r="1196" spans="1:34">
      <c r="A1196" s="52">
        <v>0</v>
      </c>
      <c r="D1196" s="62">
        <v>2008</v>
      </c>
      <c r="E1196" s="62">
        <v>2</v>
      </c>
      <c r="F1196" s="62">
        <v>2008</v>
      </c>
      <c r="G1196" s="62">
        <v>2008</v>
      </c>
      <c r="H1196" s="63">
        <v>0</v>
      </c>
      <c r="I1196" s="63">
        <v>0</v>
      </c>
      <c r="J1196" s="63">
        <v>0</v>
      </c>
      <c r="K1196" s="63">
        <v>0</v>
      </c>
      <c r="L1196" s="63">
        <v>0</v>
      </c>
      <c r="M1196" s="63">
        <v>0</v>
      </c>
      <c r="N1196" s="63">
        <v>0</v>
      </c>
      <c r="O1196" s="63">
        <v>0</v>
      </c>
      <c r="P1196" s="63">
        <v>0</v>
      </c>
      <c r="Q1196" s="63">
        <v>0</v>
      </c>
      <c r="R1196" s="63">
        <v>0</v>
      </c>
      <c r="S1196" s="63">
        <v>0</v>
      </c>
      <c r="T1196" s="63">
        <v>0</v>
      </c>
      <c r="U1196" s="63">
        <v>0</v>
      </c>
      <c r="V1196" s="63">
        <v>0</v>
      </c>
      <c r="W1196" s="63">
        <v>0</v>
      </c>
      <c r="X1196" s="153">
        <v>0</v>
      </c>
      <c r="Y1196" s="63">
        <v>0</v>
      </c>
      <c r="Z1196" s="63">
        <v>0</v>
      </c>
      <c r="AA1196" s="63">
        <v>0</v>
      </c>
      <c r="AB1196" s="63">
        <v>0</v>
      </c>
      <c r="AC1196" s="63">
        <v>0</v>
      </c>
      <c r="AD1196" s="63">
        <v>0</v>
      </c>
      <c r="AE1196" s="63">
        <v>0</v>
      </c>
      <c r="AF1196" s="63">
        <v>0</v>
      </c>
      <c r="AG1196" s="63">
        <v>0</v>
      </c>
      <c r="AH1196" s="43">
        <v>0</v>
      </c>
    </row>
    <row r="1197" spans="1:34">
      <c r="A1197" s="52">
        <v>0</v>
      </c>
      <c r="D1197" s="62">
        <v>2008</v>
      </c>
      <c r="E1197" s="62">
        <v>3</v>
      </c>
      <c r="F1197" s="62">
        <v>2008</v>
      </c>
      <c r="G1197" s="62">
        <v>2008</v>
      </c>
      <c r="H1197" s="63">
        <v>0</v>
      </c>
      <c r="I1197" s="63">
        <v>0</v>
      </c>
      <c r="J1197" s="63">
        <v>0</v>
      </c>
      <c r="K1197" s="63">
        <v>0</v>
      </c>
      <c r="L1197" s="63">
        <v>0</v>
      </c>
      <c r="M1197" s="63">
        <v>0</v>
      </c>
      <c r="N1197" s="63">
        <v>0</v>
      </c>
      <c r="O1197" s="63">
        <v>0</v>
      </c>
      <c r="P1197" s="63">
        <v>0</v>
      </c>
      <c r="Q1197" s="63">
        <v>0</v>
      </c>
      <c r="R1197" s="63">
        <v>0</v>
      </c>
      <c r="S1197" s="63">
        <v>0</v>
      </c>
      <c r="T1197" s="63">
        <v>0</v>
      </c>
      <c r="U1197" s="63">
        <v>0</v>
      </c>
      <c r="V1197" s="63">
        <v>0</v>
      </c>
      <c r="W1197" s="63">
        <v>0</v>
      </c>
      <c r="X1197" s="153">
        <v>0</v>
      </c>
      <c r="Y1197" s="63">
        <v>0</v>
      </c>
      <c r="Z1197" s="63">
        <v>0</v>
      </c>
      <c r="AA1197" s="63">
        <v>0</v>
      </c>
      <c r="AB1197" s="63">
        <v>0</v>
      </c>
      <c r="AC1197" s="63">
        <v>0</v>
      </c>
      <c r="AD1197" s="63">
        <v>0</v>
      </c>
      <c r="AE1197" s="63">
        <v>0</v>
      </c>
      <c r="AF1197" s="63">
        <v>0</v>
      </c>
      <c r="AG1197" s="63">
        <v>0</v>
      </c>
      <c r="AH1197" s="43">
        <v>0</v>
      </c>
    </row>
    <row r="1198" spans="1:34">
      <c r="A1198" s="52">
        <v>0</v>
      </c>
      <c r="D1198" s="62">
        <v>2008</v>
      </c>
      <c r="E1198" s="62">
        <v>4</v>
      </c>
      <c r="F1198" s="62">
        <v>2008</v>
      </c>
      <c r="G1198" s="62">
        <v>2008</v>
      </c>
      <c r="H1198" s="63">
        <v>0</v>
      </c>
      <c r="I1198" s="63">
        <v>0</v>
      </c>
      <c r="J1198" s="63">
        <v>0</v>
      </c>
      <c r="K1198" s="63">
        <v>0</v>
      </c>
      <c r="L1198" s="63">
        <v>0</v>
      </c>
      <c r="M1198" s="63">
        <v>0</v>
      </c>
      <c r="N1198" s="63">
        <v>0</v>
      </c>
      <c r="O1198" s="63">
        <v>0</v>
      </c>
      <c r="P1198" s="63">
        <v>0</v>
      </c>
      <c r="Q1198" s="63">
        <v>0</v>
      </c>
      <c r="R1198" s="63">
        <v>0</v>
      </c>
      <c r="S1198" s="63">
        <v>0</v>
      </c>
      <c r="T1198" s="63">
        <v>0</v>
      </c>
      <c r="U1198" s="63">
        <v>0</v>
      </c>
      <c r="V1198" s="63">
        <v>0</v>
      </c>
      <c r="W1198" s="63">
        <v>0</v>
      </c>
      <c r="X1198" s="153">
        <v>0</v>
      </c>
      <c r="Y1198" s="63">
        <v>0</v>
      </c>
      <c r="Z1198" s="63">
        <v>0</v>
      </c>
      <c r="AA1198" s="63">
        <v>0</v>
      </c>
      <c r="AB1198" s="63">
        <v>0</v>
      </c>
      <c r="AC1198" s="63">
        <v>0</v>
      </c>
      <c r="AD1198" s="63">
        <v>0</v>
      </c>
      <c r="AE1198" s="63">
        <v>0</v>
      </c>
      <c r="AF1198" s="63">
        <v>0</v>
      </c>
      <c r="AG1198" s="63">
        <v>0</v>
      </c>
      <c r="AH1198" s="43">
        <v>0</v>
      </c>
    </row>
    <row r="1199" spans="1:34">
      <c r="A1199" s="52">
        <v>0</v>
      </c>
      <c r="D1199" s="62">
        <v>2008</v>
      </c>
      <c r="E1199" s="62">
        <v>5</v>
      </c>
      <c r="F1199" s="62">
        <v>2009</v>
      </c>
      <c r="G1199" s="62">
        <v>2009</v>
      </c>
      <c r="H1199" s="63">
        <v>0</v>
      </c>
      <c r="I1199" s="63">
        <v>0</v>
      </c>
      <c r="J1199" s="63">
        <v>0</v>
      </c>
      <c r="K1199" s="63">
        <v>0</v>
      </c>
      <c r="L1199" s="63">
        <v>0</v>
      </c>
      <c r="M1199" s="63">
        <v>0</v>
      </c>
      <c r="N1199" s="63">
        <v>0</v>
      </c>
      <c r="O1199" s="63">
        <v>0</v>
      </c>
      <c r="P1199" s="63">
        <v>0</v>
      </c>
      <c r="Q1199" s="63">
        <v>0</v>
      </c>
      <c r="R1199" s="63">
        <v>0</v>
      </c>
      <c r="S1199" s="63">
        <v>0</v>
      </c>
      <c r="T1199" s="63">
        <v>0</v>
      </c>
      <c r="U1199" s="63">
        <v>0</v>
      </c>
      <c r="V1199" s="63">
        <v>0</v>
      </c>
      <c r="W1199" s="63">
        <v>0</v>
      </c>
      <c r="X1199" s="153">
        <v>0</v>
      </c>
      <c r="Y1199" s="63">
        <v>0</v>
      </c>
      <c r="Z1199" s="63">
        <v>0</v>
      </c>
      <c r="AA1199" s="63">
        <v>0</v>
      </c>
      <c r="AB1199" s="63">
        <v>0</v>
      </c>
      <c r="AC1199" s="63">
        <v>0</v>
      </c>
      <c r="AD1199" s="63">
        <v>0</v>
      </c>
      <c r="AE1199" s="63">
        <v>0</v>
      </c>
      <c r="AF1199" s="63">
        <v>0</v>
      </c>
      <c r="AG1199" s="63">
        <v>0</v>
      </c>
      <c r="AH1199" s="43">
        <v>0</v>
      </c>
    </row>
    <row r="1200" spans="1:34">
      <c r="A1200" s="52">
        <v>0</v>
      </c>
      <c r="D1200" s="62">
        <v>2008</v>
      </c>
      <c r="E1200" s="62">
        <v>6</v>
      </c>
      <c r="F1200" s="62">
        <v>2009</v>
      </c>
      <c r="G1200" s="62">
        <v>2009</v>
      </c>
      <c r="H1200" s="63">
        <v>0</v>
      </c>
      <c r="I1200" s="63">
        <v>0</v>
      </c>
      <c r="J1200" s="63">
        <v>0</v>
      </c>
      <c r="K1200" s="63">
        <v>0</v>
      </c>
      <c r="L1200" s="63">
        <v>0</v>
      </c>
      <c r="M1200" s="63">
        <v>0</v>
      </c>
      <c r="N1200" s="63">
        <v>0</v>
      </c>
      <c r="O1200" s="63">
        <v>0</v>
      </c>
      <c r="P1200" s="63">
        <v>0</v>
      </c>
      <c r="Q1200" s="63">
        <v>0</v>
      </c>
      <c r="R1200" s="63">
        <v>0</v>
      </c>
      <c r="S1200" s="63">
        <v>0</v>
      </c>
      <c r="T1200" s="63">
        <v>0</v>
      </c>
      <c r="U1200" s="63">
        <v>0</v>
      </c>
      <c r="V1200" s="63">
        <v>0</v>
      </c>
      <c r="W1200" s="63">
        <v>0</v>
      </c>
      <c r="X1200" s="153">
        <v>0</v>
      </c>
      <c r="Y1200" s="63">
        <v>0</v>
      </c>
      <c r="Z1200" s="63">
        <v>0</v>
      </c>
      <c r="AA1200" s="63">
        <v>0</v>
      </c>
      <c r="AB1200" s="63">
        <v>0</v>
      </c>
      <c r="AC1200" s="63">
        <v>0</v>
      </c>
      <c r="AD1200" s="63">
        <v>0</v>
      </c>
      <c r="AE1200" s="63">
        <v>0</v>
      </c>
      <c r="AF1200" s="63">
        <v>0</v>
      </c>
      <c r="AG1200" s="63">
        <v>0</v>
      </c>
      <c r="AH1200" s="43">
        <v>0</v>
      </c>
    </row>
    <row r="1201" spans="1:34">
      <c r="A1201" s="52">
        <v>0</v>
      </c>
      <c r="D1201" s="62">
        <v>2008</v>
      </c>
      <c r="E1201" s="62">
        <v>7</v>
      </c>
      <c r="F1201" s="62">
        <v>2009</v>
      </c>
      <c r="G1201" s="62">
        <v>2009</v>
      </c>
      <c r="H1201" s="63">
        <v>0</v>
      </c>
      <c r="I1201" s="63">
        <v>0</v>
      </c>
      <c r="J1201" s="63">
        <v>0</v>
      </c>
      <c r="K1201" s="63">
        <v>0</v>
      </c>
      <c r="L1201" s="63">
        <v>0</v>
      </c>
      <c r="M1201" s="63">
        <v>0</v>
      </c>
      <c r="N1201" s="63">
        <v>0</v>
      </c>
      <c r="O1201" s="63">
        <v>0</v>
      </c>
      <c r="P1201" s="63">
        <v>0</v>
      </c>
      <c r="Q1201" s="63">
        <v>0</v>
      </c>
      <c r="R1201" s="63">
        <v>0</v>
      </c>
      <c r="S1201" s="63">
        <v>0</v>
      </c>
      <c r="T1201" s="63">
        <v>0</v>
      </c>
      <c r="U1201" s="63">
        <v>0</v>
      </c>
      <c r="V1201" s="63">
        <v>0</v>
      </c>
      <c r="W1201" s="63">
        <v>0</v>
      </c>
      <c r="X1201" s="153">
        <v>0</v>
      </c>
      <c r="Y1201" s="63">
        <v>0</v>
      </c>
      <c r="Z1201" s="63">
        <v>0</v>
      </c>
      <c r="AA1201" s="63">
        <v>0</v>
      </c>
      <c r="AB1201" s="63">
        <v>0</v>
      </c>
      <c r="AC1201" s="63">
        <v>0</v>
      </c>
      <c r="AD1201" s="63">
        <v>0</v>
      </c>
      <c r="AE1201" s="63">
        <v>0</v>
      </c>
      <c r="AF1201" s="63">
        <v>0</v>
      </c>
      <c r="AG1201" s="63">
        <v>0</v>
      </c>
      <c r="AH1201" s="43">
        <v>0</v>
      </c>
    </row>
    <row r="1202" spans="1:34">
      <c r="A1202" s="52">
        <v>0</v>
      </c>
      <c r="D1202" s="62">
        <v>2008</v>
      </c>
      <c r="E1202" s="62">
        <v>8</v>
      </c>
      <c r="F1202" s="62">
        <v>2009</v>
      </c>
      <c r="G1202" s="62">
        <v>2009</v>
      </c>
      <c r="H1202" s="63">
        <v>0</v>
      </c>
      <c r="I1202" s="63">
        <v>0</v>
      </c>
      <c r="J1202" s="63">
        <v>0</v>
      </c>
      <c r="K1202" s="63">
        <v>0</v>
      </c>
      <c r="L1202" s="63">
        <v>0</v>
      </c>
      <c r="M1202" s="63">
        <v>0</v>
      </c>
      <c r="N1202" s="63">
        <v>0</v>
      </c>
      <c r="O1202" s="63">
        <v>0</v>
      </c>
      <c r="P1202" s="63">
        <v>0</v>
      </c>
      <c r="Q1202" s="63">
        <v>0</v>
      </c>
      <c r="R1202" s="63">
        <v>0</v>
      </c>
      <c r="S1202" s="63">
        <v>0</v>
      </c>
      <c r="T1202" s="63">
        <v>0</v>
      </c>
      <c r="U1202" s="63">
        <v>0</v>
      </c>
      <c r="V1202" s="63">
        <v>0</v>
      </c>
      <c r="W1202" s="63">
        <v>0</v>
      </c>
      <c r="X1202" s="153">
        <v>0</v>
      </c>
      <c r="Y1202" s="63">
        <v>0</v>
      </c>
      <c r="Z1202" s="63">
        <v>0</v>
      </c>
      <c r="AA1202" s="63">
        <v>0</v>
      </c>
      <c r="AB1202" s="63">
        <v>0</v>
      </c>
      <c r="AC1202" s="63">
        <v>0</v>
      </c>
      <c r="AD1202" s="63">
        <v>0</v>
      </c>
      <c r="AE1202" s="63">
        <v>0</v>
      </c>
      <c r="AF1202" s="63">
        <v>0</v>
      </c>
      <c r="AG1202" s="63">
        <v>0</v>
      </c>
      <c r="AH1202" s="43">
        <v>0</v>
      </c>
    </row>
    <row r="1203" spans="1:34">
      <c r="A1203" s="52">
        <v>0</v>
      </c>
      <c r="D1203" s="62">
        <v>2008</v>
      </c>
      <c r="E1203" s="62">
        <v>9</v>
      </c>
      <c r="F1203" s="62">
        <v>2009</v>
      </c>
      <c r="G1203" s="62">
        <v>2009</v>
      </c>
      <c r="H1203" s="63">
        <v>0</v>
      </c>
      <c r="I1203" s="63">
        <v>0</v>
      </c>
      <c r="J1203" s="63">
        <v>0</v>
      </c>
      <c r="K1203" s="63">
        <v>0</v>
      </c>
      <c r="L1203" s="63">
        <v>0</v>
      </c>
      <c r="M1203" s="63">
        <v>0</v>
      </c>
      <c r="N1203" s="63">
        <v>0</v>
      </c>
      <c r="O1203" s="63">
        <v>0</v>
      </c>
      <c r="P1203" s="63">
        <v>0</v>
      </c>
      <c r="Q1203" s="63">
        <v>0</v>
      </c>
      <c r="R1203" s="63">
        <v>0</v>
      </c>
      <c r="S1203" s="63">
        <v>0</v>
      </c>
      <c r="T1203" s="63">
        <v>0</v>
      </c>
      <c r="U1203" s="63">
        <v>0</v>
      </c>
      <c r="V1203" s="63">
        <v>0</v>
      </c>
      <c r="W1203" s="63">
        <v>0</v>
      </c>
      <c r="X1203" s="153">
        <v>0</v>
      </c>
      <c r="Y1203" s="63">
        <v>0</v>
      </c>
      <c r="Z1203" s="63">
        <v>0</v>
      </c>
      <c r="AA1203" s="63">
        <v>0</v>
      </c>
      <c r="AB1203" s="63">
        <v>0</v>
      </c>
      <c r="AC1203" s="63">
        <v>0</v>
      </c>
      <c r="AD1203" s="63">
        <v>0</v>
      </c>
      <c r="AE1203" s="63">
        <v>0</v>
      </c>
      <c r="AF1203" s="63">
        <v>0</v>
      </c>
      <c r="AG1203" s="63">
        <v>0</v>
      </c>
      <c r="AH1203" s="43">
        <v>0</v>
      </c>
    </row>
    <row r="1204" spans="1:34">
      <c r="A1204" s="52">
        <v>0</v>
      </c>
      <c r="D1204" s="62">
        <v>2008</v>
      </c>
      <c r="E1204" s="62">
        <v>10</v>
      </c>
      <c r="F1204" s="62">
        <v>2009</v>
      </c>
      <c r="G1204" s="62">
        <v>2009</v>
      </c>
      <c r="H1204" s="63">
        <v>0</v>
      </c>
      <c r="I1204" s="63">
        <v>0</v>
      </c>
      <c r="J1204" s="63">
        <v>0</v>
      </c>
      <c r="K1204" s="63">
        <v>0</v>
      </c>
      <c r="L1204" s="63">
        <v>0</v>
      </c>
      <c r="M1204" s="63">
        <v>0</v>
      </c>
      <c r="N1204" s="63">
        <v>0</v>
      </c>
      <c r="O1204" s="63">
        <v>0</v>
      </c>
      <c r="P1204" s="63">
        <v>0</v>
      </c>
      <c r="Q1204" s="63">
        <v>0</v>
      </c>
      <c r="R1204" s="63">
        <v>0</v>
      </c>
      <c r="S1204" s="63">
        <v>0</v>
      </c>
      <c r="T1204" s="63">
        <v>0</v>
      </c>
      <c r="U1204" s="63">
        <v>0</v>
      </c>
      <c r="V1204" s="63">
        <v>0</v>
      </c>
      <c r="W1204" s="63">
        <v>0</v>
      </c>
      <c r="X1204" s="153">
        <v>0</v>
      </c>
      <c r="Y1204" s="63">
        <v>0</v>
      </c>
      <c r="Z1204" s="63">
        <v>0</v>
      </c>
      <c r="AA1204" s="63">
        <v>0</v>
      </c>
      <c r="AB1204" s="63">
        <v>0</v>
      </c>
      <c r="AC1204" s="63">
        <v>0</v>
      </c>
      <c r="AD1204" s="63">
        <v>0</v>
      </c>
      <c r="AE1204" s="63">
        <v>0</v>
      </c>
      <c r="AF1204" s="63">
        <v>0</v>
      </c>
      <c r="AG1204" s="63">
        <v>0</v>
      </c>
      <c r="AH1204" s="43">
        <v>0</v>
      </c>
    </row>
    <row r="1205" spans="1:34">
      <c r="A1205" s="52">
        <v>0</v>
      </c>
      <c r="D1205" s="62">
        <v>2008</v>
      </c>
      <c r="E1205" s="62">
        <v>11</v>
      </c>
      <c r="F1205" s="62">
        <v>2009</v>
      </c>
      <c r="G1205" s="62">
        <v>2009</v>
      </c>
      <c r="H1205" s="63">
        <v>0</v>
      </c>
      <c r="I1205" s="63">
        <v>0</v>
      </c>
      <c r="J1205" s="63">
        <v>0</v>
      </c>
      <c r="K1205" s="63">
        <v>0</v>
      </c>
      <c r="L1205" s="63">
        <v>0</v>
      </c>
      <c r="M1205" s="63">
        <v>0</v>
      </c>
      <c r="N1205" s="63">
        <v>0</v>
      </c>
      <c r="O1205" s="63">
        <v>0</v>
      </c>
      <c r="P1205" s="63">
        <v>0</v>
      </c>
      <c r="Q1205" s="63">
        <v>0</v>
      </c>
      <c r="R1205" s="63">
        <v>0</v>
      </c>
      <c r="S1205" s="63">
        <v>0</v>
      </c>
      <c r="T1205" s="63">
        <v>0</v>
      </c>
      <c r="U1205" s="63">
        <v>0</v>
      </c>
      <c r="V1205" s="63">
        <v>0</v>
      </c>
      <c r="W1205" s="63">
        <v>0</v>
      </c>
      <c r="X1205" s="153">
        <v>0</v>
      </c>
      <c r="Y1205" s="63">
        <v>0</v>
      </c>
      <c r="Z1205" s="63">
        <v>0</v>
      </c>
      <c r="AA1205" s="63">
        <v>0</v>
      </c>
      <c r="AB1205" s="63">
        <v>0</v>
      </c>
      <c r="AC1205" s="63">
        <v>0</v>
      </c>
      <c r="AD1205" s="63">
        <v>0</v>
      </c>
      <c r="AE1205" s="63">
        <v>0</v>
      </c>
      <c r="AF1205" s="63">
        <v>0</v>
      </c>
      <c r="AG1205" s="63">
        <v>0</v>
      </c>
      <c r="AH1205" s="43">
        <v>0</v>
      </c>
    </row>
    <row r="1206" spans="1:34">
      <c r="A1206" s="52">
        <v>0</v>
      </c>
      <c r="D1206" s="62">
        <v>2008</v>
      </c>
      <c r="E1206" s="62">
        <v>12</v>
      </c>
      <c r="F1206" s="62">
        <v>2009</v>
      </c>
      <c r="G1206" s="62">
        <v>2009</v>
      </c>
      <c r="H1206" s="63">
        <v>0</v>
      </c>
      <c r="I1206" s="63">
        <v>0</v>
      </c>
      <c r="J1206" s="63">
        <v>0</v>
      </c>
      <c r="K1206" s="63">
        <v>0</v>
      </c>
      <c r="L1206" s="63">
        <v>0</v>
      </c>
      <c r="M1206" s="63">
        <v>0</v>
      </c>
      <c r="N1206" s="63">
        <v>0</v>
      </c>
      <c r="O1206" s="63">
        <v>0</v>
      </c>
      <c r="P1206" s="63">
        <v>0</v>
      </c>
      <c r="Q1206" s="63">
        <v>0</v>
      </c>
      <c r="R1206" s="63">
        <v>0</v>
      </c>
      <c r="S1206" s="63">
        <v>0</v>
      </c>
      <c r="T1206" s="63">
        <v>0</v>
      </c>
      <c r="U1206" s="63">
        <v>0</v>
      </c>
      <c r="V1206" s="63">
        <v>0</v>
      </c>
      <c r="W1206" s="63">
        <v>0</v>
      </c>
      <c r="X1206" s="153">
        <v>0</v>
      </c>
      <c r="Y1206" s="63">
        <v>0</v>
      </c>
      <c r="Z1206" s="63">
        <v>0</v>
      </c>
      <c r="AA1206" s="63">
        <v>0</v>
      </c>
      <c r="AB1206" s="63">
        <v>0</v>
      </c>
      <c r="AC1206" s="63">
        <v>0</v>
      </c>
      <c r="AD1206" s="63">
        <v>0</v>
      </c>
      <c r="AE1206" s="63">
        <v>0</v>
      </c>
      <c r="AF1206" s="63">
        <v>0</v>
      </c>
      <c r="AG1206" s="63">
        <v>0</v>
      </c>
      <c r="AH1206" s="43">
        <v>0</v>
      </c>
    </row>
    <row r="1207" spans="1:34">
      <c r="A1207" s="52">
        <v>0</v>
      </c>
      <c r="D1207" s="2">
        <v>2009</v>
      </c>
      <c r="E1207" s="2">
        <v>1</v>
      </c>
      <c r="F1207" s="62">
        <v>2009</v>
      </c>
      <c r="G1207" s="62">
        <v>2009</v>
      </c>
      <c r="H1207" s="63">
        <v>0</v>
      </c>
      <c r="I1207" s="63">
        <v>0</v>
      </c>
      <c r="J1207" s="63">
        <v>0</v>
      </c>
      <c r="K1207" s="63">
        <v>0</v>
      </c>
      <c r="L1207" s="63">
        <v>0</v>
      </c>
      <c r="M1207" s="63">
        <v>0</v>
      </c>
      <c r="N1207" s="63">
        <v>0</v>
      </c>
      <c r="O1207" s="63">
        <v>0</v>
      </c>
      <c r="P1207" s="63">
        <v>0</v>
      </c>
      <c r="Q1207" s="63">
        <v>0</v>
      </c>
      <c r="R1207" s="63">
        <v>0</v>
      </c>
      <c r="S1207" s="63">
        <v>0</v>
      </c>
      <c r="T1207" s="63">
        <v>0</v>
      </c>
      <c r="U1207" s="63">
        <v>0</v>
      </c>
      <c r="V1207" s="63">
        <v>0</v>
      </c>
      <c r="W1207" s="63">
        <v>0</v>
      </c>
      <c r="X1207" s="153">
        <v>0</v>
      </c>
      <c r="Y1207" s="63">
        <v>0</v>
      </c>
      <c r="Z1207" s="63">
        <v>0</v>
      </c>
      <c r="AA1207" s="63">
        <v>0</v>
      </c>
      <c r="AB1207" s="63">
        <v>0</v>
      </c>
      <c r="AC1207" s="63">
        <v>0</v>
      </c>
      <c r="AD1207" s="63">
        <v>0</v>
      </c>
      <c r="AE1207" s="63">
        <v>0</v>
      </c>
      <c r="AF1207" s="63">
        <v>0</v>
      </c>
      <c r="AG1207" s="63">
        <v>0</v>
      </c>
      <c r="AH1207" s="43">
        <v>0</v>
      </c>
    </row>
    <row r="1208" spans="1:34">
      <c r="A1208" s="52">
        <v>0</v>
      </c>
      <c r="D1208" s="2">
        <v>2009</v>
      </c>
      <c r="E1208" s="2">
        <v>2</v>
      </c>
      <c r="F1208" s="62">
        <v>2009</v>
      </c>
      <c r="G1208" s="62">
        <v>2009</v>
      </c>
      <c r="H1208" s="63">
        <v>0</v>
      </c>
      <c r="I1208" s="63">
        <v>0</v>
      </c>
      <c r="J1208" s="63">
        <v>0</v>
      </c>
      <c r="K1208" s="63">
        <v>0</v>
      </c>
      <c r="L1208" s="63">
        <v>0</v>
      </c>
      <c r="M1208" s="63">
        <v>0</v>
      </c>
      <c r="N1208" s="63">
        <v>0</v>
      </c>
      <c r="O1208" s="63">
        <v>0</v>
      </c>
      <c r="P1208" s="63">
        <v>0</v>
      </c>
      <c r="Q1208" s="63">
        <v>0</v>
      </c>
      <c r="R1208" s="63">
        <v>0</v>
      </c>
      <c r="S1208" s="63">
        <v>0</v>
      </c>
      <c r="T1208" s="63">
        <v>0</v>
      </c>
      <c r="U1208" s="63">
        <v>0</v>
      </c>
      <c r="V1208" s="63">
        <v>0</v>
      </c>
      <c r="W1208" s="63">
        <v>0</v>
      </c>
      <c r="X1208" s="153">
        <v>0</v>
      </c>
      <c r="Y1208" s="63">
        <v>0</v>
      </c>
      <c r="Z1208" s="63">
        <v>0</v>
      </c>
      <c r="AA1208" s="63">
        <v>0</v>
      </c>
      <c r="AB1208" s="63">
        <v>0</v>
      </c>
      <c r="AC1208" s="63">
        <v>0</v>
      </c>
      <c r="AD1208" s="63">
        <v>0</v>
      </c>
      <c r="AE1208" s="63">
        <v>0</v>
      </c>
      <c r="AF1208" s="63">
        <v>0</v>
      </c>
      <c r="AG1208" s="63">
        <v>0</v>
      </c>
      <c r="AH1208" s="43">
        <v>0</v>
      </c>
    </row>
    <row r="1209" spans="1:34">
      <c r="A1209" s="52">
        <v>0</v>
      </c>
      <c r="D1209" s="2">
        <v>2009</v>
      </c>
      <c r="E1209" s="2">
        <v>3</v>
      </c>
      <c r="F1209" s="62">
        <v>2009</v>
      </c>
      <c r="G1209" s="62">
        <v>2009</v>
      </c>
      <c r="H1209" s="63">
        <v>0</v>
      </c>
      <c r="I1209" s="63">
        <v>0</v>
      </c>
      <c r="J1209" s="63">
        <v>0</v>
      </c>
      <c r="K1209" s="63">
        <v>0</v>
      </c>
      <c r="L1209" s="63">
        <v>0</v>
      </c>
      <c r="M1209" s="63">
        <v>0</v>
      </c>
      <c r="N1209" s="63">
        <v>0</v>
      </c>
      <c r="O1209" s="63">
        <v>0</v>
      </c>
      <c r="P1209" s="63">
        <v>0</v>
      </c>
      <c r="Q1209" s="63">
        <v>0</v>
      </c>
      <c r="R1209" s="63">
        <v>0</v>
      </c>
      <c r="S1209" s="63">
        <v>0</v>
      </c>
      <c r="T1209" s="63">
        <v>0</v>
      </c>
      <c r="U1209" s="63">
        <v>0</v>
      </c>
      <c r="V1209" s="63">
        <v>0</v>
      </c>
      <c r="W1209" s="63">
        <v>0</v>
      </c>
      <c r="X1209" s="153">
        <v>0</v>
      </c>
      <c r="Y1209" s="63">
        <v>0</v>
      </c>
      <c r="Z1209" s="63">
        <v>0</v>
      </c>
      <c r="AA1209" s="63">
        <v>0</v>
      </c>
      <c r="AB1209" s="63">
        <v>0</v>
      </c>
      <c r="AC1209" s="63">
        <v>0</v>
      </c>
      <c r="AD1209" s="63">
        <v>0</v>
      </c>
      <c r="AE1209" s="63">
        <v>0</v>
      </c>
      <c r="AF1209" s="63">
        <v>0</v>
      </c>
      <c r="AG1209" s="63">
        <v>0</v>
      </c>
      <c r="AH1209" s="43">
        <v>0</v>
      </c>
    </row>
    <row r="1210" spans="1:34">
      <c r="A1210" s="52">
        <v>0</v>
      </c>
      <c r="D1210" s="2">
        <v>2009</v>
      </c>
      <c r="E1210" s="2">
        <v>4</v>
      </c>
      <c r="F1210" s="62">
        <v>2009</v>
      </c>
      <c r="G1210" s="62">
        <v>2009</v>
      </c>
      <c r="H1210" s="63">
        <v>0</v>
      </c>
      <c r="I1210" s="63">
        <v>0</v>
      </c>
      <c r="J1210" s="63">
        <v>0</v>
      </c>
      <c r="K1210" s="63">
        <v>0</v>
      </c>
      <c r="L1210" s="63">
        <v>0</v>
      </c>
      <c r="M1210" s="63">
        <v>0</v>
      </c>
      <c r="N1210" s="63">
        <v>0</v>
      </c>
      <c r="O1210" s="63">
        <v>0</v>
      </c>
      <c r="P1210" s="63">
        <v>0</v>
      </c>
      <c r="Q1210" s="63">
        <v>0</v>
      </c>
      <c r="R1210" s="63">
        <v>0</v>
      </c>
      <c r="S1210" s="63">
        <v>0</v>
      </c>
      <c r="T1210" s="63">
        <v>0</v>
      </c>
      <c r="U1210" s="63">
        <v>0</v>
      </c>
      <c r="V1210" s="63">
        <v>0</v>
      </c>
      <c r="W1210" s="63">
        <v>0</v>
      </c>
      <c r="X1210" s="153">
        <v>0</v>
      </c>
      <c r="Y1210" s="63">
        <v>0</v>
      </c>
      <c r="Z1210" s="63">
        <v>0</v>
      </c>
      <c r="AA1210" s="63">
        <v>0</v>
      </c>
      <c r="AB1210" s="63">
        <v>0</v>
      </c>
      <c r="AC1210" s="63">
        <v>0</v>
      </c>
      <c r="AD1210" s="63">
        <v>0</v>
      </c>
      <c r="AE1210" s="63">
        <v>0</v>
      </c>
      <c r="AF1210" s="63">
        <v>0</v>
      </c>
      <c r="AG1210" s="63">
        <v>0</v>
      </c>
      <c r="AH1210" s="43">
        <v>0</v>
      </c>
    </row>
    <row r="1211" spans="1:34">
      <c r="A1211" s="52">
        <v>0</v>
      </c>
      <c r="D1211" s="2">
        <v>2009</v>
      </c>
      <c r="E1211" s="2">
        <v>5</v>
      </c>
      <c r="F1211" s="62">
        <v>2010</v>
      </c>
      <c r="G1211" s="62">
        <v>2010</v>
      </c>
      <c r="H1211" s="63">
        <v>0</v>
      </c>
      <c r="I1211" s="63">
        <v>0</v>
      </c>
      <c r="J1211" s="63">
        <v>0</v>
      </c>
      <c r="K1211" s="63">
        <v>0</v>
      </c>
      <c r="L1211" s="63">
        <v>0</v>
      </c>
      <c r="M1211" s="63">
        <v>0</v>
      </c>
      <c r="N1211" s="63">
        <v>0</v>
      </c>
      <c r="O1211" s="63">
        <v>0</v>
      </c>
      <c r="P1211" s="63">
        <v>0</v>
      </c>
      <c r="Q1211" s="63">
        <v>0</v>
      </c>
      <c r="R1211" s="63">
        <v>0</v>
      </c>
      <c r="S1211" s="63">
        <v>0</v>
      </c>
      <c r="T1211" s="63">
        <v>0</v>
      </c>
      <c r="U1211" s="63">
        <v>0</v>
      </c>
      <c r="V1211" s="63">
        <v>0</v>
      </c>
      <c r="W1211" s="63">
        <v>0</v>
      </c>
      <c r="X1211" s="153">
        <v>0</v>
      </c>
      <c r="Y1211" s="63">
        <v>0</v>
      </c>
      <c r="Z1211" s="63">
        <v>0</v>
      </c>
      <c r="AA1211" s="63">
        <v>0</v>
      </c>
      <c r="AB1211" s="63">
        <v>0</v>
      </c>
      <c r="AC1211" s="63">
        <v>0</v>
      </c>
      <c r="AD1211" s="63">
        <v>0</v>
      </c>
      <c r="AE1211" s="63">
        <v>0</v>
      </c>
      <c r="AF1211" s="63">
        <v>0</v>
      </c>
      <c r="AG1211" s="63">
        <v>0</v>
      </c>
      <c r="AH1211" s="43">
        <v>0</v>
      </c>
    </row>
    <row r="1212" spans="1:34">
      <c r="A1212" s="52">
        <v>0</v>
      </c>
      <c r="D1212" s="2">
        <v>2009</v>
      </c>
      <c r="E1212" s="2">
        <v>6</v>
      </c>
      <c r="F1212" s="62">
        <v>2010</v>
      </c>
      <c r="G1212" s="62">
        <v>2010</v>
      </c>
      <c r="H1212" s="63">
        <v>0</v>
      </c>
      <c r="I1212" s="63">
        <v>0</v>
      </c>
      <c r="J1212" s="63">
        <v>0</v>
      </c>
      <c r="K1212" s="63">
        <v>0</v>
      </c>
      <c r="L1212" s="63">
        <v>0</v>
      </c>
      <c r="M1212" s="63">
        <v>0</v>
      </c>
      <c r="N1212" s="63">
        <v>0</v>
      </c>
      <c r="O1212" s="63">
        <v>0</v>
      </c>
      <c r="P1212" s="63">
        <v>0</v>
      </c>
      <c r="Q1212" s="63">
        <v>0</v>
      </c>
      <c r="R1212" s="63">
        <v>0</v>
      </c>
      <c r="S1212" s="63">
        <v>0</v>
      </c>
      <c r="T1212" s="63">
        <v>0</v>
      </c>
      <c r="U1212" s="63">
        <v>0</v>
      </c>
      <c r="V1212" s="63">
        <v>0</v>
      </c>
      <c r="W1212" s="63">
        <v>0</v>
      </c>
      <c r="X1212" s="153">
        <v>0</v>
      </c>
      <c r="Y1212" s="63">
        <v>0</v>
      </c>
      <c r="Z1212" s="63">
        <v>0</v>
      </c>
      <c r="AA1212" s="63">
        <v>0</v>
      </c>
      <c r="AB1212" s="63">
        <v>0</v>
      </c>
      <c r="AC1212" s="63">
        <v>0</v>
      </c>
      <c r="AD1212" s="63">
        <v>0</v>
      </c>
      <c r="AE1212" s="63">
        <v>0</v>
      </c>
      <c r="AF1212" s="63">
        <v>0</v>
      </c>
      <c r="AG1212" s="63">
        <v>0</v>
      </c>
      <c r="AH1212" s="43">
        <v>0</v>
      </c>
    </row>
    <row r="1213" spans="1:34">
      <c r="A1213" s="52">
        <v>0</v>
      </c>
      <c r="D1213" s="2">
        <v>2009</v>
      </c>
      <c r="E1213" s="2">
        <v>7</v>
      </c>
      <c r="F1213" s="62">
        <v>2010</v>
      </c>
      <c r="G1213" s="62">
        <v>2010</v>
      </c>
      <c r="H1213" s="63">
        <v>0</v>
      </c>
      <c r="I1213" s="63">
        <v>0</v>
      </c>
      <c r="J1213" s="63">
        <v>0</v>
      </c>
      <c r="K1213" s="63">
        <v>0</v>
      </c>
      <c r="L1213" s="63">
        <v>0</v>
      </c>
      <c r="M1213" s="63">
        <v>0</v>
      </c>
      <c r="N1213" s="63">
        <v>0</v>
      </c>
      <c r="O1213" s="63">
        <v>0</v>
      </c>
      <c r="P1213" s="63">
        <v>0</v>
      </c>
      <c r="Q1213" s="63">
        <v>0</v>
      </c>
      <c r="R1213" s="63">
        <v>0</v>
      </c>
      <c r="S1213" s="63">
        <v>0</v>
      </c>
      <c r="T1213" s="63">
        <v>0</v>
      </c>
      <c r="U1213" s="63">
        <v>0</v>
      </c>
      <c r="V1213" s="63">
        <v>0</v>
      </c>
      <c r="W1213" s="63">
        <v>0</v>
      </c>
      <c r="X1213" s="153">
        <v>0</v>
      </c>
      <c r="Y1213" s="63">
        <v>0</v>
      </c>
      <c r="Z1213" s="63">
        <v>0</v>
      </c>
      <c r="AA1213" s="63">
        <v>0</v>
      </c>
      <c r="AB1213" s="63">
        <v>0</v>
      </c>
      <c r="AC1213" s="63">
        <v>0</v>
      </c>
      <c r="AD1213" s="63">
        <v>0</v>
      </c>
      <c r="AE1213" s="63">
        <v>0</v>
      </c>
      <c r="AF1213" s="63">
        <v>0</v>
      </c>
      <c r="AG1213" s="63">
        <v>0</v>
      </c>
      <c r="AH1213" s="43">
        <v>0</v>
      </c>
    </row>
    <row r="1214" spans="1:34">
      <c r="A1214" s="52">
        <v>0</v>
      </c>
      <c r="D1214" s="2">
        <v>2009</v>
      </c>
      <c r="E1214" s="2">
        <v>8</v>
      </c>
      <c r="F1214" s="62">
        <v>2010</v>
      </c>
      <c r="G1214" s="62">
        <v>2010</v>
      </c>
      <c r="H1214" s="63">
        <v>0</v>
      </c>
      <c r="I1214" s="63">
        <v>0</v>
      </c>
      <c r="J1214" s="63">
        <v>0</v>
      </c>
      <c r="K1214" s="63">
        <v>0</v>
      </c>
      <c r="L1214" s="63">
        <v>0</v>
      </c>
      <c r="M1214" s="63">
        <v>0</v>
      </c>
      <c r="N1214" s="63">
        <v>0</v>
      </c>
      <c r="O1214" s="63">
        <v>0</v>
      </c>
      <c r="P1214" s="63">
        <v>0</v>
      </c>
      <c r="Q1214" s="63">
        <v>0</v>
      </c>
      <c r="R1214" s="63">
        <v>0</v>
      </c>
      <c r="S1214" s="63">
        <v>0</v>
      </c>
      <c r="T1214" s="63">
        <v>0</v>
      </c>
      <c r="U1214" s="63">
        <v>0</v>
      </c>
      <c r="V1214" s="63">
        <v>0</v>
      </c>
      <c r="W1214" s="63">
        <v>0</v>
      </c>
      <c r="X1214" s="153">
        <v>0</v>
      </c>
      <c r="Y1214" s="63">
        <v>0</v>
      </c>
      <c r="Z1214" s="63">
        <v>0</v>
      </c>
      <c r="AA1214" s="63">
        <v>0</v>
      </c>
      <c r="AB1214" s="63">
        <v>0</v>
      </c>
      <c r="AC1214" s="63">
        <v>0</v>
      </c>
      <c r="AD1214" s="63">
        <v>0</v>
      </c>
      <c r="AE1214" s="63">
        <v>0</v>
      </c>
      <c r="AF1214" s="63">
        <v>0</v>
      </c>
      <c r="AG1214" s="63">
        <v>0</v>
      </c>
      <c r="AH1214" s="43">
        <v>0</v>
      </c>
    </row>
    <row r="1215" spans="1:34">
      <c r="A1215" s="52">
        <v>0</v>
      </c>
      <c r="D1215" s="2">
        <v>2009</v>
      </c>
      <c r="E1215" s="2">
        <v>9</v>
      </c>
      <c r="F1215" s="62">
        <v>2010</v>
      </c>
      <c r="G1215" s="62">
        <v>2010</v>
      </c>
      <c r="H1215" s="63">
        <v>0</v>
      </c>
      <c r="I1215" s="63">
        <v>0</v>
      </c>
      <c r="J1215" s="63">
        <v>0</v>
      </c>
      <c r="K1215" s="63">
        <v>0</v>
      </c>
      <c r="L1215" s="63">
        <v>0</v>
      </c>
      <c r="M1215" s="63">
        <v>0</v>
      </c>
      <c r="N1215" s="63">
        <v>0</v>
      </c>
      <c r="O1215" s="63">
        <v>0</v>
      </c>
      <c r="P1215" s="63">
        <v>0</v>
      </c>
      <c r="Q1215" s="63">
        <v>0</v>
      </c>
      <c r="R1215" s="63">
        <v>0</v>
      </c>
      <c r="S1215" s="63">
        <v>0</v>
      </c>
      <c r="T1215" s="63">
        <v>0</v>
      </c>
      <c r="U1215" s="63">
        <v>0</v>
      </c>
      <c r="V1215" s="63">
        <v>0</v>
      </c>
      <c r="W1215" s="63">
        <v>0</v>
      </c>
      <c r="X1215" s="153">
        <v>0</v>
      </c>
      <c r="Y1215" s="63">
        <v>0</v>
      </c>
      <c r="Z1215" s="63">
        <v>0</v>
      </c>
      <c r="AA1215" s="63">
        <v>0</v>
      </c>
      <c r="AB1215" s="63">
        <v>0</v>
      </c>
      <c r="AC1215" s="63">
        <v>0</v>
      </c>
      <c r="AD1215" s="63">
        <v>0</v>
      </c>
      <c r="AE1215" s="63">
        <v>0</v>
      </c>
      <c r="AF1215" s="63">
        <v>0</v>
      </c>
      <c r="AG1215" s="63">
        <v>0</v>
      </c>
      <c r="AH1215" s="43">
        <v>0</v>
      </c>
    </row>
    <row r="1216" spans="1:34">
      <c r="A1216" s="52">
        <v>0</v>
      </c>
      <c r="D1216" s="2">
        <v>2009</v>
      </c>
      <c r="E1216" s="2">
        <v>10</v>
      </c>
      <c r="F1216" s="62">
        <v>2010</v>
      </c>
      <c r="G1216" s="62">
        <v>2010</v>
      </c>
      <c r="H1216" s="63">
        <v>0</v>
      </c>
      <c r="I1216" s="63">
        <v>0</v>
      </c>
      <c r="J1216" s="63">
        <v>0</v>
      </c>
      <c r="K1216" s="63">
        <v>0</v>
      </c>
      <c r="L1216" s="63">
        <v>0</v>
      </c>
      <c r="M1216" s="63">
        <v>0</v>
      </c>
      <c r="N1216" s="63">
        <v>0</v>
      </c>
      <c r="O1216" s="63">
        <v>0</v>
      </c>
      <c r="P1216" s="63">
        <v>0</v>
      </c>
      <c r="Q1216" s="63">
        <v>0</v>
      </c>
      <c r="R1216" s="63">
        <v>0</v>
      </c>
      <c r="S1216" s="63">
        <v>0</v>
      </c>
      <c r="T1216" s="63">
        <v>0</v>
      </c>
      <c r="U1216" s="63">
        <v>0</v>
      </c>
      <c r="V1216" s="63">
        <v>0</v>
      </c>
      <c r="W1216" s="63">
        <v>0</v>
      </c>
      <c r="X1216" s="153">
        <v>0</v>
      </c>
      <c r="Y1216" s="63">
        <v>0</v>
      </c>
      <c r="Z1216" s="63">
        <v>0</v>
      </c>
      <c r="AA1216" s="63">
        <v>0</v>
      </c>
      <c r="AB1216" s="63">
        <v>0</v>
      </c>
      <c r="AC1216" s="63">
        <v>0</v>
      </c>
      <c r="AD1216" s="63">
        <v>0</v>
      </c>
      <c r="AE1216" s="63">
        <v>0</v>
      </c>
      <c r="AF1216" s="63">
        <v>0</v>
      </c>
      <c r="AG1216" s="63">
        <v>0</v>
      </c>
      <c r="AH1216" s="43">
        <v>0</v>
      </c>
    </row>
    <row r="1217" spans="1:34">
      <c r="A1217" s="52">
        <v>0</v>
      </c>
      <c r="D1217" s="2">
        <v>2009</v>
      </c>
      <c r="E1217" s="2">
        <v>11</v>
      </c>
      <c r="F1217" s="62">
        <v>2010</v>
      </c>
      <c r="G1217" s="62">
        <v>2010</v>
      </c>
      <c r="H1217" s="63">
        <v>0</v>
      </c>
      <c r="I1217" s="63">
        <v>0</v>
      </c>
      <c r="J1217" s="63">
        <v>0</v>
      </c>
      <c r="K1217" s="63">
        <v>0</v>
      </c>
      <c r="L1217" s="63">
        <v>0</v>
      </c>
      <c r="M1217" s="63">
        <v>0</v>
      </c>
      <c r="N1217" s="63">
        <v>0</v>
      </c>
      <c r="O1217" s="63">
        <v>0</v>
      </c>
      <c r="P1217" s="63">
        <v>0</v>
      </c>
      <c r="Q1217" s="63">
        <v>0</v>
      </c>
      <c r="R1217" s="63">
        <v>0</v>
      </c>
      <c r="S1217" s="63">
        <v>0</v>
      </c>
      <c r="T1217" s="63">
        <v>0</v>
      </c>
      <c r="U1217" s="63">
        <v>0</v>
      </c>
      <c r="V1217" s="63">
        <v>0</v>
      </c>
      <c r="W1217" s="63">
        <v>0</v>
      </c>
      <c r="X1217" s="153">
        <v>0</v>
      </c>
      <c r="Y1217" s="63">
        <v>0</v>
      </c>
      <c r="Z1217" s="63">
        <v>0</v>
      </c>
      <c r="AA1217" s="63">
        <v>0</v>
      </c>
      <c r="AB1217" s="63">
        <v>0</v>
      </c>
      <c r="AC1217" s="63">
        <v>0</v>
      </c>
      <c r="AD1217" s="63">
        <v>0</v>
      </c>
      <c r="AE1217" s="63">
        <v>0</v>
      </c>
      <c r="AF1217" s="63">
        <v>0</v>
      </c>
      <c r="AG1217" s="63">
        <v>0</v>
      </c>
      <c r="AH1217" s="43">
        <v>0</v>
      </c>
    </row>
    <row r="1218" spans="1:34">
      <c r="A1218" s="52">
        <v>0</v>
      </c>
      <c r="D1218" s="2">
        <v>2009</v>
      </c>
      <c r="E1218" s="2">
        <v>12</v>
      </c>
      <c r="F1218" s="62">
        <v>2010</v>
      </c>
      <c r="G1218" s="62">
        <v>2010</v>
      </c>
      <c r="H1218" s="63">
        <v>0</v>
      </c>
      <c r="I1218" s="63">
        <v>0</v>
      </c>
      <c r="J1218" s="63">
        <v>0</v>
      </c>
      <c r="K1218" s="63">
        <v>0</v>
      </c>
      <c r="L1218" s="63">
        <v>0</v>
      </c>
      <c r="M1218" s="63">
        <v>0</v>
      </c>
      <c r="N1218" s="63">
        <v>0</v>
      </c>
      <c r="O1218" s="63">
        <v>0</v>
      </c>
      <c r="P1218" s="63">
        <v>0</v>
      </c>
      <c r="Q1218" s="63">
        <v>0</v>
      </c>
      <c r="R1218" s="63">
        <v>0</v>
      </c>
      <c r="S1218" s="63">
        <v>0</v>
      </c>
      <c r="T1218" s="63">
        <v>0</v>
      </c>
      <c r="U1218" s="63">
        <v>0</v>
      </c>
      <c r="V1218" s="63">
        <v>0</v>
      </c>
      <c r="W1218" s="63">
        <v>0</v>
      </c>
      <c r="X1218" s="153">
        <v>0</v>
      </c>
      <c r="Y1218" s="63">
        <v>0</v>
      </c>
      <c r="Z1218" s="63">
        <v>0</v>
      </c>
      <c r="AA1218" s="63">
        <v>0</v>
      </c>
      <c r="AB1218" s="63">
        <v>0</v>
      </c>
      <c r="AC1218" s="63">
        <v>0</v>
      </c>
      <c r="AD1218" s="63">
        <v>0</v>
      </c>
      <c r="AE1218" s="63">
        <v>0</v>
      </c>
      <c r="AF1218" s="63">
        <v>0</v>
      </c>
      <c r="AG1218" s="63">
        <v>0</v>
      </c>
      <c r="AH1218" s="43">
        <v>0</v>
      </c>
    </row>
    <row r="1219" spans="1:34">
      <c r="A1219" s="52">
        <v>0</v>
      </c>
      <c r="D1219" s="2">
        <v>2010</v>
      </c>
      <c r="E1219" s="2">
        <v>1</v>
      </c>
      <c r="F1219" s="62">
        <v>2010</v>
      </c>
      <c r="G1219" s="62">
        <v>2010</v>
      </c>
      <c r="H1219" s="63">
        <v>0</v>
      </c>
      <c r="I1219" s="63">
        <v>0</v>
      </c>
      <c r="J1219" s="63">
        <v>0</v>
      </c>
      <c r="K1219" s="63">
        <v>0</v>
      </c>
      <c r="L1219" s="63">
        <v>0</v>
      </c>
      <c r="M1219" s="63">
        <v>0</v>
      </c>
      <c r="N1219" s="63">
        <v>0</v>
      </c>
      <c r="O1219" s="63">
        <v>0</v>
      </c>
      <c r="P1219" s="63">
        <v>0</v>
      </c>
      <c r="Q1219" s="63">
        <v>0</v>
      </c>
      <c r="R1219" s="63">
        <v>0</v>
      </c>
      <c r="S1219" s="63">
        <v>0</v>
      </c>
      <c r="T1219" s="63">
        <v>0</v>
      </c>
      <c r="U1219" s="63">
        <v>0</v>
      </c>
      <c r="V1219" s="63">
        <v>0</v>
      </c>
      <c r="W1219" s="63">
        <v>0</v>
      </c>
      <c r="X1219" s="153">
        <v>0</v>
      </c>
      <c r="Y1219" s="63">
        <v>0</v>
      </c>
      <c r="Z1219" s="63">
        <v>0</v>
      </c>
      <c r="AA1219" s="63">
        <v>0</v>
      </c>
      <c r="AB1219" s="63">
        <v>0</v>
      </c>
      <c r="AC1219" s="63">
        <v>0</v>
      </c>
      <c r="AD1219" s="63">
        <v>0</v>
      </c>
      <c r="AE1219" s="63">
        <v>0</v>
      </c>
      <c r="AF1219" s="63">
        <v>0</v>
      </c>
      <c r="AG1219" s="63">
        <v>0</v>
      </c>
      <c r="AH1219" s="43">
        <v>0</v>
      </c>
    </row>
    <row r="1220" spans="1:34">
      <c r="A1220" s="52">
        <v>0</v>
      </c>
      <c r="D1220" s="2">
        <v>2010</v>
      </c>
      <c r="E1220" s="2">
        <v>2</v>
      </c>
      <c r="F1220" s="62">
        <v>2010</v>
      </c>
      <c r="G1220" s="62">
        <v>2010</v>
      </c>
      <c r="H1220" s="63">
        <v>0</v>
      </c>
      <c r="I1220" s="63">
        <v>0</v>
      </c>
      <c r="J1220" s="63">
        <v>0</v>
      </c>
      <c r="K1220" s="63">
        <v>0</v>
      </c>
      <c r="L1220" s="63">
        <v>0</v>
      </c>
      <c r="M1220" s="63">
        <v>0</v>
      </c>
      <c r="N1220" s="63">
        <v>0</v>
      </c>
      <c r="O1220" s="63">
        <v>0</v>
      </c>
      <c r="P1220" s="63">
        <v>0</v>
      </c>
      <c r="Q1220" s="63">
        <v>0</v>
      </c>
      <c r="R1220" s="63">
        <v>0</v>
      </c>
      <c r="S1220" s="63">
        <v>0</v>
      </c>
      <c r="T1220" s="63">
        <v>0</v>
      </c>
      <c r="U1220" s="63">
        <v>0</v>
      </c>
      <c r="V1220" s="63">
        <v>0</v>
      </c>
      <c r="W1220" s="63">
        <v>0</v>
      </c>
      <c r="X1220" s="153">
        <v>0</v>
      </c>
      <c r="Y1220" s="63">
        <v>0</v>
      </c>
      <c r="Z1220" s="63">
        <v>0</v>
      </c>
      <c r="AA1220" s="63">
        <v>0</v>
      </c>
      <c r="AB1220" s="63">
        <v>0</v>
      </c>
      <c r="AC1220" s="63">
        <v>0</v>
      </c>
      <c r="AD1220" s="63">
        <v>0</v>
      </c>
      <c r="AE1220" s="63">
        <v>0</v>
      </c>
      <c r="AF1220" s="63">
        <v>0</v>
      </c>
      <c r="AG1220" s="63">
        <v>0</v>
      </c>
      <c r="AH1220" s="43">
        <v>0</v>
      </c>
    </row>
    <row r="1221" spans="1:34">
      <c r="A1221" s="52">
        <v>0</v>
      </c>
      <c r="D1221" s="2">
        <v>2010</v>
      </c>
      <c r="E1221" s="2">
        <v>3</v>
      </c>
      <c r="F1221" s="62">
        <v>2010</v>
      </c>
      <c r="G1221" s="62">
        <v>2010</v>
      </c>
      <c r="H1221" s="63">
        <v>0</v>
      </c>
      <c r="I1221" s="63">
        <v>0</v>
      </c>
      <c r="J1221" s="63">
        <v>0</v>
      </c>
      <c r="K1221" s="63">
        <v>0</v>
      </c>
      <c r="L1221" s="63">
        <v>0</v>
      </c>
      <c r="M1221" s="63">
        <v>0</v>
      </c>
      <c r="N1221" s="63">
        <v>0</v>
      </c>
      <c r="O1221" s="63">
        <v>0</v>
      </c>
      <c r="P1221" s="63">
        <v>0</v>
      </c>
      <c r="Q1221" s="63">
        <v>0</v>
      </c>
      <c r="R1221" s="63">
        <v>0</v>
      </c>
      <c r="S1221" s="63">
        <v>0</v>
      </c>
      <c r="T1221" s="63">
        <v>0</v>
      </c>
      <c r="U1221" s="63">
        <v>0</v>
      </c>
      <c r="V1221" s="63">
        <v>0</v>
      </c>
      <c r="W1221" s="63">
        <v>0</v>
      </c>
      <c r="X1221" s="153">
        <v>0</v>
      </c>
      <c r="Y1221" s="63">
        <v>0</v>
      </c>
      <c r="Z1221" s="63">
        <v>0</v>
      </c>
      <c r="AA1221" s="63">
        <v>0</v>
      </c>
      <c r="AB1221" s="63">
        <v>0</v>
      </c>
      <c r="AC1221" s="63">
        <v>0</v>
      </c>
      <c r="AD1221" s="63">
        <v>0</v>
      </c>
      <c r="AE1221" s="63">
        <v>0</v>
      </c>
      <c r="AF1221" s="63">
        <v>0</v>
      </c>
      <c r="AG1221" s="63">
        <v>0</v>
      </c>
      <c r="AH1221" s="43">
        <v>0</v>
      </c>
    </row>
    <row r="1222" spans="1:34">
      <c r="A1222" s="52">
        <v>0</v>
      </c>
      <c r="D1222" s="2">
        <v>2010</v>
      </c>
      <c r="E1222" s="2">
        <v>4</v>
      </c>
      <c r="F1222" s="62">
        <v>2010</v>
      </c>
      <c r="G1222" s="62">
        <v>2010</v>
      </c>
      <c r="H1222" s="63">
        <v>0</v>
      </c>
      <c r="I1222" s="63">
        <v>0</v>
      </c>
      <c r="J1222" s="63">
        <v>0</v>
      </c>
      <c r="K1222" s="63">
        <v>0</v>
      </c>
      <c r="L1222" s="63">
        <v>0</v>
      </c>
      <c r="M1222" s="63">
        <v>0</v>
      </c>
      <c r="N1222" s="63">
        <v>0</v>
      </c>
      <c r="O1222" s="63">
        <v>0</v>
      </c>
      <c r="P1222" s="63">
        <v>0</v>
      </c>
      <c r="Q1222" s="63">
        <v>0</v>
      </c>
      <c r="R1222" s="63">
        <v>0</v>
      </c>
      <c r="S1222" s="63">
        <v>0</v>
      </c>
      <c r="T1222" s="63">
        <v>0</v>
      </c>
      <c r="U1222" s="63">
        <v>0</v>
      </c>
      <c r="V1222" s="63">
        <v>0</v>
      </c>
      <c r="W1222" s="63">
        <v>0</v>
      </c>
      <c r="X1222" s="153">
        <v>0</v>
      </c>
      <c r="Y1222" s="63">
        <v>0</v>
      </c>
      <c r="Z1222" s="63">
        <v>0</v>
      </c>
      <c r="AA1222" s="63">
        <v>0</v>
      </c>
      <c r="AB1222" s="63">
        <v>0</v>
      </c>
      <c r="AC1222" s="63">
        <v>0</v>
      </c>
      <c r="AD1222" s="63">
        <v>0</v>
      </c>
      <c r="AE1222" s="63">
        <v>0</v>
      </c>
      <c r="AF1222" s="63">
        <v>0</v>
      </c>
      <c r="AG1222" s="63">
        <v>0</v>
      </c>
      <c r="AH1222" s="43">
        <v>0</v>
      </c>
    </row>
    <row r="1223" spans="1:34">
      <c r="A1223" s="52">
        <v>0</v>
      </c>
      <c r="D1223" s="2">
        <v>2010</v>
      </c>
      <c r="E1223" s="2">
        <v>5</v>
      </c>
      <c r="F1223" s="62">
        <v>2011</v>
      </c>
      <c r="G1223" s="62">
        <v>2011</v>
      </c>
      <c r="H1223" s="63">
        <v>0</v>
      </c>
      <c r="I1223" s="63">
        <v>0</v>
      </c>
      <c r="J1223" s="63">
        <v>0</v>
      </c>
      <c r="K1223" s="63">
        <v>0</v>
      </c>
      <c r="L1223" s="63">
        <v>0</v>
      </c>
      <c r="M1223" s="63">
        <v>0</v>
      </c>
      <c r="N1223" s="63">
        <v>0</v>
      </c>
      <c r="O1223" s="63">
        <v>0</v>
      </c>
      <c r="P1223" s="63">
        <v>0</v>
      </c>
      <c r="Q1223" s="63">
        <v>0</v>
      </c>
      <c r="R1223" s="63">
        <v>0</v>
      </c>
      <c r="S1223" s="63">
        <v>0</v>
      </c>
      <c r="T1223" s="63">
        <v>0</v>
      </c>
      <c r="U1223" s="63">
        <v>0</v>
      </c>
      <c r="V1223" s="63">
        <v>0</v>
      </c>
      <c r="W1223" s="63">
        <v>0</v>
      </c>
      <c r="X1223" s="153">
        <v>0</v>
      </c>
      <c r="Y1223" s="63">
        <v>0</v>
      </c>
      <c r="Z1223" s="63">
        <v>0</v>
      </c>
      <c r="AA1223" s="63">
        <v>0</v>
      </c>
      <c r="AB1223" s="63">
        <v>0</v>
      </c>
      <c r="AC1223" s="63">
        <v>0</v>
      </c>
      <c r="AD1223" s="63">
        <v>0</v>
      </c>
      <c r="AE1223" s="63">
        <v>0</v>
      </c>
      <c r="AF1223" s="63">
        <v>0</v>
      </c>
      <c r="AG1223" s="63">
        <v>0</v>
      </c>
      <c r="AH1223" s="43">
        <v>0</v>
      </c>
    </row>
    <row r="1224" spans="1:34">
      <c r="A1224" s="52">
        <v>0</v>
      </c>
      <c r="D1224" s="2">
        <v>2010</v>
      </c>
      <c r="E1224" s="2">
        <v>6</v>
      </c>
      <c r="F1224" s="62">
        <v>2011</v>
      </c>
      <c r="G1224" s="62">
        <v>2011</v>
      </c>
      <c r="H1224" s="63">
        <v>0</v>
      </c>
      <c r="I1224" s="63">
        <v>0</v>
      </c>
      <c r="J1224" s="63">
        <v>0</v>
      </c>
      <c r="K1224" s="63">
        <v>0</v>
      </c>
      <c r="L1224" s="63">
        <v>0</v>
      </c>
      <c r="M1224" s="63">
        <v>0</v>
      </c>
      <c r="N1224" s="63">
        <v>0</v>
      </c>
      <c r="O1224" s="63">
        <v>0</v>
      </c>
      <c r="P1224" s="63">
        <v>0</v>
      </c>
      <c r="Q1224" s="63">
        <v>0</v>
      </c>
      <c r="R1224" s="63">
        <v>0</v>
      </c>
      <c r="S1224" s="63">
        <v>0</v>
      </c>
      <c r="T1224" s="63">
        <v>0</v>
      </c>
      <c r="U1224" s="63">
        <v>0</v>
      </c>
      <c r="V1224" s="63">
        <v>0</v>
      </c>
      <c r="W1224" s="63">
        <v>0</v>
      </c>
      <c r="X1224" s="153">
        <v>0</v>
      </c>
      <c r="Y1224" s="63">
        <v>0</v>
      </c>
      <c r="Z1224" s="63">
        <v>0</v>
      </c>
      <c r="AA1224" s="63">
        <v>0</v>
      </c>
      <c r="AB1224" s="63">
        <v>0</v>
      </c>
      <c r="AC1224" s="63">
        <v>0</v>
      </c>
      <c r="AD1224" s="63">
        <v>0</v>
      </c>
      <c r="AE1224" s="63">
        <v>0</v>
      </c>
      <c r="AF1224" s="63">
        <v>0</v>
      </c>
      <c r="AG1224" s="63">
        <v>0</v>
      </c>
      <c r="AH1224" s="43">
        <v>0</v>
      </c>
    </row>
    <row r="1225" spans="1:34">
      <c r="A1225" s="52">
        <v>0</v>
      </c>
      <c r="D1225" s="2">
        <v>2010</v>
      </c>
      <c r="E1225" s="2">
        <v>7</v>
      </c>
      <c r="F1225" s="62">
        <v>2011</v>
      </c>
      <c r="G1225" s="62">
        <v>2011</v>
      </c>
      <c r="H1225" s="63">
        <v>0</v>
      </c>
      <c r="I1225" s="63">
        <v>0</v>
      </c>
      <c r="J1225" s="63">
        <v>0</v>
      </c>
      <c r="K1225" s="63">
        <v>0</v>
      </c>
      <c r="L1225" s="63">
        <v>0</v>
      </c>
      <c r="M1225" s="63">
        <v>0</v>
      </c>
      <c r="N1225" s="63">
        <v>0</v>
      </c>
      <c r="O1225" s="63">
        <v>0</v>
      </c>
      <c r="P1225" s="63">
        <v>0</v>
      </c>
      <c r="Q1225" s="63">
        <v>0</v>
      </c>
      <c r="R1225" s="63">
        <v>0</v>
      </c>
      <c r="S1225" s="63">
        <v>0</v>
      </c>
      <c r="T1225" s="63">
        <v>0</v>
      </c>
      <c r="U1225" s="63">
        <v>0</v>
      </c>
      <c r="V1225" s="63">
        <v>0</v>
      </c>
      <c r="W1225" s="63">
        <v>0</v>
      </c>
      <c r="X1225" s="153">
        <v>0</v>
      </c>
      <c r="Y1225" s="63">
        <v>0</v>
      </c>
      <c r="Z1225" s="63">
        <v>0</v>
      </c>
      <c r="AA1225" s="63">
        <v>0</v>
      </c>
      <c r="AB1225" s="63">
        <v>0</v>
      </c>
      <c r="AC1225" s="63">
        <v>0</v>
      </c>
      <c r="AD1225" s="63">
        <v>0</v>
      </c>
      <c r="AE1225" s="63">
        <v>0</v>
      </c>
      <c r="AF1225" s="63">
        <v>0</v>
      </c>
      <c r="AG1225" s="63">
        <v>0</v>
      </c>
      <c r="AH1225" s="43">
        <v>0</v>
      </c>
    </row>
    <row r="1226" spans="1:34">
      <c r="A1226" s="52">
        <v>0</v>
      </c>
      <c r="D1226" s="2">
        <v>2010</v>
      </c>
      <c r="E1226" s="2">
        <v>8</v>
      </c>
      <c r="F1226" s="62">
        <v>2011</v>
      </c>
      <c r="G1226" s="62">
        <v>2011</v>
      </c>
      <c r="H1226" s="63">
        <v>0</v>
      </c>
      <c r="I1226" s="63">
        <v>0</v>
      </c>
      <c r="J1226" s="63">
        <v>0</v>
      </c>
      <c r="K1226" s="63">
        <v>0</v>
      </c>
      <c r="L1226" s="63">
        <v>0</v>
      </c>
      <c r="M1226" s="63">
        <v>0</v>
      </c>
      <c r="N1226" s="63">
        <v>0</v>
      </c>
      <c r="O1226" s="63">
        <v>0</v>
      </c>
      <c r="P1226" s="63">
        <v>0</v>
      </c>
      <c r="Q1226" s="63">
        <v>0</v>
      </c>
      <c r="R1226" s="63">
        <v>0</v>
      </c>
      <c r="S1226" s="63">
        <v>0</v>
      </c>
      <c r="T1226" s="63">
        <v>0</v>
      </c>
      <c r="U1226" s="63">
        <v>0</v>
      </c>
      <c r="V1226" s="63">
        <v>0</v>
      </c>
      <c r="W1226" s="63">
        <v>0</v>
      </c>
      <c r="X1226" s="153">
        <v>0</v>
      </c>
      <c r="Y1226" s="63">
        <v>0</v>
      </c>
      <c r="Z1226" s="63">
        <v>0</v>
      </c>
      <c r="AA1226" s="63">
        <v>0</v>
      </c>
      <c r="AB1226" s="63">
        <v>0</v>
      </c>
      <c r="AC1226" s="63">
        <v>0</v>
      </c>
      <c r="AD1226" s="63">
        <v>0</v>
      </c>
      <c r="AE1226" s="63">
        <v>0</v>
      </c>
      <c r="AF1226" s="63">
        <v>0</v>
      </c>
      <c r="AG1226" s="63">
        <v>0</v>
      </c>
      <c r="AH1226" s="43">
        <v>0</v>
      </c>
    </row>
    <row r="1227" spans="1:34">
      <c r="A1227" s="52">
        <v>0</v>
      </c>
      <c r="D1227" s="2">
        <v>2010</v>
      </c>
      <c r="E1227" s="2">
        <v>9</v>
      </c>
      <c r="F1227" s="62">
        <v>2011</v>
      </c>
      <c r="G1227" s="62">
        <v>2011</v>
      </c>
      <c r="H1227" s="63">
        <v>0</v>
      </c>
      <c r="I1227" s="63">
        <v>0</v>
      </c>
      <c r="J1227" s="63">
        <v>0</v>
      </c>
      <c r="K1227" s="63">
        <v>0</v>
      </c>
      <c r="L1227" s="63">
        <v>0</v>
      </c>
      <c r="M1227" s="63">
        <v>0</v>
      </c>
      <c r="N1227" s="63">
        <v>0</v>
      </c>
      <c r="O1227" s="63">
        <v>0</v>
      </c>
      <c r="P1227" s="63">
        <v>0</v>
      </c>
      <c r="Q1227" s="63">
        <v>0</v>
      </c>
      <c r="R1227" s="63">
        <v>0</v>
      </c>
      <c r="S1227" s="63">
        <v>0</v>
      </c>
      <c r="T1227" s="63">
        <v>0</v>
      </c>
      <c r="U1227" s="63">
        <v>0</v>
      </c>
      <c r="V1227" s="63">
        <v>0</v>
      </c>
      <c r="W1227" s="63">
        <v>0</v>
      </c>
      <c r="X1227" s="153">
        <v>0</v>
      </c>
      <c r="Y1227" s="63">
        <v>0</v>
      </c>
      <c r="Z1227" s="63">
        <v>0</v>
      </c>
      <c r="AA1227" s="63">
        <v>0</v>
      </c>
      <c r="AB1227" s="63">
        <v>0</v>
      </c>
      <c r="AC1227" s="63">
        <v>0</v>
      </c>
      <c r="AD1227" s="63">
        <v>0</v>
      </c>
      <c r="AE1227" s="63">
        <v>0</v>
      </c>
      <c r="AF1227" s="63">
        <v>0</v>
      </c>
      <c r="AG1227" s="63">
        <v>0</v>
      </c>
      <c r="AH1227" s="43">
        <v>0</v>
      </c>
    </row>
    <row r="1228" spans="1:34">
      <c r="A1228" s="52">
        <v>0</v>
      </c>
      <c r="D1228" s="2">
        <v>2010</v>
      </c>
      <c r="E1228" s="2">
        <v>10</v>
      </c>
      <c r="F1228" s="62">
        <v>2011</v>
      </c>
      <c r="G1228" s="62">
        <v>2011</v>
      </c>
      <c r="H1228" s="63">
        <v>0</v>
      </c>
      <c r="I1228" s="63">
        <v>0</v>
      </c>
      <c r="J1228" s="63">
        <v>0</v>
      </c>
      <c r="K1228" s="63">
        <v>0</v>
      </c>
      <c r="L1228" s="63">
        <v>0</v>
      </c>
      <c r="M1228" s="63">
        <v>0</v>
      </c>
      <c r="N1228" s="63">
        <v>0</v>
      </c>
      <c r="O1228" s="63">
        <v>0</v>
      </c>
      <c r="P1228" s="63">
        <v>0</v>
      </c>
      <c r="Q1228" s="63">
        <v>0</v>
      </c>
      <c r="R1228" s="63">
        <v>0</v>
      </c>
      <c r="S1228" s="63">
        <v>0</v>
      </c>
      <c r="T1228" s="63">
        <v>0</v>
      </c>
      <c r="U1228" s="63">
        <v>0</v>
      </c>
      <c r="V1228" s="63">
        <v>0</v>
      </c>
      <c r="W1228" s="63">
        <v>0</v>
      </c>
      <c r="X1228" s="153">
        <v>0</v>
      </c>
      <c r="Y1228" s="63">
        <v>0</v>
      </c>
      <c r="Z1228" s="63">
        <v>0</v>
      </c>
      <c r="AA1228" s="63">
        <v>0</v>
      </c>
      <c r="AB1228" s="63">
        <v>0</v>
      </c>
      <c r="AC1228" s="63">
        <v>0</v>
      </c>
      <c r="AD1228" s="63">
        <v>0</v>
      </c>
      <c r="AE1228" s="63">
        <v>0</v>
      </c>
      <c r="AF1228" s="63">
        <v>0</v>
      </c>
      <c r="AG1228" s="63">
        <v>0</v>
      </c>
      <c r="AH1228" s="43">
        <v>0</v>
      </c>
    </row>
    <row r="1229" spans="1:34">
      <c r="A1229" s="52">
        <v>0</v>
      </c>
      <c r="D1229" s="2">
        <v>2010</v>
      </c>
      <c r="E1229" s="2">
        <v>11</v>
      </c>
      <c r="F1229" s="62">
        <v>2011</v>
      </c>
      <c r="G1229" s="62">
        <v>2011</v>
      </c>
      <c r="H1229" s="63">
        <v>0</v>
      </c>
      <c r="I1229" s="63">
        <v>0</v>
      </c>
      <c r="J1229" s="63">
        <v>0</v>
      </c>
      <c r="K1229" s="63">
        <v>0</v>
      </c>
      <c r="L1229" s="63">
        <v>0</v>
      </c>
      <c r="M1229" s="63">
        <v>0</v>
      </c>
      <c r="N1229" s="63">
        <v>0</v>
      </c>
      <c r="O1229" s="63">
        <v>0</v>
      </c>
      <c r="P1229" s="63">
        <v>0</v>
      </c>
      <c r="Q1229" s="63">
        <v>0</v>
      </c>
      <c r="R1229" s="63">
        <v>0</v>
      </c>
      <c r="S1229" s="63">
        <v>0</v>
      </c>
      <c r="T1229" s="63">
        <v>0</v>
      </c>
      <c r="U1229" s="63">
        <v>0</v>
      </c>
      <c r="V1229" s="63">
        <v>0</v>
      </c>
      <c r="W1229" s="63">
        <v>0</v>
      </c>
      <c r="X1229" s="153">
        <v>0</v>
      </c>
      <c r="Y1229" s="63">
        <v>0</v>
      </c>
      <c r="Z1229" s="63">
        <v>0</v>
      </c>
      <c r="AA1229" s="63">
        <v>0</v>
      </c>
      <c r="AB1229" s="63">
        <v>0</v>
      </c>
      <c r="AC1229" s="63">
        <v>0</v>
      </c>
      <c r="AD1229" s="63">
        <v>0</v>
      </c>
      <c r="AE1229" s="63">
        <v>0</v>
      </c>
      <c r="AF1229" s="63">
        <v>0</v>
      </c>
      <c r="AG1229" s="63">
        <v>0</v>
      </c>
      <c r="AH1229" s="43">
        <v>0</v>
      </c>
    </row>
    <row r="1230" spans="1:34">
      <c r="A1230" s="52">
        <v>0</v>
      </c>
      <c r="D1230" s="2">
        <v>2010</v>
      </c>
      <c r="E1230" s="2">
        <v>12</v>
      </c>
      <c r="F1230" s="62">
        <v>2011</v>
      </c>
      <c r="G1230" s="62">
        <v>2011</v>
      </c>
      <c r="H1230" s="63">
        <v>0</v>
      </c>
      <c r="I1230" s="63">
        <v>0</v>
      </c>
      <c r="J1230" s="63">
        <v>0</v>
      </c>
      <c r="K1230" s="63">
        <v>0</v>
      </c>
      <c r="L1230" s="63">
        <v>0</v>
      </c>
      <c r="M1230" s="63">
        <v>0</v>
      </c>
      <c r="N1230" s="63">
        <v>0</v>
      </c>
      <c r="O1230" s="63">
        <v>0</v>
      </c>
      <c r="P1230" s="63">
        <v>0</v>
      </c>
      <c r="Q1230" s="63">
        <v>0</v>
      </c>
      <c r="R1230" s="63">
        <v>0</v>
      </c>
      <c r="S1230" s="63">
        <v>0</v>
      </c>
      <c r="T1230" s="63">
        <v>0</v>
      </c>
      <c r="U1230" s="63">
        <v>0</v>
      </c>
      <c r="V1230" s="63">
        <v>0</v>
      </c>
      <c r="W1230" s="63">
        <v>0</v>
      </c>
      <c r="X1230" s="153">
        <v>0</v>
      </c>
      <c r="Y1230" s="63">
        <v>0</v>
      </c>
      <c r="Z1230" s="63">
        <v>0</v>
      </c>
      <c r="AA1230" s="63">
        <v>0</v>
      </c>
      <c r="AB1230" s="63">
        <v>0</v>
      </c>
      <c r="AC1230" s="63">
        <v>0</v>
      </c>
      <c r="AD1230" s="63">
        <v>0</v>
      </c>
      <c r="AE1230" s="63">
        <v>0</v>
      </c>
      <c r="AF1230" s="63">
        <v>0</v>
      </c>
      <c r="AG1230" s="63">
        <v>0</v>
      </c>
      <c r="AH1230" s="43">
        <v>0</v>
      </c>
    </row>
    <row r="1231" spans="1:34">
      <c r="A1231" s="52">
        <v>0</v>
      </c>
      <c r="D1231" s="2">
        <v>2011</v>
      </c>
      <c r="E1231" s="2">
        <v>1</v>
      </c>
      <c r="F1231" s="62">
        <v>2011</v>
      </c>
      <c r="G1231" s="62">
        <v>2011</v>
      </c>
      <c r="H1231" s="63">
        <v>0</v>
      </c>
      <c r="I1231" s="63">
        <v>0</v>
      </c>
      <c r="J1231" s="63">
        <v>0</v>
      </c>
      <c r="K1231" s="63">
        <v>0</v>
      </c>
      <c r="L1231" s="63">
        <v>0</v>
      </c>
      <c r="M1231" s="63">
        <v>0</v>
      </c>
      <c r="N1231" s="63">
        <v>0</v>
      </c>
      <c r="O1231" s="63">
        <v>0</v>
      </c>
      <c r="P1231" s="63">
        <v>0</v>
      </c>
      <c r="Q1231" s="63">
        <v>0</v>
      </c>
      <c r="R1231" s="63">
        <v>0</v>
      </c>
      <c r="S1231" s="63">
        <v>0</v>
      </c>
      <c r="T1231" s="63">
        <v>0</v>
      </c>
      <c r="U1231" s="63">
        <v>0</v>
      </c>
      <c r="V1231" s="63">
        <v>0</v>
      </c>
      <c r="W1231" s="63">
        <v>0</v>
      </c>
      <c r="X1231" s="153">
        <v>0</v>
      </c>
      <c r="Y1231" s="63">
        <v>0</v>
      </c>
      <c r="Z1231" s="63">
        <v>0</v>
      </c>
      <c r="AA1231" s="63">
        <v>0</v>
      </c>
      <c r="AB1231" s="63">
        <v>0</v>
      </c>
      <c r="AC1231" s="63">
        <v>0</v>
      </c>
      <c r="AD1231" s="63">
        <v>0</v>
      </c>
      <c r="AE1231" s="63">
        <v>0</v>
      </c>
      <c r="AF1231" s="63">
        <v>0</v>
      </c>
      <c r="AG1231" s="63">
        <v>0</v>
      </c>
      <c r="AH1231" s="43">
        <v>0</v>
      </c>
    </row>
    <row r="1232" spans="1:34">
      <c r="A1232" s="52">
        <v>0</v>
      </c>
      <c r="D1232" s="2">
        <v>2011</v>
      </c>
      <c r="E1232" s="2">
        <v>2</v>
      </c>
      <c r="F1232" s="62">
        <v>2011</v>
      </c>
      <c r="G1232" s="62">
        <v>2011</v>
      </c>
      <c r="H1232" s="63">
        <v>0</v>
      </c>
      <c r="I1232" s="63">
        <v>0</v>
      </c>
      <c r="J1232" s="63">
        <v>0</v>
      </c>
      <c r="K1232" s="63">
        <v>0</v>
      </c>
      <c r="L1232" s="63">
        <v>0</v>
      </c>
      <c r="M1232" s="63">
        <v>0</v>
      </c>
      <c r="N1232" s="63">
        <v>0</v>
      </c>
      <c r="O1232" s="63">
        <v>0</v>
      </c>
      <c r="P1232" s="63">
        <v>0</v>
      </c>
      <c r="Q1232" s="63">
        <v>0</v>
      </c>
      <c r="R1232" s="63">
        <v>0</v>
      </c>
      <c r="S1232" s="63">
        <v>0</v>
      </c>
      <c r="T1232" s="63">
        <v>0</v>
      </c>
      <c r="U1232" s="63">
        <v>0</v>
      </c>
      <c r="V1232" s="63">
        <v>0</v>
      </c>
      <c r="W1232" s="63">
        <v>0</v>
      </c>
      <c r="X1232" s="153">
        <v>0</v>
      </c>
      <c r="Y1232" s="63">
        <v>0</v>
      </c>
      <c r="Z1232" s="63">
        <v>0</v>
      </c>
      <c r="AA1232" s="63">
        <v>0</v>
      </c>
      <c r="AB1232" s="63">
        <v>0</v>
      </c>
      <c r="AC1232" s="63">
        <v>0</v>
      </c>
      <c r="AD1232" s="63">
        <v>0</v>
      </c>
      <c r="AE1232" s="63">
        <v>0</v>
      </c>
      <c r="AF1232" s="63">
        <v>0</v>
      </c>
      <c r="AG1232" s="63">
        <v>0</v>
      </c>
      <c r="AH1232" s="43">
        <v>0</v>
      </c>
    </row>
    <row r="1233" spans="1:34">
      <c r="A1233" s="52">
        <v>0</v>
      </c>
      <c r="D1233" s="2">
        <v>2011</v>
      </c>
      <c r="E1233" s="2">
        <v>3</v>
      </c>
      <c r="F1233" s="62">
        <v>2011</v>
      </c>
      <c r="G1233" s="62">
        <v>2011</v>
      </c>
      <c r="H1233" s="63">
        <v>0</v>
      </c>
      <c r="I1233" s="63">
        <v>0</v>
      </c>
      <c r="J1233" s="63">
        <v>0</v>
      </c>
      <c r="K1233" s="63">
        <v>0</v>
      </c>
      <c r="L1233" s="63">
        <v>0</v>
      </c>
      <c r="M1233" s="63">
        <v>0</v>
      </c>
      <c r="N1233" s="63">
        <v>0</v>
      </c>
      <c r="O1233" s="63">
        <v>0</v>
      </c>
      <c r="P1233" s="63">
        <v>0</v>
      </c>
      <c r="Q1233" s="63">
        <v>0</v>
      </c>
      <c r="R1233" s="63">
        <v>0</v>
      </c>
      <c r="S1233" s="63">
        <v>0</v>
      </c>
      <c r="T1233" s="63">
        <v>0</v>
      </c>
      <c r="U1233" s="63">
        <v>0</v>
      </c>
      <c r="V1233" s="63">
        <v>0</v>
      </c>
      <c r="W1233" s="63">
        <v>0</v>
      </c>
      <c r="X1233" s="153">
        <v>0</v>
      </c>
      <c r="Y1233" s="63">
        <v>0</v>
      </c>
      <c r="Z1233" s="63">
        <v>0</v>
      </c>
      <c r="AA1233" s="63">
        <v>0</v>
      </c>
      <c r="AB1233" s="63">
        <v>0</v>
      </c>
      <c r="AC1233" s="63">
        <v>0</v>
      </c>
      <c r="AD1233" s="63">
        <v>0</v>
      </c>
      <c r="AE1233" s="63">
        <v>0</v>
      </c>
      <c r="AF1233" s="63">
        <v>0</v>
      </c>
      <c r="AG1233" s="63">
        <v>0</v>
      </c>
      <c r="AH1233" s="43">
        <v>0</v>
      </c>
    </row>
    <row r="1234" spans="1:34">
      <c r="A1234" s="52">
        <v>0</v>
      </c>
      <c r="D1234" s="2">
        <v>2011</v>
      </c>
      <c r="E1234" s="2">
        <v>4</v>
      </c>
      <c r="F1234" s="62">
        <v>2011</v>
      </c>
      <c r="G1234" s="62">
        <v>2011</v>
      </c>
      <c r="H1234" s="63">
        <v>0</v>
      </c>
      <c r="I1234" s="63">
        <v>0</v>
      </c>
      <c r="J1234" s="63">
        <v>0</v>
      </c>
      <c r="K1234" s="63">
        <v>0</v>
      </c>
      <c r="L1234" s="63">
        <v>0</v>
      </c>
      <c r="M1234" s="63">
        <v>0</v>
      </c>
      <c r="N1234" s="63">
        <v>0</v>
      </c>
      <c r="O1234" s="63">
        <v>0</v>
      </c>
      <c r="P1234" s="63">
        <v>0</v>
      </c>
      <c r="Q1234" s="63">
        <v>0</v>
      </c>
      <c r="R1234" s="63">
        <v>0</v>
      </c>
      <c r="S1234" s="63">
        <v>0</v>
      </c>
      <c r="T1234" s="63">
        <v>0</v>
      </c>
      <c r="U1234" s="63">
        <v>0</v>
      </c>
      <c r="V1234" s="63">
        <v>0</v>
      </c>
      <c r="W1234" s="63">
        <v>0</v>
      </c>
      <c r="X1234" s="153">
        <v>0</v>
      </c>
      <c r="Y1234" s="63">
        <v>0</v>
      </c>
      <c r="Z1234" s="63">
        <v>0</v>
      </c>
      <c r="AA1234" s="63">
        <v>0</v>
      </c>
      <c r="AB1234" s="63">
        <v>0</v>
      </c>
      <c r="AC1234" s="63">
        <v>0</v>
      </c>
      <c r="AD1234" s="63">
        <v>0</v>
      </c>
      <c r="AE1234" s="63">
        <v>0</v>
      </c>
      <c r="AF1234" s="63">
        <v>0</v>
      </c>
      <c r="AG1234" s="63">
        <v>0</v>
      </c>
      <c r="AH1234" s="43">
        <v>0</v>
      </c>
    </row>
    <row r="1235" spans="1:34">
      <c r="A1235" s="52">
        <v>0</v>
      </c>
      <c r="D1235" s="2">
        <v>2011</v>
      </c>
      <c r="E1235" s="2">
        <v>5</v>
      </c>
      <c r="F1235" s="62">
        <v>2012</v>
      </c>
      <c r="G1235" s="62">
        <v>2012</v>
      </c>
      <c r="H1235" s="63">
        <v>0</v>
      </c>
      <c r="I1235" s="63">
        <v>0</v>
      </c>
      <c r="J1235" s="63">
        <v>0</v>
      </c>
      <c r="K1235" s="63">
        <v>0</v>
      </c>
      <c r="L1235" s="63">
        <v>0</v>
      </c>
      <c r="M1235" s="63">
        <v>0</v>
      </c>
      <c r="N1235" s="63">
        <v>0</v>
      </c>
      <c r="O1235" s="63">
        <v>0</v>
      </c>
      <c r="P1235" s="63">
        <v>0</v>
      </c>
      <c r="Q1235" s="63">
        <v>0</v>
      </c>
      <c r="R1235" s="63">
        <v>0</v>
      </c>
      <c r="S1235" s="63">
        <v>0</v>
      </c>
      <c r="T1235" s="63">
        <v>0</v>
      </c>
      <c r="U1235" s="63">
        <v>0</v>
      </c>
      <c r="V1235" s="63">
        <v>0</v>
      </c>
      <c r="W1235" s="63">
        <v>0</v>
      </c>
      <c r="X1235" s="153">
        <v>0</v>
      </c>
      <c r="Y1235" s="63">
        <v>0</v>
      </c>
      <c r="Z1235" s="63">
        <v>0</v>
      </c>
      <c r="AA1235" s="63">
        <v>0</v>
      </c>
      <c r="AB1235" s="63">
        <v>0</v>
      </c>
      <c r="AC1235" s="63">
        <v>0</v>
      </c>
      <c r="AD1235" s="63">
        <v>0</v>
      </c>
      <c r="AE1235" s="63">
        <v>0</v>
      </c>
      <c r="AF1235" s="63">
        <v>0</v>
      </c>
      <c r="AG1235" s="63">
        <v>0</v>
      </c>
      <c r="AH1235" s="43">
        <v>0</v>
      </c>
    </row>
    <row r="1236" spans="1:34">
      <c r="A1236" s="52">
        <v>0</v>
      </c>
      <c r="D1236" s="2">
        <v>2011</v>
      </c>
      <c r="E1236" s="2">
        <v>6</v>
      </c>
      <c r="F1236" s="62">
        <v>2012</v>
      </c>
      <c r="G1236" s="62">
        <v>2012</v>
      </c>
      <c r="H1236" s="63">
        <v>0</v>
      </c>
      <c r="I1236" s="63">
        <v>0</v>
      </c>
      <c r="J1236" s="63">
        <v>0</v>
      </c>
      <c r="K1236" s="63">
        <v>0</v>
      </c>
      <c r="L1236" s="63">
        <v>0</v>
      </c>
      <c r="M1236" s="63">
        <v>0</v>
      </c>
      <c r="N1236" s="63">
        <v>0</v>
      </c>
      <c r="O1236" s="63">
        <v>0</v>
      </c>
      <c r="P1236" s="63">
        <v>0</v>
      </c>
      <c r="Q1236" s="63">
        <v>0</v>
      </c>
      <c r="R1236" s="63">
        <v>0</v>
      </c>
      <c r="S1236" s="63">
        <v>0</v>
      </c>
      <c r="T1236" s="63">
        <v>0</v>
      </c>
      <c r="U1236" s="63">
        <v>0</v>
      </c>
      <c r="V1236" s="63">
        <v>0</v>
      </c>
      <c r="W1236" s="63">
        <v>0</v>
      </c>
      <c r="X1236" s="153">
        <v>0</v>
      </c>
      <c r="Y1236" s="63">
        <v>0</v>
      </c>
      <c r="Z1236" s="63">
        <v>0</v>
      </c>
      <c r="AA1236" s="63">
        <v>0</v>
      </c>
      <c r="AB1236" s="63">
        <v>0</v>
      </c>
      <c r="AC1236" s="63">
        <v>0</v>
      </c>
      <c r="AD1236" s="63">
        <v>0</v>
      </c>
      <c r="AE1236" s="63">
        <v>0</v>
      </c>
      <c r="AF1236" s="63">
        <v>0</v>
      </c>
      <c r="AG1236" s="63">
        <v>0</v>
      </c>
      <c r="AH1236" s="43">
        <v>0</v>
      </c>
    </row>
    <row r="1237" spans="1:34">
      <c r="A1237" s="52">
        <v>0</v>
      </c>
      <c r="D1237" s="2">
        <v>2011</v>
      </c>
      <c r="E1237" s="2">
        <v>7</v>
      </c>
      <c r="F1237" s="62">
        <v>2012</v>
      </c>
      <c r="G1237" s="62">
        <v>2012</v>
      </c>
      <c r="H1237" s="63">
        <v>0</v>
      </c>
      <c r="I1237" s="63">
        <v>0</v>
      </c>
      <c r="J1237" s="63">
        <v>0</v>
      </c>
      <c r="K1237" s="63">
        <v>0</v>
      </c>
      <c r="L1237" s="63">
        <v>0</v>
      </c>
      <c r="M1237" s="63">
        <v>0</v>
      </c>
      <c r="N1237" s="63">
        <v>0</v>
      </c>
      <c r="O1237" s="63">
        <v>0</v>
      </c>
      <c r="P1237" s="63">
        <v>0</v>
      </c>
      <c r="Q1237" s="63">
        <v>0</v>
      </c>
      <c r="R1237" s="63">
        <v>0</v>
      </c>
      <c r="S1237" s="63">
        <v>0</v>
      </c>
      <c r="T1237" s="63">
        <v>0</v>
      </c>
      <c r="U1237" s="63">
        <v>0</v>
      </c>
      <c r="V1237" s="63">
        <v>0</v>
      </c>
      <c r="W1237" s="63">
        <v>0</v>
      </c>
      <c r="X1237" s="153">
        <v>0</v>
      </c>
      <c r="Y1237" s="63">
        <v>0</v>
      </c>
      <c r="Z1237" s="63">
        <v>0</v>
      </c>
      <c r="AA1237" s="63">
        <v>0</v>
      </c>
      <c r="AB1237" s="63">
        <v>0</v>
      </c>
      <c r="AC1237" s="63">
        <v>0</v>
      </c>
      <c r="AD1237" s="63">
        <v>0</v>
      </c>
      <c r="AE1237" s="63">
        <v>0</v>
      </c>
      <c r="AF1237" s="63">
        <v>0</v>
      </c>
      <c r="AG1237" s="63">
        <v>0</v>
      </c>
      <c r="AH1237" s="43">
        <v>0</v>
      </c>
    </row>
    <row r="1238" spans="1:34">
      <c r="A1238" s="52">
        <v>0</v>
      </c>
      <c r="D1238" s="2">
        <v>2011</v>
      </c>
      <c r="E1238" s="2">
        <v>8</v>
      </c>
      <c r="F1238" s="62">
        <v>2012</v>
      </c>
      <c r="G1238" s="62">
        <v>2012</v>
      </c>
      <c r="H1238" s="63">
        <v>0</v>
      </c>
      <c r="I1238" s="63">
        <v>0</v>
      </c>
      <c r="J1238" s="63">
        <v>0</v>
      </c>
      <c r="K1238" s="63">
        <v>0</v>
      </c>
      <c r="L1238" s="63">
        <v>0</v>
      </c>
      <c r="M1238" s="63">
        <v>0</v>
      </c>
      <c r="N1238" s="63">
        <v>0</v>
      </c>
      <c r="O1238" s="63">
        <v>0</v>
      </c>
      <c r="P1238" s="63">
        <v>0</v>
      </c>
      <c r="Q1238" s="63">
        <v>0</v>
      </c>
      <c r="R1238" s="63">
        <v>0</v>
      </c>
      <c r="S1238" s="63">
        <v>0</v>
      </c>
      <c r="T1238" s="63">
        <v>0</v>
      </c>
      <c r="U1238" s="63">
        <v>0</v>
      </c>
      <c r="V1238" s="63">
        <v>0</v>
      </c>
      <c r="W1238" s="63">
        <v>0</v>
      </c>
      <c r="X1238" s="153">
        <v>0</v>
      </c>
      <c r="Y1238" s="63">
        <v>0</v>
      </c>
      <c r="Z1238" s="63">
        <v>0</v>
      </c>
      <c r="AA1238" s="63">
        <v>0</v>
      </c>
      <c r="AB1238" s="63">
        <v>0</v>
      </c>
      <c r="AC1238" s="63">
        <v>0</v>
      </c>
      <c r="AD1238" s="63">
        <v>0</v>
      </c>
      <c r="AE1238" s="63">
        <v>0</v>
      </c>
      <c r="AF1238" s="63">
        <v>0</v>
      </c>
      <c r="AG1238" s="63">
        <v>0</v>
      </c>
      <c r="AH1238" s="43">
        <v>0</v>
      </c>
    </row>
    <row r="1239" spans="1:34">
      <c r="A1239" s="52">
        <v>0</v>
      </c>
      <c r="D1239" s="2">
        <v>2011</v>
      </c>
      <c r="E1239" s="2">
        <v>9</v>
      </c>
      <c r="F1239" s="62">
        <v>2012</v>
      </c>
      <c r="G1239" s="62">
        <v>2012</v>
      </c>
      <c r="H1239" s="63">
        <v>0</v>
      </c>
      <c r="I1239" s="63">
        <v>0</v>
      </c>
      <c r="J1239" s="63">
        <v>0</v>
      </c>
      <c r="K1239" s="63">
        <v>0</v>
      </c>
      <c r="L1239" s="63">
        <v>0</v>
      </c>
      <c r="M1239" s="63">
        <v>0</v>
      </c>
      <c r="N1239" s="63">
        <v>0</v>
      </c>
      <c r="O1239" s="63">
        <v>0</v>
      </c>
      <c r="P1239" s="63">
        <v>0</v>
      </c>
      <c r="Q1239" s="63">
        <v>0</v>
      </c>
      <c r="R1239" s="63">
        <v>0</v>
      </c>
      <c r="S1239" s="63">
        <v>0</v>
      </c>
      <c r="T1239" s="63">
        <v>0</v>
      </c>
      <c r="U1239" s="63">
        <v>0</v>
      </c>
      <c r="V1239" s="63">
        <v>0</v>
      </c>
      <c r="W1239" s="63">
        <v>0</v>
      </c>
      <c r="X1239" s="153">
        <v>0</v>
      </c>
      <c r="Y1239" s="63">
        <v>0</v>
      </c>
      <c r="Z1239" s="63">
        <v>0</v>
      </c>
      <c r="AA1239" s="63">
        <v>0</v>
      </c>
      <c r="AB1239" s="63">
        <v>0</v>
      </c>
      <c r="AC1239" s="63">
        <v>0</v>
      </c>
      <c r="AD1239" s="63">
        <v>0</v>
      </c>
      <c r="AE1239" s="63">
        <v>0</v>
      </c>
      <c r="AF1239" s="63">
        <v>0</v>
      </c>
      <c r="AG1239" s="63">
        <v>0</v>
      </c>
      <c r="AH1239" s="43">
        <v>0</v>
      </c>
    </row>
    <row r="1240" spans="1:34">
      <c r="A1240" s="52">
        <v>0</v>
      </c>
      <c r="D1240" s="2">
        <v>2011</v>
      </c>
      <c r="E1240" s="2">
        <v>10</v>
      </c>
      <c r="F1240" s="62">
        <v>2012</v>
      </c>
      <c r="G1240" s="62">
        <v>2012</v>
      </c>
      <c r="H1240" s="63">
        <v>0</v>
      </c>
      <c r="I1240" s="63">
        <v>0</v>
      </c>
      <c r="J1240" s="63">
        <v>0</v>
      </c>
      <c r="K1240" s="63">
        <v>0</v>
      </c>
      <c r="L1240" s="63">
        <v>0</v>
      </c>
      <c r="M1240" s="63">
        <v>0</v>
      </c>
      <c r="N1240" s="63">
        <v>0</v>
      </c>
      <c r="O1240" s="63">
        <v>0</v>
      </c>
      <c r="P1240" s="63">
        <v>0</v>
      </c>
      <c r="Q1240" s="63">
        <v>0</v>
      </c>
      <c r="R1240" s="63">
        <v>0</v>
      </c>
      <c r="S1240" s="63">
        <v>0</v>
      </c>
      <c r="T1240" s="63">
        <v>0</v>
      </c>
      <c r="U1240" s="63">
        <v>0</v>
      </c>
      <c r="V1240" s="63">
        <v>0</v>
      </c>
      <c r="W1240" s="63">
        <v>0</v>
      </c>
      <c r="X1240" s="153">
        <v>0</v>
      </c>
      <c r="Y1240" s="63">
        <v>0</v>
      </c>
      <c r="Z1240" s="63">
        <v>0</v>
      </c>
      <c r="AA1240" s="63">
        <v>0</v>
      </c>
      <c r="AB1240" s="63">
        <v>0</v>
      </c>
      <c r="AC1240" s="63">
        <v>0</v>
      </c>
      <c r="AD1240" s="63">
        <v>0</v>
      </c>
      <c r="AE1240" s="63">
        <v>0</v>
      </c>
      <c r="AF1240" s="63">
        <v>0</v>
      </c>
      <c r="AG1240" s="63">
        <v>0</v>
      </c>
      <c r="AH1240" s="43">
        <v>0</v>
      </c>
    </row>
    <row r="1241" spans="1:34">
      <c r="A1241" s="52">
        <v>0</v>
      </c>
      <c r="D1241" s="2">
        <v>2011</v>
      </c>
      <c r="E1241" s="2">
        <v>11</v>
      </c>
      <c r="F1241" s="62">
        <v>2012</v>
      </c>
      <c r="G1241" s="62">
        <v>2012</v>
      </c>
      <c r="H1241" s="63">
        <v>0</v>
      </c>
      <c r="I1241" s="63">
        <v>0</v>
      </c>
      <c r="J1241" s="63">
        <v>0</v>
      </c>
      <c r="K1241" s="63">
        <v>0</v>
      </c>
      <c r="L1241" s="63">
        <v>0</v>
      </c>
      <c r="M1241" s="63">
        <v>0</v>
      </c>
      <c r="N1241" s="63">
        <v>0</v>
      </c>
      <c r="O1241" s="63">
        <v>0</v>
      </c>
      <c r="P1241" s="63">
        <v>0</v>
      </c>
      <c r="Q1241" s="63">
        <v>0</v>
      </c>
      <c r="R1241" s="63">
        <v>0</v>
      </c>
      <c r="S1241" s="63">
        <v>0</v>
      </c>
      <c r="T1241" s="63">
        <v>0</v>
      </c>
      <c r="U1241" s="63">
        <v>0</v>
      </c>
      <c r="V1241" s="63">
        <v>0</v>
      </c>
      <c r="W1241" s="63">
        <v>0</v>
      </c>
      <c r="X1241" s="153">
        <v>0</v>
      </c>
      <c r="Y1241" s="63">
        <v>0</v>
      </c>
      <c r="Z1241" s="63">
        <v>0</v>
      </c>
      <c r="AA1241" s="63">
        <v>0</v>
      </c>
      <c r="AB1241" s="63">
        <v>0</v>
      </c>
      <c r="AC1241" s="63">
        <v>0</v>
      </c>
      <c r="AD1241" s="63">
        <v>0</v>
      </c>
      <c r="AE1241" s="63">
        <v>0</v>
      </c>
      <c r="AF1241" s="63">
        <v>0</v>
      </c>
      <c r="AG1241" s="63">
        <v>0</v>
      </c>
      <c r="AH1241" s="43">
        <v>0</v>
      </c>
    </row>
    <row r="1242" spans="1:34">
      <c r="A1242" s="52">
        <v>0</v>
      </c>
      <c r="D1242" s="2">
        <v>2011</v>
      </c>
      <c r="E1242" s="2">
        <v>12</v>
      </c>
      <c r="F1242" s="62">
        <v>2012</v>
      </c>
      <c r="G1242" s="62">
        <v>2012</v>
      </c>
      <c r="H1242" s="63">
        <v>0</v>
      </c>
      <c r="I1242" s="63">
        <v>0</v>
      </c>
      <c r="J1242" s="63">
        <v>0</v>
      </c>
      <c r="K1242" s="63">
        <v>0</v>
      </c>
      <c r="L1242" s="63">
        <v>0</v>
      </c>
      <c r="M1242" s="63">
        <v>0</v>
      </c>
      <c r="N1242" s="63">
        <v>0</v>
      </c>
      <c r="O1242" s="63">
        <v>0</v>
      </c>
      <c r="P1242" s="63">
        <v>0</v>
      </c>
      <c r="Q1242" s="63">
        <v>0</v>
      </c>
      <c r="R1242" s="63">
        <v>0</v>
      </c>
      <c r="S1242" s="63">
        <v>0</v>
      </c>
      <c r="T1242" s="63">
        <v>0</v>
      </c>
      <c r="U1242" s="63">
        <v>0</v>
      </c>
      <c r="V1242" s="63">
        <v>0</v>
      </c>
      <c r="W1242" s="63">
        <v>0</v>
      </c>
      <c r="X1242" s="153">
        <v>0</v>
      </c>
      <c r="Y1242" s="63">
        <v>0</v>
      </c>
      <c r="Z1242" s="63">
        <v>0</v>
      </c>
      <c r="AA1242" s="63">
        <v>0</v>
      </c>
      <c r="AB1242" s="63">
        <v>0</v>
      </c>
      <c r="AC1242" s="63">
        <v>0</v>
      </c>
      <c r="AD1242" s="63">
        <v>0</v>
      </c>
      <c r="AE1242" s="63">
        <v>0</v>
      </c>
      <c r="AF1242" s="63">
        <v>0</v>
      </c>
      <c r="AG1242" s="63">
        <v>0</v>
      </c>
      <c r="AH1242" s="43">
        <v>0</v>
      </c>
    </row>
    <row r="1243" spans="1:34">
      <c r="A1243" s="52">
        <v>0</v>
      </c>
      <c r="D1243" s="2">
        <v>2012</v>
      </c>
      <c r="E1243" s="2">
        <v>1</v>
      </c>
      <c r="F1243" s="62">
        <v>2012</v>
      </c>
      <c r="G1243" s="62">
        <v>2012</v>
      </c>
      <c r="H1243" s="63">
        <v>0</v>
      </c>
      <c r="I1243" s="63">
        <v>0</v>
      </c>
      <c r="J1243" s="63">
        <v>0</v>
      </c>
      <c r="K1243" s="63">
        <v>0</v>
      </c>
      <c r="L1243" s="63">
        <v>0</v>
      </c>
      <c r="M1243" s="63">
        <v>0</v>
      </c>
      <c r="N1243" s="63">
        <v>0</v>
      </c>
      <c r="O1243" s="63">
        <v>0</v>
      </c>
      <c r="P1243" s="63">
        <v>0</v>
      </c>
      <c r="Q1243" s="63">
        <v>0</v>
      </c>
      <c r="R1243" s="63">
        <v>0</v>
      </c>
      <c r="S1243" s="63">
        <v>0</v>
      </c>
      <c r="T1243" s="63">
        <v>0</v>
      </c>
      <c r="U1243" s="63">
        <v>0</v>
      </c>
      <c r="V1243" s="63">
        <v>0</v>
      </c>
      <c r="W1243" s="63">
        <v>0</v>
      </c>
      <c r="X1243" s="153">
        <v>0</v>
      </c>
      <c r="Y1243" s="63">
        <v>0</v>
      </c>
      <c r="Z1243" s="63">
        <v>0</v>
      </c>
      <c r="AA1243" s="63">
        <v>0</v>
      </c>
      <c r="AB1243" s="63">
        <v>0</v>
      </c>
      <c r="AC1243" s="63">
        <v>0</v>
      </c>
      <c r="AD1243" s="63">
        <v>0</v>
      </c>
      <c r="AE1243" s="63">
        <v>0</v>
      </c>
      <c r="AF1243" s="63">
        <v>0</v>
      </c>
      <c r="AG1243" s="63">
        <v>0</v>
      </c>
      <c r="AH1243" s="43">
        <v>0</v>
      </c>
    </row>
    <row r="1244" spans="1:34">
      <c r="A1244" s="52">
        <v>0</v>
      </c>
      <c r="D1244" s="2">
        <v>2012</v>
      </c>
      <c r="E1244" s="2">
        <v>2</v>
      </c>
      <c r="F1244" s="62">
        <v>2012</v>
      </c>
      <c r="G1244" s="62">
        <v>2012</v>
      </c>
      <c r="H1244" s="63">
        <v>0</v>
      </c>
      <c r="I1244" s="63">
        <v>0</v>
      </c>
      <c r="J1244" s="63">
        <v>0</v>
      </c>
      <c r="K1244" s="63">
        <v>0</v>
      </c>
      <c r="L1244" s="63">
        <v>0</v>
      </c>
      <c r="M1244" s="63">
        <v>0</v>
      </c>
      <c r="N1244" s="63">
        <v>0</v>
      </c>
      <c r="O1244" s="63">
        <v>0</v>
      </c>
      <c r="P1244" s="63">
        <v>0</v>
      </c>
      <c r="Q1244" s="63">
        <v>0</v>
      </c>
      <c r="R1244" s="63">
        <v>0</v>
      </c>
      <c r="S1244" s="63">
        <v>0</v>
      </c>
      <c r="T1244" s="63">
        <v>0</v>
      </c>
      <c r="U1244" s="63">
        <v>0</v>
      </c>
      <c r="V1244" s="63">
        <v>0</v>
      </c>
      <c r="W1244" s="63">
        <v>0</v>
      </c>
      <c r="X1244" s="153">
        <v>0</v>
      </c>
      <c r="Y1244" s="63">
        <v>0</v>
      </c>
      <c r="Z1244" s="63">
        <v>0</v>
      </c>
      <c r="AA1244" s="63">
        <v>0</v>
      </c>
      <c r="AB1244" s="63">
        <v>0</v>
      </c>
      <c r="AC1244" s="63">
        <v>0</v>
      </c>
      <c r="AD1244" s="63">
        <v>0</v>
      </c>
      <c r="AE1244" s="63">
        <v>0</v>
      </c>
      <c r="AF1244" s="63">
        <v>0</v>
      </c>
      <c r="AG1244" s="63">
        <v>0</v>
      </c>
      <c r="AH1244" s="43">
        <v>0</v>
      </c>
    </row>
    <row r="1245" spans="1:34">
      <c r="A1245" s="52">
        <v>0</v>
      </c>
      <c r="D1245" s="2">
        <v>2012</v>
      </c>
      <c r="E1245" s="2">
        <v>3</v>
      </c>
      <c r="F1245" s="62">
        <v>2012</v>
      </c>
      <c r="G1245" s="62">
        <v>2012</v>
      </c>
      <c r="H1245" s="63">
        <v>0</v>
      </c>
      <c r="I1245" s="63">
        <v>0</v>
      </c>
      <c r="J1245" s="63">
        <v>0</v>
      </c>
      <c r="K1245" s="63">
        <v>0</v>
      </c>
      <c r="L1245" s="63">
        <v>0</v>
      </c>
      <c r="M1245" s="63">
        <v>0</v>
      </c>
      <c r="N1245" s="63">
        <v>0</v>
      </c>
      <c r="O1245" s="63">
        <v>0</v>
      </c>
      <c r="P1245" s="63">
        <v>0</v>
      </c>
      <c r="Q1245" s="63">
        <v>0</v>
      </c>
      <c r="R1245" s="63">
        <v>0</v>
      </c>
      <c r="S1245" s="63">
        <v>0</v>
      </c>
      <c r="T1245" s="63">
        <v>0</v>
      </c>
      <c r="U1245" s="63">
        <v>0</v>
      </c>
      <c r="V1245" s="63">
        <v>0</v>
      </c>
      <c r="W1245" s="63">
        <v>0</v>
      </c>
      <c r="X1245" s="153">
        <v>0</v>
      </c>
      <c r="Y1245" s="63">
        <v>0</v>
      </c>
      <c r="Z1245" s="63">
        <v>0</v>
      </c>
      <c r="AA1245" s="63">
        <v>0</v>
      </c>
      <c r="AB1245" s="63">
        <v>0</v>
      </c>
      <c r="AC1245" s="63">
        <v>0</v>
      </c>
      <c r="AD1245" s="63">
        <v>0</v>
      </c>
      <c r="AE1245" s="63">
        <v>0</v>
      </c>
      <c r="AF1245" s="63">
        <v>0</v>
      </c>
      <c r="AG1245" s="63">
        <v>0</v>
      </c>
      <c r="AH1245" s="43">
        <v>0</v>
      </c>
    </row>
    <row r="1246" spans="1:34">
      <c r="A1246" s="52">
        <v>0</v>
      </c>
      <c r="D1246" s="2">
        <v>2012</v>
      </c>
      <c r="E1246" s="2">
        <v>4</v>
      </c>
      <c r="F1246" s="62">
        <v>2012</v>
      </c>
      <c r="G1246" s="62">
        <v>2012</v>
      </c>
      <c r="H1246" s="63">
        <v>0</v>
      </c>
      <c r="I1246" s="63">
        <v>0</v>
      </c>
      <c r="J1246" s="63">
        <v>0</v>
      </c>
      <c r="K1246" s="63">
        <v>0</v>
      </c>
      <c r="L1246" s="63">
        <v>0</v>
      </c>
      <c r="M1246" s="63">
        <v>0</v>
      </c>
      <c r="N1246" s="63">
        <v>0</v>
      </c>
      <c r="O1246" s="63">
        <v>0</v>
      </c>
      <c r="P1246" s="63">
        <v>0</v>
      </c>
      <c r="Q1246" s="63">
        <v>0</v>
      </c>
      <c r="R1246" s="63">
        <v>0</v>
      </c>
      <c r="S1246" s="63">
        <v>0</v>
      </c>
      <c r="T1246" s="63">
        <v>0</v>
      </c>
      <c r="U1246" s="63">
        <v>0</v>
      </c>
      <c r="V1246" s="63">
        <v>0</v>
      </c>
      <c r="W1246" s="63">
        <v>0</v>
      </c>
      <c r="X1246" s="153">
        <v>0</v>
      </c>
      <c r="Y1246" s="63">
        <v>0</v>
      </c>
      <c r="Z1246" s="63">
        <v>0</v>
      </c>
      <c r="AA1246" s="63">
        <v>0</v>
      </c>
      <c r="AB1246" s="63">
        <v>0</v>
      </c>
      <c r="AC1246" s="63">
        <v>0</v>
      </c>
      <c r="AD1246" s="63">
        <v>0</v>
      </c>
      <c r="AE1246" s="63">
        <v>0</v>
      </c>
      <c r="AF1246" s="63">
        <v>0</v>
      </c>
      <c r="AG1246" s="63">
        <v>0</v>
      </c>
      <c r="AH1246" s="43">
        <v>0</v>
      </c>
    </row>
    <row r="1247" spans="1:34">
      <c r="A1247" s="52">
        <v>0</v>
      </c>
      <c r="D1247" s="2">
        <v>2012</v>
      </c>
      <c r="E1247" s="2">
        <v>5</v>
      </c>
      <c r="F1247" s="62">
        <v>2013</v>
      </c>
      <c r="G1247" s="62">
        <v>2013</v>
      </c>
      <c r="H1247" s="63">
        <v>0</v>
      </c>
      <c r="I1247" s="63">
        <v>0</v>
      </c>
      <c r="J1247" s="63">
        <v>0</v>
      </c>
      <c r="K1247" s="63">
        <v>0</v>
      </c>
      <c r="L1247" s="63">
        <v>0</v>
      </c>
      <c r="M1247" s="63">
        <v>0</v>
      </c>
      <c r="N1247" s="63">
        <v>0</v>
      </c>
      <c r="O1247" s="63">
        <v>0</v>
      </c>
      <c r="P1247" s="63">
        <v>0</v>
      </c>
      <c r="Q1247" s="63">
        <v>0</v>
      </c>
      <c r="R1247" s="63">
        <v>0</v>
      </c>
      <c r="S1247" s="63">
        <v>0</v>
      </c>
      <c r="T1247" s="63">
        <v>0</v>
      </c>
      <c r="U1247" s="63">
        <v>0</v>
      </c>
      <c r="V1247" s="63">
        <v>0</v>
      </c>
      <c r="W1247" s="63">
        <v>0</v>
      </c>
      <c r="X1247" s="153">
        <v>0</v>
      </c>
      <c r="Y1247" s="63">
        <v>0</v>
      </c>
      <c r="Z1247" s="63">
        <v>0</v>
      </c>
      <c r="AA1247" s="63">
        <v>0</v>
      </c>
      <c r="AB1247" s="63">
        <v>0</v>
      </c>
      <c r="AC1247" s="63">
        <v>0</v>
      </c>
      <c r="AD1247" s="63">
        <v>0</v>
      </c>
      <c r="AE1247" s="63">
        <v>0</v>
      </c>
      <c r="AF1247" s="63">
        <v>0</v>
      </c>
      <c r="AG1247" s="63">
        <v>0</v>
      </c>
      <c r="AH1247" s="43">
        <v>0</v>
      </c>
    </row>
    <row r="1248" spans="1:34">
      <c r="A1248" s="52">
        <v>0</v>
      </c>
      <c r="D1248" s="2">
        <v>2012</v>
      </c>
      <c r="E1248" s="2">
        <v>6</v>
      </c>
      <c r="F1248" s="62">
        <v>2013</v>
      </c>
      <c r="G1248" s="62">
        <v>2013</v>
      </c>
      <c r="H1248" s="63">
        <v>0</v>
      </c>
      <c r="I1248" s="63">
        <v>0</v>
      </c>
      <c r="J1248" s="63">
        <v>0</v>
      </c>
      <c r="K1248" s="63">
        <v>0</v>
      </c>
      <c r="L1248" s="63">
        <v>0</v>
      </c>
      <c r="M1248" s="63">
        <v>0</v>
      </c>
      <c r="N1248" s="63">
        <v>0</v>
      </c>
      <c r="O1248" s="63">
        <v>0</v>
      </c>
      <c r="P1248" s="63">
        <v>0</v>
      </c>
      <c r="Q1248" s="63">
        <v>0</v>
      </c>
      <c r="R1248" s="63">
        <v>0</v>
      </c>
      <c r="S1248" s="63">
        <v>0</v>
      </c>
      <c r="T1248" s="63">
        <v>0</v>
      </c>
      <c r="U1248" s="63">
        <v>0</v>
      </c>
      <c r="V1248" s="63">
        <v>0</v>
      </c>
      <c r="W1248" s="63">
        <v>0</v>
      </c>
      <c r="X1248" s="153">
        <v>0</v>
      </c>
      <c r="Y1248" s="63">
        <v>0</v>
      </c>
      <c r="Z1248" s="63">
        <v>0</v>
      </c>
      <c r="AA1248" s="63">
        <v>0</v>
      </c>
      <c r="AB1248" s="63">
        <v>0</v>
      </c>
      <c r="AC1248" s="63">
        <v>0</v>
      </c>
      <c r="AD1248" s="63">
        <v>0</v>
      </c>
      <c r="AE1248" s="63">
        <v>0</v>
      </c>
      <c r="AF1248" s="63">
        <v>0</v>
      </c>
      <c r="AG1248" s="63">
        <v>0</v>
      </c>
      <c r="AH1248" s="43">
        <v>0</v>
      </c>
    </row>
    <row r="1249" spans="1:34">
      <c r="A1249" s="52">
        <v>0</v>
      </c>
      <c r="D1249" s="2">
        <v>2012</v>
      </c>
      <c r="E1249" s="2">
        <v>7</v>
      </c>
      <c r="F1249" s="62">
        <v>2013</v>
      </c>
      <c r="G1249" s="62">
        <v>2013</v>
      </c>
      <c r="H1249" s="63">
        <v>0</v>
      </c>
      <c r="I1249" s="63">
        <v>0</v>
      </c>
      <c r="J1249" s="63">
        <v>0</v>
      </c>
      <c r="K1249" s="63">
        <v>0</v>
      </c>
      <c r="L1249" s="63">
        <v>0</v>
      </c>
      <c r="M1249" s="63">
        <v>0</v>
      </c>
      <c r="N1249" s="63">
        <v>0</v>
      </c>
      <c r="O1249" s="63">
        <v>0</v>
      </c>
      <c r="P1249" s="63">
        <v>0</v>
      </c>
      <c r="Q1249" s="63">
        <v>0</v>
      </c>
      <c r="R1249" s="63">
        <v>0</v>
      </c>
      <c r="S1249" s="63">
        <v>0</v>
      </c>
      <c r="T1249" s="63">
        <v>0</v>
      </c>
      <c r="U1249" s="63">
        <v>0</v>
      </c>
      <c r="V1249" s="63">
        <v>0</v>
      </c>
      <c r="W1249" s="63">
        <v>0</v>
      </c>
      <c r="X1249" s="153">
        <v>0</v>
      </c>
      <c r="Y1249" s="63">
        <v>0</v>
      </c>
      <c r="Z1249" s="63">
        <v>0</v>
      </c>
      <c r="AA1249" s="63">
        <v>0</v>
      </c>
      <c r="AB1249" s="63">
        <v>0</v>
      </c>
      <c r="AC1249" s="63">
        <v>0</v>
      </c>
      <c r="AD1249" s="63">
        <v>0</v>
      </c>
      <c r="AE1249" s="63">
        <v>0</v>
      </c>
      <c r="AF1249" s="63">
        <v>0</v>
      </c>
      <c r="AG1249" s="63">
        <v>0</v>
      </c>
      <c r="AH1249" s="43">
        <v>0</v>
      </c>
    </row>
    <row r="1250" spans="1:34">
      <c r="A1250" s="52">
        <v>0</v>
      </c>
      <c r="D1250" s="2">
        <v>2012</v>
      </c>
      <c r="E1250" s="2">
        <v>8</v>
      </c>
      <c r="F1250" s="62">
        <v>2013</v>
      </c>
      <c r="G1250" s="62">
        <v>2013</v>
      </c>
      <c r="H1250" s="63">
        <v>0</v>
      </c>
      <c r="I1250" s="63">
        <v>0</v>
      </c>
      <c r="J1250" s="63">
        <v>0</v>
      </c>
      <c r="K1250" s="63">
        <v>0</v>
      </c>
      <c r="L1250" s="63">
        <v>0</v>
      </c>
      <c r="M1250" s="63">
        <v>0</v>
      </c>
      <c r="N1250" s="63">
        <v>0</v>
      </c>
      <c r="O1250" s="63">
        <v>0</v>
      </c>
      <c r="P1250" s="63">
        <v>0</v>
      </c>
      <c r="Q1250" s="63">
        <v>0</v>
      </c>
      <c r="R1250" s="63">
        <v>0</v>
      </c>
      <c r="S1250" s="63">
        <v>0</v>
      </c>
      <c r="T1250" s="63">
        <v>0</v>
      </c>
      <c r="U1250" s="63">
        <v>0</v>
      </c>
      <c r="V1250" s="63">
        <v>0</v>
      </c>
      <c r="W1250" s="63">
        <v>0</v>
      </c>
      <c r="X1250" s="153">
        <v>0</v>
      </c>
      <c r="Y1250" s="63">
        <v>0</v>
      </c>
      <c r="Z1250" s="63">
        <v>0</v>
      </c>
      <c r="AA1250" s="63">
        <v>0</v>
      </c>
      <c r="AB1250" s="63">
        <v>0</v>
      </c>
      <c r="AC1250" s="63">
        <v>0</v>
      </c>
      <c r="AD1250" s="63">
        <v>0</v>
      </c>
      <c r="AE1250" s="63">
        <v>0</v>
      </c>
      <c r="AF1250" s="63">
        <v>0</v>
      </c>
      <c r="AG1250" s="63">
        <v>0</v>
      </c>
      <c r="AH1250" s="43">
        <v>0</v>
      </c>
    </row>
    <row r="1251" spans="1:34">
      <c r="A1251" s="52">
        <v>0</v>
      </c>
      <c r="D1251" s="2">
        <v>2012</v>
      </c>
      <c r="E1251" s="2">
        <v>9</v>
      </c>
      <c r="F1251" s="62">
        <v>2013</v>
      </c>
      <c r="G1251" s="62">
        <v>2013</v>
      </c>
      <c r="H1251" s="63">
        <v>0</v>
      </c>
      <c r="I1251" s="63">
        <v>0</v>
      </c>
      <c r="J1251" s="63">
        <v>0</v>
      </c>
      <c r="K1251" s="63">
        <v>0</v>
      </c>
      <c r="L1251" s="63">
        <v>0</v>
      </c>
      <c r="M1251" s="63">
        <v>0</v>
      </c>
      <c r="N1251" s="63">
        <v>0</v>
      </c>
      <c r="O1251" s="63">
        <v>0</v>
      </c>
      <c r="P1251" s="63">
        <v>0</v>
      </c>
      <c r="Q1251" s="63">
        <v>0</v>
      </c>
      <c r="R1251" s="63">
        <v>0</v>
      </c>
      <c r="S1251" s="63">
        <v>0</v>
      </c>
      <c r="T1251" s="63">
        <v>0</v>
      </c>
      <c r="U1251" s="63">
        <v>0</v>
      </c>
      <c r="V1251" s="63">
        <v>0</v>
      </c>
      <c r="W1251" s="63">
        <v>0</v>
      </c>
      <c r="X1251" s="153">
        <v>0</v>
      </c>
      <c r="Y1251" s="63">
        <v>0</v>
      </c>
      <c r="Z1251" s="63">
        <v>0</v>
      </c>
      <c r="AA1251" s="63">
        <v>0</v>
      </c>
      <c r="AB1251" s="63">
        <v>0</v>
      </c>
      <c r="AC1251" s="63">
        <v>0</v>
      </c>
      <c r="AD1251" s="63">
        <v>0</v>
      </c>
      <c r="AE1251" s="63">
        <v>0</v>
      </c>
      <c r="AF1251" s="63">
        <v>0</v>
      </c>
      <c r="AG1251" s="63">
        <v>0</v>
      </c>
      <c r="AH1251" s="43">
        <v>0</v>
      </c>
    </row>
    <row r="1252" spans="1:34">
      <c r="A1252" s="52">
        <v>0</v>
      </c>
      <c r="D1252" s="2">
        <v>2012</v>
      </c>
      <c r="E1252" s="2">
        <v>10</v>
      </c>
      <c r="F1252" s="62">
        <v>2013</v>
      </c>
      <c r="G1252" s="62">
        <v>2013</v>
      </c>
      <c r="H1252" s="63">
        <v>0</v>
      </c>
      <c r="I1252" s="63">
        <v>0</v>
      </c>
      <c r="J1252" s="63">
        <v>0</v>
      </c>
      <c r="K1252" s="63">
        <v>0</v>
      </c>
      <c r="L1252" s="63">
        <v>0</v>
      </c>
      <c r="M1252" s="63">
        <v>0</v>
      </c>
      <c r="N1252" s="63">
        <v>0</v>
      </c>
      <c r="O1252" s="63">
        <v>0</v>
      </c>
      <c r="P1252" s="63">
        <v>0</v>
      </c>
      <c r="Q1252" s="63">
        <v>0</v>
      </c>
      <c r="R1252" s="63">
        <v>0</v>
      </c>
      <c r="S1252" s="63">
        <v>0</v>
      </c>
      <c r="T1252" s="63">
        <v>0</v>
      </c>
      <c r="U1252" s="63">
        <v>0</v>
      </c>
      <c r="V1252" s="63">
        <v>0</v>
      </c>
      <c r="W1252" s="63">
        <v>0</v>
      </c>
      <c r="X1252" s="153">
        <v>0</v>
      </c>
      <c r="Y1252" s="63">
        <v>0</v>
      </c>
      <c r="Z1252" s="63">
        <v>0</v>
      </c>
      <c r="AA1252" s="63">
        <v>0</v>
      </c>
      <c r="AB1252" s="63">
        <v>0</v>
      </c>
      <c r="AC1252" s="63">
        <v>0</v>
      </c>
      <c r="AD1252" s="63">
        <v>0</v>
      </c>
      <c r="AE1252" s="63">
        <v>0</v>
      </c>
      <c r="AF1252" s="63">
        <v>0</v>
      </c>
      <c r="AG1252" s="63">
        <v>0</v>
      </c>
      <c r="AH1252" s="43">
        <v>0</v>
      </c>
    </row>
    <row r="1253" spans="1:34">
      <c r="A1253" s="52">
        <v>0</v>
      </c>
      <c r="D1253" s="2">
        <v>2012</v>
      </c>
      <c r="E1253" s="2">
        <v>11</v>
      </c>
      <c r="F1253" s="62">
        <v>2013</v>
      </c>
      <c r="G1253" s="62">
        <v>2013</v>
      </c>
      <c r="H1253" s="63">
        <v>0</v>
      </c>
      <c r="I1253" s="63">
        <v>0</v>
      </c>
      <c r="J1253" s="63">
        <v>0</v>
      </c>
      <c r="K1253" s="63">
        <v>0</v>
      </c>
      <c r="L1253" s="63">
        <v>0</v>
      </c>
      <c r="M1253" s="63">
        <v>0</v>
      </c>
      <c r="N1253" s="63">
        <v>0</v>
      </c>
      <c r="O1253" s="63">
        <v>0</v>
      </c>
      <c r="P1253" s="63">
        <v>0</v>
      </c>
      <c r="Q1253" s="63">
        <v>0</v>
      </c>
      <c r="R1253" s="63">
        <v>0</v>
      </c>
      <c r="S1253" s="63">
        <v>0</v>
      </c>
      <c r="T1253" s="63">
        <v>0</v>
      </c>
      <c r="U1253" s="63">
        <v>0</v>
      </c>
      <c r="V1253" s="63">
        <v>0</v>
      </c>
      <c r="W1253" s="63">
        <v>0</v>
      </c>
      <c r="X1253" s="153">
        <v>0</v>
      </c>
      <c r="Y1253" s="63">
        <v>0</v>
      </c>
      <c r="Z1253" s="63">
        <v>0</v>
      </c>
      <c r="AA1253" s="63">
        <v>0</v>
      </c>
      <c r="AB1253" s="63">
        <v>0</v>
      </c>
      <c r="AC1253" s="63">
        <v>0</v>
      </c>
      <c r="AD1253" s="63">
        <v>0</v>
      </c>
      <c r="AE1253" s="63">
        <v>0</v>
      </c>
      <c r="AF1253" s="63">
        <v>0</v>
      </c>
      <c r="AG1253" s="63">
        <v>0</v>
      </c>
      <c r="AH1253" s="43">
        <v>0</v>
      </c>
    </row>
    <row r="1254" spans="1:34">
      <c r="A1254" s="52">
        <v>0</v>
      </c>
      <c r="D1254" s="2">
        <v>2012</v>
      </c>
      <c r="E1254" s="2">
        <v>12</v>
      </c>
      <c r="F1254" s="62">
        <v>2013</v>
      </c>
      <c r="G1254" s="62">
        <v>2013</v>
      </c>
      <c r="H1254" s="63">
        <v>0</v>
      </c>
      <c r="I1254" s="63">
        <v>0</v>
      </c>
      <c r="J1254" s="63">
        <v>0</v>
      </c>
      <c r="K1254" s="63">
        <v>0</v>
      </c>
      <c r="L1254" s="63">
        <v>0</v>
      </c>
      <c r="M1254" s="63">
        <v>0</v>
      </c>
      <c r="N1254" s="63">
        <v>0</v>
      </c>
      <c r="O1254" s="63">
        <v>0</v>
      </c>
      <c r="P1254" s="63">
        <v>0</v>
      </c>
      <c r="Q1254" s="63">
        <v>0</v>
      </c>
      <c r="R1254" s="63">
        <v>0</v>
      </c>
      <c r="S1254" s="63">
        <v>0</v>
      </c>
      <c r="T1254" s="63">
        <v>0</v>
      </c>
      <c r="U1254" s="63">
        <v>0</v>
      </c>
      <c r="V1254" s="63">
        <v>0</v>
      </c>
      <c r="W1254" s="63">
        <v>0</v>
      </c>
      <c r="X1254" s="153">
        <v>0</v>
      </c>
      <c r="Y1254" s="63">
        <v>0</v>
      </c>
      <c r="Z1254" s="63">
        <v>0</v>
      </c>
      <c r="AA1254" s="63">
        <v>0</v>
      </c>
      <c r="AB1254" s="63">
        <v>0</v>
      </c>
      <c r="AC1254" s="63">
        <v>0</v>
      </c>
      <c r="AD1254" s="63">
        <v>0</v>
      </c>
      <c r="AE1254" s="63">
        <v>0</v>
      </c>
      <c r="AF1254" s="63">
        <v>0</v>
      </c>
      <c r="AG1254" s="63">
        <v>0</v>
      </c>
      <c r="AH1254" s="43">
        <v>0</v>
      </c>
    </row>
    <row r="1255" spans="1:34">
      <c r="A1255" s="52">
        <v>0</v>
      </c>
      <c r="D1255" s="2">
        <v>2013</v>
      </c>
      <c r="E1255" s="2">
        <v>1</v>
      </c>
      <c r="F1255" s="62">
        <v>2013</v>
      </c>
      <c r="G1255" s="62">
        <v>2013</v>
      </c>
      <c r="H1255" s="63">
        <v>821.8</v>
      </c>
      <c r="I1255" s="63">
        <v>0</v>
      </c>
      <c r="J1255" s="63">
        <v>0</v>
      </c>
      <c r="K1255" s="63">
        <v>0</v>
      </c>
      <c r="L1255" s="63">
        <v>0</v>
      </c>
      <c r="M1255" s="63">
        <v>0</v>
      </c>
      <c r="N1255" s="63">
        <v>3015.1000000000004</v>
      </c>
      <c r="O1255" s="63">
        <v>0</v>
      </c>
      <c r="P1255" s="63">
        <v>0</v>
      </c>
      <c r="Q1255" s="63">
        <v>0</v>
      </c>
      <c r="R1255" s="63">
        <v>2440.6</v>
      </c>
      <c r="S1255" s="63">
        <v>0</v>
      </c>
      <c r="T1255" s="63">
        <v>0</v>
      </c>
      <c r="U1255" s="63">
        <v>17292</v>
      </c>
      <c r="V1255" s="63">
        <v>181.9</v>
      </c>
      <c r="W1255" s="63">
        <v>0</v>
      </c>
      <c r="X1255" s="153">
        <v>19077.163</v>
      </c>
      <c r="Y1255" s="63">
        <v>0</v>
      </c>
      <c r="Z1255" s="63">
        <v>0</v>
      </c>
      <c r="AA1255" s="63">
        <v>0</v>
      </c>
      <c r="AB1255" s="63">
        <v>0</v>
      </c>
      <c r="AC1255" s="63">
        <v>1040.4000000000001</v>
      </c>
      <c r="AD1255" s="63">
        <v>0</v>
      </c>
      <c r="AE1255" s="63">
        <v>0</v>
      </c>
      <c r="AF1255" s="63">
        <v>0</v>
      </c>
      <c r="AG1255" s="63">
        <v>589.70000000000005</v>
      </c>
      <c r="AH1255" s="43">
        <v>44458.663</v>
      </c>
    </row>
    <row r="1256" spans="1:34">
      <c r="A1256" s="52">
        <v>0</v>
      </c>
      <c r="D1256" s="2">
        <v>2013</v>
      </c>
      <c r="E1256" s="2">
        <v>2</v>
      </c>
      <c r="F1256" s="62">
        <v>2013</v>
      </c>
      <c r="G1256" s="62">
        <v>2013</v>
      </c>
      <c r="H1256" s="63">
        <v>729.3</v>
      </c>
      <c r="I1256" s="63">
        <v>0</v>
      </c>
      <c r="J1256" s="63">
        <v>0</v>
      </c>
      <c r="K1256" s="63">
        <v>0</v>
      </c>
      <c r="L1256" s="63">
        <v>0</v>
      </c>
      <c r="M1256" s="63">
        <v>0</v>
      </c>
      <c r="N1256" s="63">
        <v>2541.9</v>
      </c>
      <c r="O1256" s="63">
        <v>0</v>
      </c>
      <c r="P1256" s="63">
        <v>0</v>
      </c>
      <c r="Q1256" s="63">
        <v>0</v>
      </c>
      <c r="R1256" s="63">
        <v>1876</v>
      </c>
      <c r="S1256" s="63">
        <v>0</v>
      </c>
      <c r="T1256" s="63">
        <v>0</v>
      </c>
      <c r="U1256" s="63">
        <v>11473.6</v>
      </c>
      <c r="V1256" s="63">
        <v>170.6</v>
      </c>
      <c r="W1256" s="63">
        <v>0</v>
      </c>
      <c r="X1256" s="153">
        <v>18475.862000000001</v>
      </c>
      <c r="Y1256" s="63">
        <v>0</v>
      </c>
      <c r="Z1256" s="63">
        <v>0</v>
      </c>
      <c r="AA1256" s="63">
        <v>0</v>
      </c>
      <c r="AB1256" s="63">
        <v>0</v>
      </c>
      <c r="AC1256" s="63">
        <v>972.3</v>
      </c>
      <c r="AD1256" s="63">
        <v>0</v>
      </c>
      <c r="AE1256" s="63">
        <v>0</v>
      </c>
      <c r="AF1256" s="63">
        <v>0</v>
      </c>
      <c r="AG1256" s="63">
        <v>522.79999999999995</v>
      </c>
      <c r="AH1256" s="43">
        <v>36762.362000000008</v>
      </c>
    </row>
    <row r="1257" spans="1:34">
      <c r="A1257" s="52">
        <v>0</v>
      </c>
      <c r="D1257" s="2">
        <v>2013</v>
      </c>
      <c r="E1257" s="2">
        <v>3</v>
      </c>
      <c r="F1257" s="62">
        <v>2013</v>
      </c>
      <c r="G1257" s="62">
        <v>2013</v>
      </c>
      <c r="H1257" s="63">
        <v>1040.8</v>
      </c>
      <c r="I1257" s="63">
        <v>0</v>
      </c>
      <c r="J1257" s="63">
        <v>0</v>
      </c>
      <c r="K1257" s="63">
        <v>0</v>
      </c>
      <c r="L1257" s="63">
        <v>0</v>
      </c>
      <c r="M1257" s="63">
        <v>0</v>
      </c>
      <c r="N1257" s="63">
        <v>3454.5</v>
      </c>
      <c r="O1257" s="63">
        <v>0</v>
      </c>
      <c r="P1257" s="63">
        <v>0</v>
      </c>
      <c r="Q1257" s="63">
        <v>0</v>
      </c>
      <c r="R1257" s="63">
        <v>3945.6</v>
      </c>
      <c r="S1257" s="63">
        <v>0</v>
      </c>
      <c r="T1257" s="63">
        <v>0</v>
      </c>
      <c r="U1257" s="63">
        <v>30760.3</v>
      </c>
      <c r="V1257" s="63">
        <v>3591.4</v>
      </c>
      <c r="W1257" s="63">
        <v>0</v>
      </c>
      <c r="X1257" s="153">
        <v>23465.412</v>
      </c>
      <c r="Y1257" s="63">
        <v>0</v>
      </c>
      <c r="Z1257" s="63">
        <v>0</v>
      </c>
      <c r="AA1257" s="63">
        <v>0</v>
      </c>
      <c r="AB1257" s="63">
        <v>0</v>
      </c>
      <c r="AC1257" s="63">
        <v>2021.4</v>
      </c>
      <c r="AD1257" s="63">
        <v>0</v>
      </c>
      <c r="AE1257" s="63">
        <v>0</v>
      </c>
      <c r="AF1257" s="63">
        <v>0</v>
      </c>
      <c r="AG1257" s="63">
        <v>867.4</v>
      </c>
      <c r="AH1257" s="43">
        <v>69146.811999999991</v>
      </c>
    </row>
    <row r="1258" spans="1:34">
      <c r="A1258" s="52">
        <v>0</v>
      </c>
      <c r="D1258" s="2">
        <v>2013</v>
      </c>
      <c r="E1258" s="2">
        <v>4</v>
      </c>
      <c r="F1258" s="62">
        <v>2013</v>
      </c>
      <c r="G1258" s="62">
        <v>2013</v>
      </c>
      <c r="H1258" s="63">
        <v>1144.0999999999999</v>
      </c>
      <c r="I1258" s="63">
        <v>0</v>
      </c>
      <c r="J1258" s="63">
        <v>500.4</v>
      </c>
      <c r="K1258" s="63">
        <v>0</v>
      </c>
      <c r="L1258" s="63">
        <v>0</v>
      </c>
      <c r="M1258" s="63">
        <v>0</v>
      </c>
      <c r="N1258" s="63">
        <v>4525.8999999999996</v>
      </c>
      <c r="O1258" s="63">
        <v>0</v>
      </c>
      <c r="P1258" s="63">
        <v>0</v>
      </c>
      <c r="Q1258" s="63">
        <v>0</v>
      </c>
      <c r="R1258" s="63">
        <v>5724.3</v>
      </c>
      <c r="S1258" s="63">
        <v>0</v>
      </c>
      <c r="T1258" s="63">
        <v>0</v>
      </c>
      <c r="U1258" s="63">
        <v>33921</v>
      </c>
      <c r="V1258" s="63">
        <v>10820.5</v>
      </c>
      <c r="W1258" s="63">
        <v>0</v>
      </c>
      <c r="X1258" s="153">
        <v>29054.949000000001</v>
      </c>
      <c r="Y1258" s="63">
        <v>0</v>
      </c>
      <c r="Z1258" s="63">
        <v>0</v>
      </c>
      <c r="AA1258" s="63">
        <v>0</v>
      </c>
      <c r="AB1258" s="63">
        <v>0</v>
      </c>
      <c r="AC1258" s="63">
        <v>3870</v>
      </c>
      <c r="AD1258" s="63">
        <v>0</v>
      </c>
      <c r="AE1258" s="63">
        <v>0</v>
      </c>
      <c r="AF1258" s="63">
        <v>0</v>
      </c>
      <c r="AG1258" s="63">
        <v>1906.3</v>
      </c>
      <c r="AH1258" s="43">
        <v>91467.449000000008</v>
      </c>
    </row>
    <row r="1259" spans="1:34">
      <c r="A1259" s="52">
        <v>0</v>
      </c>
      <c r="D1259" s="2">
        <v>2013</v>
      </c>
      <c r="E1259" s="2">
        <v>5</v>
      </c>
      <c r="F1259" s="62">
        <v>2014</v>
      </c>
      <c r="G1259" s="62">
        <v>2014</v>
      </c>
      <c r="H1259" s="63">
        <v>961.4</v>
      </c>
      <c r="I1259" s="63">
        <v>0</v>
      </c>
      <c r="J1259" s="63">
        <v>0</v>
      </c>
      <c r="K1259" s="63">
        <v>0</v>
      </c>
      <c r="L1259" s="63">
        <v>0</v>
      </c>
      <c r="M1259" s="63">
        <v>0</v>
      </c>
      <c r="N1259" s="63">
        <v>4644.6000000000004</v>
      </c>
      <c r="O1259" s="63">
        <v>0</v>
      </c>
      <c r="P1259" s="63">
        <v>0</v>
      </c>
      <c r="Q1259" s="63">
        <v>0</v>
      </c>
      <c r="R1259" s="63">
        <v>6805</v>
      </c>
      <c r="S1259" s="63">
        <v>0</v>
      </c>
      <c r="T1259" s="63">
        <v>0</v>
      </c>
      <c r="U1259" s="63">
        <v>34551.4</v>
      </c>
      <c r="V1259" s="63">
        <v>277.60000000000002</v>
      </c>
      <c r="W1259" s="63">
        <v>0</v>
      </c>
      <c r="X1259" s="153">
        <v>34831.949999999997</v>
      </c>
      <c r="Y1259" s="63">
        <v>0</v>
      </c>
      <c r="Z1259" s="63">
        <v>0</v>
      </c>
      <c r="AA1259" s="63">
        <v>0</v>
      </c>
      <c r="AB1259" s="63">
        <v>0</v>
      </c>
      <c r="AC1259" s="63">
        <v>2198</v>
      </c>
      <c r="AD1259" s="63">
        <v>0</v>
      </c>
      <c r="AE1259" s="63">
        <v>0</v>
      </c>
      <c r="AF1259" s="63">
        <v>0</v>
      </c>
      <c r="AG1259" s="63">
        <v>2081.1</v>
      </c>
      <c r="AH1259" s="43">
        <v>86351.05</v>
      </c>
    </row>
    <row r="1260" spans="1:34">
      <c r="A1260" s="52">
        <v>0</v>
      </c>
      <c r="D1260" s="2">
        <v>2013</v>
      </c>
      <c r="E1260" s="2">
        <v>6</v>
      </c>
      <c r="F1260" s="62">
        <v>2014</v>
      </c>
      <c r="G1260" s="62">
        <v>2014</v>
      </c>
      <c r="H1260" s="63">
        <v>909.9</v>
      </c>
      <c r="I1260" s="63">
        <v>0</v>
      </c>
      <c r="J1260" s="63">
        <v>0</v>
      </c>
      <c r="K1260" s="63">
        <v>0</v>
      </c>
      <c r="L1260" s="63">
        <v>0</v>
      </c>
      <c r="M1260" s="63">
        <v>0</v>
      </c>
      <c r="N1260" s="63">
        <v>5447.2</v>
      </c>
      <c r="O1260" s="63">
        <v>0</v>
      </c>
      <c r="P1260" s="63">
        <v>0</v>
      </c>
      <c r="Q1260" s="63">
        <v>0</v>
      </c>
      <c r="R1260" s="63">
        <v>7846</v>
      </c>
      <c r="S1260" s="63">
        <v>0</v>
      </c>
      <c r="T1260" s="63">
        <v>0</v>
      </c>
      <c r="U1260" s="63">
        <v>33109</v>
      </c>
      <c r="V1260" s="63">
        <v>372.8</v>
      </c>
      <c r="W1260" s="63">
        <v>0</v>
      </c>
      <c r="X1260" s="153">
        <v>35776.934999999998</v>
      </c>
      <c r="Y1260" s="63">
        <v>0</v>
      </c>
      <c r="Z1260" s="63">
        <v>0</v>
      </c>
      <c r="AA1260" s="63">
        <v>0</v>
      </c>
      <c r="AB1260" s="63">
        <v>0</v>
      </c>
      <c r="AC1260" s="63">
        <v>2194.1999999999998</v>
      </c>
      <c r="AD1260" s="63">
        <v>0</v>
      </c>
      <c r="AE1260" s="63">
        <v>0</v>
      </c>
      <c r="AF1260" s="63">
        <v>0</v>
      </c>
      <c r="AG1260" s="63">
        <v>2070</v>
      </c>
      <c r="AH1260" s="43">
        <v>87726.034999999989</v>
      </c>
    </row>
    <row r="1261" spans="1:34">
      <c r="A1261" s="52">
        <v>0</v>
      </c>
      <c r="D1261" s="2">
        <v>2013</v>
      </c>
      <c r="E1261" s="2">
        <v>7</v>
      </c>
      <c r="F1261" s="62">
        <v>2014</v>
      </c>
      <c r="G1261" s="62">
        <v>2014</v>
      </c>
      <c r="H1261" s="63">
        <v>1095.0999999999999</v>
      </c>
      <c r="I1261" s="63">
        <v>0</v>
      </c>
      <c r="J1261" s="63">
        <v>0</v>
      </c>
      <c r="K1261" s="63">
        <v>0</v>
      </c>
      <c r="L1261" s="63">
        <v>0</v>
      </c>
      <c r="M1261" s="63">
        <v>0</v>
      </c>
      <c r="N1261" s="63">
        <v>4487.5999999999995</v>
      </c>
      <c r="O1261" s="63">
        <v>0</v>
      </c>
      <c r="P1261" s="63">
        <v>0</v>
      </c>
      <c r="Q1261" s="63">
        <v>0</v>
      </c>
      <c r="R1261" s="63">
        <v>7667.1</v>
      </c>
      <c r="S1261" s="63">
        <v>0</v>
      </c>
      <c r="T1261" s="63">
        <v>0</v>
      </c>
      <c r="U1261" s="63">
        <v>33956.6</v>
      </c>
      <c r="V1261" s="63">
        <v>409</v>
      </c>
      <c r="W1261" s="63">
        <v>0</v>
      </c>
      <c r="X1261" s="153">
        <v>36904.274000000005</v>
      </c>
      <c r="Y1261" s="63">
        <v>0</v>
      </c>
      <c r="Z1261" s="63">
        <v>0</v>
      </c>
      <c r="AA1261" s="63">
        <v>0</v>
      </c>
      <c r="AB1261" s="63">
        <v>0</v>
      </c>
      <c r="AC1261" s="63">
        <v>2085.8000000000002</v>
      </c>
      <c r="AD1261" s="63">
        <v>0</v>
      </c>
      <c r="AE1261" s="63">
        <v>0</v>
      </c>
      <c r="AF1261" s="63">
        <v>0</v>
      </c>
      <c r="AG1261" s="63">
        <v>2152.1</v>
      </c>
      <c r="AH1261" s="43">
        <v>88757.574000000008</v>
      </c>
    </row>
    <row r="1262" spans="1:34">
      <c r="A1262" s="52">
        <v>0</v>
      </c>
      <c r="D1262" s="2">
        <v>2013</v>
      </c>
      <c r="E1262" s="2">
        <v>8</v>
      </c>
      <c r="F1262" s="62">
        <v>2014</v>
      </c>
      <c r="G1262" s="62">
        <v>2014</v>
      </c>
      <c r="H1262" s="63">
        <v>1329.8</v>
      </c>
      <c r="I1262" s="63">
        <v>0</v>
      </c>
      <c r="J1262" s="63">
        <v>0</v>
      </c>
      <c r="K1262" s="63">
        <v>0</v>
      </c>
      <c r="L1262" s="63">
        <v>0</v>
      </c>
      <c r="M1262" s="63">
        <v>0</v>
      </c>
      <c r="N1262" s="63">
        <v>3901.3</v>
      </c>
      <c r="O1262" s="63">
        <v>0</v>
      </c>
      <c r="P1262" s="63">
        <v>0</v>
      </c>
      <c r="Q1262" s="63">
        <v>0</v>
      </c>
      <c r="R1262" s="63">
        <v>7689.4</v>
      </c>
      <c r="S1262" s="63">
        <v>0</v>
      </c>
      <c r="T1262" s="63">
        <v>0</v>
      </c>
      <c r="U1262" s="63">
        <v>25979.599999999999</v>
      </c>
      <c r="V1262" s="63">
        <v>399.6</v>
      </c>
      <c r="W1262" s="63">
        <v>0</v>
      </c>
      <c r="X1262" s="153">
        <v>37784.945999999996</v>
      </c>
      <c r="Y1262" s="63">
        <v>0</v>
      </c>
      <c r="Z1262" s="63">
        <v>0</v>
      </c>
      <c r="AA1262" s="63">
        <v>0</v>
      </c>
      <c r="AB1262" s="63">
        <v>0</v>
      </c>
      <c r="AC1262" s="63">
        <v>3123.9</v>
      </c>
      <c r="AD1262" s="63">
        <v>0</v>
      </c>
      <c r="AE1262" s="63">
        <v>0</v>
      </c>
      <c r="AF1262" s="63">
        <v>0</v>
      </c>
      <c r="AG1262" s="63">
        <v>2239.1</v>
      </c>
      <c r="AH1262" s="43">
        <v>82447.645999999993</v>
      </c>
    </row>
    <row r="1263" spans="1:34">
      <c r="A1263" s="52">
        <v>0</v>
      </c>
      <c r="D1263" s="2">
        <v>2013</v>
      </c>
      <c r="E1263" s="2">
        <v>9</v>
      </c>
      <c r="F1263" s="62">
        <v>2014</v>
      </c>
      <c r="G1263" s="62">
        <v>2014</v>
      </c>
      <c r="H1263" s="63">
        <v>1312.1</v>
      </c>
      <c r="I1263" s="63">
        <v>0</v>
      </c>
      <c r="J1263" s="63">
        <v>0</v>
      </c>
      <c r="K1263" s="63">
        <v>0</v>
      </c>
      <c r="L1263" s="63">
        <v>0</v>
      </c>
      <c r="M1263" s="63">
        <v>0</v>
      </c>
      <c r="N1263" s="63">
        <v>3552.8</v>
      </c>
      <c r="O1263" s="63">
        <v>0</v>
      </c>
      <c r="P1263" s="63">
        <v>0</v>
      </c>
      <c r="Q1263" s="63">
        <v>0</v>
      </c>
      <c r="R1263" s="63">
        <v>7872</v>
      </c>
      <c r="S1263" s="63">
        <v>0</v>
      </c>
      <c r="T1263" s="63">
        <v>0</v>
      </c>
      <c r="U1263" s="63">
        <v>28368.9</v>
      </c>
      <c r="V1263" s="63">
        <v>387.5</v>
      </c>
      <c r="W1263" s="63">
        <v>0</v>
      </c>
      <c r="X1263" s="153">
        <v>42136.914000000004</v>
      </c>
      <c r="Y1263" s="63">
        <v>0</v>
      </c>
      <c r="Z1263" s="63">
        <v>0</v>
      </c>
      <c r="AA1263" s="63">
        <v>0</v>
      </c>
      <c r="AB1263" s="63">
        <v>0</v>
      </c>
      <c r="AC1263" s="63">
        <v>2395</v>
      </c>
      <c r="AD1263" s="63">
        <v>0</v>
      </c>
      <c r="AE1263" s="63">
        <v>0</v>
      </c>
      <c r="AF1263" s="63">
        <v>0</v>
      </c>
      <c r="AG1263" s="63">
        <v>2043.4</v>
      </c>
      <c r="AH1263" s="43">
        <v>88068.614000000001</v>
      </c>
    </row>
    <row r="1264" spans="1:34">
      <c r="A1264" s="52">
        <v>0</v>
      </c>
      <c r="D1264" s="2">
        <v>2013</v>
      </c>
      <c r="E1264" s="2">
        <v>10</v>
      </c>
      <c r="F1264" s="62">
        <v>2014</v>
      </c>
      <c r="G1264" s="62">
        <v>2014</v>
      </c>
      <c r="H1264" s="63">
        <v>1062</v>
      </c>
      <c r="I1264" s="63">
        <v>0</v>
      </c>
      <c r="J1264" s="63">
        <v>2000</v>
      </c>
      <c r="K1264" s="63">
        <v>0</v>
      </c>
      <c r="L1264" s="63">
        <v>0</v>
      </c>
      <c r="M1264" s="63">
        <v>0</v>
      </c>
      <c r="N1264" s="63">
        <v>2606</v>
      </c>
      <c r="O1264" s="63">
        <v>0</v>
      </c>
      <c r="P1264" s="63">
        <v>0</v>
      </c>
      <c r="Q1264" s="63">
        <v>0</v>
      </c>
      <c r="R1264" s="63">
        <v>6000</v>
      </c>
      <c r="S1264" s="63">
        <v>0</v>
      </c>
      <c r="T1264" s="63">
        <v>0</v>
      </c>
      <c r="U1264" s="63">
        <v>25000</v>
      </c>
      <c r="V1264" s="63">
        <v>5779</v>
      </c>
      <c r="W1264" s="63">
        <v>0</v>
      </c>
      <c r="X1264" s="153">
        <v>33215</v>
      </c>
      <c r="Y1264" s="63">
        <v>0</v>
      </c>
      <c r="Z1264" s="63">
        <v>0</v>
      </c>
      <c r="AA1264" s="63">
        <v>0</v>
      </c>
      <c r="AB1264" s="63">
        <v>0</v>
      </c>
      <c r="AC1264" s="63">
        <v>3728</v>
      </c>
      <c r="AD1264" s="63">
        <v>0</v>
      </c>
      <c r="AE1264" s="63">
        <v>10000</v>
      </c>
      <c r="AF1264" s="63">
        <v>0</v>
      </c>
      <c r="AG1264" s="63">
        <v>1733</v>
      </c>
      <c r="AH1264" s="43">
        <v>91123</v>
      </c>
    </row>
    <row r="1265" spans="1:34">
      <c r="A1265" s="52">
        <v>0</v>
      </c>
      <c r="D1265" s="2">
        <v>2013</v>
      </c>
      <c r="E1265" s="2">
        <v>11</v>
      </c>
      <c r="F1265" s="62">
        <v>2014</v>
      </c>
      <c r="G1265" s="62">
        <v>2014</v>
      </c>
      <c r="H1265" s="63">
        <v>824</v>
      </c>
      <c r="I1265" s="63">
        <v>0</v>
      </c>
      <c r="J1265" s="63">
        <v>2000</v>
      </c>
      <c r="K1265" s="63">
        <v>0</v>
      </c>
      <c r="L1265" s="63">
        <v>0</v>
      </c>
      <c r="M1265" s="63">
        <v>0</v>
      </c>
      <c r="N1265" s="63">
        <v>2826</v>
      </c>
      <c r="O1265" s="63">
        <v>0</v>
      </c>
      <c r="P1265" s="63">
        <v>0</v>
      </c>
      <c r="Q1265" s="63">
        <v>0</v>
      </c>
      <c r="R1265" s="63">
        <v>4000</v>
      </c>
      <c r="S1265" s="63">
        <v>0</v>
      </c>
      <c r="T1265" s="63">
        <v>0</v>
      </c>
      <c r="U1265" s="63">
        <v>21000</v>
      </c>
      <c r="V1265" s="63">
        <v>6206</v>
      </c>
      <c r="W1265" s="63">
        <v>0</v>
      </c>
      <c r="X1265" s="153">
        <v>27740</v>
      </c>
      <c r="Y1265" s="63">
        <v>0</v>
      </c>
      <c r="Z1265" s="63">
        <v>0</v>
      </c>
      <c r="AA1265" s="63">
        <v>0</v>
      </c>
      <c r="AB1265" s="63">
        <v>0</v>
      </c>
      <c r="AC1265" s="63">
        <v>3587</v>
      </c>
      <c r="AD1265" s="63">
        <v>0</v>
      </c>
      <c r="AE1265" s="63">
        <v>10000</v>
      </c>
      <c r="AF1265" s="63">
        <v>0</v>
      </c>
      <c r="AG1265" s="63">
        <v>1300</v>
      </c>
      <c r="AH1265" s="43">
        <v>79483</v>
      </c>
    </row>
    <row r="1266" spans="1:34">
      <c r="A1266" s="52">
        <v>0</v>
      </c>
      <c r="D1266" s="2">
        <v>2013</v>
      </c>
      <c r="E1266" s="2">
        <v>12</v>
      </c>
      <c r="F1266" s="62">
        <v>2014</v>
      </c>
      <c r="G1266" s="62">
        <v>2014</v>
      </c>
      <c r="H1266" s="63">
        <v>586</v>
      </c>
      <c r="I1266" s="63">
        <v>0</v>
      </c>
      <c r="J1266" s="63">
        <v>2000</v>
      </c>
      <c r="K1266" s="63">
        <v>0</v>
      </c>
      <c r="L1266" s="63">
        <v>0</v>
      </c>
      <c r="M1266" s="63">
        <v>0</v>
      </c>
      <c r="N1266" s="63">
        <v>2649</v>
      </c>
      <c r="O1266" s="63">
        <v>0</v>
      </c>
      <c r="P1266" s="63">
        <v>0</v>
      </c>
      <c r="Q1266" s="63">
        <v>0</v>
      </c>
      <c r="R1266" s="63">
        <v>4000</v>
      </c>
      <c r="S1266" s="63">
        <v>0</v>
      </c>
      <c r="T1266" s="63">
        <v>0</v>
      </c>
      <c r="U1266" s="63">
        <v>21000</v>
      </c>
      <c r="V1266" s="63">
        <v>1066</v>
      </c>
      <c r="W1266" s="63">
        <v>0</v>
      </c>
      <c r="X1266" s="153">
        <v>21170</v>
      </c>
      <c r="Y1266" s="63">
        <v>0</v>
      </c>
      <c r="Z1266" s="63">
        <v>0</v>
      </c>
      <c r="AA1266" s="63">
        <v>0</v>
      </c>
      <c r="AB1266" s="63">
        <v>0</v>
      </c>
      <c r="AC1266" s="63">
        <v>3146</v>
      </c>
      <c r="AD1266" s="63">
        <v>0</v>
      </c>
      <c r="AE1266" s="63">
        <v>0</v>
      </c>
      <c r="AF1266" s="63">
        <v>0</v>
      </c>
      <c r="AG1266" s="63">
        <v>1256</v>
      </c>
      <c r="AH1266" s="43">
        <v>56873</v>
      </c>
    </row>
    <row r="1267" spans="1:34">
      <c r="A1267" s="52">
        <v>0</v>
      </c>
      <c r="D1267" s="2">
        <v>2014</v>
      </c>
      <c r="E1267" s="2">
        <v>1</v>
      </c>
      <c r="F1267" s="62">
        <v>2014</v>
      </c>
      <c r="G1267" s="62">
        <v>2014</v>
      </c>
      <c r="H1267" s="63">
        <v>630.0025761445786</v>
      </c>
      <c r="I1267" s="63">
        <v>0</v>
      </c>
      <c r="J1267" s="63">
        <v>0</v>
      </c>
      <c r="K1267" s="63">
        <v>0</v>
      </c>
      <c r="L1267" s="63">
        <v>575.51712891566285</v>
      </c>
      <c r="M1267" s="63">
        <v>0</v>
      </c>
      <c r="N1267" s="63">
        <v>2576.8494640963863</v>
      </c>
      <c r="O1267" s="63">
        <v>0</v>
      </c>
      <c r="P1267" s="63">
        <v>0</v>
      </c>
      <c r="Q1267" s="63">
        <v>0</v>
      </c>
      <c r="R1267" s="63">
        <v>4862.9399963855431</v>
      </c>
      <c r="S1267" s="63">
        <v>0</v>
      </c>
      <c r="T1267" s="63">
        <v>0</v>
      </c>
      <c r="U1267" s="63">
        <v>10759.912267590362</v>
      </c>
      <c r="V1267" s="63">
        <v>242.49659277108441</v>
      </c>
      <c r="W1267" s="63">
        <v>0</v>
      </c>
      <c r="X1267" s="153">
        <v>21651.160637943369</v>
      </c>
      <c r="Y1267" s="63">
        <v>0</v>
      </c>
      <c r="Z1267" s="63">
        <v>0</v>
      </c>
      <c r="AA1267" s="63">
        <v>0</v>
      </c>
      <c r="AB1267" s="63">
        <v>0</v>
      </c>
      <c r="AC1267" s="63">
        <v>952.84650530120473</v>
      </c>
      <c r="AD1267" s="63">
        <v>0</v>
      </c>
      <c r="AE1267" s="63">
        <v>0</v>
      </c>
      <c r="AF1267" s="63">
        <v>0</v>
      </c>
      <c r="AG1267" s="63">
        <v>1116.1476645783134</v>
      </c>
      <c r="AH1267" s="43">
        <v>43367.872833726498</v>
      </c>
    </row>
    <row r="1268" spans="1:34">
      <c r="A1268" s="52">
        <v>0</v>
      </c>
      <c r="D1268" s="2">
        <v>2014</v>
      </c>
      <c r="E1268" s="2">
        <v>2</v>
      </c>
      <c r="F1268" s="62">
        <v>2014</v>
      </c>
      <c r="G1268" s="62">
        <v>2014</v>
      </c>
      <c r="H1268" s="63">
        <v>435.39865638554221</v>
      </c>
      <c r="I1268" s="63">
        <v>0</v>
      </c>
      <c r="J1268" s="63">
        <v>0</v>
      </c>
      <c r="K1268" s="63">
        <v>0</v>
      </c>
      <c r="L1268" s="63">
        <v>1144.1263253012048</v>
      </c>
      <c r="M1268" s="63">
        <v>0</v>
      </c>
      <c r="N1268" s="63">
        <v>2054.1619460240968</v>
      </c>
      <c r="O1268" s="63">
        <v>0</v>
      </c>
      <c r="P1268" s="63">
        <v>0</v>
      </c>
      <c r="Q1268" s="63">
        <v>0</v>
      </c>
      <c r="R1268" s="63">
        <v>2658.084614939758</v>
      </c>
      <c r="S1268" s="63">
        <v>0</v>
      </c>
      <c r="T1268" s="63">
        <v>0</v>
      </c>
      <c r="U1268" s="63">
        <v>6606.0649525301224</v>
      </c>
      <c r="V1268" s="63">
        <v>238.9821493975904</v>
      </c>
      <c r="W1268" s="63">
        <v>0</v>
      </c>
      <c r="X1268" s="153">
        <v>19066.273459039763</v>
      </c>
      <c r="Y1268" s="63">
        <v>0</v>
      </c>
      <c r="Z1268" s="63">
        <v>0</v>
      </c>
      <c r="AA1268" s="63">
        <v>0</v>
      </c>
      <c r="AB1268" s="63">
        <v>0</v>
      </c>
      <c r="AC1268" s="63">
        <v>585.57373927710853</v>
      </c>
      <c r="AD1268" s="63">
        <v>0</v>
      </c>
      <c r="AE1268" s="63">
        <v>0</v>
      </c>
      <c r="AF1268" s="63">
        <v>0</v>
      </c>
      <c r="AG1268" s="63">
        <v>529.34662746987965</v>
      </c>
      <c r="AH1268" s="43">
        <v>33318.012470365065</v>
      </c>
    </row>
    <row r="1269" spans="1:34">
      <c r="A1269" s="52">
        <v>0</v>
      </c>
      <c r="D1269" s="2">
        <v>2014</v>
      </c>
      <c r="E1269" s="2">
        <v>3</v>
      </c>
      <c r="F1269" s="62">
        <v>2014</v>
      </c>
      <c r="G1269" s="62">
        <v>2014</v>
      </c>
      <c r="H1269" s="63">
        <v>736.44228457831355</v>
      </c>
      <c r="I1269" s="63">
        <v>0</v>
      </c>
      <c r="J1269" s="63">
        <v>0</v>
      </c>
      <c r="K1269" s="63">
        <v>0</v>
      </c>
      <c r="L1269" s="63">
        <v>755.98686626506048</v>
      </c>
      <c r="M1269" s="63">
        <v>0</v>
      </c>
      <c r="N1269" s="63">
        <v>2536.3411814457831</v>
      </c>
      <c r="O1269" s="63">
        <v>0</v>
      </c>
      <c r="P1269" s="63">
        <v>0</v>
      </c>
      <c r="Q1269" s="63">
        <v>0</v>
      </c>
      <c r="R1269" s="63">
        <v>4187.9348924096385</v>
      </c>
      <c r="S1269" s="63">
        <v>0</v>
      </c>
      <c r="T1269" s="63">
        <v>0</v>
      </c>
      <c r="U1269" s="63">
        <v>20103.284646506025</v>
      </c>
      <c r="V1269" s="63">
        <v>794.26420240963864</v>
      </c>
      <c r="W1269" s="63">
        <v>0</v>
      </c>
      <c r="X1269" s="153">
        <v>25255.439943738565</v>
      </c>
      <c r="Y1269" s="63">
        <v>0</v>
      </c>
      <c r="Z1269" s="63">
        <v>0</v>
      </c>
      <c r="AA1269" s="63">
        <v>0</v>
      </c>
      <c r="AB1269" s="63">
        <v>0</v>
      </c>
      <c r="AC1269" s="63">
        <v>1092.0778346987952</v>
      </c>
      <c r="AD1269" s="63">
        <v>0</v>
      </c>
      <c r="AE1269" s="63">
        <v>0</v>
      </c>
      <c r="AF1269" s="63">
        <v>0</v>
      </c>
      <c r="AG1269" s="63">
        <v>1131.4688404819283</v>
      </c>
      <c r="AH1269" s="43">
        <v>56593.240692533749</v>
      </c>
    </row>
    <row r="1270" spans="1:34">
      <c r="A1270" s="52">
        <v>0</v>
      </c>
      <c r="D1270" s="2">
        <v>2014</v>
      </c>
      <c r="E1270" s="2">
        <v>4</v>
      </c>
      <c r="F1270" s="62">
        <v>2014</v>
      </c>
      <c r="G1270" s="62">
        <v>2014</v>
      </c>
      <c r="H1270" s="63">
        <v>877.82635012048161</v>
      </c>
      <c r="I1270" s="63">
        <v>0</v>
      </c>
      <c r="J1270" s="63">
        <v>302.0625156626507</v>
      </c>
      <c r="K1270" s="63">
        <v>0</v>
      </c>
      <c r="L1270" s="63">
        <v>1486.5007313253011</v>
      </c>
      <c r="M1270" s="63">
        <v>0</v>
      </c>
      <c r="N1270" s="63">
        <v>3115.2176077108429</v>
      </c>
      <c r="O1270" s="63">
        <v>0</v>
      </c>
      <c r="P1270" s="63">
        <v>0</v>
      </c>
      <c r="Q1270" s="63">
        <v>0</v>
      </c>
      <c r="R1270" s="63">
        <v>5688.7526922891557</v>
      </c>
      <c r="S1270" s="63">
        <v>0</v>
      </c>
      <c r="T1270" s="63">
        <v>611.88501783132529</v>
      </c>
      <c r="U1270" s="63">
        <v>20559.873761566272</v>
      </c>
      <c r="V1270" s="63">
        <v>3533.772812048192</v>
      </c>
      <c r="W1270" s="63">
        <v>0</v>
      </c>
      <c r="X1270" s="153">
        <v>29278.398158792759</v>
      </c>
      <c r="Y1270" s="63">
        <v>0</v>
      </c>
      <c r="Z1270" s="63">
        <v>0</v>
      </c>
      <c r="AA1270" s="63">
        <v>0</v>
      </c>
      <c r="AB1270" s="63">
        <v>0</v>
      </c>
      <c r="AC1270" s="63">
        <v>1871.8878730120487</v>
      </c>
      <c r="AD1270" s="63">
        <v>0</v>
      </c>
      <c r="AE1270" s="63">
        <v>0</v>
      </c>
      <c r="AF1270" s="63">
        <v>0</v>
      </c>
      <c r="AG1270" s="63">
        <v>1499.1770621686742</v>
      </c>
      <c r="AH1270" s="43">
        <v>68825.354582527711</v>
      </c>
    </row>
    <row r="1271" spans="1:34">
      <c r="A1271" s="52">
        <v>0</v>
      </c>
      <c r="D1271" s="2">
        <v>2014</v>
      </c>
      <c r="E1271" s="2">
        <v>5</v>
      </c>
      <c r="F1271" s="62">
        <v>2015</v>
      </c>
      <c r="G1271" s="62">
        <v>2015</v>
      </c>
      <c r="H1271" s="63">
        <v>766.76755999999955</v>
      </c>
      <c r="I1271" s="63">
        <v>0</v>
      </c>
      <c r="J1271" s="63">
        <v>0</v>
      </c>
      <c r="K1271" s="63">
        <v>0</v>
      </c>
      <c r="L1271" s="63">
        <v>0</v>
      </c>
      <c r="M1271" s="63">
        <v>0</v>
      </c>
      <c r="N1271" s="63">
        <v>3605.237155903616</v>
      </c>
      <c r="O1271" s="63">
        <v>0</v>
      </c>
      <c r="P1271" s="63">
        <v>0</v>
      </c>
      <c r="Q1271" s="63">
        <v>0</v>
      </c>
      <c r="R1271" s="63">
        <v>7380.7009696385539</v>
      </c>
      <c r="S1271" s="63">
        <v>0</v>
      </c>
      <c r="T1271" s="63">
        <v>0</v>
      </c>
      <c r="U1271" s="63">
        <v>18158.883195542177</v>
      </c>
      <c r="V1271" s="63">
        <v>2646.3758602409634</v>
      </c>
      <c r="W1271" s="63">
        <v>0</v>
      </c>
      <c r="X1271" s="153">
        <v>33530.719602397592</v>
      </c>
      <c r="Y1271" s="63">
        <v>0</v>
      </c>
      <c r="Z1271" s="63">
        <v>0</v>
      </c>
      <c r="AA1271" s="63">
        <v>0</v>
      </c>
      <c r="AB1271" s="63">
        <v>0</v>
      </c>
      <c r="AC1271" s="63">
        <v>4370.5830713252972</v>
      </c>
      <c r="AD1271" s="63">
        <v>0</v>
      </c>
      <c r="AE1271" s="63">
        <v>1757.2049999999999</v>
      </c>
      <c r="AF1271" s="63">
        <v>0</v>
      </c>
      <c r="AG1271" s="63">
        <v>2088.2762756626512</v>
      </c>
      <c r="AH1271" s="43">
        <v>74304.748690710854</v>
      </c>
    </row>
    <row r="1272" spans="1:34">
      <c r="A1272" s="52">
        <v>0</v>
      </c>
      <c r="D1272" s="2">
        <v>2014</v>
      </c>
      <c r="E1272" s="2">
        <v>6</v>
      </c>
      <c r="F1272" s="62">
        <v>2015</v>
      </c>
      <c r="G1272" s="62">
        <v>2015</v>
      </c>
      <c r="H1272" s="63">
        <v>757.52939662650556</v>
      </c>
      <c r="I1272" s="63">
        <v>0</v>
      </c>
      <c r="J1272" s="63">
        <v>0</v>
      </c>
      <c r="K1272" s="63">
        <v>0</v>
      </c>
      <c r="L1272" s="63">
        <v>6746.25</v>
      </c>
      <c r="M1272" s="63">
        <v>0</v>
      </c>
      <c r="N1272" s="63">
        <v>4032.5342019277095</v>
      </c>
      <c r="O1272" s="63">
        <v>0</v>
      </c>
      <c r="P1272" s="63">
        <v>0</v>
      </c>
      <c r="Q1272" s="63">
        <v>0</v>
      </c>
      <c r="R1272" s="63">
        <v>8423.4507897590374</v>
      </c>
      <c r="S1272" s="63">
        <v>0</v>
      </c>
      <c r="T1272" s="63">
        <v>0</v>
      </c>
      <c r="U1272" s="63">
        <v>19900.603624698797</v>
      </c>
      <c r="V1272" s="63">
        <v>5771.6389277108437</v>
      </c>
      <c r="W1272" s="63">
        <v>0</v>
      </c>
      <c r="X1272" s="153">
        <v>36173.857759980732</v>
      </c>
      <c r="Y1272" s="63">
        <v>0</v>
      </c>
      <c r="Z1272" s="63">
        <v>0</v>
      </c>
      <c r="AA1272" s="63">
        <v>0</v>
      </c>
      <c r="AB1272" s="63">
        <v>0</v>
      </c>
      <c r="AC1272" s="63">
        <v>3418.1118693975905</v>
      </c>
      <c r="AD1272" s="63">
        <v>0</v>
      </c>
      <c r="AE1272" s="63">
        <v>4676.1900000000014</v>
      </c>
      <c r="AF1272" s="63">
        <v>0</v>
      </c>
      <c r="AG1272" s="63">
        <v>2462.1129677108433</v>
      </c>
      <c r="AH1272" s="43">
        <v>92362.27953781205</v>
      </c>
    </row>
    <row r="1273" spans="1:34">
      <c r="A1273" s="52">
        <v>0</v>
      </c>
      <c r="D1273" s="2">
        <v>2014</v>
      </c>
      <c r="E1273" s="2">
        <v>7</v>
      </c>
      <c r="F1273" s="62">
        <v>2015</v>
      </c>
      <c r="G1273" s="62">
        <v>2015</v>
      </c>
      <c r="H1273" s="63">
        <v>1144.9297693975902</v>
      </c>
      <c r="I1273" s="63">
        <v>0</v>
      </c>
      <c r="J1273" s="63">
        <v>0</v>
      </c>
      <c r="K1273" s="63">
        <v>0</v>
      </c>
      <c r="L1273" s="63">
        <v>1748.4600000000016</v>
      </c>
      <c r="M1273" s="63">
        <v>0</v>
      </c>
      <c r="N1273" s="63">
        <v>6987.8806180722822</v>
      </c>
      <c r="O1273" s="63">
        <v>0</v>
      </c>
      <c r="P1273" s="63">
        <v>0</v>
      </c>
      <c r="Q1273" s="63">
        <v>0</v>
      </c>
      <c r="R1273" s="63">
        <v>9504.1041222891599</v>
      </c>
      <c r="S1273" s="63">
        <v>0</v>
      </c>
      <c r="T1273" s="63">
        <v>0</v>
      </c>
      <c r="U1273" s="63">
        <v>20624.464416867479</v>
      </c>
      <c r="V1273" s="63">
        <v>7916.8114915662663</v>
      </c>
      <c r="W1273" s="63">
        <v>0</v>
      </c>
      <c r="X1273" s="153">
        <v>37553.677817451804</v>
      </c>
      <c r="Y1273" s="63">
        <v>0</v>
      </c>
      <c r="Z1273" s="63">
        <v>0</v>
      </c>
      <c r="AA1273" s="63">
        <v>0</v>
      </c>
      <c r="AB1273" s="63">
        <v>0</v>
      </c>
      <c r="AC1273" s="63">
        <v>2830.0811773493974</v>
      </c>
      <c r="AD1273" s="63">
        <v>0</v>
      </c>
      <c r="AE1273" s="63">
        <v>8174.5349999999989</v>
      </c>
      <c r="AF1273" s="63">
        <v>0</v>
      </c>
      <c r="AG1273" s="63">
        <v>2637.5404318072297</v>
      </c>
      <c r="AH1273" s="43">
        <v>99122.484844801205</v>
      </c>
    </row>
    <row r="1274" spans="1:34">
      <c r="A1274" s="52">
        <v>0</v>
      </c>
      <c r="D1274" s="2">
        <v>2014</v>
      </c>
      <c r="E1274" s="2">
        <v>8</v>
      </c>
      <c r="F1274" s="62">
        <v>2015</v>
      </c>
      <c r="G1274" s="62">
        <v>2015</v>
      </c>
      <c r="H1274" s="63">
        <v>1007.160637349398</v>
      </c>
      <c r="I1274" s="63">
        <v>0</v>
      </c>
      <c r="J1274" s="63">
        <v>0</v>
      </c>
      <c r="K1274" s="63">
        <v>0</v>
      </c>
      <c r="L1274" s="63">
        <v>12505.290000000015</v>
      </c>
      <c r="M1274" s="63">
        <v>0</v>
      </c>
      <c r="N1274" s="63">
        <v>7057.4174918072258</v>
      </c>
      <c r="O1274" s="63">
        <v>0</v>
      </c>
      <c r="P1274" s="63">
        <v>0</v>
      </c>
      <c r="Q1274" s="63">
        <v>0</v>
      </c>
      <c r="R1274" s="63">
        <v>10603.305982168677</v>
      </c>
      <c r="S1274" s="63">
        <v>0</v>
      </c>
      <c r="T1274" s="63">
        <v>0</v>
      </c>
      <c r="U1274" s="63">
        <v>21466.370199759036</v>
      </c>
      <c r="V1274" s="63">
        <v>8000.2685012048132</v>
      </c>
      <c r="W1274" s="63">
        <v>0</v>
      </c>
      <c r="X1274" s="153">
        <v>39308.488550172289</v>
      </c>
      <c r="Y1274" s="63">
        <v>0</v>
      </c>
      <c r="Z1274" s="63">
        <v>0</v>
      </c>
      <c r="AA1274" s="63">
        <v>0</v>
      </c>
      <c r="AB1274" s="63">
        <v>0</v>
      </c>
      <c r="AC1274" s="63">
        <v>2091.7451797590365</v>
      </c>
      <c r="AD1274" s="63">
        <v>0</v>
      </c>
      <c r="AE1274" s="63">
        <v>4312.0499999999929</v>
      </c>
      <c r="AF1274" s="63">
        <v>0</v>
      </c>
      <c r="AG1274" s="63">
        <v>2506.5443778313256</v>
      </c>
      <c r="AH1274" s="43">
        <v>108858.6409200518</v>
      </c>
    </row>
    <row r="1275" spans="1:34">
      <c r="A1275" s="52">
        <v>0</v>
      </c>
      <c r="D1275" s="2">
        <v>2014</v>
      </c>
      <c r="E1275" s="2">
        <v>9</v>
      </c>
      <c r="F1275" s="62">
        <v>2015</v>
      </c>
      <c r="G1275" s="62">
        <v>2015</v>
      </c>
      <c r="H1275" s="63">
        <v>1014.3905043373493</v>
      </c>
      <c r="I1275" s="63">
        <v>0</v>
      </c>
      <c r="J1275" s="63">
        <v>0</v>
      </c>
      <c r="K1275" s="63">
        <v>0</v>
      </c>
      <c r="L1275" s="63">
        <v>0</v>
      </c>
      <c r="M1275" s="63">
        <v>0</v>
      </c>
      <c r="N1275" s="63">
        <v>6102.4331086746952</v>
      </c>
      <c r="O1275" s="63">
        <v>0</v>
      </c>
      <c r="P1275" s="63">
        <v>0</v>
      </c>
      <c r="Q1275" s="63">
        <v>0</v>
      </c>
      <c r="R1275" s="63">
        <v>10231.528977469881</v>
      </c>
      <c r="S1275" s="63">
        <v>0</v>
      </c>
      <c r="T1275" s="63">
        <v>0</v>
      </c>
      <c r="U1275" s="63">
        <v>24698.130228795188</v>
      </c>
      <c r="V1275" s="63">
        <v>4411.1571060240994</v>
      </c>
      <c r="W1275" s="63">
        <v>0</v>
      </c>
      <c r="X1275" s="153">
        <v>37448.097918595173</v>
      </c>
      <c r="Y1275" s="63">
        <v>0</v>
      </c>
      <c r="Z1275" s="63">
        <v>0</v>
      </c>
      <c r="AA1275" s="63">
        <v>0</v>
      </c>
      <c r="AB1275" s="63">
        <v>0</v>
      </c>
      <c r="AC1275" s="63">
        <v>2397.3849248192773</v>
      </c>
      <c r="AD1275" s="63">
        <v>0</v>
      </c>
      <c r="AE1275" s="63">
        <v>6580.0200000000077</v>
      </c>
      <c r="AF1275" s="63">
        <v>0</v>
      </c>
      <c r="AG1275" s="63">
        <v>2344.9059720481932</v>
      </c>
      <c r="AH1275" s="43">
        <v>95228.048740763843</v>
      </c>
    </row>
    <row r="1276" spans="1:34">
      <c r="A1276" s="52">
        <v>0</v>
      </c>
      <c r="D1276" s="2">
        <v>2014</v>
      </c>
      <c r="E1276" s="2">
        <v>10</v>
      </c>
      <c r="F1276" s="62">
        <v>2015</v>
      </c>
      <c r="G1276" s="62">
        <v>2015</v>
      </c>
      <c r="H1276" s="63">
        <v>988.88514024096401</v>
      </c>
      <c r="I1276" s="63">
        <v>0</v>
      </c>
      <c r="J1276" s="63">
        <v>0</v>
      </c>
      <c r="K1276" s="63">
        <v>0</v>
      </c>
      <c r="L1276" s="63">
        <v>0</v>
      </c>
      <c r="M1276" s="63">
        <v>0</v>
      </c>
      <c r="N1276" s="63">
        <v>3363.4941787951807</v>
      </c>
      <c r="O1276" s="63">
        <v>0</v>
      </c>
      <c r="P1276" s="63">
        <v>0</v>
      </c>
      <c r="Q1276" s="63">
        <v>0</v>
      </c>
      <c r="R1276" s="63">
        <v>7358.9266114457796</v>
      </c>
      <c r="S1276" s="63">
        <v>0</v>
      </c>
      <c r="T1276" s="63">
        <v>489.38612481927714</v>
      </c>
      <c r="U1276" s="63">
        <v>25945.398055301215</v>
      </c>
      <c r="V1276" s="63">
        <v>2243.9720939759036</v>
      </c>
      <c r="W1276" s="63">
        <v>0</v>
      </c>
      <c r="X1276" s="153">
        <v>34564.674473959036</v>
      </c>
      <c r="Y1276" s="63">
        <v>0</v>
      </c>
      <c r="Z1276" s="63">
        <v>0</v>
      </c>
      <c r="AA1276" s="63">
        <v>0</v>
      </c>
      <c r="AB1276" s="63">
        <v>0</v>
      </c>
      <c r="AC1276" s="63">
        <v>2868.8529477108427</v>
      </c>
      <c r="AD1276" s="63">
        <v>0</v>
      </c>
      <c r="AE1276" s="63">
        <v>0</v>
      </c>
      <c r="AF1276" s="63">
        <v>0</v>
      </c>
      <c r="AG1276" s="63">
        <v>1951.917810120482</v>
      </c>
      <c r="AH1276" s="43">
        <v>79775.507436368687</v>
      </c>
    </row>
    <row r="1277" spans="1:34">
      <c r="A1277" s="52">
        <v>0</v>
      </c>
      <c r="D1277" s="2">
        <v>2014</v>
      </c>
      <c r="E1277" s="2">
        <v>11</v>
      </c>
      <c r="F1277" s="62">
        <v>2015</v>
      </c>
      <c r="G1277" s="62">
        <v>2015</v>
      </c>
      <c r="H1277" s="63">
        <v>894.29438048192787</v>
      </c>
      <c r="I1277" s="63">
        <v>0</v>
      </c>
      <c r="J1277" s="63">
        <v>0</v>
      </c>
      <c r="K1277" s="63">
        <v>0</v>
      </c>
      <c r="L1277" s="63">
        <v>1017.1930650602411</v>
      </c>
      <c r="M1277" s="63">
        <v>0</v>
      </c>
      <c r="N1277" s="63">
        <v>2451.4044597590364</v>
      </c>
      <c r="O1277" s="63">
        <v>0</v>
      </c>
      <c r="P1277" s="63">
        <v>0</v>
      </c>
      <c r="Q1277" s="63">
        <v>0</v>
      </c>
      <c r="R1277" s="63">
        <v>5249.2332398795206</v>
      </c>
      <c r="S1277" s="63">
        <v>0</v>
      </c>
      <c r="T1277" s="63">
        <v>125.24140554216872</v>
      </c>
      <c r="U1277" s="63">
        <v>20971.91759710843</v>
      </c>
      <c r="V1277" s="63">
        <v>2177.1976698795183</v>
      </c>
      <c r="W1277" s="63">
        <v>0</v>
      </c>
      <c r="X1277" s="153">
        <v>28437.399654107227</v>
      </c>
      <c r="Y1277" s="63">
        <v>0</v>
      </c>
      <c r="Z1277" s="63">
        <v>0</v>
      </c>
      <c r="AA1277" s="63">
        <v>0</v>
      </c>
      <c r="AB1277" s="63">
        <v>0</v>
      </c>
      <c r="AC1277" s="63">
        <v>2517.6232978313265</v>
      </c>
      <c r="AD1277" s="63">
        <v>0</v>
      </c>
      <c r="AE1277" s="63">
        <v>0</v>
      </c>
      <c r="AF1277" s="63">
        <v>0</v>
      </c>
      <c r="AG1277" s="63">
        <v>1383.5021840963857</v>
      </c>
      <c r="AH1277" s="43">
        <v>65225.006953745782</v>
      </c>
    </row>
    <row r="1278" spans="1:34">
      <c r="A1278" s="52">
        <v>0</v>
      </c>
      <c r="D1278" s="2">
        <v>2014</v>
      </c>
      <c r="E1278" s="2">
        <v>12</v>
      </c>
      <c r="F1278" s="62">
        <v>2015</v>
      </c>
      <c r="G1278" s="62">
        <v>2015</v>
      </c>
      <c r="H1278" s="63">
        <v>738.04892168674712</v>
      </c>
      <c r="I1278" s="63">
        <v>0</v>
      </c>
      <c r="J1278" s="63">
        <v>0</v>
      </c>
      <c r="K1278" s="63">
        <v>0</v>
      </c>
      <c r="L1278" s="63">
        <v>1451.5293228915664</v>
      </c>
      <c r="M1278" s="63">
        <v>0</v>
      </c>
      <c r="N1278" s="63">
        <v>2127.3381985542178</v>
      </c>
      <c r="O1278" s="63">
        <v>0</v>
      </c>
      <c r="P1278" s="63">
        <v>0</v>
      </c>
      <c r="Q1278" s="63">
        <v>0</v>
      </c>
      <c r="R1278" s="63">
        <v>4496.8081956626529</v>
      </c>
      <c r="S1278" s="63">
        <v>0</v>
      </c>
      <c r="T1278" s="63">
        <v>0</v>
      </c>
      <c r="U1278" s="63">
        <v>12931.49464409639</v>
      </c>
      <c r="V1278" s="63">
        <v>1105.2924409638551</v>
      </c>
      <c r="W1278" s="63">
        <v>0</v>
      </c>
      <c r="X1278" s="153">
        <v>21800.428770809638</v>
      </c>
      <c r="Y1278" s="63">
        <v>0</v>
      </c>
      <c r="Z1278" s="63">
        <v>0</v>
      </c>
      <c r="AA1278" s="63">
        <v>0</v>
      </c>
      <c r="AB1278" s="63">
        <v>0</v>
      </c>
      <c r="AC1278" s="63">
        <v>2805.8264199999999</v>
      </c>
      <c r="AD1278" s="63">
        <v>0</v>
      </c>
      <c r="AE1278" s="63">
        <v>0</v>
      </c>
      <c r="AF1278" s="63">
        <v>0</v>
      </c>
      <c r="AG1278" s="63">
        <v>1031.1151383132533</v>
      </c>
      <c r="AH1278" s="43">
        <v>48487.882052978319</v>
      </c>
    </row>
    <row r="1279" spans="1:34">
      <c r="A1279" s="52">
        <v>0</v>
      </c>
      <c r="D1279" s="2">
        <v>2015</v>
      </c>
      <c r="E1279" s="2">
        <v>1</v>
      </c>
      <c r="F1279" s="62">
        <v>2015</v>
      </c>
      <c r="G1279" s="62">
        <v>2015</v>
      </c>
      <c r="H1279" s="63">
        <v>579.85215084337392</v>
      </c>
      <c r="I1279" s="63">
        <v>0</v>
      </c>
      <c r="J1279" s="63">
        <v>0</v>
      </c>
      <c r="K1279" s="63">
        <v>0</v>
      </c>
      <c r="L1279" s="63">
        <v>593.608508554217</v>
      </c>
      <c r="M1279" s="63">
        <v>0</v>
      </c>
      <c r="N1279" s="63">
        <v>2638.3815662650609</v>
      </c>
      <c r="O1279" s="63">
        <v>0</v>
      </c>
      <c r="P1279" s="63">
        <v>0</v>
      </c>
      <c r="Q1279" s="63">
        <v>0</v>
      </c>
      <c r="R1279" s="63">
        <v>5485.770704819276</v>
      </c>
      <c r="S1279" s="63">
        <v>0</v>
      </c>
      <c r="T1279" s="63">
        <v>0</v>
      </c>
      <c r="U1279" s="63">
        <v>11427.280576746987</v>
      </c>
      <c r="V1279" s="63">
        <v>211.1716402409638</v>
      </c>
      <c r="W1279" s="63">
        <v>0</v>
      </c>
      <c r="X1279" s="153">
        <v>21951.423421222884</v>
      </c>
      <c r="Y1279" s="63">
        <v>0</v>
      </c>
      <c r="Z1279" s="63">
        <v>0</v>
      </c>
      <c r="AA1279" s="63">
        <v>0</v>
      </c>
      <c r="AB1279" s="63">
        <v>0</v>
      </c>
      <c r="AC1279" s="63">
        <v>975.01730072289138</v>
      </c>
      <c r="AD1279" s="63">
        <v>0</v>
      </c>
      <c r="AE1279" s="63">
        <v>0</v>
      </c>
      <c r="AF1279" s="63">
        <v>0</v>
      </c>
      <c r="AG1279" s="63">
        <v>1167.8065650602409</v>
      </c>
      <c r="AH1279" s="43">
        <v>45030.312434475891</v>
      </c>
    </row>
    <row r="1280" spans="1:34">
      <c r="A1280" s="52">
        <v>0</v>
      </c>
      <c r="D1280" s="2">
        <v>2015</v>
      </c>
      <c r="E1280" s="2">
        <v>2</v>
      </c>
      <c r="F1280" s="62">
        <v>2015</v>
      </c>
      <c r="G1280" s="62">
        <v>2015</v>
      </c>
      <c r="H1280" s="63">
        <v>400.73938891566297</v>
      </c>
      <c r="I1280" s="63">
        <v>0</v>
      </c>
      <c r="J1280" s="63">
        <v>0</v>
      </c>
      <c r="K1280" s="63">
        <v>0</v>
      </c>
      <c r="L1280" s="63">
        <v>1180.0919337349401</v>
      </c>
      <c r="M1280" s="63">
        <v>0</v>
      </c>
      <c r="N1280" s="63">
        <v>2103.2128915662647</v>
      </c>
      <c r="O1280" s="63">
        <v>0</v>
      </c>
      <c r="P1280" s="63">
        <v>0</v>
      </c>
      <c r="Q1280" s="63">
        <v>0</v>
      </c>
      <c r="R1280" s="63">
        <v>2998.5240867469884</v>
      </c>
      <c r="S1280" s="63">
        <v>0</v>
      </c>
      <c r="T1280" s="63">
        <v>0</v>
      </c>
      <c r="U1280" s="63">
        <v>7015.796768915664</v>
      </c>
      <c r="V1280" s="63">
        <v>208.11118168674696</v>
      </c>
      <c r="W1280" s="63">
        <v>0</v>
      </c>
      <c r="X1280" s="153">
        <v>19330.688491162651</v>
      </c>
      <c r="Y1280" s="63">
        <v>0</v>
      </c>
      <c r="Z1280" s="63">
        <v>0</v>
      </c>
      <c r="AA1280" s="63">
        <v>0</v>
      </c>
      <c r="AB1280" s="63">
        <v>0</v>
      </c>
      <c r="AC1280" s="63">
        <v>599.1988462650603</v>
      </c>
      <c r="AD1280" s="63">
        <v>0</v>
      </c>
      <c r="AE1280" s="63">
        <v>0</v>
      </c>
      <c r="AF1280" s="63">
        <v>0</v>
      </c>
      <c r="AG1280" s="63">
        <v>553.84649036144572</v>
      </c>
      <c r="AH1280" s="43">
        <v>34390.210079355427</v>
      </c>
    </row>
    <row r="1281" spans="1:34">
      <c r="A1281" s="52">
        <v>0</v>
      </c>
      <c r="D1281" s="2">
        <v>2015</v>
      </c>
      <c r="E1281" s="2">
        <v>3</v>
      </c>
      <c r="F1281" s="62">
        <v>2015</v>
      </c>
      <c r="G1281" s="62">
        <v>2015</v>
      </c>
      <c r="H1281" s="63">
        <v>677.81888337349358</v>
      </c>
      <c r="I1281" s="63">
        <v>0</v>
      </c>
      <c r="J1281" s="63">
        <v>0</v>
      </c>
      <c r="K1281" s="63">
        <v>0</v>
      </c>
      <c r="L1281" s="63">
        <v>779.75131168674716</v>
      </c>
      <c r="M1281" s="63">
        <v>0</v>
      </c>
      <c r="N1281" s="63">
        <v>2596.9059939759045</v>
      </c>
      <c r="O1281" s="63">
        <v>0</v>
      </c>
      <c r="P1281" s="63">
        <v>0</v>
      </c>
      <c r="Q1281" s="63">
        <v>0</v>
      </c>
      <c r="R1281" s="63">
        <v>4724.3129801204823</v>
      </c>
      <c r="S1281" s="63">
        <v>0</v>
      </c>
      <c r="T1281" s="63">
        <v>0</v>
      </c>
      <c r="U1281" s="63">
        <v>21350.162385783129</v>
      </c>
      <c r="V1281" s="63">
        <v>691.66363325301222</v>
      </c>
      <c r="W1281" s="63">
        <v>0</v>
      </c>
      <c r="X1281" s="153">
        <v>25605.687619475899</v>
      </c>
      <c r="Y1281" s="63">
        <v>0</v>
      </c>
      <c r="Z1281" s="63">
        <v>0</v>
      </c>
      <c r="AA1281" s="63">
        <v>0</v>
      </c>
      <c r="AB1281" s="63">
        <v>0</v>
      </c>
      <c r="AC1281" s="63">
        <v>1117.4882592771082</v>
      </c>
      <c r="AD1281" s="63">
        <v>0</v>
      </c>
      <c r="AE1281" s="63">
        <v>0</v>
      </c>
      <c r="AF1281" s="63">
        <v>0</v>
      </c>
      <c r="AG1281" s="63">
        <v>1183.8368542168676</v>
      </c>
      <c r="AH1281" s="43">
        <v>58727.627921162639</v>
      </c>
    </row>
    <row r="1282" spans="1:34">
      <c r="A1282" s="52">
        <v>0</v>
      </c>
      <c r="D1282" s="2">
        <v>2015</v>
      </c>
      <c r="E1282" s="2">
        <v>4</v>
      </c>
      <c r="F1282" s="62">
        <v>2015</v>
      </c>
      <c r="G1282" s="62">
        <v>2015</v>
      </c>
      <c r="H1282" s="63">
        <v>807.94827903614407</v>
      </c>
      <c r="I1282" s="63">
        <v>0</v>
      </c>
      <c r="J1282" s="63">
        <v>295.06586216867476</v>
      </c>
      <c r="K1282" s="63">
        <v>0</v>
      </c>
      <c r="L1282" s="63">
        <v>1533.2288784337352</v>
      </c>
      <c r="M1282" s="63">
        <v>0</v>
      </c>
      <c r="N1282" s="63">
        <v>3189.6053012048205</v>
      </c>
      <c r="O1282" s="63">
        <v>0</v>
      </c>
      <c r="P1282" s="63">
        <v>0</v>
      </c>
      <c r="Q1282" s="63">
        <v>0</v>
      </c>
      <c r="R1282" s="63">
        <v>6417.351003614458</v>
      </c>
      <c r="S1282" s="63">
        <v>0</v>
      </c>
      <c r="T1282" s="63">
        <v>600.33514698795193</v>
      </c>
      <c r="U1282" s="63">
        <v>21835.070793614464</v>
      </c>
      <c r="V1282" s="63">
        <v>3077.291076265059</v>
      </c>
      <c r="W1282" s="63">
        <v>0</v>
      </c>
      <c r="X1282" s="153">
        <v>29684.437052879519</v>
      </c>
      <c r="Y1282" s="63">
        <v>0</v>
      </c>
      <c r="Z1282" s="63">
        <v>0</v>
      </c>
      <c r="AA1282" s="63">
        <v>0</v>
      </c>
      <c r="AB1282" s="63">
        <v>0</v>
      </c>
      <c r="AC1282" s="63">
        <v>1915.4428872289161</v>
      </c>
      <c r="AD1282" s="63">
        <v>0</v>
      </c>
      <c r="AE1282" s="63">
        <v>0</v>
      </c>
      <c r="AF1282" s="63">
        <v>0</v>
      </c>
      <c r="AG1282" s="63">
        <v>1568.5637939759031</v>
      </c>
      <c r="AH1282" s="43">
        <v>70924.340075409636</v>
      </c>
    </row>
    <row r="1283" spans="1:34">
      <c r="A1283" s="52">
        <v>0</v>
      </c>
      <c r="D1283" s="2">
        <v>2015</v>
      </c>
      <c r="E1283" s="2">
        <v>5</v>
      </c>
      <c r="F1283" s="62">
        <v>2016</v>
      </c>
      <c r="G1283" s="62">
        <v>2016</v>
      </c>
      <c r="H1283" s="63">
        <v>705.73015999999973</v>
      </c>
      <c r="I1283" s="63">
        <v>0</v>
      </c>
      <c r="J1283" s="63">
        <v>0</v>
      </c>
      <c r="K1283" s="63">
        <v>0</v>
      </c>
      <c r="L1283" s="63">
        <v>0</v>
      </c>
      <c r="M1283" s="63">
        <v>0</v>
      </c>
      <c r="N1283" s="63">
        <v>3691.3259337349391</v>
      </c>
      <c r="O1283" s="63">
        <v>0</v>
      </c>
      <c r="P1283" s="63">
        <v>0</v>
      </c>
      <c r="Q1283" s="63">
        <v>0</v>
      </c>
      <c r="R1283" s="63">
        <v>9027.2839204819265</v>
      </c>
      <c r="S1283" s="63">
        <v>0</v>
      </c>
      <c r="T1283" s="63">
        <v>0</v>
      </c>
      <c r="U1283" s="63">
        <v>19285.162190481929</v>
      </c>
      <c r="V1283" s="63">
        <v>2304.5252913253016</v>
      </c>
      <c r="W1283" s="63">
        <v>0</v>
      </c>
      <c r="X1283" s="153">
        <v>33995.730571626511</v>
      </c>
      <c r="Y1283" s="63">
        <v>0</v>
      </c>
      <c r="Z1283" s="63">
        <v>0</v>
      </c>
      <c r="AA1283" s="63">
        <v>0</v>
      </c>
      <c r="AB1283" s="63">
        <v>0</v>
      </c>
      <c r="AC1283" s="63">
        <v>4412.3649551807193</v>
      </c>
      <c r="AD1283" s="63">
        <v>0</v>
      </c>
      <c r="AE1283" s="63">
        <v>2274.0299999999993</v>
      </c>
      <c r="AF1283" s="63">
        <v>0</v>
      </c>
      <c r="AG1283" s="63">
        <v>2184.928412048193</v>
      </c>
      <c r="AH1283" s="43">
        <v>77881.08143487951</v>
      </c>
    </row>
    <row r="1284" spans="1:34">
      <c r="A1284" s="52">
        <v>0</v>
      </c>
      <c r="D1284" s="2">
        <v>2015</v>
      </c>
      <c r="E1284" s="2">
        <v>6</v>
      </c>
      <c r="F1284" s="62">
        <v>2016</v>
      </c>
      <c r="G1284" s="62">
        <v>2016</v>
      </c>
      <c r="H1284" s="63">
        <v>697.22738698795126</v>
      </c>
      <c r="I1284" s="63">
        <v>0</v>
      </c>
      <c r="J1284" s="63">
        <v>0</v>
      </c>
      <c r="K1284" s="63">
        <v>0</v>
      </c>
      <c r="L1284" s="63">
        <v>6746.25</v>
      </c>
      <c r="M1284" s="63">
        <v>0</v>
      </c>
      <c r="N1284" s="63">
        <v>4128.8263253012046</v>
      </c>
      <c r="O1284" s="63">
        <v>0</v>
      </c>
      <c r="P1284" s="63">
        <v>0</v>
      </c>
      <c r="Q1284" s="63">
        <v>0</v>
      </c>
      <c r="R1284" s="63">
        <v>10615.75099698795</v>
      </c>
      <c r="S1284" s="63">
        <v>0</v>
      </c>
      <c r="T1284" s="63">
        <v>0</v>
      </c>
      <c r="U1284" s="63">
        <v>21134.91036084338</v>
      </c>
      <c r="V1284" s="63">
        <v>5779.0312524096298</v>
      </c>
      <c r="W1284" s="63">
        <v>0</v>
      </c>
      <c r="X1284" s="153">
        <v>36675.524317012037</v>
      </c>
      <c r="Y1284" s="63">
        <v>0</v>
      </c>
      <c r="Z1284" s="63">
        <v>0</v>
      </c>
      <c r="AA1284" s="63">
        <v>0</v>
      </c>
      <c r="AB1284" s="63">
        <v>0</v>
      </c>
      <c r="AC1284" s="63">
        <v>3457.8673185542175</v>
      </c>
      <c r="AD1284" s="63">
        <v>0</v>
      </c>
      <c r="AE1284" s="63">
        <v>6051.5399999999918</v>
      </c>
      <c r="AF1284" s="63">
        <v>0</v>
      </c>
      <c r="AG1284" s="63">
        <v>2576.0674674698794</v>
      </c>
      <c r="AH1284" s="43">
        <v>97862.995425566231</v>
      </c>
    </row>
    <row r="1285" spans="1:34">
      <c r="A1285" s="52">
        <v>0</v>
      </c>
      <c r="D1285" s="2">
        <v>2015</v>
      </c>
      <c r="E1285" s="2">
        <v>7</v>
      </c>
      <c r="F1285" s="62">
        <v>2016</v>
      </c>
      <c r="G1285" s="62">
        <v>2016</v>
      </c>
      <c r="H1285" s="63">
        <v>1053.7893248192763</v>
      </c>
      <c r="I1285" s="63">
        <v>0</v>
      </c>
      <c r="J1285" s="63">
        <v>0</v>
      </c>
      <c r="K1285" s="63">
        <v>0</v>
      </c>
      <c r="L1285" s="63">
        <v>1748.4600000000016</v>
      </c>
      <c r="M1285" s="63">
        <v>0</v>
      </c>
      <c r="N1285" s="63">
        <v>7091.0061746987903</v>
      </c>
      <c r="O1285" s="63">
        <v>0</v>
      </c>
      <c r="P1285" s="63">
        <v>0</v>
      </c>
      <c r="Q1285" s="63">
        <v>0</v>
      </c>
      <c r="R1285" s="63">
        <v>12339.991153614461</v>
      </c>
      <c r="S1285" s="63">
        <v>0</v>
      </c>
      <c r="T1285" s="63">
        <v>0</v>
      </c>
      <c r="U1285" s="63">
        <v>21903.667592771086</v>
      </c>
      <c r="V1285" s="63">
        <v>8250.4849736144461</v>
      </c>
      <c r="W1285" s="63">
        <v>0</v>
      </c>
      <c r="X1285" s="153">
        <v>38074.480005030142</v>
      </c>
      <c r="Y1285" s="63">
        <v>0</v>
      </c>
      <c r="Z1285" s="63">
        <v>0</v>
      </c>
      <c r="AA1285" s="63">
        <v>0</v>
      </c>
      <c r="AB1285" s="63">
        <v>0</v>
      </c>
      <c r="AC1285" s="63">
        <v>2872.6629696385539</v>
      </c>
      <c r="AD1285" s="63">
        <v>0</v>
      </c>
      <c r="AE1285" s="63">
        <v>10578.810000000021</v>
      </c>
      <c r="AF1285" s="63">
        <v>0</v>
      </c>
      <c r="AG1285" s="63">
        <v>2759.6142783132532</v>
      </c>
      <c r="AH1285" s="43">
        <v>106672.96647250003</v>
      </c>
    </row>
    <row r="1286" spans="1:34">
      <c r="A1286" s="52">
        <v>0</v>
      </c>
      <c r="D1286" s="2">
        <v>2015</v>
      </c>
      <c r="E1286" s="2">
        <v>8</v>
      </c>
      <c r="F1286" s="62">
        <v>2016</v>
      </c>
      <c r="G1286" s="62">
        <v>2016</v>
      </c>
      <c r="H1286" s="63">
        <v>926.98710120481871</v>
      </c>
      <c r="I1286" s="63">
        <v>0</v>
      </c>
      <c r="J1286" s="63">
        <v>0</v>
      </c>
      <c r="K1286" s="63">
        <v>0</v>
      </c>
      <c r="L1286" s="63">
        <v>12505.290000000015</v>
      </c>
      <c r="M1286" s="63">
        <v>0</v>
      </c>
      <c r="N1286" s="63">
        <v>7159.6693674698763</v>
      </c>
      <c r="O1286" s="63">
        <v>0</v>
      </c>
      <c r="P1286" s="63">
        <v>0</v>
      </c>
      <c r="Q1286" s="63">
        <v>0</v>
      </c>
      <c r="R1286" s="63">
        <v>13363.850477108435</v>
      </c>
      <c r="S1286" s="63">
        <v>0</v>
      </c>
      <c r="T1286" s="63">
        <v>0</v>
      </c>
      <c r="U1286" s="63">
        <v>22797.791388674701</v>
      </c>
      <c r="V1286" s="63">
        <v>8209.705996626506</v>
      </c>
      <c r="W1286" s="63">
        <v>0</v>
      </c>
      <c r="X1286" s="153">
        <v>39853.626816704826</v>
      </c>
      <c r="Y1286" s="63">
        <v>0</v>
      </c>
      <c r="Z1286" s="63">
        <v>0</v>
      </c>
      <c r="AA1286" s="63">
        <v>0</v>
      </c>
      <c r="AB1286" s="63">
        <v>0</v>
      </c>
      <c r="AC1286" s="63">
        <v>2136.8600154216865</v>
      </c>
      <c r="AD1286" s="63">
        <v>0</v>
      </c>
      <c r="AE1286" s="63">
        <v>5580.2999999999929</v>
      </c>
      <c r="AF1286" s="63">
        <v>0</v>
      </c>
      <c r="AG1286" s="63">
        <v>2622.555306024095</v>
      </c>
      <c r="AH1286" s="43">
        <v>115156.63646923495</v>
      </c>
    </row>
    <row r="1287" spans="1:34">
      <c r="A1287" s="52">
        <v>0</v>
      </c>
      <c r="D1287" s="2">
        <v>2015</v>
      </c>
      <c r="E1287" s="2">
        <v>9</v>
      </c>
      <c r="F1287" s="62">
        <v>2016</v>
      </c>
      <c r="G1287" s="62">
        <v>2016</v>
      </c>
      <c r="H1287" s="63">
        <v>933.64144530120416</v>
      </c>
      <c r="I1287" s="63">
        <v>0</v>
      </c>
      <c r="J1287" s="63">
        <v>0</v>
      </c>
      <c r="K1287" s="63">
        <v>0</v>
      </c>
      <c r="L1287" s="63">
        <v>0</v>
      </c>
      <c r="M1287" s="63">
        <v>0</v>
      </c>
      <c r="N1287" s="63">
        <v>6199.0684638554203</v>
      </c>
      <c r="O1287" s="63">
        <v>0</v>
      </c>
      <c r="P1287" s="63">
        <v>0</v>
      </c>
      <c r="Q1287" s="63">
        <v>0</v>
      </c>
      <c r="R1287" s="63">
        <v>13206.082393373497</v>
      </c>
      <c r="S1287" s="63">
        <v>0</v>
      </c>
      <c r="T1287" s="63">
        <v>0</v>
      </c>
      <c r="U1287" s="63">
        <v>26229.996753373485</v>
      </c>
      <c r="V1287" s="63">
        <v>4585.7797531325232</v>
      </c>
      <c r="W1287" s="63">
        <v>0</v>
      </c>
      <c r="X1287" s="153">
        <v>37967.435902253004</v>
      </c>
      <c r="Y1287" s="63">
        <v>0</v>
      </c>
      <c r="Z1287" s="63">
        <v>0</v>
      </c>
      <c r="AA1287" s="63">
        <v>0</v>
      </c>
      <c r="AB1287" s="63">
        <v>0</v>
      </c>
      <c r="AC1287" s="63">
        <v>2440.0733715662655</v>
      </c>
      <c r="AD1287" s="63">
        <v>0</v>
      </c>
      <c r="AE1287" s="63">
        <v>8515.3199999999906</v>
      </c>
      <c r="AF1287" s="63">
        <v>0</v>
      </c>
      <c r="AG1287" s="63">
        <v>2453.4357554216858</v>
      </c>
      <c r="AH1287" s="43">
        <v>102530.83383827707</v>
      </c>
    </row>
    <row r="1288" spans="1:34">
      <c r="A1288" s="52">
        <v>0</v>
      </c>
      <c r="D1288" s="2">
        <v>2015</v>
      </c>
      <c r="E1288" s="2">
        <v>10</v>
      </c>
      <c r="F1288" s="62">
        <v>2016</v>
      </c>
      <c r="G1288" s="62">
        <v>2016</v>
      </c>
      <c r="H1288" s="63">
        <v>910.16639807228955</v>
      </c>
      <c r="I1288" s="63">
        <v>0</v>
      </c>
      <c r="J1288" s="63">
        <v>0</v>
      </c>
      <c r="K1288" s="63">
        <v>0</v>
      </c>
      <c r="L1288" s="63">
        <v>0</v>
      </c>
      <c r="M1288" s="63">
        <v>0</v>
      </c>
      <c r="N1288" s="63">
        <v>3443.8104216867473</v>
      </c>
      <c r="O1288" s="63">
        <v>0</v>
      </c>
      <c r="P1288" s="63">
        <v>0</v>
      </c>
      <c r="Q1288" s="63">
        <v>0</v>
      </c>
      <c r="R1288" s="63">
        <v>8301.4357680722896</v>
      </c>
      <c r="S1288" s="63">
        <v>0</v>
      </c>
      <c r="T1288" s="63">
        <v>480.14852891566278</v>
      </c>
      <c r="U1288" s="63">
        <v>27554.624599156614</v>
      </c>
      <c r="V1288" s="63">
        <v>1954.1027868674701</v>
      </c>
      <c r="W1288" s="63">
        <v>0</v>
      </c>
      <c r="X1288" s="153">
        <v>35044.024543650601</v>
      </c>
      <c r="Y1288" s="63">
        <v>0</v>
      </c>
      <c r="Z1288" s="63">
        <v>0</v>
      </c>
      <c r="AA1288" s="63">
        <v>0</v>
      </c>
      <c r="AB1288" s="63">
        <v>0</v>
      </c>
      <c r="AC1288" s="63">
        <v>2935.6053065060237</v>
      </c>
      <c r="AD1288" s="63">
        <v>0</v>
      </c>
      <c r="AE1288" s="63">
        <v>0</v>
      </c>
      <c r="AF1288" s="63">
        <v>0</v>
      </c>
      <c r="AG1288" s="63">
        <v>2042.2588385542169</v>
      </c>
      <c r="AH1288" s="43">
        <v>82666.177191481926</v>
      </c>
    </row>
    <row r="1289" spans="1:34">
      <c r="A1289" s="52">
        <v>0</v>
      </c>
      <c r="D1289" s="2">
        <v>2015</v>
      </c>
      <c r="E1289" s="2">
        <v>11</v>
      </c>
      <c r="F1289" s="62">
        <v>2016</v>
      </c>
      <c r="G1289" s="62">
        <v>2016</v>
      </c>
      <c r="H1289" s="63">
        <v>823.10539614457866</v>
      </c>
      <c r="I1289" s="63">
        <v>0</v>
      </c>
      <c r="J1289" s="63">
        <v>0</v>
      </c>
      <c r="K1289" s="63">
        <v>0</v>
      </c>
      <c r="L1289" s="63">
        <v>1049.1685267469879</v>
      </c>
      <c r="M1289" s="63">
        <v>0</v>
      </c>
      <c r="N1289" s="63">
        <v>2509.9410843373498</v>
      </c>
      <c r="O1289" s="63">
        <v>0</v>
      </c>
      <c r="P1289" s="63">
        <v>0</v>
      </c>
      <c r="Q1289" s="63">
        <v>0</v>
      </c>
      <c r="R1289" s="63">
        <v>5921.5392234939754</v>
      </c>
      <c r="S1289" s="63">
        <v>0</v>
      </c>
      <c r="T1289" s="63">
        <v>122.87736325301211</v>
      </c>
      <c r="U1289" s="63">
        <v>22272.671064096383</v>
      </c>
      <c r="V1289" s="63">
        <v>1895.9540743373489</v>
      </c>
      <c r="W1289" s="63">
        <v>0</v>
      </c>
      <c r="X1289" s="153">
        <v>28831.77540662048</v>
      </c>
      <c r="Y1289" s="63">
        <v>0</v>
      </c>
      <c r="Z1289" s="63">
        <v>0</v>
      </c>
      <c r="AA1289" s="63">
        <v>0</v>
      </c>
      <c r="AB1289" s="63">
        <v>0</v>
      </c>
      <c r="AC1289" s="63">
        <v>2576.2032587951808</v>
      </c>
      <c r="AD1289" s="63">
        <v>0</v>
      </c>
      <c r="AE1289" s="63">
        <v>0</v>
      </c>
      <c r="AF1289" s="63">
        <v>0</v>
      </c>
      <c r="AG1289" s="63">
        <v>1447.5351108433736</v>
      </c>
      <c r="AH1289" s="43">
        <v>67450.770508668662</v>
      </c>
    </row>
    <row r="1290" spans="1:34">
      <c r="A1290" s="52">
        <v>0</v>
      </c>
      <c r="D1290" s="2">
        <v>2015</v>
      </c>
      <c r="E1290" s="2">
        <v>12</v>
      </c>
      <c r="F1290" s="62">
        <v>2016</v>
      </c>
      <c r="G1290" s="62">
        <v>2016</v>
      </c>
      <c r="H1290" s="63">
        <v>679.29762650602413</v>
      </c>
      <c r="I1290" s="63">
        <v>0</v>
      </c>
      <c r="J1290" s="63">
        <v>0</v>
      </c>
      <c r="K1290" s="63">
        <v>0</v>
      </c>
      <c r="L1290" s="63">
        <v>1497.1581438554213</v>
      </c>
      <c r="M1290" s="63">
        <v>0</v>
      </c>
      <c r="N1290" s="63">
        <v>2178.1365060240964</v>
      </c>
      <c r="O1290" s="63">
        <v>0</v>
      </c>
      <c r="P1290" s="63">
        <v>0</v>
      </c>
      <c r="Q1290" s="63">
        <v>0</v>
      </c>
      <c r="R1290" s="63">
        <v>5072.7458457831308</v>
      </c>
      <c r="S1290" s="63">
        <v>0</v>
      </c>
      <c r="T1290" s="63">
        <v>0</v>
      </c>
      <c r="U1290" s="63">
        <v>13733.552272530122</v>
      </c>
      <c r="V1290" s="63">
        <v>962.51421530120479</v>
      </c>
      <c r="W1290" s="63">
        <v>0</v>
      </c>
      <c r="X1290" s="153">
        <v>22102.761635493982</v>
      </c>
      <c r="Y1290" s="63">
        <v>0</v>
      </c>
      <c r="Z1290" s="63">
        <v>0</v>
      </c>
      <c r="AA1290" s="63">
        <v>0</v>
      </c>
      <c r="AB1290" s="63">
        <v>0</v>
      </c>
      <c r="AC1290" s="63">
        <v>2871.1122799999989</v>
      </c>
      <c r="AD1290" s="63">
        <v>0</v>
      </c>
      <c r="AE1290" s="63">
        <v>0</v>
      </c>
      <c r="AF1290" s="63">
        <v>0</v>
      </c>
      <c r="AG1290" s="63">
        <v>1078.8384602409631</v>
      </c>
      <c r="AH1290" s="43">
        <v>50176.116985734945</v>
      </c>
    </row>
    <row r="1291" spans="1:34">
      <c r="A1291" s="52">
        <v>0</v>
      </c>
      <c r="D1291" s="2">
        <v>2016</v>
      </c>
      <c r="E1291" s="2">
        <v>1</v>
      </c>
      <c r="F1291" s="62">
        <v>2016</v>
      </c>
      <c r="G1291" s="62">
        <v>2016</v>
      </c>
      <c r="H1291" s="63">
        <v>575.56428759036226</v>
      </c>
      <c r="I1291" s="63">
        <v>0</v>
      </c>
      <c r="J1291" s="63">
        <v>0</v>
      </c>
      <c r="K1291" s="63">
        <v>0</v>
      </c>
      <c r="L1291" s="63">
        <v>616.43508963855425</v>
      </c>
      <c r="M1291" s="63">
        <v>0</v>
      </c>
      <c r="N1291" s="63">
        <v>2720.3029604819271</v>
      </c>
      <c r="O1291" s="63">
        <v>0</v>
      </c>
      <c r="P1291" s="63">
        <v>0</v>
      </c>
      <c r="Q1291" s="63">
        <v>0</v>
      </c>
      <c r="R1291" s="63">
        <v>5654.8054084337336</v>
      </c>
      <c r="S1291" s="63">
        <v>0</v>
      </c>
      <c r="T1291" s="63">
        <v>0</v>
      </c>
      <c r="U1291" s="63">
        <v>11427.172315783129</v>
      </c>
      <c r="V1291" s="63">
        <v>202.97919542168665</v>
      </c>
      <c r="W1291" s="63">
        <v>0</v>
      </c>
      <c r="X1291" s="153">
        <v>19668.146325648195</v>
      </c>
      <c r="Y1291" s="63">
        <v>0</v>
      </c>
      <c r="Z1291" s="63">
        <v>0</v>
      </c>
      <c r="AA1291" s="63">
        <v>0</v>
      </c>
      <c r="AB1291" s="63">
        <v>0</v>
      </c>
      <c r="AC1291" s="63">
        <v>995.6176631325302</v>
      </c>
      <c r="AD1291" s="63">
        <v>0</v>
      </c>
      <c r="AE1291" s="63">
        <v>0</v>
      </c>
      <c r="AF1291" s="63">
        <v>0</v>
      </c>
      <c r="AG1291" s="63">
        <v>1130.3377913253012</v>
      </c>
      <c r="AH1291" s="43">
        <v>42991.361037455412</v>
      </c>
    </row>
    <row r="1292" spans="1:34">
      <c r="A1292" s="52">
        <v>0</v>
      </c>
      <c r="D1292" s="2">
        <v>2016</v>
      </c>
      <c r="E1292" s="2">
        <v>2</v>
      </c>
      <c r="F1292" s="62">
        <v>2016</v>
      </c>
      <c r="G1292" s="62">
        <v>2016</v>
      </c>
      <c r="H1292" s="63">
        <v>397.77602024096444</v>
      </c>
      <c r="I1292" s="63">
        <v>0</v>
      </c>
      <c r="J1292" s="63">
        <v>0</v>
      </c>
      <c r="K1292" s="63">
        <v>0</v>
      </c>
      <c r="L1292" s="63">
        <v>1225.4711084337353</v>
      </c>
      <c r="M1292" s="63">
        <v>0</v>
      </c>
      <c r="N1292" s="63">
        <v>2168.5173701204822</v>
      </c>
      <c r="O1292" s="63">
        <v>0</v>
      </c>
      <c r="P1292" s="63">
        <v>0</v>
      </c>
      <c r="Q1292" s="63">
        <v>0</v>
      </c>
      <c r="R1292" s="63">
        <v>3090.9185118072282</v>
      </c>
      <c r="S1292" s="63">
        <v>0</v>
      </c>
      <c r="T1292" s="63">
        <v>0</v>
      </c>
      <c r="U1292" s="63">
        <v>7015.7303019277097</v>
      </c>
      <c r="V1292" s="63">
        <v>200.03746795180723</v>
      </c>
      <c r="W1292" s="63">
        <v>0</v>
      </c>
      <c r="X1292" s="153">
        <v>17434.593261956623</v>
      </c>
      <c r="Y1292" s="63">
        <v>0</v>
      </c>
      <c r="Z1292" s="63">
        <v>0</v>
      </c>
      <c r="AA1292" s="63">
        <v>0</v>
      </c>
      <c r="AB1292" s="63">
        <v>0</v>
      </c>
      <c r="AC1292" s="63">
        <v>611.85884048192759</v>
      </c>
      <c r="AD1292" s="63">
        <v>0</v>
      </c>
      <c r="AE1292" s="63">
        <v>0</v>
      </c>
      <c r="AF1292" s="63">
        <v>0</v>
      </c>
      <c r="AG1292" s="63">
        <v>536.07646795180722</v>
      </c>
      <c r="AH1292" s="43">
        <v>32680.979350872283</v>
      </c>
    </row>
    <row r="1293" spans="1:34">
      <c r="A1293" s="52">
        <v>0</v>
      </c>
      <c r="D1293" s="2">
        <v>2016</v>
      </c>
      <c r="E1293" s="2">
        <v>3</v>
      </c>
      <c r="F1293" s="62">
        <v>2016</v>
      </c>
      <c r="G1293" s="62">
        <v>2016</v>
      </c>
      <c r="H1293" s="63">
        <v>672.80658036144541</v>
      </c>
      <c r="I1293" s="63">
        <v>0</v>
      </c>
      <c r="J1293" s="63">
        <v>0</v>
      </c>
      <c r="K1293" s="63">
        <v>0</v>
      </c>
      <c r="L1293" s="63">
        <v>809.73581542168688</v>
      </c>
      <c r="M1293" s="63">
        <v>0</v>
      </c>
      <c r="N1293" s="63">
        <v>2677.5395772289153</v>
      </c>
      <c r="O1293" s="63">
        <v>0</v>
      </c>
      <c r="P1293" s="63">
        <v>0</v>
      </c>
      <c r="Q1293" s="63">
        <v>0</v>
      </c>
      <c r="R1293" s="63">
        <v>4869.8846577108416</v>
      </c>
      <c r="S1293" s="63">
        <v>0</v>
      </c>
      <c r="T1293" s="63">
        <v>0</v>
      </c>
      <c r="U1293" s="63">
        <v>21349.960116385551</v>
      </c>
      <c r="V1293" s="63">
        <v>664.83040819277107</v>
      </c>
      <c r="W1293" s="63">
        <v>0</v>
      </c>
      <c r="X1293" s="153">
        <v>23782.764564375902</v>
      </c>
      <c r="Y1293" s="63">
        <v>0</v>
      </c>
      <c r="Z1293" s="63">
        <v>0</v>
      </c>
      <c r="AA1293" s="63">
        <v>0</v>
      </c>
      <c r="AB1293" s="63">
        <v>0</v>
      </c>
      <c r="AC1293" s="63">
        <v>1141.0987768674697</v>
      </c>
      <c r="AD1293" s="63">
        <v>0</v>
      </c>
      <c r="AE1293" s="63">
        <v>0</v>
      </c>
      <c r="AF1293" s="63">
        <v>0</v>
      </c>
      <c r="AG1293" s="63">
        <v>1145.8537527710841</v>
      </c>
      <c r="AH1293" s="43">
        <v>57114.474249315666</v>
      </c>
    </row>
    <row r="1294" spans="1:34">
      <c r="A1294" s="52">
        <v>0</v>
      </c>
      <c r="D1294" s="2">
        <v>2016</v>
      </c>
      <c r="E1294" s="2">
        <v>4</v>
      </c>
      <c r="F1294" s="62">
        <v>2016</v>
      </c>
      <c r="G1294" s="62">
        <v>2016</v>
      </c>
      <c r="H1294" s="63">
        <v>801.97370132530057</v>
      </c>
      <c r="I1294" s="63">
        <v>0</v>
      </c>
      <c r="J1294" s="63">
        <v>290.70322891566286</v>
      </c>
      <c r="K1294" s="63">
        <v>0</v>
      </c>
      <c r="L1294" s="63">
        <v>1592.187557108434</v>
      </c>
      <c r="M1294" s="63">
        <v>0</v>
      </c>
      <c r="N1294" s="63">
        <v>3288.6421185542158</v>
      </c>
      <c r="O1294" s="63">
        <v>0</v>
      </c>
      <c r="P1294" s="63">
        <v>0</v>
      </c>
      <c r="Q1294" s="63">
        <v>0</v>
      </c>
      <c r="R1294" s="63">
        <v>6615.0907713253018</v>
      </c>
      <c r="S1294" s="63">
        <v>0</v>
      </c>
      <c r="T1294" s="63">
        <v>601.69115180722883</v>
      </c>
      <c r="U1294" s="63">
        <v>21834.863930240968</v>
      </c>
      <c r="V1294" s="63">
        <v>2957.9069709638575</v>
      </c>
      <c r="W1294" s="63">
        <v>0</v>
      </c>
      <c r="X1294" s="153">
        <v>27768.589151479522</v>
      </c>
      <c r="Y1294" s="63">
        <v>0</v>
      </c>
      <c r="Z1294" s="63">
        <v>0</v>
      </c>
      <c r="AA1294" s="63">
        <v>0</v>
      </c>
      <c r="AB1294" s="63">
        <v>0</v>
      </c>
      <c r="AC1294" s="63">
        <v>1955.9127513253013</v>
      </c>
      <c r="AD1294" s="63">
        <v>0</v>
      </c>
      <c r="AE1294" s="63">
        <v>0</v>
      </c>
      <c r="AF1294" s="63">
        <v>0</v>
      </c>
      <c r="AG1294" s="63">
        <v>1518.2368274698795</v>
      </c>
      <c r="AH1294" s="43">
        <v>69225.798160515667</v>
      </c>
    </row>
    <row r="1295" spans="1:34">
      <c r="A1295" s="52">
        <v>0</v>
      </c>
      <c r="D1295" s="2">
        <v>2016</v>
      </c>
      <c r="E1295" s="2">
        <v>5</v>
      </c>
      <c r="F1295" s="62">
        <v>2017</v>
      </c>
      <c r="G1295" s="62">
        <v>2017</v>
      </c>
      <c r="H1295" s="63">
        <v>700.5114599999996</v>
      </c>
      <c r="I1295" s="63">
        <v>0</v>
      </c>
      <c r="J1295" s="63">
        <v>0</v>
      </c>
      <c r="K1295" s="63">
        <v>0</v>
      </c>
      <c r="L1295" s="63">
        <v>0</v>
      </c>
      <c r="M1295" s="63">
        <v>0</v>
      </c>
      <c r="N1295" s="63">
        <v>3805.941109518074</v>
      </c>
      <c r="O1295" s="63">
        <v>0</v>
      </c>
      <c r="P1295" s="63">
        <v>0</v>
      </c>
      <c r="Q1295" s="63">
        <v>0</v>
      </c>
      <c r="R1295" s="63">
        <v>9283.8354308433791</v>
      </c>
      <c r="S1295" s="63">
        <v>0</v>
      </c>
      <c r="T1295" s="63">
        <v>0</v>
      </c>
      <c r="U1295" s="63">
        <v>19284.979484698797</v>
      </c>
      <c r="V1295" s="63">
        <v>2215.1207848192776</v>
      </c>
      <c r="W1295" s="63">
        <v>0</v>
      </c>
      <c r="X1295" s="153">
        <v>31449.376142631332</v>
      </c>
      <c r="Y1295" s="63">
        <v>0</v>
      </c>
      <c r="Z1295" s="63">
        <v>0</v>
      </c>
      <c r="AA1295" s="63">
        <v>0</v>
      </c>
      <c r="AB1295" s="63">
        <v>0</v>
      </c>
      <c r="AC1295" s="63">
        <v>4451.1872857831277</v>
      </c>
      <c r="AD1295" s="63">
        <v>0</v>
      </c>
      <c r="AE1295" s="63">
        <v>2170.665</v>
      </c>
      <c r="AF1295" s="63">
        <v>0</v>
      </c>
      <c r="AG1295" s="63">
        <v>2114.8255450602419</v>
      </c>
      <c r="AH1295" s="43">
        <v>75476.442243354235</v>
      </c>
    </row>
    <row r="1296" spans="1:34">
      <c r="A1296" s="52">
        <v>0</v>
      </c>
      <c r="D1296" s="2">
        <v>2016</v>
      </c>
      <c r="E1296" s="2">
        <v>6</v>
      </c>
      <c r="F1296" s="62">
        <v>2017</v>
      </c>
      <c r="G1296" s="62">
        <v>2017</v>
      </c>
      <c r="H1296" s="63">
        <v>692.07156289156558</v>
      </c>
      <c r="I1296" s="63">
        <v>0</v>
      </c>
      <c r="J1296" s="63">
        <v>0</v>
      </c>
      <c r="K1296" s="63">
        <v>0</v>
      </c>
      <c r="L1296" s="63">
        <v>6746.25</v>
      </c>
      <c r="M1296" s="63">
        <v>0</v>
      </c>
      <c r="N1296" s="63">
        <v>4257.0258296385528</v>
      </c>
      <c r="O1296" s="63">
        <v>0</v>
      </c>
      <c r="P1296" s="63">
        <v>0</v>
      </c>
      <c r="Q1296" s="63">
        <v>0</v>
      </c>
      <c r="R1296" s="63">
        <v>10908.548257228913</v>
      </c>
      <c r="S1296" s="63">
        <v>0</v>
      </c>
      <c r="T1296" s="63">
        <v>0</v>
      </c>
      <c r="U1296" s="63">
        <v>21134.710130722891</v>
      </c>
      <c r="V1296" s="63">
        <v>5948.1835042168605</v>
      </c>
      <c r="W1296" s="63">
        <v>0</v>
      </c>
      <c r="X1296" s="153">
        <v>33567.692781185542</v>
      </c>
      <c r="Y1296" s="63">
        <v>0</v>
      </c>
      <c r="Z1296" s="63">
        <v>0</v>
      </c>
      <c r="AA1296" s="63">
        <v>0</v>
      </c>
      <c r="AB1296" s="63">
        <v>0</v>
      </c>
      <c r="AC1296" s="63">
        <v>3494.8067537349398</v>
      </c>
      <c r="AD1296" s="63">
        <v>0</v>
      </c>
      <c r="AE1296" s="63">
        <v>5776.4699999999875</v>
      </c>
      <c r="AF1296" s="63">
        <v>0</v>
      </c>
      <c r="AG1296" s="63">
        <v>2493.4150043373506</v>
      </c>
      <c r="AH1296" s="43">
        <v>95019.173823956618</v>
      </c>
    </row>
    <row r="1297" spans="1:34">
      <c r="A1297" s="52">
        <v>0</v>
      </c>
      <c r="D1297" s="2">
        <v>2016</v>
      </c>
      <c r="E1297" s="2">
        <v>7</v>
      </c>
      <c r="F1297" s="62">
        <v>2017</v>
      </c>
      <c r="G1297" s="62">
        <v>2017</v>
      </c>
      <c r="H1297" s="63">
        <v>1045.9968133734928</v>
      </c>
      <c r="I1297" s="63">
        <v>0</v>
      </c>
      <c r="J1297" s="63">
        <v>0</v>
      </c>
      <c r="K1297" s="63">
        <v>0</v>
      </c>
      <c r="L1297" s="63">
        <v>1748.4600000000016</v>
      </c>
      <c r="M1297" s="63">
        <v>0</v>
      </c>
      <c r="N1297" s="63">
        <v>7228.303440361442</v>
      </c>
      <c r="O1297" s="63">
        <v>0</v>
      </c>
      <c r="P1297" s="63">
        <v>0</v>
      </c>
      <c r="Q1297" s="63">
        <v>0</v>
      </c>
      <c r="R1297" s="63">
        <v>12670.351681325305</v>
      </c>
      <c r="S1297" s="63">
        <v>0</v>
      </c>
      <c r="T1297" s="63">
        <v>0</v>
      </c>
      <c r="U1297" s="63">
        <v>21903.46007951807</v>
      </c>
      <c r="V1297" s="63">
        <v>8638.9724413253007</v>
      </c>
      <c r="W1297" s="63">
        <v>0</v>
      </c>
      <c r="X1297" s="153">
        <v>36828.514844453028</v>
      </c>
      <c r="Y1297" s="63">
        <v>0</v>
      </c>
      <c r="Z1297" s="63">
        <v>0</v>
      </c>
      <c r="AA1297" s="63">
        <v>0</v>
      </c>
      <c r="AB1297" s="63">
        <v>0</v>
      </c>
      <c r="AC1297" s="63">
        <v>2912.228548433734</v>
      </c>
      <c r="AD1297" s="63">
        <v>0</v>
      </c>
      <c r="AE1297" s="63">
        <v>10097.954999999987</v>
      </c>
      <c r="AF1297" s="63">
        <v>0</v>
      </c>
      <c r="AG1297" s="63">
        <v>2671.0727628915665</v>
      </c>
      <c r="AH1297" s="43">
        <v>105745.31561168192</v>
      </c>
    </row>
    <row r="1298" spans="1:34">
      <c r="A1298" s="52">
        <v>0</v>
      </c>
      <c r="D1298" s="2">
        <v>2016</v>
      </c>
      <c r="E1298" s="2">
        <v>8</v>
      </c>
      <c r="F1298" s="62">
        <v>2017</v>
      </c>
      <c r="G1298" s="62">
        <v>2017</v>
      </c>
      <c r="H1298" s="63">
        <v>920.13226084337248</v>
      </c>
      <c r="I1298" s="63">
        <v>0</v>
      </c>
      <c r="J1298" s="63">
        <v>0</v>
      </c>
      <c r="K1298" s="63">
        <v>0</v>
      </c>
      <c r="L1298" s="63">
        <v>12505.290000000015</v>
      </c>
      <c r="M1298" s="63">
        <v>0</v>
      </c>
      <c r="N1298" s="63">
        <v>7295.8034490361406</v>
      </c>
      <c r="O1298" s="63">
        <v>0</v>
      </c>
      <c r="P1298" s="63">
        <v>0</v>
      </c>
      <c r="Q1298" s="63">
        <v>0</v>
      </c>
      <c r="R1298" s="63">
        <v>13732.419014939762</v>
      </c>
      <c r="S1298" s="63">
        <v>0</v>
      </c>
      <c r="T1298" s="63">
        <v>0</v>
      </c>
      <c r="U1298" s="63">
        <v>22797.575404578296</v>
      </c>
      <c r="V1298" s="63">
        <v>8540.5053440963748</v>
      </c>
      <c r="W1298" s="63">
        <v>0</v>
      </c>
      <c r="X1298" s="153">
        <v>38289.305998399985</v>
      </c>
      <c r="Y1298" s="63">
        <v>0</v>
      </c>
      <c r="Z1298" s="63">
        <v>0</v>
      </c>
      <c r="AA1298" s="63">
        <v>0</v>
      </c>
      <c r="AB1298" s="63">
        <v>0</v>
      </c>
      <c r="AC1298" s="63">
        <v>2178.7792134939759</v>
      </c>
      <c r="AD1298" s="63">
        <v>0</v>
      </c>
      <c r="AE1298" s="63">
        <v>5326.6500000000069</v>
      </c>
      <c r="AF1298" s="63">
        <v>0</v>
      </c>
      <c r="AG1298" s="63">
        <v>2538.4112925301206</v>
      </c>
      <c r="AH1298" s="43">
        <v>114124.87197791805</v>
      </c>
    </row>
    <row r="1299" spans="1:34">
      <c r="A1299" s="52">
        <v>0</v>
      </c>
      <c r="D1299" s="2">
        <v>2016</v>
      </c>
      <c r="E1299" s="2">
        <v>9</v>
      </c>
      <c r="F1299" s="62">
        <v>2017</v>
      </c>
      <c r="G1299" s="62">
        <v>2017</v>
      </c>
      <c r="H1299" s="63">
        <v>926.73739771084286</v>
      </c>
      <c r="I1299" s="63">
        <v>0</v>
      </c>
      <c r="J1299" s="63">
        <v>0</v>
      </c>
      <c r="K1299" s="63">
        <v>0</v>
      </c>
      <c r="L1299" s="63">
        <v>0</v>
      </c>
      <c r="M1299" s="63">
        <v>0</v>
      </c>
      <c r="N1299" s="63">
        <v>6327.7249333734899</v>
      </c>
      <c r="O1299" s="63">
        <v>0</v>
      </c>
      <c r="P1299" s="63">
        <v>0</v>
      </c>
      <c r="Q1299" s="63">
        <v>0</v>
      </c>
      <c r="R1299" s="63">
        <v>13561.728045903619</v>
      </c>
      <c r="S1299" s="63">
        <v>0</v>
      </c>
      <c r="T1299" s="63">
        <v>0</v>
      </c>
      <c r="U1299" s="63">
        <v>26229.748252891564</v>
      </c>
      <c r="V1299" s="63">
        <v>4796.7774304819241</v>
      </c>
      <c r="W1299" s="63">
        <v>0</v>
      </c>
      <c r="X1299" s="153">
        <v>36638.713673638551</v>
      </c>
      <c r="Y1299" s="63">
        <v>0</v>
      </c>
      <c r="Z1299" s="63">
        <v>0</v>
      </c>
      <c r="AA1299" s="63">
        <v>0</v>
      </c>
      <c r="AB1299" s="63">
        <v>0</v>
      </c>
      <c r="AC1299" s="63">
        <v>2479.7380501204816</v>
      </c>
      <c r="AD1299" s="63">
        <v>0</v>
      </c>
      <c r="AE1299" s="63">
        <v>8128.2600000000066</v>
      </c>
      <c r="AF1299" s="63">
        <v>0</v>
      </c>
      <c r="AG1299" s="63">
        <v>2374.7178992771078</v>
      </c>
      <c r="AH1299" s="43">
        <v>101464.14568339758</v>
      </c>
    </row>
    <row r="1300" spans="1:34">
      <c r="A1300" s="52">
        <v>0</v>
      </c>
      <c r="D1300" s="2">
        <v>2016</v>
      </c>
      <c r="E1300" s="2">
        <v>10</v>
      </c>
      <c r="F1300" s="62">
        <v>2017</v>
      </c>
      <c r="G1300" s="62">
        <v>2017</v>
      </c>
      <c r="H1300" s="63">
        <v>903.43594265060278</v>
      </c>
      <c r="I1300" s="63">
        <v>0</v>
      </c>
      <c r="J1300" s="63">
        <v>0</v>
      </c>
      <c r="K1300" s="63">
        <v>0</v>
      </c>
      <c r="L1300" s="63">
        <v>0</v>
      </c>
      <c r="M1300" s="63">
        <v>0</v>
      </c>
      <c r="N1300" s="63">
        <v>3550.7402739759027</v>
      </c>
      <c r="O1300" s="63">
        <v>0</v>
      </c>
      <c r="P1300" s="63">
        <v>0</v>
      </c>
      <c r="Q1300" s="63">
        <v>0</v>
      </c>
      <c r="R1300" s="63">
        <v>8557.230406626506</v>
      </c>
      <c r="S1300" s="63">
        <v>0</v>
      </c>
      <c r="T1300" s="63">
        <v>481.23306265060233</v>
      </c>
      <c r="U1300" s="63">
        <v>27554.363549277103</v>
      </c>
      <c r="V1300" s="63">
        <v>1878.2929895180725</v>
      </c>
      <c r="W1300" s="63">
        <v>0</v>
      </c>
      <c r="X1300" s="153">
        <v>34317.038637783131</v>
      </c>
      <c r="Y1300" s="63">
        <v>0</v>
      </c>
      <c r="Z1300" s="63">
        <v>0</v>
      </c>
      <c r="AA1300" s="63">
        <v>0</v>
      </c>
      <c r="AB1300" s="63">
        <v>0</v>
      </c>
      <c r="AC1300" s="63">
        <v>2997.6293681927696</v>
      </c>
      <c r="AD1300" s="63">
        <v>0</v>
      </c>
      <c r="AE1300" s="63">
        <v>0</v>
      </c>
      <c r="AF1300" s="63">
        <v>0</v>
      </c>
      <c r="AG1300" s="63">
        <v>1976.7334881927707</v>
      </c>
      <c r="AH1300" s="43">
        <v>82216.69771886745</v>
      </c>
    </row>
    <row r="1301" spans="1:34">
      <c r="A1301" s="52">
        <v>0</v>
      </c>
      <c r="D1301" s="2">
        <v>2016</v>
      </c>
      <c r="E1301" s="2">
        <v>11</v>
      </c>
      <c r="F1301" s="62">
        <v>2017</v>
      </c>
      <c r="G1301" s="62">
        <v>2017</v>
      </c>
      <c r="H1301" s="63">
        <v>817.01873530120486</v>
      </c>
      <c r="I1301" s="63">
        <v>0</v>
      </c>
      <c r="J1301" s="63">
        <v>0</v>
      </c>
      <c r="K1301" s="63">
        <v>0</v>
      </c>
      <c r="L1301" s="63">
        <v>1089.5131816867467</v>
      </c>
      <c r="M1301" s="63">
        <v>0</v>
      </c>
      <c r="N1301" s="63">
        <v>2587.8744187951802</v>
      </c>
      <c r="O1301" s="63">
        <v>0</v>
      </c>
      <c r="P1301" s="63">
        <v>0</v>
      </c>
      <c r="Q1301" s="63">
        <v>0</v>
      </c>
      <c r="R1301" s="63">
        <v>6104.0013936144551</v>
      </c>
      <c r="S1301" s="63">
        <v>0</v>
      </c>
      <c r="T1301" s="63">
        <v>123.15491204819273</v>
      </c>
      <c r="U1301" s="63">
        <v>22272.460054939755</v>
      </c>
      <c r="V1301" s="63">
        <v>1822.4001675903614</v>
      </c>
      <c r="W1301" s="63">
        <v>0</v>
      </c>
      <c r="X1301" s="153">
        <v>28738.239938486739</v>
      </c>
      <c r="Y1301" s="63">
        <v>0</v>
      </c>
      <c r="Z1301" s="63">
        <v>0</v>
      </c>
      <c r="AA1301" s="63">
        <v>0</v>
      </c>
      <c r="AB1301" s="63">
        <v>0</v>
      </c>
      <c r="AC1301" s="63">
        <v>2630.6338014457824</v>
      </c>
      <c r="AD1301" s="63">
        <v>0</v>
      </c>
      <c r="AE1301" s="63">
        <v>0</v>
      </c>
      <c r="AF1301" s="63">
        <v>0</v>
      </c>
      <c r="AG1301" s="63">
        <v>1401.0913185542172</v>
      </c>
      <c r="AH1301" s="43">
        <v>67586.387922462629</v>
      </c>
    </row>
    <row r="1302" spans="1:34">
      <c r="A1302" s="52">
        <v>0</v>
      </c>
      <c r="D1302" s="2">
        <v>2016</v>
      </c>
      <c r="E1302" s="2">
        <v>12</v>
      </c>
      <c r="F1302" s="62">
        <v>2017</v>
      </c>
      <c r="G1302" s="62">
        <v>2017</v>
      </c>
      <c r="H1302" s="63">
        <v>674.27438855421667</v>
      </c>
      <c r="I1302" s="63">
        <v>0</v>
      </c>
      <c r="J1302" s="63">
        <v>0</v>
      </c>
      <c r="K1302" s="63">
        <v>0</v>
      </c>
      <c r="L1302" s="63">
        <v>1554.7297609638556</v>
      </c>
      <c r="M1302" s="63">
        <v>0</v>
      </c>
      <c r="N1302" s="63">
        <v>2245.7673527710836</v>
      </c>
      <c r="O1302" s="63">
        <v>0</v>
      </c>
      <c r="P1302" s="63">
        <v>0</v>
      </c>
      <c r="Q1302" s="63">
        <v>0</v>
      </c>
      <c r="R1302" s="63">
        <v>5229.0538901204818</v>
      </c>
      <c r="S1302" s="63">
        <v>0</v>
      </c>
      <c r="T1302" s="63">
        <v>0</v>
      </c>
      <c r="U1302" s="63">
        <v>13733.42216216867</v>
      </c>
      <c r="V1302" s="63">
        <v>925.17328927710844</v>
      </c>
      <c r="W1302" s="63">
        <v>0</v>
      </c>
      <c r="X1302" s="153">
        <v>22447.686848636142</v>
      </c>
      <c r="Y1302" s="63">
        <v>0</v>
      </c>
      <c r="Z1302" s="63">
        <v>0</v>
      </c>
      <c r="AA1302" s="63">
        <v>0</v>
      </c>
      <c r="AB1302" s="63">
        <v>0</v>
      </c>
      <c r="AC1302" s="63">
        <v>2931.7737199999997</v>
      </c>
      <c r="AD1302" s="63">
        <v>0</v>
      </c>
      <c r="AE1302" s="63">
        <v>0</v>
      </c>
      <c r="AF1302" s="63">
        <v>0</v>
      </c>
      <c r="AG1302" s="63">
        <v>1044.2242053012046</v>
      </c>
      <c r="AH1302" s="43">
        <v>50786.105617792753</v>
      </c>
    </row>
    <row r="1303" spans="1:34">
      <c r="A1303" s="52">
        <v>0</v>
      </c>
      <c r="D1303" s="2">
        <v>2017</v>
      </c>
      <c r="E1303" s="2">
        <v>1</v>
      </c>
      <c r="F1303" s="62">
        <v>2017</v>
      </c>
      <c r="G1303" s="62">
        <v>2017</v>
      </c>
      <c r="H1303" s="63">
        <v>572.39289397590449</v>
      </c>
      <c r="I1303" s="63">
        <v>0</v>
      </c>
      <c r="J1303" s="63">
        <v>0</v>
      </c>
      <c r="K1303" s="63">
        <v>0</v>
      </c>
      <c r="L1303" s="63">
        <v>639.47205987951804</v>
      </c>
      <c r="M1303" s="63">
        <v>0</v>
      </c>
      <c r="N1303" s="63">
        <v>2745.8826515662658</v>
      </c>
      <c r="O1303" s="63">
        <v>0</v>
      </c>
      <c r="P1303" s="63">
        <v>0</v>
      </c>
      <c r="Q1303" s="63">
        <v>0</v>
      </c>
      <c r="R1303" s="63">
        <v>5823.9004120481904</v>
      </c>
      <c r="S1303" s="63">
        <v>0</v>
      </c>
      <c r="T1303" s="63">
        <v>0</v>
      </c>
      <c r="U1303" s="63">
        <v>11268.676518554219</v>
      </c>
      <c r="V1303" s="63">
        <v>187.72803397590354</v>
      </c>
      <c r="W1303" s="63">
        <v>0</v>
      </c>
      <c r="X1303" s="153">
        <v>21560.180133309641</v>
      </c>
      <c r="Y1303" s="63">
        <v>0</v>
      </c>
      <c r="Z1303" s="63">
        <v>0</v>
      </c>
      <c r="AA1303" s="63">
        <v>0</v>
      </c>
      <c r="AB1303" s="63">
        <v>0</v>
      </c>
      <c r="AC1303" s="63">
        <v>1002.9020038554219</v>
      </c>
      <c r="AD1303" s="63">
        <v>0</v>
      </c>
      <c r="AE1303" s="63">
        <v>0</v>
      </c>
      <c r="AF1303" s="63">
        <v>0</v>
      </c>
      <c r="AG1303" s="63">
        <v>1091.0772586746989</v>
      </c>
      <c r="AH1303" s="43">
        <v>44892.211965839757</v>
      </c>
    </row>
    <row r="1304" spans="1:34">
      <c r="A1304" s="52">
        <v>0</v>
      </c>
      <c r="D1304" s="2">
        <v>2017</v>
      </c>
      <c r="E1304" s="2">
        <v>2</v>
      </c>
      <c r="F1304" s="62">
        <v>2017</v>
      </c>
      <c r="G1304" s="62">
        <v>2017</v>
      </c>
      <c r="H1304" s="63">
        <v>395.58425060241018</v>
      </c>
      <c r="I1304" s="63">
        <v>0</v>
      </c>
      <c r="J1304" s="63">
        <v>0</v>
      </c>
      <c r="K1304" s="63">
        <v>0</v>
      </c>
      <c r="L1304" s="63">
        <v>1271.2685361445783</v>
      </c>
      <c r="M1304" s="63">
        <v>0</v>
      </c>
      <c r="N1304" s="63">
        <v>2188.9084828915666</v>
      </c>
      <c r="O1304" s="63">
        <v>0</v>
      </c>
      <c r="P1304" s="63">
        <v>0</v>
      </c>
      <c r="Q1304" s="63">
        <v>0</v>
      </c>
      <c r="R1304" s="63">
        <v>3183.345896867469</v>
      </c>
      <c r="S1304" s="63">
        <v>0</v>
      </c>
      <c r="T1304" s="63">
        <v>0</v>
      </c>
      <c r="U1304" s="63">
        <v>6918.4215595180731</v>
      </c>
      <c r="V1304" s="63">
        <v>185.00733783132534</v>
      </c>
      <c r="W1304" s="63">
        <v>0</v>
      </c>
      <c r="X1304" s="153">
        <v>19338.887921031324</v>
      </c>
      <c r="Y1304" s="63">
        <v>0</v>
      </c>
      <c r="Z1304" s="63">
        <v>0</v>
      </c>
      <c r="AA1304" s="63">
        <v>0</v>
      </c>
      <c r="AB1304" s="63">
        <v>0</v>
      </c>
      <c r="AC1304" s="63">
        <v>616.33544674698771</v>
      </c>
      <c r="AD1304" s="63">
        <v>0</v>
      </c>
      <c r="AE1304" s="63">
        <v>0</v>
      </c>
      <c r="AF1304" s="63">
        <v>0</v>
      </c>
      <c r="AG1304" s="63">
        <v>517.45668204819265</v>
      </c>
      <c r="AH1304" s="43">
        <v>34615.216113681927</v>
      </c>
    </row>
    <row r="1305" spans="1:34">
      <c r="A1305" s="52">
        <v>0</v>
      </c>
      <c r="D1305" s="2">
        <v>2017</v>
      </c>
      <c r="E1305" s="2">
        <v>3</v>
      </c>
      <c r="F1305" s="62">
        <v>2017</v>
      </c>
      <c r="G1305" s="62">
        <v>2017</v>
      </c>
      <c r="H1305" s="63">
        <v>669.09937590361415</v>
      </c>
      <c r="I1305" s="63">
        <v>0</v>
      </c>
      <c r="J1305" s="63">
        <v>0</v>
      </c>
      <c r="K1305" s="63">
        <v>0</v>
      </c>
      <c r="L1305" s="63">
        <v>839.99668180722858</v>
      </c>
      <c r="M1305" s="63">
        <v>0</v>
      </c>
      <c r="N1305" s="63">
        <v>2702.7171534939762</v>
      </c>
      <c r="O1305" s="63">
        <v>0</v>
      </c>
      <c r="P1305" s="63">
        <v>0</v>
      </c>
      <c r="Q1305" s="63">
        <v>0</v>
      </c>
      <c r="R1305" s="63">
        <v>5015.5082653012041</v>
      </c>
      <c r="S1305" s="63">
        <v>0</v>
      </c>
      <c r="T1305" s="63">
        <v>0</v>
      </c>
      <c r="U1305" s="63">
        <v>21053.834455903612</v>
      </c>
      <c r="V1305" s="63">
        <v>614.87732867469879</v>
      </c>
      <c r="W1305" s="63">
        <v>0</v>
      </c>
      <c r="X1305" s="153">
        <v>25652.211613895175</v>
      </c>
      <c r="Y1305" s="63">
        <v>0</v>
      </c>
      <c r="Z1305" s="63">
        <v>0</v>
      </c>
      <c r="AA1305" s="63">
        <v>0</v>
      </c>
      <c r="AB1305" s="63">
        <v>0</v>
      </c>
      <c r="AC1305" s="63">
        <v>1149.4475161445787</v>
      </c>
      <c r="AD1305" s="63">
        <v>0</v>
      </c>
      <c r="AE1305" s="63">
        <v>0</v>
      </c>
      <c r="AF1305" s="63">
        <v>0</v>
      </c>
      <c r="AG1305" s="63">
        <v>1106.0542972289156</v>
      </c>
      <c r="AH1305" s="43">
        <v>58803.746688353007</v>
      </c>
    </row>
    <row r="1306" spans="1:34">
      <c r="A1306" s="52">
        <v>0</v>
      </c>
      <c r="D1306" s="2">
        <v>2017</v>
      </c>
      <c r="E1306" s="2">
        <v>4</v>
      </c>
      <c r="F1306" s="62">
        <v>2017</v>
      </c>
      <c r="G1306" s="62">
        <v>2017</v>
      </c>
      <c r="H1306" s="63">
        <v>797.55477831325254</v>
      </c>
      <c r="I1306" s="63">
        <v>0</v>
      </c>
      <c r="J1306" s="63">
        <v>287.07564337349407</v>
      </c>
      <c r="K1306" s="63">
        <v>0</v>
      </c>
      <c r="L1306" s="63">
        <v>1651.6896490361446</v>
      </c>
      <c r="M1306" s="63">
        <v>0</v>
      </c>
      <c r="N1306" s="63">
        <v>3319.5660453012056</v>
      </c>
      <c r="O1306" s="63">
        <v>0</v>
      </c>
      <c r="P1306" s="63">
        <v>0</v>
      </c>
      <c r="Q1306" s="63">
        <v>0</v>
      </c>
      <c r="R1306" s="63">
        <v>6812.9010790361435</v>
      </c>
      <c r="S1306" s="63">
        <v>0</v>
      </c>
      <c r="T1306" s="63">
        <v>611.76357012048186</v>
      </c>
      <c r="U1306" s="63">
        <v>21532.012614939755</v>
      </c>
      <c r="V1306" s="63">
        <v>2735.6599733734934</v>
      </c>
      <c r="W1306" s="63">
        <v>0</v>
      </c>
      <c r="X1306" s="153">
        <v>29616.156441875901</v>
      </c>
      <c r="Y1306" s="63">
        <v>0</v>
      </c>
      <c r="Z1306" s="63">
        <v>0</v>
      </c>
      <c r="AA1306" s="63">
        <v>0</v>
      </c>
      <c r="AB1306" s="63">
        <v>0</v>
      </c>
      <c r="AC1306" s="63">
        <v>1970.2229985542169</v>
      </c>
      <c r="AD1306" s="63">
        <v>0</v>
      </c>
      <c r="AE1306" s="63">
        <v>0</v>
      </c>
      <c r="AF1306" s="63">
        <v>0</v>
      </c>
      <c r="AG1306" s="63">
        <v>1465.5032225301204</v>
      </c>
      <c r="AH1306" s="43">
        <v>70800.106016454214</v>
      </c>
    </row>
    <row r="1307" spans="1:34">
      <c r="A1307" s="52">
        <v>0</v>
      </c>
      <c r="D1307" s="2">
        <v>2017</v>
      </c>
      <c r="E1307" s="2">
        <v>5</v>
      </c>
      <c r="F1307" s="62">
        <v>2018</v>
      </c>
      <c r="G1307" s="62">
        <v>2018</v>
      </c>
      <c r="H1307" s="63">
        <v>696.65159999999958</v>
      </c>
      <c r="I1307" s="63">
        <v>0</v>
      </c>
      <c r="J1307" s="63">
        <v>0</v>
      </c>
      <c r="K1307" s="63">
        <v>0</v>
      </c>
      <c r="L1307" s="63">
        <v>0</v>
      </c>
      <c r="M1307" s="63">
        <v>0</v>
      </c>
      <c r="N1307" s="63">
        <v>3841.7293284337334</v>
      </c>
      <c r="O1307" s="63">
        <v>0</v>
      </c>
      <c r="P1307" s="63">
        <v>0</v>
      </c>
      <c r="Q1307" s="63">
        <v>0</v>
      </c>
      <c r="R1307" s="63">
        <v>9540.4784612048206</v>
      </c>
      <c r="S1307" s="63">
        <v>0</v>
      </c>
      <c r="T1307" s="63">
        <v>0</v>
      </c>
      <c r="U1307" s="63">
        <v>19017.495271325301</v>
      </c>
      <c r="V1307" s="63">
        <v>2048.6841968674689</v>
      </c>
      <c r="W1307" s="63">
        <v>0</v>
      </c>
      <c r="X1307" s="153">
        <v>33276.738145266274</v>
      </c>
      <c r="Y1307" s="63">
        <v>0</v>
      </c>
      <c r="Z1307" s="63">
        <v>0</v>
      </c>
      <c r="AA1307" s="63">
        <v>0</v>
      </c>
      <c r="AB1307" s="63">
        <v>0</v>
      </c>
      <c r="AC1307" s="63">
        <v>4464.9149609638525</v>
      </c>
      <c r="AD1307" s="63">
        <v>0</v>
      </c>
      <c r="AE1307" s="63">
        <v>2067.2999999999988</v>
      </c>
      <c r="AF1307" s="63">
        <v>0</v>
      </c>
      <c r="AG1307" s="63">
        <v>2041.3703549397585</v>
      </c>
      <c r="AH1307" s="43">
        <v>76995.362319001229</v>
      </c>
    </row>
    <row r="1308" spans="1:34">
      <c r="A1308" s="52">
        <v>0</v>
      </c>
      <c r="D1308" s="2">
        <v>2017</v>
      </c>
      <c r="E1308" s="2">
        <v>6</v>
      </c>
      <c r="F1308" s="62">
        <v>2018</v>
      </c>
      <c r="G1308" s="62">
        <v>2018</v>
      </c>
      <c r="H1308" s="63">
        <v>688.25820722891513</v>
      </c>
      <c r="I1308" s="63">
        <v>0</v>
      </c>
      <c r="J1308" s="63">
        <v>0</v>
      </c>
      <c r="K1308" s="63">
        <v>0</v>
      </c>
      <c r="L1308" s="63">
        <v>6746.25</v>
      </c>
      <c r="M1308" s="63">
        <v>0</v>
      </c>
      <c r="N1308" s="63">
        <v>4297.0557113253017</v>
      </c>
      <c r="O1308" s="63">
        <v>0</v>
      </c>
      <c r="P1308" s="63">
        <v>0</v>
      </c>
      <c r="Q1308" s="63">
        <v>0</v>
      </c>
      <c r="R1308" s="63">
        <v>11201.44996746988</v>
      </c>
      <c r="S1308" s="63">
        <v>0</v>
      </c>
      <c r="T1308" s="63">
        <v>0</v>
      </c>
      <c r="U1308" s="63">
        <v>20841.570004819278</v>
      </c>
      <c r="V1308" s="63">
        <v>5841.5358897590286</v>
      </c>
      <c r="W1308" s="63">
        <v>0</v>
      </c>
      <c r="X1308" s="153">
        <v>35383.426510477118</v>
      </c>
      <c r="Y1308" s="63">
        <v>0</v>
      </c>
      <c r="Z1308" s="63">
        <v>0</v>
      </c>
      <c r="AA1308" s="63">
        <v>0</v>
      </c>
      <c r="AB1308" s="63">
        <v>0</v>
      </c>
      <c r="AC1308" s="63">
        <v>3507.8686322891567</v>
      </c>
      <c r="AD1308" s="63">
        <v>0</v>
      </c>
      <c r="AE1308" s="63">
        <v>5501.4000000000078</v>
      </c>
      <c r="AF1308" s="63">
        <v>0</v>
      </c>
      <c r="AG1308" s="63">
        <v>2406.8100956626513</v>
      </c>
      <c r="AH1308" s="43">
        <v>96415.625019031344</v>
      </c>
    </row>
    <row r="1309" spans="1:34">
      <c r="A1309" s="52">
        <v>0</v>
      </c>
      <c r="D1309" s="2">
        <v>2017</v>
      </c>
      <c r="E1309" s="2">
        <v>7</v>
      </c>
      <c r="F1309" s="62">
        <v>2018</v>
      </c>
      <c r="G1309" s="62">
        <v>2018</v>
      </c>
      <c r="H1309" s="63">
        <v>1040.233308433734</v>
      </c>
      <c r="I1309" s="63">
        <v>0</v>
      </c>
      <c r="J1309" s="63">
        <v>0</v>
      </c>
      <c r="K1309" s="63">
        <v>0</v>
      </c>
      <c r="L1309" s="63">
        <v>1748.4600000000016</v>
      </c>
      <c r="M1309" s="63">
        <v>0</v>
      </c>
      <c r="N1309" s="63">
        <v>7271.1740686746953</v>
      </c>
      <c r="O1309" s="63">
        <v>0</v>
      </c>
      <c r="P1309" s="63">
        <v>0</v>
      </c>
      <c r="Q1309" s="63">
        <v>0</v>
      </c>
      <c r="R1309" s="63">
        <v>13000.830059036147</v>
      </c>
      <c r="S1309" s="63">
        <v>0</v>
      </c>
      <c r="T1309" s="63">
        <v>0</v>
      </c>
      <c r="U1309" s="63">
        <v>21599.657330120477</v>
      </c>
      <c r="V1309" s="63">
        <v>8602.8338196385539</v>
      </c>
      <c r="W1309" s="63">
        <v>0</v>
      </c>
      <c r="X1309" s="153">
        <v>36637.32742545061</v>
      </c>
      <c r="Y1309" s="63">
        <v>0</v>
      </c>
      <c r="Z1309" s="63">
        <v>0</v>
      </c>
      <c r="AA1309" s="63">
        <v>0</v>
      </c>
      <c r="AB1309" s="63">
        <v>0</v>
      </c>
      <c r="AC1309" s="63">
        <v>2926.2190380722891</v>
      </c>
      <c r="AD1309" s="63">
        <v>0</v>
      </c>
      <c r="AE1309" s="63">
        <v>9617.0999999999858</v>
      </c>
      <c r="AF1309" s="63">
        <v>0</v>
      </c>
      <c r="AG1309" s="63">
        <v>2578.2971871084337</v>
      </c>
      <c r="AH1309" s="43">
        <v>105022.13223653493</v>
      </c>
    </row>
    <row r="1310" spans="1:34">
      <c r="A1310" s="52">
        <v>0</v>
      </c>
      <c r="D1310" s="2">
        <v>2017</v>
      </c>
      <c r="E1310" s="2">
        <v>8</v>
      </c>
      <c r="F1310" s="62">
        <v>2018</v>
      </c>
      <c r="G1310" s="62">
        <v>2018</v>
      </c>
      <c r="H1310" s="63">
        <v>915.0622771084328</v>
      </c>
      <c r="I1310" s="63">
        <v>0</v>
      </c>
      <c r="J1310" s="63">
        <v>0</v>
      </c>
      <c r="K1310" s="63">
        <v>0</v>
      </c>
      <c r="L1310" s="63">
        <v>12505.290000000015</v>
      </c>
      <c r="M1310" s="63">
        <v>0</v>
      </c>
      <c r="N1310" s="63">
        <v>7338.3108768674665</v>
      </c>
      <c r="O1310" s="63">
        <v>0</v>
      </c>
      <c r="P1310" s="63">
        <v>0</v>
      </c>
      <c r="Q1310" s="63">
        <v>0</v>
      </c>
      <c r="R1310" s="63">
        <v>14101.119032771081</v>
      </c>
      <c r="S1310" s="63">
        <v>0</v>
      </c>
      <c r="T1310" s="63">
        <v>0</v>
      </c>
      <c r="U1310" s="63">
        <v>22481.371203855415</v>
      </c>
      <c r="V1310" s="63">
        <v>8460.4920043373386</v>
      </c>
      <c r="W1310" s="63">
        <v>0</v>
      </c>
      <c r="X1310" s="153">
        <v>38090.099722100014</v>
      </c>
      <c r="Y1310" s="63">
        <v>0</v>
      </c>
      <c r="Z1310" s="63">
        <v>0</v>
      </c>
      <c r="AA1310" s="63">
        <v>0</v>
      </c>
      <c r="AB1310" s="63">
        <v>0</v>
      </c>
      <c r="AC1310" s="63">
        <v>2193.601948915662</v>
      </c>
      <c r="AD1310" s="63">
        <v>0</v>
      </c>
      <c r="AE1310" s="63">
        <v>5073</v>
      </c>
      <c r="AF1310" s="63">
        <v>0</v>
      </c>
      <c r="AG1310" s="63">
        <v>2450.2435074698783</v>
      </c>
      <c r="AH1310" s="43">
        <v>113608.5905734253</v>
      </c>
    </row>
    <row r="1311" spans="1:34">
      <c r="A1311" s="52">
        <v>0</v>
      </c>
      <c r="D1311" s="2">
        <v>2017</v>
      </c>
      <c r="E1311" s="2">
        <v>9</v>
      </c>
      <c r="F1311" s="62">
        <v>2018</v>
      </c>
      <c r="G1311" s="62">
        <v>2018</v>
      </c>
      <c r="H1311" s="63">
        <v>921.63101927710773</v>
      </c>
      <c r="I1311" s="63">
        <v>0</v>
      </c>
      <c r="J1311" s="63">
        <v>0</v>
      </c>
      <c r="K1311" s="63">
        <v>0</v>
      </c>
      <c r="L1311" s="63">
        <v>0</v>
      </c>
      <c r="M1311" s="63">
        <v>0</v>
      </c>
      <c r="N1311" s="63">
        <v>6367.8975009638534</v>
      </c>
      <c r="O1311" s="63">
        <v>0</v>
      </c>
      <c r="P1311" s="63">
        <v>0</v>
      </c>
      <c r="Q1311" s="63">
        <v>0</v>
      </c>
      <c r="R1311" s="63">
        <v>13917.500568433734</v>
      </c>
      <c r="S1311" s="63">
        <v>0</v>
      </c>
      <c r="T1311" s="63">
        <v>0</v>
      </c>
      <c r="U1311" s="63">
        <v>25865.939539277118</v>
      </c>
      <c r="V1311" s="63">
        <v>4772.7955316867428</v>
      </c>
      <c r="W1311" s="63">
        <v>0</v>
      </c>
      <c r="X1311" s="153">
        <v>36448.568147927712</v>
      </c>
      <c r="Y1311" s="63">
        <v>0</v>
      </c>
      <c r="Z1311" s="63">
        <v>0</v>
      </c>
      <c r="AA1311" s="63">
        <v>0</v>
      </c>
      <c r="AB1311" s="63">
        <v>0</v>
      </c>
      <c r="AC1311" s="63">
        <v>2493.7635816867473</v>
      </c>
      <c r="AD1311" s="63">
        <v>0</v>
      </c>
      <c r="AE1311" s="63">
        <v>7741.199999999998</v>
      </c>
      <c r="AF1311" s="63">
        <v>0</v>
      </c>
      <c r="AG1311" s="63">
        <v>2292.2357507228912</v>
      </c>
      <c r="AH1311" s="43">
        <v>100821.5316399759</v>
      </c>
    </row>
    <row r="1312" spans="1:34">
      <c r="A1312" s="52">
        <v>0</v>
      </c>
      <c r="D1312" s="2">
        <v>2017</v>
      </c>
      <c r="E1312" s="2">
        <v>10</v>
      </c>
      <c r="F1312" s="62">
        <v>2018</v>
      </c>
      <c r="G1312" s="62">
        <v>2018</v>
      </c>
      <c r="H1312" s="63">
        <v>898.45795662650653</v>
      </c>
      <c r="I1312" s="63">
        <v>0</v>
      </c>
      <c r="J1312" s="63">
        <v>0</v>
      </c>
      <c r="K1312" s="63">
        <v>0</v>
      </c>
      <c r="L1312" s="63">
        <v>0</v>
      </c>
      <c r="M1312" s="63">
        <v>0</v>
      </c>
      <c r="N1312" s="63">
        <v>3584.1287754216855</v>
      </c>
      <c r="O1312" s="63">
        <v>0</v>
      </c>
      <c r="P1312" s="63">
        <v>0</v>
      </c>
      <c r="Q1312" s="63">
        <v>0</v>
      </c>
      <c r="R1312" s="63">
        <v>8813.1162951807237</v>
      </c>
      <c r="S1312" s="63">
        <v>0</v>
      </c>
      <c r="T1312" s="63">
        <v>489.28899084337365</v>
      </c>
      <c r="U1312" s="63">
        <v>27172.182315180722</v>
      </c>
      <c r="V1312" s="63">
        <v>1737.1644883132535</v>
      </c>
      <c r="W1312" s="63">
        <v>0</v>
      </c>
      <c r="X1312" s="153">
        <v>34139.637699656625</v>
      </c>
      <c r="Y1312" s="63">
        <v>0</v>
      </c>
      <c r="Z1312" s="63">
        <v>0</v>
      </c>
      <c r="AA1312" s="63">
        <v>0</v>
      </c>
      <c r="AB1312" s="63">
        <v>0</v>
      </c>
      <c r="AC1312" s="63">
        <v>3019.5612346987955</v>
      </c>
      <c r="AD1312" s="63">
        <v>0</v>
      </c>
      <c r="AE1312" s="63">
        <v>0</v>
      </c>
      <c r="AF1312" s="63">
        <v>0</v>
      </c>
      <c r="AG1312" s="63">
        <v>1908.0747118072288</v>
      </c>
      <c r="AH1312" s="43">
        <v>81761.612467728904</v>
      </c>
    </row>
    <row r="1313" spans="1:34">
      <c r="A1313" s="52">
        <v>0</v>
      </c>
      <c r="D1313" s="2">
        <v>2017</v>
      </c>
      <c r="E1313" s="2">
        <v>11</v>
      </c>
      <c r="F1313" s="62">
        <v>2018</v>
      </c>
      <c r="G1313" s="62">
        <v>2018</v>
      </c>
      <c r="H1313" s="63">
        <v>812.51691325301238</v>
      </c>
      <c r="I1313" s="63">
        <v>0</v>
      </c>
      <c r="J1313" s="63">
        <v>0</v>
      </c>
      <c r="K1313" s="63">
        <v>0</v>
      </c>
      <c r="L1313" s="63">
        <v>1130.229687228916</v>
      </c>
      <c r="M1313" s="63">
        <v>0</v>
      </c>
      <c r="N1313" s="63">
        <v>2612.2088510843373</v>
      </c>
      <c r="O1313" s="63">
        <v>0</v>
      </c>
      <c r="P1313" s="63">
        <v>0</v>
      </c>
      <c r="Q1313" s="63">
        <v>0</v>
      </c>
      <c r="R1313" s="63">
        <v>6286.5286537349393</v>
      </c>
      <c r="S1313" s="63">
        <v>0</v>
      </c>
      <c r="T1313" s="63">
        <v>125.21654746987954</v>
      </c>
      <c r="U1313" s="63">
        <v>21963.539246265049</v>
      </c>
      <c r="V1313" s="63">
        <v>1685.471261566265</v>
      </c>
      <c r="W1313" s="63">
        <v>0</v>
      </c>
      <c r="X1313" s="153">
        <v>28591.463221037353</v>
      </c>
      <c r="Y1313" s="63">
        <v>0</v>
      </c>
      <c r="Z1313" s="63">
        <v>0</v>
      </c>
      <c r="AA1313" s="63">
        <v>0</v>
      </c>
      <c r="AB1313" s="63">
        <v>0</v>
      </c>
      <c r="AC1313" s="63">
        <v>2649.8805802409638</v>
      </c>
      <c r="AD1313" s="63">
        <v>0</v>
      </c>
      <c r="AE1313" s="63">
        <v>0</v>
      </c>
      <c r="AF1313" s="63">
        <v>0</v>
      </c>
      <c r="AG1313" s="63">
        <v>1352.4265814457831</v>
      </c>
      <c r="AH1313" s="43">
        <v>67209.481543326488</v>
      </c>
    </row>
    <row r="1314" spans="1:34">
      <c r="A1314" s="52">
        <v>0</v>
      </c>
      <c r="D1314" s="2">
        <v>2017</v>
      </c>
      <c r="E1314" s="2">
        <v>12</v>
      </c>
      <c r="F1314" s="62">
        <v>2018</v>
      </c>
      <c r="G1314" s="62">
        <v>2018</v>
      </c>
      <c r="H1314" s="63">
        <v>670.55909638554226</v>
      </c>
      <c r="I1314" s="63">
        <v>0</v>
      </c>
      <c r="J1314" s="63">
        <v>0</v>
      </c>
      <c r="K1314" s="63">
        <v>0</v>
      </c>
      <c r="L1314" s="63">
        <v>1612.8320069879519</v>
      </c>
      <c r="M1314" s="63">
        <v>0</v>
      </c>
      <c r="N1314" s="63">
        <v>2266.8848665060245</v>
      </c>
      <c r="O1314" s="63">
        <v>0</v>
      </c>
      <c r="P1314" s="63">
        <v>0</v>
      </c>
      <c r="Q1314" s="63">
        <v>0</v>
      </c>
      <c r="R1314" s="63">
        <v>5385.4176944578294</v>
      </c>
      <c r="S1314" s="63">
        <v>0</v>
      </c>
      <c r="T1314" s="63">
        <v>0</v>
      </c>
      <c r="U1314" s="63">
        <v>13542.938494457827</v>
      </c>
      <c r="V1314" s="63">
        <v>855.65893746987922</v>
      </c>
      <c r="W1314" s="63">
        <v>0</v>
      </c>
      <c r="X1314" s="153">
        <v>22335.441451707236</v>
      </c>
      <c r="Y1314" s="63">
        <v>0</v>
      </c>
      <c r="Z1314" s="63">
        <v>0</v>
      </c>
      <c r="AA1314" s="63">
        <v>0</v>
      </c>
      <c r="AB1314" s="63">
        <v>0</v>
      </c>
      <c r="AC1314" s="63">
        <v>2953.2237600000003</v>
      </c>
      <c r="AD1314" s="63">
        <v>0</v>
      </c>
      <c r="AE1314" s="63">
        <v>0</v>
      </c>
      <c r="AF1314" s="63">
        <v>0</v>
      </c>
      <c r="AG1314" s="63">
        <v>1007.954694698795</v>
      </c>
      <c r="AH1314" s="43">
        <v>50630.911002671091</v>
      </c>
    </row>
    <row r="1315" spans="1:34">
      <c r="A1315" s="52">
        <v>0</v>
      </c>
      <c r="D1315" s="2">
        <v>2018</v>
      </c>
      <c r="E1315" s="2">
        <v>1</v>
      </c>
      <c r="F1315" s="62">
        <v>2018</v>
      </c>
      <c r="G1315" s="62">
        <v>2018</v>
      </c>
      <c r="H1315" s="63">
        <v>569.60171987951878</v>
      </c>
      <c r="I1315" s="63">
        <v>0</v>
      </c>
      <c r="J1315" s="63">
        <v>0</v>
      </c>
      <c r="K1315" s="63">
        <v>0</v>
      </c>
      <c r="L1315" s="63">
        <v>662.50903012048207</v>
      </c>
      <c r="M1315" s="63">
        <v>0</v>
      </c>
      <c r="N1315" s="63">
        <v>2813.4809108433737</v>
      </c>
      <c r="O1315" s="63">
        <v>0</v>
      </c>
      <c r="P1315" s="63">
        <v>0</v>
      </c>
      <c r="Q1315" s="63">
        <v>0</v>
      </c>
      <c r="R1315" s="63">
        <v>5992.935115662649</v>
      </c>
      <c r="S1315" s="63">
        <v>0</v>
      </c>
      <c r="T1315" s="63">
        <v>0</v>
      </c>
      <c r="U1315" s="63">
        <v>11067.336153855422</v>
      </c>
      <c r="V1315" s="63">
        <v>187.5087802409638</v>
      </c>
      <c r="W1315" s="63">
        <v>0</v>
      </c>
      <c r="X1315" s="153">
        <v>21389.103386504808</v>
      </c>
      <c r="Y1315" s="63">
        <v>0</v>
      </c>
      <c r="Z1315" s="63">
        <v>0</v>
      </c>
      <c r="AA1315" s="63">
        <v>0</v>
      </c>
      <c r="AB1315" s="63">
        <v>0</v>
      </c>
      <c r="AC1315" s="63">
        <v>989.43050168674642</v>
      </c>
      <c r="AD1315" s="63">
        <v>0</v>
      </c>
      <c r="AE1315" s="63">
        <v>0</v>
      </c>
      <c r="AF1315" s="63">
        <v>0</v>
      </c>
      <c r="AG1315" s="63">
        <v>1049.9501861445783</v>
      </c>
      <c r="AH1315" s="43">
        <v>44721.85578493854</v>
      </c>
    </row>
    <row r="1316" spans="1:34">
      <c r="A1316" s="52">
        <v>0</v>
      </c>
      <c r="D1316" s="2">
        <v>2018</v>
      </c>
      <c r="E1316" s="2">
        <v>2</v>
      </c>
      <c r="F1316" s="62">
        <v>2018</v>
      </c>
      <c r="G1316" s="62">
        <v>2018</v>
      </c>
      <c r="H1316" s="63">
        <v>393.65525301204872</v>
      </c>
      <c r="I1316" s="63">
        <v>0</v>
      </c>
      <c r="J1316" s="63">
        <v>0</v>
      </c>
      <c r="K1316" s="63">
        <v>0</v>
      </c>
      <c r="L1316" s="63">
        <v>1317.0659638554218</v>
      </c>
      <c r="M1316" s="63">
        <v>0</v>
      </c>
      <c r="N1316" s="63">
        <v>2242.7951277108436</v>
      </c>
      <c r="O1316" s="63">
        <v>0</v>
      </c>
      <c r="P1316" s="63">
        <v>0</v>
      </c>
      <c r="Q1316" s="63">
        <v>0</v>
      </c>
      <c r="R1316" s="63">
        <v>3275.7403219277116</v>
      </c>
      <c r="S1316" s="63">
        <v>0</v>
      </c>
      <c r="T1316" s="63">
        <v>0</v>
      </c>
      <c r="U1316" s="63">
        <v>6794.8083279518096</v>
      </c>
      <c r="V1316" s="63">
        <v>184.79126168674705</v>
      </c>
      <c r="W1316" s="63">
        <v>0</v>
      </c>
      <c r="X1316" s="153">
        <v>19187.238983315663</v>
      </c>
      <c r="Y1316" s="63">
        <v>0</v>
      </c>
      <c r="Z1316" s="63">
        <v>0</v>
      </c>
      <c r="AA1316" s="63">
        <v>0</v>
      </c>
      <c r="AB1316" s="63">
        <v>0</v>
      </c>
      <c r="AC1316" s="63">
        <v>608.05650795180702</v>
      </c>
      <c r="AD1316" s="63">
        <v>0</v>
      </c>
      <c r="AE1316" s="63">
        <v>0</v>
      </c>
      <c r="AF1316" s="63">
        <v>0</v>
      </c>
      <c r="AG1316" s="63">
        <v>497.95166686747007</v>
      </c>
      <c r="AH1316" s="43">
        <v>34502.103414279525</v>
      </c>
    </row>
    <row r="1317" spans="1:34">
      <c r="A1317" s="52">
        <v>0</v>
      </c>
      <c r="D1317" s="2">
        <v>2018</v>
      </c>
      <c r="E1317" s="2">
        <v>3</v>
      </c>
      <c r="F1317" s="62">
        <v>2018</v>
      </c>
      <c r="G1317" s="62">
        <v>2018</v>
      </c>
      <c r="H1317" s="63">
        <v>665.83662951807196</v>
      </c>
      <c r="I1317" s="63">
        <v>0</v>
      </c>
      <c r="J1317" s="63">
        <v>0</v>
      </c>
      <c r="K1317" s="63">
        <v>0</v>
      </c>
      <c r="L1317" s="63">
        <v>870.25754819277154</v>
      </c>
      <c r="M1317" s="63">
        <v>0</v>
      </c>
      <c r="N1317" s="63">
        <v>2769.252762650603</v>
      </c>
      <c r="O1317" s="63">
        <v>0</v>
      </c>
      <c r="P1317" s="63">
        <v>0</v>
      </c>
      <c r="Q1317" s="63">
        <v>0</v>
      </c>
      <c r="R1317" s="63">
        <v>5161.0799428915661</v>
      </c>
      <c r="S1317" s="63">
        <v>0</v>
      </c>
      <c r="T1317" s="63">
        <v>0</v>
      </c>
      <c r="U1317" s="63">
        <v>20677.660137590363</v>
      </c>
      <c r="V1317" s="63">
        <v>614.15919325301229</v>
      </c>
      <c r="W1317" s="63">
        <v>0</v>
      </c>
      <c r="X1317" s="153">
        <v>25445.34524609759</v>
      </c>
      <c r="Y1317" s="63">
        <v>0</v>
      </c>
      <c r="Z1317" s="63">
        <v>0</v>
      </c>
      <c r="AA1317" s="63">
        <v>0</v>
      </c>
      <c r="AB1317" s="63">
        <v>0</v>
      </c>
      <c r="AC1317" s="63">
        <v>1134.007538313253</v>
      </c>
      <c r="AD1317" s="63">
        <v>0</v>
      </c>
      <c r="AE1317" s="63">
        <v>0</v>
      </c>
      <c r="AF1317" s="63">
        <v>0</v>
      </c>
      <c r="AG1317" s="63">
        <v>1064.3626801204821</v>
      </c>
      <c r="AH1317" s="43">
        <v>58401.961678627711</v>
      </c>
    </row>
    <row r="1318" spans="1:34">
      <c r="A1318" s="52">
        <v>0</v>
      </c>
      <c r="D1318" s="2">
        <v>2018</v>
      </c>
      <c r="E1318" s="2">
        <v>4</v>
      </c>
      <c r="F1318" s="62">
        <v>2018</v>
      </c>
      <c r="G1318" s="62">
        <v>2018</v>
      </c>
      <c r="H1318" s="63">
        <v>793.66564156626441</v>
      </c>
      <c r="I1318" s="63">
        <v>0</v>
      </c>
      <c r="J1318" s="63">
        <v>280.85533686746982</v>
      </c>
      <c r="K1318" s="63">
        <v>0</v>
      </c>
      <c r="L1318" s="63">
        <v>1711.1917409638556</v>
      </c>
      <c r="M1318" s="63">
        <v>0</v>
      </c>
      <c r="N1318" s="63">
        <v>3401.2872674698788</v>
      </c>
      <c r="O1318" s="63">
        <v>0</v>
      </c>
      <c r="P1318" s="63">
        <v>0</v>
      </c>
      <c r="Q1318" s="63">
        <v>0</v>
      </c>
      <c r="R1318" s="63">
        <v>7010.6408467469873</v>
      </c>
      <c r="S1318" s="63">
        <v>0</v>
      </c>
      <c r="T1318" s="63">
        <v>622.10718939759045</v>
      </c>
      <c r="U1318" s="63">
        <v>21147.294563493979</v>
      </c>
      <c r="V1318" s="63">
        <v>2732.4649062650601</v>
      </c>
      <c r="W1318" s="63">
        <v>0</v>
      </c>
      <c r="X1318" s="153">
        <v>29374.620721287956</v>
      </c>
      <c r="Y1318" s="63">
        <v>0</v>
      </c>
      <c r="Z1318" s="63">
        <v>0</v>
      </c>
      <c r="AA1318" s="63">
        <v>0</v>
      </c>
      <c r="AB1318" s="63">
        <v>0</v>
      </c>
      <c r="AC1318" s="63">
        <v>1943.7579368674701</v>
      </c>
      <c r="AD1318" s="63">
        <v>0</v>
      </c>
      <c r="AE1318" s="63">
        <v>0</v>
      </c>
      <c r="AF1318" s="63">
        <v>0</v>
      </c>
      <c r="AG1318" s="63">
        <v>1410.2625355421685</v>
      </c>
      <c r="AH1318" s="43">
        <v>70428.148686468659</v>
      </c>
    </row>
    <row r="1319" spans="1:34">
      <c r="A1319" s="52">
        <v>0</v>
      </c>
      <c r="D1319" s="2">
        <v>2018</v>
      </c>
      <c r="E1319" s="2">
        <v>5</v>
      </c>
      <c r="F1319" s="62">
        <v>2019</v>
      </c>
      <c r="G1319" s="62">
        <v>2019</v>
      </c>
      <c r="H1319" s="63">
        <v>693.25449999999978</v>
      </c>
      <c r="I1319" s="63">
        <v>0</v>
      </c>
      <c r="J1319" s="63">
        <v>0</v>
      </c>
      <c r="K1319" s="63">
        <v>0</v>
      </c>
      <c r="L1319" s="63">
        <v>0</v>
      </c>
      <c r="M1319" s="63">
        <v>0</v>
      </c>
      <c r="N1319" s="63">
        <v>3936.305189156627</v>
      </c>
      <c r="O1319" s="63">
        <v>0</v>
      </c>
      <c r="P1319" s="63">
        <v>0</v>
      </c>
      <c r="Q1319" s="63">
        <v>0</v>
      </c>
      <c r="R1319" s="63">
        <v>9797.0299715662677</v>
      </c>
      <c r="S1319" s="63">
        <v>0</v>
      </c>
      <c r="T1319" s="63">
        <v>0</v>
      </c>
      <c r="U1319" s="63">
        <v>18677.704753132537</v>
      </c>
      <c r="V1319" s="63">
        <v>2046.2914713253008</v>
      </c>
      <c r="W1319" s="63">
        <v>0</v>
      </c>
      <c r="X1319" s="153">
        <v>33003.186338683132</v>
      </c>
      <c r="Y1319" s="63">
        <v>0</v>
      </c>
      <c r="Z1319" s="63">
        <v>0</v>
      </c>
      <c r="AA1319" s="63">
        <v>0</v>
      </c>
      <c r="AB1319" s="63">
        <v>0</v>
      </c>
      <c r="AC1319" s="63">
        <v>4439.5272954216834</v>
      </c>
      <c r="AD1319" s="63">
        <v>0</v>
      </c>
      <c r="AE1319" s="63">
        <v>1963.9349999999984</v>
      </c>
      <c r="AF1319" s="63">
        <v>0</v>
      </c>
      <c r="AG1319" s="63">
        <v>1964.4229289156631</v>
      </c>
      <c r="AH1319" s="43">
        <v>76521.657448201207</v>
      </c>
    </row>
    <row r="1320" spans="1:34">
      <c r="A1320" s="52">
        <v>0</v>
      </c>
      <c r="D1320" s="2">
        <v>2018</v>
      </c>
      <c r="E1320" s="2">
        <v>6</v>
      </c>
      <c r="F1320" s="62">
        <v>2019</v>
      </c>
      <c r="G1320" s="62">
        <v>2019</v>
      </c>
      <c r="H1320" s="63">
        <v>684.90203614457778</v>
      </c>
      <c r="I1320" s="63">
        <v>0</v>
      </c>
      <c r="J1320" s="63">
        <v>0</v>
      </c>
      <c r="K1320" s="63">
        <v>0</v>
      </c>
      <c r="L1320" s="63">
        <v>0</v>
      </c>
      <c r="M1320" s="63">
        <v>0</v>
      </c>
      <c r="N1320" s="63">
        <v>4402.8408168674687</v>
      </c>
      <c r="O1320" s="63">
        <v>0</v>
      </c>
      <c r="P1320" s="63">
        <v>0</v>
      </c>
      <c r="Q1320" s="63">
        <v>0</v>
      </c>
      <c r="R1320" s="63">
        <v>11494.247227710843</v>
      </c>
      <c r="S1320" s="63">
        <v>0</v>
      </c>
      <c r="T1320" s="63">
        <v>0</v>
      </c>
      <c r="U1320" s="63">
        <v>20469.188270481925</v>
      </c>
      <c r="V1320" s="63">
        <v>5840.0027024096307</v>
      </c>
      <c r="W1320" s="63">
        <v>0</v>
      </c>
      <c r="X1320" s="153">
        <v>35091.449240038557</v>
      </c>
      <c r="Y1320" s="63">
        <v>0</v>
      </c>
      <c r="Z1320" s="63">
        <v>0</v>
      </c>
      <c r="AA1320" s="63">
        <v>0</v>
      </c>
      <c r="AB1320" s="63">
        <v>0</v>
      </c>
      <c r="AC1320" s="63">
        <v>3483.7122766265065</v>
      </c>
      <c r="AD1320" s="63">
        <v>0</v>
      </c>
      <c r="AE1320" s="63">
        <v>5226.3300000000027</v>
      </c>
      <c r="AF1320" s="63">
        <v>0</v>
      </c>
      <c r="AG1320" s="63">
        <v>2316.0877819277102</v>
      </c>
      <c r="AH1320" s="43">
        <v>89008.760352207217</v>
      </c>
    </row>
    <row r="1321" spans="1:34">
      <c r="A1321" s="52">
        <v>0</v>
      </c>
      <c r="D1321" s="2">
        <v>2018</v>
      </c>
      <c r="E1321" s="2">
        <v>7</v>
      </c>
      <c r="F1321" s="62">
        <v>2019</v>
      </c>
      <c r="G1321" s="62">
        <v>2019</v>
      </c>
      <c r="H1321" s="63">
        <v>1035.1607921686737</v>
      </c>
      <c r="I1321" s="63">
        <v>0</v>
      </c>
      <c r="J1321" s="63">
        <v>0</v>
      </c>
      <c r="K1321" s="63">
        <v>0</v>
      </c>
      <c r="L1321" s="63">
        <v>0</v>
      </c>
      <c r="M1321" s="63">
        <v>0</v>
      </c>
      <c r="N1321" s="63">
        <v>7384.4662831325277</v>
      </c>
      <c r="O1321" s="63">
        <v>0</v>
      </c>
      <c r="P1321" s="63">
        <v>0</v>
      </c>
      <c r="Q1321" s="63">
        <v>0</v>
      </c>
      <c r="R1321" s="63">
        <v>13331.190586746994</v>
      </c>
      <c r="S1321" s="63">
        <v>0</v>
      </c>
      <c r="T1321" s="63">
        <v>0</v>
      </c>
      <c r="U1321" s="63">
        <v>21213.730653012055</v>
      </c>
      <c r="V1321" s="63">
        <v>8602.314283614458</v>
      </c>
      <c r="W1321" s="63">
        <v>0</v>
      </c>
      <c r="X1321" s="153">
        <v>36334.383318925306</v>
      </c>
      <c r="Y1321" s="63">
        <v>0</v>
      </c>
      <c r="Z1321" s="63">
        <v>0</v>
      </c>
      <c r="AA1321" s="63">
        <v>0</v>
      </c>
      <c r="AB1321" s="63">
        <v>0</v>
      </c>
      <c r="AC1321" s="63">
        <v>2900.3453291566257</v>
      </c>
      <c r="AD1321" s="63">
        <v>0</v>
      </c>
      <c r="AE1321" s="63">
        <v>9136.2449999999972</v>
      </c>
      <c r="AF1321" s="63">
        <v>0</v>
      </c>
      <c r="AG1321" s="63">
        <v>2481.1108379518073</v>
      </c>
      <c r="AH1321" s="43">
        <v>102418.94708470844</v>
      </c>
    </row>
    <row r="1322" spans="1:34">
      <c r="A1322" s="52">
        <v>0</v>
      </c>
      <c r="D1322" s="2">
        <v>2018</v>
      </c>
      <c r="E1322" s="2">
        <v>8</v>
      </c>
      <c r="F1322" s="62">
        <v>2019</v>
      </c>
      <c r="G1322" s="62">
        <v>2019</v>
      </c>
      <c r="H1322" s="63">
        <v>910.60013554216744</v>
      </c>
      <c r="I1322" s="63">
        <v>0</v>
      </c>
      <c r="J1322" s="63">
        <v>0</v>
      </c>
      <c r="K1322" s="63">
        <v>0</v>
      </c>
      <c r="L1322" s="63">
        <v>0</v>
      </c>
      <c r="M1322" s="63">
        <v>0</v>
      </c>
      <c r="N1322" s="63">
        <v>7450.6432783132477</v>
      </c>
      <c r="O1322" s="63">
        <v>0</v>
      </c>
      <c r="P1322" s="63">
        <v>0</v>
      </c>
      <c r="Q1322" s="63">
        <v>0</v>
      </c>
      <c r="R1322" s="63">
        <v>14469.687570602411</v>
      </c>
      <c r="S1322" s="63">
        <v>0</v>
      </c>
      <c r="T1322" s="63">
        <v>0</v>
      </c>
      <c r="U1322" s="63">
        <v>22079.690716385543</v>
      </c>
      <c r="V1322" s="63">
        <v>8459.3417166264953</v>
      </c>
      <c r="W1322" s="63">
        <v>0</v>
      </c>
      <c r="X1322" s="153">
        <v>37774.449415700001</v>
      </c>
      <c r="Y1322" s="63">
        <v>0</v>
      </c>
      <c r="Z1322" s="63">
        <v>0</v>
      </c>
      <c r="AA1322" s="63">
        <v>0</v>
      </c>
      <c r="AB1322" s="63">
        <v>0</v>
      </c>
      <c r="AC1322" s="63">
        <v>2166.1891026506032</v>
      </c>
      <c r="AD1322" s="63">
        <v>0</v>
      </c>
      <c r="AE1322" s="63">
        <v>4819.3499999999949</v>
      </c>
      <c r="AF1322" s="63">
        <v>0</v>
      </c>
      <c r="AG1322" s="63">
        <v>2357.8840144578312</v>
      </c>
      <c r="AH1322" s="43">
        <v>100487.83595027828</v>
      </c>
    </row>
    <row r="1323" spans="1:34">
      <c r="A1323" s="52">
        <v>0</v>
      </c>
      <c r="D1323" s="2">
        <v>2018</v>
      </c>
      <c r="E1323" s="2">
        <v>9</v>
      </c>
      <c r="F1323" s="62">
        <v>2019</v>
      </c>
      <c r="G1323" s="62">
        <v>2019</v>
      </c>
      <c r="H1323" s="63">
        <v>917.1368463855415</v>
      </c>
      <c r="I1323" s="63">
        <v>0</v>
      </c>
      <c r="J1323" s="63">
        <v>0</v>
      </c>
      <c r="K1323" s="63">
        <v>0</v>
      </c>
      <c r="L1323" s="63">
        <v>0</v>
      </c>
      <c r="M1323" s="63">
        <v>0</v>
      </c>
      <c r="N1323" s="63">
        <v>6474.0596759036098</v>
      </c>
      <c r="O1323" s="63">
        <v>0</v>
      </c>
      <c r="P1323" s="63">
        <v>0</v>
      </c>
      <c r="Q1323" s="63">
        <v>0</v>
      </c>
      <c r="R1323" s="63">
        <v>14273.146220963859</v>
      </c>
      <c r="S1323" s="63">
        <v>0</v>
      </c>
      <c r="T1323" s="63">
        <v>0</v>
      </c>
      <c r="U1323" s="63">
        <v>25403.786091927708</v>
      </c>
      <c r="V1323" s="63">
        <v>4772.4507631325259</v>
      </c>
      <c r="W1323" s="63">
        <v>0</v>
      </c>
      <c r="X1323" s="153">
        <v>36147.274962963864</v>
      </c>
      <c r="Y1323" s="63">
        <v>0</v>
      </c>
      <c r="Z1323" s="63">
        <v>0</v>
      </c>
      <c r="AA1323" s="63">
        <v>0</v>
      </c>
      <c r="AB1323" s="63">
        <v>0</v>
      </c>
      <c r="AC1323" s="63">
        <v>2467.8250669879526</v>
      </c>
      <c r="AD1323" s="63">
        <v>0</v>
      </c>
      <c r="AE1323" s="63">
        <v>7354.1400000000094</v>
      </c>
      <c r="AF1323" s="63">
        <v>0</v>
      </c>
      <c r="AG1323" s="63">
        <v>2205.8322030120494</v>
      </c>
      <c r="AH1323" s="43">
        <v>100015.65183127712</v>
      </c>
    </row>
    <row r="1324" spans="1:34">
      <c r="A1324" s="52">
        <v>0</v>
      </c>
      <c r="D1324" s="2">
        <v>2018</v>
      </c>
      <c r="E1324" s="2">
        <v>10</v>
      </c>
      <c r="F1324" s="62">
        <v>2019</v>
      </c>
      <c r="G1324" s="62">
        <v>2019</v>
      </c>
      <c r="H1324" s="63">
        <v>894.07678313253075</v>
      </c>
      <c r="I1324" s="63">
        <v>0</v>
      </c>
      <c r="J1324" s="63">
        <v>0</v>
      </c>
      <c r="K1324" s="63">
        <v>0</v>
      </c>
      <c r="L1324" s="63">
        <v>0</v>
      </c>
      <c r="M1324" s="63">
        <v>0</v>
      </c>
      <c r="N1324" s="63">
        <v>3672.363014457831</v>
      </c>
      <c r="O1324" s="63">
        <v>0</v>
      </c>
      <c r="P1324" s="63">
        <v>0</v>
      </c>
      <c r="Q1324" s="63">
        <v>0</v>
      </c>
      <c r="R1324" s="63">
        <v>9068.9109337349437</v>
      </c>
      <c r="S1324" s="63">
        <v>0</v>
      </c>
      <c r="T1324" s="63">
        <v>497.56182578313258</v>
      </c>
      <c r="U1324" s="63">
        <v>26686.689889518068</v>
      </c>
      <c r="V1324" s="63">
        <v>1735.1355968674695</v>
      </c>
      <c r="W1324" s="63">
        <v>0</v>
      </c>
      <c r="X1324" s="153">
        <v>33858.538823078314</v>
      </c>
      <c r="Y1324" s="63">
        <v>0</v>
      </c>
      <c r="Z1324" s="63">
        <v>0</v>
      </c>
      <c r="AA1324" s="63">
        <v>0</v>
      </c>
      <c r="AB1324" s="63">
        <v>0</v>
      </c>
      <c r="AC1324" s="63">
        <v>2979.0009151807226</v>
      </c>
      <c r="AD1324" s="63">
        <v>0</v>
      </c>
      <c r="AE1324" s="63">
        <v>0</v>
      </c>
      <c r="AF1324" s="63">
        <v>0</v>
      </c>
      <c r="AG1324" s="63">
        <v>1836.1517325301202</v>
      </c>
      <c r="AH1324" s="43">
        <v>81228.42951428314</v>
      </c>
    </row>
    <row r="1325" spans="1:34">
      <c r="A1325" s="52">
        <v>0</v>
      </c>
      <c r="D1325" s="2">
        <v>2018</v>
      </c>
      <c r="E1325" s="2">
        <v>11</v>
      </c>
      <c r="F1325" s="62">
        <v>2019</v>
      </c>
      <c r="G1325" s="62">
        <v>2019</v>
      </c>
      <c r="H1325" s="63">
        <v>808.55481626506082</v>
      </c>
      <c r="I1325" s="63">
        <v>0</v>
      </c>
      <c r="J1325" s="63">
        <v>0</v>
      </c>
      <c r="K1325" s="63">
        <v>0</v>
      </c>
      <c r="L1325" s="63">
        <v>1170.9461927710843</v>
      </c>
      <c r="M1325" s="63">
        <v>0</v>
      </c>
      <c r="N1325" s="63">
        <v>2676.5163228915671</v>
      </c>
      <c r="O1325" s="63">
        <v>0</v>
      </c>
      <c r="P1325" s="63">
        <v>0</v>
      </c>
      <c r="Q1325" s="63">
        <v>0</v>
      </c>
      <c r="R1325" s="63">
        <v>6468.9908238554199</v>
      </c>
      <c r="S1325" s="63">
        <v>0</v>
      </c>
      <c r="T1325" s="63">
        <v>127.33369265060237</v>
      </c>
      <c r="U1325" s="63">
        <v>21571.110996626507</v>
      </c>
      <c r="V1325" s="63">
        <v>1683.5027443373499</v>
      </c>
      <c r="W1325" s="63">
        <v>0</v>
      </c>
      <c r="X1325" s="153">
        <v>28358.88964606867</v>
      </c>
      <c r="Y1325" s="63">
        <v>0</v>
      </c>
      <c r="Z1325" s="63">
        <v>0</v>
      </c>
      <c r="AA1325" s="63">
        <v>0</v>
      </c>
      <c r="AB1325" s="63">
        <v>0</v>
      </c>
      <c r="AC1325" s="63">
        <v>2614.2860038554218</v>
      </c>
      <c r="AD1325" s="63">
        <v>0</v>
      </c>
      <c r="AE1325" s="63">
        <v>0</v>
      </c>
      <c r="AF1325" s="63">
        <v>0</v>
      </c>
      <c r="AG1325" s="63">
        <v>1301.4482060240971</v>
      </c>
      <c r="AH1325" s="43">
        <v>66781.579445345778</v>
      </c>
    </row>
    <row r="1326" spans="1:34">
      <c r="A1326" s="52">
        <v>0</v>
      </c>
      <c r="D1326" s="2">
        <v>2018</v>
      </c>
      <c r="E1326" s="2">
        <v>12</v>
      </c>
      <c r="F1326" s="62">
        <v>2019</v>
      </c>
      <c r="G1326" s="62">
        <v>2019</v>
      </c>
      <c r="H1326" s="63">
        <v>667.2892319277106</v>
      </c>
      <c r="I1326" s="63">
        <v>0</v>
      </c>
      <c r="J1326" s="63">
        <v>0</v>
      </c>
      <c r="K1326" s="63">
        <v>0</v>
      </c>
      <c r="L1326" s="63">
        <v>1670.934253012048</v>
      </c>
      <c r="M1326" s="63">
        <v>0</v>
      </c>
      <c r="N1326" s="63">
        <v>2322.6911373493976</v>
      </c>
      <c r="O1326" s="63">
        <v>0</v>
      </c>
      <c r="P1326" s="63">
        <v>0</v>
      </c>
      <c r="Q1326" s="63">
        <v>0</v>
      </c>
      <c r="R1326" s="63">
        <v>5541.7257387951822</v>
      </c>
      <c r="S1326" s="63">
        <v>0</v>
      </c>
      <c r="T1326" s="63">
        <v>0</v>
      </c>
      <c r="U1326" s="63">
        <v>13300.963301445783</v>
      </c>
      <c r="V1326" s="63">
        <v>854.65958530120452</v>
      </c>
      <c r="W1326" s="63">
        <v>0</v>
      </c>
      <c r="X1326" s="153">
        <v>22157.584134203615</v>
      </c>
      <c r="Y1326" s="63">
        <v>0</v>
      </c>
      <c r="Z1326" s="63">
        <v>0</v>
      </c>
      <c r="AA1326" s="63">
        <v>0</v>
      </c>
      <c r="AB1326" s="63">
        <v>0</v>
      </c>
      <c r="AC1326" s="63">
        <v>2913.5545199999997</v>
      </c>
      <c r="AD1326" s="63">
        <v>0</v>
      </c>
      <c r="AE1326" s="63">
        <v>0</v>
      </c>
      <c r="AF1326" s="63">
        <v>0</v>
      </c>
      <c r="AG1326" s="63">
        <v>969.96084457831319</v>
      </c>
      <c r="AH1326" s="43">
        <v>50399.362746613253</v>
      </c>
    </row>
    <row r="1327" spans="1:34">
      <c r="A1327" s="52">
        <v>0</v>
      </c>
      <c r="D1327" s="2">
        <v>2019</v>
      </c>
      <c r="E1327" s="2">
        <v>1</v>
      </c>
      <c r="F1327" s="62">
        <v>2019</v>
      </c>
      <c r="G1327" s="62">
        <v>2019</v>
      </c>
      <c r="H1327" s="63">
        <v>567.68437036144678</v>
      </c>
      <c r="I1327" s="63">
        <v>0</v>
      </c>
      <c r="J1327" s="63">
        <v>0</v>
      </c>
      <c r="K1327" s="63">
        <v>0</v>
      </c>
      <c r="L1327" s="63">
        <v>685.54503674698799</v>
      </c>
      <c r="M1327" s="63">
        <v>0</v>
      </c>
      <c r="N1327" s="63">
        <v>2886.6972318072285</v>
      </c>
      <c r="O1327" s="63">
        <v>0</v>
      </c>
      <c r="P1327" s="63">
        <v>0</v>
      </c>
      <c r="Q1327" s="63">
        <v>0</v>
      </c>
      <c r="R1327" s="63">
        <v>5836.1696457831331</v>
      </c>
      <c r="S1327" s="63">
        <v>0</v>
      </c>
      <c r="T1327" s="63">
        <v>0</v>
      </c>
      <c r="U1327" s="63">
        <v>10909.527755542162</v>
      </c>
      <c r="V1327" s="63">
        <v>187.28945999999991</v>
      </c>
      <c r="W1327" s="63">
        <v>0</v>
      </c>
      <c r="X1327" s="153">
        <v>21206.619549760228</v>
      </c>
      <c r="Y1327" s="63">
        <v>0</v>
      </c>
      <c r="Z1327" s="63">
        <v>0</v>
      </c>
      <c r="AA1327" s="63">
        <v>0</v>
      </c>
      <c r="AB1327" s="63">
        <v>0</v>
      </c>
      <c r="AC1327" s="63">
        <v>974.45668939759059</v>
      </c>
      <c r="AD1327" s="63">
        <v>0</v>
      </c>
      <c r="AE1327" s="63">
        <v>0</v>
      </c>
      <c r="AF1327" s="63">
        <v>0</v>
      </c>
      <c r="AG1327" s="63">
        <v>1006.9546427710848</v>
      </c>
      <c r="AH1327" s="43">
        <v>44260.944382169866</v>
      </c>
    </row>
    <row r="1328" spans="1:34">
      <c r="A1328" s="52">
        <v>0</v>
      </c>
      <c r="D1328" s="2">
        <v>2019</v>
      </c>
      <c r="E1328" s="2">
        <v>2</v>
      </c>
      <c r="F1328" s="62">
        <v>2019</v>
      </c>
      <c r="G1328" s="62">
        <v>2019</v>
      </c>
      <c r="H1328" s="63">
        <v>392.33016096385609</v>
      </c>
      <c r="I1328" s="63">
        <v>0</v>
      </c>
      <c r="J1328" s="63">
        <v>0</v>
      </c>
      <c r="K1328" s="63">
        <v>0</v>
      </c>
      <c r="L1328" s="63">
        <v>1362.8614759036147</v>
      </c>
      <c r="M1328" s="63">
        <v>0</v>
      </c>
      <c r="N1328" s="63">
        <v>2301.1602679518073</v>
      </c>
      <c r="O1328" s="63">
        <v>0</v>
      </c>
      <c r="P1328" s="63">
        <v>0</v>
      </c>
      <c r="Q1328" s="63">
        <v>0</v>
      </c>
      <c r="R1328" s="63">
        <v>3190.0522640963845</v>
      </c>
      <c r="S1328" s="63">
        <v>0</v>
      </c>
      <c r="T1328" s="63">
        <v>0</v>
      </c>
      <c r="U1328" s="63">
        <v>6697.921615180725</v>
      </c>
      <c r="V1328" s="63">
        <v>184.57511999999994</v>
      </c>
      <c r="W1328" s="63">
        <v>0</v>
      </c>
      <c r="X1328" s="153">
        <v>19025.478367045784</v>
      </c>
      <c r="Y1328" s="63">
        <v>0</v>
      </c>
      <c r="Z1328" s="63">
        <v>0</v>
      </c>
      <c r="AA1328" s="63">
        <v>0</v>
      </c>
      <c r="AB1328" s="63">
        <v>0</v>
      </c>
      <c r="AC1328" s="63">
        <v>598.85432144578306</v>
      </c>
      <c r="AD1328" s="63">
        <v>0</v>
      </c>
      <c r="AE1328" s="63">
        <v>0</v>
      </c>
      <c r="AF1328" s="63">
        <v>0</v>
      </c>
      <c r="AG1328" s="63">
        <v>477.56050662650591</v>
      </c>
      <c r="AH1328" s="43">
        <v>34230.794099214458</v>
      </c>
    </row>
    <row r="1329" spans="1:34">
      <c r="A1329" s="52">
        <v>0</v>
      </c>
      <c r="D1329" s="2">
        <v>2019</v>
      </c>
      <c r="E1329" s="2">
        <v>3</v>
      </c>
      <c r="F1329" s="62">
        <v>2019</v>
      </c>
      <c r="G1329" s="62">
        <v>2019</v>
      </c>
      <c r="H1329" s="63">
        <v>663.59534144578265</v>
      </c>
      <c r="I1329" s="63">
        <v>0</v>
      </c>
      <c r="J1329" s="63">
        <v>0</v>
      </c>
      <c r="K1329" s="63">
        <v>0</v>
      </c>
      <c r="L1329" s="63">
        <v>900.51714879518056</v>
      </c>
      <c r="M1329" s="63">
        <v>0</v>
      </c>
      <c r="N1329" s="63">
        <v>2841.3181171084339</v>
      </c>
      <c r="O1329" s="63">
        <v>0</v>
      </c>
      <c r="P1329" s="63">
        <v>0</v>
      </c>
      <c r="Q1329" s="63">
        <v>0</v>
      </c>
      <c r="R1329" s="63">
        <v>5026.0744561445772</v>
      </c>
      <c r="S1329" s="63">
        <v>0</v>
      </c>
      <c r="T1329" s="63">
        <v>0</v>
      </c>
      <c r="U1329" s="63">
        <v>20382.818779036148</v>
      </c>
      <c r="V1329" s="63">
        <v>613.44083999999998</v>
      </c>
      <c r="W1329" s="63">
        <v>0</v>
      </c>
      <c r="X1329" s="153">
        <v>25224.685400769878</v>
      </c>
      <c r="Y1329" s="63">
        <v>0</v>
      </c>
      <c r="Z1329" s="63">
        <v>0</v>
      </c>
      <c r="AA1329" s="63">
        <v>0</v>
      </c>
      <c r="AB1329" s="63">
        <v>0</v>
      </c>
      <c r="AC1329" s="63">
        <v>1116.84573060241</v>
      </c>
      <c r="AD1329" s="63">
        <v>0</v>
      </c>
      <c r="AE1329" s="63">
        <v>0</v>
      </c>
      <c r="AF1329" s="63">
        <v>0</v>
      </c>
      <c r="AG1329" s="63">
        <v>1020.7769439759043</v>
      </c>
      <c r="AH1329" s="43">
        <v>57790.072757878319</v>
      </c>
    </row>
    <row r="1330" spans="1:34">
      <c r="A1330" s="52">
        <v>0</v>
      </c>
      <c r="D1330" s="2">
        <v>2019</v>
      </c>
      <c r="E1330" s="2">
        <v>4</v>
      </c>
      <c r="F1330" s="62">
        <v>2019</v>
      </c>
      <c r="G1330" s="62">
        <v>2019</v>
      </c>
      <c r="H1330" s="63">
        <v>790.99406530120405</v>
      </c>
      <c r="I1330" s="63">
        <v>0</v>
      </c>
      <c r="J1330" s="63">
        <v>258.51203084337357</v>
      </c>
      <c r="K1330" s="63">
        <v>0</v>
      </c>
      <c r="L1330" s="63">
        <v>1770.6913439759046</v>
      </c>
      <c r="M1330" s="63">
        <v>0</v>
      </c>
      <c r="N1330" s="63">
        <v>3489.8003045783134</v>
      </c>
      <c r="O1330" s="63">
        <v>0</v>
      </c>
      <c r="P1330" s="63">
        <v>0</v>
      </c>
      <c r="Q1330" s="63">
        <v>0</v>
      </c>
      <c r="R1330" s="63">
        <v>6827.2538443373496</v>
      </c>
      <c r="S1330" s="63">
        <v>0</v>
      </c>
      <c r="T1330" s="63">
        <v>632.43024481927716</v>
      </c>
      <c r="U1330" s="63">
        <v>20845.756719397588</v>
      </c>
      <c r="V1330" s="63">
        <v>2729.2688700000008</v>
      </c>
      <c r="W1330" s="63">
        <v>0</v>
      </c>
      <c r="X1330" s="153">
        <v>29116.979833049394</v>
      </c>
      <c r="Y1330" s="63">
        <v>0</v>
      </c>
      <c r="Z1330" s="63">
        <v>0</v>
      </c>
      <c r="AA1330" s="63">
        <v>0</v>
      </c>
      <c r="AB1330" s="63">
        <v>0</v>
      </c>
      <c r="AC1330" s="63">
        <v>1914.3415539759042</v>
      </c>
      <c r="AD1330" s="63">
        <v>0</v>
      </c>
      <c r="AE1330" s="63">
        <v>0</v>
      </c>
      <c r="AF1330" s="63">
        <v>0</v>
      </c>
      <c r="AG1330" s="63">
        <v>1352.5121728915658</v>
      </c>
      <c r="AH1330" s="43">
        <v>69728.540983169878</v>
      </c>
    </row>
    <row r="1331" spans="1:34">
      <c r="A1331" s="52">
        <v>0</v>
      </c>
      <c r="D1331" s="2">
        <v>2019</v>
      </c>
      <c r="E1331" s="2">
        <v>5</v>
      </c>
      <c r="F1331" s="62">
        <v>2020</v>
      </c>
      <c r="G1331" s="62">
        <v>2020</v>
      </c>
      <c r="H1331" s="63">
        <v>690.92091999999968</v>
      </c>
      <c r="I1331" s="63">
        <v>0</v>
      </c>
      <c r="J1331" s="63">
        <v>0</v>
      </c>
      <c r="K1331" s="63">
        <v>0</v>
      </c>
      <c r="L1331" s="63">
        <v>0</v>
      </c>
      <c r="M1331" s="63">
        <v>0</v>
      </c>
      <c r="N1331" s="63">
        <v>4038.741208192771</v>
      </c>
      <c r="O1331" s="63">
        <v>0</v>
      </c>
      <c r="P1331" s="63">
        <v>0</v>
      </c>
      <c r="Q1331" s="63">
        <v>0</v>
      </c>
      <c r="R1331" s="63">
        <v>9559.1000245783162</v>
      </c>
      <c r="S1331" s="63">
        <v>0</v>
      </c>
      <c r="T1331" s="63">
        <v>0</v>
      </c>
      <c r="U1331" s="63">
        <v>18411.380623253019</v>
      </c>
      <c r="V1331" s="63">
        <v>2043.8980200000003</v>
      </c>
      <c r="W1331" s="63">
        <v>0</v>
      </c>
      <c r="X1331" s="153">
        <v>32711.394589389158</v>
      </c>
      <c r="Y1331" s="63">
        <v>0</v>
      </c>
      <c r="Z1331" s="63">
        <v>0</v>
      </c>
      <c r="AA1331" s="63">
        <v>0</v>
      </c>
      <c r="AB1331" s="63">
        <v>0</v>
      </c>
      <c r="AC1331" s="63">
        <v>4411.3084573493943</v>
      </c>
      <c r="AD1331" s="63">
        <v>0</v>
      </c>
      <c r="AE1331" s="63">
        <v>1860.5700000000038</v>
      </c>
      <c r="AF1331" s="63">
        <v>0</v>
      </c>
      <c r="AG1331" s="63">
        <v>1883.9796542168681</v>
      </c>
      <c r="AH1331" s="43">
        <v>75611.293496979531</v>
      </c>
    </row>
    <row r="1332" spans="1:34">
      <c r="A1332" s="52">
        <v>0</v>
      </c>
      <c r="D1332" s="2">
        <v>2019</v>
      </c>
      <c r="E1332" s="2">
        <v>6</v>
      </c>
      <c r="F1332" s="62">
        <v>2020</v>
      </c>
      <c r="G1332" s="62">
        <v>2020</v>
      </c>
      <c r="H1332" s="63">
        <v>682.59657156626429</v>
      </c>
      <c r="I1332" s="63">
        <v>0</v>
      </c>
      <c r="J1332" s="63">
        <v>0</v>
      </c>
      <c r="K1332" s="63">
        <v>0</v>
      </c>
      <c r="L1332" s="63">
        <v>0</v>
      </c>
      <c r="M1332" s="63">
        <v>0</v>
      </c>
      <c r="N1332" s="63">
        <v>4517.4176761445788</v>
      </c>
      <c r="O1332" s="63">
        <v>0</v>
      </c>
      <c r="P1332" s="63">
        <v>0</v>
      </c>
      <c r="Q1332" s="63">
        <v>0</v>
      </c>
      <c r="R1332" s="63">
        <v>11222.702396385543</v>
      </c>
      <c r="S1332" s="63">
        <v>0</v>
      </c>
      <c r="T1332" s="63">
        <v>0</v>
      </c>
      <c r="U1332" s="63">
        <v>20177.319498192777</v>
      </c>
      <c r="V1332" s="63">
        <v>5838.4690499999924</v>
      </c>
      <c r="W1332" s="63">
        <v>0</v>
      </c>
      <c r="X1332" s="153">
        <v>34780.003450081931</v>
      </c>
      <c r="Y1332" s="63">
        <v>0</v>
      </c>
      <c r="Z1332" s="63">
        <v>0</v>
      </c>
      <c r="AA1332" s="63">
        <v>0</v>
      </c>
      <c r="AB1332" s="63">
        <v>0</v>
      </c>
      <c r="AC1332" s="63">
        <v>3456.8620612048198</v>
      </c>
      <c r="AD1332" s="63">
        <v>0</v>
      </c>
      <c r="AE1332" s="63">
        <v>4951.2600000000048</v>
      </c>
      <c r="AF1332" s="63">
        <v>0</v>
      </c>
      <c r="AG1332" s="63">
        <v>2221.2438036144572</v>
      </c>
      <c r="AH1332" s="43">
        <v>87847.874507190369</v>
      </c>
    </row>
    <row r="1333" spans="1:34">
      <c r="A1333" s="52">
        <v>0</v>
      </c>
      <c r="D1333" s="2">
        <v>2019</v>
      </c>
      <c r="E1333" s="2">
        <v>7</v>
      </c>
      <c r="F1333" s="62">
        <v>2020</v>
      </c>
      <c r="G1333" s="62">
        <v>2020</v>
      </c>
      <c r="H1333" s="63">
        <v>1031.6763134939745</v>
      </c>
      <c r="I1333" s="63">
        <v>0</v>
      </c>
      <c r="J1333" s="63">
        <v>0</v>
      </c>
      <c r="K1333" s="63">
        <v>0</v>
      </c>
      <c r="L1333" s="63">
        <v>0</v>
      </c>
      <c r="M1333" s="63">
        <v>0</v>
      </c>
      <c r="N1333" s="63">
        <v>7507.1741638554176</v>
      </c>
      <c r="O1333" s="63">
        <v>0</v>
      </c>
      <c r="P1333" s="63">
        <v>0</v>
      </c>
      <c r="Q1333" s="63">
        <v>0</v>
      </c>
      <c r="R1333" s="63">
        <v>13024.808984337349</v>
      </c>
      <c r="S1333" s="63">
        <v>0</v>
      </c>
      <c r="T1333" s="63">
        <v>0</v>
      </c>
      <c r="U1333" s="63">
        <v>20911.245501204816</v>
      </c>
      <c r="V1333" s="63">
        <v>8601.7945899999995</v>
      </c>
      <c r="W1333" s="63">
        <v>0</v>
      </c>
      <c r="X1333" s="153">
        <v>36011.23944396626</v>
      </c>
      <c r="Y1333" s="63">
        <v>0</v>
      </c>
      <c r="Z1333" s="63">
        <v>0</v>
      </c>
      <c r="AA1333" s="63">
        <v>0</v>
      </c>
      <c r="AB1333" s="63">
        <v>0</v>
      </c>
      <c r="AC1333" s="63">
        <v>2871.5862453012041</v>
      </c>
      <c r="AD1333" s="63">
        <v>0</v>
      </c>
      <c r="AE1333" s="63">
        <v>8655.3900000000103</v>
      </c>
      <c r="AF1333" s="63">
        <v>0</v>
      </c>
      <c r="AG1333" s="63">
        <v>2379.5091524096397</v>
      </c>
      <c r="AH1333" s="43">
        <v>100994.42439456868</v>
      </c>
    </row>
    <row r="1334" spans="1:34">
      <c r="A1334" s="52">
        <v>0</v>
      </c>
      <c r="D1334" s="2">
        <v>2019</v>
      </c>
      <c r="E1334" s="2">
        <v>8</v>
      </c>
      <c r="F1334" s="62">
        <v>2020</v>
      </c>
      <c r="G1334" s="62">
        <v>2020</v>
      </c>
      <c r="H1334" s="63">
        <v>907.53494337349287</v>
      </c>
      <c r="I1334" s="63">
        <v>0</v>
      </c>
      <c r="J1334" s="63">
        <v>0</v>
      </c>
      <c r="K1334" s="63">
        <v>0</v>
      </c>
      <c r="L1334" s="63">
        <v>0</v>
      </c>
      <c r="M1334" s="63">
        <v>0</v>
      </c>
      <c r="N1334" s="63">
        <v>7572.3115763855367</v>
      </c>
      <c r="O1334" s="63">
        <v>0</v>
      </c>
      <c r="P1334" s="63">
        <v>0</v>
      </c>
      <c r="Q1334" s="63">
        <v>0</v>
      </c>
      <c r="R1334" s="63">
        <v>14127.87125253012</v>
      </c>
      <c r="S1334" s="63">
        <v>0</v>
      </c>
      <c r="T1334" s="63">
        <v>0</v>
      </c>
      <c r="U1334" s="63">
        <v>21764.857898554212</v>
      </c>
      <c r="V1334" s="63">
        <v>8458.1910799999896</v>
      </c>
      <c r="W1334" s="63">
        <v>0</v>
      </c>
      <c r="X1334" s="153">
        <v>37437.752114299983</v>
      </c>
      <c r="Y1334" s="63">
        <v>0</v>
      </c>
      <c r="Z1334" s="63">
        <v>0</v>
      </c>
      <c r="AA1334" s="63">
        <v>0</v>
      </c>
      <c r="AB1334" s="63">
        <v>0</v>
      </c>
      <c r="AC1334" s="63">
        <v>2135.719240481927</v>
      </c>
      <c r="AD1334" s="63">
        <v>0</v>
      </c>
      <c r="AE1334" s="63">
        <v>4565.7000000000071</v>
      </c>
      <c r="AF1334" s="63">
        <v>0</v>
      </c>
      <c r="AG1334" s="63">
        <v>2261.3284771084336</v>
      </c>
      <c r="AH1334" s="43">
        <v>99231.26658273369</v>
      </c>
    </row>
    <row r="1335" spans="1:34">
      <c r="A1335" s="52">
        <v>0</v>
      </c>
      <c r="D1335" s="2">
        <v>2019</v>
      </c>
      <c r="E1335" s="2">
        <v>9</v>
      </c>
      <c r="F1335" s="62">
        <v>2020</v>
      </c>
      <c r="G1335" s="62">
        <v>2020</v>
      </c>
      <c r="H1335" s="63">
        <v>914.04965084337266</v>
      </c>
      <c r="I1335" s="63">
        <v>0</v>
      </c>
      <c r="J1335" s="63">
        <v>0</v>
      </c>
      <c r="K1335" s="63">
        <v>0</v>
      </c>
      <c r="L1335" s="63">
        <v>0</v>
      </c>
      <c r="M1335" s="63">
        <v>0</v>
      </c>
      <c r="N1335" s="63">
        <v>6589.0449426506002</v>
      </c>
      <c r="O1335" s="63">
        <v>0</v>
      </c>
      <c r="P1335" s="63">
        <v>0</v>
      </c>
      <c r="Q1335" s="63">
        <v>0</v>
      </c>
      <c r="R1335" s="63">
        <v>13943.314792048193</v>
      </c>
      <c r="S1335" s="63">
        <v>0</v>
      </c>
      <c r="T1335" s="63">
        <v>0</v>
      </c>
      <c r="U1335" s="63">
        <v>25041.555222771072</v>
      </c>
      <c r="V1335" s="63">
        <v>4772.1058899999962</v>
      </c>
      <c r="W1335" s="63">
        <v>0</v>
      </c>
      <c r="X1335" s="153">
        <v>35825.89209004819</v>
      </c>
      <c r="Y1335" s="63">
        <v>0</v>
      </c>
      <c r="Z1335" s="63">
        <v>0</v>
      </c>
      <c r="AA1335" s="63">
        <v>0</v>
      </c>
      <c r="AB1335" s="63">
        <v>0</v>
      </c>
      <c r="AC1335" s="63">
        <v>2438.9939503614451</v>
      </c>
      <c r="AD1335" s="63">
        <v>0</v>
      </c>
      <c r="AE1335" s="63">
        <v>6967.0800000000017</v>
      </c>
      <c r="AF1335" s="63">
        <v>0</v>
      </c>
      <c r="AG1335" s="63">
        <v>2115.503199397589</v>
      </c>
      <c r="AH1335" s="43">
        <v>98607.539738120468</v>
      </c>
    </row>
    <row r="1336" spans="1:34">
      <c r="A1336" s="52">
        <v>0</v>
      </c>
      <c r="D1336" s="2">
        <v>2019</v>
      </c>
      <c r="E1336" s="2">
        <v>10</v>
      </c>
      <c r="F1336" s="62">
        <v>2020</v>
      </c>
      <c r="G1336" s="62">
        <v>2020</v>
      </c>
      <c r="H1336" s="63">
        <v>891.06721060241011</v>
      </c>
      <c r="I1336" s="63">
        <v>0</v>
      </c>
      <c r="J1336" s="63">
        <v>0</v>
      </c>
      <c r="K1336" s="63">
        <v>0</v>
      </c>
      <c r="L1336" s="63">
        <v>0</v>
      </c>
      <c r="M1336" s="63">
        <v>0</v>
      </c>
      <c r="N1336" s="63">
        <v>3767.9303624096378</v>
      </c>
      <c r="O1336" s="63">
        <v>0</v>
      </c>
      <c r="P1336" s="63">
        <v>0</v>
      </c>
      <c r="Q1336" s="63">
        <v>0</v>
      </c>
      <c r="R1336" s="63">
        <v>8831.68292168675</v>
      </c>
      <c r="S1336" s="63">
        <v>0</v>
      </c>
      <c r="T1336" s="63">
        <v>505.81821373493977</v>
      </c>
      <c r="U1336" s="63">
        <v>26306.166181807217</v>
      </c>
      <c r="V1336" s="63">
        <v>1733.1060900000002</v>
      </c>
      <c r="W1336" s="63">
        <v>0</v>
      </c>
      <c r="X1336" s="153">
        <v>33558.696778728925</v>
      </c>
      <c r="Y1336" s="63">
        <v>0</v>
      </c>
      <c r="Z1336" s="63">
        <v>0</v>
      </c>
      <c r="AA1336" s="63">
        <v>0</v>
      </c>
      <c r="AB1336" s="63">
        <v>0</v>
      </c>
      <c r="AC1336" s="63">
        <v>2933.9174045783143</v>
      </c>
      <c r="AD1336" s="63">
        <v>0</v>
      </c>
      <c r="AE1336" s="63">
        <v>0</v>
      </c>
      <c r="AF1336" s="63">
        <v>0</v>
      </c>
      <c r="AG1336" s="63">
        <v>1760.9611734939758</v>
      </c>
      <c r="AH1336" s="43">
        <v>80289.346337042167</v>
      </c>
    </row>
    <row r="1337" spans="1:34">
      <c r="A1337" s="52">
        <v>0</v>
      </c>
      <c r="D1337" s="2">
        <v>2019</v>
      </c>
      <c r="E1337" s="2">
        <v>11</v>
      </c>
      <c r="F1337" s="62">
        <v>2020</v>
      </c>
      <c r="G1337" s="62">
        <v>2020</v>
      </c>
      <c r="H1337" s="63">
        <v>805.83312120481958</v>
      </c>
      <c r="I1337" s="63">
        <v>0</v>
      </c>
      <c r="J1337" s="63">
        <v>0</v>
      </c>
      <c r="K1337" s="63">
        <v>0</v>
      </c>
      <c r="L1337" s="63">
        <v>1211.6609951807231</v>
      </c>
      <c r="M1337" s="63">
        <v>0</v>
      </c>
      <c r="N1337" s="63">
        <v>2746.1683604819277</v>
      </c>
      <c r="O1337" s="63">
        <v>0</v>
      </c>
      <c r="P1337" s="63">
        <v>0</v>
      </c>
      <c r="Q1337" s="63">
        <v>0</v>
      </c>
      <c r="R1337" s="63">
        <v>6299.7725081927692</v>
      </c>
      <c r="S1337" s="63">
        <v>0</v>
      </c>
      <c r="T1337" s="63">
        <v>129.44662879518066</v>
      </c>
      <c r="U1337" s="63">
        <v>21263.529982650598</v>
      </c>
      <c r="V1337" s="63">
        <v>1681.5336300000004</v>
      </c>
      <c r="W1337" s="63">
        <v>0</v>
      </c>
      <c r="X1337" s="153">
        <v>28110.808483208431</v>
      </c>
      <c r="Y1337" s="63">
        <v>0</v>
      </c>
      <c r="Z1337" s="63">
        <v>0</v>
      </c>
      <c r="AA1337" s="63">
        <v>0</v>
      </c>
      <c r="AB1337" s="63">
        <v>0</v>
      </c>
      <c r="AC1337" s="63">
        <v>2574.72200433735</v>
      </c>
      <c r="AD1337" s="63">
        <v>0</v>
      </c>
      <c r="AE1337" s="63">
        <v>0</v>
      </c>
      <c r="AF1337" s="63">
        <v>0</v>
      </c>
      <c r="AG1337" s="63">
        <v>1248.1537987951808</v>
      </c>
      <c r="AH1337" s="43">
        <v>66071.629512846979</v>
      </c>
    </row>
    <row r="1338" spans="1:34">
      <c r="A1338" s="52">
        <v>0</v>
      </c>
      <c r="D1338" s="2">
        <v>2019</v>
      </c>
      <c r="E1338" s="2">
        <v>12</v>
      </c>
      <c r="F1338" s="62">
        <v>2020</v>
      </c>
      <c r="G1338" s="62">
        <v>2020</v>
      </c>
      <c r="H1338" s="63">
        <v>665.0430542168674</v>
      </c>
      <c r="I1338" s="63">
        <v>0</v>
      </c>
      <c r="J1338" s="63">
        <v>0</v>
      </c>
      <c r="K1338" s="63">
        <v>0</v>
      </c>
      <c r="L1338" s="63">
        <v>1729.034068674699</v>
      </c>
      <c r="M1338" s="63">
        <v>0</v>
      </c>
      <c r="N1338" s="63">
        <v>2383.1354428915656</v>
      </c>
      <c r="O1338" s="63">
        <v>0</v>
      </c>
      <c r="P1338" s="63">
        <v>0</v>
      </c>
      <c r="Q1338" s="63">
        <v>0</v>
      </c>
      <c r="R1338" s="63">
        <v>5396.7631749397624</v>
      </c>
      <c r="S1338" s="63">
        <v>0</v>
      </c>
      <c r="T1338" s="63">
        <v>0</v>
      </c>
      <c r="U1338" s="63">
        <v>13111.305764578314</v>
      </c>
      <c r="V1338" s="63">
        <v>853.65993000000014</v>
      </c>
      <c r="W1338" s="63">
        <v>0</v>
      </c>
      <c r="X1338" s="153">
        <v>21967.867610495188</v>
      </c>
      <c r="Y1338" s="63">
        <v>0</v>
      </c>
      <c r="Z1338" s="63">
        <v>0</v>
      </c>
      <c r="AA1338" s="63">
        <v>0</v>
      </c>
      <c r="AB1338" s="63">
        <v>0</v>
      </c>
      <c r="AC1338" s="63">
        <v>2869.46146</v>
      </c>
      <c r="AD1338" s="63">
        <v>0</v>
      </c>
      <c r="AE1338" s="63">
        <v>0</v>
      </c>
      <c r="AF1338" s="63">
        <v>0</v>
      </c>
      <c r="AG1338" s="63">
        <v>930.24087108433719</v>
      </c>
      <c r="AH1338" s="43">
        <v>49906.511376880735</v>
      </c>
    </row>
    <row r="1339" spans="1:34">
      <c r="A1339" s="52">
        <v>0</v>
      </c>
      <c r="D1339" s="2">
        <v>2020</v>
      </c>
      <c r="E1339" s="2">
        <v>1</v>
      </c>
      <c r="F1339" s="62">
        <v>2020</v>
      </c>
      <c r="G1339" s="62">
        <v>2020</v>
      </c>
      <c r="H1339" s="63">
        <v>566.35964927710938</v>
      </c>
      <c r="I1339" s="63">
        <v>0</v>
      </c>
      <c r="J1339" s="63">
        <v>0</v>
      </c>
      <c r="K1339" s="63">
        <v>0</v>
      </c>
      <c r="L1339" s="63">
        <v>642.1409507228916</v>
      </c>
      <c r="M1339" s="63">
        <v>0</v>
      </c>
      <c r="N1339" s="63">
        <v>2860.192601445784</v>
      </c>
      <c r="O1339" s="63">
        <v>0</v>
      </c>
      <c r="P1339" s="63">
        <v>0</v>
      </c>
      <c r="Q1339" s="63">
        <v>0</v>
      </c>
      <c r="R1339" s="63">
        <v>5547.0580265060235</v>
      </c>
      <c r="S1339" s="63">
        <v>0</v>
      </c>
      <c r="T1339" s="63">
        <v>0</v>
      </c>
      <c r="U1339" s="63">
        <v>8262.0588508433684</v>
      </c>
      <c r="V1339" s="63">
        <v>187.07027277108435</v>
      </c>
      <c r="W1339" s="63">
        <v>0</v>
      </c>
      <c r="X1339" s="153">
        <v>21010.841221796392</v>
      </c>
      <c r="Y1339" s="63">
        <v>0</v>
      </c>
      <c r="Z1339" s="63">
        <v>0</v>
      </c>
      <c r="AA1339" s="63">
        <v>0</v>
      </c>
      <c r="AB1339" s="63">
        <v>0</v>
      </c>
      <c r="AC1339" s="63">
        <v>958.87057253012051</v>
      </c>
      <c r="AD1339" s="63">
        <v>0</v>
      </c>
      <c r="AE1339" s="63">
        <v>0</v>
      </c>
      <c r="AF1339" s="63">
        <v>0</v>
      </c>
      <c r="AG1339" s="63">
        <v>962.15944108433735</v>
      </c>
      <c r="AH1339" s="43">
        <v>40996.751586977109</v>
      </c>
    </row>
    <row r="1340" spans="1:34">
      <c r="A1340" s="52">
        <v>0</v>
      </c>
      <c r="D1340" s="2">
        <v>2020</v>
      </c>
      <c r="E1340" s="2">
        <v>2</v>
      </c>
      <c r="F1340" s="62">
        <v>2020</v>
      </c>
      <c r="G1340" s="62">
        <v>2020</v>
      </c>
      <c r="H1340" s="63">
        <v>391.41463807228979</v>
      </c>
      <c r="I1340" s="63">
        <v>0</v>
      </c>
      <c r="J1340" s="63">
        <v>0</v>
      </c>
      <c r="K1340" s="63">
        <v>0</v>
      </c>
      <c r="L1340" s="63">
        <v>1276.5742831325304</v>
      </c>
      <c r="M1340" s="63">
        <v>0</v>
      </c>
      <c r="N1340" s="63">
        <v>2280.0318303614463</v>
      </c>
      <c r="O1340" s="63">
        <v>0</v>
      </c>
      <c r="P1340" s="63">
        <v>0</v>
      </c>
      <c r="Q1340" s="63">
        <v>0</v>
      </c>
      <c r="R1340" s="63">
        <v>3032.0237571084344</v>
      </c>
      <c r="S1340" s="63">
        <v>0</v>
      </c>
      <c r="T1340" s="63">
        <v>0</v>
      </c>
      <c r="U1340" s="63">
        <v>5072.5039436144571</v>
      </c>
      <c r="V1340" s="63">
        <v>184.35910939759037</v>
      </c>
      <c r="W1340" s="63">
        <v>0</v>
      </c>
      <c r="X1340" s="153">
        <v>18851.933007913249</v>
      </c>
      <c r="Y1340" s="63">
        <v>0</v>
      </c>
      <c r="Z1340" s="63">
        <v>0</v>
      </c>
      <c r="AA1340" s="63">
        <v>0</v>
      </c>
      <c r="AB1340" s="63">
        <v>0</v>
      </c>
      <c r="AC1340" s="63">
        <v>589.27584192771099</v>
      </c>
      <c r="AD1340" s="63">
        <v>0</v>
      </c>
      <c r="AE1340" s="63">
        <v>0</v>
      </c>
      <c r="AF1340" s="63">
        <v>0</v>
      </c>
      <c r="AG1340" s="63">
        <v>456.31583650602403</v>
      </c>
      <c r="AH1340" s="43">
        <v>32134.432248033732</v>
      </c>
    </row>
    <row r="1341" spans="1:34">
      <c r="A1341" s="52">
        <v>0</v>
      </c>
      <c r="D1341" s="2">
        <v>2020</v>
      </c>
      <c r="E1341" s="2">
        <v>3</v>
      </c>
      <c r="F1341" s="62">
        <v>2020</v>
      </c>
      <c r="G1341" s="62">
        <v>2020</v>
      </c>
      <c r="H1341" s="63">
        <v>662.04680710843331</v>
      </c>
      <c r="I1341" s="63">
        <v>0</v>
      </c>
      <c r="J1341" s="63">
        <v>0</v>
      </c>
      <c r="K1341" s="63">
        <v>0</v>
      </c>
      <c r="L1341" s="63">
        <v>843.50247915662669</v>
      </c>
      <c r="M1341" s="63">
        <v>0</v>
      </c>
      <c r="N1341" s="63">
        <v>2815.2301416867467</v>
      </c>
      <c r="O1341" s="63">
        <v>0</v>
      </c>
      <c r="P1341" s="63">
        <v>0</v>
      </c>
      <c r="Q1341" s="63">
        <v>0</v>
      </c>
      <c r="R1341" s="63">
        <v>4777.0932556626503</v>
      </c>
      <c r="S1341" s="63">
        <v>0</v>
      </c>
      <c r="T1341" s="63">
        <v>0</v>
      </c>
      <c r="U1341" s="63">
        <v>15436.419620722885</v>
      </c>
      <c r="V1341" s="63">
        <v>612.72292240963816</v>
      </c>
      <c r="W1341" s="63">
        <v>0</v>
      </c>
      <c r="X1341" s="153">
        <v>24987.949828251811</v>
      </c>
      <c r="Y1341" s="63">
        <v>0</v>
      </c>
      <c r="Z1341" s="63">
        <v>0</v>
      </c>
      <c r="AA1341" s="63">
        <v>0</v>
      </c>
      <c r="AB1341" s="63">
        <v>0</v>
      </c>
      <c r="AC1341" s="63">
        <v>1098.9821474698797</v>
      </c>
      <c r="AD1341" s="63">
        <v>0</v>
      </c>
      <c r="AE1341" s="63">
        <v>0</v>
      </c>
      <c r="AF1341" s="63">
        <v>0</v>
      </c>
      <c r="AG1341" s="63">
        <v>975.36684590361483</v>
      </c>
      <c r="AH1341" s="43">
        <v>52209.314048372275</v>
      </c>
    </row>
    <row r="1342" spans="1:34">
      <c r="A1342" s="52">
        <v>0</v>
      </c>
      <c r="D1342" s="2">
        <v>2020</v>
      </c>
      <c r="E1342" s="2">
        <v>4</v>
      </c>
      <c r="F1342" s="62">
        <v>2020</v>
      </c>
      <c r="G1342" s="62">
        <v>2020</v>
      </c>
      <c r="H1342" s="63">
        <v>789.14823939758958</v>
      </c>
      <c r="I1342" s="63">
        <v>0</v>
      </c>
      <c r="J1342" s="63">
        <v>235.87446746987948</v>
      </c>
      <c r="K1342" s="63">
        <v>0</v>
      </c>
      <c r="L1342" s="63">
        <v>1658.5831157831326</v>
      </c>
      <c r="M1342" s="63">
        <v>0</v>
      </c>
      <c r="N1342" s="63">
        <v>3457.75819566265</v>
      </c>
      <c r="O1342" s="63">
        <v>0</v>
      </c>
      <c r="P1342" s="63">
        <v>0</v>
      </c>
      <c r="Q1342" s="63">
        <v>0</v>
      </c>
      <c r="R1342" s="63">
        <v>6489.0459898795179</v>
      </c>
      <c r="S1342" s="63">
        <v>0</v>
      </c>
      <c r="T1342" s="63">
        <v>643.06490313252993</v>
      </c>
      <c r="U1342" s="63">
        <v>15787.014127951817</v>
      </c>
      <c r="V1342" s="63">
        <v>2726.0747720481936</v>
      </c>
      <c r="W1342" s="63">
        <v>0</v>
      </c>
      <c r="X1342" s="153">
        <v>28840.569038459034</v>
      </c>
      <c r="Y1342" s="63">
        <v>0</v>
      </c>
      <c r="Z1342" s="63">
        <v>0</v>
      </c>
      <c r="AA1342" s="63">
        <v>0</v>
      </c>
      <c r="AB1342" s="63">
        <v>0</v>
      </c>
      <c r="AC1342" s="63">
        <v>1883.7222853012045</v>
      </c>
      <c r="AD1342" s="63">
        <v>0</v>
      </c>
      <c r="AE1342" s="63">
        <v>0</v>
      </c>
      <c r="AF1342" s="63">
        <v>0</v>
      </c>
      <c r="AG1342" s="63">
        <v>1292.3445615662652</v>
      </c>
      <c r="AH1342" s="43">
        <v>63803.19969665182</v>
      </c>
    </row>
    <row r="1343" spans="1:34">
      <c r="A1343" s="52">
        <v>0</v>
      </c>
      <c r="D1343" s="2">
        <v>2020</v>
      </c>
      <c r="E1343" s="2">
        <v>5</v>
      </c>
      <c r="F1343" s="62">
        <v>2021</v>
      </c>
      <c r="G1343" s="62">
        <v>2021</v>
      </c>
      <c r="H1343" s="63">
        <v>689.30861999999956</v>
      </c>
      <c r="I1343" s="63">
        <v>0</v>
      </c>
      <c r="J1343" s="63">
        <v>0</v>
      </c>
      <c r="K1343" s="63">
        <v>0</v>
      </c>
      <c r="L1343" s="63">
        <v>0</v>
      </c>
      <c r="M1343" s="63">
        <v>0</v>
      </c>
      <c r="N1343" s="63">
        <v>4001.658918554218</v>
      </c>
      <c r="O1343" s="63">
        <v>0</v>
      </c>
      <c r="P1343" s="63">
        <v>0</v>
      </c>
      <c r="Q1343" s="63">
        <v>0</v>
      </c>
      <c r="R1343" s="63">
        <v>9120.3024226506059</v>
      </c>
      <c r="S1343" s="63">
        <v>0</v>
      </c>
      <c r="T1343" s="63">
        <v>0</v>
      </c>
      <c r="U1343" s="63">
        <v>13943.40008506023</v>
      </c>
      <c r="V1343" s="63">
        <v>2041.5060202409641</v>
      </c>
      <c r="W1343" s="63">
        <v>0</v>
      </c>
      <c r="X1343" s="153">
        <v>32398.344941762654</v>
      </c>
      <c r="Y1343" s="63">
        <v>0</v>
      </c>
      <c r="Z1343" s="63">
        <v>0</v>
      </c>
      <c r="AA1343" s="63">
        <v>0</v>
      </c>
      <c r="AB1343" s="63">
        <v>0</v>
      </c>
      <c r="AC1343" s="63">
        <v>4381.9357031325271</v>
      </c>
      <c r="AD1343" s="63">
        <v>0</v>
      </c>
      <c r="AE1343" s="63">
        <v>1757.2049999999999</v>
      </c>
      <c r="AF1343" s="63">
        <v>0</v>
      </c>
      <c r="AG1343" s="63">
        <v>1800.16927686747</v>
      </c>
      <c r="AH1343" s="43">
        <v>70133.830988268674</v>
      </c>
    </row>
    <row r="1344" spans="1:34">
      <c r="A1344" s="52">
        <v>0</v>
      </c>
      <c r="D1344" s="2">
        <v>2020</v>
      </c>
      <c r="E1344" s="2">
        <v>6</v>
      </c>
      <c r="F1344" s="62">
        <v>2021</v>
      </c>
      <c r="G1344" s="62">
        <v>2021</v>
      </c>
      <c r="H1344" s="63">
        <v>681.0036968674691</v>
      </c>
      <c r="I1344" s="63">
        <v>0</v>
      </c>
      <c r="J1344" s="63">
        <v>0</v>
      </c>
      <c r="K1344" s="63">
        <v>0</v>
      </c>
      <c r="L1344" s="63">
        <v>0</v>
      </c>
      <c r="M1344" s="63">
        <v>0</v>
      </c>
      <c r="N1344" s="63">
        <v>4475.940348915663</v>
      </c>
      <c r="O1344" s="63">
        <v>0</v>
      </c>
      <c r="P1344" s="63">
        <v>0</v>
      </c>
      <c r="Q1344" s="63">
        <v>0</v>
      </c>
      <c r="R1344" s="63">
        <v>10721.911208433732</v>
      </c>
      <c r="S1344" s="63">
        <v>0</v>
      </c>
      <c r="T1344" s="63">
        <v>0</v>
      </c>
      <c r="U1344" s="63">
        <v>15280.789863855423</v>
      </c>
      <c r="V1344" s="63">
        <v>5836.9363277108368</v>
      </c>
      <c r="W1344" s="63">
        <v>0</v>
      </c>
      <c r="X1344" s="153">
        <v>34445.867906371088</v>
      </c>
      <c r="Y1344" s="63">
        <v>0</v>
      </c>
      <c r="Z1344" s="63">
        <v>0</v>
      </c>
      <c r="AA1344" s="63">
        <v>0</v>
      </c>
      <c r="AB1344" s="63">
        <v>0</v>
      </c>
      <c r="AC1344" s="63">
        <v>3428.9138949397593</v>
      </c>
      <c r="AD1344" s="63">
        <v>0</v>
      </c>
      <c r="AE1344" s="63">
        <v>4676.1900000000014</v>
      </c>
      <c r="AF1344" s="63">
        <v>0</v>
      </c>
      <c r="AG1344" s="63">
        <v>2122.4299544578307</v>
      </c>
      <c r="AH1344" s="43">
        <v>81669.983201551804</v>
      </c>
    </row>
    <row r="1345" spans="1:34">
      <c r="A1345" s="52">
        <v>0</v>
      </c>
      <c r="D1345" s="2">
        <v>2020</v>
      </c>
      <c r="E1345" s="2">
        <v>7</v>
      </c>
      <c r="F1345" s="62">
        <v>2021</v>
      </c>
      <c r="G1345" s="62">
        <v>2021</v>
      </c>
      <c r="H1345" s="63">
        <v>1029.2688430120468</v>
      </c>
      <c r="I1345" s="63">
        <v>0</v>
      </c>
      <c r="J1345" s="63">
        <v>0</v>
      </c>
      <c r="K1345" s="63">
        <v>0</v>
      </c>
      <c r="L1345" s="63">
        <v>0</v>
      </c>
      <c r="M1345" s="63">
        <v>0</v>
      </c>
      <c r="N1345" s="63">
        <v>7462.7533710843336</v>
      </c>
      <c r="O1345" s="63">
        <v>0</v>
      </c>
      <c r="P1345" s="63">
        <v>0</v>
      </c>
      <c r="Q1345" s="63">
        <v>0</v>
      </c>
      <c r="R1345" s="63">
        <v>12459.770769879517</v>
      </c>
      <c r="S1345" s="63">
        <v>0</v>
      </c>
      <c r="T1345" s="63">
        <v>0</v>
      </c>
      <c r="U1345" s="63">
        <v>15836.61042409639</v>
      </c>
      <c r="V1345" s="63">
        <v>8601.2752115662643</v>
      </c>
      <c r="W1345" s="63">
        <v>0</v>
      </c>
      <c r="X1345" s="153">
        <v>35664.553574906015</v>
      </c>
      <c r="Y1345" s="63">
        <v>0</v>
      </c>
      <c r="Z1345" s="63">
        <v>0</v>
      </c>
      <c r="AA1345" s="63">
        <v>0</v>
      </c>
      <c r="AB1345" s="63">
        <v>0</v>
      </c>
      <c r="AC1345" s="63">
        <v>2841.6511537349393</v>
      </c>
      <c r="AD1345" s="63">
        <v>0</v>
      </c>
      <c r="AE1345" s="63">
        <v>8174.5349999999989</v>
      </c>
      <c r="AF1345" s="63">
        <v>0</v>
      </c>
      <c r="AG1345" s="63">
        <v>2273.6547396385549</v>
      </c>
      <c r="AH1345" s="43">
        <v>94344.073087918077</v>
      </c>
    </row>
    <row r="1346" spans="1:34">
      <c r="A1346" s="52">
        <v>0</v>
      </c>
      <c r="D1346" s="2">
        <v>2020</v>
      </c>
      <c r="E1346" s="2">
        <v>8</v>
      </c>
      <c r="F1346" s="62">
        <v>2021</v>
      </c>
      <c r="G1346" s="62">
        <v>2021</v>
      </c>
      <c r="H1346" s="63">
        <v>905.41716325301093</v>
      </c>
      <c r="I1346" s="63">
        <v>0</v>
      </c>
      <c r="J1346" s="63">
        <v>0</v>
      </c>
      <c r="K1346" s="63">
        <v>0</v>
      </c>
      <c r="L1346" s="63">
        <v>0</v>
      </c>
      <c r="M1346" s="63">
        <v>0</v>
      </c>
      <c r="N1346" s="63">
        <v>7528.2671171084294</v>
      </c>
      <c r="O1346" s="63">
        <v>0</v>
      </c>
      <c r="P1346" s="63">
        <v>0</v>
      </c>
      <c r="Q1346" s="63">
        <v>0</v>
      </c>
      <c r="R1346" s="63">
        <v>13497.483264096392</v>
      </c>
      <c r="S1346" s="63">
        <v>0</v>
      </c>
      <c r="T1346" s="63">
        <v>0</v>
      </c>
      <c r="U1346" s="63">
        <v>16483.072491084331</v>
      </c>
      <c r="V1346" s="63">
        <v>8457.0411412048088</v>
      </c>
      <c r="W1346" s="63">
        <v>0</v>
      </c>
      <c r="X1346" s="153">
        <v>37076.525411299983</v>
      </c>
      <c r="Y1346" s="63">
        <v>0</v>
      </c>
      <c r="Z1346" s="63">
        <v>0</v>
      </c>
      <c r="AA1346" s="63">
        <v>0</v>
      </c>
      <c r="AB1346" s="63">
        <v>0</v>
      </c>
      <c r="AC1346" s="63">
        <v>2104.0034139759027</v>
      </c>
      <c r="AD1346" s="63">
        <v>0</v>
      </c>
      <c r="AE1346" s="63">
        <v>4312.0499999999929</v>
      </c>
      <c r="AF1346" s="63">
        <v>0</v>
      </c>
      <c r="AG1346" s="63">
        <v>2160.7314284337353</v>
      </c>
      <c r="AH1346" s="43">
        <v>92524.591430456581</v>
      </c>
    </row>
    <row r="1347" spans="1:34">
      <c r="A1347" s="52">
        <v>0</v>
      </c>
      <c r="D1347" s="2">
        <v>2020</v>
      </c>
      <c r="E1347" s="2">
        <v>9</v>
      </c>
      <c r="F1347" s="62">
        <v>2021</v>
      </c>
      <c r="G1347" s="62">
        <v>2021</v>
      </c>
      <c r="H1347" s="63">
        <v>911.91666831325233</v>
      </c>
      <c r="I1347" s="63">
        <v>0</v>
      </c>
      <c r="J1347" s="63">
        <v>0</v>
      </c>
      <c r="K1347" s="63">
        <v>0</v>
      </c>
      <c r="L1347" s="63">
        <v>0</v>
      </c>
      <c r="M1347" s="63">
        <v>0</v>
      </c>
      <c r="N1347" s="63">
        <v>6547.4197701204794</v>
      </c>
      <c r="O1347" s="63">
        <v>0</v>
      </c>
      <c r="P1347" s="63">
        <v>0</v>
      </c>
      <c r="Q1347" s="63">
        <v>0</v>
      </c>
      <c r="R1347" s="63">
        <v>13335.029698554215</v>
      </c>
      <c r="S1347" s="63">
        <v>0</v>
      </c>
      <c r="T1347" s="63">
        <v>0</v>
      </c>
      <c r="U1347" s="63">
        <v>18964.597515421687</v>
      </c>
      <c r="V1347" s="63">
        <v>4771.7612260240921</v>
      </c>
      <c r="W1347" s="63">
        <v>0</v>
      </c>
      <c r="X1347" s="153">
        <v>35481.095517277106</v>
      </c>
      <c r="Y1347" s="63">
        <v>0</v>
      </c>
      <c r="Z1347" s="63">
        <v>0</v>
      </c>
      <c r="AA1347" s="63">
        <v>0</v>
      </c>
      <c r="AB1347" s="63">
        <v>0</v>
      </c>
      <c r="AC1347" s="63">
        <v>2408.9838804819283</v>
      </c>
      <c r="AD1347" s="63">
        <v>0</v>
      </c>
      <c r="AE1347" s="63">
        <v>6580.0200000000077</v>
      </c>
      <c r="AF1347" s="63">
        <v>0</v>
      </c>
      <c r="AG1347" s="63">
        <v>2021.3933075903612</v>
      </c>
      <c r="AH1347" s="43">
        <v>91022.217583783131</v>
      </c>
    </row>
    <row r="1348" spans="1:34">
      <c r="A1348" s="52">
        <v>0</v>
      </c>
      <c r="D1348" s="2">
        <v>2020</v>
      </c>
      <c r="E1348" s="2">
        <v>10</v>
      </c>
      <c r="F1348" s="62">
        <v>2021</v>
      </c>
      <c r="G1348" s="62">
        <v>2021</v>
      </c>
      <c r="H1348" s="63">
        <v>888.9878587951813</v>
      </c>
      <c r="I1348" s="63">
        <v>0</v>
      </c>
      <c r="J1348" s="63">
        <v>0</v>
      </c>
      <c r="K1348" s="63">
        <v>0</v>
      </c>
      <c r="L1348" s="63">
        <v>0</v>
      </c>
      <c r="M1348" s="63">
        <v>0</v>
      </c>
      <c r="N1348" s="63">
        <v>3733.3345619277111</v>
      </c>
      <c r="O1348" s="63">
        <v>0</v>
      </c>
      <c r="P1348" s="63">
        <v>0</v>
      </c>
      <c r="Q1348" s="63">
        <v>0</v>
      </c>
      <c r="R1348" s="63">
        <v>8394.1798493975894</v>
      </c>
      <c r="S1348" s="63">
        <v>0</v>
      </c>
      <c r="T1348" s="63">
        <v>514.32382192771092</v>
      </c>
      <c r="U1348" s="63">
        <v>19922.31909614458</v>
      </c>
      <c r="V1348" s="63">
        <v>1731.0778139759041</v>
      </c>
      <c r="W1348" s="63">
        <v>0</v>
      </c>
      <c r="X1348" s="153">
        <v>33237.010348066266</v>
      </c>
      <c r="Y1348" s="63">
        <v>0</v>
      </c>
      <c r="Z1348" s="63">
        <v>0</v>
      </c>
      <c r="AA1348" s="63">
        <v>0</v>
      </c>
      <c r="AB1348" s="63">
        <v>0</v>
      </c>
      <c r="AC1348" s="63">
        <v>2886.9903527710858</v>
      </c>
      <c r="AD1348" s="63">
        <v>0</v>
      </c>
      <c r="AE1348" s="63">
        <v>0</v>
      </c>
      <c r="AF1348" s="63">
        <v>0</v>
      </c>
      <c r="AG1348" s="63">
        <v>1682.6233739759034</v>
      </c>
      <c r="AH1348" s="43">
        <v>72990.84707698194</v>
      </c>
    </row>
    <row r="1349" spans="1:34">
      <c r="A1349" s="52">
        <v>0</v>
      </c>
      <c r="D1349" s="2">
        <v>2020</v>
      </c>
      <c r="E1349" s="2">
        <v>11</v>
      </c>
      <c r="F1349" s="62">
        <v>2021</v>
      </c>
      <c r="G1349" s="62">
        <v>2021</v>
      </c>
      <c r="H1349" s="63">
        <v>803.95266759036201</v>
      </c>
      <c r="I1349" s="63">
        <v>0</v>
      </c>
      <c r="J1349" s="63">
        <v>0</v>
      </c>
      <c r="K1349" s="63">
        <v>0</v>
      </c>
      <c r="L1349" s="63">
        <v>1134.9467966265058</v>
      </c>
      <c r="M1349" s="63">
        <v>0</v>
      </c>
      <c r="N1349" s="63">
        <v>2720.9540163855427</v>
      </c>
      <c r="O1349" s="63">
        <v>0</v>
      </c>
      <c r="P1349" s="63">
        <v>0</v>
      </c>
      <c r="Q1349" s="63">
        <v>0</v>
      </c>
      <c r="R1349" s="63">
        <v>5987.6949742168672</v>
      </c>
      <c r="S1349" s="63">
        <v>0</v>
      </c>
      <c r="T1349" s="63">
        <v>131.62334421686745</v>
      </c>
      <c r="U1349" s="63">
        <v>16103.404293012034</v>
      </c>
      <c r="V1349" s="63">
        <v>1679.5657098795182</v>
      </c>
      <c r="W1349" s="63">
        <v>0</v>
      </c>
      <c r="X1349" s="153">
        <v>27844.653868473491</v>
      </c>
      <c r="Y1349" s="63">
        <v>0</v>
      </c>
      <c r="Z1349" s="63">
        <v>0</v>
      </c>
      <c r="AA1349" s="63">
        <v>0</v>
      </c>
      <c r="AB1349" s="63">
        <v>0</v>
      </c>
      <c r="AC1349" s="63">
        <v>2533.5401657831321</v>
      </c>
      <c r="AD1349" s="63">
        <v>0</v>
      </c>
      <c r="AE1349" s="63">
        <v>0</v>
      </c>
      <c r="AF1349" s="63">
        <v>0</v>
      </c>
      <c r="AG1349" s="63">
        <v>1192.6286551807232</v>
      </c>
      <c r="AH1349" s="43">
        <v>60132.964491365041</v>
      </c>
    </row>
    <row r="1350" spans="1:34">
      <c r="A1350" s="52">
        <v>0</v>
      </c>
      <c r="D1350" s="2">
        <v>2020</v>
      </c>
      <c r="E1350" s="2">
        <v>12</v>
      </c>
      <c r="F1350" s="62">
        <v>2021</v>
      </c>
      <c r="G1350" s="62">
        <v>2021</v>
      </c>
      <c r="H1350" s="63">
        <v>663.49114156626501</v>
      </c>
      <c r="I1350" s="63">
        <v>0</v>
      </c>
      <c r="J1350" s="63">
        <v>0</v>
      </c>
      <c r="K1350" s="63">
        <v>0</v>
      </c>
      <c r="L1350" s="63">
        <v>1619.5632980722889</v>
      </c>
      <c r="M1350" s="63">
        <v>0</v>
      </c>
      <c r="N1350" s="63">
        <v>2361.2543383132534</v>
      </c>
      <c r="O1350" s="63">
        <v>0</v>
      </c>
      <c r="P1350" s="63">
        <v>0</v>
      </c>
      <c r="Q1350" s="63">
        <v>0</v>
      </c>
      <c r="R1350" s="63">
        <v>5129.4188318072293</v>
      </c>
      <c r="S1350" s="63">
        <v>0</v>
      </c>
      <c r="T1350" s="63">
        <v>0</v>
      </c>
      <c r="U1350" s="63">
        <v>9929.5205315662697</v>
      </c>
      <c r="V1350" s="63">
        <v>852.66088096385511</v>
      </c>
      <c r="W1350" s="63">
        <v>0</v>
      </c>
      <c r="X1350" s="153">
        <v>21764.329672772288</v>
      </c>
      <c r="Y1350" s="63">
        <v>0</v>
      </c>
      <c r="Z1350" s="63">
        <v>0</v>
      </c>
      <c r="AA1350" s="63">
        <v>0</v>
      </c>
      <c r="AB1350" s="63">
        <v>0</v>
      </c>
      <c r="AC1350" s="63">
        <v>2823.5653599999996</v>
      </c>
      <c r="AD1350" s="63">
        <v>0</v>
      </c>
      <c r="AE1350" s="63">
        <v>0</v>
      </c>
      <c r="AF1350" s="63">
        <v>0</v>
      </c>
      <c r="AG1350" s="63">
        <v>888.85834433734931</v>
      </c>
      <c r="AH1350" s="43">
        <v>46032.662399398796</v>
      </c>
    </row>
    <row r="1351" spans="1:34">
      <c r="A1351" s="52">
        <v>0</v>
      </c>
      <c r="D1351" s="2">
        <v>2021</v>
      </c>
      <c r="E1351" s="2">
        <v>1</v>
      </c>
      <c r="F1351" s="62">
        <v>2021</v>
      </c>
      <c r="G1351" s="62">
        <v>2021</v>
      </c>
      <c r="H1351" s="63">
        <v>566.76292385542263</v>
      </c>
      <c r="I1351" s="63">
        <v>0</v>
      </c>
      <c r="J1351" s="63">
        <v>0</v>
      </c>
      <c r="K1351" s="63">
        <v>0</v>
      </c>
      <c r="L1351" s="63">
        <v>638.42734120481941</v>
      </c>
      <c r="M1351" s="63">
        <v>0</v>
      </c>
      <c r="N1351" s="63">
        <v>2910.7152414457819</v>
      </c>
      <c r="O1351" s="63">
        <v>0</v>
      </c>
      <c r="P1351" s="63">
        <v>0</v>
      </c>
      <c r="Q1351" s="63">
        <v>0</v>
      </c>
      <c r="R1351" s="63">
        <v>5589.5840566265051</v>
      </c>
      <c r="S1351" s="63">
        <v>0</v>
      </c>
      <c r="T1351" s="63">
        <v>0</v>
      </c>
      <c r="U1351" s="63">
        <v>8307.4388202409609</v>
      </c>
      <c r="V1351" s="63">
        <v>185.03372530120484</v>
      </c>
      <c r="W1351" s="63">
        <v>0</v>
      </c>
      <c r="X1351" s="153">
        <v>21228.931511451807</v>
      </c>
      <c r="Y1351" s="63">
        <v>0</v>
      </c>
      <c r="Z1351" s="63">
        <v>0</v>
      </c>
      <c r="AA1351" s="63">
        <v>0</v>
      </c>
      <c r="AB1351" s="63">
        <v>0</v>
      </c>
      <c r="AC1351" s="63">
        <v>959.64837566265066</v>
      </c>
      <c r="AD1351" s="63">
        <v>0</v>
      </c>
      <c r="AE1351" s="63">
        <v>0</v>
      </c>
      <c r="AF1351" s="63">
        <v>0</v>
      </c>
      <c r="AG1351" s="63">
        <v>970.35181855421695</v>
      </c>
      <c r="AH1351" s="43">
        <v>41356.89381434337</v>
      </c>
    </row>
    <row r="1352" spans="1:34">
      <c r="A1352" s="52">
        <v>0</v>
      </c>
      <c r="D1352" s="2">
        <v>2021</v>
      </c>
      <c r="E1352" s="2">
        <v>2</v>
      </c>
      <c r="F1352" s="62">
        <v>2021</v>
      </c>
      <c r="G1352" s="62">
        <v>2021</v>
      </c>
      <c r="H1352" s="63">
        <v>391.6933436144584</v>
      </c>
      <c r="I1352" s="63">
        <v>0</v>
      </c>
      <c r="J1352" s="63">
        <v>0</v>
      </c>
      <c r="K1352" s="63">
        <v>0</v>
      </c>
      <c r="L1352" s="63">
        <v>1269.1916385542168</v>
      </c>
      <c r="M1352" s="63">
        <v>0</v>
      </c>
      <c r="N1352" s="63">
        <v>2320.306470361445</v>
      </c>
      <c r="O1352" s="63">
        <v>0</v>
      </c>
      <c r="P1352" s="63">
        <v>0</v>
      </c>
      <c r="Q1352" s="63">
        <v>0</v>
      </c>
      <c r="R1352" s="63">
        <v>3055.2684992771083</v>
      </c>
      <c r="S1352" s="63">
        <v>0</v>
      </c>
      <c r="T1352" s="63">
        <v>0</v>
      </c>
      <c r="U1352" s="63">
        <v>5100.3650467469888</v>
      </c>
      <c r="V1352" s="63">
        <v>182.3520771084338</v>
      </c>
      <c r="W1352" s="63">
        <v>0</v>
      </c>
      <c r="X1352" s="153">
        <v>19045.25653884338</v>
      </c>
      <c r="Y1352" s="63">
        <v>0</v>
      </c>
      <c r="Z1352" s="63">
        <v>0</v>
      </c>
      <c r="AA1352" s="63">
        <v>0</v>
      </c>
      <c r="AB1352" s="63">
        <v>0</v>
      </c>
      <c r="AC1352" s="63">
        <v>589.75384240963854</v>
      </c>
      <c r="AD1352" s="63">
        <v>0</v>
      </c>
      <c r="AE1352" s="63">
        <v>0</v>
      </c>
      <c r="AF1352" s="63">
        <v>0</v>
      </c>
      <c r="AG1352" s="63">
        <v>460.20117132530106</v>
      </c>
      <c r="AH1352" s="43">
        <v>32414.388628240969</v>
      </c>
    </row>
    <row r="1353" spans="1:34">
      <c r="A1353" s="52">
        <v>0</v>
      </c>
      <c r="D1353" s="2">
        <v>2021</v>
      </c>
      <c r="E1353" s="2">
        <v>3</v>
      </c>
      <c r="F1353" s="62">
        <v>2021</v>
      </c>
      <c r="G1353" s="62">
        <v>2021</v>
      </c>
      <c r="H1353" s="63">
        <v>662.51821542168625</v>
      </c>
      <c r="I1353" s="63">
        <v>0</v>
      </c>
      <c r="J1353" s="63">
        <v>0</v>
      </c>
      <c r="K1353" s="63">
        <v>0</v>
      </c>
      <c r="L1353" s="63">
        <v>838.62436192771099</v>
      </c>
      <c r="M1353" s="63">
        <v>0</v>
      </c>
      <c r="N1353" s="63">
        <v>2864.9585616867466</v>
      </c>
      <c r="O1353" s="63">
        <v>0</v>
      </c>
      <c r="P1353" s="63">
        <v>0</v>
      </c>
      <c r="Q1353" s="63">
        <v>0</v>
      </c>
      <c r="R1353" s="63">
        <v>4813.7164189156629</v>
      </c>
      <c r="S1353" s="63">
        <v>0</v>
      </c>
      <c r="T1353" s="63">
        <v>0</v>
      </c>
      <c r="U1353" s="63">
        <v>15521.205297349392</v>
      </c>
      <c r="V1353" s="63">
        <v>606.05249156626496</v>
      </c>
      <c r="W1353" s="63">
        <v>0</v>
      </c>
      <c r="X1353" s="153">
        <v>25251.665072524098</v>
      </c>
      <c r="Y1353" s="63">
        <v>0</v>
      </c>
      <c r="Z1353" s="63">
        <v>0</v>
      </c>
      <c r="AA1353" s="63">
        <v>0</v>
      </c>
      <c r="AB1353" s="63">
        <v>0</v>
      </c>
      <c r="AC1353" s="63">
        <v>1099.8736043373492</v>
      </c>
      <c r="AD1353" s="63">
        <v>0</v>
      </c>
      <c r="AE1353" s="63">
        <v>0</v>
      </c>
      <c r="AF1353" s="63">
        <v>0</v>
      </c>
      <c r="AG1353" s="63">
        <v>983.67167879518081</v>
      </c>
      <c r="AH1353" s="43">
        <v>52642.285702524088</v>
      </c>
    </row>
    <row r="1354" spans="1:34">
      <c r="A1354" s="52">
        <v>0</v>
      </c>
      <c r="D1354" s="2">
        <v>2021</v>
      </c>
      <c r="E1354" s="2">
        <v>4</v>
      </c>
      <c r="F1354" s="62">
        <v>2021</v>
      </c>
      <c r="G1354" s="62">
        <v>2021</v>
      </c>
      <c r="H1354" s="63">
        <v>789.71014987951753</v>
      </c>
      <c r="I1354" s="63">
        <v>0</v>
      </c>
      <c r="J1354" s="63">
        <v>223.31154506024103</v>
      </c>
      <c r="K1354" s="63">
        <v>0</v>
      </c>
      <c r="L1354" s="63">
        <v>1648.9912496385539</v>
      </c>
      <c r="M1354" s="63">
        <v>0</v>
      </c>
      <c r="N1354" s="63">
        <v>3518.8362756626511</v>
      </c>
      <c r="O1354" s="63">
        <v>0</v>
      </c>
      <c r="P1354" s="63">
        <v>0</v>
      </c>
      <c r="Q1354" s="63">
        <v>0</v>
      </c>
      <c r="R1354" s="63">
        <v>6538.7936874698798</v>
      </c>
      <c r="S1354" s="63">
        <v>0</v>
      </c>
      <c r="T1354" s="63">
        <v>642.35436144578341</v>
      </c>
      <c r="U1354" s="63">
        <v>15873.725470843377</v>
      </c>
      <c r="V1354" s="63">
        <v>2696.3972578313251</v>
      </c>
      <c r="W1354" s="63">
        <v>0</v>
      </c>
      <c r="X1354" s="153">
        <v>29148.481108620479</v>
      </c>
      <c r="Y1354" s="63">
        <v>0</v>
      </c>
      <c r="Z1354" s="63">
        <v>0</v>
      </c>
      <c r="AA1354" s="63">
        <v>0</v>
      </c>
      <c r="AB1354" s="63">
        <v>0</v>
      </c>
      <c r="AC1354" s="63">
        <v>1885.2502966265065</v>
      </c>
      <c r="AD1354" s="63">
        <v>0</v>
      </c>
      <c r="AE1354" s="63">
        <v>0</v>
      </c>
      <c r="AF1354" s="63">
        <v>0</v>
      </c>
      <c r="AG1354" s="63">
        <v>1303.3483245783134</v>
      </c>
      <c r="AH1354" s="43">
        <v>64269.199727656633</v>
      </c>
    </row>
    <row r="1355" spans="1:34">
      <c r="A1355" s="52">
        <v>0</v>
      </c>
      <c r="D1355" s="2">
        <v>2021</v>
      </c>
      <c r="E1355" s="2">
        <v>5</v>
      </c>
      <c r="F1355" s="62">
        <v>2022</v>
      </c>
      <c r="G1355" s="62">
        <v>2022</v>
      </c>
      <c r="H1355" s="63">
        <v>689.79943999999966</v>
      </c>
      <c r="I1355" s="63">
        <v>0</v>
      </c>
      <c r="J1355" s="63">
        <v>0</v>
      </c>
      <c r="K1355" s="63">
        <v>0</v>
      </c>
      <c r="L1355" s="63">
        <v>0</v>
      </c>
      <c r="M1355" s="63">
        <v>0</v>
      </c>
      <c r="N1355" s="63">
        <v>4072.3444985542174</v>
      </c>
      <c r="O1355" s="63">
        <v>0</v>
      </c>
      <c r="P1355" s="63">
        <v>0</v>
      </c>
      <c r="Q1355" s="63">
        <v>0</v>
      </c>
      <c r="R1355" s="63">
        <v>9184.8460756626482</v>
      </c>
      <c r="S1355" s="63">
        <v>0</v>
      </c>
      <c r="T1355" s="63">
        <v>0</v>
      </c>
      <c r="U1355" s="63">
        <v>14019.985241445789</v>
      </c>
      <c r="V1355" s="63">
        <v>2019.2810891566266</v>
      </c>
      <c r="W1355" s="63">
        <v>0</v>
      </c>
      <c r="X1355" s="153">
        <v>32747.071427668678</v>
      </c>
      <c r="Y1355" s="63">
        <v>0</v>
      </c>
      <c r="Z1355" s="63">
        <v>0</v>
      </c>
      <c r="AA1355" s="63">
        <v>0</v>
      </c>
      <c r="AB1355" s="63">
        <v>0</v>
      </c>
      <c r="AC1355" s="63">
        <v>4383.4015089156592</v>
      </c>
      <c r="AD1355" s="63">
        <v>0</v>
      </c>
      <c r="AE1355" s="63">
        <v>1653.8399999999976</v>
      </c>
      <c r="AF1355" s="63">
        <v>0</v>
      </c>
      <c r="AG1355" s="63">
        <v>1815.4969508433728</v>
      </c>
      <c r="AH1355" s="43">
        <v>70586.066232246987</v>
      </c>
    </row>
    <row r="1356" spans="1:34">
      <c r="A1356" s="52">
        <v>0</v>
      </c>
      <c r="D1356" s="2">
        <v>2021</v>
      </c>
      <c r="E1356" s="2">
        <v>6</v>
      </c>
      <c r="F1356" s="62">
        <v>2022</v>
      </c>
      <c r="G1356" s="62">
        <v>2022</v>
      </c>
      <c r="H1356" s="63">
        <v>681.48860337349333</v>
      </c>
      <c r="I1356" s="63">
        <v>0</v>
      </c>
      <c r="J1356" s="63">
        <v>0</v>
      </c>
      <c r="K1356" s="63">
        <v>0</v>
      </c>
      <c r="L1356" s="63">
        <v>0</v>
      </c>
      <c r="M1356" s="63">
        <v>0</v>
      </c>
      <c r="N1356" s="63">
        <v>4555.0036689156641</v>
      </c>
      <c r="O1356" s="63">
        <v>0</v>
      </c>
      <c r="P1356" s="63">
        <v>0</v>
      </c>
      <c r="Q1356" s="63">
        <v>0</v>
      </c>
      <c r="R1356" s="63">
        <v>10795.573627108432</v>
      </c>
      <c r="S1356" s="63">
        <v>0</v>
      </c>
      <c r="T1356" s="63">
        <v>0</v>
      </c>
      <c r="U1356" s="63">
        <v>15364.720732530122</v>
      </c>
      <c r="V1356" s="63">
        <v>5822.6952530120407</v>
      </c>
      <c r="W1356" s="63">
        <v>0</v>
      </c>
      <c r="X1356" s="153">
        <v>34818.083351614463</v>
      </c>
      <c r="Y1356" s="63">
        <v>0</v>
      </c>
      <c r="Z1356" s="63">
        <v>0</v>
      </c>
      <c r="AA1356" s="63">
        <v>0</v>
      </c>
      <c r="AB1356" s="63">
        <v>0</v>
      </c>
      <c r="AC1356" s="63">
        <v>3430.3086086746989</v>
      </c>
      <c r="AD1356" s="63">
        <v>0</v>
      </c>
      <c r="AE1356" s="63">
        <v>4401.1199999999972</v>
      </c>
      <c r="AF1356" s="63">
        <v>0</v>
      </c>
      <c r="AG1356" s="63">
        <v>2140.5015407228921</v>
      </c>
      <c r="AH1356" s="43">
        <v>82009.495385951814</v>
      </c>
    </row>
    <row r="1357" spans="1:34">
      <c r="A1357" s="52">
        <v>0</v>
      </c>
      <c r="D1357" s="2">
        <v>2021</v>
      </c>
      <c r="E1357" s="2">
        <v>7</v>
      </c>
      <c r="F1357" s="62">
        <v>2022</v>
      </c>
      <c r="G1357" s="62">
        <v>2022</v>
      </c>
      <c r="H1357" s="63">
        <v>1030.0017306024081</v>
      </c>
      <c r="I1357" s="63">
        <v>0</v>
      </c>
      <c r="J1357" s="63">
        <v>0</v>
      </c>
      <c r="K1357" s="63">
        <v>0</v>
      </c>
      <c r="L1357" s="63">
        <v>0</v>
      </c>
      <c r="M1357" s="63">
        <v>0</v>
      </c>
      <c r="N1357" s="63">
        <v>7547.4274710843338</v>
      </c>
      <c r="O1357" s="63">
        <v>0</v>
      </c>
      <c r="P1357" s="63">
        <v>0</v>
      </c>
      <c r="Q1357" s="63">
        <v>0</v>
      </c>
      <c r="R1357" s="63">
        <v>12542.883417469879</v>
      </c>
      <c r="S1357" s="63">
        <v>0</v>
      </c>
      <c r="T1357" s="63">
        <v>0</v>
      </c>
      <c r="U1357" s="63">
        <v>15923.594178313258</v>
      </c>
      <c r="V1357" s="63">
        <v>8596.4494795180726</v>
      </c>
      <c r="W1357" s="63">
        <v>0</v>
      </c>
      <c r="X1357" s="153">
        <v>36050.749648746991</v>
      </c>
      <c r="Y1357" s="63">
        <v>0</v>
      </c>
      <c r="Z1357" s="63">
        <v>0</v>
      </c>
      <c r="AA1357" s="63">
        <v>0</v>
      </c>
      <c r="AB1357" s="63">
        <v>0</v>
      </c>
      <c r="AC1357" s="63">
        <v>2843.1450221686746</v>
      </c>
      <c r="AD1357" s="63">
        <v>0</v>
      </c>
      <c r="AE1357" s="63">
        <v>7693.6800000000039</v>
      </c>
      <c r="AF1357" s="63">
        <v>0</v>
      </c>
      <c r="AG1357" s="63">
        <v>2293.0139404819279</v>
      </c>
      <c r="AH1357" s="43">
        <v>94520.944888385551</v>
      </c>
    </row>
    <row r="1358" spans="1:34">
      <c r="A1358" s="52">
        <v>0</v>
      </c>
      <c r="D1358" s="2">
        <v>2021</v>
      </c>
      <c r="E1358" s="2">
        <v>8</v>
      </c>
      <c r="F1358" s="62">
        <v>2022</v>
      </c>
      <c r="G1358" s="62">
        <v>2022</v>
      </c>
      <c r="H1358" s="63">
        <v>906.06186265060126</v>
      </c>
      <c r="I1358" s="63">
        <v>0</v>
      </c>
      <c r="J1358" s="63">
        <v>0</v>
      </c>
      <c r="K1358" s="63">
        <v>0</v>
      </c>
      <c r="L1358" s="63">
        <v>0</v>
      </c>
      <c r="M1358" s="63">
        <v>0</v>
      </c>
      <c r="N1358" s="63">
        <v>7612.2238571084308</v>
      </c>
      <c r="O1358" s="63">
        <v>0</v>
      </c>
      <c r="P1358" s="63">
        <v>0</v>
      </c>
      <c r="Q1358" s="63">
        <v>0</v>
      </c>
      <c r="R1358" s="63">
        <v>13590.208346024097</v>
      </c>
      <c r="S1358" s="63">
        <v>0</v>
      </c>
      <c r="T1358" s="63">
        <v>0</v>
      </c>
      <c r="U1358" s="63">
        <v>16573.606986024093</v>
      </c>
      <c r="V1358" s="63">
        <v>8446.3566457831221</v>
      </c>
      <c r="W1358" s="63">
        <v>0</v>
      </c>
      <c r="X1358" s="153">
        <v>37478.919471500005</v>
      </c>
      <c r="Y1358" s="63">
        <v>0</v>
      </c>
      <c r="Z1358" s="63">
        <v>0</v>
      </c>
      <c r="AA1358" s="63">
        <v>0</v>
      </c>
      <c r="AB1358" s="63">
        <v>0</v>
      </c>
      <c r="AC1358" s="63">
        <v>2105.5861474698791</v>
      </c>
      <c r="AD1358" s="63">
        <v>0</v>
      </c>
      <c r="AE1358" s="63">
        <v>4058.4000000000024</v>
      </c>
      <c r="AF1358" s="63">
        <v>0</v>
      </c>
      <c r="AG1358" s="63">
        <v>2179.1291354216864</v>
      </c>
      <c r="AH1358" s="43">
        <v>92950.492451981918</v>
      </c>
    </row>
    <row r="1359" spans="1:34">
      <c r="A1359" s="52">
        <v>0</v>
      </c>
      <c r="D1359" s="2">
        <v>2021</v>
      </c>
      <c r="E1359" s="2">
        <v>9</v>
      </c>
      <c r="F1359" s="62">
        <v>2022</v>
      </c>
      <c r="G1359" s="62">
        <v>2022</v>
      </c>
      <c r="H1359" s="63">
        <v>912.56599566264993</v>
      </c>
      <c r="I1359" s="63">
        <v>0</v>
      </c>
      <c r="J1359" s="63">
        <v>0</v>
      </c>
      <c r="K1359" s="63">
        <v>0</v>
      </c>
      <c r="L1359" s="63">
        <v>0</v>
      </c>
      <c r="M1359" s="63">
        <v>0</v>
      </c>
      <c r="N1359" s="63">
        <v>6626.764910120477</v>
      </c>
      <c r="O1359" s="63">
        <v>0</v>
      </c>
      <c r="P1359" s="63">
        <v>0</v>
      </c>
      <c r="Q1359" s="63">
        <v>0</v>
      </c>
      <c r="R1359" s="63">
        <v>13424.503619638555</v>
      </c>
      <c r="S1359" s="63">
        <v>0</v>
      </c>
      <c r="T1359" s="63">
        <v>0</v>
      </c>
      <c r="U1359" s="63">
        <v>19068.761970120475</v>
      </c>
      <c r="V1359" s="63">
        <v>4768.5588289156585</v>
      </c>
      <c r="W1359" s="63">
        <v>0</v>
      </c>
      <c r="X1359" s="153">
        <v>35865.186980361446</v>
      </c>
      <c r="Y1359" s="63">
        <v>0</v>
      </c>
      <c r="Z1359" s="63">
        <v>0</v>
      </c>
      <c r="AA1359" s="63">
        <v>0</v>
      </c>
      <c r="AB1359" s="63">
        <v>0</v>
      </c>
      <c r="AC1359" s="63">
        <v>2410.4814906024098</v>
      </c>
      <c r="AD1359" s="63">
        <v>0</v>
      </c>
      <c r="AE1359" s="63">
        <v>6192.9600000000091</v>
      </c>
      <c r="AF1359" s="63">
        <v>0</v>
      </c>
      <c r="AG1359" s="63">
        <v>2038.6046098795177</v>
      </c>
      <c r="AH1359" s="43">
        <v>91308.388405301201</v>
      </c>
    </row>
    <row r="1360" spans="1:34">
      <c r="A1360" s="52">
        <v>0</v>
      </c>
      <c r="D1360" s="2">
        <v>2021</v>
      </c>
      <c r="E1360" s="2">
        <v>10</v>
      </c>
      <c r="F1360" s="62">
        <v>2022</v>
      </c>
      <c r="G1360" s="62">
        <v>2022</v>
      </c>
      <c r="H1360" s="63">
        <v>889.62085975903676</v>
      </c>
      <c r="I1360" s="63">
        <v>0</v>
      </c>
      <c r="J1360" s="63">
        <v>0</v>
      </c>
      <c r="K1360" s="63">
        <v>0</v>
      </c>
      <c r="L1360" s="63">
        <v>0</v>
      </c>
      <c r="M1360" s="63">
        <v>0</v>
      </c>
      <c r="N1360" s="63">
        <v>3799.2804419277104</v>
      </c>
      <c r="O1360" s="63">
        <v>0</v>
      </c>
      <c r="P1360" s="63">
        <v>0</v>
      </c>
      <c r="Q1360" s="63">
        <v>0</v>
      </c>
      <c r="R1360" s="63">
        <v>8458.5330873493949</v>
      </c>
      <c r="S1360" s="63">
        <v>0</v>
      </c>
      <c r="T1360" s="63">
        <v>513.75553012048215</v>
      </c>
      <c r="U1360" s="63">
        <v>20031.743907469881</v>
      </c>
      <c r="V1360" s="63">
        <v>1712.2323710843366</v>
      </c>
      <c r="W1360" s="63">
        <v>0</v>
      </c>
      <c r="X1360" s="153">
        <v>33595.35791171687</v>
      </c>
      <c r="Y1360" s="63">
        <v>0</v>
      </c>
      <c r="Z1360" s="63">
        <v>0</v>
      </c>
      <c r="AA1360" s="63">
        <v>0</v>
      </c>
      <c r="AB1360" s="63">
        <v>0</v>
      </c>
      <c r="AC1360" s="63">
        <v>2889.3321809638555</v>
      </c>
      <c r="AD1360" s="63">
        <v>0</v>
      </c>
      <c r="AE1360" s="63">
        <v>0</v>
      </c>
      <c r="AF1360" s="63">
        <v>0</v>
      </c>
      <c r="AG1360" s="63">
        <v>1696.9501946987955</v>
      </c>
      <c r="AH1360" s="43">
        <v>73586.806485090361</v>
      </c>
    </row>
    <row r="1361" spans="1:34">
      <c r="A1361" s="52">
        <v>0</v>
      </c>
      <c r="D1361" s="2">
        <v>2021</v>
      </c>
      <c r="E1361" s="2">
        <v>11</v>
      </c>
      <c r="F1361" s="62">
        <v>2022</v>
      </c>
      <c r="G1361" s="62">
        <v>2022</v>
      </c>
      <c r="H1361" s="63">
        <v>804.52511951807287</v>
      </c>
      <c r="I1361" s="63">
        <v>0</v>
      </c>
      <c r="J1361" s="63">
        <v>0</v>
      </c>
      <c r="K1361" s="63">
        <v>0</v>
      </c>
      <c r="L1361" s="63">
        <v>1128.3832077108432</v>
      </c>
      <c r="M1361" s="63">
        <v>0</v>
      </c>
      <c r="N1361" s="63">
        <v>2769.0171363855416</v>
      </c>
      <c r="O1361" s="63">
        <v>0</v>
      </c>
      <c r="P1361" s="63">
        <v>0</v>
      </c>
      <c r="Q1361" s="63">
        <v>0</v>
      </c>
      <c r="R1361" s="63">
        <v>6033.5991085542164</v>
      </c>
      <c r="S1361" s="63">
        <v>0</v>
      </c>
      <c r="T1361" s="63">
        <v>131.47790963855422</v>
      </c>
      <c r="U1361" s="63">
        <v>16191.85343228915</v>
      </c>
      <c r="V1361" s="63">
        <v>1661.2810554216869</v>
      </c>
      <c r="W1361" s="63">
        <v>0</v>
      </c>
      <c r="X1361" s="153">
        <v>28141.14090881325</v>
      </c>
      <c r="Y1361" s="63">
        <v>0</v>
      </c>
      <c r="Z1361" s="63">
        <v>0</v>
      </c>
      <c r="AA1361" s="63">
        <v>0</v>
      </c>
      <c r="AB1361" s="63">
        <v>0</v>
      </c>
      <c r="AC1361" s="63">
        <v>2535.5952872289158</v>
      </c>
      <c r="AD1361" s="63">
        <v>0</v>
      </c>
      <c r="AE1361" s="63">
        <v>0</v>
      </c>
      <c r="AF1361" s="63">
        <v>0</v>
      </c>
      <c r="AG1361" s="63">
        <v>1202.7833797590358</v>
      </c>
      <c r="AH1361" s="43">
        <v>60599.65654531926</v>
      </c>
    </row>
    <row r="1362" spans="1:34">
      <c r="A1362" s="52">
        <v>0</v>
      </c>
      <c r="D1362" s="2">
        <v>2021</v>
      </c>
      <c r="E1362" s="2">
        <v>12</v>
      </c>
      <c r="F1362" s="62">
        <v>2022</v>
      </c>
      <c r="G1362" s="62">
        <v>2022</v>
      </c>
      <c r="H1362" s="63">
        <v>663.96357831325292</v>
      </c>
      <c r="I1362" s="63">
        <v>0</v>
      </c>
      <c r="J1362" s="63">
        <v>0</v>
      </c>
      <c r="K1362" s="63">
        <v>0</v>
      </c>
      <c r="L1362" s="63">
        <v>1610.1970901204822</v>
      </c>
      <c r="M1362" s="63">
        <v>0</v>
      </c>
      <c r="N1362" s="63">
        <v>2402.9636983132541</v>
      </c>
      <c r="O1362" s="63">
        <v>0</v>
      </c>
      <c r="P1362" s="63">
        <v>0</v>
      </c>
      <c r="Q1362" s="63">
        <v>0</v>
      </c>
      <c r="R1362" s="63">
        <v>5168.7430679518075</v>
      </c>
      <c r="S1362" s="63">
        <v>0</v>
      </c>
      <c r="T1362" s="63">
        <v>0</v>
      </c>
      <c r="U1362" s="63">
        <v>9984.0591575903636</v>
      </c>
      <c r="V1362" s="63">
        <v>843.37835662650593</v>
      </c>
      <c r="W1362" s="63">
        <v>0</v>
      </c>
      <c r="X1362" s="153">
        <v>21991.063899463858</v>
      </c>
      <c r="Y1362" s="63">
        <v>0</v>
      </c>
      <c r="Z1362" s="63">
        <v>0</v>
      </c>
      <c r="AA1362" s="63">
        <v>0</v>
      </c>
      <c r="AB1362" s="63">
        <v>0</v>
      </c>
      <c r="AC1362" s="63">
        <v>2825.8557400000004</v>
      </c>
      <c r="AD1362" s="63">
        <v>0</v>
      </c>
      <c r="AE1362" s="63">
        <v>0</v>
      </c>
      <c r="AF1362" s="63">
        <v>0</v>
      </c>
      <c r="AG1362" s="63">
        <v>896.42659421686744</v>
      </c>
      <c r="AH1362" s="43">
        <v>46386.65118259639</v>
      </c>
    </row>
    <row r="1363" spans="1:34">
      <c r="A1363" s="52">
        <v>0</v>
      </c>
      <c r="D1363" s="2">
        <v>2022</v>
      </c>
      <c r="E1363" s="2">
        <v>1</v>
      </c>
      <c r="F1363" s="62">
        <v>2022</v>
      </c>
      <c r="G1363" s="62">
        <v>2022</v>
      </c>
      <c r="H1363" s="63">
        <v>567.17791493975994</v>
      </c>
      <c r="I1363" s="63">
        <v>0</v>
      </c>
      <c r="J1363" s="63">
        <v>0</v>
      </c>
      <c r="K1363" s="63">
        <v>0</v>
      </c>
      <c r="L1363" s="63">
        <v>630.72597385542167</v>
      </c>
      <c r="M1363" s="63">
        <v>0</v>
      </c>
      <c r="N1363" s="63">
        <v>2966.2648183132537</v>
      </c>
      <c r="O1363" s="63">
        <v>0</v>
      </c>
      <c r="P1363" s="63">
        <v>0</v>
      </c>
      <c r="Q1363" s="63">
        <v>0</v>
      </c>
      <c r="R1363" s="63">
        <v>5632.1079072289176</v>
      </c>
      <c r="S1363" s="63">
        <v>0</v>
      </c>
      <c r="T1363" s="63">
        <v>0</v>
      </c>
      <c r="U1363" s="63">
        <v>8350.1407859036135</v>
      </c>
      <c r="V1363" s="63">
        <v>183.10062795180724</v>
      </c>
      <c r="W1363" s="63">
        <v>0</v>
      </c>
      <c r="X1363" s="153">
        <v>21450.769042912041</v>
      </c>
      <c r="Y1363" s="63">
        <v>0</v>
      </c>
      <c r="Z1363" s="63">
        <v>0</v>
      </c>
      <c r="AA1363" s="63">
        <v>0</v>
      </c>
      <c r="AB1363" s="63">
        <v>0</v>
      </c>
      <c r="AC1363" s="63">
        <v>960.42778168674715</v>
      </c>
      <c r="AD1363" s="63">
        <v>0</v>
      </c>
      <c r="AE1363" s="63">
        <v>0</v>
      </c>
      <c r="AF1363" s="63">
        <v>0</v>
      </c>
      <c r="AG1363" s="63">
        <v>978.54893566265071</v>
      </c>
      <c r="AH1363" s="43">
        <v>41719.263788454213</v>
      </c>
    </row>
    <row r="1364" spans="1:34">
      <c r="A1364" s="52">
        <v>0</v>
      </c>
      <c r="D1364" s="2">
        <v>2022</v>
      </c>
      <c r="E1364" s="2">
        <v>2</v>
      </c>
      <c r="F1364" s="62">
        <v>2022</v>
      </c>
      <c r="G1364" s="62">
        <v>2022</v>
      </c>
      <c r="H1364" s="63">
        <v>391.98014650602471</v>
      </c>
      <c r="I1364" s="63">
        <v>0</v>
      </c>
      <c r="J1364" s="63">
        <v>0</v>
      </c>
      <c r="K1364" s="63">
        <v>0</v>
      </c>
      <c r="L1364" s="63">
        <v>1253.8813433734942</v>
      </c>
      <c r="M1364" s="63">
        <v>0</v>
      </c>
      <c r="N1364" s="63">
        <v>2364.5883845783133</v>
      </c>
      <c r="O1364" s="63">
        <v>0</v>
      </c>
      <c r="P1364" s="63">
        <v>0</v>
      </c>
      <c r="Q1364" s="63">
        <v>0</v>
      </c>
      <c r="R1364" s="63">
        <v>3078.5120501204815</v>
      </c>
      <c r="S1364" s="63">
        <v>0</v>
      </c>
      <c r="T1364" s="63">
        <v>0</v>
      </c>
      <c r="U1364" s="63">
        <v>5126.5819853012035</v>
      </c>
      <c r="V1364" s="63">
        <v>180.44699566265058</v>
      </c>
      <c r="W1364" s="63">
        <v>0</v>
      </c>
      <c r="X1364" s="153">
        <v>19241.901767489162</v>
      </c>
      <c r="Y1364" s="63">
        <v>0</v>
      </c>
      <c r="Z1364" s="63">
        <v>0</v>
      </c>
      <c r="AA1364" s="63">
        <v>0</v>
      </c>
      <c r="AB1364" s="63">
        <v>0</v>
      </c>
      <c r="AC1364" s="63">
        <v>590.23282795180739</v>
      </c>
      <c r="AD1364" s="63">
        <v>0</v>
      </c>
      <c r="AE1364" s="63">
        <v>0</v>
      </c>
      <c r="AF1364" s="63">
        <v>0</v>
      </c>
      <c r="AG1364" s="63">
        <v>464.08875397590373</v>
      </c>
      <c r="AH1364" s="43">
        <v>32692.214254959043</v>
      </c>
    </row>
    <row r="1365" spans="1:34">
      <c r="A1365" s="52">
        <v>0</v>
      </c>
      <c r="D1365" s="2">
        <v>2022</v>
      </c>
      <c r="E1365" s="2">
        <v>3</v>
      </c>
      <c r="F1365" s="62">
        <v>2022</v>
      </c>
      <c r="G1365" s="62">
        <v>2022</v>
      </c>
      <c r="H1365" s="63">
        <v>663.00331975903566</v>
      </c>
      <c r="I1365" s="63">
        <v>0</v>
      </c>
      <c r="J1365" s="63">
        <v>0</v>
      </c>
      <c r="K1365" s="63">
        <v>0</v>
      </c>
      <c r="L1365" s="63">
        <v>828.50801216867467</v>
      </c>
      <c r="M1365" s="63">
        <v>0</v>
      </c>
      <c r="N1365" s="63">
        <v>2919.6348946987946</v>
      </c>
      <c r="O1365" s="63">
        <v>0</v>
      </c>
      <c r="P1365" s="63">
        <v>0</v>
      </c>
      <c r="Q1365" s="63">
        <v>0</v>
      </c>
      <c r="R1365" s="63">
        <v>4850.3377051807211</v>
      </c>
      <c r="S1365" s="63">
        <v>0</v>
      </c>
      <c r="T1365" s="63">
        <v>0</v>
      </c>
      <c r="U1365" s="63">
        <v>15600.987525060231</v>
      </c>
      <c r="V1365" s="63">
        <v>599.72089734939755</v>
      </c>
      <c r="W1365" s="63">
        <v>0</v>
      </c>
      <c r="X1365" s="153">
        <v>25519.911489593975</v>
      </c>
      <c r="Y1365" s="63">
        <v>0</v>
      </c>
      <c r="Z1365" s="63">
        <v>0</v>
      </c>
      <c r="AA1365" s="63">
        <v>0</v>
      </c>
      <c r="AB1365" s="63">
        <v>0</v>
      </c>
      <c r="AC1365" s="63">
        <v>1100.7668983132528</v>
      </c>
      <c r="AD1365" s="63">
        <v>0</v>
      </c>
      <c r="AE1365" s="63">
        <v>0</v>
      </c>
      <c r="AF1365" s="63">
        <v>0</v>
      </c>
      <c r="AG1365" s="63">
        <v>991.98131638554207</v>
      </c>
      <c r="AH1365" s="43">
        <v>53074.852058509627</v>
      </c>
    </row>
    <row r="1366" spans="1:34">
      <c r="A1366" s="52">
        <v>0</v>
      </c>
      <c r="D1366" s="2">
        <v>2022</v>
      </c>
      <c r="E1366" s="2">
        <v>4</v>
      </c>
      <c r="F1366" s="62">
        <v>2022</v>
      </c>
      <c r="G1366" s="62">
        <v>2022</v>
      </c>
      <c r="H1366" s="63">
        <v>790.28838578313196</v>
      </c>
      <c r="I1366" s="63">
        <v>0</v>
      </c>
      <c r="J1366" s="63">
        <v>210.7569619277109</v>
      </c>
      <c r="K1366" s="63">
        <v>0</v>
      </c>
      <c r="L1366" s="63">
        <v>1629.0994208433735</v>
      </c>
      <c r="M1366" s="63">
        <v>0</v>
      </c>
      <c r="N1366" s="63">
        <v>3585.9915450602398</v>
      </c>
      <c r="O1366" s="63">
        <v>0</v>
      </c>
      <c r="P1366" s="63">
        <v>0</v>
      </c>
      <c r="Q1366" s="63">
        <v>0</v>
      </c>
      <c r="R1366" s="63">
        <v>6588.5388354216875</v>
      </c>
      <c r="S1366" s="63">
        <v>0</v>
      </c>
      <c r="T1366" s="63">
        <v>641.64333590361446</v>
      </c>
      <c r="U1366" s="63">
        <v>15955.319725662657</v>
      </c>
      <c r="V1366" s="63">
        <v>2668.2272667469874</v>
      </c>
      <c r="W1366" s="63">
        <v>0</v>
      </c>
      <c r="X1366" s="153">
        <v>29461.683744369886</v>
      </c>
      <c r="Y1366" s="63">
        <v>0</v>
      </c>
      <c r="Z1366" s="63">
        <v>0</v>
      </c>
      <c r="AA1366" s="63">
        <v>0</v>
      </c>
      <c r="AB1366" s="63">
        <v>0</v>
      </c>
      <c r="AC1366" s="63">
        <v>1886.7814568674701</v>
      </c>
      <c r="AD1366" s="63">
        <v>0</v>
      </c>
      <c r="AE1366" s="63">
        <v>0</v>
      </c>
      <c r="AF1366" s="63">
        <v>0</v>
      </c>
      <c r="AG1366" s="63">
        <v>1314.3584537349404</v>
      </c>
      <c r="AH1366" s="43">
        <v>64732.689132321699</v>
      </c>
    </row>
    <row r="1367" spans="1:34">
      <c r="A1367" s="52">
        <v>0</v>
      </c>
      <c r="D1367" s="2">
        <v>2022</v>
      </c>
      <c r="E1367" s="2">
        <v>5</v>
      </c>
      <c r="F1367" s="62">
        <v>2023</v>
      </c>
      <c r="G1367" s="62">
        <v>2023</v>
      </c>
      <c r="H1367" s="63">
        <v>690.30451999999957</v>
      </c>
      <c r="I1367" s="63">
        <v>0</v>
      </c>
      <c r="J1367" s="63">
        <v>0</v>
      </c>
      <c r="K1367" s="63">
        <v>0</v>
      </c>
      <c r="L1367" s="63">
        <v>0</v>
      </c>
      <c r="M1367" s="63">
        <v>0</v>
      </c>
      <c r="N1367" s="63">
        <v>4150.0632016867485</v>
      </c>
      <c r="O1367" s="63">
        <v>0</v>
      </c>
      <c r="P1367" s="63">
        <v>0</v>
      </c>
      <c r="Q1367" s="63">
        <v>0</v>
      </c>
      <c r="R1367" s="63">
        <v>9249.3864207228962</v>
      </c>
      <c r="S1367" s="63">
        <v>0</v>
      </c>
      <c r="T1367" s="63">
        <v>0</v>
      </c>
      <c r="U1367" s="63">
        <v>14092.050885421681</v>
      </c>
      <c r="V1367" s="63">
        <v>1998.1851137349408</v>
      </c>
      <c r="W1367" s="63">
        <v>0</v>
      </c>
      <c r="X1367" s="153">
        <v>33101.789755157835</v>
      </c>
      <c r="Y1367" s="63">
        <v>0</v>
      </c>
      <c r="Z1367" s="63">
        <v>0</v>
      </c>
      <c r="AA1367" s="63">
        <v>0</v>
      </c>
      <c r="AB1367" s="63">
        <v>0</v>
      </c>
      <c r="AC1367" s="63">
        <v>4384.8703354216823</v>
      </c>
      <c r="AD1367" s="63">
        <v>0</v>
      </c>
      <c r="AE1367" s="63">
        <v>1695.1860000000004</v>
      </c>
      <c r="AF1367" s="63">
        <v>0</v>
      </c>
      <c r="AG1367" s="63">
        <v>1830.8334925301212</v>
      </c>
      <c r="AH1367" s="43">
        <v>71192.669724675899</v>
      </c>
    </row>
    <row r="1368" spans="1:34">
      <c r="A1368" s="52">
        <v>0</v>
      </c>
      <c r="D1368" s="2">
        <v>2022</v>
      </c>
      <c r="E1368" s="2">
        <v>6</v>
      </c>
      <c r="F1368" s="62">
        <v>2023</v>
      </c>
      <c r="G1368" s="62">
        <v>2023</v>
      </c>
      <c r="H1368" s="63">
        <v>681.98759807228839</v>
      </c>
      <c r="I1368" s="63">
        <v>0</v>
      </c>
      <c r="J1368" s="63">
        <v>0</v>
      </c>
      <c r="K1368" s="63">
        <v>0</v>
      </c>
      <c r="L1368" s="63">
        <v>0</v>
      </c>
      <c r="M1368" s="63">
        <v>0</v>
      </c>
      <c r="N1368" s="63">
        <v>4641.9336862650616</v>
      </c>
      <c r="O1368" s="63">
        <v>0</v>
      </c>
      <c r="P1368" s="63">
        <v>0</v>
      </c>
      <c r="Q1368" s="63">
        <v>0</v>
      </c>
      <c r="R1368" s="63">
        <v>10869.232270481925</v>
      </c>
      <c r="S1368" s="63">
        <v>0</v>
      </c>
      <c r="T1368" s="63">
        <v>0</v>
      </c>
      <c r="U1368" s="63">
        <v>15443.698596987952</v>
      </c>
      <c r="V1368" s="63">
        <v>5809.1775795180647</v>
      </c>
      <c r="W1368" s="63">
        <v>0</v>
      </c>
      <c r="X1368" s="153">
        <v>35196.694227296379</v>
      </c>
      <c r="Y1368" s="63">
        <v>0</v>
      </c>
      <c r="Z1368" s="63">
        <v>0</v>
      </c>
      <c r="AA1368" s="63">
        <v>0</v>
      </c>
      <c r="AB1368" s="63">
        <v>0</v>
      </c>
      <c r="AC1368" s="63">
        <v>3431.7061966265073</v>
      </c>
      <c r="AD1368" s="63">
        <v>0</v>
      </c>
      <c r="AE1368" s="63">
        <v>4511.147999999991</v>
      </c>
      <c r="AF1368" s="63">
        <v>0</v>
      </c>
      <c r="AG1368" s="63">
        <v>2158.5835821686746</v>
      </c>
      <c r="AH1368" s="43">
        <v>82744.161737416842</v>
      </c>
    </row>
    <row r="1369" spans="1:34">
      <c r="A1369" s="52">
        <v>0</v>
      </c>
      <c r="D1369" s="2">
        <v>2022</v>
      </c>
      <c r="E1369" s="2">
        <v>7</v>
      </c>
      <c r="F1369" s="62">
        <v>2023</v>
      </c>
      <c r="G1369" s="62">
        <v>2023</v>
      </c>
      <c r="H1369" s="63">
        <v>1030.755911084336</v>
      </c>
      <c r="I1369" s="63">
        <v>0</v>
      </c>
      <c r="J1369" s="63">
        <v>0</v>
      </c>
      <c r="K1369" s="63">
        <v>0</v>
      </c>
      <c r="L1369" s="63">
        <v>0</v>
      </c>
      <c r="M1369" s="63">
        <v>0</v>
      </c>
      <c r="N1369" s="63">
        <v>7640.5265337349383</v>
      </c>
      <c r="O1369" s="63">
        <v>0</v>
      </c>
      <c r="P1369" s="63">
        <v>0</v>
      </c>
      <c r="Q1369" s="63">
        <v>0</v>
      </c>
      <c r="R1369" s="63">
        <v>12625.991805421687</v>
      </c>
      <c r="S1369" s="63">
        <v>0</v>
      </c>
      <c r="T1369" s="63">
        <v>0</v>
      </c>
      <c r="U1369" s="63">
        <v>16005.444768674706</v>
      </c>
      <c r="V1369" s="63">
        <v>8591.8688792771081</v>
      </c>
      <c r="W1369" s="63">
        <v>0</v>
      </c>
      <c r="X1369" s="153">
        <v>36443.581369113257</v>
      </c>
      <c r="Y1369" s="63">
        <v>0</v>
      </c>
      <c r="Z1369" s="63">
        <v>0</v>
      </c>
      <c r="AA1369" s="63">
        <v>0</v>
      </c>
      <c r="AB1369" s="63">
        <v>0</v>
      </c>
      <c r="AC1369" s="63">
        <v>2844.6419691566257</v>
      </c>
      <c r="AD1369" s="63">
        <v>0</v>
      </c>
      <c r="AE1369" s="63">
        <v>7886.021999999999</v>
      </c>
      <c r="AF1369" s="63">
        <v>0</v>
      </c>
      <c r="AG1369" s="63">
        <v>2312.3843414457842</v>
      </c>
      <c r="AH1369" s="43">
        <v>95381.217577908435</v>
      </c>
    </row>
    <row r="1370" spans="1:34">
      <c r="A1370" s="52">
        <v>0</v>
      </c>
      <c r="D1370" s="2">
        <v>2022</v>
      </c>
      <c r="E1370" s="2">
        <v>8</v>
      </c>
      <c r="F1370" s="62">
        <v>2023</v>
      </c>
      <c r="G1370" s="62">
        <v>2023</v>
      </c>
      <c r="H1370" s="63">
        <v>906.72529277108322</v>
      </c>
      <c r="I1370" s="63">
        <v>0</v>
      </c>
      <c r="J1370" s="63">
        <v>0</v>
      </c>
      <c r="K1370" s="63">
        <v>0</v>
      </c>
      <c r="L1370" s="63">
        <v>0</v>
      </c>
      <c r="M1370" s="63">
        <v>0</v>
      </c>
      <c r="N1370" s="63">
        <v>7704.534183373491</v>
      </c>
      <c r="O1370" s="63">
        <v>0</v>
      </c>
      <c r="P1370" s="63">
        <v>0</v>
      </c>
      <c r="Q1370" s="63">
        <v>0</v>
      </c>
      <c r="R1370" s="63">
        <v>13682.928675662655</v>
      </c>
      <c r="S1370" s="63">
        <v>0</v>
      </c>
      <c r="T1370" s="63">
        <v>0</v>
      </c>
      <c r="U1370" s="63">
        <v>16658.798777590353</v>
      </c>
      <c r="V1370" s="63">
        <v>8436.2148886746891</v>
      </c>
      <c r="W1370" s="63">
        <v>0</v>
      </c>
      <c r="X1370" s="153">
        <v>37888.227493099999</v>
      </c>
      <c r="Y1370" s="63">
        <v>0</v>
      </c>
      <c r="Z1370" s="63">
        <v>0</v>
      </c>
      <c r="AA1370" s="63">
        <v>0</v>
      </c>
      <c r="AB1370" s="63">
        <v>0</v>
      </c>
      <c r="AC1370" s="63">
        <v>2107.1721426506028</v>
      </c>
      <c r="AD1370" s="63">
        <v>0</v>
      </c>
      <c r="AE1370" s="63">
        <v>4159.8599999999915</v>
      </c>
      <c r="AF1370" s="63">
        <v>0</v>
      </c>
      <c r="AG1370" s="63">
        <v>2197.5374862650592</v>
      </c>
      <c r="AH1370" s="43">
        <v>93741.998940087913</v>
      </c>
    </row>
    <row r="1371" spans="1:34">
      <c r="A1371" s="52">
        <v>0</v>
      </c>
      <c r="D1371" s="2">
        <v>2022</v>
      </c>
      <c r="E1371" s="2">
        <v>9</v>
      </c>
      <c r="F1371" s="62">
        <v>2023</v>
      </c>
      <c r="G1371" s="62">
        <v>2023</v>
      </c>
      <c r="H1371" s="63">
        <v>913.23418819277038</v>
      </c>
      <c r="I1371" s="63">
        <v>0</v>
      </c>
      <c r="J1371" s="63">
        <v>0</v>
      </c>
      <c r="K1371" s="63">
        <v>0</v>
      </c>
      <c r="L1371" s="63">
        <v>0</v>
      </c>
      <c r="M1371" s="63">
        <v>0</v>
      </c>
      <c r="N1371" s="63">
        <v>6714.0047881927676</v>
      </c>
      <c r="O1371" s="63">
        <v>0</v>
      </c>
      <c r="P1371" s="63">
        <v>0</v>
      </c>
      <c r="Q1371" s="63">
        <v>0</v>
      </c>
      <c r="R1371" s="63">
        <v>13513.972955060242</v>
      </c>
      <c r="S1371" s="63">
        <v>0</v>
      </c>
      <c r="T1371" s="63">
        <v>0</v>
      </c>
      <c r="U1371" s="63">
        <v>19166.7793779518</v>
      </c>
      <c r="V1371" s="63">
        <v>4765.51910337349</v>
      </c>
      <c r="W1371" s="63">
        <v>0</v>
      </c>
      <c r="X1371" s="153">
        <v>36255.877928409638</v>
      </c>
      <c r="Y1371" s="63">
        <v>0</v>
      </c>
      <c r="Z1371" s="63">
        <v>0</v>
      </c>
      <c r="AA1371" s="63">
        <v>0</v>
      </c>
      <c r="AB1371" s="63">
        <v>0</v>
      </c>
      <c r="AC1371" s="63">
        <v>2411.9821869879524</v>
      </c>
      <c r="AD1371" s="63">
        <v>0</v>
      </c>
      <c r="AE1371" s="63">
        <v>6347.7839999999896</v>
      </c>
      <c r="AF1371" s="63">
        <v>0</v>
      </c>
      <c r="AG1371" s="63">
        <v>2055.8258696385533</v>
      </c>
      <c r="AH1371" s="43">
        <v>92144.980397807201</v>
      </c>
    </row>
    <row r="1372" spans="1:34">
      <c r="A1372" s="52">
        <v>0</v>
      </c>
      <c r="D1372" s="2">
        <v>2022</v>
      </c>
      <c r="E1372" s="2">
        <v>10</v>
      </c>
      <c r="F1372" s="62">
        <v>2023</v>
      </c>
      <c r="G1372" s="62">
        <v>2023</v>
      </c>
      <c r="H1372" s="63">
        <v>890.27225156626537</v>
      </c>
      <c r="I1372" s="63">
        <v>0</v>
      </c>
      <c r="J1372" s="63">
        <v>0</v>
      </c>
      <c r="K1372" s="63">
        <v>0</v>
      </c>
      <c r="L1372" s="63">
        <v>0</v>
      </c>
      <c r="M1372" s="63">
        <v>0</v>
      </c>
      <c r="N1372" s="63">
        <v>3871.7878510843357</v>
      </c>
      <c r="O1372" s="63">
        <v>0</v>
      </c>
      <c r="P1372" s="63">
        <v>0</v>
      </c>
      <c r="Q1372" s="63">
        <v>0</v>
      </c>
      <c r="R1372" s="63">
        <v>8522.8830271084353</v>
      </c>
      <c r="S1372" s="63">
        <v>0</v>
      </c>
      <c r="T1372" s="63">
        <v>513.18685132530106</v>
      </c>
      <c r="U1372" s="63">
        <v>20134.711243012054</v>
      </c>
      <c r="V1372" s="63">
        <v>1694.3442166265056</v>
      </c>
      <c r="W1372" s="63">
        <v>0</v>
      </c>
      <c r="X1372" s="153">
        <v>33959.862626945775</v>
      </c>
      <c r="Y1372" s="63">
        <v>0</v>
      </c>
      <c r="Z1372" s="63">
        <v>0</v>
      </c>
      <c r="AA1372" s="63">
        <v>0</v>
      </c>
      <c r="AB1372" s="63">
        <v>0</v>
      </c>
      <c r="AC1372" s="63">
        <v>2891.6788351807222</v>
      </c>
      <c r="AD1372" s="63">
        <v>0</v>
      </c>
      <c r="AE1372" s="63">
        <v>0</v>
      </c>
      <c r="AF1372" s="63">
        <v>0</v>
      </c>
      <c r="AG1372" s="63">
        <v>1711.2853040963857</v>
      </c>
      <c r="AH1372" s="43">
        <v>74190.012206945787</v>
      </c>
    </row>
    <row r="1373" spans="1:34">
      <c r="A1373" s="52">
        <v>0</v>
      </c>
      <c r="D1373" s="2">
        <v>2022</v>
      </c>
      <c r="E1373" s="2">
        <v>11</v>
      </c>
      <c r="F1373" s="62">
        <v>2023</v>
      </c>
      <c r="G1373" s="62">
        <v>2023</v>
      </c>
      <c r="H1373" s="63">
        <v>805.11420313253063</v>
      </c>
      <c r="I1373" s="63">
        <v>0</v>
      </c>
      <c r="J1373" s="63">
        <v>0</v>
      </c>
      <c r="K1373" s="63">
        <v>0</v>
      </c>
      <c r="L1373" s="63">
        <v>1114.7714886746985</v>
      </c>
      <c r="M1373" s="63">
        <v>0</v>
      </c>
      <c r="N1373" s="63">
        <v>2821.8624742168677</v>
      </c>
      <c r="O1373" s="63">
        <v>0</v>
      </c>
      <c r="P1373" s="63">
        <v>0</v>
      </c>
      <c r="Q1373" s="63">
        <v>0</v>
      </c>
      <c r="R1373" s="63">
        <v>6079.5008902409636</v>
      </c>
      <c r="S1373" s="63">
        <v>0</v>
      </c>
      <c r="T1373" s="63">
        <v>131.33237602409639</v>
      </c>
      <c r="U1373" s="63">
        <v>16275.082931084329</v>
      </c>
      <c r="V1373" s="63">
        <v>1643.9252031325298</v>
      </c>
      <c r="W1373" s="63">
        <v>0</v>
      </c>
      <c r="X1373" s="153">
        <v>28442.72220912169</v>
      </c>
      <c r="Y1373" s="63">
        <v>0</v>
      </c>
      <c r="Z1373" s="63">
        <v>0</v>
      </c>
      <c r="AA1373" s="63">
        <v>0</v>
      </c>
      <c r="AB1373" s="63">
        <v>0</v>
      </c>
      <c r="AC1373" s="63">
        <v>2537.6546438554215</v>
      </c>
      <c r="AD1373" s="63">
        <v>0</v>
      </c>
      <c r="AE1373" s="63">
        <v>0</v>
      </c>
      <c r="AF1373" s="63">
        <v>0</v>
      </c>
      <c r="AG1373" s="63">
        <v>1212.9439792771082</v>
      </c>
      <c r="AH1373" s="43">
        <v>61064.910398760236</v>
      </c>
    </row>
    <row r="1374" spans="1:34">
      <c r="A1374" s="52">
        <v>0</v>
      </c>
      <c r="D1374" s="2">
        <v>2022</v>
      </c>
      <c r="E1374" s="2">
        <v>12</v>
      </c>
      <c r="F1374" s="62">
        <v>2023</v>
      </c>
      <c r="G1374" s="62">
        <v>2023</v>
      </c>
      <c r="H1374" s="63">
        <v>664.44974096385533</v>
      </c>
      <c r="I1374" s="63">
        <v>0</v>
      </c>
      <c r="J1374" s="63">
        <v>0</v>
      </c>
      <c r="K1374" s="63">
        <v>0</v>
      </c>
      <c r="L1374" s="63">
        <v>1590.7732363855423</v>
      </c>
      <c r="M1374" s="63">
        <v>0</v>
      </c>
      <c r="N1374" s="63">
        <v>2448.8230853012046</v>
      </c>
      <c r="O1374" s="63">
        <v>0</v>
      </c>
      <c r="P1374" s="63">
        <v>0</v>
      </c>
      <c r="Q1374" s="63">
        <v>0</v>
      </c>
      <c r="R1374" s="63">
        <v>5208.0652886746984</v>
      </c>
      <c r="S1374" s="63">
        <v>0</v>
      </c>
      <c r="T1374" s="63">
        <v>0</v>
      </c>
      <c r="U1374" s="63">
        <v>10035.379300963854</v>
      </c>
      <c r="V1374" s="63">
        <v>834.56735493975896</v>
      </c>
      <c r="W1374" s="63">
        <v>0</v>
      </c>
      <c r="X1374" s="153">
        <v>22221.693888659036</v>
      </c>
      <c r="Y1374" s="63">
        <v>0</v>
      </c>
      <c r="Z1374" s="63">
        <v>0</v>
      </c>
      <c r="AA1374" s="63">
        <v>0</v>
      </c>
      <c r="AB1374" s="63">
        <v>0</v>
      </c>
      <c r="AC1374" s="63">
        <v>2828.1508399999989</v>
      </c>
      <c r="AD1374" s="63">
        <v>0</v>
      </c>
      <c r="AE1374" s="63">
        <v>0</v>
      </c>
      <c r="AF1374" s="63">
        <v>0</v>
      </c>
      <c r="AG1374" s="63">
        <v>903.99922265060184</v>
      </c>
      <c r="AH1374" s="43">
        <v>46735.901958538554</v>
      </c>
    </row>
    <row r="1375" spans="1:34">
      <c r="A1375" s="52">
        <v>0</v>
      </c>
      <c r="D1375" s="2">
        <v>2023</v>
      </c>
      <c r="E1375" s="2">
        <v>1</v>
      </c>
      <c r="F1375" s="62">
        <v>2023</v>
      </c>
      <c r="G1375" s="62">
        <v>2023</v>
      </c>
      <c r="H1375" s="63">
        <v>567.62994530120579</v>
      </c>
      <c r="I1375" s="63">
        <v>0</v>
      </c>
      <c r="J1375" s="63">
        <v>0</v>
      </c>
      <c r="K1375" s="63">
        <v>0</v>
      </c>
      <c r="L1375" s="63">
        <v>623.03922132530124</v>
      </c>
      <c r="M1375" s="63">
        <v>0</v>
      </c>
      <c r="N1375" s="63">
        <v>3024.3048173493976</v>
      </c>
      <c r="O1375" s="63">
        <v>0</v>
      </c>
      <c r="P1375" s="63">
        <v>0</v>
      </c>
      <c r="Q1375" s="63">
        <v>0</v>
      </c>
      <c r="R1375" s="63">
        <v>5674.5634662650609</v>
      </c>
      <c r="S1375" s="63">
        <v>0</v>
      </c>
      <c r="T1375" s="63">
        <v>0</v>
      </c>
      <c r="U1375" s="63">
        <v>8368.0731086747019</v>
      </c>
      <c r="V1375" s="63">
        <v>181.20876433734946</v>
      </c>
      <c r="W1375" s="63">
        <v>0</v>
      </c>
      <c r="X1375" s="153">
        <v>21666.239529763861</v>
      </c>
      <c r="Y1375" s="63">
        <v>0</v>
      </c>
      <c r="Z1375" s="63">
        <v>0</v>
      </c>
      <c r="AA1375" s="63">
        <v>0</v>
      </c>
      <c r="AB1375" s="63">
        <v>0</v>
      </c>
      <c r="AC1375" s="63">
        <v>961.18855409638559</v>
      </c>
      <c r="AD1375" s="63">
        <v>0</v>
      </c>
      <c r="AE1375" s="63">
        <v>0</v>
      </c>
      <c r="AF1375" s="63">
        <v>0</v>
      </c>
      <c r="AG1375" s="63">
        <v>986.76430915662615</v>
      </c>
      <c r="AH1375" s="43">
        <v>42053.011716269888</v>
      </c>
    </row>
    <row r="1376" spans="1:34">
      <c r="A1376" s="52">
        <v>0</v>
      </c>
      <c r="D1376" s="2">
        <v>2023</v>
      </c>
      <c r="E1376" s="2">
        <v>2</v>
      </c>
      <c r="F1376" s="62">
        <v>2023</v>
      </c>
      <c r="G1376" s="62">
        <v>2023</v>
      </c>
      <c r="H1376" s="63">
        <v>392.29254746988016</v>
      </c>
      <c r="I1376" s="63">
        <v>0</v>
      </c>
      <c r="J1376" s="63">
        <v>0</v>
      </c>
      <c r="K1376" s="63">
        <v>0</v>
      </c>
      <c r="L1376" s="63">
        <v>1238.6001024096388</v>
      </c>
      <c r="M1376" s="63">
        <v>0</v>
      </c>
      <c r="N1376" s="63">
        <v>2410.8555643373502</v>
      </c>
      <c r="O1376" s="63">
        <v>0</v>
      </c>
      <c r="P1376" s="63">
        <v>0</v>
      </c>
      <c r="Q1376" s="63">
        <v>0</v>
      </c>
      <c r="R1376" s="63">
        <v>3101.7182727710829</v>
      </c>
      <c r="S1376" s="63">
        <v>0</v>
      </c>
      <c r="T1376" s="63">
        <v>0</v>
      </c>
      <c r="U1376" s="63">
        <v>5137.5915628915664</v>
      </c>
      <c r="V1376" s="63">
        <v>178.58255036144578</v>
      </c>
      <c r="W1376" s="63">
        <v>0</v>
      </c>
      <c r="X1376" s="153">
        <v>19432.903005532531</v>
      </c>
      <c r="Y1376" s="63">
        <v>0</v>
      </c>
      <c r="Z1376" s="63">
        <v>0</v>
      </c>
      <c r="AA1376" s="63">
        <v>0</v>
      </c>
      <c r="AB1376" s="63">
        <v>0</v>
      </c>
      <c r="AC1376" s="63">
        <v>590.70036216867459</v>
      </c>
      <c r="AD1376" s="63">
        <v>0</v>
      </c>
      <c r="AE1376" s="63">
        <v>0</v>
      </c>
      <c r="AF1376" s="63">
        <v>0</v>
      </c>
      <c r="AG1376" s="63">
        <v>467.98499493975885</v>
      </c>
      <c r="AH1376" s="43">
        <v>32951.228962881927</v>
      </c>
    </row>
    <row r="1377" spans="1:34">
      <c r="A1377" s="52">
        <v>0</v>
      </c>
      <c r="D1377" s="2">
        <v>2023</v>
      </c>
      <c r="E1377" s="2">
        <v>3</v>
      </c>
      <c r="F1377" s="62">
        <v>2023</v>
      </c>
      <c r="G1377" s="62">
        <v>2023</v>
      </c>
      <c r="H1377" s="63">
        <v>663.53172120481861</v>
      </c>
      <c r="I1377" s="63">
        <v>0</v>
      </c>
      <c r="J1377" s="63">
        <v>0</v>
      </c>
      <c r="K1377" s="63">
        <v>0</v>
      </c>
      <c r="L1377" s="63">
        <v>818.41086012048186</v>
      </c>
      <c r="M1377" s="63">
        <v>0</v>
      </c>
      <c r="N1377" s="63">
        <v>2976.7625002409641</v>
      </c>
      <c r="O1377" s="63">
        <v>0</v>
      </c>
      <c r="P1377" s="63">
        <v>0</v>
      </c>
      <c r="Q1377" s="63">
        <v>0</v>
      </c>
      <c r="R1377" s="63">
        <v>4886.9001791566261</v>
      </c>
      <c r="S1377" s="63">
        <v>0</v>
      </c>
      <c r="T1377" s="63">
        <v>0</v>
      </c>
      <c r="U1377" s="63">
        <v>15634.49138457831</v>
      </c>
      <c r="V1377" s="63">
        <v>593.52435855421675</v>
      </c>
      <c r="W1377" s="63">
        <v>0</v>
      </c>
      <c r="X1377" s="153">
        <v>25780.458862718067</v>
      </c>
      <c r="Y1377" s="63">
        <v>0</v>
      </c>
      <c r="Z1377" s="63">
        <v>0</v>
      </c>
      <c r="AA1377" s="63">
        <v>0</v>
      </c>
      <c r="AB1377" s="63">
        <v>0</v>
      </c>
      <c r="AC1377" s="63">
        <v>1101.6388359036146</v>
      </c>
      <c r="AD1377" s="63">
        <v>0</v>
      </c>
      <c r="AE1377" s="63">
        <v>0</v>
      </c>
      <c r="AF1377" s="63">
        <v>0</v>
      </c>
      <c r="AG1377" s="63">
        <v>1000.3094609638557</v>
      </c>
      <c r="AH1377" s="43">
        <v>53456.028163440955</v>
      </c>
    </row>
    <row r="1378" spans="1:34">
      <c r="A1378" s="52">
        <v>0</v>
      </c>
      <c r="D1378" s="2">
        <v>2023</v>
      </c>
      <c r="E1378" s="2">
        <v>4</v>
      </c>
      <c r="F1378" s="62">
        <v>2023</v>
      </c>
      <c r="G1378" s="62">
        <v>2023</v>
      </c>
      <c r="H1378" s="63">
        <v>790.91823108433675</v>
      </c>
      <c r="I1378" s="63">
        <v>0</v>
      </c>
      <c r="J1378" s="63">
        <v>198.19840771084338</v>
      </c>
      <c r="K1378" s="63">
        <v>0</v>
      </c>
      <c r="L1378" s="63">
        <v>1609.2453406024099</v>
      </c>
      <c r="M1378" s="63">
        <v>0</v>
      </c>
      <c r="N1378" s="63">
        <v>3656.1575479518069</v>
      </c>
      <c r="O1378" s="63">
        <v>0</v>
      </c>
      <c r="P1378" s="63">
        <v>0</v>
      </c>
      <c r="Q1378" s="63">
        <v>0</v>
      </c>
      <c r="R1378" s="63">
        <v>6638.2040946987927</v>
      </c>
      <c r="S1378" s="63">
        <v>0</v>
      </c>
      <c r="T1378" s="63">
        <v>640.93158457831339</v>
      </c>
      <c r="U1378" s="63">
        <v>15989.584530361451</v>
      </c>
      <c r="V1378" s="63">
        <v>2640.6581527710828</v>
      </c>
      <c r="W1378" s="63">
        <v>0</v>
      </c>
      <c r="X1378" s="153">
        <v>29765.897030390362</v>
      </c>
      <c r="Y1378" s="63">
        <v>0</v>
      </c>
      <c r="Z1378" s="63">
        <v>0</v>
      </c>
      <c r="AA1378" s="63">
        <v>0</v>
      </c>
      <c r="AB1378" s="63">
        <v>0</v>
      </c>
      <c r="AC1378" s="63">
        <v>1888.2760109638555</v>
      </c>
      <c r="AD1378" s="63">
        <v>0</v>
      </c>
      <c r="AE1378" s="63">
        <v>0</v>
      </c>
      <c r="AF1378" s="63">
        <v>0</v>
      </c>
      <c r="AG1378" s="63">
        <v>1325.3931043373484</v>
      </c>
      <c r="AH1378" s="43">
        <v>65143.464035450605</v>
      </c>
    </row>
    <row r="1379" spans="1:34">
      <c r="A1379" s="52">
        <v>0</v>
      </c>
      <c r="D1379" s="2">
        <v>2023</v>
      </c>
      <c r="E1379" s="2">
        <v>5</v>
      </c>
      <c r="F1379" s="62">
        <v>2024</v>
      </c>
      <c r="G1379" s="62">
        <v>2024</v>
      </c>
      <c r="H1379" s="63">
        <v>690.85467999999969</v>
      </c>
      <c r="I1379" s="63">
        <v>0</v>
      </c>
      <c r="J1379" s="63">
        <v>0</v>
      </c>
      <c r="K1379" s="63">
        <v>0</v>
      </c>
      <c r="L1379" s="63">
        <v>0</v>
      </c>
      <c r="M1379" s="63">
        <v>0</v>
      </c>
      <c r="N1379" s="63">
        <v>4231.2662226506009</v>
      </c>
      <c r="O1379" s="63">
        <v>0</v>
      </c>
      <c r="P1379" s="63">
        <v>0</v>
      </c>
      <c r="Q1379" s="63">
        <v>0</v>
      </c>
      <c r="R1379" s="63">
        <v>9313.8231166265086</v>
      </c>
      <c r="S1379" s="63">
        <v>0</v>
      </c>
      <c r="T1379" s="63">
        <v>0</v>
      </c>
      <c r="U1379" s="63">
        <v>14122.314232048195</v>
      </c>
      <c r="V1379" s="63">
        <v>1977.5391238554205</v>
      </c>
      <c r="W1379" s="63">
        <v>0</v>
      </c>
      <c r="X1379" s="153">
        <v>33446.327175026512</v>
      </c>
      <c r="Y1379" s="63">
        <v>0</v>
      </c>
      <c r="Z1379" s="63">
        <v>0</v>
      </c>
      <c r="AA1379" s="63">
        <v>0</v>
      </c>
      <c r="AB1379" s="63">
        <v>0</v>
      </c>
      <c r="AC1379" s="63">
        <v>4386.3040460240927</v>
      </c>
      <c r="AD1379" s="63">
        <v>0</v>
      </c>
      <c r="AE1379" s="63">
        <v>1736.5320000000033</v>
      </c>
      <c r="AF1379" s="63">
        <v>0</v>
      </c>
      <c r="AG1379" s="63">
        <v>1846.2041913253011</v>
      </c>
      <c r="AH1379" s="43">
        <v>71751.164787556641</v>
      </c>
    </row>
    <row r="1380" spans="1:34">
      <c r="A1380" s="52">
        <v>0</v>
      </c>
      <c r="D1380" s="2">
        <v>2023</v>
      </c>
      <c r="E1380" s="2">
        <v>6</v>
      </c>
      <c r="F1380" s="62">
        <v>2024</v>
      </c>
      <c r="G1380" s="62">
        <v>2024</v>
      </c>
      <c r="H1380" s="63">
        <v>682.53112963855358</v>
      </c>
      <c r="I1380" s="63">
        <v>0</v>
      </c>
      <c r="J1380" s="63">
        <v>0</v>
      </c>
      <c r="K1380" s="63">
        <v>0</v>
      </c>
      <c r="L1380" s="63">
        <v>0</v>
      </c>
      <c r="M1380" s="63">
        <v>0</v>
      </c>
      <c r="N1380" s="63">
        <v>4732.7609869879489</v>
      </c>
      <c r="O1380" s="63">
        <v>0</v>
      </c>
      <c r="P1380" s="63">
        <v>0</v>
      </c>
      <c r="Q1380" s="63">
        <v>0</v>
      </c>
      <c r="R1380" s="63">
        <v>10942.772621084336</v>
      </c>
      <c r="S1380" s="63">
        <v>0</v>
      </c>
      <c r="T1380" s="63">
        <v>0</v>
      </c>
      <c r="U1380" s="63">
        <v>15476.86467108434</v>
      </c>
      <c r="V1380" s="63">
        <v>5795.9482433734865</v>
      </c>
      <c r="W1380" s="63">
        <v>0</v>
      </c>
      <c r="X1380" s="153">
        <v>35564.438446110842</v>
      </c>
      <c r="Y1380" s="63">
        <v>0</v>
      </c>
      <c r="Z1380" s="63">
        <v>0</v>
      </c>
      <c r="AA1380" s="63">
        <v>0</v>
      </c>
      <c r="AB1380" s="63">
        <v>0</v>
      </c>
      <c r="AC1380" s="63">
        <v>3433.0703718072291</v>
      </c>
      <c r="AD1380" s="63">
        <v>0</v>
      </c>
      <c r="AE1380" s="63">
        <v>4621.1759999999958</v>
      </c>
      <c r="AF1380" s="63">
        <v>0</v>
      </c>
      <c r="AG1380" s="63">
        <v>2176.7058954216864</v>
      </c>
      <c r="AH1380" s="43">
        <v>83426.268365508426</v>
      </c>
    </row>
    <row r="1381" spans="1:34">
      <c r="A1381" s="52">
        <v>0</v>
      </c>
      <c r="D1381" s="2">
        <v>2023</v>
      </c>
      <c r="E1381" s="2">
        <v>7</v>
      </c>
      <c r="F1381" s="62">
        <v>2024</v>
      </c>
      <c r="G1381" s="62">
        <v>2024</v>
      </c>
      <c r="H1381" s="63">
        <v>1031.5774045783119</v>
      </c>
      <c r="I1381" s="63">
        <v>0</v>
      </c>
      <c r="J1381" s="63">
        <v>0</v>
      </c>
      <c r="K1381" s="63">
        <v>0</v>
      </c>
      <c r="L1381" s="63">
        <v>0</v>
      </c>
      <c r="M1381" s="63">
        <v>0</v>
      </c>
      <c r="N1381" s="63">
        <v>7737.7994530120422</v>
      </c>
      <c r="O1381" s="63">
        <v>0</v>
      </c>
      <c r="P1381" s="63">
        <v>0</v>
      </c>
      <c r="Q1381" s="63">
        <v>0</v>
      </c>
      <c r="R1381" s="63">
        <v>12708.966724698796</v>
      </c>
      <c r="S1381" s="63">
        <v>0</v>
      </c>
      <c r="T1381" s="63">
        <v>0</v>
      </c>
      <c r="U1381" s="63">
        <v>16039.817219277111</v>
      </c>
      <c r="V1381" s="63">
        <v>8587.3859850602403</v>
      </c>
      <c r="W1381" s="63">
        <v>0</v>
      </c>
      <c r="X1381" s="153">
        <v>36825.138274660239</v>
      </c>
      <c r="Y1381" s="63">
        <v>0</v>
      </c>
      <c r="Z1381" s="63">
        <v>0</v>
      </c>
      <c r="AA1381" s="63">
        <v>0</v>
      </c>
      <c r="AB1381" s="63">
        <v>0</v>
      </c>
      <c r="AC1381" s="63">
        <v>2846.1031279518074</v>
      </c>
      <c r="AD1381" s="63">
        <v>0</v>
      </c>
      <c r="AE1381" s="63">
        <v>8078.3639999999878</v>
      </c>
      <c r="AF1381" s="63">
        <v>0</v>
      </c>
      <c r="AG1381" s="63">
        <v>2331.7978836144575</v>
      </c>
      <c r="AH1381" s="43">
        <v>96186.950072852982</v>
      </c>
    </row>
    <row r="1382" spans="1:34">
      <c r="A1382" s="52">
        <v>0</v>
      </c>
      <c r="D1382" s="2">
        <v>2023</v>
      </c>
      <c r="E1382" s="2">
        <v>8</v>
      </c>
      <c r="F1382" s="62">
        <v>2024</v>
      </c>
      <c r="G1382" s="62">
        <v>2024</v>
      </c>
      <c r="H1382" s="63">
        <v>907.44793614457717</v>
      </c>
      <c r="I1382" s="63">
        <v>0</v>
      </c>
      <c r="J1382" s="63">
        <v>0</v>
      </c>
      <c r="K1382" s="63">
        <v>0</v>
      </c>
      <c r="L1382" s="63">
        <v>0</v>
      </c>
      <c r="M1382" s="63">
        <v>0</v>
      </c>
      <c r="N1382" s="63">
        <v>7800.9830053011992</v>
      </c>
      <c r="O1382" s="63">
        <v>0</v>
      </c>
      <c r="P1382" s="63">
        <v>0</v>
      </c>
      <c r="Q1382" s="63">
        <v>0</v>
      </c>
      <c r="R1382" s="63">
        <v>13775.500100240963</v>
      </c>
      <c r="S1382" s="63">
        <v>0</v>
      </c>
      <c r="T1382" s="63">
        <v>0</v>
      </c>
      <c r="U1382" s="63">
        <v>16694.574336867467</v>
      </c>
      <c r="V1382" s="63">
        <v>8426.2894592770972</v>
      </c>
      <c r="W1382" s="63">
        <v>0</v>
      </c>
      <c r="X1382" s="153">
        <v>38285.787807200002</v>
      </c>
      <c r="Y1382" s="63">
        <v>0</v>
      </c>
      <c r="Z1382" s="63">
        <v>0</v>
      </c>
      <c r="AA1382" s="63">
        <v>0</v>
      </c>
      <c r="AB1382" s="63">
        <v>0</v>
      </c>
      <c r="AC1382" s="63">
        <v>2108.7202207228925</v>
      </c>
      <c r="AD1382" s="63">
        <v>0</v>
      </c>
      <c r="AE1382" s="63">
        <v>4261.3200000000052</v>
      </c>
      <c r="AF1382" s="63">
        <v>0</v>
      </c>
      <c r="AG1382" s="63">
        <v>2215.9868356626507</v>
      </c>
      <c r="AH1382" s="43">
        <v>94476.609701416863</v>
      </c>
    </row>
    <row r="1383" spans="1:34">
      <c r="A1383" s="52">
        <v>0</v>
      </c>
      <c r="D1383" s="2">
        <v>2023</v>
      </c>
      <c r="E1383" s="2">
        <v>9</v>
      </c>
      <c r="F1383" s="62">
        <v>2024</v>
      </c>
      <c r="G1383" s="62">
        <v>2024</v>
      </c>
      <c r="H1383" s="63">
        <v>913.96201903614372</v>
      </c>
      <c r="I1383" s="63">
        <v>0</v>
      </c>
      <c r="J1383" s="63">
        <v>0</v>
      </c>
      <c r="K1383" s="63">
        <v>0</v>
      </c>
      <c r="L1383" s="63">
        <v>0</v>
      </c>
      <c r="M1383" s="63">
        <v>0</v>
      </c>
      <c r="N1383" s="63">
        <v>6805.1558414457804</v>
      </c>
      <c r="O1383" s="63">
        <v>0</v>
      </c>
      <c r="P1383" s="63">
        <v>0</v>
      </c>
      <c r="Q1383" s="63">
        <v>0</v>
      </c>
      <c r="R1383" s="63">
        <v>13603.298606385539</v>
      </c>
      <c r="S1383" s="63">
        <v>0</v>
      </c>
      <c r="T1383" s="63">
        <v>0</v>
      </c>
      <c r="U1383" s="63">
        <v>19207.940944337355</v>
      </c>
      <c r="V1383" s="63">
        <v>4762.5442163855378</v>
      </c>
      <c r="W1383" s="63">
        <v>0</v>
      </c>
      <c r="X1383" s="153">
        <v>36635.355504771076</v>
      </c>
      <c r="Y1383" s="63">
        <v>0</v>
      </c>
      <c r="Z1383" s="63">
        <v>0</v>
      </c>
      <c r="AA1383" s="63">
        <v>0</v>
      </c>
      <c r="AB1383" s="63">
        <v>0</v>
      </c>
      <c r="AC1383" s="63">
        <v>2413.4470055421693</v>
      </c>
      <c r="AD1383" s="63">
        <v>0</v>
      </c>
      <c r="AE1383" s="63">
        <v>6502.6080000000056</v>
      </c>
      <c r="AF1383" s="63">
        <v>0</v>
      </c>
      <c r="AG1383" s="63">
        <v>2073.0854840963862</v>
      </c>
      <c r="AH1383" s="43">
        <v>92917.397622000004</v>
      </c>
    </row>
    <row r="1384" spans="1:34">
      <c r="A1384" s="52">
        <v>0</v>
      </c>
      <c r="D1384" s="2">
        <v>2023</v>
      </c>
      <c r="E1384" s="2">
        <v>10</v>
      </c>
      <c r="F1384" s="62">
        <v>2024</v>
      </c>
      <c r="G1384" s="62">
        <v>2024</v>
      </c>
      <c r="H1384" s="63">
        <v>890.98178216867518</v>
      </c>
      <c r="I1384" s="63">
        <v>0</v>
      </c>
      <c r="J1384" s="63">
        <v>0</v>
      </c>
      <c r="K1384" s="63">
        <v>0</v>
      </c>
      <c r="L1384" s="63">
        <v>0</v>
      </c>
      <c r="M1384" s="63">
        <v>0</v>
      </c>
      <c r="N1384" s="63">
        <v>3947.5459431325303</v>
      </c>
      <c r="O1384" s="63">
        <v>0</v>
      </c>
      <c r="P1384" s="63">
        <v>0</v>
      </c>
      <c r="Q1384" s="63">
        <v>0</v>
      </c>
      <c r="R1384" s="63">
        <v>8587.12962349398</v>
      </c>
      <c r="S1384" s="63">
        <v>0</v>
      </c>
      <c r="T1384" s="63">
        <v>512.61759204819282</v>
      </c>
      <c r="U1384" s="63">
        <v>20177.951488915674</v>
      </c>
      <c r="V1384" s="63">
        <v>1676.8376236144577</v>
      </c>
      <c r="W1384" s="63">
        <v>0</v>
      </c>
      <c r="X1384" s="153">
        <v>34313.905551662647</v>
      </c>
      <c r="Y1384" s="63">
        <v>0</v>
      </c>
      <c r="Z1384" s="63">
        <v>0</v>
      </c>
      <c r="AA1384" s="63">
        <v>0</v>
      </c>
      <c r="AB1384" s="63">
        <v>0</v>
      </c>
      <c r="AC1384" s="63">
        <v>2893.969386867469</v>
      </c>
      <c r="AD1384" s="63">
        <v>0</v>
      </c>
      <c r="AE1384" s="63">
        <v>0</v>
      </c>
      <c r="AF1384" s="63">
        <v>0</v>
      </c>
      <c r="AG1384" s="63">
        <v>1725.6523402409641</v>
      </c>
      <c r="AH1384" s="43">
        <v>74726.591332144599</v>
      </c>
    </row>
    <row r="1385" spans="1:34">
      <c r="A1385" s="52">
        <v>0</v>
      </c>
      <c r="D1385" s="2">
        <v>2023</v>
      </c>
      <c r="E1385" s="2">
        <v>11</v>
      </c>
      <c r="F1385" s="62">
        <v>2024</v>
      </c>
      <c r="G1385" s="62">
        <v>2024</v>
      </c>
      <c r="H1385" s="63">
        <v>805.75586433734998</v>
      </c>
      <c r="I1385" s="63">
        <v>0</v>
      </c>
      <c r="J1385" s="63">
        <v>0</v>
      </c>
      <c r="K1385" s="63">
        <v>0</v>
      </c>
      <c r="L1385" s="63">
        <v>1101.1856004819278</v>
      </c>
      <c r="M1385" s="63">
        <v>0</v>
      </c>
      <c r="N1385" s="63">
        <v>2877.0769966265061</v>
      </c>
      <c r="O1385" s="63">
        <v>0</v>
      </c>
      <c r="P1385" s="63">
        <v>0</v>
      </c>
      <c r="Q1385" s="63">
        <v>0</v>
      </c>
      <c r="R1385" s="63">
        <v>6125.3289555421679</v>
      </c>
      <c r="S1385" s="63">
        <v>0</v>
      </c>
      <c r="T1385" s="63">
        <v>131.18669385542171</v>
      </c>
      <c r="U1385" s="63">
        <v>16310.034442409637</v>
      </c>
      <c r="V1385" s="63">
        <v>1626.9395580722894</v>
      </c>
      <c r="W1385" s="63">
        <v>0</v>
      </c>
      <c r="X1385" s="153">
        <v>28735.647708134929</v>
      </c>
      <c r="Y1385" s="63">
        <v>0</v>
      </c>
      <c r="Z1385" s="63">
        <v>0</v>
      </c>
      <c r="AA1385" s="63">
        <v>0</v>
      </c>
      <c r="AB1385" s="63">
        <v>0</v>
      </c>
      <c r="AC1385" s="63">
        <v>2539.6647665060245</v>
      </c>
      <c r="AD1385" s="63">
        <v>0</v>
      </c>
      <c r="AE1385" s="63">
        <v>0</v>
      </c>
      <c r="AF1385" s="63">
        <v>0</v>
      </c>
      <c r="AG1385" s="63">
        <v>1223.1272081927711</v>
      </c>
      <c r="AH1385" s="43">
        <v>61475.947794159023</v>
      </c>
    </row>
    <row r="1386" spans="1:34">
      <c r="A1386" s="52">
        <v>0</v>
      </c>
      <c r="D1386" s="2">
        <v>2023</v>
      </c>
      <c r="E1386" s="2">
        <v>12</v>
      </c>
      <c r="F1386" s="62">
        <v>2024</v>
      </c>
      <c r="G1386" s="62">
        <v>2024</v>
      </c>
      <c r="H1386" s="63">
        <v>664.97929518072294</v>
      </c>
      <c r="I1386" s="63">
        <v>0</v>
      </c>
      <c r="J1386" s="63">
        <v>0</v>
      </c>
      <c r="K1386" s="63">
        <v>0</v>
      </c>
      <c r="L1386" s="63">
        <v>1571.3862431325306</v>
      </c>
      <c r="M1386" s="63">
        <v>0</v>
      </c>
      <c r="N1386" s="63">
        <v>2496.7384597590358</v>
      </c>
      <c r="O1386" s="63">
        <v>0</v>
      </c>
      <c r="P1386" s="63">
        <v>0</v>
      </c>
      <c r="Q1386" s="63">
        <v>0</v>
      </c>
      <c r="R1386" s="63">
        <v>5247.3243595180729</v>
      </c>
      <c r="S1386" s="63">
        <v>0</v>
      </c>
      <c r="T1386" s="63">
        <v>0</v>
      </c>
      <c r="U1386" s="63">
        <v>10056.930753253015</v>
      </c>
      <c r="V1386" s="63">
        <v>825.94429542168643</v>
      </c>
      <c r="W1386" s="63">
        <v>0</v>
      </c>
      <c r="X1386" s="153">
        <v>22445.704477522886</v>
      </c>
      <c r="Y1386" s="63">
        <v>0</v>
      </c>
      <c r="Z1386" s="63">
        <v>0</v>
      </c>
      <c r="AA1386" s="63">
        <v>0</v>
      </c>
      <c r="AB1386" s="63">
        <v>0</v>
      </c>
      <c r="AC1386" s="63">
        <v>2830.3910699999992</v>
      </c>
      <c r="AD1386" s="63">
        <v>0</v>
      </c>
      <c r="AE1386" s="63">
        <v>0</v>
      </c>
      <c r="AF1386" s="63">
        <v>0</v>
      </c>
      <c r="AG1386" s="63">
        <v>911.5887166265062</v>
      </c>
      <c r="AH1386" s="43">
        <v>47050.987670414455</v>
      </c>
    </row>
    <row r="1387" spans="1:34">
      <c r="A1387" s="52">
        <v>0</v>
      </c>
      <c r="D1387" s="2">
        <v>2024</v>
      </c>
      <c r="E1387" s="2">
        <v>1</v>
      </c>
      <c r="F1387" s="62">
        <v>2024</v>
      </c>
      <c r="G1387" s="62">
        <v>2024</v>
      </c>
      <c r="H1387" s="63">
        <v>568.14358180722968</v>
      </c>
      <c r="I1387" s="63">
        <v>0</v>
      </c>
      <c r="J1387" s="63">
        <v>0</v>
      </c>
      <c r="K1387" s="63">
        <v>0</v>
      </c>
      <c r="L1387" s="63">
        <v>615.35054156626506</v>
      </c>
      <c r="M1387" s="63">
        <v>0</v>
      </c>
      <c r="N1387" s="63">
        <v>3085.8594906024096</v>
      </c>
      <c r="O1387" s="63">
        <v>0</v>
      </c>
      <c r="P1387" s="63">
        <v>0</v>
      </c>
      <c r="Q1387" s="63">
        <v>0</v>
      </c>
      <c r="R1387" s="63">
        <v>5717.0284698795158</v>
      </c>
      <c r="S1387" s="63">
        <v>0</v>
      </c>
      <c r="T1387" s="63">
        <v>0</v>
      </c>
      <c r="U1387" s="63">
        <v>8408.4404790361441</v>
      </c>
      <c r="V1387" s="63">
        <v>179.66239951807231</v>
      </c>
      <c r="W1387" s="63">
        <v>0</v>
      </c>
      <c r="X1387" s="153">
        <v>21889.931287521682</v>
      </c>
      <c r="Y1387" s="63">
        <v>0</v>
      </c>
      <c r="Z1387" s="63">
        <v>0</v>
      </c>
      <c r="AA1387" s="63">
        <v>0</v>
      </c>
      <c r="AB1387" s="63">
        <v>0</v>
      </c>
      <c r="AC1387" s="63">
        <v>961.96715867469834</v>
      </c>
      <c r="AD1387" s="63">
        <v>0</v>
      </c>
      <c r="AE1387" s="63">
        <v>0</v>
      </c>
      <c r="AF1387" s="63">
        <v>0</v>
      </c>
      <c r="AG1387" s="63">
        <v>994.96879903614433</v>
      </c>
      <c r="AH1387" s="43">
        <v>42421.352207642158</v>
      </c>
    </row>
    <row r="1388" spans="1:34">
      <c r="A1388" s="52">
        <v>0</v>
      </c>
      <c r="D1388" s="2">
        <v>2024</v>
      </c>
      <c r="E1388" s="2">
        <v>2</v>
      </c>
      <c r="F1388" s="62">
        <v>2024</v>
      </c>
      <c r="G1388" s="62">
        <v>2024</v>
      </c>
      <c r="H1388" s="63">
        <v>392.64752481927769</v>
      </c>
      <c r="I1388" s="63">
        <v>0</v>
      </c>
      <c r="J1388" s="63">
        <v>0</v>
      </c>
      <c r="K1388" s="63">
        <v>0</v>
      </c>
      <c r="L1388" s="63">
        <v>1223.3150301204821</v>
      </c>
      <c r="M1388" s="63">
        <v>0</v>
      </c>
      <c r="N1388" s="63">
        <v>2459.9245026506028</v>
      </c>
      <c r="O1388" s="63">
        <v>0</v>
      </c>
      <c r="P1388" s="63">
        <v>0</v>
      </c>
      <c r="Q1388" s="63">
        <v>0</v>
      </c>
      <c r="R1388" s="63">
        <v>3124.929657831326</v>
      </c>
      <c r="S1388" s="63">
        <v>0</v>
      </c>
      <c r="T1388" s="63">
        <v>0</v>
      </c>
      <c r="U1388" s="63">
        <v>5162.3751730120475</v>
      </c>
      <c r="V1388" s="63">
        <v>177.05859662650604</v>
      </c>
      <c r="W1388" s="63">
        <v>0</v>
      </c>
      <c r="X1388" s="153">
        <v>19631.191890920487</v>
      </c>
      <c r="Y1388" s="63">
        <v>0</v>
      </c>
      <c r="Z1388" s="63">
        <v>0</v>
      </c>
      <c r="AA1388" s="63">
        <v>0</v>
      </c>
      <c r="AB1388" s="63">
        <v>0</v>
      </c>
      <c r="AC1388" s="63">
        <v>591.17885518072285</v>
      </c>
      <c r="AD1388" s="63">
        <v>0</v>
      </c>
      <c r="AE1388" s="63">
        <v>0</v>
      </c>
      <c r="AF1388" s="63">
        <v>0</v>
      </c>
      <c r="AG1388" s="63">
        <v>471.87607421686778</v>
      </c>
      <c r="AH1388" s="43">
        <v>33234.497305378318</v>
      </c>
    </row>
    <row r="1389" spans="1:34">
      <c r="A1389" s="52">
        <v>0</v>
      </c>
      <c r="D1389" s="2">
        <v>2024</v>
      </c>
      <c r="E1389" s="2">
        <v>3</v>
      </c>
      <c r="F1389" s="62">
        <v>2024</v>
      </c>
      <c r="G1389" s="62">
        <v>2024</v>
      </c>
      <c r="H1389" s="63">
        <v>664.13213722891533</v>
      </c>
      <c r="I1389" s="63">
        <v>0</v>
      </c>
      <c r="J1389" s="63">
        <v>0</v>
      </c>
      <c r="K1389" s="63">
        <v>0</v>
      </c>
      <c r="L1389" s="63">
        <v>808.31117650602403</v>
      </c>
      <c r="M1389" s="63">
        <v>0</v>
      </c>
      <c r="N1389" s="63">
        <v>3037.3495290361448</v>
      </c>
      <c r="O1389" s="63">
        <v>0</v>
      </c>
      <c r="P1389" s="63">
        <v>0</v>
      </c>
      <c r="Q1389" s="63">
        <v>0</v>
      </c>
      <c r="R1389" s="63">
        <v>4923.470786746987</v>
      </c>
      <c r="S1389" s="63">
        <v>0</v>
      </c>
      <c r="T1389" s="63">
        <v>0</v>
      </c>
      <c r="U1389" s="63">
        <v>15709.911770602408</v>
      </c>
      <c r="V1389" s="63">
        <v>588.45945349397596</v>
      </c>
      <c r="W1389" s="63">
        <v>0</v>
      </c>
      <c r="X1389" s="153">
        <v>26050.947414189144</v>
      </c>
      <c r="Y1389" s="63">
        <v>0</v>
      </c>
      <c r="Z1389" s="63">
        <v>0</v>
      </c>
      <c r="AA1389" s="63">
        <v>0</v>
      </c>
      <c r="AB1389" s="63">
        <v>0</v>
      </c>
      <c r="AC1389" s="63">
        <v>1102.5312113253015</v>
      </c>
      <c r="AD1389" s="63">
        <v>0</v>
      </c>
      <c r="AE1389" s="63">
        <v>0</v>
      </c>
      <c r="AF1389" s="63">
        <v>0</v>
      </c>
      <c r="AG1389" s="63">
        <v>1008.6265725301204</v>
      </c>
      <c r="AH1389" s="43">
        <v>53893.740051659021</v>
      </c>
    </row>
    <row r="1390" spans="1:34">
      <c r="A1390" s="52">
        <v>0</v>
      </c>
      <c r="D1390" s="2">
        <v>2024</v>
      </c>
      <c r="E1390" s="2">
        <v>4</v>
      </c>
      <c r="F1390" s="62">
        <v>2024</v>
      </c>
      <c r="G1390" s="62">
        <v>2024</v>
      </c>
      <c r="H1390" s="63">
        <v>791.63391650602318</v>
      </c>
      <c r="I1390" s="63">
        <v>0</v>
      </c>
      <c r="J1390" s="63">
        <v>185.62555759036152</v>
      </c>
      <c r="K1390" s="63">
        <v>0</v>
      </c>
      <c r="L1390" s="63">
        <v>1589.3862825301203</v>
      </c>
      <c r="M1390" s="63">
        <v>0</v>
      </c>
      <c r="N1390" s="63">
        <v>3730.5725281927712</v>
      </c>
      <c r="O1390" s="63">
        <v>0</v>
      </c>
      <c r="P1390" s="63">
        <v>0</v>
      </c>
      <c r="Q1390" s="63">
        <v>0</v>
      </c>
      <c r="R1390" s="63">
        <v>6687.8804024096371</v>
      </c>
      <c r="S1390" s="63">
        <v>0</v>
      </c>
      <c r="T1390" s="63">
        <v>640.24088096385572</v>
      </c>
      <c r="U1390" s="63">
        <v>16066.717876626513</v>
      </c>
      <c r="V1390" s="63">
        <v>2618.1238074698804</v>
      </c>
      <c r="W1390" s="63">
        <v>0</v>
      </c>
      <c r="X1390" s="153">
        <v>30081.717566545783</v>
      </c>
      <c r="Y1390" s="63">
        <v>0</v>
      </c>
      <c r="Z1390" s="63">
        <v>0</v>
      </c>
      <c r="AA1390" s="63">
        <v>0</v>
      </c>
      <c r="AB1390" s="63">
        <v>0</v>
      </c>
      <c r="AC1390" s="63">
        <v>1889.8055967469875</v>
      </c>
      <c r="AD1390" s="63">
        <v>0</v>
      </c>
      <c r="AE1390" s="63">
        <v>0</v>
      </c>
      <c r="AF1390" s="63">
        <v>0</v>
      </c>
      <c r="AG1390" s="63">
        <v>1336.4131363855417</v>
      </c>
      <c r="AH1390" s="43">
        <v>65618.117551967473</v>
      </c>
    </row>
    <row r="1391" spans="1:34">
      <c r="A1391" s="52">
        <v>0</v>
      </c>
      <c r="D1391" s="2">
        <v>2024</v>
      </c>
      <c r="E1391" s="2">
        <v>5</v>
      </c>
      <c r="F1391" s="62">
        <v>2025</v>
      </c>
      <c r="G1391" s="62">
        <v>2025</v>
      </c>
      <c r="H1391" s="63">
        <v>691.47981999999968</v>
      </c>
      <c r="I1391" s="63">
        <v>0</v>
      </c>
      <c r="J1391" s="63">
        <v>0</v>
      </c>
      <c r="K1391" s="63">
        <v>0</v>
      </c>
      <c r="L1391" s="63">
        <v>0</v>
      </c>
      <c r="M1391" s="63">
        <v>0</v>
      </c>
      <c r="N1391" s="63">
        <v>4317.3865793975892</v>
      </c>
      <c r="O1391" s="63">
        <v>0</v>
      </c>
      <c r="P1391" s="63">
        <v>0</v>
      </c>
      <c r="Q1391" s="63">
        <v>0</v>
      </c>
      <c r="R1391" s="63">
        <v>9554.6742969879506</v>
      </c>
      <c r="S1391" s="63">
        <v>0</v>
      </c>
      <c r="T1391" s="63">
        <v>0</v>
      </c>
      <c r="U1391" s="63">
        <v>14190.439914216868</v>
      </c>
      <c r="V1391" s="63">
        <v>1960.6635773493979</v>
      </c>
      <c r="W1391" s="63">
        <v>0</v>
      </c>
      <c r="X1391" s="153">
        <v>33804.010411324096</v>
      </c>
      <c r="Y1391" s="63">
        <v>0</v>
      </c>
      <c r="Z1391" s="63">
        <v>0</v>
      </c>
      <c r="AA1391" s="63">
        <v>0</v>
      </c>
      <c r="AB1391" s="63">
        <v>0</v>
      </c>
      <c r="AC1391" s="63">
        <v>4387.7713621686707</v>
      </c>
      <c r="AD1391" s="63">
        <v>0</v>
      </c>
      <c r="AE1391" s="63">
        <v>1777.8779999999981</v>
      </c>
      <c r="AF1391" s="63">
        <v>0</v>
      </c>
      <c r="AG1391" s="63">
        <v>1861.554527228916</v>
      </c>
      <c r="AH1391" s="43">
        <v>72545.858488673475</v>
      </c>
    </row>
    <row r="1392" spans="1:34">
      <c r="A1392" s="52">
        <v>0</v>
      </c>
      <c r="D1392" s="2">
        <v>2024</v>
      </c>
      <c r="E1392" s="2">
        <v>6</v>
      </c>
      <c r="F1392" s="62">
        <v>2025</v>
      </c>
      <c r="G1392" s="62">
        <v>2025</v>
      </c>
      <c r="H1392" s="63">
        <v>683.14873783132475</v>
      </c>
      <c r="I1392" s="63">
        <v>0</v>
      </c>
      <c r="J1392" s="63">
        <v>0</v>
      </c>
      <c r="K1392" s="63">
        <v>0</v>
      </c>
      <c r="L1392" s="63">
        <v>0</v>
      </c>
      <c r="M1392" s="63">
        <v>0</v>
      </c>
      <c r="N1392" s="63">
        <v>4829.0884320481919</v>
      </c>
      <c r="O1392" s="63">
        <v>0</v>
      </c>
      <c r="P1392" s="63">
        <v>0</v>
      </c>
      <c r="Q1392" s="63">
        <v>0</v>
      </c>
      <c r="R1392" s="63">
        <v>11296.404831325302</v>
      </c>
      <c r="S1392" s="63">
        <v>0</v>
      </c>
      <c r="T1392" s="63">
        <v>0</v>
      </c>
      <c r="U1392" s="63">
        <v>15551.524669879531</v>
      </c>
      <c r="V1392" s="63">
        <v>5785.1348951807158</v>
      </c>
      <c r="W1392" s="63">
        <v>0</v>
      </c>
      <c r="X1392" s="153">
        <v>35946.213936173503</v>
      </c>
      <c r="Y1392" s="63">
        <v>0</v>
      </c>
      <c r="Z1392" s="63">
        <v>0</v>
      </c>
      <c r="AA1392" s="63">
        <v>0</v>
      </c>
      <c r="AB1392" s="63">
        <v>0</v>
      </c>
      <c r="AC1392" s="63">
        <v>3434.4665226506031</v>
      </c>
      <c r="AD1392" s="63">
        <v>0</v>
      </c>
      <c r="AE1392" s="63">
        <v>4731.2040000000079</v>
      </c>
      <c r="AF1392" s="63">
        <v>0</v>
      </c>
      <c r="AG1392" s="63">
        <v>2194.8042004819276</v>
      </c>
      <c r="AH1392" s="43">
        <v>84451.990225571106</v>
      </c>
    </row>
    <row r="1393" spans="1:34">
      <c r="A1393" s="52">
        <v>0</v>
      </c>
      <c r="D1393" s="2">
        <v>2024</v>
      </c>
      <c r="E1393" s="2">
        <v>7</v>
      </c>
      <c r="F1393" s="62">
        <v>2025</v>
      </c>
      <c r="G1393" s="62">
        <v>2025</v>
      </c>
      <c r="H1393" s="63">
        <v>1032.5108574698781</v>
      </c>
      <c r="I1393" s="63">
        <v>0</v>
      </c>
      <c r="J1393" s="63">
        <v>0</v>
      </c>
      <c r="K1393" s="63">
        <v>0</v>
      </c>
      <c r="L1393" s="63">
        <v>0</v>
      </c>
      <c r="M1393" s="63">
        <v>0</v>
      </c>
      <c r="N1393" s="63">
        <v>7840.9628379518035</v>
      </c>
      <c r="O1393" s="63">
        <v>0</v>
      </c>
      <c r="P1393" s="63">
        <v>0</v>
      </c>
      <c r="Q1393" s="63">
        <v>0</v>
      </c>
      <c r="R1393" s="63">
        <v>13199.107802409639</v>
      </c>
      <c r="S1393" s="63">
        <v>0</v>
      </c>
      <c r="T1393" s="63">
        <v>0</v>
      </c>
      <c r="U1393" s="63">
        <v>16117.192886746996</v>
      </c>
      <c r="V1393" s="63">
        <v>8583.7217727710849</v>
      </c>
      <c r="W1393" s="63">
        <v>0</v>
      </c>
      <c r="X1393" s="153">
        <v>37221.253474163874</v>
      </c>
      <c r="Y1393" s="63">
        <v>0</v>
      </c>
      <c r="Z1393" s="63">
        <v>0</v>
      </c>
      <c r="AA1393" s="63">
        <v>0</v>
      </c>
      <c r="AB1393" s="63">
        <v>0</v>
      </c>
      <c r="AC1393" s="63">
        <v>2847.5985356626502</v>
      </c>
      <c r="AD1393" s="63">
        <v>0</v>
      </c>
      <c r="AE1393" s="63">
        <v>8270.7060000000038</v>
      </c>
      <c r="AF1393" s="63">
        <v>0</v>
      </c>
      <c r="AG1393" s="63">
        <v>2351.1857069879516</v>
      </c>
      <c r="AH1393" s="43">
        <v>97464.23987416389</v>
      </c>
    </row>
    <row r="1394" spans="1:34">
      <c r="A1394" s="52">
        <v>0</v>
      </c>
      <c r="D1394" s="2">
        <v>2024</v>
      </c>
      <c r="E1394" s="2">
        <v>8</v>
      </c>
      <c r="F1394" s="62">
        <v>2025</v>
      </c>
      <c r="G1394" s="62">
        <v>2025</v>
      </c>
      <c r="H1394" s="63">
        <v>908.26906686746872</v>
      </c>
      <c r="I1394" s="63">
        <v>0</v>
      </c>
      <c r="J1394" s="63">
        <v>0</v>
      </c>
      <c r="K1394" s="63">
        <v>0</v>
      </c>
      <c r="L1394" s="63">
        <v>0</v>
      </c>
      <c r="M1394" s="63">
        <v>0</v>
      </c>
      <c r="N1394" s="63">
        <v>7903.2723887951797</v>
      </c>
      <c r="O1394" s="63">
        <v>0</v>
      </c>
      <c r="P1394" s="63">
        <v>0</v>
      </c>
      <c r="Q1394" s="63">
        <v>0</v>
      </c>
      <c r="R1394" s="63">
        <v>14220.876068072292</v>
      </c>
      <c r="S1394" s="63">
        <v>0</v>
      </c>
      <c r="T1394" s="63">
        <v>0</v>
      </c>
      <c r="U1394" s="63">
        <v>16775.108535903604</v>
      </c>
      <c r="V1394" s="63">
        <v>8418.176646746977</v>
      </c>
      <c r="W1394" s="63">
        <v>0</v>
      </c>
      <c r="X1394" s="153">
        <v>38698.517024900008</v>
      </c>
      <c r="Y1394" s="63">
        <v>0</v>
      </c>
      <c r="Z1394" s="63">
        <v>0</v>
      </c>
      <c r="AA1394" s="63">
        <v>0</v>
      </c>
      <c r="AB1394" s="63">
        <v>0</v>
      </c>
      <c r="AC1394" s="63">
        <v>2110.3045850602407</v>
      </c>
      <c r="AD1394" s="63">
        <v>0</v>
      </c>
      <c r="AE1394" s="63">
        <v>4362.780000000007</v>
      </c>
      <c r="AF1394" s="63">
        <v>0</v>
      </c>
      <c r="AG1394" s="63">
        <v>2234.4117436144584</v>
      </c>
      <c r="AH1394" s="43">
        <v>95631.716059960236</v>
      </c>
    </row>
    <row r="1395" spans="1:34">
      <c r="A1395" s="52">
        <v>0</v>
      </c>
      <c r="D1395" s="2">
        <v>2024</v>
      </c>
      <c r="E1395" s="2">
        <v>9</v>
      </c>
      <c r="F1395" s="62">
        <v>2025</v>
      </c>
      <c r="G1395" s="62">
        <v>2025</v>
      </c>
      <c r="H1395" s="63">
        <v>914.78904421686707</v>
      </c>
      <c r="I1395" s="63">
        <v>0</v>
      </c>
      <c r="J1395" s="63">
        <v>0</v>
      </c>
      <c r="K1395" s="63">
        <v>0</v>
      </c>
      <c r="L1395" s="63">
        <v>0</v>
      </c>
      <c r="M1395" s="63">
        <v>0</v>
      </c>
      <c r="N1395" s="63">
        <v>6901.8266442168642</v>
      </c>
      <c r="O1395" s="63">
        <v>0</v>
      </c>
      <c r="P1395" s="63">
        <v>0</v>
      </c>
      <c r="Q1395" s="63">
        <v>0</v>
      </c>
      <c r="R1395" s="63">
        <v>14111.236828915664</v>
      </c>
      <c r="S1395" s="63">
        <v>0</v>
      </c>
      <c r="T1395" s="63">
        <v>0</v>
      </c>
      <c r="U1395" s="63">
        <v>19300.599559518083</v>
      </c>
      <c r="V1395" s="63">
        <v>4760.1126137349356</v>
      </c>
      <c r="W1395" s="63">
        <v>0</v>
      </c>
      <c r="X1395" s="153">
        <v>37029.312038337346</v>
      </c>
      <c r="Y1395" s="63">
        <v>0</v>
      </c>
      <c r="Z1395" s="63">
        <v>0</v>
      </c>
      <c r="AA1395" s="63">
        <v>0</v>
      </c>
      <c r="AB1395" s="63">
        <v>0</v>
      </c>
      <c r="AC1395" s="63">
        <v>2414.946158795181</v>
      </c>
      <c r="AD1395" s="63">
        <v>0</v>
      </c>
      <c r="AE1395" s="63">
        <v>6657.431999999988</v>
      </c>
      <c r="AF1395" s="63">
        <v>0</v>
      </c>
      <c r="AG1395" s="63">
        <v>2090.3222332530113</v>
      </c>
      <c r="AH1395" s="43">
        <v>94180.577120987946</v>
      </c>
    </row>
    <row r="1396" spans="1:34">
      <c r="A1396" s="52">
        <v>0</v>
      </c>
      <c r="D1396" s="2">
        <v>2024</v>
      </c>
      <c r="E1396" s="2">
        <v>10</v>
      </c>
      <c r="F1396" s="62">
        <v>2025</v>
      </c>
      <c r="G1396" s="62">
        <v>2025</v>
      </c>
      <c r="H1396" s="63">
        <v>891.78801301204874</v>
      </c>
      <c r="I1396" s="63">
        <v>0</v>
      </c>
      <c r="J1396" s="63">
        <v>0</v>
      </c>
      <c r="K1396" s="63">
        <v>0</v>
      </c>
      <c r="L1396" s="63">
        <v>0</v>
      </c>
      <c r="M1396" s="63">
        <v>0</v>
      </c>
      <c r="N1396" s="63">
        <v>4027.8916474698808</v>
      </c>
      <c r="O1396" s="63">
        <v>0</v>
      </c>
      <c r="P1396" s="63">
        <v>0</v>
      </c>
      <c r="Q1396" s="63">
        <v>0</v>
      </c>
      <c r="R1396" s="63">
        <v>8651.3905120481977</v>
      </c>
      <c r="S1396" s="63">
        <v>0</v>
      </c>
      <c r="T1396" s="63">
        <v>512.0651667469881</v>
      </c>
      <c r="U1396" s="63">
        <v>20275.289410120484</v>
      </c>
      <c r="V1396" s="63">
        <v>1662.5281462650603</v>
      </c>
      <c r="W1396" s="63">
        <v>0</v>
      </c>
      <c r="X1396" s="153">
        <v>34681.456975102403</v>
      </c>
      <c r="Y1396" s="63">
        <v>0</v>
      </c>
      <c r="Z1396" s="63">
        <v>0</v>
      </c>
      <c r="AA1396" s="63">
        <v>0</v>
      </c>
      <c r="AB1396" s="63">
        <v>0</v>
      </c>
      <c r="AC1396" s="63">
        <v>2896.3136280722879</v>
      </c>
      <c r="AD1396" s="63">
        <v>0</v>
      </c>
      <c r="AE1396" s="63">
        <v>0</v>
      </c>
      <c r="AF1396" s="63">
        <v>0</v>
      </c>
      <c r="AG1396" s="63">
        <v>1740.0003431325306</v>
      </c>
      <c r="AH1396" s="43">
        <v>75338.72384196987</v>
      </c>
    </row>
    <row r="1397" spans="1:34">
      <c r="A1397" s="52">
        <v>0</v>
      </c>
      <c r="D1397" s="2">
        <v>2024</v>
      </c>
      <c r="E1397" s="2">
        <v>11</v>
      </c>
      <c r="F1397" s="62">
        <v>2025</v>
      </c>
      <c r="G1397" s="62">
        <v>2025</v>
      </c>
      <c r="H1397" s="63">
        <v>806.48497602409691</v>
      </c>
      <c r="I1397" s="63">
        <v>0</v>
      </c>
      <c r="J1397" s="63">
        <v>0</v>
      </c>
      <c r="K1397" s="63">
        <v>0</v>
      </c>
      <c r="L1397" s="63">
        <v>1087.5963060240963</v>
      </c>
      <c r="M1397" s="63">
        <v>0</v>
      </c>
      <c r="N1397" s="63">
        <v>2935.635093493976</v>
      </c>
      <c r="O1397" s="63">
        <v>0</v>
      </c>
      <c r="P1397" s="63">
        <v>0</v>
      </c>
      <c r="Q1397" s="63">
        <v>0</v>
      </c>
      <c r="R1397" s="63">
        <v>6171.1672156626491</v>
      </c>
      <c r="S1397" s="63">
        <v>0</v>
      </c>
      <c r="T1397" s="63">
        <v>131.0453197590362</v>
      </c>
      <c r="U1397" s="63">
        <v>16388.713630843358</v>
      </c>
      <c r="V1397" s="63">
        <v>1613.0558913253014</v>
      </c>
      <c r="W1397" s="63">
        <v>0</v>
      </c>
      <c r="X1397" s="153">
        <v>29039.749772059044</v>
      </c>
      <c r="Y1397" s="63">
        <v>0</v>
      </c>
      <c r="Z1397" s="63">
        <v>0</v>
      </c>
      <c r="AA1397" s="63">
        <v>0</v>
      </c>
      <c r="AB1397" s="63">
        <v>0</v>
      </c>
      <c r="AC1397" s="63">
        <v>2541.722005542169</v>
      </c>
      <c r="AD1397" s="63">
        <v>0</v>
      </c>
      <c r="AE1397" s="63">
        <v>0</v>
      </c>
      <c r="AF1397" s="63">
        <v>0</v>
      </c>
      <c r="AG1397" s="63">
        <v>1233.2969465060246</v>
      </c>
      <c r="AH1397" s="43">
        <v>61948.467157239749</v>
      </c>
    </row>
    <row r="1398" spans="1:34">
      <c r="A1398" s="52">
        <v>0</v>
      </c>
      <c r="D1398" s="2">
        <v>2024</v>
      </c>
      <c r="E1398" s="2">
        <v>12</v>
      </c>
      <c r="F1398" s="62">
        <v>2025</v>
      </c>
      <c r="G1398" s="62">
        <v>2025</v>
      </c>
      <c r="H1398" s="63">
        <v>665.58102108433729</v>
      </c>
      <c r="I1398" s="63">
        <v>0</v>
      </c>
      <c r="J1398" s="63">
        <v>0</v>
      </c>
      <c r="K1398" s="63">
        <v>0</v>
      </c>
      <c r="L1398" s="63">
        <v>1551.9943891566265</v>
      </c>
      <c r="M1398" s="63">
        <v>0</v>
      </c>
      <c r="N1398" s="63">
        <v>2547.5554009638554</v>
      </c>
      <c r="O1398" s="63">
        <v>0</v>
      </c>
      <c r="P1398" s="63">
        <v>0</v>
      </c>
      <c r="Q1398" s="63">
        <v>0</v>
      </c>
      <c r="R1398" s="63">
        <v>5286.5921638554228</v>
      </c>
      <c r="S1398" s="63">
        <v>0</v>
      </c>
      <c r="T1398" s="63">
        <v>0</v>
      </c>
      <c r="U1398" s="63">
        <v>10105.445129638558</v>
      </c>
      <c r="V1398" s="63">
        <v>818.89600939759043</v>
      </c>
      <c r="W1398" s="63">
        <v>0</v>
      </c>
      <c r="X1398" s="153">
        <v>22678.262184666262</v>
      </c>
      <c r="Y1398" s="63">
        <v>0</v>
      </c>
      <c r="Z1398" s="63">
        <v>0</v>
      </c>
      <c r="AA1398" s="63">
        <v>0</v>
      </c>
      <c r="AB1398" s="63">
        <v>0</v>
      </c>
      <c r="AC1398" s="63">
        <v>2832.6838100000009</v>
      </c>
      <c r="AD1398" s="63">
        <v>0</v>
      </c>
      <c r="AE1398" s="63">
        <v>0</v>
      </c>
      <c r="AF1398" s="63">
        <v>0</v>
      </c>
      <c r="AG1398" s="63">
        <v>919.16815614457823</v>
      </c>
      <c r="AH1398" s="43">
        <v>47406.178264907234</v>
      </c>
    </row>
    <row r="1399" spans="1:34">
      <c r="A1399" s="52">
        <v>0</v>
      </c>
      <c r="D1399" s="2">
        <v>2025</v>
      </c>
      <c r="E1399" s="2">
        <v>1</v>
      </c>
      <c r="F1399" s="62">
        <v>2025</v>
      </c>
      <c r="G1399" s="62">
        <v>2025</v>
      </c>
      <c r="H1399" s="63">
        <v>568.69387963855479</v>
      </c>
      <c r="I1399" s="63">
        <v>0</v>
      </c>
      <c r="J1399" s="63">
        <v>0</v>
      </c>
      <c r="K1399" s="63">
        <v>0</v>
      </c>
      <c r="L1399" s="63">
        <v>600.98545903614422</v>
      </c>
      <c r="M1399" s="63">
        <v>0</v>
      </c>
      <c r="N1399" s="63">
        <v>3147.7686486746989</v>
      </c>
      <c r="O1399" s="63">
        <v>0</v>
      </c>
      <c r="P1399" s="63">
        <v>0</v>
      </c>
      <c r="Q1399" s="63">
        <v>0</v>
      </c>
      <c r="R1399" s="63">
        <v>5759.5486879518085</v>
      </c>
      <c r="S1399" s="63">
        <v>0</v>
      </c>
      <c r="T1399" s="63">
        <v>0</v>
      </c>
      <c r="U1399" s="63">
        <v>7847.0730406024059</v>
      </c>
      <c r="V1399" s="63">
        <v>174.56615927710837</v>
      </c>
      <c r="W1399" s="63">
        <v>0</v>
      </c>
      <c r="X1399" s="153">
        <v>22113.587828760235</v>
      </c>
      <c r="Y1399" s="63">
        <v>0</v>
      </c>
      <c r="Z1399" s="63">
        <v>0</v>
      </c>
      <c r="AA1399" s="63">
        <v>0</v>
      </c>
      <c r="AB1399" s="63">
        <v>0</v>
      </c>
      <c r="AC1399" s="63">
        <v>962.73053578313261</v>
      </c>
      <c r="AD1399" s="63">
        <v>0</v>
      </c>
      <c r="AE1399" s="63">
        <v>0</v>
      </c>
      <c r="AF1399" s="63">
        <v>0</v>
      </c>
      <c r="AG1399" s="63">
        <v>1003.1625808433733</v>
      </c>
      <c r="AH1399" s="43">
        <v>42178.116820567462</v>
      </c>
    </row>
    <row r="1400" spans="1:34">
      <c r="A1400" s="52">
        <v>0</v>
      </c>
      <c r="D1400" s="2">
        <v>2025</v>
      </c>
      <c r="E1400" s="2">
        <v>2</v>
      </c>
      <c r="F1400" s="62">
        <v>2025</v>
      </c>
      <c r="G1400" s="62">
        <v>2025</v>
      </c>
      <c r="H1400" s="63">
        <v>393.02783903614517</v>
      </c>
      <c r="I1400" s="63">
        <v>0</v>
      </c>
      <c r="J1400" s="63">
        <v>0</v>
      </c>
      <c r="K1400" s="63">
        <v>0</v>
      </c>
      <c r="L1400" s="63">
        <v>1194.7572891566267</v>
      </c>
      <c r="M1400" s="63">
        <v>0</v>
      </c>
      <c r="N1400" s="63">
        <v>2509.2760221686754</v>
      </c>
      <c r="O1400" s="63">
        <v>0</v>
      </c>
      <c r="P1400" s="63">
        <v>0</v>
      </c>
      <c r="Q1400" s="63">
        <v>0</v>
      </c>
      <c r="R1400" s="63">
        <v>3148.1712231325305</v>
      </c>
      <c r="S1400" s="63">
        <v>0</v>
      </c>
      <c r="T1400" s="63">
        <v>0</v>
      </c>
      <c r="U1400" s="63">
        <v>4817.7227568674716</v>
      </c>
      <c r="V1400" s="63">
        <v>172.03621493975902</v>
      </c>
      <c r="W1400" s="63">
        <v>0</v>
      </c>
      <c r="X1400" s="153">
        <v>19829.449559045777</v>
      </c>
      <c r="Y1400" s="63">
        <v>0</v>
      </c>
      <c r="Z1400" s="63">
        <v>0</v>
      </c>
      <c r="AA1400" s="63">
        <v>0</v>
      </c>
      <c r="AB1400" s="63">
        <v>0</v>
      </c>
      <c r="AC1400" s="63">
        <v>591.64799012048184</v>
      </c>
      <c r="AD1400" s="63">
        <v>0</v>
      </c>
      <c r="AE1400" s="63">
        <v>0</v>
      </c>
      <c r="AF1400" s="63">
        <v>0</v>
      </c>
      <c r="AG1400" s="63">
        <v>475.76207506024105</v>
      </c>
      <c r="AH1400" s="43">
        <v>33131.85096952771</v>
      </c>
    </row>
    <row r="1401" spans="1:34">
      <c r="A1401" s="52">
        <v>0</v>
      </c>
      <c r="D1401" s="2">
        <v>2025</v>
      </c>
      <c r="E1401" s="2">
        <v>3</v>
      </c>
      <c r="F1401" s="62">
        <v>2025</v>
      </c>
      <c r="G1401" s="62">
        <v>2025</v>
      </c>
      <c r="H1401" s="63">
        <v>664.7754085542166</v>
      </c>
      <c r="I1401" s="63">
        <v>0</v>
      </c>
      <c r="J1401" s="63">
        <v>0</v>
      </c>
      <c r="K1401" s="63">
        <v>0</v>
      </c>
      <c r="L1401" s="63">
        <v>789.4415144578312</v>
      </c>
      <c r="M1401" s="63">
        <v>0</v>
      </c>
      <c r="N1401" s="63">
        <v>3098.2854701204824</v>
      </c>
      <c r="O1401" s="63">
        <v>0</v>
      </c>
      <c r="P1401" s="63">
        <v>0</v>
      </c>
      <c r="Q1401" s="63">
        <v>0</v>
      </c>
      <c r="R1401" s="63">
        <v>4960.0889446987949</v>
      </c>
      <c r="S1401" s="63">
        <v>0</v>
      </c>
      <c r="T1401" s="63">
        <v>0</v>
      </c>
      <c r="U1401" s="63">
        <v>14661.080783373489</v>
      </c>
      <c r="V1401" s="63">
        <v>571.76742024096382</v>
      </c>
      <c r="W1401" s="63">
        <v>0</v>
      </c>
      <c r="X1401" s="153">
        <v>26321.393381769878</v>
      </c>
      <c r="Y1401" s="63">
        <v>0</v>
      </c>
      <c r="Z1401" s="63">
        <v>0</v>
      </c>
      <c r="AA1401" s="63">
        <v>0</v>
      </c>
      <c r="AB1401" s="63">
        <v>0</v>
      </c>
      <c r="AC1401" s="63">
        <v>1103.4061342168677</v>
      </c>
      <c r="AD1401" s="63">
        <v>0</v>
      </c>
      <c r="AE1401" s="63">
        <v>0</v>
      </c>
      <c r="AF1401" s="63">
        <v>0</v>
      </c>
      <c r="AG1401" s="63">
        <v>1016.932829036144</v>
      </c>
      <c r="AH1401" s="43">
        <v>53187.171886468663</v>
      </c>
    </row>
    <row r="1402" spans="1:34">
      <c r="A1402" s="52">
        <v>0</v>
      </c>
      <c r="D1402" s="2">
        <v>2025</v>
      </c>
      <c r="E1402" s="2">
        <v>4</v>
      </c>
      <c r="F1402" s="62">
        <v>2025</v>
      </c>
      <c r="G1402" s="62">
        <v>2025</v>
      </c>
      <c r="H1402" s="63">
        <v>792.40068469879463</v>
      </c>
      <c r="I1402" s="63">
        <v>0</v>
      </c>
      <c r="J1402" s="63">
        <v>179.3615691566265</v>
      </c>
      <c r="K1402" s="63">
        <v>0</v>
      </c>
      <c r="L1402" s="63">
        <v>1552.2827722891564</v>
      </c>
      <c r="M1402" s="63">
        <v>0</v>
      </c>
      <c r="N1402" s="63">
        <v>3805.4160539759037</v>
      </c>
      <c r="O1402" s="63">
        <v>0</v>
      </c>
      <c r="P1402" s="63">
        <v>0</v>
      </c>
      <c r="Q1402" s="63">
        <v>0</v>
      </c>
      <c r="R1402" s="63">
        <v>6737.621300963855</v>
      </c>
      <c r="S1402" s="63">
        <v>0</v>
      </c>
      <c r="T1402" s="63">
        <v>639.52912963855431</v>
      </c>
      <c r="U1402" s="63">
        <v>14994.065667108442</v>
      </c>
      <c r="V1402" s="63">
        <v>2543.8590312048191</v>
      </c>
      <c r="W1402" s="63">
        <v>0</v>
      </c>
      <c r="X1402" s="153">
        <v>30397.488382049389</v>
      </c>
      <c r="Y1402" s="63">
        <v>0</v>
      </c>
      <c r="Z1402" s="63">
        <v>0</v>
      </c>
      <c r="AA1402" s="63">
        <v>0</v>
      </c>
      <c r="AB1402" s="63">
        <v>0</v>
      </c>
      <c r="AC1402" s="63">
        <v>1891.3052678313256</v>
      </c>
      <c r="AD1402" s="63">
        <v>0</v>
      </c>
      <c r="AE1402" s="63">
        <v>0</v>
      </c>
      <c r="AF1402" s="63">
        <v>0</v>
      </c>
      <c r="AG1402" s="63">
        <v>1347.41878566265</v>
      </c>
      <c r="AH1402" s="43">
        <v>64880.748644579522</v>
      </c>
    </row>
    <row r="1403" spans="1:34">
      <c r="A1403" s="52">
        <v>0</v>
      </c>
      <c r="D1403" s="2">
        <v>2025</v>
      </c>
      <c r="E1403" s="2">
        <v>5</v>
      </c>
      <c r="F1403" s="62">
        <v>2026</v>
      </c>
      <c r="G1403" s="62">
        <v>2026</v>
      </c>
      <c r="H1403" s="63">
        <v>692.14957999999979</v>
      </c>
      <c r="I1403" s="63">
        <v>0</v>
      </c>
      <c r="J1403" s="63">
        <v>0</v>
      </c>
      <c r="K1403" s="63">
        <v>0</v>
      </c>
      <c r="L1403" s="63">
        <v>0</v>
      </c>
      <c r="M1403" s="63">
        <v>0</v>
      </c>
      <c r="N1403" s="63">
        <v>4404.0028913253018</v>
      </c>
      <c r="O1403" s="63">
        <v>0</v>
      </c>
      <c r="P1403" s="63">
        <v>0</v>
      </c>
      <c r="Q1403" s="63">
        <v>0</v>
      </c>
      <c r="R1403" s="63">
        <v>9954.4233587951858</v>
      </c>
      <c r="S1403" s="63">
        <v>0</v>
      </c>
      <c r="T1403" s="63">
        <v>0</v>
      </c>
      <c r="U1403" s="63">
        <v>13243.052473614454</v>
      </c>
      <c r="V1403" s="63">
        <v>1905.0480860240959</v>
      </c>
      <c r="W1403" s="63">
        <v>0</v>
      </c>
      <c r="X1403" s="153">
        <v>34161.637336389147</v>
      </c>
      <c r="Y1403" s="63">
        <v>0</v>
      </c>
      <c r="Z1403" s="63">
        <v>0</v>
      </c>
      <c r="AA1403" s="63">
        <v>0</v>
      </c>
      <c r="AB1403" s="63">
        <v>0</v>
      </c>
      <c r="AC1403" s="63">
        <v>4389.2099814457806</v>
      </c>
      <c r="AD1403" s="63">
        <v>0</v>
      </c>
      <c r="AE1403" s="63">
        <v>1819.2239999999993</v>
      </c>
      <c r="AF1403" s="63">
        <v>0</v>
      </c>
      <c r="AG1403" s="63">
        <v>1876.8848286746982</v>
      </c>
      <c r="AH1403" s="43">
        <v>72445.632536268662</v>
      </c>
    </row>
    <row r="1404" spans="1:34">
      <c r="A1404" s="52">
        <v>0</v>
      </c>
      <c r="D1404" s="2">
        <v>2025</v>
      </c>
      <c r="E1404" s="2">
        <v>6</v>
      </c>
      <c r="F1404" s="62">
        <v>2026</v>
      </c>
      <c r="G1404" s="62">
        <v>2026</v>
      </c>
      <c r="H1404" s="63">
        <v>683.81042843373427</v>
      </c>
      <c r="I1404" s="63">
        <v>0</v>
      </c>
      <c r="J1404" s="63">
        <v>0</v>
      </c>
      <c r="K1404" s="63">
        <v>0</v>
      </c>
      <c r="L1404" s="63">
        <v>0</v>
      </c>
      <c r="M1404" s="63">
        <v>0</v>
      </c>
      <c r="N1404" s="63">
        <v>4925.9706134939752</v>
      </c>
      <c r="O1404" s="63">
        <v>0</v>
      </c>
      <c r="P1404" s="63">
        <v>0</v>
      </c>
      <c r="Q1404" s="63">
        <v>0</v>
      </c>
      <c r="R1404" s="63">
        <v>11902.28628253012</v>
      </c>
      <c r="S1404" s="63">
        <v>0</v>
      </c>
      <c r="T1404" s="63">
        <v>0</v>
      </c>
      <c r="U1404" s="63">
        <v>14513.267981325303</v>
      </c>
      <c r="V1404" s="63">
        <v>5749.4981427710773</v>
      </c>
      <c r="W1404" s="63">
        <v>0</v>
      </c>
      <c r="X1404" s="153">
        <v>36327.929322081924</v>
      </c>
      <c r="Y1404" s="63">
        <v>0</v>
      </c>
      <c r="Z1404" s="63">
        <v>0</v>
      </c>
      <c r="AA1404" s="63">
        <v>0</v>
      </c>
      <c r="AB1404" s="63">
        <v>0</v>
      </c>
      <c r="AC1404" s="63">
        <v>3435.8353684337353</v>
      </c>
      <c r="AD1404" s="63">
        <v>0</v>
      </c>
      <c r="AE1404" s="63">
        <v>4841.2320000000036</v>
      </c>
      <c r="AF1404" s="63">
        <v>0</v>
      </c>
      <c r="AG1404" s="63">
        <v>2212.8788845783138</v>
      </c>
      <c r="AH1404" s="43">
        <v>84592.709023648189</v>
      </c>
    </row>
    <row r="1405" spans="1:34">
      <c r="A1405" s="52">
        <v>0</v>
      </c>
      <c r="D1405" s="2">
        <v>2025</v>
      </c>
      <c r="E1405" s="2">
        <v>7</v>
      </c>
      <c r="F1405" s="62">
        <v>2026</v>
      </c>
      <c r="G1405" s="62">
        <v>2026</v>
      </c>
      <c r="H1405" s="63">
        <v>1033.510936506023</v>
      </c>
      <c r="I1405" s="63">
        <v>0</v>
      </c>
      <c r="J1405" s="63">
        <v>0</v>
      </c>
      <c r="K1405" s="63">
        <v>0</v>
      </c>
      <c r="L1405" s="63">
        <v>0</v>
      </c>
      <c r="M1405" s="63">
        <v>0</v>
      </c>
      <c r="N1405" s="63">
        <v>7944.7203265060207</v>
      </c>
      <c r="O1405" s="63">
        <v>0</v>
      </c>
      <c r="P1405" s="63">
        <v>0</v>
      </c>
      <c r="Q1405" s="63">
        <v>0</v>
      </c>
      <c r="R1405" s="63">
        <v>14055.914230963863</v>
      </c>
      <c r="S1405" s="63">
        <v>0</v>
      </c>
      <c r="T1405" s="63">
        <v>0</v>
      </c>
      <c r="U1405" s="63">
        <v>15041.170845783139</v>
      </c>
      <c r="V1405" s="63">
        <v>8571.6458991566269</v>
      </c>
      <c r="W1405" s="63">
        <v>0</v>
      </c>
      <c r="X1405" s="153">
        <v>37617.306311966262</v>
      </c>
      <c r="Y1405" s="63">
        <v>0</v>
      </c>
      <c r="Z1405" s="63">
        <v>0</v>
      </c>
      <c r="AA1405" s="63">
        <v>0</v>
      </c>
      <c r="AB1405" s="63">
        <v>0</v>
      </c>
      <c r="AC1405" s="63">
        <v>2849.0646971084334</v>
      </c>
      <c r="AD1405" s="63">
        <v>0</v>
      </c>
      <c r="AE1405" s="63">
        <v>8463.0479999999916</v>
      </c>
      <c r="AF1405" s="63">
        <v>0</v>
      </c>
      <c r="AG1405" s="63">
        <v>2370.548226385542</v>
      </c>
      <c r="AH1405" s="43">
        <v>97946.929474375909</v>
      </c>
    </row>
    <row r="1406" spans="1:34">
      <c r="A1406" s="52">
        <v>0</v>
      </c>
      <c r="D1406" s="2">
        <v>2025</v>
      </c>
      <c r="E1406" s="2">
        <v>8</v>
      </c>
      <c r="F1406" s="62">
        <v>2026</v>
      </c>
      <c r="G1406" s="62">
        <v>2026</v>
      </c>
      <c r="H1406" s="63">
        <v>909.14880662650489</v>
      </c>
      <c r="I1406" s="63">
        <v>0</v>
      </c>
      <c r="J1406" s="63">
        <v>0</v>
      </c>
      <c r="K1406" s="63">
        <v>0</v>
      </c>
      <c r="L1406" s="63">
        <v>0</v>
      </c>
      <c r="M1406" s="63">
        <v>0</v>
      </c>
      <c r="N1406" s="63">
        <v>8006.150842650597</v>
      </c>
      <c r="O1406" s="63">
        <v>0</v>
      </c>
      <c r="P1406" s="63">
        <v>0</v>
      </c>
      <c r="Q1406" s="63">
        <v>0</v>
      </c>
      <c r="R1406" s="63">
        <v>14983.985867228916</v>
      </c>
      <c r="S1406" s="63">
        <v>0</v>
      </c>
      <c r="T1406" s="63">
        <v>0</v>
      </c>
      <c r="U1406" s="63">
        <v>15655.162485060231</v>
      </c>
      <c r="V1406" s="63">
        <v>8391.4398501204723</v>
      </c>
      <c r="W1406" s="63">
        <v>0</v>
      </c>
      <c r="X1406" s="153">
        <v>39111.181265300009</v>
      </c>
      <c r="Y1406" s="63">
        <v>0</v>
      </c>
      <c r="Z1406" s="63">
        <v>0</v>
      </c>
      <c r="AA1406" s="63">
        <v>0</v>
      </c>
      <c r="AB1406" s="63">
        <v>0</v>
      </c>
      <c r="AC1406" s="63">
        <v>2111.8579633734939</v>
      </c>
      <c r="AD1406" s="63">
        <v>0</v>
      </c>
      <c r="AE1406" s="63">
        <v>4464.2399999999952</v>
      </c>
      <c r="AF1406" s="63">
        <v>0</v>
      </c>
      <c r="AG1406" s="63">
        <v>2252.81260433735</v>
      </c>
      <c r="AH1406" s="43">
        <v>95885.979684697566</v>
      </c>
    </row>
    <row r="1407" spans="1:34">
      <c r="A1407" s="52">
        <v>0</v>
      </c>
      <c r="D1407" s="2">
        <v>2025</v>
      </c>
      <c r="E1407" s="2">
        <v>9</v>
      </c>
      <c r="F1407" s="62">
        <v>2026</v>
      </c>
      <c r="G1407" s="62">
        <v>2026</v>
      </c>
      <c r="H1407" s="63">
        <v>915.67509915662583</v>
      </c>
      <c r="I1407" s="63">
        <v>0</v>
      </c>
      <c r="J1407" s="63">
        <v>0</v>
      </c>
      <c r="K1407" s="63">
        <v>0</v>
      </c>
      <c r="L1407" s="63">
        <v>0</v>
      </c>
      <c r="M1407" s="63">
        <v>0</v>
      </c>
      <c r="N1407" s="63">
        <v>6999.0541607228906</v>
      </c>
      <c r="O1407" s="63">
        <v>0</v>
      </c>
      <c r="P1407" s="63">
        <v>0</v>
      </c>
      <c r="Q1407" s="63">
        <v>0</v>
      </c>
      <c r="R1407" s="63">
        <v>14996.152661566262</v>
      </c>
      <c r="S1407" s="63">
        <v>0</v>
      </c>
      <c r="T1407" s="63">
        <v>0</v>
      </c>
      <c r="U1407" s="63">
        <v>18012.045735301192</v>
      </c>
      <c r="V1407" s="63">
        <v>4752.098960602405</v>
      </c>
      <c r="W1407" s="63">
        <v>0</v>
      </c>
      <c r="X1407" s="153">
        <v>37423.206550048191</v>
      </c>
      <c r="Y1407" s="63">
        <v>0</v>
      </c>
      <c r="Z1407" s="63">
        <v>0</v>
      </c>
      <c r="AA1407" s="63">
        <v>0</v>
      </c>
      <c r="AB1407" s="63">
        <v>0</v>
      </c>
      <c r="AC1407" s="63">
        <v>2416.4159925301205</v>
      </c>
      <c r="AD1407" s="63">
        <v>0</v>
      </c>
      <c r="AE1407" s="63">
        <v>6812.2559999999985</v>
      </c>
      <c r="AF1407" s="63">
        <v>0</v>
      </c>
      <c r="AG1407" s="63">
        <v>2107.5364859036149</v>
      </c>
      <c r="AH1407" s="43">
        <v>94434.441645831292</v>
      </c>
    </row>
    <row r="1408" spans="1:34">
      <c r="A1408" s="52">
        <v>0</v>
      </c>
      <c r="D1408" s="2">
        <v>2025</v>
      </c>
      <c r="E1408" s="2">
        <v>10</v>
      </c>
      <c r="F1408" s="62">
        <v>2026</v>
      </c>
      <c r="G1408" s="62">
        <v>2026</v>
      </c>
      <c r="H1408" s="63">
        <v>892.65178939759085</v>
      </c>
      <c r="I1408" s="63">
        <v>0</v>
      </c>
      <c r="J1408" s="63">
        <v>0</v>
      </c>
      <c r="K1408" s="63">
        <v>0</v>
      </c>
      <c r="L1408" s="63">
        <v>0</v>
      </c>
      <c r="M1408" s="63">
        <v>0</v>
      </c>
      <c r="N1408" s="63">
        <v>4108.7000515662648</v>
      </c>
      <c r="O1408" s="63">
        <v>0</v>
      </c>
      <c r="P1408" s="63">
        <v>0</v>
      </c>
      <c r="Q1408" s="63">
        <v>0</v>
      </c>
      <c r="R1408" s="63">
        <v>8715.7349548192797</v>
      </c>
      <c r="S1408" s="63">
        <v>0</v>
      </c>
      <c r="T1408" s="63">
        <v>511.49590746987946</v>
      </c>
      <c r="U1408" s="63">
        <v>18921.662978674707</v>
      </c>
      <c r="V1408" s="63">
        <v>1615.3694593975904</v>
      </c>
      <c r="W1408" s="63">
        <v>0</v>
      </c>
      <c r="X1408" s="153">
        <v>35048.950533728901</v>
      </c>
      <c r="Y1408" s="63">
        <v>0</v>
      </c>
      <c r="Z1408" s="63">
        <v>0</v>
      </c>
      <c r="AA1408" s="63">
        <v>0</v>
      </c>
      <c r="AB1408" s="63">
        <v>0</v>
      </c>
      <c r="AC1408" s="63">
        <v>2898.6120220481939</v>
      </c>
      <c r="AD1408" s="63">
        <v>0</v>
      </c>
      <c r="AE1408" s="63">
        <v>0</v>
      </c>
      <c r="AF1408" s="63">
        <v>0</v>
      </c>
      <c r="AG1408" s="63">
        <v>1754.3296197590366</v>
      </c>
      <c r="AH1408" s="43">
        <v>74467.507316861447</v>
      </c>
    </row>
    <row r="1409" spans="1:34">
      <c r="A1409" s="52">
        <v>0</v>
      </c>
      <c r="D1409" s="2">
        <v>2025</v>
      </c>
      <c r="E1409" s="2">
        <v>11</v>
      </c>
      <c r="F1409" s="62">
        <v>2026</v>
      </c>
      <c r="G1409" s="62">
        <v>2026</v>
      </c>
      <c r="H1409" s="63">
        <v>807.26612879518109</v>
      </c>
      <c r="I1409" s="63">
        <v>0</v>
      </c>
      <c r="J1409" s="63">
        <v>0</v>
      </c>
      <c r="K1409" s="63">
        <v>0</v>
      </c>
      <c r="L1409" s="63">
        <v>1062.2068578313254</v>
      </c>
      <c r="M1409" s="63">
        <v>0</v>
      </c>
      <c r="N1409" s="63">
        <v>2994.5304183132516</v>
      </c>
      <c r="O1409" s="63">
        <v>0</v>
      </c>
      <c r="P1409" s="63">
        <v>0</v>
      </c>
      <c r="Q1409" s="63">
        <v>0</v>
      </c>
      <c r="R1409" s="63">
        <v>6217.0650762650603</v>
      </c>
      <c r="S1409" s="63">
        <v>0</v>
      </c>
      <c r="T1409" s="63">
        <v>130.89963759036144</v>
      </c>
      <c r="U1409" s="63">
        <v>15294.564220722883</v>
      </c>
      <c r="V1409" s="63">
        <v>1567.3005169879516</v>
      </c>
      <c r="W1409" s="63">
        <v>0</v>
      </c>
      <c r="X1409" s="153">
        <v>29343.803960208425</v>
      </c>
      <c r="Y1409" s="63">
        <v>0</v>
      </c>
      <c r="Z1409" s="63">
        <v>0</v>
      </c>
      <c r="AA1409" s="63">
        <v>0</v>
      </c>
      <c r="AB1409" s="63">
        <v>0</v>
      </c>
      <c r="AC1409" s="63">
        <v>2543.7390103614466</v>
      </c>
      <c r="AD1409" s="63">
        <v>0</v>
      </c>
      <c r="AE1409" s="63">
        <v>0</v>
      </c>
      <c r="AF1409" s="63">
        <v>0</v>
      </c>
      <c r="AG1409" s="63">
        <v>1243.453411807229</v>
      </c>
      <c r="AH1409" s="43">
        <v>61204.829238883111</v>
      </c>
    </row>
    <row r="1410" spans="1:34">
      <c r="A1410" s="52">
        <v>0</v>
      </c>
      <c r="D1410" s="2">
        <v>2025</v>
      </c>
      <c r="E1410" s="2">
        <v>12</v>
      </c>
      <c r="F1410" s="62">
        <v>2026</v>
      </c>
      <c r="G1410" s="62">
        <v>2026</v>
      </c>
      <c r="H1410" s="63">
        <v>666.22569578313255</v>
      </c>
      <c r="I1410" s="63">
        <v>0</v>
      </c>
      <c r="J1410" s="63">
        <v>0</v>
      </c>
      <c r="K1410" s="63">
        <v>0</v>
      </c>
      <c r="L1410" s="63">
        <v>1515.7637759036143</v>
      </c>
      <c r="M1410" s="63">
        <v>0</v>
      </c>
      <c r="N1410" s="63">
        <v>2598.6649898795185</v>
      </c>
      <c r="O1410" s="63">
        <v>0</v>
      </c>
      <c r="P1410" s="63">
        <v>0</v>
      </c>
      <c r="Q1410" s="63">
        <v>0</v>
      </c>
      <c r="R1410" s="63">
        <v>5325.9110255421692</v>
      </c>
      <c r="S1410" s="63">
        <v>0</v>
      </c>
      <c r="T1410" s="63">
        <v>0</v>
      </c>
      <c r="U1410" s="63">
        <v>9430.7816339759047</v>
      </c>
      <c r="V1410" s="63">
        <v>795.66749409638578</v>
      </c>
      <c r="W1410" s="63">
        <v>0</v>
      </c>
      <c r="X1410" s="153">
        <v>22910.783279495179</v>
      </c>
      <c r="Y1410" s="63">
        <v>0</v>
      </c>
      <c r="Z1410" s="63">
        <v>0</v>
      </c>
      <c r="AA1410" s="63">
        <v>0</v>
      </c>
      <c r="AB1410" s="63">
        <v>0</v>
      </c>
      <c r="AC1410" s="63">
        <v>2834.9317100000007</v>
      </c>
      <c r="AD1410" s="63">
        <v>0</v>
      </c>
      <c r="AE1410" s="63">
        <v>0</v>
      </c>
      <c r="AF1410" s="63">
        <v>0</v>
      </c>
      <c r="AG1410" s="63">
        <v>926.73770337349424</v>
      </c>
      <c r="AH1410" s="43">
        <v>47005.467308049396</v>
      </c>
    </row>
    <row r="1411" spans="1:34">
      <c r="A1411" s="52">
        <v>0</v>
      </c>
      <c r="D1411" s="2">
        <v>2026</v>
      </c>
      <c r="E1411" s="2">
        <v>1</v>
      </c>
      <c r="F1411" s="62">
        <v>2026</v>
      </c>
      <c r="G1411" s="62">
        <v>2026</v>
      </c>
      <c r="H1411" s="63">
        <v>568.85866662650699</v>
      </c>
      <c r="I1411" s="63">
        <v>0</v>
      </c>
      <c r="J1411" s="63">
        <v>0</v>
      </c>
      <c r="K1411" s="63">
        <v>0</v>
      </c>
      <c r="L1411" s="63">
        <v>599.42327939759036</v>
      </c>
      <c r="M1411" s="63">
        <v>0</v>
      </c>
      <c r="N1411" s="63">
        <v>3211.6065653012042</v>
      </c>
      <c r="O1411" s="63">
        <v>0</v>
      </c>
      <c r="P1411" s="63">
        <v>0</v>
      </c>
      <c r="Q1411" s="63">
        <v>0</v>
      </c>
      <c r="R1411" s="63">
        <v>5759.0248771084334</v>
      </c>
      <c r="S1411" s="63">
        <v>0</v>
      </c>
      <c r="T1411" s="63">
        <v>0</v>
      </c>
      <c r="U1411" s="63">
        <v>7874.2541091566263</v>
      </c>
      <c r="V1411" s="63">
        <v>172.88673253012047</v>
      </c>
      <c r="W1411" s="63">
        <v>0</v>
      </c>
      <c r="X1411" s="153">
        <v>22256.148892253004</v>
      </c>
      <c r="Y1411" s="63">
        <v>0</v>
      </c>
      <c r="Z1411" s="63">
        <v>0</v>
      </c>
      <c r="AA1411" s="63">
        <v>0</v>
      </c>
      <c r="AB1411" s="63">
        <v>0</v>
      </c>
      <c r="AC1411" s="63">
        <v>969.55945493975889</v>
      </c>
      <c r="AD1411" s="63">
        <v>0</v>
      </c>
      <c r="AE1411" s="63">
        <v>0</v>
      </c>
      <c r="AF1411" s="63">
        <v>0</v>
      </c>
      <c r="AG1411" s="63">
        <v>1024.3721122891568</v>
      </c>
      <c r="AH1411" s="43">
        <v>42436.134689602404</v>
      </c>
    </row>
    <row r="1412" spans="1:34">
      <c r="A1412" s="52">
        <v>0</v>
      </c>
      <c r="D1412" s="2">
        <v>2026</v>
      </c>
      <c r="E1412" s="2">
        <v>2</v>
      </c>
      <c r="F1412" s="62">
        <v>2026</v>
      </c>
      <c r="G1412" s="62">
        <v>2026</v>
      </c>
      <c r="H1412" s="63">
        <v>393.14172433735001</v>
      </c>
      <c r="I1412" s="63">
        <v>0</v>
      </c>
      <c r="J1412" s="63">
        <v>0</v>
      </c>
      <c r="K1412" s="63">
        <v>0</v>
      </c>
      <c r="L1412" s="63">
        <v>1191.6516807228916</v>
      </c>
      <c r="M1412" s="63">
        <v>0</v>
      </c>
      <c r="N1412" s="63">
        <v>2560.1650713253011</v>
      </c>
      <c r="O1412" s="63">
        <v>0</v>
      </c>
      <c r="P1412" s="63">
        <v>0</v>
      </c>
      <c r="Q1412" s="63">
        <v>0</v>
      </c>
      <c r="R1412" s="63">
        <v>3147.8849079518077</v>
      </c>
      <c r="S1412" s="63">
        <v>0</v>
      </c>
      <c r="T1412" s="63">
        <v>0</v>
      </c>
      <c r="U1412" s="63">
        <v>4834.4106163855431</v>
      </c>
      <c r="V1412" s="63">
        <v>170.38112771084337</v>
      </c>
      <c r="W1412" s="63">
        <v>0</v>
      </c>
      <c r="X1412" s="153">
        <v>19955.821110072287</v>
      </c>
      <c r="Y1412" s="63">
        <v>0</v>
      </c>
      <c r="Z1412" s="63">
        <v>0</v>
      </c>
      <c r="AA1412" s="63">
        <v>0</v>
      </c>
      <c r="AB1412" s="63">
        <v>0</v>
      </c>
      <c r="AC1412" s="63">
        <v>595.84471614457834</v>
      </c>
      <c r="AD1412" s="63">
        <v>0</v>
      </c>
      <c r="AE1412" s="63">
        <v>0</v>
      </c>
      <c r="AF1412" s="63">
        <v>0</v>
      </c>
      <c r="AG1412" s="63">
        <v>485.82095373493985</v>
      </c>
      <c r="AH1412" s="43">
        <v>33335.121908385539</v>
      </c>
    </row>
    <row r="1413" spans="1:34">
      <c r="A1413" s="52">
        <v>0</v>
      </c>
      <c r="D1413" s="2">
        <v>2026</v>
      </c>
      <c r="E1413" s="2">
        <v>3</v>
      </c>
      <c r="F1413" s="62">
        <v>2026</v>
      </c>
      <c r="G1413" s="62">
        <v>2026</v>
      </c>
      <c r="H1413" s="63">
        <v>664.96803650602362</v>
      </c>
      <c r="I1413" s="63">
        <v>0</v>
      </c>
      <c r="J1413" s="63">
        <v>0</v>
      </c>
      <c r="K1413" s="63">
        <v>0</v>
      </c>
      <c r="L1413" s="63">
        <v>787.38946903614453</v>
      </c>
      <c r="M1413" s="63">
        <v>0</v>
      </c>
      <c r="N1413" s="63">
        <v>3161.119849518072</v>
      </c>
      <c r="O1413" s="63">
        <v>0</v>
      </c>
      <c r="P1413" s="63">
        <v>0</v>
      </c>
      <c r="Q1413" s="63">
        <v>0</v>
      </c>
      <c r="R1413" s="63">
        <v>4959.6378419277089</v>
      </c>
      <c r="S1413" s="63">
        <v>0</v>
      </c>
      <c r="T1413" s="63">
        <v>0</v>
      </c>
      <c r="U1413" s="63">
        <v>14711.864539277109</v>
      </c>
      <c r="V1413" s="63">
        <v>566.26668915662674</v>
      </c>
      <c r="W1413" s="63">
        <v>0</v>
      </c>
      <c r="X1413" s="153">
        <v>26493.778524373498</v>
      </c>
      <c r="Y1413" s="63">
        <v>0</v>
      </c>
      <c r="Z1413" s="63">
        <v>0</v>
      </c>
      <c r="AA1413" s="63">
        <v>0</v>
      </c>
      <c r="AB1413" s="63">
        <v>0</v>
      </c>
      <c r="AC1413" s="63">
        <v>1111.2329050602409</v>
      </c>
      <c r="AD1413" s="63">
        <v>0</v>
      </c>
      <c r="AE1413" s="63">
        <v>0</v>
      </c>
      <c r="AF1413" s="63">
        <v>0</v>
      </c>
      <c r="AG1413" s="63">
        <v>1038.4335002409637</v>
      </c>
      <c r="AH1413" s="43">
        <v>53494.691355096387</v>
      </c>
    </row>
    <row r="1414" spans="1:34">
      <c r="A1414" s="52">
        <v>0</v>
      </c>
      <c r="D1414" s="2">
        <v>2026</v>
      </c>
      <c r="E1414" s="2">
        <v>4</v>
      </c>
      <c r="F1414" s="62">
        <v>2026</v>
      </c>
      <c r="G1414" s="62">
        <v>2026</v>
      </c>
      <c r="H1414" s="63">
        <v>792.6302938554212</v>
      </c>
      <c r="I1414" s="63">
        <v>0</v>
      </c>
      <c r="J1414" s="63">
        <v>179.70705349397591</v>
      </c>
      <c r="K1414" s="63">
        <v>0</v>
      </c>
      <c r="L1414" s="63">
        <v>1548.2478251807231</v>
      </c>
      <c r="M1414" s="63">
        <v>0</v>
      </c>
      <c r="N1414" s="63">
        <v>3882.5913040963828</v>
      </c>
      <c r="O1414" s="63">
        <v>0</v>
      </c>
      <c r="P1414" s="63">
        <v>0</v>
      </c>
      <c r="Q1414" s="63">
        <v>0</v>
      </c>
      <c r="R1414" s="63">
        <v>6737.0085378313261</v>
      </c>
      <c r="S1414" s="63">
        <v>0</v>
      </c>
      <c r="T1414" s="63">
        <v>641.1011759036146</v>
      </c>
      <c r="U1414" s="63">
        <v>15046.002832048191</v>
      </c>
      <c r="V1414" s="63">
        <v>2519.3856457831321</v>
      </c>
      <c r="W1414" s="63">
        <v>0</v>
      </c>
      <c r="X1414" s="153">
        <v>30598.764065867465</v>
      </c>
      <c r="Y1414" s="63">
        <v>0</v>
      </c>
      <c r="Z1414" s="63">
        <v>0</v>
      </c>
      <c r="AA1414" s="63">
        <v>0</v>
      </c>
      <c r="AB1414" s="63">
        <v>0</v>
      </c>
      <c r="AC1414" s="63">
        <v>1904.72082939759</v>
      </c>
      <c r="AD1414" s="63">
        <v>0</v>
      </c>
      <c r="AE1414" s="63">
        <v>0</v>
      </c>
      <c r="AF1414" s="63">
        <v>0</v>
      </c>
      <c r="AG1414" s="63">
        <v>1375.9068110843375</v>
      </c>
      <c r="AH1414" s="43">
        <v>65226.066374542155</v>
      </c>
    </row>
    <row r="1415" spans="1:34">
      <c r="A1415" s="52">
        <v>0</v>
      </c>
      <c r="D1415" s="2">
        <v>2026</v>
      </c>
      <c r="E1415" s="2">
        <v>5</v>
      </c>
      <c r="F1415" s="62">
        <v>2027</v>
      </c>
      <c r="G1415" s="62">
        <v>2027</v>
      </c>
      <c r="H1415" s="63">
        <v>692.35013999999956</v>
      </c>
      <c r="I1415" s="63">
        <v>0</v>
      </c>
      <c r="J1415" s="63">
        <v>0</v>
      </c>
      <c r="K1415" s="63">
        <v>0</v>
      </c>
      <c r="L1415" s="63">
        <v>0</v>
      </c>
      <c r="M1415" s="63">
        <v>0</v>
      </c>
      <c r="N1415" s="63">
        <v>4493.3177046987948</v>
      </c>
      <c r="O1415" s="63">
        <v>0</v>
      </c>
      <c r="P1415" s="63">
        <v>0</v>
      </c>
      <c r="Q1415" s="63">
        <v>0</v>
      </c>
      <c r="R1415" s="63">
        <v>10276.327337710847</v>
      </c>
      <c r="S1415" s="63">
        <v>0</v>
      </c>
      <c r="T1415" s="63">
        <v>0</v>
      </c>
      <c r="U1415" s="63">
        <v>13288.924394939759</v>
      </c>
      <c r="V1415" s="63">
        <v>1886.7204289156625</v>
      </c>
      <c r="W1415" s="63">
        <v>0</v>
      </c>
      <c r="X1415" s="153">
        <v>34389.592550614456</v>
      </c>
      <c r="Y1415" s="63">
        <v>0</v>
      </c>
      <c r="Z1415" s="63">
        <v>0</v>
      </c>
      <c r="AA1415" s="63">
        <v>0</v>
      </c>
      <c r="AB1415" s="63">
        <v>0</v>
      </c>
      <c r="AC1415" s="63">
        <v>4402.0793937349363</v>
      </c>
      <c r="AD1415" s="63">
        <v>0</v>
      </c>
      <c r="AE1415" s="63">
        <v>1860.5700000000038</v>
      </c>
      <c r="AF1415" s="63">
        <v>0</v>
      </c>
      <c r="AG1415" s="63">
        <v>1916.5671778313258</v>
      </c>
      <c r="AH1415" s="43">
        <v>73206.449128445791</v>
      </c>
    </row>
    <row r="1416" spans="1:34">
      <c r="A1416" s="52">
        <v>0</v>
      </c>
      <c r="D1416" s="2">
        <v>2026</v>
      </c>
      <c r="E1416" s="2">
        <v>6</v>
      </c>
      <c r="F1416" s="62">
        <v>2027</v>
      </c>
      <c r="G1416" s="62">
        <v>2027</v>
      </c>
      <c r="H1416" s="63">
        <v>684.00857204819215</v>
      </c>
      <c r="I1416" s="63">
        <v>0</v>
      </c>
      <c r="J1416" s="63">
        <v>0</v>
      </c>
      <c r="K1416" s="63">
        <v>0</v>
      </c>
      <c r="L1416" s="63">
        <v>0</v>
      </c>
      <c r="M1416" s="63">
        <v>0</v>
      </c>
      <c r="N1416" s="63">
        <v>5025.8711260240971</v>
      </c>
      <c r="O1416" s="63">
        <v>0</v>
      </c>
      <c r="P1416" s="63">
        <v>0</v>
      </c>
      <c r="Q1416" s="63">
        <v>0</v>
      </c>
      <c r="R1416" s="63">
        <v>12413.73725180723</v>
      </c>
      <c r="S1416" s="63">
        <v>0</v>
      </c>
      <c r="T1416" s="63">
        <v>0</v>
      </c>
      <c r="U1416" s="63">
        <v>14563.539736144587</v>
      </c>
      <c r="V1416" s="63">
        <v>5737.7543253011972</v>
      </c>
      <c r="W1416" s="63">
        <v>0</v>
      </c>
      <c r="X1416" s="153">
        <v>36571.238778024097</v>
      </c>
      <c r="Y1416" s="63">
        <v>0</v>
      </c>
      <c r="Z1416" s="63">
        <v>0</v>
      </c>
      <c r="AA1416" s="63">
        <v>0</v>
      </c>
      <c r="AB1416" s="63">
        <v>0</v>
      </c>
      <c r="AC1416" s="63">
        <v>3448.0806101204826</v>
      </c>
      <c r="AD1416" s="63">
        <v>0</v>
      </c>
      <c r="AE1416" s="63">
        <v>4951.2600000000048</v>
      </c>
      <c r="AF1416" s="63">
        <v>0</v>
      </c>
      <c r="AG1416" s="63">
        <v>2259.665043855422</v>
      </c>
      <c r="AH1416" s="43">
        <v>85655.155443325319</v>
      </c>
    </row>
    <row r="1417" spans="1:34">
      <c r="A1417" s="52">
        <v>0</v>
      </c>
      <c r="D1417" s="2">
        <v>2026</v>
      </c>
      <c r="E1417" s="2">
        <v>7</v>
      </c>
      <c r="F1417" s="62">
        <v>2027</v>
      </c>
      <c r="G1417" s="62">
        <v>2027</v>
      </c>
      <c r="H1417" s="63">
        <v>1033.8104107228903</v>
      </c>
      <c r="I1417" s="63">
        <v>0</v>
      </c>
      <c r="J1417" s="63">
        <v>0</v>
      </c>
      <c r="K1417" s="63">
        <v>0</v>
      </c>
      <c r="L1417" s="63">
        <v>0</v>
      </c>
      <c r="M1417" s="63">
        <v>0</v>
      </c>
      <c r="N1417" s="63">
        <v>8051.7103439759003</v>
      </c>
      <c r="O1417" s="63">
        <v>0</v>
      </c>
      <c r="P1417" s="63">
        <v>0</v>
      </c>
      <c r="Q1417" s="63">
        <v>0</v>
      </c>
      <c r="R1417" s="63">
        <v>14799.709317831326</v>
      </c>
      <c r="S1417" s="63">
        <v>0</v>
      </c>
      <c r="T1417" s="63">
        <v>0</v>
      </c>
      <c r="U1417" s="63">
        <v>15093.271175903614</v>
      </c>
      <c r="V1417" s="63">
        <v>8567.6663879518073</v>
      </c>
      <c r="W1417" s="63">
        <v>0</v>
      </c>
      <c r="X1417" s="153">
        <v>37869.754612578326</v>
      </c>
      <c r="Y1417" s="63">
        <v>0</v>
      </c>
      <c r="Z1417" s="63">
        <v>0</v>
      </c>
      <c r="AA1417" s="63">
        <v>0</v>
      </c>
      <c r="AB1417" s="63">
        <v>0</v>
      </c>
      <c r="AC1417" s="63">
        <v>2862.1804925301194</v>
      </c>
      <c r="AD1417" s="63">
        <v>0</v>
      </c>
      <c r="AE1417" s="63">
        <v>8655.3900000000103</v>
      </c>
      <c r="AF1417" s="63">
        <v>0</v>
      </c>
      <c r="AG1417" s="63">
        <v>2420.6679359036152</v>
      </c>
      <c r="AH1417" s="43">
        <v>99354.160677397638</v>
      </c>
    </row>
    <row r="1418" spans="1:34">
      <c r="A1418" s="52">
        <v>0</v>
      </c>
      <c r="D1418" s="2">
        <v>2026</v>
      </c>
      <c r="E1418" s="2">
        <v>8</v>
      </c>
      <c r="F1418" s="62">
        <v>2027</v>
      </c>
      <c r="G1418" s="62">
        <v>2027</v>
      </c>
      <c r="H1418" s="63">
        <v>909.41224518072192</v>
      </c>
      <c r="I1418" s="63">
        <v>0</v>
      </c>
      <c r="J1418" s="63">
        <v>0</v>
      </c>
      <c r="K1418" s="63">
        <v>0</v>
      </c>
      <c r="L1418" s="63">
        <v>0</v>
      </c>
      <c r="M1418" s="63">
        <v>0</v>
      </c>
      <c r="N1418" s="63">
        <v>8112.2344393975854</v>
      </c>
      <c r="O1418" s="63">
        <v>0</v>
      </c>
      <c r="P1418" s="63">
        <v>0</v>
      </c>
      <c r="Q1418" s="63">
        <v>0</v>
      </c>
      <c r="R1418" s="63">
        <v>15628.211803734945</v>
      </c>
      <c r="S1418" s="63">
        <v>0</v>
      </c>
      <c r="T1418" s="63">
        <v>0</v>
      </c>
      <c r="U1418" s="63">
        <v>15709.38958891565</v>
      </c>
      <c r="V1418" s="63">
        <v>8382.6289445783023</v>
      </c>
      <c r="W1418" s="63">
        <v>0</v>
      </c>
      <c r="X1418" s="153">
        <v>39374.217850999994</v>
      </c>
      <c r="Y1418" s="63">
        <v>0</v>
      </c>
      <c r="Z1418" s="63">
        <v>0</v>
      </c>
      <c r="AA1418" s="63">
        <v>0</v>
      </c>
      <c r="AB1418" s="63">
        <v>0</v>
      </c>
      <c r="AC1418" s="63">
        <v>2125.7539720481918</v>
      </c>
      <c r="AD1418" s="63">
        <v>0</v>
      </c>
      <c r="AE1418" s="63">
        <v>4565.7000000000071</v>
      </c>
      <c r="AF1418" s="63">
        <v>0</v>
      </c>
      <c r="AG1418" s="63">
        <v>2300.4430689156634</v>
      </c>
      <c r="AH1418" s="43">
        <v>97107.991913771053</v>
      </c>
    </row>
    <row r="1419" spans="1:34">
      <c r="A1419" s="52">
        <v>0</v>
      </c>
      <c r="D1419" s="2">
        <v>2026</v>
      </c>
      <c r="E1419" s="2">
        <v>9</v>
      </c>
      <c r="F1419" s="62">
        <v>2027</v>
      </c>
      <c r="G1419" s="62">
        <v>2027</v>
      </c>
      <c r="H1419" s="63">
        <v>915.94042879517986</v>
      </c>
      <c r="I1419" s="63">
        <v>0</v>
      </c>
      <c r="J1419" s="63">
        <v>0</v>
      </c>
      <c r="K1419" s="63">
        <v>0</v>
      </c>
      <c r="L1419" s="63">
        <v>0</v>
      </c>
      <c r="M1419" s="63">
        <v>0</v>
      </c>
      <c r="N1419" s="63">
        <v>7099.310767108429</v>
      </c>
      <c r="O1419" s="63">
        <v>0</v>
      </c>
      <c r="P1419" s="63">
        <v>0</v>
      </c>
      <c r="Q1419" s="63">
        <v>0</v>
      </c>
      <c r="R1419" s="63">
        <v>15760.806393975898</v>
      </c>
      <c r="S1419" s="63">
        <v>0</v>
      </c>
      <c r="T1419" s="63">
        <v>0</v>
      </c>
      <c r="U1419" s="63">
        <v>18074.436724578311</v>
      </c>
      <c r="V1419" s="63">
        <v>4749.4581228915622</v>
      </c>
      <c r="W1419" s="63">
        <v>0</v>
      </c>
      <c r="X1419" s="153">
        <v>37674.279110602401</v>
      </c>
      <c r="Y1419" s="63">
        <v>0</v>
      </c>
      <c r="Z1419" s="63">
        <v>0</v>
      </c>
      <c r="AA1419" s="63">
        <v>0</v>
      </c>
      <c r="AB1419" s="63">
        <v>0</v>
      </c>
      <c r="AC1419" s="63">
        <v>2429.5646390361444</v>
      </c>
      <c r="AD1419" s="63">
        <v>0</v>
      </c>
      <c r="AE1419" s="63">
        <v>6967.0800000000017</v>
      </c>
      <c r="AF1419" s="63">
        <v>0</v>
      </c>
      <c r="AG1419" s="63">
        <v>2152.095426024096</v>
      </c>
      <c r="AH1419" s="43">
        <v>95822.971613012036</v>
      </c>
    </row>
    <row r="1420" spans="1:34">
      <c r="A1420" s="52">
        <v>0</v>
      </c>
      <c r="D1420" s="2">
        <v>2026</v>
      </c>
      <c r="E1420" s="2">
        <v>10</v>
      </c>
      <c r="F1420" s="62">
        <v>2027</v>
      </c>
      <c r="G1420" s="62">
        <v>2027</v>
      </c>
      <c r="H1420" s="63">
        <v>892.91044771084375</v>
      </c>
      <c r="I1420" s="63">
        <v>0</v>
      </c>
      <c r="J1420" s="63">
        <v>0</v>
      </c>
      <c r="K1420" s="63">
        <v>0</v>
      </c>
      <c r="L1420" s="63">
        <v>0</v>
      </c>
      <c r="M1420" s="63">
        <v>0</v>
      </c>
      <c r="N1420" s="63">
        <v>4192.0260137349405</v>
      </c>
      <c r="O1420" s="63">
        <v>0</v>
      </c>
      <c r="P1420" s="63">
        <v>0</v>
      </c>
      <c r="Q1420" s="63">
        <v>0</v>
      </c>
      <c r="R1420" s="63">
        <v>8714.9422891566264</v>
      </c>
      <c r="S1420" s="63">
        <v>0</v>
      </c>
      <c r="T1420" s="63">
        <v>512.75323132530104</v>
      </c>
      <c r="U1420" s="63">
        <v>18987.204743855429</v>
      </c>
      <c r="V1420" s="63">
        <v>1599.8286771084338</v>
      </c>
      <c r="W1420" s="63">
        <v>0</v>
      </c>
      <c r="X1420" s="153">
        <v>35283.194845361453</v>
      </c>
      <c r="Y1420" s="63">
        <v>0</v>
      </c>
      <c r="Z1420" s="63">
        <v>0</v>
      </c>
      <c r="AA1420" s="63">
        <v>0</v>
      </c>
      <c r="AB1420" s="63">
        <v>0</v>
      </c>
      <c r="AC1420" s="63">
        <v>2919.1726944578309</v>
      </c>
      <c r="AD1420" s="63">
        <v>0</v>
      </c>
      <c r="AE1420" s="63">
        <v>0</v>
      </c>
      <c r="AF1420" s="63">
        <v>0</v>
      </c>
      <c r="AG1420" s="63">
        <v>1791.4208250602414</v>
      </c>
      <c r="AH1420" s="43">
        <v>74893.45376777109</v>
      </c>
    </row>
    <row r="1421" spans="1:34">
      <c r="A1421" s="52">
        <v>0</v>
      </c>
      <c r="D1421" s="2">
        <v>2026</v>
      </c>
      <c r="E1421" s="2">
        <v>11</v>
      </c>
      <c r="F1421" s="62">
        <v>2027</v>
      </c>
      <c r="G1421" s="62">
        <v>2027</v>
      </c>
      <c r="H1421" s="63">
        <v>807.50004542168722</v>
      </c>
      <c r="I1421" s="63">
        <v>0</v>
      </c>
      <c r="J1421" s="63">
        <v>0</v>
      </c>
      <c r="K1421" s="63">
        <v>0</v>
      </c>
      <c r="L1421" s="63">
        <v>1059.4457961445776</v>
      </c>
      <c r="M1421" s="63">
        <v>0</v>
      </c>
      <c r="N1421" s="63">
        <v>3055.2606067469883</v>
      </c>
      <c r="O1421" s="63">
        <v>0</v>
      </c>
      <c r="P1421" s="63">
        <v>0</v>
      </c>
      <c r="Q1421" s="63">
        <v>0</v>
      </c>
      <c r="R1421" s="63">
        <v>6216.4996559036153</v>
      </c>
      <c r="S1421" s="63">
        <v>0</v>
      </c>
      <c r="T1421" s="63">
        <v>131.22140602409632</v>
      </c>
      <c r="U1421" s="63">
        <v>15347.542266987952</v>
      </c>
      <c r="V1421" s="63">
        <v>1552.2221855421685</v>
      </c>
      <c r="W1421" s="63">
        <v>0</v>
      </c>
      <c r="X1421" s="153">
        <v>29537.611340855419</v>
      </c>
      <c r="Y1421" s="63">
        <v>0</v>
      </c>
      <c r="Z1421" s="63">
        <v>0</v>
      </c>
      <c r="AA1421" s="63">
        <v>0</v>
      </c>
      <c r="AB1421" s="63">
        <v>0</v>
      </c>
      <c r="AC1421" s="63">
        <v>2561.7824684337347</v>
      </c>
      <c r="AD1421" s="63">
        <v>0</v>
      </c>
      <c r="AE1421" s="63">
        <v>0</v>
      </c>
      <c r="AF1421" s="63">
        <v>0</v>
      </c>
      <c r="AG1421" s="63">
        <v>1269.7433320481928</v>
      </c>
      <c r="AH1421" s="43">
        <v>61538.829104108423</v>
      </c>
    </row>
    <row r="1422" spans="1:34">
      <c r="A1422" s="52">
        <v>0</v>
      </c>
      <c r="D1422" s="2">
        <v>2026</v>
      </c>
      <c r="E1422" s="2">
        <v>12</v>
      </c>
      <c r="F1422" s="62">
        <v>2027</v>
      </c>
      <c r="G1422" s="62">
        <v>2027</v>
      </c>
      <c r="H1422" s="63">
        <v>666.41874397590357</v>
      </c>
      <c r="I1422" s="63">
        <v>0</v>
      </c>
      <c r="J1422" s="63">
        <v>0</v>
      </c>
      <c r="K1422" s="63">
        <v>0</v>
      </c>
      <c r="L1422" s="63">
        <v>1511.8237549397588</v>
      </c>
      <c r="M1422" s="63">
        <v>0</v>
      </c>
      <c r="N1422" s="63">
        <v>2651.3668804819285</v>
      </c>
      <c r="O1422" s="63">
        <v>0</v>
      </c>
      <c r="P1422" s="63">
        <v>0</v>
      </c>
      <c r="Q1422" s="63">
        <v>0</v>
      </c>
      <c r="R1422" s="63">
        <v>5325.4266525301209</v>
      </c>
      <c r="S1422" s="63">
        <v>0</v>
      </c>
      <c r="T1422" s="63">
        <v>0</v>
      </c>
      <c r="U1422" s="63">
        <v>9463.4484284337341</v>
      </c>
      <c r="V1422" s="63">
        <v>788.01271566265052</v>
      </c>
      <c r="W1422" s="63">
        <v>0</v>
      </c>
      <c r="X1422" s="153">
        <v>23058.994703939767</v>
      </c>
      <c r="Y1422" s="63">
        <v>0</v>
      </c>
      <c r="Z1422" s="63">
        <v>0</v>
      </c>
      <c r="AA1422" s="63">
        <v>0</v>
      </c>
      <c r="AB1422" s="63">
        <v>0</v>
      </c>
      <c r="AC1422" s="63">
        <v>2855.0406800000001</v>
      </c>
      <c r="AD1422" s="63">
        <v>0</v>
      </c>
      <c r="AE1422" s="63">
        <v>0</v>
      </c>
      <c r="AF1422" s="63">
        <v>0</v>
      </c>
      <c r="AG1422" s="63">
        <v>946.33140915662671</v>
      </c>
      <c r="AH1422" s="43">
        <v>47266.863969120495</v>
      </c>
    </row>
    <row r="1423" spans="1:34">
      <c r="A1423" s="52">
        <v>0</v>
      </c>
      <c r="D1423" s="2">
        <v>2027</v>
      </c>
      <c r="E1423" s="2">
        <v>1</v>
      </c>
      <c r="F1423" s="62">
        <v>2027</v>
      </c>
      <c r="G1423" s="62">
        <v>2027</v>
      </c>
      <c r="H1423" s="63">
        <v>569.04877638554285</v>
      </c>
      <c r="I1423" s="63">
        <v>0</v>
      </c>
      <c r="J1423" s="63">
        <v>0</v>
      </c>
      <c r="K1423" s="63">
        <v>0</v>
      </c>
      <c r="L1423" s="63">
        <v>597.86222397590359</v>
      </c>
      <c r="M1423" s="63">
        <v>0</v>
      </c>
      <c r="N1423" s="63">
        <v>3275.6397812048194</v>
      </c>
      <c r="O1423" s="63">
        <v>0</v>
      </c>
      <c r="P1423" s="63">
        <v>0</v>
      </c>
      <c r="Q1423" s="63">
        <v>0</v>
      </c>
      <c r="R1423" s="63">
        <v>5758.507604819275</v>
      </c>
      <c r="S1423" s="63">
        <v>0</v>
      </c>
      <c r="T1423" s="63">
        <v>0</v>
      </c>
      <c r="U1423" s="63">
        <v>7879.3516872289156</v>
      </c>
      <c r="V1423" s="63">
        <v>171.20640795180728</v>
      </c>
      <c r="W1423" s="63">
        <v>0</v>
      </c>
      <c r="X1423" s="153">
        <v>22398.583890814461</v>
      </c>
      <c r="Y1423" s="63">
        <v>0</v>
      </c>
      <c r="Z1423" s="63">
        <v>0</v>
      </c>
      <c r="AA1423" s="63">
        <v>0</v>
      </c>
      <c r="AB1423" s="63">
        <v>0</v>
      </c>
      <c r="AC1423" s="63">
        <v>976.40620626506029</v>
      </c>
      <c r="AD1423" s="63">
        <v>0</v>
      </c>
      <c r="AE1423" s="63">
        <v>0</v>
      </c>
      <c r="AF1423" s="63">
        <v>0</v>
      </c>
      <c r="AG1423" s="63">
        <v>1045.5984957831329</v>
      </c>
      <c r="AH1423" s="43">
        <v>42672.205074428923</v>
      </c>
    </row>
    <row r="1424" spans="1:34">
      <c r="A1424" s="52">
        <v>0</v>
      </c>
      <c r="D1424" s="2">
        <v>2027</v>
      </c>
      <c r="E1424" s="2">
        <v>2</v>
      </c>
      <c r="F1424" s="62">
        <v>2027</v>
      </c>
      <c r="G1424" s="62">
        <v>2027</v>
      </c>
      <c r="H1424" s="63">
        <v>393.2731103614463</v>
      </c>
      <c r="I1424" s="63">
        <v>0</v>
      </c>
      <c r="J1424" s="63">
        <v>0</v>
      </c>
      <c r="K1424" s="63">
        <v>0</v>
      </c>
      <c r="L1424" s="63">
        <v>1188.5483072289155</v>
      </c>
      <c r="M1424" s="63">
        <v>0</v>
      </c>
      <c r="N1424" s="63">
        <v>2611.2098053012051</v>
      </c>
      <c r="O1424" s="63">
        <v>0</v>
      </c>
      <c r="P1424" s="63">
        <v>0</v>
      </c>
      <c r="Q1424" s="63">
        <v>0</v>
      </c>
      <c r="R1424" s="63">
        <v>3147.6021667469881</v>
      </c>
      <c r="S1424" s="63">
        <v>0</v>
      </c>
      <c r="T1424" s="63">
        <v>0</v>
      </c>
      <c r="U1424" s="63">
        <v>4837.54028240964</v>
      </c>
      <c r="V1424" s="63">
        <v>168.72515566265059</v>
      </c>
      <c r="W1424" s="63">
        <v>0</v>
      </c>
      <c r="X1424" s="153">
        <v>20082.080912346977</v>
      </c>
      <c r="Y1424" s="63">
        <v>0</v>
      </c>
      <c r="Z1424" s="63">
        <v>0</v>
      </c>
      <c r="AA1424" s="63">
        <v>0</v>
      </c>
      <c r="AB1424" s="63">
        <v>0</v>
      </c>
      <c r="AC1424" s="63">
        <v>600.05240096385546</v>
      </c>
      <c r="AD1424" s="63">
        <v>0</v>
      </c>
      <c r="AE1424" s="63">
        <v>0</v>
      </c>
      <c r="AF1424" s="63">
        <v>0</v>
      </c>
      <c r="AG1424" s="63">
        <v>495.88782469879516</v>
      </c>
      <c r="AH1424" s="43">
        <v>33524.919965720474</v>
      </c>
    </row>
    <row r="1425" spans="1:34">
      <c r="A1425" s="52">
        <v>0</v>
      </c>
      <c r="D1425" s="2">
        <v>2027</v>
      </c>
      <c r="E1425" s="2">
        <v>3</v>
      </c>
      <c r="F1425" s="62">
        <v>2027</v>
      </c>
      <c r="G1425" s="62">
        <v>2027</v>
      </c>
      <c r="H1425" s="63">
        <v>665.19026554216828</v>
      </c>
      <c r="I1425" s="63">
        <v>0</v>
      </c>
      <c r="J1425" s="63">
        <v>0</v>
      </c>
      <c r="K1425" s="63">
        <v>0</v>
      </c>
      <c r="L1425" s="63">
        <v>785.33890036144578</v>
      </c>
      <c r="M1425" s="63">
        <v>0</v>
      </c>
      <c r="N1425" s="63">
        <v>3224.1464580722882</v>
      </c>
      <c r="O1425" s="63">
        <v>0</v>
      </c>
      <c r="P1425" s="63">
        <v>0</v>
      </c>
      <c r="Q1425" s="63">
        <v>0</v>
      </c>
      <c r="R1425" s="63">
        <v>4959.1923701204842</v>
      </c>
      <c r="S1425" s="63">
        <v>0</v>
      </c>
      <c r="T1425" s="63">
        <v>0</v>
      </c>
      <c r="U1425" s="63">
        <v>14721.388600481923</v>
      </c>
      <c r="V1425" s="63">
        <v>560.7630173493975</v>
      </c>
      <c r="W1425" s="63">
        <v>0</v>
      </c>
      <c r="X1425" s="153">
        <v>26666.011228992771</v>
      </c>
      <c r="Y1425" s="63">
        <v>0</v>
      </c>
      <c r="Z1425" s="63">
        <v>0</v>
      </c>
      <c r="AA1425" s="63">
        <v>0</v>
      </c>
      <c r="AB1425" s="63">
        <v>0</v>
      </c>
      <c r="AC1425" s="63">
        <v>1119.0801137349392</v>
      </c>
      <c r="AD1425" s="63">
        <v>0</v>
      </c>
      <c r="AE1425" s="63">
        <v>0</v>
      </c>
      <c r="AF1425" s="63">
        <v>0</v>
      </c>
      <c r="AG1425" s="63">
        <v>1059.9512548192768</v>
      </c>
      <c r="AH1425" s="43">
        <v>53761.062209474694</v>
      </c>
    </row>
    <row r="1426" spans="1:34">
      <c r="A1426" s="52">
        <v>0</v>
      </c>
      <c r="D1426" s="2">
        <v>2027</v>
      </c>
      <c r="E1426" s="2">
        <v>4</v>
      </c>
      <c r="F1426" s="62">
        <v>2027</v>
      </c>
      <c r="G1426" s="62">
        <v>2027</v>
      </c>
      <c r="H1426" s="63">
        <v>792.89518698795132</v>
      </c>
      <c r="I1426" s="63">
        <v>0</v>
      </c>
      <c r="J1426" s="63">
        <v>180.01481253012048</v>
      </c>
      <c r="K1426" s="63">
        <v>0</v>
      </c>
      <c r="L1426" s="63">
        <v>1544.215781807229</v>
      </c>
      <c r="M1426" s="63">
        <v>0</v>
      </c>
      <c r="N1426" s="63">
        <v>3960.002656385544</v>
      </c>
      <c r="O1426" s="63">
        <v>0</v>
      </c>
      <c r="P1426" s="63">
        <v>0</v>
      </c>
      <c r="Q1426" s="63">
        <v>0</v>
      </c>
      <c r="R1426" s="63">
        <v>6736.4034236144562</v>
      </c>
      <c r="S1426" s="63">
        <v>0</v>
      </c>
      <c r="T1426" s="63">
        <v>642.69209253012059</v>
      </c>
      <c r="U1426" s="63">
        <v>15055.743205301209</v>
      </c>
      <c r="V1426" s="63">
        <v>2494.8991767469879</v>
      </c>
      <c r="W1426" s="63">
        <v>0</v>
      </c>
      <c r="X1426" s="153">
        <v>30799.861764163859</v>
      </c>
      <c r="Y1426" s="63">
        <v>0</v>
      </c>
      <c r="Z1426" s="63">
        <v>0</v>
      </c>
      <c r="AA1426" s="63">
        <v>0</v>
      </c>
      <c r="AB1426" s="63">
        <v>0</v>
      </c>
      <c r="AC1426" s="63">
        <v>1918.1714226506024</v>
      </c>
      <c r="AD1426" s="63">
        <v>0</v>
      </c>
      <c r="AE1426" s="63">
        <v>0</v>
      </c>
      <c r="AF1426" s="63">
        <v>0</v>
      </c>
      <c r="AG1426" s="63">
        <v>1404.4174716867467</v>
      </c>
      <c r="AH1426" s="43">
        <v>65529.316994404828</v>
      </c>
    </row>
    <row r="1427" spans="1:34">
      <c r="A1427" s="52">
        <v>0</v>
      </c>
      <c r="D1427" s="2">
        <v>2027</v>
      </c>
      <c r="E1427" s="2">
        <v>5</v>
      </c>
      <c r="F1427" s="62">
        <v>2028</v>
      </c>
      <c r="G1427" s="62">
        <v>2028</v>
      </c>
      <c r="H1427" s="63">
        <v>692.58151999999961</v>
      </c>
      <c r="I1427" s="63">
        <v>0</v>
      </c>
      <c r="J1427" s="63">
        <v>0</v>
      </c>
      <c r="K1427" s="63">
        <v>0</v>
      </c>
      <c r="L1427" s="63">
        <v>0</v>
      </c>
      <c r="M1427" s="63">
        <v>0</v>
      </c>
      <c r="N1427" s="63">
        <v>4582.9057587951793</v>
      </c>
      <c r="O1427" s="63">
        <v>0</v>
      </c>
      <c r="P1427" s="63">
        <v>0</v>
      </c>
      <c r="Q1427" s="63">
        <v>0</v>
      </c>
      <c r="R1427" s="63">
        <v>10591.875730481925</v>
      </c>
      <c r="S1427" s="63">
        <v>0</v>
      </c>
      <c r="T1427" s="63">
        <v>0</v>
      </c>
      <c r="U1427" s="63">
        <v>13297.527283373502</v>
      </c>
      <c r="V1427" s="63">
        <v>1868.3829737349402</v>
      </c>
      <c r="W1427" s="63">
        <v>0</v>
      </c>
      <c r="X1427" s="153">
        <v>34617.346186949391</v>
      </c>
      <c r="Y1427" s="63">
        <v>0</v>
      </c>
      <c r="Z1427" s="63">
        <v>0</v>
      </c>
      <c r="AA1427" s="63">
        <v>0</v>
      </c>
      <c r="AB1427" s="63">
        <v>0</v>
      </c>
      <c r="AC1427" s="63">
        <v>4414.9824115662614</v>
      </c>
      <c r="AD1427" s="63">
        <v>0</v>
      </c>
      <c r="AE1427" s="63">
        <v>1915.6980000000015</v>
      </c>
      <c r="AF1427" s="63">
        <v>0</v>
      </c>
      <c r="AG1427" s="63">
        <v>1956.2810566265059</v>
      </c>
      <c r="AH1427" s="43">
        <v>73937.580921527711</v>
      </c>
    </row>
    <row r="1428" spans="1:34">
      <c r="A1428" s="52">
        <v>0</v>
      </c>
      <c r="D1428" s="2">
        <v>2027</v>
      </c>
      <c r="E1428" s="2">
        <v>6</v>
      </c>
      <c r="F1428" s="62">
        <v>2028</v>
      </c>
      <c r="G1428" s="62">
        <v>2028</v>
      </c>
      <c r="H1428" s="63">
        <v>684.23716433734876</v>
      </c>
      <c r="I1428" s="63">
        <v>0</v>
      </c>
      <c r="J1428" s="63">
        <v>0</v>
      </c>
      <c r="K1428" s="63">
        <v>0</v>
      </c>
      <c r="L1428" s="63">
        <v>0</v>
      </c>
      <c r="M1428" s="63">
        <v>0</v>
      </c>
      <c r="N1428" s="63">
        <v>5126.0772640963851</v>
      </c>
      <c r="O1428" s="63">
        <v>0</v>
      </c>
      <c r="P1428" s="63">
        <v>0</v>
      </c>
      <c r="Q1428" s="63">
        <v>0</v>
      </c>
      <c r="R1428" s="63">
        <v>12915.092846987951</v>
      </c>
      <c r="S1428" s="63">
        <v>0</v>
      </c>
      <c r="T1428" s="63">
        <v>0</v>
      </c>
      <c r="U1428" s="63">
        <v>14572.967775903617</v>
      </c>
      <c r="V1428" s="63">
        <v>5726.0042295180656</v>
      </c>
      <c r="W1428" s="63">
        <v>0</v>
      </c>
      <c r="X1428" s="153">
        <v>36814.333078515665</v>
      </c>
      <c r="Y1428" s="63">
        <v>0</v>
      </c>
      <c r="Z1428" s="63">
        <v>0</v>
      </c>
      <c r="AA1428" s="63">
        <v>0</v>
      </c>
      <c r="AB1428" s="63">
        <v>0</v>
      </c>
      <c r="AC1428" s="63">
        <v>3460.3578274698798</v>
      </c>
      <c r="AD1428" s="63">
        <v>0</v>
      </c>
      <c r="AE1428" s="63">
        <v>5097.9639999999954</v>
      </c>
      <c r="AF1428" s="63">
        <v>0</v>
      </c>
      <c r="AG1428" s="63">
        <v>2306.4883771084333</v>
      </c>
      <c r="AH1428" s="43">
        <v>86703.522563937338</v>
      </c>
    </row>
    <row r="1429" spans="1:34">
      <c r="A1429" s="52">
        <v>0</v>
      </c>
      <c r="D1429" s="2">
        <v>2027</v>
      </c>
      <c r="E1429" s="2">
        <v>7</v>
      </c>
      <c r="F1429" s="62">
        <v>2028</v>
      </c>
      <c r="G1429" s="62">
        <v>2028</v>
      </c>
      <c r="H1429" s="63">
        <v>1034.1559050602398</v>
      </c>
      <c r="I1429" s="63">
        <v>0</v>
      </c>
      <c r="J1429" s="63">
        <v>0</v>
      </c>
      <c r="K1429" s="63">
        <v>0</v>
      </c>
      <c r="L1429" s="63">
        <v>0</v>
      </c>
      <c r="M1429" s="63">
        <v>0</v>
      </c>
      <c r="N1429" s="63">
        <v>8159.0276759036096</v>
      </c>
      <c r="O1429" s="63">
        <v>0</v>
      </c>
      <c r="P1429" s="63">
        <v>0</v>
      </c>
      <c r="Q1429" s="63">
        <v>0</v>
      </c>
      <c r="R1429" s="63">
        <v>15528.825003614467</v>
      </c>
      <c r="S1429" s="63">
        <v>0</v>
      </c>
      <c r="T1429" s="63">
        <v>0</v>
      </c>
      <c r="U1429" s="63">
        <v>15103.042149397592</v>
      </c>
      <c r="V1429" s="63">
        <v>8563.6847492771085</v>
      </c>
      <c r="W1429" s="63">
        <v>0</v>
      </c>
      <c r="X1429" s="153">
        <v>38121.9796763759</v>
      </c>
      <c r="Y1429" s="63">
        <v>0</v>
      </c>
      <c r="Z1429" s="63">
        <v>0</v>
      </c>
      <c r="AA1429" s="63">
        <v>0</v>
      </c>
      <c r="AB1429" s="63">
        <v>0</v>
      </c>
      <c r="AC1429" s="63">
        <v>2875.3305368674683</v>
      </c>
      <c r="AD1429" s="63">
        <v>0</v>
      </c>
      <c r="AE1429" s="63">
        <v>8911.8460000000105</v>
      </c>
      <c r="AF1429" s="63">
        <v>0</v>
      </c>
      <c r="AG1429" s="63">
        <v>2470.8274680722902</v>
      </c>
      <c r="AH1429" s="43">
        <v>100768.71916456868</v>
      </c>
    </row>
    <row r="1430" spans="1:34">
      <c r="A1430" s="52">
        <v>0</v>
      </c>
      <c r="D1430" s="2">
        <v>2027</v>
      </c>
      <c r="E1430" s="2">
        <v>8</v>
      </c>
      <c r="F1430" s="62">
        <v>2028</v>
      </c>
      <c r="G1430" s="62">
        <v>2028</v>
      </c>
      <c r="H1430" s="63">
        <v>909.7161662650592</v>
      </c>
      <c r="I1430" s="63">
        <v>0</v>
      </c>
      <c r="J1430" s="63">
        <v>0</v>
      </c>
      <c r="K1430" s="63">
        <v>0</v>
      </c>
      <c r="L1430" s="63">
        <v>0</v>
      </c>
      <c r="M1430" s="63">
        <v>0</v>
      </c>
      <c r="N1430" s="63">
        <v>8218.6425775903554</v>
      </c>
      <c r="O1430" s="63">
        <v>0</v>
      </c>
      <c r="P1430" s="63">
        <v>0</v>
      </c>
      <c r="Q1430" s="63">
        <v>0</v>
      </c>
      <c r="R1430" s="63">
        <v>16259.721567108441</v>
      </c>
      <c r="S1430" s="63">
        <v>0</v>
      </c>
      <c r="T1430" s="63">
        <v>0</v>
      </c>
      <c r="U1430" s="63">
        <v>15719.55942072289</v>
      </c>
      <c r="V1430" s="63">
        <v>8373.8133286746888</v>
      </c>
      <c r="W1430" s="63">
        <v>0</v>
      </c>
      <c r="X1430" s="153">
        <v>39637.021836799984</v>
      </c>
      <c r="Y1430" s="63">
        <v>0</v>
      </c>
      <c r="Z1430" s="63">
        <v>0</v>
      </c>
      <c r="AA1430" s="63">
        <v>0</v>
      </c>
      <c r="AB1430" s="63">
        <v>0</v>
      </c>
      <c r="AC1430" s="63">
        <v>2139.6862669879511</v>
      </c>
      <c r="AD1430" s="63">
        <v>0</v>
      </c>
      <c r="AE1430" s="63">
        <v>4700.9799999999959</v>
      </c>
      <c r="AF1430" s="63">
        <v>0</v>
      </c>
      <c r="AG1430" s="63">
        <v>2348.1113783132528</v>
      </c>
      <c r="AH1430" s="43">
        <v>98307.252542462607</v>
      </c>
    </row>
    <row r="1431" spans="1:34">
      <c r="A1431" s="52">
        <v>0</v>
      </c>
      <c r="D1431" s="2">
        <v>2027</v>
      </c>
      <c r="E1431" s="2">
        <v>9</v>
      </c>
      <c r="F1431" s="62">
        <v>2028</v>
      </c>
      <c r="G1431" s="62">
        <v>2028</v>
      </c>
      <c r="H1431" s="63">
        <v>916.24653156626448</v>
      </c>
      <c r="I1431" s="63">
        <v>0</v>
      </c>
      <c r="J1431" s="63">
        <v>0</v>
      </c>
      <c r="K1431" s="63">
        <v>0</v>
      </c>
      <c r="L1431" s="63">
        <v>0</v>
      </c>
      <c r="M1431" s="63">
        <v>0</v>
      </c>
      <c r="N1431" s="63">
        <v>7199.874088433733</v>
      </c>
      <c r="O1431" s="63">
        <v>0</v>
      </c>
      <c r="P1431" s="63">
        <v>0</v>
      </c>
      <c r="Q1431" s="63">
        <v>0</v>
      </c>
      <c r="R1431" s="63">
        <v>16510.36870337349</v>
      </c>
      <c r="S1431" s="63">
        <v>0</v>
      </c>
      <c r="T1431" s="63">
        <v>0</v>
      </c>
      <c r="U1431" s="63">
        <v>18086.137623614453</v>
      </c>
      <c r="V1431" s="63">
        <v>4746.8158733734899</v>
      </c>
      <c r="W1431" s="63">
        <v>0</v>
      </c>
      <c r="X1431" s="153">
        <v>37925.129650891562</v>
      </c>
      <c r="Y1431" s="63">
        <v>0</v>
      </c>
      <c r="Z1431" s="63">
        <v>0</v>
      </c>
      <c r="AA1431" s="63">
        <v>0</v>
      </c>
      <c r="AB1431" s="63">
        <v>0</v>
      </c>
      <c r="AC1431" s="63">
        <v>2442.7476202409644</v>
      </c>
      <c r="AD1431" s="63">
        <v>0</v>
      </c>
      <c r="AE1431" s="63">
        <v>7173.5119999999924</v>
      </c>
      <c r="AF1431" s="63">
        <v>0</v>
      </c>
      <c r="AG1431" s="63">
        <v>2196.6897704819285</v>
      </c>
      <c r="AH1431" s="43">
        <v>97197.521861975867</v>
      </c>
    </row>
    <row r="1432" spans="1:34">
      <c r="A1432" s="52">
        <v>0</v>
      </c>
      <c r="D1432" s="2">
        <v>2027</v>
      </c>
      <c r="E1432" s="2">
        <v>10</v>
      </c>
      <c r="F1432" s="62">
        <v>2028</v>
      </c>
      <c r="G1432" s="62">
        <v>2028</v>
      </c>
      <c r="H1432" s="63">
        <v>893.20885397590428</v>
      </c>
      <c r="I1432" s="63">
        <v>0</v>
      </c>
      <c r="J1432" s="63">
        <v>0</v>
      </c>
      <c r="K1432" s="63">
        <v>0</v>
      </c>
      <c r="L1432" s="63">
        <v>0</v>
      </c>
      <c r="M1432" s="63">
        <v>0</v>
      </c>
      <c r="N1432" s="63">
        <v>4275.6068949397595</v>
      </c>
      <c r="O1432" s="63">
        <v>0</v>
      </c>
      <c r="P1432" s="63">
        <v>0</v>
      </c>
      <c r="Q1432" s="63">
        <v>0</v>
      </c>
      <c r="R1432" s="63">
        <v>8714.1595180722907</v>
      </c>
      <c r="S1432" s="63">
        <v>0</v>
      </c>
      <c r="T1432" s="63">
        <v>514.02564771084349</v>
      </c>
      <c r="U1432" s="63">
        <v>18999.496544096386</v>
      </c>
      <c r="V1432" s="63">
        <v>1584.2795866265064</v>
      </c>
      <c r="W1432" s="63">
        <v>0</v>
      </c>
      <c r="X1432" s="153">
        <v>35517.232017734947</v>
      </c>
      <c r="Y1432" s="63">
        <v>0</v>
      </c>
      <c r="Z1432" s="63">
        <v>0</v>
      </c>
      <c r="AA1432" s="63">
        <v>0</v>
      </c>
      <c r="AB1432" s="63">
        <v>0</v>
      </c>
      <c r="AC1432" s="63">
        <v>2939.7870563855413</v>
      </c>
      <c r="AD1432" s="63">
        <v>0</v>
      </c>
      <c r="AE1432" s="63">
        <v>0</v>
      </c>
      <c r="AF1432" s="63">
        <v>0</v>
      </c>
      <c r="AG1432" s="63">
        <v>1828.5415012048188</v>
      </c>
      <c r="AH1432" s="43">
        <v>75266.337620746999</v>
      </c>
    </row>
    <row r="1433" spans="1:34">
      <c r="A1433" s="52">
        <v>0</v>
      </c>
      <c r="D1433" s="2">
        <v>2027</v>
      </c>
      <c r="E1433" s="2">
        <v>11</v>
      </c>
      <c r="F1433" s="62">
        <v>2028</v>
      </c>
      <c r="G1433" s="62">
        <v>2028</v>
      </c>
      <c r="H1433" s="63">
        <v>807.76990795180768</v>
      </c>
      <c r="I1433" s="63">
        <v>0</v>
      </c>
      <c r="J1433" s="63">
        <v>0</v>
      </c>
      <c r="K1433" s="63">
        <v>0</v>
      </c>
      <c r="L1433" s="63">
        <v>1056.6867214457832</v>
      </c>
      <c r="M1433" s="63">
        <v>0</v>
      </c>
      <c r="N1433" s="63">
        <v>3116.1765869879519</v>
      </c>
      <c r="O1433" s="63">
        <v>0</v>
      </c>
      <c r="P1433" s="63">
        <v>0</v>
      </c>
      <c r="Q1433" s="63">
        <v>0</v>
      </c>
      <c r="R1433" s="63">
        <v>6215.9412934939728</v>
      </c>
      <c r="S1433" s="63">
        <v>0</v>
      </c>
      <c r="T1433" s="63">
        <v>131.54703686746984</v>
      </c>
      <c r="U1433" s="63">
        <v>15357.477848674687</v>
      </c>
      <c r="V1433" s="63">
        <v>1537.1357931325299</v>
      </c>
      <c r="W1433" s="63">
        <v>0</v>
      </c>
      <c r="X1433" s="153">
        <v>29731.247340106009</v>
      </c>
      <c r="Y1433" s="63">
        <v>0</v>
      </c>
      <c r="Z1433" s="63">
        <v>0</v>
      </c>
      <c r="AA1433" s="63">
        <v>0</v>
      </c>
      <c r="AB1433" s="63">
        <v>0</v>
      </c>
      <c r="AC1433" s="63">
        <v>2579.8730428915655</v>
      </c>
      <c r="AD1433" s="63">
        <v>0</v>
      </c>
      <c r="AE1433" s="63">
        <v>0</v>
      </c>
      <c r="AF1433" s="63">
        <v>0</v>
      </c>
      <c r="AG1433" s="63">
        <v>1296.0541409638554</v>
      </c>
      <c r="AH1433" s="43">
        <v>61829.909712515633</v>
      </c>
    </row>
    <row r="1434" spans="1:34">
      <c r="A1434" s="52">
        <v>0</v>
      </c>
      <c r="D1434" s="2">
        <v>2027</v>
      </c>
      <c r="E1434" s="2">
        <v>12</v>
      </c>
      <c r="F1434" s="62">
        <v>2028</v>
      </c>
      <c r="G1434" s="62">
        <v>2028</v>
      </c>
      <c r="H1434" s="63">
        <v>666.64145783132528</v>
      </c>
      <c r="I1434" s="63">
        <v>0</v>
      </c>
      <c r="J1434" s="63">
        <v>0</v>
      </c>
      <c r="K1434" s="63">
        <v>0</v>
      </c>
      <c r="L1434" s="63">
        <v>1507.8865693975902</v>
      </c>
      <c r="M1434" s="63">
        <v>0</v>
      </c>
      <c r="N1434" s="63">
        <v>2704.2300019277113</v>
      </c>
      <c r="O1434" s="63">
        <v>0</v>
      </c>
      <c r="P1434" s="63">
        <v>0</v>
      </c>
      <c r="Q1434" s="63">
        <v>0</v>
      </c>
      <c r="R1434" s="63">
        <v>5324.9483257831325</v>
      </c>
      <c r="S1434" s="63">
        <v>0</v>
      </c>
      <c r="T1434" s="63">
        <v>0</v>
      </c>
      <c r="U1434" s="63">
        <v>9469.5748077108456</v>
      </c>
      <c r="V1434" s="63">
        <v>780.35384493975903</v>
      </c>
      <c r="W1434" s="63">
        <v>0</v>
      </c>
      <c r="X1434" s="153">
        <v>23207.075066910853</v>
      </c>
      <c r="Y1434" s="63">
        <v>0</v>
      </c>
      <c r="Z1434" s="63">
        <v>0</v>
      </c>
      <c r="AA1434" s="63">
        <v>0</v>
      </c>
      <c r="AB1434" s="63">
        <v>0</v>
      </c>
      <c r="AC1434" s="63">
        <v>2875.2021600000007</v>
      </c>
      <c r="AD1434" s="63">
        <v>0</v>
      </c>
      <c r="AE1434" s="63">
        <v>0</v>
      </c>
      <c r="AF1434" s="63">
        <v>0</v>
      </c>
      <c r="AG1434" s="63">
        <v>965.94068313253035</v>
      </c>
      <c r="AH1434" s="43">
        <v>47501.852917633747</v>
      </c>
    </row>
    <row r="1435" spans="1:34">
      <c r="A1435" s="52">
        <v>0</v>
      </c>
      <c r="D1435" s="2">
        <v>2028</v>
      </c>
      <c r="E1435" s="2">
        <v>1</v>
      </c>
      <c r="F1435" s="62">
        <v>2028</v>
      </c>
      <c r="G1435" s="62">
        <v>2028</v>
      </c>
      <c r="H1435" s="63">
        <v>569.24644518072387</v>
      </c>
      <c r="I1435" s="63">
        <v>0</v>
      </c>
      <c r="J1435" s="63">
        <v>0</v>
      </c>
      <c r="K1435" s="63">
        <v>0</v>
      </c>
      <c r="L1435" s="63">
        <v>596.30068674698794</v>
      </c>
      <c r="M1435" s="63">
        <v>0</v>
      </c>
      <c r="N1435" s="63">
        <v>3339.8352713252998</v>
      </c>
      <c r="O1435" s="63">
        <v>0</v>
      </c>
      <c r="P1435" s="63">
        <v>0</v>
      </c>
      <c r="Q1435" s="63">
        <v>0</v>
      </c>
      <c r="R1435" s="63">
        <v>5757.9852469879479</v>
      </c>
      <c r="S1435" s="63">
        <v>0</v>
      </c>
      <c r="T1435" s="63">
        <v>0</v>
      </c>
      <c r="U1435" s="63">
        <v>7896.1414493975881</v>
      </c>
      <c r="V1435" s="63">
        <v>169.52614987951802</v>
      </c>
      <c r="W1435" s="63">
        <v>0</v>
      </c>
      <c r="X1435" s="153">
        <v>22541.066865503613</v>
      </c>
      <c r="Y1435" s="63">
        <v>0</v>
      </c>
      <c r="Z1435" s="63">
        <v>0</v>
      </c>
      <c r="AA1435" s="63">
        <v>0</v>
      </c>
      <c r="AB1435" s="63">
        <v>0</v>
      </c>
      <c r="AC1435" s="63">
        <v>983.24494313253001</v>
      </c>
      <c r="AD1435" s="63">
        <v>0</v>
      </c>
      <c r="AE1435" s="63">
        <v>0</v>
      </c>
      <c r="AF1435" s="63">
        <v>0</v>
      </c>
      <c r="AG1435" s="63">
        <v>1066.8127668674697</v>
      </c>
      <c r="AH1435" s="43">
        <v>42920.159825021685</v>
      </c>
    </row>
    <row r="1436" spans="1:34">
      <c r="A1436" s="52">
        <v>0</v>
      </c>
      <c r="D1436" s="2">
        <v>2028</v>
      </c>
      <c r="E1436" s="2">
        <v>2</v>
      </c>
      <c r="F1436" s="62">
        <v>2028</v>
      </c>
      <c r="G1436" s="62">
        <v>2028</v>
      </c>
      <c r="H1436" s="63">
        <v>393.40972048192822</v>
      </c>
      <c r="I1436" s="63">
        <v>0</v>
      </c>
      <c r="J1436" s="63">
        <v>0</v>
      </c>
      <c r="K1436" s="63">
        <v>0</v>
      </c>
      <c r="L1436" s="63">
        <v>1185.4439759036143</v>
      </c>
      <c r="M1436" s="63">
        <v>0</v>
      </c>
      <c r="N1436" s="63">
        <v>2662.3838978313242</v>
      </c>
      <c r="O1436" s="63">
        <v>0</v>
      </c>
      <c r="P1436" s="63">
        <v>0</v>
      </c>
      <c r="Q1436" s="63">
        <v>0</v>
      </c>
      <c r="R1436" s="63">
        <v>3147.3166457831326</v>
      </c>
      <c r="S1436" s="63">
        <v>0</v>
      </c>
      <c r="T1436" s="63">
        <v>0</v>
      </c>
      <c r="U1436" s="63">
        <v>4847.8483831325311</v>
      </c>
      <c r="V1436" s="63">
        <v>167.06924915662657</v>
      </c>
      <c r="W1436" s="63">
        <v>0</v>
      </c>
      <c r="X1436" s="153">
        <v>20208.383242486751</v>
      </c>
      <c r="Y1436" s="63">
        <v>0</v>
      </c>
      <c r="Z1436" s="63">
        <v>0</v>
      </c>
      <c r="AA1436" s="63">
        <v>0</v>
      </c>
      <c r="AB1436" s="63">
        <v>0</v>
      </c>
      <c r="AC1436" s="63">
        <v>604.25516048192765</v>
      </c>
      <c r="AD1436" s="63">
        <v>0</v>
      </c>
      <c r="AE1436" s="63">
        <v>0</v>
      </c>
      <c r="AF1436" s="63">
        <v>0</v>
      </c>
      <c r="AG1436" s="63">
        <v>505.94895120481925</v>
      </c>
      <c r="AH1436" s="43">
        <v>33722.059226462654</v>
      </c>
    </row>
    <row r="1437" spans="1:34">
      <c r="A1437" s="52">
        <v>0</v>
      </c>
      <c r="D1437" s="2">
        <v>2028</v>
      </c>
      <c r="E1437" s="2">
        <v>3</v>
      </c>
      <c r="F1437" s="62">
        <v>2028</v>
      </c>
      <c r="G1437" s="62">
        <v>2028</v>
      </c>
      <c r="H1437" s="63">
        <v>665.42133072289107</v>
      </c>
      <c r="I1437" s="63">
        <v>0</v>
      </c>
      <c r="J1437" s="63">
        <v>0</v>
      </c>
      <c r="K1437" s="63">
        <v>0</v>
      </c>
      <c r="L1437" s="63">
        <v>783.28769879518063</v>
      </c>
      <c r="M1437" s="63">
        <v>0</v>
      </c>
      <c r="N1437" s="63">
        <v>3287.3327898795196</v>
      </c>
      <c r="O1437" s="63">
        <v>0</v>
      </c>
      <c r="P1437" s="63">
        <v>0</v>
      </c>
      <c r="Q1437" s="63">
        <v>0</v>
      </c>
      <c r="R1437" s="63">
        <v>4958.7425186746996</v>
      </c>
      <c r="S1437" s="63">
        <v>0</v>
      </c>
      <c r="T1437" s="63">
        <v>0</v>
      </c>
      <c r="U1437" s="63">
        <v>14752.757756626506</v>
      </c>
      <c r="V1437" s="63">
        <v>555.25956337349385</v>
      </c>
      <c r="W1437" s="63">
        <v>0</v>
      </c>
      <c r="X1437" s="153">
        <v>26838.301946448195</v>
      </c>
      <c r="Y1437" s="63">
        <v>0</v>
      </c>
      <c r="Z1437" s="63">
        <v>0</v>
      </c>
      <c r="AA1437" s="63">
        <v>0</v>
      </c>
      <c r="AB1437" s="63">
        <v>0</v>
      </c>
      <c r="AC1437" s="63">
        <v>1126.9181368674697</v>
      </c>
      <c r="AD1437" s="63">
        <v>0</v>
      </c>
      <c r="AE1437" s="63">
        <v>0</v>
      </c>
      <c r="AF1437" s="63">
        <v>0</v>
      </c>
      <c r="AG1437" s="63">
        <v>1081.4567307228915</v>
      </c>
      <c r="AH1437" s="43">
        <v>54049.478472110844</v>
      </c>
    </row>
    <row r="1438" spans="1:34">
      <c r="A1438" s="52">
        <v>0</v>
      </c>
      <c r="D1438" s="2">
        <v>2028</v>
      </c>
      <c r="E1438" s="2">
        <v>4</v>
      </c>
      <c r="F1438" s="62">
        <v>2028</v>
      </c>
      <c r="G1438" s="62">
        <v>2028</v>
      </c>
      <c r="H1438" s="63">
        <v>793.1706126506017</v>
      </c>
      <c r="I1438" s="63">
        <v>0</v>
      </c>
      <c r="J1438" s="63">
        <v>180.35950265060245</v>
      </c>
      <c r="K1438" s="63">
        <v>0</v>
      </c>
      <c r="L1438" s="63">
        <v>1540.1824939759042</v>
      </c>
      <c r="M1438" s="63">
        <v>0</v>
      </c>
      <c r="N1438" s="63">
        <v>4037.6101860240979</v>
      </c>
      <c r="O1438" s="63">
        <v>0</v>
      </c>
      <c r="P1438" s="63">
        <v>0</v>
      </c>
      <c r="Q1438" s="63">
        <v>0</v>
      </c>
      <c r="R1438" s="63">
        <v>6735.7923602409628</v>
      </c>
      <c r="S1438" s="63">
        <v>0</v>
      </c>
      <c r="T1438" s="63">
        <v>644.26607421686765</v>
      </c>
      <c r="U1438" s="63">
        <v>15087.82482289158</v>
      </c>
      <c r="V1438" s="63">
        <v>2470.4136768674693</v>
      </c>
      <c r="W1438" s="63">
        <v>0</v>
      </c>
      <c r="X1438" s="153">
        <v>31001.027197840976</v>
      </c>
      <c r="Y1438" s="63">
        <v>0</v>
      </c>
      <c r="Z1438" s="63">
        <v>0</v>
      </c>
      <c r="AA1438" s="63">
        <v>0</v>
      </c>
      <c r="AB1438" s="63">
        <v>0</v>
      </c>
      <c r="AC1438" s="63">
        <v>1931.6062713253016</v>
      </c>
      <c r="AD1438" s="63">
        <v>0</v>
      </c>
      <c r="AE1438" s="63">
        <v>0</v>
      </c>
      <c r="AF1438" s="63">
        <v>0</v>
      </c>
      <c r="AG1438" s="63">
        <v>1432.9118632530121</v>
      </c>
      <c r="AH1438" s="43">
        <v>65855.165061937383</v>
      </c>
    </row>
    <row r="1439" spans="1:34">
      <c r="A1439" s="52">
        <v>0</v>
      </c>
      <c r="D1439" s="2">
        <v>2028</v>
      </c>
      <c r="E1439" s="2">
        <v>5</v>
      </c>
      <c r="F1439" s="62">
        <v>2029</v>
      </c>
      <c r="G1439" s="62">
        <v>2029</v>
      </c>
      <c r="H1439" s="63">
        <v>692.82209999999975</v>
      </c>
      <c r="I1439" s="63">
        <v>0</v>
      </c>
      <c r="J1439" s="63">
        <v>0</v>
      </c>
      <c r="K1439" s="63">
        <v>0</v>
      </c>
      <c r="L1439" s="63">
        <v>0</v>
      </c>
      <c r="M1439" s="63">
        <v>0</v>
      </c>
      <c r="N1439" s="63">
        <v>4672.7208486746986</v>
      </c>
      <c r="O1439" s="63">
        <v>0</v>
      </c>
      <c r="P1439" s="63">
        <v>0</v>
      </c>
      <c r="Q1439" s="63">
        <v>0</v>
      </c>
      <c r="R1439" s="63">
        <v>10889.075104698792</v>
      </c>
      <c r="S1439" s="63">
        <v>0</v>
      </c>
      <c r="T1439" s="63">
        <v>0</v>
      </c>
      <c r="U1439" s="63">
        <v>13325.862396385541</v>
      </c>
      <c r="V1439" s="63">
        <v>1850.0462443373497</v>
      </c>
      <c r="W1439" s="63">
        <v>0</v>
      </c>
      <c r="X1439" s="153">
        <v>34845.176537137348</v>
      </c>
      <c r="Y1439" s="63">
        <v>0</v>
      </c>
      <c r="Z1439" s="63">
        <v>0</v>
      </c>
      <c r="AA1439" s="63">
        <v>0</v>
      </c>
      <c r="AB1439" s="63">
        <v>0</v>
      </c>
      <c r="AC1439" s="63">
        <v>4427.8703257831294</v>
      </c>
      <c r="AD1439" s="63">
        <v>0</v>
      </c>
      <c r="AE1439" s="63">
        <v>1970.8260000000005</v>
      </c>
      <c r="AF1439" s="63">
        <v>0</v>
      </c>
      <c r="AG1439" s="63">
        <v>1995.972273493976</v>
      </c>
      <c r="AH1439" s="43">
        <v>74670.37183051082</v>
      </c>
    </row>
    <row r="1440" spans="1:34">
      <c r="A1440" s="52">
        <v>0</v>
      </c>
      <c r="D1440" s="2">
        <v>2028</v>
      </c>
      <c r="E1440" s="2">
        <v>6</v>
      </c>
      <c r="F1440" s="62">
        <v>2029</v>
      </c>
      <c r="G1440" s="62">
        <v>2029</v>
      </c>
      <c r="H1440" s="63">
        <v>684.47484578313185</v>
      </c>
      <c r="I1440" s="63">
        <v>0</v>
      </c>
      <c r="J1440" s="63">
        <v>0</v>
      </c>
      <c r="K1440" s="63">
        <v>0</v>
      </c>
      <c r="L1440" s="63">
        <v>0</v>
      </c>
      <c r="M1440" s="63">
        <v>0</v>
      </c>
      <c r="N1440" s="63">
        <v>5226.5373465060266</v>
      </c>
      <c r="O1440" s="63">
        <v>0</v>
      </c>
      <c r="P1440" s="63">
        <v>0</v>
      </c>
      <c r="Q1440" s="63">
        <v>0</v>
      </c>
      <c r="R1440" s="63">
        <v>13387.318633132529</v>
      </c>
      <c r="S1440" s="63">
        <v>0</v>
      </c>
      <c r="T1440" s="63">
        <v>0</v>
      </c>
      <c r="U1440" s="63">
        <v>14604.020668674701</v>
      </c>
      <c r="V1440" s="63">
        <v>5714.2545987951735</v>
      </c>
      <c r="W1440" s="63">
        <v>0</v>
      </c>
      <c r="X1440" s="153">
        <v>37057.509260028906</v>
      </c>
      <c r="Y1440" s="63">
        <v>0</v>
      </c>
      <c r="Z1440" s="63">
        <v>0</v>
      </c>
      <c r="AA1440" s="63">
        <v>0</v>
      </c>
      <c r="AB1440" s="63">
        <v>0</v>
      </c>
      <c r="AC1440" s="63">
        <v>3472.6206737349403</v>
      </c>
      <c r="AD1440" s="63">
        <v>0</v>
      </c>
      <c r="AE1440" s="63">
        <v>5244.6680000000033</v>
      </c>
      <c r="AF1440" s="63">
        <v>0</v>
      </c>
      <c r="AG1440" s="63">
        <v>2353.2849915662641</v>
      </c>
      <c r="AH1440" s="43">
        <v>87744.689018221674</v>
      </c>
    </row>
    <row r="1441" spans="1:34">
      <c r="A1441" s="52">
        <v>0</v>
      </c>
      <c r="D1441" s="2">
        <v>2028</v>
      </c>
      <c r="E1441" s="2">
        <v>7</v>
      </c>
      <c r="F1441" s="62">
        <v>2029</v>
      </c>
      <c r="G1441" s="62">
        <v>2029</v>
      </c>
      <c r="H1441" s="63">
        <v>1034.5151367469866</v>
      </c>
      <c r="I1441" s="63">
        <v>0</v>
      </c>
      <c r="J1441" s="63">
        <v>0</v>
      </c>
      <c r="K1441" s="63">
        <v>0</v>
      </c>
      <c r="L1441" s="63">
        <v>0</v>
      </c>
      <c r="M1441" s="63">
        <v>0</v>
      </c>
      <c r="N1441" s="63">
        <v>8266.6169734939722</v>
      </c>
      <c r="O1441" s="63">
        <v>0</v>
      </c>
      <c r="P1441" s="63">
        <v>0</v>
      </c>
      <c r="Q1441" s="63">
        <v>0</v>
      </c>
      <c r="R1441" s="63">
        <v>16215.597350240965</v>
      </c>
      <c r="S1441" s="63">
        <v>0</v>
      </c>
      <c r="T1441" s="63">
        <v>0</v>
      </c>
      <c r="U1441" s="63">
        <v>15135.224554216873</v>
      </c>
      <c r="V1441" s="63">
        <v>8559.7032681927703</v>
      </c>
      <c r="W1441" s="63">
        <v>0</v>
      </c>
      <c r="X1441" s="153">
        <v>38374.289696693973</v>
      </c>
      <c r="Y1441" s="63">
        <v>0</v>
      </c>
      <c r="Z1441" s="63">
        <v>0</v>
      </c>
      <c r="AA1441" s="63">
        <v>0</v>
      </c>
      <c r="AB1441" s="63">
        <v>0</v>
      </c>
      <c r="AC1441" s="63">
        <v>2888.4651884337341</v>
      </c>
      <c r="AD1441" s="63">
        <v>0</v>
      </c>
      <c r="AE1441" s="63">
        <v>9168.3020000000161</v>
      </c>
      <c r="AF1441" s="63">
        <v>0</v>
      </c>
      <c r="AG1441" s="63">
        <v>2520.9583777108437</v>
      </c>
      <c r="AH1441" s="43">
        <v>102163.67254573014</v>
      </c>
    </row>
    <row r="1442" spans="1:34">
      <c r="A1442" s="52">
        <v>0</v>
      </c>
      <c r="D1442" s="2">
        <v>2028</v>
      </c>
      <c r="E1442" s="2">
        <v>8</v>
      </c>
      <c r="F1442" s="62">
        <v>2029</v>
      </c>
      <c r="G1442" s="62">
        <v>2029</v>
      </c>
      <c r="H1442" s="63">
        <v>910.03217168674587</v>
      </c>
      <c r="I1442" s="63">
        <v>0</v>
      </c>
      <c r="J1442" s="63">
        <v>0</v>
      </c>
      <c r="K1442" s="63">
        <v>0</v>
      </c>
      <c r="L1442" s="63">
        <v>0</v>
      </c>
      <c r="M1442" s="63">
        <v>0</v>
      </c>
      <c r="N1442" s="63">
        <v>8325.3203773493933</v>
      </c>
      <c r="O1442" s="63">
        <v>0</v>
      </c>
      <c r="P1442" s="63">
        <v>0</v>
      </c>
      <c r="Q1442" s="63">
        <v>0</v>
      </c>
      <c r="R1442" s="63">
        <v>16854.539341807234</v>
      </c>
      <c r="S1442" s="63">
        <v>0</v>
      </c>
      <c r="T1442" s="63">
        <v>0</v>
      </c>
      <c r="U1442" s="63">
        <v>15753.055534939758</v>
      </c>
      <c r="V1442" s="63">
        <v>8364.998061686736</v>
      </c>
      <c r="W1442" s="63">
        <v>0</v>
      </c>
      <c r="X1442" s="153">
        <v>39899.914342399999</v>
      </c>
      <c r="Y1442" s="63">
        <v>0</v>
      </c>
      <c r="Z1442" s="63">
        <v>0</v>
      </c>
      <c r="AA1442" s="63">
        <v>0</v>
      </c>
      <c r="AB1442" s="63">
        <v>0</v>
      </c>
      <c r="AC1442" s="63">
        <v>2153.6022534939757</v>
      </c>
      <c r="AD1442" s="63">
        <v>0</v>
      </c>
      <c r="AE1442" s="63">
        <v>4836.2600000000048</v>
      </c>
      <c r="AF1442" s="63">
        <v>0</v>
      </c>
      <c r="AG1442" s="63">
        <v>2395.7524867469888</v>
      </c>
      <c r="AH1442" s="43">
        <v>99493.474570110848</v>
      </c>
    </row>
    <row r="1443" spans="1:34">
      <c r="A1443" s="52">
        <v>0</v>
      </c>
      <c r="D1443" s="2">
        <v>2028</v>
      </c>
      <c r="E1443" s="2">
        <v>9</v>
      </c>
      <c r="F1443" s="62">
        <v>2029</v>
      </c>
      <c r="G1443" s="62">
        <v>2029</v>
      </c>
      <c r="H1443" s="63">
        <v>916.56480542168629</v>
      </c>
      <c r="I1443" s="63">
        <v>0</v>
      </c>
      <c r="J1443" s="63">
        <v>0</v>
      </c>
      <c r="K1443" s="63">
        <v>0</v>
      </c>
      <c r="L1443" s="63">
        <v>0</v>
      </c>
      <c r="M1443" s="63">
        <v>0</v>
      </c>
      <c r="N1443" s="63">
        <v>7300.6922592771061</v>
      </c>
      <c r="O1443" s="63">
        <v>0</v>
      </c>
      <c r="P1443" s="63">
        <v>0</v>
      </c>
      <c r="Q1443" s="63">
        <v>0</v>
      </c>
      <c r="R1443" s="63">
        <v>17216.396912891563</v>
      </c>
      <c r="S1443" s="63">
        <v>0</v>
      </c>
      <c r="T1443" s="63">
        <v>0</v>
      </c>
      <c r="U1443" s="63">
        <v>18124.676574698791</v>
      </c>
      <c r="V1443" s="63">
        <v>4744.1737284337305</v>
      </c>
      <c r="W1443" s="63">
        <v>0</v>
      </c>
      <c r="X1443" s="153">
        <v>38176.064684722885</v>
      </c>
      <c r="Y1443" s="63">
        <v>0</v>
      </c>
      <c r="Z1443" s="63">
        <v>0</v>
      </c>
      <c r="AA1443" s="63">
        <v>0</v>
      </c>
      <c r="AB1443" s="63">
        <v>0</v>
      </c>
      <c r="AC1443" s="63">
        <v>2455.9151701204819</v>
      </c>
      <c r="AD1443" s="63">
        <v>0</v>
      </c>
      <c r="AE1443" s="63">
        <v>7379.9440000000077</v>
      </c>
      <c r="AF1443" s="63">
        <v>0</v>
      </c>
      <c r="AG1443" s="63">
        <v>2241.2586680722884</v>
      </c>
      <c r="AH1443" s="43">
        <v>98555.686803638542</v>
      </c>
    </row>
    <row r="1444" spans="1:34">
      <c r="A1444" s="52">
        <v>0</v>
      </c>
      <c r="D1444" s="2">
        <v>2028</v>
      </c>
      <c r="E1444" s="2">
        <v>10</v>
      </c>
      <c r="F1444" s="62">
        <v>2029</v>
      </c>
      <c r="G1444" s="62">
        <v>2029</v>
      </c>
      <c r="H1444" s="63">
        <v>893.51912530120535</v>
      </c>
      <c r="I1444" s="63">
        <v>0</v>
      </c>
      <c r="J1444" s="63">
        <v>0</v>
      </c>
      <c r="K1444" s="63">
        <v>0</v>
      </c>
      <c r="L1444" s="63">
        <v>0</v>
      </c>
      <c r="M1444" s="63">
        <v>0</v>
      </c>
      <c r="N1444" s="63">
        <v>4359.3995884337355</v>
      </c>
      <c r="O1444" s="63">
        <v>0</v>
      </c>
      <c r="P1444" s="63">
        <v>0</v>
      </c>
      <c r="Q1444" s="63">
        <v>0</v>
      </c>
      <c r="R1444" s="63">
        <v>8713.3690512048179</v>
      </c>
      <c r="S1444" s="63">
        <v>0</v>
      </c>
      <c r="T1444" s="63">
        <v>515.28451951807222</v>
      </c>
      <c r="U1444" s="63">
        <v>19039.981731325308</v>
      </c>
      <c r="V1444" s="63">
        <v>1568.7311115662646</v>
      </c>
      <c r="W1444" s="63">
        <v>0</v>
      </c>
      <c r="X1444" s="153">
        <v>35751.348020433732</v>
      </c>
      <c r="Y1444" s="63">
        <v>0</v>
      </c>
      <c r="Z1444" s="63">
        <v>0</v>
      </c>
      <c r="AA1444" s="63">
        <v>0</v>
      </c>
      <c r="AB1444" s="63">
        <v>0</v>
      </c>
      <c r="AC1444" s="63">
        <v>2960.3772881927716</v>
      </c>
      <c r="AD1444" s="63">
        <v>0</v>
      </c>
      <c r="AE1444" s="63">
        <v>0</v>
      </c>
      <c r="AF1444" s="63">
        <v>0</v>
      </c>
      <c r="AG1444" s="63">
        <v>1865.6409951807225</v>
      </c>
      <c r="AH1444" s="43">
        <v>75667.651431156643</v>
      </c>
    </row>
    <row r="1445" spans="1:34">
      <c r="A1445" s="52">
        <v>0</v>
      </c>
      <c r="D1445" s="2">
        <v>2028</v>
      </c>
      <c r="E1445" s="2">
        <v>11</v>
      </c>
      <c r="F1445" s="62">
        <v>2029</v>
      </c>
      <c r="G1445" s="62">
        <v>2029</v>
      </c>
      <c r="H1445" s="63">
        <v>808.05050060241024</v>
      </c>
      <c r="I1445" s="63">
        <v>0</v>
      </c>
      <c r="J1445" s="63">
        <v>0</v>
      </c>
      <c r="K1445" s="63">
        <v>0</v>
      </c>
      <c r="L1445" s="63">
        <v>1053.9267951807233</v>
      </c>
      <c r="M1445" s="63">
        <v>0</v>
      </c>
      <c r="N1445" s="63">
        <v>3177.2469416867475</v>
      </c>
      <c r="O1445" s="63">
        <v>0</v>
      </c>
      <c r="P1445" s="63">
        <v>0</v>
      </c>
      <c r="Q1445" s="63">
        <v>0</v>
      </c>
      <c r="R1445" s="63">
        <v>6215.3774415662674</v>
      </c>
      <c r="S1445" s="63">
        <v>0</v>
      </c>
      <c r="T1445" s="63">
        <v>131.86920144578309</v>
      </c>
      <c r="U1445" s="63">
        <v>15390.202419277106</v>
      </c>
      <c r="V1445" s="63">
        <v>1522.0499978313253</v>
      </c>
      <c r="W1445" s="63">
        <v>0</v>
      </c>
      <c r="X1445" s="153">
        <v>29924.948561426503</v>
      </c>
      <c r="Y1445" s="63">
        <v>0</v>
      </c>
      <c r="Z1445" s="63">
        <v>0</v>
      </c>
      <c r="AA1445" s="63">
        <v>0</v>
      </c>
      <c r="AB1445" s="63">
        <v>0</v>
      </c>
      <c r="AC1445" s="63">
        <v>2597.9424414457822</v>
      </c>
      <c r="AD1445" s="63">
        <v>0</v>
      </c>
      <c r="AE1445" s="63">
        <v>0</v>
      </c>
      <c r="AF1445" s="63">
        <v>0</v>
      </c>
      <c r="AG1445" s="63">
        <v>1322.3499361445786</v>
      </c>
      <c r="AH1445" s="43">
        <v>62143.964236607222</v>
      </c>
    </row>
    <row r="1446" spans="1:34">
      <c r="A1446" s="52">
        <v>0</v>
      </c>
      <c r="D1446" s="2">
        <v>2028</v>
      </c>
      <c r="E1446" s="2">
        <v>12</v>
      </c>
      <c r="F1446" s="62">
        <v>2029</v>
      </c>
      <c r="G1446" s="62">
        <v>2029</v>
      </c>
      <c r="H1446" s="63">
        <v>666.87302710843369</v>
      </c>
      <c r="I1446" s="63">
        <v>0</v>
      </c>
      <c r="J1446" s="63">
        <v>0</v>
      </c>
      <c r="K1446" s="63">
        <v>0</v>
      </c>
      <c r="L1446" s="63">
        <v>1503.9481686746988</v>
      </c>
      <c r="M1446" s="63">
        <v>0</v>
      </c>
      <c r="N1446" s="63">
        <v>2757.2270901204793</v>
      </c>
      <c r="O1446" s="63">
        <v>0</v>
      </c>
      <c r="P1446" s="63">
        <v>0</v>
      </c>
      <c r="Q1446" s="63">
        <v>0</v>
      </c>
      <c r="R1446" s="63">
        <v>5324.4652963855415</v>
      </c>
      <c r="S1446" s="63">
        <v>0</v>
      </c>
      <c r="T1446" s="63">
        <v>0</v>
      </c>
      <c r="U1446" s="63">
        <v>9489.7531060241017</v>
      </c>
      <c r="V1446" s="63">
        <v>772.69527734939743</v>
      </c>
      <c r="W1446" s="63">
        <v>0</v>
      </c>
      <c r="X1446" s="153">
        <v>23355.205307527707</v>
      </c>
      <c r="Y1446" s="63">
        <v>0</v>
      </c>
      <c r="Z1446" s="63">
        <v>0</v>
      </c>
      <c r="AA1446" s="63">
        <v>0</v>
      </c>
      <c r="AB1446" s="63">
        <v>0</v>
      </c>
      <c r="AC1446" s="63">
        <v>2895.34004</v>
      </c>
      <c r="AD1446" s="63">
        <v>0</v>
      </c>
      <c r="AE1446" s="63">
        <v>0</v>
      </c>
      <c r="AF1446" s="63">
        <v>0</v>
      </c>
      <c r="AG1446" s="63">
        <v>985.53876746987942</v>
      </c>
      <c r="AH1446" s="43">
        <v>47751.046080660242</v>
      </c>
    </row>
    <row r="1447" spans="1:34">
      <c r="A1447" s="52">
        <v>0</v>
      </c>
      <c r="D1447" s="2">
        <v>2029</v>
      </c>
      <c r="E1447" s="2">
        <v>1</v>
      </c>
      <c r="F1447" s="62">
        <v>2029</v>
      </c>
      <c r="G1447" s="62">
        <v>2029</v>
      </c>
      <c r="H1447" s="63">
        <v>569.45545253012131</v>
      </c>
      <c r="I1447" s="63">
        <v>0</v>
      </c>
      <c r="J1447" s="63">
        <v>0</v>
      </c>
      <c r="K1447" s="63">
        <v>0</v>
      </c>
      <c r="L1447" s="63">
        <v>594.73947072289161</v>
      </c>
      <c r="M1447" s="63">
        <v>0</v>
      </c>
      <c r="N1447" s="63">
        <v>3405.3847889156627</v>
      </c>
      <c r="O1447" s="63">
        <v>0</v>
      </c>
      <c r="P1447" s="63">
        <v>0</v>
      </c>
      <c r="Q1447" s="63">
        <v>0</v>
      </c>
      <c r="R1447" s="63">
        <v>5757.4672481927691</v>
      </c>
      <c r="S1447" s="63">
        <v>0</v>
      </c>
      <c r="T1447" s="63">
        <v>0</v>
      </c>
      <c r="U1447" s="63">
        <v>7901.8379550602413</v>
      </c>
      <c r="V1447" s="63">
        <v>167.85518602409638</v>
      </c>
      <c r="W1447" s="63">
        <v>0</v>
      </c>
      <c r="X1447" s="153">
        <v>22683.59832670481</v>
      </c>
      <c r="Y1447" s="63">
        <v>0</v>
      </c>
      <c r="Z1447" s="63">
        <v>0</v>
      </c>
      <c r="AA1447" s="63">
        <v>0</v>
      </c>
      <c r="AB1447" s="63">
        <v>0</v>
      </c>
      <c r="AC1447" s="63">
        <v>990.07766915662626</v>
      </c>
      <c r="AD1447" s="63">
        <v>0</v>
      </c>
      <c r="AE1447" s="63">
        <v>0</v>
      </c>
      <c r="AF1447" s="63">
        <v>0</v>
      </c>
      <c r="AG1447" s="63">
        <v>1088.028793373494</v>
      </c>
      <c r="AH1447" s="43">
        <v>43158.444890680708</v>
      </c>
    </row>
    <row r="1448" spans="1:34">
      <c r="A1448" s="52">
        <v>0</v>
      </c>
      <c r="D1448" s="2">
        <v>2029</v>
      </c>
      <c r="E1448" s="2">
        <v>2</v>
      </c>
      <c r="F1448" s="62">
        <v>2029</v>
      </c>
      <c r="G1448" s="62">
        <v>2029</v>
      </c>
      <c r="H1448" s="63">
        <v>393.55416674698853</v>
      </c>
      <c r="I1448" s="63">
        <v>0</v>
      </c>
      <c r="J1448" s="63">
        <v>0</v>
      </c>
      <c r="K1448" s="63">
        <v>0</v>
      </c>
      <c r="L1448" s="63">
        <v>1182.3402831325307</v>
      </c>
      <c r="M1448" s="63">
        <v>0</v>
      </c>
      <c r="N1448" s="63">
        <v>2714.6373672289155</v>
      </c>
      <c r="O1448" s="63">
        <v>0</v>
      </c>
      <c r="P1448" s="63">
        <v>0</v>
      </c>
      <c r="Q1448" s="63">
        <v>0</v>
      </c>
      <c r="R1448" s="63">
        <v>3147.0335074698801</v>
      </c>
      <c r="S1448" s="63">
        <v>0</v>
      </c>
      <c r="T1448" s="63">
        <v>0</v>
      </c>
      <c r="U1448" s="63">
        <v>4851.3457616867481</v>
      </c>
      <c r="V1448" s="63">
        <v>165.42250216867475</v>
      </c>
      <c r="W1448" s="63">
        <v>0</v>
      </c>
      <c r="X1448" s="153">
        <v>20334.728552915665</v>
      </c>
      <c r="Y1448" s="63">
        <v>0</v>
      </c>
      <c r="Z1448" s="63">
        <v>0</v>
      </c>
      <c r="AA1448" s="63">
        <v>0</v>
      </c>
      <c r="AB1448" s="63">
        <v>0</v>
      </c>
      <c r="AC1448" s="63">
        <v>608.45422602409644</v>
      </c>
      <c r="AD1448" s="63">
        <v>0</v>
      </c>
      <c r="AE1448" s="63">
        <v>0</v>
      </c>
      <c r="AF1448" s="63">
        <v>0</v>
      </c>
      <c r="AG1448" s="63">
        <v>516.01091024096354</v>
      </c>
      <c r="AH1448" s="43">
        <v>33913.527277614463</v>
      </c>
    </row>
    <row r="1449" spans="1:34">
      <c r="A1449" s="52">
        <v>0</v>
      </c>
      <c r="D1449" s="2">
        <v>2029</v>
      </c>
      <c r="E1449" s="2">
        <v>3</v>
      </c>
      <c r="F1449" s="62">
        <v>2029</v>
      </c>
      <c r="G1449" s="62">
        <v>2029</v>
      </c>
      <c r="H1449" s="63">
        <v>665.66565012048159</v>
      </c>
      <c r="I1449" s="63">
        <v>0</v>
      </c>
      <c r="J1449" s="63">
        <v>0</v>
      </c>
      <c r="K1449" s="63">
        <v>0</v>
      </c>
      <c r="L1449" s="63">
        <v>781.23691915662675</v>
      </c>
      <c r="M1449" s="63">
        <v>0</v>
      </c>
      <c r="N1449" s="63">
        <v>3351.8518637349403</v>
      </c>
      <c r="O1449" s="63">
        <v>0</v>
      </c>
      <c r="P1449" s="63">
        <v>0</v>
      </c>
      <c r="Q1449" s="63">
        <v>0</v>
      </c>
      <c r="R1449" s="63">
        <v>4958.2964212048182</v>
      </c>
      <c r="S1449" s="63">
        <v>0</v>
      </c>
      <c r="T1449" s="63">
        <v>0</v>
      </c>
      <c r="U1449" s="63">
        <v>14763.400824337345</v>
      </c>
      <c r="V1449" s="63">
        <v>549.78655132530128</v>
      </c>
      <c r="W1449" s="63">
        <v>0</v>
      </c>
      <c r="X1449" s="153">
        <v>27010.65129389759</v>
      </c>
      <c r="Y1449" s="63">
        <v>0</v>
      </c>
      <c r="Z1449" s="63">
        <v>0</v>
      </c>
      <c r="AA1449" s="63">
        <v>0</v>
      </c>
      <c r="AB1449" s="63">
        <v>0</v>
      </c>
      <c r="AC1449" s="63">
        <v>1134.7492708433736</v>
      </c>
      <c r="AD1449" s="63">
        <v>0</v>
      </c>
      <c r="AE1449" s="63">
        <v>0</v>
      </c>
      <c r="AF1449" s="63">
        <v>0</v>
      </c>
      <c r="AG1449" s="63">
        <v>1102.963986144578</v>
      </c>
      <c r="AH1449" s="43">
        <v>54318.602780765053</v>
      </c>
    </row>
    <row r="1450" spans="1:34">
      <c r="A1450" s="52">
        <v>0</v>
      </c>
      <c r="D1450" s="2">
        <v>2029</v>
      </c>
      <c r="E1450" s="2">
        <v>4</v>
      </c>
      <c r="F1450" s="62">
        <v>2029</v>
      </c>
      <c r="G1450" s="62">
        <v>2029</v>
      </c>
      <c r="H1450" s="63">
        <v>793.4618371084332</v>
      </c>
      <c r="I1450" s="63">
        <v>0</v>
      </c>
      <c r="J1450" s="63">
        <v>180.66924722891565</v>
      </c>
      <c r="K1450" s="63">
        <v>0</v>
      </c>
      <c r="L1450" s="63">
        <v>1536.1500357831326</v>
      </c>
      <c r="M1450" s="63">
        <v>0</v>
      </c>
      <c r="N1450" s="63">
        <v>4116.8546332530104</v>
      </c>
      <c r="O1450" s="63">
        <v>0</v>
      </c>
      <c r="P1450" s="63">
        <v>0</v>
      </c>
      <c r="Q1450" s="63">
        <v>0</v>
      </c>
      <c r="R1450" s="63">
        <v>6735.1863961445815</v>
      </c>
      <c r="S1450" s="63">
        <v>0</v>
      </c>
      <c r="T1450" s="63">
        <v>645.8388462650604</v>
      </c>
      <c r="U1450" s="63">
        <v>15098.709617710847</v>
      </c>
      <c r="V1450" s="63">
        <v>2446.0636166265062</v>
      </c>
      <c r="W1450" s="63">
        <v>0</v>
      </c>
      <c r="X1450" s="153">
        <v>31202.261087487954</v>
      </c>
      <c r="Y1450" s="63">
        <v>0</v>
      </c>
      <c r="Z1450" s="63">
        <v>0</v>
      </c>
      <c r="AA1450" s="63">
        <v>0</v>
      </c>
      <c r="AB1450" s="63">
        <v>0</v>
      </c>
      <c r="AC1450" s="63">
        <v>1945.0293115662651</v>
      </c>
      <c r="AD1450" s="63">
        <v>0</v>
      </c>
      <c r="AE1450" s="63">
        <v>0</v>
      </c>
      <c r="AF1450" s="63">
        <v>0</v>
      </c>
      <c r="AG1450" s="63">
        <v>1461.4086126506029</v>
      </c>
      <c r="AH1450" s="43">
        <v>66161.633241825301</v>
      </c>
    </row>
    <row r="1451" spans="1:34">
      <c r="A1451" s="52">
        <v>0</v>
      </c>
      <c r="D1451" s="2">
        <v>2029</v>
      </c>
      <c r="E1451" s="2">
        <v>5</v>
      </c>
      <c r="F1451" s="62">
        <v>2030</v>
      </c>
      <c r="G1451" s="62">
        <v>2030</v>
      </c>
      <c r="H1451" s="63">
        <v>693.07647999999972</v>
      </c>
      <c r="I1451" s="63">
        <v>0</v>
      </c>
      <c r="J1451" s="63">
        <v>0</v>
      </c>
      <c r="K1451" s="63">
        <v>0</v>
      </c>
      <c r="L1451" s="63">
        <v>0</v>
      </c>
      <c r="M1451" s="63">
        <v>0</v>
      </c>
      <c r="N1451" s="63">
        <v>4764.4303410843368</v>
      </c>
      <c r="O1451" s="63">
        <v>0</v>
      </c>
      <c r="P1451" s="63">
        <v>0</v>
      </c>
      <c r="Q1451" s="63">
        <v>0</v>
      </c>
      <c r="R1451" s="63">
        <v>11169.018694819275</v>
      </c>
      <c r="S1451" s="63">
        <v>0</v>
      </c>
      <c r="T1451" s="63">
        <v>0</v>
      </c>
      <c r="U1451" s="63">
        <v>13335.47606036144</v>
      </c>
      <c r="V1451" s="63">
        <v>1831.8109431325304</v>
      </c>
      <c r="W1451" s="63">
        <v>0</v>
      </c>
      <c r="X1451" s="153">
        <v>35073.084417283142</v>
      </c>
      <c r="Y1451" s="63">
        <v>0</v>
      </c>
      <c r="Z1451" s="63">
        <v>0</v>
      </c>
      <c r="AA1451" s="63">
        <v>0</v>
      </c>
      <c r="AB1451" s="63">
        <v>0</v>
      </c>
      <c r="AC1451" s="63">
        <v>4440.7469122891544</v>
      </c>
      <c r="AD1451" s="63">
        <v>0</v>
      </c>
      <c r="AE1451" s="63">
        <v>2025.9539999999986</v>
      </c>
      <c r="AF1451" s="63">
        <v>0</v>
      </c>
      <c r="AG1451" s="63">
        <v>2035.6667746987951</v>
      </c>
      <c r="AH1451" s="43">
        <v>75369.264623668671</v>
      </c>
    </row>
    <row r="1452" spans="1:34">
      <c r="A1452" s="52">
        <v>0</v>
      </c>
      <c r="D1452" s="2">
        <v>2029</v>
      </c>
      <c r="E1452" s="2">
        <v>6</v>
      </c>
      <c r="F1452" s="62">
        <v>2030</v>
      </c>
      <c r="G1452" s="62">
        <v>2030</v>
      </c>
      <c r="H1452" s="63">
        <v>684.72616096385468</v>
      </c>
      <c r="I1452" s="63">
        <v>0</v>
      </c>
      <c r="J1452" s="63">
        <v>0</v>
      </c>
      <c r="K1452" s="63">
        <v>0</v>
      </c>
      <c r="L1452" s="63">
        <v>0</v>
      </c>
      <c r="M1452" s="63">
        <v>0</v>
      </c>
      <c r="N1452" s="63">
        <v>5329.116358313252</v>
      </c>
      <c r="O1452" s="63">
        <v>0</v>
      </c>
      <c r="P1452" s="63">
        <v>0</v>
      </c>
      <c r="Q1452" s="63">
        <v>0</v>
      </c>
      <c r="R1452" s="63">
        <v>13832.143969879515</v>
      </c>
      <c r="S1452" s="63">
        <v>0</v>
      </c>
      <c r="T1452" s="63">
        <v>0</v>
      </c>
      <c r="U1452" s="63">
        <v>14614.556433132529</v>
      </c>
      <c r="V1452" s="63">
        <v>5702.5699602409568</v>
      </c>
      <c r="W1452" s="63">
        <v>0</v>
      </c>
      <c r="X1452" s="153">
        <v>37300.768193638563</v>
      </c>
      <c r="Y1452" s="63">
        <v>0</v>
      </c>
      <c r="Z1452" s="63">
        <v>0</v>
      </c>
      <c r="AA1452" s="63">
        <v>0</v>
      </c>
      <c r="AB1452" s="63">
        <v>0</v>
      </c>
      <c r="AC1452" s="63">
        <v>3484.8727416867473</v>
      </c>
      <c r="AD1452" s="63">
        <v>0</v>
      </c>
      <c r="AE1452" s="63">
        <v>5391.3719999999912</v>
      </c>
      <c r="AF1452" s="63">
        <v>0</v>
      </c>
      <c r="AG1452" s="63">
        <v>2400.0854783132527</v>
      </c>
      <c r="AH1452" s="43">
        <v>88740.211296168665</v>
      </c>
    </row>
    <row r="1453" spans="1:34">
      <c r="A1453" s="52">
        <v>0</v>
      </c>
      <c r="D1453" s="2">
        <v>2029</v>
      </c>
      <c r="E1453" s="2">
        <v>7</v>
      </c>
      <c r="F1453" s="62">
        <v>2030</v>
      </c>
      <c r="G1453" s="62">
        <v>2030</v>
      </c>
      <c r="H1453" s="63">
        <v>1034.8949744578304</v>
      </c>
      <c r="I1453" s="63">
        <v>0</v>
      </c>
      <c r="J1453" s="63">
        <v>0</v>
      </c>
      <c r="K1453" s="63">
        <v>0</v>
      </c>
      <c r="L1453" s="63">
        <v>0</v>
      </c>
      <c r="M1453" s="63">
        <v>0</v>
      </c>
      <c r="N1453" s="63">
        <v>8376.4755716867439</v>
      </c>
      <c r="O1453" s="63">
        <v>0</v>
      </c>
      <c r="P1453" s="63">
        <v>0</v>
      </c>
      <c r="Q1453" s="63">
        <v>0</v>
      </c>
      <c r="R1453" s="63">
        <v>16862.535016144589</v>
      </c>
      <c r="S1453" s="63">
        <v>0</v>
      </c>
      <c r="T1453" s="63">
        <v>0</v>
      </c>
      <c r="U1453" s="63">
        <v>15146.143544578314</v>
      </c>
      <c r="V1453" s="63">
        <v>8555.7438103614459</v>
      </c>
      <c r="W1453" s="63">
        <v>0</v>
      </c>
      <c r="X1453" s="153">
        <v>38626.68557732529</v>
      </c>
      <c r="Y1453" s="63">
        <v>0</v>
      </c>
      <c r="Z1453" s="63">
        <v>0</v>
      </c>
      <c r="AA1453" s="63">
        <v>0</v>
      </c>
      <c r="AB1453" s="63">
        <v>0</v>
      </c>
      <c r="AC1453" s="63">
        <v>2901.5882954216863</v>
      </c>
      <c r="AD1453" s="63">
        <v>0</v>
      </c>
      <c r="AE1453" s="63">
        <v>9424.7580000000016</v>
      </c>
      <c r="AF1453" s="63">
        <v>0</v>
      </c>
      <c r="AG1453" s="63">
        <v>2571.0934355421691</v>
      </c>
      <c r="AH1453" s="43">
        <v>103499.91822551805</v>
      </c>
    </row>
    <row r="1454" spans="1:34">
      <c r="A1454" s="52">
        <v>0</v>
      </c>
      <c r="D1454" s="2">
        <v>2029</v>
      </c>
      <c r="E1454" s="2">
        <v>8</v>
      </c>
      <c r="F1454" s="62">
        <v>2030</v>
      </c>
      <c r="G1454" s="62">
        <v>2030</v>
      </c>
      <c r="H1454" s="63">
        <v>910.3663036144568</v>
      </c>
      <c r="I1454" s="63">
        <v>0</v>
      </c>
      <c r="J1454" s="63">
        <v>0</v>
      </c>
      <c r="K1454" s="63">
        <v>0</v>
      </c>
      <c r="L1454" s="63">
        <v>0</v>
      </c>
      <c r="M1454" s="63">
        <v>0</v>
      </c>
      <c r="N1454" s="63">
        <v>8434.2482521686688</v>
      </c>
      <c r="O1454" s="63">
        <v>0</v>
      </c>
      <c r="P1454" s="63">
        <v>0</v>
      </c>
      <c r="Q1454" s="63">
        <v>0</v>
      </c>
      <c r="R1454" s="63">
        <v>17414.843421084341</v>
      </c>
      <c r="S1454" s="63">
        <v>0</v>
      </c>
      <c r="T1454" s="63">
        <v>0</v>
      </c>
      <c r="U1454" s="63">
        <v>15764.420246506017</v>
      </c>
      <c r="V1454" s="63">
        <v>8356.2315556626399</v>
      </c>
      <c r="W1454" s="63">
        <v>0</v>
      </c>
      <c r="X1454" s="153">
        <v>40162.896309500007</v>
      </c>
      <c r="Y1454" s="63">
        <v>0</v>
      </c>
      <c r="Z1454" s="63">
        <v>0</v>
      </c>
      <c r="AA1454" s="63">
        <v>0</v>
      </c>
      <c r="AB1454" s="63">
        <v>0</v>
      </c>
      <c r="AC1454" s="63">
        <v>2167.5060086746985</v>
      </c>
      <c r="AD1454" s="63">
        <v>0</v>
      </c>
      <c r="AE1454" s="63">
        <v>4971.5399999999936</v>
      </c>
      <c r="AF1454" s="63">
        <v>0</v>
      </c>
      <c r="AG1454" s="63">
        <v>2443.3975373493986</v>
      </c>
      <c r="AH1454" s="43">
        <v>100625.44963456022</v>
      </c>
    </row>
    <row r="1455" spans="1:34">
      <c r="A1455" s="52">
        <v>0</v>
      </c>
      <c r="D1455" s="2">
        <v>2029</v>
      </c>
      <c r="E1455" s="2">
        <v>9</v>
      </c>
      <c r="F1455" s="62">
        <v>2030</v>
      </c>
      <c r="G1455" s="62">
        <v>2030</v>
      </c>
      <c r="H1455" s="63">
        <v>916.90133590361359</v>
      </c>
      <c r="I1455" s="63">
        <v>0</v>
      </c>
      <c r="J1455" s="63">
        <v>0</v>
      </c>
      <c r="K1455" s="63">
        <v>0</v>
      </c>
      <c r="L1455" s="63">
        <v>0</v>
      </c>
      <c r="M1455" s="63">
        <v>0</v>
      </c>
      <c r="N1455" s="63">
        <v>7403.6369124096364</v>
      </c>
      <c r="O1455" s="63">
        <v>0</v>
      </c>
      <c r="P1455" s="63">
        <v>0</v>
      </c>
      <c r="Q1455" s="63">
        <v>0</v>
      </c>
      <c r="R1455" s="63">
        <v>17881.471093734941</v>
      </c>
      <c r="S1455" s="63">
        <v>0</v>
      </c>
      <c r="T1455" s="63">
        <v>0</v>
      </c>
      <c r="U1455" s="63">
        <v>18137.752242530114</v>
      </c>
      <c r="V1455" s="63">
        <v>4741.5461983132491</v>
      </c>
      <c r="W1455" s="63">
        <v>0</v>
      </c>
      <c r="X1455" s="153">
        <v>38427.085110963861</v>
      </c>
      <c r="Y1455" s="63">
        <v>0</v>
      </c>
      <c r="Z1455" s="63">
        <v>0</v>
      </c>
      <c r="AA1455" s="63">
        <v>0</v>
      </c>
      <c r="AB1455" s="63">
        <v>0</v>
      </c>
      <c r="AC1455" s="63">
        <v>2469.0711465060244</v>
      </c>
      <c r="AD1455" s="63">
        <v>0</v>
      </c>
      <c r="AE1455" s="63">
        <v>7586.3760000000011</v>
      </c>
      <c r="AF1455" s="63">
        <v>0</v>
      </c>
      <c r="AG1455" s="63">
        <v>2285.8312536144567</v>
      </c>
      <c r="AH1455" s="43">
        <v>99849.671293975902</v>
      </c>
    </row>
    <row r="1456" spans="1:34">
      <c r="A1456" s="52">
        <v>0</v>
      </c>
      <c r="D1456" s="2">
        <v>2029</v>
      </c>
      <c r="E1456" s="2">
        <v>10</v>
      </c>
      <c r="F1456" s="62">
        <v>2030</v>
      </c>
      <c r="G1456" s="62">
        <v>2030</v>
      </c>
      <c r="H1456" s="63">
        <v>893.84719421686771</v>
      </c>
      <c r="I1456" s="63">
        <v>0</v>
      </c>
      <c r="J1456" s="63">
        <v>0</v>
      </c>
      <c r="K1456" s="63">
        <v>0</v>
      </c>
      <c r="L1456" s="63">
        <v>0</v>
      </c>
      <c r="M1456" s="63">
        <v>0</v>
      </c>
      <c r="N1456" s="63">
        <v>4444.9596585542185</v>
      </c>
      <c r="O1456" s="63">
        <v>0</v>
      </c>
      <c r="P1456" s="63">
        <v>0</v>
      </c>
      <c r="Q1456" s="63">
        <v>0</v>
      </c>
      <c r="R1456" s="63">
        <v>8712.5851807228883</v>
      </c>
      <c r="S1456" s="63">
        <v>0</v>
      </c>
      <c r="T1456" s="63">
        <v>516.54242385542159</v>
      </c>
      <c r="U1456" s="63">
        <v>19053.717726867468</v>
      </c>
      <c r="V1456" s="63">
        <v>1553.2686416867473</v>
      </c>
      <c r="W1456" s="63">
        <v>0</v>
      </c>
      <c r="X1456" s="153">
        <v>35985.543692078303</v>
      </c>
      <c r="Y1456" s="63">
        <v>0</v>
      </c>
      <c r="Z1456" s="63">
        <v>0</v>
      </c>
      <c r="AA1456" s="63">
        <v>0</v>
      </c>
      <c r="AB1456" s="63">
        <v>0</v>
      </c>
      <c r="AC1456" s="63">
        <v>2980.9494224096375</v>
      </c>
      <c r="AD1456" s="63">
        <v>0</v>
      </c>
      <c r="AE1456" s="63">
        <v>0</v>
      </c>
      <c r="AF1456" s="63">
        <v>0</v>
      </c>
      <c r="AG1456" s="63">
        <v>1902.7435590361451</v>
      </c>
      <c r="AH1456" s="43">
        <v>76044.157499427703</v>
      </c>
    </row>
    <row r="1457" spans="1:34">
      <c r="A1457" s="52">
        <v>0</v>
      </c>
      <c r="D1457" s="2">
        <v>2029</v>
      </c>
      <c r="E1457" s="2">
        <v>11</v>
      </c>
      <c r="F1457" s="62">
        <v>2030</v>
      </c>
      <c r="G1457" s="62">
        <v>2030</v>
      </c>
      <c r="H1457" s="63">
        <v>808.34718843373537</v>
      </c>
      <c r="I1457" s="63">
        <v>0</v>
      </c>
      <c r="J1457" s="63">
        <v>0</v>
      </c>
      <c r="K1457" s="63">
        <v>0</v>
      </c>
      <c r="L1457" s="63">
        <v>1051.1674366265056</v>
      </c>
      <c r="M1457" s="63">
        <v>0</v>
      </c>
      <c r="N1457" s="63">
        <v>3239.6054077108429</v>
      </c>
      <c r="O1457" s="63">
        <v>0</v>
      </c>
      <c r="P1457" s="63">
        <v>0</v>
      </c>
      <c r="Q1457" s="63">
        <v>0</v>
      </c>
      <c r="R1457" s="63">
        <v>6214.8182949397578</v>
      </c>
      <c r="S1457" s="63">
        <v>0</v>
      </c>
      <c r="T1457" s="63">
        <v>132.19111843373494</v>
      </c>
      <c r="U1457" s="63">
        <v>15401.305358072288</v>
      </c>
      <c r="V1457" s="63">
        <v>1507.047648433735</v>
      </c>
      <c r="W1457" s="63">
        <v>0</v>
      </c>
      <c r="X1457" s="153">
        <v>30118.715698668675</v>
      </c>
      <c r="Y1457" s="63">
        <v>0</v>
      </c>
      <c r="Z1457" s="63">
        <v>0</v>
      </c>
      <c r="AA1457" s="63">
        <v>0</v>
      </c>
      <c r="AB1457" s="63">
        <v>0</v>
      </c>
      <c r="AC1457" s="63">
        <v>2615.9959580722893</v>
      </c>
      <c r="AD1457" s="63">
        <v>0</v>
      </c>
      <c r="AE1457" s="63">
        <v>0</v>
      </c>
      <c r="AF1457" s="63">
        <v>0</v>
      </c>
      <c r="AG1457" s="63">
        <v>1348.647907228916</v>
      </c>
      <c r="AH1457" s="43">
        <v>62437.842016620474</v>
      </c>
    </row>
    <row r="1458" spans="1:34">
      <c r="A1458" s="52">
        <v>0</v>
      </c>
      <c r="D1458" s="2">
        <v>2029</v>
      </c>
      <c r="E1458" s="2">
        <v>12</v>
      </c>
      <c r="F1458" s="62">
        <v>2030</v>
      </c>
      <c r="G1458" s="62">
        <v>2030</v>
      </c>
      <c r="H1458" s="63">
        <v>667.1178795180723</v>
      </c>
      <c r="I1458" s="63">
        <v>0</v>
      </c>
      <c r="J1458" s="63">
        <v>0</v>
      </c>
      <c r="K1458" s="63">
        <v>0</v>
      </c>
      <c r="L1458" s="63">
        <v>1500.010578072289</v>
      </c>
      <c r="M1458" s="63">
        <v>0</v>
      </c>
      <c r="N1458" s="63">
        <v>2811.3420062650589</v>
      </c>
      <c r="O1458" s="63">
        <v>0</v>
      </c>
      <c r="P1458" s="63">
        <v>0</v>
      </c>
      <c r="Q1458" s="63">
        <v>0</v>
      </c>
      <c r="R1458" s="63">
        <v>5323.9862978313258</v>
      </c>
      <c r="S1458" s="63">
        <v>0</v>
      </c>
      <c r="T1458" s="63">
        <v>0</v>
      </c>
      <c r="U1458" s="63">
        <v>9496.599289397589</v>
      </c>
      <c r="V1458" s="63">
        <v>765.07907253012036</v>
      </c>
      <c r="W1458" s="63">
        <v>0</v>
      </c>
      <c r="X1458" s="153">
        <v>23503.385956403607</v>
      </c>
      <c r="Y1458" s="63">
        <v>0</v>
      </c>
      <c r="Z1458" s="63">
        <v>0</v>
      </c>
      <c r="AA1458" s="63">
        <v>0</v>
      </c>
      <c r="AB1458" s="63">
        <v>0</v>
      </c>
      <c r="AC1458" s="63">
        <v>2915.4602200000004</v>
      </c>
      <c r="AD1458" s="63">
        <v>0</v>
      </c>
      <c r="AE1458" s="63">
        <v>0</v>
      </c>
      <c r="AF1458" s="63">
        <v>0</v>
      </c>
      <c r="AG1458" s="63">
        <v>1005.1384734939759</v>
      </c>
      <c r="AH1458" s="43">
        <v>47988.119773512044</v>
      </c>
    </row>
    <row r="1459" spans="1:34">
      <c r="A1459" s="52">
        <v>0</v>
      </c>
      <c r="D1459" s="2">
        <v>2030</v>
      </c>
      <c r="E1459" s="2">
        <v>1</v>
      </c>
      <c r="F1459" s="62">
        <v>2030</v>
      </c>
      <c r="G1459" s="62">
        <v>2030</v>
      </c>
      <c r="H1459" s="63">
        <v>569.66748349397653</v>
      </c>
      <c r="I1459" s="63">
        <v>0</v>
      </c>
      <c r="J1459" s="63">
        <v>0</v>
      </c>
      <c r="K1459" s="63">
        <v>0</v>
      </c>
      <c r="L1459" s="63">
        <v>593.17841530120472</v>
      </c>
      <c r="M1459" s="63">
        <v>0</v>
      </c>
      <c r="N1459" s="63">
        <v>3472.0987368674701</v>
      </c>
      <c r="O1459" s="63">
        <v>0</v>
      </c>
      <c r="P1459" s="63">
        <v>0</v>
      </c>
      <c r="Q1459" s="63">
        <v>0</v>
      </c>
      <c r="R1459" s="63">
        <v>5756.9485228915664</v>
      </c>
      <c r="S1459" s="63">
        <v>0</v>
      </c>
      <c r="T1459" s="63">
        <v>0</v>
      </c>
      <c r="U1459" s="63">
        <v>7908.2340826506024</v>
      </c>
      <c r="V1459" s="63">
        <v>166.24312987951808</v>
      </c>
      <c r="W1459" s="63">
        <v>0</v>
      </c>
      <c r="X1459" s="153">
        <v>22826.174701727705</v>
      </c>
      <c r="Y1459" s="63">
        <v>0</v>
      </c>
      <c r="Z1459" s="63">
        <v>0</v>
      </c>
      <c r="AA1459" s="63">
        <v>0</v>
      </c>
      <c r="AB1459" s="63">
        <v>0</v>
      </c>
      <c r="AC1459" s="63">
        <v>996.92522192771105</v>
      </c>
      <c r="AD1459" s="63">
        <v>0</v>
      </c>
      <c r="AE1459" s="63">
        <v>0</v>
      </c>
      <c r="AF1459" s="63">
        <v>0</v>
      </c>
      <c r="AG1459" s="63">
        <v>1109.2607942168677</v>
      </c>
      <c r="AH1459" s="43">
        <v>43398.731088956622</v>
      </c>
    </row>
    <row r="1460" spans="1:34">
      <c r="A1460" s="52">
        <v>0</v>
      </c>
      <c r="D1460" s="2">
        <v>2030</v>
      </c>
      <c r="E1460" s="2">
        <v>2</v>
      </c>
      <c r="F1460" s="62">
        <v>2030</v>
      </c>
      <c r="G1460" s="62">
        <v>2030</v>
      </c>
      <c r="H1460" s="63">
        <v>393.70070265060298</v>
      </c>
      <c r="I1460" s="63">
        <v>0</v>
      </c>
      <c r="J1460" s="63">
        <v>0</v>
      </c>
      <c r="K1460" s="63">
        <v>0</v>
      </c>
      <c r="L1460" s="63">
        <v>1179.2369096385544</v>
      </c>
      <c r="M1460" s="63">
        <v>0</v>
      </c>
      <c r="N1460" s="63">
        <v>2767.8190742168676</v>
      </c>
      <c r="O1460" s="63">
        <v>0</v>
      </c>
      <c r="P1460" s="63">
        <v>0</v>
      </c>
      <c r="Q1460" s="63">
        <v>0</v>
      </c>
      <c r="R1460" s="63">
        <v>3146.7499720481915</v>
      </c>
      <c r="S1460" s="63">
        <v>0</v>
      </c>
      <c r="T1460" s="63">
        <v>0</v>
      </c>
      <c r="U1460" s="63">
        <v>4855.2726742168679</v>
      </c>
      <c r="V1460" s="63">
        <v>163.83380915662659</v>
      </c>
      <c r="W1460" s="63">
        <v>0</v>
      </c>
      <c r="X1460" s="153">
        <v>20461.11367666506</v>
      </c>
      <c r="Y1460" s="63">
        <v>0</v>
      </c>
      <c r="Z1460" s="63">
        <v>0</v>
      </c>
      <c r="AA1460" s="63">
        <v>0</v>
      </c>
      <c r="AB1460" s="63">
        <v>0</v>
      </c>
      <c r="AC1460" s="63">
        <v>612.66240337349382</v>
      </c>
      <c r="AD1460" s="63">
        <v>0</v>
      </c>
      <c r="AE1460" s="63">
        <v>0</v>
      </c>
      <c r="AF1460" s="63">
        <v>0</v>
      </c>
      <c r="AG1460" s="63">
        <v>526.08044530120492</v>
      </c>
      <c r="AH1460" s="43">
        <v>34106.469667267469</v>
      </c>
    </row>
    <row r="1461" spans="1:34">
      <c r="A1461" s="52">
        <v>0</v>
      </c>
      <c r="D1461" s="2">
        <v>2030</v>
      </c>
      <c r="E1461" s="2">
        <v>3</v>
      </c>
      <c r="F1461" s="62">
        <v>2030</v>
      </c>
      <c r="G1461" s="62">
        <v>2030</v>
      </c>
      <c r="H1461" s="63">
        <v>665.91350397590327</v>
      </c>
      <c r="I1461" s="63">
        <v>0</v>
      </c>
      <c r="J1461" s="63">
        <v>0</v>
      </c>
      <c r="K1461" s="63">
        <v>0</v>
      </c>
      <c r="L1461" s="63">
        <v>779.186350481928</v>
      </c>
      <c r="M1461" s="63">
        <v>0</v>
      </c>
      <c r="N1461" s="63">
        <v>3417.5170630120469</v>
      </c>
      <c r="O1461" s="63">
        <v>0</v>
      </c>
      <c r="P1461" s="63">
        <v>0</v>
      </c>
      <c r="Q1461" s="63">
        <v>0</v>
      </c>
      <c r="R1461" s="63">
        <v>4957.8496980722884</v>
      </c>
      <c r="S1461" s="63">
        <v>0</v>
      </c>
      <c r="T1461" s="63">
        <v>0</v>
      </c>
      <c r="U1461" s="63">
        <v>14775.351030843369</v>
      </c>
      <c r="V1461" s="63">
        <v>544.50648337349401</v>
      </c>
      <c r="W1461" s="63">
        <v>0</v>
      </c>
      <c r="X1461" s="153">
        <v>27183.05495123615</v>
      </c>
      <c r="Y1461" s="63">
        <v>0</v>
      </c>
      <c r="Z1461" s="63">
        <v>0</v>
      </c>
      <c r="AA1461" s="63">
        <v>0</v>
      </c>
      <c r="AB1461" s="63">
        <v>0</v>
      </c>
      <c r="AC1461" s="63">
        <v>1142.5973980722893</v>
      </c>
      <c r="AD1461" s="63">
        <v>0</v>
      </c>
      <c r="AE1461" s="63">
        <v>0</v>
      </c>
      <c r="AF1461" s="63">
        <v>0</v>
      </c>
      <c r="AG1461" s="63">
        <v>1124.4874351807227</v>
      </c>
      <c r="AH1461" s="43">
        <v>54590.46391424819</v>
      </c>
    </row>
    <row r="1462" spans="1:34">
      <c r="A1462" s="52">
        <v>0</v>
      </c>
      <c r="D1462" s="2">
        <v>2030</v>
      </c>
      <c r="E1462" s="2">
        <v>4</v>
      </c>
      <c r="F1462" s="62">
        <v>2030</v>
      </c>
      <c r="G1462" s="62">
        <v>2030</v>
      </c>
      <c r="H1462" s="63">
        <v>793.7572745783126</v>
      </c>
      <c r="I1462" s="63">
        <v>0</v>
      </c>
      <c r="J1462" s="63">
        <v>181.01076048192772</v>
      </c>
      <c r="K1462" s="63">
        <v>0</v>
      </c>
      <c r="L1462" s="63">
        <v>1532.1179924096389</v>
      </c>
      <c r="M1462" s="63">
        <v>0</v>
      </c>
      <c r="N1462" s="63">
        <v>4197.5067893975875</v>
      </c>
      <c r="O1462" s="63">
        <v>0</v>
      </c>
      <c r="P1462" s="63">
        <v>0</v>
      </c>
      <c r="Q1462" s="63">
        <v>0</v>
      </c>
      <c r="R1462" s="63">
        <v>6734.5795821686761</v>
      </c>
      <c r="S1462" s="63">
        <v>0</v>
      </c>
      <c r="T1462" s="63">
        <v>647.42903710843359</v>
      </c>
      <c r="U1462" s="63">
        <v>15110.931239277108</v>
      </c>
      <c r="V1462" s="63">
        <v>2422.571986867471</v>
      </c>
      <c r="W1462" s="63">
        <v>0</v>
      </c>
      <c r="X1462" s="153">
        <v>31403.558388980731</v>
      </c>
      <c r="Y1462" s="63">
        <v>0</v>
      </c>
      <c r="Z1462" s="63">
        <v>0</v>
      </c>
      <c r="AA1462" s="63">
        <v>0</v>
      </c>
      <c r="AB1462" s="63">
        <v>0</v>
      </c>
      <c r="AC1462" s="63">
        <v>1958.4814792771074</v>
      </c>
      <c r="AD1462" s="63">
        <v>0</v>
      </c>
      <c r="AE1462" s="63">
        <v>0</v>
      </c>
      <c r="AF1462" s="63">
        <v>0</v>
      </c>
      <c r="AG1462" s="63">
        <v>1489.9268183132524</v>
      </c>
      <c r="AH1462" s="43">
        <v>66471.871348860252</v>
      </c>
    </row>
    <row r="1463" spans="1:34">
      <c r="A1463" s="52">
        <v>0</v>
      </c>
      <c r="D1463" s="2">
        <v>2030</v>
      </c>
      <c r="E1463" s="2">
        <v>5</v>
      </c>
      <c r="F1463" s="62">
        <v>2031</v>
      </c>
      <c r="G1463" s="62">
        <v>2031</v>
      </c>
      <c r="H1463" s="63">
        <v>693.33453999999972</v>
      </c>
      <c r="I1463" s="63">
        <v>0</v>
      </c>
      <c r="J1463" s="63">
        <v>0</v>
      </c>
      <c r="K1463" s="63">
        <v>0</v>
      </c>
      <c r="L1463" s="63">
        <v>0</v>
      </c>
      <c r="M1463" s="63">
        <v>0</v>
      </c>
      <c r="N1463" s="63">
        <v>4857.7689731325308</v>
      </c>
      <c r="O1463" s="63">
        <v>0</v>
      </c>
      <c r="P1463" s="63">
        <v>0</v>
      </c>
      <c r="Q1463" s="63">
        <v>0</v>
      </c>
      <c r="R1463" s="63">
        <v>11426.843732289155</v>
      </c>
      <c r="S1463" s="63">
        <v>0</v>
      </c>
      <c r="T1463" s="63">
        <v>0</v>
      </c>
      <c r="U1463" s="63">
        <v>13346.270435903611</v>
      </c>
      <c r="V1463" s="63">
        <v>1814.2185043373499</v>
      </c>
      <c r="W1463" s="63">
        <v>0</v>
      </c>
      <c r="X1463" s="153">
        <v>35301.064114653011</v>
      </c>
      <c r="Y1463" s="63">
        <v>0</v>
      </c>
      <c r="Z1463" s="63">
        <v>0</v>
      </c>
      <c r="AA1463" s="63">
        <v>0</v>
      </c>
      <c r="AB1463" s="63">
        <v>0</v>
      </c>
      <c r="AC1463" s="63">
        <v>4453.6514404819245</v>
      </c>
      <c r="AD1463" s="63">
        <v>0</v>
      </c>
      <c r="AE1463" s="63">
        <v>2081.0819999999972</v>
      </c>
      <c r="AF1463" s="63">
        <v>0</v>
      </c>
      <c r="AG1463" s="63">
        <v>2075.3911633734947</v>
      </c>
      <c r="AH1463" s="43">
        <v>76049.624904171083</v>
      </c>
    </row>
    <row r="1464" spans="1:34">
      <c r="A1464" s="52">
        <v>0</v>
      </c>
      <c r="D1464" s="2">
        <v>2030</v>
      </c>
      <c r="E1464" s="2">
        <v>6</v>
      </c>
      <c r="F1464" s="62">
        <v>2031</v>
      </c>
      <c r="G1464" s="62">
        <v>2031</v>
      </c>
      <c r="H1464" s="63">
        <v>684.98111180722844</v>
      </c>
      <c r="I1464" s="63">
        <v>0</v>
      </c>
      <c r="J1464" s="63">
        <v>0</v>
      </c>
      <c r="K1464" s="63">
        <v>0</v>
      </c>
      <c r="L1464" s="63">
        <v>0</v>
      </c>
      <c r="M1464" s="63">
        <v>0</v>
      </c>
      <c r="N1464" s="63">
        <v>5433.5175973493988</v>
      </c>
      <c r="O1464" s="63">
        <v>0</v>
      </c>
      <c r="P1464" s="63">
        <v>0</v>
      </c>
      <c r="Q1464" s="63">
        <v>0</v>
      </c>
      <c r="R1464" s="63">
        <v>14241.851548192777</v>
      </c>
      <c r="S1464" s="63">
        <v>0</v>
      </c>
      <c r="T1464" s="63">
        <v>0</v>
      </c>
      <c r="U1464" s="63">
        <v>14626.386157831323</v>
      </c>
      <c r="V1464" s="63">
        <v>5691.2972487951738</v>
      </c>
      <c r="W1464" s="63">
        <v>0</v>
      </c>
      <c r="X1464" s="153">
        <v>37544.103781821686</v>
      </c>
      <c r="Y1464" s="63">
        <v>0</v>
      </c>
      <c r="Z1464" s="63">
        <v>0</v>
      </c>
      <c r="AA1464" s="63">
        <v>0</v>
      </c>
      <c r="AB1464" s="63">
        <v>0</v>
      </c>
      <c r="AC1464" s="63">
        <v>3497.1513961445785</v>
      </c>
      <c r="AD1464" s="63">
        <v>0</v>
      </c>
      <c r="AE1464" s="63">
        <v>5538.076</v>
      </c>
      <c r="AF1464" s="63">
        <v>0</v>
      </c>
      <c r="AG1464" s="63">
        <v>2446.9212028915663</v>
      </c>
      <c r="AH1464" s="43">
        <v>89704.286044833731</v>
      </c>
    </row>
    <row r="1465" spans="1:34">
      <c r="A1465" s="52">
        <v>0</v>
      </c>
      <c r="D1465" s="2">
        <v>2030</v>
      </c>
      <c r="E1465" s="2">
        <v>7</v>
      </c>
      <c r="F1465" s="62">
        <v>2031</v>
      </c>
      <c r="G1465" s="62">
        <v>2031</v>
      </c>
      <c r="H1465" s="63">
        <v>1035.2803071084325</v>
      </c>
      <c r="I1465" s="63">
        <v>0</v>
      </c>
      <c r="J1465" s="63">
        <v>0</v>
      </c>
      <c r="K1465" s="63">
        <v>0</v>
      </c>
      <c r="L1465" s="63">
        <v>0</v>
      </c>
      <c r="M1465" s="63">
        <v>0</v>
      </c>
      <c r="N1465" s="63">
        <v>8488.2857126505987</v>
      </c>
      <c r="O1465" s="63">
        <v>0</v>
      </c>
      <c r="P1465" s="63">
        <v>0</v>
      </c>
      <c r="Q1465" s="63">
        <v>0</v>
      </c>
      <c r="R1465" s="63">
        <v>17458.422162168663</v>
      </c>
      <c r="S1465" s="63">
        <v>0</v>
      </c>
      <c r="T1465" s="63">
        <v>0</v>
      </c>
      <c r="U1465" s="63">
        <v>15158.403561445777</v>
      </c>
      <c r="V1465" s="63">
        <v>8551.9239381927709</v>
      </c>
      <c r="W1465" s="63">
        <v>0</v>
      </c>
      <c r="X1465" s="153">
        <v>38879.160991720484</v>
      </c>
      <c r="Y1465" s="63">
        <v>0</v>
      </c>
      <c r="Z1465" s="63">
        <v>0</v>
      </c>
      <c r="AA1465" s="63">
        <v>0</v>
      </c>
      <c r="AB1465" s="63">
        <v>0</v>
      </c>
      <c r="AC1465" s="63">
        <v>2914.739879036144</v>
      </c>
      <c r="AD1465" s="63">
        <v>0</v>
      </c>
      <c r="AE1465" s="63">
        <v>9681.2140000000072</v>
      </c>
      <c r="AF1465" s="63">
        <v>0</v>
      </c>
      <c r="AG1465" s="63">
        <v>2621.2662419277117</v>
      </c>
      <c r="AH1465" s="43">
        <v>104788.6967942506</v>
      </c>
    </row>
    <row r="1466" spans="1:34">
      <c r="A1466" s="52">
        <v>0</v>
      </c>
      <c r="D1466" s="2">
        <v>2030</v>
      </c>
      <c r="E1466" s="2">
        <v>8</v>
      </c>
      <c r="F1466" s="62">
        <v>2031</v>
      </c>
      <c r="G1466" s="62">
        <v>2031</v>
      </c>
      <c r="H1466" s="63">
        <v>910.7052692771075</v>
      </c>
      <c r="I1466" s="63">
        <v>0</v>
      </c>
      <c r="J1466" s="63">
        <v>0</v>
      </c>
      <c r="K1466" s="63">
        <v>0</v>
      </c>
      <c r="L1466" s="63">
        <v>0</v>
      </c>
      <c r="M1466" s="63">
        <v>0</v>
      </c>
      <c r="N1466" s="63">
        <v>8545.1111362650572</v>
      </c>
      <c r="O1466" s="63">
        <v>0</v>
      </c>
      <c r="P1466" s="63">
        <v>0</v>
      </c>
      <c r="Q1466" s="63">
        <v>0</v>
      </c>
      <c r="R1466" s="63">
        <v>17930.913066265053</v>
      </c>
      <c r="S1466" s="63">
        <v>0</v>
      </c>
      <c r="T1466" s="63">
        <v>0</v>
      </c>
      <c r="U1466" s="63">
        <v>15777.180726265058</v>
      </c>
      <c r="V1466" s="63">
        <v>8347.7741016867367</v>
      </c>
      <c r="W1466" s="63">
        <v>0</v>
      </c>
      <c r="X1466" s="153">
        <v>40425.961146199981</v>
      </c>
      <c r="Y1466" s="63">
        <v>0</v>
      </c>
      <c r="Z1466" s="63">
        <v>0</v>
      </c>
      <c r="AA1466" s="63">
        <v>0</v>
      </c>
      <c r="AB1466" s="63">
        <v>0</v>
      </c>
      <c r="AC1466" s="63">
        <v>2181.4399344578305</v>
      </c>
      <c r="AD1466" s="63">
        <v>0</v>
      </c>
      <c r="AE1466" s="63">
        <v>5106.8200000000052</v>
      </c>
      <c r="AF1466" s="63">
        <v>0</v>
      </c>
      <c r="AG1466" s="63">
        <v>2491.0784616867463</v>
      </c>
      <c r="AH1466" s="43">
        <v>101716.98384210358</v>
      </c>
    </row>
    <row r="1467" spans="1:34">
      <c r="A1467" s="52">
        <v>0</v>
      </c>
      <c r="D1467" s="2">
        <v>2030</v>
      </c>
      <c r="E1467" s="2">
        <v>9</v>
      </c>
      <c r="F1467" s="62">
        <v>2031</v>
      </c>
      <c r="G1467" s="62">
        <v>2031</v>
      </c>
      <c r="H1467" s="63">
        <v>917.24273481927673</v>
      </c>
      <c r="I1467" s="63">
        <v>0</v>
      </c>
      <c r="J1467" s="63">
        <v>0</v>
      </c>
      <c r="K1467" s="63">
        <v>0</v>
      </c>
      <c r="L1467" s="63">
        <v>0</v>
      </c>
      <c r="M1467" s="63">
        <v>0</v>
      </c>
      <c r="N1467" s="63">
        <v>7508.4102880722858</v>
      </c>
      <c r="O1467" s="63">
        <v>0</v>
      </c>
      <c r="P1467" s="63">
        <v>0</v>
      </c>
      <c r="Q1467" s="63">
        <v>0</v>
      </c>
      <c r="R1467" s="63">
        <v>18494.059646024099</v>
      </c>
      <c r="S1467" s="63">
        <v>0</v>
      </c>
      <c r="T1467" s="63">
        <v>0</v>
      </c>
      <c r="U1467" s="63">
        <v>18152.4338113253</v>
      </c>
      <c r="V1467" s="63">
        <v>4739.0112984337311</v>
      </c>
      <c r="W1467" s="63">
        <v>0</v>
      </c>
      <c r="X1467" s="153">
        <v>38678.184637542174</v>
      </c>
      <c r="Y1467" s="63">
        <v>0</v>
      </c>
      <c r="Z1467" s="63">
        <v>0</v>
      </c>
      <c r="AA1467" s="63">
        <v>0</v>
      </c>
      <c r="AB1467" s="63">
        <v>0</v>
      </c>
      <c r="AC1467" s="63">
        <v>2482.2556708433731</v>
      </c>
      <c r="AD1467" s="63">
        <v>0</v>
      </c>
      <c r="AE1467" s="63">
        <v>7792.8079999999991</v>
      </c>
      <c r="AF1467" s="63">
        <v>0</v>
      </c>
      <c r="AG1467" s="63">
        <v>2330.4373995180727</v>
      </c>
      <c r="AH1467" s="43">
        <v>101094.84348657832</v>
      </c>
    </row>
    <row r="1468" spans="1:34">
      <c r="A1468" s="52">
        <v>0</v>
      </c>
      <c r="D1468" s="2">
        <v>2030</v>
      </c>
      <c r="E1468" s="2">
        <v>10</v>
      </c>
      <c r="F1468" s="62">
        <v>2031</v>
      </c>
      <c r="G1468" s="62">
        <v>2031</v>
      </c>
      <c r="H1468" s="63">
        <v>894.18000915662697</v>
      </c>
      <c r="I1468" s="63">
        <v>0</v>
      </c>
      <c r="J1468" s="63">
        <v>0</v>
      </c>
      <c r="K1468" s="63">
        <v>0</v>
      </c>
      <c r="L1468" s="63">
        <v>0</v>
      </c>
      <c r="M1468" s="63">
        <v>0</v>
      </c>
      <c r="N1468" s="63">
        <v>4532.0396291566258</v>
      </c>
      <c r="O1468" s="63">
        <v>0</v>
      </c>
      <c r="P1468" s="63">
        <v>0</v>
      </c>
      <c r="Q1468" s="63">
        <v>0</v>
      </c>
      <c r="R1468" s="63">
        <v>8711.8002108433739</v>
      </c>
      <c r="S1468" s="63">
        <v>0</v>
      </c>
      <c r="T1468" s="63">
        <v>517.81425975903619</v>
      </c>
      <c r="U1468" s="63">
        <v>19069.140722168668</v>
      </c>
      <c r="V1468" s="63">
        <v>1538.3512815662652</v>
      </c>
      <c r="W1468" s="63">
        <v>0</v>
      </c>
      <c r="X1468" s="153">
        <v>36219.813162325307</v>
      </c>
      <c r="Y1468" s="63">
        <v>0</v>
      </c>
      <c r="Z1468" s="63">
        <v>0</v>
      </c>
      <c r="AA1468" s="63">
        <v>0</v>
      </c>
      <c r="AB1468" s="63">
        <v>0</v>
      </c>
      <c r="AC1468" s="63">
        <v>3001.566197349398</v>
      </c>
      <c r="AD1468" s="63">
        <v>0</v>
      </c>
      <c r="AE1468" s="63">
        <v>0</v>
      </c>
      <c r="AF1468" s="63">
        <v>0</v>
      </c>
      <c r="AG1468" s="63">
        <v>1939.8740587951809</v>
      </c>
      <c r="AH1468" s="43">
        <v>76424.579531120471</v>
      </c>
    </row>
    <row r="1469" spans="1:34">
      <c r="A1469" s="52">
        <v>0</v>
      </c>
      <c r="D1469" s="2">
        <v>2030</v>
      </c>
      <c r="E1469" s="2">
        <v>11</v>
      </c>
      <c r="F1469" s="62">
        <v>2031</v>
      </c>
      <c r="G1469" s="62">
        <v>2031</v>
      </c>
      <c r="H1469" s="63">
        <v>808.64816831325356</v>
      </c>
      <c r="I1469" s="63">
        <v>0</v>
      </c>
      <c r="J1469" s="63">
        <v>0</v>
      </c>
      <c r="K1469" s="63">
        <v>0</v>
      </c>
      <c r="L1469" s="63">
        <v>1048.4083619277108</v>
      </c>
      <c r="M1469" s="63">
        <v>0</v>
      </c>
      <c r="N1469" s="63">
        <v>3303.0716178313251</v>
      </c>
      <c r="O1469" s="63">
        <v>0</v>
      </c>
      <c r="P1469" s="63">
        <v>0</v>
      </c>
      <c r="Q1469" s="63">
        <v>0</v>
      </c>
      <c r="R1469" s="63">
        <v>6214.258364096384</v>
      </c>
      <c r="S1469" s="63">
        <v>0</v>
      </c>
      <c r="T1469" s="63">
        <v>132.51660072289152</v>
      </c>
      <c r="U1469" s="63">
        <v>15413.771915180716</v>
      </c>
      <c r="V1469" s="63">
        <v>1492.5741878313247</v>
      </c>
      <c r="W1469" s="63">
        <v>0</v>
      </c>
      <c r="X1469" s="153">
        <v>30312.543894869879</v>
      </c>
      <c r="Y1469" s="63">
        <v>0</v>
      </c>
      <c r="Z1469" s="63">
        <v>0</v>
      </c>
      <c r="AA1469" s="63">
        <v>0</v>
      </c>
      <c r="AB1469" s="63">
        <v>0</v>
      </c>
      <c r="AC1469" s="63">
        <v>2634.0886501204814</v>
      </c>
      <c r="AD1469" s="63">
        <v>0</v>
      </c>
      <c r="AE1469" s="63">
        <v>0</v>
      </c>
      <c r="AF1469" s="63">
        <v>0</v>
      </c>
      <c r="AG1469" s="63">
        <v>1374.9656790361446</v>
      </c>
      <c r="AH1469" s="43">
        <v>62734.847439930105</v>
      </c>
    </row>
    <row r="1470" spans="1:34">
      <c r="A1470" s="52">
        <v>0</v>
      </c>
      <c r="D1470" s="2">
        <v>2030</v>
      </c>
      <c r="E1470" s="2">
        <v>12</v>
      </c>
      <c r="F1470" s="62">
        <v>2031</v>
      </c>
      <c r="G1470" s="62">
        <v>2031</v>
      </c>
      <c r="H1470" s="63">
        <v>667.36627409638561</v>
      </c>
      <c r="I1470" s="63">
        <v>0</v>
      </c>
      <c r="J1470" s="63">
        <v>0</v>
      </c>
      <c r="K1470" s="63">
        <v>0</v>
      </c>
      <c r="L1470" s="63">
        <v>1496.0733925301201</v>
      </c>
      <c r="M1470" s="63">
        <v>0</v>
      </c>
      <c r="N1470" s="63">
        <v>2866.4182269879525</v>
      </c>
      <c r="O1470" s="63">
        <v>0</v>
      </c>
      <c r="P1470" s="63">
        <v>0</v>
      </c>
      <c r="Q1470" s="63">
        <v>0</v>
      </c>
      <c r="R1470" s="63">
        <v>5323.5066274698793</v>
      </c>
      <c r="S1470" s="63">
        <v>0</v>
      </c>
      <c r="T1470" s="63">
        <v>0</v>
      </c>
      <c r="U1470" s="63">
        <v>9504.2862934939749</v>
      </c>
      <c r="V1470" s="63">
        <v>757.7313673493976</v>
      </c>
      <c r="W1470" s="63">
        <v>0</v>
      </c>
      <c r="X1470" s="153">
        <v>23651.613299245782</v>
      </c>
      <c r="Y1470" s="63">
        <v>0</v>
      </c>
      <c r="Z1470" s="63">
        <v>0</v>
      </c>
      <c r="AA1470" s="63">
        <v>0</v>
      </c>
      <c r="AB1470" s="63">
        <v>0</v>
      </c>
      <c r="AC1470" s="63">
        <v>2935.6240599999992</v>
      </c>
      <c r="AD1470" s="63">
        <v>0</v>
      </c>
      <c r="AE1470" s="63">
        <v>0</v>
      </c>
      <c r="AF1470" s="63">
        <v>0</v>
      </c>
      <c r="AG1470" s="63">
        <v>1024.7529368674698</v>
      </c>
      <c r="AH1470" s="43">
        <v>48227.372478040968</v>
      </c>
    </row>
    <row r="1474" spans="1:34" ht="15.75">
      <c r="D1474" s="54" t="s">
        <v>95</v>
      </c>
      <c r="X1474" s="53"/>
    </row>
    <row r="1475" spans="1:34" ht="15.75">
      <c r="D1475" s="60" t="s">
        <v>45</v>
      </c>
      <c r="E1475" s="60" t="s">
        <v>46</v>
      </c>
      <c r="F1475" s="60" t="s">
        <v>47</v>
      </c>
      <c r="G1475" s="60" t="s">
        <v>47</v>
      </c>
      <c r="H1475" s="61" t="s">
        <v>48</v>
      </c>
      <c r="I1475" s="61" t="s">
        <v>49</v>
      </c>
      <c r="J1475" s="61" t="s">
        <v>50</v>
      </c>
      <c r="K1475" s="61" t="s">
        <v>51</v>
      </c>
      <c r="L1475" s="61" t="s">
        <v>52</v>
      </c>
      <c r="M1475" s="61" t="s">
        <v>53</v>
      </c>
      <c r="N1475" s="61" t="s">
        <v>54</v>
      </c>
      <c r="O1475" s="61" t="s">
        <v>55</v>
      </c>
      <c r="P1475" s="61" t="s">
        <v>56</v>
      </c>
      <c r="Q1475" s="61" t="s">
        <v>57</v>
      </c>
      <c r="R1475" s="61" t="s">
        <v>58</v>
      </c>
      <c r="S1475" s="61" t="s">
        <v>59</v>
      </c>
      <c r="T1475" s="61" t="s">
        <v>60</v>
      </c>
      <c r="U1475" s="61" t="s">
        <v>61</v>
      </c>
      <c r="V1475" s="61" t="s">
        <v>62</v>
      </c>
      <c r="W1475" s="61" t="s">
        <v>63</v>
      </c>
      <c r="X1475" s="61" t="s">
        <v>64</v>
      </c>
      <c r="Y1475" s="61" t="s">
        <v>65</v>
      </c>
      <c r="Z1475" s="61" t="s">
        <v>66</v>
      </c>
      <c r="AA1475" s="61" t="s">
        <v>67</v>
      </c>
      <c r="AB1475" s="61" t="s">
        <v>68</v>
      </c>
      <c r="AC1475" s="61" t="s">
        <v>69</v>
      </c>
      <c r="AD1475" s="61" t="s">
        <v>70</v>
      </c>
      <c r="AE1475" s="61" t="s">
        <v>71</v>
      </c>
      <c r="AF1475" s="61" t="s">
        <v>72</v>
      </c>
      <c r="AG1475" s="61" t="s">
        <v>73</v>
      </c>
      <c r="AH1475" s="61" t="s">
        <v>74</v>
      </c>
    </row>
    <row r="1476" spans="1:34">
      <c r="A1476" s="52">
        <v>0</v>
      </c>
      <c r="D1476" s="62">
        <v>2007</v>
      </c>
      <c r="E1476" s="62">
        <v>1</v>
      </c>
      <c r="F1476" s="62">
        <v>2007</v>
      </c>
      <c r="G1476" s="62">
        <v>2007</v>
      </c>
      <c r="H1476" s="82">
        <v>0</v>
      </c>
      <c r="I1476" s="82">
        <v>0</v>
      </c>
      <c r="J1476" s="82">
        <v>0</v>
      </c>
      <c r="K1476" s="82">
        <v>0</v>
      </c>
      <c r="L1476" s="82">
        <v>0</v>
      </c>
      <c r="M1476" s="82">
        <v>0</v>
      </c>
      <c r="N1476" s="82">
        <v>0</v>
      </c>
      <c r="O1476" s="82">
        <v>0</v>
      </c>
      <c r="P1476" s="82">
        <v>0</v>
      </c>
      <c r="Q1476" s="82">
        <v>0</v>
      </c>
      <c r="R1476" s="82">
        <v>0</v>
      </c>
      <c r="S1476" s="82">
        <v>0</v>
      </c>
      <c r="T1476" s="82">
        <v>0</v>
      </c>
      <c r="U1476" s="82">
        <v>0</v>
      </c>
      <c r="V1476" s="82">
        <v>0</v>
      </c>
      <c r="W1476" s="82">
        <v>0</v>
      </c>
      <c r="X1476" s="75"/>
      <c r="Y1476" s="82">
        <v>0</v>
      </c>
      <c r="Z1476" s="82">
        <v>0</v>
      </c>
      <c r="AA1476" s="82">
        <v>0</v>
      </c>
      <c r="AB1476" s="82">
        <v>0</v>
      </c>
      <c r="AC1476" s="82">
        <v>0</v>
      </c>
      <c r="AD1476" s="82">
        <v>0</v>
      </c>
      <c r="AE1476" s="82">
        <v>0</v>
      </c>
      <c r="AF1476" s="82">
        <v>0</v>
      </c>
      <c r="AG1476" s="82">
        <v>0</v>
      </c>
      <c r="AH1476" s="43">
        <v>0</v>
      </c>
    </row>
    <row r="1477" spans="1:34">
      <c r="A1477" s="52">
        <v>0</v>
      </c>
      <c r="D1477" s="62">
        <v>2007</v>
      </c>
      <c r="E1477" s="62">
        <v>2</v>
      </c>
      <c r="F1477" s="62">
        <v>2007</v>
      </c>
      <c r="G1477" s="62">
        <v>2007</v>
      </c>
      <c r="H1477" s="82">
        <v>0</v>
      </c>
      <c r="I1477" s="82">
        <v>0</v>
      </c>
      <c r="J1477" s="82">
        <v>0</v>
      </c>
      <c r="K1477" s="82">
        <v>0</v>
      </c>
      <c r="L1477" s="82">
        <v>0</v>
      </c>
      <c r="M1477" s="82">
        <v>0</v>
      </c>
      <c r="N1477" s="82">
        <v>0</v>
      </c>
      <c r="O1477" s="82">
        <v>0</v>
      </c>
      <c r="P1477" s="82">
        <v>0</v>
      </c>
      <c r="Q1477" s="82">
        <v>0</v>
      </c>
      <c r="R1477" s="82">
        <v>0</v>
      </c>
      <c r="S1477" s="82">
        <v>0</v>
      </c>
      <c r="T1477" s="82">
        <v>0</v>
      </c>
      <c r="U1477" s="82">
        <v>0</v>
      </c>
      <c r="V1477" s="82">
        <v>0</v>
      </c>
      <c r="W1477" s="82">
        <v>0</v>
      </c>
      <c r="X1477" s="75"/>
      <c r="Y1477" s="82">
        <v>0</v>
      </c>
      <c r="Z1477" s="82">
        <v>0</v>
      </c>
      <c r="AA1477" s="82">
        <v>0</v>
      </c>
      <c r="AB1477" s="82">
        <v>0</v>
      </c>
      <c r="AC1477" s="82">
        <v>0</v>
      </c>
      <c r="AD1477" s="82">
        <v>0</v>
      </c>
      <c r="AE1477" s="82">
        <v>0</v>
      </c>
      <c r="AF1477" s="82">
        <v>0</v>
      </c>
      <c r="AG1477" s="82">
        <v>0</v>
      </c>
      <c r="AH1477" s="43">
        <v>0</v>
      </c>
    </row>
    <row r="1478" spans="1:34">
      <c r="A1478" s="52">
        <v>0</v>
      </c>
      <c r="D1478" s="62">
        <v>2007</v>
      </c>
      <c r="E1478" s="62">
        <v>3</v>
      </c>
      <c r="F1478" s="62">
        <v>2007</v>
      </c>
      <c r="G1478" s="62">
        <v>2007</v>
      </c>
      <c r="H1478" s="82">
        <v>0</v>
      </c>
      <c r="I1478" s="82">
        <v>0</v>
      </c>
      <c r="J1478" s="82">
        <v>0</v>
      </c>
      <c r="K1478" s="82">
        <v>0</v>
      </c>
      <c r="L1478" s="82">
        <v>0</v>
      </c>
      <c r="M1478" s="82">
        <v>0</v>
      </c>
      <c r="N1478" s="82">
        <v>0</v>
      </c>
      <c r="O1478" s="82">
        <v>0</v>
      </c>
      <c r="P1478" s="82">
        <v>0</v>
      </c>
      <c r="Q1478" s="82">
        <v>0</v>
      </c>
      <c r="R1478" s="82">
        <v>0</v>
      </c>
      <c r="S1478" s="82">
        <v>0</v>
      </c>
      <c r="T1478" s="82">
        <v>0</v>
      </c>
      <c r="U1478" s="82">
        <v>0</v>
      </c>
      <c r="V1478" s="82">
        <v>0</v>
      </c>
      <c r="W1478" s="82">
        <v>0</v>
      </c>
      <c r="X1478" s="75"/>
      <c r="Y1478" s="82">
        <v>0</v>
      </c>
      <c r="Z1478" s="82">
        <v>0</v>
      </c>
      <c r="AA1478" s="82">
        <v>0</v>
      </c>
      <c r="AB1478" s="82">
        <v>0</v>
      </c>
      <c r="AC1478" s="82">
        <v>0</v>
      </c>
      <c r="AD1478" s="82">
        <v>0</v>
      </c>
      <c r="AE1478" s="82">
        <v>0</v>
      </c>
      <c r="AF1478" s="82">
        <v>0</v>
      </c>
      <c r="AG1478" s="82">
        <v>0</v>
      </c>
      <c r="AH1478" s="43">
        <v>0</v>
      </c>
    </row>
    <row r="1479" spans="1:34">
      <c r="A1479" s="52">
        <v>0</v>
      </c>
      <c r="D1479" s="62">
        <v>2007</v>
      </c>
      <c r="E1479" s="62">
        <v>4</v>
      </c>
      <c r="F1479" s="62">
        <v>2007</v>
      </c>
      <c r="G1479" s="62">
        <v>2007</v>
      </c>
      <c r="H1479" s="82">
        <v>0</v>
      </c>
      <c r="I1479" s="82">
        <v>0</v>
      </c>
      <c r="J1479" s="82">
        <v>0</v>
      </c>
      <c r="K1479" s="82">
        <v>0</v>
      </c>
      <c r="L1479" s="82">
        <v>0</v>
      </c>
      <c r="M1479" s="82">
        <v>0</v>
      </c>
      <c r="N1479" s="82">
        <v>0</v>
      </c>
      <c r="O1479" s="82">
        <v>0</v>
      </c>
      <c r="P1479" s="82">
        <v>0</v>
      </c>
      <c r="Q1479" s="82">
        <v>0</v>
      </c>
      <c r="R1479" s="82">
        <v>0</v>
      </c>
      <c r="S1479" s="82">
        <v>0</v>
      </c>
      <c r="T1479" s="82">
        <v>0</v>
      </c>
      <c r="U1479" s="82">
        <v>0</v>
      </c>
      <c r="V1479" s="82">
        <v>0</v>
      </c>
      <c r="W1479" s="82">
        <v>0</v>
      </c>
      <c r="X1479" s="75"/>
      <c r="Y1479" s="82">
        <v>0</v>
      </c>
      <c r="Z1479" s="82">
        <v>0</v>
      </c>
      <c r="AA1479" s="82">
        <v>0</v>
      </c>
      <c r="AB1479" s="82">
        <v>0</v>
      </c>
      <c r="AC1479" s="82">
        <v>0</v>
      </c>
      <c r="AD1479" s="82">
        <v>0</v>
      </c>
      <c r="AE1479" s="82">
        <v>0</v>
      </c>
      <c r="AF1479" s="82">
        <v>0</v>
      </c>
      <c r="AG1479" s="82">
        <v>0</v>
      </c>
      <c r="AH1479" s="43">
        <v>0</v>
      </c>
    </row>
    <row r="1480" spans="1:34">
      <c r="A1480" s="52">
        <v>0</v>
      </c>
      <c r="D1480" s="62">
        <v>2007</v>
      </c>
      <c r="E1480" s="62">
        <v>5</v>
      </c>
      <c r="F1480" s="62">
        <v>2008</v>
      </c>
      <c r="G1480" s="62">
        <v>2008</v>
      </c>
      <c r="H1480" s="82">
        <v>0</v>
      </c>
      <c r="I1480" s="82">
        <v>0</v>
      </c>
      <c r="J1480" s="82">
        <v>0</v>
      </c>
      <c r="K1480" s="82">
        <v>0</v>
      </c>
      <c r="L1480" s="82">
        <v>0</v>
      </c>
      <c r="M1480" s="82">
        <v>0</v>
      </c>
      <c r="N1480" s="82">
        <v>0</v>
      </c>
      <c r="O1480" s="82">
        <v>0</v>
      </c>
      <c r="P1480" s="82">
        <v>0</v>
      </c>
      <c r="Q1480" s="82">
        <v>0</v>
      </c>
      <c r="R1480" s="82">
        <v>0</v>
      </c>
      <c r="S1480" s="82">
        <v>0</v>
      </c>
      <c r="T1480" s="82">
        <v>0</v>
      </c>
      <c r="U1480" s="82">
        <v>0</v>
      </c>
      <c r="V1480" s="82">
        <v>0</v>
      </c>
      <c r="W1480" s="82">
        <v>0</v>
      </c>
      <c r="X1480" s="75"/>
      <c r="Y1480" s="82">
        <v>0</v>
      </c>
      <c r="Z1480" s="82">
        <v>0</v>
      </c>
      <c r="AA1480" s="82">
        <v>0</v>
      </c>
      <c r="AB1480" s="82">
        <v>0</v>
      </c>
      <c r="AC1480" s="82">
        <v>0</v>
      </c>
      <c r="AD1480" s="82">
        <v>0</v>
      </c>
      <c r="AE1480" s="82">
        <v>0</v>
      </c>
      <c r="AF1480" s="82">
        <v>0</v>
      </c>
      <c r="AG1480" s="82">
        <v>0</v>
      </c>
      <c r="AH1480" s="43">
        <v>0</v>
      </c>
    </row>
    <row r="1481" spans="1:34">
      <c r="A1481" s="52">
        <v>0</v>
      </c>
      <c r="D1481" s="62">
        <v>2007</v>
      </c>
      <c r="E1481" s="62">
        <v>6</v>
      </c>
      <c r="F1481" s="62">
        <v>2008</v>
      </c>
      <c r="G1481" s="62">
        <v>2008</v>
      </c>
      <c r="H1481" s="82">
        <v>0</v>
      </c>
      <c r="I1481" s="82">
        <v>0</v>
      </c>
      <c r="J1481" s="82">
        <v>0</v>
      </c>
      <c r="K1481" s="82">
        <v>0</v>
      </c>
      <c r="L1481" s="82">
        <v>0</v>
      </c>
      <c r="M1481" s="82">
        <v>0</v>
      </c>
      <c r="N1481" s="82">
        <v>0</v>
      </c>
      <c r="O1481" s="82">
        <v>0</v>
      </c>
      <c r="P1481" s="82">
        <v>0</v>
      </c>
      <c r="Q1481" s="82">
        <v>0</v>
      </c>
      <c r="R1481" s="82">
        <v>0</v>
      </c>
      <c r="S1481" s="82">
        <v>0</v>
      </c>
      <c r="T1481" s="82">
        <v>0</v>
      </c>
      <c r="U1481" s="82">
        <v>0</v>
      </c>
      <c r="V1481" s="82">
        <v>0</v>
      </c>
      <c r="W1481" s="82">
        <v>0</v>
      </c>
      <c r="X1481" s="75"/>
      <c r="Y1481" s="82">
        <v>0</v>
      </c>
      <c r="Z1481" s="82">
        <v>0</v>
      </c>
      <c r="AA1481" s="82">
        <v>0</v>
      </c>
      <c r="AB1481" s="82">
        <v>0</v>
      </c>
      <c r="AC1481" s="82">
        <v>0</v>
      </c>
      <c r="AD1481" s="82">
        <v>0</v>
      </c>
      <c r="AE1481" s="82">
        <v>0</v>
      </c>
      <c r="AF1481" s="82">
        <v>0</v>
      </c>
      <c r="AG1481" s="82">
        <v>0</v>
      </c>
      <c r="AH1481" s="43">
        <v>0</v>
      </c>
    </row>
    <row r="1482" spans="1:34">
      <c r="A1482" s="52">
        <v>0</v>
      </c>
      <c r="D1482" s="62">
        <v>2007</v>
      </c>
      <c r="E1482" s="62">
        <v>7</v>
      </c>
      <c r="F1482" s="62">
        <v>2008</v>
      </c>
      <c r="G1482" s="62">
        <v>2008</v>
      </c>
      <c r="H1482" s="82">
        <v>0</v>
      </c>
      <c r="I1482" s="82">
        <v>0</v>
      </c>
      <c r="J1482" s="82">
        <v>0</v>
      </c>
      <c r="K1482" s="82">
        <v>0</v>
      </c>
      <c r="L1482" s="82">
        <v>0</v>
      </c>
      <c r="M1482" s="82">
        <v>0</v>
      </c>
      <c r="N1482" s="82">
        <v>0</v>
      </c>
      <c r="O1482" s="82">
        <v>0</v>
      </c>
      <c r="P1482" s="82">
        <v>0</v>
      </c>
      <c r="Q1482" s="82">
        <v>0</v>
      </c>
      <c r="R1482" s="82">
        <v>0</v>
      </c>
      <c r="S1482" s="82">
        <v>0</v>
      </c>
      <c r="T1482" s="82">
        <v>0</v>
      </c>
      <c r="U1482" s="82">
        <v>0</v>
      </c>
      <c r="V1482" s="82">
        <v>0</v>
      </c>
      <c r="W1482" s="82">
        <v>0</v>
      </c>
      <c r="X1482" s="75"/>
      <c r="Y1482" s="82">
        <v>0</v>
      </c>
      <c r="Z1482" s="82">
        <v>0</v>
      </c>
      <c r="AA1482" s="82">
        <v>0</v>
      </c>
      <c r="AB1482" s="82">
        <v>0</v>
      </c>
      <c r="AC1482" s="82">
        <v>0</v>
      </c>
      <c r="AD1482" s="82">
        <v>0</v>
      </c>
      <c r="AE1482" s="82">
        <v>0</v>
      </c>
      <c r="AF1482" s="82">
        <v>0</v>
      </c>
      <c r="AG1482" s="82">
        <v>0</v>
      </c>
      <c r="AH1482" s="43">
        <v>0</v>
      </c>
    </row>
    <row r="1483" spans="1:34">
      <c r="A1483" s="52">
        <v>0</v>
      </c>
      <c r="D1483" s="62">
        <v>2007</v>
      </c>
      <c r="E1483" s="62">
        <v>8</v>
      </c>
      <c r="F1483" s="62">
        <v>2008</v>
      </c>
      <c r="G1483" s="62">
        <v>2008</v>
      </c>
      <c r="H1483" s="82">
        <v>0</v>
      </c>
      <c r="I1483" s="82">
        <v>0</v>
      </c>
      <c r="J1483" s="82">
        <v>0</v>
      </c>
      <c r="K1483" s="82">
        <v>0</v>
      </c>
      <c r="L1483" s="82">
        <v>0</v>
      </c>
      <c r="M1483" s="82">
        <v>0</v>
      </c>
      <c r="N1483" s="82">
        <v>0</v>
      </c>
      <c r="O1483" s="82">
        <v>0</v>
      </c>
      <c r="P1483" s="82">
        <v>0</v>
      </c>
      <c r="Q1483" s="82">
        <v>0</v>
      </c>
      <c r="R1483" s="82">
        <v>0</v>
      </c>
      <c r="S1483" s="82">
        <v>0</v>
      </c>
      <c r="T1483" s="82">
        <v>0</v>
      </c>
      <c r="U1483" s="82">
        <v>0</v>
      </c>
      <c r="V1483" s="82">
        <v>0</v>
      </c>
      <c r="W1483" s="82">
        <v>0</v>
      </c>
      <c r="X1483" s="75"/>
      <c r="Y1483" s="82">
        <v>0</v>
      </c>
      <c r="Z1483" s="82">
        <v>0</v>
      </c>
      <c r="AA1483" s="82">
        <v>0</v>
      </c>
      <c r="AB1483" s="82">
        <v>0</v>
      </c>
      <c r="AC1483" s="82">
        <v>0</v>
      </c>
      <c r="AD1483" s="82">
        <v>0</v>
      </c>
      <c r="AE1483" s="82">
        <v>0</v>
      </c>
      <c r="AF1483" s="82">
        <v>0</v>
      </c>
      <c r="AG1483" s="82">
        <v>0</v>
      </c>
      <c r="AH1483" s="43">
        <v>0</v>
      </c>
    </row>
    <row r="1484" spans="1:34">
      <c r="A1484" s="52">
        <v>0</v>
      </c>
      <c r="D1484" s="62">
        <v>2007</v>
      </c>
      <c r="E1484" s="62">
        <v>9</v>
      </c>
      <c r="F1484" s="62">
        <v>2008</v>
      </c>
      <c r="G1484" s="62">
        <v>2008</v>
      </c>
      <c r="H1484" s="82">
        <v>0</v>
      </c>
      <c r="I1484" s="82">
        <v>0</v>
      </c>
      <c r="J1484" s="82">
        <v>0</v>
      </c>
      <c r="K1484" s="82">
        <v>0</v>
      </c>
      <c r="L1484" s="82">
        <v>0</v>
      </c>
      <c r="M1484" s="82">
        <v>0</v>
      </c>
      <c r="N1484" s="82">
        <v>0</v>
      </c>
      <c r="O1484" s="82">
        <v>0</v>
      </c>
      <c r="P1484" s="82">
        <v>0</v>
      </c>
      <c r="Q1484" s="82">
        <v>0</v>
      </c>
      <c r="R1484" s="82">
        <v>0</v>
      </c>
      <c r="S1484" s="82">
        <v>0</v>
      </c>
      <c r="T1484" s="82">
        <v>0</v>
      </c>
      <c r="U1484" s="82">
        <v>0</v>
      </c>
      <c r="V1484" s="82">
        <v>0</v>
      </c>
      <c r="W1484" s="82">
        <v>0</v>
      </c>
      <c r="X1484" s="75"/>
      <c r="Y1484" s="82">
        <v>0</v>
      </c>
      <c r="Z1484" s="82">
        <v>0</v>
      </c>
      <c r="AA1484" s="82">
        <v>0</v>
      </c>
      <c r="AB1484" s="82">
        <v>0</v>
      </c>
      <c r="AC1484" s="82">
        <v>0</v>
      </c>
      <c r="AD1484" s="82">
        <v>0</v>
      </c>
      <c r="AE1484" s="82">
        <v>0</v>
      </c>
      <c r="AF1484" s="82">
        <v>0</v>
      </c>
      <c r="AG1484" s="82">
        <v>0</v>
      </c>
      <c r="AH1484" s="43">
        <v>0</v>
      </c>
    </row>
    <row r="1485" spans="1:34">
      <c r="A1485" s="52">
        <v>0</v>
      </c>
      <c r="D1485" s="62">
        <v>2007</v>
      </c>
      <c r="E1485" s="62">
        <v>10</v>
      </c>
      <c r="F1485" s="62">
        <v>2008</v>
      </c>
      <c r="G1485" s="62">
        <v>2008</v>
      </c>
      <c r="H1485" s="82">
        <v>0</v>
      </c>
      <c r="I1485" s="82">
        <v>0</v>
      </c>
      <c r="J1485" s="82">
        <v>0</v>
      </c>
      <c r="K1485" s="82">
        <v>0</v>
      </c>
      <c r="L1485" s="82">
        <v>0</v>
      </c>
      <c r="M1485" s="82">
        <v>0</v>
      </c>
      <c r="N1485" s="82">
        <v>0</v>
      </c>
      <c r="O1485" s="82">
        <v>0</v>
      </c>
      <c r="P1485" s="82">
        <v>0</v>
      </c>
      <c r="Q1485" s="82">
        <v>0</v>
      </c>
      <c r="R1485" s="82">
        <v>0</v>
      </c>
      <c r="S1485" s="82">
        <v>0</v>
      </c>
      <c r="T1485" s="82">
        <v>0</v>
      </c>
      <c r="U1485" s="82">
        <v>0</v>
      </c>
      <c r="V1485" s="82">
        <v>0</v>
      </c>
      <c r="W1485" s="82">
        <v>0</v>
      </c>
      <c r="X1485" s="75"/>
      <c r="Y1485" s="82">
        <v>0</v>
      </c>
      <c r="Z1485" s="82">
        <v>0</v>
      </c>
      <c r="AA1485" s="82">
        <v>0</v>
      </c>
      <c r="AB1485" s="82">
        <v>0</v>
      </c>
      <c r="AC1485" s="82">
        <v>0</v>
      </c>
      <c r="AD1485" s="82">
        <v>0</v>
      </c>
      <c r="AE1485" s="82">
        <v>0</v>
      </c>
      <c r="AF1485" s="82">
        <v>0</v>
      </c>
      <c r="AG1485" s="82">
        <v>0</v>
      </c>
      <c r="AH1485" s="43">
        <v>0</v>
      </c>
    </row>
    <row r="1486" spans="1:34">
      <c r="A1486" s="52">
        <v>0</v>
      </c>
      <c r="D1486" s="62">
        <v>2007</v>
      </c>
      <c r="E1486" s="62">
        <v>11</v>
      </c>
      <c r="F1486" s="62">
        <v>2008</v>
      </c>
      <c r="G1486" s="62">
        <v>2008</v>
      </c>
      <c r="H1486" s="82">
        <v>0</v>
      </c>
      <c r="I1486" s="82">
        <v>0</v>
      </c>
      <c r="J1486" s="82">
        <v>0</v>
      </c>
      <c r="K1486" s="82">
        <v>0</v>
      </c>
      <c r="L1486" s="82">
        <v>0</v>
      </c>
      <c r="M1486" s="82">
        <v>0</v>
      </c>
      <c r="N1486" s="82">
        <v>0</v>
      </c>
      <c r="O1486" s="82">
        <v>0</v>
      </c>
      <c r="P1486" s="82">
        <v>0</v>
      </c>
      <c r="Q1486" s="82">
        <v>0</v>
      </c>
      <c r="R1486" s="82">
        <v>0</v>
      </c>
      <c r="S1486" s="82">
        <v>0</v>
      </c>
      <c r="T1486" s="82">
        <v>0</v>
      </c>
      <c r="U1486" s="82">
        <v>0</v>
      </c>
      <c r="V1486" s="82">
        <v>0</v>
      </c>
      <c r="W1486" s="82">
        <v>0</v>
      </c>
      <c r="X1486" s="75"/>
      <c r="Y1486" s="82">
        <v>0</v>
      </c>
      <c r="Z1486" s="82">
        <v>0</v>
      </c>
      <c r="AA1486" s="82">
        <v>0</v>
      </c>
      <c r="AB1486" s="82">
        <v>0</v>
      </c>
      <c r="AC1486" s="82">
        <v>0</v>
      </c>
      <c r="AD1486" s="82">
        <v>0</v>
      </c>
      <c r="AE1486" s="82">
        <v>0</v>
      </c>
      <c r="AF1486" s="82">
        <v>0</v>
      </c>
      <c r="AG1486" s="82">
        <v>0</v>
      </c>
      <c r="AH1486" s="43">
        <v>0</v>
      </c>
    </row>
    <row r="1487" spans="1:34">
      <c r="A1487" s="52">
        <v>0</v>
      </c>
      <c r="D1487" s="62">
        <v>2007</v>
      </c>
      <c r="E1487" s="62">
        <v>12</v>
      </c>
      <c r="F1487" s="62">
        <v>2008</v>
      </c>
      <c r="G1487" s="62">
        <v>2008</v>
      </c>
      <c r="H1487" s="82">
        <v>0</v>
      </c>
      <c r="I1487" s="82">
        <v>0</v>
      </c>
      <c r="J1487" s="82">
        <v>0</v>
      </c>
      <c r="K1487" s="82">
        <v>0</v>
      </c>
      <c r="L1487" s="82">
        <v>0</v>
      </c>
      <c r="M1487" s="82">
        <v>0</v>
      </c>
      <c r="N1487" s="82">
        <v>0</v>
      </c>
      <c r="O1487" s="82">
        <v>0</v>
      </c>
      <c r="P1487" s="82">
        <v>0</v>
      </c>
      <c r="Q1487" s="82">
        <v>0</v>
      </c>
      <c r="R1487" s="82">
        <v>0</v>
      </c>
      <c r="S1487" s="82">
        <v>0</v>
      </c>
      <c r="T1487" s="82">
        <v>0</v>
      </c>
      <c r="U1487" s="82">
        <v>0</v>
      </c>
      <c r="V1487" s="82">
        <v>0</v>
      </c>
      <c r="W1487" s="82">
        <v>0</v>
      </c>
      <c r="X1487" s="75"/>
      <c r="Y1487" s="82">
        <v>0</v>
      </c>
      <c r="Z1487" s="82">
        <v>0</v>
      </c>
      <c r="AA1487" s="82">
        <v>0</v>
      </c>
      <c r="AB1487" s="82">
        <v>0</v>
      </c>
      <c r="AC1487" s="82">
        <v>0</v>
      </c>
      <c r="AD1487" s="82">
        <v>0</v>
      </c>
      <c r="AE1487" s="82">
        <v>0</v>
      </c>
      <c r="AF1487" s="82">
        <v>0</v>
      </c>
      <c r="AG1487" s="82">
        <v>0</v>
      </c>
      <c r="AH1487" s="43">
        <v>0</v>
      </c>
    </row>
    <row r="1488" spans="1:34">
      <c r="A1488" s="52">
        <v>0</v>
      </c>
      <c r="D1488" s="62">
        <v>2008</v>
      </c>
      <c r="E1488" s="62">
        <v>1</v>
      </c>
      <c r="F1488" s="62">
        <v>2008</v>
      </c>
      <c r="G1488" s="62">
        <v>2008</v>
      </c>
      <c r="H1488" s="82">
        <v>0</v>
      </c>
      <c r="I1488" s="82">
        <v>0</v>
      </c>
      <c r="J1488" s="82">
        <v>0</v>
      </c>
      <c r="K1488" s="82">
        <v>0</v>
      </c>
      <c r="L1488" s="82">
        <v>0</v>
      </c>
      <c r="M1488" s="82">
        <v>0</v>
      </c>
      <c r="N1488" s="82">
        <v>0</v>
      </c>
      <c r="O1488" s="82">
        <v>0</v>
      </c>
      <c r="P1488" s="82">
        <v>0</v>
      </c>
      <c r="Q1488" s="82">
        <v>0</v>
      </c>
      <c r="R1488" s="82">
        <v>0</v>
      </c>
      <c r="S1488" s="82">
        <v>0</v>
      </c>
      <c r="T1488" s="82">
        <v>0</v>
      </c>
      <c r="U1488" s="82">
        <v>0</v>
      </c>
      <c r="V1488" s="82">
        <v>0</v>
      </c>
      <c r="W1488" s="82">
        <v>0</v>
      </c>
      <c r="X1488" s="75"/>
      <c r="Y1488" s="82">
        <v>0</v>
      </c>
      <c r="Z1488" s="82">
        <v>0</v>
      </c>
      <c r="AA1488" s="82">
        <v>0</v>
      </c>
      <c r="AB1488" s="82">
        <v>0</v>
      </c>
      <c r="AC1488" s="82">
        <v>0</v>
      </c>
      <c r="AD1488" s="82">
        <v>0</v>
      </c>
      <c r="AE1488" s="82">
        <v>0</v>
      </c>
      <c r="AF1488" s="82">
        <v>0</v>
      </c>
      <c r="AG1488" s="82">
        <v>0</v>
      </c>
      <c r="AH1488" s="43">
        <v>0</v>
      </c>
    </row>
    <row r="1489" spans="1:34">
      <c r="A1489" s="52">
        <v>0</v>
      </c>
      <c r="D1489" s="62">
        <v>2008</v>
      </c>
      <c r="E1489" s="62">
        <v>2</v>
      </c>
      <c r="F1489" s="62">
        <v>2008</v>
      </c>
      <c r="G1489" s="62">
        <v>2008</v>
      </c>
      <c r="H1489" s="82">
        <v>0</v>
      </c>
      <c r="I1489" s="82">
        <v>0</v>
      </c>
      <c r="J1489" s="82">
        <v>0</v>
      </c>
      <c r="K1489" s="82">
        <v>0</v>
      </c>
      <c r="L1489" s="82">
        <v>0</v>
      </c>
      <c r="M1489" s="82">
        <v>0</v>
      </c>
      <c r="N1489" s="82">
        <v>0</v>
      </c>
      <c r="O1489" s="82">
        <v>0</v>
      </c>
      <c r="P1489" s="82">
        <v>0</v>
      </c>
      <c r="Q1489" s="82">
        <v>0</v>
      </c>
      <c r="R1489" s="82">
        <v>0</v>
      </c>
      <c r="S1489" s="82">
        <v>0</v>
      </c>
      <c r="T1489" s="82">
        <v>0</v>
      </c>
      <c r="U1489" s="82">
        <v>0</v>
      </c>
      <c r="V1489" s="82">
        <v>0</v>
      </c>
      <c r="W1489" s="82">
        <v>0</v>
      </c>
      <c r="X1489" s="75"/>
      <c r="Y1489" s="82">
        <v>0</v>
      </c>
      <c r="Z1489" s="82">
        <v>0</v>
      </c>
      <c r="AA1489" s="82">
        <v>0</v>
      </c>
      <c r="AB1489" s="82">
        <v>0</v>
      </c>
      <c r="AC1489" s="82">
        <v>0</v>
      </c>
      <c r="AD1489" s="82">
        <v>0</v>
      </c>
      <c r="AE1489" s="82">
        <v>0</v>
      </c>
      <c r="AF1489" s="82">
        <v>0</v>
      </c>
      <c r="AG1489" s="82">
        <v>0</v>
      </c>
      <c r="AH1489" s="43">
        <v>0</v>
      </c>
    </row>
    <row r="1490" spans="1:34">
      <c r="A1490" s="52">
        <v>0</v>
      </c>
      <c r="D1490" s="62">
        <v>2008</v>
      </c>
      <c r="E1490" s="62">
        <v>3</v>
      </c>
      <c r="F1490" s="62">
        <v>2008</v>
      </c>
      <c r="G1490" s="62">
        <v>2008</v>
      </c>
      <c r="H1490" s="82">
        <v>0</v>
      </c>
      <c r="I1490" s="82">
        <v>0</v>
      </c>
      <c r="J1490" s="82">
        <v>0</v>
      </c>
      <c r="K1490" s="82">
        <v>0</v>
      </c>
      <c r="L1490" s="82">
        <v>0</v>
      </c>
      <c r="M1490" s="82">
        <v>0</v>
      </c>
      <c r="N1490" s="82">
        <v>0</v>
      </c>
      <c r="O1490" s="82">
        <v>0</v>
      </c>
      <c r="P1490" s="82">
        <v>0</v>
      </c>
      <c r="Q1490" s="82">
        <v>0</v>
      </c>
      <c r="R1490" s="82">
        <v>0</v>
      </c>
      <c r="S1490" s="82">
        <v>0</v>
      </c>
      <c r="T1490" s="82">
        <v>0</v>
      </c>
      <c r="U1490" s="82">
        <v>0</v>
      </c>
      <c r="V1490" s="82">
        <v>0</v>
      </c>
      <c r="W1490" s="82">
        <v>0</v>
      </c>
      <c r="X1490" s="75"/>
      <c r="Y1490" s="82">
        <v>0</v>
      </c>
      <c r="Z1490" s="82">
        <v>0</v>
      </c>
      <c r="AA1490" s="82">
        <v>0</v>
      </c>
      <c r="AB1490" s="82">
        <v>0</v>
      </c>
      <c r="AC1490" s="82">
        <v>0</v>
      </c>
      <c r="AD1490" s="82">
        <v>0</v>
      </c>
      <c r="AE1490" s="82">
        <v>0</v>
      </c>
      <c r="AF1490" s="82">
        <v>0</v>
      </c>
      <c r="AG1490" s="82">
        <v>0</v>
      </c>
      <c r="AH1490" s="43">
        <v>0</v>
      </c>
    </row>
    <row r="1491" spans="1:34">
      <c r="A1491" s="52">
        <v>0</v>
      </c>
      <c r="D1491" s="62">
        <v>2008</v>
      </c>
      <c r="E1491" s="62">
        <v>4</v>
      </c>
      <c r="F1491" s="62">
        <v>2008</v>
      </c>
      <c r="G1491" s="62">
        <v>2008</v>
      </c>
      <c r="H1491" s="82">
        <v>0</v>
      </c>
      <c r="I1491" s="82">
        <v>0</v>
      </c>
      <c r="J1491" s="82">
        <v>0</v>
      </c>
      <c r="K1491" s="82">
        <v>0</v>
      </c>
      <c r="L1491" s="82">
        <v>0</v>
      </c>
      <c r="M1491" s="82">
        <v>0</v>
      </c>
      <c r="N1491" s="82">
        <v>0</v>
      </c>
      <c r="O1491" s="82">
        <v>0</v>
      </c>
      <c r="P1491" s="82">
        <v>0</v>
      </c>
      <c r="Q1491" s="82">
        <v>0</v>
      </c>
      <c r="R1491" s="82">
        <v>0</v>
      </c>
      <c r="S1491" s="82">
        <v>0</v>
      </c>
      <c r="T1491" s="82">
        <v>0</v>
      </c>
      <c r="U1491" s="82">
        <v>0</v>
      </c>
      <c r="V1491" s="82">
        <v>0</v>
      </c>
      <c r="W1491" s="82">
        <v>0</v>
      </c>
      <c r="X1491" s="75"/>
      <c r="Y1491" s="82">
        <v>0</v>
      </c>
      <c r="Z1491" s="82">
        <v>0</v>
      </c>
      <c r="AA1491" s="82">
        <v>0</v>
      </c>
      <c r="AB1491" s="82">
        <v>0</v>
      </c>
      <c r="AC1491" s="82">
        <v>0</v>
      </c>
      <c r="AD1491" s="82">
        <v>0</v>
      </c>
      <c r="AE1491" s="82">
        <v>0</v>
      </c>
      <c r="AF1491" s="82">
        <v>0</v>
      </c>
      <c r="AG1491" s="82">
        <v>0</v>
      </c>
      <c r="AH1491" s="43">
        <v>0</v>
      </c>
    </row>
    <row r="1492" spans="1:34">
      <c r="A1492" s="52">
        <v>0</v>
      </c>
      <c r="D1492" s="62">
        <v>2008</v>
      </c>
      <c r="E1492" s="62">
        <v>5</v>
      </c>
      <c r="F1492" s="62">
        <v>2009</v>
      </c>
      <c r="G1492" s="62">
        <v>2009</v>
      </c>
      <c r="H1492" s="82">
        <v>0</v>
      </c>
      <c r="I1492" s="82">
        <v>0</v>
      </c>
      <c r="J1492" s="82">
        <v>0</v>
      </c>
      <c r="K1492" s="82">
        <v>0</v>
      </c>
      <c r="L1492" s="82">
        <v>0</v>
      </c>
      <c r="M1492" s="82">
        <v>0</v>
      </c>
      <c r="N1492" s="82">
        <v>0</v>
      </c>
      <c r="O1492" s="82">
        <v>0</v>
      </c>
      <c r="P1492" s="82">
        <v>0</v>
      </c>
      <c r="Q1492" s="82">
        <v>0</v>
      </c>
      <c r="R1492" s="82">
        <v>0</v>
      </c>
      <c r="S1492" s="82">
        <v>0</v>
      </c>
      <c r="T1492" s="82">
        <v>0</v>
      </c>
      <c r="U1492" s="82">
        <v>0</v>
      </c>
      <c r="V1492" s="82">
        <v>0</v>
      </c>
      <c r="W1492" s="82">
        <v>0</v>
      </c>
      <c r="X1492" s="75"/>
      <c r="Y1492" s="82">
        <v>0</v>
      </c>
      <c r="Z1492" s="82">
        <v>0</v>
      </c>
      <c r="AA1492" s="82">
        <v>0</v>
      </c>
      <c r="AB1492" s="82">
        <v>0</v>
      </c>
      <c r="AC1492" s="82">
        <v>0</v>
      </c>
      <c r="AD1492" s="82">
        <v>0</v>
      </c>
      <c r="AE1492" s="82">
        <v>0</v>
      </c>
      <c r="AF1492" s="82">
        <v>0</v>
      </c>
      <c r="AG1492" s="82">
        <v>0</v>
      </c>
      <c r="AH1492" s="43">
        <v>0</v>
      </c>
    </row>
    <row r="1493" spans="1:34">
      <c r="A1493" s="52">
        <v>0</v>
      </c>
      <c r="D1493" s="62">
        <v>2008</v>
      </c>
      <c r="E1493" s="62">
        <v>6</v>
      </c>
      <c r="F1493" s="62">
        <v>2009</v>
      </c>
      <c r="G1493" s="62">
        <v>2009</v>
      </c>
      <c r="H1493" s="82">
        <v>0</v>
      </c>
      <c r="I1493" s="82">
        <v>0</v>
      </c>
      <c r="J1493" s="82">
        <v>0</v>
      </c>
      <c r="K1493" s="82">
        <v>0</v>
      </c>
      <c r="L1493" s="82">
        <v>0</v>
      </c>
      <c r="M1493" s="82">
        <v>0</v>
      </c>
      <c r="N1493" s="82">
        <v>0</v>
      </c>
      <c r="O1493" s="82">
        <v>0</v>
      </c>
      <c r="P1493" s="82">
        <v>0</v>
      </c>
      <c r="Q1493" s="82">
        <v>0</v>
      </c>
      <c r="R1493" s="82">
        <v>0</v>
      </c>
      <c r="S1493" s="82">
        <v>0</v>
      </c>
      <c r="T1493" s="82">
        <v>0</v>
      </c>
      <c r="U1493" s="82">
        <v>0</v>
      </c>
      <c r="V1493" s="82">
        <v>0</v>
      </c>
      <c r="W1493" s="82">
        <v>0</v>
      </c>
      <c r="X1493" s="75"/>
      <c r="Y1493" s="82">
        <v>0</v>
      </c>
      <c r="Z1493" s="82">
        <v>0</v>
      </c>
      <c r="AA1493" s="82">
        <v>0</v>
      </c>
      <c r="AB1493" s="82">
        <v>0</v>
      </c>
      <c r="AC1493" s="82">
        <v>0</v>
      </c>
      <c r="AD1493" s="82">
        <v>0</v>
      </c>
      <c r="AE1493" s="82">
        <v>0</v>
      </c>
      <c r="AF1493" s="82">
        <v>0</v>
      </c>
      <c r="AG1493" s="82">
        <v>0</v>
      </c>
      <c r="AH1493" s="43">
        <v>0</v>
      </c>
    </row>
    <row r="1494" spans="1:34">
      <c r="A1494" s="52">
        <v>0</v>
      </c>
      <c r="D1494" s="62">
        <v>2008</v>
      </c>
      <c r="E1494" s="62">
        <v>7</v>
      </c>
      <c r="F1494" s="62">
        <v>2009</v>
      </c>
      <c r="G1494" s="62">
        <v>2009</v>
      </c>
      <c r="H1494" s="82">
        <v>0</v>
      </c>
      <c r="I1494" s="82">
        <v>0</v>
      </c>
      <c r="J1494" s="82">
        <v>0</v>
      </c>
      <c r="K1494" s="82">
        <v>0</v>
      </c>
      <c r="L1494" s="82">
        <v>0</v>
      </c>
      <c r="M1494" s="82">
        <v>0</v>
      </c>
      <c r="N1494" s="82">
        <v>0</v>
      </c>
      <c r="O1494" s="82">
        <v>0</v>
      </c>
      <c r="P1494" s="82">
        <v>0</v>
      </c>
      <c r="Q1494" s="82">
        <v>0</v>
      </c>
      <c r="R1494" s="82">
        <v>0</v>
      </c>
      <c r="S1494" s="82">
        <v>0</v>
      </c>
      <c r="T1494" s="82">
        <v>0</v>
      </c>
      <c r="U1494" s="82">
        <v>0</v>
      </c>
      <c r="V1494" s="82">
        <v>0</v>
      </c>
      <c r="W1494" s="82">
        <v>0</v>
      </c>
      <c r="X1494" s="75"/>
      <c r="Y1494" s="82">
        <v>0</v>
      </c>
      <c r="Z1494" s="82">
        <v>0</v>
      </c>
      <c r="AA1494" s="82">
        <v>0</v>
      </c>
      <c r="AB1494" s="82">
        <v>0</v>
      </c>
      <c r="AC1494" s="82">
        <v>0</v>
      </c>
      <c r="AD1494" s="82">
        <v>0</v>
      </c>
      <c r="AE1494" s="82">
        <v>0</v>
      </c>
      <c r="AF1494" s="82">
        <v>0</v>
      </c>
      <c r="AG1494" s="82">
        <v>0</v>
      </c>
      <c r="AH1494" s="43">
        <v>0</v>
      </c>
    </row>
    <row r="1495" spans="1:34">
      <c r="A1495" s="52">
        <v>0</v>
      </c>
      <c r="D1495" s="62">
        <v>2008</v>
      </c>
      <c r="E1495" s="62">
        <v>8</v>
      </c>
      <c r="F1495" s="62">
        <v>2009</v>
      </c>
      <c r="G1495" s="62">
        <v>2009</v>
      </c>
      <c r="H1495" s="82">
        <v>0</v>
      </c>
      <c r="I1495" s="82">
        <v>0</v>
      </c>
      <c r="J1495" s="82">
        <v>0</v>
      </c>
      <c r="K1495" s="82">
        <v>0</v>
      </c>
      <c r="L1495" s="82">
        <v>0</v>
      </c>
      <c r="M1495" s="82">
        <v>0</v>
      </c>
      <c r="N1495" s="82">
        <v>0</v>
      </c>
      <c r="O1495" s="82">
        <v>0</v>
      </c>
      <c r="P1495" s="82">
        <v>0</v>
      </c>
      <c r="Q1495" s="82">
        <v>0</v>
      </c>
      <c r="R1495" s="82">
        <v>0</v>
      </c>
      <c r="S1495" s="82">
        <v>0</v>
      </c>
      <c r="T1495" s="82">
        <v>0</v>
      </c>
      <c r="U1495" s="82">
        <v>0</v>
      </c>
      <c r="V1495" s="82">
        <v>0</v>
      </c>
      <c r="W1495" s="82">
        <v>0</v>
      </c>
      <c r="X1495" s="75"/>
      <c r="Y1495" s="82">
        <v>0</v>
      </c>
      <c r="Z1495" s="82">
        <v>0</v>
      </c>
      <c r="AA1495" s="82">
        <v>0</v>
      </c>
      <c r="AB1495" s="82">
        <v>0</v>
      </c>
      <c r="AC1495" s="82">
        <v>0</v>
      </c>
      <c r="AD1495" s="82">
        <v>0</v>
      </c>
      <c r="AE1495" s="82">
        <v>0</v>
      </c>
      <c r="AF1495" s="82">
        <v>0</v>
      </c>
      <c r="AG1495" s="82">
        <v>0</v>
      </c>
      <c r="AH1495" s="43">
        <v>0</v>
      </c>
    </row>
    <row r="1496" spans="1:34">
      <c r="A1496" s="52">
        <v>0</v>
      </c>
      <c r="D1496" s="62">
        <v>2008</v>
      </c>
      <c r="E1496" s="62">
        <v>9</v>
      </c>
      <c r="F1496" s="62">
        <v>2009</v>
      </c>
      <c r="G1496" s="62">
        <v>2009</v>
      </c>
      <c r="H1496" s="82">
        <v>0</v>
      </c>
      <c r="I1496" s="82">
        <v>0</v>
      </c>
      <c r="J1496" s="82">
        <v>0</v>
      </c>
      <c r="K1496" s="82">
        <v>0</v>
      </c>
      <c r="L1496" s="82">
        <v>0</v>
      </c>
      <c r="M1496" s="82">
        <v>0</v>
      </c>
      <c r="N1496" s="82">
        <v>0</v>
      </c>
      <c r="O1496" s="82">
        <v>0</v>
      </c>
      <c r="P1496" s="82">
        <v>0</v>
      </c>
      <c r="Q1496" s="82">
        <v>0</v>
      </c>
      <c r="R1496" s="82">
        <v>0</v>
      </c>
      <c r="S1496" s="82">
        <v>0</v>
      </c>
      <c r="T1496" s="82">
        <v>0</v>
      </c>
      <c r="U1496" s="82">
        <v>0</v>
      </c>
      <c r="V1496" s="82">
        <v>0</v>
      </c>
      <c r="W1496" s="82">
        <v>0</v>
      </c>
      <c r="X1496" s="75"/>
      <c r="Y1496" s="82">
        <v>0</v>
      </c>
      <c r="Z1496" s="82">
        <v>0</v>
      </c>
      <c r="AA1496" s="82">
        <v>0</v>
      </c>
      <c r="AB1496" s="82">
        <v>0</v>
      </c>
      <c r="AC1496" s="82">
        <v>0</v>
      </c>
      <c r="AD1496" s="82">
        <v>0</v>
      </c>
      <c r="AE1496" s="82">
        <v>0</v>
      </c>
      <c r="AF1496" s="82">
        <v>0</v>
      </c>
      <c r="AG1496" s="82">
        <v>0</v>
      </c>
      <c r="AH1496" s="43">
        <v>0</v>
      </c>
    </row>
    <row r="1497" spans="1:34">
      <c r="A1497" s="52">
        <v>0</v>
      </c>
      <c r="D1497" s="62">
        <v>2008</v>
      </c>
      <c r="E1497" s="62">
        <v>10</v>
      </c>
      <c r="F1497" s="62">
        <v>2009</v>
      </c>
      <c r="G1497" s="62">
        <v>2009</v>
      </c>
      <c r="H1497" s="82">
        <v>0</v>
      </c>
      <c r="I1497" s="82">
        <v>0</v>
      </c>
      <c r="J1497" s="82">
        <v>0</v>
      </c>
      <c r="K1497" s="82">
        <v>0</v>
      </c>
      <c r="L1497" s="82">
        <v>0</v>
      </c>
      <c r="M1497" s="82">
        <v>0</v>
      </c>
      <c r="N1497" s="82">
        <v>0</v>
      </c>
      <c r="O1497" s="82">
        <v>0</v>
      </c>
      <c r="P1497" s="82">
        <v>0</v>
      </c>
      <c r="Q1497" s="82">
        <v>0</v>
      </c>
      <c r="R1497" s="82">
        <v>0</v>
      </c>
      <c r="S1497" s="82">
        <v>0</v>
      </c>
      <c r="T1497" s="82">
        <v>0</v>
      </c>
      <c r="U1497" s="82">
        <v>0</v>
      </c>
      <c r="V1497" s="82">
        <v>0</v>
      </c>
      <c r="W1497" s="82">
        <v>0</v>
      </c>
      <c r="X1497" s="75"/>
      <c r="Y1497" s="82">
        <v>0</v>
      </c>
      <c r="Z1497" s="82">
        <v>0</v>
      </c>
      <c r="AA1497" s="82">
        <v>0</v>
      </c>
      <c r="AB1497" s="82">
        <v>0</v>
      </c>
      <c r="AC1497" s="82">
        <v>0</v>
      </c>
      <c r="AD1497" s="82">
        <v>0</v>
      </c>
      <c r="AE1497" s="82">
        <v>0</v>
      </c>
      <c r="AF1497" s="82">
        <v>0</v>
      </c>
      <c r="AG1497" s="82">
        <v>0</v>
      </c>
      <c r="AH1497" s="43">
        <v>0</v>
      </c>
    </row>
    <row r="1498" spans="1:34">
      <c r="A1498" s="52">
        <v>0</v>
      </c>
      <c r="D1498" s="62">
        <v>2008</v>
      </c>
      <c r="E1498" s="62">
        <v>11</v>
      </c>
      <c r="F1498" s="62">
        <v>2009</v>
      </c>
      <c r="G1498" s="62">
        <v>2009</v>
      </c>
      <c r="H1498" s="82">
        <v>0</v>
      </c>
      <c r="I1498" s="82">
        <v>0</v>
      </c>
      <c r="J1498" s="82">
        <v>0</v>
      </c>
      <c r="K1498" s="82">
        <v>0</v>
      </c>
      <c r="L1498" s="82">
        <v>0</v>
      </c>
      <c r="M1498" s="82">
        <v>0</v>
      </c>
      <c r="N1498" s="82">
        <v>0</v>
      </c>
      <c r="O1498" s="82">
        <v>0</v>
      </c>
      <c r="P1498" s="82">
        <v>0</v>
      </c>
      <c r="Q1498" s="82">
        <v>0</v>
      </c>
      <c r="R1498" s="82">
        <v>0</v>
      </c>
      <c r="S1498" s="82">
        <v>0</v>
      </c>
      <c r="T1498" s="82">
        <v>0</v>
      </c>
      <c r="U1498" s="82">
        <v>0</v>
      </c>
      <c r="V1498" s="82">
        <v>0</v>
      </c>
      <c r="W1498" s="82">
        <v>0</v>
      </c>
      <c r="X1498" s="75"/>
      <c r="Y1498" s="82">
        <v>0</v>
      </c>
      <c r="Z1498" s="82">
        <v>0</v>
      </c>
      <c r="AA1498" s="82">
        <v>0</v>
      </c>
      <c r="AB1498" s="82">
        <v>0</v>
      </c>
      <c r="AC1498" s="82">
        <v>0</v>
      </c>
      <c r="AD1498" s="82">
        <v>0</v>
      </c>
      <c r="AE1498" s="82">
        <v>0</v>
      </c>
      <c r="AF1498" s="82">
        <v>0</v>
      </c>
      <c r="AG1498" s="82">
        <v>0</v>
      </c>
      <c r="AH1498" s="43">
        <v>0</v>
      </c>
    </row>
    <row r="1499" spans="1:34">
      <c r="A1499" s="52">
        <v>0</v>
      </c>
      <c r="D1499" s="62">
        <v>2008</v>
      </c>
      <c r="E1499" s="62">
        <v>12</v>
      </c>
      <c r="F1499" s="62">
        <v>2009</v>
      </c>
      <c r="G1499" s="62">
        <v>2009</v>
      </c>
      <c r="H1499" s="82">
        <v>0</v>
      </c>
      <c r="I1499" s="82">
        <v>0</v>
      </c>
      <c r="J1499" s="82">
        <v>0</v>
      </c>
      <c r="K1499" s="82">
        <v>0</v>
      </c>
      <c r="L1499" s="82">
        <v>0</v>
      </c>
      <c r="M1499" s="82">
        <v>0</v>
      </c>
      <c r="N1499" s="82">
        <v>0</v>
      </c>
      <c r="O1499" s="82">
        <v>0</v>
      </c>
      <c r="P1499" s="82">
        <v>0</v>
      </c>
      <c r="Q1499" s="82">
        <v>0</v>
      </c>
      <c r="R1499" s="82">
        <v>0</v>
      </c>
      <c r="S1499" s="82">
        <v>0</v>
      </c>
      <c r="T1499" s="82">
        <v>0</v>
      </c>
      <c r="U1499" s="82">
        <v>0</v>
      </c>
      <c r="V1499" s="82">
        <v>0</v>
      </c>
      <c r="W1499" s="82">
        <v>0</v>
      </c>
      <c r="X1499" s="75"/>
      <c r="Y1499" s="82">
        <v>0</v>
      </c>
      <c r="Z1499" s="82">
        <v>0</v>
      </c>
      <c r="AA1499" s="82">
        <v>0</v>
      </c>
      <c r="AB1499" s="82">
        <v>0</v>
      </c>
      <c r="AC1499" s="82">
        <v>0</v>
      </c>
      <c r="AD1499" s="82">
        <v>0</v>
      </c>
      <c r="AE1499" s="82">
        <v>0</v>
      </c>
      <c r="AF1499" s="82">
        <v>0</v>
      </c>
      <c r="AG1499" s="82">
        <v>0</v>
      </c>
      <c r="AH1499" s="43">
        <v>0</v>
      </c>
    </row>
    <row r="1500" spans="1:34">
      <c r="A1500" s="52">
        <v>0</v>
      </c>
      <c r="D1500" s="2">
        <v>2009</v>
      </c>
      <c r="E1500" s="2">
        <v>1</v>
      </c>
      <c r="F1500" s="62">
        <v>2009</v>
      </c>
      <c r="G1500" s="62">
        <v>2009</v>
      </c>
      <c r="H1500" s="82">
        <v>0</v>
      </c>
      <c r="I1500" s="82">
        <v>0</v>
      </c>
      <c r="J1500" s="82">
        <v>0</v>
      </c>
      <c r="K1500" s="82">
        <v>0</v>
      </c>
      <c r="L1500" s="82">
        <v>0</v>
      </c>
      <c r="M1500" s="82">
        <v>0</v>
      </c>
      <c r="N1500" s="82">
        <v>0</v>
      </c>
      <c r="O1500" s="82">
        <v>0</v>
      </c>
      <c r="P1500" s="82">
        <v>0</v>
      </c>
      <c r="Q1500" s="82">
        <v>0</v>
      </c>
      <c r="R1500" s="82">
        <v>0</v>
      </c>
      <c r="S1500" s="82">
        <v>0</v>
      </c>
      <c r="T1500" s="82">
        <v>0</v>
      </c>
      <c r="U1500" s="82">
        <v>0</v>
      </c>
      <c r="V1500" s="82">
        <v>0</v>
      </c>
      <c r="W1500" s="82">
        <v>0</v>
      </c>
      <c r="X1500" s="75"/>
      <c r="Y1500" s="82">
        <v>0</v>
      </c>
      <c r="Z1500" s="82">
        <v>0</v>
      </c>
      <c r="AA1500" s="82">
        <v>0</v>
      </c>
      <c r="AB1500" s="82">
        <v>0</v>
      </c>
      <c r="AC1500" s="82">
        <v>0</v>
      </c>
      <c r="AD1500" s="82">
        <v>0</v>
      </c>
      <c r="AE1500" s="82">
        <v>0</v>
      </c>
      <c r="AF1500" s="82">
        <v>0</v>
      </c>
      <c r="AG1500" s="82">
        <v>0</v>
      </c>
      <c r="AH1500" s="43">
        <v>0</v>
      </c>
    </row>
    <row r="1501" spans="1:34">
      <c r="A1501" s="52">
        <v>0</v>
      </c>
      <c r="D1501" s="2">
        <v>2009</v>
      </c>
      <c r="E1501" s="2">
        <v>2</v>
      </c>
      <c r="F1501" s="62">
        <v>2009</v>
      </c>
      <c r="G1501" s="62">
        <v>2009</v>
      </c>
      <c r="H1501" s="82">
        <v>0</v>
      </c>
      <c r="I1501" s="82">
        <v>0</v>
      </c>
      <c r="J1501" s="82">
        <v>0</v>
      </c>
      <c r="K1501" s="82">
        <v>0</v>
      </c>
      <c r="L1501" s="82">
        <v>0</v>
      </c>
      <c r="M1501" s="82">
        <v>0</v>
      </c>
      <c r="N1501" s="82">
        <v>0</v>
      </c>
      <c r="O1501" s="82">
        <v>0</v>
      </c>
      <c r="P1501" s="82">
        <v>0</v>
      </c>
      <c r="Q1501" s="82">
        <v>0</v>
      </c>
      <c r="R1501" s="82">
        <v>0</v>
      </c>
      <c r="S1501" s="82">
        <v>0</v>
      </c>
      <c r="T1501" s="82">
        <v>0</v>
      </c>
      <c r="U1501" s="82">
        <v>0</v>
      </c>
      <c r="V1501" s="82">
        <v>0</v>
      </c>
      <c r="W1501" s="82">
        <v>0</v>
      </c>
      <c r="X1501" s="75"/>
      <c r="Y1501" s="82">
        <v>0</v>
      </c>
      <c r="Z1501" s="82">
        <v>0</v>
      </c>
      <c r="AA1501" s="82">
        <v>0</v>
      </c>
      <c r="AB1501" s="82">
        <v>0</v>
      </c>
      <c r="AC1501" s="82">
        <v>0</v>
      </c>
      <c r="AD1501" s="82">
        <v>0</v>
      </c>
      <c r="AE1501" s="82">
        <v>0</v>
      </c>
      <c r="AF1501" s="82">
        <v>0</v>
      </c>
      <c r="AG1501" s="82">
        <v>0</v>
      </c>
      <c r="AH1501" s="43">
        <v>0</v>
      </c>
    </row>
    <row r="1502" spans="1:34">
      <c r="A1502" s="52">
        <v>0</v>
      </c>
      <c r="D1502" s="2">
        <v>2009</v>
      </c>
      <c r="E1502" s="2">
        <v>3</v>
      </c>
      <c r="F1502" s="62">
        <v>2009</v>
      </c>
      <c r="G1502" s="62">
        <v>2009</v>
      </c>
      <c r="H1502" s="82">
        <v>0</v>
      </c>
      <c r="I1502" s="82">
        <v>0</v>
      </c>
      <c r="J1502" s="82">
        <v>0</v>
      </c>
      <c r="K1502" s="82">
        <v>0</v>
      </c>
      <c r="L1502" s="82">
        <v>0</v>
      </c>
      <c r="M1502" s="82">
        <v>0</v>
      </c>
      <c r="N1502" s="82">
        <v>0</v>
      </c>
      <c r="O1502" s="82">
        <v>0</v>
      </c>
      <c r="P1502" s="82">
        <v>0</v>
      </c>
      <c r="Q1502" s="82">
        <v>0</v>
      </c>
      <c r="R1502" s="82">
        <v>0</v>
      </c>
      <c r="S1502" s="82">
        <v>0</v>
      </c>
      <c r="T1502" s="82">
        <v>0</v>
      </c>
      <c r="U1502" s="82">
        <v>0</v>
      </c>
      <c r="V1502" s="82">
        <v>0</v>
      </c>
      <c r="W1502" s="82">
        <v>0</v>
      </c>
      <c r="X1502" s="75"/>
      <c r="Y1502" s="82">
        <v>0</v>
      </c>
      <c r="Z1502" s="82">
        <v>0</v>
      </c>
      <c r="AA1502" s="82">
        <v>0</v>
      </c>
      <c r="AB1502" s="82">
        <v>0</v>
      </c>
      <c r="AC1502" s="82">
        <v>0</v>
      </c>
      <c r="AD1502" s="82">
        <v>0</v>
      </c>
      <c r="AE1502" s="82">
        <v>0</v>
      </c>
      <c r="AF1502" s="82">
        <v>0</v>
      </c>
      <c r="AG1502" s="82">
        <v>0</v>
      </c>
      <c r="AH1502" s="43">
        <v>0</v>
      </c>
    </row>
    <row r="1503" spans="1:34">
      <c r="A1503" s="52">
        <v>0</v>
      </c>
      <c r="D1503" s="2">
        <v>2009</v>
      </c>
      <c r="E1503" s="2">
        <v>4</v>
      </c>
      <c r="F1503" s="62">
        <v>2009</v>
      </c>
      <c r="G1503" s="62">
        <v>2009</v>
      </c>
      <c r="H1503" s="82">
        <v>0</v>
      </c>
      <c r="I1503" s="82">
        <v>0</v>
      </c>
      <c r="J1503" s="82">
        <v>0</v>
      </c>
      <c r="K1503" s="82">
        <v>0</v>
      </c>
      <c r="L1503" s="82">
        <v>0</v>
      </c>
      <c r="M1503" s="82">
        <v>0</v>
      </c>
      <c r="N1503" s="82">
        <v>0</v>
      </c>
      <c r="O1503" s="82">
        <v>0</v>
      </c>
      <c r="P1503" s="82">
        <v>0</v>
      </c>
      <c r="Q1503" s="82">
        <v>0</v>
      </c>
      <c r="R1503" s="82">
        <v>0</v>
      </c>
      <c r="S1503" s="82">
        <v>0</v>
      </c>
      <c r="T1503" s="82">
        <v>0</v>
      </c>
      <c r="U1503" s="82">
        <v>0</v>
      </c>
      <c r="V1503" s="82">
        <v>0</v>
      </c>
      <c r="W1503" s="82">
        <v>0</v>
      </c>
      <c r="X1503" s="75"/>
      <c r="Y1503" s="82">
        <v>0</v>
      </c>
      <c r="Z1503" s="82">
        <v>0</v>
      </c>
      <c r="AA1503" s="82">
        <v>0</v>
      </c>
      <c r="AB1503" s="82">
        <v>0</v>
      </c>
      <c r="AC1503" s="82">
        <v>0</v>
      </c>
      <c r="AD1503" s="82">
        <v>0</v>
      </c>
      <c r="AE1503" s="82">
        <v>0</v>
      </c>
      <c r="AF1503" s="82">
        <v>0</v>
      </c>
      <c r="AG1503" s="82">
        <v>0</v>
      </c>
      <c r="AH1503" s="43">
        <v>0</v>
      </c>
    </row>
    <row r="1504" spans="1:34">
      <c r="A1504" s="52">
        <v>0</v>
      </c>
      <c r="D1504" s="2">
        <v>2009</v>
      </c>
      <c r="E1504" s="2">
        <v>5</v>
      </c>
      <c r="F1504" s="62">
        <v>2010</v>
      </c>
      <c r="G1504" s="62">
        <v>2010</v>
      </c>
      <c r="H1504" s="82">
        <v>0</v>
      </c>
      <c r="I1504" s="82">
        <v>0</v>
      </c>
      <c r="J1504" s="82">
        <v>0</v>
      </c>
      <c r="K1504" s="82">
        <v>0</v>
      </c>
      <c r="L1504" s="82">
        <v>0</v>
      </c>
      <c r="M1504" s="82">
        <v>0</v>
      </c>
      <c r="N1504" s="82">
        <v>0</v>
      </c>
      <c r="O1504" s="82">
        <v>0</v>
      </c>
      <c r="P1504" s="82">
        <v>0</v>
      </c>
      <c r="Q1504" s="82">
        <v>0</v>
      </c>
      <c r="R1504" s="82">
        <v>0</v>
      </c>
      <c r="S1504" s="82">
        <v>0</v>
      </c>
      <c r="T1504" s="82">
        <v>0</v>
      </c>
      <c r="U1504" s="82">
        <v>0</v>
      </c>
      <c r="V1504" s="82">
        <v>0</v>
      </c>
      <c r="W1504" s="82">
        <v>0</v>
      </c>
      <c r="X1504" s="75"/>
      <c r="Y1504" s="82">
        <v>0</v>
      </c>
      <c r="Z1504" s="82">
        <v>0</v>
      </c>
      <c r="AA1504" s="82">
        <v>0</v>
      </c>
      <c r="AB1504" s="82">
        <v>0</v>
      </c>
      <c r="AC1504" s="82">
        <v>0</v>
      </c>
      <c r="AD1504" s="82">
        <v>0</v>
      </c>
      <c r="AE1504" s="82">
        <v>0</v>
      </c>
      <c r="AF1504" s="82">
        <v>0</v>
      </c>
      <c r="AG1504" s="82">
        <v>0</v>
      </c>
      <c r="AH1504" s="43">
        <v>0</v>
      </c>
    </row>
    <row r="1505" spans="1:34">
      <c r="A1505" s="52">
        <v>0</v>
      </c>
      <c r="D1505" s="2">
        <v>2009</v>
      </c>
      <c r="E1505" s="2">
        <v>6</v>
      </c>
      <c r="F1505" s="62">
        <v>2010</v>
      </c>
      <c r="G1505" s="62">
        <v>2010</v>
      </c>
      <c r="H1505" s="82">
        <v>0</v>
      </c>
      <c r="I1505" s="82">
        <v>0</v>
      </c>
      <c r="J1505" s="82">
        <v>0</v>
      </c>
      <c r="K1505" s="82">
        <v>0</v>
      </c>
      <c r="L1505" s="82">
        <v>0</v>
      </c>
      <c r="M1505" s="82">
        <v>0</v>
      </c>
      <c r="N1505" s="82">
        <v>0</v>
      </c>
      <c r="O1505" s="82">
        <v>0</v>
      </c>
      <c r="P1505" s="82">
        <v>0</v>
      </c>
      <c r="Q1505" s="82">
        <v>0</v>
      </c>
      <c r="R1505" s="82">
        <v>0</v>
      </c>
      <c r="S1505" s="82">
        <v>0</v>
      </c>
      <c r="T1505" s="82">
        <v>0</v>
      </c>
      <c r="U1505" s="82">
        <v>0</v>
      </c>
      <c r="V1505" s="82">
        <v>0</v>
      </c>
      <c r="W1505" s="82">
        <v>0</v>
      </c>
      <c r="X1505" s="75"/>
      <c r="Y1505" s="82">
        <v>0</v>
      </c>
      <c r="Z1505" s="82">
        <v>0</v>
      </c>
      <c r="AA1505" s="82">
        <v>0</v>
      </c>
      <c r="AB1505" s="82">
        <v>0</v>
      </c>
      <c r="AC1505" s="82">
        <v>0</v>
      </c>
      <c r="AD1505" s="82">
        <v>0</v>
      </c>
      <c r="AE1505" s="82">
        <v>0</v>
      </c>
      <c r="AF1505" s="82">
        <v>0</v>
      </c>
      <c r="AG1505" s="82">
        <v>0</v>
      </c>
      <c r="AH1505" s="43">
        <v>0</v>
      </c>
    </row>
    <row r="1506" spans="1:34">
      <c r="A1506" s="52">
        <v>0</v>
      </c>
      <c r="D1506" s="2">
        <v>2009</v>
      </c>
      <c r="E1506" s="2">
        <v>7</v>
      </c>
      <c r="F1506" s="62">
        <v>2010</v>
      </c>
      <c r="G1506" s="62">
        <v>2010</v>
      </c>
      <c r="H1506" s="82">
        <v>0</v>
      </c>
      <c r="I1506" s="82">
        <v>0</v>
      </c>
      <c r="J1506" s="82">
        <v>0</v>
      </c>
      <c r="K1506" s="82">
        <v>0</v>
      </c>
      <c r="L1506" s="82">
        <v>0</v>
      </c>
      <c r="M1506" s="82">
        <v>0</v>
      </c>
      <c r="N1506" s="82">
        <v>0</v>
      </c>
      <c r="O1506" s="82">
        <v>0</v>
      </c>
      <c r="P1506" s="82">
        <v>0</v>
      </c>
      <c r="Q1506" s="82">
        <v>0</v>
      </c>
      <c r="R1506" s="82">
        <v>0</v>
      </c>
      <c r="S1506" s="82">
        <v>0</v>
      </c>
      <c r="T1506" s="82">
        <v>0</v>
      </c>
      <c r="U1506" s="82">
        <v>0</v>
      </c>
      <c r="V1506" s="82">
        <v>0</v>
      </c>
      <c r="W1506" s="82">
        <v>0</v>
      </c>
      <c r="X1506" s="75"/>
      <c r="Y1506" s="82">
        <v>0</v>
      </c>
      <c r="Z1506" s="82">
        <v>0</v>
      </c>
      <c r="AA1506" s="82">
        <v>0</v>
      </c>
      <c r="AB1506" s="82">
        <v>0</v>
      </c>
      <c r="AC1506" s="82">
        <v>0</v>
      </c>
      <c r="AD1506" s="82">
        <v>0</v>
      </c>
      <c r="AE1506" s="82">
        <v>0</v>
      </c>
      <c r="AF1506" s="82">
        <v>0</v>
      </c>
      <c r="AG1506" s="82">
        <v>0</v>
      </c>
      <c r="AH1506" s="43">
        <v>0</v>
      </c>
    </row>
    <row r="1507" spans="1:34">
      <c r="A1507" s="52">
        <v>0</v>
      </c>
      <c r="D1507" s="2">
        <v>2009</v>
      </c>
      <c r="E1507" s="2">
        <v>8</v>
      </c>
      <c r="F1507" s="62">
        <v>2010</v>
      </c>
      <c r="G1507" s="62">
        <v>2010</v>
      </c>
      <c r="H1507" s="82">
        <v>0</v>
      </c>
      <c r="I1507" s="82">
        <v>0</v>
      </c>
      <c r="J1507" s="82">
        <v>0</v>
      </c>
      <c r="K1507" s="82">
        <v>0</v>
      </c>
      <c r="L1507" s="82">
        <v>0</v>
      </c>
      <c r="M1507" s="82">
        <v>0</v>
      </c>
      <c r="N1507" s="82">
        <v>0</v>
      </c>
      <c r="O1507" s="82">
        <v>0</v>
      </c>
      <c r="P1507" s="82">
        <v>0</v>
      </c>
      <c r="Q1507" s="82">
        <v>0</v>
      </c>
      <c r="R1507" s="82">
        <v>0</v>
      </c>
      <c r="S1507" s="82">
        <v>0</v>
      </c>
      <c r="T1507" s="82">
        <v>0</v>
      </c>
      <c r="U1507" s="82">
        <v>0</v>
      </c>
      <c r="V1507" s="82">
        <v>0</v>
      </c>
      <c r="W1507" s="82">
        <v>0</v>
      </c>
      <c r="X1507" s="75"/>
      <c r="Y1507" s="82">
        <v>0</v>
      </c>
      <c r="Z1507" s="82">
        <v>0</v>
      </c>
      <c r="AA1507" s="82">
        <v>0</v>
      </c>
      <c r="AB1507" s="82">
        <v>0</v>
      </c>
      <c r="AC1507" s="82">
        <v>0</v>
      </c>
      <c r="AD1507" s="82">
        <v>0</v>
      </c>
      <c r="AE1507" s="82">
        <v>0</v>
      </c>
      <c r="AF1507" s="82">
        <v>0</v>
      </c>
      <c r="AG1507" s="82">
        <v>0</v>
      </c>
      <c r="AH1507" s="43">
        <v>0</v>
      </c>
    </row>
    <row r="1508" spans="1:34">
      <c r="A1508" s="52">
        <v>0</v>
      </c>
      <c r="D1508" s="2">
        <v>2009</v>
      </c>
      <c r="E1508" s="2">
        <v>9</v>
      </c>
      <c r="F1508" s="62">
        <v>2010</v>
      </c>
      <c r="G1508" s="62">
        <v>2010</v>
      </c>
      <c r="H1508" s="82">
        <v>0</v>
      </c>
      <c r="I1508" s="82">
        <v>0</v>
      </c>
      <c r="J1508" s="82">
        <v>0</v>
      </c>
      <c r="K1508" s="82">
        <v>0</v>
      </c>
      <c r="L1508" s="82">
        <v>0</v>
      </c>
      <c r="M1508" s="82">
        <v>0</v>
      </c>
      <c r="N1508" s="82">
        <v>0</v>
      </c>
      <c r="O1508" s="82">
        <v>0</v>
      </c>
      <c r="P1508" s="82">
        <v>0</v>
      </c>
      <c r="Q1508" s="82">
        <v>0</v>
      </c>
      <c r="R1508" s="82">
        <v>0</v>
      </c>
      <c r="S1508" s="82">
        <v>0</v>
      </c>
      <c r="T1508" s="82">
        <v>0</v>
      </c>
      <c r="U1508" s="82">
        <v>0</v>
      </c>
      <c r="V1508" s="82">
        <v>0</v>
      </c>
      <c r="W1508" s="82">
        <v>0</v>
      </c>
      <c r="X1508" s="75"/>
      <c r="Y1508" s="82">
        <v>0</v>
      </c>
      <c r="Z1508" s="82">
        <v>0</v>
      </c>
      <c r="AA1508" s="82">
        <v>0</v>
      </c>
      <c r="AB1508" s="82">
        <v>0</v>
      </c>
      <c r="AC1508" s="82">
        <v>0</v>
      </c>
      <c r="AD1508" s="82">
        <v>0</v>
      </c>
      <c r="AE1508" s="82">
        <v>0</v>
      </c>
      <c r="AF1508" s="82">
        <v>0</v>
      </c>
      <c r="AG1508" s="82">
        <v>0</v>
      </c>
      <c r="AH1508" s="43">
        <v>0</v>
      </c>
    </row>
    <row r="1509" spans="1:34">
      <c r="A1509" s="52">
        <v>0</v>
      </c>
      <c r="D1509" s="2">
        <v>2009</v>
      </c>
      <c r="E1509" s="2">
        <v>10</v>
      </c>
      <c r="F1509" s="62">
        <v>2010</v>
      </c>
      <c r="G1509" s="62">
        <v>2010</v>
      </c>
      <c r="H1509" s="82">
        <v>0</v>
      </c>
      <c r="I1509" s="82">
        <v>0</v>
      </c>
      <c r="J1509" s="82">
        <v>0</v>
      </c>
      <c r="K1509" s="82">
        <v>0</v>
      </c>
      <c r="L1509" s="82">
        <v>0</v>
      </c>
      <c r="M1509" s="82">
        <v>0</v>
      </c>
      <c r="N1509" s="82">
        <v>0</v>
      </c>
      <c r="O1509" s="82">
        <v>0</v>
      </c>
      <c r="P1509" s="82">
        <v>0</v>
      </c>
      <c r="Q1509" s="82">
        <v>0</v>
      </c>
      <c r="R1509" s="82">
        <v>0</v>
      </c>
      <c r="S1509" s="82">
        <v>0</v>
      </c>
      <c r="T1509" s="82">
        <v>0</v>
      </c>
      <c r="U1509" s="82">
        <v>0</v>
      </c>
      <c r="V1509" s="82">
        <v>0</v>
      </c>
      <c r="W1509" s="82">
        <v>0</v>
      </c>
      <c r="X1509" s="75"/>
      <c r="Y1509" s="82">
        <v>0</v>
      </c>
      <c r="Z1509" s="82">
        <v>0</v>
      </c>
      <c r="AA1509" s="82">
        <v>0</v>
      </c>
      <c r="AB1509" s="82">
        <v>0</v>
      </c>
      <c r="AC1509" s="82">
        <v>0</v>
      </c>
      <c r="AD1509" s="82">
        <v>0</v>
      </c>
      <c r="AE1509" s="82">
        <v>0</v>
      </c>
      <c r="AF1509" s="82">
        <v>0</v>
      </c>
      <c r="AG1509" s="82">
        <v>0</v>
      </c>
      <c r="AH1509" s="43">
        <v>0</v>
      </c>
    </row>
    <row r="1510" spans="1:34">
      <c r="A1510" s="52">
        <v>0</v>
      </c>
      <c r="D1510" s="2">
        <v>2009</v>
      </c>
      <c r="E1510" s="2">
        <v>11</v>
      </c>
      <c r="F1510" s="62">
        <v>2010</v>
      </c>
      <c r="G1510" s="62">
        <v>2010</v>
      </c>
      <c r="H1510" s="82">
        <v>0</v>
      </c>
      <c r="I1510" s="82">
        <v>0</v>
      </c>
      <c r="J1510" s="82">
        <v>0</v>
      </c>
      <c r="K1510" s="82">
        <v>0</v>
      </c>
      <c r="L1510" s="82">
        <v>0</v>
      </c>
      <c r="M1510" s="82">
        <v>0</v>
      </c>
      <c r="N1510" s="82">
        <v>0</v>
      </c>
      <c r="O1510" s="82">
        <v>0</v>
      </c>
      <c r="P1510" s="82">
        <v>0</v>
      </c>
      <c r="Q1510" s="82">
        <v>0</v>
      </c>
      <c r="R1510" s="82">
        <v>0</v>
      </c>
      <c r="S1510" s="82">
        <v>0</v>
      </c>
      <c r="T1510" s="82">
        <v>0</v>
      </c>
      <c r="U1510" s="82">
        <v>0</v>
      </c>
      <c r="V1510" s="82">
        <v>0</v>
      </c>
      <c r="W1510" s="82">
        <v>0</v>
      </c>
      <c r="X1510" s="75"/>
      <c r="Y1510" s="82">
        <v>0</v>
      </c>
      <c r="Z1510" s="82">
        <v>0</v>
      </c>
      <c r="AA1510" s="82">
        <v>0</v>
      </c>
      <c r="AB1510" s="82">
        <v>0</v>
      </c>
      <c r="AC1510" s="82">
        <v>0</v>
      </c>
      <c r="AD1510" s="82">
        <v>0</v>
      </c>
      <c r="AE1510" s="82">
        <v>0</v>
      </c>
      <c r="AF1510" s="82">
        <v>0</v>
      </c>
      <c r="AG1510" s="82">
        <v>0</v>
      </c>
      <c r="AH1510" s="43">
        <v>0</v>
      </c>
    </row>
    <row r="1511" spans="1:34">
      <c r="A1511" s="52">
        <v>0</v>
      </c>
      <c r="D1511" s="2">
        <v>2009</v>
      </c>
      <c r="E1511" s="2">
        <v>12</v>
      </c>
      <c r="F1511" s="62">
        <v>2010</v>
      </c>
      <c r="G1511" s="62">
        <v>2010</v>
      </c>
      <c r="H1511" s="82">
        <v>0</v>
      </c>
      <c r="I1511" s="82">
        <v>0</v>
      </c>
      <c r="J1511" s="82">
        <v>0</v>
      </c>
      <c r="K1511" s="82">
        <v>0</v>
      </c>
      <c r="L1511" s="82">
        <v>0</v>
      </c>
      <c r="M1511" s="82">
        <v>0</v>
      </c>
      <c r="N1511" s="82">
        <v>0</v>
      </c>
      <c r="O1511" s="82">
        <v>0</v>
      </c>
      <c r="P1511" s="82">
        <v>0</v>
      </c>
      <c r="Q1511" s="82">
        <v>0</v>
      </c>
      <c r="R1511" s="82">
        <v>0</v>
      </c>
      <c r="S1511" s="82">
        <v>0</v>
      </c>
      <c r="T1511" s="82">
        <v>0</v>
      </c>
      <c r="U1511" s="82">
        <v>0</v>
      </c>
      <c r="V1511" s="82">
        <v>0</v>
      </c>
      <c r="W1511" s="82">
        <v>0</v>
      </c>
      <c r="X1511" s="75"/>
      <c r="Y1511" s="82">
        <v>0</v>
      </c>
      <c r="Z1511" s="82">
        <v>0</v>
      </c>
      <c r="AA1511" s="82">
        <v>0</v>
      </c>
      <c r="AB1511" s="82">
        <v>0</v>
      </c>
      <c r="AC1511" s="82">
        <v>0</v>
      </c>
      <c r="AD1511" s="82">
        <v>0</v>
      </c>
      <c r="AE1511" s="82">
        <v>0</v>
      </c>
      <c r="AF1511" s="82">
        <v>0</v>
      </c>
      <c r="AG1511" s="82">
        <v>0</v>
      </c>
      <c r="AH1511" s="43">
        <v>0</v>
      </c>
    </row>
    <row r="1512" spans="1:34">
      <c r="A1512" s="52">
        <v>0</v>
      </c>
      <c r="D1512" s="2">
        <v>2010</v>
      </c>
      <c r="E1512" s="2">
        <v>1</v>
      </c>
      <c r="F1512" s="62">
        <v>2010</v>
      </c>
      <c r="G1512" s="62">
        <v>2010</v>
      </c>
      <c r="H1512" s="82">
        <v>0</v>
      </c>
      <c r="I1512" s="82">
        <v>0</v>
      </c>
      <c r="J1512" s="82">
        <v>0</v>
      </c>
      <c r="K1512" s="82">
        <v>0</v>
      </c>
      <c r="L1512" s="82">
        <v>0</v>
      </c>
      <c r="M1512" s="82">
        <v>0</v>
      </c>
      <c r="N1512" s="82">
        <v>0</v>
      </c>
      <c r="O1512" s="82">
        <v>0</v>
      </c>
      <c r="P1512" s="82">
        <v>0</v>
      </c>
      <c r="Q1512" s="82">
        <v>0</v>
      </c>
      <c r="R1512" s="82">
        <v>0</v>
      </c>
      <c r="S1512" s="82">
        <v>0</v>
      </c>
      <c r="T1512" s="82">
        <v>0</v>
      </c>
      <c r="U1512" s="82">
        <v>0</v>
      </c>
      <c r="V1512" s="82">
        <v>0</v>
      </c>
      <c r="W1512" s="82">
        <v>0</v>
      </c>
      <c r="X1512" s="75"/>
      <c r="Y1512" s="82">
        <v>0</v>
      </c>
      <c r="Z1512" s="82">
        <v>0</v>
      </c>
      <c r="AA1512" s="82">
        <v>0</v>
      </c>
      <c r="AB1512" s="82">
        <v>0</v>
      </c>
      <c r="AC1512" s="82">
        <v>0</v>
      </c>
      <c r="AD1512" s="82">
        <v>0</v>
      </c>
      <c r="AE1512" s="82">
        <v>0</v>
      </c>
      <c r="AF1512" s="82">
        <v>0</v>
      </c>
      <c r="AG1512" s="82">
        <v>0</v>
      </c>
      <c r="AH1512" s="43">
        <v>0</v>
      </c>
    </row>
    <row r="1513" spans="1:34">
      <c r="A1513" s="52">
        <v>0</v>
      </c>
      <c r="D1513" s="2">
        <v>2010</v>
      </c>
      <c r="E1513" s="2">
        <v>2</v>
      </c>
      <c r="F1513" s="62">
        <v>2010</v>
      </c>
      <c r="G1513" s="62">
        <v>2010</v>
      </c>
      <c r="H1513" s="82">
        <v>0</v>
      </c>
      <c r="I1513" s="82">
        <v>0</v>
      </c>
      <c r="J1513" s="82">
        <v>0</v>
      </c>
      <c r="K1513" s="82">
        <v>0</v>
      </c>
      <c r="L1513" s="82">
        <v>0</v>
      </c>
      <c r="M1513" s="82">
        <v>0</v>
      </c>
      <c r="N1513" s="82">
        <v>0</v>
      </c>
      <c r="O1513" s="82">
        <v>0</v>
      </c>
      <c r="P1513" s="82">
        <v>0</v>
      </c>
      <c r="Q1513" s="82">
        <v>0</v>
      </c>
      <c r="R1513" s="82">
        <v>0</v>
      </c>
      <c r="S1513" s="82">
        <v>0</v>
      </c>
      <c r="T1513" s="82">
        <v>0</v>
      </c>
      <c r="U1513" s="82">
        <v>0</v>
      </c>
      <c r="V1513" s="82">
        <v>0</v>
      </c>
      <c r="W1513" s="82">
        <v>0</v>
      </c>
      <c r="X1513" s="75"/>
      <c r="Y1513" s="82">
        <v>0</v>
      </c>
      <c r="Z1513" s="82">
        <v>0</v>
      </c>
      <c r="AA1513" s="82">
        <v>0</v>
      </c>
      <c r="AB1513" s="82">
        <v>0</v>
      </c>
      <c r="AC1513" s="82">
        <v>0</v>
      </c>
      <c r="AD1513" s="82">
        <v>0</v>
      </c>
      <c r="AE1513" s="82">
        <v>0</v>
      </c>
      <c r="AF1513" s="82">
        <v>0</v>
      </c>
      <c r="AG1513" s="82">
        <v>0</v>
      </c>
      <c r="AH1513" s="43">
        <v>0</v>
      </c>
    </row>
    <row r="1514" spans="1:34">
      <c r="A1514" s="52">
        <v>0</v>
      </c>
      <c r="D1514" s="2">
        <v>2010</v>
      </c>
      <c r="E1514" s="2">
        <v>3</v>
      </c>
      <c r="F1514" s="62">
        <v>2010</v>
      </c>
      <c r="G1514" s="62">
        <v>2010</v>
      </c>
      <c r="H1514" s="82">
        <v>0</v>
      </c>
      <c r="I1514" s="82">
        <v>0</v>
      </c>
      <c r="J1514" s="82">
        <v>0</v>
      </c>
      <c r="K1514" s="82">
        <v>0</v>
      </c>
      <c r="L1514" s="82">
        <v>0</v>
      </c>
      <c r="M1514" s="82">
        <v>0</v>
      </c>
      <c r="N1514" s="82">
        <v>0</v>
      </c>
      <c r="O1514" s="82">
        <v>0</v>
      </c>
      <c r="P1514" s="82">
        <v>0</v>
      </c>
      <c r="Q1514" s="82">
        <v>0</v>
      </c>
      <c r="R1514" s="82">
        <v>0</v>
      </c>
      <c r="S1514" s="82">
        <v>0</v>
      </c>
      <c r="T1514" s="82">
        <v>0</v>
      </c>
      <c r="U1514" s="82">
        <v>0</v>
      </c>
      <c r="V1514" s="82">
        <v>0</v>
      </c>
      <c r="W1514" s="82">
        <v>0</v>
      </c>
      <c r="X1514" s="75"/>
      <c r="Y1514" s="82">
        <v>0</v>
      </c>
      <c r="Z1514" s="82">
        <v>0</v>
      </c>
      <c r="AA1514" s="82">
        <v>0</v>
      </c>
      <c r="AB1514" s="82">
        <v>0</v>
      </c>
      <c r="AC1514" s="82">
        <v>0</v>
      </c>
      <c r="AD1514" s="82">
        <v>0</v>
      </c>
      <c r="AE1514" s="82">
        <v>0</v>
      </c>
      <c r="AF1514" s="82">
        <v>0</v>
      </c>
      <c r="AG1514" s="82">
        <v>0</v>
      </c>
      <c r="AH1514" s="43">
        <v>0</v>
      </c>
    </row>
    <row r="1515" spans="1:34">
      <c r="A1515" s="52">
        <v>0</v>
      </c>
      <c r="D1515" s="2">
        <v>2010</v>
      </c>
      <c r="E1515" s="2">
        <v>4</v>
      </c>
      <c r="F1515" s="62">
        <v>2010</v>
      </c>
      <c r="G1515" s="62">
        <v>2010</v>
      </c>
      <c r="H1515" s="82">
        <v>0</v>
      </c>
      <c r="I1515" s="82">
        <v>0</v>
      </c>
      <c r="J1515" s="82">
        <v>0</v>
      </c>
      <c r="K1515" s="82">
        <v>0</v>
      </c>
      <c r="L1515" s="82">
        <v>0</v>
      </c>
      <c r="M1515" s="82">
        <v>0</v>
      </c>
      <c r="N1515" s="82">
        <v>0</v>
      </c>
      <c r="O1515" s="82">
        <v>0</v>
      </c>
      <c r="P1515" s="82">
        <v>0</v>
      </c>
      <c r="Q1515" s="82">
        <v>0</v>
      </c>
      <c r="R1515" s="82">
        <v>0</v>
      </c>
      <c r="S1515" s="82">
        <v>0</v>
      </c>
      <c r="T1515" s="82">
        <v>0</v>
      </c>
      <c r="U1515" s="82">
        <v>0</v>
      </c>
      <c r="V1515" s="82">
        <v>0</v>
      </c>
      <c r="W1515" s="82">
        <v>0</v>
      </c>
      <c r="X1515" s="75"/>
      <c r="Y1515" s="82">
        <v>0</v>
      </c>
      <c r="Z1515" s="82">
        <v>0</v>
      </c>
      <c r="AA1515" s="82">
        <v>0</v>
      </c>
      <c r="AB1515" s="82">
        <v>0</v>
      </c>
      <c r="AC1515" s="82">
        <v>0</v>
      </c>
      <c r="AD1515" s="82">
        <v>0</v>
      </c>
      <c r="AE1515" s="82">
        <v>0</v>
      </c>
      <c r="AF1515" s="82">
        <v>0</v>
      </c>
      <c r="AG1515" s="82">
        <v>0</v>
      </c>
      <c r="AH1515" s="43">
        <v>0</v>
      </c>
    </row>
    <row r="1516" spans="1:34">
      <c r="A1516" s="52">
        <v>0</v>
      </c>
      <c r="D1516" s="2">
        <v>2010</v>
      </c>
      <c r="E1516" s="2">
        <v>5</v>
      </c>
      <c r="F1516" s="62">
        <v>2011</v>
      </c>
      <c r="G1516" s="62">
        <v>2011</v>
      </c>
      <c r="H1516" s="82">
        <v>0</v>
      </c>
      <c r="I1516" s="82">
        <v>0</v>
      </c>
      <c r="J1516" s="82">
        <v>0</v>
      </c>
      <c r="K1516" s="82">
        <v>0</v>
      </c>
      <c r="L1516" s="82">
        <v>0</v>
      </c>
      <c r="M1516" s="82">
        <v>0</v>
      </c>
      <c r="N1516" s="82">
        <v>0</v>
      </c>
      <c r="O1516" s="82">
        <v>0</v>
      </c>
      <c r="P1516" s="82">
        <v>0</v>
      </c>
      <c r="Q1516" s="82">
        <v>0</v>
      </c>
      <c r="R1516" s="82">
        <v>0</v>
      </c>
      <c r="S1516" s="82">
        <v>0</v>
      </c>
      <c r="T1516" s="82">
        <v>0</v>
      </c>
      <c r="U1516" s="82">
        <v>0</v>
      </c>
      <c r="V1516" s="82">
        <v>0</v>
      </c>
      <c r="W1516" s="82">
        <v>0</v>
      </c>
      <c r="X1516" s="75"/>
      <c r="Y1516" s="82">
        <v>0</v>
      </c>
      <c r="Z1516" s="82">
        <v>0</v>
      </c>
      <c r="AA1516" s="82">
        <v>0</v>
      </c>
      <c r="AB1516" s="82">
        <v>0</v>
      </c>
      <c r="AC1516" s="82">
        <v>0</v>
      </c>
      <c r="AD1516" s="82">
        <v>0</v>
      </c>
      <c r="AE1516" s="82">
        <v>0</v>
      </c>
      <c r="AF1516" s="82">
        <v>0</v>
      </c>
      <c r="AG1516" s="82">
        <v>0</v>
      </c>
      <c r="AH1516" s="43">
        <v>0</v>
      </c>
    </row>
    <row r="1517" spans="1:34">
      <c r="A1517" s="52">
        <v>0</v>
      </c>
      <c r="D1517" s="2">
        <v>2010</v>
      </c>
      <c r="E1517" s="2">
        <v>6</v>
      </c>
      <c r="F1517" s="62">
        <v>2011</v>
      </c>
      <c r="G1517" s="62">
        <v>2011</v>
      </c>
      <c r="H1517" s="82">
        <v>0</v>
      </c>
      <c r="I1517" s="82">
        <v>0</v>
      </c>
      <c r="J1517" s="82">
        <v>0</v>
      </c>
      <c r="K1517" s="82">
        <v>0</v>
      </c>
      <c r="L1517" s="82">
        <v>0</v>
      </c>
      <c r="M1517" s="82">
        <v>0</v>
      </c>
      <c r="N1517" s="82">
        <v>0</v>
      </c>
      <c r="O1517" s="82">
        <v>0</v>
      </c>
      <c r="P1517" s="82">
        <v>0</v>
      </c>
      <c r="Q1517" s="82">
        <v>0</v>
      </c>
      <c r="R1517" s="82">
        <v>0</v>
      </c>
      <c r="S1517" s="82">
        <v>0</v>
      </c>
      <c r="T1517" s="82">
        <v>0</v>
      </c>
      <c r="U1517" s="82">
        <v>0</v>
      </c>
      <c r="V1517" s="82">
        <v>0</v>
      </c>
      <c r="W1517" s="82">
        <v>0</v>
      </c>
      <c r="X1517" s="75"/>
      <c r="Y1517" s="82">
        <v>0</v>
      </c>
      <c r="Z1517" s="82">
        <v>0</v>
      </c>
      <c r="AA1517" s="82">
        <v>0</v>
      </c>
      <c r="AB1517" s="82">
        <v>0</v>
      </c>
      <c r="AC1517" s="82">
        <v>0</v>
      </c>
      <c r="AD1517" s="82">
        <v>0</v>
      </c>
      <c r="AE1517" s="82">
        <v>0</v>
      </c>
      <c r="AF1517" s="82">
        <v>0</v>
      </c>
      <c r="AG1517" s="82">
        <v>0</v>
      </c>
      <c r="AH1517" s="43">
        <v>0</v>
      </c>
    </row>
    <row r="1518" spans="1:34">
      <c r="A1518" s="52">
        <v>0</v>
      </c>
      <c r="D1518" s="2">
        <v>2010</v>
      </c>
      <c r="E1518" s="2">
        <v>7</v>
      </c>
      <c r="F1518" s="62">
        <v>2011</v>
      </c>
      <c r="G1518" s="62">
        <v>2011</v>
      </c>
      <c r="H1518" s="82">
        <v>0</v>
      </c>
      <c r="I1518" s="82">
        <v>0</v>
      </c>
      <c r="J1518" s="82">
        <v>0</v>
      </c>
      <c r="K1518" s="82">
        <v>0</v>
      </c>
      <c r="L1518" s="82">
        <v>0</v>
      </c>
      <c r="M1518" s="82">
        <v>0</v>
      </c>
      <c r="N1518" s="82">
        <v>0</v>
      </c>
      <c r="O1518" s="82">
        <v>0</v>
      </c>
      <c r="P1518" s="82">
        <v>0</v>
      </c>
      <c r="Q1518" s="82">
        <v>0</v>
      </c>
      <c r="R1518" s="82">
        <v>0</v>
      </c>
      <c r="S1518" s="82">
        <v>0</v>
      </c>
      <c r="T1518" s="82">
        <v>0</v>
      </c>
      <c r="U1518" s="82">
        <v>0</v>
      </c>
      <c r="V1518" s="82">
        <v>0</v>
      </c>
      <c r="W1518" s="82">
        <v>0</v>
      </c>
      <c r="X1518" s="75"/>
      <c r="Y1518" s="82">
        <v>0</v>
      </c>
      <c r="Z1518" s="82">
        <v>0</v>
      </c>
      <c r="AA1518" s="82">
        <v>0</v>
      </c>
      <c r="AB1518" s="82">
        <v>0</v>
      </c>
      <c r="AC1518" s="82">
        <v>0</v>
      </c>
      <c r="AD1518" s="82">
        <v>0</v>
      </c>
      <c r="AE1518" s="82">
        <v>0</v>
      </c>
      <c r="AF1518" s="82">
        <v>0</v>
      </c>
      <c r="AG1518" s="82">
        <v>0</v>
      </c>
      <c r="AH1518" s="43">
        <v>0</v>
      </c>
    </row>
    <row r="1519" spans="1:34">
      <c r="A1519" s="52">
        <v>0</v>
      </c>
      <c r="D1519" s="2">
        <v>2010</v>
      </c>
      <c r="E1519" s="2">
        <v>8</v>
      </c>
      <c r="F1519" s="62">
        <v>2011</v>
      </c>
      <c r="G1519" s="62">
        <v>2011</v>
      </c>
      <c r="H1519" s="82">
        <v>0</v>
      </c>
      <c r="I1519" s="82">
        <v>0</v>
      </c>
      <c r="J1519" s="82">
        <v>0</v>
      </c>
      <c r="K1519" s="82">
        <v>0</v>
      </c>
      <c r="L1519" s="82">
        <v>0</v>
      </c>
      <c r="M1519" s="82">
        <v>0</v>
      </c>
      <c r="N1519" s="82">
        <v>0</v>
      </c>
      <c r="O1519" s="82">
        <v>0</v>
      </c>
      <c r="P1519" s="82">
        <v>0</v>
      </c>
      <c r="Q1519" s="82">
        <v>0</v>
      </c>
      <c r="R1519" s="82">
        <v>0</v>
      </c>
      <c r="S1519" s="82">
        <v>0</v>
      </c>
      <c r="T1519" s="82">
        <v>0</v>
      </c>
      <c r="U1519" s="82">
        <v>0</v>
      </c>
      <c r="V1519" s="82">
        <v>0</v>
      </c>
      <c r="W1519" s="82">
        <v>0</v>
      </c>
      <c r="X1519" s="75"/>
      <c r="Y1519" s="82">
        <v>0</v>
      </c>
      <c r="Z1519" s="82">
        <v>0</v>
      </c>
      <c r="AA1519" s="82">
        <v>0</v>
      </c>
      <c r="AB1519" s="82">
        <v>0</v>
      </c>
      <c r="AC1519" s="82">
        <v>0</v>
      </c>
      <c r="AD1519" s="82">
        <v>0</v>
      </c>
      <c r="AE1519" s="82">
        <v>0</v>
      </c>
      <c r="AF1519" s="82">
        <v>0</v>
      </c>
      <c r="AG1519" s="82">
        <v>0</v>
      </c>
      <c r="AH1519" s="43">
        <v>0</v>
      </c>
    </row>
    <row r="1520" spans="1:34">
      <c r="A1520" s="52">
        <v>0</v>
      </c>
      <c r="D1520" s="2">
        <v>2010</v>
      </c>
      <c r="E1520" s="2">
        <v>9</v>
      </c>
      <c r="F1520" s="62">
        <v>2011</v>
      </c>
      <c r="G1520" s="62">
        <v>2011</v>
      </c>
      <c r="H1520" s="82">
        <v>0</v>
      </c>
      <c r="I1520" s="82">
        <v>0</v>
      </c>
      <c r="J1520" s="82">
        <v>0</v>
      </c>
      <c r="K1520" s="82">
        <v>0</v>
      </c>
      <c r="L1520" s="82">
        <v>0</v>
      </c>
      <c r="M1520" s="82">
        <v>0</v>
      </c>
      <c r="N1520" s="82">
        <v>0</v>
      </c>
      <c r="O1520" s="82">
        <v>0</v>
      </c>
      <c r="P1520" s="82">
        <v>0</v>
      </c>
      <c r="Q1520" s="82">
        <v>0</v>
      </c>
      <c r="R1520" s="82">
        <v>0</v>
      </c>
      <c r="S1520" s="82">
        <v>0</v>
      </c>
      <c r="T1520" s="82">
        <v>0</v>
      </c>
      <c r="U1520" s="82">
        <v>0</v>
      </c>
      <c r="V1520" s="82">
        <v>0</v>
      </c>
      <c r="W1520" s="82">
        <v>0</v>
      </c>
      <c r="X1520" s="75"/>
      <c r="Y1520" s="82">
        <v>0</v>
      </c>
      <c r="Z1520" s="82">
        <v>0</v>
      </c>
      <c r="AA1520" s="82">
        <v>0</v>
      </c>
      <c r="AB1520" s="82">
        <v>0</v>
      </c>
      <c r="AC1520" s="82">
        <v>0</v>
      </c>
      <c r="AD1520" s="82">
        <v>0</v>
      </c>
      <c r="AE1520" s="82">
        <v>0</v>
      </c>
      <c r="AF1520" s="82">
        <v>0</v>
      </c>
      <c r="AG1520" s="82">
        <v>0</v>
      </c>
      <c r="AH1520" s="43">
        <v>0</v>
      </c>
    </row>
    <row r="1521" spans="1:34">
      <c r="A1521" s="52">
        <v>0</v>
      </c>
      <c r="D1521" s="2">
        <v>2010</v>
      </c>
      <c r="E1521" s="2">
        <v>10</v>
      </c>
      <c r="F1521" s="62">
        <v>2011</v>
      </c>
      <c r="G1521" s="62">
        <v>2011</v>
      </c>
      <c r="H1521" s="82">
        <v>0</v>
      </c>
      <c r="I1521" s="82">
        <v>0</v>
      </c>
      <c r="J1521" s="82">
        <v>0</v>
      </c>
      <c r="K1521" s="82">
        <v>0</v>
      </c>
      <c r="L1521" s="82">
        <v>0</v>
      </c>
      <c r="M1521" s="82">
        <v>0</v>
      </c>
      <c r="N1521" s="82">
        <v>0</v>
      </c>
      <c r="O1521" s="82">
        <v>0</v>
      </c>
      <c r="P1521" s="82">
        <v>0</v>
      </c>
      <c r="Q1521" s="82">
        <v>0</v>
      </c>
      <c r="R1521" s="82">
        <v>0</v>
      </c>
      <c r="S1521" s="82">
        <v>0</v>
      </c>
      <c r="T1521" s="82">
        <v>0</v>
      </c>
      <c r="U1521" s="82">
        <v>0</v>
      </c>
      <c r="V1521" s="82">
        <v>0</v>
      </c>
      <c r="W1521" s="82">
        <v>0</v>
      </c>
      <c r="X1521" s="75"/>
      <c r="Y1521" s="82">
        <v>0</v>
      </c>
      <c r="Z1521" s="82">
        <v>0</v>
      </c>
      <c r="AA1521" s="82">
        <v>0</v>
      </c>
      <c r="AB1521" s="82">
        <v>0</v>
      </c>
      <c r="AC1521" s="82">
        <v>0</v>
      </c>
      <c r="AD1521" s="82">
        <v>0</v>
      </c>
      <c r="AE1521" s="82">
        <v>0</v>
      </c>
      <c r="AF1521" s="82">
        <v>0</v>
      </c>
      <c r="AG1521" s="82">
        <v>0</v>
      </c>
      <c r="AH1521" s="43">
        <v>0</v>
      </c>
    </row>
    <row r="1522" spans="1:34">
      <c r="A1522" s="52">
        <v>0</v>
      </c>
      <c r="D1522" s="2">
        <v>2010</v>
      </c>
      <c r="E1522" s="2">
        <v>11</v>
      </c>
      <c r="F1522" s="62">
        <v>2011</v>
      </c>
      <c r="G1522" s="62">
        <v>2011</v>
      </c>
      <c r="H1522" s="82">
        <v>0</v>
      </c>
      <c r="I1522" s="82">
        <v>0</v>
      </c>
      <c r="J1522" s="82">
        <v>0</v>
      </c>
      <c r="K1522" s="82">
        <v>0</v>
      </c>
      <c r="L1522" s="82">
        <v>0</v>
      </c>
      <c r="M1522" s="82">
        <v>0</v>
      </c>
      <c r="N1522" s="82">
        <v>0</v>
      </c>
      <c r="O1522" s="82">
        <v>0</v>
      </c>
      <c r="P1522" s="82">
        <v>0</v>
      </c>
      <c r="Q1522" s="82">
        <v>0</v>
      </c>
      <c r="R1522" s="82">
        <v>0</v>
      </c>
      <c r="S1522" s="82">
        <v>0</v>
      </c>
      <c r="T1522" s="82">
        <v>0</v>
      </c>
      <c r="U1522" s="82">
        <v>0</v>
      </c>
      <c r="V1522" s="82">
        <v>0</v>
      </c>
      <c r="W1522" s="82">
        <v>0</v>
      </c>
      <c r="X1522" s="75"/>
      <c r="Y1522" s="82">
        <v>0</v>
      </c>
      <c r="Z1522" s="82">
        <v>0</v>
      </c>
      <c r="AA1522" s="82">
        <v>0</v>
      </c>
      <c r="AB1522" s="82">
        <v>0</v>
      </c>
      <c r="AC1522" s="82">
        <v>0</v>
      </c>
      <c r="AD1522" s="82">
        <v>0</v>
      </c>
      <c r="AE1522" s="82">
        <v>0</v>
      </c>
      <c r="AF1522" s="82">
        <v>0</v>
      </c>
      <c r="AG1522" s="82">
        <v>0</v>
      </c>
      <c r="AH1522" s="43">
        <v>0</v>
      </c>
    </row>
    <row r="1523" spans="1:34">
      <c r="A1523" s="52">
        <v>0</v>
      </c>
      <c r="D1523" s="2">
        <v>2010</v>
      </c>
      <c r="E1523" s="2">
        <v>12</v>
      </c>
      <c r="F1523" s="62">
        <v>2011</v>
      </c>
      <c r="G1523" s="62">
        <v>2011</v>
      </c>
      <c r="H1523" s="82">
        <v>0</v>
      </c>
      <c r="I1523" s="82">
        <v>0</v>
      </c>
      <c r="J1523" s="82">
        <v>0</v>
      </c>
      <c r="K1523" s="82">
        <v>0</v>
      </c>
      <c r="L1523" s="82">
        <v>0</v>
      </c>
      <c r="M1523" s="82">
        <v>0</v>
      </c>
      <c r="N1523" s="82">
        <v>0</v>
      </c>
      <c r="O1523" s="82">
        <v>0</v>
      </c>
      <c r="P1523" s="82">
        <v>0</v>
      </c>
      <c r="Q1523" s="82">
        <v>0</v>
      </c>
      <c r="R1523" s="82">
        <v>0</v>
      </c>
      <c r="S1523" s="82">
        <v>0</v>
      </c>
      <c r="T1523" s="82">
        <v>0</v>
      </c>
      <c r="U1523" s="82">
        <v>0</v>
      </c>
      <c r="V1523" s="82">
        <v>0</v>
      </c>
      <c r="W1523" s="82">
        <v>0</v>
      </c>
      <c r="X1523" s="75"/>
      <c r="Y1523" s="82">
        <v>0</v>
      </c>
      <c r="Z1523" s="82">
        <v>0</v>
      </c>
      <c r="AA1523" s="82">
        <v>0</v>
      </c>
      <c r="AB1523" s="82">
        <v>0</v>
      </c>
      <c r="AC1523" s="82">
        <v>0</v>
      </c>
      <c r="AD1523" s="82">
        <v>0</v>
      </c>
      <c r="AE1523" s="82">
        <v>0</v>
      </c>
      <c r="AF1523" s="82">
        <v>0</v>
      </c>
      <c r="AG1523" s="82">
        <v>0</v>
      </c>
      <c r="AH1523" s="43">
        <v>0</v>
      </c>
    </row>
    <row r="1524" spans="1:34">
      <c r="A1524" s="52">
        <v>0</v>
      </c>
      <c r="D1524" s="2">
        <v>2011</v>
      </c>
      <c r="E1524" s="2">
        <v>1</v>
      </c>
      <c r="F1524" s="62">
        <v>2011</v>
      </c>
      <c r="G1524" s="62">
        <v>2011</v>
      </c>
      <c r="H1524" s="82">
        <v>0</v>
      </c>
      <c r="I1524" s="82">
        <v>0</v>
      </c>
      <c r="J1524" s="82">
        <v>0</v>
      </c>
      <c r="K1524" s="82">
        <v>0</v>
      </c>
      <c r="L1524" s="82">
        <v>0</v>
      </c>
      <c r="M1524" s="82">
        <v>0</v>
      </c>
      <c r="N1524" s="82">
        <v>0</v>
      </c>
      <c r="O1524" s="82">
        <v>0</v>
      </c>
      <c r="P1524" s="82">
        <v>0</v>
      </c>
      <c r="Q1524" s="82">
        <v>0</v>
      </c>
      <c r="R1524" s="82">
        <v>0</v>
      </c>
      <c r="S1524" s="82">
        <v>0</v>
      </c>
      <c r="T1524" s="82">
        <v>0</v>
      </c>
      <c r="U1524" s="82">
        <v>0</v>
      </c>
      <c r="V1524" s="82">
        <v>0</v>
      </c>
      <c r="W1524" s="82">
        <v>0</v>
      </c>
      <c r="X1524" s="75"/>
      <c r="Y1524" s="82">
        <v>0</v>
      </c>
      <c r="Z1524" s="82">
        <v>0</v>
      </c>
      <c r="AA1524" s="82">
        <v>0</v>
      </c>
      <c r="AB1524" s="82">
        <v>0</v>
      </c>
      <c r="AC1524" s="82">
        <v>0</v>
      </c>
      <c r="AD1524" s="82">
        <v>0</v>
      </c>
      <c r="AE1524" s="82">
        <v>0</v>
      </c>
      <c r="AF1524" s="82">
        <v>0</v>
      </c>
      <c r="AG1524" s="82">
        <v>0</v>
      </c>
      <c r="AH1524" s="43">
        <v>0</v>
      </c>
    </row>
    <row r="1525" spans="1:34">
      <c r="A1525" s="52">
        <v>0</v>
      </c>
      <c r="D1525" s="2">
        <v>2011</v>
      </c>
      <c r="E1525" s="2">
        <v>2</v>
      </c>
      <c r="F1525" s="62">
        <v>2011</v>
      </c>
      <c r="G1525" s="62">
        <v>2011</v>
      </c>
      <c r="H1525" s="82">
        <v>0</v>
      </c>
      <c r="I1525" s="82">
        <v>0</v>
      </c>
      <c r="J1525" s="82">
        <v>0</v>
      </c>
      <c r="K1525" s="82">
        <v>0</v>
      </c>
      <c r="L1525" s="82">
        <v>0</v>
      </c>
      <c r="M1525" s="82">
        <v>0</v>
      </c>
      <c r="N1525" s="82">
        <v>0</v>
      </c>
      <c r="O1525" s="82">
        <v>0</v>
      </c>
      <c r="P1525" s="82">
        <v>0</v>
      </c>
      <c r="Q1525" s="82">
        <v>0</v>
      </c>
      <c r="R1525" s="82">
        <v>0</v>
      </c>
      <c r="S1525" s="82">
        <v>0</v>
      </c>
      <c r="T1525" s="82">
        <v>0</v>
      </c>
      <c r="U1525" s="82">
        <v>0</v>
      </c>
      <c r="V1525" s="82">
        <v>0</v>
      </c>
      <c r="W1525" s="82">
        <v>0</v>
      </c>
      <c r="X1525" s="75"/>
      <c r="Y1525" s="82">
        <v>0</v>
      </c>
      <c r="Z1525" s="82">
        <v>0</v>
      </c>
      <c r="AA1525" s="82">
        <v>0</v>
      </c>
      <c r="AB1525" s="82">
        <v>0</v>
      </c>
      <c r="AC1525" s="82">
        <v>0</v>
      </c>
      <c r="AD1525" s="82">
        <v>0</v>
      </c>
      <c r="AE1525" s="82">
        <v>0</v>
      </c>
      <c r="AF1525" s="82">
        <v>0</v>
      </c>
      <c r="AG1525" s="82">
        <v>0</v>
      </c>
      <c r="AH1525" s="43">
        <v>0</v>
      </c>
    </row>
    <row r="1526" spans="1:34">
      <c r="A1526" s="52">
        <v>0</v>
      </c>
      <c r="D1526" s="2">
        <v>2011</v>
      </c>
      <c r="E1526" s="2">
        <v>3</v>
      </c>
      <c r="F1526" s="62">
        <v>2011</v>
      </c>
      <c r="G1526" s="62">
        <v>2011</v>
      </c>
      <c r="H1526" s="82">
        <v>0</v>
      </c>
      <c r="I1526" s="82">
        <v>0</v>
      </c>
      <c r="J1526" s="82">
        <v>0</v>
      </c>
      <c r="K1526" s="82">
        <v>0</v>
      </c>
      <c r="L1526" s="82">
        <v>0</v>
      </c>
      <c r="M1526" s="82">
        <v>0</v>
      </c>
      <c r="N1526" s="82">
        <v>0</v>
      </c>
      <c r="O1526" s="82">
        <v>0</v>
      </c>
      <c r="P1526" s="82">
        <v>0</v>
      </c>
      <c r="Q1526" s="82">
        <v>0</v>
      </c>
      <c r="R1526" s="82">
        <v>0</v>
      </c>
      <c r="S1526" s="82">
        <v>0</v>
      </c>
      <c r="T1526" s="82">
        <v>0</v>
      </c>
      <c r="U1526" s="82">
        <v>0</v>
      </c>
      <c r="V1526" s="82">
        <v>0</v>
      </c>
      <c r="W1526" s="82">
        <v>0</v>
      </c>
      <c r="X1526" s="75"/>
      <c r="Y1526" s="82">
        <v>0</v>
      </c>
      <c r="Z1526" s="82">
        <v>0</v>
      </c>
      <c r="AA1526" s="82">
        <v>0</v>
      </c>
      <c r="AB1526" s="82">
        <v>0</v>
      </c>
      <c r="AC1526" s="82">
        <v>0</v>
      </c>
      <c r="AD1526" s="82">
        <v>0</v>
      </c>
      <c r="AE1526" s="82">
        <v>0</v>
      </c>
      <c r="AF1526" s="82">
        <v>0</v>
      </c>
      <c r="AG1526" s="82">
        <v>0</v>
      </c>
      <c r="AH1526" s="43">
        <v>0</v>
      </c>
    </row>
    <row r="1527" spans="1:34">
      <c r="A1527" s="52">
        <v>0</v>
      </c>
      <c r="D1527" s="2">
        <v>2011</v>
      </c>
      <c r="E1527" s="2">
        <v>4</v>
      </c>
      <c r="F1527" s="62">
        <v>2011</v>
      </c>
      <c r="G1527" s="62">
        <v>2011</v>
      </c>
      <c r="H1527" s="82">
        <v>0</v>
      </c>
      <c r="I1527" s="82">
        <v>0</v>
      </c>
      <c r="J1527" s="82">
        <v>0</v>
      </c>
      <c r="K1527" s="82">
        <v>0</v>
      </c>
      <c r="L1527" s="82">
        <v>0</v>
      </c>
      <c r="M1527" s="82">
        <v>0</v>
      </c>
      <c r="N1527" s="82">
        <v>0</v>
      </c>
      <c r="O1527" s="82">
        <v>0</v>
      </c>
      <c r="P1527" s="82">
        <v>0</v>
      </c>
      <c r="Q1527" s="82">
        <v>0</v>
      </c>
      <c r="R1527" s="82">
        <v>0</v>
      </c>
      <c r="S1527" s="82">
        <v>0</v>
      </c>
      <c r="T1527" s="82">
        <v>0</v>
      </c>
      <c r="U1527" s="82">
        <v>0</v>
      </c>
      <c r="V1527" s="82">
        <v>0</v>
      </c>
      <c r="W1527" s="82">
        <v>0</v>
      </c>
      <c r="X1527" s="75"/>
      <c r="Y1527" s="82">
        <v>0</v>
      </c>
      <c r="Z1527" s="82">
        <v>0</v>
      </c>
      <c r="AA1527" s="82">
        <v>0</v>
      </c>
      <c r="AB1527" s="82">
        <v>0</v>
      </c>
      <c r="AC1527" s="82">
        <v>0</v>
      </c>
      <c r="AD1527" s="82">
        <v>0</v>
      </c>
      <c r="AE1527" s="82">
        <v>0</v>
      </c>
      <c r="AF1527" s="82">
        <v>0</v>
      </c>
      <c r="AG1527" s="82">
        <v>0</v>
      </c>
      <c r="AH1527" s="43">
        <v>0</v>
      </c>
    </row>
    <row r="1528" spans="1:34">
      <c r="A1528" s="52">
        <v>0</v>
      </c>
      <c r="D1528" s="2">
        <v>2011</v>
      </c>
      <c r="E1528" s="2">
        <v>5</v>
      </c>
      <c r="F1528" s="62">
        <v>2012</v>
      </c>
      <c r="G1528" s="62">
        <v>2012</v>
      </c>
      <c r="H1528" s="82">
        <v>0</v>
      </c>
      <c r="I1528" s="82">
        <v>0</v>
      </c>
      <c r="J1528" s="82">
        <v>0</v>
      </c>
      <c r="K1528" s="82">
        <v>0</v>
      </c>
      <c r="L1528" s="82">
        <v>0</v>
      </c>
      <c r="M1528" s="82">
        <v>0</v>
      </c>
      <c r="N1528" s="82">
        <v>0</v>
      </c>
      <c r="O1528" s="82">
        <v>0</v>
      </c>
      <c r="P1528" s="82">
        <v>0</v>
      </c>
      <c r="Q1528" s="82">
        <v>0</v>
      </c>
      <c r="R1528" s="82">
        <v>0</v>
      </c>
      <c r="S1528" s="82">
        <v>0</v>
      </c>
      <c r="T1528" s="82">
        <v>0</v>
      </c>
      <c r="U1528" s="82">
        <v>0</v>
      </c>
      <c r="V1528" s="82">
        <v>0</v>
      </c>
      <c r="W1528" s="82">
        <v>0</v>
      </c>
      <c r="X1528" s="75"/>
      <c r="Y1528" s="82">
        <v>0</v>
      </c>
      <c r="Z1528" s="82">
        <v>0</v>
      </c>
      <c r="AA1528" s="82">
        <v>0</v>
      </c>
      <c r="AB1528" s="82">
        <v>0</v>
      </c>
      <c r="AC1528" s="82">
        <v>0</v>
      </c>
      <c r="AD1528" s="82">
        <v>0</v>
      </c>
      <c r="AE1528" s="82">
        <v>0</v>
      </c>
      <c r="AF1528" s="82">
        <v>0</v>
      </c>
      <c r="AG1528" s="82">
        <v>0</v>
      </c>
      <c r="AH1528" s="43">
        <v>0</v>
      </c>
    </row>
    <row r="1529" spans="1:34">
      <c r="A1529" s="52">
        <v>0</v>
      </c>
      <c r="D1529" s="2">
        <v>2011</v>
      </c>
      <c r="E1529" s="2">
        <v>6</v>
      </c>
      <c r="F1529" s="62">
        <v>2012</v>
      </c>
      <c r="G1529" s="62">
        <v>2012</v>
      </c>
      <c r="H1529" s="82">
        <v>0</v>
      </c>
      <c r="I1529" s="82">
        <v>0</v>
      </c>
      <c r="J1529" s="82">
        <v>0</v>
      </c>
      <c r="K1529" s="82">
        <v>0</v>
      </c>
      <c r="L1529" s="82">
        <v>0</v>
      </c>
      <c r="M1529" s="82">
        <v>0</v>
      </c>
      <c r="N1529" s="82">
        <v>0</v>
      </c>
      <c r="O1529" s="82">
        <v>0</v>
      </c>
      <c r="P1529" s="82">
        <v>0</v>
      </c>
      <c r="Q1529" s="82">
        <v>0</v>
      </c>
      <c r="R1529" s="82">
        <v>0</v>
      </c>
      <c r="S1529" s="82">
        <v>0</v>
      </c>
      <c r="T1529" s="82">
        <v>0</v>
      </c>
      <c r="U1529" s="82">
        <v>0</v>
      </c>
      <c r="V1529" s="82">
        <v>0</v>
      </c>
      <c r="W1529" s="82">
        <v>0</v>
      </c>
      <c r="X1529" s="75"/>
      <c r="Y1529" s="82">
        <v>0</v>
      </c>
      <c r="Z1529" s="82">
        <v>0</v>
      </c>
      <c r="AA1529" s="82">
        <v>0</v>
      </c>
      <c r="AB1529" s="82">
        <v>0</v>
      </c>
      <c r="AC1529" s="82">
        <v>0</v>
      </c>
      <c r="AD1529" s="82">
        <v>0</v>
      </c>
      <c r="AE1529" s="82">
        <v>0</v>
      </c>
      <c r="AF1529" s="82">
        <v>0</v>
      </c>
      <c r="AG1529" s="82">
        <v>0</v>
      </c>
      <c r="AH1529" s="43">
        <v>0</v>
      </c>
    </row>
    <row r="1530" spans="1:34">
      <c r="A1530" s="52">
        <v>0</v>
      </c>
      <c r="D1530" s="2">
        <v>2011</v>
      </c>
      <c r="E1530" s="2">
        <v>7</v>
      </c>
      <c r="F1530" s="62">
        <v>2012</v>
      </c>
      <c r="G1530" s="62">
        <v>2012</v>
      </c>
      <c r="H1530" s="82">
        <v>0</v>
      </c>
      <c r="I1530" s="82">
        <v>0</v>
      </c>
      <c r="J1530" s="82">
        <v>0</v>
      </c>
      <c r="K1530" s="82">
        <v>0</v>
      </c>
      <c r="L1530" s="82">
        <v>0</v>
      </c>
      <c r="M1530" s="82">
        <v>0</v>
      </c>
      <c r="N1530" s="82">
        <v>0</v>
      </c>
      <c r="O1530" s="82">
        <v>0</v>
      </c>
      <c r="P1530" s="82">
        <v>0</v>
      </c>
      <c r="Q1530" s="82">
        <v>0</v>
      </c>
      <c r="R1530" s="82">
        <v>0</v>
      </c>
      <c r="S1530" s="82">
        <v>0</v>
      </c>
      <c r="T1530" s="82">
        <v>0</v>
      </c>
      <c r="U1530" s="82">
        <v>0</v>
      </c>
      <c r="V1530" s="82">
        <v>0</v>
      </c>
      <c r="W1530" s="82">
        <v>0</v>
      </c>
      <c r="X1530" s="75"/>
      <c r="Y1530" s="82">
        <v>0</v>
      </c>
      <c r="Z1530" s="82">
        <v>0</v>
      </c>
      <c r="AA1530" s="82">
        <v>0</v>
      </c>
      <c r="AB1530" s="82">
        <v>0</v>
      </c>
      <c r="AC1530" s="82">
        <v>0</v>
      </c>
      <c r="AD1530" s="82">
        <v>0</v>
      </c>
      <c r="AE1530" s="82">
        <v>0</v>
      </c>
      <c r="AF1530" s="82">
        <v>0</v>
      </c>
      <c r="AG1530" s="82">
        <v>0</v>
      </c>
      <c r="AH1530" s="43">
        <v>0</v>
      </c>
    </row>
    <row r="1531" spans="1:34">
      <c r="A1531" s="52">
        <v>0</v>
      </c>
      <c r="D1531" s="2">
        <v>2011</v>
      </c>
      <c r="E1531" s="2">
        <v>8</v>
      </c>
      <c r="F1531" s="62">
        <v>2012</v>
      </c>
      <c r="G1531" s="62">
        <v>2012</v>
      </c>
      <c r="H1531" s="82">
        <v>0</v>
      </c>
      <c r="I1531" s="82">
        <v>0</v>
      </c>
      <c r="J1531" s="82">
        <v>0</v>
      </c>
      <c r="K1531" s="82">
        <v>0</v>
      </c>
      <c r="L1531" s="82">
        <v>0</v>
      </c>
      <c r="M1531" s="82">
        <v>0</v>
      </c>
      <c r="N1531" s="82">
        <v>0</v>
      </c>
      <c r="O1531" s="82">
        <v>0</v>
      </c>
      <c r="P1531" s="82">
        <v>0</v>
      </c>
      <c r="Q1531" s="82">
        <v>0</v>
      </c>
      <c r="R1531" s="82">
        <v>0</v>
      </c>
      <c r="S1531" s="82">
        <v>0</v>
      </c>
      <c r="T1531" s="82">
        <v>0</v>
      </c>
      <c r="U1531" s="82">
        <v>0</v>
      </c>
      <c r="V1531" s="82">
        <v>0</v>
      </c>
      <c r="W1531" s="82">
        <v>0</v>
      </c>
      <c r="X1531" s="75"/>
      <c r="Y1531" s="82">
        <v>0</v>
      </c>
      <c r="Z1531" s="82">
        <v>0</v>
      </c>
      <c r="AA1531" s="82">
        <v>0</v>
      </c>
      <c r="AB1531" s="82">
        <v>0</v>
      </c>
      <c r="AC1531" s="82">
        <v>0</v>
      </c>
      <c r="AD1531" s="82">
        <v>0</v>
      </c>
      <c r="AE1531" s="82">
        <v>0</v>
      </c>
      <c r="AF1531" s="82">
        <v>0</v>
      </c>
      <c r="AG1531" s="82">
        <v>0</v>
      </c>
      <c r="AH1531" s="43">
        <v>0</v>
      </c>
    </row>
    <row r="1532" spans="1:34">
      <c r="A1532" s="52">
        <v>0</v>
      </c>
      <c r="D1532" s="2">
        <v>2011</v>
      </c>
      <c r="E1532" s="2">
        <v>9</v>
      </c>
      <c r="F1532" s="62">
        <v>2012</v>
      </c>
      <c r="G1532" s="62">
        <v>2012</v>
      </c>
      <c r="H1532" s="82">
        <v>0</v>
      </c>
      <c r="I1532" s="82">
        <v>0</v>
      </c>
      <c r="J1532" s="82">
        <v>0</v>
      </c>
      <c r="K1532" s="82">
        <v>0</v>
      </c>
      <c r="L1532" s="82">
        <v>0</v>
      </c>
      <c r="M1532" s="82">
        <v>0</v>
      </c>
      <c r="N1532" s="82">
        <v>0</v>
      </c>
      <c r="O1532" s="82">
        <v>0</v>
      </c>
      <c r="P1532" s="82">
        <v>0</v>
      </c>
      <c r="Q1532" s="82">
        <v>0</v>
      </c>
      <c r="R1532" s="82">
        <v>0</v>
      </c>
      <c r="S1532" s="82">
        <v>0</v>
      </c>
      <c r="T1532" s="82">
        <v>0</v>
      </c>
      <c r="U1532" s="82">
        <v>0</v>
      </c>
      <c r="V1532" s="82">
        <v>0</v>
      </c>
      <c r="W1532" s="82">
        <v>0</v>
      </c>
      <c r="X1532" s="75"/>
      <c r="Y1532" s="82">
        <v>0</v>
      </c>
      <c r="Z1532" s="82">
        <v>0</v>
      </c>
      <c r="AA1532" s="82">
        <v>0</v>
      </c>
      <c r="AB1532" s="82">
        <v>0</v>
      </c>
      <c r="AC1532" s="82">
        <v>0</v>
      </c>
      <c r="AD1532" s="82">
        <v>0</v>
      </c>
      <c r="AE1532" s="82">
        <v>0</v>
      </c>
      <c r="AF1532" s="82">
        <v>0</v>
      </c>
      <c r="AG1532" s="82">
        <v>0</v>
      </c>
      <c r="AH1532" s="43">
        <v>0</v>
      </c>
    </row>
    <row r="1533" spans="1:34">
      <c r="A1533" s="52">
        <v>0</v>
      </c>
      <c r="D1533" s="2">
        <v>2011</v>
      </c>
      <c r="E1533" s="2">
        <v>10</v>
      </c>
      <c r="F1533" s="62">
        <v>2012</v>
      </c>
      <c r="G1533" s="62">
        <v>2012</v>
      </c>
      <c r="H1533" s="82">
        <v>0</v>
      </c>
      <c r="I1533" s="82">
        <v>0</v>
      </c>
      <c r="J1533" s="82">
        <v>0</v>
      </c>
      <c r="K1533" s="82">
        <v>0</v>
      </c>
      <c r="L1533" s="82">
        <v>0</v>
      </c>
      <c r="M1533" s="82">
        <v>0</v>
      </c>
      <c r="N1533" s="82">
        <v>0</v>
      </c>
      <c r="O1533" s="82">
        <v>0</v>
      </c>
      <c r="P1533" s="82">
        <v>0</v>
      </c>
      <c r="Q1533" s="82">
        <v>0</v>
      </c>
      <c r="R1533" s="82">
        <v>0</v>
      </c>
      <c r="S1533" s="82">
        <v>0</v>
      </c>
      <c r="T1533" s="82">
        <v>0</v>
      </c>
      <c r="U1533" s="82">
        <v>0</v>
      </c>
      <c r="V1533" s="82">
        <v>0</v>
      </c>
      <c r="W1533" s="82">
        <v>0</v>
      </c>
      <c r="X1533" s="75"/>
      <c r="Y1533" s="82">
        <v>0</v>
      </c>
      <c r="Z1533" s="82">
        <v>0</v>
      </c>
      <c r="AA1533" s="82">
        <v>0</v>
      </c>
      <c r="AB1533" s="82">
        <v>0</v>
      </c>
      <c r="AC1533" s="82">
        <v>0</v>
      </c>
      <c r="AD1533" s="82">
        <v>0</v>
      </c>
      <c r="AE1533" s="82">
        <v>0</v>
      </c>
      <c r="AF1533" s="82">
        <v>0</v>
      </c>
      <c r="AG1533" s="82">
        <v>0</v>
      </c>
      <c r="AH1533" s="43">
        <v>0</v>
      </c>
    </row>
    <row r="1534" spans="1:34">
      <c r="A1534" s="52">
        <v>0</v>
      </c>
      <c r="D1534" s="2">
        <v>2011</v>
      </c>
      <c r="E1534" s="2">
        <v>11</v>
      </c>
      <c r="F1534" s="62">
        <v>2012</v>
      </c>
      <c r="G1534" s="62">
        <v>2012</v>
      </c>
      <c r="H1534" s="82">
        <v>0</v>
      </c>
      <c r="I1534" s="82">
        <v>0</v>
      </c>
      <c r="J1534" s="82">
        <v>0</v>
      </c>
      <c r="K1534" s="82">
        <v>0</v>
      </c>
      <c r="L1534" s="82">
        <v>0</v>
      </c>
      <c r="M1534" s="82">
        <v>0</v>
      </c>
      <c r="N1534" s="82">
        <v>0</v>
      </c>
      <c r="O1534" s="82">
        <v>0</v>
      </c>
      <c r="P1534" s="82">
        <v>0</v>
      </c>
      <c r="Q1534" s="82">
        <v>0</v>
      </c>
      <c r="R1534" s="82">
        <v>0</v>
      </c>
      <c r="S1534" s="82">
        <v>0</v>
      </c>
      <c r="T1534" s="82">
        <v>0</v>
      </c>
      <c r="U1534" s="82">
        <v>0</v>
      </c>
      <c r="V1534" s="82">
        <v>0</v>
      </c>
      <c r="W1534" s="82">
        <v>0</v>
      </c>
      <c r="X1534" s="75"/>
      <c r="Y1534" s="82">
        <v>0</v>
      </c>
      <c r="Z1534" s="82">
        <v>0</v>
      </c>
      <c r="AA1534" s="82">
        <v>0</v>
      </c>
      <c r="AB1534" s="82">
        <v>0</v>
      </c>
      <c r="AC1534" s="82">
        <v>0</v>
      </c>
      <c r="AD1534" s="82">
        <v>0</v>
      </c>
      <c r="AE1534" s="82">
        <v>0</v>
      </c>
      <c r="AF1534" s="82">
        <v>0</v>
      </c>
      <c r="AG1534" s="82">
        <v>0</v>
      </c>
      <c r="AH1534" s="43">
        <v>0</v>
      </c>
    </row>
    <row r="1535" spans="1:34">
      <c r="A1535" s="52">
        <v>0</v>
      </c>
      <c r="D1535" s="2">
        <v>2011</v>
      </c>
      <c r="E1535" s="2">
        <v>12</v>
      </c>
      <c r="F1535" s="62">
        <v>2012</v>
      </c>
      <c r="G1535" s="62">
        <v>2012</v>
      </c>
      <c r="H1535" s="82">
        <v>0</v>
      </c>
      <c r="I1535" s="82">
        <v>0</v>
      </c>
      <c r="J1535" s="82">
        <v>0</v>
      </c>
      <c r="K1535" s="82">
        <v>0</v>
      </c>
      <c r="L1535" s="82">
        <v>0</v>
      </c>
      <c r="M1535" s="82">
        <v>0</v>
      </c>
      <c r="N1535" s="82">
        <v>0</v>
      </c>
      <c r="O1535" s="82">
        <v>0</v>
      </c>
      <c r="P1535" s="82">
        <v>0</v>
      </c>
      <c r="Q1535" s="82">
        <v>0</v>
      </c>
      <c r="R1535" s="82">
        <v>0</v>
      </c>
      <c r="S1535" s="82">
        <v>0</v>
      </c>
      <c r="T1535" s="82">
        <v>0</v>
      </c>
      <c r="U1535" s="82">
        <v>0</v>
      </c>
      <c r="V1535" s="82">
        <v>0</v>
      </c>
      <c r="W1535" s="82">
        <v>0</v>
      </c>
      <c r="X1535" s="75"/>
      <c r="Y1535" s="82">
        <v>0</v>
      </c>
      <c r="Z1535" s="82">
        <v>0</v>
      </c>
      <c r="AA1535" s="82">
        <v>0</v>
      </c>
      <c r="AB1535" s="82">
        <v>0</v>
      </c>
      <c r="AC1535" s="82">
        <v>0</v>
      </c>
      <c r="AD1535" s="82">
        <v>0</v>
      </c>
      <c r="AE1535" s="82">
        <v>0</v>
      </c>
      <c r="AF1535" s="82">
        <v>0</v>
      </c>
      <c r="AG1535" s="82">
        <v>0</v>
      </c>
      <c r="AH1535" s="43">
        <v>0</v>
      </c>
    </row>
    <row r="1536" spans="1:34">
      <c r="A1536" s="52">
        <v>0</v>
      </c>
      <c r="D1536" s="2">
        <v>2012</v>
      </c>
      <c r="E1536" s="2">
        <v>1</v>
      </c>
      <c r="F1536" s="62">
        <v>2012</v>
      </c>
      <c r="G1536" s="62">
        <v>2012</v>
      </c>
      <c r="H1536" s="82">
        <v>0</v>
      </c>
      <c r="I1536" s="82">
        <v>0</v>
      </c>
      <c r="J1536" s="82">
        <v>0</v>
      </c>
      <c r="K1536" s="82">
        <v>0</v>
      </c>
      <c r="L1536" s="82">
        <v>0</v>
      </c>
      <c r="M1536" s="82">
        <v>0</v>
      </c>
      <c r="N1536" s="82">
        <v>0</v>
      </c>
      <c r="O1536" s="82">
        <v>0</v>
      </c>
      <c r="P1536" s="82">
        <v>0</v>
      </c>
      <c r="Q1536" s="82">
        <v>0</v>
      </c>
      <c r="R1536" s="82">
        <v>0</v>
      </c>
      <c r="S1536" s="82">
        <v>0</v>
      </c>
      <c r="T1536" s="82">
        <v>0</v>
      </c>
      <c r="U1536" s="82">
        <v>0</v>
      </c>
      <c r="V1536" s="82">
        <v>0</v>
      </c>
      <c r="W1536" s="82">
        <v>0</v>
      </c>
      <c r="X1536" s="75"/>
      <c r="Y1536" s="82">
        <v>0</v>
      </c>
      <c r="Z1536" s="82">
        <v>0</v>
      </c>
      <c r="AA1536" s="82">
        <v>0</v>
      </c>
      <c r="AB1536" s="82">
        <v>0</v>
      </c>
      <c r="AC1536" s="82">
        <v>0</v>
      </c>
      <c r="AD1536" s="82">
        <v>0</v>
      </c>
      <c r="AE1536" s="82">
        <v>0</v>
      </c>
      <c r="AF1536" s="82">
        <v>0</v>
      </c>
      <c r="AG1536" s="82">
        <v>0</v>
      </c>
      <c r="AH1536" s="43">
        <v>0</v>
      </c>
    </row>
    <row r="1537" spans="1:34">
      <c r="A1537" s="52">
        <v>0</v>
      </c>
      <c r="D1537" s="2">
        <v>2012</v>
      </c>
      <c r="E1537" s="2">
        <v>2</v>
      </c>
      <c r="F1537" s="62">
        <v>2012</v>
      </c>
      <c r="G1537" s="62">
        <v>2012</v>
      </c>
      <c r="H1537" s="82">
        <v>0</v>
      </c>
      <c r="I1537" s="82">
        <v>0</v>
      </c>
      <c r="J1537" s="82">
        <v>0</v>
      </c>
      <c r="K1537" s="82">
        <v>0</v>
      </c>
      <c r="L1537" s="82">
        <v>0</v>
      </c>
      <c r="M1537" s="82">
        <v>0</v>
      </c>
      <c r="N1537" s="82">
        <v>0</v>
      </c>
      <c r="O1537" s="82">
        <v>0</v>
      </c>
      <c r="P1537" s="82">
        <v>0</v>
      </c>
      <c r="Q1537" s="82">
        <v>0</v>
      </c>
      <c r="R1537" s="82">
        <v>0</v>
      </c>
      <c r="S1537" s="82">
        <v>0</v>
      </c>
      <c r="T1537" s="82">
        <v>0</v>
      </c>
      <c r="U1537" s="82">
        <v>0</v>
      </c>
      <c r="V1537" s="82">
        <v>0</v>
      </c>
      <c r="W1537" s="82">
        <v>0</v>
      </c>
      <c r="X1537" s="75"/>
      <c r="Y1537" s="82">
        <v>0</v>
      </c>
      <c r="Z1537" s="82">
        <v>0</v>
      </c>
      <c r="AA1537" s="82">
        <v>0</v>
      </c>
      <c r="AB1537" s="82">
        <v>0</v>
      </c>
      <c r="AC1537" s="82">
        <v>0</v>
      </c>
      <c r="AD1537" s="82">
        <v>0</v>
      </c>
      <c r="AE1537" s="82">
        <v>0</v>
      </c>
      <c r="AF1537" s="82">
        <v>0</v>
      </c>
      <c r="AG1537" s="82">
        <v>0</v>
      </c>
      <c r="AH1537" s="43">
        <v>0</v>
      </c>
    </row>
    <row r="1538" spans="1:34">
      <c r="A1538" s="52">
        <v>0</v>
      </c>
      <c r="D1538" s="2">
        <v>2012</v>
      </c>
      <c r="E1538" s="2">
        <v>3</v>
      </c>
      <c r="F1538" s="62">
        <v>2012</v>
      </c>
      <c r="G1538" s="62">
        <v>2012</v>
      </c>
      <c r="H1538" s="82">
        <v>0</v>
      </c>
      <c r="I1538" s="82">
        <v>0</v>
      </c>
      <c r="J1538" s="82">
        <v>0</v>
      </c>
      <c r="K1538" s="82">
        <v>0</v>
      </c>
      <c r="L1538" s="82">
        <v>0</v>
      </c>
      <c r="M1538" s="82">
        <v>0</v>
      </c>
      <c r="N1538" s="82">
        <v>0</v>
      </c>
      <c r="O1538" s="82">
        <v>0</v>
      </c>
      <c r="P1538" s="82">
        <v>0</v>
      </c>
      <c r="Q1538" s="82">
        <v>0</v>
      </c>
      <c r="R1538" s="82">
        <v>0</v>
      </c>
      <c r="S1538" s="82">
        <v>0</v>
      </c>
      <c r="T1538" s="82">
        <v>0</v>
      </c>
      <c r="U1538" s="82">
        <v>0</v>
      </c>
      <c r="V1538" s="82">
        <v>0</v>
      </c>
      <c r="W1538" s="82">
        <v>0</v>
      </c>
      <c r="X1538" s="75"/>
      <c r="Y1538" s="82">
        <v>0</v>
      </c>
      <c r="Z1538" s="82">
        <v>0</v>
      </c>
      <c r="AA1538" s="82">
        <v>0</v>
      </c>
      <c r="AB1538" s="82">
        <v>0</v>
      </c>
      <c r="AC1538" s="82">
        <v>0</v>
      </c>
      <c r="AD1538" s="82">
        <v>0</v>
      </c>
      <c r="AE1538" s="82">
        <v>0</v>
      </c>
      <c r="AF1538" s="82">
        <v>0</v>
      </c>
      <c r="AG1538" s="82">
        <v>0</v>
      </c>
      <c r="AH1538" s="43">
        <v>0</v>
      </c>
    </row>
    <row r="1539" spans="1:34">
      <c r="A1539" s="52">
        <v>0</v>
      </c>
      <c r="D1539" s="2">
        <v>2012</v>
      </c>
      <c r="E1539" s="2">
        <v>4</v>
      </c>
      <c r="F1539" s="62">
        <v>2012</v>
      </c>
      <c r="G1539" s="62">
        <v>2012</v>
      </c>
      <c r="H1539" s="82">
        <v>0</v>
      </c>
      <c r="I1539" s="82">
        <v>0</v>
      </c>
      <c r="J1539" s="82">
        <v>0</v>
      </c>
      <c r="K1539" s="82">
        <v>0</v>
      </c>
      <c r="L1539" s="82">
        <v>0</v>
      </c>
      <c r="M1539" s="82">
        <v>0</v>
      </c>
      <c r="N1539" s="82">
        <v>0</v>
      </c>
      <c r="O1539" s="82">
        <v>0</v>
      </c>
      <c r="P1539" s="82">
        <v>0</v>
      </c>
      <c r="Q1539" s="82">
        <v>0</v>
      </c>
      <c r="R1539" s="82">
        <v>0</v>
      </c>
      <c r="S1539" s="82">
        <v>0</v>
      </c>
      <c r="T1539" s="82">
        <v>0</v>
      </c>
      <c r="U1539" s="82">
        <v>0</v>
      </c>
      <c r="V1539" s="82">
        <v>0</v>
      </c>
      <c r="W1539" s="82">
        <v>0</v>
      </c>
      <c r="X1539" s="75"/>
      <c r="Y1539" s="82">
        <v>0</v>
      </c>
      <c r="Z1539" s="82">
        <v>0</v>
      </c>
      <c r="AA1539" s="82">
        <v>0</v>
      </c>
      <c r="AB1539" s="82">
        <v>0</v>
      </c>
      <c r="AC1539" s="82">
        <v>0</v>
      </c>
      <c r="AD1539" s="82">
        <v>0</v>
      </c>
      <c r="AE1539" s="82">
        <v>0</v>
      </c>
      <c r="AF1539" s="82">
        <v>0</v>
      </c>
      <c r="AG1539" s="82">
        <v>0</v>
      </c>
      <c r="AH1539" s="43">
        <v>0</v>
      </c>
    </row>
    <row r="1540" spans="1:34">
      <c r="A1540" s="52">
        <v>0</v>
      </c>
      <c r="D1540" s="2">
        <v>2012</v>
      </c>
      <c r="E1540" s="2">
        <v>5</v>
      </c>
      <c r="F1540" s="62">
        <v>2013</v>
      </c>
      <c r="G1540" s="62">
        <v>2013</v>
      </c>
      <c r="H1540" s="82">
        <v>0</v>
      </c>
      <c r="I1540" s="82">
        <v>0</v>
      </c>
      <c r="J1540" s="82">
        <v>0</v>
      </c>
      <c r="K1540" s="82">
        <v>0</v>
      </c>
      <c r="L1540" s="82">
        <v>0</v>
      </c>
      <c r="M1540" s="82">
        <v>0</v>
      </c>
      <c r="N1540" s="82">
        <v>0</v>
      </c>
      <c r="O1540" s="82">
        <v>0</v>
      </c>
      <c r="P1540" s="82">
        <v>0</v>
      </c>
      <c r="Q1540" s="82">
        <v>0</v>
      </c>
      <c r="R1540" s="82">
        <v>0</v>
      </c>
      <c r="S1540" s="82">
        <v>0</v>
      </c>
      <c r="T1540" s="82">
        <v>0</v>
      </c>
      <c r="U1540" s="82">
        <v>0</v>
      </c>
      <c r="V1540" s="82">
        <v>0</v>
      </c>
      <c r="W1540" s="82">
        <v>0</v>
      </c>
      <c r="X1540" s="75"/>
      <c r="Y1540" s="82">
        <v>0</v>
      </c>
      <c r="Z1540" s="82">
        <v>0</v>
      </c>
      <c r="AA1540" s="82">
        <v>0</v>
      </c>
      <c r="AB1540" s="82">
        <v>0</v>
      </c>
      <c r="AC1540" s="82">
        <v>0</v>
      </c>
      <c r="AD1540" s="82">
        <v>0</v>
      </c>
      <c r="AE1540" s="82">
        <v>0</v>
      </c>
      <c r="AF1540" s="82">
        <v>0</v>
      </c>
      <c r="AG1540" s="82">
        <v>0</v>
      </c>
      <c r="AH1540" s="43">
        <v>0</v>
      </c>
    </row>
    <row r="1541" spans="1:34">
      <c r="A1541" s="52">
        <v>0</v>
      </c>
      <c r="D1541" s="2">
        <v>2012</v>
      </c>
      <c r="E1541" s="2">
        <v>6</v>
      </c>
      <c r="F1541" s="62">
        <v>2013</v>
      </c>
      <c r="G1541" s="62">
        <v>2013</v>
      </c>
      <c r="H1541" s="82">
        <v>0</v>
      </c>
      <c r="I1541" s="82">
        <v>0</v>
      </c>
      <c r="J1541" s="82">
        <v>0</v>
      </c>
      <c r="K1541" s="82">
        <v>0</v>
      </c>
      <c r="L1541" s="82">
        <v>0</v>
      </c>
      <c r="M1541" s="82">
        <v>0</v>
      </c>
      <c r="N1541" s="82">
        <v>0</v>
      </c>
      <c r="O1541" s="82">
        <v>0</v>
      </c>
      <c r="P1541" s="82">
        <v>0</v>
      </c>
      <c r="Q1541" s="82">
        <v>0</v>
      </c>
      <c r="R1541" s="82">
        <v>0</v>
      </c>
      <c r="S1541" s="82">
        <v>0</v>
      </c>
      <c r="T1541" s="82">
        <v>0</v>
      </c>
      <c r="U1541" s="82">
        <v>0</v>
      </c>
      <c r="V1541" s="82">
        <v>0</v>
      </c>
      <c r="W1541" s="82">
        <v>0</v>
      </c>
      <c r="X1541" s="75"/>
      <c r="Y1541" s="82">
        <v>0</v>
      </c>
      <c r="Z1541" s="82">
        <v>0</v>
      </c>
      <c r="AA1541" s="82">
        <v>0</v>
      </c>
      <c r="AB1541" s="82">
        <v>0</v>
      </c>
      <c r="AC1541" s="82">
        <v>0</v>
      </c>
      <c r="AD1541" s="82">
        <v>0</v>
      </c>
      <c r="AE1541" s="82">
        <v>0</v>
      </c>
      <c r="AF1541" s="82">
        <v>0</v>
      </c>
      <c r="AG1541" s="82">
        <v>0</v>
      </c>
      <c r="AH1541" s="43">
        <v>0</v>
      </c>
    </row>
    <row r="1542" spans="1:34">
      <c r="A1542" s="52">
        <v>0</v>
      </c>
      <c r="D1542" s="2">
        <v>2012</v>
      </c>
      <c r="E1542" s="2">
        <v>7</v>
      </c>
      <c r="F1542" s="62">
        <v>2013</v>
      </c>
      <c r="G1542" s="62">
        <v>2013</v>
      </c>
      <c r="H1542" s="82">
        <v>0</v>
      </c>
      <c r="I1542" s="82">
        <v>0</v>
      </c>
      <c r="J1542" s="82">
        <v>0</v>
      </c>
      <c r="K1542" s="82">
        <v>0</v>
      </c>
      <c r="L1542" s="82">
        <v>0</v>
      </c>
      <c r="M1542" s="82">
        <v>0</v>
      </c>
      <c r="N1542" s="82">
        <v>0</v>
      </c>
      <c r="O1542" s="82">
        <v>0</v>
      </c>
      <c r="P1542" s="82">
        <v>0</v>
      </c>
      <c r="Q1542" s="82">
        <v>0</v>
      </c>
      <c r="R1542" s="82">
        <v>0</v>
      </c>
      <c r="S1542" s="82">
        <v>0</v>
      </c>
      <c r="T1542" s="82">
        <v>0</v>
      </c>
      <c r="U1542" s="82">
        <v>0</v>
      </c>
      <c r="V1542" s="82">
        <v>0</v>
      </c>
      <c r="W1542" s="82">
        <v>0</v>
      </c>
      <c r="X1542" s="75"/>
      <c r="Y1542" s="82">
        <v>0</v>
      </c>
      <c r="Z1542" s="82">
        <v>0</v>
      </c>
      <c r="AA1542" s="82">
        <v>0</v>
      </c>
      <c r="AB1542" s="82">
        <v>0</v>
      </c>
      <c r="AC1542" s="82">
        <v>0</v>
      </c>
      <c r="AD1542" s="82">
        <v>0</v>
      </c>
      <c r="AE1542" s="82">
        <v>0</v>
      </c>
      <c r="AF1542" s="82">
        <v>0</v>
      </c>
      <c r="AG1542" s="82">
        <v>0</v>
      </c>
      <c r="AH1542" s="43">
        <v>0</v>
      </c>
    </row>
    <row r="1543" spans="1:34">
      <c r="A1543" s="52">
        <v>0</v>
      </c>
      <c r="D1543" s="2">
        <v>2012</v>
      </c>
      <c r="E1543" s="2">
        <v>8</v>
      </c>
      <c r="F1543" s="62">
        <v>2013</v>
      </c>
      <c r="G1543" s="62">
        <v>2013</v>
      </c>
      <c r="H1543" s="82">
        <v>0</v>
      </c>
      <c r="I1543" s="82">
        <v>0</v>
      </c>
      <c r="J1543" s="82">
        <v>0</v>
      </c>
      <c r="K1543" s="82">
        <v>0</v>
      </c>
      <c r="L1543" s="82">
        <v>0</v>
      </c>
      <c r="M1543" s="82">
        <v>0</v>
      </c>
      <c r="N1543" s="82">
        <v>0</v>
      </c>
      <c r="O1543" s="82">
        <v>0</v>
      </c>
      <c r="P1543" s="82">
        <v>0</v>
      </c>
      <c r="Q1543" s="82">
        <v>0</v>
      </c>
      <c r="R1543" s="82">
        <v>0</v>
      </c>
      <c r="S1543" s="82">
        <v>0</v>
      </c>
      <c r="T1543" s="82">
        <v>0</v>
      </c>
      <c r="U1543" s="82">
        <v>0</v>
      </c>
      <c r="V1543" s="82">
        <v>0</v>
      </c>
      <c r="W1543" s="82">
        <v>0</v>
      </c>
      <c r="X1543" s="75"/>
      <c r="Y1543" s="82">
        <v>0</v>
      </c>
      <c r="Z1543" s="82">
        <v>0</v>
      </c>
      <c r="AA1543" s="82">
        <v>0</v>
      </c>
      <c r="AB1543" s="82">
        <v>0</v>
      </c>
      <c r="AC1543" s="82">
        <v>0</v>
      </c>
      <c r="AD1543" s="82">
        <v>0</v>
      </c>
      <c r="AE1543" s="82">
        <v>0</v>
      </c>
      <c r="AF1543" s="82">
        <v>0</v>
      </c>
      <c r="AG1543" s="82">
        <v>0</v>
      </c>
      <c r="AH1543" s="43">
        <v>0</v>
      </c>
    </row>
    <row r="1544" spans="1:34">
      <c r="A1544" s="52">
        <v>0</v>
      </c>
      <c r="D1544" s="2">
        <v>2012</v>
      </c>
      <c r="E1544" s="2">
        <v>9</v>
      </c>
      <c r="F1544" s="62">
        <v>2013</v>
      </c>
      <c r="G1544" s="62">
        <v>2013</v>
      </c>
      <c r="H1544" s="82">
        <v>0</v>
      </c>
      <c r="I1544" s="82">
        <v>0</v>
      </c>
      <c r="J1544" s="82">
        <v>0</v>
      </c>
      <c r="K1544" s="82">
        <v>0</v>
      </c>
      <c r="L1544" s="82">
        <v>0</v>
      </c>
      <c r="M1544" s="82">
        <v>0</v>
      </c>
      <c r="N1544" s="82">
        <v>0</v>
      </c>
      <c r="O1544" s="82">
        <v>0</v>
      </c>
      <c r="P1544" s="82">
        <v>0</v>
      </c>
      <c r="Q1544" s="82">
        <v>0</v>
      </c>
      <c r="R1544" s="82">
        <v>0</v>
      </c>
      <c r="S1544" s="82">
        <v>0</v>
      </c>
      <c r="T1544" s="82">
        <v>0</v>
      </c>
      <c r="U1544" s="82">
        <v>0</v>
      </c>
      <c r="V1544" s="82">
        <v>0</v>
      </c>
      <c r="W1544" s="82">
        <v>0</v>
      </c>
      <c r="X1544" s="75"/>
      <c r="Y1544" s="82">
        <v>0</v>
      </c>
      <c r="Z1544" s="82">
        <v>0</v>
      </c>
      <c r="AA1544" s="82">
        <v>0</v>
      </c>
      <c r="AB1544" s="82">
        <v>0</v>
      </c>
      <c r="AC1544" s="82">
        <v>0</v>
      </c>
      <c r="AD1544" s="82">
        <v>0</v>
      </c>
      <c r="AE1544" s="82">
        <v>0</v>
      </c>
      <c r="AF1544" s="82">
        <v>0</v>
      </c>
      <c r="AG1544" s="82">
        <v>0</v>
      </c>
      <c r="AH1544" s="43">
        <v>0</v>
      </c>
    </row>
    <row r="1545" spans="1:34">
      <c r="A1545" s="52">
        <v>0</v>
      </c>
      <c r="D1545" s="2">
        <v>2012</v>
      </c>
      <c r="E1545" s="2">
        <v>10</v>
      </c>
      <c r="F1545" s="62">
        <v>2013</v>
      </c>
      <c r="G1545" s="62">
        <v>2013</v>
      </c>
      <c r="H1545" s="82">
        <v>0</v>
      </c>
      <c r="I1545" s="82">
        <v>0</v>
      </c>
      <c r="J1545" s="82">
        <v>0</v>
      </c>
      <c r="K1545" s="82">
        <v>0</v>
      </c>
      <c r="L1545" s="82">
        <v>0</v>
      </c>
      <c r="M1545" s="82">
        <v>0</v>
      </c>
      <c r="N1545" s="82">
        <v>0</v>
      </c>
      <c r="O1545" s="82">
        <v>0</v>
      </c>
      <c r="P1545" s="82">
        <v>0</v>
      </c>
      <c r="Q1545" s="82">
        <v>0</v>
      </c>
      <c r="R1545" s="82">
        <v>0</v>
      </c>
      <c r="S1545" s="82">
        <v>0</v>
      </c>
      <c r="T1545" s="82">
        <v>0</v>
      </c>
      <c r="U1545" s="82">
        <v>0</v>
      </c>
      <c r="V1545" s="82">
        <v>0</v>
      </c>
      <c r="W1545" s="82">
        <v>0</v>
      </c>
      <c r="X1545" s="75"/>
      <c r="Y1545" s="82">
        <v>0</v>
      </c>
      <c r="Z1545" s="82">
        <v>0</v>
      </c>
      <c r="AA1545" s="82">
        <v>0</v>
      </c>
      <c r="AB1545" s="82">
        <v>0</v>
      </c>
      <c r="AC1545" s="82">
        <v>0</v>
      </c>
      <c r="AD1545" s="82">
        <v>0</v>
      </c>
      <c r="AE1545" s="82">
        <v>0</v>
      </c>
      <c r="AF1545" s="82">
        <v>0</v>
      </c>
      <c r="AG1545" s="82">
        <v>0</v>
      </c>
      <c r="AH1545" s="43">
        <v>0</v>
      </c>
    </row>
    <row r="1546" spans="1:34">
      <c r="A1546" s="52">
        <v>0</v>
      </c>
      <c r="D1546" s="2">
        <v>2012</v>
      </c>
      <c r="E1546" s="2">
        <v>11</v>
      </c>
      <c r="F1546" s="62">
        <v>2013</v>
      </c>
      <c r="G1546" s="62">
        <v>2013</v>
      </c>
      <c r="H1546" s="82">
        <v>0</v>
      </c>
      <c r="I1546" s="82">
        <v>0</v>
      </c>
      <c r="J1546" s="82">
        <v>0</v>
      </c>
      <c r="K1546" s="82">
        <v>0</v>
      </c>
      <c r="L1546" s="82">
        <v>0</v>
      </c>
      <c r="M1546" s="82">
        <v>0</v>
      </c>
      <c r="N1546" s="82">
        <v>0</v>
      </c>
      <c r="O1546" s="82">
        <v>0</v>
      </c>
      <c r="P1546" s="82">
        <v>0</v>
      </c>
      <c r="Q1546" s="82">
        <v>0</v>
      </c>
      <c r="R1546" s="82">
        <v>0</v>
      </c>
      <c r="S1546" s="82">
        <v>0</v>
      </c>
      <c r="T1546" s="82">
        <v>0</v>
      </c>
      <c r="U1546" s="82">
        <v>0</v>
      </c>
      <c r="V1546" s="82">
        <v>0</v>
      </c>
      <c r="W1546" s="82">
        <v>0</v>
      </c>
      <c r="X1546" s="75"/>
      <c r="Y1546" s="82">
        <v>0</v>
      </c>
      <c r="Z1546" s="82">
        <v>0</v>
      </c>
      <c r="AA1546" s="82">
        <v>0</v>
      </c>
      <c r="AB1546" s="82">
        <v>0</v>
      </c>
      <c r="AC1546" s="82">
        <v>0</v>
      </c>
      <c r="AD1546" s="82">
        <v>0</v>
      </c>
      <c r="AE1546" s="82">
        <v>0</v>
      </c>
      <c r="AF1546" s="82">
        <v>0</v>
      </c>
      <c r="AG1546" s="82">
        <v>0</v>
      </c>
      <c r="AH1546" s="43">
        <v>0</v>
      </c>
    </row>
    <row r="1547" spans="1:34">
      <c r="A1547" s="52">
        <v>0</v>
      </c>
      <c r="D1547" s="2">
        <v>2012</v>
      </c>
      <c r="E1547" s="2">
        <v>12</v>
      </c>
      <c r="F1547" s="62">
        <v>2013</v>
      </c>
      <c r="G1547" s="62">
        <v>2013</v>
      </c>
      <c r="H1547" s="82">
        <v>0</v>
      </c>
      <c r="I1547" s="82">
        <v>0</v>
      </c>
      <c r="J1547" s="82">
        <v>0</v>
      </c>
      <c r="K1547" s="82">
        <v>0</v>
      </c>
      <c r="L1547" s="82">
        <v>0</v>
      </c>
      <c r="M1547" s="82">
        <v>0</v>
      </c>
      <c r="N1547" s="82">
        <v>0</v>
      </c>
      <c r="O1547" s="82">
        <v>0</v>
      </c>
      <c r="P1547" s="82">
        <v>0</v>
      </c>
      <c r="Q1547" s="82">
        <v>0</v>
      </c>
      <c r="R1547" s="82">
        <v>0</v>
      </c>
      <c r="S1547" s="82">
        <v>0</v>
      </c>
      <c r="T1547" s="82">
        <v>0</v>
      </c>
      <c r="U1547" s="82">
        <v>0</v>
      </c>
      <c r="V1547" s="82">
        <v>0</v>
      </c>
      <c r="W1547" s="82">
        <v>0</v>
      </c>
      <c r="X1547" s="75"/>
      <c r="Y1547" s="82">
        <v>0</v>
      </c>
      <c r="Z1547" s="82">
        <v>0</v>
      </c>
      <c r="AA1547" s="82">
        <v>0</v>
      </c>
      <c r="AB1547" s="82">
        <v>0</v>
      </c>
      <c r="AC1547" s="82">
        <v>0</v>
      </c>
      <c r="AD1547" s="82">
        <v>0</v>
      </c>
      <c r="AE1547" s="82">
        <v>0</v>
      </c>
      <c r="AF1547" s="82">
        <v>0</v>
      </c>
      <c r="AG1547" s="82">
        <v>0</v>
      </c>
      <c r="AH1547" s="43">
        <v>0</v>
      </c>
    </row>
    <row r="1548" spans="1:34">
      <c r="A1548" s="52">
        <v>0</v>
      </c>
      <c r="D1548" s="2">
        <v>2013</v>
      </c>
      <c r="E1548" s="2">
        <v>1</v>
      </c>
      <c r="F1548" s="62">
        <v>2013</v>
      </c>
      <c r="G1548" s="62">
        <v>2013</v>
      </c>
      <c r="H1548" s="82">
        <v>821.8</v>
      </c>
      <c r="I1548" s="82">
        <v>0</v>
      </c>
      <c r="J1548" s="82">
        <v>0</v>
      </c>
      <c r="K1548" s="82">
        <v>0</v>
      </c>
      <c r="L1548" s="82">
        <v>0</v>
      </c>
      <c r="M1548" s="82">
        <v>0</v>
      </c>
      <c r="N1548" s="82">
        <v>3015.1000000000004</v>
      </c>
      <c r="O1548" s="82">
        <v>0</v>
      </c>
      <c r="P1548" s="82">
        <v>0</v>
      </c>
      <c r="Q1548" s="82">
        <v>0</v>
      </c>
      <c r="R1548" s="82">
        <v>2440.6</v>
      </c>
      <c r="S1548" s="82">
        <v>0</v>
      </c>
      <c r="T1548" s="82">
        <v>0</v>
      </c>
      <c r="U1548" s="82">
        <v>17292</v>
      </c>
      <c r="V1548" s="82">
        <v>181.9</v>
      </c>
      <c r="W1548" s="82">
        <v>0</v>
      </c>
      <c r="X1548" s="132">
        <v>9518.249048166188</v>
      </c>
      <c r="Y1548" s="82">
        <v>0</v>
      </c>
      <c r="Z1548" s="82">
        <v>0</v>
      </c>
      <c r="AA1548" s="82">
        <v>0</v>
      </c>
      <c r="AB1548" s="82">
        <v>0</v>
      </c>
      <c r="AC1548" s="82">
        <v>1040.4000000000001</v>
      </c>
      <c r="AD1548" s="82">
        <v>0</v>
      </c>
      <c r="AE1548" s="82">
        <v>0</v>
      </c>
      <c r="AF1548" s="82">
        <v>0</v>
      </c>
      <c r="AG1548" s="82">
        <v>589.70000000000005</v>
      </c>
      <c r="AH1548" s="43">
        <v>34899.749048166188</v>
      </c>
    </row>
    <row r="1549" spans="1:34">
      <c r="A1549" s="52">
        <v>0</v>
      </c>
      <c r="D1549" s="2">
        <v>2013</v>
      </c>
      <c r="E1549" s="2">
        <v>2</v>
      </c>
      <c r="F1549" s="62">
        <v>2013</v>
      </c>
      <c r="G1549" s="62">
        <v>2013</v>
      </c>
      <c r="H1549" s="82">
        <v>729.3</v>
      </c>
      <c r="I1549" s="82">
        <v>0</v>
      </c>
      <c r="J1549" s="82">
        <v>0</v>
      </c>
      <c r="K1549" s="82">
        <v>0</v>
      </c>
      <c r="L1549" s="82">
        <v>0</v>
      </c>
      <c r="M1549" s="82">
        <v>0</v>
      </c>
      <c r="N1549" s="82">
        <v>2541.9</v>
      </c>
      <c r="O1549" s="82">
        <v>0</v>
      </c>
      <c r="P1549" s="82">
        <v>0</v>
      </c>
      <c r="Q1549" s="82">
        <v>0</v>
      </c>
      <c r="R1549" s="82">
        <v>1876</v>
      </c>
      <c r="S1549" s="82">
        <v>0</v>
      </c>
      <c r="T1549" s="82">
        <v>0</v>
      </c>
      <c r="U1549" s="82">
        <v>11473.6</v>
      </c>
      <c r="V1549" s="82">
        <v>170.6</v>
      </c>
      <c r="W1549" s="82">
        <v>0</v>
      </c>
      <c r="X1549" s="132">
        <v>9218.2394151347271</v>
      </c>
      <c r="Y1549" s="82">
        <v>0</v>
      </c>
      <c r="Z1549" s="82">
        <v>0</v>
      </c>
      <c r="AA1549" s="82">
        <v>0</v>
      </c>
      <c r="AB1549" s="82">
        <v>0</v>
      </c>
      <c r="AC1549" s="82">
        <v>972.3</v>
      </c>
      <c r="AD1549" s="82">
        <v>0</v>
      </c>
      <c r="AE1549" s="82">
        <v>0</v>
      </c>
      <c r="AF1549" s="82">
        <v>0</v>
      </c>
      <c r="AG1549" s="82">
        <v>522.79999999999995</v>
      </c>
      <c r="AH1549" s="43">
        <v>27504.739415134725</v>
      </c>
    </row>
    <row r="1550" spans="1:34">
      <c r="A1550" s="52">
        <v>0</v>
      </c>
      <c r="D1550" s="2">
        <v>2013</v>
      </c>
      <c r="E1550" s="2">
        <v>3</v>
      </c>
      <c r="F1550" s="62">
        <v>2013</v>
      </c>
      <c r="G1550" s="62">
        <v>2013</v>
      </c>
      <c r="H1550" s="82">
        <v>1040.8</v>
      </c>
      <c r="I1550" s="82">
        <v>0</v>
      </c>
      <c r="J1550" s="82">
        <v>0</v>
      </c>
      <c r="K1550" s="82">
        <v>0</v>
      </c>
      <c r="L1550" s="82">
        <v>0</v>
      </c>
      <c r="M1550" s="82">
        <v>0</v>
      </c>
      <c r="N1550" s="82">
        <v>3454.5</v>
      </c>
      <c r="O1550" s="82">
        <v>0</v>
      </c>
      <c r="P1550" s="82">
        <v>0</v>
      </c>
      <c r="Q1550" s="82">
        <v>0</v>
      </c>
      <c r="R1550" s="82">
        <v>3945.6</v>
      </c>
      <c r="S1550" s="82">
        <v>0</v>
      </c>
      <c r="T1550" s="82">
        <v>0</v>
      </c>
      <c r="U1550" s="82">
        <v>30760.3</v>
      </c>
      <c r="V1550" s="82">
        <v>3591.4</v>
      </c>
      <c r="W1550" s="82">
        <v>0</v>
      </c>
      <c r="X1550" s="132">
        <v>11707.696549734752</v>
      </c>
      <c r="Y1550" s="82">
        <v>0</v>
      </c>
      <c r="Z1550" s="82">
        <v>0</v>
      </c>
      <c r="AA1550" s="82">
        <v>0</v>
      </c>
      <c r="AB1550" s="82">
        <v>0</v>
      </c>
      <c r="AC1550" s="82">
        <v>2021.4</v>
      </c>
      <c r="AD1550" s="82">
        <v>0</v>
      </c>
      <c r="AE1550" s="82">
        <v>0</v>
      </c>
      <c r="AF1550" s="82">
        <v>0</v>
      </c>
      <c r="AG1550" s="82">
        <v>867.4</v>
      </c>
      <c r="AH1550" s="43">
        <v>57389.09654973475</v>
      </c>
    </row>
    <row r="1551" spans="1:34">
      <c r="A1551" s="52">
        <v>0</v>
      </c>
      <c r="D1551" s="2">
        <v>2013</v>
      </c>
      <c r="E1551" s="2">
        <v>4</v>
      </c>
      <c r="F1551" s="62">
        <v>2013</v>
      </c>
      <c r="G1551" s="62">
        <v>2013</v>
      </c>
      <c r="H1551" s="82">
        <v>1144.0999999999999</v>
      </c>
      <c r="I1551" s="82">
        <v>0</v>
      </c>
      <c r="J1551" s="82">
        <v>500.4</v>
      </c>
      <c r="K1551" s="82">
        <v>0</v>
      </c>
      <c r="L1551" s="82">
        <v>0</v>
      </c>
      <c r="M1551" s="82">
        <v>0</v>
      </c>
      <c r="N1551" s="82">
        <v>4525.8999999999996</v>
      </c>
      <c r="O1551" s="82">
        <v>0</v>
      </c>
      <c r="P1551" s="82">
        <v>0</v>
      </c>
      <c r="Q1551" s="82">
        <v>0</v>
      </c>
      <c r="R1551" s="82">
        <v>5724.3</v>
      </c>
      <c r="S1551" s="82">
        <v>0</v>
      </c>
      <c r="T1551" s="82">
        <v>0</v>
      </c>
      <c r="U1551" s="82">
        <v>33921</v>
      </c>
      <c r="V1551" s="82">
        <v>10820.5</v>
      </c>
      <c r="W1551" s="82">
        <v>0</v>
      </c>
      <c r="X1551" s="132">
        <v>14496.50771782823</v>
      </c>
      <c r="Y1551" s="82">
        <v>0</v>
      </c>
      <c r="Z1551" s="82">
        <v>0</v>
      </c>
      <c r="AA1551" s="82">
        <v>0</v>
      </c>
      <c r="AB1551" s="82">
        <v>0</v>
      </c>
      <c r="AC1551" s="82">
        <v>3870</v>
      </c>
      <c r="AD1551" s="82">
        <v>0</v>
      </c>
      <c r="AE1551" s="82">
        <v>0</v>
      </c>
      <c r="AF1551" s="82">
        <v>0</v>
      </c>
      <c r="AG1551" s="82">
        <v>1906.3</v>
      </c>
      <c r="AH1551" s="43">
        <v>76909.007717828223</v>
      </c>
    </row>
    <row r="1552" spans="1:34">
      <c r="A1552" s="52">
        <v>0</v>
      </c>
      <c r="D1552" s="2">
        <v>2013</v>
      </c>
      <c r="E1552" s="2">
        <v>5</v>
      </c>
      <c r="F1552" s="62">
        <v>2014</v>
      </c>
      <c r="G1552" s="62">
        <v>2014</v>
      </c>
      <c r="H1552" s="82">
        <v>961.4</v>
      </c>
      <c r="I1552" s="82">
        <v>0</v>
      </c>
      <c r="J1552" s="82">
        <v>0</v>
      </c>
      <c r="K1552" s="82">
        <v>0</v>
      </c>
      <c r="L1552" s="82">
        <v>0</v>
      </c>
      <c r="M1552" s="82">
        <v>0</v>
      </c>
      <c r="N1552" s="82">
        <v>4644.6000000000004</v>
      </c>
      <c r="O1552" s="82">
        <v>0</v>
      </c>
      <c r="P1552" s="82">
        <v>0</v>
      </c>
      <c r="Q1552" s="82">
        <v>0</v>
      </c>
      <c r="R1552" s="82">
        <v>6805</v>
      </c>
      <c r="S1552" s="82">
        <v>0</v>
      </c>
      <c r="T1552" s="82">
        <v>0</v>
      </c>
      <c r="U1552" s="82">
        <v>34551.4</v>
      </c>
      <c r="V1552" s="82">
        <v>277.60000000000002</v>
      </c>
      <c r="W1552" s="82">
        <v>0</v>
      </c>
      <c r="X1552" s="132">
        <v>17378.851086677416</v>
      </c>
      <c r="Y1552" s="82">
        <v>0</v>
      </c>
      <c r="Z1552" s="82">
        <v>0</v>
      </c>
      <c r="AA1552" s="82">
        <v>0</v>
      </c>
      <c r="AB1552" s="82">
        <v>0</v>
      </c>
      <c r="AC1552" s="82">
        <v>2198</v>
      </c>
      <c r="AD1552" s="82">
        <v>0</v>
      </c>
      <c r="AE1552" s="82">
        <v>0</v>
      </c>
      <c r="AF1552" s="82">
        <v>0</v>
      </c>
      <c r="AG1552" s="82">
        <v>2081.1</v>
      </c>
      <c r="AH1552" s="43">
        <v>68897.951086677422</v>
      </c>
    </row>
    <row r="1553" spans="1:34">
      <c r="A1553" s="52">
        <v>0</v>
      </c>
      <c r="D1553" s="2">
        <v>2013</v>
      </c>
      <c r="E1553" s="2">
        <v>6</v>
      </c>
      <c r="F1553" s="62">
        <v>2014</v>
      </c>
      <c r="G1553" s="62">
        <v>2014</v>
      </c>
      <c r="H1553" s="82">
        <v>909.9</v>
      </c>
      <c r="I1553" s="82">
        <v>0</v>
      </c>
      <c r="J1553" s="82">
        <v>0</v>
      </c>
      <c r="K1553" s="82">
        <v>0</v>
      </c>
      <c r="L1553" s="82">
        <v>0</v>
      </c>
      <c r="M1553" s="82">
        <v>0</v>
      </c>
      <c r="N1553" s="82">
        <v>5447.2</v>
      </c>
      <c r="O1553" s="82">
        <v>0</v>
      </c>
      <c r="P1553" s="82">
        <v>0</v>
      </c>
      <c r="Q1553" s="82">
        <v>0</v>
      </c>
      <c r="R1553" s="82">
        <v>7846</v>
      </c>
      <c r="S1553" s="82">
        <v>0</v>
      </c>
      <c r="T1553" s="82">
        <v>0</v>
      </c>
      <c r="U1553" s="82">
        <v>33109</v>
      </c>
      <c r="V1553" s="82">
        <v>372.8</v>
      </c>
      <c r="W1553" s="82">
        <v>0</v>
      </c>
      <c r="X1553" s="132">
        <v>17850.336421094351</v>
      </c>
      <c r="Y1553" s="82">
        <v>0</v>
      </c>
      <c r="Z1553" s="82">
        <v>0</v>
      </c>
      <c r="AA1553" s="82">
        <v>0</v>
      </c>
      <c r="AB1553" s="82">
        <v>0</v>
      </c>
      <c r="AC1553" s="82">
        <v>2194.1999999999998</v>
      </c>
      <c r="AD1553" s="82">
        <v>0</v>
      </c>
      <c r="AE1553" s="82">
        <v>0</v>
      </c>
      <c r="AF1553" s="82">
        <v>0</v>
      </c>
      <c r="AG1553" s="82">
        <v>2070</v>
      </c>
      <c r="AH1553" s="43">
        <v>69799.436421094346</v>
      </c>
    </row>
    <row r="1554" spans="1:34">
      <c r="A1554" s="52">
        <v>0</v>
      </c>
      <c r="D1554" s="2">
        <v>2013</v>
      </c>
      <c r="E1554" s="2">
        <v>7</v>
      </c>
      <c r="F1554" s="62">
        <v>2014</v>
      </c>
      <c r="G1554" s="62">
        <v>2014</v>
      </c>
      <c r="H1554" s="82">
        <v>1095.0999999999999</v>
      </c>
      <c r="I1554" s="82">
        <v>0</v>
      </c>
      <c r="J1554" s="82">
        <v>0</v>
      </c>
      <c r="K1554" s="82">
        <v>0</v>
      </c>
      <c r="L1554" s="82">
        <v>0</v>
      </c>
      <c r="M1554" s="82">
        <v>0</v>
      </c>
      <c r="N1554" s="82">
        <v>4487.5999999999995</v>
      </c>
      <c r="O1554" s="82">
        <v>0</v>
      </c>
      <c r="P1554" s="82">
        <v>0</v>
      </c>
      <c r="Q1554" s="82">
        <v>0</v>
      </c>
      <c r="R1554" s="82">
        <v>7667.1</v>
      </c>
      <c r="S1554" s="82">
        <v>0</v>
      </c>
      <c r="T1554" s="82">
        <v>0</v>
      </c>
      <c r="U1554" s="82">
        <v>33956.6</v>
      </c>
      <c r="V1554" s="82">
        <v>409</v>
      </c>
      <c r="W1554" s="82">
        <v>0</v>
      </c>
      <c r="X1554" s="132">
        <v>18412.804402508082</v>
      </c>
      <c r="Y1554" s="82">
        <v>0</v>
      </c>
      <c r="Z1554" s="82">
        <v>0</v>
      </c>
      <c r="AA1554" s="82">
        <v>0</v>
      </c>
      <c r="AB1554" s="82">
        <v>0</v>
      </c>
      <c r="AC1554" s="82">
        <v>2085.8000000000002</v>
      </c>
      <c r="AD1554" s="82">
        <v>0</v>
      </c>
      <c r="AE1554" s="82">
        <v>0</v>
      </c>
      <c r="AF1554" s="82">
        <v>0</v>
      </c>
      <c r="AG1554" s="82">
        <v>2152.1</v>
      </c>
      <c r="AH1554" s="43">
        <v>70266.104402508077</v>
      </c>
    </row>
    <row r="1555" spans="1:34">
      <c r="A1555" s="52">
        <v>0</v>
      </c>
      <c r="D1555" s="2">
        <v>2013</v>
      </c>
      <c r="E1555" s="2">
        <v>8</v>
      </c>
      <c r="F1555" s="62">
        <v>2014</v>
      </c>
      <c r="G1555" s="62">
        <v>2014</v>
      </c>
      <c r="H1555" s="82">
        <v>1329.8</v>
      </c>
      <c r="I1555" s="82">
        <v>0</v>
      </c>
      <c r="J1555" s="82">
        <v>0</v>
      </c>
      <c r="K1555" s="82">
        <v>0</v>
      </c>
      <c r="L1555" s="82">
        <v>0</v>
      </c>
      <c r="M1555" s="82">
        <v>0</v>
      </c>
      <c r="N1555" s="82">
        <v>3901.3</v>
      </c>
      <c r="O1555" s="82">
        <v>0</v>
      </c>
      <c r="P1555" s="82">
        <v>0</v>
      </c>
      <c r="Q1555" s="82">
        <v>0</v>
      </c>
      <c r="R1555" s="82">
        <v>7689.4</v>
      </c>
      <c r="S1555" s="82">
        <v>0</v>
      </c>
      <c r="T1555" s="82">
        <v>0</v>
      </c>
      <c r="U1555" s="82">
        <v>25979.599999999999</v>
      </c>
      <c r="V1555" s="82">
        <v>399.6</v>
      </c>
      <c r="W1555" s="82">
        <v>0</v>
      </c>
      <c r="X1555" s="132">
        <v>18852.201781759206</v>
      </c>
      <c r="Y1555" s="82">
        <v>0</v>
      </c>
      <c r="Z1555" s="82">
        <v>0</v>
      </c>
      <c r="AA1555" s="82">
        <v>0</v>
      </c>
      <c r="AB1555" s="82">
        <v>0</v>
      </c>
      <c r="AC1555" s="82">
        <v>3123.9</v>
      </c>
      <c r="AD1555" s="82">
        <v>0</v>
      </c>
      <c r="AE1555" s="82">
        <v>0</v>
      </c>
      <c r="AF1555" s="82">
        <v>0</v>
      </c>
      <c r="AG1555" s="82">
        <v>2239.1</v>
      </c>
      <c r="AH1555" s="43">
        <v>63514.901781759203</v>
      </c>
    </row>
    <row r="1556" spans="1:34">
      <c r="A1556" s="52">
        <v>0</v>
      </c>
      <c r="D1556" s="2">
        <v>2013</v>
      </c>
      <c r="E1556" s="2">
        <v>9</v>
      </c>
      <c r="F1556" s="62">
        <v>2014</v>
      </c>
      <c r="G1556" s="62">
        <v>2014</v>
      </c>
      <c r="H1556" s="82">
        <v>1312.1</v>
      </c>
      <c r="I1556" s="82">
        <v>0</v>
      </c>
      <c r="J1556" s="82">
        <v>0</v>
      </c>
      <c r="K1556" s="82">
        <v>0</v>
      </c>
      <c r="L1556" s="82">
        <v>0</v>
      </c>
      <c r="M1556" s="82">
        <v>0</v>
      </c>
      <c r="N1556" s="82">
        <v>3552.8</v>
      </c>
      <c r="O1556" s="82">
        <v>0</v>
      </c>
      <c r="P1556" s="82">
        <v>0</v>
      </c>
      <c r="Q1556" s="82">
        <v>0</v>
      </c>
      <c r="R1556" s="82">
        <v>7872</v>
      </c>
      <c r="S1556" s="82">
        <v>0</v>
      </c>
      <c r="T1556" s="82">
        <v>0</v>
      </c>
      <c r="U1556" s="82">
        <v>28368.9</v>
      </c>
      <c r="V1556" s="82">
        <v>387.5</v>
      </c>
      <c r="W1556" s="82">
        <v>0</v>
      </c>
      <c r="X1556" s="132">
        <v>21023.547451639457</v>
      </c>
      <c r="Y1556" s="82">
        <v>0</v>
      </c>
      <c r="Z1556" s="82">
        <v>0</v>
      </c>
      <c r="AA1556" s="82">
        <v>0</v>
      </c>
      <c r="AB1556" s="82">
        <v>0</v>
      </c>
      <c r="AC1556" s="82">
        <v>2395</v>
      </c>
      <c r="AD1556" s="82">
        <v>0</v>
      </c>
      <c r="AE1556" s="82">
        <v>0</v>
      </c>
      <c r="AF1556" s="82">
        <v>0</v>
      </c>
      <c r="AG1556" s="82">
        <v>2043.4</v>
      </c>
      <c r="AH1556" s="43">
        <v>66955.247451639458</v>
      </c>
    </row>
    <row r="1557" spans="1:34">
      <c r="A1557" s="52">
        <v>0</v>
      </c>
      <c r="D1557" s="2">
        <v>2013</v>
      </c>
      <c r="E1557" s="2">
        <v>10</v>
      </c>
      <c r="F1557" s="62">
        <v>2014</v>
      </c>
      <c r="G1557" s="62">
        <v>2014</v>
      </c>
      <c r="H1557" s="82">
        <v>1062</v>
      </c>
      <c r="I1557" s="82">
        <v>0</v>
      </c>
      <c r="J1557" s="82">
        <v>2000</v>
      </c>
      <c r="K1557" s="82">
        <v>0</v>
      </c>
      <c r="L1557" s="82">
        <v>0</v>
      </c>
      <c r="M1557" s="82">
        <v>0</v>
      </c>
      <c r="N1557" s="82">
        <v>2606</v>
      </c>
      <c r="O1557" s="82">
        <v>0</v>
      </c>
      <c r="P1557" s="82">
        <v>0</v>
      </c>
      <c r="Q1557" s="82">
        <v>0</v>
      </c>
      <c r="R1557" s="82">
        <v>6000</v>
      </c>
      <c r="S1557" s="82">
        <v>0</v>
      </c>
      <c r="T1557" s="82">
        <v>0</v>
      </c>
      <c r="U1557" s="82">
        <v>25000</v>
      </c>
      <c r="V1557" s="82">
        <v>5779</v>
      </c>
      <c r="W1557" s="82">
        <v>0</v>
      </c>
      <c r="X1557" s="132">
        <v>16572.099432962856</v>
      </c>
      <c r="Y1557" s="82">
        <v>0</v>
      </c>
      <c r="Z1557" s="82">
        <v>0</v>
      </c>
      <c r="AA1557" s="82">
        <v>0</v>
      </c>
      <c r="AB1557" s="82">
        <v>0</v>
      </c>
      <c r="AC1557" s="82">
        <v>3728</v>
      </c>
      <c r="AD1557" s="82">
        <v>0</v>
      </c>
      <c r="AE1557" s="82">
        <v>10000</v>
      </c>
      <c r="AF1557" s="82">
        <v>0</v>
      </c>
      <c r="AG1557" s="82">
        <v>1733</v>
      </c>
      <c r="AH1557" s="43">
        <v>74480.099432962859</v>
      </c>
    </row>
    <row r="1558" spans="1:34">
      <c r="A1558" s="52">
        <v>0</v>
      </c>
      <c r="D1558" s="2">
        <v>2013</v>
      </c>
      <c r="E1558" s="2">
        <v>11</v>
      </c>
      <c r="F1558" s="62">
        <v>2014</v>
      </c>
      <c r="G1558" s="62">
        <v>2014</v>
      </c>
      <c r="H1558" s="82">
        <v>824</v>
      </c>
      <c r="I1558" s="82">
        <v>0</v>
      </c>
      <c r="J1558" s="82">
        <v>2000</v>
      </c>
      <c r="K1558" s="82">
        <v>0</v>
      </c>
      <c r="L1558" s="82">
        <v>0</v>
      </c>
      <c r="M1558" s="82">
        <v>0</v>
      </c>
      <c r="N1558" s="82">
        <v>2826</v>
      </c>
      <c r="O1558" s="82">
        <v>0</v>
      </c>
      <c r="P1558" s="82">
        <v>0</v>
      </c>
      <c r="Q1558" s="82">
        <v>0</v>
      </c>
      <c r="R1558" s="82">
        <v>4000</v>
      </c>
      <c r="S1558" s="82">
        <v>0</v>
      </c>
      <c r="T1558" s="82">
        <v>0</v>
      </c>
      <c r="U1558" s="82">
        <v>21000</v>
      </c>
      <c r="V1558" s="82">
        <v>6206</v>
      </c>
      <c r="W1558" s="82">
        <v>0</v>
      </c>
      <c r="X1558" s="132">
        <v>13840.43469126568</v>
      </c>
      <c r="Y1558" s="82">
        <v>0</v>
      </c>
      <c r="Z1558" s="82">
        <v>0</v>
      </c>
      <c r="AA1558" s="82">
        <v>0</v>
      </c>
      <c r="AB1558" s="82">
        <v>0</v>
      </c>
      <c r="AC1558" s="82">
        <v>3587</v>
      </c>
      <c r="AD1558" s="82">
        <v>0</v>
      </c>
      <c r="AE1558" s="82">
        <v>10000</v>
      </c>
      <c r="AF1558" s="82">
        <v>0</v>
      </c>
      <c r="AG1558" s="82">
        <v>1300</v>
      </c>
      <c r="AH1558" s="43">
        <v>65583.434691265677</v>
      </c>
    </row>
    <row r="1559" spans="1:34">
      <c r="A1559" s="52">
        <v>0</v>
      </c>
      <c r="D1559" s="2">
        <v>2013</v>
      </c>
      <c r="E1559" s="2">
        <v>12</v>
      </c>
      <c r="F1559" s="62">
        <v>2014</v>
      </c>
      <c r="G1559" s="62">
        <v>2014</v>
      </c>
      <c r="H1559" s="82">
        <v>586</v>
      </c>
      <c r="I1559" s="82">
        <v>0</v>
      </c>
      <c r="J1559" s="82">
        <v>2000</v>
      </c>
      <c r="K1559" s="82">
        <v>0</v>
      </c>
      <c r="L1559" s="82">
        <v>0</v>
      </c>
      <c r="M1559" s="82">
        <v>0</v>
      </c>
      <c r="N1559" s="82">
        <v>2649</v>
      </c>
      <c r="O1559" s="82">
        <v>0</v>
      </c>
      <c r="P1559" s="82">
        <v>0</v>
      </c>
      <c r="Q1559" s="82">
        <v>0</v>
      </c>
      <c r="R1559" s="82">
        <v>4000</v>
      </c>
      <c r="S1559" s="82">
        <v>0</v>
      </c>
      <c r="T1559" s="82">
        <v>0</v>
      </c>
      <c r="U1559" s="82">
        <v>21000</v>
      </c>
      <c r="V1559" s="82">
        <v>1066</v>
      </c>
      <c r="W1559" s="82">
        <v>0</v>
      </c>
      <c r="X1559" s="132">
        <v>10562.437001229073</v>
      </c>
      <c r="Y1559" s="82">
        <v>0</v>
      </c>
      <c r="Z1559" s="82">
        <v>0</v>
      </c>
      <c r="AA1559" s="82">
        <v>0</v>
      </c>
      <c r="AB1559" s="82">
        <v>0</v>
      </c>
      <c r="AC1559" s="82">
        <v>3146</v>
      </c>
      <c r="AD1559" s="82">
        <v>0</v>
      </c>
      <c r="AE1559" s="82">
        <v>0</v>
      </c>
      <c r="AF1559" s="82">
        <v>0</v>
      </c>
      <c r="AG1559" s="82">
        <v>1256</v>
      </c>
      <c r="AH1559" s="43">
        <v>46265.437001229075</v>
      </c>
    </row>
    <row r="1560" spans="1:34">
      <c r="A1560" s="52">
        <v>0</v>
      </c>
      <c r="D1560" s="2">
        <v>2014</v>
      </c>
      <c r="E1560" s="2">
        <v>1</v>
      </c>
      <c r="F1560" s="62">
        <v>2014</v>
      </c>
      <c r="G1560" s="62">
        <v>2014</v>
      </c>
      <c r="H1560" s="82">
        <v>630.0025761445786</v>
      </c>
      <c r="I1560" s="82">
        <v>0</v>
      </c>
      <c r="J1560" s="82">
        <v>0</v>
      </c>
      <c r="K1560" s="82">
        <v>0</v>
      </c>
      <c r="L1560" s="82">
        <v>575.51712891566285</v>
      </c>
      <c r="M1560" s="82">
        <v>0</v>
      </c>
      <c r="N1560" s="82">
        <v>2576.8494640963863</v>
      </c>
      <c r="O1560" s="82">
        <v>0</v>
      </c>
      <c r="P1560" s="82">
        <v>0</v>
      </c>
      <c r="Q1560" s="82">
        <v>0</v>
      </c>
      <c r="R1560" s="82">
        <v>4862.9399963855431</v>
      </c>
      <c r="S1560" s="82">
        <v>0</v>
      </c>
      <c r="T1560" s="82">
        <v>0</v>
      </c>
      <c r="U1560" s="82">
        <v>10759.912267590362</v>
      </c>
      <c r="V1560" s="82">
        <v>242.49659277108441</v>
      </c>
      <c r="W1560" s="82">
        <v>0</v>
      </c>
      <c r="X1560" s="132">
        <v>10904.931637943371</v>
      </c>
      <c r="Y1560" s="82">
        <v>0</v>
      </c>
      <c r="Z1560" s="82">
        <v>0</v>
      </c>
      <c r="AA1560" s="82">
        <v>0</v>
      </c>
      <c r="AB1560" s="82">
        <v>0</v>
      </c>
      <c r="AC1560" s="82">
        <v>952.84650530120473</v>
      </c>
      <c r="AD1560" s="82">
        <v>0</v>
      </c>
      <c r="AE1560" s="82">
        <v>0</v>
      </c>
      <c r="AF1560" s="82">
        <v>0</v>
      </c>
      <c r="AG1560" s="82">
        <v>1116.1476645783134</v>
      </c>
      <c r="AH1560" s="43">
        <v>32621.643833726503</v>
      </c>
    </row>
    <row r="1561" spans="1:34">
      <c r="A1561" s="52">
        <v>0</v>
      </c>
      <c r="D1561" s="2">
        <v>2014</v>
      </c>
      <c r="E1561" s="2">
        <v>2</v>
      </c>
      <c r="F1561" s="62">
        <v>2014</v>
      </c>
      <c r="G1561" s="62">
        <v>2014</v>
      </c>
      <c r="H1561" s="82">
        <v>435.39865638554221</v>
      </c>
      <c r="I1561" s="82">
        <v>0</v>
      </c>
      <c r="J1561" s="82">
        <v>0</v>
      </c>
      <c r="K1561" s="82">
        <v>0</v>
      </c>
      <c r="L1561" s="82">
        <v>1144.1263253012048</v>
      </c>
      <c r="M1561" s="82">
        <v>0</v>
      </c>
      <c r="N1561" s="82">
        <v>2054.1619460240968</v>
      </c>
      <c r="O1561" s="82">
        <v>0</v>
      </c>
      <c r="P1561" s="82">
        <v>0</v>
      </c>
      <c r="Q1561" s="82">
        <v>0</v>
      </c>
      <c r="R1561" s="82">
        <v>2658.084614939758</v>
      </c>
      <c r="S1561" s="82">
        <v>0</v>
      </c>
      <c r="T1561" s="82">
        <v>0</v>
      </c>
      <c r="U1561" s="82">
        <v>6606.0649525301224</v>
      </c>
      <c r="V1561" s="82">
        <v>238.9821493975904</v>
      </c>
      <c r="W1561" s="82">
        <v>0</v>
      </c>
      <c r="X1561" s="132">
        <v>9603.0144590397595</v>
      </c>
      <c r="Y1561" s="82">
        <v>0</v>
      </c>
      <c r="Z1561" s="82">
        <v>0</v>
      </c>
      <c r="AA1561" s="82">
        <v>0</v>
      </c>
      <c r="AB1561" s="82">
        <v>0</v>
      </c>
      <c r="AC1561" s="82">
        <v>585.57373927710853</v>
      </c>
      <c r="AD1561" s="82">
        <v>0</v>
      </c>
      <c r="AE1561" s="82">
        <v>0</v>
      </c>
      <c r="AF1561" s="82">
        <v>0</v>
      </c>
      <c r="AG1561" s="82">
        <v>529.34662746987965</v>
      </c>
      <c r="AH1561" s="43">
        <v>23854.753470365064</v>
      </c>
    </row>
    <row r="1562" spans="1:34">
      <c r="A1562" s="52">
        <v>0</v>
      </c>
      <c r="D1562" s="2">
        <v>2014</v>
      </c>
      <c r="E1562" s="2">
        <v>3</v>
      </c>
      <c r="F1562" s="62">
        <v>2014</v>
      </c>
      <c r="G1562" s="62">
        <v>2014</v>
      </c>
      <c r="H1562" s="82">
        <v>736.44228457831355</v>
      </c>
      <c r="I1562" s="82">
        <v>0</v>
      </c>
      <c r="J1562" s="82">
        <v>0</v>
      </c>
      <c r="K1562" s="82">
        <v>0</v>
      </c>
      <c r="L1562" s="82">
        <v>755.98686626506048</v>
      </c>
      <c r="M1562" s="82">
        <v>0</v>
      </c>
      <c r="N1562" s="82">
        <v>2536.3411814457831</v>
      </c>
      <c r="O1562" s="82">
        <v>0</v>
      </c>
      <c r="P1562" s="82">
        <v>0</v>
      </c>
      <c r="Q1562" s="82">
        <v>0</v>
      </c>
      <c r="R1562" s="82">
        <v>4187.9348924096385</v>
      </c>
      <c r="S1562" s="82">
        <v>0</v>
      </c>
      <c r="T1562" s="82">
        <v>0</v>
      </c>
      <c r="U1562" s="82">
        <v>20103.284646506025</v>
      </c>
      <c r="V1562" s="82">
        <v>794.26420240963864</v>
      </c>
      <c r="W1562" s="82">
        <v>0</v>
      </c>
      <c r="X1562" s="132">
        <v>12720.28094373856</v>
      </c>
      <c r="Y1562" s="82">
        <v>0</v>
      </c>
      <c r="Z1562" s="82">
        <v>0</v>
      </c>
      <c r="AA1562" s="82">
        <v>0</v>
      </c>
      <c r="AB1562" s="82">
        <v>0</v>
      </c>
      <c r="AC1562" s="82">
        <v>1092.0778346987952</v>
      </c>
      <c r="AD1562" s="82">
        <v>0</v>
      </c>
      <c r="AE1562" s="82">
        <v>0</v>
      </c>
      <c r="AF1562" s="82">
        <v>0</v>
      </c>
      <c r="AG1562" s="82">
        <v>1131.4688404819283</v>
      </c>
      <c r="AH1562" s="43">
        <v>44058.081692533742</v>
      </c>
    </row>
    <row r="1563" spans="1:34">
      <c r="A1563" s="52">
        <v>0</v>
      </c>
      <c r="D1563" s="2">
        <v>2014</v>
      </c>
      <c r="E1563" s="2">
        <v>4</v>
      </c>
      <c r="F1563" s="62">
        <v>2014</v>
      </c>
      <c r="G1563" s="62">
        <v>2014</v>
      </c>
      <c r="H1563" s="82">
        <v>877.82635012048161</v>
      </c>
      <c r="I1563" s="82">
        <v>0</v>
      </c>
      <c r="J1563" s="82">
        <v>302.0625156626507</v>
      </c>
      <c r="K1563" s="82">
        <v>0</v>
      </c>
      <c r="L1563" s="82">
        <v>1486.5007313253011</v>
      </c>
      <c r="M1563" s="82">
        <v>0</v>
      </c>
      <c r="N1563" s="82">
        <v>3115.2176077108429</v>
      </c>
      <c r="O1563" s="82">
        <v>0</v>
      </c>
      <c r="P1563" s="82">
        <v>0</v>
      </c>
      <c r="Q1563" s="82">
        <v>0</v>
      </c>
      <c r="R1563" s="82">
        <v>5688.7526922891557</v>
      </c>
      <c r="S1563" s="82">
        <v>0</v>
      </c>
      <c r="T1563" s="82">
        <v>611.88501783132529</v>
      </c>
      <c r="U1563" s="82">
        <v>20559.873761566272</v>
      </c>
      <c r="V1563" s="82">
        <v>3533.772812048192</v>
      </c>
      <c r="W1563" s="82">
        <v>0</v>
      </c>
      <c r="X1563" s="132">
        <v>14746.504158792764</v>
      </c>
      <c r="Y1563" s="82">
        <v>0</v>
      </c>
      <c r="Z1563" s="82">
        <v>0</v>
      </c>
      <c r="AA1563" s="82">
        <v>0</v>
      </c>
      <c r="AB1563" s="82">
        <v>0</v>
      </c>
      <c r="AC1563" s="82">
        <v>1871.8878730120487</v>
      </c>
      <c r="AD1563" s="82">
        <v>0</v>
      </c>
      <c r="AE1563" s="82">
        <v>0</v>
      </c>
      <c r="AF1563" s="82">
        <v>0</v>
      </c>
      <c r="AG1563" s="82">
        <v>1499.1770621686742</v>
      </c>
      <c r="AH1563" s="43">
        <v>54293.46058252771</v>
      </c>
    </row>
    <row r="1564" spans="1:34">
      <c r="A1564" s="52">
        <v>0</v>
      </c>
      <c r="D1564" s="2">
        <v>2014</v>
      </c>
      <c r="E1564" s="2">
        <v>5</v>
      </c>
      <c r="F1564" s="62">
        <v>2015</v>
      </c>
      <c r="G1564" s="62">
        <v>2015</v>
      </c>
      <c r="H1564" s="82">
        <v>766.76755999999955</v>
      </c>
      <c r="I1564" s="82">
        <v>0</v>
      </c>
      <c r="J1564" s="82">
        <v>0</v>
      </c>
      <c r="K1564" s="82">
        <v>0</v>
      </c>
      <c r="L1564" s="82">
        <v>0</v>
      </c>
      <c r="M1564" s="82">
        <v>0</v>
      </c>
      <c r="N1564" s="82">
        <v>3605.237155903616</v>
      </c>
      <c r="O1564" s="82">
        <v>0</v>
      </c>
      <c r="P1564" s="82">
        <v>0</v>
      </c>
      <c r="Q1564" s="82">
        <v>0</v>
      </c>
      <c r="R1564" s="82">
        <v>7380.7009696385539</v>
      </c>
      <c r="S1564" s="82">
        <v>0</v>
      </c>
      <c r="T1564" s="82">
        <v>0</v>
      </c>
      <c r="U1564" s="82">
        <v>18158.883195542177</v>
      </c>
      <c r="V1564" s="82">
        <v>2646.3758602409634</v>
      </c>
      <c r="W1564" s="82">
        <v>0</v>
      </c>
      <c r="X1564" s="132">
        <v>16888.249602397591</v>
      </c>
      <c r="Y1564" s="82">
        <v>0</v>
      </c>
      <c r="Z1564" s="82">
        <v>0</v>
      </c>
      <c r="AA1564" s="82">
        <v>0</v>
      </c>
      <c r="AB1564" s="82">
        <v>0</v>
      </c>
      <c r="AC1564" s="82">
        <v>4370.5830713252972</v>
      </c>
      <c r="AD1564" s="82">
        <v>0</v>
      </c>
      <c r="AE1564" s="82">
        <v>1757.2049999999999</v>
      </c>
      <c r="AF1564" s="82">
        <v>0</v>
      </c>
      <c r="AG1564" s="82">
        <v>2088.2762756626512</v>
      </c>
      <c r="AH1564" s="43">
        <v>57662.278690710853</v>
      </c>
    </row>
    <row r="1565" spans="1:34">
      <c r="A1565" s="52">
        <v>0</v>
      </c>
      <c r="D1565" s="2">
        <v>2014</v>
      </c>
      <c r="E1565" s="2">
        <v>6</v>
      </c>
      <c r="F1565" s="62">
        <v>2015</v>
      </c>
      <c r="G1565" s="62">
        <v>2015</v>
      </c>
      <c r="H1565" s="82">
        <v>757.52939662650556</v>
      </c>
      <c r="I1565" s="82">
        <v>0</v>
      </c>
      <c r="J1565" s="82">
        <v>0</v>
      </c>
      <c r="K1565" s="82">
        <v>0</v>
      </c>
      <c r="L1565" s="82">
        <v>6746.25</v>
      </c>
      <c r="M1565" s="82">
        <v>0</v>
      </c>
      <c r="N1565" s="82">
        <v>4032.5342019277095</v>
      </c>
      <c r="O1565" s="82">
        <v>0</v>
      </c>
      <c r="P1565" s="82">
        <v>0</v>
      </c>
      <c r="Q1565" s="82">
        <v>0</v>
      </c>
      <c r="R1565" s="82">
        <v>8423.4507897590374</v>
      </c>
      <c r="S1565" s="82">
        <v>0</v>
      </c>
      <c r="T1565" s="82">
        <v>0</v>
      </c>
      <c r="U1565" s="82">
        <v>19900.603624698797</v>
      </c>
      <c r="V1565" s="82">
        <v>5771.6389277108437</v>
      </c>
      <c r="W1565" s="82">
        <v>0</v>
      </c>
      <c r="X1565" s="132">
        <v>18219.505759980726</v>
      </c>
      <c r="Y1565" s="82">
        <v>0</v>
      </c>
      <c r="Z1565" s="82">
        <v>0</v>
      </c>
      <c r="AA1565" s="82">
        <v>0</v>
      </c>
      <c r="AB1565" s="82">
        <v>0</v>
      </c>
      <c r="AC1565" s="82">
        <v>3418.1118693975905</v>
      </c>
      <c r="AD1565" s="82">
        <v>0</v>
      </c>
      <c r="AE1565" s="82">
        <v>4676.1900000000014</v>
      </c>
      <c r="AF1565" s="82">
        <v>0</v>
      </c>
      <c r="AG1565" s="82">
        <v>2462.1129677108433</v>
      </c>
      <c r="AH1565" s="43">
        <v>74407.927537812051</v>
      </c>
    </row>
    <row r="1566" spans="1:34">
      <c r="A1566" s="52">
        <v>0</v>
      </c>
      <c r="D1566" s="2">
        <v>2014</v>
      </c>
      <c r="E1566" s="2">
        <v>7</v>
      </c>
      <c r="F1566" s="62">
        <v>2015</v>
      </c>
      <c r="G1566" s="62">
        <v>2015</v>
      </c>
      <c r="H1566" s="82">
        <v>1144.9297693975902</v>
      </c>
      <c r="I1566" s="82">
        <v>0</v>
      </c>
      <c r="J1566" s="82">
        <v>0</v>
      </c>
      <c r="K1566" s="82">
        <v>0</v>
      </c>
      <c r="L1566" s="82">
        <v>1748.4600000000016</v>
      </c>
      <c r="M1566" s="82">
        <v>0</v>
      </c>
      <c r="N1566" s="82">
        <v>6987.8806180722822</v>
      </c>
      <c r="O1566" s="82">
        <v>0</v>
      </c>
      <c r="P1566" s="82">
        <v>0</v>
      </c>
      <c r="Q1566" s="82">
        <v>0</v>
      </c>
      <c r="R1566" s="82">
        <v>9504.1041222891599</v>
      </c>
      <c r="S1566" s="82">
        <v>0</v>
      </c>
      <c r="T1566" s="82">
        <v>0</v>
      </c>
      <c r="U1566" s="82">
        <v>20624.464416867479</v>
      </c>
      <c r="V1566" s="82">
        <v>7916.8114915662663</v>
      </c>
      <c r="W1566" s="82">
        <v>0</v>
      </c>
      <c r="X1566" s="132">
        <v>18914.472817451806</v>
      </c>
      <c r="Y1566" s="82">
        <v>0</v>
      </c>
      <c r="Z1566" s="82">
        <v>0</v>
      </c>
      <c r="AA1566" s="82">
        <v>0</v>
      </c>
      <c r="AB1566" s="82">
        <v>0</v>
      </c>
      <c r="AC1566" s="82">
        <v>2830.0811773493974</v>
      </c>
      <c r="AD1566" s="82">
        <v>0</v>
      </c>
      <c r="AE1566" s="82">
        <v>8174.5349999999989</v>
      </c>
      <c r="AF1566" s="82">
        <v>0</v>
      </c>
      <c r="AG1566" s="82">
        <v>2637.5404318072297</v>
      </c>
      <c r="AH1566" s="43">
        <v>80483.279844801204</v>
      </c>
    </row>
    <row r="1567" spans="1:34">
      <c r="A1567" s="52">
        <v>0</v>
      </c>
      <c r="D1567" s="2">
        <v>2014</v>
      </c>
      <c r="E1567" s="2">
        <v>8</v>
      </c>
      <c r="F1567" s="62">
        <v>2015</v>
      </c>
      <c r="G1567" s="62">
        <v>2015</v>
      </c>
      <c r="H1567" s="82">
        <v>1007.160637349398</v>
      </c>
      <c r="I1567" s="82">
        <v>0</v>
      </c>
      <c r="J1567" s="82">
        <v>0</v>
      </c>
      <c r="K1567" s="82">
        <v>0</v>
      </c>
      <c r="L1567" s="82">
        <v>12505.290000000015</v>
      </c>
      <c r="M1567" s="82">
        <v>0</v>
      </c>
      <c r="N1567" s="82">
        <v>7057.4174918072258</v>
      </c>
      <c r="O1567" s="82">
        <v>0</v>
      </c>
      <c r="P1567" s="82">
        <v>0</v>
      </c>
      <c r="Q1567" s="82">
        <v>0</v>
      </c>
      <c r="R1567" s="82">
        <v>10603.305982168677</v>
      </c>
      <c r="S1567" s="82">
        <v>0</v>
      </c>
      <c r="T1567" s="82">
        <v>0</v>
      </c>
      <c r="U1567" s="82">
        <v>21466.370199759036</v>
      </c>
      <c r="V1567" s="82">
        <v>8000.2685012048132</v>
      </c>
      <c r="W1567" s="82">
        <v>0</v>
      </c>
      <c r="X1567" s="132">
        <v>19798.309550172286</v>
      </c>
      <c r="Y1567" s="82">
        <v>0</v>
      </c>
      <c r="Z1567" s="82">
        <v>0</v>
      </c>
      <c r="AA1567" s="82">
        <v>0</v>
      </c>
      <c r="AB1567" s="82">
        <v>0</v>
      </c>
      <c r="AC1567" s="82">
        <v>2091.7451797590365</v>
      </c>
      <c r="AD1567" s="82">
        <v>0</v>
      </c>
      <c r="AE1567" s="82">
        <v>4312.0499999999929</v>
      </c>
      <c r="AF1567" s="82">
        <v>0</v>
      </c>
      <c r="AG1567" s="82">
        <v>2506.5443778313256</v>
      </c>
      <c r="AH1567" s="43">
        <v>89348.461920051792</v>
      </c>
    </row>
    <row r="1568" spans="1:34">
      <c r="A1568" s="52">
        <v>0</v>
      </c>
      <c r="D1568" s="2">
        <v>2014</v>
      </c>
      <c r="E1568" s="2">
        <v>9</v>
      </c>
      <c r="F1568" s="62">
        <v>2015</v>
      </c>
      <c r="G1568" s="62">
        <v>2015</v>
      </c>
      <c r="H1568" s="82">
        <v>1014.3905043373493</v>
      </c>
      <c r="I1568" s="82">
        <v>0</v>
      </c>
      <c r="J1568" s="82">
        <v>0</v>
      </c>
      <c r="K1568" s="82">
        <v>0</v>
      </c>
      <c r="L1568" s="82">
        <v>0</v>
      </c>
      <c r="M1568" s="82">
        <v>0</v>
      </c>
      <c r="N1568" s="82">
        <v>6102.4331086746952</v>
      </c>
      <c r="O1568" s="82">
        <v>0</v>
      </c>
      <c r="P1568" s="82">
        <v>0</v>
      </c>
      <c r="Q1568" s="82">
        <v>0</v>
      </c>
      <c r="R1568" s="82">
        <v>10231.528977469881</v>
      </c>
      <c r="S1568" s="82">
        <v>0</v>
      </c>
      <c r="T1568" s="82">
        <v>0</v>
      </c>
      <c r="U1568" s="82">
        <v>24698.130228795188</v>
      </c>
      <c r="V1568" s="82">
        <v>4411.1571060240994</v>
      </c>
      <c r="W1568" s="82">
        <v>0</v>
      </c>
      <c r="X1568" s="132">
        <v>18861.295918595177</v>
      </c>
      <c r="Y1568" s="82">
        <v>0</v>
      </c>
      <c r="Z1568" s="82">
        <v>0</v>
      </c>
      <c r="AA1568" s="82">
        <v>0</v>
      </c>
      <c r="AB1568" s="82">
        <v>0</v>
      </c>
      <c r="AC1568" s="82">
        <v>2397.3849248192773</v>
      </c>
      <c r="AD1568" s="82">
        <v>0</v>
      </c>
      <c r="AE1568" s="82">
        <v>6580.0200000000077</v>
      </c>
      <c r="AF1568" s="82">
        <v>0</v>
      </c>
      <c r="AG1568" s="82">
        <v>2344.9059720481932</v>
      </c>
      <c r="AH1568" s="43">
        <v>76641.246740763847</v>
      </c>
    </row>
    <row r="1569" spans="1:34">
      <c r="A1569" s="52">
        <v>0</v>
      </c>
      <c r="D1569" s="2">
        <v>2014</v>
      </c>
      <c r="E1569" s="2">
        <v>10</v>
      </c>
      <c r="F1569" s="62">
        <v>2015</v>
      </c>
      <c r="G1569" s="62">
        <v>2015</v>
      </c>
      <c r="H1569" s="82">
        <v>988.88514024096401</v>
      </c>
      <c r="I1569" s="82">
        <v>0</v>
      </c>
      <c r="J1569" s="82">
        <v>0</v>
      </c>
      <c r="K1569" s="82">
        <v>0</v>
      </c>
      <c r="L1569" s="82">
        <v>0</v>
      </c>
      <c r="M1569" s="82">
        <v>0</v>
      </c>
      <c r="N1569" s="82">
        <v>3363.4941787951807</v>
      </c>
      <c r="O1569" s="82">
        <v>0</v>
      </c>
      <c r="P1569" s="82">
        <v>0</v>
      </c>
      <c r="Q1569" s="82">
        <v>0</v>
      </c>
      <c r="R1569" s="82">
        <v>7358.9266114457796</v>
      </c>
      <c r="S1569" s="82">
        <v>0</v>
      </c>
      <c r="T1569" s="82">
        <v>489.38612481927714</v>
      </c>
      <c r="U1569" s="82">
        <v>25945.398055301215</v>
      </c>
      <c r="V1569" s="82">
        <v>2243.9720939759036</v>
      </c>
      <c r="W1569" s="82">
        <v>0</v>
      </c>
      <c r="X1569" s="132">
        <v>17409.016473959033</v>
      </c>
      <c r="Y1569" s="82">
        <v>0</v>
      </c>
      <c r="Z1569" s="82">
        <v>0</v>
      </c>
      <c r="AA1569" s="82">
        <v>0</v>
      </c>
      <c r="AB1569" s="82">
        <v>0</v>
      </c>
      <c r="AC1569" s="82">
        <v>2868.8529477108427</v>
      </c>
      <c r="AD1569" s="82">
        <v>0</v>
      </c>
      <c r="AE1569" s="82">
        <v>0</v>
      </c>
      <c r="AF1569" s="82">
        <v>0</v>
      </c>
      <c r="AG1569" s="82">
        <v>1951.917810120482</v>
      </c>
      <c r="AH1569" s="43">
        <v>62619.849436368684</v>
      </c>
    </row>
    <row r="1570" spans="1:34">
      <c r="A1570" s="52">
        <v>0</v>
      </c>
      <c r="D1570" s="2">
        <v>2014</v>
      </c>
      <c r="E1570" s="2">
        <v>11</v>
      </c>
      <c r="F1570" s="62">
        <v>2015</v>
      </c>
      <c r="G1570" s="62">
        <v>2015</v>
      </c>
      <c r="H1570" s="82">
        <v>894.29438048192787</v>
      </c>
      <c r="I1570" s="82">
        <v>0</v>
      </c>
      <c r="J1570" s="82">
        <v>0</v>
      </c>
      <c r="K1570" s="82">
        <v>0</v>
      </c>
      <c r="L1570" s="82">
        <v>1017.1930650602411</v>
      </c>
      <c r="M1570" s="82">
        <v>0</v>
      </c>
      <c r="N1570" s="82">
        <v>2451.4044597590364</v>
      </c>
      <c r="O1570" s="82">
        <v>0</v>
      </c>
      <c r="P1570" s="82">
        <v>0</v>
      </c>
      <c r="Q1570" s="82">
        <v>0</v>
      </c>
      <c r="R1570" s="82">
        <v>5249.2332398795206</v>
      </c>
      <c r="S1570" s="82">
        <v>0</v>
      </c>
      <c r="T1570" s="82">
        <v>125.24140554216872</v>
      </c>
      <c r="U1570" s="82">
        <v>20971.91759710843</v>
      </c>
      <c r="V1570" s="82">
        <v>2177.1976698795183</v>
      </c>
      <c r="W1570" s="82">
        <v>0</v>
      </c>
      <c r="X1570" s="132">
        <v>14322.922654107226</v>
      </c>
      <c r="Y1570" s="82">
        <v>0</v>
      </c>
      <c r="Z1570" s="82">
        <v>0</v>
      </c>
      <c r="AA1570" s="82">
        <v>0</v>
      </c>
      <c r="AB1570" s="82">
        <v>0</v>
      </c>
      <c r="AC1570" s="82">
        <v>2517.6232978313265</v>
      </c>
      <c r="AD1570" s="82">
        <v>0</v>
      </c>
      <c r="AE1570" s="82">
        <v>0</v>
      </c>
      <c r="AF1570" s="82">
        <v>0</v>
      </c>
      <c r="AG1570" s="82">
        <v>1383.5021840963857</v>
      </c>
      <c r="AH1570" s="43">
        <v>51110.529953745783</v>
      </c>
    </row>
    <row r="1571" spans="1:34">
      <c r="A1571" s="52">
        <v>0</v>
      </c>
      <c r="D1571" s="2">
        <v>2014</v>
      </c>
      <c r="E1571" s="2">
        <v>12</v>
      </c>
      <c r="F1571" s="62">
        <v>2015</v>
      </c>
      <c r="G1571" s="62">
        <v>2015</v>
      </c>
      <c r="H1571" s="82">
        <v>738.04892168674712</v>
      </c>
      <c r="I1571" s="82">
        <v>0</v>
      </c>
      <c r="J1571" s="82">
        <v>0</v>
      </c>
      <c r="K1571" s="82">
        <v>0</v>
      </c>
      <c r="L1571" s="82">
        <v>1451.5293228915664</v>
      </c>
      <c r="M1571" s="82">
        <v>0</v>
      </c>
      <c r="N1571" s="82">
        <v>2127.3381985542178</v>
      </c>
      <c r="O1571" s="82">
        <v>0</v>
      </c>
      <c r="P1571" s="82">
        <v>0</v>
      </c>
      <c r="Q1571" s="82">
        <v>0</v>
      </c>
      <c r="R1571" s="82">
        <v>4496.8081956626529</v>
      </c>
      <c r="S1571" s="82">
        <v>0</v>
      </c>
      <c r="T1571" s="82">
        <v>0</v>
      </c>
      <c r="U1571" s="82">
        <v>12931.49464409639</v>
      </c>
      <c r="V1571" s="82">
        <v>1105.2924409638551</v>
      </c>
      <c r="W1571" s="82">
        <v>0</v>
      </c>
      <c r="X1571" s="132">
        <v>10980.112770809637</v>
      </c>
      <c r="Y1571" s="82">
        <v>0</v>
      </c>
      <c r="Z1571" s="82">
        <v>0</v>
      </c>
      <c r="AA1571" s="82">
        <v>0</v>
      </c>
      <c r="AB1571" s="82">
        <v>0</v>
      </c>
      <c r="AC1571" s="82">
        <v>2805.8264199999999</v>
      </c>
      <c r="AD1571" s="82">
        <v>0</v>
      </c>
      <c r="AE1571" s="82">
        <v>0</v>
      </c>
      <c r="AF1571" s="82">
        <v>0</v>
      </c>
      <c r="AG1571" s="82">
        <v>1031.1151383132533</v>
      </c>
      <c r="AH1571" s="43">
        <v>37667.56605297832</v>
      </c>
    </row>
    <row r="1572" spans="1:34">
      <c r="A1572" s="52">
        <v>0</v>
      </c>
      <c r="D1572" s="2">
        <v>2015</v>
      </c>
      <c r="E1572" s="2">
        <v>1</v>
      </c>
      <c r="F1572" s="62">
        <v>2015</v>
      </c>
      <c r="G1572" s="62">
        <v>2015</v>
      </c>
      <c r="H1572" s="82">
        <v>579.85215084337392</v>
      </c>
      <c r="I1572" s="82">
        <v>0</v>
      </c>
      <c r="J1572" s="82">
        <v>0</v>
      </c>
      <c r="K1572" s="82">
        <v>0</v>
      </c>
      <c r="L1572" s="82">
        <v>593.608508554217</v>
      </c>
      <c r="M1572" s="82">
        <v>0</v>
      </c>
      <c r="N1572" s="82">
        <v>2638.3815662650609</v>
      </c>
      <c r="O1572" s="82">
        <v>0</v>
      </c>
      <c r="P1572" s="82">
        <v>0</v>
      </c>
      <c r="Q1572" s="82">
        <v>0</v>
      </c>
      <c r="R1572" s="82">
        <v>5485.770704819276</v>
      </c>
      <c r="S1572" s="82">
        <v>0</v>
      </c>
      <c r="T1572" s="82">
        <v>0</v>
      </c>
      <c r="U1572" s="82">
        <v>11427.280576746987</v>
      </c>
      <c r="V1572" s="82">
        <v>211.1716402409638</v>
      </c>
      <c r="W1572" s="82">
        <v>0</v>
      </c>
      <c r="X1572" s="132">
        <v>11145.724421222889</v>
      </c>
      <c r="Y1572" s="82">
        <v>0</v>
      </c>
      <c r="Z1572" s="82">
        <v>0</v>
      </c>
      <c r="AA1572" s="82">
        <v>0</v>
      </c>
      <c r="AB1572" s="82">
        <v>0</v>
      </c>
      <c r="AC1572" s="82">
        <v>975.01730072289138</v>
      </c>
      <c r="AD1572" s="82">
        <v>0</v>
      </c>
      <c r="AE1572" s="82">
        <v>0</v>
      </c>
      <c r="AF1572" s="82">
        <v>0</v>
      </c>
      <c r="AG1572" s="82">
        <v>1167.8065650602409</v>
      </c>
      <c r="AH1572" s="43">
        <v>34224.613434475898</v>
      </c>
    </row>
    <row r="1573" spans="1:34">
      <c r="A1573" s="52">
        <v>0</v>
      </c>
      <c r="D1573" s="2">
        <v>2015</v>
      </c>
      <c r="E1573" s="2">
        <v>2</v>
      </c>
      <c r="F1573" s="62">
        <v>2015</v>
      </c>
      <c r="G1573" s="62">
        <v>2015</v>
      </c>
      <c r="H1573" s="82">
        <v>400.73938891566297</v>
      </c>
      <c r="I1573" s="82">
        <v>0</v>
      </c>
      <c r="J1573" s="82">
        <v>0</v>
      </c>
      <c r="K1573" s="82">
        <v>0</v>
      </c>
      <c r="L1573" s="82">
        <v>1180.0919337349401</v>
      </c>
      <c r="M1573" s="82">
        <v>0</v>
      </c>
      <c r="N1573" s="82">
        <v>2103.2128915662647</v>
      </c>
      <c r="O1573" s="82">
        <v>0</v>
      </c>
      <c r="P1573" s="82">
        <v>0</v>
      </c>
      <c r="Q1573" s="82">
        <v>0</v>
      </c>
      <c r="R1573" s="82">
        <v>2998.5240867469884</v>
      </c>
      <c r="S1573" s="82">
        <v>0</v>
      </c>
      <c r="T1573" s="82">
        <v>0</v>
      </c>
      <c r="U1573" s="82">
        <v>7015.796768915664</v>
      </c>
      <c r="V1573" s="82">
        <v>208.11118168674696</v>
      </c>
      <c r="W1573" s="82">
        <v>0</v>
      </c>
      <c r="X1573" s="132">
        <v>9815.0594911626522</v>
      </c>
      <c r="Y1573" s="82">
        <v>0</v>
      </c>
      <c r="Z1573" s="82">
        <v>0</v>
      </c>
      <c r="AA1573" s="82">
        <v>0</v>
      </c>
      <c r="AB1573" s="82">
        <v>0</v>
      </c>
      <c r="AC1573" s="82">
        <v>599.1988462650603</v>
      </c>
      <c r="AD1573" s="82">
        <v>0</v>
      </c>
      <c r="AE1573" s="82">
        <v>0</v>
      </c>
      <c r="AF1573" s="82">
        <v>0</v>
      </c>
      <c r="AG1573" s="82">
        <v>553.84649036144572</v>
      </c>
      <c r="AH1573" s="43">
        <v>24874.581079355423</v>
      </c>
    </row>
    <row r="1574" spans="1:34">
      <c r="A1574" s="52">
        <v>0</v>
      </c>
      <c r="D1574" s="2">
        <v>2015</v>
      </c>
      <c r="E1574" s="2">
        <v>3</v>
      </c>
      <c r="F1574" s="62">
        <v>2015</v>
      </c>
      <c r="G1574" s="62">
        <v>2015</v>
      </c>
      <c r="H1574" s="82">
        <v>677.81888337349358</v>
      </c>
      <c r="I1574" s="82">
        <v>0</v>
      </c>
      <c r="J1574" s="82">
        <v>0</v>
      </c>
      <c r="K1574" s="82">
        <v>0</v>
      </c>
      <c r="L1574" s="82">
        <v>779.75131168674716</v>
      </c>
      <c r="M1574" s="82">
        <v>0</v>
      </c>
      <c r="N1574" s="82">
        <v>2596.9059939759045</v>
      </c>
      <c r="O1574" s="82">
        <v>0</v>
      </c>
      <c r="P1574" s="82">
        <v>0</v>
      </c>
      <c r="Q1574" s="82">
        <v>0</v>
      </c>
      <c r="R1574" s="82">
        <v>4724.3129801204823</v>
      </c>
      <c r="S1574" s="82">
        <v>0</v>
      </c>
      <c r="T1574" s="82">
        <v>0</v>
      </c>
      <c r="U1574" s="82">
        <v>21350.162385783129</v>
      </c>
      <c r="V1574" s="82">
        <v>691.66363325301222</v>
      </c>
      <c r="W1574" s="82">
        <v>0</v>
      </c>
      <c r="X1574" s="132">
        <v>13001.158619475904</v>
      </c>
      <c r="Y1574" s="82">
        <v>0</v>
      </c>
      <c r="Z1574" s="82">
        <v>0</v>
      </c>
      <c r="AA1574" s="82">
        <v>0</v>
      </c>
      <c r="AB1574" s="82">
        <v>0</v>
      </c>
      <c r="AC1574" s="82">
        <v>1117.4882592771082</v>
      </c>
      <c r="AD1574" s="82">
        <v>0</v>
      </c>
      <c r="AE1574" s="82">
        <v>0</v>
      </c>
      <c r="AF1574" s="82">
        <v>0</v>
      </c>
      <c r="AG1574" s="82">
        <v>1183.8368542168676</v>
      </c>
      <c r="AH1574" s="43">
        <v>46123.098921162644</v>
      </c>
    </row>
    <row r="1575" spans="1:34">
      <c r="A1575" s="52">
        <v>0</v>
      </c>
      <c r="D1575" s="2">
        <v>2015</v>
      </c>
      <c r="E1575" s="2">
        <v>4</v>
      </c>
      <c r="F1575" s="62">
        <v>2015</v>
      </c>
      <c r="G1575" s="62">
        <v>2015</v>
      </c>
      <c r="H1575" s="82">
        <v>807.94827903614407</v>
      </c>
      <c r="I1575" s="82">
        <v>0</v>
      </c>
      <c r="J1575" s="82">
        <v>295.06586216867476</v>
      </c>
      <c r="K1575" s="82">
        <v>0</v>
      </c>
      <c r="L1575" s="82">
        <v>1533.2288784337352</v>
      </c>
      <c r="M1575" s="82">
        <v>0</v>
      </c>
      <c r="N1575" s="82">
        <v>3189.6053012048205</v>
      </c>
      <c r="O1575" s="82">
        <v>0</v>
      </c>
      <c r="P1575" s="82">
        <v>0</v>
      </c>
      <c r="Q1575" s="82">
        <v>0</v>
      </c>
      <c r="R1575" s="82">
        <v>6417.351003614458</v>
      </c>
      <c r="S1575" s="82">
        <v>0</v>
      </c>
      <c r="T1575" s="82">
        <v>600.33514698795193</v>
      </c>
      <c r="U1575" s="82">
        <v>21835.070793614464</v>
      </c>
      <c r="V1575" s="82">
        <v>3077.291076265059</v>
      </c>
      <c r="W1575" s="82">
        <v>0</v>
      </c>
      <c r="X1575" s="132">
        <v>15072.123052879522</v>
      </c>
      <c r="Y1575" s="82">
        <v>0</v>
      </c>
      <c r="Z1575" s="82">
        <v>0</v>
      </c>
      <c r="AA1575" s="82">
        <v>0</v>
      </c>
      <c r="AB1575" s="82">
        <v>0</v>
      </c>
      <c r="AC1575" s="82">
        <v>1915.4428872289161</v>
      </c>
      <c r="AD1575" s="82">
        <v>0</v>
      </c>
      <c r="AE1575" s="82">
        <v>0</v>
      </c>
      <c r="AF1575" s="82">
        <v>0</v>
      </c>
      <c r="AG1575" s="82">
        <v>1568.5637939759031</v>
      </c>
      <c r="AH1575" s="43">
        <v>56312.026075409645</v>
      </c>
    </row>
    <row r="1576" spans="1:34">
      <c r="A1576" s="52">
        <v>0</v>
      </c>
      <c r="D1576" s="2">
        <v>2015</v>
      </c>
      <c r="E1576" s="2">
        <v>5</v>
      </c>
      <c r="F1576" s="62">
        <v>2016</v>
      </c>
      <c r="G1576" s="62">
        <v>2016</v>
      </c>
      <c r="H1576" s="82">
        <v>705.73015999999973</v>
      </c>
      <c r="I1576" s="82">
        <v>0</v>
      </c>
      <c r="J1576" s="82">
        <v>0</v>
      </c>
      <c r="K1576" s="82">
        <v>0</v>
      </c>
      <c r="L1576" s="82">
        <v>0</v>
      </c>
      <c r="M1576" s="82">
        <v>0</v>
      </c>
      <c r="N1576" s="82">
        <v>3691.3259337349391</v>
      </c>
      <c r="O1576" s="82">
        <v>0</v>
      </c>
      <c r="P1576" s="82">
        <v>0</v>
      </c>
      <c r="Q1576" s="82">
        <v>0</v>
      </c>
      <c r="R1576" s="82">
        <v>9027.2839204819265</v>
      </c>
      <c r="S1576" s="82">
        <v>0</v>
      </c>
      <c r="T1576" s="82">
        <v>0</v>
      </c>
      <c r="U1576" s="82">
        <v>19285.162190481929</v>
      </c>
      <c r="V1576" s="82">
        <v>2304.5252913253016</v>
      </c>
      <c r="W1576" s="82">
        <v>0</v>
      </c>
      <c r="X1576" s="132">
        <v>17261.160571626511</v>
      </c>
      <c r="Y1576" s="82">
        <v>0</v>
      </c>
      <c r="Z1576" s="82">
        <v>0</v>
      </c>
      <c r="AA1576" s="82">
        <v>0</v>
      </c>
      <c r="AB1576" s="82">
        <v>0</v>
      </c>
      <c r="AC1576" s="82">
        <v>4412.3649551807193</v>
      </c>
      <c r="AD1576" s="82">
        <v>0</v>
      </c>
      <c r="AE1576" s="82">
        <v>2274.0299999999993</v>
      </c>
      <c r="AF1576" s="82">
        <v>0</v>
      </c>
      <c r="AG1576" s="82">
        <v>2184.928412048193</v>
      </c>
      <c r="AH1576" s="43">
        <v>61146.51143487951</v>
      </c>
    </row>
    <row r="1577" spans="1:34">
      <c r="A1577" s="52">
        <v>0</v>
      </c>
      <c r="D1577" s="2">
        <v>2015</v>
      </c>
      <c r="E1577" s="2">
        <v>6</v>
      </c>
      <c r="F1577" s="62">
        <v>2016</v>
      </c>
      <c r="G1577" s="62">
        <v>2016</v>
      </c>
      <c r="H1577" s="82">
        <v>697.22738698795126</v>
      </c>
      <c r="I1577" s="82">
        <v>0</v>
      </c>
      <c r="J1577" s="82">
        <v>0</v>
      </c>
      <c r="K1577" s="82">
        <v>0</v>
      </c>
      <c r="L1577" s="82">
        <v>6746.25</v>
      </c>
      <c r="M1577" s="82">
        <v>0</v>
      </c>
      <c r="N1577" s="82">
        <v>4128.8263253012046</v>
      </c>
      <c r="O1577" s="82">
        <v>0</v>
      </c>
      <c r="P1577" s="82">
        <v>0</v>
      </c>
      <c r="Q1577" s="82">
        <v>0</v>
      </c>
      <c r="R1577" s="82">
        <v>10615.75099698795</v>
      </c>
      <c r="S1577" s="82">
        <v>0</v>
      </c>
      <c r="T1577" s="82">
        <v>0</v>
      </c>
      <c r="U1577" s="82">
        <v>21134.91036084338</v>
      </c>
      <c r="V1577" s="82">
        <v>5779.0312524096298</v>
      </c>
      <c r="W1577" s="82">
        <v>0</v>
      </c>
      <c r="X1577" s="132">
        <v>18621.812317012045</v>
      </c>
      <c r="Y1577" s="82">
        <v>0</v>
      </c>
      <c r="Z1577" s="82">
        <v>0</v>
      </c>
      <c r="AA1577" s="82">
        <v>0</v>
      </c>
      <c r="AB1577" s="82">
        <v>0</v>
      </c>
      <c r="AC1577" s="82">
        <v>3457.8673185542175</v>
      </c>
      <c r="AD1577" s="82">
        <v>0</v>
      </c>
      <c r="AE1577" s="82">
        <v>6051.5399999999918</v>
      </c>
      <c r="AF1577" s="82">
        <v>0</v>
      </c>
      <c r="AG1577" s="82">
        <v>2576.0674674698794</v>
      </c>
      <c r="AH1577" s="43">
        <v>79809.283425566246</v>
      </c>
    </row>
    <row r="1578" spans="1:34">
      <c r="A1578" s="52">
        <v>0</v>
      </c>
      <c r="D1578" s="2">
        <v>2015</v>
      </c>
      <c r="E1578" s="2">
        <v>7</v>
      </c>
      <c r="F1578" s="62">
        <v>2016</v>
      </c>
      <c r="G1578" s="62">
        <v>2016</v>
      </c>
      <c r="H1578" s="82">
        <v>1053.7893248192763</v>
      </c>
      <c r="I1578" s="82">
        <v>0</v>
      </c>
      <c r="J1578" s="82">
        <v>0</v>
      </c>
      <c r="K1578" s="82">
        <v>0</v>
      </c>
      <c r="L1578" s="82">
        <v>1748.4600000000016</v>
      </c>
      <c r="M1578" s="82">
        <v>0</v>
      </c>
      <c r="N1578" s="82">
        <v>7091.0061746987903</v>
      </c>
      <c r="O1578" s="82">
        <v>0</v>
      </c>
      <c r="P1578" s="82">
        <v>0</v>
      </c>
      <c r="Q1578" s="82">
        <v>0</v>
      </c>
      <c r="R1578" s="82">
        <v>12339.991153614461</v>
      </c>
      <c r="S1578" s="82">
        <v>0</v>
      </c>
      <c r="T1578" s="82">
        <v>0</v>
      </c>
      <c r="U1578" s="82">
        <v>21903.667592771086</v>
      </c>
      <c r="V1578" s="82">
        <v>8250.4849736144461</v>
      </c>
      <c r="W1578" s="82">
        <v>0</v>
      </c>
      <c r="X1578" s="132">
        <v>19332.125005030135</v>
      </c>
      <c r="Y1578" s="82">
        <v>0</v>
      </c>
      <c r="Z1578" s="82">
        <v>0</v>
      </c>
      <c r="AA1578" s="82">
        <v>0</v>
      </c>
      <c r="AB1578" s="82">
        <v>0</v>
      </c>
      <c r="AC1578" s="82">
        <v>2872.6629696385539</v>
      </c>
      <c r="AD1578" s="82">
        <v>0</v>
      </c>
      <c r="AE1578" s="82">
        <v>10578.810000000021</v>
      </c>
      <c r="AF1578" s="82">
        <v>0</v>
      </c>
      <c r="AG1578" s="82">
        <v>2759.6142783132532</v>
      </c>
      <c r="AH1578" s="43">
        <v>87930.611472500023</v>
      </c>
    </row>
    <row r="1579" spans="1:34">
      <c r="A1579" s="52">
        <v>0</v>
      </c>
      <c r="D1579" s="2">
        <v>2015</v>
      </c>
      <c r="E1579" s="2">
        <v>8</v>
      </c>
      <c r="F1579" s="62">
        <v>2016</v>
      </c>
      <c r="G1579" s="62">
        <v>2016</v>
      </c>
      <c r="H1579" s="82">
        <v>926.98710120481871</v>
      </c>
      <c r="I1579" s="82">
        <v>0</v>
      </c>
      <c r="J1579" s="82">
        <v>0</v>
      </c>
      <c r="K1579" s="82">
        <v>0</v>
      </c>
      <c r="L1579" s="82">
        <v>12505.290000000015</v>
      </c>
      <c r="M1579" s="82">
        <v>0</v>
      </c>
      <c r="N1579" s="82">
        <v>7159.6693674698763</v>
      </c>
      <c r="O1579" s="82">
        <v>0</v>
      </c>
      <c r="P1579" s="82">
        <v>0</v>
      </c>
      <c r="Q1579" s="82">
        <v>0</v>
      </c>
      <c r="R1579" s="82">
        <v>13363.850477108435</v>
      </c>
      <c r="S1579" s="82">
        <v>0</v>
      </c>
      <c r="T1579" s="82">
        <v>0</v>
      </c>
      <c r="U1579" s="82">
        <v>22797.791388674701</v>
      </c>
      <c r="V1579" s="82">
        <v>8209.705996626506</v>
      </c>
      <c r="W1579" s="82">
        <v>0</v>
      </c>
      <c r="X1579" s="132">
        <v>20235.477816704824</v>
      </c>
      <c r="Y1579" s="82">
        <v>0</v>
      </c>
      <c r="Z1579" s="82">
        <v>0</v>
      </c>
      <c r="AA1579" s="82">
        <v>0</v>
      </c>
      <c r="AB1579" s="82">
        <v>0</v>
      </c>
      <c r="AC1579" s="82">
        <v>2136.8600154216865</v>
      </c>
      <c r="AD1579" s="82">
        <v>0</v>
      </c>
      <c r="AE1579" s="82">
        <v>5580.2999999999929</v>
      </c>
      <c r="AF1579" s="82">
        <v>0</v>
      </c>
      <c r="AG1579" s="82">
        <v>2622.555306024095</v>
      </c>
      <c r="AH1579" s="43">
        <v>95538.48746923494</v>
      </c>
    </row>
    <row r="1580" spans="1:34">
      <c r="A1580" s="52">
        <v>0</v>
      </c>
      <c r="D1580" s="2">
        <v>2015</v>
      </c>
      <c r="E1580" s="2">
        <v>9</v>
      </c>
      <c r="F1580" s="62">
        <v>2016</v>
      </c>
      <c r="G1580" s="62">
        <v>2016</v>
      </c>
      <c r="H1580" s="82">
        <v>933.64144530120416</v>
      </c>
      <c r="I1580" s="82">
        <v>0</v>
      </c>
      <c r="J1580" s="82">
        <v>0</v>
      </c>
      <c r="K1580" s="82">
        <v>0</v>
      </c>
      <c r="L1580" s="82">
        <v>0</v>
      </c>
      <c r="M1580" s="82">
        <v>0</v>
      </c>
      <c r="N1580" s="82">
        <v>6199.0684638554203</v>
      </c>
      <c r="O1580" s="82">
        <v>0</v>
      </c>
      <c r="P1580" s="82">
        <v>0</v>
      </c>
      <c r="Q1580" s="82">
        <v>0</v>
      </c>
      <c r="R1580" s="82">
        <v>13206.082393373497</v>
      </c>
      <c r="S1580" s="82">
        <v>0</v>
      </c>
      <c r="T1580" s="82">
        <v>0</v>
      </c>
      <c r="U1580" s="82">
        <v>26229.996753373485</v>
      </c>
      <c r="V1580" s="82">
        <v>4585.7797531325232</v>
      </c>
      <c r="W1580" s="82">
        <v>0</v>
      </c>
      <c r="X1580" s="132">
        <v>19277.773902253011</v>
      </c>
      <c r="Y1580" s="82">
        <v>0</v>
      </c>
      <c r="Z1580" s="82">
        <v>0</v>
      </c>
      <c r="AA1580" s="82">
        <v>0</v>
      </c>
      <c r="AB1580" s="82">
        <v>0</v>
      </c>
      <c r="AC1580" s="82">
        <v>2440.0733715662655</v>
      </c>
      <c r="AD1580" s="82">
        <v>0</v>
      </c>
      <c r="AE1580" s="82">
        <v>8515.3199999999906</v>
      </c>
      <c r="AF1580" s="82">
        <v>0</v>
      </c>
      <c r="AG1580" s="82">
        <v>2453.4357554216858</v>
      </c>
      <c r="AH1580" s="43">
        <v>83841.171838277078</v>
      </c>
    </row>
    <row r="1581" spans="1:34">
      <c r="A1581" s="52">
        <v>0</v>
      </c>
      <c r="D1581" s="2">
        <v>2015</v>
      </c>
      <c r="E1581" s="2">
        <v>10</v>
      </c>
      <c r="F1581" s="62">
        <v>2016</v>
      </c>
      <c r="G1581" s="62">
        <v>2016</v>
      </c>
      <c r="H1581" s="82">
        <v>910.16639807228955</v>
      </c>
      <c r="I1581" s="82">
        <v>0</v>
      </c>
      <c r="J1581" s="82">
        <v>0</v>
      </c>
      <c r="K1581" s="82">
        <v>0</v>
      </c>
      <c r="L1581" s="82">
        <v>0</v>
      </c>
      <c r="M1581" s="82">
        <v>0</v>
      </c>
      <c r="N1581" s="82">
        <v>3443.8104216867473</v>
      </c>
      <c r="O1581" s="82">
        <v>0</v>
      </c>
      <c r="P1581" s="82">
        <v>0</v>
      </c>
      <c r="Q1581" s="82">
        <v>0</v>
      </c>
      <c r="R1581" s="82">
        <v>8301.4357680722896</v>
      </c>
      <c r="S1581" s="82">
        <v>0</v>
      </c>
      <c r="T1581" s="82">
        <v>480.14852891566278</v>
      </c>
      <c r="U1581" s="82">
        <v>27554.624599156614</v>
      </c>
      <c r="V1581" s="82">
        <v>1954.1027868674701</v>
      </c>
      <c r="W1581" s="82">
        <v>0</v>
      </c>
      <c r="X1581" s="132">
        <v>17793.426543650607</v>
      </c>
      <c r="Y1581" s="82">
        <v>0</v>
      </c>
      <c r="Z1581" s="82">
        <v>0</v>
      </c>
      <c r="AA1581" s="82">
        <v>0</v>
      </c>
      <c r="AB1581" s="82">
        <v>0</v>
      </c>
      <c r="AC1581" s="82">
        <v>2935.6053065060237</v>
      </c>
      <c r="AD1581" s="82">
        <v>0</v>
      </c>
      <c r="AE1581" s="82">
        <v>0</v>
      </c>
      <c r="AF1581" s="82">
        <v>0</v>
      </c>
      <c r="AG1581" s="82">
        <v>2042.2588385542169</v>
      </c>
      <c r="AH1581" s="43">
        <v>65415.579191481927</v>
      </c>
    </row>
    <row r="1582" spans="1:34">
      <c r="A1582" s="52">
        <v>0</v>
      </c>
      <c r="D1582" s="2">
        <v>2015</v>
      </c>
      <c r="E1582" s="2">
        <v>11</v>
      </c>
      <c r="F1582" s="62">
        <v>2016</v>
      </c>
      <c r="G1582" s="62">
        <v>2016</v>
      </c>
      <c r="H1582" s="82">
        <v>823.10539614457866</v>
      </c>
      <c r="I1582" s="82">
        <v>0</v>
      </c>
      <c r="J1582" s="82">
        <v>0</v>
      </c>
      <c r="K1582" s="82">
        <v>0</v>
      </c>
      <c r="L1582" s="82">
        <v>1049.1685267469879</v>
      </c>
      <c r="M1582" s="82">
        <v>0</v>
      </c>
      <c r="N1582" s="82">
        <v>2509.9410843373498</v>
      </c>
      <c r="O1582" s="82">
        <v>0</v>
      </c>
      <c r="P1582" s="82">
        <v>0</v>
      </c>
      <c r="Q1582" s="82">
        <v>0</v>
      </c>
      <c r="R1582" s="82">
        <v>5921.5392234939754</v>
      </c>
      <c r="S1582" s="82">
        <v>0</v>
      </c>
      <c r="T1582" s="82">
        <v>122.87736325301211</v>
      </c>
      <c r="U1582" s="82">
        <v>22272.671064096383</v>
      </c>
      <c r="V1582" s="82">
        <v>1895.9540743373489</v>
      </c>
      <c r="W1582" s="82">
        <v>0</v>
      </c>
      <c r="X1582" s="132">
        <v>14639.188406620484</v>
      </c>
      <c r="Y1582" s="82">
        <v>0</v>
      </c>
      <c r="Z1582" s="82">
        <v>0</v>
      </c>
      <c r="AA1582" s="82">
        <v>0</v>
      </c>
      <c r="AB1582" s="82">
        <v>0</v>
      </c>
      <c r="AC1582" s="82">
        <v>2576.2032587951808</v>
      </c>
      <c r="AD1582" s="82">
        <v>0</v>
      </c>
      <c r="AE1582" s="82">
        <v>0</v>
      </c>
      <c r="AF1582" s="82">
        <v>0</v>
      </c>
      <c r="AG1582" s="82">
        <v>1447.5351108433736</v>
      </c>
      <c r="AH1582" s="43">
        <v>53258.183508668684</v>
      </c>
    </row>
    <row r="1583" spans="1:34">
      <c r="A1583" s="52">
        <v>0</v>
      </c>
      <c r="D1583" s="2">
        <v>2015</v>
      </c>
      <c r="E1583" s="2">
        <v>12</v>
      </c>
      <c r="F1583" s="62">
        <v>2016</v>
      </c>
      <c r="G1583" s="62">
        <v>2016</v>
      </c>
      <c r="H1583" s="82">
        <v>679.29762650602413</v>
      </c>
      <c r="I1583" s="82">
        <v>0</v>
      </c>
      <c r="J1583" s="82">
        <v>0</v>
      </c>
      <c r="K1583" s="82">
        <v>0</v>
      </c>
      <c r="L1583" s="82">
        <v>1497.1581438554213</v>
      </c>
      <c r="M1583" s="82">
        <v>0</v>
      </c>
      <c r="N1583" s="82">
        <v>2178.1365060240964</v>
      </c>
      <c r="O1583" s="82">
        <v>0</v>
      </c>
      <c r="P1583" s="82">
        <v>0</v>
      </c>
      <c r="Q1583" s="82">
        <v>0</v>
      </c>
      <c r="R1583" s="82">
        <v>5072.7458457831308</v>
      </c>
      <c r="S1583" s="82">
        <v>0</v>
      </c>
      <c r="T1583" s="82">
        <v>0</v>
      </c>
      <c r="U1583" s="82">
        <v>13733.552272530122</v>
      </c>
      <c r="V1583" s="82">
        <v>962.51421530120479</v>
      </c>
      <c r="W1583" s="82">
        <v>0</v>
      </c>
      <c r="X1583" s="132">
        <v>11222.56563549398</v>
      </c>
      <c r="Y1583" s="82">
        <v>0</v>
      </c>
      <c r="Z1583" s="82">
        <v>0</v>
      </c>
      <c r="AA1583" s="82">
        <v>0</v>
      </c>
      <c r="AB1583" s="82">
        <v>0</v>
      </c>
      <c r="AC1583" s="82">
        <v>2871.1122799999989</v>
      </c>
      <c r="AD1583" s="82">
        <v>0</v>
      </c>
      <c r="AE1583" s="82">
        <v>0</v>
      </c>
      <c r="AF1583" s="82">
        <v>0</v>
      </c>
      <c r="AG1583" s="82">
        <v>1078.8384602409631</v>
      </c>
      <c r="AH1583" s="43">
        <v>39295.920985734941</v>
      </c>
    </row>
    <row r="1584" spans="1:34">
      <c r="A1584" s="52">
        <v>0</v>
      </c>
      <c r="D1584" s="2">
        <v>2016</v>
      </c>
      <c r="E1584" s="2">
        <v>1</v>
      </c>
      <c r="F1584" s="62">
        <v>2016</v>
      </c>
      <c r="G1584" s="62">
        <v>2016</v>
      </c>
      <c r="H1584" s="82">
        <v>575.56428759036226</v>
      </c>
      <c r="I1584" s="82">
        <v>0</v>
      </c>
      <c r="J1584" s="82">
        <v>0</v>
      </c>
      <c r="K1584" s="82">
        <v>0</v>
      </c>
      <c r="L1584" s="82">
        <v>616.43508963855425</v>
      </c>
      <c r="M1584" s="82">
        <v>0</v>
      </c>
      <c r="N1584" s="82">
        <v>2720.3029604819271</v>
      </c>
      <c r="O1584" s="82">
        <v>0</v>
      </c>
      <c r="P1584" s="82">
        <v>0</v>
      </c>
      <c r="Q1584" s="82">
        <v>0</v>
      </c>
      <c r="R1584" s="82">
        <v>5654.8054084337336</v>
      </c>
      <c r="S1584" s="82">
        <v>0</v>
      </c>
      <c r="T1584" s="82">
        <v>0</v>
      </c>
      <c r="U1584" s="82">
        <v>11427.172315783129</v>
      </c>
      <c r="V1584" s="82">
        <v>202.97919542168665</v>
      </c>
      <c r="W1584" s="82">
        <v>0</v>
      </c>
      <c r="X1584" s="132">
        <v>9484.6469264062471</v>
      </c>
      <c r="Y1584" s="82">
        <v>0</v>
      </c>
      <c r="Z1584" s="82">
        <v>0</v>
      </c>
      <c r="AA1584" s="82">
        <v>0</v>
      </c>
      <c r="AB1584" s="82">
        <v>0</v>
      </c>
      <c r="AC1584" s="82">
        <v>995.6176631325302</v>
      </c>
      <c r="AD1584" s="82">
        <v>0</v>
      </c>
      <c r="AE1584" s="82">
        <v>0</v>
      </c>
      <c r="AF1584" s="82">
        <v>0</v>
      </c>
      <c r="AG1584" s="82">
        <v>1130.3377913253012</v>
      </c>
      <c r="AH1584" s="43">
        <v>32807.861638213471</v>
      </c>
    </row>
    <row r="1585" spans="1:34">
      <c r="A1585" s="52">
        <v>0</v>
      </c>
      <c r="D1585" s="2">
        <v>2016</v>
      </c>
      <c r="E1585" s="2">
        <v>2</v>
      </c>
      <c r="F1585" s="62">
        <v>2016</v>
      </c>
      <c r="G1585" s="62">
        <v>2016</v>
      </c>
      <c r="H1585" s="82">
        <v>397.77602024096444</v>
      </c>
      <c r="I1585" s="82">
        <v>0</v>
      </c>
      <c r="J1585" s="82">
        <v>0</v>
      </c>
      <c r="K1585" s="82">
        <v>0</v>
      </c>
      <c r="L1585" s="82">
        <v>1225.4711084337353</v>
      </c>
      <c r="M1585" s="82">
        <v>0</v>
      </c>
      <c r="N1585" s="82">
        <v>2168.5173701204822</v>
      </c>
      <c r="O1585" s="82">
        <v>0</v>
      </c>
      <c r="P1585" s="82">
        <v>0</v>
      </c>
      <c r="Q1585" s="82">
        <v>0</v>
      </c>
      <c r="R1585" s="82">
        <v>3090.9185118072282</v>
      </c>
      <c r="S1585" s="82">
        <v>0</v>
      </c>
      <c r="T1585" s="82">
        <v>0</v>
      </c>
      <c r="U1585" s="82">
        <v>7015.7303019277097</v>
      </c>
      <c r="V1585" s="82">
        <v>200.03746795180723</v>
      </c>
      <c r="W1585" s="82">
        <v>0</v>
      </c>
      <c r="X1585" s="132">
        <v>8407.5519195991255</v>
      </c>
      <c r="Y1585" s="82">
        <v>0</v>
      </c>
      <c r="Z1585" s="82">
        <v>0</v>
      </c>
      <c r="AA1585" s="82">
        <v>0</v>
      </c>
      <c r="AB1585" s="82">
        <v>0</v>
      </c>
      <c r="AC1585" s="82">
        <v>611.85884048192759</v>
      </c>
      <c r="AD1585" s="82">
        <v>0</v>
      </c>
      <c r="AE1585" s="82">
        <v>0</v>
      </c>
      <c r="AF1585" s="82">
        <v>0</v>
      </c>
      <c r="AG1585" s="82">
        <v>536.07646795180722</v>
      </c>
      <c r="AH1585" s="43">
        <v>23653.938008514786</v>
      </c>
    </row>
    <row r="1586" spans="1:34">
      <c r="A1586" s="52">
        <v>0</v>
      </c>
      <c r="D1586" s="2">
        <v>2016</v>
      </c>
      <c r="E1586" s="2">
        <v>3</v>
      </c>
      <c r="F1586" s="62">
        <v>2016</v>
      </c>
      <c r="G1586" s="62">
        <v>2016</v>
      </c>
      <c r="H1586" s="82">
        <v>672.80658036144541</v>
      </c>
      <c r="I1586" s="82">
        <v>0</v>
      </c>
      <c r="J1586" s="82">
        <v>0</v>
      </c>
      <c r="K1586" s="82">
        <v>0</v>
      </c>
      <c r="L1586" s="82">
        <v>809.73581542168688</v>
      </c>
      <c r="M1586" s="82">
        <v>0</v>
      </c>
      <c r="N1586" s="82">
        <v>2677.5395772289153</v>
      </c>
      <c r="O1586" s="82">
        <v>0</v>
      </c>
      <c r="P1586" s="82">
        <v>0</v>
      </c>
      <c r="Q1586" s="82">
        <v>0</v>
      </c>
      <c r="R1586" s="82">
        <v>4869.8846577108416</v>
      </c>
      <c r="S1586" s="82">
        <v>0</v>
      </c>
      <c r="T1586" s="82">
        <v>0</v>
      </c>
      <c r="U1586" s="82">
        <v>21349.960116385551</v>
      </c>
      <c r="V1586" s="82">
        <v>664.83040819277107</v>
      </c>
      <c r="W1586" s="82">
        <v>0</v>
      </c>
      <c r="X1586" s="132">
        <v>11468.855330448498</v>
      </c>
      <c r="Y1586" s="82">
        <v>0</v>
      </c>
      <c r="Z1586" s="82">
        <v>0</v>
      </c>
      <c r="AA1586" s="82">
        <v>0</v>
      </c>
      <c r="AB1586" s="82">
        <v>0</v>
      </c>
      <c r="AC1586" s="82">
        <v>1141.0987768674697</v>
      </c>
      <c r="AD1586" s="82">
        <v>0</v>
      </c>
      <c r="AE1586" s="82">
        <v>0</v>
      </c>
      <c r="AF1586" s="82">
        <v>0</v>
      </c>
      <c r="AG1586" s="82">
        <v>1145.8537527710841</v>
      </c>
      <c r="AH1586" s="43">
        <v>44800.56501538826</v>
      </c>
    </row>
    <row r="1587" spans="1:34">
      <c r="A1587" s="52">
        <v>0</v>
      </c>
      <c r="D1587" s="2">
        <v>2016</v>
      </c>
      <c r="E1587" s="2">
        <v>4</v>
      </c>
      <c r="F1587" s="62">
        <v>2016</v>
      </c>
      <c r="G1587" s="62">
        <v>2016</v>
      </c>
      <c r="H1587" s="82">
        <v>801.97370132530057</v>
      </c>
      <c r="I1587" s="82">
        <v>0</v>
      </c>
      <c r="J1587" s="82">
        <v>290.70322891566286</v>
      </c>
      <c r="K1587" s="82">
        <v>0</v>
      </c>
      <c r="L1587" s="82">
        <v>1592.187557108434</v>
      </c>
      <c r="M1587" s="82">
        <v>0</v>
      </c>
      <c r="N1587" s="82">
        <v>3288.6421185542158</v>
      </c>
      <c r="O1587" s="82">
        <v>0</v>
      </c>
      <c r="P1587" s="82">
        <v>0</v>
      </c>
      <c r="Q1587" s="82">
        <v>0</v>
      </c>
      <c r="R1587" s="82">
        <v>6615.0907713253018</v>
      </c>
      <c r="S1587" s="82">
        <v>0</v>
      </c>
      <c r="T1587" s="82">
        <v>601.69115180722883</v>
      </c>
      <c r="U1587" s="82">
        <v>21834.863930240968</v>
      </c>
      <c r="V1587" s="82">
        <v>2957.9069709638575</v>
      </c>
      <c r="W1587" s="82">
        <v>0</v>
      </c>
      <c r="X1587" s="132">
        <v>13390.955069454831</v>
      </c>
      <c r="Y1587" s="82">
        <v>0</v>
      </c>
      <c r="Z1587" s="82">
        <v>0</v>
      </c>
      <c r="AA1587" s="82">
        <v>0</v>
      </c>
      <c r="AB1587" s="82">
        <v>0</v>
      </c>
      <c r="AC1587" s="82">
        <v>1955.9127513253013</v>
      </c>
      <c r="AD1587" s="82">
        <v>0</v>
      </c>
      <c r="AE1587" s="82">
        <v>0</v>
      </c>
      <c r="AF1587" s="82">
        <v>0</v>
      </c>
      <c r="AG1587" s="82">
        <v>1518.2368274698795</v>
      </c>
      <c r="AH1587" s="43">
        <v>54848.164078490983</v>
      </c>
    </row>
    <row r="1588" spans="1:34">
      <c r="A1588" s="52">
        <v>0</v>
      </c>
      <c r="D1588" s="2">
        <v>2016</v>
      </c>
      <c r="E1588" s="2">
        <v>5</v>
      </c>
      <c r="F1588" s="62">
        <v>2017</v>
      </c>
      <c r="G1588" s="62">
        <v>2017</v>
      </c>
      <c r="H1588" s="82">
        <v>700.5114599999996</v>
      </c>
      <c r="I1588" s="82">
        <v>0</v>
      </c>
      <c r="J1588" s="82">
        <v>0</v>
      </c>
      <c r="K1588" s="82">
        <v>0</v>
      </c>
      <c r="L1588" s="82">
        <v>0</v>
      </c>
      <c r="M1588" s="82">
        <v>0</v>
      </c>
      <c r="N1588" s="82">
        <v>3805.941109518074</v>
      </c>
      <c r="O1588" s="82">
        <v>0</v>
      </c>
      <c r="P1588" s="82">
        <v>0</v>
      </c>
      <c r="Q1588" s="82">
        <v>0</v>
      </c>
      <c r="R1588" s="82">
        <v>9283.8354308433791</v>
      </c>
      <c r="S1588" s="82">
        <v>0</v>
      </c>
      <c r="T1588" s="82">
        <v>0</v>
      </c>
      <c r="U1588" s="82">
        <v>19284.979484698797</v>
      </c>
      <c r="V1588" s="82">
        <v>2215.1207848192776</v>
      </c>
      <c r="W1588" s="82">
        <v>0</v>
      </c>
      <c r="X1588" s="132">
        <v>15165.955338639251</v>
      </c>
      <c r="Y1588" s="82">
        <v>0</v>
      </c>
      <c r="Z1588" s="82">
        <v>0</v>
      </c>
      <c r="AA1588" s="82">
        <v>0</v>
      </c>
      <c r="AB1588" s="82">
        <v>0</v>
      </c>
      <c r="AC1588" s="82">
        <v>4451.1872857831277</v>
      </c>
      <c r="AD1588" s="82">
        <v>0</v>
      </c>
      <c r="AE1588" s="82">
        <v>2170.665</v>
      </c>
      <c r="AF1588" s="82">
        <v>0</v>
      </c>
      <c r="AG1588" s="82">
        <v>2114.8255450602419</v>
      </c>
      <c r="AH1588" s="43">
        <v>59193.02143936215</v>
      </c>
    </row>
    <row r="1589" spans="1:34">
      <c r="A1589" s="52">
        <v>0</v>
      </c>
      <c r="D1589" s="2">
        <v>2016</v>
      </c>
      <c r="E1589" s="2">
        <v>6</v>
      </c>
      <c r="F1589" s="62">
        <v>2017</v>
      </c>
      <c r="G1589" s="62">
        <v>2017</v>
      </c>
      <c r="H1589" s="82">
        <v>692.07156289156558</v>
      </c>
      <c r="I1589" s="82">
        <v>0</v>
      </c>
      <c r="J1589" s="82">
        <v>0</v>
      </c>
      <c r="K1589" s="82">
        <v>0</v>
      </c>
      <c r="L1589" s="82">
        <v>6746.25</v>
      </c>
      <c r="M1589" s="82">
        <v>0</v>
      </c>
      <c r="N1589" s="82">
        <v>4257.0258296385528</v>
      </c>
      <c r="O1589" s="82">
        <v>0</v>
      </c>
      <c r="P1589" s="82">
        <v>0</v>
      </c>
      <c r="Q1589" s="82">
        <v>0</v>
      </c>
      <c r="R1589" s="82">
        <v>10908.548257228913</v>
      </c>
      <c r="S1589" s="82">
        <v>0</v>
      </c>
      <c r="T1589" s="82">
        <v>0</v>
      </c>
      <c r="U1589" s="82">
        <v>21134.710130722891</v>
      </c>
      <c r="V1589" s="82">
        <v>5948.1835042168605</v>
      </c>
      <c r="W1589" s="82">
        <v>0</v>
      </c>
      <c r="X1589" s="132">
        <v>16187.479434624758</v>
      </c>
      <c r="Y1589" s="82">
        <v>0</v>
      </c>
      <c r="Z1589" s="82">
        <v>0</v>
      </c>
      <c r="AA1589" s="82">
        <v>0</v>
      </c>
      <c r="AB1589" s="82">
        <v>0</v>
      </c>
      <c r="AC1589" s="82">
        <v>3494.8067537349398</v>
      </c>
      <c r="AD1589" s="82">
        <v>0</v>
      </c>
      <c r="AE1589" s="82">
        <v>5776.4699999999875</v>
      </c>
      <c r="AF1589" s="82">
        <v>0</v>
      </c>
      <c r="AG1589" s="82">
        <v>2493.4150043373506</v>
      </c>
      <c r="AH1589" s="43">
        <v>77638.960477395827</v>
      </c>
    </row>
    <row r="1590" spans="1:34">
      <c r="A1590" s="52">
        <v>0</v>
      </c>
      <c r="D1590" s="2">
        <v>2016</v>
      </c>
      <c r="E1590" s="2">
        <v>7</v>
      </c>
      <c r="F1590" s="62">
        <v>2017</v>
      </c>
      <c r="G1590" s="62">
        <v>2017</v>
      </c>
      <c r="H1590" s="82">
        <v>1045.9968133734928</v>
      </c>
      <c r="I1590" s="82">
        <v>0</v>
      </c>
      <c r="J1590" s="82">
        <v>0</v>
      </c>
      <c r="K1590" s="82">
        <v>0</v>
      </c>
      <c r="L1590" s="82">
        <v>1748.4600000000016</v>
      </c>
      <c r="M1590" s="82">
        <v>0</v>
      </c>
      <c r="N1590" s="82">
        <v>7228.303440361442</v>
      </c>
      <c r="O1590" s="82">
        <v>0</v>
      </c>
      <c r="P1590" s="82">
        <v>0</v>
      </c>
      <c r="Q1590" s="82">
        <v>0</v>
      </c>
      <c r="R1590" s="82">
        <v>12670.351681325305</v>
      </c>
      <c r="S1590" s="82">
        <v>0</v>
      </c>
      <c r="T1590" s="82">
        <v>0</v>
      </c>
      <c r="U1590" s="82">
        <v>21903.46007951807</v>
      </c>
      <c r="V1590" s="82">
        <v>8638.9724413253007</v>
      </c>
      <c r="W1590" s="82">
        <v>0</v>
      </c>
      <c r="X1590" s="132">
        <v>17759.958378387568</v>
      </c>
      <c r="Y1590" s="82">
        <v>0</v>
      </c>
      <c r="Z1590" s="82">
        <v>0</v>
      </c>
      <c r="AA1590" s="82">
        <v>0</v>
      </c>
      <c r="AB1590" s="82">
        <v>0</v>
      </c>
      <c r="AC1590" s="82">
        <v>2912.228548433734</v>
      </c>
      <c r="AD1590" s="82">
        <v>0</v>
      </c>
      <c r="AE1590" s="82">
        <v>10097.954999999987</v>
      </c>
      <c r="AF1590" s="82">
        <v>0</v>
      </c>
      <c r="AG1590" s="82">
        <v>2671.0727628915665</v>
      </c>
      <c r="AH1590" s="43">
        <v>86676.759145616466</v>
      </c>
    </row>
    <row r="1591" spans="1:34">
      <c r="A1591" s="52">
        <v>0</v>
      </c>
      <c r="D1591" s="2">
        <v>2016</v>
      </c>
      <c r="E1591" s="2">
        <v>8</v>
      </c>
      <c r="F1591" s="62">
        <v>2017</v>
      </c>
      <c r="G1591" s="62">
        <v>2017</v>
      </c>
      <c r="H1591" s="82">
        <v>920.13226084337248</v>
      </c>
      <c r="I1591" s="82">
        <v>0</v>
      </c>
      <c r="J1591" s="82">
        <v>0</v>
      </c>
      <c r="K1591" s="82">
        <v>0</v>
      </c>
      <c r="L1591" s="82">
        <v>12505.290000000015</v>
      </c>
      <c r="M1591" s="82">
        <v>0</v>
      </c>
      <c r="N1591" s="82">
        <v>7295.8034490361406</v>
      </c>
      <c r="O1591" s="82">
        <v>0</v>
      </c>
      <c r="P1591" s="82">
        <v>0</v>
      </c>
      <c r="Q1591" s="82">
        <v>0</v>
      </c>
      <c r="R1591" s="82">
        <v>13732.419014939762</v>
      </c>
      <c r="S1591" s="82">
        <v>0</v>
      </c>
      <c r="T1591" s="82">
        <v>0</v>
      </c>
      <c r="U1591" s="82">
        <v>22797.575404578296</v>
      </c>
      <c r="V1591" s="82">
        <v>8540.5053440963748</v>
      </c>
      <c r="W1591" s="82">
        <v>0</v>
      </c>
      <c r="X1591" s="132">
        <v>18464.401394979155</v>
      </c>
      <c r="Y1591" s="82">
        <v>0</v>
      </c>
      <c r="Z1591" s="82">
        <v>0</v>
      </c>
      <c r="AA1591" s="82">
        <v>0</v>
      </c>
      <c r="AB1591" s="82">
        <v>0</v>
      </c>
      <c r="AC1591" s="82">
        <v>2178.7792134939759</v>
      </c>
      <c r="AD1591" s="82">
        <v>0</v>
      </c>
      <c r="AE1591" s="82">
        <v>5326.6500000000069</v>
      </c>
      <c r="AF1591" s="82">
        <v>0</v>
      </c>
      <c r="AG1591" s="82">
        <v>2538.4112925301206</v>
      </c>
      <c r="AH1591" s="43">
        <v>94299.967374497224</v>
      </c>
    </row>
    <row r="1592" spans="1:34">
      <c r="A1592" s="52">
        <v>0</v>
      </c>
      <c r="D1592" s="2">
        <v>2016</v>
      </c>
      <c r="E1592" s="2">
        <v>9</v>
      </c>
      <c r="F1592" s="62">
        <v>2017</v>
      </c>
      <c r="G1592" s="62">
        <v>2017</v>
      </c>
      <c r="H1592" s="82">
        <v>926.73739771084286</v>
      </c>
      <c r="I1592" s="82">
        <v>0</v>
      </c>
      <c r="J1592" s="82">
        <v>0</v>
      </c>
      <c r="K1592" s="82">
        <v>0</v>
      </c>
      <c r="L1592" s="82">
        <v>0</v>
      </c>
      <c r="M1592" s="82">
        <v>0</v>
      </c>
      <c r="N1592" s="82">
        <v>6327.7249333734899</v>
      </c>
      <c r="O1592" s="82">
        <v>0</v>
      </c>
      <c r="P1592" s="82">
        <v>0</v>
      </c>
      <c r="Q1592" s="82">
        <v>0</v>
      </c>
      <c r="R1592" s="82">
        <v>13561.728045903619</v>
      </c>
      <c r="S1592" s="82">
        <v>0</v>
      </c>
      <c r="T1592" s="82">
        <v>0</v>
      </c>
      <c r="U1592" s="82">
        <v>26229.748252891564</v>
      </c>
      <c r="V1592" s="82">
        <v>4796.7774304819241</v>
      </c>
      <c r="W1592" s="82">
        <v>0</v>
      </c>
      <c r="X1592" s="132">
        <v>17668.429819387253</v>
      </c>
      <c r="Y1592" s="82">
        <v>0</v>
      </c>
      <c r="Z1592" s="82">
        <v>0</v>
      </c>
      <c r="AA1592" s="82">
        <v>0</v>
      </c>
      <c r="AB1592" s="82">
        <v>0</v>
      </c>
      <c r="AC1592" s="82">
        <v>2479.7380501204816</v>
      </c>
      <c r="AD1592" s="82">
        <v>0</v>
      </c>
      <c r="AE1592" s="82">
        <v>8128.2600000000066</v>
      </c>
      <c r="AF1592" s="82">
        <v>0</v>
      </c>
      <c r="AG1592" s="82">
        <v>2374.7178992771078</v>
      </c>
      <c r="AH1592" s="43">
        <v>82493.861829146277</v>
      </c>
    </row>
    <row r="1593" spans="1:34">
      <c r="A1593" s="52">
        <v>0</v>
      </c>
      <c r="D1593" s="2">
        <v>2016</v>
      </c>
      <c r="E1593" s="2">
        <v>10</v>
      </c>
      <c r="F1593" s="62">
        <v>2017</v>
      </c>
      <c r="G1593" s="62">
        <v>2017</v>
      </c>
      <c r="H1593" s="82">
        <v>903.43594265060278</v>
      </c>
      <c r="I1593" s="82">
        <v>0</v>
      </c>
      <c r="J1593" s="82">
        <v>0</v>
      </c>
      <c r="K1593" s="82">
        <v>0</v>
      </c>
      <c r="L1593" s="82">
        <v>0</v>
      </c>
      <c r="M1593" s="82">
        <v>0</v>
      </c>
      <c r="N1593" s="82">
        <v>3550.7402739759027</v>
      </c>
      <c r="O1593" s="82">
        <v>0</v>
      </c>
      <c r="P1593" s="82">
        <v>0</v>
      </c>
      <c r="Q1593" s="82">
        <v>0</v>
      </c>
      <c r="R1593" s="82">
        <v>8557.230406626506</v>
      </c>
      <c r="S1593" s="82">
        <v>0</v>
      </c>
      <c r="T1593" s="82">
        <v>481.23306265060233</v>
      </c>
      <c r="U1593" s="82">
        <v>27554.363549277103</v>
      </c>
      <c r="V1593" s="82">
        <v>1878.2929895180725</v>
      </c>
      <c r="W1593" s="82">
        <v>0</v>
      </c>
      <c r="X1593" s="132">
        <v>16548.839410187138</v>
      </c>
      <c r="Y1593" s="82">
        <v>0</v>
      </c>
      <c r="Z1593" s="82">
        <v>0</v>
      </c>
      <c r="AA1593" s="82">
        <v>0</v>
      </c>
      <c r="AB1593" s="82">
        <v>0</v>
      </c>
      <c r="AC1593" s="82">
        <v>2997.6293681927696</v>
      </c>
      <c r="AD1593" s="82">
        <v>0</v>
      </c>
      <c r="AE1593" s="82">
        <v>0</v>
      </c>
      <c r="AF1593" s="82">
        <v>0</v>
      </c>
      <c r="AG1593" s="82">
        <v>1976.7334881927707</v>
      </c>
      <c r="AH1593" s="43">
        <v>64448.498491271464</v>
      </c>
    </row>
    <row r="1594" spans="1:34">
      <c r="A1594" s="52">
        <v>0</v>
      </c>
      <c r="D1594" s="2">
        <v>2016</v>
      </c>
      <c r="E1594" s="2">
        <v>11</v>
      </c>
      <c r="F1594" s="62">
        <v>2017</v>
      </c>
      <c r="G1594" s="62">
        <v>2017</v>
      </c>
      <c r="H1594" s="82">
        <v>817.01873530120486</v>
      </c>
      <c r="I1594" s="82">
        <v>0</v>
      </c>
      <c r="J1594" s="82">
        <v>0</v>
      </c>
      <c r="K1594" s="82">
        <v>0</v>
      </c>
      <c r="L1594" s="82">
        <v>1089.5131816867467</v>
      </c>
      <c r="M1594" s="82">
        <v>0</v>
      </c>
      <c r="N1594" s="82">
        <v>2587.8744187951802</v>
      </c>
      <c r="O1594" s="82">
        <v>0</v>
      </c>
      <c r="P1594" s="82">
        <v>0</v>
      </c>
      <c r="Q1594" s="82">
        <v>0</v>
      </c>
      <c r="R1594" s="82">
        <v>6104.0013936144551</v>
      </c>
      <c r="S1594" s="82">
        <v>0</v>
      </c>
      <c r="T1594" s="82">
        <v>123.15491204819273</v>
      </c>
      <c r="U1594" s="82">
        <v>22272.460054939755</v>
      </c>
      <c r="V1594" s="82">
        <v>1822.4001675903614</v>
      </c>
      <c r="W1594" s="82">
        <v>0</v>
      </c>
      <c r="X1594" s="132">
        <v>13858.553550999701</v>
      </c>
      <c r="Y1594" s="82">
        <v>0</v>
      </c>
      <c r="Z1594" s="82">
        <v>0</v>
      </c>
      <c r="AA1594" s="82">
        <v>0</v>
      </c>
      <c r="AB1594" s="82">
        <v>0</v>
      </c>
      <c r="AC1594" s="82">
        <v>2630.6338014457824</v>
      </c>
      <c r="AD1594" s="82">
        <v>0</v>
      </c>
      <c r="AE1594" s="82">
        <v>0</v>
      </c>
      <c r="AF1594" s="82">
        <v>0</v>
      </c>
      <c r="AG1594" s="82">
        <v>1401.0913185542172</v>
      </c>
      <c r="AH1594" s="43">
        <v>52706.701534975589</v>
      </c>
    </row>
    <row r="1595" spans="1:34">
      <c r="A1595" s="52">
        <v>0</v>
      </c>
      <c r="D1595" s="2">
        <v>2016</v>
      </c>
      <c r="E1595" s="2">
        <v>12</v>
      </c>
      <c r="F1595" s="62">
        <v>2017</v>
      </c>
      <c r="G1595" s="62">
        <v>2017</v>
      </c>
      <c r="H1595" s="82">
        <v>674.27438855421667</v>
      </c>
      <c r="I1595" s="82">
        <v>0</v>
      </c>
      <c r="J1595" s="82">
        <v>0</v>
      </c>
      <c r="K1595" s="82">
        <v>0</v>
      </c>
      <c r="L1595" s="82">
        <v>1554.7297609638556</v>
      </c>
      <c r="M1595" s="82">
        <v>0</v>
      </c>
      <c r="N1595" s="82">
        <v>2245.7673527710836</v>
      </c>
      <c r="O1595" s="82">
        <v>0</v>
      </c>
      <c r="P1595" s="82">
        <v>0</v>
      </c>
      <c r="Q1595" s="82">
        <v>0</v>
      </c>
      <c r="R1595" s="82">
        <v>5229.0538901204818</v>
      </c>
      <c r="S1595" s="82">
        <v>0</v>
      </c>
      <c r="T1595" s="82">
        <v>0</v>
      </c>
      <c r="U1595" s="82">
        <v>13733.42216216867</v>
      </c>
      <c r="V1595" s="82">
        <v>925.17328927710844</v>
      </c>
      <c r="W1595" s="82">
        <v>0</v>
      </c>
      <c r="X1595" s="132">
        <v>10825.035595561139</v>
      </c>
      <c r="Y1595" s="82">
        <v>0</v>
      </c>
      <c r="Z1595" s="82">
        <v>0</v>
      </c>
      <c r="AA1595" s="82">
        <v>0</v>
      </c>
      <c r="AB1595" s="82">
        <v>0</v>
      </c>
      <c r="AC1595" s="82">
        <v>2931.7737199999997</v>
      </c>
      <c r="AD1595" s="82">
        <v>0</v>
      </c>
      <c r="AE1595" s="82">
        <v>0</v>
      </c>
      <c r="AF1595" s="82">
        <v>0</v>
      </c>
      <c r="AG1595" s="82">
        <v>1044.2242053012046</v>
      </c>
      <c r="AH1595" s="43">
        <v>39163.454364717756</v>
      </c>
    </row>
    <row r="1596" spans="1:34">
      <c r="A1596" s="52">
        <v>0</v>
      </c>
      <c r="D1596" s="2">
        <v>2017</v>
      </c>
      <c r="E1596" s="2">
        <v>1</v>
      </c>
      <c r="F1596" s="62">
        <v>2017</v>
      </c>
      <c r="G1596" s="62">
        <v>2017</v>
      </c>
      <c r="H1596" s="82">
        <v>572.39289397590449</v>
      </c>
      <c r="I1596" s="82">
        <v>0</v>
      </c>
      <c r="J1596" s="82">
        <v>0</v>
      </c>
      <c r="K1596" s="82">
        <v>0</v>
      </c>
      <c r="L1596" s="82">
        <v>639.47205987951804</v>
      </c>
      <c r="M1596" s="82">
        <v>0</v>
      </c>
      <c r="N1596" s="82">
        <v>2745.8826515662658</v>
      </c>
      <c r="O1596" s="82">
        <v>0</v>
      </c>
      <c r="P1596" s="82">
        <v>0</v>
      </c>
      <c r="Q1596" s="82">
        <v>0</v>
      </c>
      <c r="R1596" s="82">
        <v>5823.9004120481904</v>
      </c>
      <c r="S1596" s="82">
        <v>0</v>
      </c>
      <c r="T1596" s="82">
        <v>0</v>
      </c>
      <c r="U1596" s="82">
        <v>11268.676518554219</v>
      </c>
      <c r="V1596" s="82">
        <v>187.72803397590354</v>
      </c>
      <c r="W1596" s="82">
        <v>0</v>
      </c>
      <c r="X1596" s="132">
        <v>9755.1396200034524</v>
      </c>
      <c r="Y1596" s="82">
        <v>0</v>
      </c>
      <c r="Z1596" s="82">
        <v>0</v>
      </c>
      <c r="AA1596" s="82">
        <v>0</v>
      </c>
      <c r="AB1596" s="82">
        <v>0</v>
      </c>
      <c r="AC1596" s="82">
        <v>1002.9020038554219</v>
      </c>
      <c r="AD1596" s="82">
        <v>0</v>
      </c>
      <c r="AE1596" s="82">
        <v>0</v>
      </c>
      <c r="AF1596" s="82">
        <v>0</v>
      </c>
      <c r="AG1596" s="82">
        <v>1091.0772586746989</v>
      </c>
      <c r="AH1596" s="43">
        <v>33087.17145253357</v>
      </c>
    </row>
    <row r="1597" spans="1:34">
      <c r="A1597" s="52">
        <v>0</v>
      </c>
      <c r="D1597" s="2">
        <v>2017</v>
      </c>
      <c r="E1597" s="2">
        <v>2</v>
      </c>
      <c r="F1597" s="62">
        <v>2017</v>
      </c>
      <c r="G1597" s="62">
        <v>2017</v>
      </c>
      <c r="H1597" s="82">
        <v>395.58425060241018</v>
      </c>
      <c r="I1597" s="82">
        <v>0</v>
      </c>
      <c r="J1597" s="82">
        <v>0</v>
      </c>
      <c r="K1597" s="82">
        <v>0</v>
      </c>
      <c r="L1597" s="82">
        <v>1271.2685361445783</v>
      </c>
      <c r="M1597" s="82">
        <v>0</v>
      </c>
      <c r="N1597" s="82">
        <v>2188.9084828915666</v>
      </c>
      <c r="O1597" s="82">
        <v>0</v>
      </c>
      <c r="P1597" s="82">
        <v>0</v>
      </c>
      <c r="Q1597" s="82">
        <v>0</v>
      </c>
      <c r="R1597" s="82">
        <v>3183.345896867469</v>
      </c>
      <c r="S1597" s="82">
        <v>0</v>
      </c>
      <c r="T1597" s="82">
        <v>0</v>
      </c>
      <c r="U1597" s="82">
        <v>6918.4215595180731</v>
      </c>
      <c r="V1597" s="82">
        <v>185.00733783132534</v>
      </c>
      <c r="W1597" s="82">
        <v>0</v>
      </c>
      <c r="X1597" s="132">
        <v>8750.0916318317959</v>
      </c>
      <c r="Y1597" s="82">
        <v>0</v>
      </c>
      <c r="Z1597" s="82">
        <v>0</v>
      </c>
      <c r="AA1597" s="82">
        <v>0</v>
      </c>
      <c r="AB1597" s="82">
        <v>0</v>
      </c>
      <c r="AC1597" s="82">
        <v>616.33544674698771</v>
      </c>
      <c r="AD1597" s="82">
        <v>0</v>
      </c>
      <c r="AE1597" s="82">
        <v>0</v>
      </c>
      <c r="AF1597" s="82">
        <v>0</v>
      </c>
      <c r="AG1597" s="82">
        <v>517.45668204819265</v>
      </c>
      <c r="AH1597" s="43">
        <v>24026.419824482397</v>
      </c>
    </row>
    <row r="1598" spans="1:34">
      <c r="A1598" s="52">
        <v>0</v>
      </c>
      <c r="D1598" s="2">
        <v>2017</v>
      </c>
      <c r="E1598" s="2">
        <v>3</v>
      </c>
      <c r="F1598" s="62">
        <v>2017</v>
      </c>
      <c r="G1598" s="62">
        <v>2017</v>
      </c>
      <c r="H1598" s="82">
        <v>669.09937590361415</v>
      </c>
      <c r="I1598" s="82">
        <v>0</v>
      </c>
      <c r="J1598" s="82">
        <v>0</v>
      </c>
      <c r="K1598" s="82">
        <v>0</v>
      </c>
      <c r="L1598" s="82">
        <v>839.99668180722858</v>
      </c>
      <c r="M1598" s="82">
        <v>0</v>
      </c>
      <c r="N1598" s="82">
        <v>2702.7171534939762</v>
      </c>
      <c r="O1598" s="82">
        <v>0</v>
      </c>
      <c r="P1598" s="82">
        <v>0</v>
      </c>
      <c r="Q1598" s="82">
        <v>0</v>
      </c>
      <c r="R1598" s="82">
        <v>5015.5082653012041</v>
      </c>
      <c r="S1598" s="82">
        <v>0</v>
      </c>
      <c r="T1598" s="82">
        <v>0</v>
      </c>
      <c r="U1598" s="82">
        <v>21053.834455903612</v>
      </c>
      <c r="V1598" s="82">
        <v>614.87732867469879</v>
      </c>
      <c r="W1598" s="82">
        <v>0</v>
      </c>
      <c r="X1598" s="132">
        <v>11606.624077727858</v>
      </c>
      <c r="Y1598" s="82">
        <v>0</v>
      </c>
      <c r="Z1598" s="82">
        <v>0</v>
      </c>
      <c r="AA1598" s="82">
        <v>0</v>
      </c>
      <c r="AB1598" s="82">
        <v>0</v>
      </c>
      <c r="AC1598" s="82">
        <v>1149.4475161445787</v>
      </c>
      <c r="AD1598" s="82">
        <v>0</v>
      </c>
      <c r="AE1598" s="82">
        <v>0</v>
      </c>
      <c r="AF1598" s="82">
        <v>0</v>
      </c>
      <c r="AG1598" s="82">
        <v>1106.0542972289156</v>
      </c>
      <c r="AH1598" s="43">
        <v>44758.15915218569</v>
      </c>
    </row>
    <row r="1599" spans="1:34">
      <c r="A1599" s="52">
        <v>0</v>
      </c>
      <c r="D1599" s="2">
        <v>2017</v>
      </c>
      <c r="E1599" s="2">
        <v>4</v>
      </c>
      <c r="F1599" s="62">
        <v>2017</v>
      </c>
      <c r="G1599" s="62">
        <v>2017</v>
      </c>
      <c r="H1599" s="82">
        <v>797.55477831325254</v>
      </c>
      <c r="I1599" s="82">
        <v>0</v>
      </c>
      <c r="J1599" s="82">
        <v>287.07564337349407</v>
      </c>
      <c r="K1599" s="82">
        <v>0</v>
      </c>
      <c r="L1599" s="82">
        <v>1651.6896490361446</v>
      </c>
      <c r="M1599" s="82">
        <v>0</v>
      </c>
      <c r="N1599" s="82">
        <v>3319.5660453012056</v>
      </c>
      <c r="O1599" s="82">
        <v>0</v>
      </c>
      <c r="P1599" s="82">
        <v>0</v>
      </c>
      <c r="Q1599" s="82">
        <v>0</v>
      </c>
      <c r="R1599" s="82">
        <v>6812.9010790361435</v>
      </c>
      <c r="S1599" s="82">
        <v>0</v>
      </c>
      <c r="T1599" s="82">
        <v>611.76357012048186</v>
      </c>
      <c r="U1599" s="82">
        <v>21532.012614939755</v>
      </c>
      <c r="V1599" s="82">
        <v>2735.6599733734934</v>
      </c>
      <c r="W1599" s="82">
        <v>0</v>
      </c>
      <c r="X1599" s="132">
        <v>13400.154326726135</v>
      </c>
      <c r="Y1599" s="82">
        <v>0</v>
      </c>
      <c r="Z1599" s="82">
        <v>0</v>
      </c>
      <c r="AA1599" s="82">
        <v>0</v>
      </c>
      <c r="AB1599" s="82">
        <v>0</v>
      </c>
      <c r="AC1599" s="82">
        <v>1970.2229985542169</v>
      </c>
      <c r="AD1599" s="82">
        <v>0</v>
      </c>
      <c r="AE1599" s="82">
        <v>0</v>
      </c>
      <c r="AF1599" s="82">
        <v>0</v>
      </c>
      <c r="AG1599" s="82">
        <v>1465.5032225301204</v>
      </c>
      <c r="AH1599" s="43">
        <v>54584.103901304436</v>
      </c>
    </row>
    <row r="1600" spans="1:34">
      <c r="A1600" s="52">
        <v>0</v>
      </c>
      <c r="D1600" s="2">
        <v>2017</v>
      </c>
      <c r="E1600" s="2">
        <v>5</v>
      </c>
      <c r="F1600" s="62">
        <v>2018</v>
      </c>
      <c r="G1600" s="62">
        <v>2018</v>
      </c>
      <c r="H1600" s="82">
        <v>696.65159999999958</v>
      </c>
      <c r="I1600" s="82">
        <v>0</v>
      </c>
      <c r="J1600" s="82">
        <v>0</v>
      </c>
      <c r="K1600" s="82">
        <v>0</v>
      </c>
      <c r="L1600" s="82">
        <v>0</v>
      </c>
      <c r="M1600" s="82">
        <v>0</v>
      </c>
      <c r="N1600" s="82">
        <v>3841.7293284337334</v>
      </c>
      <c r="O1600" s="82">
        <v>0</v>
      </c>
      <c r="P1600" s="82">
        <v>0</v>
      </c>
      <c r="Q1600" s="82">
        <v>0</v>
      </c>
      <c r="R1600" s="82">
        <v>9540.4784612048206</v>
      </c>
      <c r="S1600" s="82">
        <v>0</v>
      </c>
      <c r="T1600" s="82">
        <v>0</v>
      </c>
      <c r="U1600" s="82">
        <v>19017.495271325301</v>
      </c>
      <c r="V1600" s="82">
        <v>2048.6841968674689</v>
      </c>
      <c r="W1600" s="82">
        <v>0</v>
      </c>
      <c r="X1600" s="132">
        <v>15056.424607688834</v>
      </c>
      <c r="Y1600" s="82">
        <v>0</v>
      </c>
      <c r="Z1600" s="82">
        <v>0</v>
      </c>
      <c r="AA1600" s="82">
        <v>0</v>
      </c>
      <c r="AB1600" s="82">
        <v>0</v>
      </c>
      <c r="AC1600" s="82">
        <v>4464.9149609638525</v>
      </c>
      <c r="AD1600" s="82">
        <v>0</v>
      </c>
      <c r="AE1600" s="82">
        <v>2067.2999999999988</v>
      </c>
      <c r="AF1600" s="82">
        <v>0</v>
      </c>
      <c r="AG1600" s="82">
        <v>2041.3703549397585</v>
      </c>
      <c r="AH1600" s="43">
        <v>58775.048781423779</v>
      </c>
    </row>
    <row r="1601" spans="1:34">
      <c r="A1601" s="52">
        <v>0</v>
      </c>
      <c r="D1601" s="2">
        <v>2017</v>
      </c>
      <c r="E1601" s="2">
        <v>6</v>
      </c>
      <c r="F1601" s="62">
        <v>2018</v>
      </c>
      <c r="G1601" s="62">
        <v>2018</v>
      </c>
      <c r="H1601" s="82">
        <v>688.25820722891513</v>
      </c>
      <c r="I1601" s="82">
        <v>0</v>
      </c>
      <c r="J1601" s="82">
        <v>0</v>
      </c>
      <c r="K1601" s="82">
        <v>0</v>
      </c>
      <c r="L1601" s="82">
        <v>6746.25</v>
      </c>
      <c r="M1601" s="82">
        <v>0</v>
      </c>
      <c r="N1601" s="82">
        <v>4297.0557113253017</v>
      </c>
      <c r="O1601" s="82">
        <v>0</v>
      </c>
      <c r="P1601" s="82">
        <v>0</v>
      </c>
      <c r="Q1601" s="82">
        <v>0</v>
      </c>
      <c r="R1601" s="82">
        <v>11201.44996746988</v>
      </c>
      <c r="S1601" s="82">
        <v>0</v>
      </c>
      <c r="T1601" s="82">
        <v>0</v>
      </c>
      <c r="U1601" s="82">
        <v>20841.570004819278</v>
      </c>
      <c r="V1601" s="82">
        <v>5841.5358897590286</v>
      </c>
      <c r="W1601" s="82">
        <v>0</v>
      </c>
      <c r="X1601" s="132">
        <v>16009.618830158155</v>
      </c>
      <c r="Y1601" s="82">
        <v>0</v>
      </c>
      <c r="Z1601" s="82">
        <v>0</v>
      </c>
      <c r="AA1601" s="82">
        <v>0</v>
      </c>
      <c r="AB1601" s="82">
        <v>0</v>
      </c>
      <c r="AC1601" s="82">
        <v>3507.8686322891567</v>
      </c>
      <c r="AD1601" s="82">
        <v>0</v>
      </c>
      <c r="AE1601" s="82">
        <v>5501.4000000000078</v>
      </c>
      <c r="AF1601" s="82">
        <v>0</v>
      </c>
      <c r="AG1601" s="82">
        <v>2406.8100956626513</v>
      </c>
      <c r="AH1601" s="43">
        <v>77041.817338712368</v>
      </c>
    </row>
    <row r="1602" spans="1:34">
      <c r="A1602" s="52">
        <v>0</v>
      </c>
      <c r="D1602" s="2">
        <v>2017</v>
      </c>
      <c r="E1602" s="2">
        <v>7</v>
      </c>
      <c r="F1602" s="62">
        <v>2018</v>
      </c>
      <c r="G1602" s="62">
        <v>2018</v>
      </c>
      <c r="H1602" s="82">
        <v>1040.233308433734</v>
      </c>
      <c r="I1602" s="82">
        <v>0</v>
      </c>
      <c r="J1602" s="82">
        <v>0</v>
      </c>
      <c r="K1602" s="82">
        <v>0</v>
      </c>
      <c r="L1602" s="82">
        <v>1748.4600000000016</v>
      </c>
      <c r="M1602" s="82">
        <v>0</v>
      </c>
      <c r="N1602" s="82">
        <v>7271.1740686746953</v>
      </c>
      <c r="O1602" s="82">
        <v>0</v>
      </c>
      <c r="P1602" s="82">
        <v>0</v>
      </c>
      <c r="Q1602" s="82">
        <v>0</v>
      </c>
      <c r="R1602" s="82">
        <v>13000.830059036147</v>
      </c>
      <c r="S1602" s="82">
        <v>0</v>
      </c>
      <c r="T1602" s="82">
        <v>0</v>
      </c>
      <c r="U1602" s="82">
        <v>21599.657330120477</v>
      </c>
      <c r="V1602" s="82">
        <v>8602.8338196385539</v>
      </c>
      <c r="W1602" s="82">
        <v>0</v>
      </c>
      <c r="X1602" s="132">
        <v>16576.960031371895</v>
      </c>
      <c r="Y1602" s="82">
        <v>0</v>
      </c>
      <c r="Z1602" s="82">
        <v>0</v>
      </c>
      <c r="AA1602" s="82">
        <v>0</v>
      </c>
      <c r="AB1602" s="82">
        <v>0</v>
      </c>
      <c r="AC1602" s="82">
        <v>2926.2190380722891</v>
      </c>
      <c r="AD1602" s="82">
        <v>0</v>
      </c>
      <c r="AE1602" s="82">
        <v>9617.0999999999858</v>
      </c>
      <c r="AF1602" s="82">
        <v>0</v>
      </c>
      <c r="AG1602" s="82">
        <v>2578.2971871084337</v>
      </c>
      <c r="AH1602" s="43">
        <v>84961.764842456207</v>
      </c>
    </row>
    <row r="1603" spans="1:34">
      <c r="A1603" s="52">
        <v>0</v>
      </c>
      <c r="D1603" s="2">
        <v>2017</v>
      </c>
      <c r="E1603" s="2">
        <v>8</v>
      </c>
      <c r="F1603" s="62">
        <v>2018</v>
      </c>
      <c r="G1603" s="62">
        <v>2018</v>
      </c>
      <c r="H1603" s="82">
        <v>915.0622771084328</v>
      </c>
      <c r="I1603" s="82">
        <v>0</v>
      </c>
      <c r="J1603" s="82">
        <v>0</v>
      </c>
      <c r="K1603" s="82">
        <v>0</v>
      </c>
      <c r="L1603" s="82">
        <v>12505.290000000015</v>
      </c>
      <c r="M1603" s="82">
        <v>0</v>
      </c>
      <c r="N1603" s="82">
        <v>7338.3108768674665</v>
      </c>
      <c r="O1603" s="82">
        <v>0</v>
      </c>
      <c r="P1603" s="82">
        <v>0</v>
      </c>
      <c r="Q1603" s="82">
        <v>0</v>
      </c>
      <c r="R1603" s="82">
        <v>14101.119032771081</v>
      </c>
      <c r="S1603" s="82">
        <v>0</v>
      </c>
      <c r="T1603" s="82">
        <v>0</v>
      </c>
      <c r="U1603" s="82">
        <v>22481.371203855415</v>
      </c>
      <c r="V1603" s="82">
        <v>8460.4920043373386</v>
      </c>
      <c r="W1603" s="82">
        <v>0</v>
      </c>
      <c r="X1603" s="132">
        <v>17234.282767186742</v>
      </c>
      <c r="Y1603" s="82">
        <v>0</v>
      </c>
      <c r="Z1603" s="82">
        <v>0</v>
      </c>
      <c r="AA1603" s="82">
        <v>0</v>
      </c>
      <c r="AB1603" s="82">
        <v>0</v>
      </c>
      <c r="AC1603" s="82">
        <v>2193.601948915662</v>
      </c>
      <c r="AD1603" s="82">
        <v>0</v>
      </c>
      <c r="AE1603" s="82">
        <v>5073</v>
      </c>
      <c r="AF1603" s="82">
        <v>0</v>
      </c>
      <c r="AG1603" s="82">
        <v>2450.2435074698783</v>
      </c>
      <c r="AH1603" s="43">
        <v>92752.77361851203</v>
      </c>
    </row>
    <row r="1604" spans="1:34">
      <c r="A1604" s="52">
        <v>0</v>
      </c>
      <c r="D1604" s="2">
        <v>2017</v>
      </c>
      <c r="E1604" s="2">
        <v>9</v>
      </c>
      <c r="F1604" s="62">
        <v>2018</v>
      </c>
      <c r="G1604" s="62">
        <v>2018</v>
      </c>
      <c r="H1604" s="82">
        <v>921.63101927710773</v>
      </c>
      <c r="I1604" s="82">
        <v>0</v>
      </c>
      <c r="J1604" s="82">
        <v>0</v>
      </c>
      <c r="K1604" s="82">
        <v>0</v>
      </c>
      <c r="L1604" s="82">
        <v>0</v>
      </c>
      <c r="M1604" s="82">
        <v>0</v>
      </c>
      <c r="N1604" s="82">
        <v>6367.8975009638534</v>
      </c>
      <c r="O1604" s="82">
        <v>0</v>
      </c>
      <c r="P1604" s="82">
        <v>0</v>
      </c>
      <c r="Q1604" s="82">
        <v>0</v>
      </c>
      <c r="R1604" s="82">
        <v>13917.500568433734</v>
      </c>
      <c r="S1604" s="82">
        <v>0</v>
      </c>
      <c r="T1604" s="82">
        <v>0</v>
      </c>
      <c r="U1604" s="82">
        <v>25865.939539277118</v>
      </c>
      <c r="V1604" s="82">
        <v>4772.7955316867428</v>
      </c>
      <c r="W1604" s="82">
        <v>0</v>
      </c>
      <c r="X1604" s="132">
        <v>16491.553829038639</v>
      </c>
      <c r="Y1604" s="82">
        <v>0</v>
      </c>
      <c r="Z1604" s="82">
        <v>0</v>
      </c>
      <c r="AA1604" s="82">
        <v>0</v>
      </c>
      <c r="AB1604" s="82">
        <v>0</v>
      </c>
      <c r="AC1604" s="82">
        <v>2493.7635816867473</v>
      </c>
      <c r="AD1604" s="82">
        <v>0</v>
      </c>
      <c r="AE1604" s="82">
        <v>7741.199999999998</v>
      </c>
      <c r="AF1604" s="82">
        <v>0</v>
      </c>
      <c r="AG1604" s="82">
        <v>2292.2357507228912</v>
      </c>
      <c r="AH1604" s="43">
        <v>80864.517321086823</v>
      </c>
    </row>
    <row r="1605" spans="1:34">
      <c r="A1605" s="52">
        <v>0</v>
      </c>
      <c r="D1605" s="2">
        <v>2017</v>
      </c>
      <c r="E1605" s="2">
        <v>10</v>
      </c>
      <c r="F1605" s="62">
        <v>2018</v>
      </c>
      <c r="G1605" s="62">
        <v>2018</v>
      </c>
      <c r="H1605" s="82">
        <v>898.45795662650653</v>
      </c>
      <c r="I1605" s="82">
        <v>0</v>
      </c>
      <c r="J1605" s="82">
        <v>0</v>
      </c>
      <c r="K1605" s="82">
        <v>0</v>
      </c>
      <c r="L1605" s="82">
        <v>0</v>
      </c>
      <c r="M1605" s="82">
        <v>0</v>
      </c>
      <c r="N1605" s="82">
        <v>3584.1287754216855</v>
      </c>
      <c r="O1605" s="82">
        <v>0</v>
      </c>
      <c r="P1605" s="82">
        <v>0</v>
      </c>
      <c r="Q1605" s="82">
        <v>0</v>
      </c>
      <c r="R1605" s="82">
        <v>8813.1162951807237</v>
      </c>
      <c r="S1605" s="82">
        <v>0</v>
      </c>
      <c r="T1605" s="82">
        <v>489.28899084337365</v>
      </c>
      <c r="U1605" s="82">
        <v>27172.182315180722</v>
      </c>
      <c r="V1605" s="82">
        <v>1737.1644883132535</v>
      </c>
      <c r="W1605" s="82">
        <v>0</v>
      </c>
      <c r="X1605" s="132">
        <v>15446.852961212264</v>
      </c>
      <c r="Y1605" s="82">
        <v>0</v>
      </c>
      <c r="Z1605" s="82">
        <v>0</v>
      </c>
      <c r="AA1605" s="82">
        <v>0</v>
      </c>
      <c r="AB1605" s="82">
        <v>0</v>
      </c>
      <c r="AC1605" s="82">
        <v>3019.5612346987955</v>
      </c>
      <c r="AD1605" s="82">
        <v>0</v>
      </c>
      <c r="AE1605" s="82">
        <v>0</v>
      </c>
      <c r="AF1605" s="82">
        <v>0</v>
      </c>
      <c r="AG1605" s="82">
        <v>1908.0747118072288</v>
      </c>
      <c r="AH1605" s="43">
        <v>63068.82772928456</v>
      </c>
    </row>
    <row r="1606" spans="1:34">
      <c r="A1606" s="52">
        <v>0</v>
      </c>
      <c r="D1606" s="2">
        <v>2017</v>
      </c>
      <c r="E1606" s="2">
        <v>11</v>
      </c>
      <c r="F1606" s="62">
        <v>2018</v>
      </c>
      <c r="G1606" s="62">
        <v>2018</v>
      </c>
      <c r="H1606" s="82">
        <v>812.51691325301238</v>
      </c>
      <c r="I1606" s="82">
        <v>0</v>
      </c>
      <c r="J1606" s="82">
        <v>0</v>
      </c>
      <c r="K1606" s="82">
        <v>0</v>
      </c>
      <c r="L1606" s="82">
        <v>1130.229687228916</v>
      </c>
      <c r="M1606" s="82">
        <v>0</v>
      </c>
      <c r="N1606" s="82">
        <v>2612.2088510843373</v>
      </c>
      <c r="O1606" s="82">
        <v>0</v>
      </c>
      <c r="P1606" s="82">
        <v>0</v>
      </c>
      <c r="Q1606" s="82">
        <v>0</v>
      </c>
      <c r="R1606" s="82">
        <v>6286.5286537349393</v>
      </c>
      <c r="S1606" s="82">
        <v>0</v>
      </c>
      <c r="T1606" s="82">
        <v>125.21654746987954</v>
      </c>
      <c r="U1606" s="82">
        <v>21963.539246265049</v>
      </c>
      <c r="V1606" s="82">
        <v>1685.471261566265</v>
      </c>
      <c r="W1606" s="82">
        <v>0</v>
      </c>
      <c r="X1606" s="132">
        <v>12936.52065691706</v>
      </c>
      <c r="Y1606" s="82">
        <v>0</v>
      </c>
      <c r="Z1606" s="82">
        <v>0</v>
      </c>
      <c r="AA1606" s="82">
        <v>0</v>
      </c>
      <c r="AB1606" s="82">
        <v>0</v>
      </c>
      <c r="AC1606" s="82">
        <v>2649.8805802409638</v>
      </c>
      <c r="AD1606" s="82">
        <v>0</v>
      </c>
      <c r="AE1606" s="82">
        <v>0</v>
      </c>
      <c r="AF1606" s="82">
        <v>0</v>
      </c>
      <c r="AG1606" s="82">
        <v>1352.4265814457831</v>
      </c>
      <c r="AH1606" s="43">
        <v>51554.538979206205</v>
      </c>
    </row>
    <row r="1607" spans="1:34">
      <c r="A1607" s="52">
        <v>0</v>
      </c>
      <c r="D1607" s="2">
        <v>2017</v>
      </c>
      <c r="E1607" s="2">
        <v>12</v>
      </c>
      <c r="F1607" s="62">
        <v>2018</v>
      </c>
      <c r="G1607" s="62">
        <v>2018</v>
      </c>
      <c r="H1607" s="82">
        <v>670.55909638554226</v>
      </c>
      <c r="I1607" s="82">
        <v>0</v>
      </c>
      <c r="J1607" s="82">
        <v>0</v>
      </c>
      <c r="K1607" s="82">
        <v>0</v>
      </c>
      <c r="L1607" s="82">
        <v>1612.8320069879519</v>
      </c>
      <c r="M1607" s="82">
        <v>0</v>
      </c>
      <c r="N1607" s="82">
        <v>2266.8848665060245</v>
      </c>
      <c r="O1607" s="82">
        <v>0</v>
      </c>
      <c r="P1607" s="82">
        <v>0</v>
      </c>
      <c r="Q1607" s="82">
        <v>0</v>
      </c>
      <c r="R1607" s="82">
        <v>5385.4176944578294</v>
      </c>
      <c r="S1607" s="82">
        <v>0</v>
      </c>
      <c r="T1607" s="82">
        <v>0</v>
      </c>
      <c r="U1607" s="82">
        <v>13542.938494457827</v>
      </c>
      <c r="V1607" s="82">
        <v>855.65893746987922</v>
      </c>
      <c r="W1607" s="82">
        <v>0</v>
      </c>
      <c r="X1607" s="132">
        <v>10105.915093872163</v>
      </c>
      <c r="Y1607" s="82">
        <v>0</v>
      </c>
      <c r="Z1607" s="82">
        <v>0</v>
      </c>
      <c r="AA1607" s="82">
        <v>0</v>
      </c>
      <c r="AB1607" s="82">
        <v>0</v>
      </c>
      <c r="AC1607" s="82">
        <v>2953.2237600000003</v>
      </c>
      <c r="AD1607" s="82">
        <v>0</v>
      </c>
      <c r="AE1607" s="82">
        <v>0</v>
      </c>
      <c r="AF1607" s="82">
        <v>0</v>
      </c>
      <c r="AG1607" s="82">
        <v>1007.954694698795</v>
      </c>
      <c r="AH1607" s="43">
        <v>38401.384644836013</v>
      </c>
    </row>
    <row r="1608" spans="1:34">
      <c r="A1608" s="52">
        <v>0</v>
      </c>
      <c r="D1608" s="2">
        <v>2018</v>
      </c>
      <c r="E1608" s="2">
        <v>1</v>
      </c>
      <c r="F1608" s="62">
        <v>2018</v>
      </c>
      <c r="G1608" s="62">
        <v>2018</v>
      </c>
      <c r="H1608" s="82">
        <v>569.60171987951878</v>
      </c>
      <c r="I1608" s="82">
        <v>0</v>
      </c>
      <c r="J1608" s="82">
        <v>0</v>
      </c>
      <c r="K1608" s="82">
        <v>0</v>
      </c>
      <c r="L1608" s="82">
        <v>662.50903012048207</v>
      </c>
      <c r="M1608" s="82">
        <v>0</v>
      </c>
      <c r="N1608" s="82">
        <v>2813.4809108433737</v>
      </c>
      <c r="O1608" s="82">
        <v>0</v>
      </c>
      <c r="P1608" s="82">
        <v>0</v>
      </c>
      <c r="Q1608" s="82">
        <v>0</v>
      </c>
      <c r="R1608" s="82">
        <v>5992.935115662649</v>
      </c>
      <c r="S1608" s="82">
        <v>0</v>
      </c>
      <c r="T1608" s="82">
        <v>0</v>
      </c>
      <c r="U1608" s="82">
        <v>11067.336153855422</v>
      </c>
      <c r="V1608" s="82">
        <v>187.5087802409638</v>
      </c>
      <c r="W1608" s="82">
        <v>0</v>
      </c>
      <c r="X1608" s="132">
        <v>7789.5536023902932</v>
      </c>
      <c r="Y1608" s="82">
        <v>0</v>
      </c>
      <c r="Z1608" s="82">
        <v>0</v>
      </c>
      <c r="AA1608" s="82">
        <v>0</v>
      </c>
      <c r="AB1608" s="82">
        <v>0</v>
      </c>
      <c r="AC1608" s="82">
        <v>989.43050168674642</v>
      </c>
      <c r="AD1608" s="82">
        <v>0</v>
      </c>
      <c r="AE1608" s="82">
        <v>0</v>
      </c>
      <c r="AF1608" s="82">
        <v>0</v>
      </c>
      <c r="AG1608" s="82">
        <v>1049.9501861445783</v>
      </c>
      <c r="AH1608" s="43">
        <v>31122.306000824028</v>
      </c>
    </row>
    <row r="1609" spans="1:34">
      <c r="A1609" s="52">
        <v>0</v>
      </c>
      <c r="D1609" s="2">
        <v>2018</v>
      </c>
      <c r="E1609" s="2">
        <v>2</v>
      </c>
      <c r="F1609" s="62">
        <v>2018</v>
      </c>
      <c r="G1609" s="62">
        <v>2018</v>
      </c>
      <c r="H1609" s="82">
        <v>393.65525301204872</v>
      </c>
      <c r="I1609" s="82">
        <v>0</v>
      </c>
      <c r="J1609" s="82">
        <v>0</v>
      </c>
      <c r="K1609" s="82">
        <v>0</v>
      </c>
      <c r="L1609" s="82">
        <v>1317.0659638554218</v>
      </c>
      <c r="M1609" s="82">
        <v>0</v>
      </c>
      <c r="N1609" s="82">
        <v>2242.7951277108436</v>
      </c>
      <c r="O1609" s="82">
        <v>0</v>
      </c>
      <c r="P1609" s="82">
        <v>0</v>
      </c>
      <c r="Q1609" s="82">
        <v>0</v>
      </c>
      <c r="R1609" s="82">
        <v>3275.7403219277116</v>
      </c>
      <c r="S1609" s="82">
        <v>0</v>
      </c>
      <c r="T1609" s="82">
        <v>0</v>
      </c>
      <c r="U1609" s="82">
        <v>6794.8083279518096</v>
      </c>
      <c r="V1609" s="82">
        <v>184.79126168674705</v>
      </c>
      <c r="W1609" s="82">
        <v>0</v>
      </c>
      <c r="X1609" s="132">
        <v>6987.671425100968</v>
      </c>
      <c r="Y1609" s="82">
        <v>0</v>
      </c>
      <c r="Z1609" s="82">
        <v>0</v>
      </c>
      <c r="AA1609" s="82">
        <v>0</v>
      </c>
      <c r="AB1609" s="82">
        <v>0</v>
      </c>
      <c r="AC1609" s="82">
        <v>608.05650795180702</v>
      </c>
      <c r="AD1609" s="82">
        <v>0</v>
      </c>
      <c r="AE1609" s="82">
        <v>0</v>
      </c>
      <c r="AF1609" s="82">
        <v>0</v>
      </c>
      <c r="AG1609" s="82">
        <v>497.95166686747007</v>
      </c>
      <c r="AH1609" s="43">
        <v>22302.535856064827</v>
      </c>
    </row>
    <row r="1610" spans="1:34">
      <c r="A1610" s="52">
        <v>0</v>
      </c>
      <c r="D1610" s="2">
        <v>2018</v>
      </c>
      <c r="E1610" s="2">
        <v>3</v>
      </c>
      <c r="F1610" s="62">
        <v>2018</v>
      </c>
      <c r="G1610" s="62">
        <v>2018</v>
      </c>
      <c r="H1610" s="82">
        <v>665.83662951807196</v>
      </c>
      <c r="I1610" s="82">
        <v>0</v>
      </c>
      <c r="J1610" s="82">
        <v>0</v>
      </c>
      <c r="K1610" s="82">
        <v>0</v>
      </c>
      <c r="L1610" s="82">
        <v>870.25754819277154</v>
      </c>
      <c r="M1610" s="82">
        <v>0</v>
      </c>
      <c r="N1610" s="82">
        <v>2769.252762650603</v>
      </c>
      <c r="O1610" s="82">
        <v>0</v>
      </c>
      <c r="P1610" s="82">
        <v>0</v>
      </c>
      <c r="Q1610" s="82">
        <v>0</v>
      </c>
      <c r="R1610" s="82">
        <v>5161.0799428915661</v>
      </c>
      <c r="S1610" s="82">
        <v>0</v>
      </c>
      <c r="T1610" s="82">
        <v>0</v>
      </c>
      <c r="U1610" s="82">
        <v>20677.660137590363</v>
      </c>
      <c r="V1610" s="82">
        <v>614.15919325301229</v>
      </c>
      <c r="W1610" s="82">
        <v>0</v>
      </c>
      <c r="X1610" s="132">
        <v>9266.7690245894573</v>
      </c>
      <c r="Y1610" s="82">
        <v>0</v>
      </c>
      <c r="Z1610" s="82">
        <v>0</v>
      </c>
      <c r="AA1610" s="82">
        <v>0</v>
      </c>
      <c r="AB1610" s="82">
        <v>0</v>
      </c>
      <c r="AC1610" s="82">
        <v>1134.007538313253</v>
      </c>
      <c r="AD1610" s="82">
        <v>0</v>
      </c>
      <c r="AE1610" s="82">
        <v>0</v>
      </c>
      <c r="AF1610" s="82">
        <v>0</v>
      </c>
      <c r="AG1610" s="82">
        <v>1064.3626801204821</v>
      </c>
      <c r="AH1610" s="43">
        <v>42223.385457119577</v>
      </c>
    </row>
    <row r="1611" spans="1:34">
      <c r="A1611" s="52">
        <v>0</v>
      </c>
      <c r="D1611" s="2">
        <v>2018</v>
      </c>
      <c r="E1611" s="2">
        <v>4</v>
      </c>
      <c r="F1611" s="62">
        <v>2018</v>
      </c>
      <c r="G1611" s="62">
        <v>2018</v>
      </c>
      <c r="H1611" s="82">
        <v>793.66564156626441</v>
      </c>
      <c r="I1611" s="82">
        <v>0</v>
      </c>
      <c r="J1611" s="82">
        <v>280.85533686746982</v>
      </c>
      <c r="K1611" s="82">
        <v>0</v>
      </c>
      <c r="L1611" s="82">
        <v>1711.1917409638556</v>
      </c>
      <c r="M1611" s="82">
        <v>0</v>
      </c>
      <c r="N1611" s="82">
        <v>3401.2872674698788</v>
      </c>
      <c r="O1611" s="82">
        <v>0</v>
      </c>
      <c r="P1611" s="82">
        <v>0</v>
      </c>
      <c r="Q1611" s="82">
        <v>0</v>
      </c>
      <c r="R1611" s="82">
        <v>7010.6408467469873</v>
      </c>
      <c r="S1611" s="82">
        <v>0</v>
      </c>
      <c r="T1611" s="82">
        <v>622.10718939759045</v>
      </c>
      <c r="U1611" s="82">
        <v>21147.294563493979</v>
      </c>
      <c r="V1611" s="82">
        <v>2732.4649062650601</v>
      </c>
      <c r="W1611" s="82">
        <v>0</v>
      </c>
      <c r="X1611" s="132">
        <v>10697.745413803801</v>
      </c>
      <c r="Y1611" s="82">
        <v>0</v>
      </c>
      <c r="Z1611" s="82">
        <v>0</v>
      </c>
      <c r="AA1611" s="82">
        <v>0</v>
      </c>
      <c r="AB1611" s="82">
        <v>0</v>
      </c>
      <c r="AC1611" s="82">
        <v>1943.7579368674701</v>
      </c>
      <c r="AD1611" s="82">
        <v>0</v>
      </c>
      <c r="AE1611" s="82">
        <v>0</v>
      </c>
      <c r="AF1611" s="82">
        <v>0</v>
      </c>
      <c r="AG1611" s="82">
        <v>1410.2625355421685</v>
      </c>
      <c r="AH1611" s="43">
        <v>51751.273378984522</v>
      </c>
    </row>
    <row r="1612" spans="1:34">
      <c r="A1612" s="52">
        <v>0</v>
      </c>
      <c r="D1612" s="2">
        <v>2018</v>
      </c>
      <c r="E1612" s="2">
        <v>5</v>
      </c>
      <c r="F1612" s="62">
        <v>2019</v>
      </c>
      <c r="G1612" s="62">
        <v>2019</v>
      </c>
      <c r="H1612" s="82">
        <v>693.25449999999978</v>
      </c>
      <c r="I1612" s="82">
        <v>0</v>
      </c>
      <c r="J1612" s="82">
        <v>0</v>
      </c>
      <c r="K1612" s="82">
        <v>0</v>
      </c>
      <c r="L1612" s="82">
        <v>0</v>
      </c>
      <c r="M1612" s="82">
        <v>0</v>
      </c>
      <c r="N1612" s="82">
        <v>3936.305189156627</v>
      </c>
      <c r="O1612" s="82">
        <v>0</v>
      </c>
      <c r="P1612" s="82">
        <v>0</v>
      </c>
      <c r="Q1612" s="82">
        <v>0</v>
      </c>
      <c r="R1612" s="82">
        <v>9797.0299715662677</v>
      </c>
      <c r="S1612" s="82">
        <v>0</v>
      </c>
      <c r="T1612" s="82">
        <v>0</v>
      </c>
      <c r="U1612" s="82">
        <v>18677.704753132537</v>
      </c>
      <c r="V1612" s="82">
        <v>2046.2914713253008</v>
      </c>
      <c r="W1612" s="82">
        <v>0</v>
      </c>
      <c r="X1612" s="132">
        <v>12019.208303843574</v>
      </c>
      <c r="Y1612" s="82">
        <v>0</v>
      </c>
      <c r="Z1612" s="82">
        <v>0</v>
      </c>
      <c r="AA1612" s="82">
        <v>0</v>
      </c>
      <c r="AB1612" s="82">
        <v>0</v>
      </c>
      <c r="AC1612" s="82">
        <v>4439.5272954216834</v>
      </c>
      <c r="AD1612" s="82">
        <v>0</v>
      </c>
      <c r="AE1612" s="82">
        <v>1963.9349999999984</v>
      </c>
      <c r="AF1612" s="82">
        <v>0</v>
      </c>
      <c r="AG1612" s="82">
        <v>1964.4229289156631</v>
      </c>
      <c r="AH1612" s="43">
        <v>55537.679413361649</v>
      </c>
    </row>
    <row r="1613" spans="1:34">
      <c r="A1613" s="52">
        <v>0</v>
      </c>
      <c r="D1613" s="2">
        <v>2018</v>
      </c>
      <c r="E1613" s="2">
        <v>6</v>
      </c>
      <c r="F1613" s="62">
        <v>2019</v>
      </c>
      <c r="G1613" s="62">
        <v>2019</v>
      </c>
      <c r="H1613" s="82">
        <v>684.90203614457778</v>
      </c>
      <c r="I1613" s="82">
        <v>0</v>
      </c>
      <c r="J1613" s="82">
        <v>0</v>
      </c>
      <c r="K1613" s="82">
        <v>0</v>
      </c>
      <c r="L1613" s="82">
        <v>0</v>
      </c>
      <c r="M1613" s="82">
        <v>0</v>
      </c>
      <c r="N1613" s="82">
        <v>4402.8408168674687</v>
      </c>
      <c r="O1613" s="82">
        <v>0</v>
      </c>
      <c r="P1613" s="82">
        <v>0</v>
      </c>
      <c r="Q1613" s="82">
        <v>0</v>
      </c>
      <c r="R1613" s="82">
        <v>11494.247227710843</v>
      </c>
      <c r="S1613" s="82">
        <v>0</v>
      </c>
      <c r="T1613" s="82">
        <v>0</v>
      </c>
      <c r="U1613" s="82">
        <v>20469.188270481925</v>
      </c>
      <c r="V1613" s="82">
        <v>5840.0027024096307</v>
      </c>
      <c r="W1613" s="82">
        <v>0</v>
      </c>
      <c r="X1613" s="132">
        <v>12779.718714778068</v>
      </c>
      <c r="Y1613" s="82">
        <v>0</v>
      </c>
      <c r="Z1613" s="82">
        <v>0</v>
      </c>
      <c r="AA1613" s="82">
        <v>0</v>
      </c>
      <c r="AB1613" s="82">
        <v>0</v>
      </c>
      <c r="AC1613" s="82">
        <v>3483.7122766265065</v>
      </c>
      <c r="AD1613" s="82">
        <v>0</v>
      </c>
      <c r="AE1613" s="82">
        <v>5226.3300000000027</v>
      </c>
      <c r="AF1613" s="82">
        <v>0</v>
      </c>
      <c r="AG1613" s="82">
        <v>2316.0877819277102</v>
      </c>
      <c r="AH1613" s="43">
        <v>66697.029826946731</v>
      </c>
    </row>
    <row r="1614" spans="1:34">
      <c r="A1614" s="52">
        <v>0</v>
      </c>
      <c r="D1614" s="2">
        <v>2018</v>
      </c>
      <c r="E1614" s="2">
        <v>7</v>
      </c>
      <c r="F1614" s="62">
        <v>2019</v>
      </c>
      <c r="G1614" s="62">
        <v>2019</v>
      </c>
      <c r="H1614" s="82">
        <v>1035.1607921686737</v>
      </c>
      <c r="I1614" s="82">
        <v>0</v>
      </c>
      <c r="J1614" s="82">
        <v>0</v>
      </c>
      <c r="K1614" s="82">
        <v>0</v>
      </c>
      <c r="L1614" s="82">
        <v>0</v>
      </c>
      <c r="M1614" s="82">
        <v>0</v>
      </c>
      <c r="N1614" s="82">
        <v>7384.4662831325277</v>
      </c>
      <c r="O1614" s="82">
        <v>0</v>
      </c>
      <c r="P1614" s="82">
        <v>0</v>
      </c>
      <c r="Q1614" s="82">
        <v>0</v>
      </c>
      <c r="R1614" s="82">
        <v>13331.190586746994</v>
      </c>
      <c r="S1614" s="82">
        <v>0</v>
      </c>
      <c r="T1614" s="82">
        <v>0</v>
      </c>
      <c r="U1614" s="82">
        <v>21213.730653012055</v>
      </c>
      <c r="V1614" s="82">
        <v>8602.314283614458</v>
      </c>
      <c r="W1614" s="82">
        <v>0</v>
      </c>
      <c r="X1614" s="132">
        <v>13232.374511366279</v>
      </c>
      <c r="Y1614" s="82">
        <v>0</v>
      </c>
      <c r="Z1614" s="82">
        <v>0</v>
      </c>
      <c r="AA1614" s="82">
        <v>0</v>
      </c>
      <c r="AB1614" s="82">
        <v>0</v>
      </c>
      <c r="AC1614" s="82">
        <v>2900.3453291566257</v>
      </c>
      <c r="AD1614" s="82">
        <v>0</v>
      </c>
      <c r="AE1614" s="82">
        <v>9136.2449999999972</v>
      </c>
      <c r="AF1614" s="82">
        <v>0</v>
      </c>
      <c r="AG1614" s="82">
        <v>2481.1108379518073</v>
      </c>
      <c r="AH1614" s="43">
        <v>79316.938277149413</v>
      </c>
    </row>
    <row r="1615" spans="1:34">
      <c r="A1615" s="52">
        <v>0</v>
      </c>
      <c r="D1615" s="2">
        <v>2018</v>
      </c>
      <c r="E1615" s="2">
        <v>8</v>
      </c>
      <c r="F1615" s="62">
        <v>2019</v>
      </c>
      <c r="G1615" s="62">
        <v>2019</v>
      </c>
      <c r="H1615" s="82">
        <v>910.60013554216744</v>
      </c>
      <c r="I1615" s="82">
        <v>0</v>
      </c>
      <c r="J1615" s="82">
        <v>0</v>
      </c>
      <c r="K1615" s="82">
        <v>0</v>
      </c>
      <c r="L1615" s="82">
        <v>0</v>
      </c>
      <c r="M1615" s="82">
        <v>0</v>
      </c>
      <c r="N1615" s="82">
        <v>7450.6432783132477</v>
      </c>
      <c r="O1615" s="82">
        <v>0</v>
      </c>
      <c r="P1615" s="82">
        <v>0</v>
      </c>
      <c r="Q1615" s="82">
        <v>0</v>
      </c>
      <c r="R1615" s="82">
        <v>14469.687570602411</v>
      </c>
      <c r="S1615" s="82">
        <v>0</v>
      </c>
      <c r="T1615" s="82">
        <v>0</v>
      </c>
      <c r="U1615" s="82">
        <v>22079.690716385543</v>
      </c>
      <c r="V1615" s="82">
        <v>8459.3417166264953</v>
      </c>
      <c r="W1615" s="82">
        <v>0</v>
      </c>
      <c r="X1615" s="132">
        <v>13756.822490746705</v>
      </c>
      <c r="Y1615" s="82">
        <v>0</v>
      </c>
      <c r="Z1615" s="82">
        <v>0</v>
      </c>
      <c r="AA1615" s="82">
        <v>0</v>
      </c>
      <c r="AB1615" s="82">
        <v>0</v>
      </c>
      <c r="AC1615" s="82">
        <v>2166.1891026506032</v>
      </c>
      <c r="AD1615" s="82">
        <v>0</v>
      </c>
      <c r="AE1615" s="82">
        <v>4819.3499999999949</v>
      </c>
      <c r="AF1615" s="82">
        <v>0</v>
      </c>
      <c r="AG1615" s="82">
        <v>2357.8840144578312</v>
      </c>
      <c r="AH1615" s="43">
        <v>76470.209025324992</v>
      </c>
    </row>
    <row r="1616" spans="1:34">
      <c r="A1616" s="52">
        <v>0</v>
      </c>
      <c r="D1616" s="2">
        <v>2018</v>
      </c>
      <c r="E1616" s="2">
        <v>9</v>
      </c>
      <c r="F1616" s="62">
        <v>2019</v>
      </c>
      <c r="G1616" s="62">
        <v>2019</v>
      </c>
      <c r="H1616" s="82">
        <v>917.1368463855415</v>
      </c>
      <c r="I1616" s="82">
        <v>0</v>
      </c>
      <c r="J1616" s="82">
        <v>0</v>
      </c>
      <c r="K1616" s="82">
        <v>0</v>
      </c>
      <c r="L1616" s="82">
        <v>0</v>
      </c>
      <c r="M1616" s="82">
        <v>0</v>
      </c>
      <c r="N1616" s="82">
        <v>6474.0596759036098</v>
      </c>
      <c r="O1616" s="82">
        <v>0</v>
      </c>
      <c r="P1616" s="82">
        <v>0</v>
      </c>
      <c r="Q1616" s="82">
        <v>0</v>
      </c>
      <c r="R1616" s="82">
        <v>14273.146220963859</v>
      </c>
      <c r="S1616" s="82">
        <v>0</v>
      </c>
      <c r="T1616" s="82">
        <v>0</v>
      </c>
      <c r="U1616" s="82">
        <v>25403.786091927708</v>
      </c>
      <c r="V1616" s="82">
        <v>4772.4507631325259</v>
      </c>
      <c r="W1616" s="82">
        <v>0</v>
      </c>
      <c r="X1616" s="132">
        <v>13164.232778546551</v>
      </c>
      <c r="Y1616" s="82">
        <v>0</v>
      </c>
      <c r="Z1616" s="82">
        <v>0</v>
      </c>
      <c r="AA1616" s="82">
        <v>0</v>
      </c>
      <c r="AB1616" s="82">
        <v>0</v>
      </c>
      <c r="AC1616" s="82">
        <v>2467.8250669879526</v>
      </c>
      <c r="AD1616" s="82">
        <v>0</v>
      </c>
      <c r="AE1616" s="82">
        <v>7354.1400000000094</v>
      </c>
      <c r="AF1616" s="82">
        <v>0</v>
      </c>
      <c r="AG1616" s="82">
        <v>2205.8322030120494</v>
      </c>
      <c r="AH1616" s="43">
        <v>77032.609646859812</v>
      </c>
    </row>
    <row r="1617" spans="1:34">
      <c r="A1617" s="52">
        <v>0</v>
      </c>
      <c r="D1617" s="2">
        <v>2018</v>
      </c>
      <c r="E1617" s="2">
        <v>10</v>
      </c>
      <c r="F1617" s="62">
        <v>2019</v>
      </c>
      <c r="G1617" s="62">
        <v>2019</v>
      </c>
      <c r="H1617" s="82">
        <v>894.07678313253075</v>
      </c>
      <c r="I1617" s="82">
        <v>0</v>
      </c>
      <c r="J1617" s="82">
        <v>0</v>
      </c>
      <c r="K1617" s="82">
        <v>0</v>
      </c>
      <c r="L1617" s="82">
        <v>0</v>
      </c>
      <c r="M1617" s="82">
        <v>0</v>
      </c>
      <c r="N1617" s="82">
        <v>3672.363014457831</v>
      </c>
      <c r="O1617" s="82">
        <v>0</v>
      </c>
      <c r="P1617" s="82">
        <v>0</v>
      </c>
      <c r="Q1617" s="82">
        <v>0</v>
      </c>
      <c r="R1617" s="82">
        <v>9068.9109337349437</v>
      </c>
      <c r="S1617" s="82">
        <v>0</v>
      </c>
      <c r="T1617" s="82">
        <v>497.56182578313258</v>
      </c>
      <c r="U1617" s="82">
        <v>26686.689889518068</v>
      </c>
      <c r="V1617" s="82">
        <v>1735.1355968674695</v>
      </c>
      <c r="W1617" s="82">
        <v>0</v>
      </c>
      <c r="X1617" s="132">
        <v>12330.713368162344</v>
      </c>
      <c r="Y1617" s="82">
        <v>0</v>
      </c>
      <c r="Z1617" s="82">
        <v>0</v>
      </c>
      <c r="AA1617" s="82">
        <v>0</v>
      </c>
      <c r="AB1617" s="82">
        <v>0</v>
      </c>
      <c r="AC1617" s="82">
        <v>2979.0009151807226</v>
      </c>
      <c r="AD1617" s="82">
        <v>0</v>
      </c>
      <c r="AE1617" s="82">
        <v>0</v>
      </c>
      <c r="AF1617" s="82">
        <v>0</v>
      </c>
      <c r="AG1617" s="82">
        <v>1836.1517325301202</v>
      </c>
      <c r="AH1617" s="43">
        <v>59700.604059367164</v>
      </c>
    </row>
    <row r="1618" spans="1:34">
      <c r="A1618" s="52">
        <v>0</v>
      </c>
      <c r="D1618" s="2">
        <v>2018</v>
      </c>
      <c r="E1618" s="2">
        <v>11</v>
      </c>
      <c r="F1618" s="62">
        <v>2019</v>
      </c>
      <c r="G1618" s="62">
        <v>2019</v>
      </c>
      <c r="H1618" s="82">
        <v>808.55481626506082</v>
      </c>
      <c r="I1618" s="82">
        <v>0</v>
      </c>
      <c r="J1618" s="82">
        <v>0</v>
      </c>
      <c r="K1618" s="82">
        <v>0</v>
      </c>
      <c r="L1618" s="82">
        <v>1170.9461927710843</v>
      </c>
      <c r="M1618" s="82">
        <v>0</v>
      </c>
      <c r="N1618" s="82">
        <v>2676.5163228915671</v>
      </c>
      <c r="O1618" s="82">
        <v>0</v>
      </c>
      <c r="P1618" s="82">
        <v>0</v>
      </c>
      <c r="Q1618" s="82">
        <v>0</v>
      </c>
      <c r="R1618" s="82">
        <v>6468.9908238554199</v>
      </c>
      <c r="S1618" s="82">
        <v>0</v>
      </c>
      <c r="T1618" s="82">
        <v>127.33369265060237</v>
      </c>
      <c r="U1618" s="82">
        <v>21571.110996626507</v>
      </c>
      <c r="V1618" s="82">
        <v>1683.5027443373499</v>
      </c>
      <c r="W1618" s="82">
        <v>0</v>
      </c>
      <c r="X1618" s="132">
        <v>10327.83314992526</v>
      </c>
      <c r="Y1618" s="82">
        <v>0</v>
      </c>
      <c r="Z1618" s="82">
        <v>0</v>
      </c>
      <c r="AA1618" s="82">
        <v>0</v>
      </c>
      <c r="AB1618" s="82">
        <v>0</v>
      </c>
      <c r="AC1618" s="82">
        <v>2614.2860038554218</v>
      </c>
      <c r="AD1618" s="82">
        <v>0</v>
      </c>
      <c r="AE1618" s="82">
        <v>0</v>
      </c>
      <c r="AF1618" s="82">
        <v>0</v>
      </c>
      <c r="AG1618" s="82">
        <v>1301.4482060240971</v>
      </c>
      <c r="AH1618" s="43">
        <v>48750.522949202365</v>
      </c>
    </row>
    <row r="1619" spans="1:34">
      <c r="A1619" s="52">
        <v>0</v>
      </c>
      <c r="D1619" s="2">
        <v>2018</v>
      </c>
      <c r="E1619" s="2">
        <v>12</v>
      </c>
      <c r="F1619" s="62">
        <v>2019</v>
      </c>
      <c r="G1619" s="62">
        <v>2019</v>
      </c>
      <c r="H1619" s="82">
        <v>667.2892319277106</v>
      </c>
      <c r="I1619" s="82">
        <v>0</v>
      </c>
      <c r="J1619" s="82">
        <v>0</v>
      </c>
      <c r="K1619" s="82">
        <v>0</v>
      </c>
      <c r="L1619" s="82">
        <v>1670.934253012048</v>
      </c>
      <c r="M1619" s="82">
        <v>0</v>
      </c>
      <c r="N1619" s="82">
        <v>2322.6911373493976</v>
      </c>
      <c r="O1619" s="82">
        <v>0</v>
      </c>
      <c r="P1619" s="82">
        <v>0</v>
      </c>
      <c r="Q1619" s="82">
        <v>0</v>
      </c>
      <c r="R1619" s="82">
        <v>5541.7257387951822</v>
      </c>
      <c r="S1619" s="82">
        <v>0</v>
      </c>
      <c r="T1619" s="82">
        <v>0</v>
      </c>
      <c r="U1619" s="82">
        <v>13300.963301445783</v>
      </c>
      <c r="V1619" s="82">
        <v>854.65958530120452</v>
      </c>
      <c r="W1619" s="82">
        <v>0</v>
      </c>
      <c r="X1619" s="132">
        <v>8069.4214336141904</v>
      </c>
      <c r="Y1619" s="82">
        <v>0</v>
      </c>
      <c r="Z1619" s="82">
        <v>0</v>
      </c>
      <c r="AA1619" s="82">
        <v>0</v>
      </c>
      <c r="AB1619" s="82">
        <v>0</v>
      </c>
      <c r="AC1619" s="82">
        <v>2913.5545199999997</v>
      </c>
      <c r="AD1619" s="82">
        <v>0</v>
      </c>
      <c r="AE1619" s="82">
        <v>0</v>
      </c>
      <c r="AF1619" s="82">
        <v>0</v>
      </c>
      <c r="AG1619" s="82">
        <v>969.96084457831319</v>
      </c>
      <c r="AH1619" s="43">
        <v>36311.200046023827</v>
      </c>
    </row>
    <row r="1620" spans="1:34">
      <c r="A1620" s="52">
        <v>0</v>
      </c>
      <c r="D1620" s="2">
        <v>2019</v>
      </c>
      <c r="E1620" s="2">
        <v>1</v>
      </c>
      <c r="F1620" s="62">
        <v>2019</v>
      </c>
      <c r="G1620" s="62">
        <v>2019</v>
      </c>
      <c r="H1620" s="82">
        <v>567.68437036144678</v>
      </c>
      <c r="I1620" s="82">
        <v>0</v>
      </c>
      <c r="J1620" s="82">
        <v>0</v>
      </c>
      <c r="K1620" s="82">
        <v>0</v>
      </c>
      <c r="L1620" s="82">
        <v>685.54503674698799</v>
      </c>
      <c r="M1620" s="82">
        <v>0</v>
      </c>
      <c r="N1620" s="82">
        <v>2886.6972318072285</v>
      </c>
      <c r="O1620" s="82">
        <v>0</v>
      </c>
      <c r="P1620" s="82">
        <v>0</v>
      </c>
      <c r="Q1620" s="82">
        <v>0</v>
      </c>
      <c r="R1620" s="82">
        <v>5836.1696457831331</v>
      </c>
      <c r="S1620" s="82">
        <v>0</v>
      </c>
      <c r="T1620" s="82">
        <v>0</v>
      </c>
      <c r="U1620" s="82">
        <v>10909.527755542162</v>
      </c>
      <c r="V1620" s="82">
        <v>187.28945999999991</v>
      </c>
      <c r="W1620" s="82">
        <v>0</v>
      </c>
      <c r="X1620" s="132">
        <v>5811.4265450468001</v>
      </c>
      <c r="Y1620" s="82">
        <v>0</v>
      </c>
      <c r="Z1620" s="82">
        <v>0</v>
      </c>
      <c r="AA1620" s="82">
        <v>0</v>
      </c>
      <c r="AB1620" s="82">
        <v>0</v>
      </c>
      <c r="AC1620" s="82">
        <v>974.45668939759059</v>
      </c>
      <c r="AD1620" s="82">
        <v>0</v>
      </c>
      <c r="AE1620" s="82">
        <v>0</v>
      </c>
      <c r="AF1620" s="82">
        <v>0</v>
      </c>
      <c r="AG1620" s="82">
        <v>1006.9546427710848</v>
      </c>
      <c r="AH1620" s="43">
        <v>28865.751377456436</v>
      </c>
    </row>
    <row r="1621" spans="1:34">
      <c r="A1621" s="52">
        <v>0</v>
      </c>
      <c r="D1621" s="2">
        <v>2019</v>
      </c>
      <c r="E1621" s="2">
        <v>2</v>
      </c>
      <c r="F1621" s="62">
        <v>2019</v>
      </c>
      <c r="G1621" s="62">
        <v>2019</v>
      </c>
      <c r="H1621" s="82">
        <v>392.33016096385609</v>
      </c>
      <c r="I1621" s="82">
        <v>0</v>
      </c>
      <c r="J1621" s="82">
        <v>0</v>
      </c>
      <c r="K1621" s="82">
        <v>0</v>
      </c>
      <c r="L1621" s="82">
        <v>1362.8614759036147</v>
      </c>
      <c r="M1621" s="82">
        <v>0</v>
      </c>
      <c r="N1621" s="82">
        <v>2301.1602679518073</v>
      </c>
      <c r="O1621" s="82">
        <v>0</v>
      </c>
      <c r="P1621" s="82">
        <v>0</v>
      </c>
      <c r="Q1621" s="82">
        <v>0</v>
      </c>
      <c r="R1621" s="82">
        <v>3190.0522640963845</v>
      </c>
      <c r="S1621" s="82">
        <v>0</v>
      </c>
      <c r="T1621" s="82">
        <v>0</v>
      </c>
      <c r="U1621" s="82">
        <v>6697.921615180725</v>
      </c>
      <c r="V1621" s="82">
        <v>184.57511999999994</v>
      </c>
      <c r="W1621" s="82">
        <v>0</v>
      </c>
      <c r="X1621" s="132">
        <v>5213.7102641478568</v>
      </c>
      <c r="Y1621" s="82">
        <v>0</v>
      </c>
      <c r="Z1621" s="82">
        <v>0</v>
      </c>
      <c r="AA1621" s="82">
        <v>0</v>
      </c>
      <c r="AB1621" s="82">
        <v>0</v>
      </c>
      <c r="AC1621" s="82">
        <v>598.85432144578306</v>
      </c>
      <c r="AD1621" s="82">
        <v>0</v>
      </c>
      <c r="AE1621" s="82">
        <v>0</v>
      </c>
      <c r="AF1621" s="82">
        <v>0</v>
      </c>
      <c r="AG1621" s="82">
        <v>477.56050662650591</v>
      </c>
      <c r="AH1621" s="43">
        <v>20419.025996316534</v>
      </c>
    </row>
    <row r="1622" spans="1:34">
      <c r="A1622" s="52">
        <v>0</v>
      </c>
      <c r="D1622" s="2">
        <v>2019</v>
      </c>
      <c r="E1622" s="2">
        <v>3</v>
      </c>
      <c r="F1622" s="62">
        <v>2019</v>
      </c>
      <c r="G1622" s="62">
        <v>2019</v>
      </c>
      <c r="H1622" s="82">
        <v>663.59534144578265</v>
      </c>
      <c r="I1622" s="82">
        <v>0</v>
      </c>
      <c r="J1622" s="82">
        <v>0</v>
      </c>
      <c r="K1622" s="82">
        <v>0</v>
      </c>
      <c r="L1622" s="82">
        <v>900.51714879518056</v>
      </c>
      <c r="M1622" s="82">
        <v>0</v>
      </c>
      <c r="N1622" s="82">
        <v>2841.3181171084339</v>
      </c>
      <c r="O1622" s="82">
        <v>0</v>
      </c>
      <c r="P1622" s="82">
        <v>0</v>
      </c>
      <c r="Q1622" s="82">
        <v>0</v>
      </c>
      <c r="R1622" s="82">
        <v>5026.0744561445772</v>
      </c>
      <c r="S1622" s="82">
        <v>0</v>
      </c>
      <c r="T1622" s="82">
        <v>0</v>
      </c>
      <c r="U1622" s="82">
        <v>20382.818779036148</v>
      </c>
      <c r="V1622" s="82">
        <v>613.44083999999998</v>
      </c>
      <c r="W1622" s="82">
        <v>0</v>
      </c>
      <c r="X1622" s="132">
        <v>6912.530589070052</v>
      </c>
      <c r="Y1622" s="82">
        <v>0</v>
      </c>
      <c r="Z1622" s="82">
        <v>0</v>
      </c>
      <c r="AA1622" s="82">
        <v>0</v>
      </c>
      <c r="AB1622" s="82">
        <v>0</v>
      </c>
      <c r="AC1622" s="82">
        <v>1116.84573060241</v>
      </c>
      <c r="AD1622" s="82">
        <v>0</v>
      </c>
      <c r="AE1622" s="82">
        <v>0</v>
      </c>
      <c r="AF1622" s="82">
        <v>0</v>
      </c>
      <c r="AG1622" s="82">
        <v>1020.7769439759043</v>
      </c>
      <c r="AH1622" s="43">
        <v>39477.917946178488</v>
      </c>
    </row>
    <row r="1623" spans="1:34">
      <c r="A1623" s="52">
        <v>0</v>
      </c>
      <c r="D1623" s="2">
        <v>2019</v>
      </c>
      <c r="E1623" s="2">
        <v>4</v>
      </c>
      <c r="F1623" s="62">
        <v>2019</v>
      </c>
      <c r="G1623" s="62">
        <v>2019</v>
      </c>
      <c r="H1623" s="82">
        <v>790.99406530120405</v>
      </c>
      <c r="I1623" s="82">
        <v>0</v>
      </c>
      <c r="J1623" s="82">
        <v>258.51203084337357</v>
      </c>
      <c r="K1623" s="82">
        <v>0</v>
      </c>
      <c r="L1623" s="82">
        <v>1770.6913439759046</v>
      </c>
      <c r="M1623" s="82">
        <v>0</v>
      </c>
      <c r="N1623" s="82">
        <v>3489.8003045783134</v>
      </c>
      <c r="O1623" s="82">
        <v>0</v>
      </c>
      <c r="P1623" s="82">
        <v>0</v>
      </c>
      <c r="Q1623" s="82">
        <v>0</v>
      </c>
      <c r="R1623" s="82">
        <v>6827.2538443373496</v>
      </c>
      <c r="S1623" s="82">
        <v>0</v>
      </c>
      <c r="T1623" s="82">
        <v>632.43024481927716</v>
      </c>
      <c r="U1623" s="82">
        <v>20845.756719397588</v>
      </c>
      <c r="V1623" s="82">
        <v>2729.2688700000008</v>
      </c>
      <c r="W1623" s="82">
        <v>0</v>
      </c>
      <c r="X1623" s="132">
        <v>7979.1684439064102</v>
      </c>
      <c r="Y1623" s="82">
        <v>0</v>
      </c>
      <c r="Z1623" s="82">
        <v>0</v>
      </c>
      <c r="AA1623" s="82">
        <v>0</v>
      </c>
      <c r="AB1623" s="82">
        <v>0</v>
      </c>
      <c r="AC1623" s="82">
        <v>1914.3415539759042</v>
      </c>
      <c r="AD1623" s="82">
        <v>0</v>
      </c>
      <c r="AE1623" s="82">
        <v>0</v>
      </c>
      <c r="AF1623" s="82">
        <v>0</v>
      </c>
      <c r="AG1623" s="82">
        <v>1352.5121728915658</v>
      </c>
      <c r="AH1623" s="43">
        <v>48590.729594026896</v>
      </c>
    </row>
    <row r="1624" spans="1:34">
      <c r="A1624" s="52">
        <v>0</v>
      </c>
      <c r="D1624" s="2">
        <v>2019</v>
      </c>
      <c r="E1624" s="2">
        <v>5</v>
      </c>
      <c r="F1624" s="62">
        <v>2020</v>
      </c>
      <c r="G1624" s="62">
        <v>2020</v>
      </c>
      <c r="H1624" s="82">
        <v>690.92091999999968</v>
      </c>
      <c r="I1624" s="82">
        <v>0</v>
      </c>
      <c r="J1624" s="82">
        <v>0</v>
      </c>
      <c r="K1624" s="82">
        <v>0</v>
      </c>
      <c r="L1624" s="82">
        <v>0</v>
      </c>
      <c r="M1624" s="82">
        <v>0</v>
      </c>
      <c r="N1624" s="82">
        <v>4038.741208192771</v>
      </c>
      <c r="O1624" s="82">
        <v>0</v>
      </c>
      <c r="P1624" s="82">
        <v>0</v>
      </c>
      <c r="Q1624" s="82">
        <v>0</v>
      </c>
      <c r="R1624" s="82">
        <v>9559.1000245783162</v>
      </c>
      <c r="S1624" s="82">
        <v>0</v>
      </c>
      <c r="T1624" s="82">
        <v>0</v>
      </c>
      <c r="U1624" s="82">
        <v>18411.380623253019</v>
      </c>
      <c r="V1624" s="82">
        <v>2043.8980200000003</v>
      </c>
      <c r="W1624" s="82">
        <v>0</v>
      </c>
      <c r="X1624" s="132">
        <v>8964.1758506685601</v>
      </c>
      <c r="Y1624" s="82">
        <v>0</v>
      </c>
      <c r="Z1624" s="82">
        <v>0</v>
      </c>
      <c r="AA1624" s="82">
        <v>0</v>
      </c>
      <c r="AB1624" s="82">
        <v>0</v>
      </c>
      <c r="AC1624" s="82">
        <v>4411.3084573493943</v>
      </c>
      <c r="AD1624" s="82">
        <v>0</v>
      </c>
      <c r="AE1624" s="82">
        <v>1860.5700000000038</v>
      </c>
      <c r="AF1624" s="82">
        <v>0</v>
      </c>
      <c r="AG1624" s="82">
        <v>1883.9796542168681</v>
      </c>
      <c r="AH1624" s="43">
        <v>51864.074758258932</v>
      </c>
    </row>
    <row r="1625" spans="1:34">
      <c r="A1625" s="52">
        <v>0</v>
      </c>
      <c r="D1625" s="2">
        <v>2019</v>
      </c>
      <c r="E1625" s="2">
        <v>6</v>
      </c>
      <c r="F1625" s="62">
        <v>2020</v>
      </c>
      <c r="G1625" s="62">
        <v>2020</v>
      </c>
      <c r="H1625" s="82">
        <v>682.59657156626429</v>
      </c>
      <c r="I1625" s="82">
        <v>0</v>
      </c>
      <c r="J1625" s="82">
        <v>0</v>
      </c>
      <c r="K1625" s="82">
        <v>0</v>
      </c>
      <c r="L1625" s="82">
        <v>0</v>
      </c>
      <c r="M1625" s="82">
        <v>0</v>
      </c>
      <c r="N1625" s="82">
        <v>4517.4176761445788</v>
      </c>
      <c r="O1625" s="82">
        <v>0</v>
      </c>
      <c r="P1625" s="82">
        <v>0</v>
      </c>
      <c r="Q1625" s="82">
        <v>0</v>
      </c>
      <c r="R1625" s="82">
        <v>11222.702396385543</v>
      </c>
      <c r="S1625" s="82">
        <v>0</v>
      </c>
      <c r="T1625" s="82">
        <v>0</v>
      </c>
      <c r="U1625" s="82">
        <v>20177.319498192777</v>
      </c>
      <c r="V1625" s="82">
        <v>5838.4690499999924</v>
      </c>
      <c r="W1625" s="82">
        <v>0</v>
      </c>
      <c r="X1625" s="132">
        <v>9531.0539622950273</v>
      </c>
      <c r="Y1625" s="82">
        <v>0</v>
      </c>
      <c r="Z1625" s="82">
        <v>0</v>
      </c>
      <c r="AA1625" s="82">
        <v>0</v>
      </c>
      <c r="AB1625" s="82">
        <v>0</v>
      </c>
      <c r="AC1625" s="82">
        <v>3456.8620612048198</v>
      </c>
      <c r="AD1625" s="82">
        <v>0</v>
      </c>
      <c r="AE1625" s="82">
        <v>4951.2600000000048</v>
      </c>
      <c r="AF1625" s="82">
        <v>0</v>
      </c>
      <c r="AG1625" s="82">
        <v>2221.2438036144572</v>
      </c>
      <c r="AH1625" s="43">
        <v>62598.925019403454</v>
      </c>
    </row>
    <row r="1626" spans="1:34">
      <c r="A1626" s="52">
        <v>0</v>
      </c>
      <c r="D1626" s="2">
        <v>2019</v>
      </c>
      <c r="E1626" s="2">
        <v>7</v>
      </c>
      <c r="F1626" s="62">
        <v>2020</v>
      </c>
      <c r="G1626" s="62">
        <v>2020</v>
      </c>
      <c r="H1626" s="82">
        <v>1031.6763134939745</v>
      </c>
      <c r="I1626" s="82">
        <v>0</v>
      </c>
      <c r="J1626" s="82">
        <v>0</v>
      </c>
      <c r="K1626" s="82">
        <v>0</v>
      </c>
      <c r="L1626" s="82">
        <v>0</v>
      </c>
      <c r="M1626" s="82">
        <v>0</v>
      </c>
      <c r="N1626" s="82">
        <v>7507.1741638554176</v>
      </c>
      <c r="O1626" s="82">
        <v>0</v>
      </c>
      <c r="P1626" s="82">
        <v>0</v>
      </c>
      <c r="Q1626" s="82">
        <v>0</v>
      </c>
      <c r="R1626" s="82">
        <v>13024.808984337349</v>
      </c>
      <c r="S1626" s="82">
        <v>0</v>
      </c>
      <c r="T1626" s="82">
        <v>0</v>
      </c>
      <c r="U1626" s="82">
        <v>20911.245501204816</v>
      </c>
      <c r="V1626" s="82">
        <v>8601.7945899999995</v>
      </c>
      <c r="W1626" s="82">
        <v>0</v>
      </c>
      <c r="X1626" s="132">
        <v>9868.4598143350995</v>
      </c>
      <c r="Y1626" s="82">
        <v>0</v>
      </c>
      <c r="Z1626" s="82">
        <v>0</v>
      </c>
      <c r="AA1626" s="82">
        <v>0</v>
      </c>
      <c r="AB1626" s="82">
        <v>0</v>
      </c>
      <c r="AC1626" s="82">
        <v>2871.5862453012041</v>
      </c>
      <c r="AD1626" s="82">
        <v>0</v>
      </c>
      <c r="AE1626" s="82">
        <v>8655.3900000000103</v>
      </c>
      <c r="AF1626" s="82">
        <v>0</v>
      </c>
      <c r="AG1626" s="82">
        <v>2379.5091524096397</v>
      </c>
      <c r="AH1626" s="43">
        <v>74851.64476493749</v>
      </c>
    </row>
    <row r="1627" spans="1:34">
      <c r="A1627" s="52">
        <v>0</v>
      </c>
      <c r="D1627" s="2">
        <v>2019</v>
      </c>
      <c r="E1627" s="2">
        <v>8</v>
      </c>
      <c r="F1627" s="62">
        <v>2020</v>
      </c>
      <c r="G1627" s="62">
        <v>2020</v>
      </c>
      <c r="H1627" s="82">
        <v>907.53494337349287</v>
      </c>
      <c r="I1627" s="82">
        <v>0</v>
      </c>
      <c r="J1627" s="82">
        <v>0</v>
      </c>
      <c r="K1627" s="82">
        <v>0</v>
      </c>
      <c r="L1627" s="82">
        <v>0</v>
      </c>
      <c r="M1627" s="82">
        <v>0</v>
      </c>
      <c r="N1627" s="82">
        <v>7572.3115763855367</v>
      </c>
      <c r="O1627" s="82">
        <v>0</v>
      </c>
      <c r="P1627" s="82">
        <v>0</v>
      </c>
      <c r="Q1627" s="82">
        <v>0</v>
      </c>
      <c r="R1627" s="82">
        <v>14127.87125253012</v>
      </c>
      <c r="S1627" s="82">
        <v>0</v>
      </c>
      <c r="T1627" s="82">
        <v>0</v>
      </c>
      <c r="U1627" s="82">
        <v>21764.857898554212</v>
      </c>
      <c r="V1627" s="82">
        <v>8458.1910799999896</v>
      </c>
      <c r="W1627" s="82">
        <v>0</v>
      </c>
      <c r="X1627" s="132">
        <v>10259.378960112706</v>
      </c>
      <c r="Y1627" s="82">
        <v>0</v>
      </c>
      <c r="Z1627" s="82">
        <v>0</v>
      </c>
      <c r="AA1627" s="82">
        <v>0</v>
      </c>
      <c r="AB1627" s="82">
        <v>0</v>
      </c>
      <c r="AC1627" s="82">
        <v>2135.719240481927</v>
      </c>
      <c r="AD1627" s="82">
        <v>0</v>
      </c>
      <c r="AE1627" s="82">
        <v>4565.7000000000071</v>
      </c>
      <c r="AF1627" s="82">
        <v>0</v>
      </c>
      <c r="AG1627" s="82">
        <v>2261.3284771084336</v>
      </c>
      <c r="AH1627" s="43">
        <v>72052.89342854642</v>
      </c>
    </row>
    <row r="1628" spans="1:34">
      <c r="A1628" s="52">
        <v>0</v>
      </c>
      <c r="D1628" s="2">
        <v>2019</v>
      </c>
      <c r="E1628" s="2">
        <v>9</v>
      </c>
      <c r="F1628" s="62">
        <v>2020</v>
      </c>
      <c r="G1628" s="62">
        <v>2020</v>
      </c>
      <c r="H1628" s="82">
        <v>914.04965084337266</v>
      </c>
      <c r="I1628" s="82">
        <v>0</v>
      </c>
      <c r="J1628" s="82">
        <v>0</v>
      </c>
      <c r="K1628" s="82">
        <v>0</v>
      </c>
      <c r="L1628" s="82">
        <v>0</v>
      </c>
      <c r="M1628" s="82">
        <v>0</v>
      </c>
      <c r="N1628" s="82">
        <v>6589.0449426506002</v>
      </c>
      <c r="O1628" s="82">
        <v>0</v>
      </c>
      <c r="P1628" s="82">
        <v>0</v>
      </c>
      <c r="Q1628" s="82">
        <v>0</v>
      </c>
      <c r="R1628" s="82">
        <v>13943.314792048193</v>
      </c>
      <c r="S1628" s="82">
        <v>0</v>
      </c>
      <c r="T1628" s="82">
        <v>0</v>
      </c>
      <c r="U1628" s="82">
        <v>25041.555222771072</v>
      </c>
      <c r="V1628" s="82">
        <v>4772.1058899999962</v>
      </c>
      <c r="W1628" s="82">
        <v>0</v>
      </c>
      <c r="X1628" s="132">
        <v>9817.6675355333682</v>
      </c>
      <c r="Y1628" s="82">
        <v>0</v>
      </c>
      <c r="Z1628" s="82">
        <v>0</v>
      </c>
      <c r="AA1628" s="82">
        <v>0</v>
      </c>
      <c r="AB1628" s="82">
        <v>0</v>
      </c>
      <c r="AC1628" s="82">
        <v>2438.9939503614451</v>
      </c>
      <c r="AD1628" s="82">
        <v>0</v>
      </c>
      <c r="AE1628" s="82">
        <v>6967.0800000000017</v>
      </c>
      <c r="AF1628" s="82">
        <v>0</v>
      </c>
      <c r="AG1628" s="82">
        <v>2115.503199397589</v>
      </c>
      <c r="AH1628" s="43">
        <v>72599.315183605635</v>
      </c>
    </row>
    <row r="1629" spans="1:34">
      <c r="A1629" s="52">
        <v>0</v>
      </c>
      <c r="D1629" s="2">
        <v>2019</v>
      </c>
      <c r="E1629" s="2">
        <v>10</v>
      </c>
      <c r="F1629" s="62">
        <v>2020</v>
      </c>
      <c r="G1629" s="62">
        <v>2020</v>
      </c>
      <c r="H1629" s="82">
        <v>891.06721060241011</v>
      </c>
      <c r="I1629" s="82">
        <v>0</v>
      </c>
      <c r="J1629" s="82">
        <v>0</v>
      </c>
      <c r="K1629" s="82">
        <v>0</v>
      </c>
      <c r="L1629" s="82">
        <v>0</v>
      </c>
      <c r="M1629" s="82">
        <v>0</v>
      </c>
      <c r="N1629" s="82">
        <v>3767.9303624096378</v>
      </c>
      <c r="O1629" s="82">
        <v>0</v>
      </c>
      <c r="P1629" s="82">
        <v>0</v>
      </c>
      <c r="Q1629" s="82">
        <v>0</v>
      </c>
      <c r="R1629" s="82">
        <v>8831.68292168675</v>
      </c>
      <c r="S1629" s="82">
        <v>0</v>
      </c>
      <c r="T1629" s="82">
        <v>505.81821373493977</v>
      </c>
      <c r="U1629" s="82">
        <v>26306.166181807217</v>
      </c>
      <c r="V1629" s="82">
        <v>1733.1060900000002</v>
      </c>
      <c r="W1629" s="82">
        <v>0</v>
      </c>
      <c r="X1629" s="132">
        <v>9196.369125190764</v>
      </c>
      <c r="Y1629" s="82">
        <v>0</v>
      </c>
      <c r="Z1629" s="82">
        <v>0</v>
      </c>
      <c r="AA1629" s="82">
        <v>0</v>
      </c>
      <c r="AB1629" s="82">
        <v>0</v>
      </c>
      <c r="AC1629" s="82">
        <v>2933.9174045783143</v>
      </c>
      <c r="AD1629" s="82">
        <v>0</v>
      </c>
      <c r="AE1629" s="82">
        <v>0</v>
      </c>
      <c r="AF1629" s="82">
        <v>0</v>
      </c>
      <c r="AG1629" s="82">
        <v>1760.9611734939758</v>
      </c>
      <c r="AH1629" s="43">
        <v>55927.018683504008</v>
      </c>
    </row>
    <row r="1630" spans="1:34">
      <c r="A1630" s="52">
        <v>0</v>
      </c>
      <c r="D1630" s="2">
        <v>2019</v>
      </c>
      <c r="E1630" s="2">
        <v>11</v>
      </c>
      <c r="F1630" s="62">
        <v>2020</v>
      </c>
      <c r="G1630" s="62">
        <v>2020</v>
      </c>
      <c r="H1630" s="82">
        <v>805.83312120481958</v>
      </c>
      <c r="I1630" s="82">
        <v>0</v>
      </c>
      <c r="J1630" s="82">
        <v>0</v>
      </c>
      <c r="K1630" s="82">
        <v>0</v>
      </c>
      <c r="L1630" s="82">
        <v>1211.6609951807231</v>
      </c>
      <c r="M1630" s="82">
        <v>0</v>
      </c>
      <c r="N1630" s="82">
        <v>2746.1683604819277</v>
      </c>
      <c r="O1630" s="82">
        <v>0</v>
      </c>
      <c r="P1630" s="82">
        <v>0</v>
      </c>
      <c r="Q1630" s="82">
        <v>0</v>
      </c>
      <c r="R1630" s="82">
        <v>6299.7725081927692</v>
      </c>
      <c r="S1630" s="82">
        <v>0</v>
      </c>
      <c r="T1630" s="82">
        <v>129.44662879518066</v>
      </c>
      <c r="U1630" s="82">
        <v>21263.529982650598</v>
      </c>
      <c r="V1630" s="82">
        <v>1681.5336300000004</v>
      </c>
      <c r="W1630" s="82">
        <v>0</v>
      </c>
      <c r="X1630" s="132">
        <v>7703.4389304112983</v>
      </c>
      <c r="Y1630" s="82">
        <v>0</v>
      </c>
      <c r="Z1630" s="82">
        <v>0</v>
      </c>
      <c r="AA1630" s="82">
        <v>0</v>
      </c>
      <c r="AB1630" s="82">
        <v>0</v>
      </c>
      <c r="AC1630" s="82">
        <v>2574.72200433735</v>
      </c>
      <c r="AD1630" s="82">
        <v>0</v>
      </c>
      <c r="AE1630" s="82">
        <v>0</v>
      </c>
      <c r="AF1630" s="82">
        <v>0</v>
      </c>
      <c r="AG1630" s="82">
        <v>1248.1537987951808</v>
      </c>
      <c r="AH1630" s="43">
        <v>45664.259960049851</v>
      </c>
    </row>
    <row r="1631" spans="1:34">
      <c r="A1631" s="52">
        <v>0</v>
      </c>
      <c r="D1631" s="2">
        <v>2019</v>
      </c>
      <c r="E1631" s="2">
        <v>12</v>
      </c>
      <c r="F1631" s="62">
        <v>2020</v>
      </c>
      <c r="G1631" s="62">
        <v>2020</v>
      </c>
      <c r="H1631" s="82">
        <v>665.0430542168674</v>
      </c>
      <c r="I1631" s="82">
        <v>0</v>
      </c>
      <c r="J1631" s="82">
        <v>0</v>
      </c>
      <c r="K1631" s="82">
        <v>0</v>
      </c>
      <c r="L1631" s="82">
        <v>1729.034068674699</v>
      </c>
      <c r="M1631" s="82">
        <v>0</v>
      </c>
      <c r="N1631" s="82">
        <v>2383.1354428915656</v>
      </c>
      <c r="O1631" s="82">
        <v>0</v>
      </c>
      <c r="P1631" s="82">
        <v>0</v>
      </c>
      <c r="Q1631" s="82">
        <v>0</v>
      </c>
      <c r="R1631" s="82">
        <v>5396.7631749397624</v>
      </c>
      <c r="S1631" s="82">
        <v>0</v>
      </c>
      <c r="T1631" s="82">
        <v>0</v>
      </c>
      <c r="U1631" s="82">
        <v>13111.305764578314</v>
      </c>
      <c r="V1631" s="82">
        <v>853.65993000000014</v>
      </c>
      <c r="W1631" s="82">
        <v>0</v>
      </c>
      <c r="X1631" s="132">
        <v>6020.0376901253458</v>
      </c>
      <c r="Y1631" s="82">
        <v>0</v>
      </c>
      <c r="Z1631" s="82">
        <v>0</v>
      </c>
      <c r="AA1631" s="82">
        <v>0</v>
      </c>
      <c r="AB1631" s="82">
        <v>0</v>
      </c>
      <c r="AC1631" s="82">
        <v>2869.46146</v>
      </c>
      <c r="AD1631" s="82">
        <v>0</v>
      </c>
      <c r="AE1631" s="82">
        <v>0</v>
      </c>
      <c r="AF1631" s="82">
        <v>0</v>
      </c>
      <c r="AG1631" s="82">
        <v>930.24087108433719</v>
      </c>
      <c r="AH1631" s="43">
        <v>33958.681456510894</v>
      </c>
    </row>
    <row r="1632" spans="1:34">
      <c r="A1632" s="52">
        <v>0</v>
      </c>
      <c r="D1632" s="2">
        <v>2020</v>
      </c>
      <c r="E1632" s="2">
        <v>1</v>
      </c>
      <c r="F1632" s="62">
        <v>2020</v>
      </c>
      <c r="G1632" s="62">
        <v>2020</v>
      </c>
      <c r="H1632" s="82">
        <v>566.35964927710938</v>
      </c>
      <c r="I1632" s="82">
        <v>0</v>
      </c>
      <c r="J1632" s="82">
        <v>0</v>
      </c>
      <c r="K1632" s="82">
        <v>0</v>
      </c>
      <c r="L1632" s="82">
        <v>642.1409507228916</v>
      </c>
      <c r="M1632" s="82">
        <v>0</v>
      </c>
      <c r="N1632" s="82">
        <v>2860.192601445784</v>
      </c>
      <c r="O1632" s="82">
        <v>0</v>
      </c>
      <c r="P1632" s="82">
        <v>0</v>
      </c>
      <c r="Q1632" s="82">
        <v>0</v>
      </c>
      <c r="R1632" s="82">
        <v>5547.0580265060235</v>
      </c>
      <c r="S1632" s="82">
        <v>0</v>
      </c>
      <c r="T1632" s="82">
        <v>0</v>
      </c>
      <c r="U1632" s="82">
        <v>8262.0588508433684</v>
      </c>
      <c r="V1632" s="82">
        <v>187.07027277108435</v>
      </c>
      <c r="W1632" s="82">
        <v>0</v>
      </c>
      <c r="X1632" s="132">
        <v>3669.3099250695032</v>
      </c>
      <c r="Y1632" s="82">
        <v>0</v>
      </c>
      <c r="Z1632" s="82">
        <v>0</v>
      </c>
      <c r="AA1632" s="82">
        <v>0</v>
      </c>
      <c r="AB1632" s="82">
        <v>0</v>
      </c>
      <c r="AC1632" s="82">
        <v>958.87057253012051</v>
      </c>
      <c r="AD1632" s="82">
        <v>0</v>
      </c>
      <c r="AE1632" s="82">
        <v>0</v>
      </c>
      <c r="AF1632" s="82">
        <v>0</v>
      </c>
      <c r="AG1632" s="82">
        <v>962.15944108433735</v>
      </c>
      <c r="AH1632" s="43">
        <v>23655.220290250225</v>
      </c>
    </row>
    <row r="1633" spans="1:34">
      <c r="A1633" s="52">
        <v>0</v>
      </c>
      <c r="D1633" s="2">
        <v>2020</v>
      </c>
      <c r="E1633" s="2">
        <v>2</v>
      </c>
      <c r="F1633" s="62">
        <v>2020</v>
      </c>
      <c r="G1633" s="62">
        <v>2020</v>
      </c>
      <c r="H1633" s="82">
        <v>391.41463807228979</v>
      </c>
      <c r="I1633" s="82">
        <v>0</v>
      </c>
      <c r="J1633" s="82">
        <v>0</v>
      </c>
      <c r="K1633" s="82">
        <v>0</v>
      </c>
      <c r="L1633" s="82">
        <v>1276.5742831325304</v>
      </c>
      <c r="M1633" s="82">
        <v>0</v>
      </c>
      <c r="N1633" s="82">
        <v>2280.0318303614463</v>
      </c>
      <c r="O1633" s="82">
        <v>0</v>
      </c>
      <c r="P1633" s="82">
        <v>0</v>
      </c>
      <c r="Q1633" s="82">
        <v>0</v>
      </c>
      <c r="R1633" s="82">
        <v>3032.0237571084344</v>
      </c>
      <c r="S1633" s="82">
        <v>0</v>
      </c>
      <c r="T1633" s="82">
        <v>0</v>
      </c>
      <c r="U1633" s="82">
        <v>5072.5039436144571</v>
      </c>
      <c r="V1633" s="82">
        <v>184.35910939759037</v>
      </c>
      <c r="W1633" s="82">
        <v>0</v>
      </c>
      <c r="X1633" s="132">
        <v>3292.280597547975</v>
      </c>
      <c r="Y1633" s="82">
        <v>0</v>
      </c>
      <c r="Z1633" s="82">
        <v>0</v>
      </c>
      <c r="AA1633" s="82">
        <v>0</v>
      </c>
      <c r="AB1633" s="82">
        <v>0</v>
      </c>
      <c r="AC1633" s="82">
        <v>589.27584192771099</v>
      </c>
      <c r="AD1633" s="82">
        <v>0</v>
      </c>
      <c r="AE1633" s="82">
        <v>0</v>
      </c>
      <c r="AF1633" s="82">
        <v>0</v>
      </c>
      <c r="AG1633" s="82">
        <v>456.31583650602403</v>
      </c>
      <c r="AH1633" s="43">
        <v>16574.779837668455</v>
      </c>
    </row>
    <row r="1634" spans="1:34">
      <c r="A1634" s="52">
        <v>0</v>
      </c>
      <c r="D1634" s="2">
        <v>2020</v>
      </c>
      <c r="E1634" s="2">
        <v>3</v>
      </c>
      <c r="F1634" s="62">
        <v>2020</v>
      </c>
      <c r="G1634" s="62">
        <v>2020</v>
      </c>
      <c r="H1634" s="82">
        <v>662.04680710843331</v>
      </c>
      <c r="I1634" s="82">
        <v>0</v>
      </c>
      <c r="J1634" s="82">
        <v>0</v>
      </c>
      <c r="K1634" s="82">
        <v>0</v>
      </c>
      <c r="L1634" s="82">
        <v>843.50247915662669</v>
      </c>
      <c r="M1634" s="82">
        <v>0</v>
      </c>
      <c r="N1634" s="82">
        <v>2815.2301416867467</v>
      </c>
      <c r="O1634" s="82">
        <v>0</v>
      </c>
      <c r="P1634" s="82">
        <v>0</v>
      </c>
      <c r="Q1634" s="82">
        <v>0</v>
      </c>
      <c r="R1634" s="82">
        <v>4777.0932556626503</v>
      </c>
      <c r="S1634" s="82">
        <v>0</v>
      </c>
      <c r="T1634" s="82">
        <v>0</v>
      </c>
      <c r="U1634" s="82">
        <v>15436.419620722885</v>
      </c>
      <c r="V1634" s="82">
        <v>612.72292240963816</v>
      </c>
      <c r="W1634" s="82">
        <v>0</v>
      </c>
      <c r="X1634" s="132">
        <v>4363.8677454202352</v>
      </c>
      <c r="Y1634" s="82">
        <v>0</v>
      </c>
      <c r="Z1634" s="82">
        <v>0</v>
      </c>
      <c r="AA1634" s="82">
        <v>0</v>
      </c>
      <c r="AB1634" s="82">
        <v>0</v>
      </c>
      <c r="AC1634" s="82">
        <v>1098.9821474698797</v>
      </c>
      <c r="AD1634" s="82">
        <v>0</v>
      </c>
      <c r="AE1634" s="82">
        <v>0</v>
      </c>
      <c r="AF1634" s="82">
        <v>0</v>
      </c>
      <c r="AG1634" s="82">
        <v>975.36684590361483</v>
      </c>
      <c r="AH1634" s="43">
        <v>31585.231965540712</v>
      </c>
    </row>
    <row r="1635" spans="1:34">
      <c r="A1635" s="52">
        <v>0</v>
      </c>
      <c r="D1635" s="2">
        <v>2020</v>
      </c>
      <c r="E1635" s="2">
        <v>4</v>
      </c>
      <c r="F1635" s="62">
        <v>2020</v>
      </c>
      <c r="G1635" s="62">
        <v>2020</v>
      </c>
      <c r="H1635" s="82">
        <v>789.14823939758958</v>
      </c>
      <c r="I1635" s="82">
        <v>0</v>
      </c>
      <c r="J1635" s="82">
        <v>235.87446746987948</v>
      </c>
      <c r="K1635" s="82">
        <v>0</v>
      </c>
      <c r="L1635" s="82">
        <v>1658.5831157831326</v>
      </c>
      <c r="M1635" s="82">
        <v>0</v>
      </c>
      <c r="N1635" s="82">
        <v>3457.75819566265</v>
      </c>
      <c r="O1635" s="82">
        <v>0</v>
      </c>
      <c r="P1635" s="82">
        <v>0</v>
      </c>
      <c r="Q1635" s="82">
        <v>0</v>
      </c>
      <c r="R1635" s="82">
        <v>6489.0459898795179</v>
      </c>
      <c r="S1635" s="82">
        <v>0</v>
      </c>
      <c r="T1635" s="82">
        <v>643.06490313252993</v>
      </c>
      <c r="U1635" s="82">
        <v>15787.014127951817</v>
      </c>
      <c r="V1635" s="82">
        <v>2726.0747720481936</v>
      </c>
      <c r="W1635" s="82">
        <v>0</v>
      </c>
      <c r="X1635" s="132">
        <v>5036.6848761718493</v>
      </c>
      <c r="Y1635" s="82">
        <v>0</v>
      </c>
      <c r="Z1635" s="82">
        <v>0</v>
      </c>
      <c r="AA1635" s="82">
        <v>0</v>
      </c>
      <c r="AB1635" s="82">
        <v>0</v>
      </c>
      <c r="AC1635" s="82">
        <v>1883.7222853012045</v>
      </c>
      <c r="AD1635" s="82">
        <v>0</v>
      </c>
      <c r="AE1635" s="82">
        <v>0</v>
      </c>
      <c r="AF1635" s="82">
        <v>0</v>
      </c>
      <c r="AG1635" s="82">
        <v>1292.3445615662652</v>
      </c>
      <c r="AH1635" s="43">
        <v>39999.315534364629</v>
      </c>
    </row>
    <row r="1636" spans="1:34">
      <c r="A1636" s="52">
        <v>0</v>
      </c>
      <c r="D1636" s="2">
        <v>2020</v>
      </c>
      <c r="E1636" s="2">
        <v>5</v>
      </c>
      <c r="F1636" s="62">
        <v>2021</v>
      </c>
      <c r="G1636" s="62">
        <v>2021</v>
      </c>
      <c r="H1636" s="82">
        <v>689.30861999999956</v>
      </c>
      <c r="I1636" s="82">
        <v>0</v>
      </c>
      <c r="J1636" s="82">
        <v>0</v>
      </c>
      <c r="K1636" s="82">
        <v>0</v>
      </c>
      <c r="L1636" s="82">
        <v>0</v>
      </c>
      <c r="M1636" s="82">
        <v>0</v>
      </c>
      <c r="N1636" s="82">
        <v>4001.658918554218</v>
      </c>
      <c r="O1636" s="82">
        <v>0</v>
      </c>
      <c r="P1636" s="82">
        <v>0</v>
      </c>
      <c r="Q1636" s="82">
        <v>0</v>
      </c>
      <c r="R1636" s="82">
        <v>9120.3024226506059</v>
      </c>
      <c r="S1636" s="82">
        <v>0</v>
      </c>
      <c r="T1636" s="82">
        <v>0</v>
      </c>
      <c r="U1636" s="82">
        <v>13943.40008506023</v>
      </c>
      <c r="V1636" s="82">
        <v>2041.5060202409641</v>
      </c>
      <c r="W1636" s="82">
        <v>0</v>
      </c>
      <c r="X1636" s="132">
        <v>5658.0108999781887</v>
      </c>
      <c r="Y1636" s="82">
        <v>0</v>
      </c>
      <c r="Z1636" s="82">
        <v>0</v>
      </c>
      <c r="AA1636" s="82">
        <v>0</v>
      </c>
      <c r="AB1636" s="82">
        <v>0</v>
      </c>
      <c r="AC1636" s="82">
        <v>4381.9357031325271</v>
      </c>
      <c r="AD1636" s="82">
        <v>0</v>
      </c>
      <c r="AE1636" s="82">
        <v>1757.2049999999999</v>
      </c>
      <c r="AF1636" s="82">
        <v>0</v>
      </c>
      <c r="AG1636" s="82">
        <v>1800.16927686747</v>
      </c>
      <c r="AH1636" s="43">
        <v>43393.496946484207</v>
      </c>
    </row>
    <row r="1637" spans="1:34">
      <c r="A1637" s="52">
        <v>0</v>
      </c>
      <c r="D1637" s="2">
        <v>2020</v>
      </c>
      <c r="E1637" s="2">
        <v>6</v>
      </c>
      <c r="F1637" s="62">
        <v>2021</v>
      </c>
      <c r="G1637" s="62">
        <v>2021</v>
      </c>
      <c r="H1637" s="82">
        <v>681.0036968674691</v>
      </c>
      <c r="I1637" s="82">
        <v>0</v>
      </c>
      <c r="J1637" s="82">
        <v>0</v>
      </c>
      <c r="K1637" s="82">
        <v>0</v>
      </c>
      <c r="L1637" s="82">
        <v>0</v>
      </c>
      <c r="M1637" s="82">
        <v>0</v>
      </c>
      <c r="N1637" s="82">
        <v>4475.940348915663</v>
      </c>
      <c r="O1637" s="82">
        <v>0</v>
      </c>
      <c r="P1637" s="82">
        <v>0</v>
      </c>
      <c r="Q1637" s="82">
        <v>0</v>
      </c>
      <c r="R1637" s="82">
        <v>10721.911208433732</v>
      </c>
      <c r="S1637" s="82">
        <v>0</v>
      </c>
      <c r="T1637" s="82">
        <v>0</v>
      </c>
      <c r="U1637" s="82">
        <v>15280.789863855423</v>
      </c>
      <c r="V1637" s="82">
        <v>5836.9363277108368</v>
      </c>
      <c r="W1637" s="82">
        <v>0</v>
      </c>
      <c r="X1637" s="132">
        <v>6015.5880315426102</v>
      </c>
      <c r="Y1637" s="82">
        <v>0</v>
      </c>
      <c r="Z1637" s="82">
        <v>0</v>
      </c>
      <c r="AA1637" s="82">
        <v>0</v>
      </c>
      <c r="AB1637" s="82">
        <v>0</v>
      </c>
      <c r="AC1637" s="82">
        <v>3428.9138949397593</v>
      </c>
      <c r="AD1637" s="82">
        <v>0</v>
      </c>
      <c r="AE1637" s="82">
        <v>4676.1900000000014</v>
      </c>
      <c r="AF1637" s="82">
        <v>0</v>
      </c>
      <c r="AG1637" s="82">
        <v>2122.4299544578307</v>
      </c>
      <c r="AH1637" s="43">
        <v>53239.703326723327</v>
      </c>
    </row>
    <row r="1638" spans="1:34">
      <c r="A1638" s="52">
        <v>0</v>
      </c>
      <c r="D1638" s="2">
        <v>2020</v>
      </c>
      <c r="E1638" s="2">
        <v>7</v>
      </c>
      <c r="F1638" s="62">
        <v>2021</v>
      </c>
      <c r="G1638" s="62">
        <v>2021</v>
      </c>
      <c r="H1638" s="82">
        <v>1029.2688430120468</v>
      </c>
      <c r="I1638" s="82">
        <v>0</v>
      </c>
      <c r="J1638" s="82">
        <v>0</v>
      </c>
      <c r="K1638" s="82">
        <v>0</v>
      </c>
      <c r="L1638" s="82">
        <v>0</v>
      </c>
      <c r="M1638" s="82">
        <v>0</v>
      </c>
      <c r="N1638" s="82">
        <v>7462.7533710843336</v>
      </c>
      <c r="O1638" s="82">
        <v>0</v>
      </c>
      <c r="P1638" s="82">
        <v>0</v>
      </c>
      <c r="Q1638" s="82">
        <v>0</v>
      </c>
      <c r="R1638" s="82">
        <v>12459.770769879517</v>
      </c>
      <c r="S1638" s="82">
        <v>0</v>
      </c>
      <c r="T1638" s="82">
        <v>0</v>
      </c>
      <c r="U1638" s="82">
        <v>15836.61042409639</v>
      </c>
      <c r="V1638" s="82">
        <v>8601.2752115662643</v>
      </c>
      <c r="W1638" s="82">
        <v>0</v>
      </c>
      <c r="X1638" s="132">
        <v>6228.4179402497521</v>
      </c>
      <c r="Y1638" s="82">
        <v>0</v>
      </c>
      <c r="Z1638" s="82">
        <v>0</v>
      </c>
      <c r="AA1638" s="82">
        <v>0</v>
      </c>
      <c r="AB1638" s="82">
        <v>0</v>
      </c>
      <c r="AC1638" s="82">
        <v>2841.6511537349393</v>
      </c>
      <c r="AD1638" s="82">
        <v>0</v>
      </c>
      <c r="AE1638" s="82">
        <v>8174.5349999999989</v>
      </c>
      <c r="AF1638" s="82">
        <v>0</v>
      </c>
      <c r="AG1638" s="82">
        <v>2273.6547396385549</v>
      </c>
      <c r="AH1638" s="43">
        <v>64907.937453261795</v>
      </c>
    </row>
    <row r="1639" spans="1:34">
      <c r="A1639" s="52">
        <v>0</v>
      </c>
      <c r="D1639" s="2">
        <v>2020</v>
      </c>
      <c r="E1639" s="2">
        <v>8</v>
      </c>
      <c r="F1639" s="62">
        <v>2021</v>
      </c>
      <c r="G1639" s="62">
        <v>2021</v>
      </c>
      <c r="H1639" s="82">
        <v>905.41716325301093</v>
      </c>
      <c r="I1639" s="82">
        <v>0</v>
      </c>
      <c r="J1639" s="82">
        <v>0</v>
      </c>
      <c r="K1639" s="82">
        <v>0</v>
      </c>
      <c r="L1639" s="82">
        <v>0</v>
      </c>
      <c r="M1639" s="82">
        <v>0</v>
      </c>
      <c r="N1639" s="82">
        <v>7528.2671171084294</v>
      </c>
      <c r="O1639" s="82">
        <v>0</v>
      </c>
      <c r="P1639" s="82">
        <v>0</v>
      </c>
      <c r="Q1639" s="82">
        <v>0</v>
      </c>
      <c r="R1639" s="82">
        <v>13497.483264096392</v>
      </c>
      <c r="S1639" s="82">
        <v>0</v>
      </c>
      <c r="T1639" s="82">
        <v>0</v>
      </c>
      <c r="U1639" s="82">
        <v>16483.072491084331</v>
      </c>
      <c r="V1639" s="82">
        <v>8457.0411412048088</v>
      </c>
      <c r="W1639" s="82">
        <v>0</v>
      </c>
      <c r="X1639" s="132">
        <v>6475.0031301765757</v>
      </c>
      <c r="Y1639" s="82">
        <v>0</v>
      </c>
      <c r="Z1639" s="82">
        <v>0</v>
      </c>
      <c r="AA1639" s="82">
        <v>0</v>
      </c>
      <c r="AB1639" s="82">
        <v>0</v>
      </c>
      <c r="AC1639" s="82">
        <v>2104.0034139759027</v>
      </c>
      <c r="AD1639" s="82">
        <v>0</v>
      </c>
      <c r="AE1639" s="82">
        <v>4312.0499999999929</v>
      </c>
      <c r="AF1639" s="82">
        <v>0</v>
      </c>
      <c r="AG1639" s="82">
        <v>2160.7314284337353</v>
      </c>
      <c r="AH1639" s="43">
        <v>61923.069149333176</v>
      </c>
    </row>
    <row r="1640" spans="1:34">
      <c r="A1640" s="52">
        <v>0</v>
      </c>
      <c r="D1640" s="2">
        <v>2020</v>
      </c>
      <c r="E1640" s="2">
        <v>9</v>
      </c>
      <c r="F1640" s="62">
        <v>2021</v>
      </c>
      <c r="G1640" s="62">
        <v>2021</v>
      </c>
      <c r="H1640" s="82">
        <v>911.91666831325233</v>
      </c>
      <c r="I1640" s="82">
        <v>0</v>
      </c>
      <c r="J1640" s="82">
        <v>0</v>
      </c>
      <c r="K1640" s="82">
        <v>0</v>
      </c>
      <c r="L1640" s="82">
        <v>0</v>
      </c>
      <c r="M1640" s="82">
        <v>0</v>
      </c>
      <c r="N1640" s="82">
        <v>6547.4197701204794</v>
      </c>
      <c r="O1640" s="82">
        <v>0</v>
      </c>
      <c r="P1640" s="82">
        <v>0</v>
      </c>
      <c r="Q1640" s="82">
        <v>0</v>
      </c>
      <c r="R1640" s="82">
        <v>13335.029698554215</v>
      </c>
      <c r="S1640" s="82">
        <v>0</v>
      </c>
      <c r="T1640" s="82">
        <v>0</v>
      </c>
      <c r="U1640" s="82">
        <v>18964.597515421687</v>
      </c>
      <c r="V1640" s="82">
        <v>4771.7612260240921</v>
      </c>
      <c r="W1640" s="82">
        <v>0</v>
      </c>
      <c r="X1640" s="132">
        <v>6196.3790292615813</v>
      </c>
      <c r="Y1640" s="82">
        <v>0</v>
      </c>
      <c r="Z1640" s="82">
        <v>0</v>
      </c>
      <c r="AA1640" s="82">
        <v>0</v>
      </c>
      <c r="AB1640" s="82">
        <v>0</v>
      </c>
      <c r="AC1640" s="82">
        <v>2408.9838804819283</v>
      </c>
      <c r="AD1640" s="82">
        <v>0</v>
      </c>
      <c r="AE1640" s="82">
        <v>6580.0200000000077</v>
      </c>
      <c r="AF1640" s="82">
        <v>0</v>
      </c>
      <c r="AG1640" s="82">
        <v>2021.3933075903612</v>
      </c>
      <c r="AH1640" s="43">
        <v>61737.501095767613</v>
      </c>
    </row>
    <row r="1641" spans="1:34">
      <c r="A1641" s="52">
        <v>0</v>
      </c>
      <c r="D1641" s="2">
        <v>2020</v>
      </c>
      <c r="E1641" s="2">
        <v>10</v>
      </c>
      <c r="F1641" s="62">
        <v>2021</v>
      </c>
      <c r="G1641" s="62">
        <v>2021</v>
      </c>
      <c r="H1641" s="82">
        <v>888.9878587951813</v>
      </c>
      <c r="I1641" s="82">
        <v>0</v>
      </c>
      <c r="J1641" s="82">
        <v>0</v>
      </c>
      <c r="K1641" s="82">
        <v>0</v>
      </c>
      <c r="L1641" s="82">
        <v>0</v>
      </c>
      <c r="M1641" s="82">
        <v>0</v>
      </c>
      <c r="N1641" s="82">
        <v>3733.3345619277111</v>
      </c>
      <c r="O1641" s="82">
        <v>0</v>
      </c>
      <c r="P1641" s="82">
        <v>0</v>
      </c>
      <c r="Q1641" s="82">
        <v>0</v>
      </c>
      <c r="R1641" s="82">
        <v>8394.1798493975894</v>
      </c>
      <c r="S1641" s="82">
        <v>0</v>
      </c>
      <c r="T1641" s="82">
        <v>514.32382192771092</v>
      </c>
      <c r="U1641" s="82">
        <v>19922.31909614458</v>
      </c>
      <c r="V1641" s="82">
        <v>1731.0778139759041</v>
      </c>
      <c r="W1641" s="82">
        <v>0</v>
      </c>
      <c r="X1641" s="132">
        <v>5804.4744930669758</v>
      </c>
      <c r="Y1641" s="82">
        <v>0</v>
      </c>
      <c r="Z1641" s="82">
        <v>0</v>
      </c>
      <c r="AA1641" s="82">
        <v>0</v>
      </c>
      <c r="AB1641" s="82">
        <v>0</v>
      </c>
      <c r="AC1641" s="82">
        <v>2886.9903527710858</v>
      </c>
      <c r="AD1641" s="82">
        <v>0</v>
      </c>
      <c r="AE1641" s="82">
        <v>0</v>
      </c>
      <c r="AF1641" s="82">
        <v>0</v>
      </c>
      <c r="AG1641" s="82">
        <v>1682.6233739759034</v>
      </c>
      <c r="AH1641" s="43">
        <v>45558.311221982643</v>
      </c>
    </row>
    <row r="1642" spans="1:34">
      <c r="A1642" s="52">
        <v>0</v>
      </c>
      <c r="D1642" s="2">
        <v>2020</v>
      </c>
      <c r="E1642" s="2">
        <v>11</v>
      </c>
      <c r="F1642" s="62">
        <v>2021</v>
      </c>
      <c r="G1642" s="62">
        <v>2021</v>
      </c>
      <c r="H1642" s="82">
        <v>803.95266759036201</v>
      </c>
      <c r="I1642" s="82">
        <v>0</v>
      </c>
      <c r="J1642" s="82">
        <v>0</v>
      </c>
      <c r="K1642" s="82">
        <v>0</v>
      </c>
      <c r="L1642" s="82">
        <v>1134.9467966265058</v>
      </c>
      <c r="M1642" s="82">
        <v>0</v>
      </c>
      <c r="N1642" s="82">
        <v>2720.9540163855427</v>
      </c>
      <c r="O1642" s="82">
        <v>0</v>
      </c>
      <c r="P1642" s="82">
        <v>0</v>
      </c>
      <c r="Q1642" s="82">
        <v>0</v>
      </c>
      <c r="R1642" s="82">
        <v>5987.6949742168672</v>
      </c>
      <c r="S1642" s="82">
        <v>0</v>
      </c>
      <c r="T1642" s="82">
        <v>131.62334421686745</v>
      </c>
      <c r="U1642" s="82">
        <v>16103.404293012034</v>
      </c>
      <c r="V1642" s="82">
        <v>1679.5657098795182</v>
      </c>
      <c r="W1642" s="82">
        <v>0</v>
      </c>
      <c r="X1642" s="132">
        <v>4862.7593593789152</v>
      </c>
      <c r="Y1642" s="82">
        <v>0</v>
      </c>
      <c r="Z1642" s="82">
        <v>0</v>
      </c>
      <c r="AA1642" s="82">
        <v>0</v>
      </c>
      <c r="AB1642" s="82">
        <v>0</v>
      </c>
      <c r="AC1642" s="82">
        <v>2533.5401657831321</v>
      </c>
      <c r="AD1642" s="82">
        <v>0</v>
      </c>
      <c r="AE1642" s="82">
        <v>0</v>
      </c>
      <c r="AF1642" s="82">
        <v>0</v>
      </c>
      <c r="AG1642" s="82">
        <v>1192.6286551807232</v>
      </c>
      <c r="AH1642" s="43">
        <v>37151.069982270463</v>
      </c>
    </row>
    <row r="1643" spans="1:34">
      <c r="A1643" s="52">
        <v>0</v>
      </c>
      <c r="D1643" s="2">
        <v>2020</v>
      </c>
      <c r="E1643" s="2">
        <v>12</v>
      </c>
      <c r="F1643" s="62">
        <v>2021</v>
      </c>
      <c r="G1643" s="62">
        <v>2021</v>
      </c>
      <c r="H1643" s="82">
        <v>663.49114156626501</v>
      </c>
      <c r="I1643" s="82">
        <v>0</v>
      </c>
      <c r="J1643" s="82">
        <v>0</v>
      </c>
      <c r="K1643" s="82">
        <v>0</v>
      </c>
      <c r="L1643" s="82">
        <v>1619.5632980722889</v>
      </c>
      <c r="M1643" s="82">
        <v>0</v>
      </c>
      <c r="N1643" s="82">
        <v>2361.2543383132534</v>
      </c>
      <c r="O1643" s="82">
        <v>0</v>
      </c>
      <c r="P1643" s="82">
        <v>0</v>
      </c>
      <c r="Q1643" s="82">
        <v>0</v>
      </c>
      <c r="R1643" s="82">
        <v>5129.4188318072293</v>
      </c>
      <c r="S1643" s="82">
        <v>0</v>
      </c>
      <c r="T1643" s="82">
        <v>0</v>
      </c>
      <c r="U1643" s="82">
        <v>9929.5205315662697</v>
      </c>
      <c r="V1643" s="82">
        <v>852.66088096385511</v>
      </c>
      <c r="W1643" s="82">
        <v>0</v>
      </c>
      <c r="X1643" s="132">
        <v>3800.8983094852088</v>
      </c>
      <c r="Y1643" s="82">
        <v>0</v>
      </c>
      <c r="Z1643" s="82">
        <v>0</v>
      </c>
      <c r="AA1643" s="82">
        <v>0</v>
      </c>
      <c r="AB1643" s="82">
        <v>0</v>
      </c>
      <c r="AC1643" s="82">
        <v>2823.5653599999996</v>
      </c>
      <c r="AD1643" s="82">
        <v>0</v>
      </c>
      <c r="AE1643" s="82">
        <v>0</v>
      </c>
      <c r="AF1643" s="82">
        <v>0</v>
      </c>
      <c r="AG1643" s="82">
        <v>888.85834433734931</v>
      </c>
      <c r="AH1643" s="43">
        <v>28069.23103611172</v>
      </c>
    </row>
    <row r="1644" spans="1:34">
      <c r="A1644" s="52">
        <v>0</v>
      </c>
      <c r="D1644" s="2">
        <v>2021</v>
      </c>
      <c r="E1644" s="2">
        <v>1</v>
      </c>
      <c r="F1644" s="62">
        <v>2021</v>
      </c>
      <c r="G1644" s="62">
        <v>2021</v>
      </c>
      <c r="H1644" s="82">
        <v>566.76292385542263</v>
      </c>
      <c r="I1644" s="82">
        <v>0</v>
      </c>
      <c r="J1644" s="82">
        <v>0</v>
      </c>
      <c r="K1644" s="82">
        <v>0</v>
      </c>
      <c r="L1644" s="82">
        <v>638.42734120481941</v>
      </c>
      <c r="M1644" s="82">
        <v>0</v>
      </c>
      <c r="N1644" s="82">
        <v>2910.7152414457819</v>
      </c>
      <c r="O1644" s="82">
        <v>0</v>
      </c>
      <c r="P1644" s="82">
        <v>0</v>
      </c>
      <c r="Q1644" s="82">
        <v>0</v>
      </c>
      <c r="R1644" s="82">
        <v>5589.5840566265051</v>
      </c>
      <c r="S1644" s="82">
        <v>0</v>
      </c>
      <c r="T1644" s="82">
        <v>0</v>
      </c>
      <c r="U1644" s="82">
        <v>8307.4388202409609</v>
      </c>
      <c r="V1644" s="82">
        <v>185.03372530120484</v>
      </c>
      <c r="W1644" s="82">
        <v>0</v>
      </c>
      <c r="X1644" s="132">
        <v>3145.9647474209228</v>
      </c>
      <c r="Y1644" s="82">
        <v>0</v>
      </c>
      <c r="Z1644" s="82">
        <v>0</v>
      </c>
      <c r="AA1644" s="82">
        <v>0</v>
      </c>
      <c r="AB1644" s="82">
        <v>0</v>
      </c>
      <c r="AC1644" s="82">
        <v>959.64837566265066</v>
      </c>
      <c r="AD1644" s="82">
        <v>0</v>
      </c>
      <c r="AE1644" s="82">
        <v>0</v>
      </c>
      <c r="AF1644" s="82">
        <v>0</v>
      </c>
      <c r="AG1644" s="82">
        <v>970.35181855421695</v>
      </c>
      <c r="AH1644" s="43">
        <v>23273.927050312483</v>
      </c>
    </row>
    <row r="1645" spans="1:34">
      <c r="A1645" s="52">
        <v>0</v>
      </c>
      <c r="D1645" s="2">
        <v>2021</v>
      </c>
      <c r="E1645" s="2">
        <v>2</v>
      </c>
      <c r="F1645" s="62">
        <v>2021</v>
      </c>
      <c r="G1645" s="62">
        <v>2021</v>
      </c>
      <c r="H1645" s="82">
        <v>391.6933436144584</v>
      </c>
      <c r="I1645" s="82">
        <v>0</v>
      </c>
      <c r="J1645" s="82">
        <v>0</v>
      </c>
      <c r="K1645" s="82">
        <v>0</v>
      </c>
      <c r="L1645" s="82">
        <v>1269.1916385542168</v>
      </c>
      <c r="M1645" s="82">
        <v>0</v>
      </c>
      <c r="N1645" s="82">
        <v>2320.306470361445</v>
      </c>
      <c r="O1645" s="82">
        <v>0</v>
      </c>
      <c r="P1645" s="82">
        <v>0</v>
      </c>
      <c r="Q1645" s="82">
        <v>0</v>
      </c>
      <c r="R1645" s="82">
        <v>3055.2684992771083</v>
      </c>
      <c r="S1645" s="82">
        <v>0</v>
      </c>
      <c r="T1645" s="82">
        <v>0</v>
      </c>
      <c r="U1645" s="82">
        <v>5100.3650467469888</v>
      </c>
      <c r="V1645" s="82">
        <v>182.3520771084338</v>
      </c>
      <c r="W1645" s="82">
        <v>0</v>
      </c>
      <c r="X1645" s="132">
        <v>2822.3608731540708</v>
      </c>
      <c r="Y1645" s="82">
        <v>0</v>
      </c>
      <c r="Z1645" s="82">
        <v>0</v>
      </c>
      <c r="AA1645" s="82">
        <v>0</v>
      </c>
      <c r="AB1645" s="82">
        <v>0</v>
      </c>
      <c r="AC1645" s="82">
        <v>589.75384240963854</v>
      </c>
      <c r="AD1645" s="82">
        <v>0</v>
      </c>
      <c r="AE1645" s="82">
        <v>0</v>
      </c>
      <c r="AF1645" s="82">
        <v>0</v>
      </c>
      <c r="AG1645" s="82">
        <v>460.20117132530106</v>
      </c>
      <c r="AH1645" s="43">
        <v>16191.49296255166</v>
      </c>
    </row>
    <row r="1646" spans="1:34">
      <c r="A1646" s="52">
        <v>0</v>
      </c>
      <c r="D1646" s="2">
        <v>2021</v>
      </c>
      <c r="E1646" s="2">
        <v>3</v>
      </c>
      <c r="F1646" s="62">
        <v>2021</v>
      </c>
      <c r="G1646" s="62">
        <v>2021</v>
      </c>
      <c r="H1646" s="82">
        <v>662.51821542168625</v>
      </c>
      <c r="I1646" s="82">
        <v>0</v>
      </c>
      <c r="J1646" s="82">
        <v>0</v>
      </c>
      <c r="K1646" s="82">
        <v>0</v>
      </c>
      <c r="L1646" s="82">
        <v>838.62436192771099</v>
      </c>
      <c r="M1646" s="82">
        <v>0</v>
      </c>
      <c r="N1646" s="82">
        <v>2864.9585616867466</v>
      </c>
      <c r="O1646" s="82">
        <v>0</v>
      </c>
      <c r="P1646" s="82">
        <v>0</v>
      </c>
      <c r="Q1646" s="82">
        <v>0</v>
      </c>
      <c r="R1646" s="82">
        <v>4813.7164189156629</v>
      </c>
      <c r="S1646" s="82">
        <v>0</v>
      </c>
      <c r="T1646" s="82">
        <v>0</v>
      </c>
      <c r="U1646" s="82">
        <v>15521.205297349392</v>
      </c>
      <c r="V1646" s="82">
        <v>606.05249156626496</v>
      </c>
      <c r="W1646" s="82">
        <v>0</v>
      </c>
      <c r="X1646" s="132">
        <v>3742.1029922767038</v>
      </c>
      <c r="Y1646" s="82">
        <v>0</v>
      </c>
      <c r="Z1646" s="82">
        <v>0</v>
      </c>
      <c r="AA1646" s="82">
        <v>0</v>
      </c>
      <c r="AB1646" s="82">
        <v>0</v>
      </c>
      <c r="AC1646" s="82">
        <v>1099.8736043373492</v>
      </c>
      <c r="AD1646" s="82">
        <v>0</v>
      </c>
      <c r="AE1646" s="82">
        <v>0</v>
      </c>
      <c r="AF1646" s="82">
        <v>0</v>
      </c>
      <c r="AG1646" s="82">
        <v>983.67167879518081</v>
      </c>
      <c r="AH1646" s="43">
        <v>31132.723622276699</v>
      </c>
    </row>
    <row r="1647" spans="1:34">
      <c r="A1647" s="52">
        <v>0</v>
      </c>
      <c r="D1647" s="2">
        <v>2021</v>
      </c>
      <c r="E1647" s="2">
        <v>4</v>
      </c>
      <c r="F1647" s="62">
        <v>2021</v>
      </c>
      <c r="G1647" s="62">
        <v>2021</v>
      </c>
      <c r="H1647" s="82">
        <v>789.71014987951753</v>
      </c>
      <c r="I1647" s="82">
        <v>0</v>
      </c>
      <c r="J1647" s="82">
        <v>223.31154506024103</v>
      </c>
      <c r="K1647" s="82">
        <v>0</v>
      </c>
      <c r="L1647" s="82">
        <v>1648.9912496385539</v>
      </c>
      <c r="M1647" s="82">
        <v>0</v>
      </c>
      <c r="N1647" s="82">
        <v>3518.8362756626511</v>
      </c>
      <c r="O1647" s="82">
        <v>0</v>
      </c>
      <c r="P1647" s="82">
        <v>0</v>
      </c>
      <c r="Q1647" s="82">
        <v>0</v>
      </c>
      <c r="R1647" s="82">
        <v>6538.7936874698798</v>
      </c>
      <c r="S1647" s="82">
        <v>0</v>
      </c>
      <c r="T1647" s="82">
        <v>642.35436144578341</v>
      </c>
      <c r="U1647" s="82">
        <v>15873.725470843377</v>
      </c>
      <c r="V1647" s="82">
        <v>2696.3972578313251</v>
      </c>
      <c r="W1647" s="82">
        <v>0</v>
      </c>
      <c r="X1647" s="132">
        <v>4319.5812261732417</v>
      </c>
      <c r="Y1647" s="82">
        <v>0</v>
      </c>
      <c r="Z1647" s="82">
        <v>0</v>
      </c>
      <c r="AA1647" s="82">
        <v>0</v>
      </c>
      <c r="AB1647" s="82">
        <v>0</v>
      </c>
      <c r="AC1647" s="82">
        <v>1885.2502966265065</v>
      </c>
      <c r="AD1647" s="82">
        <v>0</v>
      </c>
      <c r="AE1647" s="82">
        <v>0</v>
      </c>
      <c r="AF1647" s="82">
        <v>0</v>
      </c>
      <c r="AG1647" s="82">
        <v>1303.3483245783134</v>
      </c>
      <c r="AH1647" s="43">
        <v>39440.299845209396</v>
      </c>
    </row>
    <row r="1648" spans="1:34">
      <c r="A1648" s="52">
        <v>0</v>
      </c>
      <c r="D1648" s="2">
        <v>2021</v>
      </c>
      <c r="E1648" s="2">
        <v>5</v>
      </c>
      <c r="F1648" s="62">
        <v>2022</v>
      </c>
      <c r="G1648" s="62">
        <v>2022</v>
      </c>
      <c r="H1648" s="82">
        <v>689.79943999999966</v>
      </c>
      <c r="I1648" s="82">
        <v>0</v>
      </c>
      <c r="J1648" s="82">
        <v>0</v>
      </c>
      <c r="K1648" s="82">
        <v>0</v>
      </c>
      <c r="L1648" s="82">
        <v>0</v>
      </c>
      <c r="M1648" s="82">
        <v>0</v>
      </c>
      <c r="N1648" s="82">
        <v>4072.3444985542174</v>
      </c>
      <c r="O1648" s="82">
        <v>0</v>
      </c>
      <c r="P1648" s="82">
        <v>0</v>
      </c>
      <c r="Q1648" s="82">
        <v>0</v>
      </c>
      <c r="R1648" s="82">
        <v>9184.8460756626482</v>
      </c>
      <c r="S1648" s="82">
        <v>0</v>
      </c>
      <c r="T1648" s="82">
        <v>0</v>
      </c>
      <c r="U1648" s="82">
        <v>14019.985241445789</v>
      </c>
      <c r="V1648" s="82">
        <v>2019.2810891566266</v>
      </c>
      <c r="W1648" s="82">
        <v>0</v>
      </c>
      <c r="X1648" s="132">
        <v>4852.8646972715769</v>
      </c>
      <c r="Y1648" s="82">
        <v>0</v>
      </c>
      <c r="Z1648" s="82">
        <v>0</v>
      </c>
      <c r="AA1648" s="82">
        <v>0</v>
      </c>
      <c r="AB1648" s="82">
        <v>0</v>
      </c>
      <c r="AC1648" s="82">
        <v>4383.4015089156592</v>
      </c>
      <c r="AD1648" s="82">
        <v>0</v>
      </c>
      <c r="AE1648" s="82">
        <v>1653.8399999999976</v>
      </c>
      <c r="AF1648" s="82">
        <v>0</v>
      </c>
      <c r="AG1648" s="82">
        <v>1815.4969508433728</v>
      </c>
      <c r="AH1648" s="43">
        <v>42691.859501849889</v>
      </c>
    </row>
    <row r="1649" spans="1:34">
      <c r="A1649" s="52">
        <v>0</v>
      </c>
      <c r="D1649" s="2">
        <v>2021</v>
      </c>
      <c r="E1649" s="2">
        <v>6</v>
      </c>
      <c r="F1649" s="62">
        <v>2022</v>
      </c>
      <c r="G1649" s="62">
        <v>2022</v>
      </c>
      <c r="H1649" s="82">
        <v>681.48860337349333</v>
      </c>
      <c r="I1649" s="82">
        <v>0</v>
      </c>
      <c r="J1649" s="82">
        <v>0</v>
      </c>
      <c r="K1649" s="82">
        <v>0</v>
      </c>
      <c r="L1649" s="82">
        <v>0</v>
      </c>
      <c r="M1649" s="82">
        <v>0</v>
      </c>
      <c r="N1649" s="82">
        <v>4555.0036689156641</v>
      </c>
      <c r="O1649" s="82">
        <v>0</v>
      </c>
      <c r="P1649" s="82">
        <v>0</v>
      </c>
      <c r="Q1649" s="82">
        <v>0</v>
      </c>
      <c r="R1649" s="82">
        <v>10795.573627108432</v>
      </c>
      <c r="S1649" s="82">
        <v>0</v>
      </c>
      <c r="T1649" s="82">
        <v>0</v>
      </c>
      <c r="U1649" s="82">
        <v>15364.720732530122</v>
      </c>
      <c r="V1649" s="82">
        <v>5822.6952530120407</v>
      </c>
      <c r="W1649" s="82">
        <v>0</v>
      </c>
      <c r="X1649" s="132">
        <v>5159.7727722591089</v>
      </c>
      <c r="Y1649" s="82">
        <v>0</v>
      </c>
      <c r="Z1649" s="82">
        <v>0</v>
      </c>
      <c r="AA1649" s="82">
        <v>0</v>
      </c>
      <c r="AB1649" s="82">
        <v>0</v>
      </c>
      <c r="AC1649" s="82">
        <v>3430.3086086746989</v>
      </c>
      <c r="AD1649" s="82">
        <v>0</v>
      </c>
      <c r="AE1649" s="82">
        <v>4401.1199999999972</v>
      </c>
      <c r="AF1649" s="82">
        <v>0</v>
      </c>
      <c r="AG1649" s="82">
        <v>2140.5015407228921</v>
      </c>
      <c r="AH1649" s="43">
        <v>52351.184806596444</v>
      </c>
    </row>
    <row r="1650" spans="1:34">
      <c r="A1650" s="52">
        <v>0</v>
      </c>
      <c r="D1650" s="2">
        <v>2021</v>
      </c>
      <c r="E1650" s="2">
        <v>7</v>
      </c>
      <c r="F1650" s="62">
        <v>2022</v>
      </c>
      <c r="G1650" s="62">
        <v>2022</v>
      </c>
      <c r="H1650" s="82">
        <v>1030.0017306024081</v>
      </c>
      <c r="I1650" s="82">
        <v>0</v>
      </c>
      <c r="J1650" s="82">
        <v>0</v>
      </c>
      <c r="K1650" s="82">
        <v>0</v>
      </c>
      <c r="L1650" s="82">
        <v>0</v>
      </c>
      <c r="M1650" s="82">
        <v>0</v>
      </c>
      <c r="N1650" s="82">
        <v>7547.4274710843338</v>
      </c>
      <c r="O1650" s="82">
        <v>0</v>
      </c>
      <c r="P1650" s="82">
        <v>0</v>
      </c>
      <c r="Q1650" s="82">
        <v>0</v>
      </c>
      <c r="R1650" s="82">
        <v>12542.883417469879</v>
      </c>
      <c r="S1650" s="82">
        <v>0</v>
      </c>
      <c r="T1650" s="82">
        <v>0</v>
      </c>
      <c r="U1650" s="82">
        <v>15923.594178313258</v>
      </c>
      <c r="V1650" s="82">
        <v>8596.4494795180726</v>
      </c>
      <c r="W1650" s="82">
        <v>0</v>
      </c>
      <c r="X1650" s="132">
        <v>5342.4444584916864</v>
      </c>
      <c r="Y1650" s="82">
        <v>0</v>
      </c>
      <c r="Z1650" s="82">
        <v>0</v>
      </c>
      <c r="AA1650" s="82">
        <v>0</v>
      </c>
      <c r="AB1650" s="82">
        <v>0</v>
      </c>
      <c r="AC1650" s="82">
        <v>2843.1450221686746</v>
      </c>
      <c r="AD1650" s="82">
        <v>0</v>
      </c>
      <c r="AE1650" s="82">
        <v>7693.6800000000039</v>
      </c>
      <c r="AF1650" s="82">
        <v>0</v>
      </c>
      <c r="AG1650" s="82">
        <v>2293.0139404819279</v>
      </c>
      <c r="AH1650" s="43">
        <v>63812.639698130246</v>
      </c>
    </row>
    <row r="1651" spans="1:34">
      <c r="A1651" s="52">
        <v>0</v>
      </c>
      <c r="D1651" s="2">
        <v>2021</v>
      </c>
      <c r="E1651" s="2">
        <v>8</v>
      </c>
      <c r="F1651" s="62">
        <v>2022</v>
      </c>
      <c r="G1651" s="62">
        <v>2022</v>
      </c>
      <c r="H1651" s="82">
        <v>906.06186265060126</v>
      </c>
      <c r="I1651" s="82">
        <v>0</v>
      </c>
      <c r="J1651" s="82">
        <v>0</v>
      </c>
      <c r="K1651" s="82">
        <v>0</v>
      </c>
      <c r="L1651" s="82">
        <v>0</v>
      </c>
      <c r="M1651" s="82">
        <v>0</v>
      </c>
      <c r="N1651" s="82">
        <v>7612.2238571084308</v>
      </c>
      <c r="O1651" s="82">
        <v>0</v>
      </c>
      <c r="P1651" s="82">
        <v>0</v>
      </c>
      <c r="Q1651" s="82">
        <v>0</v>
      </c>
      <c r="R1651" s="82">
        <v>13590.208346024097</v>
      </c>
      <c r="S1651" s="82">
        <v>0</v>
      </c>
      <c r="T1651" s="82">
        <v>0</v>
      </c>
      <c r="U1651" s="82">
        <v>16573.606986024093</v>
      </c>
      <c r="V1651" s="82">
        <v>8446.3566457831221</v>
      </c>
      <c r="W1651" s="82">
        <v>0</v>
      </c>
      <c r="X1651" s="132">
        <v>5554.0882670030878</v>
      </c>
      <c r="Y1651" s="82">
        <v>0</v>
      </c>
      <c r="Z1651" s="82">
        <v>0</v>
      </c>
      <c r="AA1651" s="82">
        <v>0</v>
      </c>
      <c r="AB1651" s="82">
        <v>0</v>
      </c>
      <c r="AC1651" s="82">
        <v>2105.5861474698791</v>
      </c>
      <c r="AD1651" s="82">
        <v>0</v>
      </c>
      <c r="AE1651" s="82">
        <v>4058.4000000000024</v>
      </c>
      <c r="AF1651" s="82">
        <v>0</v>
      </c>
      <c r="AG1651" s="82">
        <v>2179.1291354216864</v>
      </c>
      <c r="AH1651" s="43">
        <v>61025.661247484997</v>
      </c>
    </row>
    <row r="1652" spans="1:34">
      <c r="A1652" s="52">
        <v>0</v>
      </c>
      <c r="D1652" s="2">
        <v>2021</v>
      </c>
      <c r="E1652" s="2">
        <v>9</v>
      </c>
      <c r="F1652" s="62">
        <v>2022</v>
      </c>
      <c r="G1652" s="62">
        <v>2022</v>
      </c>
      <c r="H1652" s="82">
        <v>912.56599566264993</v>
      </c>
      <c r="I1652" s="82">
        <v>0</v>
      </c>
      <c r="J1652" s="82">
        <v>0</v>
      </c>
      <c r="K1652" s="82">
        <v>0</v>
      </c>
      <c r="L1652" s="82">
        <v>0</v>
      </c>
      <c r="M1652" s="82">
        <v>0</v>
      </c>
      <c r="N1652" s="82">
        <v>6626.764910120477</v>
      </c>
      <c r="O1652" s="82">
        <v>0</v>
      </c>
      <c r="P1652" s="82">
        <v>0</v>
      </c>
      <c r="Q1652" s="82">
        <v>0</v>
      </c>
      <c r="R1652" s="82">
        <v>13424.503619638555</v>
      </c>
      <c r="S1652" s="82">
        <v>0</v>
      </c>
      <c r="T1652" s="82">
        <v>0</v>
      </c>
      <c r="U1652" s="82">
        <v>19068.761970120475</v>
      </c>
      <c r="V1652" s="82">
        <v>4768.5588289156585</v>
      </c>
      <c r="W1652" s="82">
        <v>0</v>
      </c>
      <c r="X1652" s="132">
        <v>5314.9454949728033</v>
      </c>
      <c r="Y1652" s="82">
        <v>0</v>
      </c>
      <c r="Z1652" s="82">
        <v>0</v>
      </c>
      <c r="AA1652" s="82">
        <v>0</v>
      </c>
      <c r="AB1652" s="82">
        <v>0</v>
      </c>
      <c r="AC1652" s="82">
        <v>2410.4814906024098</v>
      </c>
      <c r="AD1652" s="82">
        <v>0</v>
      </c>
      <c r="AE1652" s="82">
        <v>6192.9600000000091</v>
      </c>
      <c r="AF1652" s="82">
        <v>0</v>
      </c>
      <c r="AG1652" s="82">
        <v>2038.6046098795177</v>
      </c>
      <c r="AH1652" s="43">
        <v>60758.146919912557</v>
      </c>
    </row>
    <row r="1653" spans="1:34">
      <c r="A1653" s="52">
        <v>0</v>
      </c>
      <c r="D1653" s="2">
        <v>2021</v>
      </c>
      <c r="E1653" s="2">
        <v>10</v>
      </c>
      <c r="F1653" s="62">
        <v>2022</v>
      </c>
      <c r="G1653" s="62">
        <v>2022</v>
      </c>
      <c r="H1653" s="82">
        <v>889.62085975903676</v>
      </c>
      <c r="I1653" s="82">
        <v>0</v>
      </c>
      <c r="J1653" s="82">
        <v>0</v>
      </c>
      <c r="K1653" s="82">
        <v>0</v>
      </c>
      <c r="L1653" s="82">
        <v>0</v>
      </c>
      <c r="M1653" s="82">
        <v>0</v>
      </c>
      <c r="N1653" s="82">
        <v>3799.2804419277104</v>
      </c>
      <c r="O1653" s="82">
        <v>0</v>
      </c>
      <c r="P1653" s="82">
        <v>0</v>
      </c>
      <c r="Q1653" s="82">
        <v>0</v>
      </c>
      <c r="R1653" s="82">
        <v>8458.5330873493949</v>
      </c>
      <c r="S1653" s="82">
        <v>0</v>
      </c>
      <c r="T1653" s="82">
        <v>513.75553012048215</v>
      </c>
      <c r="U1653" s="82">
        <v>20031.743907469881</v>
      </c>
      <c r="V1653" s="82">
        <v>1712.2323710843366</v>
      </c>
      <c r="W1653" s="82">
        <v>0</v>
      </c>
      <c r="X1653" s="132">
        <v>4978.5742447864695</v>
      </c>
      <c r="Y1653" s="82">
        <v>0</v>
      </c>
      <c r="Z1653" s="82">
        <v>0</v>
      </c>
      <c r="AA1653" s="82">
        <v>0</v>
      </c>
      <c r="AB1653" s="82">
        <v>0</v>
      </c>
      <c r="AC1653" s="82">
        <v>2889.3321809638555</v>
      </c>
      <c r="AD1653" s="82">
        <v>0</v>
      </c>
      <c r="AE1653" s="82">
        <v>0</v>
      </c>
      <c r="AF1653" s="82">
        <v>0</v>
      </c>
      <c r="AG1653" s="82">
        <v>1696.9501946987955</v>
      </c>
      <c r="AH1653" s="43">
        <v>44970.02281815996</v>
      </c>
    </row>
    <row r="1654" spans="1:34">
      <c r="A1654" s="52">
        <v>0</v>
      </c>
      <c r="D1654" s="2">
        <v>2021</v>
      </c>
      <c r="E1654" s="2">
        <v>11</v>
      </c>
      <c r="F1654" s="62">
        <v>2022</v>
      </c>
      <c r="G1654" s="62">
        <v>2022</v>
      </c>
      <c r="H1654" s="82">
        <v>804.52511951807287</v>
      </c>
      <c r="I1654" s="82">
        <v>0</v>
      </c>
      <c r="J1654" s="82">
        <v>0</v>
      </c>
      <c r="K1654" s="82">
        <v>0</v>
      </c>
      <c r="L1654" s="82">
        <v>1128.3832077108432</v>
      </c>
      <c r="M1654" s="82">
        <v>0</v>
      </c>
      <c r="N1654" s="82">
        <v>2769.0171363855416</v>
      </c>
      <c r="O1654" s="82">
        <v>0</v>
      </c>
      <c r="P1654" s="82">
        <v>0</v>
      </c>
      <c r="Q1654" s="82">
        <v>0</v>
      </c>
      <c r="R1654" s="82">
        <v>6033.5991085542164</v>
      </c>
      <c r="S1654" s="82">
        <v>0</v>
      </c>
      <c r="T1654" s="82">
        <v>131.47790963855422</v>
      </c>
      <c r="U1654" s="82">
        <v>16191.85343228915</v>
      </c>
      <c r="V1654" s="82">
        <v>1661.2810554216869</v>
      </c>
      <c r="W1654" s="82">
        <v>0</v>
      </c>
      <c r="X1654" s="132">
        <v>4170.3011384993069</v>
      </c>
      <c r="Y1654" s="82">
        <v>0</v>
      </c>
      <c r="Z1654" s="82">
        <v>0</v>
      </c>
      <c r="AA1654" s="82">
        <v>0</v>
      </c>
      <c r="AB1654" s="82">
        <v>0</v>
      </c>
      <c r="AC1654" s="82">
        <v>2535.5952872289158</v>
      </c>
      <c r="AD1654" s="82">
        <v>0</v>
      </c>
      <c r="AE1654" s="82">
        <v>0</v>
      </c>
      <c r="AF1654" s="82">
        <v>0</v>
      </c>
      <c r="AG1654" s="82">
        <v>1202.7833797590358</v>
      </c>
      <c r="AH1654" s="43">
        <v>36628.816775005318</v>
      </c>
    </row>
    <row r="1655" spans="1:34">
      <c r="A1655" s="52">
        <v>0</v>
      </c>
      <c r="D1655" s="2">
        <v>2021</v>
      </c>
      <c r="E1655" s="2">
        <v>12</v>
      </c>
      <c r="F1655" s="62">
        <v>2022</v>
      </c>
      <c r="G1655" s="62">
        <v>2022</v>
      </c>
      <c r="H1655" s="82">
        <v>663.96357831325292</v>
      </c>
      <c r="I1655" s="82">
        <v>0</v>
      </c>
      <c r="J1655" s="82">
        <v>0</v>
      </c>
      <c r="K1655" s="82">
        <v>0</v>
      </c>
      <c r="L1655" s="82">
        <v>1610.1970901204822</v>
      </c>
      <c r="M1655" s="82">
        <v>0</v>
      </c>
      <c r="N1655" s="82">
        <v>2402.9636983132541</v>
      </c>
      <c r="O1655" s="82">
        <v>0</v>
      </c>
      <c r="P1655" s="82">
        <v>0</v>
      </c>
      <c r="Q1655" s="82">
        <v>0</v>
      </c>
      <c r="R1655" s="82">
        <v>5168.7430679518075</v>
      </c>
      <c r="S1655" s="82">
        <v>0</v>
      </c>
      <c r="T1655" s="82">
        <v>0</v>
      </c>
      <c r="U1655" s="82">
        <v>9984.0591575903636</v>
      </c>
      <c r="V1655" s="82">
        <v>843.37835662650593</v>
      </c>
      <c r="W1655" s="82">
        <v>0</v>
      </c>
      <c r="X1655" s="132">
        <v>3258.906919016335</v>
      </c>
      <c r="Y1655" s="82">
        <v>0</v>
      </c>
      <c r="Z1655" s="82">
        <v>0</v>
      </c>
      <c r="AA1655" s="82">
        <v>0</v>
      </c>
      <c r="AB1655" s="82">
        <v>0</v>
      </c>
      <c r="AC1655" s="82">
        <v>2825.8557400000004</v>
      </c>
      <c r="AD1655" s="82">
        <v>0</v>
      </c>
      <c r="AE1655" s="82">
        <v>0</v>
      </c>
      <c r="AF1655" s="82">
        <v>0</v>
      </c>
      <c r="AG1655" s="82">
        <v>896.42659421686744</v>
      </c>
      <c r="AH1655" s="43">
        <v>27654.494202148868</v>
      </c>
    </row>
    <row r="1656" spans="1:34">
      <c r="A1656" s="52">
        <v>0</v>
      </c>
      <c r="D1656" s="2">
        <v>2022</v>
      </c>
      <c r="E1656" s="2">
        <v>1</v>
      </c>
      <c r="F1656" s="62">
        <v>2022</v>
      </c>
      <c r="G1656" s="62">
        <v>2022</v>
      </c>
      <c r="H1656" s="82">
        <v>567.17791493975994</v>
      </c>
      <c r="I1656" s="82">
        <v>0</v>
      </c>
      <c r="J1656" s="82">
        <v>0</v>
      </c>
      <c r="K1656" s="82">
        <v>0</v>
      </c>
      <c r="L1656" s="82">
        <v>630.72597385542167</v>
      </c>
      <c r="M1656" s="82">
        <v>0</v>
      </c>
      <c r="N1656" s="82">
        <v>2966.2648183132537</v>
      </c>
      <c r="O1656" s="82">
        <v>0</v>
      </c>
      <c r="P1656" s="82">
        <v>0</v>
      </c>
      <c r="Q1656" s="82">
        <v>0</v>
      </c>
      <c r="R1656" s="82">
        <v>5632.1079072289176</v>
      </c>
      <c r="S1656" s="82">
        <v>0</v>
      </c>
      <c r="T1656" s="82">
        <v>0</v>
      </c>
      <c r="U1656" s="82">
        <v>8350.1407859036135</v>
      </c>
      <c r="V1656" s="82">
        <v>183.10062795180724</v>
      </c>
      <c r="W1656" s="82">
        <v>0</v>
      </c>
      <c r="X1656" s="132">
        <v>3522.6095527118314</v>
      </c>
      <c r="Y1656" s="82">
        <v>0</v>
      </c>
      <c r="Z1656" s="82">
        <v>0</v>
      </c>
      <c r="AA1656" s="82">
        <v>0</v>
      </c>
      <c r="AB1656" s="82">
        <v>0</v>
      </c>
      <c r="AC1656" s="82">
        <v>960.42778168674715</v>
      </c>
      <c r="AD1656" s="82">
        <v>0</v>
      </c>
      <c r="AE1656" s="82">
        <v>0</v>
      </c>
      <c r="AF1656" s="82">
        <v>0</v>
      </c>
      <c r="AG1656" s="82">
        <v>978.54893566265071</v>
      </c>
      <c r="AH1656" s="43">
        <v>23791.104298253998</v>
      </c>
    </row>
    <row r="1657" spans="1:34">
      <c r="A1657" s="52">
        <v>0</v>
      </c>
      <c r="D1657" s="2">
        <v>2022</v>
      </c>
      <c r="E1657" s="2">
        <v>2</v>
      </c>
      <c r="F1657" s="62">
        <v>2022</v>
      </c>
      <c r="G1657" s="62">
        <v>2022</v>
      </c>
      <c r="H1657" s="82">
        <v>391.98014650602471</v>
      </c>
      <c r="I1657" s="82">
        <v>0</v>
      </c>
      <c r="J1657" s="82">
        <v>0</v>
      </c>
      <c r="K1657" s="82">
        <v>0</v>
      </c>
      <c r="L1657" s="82">
        <v>1253.8813433734942</v>
      </c>
      <c r="M1657" s="82">
        <v>0</v>
      </c>
      <c r="N1657" s="82">
        <v>2364.5883845783133</v>
      </c>
      <c r="O1657" s="82">
        <v>0</v>
      </c>
      <c r="P1657" s="82">
        <v>0</v>
      </c>
      <c r="Q1657" s="82">
        <v>0</v>
      </c>
      <c r="R1657" s="82">
        <v>3078.5120501204815</v>
      </c>
      <c r="S1657" s="82">
        <v>0</v>
      </c>
      <c r="T1657" s="82">
        <v>0</v>
      </c>
      <c r="U1657" s="82">
        <v>5126.5819853012035</v>
      </c>
      <c r="V1657" s="82">
        <v>180.44699566265058</v>
      </c>
      <c r="W1657" s="82">
        <v>0</v>
      </c>
      <c r="X1657" s="132">
        <v>3159.8730489756981</v>
      </c>
      <c r="Y1657" s="82">
        <v>0</v>
      </c>
      <c r="Z1657" s="82">
        <v>0</v>
      </c>
      <c r="AA1657" s="82">
        <v>0</v>
      </c>
      <c r="AB1657" s="82">
        <v>0</v>
      </c>
      <c r="AC1657" s="82">
        <v>590.23282795180739</v>
      </c>
      <c r="AD1657" s="82">
        <v>0</v>
      </c>
      <c r="AE1657" s="82">
        <v>0</v>
      </c>
      <c r="AF1657" s="82">
        <v>0</v>
      </c>
      <c r="AG1657" s="82">
        <v>464.08875397590373</v>
      </c>
      <c r="AH1657" s="43">
        <v>16610.185536445577</v>
      </c>
    </row>
    <row r="1658" spans="1:34">
      <c r="A1658" s="52">
        <v>0</v>
      </c>
      <c r="D1658" s="2">
        <v>2022</v>
      </c>
      <c r="E1658" s="2">
        <v>3</v>
      </c>
      <c r="F1658" s="62">
        <v>2022</v>
      </c>
      <c r="G1658" s="62">
        <v>2022</v>
      </c>
      <c r="H1658" s="82">
        <v>663.00331975903566</v>
      </c>
      <c r="I1658" s="82">
        <v>0</v>
      </c>
      <c r="J1658" s="82">
        <v>0</v>
      </c>
      <c r="K1658" s="82">
        <v>0</v>
      </c>
      <c r="L1658" s="82">
        <v>828.50801216867467</v>
      </c>
      <c r="M1658" s="82">
        <v>0</v>
      </c>
      <c r="N1658" s="82">
        <v>2919.6348946987946</v>
      </c>
      <c r="O1658" s="82">
        <v>0</v>
      </c>
      <c r="P1658" s="82">
        <v>0</v>
      </c>
      <c r="Q1658" s="82">
        <v>0</v>
      </c>
      <c r="R1658" s="82">
        <v>4850.3377051807211</v>
      </c>
      <c r="S1658" s="82">
        <v>0</v>
      </c>
      <c r="T1658" s="82">
        <v>0</v>
      </c>
      <c r="U1658" s="82">
        <v>15600.987525060231</v>
      </c>
      <c r="V1658" s="82">
        <v>599.72089734939755</v>
      </c>
      <c r="W1658" s="82">
        <v>0</v>
      </c>
      <c r="X1658" s="132">
        <v>4190.8373456339386</v>
      </c>
      <c r="Y1658" s="82">
        <v>0</v>
      </c>
      <c r="Z1658" s="82">
        <v>0</v>
      </c>
      <c r="AA1658" s="82">
        <v>0</v>
      </c>
      <c r="AB1658" s="82">
        <v>0</v>
      </c>
      <c r="AC1658" s="82">
        <v>1100.7668983132528</v>
      </c>
      <c r="AD1658" s="82">
        <v>0</v>
      </c>
      <c r="AE1658" s="82">
        <v>0</v>
      </c>
      <c r="AF1658" s="82">
        <v>0</v>
      </c>
      <c r="AG1658" s="82">
        <v>991.98131638554207</v>
      </c>
      <c r="AH1658" s="43">
        <v>31745.777914549592</v>
      </c>
    </row>
    <row r="1659" spans="1:34">
      <c r="A1659" s="52">
        <v>0</v>
      </c>
      <c r="D1659" s="2">
        <v>2022</v>
      </c>
      <c r="E1659" s="2">
        <v>4</v>
      </c>
      <c r="F1659" s="62">
        <v>2022</v>
      </c>
      <c r="G1659" s="62">
        <v>2022</v>
      </c>
      <c r="H1659" s="82">
        <v>790.28838578313196</v>
      </c>
      <c r="I1659" s="82">
        <v>0</v>
      </c>
      <c r="J1659" s="82">
        <v>210.7569619277109</v>
      </c>
      <c r="K1659" s="82">
        <v>0</v>
      </c>
      <c r="L1659" s="82">
        <v>1629.0994208433735</v>
      </c>
      <c r="M1659" s="82">
        <v>0</v>
      </c>
      <c r="N1659" s="82">
        <v>3585.9915450602398</v>
      </c>
      <c r="O1659" s="82">
        <v>0</v>
      </c>
      <c r="P1659" s="82">
        <v>0</v>
      </c>
      <c r="Q1659" s="82">
        <v>0</v>
      </c>
      <c r="R1659" s="82">
        <v>6588.5388354216875</v>
      </c>
      <c r="S1659" s="82">
        <v>0</v>
      </c>
      <c r="T1659" s="82">
        <v>641.64333590361446</v>
      </c>
      <c r="U1659" s="82">
        <v>15955.319725662657</v>
      </c>
      <c r="V1659" s="82">
        <v>2668.2272667469874</v>
      </c>
      <c r="W1659" s="82">
        <v>0</v>
      </c>
      <c r="X1659" s="132">
        <v>4838.148617855024</v>
      </c>
      <c r="Y1659" s="82">
        <v>0</v>
      </c>
      <c r="Z1659" s="82">
        <v>0</v>
      </c>
      <c r="AA1659" s="82">
        <v>0</v>
      </c>
      <c r="AB1659" s="82">
        <v>0</v>
      </c>
      <c r="AC1659" s="82">
        <v>1886.7814568674701</v>
      </c>
      <c r="AD1659" s="82">
        <v>0</v>
      </c>
      <c r="AE1659" s="82">
        <v>0</v>
      </c>
      <c r="AF1659" s="82">
        <v>0</v>
      </c>
      <c r="AG1659" s="82">
        <v>1314.3584537349404</v>
      </c>
      <c r="AH1659" s="43">
        <v>40109.154005806835</v>
      </c>
    </row>
    <row r="1660" spans="1:34">
      <c r="A1660" s="52">
        <v>0</v>
      </c>
      <c r="D1660" s="2">
        <v>2022</v>
      </c>
      <c r="E1660" s="2">
        <v>5</v>
      </c>
      <c r="F1660" s="62">
        <v>2023</v>
      </c>
      <c r="G1660" s="62">
        <v>2023</v>
      </c>
      <c r="H1660" s="82">
        <v>690.30451999999957</v>
      </c>
      <c r="I1660" s="82">
        <v>0</v>
      </c>
      <c r="J1660" s="82">
        <v>0</v>
      </c>
      <c r="K1660" s="82">
        <v>0</v>
      </c>
      <c r="L1660" s="82">
        <v>0</v>
      </c>
      <c r="M1660" s="82">
        <v>0</v>
      </c>
      <c r="N1660" s="82">
        <v>4150.0632016867485</v>
      </c>
      <c r="O1660" s="82">
        <v>0</v>
      </c>
      <c r="P1660" s="82">
        <v>0</v>
      </c>
      <c r="Q1660" s="82">
        <v>0</v>
      </c>
      <c r="R1660" s="82">
        <v>9249.3864207228962</v>
      </c>
      <c r="S1660" s="82">
        <v>0</v>
      </c>
      <c r="T1660" s="82">
        <v>0</v>
      </c>
      <c r="U1660" s="82">
        <v>14092.050885421681</v>
      </c>
      <c r="V1660" s="82">
        <v>1998.1851137349408</v>
      </c>
      <c r="W1660" s="82">
        <v>0</v>
      </c>
      <c r="X1660" s="132">
        <v>5435.920762100005</v>
      </c>
      <c r="Y1660" s="82">
        <v>0</v>
      </c>
      <c r="Z1660" s="82">
        <v>0</v>
      </c>
      <c r="AA1660" s="82">
        <v>0</v>
      </c>
      <c r="AB1660" s="82">
        <v>0</v>
      </c>
      <c r="AC1660" s="82">
        <v>4384.8703354216823</v>
      </c>
      <c r="AD1660" s="82">
        <v>0</v>
      </c>
      <c r="AE1660" s="82">
        <v>1695.1860000000004</v>
      </c>
      <c r="AF1660" s="82">
        <v>0</v>
      </c>
      <c r="AG1660" s="82">
        <v>1830.8334925301212</v>
      </c>
      <c r="AH1660" s="43">
        <v>43526.800731618081</v>
      </c>
    </row>
    <row r="1661" spans="1:34">
      <c r="A1661" s="52">
        <v>0</v>
      </c>
      <c r="D1661" s="2">
        <v>2022</v>
      </c>
      <c r="E1661" s="2">
        <v>6</v>
      </c>
      <c r="F1661" s="62">
        <v>2023</v>
      </c>
      <c r="G1661" s="62">
        <v>2023</v>
      </c>
      <c r="H1661" s="82">
        <v>681.98759807228839</v>
      </c>
      <c r="I1661" s="82">
        <v>0</v>
      </c>
      <c r="J1661" s="82">
        <v>0</v>
      </c>
      <c r="K1661" s="82">
        <v>0</v>
      </c>
      <c r="L1661" s="82">
        <v>0</v>
      </c>
      <c r="M1661" s="82">
        <v>0</v>
      </c>
      <c r="N1661" s="82">
        <v>4641.9336862650616</v>
      </c>
      <c r="O1661" s="82">
        <v>0</v>
      </c>
      <c r="P1661" s="82">
        <v>0</v>
      </c>
      <c r="Q1661" s="82">
        <v>0</v>
      </c>
      <c r="R1661" s="82">
        <v>10869.232270481925</v>
      </c>
      <c r="S1661" s="82">
        <v>0</v>
      </c>
      <c r="T1661" s="82">
        <v>0</v>
      </c>
      <c r="U1661" s="82">
        <v>15443.698596987952</v>
      </c>
      <c r="V1661" s="82">
        <v>5809.1775795180647</v>
      </c>
      <c r="W1661" s="82">
        <v>0</v>
      </c>
      <c r="X1661" s="132">
        <v>5779.9424841562768</v>
      </c>
      <c r="Y1661" s="82">
        <v>0</v>
      </c>
      <c r="Z1661" s="82">
        <v>0</v>
      </c>
      <c r="AA1661" s="82">
        <v>0</v>
      </c>
      <c r="AB1661" s="82">
        <v>0</v>
      </c>
      <c r="AC1661" s="82">
        <v>3431.7061966265073</v>
      </c>
      <c r="AD1661" s="82">
        <v>0</v>
      </c>
      <c r="AE1661" s="82">
        <v>4511.147999999991</v>
      </c>
      <c r="AF1661" s="82">
        <v>0</v>
      </c>
      <c r="AG1661" s="82">
        <v>2158.5835821686746</v>
      </c>
      <c r="AH1661" s="43">
        <v>53327.40999427675</v>
      </c>
    </row>
    <row r="1662" spans="1:34">
      <c r="A1662" s="52">
        <v>0</v>
      </c>
      <c r="D1662" s="2">
        <v>2022</v>
      </c>
      <c r="E1662" s="2">
        <v>7</v>
      </c>
      <c r="F1662" s="62">
        <v>2023</v>
      </c>
      <c r="G1662" s="62">
        <v>2023</v>
      </c>
      <c r="H1662" s="82">
        <v>1030.755911084336</v>
      </c>
      <c r="I1662" s="82">
        <v>0</v>
      </c>
      <c r="J1662" s="82">
        <v>0</v>
      </c>
      <c r="K1662" s="82">
        <v>0</v>
      </c>
      <c r="L1662" s="82">
        <v>0</v>
      </c>
      <c r="M1662" s="82">
        <v>0</v>
      </c>
      <c r="N1662" s="82">
        <v>7640.5265337349383</v>
      </c>
      <c r="O1662" s="82">
        <v>0</v>
      </c>
      <c r="P1662" s="82">
        <v>0</v>
      </c>
      <c r="Q1662" s="82">
        <v>0</v>
      </c>
      <c r="R1662" s="82">
        <v>12625.991805421687</v>
      </c>
      <c r="S1662" s="82">
        <v>0</v>
      </c>
      <c r="T1662" s="82">
        <v>0</v>
      </c>
      <c r="U1662" s="82">
        <v>16005.444768674706</v>
      </c>
      <c r="V1662" s="82">
        <v>8591.8688792771081</v>
      </c>
      <c r="W1662" s="82">
        <v>0</v>
      </c>
      <c r="X1662" s="132">
        <v>5984.7042131241733</v>
      </c>
      <c r="Y1662" s="82">
        <v>0</v>
      </c>
      <c r="Z1662" s="82">
        <v>0</v>
      </c>
      <c r="AA1662" s="82">
        <v>0</v>
      </c>
      <c r="AB1662" s="82">
        <v>0</v>
      </c>
      <c r="AC1662" s="82">
        <v>2844.6419691566257</v>
      </c>
      <c r="AD1662" s="82">
        <v>0</v>
      </c>
      <c r="AE1662" s="82">
        <v>7886.021999999999</v>
      </c>
      <c r="AF1662" s="82">
        <v>0</v>
      </c>
      <c r="AG1662" s="82">
        <v>2312.3843414457842</v>
      </c>
      <c r="AH1662" s="43">
        <v>64922.340421919362</v>
      </c>
    </row>
    <row r="1663" spans="1:34">
      <c r="A1663" s="52">
        <v>0</v>
      </c>
      <c r="D1663" s="2">
        <v>2022</v>
      </c>
      <c r="E1663" s="2">
        <v>8</v>
      </c>
      <c r="F1663" s="62">
        <v>2023</v>
      </c>
      <c r="G1663" s="62">
        <v>2023</v>
      </c>
      <c r="H1663" s="82">
        <v>906.72529277108322</v>
      </c>
      <c r="I1663" s="82">
        <v>0</v>
      </c>
      <c r="J1663" s="82">
        <v>0</v>
      </c>
      <c r="K1663" s="82">
        <v>0</v>
      </c>
      <c r="L1663" s="82">
        <v>0</v>
      </c>
      <c r="M1663" s="82">
        <v>0</v>
      </c>
      <c r="N1663" s="82">
        <v>7704.534183373491</v>
      </c>
      <c r="O1663" s="82">
        <v>0</v>
      </c>
      <c r="P1663" s="82">
        <v>0</v>
      </c>
      <c r="Q1663" s="82">
        <v>0</v>
      </c>
      <c r="R1663" s="82">
        <v>13682.928675662655</v>
      </c>
      <c r="S1663" s="82">
        <v>0</v>
      </c>
      <c r="T1663" s="82">
        <v>0</v>
      </c>
      <c r="U1663" s="82">
        <v>16658.798777590353</v>
      </c>
      <c r="V1663" s="82">
        <v>8436.2148886746891</v>
      </c>
      <c r="W1663" s="82">
        <v>0</v>
      </c>
      <c r="X1663" s="132">
        <v>6221.9415926541787</v>
      </c>
      <c r="Y1663" s="82">
        <v>0</v>
      </c>
      <c r="Z1663" s="82">
        <v>0</v>
      </c>
      <c r="AA1663" s="82">
        <v>0</v>
      </c>
      <c r="AB1663" s="82">
        <v>0</v>
      </c>
      <c r="AC1663" s="82">
        <v>2107.1721426506028</v>
      </c>
      <c r="AD1663" s="82">
        <v>0</v>
      </c>
      <c r="AE1663" s="82">
        <v>4159.8599999999915</v>
      </c>
      <c r="AF1663" s="82">
        <v>0</v>
      </c>
      <c r="AG1663" s="82">
        <v>2197.5374862650592</v>
      </c>
      <c r="AH1663" s="43">
        <v>62075.713039642098</v>
      </c>
    </row>
    <row r="1664" spans="1:34">
      <c r="A1664" s="52">
        <v>0</v>
      </c>
      <c r="D1664" s="2">
        <v>2022</v>
      </c>
      <c r="E1664" s="2">
        <v>9</v>
      </c>
      <c r="F1664" s="62">
        <v>2023</v>
      </c>
      <c r="G1664" s="62">
        <v>2023</v>
      </c>
      <c r="H1664" s="82">
        <v>913.23418819277038</v>
      </c>
      <c r="I1664" s="82">
        <v>0</v>
      </c>
      <c r="J1664" s="82">
        <v>0</v>
      </c>
      <c r="K1664" s="82">
        <v>0</v>
      </c>
      <c r="L1664" s="82">
        <v>0</v>
      </c>
      <c r="M1664" s="82">
        <v>0</v>
      </c>
      <c r="N1664" s="82">
        <v>6714.0047881927676</v>
      </c>
      <c r="O1664" s="82">
        <v>0</v>
      </c>
      <c r="P1664" s="82">
        <v>0</v>
      </c>
      <c r="Q1664" s="82">
        <v>0</v>
      </c>
      <c r="R1664" s="82">
        <v>13513.972955060242</v>
      </c>
      <c r="S1664" s="82">
        <v>0</v>
      </c>
      <c r="T1664" s="82">
        <v>0</v>
      </c>
      <c r="U1664" s="82">
        <v>19166.7793779518</v>
      </c>
      <c r="V1664" s="82">
        <v>4765.51910337349</v>
      </c>
      <c r="W1664" s="82">
        <v>0</v>
      </c>
      <c r="X1664" s="132">
        <v>5953.8798668279296</v>
      </c>
      <c r="Y1664" s="82">
        <v>0</v>
      </c>
      <c r="Z1664" s="82">
        <v>0</v>
      </c>
      <c r="AA1664" s="82">
        <v>0</v>
      </c>
      <c r="AB1664" s="82">
        <v>0</v>
      </c>
      <c r="AC1664" s="82">
        <v>2411.9821869879524</v>
      </c>
      <c r="AD1664" s="82">
        <v>0</v>
      </c>
      <c r="AE1664" s="82">
        <v>6347.7839999999896</v>
      </c>
      <c r="AF1664" s="82">
        <v>0</v>
      </c>
      <c r="AG1664" s="82">
        <v>2055.8258696385533</v>
      </c>
      <c r="AH1664" s="43">
        <v>61842.98233622549</v>
      </c>
    </row>
    <row r="1665" spans="1:34">
      <c r="A1665" s="52">
        <v>0</v>
      </c>
      <c r="D1665" s="2">
        <v>2022</v>
      </c>
      <c r="E1665" s="2">
        <v>10</v>
      </c>
      <c r="F1665" s="62">
        <v>2023</v>
      </c>
      <c r="G1665" s="62">
        <v>2023</v>
      </c>
      <c r="H1665" s="82">
        <v>890.27225156626537</v>
      </c>
      <c r="I1665" s="82">
        <v>0</v>
      </c>
      <c r="J1665" s="82">
        <v>0</v>
      </c>
      <c r="K1665" s="82">
        <v>0</v>
      </c>
      <c r="L1665" s="82">
        <v>0</v>
      </c>
      <c r="M1665" s="82">
        <v>0</v>
      </c>
      <c r="N1665" s="82">
        <v>3871.7878510843357</v>
      </c>
      <c r="O1665" s="82">
        <v>0</v>
      </c>
      <c r="P1665" s="82">
        <v>0</v>
      </c>
      <c r="Q1665" s="82">
        <v>0</v>
      </c>
      <c r="R1665" s="82">
        <v>8522.8830271084353</v>
      </c>
      <c r="S1665" s="82">
        <v>0</v>
      </c>
      <c r="T1665" s="82">
        <v>513.18685132530106</v>
      </c>
      <c r="U1665" s="82">
        <v>20134.711243012054</v>
      </c>
      <c r="V1665" s="82">
        <v>1694.3442166265056</v>
      </c>
      <c r="W1665" s="82">
        <v>0</v>
      </c>
      <c r="X1665" s="132">
        <v>5576.8320594542529</v>
      </c>
      <c r="Y1665" s="82">
        <v>0</v>
      </c>
      <c r="Z1665" s="82">
        <v>0</v>
      </c>
      <c r="AA1665" s="82">
        <v>0</v>
      </c>
      <c r="AB1665" s="82">
        <v>0</v>
      </c>
      <c r="AC1665" s="82">
        <v>2891.6788351807222</v>
      </c>
      <c r="AD1665" s="82">
        <v>0</v>
      </c>
      <c r="AE1665" s="82">
        <v>0</v>
      </c>
      <c r="AF1665" s="82">
        <v>0</v>
      </c>
      <c r="AG1665" s="82">
        <v>1711.2853040963857</v>
      </c>
      <c r="AH1665" s="43">
        <v>45806.981639454265</v>
      </c>
    </row>
    <row r="1666" spans="1:34">
      <c r="A1666" s="52">
        <v>0</v>
      </c>
      <c r="D1666" s="2">
        <v>2022</v>
      </c>
      <c r="E1666" s="2">
        <v>11</v>
      </c>
      <c r="F1666" s="62">
        <v>2023</v>
      </c>
      <c r="G1666" s="62">
        <v>2023</v>
      </c>
      <c r="H1666" s="82">
        <v>805.11420313253063</v>
      </c>
      <c r="I1666" s="82">
        <v>0</v>
      </c>
      <c r="J1666" s="82">
        <v>0</v>
      </c>
      <c r="K1666" s="82">
        <v>0</v>
      </c>
      <c r="L1666" s="82">
        <v>1114.7714886746985</v>
      </c>
      <c r="M1666" s="82">
        <v>0</v>
      </c>
      <c r="N1666" s="82">
        <v>2821.8624742168677</v>
      </c>
      <c r="O1666" s="82">
        <v>0</v>
      </c>
      <c r="P1666" s="82">
        <v>0</v>
      </c>
      <c r="Q1666" s="82">
        <v>0</v>
      </c>
      <c r="R1666" s="82">
        <v>6079.5008902409636</v>
      </c>
      <c r="S1666" s="82">
        <v>0</v>
      </c>
      <c r="T1666" s="82">
        <v>131.33237602409639</v>
      </c>
      <c r="U1666" s="82">
        <v>16275.082931084329</v>
      </c>
      <c r="V1666" s="82">
        <v>1643.9252031325298</v>
      </c>
      <c r="W1666" s="82">
        <v>0</v>
      </c>
      <c r="X1666" s="132">
        <v>4670.8164522468524</v>
      </c>
      <c r="Y1666" s="82">
        <v>0</v>
      </c>
      <c r="Z1666" s="82">
        <v>0</v>
      </c>
      <c r="AA1666" s="82">
        <v>0</v>
      </c>
      <c r="AB1666" s="82">
        <v>0</v>
      </c>
      <c r="AC1666" s="82">
        <v>2537.6546438554215</v>
      </c>
      <c r="AD1666" s="82">
        <v>0</v>
      </c>
      <c r="AE1666" s="82">
        <v>0</v>
      </c>
      <c r="AF1666" s="82">
        <v>0</v>
      </c>
      <c r="AG1666" s="82">
        <v>1212.9439792771082</v>
      </c>
      <c r="AH1666" s="43">
        <v>37293.004641885396</v>
      </c>
    </row>
    <row r="1667" spans="1:34">
      <c r="A1667" s="52">
        <v>0</v>
      </c>
      <c r="D1667" s="2">
        <v>2022</v>
      </c>
      <c r="E1667" s="2">
        <v>12</v>
      </c>
      <c r="F1667" s="62">
        <v>2023</v>
      </c>
      <c r="G1667" s="62">
        <v>2023</v>
      </c>
      <c r="H1667" s="82">
        <v>664.44974096385533</v>
      </c>
      <c r="I1667" s="82">
        <v>0</v>
      </c>
      <c r="J1667" s="82">
        <v>0</v>
      </c>
      <c r="K1667" s="82">
        <v>0</v>
      </c>
      <c r="L1667" s="82">
        <v>1590.7732363855423</v>
      </c>
      <c r="M1667" s="82">
        <v>0</v>
      </c>
      <c r="N1667" s="82">
        <v>2448.8230853012046</v>
      </c>
      <c r="O1667" s="82">
        <v>0</v>
      </c>
      <c r="P1667" s="82">
        <v>0</v>
      </c>
      <c r="Q1667" s="82">
        <v>0</v>
      </c>
      <c r="R1667" s="82">
        <v>5208.0652886746984</v>
      </c>
      <c r="S1667" s="82">
        <v>0</v>
      </c>
      <c r="T1667" s="82">
        <v>0</v>
      </c>
      <c r="U1667" s="82">
        <v>10035.379300963854</v>
      </c>
      <c r="V1667" s="82">
        <v>834.56735493975896</v>
      </c>
      <c r="W1667" s="82">
        <v>0</v>
      </c>
      <c r="X1667" s="132">
        <v>3649.2095464285408</v>
      </c>
      <c r="Y1667" s="82">
        <v>0</v>
      </c>
      <c r="Z1667" s="82">
        <v>0</v>
      </c>
      <c r="AA1667" s="82">
        <v>0</v>
      </c>
      <c r="AB1667" s="82">
        <v>0</v>
      </c>
      <c r="AC1667" s="82">
        <v>2828.1508399999989</v>
      </c>
      <c r="AD1667" s="82">
        <v>0</v>
      </c>
      <c r="AE1667" s="82">
        <v>0</v>
      </c>
      <c r="AF1667" s="82">
        <v>0</v>
      </c>
      <c r="AG1667" s="82">
        <v>903.99922265060184</v>
      </c>
      <c r="AH1667" s="43">
        <v>28163.417616308052</v>
      </c>
    </row>
    <row r="1668" spans="1:34">
      <c r="A1668" s="52">
        <v>0</v>
      </c>
      <c r="D1668" s="2">
        <v>2023</v>
      </c>
      <c r="E1668" s="2">
        <v>1</v>
      </c>
      <c r="F1668" s="62">
        <v>2023</v>
      </c>
      <c r="G1668" s="62">
        <v>2023</v>
      </c>
      <c r="H1668" s="82">
        <v>567.62994530120579</v>
      </c>
      <c r="I1668" s="82">
        <v>0</v>
      </c>
      <c r="J1668" s="82">
        <v>0</v>
      </c>
      <c r="K1668" s="82">
        <v>0</v>
      </c>
      <c r="L1668" s="82">
        <v>623.03922132530124</v>
      </c>
      <c r="M1668" s="82">
        <v>0</v>
      </c>
      <c r="N1668" s="82">
        <v>3024.3048173493976</v>
      </c>
      <c r="O1668" s="82">
        <v>0</v>
      </c>
      <c r="P1668" s="82">
        <v>0</v>
      </c>
      <c r="Q1668" s="82">
        <v>0</v>
      </c>
      <c r="R1668" s="82">
        <v>5674.5634662650609</v>
      </c>
      <c r="S1668" s="82">
        <v>0</v>
      </c>
      <c r="T1668" s="82">
        <v>0</v>
      </c>
      <c r="U1668" s="82">
        <v>8368.0731086747019</v>
      </c>
      <c r="V1668" s="82">
        <v>181.20876433734946</v>
      </c>
      <c r="W1668" s="82">
        <v>0</v>
      </c>
      <c r="X1668" s="132">
        <v>3892.5317584541267</v>
      </c>
      <c r="Y1668" s="82">
        <v>0</v>
      </c>
      <c r="Z1668" s="82">
        <v>0</v>
      </c>
      <c r="AA1668" s="82">
        <v>0</v>
      </c>
      <c r="AB1668" s="82">
        <v>0</v>
      </c>
      <c r="AC1668" s="82">
        <v>961.18855409638559</v>
      </c>
      <c r="AD1668" s="82">
        <v>0</v>
      </c>
      <c r="AE1668" s="82">
        <v>0</v>
      </c>
      <c r="AF1668" s="82">
        <v>0</v>
      </c>
      <c r="AG1668" s="82">
        <v>986.76430915662615</v>
      </c>
      <c r="AH1668" s="43">
        <v>24279.303944960153</v>
      </c>
    </row>
    <row r="1669" spans="1:34">
      <c r="A1669" s="52">
        <v>0</v>
      </c>
      <c r="D1669" s="2">
        <v>2023</v>
      </c>
      <c r="E1669" s="2">
        <v>2</v>
      </c>
      <c r="F1669" s="62">
        <v>2023</v>
      </c>
      <c r="G1669" s="62">
        <v>2023</v>
      </c>
      <c r="H1669" s="82">
        <v>392.29254746988016</v>
      </c>
      <c r="I1669" s="82">
        <v>0</v>
      </c>
      <c r="J1669" s="82">
        <v>0</v>
      </c>
      <c r="K1669" s="82">
        <v>0</v>
      </c>
      <c r="L1669" s="82">
        <v>1238.6001024096388</v>
      </c>
      <c r="M1669" s="82">
        <v>0</v>
      </c>
      <c r="N1669" s="82">
        <v>2410.8555643373502</v>
      </c>
      <c r="O1669" s="82">
        <v>0</v>
      </c>
      <c r="P1669" s="82">
        <v>0</v>
      </c>
      <c r="Q1669" s="82">
        <v>0</v>
      </c>
      <c r="R1669" s="82">
        <v>3101.7182727710829</v>
      </c>
      <c r="S1669" s="82">
        <v>0</v>
      </c>
      <c r="T1669" s="82">
        <v>0</v>
      </c>
      <c r="U1669" s="82">
        <v>5137.5915628915664</v>
      </c>
      <c r="V1669" s="82">
        <v>178.58255036144578</v>
      </c>
      <c r="W1669" s="82">
        <v>0</v>
      </c>
      <c r="X1669" s="132">
        <v>3491.2930785279864</v>
      </c>
      <c r="Y1669" s="82">
        <v>0</v>
      </c>
      <c r="Z1669" s="82">
        <v>0</v>
      </c>
      <c r="AA1669" s="82">
        <v>0</v>
      </c>
      <c r="AB1669" s="82">
        <v>0</v>
      </c>
      <c r="AC1669" s="82">
        <v>590.70036216867459</v>
      </c>
      <c r="AD1669" s="82">
        <v>0</v>
      </c>
      <c r="AE1669" s="82">
        <v>0</v>
      </c>
      <c r="AF1669" s="82">
        <v>0</v>
      </c>
      <c r="AG1669" s="82">
        <v>467.98499493975885</v>
      </c>
      <c r="AH1669" s="43">
        <v>17009.619035877382</v>
      </c>
    </row>
    <row r="1670" spans="1:34">
      <c r="A1670" s="52">
        <v>0</v>
      </c>
      <c r="D1670" s="2">
        <v>2023</v>
      </c>
      <c r="E1670" s="2">
        <v>3</v>
      </c>
      <c r="F1670" s="62">
        <v>2023</v>
      </c>
      <c r="G1670" s="62">
        <v>2023</v>
      </c>
      <c r="H1670" s="82">
        <v>663.53172120481861</v>
      </c>
      <c r="I1670" s="82">
        <v>0</v>
      </c>
      <c r="J1670" s="82">
        <v>0</v>
      </c>
      <c r="K1670" s="82">
        <v>0</v>
      </c>
      <c r="L1670" s="82">
        <v>818.41086012048186</v>
      </c>
      <c r="M1670" s="82">
        <v>0</v>
      </c>
      <c r="N1670" s="82">
        <v>2976.7625002409641</v>
      </c>
      <c r="O1670" s="82">
        <v>0</v>
      </c>
      <c r="P1670" s="82">
        <v>0</v>
      </c>
      <c r="Q1670" s="82">
        <v>0</v>
      </c>
      <c r="R1670" s="82">
        <v>4886.9001791566261</v>
      </c>
      <c r="S1670" s="82">
        <v>0</v>
      </c>
      <c r="T1670" s="82">
        <v>0</v>
      </c>
      <c r="U1670" s="82">
        <v>15634.49138457831</v>
      </c>
      <c r="V1670" s="82">
        <v>593.52435855421675</v>
      </c>
      <c r="W1670" s="82">
        <v>0</v>
      </c>
      <c r="X1670" s="132">
        <v>4631.6876877869518</v>
      </c>
      <c r="Y1670" s="82">
        <v>0</v>
      </c>
      <c r="Z1670" s="82">
        <v>0</v>
      </c>
      <c r="AA1670" s="82">
        <v>0</v>
      </c>
      <c r="AB1670" s="82">
        <v>0</v>
      </c>
      <c r="AC1670" s="82">
        <v>1101.6388359036146</v>
      </c>
      <c r="AD1670" s="82">
        <v>0</v>
      </c>
      <c r="AE1670" s="82">
        <v>0</v>
      </c>
      <c r="AF1670" s="82">
        <v>0</v>
      </c>
      <c r="AG1670" s="82">
        <v>1000.3094609638557</v>
      </c>
      <c r="AH1670" s="43">
        <v>32307.256988509838</v>
      </c>
    </row>
    <row r="1671" spans="1:34">
      <c r="A1671" s="52">
        <v>0</v>
      </c>
      <c r="D1671" s="2">
        <v>2023</v>
      </c>
      <c r="E1671" s="2">
        <v>4</v>
      </c>
      <c r="F1671" s="62">
        <v>2023</v>
      </c>
      <c r="G1671" s="62">
        <v>2023</v>
      </c>
      <c r="H1671" s="82">
        <v>790.91823108433675</v>
      </c>
      <c r="I1671" s="82">
        <v>0</v>
      </c>
      <c r="J1671" s="82">
        <v>198.19840771084338</v>
      </c>
      <c r="K1671" s="82">
        <v>0</v>
      </c>
      <c r="L1671" s="82">
        <v>1609.2453406024099</v>
      </c>
      <c r="M1671" s="82">
        <v>0</v>
      </c>
      <c r="N1671" s="82">
        <v>3656.1575479518069</v>
      </c>
      <c r="O1671" s="82">
        <v>0</v>
      </c>
      <c r="P1671" s="82">
        <v>0</v>
      </c>
      <c r="Q1671" s="82">
        <v>0</v>
      </c>
      <c r="R1671" s="82">
        <v>6638.2040946987927</v>
      </c>
      <c r="S1671" s="82">
        <v>0</v>
      </c>
      <c r="T1671" s="82">
        <v>640.93158457831339</v>
      </c>
      <c r="U1671" s="82">
        <v>15989.584530361451</v>
      </c>
      <c r="V1671" s="82">
        <v>2640.6581527710828</v>
      </c>
      <c r="W1671" s="82">
        <v>0</v>
      </c>
      <c r="X1671" s="132">
        <v>5347.7069405838265</v>
      </c>
      <c r="Y1671" s="82">
        <v>0</v>
      </c>
      <c r="Z1671" s="82">
        <v>0</v>
      </c>
      <c r="AA1671" s="82">
        <v>0</v>
      </c>
      <c r="AB1671" s="82">
        <v>0</v>
      </c>
      <c r="AC1671" s="82">
        <v>1888.2760109638555</v>
      </c>
      <c r="AD1671" s="82">
        <v>0</v>
      </c>
      <c r="AE1671" s="82">
        <v>0</v>
      </c>
      <c r="AF1671" s="82">
        <v>0</v>
      </c>
      <c r="AG1671" s="82">
        <v>1325.3931043373484</v>
      </c>
      <c r="AH1671" s="43">
        <v>40725.273945644069</v>
      </c>
    </row>
    <row r="1672" spans="1:34">
      <c r="A1672" s="52">
        <v>0</v>
      </c>
      <c r="D1672" s="2">
        <v>2023</v>
      </c>
      <c r="E1672" s="2">
        <v>5</v>
      </c>
      <c r="F1672" s="62">
        <v>2024</v>
      </c>
      <c r="G1672" s="62">
        <v>2024</v>
      </c>
      <c r="H1672" s="82">
        <v>690.85467999999969</v>
      </c>
      <c r="I1672" s="82">
        <v>0</v>
      </c>
      <c r="J1672" s="82">
        <v>0</v>
      </c>
      <c r="K1672" s="82">
        <v>0</v>
      </c>
      <c r="L1672" s="82">
        <v>0</v>
      </c>
      <c r="M1672" s="82">
        <v>0</v>
      </c>
      <c r="N1672" s="82">
        <v>4231.2662226506009</v>
      </c>
      <c r="O1672" s="82">
        <v>0</v>
      </c>
      <c r="P1672" s="82">
        <v>0</v>
      </c>
      <c r="Q1672" s="82">
        <v>0</v>
      </c>
      <c r="R1672" s="82">
        <v>9313.8231166265086</v>
      </c>
      <c r="S1672" s="82">
        <v>0</v>
      </c>
      <c r="T1672" s="82">
        <v>0</v>
      </c>
      <c r="U1672" s="82">
        <v>14122.314232048195</v>
      </c>
      <c r="V1672" s="82">
        <v>1977.5391238554205</v>
      </c>
      <c r="W1672" s="82">
        <v>0</v>
      </c>
      <c r="X1672" s="132">
        <v>6008.9288015850225</v>
      </c>
      <c r="Y1672" s="82">
        <v>0</v>
      </c>
      <c r="Z1672" s="82">
        <v>0</v>
      </c>
      <c r="AA1672" s="82">
        <v>0</v>
      </c>
      <c r="AB1672" s="82">
        <v>0</v>
      </c>
      <c r="AC1672" s="82">
        <v>4386.3040460240927</v>
      </c>
      <c r="AD1672" s="82">
        <v>0</v>
      </c>
      <c r="AE1672" s="82">
        <v>1736.5320000000033</v>
      </c>
      <c r="AF1672" s="82">
        <v>0</v>
      </c>
      <c r="AG1672" s="82">
        <v>1846.2041913253011</v>
      </c>
      <c r="AH1672" s="43">
        <v>44313.766414115147</v>
      </c>
    </row>
    <row r="1673" spans="1:34">
      <c r="A1673" s="52">
        <v>0</v>
      </c>
      <c r="D1673" s="2">
        <v>2023</v>
      </c>
      <c r="E1673" s="2">
        <v>6</v>
      </c>
      <c r="F1673" s="62">
        <v>2024</v>
      </c>
      <c r="G1673" s="62">
        <v>2024</v>
      </c>
      <c r="H1673" s="82">
        <v>682.53112963855358</v>
      </c>
      <c r="I1673" s="82">
        <v>0</v>
      </c>
      <c r="J1673" s="82">
        <v>0</v>
      </c>
      <c r="K1673" s="82">
        <v>0</v>
      </c>
      <c r="L1673" s="82">
        <v>0</v>
      </c>
      <c r="M1673" s="82">
        <v>0</v>
      </c>
      <c r="N1673" s="82">
        <v>4732.7609869879489</v>
      </c>
      <c r="O1673" s="82">
        <v>0</v>
      </c>
      <c r="P1673" s="82">
        <v>0</v>
      </c>
      <c r="Q1673" s="82">
        <v>0</v>
      </c>
      <c r="R1673" s="82">
        <v>10942.772621084336</v>
      </c>
      <c r="S1673" s="82">
        <v>0</v>
      </c>
      <c r="T1673" s="82">
        <v>0</v>
      </c>
      <c r="U1673" s="82">
        <v>15476.86467108434</v>
      </c>
      <c r="V1673" s="82">
        <v>5795.9482433734865</v>
      </c>
      <c r="W1673" s="82">
        <v>0</v>
      </c>
      <c r="X1673" s="132">
        <v>6389.4662446105694</v>
      </c>
      <c r="Y1673" s="82">
        <v>0</v>
      </c>
      <c r="Z1673" s="82">
        <v>0</v>
      </c>
      <c r="AA1673" s="82">
        <v>0</v>
      </c>
      <c r="AB1673" s="82">
        <v>0</v>
      </c>
      <c r="AC1673" s="82">
        <v>3433.0703718072291</v>
      </c>
      <c r="AD1673" s="82">
        <v>0</v>
      </c>
      <c r="AE1673" s="82">
        <v>4621.1759999999958</v>
      </c>
      <c r="AF1673" s="82">
        <v>0</v>
      </c>
      <c r="AG1673" s="82">
        <v>2176.7058954216864</v>
      </c>
      <c r="AH1673" s="43">
        <v>54251.296164008141</v>
      </c>
    </row>
    <row r="1674" spans="1:34">
      <c r="A1674" s="52">
        <v>0</v>
      </c>
      <c r="D1674" s="2">
        <v>2023</v>
      </c>
      <c r="E1674" s="2">
        <v>7</v>
      </c>
      <c r="F1674" s="62">
        <v>2024</v>
      </c>
      <c r="G1674" s="62">
        <v>2024</v>
      </c>
      <c r="H1674" s="82">
        <v>1031.5774045783119</v>
      </c>
      <c r="I1674" s="82">
        <v>0</v>
      </c>
      <c r="J1674" s="82">
        <v>0</v>
      </c>
      <c r="K1674" s="82">
        <v>0</v>
      </c>
      <c r="L1674" s="82">
        <v>0</v>
      </c>
      <c r="M1674" s="82">
        <v>0</v>
      </c>
      <c r="N1674" s="82">
        <v>7737.7994530120422</v>
      </c>
      <c r="O1674" s="82">
        <v>0</v>
      </c>
      <c r="P1674" s="82">
        <v>0</v>
      </c>
      <c r="Q1674" s="82">
        <v>0</v>
      </c>
      <c r="R1674" s="82">
        <v>12708.966724698796</v>
      </c>
      <c r="S1674" s="82">
        <v>0</v>
      </c>
      <c r="T1674" s="82">
        <v>0</v>
      </c>
      <c r="U1674" s="82">
        <v>16039.817219277111</v>
      </c>
      <c r="V1674" s="82">
        <v>8587.3859850602403</v>
      </c>
      <c r="W1674" s="82">
        <v>0</v>
      </c>
      <c r="X1674" s="132">
        <v>6615.9621306993768</v>
      </c>
      <c r="Y1674" s="82">
        <v>0</v>
      </c>
      <c r="Z1674" s="82">
        <v>0</v>
      </c>
      <c r="AA1674" s="82">
        <v>0</v>
      </c>
      <c r="AB1674" s="82">
        <v>0</v>
      </c>
      <c r="AC1674" s="82">
        <v>2846.1031279518074</v>
      </c>
      <c r="AD1674" s="82">
        <v>0</v>
      </c>
      <c r="AE1674" s="82">
        <v>8078.3639999999878</v>
      </c>
      <c r="AF1674" s="82">
        <v>0</v>
      </c>
      <c r="AG1674" s="82">
        <v>2331.7978836144575</v>
      </c>
      <c r="AH1674" s="43">
        <v>65977.773928892129</v>
      </c>
    </row>
    <row r="1675" spans="1:34">
      <c r="A1675" s="52">
        <v>0</v>
      </c>
      <c r="D1675" s="2">
        <v>2023</v>
      </c>
      <c r="E1675" s="2">
        <v>8</v>
      </c>
      <c r="F1675" s="62">
        <v>2024</v>
      </c>
      <c r="G1675" s="62">
        <v>2024</v>
      </c>
      <c r="H1675" s="82">
        <v>907.44793614457717</v>
      </c>
      <c r="I1675" s="82">
        <v>0</v>
      </c>
      <c r="J1675" s="82">
        <v>0</v>
      </c>
      <c r="K1675" s="82">
        <v>0</v>
      </c>
      <c r="L1675" s="82">
        <v>0</v>
      </c>
      <c r="M1675" s="82">
        <v>0</v>
      </c>
      <c r="N1675" s="82">
        <v>7800.9830053011992</v>
      </c>
      <c r="O1675" s="82">
        <v>0</v>
      </c>
      <c r="P1675" s="82">
        <v>0</v>
      </c>
      <c r="Q1675" s="82">
        <v>0</v>
      </c>
      <c r="R1675" s="82">
        <v>13775.500100240963</v>
      </c>
      <c r="S1675" s="82">
        <v>0</v>
      </c>
      <c r="T1675" s="82">
        <v>0</v>
      </c>
      <c r="U1675" s="82">
        <v>16694.574336867467</v>
      </c>
      <c r="V1675" s="82">
        <v>8426.2894592770972</v>
      </c>
      <c r="W1675" s="82">
        <v>0</v>
      </c>
      <c r="X1675" s="132">
        <v>6878.3807514097962</v>
      </c>
      <c r="Y1675" s="82">
        <v>0</v>
      </c>
      <c r="Z1675" s="82">
        <v>0</v>
      </c>
      <c r="AA1675" s="82">
        <v>0</v>
      </c>
      <c r="AB1675" s="82">
        <v>0</v>
      </c>
      <c r="AC1675" s="82">
        <v>2108.7202207228925</v>
      </c>
      <c r="AD1675" s="82">
        <v>0</v>
      </c>
      <c r="AE1675" s="82">
        <v>4261.3200000000052</v>
      </c>
      <c r="AF1675" s="82">
        <v>0</v>
      </c>
      <c r="AG1675" s="82">
        <v>2215.9868356626507</v>
      </c>
      <c r="AH1675" s="43">
        <v>63069.202645626647</v>
      </c>
    </row>
    <row r="1676" spans="1:34">
      <c r="A1676" s="52">
        <v>0</v>
      </c>
      <c r="D1676" s="2">
        <v>2023</v>
      </c>
      <c r="E1676" s="2">
        <v>9</v>
      </c>
      <c r="F1676" s="62">
        <v>2024</v>
      </c>
      <c r="G1676" s="62">
        <v>2024</v>
      </c>
      <c r="H1676" s="82">
        <v>913.96201903614372</v>
      </c>
      <c r="I1676" s="82">
        <v>0</v>
      </c>
      <c r="J1676" s="82">
        <v>0</v>
      </c>
      <c r="K1676" s="82">
        <v>0</v>
      </c>
      <c r="L1676" s="82">
        <v>0</v>
      </c>
      <c r="M1676" s="82">
        <v>0</v>
      </c>
      <c r="N1676" s="82">
        <v>6805.1558414457804</v>
      </c>
      <c r="O1676" s="82">
        <v>0</v>
      </c>
      <c r="P1676" s="82">
        <v>0</v>
      </c>
      <c r="Q1676" s="82">
        <v>0</v>
      </c>
      <c r="R1676" s="82">
        <v>13603.298606385539</v>
      </c>
      <c r="S1676" s="82">
        <v>0</v>
      </c>
      <c r="T1676" s="82">
        <v>0</v>
      </c>
      <c r="U1676" s="82">
        <v>19207.940944337355</v>
      </c>
      <c r="V1676" s="82">
        <v>4762.5442163855378</v>
      </c>
      <c r="W1676" s="82">
        <v>0</v>
      </c>
      <c r="X1676" s="132">
        <v>6581.8659758042868</v>
      </c>
      <c r="Y1676" s="82">
        <v>0</v>
      </c>
      <c r="Z1676" s="82">
        <v>0</v>
      </c>
      <c r="AA1676" s="82">
        <v>0</v>
      </c>
      <c r="AB1676" s="82">
        <v>0</v>
      </c>
      <c r="AC1676" s="82">
        <v>2413.4470055421693</v>
      </c>
      <c r="AD1676" s="82">
        <v>0</v>
      </c>
      <c r="AE1676" s="82">
        <v>6502.6080000000056</v>
      </c>
      <c r="AF1676" s="82">
        <v>0</v>
      </c>
      <c r="AG1676" s="82">
        <v>2073.0854840963862</v>
      </c>
      <c r="AH1676" s="43">
        <v>62863.908093033213</v>
      </c>
    </row>
    <row r="1677" spans="1:34">
      <c r="A1677" s="52">
        <v>0</v>
      </c>
      <c r="D1677" s="2">
        <v>2023</v>
      </c>
      <c r="E1677" s="2">
        <v>10</v>
      </c>
      <c r="F1677" s="62">
        <v>2024</v>
      </c>
      <c r="G1677" s="62">
        <v>2024</v>
      </c>
      <c r="H1677" s="82">
        <v>890.98178216867518</v>
      </c>
      <c r="I1677" s="82">
        <v>0</v>
      </c>
      <c r="J1677" s="82">
        <v>0</v>
      </c>
      <c r="K1677" s="82">
        <v>0</v>
      </c>
      <c r="L1677" s="82">
        <v>0</v>
      </c>
      <c r="M1677" s="82">
        <v>0</v>
      </c>
      <c r="N1677" s="82">
        <v>3947.5459431325303</v>
      </c>
      <c r="O1677" s="82">
        <v>0</v>
      </c>
      <c r="P1677" s="82">
        <v>0</v>
      </c>
      <c r="Q1677" s="82">
        <v>0</v>
      </c>
      <c r="R1677" s="82">
        <v>8587.12962349398</v>
      </c>
      <c r="S1677" s="82">
        <v>0</v>
      </c>
      <c r="T1677" s="82">
        <v>512.61759204819282</v>
      </c>
      <c r="U1677" s="82">
        <v>20177.951488915674</v>
      </c>
      <c r="V1677" s="82">
        <v>1676.8376236144577</v>
      </c>
      <c r="W1677" s="82">
        <v>0</v>
      </c>
      <c r="X1677" s="132">
        <v>6164.7969382482852</v>
      </c>
      <c r="Y1677" s="82">
        <v>0</v>
      </c>
      <c r="Z1677" s="82">
        <v>0</v>
      </c>
      <c r="AA1677" s="82">
        <v>0</v>
      </c>
      <c r="AB1677" s="82">
        <v>0</v>
      </c>
      <c r="AC1677" s="82">
        <v>2893.969386867469</v>
      </c>
      <c r="AD1677" s="82">
        <v>0</v>
      </c>
      <c r="AE1677" s="82">
        <v>0</v>
      </c>
      <c r="AF1677" s="82">
        <v>0</v>
      </c>
      <c r="AG1677" s="82">
        <v>1725.6523402409641</v>
      </c>
      <c r="AH1677" s="43">
        <v>46577.482718730229</v>
      </c>
    </row>
    <row r="1678" spans="1:34">
      <c r="A1678" s="52">
        <v>0</v>
      </c>
      <c r="D1678" s="2">
        <v>2023</v>
      </c>
      <c r="E1678" s="2">
        <v>11</v>
      </c>
      <c r="F1678" s="62">
        <v>2024</v>
      </c>
      <c r="G1678" s="62">
        <v>2024</v>
      </c>
      <c r="H1678" s="82">
        <v>805.75586433734998</v>
      </c>
      <c r="I1678" s="82">
        <v>0</v>
      </c>
      <c r="J1678" s="82">
        <v>0</v>
      </c>
      <c r="K1678" s="82">
        <v>0</v>
      </c>
      <c r="L1678" s="82">
        <v>1101.1856004819278</v>
      </c>
      <c r="M1678" s="82">
        <v>0</v>
      </c>
      <c r="N1678" s="82">
        <v>2877.0769966265061</v>
      </c>
      <c r="O1678" s="82">
        <v>0</v>
      </c>
      <c r="P1678" s="82">
        <v>0</v>
      </c>
      <c r="Q1678" s="82">
        <v>0</v>
      </c>
      <c r="R1678" s="82">
        <v>6125.3289555421679</v>
      </c>
      <c r="S1678" s="82">
        <v>0</v>
      </c>
      <c r="T1678" s="82">
        <v>131.18669385542171</v>
      </c>
      <c r="U1678" s="82">
        <v>16310.034442409637</v>
      </c>
      <c r="V1678" s="82">
        <v>1626.9395580722894</v>
      </c>
      <c r="W1678" s="82">
        <v>0</v>
      </c>
      <c r="X1678" s="132">
        <v>5162.6135282961968</v>
      </c>
      <c r="Y1678" s="82">
        <v>0</v>
      </c>
      <c r="Z1678" s="82">
        <v>0</v>
      </c>
      <c r="AA1678" s="82">
        <v>0</v>
      </c>
      <c r="AB1678" s="82">
        <v>0</v>
      </c>
      <c r="AC1678" s="82">
        <v>2539.6647665060245</v>
      </c>
      <c r="AD1678" s="82">
        <v>0</v>
      </c>
      <c r="AE1678" s="82">
        <v>0</v>
      </c>
      <c r="AF1678" s="82">
        <v>0</v>
      </c>
      <c r="AG1678" s="82">
        <v>1223.1272081927711</v>
      </c>
      <c r="AH1678" s="43">
        <v>37902.913614320292</v>
      </c>
    </row>
    <row r="1679" spans="1:34">
      <c r="A1679" s="52">
        <v>0</v>
      </c>
      <c r="D1679" s="2">
        <v>2023</v>
      </c>
      <c r="E1679" s="2">
        <v>12</v>
      </c>
      <c r="F1679" s="62">
        <v>2024</v>
      </c>
      <c r="G1679" s="62">
        <v>2024</v>
      </c>
      <c r="H1679" s="82">
        <v>664.97929518072294</v>
      </c>
      <c r="I1679" s="82">
        <v>0</v>
      </c>
      <c r="J1679" s="82">
        <v>0</v>
      </c>
      <c r="K1679" s="82">
        <v>0</v>
      </c>
      <c r="L1679" s="82">
        <v>1571.3862431325306</v>
      </c>
      <c r="M1679" s="82">
        <v>0</v>
      </c>
      <c r="N1679" s="82">
        <v>2496.7384597590358</v>
      </c>
      <c r="O1679" s="82">
        <v>0</v>
      </c>
      <c r="P1679" s="82">
        <v>0</v>
      </c>
      <c r="Q1679" s="82">
        <v>0</v>
      </c>
      <c r="R1679" s="82">
        <v>5247.3243595180729</v>
      </c>
      <c r="S1679" s="82">
        <v>0</v>
      </c>
      <c r="T1679" s="82">
        <v>0</v>
      </c>
      <c r="U1679" s="82">
        <v>10056.930753253015</v>
      </c>
      <c r="V1679" s="82">
        <v>825.94429542168643</v>
      </c>
      <c r="W1679" s="82">
        <v>0</v>
      </c>
      <c r="X1679" s="132">
        <v>4032.5695374875268</v>
      </c>
      <c r="Y1679" s="82">
        <v>0</v>
      </c>
      <c r="Z1679" s="82">
        <v>0</v>
      </c>
      <c r="AA1679" s="82">
        <v>0</v>
      </c>
      <c r="AB1679" s="82">
        <v>0</v>
      </c>
      <c r="AC1679" s="82">
        <v>2830.3910699999992</v>
      </c>
      <c r="AD1679" s="82">
        <v>0</v>
      </c>
      <c r="AE1679" s="82">
        <v>0</v>
      </c>
      <c r="AF1679" s="82">
        <v>0</v>
      </c>
      <c r="AG1679" s="82">
        <v>911.5887166265062</v>
      </c>
      <c r="AH1679" s="43">
        <v>28637.852730379094</v>
      </c>
    </row>
    <row r="1680" spans="1:34">
      <c r="A1680" s="52">
        <v>0</v>
      </c>
      <c r="D1680" s="2">
        <v>2024</v>
      </c>
      <c r="E1680" s="2">
        <v>1</v>
      </c>
      <c r="F1680" s="62">
        <v>2024</v>
      </c>
      <c r="G1680" s="62">
        <v>2024</v>
      </c>
      <c r="H1680" s="82">
        <v>568.14358180722968</v>
      </c>
      <c r="I1680" s="82">
        <v>0</v>
      </c>
      <c r="J1680" s="82">
        <v>0</v>
      </c>
      <c r="K1680" s="82">
        <v>0</v>
      </c>
      <c r="L1680" s="82">
        <v>615.35054156626506</v>
      </c>
      <c r="M1680" s="82">
        <v>0</v>
      </c>
      <c r="N1680" s="82">
        <v>3085.8594906024096</v>
      </c>
      <c r="O1680" s="82">
        <v>0</v>
      </c>
      <c r="P1680" s="82">
        <v>0</v>
      </c>
      <c r="Q1680" s="82">
        <v>0</v>
      </c>
      <c r="R1680" s="82">
        <v>5717.0284698795158</v>
      </c>
      <c r="S1680" s="82">
        <v>0</v>
      </c>
      <c r="T1680" s="82">
        <v>0</v>
      </c>
      <c r="U1680" s="82">
        <v>8408.4404790361441</v>
      </c>
      <c r="V1680" s="82">
        <v>179.66239951807231</v>
      </c>
      <c r="W1680" s="82">
        <v>0</v>
      </c>
      <c r="X1680" s="132">
        <v>4121.4596137330273</v>
      </c>
      <c r="Y1680" s="82">
        <v>0</v>
      </c>
      <c r="Z1680" s="82">
        <v>0</v>
      </c>
      <c r="AA1680" s="82">
        <v>0</v>
      </c>
      <c r="AB1680" s="82">
        <v>0</v>
      </c>
      <c r="AC1680" s="82">
        <v>961.96715867469834</v>
      </c>
      <c r="AD1680" s="82">
        <v>0</v>
      </c>
      <c r="AE1680" s="82">
        <v>0</v>
      </c>
      <c r="AF1680" s="82">
        <v>0</v>
      </c>
      <c r="AG1680" s="82">
        <v>994.96879903614433</v>
      </c>
      <c r="AH1680" s="43">
        <v>24652.880533853506</v>
      </c>
    </row>
    <row r="1681" spans="1:34">
      <c r="A1681" s="52">
        <v>0</v>
      </c>
      <c r="D1681" s="2">
        <v>2024</v>
      </c>
      <c r="E1681" s="2">
        <v>2</v>
      </c>
      <c r="F1681" s="62">
        <v>2024</v>
      </c>
      <c r="G1681" s="62">
        <v>2024</v>
      </c>
      <c r="H1681" s="82">
        <v>392.64752481927769</v>
      </c>
      <c r="I1681" s="82">
        <v>0</v>
      </c>
      <c r="J1681" s="82">
        <v>0</v>
      </c>
      <c r="K1681" s="82">
        <v>0</v>
      </c>
      <c r="L1681" s="82">
        <v>1223.3150301204821</v>
      </c>
      <c r="M1681" s="82">
        <v>0</v>
      </c>
      <c r="N1681" s="82">
        <v>2459.9245026506028</v>
      </c>
      <c r="O1681" s="82">
        <v>0</v>
      </c>
      <c r="P1681" s="82">
        <v>0</v>
      </c>
      <c r="Q1681" s="82">
        <v>0</v>
      </c>
      <c r="R1681" s="82">
        <v>3124.929657831326</v>
      </c>
      <c r="S1681" s="82">
        <v>0</v>
      </c>
      <c r="T1681" s="82">
        <v>0</v>
      </c>
      <c r="U1681" s="82">
        <v>5162.3751730120475</v>
      </c>
      <c r="V1681" s="82">
        <v>177.05859662650604</v>
      </c>
      <c r="W1681" s="82">
        <v>0</v>
      </c>
      <c r="X1681" s="132">
        <v>3696.1817506478064</v>
      </c>
      <c r="Y1681" s="82">
        <v>0</v>
      </c>
      <c r="Z1681" s="82">
        <v>0</v>
      </c>
      <c r="AA1681" s="82">
        <v>0</v>
      </c>
      <c r="AB1681" s="82">
        <v>0</v>
      </c>
      <c r="AC1681" s="82">
        <v>591.17885518072285</v>
      </c>
      <c r="AD1681" s="82">
        <v>0</v>
      </c>
      <c r="AE1681" s="82">
        <v>0</v>
      </c>
      <c r="AF1681" s="82">
        <v>0</v>
      </c>
      <c r="AG1681" s="82">
        <v>471.87607421686778</v>
      </c>
      <c r="AH1681" s="43">
        <v>17299.487165105638</v>
      </c>
    </row>
    <row r="1682" spans="1:34">
      <c r="A1682" s="52">
        <v>0</v>
      </c>
      <c r="D1682" s="2">
        <v>2024</v>
      </c>
      <c r="E1682" s="2">
        <v>3</v>
      </c>
      <c r="F1682" s="62">
        <v>2024</v>
      </c>
      <c r="G1682" s="62">
        <v>2024</v>
      </c>
      <c r="H1682" s="82">
        <v>664.13213722891533</v>
      </c>
      <c r="I1682" s="82">
        <v>0</v>
      </c>
      <c r="J1682" s="82">
        <v>0</v>
      </c>
      <c r="K1682" s="82">
        <v>0</v>
      </c>
      <c r="L1682" s="82">
        <v>808.31117650602403</v>
      </c>
      <c r="M1682" s="82">
        <v>0</v>
      </c>
      <c r="N1682" s="82">
        <v>3037.3495290361448</v>
      </c>
      <c r="O1682" s="82">
        <v>0</v>
      </c>
      <c r="P1682" s="82">
        <v>0</v>
      </c>
      <c r="Q1682" s="82">
        <v>0</v>
      </c>
      <c r="R1682" s="82">
        <v>4923.470786746987</v>
      </c>
      <c r="S1682" s="82">
        <v>0</v>
      </c>
      <c r="T1682" s="82">
        <v>0</v>
      </c>
      <c r="U1682" s="82">
        <v>15709.911770602408</v>
      </c>
      <c r="V1682" s="82">
        <v>588.45945349397596</v>
      </c>
      <c r="W1682" s="82">
        <v>0</v>
      </c>
      <c r="X1682" s="132">
        <v>4904.9001687944219</v>
      </c>
      <c r="Y1682" s="82">
        <v>0</v>
      </c>
      <c r="Z1682" s="82">
        <v>0</v>
      </c>
      <c r="AA1682" s="82">
        <v>0</v>
      </c>
      <c r="AB1682" s="82">
        <v>0</v>
      </c>
      <c r="AC1682" s="82">
        <v>1102.5312113253015</v>
      </c>
      <c r="AD1682" s="82">
        <v>0</v>
      </c>
      <c r="AE1682" s="82">
        <v>0</v>
      </c>
      <c r="AF1682" s="82">
        <v>0</v>
      </c>
      <c r="AG1682" s="82">
        <v>1008.6265725301204</v>
      </c>
      <c r="AH1682" s="43">
        <v>32747.692806264298</v>
      </c>
    </row>
    <row r="1683" spans="1:34">
      <c r="A1683" s="52">
        <v>0</v>
      </c>
      <c r="D1683" s="2">
        <v>2024</v>
      </c>
      <c r="E1683" s="2">
        <v>4</v>
      </c>
      <c r="F1683" s="62">
        <v>2024</v>
      </c>
      <c r="G1683" s="62">
        <v>2024</v>
      </c>
      <c r="H1683" s="82">
        <v>791.63391650602318</v>
      </c>
      <c r="I1683" s="82">
        <v>0</v>
      </c>
      <c r="J1683" s="82">
        <v>185.62555759036152</v>
      </c>
      <c r="K1683" s="82">
        <v>0</v>
      </c>
      <c r="L1683" s="82">
        <v>1589.3862825301203</v>
      </c>
      <c r="M1683" s="82">
        <v>0</v>
      </c>
      <c r="N1683" s="82">
        <v>3730.5725281927712</v>
      </c>
      <c r="O1683" s="82">
        <v>0</v>
      </c>
      <c r="P1683" s="82">
        <v>0</v>
      </c>
      <c r="Q1683" s="82">
        <v>0</v>
      </c>
      <c r="R1683" s="82">
        <v>6687.8804024096371</v>
      </c>
      <c r="S1683" s="82">
        <v>0</v>
      </c>
      <c r="T1683" s="82">
        <v>640.24088096385572</v>
      </c>
      <c r="U1683" s="82">
        <v>16066.717876626513</v>
      </c>
      <c r="V1683" s="82">
        <v>2618.1238074698804</v>
      </c>
      <c r="W1683" s="82">
        <v>0</v>
      </c>
      <c r="X1683" s="132">
        <v>5663.8178728736675</v>
      </c>
      <c r="Y1683" s="82">
        <v>0</v>
      </c>
      <c r="Z1683" s="82">
        <v>0</v>
      </c>
      <c r="AA1683" s="82">
        <v>0</v>
      </c>
      <c r="AB1683" s="82">
        <v>0</v>
      </c>
      <c r="AC1683" s="82">
        <v>1889.8055967469875</v>
      </c>
      <c r="AD1683" s="82">
        <v>0</v>
      </c>
      <c r="AE1683" s="82">
        <v>0</v>
      </c>
      <c r="AF1683" s="82">
        <v>0</v>
      </c>
      <c r="AG1683" s="82">
        <v>1336.4131363855417</v>
      </c>
      <c r="AH1683" s="43">
        <v>41200.217858295364</v>
      </c>
    </row>
    <row r="1684" spans="1:34">
      <c r="A1684" s="52">
        <v>0</v>
      </c>
      <c r="D1684" s="2">
        <v>2024</v>
      </c>
      <c r="E1684" s="2">
        <v>5</v>
      </c>
      <c r="F1684" s="62">
        <v>2025</v>
      </c>
      <c r="G1684" s="62">
        <v>2025</v>
      </c>
      <c r="H1684" s="82">
        <v>691.47981999999968</v>
      </c>
      <c r="I1684" s="82">
        <v>0</v>
      </c>
      <c r="J1684" s="82">
        <v>0</v>
      </c>
      <c r="K1684" s="82">
        <v>0</v>
      </c>
      <c r="L1684" s="82">
        <v>0</v>
      </c>
      <c r="M1684" s="82">
        <v>0</v>
      </c>
      <c r="N1684" s="82">
        <v>4317.3865793975892</v>
      </c>
      <c r="O1684" s="82">
        <v>0</v>
      </c>
      <c r="P1684" s="82">
        <v>0</v>
      </c>
      <c r="Q1684" s="82">
        <v>0</v>
      </c>
      <c r="R1684" s="82">
        <v>9554.6742969879506</v>
      </c>
      <c r="S1684" s="82">
        <v>0</v>
      </c>
      <c r="T1684" s="82">
        <v>0</v>
      </c>
      <c r="U1684" s="82">
        <v>14190.439914216868</v>
      </c>
      <c r="V1684" s="82">
        <v>1960.6635773493979</v>
      </c>
      <c r="W1684" s="82">
        <v>0</v>
      </c>
      <c r="X1684" s="132">
        <v>6364.6551404162346</v>
      </c>
      <c r="Y1684" s="82">
        <v>0</v>
      </c>
      <c r="Z1684" s="82">
        <v>0</v>
      </c>
      <c r="AA1684" s="82">
        <v>0</v>
      </c>
      <c r="AB1684" s="82">
        <v>0</v>
      </c>
      <c r="AC1684" s="82">
        <v>4387.7713621686707</v>
      </c>
      <c r="AD1684" s="82">
        <v>0</v>
      </c>
      <c r="AE1684" s="82">
        <v>1777.8779999999981</v>
      </c>
      <c r="AF1684" s="82">
        <v>0</v>
      </c>
      <c r="AG1684" s="82">
        <v>1861.554527228916</v>
      </c>
      <c r="AH1684" s="43">
        <v>45106.503217765625</v>
      </c>
    </row>
    <row r="1685" spans="1:34">
      <c r="A1685" s="52">
        <v>0</v>
      </c>
      <c r="D1685" s="2">
        <v>2024</v>
      </c>
      <c r="E1685" s="2">
        <v>6</v>
      </c>
      <c r="F1685" s="62">
        <v>2025</v>
      </c>
      <c r="G1685" s="62">
        <v>2025</v>
      </c>
      <c r="H1685" s="82">
        <v>683.14873783132475</v>
      </c>
      <c r="I1685" s="82">
        <v>0</v>
      </c>
      <c r="J1685" s="82">
        <v>0</v>
      </c>
      <c r="K1685" s="82">
        <v>0</v>
      </c>
      <c r="L1685" s="82">
        <v>0</v>
      </c>
      <c r="M1685" s="82">
        <v>0</v>
      </c>
      <c r="N1685" s="82">
        <v>4829.0884320481919</v>
      </c>
      <c r="O1685" s="82">
        <v>0</v>
      </c>
      <c r="P1685" s="82">
        <v>0</v>
      </c>
      <c r="Q1685" s="82">
        <v>0</v>
      </c>
      <c r="R1685" s="82">
        <v>11296.404831325302</v>
      </c>
      <c r="S1685" s="82">
        <v>0</v>
      </c>
      <c r="T1685" s="82">
        <v>0</v>
      </c>
      <c r="U1685" s="82">
        <v>15551.524669879531</v>
      </c>
      <c r="V1685" s="82">
        <v>5785.1348951807158</v>
      </c>
      <c r="W1685" s="82">
        <v>0</v>
      </c>
      <c r="X1685" s="132">
        <v>6767.9915052542692</v>
      </c>
      <c r="Y1685" s="82">
        <v>0</v>
      </c>
      <c r="Z1685" s="82">
        <v>0</v>
      </c>
      <c r="AA1685" s="82">
        <v>0</v>
      </c>
      <c r="AB1685" s="82">
        <v>0</v>
      </c>
      <c r="AC1685" s="82">
        <v>3434.4665226506031</v>
      </c>
      <c r="AD1685" s="82">
        <v>0</v>
      </c>
      <c r="AE1685" s="82">
        <v>4731.2040000000079</v>
      </c>
      <c r="AF1685" s="82">
        <v>0</v>
      </c>
      <c r="AG1685" s="82">
        <v>2194.8042004819276</v>
      </c>
      <c r="AH1685" s="43">
        <v>55273.767794651874</v>
      </c>
    </row>
    <row r="1686" spans="1:34">
      <c r="A1686" s="52">
        <v>0</v>
      </c>
      <c r="D1686" s="2">
        <v>2024</v>
      </c>
      <c r="E1686" s="2">
        <v>7</v>
      </c>
      <c r="F1686" s="62">
        <v>2025</v>
      </c>
      <c r="G1686" s="62">
        <v>2025</v>
      </c>
      <c r="H1686" s="82">
        <v>1032.5108574698781</v>
      </c>
      <c r="I1686" s="82">
        <v>0</v>
      </c>
      <c r="J1686" s="82">
        <v>0</v>
      </c>
      <c r="K1686" s="82">
        <v>0</v>
      </c>
      <c r="L1686" s="82">
        <v>0</v>
      </c>
      <c r="M1686" s="82">
        <v>0</v>
      </c>
      <c r="N1686" s="82">
        <v>7840.9628379518035</v>
      </c>
      <c r="O1686" s="82">
        <v>0</v>
      </c>
      <c r="P1686" s="82">
        <v>0</v>
      </c>
      <c r="Q1686" s="82">
        <v>0</v>
      </c>
      <c r="R1686" s="82">
        <v>13199.107802409639</v>
      </c>
      <c r="S1686" s="82">
        <v>0</v>
      </c>
      <c r="T1686" s="82">
        <v>0</v>
      </c>
      <c r="U1686" s="82">
        <v>16117.192886746996</v>
      </c>
      <c r="V1686" s="82">
        <v>8583.7217727710849</v>
      </c>
      <c r="W1686" s="82">
        <v>0</v>
      </c>
      <c r="X1686" s="132">
        <v>7008.0573096058697</v>
      </c>
      <c r="Y1686" s="82">
        <v>0</v>
      </c>
      <c r="Z1686" s="82">
        <v>0</v>
      </c>
      <c r="AA1686" s="82">
        <v>0</v>
      </c>
      <c r="AB1686" s="82">
        <v>0</v>
      </c>
      <c r="AC1686" s="82">
        <v>2847.5985356626502</v>
      </c>
      <c r="AD1686" s="82">
        <v>0</v>
      </c>
      <c r="AE1686" s="82">
        <v>8270.7060000000038</v>
      </c>
      <c r="AF1686" s="82">
        <v>0</v>
      </c>
      <c r="AG1686" s="82">
        <v>2351.1857069879516</v>
      </c>
      <c r="AH1686" s="43">
        <v>67251.043709605889</v>
      </c>
    </row>
    <row r="1687" spans="1:34">
      <c r="A1687" s="52">
        <v>0</v>
      </c>
      <c r="D1687" s="2">
        <v>2024</v>
      </c>
      <c r="E1687" s="2">
        <v>8</v>
      </c>
      <c r="F1687" s="62">
        <v>2025</v>
      </c>
      <c r="G1687" s="62">
        <v>2025</v>
      </c>
      <c r="H1687" s="82">
        <v>908.26906686746872</v>
      </c>
      <c r="I1687" s="82">
        <v>0</v>
      </c>
      <c r="J1687" s="82">
        <v>0</v>
      </c>
      <c r="K1687" s="82">
        <v>0</v>
      </c>
      <c r="L1687" s="82">
        <v>0</v>
      </c>
      <c r="M1687" s="82">
        <v>0</v>
      </c>
      <c r="N1687" s="82">
        <v>7903.2723887951797</v>
      </c>
      <c r="O1687" s="82">
        <v>0</v>
      </c>
      <c r="P1687" s="82">
        <v>0</v>
      </c>
      <c r="Q1687" s="82">
        <v>0</v>
      </c>
      <c r="R1687" s="82">
        <v>14220.876068072292</v>
      </c>
      <c r="S1687" s="82">
        <v>0</v>
      </c>
      <c r="T1687" s="82">
        <v>0</v>
      </c>
      <c r="U1687" s="82">
        <v>16775.108535903604</v>
      </c>
      <c r="V1687" s="82">
        <v>8418.176646746977</v>
      </c>
      <c r="W1687" s="82">
        <v>0</v>
      </c>
      <c r="X1687" s="132">
        <v>7286.1980667981752</v>
      </c>
      <c r="Y1687" s="82">
        <v>0</v>
      </c>
      <c r="Z1687" s="82">
        <v>0</v>
      </c>
      <c r="AA1687" s="82">
        <v>0</v>
      </c>
      <c r="AB1687" s="82">
        <v>0</v>
      </c>
      <c r="AC1687" s="82">
        <v>2110.3045850602407</v>
      </c>
      <c r="AD1687" s="82">
        <v>0</v>
      </c>
      <c r="AE1687" s="82">
        <v>4362.780000000007</v>
      </c>
      <c r="AF1687" s="82">
        <v>0</v>
      </c>
      <c r="AG1687" s="82">
        <v>2234.4117436144584</v>
      </c>
      <c r="AH1687" s="43">
        <v>64219.397101858412</v>
      </c>
    </row>
    <row r="1688" spans="1:34">
      <c r="A1688" s="52">
        <v>0</v>
      </c>
      <c r="D1688" s="2">
        <v>2024</v>
      </c>
      <c r="E1688" s="2">
        <v>9</v>
      </c>
      <c r="F1688" s="62">
        <v>2025</v>
      </c>
      <c r="G1688" s="62">
        <v>2025</v>
      </c>
      <c r="H1688" s="82">
        <v>914.78904421686707</v>
      </c>
      <c r="I1688" s="82">
        <v>0</v>
      </c>
      <c r="J1688" s="82">
        <v>0</v>
      </c>
      <c r="K1688" s="82">
        <v>0</v>
      </c>
      <c r="L1688" s="82">
        <v>0</v>
      </c>
      <c r="M1688" s="82">
        <v>0</v>
      </c>
      <c r="N1688" s="82">
        <v>6901.8266442168642</v>
      </c>
      <c r="O1688" s="82">
        <v>0</v>
      </c>
      <c r="P1688" s="82">
        <v>0</v>
      </c>
      <c r="Q1688" s="82">
        <v>0</v>
      </c>
      <c r="R1688" s="82">
        <v>14111.236828915664</v>
      </c>
      <c r="S1688" s="82">
        <v>0</v>
      </c>
      <c r="T1688" s="82">
        <v>0</v>
      </c>
      <c r="U1688" s="82">
        <v>19300.599559518083</v>
      </c>
      <c r="V1688" s="82">
        <v>4760.1126137349356</v>
      </c>
      <c r="W1688" s="82">
        <v>0</v>
      </c>
      <c r="X1688" s="132">
        <v>6971.9183713163775</v>
      </c>
      <c r="Y1688" s="82">
        <v>0</v>
      </c>
      <c r="Z1688" s="82">
        <v>0</v>
      </c>
      <c r="AA1688" s="82">
        <v>0</v>
      </c>
      <c r="AB1688" s="82">
        <v>0</v>
      </c>
      <c r="AC1688" s="82">
        <v>2414.946158795181</v>
      </c>
      <c r="AD1688" s="82">
        <v>0</v>
      </c>
      <c r="AE1688" s="82">
        <v>6657.431999999988</v>
      </c>
      <c r="AF1688" s="82">
        <v>0</v>
      </c>
      <c r="AG1688" s="82">
        <v>2090.3222332530113</v>
      </c>
      <c r="AH1688" s="43">
        <v>64123.183453966973</v>
      </c>
    </row>
    <row r="1689" spans="1:34">
      <c r="A1689" s="52">
        <v>0</v>
      </c>
      <c r="D1689" s="2">
        <v>2024</v>
      </c>
      <c r="E1689" s="2">
        <v>10</v>
      </c>
      <c r="F1689" s="62">
        <v>2025</v>
      </c>
      <c r="G1689" s="62">
        <v>2025</v>
      </c>
      <c r="H1689" s="82">
        <v>891.78801301204874</v>
      </c>
      <c r="I1689" s="82">
        <v>0</v>
      </c>
      <c r="J1689" s="82">
        <v>0</v>
      </c>
      <c r="K1689" s="82">
        <v>0</v>
      </c>
      <c r="L1689" s="82">
        <v>0</v>
      </c>
      <c r="M1689" s="82">
        <v>0</v>
      </c>
      <c r="N1689" s="82">
        <v>4027.8916474698808</v>
      </c>
      <c r="O1689" s="82">
        <v>0</v>
      </c>
      <c r="P1689" s="82">
        <v>0</v>
      </c>
      <c r="Q1689" s="82">
        <v>0</v>
      </c>
      <c r="R1689" s="82">
        <v>8651.3905120481977</v>
      </c>
      <c r="S1689" s="82">
        <v>0</v>
      </c>
      <c r="T1689" s="82">
        <v>512.0651667469881</v>
      </c>
      <c r="U1689" s="82">
        <v>20275.289410120484</v>
      </c>
      <c r="V1689" s="82">
        <v>1662.5281462650603</v>
      </c>
      <c r="W1689" s="82">
        <v>0</v>
      </c>
      <c r="X1689" s="132">
        <v>6529.8617154538924</v>
      </c>
      <c r="Y1689" s="82">
        <v>0</v>
      </c>
      <c r="Z1689" s="82">
        <v>0</v>
      </c>
      <c r="AA1689" s="82">
        <v>0</v>
      </c>
      <c r="AB1689" s="82">
        <v>0</v>
      </c>
      <c r="AC1689" s="82">
        <v>2896.3136280722879</v>
      </c>
      <c r="AD1689" s="82">
        <v>0</v>
      </c>
      <c r="AE1689" s="82">
        <v>0</v>
      </c>
      <c r="AF1689" s="82">
        <v>0</v>
      </c>
      <c r="AG1689" s="82">
        <v>1740.0003431325306</v>
      </c>
      <c r="AH1689" s="43">
        <v>47187.128582321377</v>
      </c>
    </row>
    <row r="1690" spans="1:34">
      <c r="A1690" s="52">
        <v>0</v>
      </c>
      <c r="D1690" s="2">
        <v>2024</v>
      </c>
      <c r="E1690" s="2">
        <v>11</v>
      </c>
      <c r="F1690" s="62">
        <v>2025</v>
      </c>
      <c r="G1690" s="62">
        <v>2025</v>
      </c>
      <c r="H1690" s="82">
        <v>806.48497602409691</v>
      </c>
      <c r="I1690" s="82">
        <v>0</v>
      </c>
      <c r="J1690" s="82">
        <v>0</v>
      </c>
      <c r="K1690" s="82">
        <v>0</v>
      </c>
      <c r="L1690" s="82">
        <v>1087.5963060240963</v>
      </c>
      <c r="M1690" s="82">
        <v>0</v>
      </c>
      <c r="N1690" s="82">
        <v>2935.635093493976</v>
      </c>
      <c r="O1690" s="82">
        <v>0</v>
      </c>
      <c r="P1690" s="82">
        <v>0</v>
      </c>
      <c r="Q1690" s="82">
        <v>0</v>
      </c>
      <c r="R1690" s="82">
        <v>6171.1672156626491</v>
      </c>
      <c r="S1690" s="82">
        <v>0</v>
      </c>
      <c r="T1690" s="82">
        <v>131.0453197590362</v>
      </c>
      <c r="U1690" s="82">
        <v>16388.713630843358</v>
      </c>
      <c r="V1690" s="82">
        <v>1613.0558913253014</v>
      </c>
      <c r="W1690" s="82">
        <v>0</v>
      </c>
      <c r="X1690" s="132">
        <v>5467.6350650164495</v>
      </c>
      <c r="Y1690" s="82">
        <v>0</v>
      </c>
      <c r="Z1690" s="82">
        <v>0</v>
      </c>
      <c r="AA1690" s="82">
        <v>0</v>
      </c>
      <c r="AB1690" s="82">
        <v>0</v>
      </c>
      <c r="AC1690" s="82">
        <v>2541.722005542169</v>
      </c>
      <c r="AD1690" s="82">
        <v>0</v>
      </c>
      <c r="AE1690" s="82">
        <v>0</v>
      </c>
      <c r="AF1690" s="82">
        <v>0</v>
      </c>
      <c r="AG1690" s="82">
        <v>1233.2969465060246</v>
      </c>
      <c r="AH1690" s="43">
        <v>38376.352450197155</v>
      </c>
    </row>
    <row r="1691" spans="1:34">
      <c r="A1691" s="52">
        <v>0</v>
      </c>
      <c r="D1691" s="2">
        <v>2024</v>
      </c>
      <c r="E1691" s="2">
        <v>12</v>
      </c>
      <c r="F1691" s="62">
        <v>2025</v>
      </c>
      <c r="G1691" s="62">
        <v>2025</v>
      </c>
      <c r="H1691" s="82">
        <v>665.58102108433729</v>
      </c>
      <c r="I1691" s="82">
        <v>0</v>
      </c>
      <c r="J1691" s="82">
        <v>0</v>
      </c>
      <c r="K1691" s="82">
        <v>0</v>
      </c>
      <c r="L1691" s="82">
        <v>1551.9943891566265</v>
      </c>
      <c r="M1691" s="82">
        <v>0</v>
      </c>
      <c r="N1691" s="82">
        <v>2547.5554009638554</v>
      </c>
      <c r="O1691" s="82">
        <v>0</v>
      </c>
      <c r="P1691" s="82">
        <v>0</v>
      </c>
      <c r="Q1691" s="82">
        <v>0</v>
      </c>
      <c r="R1691" s="82">
        <v>5286.5921638554228</v>
      </c>
      <c r="S1691" s="82">
        <v>0</v>
      </c>
      <c r="T1691" s="82">
        <v>0</v>
      </c>
      <c r="U1691" s="82">
        <v>10105.445129638558</v>
      </c>
      <c r="V1691" s="82">
        <v>818.89600939759043</v>
      </c>
      <c r="W1691" s="82">
        <v>0</v>
      </c>
      <c r="X1691" s="132">
        <v>4269.8873959934244</v>
      </c>
      <c r="Y1691" s="82">
        <v>0</v>
      </c>
      <c r="Z1691" s="82">
        <v>0</v>
      </c>
      <c r="AA1691" s="82">
        <v>0</v>
      </c>
      <c r="AB1691" s="82">
        <v>0</v>
      </c>
      <c r="AC1691" s="82">
        <v>2832.6838100000009</v>
      </c>
      <c r="AD1691" s="82">
        <v>0</v>
      </c>
      <c r="AE1691" s="82">
        <v>0</v>
      </c>
      <c r="AF1691" s="82">
        <v>0</v>
      </c>
      <c r="AG1691" s="82">
        <v>919.16815614457823</v>
      </c>
      <c r="AH1691" s="43">
        <v>28997.803476234396</v>
      </c>
    </row>
    <row r="1692" spans="1:34">
      <c r="A1692" s="52">
        <v>0</v>
      </c>
      <c r="D1692" s="2">
        <v>2025</v>
      </c>
      <c r="E1692" s="2">
        <v>1</v>
      </c>
      <c r="F1692" s="62">
        <v>2025</v>
      </c>
      <c r="G1692" s="62">
        <v>2025</v>
      </c>
      <c r="H1692" s="82">
        <v>568.69387963855479</v>
      </c>
      <c r="I1692" s="82">
        <v>0</v>
      </c>
      <c r="J1692" s="82">
        <v>0</v>
      </c>
      <c r="K1692" s="82">
        <v>0</v>
      </c>
      <c r="L1692" s="82">
        <v>600.98545903614422</v>
      </c>
      <c r="M1692" s="82">
        <v>0</v>
      </c>
      <c r="N1692" s="82">
        <v>3147.7686486746989</v>
      </c>
      <c r="O1692" s="82">
        <v>0</v>
      </c>
      <c r="P1692" s="82">
        <v>0</v>
      </c>
      <c r="Q1692" s="82">
        <v>0</v>
      </c>
      <c r="R1692" s="82">
        <v>5759.5486879518085</v>
      </c>
      <c r="S1692" s="82">
        <v>0</v>
      </c>
      <c r="T1692" s="82">
        <v>0</v>
      </c>
      <c r="U1692" s="82">
        <v>7847.0730406024059</v>
      </c>
      <c r="V1692" s="82">
        <v>174.56615927710837</v>
      </c>
      <c r="W1692" s="82">
        <v>0</v>
      </c>
      <c r="X1692" s="132">
        <v>4350.2425303128603</v>
      </c>
      <c r="Y1692" s="82">
        <v>0</v>
      </c>
      <c r="Z1692" s="82">
        <v>0</v>
      </c>
      <c r="AA1692" s="82">
        <v>0</v>
      </c>
      <c r="AB1692" s="82">
        <v>0</v>
      </c>
      <c r="AC1692" s="82">
        <v>962.73053578313261</v>
      </c>
      <c r="AD1692" s="82">
        <v>0</v>
      </c>
      <c r="AE1692" s="82">
        <v>0</v>
      </c>
      <c r="AF1692" s="82">
        <v>0</v>
      </c>
      <c r="AG1692" s="82">
        <v>1003.1625808433733</v>
      </c>
      <c r="AH1692" s="43">
        <v>24414.771522120089</v>
      </c>
    </row>
    <row r="1693" spans="1:34">
      <c r="A1693" s="52">
        <v>0</v>
      </c>
      <c r="D1693" s="2">
        <v>2025</v>
      </c>
      <c r="E1693" s="2">
        <v>2</v>
      </c>
      <c r="F1693" s="62">
        <v>2025</v>
      </c>
      <c r="G1693" s="62">
        <v>2025</v>
      </c>
      <c r="H1693" s="82">
        <v>393.02783903614517</v>
      </c>
      <c r="I1693" s="82">
        <v>0</v>
      </c>
      <c r="J1693" s="82">
        <v>0</v>
      </c>
      <c r="K1693" s="82">
        <v>0</v>
      </c>
      <c r="L1693" s="82">
        <v>1194.7572891566267</v>
      </c>
      <c r="M1693" s="82">
        <v>0</v>
      </c>
      <c r="N1693" s="82">
        <v>2509.2760221686754</v>
      </c>
      <c r="O1693" s="82">
        <v>0</v>
      </c>
      <c r="P1693" s="82">
        <v>0</v>
      </c>
      <c r="Q1693" s="82">
        <v>0</v>
      </c>
      <c r="R1693" s="82">
        <v>3148.1712231325305</v>
      </c>
      <c r="S1693" s="82">
        <v>0</v>
      </c>
      <c r="T1693" s="82">
        <v>0</v>
      </c>
      <c r="U1693" s="82">
        <v>4817.7227568674716</v>
      </c>
      <c r="V1693" s="82">
        <v>172.03621493975902</v>
      </c>
      <c r="W1693" s="82">
        <v>0</v>
      </c>
      <c r="X1693" s="132">
        <v>3900.900907281256</v>
      </c>
      <c r="Y1693" s="82">
        <v>0</v>
      </c>
      <c r="Z1693" s="82">
        <v>0</v>
      </c>
      <c r="AA1693" s="82">
        <v>0</v>
      </c>
      <c r="AB1693" s="82">
        <v>0</v>
      </c>
      <c r="AC1693" s="82">
        <v>591.64799012048184</v>
      </c>
      <c r="AD1693" s="82">
        <v>0</v>
      </c>
      <c r="AE1693" s="82">
        <v>0</v>
      </c>
      <c r="AF1693" s="82">
        <v>0</v>
      </c>
      <c r="AG1693" s="82">
        <v>475.76207506024105</v>
      </c>
      <c r="AH1693" s="43">
        <v>17203.302317763184</v>
      </c>
    </row>
    <row r="1694" spans="1:34">
      <c r="A1694" s="52">
        <v>0</v>
      </c>
      <c r="D1694" s="2">
        <v>2025</v>
      </c>
      <c r="E1694" s="2">
        <v>3</v>
      </c>
      <c r="F1694" s="62">
        <v>2025</v>
      </c>
      <c r="G1694" s="62">
        <v>2025</v>
      </c>
      <c r="H1694" s="82">
        <v>664.7754085542166</v>
      </c>
      <c r="I1694" s="82">
        <v>0</v>
      </c>
      <c r="J1694" s="82">
        <v>0</v>
      </c>
      <c r="K1694" s="82">
        <v>0</v>
      </c>
      <c r="L1694" s="82">
        <v>789.4415144578312</v>
      </c>
      <c r="M1694" s="82">
        <v>0</v>
      </c>
      <c r="N1694" s="82">
        <v>3098.2854701204824</v>
      </c>
      <c r="O1694" s="82">
        <v>0</v>
      </c>
      <c r="P1694" s="82">
        <v>0</v>
      </c>
      <c r="Q1694" s="82">
        <v>0</v>
      </c>
      <c r="R1694" s="82">
        <v>4960.0889446987949</v>
      </c>
      <c r="S1694" s="82">
        <v>0</v>
      </c>
      <c r="T1694" s="82">
        <v>0</v>
      </c>
      <c r="U1694" s="82">
        <v>14661.080783373489</v>
      </c>
      <c r="V1694" s="82">
        <v>571.76742024096382</v>
      </c>
      <c r="W1694" s="82">
        <v>0</v>
      </c>
      <c r="X1694" s="132">
        <v>5178.0129860949073</v>
      </c>
      <c r="Y1694" s="82">
        <v>0</v>
      </c>
      <c r="Z1694" s="82">
        <v>0</v>
      </c>
      <c r="AA1694" s="82">
        <v>0</v>
      </c>
      <c r="AB1694" s="82">
        <v>0</v>
      </c>
      <c r="AC1694" s="82">
        <v>1103.4061342168677</v>
      </c>
      <c r="AD1694" s="82">
        <v>0</v>
      </c>
      <c r="AE1694" s="82">
        <v>0</v>
      </c>
      <c r="AF1694" s="82">
        <v>0</v>
      </c>
      <c r="AG1694" s="82">
        <v>1016.932829036144</v>
      </c>
      <c r="AH1694" s="43">
        <v>32043.791490793697</v>
      </c>
    </row>
    <row r="1695" spans="1:34">
      <c r="A1695" s="52">
        <v>0</v>
      </c>
      <c r="D1695" s="2">
        <v>2025</v>
      </c>
      <c r="E1695" s="2">
        <v>4</v>
      </c>
      <c r="F1695" s="62">
        <v>2025</v>
      </c>
      <c r="G1695" s="62">
        <v>2025</v>
      </c>
      <c r="H1695" s="82">
        <v>792.40068469879463</v>
      </c>
      <c r="I1695" s="82">
        <v>0</v>
      </c>
      <c r="J1695" s="82">
        <v>179.3615691566265</v>
      </c>
      <c r="K1695" s="82">
        <v>0</v>
      </c>
      <c r="L1695" s="82">
        <v>1552.2827722891564</v>
      </c>
      <c r="M1695" s="82">
        <v>0</v>
      </c>
      <c r="N1695" s="82">
        <v>3805.4160539759037</v>
      </c>
      <c r="O1695" s="82">
        <v>0</v>
      </c>
      <c r="P1695" s="82">
        <v>0</v>
      </c>
      <c r="Q1695" s="82">
        <v>0</v>
      </c>
      <c r="R1695" s="82">
        <v>6737.621300963855</v>
      </c>
      <c r="S1695" s="82">
        <v>0</v>
      </c>
      <c r="T1695" s="82">
        <v>639.52912963855431</v>
      </c>
      <c r="U1695" s="82">
        <v>14994.065667108442</v>
      </c>
      <c r="V1695" s="82">
        <v>2543.8590312048191</v>
      </c>
      <c r="W1695" s="82">
        <v>0</v>
      </c>
      <c r="X1695" s="132">
        <v>5979.8729992742183</v>
      </c>
      <c r="Y1695" s="82">
        <v>0</v>
      </c>
      <c r="Z1695" s="82">
        <v>0</v>
      </c>
      <c r="AA1695" s="82">
        <v>0</v>
      </c>
      <c r="AB1695" s="82">
        <v>0</v>
      </c>
      <c r="AC1695" s="82">
        <v>1891.3052678313256</v>
      </c>
      <c r="AD1695" s="82">
        <v>0</v>
      </c>
      <c r="AE1695" s="82">
        <v>0</v>
      </c>
      <c r="AF1695" s="82">
        <v>0</v>
      </c>
      <c r="AG1695" s="82">
        <v>1347.41878566265</v>
      </c>
      <c r="AH1695" s="43">
        <v>40463.133261804345</v>
      </c>
    </row>
    <row r="1696" spans="1:34">
      <c r="A1696" s="52">
        <v>0</v>
      </c>
      <c r="D1696" s="2">
        <v>2025</v>
      </c>
      <c r="E1696" s="2">
        <v>5</v>
      </c>
      <c r="F1696" s="62">
        <v>2026</v>
      </c>
      <c r="G1696" s="62">
        <v>2026</v>
      </c>
      <c r="H1696" s="82">
        <v>692.14957999999979</v>
      </c>
      <c r="I1696" s="82">
        <v>0</v>
      </c>
      <c r="J1696" s="82">
        <v>0</v>
      </c>
      <c r="K1696" s="82">
        <v>0</v>
      </c>
      <c r="L1696" s="82">
        <v>0</v>
      </c>
      <c r="M1696" s="82">
        <v>0</v>
      </c>
      <c r="N1696" s="82">
        <v>4404.0028913253018</v>
      </c>
      <c r="O1696" s="82">
        <v>0</v>
      </c>
      <c r="P1696" s="82">
        <v>0</v>
      </c>
      <c r="Q1696" s="82">
        <v>0</v>
      </c>
      <c r="R1696" s="82">
        <v>9954.4233587951858</v>
      </c>
      <c r="S1696" s="82">
        <v>0</v>
      </c>
      <c r="T1696" s="82">
        <v>0</v>
      </c>
      <c r="U1696" s="82">
        <v>13243.052473614454</v>
      </c>
      <c r="V1696" s="82">
        <v>1905.0480860240959</v>
      </c>
      <c r="W1696" s="82">
        <v>0</v>
      </c>
      <c r="X1696" s="132">
        <v>6720.3661747102151</v>
      </c>
      <c r="Y1696" s="82">
        <v>0</v>
      </c>
      <c r="Z1696" s="82">
        <v>0</v>
      </c>
      <c r="AA1696" s="82">
        <v>0</v>
      </c>
      <c r="AB1696" s="82">
        <v>0</v>
      </c>
      <c r="AC1696" s="82">
        <v>4389.2099814457806</v>
      </c>
      <c r="AD1696" s="82">
        <v>0</v>
      </c>
      <c r="AE1696" s="82">
        <v>1819.2239999999993</v>
      </c>
      <c r="AF1696" s="82">
        <v>0</v>
      </c>
      <c r="AG1696" s="82">
        <v>1876.8848286746982</v>
      </c>
      <c r="AH1696" s="43">
        <v>45004.361374589738</v>
      </c>
    </row>
    <row r="1697" spans="1:34">
      <c r="A1697" s="52">
        <v>0</v>
      </c>
      <c r="D1697" s="2">
        <v>2025</v>
      </c>
      <c r="E1697" s="2">
        <v>6</v>
      </c>
      <c r="F1697" s="62">
        <v>2026</v>
      </c>
      <c r="G1697" s="62">
        <v>2026</v>
      </c>
      <c r="H1697" s="82">
        <v>683.81042843373427</v>
      </c>
      <c r="I1697" s="82">
        <v>0</v>
      </c>
      <c r="J1697" s="82">
        <v>0</v>
      </c>
      <c r="K1697" s="82">
        <v>0</v>
      </c>
      <c r="L1697" s="82">
        <v>0</v>
      </c>
      <c r="M1697" s="82">
        <v>0</v>
      </c>
      <c r="N1697" s="82">
        <v>4925.9706134939752</v>
      </c>
      <c r="O1697" s="82">
        <v>0</v>
      </c>
      <c r="P1697" s="82">
        <v>0</v>
      </c>
      <c r="Q1697" s="82">
        <v>0</v>
      </c>
      <c r="R1697" s="82">
        <v>11902.28628253012</v>
      </c>
      <c r="S1697" s="82">
        <v>0</v>
      </c>
      <c r="T1697" s="82">
        <v>0</v>
      </c>
      <c r="U1697" s="82">
        <v>14513.267981325303</v>
      </c>
      <c r="V1697" s="82">
        <v>5749.4981427710773</v>
      </c>
      <c r="W1697" s="82">
        <v>0</v>
      </c>
      <c r="X1697" s="132">
        <v>7146.524770149902</v>
      </c>
      <c r="Y1697" s="82">
        <v>0</v>
      </c>
      <c r="Z1697" s="82">
        <v>0</v>
      </c>
      <c r="AA1697" s="82">
        <v>0</v>
      </c>
      <c r="AB1697" s="82">
        <v>0</v>
      </c>
      <c r="AC1697" s="82">
        <v>3435.8353684337353</v>
      </c>
      <c r="AD1697" s="82">
        <v>0</v>
      </c>
      <c r="AE1697" s="82">
        <v>4841.2320000000036</v>
      </c>
      <c r="AF1697" s="82">
        <v>0</v>
      </c>
      <c r="AG1697" s="82">
        <v>2212.8788845783138</v>
      </c>
      <c r="AH1697" s="43">
        <v>55411.304471716168</v>
      </c>
    </row>
    <row r="1698" spans="1:34">
      <c r="A1698" s="52">
        <v>0</v>
      </c>
      <c r="D1698" s="2">
        <v>2025</v>
      </c>
      <c r="E1698" s="2">
        <v>7</v>
      </c>
      <c r="F1698" s="62">
        <v>2026</v>
      </c>
      <c r="G1698" s="62">
        <v>2026</v>
      </c>
      <c r="H1698" s="82">
        <v>1033.510936506023</v>
      </c>
      <c r="I1698" s="82">
        <v>0</v>
      </c>
      <c r="J1698" s="82">
        <v>0</v>
      </c>
      <c r="K1698" s="82">
        <v>0</v>
      </c>
      <c r="L1698" s="82">
        <v>0</v>
      </c>
      <c r="M1698" s="82">
        <v>0</v>
      </c>
      <c r="N1698" s="82">
        <v>7944.7203265060207</v>
      </c>
      <c r="O1698" s="82">
        <v>0</v>
      </c>
      <c r="P1698" s="82">
        <v>0</v>
      </c>
      <c r="Q1698" s="82">
        <v>0</v>
      </c>
      <c r="R1698" s="82">
        <v>14055.914230963863</v>
      </c>
      <c r="S1698" s="82">
        <v>0</v>
      </c>
      <c r="T1698" s="82">
        <v>0</v>
      </c>
      <c r="U1698" s="82">
        <v>15041.170845783139</v>
      </c>
      <c r="V1698" s="82">
        <v>8571.6458991566269</v>
      </c>
      <c r="W1698" s="82">
        <v>0</v>
      </c>
      <c r="X1698" s="132">
        <v>7400.1743661556029</v>
      </c>
      <c r="Y1698" s="82">
        <v>0</v>
      </c>
      <c r="Z1698" s="82">
        <v>0</v>
      </c>
      <c r="AA1698" s="82">
        <v>0</v>
      </c>
      <c r="AB1698" s="82">
        <v>0</v>
      </c>
      <c r="AC1698" s="82">
        <v>2849.0646971084334</v>
      </c>
      <c r="AD1698" s="82">
        <v>0</v>
      </c>
      <c r="AE1698" s="82">
        <v>8463.0479999999916</v>
      </c>
      <c r="AF1698" s="82">
        <v>0</v>
      </c>
      <c r="AG1698" s="82">
        <v>2370.548226385542</v>
      </c>
      <c r="AH1698" s="43">
        <v>67729.797528565236</v>
      </c>
    </row>
    <row r="1699" spans="1:34">
      <c r="A1699" s="52">
        <v>0</v>
      </c>
      <c r="D1699" s="2">
        <v>2025</v>
      </c>
      <c r="E1699" s="2">
        <v>8</v>
      </c>
      <c r="F1699" s="62">
        <v>2026</v>
      </c>
      <c r="G1699" s="62">
        <v>2026</v>
      </c>
      <c r="H1699" s="82">
        <v>909.14880662650489</v>
      </c>
      <c r="I1699" s="82">
        <v>0</v>
      </c>
      <c r="J1699" s="82">
        <v>0</v>
      </c>
      <c r="K1699" s="82">
        <v>0</v>
      </c>
      <c r="L1699" s="82">
        <v>0</v>
      </c>
      <c r="M1699" s="82">
        <v>0</v>
      </c>
      <c r="N1699" s="82">
        <v>8006.150842650597</v>
      </c>
      <c r="O1699" s="82">
        <v>0</v>
      </c>
      <c r="P1699" s="82">
        <v>0</v>
      </c>
      <c r="Q1699" s="82">
        <v>0</v>
      </c>
      <c r="R1699" s="82">
        <v>14983.985867228916</v>
      </c>
      <c r="S1699" s="82">
        <v>0</v>
      </c>
      <c r="T1699" s="82">
        <v>0</v>
      </c>
      <c r="U1699" s="82">
        <v>15655.162485060231</v>
      </c>
      <c r="V1699" s="82">
        <v>8391.4398501204723</v>
      </c>
      <c r="W1699" s="82">
        <v>0</v>
      </c>
      <c r="X1699" s="132">
        <v>7694.0533335708124</v>
      </c>
      <c r="Y1699" s="82">
        <v>0</v>
      </c>
      <c r="Z1699" s="82">
        <v>0</v>
      </c>
      <c r="AA1699" s="82">
        <v>0</v>
      </c>
      <c r="AB1699" s="82">
        <v>0</v>
      </c>
      <c r="AC1699" s="82">
        <v>2111.8579633734939</v>
      </c>
      <c r="AD1699" s="82">
        <v>0</v>
      </c>
      <c r="AE1699" s="82">
        <v>4464.2399999999952</v>
      </c>
      <c r="AF1699" s="82">
        <v>0</v>
      </c>
      <c r="AG1699" s="82">
        <v>2252.81260433735</v>
      </c>
      <c r="AH1699" s="43">
        <v>64468.851752968367</v>
      </c>
    </row>
    <row r="1700" spans="1:34">
      <c r="A1700" s="52">
        <v>0</v>
      </c>
      <c r="D1700" s="2">
        <v>2025</v>
      </c>
      <c r="E1700" s="2">
        <v>9</v>
      </c>
      <c r="F1700" s="62">
        <v>2026</v>
      </c>
      <c r="G1700" s="62">
        <v>2026</v>
      </c>
      <c r="H1700" s="82">
        <v>915.67509915662583</v>
      </c>
      <c r="I1700" s="82">
        <v>0</v>
      </c>
      <c r="J1700" s="82">
        <v>0</v>
      </c>
      <c r="K1700" s="82">
        <v>0</v>
      </c>
      <c r="L1700" s="82">
        <v>0</v>
      </c>
      <c r="M1700" s="82">
        <v>0</v>
      </c>
      <c r="N1700" s="82">
        <v>6999.0541607228906</v>
      </c>
      <c r="O1700" s="82">
        <v>0</v>
      </c>
      <c r="P1700" s="82">
        <v>0</v>
      </c>
      <c r="Q1700" s="82">
        <v>0</v>
      </c>
      <c r="R1700" s="82">
        <v>14996.152661566262</v>
      </c>
      <c r="S1700" s="82">
        <v>0</v>
      </c>
      <c r="T1700" s="82">
        <v>0</v>
      </c>
      <c r="U1700" s="82">
        <v>18012.045735301192</v>
      </c>
      <c r="V1700" s="82">
        <v>4752.098960602405</v>
      </c>
      <c r="W1700" s="82">
        <v>0</v>
      </c>
      <c r="X1700" s="132">
        <v>7361.990556004208</v>
      </c>
      <c r="Y1700" s="82">
        <v>0</v>
      </c>
      <c r="Z1700" s="82">
        <v>0</v>
      </c>
      <c r="AA1700" s="82">
        <v>0</v>
      </c>
      <c r="AB1700" s="82">
        <v>0</v>
      </c>
      <c r="AC1700" s="82">
        <v>2416.4159925301205</v>
      </c>
      <c r="AD1700" s="82">
        <v>0</v>
      </c>
      <c r="AE1700" s="82">
        <v>6812.2559999999985</v>
      </c>
      <c r="AF1700" s="82">
        <v>0</v>
      </c>
      <c r="AG1700" s="82">
        <v>2107.5364859036149</v>
      </c>
      <c r="AH1700" s="43">
        <v>64373.225651787317</v>
      </c>
    </row>
    <row r="1701" spans="1:34">
      <c r="A1701" s="52">
        <v>0</v>
      </c>
      <c r="D1701" s="2">
        <v>2025</v>
      </c>
      <c r="E1701" s="2">
        <v>10</v>
      </c>
      <c r="F1701" s="62">
        <v>2026</v>
      </c>
      <c r="G1701" s="62">
        <v>2026</v>
      </c>
      <c r="H1701" s="82">
        <v>892.65178939759085</v>
      </c>
      <c r="I1701" s="82">
        <v>0</v>
      </c>
      <c r="J1701" s="82">
        <v>0</v>
      </c>
      <c r="K1701" s="82">
        <v>0</v>
      </c>
      <c r="L1701" s="82">
        <v>0</v>
      </c>
      <c r="M1701" s="82">
        <v>0</v>
      </c>
      <c r="N1701" s="82">
        <v>4108.7000515662648</v>
      </c>
      <c r="O1701" s="82">
        <v>0</v>
      </c>
      <c r="P1701" s="82">
        <v>0</v>
      </c>
      <c r="Q1701" s="82">
        <v>0</v>
      </c>
      <c r="R1701" s="82">
        <v>8715.7349548192797</v>
      </c>
      <c r="S1701" s="82">
        <v>0</v>
      </c>
      <c r="T1701" s="82">
        <v>511.49590746987946</v>
      </c>
      <c r="U1701" s="82">
        <v>18921.662978674707</v>
      </c>
      <c r="V1701" s="82">
        <v>1615.3694593975904</v>
      </c>
      <c r="W1701" s="82">
        <v>0</v>
      </c>
      <c r="X1701" s="132">
        <v>6894.9207354023101</v>
      </c>
      <c r="Y1701" s="82">
        <v>0</v>
      </c>
      <c r="Z1701" s="82">
        <v>0</v>
      </c>
      <c r="AA1701" s="82">
        <v>0</v>
      </c>
      <c r="AB1701" s="82">
        <v>0</v>
      </c>
      <c r="AC1701" s="82">
        <v>2898.6120220481939</v>
      </c>
      <c r="AD1701" s="82">
        <v>0</v>
      </c>
      <c r="AE1701" s="82">
        <v>0</v>
      </c>
      <c r="AF1701" s="82">
        <v>0</v>
      </c>
      <c r="AG1701" s="82">
        <v>1754.3296197590366</v>
      </c>
      <c r="AH1701" s="43">
        <v>46313.477518534855</v>
      </c>
    </row>
    <row r="1702" spans="1:34">
      <c r="A1702" s="52">
        <v>0</v>
      </c>
      <c r="D1702" s="2">
        <v>2025</v>
      </c>
      <c r="E1702" s="2">
        <v>11</v>
      </c>
      <c r="F1702" s="62">
        <v>2026</v>
      </c>
      <c r="G1702" s="62">
        <v>2026</v>
      </c>
      <c r="H1702" s="82">
        <v>807.26612879518109</v>
      </c>
      <c r="I1702" s="82">
        <v>0</v>
      </c>
      <c r="J1702" s="82">
        <v>0</v>
      </c>
      <c r="K1702" s="82">
        <v>0</v>
      </c>
      <c r="L1702" s="82">
        <v>1062.2068578313254</v>
      </c>
      <c r="M1702" s="82">
        <v>0</v>
      </c>
      <c r="N1702" s="82">
        <v>2994.5304183132516</v>
      </c>
      <c r="O1702" s="82">
        <v>0</v>
      </c>
      <c r="P1702" s="82">
        <v>0</v>
      </c>
      <c r="Q1702" s="82">
        <v>0</v>
      </c>
      <c r="R1702" s="82">
        <v>6217.0650762650603</v>
      </c>
      <c r="S1702" s="82">
        <v>0</v>
      </c>
      <c r="T1702" s="82">
        <v>130.89963759036144</v>
      </c>
      <c r="U1702" s="82">
        <v>15294.564220722883</v>
      </c>
      <c r="V1702" s="82">
        <v>1567.3005169879516</v>
      </c>
      <c r="W1702" s="82">
        <v>0</v>
      </c>
      <c r="X1702" s="132">
        <v>5772.5894584523548</v>
      </c>
      <c r="Y1702" s="82">
        <v>0</v>
      </c>
      <c r="Z1702" s="82">
        <v>0</v>
      </c>
      <c r="AA1702" s="82">
        <v>0</v>
      </c>
      <c r="AB1702" s="82">
        <v>0</v>
      </c>
      <c r="AC1702" s="82">
        <v>2543.7390103614466</v>
      </c>
      <c r="AD1702" s="82">
        <v>0</v>
      </c>
      <c r="AE1702" s="82">
        <v>0</v>
      </c>
      <c r="AF1702" s="82">
        <v>0</v>
      </c>
      <c r="AG1702" s="82">
        <v>1243.453411807229</v>
      </c>
      <c r="AH1702" s="43">
        <v>37633.614737127034</v>
      </c>
    </row>
    <row r="1703" spans="1:34">
      <c r="A1703" s="52">
        <v>0</v>
      </c>
      <c r="D1703" s="2">
        <v>2025</v>
      </c>
      <c r="E1703" s="2">
        <v>12</v>
      </c>
      <c r="F1703" s="62">
        <v>2026</v>
      </c>
      <c r="G1703" s="62">
        <v>2026</v>
      </c>
      <c r="H1703" s="82">
        <v>666.22569578313255</v>
      </c>
      <c r="I1703" s="82">
        <v>0</v>
      </c>
      <c r="J1703" s="82">
        <v>0</v>
      </c>
      <c r="K1703" s="82">
        <v>0</v>
      </c>
      <c r="L1703" s="82">
        <v>1515.7637759036143</v>
      </c>
      <c r="M1703" s="82">
        <v>0</v>
      </c>
      <c r="N1703" s="82">
        <v>2598.6649898795185</v>
      </c>
      <c r="O1703" s="82">
        <v>0</v>
      </c>
      <c r="P1703" s="82">
        <v>0</v>
      </c>
      <c r="Q1703" s="82">
        <v>0</v>
      </c>
      <c r="R1703" s="82">
        <v>5325.9110255421692</v>
      </c>
      <c r="S1703" s="82">
        <v>0</v>
      </c>
      <c r="T1703" s="82">
        <v>0</v>
      </c>
      <c r="U1703" s="82">
        <v>9430.7816339759047</v>
      </c>
      <c r="V1703" s="82">
        <v>795.66749409638578</v>
      </c>
      <c r="W1703" s="82">
        <v>0</v>
      </c>
      <c r="X1703" s="132">
        <v>4507.0688934346654</v>
      </c>
      <c r="Y1703" s="82">
        <v>0</v>
      </c>
      <c r="Z1703" s="82">
        <v>0</v>
      </c>
      <c r="AA1703" s="82">
        <v>0</v>
      </c>
      <c r="AB1703" s="82">
        <v>0</v>
      </c>
      <c r="AC1703" s="82">
        <v>2834.9317100000007</v>
      </c>
      <c r="AD1703" s="82">
        <v>0</v>
      </c>
      <c r="AE1703" s="82">
        <v>0</v>
      </c>
      <c r="AF1703" s="82">
        <v>0</v>
      </c>
      <c r="AG1703" s="82">
        <v>926.73770337349424</v>
      </c>
      <c r="AH1703" s="43">
        <v>28601.752921988886</v>
      </c>
    </row>
    <row r="1704" spans="1:34">
      <c r="A1704" s="52">
        <v>0</v>
      </c>
      <c r="D1704" s="2">
        <v>2026</v>
      </c>
      <c r="E1704" s="2">
        <v>1</v>
      </c>
      <c r="F1704" s="62">
        <v>2026</v>
      </c>
      <c r="G1704" s="62">
        <v>2026</v>
      </c>
      <c r="H1704" s="82">
        <v>568.85866662650699</v>
      </c>
      <c r="I1704" s="82">
        <v>0</v>
      </c>
      <c r="J1704" s="82">
        <v>0</v>
      </c>
      <c r="K1704" s="82">
        <v>0</v>
      </c>
      <c r="L1704" s="82">
        <v>599.42327939759036</v>
      </c>
      <c r="M1704" s="82">
        <v>0</v>
      </c>
      <c r="N1704" s="82">
        <v>3211.6065653012042</v>
      </c>
      <c r="O1704" s="82">
        <v>0</v>
      </c>
      <c r="P1704" s="82">
        <v>0</v>
      </c>
      <c r="Q1704" s="82">
        <v>0</v>
      </c>
      <c r="R1704" s="82">
        <v>5759.0248771084334</v>
      </c>
      <c r="S1704" s="82">
        <v>0</v>
      </c>
      <c r="T1704" s="82">
        <v>0</v>
      </c>
      <c r="U1704" s="82">
        <v>7874.2541091566263</v>
      </c>
      <c r="V1704" s="82">
        <v>172.88673253012047</v>
      </c>
      <c r="W1704" s="82">
        <v>0</v>
      </c>
      <c r="X1704" s="132">
        <v>4496.0159244599408</v>
      </c>
      <c r="Y1704" s="82">
        <v>0</v>
      </c>
      <c r="Z1704" s="82">
        <v>0</v>
      </c>
      <c r="AA1704" s="82">
        <v>0</v>
      </c>
      <c r="AB1704" s="82">
        <v>0</v>
      </c>
      <c r="AC1704" s="82">
        <v>969.55945493975889</v>
      </c>
      <c r="AD1704" s="82">
        <v>0</v>
      </c>
      <c r="AE1704" s="82">
        <v>0</v>
      </c>
      <c r="AF1704" s="82">
        <v>0</v>
      </c>
      <c r="AG1704" s="82">
        <v>1024.3721122891568</v>
      </c>
      <c r="AH1704" s="43">
        <v>24676.001721809342</v>
      </c>
    </row>
    <row r="1705" spans="1:34">
      <c r="A1705" s="52">
        <v>0</v>
      </c>
      <c r="D1705" s="2">
        <v>2026</v>
      </c>
      <c r="E1705" s="2">
        <v>2</v>
      </c>
      <c r="F1705" s="62">
        <v>2026</v>
      </c>
      <c r="G1705" s="62">
        <v>2026</v>
      </c>
      <c r="H1705" s="82">
        <v>393.14172433735001</v>
      </c>
      <c r="I1705" s="82">
        <v>0</v>
      </c>
      <c r="J1705" s="82">
        <v>0</v>
      </c>
      <c r="K1705" s="82">
        <v>0</v>
      </c>
      <c r="L1705" s="82">
        <v>1191.6516807228916</v>
      </c>
      <c r="M1705" s="82">
        <v>0</v>
      </c>
      <c r="N1705" s="82">
        <v>2560.1650713253011</v>
      </c>
      <c r="O1705" s="82">
        <v>0</v>
      </c>
      <c r="P1705" s="82">
        <v>0</v>
      </c>
      <c r="Q1705" s="82">
        <v>0</v>
      </c>
      <c r="R1705" s="82">
        <v>3147.8849079518077</v>
      </c>
      <c r="S1705" s="82">
        <v>0</v>
      </c>
      <c r="T1705" s="82">
        <v>0</v>
      </c>
      <c r="U1705" s="82">
        <v>4834.4106163855431</v>
      </c>
      <c r="V1705" s="82">
        <v>170.38112771084337</v>
      </c>
      <c r="W1705" s="82">
        <v>0</v>
      </c>
      <c r="X1705" s="132">
        <v>4031.321408340752</v>
      </c>
      <c r="Y1705" s="82">
        <v>0</v>
      </c>
      <c r="Z1705" s="82">
        <v>0</v>
      </c>
      <c r="AA1705" s="82">
        <v>0</v>
      </c>
      <c r="AB1705" s="82">
        <v>0</v>
      </c>
      <c r="AC1705" s="82">
        <v>595.84471614457834</v>
      </c>
      <c r="AD1705" s="82">
        <v>0</v>
      </c>
      <c r="AE1705" s="82">
        <v>0</v>
      </c>
      <c r="AF1705" s="82">
        <v>0</v>
      </c>
      <c r="AG1705" s="82">
        <v>485.82095373493985</v>
      </c>
      <c r="AH1705" s="43">
        <v>17410.622206654007</v>
      </c>
    </row>
    <row r="1706" spans="1:34">
      <c r="A1706" s="52">
        <v>0</v>
      </c>
      <c r="D1706" s="2">
        <v>2026</v>
      </c>
      <c r="E1706" s="2">
        <v>3</v>
      </c>
      <c r="F1706" s="62">
        <v>2026</v>
      </c>
      <c r="G1706" s="62">
        <v>2026</v>
      </c>
      <c r="H1706" s="82">
        <v>664.96803650602362</v>
      </c>
      <c r="I1706" s="82">
        <v>0</v>
      </c>
      <c r="J1706" s="82">
        <v>0</v>
      </c>
      <c r="K1706" s="82">
        <v>0</v>
      </c>
      <c r="L1706" s="82">
        <v>787.38946903614453</v>
      </c>
      <c r="M1706" s="82">
        <v>0</v>
      </c>
      <c r="N1706" s="82">
        <v>3161.119849518072</v>
      </c>
      <c r="O1706" s="82">
        <v>0</v>
      </c>
      <c r="P1706" s="82">
        <v>0</v>
      </c>
      <c r="Q1706" s="82">
        <v>0</v>
      </c>
      <c r="R1706" s="82">
        <v>4959.6378419277089</v>
      </c>
      <c r="S1706" s="82">
        <v>0</v>
      </c>
      <c r="T1706" s="82">
        <v>0</v>
      </c>
      <c r="U1706" s="82">
        <v>14711.864539277109</v>
      </c>
      <c r="V1706" s="82">
        <v>566.26668915662674</v>
      </c>
      <c r="W1706" s="82">
        <v>0</v>
      </c>
      <c r="X1706" s="132">
        <v>5352.0692515748078</v>
      </c>
      <c r="Y1706" s="82">
        <v>0</v>
      </c>
      <c r="Z1706" s="82">
        <v>0</v>
      </c>
      <c r="AA1706" s="82">
        <v>0</v>
      </c>
      <c r="AB1706" s="82">
        <v>0</v>
      </c>
      <c r="AC1706" s="82">
        <v>1111.2329050602409</v>
      </c>
      <c r="AD1706" s="82">
        <v>0</v>
      </c>
      <c r="AE1706" s="82">
        <v>0</v>
      </c>
      <c r="AF1706" s="82">
        <v>0</v>
      </c>
      <c r="AG1706" s="82">
        <v>1038.4335002409637</v>
      </c>
      <c r="AH1706" s="43">
        <v>32352.982082297698</v>
      </c>
    </row>
    <row r="1707" spans="1:34">
      <c r="A1707" s="52">
        <v>0</v>
      </c>
      <c r="D1707" s="2">
        <v>2026</v>
      </c>
      <c r="E1707" s="2">
        <v>4</v>
      </c>
      <c r="F1707" s="62">
        <v>2026</v>
      </c>
      <c r="G1707" s="62">
        <v>2026</v>
      </c>
      <c r="H1707" s="82">
        <v>792.6302938554212</v>
      </c>
      <c r="I1707" s="82">
        <v>0</v>
      </c>
      <c r="J1707" s="82">
        <v>179.70705349397591</v>
      </c>
      <c r="K1707" s="82">
        <v>0</v>
      </c>
      <c r="L1707" s="82">
        <v>1548.2478251807231</v>
      </c>
      <c r="M1707" s="82">
        <v>0</v>
      </c>
      <c r="N1707" s="82">
        <v>3882.5913040963828</v>
      </c>
      <c r="O1707" s="82">
        <v>0</v>
      </c>
      <c r="P1707" s="82">
        <v>0</v>
      </c>
      <c r="Q1707" s="82">
        <v>0</v>
      </c>
      <c r="R1707" s="82">
        <v>6737.0085378313261</v>
      </c>
      <c r="S1707" s="82">
        <v>0</v>
      </c>
      <c r="T1707" s="82">
        <v>641.1011759036146</v>
      </c>
      <c r="U1707" s="82">
        <v>15046.002832048191</v>
      </c>
      <c r="V1707" s="82">
        <v>2519.3856457831321</v>
      </c>
      <c r="W1707" s="82">
        <v>0</v>
      </c>
      <c r="X1707" s="132">
        <v>6181.3268402791564</v>
      </c>
      <c r="Y1707" s="82">
        <v>0</v>
      </c>
      <c r="Z1707" s="82">
        <v>0</v>
      </c>
      <c r="AA1707" s="82">
        <v>0</v>
      </c>
      <c r="AB1707" s="82">
        <v>0</v>
      </c>
      <c r="AC1707" s="82">
        <v>1904.72082939759</v>
      </c>
      <c r="AD1707" s="82">
        <v>0</v>
      </c>
      <c r="AE1707" s="82">
        <v>0</v>
      </c>
      <c r="AF1707" s="82">
        <v>0</v>
      </c>
      <c r="AG1707" s="82">
        <v>1375.9068110843375</v>
      </c>
      <c r="AH1707" s="43">
        <v>40808.629148953849</v>
      </c>
    </row>
    <row r="1708" spans="1:34">
      <c r="A1708" s="52">
        <v>0</v>
      </c>
      <c r="D1708" s="2">
        <v>2026</v>
      </c>
      <c r="E1708" s="2">
        <v>5</v>
      </c>
      <c r="F1708" s="62">
        <v>2027</v>
      </c>
      <c r="G1708" s="62">
        <v>2027</v>
      </c>
      <c r="H1708" s="82">
        <v>692.35013999999956</v>
      </c>
      <c r="I1708" s="82">
        <v>0</v>
      </c>
      <c r="J1708" s="82">
        <v>0</v>
      </c>
      <c r="K1708" s="82">
        <v>0</v>
      </c>
      <c r="L1708" s="82">
        <v>0</v>
      </c>
      <c r="M1708" s="82">
        <v>0</v>
      </c>
      <c r="N1708" s="82">
        <v>4493.3177046987948</v>
      </c>
      <c r="O1708" s="82">
        <v>0</v>
      </c>
      <c r="P1708" s="82">
        <v>0</v>
      </c>
      <c r="Q1708" s="82">
        <v>0</v>
      </c>
      <c r="R1708" s="82">
        <v>10276.327337710847</v>
      </c>
      <c r="S1708" s="82">
        <v>0</v>
      </c>
      <c r="T1708" s="82">
        <v>0</v>
      </c>
      <c r="U1708" s="82">
        <v>13288.924394939759</v>
      </c>
      <c r="V1708" s="82">
        <v>1886.7204289156625</v>
      </c>
      <c r="W1708" s="82">
        <v>0</v>
      </c>
      <c r="X1708" s="132">
        <v>6947.1208380112357</v>
      </c>
      <c r="Y1708" s="82">
        <v>0</v>
      </c>
      <c r="Z1708" s="82">
        <v>0</v>
      </c>
      <c r="AA1708" s="82">
        <v>0</v>
      </c>
      <c r="AB1708" s="82">
        <v>0</v>
      </c>
      <c r="AC1708" s="82">
        <v>4402.0793937349363</v>
      </c>
      <c r="AD1708" s="82">
        <v>0</v>
      </c>
      <c r="AE1708" s="82">
        <v>1860.5700000000038</v>
      </c>
      <c r="AF1708" s="82">
        <v>0</v>
      </c>
      <c r="AG1708" s="82">
        <v>1916.5671778313258</v>
      </c>
      <c r="AH1708" s="43">
        <v>45763.977415842564</v>
      </c>
    </row>
    <row r="1709" spans="1:34">
      <c r="A1709" s="52">
        <v>0</v>
      </c>
      <c r="D1709" s="2">
        <v>2026</v>
      </c>
      <c r="E1709" s="2">
        <v>6</v>
      </c>
      <c r="F1709" s="62">
        <v>2027</v>
      </c>
      <c r="G1709" s="62">
        <v>2027</v>
      </c>
      <c r="H1709" s="82">
        <v>684.00857204819215</v>
      </c>
      <c r="I1709" s="82">
        <v>0</v>
      </c>
      <c r="J1709" s="82">
        <v>0</v>
      </c>
      <c r="K1709" s="82">
        <v>0</v>
      </c>
      <c r="L1709" s="82">
        <v>0</v>
      </c>
      <c r="M1709" s="82">
        <v>0</v>
      </c>
      <c r="N1709" s="82">
        <v>5025.8711260240971</v>
      </c>
      <c r="O1709" s="82">
        <v>0</v>
      </c>
      <c r="P1709" s="82">
        <v>0</v>
      </c>
      <c r="Q1709" s="82">
        <v>0</v>
      </c>
      <c r="R1709" s="82">
        <v>12413.73725180723</v>
      </c>
      <c r="S1709" s="82">
        <v>0</v>
      </c>
      <c r="T1709" s="82">
        <v>0</v>
      </c>
      <c r="U1709" s="82">
        <v>14563.539736144587</v>
      </c>
      <c r="V1709" s="82">
        <v>5737.7543253011972</v>
      </c>
      <c r="W1709" s="82">
        <v>0</v>
      </c>
      <c r="X1709" s="132">
        <v>7387.840219763124</v>
      </c>
      <c r="Y1709" s="82">
        <v>0</v>
      </c>
      <c r="Z1709" s="82">
        <v>0</v>
      </c>
      <c r="AA1709" s="82">
        <v>0</v>
      </c>
      <c r="AB1709" s="82">
        <v>0</v>
      </c>
      <c r="AC1709" s="82">
        <v>3448.0806101204826</v>
      </c>
      <c r="AD1709" s="82">
        <v>0</v>
      </c>
      <c r="AE1709" s="82">
        <v>4951.2600000000048</v>
      </c>
      <c r="AF1709" s="82">
        <v>0</v>
      </c>
      <c r="AG1709" s="82">
        <v>2259.665043855422</v>
      </c>
      <c r="AH1709" s="43">
        <v>56471.756885064329</v>
      </c>
    </row>
    <row r="1710" spans="1:34">
      <c r="A1710" s="52">
        <v>0</v>
      </c>
      <c r="D1710" s="2">
        <v>2026</v>
      </c>
      <c r="E1710" s="2">
        <v>7</v>
      </c>
      <c r="F1710" s="62">
        <v>2027</v>
      </c>
      <c r="G1710" s="62">
        <v>2027</v>
      </c>
      <c r="H1710" s="82">
        <v>1033.8104107228903</v>
      </c>
      <c r="I1710" s="82">
        <v>0</v>
      </c>
      <c r="J1710" s="82">
        <v>0</v>
      </c>
      <c r="K1710" s="82">
        <v>0</v>
      </c>
      <c r="L1710" s="82">
        <v>0</v>
      </c>
      <c r="M1710" s="82">
        <v>0</v>
      </c>
      <c r="N1710" s="82">
        <v>8051.7103439759003</v>
      </c>
      <c r="O1710" s="82">
        <v>0</v>
      </c>
      <c r="P1710" s="82">
        <v>0</v>
      </c>
      <c r="Q1710" s="82">
        <v>0</v>
      </c>
      <c r="R1710" s="82">
        <v>14799.709317831326</v>
      </c>
      <c r="S1710" s="82">
        <v>0</v>
      </c>
      <c r="T1710" s="82">
        <v>0</v>
      </c>
      <c r="U1710" s="82">
        <v>15093.271175903614</v>
      </c>
      <c r="V1710" s="82">
        <v>8567.6663879518073</v>
      </c>
      <c r="W1710" s="82">
        <v>0</v>
      </c>
      <c r="X1710" s="132">
        <v>7650.1563957818489</v>
      </c>
      <c r="Y1710" s="82">
        <v>0</v>
      </c>
      <c r="Z1710" s="82">
        <v>0</v>
      </c>
      <c r="AA1710" s="82">
        <v>0</v>
      </c>
      <c r="AB1710" s="82">
        <v>0</v>
      </c>
      <c r="AC1710" s="82">
        <v>2862.1804925301194</v>
      </c>
      <c r="AD1710" s="82">
        <v>0</v>
      </c>
      <c r="AE1710" s="82">
        <v>8655.3900000000103</v>
      </c>
      <c r="AF1710" s="82">
        <v>0</v>
      </c>
      <c r="AG1710" s="82">
        <v>2420.6679359036152</v>
      </c>
      <c r="AH1710" s="43">
        <v>69134.562460601141</v>
      </c>
    </row>
    <row r="1711" spans="1:34">
      <c r="A1711" s="52">
        <v>0</v>
      </c>
      <c r="D1711" s="2">
        <v>2026</v>
      </c>
      <c r="E1711" s="2">
        <v>8</v>
      </c>
      <c r="F1711" s="62">
        <v>2027</v>
      </c>
      <c r="G1711" s="62">
        <v>2027</v>
      </c>
      <c r="H1711" s="82">
        <v>909.41224518072192</v>
      </c>
      <c r="I1711" s="82">
        <v>0</v>
      </c>
      <c r="J1711" s="82">
        <v>0</v>
      </c>
      <c r="K1711" s="82">
        <v>0</v>
      </c>
      <c r="L1711" s="82">
        <v>0</v>
      </c>
      <c r="M1711" s="82">
        <v>0</v>
      </c>
      <c r="N1711" s="82">
        <v>8112.2344393975854</v>
      </c>
      <c r="O1711" s="82">
        <v>0</v>
      </c>
      <c r="P1711" s="82">
        <v>0</v>
      </c>
      <c r="Q1711" s="82">
        <v>0</v>
      </c>
      <c r="R1711" s="82">
        <v>15628.211803734945</v>
      </c>
      <c r="S1711" s="82">
        <v>0</v>
      </c>
      <c r="T1711" s="82">
        <v>0</v>
      </c>
      <c r="U1711" s="82">
        <v>15709.38958891565</v>
      </c>
      <c r="V1711" s="82">
        <v>8382.6289445783023</v>
      </c>
      <c r="W1711" s="82">
        <v>0</v>
      </c>
      <c r="X1711" s="132">
        <v>7954.0764814379463</v>
      </c>
      <c r="Y1711" s="82">
        <v>0</v>
      </c>
      <c r="Z1711" s="82">
        <v>0</v>
      </c>
      <c r="AA1711" s="82">
        <v>0</v>
      </c>
      <c r="AB1711" s="82">
        <v>0</v>
      </c>
      <c r="AC1711" s="82">
        <v>2125.7539720481918</v>
      </c>
      <c r="AD1711" s="82">
        <v>0</v>
      </c>
      <c r="AE1711" s="82">
        <v>4565.7000000000071</v>
      </c>
      <c r="AF1711" s="82">
        <v>0</v>
      </c>
      <c r="AG1711" s="82">
        <v>2300.4430689156634</v>
      </c>
      <c r="AH1711" s="43">
        <v>65687.85054420901</v>
      </c>
    </row>
    <row r="1712" spans="1:34">
      <c r="A1712" s="52">
        <v>0</v>
      </c>
      <c r="D1712" s="2">
        <v>2026</v>
      </c>
      <c r="E1712" s="2">
        <v>9</v>
      </c>
      <c r="F1712" s="62">
        <v>2027</v>
      </c>
      <c r="G1712" s="62">
        <v>2027</v>
      </c>
      <c r="H1712" s="82">
        <v>915.94042879517986</v>
      </c>
      <c r="I1712" s="82">
        <v>0</v>
      </c>
      <c r="J1712" s="82">
        <v>0</v>
      </c>
      <c r="K1712" s="82">
        <v>0</v>
      </c>
      <c r="L1712" s="82">
        <v>0</v>
      </c>
      <c r="M1712" s="82">
        <v>0</v>
      </c>
      <c r="N1712" s="82">
        <v>7099.310767108429</v>
      </c>
      <c r="O1712" s="82">
        <v>0</v>
      </c>
      <c r="P1712" s="82">
        <v>0</v>
      </c>
      <c r="Q1712" s="82">
        <v>0</v>
      </c>
      <c r="R1712" s="82">
        <v>15760.806393975898</v>
      </c>
      <c r="S1712" s="82">
        <v>0</v>
      </c>
      <c r="T1712" s="82">
        <v>0</v>
      </c>
      <c r="U1712" s="82">
        <v>18074.436724578311</v>
      </c>
      <c r="V1712" s="82">
        <v>4749.4581228915622</v>
      </c>
      <c r="W1712" s="82">
        <v>0</v>
      </c>
      <c r="X1712" s="132">
        <v>7610.6679391768748</v>
      </c>
      <c r="Y1712" s="82">
        <v>0</v>
      </c>
      <c r="Z1712" s="82">
        <v>0</v>
      </c>
      <c r="AA1712" s="82">
        <v>0</v>
      </c>
      <c r="AB1712" s="82">
        <v>0</v>
      </c>
      <c r="AC1712" s="82">
        <v>2429.5646390361444</v>
      </c>
      <c r="AD1712" s="82">
        <v>0</v>
      </c>
      <c r="AE1712" s="82">
        <v>6967.0800000000017</v>
      </c>
      <c r="AF1712" s="82">
        <v>0</v>
      </c>
      <c r="AG1712" s="82">
        <v>2152.095426024096</v>
      </c>
      <c r="AH1712" s="43">
        <v>65759.360441586497</v>
      </c>
    </row>
    <row r="1713" spans="1:34">
      <c r="A1713" s="52">
        <v>0</v>
      </c>
      <c r="D1713" s="2">
        <v>2026</v>
      </c>
      <c r="E1713" s="2">
        <v>10</v>
      </c>
      <c r="F1713" s="62">
        <v>2027</v>
      </c>
      <c r="G1713" s="62">
        <v>2027</v>
      </c>
      <c r="H1713" s="82">
        <v>892.91044771084375</v>
      </c>
      <c r="I1713" s="82">
        <v>0</v>
      </c>
      <c r="J1713" s="82">
        <v>0</v>
      </c>
      <c r="K1713" s="82">
        <v>0</v>
      </c>
      <c r="L1713" s="82">
        <v>0</v>
      </c>
      <c r="M1713" s="82">
        <v>0</v>
      </c>
      <c r="N1713" s="82">
        <v>4192.0260137349405</v>
      </c>
      <c r="O1713" s="82">
        <v>0</v>
      </c>
      <c r="P1713" s="82">
        <v>0</v>
      </c>
      <c r="Q1713" s="82">
        <v>0</v>
      </c>
      <c r="R1713" s="82">
        <v>8714.9422891566264</v>
      </c>
      <c r="S1713" s="82">
        <v>0</v>
      </c>
      <c r="T1713" s="82">
        <v>512.75323132530104</v>
      </c>
      <c r="U1713" s="82">
        <v>18987.204743855429</v>
      </c>
      <c r="V1713" s="82">
        <v>1599.8286771084338</v>
      </c>
      <c r="W1713" s="82">
        <v>0</v>
      </c>
      <c r="X1713" s="132">
        <v>7127.639496776811</v>
      </c>
      <c r="Y1713" s="82">
        <v>0</v>
      </c>
      <c r="Z1713" s="82">
        <v>0</v>
      </c>
      <c r="AA1713" s="82">
        <v>0</v>
      </c>
      <c r="AB1713" s="82">
        <v>0</v>
      </c>
      <c r="AC1713" s="82">
        <v>2919.1726944578309</v>
      </c>
      <c r="AD1713" s="82">
        <v>0</v>
      </c>
      <c r="AE1713" s="82">
        <v>0</v>
      </c>
      <c r="AF1713" s="82">
        <v>0</v>
      </c>
      <c r="AG1713" s="82">
        <v>1791.4208250602414</v>
      </c>
      <c r="AH1713" s="43">
        <v>46737.898419186458</v>
      </c>
    </row>
    <row r="1714" spans="1:34">
      <c r="A1714" s="52">
        <v>0</v>
      </c>
      <c r="D1714" s="2">
        <v>2026</v>
      </c>
      <c r="E1714" s="2">
        <v>11</v>
      </c>
      <c r="F1714" s="62">
        <v>2027</v>
      </c>
      <c r="G1714" s="62">
        <v>2027</v>
      </c>
      <c r="H1714" s="82">
        <v>807.50004542168722</v>
      </c>
      <c r="I1714" s="82">
        <v>0</v>
      </c>
      <c r="J1714" s="82">
        <v>0</v>
      </c>
      <c r="K1714" s="82">
        <v>0</v>
      </c>
      <c r="L1714" s="82">
        <v>1059.4457961445776</v>
      </c>
      <c r="M1714" s="82">
        <v>0</v>
      </c>
      <c r="N1714" s="82">
        <v>3055.2606067469883</v>
      </c>
      <c r="O1714" s="82">
        <v>0</v>
      </c>
      <c r="P1714" s="82">
        <v>0</v>
      </c>
      <c r="Q1714" s="82">
        <v>0</v>
      </c>
      <c r="R1714" s="82">
        <v>6216.4996559036153</v>
      </c>
      <c r="S1714" s="82">
        <v>0</v>
      </c>
      <c r="T1714" s="82">
        <v>131.22140602409632</v>
      </c>
      <c r="U1714" s="82">
        <v>15347.542266987952</v>
      </c>
      <c r="V1714" s="82">
        <v>1552.2221855421685</v>
      </c>
      <c r="W1714" s="82">
        <v>0</v>
      </c>
      <c r="X1714" s="132">
        <v>5966.960932995039</v>
      </c>
      <c r="Y1714" s="82">
        <v>0</v>
      </c>
      <c r="Z1714" s="82">
        <v>0</v>
      </c>
      <c r="AA1714" s="82">
        <v>0</v>
      </c>
      <c r="AB1714" s="82">
        <v>0</v>
      </c>
      <c r="AC1714" s="82">
        <v>2561.7824684337347</v>
      </c>
      <c r="AD1714" s="82">
        <v>0</v>
      </c>
      <c r="AE1714" s="82">
        <v>0</v>
      </c>
      <c r="AF1714" s="82">
        <v>0</v>
      </c>
      <c r="AG1714" s="82">
        <v>1269.7433320481928</v>
      </c>
      <c r="AH1714" s="43">
        <v>37968.178696248047</v>
      </c>
    </row>
    <row r="1715" spans="1:34">
      <c r="A1715" s="52">
        <v>0</v>
      </c>
      <c r="D1715" s="2">
        <v>2026</v>
      </c>
      <c r="E1715" s="2">
        <v>12</v>
      </c>
      <c r="F1715" s="62">
        <v>2027</v>
      </c>
      <c r="G1715" s="62">
        <v>2027</v>
      </c>
      <c r="H1715" s="82">
        <v>666.41874397590357</v>
      </c>
      <c r="I1715" s="82">
        <v>0</v>
      </c>
      <c r="J1715" s="82">
        <v>0</v>
      </c>
      <c r="K1715" s="82">
        <v>0</v>
      </c>
      <c r="L1715" s="82">
        <v>1511.8237549397588</v>
      </c>
      <c r="M1715" s="82">
        <v>0</v>
      </c>
      <c r="N1715" s="82">
        <v>2651.3668804819285</v>
      </c>
      <c r="O1715" s="82">
        <v>0</v>
      </c>
      <c r="P1715" s="82">
        <v>0</v>
      </c>
      <c r="Q1715" s="82">
        <v>0</v>
      </c>
      <c r="R1715" s="82">
        <v>5325.4266525301209</v>
      </c>
      <c r="S1715" s="82">
        <v>0</v>
      </c>
      <c r="T1715" s="82">
        <v>0</v>
      </c>
      <c r="U1715" s="82">
        <v>9463.4484284337341</v>
      </c>
      <c r="V1715" s="82">
        <v>788.01271566265052</v>
      </c>
      <c r="W1715" s="82">
        <v>0</v>
      </c>
      <c r="X1715" s="132">
        <v>4658.2006569446376</v>
      </c>
      <c r="Y1715" s="82">
        <v>0</v>
      </c>
      <c r="Z1715" s="82">
        <v>0</v>
      </c>
      <c r="AA1715" s="82">
        <v>0</v>
      </c>
      <c r="AB1715" s="82">
        <v>0</v>
      </c>
      <c r="AC1715" s="82">
        <v>2855.0406800000001</v>
      </c>
      <c r="AD1715" s="82">
        <v>0</v>
      </c>
      <c r="AE1715" s="82">
        <v>0</v>
      </c>
      <c r="AF1715" s="82">
        <v>0</v>
      </c>
      <c r="AG1715" s="82">
        <v>946.33140915662671</v>
      </c>
      <c r="AH1715" s="43">
        <v>28866.069922125367</v>
      </c>
    </row>
    <row r="1716" spans="1:34">
      <c r="A1716" s="52">
        <v>0</v>
      </c>
      <c r="D1716" s="2">
        <v>2027</v>
      </c>
      <c r="E1716" s="2">
        <v>1</v>
      </c>
      <c r="F1716" s="62">
        <v>2027</v>
      </c>
      <c r="G1716" s="62">
        <v>2027</v>
      </c>
      <c r="H1716" s="82">
        <v>569.04877638554285</v>
      </c>
      <c r="I1716" s="82">
        <v>0</v>
      </c>
      <c r="J1716" s="82">
        <v>0</v>
      </c>
      <c r="K1716" s="82">
        <v>0</v>
      </c>
      <c r="L1716" s="82">
        <v>597.86222397590359</v>
      </c>
      <c r="M1716" s="82">
        <v>0</v>
      </c>
      <c r="N1716" s="82">
        <v>3275.6397812048194</v>
      </c>
      <c r="O1716" s="82">
        <v>0</v>
      </c>
      <c r="P1716" s="82">
        <v>0</v>
      </c>
      <c r="Q1716" s="82">
        <v>0</v>
      </c>
      <c r="R1716" s="82">
        <v>5758.507604819275</v>
      </c>
      <c r="S1716" s="82">
        <v>0</v>
      </c>
      <c r="T1716" s="82">
        <v>0</v>
      </c>
      <c r="U1716" s="82">
        <v>7879.3516872289156</v>
      </c>
      <c r="V1716" s="82">
        <v>171.20640795180728</v>
      </c>
      <c r="W1716" s="82">
        <v>0</v>
      </c>
      <c r="X1716" s="132">
        <v>4641.6184379590577</v>
      </c>
      <c r="Y1716" s="82">
        <v>0</v>
      </c>
      <c r="Z1716" s="82">
        <v>0</v>
      </c>
      <c r="AA1716" s="82">
        <v>0</v>
      </c>
      <c r="AB1716" s="82">
        <v>0</v>
      </c>
      <c r="AC1716" s="82">
        <v>976.40620626506029</v>
      </c>
      <c r="AD1716" s="82">
        <v>0</v>
      </c>
      <c r="AE1716" s="82">
        <v>0</v>
      </c>
      <c r="AF1716" s="82">
        <v>0</v>
      </c>
      <c r="AG1716" s="82">
        <v>1045.5984957831329</v>
      </c>
      <c r="AH1716" s="43">
        <v>24915.23962157351</v>
      </c>
    </row>
    <row r="1717" spans="1:34">
      <c r="A1717" s="52">
        <v>0</v>
      </c>
      <c r="D1717" s="2">
        <v>2027</v>
      </c>
      <c r="E1717" s="2">
        <v>2</v>
      </c>
      <c r="F1717" s="62">
        <v>2027</v>
      </c>
      <c r="G1717" s="62">
        <v>2027</v>
      </c>
      <c r="H1717" s="82">
        <v>393.2731103614463</v>
      </c>
      <c r="I1717" s="82">
        <v>0</v>
      </c>
      <c r="J1717" s="82">
        <v>0</v>
      </c>
      <c r="K1717" s="82">
        <v>0</v>
      </c>
      <c r="L1717" s="82">
        <v>1188.5483072289155</v>
      </c>
      <c r="M1717" s="82">
        <v>0</v>
      </c>
      <c r="N1717" s="82">
        <v>2611.2098053012051</v>
      </c>
      <c r="O1717" s="82">
        <v>0</v>
      </c>
      <c r="P1717" s="82">
        <v>0</v>
      </c>
      <c r="Q1717" s="82">
        <v>0</v>
      </c>
      <c r="R1717" s="82">
        <v>3147.6021667469881</v>
      </c>
      <c r="S1717" s="82">
        <v>0</v>
      </c>
      <c r="T1717" s="82">
        <v>0</v>
      </c>
      <c r="U1717" s="82">
        <v>4837.54028240964</v>
      </c>
      <c r="V1717" s="82">
        <v>168.72515566265059</v>
      </c>
      <c r="W1717" s="82">
        <v>0</v>
      </c>
      <c r="X1717" s="132">
        <v>4161.5736731267953</v>
      </c>
      <c r="Y1717" s="82">
        <v>0</v>
      </c>
      <c r="Z1717" s="82">
        <v>0</v>
      </c>
      <c r="AA1717" s="82">
        <v>0</v>
      </c>
      <c r="AB1717" s="82">
        <v>0</v>
      </c>
      <c r="AC1717" s="82">
        <v>600.05240096385546</v>
      </c>
      <c r="AD1717" s="82">
        <v>0</v>
      </c>
      <c r="AE1717" s="82">
        <v>0</v>
      </c>
      <c r="AF1717" s="82">
        <v>0</v>
      </c>
      <c r="AG1717" s="82">
        <v>495.88782469879516</v>
      </c>
      <c r="AH1717" s="43">
        <v>17604.41272650029</v>
      </c>
    </row>
    <row r="1718" spans="1:34">
      <c r="A1718" s="52">
        <v>0</v>
      </c>
      <c r="D1718" s="2">
        <v>2027</v>
      </c>
      <c r="E1718" s="2">
        <v>3</v>
      </c>
      <c r="F1718" s="62">
        <v>2027</v>
      </c>
      <c r="G1718" s="62">
        <v>2027</v>
      </c>
      <c r="H1718" s="82">
        <v>665.19026554216828</v>
      </c>
      <c r="I1718" s="82">
        <v>0</v>
      </c>
      <c r="J1718" s="82">
        <v>0</v>
      </c>
      <c r="K1718" s="82">
        <v>0</v>
      </c>
      <c r="L1718" s="82">
        <v>785.33890036144578</v>
      </c>
      <c r="M1718" s="82">
        <v>0</v>
      </c>
      <c r="N1718" s="82">
        <v>3224.1464580722882</v>
      </c>
      <c r="O1718" s="82">
        <v>0</v>
      </c>
      <c r="P1718" s="82">
        <v>0</v>
      </c>
      <c r="Q1718" s="82">
        <v>0</v>
      </c>
      <c r="R1718" s="82">
        <v>4959.1923701204842</v>
      </c>
      <c r="S1718" s="82">
        <v>0</v>
      </c>
      <c r="T1718" s="82">
        <v>0</v>
      </c>
      <c r="U1718" s="82">
        <v>14721.388600481923</v>
      </c>
      <c r="V1718" s="82">
        <v>560.7630173493975</v>
      </c>
      <c r="W1718" s="82">
        <v>0</v>
      </c>
      <c r="X1718" s="132">
        <v>5525.9497649793366</v>
      </c>
      <c r="Y1718" s="82">
        <v>0</v>
      </c>
      <c r="Z1718" s="82">
        <v>0</v>
      </c>
      <c r="AA1718" s="82">
        <v>0</v>
      </c>
      <c r="AB1718" s="82">
        <v>0</v>
      </c>
      <c r="AC1718" s="82">
        <v>1119.0801137349392</v>
      </c>
      <c r="AD1718" s="82">
        <v>0</v>
      </c>
      <c r="AE1718" s="82">
        <v>0</v>
      </c>
      <c r="AF1718" s="82">
        <v>0</v>
      </c>
      <c r="AG1718" s="82">
        <v>1059.9512548192768</v>
      </c>
      <c r="AH1718" s="43">
        <v>32621.000745461261</v>
      </c>
    </row>
    <row r="1719" spans="1:34">
      <c r="A1719" s="52">
        <v>0</v>
      </c>
      <c r="D1719" s="2">
        <v>2027</v>
      </c>
      <c r="E1719" s="2">
        <v>4</v>
      </c>
      <c r="F1719" s="62">
        <v>2027</v>
      </c>
      <c r="G1719" s="62">
        <v>2027</v>
      </c>
      <c r="H1719" s="82">
        <v>792.89518698795132</v>
      </c>
      <c r="I1719" s="82">
        <v>0</v>
      </c>
      <c r="J1719" s="82">
        <v>180.01481253012048</v>
      </c>
      <c r="K1719" s="82">
        <v>0</v>
      </c>
      <c r="L1719" s="82">
        <v>1544.215781807229</v>
      </c>
      <c r="M1719" s="82">
        <v>0</v>
      </c>
      <c r="N1719" s="82">
        <v>3960.002656385544</v>
      </c>
      <c r="O1719" s="82">
        <v>0</v>
      </c>
      <c r="P1719" s="82">
        <v>0</v>
      </c>
      <c r="Q1719" s="82">
        <v>0</v>
      </c>
      <c r="R1719" s="82">
        <v>6736.4034236144562</v>
      </c>
      <c r="S1719" s="82">
        <v>0</v>
      </c>
      <c r="T1719" s="82">
        <v>642.69209253012059</v>
      </c>
      <c r="U1719" s="82">
        <v>15055.743205301209</v>
      </c>
      <c r="V1719" s="82">
        <v>2494.8991767469879</v>
      </c>
      <c r="W1719" s="82">
        <v>0</v>
      </c>
      <c r="X1719" s="132">
        <v>6382.6002102642206</v>
      </c>
      <c r="Y1719" s="82">
        <v>0</v>
      </c>
      <c r="Z1719" s="82">
        <v>0</v>
      </c>
      <c r="AA1719" s="82">
        <v>0</v>
      </c>
      <c r="AB1719" s="82">
        <v>0</v>
      </c>
      <c r="AC1719" s="82">
        <v>1918.1714226506024</v>
      </c>
      <c r="AD1719" s="82">
        <v>0</v>
      </c>
      <c r="AE1719" s="82">
        <v>0</v>
      </c>
      <c r="AF1719" s="82">
        <v>0</v>
      </c>
      <c r="AG1719" s="82">
        <v>1404.4174716867467</v>
      </c>
      <c r="AH1719" s="43">
        <v>41112.055440505188</v>
      </c>
    </row>
    <row r="1720" spans="1:34">
      <c r="A1720" s="52">
        <v>0</v>
      </c>
      <c r="D1720" s="2">
        <v>2027</v>
      </c>
      <c r="E1720" s="2">
        <v>5</v>
      </c>
      <c r="F1720" s="62">
        <v>2028</v>
      </c>
      <c r="G1720" s="62">
        <v>2028</v>
      </c>
      <c r="H1720" s="82">
        <v>692.58151999999961</v>
      </c>
      <c r="I1720" s="82">
        <v>0</v>
      </c>
      <c r="J1720" s="82">
        <v>0</v>
      </c>
      <c r="K1720" s="82">
        <v>0</v>
      </c>
      <c r="L1720" s="82">
        <v>0</v>
      </c>
      <c r="M1720" s="82">
        <v>0</v>
      </c>
      <c r="N1720" s="82">
        <v>4582.9057587951793</v>
      </c>
      <c r="O1720" s="82">
        <v>0</v>
      </c>
      <c r="P1720" s="82">
        <v>0</v>
      </c>
      <c r="Q1720" s="82">
        <v>0</v>
      </c>
      <c r="R1720" s="82">
        <v>10591.875730481925</v>
      </c>
      <c r="S1720" s="82">
        <v>0</v>
      </c>
      <c r="T1720" s="82">
        <v>0</v>
      </c>
      <c r="U1720" s="82">
        <v>13297.527283373502</v>
      </c>
      <c r="V1720" s="82">
        <v>1868.3829737349402</v>
      </c>
      <c r="W1720" s="82">
        <v>0</v>
      </c>
      <c r="X1720" s="132">
        <v>7173.6906724915862</v>
      </c>
      <c r="Y1720" s="82">
        <v>0</v>
      </c>
      <c r="Z1720" s="82">
        <v>0</v>
      </c>
      <c r="AA1720" s="82">
        <v>0</v>
      </c>
      <c r="AB1720" s="82">
        <v>0</v>
      </c>
      <c r="AC1720" s="82">
        <v>4414.9824115662614</v>
      </c>
      <c r="AD1720" s="82">
        <v>0</v>
      </c>
      <c r="AE1720" s="82">
        <v>1915.6980000000015</v>
      </c>
      <c r="AF1720" s="82">
        <v>0</v>
      </c>
      <c r="AG1720" s="82">
        <v>1956.2810566265059</v>
      </c>
      <c r="AH1720" s="43">
        <v>46493.925407069903</v>
      </c>
    </row>
    <row r="1721" spans="1:34">
      <c r="A1721" s="52">
        <v>0</v>
      </c>
      <c r="D1721" s="2">
        <v>2027</v>
      </c>
      <c r="E1721" s="2">
        <v>6</v>
      </c>
      <c r="F1721" s="62">
        <v>2028</v>
      </c>
      <c r="G1721" s="62">
        <v>2028</v>
      </c>
      <c r="H1721" s="82">
        <v>684.23716433734876</v>
      </c>
      <c r="I1721" s="82">
        <v>0</v>
      </c>
      <c r="J1721" s="82">
        <v>0</v>
      </c>
      <c r="K1721" s="82">
        <v>0</v>
      </c>
      <c r="L1721" s="82">
        <v>0</v>
      </c>
      <c r="M1721" s="82">
        <v>0</v>
      </c>
      <c r="N1721" s="82">
        <v>5126.0772640963851</v>
      </c>
      <c r="O1721" s="82">
        <v>0</v>
      </c>
      <c r="P1721" s="82">
        <v>0</v>
      </c>
      <c r="Q1721" s="82">
        <v>0</v>
      </c>
      <c r="R1721" s="82">
        <v>12915.092846987951</v>
      </c>
      <c r="S1721" s="82">
        <v>0</v>
      </c>
      <c r="T1721" s="82">
        <v>0</v>
      </c>
      <c r="U1721" s="82">
        <v>14572.967775903617</v>
      </c>
      <c r="V1721" s="82">
        <v>5726.0042295180656</v>
      </c>
      <c r="W1721" s="82">
        <v>0</v>
      </c>
      <c r="X1721" s="132">
        <v>7628.9683326132299</v>
      </c>
      <c r="Y1721" s="82">
        <v>0</v>
      </c>
      <c r="Z1721" s="82">
        <v>0</v>
      </c>
      <c r="AA1721" s="82">
        <v>0</v>
      </c>
      <c r="AB1721" s="82">
        <v>0</v>
      </c>
      <c r="AC1721" s="82">
        <v>3460.3578274698798</v>
      </c>
      <c r="AD1721" s="82">
        <v>0</v>
      </c>
      <c r="AE1721" s="82">
        <v>5097.9639999999954</v>
      </c>
      <c r="AF1721" s="82">
        <v>0</v>
      </c>
      <c r="AG1721" s="82">
        <v>2306.4883771084333</v>
      </c>
      <c r="AH1721" s="43">
        <v>57518.15781803491</v>
      </c>
    </row>
    <row r="1722" spans="1:34">
      <c r="A1722" s="52">
        <v>0</v>
      </c>
      <c r="D1722" s="2">
        <v>2027</v>
      </c>
      <c r="E1722" s="2">
        <v>7</v>
      </c>
      <c r="F1722" s="62">
        <v>2028</v>
      </c>
      <c r="G1722" s="62">
        <v>2028</v>
      </c>
      <c r="H1722" s="82">
        <v>1034.1559050602398</v>
      </c>
      <c r="I1722" s="82">
        <v>0</v>
      </c>
      <c r="J1722" s="82">
        <v>0</v>
      </c>
      <c r="K1722" s="82">
        <v>0</v>
      </c>
      <c r="L1722" s="82">
        <v>0</v>
      </c>
      <c r="M1722" s="82">
        <v>0</v>
      </c>
      <c r="N1722" s="82">
        <v>8159.0276759036096</v>
      </c>
      <c r="O1722" s="82">
        <v>0</v>
      </c>
      <c r="P1722" s="82">
        <v>0</v>
      </c>
      <c r="Q1722" s="82">
        <v>0</v>
      </c>
      <c r="R1722" s="82">
        <v>15528.825003614467</v>
      </c>
      <c r="S1722" s="82">
        <v>0</v>
      </c>
      <c r="T1722" s="82">
        <v>0</v>
      </c>
      <c r="U1722" s="82">
        <v>15103.042149397592</v>
      </c>
      <c r="V1722" s="82">
        <v>8563.6847492771085</v>
      </c>
      <c r="W1722" s="82">
        <v>0</v>
      </c>
      <c r="X1722" s="132">
        <v>7899.9495959176311</v>
      </c>
      <c r="Y1722" s="82">
        <v>0</v>
      </c>
      <c r="Z1722" s="82">
        <v>0</v>
      </c>
      <c r="AA1722" s="82">
        <v>0</v>
      </c>
      <c r="AB1722" s="82">
        <v>0</v>
      </c>
      <c r="AC1722" s="82">
        <v>2875.3305368674683</v>
      </c>
      <c r="AD1722" s="82">
        <v>0</v>
      </c>
      <c r="AE1722" s="82">
        <v>8911.8460000000105</v>
      </c>
      <c r="AF1722" s="82">
        <v>0</v>
      </c>
      <c r="AG1722" s="82">
        <v>2470.8274680722902</v>
      </c>
      <c r="AH1722" s="43">
        <v>70546.689084110418</v>
      </c>
    </row>
    <row r="1723" spans="1:34">
      <c r="A1723" s="52">
        <v>0</v>
      </c>
      <c r="D1723" s="2">
        <v>2027</v>
      </c>
      <c r="E1723" s="2">
        <v>8</v>
      </c>
      <c r="F1723" s="62">
        <v>2028</v>
      </c>
      <c r="G1723" s="62">
        <v>2028</v>
      </c>
      <c r="H1723" s="82">
        <v>909.7161662650592</v>
      </c>
      <c r="I1723" s="82">
        <v>0</v>
      </c>
      <c r="J1723" s="82">
        <v>0</v>
      </c>
      <c r="K1723" s="82">
        <v>0</v>
      </c>
      <c r="L1723" s="82">
        <v>0</v>
      </c>
      <c r="M1723" s="82">
        <v>0</v>
      </c>
      <c r="N1723" s="82">
        <v>8218.6425775903554</v>
      </c>
      <c r="O1723" s="82">
        <v>0</v>
      </c>
      <c r="P1723" s="82">
        <v>0</v>
      </c>
      <c r="Q1723" s="82">
        <v>0</v>
      </c>
      <c r="R1723" s="82">
        <v>16259.721567108441</v>
      </c>
      <c r="S1723" s="82">
        <v>0</v>
      </c>
      <c r="T1723" s="82">
        <v>0</v>
      </c>
      <c r="U1723" s="82">
        <v>15719.55942072289</v>
      </c>
      <c r="V1723" s="82">
        <v>8373.8133286746888</v>
      </c>
      <c r="W1723" s="82">
        <v>0</v>
      </c>
      <c r="X1723" s="132">
        <v>8213.909070337515</v>
      </c>
      <c r="Y1723" s="82">
        <v>0</v>
      </c>
      <c r="Z1723" s="82">
        <v>0</v>
      </c>
      <c r="AA1723" s="82">
        <v>0</v>
      </c>
      <c r="AB1723" s="82">
        <v>0</v>
      </c>
      <c r="AC1723" s="82">
        <v>2139.6862669879511</v>
      </c>
      <c r="AD1723" s="82">
        <v>0</v>
      </c>
      <c r="AE1723" s="82">
        <v>4700.9799999999959</v>
      </c>
      <c r="AF1723" s="82">
        <v>0</v>
      </c>
      <c r="AG1723" s="82">
        <v>2348.1113783132528</v>
      </c>
      <c r="AH1723" s="43">
        <v>66884.139776000142</v>
      </c>
    </row>
    <row r="1724" spans="1:34">
      <c r="A1724" s="52">
        <v>0</v>
      </c>
      <c r="D1724" s="2">
        <v>2027</v>
      </c>
      <c r="E1724" s="2">
        <v>9</v>
      </c>
      <c r="F1724" s="62">
        <v>2028</v>
      </c>
      <c r="G1724" s="62">
        <v>2028</v>
      </c>
      <c r="H1724" s="82">
        <v>916.24653156626448</v>
      </c>
      <c r="I1724" s="82">
        <v>0</v>
      </c>
      <c r="J1724" s="82">
        <v>0</v>
      </c>
      <c r="K1724" s="82">
        <v>0</v>
      </c>
      <c r="L1724" s="82">
        <v>0</v>
      </c>
      <c r="M1724" s="82">
        <v>0</v>
      </c>
      <c r="N1724" s="82">
        <v>7199.874088433733</v>
      </c>
      <c r="O1724" s="82">
        <v>0</v>
      </c>
      <c r="P1724" s="82">
        <v>0</v>
      </c>
      <c r="Q1724" s="82">
        <v>0</v>
      </c>
      <c r="R1724" s="82">
        <v>16510.36870337349</v>
      </c>
      <c r="S1724" s="82">
        <v>0</v>
      </c>
      <c r="T1724" s="82">
        <v>0</v>
      </c>
      <c r="U1724" s="82">
        <v>18086.137623614453</v>
      </c>
      <c r="V1724" s="82">
        <v>4746.8158733734899</v>
      </c>
      <c r="W1724" s="82">
        <v>0</v>
      </c>
      <c r="X1724" s="132">
        <v>7859.1567175707314</v>
      </c>
      <c r="Y1724" s="82">
        <v>0</v>
      </c>
      <c r="Z1724" s="82">
        <v>0</v>
      </c>
      <c r="AA1724" s="82">
        <v>0</v>
      </c>
      <c r="AB1724" s="82">
        <v>0</v>
      </c>
      <c r="AC1724" s="82">
        <v>2442.7476202409644</v>
      </c>
      <c r="AD1724" s="82">
        <v>0</v>
      </c>
      <c r="AE1724" s="82">
        <v>7173.5119999999924</v>
      </c>
      <c r="AF1724" s="82">
        <v>0</v>
      </c>
      <c r="AG1724" s="82">
        <v>2196.6897704819285</v>
      </c>
      <c r="AH1724" s="43">
        <v>67131.548928655058</v>
      </c>
    </row>
    <row r="1725" spans="1:34">
      <c r="A1725" s="52">
        <v>0</v>
      </c>
      <c r="D1725" s="2">
        <v>2027</v>
      </c>
      <c r="E1725" s="2">
        <v>10</v>
      </c>
      <c r="F1725" s="62">
        <v>2028</v>
      </c>
      <c r="G1725" s="62">
        <v>2028</v>
      </c>
      <c r="H1725" s="82">
        <v>893.20885397590428</v>
      </c>
      <c r="I1725" s="82">
        <v>0</v>
      </c>
      <c r="J1725" s="82">
        <v>0</v>
      </c>
      <c r="K1725" s="82">
        <v>0</v>
      </c>
      <c r="L1725" s="82">
        <v>0</v>
      </c>
      <c r="M1725" s="82">
        <v>0</v>
      </c>
      <c r="N1725" s="82">
        <v>4275.6068949397595</v>
      </c>
      <c r="O1725" s="82">
        <v>0</v>
      </c>
      <c r="P1725" s="82">
        <v>0</v>
      </c>
      <c r="Q1725" s="82">
        <v>0</v>
      </c>
      <c r="R1725" s="82">
        <v>8714.1595180722907</v>
      </c>
      <c r="S1725" s="82">
        <v>0</v>
      </c>
      <c r="T1725" s="82">
        <v>514.02564771084349</v>
      </c>
      <c r="U1725" s="82">
        <v>18999.496544096386</v>
      </c>
      <c r="V1725" s="82">
        <v>1584.2795866265064</v>
      </c>
      <c r="W1725" s="82">
        <v>0</v>
      </c>
      <c r="X1725" s="132">
        <v>7360.1724020774127</v>
      </c>
      <c r="Y1725" s="82">
        <v>0</v>
      </c>
      <c r="Z1725" s="82">
        <v>0</v>
      </c>
      <c r="AA1725" s="82">
        <v>0</v>
      </c>
      <c r="AB1725" s="82">
        <v>0</v>
      </c>
      <c r="AC1725" s="82">
        <v>2939.7870563855413</v>
      </c>
      <c r="AD1725" s="82">
        <v>0</v>
      </c>
      <c r="AE1725" s="82">
        <v>0</v>
      </c>
      <c r="AF1725" s="82">
        <v>0</v>
      </c>
      <c r="AG1725" s="82">
        <v>1828.5415012048188</v>
      </c>
      <c r="AH1725" s="43">
        <v>47109.278005089465</v>
      </c>
    </row>
    <row r="1726" spans="1:34">
      <c r="A1726" s="52">
        <v>0</v>
      </c>
      <c r="D1726" s="2">
        <v>2027</v>
      </c>
      <c r="E1726" s="2">
        <v>11</v>
      </c>
      <c r="F1726" s="62">
        <v>2028</v>
      </c>
      <c r="G1726" s="62">
        <v>2028</v>
      </c>
      <c r="H1726" s="82">
        <v>807.76990795180768</v>
      </c>
      <c r="I1726" s="82">
        <v>0</v>
      </c>
      <c r="J1726" s="82">
        <v>0</v>
      </c>
      <c r="K1726" s="82">
        <v>0</v>
      </c>
      <c r="L1726" s="82">
        <v>1056.6867214457832</v>
      </c>
      <c r="M1726" s="82">
        <v>0</v>
      </c>
      <c r="N1726" s="82">
        <v>3116.1765869879519</v>
      </c>
      <c r="O1726" s="82">
        <v>0</v>
      </c>
      <c r="P1726" s="82">
        <v>0</v>
      </c>
      <c r="Q1726" s="82">
        <v>0</v>
      </c>
      <c r="R1726" s="82">
        <v>6215.9412934939728</v>
      </c>
      <c r="S1726" s="82">
        <v>0</v>
      </c>
      <c r="T1726" s="82">
        <v>131.54703686746984</v>
      </c>
      <c r="U1726" s="82">
        <v>15357.477848674687</v>
      </c>
      <c r="V1726" s="82">
        <v>1537.1357931325299</v>
      </c>
      <c r="W1726" s="82">
        <v>0</v>
      </c>
      <c r="X1726" s="132">
        <v>6161.1531563810495</v>
      </c>
      <c r="Y1726" s="82">
        <v>0</v>
      </c>
      <c r="Z1726" s="82">
        <v>0</v>
      </c>
      <c r="AA1726" s="82">
        <v>0</v>
      </c>
      <c r="AB1726" s="82">
        <v>0</v>
      </c>
      <c r="AC1726" s="82">
        <v>2579.8730428915655</v>
      </c>
      <c r="AD1726" s="82">
        <v>0</v>
      </c>
      <c r="AE1726" s="82">
        <v>0</v>
      </c>
      <c r="AF1726" s="82">
        <v>0</v>
      </c>
      <c r="AG1726" s="82">
        <v>1296.0541409638554</v>
      </c>
      <c r="AH1726" s="43">
        <v>38259.815528790677</v>
      </c>
    </row>
    <row r="1727" spans="1:34">
      <c r="A1727" s="52">
        <v>0</v>
      </c>
      <c r="D1727" s="2">
        <v>2027</v>
      </c>
      <c r="E1727" s="2">
        <v>12</v>
      </c>
      <c r="F1727" s="62">
        <v>2028</v>
      </c>
      <c r="G1727" s="62">
        <v>2028</v>
      </c>
      <c r="H1727" s="82">
        <v>666.64145783132528</v>
      </c>
      <c r="I1727" s="82">
        <v>0</v>
      </c>
      <c r="J1727" s="82">
        <v>0</v>
      </c>
      <c r="K1727" s="82">
        <v>0</v>
      </c>
      <c r="L1727" s="82">
        <v>1507.8865693975902</v>
      </c>
      <c r="M1727" s="82">
        <v>0</v>
      </c>
      <c r="N1727" s="82">
        <v>2704.2300019277113</v>
      </c>
      <c r="O1727" s="82">
        <v>0</v>
      </c>
      <c r="P1727" s="82">
        <v>0</v>
      </c>
      <c r="Q1727" s="82">
        <v>0</v>
      </c>
      <c r="R1727" s="82">
        <v>5324.9483257831325</v>
      </c>
      <c r="S1727" s="82">
        <v>0</v>
      </c>
      <c r="T1727" s="82">
        <v>0</v>
      </c>
      <c r="U1727" s="82">
        <v>9469.5748077108456</v>
      </c>
      <c r="V1727" s="82">
        <v>780.35384493975903</v>
      </c>
      <c r="W1727" s="82">
        <v>0</v>
      </c>
      <c r="X1727" s="132">
        <v>4809.1606168838234</v>
      </c>
      <c r="Y1727" s="82">
        <v>0</v>
      </c>
      <c r="Z1727" s="82">
        <v>0</v>
      </c>
      <c r="AA1727" s="82">
        <v>0</v>
      </c>
      <c r="AB1727" s="82">
        <v>0</v>
      </c>
      <c r="AC1727" s="82">
        <v>2875.2021600000007</v>
      </c>
      <c r="AD1727" s="82">
        <v>0</v>
      </c>
      <c r="AE1727" s="82">
        <v>0</v>
      </c>
      <c r="AF1727" s="82">
        <v>0</v>
      </c>
      <c r="AG1727" s="82">
        <v>965.94068313253035</v>
      </c>
      <c r="AH1727" s="43">
        <v>29103.938467606717</v>
      </c>
    </row>
    <row r="1728" spans="1:34">
      <c r="A1728" s="52">
        <v>0</v>
      </c>
      <c r="D1728" s="2">
        <v>2028</v>
      </c>
      <c r="E1728" s="2">
        <v>1</v>
      </c>
      <c r="F1728" s="62">
        <v>2028</v>
      </c>
      <c r="G1728" s="62">
        <v>2028</v>
      </c>
      <c r="H1728" s="82">
        <v>569.24644518072387</v>
      </c>
      <c r="I1728" s="82">
        <v>0</v>
      </c>
      <c r="J1728" s="82">
        <v>0</v>
      </c>
      <c r="K1728" s="82">
        <v>0</v>
      </c>
      <c r="L1728" s="82">
        <v>596.30068674698794</v>
      </c>
      <c r="M1728" s="82">
        <v>0</v>
      </c>
      <c r="N1728" s="82">
        <v>3339.8352713252998</v>
      </c>
      <c r="O1728" s="82">
        <v>0</v>
      </c>
      <c r="P1728" s="82">
        <v>0</v>
      </c>
      <c r="Q1728" s="82">
        <v>0</v>
      </c>
      <c r="R1728" s="82">
        <v>5757.9852469879479</v>
      </c>
      <c r="S1728" s="82">
        <v>0</v>
      </c>
      <c r="T1728" s="82">
        <v>0</v>
      </c>
      <c r="U1728" s="82">
        <v>7896.1414493975881</v>
      </c>
      <c r="V1728" s="82">
        <v>169.52614987951802</v>
      </c>
      <c r="W1728" s="82">
        <v>0</v>
      </c>
      <c r="X1728" s="132">
        <v>4787.2288348932316</v>
      </c>
      <c r="Y1728" s="82">
        <v>0</v>
      </c>
      <c r="Z1728" s="82">
        <v>0</v>
      </c>
      <c r="AA1728" s="82">
        <v>0</v>
      </c>
      <c r="AB1728" s="82">
        <v>0</v>
      </c>
      <c r="AC1728" s="82">
        <v>983.24494313253001</v>
      </c>
      <c r="AD1728" s="82">
        <v>0</v>
      </c>
      <c r="AE1728" s="82">
        <v>0</v>
      </c>
      <c r="AF1728" s="82">
        <v>0</v>
      </c>
      <c r="AG1728" s="82">
        <v>1066.8127668674697</v>
      </c>
      <c r="AH1728" s="43">
        <v>25166.321794411298</v>
      </c>
    </row>
    <row r="1729" spans="1:34">
      <c r="A1729" s="52">
        <v>0</v>
      </c>
      <c r="D1729" s="2">
        <v>2028</v>
      </c>
      <c r="E1729" s="2">
        <v>2</v>
      </c>
      <c r="F1729" s="62">
        <v>2028</v>
      </c>
      <c r="G1729" s="62">
        <v>2028</v>
      </c>
      <c r="H1729" s="82">
        <v>393.40972048192822</v>
      </c>
      <c r="I1729" s="82">
        <v>0</v>
      </c>
      <c r="J1729" s="82">
        <v>0</v>
      </c>
      <c r="K1729" s="82">
        <v>0</v>
      </c>
      <c r="L1729" s="82">
        <v>1185.4439759036143</v>
      </c>
      <c r="M1729" s="82">
        <v>0</v>
      </c>
      <c r="N1729" s="82">
        <v>2662.3838978313242</v>
      </c>
      <c r="O1729" s="82">
        <v>0</v>
      </c>
      <c r="P1729" s="82">
        <v>0</v>
      </c>
      <c r="Q1729" s="82">
        <v>0</v>
      </c>
      <c r="R1729" s="82">
        <v>3147.3166457831326</v>
      </c>
      <c r="S1729" s="82">
        <v>0</v>
      </c>
      <c r="T1729" s="82">
        <v>0</v>
      </c>
      <c r="U1729" s="82">
        <v>4847.8483831325311</v>
      </c>
      <c r="V1729" s="82">
        <v>167.06924915662657</v>
      </c>
      <c r="W1729" s="82">
        <v>0</v>
      </c>
      <c r="X1729" s="132">
        <v>4291.817931344588</v>
      </c>
      <c r="Y1729" s="82">
        <v>0</v>
      </c>
      <c r="Z1729" s="82">
        <v>0</v>
      </c>
      <c r="AA1729" s="82">
        <v>0</v>
      </c>
      <c r="AB1729" s="82">
        <v>0</v>
      </c>
      <c r="AC1729" s="82">
        <v>604.25516048192765</v>
      </c>
      <c r="AD1729" s="82">
        <v>0</v>
      </c>
      <c r="AE1729" s="82">
        <v>0</v>
      </c>
      <c r="AF1729" s="82">
        <v>0</v>
      </c>
      <c r="AG1729" s="82">
        <v>505.94895120481925</v>
      </c>
      <c r="AH1729" s="43">
        <v>17805.49391532049</v>
      </c>
    </row>
    <row r="1730" spans="1:34">
      <c r="A1730" s="52">
        <v>0</v>
      </c>
      <c r="D1730" s="2">
        <v>2028</v>
      </c>
      <c r="E1730" s="2">
        <v>3</v>
      </c>
      <c r="F1730" s="62">
        <v>2028</v>
      </c>
      <c r="G1730" s="62">
        <v>2028</v>
      </c>
      <c r="H1730" s="82">
        <v>665.42133072289107</v>
      </c>
      <c r="I1730" s="82">
        <v>0</v>
      </c>
      <c r="J1730" s="82">
        <v>0</v>
      </c>
      <c r="K1730" s="82">
        <v>0</v>
      </c>
      <c r="L1730" s="82">
        <v>783.28769879518063</v>
      </c>
      <c r="M1730" s="82">
        <v>0</v>
      </c>
      <c r="N1730" s="82">
        <v>3287.3327898795196</v>
      </c>
      <c r="O1730" s="82">
        <v>0</v>
      </c>
      <c r="P1730" s="82">
        <v>0</v>
      </c>
      <c r="Q1730" s="82">
        <v>0</v>
      </c>
      <c r="R1730" s="82">
        <v>4958.7425186746996</v>
      </c>
      <c r="S1730" s="82">
        <v>0</v>
      </c>
      <c r="T1730" s="82">
        <v>0</v>
      </c>
      <c r="U1730" s="82">
        <v>14752.757756626506</v>
      </c>
      <c r="V1730" s="82">
        <v>555.25956337349385</v>
      </c>
      <c r="W1730" s="82">
        <v>0</v>
      </c>
      <c r="X1730" s="132">
        <v>5699.8674341467286</v>
      </c>
      <c r="Y1730" s="82">
        <v>0</v>
      </c>
      <c r="Z1730" s="82">
        <v>0</v>
      </c>
      <c r="AA1730" s="82">
        <v>0</v>
      </c>
      <c r="AB1730" s="82">
        <v>0</v>
      </c>
      <c r="AC1730" s="82">
        <v>1126.9181368674697</v>
      </c>
      <c r="AD1730" s="82">
        <v>0</v>
      </c>
      <c r="AE1730" s="82">
        <v>0</v>
      </c>
      <c r="AF1730" s="82">
        <v>0</v>
      </c>
      <c r="AG1730" s="82">
        <v>1081.4567307228915</v>
      </c>
      <c r="AH1730" s="43">
        <v>32911.04395980938</v>
      </c>
    </row>
    <row r="1731" spans="1:34">
      <c r="A1731" s="52">
        <v>0</v>
      </c>
      <c r="D1731" s="2">
        <v>2028</v>
      </c>
      <c r="E1731" s="2">
        <v>4</v>
      </c>
      <c r="F1731" s="62">
        <v>2028</v>
      </c>
      <c r="G1731" s="62">
        <v>2028</v>
      </c>
      <c r="H1731" s="82">
        <v>793.1706126506017</v>
      </c>
      <c r="I1731" s="82">
        <v>0</v>
      </c>
      <c r="J1731" s="82">
        <v>180.35950265060245</v>
      </c>
      <c r="K1731" s="82">
        <v>0</v>
      </c>
      <c r="L1731" s="82">
        <v>1540.1824939759042</v>
      </c>
      <c r="M1731" s="82">
        <v>0</v>
      </c>
      <c r="N1731" s="82">
        <v>4037.6101860240979</v>
      </c>
      <c r="O1731" s="82">
        <v>0</v>
      </c>
      <c r="P1731" s="82">
        <v>0</v>
      </c>
      <c r="Q1731" s="82">
        <v>0</v>
      </c>
      <c r="R1731" s="82">
        <v>6735.7923602409628</v>
      </c>
      <c r="S1731" s="82">
        <v>0</v>
      </c>
      <c r="T1731" s="82">
        <v>644.26607421686765</v>
      </c>
      <c r="U1731" s="82">
        <v>15087.82482289158</v>
      </c>
      <c r="V1731" s="82">
        <v>2470.4136768674693</v>
      </c>
      <c r="W1731" s="82">
        <v>0</v>
      </c>
      <c r="X1731" s="132">
        <v>6583.9390920726883</v>
      </c>
      <c r="Y1731" s="82">
        <v>0</v>
      </c>
      <c r="Z1731" s="82">
        <v>0</v>
      </c>
      <c r="AA1731" s="82">
        <v>0</v>
      </c>
      <c r="AB1731" s="82">
        <v>0</v>
      </c>
      <c r="AC1731" s="82">
        <v>1931.6062713253016</v>
      </c>
      <c r="AD1731" s="82">
        <v>0</v>
      </c>
      <c r="AE1731" s="82">
        <v>0</v>
      </c>
      <c r="AF1731" s="82">
        <v>0</v>
      </c>
      <c r="AG1731" s="82">
        <v>1432.9118632530121</v>
      </c>
      <c r="AH1731" s="43">
        <v>41438.076956169098</v>
      </c>
    </row>
    <row r="1732" spans="1:34">
      <c r="A1732" s="52">
        <v>0</v>
      </c>
      <c r="D1732" s="2">
        <v>2028</v>
      </c>
      <c r="E1732" s="2">
        <v>5</v>
      </c>
      <c r="F1732" s="62">
        <v>2029</v>
      </c>
      <c r="G1732" s="62">
        <v>2029</v>
      </c>
      <c r="H1732" s="82">
        <v>692.82209999999975</v>
      </c>
      <c r="I1732" s="82">
        <v>0</v>
      </c>
      <c r="J1732" s="82">
        <v>0</v>
      </c>
      <c r="K1732" s="82">
        <v>0</v>
      </c>
      <c r="L1732" s="82">
        <v>0</v>
      </c>
      <c r="M1732" s="82">
        <v>0</v>
      </c>
      <c r="N1732" s="82">
        <v>4672.7208486746986</v>
      </c>
      <c r="O1732" s="82">
        <v>0</v>
      </c>
      <c r="P1732" s="82">
        <v>0</v>
      </c>
      <c r="Q1732" s="82">
        <v>0</v>
      </c>
      <c r="R1732" s="82">
        <v>10889.075104698792</v>
      </c>
      <c r="S1732" s="82">
        <v>0</v>
      </c>
      <c r="T1732" s="82">
        <v>0</v>
      </c>
      <c r="U1732" s="82">
        <v>13325.862396385541</v>
      </c>
      <c r="V1732" s="82">
        <v>1850.0462443373497</v>
      </c>
      <c r="W1732" s="82">
        <v>0</v>
      </c>
      <c r="X1732" s="132">
        <v>7400.3522047492079</v>
      </c>
      <c r="Y1732" s="82">
        <v>0</v>
      </c>
      <c r="Z1732" s="82">
        <v>0</v>
      </c>
      <c r="AA1732" s="82">
        <v>0</v>
      </c>
      <c r="AB1732" s="82">
        <v>0</v>
      </c>
      <c r="AC1732" s="82">
        <v>4427.8703257831294</v>
      </c>
      <c r="AD1732" s="82">
        <v>0</v>
      </c>
      <c r="AE1732" s="82">
        <v>1970.8260000000005</v>
      </c>
      <c r="AF1732" s="82">
        <v>0</v>
      </c>
      <c r="AG1732" s="82">
        <v>1995.972273493976</v>
      </c>
      <c r="AH1732" s="43">
        <v>47225.547498122702</v>
      </c>
    </row>
    <row r="1733" spans="1:34">
      <c r="A1733" s="52">
        <v>0</v>
      </c>
      <c r="D1733" s="2">
        <v>2028</v>
      </c>
      <c r="E1733" s="2">
        <v>6</v>
      </c>
      <c r="F1733" s="62">
        <v>2029</v>
      </c>
      <c r="G1733" s="62">
        <v>2029</v>
      </c>
      <c r="H1733" s="82">
        <v>684.47484578313185</v>
      </c>
      <c r="I1733" s="82">
        <v>0</v>
      </c>
      <c r="J1733" s="82">
        <v>0</v>
      </c>
      <c r="K1733" s="82">
        <v>0</v>
      </c>
      <c r="L1733" s="82">
        <v>0</v>
      </c>
      <c r="M1733" s="82">
        <v>0</v>
      </c>
      <c r="N1733" s="82">
        <v>5226.5373465060266</v>
      </c>
      <c r="O1733" s="82">
        <v>0</v>
      </c>
      <c r="P1733" s="82">
        <v>0</v>
      </c>
      <c r="Q1733" s="82">
        <v>0</v>
      </c>
      <c r="R1733" s="82">
        <v>13387.318633132529</v>
      </c>
      <c r="S1733" s="82">
        <v>0</v>
      </c>
      <c r="T1733" s="82">
        <v>0</v>
      </c>
      <c r="U1733" s="82">
        <v>14604.020668674701</v>
      </c>
      <c r="V1733" s="82">
        <v>5714.2545987951735</v>
      </c>
      <c r="W1733" s="82">
        <v>0</v>
      </c>
      <c r="X1733" s="132">
        <v>7870.2032134258416</v>
      </c>
      <c r="Y1733" s="82">
        <v>0</v>
      </c>
      <c r="Z1733" s="82">
        <v>0</v>
      </c>
      <c r="AA1733" s="82">
        <v>0</v>
      </c>
      <c r="AB1733" s="82">
        <v>0</v>
      </c>
      <c r="AC1733" s="82">
        <v>3472.6206737349403</v>
      </c>
      <c r="AD1733" s="82">
        <v>0</v>
      </c>
      <c r="AE1733" s="82">
        <v>5244.6680000000033</v>
      </c>
      <c r="AF1733" s="82">
        <v>0</v>
      </c>
      <c r="AG1733" s="82">
        <v>2353.2849915662641</v>
      </c>
      <c r="AH1733" s="43">
        <v>58557.382971618616</v>
      </c>
    </row>
    <row r="1734" spans="1:34">
      <c r="A1734" s="52">
        <v>0</v>
      </c>
      <c r="D1734" s="2">
        <v>2028</v>
      </c>
      <c r="E1734" s="2">
        <v>7</v>
      </c>
      <c r="F1734" s="62">
        <v>2029</v>
      </c>
      <c r="G1734" s="62">
        <v>2029</v>
      </c>
      <c r="H1734" s="82">
        <v>1034.5151367469866</v>
      </c>
      <c r="I1734" s="82">
        <v>0</v>
      </c>
      <c r="J1734" s="82">
        <v>0</v>
      </c>
      <c r="K1734" s="82">
        <v>0</v>
      </c>
      <c r="L1734" s="82">
        <v>0</v>
      </c>
      <c r="M1734" s="82">
        <v>0</v>
      </c>
      <c r="N1734" s="82">
        <v>8266.6169734939722</v>
      </c>
      <c r="O1734" s="82">
        <v>0</v>
      </c>
      <c r="P1734" s="82">
        <v>0</v>
      </c>
      <c r="Q1734" s="82">
        <v>0</v>
      </c>
      <c r="R1734" s="82">
        <v>16215.597350240965</v>
      </c>
      <c r="S1734" s="82">
        <v>0</v>
      </c>
      <c r="T1734" s="82">
        <v>0</v>
      </c>
      <c r="U1734" s="82">
        <v>15135.224554216873</v>
      </c>
      <c r="V1734" s="82">
        <v>8559.7032681927703</v>
      </c>
      <c r="W1734" s="82">
        <v>0</v>
      </c>
      <c r="X1734" s="132">
        <v>8149.8585337901768</v>
      </c>
      <c r="Y1734" s="82">
        <v>0</v>
      </c>
      <c r="Z1734" s="82">
        <v>0</v>
      </c>
      <c r="AA1734" s="82">
        <v>0</v>
      </c>
      <c r="AB1734" s="82">
        <v>0</v>
      </c>
      <c r="AC1734" s="82">
        <v>2888.4651884337341</v>
      </c>
      <c r="AD1734" s="82">
        <v>0</v>
      </c>
      <c r="AE1734" s="82">
        <v>9168.3020000000161</v>
      </c>
      <c r="AF1734" s="82">
        <v>0</v>
      </c>
      <c r="AG1734" s="82">
        <v>2520.9583777108437</v>
      </c>
      <c r="AH1734" s="43">
        <v>71939.241382826338</v>
      </c>
    </row>
    <row r="1735" spans="1:34">
      <c r="A1735" s="52">
        <v>0</v>
      </c>
      <c r="D1735" s="2">
        <v>2028</v>
      </c>
      <c r="E1735" s="2">
        <v>8</v>
      </c>
      <c r="F1735" s="62">
        <v>2029</v>
      </c>
      <c r="G1735" s="62">
        <v>2029</v>
      </c>
      <c r="H1735" s="82">
        <v>910.03217168674587</v>
      </c>
      <c r="I1735" s="82">
        <v>0</v>
      </c>
      <c r="J1735" s="82">
        <v>0</v>
      </c>
      <c r="K1735" s="82">
        <v>0</v>
      </c>
      <c r="L1735" s="82">
        <v>0</v>
      </c>
      <c r="M1735" s="82">
        <v>0</v>
      </c>
      <c r="N1735" s="82">
        <v>8325.3203773493933</v>
      </c>
      <c r="O1735" s="82">
        <v>0</v>
      </c>
      <c r="P1735" s="82">
        <v>0</v>
      </c>
      <c r="Q1735" s="82">
        <v>0</v>
      </c>
      <c r="R1735" s="82">
        <v>16854.539341807234</v>
      </c>
      <c r="S1735" s="82">
        <v>0</v>
      </c>
      <c r="T1735" s="82">
        <v>0</v>
      </c>
      <c r="U1735" s="82">
        <v>15753.055534939758</v>
      </c>
      <c r="V1735" s="82">
        <v>8364.998061686736</v>
      </c>
      <c r="W1735" s="82">
        <v>0</v>
      </c>
      <c r="X1735" s="132">
        <v>8473.8677893735858</v>
      </c>
      <c r="Y1735" s="82">
        <v>0</v>
      </c>
      <c r="Z1735" s="82">
        <v>0</v>
      </c>
      <c r="AA1735" s="82">
        <v>0</v>
      </c>
      <c r="AB1735" s="82">
        <v>0</v>
      </c>
      <c r="AC1735" s="82">
        <v>2153.6022534939757</v>
      </c>
      <c r="AD1735" s="82">
        <v>0</v>
      </c>
      <c r="AE1735" s="82">
        <v>4836.2600000000048</v>
      </c>
      <c r="AF1735" s="82">
        <v>0</v>
      </c>
      <c r="AG1735" s="82">
        <v>2395.7524867469888</v>
      </c>
      <c r="AH1735" s="43">
        <v>68067.428017084429</v>
      </c>
    </row>
    <row r="1736" spans="1:34">
      <c r="A1736" s="52">
        <v>0</v>
      </c>
      <c r="D1736" s="2">
        <v>2028</v>
      </c>
      <c r="E1736" s="2">
        <v>9</v>
      </c>
      <c r="F1736" s="62">
        <v>2029</v>
      </c>
      <c r="G1736" s="62">
        <v>2029</v>
      </c>
      <c r="H1736" s="82">
        <v>916.56480542168629</v>
      </c>
      <c r="I1736" s="82">
        <v>0</v>
      </c>
      <c r="J1736" s="82">
        <v>0</v>
      </c>
      <c r="K1736" s="82">
        <v>0</v>
      </c>
      <c r="L1736" s="82">
        <v>0</v>
      </c>
      <c r="M1736" s="82">
        <v>0</v>
      </c>
      <c r="N1736" s="82">
        <v>7300.6922592771061</v>
      </c>
      <c r="O1736" s="82">
        <v>0</v>
      </c>
      <c r="P1736" s="82">
        <v>0</v>
      </c>
      <c r="Q1736" s="82">
        <v>0</v>
      </c>
      <c r="R1736" s="82">
        <v>17216.396912891563</v>
      </c>
      <c r="S1736" s="82">
        <v>0</v>
      </c>
      <c r="T1736" s="82">
        <v>0</v>
      </c>
      <c r="U1736" s="82">
        <v>18124.676574698791</v>
      </c>
      <c r="V1736" s="82">
        <v>4744.1737284337305</v>
      </c>
      <c r="W1736" s="82">
        <v>0</v>
      </c>
      <c r="X1736" s="132">
        <v>8107.7598834127493</v>
      </c>
      <c r="Y1736" s="82">
        <v>0</v>
      </c>
      <c r="Z1736" s="82">
        <v>0</v>
      </c>
      <c r="AA1736" s="82">
        <v>0</v>
      </c>
      <c r="AB1736" s="82">
        <v>0</v>
      </c>
      <c r="AC1736" s="82">
        <v>2455.9151701204819</v>
      </c>
      <c r="AD1736" s="82">
        <v>0</v>
      </c>
      <c r="AE1736" s="82">
        <v>7379.9440000000077</v>
      </c>
      <c r="AF1736" s="82">
        <v>0</v>
      </c>
      <c r="AG1736" s="82">
        <v>2241.2586680722884</v>
      </c>
      <c r="AH1736" s="43">
        <v>68487.382002328406</v>
      </c>
    </row>
    <row r="1737" spans="1:34">
      <c r="A1737" s="52">
        <v>0</v>
      </c>
      <c r="D1737" s="2">
        <v>2028</v>
      </c>
      <c r="E1737" s="2">
        <v>10</v>
      </c>
      <c r="F1737" s="62">
        <v>2029</v>
      </c>
      <c r="G1737" s="62">
        <v>2029</v>
      </c>
      <c r="H1737" s="82">
        <v>893.51912530120535</v>
      </c>
      <c r="I1737" s="82">
        <v>0</v>
      </c>
      <c r="J1737" s="82">
        <v>0</v>
      </c>
      <c r="K1737" s="82">
        <v>0</v>
      </c>
      <c r="L1737" s="82">
        <v>0</v>
      </c>
      <c r="M1737" s="82">
        <v>0</v>
      </c>
      <c r="N1737" s="82">
        <v>4359.3995884337355</v>
      </c>
      <c r="O1737" s="82">
        <v>0</v>
      </c>
      <c r="P1737" s="82">
        <v>0</v>
      </c>
      <c r="Q1737" s="82">
        <v>0</v>
      </c>
      <c r="R1737" s="82">
        <v>8713.3690512048179</v>
      </c>
      <c r="S1737" s="82">
        <v>0</v>
      </c>
      <c r="T1737" s="82">
        <v>515.28451951807222</v>
      </c>
      <c r="U1737" s="82">
        <v>19039.981731325308</v>
      </c>
      <c r="V1737" s="82">
        <v>1568.7311115662646</v>
      </c>
      <c r="W1737" s="82">
        <v>0</v>
      </c>
      <c r="X1737" s="132">
        <v>7592.803177903158</v>
      </c>
      <c r="Y1737" s="82">
        <v>0</v>
      </c>
      <c r="Z1737" s="82">
        <v>0</v>
      </c>
      <c r="AA1737" s="82">
        <v>0</v>
      </c>
      <c r="AB1737" s="82">
        <v>0</v>
      </c>
      <c r="AC1737" s="82">
        <v>2960.3772881927716</v>
      </c>
      <c r="AD1737" s="82">
        <v>0</v>
      </c>
      <c r="AE1737" s="82">
        <v>0</v>
      </c>
      <c r="AF1737" s="82">
        <v>0</v>
      </c>
      <c r="AG1737" s="82">
        <v>1865.6409951807225</v>
      </c>
      <c r="AH1737" s="43">
        <v>47509.106588626062</v>
      </c>
    </row>
    <row r="1738" spans="1:34">
      <c r="A1738" s="52">
        <v>0</v>
      </c>
      <c r="D1738" s="2">
        <v>2028</v>
      </c>
      <c r="E1738" s="2">
        <v>11</v>
      </c>
      <c r="F1738" s="62">
        <v>2029</v>
      </c>
      <c r="G1738" s="62">
        <v>2029</v>
      </c>
      <c r="H1738" s="82">
        <v>808.05050060241024</v>
      </c>
      <c r="I1738" s="82">
        <v>0</v>
      </c>
      <c r="J1738" s="82">
        <v>0</v>
      </c>
      <c r="K1738" s="82">
        <v>0</v>
      </c>
      <c r="L1738" s="82">
        <v>1053.9267951807233</v>
      </c>
      <c r="M1738" s="82">
        <v>0</v>
      </c>
      <c r="N1738" s="82">
        <v>3177.2469416867475</v>
      </c>
      <c r="O1738" s="82">
        <v>0</v>
      </c>
      <c r="P1738" s="82">
        <v>0</v>
      </c>
      <c r="Q1738" s="82">
        <v>0</v>
      </c>
      <c r="R1738" s="82">
        <v>6215.3774415662674</v>
      </c>
      <c r="S1738" s="82">
        <v>0</v>
      </c>
      <c r="T1738" s="82">
        <v>131.86920144578309</v>
      </c>
      <c r="U1738" s="82">
        <v>15390.202419277106</v>
      </c>
      <c r="V1738" s="82">
        <v>1522.0499978313253</v>
      </c>
      <c r="W1738" s="82">
        <v>0</v>
      </c>
      <c r="X1738" s="132">
        <v>6355.40356145237</v>
      </c>
      <c r="Y1738" s="82">
        <v>0</v>
      </c>
      <c r="Z1738" s="82">
        <v>0</v>
      </c>
      <c r="AA1738" s="82">
        <v>0</v>
      </c>
      <c r="AB1738" s="82">
        <v>0</v>
      </c>
      <c r="AC1738" s="82">
        <v>2597.9424414457822</v>
      </c>
      <c r="AD1738" s="82">
        <v>0</v>
      </c>
      <c r="AE1738" s="82">
        <v>0</v>
      </c>
      <c r="AF1738" s="82">
        <v>0</v>
      </c>
      <c r="AG1738" s="82">
        <v>1322.3499361445786</v>
      </c>
      <c r="AH1738" s="43">
        <v>38574.41923663309</v>
      </c>
    </row>
    <row r="1739" spans="1:34">
      <c r="A1739" s="52">
        <v>0</v>
      </c>
      <c r="D1739" s="2">
        <v>2028</v>
      </c>
      <c r="E1739" s="2">
        <v>12</v>
      </c>
      <c r="F1739" s="62">
        <v>2029</v>
      </c>
      <c r="G1739" s="62">
        <v>2029</v>
      </c>
      <c r="H1739" s="82">
        <v>666.87302710843369</v>
      </c>
      <c r="I1739" s="82">
        <v>0</v>
      </c>
      <c r="J1739" s="82">
        <v>0</v>
      </c>
      <c r="K1739" s="82">
        <v>0</v>
      </c>
      <c r="L1739" s="82">
        <v>1503.9481686746988</v>
      </c>
      <c r="M1739" s="82">
        <v>0</v>
      </c>
      <c r="N1739" s="82">
        <v>2757.2270901204793</v>
      </c>
      <c r="O1739" s="82">
        <v>0</v>
      </c>
      <c r="P1739" s="82">
        <v>0</v>
      </c>
      <c r="Q1739" s="82">
        <v>0</v>
      </c>
      <c r="R1739" s="82">
        <v>5324.4652963855415</v>
      </c>
      <c r="S1739" s="82">
        <v>0</v>
      </c>
      <c r="T1739" s="82">
        <v>0</v>
      </c>
      <c r="U1739" s="82">
        <v>9489.7531060241017</v>
      </c>
      <c r="V1739" s="82">
        <v>772.69527734939743</v>
      </c>
      <c r="W1739" s="82">
        <v>0</v>
      </c>
      <c r="X1739" s="132">
        <v>4960.1340060862321</v>
      </c>
      <c r="Y1739" s="82">
        <v>0</v>
      </c>
      <c r="Z1739" s="82">
        <v>0</v>
      </c>
      <c r="AA1739" s="82">
        <v>0</v>
      </c>
      <c r="AB1739" s="82">
        <v>0</v>
      </c>
      <c r="AC1739" s="82">
        <v>2895.34004</v>
      </c>
      <c r="AD1739" s="82">
        <v>0</v>
      </c>
      <c r="AE1739" s="82">
        <v>0</v>
      </c>
      <c r="AF1739" s="82">
        <v>0</v>
      </c>
      <c r="AG1739" s="82">
        <v>985.53876746987942</v>
      </c>
      <c r="AH1739" s="43">
        <v>29355.974779218763</v>
      </c>
    </row>
    <row r="1740" spans="1:34">
      <c r="A1740" s="52">
        <v>0</v>
      </c>
      <c r="D1740" s="2">
        <v>2029</v>
      </c>
      <c r="E1740" s="2">
        <v>1</v>
      </c>
      <c r="F1740" s="62">
        <v>2029</v>
      </c>
      <c r="G1740" s="62">
        <v>2029</v>
      </c>
      <c r="H1740" s="82">
        <v>569.45545253012131</v>
      </c>
      <c r="I1740" s="82">
        <v>0</v>
      </c>
      <c r="J1740" s="82">
        <v>0</v>
      </c>
      <c r="K1740" s="82">
        <v>0</v>
      </c>
      <c r="L1740" s="82">
        <v>594.73947072289161</v>
      </c>
      <c r="M1740" s="82">
        <v>0</v>
      </c>
      <c r="N1740" s="82">
        <v>3405.3847889156627</v>
      </c>
      <c r="O1740" s="82">
        <v>0</v>
      </c>
      <c r="P1740" s="82">
        <v>0</v>
      </c>
      <c r="Q1740" s="82">
        <v>0</v>
      </c>
      <c r="R1740" s="82">
        <v>5757.4672481927691</v>
      </c>
      <c r="S1740" s="82">
        <v>0</v>
      </c>
      <c r="T1740" s="82">
        <v>0</v>
      </c>
      <c r="U1740" s="82">
        <v>7901.8379550602413</v>
      </c>
      <c r="V1740" s="82">
        <v>167.85518602409638</v>
      </c>
      <c r="W1740" s="82">
        <v>0</v>
      </c>
      <c r="X1740" s="132">
        <v>4932.8483925318442</v>
      </c>
      <c r="Y1740" s="82">
        <v>0</v>
      </c>
      <c r="Z1740" s="82">
        <v>0</v>
      </c>
      <c r="AA1740" s="82">
        <v>0</v>
      </c>
      <c r="AB1740" s="82">
        <v>0</v>
      </c>
      <c r="AC1740" s="82">
        <v>990.07766915662626</v>
      </c>
      <c r="AD1740" s="82">
        <v>0</v>
      </c>
      <c r="AE1740" s="82">
        <v>0</v>
      </c>
      <c r="AF1740" s="82">
        <v>0</v>
      </c>
      <c r="AG1740" s="82">
        <v>1088.028793373494</v>
      </c>
      <c r="AH1740" s="43">
        <v>25407.694956507745</v>
      </c>
    </row>
    <row r="1741" spans="1:34">
      <c r="A1741" s="52">
        <v>0</v>
      </c>
      <c r="D1741" s="2">
        <v>2029</v>
      </c>
      <c r="E1741" s="2">
        <v>2</v>
      </c>
      <c r="F1741" s="62">
        <v>2029</v>
      </c>
      <c r="G1741" s="62">
        <v>2029</v>
      </c>
      <c r="H1741" s="82">
        <v>393.55416674698853</v>
      </c>
      <c r="I1741" s="82">
        <v>0</v>
      </c>
      <c r="J1741" s="82">
        <v>0</v>
      </c>
      <c r="K1741" s="82">
        <v>0</v>
      </c>
      <c r="L1741" s="82">
        <v>1182.3402831325307</v>
      </c>
      <c r="M1741" s="82">
        <v>0</v>
      </c>
      <c r="N1741" s="82">
        <v>2714.6373672289155</v>
      </c>
      <c r="O1741" s="82">
        <v>0</v>
      </c>
      <c r="P1741" s="82">
        <v>0</v>
      </c>
      <c r="Q1741" s="82">
        <v>0</v>
      </c>
      <c r="R1741" s="82">
        <v>3147.0335074698801</v>
      </c>
      <c r="S1741" s="82">
        <v>0</v>
      </c>
      <c r="T1741" s="82">
        <v>0</v>
      </c>
      <c r="U1741" s="82">
        <v>4851.3457616867481</v>
      </c>
      <c r="V1741" s="82">
        <v>165.42250216867475</v>
      </c>
      <c r="W1741" s="82">
        <v>0</v>
      </c>
      <c r="X1741" s="132">
        <v>4422.0556020307968</v>
      </c>
      <c r="Y1741" s="82">
        <v>0</v>
      </c>
      <c r="Z1741" s="82">
        <v>0</v>
      </c>
      <c r="AA1741" s="82">
        <v>0</v>
      </c>
      <c r="AB1741" s="82">
        <v>0</v>
      </c>
      <c r="AC1741" s="82">
        <v>608.45422602409644</v>
      </c>
      <c r="AD1741" s="82">
        <v>0</v>
      </c>
      <c r="AE1741" s="82">
        <v>0</v>
      </c>
      <c r="AF1741" s="82">
        <v>0</v>
      </c>
      <c r="AG1741" s="82">
        <v>516.01091024096354</v>
      </c>
      <c r="AH1741" s="43">
        <v>18000.854326729594</v>
      </c>
    </row>
    <row r="1742" spans="1:34">
      <c r="A1742" s="52">
        <v>0</v>
      </c>
      <c r="D1742" s="2">
        <v>2029</v>
      </c>
      <c r="E1742" s="2">
        <v>3</v>
      </c>
      <c r="F1742" s="62">
        <v>2029</v>
      </c>
      <c r="G1742" s="62">
        <v>2029</v>
      </c>
      <c r="H1742" s="82">
        <v>665.66565012048159</v>
      </c>
      <c r="I1742" s="82">
        <v>0</v>
      </c>
      <c r="J1742" s="82">
        <v>0</v>
      </c>
      <c r="K1742" s="82">
        <v>0</v>
      </c>
      <c r="L1742" s="82">
        <v>781.23691915662675</v>
      </c>
      <c r="M1742" s="82">
        <v>0</v>
      </c>
      <c r="N1742" s="82">
        <v>3351.8518637349403</v>
      </c>
      <c r="O1742" s="82">
        <v>0</v>
      </c>
      <c r="P1742" s="82">
        <v>0</v>
      </c>
      <c r="Q1742" s="82">
        <v>0</v>
      </c>
      <c r="R1742" s="82">
        <v>4958.2964212048182</v>
      </c>
      <c r="S1742" s="82">
        <v>0</v>
      </c>
      <c r="T1742" s="82">
        <v>0</v>
      </c>
      <c r="U1742" s="82">
        <v>14763.400824337345</v>
      </c>
      <c r="V1742" s="82">
        <v>549.78655132530128</v>
      </c>
      <c r="W1742" s="82">
        <v>0</v>
      </c>
      <c r="X1742" s="132">
        <v>5873.8232751847645</v>
      </c>
      <c r="Y1742" s="82">
        <v>0</v>
      </c>
      <c r="Z1742" s="82">
        <v>0</v>
      </c>
      <c r="AA1742" s="82">
        <v>0</v>
      </c>
      <c r="AB1742" s="82">
        <v>0</v>
      </c>
      <c r="AC1742" s="82">
        <v>1134.7492708433736</v>
      </c>
      <c r="AD1742" s="82">
        <v>0</v>
      </c>
      <c r="AE1742" s="82">
        <v>0</v>
      </c>
      <c r="AF1742" s="82">
        <v>0</v>
      </c>
      <c r="AG1742" s="82">
        <v>1102.963986144578</v>
      </c>
      <c r="AH1742" s="43">
        <v>33181.774762052235</v>
      </c>
    </row>
    <row r="1743" spans="1:34">
      <c r="A1743" s="52">
        <v>0</v>
      </c>
      <c r="D1743" s="2">
        <v>2029</v>
      </c>
      <c r="E1743" s="2">
        <v>4</v>
      </c>
      <c r="F1743" s="62">
        <v>2029</v>
      </c>
      <c r="G1743" s="62">
        <v>2029</v>
      </c>
      <c r="H1743" s="82">
        <v>793.4618371084332</v>
      </c>
      <c r="I1743" s="82">
        <v>0</v>
      </c>
      <c r="J1743" s="82">
        <v>180.66924722891565</v>
      </c>
      <c r="K1743" s="82">
        <v>0</v>
      </c>
      <c r="L1743" s="82">
        <v>1536.1500357831326</v>
      </c>
      <c r="M1743" s="82">
        <v>0</v>
      </c>
      <c r="N1743" s="82">
        <v>4116.8546332530104</v>
      </c>
      <c r="O1743" s="82">
        <v>0</v>
      </c>
      <c r="P1743" s="82">
        <v>0</v>
      </c>
      <c r="Q1743" s="82">
        <v>0</v>
      </c>
      <c r="R1743" s="82">
        <v>6735.1863961445815</v>
      </c>
      <c r="S1743" s="82">
        <v>0</v>
      </c>
      <c r="T1743" s="82">
        <v>645.8388462650604</v>
      </c>
      <c r="U1743" s="82">
        <v>15098.709617710847</v>
      </c>
      <c r="V1743" s="82">
        <v>2446.0636166265062</v>
      </c>
      <c r="W1743" s="82">
        <v>0</v>
      </c>
      <c r="X1743" s="132">
        <v>6785.3442488254841</v>
      </c>
      <c r="Y1743" s="82">
        <v>0</v>
      </c>
      <c r="Z1743" s="82">
        <v>0</v>
      </c>
      <c r="AA1743" s="82">
        <v>0</v>
      </c>
      <c r="AB1743" s="82">
        <v>0</v>
      </c>
      <c r="AC1743" s="82">
        <v>1945.0293115662651</v>
      </c>
      <c r="AD1743" s="82">
        <v>0</v>
      </c>
      <c r="AE1743" s="82">
        <v>0</v>
      </c>
      <c r="AF1743" s="82">
        <v>0</v>
      </c>
      <c r="AG1743" s="82">
        <v>1461.4086126506029</v>
      </c>
      <c r="AH1743" s="43">
        <v>41744.716403162834</v>
      </c>
    </row>
    <row r="1744" spans="1:34">
      <c r="A1744" s="52">
        <v>0</v>
      </c>
      <c r="D1744" s="2">
        <v>2029</v>
      </c>
      <c r="E1744" s="2">
        <v>5</v>
      </c>
      <c r="F1744" s="62">
        <v>2030</v>
      </c>
      <c r="G1744" s="62">
        <v>2030</v>
      </c>
      <c r="H1744" s="82">
        <v>693.07647999999972</v>
      </c>
      <c r="I1744" s="82">
        <v>0</v>
      </c>
      <c r="J1744" s="82">
        <v>0</v>
      </c>
      <c r="K1744" s="82">
        <v>0</v>
      </c>
      <c r="L1744" s="82">
        <v>0</v>
      </c>
      <c r="M1744" s="82">
        <v>0</v>
      </c>
      <c r="N1744" s="82">
        <v>4764.4303410843368</v>
      </c>
      <c r="O1744" s="82">
        <v>0</v>
      </c>
      <c r="P1744" s="82">
        <v>0</v>
      </c>
      <c r="Q1744" s="82">
        <v>0</v>
      </c>
      <c r="R1744" s="82">
        <v>11169.018694819275</v>
      </c>
      <c r="S1744" s="82">
        <v>0</v>
      </c>
      <c r="T1744" s="82">
        <v>0</v>
      </c>
      <c r="U1744" s="82">
        <v>13335.47606036144</v>
      </c>
      <c r="V1744" s="82">
        <v>1831.8109431325304</v>
      </c>
      <c r="W1744" s="82">
        <v>0</v>
      </c>
      <c r="X1744" s="132">
        <v>7627.1059642794144</v>
      </c>
      <c r="Y1744" s="82">
        <v>0</v>
      </c>
      <c r="Z1744" s="82">
        <v>0</v>
      </c>
      <c r="AA1744" s="82">
        <v>0</v>
      </c>
      <c r="AB1744" s="82">
        <v>0</v>
      </c>
      <c r="AC1744" s="82">
        <v>4440.7469122891544</v>
      </c>
      <c r="AD1744" s="82">
        <v>0</v>
      </c>
      <c r="AE1744" s="82">
        <v>2025.9539999999986</v>
      </c>
      <c r="AF1744" s="82">
        <v>0</v>
      </c>
      <c r="AG1744" s="82">
        <v>2035.6667746987951</v>
      </c>
      <c r="AH1744" s="43">
        <v>47923.286170664949</v>
      </c>
    </row>
    <row r="1745" spans="1:34">
      <c r="A1745" s="52">
        <v>0</v>
      </c>
      <c r="D1745" s="2">
        <v>2029</v>
      </c>
      <c r="E1745" s="2">
        <v>6</v>
      </c>
      <c r="F1745" s="62">
        <v>2030</v>
      </c>
      <c r="G1745" s="62">
        <v>2030</v>
      </c>
      <c r="H1745" s="82">
        <v>684.72616096385468</v>
      </c>
      <c r="I1745" s="82">
        <v>0</v>
      </c>
      <c r="J1745" s="82">
        <v>0</v>
      </c>
      <c r="K1745" s="82">
        <v>0</v>
      </c>
      <c r="L1745" s="82">
        <v>0</v>
      </c>
      <c r="M1745" s="82">
        <v>0</v>
      </c>
      <c r="N1745" s="82">
        <v>5329.116358313252</v>
      </c>
      <c r="O1745" s="82">
        <v>0</v>
      </c>
      <c r="P1745" s="82">
        <v>0</v>
      </c>
      <c r="Q1745" s="82">
        <v>0</v>
      </c>
      <c r="R1745" s="82">
        <v>13832.143969879515</v>
      </c>
      <c r="S1745" s="82">
        <v>0</v>
      </c>
      <c r="T1745" s="82">
        <v>0</v>
      </c>
      <c r="U1745" s="82">
        <v>14614.556433132529</v>
      </c>
      <c r="V1745" s="82">
        <v>5702.5699602409568</v>
      </c>
      <c r="W1745" s="82">
        <v>0</v>
      </c>
      <c r="X1745" s="132">
        <v>8111.5452572432314</v>
      </c>
      <c r="Y1745" s="82">
        <v>0</v>
      </c>
      <c r="Z1745" s="82">
        <v>0</v>
      </c>
      <c r="AA1745" s="82">
        <v>0</v>
      </c>
      <c r="AB1745" s="82">
        <v>0</v>
      </c>
      <c r="AC1745" s="82">
        <v>3484.8727416867473</v>
      </c>
      <c r="AD1745" s="82">
        <v>0</v>
      </c>
      <c r="AE1745" s="82">
        <v>5391.3719999999912</v>
      </c>
      <c r="AF1745" s="82">
        <v>0</v>
      </c>
      <c r="AG1745" s="82">
        <v>2400.0854783132527</v>
      </c>
      <c r="AH1745" s="43">
        <v>59550.988359773335</v>
      </c>
    </row>
    <row r="1746" spans="1:34">
      <c r="A1746" s="52">
        <v>0</v>
      </c>
      <c r="D1746" s="2">
        <v>2029</v>
      </c>
      <c r="E1746" s="2">
        <v>7</v>
      </c>
      <c r="F1746" s="62">
        <v>2030</v>
      </c>
      <c r="G1746" s="62">
        <v>2030</v>
      </c>
      <c r="H1746" s="82">
        <v>1034.8949744578304</v>
      </c>
      <c r="I1746" s="82">
        <v>0</v>
      </c>
      <c r="J1746" s="82">
        <v>0</v>
      </c>
      <c r="K1746" s="82">
        <v>0</v>
      </c>
      <c r="L1746" s="82">
        <v>0</v>
      </c>
      <c r="M1746" s="82">
        <v>0</v>
      </c>
      <c r="N1746" s="82">
        <v>8376.4755716867439</v>
      </c>
      <c r="O1746" s="82">
        <v>0</v>
      </c>
      <c r="P1746" s="82">
        <v>0</v>
      </c>
      <c r="Q1746" s="82">
        <v>0</v>
      </c>
      <c r="R1746" s="82">
        <v>16862.535016144589</v>
      </c>
      <c r="S1746" s="82">
        <v>0</v>
      </c>
      <c r="T1746" s="82">
        <v>0</v>
      </c>
      <c r="U1746" s="82">
        <v>15146.143544578314</v>
      </c>
      <c r="V1746" s="82">
        <v>8555.7438103614459</v>
      </c>
      <c r="W1746" s="82">
        <v>0</v>
      </c>
      <c r="X1746" s="132">
        <v>8399.8835244152924</v>
      </c>
      <c r="Y1746" s="82">
        <v>0</v>
      </c>
      <c r="Z1746" s="82">
        <v>0</v>
      </c>
      <c r="AA1746" s="82">
        <v>0</v>
      </c>
      <c r="AB1746" s="82">
        <v>0</v>
      </c>
      <c r="AC1746" s="82">
        <v>2901.5882954216863</v>
      </c>
      <c r="AD1746" s="82">
        <v>0</v>
      </c>
      <c r="AE1746" s="82">
        <v>9424.7580000000016</v>
      </c>
      <c r="AF1746" s="82">
        <v>0</v>
      </c>
      <c r="AG1746" s="82">
        <v>2571.0934355421691</v>
      </c>
      <c r="AH1746" s="43">
        <v>73273.116172608075</v>
      </c>
    </row>
    <row r="1747" spans="1:34">
      <c r="A1747" s="52">
        <v>0</v>
      </c>
      <c r="D1747" s="2">
        <v>2029</v>
      </c>
      <c r="E1747" s="2">
        <v>8</v>
      </c>
      <c r="F1747" s="62">
        <v>2030</v>
      </c>
      <c r="G1747" s="62">
        <v>2030</v>
      </c>
      <c r="H1747" s="82">
        <v>910.3663036144568</v>
      </c>
      <c r="I1747" s="82">
        <v>0</v>
      </c>
      <c r="J1747" s="82">
        <v>0</v>
      </c>
      <c r="K1747" s="82">
        <v>0</v>
      </c>
      <c r="L1747" s="82">
        <v>0</v>
      </c>
      <c r="M1747" s="82">
        <v>0</v>
      </c>
      <c r="N1747" s="82">
        <v>8434.2482521686688</v>
      </c>
      <c r="O1747" s="82">
        <v>0</v>
      </c>
      <c r="P1747" s="82">
        <v>0</v>
      </c>
      <c r="Q1747" s="82">
        <v>0</v>
      </c>
      <c r="R1747" s="82">
        <v>17414.843421084341</v>
      </c>
      <c r="S1747" s="82">
        <v>0</v>
      </c>
      <c r="T1747" s="82">
        <v>0</v>
      </c>
      <c r="U1747" s="82">
        <v>15764.420246506017</v>
      </c>
      <c r="V1747" s="82">
        <v>8356.2315556626399</v>
      </c>
      <c r="W1747" s="82">
        <v>0</v>
      </c>
      <c r="X1747" s="132">
        <v>8733.9528608431447</v>
      </c>
      <c r="Y1747" s="82">
        <v>0</v>
      </c>
      <c r="Z1747" s="82">
        <v>0</v>
      </c>
      <c r="AA1747" s="82">
        <v>0</v>
      </c>
      <c r="AB1747" s="82">
        <v>0</v>
      </c>
      <c r="AC1747" s="82">
        <v>2167.5060086746985</v>
      </c>
      <c r="AD1747" s="82">
        <v>0</v>
      </c>
      <c r="AE1747" s="82">
        <v>4971.5399999999936</v>
      </c>
      <c r="AF1747" s="82">
        <v>0</v>
      </c>
      <c r="AG1747" s="82">
        <v>2443.3975373493986</v>
      </c>
      <c r="AH1747" s="43">
        <v>69196.506185903359</v>
      </c>
    </row>
    <row r="1748" spans="1:34">
      <c r="A1748" s="52">
        <v>0</v>
      </c>
      <c r="D1748" s="2">
        <v>2029</v>
      </c>
      <c r="E1748" s="2">
        <v>9</v>
      </c>
      <c r="F1748" s="62">
        <v>2030</v>
      </c>
      <c r="G1748" s="62">
        <v>2030</v>
      </c>
      <c r="H1748" s="82">
        <v>916.90133590361359</v>
      </c>
      <c r="I1748" s="82">
        <v>0</v>
      </c>
      <c r="J1748" s="82">
        <v>0</v>
      </c>
      <c r="K1748" s="82">
        <v>0</v>
      </c>
      <c r="L1748" s="82">
        <v>0</v>
      </c>
      <c r="M1748" s="82">
        <v>0</v>
      </c>
      <c r="N1748" s="82">
        <v>7403.6369124096364</v>
      </c>
      <c r="O1748" s="82">
        <v>0</v>
      </c>
      <c r="P1748" s="82">
        <v>0</v>
      </c>
      <c r="Q1748" s="82">
        <v>0</v>
      </c>
      <c r="R1748" s="82">
        <v>17881.471093734941</v>
      </c>
      <c r="S1748" s="82">
        <v>0</v>
      </c>
      <c r="T1748" s="82">
        <v>0</v>
      </c>
      <c r="U1748" s="82">
        <v>18137.752242530114</v>
      </c>
      <c r="V1748" s="82">
        <v>4741.5461983132491</v>
      </c>
      <c r="W1748" s="82">
        <v>0</v>
      </c>
      <c r="X1748" s="132">
        <v>8356.4777637657371</v>
      </c>
      <c r="Y1748" s="82">
        <v>0</v>
      </c>
      <c r="Z1748" s="82">
        <v>0</v>
      </c>
      <c r="AA1748" s="82">
        <v>0</v>
      </c>
      <c r="AB1748" s="82">
        <v>0</v>
      </c>
      <c r="AC1748" s="82">
        <v>2469.0711465060244</v>
      </c>
      <c r="AD1748" s="82">
        <v>0</v>
      </c>
      <c r="AE1748" s="82">
        <v>7586.3760000000011</v>
      </c>
      <c r="AF1748" s="82">
        <v>0</v>
      </c>
      <c r="AG1748" s="82">
        <v>2285.8312536144567</v>
      </c>
      <c r="AH1748" s="43">
        <v>69779.063946777766</v>
      </c>
    </row>
    <row r="1749" spans="1:34">
      <c r="A1749" s="52">
        <v>0</v>
      </c>
      <c r="D1749" s="2">
        <v>2029</v>
      </c>
      <c r="E1749" s="2">
        <v>10</v>
      </c>
      <c r="F1749" s="62">
        <v>2030</v>
      </c>
      <c r="G1749" s="62">
        <v>2030</v>
      </c>
      <c r="H1749" s="82">
        <v>893.84719421686771</v>
      </c>
      <c r="I1749" s="82">
        <v>0</v>
      </c>
      <c r="J1749" s="82">
        <v>0</v>
      </c>
      <c r="K1749" s="82">
        <v>0</v>
      </c>
      <c r="L1749" s="82">
        <v>0</v>
      </c>
      <c r="M1749" s="82">
        <v>0</v>
      </c>
      <c r="N1749" s="82">
        <v>4444.9596585542185</v>
      </c>
      <c r="O1749" s="82">
        <v>0</v>
      </c>
      <c r="P1749" s="82">
        <v>0</v>
      </c>
      <c r="Q1749" s="82">
        <v>0</v>
      </c>
      <c r="R1749" s="82">
        <v>8712.5851807228883</v>
      </c>
      <c r="S1749" s="82">
        <v>0</v>
      </c>
      <c r="T1749" s="82">
        <v>516.54242385542159</v>
      </c>
      <c r="U1749" s="82">
        <v>19053.717726867468</v>
      </c>
      <c r="V1749" s="82">
        <v>1553.2686416867473</v>
      </c>
      <c r="W1749" s="82">
        <v>0</v>
      </c>
      <c r="X1749" s="132">
        <v>7825.5322986773899</v>
      </c>
      <c r="Y1749" s="82">
        <v>0</v>
      </c>
      <c r="Z1749" s="82">
        <v>0</v>
      </c>
      <c r="AA1749" s="82">
        <v>0</v>
      </c>
      <c r="AB1749" s="82">
        <v>0</v>
      </c>
      <c r="AC1749" s="82">
        <v>2980.9494224096375</v>
      </c>
      <c r="AD1749" s="82">
        <v>0</v>
      </c>
      <c r="AE1749" s="82">
        <v>0</v>
      </c>
      <c r="AF1749" s="82">
        <v>0</v>
      </c>
      <c r="AG1749" s="82">
        <v>1902.7435590361451</v>
      </c>
      <c r="AH1749" s="43">
        <v>47884.146106026776</v>
      </c>
    </row>
    <row r="1750" spans="1:34">
      <c r="A1750" s="52">
        <v>0</v>
      </c>
      <c r="D1750" s="2">
        <v>2029</v>
      </c>
      <c r="E1750" s="2">
        <v>11</v>
      </c>
      <c r="F1750" s="62">
        <v>2030</v>
      </c>
      <c r="G1750" s="62">
        <v>2030</v>
      </c>
      <c r="H1750" s="82">
        <v>808.34718843373537</v>
      </c>
      <c r="I1750" s="82">
        <v>0</v>
      </c>
      <c r="J1750" s="82">
        <v>0</v>
      </c>
      <c r="K1750" s="82">
        <v>0</v>
      </c>
      <c r="L1750" s="82">
        <v>1051.1674366265056</v>
      </c>
      <c r="M1750" s="82">
        <v>0</v>
      </c>
      <c r="N1750" s="82">
        <v>3239.6054077108429</v>
      </c>
      <c r="O1750" s="82">
        <v>0</v>
      </c>
      <c r="P1750" s="82">
        <v>0</v>
      </c>
      <c r="Q1750" s="82">
        <v>0</v>
      </c>
      <c r="R1750" s="82">
        <v>6214.8182949397578</v>
      </c>
      <c r="S1750" s="82">
        <v>0</v>
      </c>
      <c r="T1750" s="82">
        <v>132.19111843373494</v>
      </c>
      <c r="U1750" s="82">
        <v>15401.305358072288</v>
      </c>
      <c r="V1750" s="82">
        <v>1507.047648433735</v>
      </c>
      <c r="W1750" s="82">
        <v>0</v>
      </c>
      <c r="X1750" s="132">
        <v>6549.712976727883</v>
      </c>
      <c r="Y1750" s="82">
        <v>0</v>
      </c>
      <c r="Z1750" s="82">
        <v>0</v>
      </c>
      <c r="AA1750" s="82">
        <v>0</v>
      </c>
      <c r="AB1750" s="82">
        <v>0</v>
      </c>
      <c r="AC1750" s="82">
        <v>2615.9959580722893</v>
      </c>
      <c r="AD1750" s="82">
        <v>0</v>
      </c>
      <c r="AE1750" s="82">
        <v>0</v>
      </c>
      <c r="AF1750" s="82">
        <v>0</v>
      </c>
      <c r="AG1750" s="82">
        <v>1348.647907228916</v>
      </c>
      <c r="AH1750" s="43">
        <v>38868.839294679681</v>
      </c>
    </row>
    <row r="1751" spans="1:34">
      <c r="A1751" s="52">
        <v>0</v>
      </c>
      <c r="D1751" s="2">
        <v>2029</v>
      </c>
      <c r="E1751" s="2">
        <v>12</v>
      </c>
      <c r="F1751" s="62">
        <v>2030</v>
      </c>
      <c r="G1751" s="62">
        <v>2030</v>
      </c>
      <c r="H1751" s="82">
        <v>667.1178795180723</v>
      </c>
      <c r="I1751" s="82">
        <v>0</v>
      </c>
      <c r="J1751" s="82">
        <v>0</v>
      </c>
      <c r="K1751" s="82">
        <v>0</v>
      </c>
      <c r="L1751" s="82">
        <v>1500.010578072289</v>
      </c>
      <c r="M1751" s="82">
        <v>0</v>
      </c>
      <c r="N1751" s="82">
        <v>2811.3420062650589</v>
      </c>
      <c r="O1751" s="82">
        <v>0</v>
      </c>
      <c r="P1751" s="82">
        <v>0</v>
      </c>
      <c r="Q1751" s="82">
        <v>0</v>
      </c>
      <c r="R1751" s="82">
        <v>5323.9862978313258</v>
      </c>
      <c r="S1751" s="82">
        <v>0</v>
      </c>
      <c r="T1751" s="82">
        <v>0</v>
      </c>
      <c r="U1751" s="82">
        <v>9496.599289397589</v>
      </c>
      <c r="V1751" s="82">
        <v>765.07907253012036</v>
      </c>
      <c r="W1751" s="82">
        <v>0</v>
      </c>
      <c r="X1751" s="132">
        <v>5111.1220523425291</v>
      </c>
      <c r="Y1751" s="82">
        <v>0</v>
      </c>
      <c r="Z1751" s="82">
        <v>0</v>
      </c>
      <c r="AA1751" s="82">
        <v>0</v>
      </c>
      <c r="AB1751" s="82">
        <v>0</v>
      </c>
      <c r="AC1751" s="82">
        <v>2915.4602200000004</v>
      </c>
      <c r="AD1751" s="82">
        <v>0</v>
      </c>
      <c r="AE1751" s="82">
        <v>0</v>
      </c>
      <c r="AF1751" s="82">
        <v>0</v>
      </c>
      <c r="AG1751" s="82">
        <v>1005.1384734939759</v>
      </c>
      <c r="AH1751" s="43">
        <v>29595.855869450959</v>
      </c>
    </row>
    <row r="1752" spans="1:34">
      <c r="A1752" s="52">
        <v>0</v>
      </c>
      <c r="D1752" s="2">
        <v>2030</v>
      </c>
      <c r="E1752" s="2">
        <v>1</v>
      </c>
      <c r="F1752" s="62">
        <v>2030</v>
      </c>
      <c r="G1752" s="62">
        <v>2030</v>
      </c>
      <c r="H1752" s="82">
        <v>569.66748349397653</v>
      </c>
      <c r="I1752" s="82">
        <v>0</v>
      </c>
      <c r="J1752" s="82">
        <v>0</v>
      </c>
      <c r="K1752" s="82">
        <v>0</v>
      </c>
      <c r="L1752" s="82">
        <v>593.17841530120472</v>
      </c>
      <c r="M1752" s="82">
        <v>0</v>
      </c>
      <c r="N1752" s="82">
        <v>3472.0987368674701</v>
      </c>
      <c r="O1752" s="82">
        <v>0</v>
      </c>
      <c r="P1752" s="82">
        <v>0</v>
      </c>
      <c r="Q1752" s="82">
        <v>0</v>
      </c>
      <c r="R1752" s="82">
        <v>5756.9485228915664</v>
      </c>
      <c r="S1752" s="82">
        <v>0</v>
      </c>
      <c r="T1752" s="82">
        <v>0</v>
      </c>
      <c r="U1752" s="82">
        <v>7908.2340826506024</v>
      </c>
      <c r="V1752" s="82">
        <v>166.24312987951808</v>
      </c>
      <c r="W1752" s="82">
        <v>0</v>
      </c>
      <c r="X1752" s="132">
        <v>5078.4741988557107</v>
      </c>
      <c r="Y1752" s="82">
        <v>0</v>
      </c>
      <c r="Z1752" s="82">
        <v>0</v>
      </c>
      <c r="AA1752" s="82">
        <v>0</v>
      </c>
      <c r="AB1752" s="82">
        <v>0</v>
      </c>
      <c r="AC1752" s="82">
        <v>996.92522192771105</v>
      </c>
      <c r="AD1752" s="82">
        <v>0</v>
      </c>
      <c r="AE1752" s="82">
        <v>0</v>
      </c>
      <c r="AF1752" s="82">
        <v>0</v>
      </c>
      <c r="AG1752" s="82">
        <v>1109.2607942168677</v>
      </c>
      <c r="AH1752" s="43">
        <v>25651.030586084627</v>
      </c>
    </row>
    <row r="1753" spans="1:34">
      <c r="A1753" s="52">
        <v>0</v>
      </c>
      <c r="D1753" s="2">
        <v>2030</v>
      </c>
      <c r="E1753" s="2">
        <v>2</v>
      </c>
      <c r="F1753" s="62">
        <v>2030</v>
      </c>
      <c r="G1753" s="62">
        <v>2030</v>
      </c>
      <c r="H1753" s="82">
        <v>393.70070265060298</v>
      </c>
      <c r="I1753" s="82">
        <v>0</v>
      </c>
      <c r="J1753" s="82">
        <v>0</v>
      </c>
      <c r="K1753" s="82">
        <v>0</v>
      </c>
      <c r="L1753" s="82">
        <v>1179.2369096385544</v>
      </c>
      <c r="M1753" s="82">
        <v>0</v>
      </c>
      <c r="N1753" s="82">
        <v>2767.8190742168676</v>
      </c>
      <c r="O1753" s="82">
        <v>0</v>
      </c>
      <c r="P1753" s="82">
        <v>0</v>
      </c>
      <c r="Q1753" s="82">
        <v>0</v>
      </c>
      <c r="R1753" s="82">
        <v>3146.7499720481915</v>
      </c>
      <c r="S1753" s="82">
        <v>0</v>
      </c>
      <c r="T1753" s="82">
        <v>0</v>
      </c>
      <c r="U1753" s="82">
        <v>4855.2726742168679</v>
      </c>
      <c r="V1753" s="82">
        <v>163.83380915662659</v>
      </c>
      <c r="W1753" s="82">
        <v>0</v>
      </c>
      <c r="X1753" s="132">
        <v>4552.2843509531285</v>
      </c>
      <c r="Y1753" s="82">
        <v>0</v>
      </c>
      <c r="Z1753" s="82">
        <v>0</v>
      </c>
      <c r="AA1753" s="82">
        <v>0</v>
      </c>
      <c r="AB1753" s="82">
        <v>0</v>
      </c>
      <c r="AC1753" s="82">
        <v>612.66240337349382</v>
      </c>
      <c r="AD1753" s="82">
        <v>0</v>
      </c>
      <c r="AE1753" s="82">
        <v>0</v>
      </c>
      <c r="AF1753" s="82">
        <v>0</v>
      </c>
      <c r="AG1753" s="82">
        <v>526.08044530120492</v>
      </c>
      <c r="AH1753" s="43">
        <v>18197.640341555543</v>
      </c>
    </row>
    <row r="1754" spans="1:34">
      <c r="A1754" s="52">
        <v>0</v>
      </c>
      <c r="D1754" s="2">
        <v>2030</v>
      </c>
      <c r="E1754" s="2">
        <v>3</v>
      </c>
      <c r="F1754" s="62">
        <v>2030</v>
      </c>
      <c r="G1754" s="62">
        <v>2030</v>
      </c>
      <c r="H1754" s="82">
        <v>665.91350397590327</v>
      </c>
      <c r="I1754" s="82">
        <v>0</v>
      </c>
      <c r="J1754" s="82">
        <v>0</v>
      </c>
      <c r="K1754" s="82">
        <v>0</v>
      </c>
      <c r="L1754" s="82">
        <v>779.186350481928</v>
      </c>
      <c r="M1754" s="82">
        <v>0</v>
      </c>
      <c r="N1754" s="82">
        <v>3417.5170630120469</v>
      </c>
      <c r="O1754" s="82">
        <v>0</v>
      </c>
      <c r="P1754" s="82">
        <v>0</v>
      </c>
      <c r="Q1754" s="82">
        <v>0</v>
      </c>
      <c r="R1754" s="82">
        <v>4957.8496980722884</v>
      </c>
      <c r="S1754" s="82">
        <v>0</v>
      </c>
      <c r="T1754" s="82">
        <v>0</v>
      </c>
      <c r="U1754" s="82">
        <v>14775.351030843369</v>
      </c>
      <c r="V1754" s="82">
        <v>544.50648337349401</v>
      </c>
      <c r="W1754" s="82">
        <v>0</v>
      </c>
      <c r="X1754" s="132">
        <v>6047.8133116838426</v>
      </c>
      <c r="Y1754" s="82">
        <v>0</v>
      </c>
      <c r="Z1754" s="82">
        <v>0</v>
      </c>
      <c r="AA1754" s="82">
        <v>0</v>
      </c>
      <c r="AB1754" s="82">
        <v>0</v>
      </c>
      <c r="AC1754" s="82">
        <v>1142.5973980722893</v>
      </c>
      <c r="AD1754" s="82">
        <v>0</v>
      </c>
      <c r="AE1754" s="82">
        <v>0</v>
      </c>
      <c r="AF1754" s="82">
        <v>0</v>
      </c>
      <c r="AG1754" s="82">
        <v>1124.4874351807227</v>
      </c>
      <c r="AH1754" s="43">
        <v>33455.22227469588</v>
      </c>
    </row>
    <row r="1755" spans="1:34">
      <c r="A1755" s="52">
        <v>0</v>
      </c>
      <c r="D1755" s="2">
        <v>2030</v>
      </c>
      <c r="E1755" s="2">
        <v>4</v>
      </c>
      <c r="F1755" s="62">
        <v>2030</v>
      </c>
      <c r="G1755" s="62">
        <v>2030</v>
      </c>
      <c r="H1755" s="82">
        <v>793.7572745783126</v>
      </c>
      <c r="I1755" s="82">
        <v>0</v>
      </c>
      <c r="J1755" s="82">
        <v>181.01076048192772</v>
      </c>
      <c r="K1755" s="82">
        <v>0</v>
      </c>
      <c r="L1755" s="82">
        <v>1532.1179924096389</v>
      </c>
      <c r="M1755" s="82">
        <v>0</v>
      </c>
      <c r="N1755" s="82">
        <v>4197.5067893975875</v>
      </c>
      <c r="O1755" s="82">
        <v>0</v>
      </c>
      <c r="P1755" s="82">
        <v>0</v>
      </c>
      <c r="Q1755" s="82">
        <v>0</v>
      </c>
      <c r="R1755" s="82">
        <v>6734.5795821686761</v>
      </c>
      <c r="S1755" s="82">
        <v>0</v>
      </c>
      <c r="T1755" s="82">
        <v>647.42903710843359</v>
      </c>
      <c r="U1755" s="82">
        <v>15110.931239277108</v>
      </c>
      <c r="V1755" s="82">
        <v>2422.571986867471</v>
      </c>
      <c r="W1755" s="82">
        <v>0</v>
      </c>
      <c r="X1755" s="132">
        <v>6986.8106730395921</v>
      </c>
      <c r="Y1755" s="82">
        <v>0</v>
      </c>
      <c r="Z1755" s="82">
        <v>0</v>
      </c>
      <c r="AA1755" s="82">
        <v>0</v>
      </c>
      <c r="AB1755" s="82">
        <v>0</v>
      </c>
      <c r="AC1755" s="82">
        <v>1958.4814792771074</v>
      </c>
      <c r="AD1755" s="82">
        <v>0</v>
      </c>
      <c r="AE1755" s="82">
        <v>0</v>
      </c>
      <c r="AF1755" s="82">
        <v>0</v>
      </c>
      <c r="AG1755" s="82">
        <v>1489.9268183132524</v>
      </c>
      <c r="AH1755" s="43">
        <v>42055.123632919102</v>
      </c>
    </row>
    <row r="1756" spans="1:34">
      <c r="A1756" s="52">
        <v>0</v>
      </c>
      <c r="D1756" s="2">
        <v>2030</v>
      </c>
      <c r="E1756" s="2">
        <v>5</v>
      </c>
      <c r="F1756" s="62">
        <v>2031</v>
      </c>
      <c r="G1756" s="62">
        <v>2031</v>
      </c>
      <c r="H1756" s="82">
        <v>693.33453999999972</v>
      </c>
      <c r="I1756" s="82">
        <v>0</v>
      </c>
      <c r="J1756" s="82">
        <v>0</v>
      </c>
      <c r="K1756" s="82">
        <v>0</v>
      </c>
      <c r="L1756" s="82">
        <v>0</v>
      </c>
      <c r="M1756" s="82">
        <v>0</v>
      </c>
      <c r="N1756" s="82">
        <v>4857.7689731325308</v>
      </c>
      <c r="O1756" s="82">
        <v>0</v>
      </c>
      <c r="P1756" s="82">
        <v>0</v>
      </c>
      <c r="Q1756" s="82">
        <v>0</v>
      </c>
      <c r="R1756" s="82">
        <v>11426.843732289155</v>
      </c>
      <c r="S1756" s="82">
        <v>0</v>
      </c>
      <c r="T1756" s="82">
        <v>0</v>
      </c>
      <c r="U1756" s="82">
        <v>13346.270435903611</v>
      </c>
      <c r="V1756" s="82">
        <v>1814.2185043373499</v>
      </c>
      <c r="W1756" s="82">
        <v>0</v>
      </c>
      <c r="X1756" s="132">
        <v>7853.9459914344407</v>
      </c>
      <c r="Y1756" s="82">
        <v>0</v>
      </c>
      <c r="Z1756" s="82">
        <v>0</v>
      </c>
      <c r="AA1756" s="82">
        <v>0</v>
      </c>
      <c r="AB1756" s="82">
        <v>0</v>
      </c>
      <c r="AC1756" s="82">
        <v>4453.6514404819245</v>
      </c>
      <c r="AD1756" s="82">
        <v>0</v>
      </c>
      <c r="AE1756" s="82">
        <v>2081.0819999999972</v>
      </c>
      <c r="AF1756" s="82">
        <v>0</v>
      </c>
      <c r="AG1756" s="82">
        <v>2075.3911633734947</v>
      </c>
      <c r="AH1756" s="43">
        <v>48602.506780952499</v>
      </c>
    </row>
    <row r="1757" spans="1:34">
      <c r="A1757" s="52">
        <v>0</v>
      </c>
      <c r="D1757" s="2">
        <v>2030</v>
      </c>
      <c r="E1757" s="2">
        <v>6</v>
      </c>
      <c r="F1757" s="62">
        <v>2031</v>
      </c>
      <c r="G1757" s="62">
        <v>2031</v>
      </c>
      <c r="H1757" s="82">
        <v>684.98111180722844</v>
      </c>
      <c r="I1757" s="82">
        <v>0</v>
      </c>
      <c r="J1757" s="82">
        <v>0</v>
      </c>
      <c r="K1757" s="82">
        <v>0</v>
      </c>
      <c r="L1757" s="82">
        <v>0</v>
      </c>
      <c r="M1757" s="82">
        <v>0</v>
      </c>
      <c r="N1757" s="82">
        <v>5433.5175973493988</v>
      </c>
      <c r="O1757" s="82">
        <v>0</v>
      </c>
      <c r="P1757" s="82">
        <v>0</v>
      </c>
      <c r="Q1757" s="82">
        <v>0</v>
      </c>
      <c r="R1757" s="82">
        <v>14241.851548192777</v>
      </c>
      <c r="S1757" s="82">
        <v>0</v>
      </c>
      <c r="T1757" s="82">
        <v>0</v>
      </c>
      <c r="U1757" s="82">
        <v>14626.386157831323</v>
      </c>
      <c r="V1757" s="82">
        <v>5691.2972487951738</v>
      </c>
      <c r="W1757" s="82">
        <v>0</v>
      </c>
      <c r="X1757" s="132">
        <v>8352.9879564406856</v>
      </c>
      <c r="Y1757" s="82">
        <v>0</v>
      </c>
      <c r="Z1757" s="82">
        <v>0</v>
      </c>
      <c r="AA1757" s="82">
        <v>0</v>
      </c>
      <c r="AB1757" s="82">
        <v>0</v>
      </c>
      <c r="AC1757" s="82">
        <v>3497.1513961445785</v>
      </c>
      <c r="AD1757" s="82">
        <v>0</v>
      </c>
      <c r="AE1757" s="82">
        <v>5538.076</v>
      </c>
      <c r="AF1757" s="82">
        <v>0</v>
      </c>
      <c r="AG1757" s="82">
        <v>2446.9212028915663</v>
      </c>
      <c r="AH1757" s="43">
        <v>60513.170219452739</v>
      </c>
    </row>
    <row r="1758" spans="1:34">
      <c r="A1758" s="52">
        <v>0</v>
      </c>
      <c r="D1758" s="2">
        <v>2030</v>
      </c>
      <c r="E1758" s="2">
        <v>7</v>
      </c>
      <c r="F1758" s="62">
        <v>2031</v>
      </c>
      <c r="G1758" s="62">
        <v>2031</v>
      </c>
      <c r="H1758" s="82">
        <v>1035.2803071084325</v>
      </c>
      <c r="I1758" s="82">
        <v>0</v>
      </c>
      <c r="J1758" s="82">
        <v>0</v>
      </c>
      <c r="K1758" s="82">
        <v>0</v>
      </c>
      <c r="L1758" s="82">
        <v>0</v>
      </c>
      <c r="M1758" s="82">
        <v>0</v>
      </c>
      <c r="N1758" s="82">
        <v>8488.2857126505987</v>
      </c>
      <c r="O1758" s="82">
        <v>0</v>
      </c>
      <c r="P1758" s="82">
        <v>0</v>
      </c>
      <c r="Q1758" s="82">
        <v>0</v>
      </c>
      <c r="R1758" s="82">
        <v>17458.422162168663</v>
      </c>
      <c r="S1758" s="82">
        <v>0</v>
      </c>
      <c r="T1758" s="82">
        <v>0</v>
      </c>
      <c r="U1758" s="82">
        <v>15158.403561445777</v>
      </c>
      <c r="V1758" s="82">
        <v>8551.9239381927709</v>
      </c>
      <c r="W1758" s="82">
        <v>0</v>
      </c>
      <c r="X1758" s="132">
        <v>8650.017734012401</v>
      </c>
      <c r="Y1758" s="82">
        <v>0</v>
      </c>
      <c r="Z1758" s="82">
        <v>0</v>
      </c>
      <c r="AA1758" s="82">
        <v>0</v>
      </c>
      <c r="AB1758" s="82">
        <v>0</v>
      </c>
      <c r="AC1758" s="82">
        <v>2914.739879036144</v>
      </c>
      <c r="AD1758" s="82">
        <v>0</v>
      </c>
      <c r="AE1758" s="82">
        <v>9681.2140000000072</v>
      </c>
      <c r="AF1758" s="82">
        <v>0</v>
      </c>
      <c r="AG1758" s="82">
        <v>2621.2662419277117</v>
      </c>
      <c r="AH1758" s="43">
        <v>74559.553536542502</v>
      </c>
    </row>
    <row r="1759" spans="1:34">
      <c r="A1759" s="52">
        <v>0</v>
      </c>
      <c r="D1759" s="2">
        <v>2030</v>
      </c>
      <c r="E1759" s="2">
        <v>8</v>
      </c>
      <c r="F1759" s="62">
        <v>2031</v>
      </c>
      <c r="G1759" s="62">
        <v>2031</v>
      </c>
      <c r="H1759" s="82">
        <v>910.7052692771075</v>
      </c>
      <c r="I1759" s="82">
        <v>0</v>
      </c>
      <c r="J1759" s="82">
        <v>0</v>
      </c>
      <c r="K1759" s="82">
        <v>0</v>
      </c>
      <c r="L1759" s="82">
        <v>0</v>
      </c>
      <c r="M1759" s="82">
        <v>0</v>
      </c>
      <c r="N1759" s="82">
        <v>8545.1111362650572</v>
      </c>
      <c r="O1759" s="82">
        <v>0</v>
      </c>
      <c r="P1759" s="82">
        <v>0</v>
      </c>
      <c r="Q1759" s="82">
        <v>0</v>
      </c>
      <c r="R1759" s="82">
        <v>17930.913066265053</v>
      </c>
      <c r="S1759" s="82">
        <v>0</v>
      </c>
      <c r="T1759" s="82">
        <v>0</v>
      </c>
      <c r="U1759" s="82">
        <v>15777.180726265058</v>
      </c>
      <c r="V1759" s="82">
        <v>8347.7741016867367</v>
      </c>
      <c r="W1759" s="82">
        <v>0</v>
      </c>
      <c r="X1759" s="132">
        <v>8994.1570730807034</v>
      </c>
      <c r="Y1759" s="82">
        <v>0</v>
      </c>
      <c r="Z1759" s="82">
        <v>0</v>
      </c>
      <c r="AA1759" s="82">
        <v>0</v>
      </c>
      <c r="AB1759" s="82">
        <v>0</v>
      </c>
      <c r="AC1759" s="82">
        <v>2181.4399344578305</v>
      </c>
      <c r="AD1759" s="82">
        <v>0</v>
      </c>
      <c r="AE1759" s="82">
        <v>5106.8200000000052</v>
      </c>
      <c r="AF1759" s="82">
        <v>0</v>
      </c>
      <c r="AG1759" s="82">
        <v>2491.0784616867463</v>
      </c>
      <c r="AH1759" s="43">
        <v>70285.179768984293</v>
      </c>
    </row>
    <row r="1760" spans="1:34">
      <c r="A1760" s="52">
        <v>0</v>
      </c>
      <c r="D1760" s="2">
        <v>2030</v>
      </c>
      <c r="E1760" s="2">
        <v>9</v>
      </c>
      <c r="F1760" s="62">
        <v>2031</v>
      </c>
      <c r="G1760" s="62">
        <v>2031</v>
      </c>
      <c r="H1760" s="82">
        <v>917.24273481927673</v>
      </c>
      <c r="I1760" s="82">
        <v>0</v>
      </c>
      <c r="J1760" s="82">
        <v>0</v>
      </c>
      <c r="K1760" s="82">
        <v>0</v>
      </c>
      <c r="L1760" s="82">
        <v>0</v>
      </c>
      <c r="M1760" s="82">
        <v>0</v>
      </c>
      <c r="N1760" s="82">
        <v>7508.4102880722858</v>
      </c>
      <c r="O1760" s="82">
        <v>0</v>
      </c>
      <c r="P1760" s="82">
        <v>0</v>
      </c>
      <c r="Q1760" s="82">
        <v>0</v>
      </c>
      <c r="R1760" s="82">
        <v>18494.059646024099</v>
      </c>
      <c r="S1760" s="82">
        <v>0</v>
      </c>
      <c r="T1760" s="82">
        <v>0</v>
      </c>
      <c r="U1760" s="82">
        <v>18152.4338113253</v>
      </c>
      <c r="V1760" s="82">
        <v>4739.0112984337311</v>
      </c>
      <c r="W1760" s="82">
        <v>0</v>
      </c>
      <c r="X1760" s="132">
        <v>8605.3035739478419</v>
      </c>
      <c r="Y1760" s="82">
        <v>0</v>
      </c>
      <c r="Z1760" s="82">
        <v>0</v>
      </c>
      <c r="AA1760" s="82">
        <v>0</v>
      </c>
      <c r="AB1760" s="82">
        <v>0</v>
      </c>
      <c r="AC1760" s="82">
        <v>2482.2556708433731</v>
      </c>
      <c r="AD1760" s="82">
        <v>0</v>
      </c>
      <c r="AE1760" s="82">
        <v>7792.8079999999991</v>
      </c>
      <c r="AF1760" s="82">
        <v>0</v>
      </c>
      <c r="AG1760" s="82">
        <v>2330.4373995180727</v>
      </c>
      <c r="AH1760" s="43">
        <v>71021.962422983997</v>
      </c>
    </row>
    <row r="1761" spans="1:34">
      <c r="A1761" s="52">
        <v>0</v>
      </c>
      <c r="D1761" s="2">
        <v>2030</v>
      </c>
      <c r="E1761" s="2">
        <v>10</v>
      </c>
      <c r="F1761" s="62">
        <v>2031</v>
      </c>
      <c r="G1761" s="62">
        <v>2031</v>
      </c>
      <c r="H1761" s="82">
        <v>894.18000915662697</v>
      </c>
      <c r="I1761" s="82">
        <v>0</v>
      </c>
      <c r="J1761" s="82">
        <v>0</v>
      </c>
      <c r="K1761" s="82">
        <v>0</v>
      </c>
      <c r="L1761" s="82">
        <v>0</v>
      </c>
      <c r="M1761" s="82">
        <v>0</v>
      </c>
      <c r="N1761" s="82">
        <v>4532.0396291566258</v>
      </c>
      <c r="O1761" s="82">
        <v>0</v>
      </c>
      <c r="P1761" s="82">
        <v>0</v>
      </c>
      <c r="Q1761" s="82">
        <v>0</v>
      </c>
      <c r="R1761" s="82">
        <v>8711.8002108433739</v>
      </c>
      <c r="S1761" s="82">
        <v>0</v>
      </c>
      <c r="T1761" s="82">
        <v>517.81425975903619</v>
      </c>
      <c r="U1761" s="82">
        <v>19069.140722168668</v>
      </c>
      <c r="V1761" s="82">
        <v>1538.3512815662652</v>
      </c>
      <c r="W1761" s="82">
        <v>0</v>
      </c>
      <c r="X1761" s="132">
        <v>8058.353580301</v>
      </c>
      <c r="Y1761" s="82">
        <v>0</v>
      </c>
      <c r="Z1761" s="82">
        <v>0</v>
      </c>
      <c r="AA1761" s="82">
        <v>0</v>
      </c>
      <c r="AB1761" s="82">
        <v>0</v>
      </c>
      <c r="AC1761" s="82">
        <v>3001.566197349398</v>
      </c>
      <c r="AD1761" s="82">
        <v>0</v>
      </c>
      <c r="AE1761" s="82">
        <v>0</v>
      </c>
      <c r="AF1761" s="82">
        <v>0</v>
      </c>
      <c r="AG1761" s="82">
        <v>1939.8740587951809</v>
      </c>
      <c r="AH1761" s="43">
        <v>48263.119949096181</v>
      </c>
    </row>
    <row r="1762" spans="1:34">
      <c r="A1762" s="52">
        <v>0</v>
      </c>
      <c r="D1762" s="2">
        <v>2030</v>
      </c>
      <c r="E1762" s="2">
        <v>11</v>
      </c>
      <c r="F1762" s="62">
        <v>2031</v>
      </c>
      <c r="G1762" s="62">
        <v>2031</v>
      </c>
      <c r="H1762" s="82">
        <v>808.64816831325356</v>
      </c>
      <c r="I1762" s="82">
        <v>0</v>
      </c>
      <c r="J1762" s="82">
        <v>0</v>
      </c>
      <c r="K1762" s="82">
        <v>0</v>
      </c>
      <c r="L1762" s="82">
        <v>1048.4083619277108</v>
      </c>
      <c r="M1762" s="82">
        <v>0</v>
      </c>
      <c r="N1762" s="82">
        <v>3303.0716178313251</v>
      </c>
      <c r="O1762" s="82">
        <v>0</v>
      </c>
      <c r="P1762" s="82">
        <v>0</v>
      </c>
      <c r="Q1762" s="82">
        <v>0</v>
      </c>
      <c r="R1762" s="82">
        <v>6214.258364096384</v>
      </c>
      <c r="S1762" s="82">
        <v>0</v>
      </c>
      <c r="T1762" s="82">
        <v>132.51660072289152</v>
      </c>
      <c r="U1762" s="82">
        <v>15413.771915180716</v>
      </c>
      <c r="V1762" s="82">
        <v>1492.5741878313247</v>
      </c>
      <c r="W1762" s="82">
        <v>0</v>
      </c>
      <c r="X1762" s="132">
        <v>6744.0766612605521</v>
      </c>
      <c r="Y1762" s="82">
        <v>0</v>
      </c>
      <c r="Z1762" s="82">
        <v>0</v>
      </c>
      <c r="AA1762" s="82">
        <v>0</v>
      </c>
      <c r="AB1762" s="82">
        <v>0</v>
      </c>
      <c r="AC1762" s="82">
        <v>2634.0886501204814</v>
      </c>
      <c r="AD1762" s="82">
        <v>0</v>
      </c>
      <c r="AE1762" s="82">
        <v>0</v>
      </c>
      <c r="AF1762" s="82">
        <v>0</v>
      </c>
      <c r="AG1762" s="82">
        <v>1374.9656790361446</v>
      </c>
      <c r="AH1762" s="43">
        <v>39166.380206320784</v>
      </c>
    </row>
    <row r="1763" spans="1:34">
      <c r="A1763" s="52">
        <v>0</v>
      </c>
      <c r="D1763" s="2">
        <v>2030</v>
      </c>
      <c r="E1763" s="2">
        <v>12</v>
      </c>
      <c r="F1763" s="62">
        <v>2031</v>
      </c>
      <c r="G1763" s="62">
        <v>2031</v>
      </c>
      <c r="H1763" s="82">
        <v>667.36627409638561</v>
      </c>
      <c r="I1763" s="82">
        <v>0</v>
      </c>
      <c r="J1763" s="82">
        <v>0</v>
      </c>
      <c r="K1763" s="82">
        <v>0</v>
      </c>
      <c r="L1763" s="82">
        <v>1496.0733925301201</v>
      </c>
      <c r="M1763" s="82">
        <v>0</v>
      </c>
      <c r="N1763" s="82">
        <v>2866.4182269879525</v>
      </c>
      <c r="O1763" s="82">
        <v>0</v>
      </c>
      <c r="P1763" s="82">
        <v>0</v>
      </c>
      <c r="Q1763" s="82">
        <v>0</v>
      </c>
      <c r="R1763" s="82">
        <v>5323.5066274698793</v>
      </c>
      <c r="S1763" s="82">
        <v>0</v>
      </c>
      <c r="T1763" s="82">
        <v>0</v>
      </c>
      <c r="U1763" s="82">
        <v>9504.2862934939749</v>
      </c>
      <c r="V1763" s="82">
        <v>757.7313673493976</v>
      </c>
      <c r="W1763" s="82">
        <v>0</v>
      </c>
      <c r="X1763" s="132">
        <v>5262.1216419780094</v>
      </c>
      <c r="Y1763" s="82">
        <v>0</v>
      </c>
      <c r="Z1763" s="82">
        <v>0</v>
      </c>
      <c r="AA1763" s="82">
        <v>0</v>
      </c>
      <c r="AB1763" s="82">
        <v>0</v>
      </c>
      <c r="AC1763" s="82">
        <v>2935.6240599999992</v>
      </c>
      <c r="AD1763" s="82">
        <v>0</v>
      </c>
      <c r="AE1763" s="82">
        <v>0</v>
      </c>
      <c r="AF1763" s="82">
        <v>0</v>
      </c>
      <c r="AG1763" s="82">
        <v>1024.7529368674698</v>
      </c>
      <c r="AH1763" s="43">
        <v>29837.880820773193</v>
      </c>
    </row>
    <row r="1764" spans="1:34">
      <c r="F1764" s="62"/>
      <c r="G1764" s="62"/>
      <c r="H1764" s="62"/>
      <c r="I1764" s="62"/>
      <c r="J1764" s="62"/>
      <c r="K1764" s="62"/>
      <c r="L1764" s="62"/>
      <c r="M1764" s="62"/>
      <c r="N1764" s="62"/>
      <c r="O1764" s="62"/>
      <c r="P1764" s="62"/>
      <c r="Q1764" s="62"/>
      <c r="R1764" s="62"/>
      <c r="S1764" s="62"/>
      <c r="T1764" s="62"/>
      <c r="U1764" s="62"/>
      <c r="V1764" s="62"/>
      <c r="W1764" s="62"/>
      <c r="X1764" s="62"/>
      <c r="Y1764" s="62"/>
      <c r="Z1764" s="62"/>
      <c r="AA1764" s="62"/>
      <c r="AB1764" s="62"/>
      <c r="AC1764" s="62"/>
      <c r="AD1764" s="62"/>
      <c r="AE1764" s="62"/>
      <c r="AF1764" s="62"/>
      <c r="AG1764" s="62"/>
      <c r="AH1764" s="43"/>
    </row>
    <row r="1765" spans="1:34">
      <c r="F1765" s="62"/>
      <c r="G1765" s="62"/>
      <c r="H1765" s="62"/>
      <c r="I1765" s="62"/>
      <c r="J1765" s="62"/>
      <c r="K1765" s="62"/>
      <c r="L1765" s="62"/>
      <c r="M1765" s="62"/>
      <c r="N1765" s="62"/>
      <c r="O1765" s="62"/>
      <c r="P1765" s="62"/>
      <c r="Q1765" s="62"/>
      <c r="R1765" s="62"/>
      <c r="S1765" s="62"/>
      <c r="T1765" s="62"/>
      <c r="U1765" s="62"/>
      <c r="V1765" s="62"/>
      <c r="W1765" s="62"/>
      <c r="X1765" s="62"/>
      <c r="Y1765" s="62"/>
      <c r="Z1765" s="62"/>
      <c r="AA1765" s="62"/>
      <c r="AB1765" s="62"/>
      <c r="AC1765" s="62"/>
      <c r="AD1765" s="62"/>
      <c r="AE1765" s="62"/>
      <c r="AF1765" s="62"/>
      <c r="AG1765" s="62"/>
      <c r="AH1765" s="43"/>
    </row>
    <row r="1766" spans="1:34">
      <c r="F1766" s="62"/>
      <c r="G1766" s="62"/>
      <c r="H1766" s="62"/>
      <c r="I1766" s="62"/>
      <c r="J1766" s="62"/>
      <c r="K1766" s="62"/>
      <c r="L1766" s="62"/>
      <c r="M1766" s="62"/>
      <c r="N1766" s="62"/>
      <c r="O1766" s="62"/>
      <c r="P1766" s="62"/>
      <c r="Q1766" s="62"/>
      <c r="R1766" s="62"/>
      <c r="S1766" s="62"/>
      <c r="T1766" s="62"/>
      <c r="U1766" s="62"/>
      <c r="V1766" s="62"/>
      <c r="W1766" s="62"/>
      <c r="X1766" s="62"/>
      <c r="Y1766" s="62"/>
      <c r="Z1766" s="62"/>
      <c r="AA1766" s="62"/>
      <c r="AB1766" s="62"/>
      <c r="AC1766" s="62"/>
      <c r="AD1766" s="62"/>
      <c r="AE1766" s="62"/>
      <c r="AF1766" s="62"/>
      <c r="AG1766" s="62"/>
      <c r="AH1766" s="43"/>
    </row>
    <row r="1767" spans="1:34" ht="15.75">
      <c r="D1767" s="54" t="s">
        <v>89</v>
      </c>
      <c r="M1767" s="2"/>
      <c r="N1767" s="51" t="s">
        <v>98</v>
      </c>
      <c r="O1767" s="2"/>
      <c r="P1767" s="2"/>
      <c r="Q1767" s="2"/>
      <c r="R1767" s="2"/>
      <c r="S1767" s="2"/>
      <c r="T1767" s="2"/>
      <c r="U1767" s="2"/>
      <c r="V1767" s="2"/>
      <c r="W1767" s="2"/>
      <c r="X1767" s="2"/>
      <c r="Y1767" s="2"/>
      <c r="Z1767" s="2"/>
      <c r="AA1767" s="2"/>
      <c r="AB1767" s="2"/>
      <c r="AC1767" s="2"/>
      <c r="AD1767" s="2"/>
      <c r="AE1767" s="2"/>
      <c r="AF1767" s="2"/>
      <c r="AG1767" s="2"/>
      <c r="AH1767" s="2"/>
    </row>
    <row r="1768" spans="1:34" ht="15.75">
      <c r="D1768" s="60" t="s">
        <v>45</v>
      </c>
      <c r="E1768" s="60" t="s">
        <v>46</v>
      </c>
      <c r="F1768" s="60" t="s">
        <v>47</v>
      </c>
      <c r="G1768" s="60" t="s">
        <v>47</v>
      </c>
      <c r="H1768" s="61" t="s">
        <v>90</v>
      </c>
      <c r="I1768" s="61" t="s">
        <v>91</v>
      </c>
      <c r="J1768" s="61" t="s">
        <v>92</v>
      </c>
      <c r="K1768" s="61" t="s">
        <v>93</v>
      </c>
      <c r="L1768" s="61" t="s">
        <v>74</v>
      </c>
      <c r="M1768" s="2"/>
      <c r="N1768" s="61" t="s">
        <v>74</v>
      </c>
      <c r="O1768" s="2"/>
      <c r="P1768" s="2"/>
      <c r="Q1768" s="2"/>
      <c r="R1768" s="2"/>
      <c r="S1768" s="2"/>
      <c r="T1768" s="2"/>
      <c r="U1768" s="2"/>
      <c r="V1768" s="2"/>
      <c r="W1768" s="2"/>
      <c r="X1768" s="2"/>
      <c r="Y1768" s="2"/>
      <c r="Z1768" s="2"/>
      <c r="AA1768" s="2"/>
      <c r="AB1768" s="2"/>
      <c r="AC1768" s="2"/>
      <c r="AD1768" s="2"/>
      <c r="AE1768" s="2"/>
      <c r="AF1768" s="2"/>
      <c r="AG1768" s="2"/>
      <c r="AH1768" s="2"/>
    </row>
    <row r="1769" spans="1:34">
      <c r="A1769" s="52">
        <v>0</v>
      </c>
      <c r="B1769" s="52">
        <v>0</v>
      </c>
      <c r="D1769" s="62">
        <v>2007</v>
      </c>
      <c r="E1769" s="62">
        <v>1</v>
      </c>
      <c r="F1769" s="62">
        <v>2007</v>
      </c>
      <c r="G1769" s="62">
        <v>2007</v>
      </c>
      <c r="H1769" s="132"/>
      <c r="I1769" s="132"/>
      <c r="J1769" s="132"/>
      <c r="K1769" s="132"/>
      <c r="L1769" s="43">
        <v>0</v>
      </c>
      <c r="M1769" s="2"/>
      <c r="N1769" s="43">
        <v>0</v>
      </c>
      <c r="O1769" s="2"/>
      <c r="P1769" s="2"/>
      <c r="Q1769" s="2"/>
      <c r="R1769" s="2"/>
      <c r="S1769" s="2"/>
      <c r="T1769" s="2"/>
      <c r="U1769" s="2"/>
      <c r="V1769" s="2"/>
      <c r="W1769" s="2"/>
      <c r="X1769" s="2"/>
      <c r="Y1769" s="2"/>
      <c r="Z1769" s="2"/>
      <c r="AA1769" s="2"/>
      <c r="AB1769" s="2"/>
      <c r="AC1769" s="2"/>
      <c r="AD1769" s="2"/>
      <c r="AE1769" s="2"/>
      <c r="AF1769" s="2"/>
      <c r="AG1769" s="2"/>
      <c r="AH1769" s="2"/>
    </row>
    <row r="1770" spans="1:34">
      <c r="A1770" s="52">
        <v>0</v>
      </c>
      <c r="B1770" s="52">
        <v>0</v>
      </c>
      <c r="D1770" s="62">
        <v>2007</v>
      </c>
      <c r="E1770" s="62">
        <v>2</v>
      </c>
      <c r="F1770" s="62">
        <v>2007</v>
      </c>
      <c r="G1770" s="62">
        <v>2007</v>
      </c>
      <c r="H1770" s="132"/>
      <c r="I1770" s="132"/>
      <c r="J1770" s="132"/>
      <c r="K1770" s="132"/>
      <c r="L1770" s="43">
        <v>0</v>
      </c>
      <c r="M1770" s="2"/>
      <c r="N1770" s="43">
        <v>0</v>
      </c>
      <c r="O1770" s="2"/>
      <c r="P1770" s="2"/>
      <c r="Q1770" s="2"/>
      <c r="R1770" s="2"/>
      <c r="S1770" s="2"/>
      <c r="T1770" s="2"/>
      <c r="U1770" s="2"/>
      <c r="V1770" s="2"/>
      <c r="W1770" s="2"/>
      <c r="X1770" s="2"/>
      <c r="Y1770" s="2"/>
      <c r="Z1770" s="2"/>
      <c r="AA1770" s="2"/>
      <c r="AB1770" s="2"/>
      <c r="AC1770" s="2"/>
      <c r="AD1770" s="2"/>
      <c r="AE1770" s="2"/>
      <c r="AF1770" s="2"/>
      <c r="AG1770" s="2"/>
      <c r="AH1770" s="2"/>
    </row>
    <row r="1771" spans="1:34">
      <c r="A1771" s="52">
        <v>0</v>
      </c>
      <c r="B1771" s="52">
        <v>0</v>
      </c>
      <c r="D1771" s="62">
        <v>2007</v>
      </c>
      <c r="E1771" s="62">
        <v>3</v>
      </c>
      <c r="F1771" s="62">
        <v>2007</v>
      </c>
      <c r="G1771" s="62">
        <v>2007</v>
      </c>
      <c r="H1771" s="132"/>
      <c r="I1771" s="132"/>
      <c r="J1771" s="132"/>
      <c r="K1771" s="132"/>
      <c r="L1771" s="43">
        <v>0</v>
      </c>
      <c r="M1771" s="2"/>
      <c r="N1771" s="43">
        <v>0</v>
      </c>
      <c r="O1771" s="2"/>
      <c r="P1771" s="2"/>
      <c r="Q1771" s="2"/>
      <c r="R1771" s="2"/>
      <c r="S1771" s="2"/>
      <c r="T1771" s="2"/>
      <c r="U1771" s="2"/>
      <c r="V1771" s="2"/>
      <c r="W1771" s="2"/>
      <c r="X1771" s="2"/>
      <c r="Y1771" s="2"/>
      <c r="Z1771" s="2"/>
      <c r="AA1771" s="2"/>
      <c r="AB1771" s="2"/>
      <c r="AC1771" s="2"/>
      <c r="AD1771" s="2"/>
      <c r="AE1771" s="2"/>
      <c r="AF1771" s="2"/>
      <c r="AG1771" s="2"/>
      <c r="AH1771" s="2"/>
    </row>
    <row r="1772" spans="1:34">
      <c r="A1772" s="52">
        <v>0</v>
      </c>
      <c r="B1772" s="52">
        <v>0</v>
      </c>
      <c r="D1772" s="62">
        <v>2007</v>
      </c>
      <c r="E1772" s="62">
        <v>4</v>
      </c>
      <c r="F1772" s="62">
        <v>2007</v>
      </c>
      <c r="G1772" s="62">
        <v>2007</v>
      </c>
      <c r="H1772" s="132"/>
      <c r="I1772" s="132"/>
      <c r="J1772" s="132"/>
      <c r="K1772" s="132"/>
      <c r="L1772" s="43">
        <v>0</v>
      </c>
      <c r="M1772" s="2"/>
      <c r="N1772" s="43">
        <v>0</v>
      </c>
      <c r="O1772" s="2"/>
      <c r="P1772" s="2"/>
      <c r="Q1772" s="2"/>
      <c r="R1772" s="2"/>
      <c r="S1772" s="2"/>
      <c r="T1772" s="2"/>
      <c r="U1772" s="2"/>
      <c r="V1772" s="2"/>
      <c r="W1772" s="2"/>
      <c r="X1772" s="2"/>
      <c r="Y1772" s="2"/>
      <c r="Z1772" s="2"/>
      <c r="AA1772" s="2"/>
      <c r="AB1772" s="2"/>
      <c r="AC1772" s="2"/>
      <c r="AD1772" s="2"/>
      <c r="AE1772" s="2"/>
      <c r="AF1772" s="2"/>
      <c r="AG1772" s="2"/>
      <c r="AH1772" s="2"/>
    </row>
    <row r="1773" spans="1:34">
      <c r="A1773" s="52">
        <v>0</v>
      </c>
      <c r="B1773" s="52">
        <v>0</v>
      </c>
      <c r="D1773" s="62">
        <v>2007</v>
      </c>
      <c r="E1773" s="62">
        <v>5</v>
      </c>
      <c r="F1773" s="62">
        <v>2008</v>
      </c>
      <c r="G1773" s="62">
        <v>2008</v>
      </c>
      <c r="H1773" s="132"/>
      <c r="I1773" s="132"/>
      <c r="J1773" s="132"/>
      <c r="K1773" s="132"/>
      <c r="L1773" s="43">
        <v>0</v>
      </c>
      <c r="M1773" s="2"/>
      <c r="N1773" s="43">
        <v>0</v>
      </c>
      <c r="O1773" s="2"/>
      <c r="P1773" s="2"/>
      <c r="Q1773" s="2"/>
      <c r="R1773" s="2"/>
      <c r="S1773" s="2"/>
      <c r="T1773" s="2"/>
      <c r="U1773" s="2"/>
      <c r="V1773" s="2"/>
      <c r="W1773" s="2"/>
      <c r="X1773" s="2"/>
      <c r="Y1773" s="2"/>
      <c r="Z1773" s="2"/>
      <c r="AA1773" s="2"/>
      <c r="AB1773" s="2"/>
      <c r="AC1773" s="2"/>
      <c r="AD1773" s="2"/>
      <c r="AE1773" s="2"/>
      <c r="AF1773" s="2"/>
      <c r="AG1773" s="2"/>
      <c r="AH1773" s="2"/>
    </row>
    <row r="1774" spans="1:34">
      <c r="A1774" s="52">
        <v>0</v>
      </c>
      <c r="B1774" s="52">
        <v>0</v>
      </c>
      <c r="D1774" s="62">
        <v>2007</v>
      </c>
      <c r="E1774" s="62">
        <v>6</v>
      </c>
      <c r="F1774" s="62">
        <v>2008</v>
      </c>
      <c r="G1774" s="62">
        <v>2008</v>
      </c>
      <c r="H1774" s="132"/>
      <c r="I1774" s="132"/>
      <c r="J1774" s="132"/>
      <c r="K1774" s="132"/>
      <c r="L1774" s="43">
        <v>0</v>
      </c>
      <c r="M1774" s="2"/>
      <c r="N1774" s="43">
        <v>0</v>
      </c>
      <c r="O1774" s="2"/>
      <c r="P1774" s="2"/>
      <c r="Q1774" s="2"/>
      <c r="R1774" s="2"/>
      <c r="S1774" s="2"/>
      <c r="T1774" s="2"/>
      <c r="U1774" s="2"/>
      <c r="V1774" s="2"/>
      <c r="W1774" s="2"/>
      <c r="X1774" s="2"/>
      <c r="Y1774" s="2"/>
      <c r="Z1774" s="2"/>
      <c r="AA1774" s="2"/>
      <c r="AB1774" s="2"/>
      <c r="AC1774" s="2"/>
      <c r="AD1774" s="2"/>
      <c r="AE1774" s="2"/>
      <c r="AF1774" s="2"/>
      <c r="AG1774" s="2"/>
      <c r="AH1774" s="2"/>
    </row>
    <row r="1775" spans="1:34">
      <c r="A1775" s="52">
        <v>0</v>
      </c>
      <c r="B1775" s="52">
        <v>0</v>
      </c>
      <c r="D1775" s="62">
        <v>2007</v>
      </c>
      <c r="E1775" s="62">
        <v>7</v>
      </c>
      <c r="F1775" s="62">
        <v>2008</v>
      </c>
      <c r="G1775" s="62">
        <v>2008</v>
      </c>
      <c r="H1775" s="132"/>
      <c r="I1775" s="132"/>
      <c r="J1775" s="132"/>
      <c r="K1775" s="132"/>
      <c r="L1775" s="43">
        <v>0</v>
      </c>
      <c r="M1775" s="2"/>
      <c r="N1775" s="43">
        <v>0</v>
      </c>
      <c r="O1775" s="2"/>
      <c r="P1775" s="2"/>
      <c r="Q1775" s="2"/>
      <c r="R1775" s="2"/>
      <c r="S1775" s="2"/>
      <c r="T1775" s="2"/>
      <c r="U1775" s="2"/>
      <c r="V1775" s="2"/>
      <c r="W1775" s="2"/>
      <c r="X1775" s="2"/>
      <c r="Y1775" s="2"/>
      <c r="Z1775" s="2"/>
      <c r="AA1775" s="2"/>
      <c r="AB1775" s="2"/>
      <c r="AC1775" s="2"/>
      <c r="AD1775" s="2"/>
      <c r="AE1775" s="2"/>
      <c r="AF1775" s="2"/>
      <c r="AG1775" s="2"/>
      <c r="AH1775" s="2"/>
    </row>
    <row r="1776" spans="1:34">
      <c r="A1776" s="52">
        <v>0</v>
      </c>
      <c r="B1776" s="52">
        <v>0</v>
      </c>
      <c r="D1776" s="62">
        <v>2007</v>
      </c>
      <c r="E1776" s="62">
        <v>8</v>
      </c>
      <c r="F1776" s="62">
        <v>2008</v>
      </c>
      <c r="G1776" s="62">
        <v>2008</v>
      </c>
      <c r="H1776" s="132"/>
      <c r="I1776" s="132"/>
      <c r="J1776" s="132"/>
      <c r="K1776" s="132"/>
      <c r="L1776" s="43">
        <v>0</v>
      </c>
      <c r="M1776" s="2"/>
      <c r="N1776" s="43">
        <v>0</v>
      </c>
      <c r="O1776" s="2"/>
      <c r="P1776" s="2"/>
      <c r="Q1776" s="2"/>
      <c r="R1776" s="2"/>
      <c r="S1776" s="2"/>
      <c r="T1776" s="2"/>
      <c r="U1776" s="2"/>
      <c r="V1776" s="2"/>
      <c r="W1776" s="2"/>
      <c r="X1776" s="2"/>
      <c r="Y1776" s="2"/>
      <c r="Z1776" s="2"/>
      <c r="AA1776" s="2"/>
      <c r="AB1776" s="2"/>
      <c r="AC1776" s="2"/>
      <c r="AD1776" s="2"/>
      <c r="AE1776" s="2"/>
      <c r="AF1776" s="2"/>
      <c r="AG1776" s="2"/>
      <c r="AH1776" s="2"/>
    </row>
    <row r="1777" spans="1:34">
      <c r="A1777" s="52">
        <v>0</v>
      </c>
      <c r="B1777" s="52">
        <v>0</v>
      </c>
      <c r="D1777" s="62">
        <v>2007</v>
      </c>
      <c r="E1777" s="62">
        <v>9</v>
      </c>
      <c r="F1777" s="62">
        <v>2008</v>
      </c>
      <c r="G1777" s="62">
        <v>2008</v>
      </c>
      <c r="H1777" s="132"/>
      <c r="I1777" s="132"/>
      <c r="J1777" s="132"/>
      <c r="K1777" s="132"/>
      <c r="L1777" s="43">
        <v>0</v>
      </c>
      <c r="M1777" s="2"/>
      <c r="N1777" s="43">
        <v>0</v>
      </c>
      <c r="O1777" s="2"/>
      <c r="P1777" s="2"/>
      <c r="Q1777" s="2"/>
      <c r="R1777" s="2"/>
      <c r="S1777" s="2"/>
      <c r="T1777" s="2"/>
      <c r="U1777" s="2"/>
      <c r="V1777" s="2"/>
      <c r="W1777" s="2"/>
      <c r="X1777" s="2"/>
      <c r="Y1777" s="2"/>
      <c r="Z1777" s="2"/>
      <c r="AA1777" s="2"/>
      <c r="AB1777" s="2"/>
      <c r="AC1777" s="2"/>
      <c r="AD1777" s="2"/>
      <c r="AE1777" s="2"/>
      <c r="AF1777" s="2"/>
      <c r="AG1777" s="2"/>
      <c r="AH1777" s="2"/>
    </row>
    <row r="1778" spans="1:34">
      <c r="A1778" s="52">
        <v>0</v>
      </c>
      <c r="B1778" s="52">
        <v>0</v>
      </c>
      <c r="D1778" s="62">
        <v>2007</v>
      </c>
      <c r="E1778" s="62">
        <v>10</v>
      </c>
      <c r="F1778" s="62">
        <v>2008</v>
      </c>
      <c r="G1778" s="62">
        <v>2008</v>
      </c>
      <c r="H1778" s="132"/>
      <c r="I1778" s="132"/>
      <c r="J1778" s="132"/>
      <c r="K1778" s="132"/>
      <c r="L1778" s="43">
        <v>0</v>
      </c>
      <c r="M1778" s="2"/>
      <c r="N1778" s="43">
        <v>0</v>
      </c>
      <c r="O1778" s="2"/>
      <c r="P1778" s="2"/>
      <c r="Q1778" s="2"/>
      <c r="R1778" s="2"/>
      <c r="S1778" s="2"/>
      <c r="T1778" s="2"/>
      <c r="U1778" s="2"/>
      <c r="V1778" s="2"/>
      <c r="W1778" s="2"/>
      <c r="X1778" s="2"/>
      <c r="Y1778" s="2"/>
      <c r="Z1778" s="2"/>
      <c r="AA1778" s="2"/>
      <c r="AB1778" s="2"/>
      <c r="AC1778" s="2"/>
      <c r="AD1778" s="2"/>
      <c r="AE1778" s="2"/>
      <c r="AF1778" s="2"/>
      <c r="AG1778" s="2"/>
      <c r="AH1778" s="2"/>
    </row>
    <row r="1779" spans="1:34">
      <c r="A1779" s="52">
        <v>0</v>
      </c>
      <c r="B1779" s="52">
        <v>0</v>
      </c>
      <c r="D1779" s="62">
        <v>2007</v>
      </c>
      <c r="E1779" s="62">
        <v>11</v>
      </c>
      <c r="F1779" s="62">
        <v>2008</v>
      </c>
      <c r="G1779" s="62">
        <v>2008</v>
      </c>
      <c r="H1779" s="132"/>
      <c r="I1779" s="132"/>
      <c r="J1779" s="132"/>
      <c r="K1779" s="132"/>
      <c r="L1779" s="43">
        <v>0</v>
      </c>
      <c r="M1779" s="2"/>
      <c r="N1779" s="43">
        <v>0</v>
      </c>
      <c r="O1779" s="2"/>
      <c r="P1779" s="2"/>
      <c r="Q1779" s="2"/>
      <c r="R1779" s="2"/>
      <c r="S1779" s="2"/>
      <c r="T1779" s="2"/>
      <c r="U1779" s="2"/>
      <c r="V1779" s="2"/>
      <c r="W1779" s="2"/>
      <c r="X1779" s="2"/>
      <c r="Y1779" s="2"/>
      <c r="Z1779" s="2"/>
      <c r="AA1779" s="2"/>
      <c r="AB1779" s="2"/>
      <c r="AC1779" s="2"/>
      <c r="AD1779" s="2"/>
      <c r="AE1779" s="2"/>
      <c r="AF1779" s="2"/>
      <c r="AG1779" s="2"/>
      <c r="AH1779" s="2"/>
    </row>
    <row r="1780" spans="1:34">
      <c r="A1780" s="52">
        <v>0</v>
      </c>
      <c r="B1780" s="52">
        <v>0</v>
      </c>
      <c r="D1780" s="62">
        <v>2007</v>
      </c>
      <c r="E1780" s="62">
        <v>12</v>
      </c>
      <c r="F1780" s="62">
        <v>2008</v>
      </c>
      <c r="G1780" s="62">
        <v>2008</v>
      </c>
      <c r="H1780" s="132"/>
      <c r="I1780" s="132"/>
      <c r="J1780" s="132"/>
      <c r="K1780" s="132"/>
      <c r="L1780" s="43">
        <v>0</v>
      </c>
      <c r="M1780" s="2"/>
      <c r="N1780" s="43">
        <v>0</v>
      </c>
      <c r="O1780" s="2"/>
      <c r="P1780" s="2"/>
      <c r="Q1780" s="2"/>
      <c r="R1780" s="2"/>
      <c r="S1780" s="2"/>
      <c r="T1780" s="2"/>
      <c r="U1780" s="2"/>
      <c r="V1780" s="2"/>
      <c r="W1780" s="2"/>
      <c r="X1780" s="2"/>
      <c r="Y1780" s="2"/>
      <c r="Z1780" s="2"/>
      <c r="AA1780" s="2"/>
      <c r="AB1780" s="2"/>
      <c r="AC1780" s="2"/>
      <c r="AD1780" s="2"/>
      <c r="AE1780" s="2"/>
      <c r="AF1780" s="2"/>
      <c r="AG1780" s="2"/>
      <c r="AH1780" s="2"/>
    </row>
    <row r="1781" spans="1:34">
      <c r="A1781" s="52">
        <v>0</v>
      </c>
      <c r="B1781" s="52">
        <v>0</v>
      </c>
      <c r="D1781" s="62">
        <v>2008</v>
      </c>
      <c r="E1781" s="62">
        <v>1</v>
      </c>
      <c r="F1781" s="62">
        <v>2008</v>
      </c>
      <c r="G1781" s="62">
        <v>2008</v>
      </c>
      <c r="H1781" s="132"/>
      <c r="I1781" s="132"/>
      <c r="J1781" s="132"/>
      <c r="K1781" s="132"/>
      <c r="L1781" s="43">
        <v>0</v>
      </c>
      <c r="M1781" s="2"/>
      <c r="N1781" s="43">
        <v>0</v>
      </c>
      <c r="O1781" s="2"/>
      <c r="P1781" s="2"/>
      <c r="Q1781" s="2"/>
      <c r="R1781" s="2"/>
      <c r="S1781" s="2"/>
      <c r="T1781" s="2"/>
      <c r="U1781" s="2"/>
      <c r="V1781" s="2"/>
      <c r="W1781" s="2"/>
      <c r="X1781" s="2"/>
      <c r="Y1781" s="2"/>
      <c r="Z1781" s="2"/>
      <c r="AA1781" s="2"/>
      <c r="AB1781" s="2"/>
      <c r="AC1781" s="2"/>
      <c r="AD1781" s="2"/>
      <c r="AE1781" s="2"/>
      <c r="AF1781" s="2"/>
      <c r="AG1781" s="2"/>
      <c r="AH1781" s="2"/>
    </row>
    <row r="1782" spans="1:34">
      <c r="A1782" s="52">
        <v>0</v>
      </c>
      <c r="B1782" s="52">
        <v>0</v>
      </c>
      <c r="D1782" s="62">
        <v>2008</v>
      </c>
      <c r="E1782" s="62">
        <v>2</v>
      </c>
      <c r="F1782" s="62">
        <v>2008</v>
      </c>
      <c r="G1782" s="62">
        <v>2008</v>
      </c>
      <c r="H1782" s="132"/>
      <c r="I1782" s="132"/>
      <c r="J1782" s="132"/>
      <c r="K1782" s="132"/>
      <c r="L1782" s="43">
        <v>0</v>
      </c>
      <c r="M1782" s="2"/>
      <c r="N1782" s="43">
        <v>0</v>
      </c>
      <c r="O1782" s="2"/>
      <c r="P1782" s="2"/>
      <c r="Q1782" s="2"/>
      <c r="R1782" s="2"/>
      <c r="S1782" s="2"/>
      <c r="T1782" s="2"/>
      <c r="U1782" s="2"/>
      <c r="V1782" s="2"/>
      <c r="W1782" s="2"/>
      <c r="X1782" s="2"/>
      <c r="Y1782" s="2"/>
      <c r="Z1782" s="2"/>
      <c r="AA1782" s="2"/>
      <c r="AB1782" s="2"/>
      <c r="AC1782" s="2"/>
      <c r="AD1782" s="2"/>
      <c r="AE1782" s="2"/>
      <c r="AF1782" s="2"/>
      <c r="AG1782" s="2"/>
      <c r="AH1782" s="2"/>
    </row>
    <row r="1783" spans="1:34">
      <c r="A1783" s="52">
        <v>0</v>
      </c>
      <c r="B1783" s="52">
        <v>0</v>
      </c>
      <c r="D1783" s="62">
        <v>2008</v>
      </c>
      <c r="E1783" s="62">
        <v>3</v>
      </c>
      <c r="F1783" s="62">
        <v>2008</v>
      </c>
      <c r="G1783" s="62">
        <v>2008</v>
      </c>
      <c r="H1783" s="132"/>
      <c r="I1783" s="132"/>
      <c r="J1783" s="132"/>
      <c r="K1783" s="132"/>
      <c r="L1783" s="43">
        <v>0</v>
      </c>
      <c r="M1783" s="2"/>
      <c r="N1783" s="43">
        <v>0</v>
      </c>
      <c r="O1783" s="2"/>
      <c r="P1783" s="2"/>
      <c r="Q1783" s="2"/>
      <c r="R1783" s="2"/>
      <c r="S1783" s="2"/>
      <c r="T1783" s="2"/>
      <c r="U1783" s="2"/>
      <c r="V1783" s="2"/>
      <c r="W1783" s="2"/>
      <c r="X1783" s="2"/>
      <c r="Y1783" s="2"/>
      <c r="Z1783" s="2"/>
      <c r="AA1783" s="2"/>
      <c r="AB1783" s="2"/>
      <c r="AC1783" s="2"/>
      <c r="AD1783" s="2"/>
      <c r="AE1783" s="2"/>
      <c r="AF1783" s="2"/>
      <c r="AG1783" s="2"/>
      <c r="AH1783" s="2"/>
    </row>
    <row r="1784" spans="1:34">
      <c r="A1784" s="52">
        <v>0</v>
      </c>
      <c r="B1784" s="52">
        <v>0</v>
      </c>
      <c r="D1784" s="62">
        <v>2008</v>
      </c>
      <c r="E1784" s="62">
        <v>4</v>
      </c>
      <c r="F1784" s="62">
        <v>2008</v>
      </c>
      <c r="G1784" s="62">
        <v>2008</v>
      </c>
      <c r="H1784" s="132"/>
      <c r="I1784" s="132"/>
      <c r="J1784" s="132"/>
      <c r="K1784" s="132"/>
      <c r="L1784" s="43">
        <v>0</v>
      </c>
      <c r="M1784" s="2"/>
      <c r="N1784" s="43">
        <v>0</v>
      </c>
      <c r="O1784" s="2"/>
      <c r="P1784" s="2"/>
      <c r="Q1784" s="2"/>
      <c r="R1784" s="2"/>
      <c r="S1784" s="2"/>
      <c r="T1784" s="2"/>
      <c r="U1784" s="2"/>
      <c r="V1784" s="2"/>
      <c r="W1784" s="2"/>
      <c r="X1784" s="2"/>
      <c r="Y1784" s="2"/>
      <c r="Z1784" s="2"/>
      <c r="AA1784" s="2"/>
      <c r="AB1784" s="2"/>
      <c r="AC1784" s="2"/>
      <c r="AD1784" s="2"/>
      <c r="AE1784" s="2"/>
      <c r="AF1784" s="2"/>
      <c r="AG1784" s="2"/>
      <c r="AH1784" s="2"/>
    </row>
    <row r="1785" spans="1:34">
      <c r="A1785" s="52">
        <v>0</v>
      </c>
      <c r="B1785" s="52">
        <v>0</v>
      </c>
      <c r="D1785" s="62">
        <v>2008</v>
      </c>
      <c r="E1785" s="62">
        <v>5</v>
      </c>
      <c r="F1785" s="62">
        <v>2009</v>
      </c>
      <c r="G1785" s="62">
        <v>2009</v>
      </c>
      <c r="H1785" s="132"/>
      <c r="I1785" s="132"/>
      <c r="J1785" s="132"/>
      <c r="K1785" s="132"/>
      <c r="L1785" s="43">
        <v>0</v>
      </c>
      <c r="M1785" s="2"/>
      <c r="N1785" s="43">
        <v>0</v>
      </c>
      <c r="O1785" s="2"/>
      <c r="P1785" s="2"/>
      <c r="Q1785" s="2"/>
      <c r="R1785" s="2"/>
      <c r="S1785" s="2"/>
      <c r="T1785" s="2"/>
      <c r="U1785" s="2"/>
      <c r="V1785" s="2"/>
      <c r="W1785" s="2"/>
      <c r="X1785" s="2"/>
      <c r="Y1785" s="2"/>
      <c r="Z1785" s="2"/>
      <c r="AA1785" s="2"/>
      <c r="AB1785" s="2"/>
      <c r="AC1785" s="2"/>
      <c r="AD1785" s="2"/>
      <c r="AE1785" s="2"/>
      <c r="AF1785" s="2"/>
      <c r="AG1785" s="2"/>
      <c r="AH1785" s="2"/>
    </row>
    <row r="1786" spans="1:34">
      <c r="A1786" s="52">
        <v>0</v>
      </c>
      <c r="B1786" s="52">
        <v>0</v>
      </c>
      <c r="D1786" s="62">
        <v>2008</v>
      </c>
      <c r="E1786" s="62">
        <v>6</v>
      </c>
      <c r="F1786" s="62">
        <v>2009</v>
      </c>
      <c r="G1786" s="62">
        <v>2009</v>
      </c>
      <c r="H1786" s="132"/>
      <c r="I1786" s="132"/>
      <c r="J1786" s="132"/>
      <c r="K1786" s="132"/>
      <c r="L1786" s="43">
        <v>0</v>
      </c>
      <c r="M1786" s="2"/>
      <c r="N1786" s="43">
        <v>0</v>
      </c>
      <c r="O1786" s="2"/>
      <c r="P1786" s="2"/>
      <c r="Q1786" s="2"/>
      <c r="R1786" s="2"/>
      <c r="S1786" s="2"/>
      <c r="T1786" s="2"/>
      <c r="U1786" s="2"/>
      <c r="V1786" s="2"/>
      <c r="W1786" s="2"/>
      <c r="X1786" s="2"/>
      <c r="Y1786" s="2"/>
      <c r="Z1786" s="2"/>
      <c r="AA1786" s="2"/>
      <c r="AB1786" s="2"/>
      <c r="AC1786" s="2"/>
      <c r="AD1786" s="2"/>
      <c r="AE1786" s="2"/>
      <c r="AF1786" s="2"/>
      <c r="AG1786" s="2"/>
      <c r="AH1786" s="2"/>
    </row>
    <row r="1787" spans="1:34">
      <c r="A1787" s="52">
        <v>0</v>
      </c>
      <c r="B1787" s="52">
        <v>0</v>
      </c>
      <c r="D1787" s="62">
        <v>2008</v>
      </c>
      <c r="E1787" s="62">
        <v>7</v>
      </c>
      <c r="F1787" s="62">
        <v>2009</v>
      </c>
      <c r="G1787" s="62">
        <v>2009</v>
      </c>
      <c r="H1787" s="132"/>
      <c r="I1787" s="132"/>
      <c r="J1787" s="132"/>
      <c r="K1787" s="132"/>
      <c r="L1787" s="43">
        <v>0</v>
      </c>
      <c r="M1787" s="2"/>
      <c r="N1787" s="43">
        <v>0</v>
      </c>
      <c r="O1787" s="2"/>
      <c r="P1787" s="2"/>
      <c r="Q1787" s="2"/>
      <c r="R1787" s="2"/>
      <c r="S1787" s="2"/>
      <c r="T1787" s="2"/>
      <c r="U1787" s="2"/>
      <c r="V1787" s="2"/>
      <c r="W1787" s="2"/>
      <c r="X1787" s="2"/>
      <c r="Y1787" s="2"/>
      <c r="Z1787" s="2"/>
      <c r="AA1787" s="2"/>
      <c r="AB1787" s="2"/>
      <c r="AC1787" s="2"/>
      <c r="AD1787" s="2"/>
      <c r="AE1787" s="2"/>
      <c r="AF1787" s="2"/>
      <c r="AG1787" s="2"/>
      <c r="AH1787" s="2"/>
    </row>
    <row r="1788" spans="1:34">
      <c r="A1788" s="52">
        <v>0</v>
      </c>
      <c r="B1788" s="52">
        <v>0</v>
      </c>
      <c r="D1788" s="62">
        <v>2008</v>
      </c>
      <c r="E1788" s="62">
        <v>8</v>
      </c>
      <c r="F1788" s="62">
        <v>2009</v>
      </c>
      <c r="G1788" s="62">
        <v>2009</v>
      </c>
      <c r="H1788" s="132"/>
      <c r="I1788" s="132"/>
      <c r="J1788" s="132"/>
      <c r="K1788" s="132"/>
      <c r="L1788" s="43">
        <v>0</v>
      </c>
      <c r="M1788" s="2"/>
      <c r="N1788" s="43">
        <v>0</v>
      </c>
      <c r="O1788" s="2"/>
      <c r="P1788" s="2"/>
      <c r="Q1788" s="2"/>
      <c r="R1788" s="2"/>
      <c r="S1788" s="2"/>
      <c r="T1788" s="2"/>
      <c r="U1788" s="2"/>
      <c r="V1788" s="2"/>
      <c r="W1788" s="2"/>
      <c r="X1788" s="2"/>
      <c r="Y1788" s="2"/>
      <c r="Z1788" s="2"/>
      <c r="AA1788" s="2"/>
      <c r="AB1788" s="2"/>
      <c r="AC1788" s="2"/>
      <c r="AD1788" s="2"/>
      <c r="AE1788" s="2"/>
      <c r="AF1788" s="2"/>
      <c r="AG1788" s="2"/>
      <c r="AH1788" s="2"/>
    </row>
    <row r="1789" spans="1:34">
      <c r="A1789" s="52">
        <v>0</v>
      </c>
      <c r="B1789" s="52">
        <v>0</v>
      </c>
      <c r="D1789" s="62">
        <v>2008</v>
      </c>
      <c r="E1789" s="62">
        <v>9</v>
      </c>
      <c r="F1789" s="62">
        <v>2009</v>
      </c>
      <c r="G1789" s="62">
        <v>2009</v>
      </c>
      <c r="H1789" s="132"/>
      <c r="I1789" s="132"/>
      <c r="J1789" s="132"/>
      <c r="K1789" s="132"/>
      <c r="L1789" s="43">
        <v>0</v>
      </c>
      <c r="M1789" s="2"/>
      <c r="N1789" s="43">
        <v>0</v>
      </c>
      <c r="O1789" s="2"/>
      <c r="P1789" s="2"/>
      <c r="Q1789" s="2"/>
      <c r="R1789" s="2"/>
      <c r="S1789" s="2"/>
      <c r="T1789" s="2"/>
      <c r="U1789" s="2"/>
      <c r="V1789" s="2"/>
      <c r="W1789" s="2"/>
      <c r="X1789" s="2"/>
      <c r="Y1789" s="2"/>
      <c r="Z1789" s="2"/>
      <c r="AA1789" s="2"/>
      <c r="AB1789" s="2"/>
      <c r="AC1789" s="2"/>
      <c r="AD1789" s="2"/>
      <c r="AE1789" s="2"/>
      <c r="AF1789" s="2"/>
      <c r="AG1789" s="2"/>
      <c r="AH1789" s="2"/>
    </row>
    <row r="1790" spans="1:34">
      <c r="A1790" s="52">
        <v>0</v>
      </c>
      <c r="B1790" s="52">
        <v>0</v>
      </c>
      <c r="D1790" s="62">
        <v>2008</v>
      </c>
      <c r="E1790" s="62">
        <v>10</v>
      </c>
      <c r="F1790" s="62">
        <v>2009</v>
      </c>
      <c r="G1790" s="62">
        <v>2009</v>
      </c>
      <c r="H1790" s="132"/>
      <c r="I1790" s="132"/>
      <c r="J1790" s="132"/>
      <c r="K1790" s="132"/>
      <c r="L1790" s="43">
        <v>0</v>
      </c>
      <c r="M1790" s="2"/>
      <c r="N1790" s="43">
        <v>0</v>
      </c>
      <c r="O1790" s="2"/>
      <c r="P1790" s="2"/>
      <c r="Q1790" s="2"/>
      <c r="R1790" s="2"/>
      <c r="S1790" s="2"/>
      <c r="T1790" s="2"/>
      <c r="U1790" s="2"/>
      <c r="V1790" s="2"/>
      <c r="W1790" s="2"/>
      <c r="X1790" s="2"/>
      <c r="Y1790" s="2"/>
      <c r="Z1790" s="2"/>
      <c r="AA1790" s="2"/>
      <c r="AB1790" s="2"/>
      <c r="AC1790" s="2"/>
      <c r="AD1790" s="2"/>
      <c r="AE1790" s="2"/>
      <c r="AF1790" s="2"/>
      <c r="AG1790" s="2"/>
      <c r="AH1790" s="2"/>
    </row>
    <row r="1791" spans="1:34">
      <c r="A1791" s="52">
        <v>0</v>
      </c>
      <c r="B1791" s="52">
        <v>0</v>
      </c>
      <c r="D1791" s="62">
        <v>2008</v>
      </c>
      <c r="E1791" s="62">
        <v>11</v>
      </c>
      <c r="F1791" s="62">
        <v>2009</v>
      </c>
      <c r="G1791" s="62">
        <v>2009</v>
      </c>
      <c r="H1791" s="132"/>
      <c r="I1791" s="132"/>
      <c r="J1791" s="132"/>
      <c r="K1791" s="132"/>
      <c r="L1791" s="43">
        <v>0</v>
      </c>
      <c r="M1791" s="2"/>
      <c r="N1791" s="43">
        <v>0</v>
      </c>
      <c r="O1791" s="2"/>
      <c r="P1791" s="2"/>
      <c r="Q1791" s="2"/>
      <c r="R1791" s="2"/>
      <c r="S1791" s="2"/>
      <c r="T1791" s="2"/>
      <c r="U1791" s="2"/>
      <c r="V1791" s="2"/>
      <c r="W1791" s="2"/>
      <c r="X1791" s="2"/>
      <c r="Y1791" s="2"/>
      <c r="Z1791" s="2"/>
      <c r="AA1791" s="2"/>
      <c r="AB1791" s="2"/>
      <c r="AC1791" s="2"/>
      <c r="AD1791" s="2"/>
      <c r="AE1791" s="2"/>
      <c r="AF1791" s="2"/>
      <c r="AG1791" s="2"/>
      <c r="AH1791" s="2"/>
    </row>
    <row r="1792" spans="1:34">
      <c r="A1792" s="52">
        <v>0</v>
      </c>
      <c r="B1792" s="52">
        <v>0</v>
      </c>
      <c r="D1792" s="62">
        <v>2008</v>
      </c>
      <c r="E1792" s="62">
        <v>12</v>
      </c>
      <c r="F1792" s="62">
        <v>2009</v>
      </c>
      <c r="G1792" s="62">
        <v>2009</v>
      </c>
      <c r="H1792" s="132"/>
      <c r="I1792" s="132"/>
      <c r="J1792" s="132"/>
      <c r="K1792" s="132"/>
      <c r="L1792" s="43">
        <v>0</v>
      </c>
      <c r="M1792" s="2"/>
      <c r="N1792" s="43">
        <v>0</v>
      </c>
      <c r="O1792" s="2"/>
      <c r="P1792" s="2"/>
      <c r="Q1792" s="2"/>
      <c r="R1792" s="2"/>
      <c r="S1792" s="2"/>
      <c r="T1792" s="2"/>
      <c r="U1792" s="2"/>
      <c r="V1792" s="2"/>
      <c r="W1792" s="2"/>
      <c r="X1792" s="2"/>
      <c r="Y1792" s="2"/>
      <c r="Z1792" s="2"/>
      <c r="AA1792" s="2"/>
      <c r="AB1792" s="2"/>
      <c r="AC1792" s="2"/>
      <c r="AD1792" s="2"/>
      <c r="AE1792" s="2"/>
      <c r="AF1792" s="2"/>
      <c r="AG1792" s="2"/>
      <c r="AH1792" s="2"/>
    </row>
    <row r="1793" spans="1:34">
      <c r="A1793" s="52">
        <v>0</v>
      </c>
      <c r="B1793" s="52">
        <v>0</v>
      </c>
      <c r="D1793" s="2">
        <v>2009</v>
      </c>
      <c r="E1793" s="2">
        <v>1</v>
      </c>
      <c r="F1793" s="62">
        <v>2009</v>
      </c>
      <c r="G1793" s="62">
        <v>2009</v>
      </c>
      <c r="H1793" s="132"/>
      <c r="I1793" s="132"/>
      <c r="J1793" s="132"/>
      <c r="K1793" s="132"/>
      <c r="L1793" s="43">
        <v>0</v>
      </c>
      <c r="M1793" s="2"/>
      <c r="N1793" s="43">
        <v>0</v>
      </c>
      <c r="O1793" s="2"/>
      <c r="P1793" s="2"/>
      <c r="Q1793" s="2"/>
      <c r="R1793" s="2"/>
      <c r="S1793" s="2"/>
      <c r="T1793" s="2"/>
      <c r="U1793" s="2"/>
      <c r="V1793" s="2"/>
      <c r="W1793" s="2"/>
      <c r="X1793" s="2"/>
      <c r="Y1793" s="2"/>
      <c r="Z1793" s="2"/>
      <c r="AA1793" s="2"/>
      <c r="AB1793" s="2"/>
      <c r="AC1793" s="2"/>
      <c r="AD1793" s="2"/>
      <c r="AE1793" s="2"/>
      <c r="AF1793" s="2"/>
      <c r="AG1793" s="2"/>
      <c r="AH1793" s="2"/>
    </row>
    <row r="1794" spans="1:34">
      <c r="A1794" s="52">
        <v>0</v>
      </c>
      <c r="B1794" s="52">
        <v>0</v>
      </c>
      <c r="D1794" s="2">
        <v>2009</v>
      </c>
      <c r="E1794" s="2">
        <v>2</v>
      </c>
      <c r="F1794" s="62">
        <v>2009</v>
      </c>
      <c r="G1794" s="62">
        <v>2009</v>
      </c>
      <c r="H1794" s="132"/>
      <c r="I1794" s="132"/>
      <c r="J1794" s="132"/>
      <c r="K1794" s="132"/>
      <c r="L1794" s="43">
        <v>0</v>
      </c>
      <c r="M1794" s="2"/>
      <c r="N1794" s="43">
        <v>0</v>
      </c>
      <c r="O1794" s="2"/>
      <c r="P1794" s="2"/>
      <c r="Q1794" s="2"/>
      <c r="R1794" s="2"/>
      <c r="S1794" s="2"/>
      <c r="T1794" s="2"/>
      <c r="U1794" s="2"/>
      <c r="V1794" s="2"/>
      <c r="W1794" s="2"/>
      <c r="X1794" s="2"/>
      <c r="Y1794" s="2"/>
      <c r="Z1794" s="2"/>
      <c r="AA1794" s="2"/>
      <c r="AB1794" s="2"/>
      <c r="AC1794" s="2"/>
      <c r="AD1794" s="2"/>
      <c r="AE1794" s="2"/>
      <c r="AF1794" s="2"/>
      <c r="AG1794" s="2"/>
      <c r="AH1794" s="2"/>
    </row>
    <row r="1795" spans="1:34">
      <c r="A1795" s="52">
        <v>0</v>
      </c>
      <c r="B1795" s="52">
        <v>0</v>
      </c>
      <c r="D1795" s="2">
        <v>2009</v>
      </c>
      <c r="E1795" s="2">
        <v>3</v>
      </c>
      <c r="F1795" s="62">
        <v>2009</v>
      </c>
      <c r="G1795" s="62">
        <v>2009</v>
      </c>
      <c r="H1795" s="132"/>
      <c r="I1795" s="132"/>
      <c r="J1795" s="132"/>
      <c r="K1795" s="132"/>
      <c r="L1795" s="43">
        <v>0</v>
      </c>
      <c r="M1795" s="2"/>
      <c r="N1795" s="43">
        <v>0</v>
      </c>
      <c r="O1795" s="2"/>
      <c r="P1795" s="2"/>
      <c r="Q1795" s="2"/>
      <c r="R1795" s="2"/>
      <c r="S1795" s="2"/>
      <c r="T1795" s="2"/>
      <c r="U1795" s="2"/>
      <c r="V1795" s="2"/>
      <c r="W1795" s="2"/>
      <c r="X1795" s="2"/>
      <c r="Y1795" s="2"/>
      <c r="Z1795" s="2"/>
      <c r="AA1795" s="2"/>
      <c r="AB1795" s="2"/>
      <c r="AC1795" s="2"/>
      <c r="AD1795" s="2"/>
      <c r="AE1795" s="2"/>
      <c r="AF1795" s="2"/>
      <c r="AG1795" s="2"/>
      <c r="AH1795" s="2"/>
    </row>
    <row r="1796" spans="1:34">
      <c r="A1796" s="52">
        <v>0</v>
      </c>
      <c r="B1796" s="52">
        <v>0</v>
      </c>
      <c r="D1796" s="2">
        <v>2009</v>
      </c>
      <c r="E1796" s="2">
        <v>4</v>
      </c>
      <c r="F1796" s="62">
        <v>2009</v>
      </c>
      <c r="G1796" s="62">
        <v>2009</v>
      </c>
      <c r="H1796" s="132"/>
      <c r="I1796" s="132"/>
      <c r="J1796" s="132"/>
      <c r="K1796" s="132"/>
      <c r="L1796" s="43">
        <v>0</v>
      </c>
      <c r="M1796" s="2"/>
      <c r="N1796" s="43">
        <v>0</v>
      </c>
      <c r="O1796" s="2"/>
      <c r="P1796" s="2"/>
      <c r="Q1796" s="2"/>
      <c r="R1796" s="2"/>
      <c r="S1796" s="2"/>
      <c r="T1796" s="2"/>
      <c r="U1796" s="2"/>
      <c r="V1796" s="2"/>
      <c r="W1796" s="2"/>
      <c r="X1796" s="2"/>
      <c r="Y1796" s="2"/>
      <c r="Z1796" s="2"/>
      <c r="AA1796" s="2"/>
      <c r="AB1796" s="2"/>
      <c r="AC1796" s="2"/>
      <c r="AD1796" s="2"/>
      <c r="AE1796" s="2"/>
      <c r="AF1796" s="2"/>
      <c r="AG1796" s="2"/>
      <c r="AH1796" s="2"/>
    </row>
    <row r="1797" spans="1:34">
      <c r="A1797" s="52">
        <v>0</v>
      </c>
      <c r="B1797" s="52">
        <v>0</v>
      </c>
      <c r="D1797" s="2">
        <v>2009</v>
      </c>
      <c r="E1797" s="2">
        <v>5</v>
      </c>
      <c r="F1797" s="62">
        <v>2010</v>
      </c>
      <c r="G1797" s="62">
        <v>2010</v>
      </c>
      <c r="H1797" s="132"/>
      <c r="I1797" s="132"/>
      <c r="J1797" s="132"/>
      <c r="K1797" s="132"/>
      <c r="L1797" s="43">
        <v>0</v>
      </c>
      <c r="M1797" s="2"/>
      <c r="N1797" s="43">
        <v>0</v>
      </c>
      <c r="O1797" s="2"/>
      <c r="P1797" s="2"/>
      <c r="Q1797" s="2"/>
      <c r="R1797" s="2"/>
      <c r="S1797" s="2"/>
      <c r="T1797" s="2"/>
      <c r="U1797" s="2"/>
      <c r="V1797" s="2"/>
      <c r="W1797" s="2"/>
      <c r="X1797" s="2"/>
      <c r="Y1797" s="2"/>
      <c r="Z1797" s="2"/>
      <c r="AA1797" s="2"/>
      <c r="AB1797" s="2"/>
      <c r="AC1797" s="2"/>
      <c r="AD1797" s="2"/>
      <c r="AE1797" s="2"/>
      <c r="AF1797" s="2"/>
      <c r="AG1797" s="2"/>
      <c r="AH1797" s="2"/>
    </row>
    <row r="1798" spans="1:34">
      <c r="A1798" s="52">
        <v>0</v>
      </c>
      <c r="B1798" s="52">
        <v>0</v>
      </c>
      <c r="D1798" s="2">
        <v>2009</v>
      </c>
      <c r="E1798" s="2">
        <v>6</v>
      </c>
      <c r="F1798" s="62">
        <v>2010</v>
      </c>
      <c r="G1798" s="62">
        <v>2010</v>
      </c>
      <c r="H1798" s="132"/>
      <c r="I1798" s="132"/>
      <c r="J1798" s="132"/>
      <c r="K1798" s="132"/>
      <c r="L1798" s="43">
        <v>0</v>
      </c>
      <c r="M1798" s="2"/>
      <c r="N1798" s="43">
        <v>0</v>
      </c>
      <c r="O1798" s="2"/>
      <c r="P1798" s="2"/>
      <c r="Q1798" s="2"/>
      <c r="R1798" s="2"/>
      <c r="S1798" s="2"/>
      <c r="T1798" s="2"/>
      <c r="U1798" s="2"/>
      <c r="V1798" s="2"/>
      <c r="W1798" s="2"/>
      <c r="X1798" s="2"/>
      <c r="Y1798" s="2"/>
      <c r="Z1798" s="2"/>
      <c r="AA1798" s="2"/>
      <c r="AB1798" s="2"/>
      <c r="AC1798" s="2"/>
      <c r="AD1798" s="2"/>
      <c r="AE1798" s="2"/>
      <c r="AF1798" s="2"/>
      <c r="AG1798" s="2"/>
      <c r="AH1798" s="2"/>
    </row>
    <row r="1799" spans="1:34">
      <c r="A1799" s="52">
        <v>0</v>
      </c>
      <c r="B1799" s="52">
        <v>0</v>
      </c>
      <c r="D1799" s="2">
        <v>2009</v>
      </c>
      <c r="E1799" s="2">
        <v>7</v>
      </c>
      <c r="F1799" s="62">
        <v>2010</v>
      </c>
      <c r="G1799" s="62">
        <v>2010</v>
      </c>
      <c r="H1799" s="132"/>
      <c r="I1799" s="132"/>
      <c r="J1799" s="132"/>
      <c r="K1799" s="132"/>
      <c r="L1799" s="43">
        <v>0</v>
      </c>
      <c r="M1799" s="2"/>
      <c r="N1799" s="43">
        <v>0</v>
      </c>
      <c r="O1799" s="2"/>
      <c r="P1799" s="2"/>
      <c r="Q1799" s="2"/>
      <c r="R1799" s="2"/>
      <c r="S1799" s="2"/>
      <c r="T1799" s="2"/>
      <c r="U1799" s="2"/>
      <c r="V1799" s="2"/>
      <c r="W1799" s="2"/>
      <c r="X1799" s="2"/>
      <c r="Y1799" s="2"/>
      <c r="Z1799" s="2"/>
      <c r="AA1799" s="2"/>
      <c r="AB1799" s="2"/>
      <c r="AC1799" s="2"/>
      <c r="AD1799" s="2"/>
      <c r="AE1799" s="2"/>
      <c r="AF1799" s="2"/>
      <c r="AG1799" s="2"/>
      <c r="AH1799" s="2"/>
    </row>
    <row r="1800" spans="1:34">
      <c r="A1800" s="52">
        <v>0</v>
      </c>
      <c r="B1800" s="52">
        <v>0</v>
      </c>
      <c r="D1800" s="2">
        <v>2009</v>
      </c>
      <c r="E1800" s="2">
        <v>8</v>
      </c>
      <c r="F1800" s="62">
        <v>2010</v>
      </c>
      <c r="G1800" s="62">
        <v>2010</v>
      </c>
      <c r="H1800" s="132"/>
      <c r="I1800" s="132"/>
      <c r="J1800" s="132"/>
      <c r="K1800" s="132"/>
      <c r="L1800" s="43">
        <v>0</v>
      </c>
      <c r="M1800" s="2"/>
      <c r="N1800" s="43">
        <v>0</v>
      </c>
      <c r="O1800" s="2"/>
      <c r="P1800" s="2"/>
      <c r="Q1800" s="2"/>
      <c r="R1800" s="2"/>
      <c r="S1800" s="2"/>
      <c r="T1800" s="2"/>
      <c r="U1800" s="2"/>
      <c r="V1800" s="2"/>
      <c r="W1800" s="2"/>
      <c r="X1800" s="2"/>
      <c r="Y1800" s="2"/>
      <c r="Z1800" s="2"/>
      <c r="AA1800" s="2"/>
      <c r="AB1800" s="2"/>
      <c r="AC1800" s="2"/>
      <c r="AD1800" s="2"/>
      <c r="AE1800" s="2"/>
      <c r="AF1800" s="2"/>
      <c r="AG1800" s="2"/>
      <c r="AH1800" s="2"/>
    </row>
    <row r="1801" spans="1:34">
      <c r="A1801" s="52">
        <v>0</v>
      </c>
      <c r="B1801" s="52">
        <v>0</v>
      </c>
      <c r="D1801" s="2">
        <v>2009</v>
      </c>
      <c r="E1801" s="2">
        <v>9</v>
      </c>
      <c r="F1801" s="62">
        <v>2010</v>
      </c>
      <c r="G1801" s="62">
        <v>2010</v>
      </c>
      <c r="H1801" s="132"/>
      <c r="I1801" s="132"/>
      <c r="J1801" s="132"/>
      <c r="K1801" s="132"/>
      <c r="L1801" s="43">
        <v>0</v>
      </c>
      <c r="M1801" s="2"/>
      <c r="N1801" s="43">
        <v>0</v>
      </c>
      <c r="O1801" s="2"/>
      <c r="P1801" s="2"/>
      <c r="Q1801" s="2"/>
      <c r="R1801" s="2"/>
      <c r="S1801" s="2"/>
      <c r="T1801" s="2"/>
      <c r="U1801" s="2"/>
      <c r="V1801" s="2"/>
      <c r="W1801" s="2"/>
      <c r="X1801" s="2"/>
      <c r="Y1801" s="2"/>
      <c r="Z1801" s="2"/>
      <c r="AA1801" s="2"/>
      <c r="AB1801" s="2"/>
      <c r="AC1801" s="2"/>
      <c r="AD1801" s="2"/>
      <c r="AE1801" s="2"/>
      <c r="AF1801" s="2"/>
      <c r="AG1801" s="2"/>
      <c r="AH1801" s="2"/>
    </row>
    <row r="1802" spans="1:34">
      <c r="A1802" s="52">
        <v>0</v>
      </c>
      <c r="B1802" s="52">
        <v>0</v>
      </c>
      <c r="D1802" s="2">
        <v>2009</v>
      </c>
      <c r="E1802" s="2">
        <v>10</v>
      </c>
      <c r="F1802" s="62">
        <v>2010</v>
      </c>
      <c r="G1802" s="62">
        <v>2010</v>
      </c>
      <c r="H1802" s="132"/>
      <c r="I1802" s="132"/>
      <c r="J1802" s="132"/>
      <c r="K1802" s="132"/>
      <c r="L1802" s="43">
        <v>0</v>
      </c>
      <c r="M1802" s="2"/>
      <c r="N1802" s="43">
        <v>0</v>
      </c>
      <c r="O1802" s="2"/>
      <c r="P1802" s="2"/>
      <c r="Q1802" s="2"/>
      <c r="R1802" s="2"/>
      <c r="S1802" s="2"/>
      <c r="T1802" s="2"/>
      <c r="U1802" s="2"/>
      <c r="V1802" s="2"/>
      <c r="W1802" s="2"/>
      <c r="X1802" s="2"/>
      <c r="Y1802" s="2"/>
      <c r="Z1802" s="2"/>
      <c r="AA1802" s="2"/>
      <c r="AB1802" s="2"/>
      <c r="AC1802" s="2"/>
      <c r="AD1802" s="2"/>
      <c r="AE1802" s="2"/>
      <c r="AF1802" s="2"/>
      <c r="AG1802" s="2"/>
      <c r="AH1802" s="2"/>
    </row>
    <row r="1803" spans="1:34">
      <c r="A1803" s="52">
        <v>0</v>
      </c>
      <c r="B1803" s="52">
        <v>0</v>
      </c>
      <c r="D1803" s="2">
        <v>2009</v>
      </c>
      <c r="E1803" s="2">
        <v>11</v>
      </c>
      <c r="F1803" s="62">
        <v>2010</v>
      </c>
      <c r="G1803" s="62">
        <v>2010</v>
      </c>
      <c r="H1803" s="132"/>
      <c r="I1803" s="132"/>
      <c r="J1803" s="132"/>
      <c r="K1803" s="132"/>
      <c r="L1803" s="43">
        <v>0</v>
      </c>
      <c r="M1803" s="2"/>
      <c r="N1803" s="43">
        <v>0</v>
      </c>
      <c r="O1803" s="2"/>
      <c r="P1803" s="2"/>
      <c r="Q1803" s="2"/>
      <c r="R1803" s="2"/>
      <c r="S1803" s="2"/>
      <c r="T1803" s="2"/>
      <c r="U1803" s="2"/>
      <c r="V1803" s="2"/>
      <c r="W1803" s="2"/>
      <c r="X1803" s="2"/>
      <c r="Y1803" s="2"/>
      <c r="Z1803" s="2"/>
      <c r="AA1803" s="2"/>
      <c r="AB1803" s="2"/>
      <c r="AC1803" s="2"/>
      <c r="AD1803" s="2"/>
      <c r="AE1803" s="2"/>
      <c r="AF1803" s="2"/>
      <c r="AG1803" s="2"/>
      <c r="AH1803" s="2"/>
    </row>
    <row r="1804" spans="1:34">
      <c r="A1804" s="52">
        <v>0</v>
      </c>
      <c r="B1804" s="52">
        <v>0</v>
      </c>
      <c r="D1804" s="2">
        <v>2009</v>
      </c>
      <c r="E1804" s="2">
        <v>12</v>
      </c>
      <c r="F1804" s="62">
        <v>2010</v>
      </c>
      <c r="G1804" s="62">
        <v>2010</v>
      </c>
      <c r="H1804" s="132"/>
      <c r="I1804" s="132"/>
      <c r="J1804" s="132"/>
      <c r="K1804" s="132"/>
      <c r="L1804" s="43">
        <v>0</v>
      </c>
      <c r="M1804" s="2"/>
      <c r="N1804" s="43">
        <v>0</v>
      </c>
      <c r="O1804" s="2"/>
      <c r="P1804" s="2"/>
      <c r="Q1804" s="2"/>
      <c r="R1804" s="2"/>
      <c r="S1804" s="2"/>
      <c r="T1804" s="2"/>
      <c r="U1804" s="2"/>
      <c r="V1804" s="2"/>
      <c r="W1804" s="2"/>
      <c r="X1804" s="2"/>
      <c r="Y1804" s="2"/>
      <c r="Z1804" s="2"/>
      <c r="AA1804" s="2"/>
      <c r="AB1804" s="2"/>
      <c r="AC1804" s="2"/>
      <c r="AD1804" s="2"/>
      <c r="AE1804" s="2"/>
      <c r="AF1804" s="2"/>
      <c r="AG1804" s="2"/>
      <c r="AH1804" s="2"/>
    </row>
    <row r="1805" spans="1:34">
      <c r="A1805" s="52">
        <v>0</v>
      </c>
      <c r="B1805" s="52">
        <v>0</v>
      </c>
      <c r="D1805" s="2">
        <v>2010</v>
      </c>
      <c r="E1805" s="2">
        <v>1</v>
      </c>
      <c r="F1805" s="62">
        <v>2010</v>
      </c>
      <c r="G1805" s="62">
        <v>2010</v>
      </c>
      <c r="H1805" s="132"/>
      <c r="I1805" s="132"/>
      <c r="J1805" s="132"/>
      <c r="K1805" s="132"/>
      <c r="L1805" s="43">
        <v>0</v>
      </c>
      <c r="M1805" s="2"/>
      <c r="N1805" s="43">
        <v>0</v>
      </c>
      <c r="O1805" s="2"/>
      <c r="P1805" s="2"/>
      <c r="Q1805" s="2"/>
      <c r="R1805" s="2"/>
      <c r="S1805" s="2"/>
      <c r="T1805" s="2"/>
      <c r="U1805" s="2"/>
      <c r="V1805" s="2"/>
      <c r="W1805" s="2"/>
      <c r="X1805" s="2"/>
      <c r="Y1805" s="2"/>
      <c r="Z1805" s="2"/>
      <c r="AA1805" s="2"/>
      <c r="AB1805" s="2"/>
      <c r="AC1805" s="2"/>
      <c r="AD1805" s="2"/>
      <c r="AE1805" s="2"/>
      <c r="AF1805" s="2"/>
      <c r="AG1805" s="2"/>
      <c r="AH1805" s="2"/>
    </row>
    <row r="1806" spans="1:34">
      <c r="A1806" s="52">
        <v>0</v>
      </c>
      <c r="B1806" s="52">
        <v>0</v>
      </c>
      <c r="D1806" s="2">
        <v>2010</v>
      </c>
      <c r="E1806" s="2">
        <v>2</v>
      </c>
      <c r="F1806" s="62">
        <v>2010</v>
      </c>
      <c r="G1806" s="62">
        <v>2010</v>
      </c>
      <c r="H1806" s="132"/>
      <c r="I1806" s="132"/>
      <c r="J1806" s="132"/>
      <c r="K1806" s="132"/>
      <c r="L1806" s="43">
        <v>0</v>
      </c>
      <c r="M1806" s="2"/>
      <c r="N1806" s="43">
        <v>0</v>
      </c>
      <c r="O1806" s="2"/>
      <c r="P1806" s="2"/>
      <c r="Q1806" s="2"/>
      <c r="R1806" s="2"/>
      <c r="S1806" s="2"/>
      <c r="T1806" s="2"/>
      <c r="U1806" s="2"/>
      <c r="V1806" s="2"/>
      <c r="W1806" s="2"/>
      <c r="X1806" s="2"/>
      <c r="Y1806" s="2"/>
      <c r="Z1806" s="2"/>
      <c r="AA1806" s="2"/>
      <c r="AB1806" s="2"/>
      <c r="AC1806" s="2"/>
      <c r="AD1806" s="2"/>
      <c r="AE1806" s="2"/>
      <c r="AF1806" s="2"/>
      <c r="AG1806" s="2"/>
      <c r="AH1806" s="2"/>
    </row>
    <row r="1807" spans="1:34">
      <c r="A1807" s="52">
        <v>0</v>
      </c>
      <c r="B1807" s="52">
        <v>0</v>
      </c>
      <c r="D1807" s="2">
        <v>2010</v>
      </c>
      <c r="E1807" s="2">
        <v>3</v>
      </c>
      <c r="F1807" s="62">
        <v>2010</v>
      </c>
      <c r="G1807" s="62">
        <v>2010</v>
      </c>
      <c r="H1807" s="132"/>
      <c r="I1807" s="132"/>
      <c r="J1807" s="132"/>
      <c r="K1807" s="132"/>
      <c r="L1807" s="43">
        <v>0</v>
      </c>
      <c r="M1807" s="2"/>
      <c r="N1807" s="43">
        <v>0</v>
      </c>
      <c r="O1807" s="2"/>
      <c r="P1807" s="2"/>
      <c r="Q1807" s="2"/>
      <c r="R1807" s="2"/>
      <c r="S1807" s="2"/>
      <c r="T1807" s="2"/>
      <c r="U1807" s="2"/>
      <c r="V1807" s="2"/>
      <c r="W1807" s="2"/>
      <c r="X1807" s="2"/>
      <c r="Y1807" s="2"/>
      <c r="Z1807" s="2"/>
      <c r="AA1807" s="2"/>
      <c r="AB1807" s="2"/>
      <c r="AC1807" s="2"/>
      <c r="AD1807" s="2"/>
      <c r="AE1807" s="2"/>
      <c r="AF1807" s="2"/>
      <c r="AG1807" s="2"/>
      <c r="AH1807" s="2"/>
    </row>
    <row r="1808" spans="1:34">
      <c r="A1808" s="52">
        <v>0</v>
      </c>
      <c r="B1808" s="52">
        <v>0</v>
      </c>
      <c r="D1808" s="2">
        <v>2010</v>
      </c>
      <c r="E1808" s="2">
        <v>4</v>
      </c>
      <c r="F1808" s="62">
        <v>2010</v>
      </c>
      <c r="G1808" s="62">
        <v>2010</v>
      </c>
      <c r="H1808" s="132"/>
      <c r="I1808" s="132"/>
      <c r="J1808" s="132"/>
      <c r="K1808" s="132"/>
      <c r="L1808" s="43">
        <v>0</v>
      </c>
      <c r="M1808" s="2"/>
      <c r="N1808" s="43">
        <v>0</v>
      </c>
      <c r="O1808" s="2"/>
      <c r="P1808" s="2"/>
      <c r="Q1808" s="2"/>
      <c r="R1808" s="2"/>
      <c r="S1808" s="2"/>
      <c r="T1808" s="2"/>
      <c r="U1808" s="2"/>
      <c r="V1808" s="2"/>
      <c r="W1808" s="2"/>
      <c r="X1808" s="2"/>
      <c r="Y1808" s="2"/>
      <c r="Z1808" s="2"/>
      <c r="AA1808" s="2"/>
      <c r="AB1808" s="2"/>
      <c r="AC1808" s="2"/>
      <c r="AD1808" s="2"/>
      <c r="AE1808" s="2"/>
      <c r="AF1808" s="2"/>
      <c r="AG1808" s="2"/>
      <c r="AH1808" s="2"/>
    </row>
    <row r="1809" spans="1:34">
      <c r="A1809" s="52">
        <v>0</v>
      </c>
      <c r="B1809" s="52">
        <v>0</v>
      </c>
      <c r="D1809" s="2">
        <v>2010</v>
      </c>
      <c r="E1809" s="2">
        <v>5</v>
      </c>
      <c r="F1809" s="62">
        <v>2011</v>
      </c>
      <c r="G1809" s="62">
        <v>2011</v>
      </c>
      <c r="H1809" s="132"/>
      <c r="I1809" s="132"/>
      <c r="J1809" s="132"/>
      <c r="K1809" s="132"/>
      <c r="L1809" s="43">
        <v>0</v>
      </c>
      <c r="M1809" s="2"/>
      <c r="N1809" s="43">
        <v>0</v>
      </c>
      <c r="O1809" s="2"/>
      <c r="P1809" s="2"/>
      <c r="Q1809" s="2"/>
      <c r="R1809" s="2"/>
      <c r="S1809" s="2"/>
      <c r="T1809" s="2"/>
      <c r="U1809" s="2"/>
      <c r="V1809" s="2"/>
      <c r="W1809" s="2"/>
      <c r="X1809" s="2"/>
      <c r="Y1809" s="2"/>
      <c r="Z1809" s="2"/>
      <c r="AA1809" s="2"/>
      <c r="AB1809" s="2"/>
      <c r="AC1809" s="2"/>
      <c r="AD1809" s="2"/>
      <c r="AE1809" s="2"/>
      <c r="AF1809" s="2"/>
      <c r="AG1809" s="2"/>
      <c r="AH1809" s="2"/>
    </row>
    <row r="1810" spans="1:34">
      <c r="A1810" s="52">
        <v>0</v>
      </c>
      <c r="B1810" s="52">
        <v>0</v>
      </c>
      <c r="D1810" s="2">
        <v>2010</v>
      </c>
      <c r="E1810" s="2">
        <v>6</v>
      </c>
      <c r="F1810" s="62">
        <v>2011</v>
      </c>
      <c r="G1810" s="62">
        <v>2011</v>
      </c>
      <c r="H1810" s="132"/>
      <c r="I1810" s="132"/>
      <c r="J1810" s="132"/>
      <c r="K1810" s="132"/>
      <c r="L1810" s="43">
        <v>0</v>
      </c>
      <c r="M1810" s="2"/>
      <c r="N1810" s="43">
        <v>0</v>
      </c>
      <c r="O1810" s="2"/>
      <c r="P1810" s="2"/>
      <c r="Q1810" s="2"/>
      <c r="R1810" s="2"/>
      <c r="S1810" s="2"/>
      <c r="T1810" s="2"/>
      <c r="U1810" s="2"/>
      <c r="V1810" s="2"/>
      <c r="W1810" s="2"/>
      <c r="X1810" s="2"/>
      <c r="Y1810" s="2"/>
      <c r="Z1810" s="2"/>
      <c r="AA1810" s="2"/>
      <c r="AB1810" s="2"/>
      <c r="AC1810" s="2"/>
      <c r="AD1810" s="2"/>
      <c r="AE1810" s="2"/>
      <c r="AF1810" s="2"/>
      <c r="AG1810" s="2"/>
      <c r="AH1810" s="2"/>
    </row>
    <row r="1811" spans="1:34">
      <c r="A1811" s="52">
        <v>0</v>
      </c>
      <c r="B1811" s="52">
        <v>0</v>
      </c>
      <c r="D1811" s="2">
        <v>2010</v>
      </c>
      <c r="E1811" s="2">
        <v>7</v>
      </c>
      <c r="F1811" s="62">
        <v>2011</v>
      </c>
      <c r="G1811" s="62">
        <v>2011</v>
      </c>
      <c r="H1811" s="132"/>
      <c r="I1811" s="132"/>
      <c r="J1811" s="132"/>
      <c r="K1811" s="132"/>
      <c r="L1811" s="43">
        <v>0</v>
      </c>
      <c r="M1811" s="2"/>
      <c r="N1811" s="43">
        <v>0</v>
      </c>
      <c r="O1811" s="2"/>
      <c r="P1811" s="2"/>
      <c r="Q1811" s="2"/>
      <c r="R1811" s="2"/>
      <c r="S1811" s="2"/>
      <c r="T1811" s="2"/>
      <c r="U1811" s="2"/>
      <c r="V1811" s="2"/>
      <c r="W1811" s="2"/>
      <c r="X1811" s="2"/>
      <c r="Y1811" s="2"/>
      <c r="Z1811" s="2"/>
      <c r="AA1811" s="2"/>
      <c r="AB1811" s="2"/>
      <c r="AC1811" s="2"/>
      <c r="AD1811" s="2"/>
      <c r="AE1811" s="2"/>
      <c r="AF1811" s="2"/>
      <c r="AG1811" s="2"/>
      <c r="AH1811" s="2"/>
    </row>
    <row r="1812" spans="1:34">
      <c r="A1812" s="52">
        <v>0</v>
      </c>
      <c r="B1812" s="52">
        <v>0</v>
      </c>
      <c r="D1812" s="2">
        <v>2010</v>
      </c>
      <c r="E1812" s="2">
        <v>8</v>
      </c>
      <c r="F1812" s="62">
        <v>2011</v>
      </c>
      <c r="G1812" s="62">
        <v>2011</v>
      </c>
      <c r="H1812" s="132"/>
      <c r="I1812" s="132"/>
      <c r="J1812" s="132"/>
      <c r="K1812" s="132"/>
      <c r="L1812" s="43">
        <v>0</v>
      </c>
      <c r="M1812" s="2"/>
      <c r="N1812" s="43">
        <v>0</v>
      </c>
      <c r="O1812" s="2"/>
      <c r="P1812" s="2"/>
      <c r="Q1812" s="2"/>
      <c r="R1812" s="2"/>
      <c r="S1812" s="2"/>
      <c r="T1812" s="2"/>
      <c r="U1812" s="2"/>
      <c r="V1812" s="2"/>
      <c r="W1812" s="2"/>
      <c r="X1812" s="2"/>
      <c r="Y1812" s="2"/>
      <c r="Z1812" s="2"/>
      <c r="AA1812" s="2"/>
      <c r="AB1812" s="2"/>
      <c r="AC1812" s="2"/>
      <c r="AD1812" s="2"/>
      <c r="AE1812" s="2"/>
      <c r="AF1812" s="2"/>
      <c r="AG1812" s="2"/>
      <c r="AH1812" s="2"/>
    </row>
    <row r="1813" spans="1:34">
      <c r="A1813" s="52">
        <v>0</v>
      </c>
      <c r="B1813" s="52">
        <v>0</v>
      </c>
      <c r="D1813" s="2">
        <v>2010</v>
      </c>
      <c r="E1813" s="2">
        <v>9</v>
      </c>
      <c r="F1813" s="62">
        <v>2011</v>
      </c>
      <c r="G1813" s="62">
        <v>2011</v>
      </c>
      <c r="H1813" s="132"/>
      <c r="I1813" s="132"/>
      <c r="J1813" s="132"/>
      <c r="K1813" s="132"/>
      <c r="L1813" s="43">
        <v>0</v>
      </c>
      <c r="M1813" s="2"/>
      <c r="N1813" s="43">
        <v>0</v>
      </c>
      <c r="O1813" s="2"/>
      <c r="P1813" s="2"/>
      <c r="Q1813" s="2"/>
      <c r="R1813" s="2"/>
      <c r="S1813" s="2"/>
      <c r="T1813" s="2"/>
      <c r="U1813" s="2"/>
      <c r="V1813" s="2"/>
      <c r="W1813" s="2"/>
      <c r="X1813" s="2"/>
      <c r="Y1813" s="2"/>
      <c r="Z1813" s="2"/>
      <c r="AA1813" s="2"/>
      <c r="AB1813" s="2"/>
      <c r="AC1813" s="2"/>
      <c r="AD1813" s="2"/>
      <c r="AE1813" s="2"/>
      <c r="AF1813" s="2"/>
      <c r="AG1813" s="2"/>
      <c r="AH1813" s="2"/>
    </row>
    <row r="1814" spans="1:34">
      <c r="A1814" s="52">
        <v>0</v>
      </c>
      <c r="B1814" s="52">
        <v>0</v>
      </c>
      <c r="D1814" s="2">
        <v>2010</v>
      </c>
      <c r="E1814" s="2">
        <v>10</v>
      </c>
      <c r="F1814" s="62">
        <v>2011</v>
      </c>
      <c r="G1814" s="62">
        <v>2011</v>
      </c>
      <c r="H1814" s="132"/>
      <c r="I1814" s="132"/>
      <c r="J1814" s="132"/>
      <c r="K1814" s="132"/>
      <c r="L1814" s="43">
        <v>0</v>
      </c>
      <c r="M1814" s="2"/>
      <c r="N1814" s="43">
        <v>0</v>
      </c>
      <c r="O1814" s="2"/>
      <c r="P1814" s="2"/>
      <c r="Q1814" s="2"/>
      <c r="R1814" s="2"/>
      <c r="S1814" s="2"/>
      <c r="T1814" s="2"/>
      <c r="U1814" s="2"/>
      <c r="V1814" s="2"/>
      <c r="W1814" s="2"/>
      <c r="X1814" s="2"/>
      <c r="Y1814" s="2"/>
      <c r="Z1814" s="2"/>
      <c r="AA1814" s="2"/>
      <c r="AB1814" s="2"/>
      <c r="AC1814" s="2"/>
      <c r="AD1814" s="2"/>
      <c r="AE1814" s="2"/>
      <c r="AF1814" s="2"/>
      <c r="AG1814" s="2"/>
      <c r="AH1814" s="2"/>
    </row>
    <row r="1815" spans="1:34">
      <c r="A1815" s="52">
        <v>0</v>
      </c>
      <c r="B1815" s="52">
        <v>0</v>
      </c>
      <c r="D1815" s="2">
        <v>2010</v>
      </c>
      <c r="E1815" s="2">
        <v>11</v>
      </c>
      <c r="F1815" s="62">
        <v>2011</v>
      </c>
      <c r="G1815" s="62">
        <v>2011</v>
      </c>
      <c r="H1815" s="132"/>
      <c r="I1815" s="132"/>
      <c r="J1815" s="132"/>
      <c r="K1815" s="132"/>
      <c r="L1815" s="43">
        <v>0</v>
      </c>
      <c r="M1815" s="2"/>
      <c r="N1815" s="43">
        <v>0</v>
      </c>
      <c r="O1815" s="2"/>
      <c r="P1815" s="2"/>
      <c r="Q1815" s="2"/>
      <c r="R1815" s="2"/>
      <c r="S1815" s="2"/>
      <c r="T1815" s="2"/>
      <c r="U1815" s="2"/>
      <c r="V1815" s="2"/>
      <c r="W1815" s="2"/>
      <c r="X1815" s="2"/>
      <c r="Y1815" s="2"/>
      <c r="Z1815" s="2"/>
      <c r="AA1815" s="2"/>
      <c r="AB1815" s="2"/>
      <c r="AC1815" s="2"/>
      <c r="AD1815" s="2"/>
      <c r="AE1815" s="2"/>
      <c r="AF1815" s="2"/>
      <c r="AG1815" s="2"/>
      <c r="AH1815" s="2"/>
    </row>
    <row r="1816" spans="1:34">
      <c r="A1816" s="52">
        <v>0</v>
      </c>
      <c r="B1816" s="52">
        <v>0</v>
      </c>
      <c r="D1816" s="2">
        <v>2010</v>
      </c>
      <c r="E1816" s="2">
        <v>12</v>
      </c>
      <c r="F1816" s="62">
        <v>2011</v>
      </c>
      <c r="G1816" s="62">
        <v>2011</v>
      </c>
      <c r="H1816" s="132"/>
      <c r="I1816" s="132"/>
      <c r="J1816" s="132"/>
      <c r="K1816" s="132"/>
      <c r="L1816" s="43">
        <v>0</v>
      </c>
      <c r="M1816" s="2"/>
      <c r="N1816" s="43">
        <v>0</v>
      </c>
      <c r="O1816" s="2"/>
      <c r="P1816" s="2"/>
      <c r="Q1816" s="2"/>
      <c r="R1816" s="2"/>
      <c r="S1816" s="2"/>
      <c r="T1816" s="2"/>
      <c r="U1816" s="2"/>
      <c r="V1816" s="2"/>
      <c r="W1816" s="2"/>
      <c r="X1816" s="2"/>
      <c r="Y1816" s="2"/>
      <c r="Z1816" s="2"/>
      <c r="AA1816" s="2"/>
      <c r="AB1816" s="2"/>
      <c r="AC1816" s="2"/>
      <c r="AD1816" s="2"/>
      <c r="AE1816" s="2"/>
      <c r="AF1816" s="2"/>
      <c r="AG1816" s="2"/>
      <c r="AH1816" s="2"/>
    </row>
    <row r="1817" spans="1:34">
      <c r="A1817" s="52">
        <v>0</v>
      </c>
      <c r="B1817" s="52">
        <v>0</v>
      </c>
      <c r="D1817" s="2">
        <v>2011</v>
      </c>
      <c r="E1817" s="2">
        <v>1</v>
      </c>
      <c r="F1817" s="62">
        <v>2011</v>
      </c>
      <c r="G1817" s="62">
        <v>2011</v>
      </c>
      <c r="H1817" s="132"/>
      <c r="I1817" s="132"/>
      <c r="J1817" s="132"/>
      <c r="K1817" s="132"/>
      <c r="L1817" s="43">
        <v>0</v>
      </c>
      <c r="M1817" s="2"/>
      <c r="N1817" s="43">
        <v>0</v>
      </c>
      <c r="O1817" s="2"/>
      <c r="P1817" s="2"/>
      <c r="Q1817" s="2"/>
      <c r="R1817" s="2"/>
      <c r="S1817" s="2"/>
      <c r="T1817" s="2"/>
      <c r="U1817" s="2"/>
      <c r="V1817" s="2"/>
      <c r="W1817" s="2"/>
      <c r="X1817" s="2"/>
      <c r="Y1817" s="2"/>
      <c r="Z1817" s="2"/>
      <c r="AA1817" s="2"/>
      <c r="AB1817" s="2"/>
      <c r="AC1817" s="2"/>
      <c r="AD1817" s="2"/>
      <c r="AE1817" s="2"/>
      <c r="AF1817" s="2"/>
      <c r="AG1817" s="2"/>
      <c r="AH1817" s="2"/>
    </row>
    <row r="1818" spans="1:34">
      <c r="A1818" s="52">
        <v>0</v>
      </c>
      <c r="B1818" s="52">
        <v>0</v>
      </c>
      <c r="D1818" s="2">
        <v>2011</v>
      </c>
      <c r="E1818" s="2">
        <v>2</v>
      </c>
      <c r="F1818" s="62">
        <v>2011</v>
      </c>
      <c r="G1818" s="62">
        <v>2011</v>
      </c>
      <c r="H1818" s="132"/>
      <c r="I1818" s="132"/>
      <c r="J1818" s="132"/>
      <c r="K1818" s="132"/>
      <c r="L1818" s="43">
        <v>0</v>
      </c>
      <c r="M1818" s="2"/>
      <c r="N1818" s="43">
        <v>0</v>
      </c>
      <c r="O1818" s="2"/>
      <c r="P1818" s="2"/>
      <c r="Q1818" s="2"/>
      <c r="R1818" s="2"/>
      <c r="S1818" s="2"/>
      <c r="T1818" s="2"/>
      <c r="U1818" s="2"/>
      <c r="V1818" s="2"/>
      <c r="W1818" s="2"/>
      <c r="X1818" s="2"/>
      <c r="Y1818" s="2"/>
      <c r="Z1818" s="2"/>
      <c r="AA1818" s="2"/>
      <c r="AB1818" s="2"/>
      <c r="AC1818" s="2"/>
      <c r="AD1818" s="2"/>
      <c r="AE1818" s="2"/>
      <c r="AF1818" s="2"/>
      <c r="AG1818" s="2"/>
      <c r="AH1818" s="2"/>
    </row>
    <row r="1819" spans="1:34">
      <c r="A1819" s="52">
        <v>0</v>
      </c>
      <c r="B1819" s="52">
        <v>0</v>
      </c>
      <c r="D1819" s="2">
        <v>2011</v>
      </c>
      <c r="E1819" s="2">
        <v>3</v>
      </c>
      <c r="F1819" s="62">
        <v>2011</v>
      </c>
      <c r="G1819" s="62">
        <v>2011</v>
      </c>
      <c r="H1819" s="132"/>
      <c r="I1819" s="132"/>
      <c r="J1819" s="132"/>
      <c r="K1819" s="132"/>
      <c r="L1819" s="43">
        <v>0</v>
      </c>
      <c r="M1819" s="2"/>
      <c r="N1819" s="43">
        <v>0</v>
      </c>
      <c r="O1819" s="2"/>
      <c r="P1819" s="2"/>
      <c r="Q1819" s="2"/>
      <c r="R1819" s="2"/>
      <c r="S1819" s="2"/>
      <c r="T1819" s="2"/>
      <c r="U1819" s="2"/>
      <c r="V1819" s="2"/>
      <c r="W1819" s="2"/>
      <c r="X1819" s="2"/>
      <c r="Y1819" s="2"/>
      <c r="Z1819" s="2"/>
      <c r="AA1819" s="2"/>
      <c r="AB1819" s="2"/>
      <c r="AC1819" s="2"/>
      <c r="AD1819" s="2"/>
      <c r="AE1819" s="2"/>
      <c r="AF1819" s="2"/>
      <c r="AG1819" s="2"/>
      <c r="AH1819" s="2"/>
    </row>
    <row r="1820" spans="1:34">
      <c r="A1820" s="52">
        <v>0</v>
      </c>
      <c r="B1820" s="52">
        <v>0</v>
      </c>
      <c r="D1820" s="2">
        <v>2011</v>
      </c>
      <c r="E1820" s="2">
        <v>4</v>
      </c>
      <c r="F1820" s="62">
        <v>2011</v>
      </c>
      <c r="G1820" s="62">
        <v>2011</v>
      </c>
      <c r="H1820" s="132"/>
      <c r="I1820" s="132"/>
      <c r="J1820" s="132"/>
      <c r="K1820" s="132"/>
      <c r="L1820" s="43">
        <v>0</v>
      </c>
      <c r="M1820" s="2"/>
      <c r="N1820" s="43">
        <v>0</v>
      </c>
      <c r="O1820" s="2"/>
      <c r="P1820" s="2"/>
      <c r="Q1820" s="2"/>
      <c r="R1820" s="2"/>
      <c r="S1820" s="2"/>
      <c r="T1820" s="2"/>
      <c r="U1820" s="2"/>
      <c r="V1820" s="2"/>
      <c r="W1820" s="2"/>
      <c r="X1820" s="2"/>
      <c r="Y1820" s="2"/>
      <c r="Z1820" s="2"/>
      <c r="AA1820" s="2"/>
      <c r="AB1820" s="2"/>
      <c r="AC1820" s="2"/>
      <c r="AD1820" s="2"/>
      <c r="AE1820" s="2"/>
      <c r="AF1820" s="2"/>
      <c r="AG1820" s="2"/>
      <c r="AH1820" s="2"/>
    </row>
    <row r="1821" spans="1:34">
      <c r="A1821" s="52">
        <v>0</v>
      </c>
      <c r="B1821" s="52">
        <v>0</v>
      </c>
      <c r="D1821" s="2">
        <v>2011</v>
      </c>
      <c r="E1821" s="2">
        <v>5</v>
      </c>
      <c r="F1821" s="62">
        <v>2012</v>
      </c>
      <c r="G1821" s="62">
        <v>2012</v>
      </c>
      <c r="H1821" s="132"/>
      <c r="I1821" s="132"/>
      <c r="J1821" s="132"/>
      <c r="K1821" s="132"/>
      <c r="L1821" s="43">
        <v>0</v>
      </c>
      <c r="M1821" s="2"/>
      <c r="N1821" s="43">
        <v>0</v>
      </c>
      <c r="O1821" s="2"/>
      <c r="P1821" s="2"/>
      <c r="Q1821" s="2"/>
      <c r="R1821" s="2"/>
      <c r="S1821" s="2"/>
      <c r="T1821" s="2"/>
      <c r="U1821" s="2"/>
      <c r="V1821" s="2"/>
      <c r="W1821" s="2"/>
      <c r="X1821" s="2"/>
      <c r="Y1821" s="2"/>
      <c r="Z1821" s="2"/>
      <c r="AA1821" s="2"/>
      <c r="AB1821" s="2"/>
      <c r="AC1821" s="2"/>
      <c r="AD1821" s="2"/>
      <c r="AE1821" s="2"/>
      <c r="AF1821" s="2"/>
      <c r="AG1821" s="2"/>
      <c r="AH1821" s="2"/>
    </row>
    <row r="1822" spans="1:34">
      <c r="A1822" s="52">
        <v>0</v>
      </c>
      <c r="B1822" s="52">
        <v>0</v>
      </c>
      <c r="D1822" s="2">
        <v>2011</v>
      </c>
      <c r="E1822" s="2">
        <v>6</v>
      </c>
      <c r="F1822" s="62">
        <v>2012</v>
      </c>
      <c r="G1822" s="62">
        <v>2012</v>
      </c>
      <c r="H1822" s="132"/>
      <c r="I1822" s="132"/>
      <c r="J1822" s="132"/>
      <c r="K1822" s="132"/>
      <c r="L1822" s="43">
        <v>0</v>
      </c>
      <c r="M1822" s="2"/>
      <c r="N1822" s="43">
        <v>0</v>
      </c>
      <c r="O1822" s="2"/>
      <c r="P1822" s="2"/>
      <c r="Q1822" s="2"/>
      <c r="R1822" s="2"/>
      <c r="S1822" s="2"/>
      <c r="T1822" s="2"/>
      <c r="U1822" s="2"/>
      <c r="V1822" s="2"/>
      <c r="W1822" s="2"/>
      <c r="X1822" s="2"/>
      <c r="Y1822" s="2"/>
      <c r="Z1822" s="2"/>
      <c r="AA1822" s="2"/>
      <c r="AB1822" s="2"/>
      <c r="AC1822" s="2"/>
      <c r="AD1822" s="2"/>
      <c r="AE1822" s="2"/>
      <c r="AF1822" s="2"/>
      <c r="AG1822" s="2"/>
      <c r="AH1822" s="2"/>
    </row>
    <row r="1823" spans="1:34">
      <c r="A1823" s="52">
        <v>0</v>
      </c>
      <c r="B1823" s="52">
        <v>0</v>
      </c>
      <c r="D1823" s="2">
        <v>2011</v>
      </c>
      <c r="E1823" s="2">
        <v>7</v>
      </c>
      <c r="F1823" s="62">
        <v>2012</v>
      </c>
      <c r="G1823" s="62">
        <v>2012</v>
      </c>
      <c r="H1823" s="132"/>
      <c r="I1823" s="132"/>
      <c r="J1823" s="132"/>
      <c r="K1823" s="132"/>
      <c r="L1823" s="43">
        <v>0</v>
      </c>
      <c r="M1823" s="2"/>
      <c r="N1823" s="43">
        <v>0</v>
      </c>
      <c r="O1823" s="2"/>
      <c r="P1823" s="2"/>
      <c r="Q1823" s="2"/>
      <c r="R1823" s="2"/>
      <c r="S1823" s="2"/>
      <c r="T1823" s="2"/>
      <c r="U1823" s="2"/>
      <c r="V1823" s="2"/>
      <c r="W1823" s="2"/>
      <c r="X1823" s="2"/>
      <c r="Y1823" s="2"/>
      <c r="Z1823" s="2"/>
      <c r="AA1823" s="2"/>
      <c r="AB1823" s="2"/>
      <c r="AC1823" s="2"/>
      <c r="AD1823" s="2"/>
      <c r="AE1823" s="2"/>
      <c r="AF1823" s="2"/>
      <c r="AG1823" s="2"/>
      <c r="AH1823" s="2"/>
    </row>
    <row r="1824" spans="1:34">
      <c r="A1824" s="52">
        <v>0</v>
      </c>
      <c r="B1824" s="52">
        <v>0</v>
      </c>
      <c r="D1824" s="2">
        <v>2011</v>
      </c>
      <c r="E1824" s="2">
        <v>8</v>
      </c>
      <c r="F1824" s="62">
        <v>2012</v>
      </c>
      <c r="G1824" s="62">
        <v>2012</v>
      </c>
      <c r="H1824" s="132"/>
      <c r="I1824" s="132"/>
      <c r="J1824" s="132"/>
      <c r="K1824" s="132"/>
      <c r="L1824" s="43">
        <v>0</v>
      </c>
      <c r="M1824" s="2"/>
      <c r="N1824" s="43">
        <v>0</v>
      </c>
      <c r="O1824" s="2"/>
      <c r="P1824" s="2"/>
      <c r="Q1824" s="2"/>
      <c r="R1824" s="2"/>
      <c r="S1824" s="2"/>
      <c r="T1824" s="2"/>
      <c r="U1824" s="2"/>
      <c r="V1824" s="2"/>
      <c r="W1824" s="2"/>
      <c r="X1824" s="2"/>
      <c r="Y1824" s="2"/>
      <c r="Z1824" s="2"/>
      <c r="AA1824" s="2"/>
      <c r="AB1824" s="2"/>
      <c r="AC1824" s="2"/>
      <c r="AD1824" s="2"/>
      <c r="AE1824" s="2"/>
      <c r="AF1824" s="2"/>
      <c r="AG1824" s="2"/>
      <c r="AH1824" s="2"/>
    </row>
    <row r="1825" spans="1:34">
      <c r="A1825" s="52">
        <v>0</v>
      </c>
      <c r="B1825" s="52">
        <v>0</v>
      </c>
      <c r="D1825" s="2">
        <v>2011</v>
      </c>
      <c r="E1825" s="2">
        <v>9</v>
      </c>
      <c r="F1825" s="62">
        <v>2012</v>
      </c>
      <c r="G1825" s="62">
        <v>2012</v>
      </c>
      <c r="H1825" s="132"/>
      <c r="I1825" s="132"/>
      <c r="J1825" s="132"/>
      <c r="K1825" s="132"/>
      <c r="L1825" s="43">
        <v>0</v>
      </c>
      <c r="M1825" s="2"/>
      <c r="N1825" s="43">
        <v>0</v>
      </c>
      <c r="O1825" s="2"/>
      <c r="P1825" s="2"/>
      <c r="Q1825" s="2"/>
      <c r="R1825" s="2"/>
      <c r="S1825" s="2"/>
      <c r="T1825" s="2"/>
      <c r="U1825" s="2"/>
      <c r="V1825" s="2"/>
      <c r="W1825" s="2"/>
      <c r="X1825" s="2"/>
      <c r="Y1825" s="2"/>
      <c r="Z1825" s="2"/>
      <c r="AA1825" s="2"/>
      <c r="AB1825" s="2"/>
      <c r="AC1825" s="2"/>
      <c r="AD1825" s="2"/>
      <c r="AE1825" s="2"/>
      <c r="AF1825" s="2"/>
      <c r="AG1825" s="2"/>
      <c r="AH1825" s="2"/>
    </row>
    <row r="1826" spans="1:34">
      <c r="A1826" s="52">
        <v>0</v>
      </c>
      <c r="B1826" s="52">
        <v>0</v>
      </c>
      <c r="D1826" s="2">
        <v>2011</v>
      </c>
      <c r="E1826" s="2">
        <v>10</v>
      </c>
      <c r="F1826" s="62">
        <v>2012</v>
      </c>
      <c r="G1826" s="62">
        <v>2012</v>
      </c>
      <c r="H1826" s="132"/>
      <c r="I1826" s="132"/>
      <c r="J1826" s="132"/>
      <c r="K1826" s="132"/>
      <c r="L1826" s="43">
        <v>0</v>
      </c>
      <c r="M1826" s="2"/>
      <c r="N1826" s="43">
        <v>0</v>
      </c>
      <c r="O1826" s="2"/>
      <c r="P1826" s="2"/>
      <c r="Q1826" s="2"/>
      <c r="R1826" s="2"/>
      <c r="S1826" s="2"/>
      <c r="T1826" s="2"/>
      <c r="U1826" s="2"/>
      <c r="V1826" s="2"/>
      <c r="W1826" s="2"/>
      <c r="X1826" s="2"/>
      <c r="Y1826" s="2"/>
      <c r="Z1826" s="2"/>
      <c r="AA1826" s="2"/>
      <c r="AB1826" s="2"/>
      <c r="AC1826" s="2"/>
      <c r="AD1826" s="2"/>
      <c r="AE1826" s="2"/>
      <c r="AF1826" s="2"/>
      <c r="AG1826" s="2"/>
      <c r="AH1826" s="2"/>
    </row>
    <row r="1827" spans="1:34">
      <c r="A1827" s="52">
        <v>0</v>
      </c>
      <c r="B1827" s="52">
        <v>0</v>
      </c>
      <c r="D1827" s="2">
        <v>2011</v>
      </c>
      <c r="E1827" s="2">
        <v>11</v>
      </c>
      <c r="F1827" s="62">
        <v>2012</v>
      </c>
      <c r="G1827" s="62">
        <v>2012</v>
      </c>
      <c r="H1827" s="132"/>
      <c r="I1827" s="132"/>
      <c r="J1827" s="132"/>
      <c r="K1827" s="132"/>
      <c r="L1827" s="43">
        <v>0</v>
      </c>
      <c r="M1827" s="2"/>
      <c r="N1827" s="43">
        <v>0</v>
      </c>
      <c r="O1827" s="2"/>
      <c r="P1827" s="2"/>
      <c r="Q1827" s="2"/>
      <c r="R1827" s="2"/>
      <c r="S1827" s="2"/>
      <c r="T1827" s="2"/>
      <c r="U1827" s="2"/>
      <c r="V1827" s="2"/>
      <c r="W1827" s="2"/>
      <c r="X1827" s="2"/>
      <c r="Y1827" s="2"/>
      <c r="Z1827" s="2"/>
      <c r="AA1827" s="2"/>
      <c r="AB1827" s="2"/>
      <c r="AC1827" s="2"/>
      <c r="AD1827" s="2"/>
      <c r="AE1827" s="2"/>
      <c r="AF1827" s="2"/>
      <c r="AG1827" s="2"/>
      <c r="AH1827" s="2"/>
    </row>
    <row r="1828" spans="1:34">
      <c r="A1828" s="52">
        <v>0</v>
      </c>
      <c r="B1828" s="52">
        <v>0</v>
      </c>
      <c r="D1828" s="2">
        <v>2011</v>
      </c>
      <c r="E1828" s="2">
        <v>12</v>
      </c>
      <c r="F1828" s="62">
        <v>2012</v>
      </c>
      <c r="G1828" s="62">
        <v>2012</v>
      </c>
      <c r="H1828" s="132"/>
      <c r="I1828" s="132"/>
      <c r="J1828" s="132"/>
      <c r="K1828" s="132"/>
      <c r="L1828" s="43">
        <v>0</v>
      </c>
      <c r="M1828" s="2"/>
      <c r="N1828" s="43">
        <v>0</v>
      </c>
      <c r="O1828" s="2"/>
      <c r="P1828" s="2"/>
      <c r="Q1828" s="2"/>
      <c r="R1828" s="2"/>
      <c r="S1828" s="2"/>
      <c r="T1828" s="2"/>
      <c r="U1828" s="2"/>
      <c r="V1828" s="2"/>
      <c r="W1828" s="2"/>
      <c r="X1828" s="2"/>
      <c r="Y1828" s="2"/>
      <c r="Z1828" s="2"/>
      <c r="AA1828" s="2"/>
      <c r="AB1828" s="2"/>
      <c r="AC1828" s="2"/>
      <c r="AD1828" s="2"/>
      <c r="AE1828" s="2"/>
      <c r="AF1828" s="2"/>
      <c r="AG1828" s="2"/>
      <c r="AH1828" s="2"/>
    </row>
    <row r="1829" spans="1:34">
      <c r="A1829" s="52">
        <v>0</v>
      </c>
      <c r="B1829" s="52">
        <v>0</v>
      </c>
      <c r="D1829" s="2">
        <v>2012</v>
      </c>
      <c r="E1829" s="2">
        <v>1</v>
      </c>
      <c r="F1829" s="62">
        <v>2012</v>
      </c>
      <c r="G1829" s="62">
        <v>2012</v>
      </c>
      <c r="H1829" s="132"/>
      <c r="I1829" s="132"/>
      <c r="J1829" s="132"/>
      <c r="K1829" s="132"/>
      <c r="L1829" s="43">
        <v>0</v>
      </c>
      <c r="M1829" s="2"/>
      <c r="N1829" s="43">
        <v>0</v>
      </c>
      <c r="O1829" s="2"/>
      <c r="P1829" s="2"/>
      <c r="Q1829" s="2"/>
      <c r="R1829" s="2"/>
      <c r="S1829" s="2"/>
      <c r="T1829" s="2"/>
      <c r="U1829" s="2"/>
      <c r="V1829" s="2"/>
      <c r="W1829" s="2"/>
      <c r="X1829" s="2"/>
      <c r="Y1829" s="2"/>
      <c r="Z1829" s="2"/>
      <c r="AA1829" s="2"/>
      <c r="AB1829" s="2"/>
      <c r="AC1829" s="2"/>
      <c r="AD1829" s="2"/>
      <c r="AE1829" s="2"/>
      <c r="AF1829" s="2"/>
      <c r="AG1829" s="2"/>
      <c r="AH1829" s="2"/>
    </row>
    <row r="1830" spans="1:34">
      <c r="A1830" s="52">
        <v>0</v>
      </c>
      <c r="B1830" s="52">
        <v>0</v>
      </c>
      <c r="D1830" s="2">
        <v>2012</v>
      </c>
      <c r="E1830" s="2">
        <v>2</v>
      </c>
      <c r="F1830" s="62">
        <v>2012</v>
      </c>
      <c r="G1830" s="62">
        <v>2012</v>
      </c>
      <c r="H1830" s="132"/>
      <c r="I1830" s="132"/>
      <c r="J1830" s="132"/>
      <c r="K1830" s="132"/>
      <c r="L1830" s="43">
        <v>0</v>
      </c>
      <c r="M1830" s="2"/>
      <c r="N1830" s="43">
        <v>0</v>
      </c>
      <c r="O1830" s="2"/>
      <c r="P1830" s="2"/>
      <c r="Q1830" s="2"/>
      <c r="R1830" s="2"/>
      <c r="S1830" s="2"/>
      <c r="T1830" s="2"/>
      <c r="U1830" s="2"/>
      <c r="V1830" s="2"/>
      <c r="W1830" s="2"/>
      <c r="X1830" s="2"/>
      <c r="Y1830" s="2"/>
      <c r="Z1830" s="2"/>
      <c r="AA1830" s="2"/>
      <c r="AB1830" s="2"/>
      <c r="AC1830" s="2"/>
      <c r="AD1830" s="2"/>
      <c r="AE1830" s="2"/>
      <c r="AF1830" s="2"/>
      <c r="AG1830" s="2"/>
      <c r="AH1830" s="2"/>
    </row>
    <row r="1831" spans="1:34">
      <c r="A1831" s="52">
        <v>0</v>
      </c>
      <c r="B1831" s="52">
        <v>0</v>
      </c>
      <c r="D1831" s="2">
        <v>2012</v>
      </c>
      <c r="E1831" s="2">
        <v>3</v>
      </c>
      <c r="F1831" s="62">
        <v>2012</v>
      </c>
      <c r="G1831" s="62">
        <v>2012</v>
      </c>
      <c r="H1831" s="132"/>
      <c r="I1831" s="132"/>
      <c r="J1831" s="132"/>
      <c r="K1831" s="132"/>
      <c r="L1831" s="43">
        <v>0</v>
      </c>
      <c r="M1831" s="2"/>
      <c r="N1831" s="43">
        <v>0</v>
      </c>
      <c r="O1831" s="2"/>
      <c r="P1831" s="2"/>
      <c r="Q1831" s="2"/>
      <c r="R1831" s="2"/>
      <c r="S1831" s="2"/>
      <c r="T1831" s="2"/>
      <c r="U1831" s="2"/>
      <c r="V1831" s="2"/>
      <c r="W1831" s="2"/>
      <c r="X1831" s="2"/>
      <c r="Y1831" s="2"/>
      <c r="Z1831" s="2"/>
      <c r="AA1831" s="2"/>
      <c r="AB1831" s="2"/>
      <c r="AC1831" s="2"/>
      <c r="AD1831" s="2"/>
      <c r="AE1831" s="2"/>
      <c r="AF1831" s="2"/>
      <c r="AG1831" s="2"/>
      <c r="AH1831" s="2"/>
    </row>
    <row r="1832" spans="1:34">
      <c r="A1832" s="52">
        <v>0</v>
      </c>
      <c r="B1832" s="52">
        <v>0</v>
      </c>
      <c r="D1832" s="2">
        <v>2012</v>
      </c>
      <c r="E1832" s="2">
        <v>4</v>
      </c>
      <c r="F1832" s="62">
        <v>2012</v>
      </c>
      <c r="G1832" s="62">
        <v>2012</v>
      </c>
      <c r="H1832" s="132"/>
      <c r="I1832" s="132"/>
      <c r="J1832" s="132"/>
      <c r="K1832" s="132"/>
      <c r="L1832" s="43">
        <v>0</v>
      </c>
      <c r="M1832" s="2"/>
      <c r="N1832" s="43">
        <v>0</v>
      </c>
      <c r="O1832" s="2"/>
      <c r="P1832" s="2"/>
      <c r="Q1832" s="2"/>
      <c r="R1832" s="2"/>
      <c r="S1832" s="2"/>
      <c r="T1832" s="2"/>
      <c r="U1832" s="2"/>
      <c r="V1832" s="2"/>
      <c r="W1832" s="2"/>
      <c r="X1832" s="2"/>
      <c r="Y1832" s="2"/>
      <c r="Z1832" s="2"/>
      <c r="AA1832" s="2"/>
      <c r="AB1832" s="2"/>
      <c r="AC1832" s="2"/>
      <c r="AD1832" s="2"/>
      <c r="AE1832" s="2"/>
      <c r="AF1832" s="2"/>
      <c r="AG1832" s="2"/>
      <c r="AH1832" s="2"/>
    </row>
    <row r="1833" spans="1:34">
      <c r="A1833" s="52">
        <v>0</v>
      </c>
      <c r="B1833" s="52">
        <v>0</v>
      </c>
      <c r="D1833" s="2">
        <v>2012</v>
      </c>
      <c r="E1833" s="2">
        <v>5</v>
      </c>
      <c r="F1833" s="62">
        <v>2013</v>
      </c>
      <c r="G1833" s="62">
        <v>2013</v>
      </c>
      <c r="H1833" s="132"/>
      <c r="I1833" s="132"/>
      <c r="J1833" s="132"/>
      <c r="K1833" s="132"/>
      <c r="L1833" s="43">
        <v>0</v>
      </c>
      <c r="M1833" s="2"/>
      <c r="N1833" s="43">
        <v>0</v>
      </c>
      <c r="O1833" s="2"/>
      <c r="P1833" s="2"/>
      <c r="Q1833" s="2"/>
      <c r="R1833" s="2"/>
      <c r="S1833" s="2"/>
      <c r="T1833" s="2"/>
      <c r="U1833" s="2"/>
      <c r="V1833" s="2"/>
      <c r="W1833" s="2"/>
      <c r="X1833" s="2"/>
      <c r="Y1833" s="2"/>
      <c r="Z1833" s="2"/>
      <c r="AA1833" s="2"/>
      <c r="AB1833" s="2"/>
      <c r="AC1833" s="2"/>
      <c r="AD1833" s="2"/>
      <c r="AE1833" s="2"/>
      <c r="AF1833" s="2"/>
      <c r="AG1833" s="2"/>
      <c r="AH1833" s="2"/>
    </row>
    <row r="1834" spans="1:34">
      <c r="A1834" s="52">
        <v>0</v>
      </c>
      <c r="B1834" s="52">
        <v>0</v>
      </c>
      <c r="D1834" s="2">
        <v>2012</v>
      </c>
      <c r="E1834" s="2">
        <v>6</v>
      </c>
      <c r="F1834" s="62">
        <v>2013</v>
      </c>
      <c r="G1834" s="62">
        <v>2013</v>
      </c>
      <c r="H1834" s="132"/>
      <c r="I1834" s="132"/>
      <c r="J1834" s="132"/>
      <c r="K1834" s="132"/>
      <c r="L1834" s="43">
        <v>0</v>
      </c>
      <c r="M1834" s="2"/>
      <c r="N1834" s="43">
        <v>0</v>
      </c>
      <c r="O1834" s="2"/>
      <c r="P1834" s="2"/>
      <c r="Q1834" s="2"/>
      <c r="R1834" s="2"/>
      <c r="S1834" s="2"/>
      <c r="T1834" s="2"/>
      <c r="U1834" s="2"/>
      <c r="V1834" s="2"/>
      <c r="W1834" s="2"/>
      <c r="X1834" s="2"/>
      <c r="Y1834" s="2"/>
      <c r="Z1834" s="2"/>
      <c r="AA1834" s="2"/>
      <c r="AB1834" s="2"/>
      <c r="AC1834" s="2"/>
      <c r="AD1834" s="2"/>
      <c r="AE1834" s="2"/>
      <c r="AF1834" s="2"/>
      <c r="AG1834" s="2"/>
      <c r="AH1834" s="2"/>
    </row>
    <row r="1835" spans="1:34">
      <c r="A1835" s="52">
        <v>0</v>
      </c>
      <c r="B1835" s="52">
        <v>0</v>
      </c>
      <c r="D1835" s="2">
        <v>2012</v>
      </c>
      <c r="E1835" s="2">
        <v>7</v>
      </c>
      <c r="F1835" s="62">
        <v>2013</v>
      </c>
      <c r="G1835" s="62">
        <v>2013</v>
      </c>
      <c r="H1835" s="132"/>
      <c r="I1835" s="132"/>
      <c r="J1835" s="132"/>
      <c r="K1835" s="132"/>
      <c r="L1835" s="43">
        <v>0</v>
      </c>
      <c r="M1835" s="2"/>
      <c r="N1835" s="43">
        <v>0</v>
      </c>
      <c r="O1835" s="2"/>
      <c r="P1835" s="2"/>
      <c r="Q1835" s="2"/>
      <c r="R1835" s="2"/>
      <c r="S1835" s="2"/>
      <c r="T1835" s="2"/>
      <c r="U1835" s="2"/>
      <c r="V1835" s="2"/>
      <c r="W1835" s="2"/>
      <c r="X1835" s="2"/>
      <c r="Y1835" s="2"/>
      <c r="Z1835" s="2"/>
      <c r="AA1835" s="2"/>
      <c r="AB1835" s="2"/>
      <c r="AC1835" s="2"/>
      <c r="AD1835" s="2"/>
      <c r="AE1835" s="2"/>
      <c r="AF1835" s="2"/>
      <c r="AG1835" s="2"/>
      <c r="AH1835" s="2"/>
    </row>
    <row r="1836" spans="1:34">
      <c r="A1836" s="52">
        <v>0</v>
      </c>
      <c r="B1836" s="52">
        <v>0</v>
      </c>
      <c r="D1836" s="2">
        <v>2012</v>
      </c>
      <c r="E1836" s="2">
        <v>8</v>
      </c>
      <c r="F1836" s="62">
        <v>2013</v>
      </c>
      <c r="G1836" s="62">
        <v>2013</v>
      </c>
      <c r="H1836" s="132"/>
      <c r="I1836" s="132"/>
      <c r="J1836" s="132"/>
      <c r="K1836" s="132"/>
      <c r="L1836" s="43">
        <v>0</v>
      </c>
      <c r="M1836" s="2"/>
      <c r="N1836" s="43">
        <v>0</v>
      </c>
      <c r="O1836" s="2"/>
      <c r="P1836" s="2"/>
      <c r="Q1836" s="2"/>
      <c r="R1836" s="2"/>
      <c r="S1836" s="2"/>
      <c r="T1836" s="2"/>
      <c r="U1836" s="2"/>
      <c r="V1836" s="2"/>
      <c r="W1836" s="2"/>
      <c r="X1836" s="2"/>
      <c r="Y1836" s="2"/>
      <c r="Z1836" s="2"/>
      <c r="AA1836" s="2"/>
      <c r="AB1836" s="2"/>
      <c r="AC1836" s="2"/>
      <c r="AD1836" s="2"/>
      <c r="AE1836" s="2"/>
      <c r="AF1836" s="2"/>
      <c r="AG1836" s="2"/>
      <c r="AH1836" s="2"/>
    </row>
    <row r="1837" spans="1:34">
      <c r="A1837" s="52">
        <v>0</v>
      </c>
      <c r="B1837" s="52">
        <v>0</v>
      </c>
      <c r="D1837" s="2">
        <v>2012</v>
      </c>
      <c r="E1837" s="2">
        <v>9</v>
      </c>
      <c r="F1837" s="62">
        <v>2013</v>
      </c>
      <c r="G1837" s="62">
        <v>2013</v>
      </c>
      <c r="H1837" s="132"/>
      <c r="I1837" s="132"/>
      <c r="J1837" s="132"/>
      <c r="K1837" s="132"/>
      <c r="L1837" s="43">
        <v>0</v>
      </c>
      <c r="M1837" s="2"/>
      <c r="N1837" s="43">
        <v>0</v>
      </c>
      <c r="O1837" s="2"/>
      <c r="P1837" s="2"/>
      <c r="Q1837" s="2"/>
      <c r="R1837" s="2"/>
      <c r="S1837" s="2"/>
      <c r="T1837" s="2"/>
      <c r="U1837" s="2"/>
      <c r="V1837" s="2"/>
      <c r="W1837" s="2"/>
      <c r="X1837" s="2"/>
      <c r="Y1837" s="2"/>
      <c r="Z1837" s="2"/>
      <c r="AA1837" s="2"/>
      <c r="AB1837" s="2"/>
      <c r="AC1837" s="2"/>
      <c r="AD1837" s="2"/>
      <c r="AE1837" s="2"/>
      <c r="AF1837" s="2"/>
      <c r="AG1837" s="2"/>
      <c r="AH1837" s="2"/>
    </row>
    <row r="1838" spans="1:34">
      <c r="A1838" s="52">
        <v>0</v>
      </c>
      <c r="B1838" s="52">
        <v>0</v>
      </c>
      <c r="D1838" s="2">
        <v>2012</v>
      </c>
      <c r="E1838" s="2">
        <v>10</v>
      </c>
      <c r="F1838" s="62">
        <v>2013</v>
      </c>
      <c r="G1838" s="62">
        <v>2013</v>
      </c>
      <c r="H1838" s="132"/>
      <c r="I1838" s="132"/>
      <c r="J1838" s="132"/>
      <c r="K1838" s="132"/>
      <c r="L1838" s="43">
        <v>0</v>
      </c>
      <c r="M1838" s="2"/>
      <c r="N1838" s="43">
        <v>0</v>
      </c>
      <c r="O1838" s="2"/>
      <c r="P1838" s="2"/>
      <c r="Q1838" s="2"/>
      <c r="R1838" s="2"/>
      <c r="S1838" s="2"/>
      <c r="T1838" s="2"/>
      <c r="U1838" s="2"/>
      <c r="V1838" s="2"/>
      <c r="W1838" s="2"/>
      <c r="X1838" s="2"/>
      <c r="Y1838" s="2"/>
      <c r="Z1838" s="2"/>
      <c r="AA1838" s="2"/>
      <c r="AB1838" s="2"/>
      <c r="AC1838" s="2"/>
      <c r="AD1838" s="2"/>
      <c r="AE1838" s="2"/>
      <c r="AF1838" s="2"/>
      <c r="AG1838" s="2"/>
      <c r="AH1838" s="2"/>
    </row>
    <row r="1839" spans="1:34">
      <c r="A1839" s="52">
        <v>0</v>
      </c>
      <c r="B1839" s="52">
        <v>0</v>
      </c>
      <c r="D1839" s="2">
        <v>2012</v>
      </c>
      <c r="E1839" s="2">
        <v>11</v>
      </c>
      <c r="F1839" s="62">
        <v>2013</v>
      </c>
      <c r="G1839" s="62">
        <v>2013</v>
      </c>
      <c r="H1839" s="132"/>
      <c r="I1839" s="132"/>
      <c r="J1839" s="132"/>
      <c r="K1839" s="132"/>
      <c r="L1839" s="43">
        <v>0</v>
      </c>
      <c r="M1839" s="2"/>
      <c r="N1839" s="43">
        <v>0</v>
      </c>
      <c r="O1839" s="2"/>
      <c r="P1839" s="2"/>
      <c r="Q1839" s="2"/>
      <c r="R1839" s="2"/>
      <c r="S1839" s="2"/>
      <c r="T1839" s="2"/>
      <c r="U1839" s="2"/>
      <c r="V1839" s="2"/>
      <c r="W1839" s="2"/>
      <c r="X1839" s="2"/>
      <c r="Y1839" s="2"/>
      <c r="Z1839" s="2"/>
      <c r="AA1839" s="2"/>
      <c r="AB1839" s="2"/>
      <c r="AC1839" s="2"/>
      <c r="AD1839" s="2"/>
      <c r="AE1839" s="2"/>
      <c r="AF1839" s="2"/>
      <c r="AG1839" s="2"/>
      <c r="AH1839" s="2"/>
    </row>
    <row r="1840" spans="1:34">
      <c r="A1840" s="52">
        <v>0</v>
      </c>
      <c r="B1840" s="52">
        <v>0</v>
      </c>
      <c r="D1840" s="2">
        <v>2012</v>
      </c>
      <c r="E1840" s="2">
        <v>12</v>
      </c>
      <c r="F1840" s="62">
        <v>2013</v>
      </c>
      <c r="G1840" s="62">
        <v>2013</v>
      </c>
      <c r="H1840" s="132"/>
      <c r="I1840" s="132"/>
      <c r="J1840" s="132"/>
      <c r="K1840" s="132"/>
      <c r="L1840" s="43">
        <v>0</v>
      </c>
      <c r="M1840" s="2"/>
      <c r="N1840" s="43">
        <v>0</v>
      </c>
      <c r="O1840" s="2"/>
      <c r="P1840" s="2"/>
      <c r="Q1840" s="2"/>
      <c r="R1840" s="2"/>
      <c r="S1840" s="2"/>
      <c r="T1840" s="2"/>
      <c r="U1840" s="2"/>
      <c r="V1840" s="2"/>
      <c r="W1840" s="2"/>
      <c r="X1840" s="2"/>
      <c r="Y1840" s="2"/>
      <c r="Z1840" s="2"/>
      <c r="AA1840" s="2"/>
      <c r="AB1840" s="2"/>
      <c r="AC1840" s="2"/>
      <c r="AD1840" s="2"/>
      <c r="AE1840" s="2"/>
      <c r="AF1840" s="2"/>
      <c r="AG1840" s="2"/>
      <c r="AH1840" s="2"/>
    </row>
    <row r="1841" spans="1:34">
      <c r="A1841" s="52">
        <v>0</v>
      </c>
      <c r="B1841" s="52">
        <v>0</v>
      </c>
      <c r="D1841" s="2">
        <v>2013</v>
      </c>
      <c r="E1841" s="2">
        <v>1</v>
      </c>
      <c r="F1841" s="62">
        <v>2013</v>
      </c>
      <c r="G1841" s="62">
        <v>2013</v>
      </c>
      <c r="H1841" s="132">
        <v>0</v>
      </c>
      <c r="I1841" s="132">
        <v>2981.1929194953395</v>
      </c>
      <c r="J1841" s="132">
        <v>1273.1072965816397</v>
      </c>
      <c r="K1841" s="132">
        <v>5304.6137357568323</v>
      </c>
      <c r="L1841" s="43">
        <v>9558.9139518338125</v>
      </c>
      <c r="M1841" s="2"/>
      <c r="N1841" s="43">
        <v>0</v>
      </c>
      <c r="O1841" s="2"/>
      <c r="P1841" s="2"/>
      <c r="Q1841" s="2"/>
      <c r="R1841" s="2"/>
      <c r="S1841" s="2"/>
      <c r="T1841" s="2"/>
      <c r="U1841" s="2"/>
      <c r="V1841" s="2"/>
      <c r="W1841" s="2"/>
      <c r="X1841" s="2"/>
      <c r="Y1841" s="2"/>
      <c r="Z1841" s="2"/>
      <c r="AA1841" s="2"/>
      <c r="AB1841" s="2"/>
      <c r="AC1841" s="2"/>
      <c r="AD1841" s="2"/>
      <c r="AE1841" s="2"/>
      <c r="AF1841" s="2"/>
      <c r="AG1841" s="2"/>
      <c r="AH1841" s="2"/>
    </row>
    <row r="1842" spans="1:34">
      <c r="A1842" s="52">
        <v>0</v>
      </c>
      <c r="B1842" s="52">
        <v>0</v>
      </c>
      <c r="D1842" s="2">
        <v>2013</v>
      </c>
      <c r="E1842" s="2">
        <v>2</v>
      </c>
      <c r="F1842" s="62">
        <v>2013</v>
      </c>
      <c r="G1842" s="62">
        <v>2013</v>
      </c>
      <c r="H1842" s="132">
        <v>0</v>
      </c>
      <c r="I1842" s="132">
        <v>2887.227465424131</v>
      </c>
      <c r="J1842" s="132">
        <v>1232.9797005369953</v>
      </c>
      <c r="K1842" s="132">
        <v>5137.4154189041474</v>
      </c>
      <c r="L1842" s="43">
        <v>9257.6225848652739</v>
      </c>
      <c r="M1842" s="2"/>
      <c r="N1842" s="43">
        <v>0</v>
      </c>
      <c r="O1842" s="2"/>
      <c r="P1842" s="2"/>
      <c r="Q1842" s="2"/>
      <c r="R1842" s="2"/>
      <c r="S1842" s="2"/>
      <c r="T1842" s="2"/>
      <c r="U1842" s="2"/>
      <c r="V1842" s="2"/>
      <c r="W1842" s="2"/>
      <c r="X1842" s="2"/>
      <c r="Y1842" s="2"/>
      <c r="Z1842" s="2"/>
      <c r="AA1842" s="2"/>
      <c r="AB1842" s="2"/>
      <c r="AC1842" s="2"/>
      <c r="AD1842" s="2"/>
      <c r="AE1842" s="2"/>
      <c r="AF1842" s="2"/>
      <c r="AG1842" s="2"/>
      <c r="AH1842" s="2"/>
    </row>
    <row r="1843" spans="1:34">
      <c r="A1843" s="52">
        <v>0</v>
      </c>
      <c r="B1843" s="52">
        <v>0</v>
      </c>
      <c r="D1843" s="2">
        <v>2013</v>
      </c>
      <c r="E1843" s="2">
        <v>3</v>
      </c>
      <c r="F1843" s="62">
        <v>2013</v>
      </c>
      <c r="G1843" s="62">
        <v>2013</v>
      </c>
      <c r="H1843" s="132">
        <v>0</v>
      </c>
      <c r="I1843" s="132">
        <v>3666.9456620694064</v>
      </c>
      <c r="J1843" s="132">
        <v>1565.9554428766148</v>
      </c>
      <c r="K1843" s="132">
        <v>6524.8143453192288</v>
      </c>
      <c r="L1843" s="43">
        <v>11757.71545026525</v>
      </c>
      <c r="M1843" s="2"/>
      <c r="N1843" s="43">
        <v>0</v>
      </c>
      <c r="O1843" s="2"/>
      <c r="P1843" s="2"/>
      <c r="Q1843" s="2"/>
      <c r="R1843" s="2"/>
      <c r="S1843" s="2"/>
      <c r="T1843" s="2"/>
      <c r="U1843" s="2"/>
      <c r="V1843" s="2"/>
      <c r="W1843" s="2"/>
      <c r="X1843" s="2"/>
      <c r="Y1843" s="2"/>
      <c r="Z1843" s="2"/>
      <c r="AA1843" s="2"/>
      <c r="AB1843" s="2"/>
      <c r="AC1843" s="2"/>
      <c r="AD1843" s="2"/>
      <c r="AE1843" s="2"/>
      <c r="AF1843" s="2"/>
      <c r="AG1843" s="2"/>
      <c r="AH1843" s="2"/>
    </row>
    <row r="1844" spans="1:34">
      <c r="A1844" s="52">
        <v>0</v>
      </c>
      <c r="B1844" s="52">
        <v>0</v>
      </c>
      <c r="D1844" s="2">
        <v>2013</v>
      </c>
      <c r="E1844" s="2">
        <v>4</v>
      </c>
      <c r="F1844" s="62">
        <v>2013</v>
      </c>
      <c r="G1844" s="62">
        <v>2013</v>
      </c>
      <c r="H1844" s="132">
        <v>0</v>
      </c>
      <c r="I1844" s="132">
        <v>4540.4239736850914</v>
      </c>
      <c r="J1844" s="132">
        <v>1938.9710919651636</v>
      </c>
      <c r="K1844" s="132">
        <v>8079.0462165215158</v>
      </c>
      <c r="L1844" s="43">
        <v>14558.441282171771</v>
      </c>
      <c r="M1844" s="2"/>
      <c r="N1844" s="43">
        <v>0</v>
      </c>
      <c r="O1844" s="2"/>
      <c r="P1844" s="2"/>
      <c r="Q1844" s="2"/>
      <c r="R1844" s="2"/>
      <c r="S1844" s="2"/>
      <c r="T1844" s="2"/>
      <c r="U1844" s="2"/>
      <c r="V1844" s="2"/>
      <c r="W1844" s="2"/>
      <c r="X1844" s="2"/>
      <c r="Y1844" s="2"/>
      <c r="Z1844" s="2"/>
      <c r="AA1844" s="2"/>
      <c r="AB1844" s="2"/>
      <c r="AC1844" s="2"/>
      <c r="AD1844" s="2"/>
      <c r="AE1844" s="2"/>
      <c r="AF1844" s="2"/>
      <c r="AG1844" s="2"/>
      <c r="AH1844" s="2"/>
    </row>
    <row r="1845" spans="1:34">
      <c r="A1845" s="52">
        <v>0</v>
      </c>
      <c r="B1845" s="52">
        <v>0</v>
      </c>
      <c r="D1845" s="2">
        <v>2013</v>
      </c>
      <c r="E1845" s="2">
        <v>5</v>
      </c>
      <c r="F1845" s="62">
        <v>2014</v>
      </c>
      <c r="G1845" s="62">
        <v>2014</v>
      </c>
      <c r="H1845" s="132">
        <v>0</v>
      </c>
      <c r="I1845" s="132">
        <v>5443.1973303481072</v>
      </c>
      <c r="J1845" s="132">
        <v>2324.4970805757043</v>
      </c>
      <c r="K1845" s="132">
        <v>9685.4045023987674</v>
      </c>
      <c r="L1845" s="43">
        <v>17453.098913322581</v>
      </c>
      <c r="M1845" s="2"/>
      <c r="N1845" s="43">
        <v>0</v>
      </c>
      <c r="O1845" s="2"/>
      <c r="P1845" s="2"/>
      <c r="Q1845" s="2"/>
      <c r="R1845" s="2"/>
      <c r="S1845" s="2"/>
      <c r="T1845" s="2"/>
      <c r="U1845" s="2"/>
      <c r="V1845" s="2"/>
      <c r="W1845" s="2"/>
      <c r="X1845" s="2"/>
      <c r="Y1845" s="2"/>
      <c r="Z1845" s="2"/>
      <c r="AA1845" s="2"/>
      <c r="AB1845" s="2"/>
      <c r="AC1845" s="2"/>
      <c r="AD1845" s="2"/>
      <c r="AE1845" s="2"/>
      <c r="AF1845" s="2"/>
      <c r="AG1845" s="2"/>
      <c r="AH1845" s="2"/>
    </row>
    <row r="1846" spans="1:34">
      <c r="A1846" s="52">
        <v>0</v>
      </c>
      <c r="B1846" s="52">
        <v>0</v>
      </c>
      <c r="D1846" s="2">
        <v>2013</v>
      </c>
      <c r="E1846" s="2">
        <v>6</v>
      </c>
      <c r="F1846" s="62">
        <v>2014</v>
      </c>
      <c r="G1846" s="62">
        <v>2014</v>
      </c>
      <c r="H1846" s="132">
        <v>0</v>
      </c>
      <c r="I1846" s="132">
        <v>5590.8703670060904</v>
      </c>
      <c r="J1846" s="132">
        <v>2387.5602990773336</v>
      </c>
      <c r="K1846" s="132">
        <v>9948.167912822224</v>
      </c>
      <c r="L1846" s="43">
        <v>17926.59857890565</v>
      </c>
      <c r="M1846" s="2"/>
      <c r="N1846" s="43">
        <v>0</v>
      </c>
      <c r="O1846" s="2"/>
      <c r="P1846" s="2"/>
      <c r="Q1846" s="2"/>
      <c r="R1846" s="2"/>
      <c r="S1846" s="2"/>
      <c r="T1846" s="2"/>
      <c r="U1846" s="2"/>
      <c r="V1846" s="2"/>
      <c r="W1846" s="2"/>
      <c r="X1846" s="2"/>
      <c r="Y1846" s="2"/>
      <c r="Z1846" s="2"/>
      <c r="AA1846" s="2"/>
      <c r="AB1846" s="2"/>
      <c r="AC1846" s="2"/>
      <c r="AD1846" s="2"/>
      <c r="AE1846" s="2"/>
      <c r="AF1846" s="2"/>
      <c r="AG1846" s="2"/>
      <c r="AH1846" s="2"/>
    </row>
    <row r="1847" spans="1:34">
      <c r="A1847" s="52">
        <v>0</v>
      </c>
      <c r="B1847" s="52">
        <v>0</v>
      </c>
      <c r="D1847" s="2">
        <v>2013</v>
      </c>
      <c r="E1847" s="2">
        <v>7</v>
      </c>
      <c r="F1847" s="62">
        <v>2014</v>
      </c>
      <c r="G1847" s="62">
        <v>2014</v>
      </c>
      <c r="H1847" s="132">
        <v>0</v>
      </c>
      <c r="I1847" s="132">
        <v>5767.0399077638522</v>
      </c>
      <c r="J1847" s="132">
        <v>2462.7928431731752</v>
      </c>
      <c r="K1847" s="132">
        <v>10261.636846554897</v>
      </c>
      <c r="L1847" s="43">
        <v>18491.469597491923</v>
      </c>
      <c r="M1847" s="2"/>
      <c r="N1847" s="43">
        <v>0</v>
      </c>
      <c r="O1847" s="2"/>
      <c r="P1847" s="2"/>
      <c r="Q1847" s="2"/>
      <c r="R1847" s="2"/>
      <c r="S1847" s="2"/>
      <c r="T1847" s="2"/>
      <c r="U1847" s="2"/>
      <c r="V1847" s="2"/>
      <c r="W1847" s="2"/>
      <c r="X1847" s="2"/>
      <c r="Y1847" s="2"/>
      <c r="Z1847" s="2"/>
      <c r="AA1847" s="2"/>
      <c r="AB1847" s="2"/>
      <c r="AC1847" s="2"/>
      <c r="AD1847" s="2"/>
      <c r="AE1847" s="2"/>
      <c r="AF1847" s="2"/>
      <c r="AG1847" s="2"/>
      <c r="AH1847" s="2"/>
    </row>
    <row r="1848" spans="1:34">
      <c r="A1848" s="52">
        <v>0</v>
      </c>
      <c r="B1848" s="52">
        <v>0</v>
      </c>
      <c r="D1848" s="2">
        <v>2013</v>
      </c>
      <c r="E1848" s="2">
        <v>8</v>
      </c>
      <c r="F1848" s="62">
        <v>2014</v>
      </c>
      <c r="G1848" s="62">
        <v>2014</v>
      </c>
      <c r="H1848" s="132">
        <v>0</v>
      </c>
      <c r="I1848" s="132">
        <v>5904.6627362105019</v>
      </c>
      <c r="J1848" s="132">
        <v>2521.5641578123141</v>
      </c>
      <c r="K1848" s="132">
        <v>10506.517324217975</v>
      </c>
      <c r="L1848" s="43">
        <v>18932.74421824079</v>
      </c>
      <c r="M1848" s="2"/>
      <c r="N1848" s="43">
        <v>0</v>
      </c>
      <c r="O1848" s="2"/>
      <c r="P1848" s="2"/>
      <c r="Q1848" s="2"/>
      <c r="R1848" s="2"/>
      <c r="S1848" s="2"/>
      <c r="T1848" s="2"/>
      <c r="U1848" s="2"/>
      <c r="V1848" s="2"/>
      <c r="W1848" s="2"/>
      <c r="X1848" s="2"/>
      <c r="Y1848" s="2"/>
      <c r="Z1848" s="2"/>
      <c r="AA1848" s="2"/>
      <c r="AB1848" s="2"/>
      <c r="AC1848" s="2"/>
      <c r="AD1848" s="2"/>
      <c r="AE1848" s="2"/>
      <c r="AF1848" s="2"/>
      <c r="AG1848" s="2"/>
      <c r="AH1848" s="2"/>
    </row>
    <row r="1849" spans="1:34">
      <c r="A1849" s="52">
        <v>0</v>
      </c>
      <c r="B1849" s="52">
        <v>0</v>
      </c>
      <c r="D1849" s="2">
        <v>2013</v>
      </c>
      <c r="E1849" s="2">
        <v>9</v>
      </c>
      <c r="F1849" s="62">
        <v>2014</v>
      </c>
      <c r="G1849" s="62">
        <v>2014</v>
      </c>
      <c r="H1849" s="132">
        <v>0</v>
      </c>
      <c r="I1849" s="132">
        <v>6584.7458380569515</v>
      </c>
      <c r="J1849" s="132">
        <v>2811.9911052200505</v>
      </c>
      <c r="K1849" s="132">
        <v>11716.629605083544</v>
      </c>
      <c r="L1849" s="43">
        <v>21113.366548360547</v>
      </c>
      <c r="M1849" s="2"/>
      <c r="N1849" s="43">
        <v>0</v>
      </c>
      <c r="O1849" s="2"/>
      <c r="P1849" s="2"/>
      <c r="Q1849" s="2"/>
      <c r="R1849" s="2"/>
      <c r="S1849" s="2"/>
      <c r="T1849" s="2"/>
      <c r="U1849" s="2"/>
      <c r="V1849" s="2"/>
      <c r="W1849" s="2"/>
      <c r="X1849" s="2"/>
      <c r="Y1849" s="2"/>
      <c r="Z1849" s="2"/>
      <c r="AA1849" s="2"/>
      <c r="AB1849" s="2"/>
      <c r="AC1849" s="2"/>
      <c r="AD1849" s="2"/>
      <c r="AE1849" s="2"/>
      <c r="AF1849" s="2"/>
      <c r="AG1849" s="2"/>
      <c r="AH1849" s="2"/>
    </row>
    <row r="1850" spans="1:34">
      <c r="A1850" s="52">
        <v>0</v>
      </c>
      <c r="B1850" s="52">
        <v>0</v>
      </c>
      <c r="D1850" s="2">
        <v>2013</v>
      </c>
      <c r="E1850" s="2">
        <v>10</v>
      </c>
      <c r="F1850" s="62">
        <v>2014</v>
      </c>
      <c r="G1850" s="62">
        <v>2014</v>
      </c>
      <c r="H1850" s="132">
        <v>0</v>
      </c>
      <c r="I1850" s="132">
        <v>5190.5161590870566</v>
      </c>
      <c r="J1850" s="132">
        <v>2216.5905305709853</v>
      </c>
      <c r="K1850" s="132">
        <v>9235.7938773791047</v>
      </c>
      <c r="L1850" s="43">
        <v>16642.900567037148</v>
      </c>
      <c r="M1850" s="2"/>
      <c r="N1850" s="43">
        <v>0</v>
      </c>
      <c r="O1850" s="2"/>
      <c r="P1850" s="2"/>
      <c r="Q1850" s="2"/>
      <c r="R1850" s="2"/>
      <c r="S1850" s="2"/>
      <c r="T1850" s="2"/>
      <c r="U1850" s="2"/>
      <c r="V1850" s="2"/>
      <c r="W1850" s="2"/>
      <c r="X1850" s="2"/>
      <c r="Y1850" s="2"/>
      <c r="Z1850" s="2"/>
      <c r="AA1850" s="2"/>
      <c r="AB1850" s="2"/>
      <c r="AC1850" s="2"/>
      <c r="AD1850" s="2"/>
      <c r="AE1850" s="2"/>
      <c r="AF1850" s="2"/>
      <c r="AG1850" s="2"/>
      <c r="AH1850" s="2"/>
    </row>
    <row r="1851" spans="1:34">
      <c r="A1851" s="52">
        <v>0</v>
      </c>
      <c r="B1851" s="52">
        <v>0</v>
      </c>
      <c r="D1851" s="2">
        <v>2013</v>
      </c>
      <c r="E1851" s="2">
        <v>11</v>
      </c>
      <c r="F1851" s="62">
        <v>2014</v>
      </c>
      <c r="G1851" s="62">
        <v>2014</v>
      </c>
      <c r="H1851" s="132">
        <v>0</v>
      </c>
      <c r="I1851" s="132">
        <v>4334.9365724243553</v>
      </c>
      <c r="J1851" s="132">
        <v>1851.2184650922511</v>
      </c>
      <c r="K1851" s="132">
        <v>7713.4102712177137</v>
      </c>
      <c r="L1851" s="43">
        <v>13899.56530873432</v>
      </c>
      <c r="M1851" s="2"/>
      <c r="N1851" s="43">
        <v>0</v>
      </c>
      <c r="O1851" s="2"/>
      <c r="P1851" s="2"/>
      <c r="Q1851" s="2"/>
      <c r="R1851" s="2"/>
      <c r="S1851" s="2"/>
      <c r="T1851" s="2"/>
      <c r="U1851" s="2"/>
      <c r="V1851" s="2"/>
      <c r="W1851" s="2"/>
      <c r="X1851" s="2"/>
      <c r="Y1851" s="2"/>
      <c r="Z1851" s="2"/>
      <c r="AA1851" s="2"/>
      <c r="AB1851" s="2"/>
      <c r="AC1851" s="2"/>
      <c r="AD1851" s="2"/>
      <c r="AE1851" s="2"/>
      <c r="AF1851" s="2"/>
      <c r="AG1851" s="2"/>
      <c r="AH1851" s="2"/>
    </row>
    <row r="1852" spans="1:34">
      <c r="A1852" s="52">
        <v>0</v>
      </c>
      <c r="B1852" s="52">
        <v>0</v>
      </c>
      <c r="D1852" s="2">
        <v>2013</v>
      </c>
      <c r="E1852" s="2">
        <v>12</v>
      </c>
      <c r="F1852" s="62">
        <v>2014</v>
      </c>
      <c r="G1852" s="62">
        <v>2014</v>
      </c>
      <c r="H1852" s="132">
        <v>0</v>
      </c>
      <c r="I1852" s="132">
        <v>3308.2410684291131</v>
      </c>
      <c r="J1852" s="132">
        <v>1412.7719865177708</v>
      </c>
      <c r="K1852" s="132">
        <v>5886.5499438240449</v>
      </c>
      <c r="L1852" s="43">
        <v>10607.562998770929</v>
      </c>
      <c r="M1852" s="2"/>
      <c r="N1852" s="43">
        <v>0</v>
      </c>
      <c r="O1852" s="2"/>
      <c r="P1852" s="2"/>
      <c r="Q1852" s="2"/>
      <c r="R1852" s="2"/>
      <c r="S1852" s="2"/>
      <c r="T1852" s="2"/>
      <c r="U1852" s="2"/>
      <c r="V1852" s="2"/>
      <c r="W1852" s="2"/>
      <c r="X1852" s="2"/>
      <c r="Y1852" s="2"/>
      <c r="Z1852" s="2"/>
      <c r="AA1852" s="2"/>
      <c r="AB1852" s="2"/>
      <c r="AC1852" s="2"/>
      <c r="AD1852" s="2"/>
      <c r="AE1852" s="2"/>
      <c r="AF1852" s="2"/>
      <c r="AG1852" s="2"/>
      <c r="AH1852" s="2"/>
    </row>
    <row r="1853" spans="1:34">
      <c r="A1853" s="52">
        <v>0</v>
      </c>
      <c r="B1853" s="52">
        <v>0</v>
      </c>
      <c r="D1853" s="2">
        <v>2014</v>
      </c>
      <c r="E1853" s="2">
        <v>1</v>
      </c>
      <c r="F1853" s="62">
        <v>2014</v>
      </c>
      <c r="G1853" s="62">
        <v>2014</v>
      </c>
      <c r="H1853" s="132">
        <v>0</v>
      </c>
      <c r="I1853" s="132">
        <v>3342.2139999999999</v>
      </c>
      <c r="J1853" s="132">
        <v>1457.0149999999999</v>
      </c>
      <c r="K1853" s="132">
        <v>5946.9999999999991</v>
      </c>
      <c r="L1853" s="43">
        <v>10746.228999999999</v>
      </c>
      <c r="M1853" s="2"/>
      <c r="N1853" s="43">
        <v>0</v>
      </c>
      <c r="O1853" s="2"/>
      <c r="P1853" s="2"/>
      <c r="Q1853" s="2"/>
      <c r="R1853" s="2"/>
      <c r="S1853" s="2"/>
      <c r="T1853" s="2"/>
      <c r="U1853" s="2"/>
      <c r="V1853" s="2"/>
      <c r="W1853" s="2"/>
      <c r="X1853" s="2"/>
      <c r="Y1853" s="2"/>
      <c r="Z1853" s="2"/>
      <c r="AA1853" s="2"/>
      <c r="AB1853" s="2"/>
      <c r="AC1853" s="2"/>
      <c r="AD1853" s="2"/>
      <c r="AE1853" s="2"/>
      <c r="AF1853" s="2"/>
      <c r="AG1853" s="2"/>
      <c r="AH1853" s="2"/>
    </row>
    <row r="1854" spans="1:34">
      <c r="A1854" s="52">
        <v>0</v>
      </c>
      <c r="B1854" s="52">
        <v>0</v>
      </c>
      <c r="D1854" s="2">
        <v>2014</v>
      </c>
      <c r="E1854" s="2">
        <v>2</v>
      </c>
      <c r="F1854" s="62">
        <v>2014</v>
      </c>
      <c r="G1854" s="62">
        <v>2014</v>
      </c>
      <c r="H1854" s="132">
        <v>0</v>
      </c>
      <c r="I1854" s="132">
        <v>2943.1940000000009</v>
      </c>
      <c r="J1854" s="132">
        <v>1283.0650000000003</v>
      </c>
      <c r="K1854" s="132">
        <v>5237.0000000000018</v>
      </c>
      <c r="L1854" s="43">
        <v>9463.2590000000018</v>
      </c>
      <c r="M1854" s="2"/>
      <c r="N1854" s="43">
        <v>0</v>
      </c>
      <c r="O1854" s="2"/>
      <c r="P1854" s="2"/>
      <c r="Q1854" s="2"/>
      <c r="R1854" s="2"/>
      <c r="S1854" s="2"/>
      <c r="T1854" s="2"/>
      <c r="U1854" s="2"/>
      <c r="V1854" s="2"/>
      <c r="W1854" s="2"/>
      <c r="X1854" s="2"/>
      <c r="Y1854" s="2"/>
      <c r="Z1854" s="2"/>
      <c r="AA1854" s="2"/>
      <c r="AB1854" s="2"/>
      <c r="AC1854" s="2"/>
      <c r="AD1854" s="2"/>
      <c r="AE1854" s="2"/>
      <c r="AF1854" s="2"/>
      <c r="AG1854" s="2"/>
      <c r="AH1854" s="2"/>
    </row>
    <row r="1855" spans="1:34">
      <c r="A1855" s="52">
        <v>0</v>
      </c>
      <c r="B1855" s="52">
        <v>0</v>
      </c>
      <c r="D1855" s="2">
        <v>2014</v>
      </c>
      <c r="E1855" s="2">
        <v>3</v>
      </c>
      <c r="F1855" s="62">
        <v>2014</v>
      </c>
      <c r="G1855" s="62">
        <v>2014</v>
      </c>
      <c r="H1855" s="132">
        <v>0</v>
      </c>
      <c r="I1855" s="132">
        <v>3898.5940000000023</v>
      </c>
      <c r="J1855" s="132">
        <v>1699.565000000001</v>
      </c>
      <c r="K1855" s="132">
        <v>6937.0000000000045</v>
      </c>
      <c r="L1855" s="43">
        <v>12535.159000000007</v>
      </c>
      <c r="M1855" s="2"/>
      <c r="N1855" s="43">
        <v>0</v>
      </c>
      <c r="O1855" s="2"/>
      <c r="P1855" s="2"/>
      <c r="Q1855" s="2"/>
      <c r="R1855" s="2"/>
      <c r="S1855" s="2"/>
      <c r="T1855" s="2"/>
      <c r="U1855" s="2"/>
      <c r="V1855" s="2"/>
      <c r="W1855" s="2"/>
      <c r="X1855" s="2"/>
      <c r="Y1855" s="2"/>
      <c r="Z1855" s="2"/>
      <c r="AA1855" s="2"/>
      <c r="AB1855" s="2"/>
      <c r="AC1855" s="2"/>
      <c r="AD1855" s="2"/>
      <c r="AE1855" s="2"/>
      <c r="AF1855" s="2"/>
      <c r="AG1855" s="2"/>
      <c r="AH1855" s="2"/>
    </row>
    <row r="1856" spans="1:34">
      <c r="A1856" s="52">
        <v>0</v>
      </c>
      <c r="B1856" s="52">
        <v>0</v>
      </c>
      <c r="D1856" s="2">
        <v>2014</v>
      </c>
      <c r="E1856" s="2">
        <v>4</v>
      </c>
      <c r="F1856" s="62">
        <v>2014</v>
      </c>
      <c r="G1856" s="62">
        <v>2014</v>
      </c>
      <c r="H1856" s="132">
        <v>0</v>
      </c>
      <c r="I1856" s="132">
        <v>4519.6039999999985</v>
      </c>
      <c r="J1856" s="132">
        <v>1970.2899999999995</v>
      </c>
      <c r="K1856" s="132">
        <v>8041.9999999999982</v>
      </c>
      <c r="L1856" s="43">
        <v>14531.893999999997</v>
      </c>
      <c r="M1856" s="2"/>
      <c r="N1856" s="43">
        <v>0</v>
      </c>
      <c r="O1856" s="2"/>
      <c r="P1856" s="2"/>
      <c r="Q1856" s="2"/>
      <c r="R1856" s="2"/>
      <c r="S1856" s="2"/>
      <c r="T1856" s="2"/>
      <c r="U1856" s="2"/>
      <c r="V1856" s="2"/>
      <c r="W1856" s="2"/>
      <c r="X1856" s="2"/>
      <c r="Y1856" s="2"/>
      <c r="Z1856" s="2"/>
      <c r="AA1856" s="2"/>
      <c r="AB1856" s="2"/>
      <c r="AC1856" s="2"/>
      <c r="AD1856" s="2"/>
      <c r="AE1856" s="2"/>
      <c r="AF1856" s="2"/>
      <c r="AG1856" s="2"/>
      <c r="AH1856" s="2"/>
    </row>
    <row r="1857" spans="1:34">
      <c r="A1857" s="52">
        <v>0</v>
      </c>
      <c r="B1857" s="52">
        <v>0</v>
      </c>
      <c r="D1857" s="2">
        <v>2014</v>
      </c>
      <c r="E1857" s="2">
        <v>5</v>
      </c>
      <c r="F1857" s="62">
        <v>2015</v>
      </c>
      <c r="G1857" s="62">
        <v>2015</v>
      </c>
      <c r="H1857" s="132">
        <v>0</v>
      </c>
      <c r="I1857" s="132">
        <v>5176.0200000000004</v>
      </c>
      <c r="J1857" s="132">
        <v>2256.4500000000003</v>
      </c>
      <c r="K1857" s="132">
        <v>9210.0000000000018</v>
      </c>
      <c r="L1857" s="43">
        <v>16642.47</v>
      </c>
      <c r="M1857" s="2"/>
      <c r="N1857" s="43">
        <v>0</v>
      </c>
      <c r="O1857" s="2"/>
      <c r="P1857" s="2"/>
      <c r="Q1857" s="2"/>
      <c r="R1857" s="2"/>
      <c r="S1857" s="2"/>
      <c r="T1857" s="2"/>
      <c r="U1857" s="2"/>
      <c r="V1857" s="2"/>
      <c r="W1857" s="2"/>
      <c r="X1857" s="2"/>
      <c r="Y1857" s="2"/>
      <c r="Z1857" s="2"/>
      <c r="AA1857" s="2"/>
      <c r="AB1857" s="2"/>
      <c r="AC1857" s="2"/>
      <c r="AD1857" s="2"/>
      <c r="AE1857" s="2"/>
      <c r="AF1857" s="2"/>
      <c r="AG1857" s="2"/>
      <c r="AH1857" s="2"/>
    </row>
    <row r="1858" spans="1:34">
      <c r="A1858" s="52">
        <v>0</v>
      </c>
      <c r="B1858" s="52">
        <v>0</v>
      </c>
      <c r="D1858" s="2">
        <v>2014</v>
      </c>
      <c r="E1858" s="2">
        <v>6</v>
      </c>
      <c r="F1858" s="62">
        <v>2015</v>
      </c>
      <c r="G1858" s="62">
        <v>2015</v>
      </c>
      <c r="H1858" s="132">
        <v>0</v>
      </c>
      <c r="I1858" s="132">
        <v>5584.032000000002</v>
      </c>
      <c r="J1858" s="132">
        <v>2434.3200000000006</v>
      </c>
      <c r="K1858" s="132">
        <v>9936.0000000000036</v>
      </c>
      <c r="L1858" s="43">
        <v>17954.352000000006</v>
      </c>
      <c r="M1858" s="2"/>
      <c r="N1858" s="43">
        <v>0</v>
      </c>
      <c r="O1858" s="2"/>
      <c r="P1858" s="2"/>
      <c r="Q1858" s="2"/>
      <c r="R1858" s="2"/>
      <c r="S1858" s="2"/>
      <c r="T1858" s="2"/>
      <c r="U1858" s="2"/>
      <c r="V1858" s="2"/>
      <c r="W1858" s="2"/>
      <c r="X1858" s="2"/>
      <c r="Y1858" s="2"/>
      <c r="Z1858" s="2"/>
      <c r="AA1858" s="2"/>
      <c r="AB1858" s="2"/>
      <c r="AC1858" s="2"/>
      <c r="AD1858" s="2"/>
      <c r="AE1858" s="2"/>
      <c r="AF1858" s="2"/>
      <c r="AG1858" s="2"/>
      <c r="AH1858" s="2"/>
    </row>
    <row r="1859" spans="1:34">
      <c r="A1859" s="52">
        <v>0</v>
      </c>
      <c r="B1859" s="52">
        <v>0</v>
      </c>
      <c r="D1859" s="2">
        <v>2014</v>
      </c>
      <c r="E1859" s="2">
        <v>7</v>
      </c>
      <c r="F1859" s="62">
        <v>2015</v>
      </c>
      <c r="G1859" s="62">
        <v>2015</v>
      </c>
      <c r="H1859" s="132">
        <v>0</v>
      </c>
      <c r="I1859" s="132">
        <v>5797.0300000000007</v>
      </c>
      <c r="J1859" s="132">
        <v>2527.1750000000002</v>
      </c>
      <c r="K1859" s="132">
        <v>10315</v>
      </c>
      <c r="L1859" s="43">
        <v>18639.205000000002</v>
      </c>
      <c r="M1859" s="2"/>
      <c r="N1859" s="43">
        <v>0</v>
      </c>
      <c r="O1859" s="2"/>
      <c r="P1859" s="2"/>
      <c r="Q1859" s="2"/>
      <c r="R1859" s="2"/>
      <c r="S1859" s="2"/>
      <c r="T1859" s="2"/>
      <c r="U1859" s="2"/>
      <c r="V1859" s="2"/>
      <c r="W1859" s="2"/>
      <c r="X1859" s="2"/>
      <c r="Y1859" s="2"/>
      <c r="Z1859" s="2"/>
      <c r="AA1859" s="2"/>
      <c r="AB1859" s="2"/>
      <c r="AC1859" s="2"/>
      <c r="AD1859" s="2"/>
      <c r="AE1859" s="2"/>
      <c r="AF1859" s="2"/>
      <c r="AG1859" s="2"/>
      <c r="AH1859" s="2"/>
    </row>
    <row r="1860" spans="1:34">
      <c r="A1860" s="52">
        <v>0</v>
      </c>
      <c r="B1860" s="52">
        <v>0</v>
      </c>
      <c r="D1860" s="2">
        <v>2014</v>
      </c>
      <c r="E1860" s="2">
        <v>8</v>
      </c>
      <c r="F1860" s="62">
        <v>2015</v>
      </c>
      <c r="G1860" s="62">
        <v>2015</v>
      </c>
      <c r="H1860" s="132">
        <v>0</v>
      </c>
      <c r="I1860" s="132">
        <v>6067.9140000000007</v>
      </c>
      <c r="J1860" s="132">
        <v>2645.2650000000003</v>
      </c>
      <c r="K1860" s="132">
        <v>10797.000000000002</v>
      </c>
      <c r="L1860" s="43">
        <v>19510.179000000004</v>
      </c>
      <c r="M1860" s="2"/>
      <c r="N1860" s="43">
        <v>0</v>
      </c>
      <c r="O1860" s="2"/>
      <c r="P1860" s="2"/>
      <c r="Q1860" s="2"/>
      <c r="R1860" s="2"/>
      <c r="S1860" s="2"/>
      <c r="T1860" s="2"/>
      <c r="U1860" s="2"/>
      <c r="V1860" s="2"/>
      <c r="W1860" s="2"/>
      <c r="X1860" s="2"/>
      <c r="Y1860" s="2"/>
      <c r="Z1860" s="2"/>
      <c r="AA1860" s="2"/>
      <c r="AB1860" s="2"/>
      <c r="AC1860" s="2"/>
      <c r="AD1860" s="2"/>
      <c r="AE1860" s="2"/>
      <c r="AF1860" s="2"/>
      <c r="AG1860" s="2"/>
      <c r="AH1860" s="2"/>
    </row>
    <row r="1861" spans="1:34">
      <c r="A1861" s="52">
        <v>0</v>
      </c>
      <c r="B1861" s="52">
        <v>0</v>
      </c>
      <c r="D1861" s="2">
        <v>2014</v>
      </c>
      <c r="E1861" s="2">
        <v>9</v>
      </c>
      <c r="F1861" s="62">
        <v>2015</v>
      </c>
      <c r="G1861" s="62">
        <v>2015</v>
      </c>
      <c r="H1861" s="132">
        <v>0</v>
      </c>
      <c r="I1861" s="132">
        <v>5780.732</v>
      </c>
      <c r="J1861" s="132">
        <v>2520.0699999999997</v>
      </c>
      <c r="K1861" s="132">
        <v>10286</v>
      </c>
      <c r="L1861" s="43">
        <v>18586.802</v>
      </c>
      <c r="M1861" s="2"/>
      <c r="N1861" s="43">
        <v>0</v>
      </c>
      <c r="O1861" s="2"/>
      <c r="P1861" s="2"/>
      <c r="Q1861" s="2"/>
      <c r="R1861" s="2"/>
      <c r="S1861" s="2"/>
      <c r="T1861" s="2"/>
      <c r="U1861" s="2"/>
      <c r="V1861" s="2"/>
      <c r="W1861" s="2"/>
      <c r="X1861" s="2"/>
      <c r="Y1861" s="2"/>
      <c r="Z1861" s="2"/>
      <c r="AA1861" s="2"/>
      <c r="AB1861" s="2"/>
      <c r="AC1861" s="2"/>
      <c r="AD1861" s="2"/>
      <c r="AE1861" s="2"/>
      <c r="AF1861" s="2"/>
      <c r="AG1861" s="2"/>
      <c r="AH1861" s="2"/>
    </row>
    <row r="1862" spans="1:34">
      <c r="A1862" s="52">
        <v>0</v>
      </c>
      <c r="B1862" s="52">
        <v>0</v>
      </c>
      <c r="D1862" s="2">
        <v>2014</v>
      </c>
      <c r="E1862" s="2">
        <v>10</v>
      </c>
      <c r="F1862" s="62">
        <v>2015</v>
      </c>
      <c r="G1862" s="62">
        <v>2015</v>
      </c>
      <c r="H1862" s="132">
        <v>0</v>
      </c>
      <c r="I1862" s="132">
        <v>5335.6280000000006</v>
      </c>
      <c r="J1862" s="132">
        <v>2326.0300000000002</v>
      </c>
      <c r="K1862" s="132">
        <v>9494.0000000000018</v>
      </c>
      <c r="L1862" s="43">
        <v>17155.658000000003</v>
      </c>
      <c r="M1862" s="2"/>
      <c r="N1862" s="43">
        <v>0</v>
      </c>
      <c r="O1862" s="2"/>
      <c r="P1862" s="2"/>
      <c r="Q1862" s="2"/>
      <c r="R1862" s="2"/>
      <c r="S1862" s="2"/>
      <c r="T1862" s="2"/>
      <c r="U1862" s="2"/>
      <c r="V1862" s="2"/>
      <c r="W1862" s="2"/>
      <c r="X1862" s="2"/>
      <c r="Y1862" s="2"/>
      <c r="Z1862" s="2"/>
      <c r="AA1862" s="2"/>
      <c r="AB1862" s="2"/>
      <c r="AC1862" s="2"/>
      <c r="AD1862" s="2"/>
      <c r="AE1862" s="2"/>
      <c r="AF1862" s="2"/>
      <c r="AG1862" s="2"/>
      <c r="AH1862" s="2"/>
    </row>
    <row r="1863" spans="1:34">
      <c r="A1863" s="52">
        <v>0</v>
      </c>
      <c r="B1863" s="52">
        <v>0</v>
      </c>
      <c r="D1863" s="2">
        <v>2014</v>
      </c>
      <c r="E1863" s="2">
        <v>11</v>
      </c>
      <c r="F1863" s="62">
        <v>2015</v>
      </c>
      <c r="G1863" s="62">
        <v>2015</v>
      </c>
      <c r="H1863" s="132">
        <v>0</v>
      </c>
      <c r="I1863" s="132">
        <v>4389.7820000000002</v>
      </c>
      <c r="J1863" s="132">
        <v>1913.6949999999999</v>
      </c>
      <c r="K1863" s="132">
        <v>7811</v>
      </c>
      <c r="L1863" s="43">
        <v>14114.476999999999</v>
      </c>
      <c r="M1863" s="2"/>
      <c r="N1863" s="43">
        <v>0</v>
      </c>
      <c r="O1863" s="2"/>
      <c r="P1863" s="2"/>
      <c r="Q1863" s="2"/>
      <c r="R1863" s="2"/>
      <c r="S1863" s="2"/>
      <c r="T1863" s="2"/>
      <c r="U1863" s="2"/>
      <c r="V1863" s="2"/>
      <c r="W1863" s="2"/>
      <c r="X1863" s="2"/>
      <c r="Y1863" s="2"/>
      <c r="Z1863" s="2"/>
      <c r="AA1863" s="2"/>
      <c r="AB1863" s="2"/>
      <c r="AC1863" s="2"/>
      <c r="AD1863" s="2"/>
      <c r="AE1863" s="2"/>
      <c r="AF1863" s="2"/>
      <c r="AG1863" s="2"/>
      <c r="AH1863" s="2"/>
    </row>
    <row r="1864" spans="1:34">
      <c r="A1864" s="52">
        <v>0</v>
      </c>
      <c r="B1864" s="52">
        <v>0</v>
      </c>
      <c r="D1864" s="2">
        <v>2014</v>
      </c>
      <c r="E1864" s="2">
        <v>12</v>
      </c>
      <c r="F1864" s="62">
        <v>2015</v>
      </c>
      <c r="G1864" s="62">
        <v>2015</v>
      </c>
      <c r="H1864" s="132">
        <v>0</v>
      </c>
      <c r="I1864" s="132">
        <v>3365.2560000000003</v>
      </c>
      <c r="J1864" s="132">
        <v>1467.0600000000002</v>
      </c>
      <c r="K1864" s="132">
        <v>5988</v>
      </c>
      <c r="L1864" s="43">
        <v>10820.316000000001</v>
      </c>
      <c r="M1864" s="2"/>
      <c r="N1864" s="43">
        <v>0</v>
      </c>
      <c r="O1864" s="2"/>
      <c r="P1864" s="2"/>
      <c r="Q1864" s="2"/>
      <c r="R1864" s="2"/>
      <c r="S1864" s="2"/>
      <c r="T1864" s="2"/>
      <c r="U1864" s="2"/>
      <c r="V1864" s="2"/>
      <c r="W1864" s="2"/>
      <c r="X1864" s="2"/>
      <c r="Y1864" s="2"/>
      <c r="Z1864" s="2"/>
      <c r="AA1864" s="2"/>
      <c r="AB1864" s="2"/>
      <c r="AC1864" s="2"/>
      <c r="AD1864" s="2"/>
      <c r="AE1864" s="2"/>
      <c r="AF1864" s="2"/>
      <c r="AG1864" s="2"/>
      <c r="AH1864" s="2"/>
    </row>
    <row r="1865" spans="1:34">
      <c r="A1865" s="52">
        <v>0</v>
      </c>
      <c r="B1865" s="52">
        <v>0</v>
      </c>
      <c r="D1865" s="2">
        <v>2015</v>
      </c>
      <c r="E1865" s="2">
        <v>1</v>
      </c>
      <c r="F1865" s="62">
        <v>2015</v>
      </c>
      <c r="G1865" s="62">
        <v>2015</v>
      </c>
      <c r="H1865" s="132">
        <v>0</v>
      </c>
      <c r="I1865" s="132">
        <v>3342.2139999999981</v>
      </c>
      <c r="J1865" s="132">
        <v>1516.4849999999992</v>
      </c>
      <c r="K1865" s="132">
        <v>5946.9999999999964</v>
      </c>
      <c r="L1865" s="43">
        <v>10805.698999999993</v>
      </c>
      <c r="M1865" s="2"/>
      <c r="N1865" s="43">
        <v>0</v>
      </c>
      <c r="O1865" s="2"/>
      <c r="P1865" s="2"/>
      <c r="Q1865" s="2"/>
      <c r="R1865" s="2"/>
      <c r="S1865" s="2"/>
      <c r="T1865" s="2"/>
      <c r="U1865" s="2"/>
      <c r="V1865" s="2"/>
      <c r="W1865" s="2"/>
      <c r="X1865" s="2"/>
      <c r="Y1865" s="2"/>
      <c r="Z1865" s="2"/>
      <c r="AA1865" s="2"/>
      <c r="AB1865" s="2"/>
      <c r="AC1865" s="2"/>
      <c r="AD1865" s="2"/>
      <c r="AE1865" s="2"/>
      <c r="AF1865" s="2"/>
      <c r="AG1865" s="2"/>
      <c r="AH1865" s="2"/>
    </row>
    <row r="1866" spans="1:34">
      <c r="A1866" s="52">
        <v>0</v>
      </c>
      <c r="B1866" s="52">
        <v>0</v>
      </c>
      <c r="D1866" s="2">
        <v>2015</v>
      </c>
      <c r="E1866" s="2">
        <v>2</v>
      </c>
      <c r="F1866" s="62">
        <v>2015</v>
      </c>
      <c r="G1866" s="62">
        <v>2015</v>
      </c>
      <c r="H1866" s="132">
        <v>0</v>
      </c>
      <c r="I1866" s="132">
        <v>2943.1939999999995</v>
      </c>
      <c r="J1866" s="132">
        <v>1335.4349999999997</v>
      </c>
      <c r="K1866" s="132">
        <v>5236.9999999999991</v>
      </c>
      <c r="L1866" s="43">
        <v>9515.6289999999972</v>
      </c>
      <c r="M1866" s="2"/>
      <c r="N1866" s="43">
        <v>0</v>
      </c>
      <c r="O1866" s="2"/>
      <c r="P1866" s="2"/>
      <c r="Q1866" s="2"/>
      <c r="R1866" s="2"/>
      <c r="S1866" s="2"/>
      <c r="T1866" s="2"/>
      <c r="U1866" s="2"/>
      <c r="V1866" s="2"/>
      <c r="W1866" s="2"/>
      <c r="X1866" s="2"/>
      <c r="Y1866" s="2"/>
      <c r="Z1866" s="2"/>
      <c r="AA1866" s="2"/>
      <c r="AB1866" s="2"/>
      <c r="AC1866" s="2"/>
      <c r="AD1866" s="2"/>
      <c r="AE1866" s="2"/>
      <c r="AF1866" s="2"/>
      <c r="AG1866" s="2"/>
      <c r="AH1866" s="2"/>
    </row>
    <row r="1867" spans="1:34">
      <c r="A1867" s="52">
        <v>0</v>
      </c>
      <c r="B1867" s="52">
        <v>0</v>
      </c>
      <c r="D1867" s="2">
        <v>2015</v>
      </c>
      <c r="E1867" s="2">
        <v>3</v>
      </c>
      <c r="F1867" s="62">
        <v>2015</v>
      </c>
      <c r="G1867" s="62">
        <v>2015</v>
      </c>
      <c r="H1867" s="132">
        <v>0</v>
      </c>
      <c r="I1867" s="132">
        <v>3898.5939999999987</v>
      </c>
      <c r="J1867" s="132">
        <v>1768.9349999999993</v>
      </c>
      <c r="K1867" s="132">
        <v>6936.9999999999973</v>
      </c>
      <c r="L1867" s="43">
        <v>12604.528999999995</v>
      </c>
      <c r="M1867" s="2"/>
      <c r="N1867" s="43">
        <v>0</v>
      </c>
      <c r="O1867" s="2"/>
      <c r="P1867" s="2"/>
      <c r="Q1867" s="2"/>
      <c r="R1867" s="2"/>
      <c r="S1867" s="2"/>
      <c r="T1867" s="2"/>
      <c r="U1867" s="2"/>
      <c r="V1867" s="2"/>
      <c r="W1867" s="2"/>
      <c r="X1867" s="2"/>
      <c r="Y1867" s="2"/>
      <c r="Z1867" s="2"/>
      <c r="AA1867" s="2"/>
      <c r="AB1867" s="2"/>
      <c r="AC1867" s="2"/>
      <c r="AD1867" s="2"/>
      <c r="AE1867" s="2"/>
      <c r="AF1867" s="2"/>
      <c r="AG1867" s="2"/>
      <c r="AH1867" s="2"/>
    </row>
    <row r="1868" spans="1:34">
      <c r="A1868" s="52">
        <v>0</v>
      </c>
      <c r="B1868" s="52">
        <v>0</v>
      </c>
      <c r="D1868" s="2">
        <v>2015</v>
      </c>
      <c r="E1868" s="2">
        <v>4</v>
      </c>
      <c r="F1868" s="62">
        <v>2015</v>
      </c>
      <c r="G1868" s="62">
        <v>2015</v>
      </c>
      <c r="H1868" s="132">
        <v>0</v>
      </c>
      <c r="I1868" s="132">
        <v>4519.6039999999994</v>
      </c>
      <c r="J1868" s="132">
        <v>2050.7099999999996</v>
      </c>
      <c r="K1868" s="132">
        <v>8041.9999999999991</v>
      </c>
      <c r="L1868" s="43">
        <v>14612.313999999998</v>
      </c>
      <c r="M1868" s="2"/>
      <c r="N1868" s="43">
        <v>0</v>
      </c>
      <c r="O1868" s="2"/>
      <c r="P1868" s="2"/>
      <c r="Q1868" s="2"/>
      <c r="R1868" s="2"/>
      <c r="S1868" s="2"/>
      <c r="T1868" s="2"/>
      <c r="U1868" s="2"/>
      <c r="V1868" s="2"/>
      <c r="W1868" s="2"/>
      <c r="X1868" s="2"/>
      <c r="Y1868" s="2"/>
      <c r="Z1868" s="2"/>
      <c r="AA1868" s="2"/>
      <c r="AB1868" s="2"/>
      <c r="AC1868" s="2"/>
      <c r="AD1868" s="2"/>
      <c r="AE1868" s="2"/>
      <c r="AF1868" s="2"/>
      <c r="AG1868" s="2"/>
      <c r="AH1868" s="2"/>
    </row>
    <row r="1869" spans="1:34">
      <c r="A1869" s="52">
        <v>0</v>
      </c>
      <c r="B1869" s="52">
        <v>0</v>
      </c>
      <c r="D1869" s="2">
        <v>2015</v>
      </c>
      <c r="E1869" s="2">
        <v>5</v>
      </c>
      <c r="F1869" s="62">
        <v>2016</v>
      </c>
      <c r="G1869" s="62">
        <v>2016</v>
      </c>
      <c r="H1869" s="132">
        <v>0</v>
      </c>
      <c r="I1869" s="132">
        <v>5176.0200000000004</v>
      </c>
      <c r="J1869" s="132">
        <v>2348.5500000000002</v>
      </c>
      <c r="K1869" s="132">
        <v>9210</v>
      </c>
      <c r="L1869" s="43">
        <v>16734.57</v>
      </c>
      <c r="M1869" s="2"/>
      <c r="N1869" s="43">
        <v>0</v>
      </c>
      <c r="O1869" s="2"/>
      <c r="P1869" s="2"/>
      <c r="Q1869" s="2"/>
      <c r="R1869" s="2"/>
      <c r="S1869" s="2"/>
      <c r="T1869" s="2"/>
      <c r="U1869" s="2"/>
      <c r="V1869" s="2"/>
      <c r="W1869" s="2"/>
      <c r="X1869" s="2"/>
      <c r="Y1869" s="2"/>
      <c r="Z1869" s="2"/>
      <c r="AA1869" s="2"/>
      <c r="AB1869" s="2"/>
      <c r="AC1869" s="2"/>
      <c r="AD1869" s="2"/>
      <c r="AE1869" s="2"/>
      <c r="AF1869" s="2"/>
      <c r="AG1869" s="2"/>
      <c r="AH1869" s="2"/>
    </row>
    <row r="1870" spans="1:34">
      <c r="A1870" s="52">
        <v>0</v>
      </c>
      <c r="B1870" s="52">
        <v>0</v>
      </c>
      <c r="D1870" s="2">
        <v>2015</v>
      </c>
      <c r="E1870" s="2">
        <v>6</v>
      </c>
      <c r="F1870" s="62">
        <v>2016</v>
      </c>
      <c r="G1870" s="62">
        <v>2016</v>
      </c>
      <c r="H1870" s="132">
        <v>0</v>
      </c>
      <c r="I1870" s="132">
        <v>5584.0319999999974</v>
      </c>
      <c r="J1870" s="132">
        <v>2533.6799999999985</v>
      </c>
      <c r="K1870" s="132">
        <v>9935.9999999999945</v>
      </c>
      <c r="L1870" s="43">
        <v>18053.711999999992</v>
      </c>
      <c r="M1870" s="2"/>
      <c r="N1870" s="43">
        <v>0</v>
      </c>
      <c r="O1870" s="2"/>
      <c r="P1870" s="2"/>
      <c r="Q1870" s="2"/>
      <c r="R1870" s="2"/>
      <c r="S1870" s="2"/>
      <c r="T1870" s="2"/>
      <c r="U1870" s="2"/>
      <c r="V1870" s="2"/>
      <c r="W1870" s="2"/>
      <c r="X1870" s="2"/>
      <c r="Y1870" s="2"/>
      <c r="Z1870" s="2"/>
      <c r="AA1870" s="2"/>
      <c r="AB1870" s="2"/>
      <c r="AC1870" s="2"/>
      <c r="AD1870" s="2"/>
      <c r="AE1870" s="2"/>
      <c r="AF1870" s="2"/>
      <c r="AG1870" s="2"/>
      <c r="AH1870" s="2"/>
    </row>
    <row r="1871" spans="1:34">
      <c r="A1871" s="52">
        <v>0</v>
      </c>
      <c r="B1871" s="52">
        <v>0</v>
      </c>
      <c r="D1871" s="2">
        <v>2015</v>
      </c>
      <c r="E1871" s="2">
        <v>7</v>
      </c>
      <c r="F1871" s="62">
        <v>2016</v>
      </c>
      <c r="G1871" s="62">
        <v>2016</v>
      </c>
      <c r="H1871" s="132">
        <v>0</v>
      </c>
      <c r="I1871" s="132">
        <v>5797.0300000000016</v>
      </c>
      <c r="J1871" s="132">
        <v>2630.3250000000007</v>
      </c>
      <c r="K1871" s="132">
        <v>10315.000000000004</v>
      </c>
      <c r="L1871" s="43">
        <v>18742.355000000007</v>
      </c>
      <c r="M1871" s="2"/>
      <c r="N1871" s="43">
        <v>0</v>
      </c>
      <c r="O1871" s="2"/>
      <c r="P1871" s="2"/>
      <c r="Q1871" s="2"/>
      <c r="R1871" s="2"/>
      <c r="S1871" s="2"/>
      <c r="T1871" s="2"/>
      <c r="U1871" s="2"/>
      <c r="V1871" s="2"/>
      <c r="W1871" s="2"/>
      <c r="X1871" s="2"/>
      <c r="Y1871" s="2"/>
      <c r="Z1871" s="2"/>
      <c r="AA1871" s="2"/>
      <c r="AB1871" s="2"/>
      <c r="AC1871" s="2"/>
      <c r="AD1871" s="2"/>
      <c r="AE1871" s="2"/>
      <c r="AF1871" s="2"/>
      <c r="AG1871" s="2"/>
      <c r="AH1871" s="2"/>
    </row>
    <row r="1872" spans="1:34">
      <c r="A1872" s="52">
        <v>0</v>
      </c>
      <c r="B1872" s="52">
        <v>0</v>
      </c>
      <c r="D1872" s="2">
        <v>2015</v>
      </c>
      <c r="E1872" s="2">
        <v>8</v>
      </c>
      <c r="F1872" s="62">
        <v>2016</v>
      </c>
      <c r="G1872" s="62">
        <v>2016</v>
      </c>
      <c r="H1872" s="132">
        <v>0</v>
      </c>
      <c r="I1872" s="132">
        <v>6067.9139999999998</v>
      </c>
      <c r="J1872" s="132">
        <v>2753.2350000000001</v>
      </c>
      <c r="K1872" s="132">
        <v>10797</v>
      </c>
      <c r="L1872" s="43">
        <v>19618.148999999998</v>
      </c>
      <c r="M1872" s="2"/>
      <c r="N1872" s="43">
        <v>0</v>
      </c>
      <c r="O1872" s="2"/>
      <c r="P1872" s="2"/>
      <c r="Q1872" s="2"/>
      <c r="R1872" s="2"/>
      <c r="S1872" s="2"/>
      <c r="T1872" s="2"/>
      <c r="U1872" s="2"/>
      <c r="V1872" s="2"/>
      <c r="W1872" s="2"/>
      <c r="X1872" s="2"/>
      <c r="Y1872" s="2"/>
      <c r="Z1872" s="2"/>
      <c r="AA1872" s="2"/>
      <c r="AB1872" s="2"/>
      <c r="AC1872" s="2"/>
      <c r="AD1872" s="2"/>
      <c r="AE1872" s="2"/>
      <c r="AF1872" s="2"/>
      <c r="AG1872" s="2"/>
      <c r="AH1872" s="2"/>
    </row>
    <row r="1873" spans="1:34">
      <c r="A1873" s="52">
        <v>0</v>
      </c>
      <c r="B1873" s="52">
        <v>0</v>
      </c>
      <c r="D1873" s="2">
        <v>2015</v>
      </c>
      <c r="E1873" s="2">
        <v>9</v>
      </c>
      <c r="F1873" s="62">
        <v>2016</v>
      </c>
      <c r="G1873" s="62">
        <v>2016</v>
      </c>
      <c r="H1873" s="132">
        <v>0</v>
      </c>
      <c r="I1873" s="132">
        <v>5780.7319999999982</v>
      </c>
      <c r="J1873" s="132">
        <v>2622.9299999999989</v>
      </c>
      <c r="K1873" s="132">
        <v>10285.999999999996</v>
      </c>
      <c r="L1873" s="43">
        <v>18689.661999999993</v>
      </c>
      <c r="M1873" s="2"/>
      <c r="N1873" s="43">
        <v>0</v>
      </c>
      <c r="O1873" s="2"/>
      <c r="P1873" s="2"/>
      <c r="Q1873" s="2"/>
      <c r="R1873" s="2"/>
      <c r="S1873" s="2"/>
      <c r="T1873" s="2"/>
      <c r="U1873" s="2"/>
      <c r="V1873" s="2"/>
      <c r="W1873" s="2"/>
      <c r="X1873" s="2"/>
      <c r="Y1873" s="2"/>
      <c r="Z1873" s="2"/>
      <c r="AA1873" s="2"/>
      <c r="AB1873" s="2"/>
      <c r="AC1873" s="2"/>
      <c r="AD1873" s="2"/>
      <c r="AE1873" s="2"/>
      <c r="AF1873" s="2"/>
      <c r="AG1873" s="2"/>
      <c r="AH1873" s="2"/>
    </row>
    <row r="1874" spans="1:34">
      <c r="A1874" s="52">
        <v>0</v>
      </c>
      <c r="B1874" s="52">
        <v>0</v>
      </c>
      <c r="D1874" s="2">
        <v>2015</v>
      </c>
      <c r="E1874" s="2">
        <v>10</v>
      </c>
      <c r="F1874" s="62">
        <v>2016</v>
      </c>
      <c r="G1874" s="62">
        <v>2016</v>
      </c>
      <c r="H1874" s="132">
        <v>0</v>
      </c>
      <c r="I1874" s="132">
        <v>5335.6279999999988</v>
      </c>
      <c r="J1874" s="132">
        <v>2420.9699999999993</v>
      </c>
      <c r="K1874" s="132">
        <v>9493.9999999999982</v>
      </c>
      <c r="L1874" s="43">
        <v>17250.597999999998</v>
      </c>
      <c r="M1874" s="2"/>
      <c r="N1874" s="43">
        <v>0</v>
      </c>
      <c r="O1874" s="2"/>
      <c r="P1874" s="2"/>
      <c r="Q1874" s="2"/>
      <c r="R1874" s="2"/>
      <c r="S1874" s="2"/>
      <c r="T1874" s="2"/>
      <c r="U1874" s="2"/>
      <c r="V1874" s="2"/>
      <c r="W1874" s="2"/>
      <c r="X1874" s="2"/>
      <c r="Y1874" s="2"/>
      <c r="Z1874" s="2"/>
      <c r="AA1874" s="2"/>
      <c r="AB1874" s="2"/>
      <c r="AC1874" s="2"/>
      <c r="AD1874" s="2"/>
      <c r="AE1874" s="2"/>
      <c r="AF1874" s="2"/>
      <c r="AG1874" s="2"/>
      <c r="AH1874" s="2"/>
    </row>
    <row r="1875" spans="1:34">
      <c r="A1875" s="52">
        <v>0</v>
      </c>
      <c r="B1875" s="52">
        <v>0</v>
      </c>
      <c r="D1875" s="2">
        <v>2015</v>
      </c>
      <c r="E1875" s="2">
        <v>11</v>
      </c>
      <c r="F1875" s="62">
        <v>2016</v>
      </c>
      <c r="G1875" s="62">
        <v>2016</v>
      </c>
      <c r="H1875" s="132">
        <v>0</v>
      </c>
      <c r="I1875" s="132">
        <v>4389.7819999999992</v>
      </c>
      <c r="J1875" s="132">
        <v>1991.8049999999996</v>
      </c>
      <c r="K1875" s="132">
        <v>7810.9999999999982</v>
      </c>
      <c r="L1875" s="43">
        <v>14192.586999999996</v>
      </c>
      <c r="M1875" s="2"/>
      <c r="N1875" s="43">
        <v>0</v>
      </c>
      <c r="O1875" s="2"/>
      <c r="P1875" s="2"/>
      <c r="Q1875" s="2"/>
      <c r="R1875" s="2"/>
      <c r="S1875" s="2"/>
      <c r="T1875" s="2"/>
      <c r="U1875" s="2"/>
      <c r="V1875" s="2"/>
      <c r="W1875" s="2"/>
      <c r="X1875" s="2"/>
      <c r="Y1875" s="2"/>
      <c r="Z1875" s="2"/>
      <c r="AA1875" s="2"/>
      <c r="AB1875" s="2"/>
      <c r="AC1875" s="2"/>
      <c r="AD1875" s="2"/>
      <c r="AE1875" s="2"/>
      <c r="AF1875" s="2"/>
      <c r="AG1875" s="2"/>
      <c r="AH1875" s="2"/>
    </row>
    <row r="1876" spans="1:34">
      <c r="A1876" s="52">
        <v>0</v>
      </c>
      <c r="B1876" s="52">
        <v>0</v>
      </c>
      <c r="D1876" s="2">
        <v>2015</v>
      </c>
      <c r="E1876" s="2">
        <v>12</v>
      </c>
      <c r="F1876" s="62">
        <v>2016</v>
      </c>
      <c r="G1876" s="62">
        <v>2016</v>
      </c>
      <c r="H1876" s="132">
        <v>0</v>
      </c>
      <c r="I1876" s="132">
        <v>3365.2560000000003</v>
      </c>
      <c r="J1876" s="132">
        <v>1526.94</v>
      </c>
      <c r="K1876" s="132">
        <v>5988</v>
      </c>
      <c r="L1876" s="43">
        <v>10880.196</v>
      </c>
      <c r="M1876" s="2"/>
      <c r="N1876" s="43">
        <v>0</v>
      </c>
      <c r="O1876" s="2"/>
      <c r="P1876" s="2"/>
      <c r="Q1876" s="2"/>
      <c r="R1876" s="2"/>
      <c r="S1876" s="2"/>
      <c r="T1876" s="2"/>
      <c r="U1876" s="2"/>
      <c r="V1876" s="2"/>
      <c r="W1876" s="2"/>
      <c r="X1876" s="2"/>
      <c r="Y1876" s="2"/>
      <c r="Z1876" s="2"/>
      <c r="AA1876" s="2"/>
      <c r="AB1876" s="2"/>
      <c r="AC1876" s="2"/>
      <c r="AD1876" s="2"/>
      <c r="AE1876" s="2"/>
      <c r="AF1876" s="2"/>
      <c r="AG1876" s="2"/>
      <c r="AH1876" s="2"/>
    </row>
    <row r="1877" spans="1:34">
      <c r="A1877" s="52">
        <v>0</v>
      </c>
      <c r="B1877" s="52">
        <v>0</v>
      </c>
      <c r="D1877" s="2">
        <v>2016</v>
      </c>
      <c r="E1877" s="2">
        <v>1</v>
      </c>
      <c r="F1877" s="62">
        <v>2016</v>
      </c>
      <c r="G1877" s="62">
        <v>2016</v>
      </c>
      <c r="H1877" s="132">
        <v>0</v>
      </c>
      <c r="I1877" s="132">
        <v>3149.7670128640475</v>
      </c>
      <c r="J1877" s="132">
        <v>1429.1647478297725</v>
      </c>
      <c r="K1877" s="132">
        <v>5604.5676385481274</v>
      </c>
      <c r="L1877" s="43">
        <v>10183.499399241948</v>
      </c>
      <c r="M1877" s="2"/>
      <c r="N1877" s="43">
        <v>0</v>
      </c>
      <c r="O1877" s="2"/>
      <c r="P1877" s="2"/>
      <c r="Q1877" s="2"/>
      <c r="R1877" s="2"/>
      <c r="S1877" s="2"/>
      <c r="T1877" s="2"/>
      <c r="U1877" s="2"/>
      <c r="V1877" s="2"/>
      <c r="W1877" s="2"/>
      <c r="X1877" s="2"/>
      <c r="Y1877" s="2"/>
      <c r="Z1877" s="2"/>
      <c r="AA1877" s="2"/>
      <c r="AB1877" s="2"/>
      <c r="AC1877" s="2"/>
      <c r="AD1877" s="2"/>
      <c r="AE1877" s="2"/>
      <c r="AF1877" s="2"/>
      <c r="AG1877" s="2"/>
      <c r="AH1877" s="2"/>
    </row>
    <row r="1878" spans="1:34">
      <c r="A1878" s="52">
        <v>0</v>
      </c>
      <c r="B1878" s="52">
        <v>0</v>
      </c>
      <c r="D1878" s="2">
        <v>2016</v>
      </c>
      <c r="E1878" s="2">
        <v>2</v>
      </c>
      <c r="F1878" s="62">
        <v>2016</v>
      </c>
      <c r="G1878" s="62">
        <v>2016</v>
      </c>
      <c r="H1878" s="132">
        <v>0</v>
      </c>
      <c r="I1878" s="132">
        <v>2792.0733265849831</v>
      </c>
      <c r="J1878" s="132">
        <v>1266.8660111729014</v>
      </c>
      <c r="K1878" s="132">
        <v>4968.1020045996138</v>
      </c>
      <c r="L1878" s="43">
        <v>9027.0413423574973</v>
      </c>
      <c r="M1878" s="2"/>
      <c r="N1878" s="43">
        <v>0</v>
      </c>
      <c r="O1878" s="2"/>
      <c r="P1878" s="2"/>
      <c r="Q1878" s="2"/>
      <c r="R1878" s="2"/>
      <c r="S1878" s="2"/>
      <c r="T1878" s="2"/>
      <c r="U1878" s="2"/>
      <c r="V1878" s="2"/>
      <c r="W1878" s="2"/>
      <c r="X1878" s="2"/>
      <c r="Y1878" s="2"/>
      <c r="Z1878" s="2"/>
      <c r="AA1878" s="2"/>
      <c r="AB1878" s="2"/>
      <c r="AC1878" s="2"/>
      <c r="AD1878" s="2"/>
      <c r="AE1878" s="2"/>
      <c r="AF1878" s="2"/>
      <c r="AG1878" s="2"/>
      <c r="AH1878" s="2"/>
    </row>
    <row r="1879" spans="1:34">
      <c r="A1879" s="52">
        <v>0</v>
      </c>
      <c r="B1879" s="52">
        <v>0</v>
      </c>
      <c r="D1879" s="2">
        <v>2016</v>
      </c>
      <c r="E1879" s="2">
        <v>3</v>
      </c>
      <c r="F1879" s="62">
        <v>2016</v>
      </c>
      <c r="G1879" s="62">
        <v>2016</v>
      </c>
      <c r="H1879" s="132">
        <v>0</v>
      </c>
      <c r="I1879" s="132">
        <v>3808.7050024585592</v>
      </c>
      <c r="J1879" s="132">
        <v>1728.1490669518375</v>
      </c>
      <c r="K1879" s="132">
        <v>6777.0551645170099</v>
      </c>
      <c r="L1879" s="43">
        <v>12313.909233927407</v>
      </c>
      <c r="M1879" s="2"/>
      <c r="N1879" s="43">
        <v>0</v>
      </c>
      <c r="O1879" s="2"/>
      <c r="P1879" s="2"/>
      <c r="Q1879" s="2"/>
      <c r="R1879" s="2"/>
      <c r="S1879" s="2"/>
      <c r="T1879" s="2"/>
      <c r="U1879" s="2"/>
      <c r="V1879" s="2"/>
      <c r="W1879" s="2"/>
      <c r="X1879" s="2"/>
      <c r="Y1879" s="2"/>
      <c r="Z1879" s="2"/>
      <c r="AA1879" s="2"/>
      <c r="AB1879" s="2"/>
      <c r="AC1879" s="2"/>
      <c r="AD1879" s="2"/>
      <c r="AE1879" s="2"/>
      <c r="AF1879" s="2"/>
      <c r="AG1879" s="2"/>
      <c r="AH1879" s="2"/>
    </row>
    <row r="1880" spans="1:34">
      <c r="A1880" s="52">
        <v>0</v>
      </c>
      <c r="B1880" s="52">
        <v>0</v>
      </c>
      <c r="D1880" s="2">
        <v>2016</v>
      </c>
      <c r="E1880" s="2">
        <v>4</v>
      </c>
      <c r="F1880" s="62">
        <v>2016</v>
      </c>
      <c r="G1880" s="62">
        <v>2016</v>
      </c>
      <c r="H1880" s="132">
        <v>0</v>
      </c>
      <c r="I1880" s="132">
        <v>4447.0172559702123</v>
      </c>
      <c r="J1880" s="132">
        <v>2017.7747335807903</v>
      </c>
      <c r="K1880" s="132">
        <v>7912.8420924736874</v>
      </c>
      <c r="L1880" s="43">
        <v>14377.63408202469</v>
      </c>
      <c r="M1880" s="2"/>
      <c r="N1880" s="43">
        <v>0</v>
      </c>
      <c r="O1880" s="2"/>
      <c r="P1880" s="2"/>
      <c r="Q1880" s="2"/>
      <c r="R1880" s="2"/>
      <c r="S1880" s="2"/>
      <c r="T1880" s="2"/>
      <c r="U1880" s="2"/>
      <c r="V1880" s="2"/>
      <c r="W1880" s="2"/>
      <c r="X1880" s="2"/>
      <c r="Y1880" s="2"/>
      <c r="Z1880" s="2"/>
      <c r="AA1880" s="2"/>
      <c r="AB1880" s="2"/>
      <c r="AC1880" s="2"/>
      <c r="AD1880" s="2"/>
      <c r="AE1880" s="2"/>
      <c r="AF1880" s="2"/>
      <c r="AG1880" s="2"/>
      <c r="AH1880" s="2"/>
    </row>
    <row r="1881" spans="1:34">
      <c r="A1881" s="52">
        <v>0</v>
      </c>
      <c r="B1881" s="52">
        <v>0</v>
      </c>
      <c r="D1881" s="2">
        <v>2016</v>
      </c>
      <c r="E1881" s="2">
        <v>5</v>
      </c>
      <c r="F1881" s="62">
        <v>2017</v>
      </c>
      <c r="G1881" s="62">
        <v>2017</v>
      </c>
      <c r="H1881" s="132">
        <v>0</v>
      </c>
      <c r="I1881" s="132">
        <v>5036.4790819171985</v>
      </c>
      <c r="J1881" s="132">
        <v>2285.2351706207928</v>
      </c>
      <c r="K1881" s="132">
        <v>8961.70655145409</v>
      </c>
      <c r="L1881" s="43">
        <v>16283.420803992081</v>
      </c>
      <c r="M1881" s="2"/>
      <c r="N1881" s="43">
        <v>0</v>
      </c>
      <c r="O1881" s="2"/>
      <c r="P1881" s="2"/>
      <c r="Q1881" s="2"/>
      <c r="R1881" s="2"/>
      <c r="S1881" s="2"/>
      <c r="T1881" s="2"/>
      <c r="U1881" s="2"/>
      <c r="V1881" s="2"/>
      <c r="W1881" s="2"/>
      <c r="X1881" s="2"/>
      <c r="Y1881" s="2"/>
      <c r="Z1881" s="2"/>
      <c r="AA1881" s="2"/>
      <c r="AB1881" s="2"/>
      <c r="AC1881" s="2"/>
      <c r="AD1881" s="2"/>
      <c r="AE1881" s="2"/>
      <c r="AF1881" s="2"/>
      <c r="AG1881" s="2"/>
      <c r="AH1881" s="2"/>
    </row>
    <row r="1882" spans="1:34">
      <c r="A1882" s="52">
        <v>0</v>
      </c>
      <c r="B1882" s="52">
        <v>0</v>
      </c>
      <c r="D1882" s="2">
        <v>2016</v>
      </c>
      <c r="E1882" s="2">
        <v>6</v>
      </c>
      <c r="F1882" s="62">
        <v>2017</v>
      </c>
      <c r="G1882" s="62">
        <v>2017</v>
      </c>
      <c r="H1882" s="132">
        <v>0</v>
      </c>
      <c r="I1882" s="132">
        <v>5375.7181622273865</v>
      </c>
      <c r="J1882" s="132">
        <v>2439.160376099615</v>
      </c>
      <c r="K1882" s="132">
        <v>9565.3348082337852</v>
      </c>
      <c r="L1882" s="43">
        <v>17380.213346560788</v>
      </c>
      <c r="M1882" s="2"/>
      <c r="N1882" s="43">
        <v>0</v>
      </c>
      <c r="O1882" s="2"/>
      <c r="P1882" s="2"/>
      <c r="Q1882" s="2"/>
      <c r="R1882" s="2"/>
      <c r="S1882" s="2"/>
      <c r="T1882" s="2"/>
      <c r="U1882" s="2"/>
      <c r="V1882" s="2"/>
      <c r="W1882" s="2"/>
      <c r="X1882" s="2"/>
      <c r="Y1882" s="2"/>
      <c r="Z1882" s="2"/>
      <c r="AA1882" s="2"/>
      <c r="AB1882" s="2"/>
      <c r="AC1882" s="2"/>
      <c r="AD1882" s="2"/>
      <c r="AE1882" s="2"/>
      <c r="AF1882" s="2"/>
      <c r="AG1882" s="2"/>
      <c r="AH1882" s="2"/>
    </row>
    <row r="1883" spans="1:34">
      <c r="A1883" s="52">
        <v>0</v>
      </c>
      <c r="B1883" s="52">
        <v>0</v>
      </c>
      <c r="D1883" s="2">
        <v>2016</v>
      </c>
      <c r="E1883" s="2">
        <v>7</v>
      </c>
      <c r="F1883" s="62">
        <v>2017</v>
      </c>
      <c r="G1883" s="62">
        <v>2017</v>
      </c>
      <c r="H1883" s="132">
        <v>0</v>
      </c>
      <c r="I1883" s="132">
        <v>5897.924454556296</v>
      </c>
      <c r="J1883" s="132">
        <v>2676.1045122986752</v>
      </c>
      <c r="K1883" s="132">
        <v>10494.527499210491</v>
      </c>
      <c r="L1883" s="43">
        <v>19068.556466065464</v>
      </c>
      <c r="M1883" s="2"/>
      <c r="N1883" s="43">
        <v>0</v>
      </c>
      <c r="O1883" s="2"/>
      <c r="P1883" s="2"/>
      <c r="Q1883" s="2"/>
      <c r="R1883" s="2"/>
      <c r="S1883" s="2"/>
      <c r="T1883" s="2"/>
      <c r="U1883" s="2"/>
      <c r="V1883" s="2"/>
      <c r="W1883" s="2"/>
      <c r="X1883" s="2"/>
      <c r="Y1883" s="2"/>
      <c r="Z1883" s="2"/>
      <c r="AA1883" s="2"/>
      <c r="AB1883" s="2"/>
      <c r="AC1883" s="2"/>
      <c r="AD1883" s="2"/>
      <c r="AE1883" s="2"/>
      <c r="AF1883" s="2"/>
      <c r="AG1883" s="2"/>
      <c r="AH1883" s="2"/>
    </row>
    <row r="1884" spans="1:34">
      <c r="A1884" s="52">
        <v>0</v>
      </c>
      <c r="B1884" s="52">
        <v>0</v>
      </c>
      <c r="D1884" s="2">
        <v>2016</v>
      </c>
      <c r="E1884" s="2">
        <v>8</v>
      </c>
      <c r="F1884" s="62">
        <v>2017</v>
      </c>
      <c r="G1884" s="62">
        <v>2017</v>
      </c>
      <c r="H1884" s="132">
        <v>0</v>
      </c>
      <c r="I1884" s="132">
        <v>6131.8637243381982</v>
      </c>
      <c r="J1884" s="132">
        <v>2782.2513339968691</v>
      </c>
      <c r="K1884" s="132">
        <v>10910.789545085761</v>
      </c>
      <c r="L1884" s="43">
        <v>19824.90460342083</v>
      </c>
      <c r="M1884" s="2"/>
      <c r="N1884" s="43">
        <v>0</v>
      </c>
      <c r="O1884" s="2"/>
      <c r="P1884" s="2"/>
      <c r="Q1884" s="2"/>
      <c r="R1884" s="2"/>
      <c r="S1884" s="2"/>
      <c r="T1884" s="2"/>
      <c r="U1884" s="2"/>
      <c r="V1884" s="2"/>
      <c r="W1884" s="2"/>
      <c r="X1884" s="2"/>
      <c r="Y1884" s="2"/>
      <c r="Z1884" s="2"/>
      <c r="AA1884" s="2"/>
      <c r="AB1884" s="2"/>
      <c r="AC1884" s="2"/>
      <c r="AD1884" s="2"/>
      <c r="AE1884" s="2"/>
      <c r="AF1884" s="2"/>
      <c r="AG1884" s="2"/>
      <c r="AH1884" s="2"/>
    </row>
    <row r="1885" spans="1:34">
      <c r="A1885" s="52">
        <v>0</v>
      </c>
      <c r="B1885" s="52">
        <v>0</v>
      </c>
      <c r="D1885" s="2">
        <v>2016</v>
      </c>
      <c r="E1885" s="2">
        <v>9</v>
      </c>
      <c r="F1885" s="62">
        <v>2017</v>
      </c>
      <c r="G1885" s="62">
        <v>2017</v>
      </c>
      <c r="H1885" s="132">
        <v>0</v>
      </c>
      <c r="I1885" s="132">
        <v>5867.5286329604996</v>
      </c>
      <c r="J1885" s="132">
        <v>2662.3128138877714</v>
      </c>
      <c r="K1885" s="132">
        <v>10440.442407403025</v>
      </c>
      <c r="L1885" s="43">
        <v>18970.283854251298</v>
      </c>
      <c r="M1885" s="2"/>
      <c r="N1885" s="43">
        <v>0</v>
      </c>
      <c r="O1885" s="2"/>
      <c r="P1885" s="2"/>
      <c r="Q1885" s="2"/>
      <c r="R1885" s="2"/>
      <c r="S1885" s="2"/>
      <c r="T1885" s="2"/>
      <c r="U1885" s="2"/>
      <c r="V1885" s="2"/>
      <c r="W1885" s="2"/>
      <c r="X1885" s="2"/>
      <c r="Y1885" s="2"/>
      <c r="Z1885" s="2"/>
      <c r="AA1885" s="2"/>
      <c r="AB1885" s="2"/>
      <c r="AC1885" s="2"/>
      <c r="AD1885" s="2"/>
      <c r="AE1885" s="2"/>
      <c r="AF1885" s="2"/>
      <c r="AG1885" s="2"/>
      <c r="AH1885" s="2"/>
    </row>
    <row r="1886" spans="1:34">
      <c r="A1886" s="52">
        <v>0</v>
      </c>
      <c r="B1886" s="52">
        <v>0</v>
      </c>
      <c r="D1886" s="2">
        <v>2016</v>
      </c>
      <c r="E1886" s="2">
        <v>10</v>
      </c>
      <c r="F1886" s="62">
        <v>2017</v>
      </c>
      <c r="G1886" s="62">
        <v>2017</v>
      </c>
      <c r="H1886" s="132">
        <v>0</v>
      </c>
      <c r="I1886" s="132">
        <v>5495.7226009405331</v>
      </c>
      <c r="J1886" s="132">
        <v>2493.6107886829818</v>
      </c>
      <c r="K1886" s="132">
        <v>9778.8658379724784</v>
      </c>
      <c r="L1886" s="43">
        <v>17768.199227595993</v>
      </c>
      <c r="M1886" s="2"/>
      <c r="N1886" s="43">
        <v>0</v>
      </c>
      <c r="O1886" s="2"/>
      <c r="P1886" s="2"/>
      <c r="Q1886" s="2"/>
      <c r="R1886" s="2"/>
      <c r="S1886" s="2"/>
      <c r="T1886" s="2"/>
      <c r="U1886" s="2"/>
      <c r="V1886" s="2"/>
      <c r="W1886" s="2"/>
      <c r="X1886" s="2"/>
      <c r="Y1886" s="2"/>
      <c r="Z1886" s="2"/>
      <c r="AA1886" s="2"/>
      <c r="AB1886" s="2"/>
      <c r="AC1886" s="2"/>
      <c r="AD1886" s="2"/>
      <c r="AE1886" s="2"/>
      <c r="AF1886" s="2"/>
      <c r="AG1886" s="2"/>
      <c r="AH1886" s="2"/>
    </row>
    <row r="1887" spans="1:34">
      <c r="A1887" s="52">
        <v>0</v>
      </c>
      <c r="B1887" s="52">
        <v>0</v>
      </c>
      <c r="D1887" s="2">
        <v>2016</v>
      </c>
      <c r="E1887" s="2">
        <v>11</v>
      </c>
      <c r="F1887" s="62">
        <v>2017</v>
      </c>
      <c r="G1887" s="62">
        <v>2017</v>
      </c>
      <c r="H1887" s="132">
        <v>0</v>
      </c>
      <c r="I1887" s="132">
        <v>4602.3025590356165</v>
      </c>
      <c r="J1887" s="132">
        <v>2088.2333675339542</v>
      </c>
      <c r="K1887" s="132">
        <v>8189.1504609174672</v>
      </c>
      <c r="L1887" s="43">
        <v>14879.686387487038</v>
      </c>
      <c r="M1887" s="2"/>
      <c r="N1887" s="43">
        <v>0</v>
      </c>
      <c r="O1887" s="2"/>
      <c r="P1887" s="2"/>
      <c r="Q1887" s="2"/>
      <c r="R1887" s="2"/>
      <c r="S1887" s="2"/>
      <c r="T1887" s="2"/>
      <c r="U1887" s="2"/>
      <c r="V1887" s="2"/>
      <c r="W1887" s="2"/>
      <c r="X1887" s="2"/>
      <c r="Y1887" s="2"/>
      <c r="Z1887" s="2"/>
      <c r="AA1887" s="2"/>
      <c r="AB1887" s="2"/>
      <c r="AC1887" s="2"/>
      <c r="AD1887" s="2"/>
      <c r="AE1887" s="2"/>
      <c r="AF1887" s="2"/>
      <c r="AG1887" s="2"/>
      <c r="AH1887" s="2"/>
    </row>
    <row r="1888" spans="1:34">
      <c r="A1888" s="52">
        <v>0</v>
      </c>
      <c r="B1888" s="52">
        <v>0</v>
      </c>
      <c r="D1888" s="2">
        <v>2016</v>
      </c>
      <c r="E1888" s="2">
        <v>12</v>
      </c>
      <c r="F1888" s="62">
        <v>2017</v>
      </c>
      <c r="G1888" s="62">
        <v>2017</v>
      </c>
      <c r="H1888" s="132">
        <v>0</v>
      </c>
      <c r="I1888" s="132">
        <v>3594.898186146479</v>
      </c>
      <c r="J1888" s="132">
        <v>1631.1370773440431</v>
      </c>
      <c r="K1888" s="132">
        <v>6396.6159895844821</v>
      </c>
      <c r="L1888" s="43">
        <v>11622.651253075004</v>
      </c>
      <c r="M1888" s="2"/>
      <c r="N1888" s="43">
        <v>0</v>
      </c>
      <c r="O1888" s="2"/>
      <c r="P1888" s="2"/>
      <c r="Q1888" s="2"/>
      <c r="R1888" s="2"/>
      <c r="S1888" s="2"/>
      <c r="T1888" s="2"/>
      <c r="U1888" s="2"/>
      <c r="V1888" s="2"/>
      <c r="W1888" s="2"/>
      <c r="X1888" s="2"/>
      <c r="Y1888" s="2"/>
      <c r="Z1888" s="2"/>
      <c r="AA1888" s="2"/>
      <c r="AB1888" s="2"/>
      <c r="AC1888" s="2"/>
      <c r="AD1888" s="2"/>
      <c r="AE1888" s="2"/>
      <c r="AF1888" s="2"/>
      <c r="AG1888" s="2"/>
      <c r="AH1888" s="2"/>
    </row>
    <row r="1889" spans="1:34">
      <c r="A1889" s="52">
        <v>0</v>
      </c>
      <c r="B1889" s="52">
        <v>0</v>
      </c>
      <c r="D1889" s="2">
        <v>2017</v>
      </c>
      <c r="E1889" s="2">
        <v>1</v>
      </c>
      <c r="F1889" s="62">
        <v>2017</v>
      </c>
      <c r="G1889" s="62">
        <v>2017</v>
      </c>
      <c r="H1889" s="132">
        <v>955.39022869448172</v>
      </c>
      <c r="I1889" s="132">
        <v>3355.8081782893673</v>
      </c>
      <c r="J1889" s="132">
        <v>1522.6531769818303</v>
      </c>
      <c r="K1889" s="132">
        <v>5971.1889293405111</v>
      </c>
      <c r="L1889" s="43">
        <v>11805.04051330619</v>
      </c>
      <c r="M1889" s="2"/>
      <c r="N1889" s="43">
        <v>0</v>
      </c>
      <c r="O1889" s="2"/>
      <c r="P1889" s="2"/>
      <c r="Q1889" s="2"/>
      <c r="R1889" s="2"/>
      <c r="S1889" s="2"/>
      <c r="T1889" s="2"/>
      <c r="U1889" s="2"/>
      <c r="V1889" s="2"/>
      <c r="W1889" s="2"/>
      <c r="X1889" s="2"/>
      <c r="Y1889" s="2"/>
      <c r="Z1889" s="2"/>
      <c r="AA1889" s="2"/>
      <c r="AB1889" s="2"/>
      <c r="AC1889" s="2"/>
      <c r="AD1889" s="2"/>
      <c r="AE1889" s="2"/>
      <c r="AF1889" s="2"/>
      <c r="AG1889" s="2"/>
      <c r="AH1889" s="2"/>
    </row>
    <row r="1890" spans="1:34">
      <c r="A1890" s="52">
        <v>0</v>
      </c>
      <c r="B1890" s="52">
        <v>0</v>
      </c>
      <c r="D1890" s="2">
        <v>2017</v>
      </c>
      <c r="E1890" s="2">
        <v>2</v>
      </c>
      <c r="F1890" s="62">
        <v>2017</v>
      </c>
      <c r="G1890" s="62">
        <v>2017</v>
      </c>
      <c r="H1890" s="132">
        <v>856.95872851387162</v>
      </c>
      <c r="I1890" s="132">
        <v>3010.0675339049744</v>
      </c>
      <c r="J1890" s="132">
        <v>1365.777973568983</v>
      </c>
      <c r="K1890" s="132">
        <v>5355.9920532116976</v>
      </c>
      <c r="L1890" s="43">
        <v>10588.796289199527</v>
      </c>
      <c r="M1890" s="2"/>
      <c r="N1890" s="43">
        <v>0</v>
      </c>
      <c r="O1890" s="2"/>
      <c r="P1890" s="2"/>
      <c r="Q1890" s="2"/>
      <c r="R1890" s="2"/>
      <c r="S1890" s="2"/>
      <c r="T1890" s="2"/>
      <c r="U1890" s="2"/>
      <c r="V1890" s="2"/>
      <c r="W1890" s="2"/>
      <c r="X1890" s="2"/>
      <c r="Y1890" s="2"/>
      <c r="Z1890" s="2"/>
      <c r="AA1890" s="2"/>
      <c r="AB1890" s="2"/>
      <c r="AC1890" s="2"/>
      <c r="AD1890" s="2"/>
      <c r="AE1890" s="2"/>
      <c r="AF1890" s="2"/>
      <c r="AG1890" s="2"/>
      <c r="AH1890" s="2"/>
    </row>
    <row r="1891" spans="1:34">
      <c r="A1891" s="52">
        <v>0</v>
      </c>
      <c r="B1891" s="52">
        <v>0</v>
      </c>
      <c r="D1891" s="2">
        <v>2017</v>
      </c>
      <c r="E1891" s="2">
        <v>3</v>
      </c>
      <c r="F1891" s="62">
        <v>2017</v>
      </c>
      <c r="G1891" s="62">
        <v>2017</v>
      </c>
      <c r="H1891" s="132">
        <v>1136.7192745507186</v>
      </c>
      <c r="I1891" s="132">
        <v>3992.7264518593993</v>
      </c>
      <c r="J1891" s="132">
        <v>1811.6463438152077</v>
      </c>
      <c r="K1891" s="132">
        <v>7104.4954659419918</v>
      </c>
      <c r="L1891" s="43">
        <v>14045.587536167317</v>
      </c>
      <c r="M1891" s="2"/>
      <c r="N1891" s="43">
        <v>0</v>
      </c>
      <c r="O1891" s="2"/>
      <c r="P1891" s="2"/>
      <c r="Q1891" s="2"/>
      <c r="R1891" s="2"/>
      <c r="S1891" s="2"/>
      <c r="T1891" s="2"/>
      <c r="U1891" s="2"/>
      <c r="V1891" s="2"/>
      <c r="W1891" s="2"/>
      <c r="X1891" s="2"/>
      <c r="Y1891" s="2"/>
      <c r="Z1891" s="2"/>
      <c r="AA1891" s="2"/>
      <c r="AB1891" s="2"/>
      <c r="AC1891" s="2"/>
      <c r="AD1891" s="2"/>
      <c r="AE1891" s="2"/>
      <c r="AF1891" s="2"/>
      <c r="AG1891" s="2"/>
      <c r="AH1891" s="2"/>
    </row>
    <row r="1892" spans="1:34">
      <c r="A1892" s="52">
        <v>0</v>
      </c>
      <c r="B1892" s="52">
        <v>0</v>
      </c>
      <c r="D1892" s="2">
        <v>2017</v>
      </c>
      <c r="E1892" s="2">
        <v>4</v>
      </c>
      <c r="F1892" s="62">
        <v>2017</v>
      </c>
      <c r="G1892" s="62">
        <v>2017</v>
      </c>
      <c r="H1892" s="132">
        <v>1312.3724524147508</v>
      </c>
      <c r="I1892" s="132">
        <v>4609.7082391068125</v>
      </c>
      <c r="J1892" s="132">
        <v>2091.5935960360093</v>
      </c>
      <c r="K1892" s="132">
        <v>8202.327827592193</v>
      </c>
      <c r="L1892" s="43">
        <v>16216.002115149766</v>
      </c>
      <c r="M1892" s="2"/>
      <c r="N1892" s="43">
        <v>0</v>
      </c>
      <c r="O1892" s="2"/>
      <c r="P1892" s="2"/>
      <c r="Q1892" s="2"/>
      <c r="R1892" s="2"/>
      <c r="S1892" s="2"/>
      <c r="T1892" s="2"/>
      <c r="U1892" s="2"/>
      <c r="V1892" s="2"/>
      <c r="W1892" s="2"/>
      <c r="X1892" s="2"/>
      <c r="Y1892" s="2"/>
      <c r="Z1892" s="2"/>
      <c r="AA1892" s="2"/>
      <c r="AB1892" s="2"/>
      <c r="AC1892" s="2"/>
      <c r="AD1892" s="2"/>
      <c r="AE1892" s="2"/>
      <c r="AF1892" s="2"/>
      <c r="AG1892" s="2"/>
      <c r="AH1892" s="2"/>
    </row>
    <row r="1893" spans="1:34">
      <c r="A1893" s="52">
        <v>0</v>
      </c>
      <c r="B1893" s="52">
        <v>0</v>
      </c>
      <c r="D1893" s="2">
        <v>2017</v>
      </c>
      <c r="E1893" s="2">
        <v>5</v>
      </c>
      <c r="F1893" s="62">
        <v>2018</v>
      </c>
      <c r="G1893" s="62">
        <v>2018</v>
      </c>
      <c r="H1893" s="132">
        <v>1474.5827850340875</v>
      </c>
      <c r="I1893" s="132">
        <v>5179.4720324322316</v>
      </c>
      <c r="J1893" s="132">
        <v>2350.1163136480768</v>
      </c>
      <c r="K1893" s="132">
        <v>9216.1424064630464</v>
      </c>
      <c r="L1893" s="43">
        <v>18220.313537577444</v>
      </c>
      <c r="M1893" s="2"/>
      <c r="N1893" s="43">
        <v>0</v>
      </c>
      <c r="O1893" s="2"/>
      <c r="P1893" s="2"/>
      <c r="Q1893" s="2"/>
      <c r="R1893" s="2"/>
      <c r="S1893" s="2"/>
      <c r="T1893" s="2"/>
      <c r="U1893" s="2"/>
      <c r="V1893" s="2"/>
      <c r="W1893" s="2"/>
      <c r="X1893" s="2"/>
      <c r="Y1893" s="2"/>
      <c r="Z1893" s="2"/>
      <c r="AA1893" s="2"/>
      <c r="AB1893" s="2"/>
      <c r="AC1893" s="2"/>
      <c r="AD1893" s="2"/>
      <c r="AE1893" s="2"/>
      <c r="AF1893" s="2"/>
      <c r="AG1893" s="2"/>
      <c r="AH1893" s="2"/>
    </row>
    <row r="1894" spans="1:34">
      <c r="A1894" s="52">
        <v>0</v>
      </c>
      <c r="B1894" s="52">
        <v>0</v>
      </c>
      <c r="D1894" s="2">
        <v>2017</v>
      </c>
      <c r="E1894" s="2">
        <v>6</v>
      </c>
      <c r="F1894" s="62">
        <v>2018</v>
      </c>
      <c r="G1894" s="62">
        <v>2018</v>
      </c>
      <c r="H1894" s="132">
        <v>1567.9358770111451</v>
      </c>
      <c r="I1894" s="132">
        <v>5507.3747680016477</v>
      </c>
      <c r="J1894" s="132">
        <v>2498.8978039865124</v>
      </c>
      <c r="K1894" s="132">
        <v>9799.5992313196566</v>
      </c>
      <c r="L1894" s="43">
        <v>19373.807680318962</v>
      </c>
      <c r="M1894" s="2"/>
      <c r="N1894" s="43">
        <v>0</v>
      </c>
      <c r="O1894" s="2"/>
      <c r="P1894" s="2"/>
      <c r="Q1894" s="2"/>
      <c r="R1894" s="2"/>
      <c r="S1894" s="2"/>
      <c r="T1894" s="2"/>
      <c r="U1894" s="2"/>
      <c r="V1894" s="2"/>
      <c r="W1894" s="2"/>
      <c r="X1894" s="2"/>
      <c r="Y1894" s="2"/>
      <c r="Z1894" s="2"/>
      <c r="AA1894" s="2"/>
      <c r="AB1894" s="2"/>
      <c r="AC1894" s="2"/>
      <c r="AD1894" s="2"/>
      <c r="AE1894" s="2"/>
      <c r="AF1894" s="2"/>
      <c r="AG1894" s="2"/>
      <c r="AH1894" s="2"/>
    </row>
    <row r="1895" spans="1:34">
      <c r="A1895" s="52">
        <v>0</v>
      </c>
      <c r="B1895" s="52">
        <v>0</v>
      </c>
      <c r="D1895" s="2">
        <v>2017</v>
      </c>
      <c r="E1895" s="2">
        <v>7</v>
      </c>
      <c r="F1895" s="62">
        <v>2018</v>
      </c>
      <c r="G1895" s="62">
        <v>2018</v>
      </c>
      <c r="H1895" s="132">
        <v>1623.4996373558899</v>
      </c>
      <c r="I1895" s="132">
        <v>5702.5424762125631</v>
      </c>
      <c r="J1895" s="132">
        <v>2587.4525470359495</v>
      </c>
      <c r="K1895" s="132">
        <v>10146.872733474313</v>
      </c>
      <c r="L1895" s="43">
        <v>20060.367394078716</v>
      </c>
      <c r="M1895" s="2"/>
      <c r="N1895" s="43">
        <v>0</v>
      </c>
      <c r="O1895" s="2"/>
      <c r="P1895" s="2"/>
      <c r="Q1895" s="2"/>
      <c r="R1895" s="2"/>
      <c r="S1895" s="2"/>
      <c r="T1895" s="2"/>
      <c r="U1895" s="2"/>
      <c r="V1895" s="2"/>
      <c r="W1895" s="2"/>
      <c r="X1895" s="2"/>
      <c r="Y1895" s="2"/>
      <c r="Z1895" s="2"/>
      <c r="AA1895" s="2"/>
      <c r="AB1895" s="2"/>
      <c r="AC1895" s="2"/>
      <c r="AD1895" s="2"/>
      <c r="AE1895" s="2"/>
      <c r="AF1895" s="2"/>
      <c r="AG1895" s="2"/>
      <c r="AH1895" s="2"/>
    </row>
    <row r="1896" spans="1:34">
      <c r="A1896" s="52">
        <v>0</v>
      </c>
      <c r="B1896" s="52">
        <v>0</v>
      </c>
      <c r="D1896" s="2">
        <v>2017</v>
      </c>
      <c r="E1896" s="2">
        <v>8</v>
      </c>
      <c r="F1896" s="62">
        <v>2018</v>
      </c>
      <c r="G1896" s="62">
        <v>2018</v>
      </c>
      <c r="H1896" s="132">
        <v>1687.8759295832695</v>
      </c>
      <c r="I1896" s="132">
        <v>5928.6642026612344</v>
      </c>
      <c r="J1896" s="132">
        <v>2690.0522627733358</v>
      </c>
      <c r="K1896" s="132">
        <v>10549.224559895434</v>
      </c>
      <c r="L1896" s="43">
        <v>20855.816954913273</v>
      </c>
      <c r="M1896" s="2"/>
      <c r="N1896" s="43">
        <v>0</v>
      </c>
      <c r="O1896" s="2"/>
      <c r="P1896" s="2"/>
      <c r="Q1896" s="2"/>
      <c r="R1896" s="2"/>
      <c r="S1896" s="2"/>
      <c r="T1896" s="2"/>
      <c r="U1896" s="2"/>
      <c r="V1896" s="2"/>
      <c r="W1896" s="2"/>
      <c r="X1896" s="2"/>
      <c r="Y1896" s="2"/>
      <c r="Z1896" s="2"/>
      <c r="AA1896" s="2"/>
      <c r="AB1896" s="2"/>
      <c r="AC1896" s="2"/>
      <c r="AD1896" s="2"/>
      <c r="AE1896" s="2"/>
      <c r="AF1896" s="2"/>
      <c r="AG1896" s="2"/>
      <c r="AH1896" s="2"/>
    </row>
    <row r="1897" spans="1:34">
      <c r="A1897" s="52">
        <v>0</v>
      </c>
      <c r="B1897" s="52">
        <v>0</v>
      </c>
      <c r="D1897" s="2">
        <v>2017</v>
      </c>
      <c r="E1897" s="2">
        <v>9</v>
      </c>
      <c r="F1897" s="62">
        <v>2018</v>
      </c>
      <c r="G1897" s="62">
        <v>2018</v>
      </c>
      <c r="H1897" s="132">
        <v>1615.1352003147451</v>
      </c>
      <c r="I1897" s="132">
        <v>5673.1623911055422</v>
      </c>
      <c r="J1897" s="132">
        <v>2574.1217255016254</v>
      </c>
      <c r="K1897" s="132">
        <v>10094.595001967158</v>
      </c>
      <c r="L1897" s="43">
        <v>19957.014318889072</v>
      </c>
      <c r="M1897" s="2"/>
      <c r="N1897" s="43">
        <v>0</v>
      </c>
      <c r="O1897" s="2"/>
      <c r="P1897" s="2"/>
      <c r="Q1897" s="2"/>
      <c r="R1897" s="2"/>
      <c r="S1897" s="2"/>
      <c r="T1897" s="2"/>
      <c r="U1897" s="2"/>
      <c r="V1897" s="2"/>
      <c r="W1897" s="2"/>
      <c r="X1897" s="2"/>
      <c r="Y1897" s="2"/>
      <c r="Z1897" s="2"/>
      <c r="AA1897" s="2"/>
      <c r="AB1897" s="2"/>
      <c r="AC1897" s="2"/>
      <c r="AD1897" s="2"/>
      <c r="AE1897" s="2"/>
      <c r="AF1897" s="2"/>
      <c r="AG1897" s="2"/>
      <c r="AH1897" s="2"/>
    </row>
    <row r="1898" spans="1:34">
      <c r="A1898" s="52">
        <v>0</v>
      </c>
      <c r="B1898" s="52">
        <v>0</v>
      </c>
      <c r="D1898" s="2">
        <v>2017</v>
      </c>
      <c r="E1898" s="2">
        <v>10</v>
      </c>
      <c r="F1898" s="62">
        <v>2018</v>
      </c>
      <c r="G1898" s="62">
        <v>2018</v>
      </c>
      <c r="H1898" s="132">
        <v>1512.8202115078898</v>
      </c>
      <c r="I1898" s="132">
        <v>5313.7809929214627</v>
      </c>
      <c r="J1898" s="132">
        <v>2411.0572120906991</v>
      </c>
      <c r="K1898" s="132">
        <v>9455.1263219243101</v>
      </c>
      <c r="L1898" s="43">
        <v>18692.784738444359</v>
      </c>
      <c r="M1898" s="2"/>
      <c r="N1898" s="43">
        <v>0</v>
      </c>
      <c r="O1898" s="2"/>
      <c r="P1898" s="2"/>
      <c r="Q1898" s="2"/>
      <c r="R1898" s="2"/>
      <c r="S1898" s="2"/>
      <c r="T1898" s="2"/>
      <c r="U1898" s="2"/>
      <c r="V1898" s="2"/>
      <c r="W1898" s="2"/>
      <c r="X1898" s="2"/>
      <c r="Y1898" s="2"/>
      <c r="Z1898" s="2"/>
      <c r="AA1898" s="2"/>
      <c r="AB1898" s="2"/>
      <c r="AC1898" s="2"/>
      <c r="AD1898" s="2"/>
      <c r="AE1898" s="2"/>
      <c r="AF1898" s="2"/>
      <c r="AG1898" s="2"/>
      <c r="AH1898" s="2"/>
    </row>
    <row r="1899" spans="1:34">
      <c r="A1899" s="52">
        <v>0</v>
      </c>
      <c r="B1899" s="52">
        <v>0</v>
      </c>
      <c r="D1899" s="2">
        <v>2017</v>
      </c>
      <c r="E1899" s="2">
        <v>11</v>
      </c>
      <c r="F1899" s="62">
        <v>2018</v>
      </c>
      <c r="G1899" s="62">
        <v>2018</v>
      </c>
      <c r="H1899" s="132">
        <v>1266.9655084771102</v>
      </c>
      <c r="I1899" s="132">
        <v>4450.2163485258498</v>
      </c>
      <c r="J1899" s="132">
        <v>2019.2262791353946</v>
      </c>
      <c r="K1899" s="132">
        <v>7918.5344279819392</v>
      </c>
      <c r="L1899" s="43">
        <v>15654.942564120294</v>
      </c>
      <c r="M1899" s="2"/>
      <c r="N1899" s="43">
        <v>0</v>
      </c>
      <c r="O1899" s="2"/>
      <c r="P1899" s="2"/>
      <c r="Q1899" s="2"/>
      <c r="R1899" s="2"/>
      <c r="S1899" s="2"/>
      <c r="T1899" s="2"/>
      <c r="U1899" s="2"/>
      <c r="V1899" s="2"/>
      <c r="W1899" s="2"/>
      <c r="X1899" s="2"/>
      <c r="Y1899" s="2"/>
      <c r="Z1899" s="2"/>
      <c r="AA1899" s="2"/>
      <c r="AB1899" s="2"/>
      <c r="AC1899" s="2"/>
      <c r="AD1899" s="2"/>
      <c r="AE1899" s="2"/>
      <c r="AF1899" s="2"/>
      <c r="AG1899" s="2"/>
      <c r="AH1899" s="2"/>
    </row>
    <row r="1900" spans="1:34">
      <c r="A1900" s="52">
        <v>0</v>
      </c>
      <c r="B1900" s="52">
        <v>0</v>
      </c>
      <c r="D1900" s="2">
        <v>2017</v>
      </c>
      <c r="E1900" s="2">
        <v>12</v>
      </c>
      <c r="F1900" s="62">
        <v>2018</v>
      </c>
      <c r="G1900" s="62">
        <v>2018</v>
      </c>
      <c r="H1900" s="132">
        <v>989.74416654203924</v>
      </c>
      <c r="I1900" s="132">
        <v>3476.4763849789128</v>
      </c>
      <c r="J1900" s="132">
        <v>1577.404765426375</v>
      </c>
      <c r="K1900" s="132">
        <v>6185.9010408877448</v>
      </c>
      <c r="L1900" s="43">
        <v>12229.526357835071</v>
      </c>
      <c r="M1900" s="2"/>
      <c r="N1900" s="43">
        <v>0</v>
      </c>
      <c r="O1900" s="2"/>
      <c r="P1900" s="2"/>
      <c r="Q1900" s="2"/>
      <c r="R1900" s="2"/>
      <c r="S1900" s="2"/>
      <c r="T1900" s="2"/>
      <c r="U1900" s="2"/>
      <c r="V1900" s="2"/>
      <c r="W1900" s="2"/>
      <c r="X1900" s="2"/>
      <c r="Y1900" s="2"/>
      <c r="Z1900" s="2"/>
      <c r="AA1900" s="2"/>
      <c r="AB1900" s="2"/>
      <c r="AC1900" s="2"/>
      <c r="AD1900" s="2"/>
      <c r="AE1900" s="2"/>
      <c r="AF1900" s="2"/>
      <c r="AG1900" s="2"/>
      <c r="AH1900" s="2"/>
    </row>
    <row r="1901" spans="1:34">
      <c r="A1901" s="52">
        <v>0</v>
      </c>
      <c r="B1901" s="52">
        <v>0</v>
      </c>
      <c r="D1901" s="2">
        <v>2018</v>
      </c>
      <c r="E1901" s="2">
        <v>1</v>
      </c>
      <c r="F1901" s="62">
        <v>2018</v>
      </c>
      <c r="G1901" s="62">
        <v>2018</v>
      </c>
      <c r="H1901" s="132">
        <v>955.61175470282058</v>
      </c>
      <c r="I1901" s="132">
        <v>3356.586288393657</v>
      </c>
      <c r="J1901" s="132">
        <v>1523.0062340576203</v>
      </c>
      <c r="K1901" s="132">
        <v>7764.345506960417</v>
      </c>
      <c r="L1901" s="43">
        <v>13599.549784114515</v>
      </c>
      <c r="M1901" s="2"/>
      <c r="N1901" s="43">
        <v>0</v>
      </c>
      <c r="O1901" s="2"/>
      <c r="P1901" s="2"/>
      <c r="Q1901" s="2"/>
      <c r="R1901" s="2"/>
      <c r="S1901" s="2"/>
      <c r="T1901" s="2"/>
      <c r="U1901" s="2"/>
      <c r="V1901" s="2"/>
      <c r="W1901" s="2"/>
      <c r="X1901" s="2"/>
      <c r="Y1901" s="2"/>
      <c r="Z1901" s="2"/>
      <c r="AA1901" s="2"/>
      <c r="AB1901" s="2"/>
      <c r="AC1901" s="2"/>
      <c r="AD1901" s="2"/>
      <c r="AE1901" s="2"/>
      <c r="AF1901" s="2"/>
      <c r="AG1901" s="2"/>
      <c r="AH1901" s="2"/>
    </row>
    <row r="1902" spans="1:34">
      <c r="A1902" s="52">
        <v>0</v>
      </c>
      <c r="B1902" s="52">
        <v>0</v>
      </c>
      <c r="D1902" s="2">
        <v>2018</v>
      </c>
      <c r="E1902" s="2">
        <v>2</v>
      </c>
      <c r="F1902" s="62">
        <v>2018</v>
      </c>
      <c r="G1902" s="62">
        <v>2018</v>
      </c>
      <c r="H1902" s="132">
        <v>857.2379487546558</v>
      </c>
      <c r="I1902" s="132">
        <v>3011.0482950007286</v>
      </c>
      <c r="J1902" s="132">
        <v>1366.2229808277325</v>
      </c>
      <c r="K1902" s="132">
        <v>6965.0583336315776</v>
      </c>
      <c r="L1902" s="43">
        <v>12199.567558214694</v>
      </c>
      <c r="M1902" s="2"/>
      <c r="N1902" s="43">
        <v>0</v>
      </c>
      <c r="O1902" s="2"/>
      <c r="P1902" s="2"/>
      <c r="Q1902" s="2"/>
      <c r="R1902" s="2"/>
      <c r="S1902" s="2"/>
      <c r="T1902" s="2"/>
      <c r="U1902" s="2"/>
      <c r="V1902" s="2"/>
      <c r="W1902" s="2"/>
      <c r="X1902" s="2"/>
      <c r="Y1902" s="2"/>
      <c r="Z1902" s="2"/>
      <c r="AA1902" s="2"/>
      <c r="AB1902" s="2"/>
      <c r="AC1902" s="2"/>
      <c r="AD1902" s="2"/>
      <c r="AE1902" s="2"/>
      <c r="AF1902" s="2"/>
      <c r="AG1902" s="2"/>
      <c r="AH1902" s="2"/>
    </row>
    <row r="1903" spans="1:34">
      <c r="A1903" s="52">
        <v>0</v>
      </c>
      <c r="B1903" s="52">
        <v>0</v>
      </c>
      <c r="D1903" s="2">
        <v>2018</v>
      </c>
      <c r="E1903" s="2">
        <v>3</v>
      </c>
      <c r="F1903" s="62">
        <v>2018</v>
      </c>
      <c r="G1903" s="62">
        <v>2018</v>
      </c>
      <c r="H1903" s="132">
        <v>1136.834517102021</v>
      </c>
      <c r="I1903" s="132">
        <v>3993.1312413208484</v>
      </c>
      <c r="J1903" s="132">
        <v>1811.8300116313458</v>
      </c>
      <c r="K1903" s="132">
        <v>9236.7804514539203</v>
      </c>
      <c r="L1903" s="43">
        <v>16178.576221508136</v>
      </c>
      <c r="M1903" s="2"/>
      <c r="N1903" s="43">
        <v>0</v>
      </c>
      <c r="O1903" s="2"/>
      <c r="P1903" s="2"/>
      <c r="Q1903" s="2"/>
      <c r="R1903" s="2"/>
      <c r="S1903" s="2"/>
      <c r="T1903" s="2"/>
      <c r="U1903" s="2"/>
      <c r="V1903" s="2"/>
      <c r="W1903" s="2"/>
      <c r="X1903" s="2"/>
      <c r="Y1903" s="2"/>
      <c r="Z1903" s="2"/>
      <c r="AA1903" s="2"/>
      <c r="AB1903" s="2"/>
      <c r="AC1903" s="2"/>
      <c r="AD1903" s="2"/>
      <c r="AE1903" s="2"/>
      <c r="AF1903" s="2"/>
      <c r="AG1903" s="2"/>
      <c r="AH1903" s="2"/>
    </row>
    <row r="1904" spans="1:34">
      <c r="A1904" s="52">
        <v>0</v>
      </c>
      <c r="B1904" s="52">
        <v>0</v>
      </c>
      <c r="D1904" s="2">
        <v>2018</v>
      </c>
      <c r="E1904" s="2">
        <v>4</v>
      </c>
      <c r="F1904" s="62">
        <v>2018</v>
      </c>
      <c r="G1904" s="62">
        <v>2018</v>
      </c>
      <c r="H1904" s="132">
        <v>1312.3847383388077</v>
      </c>
      <c r="I1904" s="132">
        <v>4609.751393415062</v>
      </c>
      <c r="J1904" s="132">
        <v>2091.6131767274746</v>
      </c>
      <c r="K1904" s="132">
        <v>10663.125999002812</v>
      </c>
      <c r="L1904" s="43">
        <v>18676.875307484155</v>
      </c>
      <c r="M1904" s="2"/>
      <c r="N1904" s="43">
        <v>0</v>
      </c>
      <c r="O1904" s="2"/>
      <c r="P1904" s="2"/>
      <c r="Q1904" s="2"/>
      <c r="R1904" s="2"/>
      <c r="S1904" s="2"/>
      <c r="T1904" s="2"/>
      <c r="U1904" s="2"/>
      <c r="V1904" s="2"/>
      <c r="W1904" s="2"/>
      <c r="X1904" s="2"/>
      <c r="Y1904" s="2"/>
      <c r="Z1904" s="2"/>
      <c r="AA1904" s="2"/>
      <c r="AB1904" s="2"/>
      <c r="AC1904" s="2"/>
      <c r="AD1904" s="2"/>
      <c r="AE1904" s="2"/>
      <c r="AF1904" s="2"/>
      <c r="AG1904" s="2"/>
      <c r="AH1904" s="2"/>
    </row>
    <row r="1905" spans="1:34">
      <c r="A1905" s="52">
        <v>0</v>
      </c>
      <c r="B1905" s="52">
        <v>0</v>
      </c>
      <c r="D1905" s="2">
        <v>2018</v>
      </c>
      <c r="E1905" s="2">
        <v>5</v>
      </c>
      <c r="F1905" s="62">
        <v>2019</v>
      </c>
      <c r="G1905" s="62">
        <v>2019</v>
      </c>
      <c r="H1905" s="132">
        <v>1474.4999936646154</v>
      </c>
      <c r="I1905" s="132">
        <v>5179.1812277469617</v>
      </c>
      <c r="J1905" s="132">
        <v>2349.9843649029808</v>
      </c>
      <c r="K1905" s="132">
        <v>11980.312448525001</v>
      </c>
      <c r="L1905" s="43">
        <v>20983.978034839558</v>
      </c>
      <c r="M1905" s="2"/>
      <c r="N1905" s="43">
        <v>0</v>
      </c>
      <c r="O1905" s="2"/>
      <c r="P1905" s="2"/>
      <c r="Q1905" s="2"/>
      <c r="R1905" s="2"/>
      <c r="S1905" s="2"/>
      <c r="T1905" s="2"/>
      <c r="U1905" s="2"/>
      <c r="V1905" s="2"/>
      <c r="W1905" s="2"/>
      <c r="X1905" s="2"/>
      <c r="Y1905" s="2"/>
      <c r="Z1905" s="2"/>
      <c r="AA1905" s="2"/>
      <c r="AB1905" s="2"/>
      <c r="AC1905" s="2"/>
      <c r="AD1905" s="2"/>
      <c r="AE1905" s="2"/>
      <c r="AF1905" s="2"/>
      <c r="AG1905" s="2"/>
      <c r="AH1905" s="2"/>
    </row>
    <row r="1906" spans="1:34">
      <c r="A1906" s="52">
        <v>0</v>
      </c>
      <c r="B1906" s="52">
        <v>0</v>
      </c>
      <c r="D1906" s="2">
        <v>2018</v>
      </c>
      <c r="E1906" s="2">
        <v>6</v>
      </c>
      <c r="F1906" s="62">
        <v>2019</v>
      </c>
      <c r="G1906" s="62">
        <v>2019</v>
      </c>
      <c r="H1906" s="132">
        <v>1567.798368046411</v>
      </c>
      <c r="I1906" s="132">
        <v>5506.8917677630188</v>
      </c>
      <c r="J1906" s="132">
        <v>2498.6786490739678</v>
      </c>
      <c r="K1906" s="132">
        <v>12738.361740377091</v>
      </c>
      <c r="L1906" s="43">
        <v>22311.730525260489</v>
      </c>
      <c r="M1906" s="2"/>
      <c r="N1906" s="43">
        <v>0</v>
      </c>
      <c r="O1906" s="2"/>
      <c r="P1906" s="2"/>
      <c r="Q1906" s="2"/>
      <c r="R1906" s="2"/>
      <c r="S1906" s="2"/>
      <c r="T1906" s="2"/>
      <c r="U1906" s="2"/>
      <c r="V1906" s="2"/>
      <c r="W1906" s="2"/>
      <c r="X1906" s="2"/>
      <c r="Y1906" s="2"/>
      <c r="Z1906" s="2"/>
      <c r="AA1906" s="2"/>
      <c r="AB1906" s="2"/>
      <c r="AC1906" s="2"/>
      <c r="AD1906" s="2"/>
      <c r="AE1906" s="2"/>
      <c r="AF1906" s="2"/>
      <c r="AG1906" s="2"/>
      <c r="AH1906" s="2"/>
    </row>
    <row r="1907" spans="1:34">
      <c r="A1907" s="52">
        <v>0</v>
      </c>
      <c r="B1907" s="52">
        <v>0</v>
      </c>
      <c r="D1907" s="2">
        <v>2018</v>
      </c>
      <c r="E1907" s="2">
        <v>7</v>
      </c>
      <c r="F1907" s="62">
        <v>2019</v>
      </c>
      <c r="G1907" s="62">
        <v>2019</v>
      </c>
      <c r="H1907" s="132">
        <v>1623.329560478456</v>
      </c>
      <c r="I1907" s="132">
        <v>5701.9450811805764</v>
      </c>
      <c r="J1907" s="132">
        <v>2587.181487012539</v>
      </c>
      <c r="K1907" s="132">
        <v>13189.552678887454</v>
      </c>
      <c r="L1907" s="43">
        <v>23102.008807559025</v>
      </c>
      <c r="M1907" s="2"/>
      <c r="N1907" s="43">
        <v>0</v>
      </c>
      <c r="O1907" s="2"/>
      <c r="P1907" s="2"/>
      <c r="Q1907" s="2"/>
      <c r="R1907" s="2"/>
      <c r="S1907" s="2"/>
      <c r="T1907" s="2"/>
      <c r="U1907" s="2"/>
      <c r="V1907" s="2"/>
      <c r="W1907" s="2"/>
      <c r="X1907" s="2"/>
      <c r="Y1907" s="2"/>
      <c r="Z1907" s="2"/>
      <c r="AA1907" s="2"/>
      <c r="AB1907" s="2"/>
      <c r="AC1907" s="2"/>
      <c r="AD1907" s="2"/>
      <c r="AE1907" s="2"/>
      <c r="AF1907" s="2"/>
      <c r="AG1907" s="2"/>
      <c r="AH1907" s="2"/>
    </row>
    <row r="1908" spans="1:34">
      <c r="A1908" s="52">
        <v>0</v>
      </c>
      <c r="B1908" s="52">
        <v>0</v>
      </c>
      <c r="D1908" s="2">
        <v>2018</v>
      </c>
      <c r="E1908" s="2">
        <v>8</v>
      </c>
      <c r="F1908" s="62">
        <v>2019</v>
      </c>
      <c r="G1908" s="62">
        <v>2019</v>
      </c>
      <c r="H1908" s="132">
        <v>1687.668119452142</v>
      </c>
      <c r="I1908" s="132">
        <v>5927.9342695756495</v>
      </c>
      <c r="J1908" s="132">
        <v>2689.7210653768516</v>
      </c>
      <c r="K1908" s="132">
        <v>13712.303470548655</v>
      </c>
      <c r="L1908" s="43">
        <v>24017.6269249533</v>
      </c>
      <c r="M1908" s="2"/>
      <c r="N1908" s="43">
        <v>0</v>
      </c>
      <c r="O1908" s="2"/>
      <c r="P1908" s="2"/>
      <c r="Q1908" s="2"/>
      <c r="R1908" s="2"/>
      <c r="S1908" s="2"/>
      <c r="T1908" s="2"/>
      <c r="U1908" s="2"/>
      <c r="V1908" s="2"/>
      <c r="W1908" s="2"/>
      <c r="X1908" s="2"/>
      <c r="Y1908" s="2"/>
      <c r="Z1908" s="2"/>
      <c r="AA1908" s="2"/>
      <c r="AB1908" s="2"/>
      <c r="AC1908" s="2"/>
      <c r="AD1908" s="2"/>
      <c r="AE1908" s="2"/>
      <c r="AF1908" s="2"/>
      <c r="AG1908" s="2"/>
      <c r="AH1908" s="2"/>
    </row>
    <row r="1909" spans="1:34">
      <c r="A1909" s="52">
        <v>0</v>
      </c>
      <c r="B1909" s="52">
        <v>0</v>
      </c>
      <c r="D1909" s="2">
        <v>2018</v>
      </c>
      <c r="E1909" s="2">
        <v>9</v>
      </c>
      <c r="F1909" s="62">
        <v>2019</v>
      </c>
      <c r="G1909" s="62">
        <v>2019</v>
      </c>
      <c r="H1909" s="132">
        <v>1614.9700261338473</v>
      </c>
      <c r="I1909" s="132">
        <v>5672.5822167951392</v>
      </c>
      <c r="J1909" s="132">
        <v>2573.8584791508192</v>
      </c>
      <c r="K1909" s="132">
        <v>13121.631462337509</v>
      </c>
      <c r="L1909" s="43">
        <v>22983.042184417318</v>
      </c>
      <c r="M1909" s="2"/>
      <c r="N1909" s="43">
        <v>0</v>
      </c>
      <c r="O1909" s="2"/>
      <c r="P1909" s="2"/>
      <c r="Q1909" s="2"/>
      <c r="R1909" s="2"/>
      <c r="S1909" s="2"/>
      <c r="T1909" s="2"/>
      <c r="U1909" s="2"/>
      <c r="V1909" s="2"/>
      <c r="W1909" s="2"/>
      <c r="X1909" s="2"/>
      <c r="Y1909" s="2"/>
      <c r="Z1909" s="2"/>
      <c r="AA1909" s="2"/>
      <c r="AB1909" s="2"/>
      <c r="AC1909" s="2"/>
      <c r="AD1909" s="2"/>
      <c r="AE1909" s="2"/>
      <c r="AF1909" s="2"/>
      <c r="AG1909" s="2"/>
      <c r="AH1909" s="2"/>
    </row>
    <row r="1910" spans="1:34">
      <c r="A1910" s="52">
        <v>0</v>
      </c>
      <c r="B1910" s="52">
        <v>0</v>
      </c>
      <c r="D1910" s="2">
        <v>2018</v>
      </c>
      <c r="E1910" s="2">
        <v>10</v>
      </c>
      <c r="F1910" s="62">
        <v>2019</v>
      </c>
      <c r="G1910" s="62">
        <v>2019</v>
      </c>
      <c r="H1910" s="132">
        <v>1512.7150078113989</v>
      </c>
      <c r="I1910" s="132">
        <v>5313.4114649375388</v>
      </c>
      <c r="J1910" s="132">
        <v>2410.8895436994171</v>
      </c>
      <c r="K1910" s="132">
        <v>12290.809438467615</v>
      </c>
      <c r="L1910" s="43">
        <v>21527.825454915968</v>
      </c>
      <c r="M1910" s="2"/>
      <c r="N1910" s="43">
        <v>0</v>
      </c>
      <c r="O1910" s="2"/>
      <c r="P1910" s="2"/>
      <c r="Q1910" s="2"/>
      <c r="R1910" s="2"/>
      <c r="S1910" s="2"/>
      <c r="T1910" s="2"/>
      <c r="U1910" s="2"/>
      <c r="V1910" s="2"/>
      <c r="W1910" s="2"/>
      <c r="X1910" s="2"/>
      <c r="Y1910" s="2"/>
      <c r="Z1910" s="2"/>
      <c r="AA1910" s="2"/>
      <c r="AB1910" s="2"/>
      <c r="AC1910" s="2"/>
      <c r="AD1910" s="2"/>
      <c r="AE1910" s="2"/>
      <c r="AF1910" s="2"/>
      <c r="AG1910" s="2"/>
      <c r="AH1910" s="2"/>
    </row>
    <row r="1911" spans="1:34">
      <c r="A1911" s="52">
        <v>0</v>
      </c>
      <c r="B1911" s="52">
        <v>0</v>
      </c>
      <c r="D1911" s="2">
        <v>2018</v>
      </c>
      <c r="E1911" s="2">
        <v>11</v>
      </c>
      <c r="F1911" s="62">
        <v>2019</v>
      </c>
      <c r="G1911" s="62">
        <v>2019</v>
      </c>
      <c r="H1911" s="132">
        <v>1267.0044090395018</v>
      </c>
      <c r="I1911" s="132">
        <v>4450.3529867512507</v>
      </c>
      <c r="J1911" s="132">
        <v>2019.288276906706</v>
      </c>
      <c r="K1911" s="132">
        <v>10294.410823445953</v>
      </c>
      <c r="L1911" s="43">
        <v>18031.05649614341</v>
      </c>
      <c r="M1911" s="2"/>
      <c r="N1911" s="43">
        <v>0</v>
      </c>
      <c r="O1911" s="2"/>
      <c r="P1911" s="2"/>
      <c r="Q1911" s="2"/>
      <c r="R1911" s="2"/>
      <c r="S1911" s="2"/>
      <c r="T1911" s="2"/>
      <c r="U1911" s="2"/>
      <c r="V1911" s="2"/>
      <c r="W1911" s="2"/>
      <c r="X1911" s="2"/>
      <c r="Y1911" s="2"/>
      <c r="Z1911" s="2"/>
      <c r="AA1911" s="2"/>
      <c r="AB1911" s="2"/>
      <c r="AC1911" s="2"/>
      <c r="AD1911" s="2"/>
      <c r="AE1911" s="2"/>
      <c r="AF1911" s="2"/>
      <c r="AG1911" s="2"/>
      <c r="AH1911" s="2"/>
    </row>
    <row r="1912" spans="1:34">
      <c r="A1912" s="52">
        <v>0</v>
      </c>
      <c r="B1912" s="52">
        <v>0</v>
      </c>
      <c r="D1912" s="2">
        <v>2018</v>
      </c>
      <c r="E1912" s="2">
        <v>12</v>
      </c>
      <c r="F1912" s="62">
        <v>2019</v>
      </c>
      <c r="G1912" s="62">
        <v>2019</v>
      </c>
      <c r="H1912" s="132">
        <v>989.94555647532184</v>
      </c>
      <c r="I1912" s="132">
        <v>3477.1837671195676</v>
      </c>
      <c r="J1912" s="132">
        <v>1577.7257306325441</v>
      </c>
      <c r="K1912" s="132">
        <v>8043.3076463619891</v>
      </c>
      <c r="L1912" s="43">
        <v>14088.162700589422</v>
      </c>
      <c r="M1912" s="2"/>
      <c r="N1912" s="43">
        <v>0</v>
      </c>
      <c r="O1912" s="2"/>
      <c r="P1912" s="2"/>
      <c r="Q1912" s="2"/>
      <c r="R1912" s="2"/>
      <c r="S1912" s="2"/>
      <c r="T1912" s="2"/>
      <c r="U1912" s="2"/>
      <c r="V1912" s="2"/>
      <c r="W1912" s="2"/>
      <c r="X1912" s="2"/>
      <c r="Y1912" s="2"/>
      <c r="Z1912" s="2"/>
      <c r="AA1912" s="2"/>
      <c r="AB1912" s="2"/>
      <c r="AC1912" s="2"/>
      <c r="AD1912" s="2"/>
      <c r="AE1912" s="2"/>
      <c r="AF1912" s="2"/>
      <c r="AG1912" s="2"/>
      <c r="AH1912" s="2"/>
    </row>
    <row r="1913" spans="1:34">
      <c r="A1913" s="52">
        <v>0</v>
      </c>
      <c r="B1913" s="52">
        <v>0</v>
      </c>
      <c r="D1913" s="2">
        <v>2019</v>
      </c>
      <c r="E1913" s="2">
        <v>1</v>
      </c>
      <c r="F1913" s="62">
        <v>2019</v>
      </c>
      <c r="G1913" s="62">
        <v>2019</v>
      </c>
      <c r="H1913" s="132">
        <v>955.85210739392642</v>
      </c>
      <c r="I1913" s="132">
        <v>3357.4305272211668</v>
      </c>
      <c r="J1913" s="132">
        <v>1523.3892961590702</v>
      </c>
      <c r="K1913" s="132">
        <v>9558.5210739392642</v>
      </c>
      <c r="L1913" s="43">
        <v>15395.193004713426</v>
      </c>
      <c r="M1913" s="2"/>
      <c r="N1913" s="43">
        <v>0</v>
      </c>
      <c r="O1913" s="2"/>
      <c r="P1913" s="2"/>
      <c r="Q1913" s="2"/>
      <c r="R1913" s="2"/>
      <c r="S1913" s="2"/>
      <c r="T1913" s="2"/>
      <c r="U1913" s="2"/>
      <c r="V1913" s="2"/>
      <c r="W1913" s="2"/>
      <c r="X1913" s="2"/>
      <c r="Y1913" s="2"/>
      <c r="Z1913" s="2"/>
      <c r="AA1913" s="2"/>
      <c r="AB1913" s="2"/>
      <c r="AC1913" s="2"/>
      <c r="AD1913" s="2"/>
      <c r="AE1913" s="2"/>
      <c r="AF1913" s="2"/>
      <c r="AG1913" s="2"/>
      <c r="AH1913" s="2"/>
    </row>
    <row r="1914" spans="1:34">
      <c r="A1914" s="52">
        <v>0</v>
      </c>
      <c r="B1914" s="52">
        <v>0</v>
      </c>
      <c r="D1914" s="2">
        <v>2019</v>
      </c>
      <c r="E1914" s="2">
        <v>2</v>
      </c>
      <c r="F1914" s="62">
        <v>2019</v>
      </c>
      <c r="G1914" s="62">
        <v>2019</v>
      </c>
      <c r="H1914" s="132">
        <v>857.54089889936677</v>
      </c>
      <c r="I1914" s="132">
        <v>3012.112407384026</v>
      </c>
      <c r="J1914" s="132">
        <v>1366.7058076208659</v>
      </c>
      <c r="K1914" s="132">
        <v>8575.4089889936677</v>
      </c>
      <c r="L1914" s="43">
        <v>13811.768102897926</v>
      </c>
      <c r="M1914" s="2"/>
      <c r="N1914" s="43">
        <v>0</v>
      </c>
      <c r="O1914" s="2"/>
      <c r="P1914" s="2"/>
      <c r="Q1914" s="2"/>
      <c r="R1914" s="2"/>
      <c r="S1914" s="2"/>
      <c r="T1914" s="2"/>
      <c r="U1914" s="2"/>
      <c r="V1914" s="2"/>
      <c r="W1914" s="2"/>
      <c r="X1914" s="2"/>
      <c r="Y1914" s="2"/>
      <c r="Z1914" s="2"/>
      <c r="AA1914" s="2"/>
      <c r="AB1914" s="2"/>
      <c r="AC1914" s="2"/>
      <c r="AD1914" s="2"/>
      <c r="AE1914" s="2"/>
      <c r="AF1914" s="2"/>
      <c r="AG1914" s="2"/>
      <c r="AH1914" s="2"/>
    </row>
    <row r="1915" spans="1:34">
      <c r="A1915" s="52">
        <v>0</v>
      </c>
      <c r="B1915" s="52">
        <v>0</v>
      </c>
      <c r="D1915" s="2">
        <v>2019</v>
      </c>
      <c r="E1915" s="2">
        <v>3</v>
      </c>
      <c r="F1915" s="62">
        <v>2019</v>
      </c>
      <c r="G1915" s="62">
        <v>2019</v>
      </c>
      <c r="H1915" s="132">
        <v>1136.9595536949835</v>
      </c>
      <c r="I1915" s="132">
        <v>3993.5704323536293</v>
      </c>
      <c r="J1915" s="132">
        <v>1812.02928870138</v>
      </c>
      <c r="K1915" s="132">
        <v>11369.595536949835</v>
      </c>
      <c r="L1915" s="43">
        <v>18312.154811699827</v>
      </c>
      <c r="M1915" s="2"/>
      <c r="N1915" s="43">
        <v>0</v>
      </c>
      <c r="O1915" s="2"/>
      <c r="P1915" s="2"/>
      <c r="Q1915" s="2"/>
      <c r="R1915" s="2"/>
      <c r="S1915" s="2"/>
      <c r="T1915" s="2"/>
      <c r="U1915" s="2"/>
      <c r="V1915" s="2"/>
      <c r="W1915" s="2"/>
      <c r="X1915" s="2"/>
      <c r="Y1915" s="2"/>
      <c r="Z1915" s="2"/>
      <c r="AA1915" s="2"/>
      <c r="AB1915" s="2"/>
      <c r="AC1915" s="2"/>
      <c r="AD1915" s="2"/>
      <c r="AE1915" s="2"/>
      <c r="AF1915" s="2"/>
      <c r="AG1915" s="2"/>
      <c r="AH1915" s="2"/>
    </row>
    <row r="1916" spans="1:34">
      <c r="A1916" s="52">
        <v>0</v>
      </c>
      <c r="B1916" s="52">
        <v>0</v>
      </c>
      <c r="D1916" s="2">
        <v>2019</v>
      </c>
      <c r="E1916" s="2">
        <v>4</v>
      </c>
      <c r="F1916" s="62">
        <v>2019</v>
      </c>
      <c r="G1916" s="62">
        <v>2019</v>
      </c>
      <c r="H1916" s="132">
        <v>1312.3980683984778</v>
      </c>
      <c r="I1916" s="132">
        <v>4609.7982152496534</v>
      </c>
      <c r="J1916" s="132">
        <v>2091.6344215100739</v>
      </c>
      <c r="K1916" s="132">
        <v>13123.980683984777</v>
      </c>
      <c r="L1916" s="43">
        <v>21137.811389142982</v>
      </c>
      <c r="M1916" s="2"/>
      <c r="N1916" s="43">
        <v>0</v>
      </c>
      <c r="O1916" s="2"/>
      <c r="P1916" s="2"/>
      <c r="Q1916" s="2"/>
      <c r="R1916" s="2"/>
      <c r="S1916" s="2"/>
      <c r="T1916" s="2"/>
      <c r="U1916" s="2"/>
      <c r="V1916" s="2"/>
      <c r="W1916" s="2"/>
      <c r="X1916" s="2"/>
      <c r="Y1916" s="2"/>
      <c r="Z1916" s="2"/>
      <c r="AA1916" s="2"/>
      <c r="AB1916" s="2"/>
      <c r="AC1916" s="2"/>
      <c r="AD1916" s="2"/>
      <c r="AE1916" s="2"/>
      <c r="AF1916" s="2"/>
      <c r="AG1916" s="2"/>
      <c r="AH1916" s="2"/>
    </row>
    <row r="1917" spans="1:34">
      <c r="A1917" s="52">
        <v>0</v>
      </c>
      <c r="B1917" s="52">
        <v>0</v>
      </c>
      <c r="D1917" s="2">
        <v>2019</v>
      </c>
      <c r="E1917" s="2">
        <v>5</v>
      </c>
      <c r="F1917" s="62">
        <v>2020</v>
      </c>
      <c r="G1917" s="62">
        <v>2020</v>
      </c>
      <c r="H1917" s="132">
        <v>1474.4101661603786</v>
      </c>
      <c r="I1917" s="132">
        <v>5178.86570863833</v>
      </c>
      <c r="J1917" s="132">
        <v>2349.8412023181031</v>
      </c>
      <c r="K1917" s="132">
        <v>14744.101661603785</v>
      </c>
      <c r="L1917" s="43">
        <v>23747.218738720596</v>
      </c>
      <c r="M1917" s="2"/>
      <c r="N1917" s="43">
        <v>0</v>
      </c>
      <c r="O1917" s="2"/>
      <c r="P1917" s="2"/>
      <c r="Q1917" s="2"/>
      <c r="R1917" s="2"/>
      <c r="S1917" s="2"/>
      <c r="T1917" s="2"/>
      <c r="U1917" s="2"/>
      <c r="V1917" s="2"/>
      <c r="W1917" s="2"/>
      <c r="X1917" s="2"/>
      <c r="Y1917" s="2"/>
      <c r="Z1917" s="2"/>
      <c r="AA1917" s="2"/>
      <c r="AB1917" s="2"/>
      <c r="AC1917" s="2"/>
      <c r="AD1917" s="2"/>
      <c r="AE1917" s="2"/>
      <c r="AF1917" s="2"/>
      <c r="AG1917" s="2"/>
      <c r="AH1917" s="2"/>
    </row>
    <row r="1918" spans="1:34">
      <c r="A1918" s="52">
        <v>0</v>
      </c>
      <c r="B1918" s="52">
        <v>0</v>
      </c>
      <c r="D1918" s="2">
        <v>2019</v>
      </c>
      <c r="E1918" s="2">
        <v>6</v>
      </c>
      <c r="F1918" s="62">
        <v>2020</v>
      </c>
      <c r="G1918" s="62">
        <v>2020</v>
      </c>
      <c r="H1918" s="132">
        <v>1567.6491726992256</v>
      </c>
      <c r="I1918" s="132">
        <v>5506.3677191060306</v>
      </c>
      <c r="J1918" s="132">
        <v>2498.4408689893908</v>
      </c>
      <c r="K1918" s="132">
        <v>15676.491726992257</v>
      </c>
      <c r="L1918" s="43">
        <v>25248.949487786904</v>
      </c>
      <c r="M1918" s="2"/>
      <c r="N1918" s="43">
        <v>0</v>
      </c>
      <c r="O1918" s="2"/>
      <c r="P1918" s="2"/>
      <c r="Q1918" s="2"/>
      <c r="R1918" s="2"/>
      <c r="S1918" s="2"/>
      <c r="T1918" s="2"/>
      <c r="U1918" s="2"/>
      <c r="V1918" s="2"/>
      <c r="W1918" s="2"/>
      <c r="X1918" s="2"/>
      <c r="Y1918" s="2"/>
      <c r="Z1918" s="2"/>
      <c r="AA1918" s="2"/>
      <c r="AB1918" s="2"/>
      <c r="AC1918" s="2"/>
      <c r="AD1918" s="2"/>
      <c r="AE1918" s="2"/>
      <c r="AF1918" s="2"/>
      <c r="AG1918" s="2"/>
      <c r="AH1918" s="2"/>
    </row>
    <row r="1919" spans="1:34">
      <c r="A1919" s="52">
        <v>0</v>
      </c>
      <c r="B1919" s="52">
        <v>0</v>
      </c>
      <c r="D1919" s="2">
        <v>2019</v>
      </c>
      <c r="E1919" s="2">
        <v>7</v>
      </c>
      <c r="F1919" s="62">
        <v>2020</v>
      </c>
      <c r="G1919" s="62">
        <v>2020</v>
      </c>
      <c r="H1919" s="132">
        <v>1623.1450293911471</v>
      </c>
      <c r="I1919" s="132">
        <v>5701.2969157364041</v>
      </c>
      <c r="J1919" s="132">
        <v>2586.8873905921409</v>
      </c>
      <c r="K1919" s="132">
        <v>16231.450293911472</v>
      </c>
      <c r="L1919" s="43">
        <v>26142.779629631164</v>
      </c>
      <c r="M1919" s="2"/>
      <c r="N1919" s="43">
        <v>0</v>
      </c>
      <c r="O1919" s="2"/>
      <c r="P1919" s="2"/>
      <c r="Q1919" s="2"/>
      <c r="R1919" s="2"/>
      <c r="S1919" s="2"/>
      <c r="T1919" s="2"/>
      <c r="U1919" s="2"/>
      <c r="V1919" s="2"/>
      <c r="W1919" s="2"/>
      <c r="X1919" s="2"/>
      <c r="Y1919" s="2"/>
      <c r="Z1919" s="2"/>
      <c r="AA1919" s="2"/>
      <c r="AB1919" s="2"/>
      <c r="AC1919" s="2"/>
      <c r="AD1919" s="2"/>
      <c r="AE1919" s="2"/>
      <c r="AF1919" s="2"/>
      <c r="AG1919" s="2"/>
      <c r="AH1919" s="2"/>
    </row>
    <row r="1920" spans="1:34">
      <c r="A1920" s="52">
        <v>0</v>
      </c>
      <c r="B1920" s="52">
        <v>0</v>
      </c>
      <c r="D1920" s="2">
        <v>2019</v>
      </c>
      <c r="E1920" s="2">
        <v>8</v>
      </c>
      <c r="F1920" s="62">
        <v>2020</v>
      </c>
      <c r="G1920" s="62">
        <v>2020</v>
      </c>
      <c r="H1920" s="132">
        <v>1687.4426483003353</v>
      </c>
      <c r="I1920" s="132">
        <v>5927.1423021549281</v>
      </c>
      <c r="J1920" s="132">
        <v>2689.3617207286593</v>
      </c>
      <c r="K1920" s="132">
        <v>16874.426483003353</v>
      </c>
      <c r="L1920" s="43">
        <v>27178.373154187277</v>
      </c>
      <c r="M1920" s="2"/>
      <c r="N1920" s="43">
        <v>0</v>
      </c>
      <c r="O1920" s="2"/>
      <c r="P1920" s="2"/>
      <c r="Q1920" s="2"/>
      <c r="R1920" s="2"/>
      <c r="S1920" s="2"/>
      <c r="T1920" s="2"/>
      <c r="U1920" s="2"/>
      <c r="V1920" s="2"/>
      <c r="W1920" s="2"/>
      <c r="X1920" s="2"/>
      <c r="Y1920" s="2"/>
      <c r="Z1920" s="2"/>
      <c r="AA1920" s="2"/>
      <c r="AB1920" s="2"/>
      <c r="AC1920" s="2"/>
      <c r="AD1920" s="2"/>
      <c r="AE1920" s="2"/>
      <c r="AF1920" s="2"/>
      <c r="AG1920" s="2"/>
      <c r="AH1920" s="2"/>
    </row>
    <row r="1921" spans="1:34">
      <c r="A1921" s="52">
        <v>0</v>
      </c>
      <c r="B1921" s="52">
        <v>0</v>
      </c>
      <c r="D1921" s="2">
        <v>2019</v>
      </c>
      <c r="E1921" s="2">
        <v>9</v>
      </c>
      <c r="F1921" s="62">
        <v>2020</v>
      </c>
      <c r="G1921" s="62">
        <v>2020</v>
      </c>
      <c r="H1921" s="132">
        <v>1614.7908144052665</v>
      </c>
      <c r="I1921" s="132">
        <v>5671.9527355984983</v>
      </c>
      <c r="J1921" s="132">
        <v>2573.5728604583933</v>
      </c>
      <c r="K1921" s="132">
        <v>16147.908144052664</v>
      </c>
      <c r="L1921" s="43">
        <v>26008.224554514822</v>
      </c>
      <c r="M1921" s="2"/>
      <c r="N1921" s="43">
        <v>0</v>
      </c>
      <c r="O1921" s="2"/>
      <c r="P1921" s="2"/>
      <c r="Q1921" s="2"/>
      <c r="R1921" s="2"/>
      <c r="S1921" s="2"/>
      <c r="T1921" s="2"/>
      <c r="U1921" s="2"/>
      <c r="V1921" s="2"/>
      <c r="W1921" s="2"/>
      <c r="X1921" s="2"/>
      <c r="Y1921" s="2"/>
      <c r="Z1921" s="2"/>
      <c r="AA1921" s="2"/>
      <c r="AB1921" s="2"/>
      <c r="AC1921" s="2"/>
      <c r="AD1921" s="2"/>
      <c r="AE1921" s="2"/>
      <c r="AF1921" s="2"/>
      <c r="AG1921" s="2"/>
      <c r="AH1921" s="2"/>
    </row>
    <row r="1922" spans="1:34">
      <c r="A1922" s="52">
        <v>0</v>
      </c>
      <c r="B1922" s="52">
        <v>0</v>
      </c>
      <c r="D1922" s="2">
        <v>2019</v>
      </c>
      <c r="E1922" s="2">
        <v>10</v>
      </c>
      <c r="F1922" s="62">
        <v>2020</v>
      </c>
      <c r="G1922" s="62">
        <v>2020</v>
      </c>
      <c r="H1922" s="132">
        <v>1512.6008632386906</v>
      </c>
      <c r="I1922" s="132">
        <v>5313.0105321259007</v>
      </c>
      <c r="J1922" s="132">
        <v>2410.7076257866634</v>
      </c>
      <c r="K1922" s="132">
        <v>15126.008632386907</v>
      </c>
      <c r="L1922" s="43">
        <v>24362.327653538159</v>
      </c>
      <c r="M1922" s="2"/>
      <c r="N1922" s="43">
        <v>0</v>
      </c>
      <c r="O1922" s="2"/>
      <c r="P1922" s="2"/>
      <c r="Q1922" s="2"/>
      <c r="R1922" s="2"/>
      <c r="S1922" s="2"/>
      <c r="T1922" s="2"/>
      <c r="U1922" s="2"/>
      <c r="V1922" s="2"/>
      <c r="W1922" s="2"/>
      <c r="X1922" s="2"/>
      <c r="Y1922" s="2"/>
      <c r="Z1922" s="2"/>
      <c r="AA1922" s="2"/>
      <c r="AB1922" s="2"/>
      <c r="AC1922" s="2"/>
      <c r="AD1922" s="2"/>
      <c r="AE1922" s="2"/>
      <c r="AF1922" s="2"/>
      <c r="AG1922" s="2"/>
      <c r="AH1922" s="2"/>
    </row>
    <row r="1923" spans="1:34">
      <c r="A1923" s="52">
        <v>0</v>
      </c>
      <c r="B1923" s="52">
        <v>0</v>
      </c>
      <c r="D1923" s="2">
        <v>2019</v>
      </c>
      <c r="E1923" s="2">
        <v>11</v>
      </c>
      <c r="F1923" s="62">
        <v>2020</v>
      </c>
      <c r="G1923" s="62">
        <v>2020</v>
      </c>
      <c r="H1923" s="132">
        <v>1267.0466156179828</v>
      </c>
      <c r="I1923" s="132">
        <v>4450.501237358164</v>
      </c>
      <c r="J1923" s="132">
        <v>2019.35554364116</v>
      </c>
      <c r="K1923" s="132">
        <v>12670.466156179828</v>
      </c>
      <c r="L1923" s="43">
        <v>20407.369552797136</v>
      </c>
      <c r="M1923" s="2"/>
      <c r="N1923" s="43">
        <v>0</v>
      </c>
      <c r="O1923" s="2"/>
      <c r="P1923" s="2"/>
      <c r="Q1923" s="2"/>
      <c r="R1923" s="2"/>
      <c r="S1923" s="2"/>
      <c r="T1923" s="2"/>
      <c r="U1923" s="2"/>
      <c r="V1923" s="2"/>
      <c r="W1923" s="2"/>
      <c r="X1923" s="2"/>
      <c r="Y1923" s="2"/>
      <c r="Z1923" s="2"/>
      <c r="AA1923" s="2"/>
      <c r="AB1923" s="2"/>
      <c r="AC1923" s="2"/>
      <c r="AD1923" s="2"/>
      <c r="AE1923" s="2"/>
      <c r="AF1923" s="2"/>
      <c r="AG1923" s="2"/>
      <c r="AH1923" s="2"/>
    </row>
    <row r="1924" spans="1:34">
      <c r="A1924" s="52">
        <v>0</v>
      </c>
      <c r="B1924" s="52">
        <v>0</v>
      </c>
      <c r="D1924" s="2">
        <v>2019</v>
      </c>
      <c r="E1924" s="2">
        <v>12</v>
      </c>
      <c r="F1924" s="62">
        <v>2020</v>
      </c>
      <c r="G1924" s="62">
        <v>2020</v>
      </c>
      <c r="H1924" s="132">
        <v>990.16406180022307</v>
      </c>
      <c r="I1924" s="132">
        <v>3477.9512670732838</v>
      </c>
      <c r="J1924" s="132">
        <v>1578.0739734941055</v>
      </c>
      <c r="K1924" s="132">
        <v>9901.6406180022313</v>
      </c>
      <c r="L1924" s="43">
        <v>15947.829920369844</v>
      </c>
      <c r="M1924" s="2"/>
      <c r="N1924" s="43">
        <v>0</v>
      </c>
      <c r="O1924" s="2"/>
      <c r="P1924" s="2"/>
      <c r="Q1924" s="2"/>
      <c r="R1924" s="2"/>
      <c r="S1924" s="2"/>
      <c r="T1924" s="2"/>
      <c r="U1924" s="2"/>
      <c r="V1924" s="2"/>
      <c r="W1924" s="2"/>
      <c r="X1924" s="2"/>
      <c r="Y1924" s="2"/>
      <c r="Z1924" s="2"/>
      <c r="AA1924" s="2"/>
      <c r="AB1924" s="2"/>
      <c r="AC1924" s="2"/>
      <c r="AD1924" s="2"/>
      <c r="AE1924" s="2"/>
      <c r="AF1924" s="2"/>
      <c r="AG1924" s="2"/>
      <c r="AH1924" s="2"/>
    </row>
    <row r="1925" spans="1:34">
      <c r="A1925" s="52">
        <v>0</v>
      </c>
      <c r="B1925" s="52">
        <v>0</v>
      </c>
      <c r="D1925" s="2">
        <v>2020</v>
      </c>
      <c r="E1925" s="2">
        <v>1</v>
      </c>
      <c r="F1925" s="62">
        <v>2020</v>
      </c>
      <c r="G1925" s="62">
        <v>2020</v>
      </c>
      <c r="H1925" s="132">
        <v>956.11475102560382</v>
      </c>
      <c r="I1925" s="132">
        <v>3358.3530629774336</v>
      </c>
      <c r="J1925" s="132">
        <v>1523.807884447056</v>
      </c>
      <c r="K1925" s="132">
        <v>11503.255598276795</v>
      </c>
      <c r="L1925" s="43">
        <v>17341.531296726891</v>
      </c>
      <c r="M1925" s="2"/>
      <c r="N1925" s="43">
        <v>0</v>
      </c>
      <c r="O1925" s="2"/>
      <c r="P1925" s="2"/>
      <c r="Q1925" s="2"/>
      <c r="R1925" s="2"/>
      <c r="S1925" s="2"/>
      <c r="T1925" s="2"/>
      <c r="U1925" s="2"/>
      <c r="V1925" s="2"/>
      <c r="W1925" s="2"/>
      <c r="X1925" s="2"/>
      <c r="Y1925" s="2"/>
      <c r="Z1925" s="2"/>
      <c r="AA1925" s="2"/>
      <c r="AB1925" s="2"/>
      <c r="AC1925" s="2"/>
      <c r="AD1925" s="2"/>
      <c r="AE1925" s="2"/>
      <c r="AF1925" s="2"/>
      <c r="AG1925" s="2"/>
      <c r="AH1925" s="2"/>
    </row>
    <row r="1926" spans="1:34">
      <c r="A1926" s="52">
        <v>0</v>
      </c>
      <c r="B1926" s="52">
        <v>0</v>
      </c>
      <c r="D1926" s="2">
        <v>2020</v>
      </c>
      <c r="E1926" s="2">
        <v>2</v>
      </c>
      <c r="F1926" s="62">
        <v>2020</v>
      </c>
      <c r="G1926" s="62">
        <v>2020</v>
      </c>
      <c r="H1926" s="132">
        <v>857.87194543709302</v>
      </c>
      <c r="I1926" s="132">
        <v>3013.275208347789</v>
      </c>
      <c r="J1926" s="132">
        <v>1367.2334130403669</v>
      </c>
      <c r="K1926" s="132">
        <v>10321.271843540026</v>
      </c>
      <c r="L1926" s="43">
        <v>15559.652410365274</v>
      </c>
      <c r="M1926" s="2"/>
      <c r="N1926" s="43">
        <v>0</v>
      </c>
      <c r="O1926" s="2"/>
      <c r="P1926" s="2"/>
      <c r="Q1926" s="2"/>
      <c r="R1926" s="2"/>
      <c r="S1926" s="2"/>
      <c r="T1926" s="2"/>
      <c r="U1926" s="2"/>
      <c r="V1926" s="2"/>
      <c r="W1926" s="2"/>
      <c r="X1926" s="2"/>
      <c r="Y1926" s="2"/>
      <c r="Z1926" s="2"/>
      <c r="AA1926" s="2"/>
      <c r="AB1926" s="2"/>
      <c r="AC1926" s="2"/>
      <c r="AD1926" s="2"/>
      <c r="AE1926" s="2"/>
      <c r="AF1926" s="2"/>
      <c r="AG1926" s="2"/>
      <c r="AH1926" s="2"/>
    </row>
    <row r="1927" spans="1:34">
      <c r="A1927" s="52">
        <v>0</v>
      </c>
      <c r="B1927" s="52">
        <v>0</v>
      </c>
      <c r="D1927" s="2">
        <v>2020</v>
      </c>
      <c r="E1927" s="2">
        <v>3</v>
      </c>
      <c r="F1927" s="62">
        <v>2020</v>
      </c>
      <c r="G1927" s="62">
        <v>2020</v>
      </c>
      <c r="H1927" s="132">
        <v>1137.0961865103557</v>
      </c>
      <c r="I1927" s="132">
        <v>3994.0503551176243</v>
      </c>
      <c r="J1927" s="132">
        <v>1812.2470472508794</v>
      </c>
      <c r="K1927" s="132">
        <v>13680.688493952717</v>
      </c>
      <c r="L1927" s="43">
        <v>20624.082082831577</v>
      </c>
      <c r="M1927" s="2"/>
      <c r="N1927" s="43">
        <v>0</v>
      </c>
      <c r="O1927" s="2"/>
      <c r="P1927" s="2"/>
      <c r="Q1927" s="2"/>
      <c r="R1927" s="2"/>
      <c r="S1927" s="2"/>
      <c r="T1927" s="2"/>
      <c r="U1927" s="2"/>
      <c r="V1927" s="2"/>
      <c r="W1927" s="2"/>
      <c r="X1927" s="2"/>
      <c r="Y1927" s="2"/>
      <c r="Z1927" s="2"/>
      <c r="AA1927" s="2"/>
      <c r="AB1927" s="2"/>
      <c r="AC1927" s="2"/>
      <c r="AD1927" s="2"/>
      <c r="AE1927" s="2"/>
      <c r="AF1927" s="2"/>
      <c r="AG1927" s="2"/>
      <c r="AH1927" s="2"/>
    </row>
    <row r="1928" spans="1:34">
      <c r="A1928" s="52">
        <v>0</v>
      </c>
      <c r="B1928" s="52">
        <v>0</v>
      </c>
      <c r="D1928" s="2">
        <v>2020</v>
      </c>
      <c r="E1928" s="2">
        <v>4</v>
      </c>
      <c r="F1928" s="62">
        <v>2020</v>
      </c>
      <c r="G1928" s="62">
        <v>2020</v>
      </c>
      <c r="H1928" s="132">
        <v>1312.4126347229324</v>
      </c>
      <c r="I1928" s="132">
        <v>4609.8493794643</v>
      </c>
      <c r="J1928" s="132">
        <v>2091.6576365896735</v>
      </c>
      <c r="K1928" s="132">
        <v>15789.964511510279</v>
      </c>
      <c r="L1928" s="43">
        <v>23803.884162287184</v>
      </c>
      <c r="M1928" s="2"/>
      <c r="N1928" s="43">
        <v>0</v>
      </c>
      <c r="O1928" s="2"/>
      <c r="P1928" s="2"/>
      <c r="Q1928" s="2"/>
      <c r="R1928" s="2"/>
      <c r="S1928" s="2"/>
      <c r="T1928" s="2"/>
      <c r="U1928" s="2"/>
      <c r="V1928" s="2"/>
      <c r="W1928" s="2"/>
      <c r="X1928" s="2"/>
      <c r="Y1928" s="2"/>
      <c r="Z1928" s="2"/>
      <c r="AA1928" s="2"/>
      <c r="AB1928" s="2"/>
      <c r="AC1928" s="2"/>
      <c r="AD1928" s="2"/>
      <c r="AE1928" s="2"/>
      <c r="AF1928" s="2"/>
      <c r="AG1928" s="2"/>
      <c r="AH1928" s="2"/>
    </row>
    <row r="1929" spans="1:34">
      <c r="A1929" s="52">
        <v>0</v>
      </c>
      <c r="B1929" s="52">
        <v>0</v>
      </c>
      <c r="D1929" s="2">
        <v>2020</v>
      </c>
      <c r="E1929" s="2">
        <v>5</v>
      </c>
      <c r="F1929" s="62">
        <v>2021</v>
      </c>
      <c r="G1929" s="62">
        <v>2021</v>
      </c>
      <c r="H1929" s="132">
        <v>1474.3120078172001</v>
      </c>
      <c r="I1929" s="132">
        <v>5178.5209274579156</v>
      </c>
      <c r="J1929" s="132">
        <v>2349.6847624586626</v>
      </c>
      <c r="K1929" s="132">
        <v>17737.816344050687</v>
      </c>
      <c r="L1929" s="43">
        <v>26740.334041784467</v>
      </c>
      <c r="M1929" s="2"/>
      <c r="N1929" s="43">
        <v>0</v>
      </c>
      <c r="O1929" s="2"/>
      <c r="P1929" s="2"/>
      <c r="Q1929" s="2"/>
      <c r="R1929" s="2"/>
      <c r="S1929" s="2"/>
      <c r="T1929" s="2"/>
      <c r="U1929" s="2"/>
      <c r="V1929" s="2"/>
      <c r="W1929" s="2"/>
      <c r="X1929" s="2"/>
      <c r="Y1929" s="2"/>
      <c r="Z1929" s="2"/>
      <c r="AA1929" s="2"/>
      <c r="AB1929" s="2"/>
      <c r="AC1929" s="2"/>
      <c r="AD1929" s="2"/>
      <c r="AE1929" s="2"/>
      <c r="AF1929" s="2"/>
      <c r="AG1929" s="2"/>
      <c r="AH1929" s="2"/>
    </row>
    <row r="1930" spans="1:34">
      <c r="A1930" s="52">
        <v>0</v>
      </c>
      <c r="B1930" s="52">
        <v>0</v>
      </c>
      <c r="D1930" s="2">
        <v>2020</v>
      </c>
      <c r="E1930" s="2">
        <v>6</v>
      </c>
      <c r="F1930" s="62">
        <v>2021</v>
      </c>
      <c r="G1930" s="62">
        <v>2021</v>
      </c>
      <c r="H1930" s="132">
        <v>1567.4861405832378</v>
      </c>
      <c r="I1930" s="132">
        <v>5505.7950687986231</v>
      </c>
      <c r="J1930" s="132">
        <v>2498.1810365545352</v>
      </c>
      <c r="K1930" s="132">
        <v>18858.81762889208</v>
      </c>
      <c r="L1930" s="43">
        <v>28430.279874828477</v>
      </c>
      <c r="M1930" s="2"/>
      <c r="N1930" s="43">
        <v>0</v>
      </c>
      <c r="O1930" s="2"/>
      <c r="P1930" s="2"/>
      <c r="Q1930" s="2"/>
      <c r="R1930" s="2"/>
      <c r="S1930" s="2"/>
      <c r="T1930" s="2"/>
      <c r="U1930" s="2"/>
      <c r="V1930" s="2"/>
      <c r="W1930" s="2"/>
      <c r="X1930" s="2"/>
      <c r="Y1930" s="2"/>
      <c r="Z1930" s="2"/>
      <c r="AA1930" s="2"/>
      <c r="AB1930" s="2"/>
      <c r="AC1930" s="2"/>
      <c r="AD1930" s="2"/>
      <c r="AE1930" s="2"/>
      <c r="AF1930" s="2"/>
      <c r="AG1930" s="2"/>
      <c r="AH1930" s="2"/>
    </row>
    <row r="1931" spans="1:34">
      <c r="A1931" s="52">
        <v>0</v>
      </c>
      <c r="B1931" s="52">
        <v>0</v>
      </c>
      <c r="D1931" s="2">
        <v>2020</v>
      </c>
      <c r="E1931" s="2">
        <v>7</v>
      </c>
      <c r="F1931" s="62">
        <v>2021</v>
      </c>
      <c r="G1931" s="62">
        <v>2021</v>
      </c>
      <c r="H1931" s="132">
        <v>1622.9433844055832</v>
      </c>
      <c r="I1931" s="132">
        <v>5700.5886377246106</v>
      </c>
      <c r="J1931" s="132">
        <v>2586.566018896398</v>
      </c>
      <c r="K1931" s="132">
        <v>19526.037593629673</v>
      </c>
      <c r="L1931" s="43">
        <v>29436.135634656264</v>
      </c>
      <c r="M1931" s="2"/>
      <c r="N1931" s="43">
        <v>0</v>
      </c>
      <c r="O1931" s="2"/>
      <c r="P1931" s="2"/>
      <c r="Q1931" s="2"/>
      <c r="R1931" s="2"/>
      <c r="S1931" s="2"/>
      <c r="T1931" s="2"/>
      <c r="U1931" s="2"/>
      <c r="V1931" s="2"/>
      <c r="W1931" s="2"/>
      <c r="X1931" s="2"/>
      <c r="Y1931" s="2"/>
      <c r="Z1931" s="2"/>
      <c r="AA1931" s="2"/>
      <c r="AB1931" s="2"/>
      <c r="AC1931" s="2"/>
      <c r="AD1931" s="2"/>
      <c r="AE1931" s="2"/>
      <c r="AF1931" s="2"/>
      <c r="AG1931" s="2"/>
      <c r="AH1931" s="2"/>
    </row>
    <row r="1932" spans="1:34">
      <c r="A1932" s="52">
        <v>0</v>
      </c>
      <c r="B1932" s="52">
        <v>0</v>
      </c>
      <c r="D1932" s="2">
        <v>2020</v>
      </c>
      <c r="E1932" s="2">
        <v>8</v>
      </c>
      <c r="F1932" s="62">
        <v>2021</v>
      </c>
      <c r="G1932" s="62">
        <v>2021</v>
      </c>
      <c r="H1932" s="132">
        <v>1687.1962663610425</v>
      </c>
      <c r="I1932" s="132">
        <v>5926.2768855931618</v>
      </c>
      <c r="J1932" s="132">
        <v>2688.9690495129116</v>
      </c>
      <c r="K1932" s="132">
        <v>20299.080079656291</v>
      </c>
      <c r="L1932" s="43">
        <v>30601.522281123405</v>
      </c>
      <c r="M1932" s="2"/>
      <c r="N1932" s="43">
        <v>0</v>
      </c>
      <c r="O1932" s="2"/>
      <c r="P1932" s="2"/>
      <c r="Q1932" s="2"/>
      <c r="R1932" s="2"/>
      <c r="S1932" s="2"/>
      <c r="T1932" s="2"/>
      <c r="U1932" s="2"/>
      <c r="V1932" s="2"/>
      <c r="W1932" s="2"/>
      <c r="X1932" s="2"/>
      <c r="Y1932" s="2"/>
      <c r="Z1932" s="2"/>
      <c r="AA1932" s="2"/>
      <c r="AB1932" s="2"/>
      <c r="AC1932" s="2"/>
      <c r="AD1932" s="2"/>
      <c r="AE1932" s="2"/>
      <c r="AF1932" s="2"/>
      <c r="AG1932" s="2"/>
      <c r="AH1932" s="2"/>
    </row>
    <row r="1933" spans="1:34">
      <c r="A1933" s="52">
        <v>0</v>
      </c>
      <c r="B1933" s="52">
        <v>0</v>
      </c>
      <c r="D1933" s="2">
        <v>2020</v>
      </c>
      <c r="E1933" s="2">
        <v>9</v>
      </c>
      <c r="F1933" s="62">
        <v>2021</v>
      </c>
      <c r="G1933" s="62">
        <v>2021</v>
      </c>
      <c r="H1933" s="132">
        <v>1614.5949821097465</v>
      </c>
      <c r="I1933" s="132">
        <v>5671.2648746604846</v>
      </c>
      <c r="J1933" s="132">
        <v>2573.2607527374084</v>
      </c>
      <c r="K1933" s="132">
        <v>19425.595878507887</v>
      </c>
      <c r="L1933" s="43">
        <v>29284.716488015525</v>
      </c>
      <c r="M1933" s="2"/>
      <c r="N1933" s="43">
        <v>0</v>
      </c>
      <c r="O1933" s="2"/>
      <c r="P1933" s="2"/>
      <c r="Q1933" s="2"/>
      <c r="R1933" s="2"/>
      <c r="S1933" s="2"/>
      <c r="T1933" s="2"/>
      <c r="U1933" s="2"/>
      <c r="V1933" s="2"/>
      <c r="W1933" s="2"/>
      <c r="X1933" s="2"/>
      <c r="Y1933" s="2"/>
      <c r="Z1933" s="2"/>
      <c r="AA1933" s="2"/>
      <c r="AB1933" s="2"/>
      <c r="AC1933" s="2"/>
      <c r="AD1933" s="2"/>
      <c r="AE1933" s="2"/>
      <c r="AF1933" s="2"/>
      <c r="AG1933" s="2"/>
      <c r="AH1933" s="2"/>
    </row>
    <row r="1934" spans="1:34">
      <c r="A1934" s="52">
        <v>0</v>
      </c>
      <c r="B1934" s="52">
        <v>0</v>
      </c>
      <c r="D1934" s="2">
        <v>2020</v>
      </c>
      <c r="E1934" s="2">
        <v>10</v>
      </c>
      <c r="F1934" s="62">
        <v>2021</v>
      </c>
      <c r="G1934" s="62">
        <v>2021</v>
      </c>
      <c r="H1934" s="132">
        <v>1512.476132598169</v>
      </c>
      <c r="I1934" s="132">
        <v>5312.5724157510685</v>
      </c>
      <c r="J1934" s="132">
        <v>2410.5088363283321</v>
      </c>
      <c r="K1934" s="132">
        <v>18196.978470321723</v>
      </c>
      <c r="L1934" s="43">
        <v>27432.535854999292</v>
      </c>
      <c r="M1934" s="2"/>
      <c r="N1934" s="43">
        <v>0</v>
      </c>
      <c r="O1934" s="2"/>
      <c r="P1934" s="2"/>
      <c r="Q1934" s="2"/>
      <c r="R1934" s="2"/>
      <c r="S1934" s="2"/>
      <c r="T1934" s="2"/>
      <c r="U1934" s="2"/>
      <c r="V1934" s="2"/>
      <c r="W1934" s="2"/>
      <c r="X1934" s="2"/>
      <c r="Y1934" s="2"/>
      <c r="Z1934" s="2"/>
      <c r="AA1934" s="2"/>
      <c r="AB1934" s="2"/>
      <c r="AC1934" s="2"/>
      <c r="AD1934" s="2"/>
      <c r="AE1934" s="2"/>
      <c r="AF1934" s="2"/>
      <c r="AG1934" s="2"/>
      <c r="AH1934" s="2"/>
    </row>
    <row r="1935" spans="1:34">
      <c r="A1935" s="52">
        <v>0</v>
      </c>
      <c r="B1935" s="52">
        <v>0</v>
      </c>
      <c r="D1935" s="2">
        <v>2020</v>
      </c>
      <c r="E1935" s="2">
        <v>11</v>
      </c>
      <c r="F1935" s="62">
        <v>2021</v>
      </c>
      <c r="G1935" s="62">
        <v>2021</v>
      </c>
      <c r="H1935" s="132">
        <v>1267.0927365455316</v>
      </c>
      <c r="I1935" s="132">
        <v>4450.6632371161795</v>
      </c>
      <c r="J1935" s="132">
        <v>2019.429048869441</v>
      </c>
      <c r="K1935" s="132">
        <v>15244.709486563426</v>
      </c>
      <c r="L1935" s="43">
        <v>22981.894509094578</v>
      </c>
      <c r="M1935" s="2"/>
      <c r="N1935" s="43">
        <v>0</v>
      </c>
      <c r="O1935" s="2"/>
      <c r="P1935" s="2"/>
      <c r="Q1935" s="2"/>
      <c r="R1935" s="2"/>
      <c r="S1935" s="2"/>
      <c r="T1935" s="2"/>
      <c r="U1935" s="2"/>
      <c r="V1935" s="2"/>
      <c r="W1935" s="2"/>
      <c r="X1935" s="2"/>
      <c r="Y1935" s="2"/>
      <c r="Z1935" s="2"/>
      <c r="AA1935" s="2"/>
      <c r="AB1935" s="2"/>
      <c r="AC1935" s="2"/>
      <c r="AD1935" s="2"/>
      <c r="AE1935" s="2"/>
      <c r="AF1935" s="2"/>
      <c r="AG1935" s="2"/>
      <c r="AH1935" s="2"/>
    </row>
    <row r="1936" spans="1:34">
      <c r="A1936" s="52">
        <v>0</v>
      </c>
      <c r="B1936" s="52">
        <v>0</v>
      </c>
      <c r="D1936" s="2">
        <v>2020</v>
      </c>
      <c r="E1936" s="2">
        <v>12</v>
      </c>
      <c r="F1936" s="62">
        <v>2021</v>
      </c>
      <c r="G1936" s="62">
        <v>2021</v>
      </c>
      <c r="H1936" s="132">
        <v>990.40283188350543</v>
      </c>
      <c r="I1936" s="132">
        <v>3478.789946990813</v>
      </c>
      <c r="J1936" s="132">
        <v>1578.4545133143367</v>
      </c>
      <c r="K1936" s="132">
        <v>11915.784071098424</v>
      </c>
      <c r="L1936" s="43">
        <v>17963.43136328708</v>
      </c>
      <c r="M1936" s="2"/>
      <c r="N1936" s="43">
        <v>0</v>
      </c>
      <c r="O1936" s="2"/>
      <c r="P1936" s="2"/>
      <c r="Q1936" s="2"/>
      <c r="R1936" s="2"/>
      <c r="S1936" s="2"/>
      <c r="T1936" s="2"/>
      <c r="U1936" s="2"/>
      <c r="V1936" s="2"/>
      <c r="W1936" s="2"/>
      <c r="X1936" s="2"/>
      <c r="Y1936" s="2"/>
      <c r="Z1936" s="2"/>
      <c r="AA1936" s="2"/>
      <c r="AB1936" s="2"/>
      <c r="AC1936" s="2"/>
      <c r="AD1936" s="2"/>
      <c r="AE1936" s="2"/>
      <c r="AF1936" s="2"/>
      <c r="AG1936" s="2"/>
      <c r="AH1936" s="2"/>
    </row>
    <row r="1937" spans="1:34">
      <c r="A1937" s="52">
        <v>0</v>
      </c>
      <c r="B1937" s="52">
        <v>0</v>
      </c>
      <c r="D1937" s="2">
        <v>2021</v>
      </c>
      <c r="E1937" s="2">
        <v>1</v>
      </c>
      <c r="F1937" s="62">
        <v>2021</v>
      </c>
      <c r="G1937" s="62">
        <v>2021</v>
      </c>
      <c r="H1937" s="132">
        <v>955.82249165673647</v>
      </c>
      <c r="I1937" s="132">
        <v>3357.326501944287</v>
      </c>
      <c r="J1937" s="132">
        <v>1523.3420960779238</v>
      </c>
      <c r="K1937" s="132">
        <v>12246.475674351936</v>
      </c>
      <c r="L1937" s="43">
        <v>18082.966764030883</v>
      </c>
      <c r="M1937" s="2"/>
      <c r="N1937" s="43">
        <v>0</v>
      </c>
      <c r="O1937" s="2"/>
      <c r="P1937" s="2"/>
      <c r="Q1937" s="2"/>
      <c r="R1937" s="2"/>
      <c r="S1937" s="2"/>
      <c r="T1937" s="2"/>
      <c r="U1937" s="2"/>
      <c r="V1937" s="2"/>
      <c r="W1937" s="2"/>
      <c r="X1937" s="2"/>
      <c r="Y1937" s="2"/>
      <c r="Z1937" s="2"/>
      <c r="AA1937" s="2"/>
      <c r="AB1937" s="2"/>
      <c r="AC1937" s="2"/>
      <c r="AD1937" s="2"/>
      <c r="AE1937" s="2"/>
      <c r="AF1937" s="2"/>
      <c r="AG1937" s="2"/>
      <c r="AH1937" s="2"/>
    </row>
    <row r="1938" spans="1:34">
      <c r="A1938" s="52">
        <v>0</v>
      </c>
      <c r="B1938" s="52">
        <v>0</v>
      </c>
      <c r="D1938" s="2">
        <v>2021</v>
      </c>
      <c r="E1938" s="2">
        <v>2</v>
      </c>
      <c r="F1938" s="62">
        <v>2021</v>
      </c>
      <c r="G1938" s="62">
        <v>2021</v>
      </c>
      <c r="H1938" s="132">
        <v>857.50357003973875</v>
      </c>
      <c r="I1938" s="132">
        <v>3011.9812897645825</v>
      </c>
      <c r="J1938" s="132">
        <v>1366.6463147508337</v>
      </c>
      <c r="K1938" s="132">
        <v>10986.764491134152</v>
      </c>
      <c r="L1938" s="43">
        <v>16222.895665689306</v>
      </c>
      <c r="M1938" s="2"/>
      <c r="N1938" s="43">
        <v>0</v>
      </c>
      <c r="O1938" s="2"/>
      <c r="P1938" s="2"/>
      <c r="Q1938" s="2"/>
      <c r="R1938" s="2"/>
      <c r="S1938" s="2"/>
      <c r="T1938" s="2"/>
      <c r="U1938" s="2"/>
      <c r="V1938" s="2"/>
      <c r="W1938" s="2"/>
      <c r="X1938" s="2"/>
      <c r="Y1938" s="2"/>
      <c r="Z1938" s="2"/>
      <c r="AA1938" s="2"/>
      <c r="AB1938" s="2"/>
      <c r="AC1938" s="2"/>
      <c r="AD1938" s="2"/>
      <c r="AE1938" s="2"/>
      <c r="AF1938" s="2"/>
      <c r="AG1938" s="2"/>
      <c r="AH1938" s="2"/>
    </row>
    <row r="1939" spans="1:34">
      <c r="A1939" s="52">
        <v>0</v>
      </c>
      <c r="B1939" s="52">
        <v>0</v>
      </c>
      <c r="D1939" s="2">
        <v>2021</v>
      </c>
      <c r="E1939" s="2">
        <v>3</v>
      </c>
      <c r="F1939" s="62">
        <v>2021</v>
      </c>
      <c r="G1939" s="62">
        <v>2021</v>
      </c>
      <c r="H1939" s="132">
        <v>1136.9441469572459</v>
      </c>
      <c r="I1939" s="132">
        <v>3993.5163161873261</v>
      </c>
      <c r="J1939" s="132">
        <v>1812.0047342131106</v>
      </c>
      <c r="K1939" s="132">
        <v>14567.096882889713</v>
      </c>
      <c r="L1939" s="43">
        <v>21509.562080247393</v>
      </c>
      <c r="M1939" s="2"/>
      <c r="N1939" s="43">
        <v>0</v>
      </c>
      <c r="O1939" s="2"/>
      <c r="P1939" s="2"/>
      <c r="Q1939" s="2"/>
      <c r="R1939" s="2"/>
      <c r="S1939" s="2"/>
      <c r="T1939" s="2"/>
      <c r="U1939" s="2"/>
      <c r="V1939" s="2"/>
      <c r="W1939" s="2"/>
      <c r="X1939" s="2"/>
      <c r="Y1939" s="2"/>
      <c r="Z1939" s="2"/>
      <c r="AA1939" s="2"/>
      <c r="AB1939" s="2"/>
      <c r="AC1939" s="2"/>
      <c r="AD1939" s="2"/>
      <c r="AE1939" s="2"/>
      <c r="AF1939" s="2"/>
      <c r="AG1939" s="2"/>
      <c r="AH1939" s="2"/>
    </row>
    <row r="1940" spans="1:34">
      <c r="A1940" s="52">
        <v>0</v>
      </c>
      <c r="B1940" s="52">
        <v>0</v>
      </c>
      <c r="D1940" s="2">
        <v>2021</v>
      </c>
      <c r="E1940" s="2">
        <v>4</v>
      </c>
      <c r="F1940" s="62">
        <v>2021</v>
      </c>
      <c r="G1940" s="62">
        <v>2021</v>
      </c>
      <c r="H1940" s="132">
        <v>1312.3964258974422</v>
      </c>
      <c r="I1940" s="132">
        <v>4609.7924459647666</v>
      </c>
      <c r="J1940" s="132">
        <v>2091.6318037740489</v>
      </c>
      <c r="K1940" s="132">
        <v>16815.07920681098</v>
      </c>
      <c r="L1940" s="43">
        <v>24828.899882447236</v>
      </c>
      <c r="M1940" s="2"/>
      <c r="N1940" s="43">
        <v>0</v>
      </c>
      <c r="O1940" s="2"/>
      <c r="P1940" s="2"/>
      <c r="Q1940" s="2"/>
      <c r="R1940" s="2"/>
      <c r="S1940" s="2"/>
      <c r="T1940" s="2"/>
      <c r="U1940" s="2"/>
      <c r="V1940" s="2"/>
      <c r="W1940" s="2"/>
      <c r="X1940" s="2"/>
      <c r="Y1940" s="2"/>
      <c r="Z1940" s="2"/>
      <c r="AA1940" s="2"/>
      <c r="AB1940" s="2"/>
      <c r="AC1940" s="2"/>
      <c r="AD1940" s="2"/>
      <c r="AE1940" s="2"/>
      <c r="AF1940" s="2"/>
      <c r="AG1940" s="2"/>
      <c r="AH1940" s="2"/>
    </row>
    <row r="1941" spans="1:34">
      <c r="A1941" s="52">
        <v>0</v>
      </c>
      <c r="B1941" s="52">
        <v>0</v>
      </c>
      <c r="D1941" s="2">
        <v>2021</v>
      </c>
      <c r="E1941" s="2">
        <v>5</v>
      </c>
      <c r="F1941" s="62">
        <v>2022</v>
      </c>
      <c r="G1941" s="62">
        <v>2022</v>
      </c>
      <c r="H1941" s="132">
        <v>1474.4212345105834</v>
      </c>
      <c r="I1941" s="132">
        <v>5178.9045862184239</v>
      </c>
      <c r="J1941" s="132">
        <v>2349.8588425012422</v>
      </c>
      <c r="K1941" s="132">
        <v>18891.02206716685</v>
      </c>
      <c r="L1941" s="43">
        <v>27894.206730397098</v>
      </c>
      <c r="M1941" s="2"/>
      <c r="N1941" s="43">
        <v>0</v>
      </c>
      <c r="O1941" s="2"/>
      <c r="P1941" s="2"/>
      <c r="Q1941" s="2"/>
      <c r="R1941" s="2"/>
      <c r="S1941" s="2"/>
      <c r="T1941" s="2"/>
      <c r="U1941" s="2"/>
      <c r="V1941" s="2"/>
      <c r="W1941" s="2"/>
      <c r="X1941" s="2"/>
      <c r="Y1941" s="2"/>
      <c r="Z1941" s="2"/>
      <c r="AA1941" s="2"/>
      <c r="AB1941" s="2"/>
      <c r="AC1941" s="2"/>
      <c r="AD1941" s="2"/>
      <c r="AE1941" s="2"/>
      <c r="AF1941" s="2"/>
      <c r="AG1941" s="2"/>
      <c r="AH1941" s="2"/>
    </row>
    <row r="1942" spans="1:34">
      <c r="A1942" s="52">
        <v>0</v>
      </c>
      <c r="B1942" s="52">
        <v>0</v>
      </c>
      <c r="D1942" s="2">
        <v>2021</v>
      </c>
      <c r="E1942" s="2">
        <v>6</v>
      </c>
      <c r="F1942" s="62">
        <v>2022</v>
      </c>
      <c r="G1942" s="62">
        <v>2022</v>
      </c>
      <c r="H1942" s="132">
        <v>1567.6675562262494</v>
      </c>
      <c r="I1942" s="132">
        <v>5506.4322912447014</v>
      </c>
      <c r="J1942" s="132">
        <v>2498.4701677355852</v>
      </c>
      <c r="K1942" s="132">
        <v>20085.740564148822</v>
      </c>
      <c r="L1942" s="43">
        <v>29658.310579355359</v>
      </c>
      <c r="M1942" s="2"/>
      <c r="N1942" s="43">
        <v>0</v>
      </c>
      <c r="O1942" s="2"/>
      <c r="P1942" s="2"/>
      <c r="Q1942" s="2"/>
      <c r="R1942" s="2"/>
      <c r="S1942" s="2"/>
      <c r="T1942" s="2"/>
      <c r="U1942" s="2"/>
      <c r="V1942" s="2"/>
      <c r="W1942" s="2"/>
      <c r="X1942" s="2"/>
      <c r="Y1942" s="2"/>
      <c r="Z1942" s="2"/>
      <c r="AA1942" s="2"/>
      <c r="AB1942" s="2"/>
      <c r="AC1942" s="2"/>
      <c r="AD1942" s="2"/>
      <c r="AE1942" s="2"/>
      <c r="AF1942" s="2"/>
      <c r="AG1942" s="2"/>
      <c r="AH1942" s="2"/>
    </row>
    <row r="1943" spans="1:34">
      <c r="A1943" s="52">
        <v>0</v>
      </c>
      <c r="B1943" s="52">
        <v>0</v>
      </c>
      <c r="D1943" s="2">
        <v>2021</v>
      </c>
      <c r="E1943" s="2">
        <v>7</v>
      </c>
      <c r="F1943" s="62">
        <v>2022</v>
      </c>
      <c r="G1943" s="62">
        <v>2022</v>
      </c>
      <c r="H1943" s="132">
        <v>1623.1677669114135</v>
      </c>
      <c r="I1943" s="132">
        <v>5701.3767812763399</v>
      </c>
      <c r="J1943" s="132">
        <v>2586.9236285150655</v>
      </c>
      <c r="K1943" s="132">
        <v>20796.837013552486</v>
      </c>
      <c r="L1943" s="43">
        <v>30708.305190255305</v>
      </c>
      <c r="M1943" s="2"/>
      <c r="N1943" s="43">
        <v>0</v>
      </c>
      <c r="O1943" s="2"/>
      <c r="P1943" s="2"/>
      <c r="Q1943" s="2"/>
      <c r="R1943" s="2"/>
      <c r="S1943" s="2"/>
      <c r="T1943" s="2"/>
      <c r="U1943" s="2"/>
      <c r="V1943" s="2"/>
      <c r="W1943" s="2"/>
      <c r="X1943" s="2"/>
      <c r="Y1943" s="2"/>
      <c r="Z1943" s="2"/>
      <c r="AA1943" s="2"/>
      <c r="AB1943" s="2"/>
      <c r="AC1943" s="2"/>
      <c r="AD1943" s="2"/>
      <c r="AE1943" s="2"/>
      <c r="AF1943" s="2"/>
      <c r="AG1943" s="2"/>
      <c r="AH1943" s="2"/>
    </row>
    <row r="1944" spans="1:34">
      <c r="A1944" s="52">
        <v>0</v>
      </c>
      <c r="B1944" s="52">
        <v>0</v>
      </c>
      <c r="D1944" s="2">
        <v>2021</v>
      </c>
      <c r="E1944" s="2">
        <v>8</v>
      </c>
      <c r="F1944" s="62">
        <v>2022</v>
      </c>
      <c r="G1944" s="62">
        <v>2022</v>
      </c>
      <c r="H1944" s="132">
        <v>1687.4704303665367</v>
      </c>
      <c r="I1944" s="132">
        <v>5927.2398866624599</v>
      </c>
      <c r="J1944" s="132">
        <v>2689.4059983966677</v>
      </c>
      <c r="K1944" s="132">
        <v>21620.714889071252</v>
      </c>
      <c r="L1944" s="43">
        <v>31924.831204496917</v>
      </c>
      <c r="M1944" s="2"/>
      <c r="N1944" s="43">
        <v>0</v>
      </c>
      <c r="O1944" s="2"/>
      <c r="P1944" s="2"/>
      <c r="Q1944" s="2"/>
      <c r="R1944" s="2"/>
      <c r="S1944" s="2"/>
      <c r="T1944" s="2"/>
      <c r="U1944" s="2"/>
      <c r="V1944" s="2"/>
      <c r="W1944" s="2"/>
      <c r="X1944" s="2"/>
      <c r="Y1944" s="2"/>
      <c r="Z1944" s="2"/>
      <c r="AA1944" s="2"/>
      <c r="AB1944" s="2"/>
      <c r="AC1944" s="2"/>
      <c r="AD1944" s="2"/>
      <c r="AE1944" s="2"/>
      <c r="AF1944" s="2"/>
      <c r="AG1944" s="2"/>
      <c r="AH1944" s="2"/>
    </row>
    <row r="1945" spans="1:34">
      <c r="A1945" s="52">
        <v>0</v>
      </c>
      <c r="B1945" s="52">
        <v>0</v>
      </c>
      <c r="D1945" s="2">
        <v>2021</v>
      </c>
      <c r="E1945" s="2">
        <v>9</v>
      </c>
      <c r="F1945" s="62">
        <v>2022</v>
      </c>
      <c r="G1945" s="62">
        <v>2022</v>
      </c>
      <c r="H1945" s="132">
        <v>1614.8128964856899</v>
      </c>
      <c r="I1945" s="132">
        <v>5672.0302989059855</v>
      </c>
      <c r="J1945" s="132">
        <v>2573.6080537740681</v>
      </c>
      <c r="K1945" s="132">
        <v>20689.7902362229</v>
      </c>
      <c r="L1945" s="43">
        <v>30550.241485388644</v>
      </c>
      <c r="M1945" s="2"/>
      <c r="N1945" s="43">
        <v>0</v>
      </c>
      <c r="O1945" s="2"/>
      <c r="P1945" s="2"/>
      <c r="Q1945" s="2"/>
      <c r="R1945" s="2"/>
      <c r="S1945" s="2"/>
      <c r="T1945" s="2"/>
      <c r="U1945" s="2"/>
      <c r="V1945" s="2"/>
      <c r="W1945" s="2"/>
      <c r="X1945" s="2"/>
      <c r="Y1945" s="2"/>
      <c r="Z1945" s="2"/>
      <c r="AA1945" s="2"/>
      <c r="AB1945" s="2"/>
      <c r="AC1945" s="2"/>
      <c r="AD1945" s="2"/>
      <c r="AE1945" s="2"/>
      <c r="AF1945" s="2"/>
      <c r="AG1945" s="2"/>
      <c r="AH1945" s="2"/>
    </row>
    <row r="1946" spans="1:34">
      <c r="A1946" s="52">
        <v>0</v>
      </c>
      <c r="B1946" s="52">
        <v>0</v>
      </c>
      <c r="D1946" s="2">
        <v>2021</v>
      </c>
      <c r="E1946" s="2">
        <v>10</v>
      </c>
      <c r="F1946" s="62">
        <v>2022</v>
      </c>
      <c r="G1946" s="62">
        <v>2022</v>
      </c>
      <c r="H1946" s="132">
        <v>1512.6149278853202</v>
      </c>
      <c r="I1946" s="132">
        <v>5313.0599341971874</v>
      </c>
      <c r="J1946" s="132">
        <v>2410.7300413172293</v>
      </c>
      <c r="K1946" s="132">
        <v>19380.378763530665</v>
      </c>
      <c r="L1946" s="43">
        <v>28616.783666930402</v>
      </c>
      <c r="M1946" s="2"/>
      <c r="N1946" s="43">
        <v>0</v>
      </c>
      <c r="O1946" s="2"/>
      <c r="P1946" s="2"/>
      <c r="Q1946" s="2"/>
      <c r="R1946" s="2"/>
      <c r="S1946" s="2"/>
      <c r="T1946" s="2"/>
      <c r="U1946" s="2"/>
      <c r="V1946" s="2"/>
      <c r="W1946" s="2"/>
      <c r="X1946" s="2"/>
      <c r="Y1946" s="2"/>
      <c r="Z1946" s="2"/>
      <c r="AA1946" s="2"/>
      <c r="AB1946" s="2"/>
      <c r="AC1946" s="2"/>
      <c r="AD1946" s="2"/>
      <c r="AE1946" s="2"/>
      <c r="AF1946" s="2"/>
      <c r="AG1946" s="2"/>
      <c r="AH1946" s="2"/>
    </row>
    <row r="1947" spans="1:34">
      <c r="A1947" s="52">
        <v>0</v>
      </c>
      <c r="B1947" s="52">
        <v>0</v>
      </c>
      <c r="D1947" s="2">
        <v>2021</v>
      </c>
      <c r="E1947" s="2">
        <v>11</v>
      </c>
      <c r="F1947" s="62">
        <v>2022</v>
      </c>
      <c r="G1947" s="62">
        <v>2022</v>
      </c>
      <c r="H1947" s="132">
        <v>1267.0414150149425</v>
      </c>
      <c r="I1947" s="132">
        <v>4450.4829702399857</v>
      </c>
      <c r="J1947" s="132">
        <v>2019.3472551800646</v>
      </c>
      <c r="K1947" s="132">
        <v>16233.968129878951</v>
      </c>
      <c r="L1947" s="43">
        <v>23970.839770313942</v>
      </c>
      <c r="M1947" s="2"/>
      <c r="N1947" s="43">
        <v>0</v>
      </c>
      <c r="O1947" s="2"/>
      <c r="P1947" s="2"/>
      <c r="Q1947" s="2"/>
      <c r="R1947" s="2"/>
      <c r="S1947" s="2"/>
      <c r="T1947" s="2"/>
      <c r="U1947" s="2"/>
      <c r="V1947" s="2"/>
      <c r="W1947" s="2"/>
      <c r="X1947" s="2"/>
      <c r="Y1947" s="2"/>
      <c r="Z1947" s="2"/>
      <c r="AA1947" s="2"/>
      <c r="AB1947" s="2"/>
      <c r="AC1947" s="2"/>
      <c r="AD1947" s="2"/>
      <c r="AE1947" s="2"/>
      <c r="AF1947" s="2"/>
      <c r="AG1947" s="2"/>
      <c r="AH1947" s="2"/>
    </row>
    <row r="1948" spans="1:34">
      <c r="A1948" s="52">
        <v>0</v>
      </c>
      <c r="B1948" s="52">
        <v>0</v>
      </c>
      <c r="D1948" s="2">
        <v>2021</v>
      </c>
      <c r="E1948" s="2">
        <v>12</v>
      </c>
      <c r="F1948" s="62">
        <v>2022</v>
      </c>
      <c r="G1948" s="62">
        <v>2022</v>
      </c>
      <c r="H1948" s="132">
        <v>990.13713804810163</v>
      </c>
      <c r="I1948" s="132">
        <v>3477.8566973939569</v>
      </c>
      <c r="J1948" s="132">
        <v>1578.0310637641621</v>
      </c>
      <c r="K1948" s="132">
        <v>12686.132081241303</v>
      </c>
      <c r="L1948" s="43">
        <v>18732.156980447522</v>
      </c>
      <c r="M1948" s="2"/>
      <c r="N1948" s="43">
        <v>0</v>
      </c>
      <c r="O1948" s="2"/>
      <c r="P1948" s="2"/>
      <c r="Q1948" s="2"/>
      <c r="R1948" s="2"/>
      <c r="S1948" s="2"/>
      <c r="T1948" s="2"/>
      <c r="U1948" s="2"/>
      <c r="V1948" s="2"/>
      <c r="W1948" s="2"/>
      <c r="X1948" s="2"/>
      <c r="Y1948" s="2"/>
      <c r="Z1948" s="2"/>
      <c r="AA1948" s="2"/>
      <c r="AB1948" s="2"/>
      <c r="AC1948" s="2"/>
      <c r="AD1948" s="2"/>
      <c r="AE1948" s="2"/>
      <c r="AF1948" s="2"/>
      <c r="AG1948" s="2"/>
      <c r="AH1948" s="2"/>
    </row>
    <row r="1949" spans="1:34">
      <c r="A1949" s="52">
        <v>0</v>
      </c>
      <c r="B1949" s="52">
        <v>0</v>
      </c>
      <c r="D1949" s="2">
        <v>2022</v>
      </c>
      <c r="E1949" s="2">
        <v>1</v>
      </c>
      <c r="F1949" s="62">
        <v>2022</v>
      </c>
      <c r="G1949" s="62">
        <v>2022</v>
      </c>
      <c r="H1949" s="132">
        <v>955.53148515390865</v>
      </c>
      <c r="I1949" s="132">
        <v>3356.3043416031041</v>
      </c>
      <c r="J1949" s="132">
        <v>1522.8783044640418</v>
      </c>
      <c r="K1949" s="132">
        <v>12093.445358979156</v>
      </c>
      <c r="L1949" s="43">
        <v>17928.159490200211</v>
      </c>
      <c r="M1949" s="2"/>
      <c r="N1949" s="43">
        <v>0</v>
      </c>
      <c r="O1949" s="2"/>
      <c r="P1949" s="2"/>
      <c r="Q1949" s="2"/>
      <c r="R1949" s="2"/>
      <c r="S1949" s="2"/>
      <c r="T1949" s="2"/>
      <c r="U1949" s="2"/>
      <c r="V1949" s="2"/>
      <c r="W1949" s="2"/>
      <c r="X1949" s="2"/>
      <c r="Y1949" s="2"/>
      <c r="Z1949" s="2"/>
      <c r="AA1949" s="2"/>
      <c r="AB1949" s="2"/>
      <c r="AC1949" s="2"/>
      <c r="AD1949" s="2"/>
      <c r="AE1949" s="2"/>
      <c r="AF1949" s="2"/>
      <c r="AG1949" s="2"/>
      <c r="AH1949" s="2"/>
    </row>
    <row r="1950" spans="1:34">
      <c r="A1950" s="52">
        <v>0</v>
      </c>
      <c r="B1950" s="52">
        <v>0</v>
      </c>
      <c r="D1950" s="2">
        <v>2022</v>
      </c>
      <c r="E1950" s="2">
        <v>2</v>
      </c>
      <c r="F1950" s="62">
        <v>2022</v>
      </c>
      <c r="G1950" s="62">
        <v>2022</v>
      </c>
      <c r="H1950" s="132">
        <v>857.13677380484819</v>
      </c>
      <c r="I1950" s="132">
        <v>3010.6929179895292</v>
      </c>
      <c r="J1950" s="132">
        <v>1366.0617332514769</v>
      </c>
      <c r="K1950" s="132">
        <v>10848.137293467611</v>
      </c>
      <c r="L1950" s="43">
        <v>16082.028718513466</v>
      </c>
      <c r="M1950" s="2"/>
      <c r="N1950" s="43">
        <v>0</v>
      </c>
      <c r="O1950" s="2"/>
      <c r="P1950" s="2"/>
      <c r="Q1950" s="2"/>
      <c r="R1950" s="2"/>
      <c r="S1950" s="2"/>
      <c r="T1950" s="2"/>
      <c r="U1950" s="2"/>
      <c r="V1950" s="2"/>
      <c r="W1950" s="2"/>
      <c r="X1950" s="2"/>
      <c r="Y1950" s="2"/>
      <c r="Z1950" s="2"/>
      <c r="AA1950" s="2"/>
      <c r="AB1950" s="2"/>
      <c r="AC1950" s="2"/>
      <c r="AD1950" s="2"/>
      <c r="AE1950" s="2"/>
      <c r="AF1950" s="2"/>
      <c r="AG1950" s="2"/>
      <c r="AH1950" s="2"/>
    </row>
    <row r="1951" spans="1:34">
      <c r="A1951" s="52">
        <v>0</v>
      </c>
      <c r="B1951" s="52">
        <v>0</v>
      </c>
      <c r="D1951" s="2">
        <v>2022</v>
      </c>
      <c r="E1951" s="2">
        <v>3</v>
      </c>
      <c r="F1951" s="62">
        <v>2022</v>
      </c>
      <c r="G1951" s="62">
        <v>2022</v>
      </c>
      <c r="H1951" s="132">
        <v>1136.7927591717541</v>
      </c>
      <c r="I1951" s="132">
        <v>3992.9845665907865</v>
      </c>
      <c r="J1951" s="132">
        <v>1811.7634599299831</v>
      </c>
      <c r="K1951" s="132">
        <v>14387.533358267514</v>
      </c>
      <c r="L1951" s="43">
        <v>21329.074143960039</v>
      </c>
      <c r="M1951" s="2"/>
      <c r="N1951" s="43">
        <v>0</v>
      </c>
      <c r="O1951" s="2"/>
      <c r="P1951" s="2"/>
      <c r="Q1951" s="2"/>
      <c r="R1951" s="2"/>
      <c r="S1951" s="2"/>
      <c r="T1951" s="2"/>
      <c r="U1951" s="2"/>
      <c r="V1951" s="2"/>
      <c r="W1951" s="2"/>
      <c r="X1951" s="2"/>
      <c r="Y1951" s="2"/>
      <c r="Z1951" s="2"/>
      <c r="AA1951" s="2"/>
      <c r="AB1951" s="2"/>
      <c r="AC1951" s="2"/>
      <c r="AD1951" s="2"/>
      <c r="AE1951" s="2"/>
      <c r="AF1951" s="2"/>
      <c r="AG1951" s="2"/>
      <c r="AH1951" s="2"/>
    </row>
    <row r="1952" spans="1:34">
      <c r="A1952" s="52">
        <v>0</v>
      </c>
      <c r="B1952" s="52">
        <v>0</v>
      </c>
      <c r="D1952" s="2">
        <v>2022</v>
      </c>
      <c r="E1952" s="2">
        <v>4</v>
      </c>
      <c r="F1952" s="62">
        <v>2022</v>
      </c>
      <c r="G1952" s="62">
        <v>2022</v>
      </c>
      <c r="H1952" s="132">
        <v>1312.3802865564217</v>
      </c>
      <c r="I1952" s="132">
        <v>4609.7357565294305</v>
      </c>
      <c r="J1952" s="132">
        <v>2091.6060816992967</v>
      </c>
      <c r="K1952" s="132">
        <v>16609.813001729712</v>
      </c>
      <c r="L1952" s="43">
        <v>24623.53512651486</v>
      </c>
      <c r="M1952" s="2"/>
      <c r="N1952" s="43">
        <v>0</v>
      </c>
      <c r="O1952" s="2"/>
      <c r="P1952" s="2"/>
      <c r="Q1952" s="2"/>
      <c r="R1952" s="2"/>
      <c r="S1952" s="2"/>
      <c r="T1952" s="2"/>
      <c r="U1952" s="2"/>
      <c r="V1952" s="2"/>
      <c r="W1952" s="2"/>
      <c r="X1952" s="2"/>
      <c r="Y1952" s="2"/>
      <c r="Z1952" s="2"/>
      <c r="AA1952" s="2"/>
      <c r="AB1952" s="2"/>
      <c r="AC1952" s="2"/>
      <c r="AD1952" s="2"/>
      <c r="AE1952" s="2"/>
      <c r="AF1952" s="2"/>
      <c r="AG1952" s="2"/>
      <c r="AH1952" s="2"/>
    </row>
    <row r="1953" spans="1:34">
      <c r="A1953" s="52">
        <v>0</v>
      </c>
      <c r="B1953" s="52">
        <v>0</v>
      </c>
      <c r="D1953" s="2">
        <v>2022</v>
      </c>
      <c r="E1953" s="2">
        <v>5</v>
      </c>
      <c r="F1953" s="62">
        <v>2023</v>
      </c>
      <c r="G1953" s="62">
        <v>2023</v>
      </c>
      <c r="H1953" s="132">
        <v>1474.5299929677724</v>
      </c>
      <c r="I1953" s="132">
        <v>5179.2866002993005</v>
      </c>
      <c r="J1953" s="132">
        <v>2350.0321762923872</v>
      </c>
      <c r="K1953" s="132">
        <v>18662.02022349837</v>
      </c>
      <c r="L1953" s="43">
        <v>27665.868993057829</v>
      </c>
      <c r="M1953" s="2"/>
      <c r="N1953" s="43">
        <v>0</v>
      </c>
      <c r="O1953" s="2"/>
      <c r="P1953" s="2"/>
      <c r="Q1953" s="2"/>
      <c r="R1953" s="2"/>
      <c r="S1953" s="2"/>
      <c r="T1953" s="2"/>
      <c r="U1953" s="2"/>
      <c r="V1953" s="2"/>
      <c r="W1953" s="2"/>
      <c r="X1953" s="2"/>
      <c r="Y1953" s="2"/>
      <c r="Z1953" s="2"/>
      <c r="AA1953" s="2"/>
      <c r="AB1953" s="2"/>
      <c r="AC1953" s="2"/>
      <c r="AD1953" s="2"/>
      <c r="AE1953" s="2"/>
      <c r="AF1953" s="2"/>
      <c r="AG1953" s="2"/>
      <c r="AH1953" s="2"/>
    </row>
    <row r="1954" spans="1:34">
      <c r="A1954" s="52">
        <v>0</v>
      </c>
      <c r="B1954" s="52">
        <v>0</v>
      </c>
      <c r="D1954" s="2">
        <v>2022</v>
      </c>
      <c r="E1954" s="2">
        <v>6</v>
      </c>
      <c r="F1954" s="62">
        <v>2023</v>
      </c>
      <c r="G1954" s="62">
        <v>2023</v>
      </c>
      <c r="H1954" s="132">
        <v>1567.8481941713578</v>
      </c>
      <c r="I1954" s="132">
        <v>5507.0667820268945</v>
      </c>
      <c r="J1954" s="132">
        <v>2498.7580594606015</v>
      </c>
      <c r="K1954" s="132">
        <v>19843.078707481247</v>
      </c>
      <c r="L1954" s="43">
        <v>29416.751743140099</v>
      </c>
      <c r="M1954" s="2"/>
      <c r="N1954" s="43">
        <v>0</v>
      </c>
      <c r="O1954" s="2"/>
      <c r="P1954" s="2"/>
      <c r="Q1954" s="2"/>
      <c r="R1954" s="2"/>
      <c r="S1954" s="2"/>
      <c r="T1954" s="2"/>
      <c r="U1954" s="2"/>
      <c r="V1954" s="2"/>
      <c r="W1954" s="2"/>
      <c r="X1954" s="2"/>
      <c r="Y1954" s="2"/>
      <c r="Z1954" s="2"/>
      <c r="AA1954" s="2"/>
      <c r="AB1954" s="2"/>
      <c r="AC1954" s="2"/>
      <c r="AD1954" s="2"/>
      <c r="AE1954" s="2"/>
      <c r="AF1954" s="2"/>
      <c r="AG1954" s="2"/>
      <c r="AH1954" s="2"/>
    </row>
    <row r="1955" spans="1:34">
      <c r="A1955" s="52">
        <v>0</v>
      </c>
      <c r="B1955" s="52">
        <v>0</v>
      </c>
      <c r="D1955" s="2">
        <v>2022</v>
      </c>
      <c r="E1955" s="2">
        <v>7</v>
      </c>
      <c r="F1955" s="62">
        <v>2023</v>
      </c>
      <c r="G1955" s="62">
        <v>2023</v>
      </c>
      <c r="H1955" s="132">
        <v>1623.3911875277327</v>
      </c>
      <c r="I1955" s="132">
        <v>5702.1615461911615</v>
      </c>
      <c r="J1955" s="132">
        <v>2587.2797051223238</v>
      </c>
      <c r="K1955" s="132">
        <v>20546.044717147866</v>
      </c>
      <c r="L1955" s="43">
        <v>30458.877155989085</v>
      </c>
      <c r="M1955" s="2"/>
      <c r="N1955" s="43">
        <v>0</v>
      </c>
      <c r="O1955" s="2"/>
      <c r="P1955" s="2"/>
      <c r="Q1955" s="2"/>
      <c r="R1955" s="2"/>
      <c r="S1955" s="2"/>
      <c r="T1955" s="2"/>
      <c r="U1955" s="2"/>
      <c r="V1955" s="2"/>
      <c r="W1955" s="2"/>
      <c r="X1955" s="2"/>
      <c r="Y1955" s="2"/>
      <c r="Z1955" s="2"/>
      <c r="AA1955" s="2"/>
      <c r="AB1955" s="2"/>
      <c r="AC1955" s="2"/>
      <c r="AD1955" s="2"/>
      <c r="AE1955" s="2"/>
      <c r="AF1955" s="2"/>
      <c r="AG1955" s="2"/>
      <c r="AH1955" s="2"/>
    </row>
    <row r="1956" spans="1:34">
      <c r="A1956" s="52">
        <v>0</v>
      </c>
      <c r="B1956" s="52">
        <v>0</v>
      </c>
      <c r="D1956" s="2">
        <v>2022</v>
      </c>
      <c r="E1956" s="2">
        <v>8</v>
      </c>
      <c r="F1956" s="62">
        <v>2023</v>
      </c>
      <c r="G1956" s="62">
        <v>2023</v>
      </c>
      <c r="H1956" s="132">
        <v>1687.7434190777253</v>
      </c>
      <c r="I1956" s="132">
        <v>5928.1987595105102</v>
      </c>
      <c r="J1956" s="132">
        <v>2689.8410741551247</v>
      </c>
      <c r="K1956" s="132">
        <v>21360.502647702462</v>
      </c>
      <c r="L1956" s="43">
        <v>31666.285900445822</v>
      </c>
      <c r="M1956" s="2"/>
      <c r="N1956" s="43">
        <v>0</v>
      </c>
      <c r="O1956" s="2"/>
      <c r="P1956" s="2"/>
      <c r="Q1956" s="2"/>
      <c r="R1956" s="2"/>
      <c r="S1956" s="2"/>
      <c r="T1956" s="2"/>
      <c r="U1956" s="2"/>
      <c r="V1956" s="2"/>
      <c r="W1956" s="2"/>
      <c r="X1956" s="2"/>
      <c r="Y1956" s="2"/>
      <c r="Z1956" s="2"/>
      <c r="AA1956" s="2"/>
      <c r="AB1956" s="2"/>
      <c r="AC1956" s="2"/>
      <c r="AD1956" s="2"/>
      <c r="AE1956" s="2"/>
      <c r="AF1956" s="2"/>
      <c r="AG1956" s="2"/>
      <c r="AH1956" s="2"/>
    </row>
    <row r="1957" spans="1:34">
      <c r="A1957" s="52">
        <v>0</v>
      </c>
      <c r="B1957" s="52">
        <v>0</v>
      </c>
      <c r="D1957" s="2">
        <v>2022</v>
      </c>
      <c r="E1957" s="2">
        <v>9</v>
      </c>
      <c r="F1957" s="62">
        <v>2023</v>
      </c>
      <c r="G1957" s="62">
        <v>2023</v>
      </c>
      <c r="H1957" s="132">
        <v>1615.0298766998912</v>
      </c>
      <c r="I1957" s="132">
        <v>5672.7924419083674</v>
      </c>
      <c r="J1957" s="132">
        <v>2573.9538659904515</v>
      </c>
      <c r="K1957" s="132">
        <v>20440.221876982996</v>
      </c>
      <c r="L1957" s="43">
        <v>30301.998061581704</v>
      </c>
      <c r="M1957" s="2"/>
      <c r="N1957" s="43">
        <v>0</v>
      </c>
      <c r="O1957" s="2"/>
      <c r="P1957" s="2"/>
      <c r="Q1957" s="2"/>
      <c r="R1957" s="2"/>
      <c r="S1957" s="2"/>
      <c r="T1957" s="2"/>
      <c r="U1957" s="2"/>
      <c r="V1957" s="2"/>
      <c r="W1957" s="2"/>
      <c r="X1957" s="2"/>
      <c r="Y1957" s="2"/>
      <c r="Z1957" s="2"/>
      <c r="AA1957" s="2"/>
      <c r="AB1957" s="2"/>
      <c r="AC1957" s="2"/>
      <c r="AD1957" s="2"/>
      <c r="AE1957" s="2"/>
      <c r="AF1957" s="2"/>
      <c r="AG1957" s="2"/>
      <c r="AH1957" s="2"/>
    </row>
    <row r="1958" spans="1:34">
      <c r="A1958" s="52">
        <v>0</v>
      </c>
      <c r="B1958" s="52">
        <v>0</v>
      </c>
      <c r="D1958" s="2">
        <v>2022</v>
      </c>
      <c r="E1958" s="2">
        <v>10</v>
      </c>
      <c r="F1958" s="62">
        <v>2023</v>
      </c>
      <c r="G1958" s="62">
        <v>2023</v>
      </c>
      <c r="H1958" s="132">
        <v>1512.7531281807608</v>
      </c>
      <c r="I1958" s="132">
        <v>5313.5453627349216</v>
      </c>
      <c r="J1958" s="132">
        <v>2410.9502980380876</v>
      </c>
      <c r="K1958" s="132">
        <v>19145.781778537752</v>
      </c>
      <c r="L1958" s="43">
        <v>28383.030567491522</v>
      </c>
      <c r="M1958" s="2"/>
      <c r="N1958" s="43">
        <v>0</v>
      </c>
      <c r="O1958" s="2"/>
      <c r="P1958" s="2"/>
      <c r="Q1958" s="2"/>
      <c r="R1958" s="2"/>
      <c r="S1958" s="2"/>
      <c r="T1958" s="2"/>
      <c r="U1958" s="2"/>
      <c r="V1958" s="2"/>
      <c r="W1958" s="2"/>
      <c r="X1958" s="2"/>
      <c r="Y1958" s="2"/>
      <c r="Z1958" s="2"/>
      <c r="AA1958" s="2"/>
      <c r="AB1958" s="2"/>
      <c r="AC1958" s="2"/>
      <c r="AD1958" s="2"/>
      <c r="AE1958" s="2"/>
      <c r="AF1958" s="2"/>
      <c r="AG1958" s="2"/>
      <c r="AH1958" s="2"/>
    </row>
    <row r="1959" spans="1:34">
      <c r="A1959" s="52">
        <v>0</v>
      </c>
      <c r="B1959" s="52">
        <v>0</v>
      </c>
      <c r="D1959" s="2">
        <v>2022</v>
      </c>
      <c r="E1959" s="2">
        <v>11</v>
      </c>
      <c r="F1959" s="62">
        <v>2023</v>
      </c>
      <c r="G1959" s="62">
        <v>2023</v>
      </c>
      <c r="H1959" s="132">
        <v>1266.9903134909976</v>
      </c>
      <c r="I1959" s="132">
        <v>4450.3034761371282</v>
      </c>
      <c r="J1959" s="132">
        <v>2019.2658121262771</v>
      </c>
      <c r="K1959" s="132">
        <v>16035.346155120436</v>
      </c>
      <c r="L1959" s="43">
        <v>23771.905756874839</v>
      </c>
      <c r="M1959" s="2"/>
      <c r="N1959" s="43">
        <v>0</v>
      </c>
      <c r="O1959" s="2"/>
      <c r="P1959" s="2"/>
      <c r="Q1959" s="2"/>
      <c r="R1959" s="2"/>
      <c r="S1959" s="2"/>
      <c r="T1959" s="2"/>
      <c r="U1959" s="2"/>
      <c r="V1959" s="2"/>
      <c r="W1959" s="2"/>
      <c r="X1959" s="2"/>
      <c r="Y1959" s="2"/>
      <c r="Z1959" s="2"/>
      <c r="AA1959" s="2"/>
      <c r="AB1959" s="2"/>
      <c r="AC1959" s="2"/>
      <c r="AD1959" s="2"/>
      <c r="AE1959" s="2"/>
      <c r="AF1959" s="2"/>
      <c r="AG1959" s="2"/>
      <c r="AH1959" s="2"/>
    </row>
    <row r="1960" spans="1:34">
      <c r="A1960" s="52">
        <v>0</v>
      </c>
      <c r="B1960" s="52">
        <v>0</v>
      </c>
      <c r="D1960" s="2">
        <v>2022</v>
      </c>
      <c r="E1960" s="2">
        <v>12</v>
      </c>
      <c r="F1960" s="62">
        <v>2023</v>
      </c>
      <c r="G1960" s="62">
        <v>2023</v>
      </c>
      <c r="H1960" s="132">
        <v>989.87258319682849</v>
      </c>
      <c r="I1960" s="132">
        <v>3476.9274484788598</v>
      </c>
      <c r="J1960" s="132">
        <v>1577.6094294699453</v>
      </c>
      <c r="K1960" s="132">
        <v>12528.07488108486</v>
      </c>
      <c r="L1960" s="43">
        <v>18572.484342230491</v>
      </c>
      <c r="M1960" s="2"/>
      <c r="N1960" s="43">
        <v>0</v>
      </c>
      <c r="O1960" s="2"/>
      <c r="P1960" s="2"/>
      <c r="Q1960" s="2"/>
      <c r="R1960" s="2"/>
      <c r="S1960" s="2"/>
      <c r="T1960" s="2"/>
      <c r="U1960" s="2"/>
      <c r="V1960" s="2"/>
      <c r="W1960" s="2"/>
      <c r="X1960" s="2"/>
      <c r="Y1960" s="2"/>
      <c r="Z1960" s="2"/>
      <c r="AA1960" s="2"/>
      <c r="AB1960" s="2"/>
      <c r="AC1960" s="2"/>
      <c r="AD1960" s="2"/>
      <c r="AE1960" s="2"/>
      <c r="AF1960" s="2"/>
      <c r="AG1960" s="2"/>
      <c r="AH1960" s="2"/>
    </row>
    <row r="1961" spans="1:34">
      <c r="A1961" s="52">
        <v>0</v>
      </c>
      <c r="B1961" s="52">
        <v>0</v>
      </c>
      <c r="D1961" s="2">
        <v>2023</v>
      </c>
      <c r="E1961" s="2">
        <v>1</v>
      </c>
      <c r="F1961" s="62">
        <v>2023</v>
      </c>
      <c r="G1961" s="62">
        <v>2023</v>
      </c>
      <c r="H1961" s="132">
        <v>955.25470050707338</v>
      </c>
      <c r="I1961" s="132">
        <v>3355.3321355310954</v>
      </c>
      <c r="J1961" s="132">
        <v>1522.4371789331483</v>
      </c>
      <c r="K1961" s="132">
        <v>11940.683756338418</v>
      </c>
      <c r="L1961" s="43">
        <v>17773.707771309735</v>
      </c>
      <c r="M1961" s="2"/>
      <c r="N1961" s="43">
        <v>0</v>
      </c>
      <c r="O1961" s="2"/>
      <c r="P1961" s="2"/>
      <c r="Q1961" s="2"/>
      <c r="R1961" s="2"/>
      <c r="S1961" s="2"/>
      <c r="T1961" s="2"/>
      <c r="U1961" s="2"/>
      <c r="V1961" s="2"/>
      <c r="W1961" s="2"/>
      <c r="X1961" s="2"/>
      <c r="Y1961" s="2"/>
      <c r="Z1961" s="2"/>
      <c r="AA1961" s="2"/>
      <c r="AB1961" s="2"/>
      <c r="AC1961" s="2"/>
      <c r="AD1961" s="2"/>
      <c r="AE1961" s="2"/>
      <c r="AF1961" s="2"/>
      <c r="AG1961" s="2"/>
      <c r="AH1961" s="2"/>
    </row>
    <row r="1962" spans="1:34">
      <c r="A1962" s="52">
        <v>0</v>
      </c>
      <c r="B1962" s="52">
        <v>0</v>
      </c>
      <c r="D1962" s="2">
        <v>2023</v>
      </c>
      <c r="E1962" s="2">
        <v>2</v>
      </c>
      <c r="F1962" s="62">
        <v>2023</v>
      </c>
      <c r="G1962" s="62">
        <v>2023</v>
      </c>
      <c r="H1962" s="132">
        <v>856.78790336604868</v>
      </c>
      <c r="I1962" s="132">
        <v>3009.4675105732463</v>
      </c>
      <c r="J1962" s="132">
        <v>1365.5057209896402</v>
      </c>
      <c r="K1962" s="132">
        <v>10709.848792075609</v>
      </c>
      <c r="L1962" s="43">
        <v>15941.609927004545</v>
      </c>
      <c r="M1962" s="2"/>
      <c r="N1962" s="43">
        <v>0</v>
      </c>
      <c r="O1962" s="2"/>
      <c r="P1962" s="2"/>
      <c r="Q1962" s="2"/>
      <c r="R1962" s="2"/>
      <c r="S1962" s="2"/>
      <c r="T1962" s="2"/>
      <c r="U1962" s="2"/>
      <c r="V1962" s="2"/>
      <c r="W1962" s="2"/>
      <c r="X1962" s="2"/>
      <c r="Y1962" s="2"/>
      <c r="Z1962" s="2"/>
      <c r="AA1962" s="2"/>
      <c r="AB1962" s="2"/>
      <c r="AC1962" s="2"/>
      <c r="AD1962" s="2"/>
      <c r="AE1962" s="2"/>
      <c r="AF1962" s="2"/>
      <c r="AG1962" s="2"/>
      <c r="AH1962" s="2"/>
    </row>
    <row r="1963" spans="1:34">
      <c r="A1963" s="52">
        <v>0</v>
      </c>
      <c r="B1963" s="52">
        <v>0</v>
      </c>
      <c r="D1963" s="2">
        <v>2023</v>
      </c>
      <c r="E1963" s="2">
        <v>3</v>
      </c>
      <c r="F1963" s="62">
        <v>2023</v>
      </c>
      <c r="G1963" s="62">
        <v>2023</v>
      </c>
      <c r="H1963" s="132">
        <v>1136.6487698988842</v>
      </c>
      <c r="I1963" s="132">
        <v>3992.478804269831</v>
      </c>
      <c r="J1963" s="132">
        <v>1811.5339770263467</v>
      </c>
      <c r="K1963" s="132">
        <v>14208.109623736054</v>
      </c>
      <c r="L1963" s="43">
        <v>21148.771174931117</v>
      </c>
      <c r="M1963" s="2"/>
      <c r="N1963" s="43">
        <v>0</v>
      </c>
      <c r="O1963" s="2"/>
      <c r="P1963" s="2"/>
      <c r="Q1963" s="2"/>
      <c r="R1963" s="2"/>
      <c r="S1963" s="2"/>
      <c r="T1963" s="2"/>
      <c r="U1963" s="2"/>
      <c r="V1963" s="2"/>
      <c r="W1963" s="2"/>
      <c r="X1963" s="2"/>
      <c r="Y1963" s="2"/>
      <c r="Z1963" s="2"/>
      <c r="AA1963" s="2"/>
      <c r="AB1963" s="2"/>
      <c r="AC1963" s="2"/>
      <c r="AD1963" s="2"/>
      <c r="AE1963" s="2"/>
      <c r="AF1963" s="2"/>
      <c r="AG1963" s="2"/>
      <c r="AH1963" s="2"/>
    </row>
    <row r="1964" spans="1:34">
      <c r="A1964" s="52">
        <v>0</v>
      </c>
      <c r="B1964" s="52">
        <v>0</v>
      </c>
      <c r="D1964" s="2">
        <v>2023</v>
      </c>
      <c r="E1964" s="2">
        <v>4</v>
      </c>
      <c r="F1964" s="62">
        <v>2023</v>
      </c>
      <c r="G1964" s="62">
        <v>2023</v>
      </c>
      <c r="H1964" s="132">
        <v>1312.3649359654169</v>
      </c>
      <c r="I1964" s="132">
        <v>4609.6818375785269</v>
      </c>
      <c r="J1964" s="132">
        <v>2091.581616694883</v>
      </c>
      <c r="K1964" s="132">
        <v>16404.561699567712</v>
      </c>
      <c r="L1964" s="43">
        <v>24418.190089806536</v>
      </c>
      <c r="M1964" s="2"/>
      <c r="N1964" s="43">
        <v>0</v>
      </c>
      <c r="O1964" s="2"/>
      <c r="P1964" s="2"/>
      <c r="Q1964" s="2"/>
      <c r="R1964" s="2"/>
      <c r="S1964" s="2"/>
      <c r="T1964" s="2"/>
      <c r="U1964" s="2"/>
      <c r="V1964" s="2"/>
      <c r="W1964" s="2"/>
      <c r="X1964" s="2"/>
      <c r="Y1964" s="2"/>
      <c r="Z1964" s="2"/>
      <c r="AA1964" s="2"/>
      <c r="AB1964" s="2"/>
      <c r="AC1964" s="2"/>
      <c r="AD1964" s="2"/>
      <c r="AE1964" s="2"/>
      <c r="AF1964" s="2"/>
      <c r="AG1964" s="2"/>
      <c r="AH1964" s="2"/>
    </row>
    <row r="1965" spans="1:34">
      <c r="A1965" s="52">
        <v>0</v>
      </c>
      <c r="B1965" s="52">
        <v>0</v>
      </c>
      <c r="D1965" s="2">
        <v>2023</v>
      </c>
      <c r="E1965" s="2">
        <v>5</v>
      </c>
      <c r="F1965" s="62">
        <v>2024</v>
      </c>
      <c r="G1965" s="62">
        <v>2024</v>
      </c>
      <c r="H1965" s="132">
        <v>1474.6334362615514</v>
      </c>
      <c r="I1965" s="132">
        <v>5179.6499448686991</v>
      </c>
      <c r="J1965" s="132">
        <v>2350.1970390418473</v>
      </c>
      <c r="K1965" s="132">
        <v>18432.917953269392</v>
      </c>
      <c r="L1965" s="43">
        <v>27437.398373441491</v>
      </c>
      <c r="M1965" s="2"/>
      <c r="N1965" s="43">
        <v>0</v>
      </c>
      <c r="O1965" s="2"/>
      <c r="P1965" s="2"/>
      <c r="Q1965" s="2"/>
      <c r="R1965" s="2"/>
      <c r="S1965" s="2"/>
      <c r="T1965" s="2"/>
      <c r="U1965" s="2"/>
      <c r="V1965" s="2"/>
      <c r="W1965" s="2"/>
      <c r="X1965" s="2"/>
      <c r="Y1965" s="2"/>
      <c r="Z1965" s="2"/>
      <c r="AA1965" s="2"/>
      <c r="AB1965" s="2"/>
      <c r="AC1965" s="2"/>
      <c r="AD1965" s="2"/>
      <c r="AE1965" s="2"/>
      <c r="AF1965" s="2"/>
      <c r="AG1965" s="2"/>
      <c r="AH1965" s="2"/>
    </row>
    <row r="1966" spans="1:34">
      <c r="A1966" s="52">
        <v>0</v>
      </c>
      <c r="B1966" s="52">
        <v>0</v>
      </c>
      <c r="D1966" s="2">
        <v>2023</v>
      </c>
      <c r="E1966" s="2">
        <v>6</v>
      </c>
      <c r="F1966" s="62">
        <v>2024</v>
      </c>
      <c r="G1966" s="62">
        <v>2024</v>
      </c>
      <c r="H1966" s="132">
        <v>1568.0200041115361</v>
      </c>
      <c r="I1966" s="132">
        <v>5507.670264441771</v>
      </c>
      <c r="J1966" s="132">
        <v>2499.0318815527608</v>
      </c>
      <c r="K1966" s="132">
        <v>19600.250051394203</v>
      </c>
      <c r="L1966" s="43">
        <v>29174.97220150027</v>
      </c>
      <c r="M1966" s="2"/>
      <c r="N1966" s="43">
        <v>0</v>
      </c>
      <c r="O1966" s="2"/>
      <c r="P1966" s="2"/>
      <c r="Q1966" s="2"/>
      <c r="R1966" s="2"/>
      <c r="S1966" s="2"/>
      <c r="T1966" s="2"/>
      <c r="U1966" s="2"/>
      <c r="V1966" s="2"/>
      <c r="W1966" s="2"/>
      <c r="X1966" s="2"/>
      <c r="Y1966" s="2"/>
      <c r="Z1966" s="2"/>
      <c r="AA1966" s="2"/>
      <c r="AB1966" s="2"/>
      <c r="AC1966" s="2"/>
      <c r="AD1966" s="2"/>
      <c r="AE1966" s="2"/>
      <c r="AF1966" s="2"/>
      <c r="AG1966" s="2"/>
      <c r="AH1966" s="2"/>
    </row>
    <row r="1967" spans="1:34">
      <c r="A1967" s="52">
        <v>0</v>
      </c>
      <c r="B1967" s="52">
        <v>0</v>
      </c>
      <c r="D1967" s="2">
        <v>2023</v>
      </c>
      <c r="E1967" s="2">
        <v>7</v>
      </c>
      <c r="F1967" s="62">
        <v>2024</v>
      </c>
      <c r="G1967" s="62">
        <v>2024</v>
      </c>
      <c r="H1967" s="132">
        <v>1623.6036892958475</v>
      </c>
      <c r="I1967" s="132">
        <v>5702.9079586516636</v>
      </c>
      <c r="J1967" s="132">
        <v>2587.618379815257</v>
      </c>
      <c r="K1967" s="132">
        <v>20295.046116198093</v>
      </c>
      <c r="L1967" s="43">
        <v>30209.17614396086</v>
      </c>
      <c r="M1967" s="2"/>
      <c r="N1967" s="43">
        <v>0</v>
      </c>
      <c r="O1967" s="2"/>
      <c r="P1967" s="2"/>
      <c r="Q1967" s="2"/>
      <c r="R1967" s="2"/>
      <c r="S1967" s="2"/>
      <c r="T1967" s="2"/>
      <c r="U1967" s="2"/>
      <c r="V1967" s="2"/>
      <c r="W1967" s="2"/>
      <c r="X1967" s="2"/>
      <c r="Y1967" s="2"/>
      <c r="Z1967" s="2"/>
      <c r="AA1967" s="2"/>
      <c r="AB1967" s="2"/>
      <c r="AC1967" s="2"/>
      <c r="AD1967" s="2"/>
      <c r="AE1967" s="2"/>
      <c r="AF1967" s="2"/>
      <c r="AG1967" s="2"/>
      <c r="AH1967" s="2"/>
    </row>
    <row r="1968" spans="1:34">
      <c r="A1968" s="52">
        <v>0</v>
      </c>
      <c r="B1968" s="52">
        <v>0</v>
      </c>
      <c r="D1968" s="2">
        <v>2023</v>
      </c>
      <c r="E1968" s="2">
        <v>8</v>
      </c>
      <c r="F1968" s="62">
        <v>2024</v>
      </c>
      <c r="G1968" s="62">
        <v>2024</v>
      </c>
      <c r="H1968" s="132">
        <v>1688.0030664851975</v>
      </c>
      <c r="I1968" s="132">
        <v>5929.1107710292563</v>
      </c>
      <c r="J1968" s="132">
        <v>2690.2548872107836</v>
      </c>
      <c r="K1968" s="132">
        <v>21100.03833106497</v>
      </c>
      <c r="L1968" s="43">
        <v>31407.407055790209</v>
      </c>
      <c r="M1968" s="2"/>
      <c r="N1968" s="43">
        <v>0</v>
      </c>
      <c r="O1968" s="2"/>
      <c r="P1968" s="2"/>
      <c r="Q1968" s="2"/>
      <c r="R1968" s="2"/>
      <c r="S1968" s="2"/>
      <c r="T1968" s="2"/>
      <c r="U1968" s="2"/>
      <c r="V1968" s="2"/>
      <c r="W1968" s="2"/>
      <c r="X1968" s="2"/>
      <c r="Y1968" s="2"/>
      <c r="Z1968" s="2"/>
      <c r="AA1968" s="2"/>
      <c r="AB1968" s="2"/>
      <c r="AC1968" s="2"/>
      <c r="AD1968" s="2"/>
      <c r="AE1968" s="2"/>
      <c r="AF1968" s="2"/>
      <c r="AG1968" s="2"/>
      <c r="AH1968" s="2"/>
    </row>
    <row r="1969" spans="1:34">
      <c r="A1969" s="52">
        <v>0</v>
      </c>
      <c r="B1969" s="52">
        <v>0</v>
      </c>
      <c r="D1969" s="2">
        <v>2023</v>
      </c>
      <c r="E1969" s="2">
        <v>9</v>
      </c>
      <c r="F1969" s="62">
        <v>2024</v>
      </c>
      <c r="G1969" s="62">
        <v>2024</v>
      </c>
      <c r="H1969" s="132">
        <v>1615.2362528164886</v>
      </c>
      <c r="I1969" s="132">
        <v>5673.5173380179158</v>
      </c>
      <c r="J1969" s="132">
        <v>2574.2827779262784</v>
      </c>
      <c r="K1969" s="132">
        <v>20190.453160206107</v>
      </c>
      <c r="L1969" s="43">
        <v>30053.489528966791</v>
      </c>
      <c r="M1969" s="2"/>
      <c r="N1969" s="43">
        <v>0</v>
      </c>
      <c r="O1969" s="2"/>
      <c r="P1969" s="2"/>
      <c r="Q1969" s="2"/>
      <c r="R1969" s="2"/>
      <c r="S1969" s="2"/>
      <c r="T1969" s="2"/>
      <c r="U1969" s="2"/>
      <c r="V1969" s="2"/>
      <c r="W1969" s="2"/>
      <c r="X1969" s="2"/>
      <c r="Y1969" s="2"/>
      <c r="Z1969" s="2"/>
      <c r="AA1969" s="2"/>
      <c r="AB1969" s="2"/>
      <c r="AC1969" s="2"/>
      <c r="AD1969" s="2"/>
      <c r="AE1969" s="2"/>
      <c r="AF1969" s="2"/>
      <c r="AG1969" s="2"/>
      <c r="AH1969" s="2"/>
    </row>
    <row r="1970" spans="1:34">
      <c r="A1970" s="52">
        <v>0</v>
      </c>
      <c r="B1970" s="52">
        <v>0</v>
      </c>
      <c r="D1970" s="2">
        <v>2023</v>
      </c>
      <c r="E1970" s="2">
        <v>10</v>
      </c>
      <c r="F1970" s="62">
        <v>2024</v>
      </c>
      <c r="G1970" s="62">
        <v>2024</v>
      </c>
      <c r="H1970" s="132">
        <v>1512.8845744529049</v>
      </c>
      <c r="I1970" s="132">
        <v>5314.0070677658287</v>
      </c>
      <c r="J1970" s="132">
        <v>2411.1597905343174</v>
      </c>
      <c r="K1970" s="132">
        <v>18911.057180661312</v>
      </c>
      <c r="L1970" s="43">
        <v>28149.108613414362</v>
      </c>
      <c r="M1970" s="2"/>
      <c r="N1970" s="43">
        <v>0</v>
      </c>
      <c r="O1970" s="2"/>
      <c r="P1970" s="2"/>
      <c r="Q1970" s="2"/>
      <c r="R1970" s="2"/>
      <c r="S1970" s="2"/>
      <c r="T1970" s="2"/>
      <c r="U1970" s="2"/>
      <c r="V1970" s="2"/>
      <c r="W1970" s="2"/>
      <c r="X1970" s="2"/>
      <c r="Y1970" s="2"/>
      <c r="Z1970" s="2"/>
      <c r="AA1970" s="2"/>
      <c r="AB1970" s="2"/>
      <c r="AC1970" s="2"/>
      <c r="AD1970" s="2"/>
      <c r="AE1970" s="2"/>
      <c r="AF1970" s="2"/>
      <c r="AG1970" s="2"/>
      <c r="AH1970" s="2"/>
    </row>
    <row r="1971" spans="1:34">
      <c r="A1971" s="52">
        <v>0</v>
      </c>
      <c r="B1971" s="52">
        <v>0</v>
      </c>
      <c r="D1971" s="2">
        <v>2023</v>
      </c>
      <c r="E1971" s="2">
        <v>11</v>
      </c>
      <c r="F1971" s="62">
        <v>2024</v>
      </c>
      <c r="G1971" s="62">
        <v>2024</v>
      </c>
      <c r="H1971" s="132">
        <v>1266.9417093631835</v>
      </c>
      <c r="I1971" s="132">
        <v>4450.1327541381816</v>
      </c>
      <c r="J1971" s="132">
        <v>2019.1883492975735</v>
      </c>
      <c r="K1971" s="132">
        <v>15836.771367039792</v>
      </c>
      <c r="L1971" s="43">
        <v>23573.034179838731</v>
      </c>
      <c r="M1971" s="2"/>
      <c r="N1971" s="43">
        <v>0</v>
      </c>
      <c r="O1971" s="2"/>
      <c r="P1971" s="2"/>
      <c r="Q1971" s="2"/>
      <c r="R1971" s="2"/>
      <c r="S1971" s="2"/>
      <c r="T1971" s="2"/>
      <c r="U1971" s="2"/>
      <c r="V1971" s="2"/>
      <c r="W1971" s="2"/>
      <c r="X1971" s="2"/>
      <c r="Y1971" s="2"/>
      <c r="Z1971" s="2"/>
      <c r="AA1971" s="2"/>
      <c r="AB1971" s="2"/>
      <c r="AC1971" s="2"/>
      <c r="AD1971" s="2"/>
      <c r="AE1971" s="2"/>
      <c r="AF1971" s="2"/>
      <c r="AG1971" s="2"/>
      <c r="AH1971" s="2"/>
    </row>
    <row r="1972" spans="1:34">
      <c r="A1972" s="52">
        <v>0</v>
      </c>
      <c r="B1972" s="52">
        <v>0</v>
      </c>
      <c r="D1972" s="2">
        <v>2023</v>
      </c>
      <c r="E1972" s="2">
        <v>12</v>
      </c>
      <c r="F1972" s="62">
        <v>2024</v>
      </c>
      <c r="G1972" s="62">
        <v>2024</v>
      </c>
      <c r="H1972" s="132">
        <v>989.62095747586739</v>
      </c>
      <c r="I1972" s="132">
        <v>3476.0436131339843</v>
      </c>
      <c r="J1972" s="132">
        <v>1577.2084009771638</v>
      </c>
      <c r="K1972" s="132">
        <v>12370.261968448343</v>
      </c>
      <c r="L1972" s="43">
        <v>18413.134940035357</v>
      </c>
      <c r="M1972" s="2"/>
      <c r="N1972" s="43">
        <v>0</v>
      </c>
      <c r="O1972" s="2"/>
      <c r="P1972" s="2"/>
      <c r="Q1972" s="2"/>
      <c r="R1972" s="2"/>
      <c r="S1972" s="2"/>
      <c r="T1972" s="2"/>
      <c r="U1972" s="2"/>
      <c r="V1972" s="2"/>
      <c r="W1972" s="2"/>
      <c r="X1972" s="2"/>
      <c r="Y1972" s="2"/>
      <c r="Z1972" s="2"/>
      <c r="AA1972" s="2"/>
      <c r="AB1972" s="2"/>
      <c r="AC1972" s="2"/>
      <c r="AD1972" s="2"/>
      <c r="AE1972" s="2"/>
      <c r="AF1972" s="2"/>
      <c r="AG1972" s="2"/>
      <c r="AH1972" s="2"/>
    </row>
    <row r="1973" spans="1:34">
      <c r="A1973" s="52">
        <v>0</v>
      </c>
      <c r="B1973" s="52">
        <v>0</v>
      </c>
      <c r="D1973" s="2">
        <v>2024</v>
      </c>
      <c r="E1973" s="2">
        <v>1</v>
      </c>
      <c r="F1973" s="62">
        <v>2024</v>
      </c>
      <c r="G1973" s="62">
        <v>2024</v>
      </c>
      <c r="H1973" s="132">
        <v>954.97328444950779</v>
      </c>
      <c r="I1973" s="132">
        <v>3354.3436616288959</v>
      </c>
      <c r="J1973" s="132">
        <v>1521.988672091403</v>
      </c>
      <c r="K1973" s="132">
        <v>11937.166055618847</v>
      </c>
      <c r="L1973" s="43">
        <v>17768.471673788656</v>
      </c>
      <c r="M1973" s="2"/>
      <c r="N1973" s="43">
        <v>0</v>
      </c>
      <c r="O1973" s="2"/>
      <c r="P1973" s="2"/>
      <c r="Q1973" s="2"/>
      <c r="R1973" s="2"/>
      <c r="S1973" s="2"/>
      <c r="T1973" s="2"/>
      <c r="U1973" s="2"/>
      <c r="V1973" s="2"/>
      <c r="W1973" s="2"/>
      <c r="X1973" s="2"/>
      <c r="Y1973" s="2"/>
      <c r="Z1973" s="2"/>
      <c r="AA1973" s="2"/>
      <c r="AB1973" s="2"/>
      <c r="AC1973" s="2"/>
      <c r="AD1973" s="2"/>
      <c r="AE1973" s="2"/>
      <c r="AF1973" s="2"/>
      <c r="AG1973" s="2"/>
      <c r="AH1973" s="2"/>
    </row>
    <row r="1974" spans="1:34">
      <c r="A1974" s="52">
        <v>0</v>
      </c>
      <c r="B1974" s="52">
        <v>0</v>
      </c>
      <c r="D1974" s="2">
        <v>2024</v>
      </c>
      <c r="E1974" s="2">
        <v>2</v>
      </c>
      <c r="F1974" s="62">
        <v>2024</v>
      </c>
      <c r="G1974" s="62">
        <v>2024</v>
      </c>
      <c r="H1974" s="132">
        <v>856.43319531193436</v>
      </c>
      <c r="I1974" s="132">
        <v>3008.2215985331695</v>
      </c>
      <c r="J1974" s="132">
        <v>1364.9404050283954</v>
      </c>
      <c r="K1974" s="132">
        <v>10705.41494139918</v>
      </c>
      <c r="L1974" s="43">
        <v>15935.01014027268</v>
      </c>
      <c r="M1974" s="2"/>
      <c r="N1974" s="43">
        <v>0</v>
      </c>
      <c r="O1974" s="2"/>
      <c r="P1974" s="2"/>
      <c r="Q1974" s="2"/>
      <c r="R1974" s="2"/>
      <c r="S1974" s="2"/>
      <c r="T1974" s="2"/>
      <c r="U1974" s="2"/>
      <c r="V1974" s="2"/>
      <c r="W1974" s="2"/>
      <c r="X1974" s="2"/>
      <c r="Y1974" s="2"/>
      <c r="Z1974" s="2"/>
      <c r="AA1974" s="2"/>
      <c r="AB1974" s="2"/>
      <c r="AC1974" s="2"/>
      <c r="AD1974" s="2"/>
      <c r="AE1974" s="2"/>
      <c r="AF1974" s="2"/>
      <c r="AG1974" s="2"/>
      <c r="AH1974" s="2"/>
    </row>
    <row r="1975" spans="1:34">
      <c r="A1975" s="52">
        <v>0</v>
      </c>
      <c r="B1975" s="52">
        <v>0</v>
      </c>
      <c r="D1975" s="2">
        <v>2024</v>
      </c>
      <c r="E1975" s="2">
        <v>3</v>
      </c>
      <c r="F1975" s="62">
        <v>2024</v>
      </c>
      <c r="G1975" s="62">
        <v>2024</v>
      </c>
      <c r="H1975" s="132">
        <v>1136.5023712674356</v>
      </c>
      <c r="I1975" s="132">
        <v>3991.9645790768673</v>
      </c>
      <c r="J1975" s="132">
        <v>1811.3006542074754</v>
      </c>
      <c r="K1975" s="132">
        <v>14206.279640842944</v>
      </c>
      <c r="L1975" s="43">
        <v>21146.047245394722</v>
      </c>
      <c r="M1975" s="2"/>
      <c r="N1975" s="43">
        <v>0</v>
      </c>
      <c r="O1975" s="2"/>
      <c r="P1975" s="2"/>
      <c r="Q1975" s="2"/>
      <c r="R1975" s="2"/>
      <c r="S1975" s="2"/>
      <c r="T1975" s="2"/>
      <c r="U1975" s="2"/>
      <c r="V1975" s="2"/>
      <c r="W1975" s="2"/>
      <c r="X1975" s="2"/>
      <c r="Y1975" s="2"/>
      <c r="Z1975" s="2"/>
      <c r="AA1975" s="2"/>
      <c r="AB1975" s="2"/>
      <c r="AC1975" s="2"/>
      <c r="AD1975" s="2"/>
      <c r="AE1975" s="2"/>
      <c r="AF1975" s="2"/>
      <c r="AG1975" s="2"/>
      <c r="AH1975" s="2"/>
    </row>
    <row r="1976" spans="1:34">
      <c r="A1976" s="52">
        <v>0</v>
      </c>
      <c r="B1976" s="52">
        <v>0</v>
      </c>
      <c r="D1976" s="2">
        <v>2024</v>
      </c>
      <c r="E1976" s="2">
        <v>4</v>
      </c>
      <c r="F1976" s="62">
        <v>2024</v>
      </c>
      <c r="G1976" s="62">
        <v>2024</v>
      </c>
      <c r="H1976" s="132">
        <v>1312.3493285144571</v>
      </c>
      <c r="I1976" s="132">
        <v>4609.6270164070302</v>
      </c>
      <c r="J1976" s="132">
        <v>2091.5567423199159</v>
      </c>
      <c r="K1976" s="132">
        <v>16404.366606430711</v>
      </c>
      <c r="L1976" s="43">
        <v>24417.899693672116</v>
      </c>
      <c r="M1976" s="2"/>
      <c r="N1976" s="43">
        <v>0</v>
      </c>
      <c r="O1976" s="2"/>
      <c r="P1976" s="2"/>
      <c r="Q1976" s="2"/>
      <c r="R1976" s="2"/>
      <c r="S1976" s="2"/>
      <c r="T1976" s="2"/>
      <c r="U1976" s="2"/>
      <c r="V1976" s="2"/>
      <c r="W1976" s="2"/>
      <c r="X1976" s="2"/>
      <c r="Y1976" s="2"/>
      <c r="Z1976" s="2"/>
      <c r="AA1976" s="2"/>
      <c r="AB1976" s="2"/>
      <c r="AC1976" s="2"/>
      <c r="AD1976" s="2"/>
      <c r="AE1976" s="2"/>
      <c r="AF1976" s="2"/>
      <c r="AG1976" s="2"/>
      <c r="AH1976" s="2"/>
    </row>
    <row r="1977" spans="1:34">
      <c r="A1977" s="52">
        <v>0</v>
      </c>
      <c r="B1977" s="52">
        <v>0</v>
      </c>
      <c r="D1977" s="2">
        <v>2024</v>
      </c>
      <c r="E1977" s="2">
        <v>5</v>
      </c>
      <c r="F1977" s="62">
        <v>2025</v>
      </c>
      <c r="G1977" s="62">
        <v>2025</v>
      </c>
      <c r="H1977" s="132">
        <v>1474.7386104619609</v>
      </c>
      <c r="I1977" s="132">
        <v>5180.0193692476378</v>
      </c>
      <c r="J1977" s="132">
        <v>2350.3646604237501</v>
      </c>
      <c r="K1977" s="132">
        <v>18434.23263077451</v>
      </c>
      <c r="L1977" s="43">
        <v>27439.355270907858</v>
      </c>
      <c r="M1977" s="2"/>
      <c r="N1977" s="43">
        <v>0</v>
      </c>
      <c r="O1977" s="2"/>
      <c r="P1977" s="2"/>
      <c r="Q1977" s="2"/>
      <c r="R1977" s="2"/>
      <c r="S1977" s="2"/>
      <c r="T1977" s="2"/>
      <c r="U1977" s="2"/>
      <c r="V1977" s="2"/>
      <c r="W1977" s="2"/>
      <c r="X1977" s="2"/>
      <c r="Y1977" s="2"/>
      <c r="Z1977" s="2"/>
      <c r="AA1977" s="2"/>
      <c r="AB1977" s="2"/>
      <c r="AC1977" s="2"/>
      <c r="AD1977" s="2"/>
      <c r="AE1977" s="2"/>
      <c r="AF1977" s="2"/>
      <c r="AG1977" s="2"/>
      <c r="AH1977" s="2"/>
    </row>
    <row r="1978" spans="1:34">
      <c r="A1978" s="52">
        <v>0</v>
      </c>
      <c r="B1978" s="52">
        <v>0</v>
      </c>
      <c r="D1978" s="2">
        <v>2024</v>
      </c>
      <c r="E1978" s="2">
        <v>6</v>
      </c>
      <c r="F1978" s="62">
        <v>2025</v>
      </c>
      <c r="G1978" s="62">
        <v>2025</v>
      </c>
      <c r="H1978" s="132">
        <v>1568.1946889308288</v>
      </c>
      <c r="I1978" s="132">
        <v>5508.2838448695356</v>
      </c>
      <c r="J1978" s="132">
        <v>2499.3102854835083</v>
      </c>
      <c r="K1978" s="132">
        <v>19602.433611635359</v>
      </c>
      <c r="L1978" s="43">
        <v>29178.222430919232</v>
      </c>
      <c r="M1978" s="2"/>
      <c r="N1978" s="43">
        <v>0</v>
      </c>
      <c r="O1978" s="2"/>
      <c r="P1978" s="2"/>
      <c r="Q1978" s="2"/>
      <c r="R1978" s="2"/>
      <c r="S1978" s="2"/>
      <c r="T1978" s="2"/>
      <c r="U1978" s="2"/>
      <c r="V1978" s="2"/>
      <c r="W1978" s="2"/>
      <c r="X1978" s="2"/>
      <c r="Y1978" s="2"/>
      <c r="Z1978" s="2"/>
      <c r="AA1978" s="2"/>
      <c r="AB1978" s="2"/>
      <c r="AC1978" s="2"/>
      <c r="AD1978" s="2"/>
      <c r="AE1978" s="2"/>
      <c r="AF1978" s="2"/>
      <c r="AG1978" s="2"/>
      <c r="AH1978" s="2"/>
    </row>
    <row r="1979" spans="1:34">
      <c r="A1979" s="52">
        <v>0</v>
      </c>
      <c r="B1979" s="52">
        <v>0</v>
      </c>
      <c r="D1979" s="2">
        <v>2024</v>
      </c>
      <c r="E1979" s="2">
        <v>7</v>
      </c>
      <c r="F1979" s="62">
        <v>2025</v>
      </c>
      <c r="G1979" s="62">
        <v>2025</v>
      </c>
      <c r="H1979" s="132">
        <v>1623.819746835499</v>
      </c>
      <c r="I1979" s="132">
        <v>5703.6668607596903</v>
      </c>
      <c r="J1979" s="132">
        <v>2587.9627215190767</v>
      </c>
      <c r="K1979" s="132">
        <v>20297.746835443741</v>
      </c>
      <c r="L1979" s="43">
        <v>30213.196164558009</v>
      </c>
      <c r="M1979" s="2"/>
      <c r="N1979" s="43">
        <v>0</v>
      </c>
      <c r="O1979" s="2"/>
      <c r="P1979" s="2"/>
      <c r="Q1979" s="2"/>
      <c r="R1979" s="2"/>
      <c r="S1979" s="2"/>
      <c r="T1979" s="2"/>
      <c r="U1979" s="2"/>
      <c r="V1979" s="2"/>
      <c r="W1979" s="2"/>
      <c r="X1979" s="2"/>
      <c r="Y1979" s="2"/>
      <c r="Z1979" s="2"/>
      <c r="AA1979" s="2"/>
      <c r="AB1979" s="2"/>
      <c r="AC1979" s="2"/>
      <c r="AD1979" s="2"/>
      <c r="AE1979" s="2"/>
      <c r="AF1979" s="2"/>
      <c r="AG1979" s="2"/>
      <c r="AH1979" s="2"/>
    </row>
    <row r="1980" spans="1:34">
      <c r="A1980" s="52">
        <v>0</v>
      </c>
      <c r="B1980" s="52">
        <v>0</v>
      </c>
      <c r="D1980" s="2">
        <v>2024</v>
      </c>
      <c r="E1980" s="2">
        <v>8</v>
      </c>
      <c r="F1980" s="62">
        <v>2025</v>
      </c>
      <c r="G1980" s="62">
        <v>2025</v>
      </c>
      <c r="H1980" s="132">
        <v>1688.2670585476296</v>
      </c>
      <c r="I1980" s="132">
        <v>5930.0380431485491</v>
      </c>
      <c r="J1980" s="132">
        <v>2690.6756245602846</v>
      </c>
      <c r="K1980" s="132">
        <v>21103.33823184537</v>
      </c>
      <c r="L1980" s="43">
        <v>31412.318958101834</v>
      </c>
      <c r="M1980" s="2"/>
      <c r="N1980" s="43">
        <v>0</v>
      </c>
      <c r="O1980" s="2"/>
      <c r="P1980" s="2"/>
      <c r="Q1980" s="2"/>
      <c r="R1980" s="2"/>
      <c r="S1980" s="2"/>
      <c r="T1980" s="2"/>
      <c r="U1980" s="2"/>
      <c r="V1980" s="2"/>
      <c r="W1980" s="2"/>
      <c r="X1980" s="2"/>
      <c r="Y1980" s="2"/>
      <c r="Z1980" s="2"/>
      <c r="AA1980" s="2"/>
      <c r="AB1980" s="2"/>
      <c r="AC1980" s="2"/>
      <c r="AD1980" s="2"/>
      <c r="AE1980" s="2"/>
      <c r="AF1980" s="2"/>
      <c r="AG1980" s="2"/>
      <c r="AH1980" s="2"/>
    </row>
    <row r="1981" spans="1:34">
      <c r="A1981" s="52">
        <v>0</v>
      </c>
      <c r="B1981" s="52">
        <v>0</v>
      </c>
      <c r="D1981" s="2">
        <v>2024</v>
      </c>
      <c r="E1981" s="2">
        <v>9</v>
      </c>
      <c r="F1981" s="62">
        <v>2025</v>
      </c>
      <c r="G1981" s="62">
        <v>2025</v>
      </c>
      <c r="H1981" s="132">
        <v>1615.4460822046876</v>
      </c>
      <c r="I1981" s="132">
        <v>5674.2543637439658</v>
      </c>
      <c r="J1981" s="132">
        <v>2574.6171935137208</v>
      </c>
      <c r="K1981" s="132">
        <v>20193.076027558596</v>
      </c>
      <c r="L1981" s="43">
        <v>30057.39366702097</v>
      </c>
      <c r="M1981" s="2"/>
      <c r="N1981" s="43">
        <v>0</v>
      </c>
      <c r="O1981" s="2"/>
      <c r="P1981" s="2"/>
      <c r="Q1981" s="2"/>
      <c r="R1981" s="2"/>
      <c r="S1981" s="2"/>
      <c r="T1981" s="2"/>
      <c r="U1981" s="2"/>
      <c r="V1981" s="2"/>
      <c r="W1981" s="2"/>
      <c r="X1981" s="2"/>
      <c r="Y1981" s="2"/>
      <c r="Z1981" s="2"/>
      <c r="AA1981" s="2"/>
      <c r="AB1981" s="2"/>
      <c r="AC1981" s="2"/>
      <c r="AD1981" s="2"/>
      <c r="AE1981" s="2"/>
      <c r="AF1981" s="2"/>
      <c r="AG1981" s="2"/>
      <c r="AH1981" s="2"/>
    </row>
    <row r="1982" spans="1:34">
      <c r="A1982" s="52">
        <v>0</v>
      </c>
      <c r="B1982" s="52">
        <v>0</v>
      </c>
      <c r="D1982" s="2">
        <v>2024</v>
      </c>
      <c r="E1982" s="2">
        <v>10</v>
      </c>
      <c r="F1982" s="62">
        <v>2025</v>
      </c>
      <c r="G1982" s="62">
        <v>2025</v>
      </c>
      <c r="H1982" s="132">
        <v>1513.0182202028088</v>
      </c>
      <c r="I1982" s="132">
        <v>5314.4764984623662</v>
      </c>
      <c r="J1982" s="132">
        <v>2411.3727884482264</v>
      </c>
      <c r="K1982" s="132">
        <v>18912.727752535109</v>
      </c>
      <c r="L1982" s="43">
        <v>28151.595259648511</v>
      </c>
      <c r="M1982" s="2"/>
      <c r="N1982" s="43">
        <v>0</v>
      </c>
      <c r="O1982" s="2"/>
      <c r="P1982" s="2"/>
      <c r="Q1982" s="2"/>
      <c r="R1982" s="2"/>
      <c r="S1982" s="2"/>
      <c r="T1982" s="2"/>
      <c r="U1982" s="2"/>
      <c r="V1982" s="2"/>
      <c r="W1982" s="2"/>
      <c r="X1982" s="2"/>
      <c r="Y1982" s="2"/>
      <c r="Z1982" s="2"/>
      <c r="AA1982" s="2"/>
      <c r="AB1982" s="2"/>
      <c r="AC1982" s="2"/>
      <c r="AD1982" s="2"/>
      <c r="AE1982" s="2"/>
      <c r="AF1982" s="2"/>
      <c r="AG1982" s="2"/>
      <c r="AH1982" s="2"/>
    </row>
    <row r="1983" spans="1:34">
      <c r="A1983" s="52">
        <v>0</v>
      </c>
      <c r="B1983" s="52">
        <v>0</v>
      </c>
      <c r="D1983" s="2">
        <v>2024</v>
      </c>
      <c r="E1983" s="2">
        <v>11</v>
      </c>
      <c r="F1983" s="62">
        <v>2025</v>
      </c>
      <c r="G1983" s="62">
        <v>2025</v>
      </c>
      <c r="H1983" s="132">
        <v>1266.8922919472002</v>
      </c>
      <c r="I1983" s="132">
        <v>4449.9591754645407</v>
      </c>
      <c r="J1983" s="132">
        <v>2019.1095902908501</v>
      </c>
      <c r="K1983" s="132">
        <v>15836.153649340002</v>
      </c>
      <c r="L1983" s="43">
        <v>23572.114707042594</v>
      </c>
      <c r="M1983" s="2"/>
      <c r="N1983" s="43">
        <v>0</v>
      </c>
      <c r="O1983" s="2"/>
      <c r="P1983" s="2"/>
      <c r="Q1983" s="2"/>
      <c r="R1983" s="2"/>
      <c r="S1983" s="2"/>
      <c r="T1983" s="2"/>
      <c r="U1983" s="2"/>
      <c r="V1983" s="2"/>
      <c r="W1983" s="2"/>
      <c r="X1983" s="2"/>
      <c r="Y1983" s="2"/>
      <c r="Z1983" s="2"/>
      <c r="AA1983" s="2"/>
      <c r="AB1983" s="2"/>
      <c r="AC1983" s="2"/>
      <c r="AD1983" s="2"/>
      <c r="AE1983" s="2"/>
      <c r="AF1983" s="2"/>
      <c r="AG1983" s="2"/>
      <c r="AH1983" s="2"/>
    </row>
    <row r="1984" spans="1:34">
      <c r="A1984" s="52">
        <v>0</v>
      </c>
      <c r="B1984" s="52">
        <v>0</v>
      </c>
      <c r="D1984" s="2">
        <v>2024</v>
      </c>
      <c r="E1984" s="2">
        <v>12</v>
      </c>
      <c r="F1984" s="62">
        <v>2025</v>
      </c>
      <c r="G1984" s="62">
        <v>2025</v>
      </c>
      <c r="H1984" s="132">
        <v>989.36512132605117</v>
      </c>
      <c r="I1984" s="132">
        <v>3475.1449886577548</v>
      </c>
      <c r="J1984" s="132">
        <v>1576.8006621133941</v>
      </c>
      <c r="K1984" s="132">
        <v>12367.064016575639</v>
      </c>
      <c r="L1984" s="43">
        <v>18408.374788672838</v>
      </c>
      <c r="M1984" s="2"/>
      <c r="N1984" s="43">
        <v>0</v>
      </c>
      <c r="O1984" s="2"/>
      <c r="P1984" s="2"/>
      <c r="Q1984" s="2"/>
      <c r="R1984" s="2"/>
      <c r="S1984" s="2"/>
      <c r="T1984" s="2"/>
      <c r="U1984" s="2"/>
      <c r="V1984" s="2"/>
      <c r="W1984" s="2"/>
      <c r="X1984" s="2"/>
      <c r="Y1984" s="2"/>
      <c r="Z1984" s="2"/>
      <c r="AA1984" s="2"/>
      <c r="AB1984" s="2"/>
      <c r="AC1984" s="2"/>
      <c r="AD1984" s="2"/>
      <c r="AE1984" s="2"/>
      <c r="AF1984" s="2"/>
      <c r="AG1984" s="2"/>
      <c r="AH1984" s="2"/>
    </row>
    <row r="1985" spans="1:34">
      <c r="A1985" s="52">
        <v>0</v>
      </c>
      <c r="B1985" s="52">
        <v>0</v>
      </c>
      <c r="D1985" s="2">
        <v>2025</v>
      </c>
      <c r="E1985" s="2">
        <v>1</v>
      </c>
      <c r="F1985" s="62">
        <v>2025</v>
      </c>
      <c r="G1985" s="62">
        <v>2025</v>
      </c>
      <c r="H1985" s="132">
        <v>954.69776545232787</v>
      </c>
      <c r="I1985" s="132">
        <v>3353.3759011513016</v>
      </c>
      <c r="J1985" s="132">
        <v>1521.5495636896476</v>
      </c>
      <c r="K1985" s="132">
        <v>11933.722068154098</v>
      </c>
      <c r="L1985" s="43">
        <v>17763.345298447377</v>
      </c>
      <c r="M1985" s="2"/>
      <c r="N1985" s="43">
        <v>0</v>
      </c>
      <c r="O1985" s="2"/>
      <c r="P1985" s="2"/>
      <c r="Q1985" s="2"/>
      <c r="R1985" s="2"/>
      <c r="S1985" s="2"/>
      <c r="T1985" s="2"/>
      <c r="U1985" s="2"/>
      <c r="V1985" s="2"/>
      <c r="W1985" s="2"/>
      <c r="X1985" s="2"/>
      <c r="Y1985" s="2"/>
      <c r="Z1985" s="2"/>
      <c r="AA1985" s="2"/>
      <c r="AB1985" s="2"/>
      <c r="AC1985" s="2"/>
      <c r="AD1985" s="2"/>
      <c r="AE1985" s="2"/>
      <c r="AF1985" s="2"/>
      <c r="AG1985" s="2"/>
      <c r="AH1985" s="2"/>
    </row>
    <row r="1986" spans="1:34">
      <c r="A1986" s="52">
        <v>0</v>
      </c>
      <c r="B1986" s="52">
        <v>0</v>
      </c>
      <c r="D1986" s="2">
        <v>2025</v>
      </c>
      <c r="E1986" s="2">
        <v>2</v>
      </c>
      <c r="F1986" s="62">
        <v>2025</v>
      </c>
      <c r="G1986" s="62">
        <v>2025</v>
      </c>
      <c r="H1986" s="132">
        <v>856.08592014858027</v>
      </c>
      <c r="I1986" s="132">
        <v>3007.0017945218883</v>
      </c>
      <c r="J1986" s="132">
        <v>1364.3869352367999</v>
      </c>
      <c r="K1986" s="132">
        <v>10701.074001857254</v>
      </c>
      <c r="L1986" s="43">
        <v>15928.548651764522</v>
      </c>
      <c r="M1986" s="2"/>
      <c r="N1986" s="43">
        <v>0</v>
      </c>
      <c r="O1986" s="2"/>
      <c r="P1986" s="2"/>
      <c r="Q1986" s="2"/>
      <c r="R1986" s="2"/>
      <c r="S1986" s="2"/>
      <c r="T1986" s="2"/>
      <c r="U1986" s="2"/>
      <c r="V1986" s="2"/>
      <c r="W1986" s="2"/>
      <c r="X1986" s="2"/>
      <c r="Y1986" s="2"/>
      <c r="Z1986" s="2"/>
      <c r="AA1986" s="2"/>
      <c r="AB1986" s="2"/>
      <c r="AC1986" s="2"/>
      <c r="AD1986" s="2"/>
      <c r="AE1986" s="2"/>
      <c r="AF1986" s="2"/>
      <c r="AG1986" s="2"/>
      <c r="AH1986" s="2"/>
    </row>
    <row r="1987" spans="1:34">
      <c r="A1987" s="52">
        <v>0</v>
      </c>
      <c r="B1987" s="52">
        <v>0</v>
      </c>
      <c r="D1987" s="2">
        <v>2025</v>
      </c>
      <c r="E1987" s="2">
        <v>3</v>
      </c>
      <c r="F1987" s="62">
        <v>2025</v>
      </c>
      <c r="G1987" s="62">
        <v>2025</v>
      </c>
      <c r="H1987" s="132">
        <v>1136.3590404124943</v>
      </c>
      <c r="I1987" s="132">
        <v>3991.4611294488864</v>
      </c>
      <c r="J1987" s="132">
        <v>1811.0722206574128</v>
      </c>
      <c r="K1987" s="132">
        <v>14204.488005156179</v>
      </c>
      <c r="L1987" s="43">
        <v>21143.380395674973</v>
      </c>
      <c r="M1987" s="2"/>
      <c r="N1987" s="43">
        <v>0</v>
      </c>
      <c r="O1987" s="2"/>
      <c r="P1987" s="2"/>
      <c r="Q1987" s="2"/>
      <c r="R1987" s="2"/>
      <c r="S1987" s="2"/>
      <c r="T1987" s="2"/>
      <c r="U1987" s="2"/>
      <c r="V1987" s="2"/>
      <c r="W1987" s="2"/>
      <c r="X1987" s="2"/>
      <c r="Y1987" s="2"/>
      <c r="Z1987" s="2"/>
      <c r="AA1987" s="2"/>
      <c r="AB1987" s="2"/>
      <c r="AC1987" s="2"/>
      <c r="AD1987" s="2"/>
      <c r="AE1987" s="2"/>
      <c r="AF1987" s="2"/>
      <c r="AG1987" s="2"/>
      <c r="AH1987" s="2"/>
    </row>
    <row r="1988" spans="1:34">
      <c r="A1988" s="52">
        <v>0</v>
      </c>
      <c r="B1988" s="52">
        <v>0</v>
      </c>
      <c r="D1988" s="2">
        <v>2025</v>
      </c>
      <c r="E1988" s="2">
        <v>4</v>
      </c>
      <c r="F1988" s="62">
        <v>2025</v>
      </c>
      <c r="G1988" s="62">
        <v>2025</v>
      </c>
      <c r="H1988" s="132">
        <v>1312.3340481169055</v>
      </c>
      <c r="I1988" s="132">
        <v>4609.5733440106305</v>
      </c>
      <c r="J1988" s="132">
        <v>2091.5323891863181</v>
      </c>
      <c r="K1988" s="132">
        <v>16404.175601461317</v>
      </c>
      <c r="L1988" s="43">
        <v>24417.61538277517</v>
      </c>
      <c r="M1988" s="2"/>
      <c r="N1988" s="43">
        <v>0</v>
      </c>
      <c r="O1988" s="2"/>
      <c r="P1988" s="2"/>
      <c r="Q1988" s="2"/>
      <c r="R1988" s="2"/>
      <c r="S1988" s="2"/>
      <c r="T1988" s="2"/>
      <c r="U1988" s="2"/>
      <c r="V1988" s="2"/>
      <c r="W1988" s="2"/>
      <c r="X1988" s="2"/>
      <c r="Y1988" s="2"/>
      <c r="Z1988" s="2"/>
      <c r="AA1988" s="2"/>
      <c r="AB1988" s="2"/>
      <c r="AC1988" s="2"/>
      <c r="AD1988" s="2"/>
      <c r="AE1988" s="2"/>
      <c r="AF1988" s="2"/>
      <c r="AG1988" s="2"/>
      <c r="AH1988" s="2"/>
    </row>
    <row r="1989" spans="1:34">
      <c r="A1989" s="52">
        <v>0</v>
      </c>
      <c r="B1989" s="52">
        <v>0</v>
      </c>
      <c r="D1989" s="2">
        <v>2025</v>
      </c>
      <c r="E1989" s="2">
        <v>5</v>
      </c>
      <c r="F1989" s="62">
        <v>2026</v>
      </c>
      <c r="G1989" s="62">
        <v>2026</v>
      </c>
      <c r="H1989" s="132">
        <v>1474.8415807418976</v>
      </c>
      <c r="I1989" s="132">
        <v>5180.381052355915</v>
      </c>
      <c r="J1989" s="132">
        <v>2350.5287693073992</v>
      </c>
      <c r="K1989" s="132">
        <v>18435.51975927372</v>
      </c>
      <c r="L1989" s="43">
        <v>27441.271161678931</v>
      </c>
      <c r="M1989" s="2"/>
      <c r="N1989" s="43">
        <v>0</v>
      </c>
      <c r="O1989" s="2"/>
      <c r="P1989" s="2"/>
      <c r="Q1989" s="2"/>
      <c r="R1989" s="2"/>
      <c r="S1989" s="2"/>
      <c r="T1989" s="2"/>
      <c r="U1989" s="2"/>
      <c r="V1989" s="2"/>
      <c r="W1989" s="2"/>
      <c r="X1989" s="2"/>
      <c r="Y1989" s="2"/>
      <c r="Z1989" s="2"/>
      <c r="AA1989" s="2"/>
      <c r="AB1989" s="2"/>
      <c r="AC1989" s="2"/>
      <c r="AD1989" s="2"/>
      <c r="AE1989" s="2"/>
      <c r="AF1989" s="2"/>
      <c r="AG1989" s="2"/>
      <c r="AH1989" s="2"/>
    </row>
    <row r="1990" spans="1:34">
      <c r="A1990" s="52">
        <v>0</v>
      </c>
      <c r="B1990" s="52">
        <v>0</v>
      </c>
      <c r="D1990" s="2">
        <v>2025</v>
      </c>
      <c r="E1990" s="2">
        <v>6</v>
      </c>
      <c r="F1990" s="62">
        <v>2026</v>
      </c>
      <c r="G1990" s="62">
        <v>2026</v>
      </c>
      <c r="H1990" s="132">
        <v>1568.3657132378648</v>
      </c>
      <c r="I1990" s="132">
        <v>5508.8845677480003</v>
      </c>
      <c r="J1990" s="132">
        <v>2499.5828554728469</v>
      </c>
      <c r="K1990" s="132">
        <v>19604.57141547331</v>
      </c>
      <c r="L1990" s="43">
        <v>29181.404551932021</v>
      </c>
      <c r="M1990" s="2"/>
      <c r="N1990" s="43">
        <v>0</v>
      </c>
      <c r="O1990" s="2"/>
      <c r="P1990" s="2"/>
      <c r="Q1990" s="2"/>
      <c r="R1990" s="2"/>
      <c r="S1990" s="2"/>
      <c r="T1990" s="2"/>
      <c r="U1990" s="2"/>
      <c r="V1990" s="2"/>
      <c r="W1990" s="2"/>
      <c r="X1990" s="2"/>
      <c r="Y1990" s="2"/>
      <c r="Z1990" s="2"/>
      <c r="AA1990" s="2"/>
      <c r="AB1990" s="2"/>
      <c r="AC1990" s="2"/>
      <c r="AD1990" s="2"/>
      <c r="AE1990" s="2"/>
      <c r="AF1990" s="2"/>
      <c r="AG1990" s="2"/>
      <c r="AH1990" s="2"/>
    </row>
    <row r="1991" spans="1:34">
      <c r="A1991" s="52">
        <v>0</v>
      </c>
      <c r="B1991" s="52">
        <v>0</v>
      </c>
      <c r="D1991" s="2">
        <v>2025</v>
      </c>
      <c r="E1991" s="2">
        <v>7</v>
      </c>
      <c r="F1991" s="62">
        <v>2026</v>
      </c>
      <c r="G1991" s="62">
        <v>2026</v>
      </c>
      <c r="H1991" s="132">
        <v>1624.0312768994643</v>
      </c>
      <c r="I1991" s="132">
        <v>5704.4098601093683</v>
      </c>
      <c r="J1991" s="132">
        <v>2588.2998475585209</v>
      </c>
      <c r="K1991" s="132">
        <v>20300.390961243302</v>
      </c>
      <c r="L1991" s="43">
        <v>30217.131945810655</v>
      </c>
      <c r="M1991" s="2"/>
      <c r="N1991" s="43">
        <v>0</v>
      </c>
      <c r="O1991" s="2"/>
      <c r="P1991" s="2"/>
      <c r="Q1991" s="2"/>
      <c r="R1991" s="2"/>
      <c r="S1991" s="2"/>
      <c r="T1991" s="2"/>
      <c r="U1991" s="2"/>
      <c r="V1991" s="2"/>
      <c r="W1991" s="2"/>
      <c r="X1991" s="2"/>
      <c r="Y1991" s="2"/>
      <c r="Z1991" s="2"/>
      <c r="AA1991" s="2"/>
      <c r="AB1991" s="2"/>
      <c r="AC1991" s="2"/>
      <c r="AD1991" s="2"/>
      <c r="AE1991" s="2"/>
      <c r="AF1991" s="2"/>
      <c r="AG1991" s="2"/>
      <c r="AH1991" s="2"/>
    </row>
    <row r="1992" spans="1:34">
      <c r="A1992" s="52">
        <v>0</v>
      </c>
      <c r="B1992" s="52">
        <v>0</v>
      </c>
      <c r="D1992" s="2">
        <v>2025</v>
      </c>
      <c r="E1992" s="2">
        <v>8</v>
      </c>
      <c r="F1992" s="62">
        <v>2026</v>
      </c>
      <c r="G1992" s="62">
        <v>2026</v>
      </c>
      <c r="H1992" s="132">
        <v>1688.5255186686836</v>
      </c>
      <c r="I1992" s="132">
        <v>5930.9458843237508</v>
      </c>
      <c r="J1992" s="132">
        <v>2691.0875453782146</v>
      </c>
      <c r="K1992" s="132">
        <v>21106.568983358546</v>
      </c>
      <c r="L1992" s="43">
        <v>31417.127931729196</v>
      </c>
      <c r="M1992" s="2"/>
      <c r="N1992" s="43">
        <v>0</v>
      </c>
      <c r="O1992" s="2"/>
      <c r="P1992" s="2"/>
      <c r="Q1992" s="2"/>
      <c r="R1992" s="2"/>
      <c r="S1992" s="2"/>
      <c r="T1992" s="2"/>
      <c r="U1992" s="2"/>
      <c r="V1992" s="2"/>
      <c r="W1992" s="2"/>
      <c r="X1992" s="2"/>
      <c r="Y1992" s="2"/>
      <c r="Z1992" s="2"/>
      <c r="AA1992" s="2"/>
      <c r="AB1992" s="2"/>
      <c r="AC1992" s="2"/>
      <c r="AD1992" s="2"/>
      <c r="AE1992" s="2"/>
      <c r="AF1992" s="2"/>
      <c r="AG1992" s="2"/>
      <c r="AH1992" s="2"/>
    </row>
    <row r="1993" spans="1:34">
      <c r="A1993" s="52">
        <v>0</v>
      </c>
      <c r="B1993" s="52">
        <v>0</v>
      </c>
      <c r="D1993" s="2">
        <v>2025</v>
      </c>
      <c r="E1993" s="2">
        <v>9</v>
      </c>
      <c r="F1993" s="62">
        <v>2026</v>
      </c>
      <c r="G1993" s="62">
        <v>2026</v>
      </c>
      <c r="H1993" s="132">
        <v>1615.6515146278259</v>
      </c>
      <c r="I1993" s="132">
        <v>5674.975945130238</v>
      </c>
      <c r="J1993" s="132">
        <v>2574.9446014380974</v>
      </c>
      <c r="K1993" s="132">
        <v>20195.643932847823</v>
      </c>
      <c r="L1993" s="43">
        <v>30061.215994043985</v>
      </c>
      <c r="M1993" s="2"/>
      <c r="N1993" s="43">
        <v>0</v>
      </c>
      <c r="O1993" s="2"/>
      <c r="P1993" s="2"/>
      <c r="Q1993" s="2"/>
      <c r="R1993" s="2"/>
      <c r="S1993" s="2"/>
      <c r="T1993" s="2"/>
      <c r="U1993" s="2"/>
      <c r="V1993" s="2"/>
      <c r="W1993" s="2"/>
      <c r="X1993" s="2"/>
      <c r="Y1993" s="2"/>
      <c r="Z1993" s="2"/>
      <c r="AA1993" s="2"/>
      <c r="AB1993" s="2"/>
      <c r="AC1993" s="2"/>
      <c r="AD1993" s="2"/>
      <c r="AE1993" s="2"/>
      <c r="AF1993" s="2"/>
      <c r="AG1993" s="2"/>
      <c r="AH1993" s="2"/>
    </row>
    <row r="1994" spans="1:34">
      <c r="A1994" s="52">
        <v>0</v>
      </c>
      <c r="B1994" s="52">
        <v>0</v>
      </c>
      <c r="D1994" s="2">
        <v>2025</v>
      </c>
      <c r="E1994" s="2">
        <v>10</v>
      </c>
      <c r="F1994" s="62">
        <v>2026</v>
      </c>
      <c r="G1994" s="62">
        <v>2026</v>
      </c>
      <c r="H1994" s="132">
        <v>1513.1490654122454</v>
      </c>
      <c r="I1994" s="132">
        <v>5314.9360922605119</v>
      </c>
      <c r="J1994" s="132">
        <v>2411.5813230007661</v>
      </c>
      <c r="K1994" s="132">
        <v>18914.363317653067</v>
      </c>
      <c r="L1994" s="43">
        <v>28154.029798326592</v>
      </c>
      <c r="M1994" s="2"/>
      <c r="N1994" s="43">
        <v>0</v>
      </c>
      <c r="O1994" s="2"/>
      <c r="P1994" s="2"/>
      <c r="Q1994" s="2"/>
      <c r="R1994" s="2"/>
      <c r="S1994" s="2"/>
      <c r="T1994" s="2"/>
      <c r="U1994" s="2"/>
      <c r="V1994" s="2"/>
      <c r="W1994" s="2"/>
      <c r="X1994" s="2"/>
      <c r="Y1994" s="2"/>
      <c r="Z1994" s="2"/>
      <c r="AA1994" s="2"/>
      <c r="AB1994" s="2"/>
      <c r="AC1994" s="2"/>
      <c r="AD1994" s="2"/>
      <c r="AE1994" s="2"/>
      <c r="AF1994" s="2"/>
      <c r="AG1994" s="2"/>
      <c r="AH1994" s="2"/>
    </row>
    <row r="1995" spans="1:34">
      <c r="A1995" s="52">
        <v>0</v>
      </c>
      <c r="B1995" s="52">
        <v>0</v>
      </c>
      <c r="D1995" s="2">
        <v>2025</v>
      </c>
      <c r="E1995" s="2">
        <v>11</v>
      </c>
      <c r="F1995" s="62">
        <v>2026</v>
      </c>
      <c r="G1995" s="62">
        <v>2026</v>
      </c>
      <c r="H1995" s="132">
        <v>1266.843910070867</v>
      </c>
      <c r="I1995" s="132">
        <v>4449.7892341239203</v>
      </c>
      <c r="J1995" s="132">
        <v>2019.0324816754444</v>
      </c>
      <c r="K1995" s="132">
        <v>15835.548875885837</v>
      </c>
      <c r="L1995" s="43">
        <v>23571.214501756069</v>
      </c>
      <c r="M1995" s="2"/>
      <c r="N1995" s="43">
        <v>0</v>
      </c>
      <c r="O1995" s="2"/>
      <c r="P1995" s="2"/>
      <c r="Q1995" s="2"/>
      <c r="R1995" s="2"/>
      <c r="S1995" s="2"/>
      <c r="T1995" s="2"/>
      <c r="U1995" s="2"/>
      <c r="V1995" s="2"/>
      <c r="W1995" s="2"/>
      <c r="X1995" s="2"/>
      <c r="Y1995" s="2"/>
      <c r="Z1995" s="2"/>
      <c r="AA1995" s="2"/>
      <c r="AB1995" s="2"/>
      <c r="AC1995" s="2"/>
      <c r="AD1995" s="2"/>
      <c r="AE1995" s="2"/>
      <c r="AF1995" s="2"/>
      <c r="AG1995" s="2"/>
      <c r="AH1995" s="2"/>
    </row>
    <row r="1996" spans="1:34">
      <c r="A1996" s="52">
        <v>0</v>
      </c>
      <c r="B1996" s="52">
        <v>0</v>
      </c>
      <c r="D1996" s="2">
        <v>2025</v>
      </c>
      <c r="E1996" s="2">
        <v>12</v>
      </c>
      <c r="F1996" s="62">
        <v>2026</v>
      </c>
      <c r="G1996" s="62">
        <v>2026</v>
      </c>
      <c r="H1996" s="132">
        <v>989.11464621084383</v>
      </c>
      <c r="I1996" s="132">
        <v>3474.265194815589</v>
      </c>
      <c r="J1996" s="132">
        <v>1576.4014673985325</v>
      </c>
      <c r="K1996" s="132">
        <v>12363.933077635549</v>
      </c>
      <c r="L1996" s="43">
        <v>18403.714386060514</v>
      </c>
      <c r="M1996" s="2"/>
      <c r="N1996" s="43">
        <v>0</v>
      </c>
      <c r="O1996" s="2"/>
      <c r="P1996" s="2"/>
      <c r="Q1996" s="2"/>
      <c r="R1996" s="2"/>
      <c r="S1996" s="2"/>
      <c r="T1996" s="2"/>
      <c r="U1996" s="2"/>
      <c r="V1996" s="2"/>
      <c r="W1996" s="2"/>
      <c r="X1996" s="2"/>
      <c r="Y1996" s="2"/>
      <c r="Z1996" s="2"/>
      <c r="AA1996" s="2"/>
      <c r="AB1996" s="2"/>
      <c r="AC1996" s="2"/>
      <c r="AD1996" s="2"/>
      <c r="AE1996" s="2"/>
      <c r="AF1996" s="2"/>
      <c r="AG1996" s="2"/>
      <c r="AH1996" s="2"/>
    </row>
    <row r="1997" spans="1:34">
      <c r="A1997" s="52">
        <v>0</v>
      </c>
      <c r="B1997" s="52">
        <v>0</v>
      </c>
      <c r="D1997" s="2">
        <v>2026</v>
      </c>
      <c r="E1997" s="2">
        <v>1</v>
      </c>
      <c r="F1997" s="62">
        <v>2026</v>
      </c>
      <c r="G1997" s="62">
        <v>2026</v>
      </c>
      <c r="H1997" s="132">
        <v>954.52511751659063</v>
      </c>
      <c r="I1997" s="132">
        <v>3352.7694752770244</v>
      </c>
      <c r="J1997" s="132">
        <v>1521.2744060420664</v>
      </c>
      <c r="K1997" s="132">
        <v>11931.563968957384</v>
      </c>
      <c r="L1997" s="43">
        <v>17760.132967793066</v>
      </c>
      <c r="M1997" s="2"/>
      <c r="N1997" s="43">
        <v>0</v>
      </c>
      <c r="O1997" s="2"/>
      <c r="P1997" s="2"/>
      <c r="Q1997" s="2"/>
      <c r="R1997" s="2"/>
      <c r="S1997" s="2"/>
      <c r="T1997" s="2"/>
      <c r="U1997" s="2"/>
      <c r="V1997" s="2"/>
      <c r="W1997" s="2"/>
      <c r="X1997" s="2"/>
      <c r="Y1997" s="2"/>
      <c r="Z1997" s="2"/>
      <c r="AA1997" s="2"/>
      <c r="AB1997" s="2"/>
      <c r="AC1997" s="2"/>
      <c r="AD1997" s="2"/>
      <c r="AE1997" s="2"/>
      <c r="AF1997" s="2"/>
      <c r="AG1997" s="2"/>
      <c r="AH1997" s="2"/>
    </row>
    <row r="1998" spans="1:34">
      <c r="A1998" s="52">
        <v>0</v>
      </c>
      <c r="B1998" s="52">
        <v>0</v>
      </c>
      <c r="D1998" s="2">
        <v>2026</v>
      </c>
      <c r="E1998" s="2">
        <v>2</v>
      </c>
      <c r="F1998" s="62">
        <v>2026</v>
      </c>
      <c r="G1998" s="62">
        <v>2026</v>
      </c>
      <c r="H1998" s="132">
        <v>855.86830778536967</v>
      </c>
      <c r="I1998" s="132">
        <v>3006.2374310961113</v>
      </c>
      <c r="J1998" s="132">
        <v>1364.040115532933</v>
      </c>
      <c r="K1998" s="132">
        <v>10698.353847317121</v>
      </c>
      <c r="L1998" s="43">
        <v>15924.499701731536</v>
      </c>
      <c r="M1998" s="2"/>
      <c r="N1998" s="43">
        <v>0</v>
      </c>
      <c r="O1998" s="2"/>
      <c r="P1998" s="2"/>
      <c r="Q1998" s="2"/>
      <c r="R1998" s="2"/>
      <c r="S1998" s="2"/>
      <c r="T1998" s="2"/>
      <c r="U1998" s="2"/>
      <c r="V1998" s="2"/>
      <c r="W1998" s="2"/>
      <c r="X1998" s="2"/>
      <c r="Y1998" s="2"/>
      <c r="Z1998" s="2"/>
      <c r="AA1998" s="2"/>
      <c r="AB1998" s="2"/>
      <c r="AC1998" s="2"/>
      <c r="AD1998" s="2"/>
      <c r="AE1998" s="2"/>
      <c r="AF1998" s="2"/>
      <c r="AG1998" s="2"/>
      <c r="AH1998" s="2"/>
    </row>
    <row r="1999" spans="1:34">
      <c r="A1999" s="52">
        <v>0</v>
      </c>
      <c r="B1999" s="52">
        <v>0</v>
      </c>
      <c r="D1999" s="2">
        <v>2026</v>
      </c>
      <c r="E1999" s="2">
        <v>3</v>
      </c>
      <c r="F1999" s="62">
        <v>2026</v>
      </c>
      <c r="G1999" s="62">
        <v>2026</v>
      </c>
      <c r="H1999" s="132">
        <v>1136.2692252763825</v>
      </c>
      <c r="I1999" s="132">
        <v>3991.1456537832933</v>
      </c>
      <c r="J1999" s="132">
        <v>1810.9290777842346</v>
      </c>
      <c r="K1999" s="132">
        <v>14203.365315954779</v>
      </c>
      <c r="L1999" s="43">
        <v>21141.709272798689</v>
      </c>
      <c r="M1999" s="2"/>
      <c r="N1999" s="43">
        <v>0</v>
      </c>
      <c r="O1999" s="2"/>
      <c r="P1999" s="2"/>
      <c r="Q1999" s="2"/>
      <c r="R1999" s="2"/>
      <c r="S1999" s="2"/>
      <c r="T1999" s="2"/>
      <c r="U1999" s="2"/>
      <c r="V1999" s="2"/>
      <c r="W1999" s="2"/>
      <c r="X1999" s="2"/>
      <c r="Y1999" s="2"/>
      <c r="Z1999" s="2"/>
      <c r="AA1999" s="2"/>
      <c r="AB1999" s="2"/>
      <c r="AC1999" s="2"/>
      <c r="AD1999" s="2"/>
      <c r="AE1999" s="2"/>
      <c r="AF1999" s="2"/>
      <c r="AG1999" s="2"/>
      <c r="AH1999" s="2"/>
    </row>
    <row r="2000" spans="1:34">
      <c r="A2000" s="52">
        <v>0</v>
      </c>
      <c r="B2000" s="52">
        <v>0</v>
      </c>
      <c r="D2000" s="2">
        <v>2026</v>
      </c>
      <c r="E2000" s="2">
        <v>4</v>
      </c>
      <c r="F2000" s="62">
        <v>2026</v>
      </c>
      <c r="G2000" s="62">
        <v>2026</v>
      </c>
      <c r="H2000" s="132">
        <v>1312.3244729909741</v>
      </c>
      <c r="I2000" s="132">
        <v>4609.5397113807958</v>
      </c>
      <c r="J2000" s="132">
        <v>2091.517128829365</v>
      </c>
      <c r="K2000" s="132">
        <v>16404.055912387175</v>
      </c>
      <c r="L2000" s="43">
        <v>24417.43722558831</v>
      </c>
      <c r="M2000" s="2"/>
      <c r="N2000" s="43">
        <v>0</v>
      </c>
      <c r="O2000" s="2"/>
      <c r="P2000" s="2"/>
      <c r="Q2000" s="2"/>
      <c r="R2000" s="2"/>
      <c r="S2000" s="2"/>
      <c r="T2000" s="2"/>
      <c r="U2000" s="2"/>
      <c r="V2000" s="2"/>
      <c r="W2000" s="2"/>
      <c r="X2000" s="2"/>
      <c r="Y2000" s="2"/>
      <c r="Z2000" s="2"/>
      <c r="AA2000" s="2"/>
      <c r="AB2000" s="2"/>
      <c r="AC2000" s="2"/>
      <c r="AD2000" s="2"/>
      <c r="AE2000" s="2"/>
      <c r="AF2000" s="2"/>
      <c r="AG2000" s="2"/>
      <c r="AH2000" s="2"/>
    </row>
    <row r="2001" spans="1:34">
      <c r="A2001" s="52">
        <v>0</v>
      </c>
      <c r="B2001" s="52">
        <v>0</v>
      </c>
      <c r="D2001" s="2">
        <v>2026</v>
      </c>
      <c r="E2001" s="2">
        <v>5</v>
      </c>
      <c r="F2001" s="62">
        <v>2027</v>
      </c>
      <c r="G2001" s="62">
        <v>2027</v>
      </c>
      <c r="H2001" s="132">
        <v>1474.9061048090412</v>
      </c>
      <c r="I2001" s="132">
        <v>5180.6076931417565</v>
      </c>
      <c r="J2001" s="132">
        <v>2350.6316045394092</v>
      </c>
      <c r="K2001" s="132">
        <v>18436.326310113014</v>
      </c>
      <c r="L2001" s="43">
        <v>27442.471712603219</v>
      </c>
      <c r="M2001" s="2"/>
      <c r="N2001" s="43">
        <v>0</v>
      </c>
      <c r="O2001" s="2"/>
      <c r="P2001" s="2"/>
      <c r="Q2001" s="2"/>
      <c r="R2001" s="2"/>
      <c r="S2001" s="2"/>
      <c r="T2001" s="2"/>
      <c r="U2001" s="2"/>
      <c r="V2001" s="2"/>
      <c r="W2001" s="2"/>
      <c r="X2001" s="2"/>
      <c r="Y2001" s="2"/>
      <c r="Z2001" s="2"/>
      <c r="AA2001" s="2"/>
      <c r="AB2001" s="2"/>
      <c r="AC2001" s="2"/>
      <c r="AD2001" s="2"/>
      <c r="AE2001" s="2"/>
      <c r="AF2001" s="2"/>
      <c r="AG2001" s="2"/>
      <c r="AH2001" s="2"/>
    </row>
    <row r="2002" spans="1:34">
      <c r="A2002" s="52">
        <v>0</v>
      </c>
      <c r="B2002" s="52">
        <v>0</v>
      </c>
      <c r="D2002" s="2">
        <v>2026</v>
      </c>
      <c r="E2002" s="2">
        <v>6</v>
      </c>
      <c r="F2002" s="62">
        <v>2027</v>
      </c>
      <c r="G2002" s="62">
        <v>2027</v>
      </c>
      <c r="H2002" s="132">
        <v>1568.4728818682418</v>
      </c>
      <c r="I2002" s="132">
        <v>5509.2609975621999</v>
      </c>
      <c r="J2002" s="132">
        <v>2499.7536554775106</v>
      </c>
      <c r="K2002" s="132">
        <v>19605.911023353023</v>
      </c>
      <c r="L2002" s="43">
        <v>29183.398558260975</v>
      </c>
      <c r="M2002" s="2"/>
      <c r="N2002" s="43">
        <v>0</v>
      </c>
      <c r="O2002" s="2"/>
      <c r="P2002" s="2"/>
      <c r="Q2002" s="2"/>
      <c r="R2002" s="2"/>
      <c r="S2002" s="2"/>
      <c r="T2002" s="2"/>
      <c r="U2002" s="2"/>
      <c r="V2002" s="2"/>
      <c r="W2002" s="2"/>
      <c r="X2002" s="2"/>
      <c r="Y2002" s="2"/>
      <c r="Z2002" s="2"/>
      <c r="AA2002" s="2"/>
      <c r="AB2002" s="2"/>
      <c r="AC2002" s="2"/>
      <c r="AD2002" s="2"/>
      <c r="AE2002" s="2"/>
      <c r="AF2002" s="2"/>
      <c r="AG2002" s="2"/>
      <c r="AH2002" s="2"/>
    </row>
    <row r="2003" spans="1:34">
      <c r="A2003" s="52">
        <v>0</v>
      </c>
      <c r="B2003" s="52">
        <v>0</v>
      </c>
      <c r="D2003" s="2">
        <v>2026</v>
      </c>
      <c r="E2003" s="2">
        <v>7</v>
      </c>
      <c r="F2003" s="62">
        <v>2027</v>
      </c>
      <c r="G2003" s="62">
        <v>2027</v>
      </c>
      <c r="H2003" s="132">
        <v>1624.1638275738785</v>
      </c>
      <c r="I2003" s="132">
        <v>5704.8754443532489</v>
      </c>
      <c r="J2003" s="132">
        <v>2588.5111001958689</v>
      </c>
      <c r="K2003" s="132">
        <v>20302.047844673481</v>
      </c>
      <c r="L2003" s="43">
        <v>30219.598216796476</v>
      </c>
      <c r="M2003" s="2"/>
      <c r="N2003" s="43">
        <v>0</v>
      </c>
      <c r="O2003" s="2"/>
      <c r="P2003" s="2"/>
      <c r="Q2003" s="2"/>
      <c r="R2003" s="2"/>
      <c r="S2003" s="2"/>
      <c r="T2003" s="2"/>
      <c r="U2003" s="2"/>
      <c r="V2003" s="2"/>
      <c r="W2003" s="2"/>
      <c r="X2003" s="2"/>
      <c r="Y2003" s="2"/>
      <c r="Z2003" s="2"/>
      <c r="AA2003" s="2"/>
      <c r="AB2003" s="2"/>
      <c r="AC2003" s="2"/>
      <c r="AD2003" s="2"/>
      <c r="AE2003" s="2"/>
      <c r="AF2003" s="2"/>
      <c r="AG2003" s="2"/>
      <c r="AH2003" s="2"/>
    </row>
    <row r="2004" spans="1:34">
      <c r="A2004" s="52">
        <v>0</v>
      </c>
      <c r="B2004" s="52">
        <v>0</v>
      </c>
      <c r="D2004" s="2">
        <v>2026</v>
      </c>
      <c r="E2004" s="2">
        <v>8</v>
      </c>
      <c r="F2004" s="62">
        <v>2027</v>
      </c>
      <c r="G2004" s="62">
        <v>2027</v>
      </c>
      <c r="H2004" s="132">
        <v>1688.6874770339025</v>
      </c>
      <c r="I2004" s="132">
        <v>5931.5147630815827</v>
      </c>
      <c r="J2004" s="132">
        <v>2691.3456665227818</v>
      </c>
      <c r="K2004" s="132">
        <v>21108.593462923782</v>
      </c>
      <c r="L2004" s="43">
        <v>31420.14136956205</v>
      </c>
      <c r="M2004" s="2"/>
      <c r="N2004" s="43">
        <v>0</v>
      </c>
      <c r="O2004" s="2"/>
      <c r="P2004" s="2"/>
      <c r="Q2004" s="2"/>
      <c r="R2004" s="2"/>
      <c r="S2004" s="2"/>
      <c r="T2004" s="2"/>
      <c r="U2004" s="2"/>
      <c r="V2004" s="2"/>
      <c r="W2004" s="2"/>
      <c r="X2004" s="2"/>
      <c r="Y2004" s="2"/>
      <c r="Z2004" s="2"/>
      <c r="AA2004" s="2"/>
      <c r="AB2004" s="2"/>
      <c r="AC2004" s="2"/>
      <c r="AD2004" s="2"/>
      <c r="AE2004" s="2"/>
      <c r="AF2004" s="2"/>
      <c r="AG2004" s="2"/>
      <c r="AH2004" s="2"/>
    </row>
    <row r="2005" spans="1:34">
      <c r="A2005" s="52">
        <v>0</v>
      </c>
      <c r="B2005" s="52">
        <v>0</v>
      </c>
      <c r="D2005" s="2">
        <v>2026</v>
      </c>
      <c r="E2005" s="2">
        <v>9</v>
      </c>
      <c r="F2005" s="62">
        <v>2027</v>
      </c>
      <c r="G2005" s="62">
        <v>2027</v>
      </c>
      <c r="H2005" s="132">
        <v>1615.7802443493731</v>
      </c>
      <c r="I2005" s="132">
        <v>5675.4281082771731</v>
      </c>
      <c r="J2005" s="132">
        <v>2575.1497644318133</v>
      </c>
      <c r="K2005" s="132">
        <v>20197.253054367164</v>
      </c>
      <c r="L2005" s="43">
        <v>30063.611171425524</v>
      </c>
      <c r="M2005" s="2"/>
      <c r="N2005" s="43">
        <v>0</v>
      </c>
      <c r="O2005" s="2"/>
      <c r="P2005" s="2"/>
      <c r="Q2005" s="2"/>
      <c r="R2005" s="2"/>
      <c r="S2005" s="2"/>
      <c r="T2005" s="2"/>
      <c r="U2005" s="2"/>
      <c r="V2005" s="2"/>
      <c r="W2005" s="2"/>
      <c r="X2005" s="2"/>
      <c r="Y2005" s="2"/>
      <c r="Z2005" s="2"/>
      <c r="AA2005" s="2"/>
      <c r="AB2005" s="2"/>
      <c r="AC2005" s="2"/>
      <c r="AD2005" s="2"/>
      <c r="AE2005" s="2"/>
      <c r="AF2005" s="2"/>
      <c r="AG2005" s="2"/>
      <c r="AH2005" s="2"/>
    </row>
    <row r="2006" spans="1:34">
      <c r="A2006" s="52">
        <v>0</v>
      </c>
      <c r="B2006" s="52">
        <v>0</v>
      </c>
      <c r="D2006" s="2">
        <v>2026</v>
      </c>
      <c r="E2006" s="2">
        <v>10</v>
      </c>
      <c r="F2006" s="62">
        <v>2027</v>
      </c>
      <c r="G2006" s="62">
        <v>2027</v>
      </c>
      <c r="H2006" s="132">
        <v>1513.23105669249</v>
      </c>
      <c r="I2006" s="132">
        <v>5315.2240866323709</v>
      </c>
      <c r="J2006" s="132">
        <v>2411.7119966036562</v>
      </c>
      <c r="K2006" s="132">
        <v>18915.388208656124</v>
      </c>
      <c r="L2006" s="43">
        <v>28155.555348584639</v>
      </c>
      <c r="M2006" s="2"/>
      <c r="N2006" s="43">
        <v>0</v>
      </c>
      <c r="O2006" s="2"/>
      <c r="P2006" s="2"/>
      <c r="Q2006" s="2"/>
      <c r="R2006" s="2"/>
      <c r="S2006" s="2"/>
      <c r="T2006" s="2"/>
      <c r="U2006" s="2"/>
      <c r="V2006" s="2"/>
      <c r="W2006" s="2"/>
      <c r="X2006" s="2"/>
      <c r="Y2006" s="2"/>
      <c r="Z2006" s="2"/>
      <c r="AA2006" s="2"/>
      <c r="AB2006" s="2"/>
      <c r="AC2006" s="2"/>
      <c r="AD2006" s="2"/>
      <c r="AE2006" s="2"/>
      <c r="AF2006" s="2"/>
      <c r="AG2006" s="2"/>
      <c r="AH2006" s="2"/>
    </row>
    <row r="2007" spans="1:34">
      <c r="A2007" s="52">
        <v>0</v>
      </c>
      <c r="B2007" s="52">
        <v>0</v>
      </c>
      <c r="D2007" s="2">
        <v>2026</v>
      </c>
      <c r="E2007" s="2">
        <v>11</v>
      </c>
      <c r="F2007" s="62">
        <v>2027</v>
      </c>
      <c r="G2007" s="62">
        <v>2027</v>
      </c>
      <c r="H2007" s="132">
        <v>1266.8135926293789</v>
      </c>
      <c r="I2007" s="132">
        <v>4449.6827441106934</v>
      </c>
      <c r="J2007" s="132">
        <v>2018.9841632530727</v>
      </c>
      <c r="K2007" s="132">
        <v>15835.169907867235</v>
      </c>
      <c r="L2007" s="43">
        <v>23570.650407860379</v>
      </c>
      <c r="M2007" s="2"/>
      <c r="N2007" s="43">
        <v>0</v>
      </c>
      <c r="O2007" s="2"/>
      <c r="P2007" s="2"/>
      <c r="Q2007" s="2"/>
      <c r="R2007" s="2"/>
      <c r="S2007" s="2"/>
      <c r="T2007" s="2"/>
      <c r="U2007" s="2"/>
      <c r="V2007" s="2"/>
      <c r="W2007" s="2"/>
      <c r="X2007" s="2"/>
      <c r="Y2007" s="2"/>
      <c r="Z2007" s="2"/>
      <c r="AA2007" s="2"/>
      <c r="AB2007" s="2"/>
      <c r="AC2007" s="2"/>
      <c r="AD2007" s="2"/>
      <c r="AE2007" s="2"/>
      <c r="AF2007" s="2"/>
      <c r="AG2007" s="2"/>
      <c r="AH2007" s="2"/>
    </row>
    <row r="2008" spans="1:34">
      <c r="A2008" s="52">
        <v>0</v>
      </c>
      <c r="B2008" s="52">
        <v>0</v>
      </c>
      <c r="D2008" s="2">
        <v>2026</v>
      </c>
      <c r="E2008" s="2">
        <v>12</v>
      </c>
      <c r="F2008" s="62">
        <v>2027</v>
      </c>
      <c r="G2008" s="62">
        <v>2027</v>
      </c>
      <c r="H2008" s="132">
        <v>988.95769147437704</v>
      </c>
      <c r="I2008" s="132">
        <v>3473.7138913037493</v>
      </c>
      <c r="J2008" s="132">
        <v>1576.1513207872883</v>
      </c>
      <c r="K2008" s="132">
        <v>12361.971143429713</v>
      </c>
      <c r="L2008" s="43">
        <v>18400.794046995128</v>
      </c>
      <c r="M2008" s="2"/>
      <c r="N2008" s="43">
        <v>0</v>
      </c>
      <c r="O2008" s="2"/>
      <c r="P2008" s="2"/>
      <c r="Q2008" s="2"/>
      <c r="R2008" s="2"/>
      <c r="S2008" s="2"/>
      <c r="T2008" s="2"/>
      <c r="U2008" s="2"/>
      <c r="V2008" s="2"/>
      <c r="W2008" s="2"/>
      <c r="X2008" s="2"/>
      <c r="Y2008" s="2"/>
      <c r="Z2008" s="2"/>
      <c r="AA2008" s="2"/>
      <c r="AB2008" s="2"/>
      <c r="AC2008" s="2"/>
      <c r="AD2008" s="2"/>
      <c r="AE2008" s="2"/>
      <c r="AF2008" s="2"/>
      <c r="AG2008" s="2"/>
      <c r="AH2008" s="2"/>
    </row>
    <row r="2009" spans="1:34">
      <c r="A2009" s="52">
        <v>0</v>
      </c>
      <c r="B2009" s="52">
        <v>0</v>
      </c>
      <c r="D2009" s="2">
        <v>2027</v>
      </c>
      <c r="E2009" s="2">
        <v>1</v>
      </c>
      <c r="F2009" s="62">
        <v>2027</v>
      </c>
      <c r="G2009" s="62">
        <v>2027</v>
      </c>
      <c r="H2009" s="132">
        <v>954.35487821863092</v>
      </c>
      <c r="I2009" s="132">
        <v>3352.1715097429415</v>
      </c>
      <c r="J2009" s="132">
        <v>1521.0030871609431</v>
      </c>
      <c r="K2009" s="132">
        <v>11929.435977732886</v>
      </c>
      <c r="L2009" s="43">
        <v>17756.965452855402</v>
      </c>
      <c r="M2009" s="2"/>
      <c r="N2009" s="43">
        <v>0</v>
      </c>
      <c r="O2009" s="2"/>
      <c r="P2009" s="2"/>
      <c r="Q2009" s="2"/>
      <c r="R2009" s="2"/>
      <c r="S2009" s="2"/>
      <c r="T2009" s="2"/>
      <c r="U2009" s="2"/>
      <c r="V2009" s="2"/>
      <c r="W2009" s="2"/>
      <c r="X2009" s="2"/>
      <c r="Y2009" s="2"/>
      <c r="Z2009" s="2"/>
      <c r="AA2009" s="2"/>
      <c r="AB2009" s="2"/>
      <c r="AC2009" s="2"/>
      <c r="AD2009" s="2"/>
      <c r="AE2009" s="2"/>
      <c r="AF2009" s="2"/>
      <c r="AG2009" s="2"/>
      <c r="AH2009" s="2"/>
    </row>
    <row r="2010" spans="1:34">
      <c r="A2010" s="52">
        <v>0</v>
      </c>
      <c r="B2010" s="52">
        <v>0</v>
      </c>
      <c r="D2010" s="2">
        <v>2027</v>
      </c>
      <c r="E2010" s="2">
        <v>2</v>
      </c>
      <c r="F2010" s="62">
        <v>2027</v>
      </c>
      <c r="G2010" s="62">
        <v>2027</v>
      </c>
      <c r="H2010" s="132">
        <v>855.65373136554558</v>
      </c>
      <c r="I2010" s="132">
        <v>3005.4837314214788</v>
      </c>
      <c r="J2010" s="132">
        <v>1363.6981343638383</v>
      </c>
      <c r="K2010" s="132">
        <v>10695.671642069319</v>
      </c>
      <c r="L2010" s="43">
        <v>15920.507239220182</v>
      </c>
      <c r="M2010" s="2"/>
      <c r="N2010" s="43">
        <v>0</v>
      </c>
      <c r="O2010" s="2"/>
      <c r="P2010" s="2"/>
      <c r="Q2010" s="2"/>
      <c r="R2010" s="2"/>
      <c r="S2010" s="2"/>
      <c r="T2010" s="2"/>
      <c r="U2010" s="2"/>
      <c r="V2010" s="2"/>
      <c r="W2010" s="2"/>
      <c r="X2010" s="2"/>
      <c r="Y2010" s="2"/>
      <c r="Z2010" s="2"/>
      <c r="AA2010" s="2"/>
      <c r="AB2010" s="2"/>
      <c r="AC2010" s="2"/>
      <c r="AD2010" s="2"/>
      <c r="AE2010" s="2"/>
      <c r="AF2010" s="2"/>
      <c r="AG2010" s="2"/>
      <c r="AH2010" s="2"/>
    </row>
    <row r="2011" spans="1:34">
      <c r="A2011" s="52">
        <v>0</v>
      </c>
      <c r="B2011" s="52">
        <v>0</v>
      </c>
      <c r="D2011" s="2">
        <v>2027</v>
      </c>
      <c r="E2011" s="2">
        <v>3</v>
      </c>
      <c r="F2011" s="62">
        <v>2027</v>
      </c>
      <c r="G2011" s="62">
        <v>2027</v>
      </c>
      <c r="H2011" s="132">
        <v>1136.1806631649813</v>
      </c>
      <c r="I2011" s="132">
        <v>3990.8345793669969</v>
      </c>
      <c r="J2011" s="132">
        <v>1810.7879319191891</v>
      </c>
      <c r="K2011" s="132">
        <v>14202.258289562267</v>
      </c>
      <c r="L2011" s="43">
        <v>21140.061464013434</v>
      </c>
      <c r="M2011" s="2"/>
      <c r="N2011" s="43">
        <v>0</v>
      </c>
      <c r="O2011" s="2"/>
      <c r="P2011" s="2"/>
      <c r="Q2011" s="2"/>
      <c r="R2011" s="2"/>
      <c r="S2011" s="2"/>
      <c r="T2011" s="2"/>
      <c r="U2011" s="2"/>
      <c r="V2011" s="2"/>
      <c r="W2011" s="2"/>
      <c r="X2011" s="2"/>
      <c r="Y2011" s="2"/>
      <c r="Z2011" s="2"/>
      <c r="AA2011" s="2"/>
      <c r="AB2011" s="2"/>
      <c r="AC2011" s="2"/>
      <c r="AD2011" s="2"/>
      <c r="AE2011" s="2"/>
      <c r="AF2011" s="2"/>
      <c r="AG2011" s="2"/>
      <c r="AH2011" s="2"/>
    </row>
    <row r="2012" spans="1:34">
      <c r="A2012" s="52">
        <v>0</v>
      </c>
      <c r="B2012" s="52">
        <v>0</v>
      </c>
      <c r="D2012" s="2">
        <v>2027</v>
      </c>
      <c r="E2012" s="2">
        <v>4</v>
      </c>
      <c r="F2012" s="62">
        <v>2027</v>
      </c>
      <c r="G2012" s="62">
        <v>2027</v>
      </c>
      <c r="H2012" s="132">
        <v>1312.3150314490904</v>
      </c>
      <c r="I2012" s="132">
        <v>4609.5065479649302</v>
      </c>
      <c r="J2012" s="132">
        <v>2091.5020813719875</v>
      </c>
      <c r="K2012" s="132">
        <v>16403.937893113631</v>
      </c>
      <c r="L2012" s="43">
        <v>24417.26155389964</v>
      </c>
      <c r="M2012" s="2"/>
      <c r="N2012" s="43">
        <v>0</v>
      </c>
      <c r="O2012" s="2"/>
      <c r="P2012" s="2"/>
      <c r="Q2012" s="2"/>
      <c r="R2012" s="2"/>
      <c r="S2012" s="2"/>
      <c r="T2012" s="2"/>
      <c r="U2012" s="2"/>
      <c r="V2012" s="2"/>
      <c r="W2012" s="2"/>
      <c r="X2012" s="2"/>
      <c r="Y2012" s="2"/>
      <c r="Z2012" s="2"/>
      <c r="AA2012" s="2"/>
      <c r="AB2012" s="2"/>
      <c r="AC2012" s="2"/>
      <c r="AD2012" s="2"/>
      <c r="AE2012" s="2"/>
      <c r="AF2012" s="2"/>
      <c r="AG2012" s="2"/>
      <c r="AH2012" s="2"/>
    </row>
    <row r="2013" spans="1:34">
      <c r="A2013" s="52">
        <v>0</v>
      </c>
      <c r="B2013" s="52">
        <v>0</v>
      </c>
      <c r="D2013" s="2">
        <v>2027</v>
      </c>
      <c r="E2013" s="2">
        <v>5</v>
      </c>
      <c r="F2013" s="62">
        <v>2028</v>
      </c>
      <c r="G2013" s="62">
        <v>2028</v>
      </c>
      <c r="H2013" s="132">
        <v>1474.9697286910477</v>
      </c>
      <c r="I2013" s="132">
        <v>5180.831172027305</v>
      </c>
      <c r="J2013" s="132">
        <v>2350.7330051013573</v>
      </c>
      <c r="K2013" s="132">
        <v>18437.121608638095</v>
      </c>
      <c r="L2013" s="43">
        <v>27443.655514457805</v>
      </c>
      <c r="M2013" s="2"/>
      <c r="N2013" s="43">
        <v>0</v>
      </c>
      <c r="O2013" s="2"/>
      <c r="P2013" s="2"/>
      <c r="Q2013" s="2"/>
      <c r="R2013" s="2"/>
      <c r="S2013" s="2"/>
      <c r="T2013" s="2"/>
      <c r="U2013" s="2"/>
      <c r="V2013" s="2"/>
      <c r="W2013" s="2"/>
      <c r="X2013" s="2"/>
      <c r="Y2013" s="2"/>
      <c r="Z2013" s="2"/>
      <c r="AA2013" s="2"/>
      <c r="AB2013" s="2"/>
      <c r="AC2013" s="2"/>
      <c r="AD2013" s="2"/>
      <c r="AE2013" s="2"/>
      <c r="AF2013" s="2"/>
      <c r="AG2013" s="2"/>
      <c r="AH2013" s="2"/>
    </row>
    <row r="2014" spans="1:34">
      <c r="A2014" s="52">
        <v>0</v>
      </c>
      <c r="B2014" s="52">
        <v>0</v>
      </c>
      <c r="D2014" s="2">
        <v>2027</v>
      </c>
      <c r="E2014" s="2">
        <v>6</v>
      </c>
      <c r="F2014" s="62">
        <v>2028</v>
      </c>
      <c r="G2014" s="62">
        <v>2028</v>
      </c>
      <c r="H2014" s="132">
        <v>1568.5785553726535</v>
      </c>
      <c r="I2014" s="132">
        <v>5509.6321757464457</v>
      </c>
      <c r="J2014" s="132">
        <v>2499.9220726251665</v>
      </c>
      <c r="K2014" s="132">
        <v>19607.231942158167</v>
      </c>
      <c r="L2014" s="43">
        <v>29185.364745902432</v>
      </c>
      <c r="M2014" s="2"/>
      <c r="N2014" s="43">
        <v>0</v>
      </c>
      <c r="O2014" s="2"/>
      <c r="P2014" s="2"/>
      <c r="Q2014" s="2"/>
      <c r="R2014" s="2"/>
      <c r="S2014" s="2"/>
      <c r="T2014" s="2"/>
      <c r="U2014" s="2"/>
      <c r="V2014" s="2"/>
      <c r="W2014" s="2"/>
      <c r="X2014" s="2"/>
      <c r="Y2014" s="2"/>
      <c r="Z2014" s="2"/>
      <c r="AA2014" s="2"/>
      <c r="AB2014" s="2"/>
      <c r="AC2014" s="2"/>
      <c r="AD2014" s="2"/>
      <c r="AE2014" s="2"/>
      <c r="AF2014" s="2"/>
      <c r="AG2014" s="2"/>
      <c r="AH2014" s="2"/>
    </row>
    <row r="2015" spans="1:34">
      <c r="A2015" s="52">
        <v>0</v>
      </c>
      <c r="B2015" s="52">
        <v>0</v>
      </c>
      <c r="D2015" s="2">
        <v>2027</v>
      </c>
      <c r="E2015" s="2">
        <v>7</v>
      </c>
      <c r="F2015" s="62">
        <v>2028</v>
      </c>
      <c r="G2015" s="62">
        <v>2028</v>
      </c>
      <c r="H2015" s="132">
        <v>1624.2945290135449</v>
      </c>
      <c r="I2015" s="132">
        <v>5705.3345331600767</v>
      </c>
      <c r="J2015" s="132">
        <v>2588.7194056153371</v>
      </c>
      <c r="K2015" s="132">
        <v>20303.681612669312</v>
      </c>
      <c r="L2015" s="43">
        <v>30222.030080458273</v>
      </c>
      <c r="M2015" s="2"/>
      <c r="N2015" s="43">
        <v>0</v>
      </c>
      <c r="O2015" s="2"/>
      <c r="P2015" s="2"/>
      <c r="Q2015" s="2"/>
      <c r="R2015" s="2"/>
      <c r="S2015" s="2"/>
      <c r="T2015" s="2"/>
      <c r="U2015" s="2"/>
      <c r="V2015" s="2"/>
      <c r="W2015" s="2"/>
      <c r="X2015" s="2"/>
      <c r="Y2015" s="2"/>
      <c r="Z2015" s="2"/>
      <c r="AA2015" s="2"/>
      <c r="AB2015" s="2"/>
      <c r="AC2015" s="2"/>
      <c r="AD2015" s="2"/>
      <c r="AE2015" s="2"/>
      <c r="AF2015" s="2"/>
      <c r="AG2015" s="2"/>
      <c r="AH2015" s="2"/>
    </row>
    <row r="2016" spans="1:34">
      <c r="A2016" s="52">
        <v>0</v>
      </c>
      <c r="B2016" s="52">
        <v>0</v>
      </c>
      <c r="D2016" s="2">
        <v>2027</v>
      </c>
      <c r="E2016" s="2">
        <v>8</v>
      </c>
      <c r="F2016" s="62">
        <v>2028</v>
      </c>
      <c r="G2016" s="62">
        <v>2028</v>
      </c>
      <c r="H2016" s="132">
        <v>1688.8471758931796</v>
      </c>
      <c r="I2016" s="132">
        <v>5932.0757053247935</v>
      </c>
      <c r="J2016" s="132">
        <v>2691.6001865797548</v>
      </c>
      <c r="K2016" s="132">
        <v>21110.589698664746</v>
      </c>
      <c r="L2016" s="43">
        <v>31423.112766462473</v>
      </c>
      <c r="M2016" s="2"/>
      <c r="N2016" s="43">
        <v>0</v>
      </c>
      <c r="O2016" s="2"/>
      <c r="P2016" s="2"/>
      <c r="Q2016" s="2"/>
      <c r="R2016" s="2"/>
      <c r="S2016" s="2"/>
      <c r="T2016" s="2"/>
      <c r="U2016" s="2"/>
      <c r="V2016" s="2"/>
      <c r="W2016" s="2"/>
      <c r="X2016" s="2"/>
      <c r="Y2016" s="2"/>
      <c r="Z2016" s="2"/>
      <c r="AA2016" s="2"/>
      <c r="AB2016" s="2"/>
      <c r="AC2016" s="2"/>
      <c r="AD2016" s="2"/>
      <c r="AE2016" s="2"/>
      <c r="AF2016" s="2"/>
      <c r="AG2016" s="2"/>
      <c r="AH2016" s="2"/>
    </row>
    <row r="2017" spans="1:34">
      <c r="A2017" s="52">
        <v>0</v>
      </c>
      <c r="B2017" s="52">
        <v>0</v>
      </c>
      <c r="D2017" s="2">
        <v>2027</v>
      </c>
      <c r="E2017" s="2">
        <v>9</v>
      </c>
      <c r="F2017" s="62">
        <v>2028</v>
      </c>
      <c r="G2017" s="62">
        <v>2028</v>
      </c>
      <c r="H2017" s="132">
        <v>1615.9071781428729</v>
      </c>
      <c r="I2017" s="132">
        <v>5675.8739632268407</v>
      </c>
      <c r="J2017" s="132">
        <v>2575.3520651652038</v>
      </c>
      <c r="K2017" s="132">
        <v>20198.839726785911</v>
      </c>
      <c r="L2017" s="43">
        <v>30065.972933320831</v>
      </c>
      <c r="M2017" s="2"/>
      <c r="N2017" s="43">
        <v>0</v>
      </c>
      <c r="O2017" s="2"/>
      <c r="P2017" s="2"/>
      <c r="Q2017" s="2"/>
      <c r="R2017" s="2"/>
      <c r="S2017" s="2"/>
      <c r="T2017" s="2"/>
      <c r="U2017" s="2"/>
      <c r="V2017" s="2"/>
      <c r="W2017" s="2"/>
      <c r="X2017" s="2"/>
      <c r="Y2017" s="2"/>
      <c r="Z2017" s="2"/>
      <c r="AA2017" s="2"/>
      <c r="AB2017" s="2"/>
      <c r="AC2017" s="2"/>
      <c r="AD2017" s="2"/>
      <c r="AE2017" s="2"/>
      <c r="AF2017" s="2"/>
      <c r="AG2017" s="2"/>
      <c r="AH2017" s="2"/>
    </row>
    <row r="2018" spans="1:34">
      <c r="A2018" s="52">
        <v>0</v>
      </c>
      <c r="B2018" s="52">
        <v>0</v>
      </c>
      <c r="D2018" s="2">
        <v>2027</v>
      </c>
      <c r="E2018" s="2">
        <v>10</v>
      </c>
      <c r="F2018" s="62">
        <v>2028</v>
      </c>
      <c r="G2018" s="62">
        <v>2028</v>
      </c>
      <c r="H2018" s="132">
        <v>1513.3119040998338</v>
      </c>
      <c r="I2018" s="132">
        <v>5315.5080631506662</v>
      </c>
      <c r="J2018" s="132">
        <v>2411.8408471591101</v>
      </c>
      <c r="K2018" s="132">
        <v>18916.39880124792</v>
      </c>
      <c r="L2018" s="43">
        <v>28157.05961565753</v>
      </c>
      <c r="M2018" s="2"/>
      <c r="N2018" s="43">
        <v>0</v>
      </c>
      <c r="O2018" s="2"/>
      <c r="P2018" s="2"/>
      <c r="Q2018" s="2"/>
      <c r="R2018" s="2"/>
      <c r="S2018" s="2"/>
      <c r="T2018" s="2"/>
      <c r="U2018" s="2"/>
      <c r="V2018" s="2"/>
      <c r="W2018" s="2"/>
      <c r="X2018" s="2"/>
      <c r="Y2018" s="2"/>
      <c r="Z2018" s="2"/>
      <c r="AA2018" s="2"/>
      <c r="AB2018" s="2"/>
      <c r="AC2018" s="2"/>
      <c r="AD2018" s="2"/>
      <c r="AE2018" s="2"/>
      <c r="AF2018" s="2"/>
      <c r="AG2018" s="2"/>
      <c r="AH2018" s="2"/>
    </row>
    <row r="2019" spans="1:34">
      <c r="A2019" s="52">
        <v>0</v>
      </c>
      <c r="B2019" s="52">
        <v>0</v>
      </c>
      <c r="D2019" s="2">
        <v>2027</v>
      </c>
      <c r="E2019" s="2">
        <v>11</v>
      </c>
      <c r="F2019" s="62">
        <v>2028</v>
      </c>
      <c r="G2019" s="62">
        <v>2028</v>
      </c>
      <c r="H2019" s="132">
        <v>1266.7836981511566</v>
      </c>
      <c r="I2019" s="132">
        <v>4449.5777397559377</v>
      </c>
      <c r="J2019" s="132">
        <v>2018.936518928406</v>
      </c>
      <c r="K2019" s="132">
        <v>15834.796226889459</v>
      </c>
      <c r="L2019" s="43">
        <v>23570.094183724959</v>
      </c>
      <c r="M2019" s="2"/>
      <c r="N2019" s="43">
        <v>0</v>
      </c>
      <c r="O2019" s="2"/>
      <c r="P2019" s="2"/>
      <c r="Q2019" s="2"/>
      <c r="R2019" s="2"/>
      <c r="S2019" s="2"/>
      <c r="T2019" s="2"/>
      <c r="U2019" s="2"/>
      <c r="V2019" s="2"/>
      <c r="W2019" s="2"/>
      <c r="X2019" s="2"/>
      <c r="Y2019" s="2"/>
      <c r="Z2019" s="2"/>
      <c r="AA2019" s="2"/>
      <c r="AB2019" s="2"/>
      <c r="AC2019" s="2"/>
      <c r="AD2019" s="2"/>
      <c r="AE2019" s="2"/>
      <c r="AF2019" s="2"/>
      <c r="AG2019" s="2"/>
      <c r="AH2019" s="2"/>
    </row>
    <row r="2020" spans="1:34">
      <c r="A2020" s="52">
        <v>0</v>
      </c>
      <c r="B2020" s="52">
        <v>0</v>
      </c>
      <c r="D2020" s="2">
        <v>2027</v>
      </c>
      <c r="E2020" s="2">
        <v>12</v>
      </c>
      <c r="F2020" s="62">
        <v>2028</v>
      </c>
      <c r="G2020" s="62">
        <v>2028</v>
      </c>
      <c r="H2020" s="132">
        <v>988.80292643746202</v>
      </c>
      <c r="I2020" s="132">
        <v>3473.1702791115854</v>
      </c>
      <c r="J2020" s="132">
        <v>1575.9046640097051</v>
      </c>
      <c r="K2020" s="132">
        <v>12360.036580468275</v>
      </c>
      <c r="L2020" s="43">
        <v>18397.914450027027</v>
      </c>
      <c r="M2020" s="2"/>
      <c r="N2020" s="43">
        <v>0</v>
      </c>
      <c r="O2020" s="2"/>
      <c r="P2020" s="2"/>
      <c r="Q2020" s="2"/>
      <c r="R2020" s="2"/>
      <c r="S2020" s="2"/>
      <c r="T2020" s="2"/>
      <c r="U2020" s="2"/>
      <c r="V2020" s="2"/>
      <c r="W2020" s="2"/>
      <c r="X2020" s="2"/>
      <c r="Y2020" s="2"/>
      <c r="Z2020" s="2"/>
      <c r="AA2020" s="2"/>
      <c r="AB2020" s="2"/>
      <c r="AC2020" s="2"/>
      <c r="AD2020" s="2"/>
      <c r="AE2020" s="2"/>
      <c r="AF2020" s="2"/>
      <c r="AG2020" s="2"/>
      <c r="AH2020" s="2"/>
    </row>
    <row r="2021" spans="1:34">
      <c r="A2021" s="52">
        <v>0</v>
      </c>
      <c r="B2021" s="52">
        <v>0</v>
      </c>
      <c r="D2021" s="2">
        <v>2028</v>
      </c>
      <c r="E2021" s="2">
        <v>1</v>
      </c>
      <c r="F2021" s="62">
        <v>2028</v>
      </c>
      <c r="G2021" s="62">
        <v>2028</v>
      </c>
      <c r="H2021" s="132">
        <v>954.18679371772294</v>
      </c>
      <c r="I2021" s="132">
        <v>3351.581112933502</v>
      </c>
      <c r="J2021" s="132">
        <v>1520.7352024876209</v>
      </c>
      <c r="K2021" s="132">
        <v>11927.334921471536</v>
      </c>
      <c r="L2021" s="43">
        <v>17753.838030610383</v>
      </c>
      <c r="M2021" s="2"/>
      <c r="N2021" s="43">
        <v>0</v>
      </c>
      <c r="O2021" s="2"/>
      <c r="P2021" s="2"/>
      <c r="Q2021" s="2"/>
      <c r="R2021" s="2"/>
      <c r="S2021" s="2"/>
      <c r="T2021" s="2"/>
      <c r="U2021" s="2"/>
      <c r="V2021" s="2"/>
      <c r="W2021" s="2"/>
      <c r="X2021" s="2"/>
      <c r="Y2021" s="2"/>
      <c r="Z2021" s="2"/>
      <c r="AA2021" s="2"/>
      <c r="AB2021" s="2"/>
      <c r="AC2021" s="2"/>
      <c r="AD2021" s="2"/>
      <c r="AE2021" s="2"/>
      <c r="AF2021" s="2"/>
      <c r="AG2021" s="2"/>
      <c r="AH2021" s="2"/>
    </row>
    <row r="2022" spans="1:34">
      <c r="A2022" s="52">
        <v>0</v>
      </c>
      <c r="B2022" s="52">
        <v>0</v>
      </c>
      <c r="D2022" s="2">
        <v>2028</v>
      </c>
      <c r="E2022" s="2">
        <v>2</v>
      </c>
      <c r="F2022" s="62">
        <v>2028</v>
      </c>
      <c r="G2022" s="62">
        <v>2028</v>
      </c>
      <c r="H2022" s="132">
        <v>855.44187093810751</v>
      </c>
      <c r="I2022" s="132">
        <v>3004.7395716701026</v>
      </c>
      <c r="J2022" s="132">
        <v>1363.3604818076089</v>
      </c>
      <c r="K2022" s="132">
        <v>10693.023386726343</v>
      </c>
      <c r="L2022" s="43">
        <v>15916.565311142163</v>
      </c>
      <c r="M2022" s="2"/>
      <c r="N2022" s="43">
        <v>0</v>
      </c>
      <c r="O2022" s="2"/>
      <c r="P2022" s="2"/>
      <c r="Q2022" s="2"/>
      <c r="R2022" s="2"/>
      <c r="S2022" s="2"/>
      <c r="T2022" s="2"/>
      <c r="U2022" s="2"/>
      <c r="V2022" s="2"/>
      <c r="W2022" s="2"/>
      <c r="X2022" s="2"/>
      <c r="Y2022" s="2"/>
      <c r="Z2022" s="2"/>
      <c r="AA2022" s="2"/>
      <c r="AB2022" s="2"/>
      <c r="AC2022" s="2"/>
      <c r="AD2022" s="2"/>
      <c r="AE2022" s="2"/>
      <c r="AF2022" s="2"/>
      <c r="AG2022" s="2"/>
      <c r="AH2022" s="2"/>
    </row>
    <row r="2023" spans="1:34">
      <c r="A2023" s="52">
        <v>0</v>
      </c>
      <c r="B2023" s="52">
        <v>0</v>
      </c>
      <c r="D2023" s="2">
        <v>2028</v>
      </c>
      <c r="E2023" s="2">
        <v>3</v>
      </c>
      <c r="F2023" s="62">
        <v>2028</v>
      </c>
      <c r="G2023" s="62">
        <v>2028</v>
      </c>
      <c r="H2023" s="132">
        <v>1136.093222024936</v>
      </c>
      <c r="I2023" s="132">
        <v>3990.5274423625879</v>
      </c>
      <c r="J2023" s="132">
        <v>1810.6485726022418</v>
      </c>
      <c r="K2023" s="132">
        <v>14201.1652753117</v>
      </c>
      <c r="L2023" s="43">
        <v>21138.434512301465</v>
      </c>
      <c r="M2023" s="2"/>
      <c r="N2023" s="43">
        <v>0</v>
      </c>
      <c r="O2023" s="2"/>
      <c r="P2023" s="2"/>
      <c r="Q2023" s="2"/>
      <c r="R2023" s="2"/>
      <c r="S2023" s="2"/>
      <c r="T2023" s="2"/>
      <c r="U2023" s="2"/>
      <c r="V2023" s="2"/>
      <c r="W2023" s="2"/>
      <c r="X2023" s="2"/>
      <c r="Y2023" s="2"/>
      <c r="Z2023" s="2"/>
      <c r="AA2023" s="2"/>
      <c r="AB2023" s="2"/>
      <c r="AC2023" s="2"/>
      <c r="AD2023" s="2"/>
      <c r="AE2023" s="2"/>
      <c r="AF2023" s="2"/>
      <c r="AG2023" s="2"/>
      <c r="AH2023" s="2"/>
    </row>
    <row r="2024" spans="1:34">
      <c r="A2024" s="52">
        <v>0</v>
      </c>
      <c r="B2024" s="52">
        <v>0</v>
      </c>
      <c r="D2024" s="2">
        <v>2028</v>
      </c>
      <c r="E2024" s="2">
        <v>4</v>
      </c>
      <c r="F2024" s="62">
        <v>2028</v>
      </c>
      <c r="G2024" s="62">
        <v>2028</v>
      </c>
      <c r="H2024" s="132">
        <v>1312.3057094131427</v>
      </c>
      <c r="I2024" s="132">
        <v>4609.473804313664</v>
      </c>
      <c r="J2024" s="132">
        <v>2091.4872243771961</v>
      </c>
      <c r="K2024" s="132">
        <v>16403.821367664284</v>
      </c>
      <c r="L2024" s="43">
        <v>24417.088105768285</v>
      </c>
      <c r="M2024" s="2"/>
      <c r="N2024" s="43">
        <v>0</v>
      </c>
      <c r="O2024" s="2"/>
      <c r="P2024" s="2"/>
      <c r="Q2024" s="2"/>
      <c r="R2024" s="2"/>
      <c r="S2024" s="2"/>
      <c r="T2024" s="2"/>
      <c r="U2024" s="2"/>
      <c r="V2024" s="2"/>
      <c r="W2024" s="2"/>
      <c r="X2024" s="2"/>
      <c r="Y2024" s="2"/>
      <c r="Z2024" s="2"/>
      <c r="AA2024" s="2"/>
      <c r="AB2024" s="2"/>
      <c r="AC2024" s="2"/>
      <c r="AD2024" s="2"/>
      <c r="AE2024" s="2"/>
      <c r="AF2024" s="2"/>
      <c r="AG2024" s="2"/>
      <c r="AH2024" s="2"/>
    </row>
    <row r="2025" spans="1:34">
      <c r="A2025" s="52">
        <v>0</v>
      </c>
      <c r="B2025" s="52">
        <v>0</v>
      </c>
      <c r="D2025" s="2">
        <v>2028</v>
      </c>
      <c r="E2025" s="2">
        <v>5</v>
      </c>
      <c r="F2025" s="62">
        <v>2029</v>
      </c>
      <c r="G2025" s="62">
        <v>2029</v>
      </c>
      <c r="H2025" s="132">
        <v>1475.0325472563327</v>
      </c>
      <c r="I2025" s="132">
        <v>5181.0518222378678</v>
      </c>
      <c r="J2025" s="132">
        <v>2350.8331221897802</v>
      </c>
      <c r="K2025" s="132">
        <v>18437.906840704156</v>
      </c>
      <c r="L2025" s="43">
        <v>27444.824332388136</v>
      </c>
      <c r="M2025" s="2"/>
      <c r="N2025" s="43">
        <v>0</v>
      </c>
      <c r="O2025" s="2"/>
      <c r="P2025" s="2"/>
      <c r="Q2025" s="2"/>
      <c r="R2025" s="2"/>
      <c r="S2025" s="2"/>
      <c r="T2025" s="2"/>
      <c r="U2025" s="2"/>
      <c r="V2025" s="2"/>
      <c r="W2025" s="2"/>
      <c r="X2025" s="2"/>
      <c r="Y2025" s="2"/>
      <c r="Z2025" s="2"/>
      <c r="AA2025" s="2"/>
      <c r="AB2025" s="2"/>
      <c r="AC2025" s="2"/>
      <c r="AD2025" s="2"/>
      <c r="AE2025" s="2"/>
      <c r="AF2025" s="2"/>
      <c r="AG2025" s="2"/>
      <c r="AH2025" s="2"/>
    </row>
    <row r="2026" spans="1:34">
      <c r="A2026" s="52">
        <v>0</v>
      </c>
      <c r="B2026" s="52">
        <v>0</v>
      </c>
      <c r="D2026" s="2">
        <v>2028</v>
      </c>
      <c r="E2026" s="2">
        <v>6</v>
      </c>
      <c r="F2026" s="62">
        <v>2029</v>
      </c>
      <c r="G2026" s="62">
        <v>2029</v>
      </c>
      <c r="H2026" s="132">
        <v>1568.682891318942</v>
      </c>
      <c r="I2026" s="132">
        <v>5509.9986557577831</v>
      </c>
      <c r="J2026" s="132">
        <v>2500.0883580395634</v>
      </c>
      <c r="K2026" s="132">
        <v>19608.536141486773</v>
      </c>
      <c r="L2026" s="43">
        <v>29187.306046603062</v>
      </c>
      <c r="M2026" s="2"/>
      <c r="N2026" s="43">
        <v>0</v>
      </c>
      <c r="O2026" s="2"/>
      <c r="P2026" s="2"/>
      <c r="Q2026" s="2"/>
      <c r="R2026" s="2"/>
      <c r="S2026" s="2"/>
      <c r="T2026" s="2"/>
      <c r="U2026" s="2"/>
      <c r="V2026" s="2"/>
      <c r="W2026" s="2"/>
      <c r="X2026" s="2"/>
      <c r="Y2026" s="2"/>
      <c r="Z2026" s="2"/>
      <c r="AA2026" s="2"/>
      <c r="AB2026" s="2"/>
      <c r="AC2026" s="2"/>
      <c r="AD2026" s="2"/>
      <c r="AE2026" s="2"/>
      <c r="AF2026" s="2"/>
      <c r="AG2026" s="2"/>
      <c r="AH2026" s="2"/>
    </row>
    <row r="2027" spans="1:34">
      <c r="A2027" s="52">
        <v>0</v>
      </c>
      <c r="B2027" s="52">
        <v>0</v>
      </c>
      <c r="D2027" s="2">
        <v>2028</v>
      </c>
      <c r="E2027" s="2">
        <v>7</v>
      </c>
      <c r="F2027" s="62">
        <v>2029</v>
      </c>
      <c r="G2027" s="62">
        <v>2029</v>
      </c>
      <c r="H2027" s="132">
        <v>1624.4235761050074</v>
      </c>
      <c r="I2027" s="132">
        <v>5705.7878110688389</v>
      </c>
      <c r="J2027" s="132">
        <v>2588.9250744173555</v>
      </c>
      <c r="K2027" s="132">
        <v>20305.294701312592</v>
      </c>
      <c r="L2027" s="43">
        <v>30224.431162903795</v>
      </c>
      <c r="M2027" s="2"/>
      <c r="N2027" s="43">
        <v>0</v>
      </c>
      <c r="O2027" s="2"/>
      <c r="P2027" s="2"/>
      <c r="Q2027" s="2"/>
      <c r="R2027" s="2"/>
      <c r="S2027" s="2"/>
      <c r="T2027" s="2"/>
      <c r="U2027" s="2"/>
      <c r="V2027" s="2"/>
      <c r="W2027" s="2"/>
      <c r="X2027" s="2"/>
      <c r="Y2027" s="2"/>
      <c r="Z2027" s="2"/>
      <c r="AA2027" s="2"/>
      <c r="AB2027" s="2"/>
      <c r="AC2027" s="2"/>
      <c r="AD2027" s="2"/>
      <c r="AE2027" s="2"/>
      <c r="AF2027" s="2"/>
      <c r="AG2027" s="2"/>
      <c r="AH2027" s="2"/>
    </row>
    <row r="2028" spans="1:34">
      <c r="A2028" s="52">
        <v>0</v>
      </c>
      <c r="B2028" s="52">
        <v>0</v>
      </c>
      <c r="D2028" s="2">
        <v>2028</v>
      </c>
      <c r="E2028" s="2">
        <v>8</v>
      </c>
      <c r="F2028" s="62">
        <v>2029</v>
      </c>
      <c r="G2028" s="62">
        <v>2029</v>
      </c>
      <c r="H2028" s="132">
        <v>1689.0048533705833</v>
      </c>
      <c r="I2028" s="132">
        <v>5932.6295474641738</v>
      </c>
      <c r="J2028" s="132">
        <v>2691.851485059367</v>
      </c>
      <c r="K2028" s="132">
        <v>21112.560667132289</v>
      </c>
      <c r="L2028" s="43">
        <v>31426.046553026412</v>
      </c>
      <c r="M2028" s="2"/>
      <c r="N2028" s="43">
        <v>0</v>
      </c>
      <c r="O2028" s="2"/>
      <c r="P2028" s="2"/>
      <c r="Q2028" s="2"/>
      <c r="R2028" s="2"/>
      <c r="S2028" s="2"/>
      <c r="T2028" s="2"/>
      <c r="U2028" s="2"/>
      <c r="V2028" s="2"/>
      <c r="W2028" s="2"/>
      <c r="X2028" s="2"/>
      <c r="Y2028" s="2"/>
      <c r="Z2028" s="2"/>
      <c r="AA2028" s="2"/>
      <c r="AB2028" s="2"/>
      <c r="AC2028" s="2"/>
      <c r="AD2028" s="2"/>
      <c r="AE2028" s="2"/>
      <c r="AF2028" s="2"/>
      <c r="AG2028" s="2"/>
      <c r="AH2028" s="2"/>
    </row>
    <row r="2029" spans="1:34">
      <c r="A2029" s="52">
        <v>0</v>
      </c>
      <c r="B2029" s="52">
        <v>0</v>
      </c>
      <c r="D2029" s="2">
        <v>2028</v>
      </c>
      <c r="E2029" s="2">
        <v>9</v>
      </c>
      <c r="F2029" s="62">
        <v>2029</v>
      </c>
      <c r="G2029" s="62">
        <v>2029</v>
      </c>
      <c r="H2029" s="132">
        <v>1616.0325052769974</v>
      </c>
      <c r="I2029" s="132">
        <v>5676.3141747854534</v>
      </c>
      <c r="J2029" s="132">
        <v>2575.5518052852149</v>
      </c>
      <c r="K2029" s="132">
        <v>20200.406315962467</v>
      </c>
      <c r="L2029" s="43">
        <v>30068.304801310132</v>
      </c>
      <c r="M2029" s="2"/>
      <c r="N2029" s="43">
        <v>0</v>
      </c>
      <c r="O2029" s="2"/>
      <c r="P2029" s="2"/>
      <c r="Q2029" s="2"/>
      <c r="R2029" s="2"/>
      <c r="S2029" s="2"/>
      <c r="T2029" s="2"/>
      <c r="U2029" s="2"/>
      <c r="V2029" s="2"/>
      <c r="W2029" s="2"/>
      <c r="X2029" s="2"/>
      <c r="Y2029" s="2"/>
      <c r="Z2029" s="2"/>
      <c r="AA2029" s="2"/>
      <c r="AB2029" s="2"/>
      <c r="AC2029" s="2"/>
      <c r="AD2029" s="2"/>
      <c r="AE2029" s="2"/>
      <c r="AF2029" s="2"/>
      <c r="AG2029" s="2"/>
      <c r="AH2029" s="2"/>
    </row>
    <row r="2030" spans="1:34">
      <c r="A2030" s="52">
        <v>0</v>
      </c>
      <c r="B2030" s="52">
        <v>0</v>
      </c>
      <c r="D2030" s="2">
        <v>2028</v>
      </c>
      <c r="E2030" s="2">
        <v>10</v>
      </c>
      <c r="F2030" s="62">
        <v>2029</v>
      </c>
      <c r="G2030" s="62">
        <v>2029</v>
      </c>
      <c r="H2030" s="132">
        <v>1513.3917281843776</v>
      </c>
      <c r="I2030" s="132">
        <v>5315.7884452476264</v>
      </c>
      <c r="J2030" s="132">
        <v>2411.9680667938519</v>
      </c>
      <c r="K2030" s="132">
        <v>18917.396602304721</v>
      </c>
      <c r="L2030" s="43">
        <v>28158.544842530577</v>
      </c>
      <c r="M2030" s="2"/>
      <c r="N2030" s="43">
        <v>0</v>
      </c>
      <c r="O2030" s="2"/>
      <c r="P2030" s="2"/>
      <c r="Q2030" s="2"/>
      <c r="R2030" s="2"/>
      <c r="S2030" s="2"/>
      <c r="T2030" s="2"/>
      <c r="U2030" s="2"/>
      <c r="V2030" s="2"/>
      <c r="W2030" s="2"/>
      <c r="X2030" s="2"/>
      <c r="Y2030" s="2"/>
      <c r="Z2030" s="2"/>
      <c r="AA2030" s="2"/>
      <c r="AB2030" s="2"/>
      <c r="AC2030" s="2"/>
      <c r="AD2030" s="2"/>
      <c r="AE2030" s="2"/>
      <c r="AF2030" s="2"/>
      <c r="AG2030" s="2"/>
      <c r="AH2030" s="2"/>
    </row>
    <row r="2031" spans="1:34">
      <c r="A2031" s="52">
        <v>0</v>
      </c>
      <c r="B2031" s="52">
        <v>0</v>
      </c>
      <c r="D2031" s="2">
        <v>2028</v>
      </c>
      <c r="E2031" s="2">
        <v>11</v>
      </c>
      <c r="F2031" s="62">
        <v>2029</v>
      </c>
      <c r="G2031" s="62">
        <v>2029</v>
      </c>
      <c r="H2031" s="132">
        <v>1266.7541820610888</v>
      </c>
      <c r="I2031" s="132">
        <v>4449.4740644895746</v>
      </c>
      <c r="J2031" s="132">
        <v>2018.8894776598602</v>
      </c>
      <c r="K2031" s="132">
        <v>15834.42727576361</v>
      </c>
      <c r="L2031" s="43">
        <v>23569.544999974132</v>
      </c>
      <c r="M2031" s="2"/>
      <c r="N2031" s="43">
        <v>0</v>
      </c>
      <c r="O2031" s="2"/>
      <c r="P2031" s="2"/>
      <c r="Q2031" s="2"/>
      <c r="R2031" s="2"/>
      <c r="S2031" s="2"/>
      <c r="T2031" s="2"/>
      <c r="U2031" s="2"/>
      <c r="V2031" s="2"/>
      <c r="W2031" s="2"/>
      <c r="X2031" s="2"/>
      <c r="Y2031" s="2"/>
      <c r="Z2031" s="2"/>
      <c r="AA2031" s="2"/>
      <c r="AB2031" s="2"/>
      <c r="AC2031" s="2"/>
      <c r="AD2031" s="2"/>
      <c r="AE2031" s="2"/>
      <c r="AF2031" s="2"/>
      <c r="AG2031" s="2"/>
      <c r="AH2031" s="2"/>
    </row>
    <row r="2032" spans="1:34">
      <c r="A2032" s="52">
        <v>0</v>
      </c>
      <c r="B2032" s="52">
        <v>0</v>
      </c>
      <c r="D2032" s="2">
        <v>2028</v>
      </c>
      <c r="E2032" s="2">
        <v>12</v>
      </c>
      <c r="F2032" s="62">
        <v>2029</v>
      </c>
      <c r="G2032" s="62">
        <v>2029</v>
      </c>
      <c r="H2032" s="132">
        <v>988.65012033276309</v>
      </c>
      <c r="I2032" s="132">
        <v>3472.6335476688305</v>
      </c>
      <c r="J2032" s="132">
        <v>1575.6611292803411</v>
      </c>
      <c r="K2032" s="132">
        <v>12358.12650415954</v>
      </c>
      <c r="L2032" s="43">
        <v>18395.071301441472</v>
      </c>
      <c r="M2032" s="2"/>
      <c r="N2032" s="43">
        <v>0</v>
      </c>
      <c r="O2032" s="2"/>
      <c r="P2032" s="2"/>
      <c r="Q2032" s="2"/>
      <c r="R2032" s="2"/>
      <c r="S2032" s="2"/>
      <c r="T2032" s="2"/>
      <c r="U2032" s="2"/>
      <c r="V2032" s="2"/>
      <c r="W2032" s="2"/>
      <c r="X2032" s="2"/>
      <c r="Y2032" s="2"/>
      <c r="Z2032" s="2"/>
      <c r="AA2032" s="2"/>
      <c r="AB2032" s="2"/>
      <c r="AC2032" s="2"/>
      <c r="AD2032" s="2"/>
      <c r="AE2032" s="2"/>
      <c r="AF2032" s="2"/>
      <c r="AG2032" s="2"/>
      <c r="AH2032" s="2"/>
    </row>
    <row r="2033" spans="1:34">
      <c r="A2033" s="52">
        <v>0</v>
      </c>
      <c r="B2033" s="52">
        <v>0</v>
      </c>
      <c r="D2033" s="2">
        <v>2029</v>
      </c>
      <c r="E2033" s="2">
        <v>1</v>
      </c>
      <c r="F2033" s="62">
        <v>2029</v>
      </c>
      <c r="G2033" s="62">
        <v>2029</v>
      </c>
      <c r="H2033" s="132">
        <v>954.02082279733781</v>
      </c>
      <c r="I2033" s="132">
        <v>3350.9981400756492</v>
      </c>
      <c r="J2033" s="132">
        <v>1520.4706863332572</v>
      </c>
      <c r="K2033" s="132">
        <v>11925.260284966722</v>
      </c>
      <c r="L2033" s="43">
        <v>17750.749934172964</v>
      </c>
      <c r="M2033" s="2"/>
      <c r="N2033" s="43">
        <v>0</v>
      </c>
      <c r="O2033" s="2"/>
      <c r="P2033" s="2"/>
      <c r="Q2033" s="2"/>
      <c r="R2033" s="2"/>
      <c r="S2033" s="2"/>
      <c r="T2033" s="2"/>
      <c r="U2033" s="2"/>
      <c r="V2033" s="2"/>
      <c r="W2033" s="2"/>
      <c r="X2033" s="2"/>
      <c r="Y2033" s="2"/>
      <c r="Z2033" s="2"/>
      <c r="AA2033" s="2"/>
      <c r="AB2033" s="2"/>
      <c r="AC2033" s="2"/>
      <c r="AD2033" s="2"/>
      <c r="AE2033" s="2"/>
      <c r="AF2033" s="2"/>
      <c r="AG2033" s="2"/>
      <c r="AH2033" s="2"/>
    </row>
    <row r="2034" spans="1:34">
      <c r="A2034" s="52">
        <v>0</v>
      </c>
      <c r="B2034" s="52">
        <v>0</v>
      </c>
      <c r="D2034" s="2">
        <v>2029</v>
      </c>
      <c r="E2034" s="2">
        <v>2</v>
      </c>
      <c r="F2034" s="62">
        <v>2029</v>
      </c>
      <c r="G2034" s="62">
        <v>2029</v>
      </c>
      <c r="H2034" s="132">
        <v>855.23267455209225</v>
      </c>
      <c r="I2034" s="132">
        <v>3004.0047693642241</v>
      </c>
      <c r="J2034" s="132">
        <v>1363.0270750673972</v>
      </c>
      <c r="K2034" s="132">
        <v>10690.408431901154</v>
      </c>
      <c r="L2034" s="43">
        <v>15912.672950884868</v>
      </c>
      <c r="M2034" s="2"/>
      <c r="N2034" s="43">
        <v>0</v>
      </c>
      <c r="O2034" s="2"/>
      <c r="P2034" s="2"/>
      <c r="Q2034" s="2"/>
      <c r="R2034" s="2"/>
      <c r="S2034" s="2"/>
      <c r="T2034" s="2"/>
      <c r="U2034" s="2"/>
      <c r="V2034" s="2"/>
      <c r="W2034" s="2"/>
      <c r="X2034" s="2"/>
      <c r="Y2034" s="2"/>
      <c r="Z2034" s="2"/>
      <c r="AA2034" s="2"/>
      <c r="AB2034" s="2"/>
      <c r="AC2034" s="2"/>
      <c r="AD2034" s="2"/>
      <c r="AE2034" s="2"/>
      <c r="AF2034" s="2"/>
      <c r="AG2034" s="2"/>
      <c r="AH2034" s="2"/>
    </row>
    <row r="2035" spans="1:34">
      <c r="A2035" s="52">
        <v>0</v>
      </c>
      <c r="B2035" s="52">
        <v>0</v>
      </c>
      <c r="D2035" s="2">
        <v>2029</v>
      </c>
      <c r="E2035" s="2">
        <v>3</v>
      </c>
      <c r="F2035" s="62">
        <v>2029</v>
      </c>
      <c r="G2035" s="62">
        <v>2029</v>
      </c>
      <c r="H2035" s="132">
        <v>1136.0068804145287</v>
      </c>
      <c r="I2035" s="132">
        <v>3990.2241674560319</v>
      </c>
      <c r="J2035" s="132">
        <v>1810.5109656606551</v>
      </c>
      <c r="K2035" s="132">
        <v>14200.086005181609</v>
      </c>
      <c r="L2035" s="43">
        <v>21136.828018712826</v>
      </c>
      <c r="M2035" s="2"/>
      <c r="N2035" s="43">
        <v>0</v>
      </c>
      <c r="O2035" s="2"/>
      <c r="P2035" s="2"/>
      <c r="Q2035" s="2"/>
      <c r="R2035" s="2"/>
      <c r="S2035" s="2"/>
      <c r="T2035" s="2"/>
      <c r="U2035" s="2"/>
      <c r="V2035" s="2"/>
      <c r="W2035" s="2"/>
      <c r="X2035" s="2"/>
      <c r="Y2035" s="2"/>
      <c r="Z2035" s="2"/>
      <c r="AA2035" s="2"/>
      <c r="AB2035" s="2"/>
      <c r="AC2035" s="2"/>
      <c r="AD2035" s="2"/>
      <c r="AE2035" s="2"/>
      <c r="AF2035" s="2"/>
      <c r="AG2035" s="2"/>
      <c r="AH2035" s="2"/>
    </row>
    <row r="2036" spans="1:34">
      <c r="A2036" s="52">
        <v>0</v>
      </c>
      <c r="B2036" s="52">
        <v>0</v>
      </c>
      <c r="D2036" s="2">
        <v>2029</v>
      </c>
      <c r="E2036" s="2">
        <v>4</v>
      </c>
      <c r="F2036" s="62">
        <v>2029</v>
      </c>
      <c r="G2036" s="62">
        <v>2029</v>
      </c>
      <c r="H2036" s="132">
        <v>1312.2965045972439</v>
      </c>
      <c r="I2036" s="132">
        <v>4609.4414723978189</v>
      </c>
      <c r="J2036" s="132">
        <v>2091.4725542018573</v>
      </c>
      <c r="K2036" s="132">
        <v>16403.706307465549</v>
      </c>
      <c r="L2036" s="43">
        <v>24416.91683866247</v>
      </c>
      <c r="M2036" s="2"/>
      <c r="N2036" s="43">
        <v>0</v>
      </c>
      <c r="O2036" s="2"/>
      <c r="P2036" s="2"/>
      <c r="Q2036" s="2"/>
      <c r="R2036" s="2"/>
      <c r="S2036" s="2"/>
      <c r="T2036" s="2"/>
      <c r="U2036" s="2"/>
      <c r="V2036" s="2"/>
      <c r="W2036" s="2"/>
      <c r="X2036" s="2"/>
      <c r="Y2036" s="2"/>
      <c r="Z2036" s="2"/>
      <c r="AA2036" s="2"/>
      <c r="AB2036" s="2"/>
      <c r="AC2036" s="2"/>
      <c r="AD2036" s="2"/>
      <c r="AE2036" s="2"/>
      <c r="AF2036" s="2"/>
      <c r="AG2036" s="2"/>
      <c r="AH2036" s="2"/>
    </row>
    <row r="2037" spans="1:34">
      <c r="A2037" s="52">
        <v>0</v>
      </c>
      <c r="B2037" s="52">
        <v>0</v>
      </c>
      <c r="D2037" s="2">
        <v>2029</v>
      </c>
      <c r="E2037" s="2">
        <v>5</v>
      </c>
      <c r="F2037" s="62">
        <v>2030</v>
      </c>
      <c r="G2037" s="62">
        <v>2030</v>
      </c>
      <c r="H2037" s="132">
        <v>1475.0945759088331</v>
      </c>
      <c r="I2037" s="132">
        <v>5181.2696978797767</v>
      </c>
      <c r="J2037" s="132">
        <v>2350.9319803547028</v>
      </c>
      <c r="K2037" s="132">
        <v>18438.682198860413</v>
      </c>
      <c r="L2037" s="43">
        <v>27445.978453003725</v>
      </c>
      <c r="M2037" s="2"/>
      <c r="N2037" s="43">
        <v>0</v>
      </c>
      <c r="O2037" s="2"/>
      <c r="P2037" s="2"/>
      <c r="Q2037" s="2"/>
      <c r="R2037" s="2"/>
      <c r="S2037" s="2"/>
      <c r="T2037" s="2"/>
      <c r="U2037" s="2"/>
      <c r="V2037" s="2"/>
      <c r="W2037" s="2"/>
      <c r="X2037" s="2"/>
      <c r="Y2037" s="2"/>
      <c r="Z2037" s="2"/>
      <c r="AA2037" s="2"/>
      <c r="AB2037" s="2"/>
      <c r="AC2037" s="2"/>
      <c r="AD2037" s="2"/>
      <c r="AE2037" s="2"/>
      <c r="AF2037" s="2"/>
      <c r="AG2037" s="2"/>
      <c r="AH2037" s="2"/>
    </row>
    <row r="2038" spans="1:34">
      <c r="A2038" s="52">
        <v>0</v>
      </c>
      <c r="B2038" s="52">
        <v>0</v>
      </c>
      <c r="D2038" s="2">
        <v>2029</v>
      </c>
      <c r="E2038" s="2">
        <v>6</v>
      </c>
      <c r="F2038" s="62">
        <v>2030</v>
      </c>
      <c r="G2038" s="62">
        <v>2030</v>
      </c>
      <c r="H2038" s="132">
        <v>1568.7859152916537</v>
      </c>
      <c r="I2038" s="132">
        <v>5510.3605274619331</v>
      </c>
      <c r="J2038" s="132">
        <v>2500.2525524960729</v>
      </c>
      <c r="K2038" s="132">
        <v>19609.823941145671</v>
      </c>
      <c r="L2038" s="43">
        <v>29189.22293639533</v>
      </c>
      <c r="M2038" s="2"/>
      <c r="N2038" s="43">
        <v>0</v>
      </c>
      <c r="O2038" s="2"/>
      <c r="P2038" s="2"/>
      <c r="Q2038" s="2"/>
      <c r="R2038" s="2"/>
      <c r="S2038" s="2"/>
      <c r="T2038" s="2"/>
      <c r="U2038" s="2"/>
      <c r="V2038" s="2"/>
      <c r="W2038" s="2"/>
      <c r="X2038" s="2"/>
      <c r="Y2038" s="2"/>
      <c r="Z2038" s="2"/>
      <c r="AA2038" s="2"/>
      <c r="AB2038" s="2"/>
      <c r="AC2038" s="2"/>
      <c r="AD2038" s="2"/>
      <c r="AE2038" s="2"/>
      <c r="AF2038" s="2"/>
      <c r="AG2038" s="2"/>
      <c r="AH2038" s="2"/>
    </row>
    <row r="2039" spans="1:34">
      <c r="A2039" s="52">
        <v>0</v>
      </c>
      <c r="B2039" s="52">
        <v>0</v>
      </c>
      <c r="D2039" s="2">
        <v>2029</v>
      </c>
      <c r="E2039" s="2">
        <v>7</v>
      </c>
      <c r="F2039" s="62">
        <v>2030</v>
      </c>
      <c r="G2039" s="62">
        <v>2030</v>
      </c>
      <c r="H2039" s="132">
        <v>1624.5510004923076</v>
      </c>
      <c r="I2039" s="132">
        <v>5706.2353892292303</v>
      </c>
      <c r="J2039" s="132">
        <v>2589.1281570346155</v>
      </c>
      <c r="K2039" s="132">
        <v>20306.887506153846</v>
      </c>
      <c r="L2039" s="43">
        <v>30226.802052909999</v>
      </c>
      <c r="M2039" s="2"/>
      <c r="N2039" s="43">
        <v>0</v>
      </c>
      <c r="O2039" s="2"/>
      <c r="P2039" s="2"/>
      <c r="Q2039" s="2"/>
      <c r="R2039" s="2"/>
      <c r="S2039" s="2"/>
      <c r="T2039" s="2"/>
      <c r="U2039" s="2"/>
      <c r="V2039" s="2"/>
      <c r="W2039" s="2"/>
      <c r="X2039" s="2"/>
      <c r="Y2039" s="2"/>
      <c r="Z2039" s="2"/>
      <c r="AA2039" s="2"/>
      <c r="AB2039" s="2"/>
      <c r="AC2039" s="2"/>
      <c r="AD2039" s="2"/>
      <c r="AE2039" s="2"/>
      <c r="AF2039" s="2"/>
      <c r="AG2039" s="2"/>
      <c r="AH2039" s="2"/>
    </row>
    <row r="2040" spans="1:34">
      <c r="A2040" s="52">
        <v>0</v>
      </c>
      <c r="B2040" s="52">
        <v>0</v>
      </c>
      <c r="D2040" s="2">
        <v>2029</v>
      </c>
      <c r="E2040" s="2">
        <v>8</v>
      </c>
      <c r="F2040" s="62">
        <v>2030</v>
      </c>
      <c r="G2040" s="62">
        <v>2030</v>
      </c>
      <c r="H2040" s="132">
        <v>1689.1605481307015</v>
      </c>
      <c r="I2040" s="132">
        <v>5933.1764253090887</v>
      </c>
      <c r="J2040" s="132">
        <v>2692.0996235833054</v>
      </c>
      <c r="K2040" s="132">
        <v>21114.506851633767</v>
      </c>
      <c r="L2040" s="43">
        <v>31428.943448656864</v>
      </c>
      <c r="M2040" s="2"/>
      <c r="N2040" s="43">
        <v>0</v>
      </c>
      <c r="O2040" s="2"/>
      <c r="P2040" s="2"/>
      <c r="Q2040" s="2"/>
      <c r="R2040" s="2"/>
      <c r="S2040" s="2"/>
      <c r="T2040" s="2"/>
      <c r="U2040" s="2"/>
      <c r="V2040" s="2"/>
      <c r="W2040" s="2"/>
      <c r="X2040" s="2"/>
      <c r="Y2040" s="2"/>
      <c r="Z2040" s="2"/>
      <c r="AA2040" s="2"/>
      <c r="AB2040" s="2"/>
      <c r="AC2040" s="2"/>
      <c r="AD2040" s="2"/>
      <c r="AE2040" s="2"/>
      <c r="AF2040" s="2"/>
      <c r="AG2040" s="2"/>
      <c r="AH2040" s="2"/>
    </row>
    <row r="2041" spans="1:34">
      <c r="A2041" s="52">
        <v>0</v>
      </c>
      <c r="B2041" s="52">
        <v>0</v>
      </c>
      <c r="D2041" s="2">
        <v>2029</v>
      </c>
      <c r="E2041" s="2">
        <v>9</v>
      </c>
      <c r="F2041" s="62">
        <v>2030</v>
      </c>
      <c r="G2041" s="62">
        <v>2030</v>
      </c>
      <c r="H2041" s="132">
        <v>1616.1562564836076</v>
      </c>
      <c r="I2041" s="132">
        <v>5676.7488508986717</v>
      </c>
      <c r="J2041" s="132">
        <v>2575.7490337707495</v>
      </c>
      <c r="K2041" s="132">
        <v>20201.953206045095</v>
      </c>
      <c r="L2041" s="43">
        <v>30070.607347198122</v>
      </c>
      <c r="M2041" s="2"/>
      <c r="N2041" s="43">
        <v>0</v>
      </c>
      <c r="O2041" s="2"/>
      <c r="P2041" s="2"/>
      <c r="Q2041" s="2"/>
      <c r="R2041" s="2"/>
      <c r="S2041" s="2"/>
      <c r="T2041" s="2"/>
      <c r="U2041" s="2"/>
      <c r="V2041" s="2"/>
      <c r="W2041" s="2"/>
      <c r="X2041" s="2"/>
      <c r="Y2041" s="2"/>
      <c r="Z2041" s="2"/>
      <c r="AA2041" s="2"/>
      <c r="AB2041" s="2"/>
      <c r="AC2041" s="2"/>
      <c r="AD2041" s="2"/>
      <c r="AE2041" s="2"/>
      <c r="AF2041" s="2"/>
      <c r="AG2041" s="2"/>
      <c r="AH2041" s="2"/>
    </row>
    <row r="2042" spans="1:34">
      <c r="A2042" s="52">
        <v>0</v>
      </c>
      <c r="B2042" s="52">
        <v>0</v>
      </c>
      <c r="D2042" s="2">
        <v>2029</v>
      </c>
      <c r="E2042" s="2">
        <v>10</v>
      </c>
      <c r="F2042" s="62">
        <v>2030</v>
      </c>
      <c r="G2042" s="62">
        <v>2030</v>
      </c>
      <c r="H2042" s="132">
        <v>1513.4705485200357</v>
      </c>
      <c r="I2042" s="132">
        <v>5316.0653016766255</v>
      </c>
      <c r="J2042" s="132">
        <v>2412.0936867038067</v>
      </c>
      <c r="K2042" s="132">
        <v>18918.381856500448</v>
      </c>
      <c r="L2042" s="43">
        <v>28160.011393400913</v>
      </c>
      <c r="M2042" s="2"/>
      <c r="N2042" s="43">
        <v>0</v>
      </c>
      <c r="O2042" s="2"/>
      <c r="P2042" s="2"/>
      <c r="Q2042" s="2"/>
      <c r="R2042" s="2"/>
      <c r="S2042" s="2"/>
      <c r="T2042" s="2"/>
      <c r="U2042" s="2"/>
      <c r="V2042" s="2"/>
      <c r="W2042" s="2"/>
      <c r="X2042" s="2"/>
      <c r="Y2042" s="2"/>
      <c r="Z2042" s="2"/>
      <c r="AA2042" s="2"/>
      <c r="AB2042" s="2"/>
      <c r="AC2042" s="2"/>
      <c r="AD2042" s="2"/>
      <c r="AE2042" s="2"/>
      <c r="AF2042" s="2"/>
      <c r="AG2042" s="2"/>
      <c r="AH2042" s="2"/>
    </row>
    <row r="2043" spans="1:34">
      <c r="A2043" s="52">
        <v>0</v>
      </c>
      <c r="B2043" s="52">
        <v>0</v>
      </c>
      <c r="D2043" s="2">
        <v>2029</v>
      </c>
      <c r="E2043" s="2">
        <v>11</v>
      </c>
      <c r="F2043" s="62">
        <v>2030</v>
      </c>
      <c r="G2043" s="62">
        <v>2030</v>
      </c>
      <c r="H2043" s="132">
        <v>1266.72503712144</v>
      </c>
      <c r="I2043" s="132">
        <v>4449.3716928890581</v>
      </c>
      <c r="J2043" s="132">
        <v>2018.8430279122949</v>
      </c>
      <c r="K2043" s="132">
        <v>15834.062964018</v>
      </c>
      <c r="L2043" s="43">
        <v>23569.002721940793</v>
      </c>
      <c r="M2043" s="2"/>
      <c r="N2043" s="43">
        <v>0</v>
      </c>
      <c r="O2043" s="2"/>
      <c r="P2043" s="2"/>
      <c r="Q2043" s="2"/>
      <c r="R2043" s="2"/>
      <c r="S2043" s="2"/>
      <c r="T2043" s="2"/>
      <c r="U2043" s="2"/>
      <c r="V2043" s="2"/>
      <c r="W2043" s="2"/>
      <c r="X2043" s="2"/>
      <c r="Y2043" s="2"/>
      <c r="Z2043" s="2"/>
      <c r="AA2043" s="2"/>
      <c r="AB2043" s="2"/>
      <c r="AC2043" s="2"/>
      <c r="AD2043" s="2"/>
      <c r="AE2043" s="2"/>
      <c r="AF2043" s="2"/>
      <c r="AG2043" s="2"/>
      <c r="AH2043" s="2"/>
    </row>
    <row r="2044" spans="1:34">
      <c r="A2044" s="52">
        <v>0</v>
      </c>
      <c r="B2044" s="52">
        <v>0</v>
      </c>
      <c r="D2044" s="2">
        <v>2029</v>
      </c>
      <c r="E2044" s="2">
        <v>12</v>
      </c>
      <c r="F2044" s="62">
        <v>2030</v>
      </c>
      <c r="G2044" s="62">
        <v>2030</v>
      </c>
      <c r="H2044" s="132">
        <v>988.49923569021576</v>
      </c>
      <c r="I2044" s="132">
        <v>3472.1035653618828</v>
      </c>
      <c r="J2044" s="132">
        <v>1575.4206568812815</v>
      </c>
      <c r="K2044" s="132">
        <v>12356.240446127698</v>
      </c>
      <c r="L2044" s="43">
        <v>18392.263904061077</v>
      </c>
      <c r="M2044" s="2"/>
      <c r="N2044" s="43">
        <v>0</v>
      </c>
      <c r="O2044" s="2"/>
      <c r="P2044" s="2"/>
      <c r="Q2044" s="2"/>
      <c r="R2044" s="2"/>
      <c r="S2044" s="2"/>
      <c r="T2044" s="2"/>
      <c r="U2044" s="2"/>
      <c r="V2044" s="2"/>
      <c r="W2044" s="2"/>
      <c r="X2044" s="2"/>
      <c r="Y2044" s="2"/>
      <c r="Z2044" s="2"/>
      <c r="AA2044" s="2"/>
      <c r="AB2044" s="2"/>
      <c r="AC2044" s="2"/>
      <c r="AD2044" s="2"/>
      <c r="AE2044" s="2"/>
      <c r="AF2044" s="2"/>
      <c r="AG2044" s="2"/>
      <c r="AH2044" s="2"/>
    </row>
    <row r="2045" spans="1:34">
      <c r="A2045" s="52">
        <v>0</v>
      </c>
      <c r="B2045" s="52">
        <v>0</v>
      </c>
      <c r="D2045" s="2">
        <v>2030</v>
      </c>
      <c r="E2045" s="2">
        <v>1</v>
      </c>
      <c r="F2045" s="62">
        <v>2030</v>
      </c>
      <c r="G2045" s="62">
        <v>2030</v>
      </c>
      <c r="H2045" s="132">
        <v>953.85692994945214</v>
      </c>
      <c r="I2045" s="132">
        <v>3350.4224664474505</v>
      </c>
      <c r="J2045" s="132">
        <v>1520.2094821069393</v>
      </c>
      <c r="K2045" s="132">
        <v>11923.211624368152</v>
      </c>
      <c r="L2045" s="43">
        <v>17747.700502871994</v>
      </c>
      <c r="M2045" s="2"/>
      <c r="N2045" s="43">
        <v>0</v>
      </c>
      <c r="O2045" s="2"/>
      <c r="P2045" s="2"/>
      <c r="Q2045" s="2"/>
      <c r="R2045" s="2"/>
      <c r="S2045" s="2"/>
      <c r="T2045" s="2"/>
      <c r="U2045" s="2"/>
      <c r="V2045" s="2"/>
      <c r="W2045" s="2"/>
      <c r="X2045" s="2"/>
      <c r="Y2045" s="2"/>
      <c r="Z2045" s="2"/>
      <c r="AA2045" s="2"/>
      <c r="AB2045" s="2"/>
      <c r="AC2045" s="2"/>
      <c r="AD2045" s="2"/>
      <c r="AE2045" s="2"/>
      <c r="AF2045" s="2"/>
      <c r="AG2045" s="2"/>
      <c r="AH2045" s="2"/>
    </row>
    <row r="2046" spans="1:34">
      <c r="A2046" s="52">
        <v>0</v>
      </c>
      <c r="B2046" s="52">
        <v>0</v>
      </c>
      <c r="D2046" s="2">
        <v>2030</v>
      </c>
      <c r="E2046" s="2">
        <v>2</v>
      </c>
      <c r="F2046" s="62">
        <v>2030</v>
      </c>
      <c r="G2046" s="62">
        <v>2030</v>
      </c>
      <c r="H2046" s="132">
        <v>855.02609745176665</v>
      </c>
      <c r="I2046" s="132">
        <v>3003.2791672993303</v>
      </c>
      <c r="J2046" s="132">
        <v>1362.6978428137531</v>
      </c>
      <c r="K2046" s="132">
        <v>10687.826218147082</v>
      </c>
      <c r="L2046" s="43">
        <v>15908.829325711931</v>
      </c>
      <c r="M2046" s="2"/>
      <c r="N2046" s="43">
        <v>0</v>
      </c>
      <c r="O2046" s="2"/>
      <c r="P2046" s="2"/>
      <c r="Q2046" s="2"/>
      <c r="R2046" s="2"/>
      <c r="S2046" s="2"/>
      <c r="T2046" s="2"/>
      <c r="U2046" s="2"/>
      <c r="V2046" s="2"/>
      <c r="W2046" s="2"/>
      <c r="X2046" s="2"/>
      <c r="Y2046" s="2"/>
      <c r="Z2046" s="2"/>
      <c r="AA2046" s="2"/>
      <c r="AB2046" s="2"/>
      <c r="AC2046" s="2"/>
      <c r="AD2046" s="2"/>
      <c r="AE2046" s="2"/>
      <c r="AF2046" s="2"/>
      <c r="AG2046" s="2"/>
      <c r="AH2046" s="2"/>
    </row>
    <row r="2047" spans="1:34">
      <c r="A2047" s="52">
        <v>0</v>
      </c>
      <c r="B2047" s="52">
        <v>0</v>
      </c>
      <c r="D2047" s="2">
        <v>2030</v>
      </c>
      <c r="E2047" s="2">
        <v>3</v>
      </c>
      <c r="F2047" s="62">
        <v>2030</v>
      </c>
      <c r="G2047" s="62">
        <v>2030</v>
      </c>
      <c r="H2047" s="132">
        <v>1135.9216198617296</v>
      </c>
      <c r="I2047" s="132">
        <v>3989.9246897643256</v>
      </c>
      <c r="J2047" s="132">
        <v>1810.3750816546317</v>
      </c>
      <c r="K2047" s="132">
        <v>14199.020248271621</v>
      </c>
      <c r="L2047" s="43">
        <v>21135.241639552307</v>
      </c>
      <c r="M2047" s="2"/>
      <c r="N2047" s="43">
        <v>0</v>
      </c>
      <c r="O2047" s="2"/>
      <c r="P2047" s="2"/>
      <c r="Q2047" s="2"/>
      <c r="R2047" s="2"/>
      <c r="S2047" s="2"/>
      <c r="T2047" s="2"/>
      <c r="U2047" s="2"/>
      <c r="V2047" s="2"/>
      <c r="W2047" s="2"/>
      <c r="X2047" s="2"/>
      <c r="Y2047" s="2"/>
      <c r="Z2047" s="2"/>
      <c r="AA2047" s="2"/>
      <c r="AB2047" s="2"/>
      <c r="AC2047" s="2"/>
      <c r="AD2047" s="2"/>
      <c r="AE2047" s="2"/>
      <c r="AF2047" s="2"/>
      <c r="AG2047" s="2"/>
      <c r="AH2047" s="2"/>
    </row>
    <row r="2048" spans="1:34">
      <c r="A2048" s="52">
        <v>0</v>
      </c>
      <c r="B2048" s="52">
        <v>0</v>
      </c>
      <c r="D2048" s="2">
        <v>2030</v>
      </c>
      <c r="E2048" s="2">
        <v>4</v>
      </c>
      <c r="F2048" s="62">
        <v>2030</v>
      </c>
      <c r="G2048" s="62">
        <v>2030</v>
      </c>
      <c r="H2048" s="132">
        <v>1312.287415032107</v>
      </c>
      <c r="I2048" s="132">
        <v>4609.4095453002756</v>
      </c>
      <c r="J2048" s="132">
        <v>2091.4580677074205</v>
      </c>
      <c r="K2048" s="132">
        <v>16403.592687901335</v>
      </c>
      <c r="L2048" s="43">
        <v>24416.747715941136</v>
      </c>
      <c r="M2048" s="2"/>
      <c r="N2048" s="43">
        <v>0</v>
      </c>
      <c r="O2048" s="2"/>
      <c r="P2048" s="2"/>
      <c r="Q2048" s="2"/>
      <c r="R2048" s="2"/>
      <c r="S2048" s="2"/>
      <c r="T2048" s="2"/>
      <c r="U2048" s="2"/>
      <c r="V2048" s="2"/>
      <c r="W2048" s="2"/>
      <c r="X2048" s="2"/>
      <c r="Y2048" s="2"/>
      <c r="Z2048" s="2"/>
      <c r="AA2048" s="2"/>
      <c r="AB2048" s="2"/>
      <c r="AC2048" s="2"/>
      <c r="AD2048" s="2"/>
      <c r="AE2048" s="2"/>
      <c r="AF2048" s="2"/>
      <c r="AG2048" s="2"/>
      <c r="AH2048" s="2"/>
    </row>
    <row r="2049" spans="1:34">
      <c r="A2049" s="52">
        <v>0</v>
      </c>
      <c r="B2049" s="52">
        <v>0</v>
      </c>
      <c r="D2049" s="2">
        <v>2030</v>
      </c>
      <c r="E2049" s="2">
        <v>5</v>
      </c>
      <c r="F2049" s="62">
        <v>2031</v>
      </c>
      <c r="G2049" s="62">
        <v>2031</v>
      </c>
      <c r="H2049" s="132">
        <v>1475.1558279190365</v>
      </c>
      <c r="I2049" s="132">
        <v>5181.4848455656156</v>
      </c>
      <c r="J2049" s="132">
        <v>2351.0296007459642</v>
      </c>
      <c r="K2049" s="132">
        <v>18439.447848987955</v>
      </c>
      <c r="L2049" s="43">
        <v>27447.11812321857</v>
      </c>
      <c r="M2049" s="2"/>
      <c r="N2049" s="43">
        <v>0</v>
      </c>
      <c r="O2049" s="2"/>
      <c r="P2049" s="2"/>
      <c r="Q2049" s="2"/>
      <c r="R2049" s="2"/>
      <c r="S2049" s="2"/>
      <c r="T2049" s="2"/>
      <c r="U2049" s="2"/>
      <c r="V2049" s="2"/>
      <c r="W2049" s="2"/>
      <c r="X2049" s="2"/>
      <c r="Y2049" s="2"/>
      <c r="Z2049" s="2"/>
      <c r="AA2049" s="2"/>
      <c r="AB2049" s="2"/>
      <c r="AC2049" s="2"/>
      <c r="AD2049" s="2"/>
      <c r="AE2049" s="2"/>
      <c r="AF2049" s="2"/>
      <c r="AG2049" s="2"/>
      <c r="AH2049" s="2"/>
    </row>
    <row r="2050" spans="1:34">
      <c r="A2050" s="52">
        <v>0</v>
      </c>
      <c r="B2050" s="52">
        <v>0</v>
      </c>
      <c r="D2050" s="2">
        <v>2030</v>
      </c>
      <c r="E2050" s="2">
        <v>6</v>
      </c>
      <c r="F2050" s="62">
        <v>2031</v>
      </c>
      <c r="G2050" s="62">
        <v>2031</v>
      </c>
      <c r="H2050" s="132">
        <v>1568.8876493318644</v>
      </c>
      <c r="I2050" s="132">
        <v>5510.7178682781741</v>
      </c>
      <c r="J2050" s="132">
        <v>2500.414691122659</v>
      </c>
      <c r="K2050" s="132">
        <v>19611.095616648305</v>
      </c>
      <c r="L2050" s="43">
        <v>29191.115825381003</v>
      </c>
      <c r="M2050" s="2"/>
      <c r="N2050" s="43">
        <v>0</v>
      </c>
      <c r="O2050" s="2"/>
      <c r="P2050" s="2"/>
      <c r="Q2050" s="2"/>
      <c r="R2050" s="2"/>
      <c r="S2050" s="2"/>
      <c r="T2050" s="2"/>
      <c r="U2050" s="2"/>
      <c r="V2050" s="2"/>
      <c r="W2050" s="2"/>
      <c r="X2050" s="2"/>
      <c r="Y2050" s="2"/>
      <c r="Z2050" s="2"/>
      <c r="AA2050" s="2"/>
      <c r="AB2050" s="2"/>
      <c r="AC2050" s="2"/>
      <c r="AD2050" s="2"/>
      <c r="AE2050" s="2"/>
      <c r="AF2050" s="2"/>
      <c r="AG2050" s="2"/>
      <c r="AH2050" s="2"/>
    </row>
    <row r="2051" spans="1:34">
      <c r="A2051" s="52">
        <v>0</v>
      </c>
      <c r="B2051" s="52">
        <v>0</v>
      </c>
      <c r="D2051" s="2">
        <v>2030</v>
      </c>
      <c r="E2051" s="2">
        <v>7</v>
      </c>
      <c r="F2051" s="62">
        <v>2031</v>
      </c>
      <c r="G2051" s="62">
        <v>2031</v>
      </c>
      <c r="H2051" s="132">
        <v>1624.6768294367798</v>
      </c>
      <c r="I2051" s="132">
        <v>5706.6773633966886</v>
      </c>
      <c r="J2051" s="132">
        <v>2589.3286969148676</v>
      </c>
      <c r="K2051" s="132">
        <v>20308.460367959746</v>
      </c>
      <c r="L2051" s="43">
        <v>30229.143257708081</v>
      </c>
      <c r="M2051" s="2"/>
      <c r="N2051" s="43">
        <v>0</v>
      </c>
      <c r="O2051" s="2"/>
      <c r="P2051" s="2"/>
      <c r="Q2051" s="2"/>
      <c r="R2051" s="2"/>
      <c r="S2051" s="2"/>
      <c r="T2051" s="2"/>
      <c r="U2051" s="2"/>
      <c r="V2051" s="2"/>
      <c r="W2051" s="2"/>
      <c r="X2051" s="2"/>
      <c r="Y2051" s="2"/>
      <c r="Z2051" s="2"/>
      <c r="AA2051" s="2"/>
      <c r="AB2051" s="2"/>
      <c r="AC2051" s="2"/>
      <c r="AD2051" s="2"/>
      <c r="AE2051" s="2"/>
      <c r="AF2051" s="2"/>
      <c r="AG2051" s="2"/>
      <c r="AH2051" s="2"/>
    </row>
    <row r="2052" spans="1:34">
      <c r="A2052" s="52">
        <v>0</v>
      </c>
      <c r="B2052" s="52">
        <v>0</v>
      </c>
      <c r="D2052" s="2">
        <v>2030</v>
      </c>
      <c r="E2052" s="2">
        <v>8</v>
      </c>
      <c r="F2052" s="62">
        <v>2031</v>
      </c>
      <c r="G2052" s="62">
        <v>2031</v>
      </c>
      <c r="H2052" s="132">
        <v>1689.3142934830648</v>
      </c>
      <c r="I2052" s="132">
        <v>5933.7164558592658</v>
      </c>
      <c r="J2052" s="132">
        <v>2692.3446552386349</v>
      </c>
      <c r="K2052" s="132">
        <v>21116.428668538312</v>
      </c>
      <c r="L2052" s="43">
        <v>31431.804073119278</v>
      </c>
      <c r="M2052" s="2"/>
      <c r="N2052" s="43">
        <v>0</v>
      </c>
      <c r="O2052" s="2"/>
      <c r="P2052" s="2"/>
      <c r="Q2052" s="2"/>
      <c r="R2052" s="2"/>
      <c r="S2052" s="2"/>
      <c r="T2052" s="2"/>
      <c r="U2052" s="2"/>
      <c r="V2052" s="2"/>
      <c r="W2052" s="2"/>
      <c r="X2052" s="2"/>
      <c r="Y2052" s="2"/>
      <c r="Z2052" s="2"/>
      <c r="AA2052" s="2"/>
      <c r="AB2052" s="2"/>
      <c r="AC2052" s="2"/>
      <c r="AD2052" s="2"/>
      <c r="AE2052" s="2"/>
      <c r="AF2052" s="2"/>
      <c r="AG2052" s="2"/>
      <c r="AH2052" s="2"/>
    </row>
    <row r="2053" spans="1:34">
      <c r="A2053" s="52">
        <v>0</v>
      </c>
      <c r="B2053" s="52">
        <v>0</v>
      </c>
      <c r="D2053" s="2">
        <v>2030</v>
      </c>
      <c r="E2053" s="2">
        <v>9</v>
      </c>
      <c r="F2053" s="62">
        <v>2031</v>
      </c>
      <c r="G2053" s="62">
        <v>2031</v>
      </c>
      <c r="H2053" s="132">
        <v>1616.2784582381903</v>
      </c>
      <c r="I2053" s="132">
        <v>5677.178084561644</v>
      </c>
      <c r="J2053" s="132">
        <v>2575.943792817116</v>
      </c>
      <c r="K2053" s="132">
        <v>20203.480727977381</v>
      </c>
      <c r="L2053" s="43">
        <v>30072.88106359433</v>
      </c>
      <c r="M2053" s="2"/>
      <c r="N2053" s="43">
        <v>0</v>
      </c>
      <c r="O2053" s="2"/>
      <c r="P2053" s="2"/>
      <c r="Q2053" s="2"/>
      <c r="R2053" s="2"/>
      <c r="S2053" s="2"/>
      <c r="T2053" s="2"/>
      <c r="U2053" s="2"/>
      <c r="V2053" s="2"/>
      <c r="W2053" s="2"/>
      <c r="X2053" s="2"/>
      <c r="Y2053" s="2"/>
      <c r="Z2053" s="2"/>
      <c r="AA2053" s="2"/>
      <c r="AB2053" s="2"/>
      <c r="AC2053" s="2"/>
      <c r="AD2053" s="2"/>
      <c r="AE2053" s="2"/>
      <c r="AF2053" s="2"/>
      <c r="AG2053" s="2"/>
      <c r="AH2053" s="2"/>
    </row>
    <row r="2054" spans="1:34">
      <c r="A2054" s="52">
        <v>0</v>
      </c>
      <c r="B2054" s="52">
        <v>0</v>
      </c>
      <c r="D2054" s="2">
        <v>2030</v>
      </c>
      <c r="E2054" s="2">
        <v>10</v>
      </c>
      <c r="F2054" s="62">
        <v>2031</v>
      </c>
      <c r="G2054" s="62">
        <v>2031</v>
      </c>
      <c r="H2054" s="132">
        <v>1513.5483819697311</v>
      </c>
      <c r="I2054" s="132">
        <v>5316.3386916686804</v>
      </c>
      <c r="J2054" s="132">
        <v>2412.2177337642588</v>
      </c>
      <c r="K2054" s="132">
        <v>18919.354774621639</v>
      </c>
      <c r="L2054" s="43">
        <v>28161.459582024308</v>
      </c>
      <c r="M2054" s="2"/>
      <c r="N2054" s="43">
        <v>0</v>
      </c>
      <c r="O2054" s="2"/>
      <c r="P2054" s="2"/>
      <c r="Q2054" s="2"/>
      <c r="R2054" s="2"/>
      <c r="S2054" s="2"/>
      <c r="T2054" s="2"/>
      <c r="U2054" s="2"/>
      <c r="V2054" s="2"/>
      <c r="W2054" s="2"/>
      <c r="X2054" s="2"/>
      <c r="Y2054" s="2"/>
      <c r="Z2054" s="2"/>
      <c r="AA2054" s="2"/>
      <c r="AB2054" s="2"/>
      <c r="AC2054" s="2"/>
      <c r="AD2054" s="2"/>
      <c r="AE2054" s="2"/>
      <c r="AF2054" s="2"/>
      <c r="AG2054" s="2"/>
      <c r="AH2054" s="2"/>
    </row>
    <row r="2055" spans="1:34">
      <c r="A2055" s="52">
        <v>0</v>
      </c>
      <c r="B2055" s="52">
        <v>0</v>
      </c>
      <c r="D2055" s="2">
        <v>2030</v>
      </c>
      <c r="E2055" s="2">
        <v>11</v>
      </c>
      <c r="F2055" s="62">
        <v>2031</v>
      </c>
      <c r="G2055" s="62">
        <v>2031</v>
      </c>
      <c r="H2055" s="132">
        <v>1266.6962570969069</v>
      </c>
      <c r="I2055" s="132">
        <v>4449.2706030528852</v>
      </c>
      <c r="J2055" s="132">
        <v>2018.7971597481953</v>
      </c>
      <c r="K2055" s="132">
        <v>15833.703213711337</v>
      </c>
      <c r="L2055" s="43">
        <v>23568.467233609324</v>
      </c>
      <c r="M2055" s="2"/>
      <c r="N2055" s="43">
        <v>0</v>
      </c>
      <c r="O2055" s="2"/>
      <c r="P2055" s="2"/>
      <c r="Q2055" s="2"/>
      <c r="R2055" s="2"/>
      <c r="S2055" s="2"/>
      <c r="T2055" s="2"/>
      <c r="U2055" s="2"/>
      <c r="V2055" s="2"/>
      <c r="W2055" s="2"/>
      <c r="X2055" s="2"/>
      <c r="Y2055" s="2"/>
      <c r="Z2055" s="2"/>
      <c r="AA2055" s="2"/>
      <c r="AB2055" s="2"/>
      <c r="AC2055" s="2"/>
      <c r="AD2055" s="2"/>
      <c r="AE2055" s="2"/>
      <c r="AF2055" s="2"/>
      <c r="AG2055" s="2"/>
      <c r="AH2055" s="2"/>
    </row>
    <row r="2056" spans="1:34">
      <c r="A2056" s="52">
        <v>0</v>
      </c>
      <c r="B2056" s="52">
        <v>0</v>
      </c>
      <c r="D2056" s="2">
        <v>2030</v>
      </c>
      <c r="E2056" s="2">
        <v>12</v>
      </c>
      <c r="F2056" s="62">
        <v>2031</v>
      </c>
      <c r="G2056" s="62">
        <v>2031</v>
      </c>
      <c r="H2056" s="132">
        <v>988.35024022937296</v>
      </c>
      <c r="I2056" s="132">
        <v>3471.5802188056728</v>
      </c>
      <c r="J2056" s="132">
        <v>1575.1831953655633</v>
      </c>
      <c r="K2056" s="132">
        <v>12354.378002867163</v>
      </c>
      <c r="L2056" s="43">
        <v>18389.491657267772</v>
      </c>
      <c r="M2056" s="2"/>
      <c r="N2056" s="43">
        <v>0</v>
      </c>
      <c r="O2056" s="2"/>
      <c r="P2056" s="2"/>
      <c r="Q2056" s="2"/>
      <c r="R2056" s="2"/>
      <c r="S2056" s="2"/>
      <c r="T2056" s="2"/>
      <c r="U2056" s="2"/>
      <c r="V2056" s="2"/>
      <c r="W2056" s="2"/>
      <c r="X2056" s="2"/>
      <c r="Y2056" s="2"/>
      <c r="Z2056" s="2"/>
      <c r="AA2056" s="2"/>
      <c r="AB2056" s="2"/>
      <c r="AC2056" s="2"/>
      <c r="AD2056" s="2"/>
      <c r="AE2056" s="2"/>
      <c r="AF2056" s="2"/>
      <c r="AG2056" s="2"/>
      <c r="AH2056" s="2"/>
    </row>
    <row r="2057" spans="1:34">
      <c r="F2057" s="62"/>
      <c r="G2057" s="62"/>
      <c r="H2057" s="62"/>
      <c r="I2057" s="62"/>
      <c r="J2057" s="62"/>
      <c r="K2057" s="62"/>
      <c r="L2057" s="62"/>
      <c r="M2057" s="62"/>
      <c r="N2057" s="62"/>
      <c r="O2057" s="62"/>
      <c r="P2057" s="62"/>
      <c r="Q2057" s="62"/>
      <c r="R2057" s="62"/>
      <c r="S2057" s="62"/>
      <c r="T2057" s="62"/>
      <c r="U2057" s="62"/>
      <c r="V2057" s="62"/>
      <c r="W2057" s="62"/>
      <c r="X2057" s="62"/>
      <c r="Y2057" s="62"/>
      <c r="Z2057" s="62"/>
      <c r="AA2057" s="62"/>
      <c r="AB2057" s="62"/>
      <c r="AC2057" s="62"/>
      <c r="AD2057" s="62"/>
      <c r="AE2057" s="62"/>
      <c r="AF2057" s="62"/>
      <c r="AG2057" s="62"/>
      <c r="AH2057" s="43"/>
    </row>
    <row r="2058" spans="1:34">
      <c r="F2058" s="62"/>
      <c r="G2058" s="62"/>
      <c r="H2058" s="62"/>
      <c r="I2058" s="62"/>
      <c r="J2058" s="62"/>
      <c r="K2058" s="62"/>
      <c r="L2058" s="62"/>
      <c r="M2058" s="62"/>
      <c r="N2058" s="62"/>
      <c r="O2058" s="62"/>
      <c r="P2058" s="62"/>
      <c r="Q2058" s="62"/>
      <c r="R2058" s="62"/>
      <c r="S2058" s="62"/>
      <c r="T2058" s="62"/>
      <c r="U2058" s="62"/>
      <c r="V2058" s="62"/>
      <c r="W2058" s="62"/>
      <c r="X2058" s="62"/>
      <c r="Y2058" s="62"/>
      <c r="Z2058" s="62"/>
      <c r="AA2058" s="62"/>
      <c r="AB2058" s="62"/>
      <c r="AC2058" s="62"/>
      <c r="AD2058" s="62"/>
      <c r="AE2058" s="62"/>
      <c r="AF2058" s="62"/>
      <c r="AG2058" s="62"/>
      <c r="AH2058" s="43"/>
    </row>
    <row r="2059" spans="1:34">
      <c r="F2059" s="62"/>
      <c r="G2059" s="62"/>
      <c r="H2059" s="62"/>
      <c r="I2059" s="62"/>
      <c r="J2059" s="62"/>
      <c r="K2059" s="62"/>
      <c r="L2059" s="62"/>
      <c r="M2059" s="62"/>
      <c r="N2059" s="62"/>
      <c r="O2059" s="62"/>
      <c r="P2059" s="62"/>
      <c r="Q2059" s="62"/>
      <c r="R2059" s="62"/>
      <c r="S2059" s="62"/>
      <c r="T2059" s="62"/>
      <c r="U2059" s="62"/>
      <c r="V2059" s="62"/>
      <c r="W2059" s="62"/>
      <c r="X2059" s="62"/>
      <c r="Y2059" s="62"/>
      <c r="Z2059" s="62"/>
      <c r="AA2059" s="62"/>
      <c r="AB2059" s="62"/>
      <c r="AC2059" s="62"/>
      <c r="AD2059" s="62"/>
      <c r="AE2059" s="62"/>
      <c r="AF2059" s="62"/>
      <c r="AG2059" s="62"/>
      <c r="AH2059" s="43"/>
    </row>
    <row r="2060" spans="1:34" ht="15.75">
      <c r="D2060" s="54" t="s">
        <v>96</v>
      </c>
      <c r="X2060" s="53"/>
    </row>
    <row r="2061" spans="1:34" ht="15.75">
      <c r="D2061" s="80" t="s">
        <v>45</v>
      </c>
      <c r="E2061" s="80" t="s">
        <v>46</v>
      </c>
      <c r="F2061" s="60" t="s">
        <v>47</v>
      </c>
      <c r="G2061" s="60" t="s">
        <v>47</v>
      </c>
      <c r="H2061" s="81" t="s">
        <v>48</v>
      </c>
      <c r="I2061" s="81" t="s">
        <v>49</v>
      </c>
      <c r="J2061" s="81" t="s">
        <v>50</v>
      </c>
      <c r="K2061" s="81" t="s">
        <v>51</v>
      </c>
      <c r="L2061" s="81" t="s">
        <v>52</v>
      </c>
      <c r="M2061" s="81" t="s">
        <v>53</v>
      </c>
      <c r="N2061" s="81" t="s">
        <v>54</v>
      </c>
      <c r="O2061" s="81" t="s">
        <v>55</v>
      </c>
      <c r="P2061" s="81" t="s">
        <v>56</v>
      </c>
      <c r="Q2061" s="81" t="s">
        <v>57</v>
      </c>
      <c r="R2061" s="81" t="s">
        <v>58</v>
      </c>
      <c r="S2061" s="81" t="s">
        <v>59</v>
      </c>
      <c r="T2061" s="81" t="s">
        <v>60</v>
      </c>
      <c r="U2061" s="81" t="s">
        <v>61</v>
      </c>
      <c r="V2061" s="81" t="s">
        <v>62</v>
      </c>
      <c r="W2061" s="81" t="s">
        <v>63</v>
      </c>
      <c r="X2061" s="81" t="s">
        <v>64</v>
      </c>
      <c r="Y2061" s="81" t="s">
        <v>65</v>
      </c>
      <c r="Z2061" s="81" t="s">
        <v>66</v>
      </c>
      <c r="AA2061" s="81" t="s">
        <v>67</v>
      </c>
      <c r="AB2061" s="81" t="s">
        <v>68</v>
      </c>
      <c r="AC2061" s="81" t="s">
        <v>69</v>
      </c>
      <c r="AD2061" s="81" t="s">
        <v>70</v>
      </c>
      <c r="AE2061" s="81" t="s">
        <v>71</v>
      </c>
      <c r="AF2061" s="81" t="s">
        <v>72</v>
      </c>
      <c r="AG2061" s="81" t="s">
        <v>73</v>
      </c>
      <c r="AH2061" s="81" t="s">
        <v>74</v>
      </c>
    </row>
    <row r="2062" spans="1:34">
      <c r="A2062" s="52">
        <v>0</v>
      </c>
      <c r="D2062" s="62">
        <v>2007</v>
      </c>
      <c r="E2062" s="62">
        <v>1</v>
      </c>
      <c r="F2062" s="62">
        <v>2007</v>
      </c>
      <c r="G2062" s="62">
        <v>2007</v>
      </c>
      <c r="H2062" s="63">
        <v>0</v>
      </c>
      <c r="I2062" s="63">
        <v>0</v>
      </c>
      <c r="J2062" s="63">
        <v>0</v>
      </c>
      <c r="K2062" s="63">
        <v>0</v>
      </c>
      <c r="L2062" s="63">
        <v>0</v>
      </c>
      <c r="M2062" s="63">
        <v>0</v>
      </c>
      <c r="N2062" s="63">
        <v>0</v>
      </c>
      <c r="O2062" s="63">
        <v>0</v>
      </c>
      <c r="P2062" s="63">
        <v>0</v>
      </c>
      <c r="Q2062" s="63">
        <v>0</v>
      </c>
      <c r="R2062" s="63">
        <v>0</v>
      </c>
      <c r="S2062" s="63">
        <v>0</v>
      </c>
      <c r="T2062" s="63">
        <v>0</v>
      </c>
      <c r="U2062" s="63">
        <v>0</v>
      </c>
      <c r="V2062" s="63">
        <v>0</v>
      </c>
      <c r="W2062" s="63">
        <v>0</v>
      </c>
      <c r="X2062" s="153">
        <v>0</v>
      </c>
      <c r="Y2062" s="63">
        <v>0</v>
      </c>
      <c r="Z2062" s="63">
        <v>0</v>
      </c>
      <c r="AA2062" s="63">
        <v>0</v>
      </c>
      <c r="AB2062" s="63">
        <v>0</v>
      </c>
      <c r="AC2062" s="63">
        <v>0</v>
      </c>
      <c r="AD2062" s="63">
        <v>0</v>
      </c>
      <c r="AE2062" s="63">
        <v>0</v>
      </c>
      <c r="AF2062" s="63">
        <v>0</v>
      </c>
      <c r="AG2062" s="63">
        <v>0</v>
      </c>
      <c r="AH2062" s="43">
        <v>0</v>
      </c>
    </row>
    <row r="2063" spans="1:34">
      <c r="A2063" s="52">
        <v>0</v>
      </c>
      <c r="D2063" s="62">
        <v>2007</v>
      </c>
      <c r="E2063" s="62">
        <v>2</v>
      </c>
      <c r="F2063" s="62">
        <v>2007</v>
      </c>
      <c r="G2063" s="62">
        <v>2007</v>
      </c>
      <c r="H2063" s="63">
        <v>0</v>
      </c>
      <c r="I2063" s="63">
        <v>0</v>
      </c>
      <c r="J2063" s="63">
        <v>0</v>
      </c>
      <c r="K2063" s="63">
        <v>0</v>
      </c>
      <c r="L2063" s="63">
        <v>0</v>
      </c>
      <c r="M2063" s="63">
        <v>0</v>
      </c>
      <c r="N2063" s="63">
        <v>0</v>
      </c>
      <c r="O2063" s="63">
        <v>0</v>
      </c>
      <c r="P2063" s="63">
        <v>0</v>
      </c>
      <c r="Q2063" s="63">
        <v>0</v>
      </c>
      <c r="R2063" s="63">
        <v>0</v>
      </c>
      <c r="S2063" s="63">
        <v>0</v>
      </c>
      <c r="T2063" s="63">
        <v>0</v>
      </c>
      <c r="U2063" s="63">
        <v>0</v>
      </c>
      <c r="V2063" s="63">
        <v>0</v>
      </c>
      <c r="W2063" s="63">
        <v>0</v>
      </c>
      <c r="X2063" s="153">
        <v>0</v>
      </c>
      <c r="Y2063" s="63">
        <v>0</v>
      </c>
      <c r="Z2063" s="63">
        <v>0</v>
      </c>
      <c r="AA2063" s="63">
        <v>0</v>
      </c>
      <c r="AB2063" s="63">
        <v>0</v>
      </c>
      <c r="AC2063" s="63">
        <v>0</v>
      </c>
      <c r="AD2063" s="63">
        <v>0</v>
      </c>
      <c r="AE2063" s="63">
        <v>0</v>
      </c>
      <c r="AF2063" s="63">
        <v>0</v>
      </c>
      <c r="AG2063" s="63">
        <v>0</v>
      </c>
      <c r="AH2063" s="43">
        <v>0</v>
      </c>
    </row>
    <row r="2064" spans="1:34">
      <c r="A2064" s="52">
        <v>0</v>
      </c>
      <c r="D2064" s="62">
        <v>2007</v>
      </c>
      <c r="E2064" s="62">
        <v>3</v>
      </c>
      <c r="F2064" s="62">
        <v>2007</v>
      </c>
      <c r="G2064" s="62">
        <v>2007</v>
      </c>
      <c r="H2064" s="63">
        <v>0</v>
      </c>
      <c r="I2064" s="63">
        <v>0</v>
      </c>
      <c r="J2064" s="63">
        <v>0</v>
      </c>
      <c r="K2064" s="63">
        <v>0</v>
      </c>
      <c r="L2064" s="63">
        <v>0</v>
      </c>
      <c r="M2064" s="63">
        <v>0</v>
      </c>
      <c r="N2064" s="63">
        <v>0</v>
      </c>
      <c r="O2064" s="63">
        <v>0</v>
      </c>
      <c r="P2064" s="63">
        <v>0</v>
      </c>
      <c r="Q2064" s="63">
        <v>0</v>
      </c>
      <c r="R2064" s="63">
        <v>0</v>
      </c>
      <c r="S2064" s="63">
        <v>0</v>
      </c>
      <c r="T2064" s="63">
        <v>0</v>
      </c>
      <c r="U2064" s="63">
        <v>0</v>
      </c>
      <c r="V2064" s="63">
        <v>0</v>
      </c>
      <c r="W2064" s="63">
        <v>0</v>
      </c>
      <c r="X2064" s="153">
        <v>0</v>
      </c>
      <c r="Y2064" s="63">
        <v>0</v>
      </c>
      <c r="Z2064" s="63">
        <v>0</v>
      </c>
      <c r="AA2064" s="63">
        <v>0</v>
      </c>
      <c r="AB2064" s="63">
        <v>0</v>
      </c>
      <c r="AC2064" s="63">
        <v>0</v>
      </c>
      <c r="AD2064" s="63">
        <v>0</v>
      </c>
      <c r="AE2064" s="63">
        <v>0</v>
      </c>
      <c r="AF2064" s="63">
        <v>0</v>
      </c>
      <c r="AG2064" s="63">
        <v>0</v>
      </c>
      <c r="AH2064" s="43">
        <v>0</v>
      </c>
    </row>
    <row r="2065" spans="1:34">
      <c r="A2065" s="52">
        <v>0</v>
      </c>
      <c r="D2065" s="62">
        <v>2007</v>
      </c>
      <c r="E2065" s="62">
        <v>4</v>
      </c>
      <c r="F2065" s="62">
        <v>2007</v>
      </c>
      <c r="G2065" s="62">
        <v>2007</v>
      </c>
      <c r="H2065" s="63">
        <v>0</v>
      </c>
      <c r="I2065" s="63">
        <v>0</v>
      </c>
      <c r="J2065" s="63">
        <v>0</v>
      </c>
      <c r="K2065" s="63">
        <v>0</v>
      </c>
      <c r="L2065" s="63">
        <v>0</v>
      </c>
      <c r="M2065" s="63">
        <v>0</v>
      </c>
      <c r="N2065" s="63">
        <v>0</v>
      </c>
      <c r="O2065" s="63">
        <v>0</v>
      </c>
      <c r="P2065" s="63">
        <v>0</v>
      </c>
      <c r="Q2065" s="63">
        <v>0</v>
      </c>
      <c r="R2065" s="63">
        <v>0</v>
      </c>
      <c r="S2065" s="63">
        <v>0</v>
      </c>
      <c r="T2065" s="63">
        <v>0</v>
      </c>
      <c r="U2065" s="63">
        <v>0</v>
      </c>
      <c r="V2065" s="63">
        <v>0</v>
      </c>
      <c r="W2065" s="63">
        <v>0</v>
      </c>
      <c r="X2065" s="153">
        <v>0</v>
      </c>
      <c r="Y2065" s="63">
        <v>0</v>
      </c>
      <c r="Z2065" s="63">
        <v>0</v>
      </c>
      <c r="AA2065" s="63">
        <v>0</v>
      </c>
      <c r="AB2065" s="63">
        <v>0</v>
      </c>
      <c r="AC2065" s="63">
        <v>0</v>
      </c>
      <c r="AD2065" s="63">
        <v>0</v>
      </c>
      <c r="AE2065" s="63">
        <v>0</v>
      </c>
      <c r="AF2065" s="63">
        <v>0</v>
      </c>
      <c r="AG2065" s="63">
        <v>0</v>
      </c>
      <c r="AH2065" s="43">
        <v>0</v>
      </c>
    </row>
    <row r="2066" spans="1:34">
      <c r="A2066" s="52">
        <v>0</v>
      </c>
      <c r="D2066" s="62">
        <v>2007</v>
      </c>
      <c r="E2066" s="62">
        <v>5</v>
      </c>
      <c r="F2066" s="62">
        <v>2008</v>
      </c>
      <c r="G2066" s="62">
        <v>2008</v>
      </c>
      <c r="H2066" s="63">
        <v>0</v>
      </c>
      <c r="I2066" s="63">
        <v>0</v>
      </c>
      <c r="J2066" s="63">
        <v>0</v>
      </c>
      <c r="K2066" s="63">
        <v>0</v>
      </c>
      <c r="L2066" s="63">
        <v>0</v>
      </c>
      <c r="M2066" s="63">
        <v>0</v>
      </c>
      <c r="N2066" s="63">
        <v>0</v>
      </c>
      <c r="O2066" s="63">
        <v>0</v>
      </c>
      <c r="P2066" s="63">
        <v>0</v>
      </c>
      <c r="Q2066" s="63">
        <v>0</v>
      </c>
      <c r="R2066" s="63">
        <v>0</v>
      </c>
      <c r="S2066" s="63">
        <v>0</v>
      </c>
      <c r="T2066" s="63">
        <v>0</v>
      </c>
      <c r="U2066" s="63">
        <v>0</v>
      </c>
      <c r="V2066" s="63">
        <v>0</v>
      </c>
      <c r="W2066" s="63">
        <v>0</v>
      </c>
      <c r="X2066" s="153">
        <v>0</v>
      </c>
      <c r="Y2066" s="63">
        <v>0</v>
      </c>
      <c r="Z2066" s="63">
        <v>0</v>
      </c>
      <c r="AA2066" s="63">
        <v>0</v>
      </c>
      <c r="AB2066" s="63">
        <v>0</v>
      </c>
      <c r="AC2066" s="63">
        <v>0</v>
      </c>
      <c r="AD2066" s="63">
        <v>0</v>
      </c>
      <c r="AE2066" s="63">
        <v>0</v>
      </c>
      <c r="AF2066" s="63">
        <v>0</v>
      </c>
      <c r="AG2066" s="63">
        <v>0</v>
      </c>
      <c r="AH2066" s="43">
        <v>0</v>
      </c>
    </row>
    <row r="2067" spans="1:34">
      <c r="A2067" s="52">
        <v>0</v>
      </c>
      <c r="D2067" s="62">
        <v>2007</v>
      </c>
      <c r="E2067" s="62">
        <v>6</v>
      </c>
      <c r="F2067" s="62">
        <v>2008</v>
      </c>
      <c r="G2067" s="62">
        <v>2008</v>
      </c>
      <c r="H2067" s="63">
        <v>0</v>
      </c>
      <c r="I2067" s="63">
        <v>0</v>
      </c>
      <c r="J2067" s="63">
        <v>0</v>
      </c>
      <c r="K2067" s="63">
        <v>0</v>
      </c>
      <c r="L2067" s="63">
        <v>0</v>
      </c>
      <c r="M2067" s="63">
        <v>0</v>
      </c>
      <c r="N2067" s="63">
        <v>0</v>
      </c>
      <c r="O2067" s="63">
        <v>0</v>
      </c>
      <c r="P2067" s="63">
        <v>0</v>
      </c>
      <c r="Q2067" s="63">
        <v>0</v>
      </c>
      <c r="R2067" s="63">
        <v>0</v>
      </c>
      <c r="S2067" s="63">
        <v>0</v>
      </c>
      <c r="T2067" s="63">
        <v>0</v>
      </c>
      <c r="U2067" s="63">
        <v>0</v>
      </c>
      <c r="V2067" s="63">
        <v>0</v>
      </c>
      <c r="W2067" s="63">
        <v>0</v>
      </c>
      <c r="X2067" s="153">
        <v>0</v>
      </c>
      <c r="Y2067" s="63">
        <v>0</v>
      </c>
      <c r="Z2067" s="63">
        <v>0</v>
      </c>
      <c r="AA2067" s="63">
        <v>0</v>
      </c>
      <c r="AB2067" s="63">
        <v>0</v>
      </c>
      <c r="AC2067" s="63">
        <v>0</v>
      </c>
      <c r="AD2067" s="63">
        <v>0</v>
      </c>
      <c r="AE2067" s="63">
        <v>0</v>
      </c>
      <c r="AF2067" s="63">
        <v>0</v>
      </c>
      <c r="AG2067" s="63">
        <v>0</v>
      </c>
      <c r="AH2067" s="43">
        <v>0</v>
      </c>
    </row>
    <row r="2068" spans="1:34">
      <c r="A2068" s="52">
        <v>0</v>
      </c>
      <c r="D2068" s="62">
        <v>2007</v>
      </c>
      <c r="E2068" s="62">
        <v>7</v>
      </c>
      <c r="F2068" s="62">
        <v>2008</v>
      </c>
      <c r="G2068" s="62">
        <v>2008</v>
      </c>
      <c r="H2068" s="63">
        <v>0</v>
      </c>
      <c r="I2068" s="63">
        <v>0</v>
      </c>
      <c r="J2068" s="63">
        <v>0</v>
      </c>
      <c r="K2068" s="63">
        <v>0</v>
      </c>
      <c r="L2068" s="63">
        <v>0</v>
      </c>
      <c r="M2068" s="63">
        <v>0</v>
      </c>
      <c r="N2068" s="63">
        <v>0</v>
      </c>
      <c r="O2068" s="63">
        <v>0</v>
      </c>
      <c r="P2068" s="63">
        <v>0</v>
      </c>
      <c r="Q2068" s="63">
        <v>0</v>
      </c>
      <c r="R2068" s="63">
        <v>0</v>
      </c>
      <c r="S2068" s="63">
        <v>0</v>
      </c>
      <c r="T2068" s="63">
        <v>0</v>
      </c>
      <c r="U2068" s="63">
        <v>0</v>
      </c>
      <c r="V2068" s="63">
        <v>0</v>
      </c>
      <c r="W2068" s="63">
        <v>0</v>
      </c>
      <c r="X2068" s="153">
        <v>0</v>
      </c>
      <c r="Y2068" s="63">
        <v>0</v>
      </c>
      <c r="Z2068" s="63">
        <v>0</v>
      </c>
      <c r="AA2068" s="63">
        <v>0</v>
      </c>
      <c r="AB2068" s="63">
        <v>0</v>
      </c>
      <c r="AC2068" s="63">
        <v>0</v>
      </c>
      <c r="AD2068" s="63">
        <v>0</v>
      </c>
      <c r="AE2068" s="63">
        <v>0</v>
      </c>
      <c r="AF2068" s="63">
        <v>0</v>
      </c>
      <c r="AG2068" s="63">
        <v>0</v>
      </c>
      <c r="AH2068" s="43">
        <v>0</v>
      </c>
    </row>
    <row r="2069" spans="1:34">
      <c r="A2069" s="52">
        <v>0</v>
      </c>
      <c r="D2069" s="62">
        <v>2007</v>
      </c>
      <c r="E2069" s="62">
        <v>8</v>
      </c>
      <c r="F2069" s="62">
        <v>2008</v>
      </c>
      <c r="G2069" s="62">
        <v>2008</v>
      </c>
      <c r="H2069" s="63">
        <v>0</v>
      </c>
      <c r="I2069" s="63">
        <v>0</v>
      </c>
      <c r="J2069" s="63">
        <v>0</v>
      </c>
      <c r="K2069" s="63">
        <v>0</v>
      </c>
      <c r="L2069" s="63">
        <v>0</v>
      </c>
      <c r="M2069" s="63">
        <v>0</v>
      </c>
      <c r="N2069" s="63">
        <v>0</v>
      </c>
      <c r="O2069" s="63">
        <v>0</v>
      </c>
      <c r="P2069" s="63">
        <v>0</v>
      </c>
      <c r="Q2069" s="63">
        <v>0</v>
      </c>
      <c r="R2069" s="63">
        <v>0</v>
      </c>
      <c r="S2069" s="63">
        <v>0</v>
      </c>
      <c r="T2069" s="63">
        <v>0</v>
      </c>
      <c r="U2069" s="63">
        <v>0</v>
      </c>
      <c r="V2069" s="63">
        <v>0</v>
      </c>
      <c r="W2069" s="63">
        <v>0</v>
      </c>
      <c r="X2069" s="153">
        <v>0</v>
      </c>
      <c r="Y2069" s="63">
        <v>0</v>
      </c>
      <c r="Z2069" s="63">
        <v>0</v>
      </c>
      <c r="AA2069" s="63">
        <v>0</v>
      </c>
      <c r="AB2069" s="63">
        <v>0</v>
      </c>
      <c r="AC2069" s="63">
        <v>0</v>
      </c>
      <c r="AD2069" s="63">
        <v>0</v>
      </c>
      <c r="AE2069" s="63">
        <v>0</v>
      </c>
      <c r="AF2069" s="63">
        <v>0</v>
      </c>
      <c r="AG2069" s="63">
        <v>0</v>
      </c>
      <c r="AH2069" s="43">
        <v>0</v>
      </c>
    </row>
    <row r="2070" spans="1:34">
      <c r="A2070" s="52">
        <v>0</v>
      </c>
      <c r="D2070" s="62">
        <v>2007</v>
      </c>
      <c r="E2070" s="62">
        <v>9</v>
      </c>
      <c r="F2070" s="62">
        <v>2008</v>
      </c>
      <c r="G2070" s="62">
        <v>2008</v>
      </c>
      <c r="H2070" s="63">
        <v>0</v>
      </c>
      <c r="I2070" s="63">
        <v>0</v>
      </c>
      <c r="J2070" s="63">
        <v>0</v>
      </c>
      <c r="K2070" s="63">
        <v>0</v>
      </c>
      <c r="L2070" s="63">
        <v>0</v>
      </c>
      <c r="M2070" s="63">
        <v>0</v>
      </c>
      <c r="N2070" s="63">
        <v>0</v>
      </c>
      <c r="O2070" s="63">
        <v>0</v>
      </c>
      <c r="P2070" s="63">
        <v>0</v>
      </c>
      <c r="Q2070" s="63">
        <v>0</v>
      </c>
      <c r="R2070" s="63">
        <v>0</v>
      </c>
      <c r="S2070" s="63">
        <v>0</v>
      </c>
      <c r="T2070" s="63">
        <v>0</v>
      </c>
      <c r="U2070" s="63">
        <v>0</v>
      </c>
      <c r="V2070" s="63">
        <v>0</v>
      </c>
      <c r="W2070" s="63">
        <v>0</v>
      </c>
      <c r="X2070" s="153">
        <v>0</v>
      </c>
      <c r="Y2070" s="63">
        <v>0</v>
      </c>
      <c r="Z2070" s="63">
        <v>0</v>
      </c>
      <c r="AA2070" s="63">
        <v>0</v>
      </c>
      <c r="AB2070" s="63">
        <v>0</v>
      </c>
      <c r="AC2070" s="63">
        <v>0</v>
      </c>
      <c r="AD2070" s="63">
        <v>0</v>
      </c>
      <c r="AE2070" s="63">
        <v>0</v>
      </c>
      <c r="AF2070" s="63">
        <v>0</v>
      </c>
      <c r="AG2070" s="63">
        <v>0</v>
      </c>
      <c r="AH2070" s="43">
        <v>0</v>
      </c>
    </row>
    <row r="2071" spans="1:34">
      <c r="A2071" s="52">
        <v>0</v>
      </c>
      <c r="D2071" s="62">
        <v>2007</v>
      </c>
      <c r="E2071" s="62">
        <v>10</v>
      </c>
      <c r="F2071" s="62">
        <v>2008</v>
      </c>
      <c r="G2071" s="62">
        <v>2008</v>
      </c>
      <c r="H2071" s="63">
        <v>0</v>
      </c>
      <c r="I2071" s="63">
        <v>0</v>
      </c>
      <c r="J2071" s="63">
        <v>0</v>
      </c>
      <c r="K2071" s="63">
        <v>0</v>
      </c>
      <c r="L2071" s="63">
        <v>0</v>
      </c>
      <c r="M2071" s="63">
        <v>0</v>
      </c>
      <c r="N2071" s="63">
        <v>0</v>
      </c>
      <c r="O2071" s="63">
        <v>0</v>
      </c>
      <c r="P2071" s="63">
        <v>0</v>
      </c>
      <c r="Q2071" s="63">
        <v>0</v>
      </c>
      <c r="R2071" s="63">
        <v>0</v>
      </c>
      <c r="S2071" s="63">
        <v>0</v>
      </c>
      <c r="T2071" s="63">
        <v>0</v>
      </c>
      <c r="U2071" s="63">
        <v>0</v>
      </c>
      <c r="V2071" s="63">
        <v>0</v>
      </c>
      <c r="W2071" s="63">
        <v>0</v>
      </c>
      <c r="X2071" s="153">
        <v>0</v>
      </c>
      <c r="Y2071" s="63">
        <v>0</v>
      </c>
      <c r="Z2071" s="63">
        <v>0</v>
      </c>
      <c r="AA2071" s="63">
        <v>0</v>
      </c>
      <c r="AB2071" s="63">
        <v>0</v>
      </c>
      <c r="AC2071" s="63">
        <v>0</v>
      </c>
      <c r="AD2071" s="63">
        <v>0</v>
      </c>
      <c r="AE2071" s="63">
        <v>0</v>
      </c>
      <c r="AF2071" s="63">
        <v>0</v>
      </c>
      <c r="AG2071" s="63">
        <v>0</v>
      </c>
      <c r="AH2071" s="43">
        <v>0</v>
      </c>
    </row>
    <row r="2072" spans="1:34">
      <c r="A2072" s="52">
        <v>0</v>
      </c>
      <c r="D2072" s="62">
        <v>2007</v>
      </c>
      <c r="E2072" s="62">
        <v>11</v>
      </c>
      <c r="F2072" s="62">
        <v>2008</v>
      </c>
      <c r="G2072" s="62">
        <v>2008</v>
      </c>
      <c r="H2072" s="63">
        <v>0</v>
      </c>
      <c r="I2072" s="63">
        <v>0</v>
      </c>
      <c r="J2072" s="63">
        <v>0</v>
      </c>
      <c r="K2072" s="63">
        <v>0</v>
      </c>
      <c r="L2072" s="63">
        <v>0</v>
      </c>
      <c r="M2072" s="63">
        <v>0</v>
      </c>
      <c r="N2072" s="63">
        <v>0</v>
      </c>
      <c r="O2072" s="63">
        <v>0</v>
      </c>
      <c r="P2072" s="63">
        <v>0</v>
      </c>
      <c r="Q2072" s="63">
        <v>0</v>
      </c>
      <c r="R2072" s="63">
        <v>0</v>
      </c>
      <c r="S2072" s="63">
        <v>0</v>
      </c>
      <c r="T2072" s="63">
        <v>0</v>
      </c>
      <c r="U2072" s="63">
        <v>0</v>
      </c>
      <c r="V2072" s="63">
        <v>0</v>
      </c>
      <c r="W2072" s="63">
        <v>0</v>
      </c>
      <c r="X2072" s="153">
        <v>0</v>
      </c>
      <c r="Y2072" s="63">
        <v>0</v>
      </c>
      <c r="Z2072" s="63">
        <v>0</v>
      </c>
      <c r="AA2072" s="63">
        <v>0</v>
      </c>
      <c r="AB2072" s="63">
        <v>0</v>
      </c>
      <c r="AC2072" s="63">
        <v>0</v>
      </c>
      <c r="AD2072" s="63">
        <v>0</v>
      </c>
      <c r="AE2072" s="63">
        <v>0</v>
      </c>
      <c r="AF2072" s="63">
        <v>0</v>
      </c>
      <c r="AG2072" s="63">
        <v>0</v>
      </c>
      <c r="AH2072" s="43">
        <v>0</v>
      </c>
    </row>
    <row r="2073" spans="1:34">
      <c r="A2073" s="52">
        <v>0</v>
      </c>
      <c r="D2073" s="62">
        <v>2007</v>
      </c>
      <c r="E2073" s="62">
        <v>12</v>
      </c>
      <c r="F2073" s="62">
        <v>2008</v>
      </c>
      <c r="G2073" s="62">
        <v>2008</v>
      </c>
      <c r="H2073" s="63">
        <v>0</v>
      </c>
      <c r="I2073" s="63">
        <v>0</v>
      </c>
      <c r="J2073" s="63">
        <v>0</v>
      </c>
      <c r="K2073" s="63">
        <v>0</v>
      </c>
      <c r="L2073" s="63">
        <v>0</v>
      </c>
      <c r="M2073" s="63">
        <v>0</v>
      </c>
      <c r="N2073" s="63">
        <v>0</v>
      </c>
      <c r="O2073" s="63">
        <v>0</v>
      </c>
      <c r="P2073" s="63">
        <v>0</v>
      </c>
      <c r="Q2073" s="63">
        <v>0</v>
      </c>
      <c r="R2073" s="63">
        <v>0</v>
      </c>
      <c r="S2073" s="63">
        <v>0</v>
      </c>
      <c r="T2073" s="63">
        <v>0</v>
      </c>
      <c r="U2073" s="63">
        <v>0</v>
      </c>
      <c r="V2073" s="63">
        <v>0</v>
      </c>
      <c r="W2073" s="63">
        <v>0</v>
      </c>
      <c r="X2073" s="153">
        <v>0</v>
      </c>
      <c r="Y2073" s="63">
        <v>0</v>
      </c>
      <c r="Z2073" s="63">
        <v>0</v>
      </c>
      <c r="AA2073" s="63">
        <v>0</v>
      </c>
      <c r="AB2073" s="63">
        <v>0</v>
      </c>
      <c r="AC2073" s="63">
        <v>0</v>
      </c>
      <c r="AD2073" s="63">
        <v>0</v>
      </c>
      <c r="AE2073" s="63">
        <v>0</v>
      </c>
      <c r="AF2073" s="63">
        <v>0</v>
      </c>
      <c r="AG2073" s="63">
        <v>0</v>
      </c>
      <c r="AH2073" s="43">
        <v>0</v>
      </c>
    </row>
    <row r="2074" spans="1:34">
      <c r="A2074" s="52">
        <v>0</v>
      </c>
      <c r="D2074" s="62">
        <v>2008</v>
      </c>
      <c r="E2074" s="62">
        <v>1</v>
      </c>
      <c r="F2074" s="62">
        <v>2008</v>
      </c>
      <c r="G2074" s="62">
        <v>2008</v>
      </c>
      <c r="H2074" s="63">
        <v>0</v>
      </c>
      <c r="I2074" s="63">
        <v>0</v>
      </c>
      <c r="J2074" s="63">
        <v>0</v>
      </c>
      <c r="K2074" s="63">
        <v>0</v>
      </c>
      <c r="L2074" s="63">
        <v>0</v>
      </c>
      <c r="M2074" s="63">
        <v>0</v>
      </c>
      <c r="N2074" s="63">
        <v>0</v>
      </c>
      <c r="O2074" s="63">
        <v>0</v>
      </c>
      <c r="P2074" s="63">
        <v>0</v>
      </c>
      <c r="Q2074" s="63">
        <v>0</v>
      </c>
      <c r="R2074" s="63">
        <v>0</v>
      </c>
      <c r="S2074" s="63">
        <v>0</v>
      </c>
      <c r="T2074" s="63">
        <v>0</v>
      </c>
      <c r="U2074" s="63">
        <v>0</v>
      </c>
      <c r="V2074" s="63">
        <v>0</v>
      </c>
      <c r="W2074" s="63">
        <v>0</v>
      </c>
      <c r="X2074" s="153">
        <v>0</v>
      </c>
      <c r="Y2074" s="63">
        <v>0</v>
      </c>
      <c r="Z2074" s="63">
        <v>0</v>
      </c>
      <c r="AA2074" s="63">
        <v>0</v>
      </c>
      <c r="AB2074" s="63">
        <v>0</v>
      </c>
      <c r="AC2074" s="63">
        <v>0</v>
      </c>
      <c r="AD2074" s="63">
        <v>0</v>
      </c>
      <c r="AE2074" s="63">
        <v>0</v>
      </c>
      <c r="AF2074" s="63">
        <v>0</v>
      </c>
      <c r="AG2074" s="63">
        <v>0</v>
      </c>
      <c r="AH2074" s="43">
        <v>0</v>
      </c>
    </row>
    <row r="2075" spans="1:34">
      <c r="A2075" s="52">
        <v>0</v>
      </c>
      <c r="D2075" s="62">
        <v>2008</v>
      </c>
      <c r="E2075" s="62">
        <v>2</v>
      </c>
      <c r="F2075" s="62">
        <v>2008</v>
      </c>
      <c r="G2075" s="62">
        <v>2008</v>
      </c>
      <c r="H2075" s="63">
        <v>0</v>
      </c>
      <c r="I2075" s="63">
        <v>0</v>
      </c>
      <c r="J2075" s="63">
        <v>0</v>
      </c>
      <c r="K2075" s="63">
        <v>0</v>
      </c>
      <c r="L2075" s="63">
        <v>0</v>
      </c>
      <c r="M2075" s="63">
        <v>0</v>
      </c>
      <c r="N2075" s="63">
        <v>0</v>
      </c>
      <c r="O2075" s="63">
        <v>0</v>
      </c>
      <c r="P2075" s="63">
        <v>0</v>
      </c>
      <c r="Q2075" s="63">
        <v>0</v>
      </c>
      <c r="R2075" s="63">
        <v>0</v>
      </c>
      <c r="S2075" s="63">
        <v>0</v>
      </c>
      <c r="T2075" s="63">
        <v>0</v>
      </c>
      <c r="U2075" s="63">
        <v>0</v>
      </c>
      <c r="V2075" s="63">
        <v>0</v>
      </c>
      <c r="W2075" s="63">
        <v>0</v>
      </c>
      <c r="X2075" s="153">
        <v>0</v>
      </c>
      <c r="Y2075" s="63">
        <v>0</v>
      </c>
      <c r="Z2075" s="63">
        <v>0</v>
      </c>
      <c r="AA2075" s="63">
        <v>0</v>
      </c>
      <c r="AB2075" s="63">
        <v>0</v>
      </c>
      <c r="AC2075" s="63">
        <v>0</v>
      </c>
      <c r="AD2075" s="63">
        <v>0</v>
      </c>
      <c r="AE2075" s="63">
        <v>0</v>
      </c>
      <c r="AF2075" s="63">
        <v>0</v>
      </c>
      <c r="AG2075" s="63">
        <v>0</v>
      </c>
      <c r="AH2075" s="43">
        <v>0</v>
      </c>
    </row>
    <row r="2076" spans="1:34">
      <c r="A2076" s="52">
        <v>0</v>
      </c>
      <c r="D2076" s="62">
        <v>2008</v>
      </c>
      <c r="E2076" s="62">
        <v>3</v>
      </c>
      <c r="F2076" s="62">
        <v>2008</v>
      </c>
      <c r="G2076" s="62">
        <v>2008</v>
      </c>
      <c r="H2076" s="63">
        <v>0</v>
      </c>
      <c r="I2076" s="63">
        <v>0</v>
      </c>
      <c r="J2076" s="63">
        <v>0</v>
      </c>
      <c r="K2076" s="63">
        <v>0</v>
      </c>
      <c r="L2076" s="63">
        <v>0</v>
      </c>
      <c r="M2076" s="63">
        <v>0</v>
      </c>
      <c r="N2076" s="63">
        <v>0</v>
      </c>
      <c r="O2076" s="63">
        <v>0</v>
      </c>
      <c r="P2076" s="63">
        <v>0</v>
      </c>
      <c r="Q2076" s="63">
        <v>0</v>
      </c>
      <c r="R2076" s="63">
        <v>0</v>
      </c>
      <c r="S2076" s="63">
        <v>0</v>
      </c>
      <c r="T2076" s="63">
        <v>0</v>
      </c>
      <c r="U2076" s="63">
        <v>0</v>
      </c>
      <c r="V2076" s="63">
        <v>0</v>
      </c>
      <c r="W2076" s="63">
        <v>0</v>
      </c>
      <c r="X2076" s="153">
        <v>0</v>
      </c>
      <c r="Y2076" s="63">
        <v>0</v>
      </c>
      <c r="Z2076" s="63">
        <v>0</v>
      </c>
      <c r="AA2076" s="63">
        <v>0</v>
      </c>
      <c r="AB2076" s="63">
        <v>0</v>
      </c>
      <c r="AC2076" s="63">
        <v>0</v>
      </c>
      <c r="AD2076" s="63">
        <v>0</v>
      </c>
      <c r="AE2076" s="63">
        <v>0</v>
      </c>
      <c r="AF2076" s="63">
        <v>0</v>
      </c>
      <c r="AG2076" s="63">
        <v>0</v>
      </c>
      <c r="AH2076" s="43">
        <v>0</v>
      </c>
    </row>
    <row r="2077" spans="1:34">
      <c r="A2077" s="52">
        <v>0</v>
      </c>
      <c r="D2077" s="62">
        <v>2008</v>
      </c>
      <c r="E2077" s="62">
        <v>4</v>
      </c>
      <c r="F2077" s="62">
        <v>2008</v>
      </c>
      <c r="G2077" s="62">
        <v>2008</v>
      </c>
      <c r="H2077" s="63">
        <v>0</v>
      </c>
      <c r="I2077" s="63">
        <v>0</v>
      </c>
      <c r="J2077" s="63">
        <v>0</v>
      </c>
      <c r="K2077" s="63">
        <v>0</v>
      </c>
      <c r="L2077" s="63">
        <v>0</v>
      </c>
      <c r="M2077" s="63">
        <v>0</v>
      </c>
      <c r="N2077" s="63">
        <v>0</v>
      </c>
      <c r="O2077" s="63">
        <v>0</v>
      </c>
      <c r="P2077" s="63">
        <v>0</v>
      </c>
      <c r="Q2077" s="63">
        <v>0</v>
      </c>
      <c r="R2077" s="63">
        <v>0</v>
      </c>
      <c r="S2077" s="63">
        <v>0</v>
      </c>
      <c r="T2077" s="63">
        <v>0</v>
      </c>
      <c r="U2077" s="63">
        <v>0</v>
      </c>
      <c r="V2077" s="63">
        <v>0</v>
      </c>
      <c r="W2077" s="63">
        <v>0</v>
      </c>
      <c r="X2077" s="153">
        <v>0</v>
      </c>
      <c r="Y2077" s="63">
        <v>0</v>
      </c>
      <c r="Z2077" s="63">
        <v>0</v>
      </c>
      <c r="AA2077" s="63">
        <v>0</v>
      </c>
      <c r="AB2077" s="63">
        <v>0</v>
      </c>
      <c r="AC2077" s="63">
        <v>0</v>
      </c>
      <c r="AD2077" s="63">
        <v>0</v>
      </c>
      <c r="AE2077" s="63">
        <v>0</v>
      </c>
      <c r="AF2077" s="63">
        <v>0</v>
      </c>
      <c r="AG2077" s="63">
        <v>0</v>
      </c>
      <c r="AH2077" s="43">
        <v>0</v>
      </c>
    </row>
    <row r="2078" spans="1:34">
      <c r="A2078" s="52">
        <v>0</v>
      </c>
      <c r="D2078" s="62">
        <v>2008</v>
      </c>
      <c r="E2078" s="62">
        <v>5</v>
      </c>
      <c r="F2078" s="62">
        <v>2009</v>
      </c>
      <c r="G2078" s="62">
        <v>2009</v>
      </c>
      <c r="H2078" s="63">
        <v>0</v>
      </c>
      <c r="I2078" s="63">
        <v>0</v>
      </c>
      <c r="J2078" s="63">
        <v>0</v>
      </c>
      <c r="K2078" s="63">
        <v>0</v>
      </c>
      <c r="L2078" s="63">
        <v>0</v>
      </c>
      <c r="M2078" s="63">
        <v>0</v>
      </c>
      <c r="N2078" s="63">
        <v>0</v>
      </c>
      <c r="O2078" s="63">
        <v>0</v>
      </c>
      <c r="P2078" s="63">
        <v>0</v>
      </c>
      <c r="Q2078" s="63">
        <v>0</v>
      </c>
      <c r="R2078" s="63">
        <v>0</v>
      </c>
      <c r="S2078" s="63">
        <v>0</v>
      </c>
      <c r="T2078" s="63">
        <v>0</v>
      </c>
      <c r="U2078" s="63">
        <v>0</v>
      </c>
      <c r="V2078" s="63">
        <v>0</v>
      </c>
      <c r="W2078" s="63">
        <v>0</v>
      </c>
      <c r="X2078" s="153">
        <v>0</v>
      </c>
      <c r="Y2078" s="63">
        <v>0</v>
      </c>
      <c r="Z2078" s="63">
        <v>0</v>
      </c>
      <c r="AA2078" s="63">
        <v>0</v>
      </c>
      <c r="AB2078" s="63">
        <v>0</v>
      </c>
      <c r="AC2078" s="63">
        <v>0</v>
      </c>
      <c r="AD2078" s="63">
        <v>0</v>
      </c>
      <c r="AE2078" s="63">
        <v>0</v>
      </c>
      <c r="AF2078" s="63">
        <v>0</v>
      </c>
      <c r="AG2078" s="63">
        <v>0</v>
      </c>
      <c r="AH2078" s="43">
        <v>0</v>
      </c>
    </row>
    <row r="2079" spans="1:34">
      <c r="A2079" s="52">
        <v>0</v>
      </c>
      <c r="D2079" s="62">
        <v>2008</v>
      </c>
      <c r="E2079" s="62">
        <v>6</v>
      </c>
      <c r="F2079" s="62">
        <v>2009</v>
      </c>
      <c r="G2079" s="62">
        <v>2009</v>
      </c>
      <c r="H2079" s="63">
        <v>0</v>
      </c>
      <c r="I2079" s="63">
        <v>0</v>
      </c>
      <c r="J2079" s="63">
        <v>0</v>
      </c>
      <c r="K2079" s="63">
        <v>0</v>
      </c>
      <c r="L2079" s="63">
        <v>0</v>
      </c>
      <c r="M2079" s="63">
        <v>0</v>
      </c>
      <c r="N2079" s="63">
        <v>0</v>
      </c>
      <c r="O2079" s="63">
        <v>0</v>
      </c>
      <c r="P2079" s="63">
        <v>0</v>
      </c>
      <c r="Q2079" s="63">
        <v>0</v>
      </c>
      <c r="R2079" s="63">
        <v>0</v>
      </c>
      <c r="S2079" s="63">
        <v>0</v>
      </c>
      <c r="T2079" s="63">
        <v>0</v>
      </c>
      <c r="U2079" s="63">
        <v>0</v>
      </c>
      <c r="V2079" s="63">
        <v>0</v>
      </c>
      <c r="W2079" s="63">
        <v>0</v>
      </c>
      <c r="X2079" s="153">
        <v>0</v>
      </c>
      <c r="Y2079" s="63">
        <v>0</v>
      </c>
      <c r="Z2079" s="63">
        <v>0</v>
      </c>
      <c r="AA2079" s="63">
        <v>0</v>
      </c>
      <c r="AB2079" s="63">
        <v>0</v>
      </c>
      <c r="AC2079" s="63">
        <v>0</v>
      </c>
      <c r="AD2079" s="63">
        <v>0</v>
      </c>
      <c r="AE2079" s="63">
        <v>0</v>
      </c>
      <c r="AF2079" s="63">
        <v>0</v>
      </c>
      <c r="AG2079" s="63">
        <v>0</v>
      </c>
      <c r="AH2079" s="43">
        <v>0</v>
      </c>
    </row>
    <row r="2080" spans="1:34">
      <c r="A2080" s="52">
        <v>0</v>
      </c>
      <c r="D2080" s="62">
        <v>2008</v>
      </c>
      <c r="E2080" s="62">
        <v>7</v>
      </c>
      <c r="F2080" s="62">
        <v>2009</v>
      </c>
      <c r="G2080" s="62">
        <v>2009</v>
      </c>
      <c r="H2080" s="63">
        <v>0</v>
      </c>
      <c r="I2080" s="63">
        <v>0</v>
      </c>
      <c r="J2080" s="63">
        <v>0</v>
      </c>
      <c r="K2080" s="63">
        <v>0</v>
      </c>
      <c r="L2080" s="63">
        <v>0</v>
      </c>
      <c r="M2080" s="63">
        <v>0</v>
      </c>
      <c r="N2080" s="63">
        <v>0</v>
      </c>
      <c r="O2080" s="63">
        <v>0</v>
      </c>
      <c r="P2080" s="63">
        <v>0</v>
      </c>
      <c r="Q2080" s="63">
        <v>0</v>
      </c>
      <c r="R2080" s="63">
        <v>0</v>
      </c>
      <c r="S2080" s="63">
        <v>0</v>
      </c>
      <c r="T2080" s="63">
        <v>0</v>
      </c>
      <c r="U2080" s="63">
        <v>0</v>
      </c>
      <c r="V2080" s="63">
        <v>0</v>
      </c>
      <c r="W2080" s="63">
        <v>0</v>
      </c>
      <c r="X2080" s="153">
        <v>0</v>
      </c>
      <c r="Y2080" s="63">
        <v>0</v>
      </c>
      <c r="Z2080" s="63">
        <v>0</v>
      </c>
      <c r="AA2080" s="63">
        <v>0</v>
      </c>
      <c r="AB2080" s="63">
        <v>0</v>
      </c>
      <c r="AC2080" s="63">
        <v>0</v>
      </c>
      <c r="AD2080" s="63">
        <v>0</v>
      </c>
      <c r="AE2080" s="63">
        <v>0</v>
      </c>
      <c r="AF2080" s="63">
        <v>0</v>
      </c>
      <c r="AG2080" s="63">
        <v>0</v>
      </c>
      <c r="AH2080" s="43">
        <v>0</v>
      </c>
    </row>
    <row r="2081" spans="1:34">
      <c r="A2081" s="52">
        <v>0</v>
      </c>
      <c r="D2081" s="62">
        <v>2008</v>
      </c>
      <c r="E2081" s="62">
        <v>8</v>
      </c>
      <c r="F2081" s="62">
        <v>2009</v>
      </c>
      <c r="G2081" s="62">
        <v>2009</v>
      </c>
      <c r="H2081" s="63">
        <v>0</v>
      </c>
      <c r="I2081" s="63">
        <v>0</v>
      </c>
      <c r="J2081" s="63">
        <v>0</v>
      </c>
      <c r="K2081" s="63">
        <v>0</v>
      </c>
      <c r="L2081" s="63">
        <v>0</v>
      </c>
      <c r="M2081" s="63">
        <v>0</v>
      </c>
      <c r="N2081" s="63">
        <v>0</v>
      </c>
      <c r="O2081" s="63">
        <v>0</v>
      </c>
      <c r="P2081" s="63">
        <v>0</v>
      </c>
      <c r="Q2081" s="63">
        <v>0</v>
      </c>
      <c r="R2081" s="63">
        <v>0</v>
      </c>
      <c r="S2081" s="63">
        <v>0</v>
      </c>
      <c r="T2081" s="63">
        <v>0</v>
      </c>
      <c r="U2081" s="63">
        <v>0</v>
      </c>
      <c r="V2081" s="63">
        <v>0</v>
      </c>
      <c r="W2081" s="63">
        <v>0</v>
      </c>
      <c r="X2081" s="153">
        <v>0</v>
      </c>
      <c r="Y2081" s="63">
        <v>0</v>
      </c>
      <c r="Z2081" s="63">
        <v>0</v>
      </c>
      <c r="AA2081" s="63">
        <v>0</v>
      </c>
      <c r="AB2081" s="63">
        <v>0</v>
      </c>
      <c r="AC2081" s="63">
        <v>0</v>
      </c>
      <c r="AD2081" s="63">
        <v>0</v>
      </c>
      <c r="AE2081" s="63">
        <v>0</v>
      </c>
      <c r="AF2081" s="63">
        <v>0</v>
      </c>
      <c r="AG2081" s="63">
        <v>0</v>
      </c>
      <c r="AH2081" s="43">
        <v>0</v>
      </c>
    </row>
    <row r="2082" spans="1:34">
      <c r="A2082" s="52">
        <v>0</v>
      </c>
      <c r="D2082" s="62">
        <v>2008</v>
      </c>
      <c r="E2082" s="62">
        <v>9</v>
      </c>
      <c r="F2082" s="62">
        <v>2009</v>
      </c>
      <c r="G2082" s="62">
        <v>2009</v>
      </c>
      <c r="H2082" s="63">
        <v>0</v>
      </c>
      <c r="I2082" s="63">
        <v>0</v>
      </c>
      <c r="J2082" s="63">
        <v>0</v>
      </c>
      <c r="K2082" s="63">
        <v>0</v>
      </c>
      <c r="L2082" s="63">
        <v>0</v>
      </c>
      <c r="M2082" s="63">
        <v>0</v>
      </c>
      <c r="N2082" s="63">
        <v>0</v>
      </c>
      <c r="O2082" s="63">
        <v>0</v>
      </c>
      <c r="P2082" s="63">
        <v>0</v>
      </c>
      <c r="Q2082" s="63">
        <v>0</v>
      </c>
      <c r="R2082" s="63">
        <v>0</v>
      </c>
      <c r="S2082" s="63">
        <v>0</v>
      </c>
      <c r="T2082" s="63">
        <v>0</v>
      </c>
      <c r="U2082" s="63">
        <v>0</v>
      </c>
      <c r="V2082" s="63">
        <v>0</v>
      </c>
      <c r="W2082" s="63">
        <v>0</v>
      </c>
      <c r="X2082" s="153">
        <v>0</v>
      </c>
      <c r="Y2082" s="63">
        <v>0</v>
      </c>
      <c r="Z2082" s="63">
        <v>0</v>
      </c>
      <c r="AA2082" s="63">
        <v>0</v>
      </c>
      <c r="AB2082" s="63">
        <v>0</v>
      </c>
      <c r="AC2082" s="63">
        <v>0</v>
      </c>
      <c r="AD2082" s="63">
        <v>0</v>
      </c>
      <c r="AE2082" s="63">
        <v>0</v>
      </c>
      <c r="AF2082" s="63">
        <v>0</v>
      </c>
      <c r="AG2082" s="63">
        <v>0</v>
      </c>
      <c r="AH2082" s="43">
        <v>0</v>
      </c>
    </row>
    <row r="2083" spans="1:34">
      <c r="A2083" s="52">
        <v>0</v>
      </c>
      <c r="D2083" s="62">
        <v>2008</v>
      </c>
      <c r="E2083" s="62">
        <v>10</v>
      </c>
      <c r="F2083" s="62">
        <v>2009</v>
      </c>
      <c r="G2083" s="62">
        <v>2009</v>
      </c>
      <c r="H2083" s="63">
        <v>0</v>
      </c>
      <c r="I2083" s="63">
        <v>0</v>
      </c>
      <c r="J2083" s="63">
        <v>0</v>
      </c>
      <c r="K2083" s="63">
        <v>0</v>
      </c>
      <c r="L2083" s="63">
        <v>0</v>
      </c>
      <c r="M2083" s="63">
        <v>0</v>
      </c>
      <c r="N2083" s="63">
        <v>0</v>
      </c>
      <c r="O2083" s="63">
        <v>0</v>
      </c>
      <c r="P2083" s="63">
        <v>0</v>
      </c>
      <c r="Q2083" s="63">
        <v>0</v>
      </c>
      <c r="R2083" s="63">
        <v>0</v>
      </c>
      <c r="S2083" s="63">
        <v>0</v>
      </c>
      <c r="T2083" s="63">
        <v>0</v>
      </c>
      <c r="U2083" s="63">
        <v>0</v>
      </c>
      <c r="V2083" s="63">
        <v>0</v>
      </c>
      <c r="W2083" s="63">
        <v>0</v>
      </c>
      <c r="X2083" s="153">
        <v>0</v>
      </c>
      <c r="Y2083" s="63">
        <v>0</v>
      </c>
      <c r="Z2083" s="63">
        <v>0</v>
      </c>
      <c r="AA2083" s="63">
        <v>0</v>
      </c>
      <c r="AB2083" s="63">
        <v>0</v>
      </c>
      <c r="AC2083" s="63">
        <v>0</v>
      </c>
      <c r="AD2083" s="63">
        <v>0</v>
      </c>
      <c r="AE2083" s="63">
        <v>0</v>
      </c>
      <c r="AF2083" s="63">
        <v>0</v>
      </c>
      <c r="AG2083" s="63">
        <v>0</v>
      </c>
      <c r="AH2083" s="43">
        <v>0</v>
      </c>
    </row>
    <row r="2084" spans="1:34">
      <c r="A2084" s="52">
        <v>0</v>
      </c>
      <c r="D2084" s="62">
        <v>2008</v>
      </c>
      <c r="E2084" s="62">
        <v>11</v>
      </c>
      <c r="F2084" s="62">
        <v>2009</v>
      </c>
      <c r="G2084" s="62">
        <v>2009</v>
      </c>
      <c r="H2084" s="63">
        <v>0</v>
      </c>
      <c r="I2084" s="63">
        <v>0</v>
      </c>
      <c r="J2084" s="63">
        <v>0</v>
      </c>
      <c r="K2084" s="63">
        <v>0</v>
      </c>
      <c r="L2084" s="63">
        <v>0</v>
      </c>
      <c r="M2084" s="63">
        <v>0</v>
      </c>
      <c r="N2084" s="63">
        <v>0</v>
      </c>
      <c r="O2084" s="63">
        <v>0</v>
      </c>
      <c r="P2084" s="63">
        <v>0</v>
      </c>
      <c r="Q2084" s="63">
        <v>0</v>
      </c>
      <c r="R2084" s="63">
        <v>0</v>
      </c>
      <c r="S2084" s="63">
        <v>0</v>
      </c>
      <c r="T2084" s="63">
        <v>0</v>
      </c>
      <c r="U2084" s="63">
        <v>0</v>
      </c>
      <c r="V2084" s="63">
        <v>0</v>
      </c>
      <c r="W2084" s="63">
        <v>0</v>
      </c>
      <c r="X2084" s="153">
        <v>0</v>
      </c>
      <c r="Y2084" s="63">
        <v>0</v>
      </c>
      <c r="Z2084" s="63">
        <v>0</v>
      </c>
      <c r="AA2084" s="63">
        <v>0</v>
      </c>
      <c r="AB2084" s="63">
        <v>0</v>
      </c>
      <c r="AC2084" s="63">
        <v>0</v>
      </c>
      <c r="AD2084" s="63">
        <v>0</v>
      </c>
      <c r="AE2084" s="63">
        <v>0</v>
      </c>
      <c r="AF2084" s="63">
        <v>0</v>
      </c>
      <c r="AG2084" s="63">
        <v>0</v>
      </c>
      <c r="AH2084" s="43">
        <v>0</v>
      </c>
    </row>
    <row r="2085" spans="1:34">
      <c r="A2085" s="52">
        <v>0</v>
      </c>
      <c r="D2085" s="62">
        <v>2008</v>
      </c>
      <c r="E2085" s="62">
        <v>12</v>
      </c>
      <c r="F2085" s="62">
        <v>2009</v>
      </c>
      <c r="G2085" s="62">
        <v>2009</v>
      </c>
      <c r="H2085" s="63">
        <v>0</v>
      </c>
      <c r="I2085" s="63">
        <v>0</v>
      </c>
      <c r="J2085" s="63">
        <v>0</v>
      </c>
      <c r="K2085" s="63">
        <v>0</v>
      </c>
      <c r="L2085" s="63">
        <v>0</v>
      </c>
      <c r="M2085" s="63">
        <v>0</v>
      </c>
      <c r="N2085" s="63">
        <v>0</v>
      </c>
      <c r="O2085" s="63">
        <v>0</v>
      </c>
      <c r="P2085" s="63">
        <v>0</v>
      </c>
      <c r="Q2085" s="63">
        <v>0</v>
      </c>
      <c r="R2085" s="63">
        <v>0</v>
      </c>
      <c r="S2085" s="63">
        <v>0</v>
      </c>
      <c r="T2085" s="63">
        <v>0</v>
      </c>
      <c r="U2085" s="63">
        <v>0</v>
      </c>
      <c r="V2085" s="63">
        <v>0</v>
      </c>
      <c r="W2085" s="63">
        <v>0</v>
      </c>
      <c r="X2085" s="153">
        <v>0</v>
      </c>
      <c r="Y2085" s="63">
        <v>0</v>
      </c>
      <c r="Z2085" s="63">
        <v>0</v>
      </c>
      <c r="AA2085" s="63">
        <v>0</v>
      </c>
      <c r="AB2085" s="63">
        <v>0</v>
      </c>
      <c r="AC2085" s="63">
        <v>0</v>
      </c>
      <c r="AD2085" s="63">
        <v>0</v>
      </c>
      <c r="AE2085" s="63">
        <v>0</v>
      </c>
      <c r="AF2085" s="63">
        <v>0</v>
      </c>
      <c r="AG2085" s="63">
        <v>0</v>
      </c>
      <c r="AH2085" s="43">
        <v>0</v>
      </c>
    </row>
    <row r="2086" spans="1:34">
      <c r="A2086" s="52">
        <v>0</v>
      </c>
      <c r="D2086" s="2">
        <v>2009</v>
      </c>
      <c r="E2086" s="2">
        <v>1</v>
      </c>
      <c r="F2086" s="62">
        <v>2009</v>
      </c>
      <c r="G2086" s="62">
        <v>2009</v>
      </c>
      <c r="H2086" s="63">
        <v>0</v>
      </c>
      <c r="I2086" s="63">
        <v>0</v>
      </c>
      <c r="J2086" s="63">
        <v>0</v>
      </c>
      <c r="K2086" s="63">
        <v>0</v>
      </c>
      <c r="L2086" s="63">
        <v>0</v>
      </c>
      <c r="M2086" s="63">
        <v>0</v>
      </c>
      <c r="N2086" s="63">
        <v>0</v>
      </c>
      <c r="O2086" s="63">
        <v>0</v>
      </c>
      <c r="P2086" s="63">
        <v>0</v>
      </c>
      <c r="Q2086" s="63">
        <v>0</v>
      </c>
      <c r="R2086" s="63">
        <v>0</v>
      </c>
      <c r="S2086" s="63">
        <v>0</v>
      </c>
      <c r="T2086" s="63">
        <v>0</v>
      </c>
      <c r="U2086" s="63">
        <v>0</v>
      </c>
      <c r="V2086" s="63">
        <v>0</v>
      </c>
      <c r="W2086" s="63">
        <v>0</v>
      </c>
      <c r="X2086" s="153">
        <v>0</v>
      </c>
      <c r="Y2086" s="63">
        <v>0</v>
      </c>
      <c r="Z2086" s="63">
        <v>0</v>
      </c>
      <c r="AA2086" s="63">
        <v>0</v>
      </c>
      <c r="AB2086" s="63">
        <v>0</v>
      </c>
      <c r="AC2086" s="63">
        <v>0</v>
      </c>
      <c r="AD2086" s="63">
        <v>0</v>
      </c>
      <c r="AE2086" s="63">
        <v>0</v>
      </c>
      <c r="AF2086" s="63">
        <v>0</v>
      </c>
      <c r="AG2086" s="63">
        <v>0</v>
      </c>
      <c r="AH2086" s="43">
        <v>0</v>
      </c>
    </row>
    <row r="2087" spans="1:34">
      <c r="A2087" s="52">
        <v>0</v>
      </c>
      <c r="D2087" s="2">
        <v>2009</v>
      </c>
      <c r="E2087" s="2">
        <v>2</v>
      </c>
      <c r="F2087" s="62">
        <v>2009</v>
      </c>
      <c r="G2087" s="62">
        <v>2009</v>
      </c>
      <c r="H2087" s="63">
        <v>0</v>
      </c>
      <c r="I2087" s="63">
        <v>0</v>
      </c>
      <c r="J2087" s="63">
        <v>0</v>
      </c>
      <c r="K2087" s="63">
        <v>0</v>
      </c>
      <c r="L2087" s="63">
        <v>0</v>
      </c>
      <c r="M2087" s="63">
        <v>0</v>
      </c>
      <c r="N2087" s="63">
        <v>0</v>
      </c>
      <c r="O2087" s="63">
        <v>0</v>
      </c>
      <c r="P2087" s="63">
        <v>0</v>
      </c>
      <c r="Q2087" s="63">
        <v>0</v>
      </c>
      <c r="R2087" s="63">
        <v>0</v>
      </c>
      <c r="S2087" s="63">
        <v>0</v>
      </c>
      <c r="T2087" s="63">
        <v>0</v>
      </c>
      <c r="U2087" s="63">
        <v>0</v>
      </c>
      <c r="V2087" s="63">
        <v>0</v>
      </c>
      <c r="W2087" s="63">
        <v>0</v>
      </c>
      <c r="X2087" s="153">
        <v>0</v>
      </c>
      <c r="Y2087" s="63">
        <v>0</v>
      </c>
      <c r="Z2087" s="63">
        <v>0</v>
      </c>
      <c r="AA2087" s="63">
        <v>0</v>
      </c>
      <c r="AB2087" s="63">
        <v>0</v>
      </c>
      <c r="AC2087" s="63">
        <v>0</v>
      </c>
      <c r="AD2087" s="63">
        <v>0</v>
      </c>
      <c r="AE2087" s="63">
        <v>0</v>
      </c>
      <c r="AF2087" s="63">
        <v>0</v>
      </c>
      <c r="AG2087" s="63">
        <v>0</v>
      </c>
      <c r="AH2087" s="43">
        <v>0</v>
      </c>
    </row>
    <row r="2088" spans="1:34">
      <c r="A2088" s="52">
        <v>0</v>
      </c>
      <c r="D2088" s="2">
        <v>2009</v>
      </c>
      <c r="E2088" s="2">
        <v>3</v>
      </c>
      <c r="F2088" s="62">
        <v>2009</v>
      </c>
      <c r="G2088" s="62">
        <v>2009</v>
      </c>
      <c r="H2088" s="63">
        <v>0</v>
      </c>
      <c r="I2088" s="63">
        <v>0</v>
      </c>
      <c r="J2088" s="63">
        <v>0</v>
      </c>
      <c r="K2088" s="63">
        <v>0</v>
      </c>
      <c r="L2088" s="63">
        <v>0</v>
      </c>
      <c r="M2088" s="63">
        <v>0</v>
      </c>
      <c r="N2088" s="63">
        <v>0</v>
      </c>
      <c r="O2088" s="63">
        <v>0</v>
      </c>
      <c r="P2088" s="63">
        <v>0</v>
      </c>
      <c r="Q2088" s="63">
        <v>0</v>
      </c>
      <c r="R2088" s="63">
        <v>0</v>
      </c>
      <c r="S2088" s="63">
        <v>0</v>
      </c>
      <c r="T2088" s="63">
        <v>0</v>
      </c>
      <c r="U2088" s="63">
        <v>0</v>
      </c>
      <c r="V2088" s="63">
        <v>0</v>
      </c>
      <c r="W2088" s="63">
        <v>0</v>
      </c>
      <c r="X2088" s="153">
        <v>0</v>
      </c>
      <c r="Y2088" s="63">
        <v>0</v>
      </c>
      <c r="Z2088" s="63">
        <v>0</v>
      </c>
      <c r="AA2088" s="63">
        <v>0</v>
      </c>
      <c r="AB2088" s="63">
        <v>0</v>
      </c>
      <c r="AC2088" s="63">
        <v>0</v>
      </c>
      <c r="AD2088" s="63">
        <v>0</v>
      </c>
      <c r="AE2088" s="63">
        <v>0</v>
      </c>
      <c r="AF2088" s="63">
        <v>0</v>
      </c>
      <c r="AG2088" s="63">
        <v>0</v>
      </c>
      <c r="AH2088" s="43">
        <v>0</v>
      </c>
    </row>
    <row r="2089" spans="1:34">
      <c r="A2089" s="52">
        <v>0</v>
      </c>
      <c r="D2089" s="2">
        <v>2009</v>
      </c>
      <c r="E2089" s="2">
        <v>4</v>
      </c>
      <c r="F2089" s="62">
        <v>2009</v>
      </c>
      <c r="G2089" s="62">
        <v>2009</v>
      </c>
      <c r="H2089" s="63">
        <v>0</v>
      </c>
      <c r="I2089" s="63">
        <v>0</v>
      </c>
      <c r="J2089" s="63">
        <v>0</v>
      </c>
      <c r="K2089" s="63">
        <v>0</v>
      </c>
      <c r="L2089" s="63">
        <v>0</v>
      </c>
      <c r="M2089" s="63">
        <v>0</v>
      </c>
      <c r="N2089" s="63">
        <v>0</v>
      </c>
      <c r="O2089" s="63">
        <v>0</v>
      </c>
      <c r="P2089" s="63">
        <v>0</v>
      </c>
      <c r="Q2089" s="63">
        <v>0</v>
      </c>
      <c r="R2089" s="63">
        <v>0</v>
      </c>
      <c r="S2089" s="63">
        <v>0</v>
      </c>
      <c r="T2089" s="63">
        <v>0</v>
      </c>
      <c r="U2089" s="63">
        <v>0</v>
      </c>
      <c r="V2089" s="63">
        <v>0</v>
      </c>
      <c r="W2089" s="63">
        <v>0</v>
      </c>
      <c r="X2089" s="153">
        <v>0</v>
      </c>
      <c r="Y2089" s="63">
        <v>0</v>
      </c>
      <c r="Z2089" s="63">
        <v>0</v>
      </c>
      <c r="AA2089" s="63">
        <v>0</v>
      </c>
      <c r="AB2089" s="63">
        <v>0</v>
      </c>
      <c r="AC2089" s="63">
        <v>0</v>
      </c>
      <c r="AD2089" s="63">
        <v>0</v>
      </c>
      <c r="AE2089" s="63">
        <v>0</v>
      </c>
      <c r="AF2089" s="63">
        <v>0</v>
      </c>
      <c r="AG2089" s="63">
        <v>0</v>
      </c>
      <c r="AH2089" s="43">
        <v>0</v>
      </c>
    </row>
    <row r="2090" spans="1:34">
      <c r="A2090" s="52">
        <v>0</v>
      </c>
      <c r="D2090" s="2">
        <v>2009</v>
      </c>
      <c r="E2090" s="2">
        <v>5</v>
      </c>
      <c r="F2090" s="62">
        <v>2010</v>
      </c>
      <c r="G2090" s="62">
        <v>2010</v>
      </c>
      <c r="H2090" s="63">
        <v>0</v>
      </c>
      <c r="I2090" s="63">
        <v>0</v>
      </c>
      <c r="J2090" s="63">
        <v>0</v>
      </c>
      <c r="K2090" s="63">
        <v>0</v>
      </c>
      <c r="L2090" s="63">
        <v>0</v>
      </c>
      <c r="M2090" s="63">
        <v>0</v>
      </c>
      <c r="N2090" s="63">
        <v>0</v>
      </c>
      <c r="O2090" s="63">
        <v>0</v>
      </c>
      <c r="P2090" s="63">
        <v>0</v>
      </c>
      <c r="Q2090" s="63">
        <v>0</v>
      </c>
      <c r="R2090" s="63">
        <v>0</v>
      </c>
      <c r="S2090" s="63">
        <v>0</v>
      </c>
      <c r="T2090" s="63">
        <v>0</v>
      </c>
      <c r="U2090" s="63">
        <v>0</v>
      </c>
      <c r="V2090" s="63">
        <v>0</v>
      </c>
      <c r="W2090" s="63">
        <v>0</v>
      </c>
      <c r="X2090" s="153">
        <v>0</v>
      </c>
      <c r="Y2090" s="63">
        <v>0</v>
      </c>
      <c r="Z2090" s="63">
        <v>0</v>
      </c>
      <c r="AA2090" s="63">
        <v>0</v>
      </c>
      <c r="AB2090" s="63">
        <v>0</v>
      </c>
      <c r="AC2090" s="63">
        <v>0</v>
      </c>
      <c r="AD2090" s="63">
        <v>0</v>
      </c>
      <c r="AE2090" s="63">
        <v>0</v>
      </c>
      <c r="AF2090" s="63">
        <v>0</v>
      </c>
      <c r="AG2090" s="63">
        <v>0</v>
      </c>
      <c r="AH2090" s="43">
        <v>0</v>
      </c>
    </row>
    <row r="2091" spans="1:34">
      <c r="A2091" s="52">
        <v>0</v>
      </c>
      <c r="D2091" s="2">
        <v>2009</v>
      </c>
      <c r="E2091" s="2">
        <v>6</v>
      </c>
      <c r="F2091" s="62">
        <v>2010</v>
      </c>
      <c r="G2091" s="62">
        <v>2010</v>
      </c>
      <c r="H2091" s="63">
        <v>0</v>
      </c>
      <c r="I2091" s="63">
        <v>0</v>
      </c>
      <c r="J2091" s="63">
        <v>0</v>
      </c>
      <c r="K2091" s="63">
        <v>0</v>
      </c>
      <c r="L2091" s="63">
        <v>0</v>
      </c>
      <c r="M2091" s="63">
        <v>0</v>
      </c>
      <c r="N2091" s="63">
        <v>0</v>
      </c>
      <c r="O2091" s="63">
        <v>0</v>
      </c>
      <c r="P2091" s="63">
        <v>0</v>
      </c>
      <c r="Q2091" s="63">
        <v>0</v>
      </c>
      <c r="R2091" s="63">
        <v>0</v>
      </c>
      <c r="S2091" s="63">
        <v>0</v>
      </c>
      <c r="T2091" s="63">
        <v>0</v>
      </c>
      <c r="U2091" s="63">
        <v>0</v>
      </c>
      <c r="V2091" s="63">
        <v>0</v>
      </c>
      <c r="W2091" s="63">
        <v>0</v>
      </c>
      <c r="X2091" s="153">
        <v>0</v>
      </c>
      <c r="Y2091" s="63">
        <v>0</v>
      </c>
      <c r="Z2091" s="63">
        <v>0</v>
      </c>
      <c r="AA2091" s="63">
        <v>0</v>
      </c>
      <c r="AB2091" s="63">
        <v>0</v>
      </c>
      <c r="AC2091" s="63">
        <v>0</v>
      </c>
      <c r="AD2091" s="63">
        <v>0</v>
      </c>
      <c r="AE2091" s="63">
        <v>0</v>
      </c>
      <c r="AF2091" s="63">
        <v>0</v>
      </c>
      <c r="AG2091" s="63">
        <v>0</v>
      </c>
      <c r="AH2091" s="43">
        <v>0</v>
      </c>
    </row>
    <row r="2092" spans="1:34">
      <c r="A2092" s="52">
        <v>0</v>
      </c>
      <c r="D2092" s="2">
        <v>2009</v>
      </c>
      <c r="E2092" s="2">
        <v>7</v>
      </c>
      <c r="F2092" s="62">
        <v>2010</v>
      </c>
      <c r="G2092" s="62">
        <v>2010</v>
      </c>
      <c r="H2092" s="63">
        <v>0</v>
      </c>
      <c r="I2092" s="63">
        <v>0</v>
      </c>
      <c r="J2092" s="63">
        <v>0</v>
      </c>
      <c r="K2092" s="63">
        <v>0</v>
      </c>
      <c r="L2092" s="63">
        <v>0</v>
      </c>
      <c r="M2092" s="63">
        <v>0</v>
      </c>
      <c r="N2092" s="63">
        <v>0</v>
      </c>
      <c r="O2092" s="63">
        <v>0</v>
      </c>
      <c r="P2092" s="63">
        <v>0</v>
      </c>
      <c r="Q2092" s="63">
        <v>0</v>
      </c>
      <c r="R2092" s="63">
        <v>0</v>
      </c>
      <c r="S2092" s="63">
        <v>0</v>
      </c>
      <c r="T2092" s="63">
        <v>0</v>
      </c>
      <c r="U2092" s="63">
        <v>0</v>
      </c>
      <c r="V2092" s="63">
        <v>0</v>
      </c>
      <c r="W2092" s="63">
        <v>0</v>
      </c>
      <c r="X2092" s="153">
        <v>0</v>
      </c>
      <c r="Y2092" s="63">
        <v>0</v>
      </c>
      <c r="Z2092" s="63">
        <v>0</v>
      </c>
      <c r="AA2092" s="63">
        <v>0</v>
      </c>
      <c r="AB2092" s="63">
        <v>0</v>
      </c>
      <c r="AC2092" s="63">
        <v>0</v>
      </c>
      <c r="AD2092" s="63">
        <v>0</v>
      </c>
      <c r="AE2092" s="63">
        <v>0</v>
      </c>
      <c r="AF2092" s="63">
        <v>0</v>
      </c>
      <c r="AG2092" s="63">
        <v>0</v>
      </c>
      <c r="AH2092" s="43">
        <v>0</v>
      </c>
    </row>
    <row r="2093" spans="1:34">
      <c r="A2093" s="52">
        <v>0</v>
      </c>
      <c r="D2093" s="2">
        <v>2009</v>
      </c>
      <c r="E2093" s="2">
        <v>8</v>
      </c>
      <c r="F2093" s="62">
        <v>2010</v>
      </c>
      <c r="G2093" s="62">
        <v>2010</v>
      </c>
      <c r="H2093" s="63">
        <v>0</v>
      </c>
      <c r="I2093" s="63">
        <v>0</v>
      </c>
      <c r="J2093" s="63">
        <v>0</v>
      </c>
      <c r="K2093" s="63">
        <v>0</v>
      </c>
      <c r="L2093" s="63">
        <v>0</v>
      </c>
      <c r="M2093" s="63">
        <v>0</v>
      </c>
      <c r="N2093" s="63">
        <v>0</v>
      </c>
      <c r="O2093" s="63">
        <v>0</v>
      </c>
      <c r="P2093" s="63">
        <v>0</v>
      </c>
      <c r="Q2093" s="63">
        <v>0</v>
      </c>
      <c r="R2093" s="63">
        <v>0</v>
      </c>
      <c r="S2093" s="63">
        <v>0</v>
      </c>
      <c r="T2093" s="63">
        <v>0</v>
      </c>
      <c r="U2093" s="63">
        <v>0</v>
      </c>
      <c r="V2093" s="63">
        <v>0</v>
      </c>
      <c r="W2093" s="63">
        <v>0</v>
      </c>
      <c r="X2093" s="153">
        <v>0</v>
      </c>
      <c r="Y2093" s="63">
        <v>0</v>
      </c>
      <c r="Z2093" s="63">
        <v>0</v>
      </c>
      <c r="AA2093" s="63">
        <v>0</v>
      </c>
      <c r="AB2093" s="63">
        <v>0</v>
      </c>
      <c r="AC2093" s="63">
        <v>0</v>
      </c>
      <c r="AD2093" s="63">
        <v>0</v>
      </c>
      <c r="AE2093" s="63">
        <v>0</v>
      </c>
      <c r="AF2093" s="63">
        <v>0</v>
      </c>
      <c r="AG2093" s="63">
        <v>0</v>
      </c>
      <c r="AH2093" s="43">
        <v>0</v>
      </c>
    </row>
    <row r="2094" spans="1:34">
      <c r="A2094" s="52">
        <v>0</v>
      </c>
      <c r="D2094" s="2">
        <v>2009</v>
      </c>
      <c r="E2094" s="2">
        <v>9</v>
      </c>
      <c r="F2094" s="62">
        <v>2010</v>
      </c>
      <c r="G2094" s="62">
        <v>2010</v>
      </c>
      <c r="H2094" s="63">
        <v>0</v>
      </c>
      <c r="I2094" s="63">
        <v>0</v>
      </c>
      <c r="J2094" s="63">
        <v>0</v>
      </c>
      <c r="K2094" s="63">
        <v>0</v>
      </c>
      <c r="L2094" s="63">
        <v>0</v>
      </c>
      <c r="M2094" s="63">
        <v>0</v>
      </c>
      <c r="N2094" s="63">
        <v>0</v>
      </c>
      <c r="O2094" s="63">
        <v>0</v>
      </c>
      <c r="P2094" s="63">
        <v>0</v>
      </c>
      <c r="Q2094" s="63">
        <v>0</v>
      </c>
      <c r="R2094" s="63">
        <v>0</v>
      </c>
      <c r="S2094" s="63">
        <v>0</v>
      </c>
      <c r="T2094" s="63">
        <v>0</v>
      </c>
      <c r="U2094" s="63">
        <v>0</v>
      </c>
      <c r="V2094" s="63">
        <v>0</v>
      </c>
      <c r="W2094" s="63">
        <v>0</v>
      </c>
      <c r="X2094" s="153">
        <v>0</v>
      </c>
      <c r="Y2094" s="63">
        <v>0</v>
      </c>
      <c r="Z2094" s="63">
        <v>0</v>
      </c>
      <c r="AA2094" s="63">
        <v>0</v>
      </c>
      <c r="AB2094" s="63">
        <v>0</v>
      </c>
      <c r="AC2094" s="63">
        <v>0</v>
      </c>
      <c r="AD2094" s="63">
        <v>0</v>
      </c>
      <c r="AE2094" s="63">
        <v>0</v>
      </c>
      <c r="AF2094" s="63">
        <v>0</v>
      </c>
      <c r="AG2094" s="63">
        <v>0</v>
      </c>
      <c r="AH2094" s="43">
        <v>0</v>
      </c>
    </row>
    <row r="2095" spans="1:34">
      <c r="A2095" s="52">
        <v>0</v>
      </c>
      <c r="D2095" s="2">
        <v>2009</v>
      </c>
      <c r="E2095" s="2">
        <v>10</v>
      </c>
      <c r="F2095" s="62">
        <v>2010</v>
      </c>
      <c r="G2095" s="62">
        <v>2010</v>
      </c>
      <c r="H2095" s="63">
        <v>0</v>
      </c>
      <c r="I2095" s="63">
        <v>0</v>
      </c>
      <c r="J2095" s="63">
        <v>0</v>
      </c>
      <c r="K2095" s="63">
        <v>0</v>
      </c>
      <c r="L2095" s="63">
        <v>0</v>
      </c>
      <c r="M2095" s="63">
        <v>0</v>
      </c>
      <c r="N2095" s="63">
        <v>0</v>
      </c>
      <c r="O2095" s="63">
        <v>0</v>
      </c>
      <c r="P2095" s="63">
        <v>0</v>
      </c>
      <c r="Q2095" s="63">
        <v>0</v>
      </c>
      <c r="R2095" s="63">
        <v>0</v>
      </c>
      <c r="S2095" s="63">
        <v>0</v>
      </c>
      <c r="T2095" s="63">
        <v>0</v>
      </c>
      <c r="U2095" s="63">
        <v>0</v>
      </c>
      <c r="V2095" s="63">
        <v>0</v>
      </c>
      <c r="W2095" s="63">
        <v>0</v>
      </c>
      <c r="X2095" s="153">
        <v>0</v>
      </c>
      <c r="Y2095" s="63">
        <v>0</v>
      </c>
      <c r="Z2095" s="63">
        <v>0</v>
      </c>
      <c r="AA2095" s="63">
        <v>0</v>
      </c>
      <c r="AB2095" s="63">
        <v>0</v>
      </c>
      <c r="AC2095" s="63">
        <v>0</v>
      </c>
      <c r="AD2095" s="63">
        <v>0</v>
      </c>
      <c r="AE2095" s="63">
        <v>0</v>
      </c>
      <c r="AF2095" s="63">
        <v>0</v>
      </c>
      <c r="AG2095" s="63">
        <v>0</v>
      </c>
      <c r="AH2095" s="43">
        <v>0</v>
      </c>
    </row>
    <row r="2096" spans="1:34">
      <c r="A2096" s="52">
        <v>0</v>
      </c>
      <c r="D2096" s="2">
        <v>2009</v>
      </c>
      <c r="E2096" s="2">
        <v>11</v>
      </c>
      <c r="F2096" s="62">
        <v>2010</v>
      </c>
      <c r="G2096" s="62">
        <v>2010</v>
      </c>
      <c r="H2096" s="63">
        <v>0</v>
      </c>
      <c r="I2096" s="63">
        <v>0</v>
      </c>
      <c r="J2096" s="63">
        <v>0</v>
      </c>
      <c r="K2096" s="63">
        <v>0</v>
      </c>
      <c r="L2096" s="63">
        <v>0</v>
      </c>
      <c r="M2096" s="63">
        <v>0</v>
      </c>
      <c r="N2096" s="63">
        <v>0</v>
      </c>
      <c r="O2096" s="63">
        <v>0</v>
      </c>
      <c r="P2096" s="63">
        <v>0</v>
      </c>
      <c r="Q2096" s="63">
        <v>0</v>
      </c>
      <c r="R2096" s="63">
        <v>0</v>
      </c>
      <c r="S2096" s="63">
        <v>0</v>
      </c>
      <c r="T2096" s="63">
        <v>0</v>
      </c>
      <c r="U2096" s="63">
        <v>0</v>
      </c>
      <c r="V2096" s="63">
        <v>0</v>
      </c>
      <c r="W2096" s="63">
        <v>0</v>
      </c>
      <c r="X2096" s="153">
        <v>0</v>
      </c>
      <c r="Y2096" s="63">
        <v>0</v>
      </c>
      <c r="Z2096" s="63">
        <v>0</v>
      </c>
      <c r="AA2096" s="63">
        <v>0</v>
      </c>
      <c r="AB2096" s="63">
        <v>0</v>
      </c>
      <c r="AC2096" s="63">
        <v>0</v>
      </c>
      <c r="AD2096" s="63">
        <v>0</v>
      </c>
      <c r="AE2096" s="63">
        <v>0</v>
      </c>
      <c r="AF2096" s="63">
        <v>0</v>
      </c>
      <c r="AG2096" s="63">
        <v>0</v>
      </c>
      <c r="AH2096" s="43">
        <v>0</v>
      </c>
    </row>
    <row r="2097" spans="1:34">
      <c r="A2097" s="52">
        <v>0</v>
      </c>
      <c r="D2097" s="2">
        <v>2009</v>
      </c>
      <c r="E2097" s="2">
        <v>12</v>
      </c>
      <c r="F2097" s="62">
        <v>2010</v>
      </c>
      <c r="G2097" s="62">
        <v>2010</v>
      </c>
      <c r="H2097" s="63">
        <v>0</v>
      </c>
      <c r="I2097" s="63">
        <v>0</v>
      </c>
      <c r="J2097" s="63">
        <v>0</v>
      </c>
      <c r="K2097" s="63">
        <v>0</v>
      </c>
      <c r="L2097" s="63">
        <v>0</v>
      </c>
      <c r="M2097" s="63">
        <v>0</v>
      </c>
      <c r="N2097" s="63">
        <v>0</v>
      </c>
      <c r="O2097" s="63">
        <v>0</v>
      </c>
      <c r="P2097" s="63">
        <v>0</v>
      </c>
      <c r="Q2097" s="63">
        <v>0</v>
      </c>
      <c r="R2097" s="63">
        <v>0</v>
      </c>
      <c r="S2097" s="63">
        <v>0</v>
      </c>
      <c r="T2097" s="63">
        <v>0</v>
      </c>
      <c r="U2097" s="63">
        <v>0</v>
      </c>
      <c r="V2097" s="63">
        <v>0</v>
      </c>
      <c r="W2097" s="63">
        <v>0</v>
      </c>
      <c r="X2097" s="153">
        <v>0</v>
      </c>
      <c r="Y2097" s="63">
        <v>0</v>
      </c>
      <c r="Z2097" s="63">
        <v>0</v>
      </c>
      <c r="AA2097" s="63">
        <v>0</v>
      </c>
      <c r="AB2097" s="63">
        <v>0</v>
      </c>
      <c r="AC2097" s="63">
        <v>0</v>
      </c>
      <c r="AD2097" s="63">
        <v>0</v>
      </c>
      <c r="AE2097" s="63">
        <v>0</v>
      </c>
      <c r="AF2097" s="63">
        <v>0</v>
      </c>
      <c r="AG2097" s="63">
        <v>0</v>
      </c>
      <c r="AH2097" s="43">
        <v>0</v>
      </c>
    </row>
    <row r="2098" spans="1:34">
      <c r="A2098" s="52">
        <v>0</v>
      </c>
      <c r="D2098" s="2">
        <v>2010</v>
      </c>
      <c r="E2098" s="2">
        <v>1</v>
      </c>
      <c r="F2098" s="62">
        <v>2010</v>
      </c>
      <c r="G2098" s="62">
        <v>2010</v>
      </c>
      <c r="H2098" s="63">
        <v>0</v>
      </c>
      <c r="I2098" s="63">
        <v>0</v>
      </c>
      <c r="J2098" s="63">
        <v>0</v>
      </c>
      <c r="K2098" s="63">
        <v>0</v>
      </c>
      <c r="L2098" s="63">
        <v>0</v>
      </c>
      <c r="M2098" s="63">
        <v>0</v>
      </c>
      <c r="N2098" s="63">
        <v>0</v>
      </c>
      <c r="O2098" s="63">
        <v>0</v>
      </c>
      <c r="P2098" s="63">
        <v>0</v>
      </c>
      <c r="Q2098" s="63">
        <v>0</v>
      </c>
      <c r="R2098" s="63">
        <v>0</v>
      </c>
      <c r="S2098" s="63">
        <v>0</v>
      </c>
      <c r="T2098" s="63">
        <v>0</v>
      </c>
      <c r="U2098" s="63">
        <v>0</v>
      </c>
      <c r="V2098" s="63">
        <v>0</v>
      </c>
      <c r="W2098" s="63">
        <v>0</v>
      </c>
      <c r="X2098" s="153">
        <v>0</v>
      </c>
      <c r="Y2098" s="63">
        <v>0</v>
      </c>
      <c r="Z2098" s="63">
        <v>0</v>
      </c>
      <c r="AA2098" s="63">
        <v>0</v>
      </c>
      <c r="AB2098" s="63">
        <v>0</v>
      </c>
      <c r="AC2098" s="63">
        <v>0</v>
      </c>
      <c r="AD2098" s="63">
        <v>0</v>
      </c>
      <c r="AE2098" s="63">
        <v>0</v>
      </c>
      <c r="AF2098" s="63">
        <v>0</v>
      </c>
      <c r="AG2098" s="63">
        <v>0</v>
      </c>
      <c r="AH2098" s="43">
        <v>0</v>
      </c>
    </row>
    <row r="2099" spans="1:34">
      <c r="A2099" s="52">
        <v>0</v>
      </c>
      <c r="D2099" s="2">
        <v>2010</v>
      </c>
      <c r="E2099" s="2">
        <v>2</v>
      </c>
      <c r="F2099" s="62">
        <v>2010</v>
      </c>
      <c r="G2099" s="62">
        <v>2010</v>
      </c>
      <c r="H2099" s="63">
        <v>0</v>
      </c>
      <c r="I2099" s="63">
        <v>0</v>
      </c>
      <c r="J2099" s="63">
        <v>0</v>
      </c>
      <c r="K2099" s="63">
        <v>0</v>
      </c>
      <c r="L2099" s="63">
        <v>0</v>
      </c>
      <c r="M2099" s="63">
        <v>0</v>
      </c>
      <c r="N2099" s="63">
        <v>0</v>
      </c>
      <c r="O2099" s="63">
        <v>0</v>
      </c>
      <c r="P2099" s="63">
        <v>0</v>
      </c>
      <c r="Q2099" s="63">
        <v>0</v>
      </c>
      <c r="R2099" s="63">
        <v>0</v>
      </c>
      <c r="S2099" s="63">
        <v>0</v>
      </c>
      <c r="T2099" s="63">
        <v>0</v>
      </c>
      <c r="U2099" s="63">
        <v>0</v>
      </c>
      <c r="V2099" s="63">
        <v>0</v>
      </c>
      <c r="W2099" s="63">
        <v>0</v>
      </c>
      <c r="X2099" s="153">
        <v>0</v>
      </c>
      <c r="Y2099" s="63">
        <v>0</v>
      </c>
      <c r="Z2099" s="63">
        <v>0</v>
      </c>
      <c r="AA2099" s="63">
        <v>0</v>
      </c>
      <c r="AB2099" s="63">
        <v>0</v>
      </c>
      <c r="AC2099" s="63">
        <v>0</v>
      </c>
      <c r="AD2099" s="63">
        <v>0</v>
      </c>
      <c r="AE2099" s="63">
        <v>0</v>
      </c>
      <c r="AF2099" s="63">
        <v>0</v>
      </c>
      <c r="AG2099" s="63">
        <v>0</v>
      </c>
      <c r="AH2099" s="43">
        <v>0</v>
      </c>
    </row>
    <row r="2100" spans="1:34">
      <c r="A2100" s="52">
        <v>0</v>
      </c>
      <c r="D2100" s="2">
        <v>2010</v>
      </c>
      <c r="E2100" s="2">
        <v>3</v>
      </c>
      <c r="F2100" s="62">
        <v>2010</v>
      </c>
      <c r="G2100" s="62">
        <v>2010</v>
      </c>
      <c r="H2100" s="63">
        <v>0</v>
      </c>
      <c r="I2100" s="63">
        <v>0</v>
      </c>
      <c r="J2100" s="63">
        <v>0</v>
      </c>
      <c r="K2100" s="63">
        <v>0</v>
      </c>
      <c r="L2100" s="63">
        <v>0</v>
      </c>
      <c r="M2100" s="63">
        <v>0</v>
      </c>
      <c r="N2100" s="63">
        <v>0</v>
      </c>
      <c r="O2100" s="63">
        <v>0</v>
      </c>
      <c r="P2100" s="63">
        <v>0</v>
      </c>
      <c r="Q2100" s="63">
        <v>0</v>
      </c>
      <c r="R2100" s="63">
        <v>0</v>
      </c>
      <c r="S2100" s="63">
        <v>0</v>
      </c>
      <c r="T2100" s="63">
        <v>0</v>
      </c>
      <c r="U2100" s="63">
        <v>0</v>
      </c>
      <c r="V2100" s="63">
        <v>0</v>
      </c>
      <c r="W2100" s="63">
        <v>0</v>
      </c>
      <c r="X2100" s="153">
        <v>0</v>
      </c>
      <c r="Y2100" s="63">
        <v>0</v>
      </c>
      <c r="Z2100" s="63">
        <v>0</v>
      </c>
      <c r="AA2100" s="63">
        <v>0</v>
      </c>
      <c r="AB2100" s="63">
        <v>0</v>
      </c>
      <c r="AC2100" s="63">
        <v>0</v>
      </c>
      <c r="AD2100" s="63">
        <v>0</v>
      </c>
      <c r="AE2100" s="63">
        <v>0</v>
      </c>
      <c r="AF2100" s="63">
        <v>0</v>
      </c>
      <c r="AG2100" s="63">
        <v>0</v>
      </c>
      <c r="AH2100" s="43">
        <v>0</v>
      </c>
    </row>
    <row r="2101" spans="1:34">
      <c r="A2101" s="52">
        <v>0</v>
      </c>
      <c r="D2101" s="2">
        <v>2010</v>
      </c>
      <c r="E2101" s="2">
        <v>4</v>
      </c>
      <c r="F2101" s="62">
        <v>2010</v>
      </c>
      <c r="G2101" s="62">
        <v>2010</v>
      </c>
      <c r="H2101" s="63">
        <v>0</v>
      </c>
      <c r="I2101" s="63">
        <v>0</v>
      </c>
      <c r="J2101" s="63">
        <v>0</v>
      </c>
      <c r="K2101" s="63">
        <v>0</v>
      </c>
      <c r="L2101" s="63">
        <v>0</v>
      </c>
      <c r="M2101" s="63">
        <v>0</v>
      </c>
      <c r="N2101" s="63">
        <v>0</v>
      </c>
      <c r="O2101" s="63">
        <v>0</v>
      </c>
      <c r="P2101" s="63">
        <v>0</v>
      </c>
      <c r="Q2101" s="63">
        <v>0</v>
      </c>
      <c r="R2101" s="63">
        <v>0</v>
      </c>
      <c r="S2101" s="63">
        <v>0</v>
      </c>
      <c r="T2101" s="63">
        <v>0</v>
      </c>
      <c r="U2101" s="63">
        <v>0</v>
      </c>
      <c r="V2101" s="63">
        <v>0</v>
      </c>
      <c r="W2101" s="63">
        <v>0</v>
      </c>
      <c r="X2101" s="153">
        <v>0</v>
      </c>
      <c r="Y2101" s="63">
        <v>0</v>
      </c>
      <c r="Z2101" s="63">
        <v>0</v>
      </c>
      <c r="AA2101" s="63">
        <v>0</v>
      </c>
      <c r="AB2101" s="63">
        <v>0</v>
      </c>
      <c r="AC2101" s="63">
        <v>0</v>
      </c>
      <c r="AD2101" s="63">
        <v>0</v>
      </c>
      <c r="AE2101" s="63">
        <v>0</v>
      </c>
      <c r="AF2101" s="63">
        <v>0</v>
      </c>
      <c r="AG2101" s="63">
        <v>0</v>
      </c>
      <c r="AH2101" s="43">
        <v>0</v>
      </c>
    </row>
    <row r="2102" spans="1:34">
      <c r="A2102" s="52">
        <v>0</v>
      </c>
      <c r="D2102" s="2">
        <v>2010</v>
      </c>
      <c r="E2102" s="2">
        <v>5</v>
      </c>
      <c r="F2102" s="62">
        <v>2011</v>
      </c>
      <c r="G2102" s="62">
        <v>2011</v>
      </c>
      <c r="H2102" s="63">
        <v>0</v>
      </c>
      <c r="I2102" s="63">
        <v>0</v>
      </c>
      <c r="J2102" s="63">
        <v>0</v>
      </c>
      <c r="K2102" s="63">
        <v>0</v>
      </c>
      <c r="L2102" s="63">
        <v>0</v>
      </c>
      <c r="M2102" s="63">
        <v>0</v>
      </c>
      <c r="N2102" s="63">
        <v>0</v>
      </c>
      <c r="O2102" s="63">
        <v>0</v>
      </c>
      <c r="P2102" s="63">
        <v>0</v>
      </c>
      <c r="Q2102" s="63">
        <v>0</v>
      </c>
      <c r="R2102" s="63">
        <v>0</v>
      </c>
      <c r="S2102" s="63">
        <v>0</v>
      </c>
      <c r="T2102" s="63">
        <v>0</v>
      </c>
      <c r="U2102" s="63">
        <v>0</v>
      </c>
      <c r="V2102" s="63">
        <v>0</v>
      </c>
      <c r="W2102" s="63">
        <v>0</v>
      </c>
      <c r="X2102" s="153">
        <v>0</v>
      </c>
      <c r="Y2102" s="63">
        <v>0</v>
      </c>
      <c r="Z2102" s="63">
        <v>0</v>
      </c>
      <c r="AA2102" s="63">
        <v>0</v>
      </c>
      <c r="AB2102" s="63">
        <v>0</v>
      </c>
      <c r="AC2102" s="63">
        <v>0</v>
      </c>
      <c r="AD2102" s="63">
        <v>0</v>
      </c>
      <c r="AE2102" s="63">
        <v>0</v>
      </c>
      <c r="AF2102" s="63">
        <v>0</v>
      </c>
      <c r="AG2102" s="63">
        <v>0</v>
      </c>
      <c r="AH2102" s="43">
        <v>0</v>
      </c>
    </row>
    <row r="2103" spans="1:34">
      <c r="A2103" s="52">
        <v>0</v>
      </c>
      <c r="D2103" s="2">
        <v>2010</v>
      </c>
      <c r="E2103" s="2">
        <v>6</v>
      </c>
      <c r="F2103" s="62">
        <v>2011</v>
      </c>
      <c r="G2103" s="62">
        <v>2011</v>
      </c>
      <c r="H2103" s="63">
        <v>0</v>
      </c>
      <c r="I2103" s="63">
        <v>0</v>
      </c>
      <c r="J2103" s="63">
        <v>0</v>
      </c>
      <c r="K2103" s="63">
        <v>0</v>
      </c>
      <c r="L2103" s="63">
        <v>0</v>
      </c>
      <c r="M2103" s="63">
        <v>0</v>
      </c>
      <c r="N2103" s="63">
        <v>0</v>
      </c>
      <c r="O2103" s="63">
        <v>0</v>
      </c>
      <c r="P2103" s="63">
        <v>0</v>
      </c>
      <c r="Q2103" s="63">
        <v>0</v>
      </c>
      <c r="R2103" s="63">
        <v>0</v>
      </c>
      <c r="S2103" s="63">
        <v>0</v>
      </c>
      <c r="T2103" s="63">
        <v>0</v>
      </c>
      <c r="U2103" s="63">
        <v>0</v>
      </c>
      <c r="V2103" s="63">
        <v>0</v>
      </c>
      <c r="W2103" s="63">
        <v>0</v>
      </c>
      <c r="X2103" s="153">
        <v>0</v>
      </c>
      <c r="Y2103" s="63">
        <v>0</v>
      </c>
      <c r="Z2103" s="63">
        <v>0</v>
      </c>
      <c r="AA2103" s="63">
        <v>0</v>
      </c>
      <c r="AB2103" s="63">
        <v>0</v>
      </c>
      <c r="AC2103" s="63">
        <v>0</v>
      </c>
      <c r="AD2103" s="63">
        <v>0</v>
      </c>
      <c r="AE2103" s="63">
        <v>0</v>
      </c>
      <c r="AF2103" s="63">
        <v>0</v>
      </c>
      <c r="AG2103" s="63">
        <v>0</v>
      </c>
      <c r="AH2103" s="43">
        <v>0</v>
      </c>
    </row>
    <row r="2104" spans="1:34">
      <c r="A2104" s="52">
        <v>0</v>
      </c>
      <c r="D2104" s="2">
        <v>2010</v>
      </c>
      <c r="E2104" s="2">
        <v>7</v>
      </c>
      <c r="F2104" s="62">
        <v>2011</v>
      </c>
      <c r="G2104" s="62">
        <v>2011</v>
      </c>
      <c r="H2104" s="63">
        <v>0</v>
      </c>
      <c r="I2104" s="63">
        <v>0</v>
      </c>
      <c r="J2104" s="63">
        <v>0</v>
      </c>
      <c r="K2104" s="63">
        <v>0</v>
      </c>
      <c r="L2104" s="63">
        <v>0</v>
      </c>
      <c r="M2104" s="63">
        <v>0</v>
      </c>
      <c r="N2104" s="63">
        <v>0</v>
      </c>
      <c r="O2104" s="63">
        <v>0</v>
      </c>
      <c r="P2104" s="63">
        <v>0</v>
      </c>
      <c r="Q2104" s="63">
        <v>0</v>
      </c>
      <c r="R2104" s="63">
        <v>0</v>
      </c>
      <c r="S2104" s="63">
        <v>0</v>
      </c>
      <c r="T2104" s="63">
        <v>0</v>
      </c>
      <c r="U2104" s="63">
        <v>0</v>
      </c>
      <c r="V2104" s="63">
        <v>0</v>
      </c>
      <c r="W2104" s="63">
        <v>0</v>
      </c>
      <c r="X2104" s="153">
        <v>0</v>
      </c>
      <c r="Y2104" s="63">
        <v>0</v>
      </c>
      <c r="Z2104" s="63">
        <v>0</v>
      </c>
      <c r="AA2104" s="63">
        <v>0</v>
      </c>
      <c r="AB2104" s="63">
        <v>0</v>
      </c>
      <c r="AC2104" s="63">
        <v>0</v>
      </c>
      <c r="AD2104" s="63">
        <v>0</v>
      </c>
      <c r="AE2104" s="63">
        <v>0</v>
      </c>
      <c r="AF2104" s="63">
        <v>0</v>
      </c>
      <c r="AG2104" s="63">
        <v>0</v>
      </c>
      <c r="AH2104" s="43">
        <v>0</v>
      </c>
    </row>
    <row r="2105" spans="1:34">
      <c r="A2105" s="52">
        <v>0</v>
      </c>
      <c r="D2105" s="2">
        <v>2010</v>
      </c>
      <c r="E2105" s="2">
        <v>8</v>
      </c>
      <c r="F2105" s="62">
        <v>2011</v>
      </c>
      <c r="G2105" s="62">
        <v>2011</v>
      </c>
      <c r="H2105" s="63">
        <v>0</v>
      </c>
      <c r="I2105" s="63">
        <v>0</v>
      </c>
      <c r="J2105" s="63">
        <v>0</v>
      </c>
      <c r="K2105" s="63">
        <v>0</v>
      </c>
      <c r="L2105" s="63">
        <v>0</v>
      </c>
      <c r="M2105" s="63">
        <v>0</v>
      </c>
      <c r="N2105" s="63">
        <v>0</v>
      </c>
      <c r="O2105" s="63">
        <v>0</v>
      </c>
      <c r="P2105" s="63">
        <v>0</v>
      </c>
      <c r="Q2105" s="63">
        <v>0</v>
      </c>
      <c r="R2105" s="63">
        <v>0</v>
      </c>
      <c r="S2105" s="63">
        <v>0</v>
      </c>
      <c r="T2105" s="63">
        <v>0</v>
      </c>
      <c r="U2105" s="63">
        <v>0</v>
      </c>
      <c r="V2105" s="63">
        <v>0</v>
      </c>
      <c r="W2105" s="63">
        <v>0</v>
      </c>
      <c r="X2105" s="153">
        <v>0</v>
      </c>
      <c r="Y2105" s="63">
        <v>0</v>
      </c>
      <c r="Z2105" s="63">
        <v>0</v>
      </c>
      <c r="AA2105" s="63">
        <v>0</v>
      </c>
      <c r="AB2105" s="63">
        <v>0</v>
      </c>
      <c r="AC2105" s="63">
        <v>0</v>
      </c>
      <c r="AD2105" s="63">
        <v>0</v>
      </c>
      <c r="AE2105" s="63">
        <v>0</v>
      </c>
      <c r="AF2105" s="63">
        <v>0</v>
      </c>
      <c r="AG2105" s="63">
        <v>0</v>
      </c>
      <c r="AH2105" s="43">
        <v>0</v>
      </c>
    </row>
    <row r="2106" spans="1:34">
      <c r="A2106" s="52">
        <v>0</v>
      </c>
      <c r="D2106" s="2">
        <v>2010</v>
      </c>
      <c r="E2106" s="2">
        <v>9</v>
      </c>
      <c r="F2106" s="62">
        <v>2011</v>
      </c>
      <c r="G2106" s="62">
        <v>2011</v>
      </c>
      <c r="H2106" s="63">
        <v>0</v>
      </c>
      <c r="I2106" s="63">
        <v>0</v>
      </c>
      <c r="J2106" s="63">
        <v>0</v>
      </c>
      <c r="K2106" s="63">
        <v>0</v>
      </c>
      <c r="L2106" s="63">
        <v>0</v>
      </c>
      <c r="M2106" s="63">
        <v>0</v>
      </c>
      <c r="N2106" s="63">
        <v>0</v>
      </c>
      <c r="O2106" s="63">
        <v>0</v>
      </c>
      <c r="P2106" s="63">
        <v>0</v>
      </c>
      <c r="Q2106" s="63">
        <v>0</v>
      </c>
      <c r="R2106" s="63">
        <v>0</v>
      </c>
      <c r="S2106" s="63">
        <v>0</v>
      </c>
      <c r="T2106" s="63">
        <v>0</v>
      </c>
      <c r="U2106" s="63">
        <v>0</v>
      </c>
      <c r="V2106" s="63">
        <v>0</v>
      </c>
      <c r="W2106" s="63">
        <v>0</v>
      </c>
      <c r="X2106" s="153">
        <v>0</v>
      </c>
      <c r="Y2106" s="63">
        <v>0</v>
      </c>
      <c r="Z2106" s="63">
        <v>0</v>
      </c>
      <c r="AA2106" s="63">
        <v>0</v>
      </c>
      <c r="AB2106" s="63">
        <v>0</v>
      </c>
      <c r="AC2106" s="63">
        <v>0</v>
      </c>
      <c r="AD2106" s="63">
        <v>0</v>
      </c>
      <c r="AE2106" s="63">
        <v>0</v>
      </c>
      <c r="AF2106" s="63">
        <v>0</v>
      </c>
      <c r="AG2106" s="63">
        <v>0</v>
      </c>
      <c r="AH2106" s="43">
        <v>0</v>
      </c>
    </row>
    <row r="2107" spans="1:34">
      <c r="A2107" s="52">
        <v>0</v>
      </c>
      <c r="D2107" s="2">
        <v>2010</v>
      </c>
      <c r="E2107" s="2">
        <v>10</v>
      </c>
      <c r="F2107" s="62">
        <v>2011</v>
      </c>
      <c r="G2107" s="62">
        <v>2011</v>
      </c>
      <c r="H2107" s="63">
        <v>0</v>
      </c>
      <c r="I2107" s="63">
        <v>0</v>
      </c>
      <c r="J2107" s="63">
        <v>0</v>
      </c>
      <c r="K2107" s="63">
        <v>0</v>
      </c>
      <c r="L2107" s="63">
        <v>0</v>
      </c>
      <c r="M2107" s="63">
        <v>0</v>
      </c>
      <c r="N2107" s="63">
        <v>0</v>
      </c>
      <c r="O2107" s="63">
        <v>0</v>
      </c>
      <c r="P2107" s="63">
        <v>0</v>
      </c>
      <c r="Q2107" s="63">
        <v>0</v>
      </c>
      <c r="R2107" s="63">
        <v>0</v>
      </c>
      <c r="S2107" s="63">
        <v>0</v>
      </c>
      <c r="T2107" s="63">
        <v>0</v>
      </c>
      <c r="U2107" s="63">
        <v>0</v>
      </c>
      <c r="V2107" s="63">
        <v>0</v>
      </c>
      <c r="W2107" s="63">
        <v>0</v>
      </c>
      <c r="X2107" s="153">
        <v>0</v>
      </c>
      <c r="Y2107" s="63">
        <v>0</v>
      </c>
      <c r="Z2107" s="63">
        <v>0</v>
      </c>
      <c r="AA2107" s="63">
        <v>0</v>
      </c>
      <c r="AB2107" s="63">
        <v>0</v>
      </c>
      <c r="AC2107" s="63">
        <v>0</v>
      </c>
      <c r="AD2107" s="63">
        <v>0</v>
      </c>
      <c r="AE2107" s="63">
        <v>0</v>
      </c>
      <c r="AF2107" s="63">
        <v>0</v>
      </c>
      <c r="AG2107" s="63">
        <v>0</v>
      </c>
      <c r="AH2107" s="43">
        <v>0</v>
      </c>
    </row>
    <row r="2108" spans="1:34">
      <c r="A2108" s="52">
        <v>0</v>
      </c>
      <c r="D2108" s="2">
        <v>2010</v>
      </c>
      <c r="E2108" s="2">
        <v>11</v>
      </c>
      <c r="F2108" s="62">
        <v>2011</v>
      </c>
      <c r="G2108" s="62">
        <v>2011</v>
      </c>
      <c r="H2108" s="63">
        <v>0</v>
      </c>
      <c r="I2108" s="63">
        <v>0</v>
      </c>
      <c r="J2108" s="63">
        <v>0</v>
      </c>
      <c r="K2108" s="63">
        <v>0</v>
      </c>
      <c r="L2108" s="63">
        <v>0</v>
      </c>
      <c r="M2108" s="63">
        <v>0</v>
      </c>
      <c r="N2108" s="63">
        <v>0</v>
      </c>
      <c r="O2108" s="63">
        <v>0</v>
      </c>
      <c r="P2108" s="63">
        <v>0</v>
      </c>
      <c r="Q2108" s="63">
        <v>0</v>
      </c>
      <c r="R2108" s="63">
        <v>0</v>
      </c>
      <c r="S2108" s="63">
        <v>0</v>
      </c>
      <c r="T2108" s="63">
        <v>0</v>
      </c>
      <c r="U2108" s="63">
        <v>0</v>
      </c>
      <c r="V2108" s="63">
        <v>0</v>
      </c>
      <c r="W2108" s="63">
        <v>0</v>
      </c>
      <c r="X2108" s="153">
        <v>0</v>
      </c>
      <c r="Y2108" s="63">
        <v>0</v>
      </c>
      <c r="Z2108" s="63">
        <v>0</v>
      </c>
      <c r="AA2108" s="63">
        <v>0</v>
      </c>
      <c r="AB2108" s="63">
        <v>0</v>
      </c>
      <c r="AC2108" s="63">
        <v>0</v>
      </c>
      <c r="AD2108" s="63">
        <v>0</v>
      </c>
      <c r="AE2108" s="63">
        <v>0</v>
      </c>
      <c r="AF2108" s="63">
        <v>0</v>
      </c>
      <c r="AG2108" s="63">
        <v>0</v>
      </c>
      <c r="AH2108" s="43">
        <v>0</v>
      </c>
    </row>
    <row r="2109" spans="1:34">
      <c r="A2109" s="52">
        <v>0</v>
      </c>
      <c r="D2109" s="2">
        <v>2010</v>
      </c>
      <c r="E2109" s="2">
        <v>12</v>
      </c>
      <c r="F2109" s="62">
        <v>2011</v>
      </c>
      <c r="G2109" s="62">
        <v>2011</v>
      </c>
      <c r="H2109" s="63">
        <v>0</v>
      </c>
      <c r="I2109" s="63">
        <v>0</v>
      </c>
      <c r="J2109" s="63">
        <v>0</v>
      </c>
      <c r="K2109" s="63">
        <v>0</v>
      </c>
      <c r="L2109" s="63">
        <v>0</v>
      </c>
      <c r="M2109" s="63">
        <v>0</v>
      </c>
      <c r="N2109" s="63">
        <v>0</v>
      </c>
      <c r="O2109" s="63">
        <v>0</v>
      </c>
      <c r="P2109" s="63">
        <v>0</v>
      </c>
      <c r="Q2109" s="63">
        <v>0</v>
      </c>
      <c r="R2109" s="63">
        <v>0</v>
      </c>
      <c r="S2109" s="63">
        <v>0</v>
      </c>
      <c r="T2109" s="63">
        <v>0</v>
      </c>
      <c r="U2109" s="63">
        <v>0</v>
      </c>
      <c r="V2109" s="63">
        <v>0</v>
      </c>
      <c r="W2109" s="63">
        <v>0</v>
      </c>
      <c r="X2109" s="153">
        <v>0</v>
      </c>
      <c r="Y2109" s="63">
        <v>0</v>
      </c>
      <c r="Z2109" s="63">
        <v>0</v>
      </c>
      <c r="AA2109" s="63">
        <v>0</v>
      </c>
      <c r="AB2109" s="63">
        <v>0</v>
      </c>
      <c r="AC2109" s="63">
        <v>0</v>
      </c>
      <c r="AD2109" s="63">
        <v>0</v>
      </c>
      <c r="AE2109" s="63">
        <v>0</v>
      </c>
      <c r="AF2109" s="63">
        <v>0</v>
      </c>
      <c r="AG2109" s="63">
        <v>0</v>
      </c>
      <c r="AH2109" s="43">
        <v>0</v>
      </c>
    </row>
    <row r="2110" spans="1:34">
      <c r="A2110" s="52">
        <v>0</v>
      </c>
      <c r="D2110" s="2">
        <v>2011</v>
      </c>
      <c r="E2110" s="2">
        <v>1</v>
      </c>
      <c r="F2110" s="62">
        <v>2011</v>
      </c>
      <c r="G2110" s="62">
        <v>2011</v>
      </c>
      <c r="H2110" s="63">
        <v>0</v>
      </c>
      <c r="I2110" s="63">
        <v>0</v>
      </c>
      <c r="J2110" s="63">
        <v>0</v>
      </c>
      <c r="K2110" s="63">
        <v>0</v>
      </c>
      <c r="L2110" s="63">
        <v>0</v>
      </c>
      <c r="M2110" s="63">
        <v>0</v>
      </c>
      <c r="N2110" s="63">
        <v>0</v>
      </c>
      <c r="O2110" s="63">
        <v>0</v>
      </c>
      <c r="P2110" s="63">
        <v>0</v>
      </c>
      <c r="Q2110" s="63">
        <v>0</v>
      </c>
      <c r="R2110" s="63">
        <v>0</v>
      </c>
      <c r="S2110" s="63">
        <v>0</v>
      </c>
      <c r="T2110" s="63">
        <v>0</v>
      </c>
      <c r="U2110" s="63">
        <v>0</v>
      </c>
      <c r="V2110" s="63">
        <v>0</v>
      </c>
      <c r="W2110" s="63">
        <v>0</v>
      </c>
      <c r="X2110" s="153">
        <v>0</v>
      </c>
      <c r="Y2110" s="63">
        <v>0</v>
      </c>
      <c r="Z2110" s="63">
        <v>0</v>
      </c>
      <c r="AA2110" s="63">
        <v>0</v>
      </c>
      <c r="AB2110" s="63">
        <v>0</v>
      </c>
      <c r="AC2110" s="63">
        <v>0</v>
      </c>
      <c r="AD2110" s="63">
        <v>0</v>
      </c>
      <c r="AE2110" s="63">
        <v>0</v>
      </c>
      <c r="AF2110" s="63">
        <v>0</v>
      </c>
      <c r="AG2110" s="63">
        <v>0</v>
      </c>
      <c r="AH2110" s="43">
        <v>0</v>
      </c>
    </row>
    <row r="2111" spans="1:34">
      <c r="A2111" s="52">
        <v>0</v>
      </c>
      <c r="D2111" s="2">
        <v>2011</v>
      </c>
      <c r="E2111" s="2">
        <v>2</v>
      </c>
      <c r="F2111" s="62">
        <v>2011</v>
      </c>
      <c r="G2111" s="62">
        <v>2011</v>
      </c>
      <c r="H2111" s="63">
        <v>0</v>
      </c>
      <c r="I2111" s="63">
        <v>0</v>
      </c>
      <c r="J2111" s="63">
        <v>0</v>
      </c>
      <c r="K2111" s="63">
        <v>0</v>
      </c>
      <c r="L2111" s="63">
        <v>0</v>
      </c>
      <c r="M2111" s="63">
        <v>0</v>
      </c>
      <c r="N2111" s="63">
        <v>0</v>
      </c>
      <c r="O2111" s="63">
        <v>0</v>
      </c>
      <c r="P2111" s="63">
        <v>0</v>
      </c>
      <c r="Q2111" s="63">
        <v>0</v>
      </c>
      <c r="R2111" s="63">
        <v>0</v>
      </c>
      <c r="S2111" s="63">
        <v>0</v>
      </c>
      <c r="T2111" s="63">
        <v>0</v>
      </c>
      <c r="U2111" s="63">
        <v>0</v>
      </c>
      <c r="V2111" s="63">
        <v>0</v>
      </c>
      <c r="W2111" s="63">
        <v>0</v>
      </c>
      <c r="X2111" s="153">
        <v>0</v>
      </c>
      <c r="Y2111" s="63">
        <v>0</v>
      </c>
      <c r="Z2111" s="63">
        <v>0</v>
      </c>
      <c r="AA2111" s="63">
        <v>0</v>
      </c>
      <c r="AB2111" s="63">
        <v>0</v>
      </c>
      <c r="AC2111" s="63">
        <v>0</v>
      </c>
      <c r="AD2111" s="63">
        <v>0</v>
      </c>
      <c r="AE2111" s="63">
        <v>0</v>
      </c>
      <c r="AF2111" s="63">
        <v>0</v>
      </c>
      <c r="AG2111" s="63">
        <v>0</v>
      </c>
      <c r="AH2111" s="43">
        <v>0</v>
      </c>
    </row>
    <row r="2112" spans="1:34">
      <c r="A2112" s="52">
        <v>0</v>
      </c>
      <c r="D2112" s="2">
        <v>2011</v>
      </c>
      <c r="E2112" s="2">
        <v>3</v>
      </c>
      <c r="F2112" s="62">
        <v>2011</v>
      </c>
      <c r="G2112" s="62">
        <v>2011</v>
      </c>
      <c r="H2112" s="63">
        <v>0</v>
      </c>
      <c r="I2112" s="63">
        <v>0</v>
      </c>
      <c r="J2112" s="63">
        <v>0</v>
      </c>
      <c r="K2112" s="63">
        <v>0</v>
      </c>
      <c r="L2112" s="63">
        <v>0</v>
      </c>
      <c r="M2112" s="63">
        <v>0</v>
      </c>
      <c r="N2112" s="63">
        <v>0</v>
      </c>
      <c r="O2112" s="63">
        <v>0</v>
      </c>
      <c r="P2112" s="63">
        <v>0</v>
      </c>
      <c r="Q2112" s="63">
        <v>0</v>
      </c>
      <c r="R2112" s="63">
        <v>0</v>
      </c>
      <c r="S2112" s="63">
        <v>0</v>
      </c>
      <c r="T2112" s="63">
        <v>0</v>
      </c>
      <c r="U2112" s="63">
        <v>0</v>
      </c>
      <c r="V2112" s="63">
        <v>0</v>
      </c>
      <c r="W2112" s="63">
        <v>0</v>
      </c>
      <c r="X2112" s="153">
        <v>0</v>
      </c>
      <c r="Y2112" s="63">
        <v>0</v>
      </c>
      <c r="Z2112" s="63">
        <v>0</v>
      </c>
      <c r="AA2112" s="63">
        <v>0</v>
      </c>
      <c r="AB2112" s="63">
        <v>0</v>
      </c>
      <c r="AC2112" s="63">
        <v>0</v>
      </c>
      <c r="AD2112" s="63">
        <v>0</v>
      </c>
      <c r="AE2112" s="63">
        <v>0</v>
      </c>
      <c r="AF2112" s="63">
        <v>0</v>
      </c>
      <c r="AG2112" s="63">
        <v>0</v>
      </c>
      <c r="AH2112" s="43">
        <v>0</v>
      </c>
    </row>
    <row r="2113" spans="1:34">
      <c r="A2113" s="52">
        <v>0</v>
      </c>
      <c r="D2113" s="2">
        <v>2011</v>
      </c>
      <c r="E2113" s="2">
        <v>4</v>
      </c>
      <c r="F2113" s="62">
        <v>2011</v>
      </c>
      <c r="G2113" s="62">
        <v>2011</v>
      </c>
      <c r="H2113" s="63">
        <v>0</v>
      </c>
      <c r="I2113" s="63">
        <v>0</v>
      </c>
      <c r="J2113" s="63">
        <v>0</v>
      </c>
      <c r="K2113" s="63">
        <v>0</v>
      </c>
      <c r="L2113" s="63">
        <v>0</v>
      </c>
      <c r="M2113" s="63">
        <v>0</v>
      </c>
      <c r="N2113" s="63">
        <v>0</v>
      </c>
      <c r="O2113" s="63">
        <v>0</v>
      </c>
      <c r="P2113" s="63">
        <v>0</v>
      </c>
      <c r="Q2113" s="63">
        <v>0</v>
      </c>
      <c r="R2113" s="63">
        <v>0</v>
      </c>
      <c r="S2113" s="63">
        <v>0</v>
      </c>
      <c r="T2113" s="63">
        <v>0</v>
      </c>
      <c r="U2113" s="63">
        <v>0</v>
      </c>
      <c r="V2113" s="63">
        <v>0</v>
      </c>
      <c r="W2113" s="63">
        <v>0</v>
      </c>
      <c r="X2113" s="153">
        <v>0</v>
      </c>
      <c r="Y2113" s="63">
        <v>0</v>
      </c>
      <c r="Z2113" s="63">
        <v>0</v>
      </c>
      <c r="AA2113" s="63">
        <v>0</v>
      </c>
      <c r="AB2113" s="63">
        <v>0</v>
      </c>
      <c r="AC2113" s="63">
        <v>0</v>
      </c>
      <c r="AD2113" s="63">
        <v>0</v>
      </c>
      <c r="AE2113" s="63">
        <v>0</v>
      </c>
      <c r="AF2113" s="63">
        <v>0</v>
      </c>
      <c r="AG2113" s="63">
        <v>0</v>
      </c>
      <c r="AH2113" s="43">
        <v>0</v>
      </c>
    </row>
    <row r="2114" spans="1:34">
      <c r="A2114" s="52">
        <v>0</v>
      </c>
      <c r="D2114" s="2">
        <v>2011</v>
      </c>
      <c r="E2114" s="2">
        <v>5</v>
      </c>
      <c r="F2114" s="62">
        <v>2012</v>
      </c>
      <c r="G2114" s="62">
        <v>2012</v>
      </c>
      <c r="H2114" s="63">
        <v>0</v>
      </c>
      <c r="I2114" s="63">
        <v>0</v>
      </c>
      <c r="J2114" s="63">
        <v>0</v>
      </c>
      <c r="K2114" s="63">
        <v>0</v>
      </c>
      <c r="L2114" s="63">
        <v>0</v>
      </c>
      <c r="M2114" s="63">
        <v>0</v>
      </c>
      <c r="N2114" s="63">
        <v>0</v>
      </c>
      <c r="O2114" s="63">
        <v>0</v>
      </c>
      <c r="P2114" s="63">
        <v>0</v>
      </c>
      <c r="Q2114" s="63">
        <v>0</v>
      </c>
      <c r="R2114" s="63">
        <v>0</v>
      </c>
      <c r="S2114" s="63">
        <v>0</v>
      </c>
      <c r="T2114" s="63">
        <v>0</v>
      </c>
      <c r="U2114" s="63">
        <v>0</v>
      </c>
      <c r="V2114" s="63">
        <v>0</v>
      </c>
      <c r="W2114" s="63">
        <v>0</v>
      </c>
      <c r="X2114" s="153">
        <v>0</v>
      </c>
      <c r="Y2114" s="63">
        <v>0</v>
      </c>
      <c r="Z2114" s="63">
        <v>0</v>
      </c>
      <c r="AA2114" s="63">
        <v>0</v>
      </c>
      <c r="AB2114" s="63">
        <v>0</v>
      </c>
      <c r="AC2114" s="63">
        <v>0</v>
      </c>
      <c r="AD2114" s="63">
        <v>0</v>
      </c>
      <c r="AE2114" s="63">
        <v>0</v>
      </c>
      <c r="AF2114" s="63">
        <v>0</v>
      </c>
      <c r="AG2114" s="63">
        <v>0</v>
      </c>
      <c r="AH2114" s="43">
        <v>0</v>
      </c>
    </row>
    <row r="2115" spans="1:34">
      <c r="A2115" s="52">
        <v>0</v>
      </c>
      <c r="D2115" s="2">
        <v>2011</v>
      </c>
      <c r="E2115" s="2">
        <v>6</v>
      </c>
      <c r="F2115" s="62">
        <v>2012</v>
      </c>
      <c r="G2115" s="62">
        <v>2012</v>
      </c>
      <c r="H2115" s="63">
        <v>0</v>
      </c>
      <c r="I2115" s="63">
        <v>0</v>
      </c>
      <c r="J2115" s="63">
        <v>0</v>
      </c>
      <c r="K2115" s="63">
        <v>0</v>
      </c>
      <c r="L2115" s="63">
        <v>0</v>
      </c>
      <c r="M2115" s="63">
        <v>0</v>
      </c>
      <c r="N2115" s="63">
        <v>0</v>
      </c>
      <c r="O2115" s="63">
        <v>0</v>
      </c>
      <c r="P2115" s="63">
        <v>0</v>
      </c>
      <c r="Q2115" s="63">
        <v>0</v>
      </c>
      <c r="R2115" s="63">
        <v>0</v>
      </c>
      <c r="S2115" s="63">
        <v>0</v>
      </c>
      <c r="T2115" s="63">
        <v>0</v>
      </c>
      <c r="U2115" s="63">
        <v>0</v>
      </c>
      <c r="V2115" s="63">
        <v>0</v>
      </c>
      <c r="W2115" s="63">
        <v>0</v>
      </c>
      <c r="X2115" s="153">
        <v>0</v>
      </c>
      <c r="Y2115" s="63">
        <v>0</v>
      </c>
      <c r="Z2115" s="63">
        <v>0</v>
      </c>
      <c r="AA2115" s="63">
        <v>0</v>
      </c>
      <c r="AB2115" s="63">
        <v>0</v>
      </c>
      <c r="AC2115" s="63">
        <v>0</v>
      </c>
      <c r="AD2115" s="63">
        <v>0</v>
      </c>
      <c r="AE2115" s="63">
        <v>0</v>
      </c>
      <c r="AF2115" s="63">
        <v>0</v>
      </c>
      <c r="AG2115" s="63">
        <v>0</v>
      </c>
      <c r="AH2115" s="43">
        <v>0</v>
      </c>
    </row>
    <row r="2116" spans="1:34">
      <c r="A2116" s="52">
        <v>0</v>
      </c>
      <c r="D2116" s="2">
        <v>2011</v>
      </c>
      <c r="E2116" s="2">
        <v>7</v>
      </c>
      <c r="F2116" s="62">
        <v>2012</v>
      </c>
      <c r="G2116" s="62">
        <v>2012</v>
      </c>
      <c r="H2116" s="63">
        <v>0</v>
      </c>
      <c r="I2116" s="63">
        <v>0</v>
      </c>
      <c r="J2116" s="63">
        <v>0</v>
      </c>
      <c r="K2116" s="63">
        <v>0</v>
      </c>
      <c r="L2116" s="63">
        <v>0</v>
      </c>
      <c r="M2116" s="63">
        <v>0</v>
      </c>
      <c r="N2116" s="63">
        <v>0</v>
      </c>
      <c r="O2116" s="63">
        <v>0</v>
      </c>
      <c r="P2116" s="63">
        <v>0</v>
      </c>
      <c r="Q2116" s="63">
        <v>0</v>
      </c>
      <c r="R2116" s="63">
        <v>0</v>
      </c>
      <c r="S2116" s="63">
        <v>0</v>
      </c>
      <c r="T2116" s="63">
        <v>0</v>
      </c>
      <c r="U2116" s="63">
        <v>0</v>
      </c>
      <c r="V2116" s="63">
        <v>0</v>
      </c>
      <c r="W2116" s="63">
        <v>0</v>
      </c>
      <c r="X2116" s="153">
        <v>0</v>
      </c>
      <c r="Y2116" s="63">
        <v>0</v>
      </c>
      <c r="Z2116" s="63">
        <v>0</v>
      </c>
      <c r="AA2116" s="63">
        <v>0</v>
      </c>
      <c r="AB2116" s="63">
        <v>0</v>
      </c>
      <c r="AC2116" s="63">
        <v>0</v>
      </c>
      <c r="AD2116" s="63">
        <v>0</v>
      </c>
      <c r="AE2116" s="63">
        <v>0</v>
      </c>
      <c r="AF2116" s="63">
        <v>0</v>
      </c>
      <c r="AG2116" s="63">
        <v>0</v>
      </c>
      <c r="AH2116" s="43">
        <v>0</v>
      </c>
    </row>
    <row r="2117" spans="1:34">
      <c r="A2117" s="52">
        <v>0</v>
      </c>
      <c r="D2117" s="2">
        <v>2011</v>
      </c>
      <c r="E2117" s="2">
        <v>8</v>
      </c>
      <c r="F2117" s="62">
        <v>2012</v>
      </c>
      <c r="G2117" s="62">
        <v>2012</v>
      </c>
      <c r="H2117" s="63">
        <v>0</v>
      </c>
      <c r="I2117" s="63">
        <v>0</v>
      </c>
      <c r="J2117" s="63">
        <v>0</v>
      </c>
      <c r="K2117" s="63">
        <v>0</v>
      </c>
      <c r="L2117" s="63">
        <v>0</v>
      </c>
      <c r="M2117" s="63">
        <v>0</v>
      </c>
      <c r="N2117" s="63">
        <v>0</v>
      </c>
      <c r="O2117" s="63">
        <v>0</v>
      </c>
      <c r="P2117" s="63">
        <v>0</v>
      </c>
      <c r="Q2117" s="63">
        <v>0</v>
      </c>
      <c r="R2117" s="63">
        <v>0</v>
      </c>
      <c r="S2117" s="63">
        <v>0</v>
      </c>
      <c r="T2117" s="63">
        <v>0</v>
      </c>
      <c r="U2117" s="63">
        <v>0</v>
      </c>
      <c r="V2117" s="63">
        <v>0</v>
      </c>
      <c r="W2117" s="63">
        <v>0</v>
      </c>
      <c r="X2117" s="153">
        <v>0</v>
      </c>
      <c r="Y2117" s="63">
        <v>0</v>
      </c>
      <c r="Z2117" s="63">
        <v>0</v>
      </c>
      <c r="AA2117" s="63">
        <v>0</v>
      </c>
      <c r="AB2117" s="63">
        <v>0</v>
      </c>
      <c r="AC2117" s="63">
        <v>0</v>
      </c>
      <c r="AD2117" s="63">
        <v>0</v>
      </c>
      <c r="AE2117" s="63">
        <v>0</v>
      </c>
      <c r="AF2117" s="63">
        <v>0</v>
      </c>
      <c r="AG2117" s="63">
        <v>0</v>
      </c>
      <c r="AH2117" s="43">
        <v>0</v>
      </c>
    </row>
    <row r="2118" spans="1:34">
      <c r="A2118" s="52">
        <v>0</v>
      </c>
      <c r="D2118" s="2">
        <v>2011</v>
      </c>
      <c r="E2118" s="2">
        <v>9</v>
      </c>
      <c r="F2118" s="62">
        <v>2012</v>
      </c>
      <c r="G2118" s="62">
        <v>2012</v>
      </c>
      <c r="H2118" s="63">
        <v>0</v>
      </c>
      <c r="I2118" s="63">
        <v>0</v>
      </c>
      <c r="J2118" s="63">
        <v>0</v>
      </c>
      <c r="K2118" s="63">
        <v>0</v>
      </c>
      <c r="L2118" s="63">
        <v>0</v>
      </c>
      <c r="M2118" s="63">
        <v>0</v>
      </c>
      <c r="N2118" s="63">
        <v>0</v>
      </c>
      <c r="O2118" s="63">
        <v>0</v>
      </c>
      <c r="P2118" s="63">
        <v>0</v>
      </c>
      <c r="Q2118" s="63">
        <v>0</v>
      </c>
      <c r="R2118" s="63">
        <v>0</v>
      </c>
      <c r="S2118" s="63">
        <v>0</v>
      </c>
      <c r="T2118" s="63">
        <v>0</v>
      </c>
      <c r="U2118" s="63">
        <v>0</v>
      </c>
      <c r="V2118" s="63">
        <v>0</v>
      </c>
      <c r="W2118" s="63">
        <v>0</v>
      </c>
      <c r="X2118" s="153">
        <v>0</v>
      </c>
      <c r="Y2118" s="63">
        <v>0</v>
      </c>
      <c r="Z2118" s="63">
        <v>0</v>
      </c>
      <c r="AA2118" s="63">
        <v>0</v>
      </c>
      <c r="AB2118" s="63">
        <v>0</v>
      </c>
      <c r="AC2118" s="63">
        <v>0</v>
      </c>
      <c r="AD2118" s="63">
        <v>0</v>
      </c>
      <c r="AE2118" s="63">
        <v>0</v>
      </c>
      <c r="AF2118" s="63">
        <v>0</v>
      </c>
      <c r="AG2118" s="63">
        <v>0</v>
      </c>
      <c r="AH2118" s="43">
        <v>0</v>
      </c>
    </row>
    <row r="2119" spans="1:34">
      <c r="A2119" s="52">
        <v>0</v>
      </c>
      <c r="D2119" s="2">
        <v>2011</v>
      </c>
      <c r="E2119" s="2">
        <v>10</v>
      </c>
      <c r="F2119" s="62">
        <v>2012</v>
      </c>
      <c r="G2119" s="62">
        <v>2012</v>
      </c>
      <c r="H2119" s="63">
        <v>0</v>
      </c>
      <c r="I2119" s="63">
        <v>0</v>
      </c>
      <c r="J2119" s="63">
        <v>0</v>
      </c>
      <c r="K2119" s="63">
        <v>0</v>
      </c>
      <c r="L2119" s="63">
        <v>0</v>
      </c>
      <c r="M2119" s="63">
        <v>0</v>
      </c>
      <c r="N2119" s="63">
        <v>0</v>
      </c>
      <c r="O2119" s="63">
        <v>0</v>
      </c>
      <c r="P2119" s="63">
        <v>0</v>
      </c>
      <c r="Q2119" s="63">
        <v>0</v>
      </c>
      <c r="R2119" s="63">
        <v>0</v>
      </c>
      <c r="S2119" s="63">
        <v>0</v>
      </c>
      <c r="T2119" s="63">
        <v>0</v>
      </c>
      <c r="U2119" s="63">
        <v>0</v>
      </c>
      <c r="V2119" s="63">
        <v>0</v>
      </c>
      <c r="W2119" s="63">
        <v>0</v>
      </c>
      <c r="X2119" s="153">
        <v>0</v>
      </c>
      <c r="Y2119" s="63">
        <v>0</v>
      </c>
      <c r="Z2119" s="63">
        <v>0</v>
      </c>
      <c r="AA2119" s="63">
        <v>0</v>
      </c>
      <c r="AB2119" s="63">
        <v>0</v>
      </c>
      <c r="AC2119" s="63">
        <v>0</v>
      </c>
      <c r="AD2119" s="63">
        <v>0</v>
      </c>
      <c r="AE2119" s="63">
        <v>0</v>
      </c>
      <c r="AF2119" s="63">
        <v>0</v>
      </c>
      <c r="AG2119" s="63">
        <v>0</v>
      </c>
      <c r="AH2119" s="43">
        <v>0</v>
      </c>
    </row>
    <row r="2120" spans="1:34">
      <c r="A2120" s="52">
        <v>0</v>
      </c>
      <c r="D2120" s="2">
        <v>2011</v>
      </c>
      <c r="E2120" s="2">
        <v>11</v>
      </c>
      <c r="F2120" s="62">
        <v>2012</v>
      </c>
      <c r="G2120" s="62">
        <v>2012</v>
      </c>
      <c r="H2120" s="63">
        <v>0</v>
      </c>
      <c r="I2120" s="63">
        <v>0</v>
      </c>
      <c r="J2120" s="63">
        <v>0</v>
      </c>
      <c r="K2120" s="63">
        <v>0</v>
      </c>
      <c r="L2120" s="63">
        <v>0</v>
      </c>
      <c r="M2120" s="63">
        <v>0</v>
      </c>
      <c r="N2120" s="63">
        <v>0</v>
      </c>
      <c r="O2120" s="63">
        <v>0</v>
      </c>
      <c r="P2120" s="63">
        <v>0</v>
      </c>
      <c r="Q2120" s="63">
        <v>0</v>
      </c>
      <c r="R2120" s="63">
        <v>0</v>
      </c>
      <c r="S2120" s="63">
        <v>0</v>
      </c>
      <c r="T2120" s="63">
        <v>0</v>
      </c>
      <c r="U2120" s="63">
        <v>0</v>
      </c>
      <c r="V2120" s="63">
        <v>0</v>
      </c>
      <c r="W2120" s="63">
        <v>0</v>
      </c>
      <c r="X2120" s="153">
        <v>0</v>
      </c>
      <c r="Y2120" s="63">
        <v>0</v>
      </c>
      <c r="Z2120" s="63">
        <v>0</v>
      </c>
      <c r="AA2120" s="63">
        <v>0</v>
      </c>
      <c r="AB2120" s="63">
        <v>0</v>
      </c>
      <c r="AC2120" s="63">
        <v>0</v>
      </c>
      <c r="AD2120" s="63">
        <v>0</v>
      </c>
      <c r="AE2120" s="63">
        <v>0</v>
      </c>
      <c r="AF2120" s="63">
        <v>0</v>
      </c>
      <c r="AG2120" s="63">
        <v>0</v>
      </c>
      <c r="AH2120" s="43">
        <v>0</v>
      </c>
    </row>
    <row r="2121" spans="1:34">
      <c r="A2121" s="52">
        <v>0</v>
      </c>
      <c r="D2121" s="2">
        <v>2011</v>
      </c>
      <c r="E2121" s="2">
        <v>12</v>
      </c>
      <c r="F2121" s="62">
        <v>2012</v>
      </c>
      <c r="G2121" s="62">
        <v>2012</v>
      </c>
      <c r="H2121" s="63">
        <v>0</v>
      </c>
      <c r="I2121" s="63">
        <v>0</v>
      </c>
      <c r="J2121" s="63">
        <v>0</v>
      </c>
      <c r="K2121" s="63">
        <v>0</v>
      </c>
      <c r="L2121" s="63">
        <v>0</v>
      </c>
      <c r="M2121" s="63">
        <v>0</v>
      </c>
      <c r="N2121" s="63">
        <v>0</v>
      </c>
      <c r="O2121" s="63">
        <v>0</v>
      </c>
      <c r="P2121" s="63">
        <v>0</v>
      </c>
      <c r="Q2121" s="63">
        <v>0</v>
      </c>
      <c r="R2121" s="63">
        <v>0</v>
      </c>
      <c r="S2121" s="63">
        <v>0</v>
      </c>
      <c r="T2121" s="63">
        <v>0</v>
      </c>
      <c r="U2121" s="63">
        <v>0</v>
      </c>
      <c r="V2121" s="63">
        <v>0</v>
      </c>
      <c r="W2121" s="63">
        <v>0</v>
      </c>
      <c r="X2121" s="153">
        <v>0</v>
      </c>
      <c r="Y2121" s="63">
        <v>0</v>
      </c>
      <c r="Z2121" s="63">
        <v>0</v>
      </c>
      <c r="AA2121" s="63">
        <v>0</v>
      </c>
      <c r="AB2121" s="63">
        <v>0</v>
      </c>
      <c r="AC2121" s="63">
        <v>0</v>
      </c>
      <c r="AD2121" s="63">
        <v>0</v>
      </c>
      <c r="AE2121" s="63">
        <v>0</v>
      </c>
      <c r="AF2121" s="63">
        <v>0</v>
      </c>
      <c r="AG2121" s="63">
        <v>0</v>
      </c>
      <c r="AH2121" s="43">
        <v>0</v>
      </c>
    </row>
    <row r="2122" spans="1:34">
      <c r="A2122" s="52">
        <v>0</v>
      </c>
      <c r="D2122" s="2">
        <v>2012</v>
      </c>
      <c r="E2122" s="2">
        <v>1</v>
      </c>
      <c r="F2122" s="62">
        <v>2012</v>
      </c>
      <c r="G2122" s="62">
        <v>2012</v>
      </c>
      <c r="H2122" s="63">
        <v>0</v>
      </c>
      <c r="I2122" s="63">
        <v>0</v>
      </c>
      <c r="J2122" s="63">
        <v>0</v>
      </c>
      <c r="K2122" s="63">
        <v>0</v>
      </c>
      <c r="L2122" s="63">
        <v>0</v>
      </c>
      <c r="M2122" s="63">
        <v>0</v>
      </c>
      <c r="N2122" s="63">
        <v>0</v>
      </c>
      <c r="O2122" s="63">
        <v>0</v>
      </c>
      <c r="P2122" s="63">
        <v>0</v>
      </c>
      <c r="Q2122" s="63">
        <v>0</v>
      </c>
      <c r="R2122" s="63">
        <v>0</v>
      </c>
      <c r="S2122" s="63">
        <v>0</v>
      </c>
      <c r="T2122" s="63">
        <v>0</v>
      </c>
      <c r="U2122" s="63">
        <v>0</v>
      </c>
      <c r="V2122" s="63">
        <v>0</v>
      </c>
      <c r="W2122" s="63">
        <v>0</v>
      </c>
      <c r="X2122" s="153">
        <v>0</v>
      </c>
      <c r="Y2122" s="63">
        <v>0</v>
      </c>
      <c r="Z2122" s="63">
        <v>0</v>
      </c>
      <c r="AA2122" s="63">
        <v>0</v>
      </c>
      <c r="AB2122" s="63">
        <v>0</v>
      </c>
      <c r="AC2122" s="63">
        <v>0</v>
      </c>
      <c r="AD2122" s="63">
        <v>0</v>
      </c>
      <c r="AE2122" s="63">
        <v>0</v>
      </c>
      <c r="AF2122" s="63">
        <v>0</v>
      </c>
      <c r="AG2122" s="63">
        <v>0</v>
      </c>
      <c r="AH2122" s="43">
        <v>0</v>
      </c>
    </row>
    <row r="2123" spans="1:34">
      <c r="A2123" s="52">
        <v>0</v>
      </c>
      <c r="D2123" s="2">
        <v>2012</v>
      </c>
      <c r="E2123" s="2">
        <v>2</v>
      </c>
      <c r="F2123" s="62">
        <v>2012</v>
      </c>
      <c r="G2123" s="62">
        <v>2012</v>
      </c>
      <c r="H2123" s="63">
        <v>0</v>
      </c>
      <c r="I2123" s="63">
        <v>0</v>
      </c>
      <c r="J2123" s="63">
        <v>0</v>
      </c>
      <c r="K2123" s="63">
        <v>0</v>
      </c>
      <c r="L2123" s="63">
        <v>0</v>
      </c>
      <c r="M2123" s="63">
        <v>0</v>
      </c>
      <c r="N2123" s="63">
        <v>0</v>
      </c>
      <c r="O2123" s="63">
        <v>0</v>
      </c>
      <c r="P2123" s="63">
        <v>0</v>
      </c>
      <c r="Q2123" s="63">
        <v>0</v>
      </c>
      <c r="R2123" s="63">
        <v>0</v>
      </c>
      <c r="S2123" s="63">
        <v>0</v>
      </c>
      <c r="T2123" s="63">
        <v>0</v>
      </c>
      <c r="U2123" s="63">
        <v>0</v>
      </c>
      <c r="V2123" s="63">
        <v>0</v>
      </c>
      <c r="W2123" s="63">
        <v>0</v>
      </c>
      <c r="X2123" s="153">
        <v>0</v>
      </c>
      <c r="Y2123" s="63">
        <v>0</v>
      </c>
      <c r="Z2123" s="63">
        <v>0</v>
      </c>
      <c r="AA2123" s="63">
        <v>0</v>
      </c>
      <c r="AB2123" s="63">
        <v>0</v>
      </c>
      <c r="AC2123" s="63">
        <v>0</v>
      </c>
      <c r="AD2123" s="63">
        <v>0</v>
      </c>
      <c r="AE2123" s="63">
        <v>0</v>
      </c>
      <c r="AF2123" s="63">
        <v>0</v>
      </c>
      <c r="AG2123" s="63">
        <v>0</v>
      </c>
      <c r="AH2123" s="43">
        <v>0</v>
      </c>
    </row>
    <row r="2124" spans="1:34">
      <c r="A2124" s="52">
        <v>0</v>
      </c>
      <c r="D2124" s="2">
        <v>2012</v>
      </c>
      <c r="E2124" s="2">
        <v>3</v>
      </c>
      <c r="F2124" s="62">
        <v>2012</v>
      </c>
      <c r="G2124" s="62">
        <v>2012</v>
      </c>
      <c r="H2124" s="63">
        <v>0</v>
      </c>
      <c r="I2124" s="63">
        <v>0</v>
      </c>
      <c r="J2124" s="63">
        <v>0</v>
      </c>
      <c r="K2124" s="63">
        <v>0</v>
      </c>
      <c r="L2124" s="63">
        <v>0</v>
      </c>
      <c r="M2124" s="63">
        <v>0</v>
      </c>
      <c r="N2124" s="63">
        <v>0</v>
      </c>
      <c r="O2124" s="63">
        <v>0</v>
      </c>
      <c r="P2124" s="63">
        <v>0</v>
      </c>
      <c r="Q2124" s="63">
        <v>0</v>
      </c>
      <c r="R2124" s="63">
        <v>0</v>
      </c>
      <c r="S2124" s="63">
        <v>0</v>
      </c>
      <c r="T2124" s="63">
        <v>0</v>
      </c>
      <c r="U2124" s="63">
        <v>0</v>
      </c>
      <c r="V2124" s="63">
        <v>0</v>
      </c>
      <c r="W2124" s="63">
        <v>0</v>
      </c>
      <c r="X2124" s="153">
        <v>0</v>
      </c>
      <c r="Y2124" s="63">
        <v>0</v>
      </c>
      <c r="Z2124" s="63">
        <v>0</v>
      </c>
      <c r="AA2124" s="63">
        <v>0</v>
      </c>
      <c r="AB2124" s="63">
        <v>0</v>
      </c>
      <c r="AC2124" s="63">
        <v>0</v>
      </c>
      <c r="AD2124" s="63">
        <v>0</v>
      </c>
      <c r="AE2124" s="63">
        <v>0</v>
      </c>
      <c r="AF2124" s="63">
        <v>0</v>
      </c>
      <c r="AG2124" s="63">
        <v>0</v>
      </c>
      <c r="AH2124" s="43">
        <v>0</v>
      </c>
    </row>
    <row r="2125" spans="1:34">
      <c r="A2125" s="52">
        <v>0</v>
      </c>
      <c r="D2125" s="2">
        <v>2012</v>
      </c>
      <c r="E2125" s="2">
        <v>4</v>
      </c>
      <c r="F2125" s="62">
        <v>2012</v>
      </c>
      <c r="G2125" s="62">
        <v>2012</v>
      </c>
      <c r="H2125" s="63">
        <v>0</v>
      </c>
      <c r="I2125" s="63">
        <v>0</v>
      </c>
      <c r="J2125" s="63">
        <v>0</v>
      </c>
      <c r="K2125" s="63">
        <v>0</v>
      </c>
      <c r="L2125" s="63">
        <v>0</v>
      </c>
      <c r="M2125" s="63">
        <v>0</v>
      </c>
      <c r="N2125" s="63">
        <v>0</v>
      </c>
      <c r="O2125" s="63">
        <v>0</v>
      </c>
      <c r="P2125" s="63">
        <v>0</v>
      </c>
      <c r="Q2125" s="63">
        <v>0</v>
      </c>
      <c r="R2125" s="63">
        <v>0</v>
      </c>
      <c r="S2125" s="63">
        <v>0</v>
      </c>
      <c r="T2125" s="63">
        <v>0</v>
      </c>
      <c r="U2125" s="63">
        <v>0</v>
      </c>
      <c r="V2125" s="63">
        <v>0</v>
      </c>
      <c r="W2125" s="63">
        <v>0</v>
      </c>
      <c r="X2125" s="153">
        <v>0</v>
      </c>
      <c r="Y2125" s="63">
        <v>0</v>
      </c>
      <c r="Z2125" s="63">
        <v>0</v>
      </c>
      <c r="AA2125" s="63">
        <v>0</v>
      </c>
      <c r="AB2125" s="63">
        <v>0</v>
      </c>
      <c r="AC2125" s="63">
        <v>0</v>
      </c>
      <c r="AD2125" s="63">
        <v>0</v>
      </c>
      <c r="AE2125" s="63">
        <v>0</v>
      </c>
      <c r="AF2125" s="63">
        <v>0</v>
      </c>
      <c r="AG2125" s="63">
        <v>0</v>
      </c>
      <c r="AH2125" s="43">
        <v>0</v>
      </c>
    </row>
    <row r="2126" spans="1:34">
      <c r="A2126" s="52">
        <v>0</v>
      </c>
      <c r="D2126" s="2">
        <v>2012</v>
      </c>
      <c r="E2126" s="2">
        <v>5</v>
      </c>
      <c r="F2126" s="62">
        <v>2013</v>
      </c>
      <c r="G2126" s="62">
        <v>2013</v>
      </c>
      <c r="H2126" s="63">
        <v>0</v>
      </c>
      <c r="I2126" s="63">
        <v>0</v>
      </c>
      <c r="J2126" s="63">
        <v>0</v>
      </c>
      <c r="K2126" s="63">
        <v>0</v>
      </c>
      <c r="L2126" s="63">
        <v>0</v>
      </c>
      <c r="M2126" s="63">
        <v>0</v>
      </c>
      <c r="N2126" s="63">
        <v>0</v>
      </c>
      <c r="O2126" s="63">
        <v>0</v>
      </c>
      <c r="P2126" s="63">
        <v>0</v>
      </c>
      <c r="Q2126" s="63">
        <v>0</v>
      </c>
      <c r="R2126" s="63">
        <v>0</v>
      </c>
      <c r="S2126" s="63">
        <v>0</v>
      </c>
      <c r="T2126" s="63">
        <v>0</v>
      </c>
      <c r="U2126" s="63">
        <v>0</v>
      </c>
      <c r="V2126" s="63">
        <v>0</v>
      </c>
      <c r="W2126" s="63">
        <v>0</v>
      </c>
      <c r="X2126" s="153">
        <v>0</v>
      </c>
      <c r="Y2126" s="63">
        <v>0</v>
      </c>
      <c r="Z2126" s="63">
        <v>0</v>
      </c>
      <c r="AA2126" s="63">
        <v>0</v>
      </c>
      <c r="AB2126" s="63">
        <v>0</v>
      </c>
      <c r="AC2126" s="63">
        <v>0</v>
      </c>
      <c r="AD2126" s="63">
        <v>0</v>
      </c>
      <c r="AE2126" s="63">
        <v>0</v>
      </c>
      <c r="AF2126" s="63">
        <v>0</v>
      </c>
      <c r="AG2126" s="63">
        <v>0</v>
      </c>
      <c r="AH2126" s="43">
        <v>0</v>
      </c>
    </row>
    <row r="2127" spans="1:34">
      <c r="A2127" s="52">
        <v>0</v>
      </c>
      <c r="D2127" s="2">
        <v>2012</v>
      </c>
      <c r="E2127" s="2">
        <v>6</v>
      </c>
      <c r="F2127" s="62">
        <v>2013</v>
      </c>
      <c r="G2127" s="62">
        <v>2013</v>
      </c>
      <c r="H2127" s="63">
        <v>0</v>
      </c>
      <c r="I2127" s="63">
        <v>0</v>
      </c>
      <c r="J2127" s="63">
        <v>0</v>
      </c>
      <c r="K2127" s="63">
        <v>0</v>
      </c>
      <c r="L2127" s="63">
        <v>0</v>
      </c>
      <c r="M2127" s="63">
        <v>0</v>
      </c>
      <c r="N2127" s="63">
        <v>0</v>
      </c>
      <c r="O2127" s="63">
        <v>0</v>
      </c>
      <c r="P2127" s="63">
        <v>0</v>
      </c>
      <c r="Q2127" s="63">
        <v>0</v>
      </c>
      <c r="R2127" s="63">
        <v>0</v>
      </c>
      <c r="S2127" s="63">
        <v>0</v>
      </c>
      <c r="T2127" s="63">
        <v>0</v>
      </c>
      <c r="U2127" s="63">
        <v>0</v>
      </c>
      <c r="V2127" s="63">
        <v>0</v>
      </c>
      <c r="W2127" s="63">
        <v>0</v>
      </c>
      <c r="X2127" s="153">
        <v>0</v>
      </c>
      <c r="Y2127" s="63">
        <v>0</v>
      </c>
      <c r="Z2127" s="63">
        <v>0</v>
      </c>
      <c r="AA2127" s="63">
        <v>0</v>
      </c>
      <c r="AB2127" s="63">
        <v>0</v>
      </c>
      <c r="AC2127" s="63">
        <v>0</v>
      </c>
      <c r="AD2127" s="63">
        <v>0</v>
      </c>
      <c r="AE2127" s="63">
        <v>0</v>
      </c>
      <c r="AF2127" s="63">
        <v>0</v>
      </c>
      <c r="AG2127" s="63">
        <v>0</v>
      </c>
      <c r="AH2127" s="43">
        <v>0</v>
      </c>
    </row>
    <row r="2128" spans="1:34">
      <c r="A2128" s="52">
        <v>0</v>
      </c>
      <c r="D2128" s="2">
        <v>2012</v>
      </c>
      <c r="E2128" s="2">
        <v>7</v>
      </c>
      <c r="F2128" s="62">
        <v>2013</v>
      </c>
      <c r="G2128" s="62">
        <v>2013</v>
      </c>
      <c r="H2128" s="63">
        <v>0</v>
      </c>
      <c r="I2128" s="63">
        <v>0</v>
      </c>
      <c r="J2128" s="63">
        <v>0</v>
      </c>
      <c r="K2128" s="63">
        <v>0</v>
      </c>
      <c r="L2128" s="63">
        <v>0</v>
      </c>
      <c r="M2128" s="63">
        <v>0</v>
      </c>
      <c r="N2128" s="63">
        <v>0</v>
      </c>
      <c r="O2128" s="63">
        <v>0</v>
      </c>
      <c r="P2128" s="63">
        <v>0</v>
      </c>
      <c r="Q2128" s="63">
        <v>0</v>
      </c>
      <c r="R2128" s="63">
        <v>0</v>
      </c>
      <c r="S2128" s="63">
        <v>0</v>
      </c>
      <c r="T2128" s="63">
        <v>0</v>
      </c>
      <c r="U2128" s="63">
        <v>0</v>
      </c>
      <c r="V2128" s="63">
        <v>0</v>
      </c>
      <c r="W2128" s="63">
        <v>0</v>
      </c>
      <c r="X2128" s="153">
        <v>0</v>
      </c>
      <c r="Y2128" s="63">
        <v>0</v>
      </c>
      <c r="Z2128" s="63">
        <v>0</v>
      </c>
      <c r="AA2128" s="63">
        <v>0</v>
      </c>
      <c r="AB2128" s="63">
        <v>0</v>
      </c>
      <c r="AC2128" s="63">
        <v>0</v>
      </c>
      <c r="AD2128" s="63">
        <v>0</v>
      </c>
      <c r="AE2128" s="63">
        <v>0</v>
      </c>
      <c r="AF2128" s="63">
        <v>0</v>
      </c>
      <c r="AG2128" s="63">
        <v>0</v>
      </c>
      <c r="AH2128" s="43">
        <v>0</v>
      </c>
    </row>
    <row r="2129" spans="1:34">
      <c r="A2129" s="52">
        <v>0</v>
      </c>
      <c r="D2129" s="2">
        <v>2012</v>
      </c>
      <c r="E2129" s="2">
        <v>8</v>
      </c>
      <c r="F2129" s="62">
        <v>2013</v>
      </c>
      <c r="G2129" s="62">
        <v>2013</v>
      </c>
      <c r="H2129" s="63">
        <v>0</v>
      </c>
      <c r="I2129" s="63">
        <v>0</v>
      </c>
      <c r="J2129" s="63">
        <v>0</v>
      </c>
      <c r="K2129" s="63">
        <v>0</v>
      </c>
      <c r="L2129" s="63">
        <v>0</v>
      </c>
      <c r="M2129" s="63">
        <v>0</v>
      </c>
      <c r="N2129" s="63">
        <v>0</v>
      </c>
      <c r="O2129" s="63">
        <v>0</v>
      </c>
      <c r="P2129" s="63">
        <v>0</v>
      </c>
      <c r="Q2129" s="63">
        <v>0</v>
      </c>
      <c r="R2129" s="63">
        <v>0</v>
      </c>
      <c r="S2129" s="63">
        <v>0</v>
      </c>
      <c r="T2129" s="63">
        <v>0</v>
      </c>
      <c r="U2129" s="63">
        <v>0</v>
      </c>
      <c r="V2129" s="63">
        <v>0</v>
      </c>
      <c r="W2129" s="63">
        <v>0</v>
      </c>
      <c r="X2129" s="153">
        <v>0</v>
      </c>
      <c r="Y2129" s="63">
        <v>0</v>
      </c>
      <c r="Z2129" s="63">
        <v>0</v>
      </c>
      <c r="AA2129" s="63">
        <v>0</v>
      </c>
      <c r="AB2129" s="63">
        <v>0</v>
      </c>
      <c r="AC2129" s="63">
        <v>0</v>
      </c>
      <c r="AD2129" s="63">
        <v>0</v>
      </c>
      <c r="AE2129" s="63">
        <v>0</v>
      </c>
      <c r="AF2129" s="63">
        <v>0</v>
      </c>
      <c r="AG2129" s="63">
        <v>0</v>
      </c>
      <c r="AH2129" s="43">
        <v>0</v>
      </c>
    </row>
    <row r="2130" spans="1:34">
      <c r="A2130" s="52">
        <v>0</v>
      </c>
      <c r="D2130" s="2">
        <v>2012</v>
      </c>
      <c r="E2130" s="2">
        <v>9</v>
      </c>
      <c r="F2130" s="62">
        <v>2013</v>
      </c>
      <c r="G2130" s="62">
        <v>2013</v>
      </c>
      <c r="H2130" s="63">
        <v>0</v>
      </c>
      <c r="I2130" s="63">
        <v>0</v>
      </c>
      <c r="J2130" s="63">
        <v>0</v>
      </c>
      <c r="K2130" s="63">
        <v>0</v>
      </c>
      <c r="L2130" s="63">
        <v>0</v>
      </c>
      <c r="M2130" s="63">
        <v>0</v>
      </c>
      <c r="N2130" s="63">
        <v>0</v>
      </c>
      <c r="O2130" s="63">
        <v>0</v>
      </c>
      <c r="P2130" s="63">
        <v>0</v>
      </c>
      <c r="Q2130" s="63">
        <v>0</v>
      </c>
      <c r="R2130" s="63">
        <v>0</v>
      </c>
      <c r="S2130" s="63">
        <v>0</v>
      </c>
      <c r="T2130" s="63">
        <v>0</v>
      </c>
      <c r="U2130" s="63">
        <v>0</v>
      </c>
      <c r="V2130" s="63">
        <v>0</v>
      </c>
      <c r="W2130" s="63">
        <v>0</v>
      </c>
      <c r="X2130" s="153">
        <v>0</v>
      </c>
      <c r="Y2130" s="63">
        <v>0</v>
      </c>
      <c r="Z2130" s="63">
        <v>0</v>
      </c>
      <c r="AA2130" s="63">
        <v>0</v>
      </c>
      <c r="AB2130" s="63">
        <v>0</v>
      </c>
      <c r="AC2130" s="63">
        <v>0</v>
      </c>
      <c r="AD2130" s="63">
        <v>0</v>
      </c>
      <c r="AE2130" s="63">
        <v>0</v>
      </c>
      <c r="AF2130" s="63">
        <v>0</v>
      </c>
      <c r="AG2130" s="63">
        <v>0</v>
      </c>
      <c r="AH2130" s="43">
        <v>0</v>
      </c>
    </row>
    <row r="2131" spans="1:34">
      <c r="A2131" s="52">
        <v>0</v>
      </c>
      <c r="D2131" s="2">
        <v>2012</v>
      </c>
      <c r="E2131" s="2">
        <v>10</v>
      </c>
      <c r="F2131" s="62">
        <v>2013</v>
      </c>
      <c r="G2131" s="62">
        <v>2013</v>
      </c>
      <c r="H2131" s="63">
        <v>0</v>
      </c>
      <c r="I2131" s="63">
        <v>0</v>
      </c>
      <c r="J2131" s="63">
        <v>0</v>
      </c>
      <c r="K2131" s="63">
        <v>0</v>
      </c>
      <c r="L2131" s="63">
        <v>0</v>
      </c>
      <c r="M2131" s="63">
        <v>0</v>
      </c>
      <c r="N2131" s="63">
        <v>0</v>
      </c>
      <c r="O2131" s="63">
        <v>0</v>
      </c>
      <c r="P2131" s="63">
        <v>0</v>
      </c>
      <c r="Q2131" s="63">
        <v>0</v>
      </c>
      <c r="R2131" s="63">
        <v>0</v>
      </c>
      <c r="S2131" s="63">
        <v>0</v>
      </c>
      <c r="T2131" s="63">
        <v>0</v>
      </c>
      <c r="U2131" s="63">
        <v>0</v>
      </c>
      <c r="V2131" s="63">
        <v>0</v>
      </c>
      <c r="W2131" s="63">
        <v>0</v>
      </c>
      <c r="X2131" s="153">
        <v>0</v>
      </c>
      <c r="Y2131" s="63">
        <v>0</v>
      </c>
      <c r="Z2131" s="63">
        <v>0</v>
      </c>
      <c r="AA2131" s="63">
        <v>0</v>
      </c>
      <c r="AB2131" s="63">
        <v>0</v>
      </c>
      <c r="AC2131" s="63">
        <v>0</v>
      </c>
      <c r="AD2131" s="63">
        <v>0</v>
      </c>
      <c r="AE2131" s="63">
        <v>0</v>
      </c>
      <c r="AF2131" s="63">
        <v>0</v>
      </c>
      <c r="AG2131" s="63">
        <v>0</v>
      </c>
      <c r="AH2131" s="43">
        <v>0</v>
      </c>
    </row>
    <row r="2132" spans="1:34">
      <c r="A2132" s="52">
        <v>0</v>
      </c>
      <c r="D2132" s="2">
        <v>2012</v>
      </c>
      <c r="E2132" s="2">
        <v>11</v>
      </c>
      <c r="F2132" s="62">
        <v>2013</v>
      </c>
      <c r="G2132" s="62">
        <v>2013</v>
      </c>
      <c r="H2132" s="63">
        <v>0</v>
      </c>
      <c r="I2132" s="63">
        <v>0</v>
      </c>
      <c r="J2132" s="63">
        <v>0</v>
      </c>
      <c r="K2132" s="63">
        <v>0</v>
      </c>
      <c r="L2132" s="63">
        <v>0</v>
      </c>
      <c r="M2132" s="63">
        <v>0</v>
      </c>
      <c r="N2132" s="63">
        <v>0</v>
      </c>
      <c r="O2132" s="63">
        <v>0</v>
      </c>
      <c r="P2132" s="63">
        <v>0</v>
      </c>
      <c r="Q2132" s="63">
        <v>0</v>
      </c>
      <c r="R2132" s="63">
        <v>0</v>
      </c>
      <c r="S2132" s="63">
        <v>0</v>
      </c>
      <c r="T2132" s="63">
        <v>0</v>
      </c>
      <c r="U2132" s="63">
        <v>0</v>
      </c>
      <c r="V2132" s="63">
        <v>0</v>
      </c>
      <c r="W2132" s="63">
        <v>0</v>
      </c>
      <c r="X2132" s="153">
        <v>0</v>
      </c>
      <c r="Y2132" s="63">
        <v>0</v>
      </c>
      <c r="Z2132" s="63">
        <v>0</v>
      </c>
      <c r="AA2132" s="63">
        <v>0</v>
      </c>
      <c r="AB2132" s="63">
        <v>0</v>
      </c>
      <c r="AC2132" s="63">
        <v>0</v>
      </c>
      <c r="AD2132" s="63">
        <v>0</v>
      </c>
      <c r="AE2132" s="63">
        <v>0</v>
      </c>
      <c r="AF2132" s="63">
        <v>0</v>
      </c>
      <c r="AG2132" s="63">
        <v>0</v>
      </c>
      <c r="AH2132" s="43">
        <v>0</v>
      </c>
    </row>
    <row r="2133" spans="1:34">
      <c r="A2133" s="52">
        <v>0</v>
      </c>
      <c r="D2133" s="2">
        <v>2012</v>
      </c>
      <c r="E2133" s="2">
        <v>12</v>
      </c>
      <c r="F2133" s="62">
        <v>2013</v>
      </c>
      <c r="G2133" s="62">
        <v>2013</v>
      </c>
      <c r="H2133" s="63">
        <v>0</v>
      </c>
      <c r="I2133" s="63">
        <v>0</v>
      </c>
      <c r="J2133" s="63">
        <v>0</v>
      </c>
      <c r="K2133" s="63">
        <v>0</v>
      </c>
      <c r="L2133" s="63">
        <v>0</v>
      </c>
      <c r="M2133" s="63">
        <v>0</v>
      </c>
      <c r="N2133" s="63">
        <v>0</v>
      </c>
      <c r="O2133" s="63">
        <v>0</v>
      </c>
      <c r="P2133" s="63">
        <v>0</v>
      </c>
      <c r="Q2133" s="63">
        <v>0</v>
      </c>
      <c r="R2133" s="63">
        <v>0</v>
      </c>
      <c r="S2133" s="63">
        <v>0</v>
      </c>
      <c r="T2133" s="63">
        <v>0</v>
      </c>
      <c r="U2133" s="63">
        <v>0</v>
      </c>
      <c r="V2133" s="63">
        <v>0</v>
      </c>
      <c r="W2133" s="63">
        <v>0</v>
      </c>
      <c r="X2133" s="153">
        <v>0</v>
      </c>
      <c r="Y2133" s="63">
        <v>0</v>
      </c>
      <c r="Z2133" s="63">
        <v>0</v>
      </c>
      <c r="AA2133" s="63">
        <v>0</v>
      </c>
      <c r="AB2133" s="63">
        <v>0</v>
      </c>
      <c r="AC2133" s="63">
        <v>0</v>
      </c>
      <c r="AD2133" s="63">
        <v>0</v>
      </c>
      <c r="AE2133" s="63">
        <v>0</v>
      </c>
      <c r="AF2133" s="63">
        <v>0</v>
      </c>
      <c r="AG2133" s="63">
        <v>0</v>
      </c>
      <c r="AH2133" s="43">
        <v>0</v>
      </c>
    </row>
    <row r="2134" spans="1:34">
      <c r="A2134" s="52">
        <v>0</v>
      </c>
      <c r="D2134" s="2">
        <v>2013</v>
      </c>
      <c r="E2134" s="2">
        <v>1</v>
      </c>
      <c r="F2134" s="62">
        <v>2013</v>
      </c>
      <c r="G2134" s="62">
        <v>2013</v>
      </c>
      <c r="H2134" s="63">
        <v>971.7</v>
      </c>
      <c r="I2134" s="63">
        <v>717.6</v>
      </c>
      <c r="J2134" s="63">
        <v>445</v>
      </c>
      <c r="K2134" s="63">
        <v>6570.2</v>
      </c>
      <c r="L2134" s="63">
        <v>2608.1</v>
      </c>
      <c r="M2134" s="63">
        <v>153.69999999999999</v>
      </c>
      <c r="N2134" s="63">
        <v>2675.7</v>
      </c>
      <c r="O2134" s="63">
        <v>484</v>
      </c>
      <c r="P2134" s="63">
        <v>483.4</v>
      </c>
      <c r="Q2134" s="63">
        <v>1043.9000000000001</v>
      </c>
      <c r="R2134" s="63">
        <v>0</v>
      </c>
      <c r="S2134" s="63">
        <v>1890.9</v>
      </c>
      <c r="T2134" s="63">
        <v>1739.8</v>
      </c>
      <c r="U2134" s="63">
        <v>7514.4</v>
      </c>
      <c r="V2134" s="63">
        <v>9102</v>
      </c>
      <c r="W2134" s="63">
        <v>848.9</v>
      </c>
      <c r="X2134" s="153">
        <v>7055.9369999999999</v>
      </c>
      <c r="Y2134" s="63">
        <v>0</v>
      </c>
      <c r="Z2134" s="63">
        <v>0</v>
      </c>
      <c r="AA2134" s="63">
        <v>1020</v>
      </c>
      <c r="AB2134" s="63">
        <v>289.7</v>
      </c>
      <c r="AC2134" s="63">
        <v>1663.3</v>
      </c>
      <c r="AD2134" s="63">
        <v>1119.4000000000001</v>
      </c>
      <c r="AE2134" s="63">
        <v>227.6</v>
      </c>
      <c r="AF2134" s="63">
        <v>8540.4</v>
      </c>
      <c r="AG2134" s="63">
        <v>1928.8</v>
      </c>
      <c r="AH2134" s="43">
        <v>59094.437000000005</v>
      </c>
    </row>
    <row r="2135" spans="1:34">
      <c r="A2135" s="52">
        <v>0</v>
      </c>
      <c r="D2135" s="2">
        <v>2013</v>
      </c>
      <c r="E2135" s="2">
        <v>2</v>
      </c>
      <c r="F2135" s="62">
        <v>2013</v>
      </c>
      <c r="G2135" s="62">
        <v>2013</v>
      </c>
      <c r="H2135" s="63">
        <v>1184</v>
      </c>
      <c r="I2135" s="63">
        <v>669.2</v>
      </c>
      <c r="J2135" s="63">
        <v>439.3</v>
      </c>
      <c r="K2135" s="63">
        <v>4018.8</v>
      </c>
      <c r="L2135" s="63">
        <v>2427.9</v>
      </c>
      <c r="M2135" s="63">
        <v>140.6</v>
      </c>
      <c r="N2135" s="63">
        <v>2251.1</v>
      </c>
      <c r="O2135" s="63">
        <v>388.1</v>
      </c>
      <c r="P2135" s="63">
        <v>447.7</v>
      </c>
      <c r="Q2135" s="63">
        <v>1157.3</v>
      </c>
      <c r="R2135" s="63">
        <v>0</v>
      </c>
      <c r="S2135" s="63">
        <v>1733.4</v>
      </c>
      <c r="T2135" s="63">
        <v>1453.1</v>
      </c>
      <c r="U2135" s="63">
        <v>16435.599999999999</v>
      </c>
      <c r="V2135" s="63">
        <v>8187</v>
      </c>
      <c r="W2135" s="63">
        <v>714.8</v>
      </c>
      <c r="X2135" s="153">
        <v>6833.5380000000005</v>
      </c>
      <c r="Y2135" s="63">
        <v>0</v>
      </c>
      <c r="Z2135" s="63">
        <v>0</v>
      </c>
      <c r="AA2135" s="63">
        <v>1068.5999999999999</v>
      </c>
      <c r="AB2135" s="63">
        <v>254.1</v>
      </c>
      <c r="AC2135" s="63">
        <v>1495.6</v>
      </c>
      <c r="AD2135" s="63">
        <v>1056.8</v>
      </c>
      <c r="AE2135" s="63">
        <v>207.7</v>
      </c>
      <c r="AF2135" s="63">
        <v>8089.3</v>
      </c>
      <c r="AG2135" s="63">
        <v>2201.8000000000002</v>
      </c>
      <c r="AH2135" s="43">
        <v>62855.338000000003</v>
      </c>
    </row>
    <row r="2136" spans="1:34">
      <c r="A2136" s="52">
        <v>0</v>
      </c>
      <c r="D2136" s="2">
        <v>2013</v>
      </c>
      <c r="E2136" s="2">
        <v>3</v>
      </c>
      <c r="F2136" s="62">
        <v>2013</v>
      </c>
      <c r="G2136" s="62">
        <v>2013</v>
      </c>
      <c r="H2136" s="63">
        <v>1773.2</v>
      </c>
      <c r="I2136" s="63">
        <v>821.7</v>
      </c>
      <c r="J2136" s="63">
        <v>555.9</v>
      </c>
      <c r="K2136" s="63">
        <v>9252.5</v>
      </c>
      <c r="L2136" s="63">
        <v>2640.7</v>
      </c>
      <c r="M2136" s="63">
        <v>150.9</v>
      </c>
      <c r="N2136" s="63">
        <v>4004.8</v>
      </c>
      <c r="O2136" s="63">
        <v>564.4</v>
      </c>
      <c r="P2136" s="63">
        <v>1074.5999999999999</v>
      </c>
      <c r="Q2136" s="63">
        <v>1339.3</v>
      </c>
      <c r="R2136" s="63">
        <v>0</v>
      </c>
      <c r="S2136" s="63">
        <v>1953.9</v>
      </c>
      <c r="T2136" s="63">
        <v>1491</v>
      </c>
      <c r="U2136" s="63">
        <v>6114.7</v>
      </c>
      <c r="V2136" s="63">
        <v>12575.2</v>
      </c>
      <c r="W2136" s="63">
        <v>1201.7</v>
      </c>
      <c r="X2136" s="153">
        <v>8678.9880000000012</v>
      </c>
      <c r="Y2136" s="63">
        <v>0</v>
      </c>
      <c r="Z2136" s="63">
        <v>0</v>
      </c>
      <c r="AA2136" s="63">
        <v>1429</v>
      </c>
      <c r="AB2136" s="63">
        <v>361.7</v>
      </c>
      <c r="AC2136" s="63">
        <v>2052.6999999999998</v>
      </c>
      <c r="AD2136" s="63">
        <v>1282.2</v>
      </c>
      <c r="AE2136" s="63">
        <v>393.7</v>
      </c>
      <c r="AF2136" s="63">
        <v>9396.2999999999993</v>
      </c>
      <c r="AG2136" s="63">
        <v>3248.6000000000004</v>
      </c>
      <c r="AH2136" s="43">
        <v>72357.687999999995</v>
      </c>
    </row>
    <row r="2137" spans="1:34">
      <c r="A2137" s="52">
        <v>0</v>
      </c>
      <c r="D2137" s="2">
        <v>2013</v>
      </c>
      <c r="E2137" s="2">
        <v>4</v>
      </c>
      <c r="F2137" s="62">
        <v>2013</v>
      </c>
      <c r="G2137" s="62">
        <v>2013</v>
      </c>
      <c r="H2137" s="63">
        <v>1908.8</v>
      </c>
      <c r="I2137" s="63">
        <v>962.9</v>
      </c>
      <c r="J2137" s="63">
        <v>578.1</v>
      </c>
      <c r="K2137" s="63">
        <v>10104.6</v>
      </c>
      <c r="L2137" s="63">
        <v>2854.9</v>
      </c>
      <c r="M2137" s="63">
        <v>146</v>
      </c>
      <c r="N2137" s="63">
        <v>4697.3</v>
      </c>
      <c r="O2137" s="63">
        <v>720</v>
      </c>
      <c r="P2137" s="63">
        <v>975.1</v>
      </c>
      <c r="Q2137" s="63">
        <v>1816.7</v>
      </c>
      <c r="R2137" s="63">
        <v>0</v>
      </c>
      <c r="S2137" s="63">
        <v>1782.3</v>
      </c>
      <c r="T2137" s="63">
        <v>1677.5</v>
      </c>
      <c r="U2137" s="63">
        <v>7476.3</v>
      </c>
      <c r="V2137" s="63">
        <v>15080.7</v>
      </c>
      <c r="W2137" s="63">
        <v>1603</v>
      </c>
      <c r="X2137" s="153">
        <v>10746.351000000002</v>
      </c>
      <c r="Y2137" s="63">
        <v>0</v>
      </c>
      <c r="Z2137" s="63">
        <v>21</v>
      </c>
      <c r="AA2137" s="63">
        <v>1261.5</v>
      </c>
      <c r="AB2137" s="63">
        <v>414.6</v>
      </c>
      <c r="AC2137" s="63">
        <v>2776.9</v>
      </c>
      <c r="AD2137" s="63">
        <v>1285.9000000000001</v>
      </c>
      <c r="AE2137" s="63">
        <v>223.4</v>
      </c>
      <c r="AF2137" s="63">
        <v>9635.7000000000007</v>
      </c>
      <c r="AG2137" s="63">
        <v>4656.5</v>
      </c>
      <c r="AH2137" s="43">
        <v>83406.050999999978</v>
      </c>
    </row>
    <row r="2138" spans="1:34">
      <c r="A2138" s="52">
        <v>0</v>
      </c>
      <c r="D2138" s="2">
        <v>2013</v>
      </c>
      <c r="E2138" s="2">
        <v>5</v>
      </c>
      <c r="F2138" s="62">
        <v>2014</v>
      </c>
      <c r="G2138" s="62">
        <v>2014</v>
      </c>
      <c r="H2138" s="63">
        <v>568.6</v>
      </c>
      <c r="I2138" s="63">
        <v>1047.3</v>
      </c>
      <c r="J2138" s="63">
        <v>688.7</v>
      </c>
      <c r="K2138" s="63">
        <v>10982.5</v>
      </c>
      <c r="L2138" s="63">
        <v>3051.6</v>
      </c>
      <c r="M2138" s="63">
        <v>163.69999999999999</v>
      </c>
      <c r="N2138" s="63">
        <v>6669.9</v>
      </c>
      <c r="O2138" s="63">
        <v>747.5</v>
      </c>
      <c r="P2138" s="63">
        <v>602.79999999999995</v>
      </c>
      <c r="Q2138" s="63">
        <v>1783.7</v>
      </c>
      <c r="R2138" s="63">
        <v>0</v>
      </c>
      <c r="S2138" s="63">
        <v>2107.8000000000002</v>
      </c>
      <c r="T2138" s="63">
        <v>2055.9</v>
      </c>
      <c r="U2138" s="63">
        <v>7172.7</v>
      </c>
      <c r="V2138" s="63">
        <v>16883.7</v>
      </c>
      <c r="W2138" s="63">
        <v>1746.6</v>
      </c>
      <c r="X2138" s="153">
        <v>12883.05</v>
      </c>
      <c r="Y2138" s="63">
        <v>0</v>
      </c>
      <c r="Z2138" s="63">
        <v>12.1</v>
      </c>
      <c r="AA2138" s="63">
        <v>1199.3</v>
      </c>
      <c r="AB2138" s="63">
        <v>473.8</v>
      </c>
      <c r="AC2138" s="63">
        <v>3597.3</v>
      </c>
      <c r="AD2138" s="63">
        <v>1469.7</v>
      </c>
      <c r="AE2138" s="63">
        <v>270.2</v>
      </c>
      <c r="AF2138" s="63">
        <v>11399.2</v>
      </c>
      <c r="AG2138" s="63">
        <v>5077.5</v>
      </c>
      <c r="AH2138" s="43">
        <v>92655.150000000009</v>
      </c>
    </row>
    <row r="2139" spans="1:34">
      <c r="A2139" s="52">
        <v>0</v>
      </c>
      <c r="D2139" s="2">
        <v>2013</v>
      </c>
      <c r="E2139" s="2">
        <v>6</v>
      </c>
      <c r="F2139" s="62">
        <v>2014</v>
      </c>
      <c r="G2139" s="62">
        <v>2014</v>
      </c>
      <c r="H2139" s="63">
        <v>772.8</v>
      </c>
      <c r="I2139" s="63">
        <v>1020.8</v>
      </c>
      <c r="J2139" s="63">
        <v>791.3</v>
      </c>
      <c r="K2139" s="63">
        <v>11332.5</v>
      </c>
      <c r="L2139" s="63">
        <v>3234.3</v>
      </c>
      <c r="M2139" s="63">
        <v>144.80000000000001</v>
      </c>
      <c r="N2139" s="63">
        <v>8586.4</v>
      </c>
      <c r="O2139" s="63">
        <v>802.2</v>
      </c>
      <c r="P2139" s="63">
        <v>639.6</v>
      </c>
      <c r="Q2139" s="63">
        <v>1947.9</v>
      </c>
      <c r="R2139" s="63">
        <v>0</v>
      </c>
      <c r="S2139" s="63">
        <v>2314.1</v>
      </c>
      <c r="T2139" s="63">
        <v>2287.3000000000002</v>
      </c>
      <c r="U2139" s="63">
        <v>7210.8</v>
      </c>
      <c r="V2139" s="63">
        <v>17788.5</v>
      </c>
      <c r="W2139" s="63">
        <v>2176.5</v>
      </c>
      <c r="X2139" s="153">
        <v>13232.565000000001</v>
      </c>
      <c r="Y2139" s="63">
        <v>21.3</v>
      </c>
      <c r="Z2139" s="63">
        <v>122.8</v>
      </c>
      <c r="AA2139" s="63">
        <v>474.9</v>
      </c>
      <c r="AB2139" s="63">
        <v>883.2</v>
      </c>
      <c r="AC2139" s="63">
        <v>4654.8</v>
      </c>
      <c r="AD2139" s="63">
        <v>1552.9</v>
      </c>
      <c r="AE2139" s="63">
        <v>310.2</v>
      </c>
      <c r="AF2139" s="63">
        <v>10863.5</v>
      </c>
      <c r="AG2139" s="63">
        <v>6440.9</v>
      </c>
      <c r="AH2139" s="43">
        <v>99606.864999999991</v>
      </c>
    </row>
    <row r="2140" spans="1:34">
      <c r="A2140" s="52">
        <v>0</v>
      </c>
      <c r="D2140" s="2">
        <v>2013</v>
      </c>
      <c r="E2140" s="2">
        <v>7</v>
      </c>
      <c r="F2140" s="62">
        <v>2014</v>
      </c>
      <c r="G2140" s="62">
        <v>2014</v>
      </c>
      <c r="H2140" s="63">
        <v>431.7</v>
      </c>
      <c r="I2140" s="63">
        <v>1185.5</v>
      </c>
      <c r="J2140" s="63">
        <v>823.5</v>
      </c>
      <c r="K2140" s="63">
        <v>11827.1</v>
      </c>
      <c r="L2140" s="63">
        <v>3581.2</v>
      </c>
      <c r="M2140" s="63">
        <v>43.5</v>
      </c>
      <c r="N2140" s="63">
        <v>8317.2999999999993</v>
      </c>
      <c r="O2140" s="63">
        <v>922.6</v>
      </c>
      <c r="P2140" s="63">
        <v>733.9</v>
      </c>
      <c r="Q2140" s="63">
        <v>2176</v>
      </c>
      <c r="R2140" s="63">
        <v>0</v>
      </c>
      <c r="S2140" s="63">
        <v>2204.1999999999998</v>
      </c>
      <c r="T2140" s="63">
        <v>3211.2</v>
      </c>
      <c r="U2140" s="63">
        <v>7549</v>
      </c>
      <c r="V2140" s="63">
        <v>20043.099999999999</v>
      </c>
      <c r="W2140" s="63">
        <v>2437.9</v>
      </c>
      <c r="X2140" s="153">
        <v>13649.526000000002</v>
      </c>
      <c r="Y2140" s="63">
        <v>12.8</v>
      </c>
      <c r="Z2140" s="63">
        <v>193</v>
      </c>
      <c r="AA2140" s="63">
        <v>1194.8</v>
      </c>
      <c r="AB2140" s="63">
        <v>608.29999999999995</v>
      </c>
      <c r="AC2140" s="63">
        <v>5697.3</v>
      </c>
      <c r="AD2140" s="63">
        <v>1739.3</v>
      </c>
      <c r="AE2140" s="63">
        <v>297.39999999999998</v>
      </c>
      <c r="AF2140" s="63">
        <v>11525.4</v>
      </c>
      <c r="AG2140" s="63">
        <v>7431</v>
      </c>
      <c r="AH2140" s="43">
        <v>107836.526</v>
      </c>
    </row>
    <row r="2141" spans="1:34">
      <c r="A2141" s="52">
        <v>0</v>
      </c>
      <c r="D2141" s="2">
        <v>2013</v>
      </c>
      <c r="E2141" s="2">
        <v>8</v>
      </c>
      <c r="F2141" s="62">
        <v>2014</v>
      </c>
      <c r="G2141" s="62">
        <v>2014</v>
      </c>
      <c r="H2141" s="63">
        <v>5.3</v>
      </c>
      <c r="I2141" s="63">
        <v>1184.4000000000001</v>
      </c>
      <c r="J2141" s="63">
        <v>848.1</v>
      </c>
      <c r="K2141" s="63">
        <v>10995.7</v>
      </c>
      <c r="L2141" s="63">
        <v>3612.6</v>
      </c>
      <c r="M2141" s="63">
        <v>1.3</v>
      </c>
      <c r="N2141" s="63">
        <v>8108.2</v>
      </c>
      <c r="O2141" s="63">
        <v>993.5</v>
      </c>
      <c r="P2141" s="63">
        <v>768.8</v>
      </c>
      <c r="Q2141" s="63">
        <v>2001.7</v>
      </c>
      <c r="R2141" s="63">
        <v>0</v>
      </c>
      <c r="S2141" s="63">
        <v>2236.8000000000002</v>
      </c>
      <c r="T2141" s="63">
        <v>3255.5</v>
      </c>
      <c r="U2141" s="63">
        <v>10933.4</v>
      </c>
      <c r="V2141" s="63">
        <v>20199.599999999999</v>
      </c>
      <c r="W2141" s="63">
        <v>2630.1</v>
      </c>
      <c r="X2141" s="153">
        <v>13975.254000000001</v>
      </c>
      <c r="Y2141" s="63">
        <v>24.5</v>
      </c>
      <c r="Z2141" s="63">
        <v>262.10000000000002</v>
      </c>
      <c r="AA2141" s="63">
        <v>1201.7</v>
      </c>
      <c r="AB2141" s="63">
        <v>608.9</v>
      </c>
      <c r="AC2141" s="63">
        <v>6266.9</v>
      </c>
      <c r="AD2141" s="63">
        <v>1631.5</v>
      </c>
      <c r="AE2141" s="63">
        <v>274</v>
      </c>
      <c r="AF2141" s="63">
        <v>12067</v>
      </c>
      <c r="AG2141" s="63">
        <v>8194.7000000000007</v>
      </c>
      <c r="AH2141" s="43">
        <v>112281.55399999999</v>
      </c>
    </row>
    <row r="2142" spans="1:34">
      <c r="A2142" s="52">
        <v>0</v>
      </c>
      <c r="D2142" s="2">
        <v>2013</v>
      </c>
      <c r="E2142" s="2">
        <v>9</v>
      </c>
      <c r="F2142" s="62">
        <v>2014</v>
      </c>
      <c r="G2142" s="62">
        <v>2014</v>
      </c>
      <c r="H2142" s="63">
        <v>10.3</v>
      </c>
      <c r="I2142" s="63">
        <v>1060.5999999999999</v>
      </c>
      <c r="J2142" s="63">
        <v>785.4</v>
      </c>
      <c r="K2142" s="63">
        <v>11729.5</v>
      </c>
      <c r="L2142" s="63">
        <v>3341.6</v>
      </c>
      <c r="M2142" s="63">
        <v>3.3</v>
      </c>
      <c r="N2142" s="63">
        <v>7286.3</v>
      </c>
      <c r="O2142" s="63">
        <v>909</v>
      </c>
      <c r="P2142" s="63">
        <v>743.9</v>
      </c>
      <c r="Q2142" s="63">
        <v>1813.2</v>
      </c>
      <c r="R2142" s="63">
        <v>0</v>
      </c>
      <c r="S2142" s="63">
        <v>2128.8000000000002</v>
      </c>
      <c r="T2142" s="63">
        <v>3628.7</v>
      </c>
      <c r="U2142" s="63">
        <v>7494.2</v>
      </c>
      <c r="V2142" s="63">
        <v>18818</v>
      </c>
      <c r="W2142" s="63">
        <v>2365.1999999999998</v>
      </c>
      <c r="X2142" s="153">
        <v>15584.886000000002</v>
      </c>
      <c r="Y2142" s="63">
        <v>15.4</v>
      </c>
      <c r="Z2142" s="63">
        <v>239.5</v>
      </c>
      <c r="AA2142" s="63">
        <v>1165.4000000000001</v>
      </c>
      <c r="AB2142" s="63">
        <v>585.70000000000005</v>
      </c>
      <c r="AC2142" s="63">
        <v>6185.7</v>
      </c>
      <c r="AD2142" s="63">
        <v>1509.1</v>
      </c>
      <c r="AE2142" s="63">
        <v>514</v>
      </c>
      <c r="AF2142" s="63">
        <v>11287.5</v>
      </c>
      <c r="AG2142" s="63">
        <v>7367.4</v>
      </c>
      <c r="AH2142" s="43">
        <v>106572.58599999998</v>
      </c>
    </row>
    <row r="2143" spans="1:34">
      <c r="A2143" s="52">
        <v>0</v>
      </c>
      <c r="D2143" s="2">
        <v>2013</v>
      </c>
      <c r="E2143" s="2">
        <v>10</v>
      </c>
      <c r="F2143" s="62">
        <v>2014</v>
      </c>
      <c r="G2143" s="62">
        <v>2014</v>
      </c>
      <c r="H2143" s="63">
        <v>438</v>
      </c>
      <c r="I2143" s="63">
        <v>1000</v>
      </c>
      <c r="J2143" s="63">
        <v>700</v>
      </c>
      <c r="K2143" s="63">
        <v>10000</v>
      </c>
      <c r="L2143" s="63">
        <v>3000</v>
      </c>
      <c r="M2143" s="63">
        <v>50</v>
      </c>
      <c r="N2143" s="63">
        <v>6395</v>
      </c>
      <c r="O2143" s="63">
        <v>700</v>
      </c>
      <c r="P2143" s="63">
        <v>700</v>
      </c>
      <c r="Q2143" s="63">
        <v>1400</v>
      </c>
      <c r="R2143" s="63">
        <v>0</v>
      </c>
      <c r="S2143" s="63">
        <v>2000</v>
      </c>
      <c r="T2143" s="63">
        <v>7200</v>
      </c>
      <c r="U2143" s="63">
        <v>6000</v>
      </c>
      <c r="V2143" s="63">
        <v>14222</v>
      </c>
      <c r="W2143" s="63">
        <v>1600</v>
      </c>
      <c r="X2143" s="153">
        <v>12285</v>
      </c>
      <c r="Y2143" s="63">
        <v>0</v>
      </c>
      <c r="Z2143" s="63">
        <v>200</v>
      </c>
      <c r="AA2143" s="63">
        <v>1000</v>
      </c>
      <c r="AB2143" s="63">
        <v>600</v>
      </c>
      <c r="AC2143" s="63">
        <v>3722</v>
      </c>
      <c r="AD2143" s="63">
        <v>1500</v>
      </c>
      <c r="AE2143" s="63">
        <v>300</v>
      </c>
      <c r="AF2143" s="63">
        <v>9875</v>
      </c>
      <c r="AG2143" s="63">
        <v>4267</v>
      </c>
      <c r="AH2143" s="43">
        <v>89154</v>
      </c>
    </row>
    <row r="2144" spans="1:34">
      <c r="A2144" s="52">
        <v>0</v>
      </c>
      <c r="D2144" s="2">
        <v>2013</v>
      </c>
      <c r="E2144" s="2">
        <v>11</v>
      </c>
      <c r="F2144" s="62">
        <v>2014</v>
      </c>
      <c r="G2144" s="62">
        <v>2014</v>
      </c>
      <c r="H2144" s="63">
        <v>476</v>
      </c>
      <c r="I2144" s="63">
        <v>900</v>
      </c>
      <c r="J2144" s="63">
        <v>500</v>
      </c>
      <c r="K2144" s="63">
        <v>8000</v>
      </c>
      <c r="L2144" s="63">
        <v>3000</v>
      </c>
      <c r="M2144" s="63">
        <v>50</v>
      </c>
      <c r="N2144" s="63">
        <v>4174</v>
      </c>
      <c r="O2144" s="63">
        <v>600</v>
      </c>
      <c r="P2144" s="63">
        <v>500</v>
      </c>
      <c r="Q2144" s="63">
        <v>1300</v>
      </c>
      <c r="R2144" s="63">
        <v>0</v>
      </c>
      <c r="S2144" s="63">
        <v>2000</v>
      </c>
      <c r="T2144" s="63">
        <v>6000</v>
      </c>
      <c r="U2144" s="63">
        <v>6000</v>
      </c>
      <c r="V2144" s="63">
        <v>11794</v>
      </c>
      <c r="W2144" s="63">
        <v>1300</v>
      </c>
      <c r="X2144" s="153">
        <v>10260</v>
      </c>
      <c r="Y2144" s="63">
        <v>0</v>
      </c>
      <c r="Z2144" s="63">
        <v>0</v>
      </c>
      <c r="AA2144" s="63">
        <v>1000</v>
      </c>
      <c r="AB2144" s="63">
        <v>500</v>
      </c>
      <c r="AC2144" s="63">
        <v>2363</v>
      </c>
      <c r="AD2144" s="63">
        <v>1300</v>
      </c>
      <c r="AE2144" s="63">
        <v>400</v>
      </c>
      <c r="AF2144" s="63">
        <v>8663</v>
      </c>
      <c r="AG2144" s="63">
        <v>3701</v>
      </c>
      <c r="AH2144" s="43">
        <v>74781</v>
      </c>
    </row>
    <row r="2145" spans="1:34">
      <c r="A2145" s="52">
        <v>0</v>
      </c>
      <c r="D2145" s="2">
        <v>2013</v>
      </c>
      <c r="E2145" s="2">
        <v>12</v>
      </c>
      <c r="F2145" s="62">
        <v>2014</v>
      </c>
      <c r="G2145" s="62">
        <v>2014</v>
      </c>
      <c r="H2145" s="63">
        <v>614</v>
      </c>
      <c r="I2145" s="63">
        <v>700</v>
      </c>
      <c r="J2145" s="63">
        <v>400</v>
      </c>
      <c r="K2145" s="63">
        <v>6000</v>
      </c>
      <c r="L2145" s="63">
        <v>2700</v>
      </c>
      <c r="M2145" s="63">
        <v>50</v>
      </c>
      <c r="N2145" s="63">
        <v>2352</v>
      </c>
      <c r="O2145" s="63">
        <v>500</v>
      </c>
      <c r="P2145" s="63">
        <v>400</v>
      </c>
      <c r="Q2145" s="63">
        <v>1200</v>
      </c>
      <c r="R2145" s="63">
        <v>0</v>
      </c>
      <c r="S2145" s="63">
        <v>1500</v>
      </c>
      <c r="T2145" s="63">
        <v>4000</v>
      </c>
      <c r="U2145" s="63">
        <v>6000</v>
      </c>
      <c r="V2145" s="63">
        <v>10934</v>
      </c>
      <c r="W2145" s="63">
        <v>1000</v>
      </c>
      <c r="X2145" s="153">
        <v>7830.0000000000009</v>
      </c>
      <c r="Y2145" s="63">
        <v>0</v>
      </c>
      <c r="Z2145" s="63">
        <v>0</v>
      </c>
      <c r="AA2145" s="63">
        <v>600</v>
      </c>
      <c r="AB2145" s="63">
        <v>300</v>
      </c>
      <c r="AC2145" s="63">
        <v>1804</v>
      </c>
      <c r="AD2145" s="63">
        <v>1200</v>
      </c>
      <c r="AE2145" s="63">
        <v>300</v>
      </c>
      <c r="AF2145" s="63">
        <v>8162</v>
      </c>
      <c r="AG2145" s="63">
        <v>2743</v>
      </c>
      <c r="AH2145" s="43">
        <v>61289</v>
      </c>
    </row>
    <row r="2146" spans="1:34">
      <c r="A2146" s="52">
        <v>0</v>
      </c>
      <c r="D2146" s="2">
        <v>2014</v>
      </c>
      <c r="E2146" s="2">
        <v>1</v>
      </c>
      <c r="F2146" s="62">
        <v>2014</v>
      </c>
      <c r="G2146" s="62">
        <v>2014</v>
      </c>
      <c r="H2146" s="63">
        <v>577.18438120481949</v>
      </c>
      <c r="I2146" s="63">
        <v>767.65094602409613</v>
      </c>
      <c r="J2146" s="63">
        <v>459.05071024096367</v>
      </c>
      <c r="K2146" s="63">
        <v>6983.3308289156639</v>
      </c>
      <c r="L2146" s="63">
        <v>2733.8142987951815</v>
      </c>
      <c r="M2146" s="63">
        <v>197.32566240963851</v>
      </c>
      <c r="N2146" s="63">
        <v>3720.2284098795176</v>
      </c>
      <c r="O2146" s="63">
        <v>516.17615963855417</v>
      </c>
      <c r="P2146" s="63">
        <v>253.94718072289149</v>
      </c>
      <c r="Q2146" s="63">
        <v>1040.5074240963852</v>
      </c>
      <c r="R2146" s="63">
        <v>0</v>
      </c>
      <c r="S2146" s="63">
        <v>1695.5216419277106</v>
      </c>
      <c r="T2146" s="63">
        <v>1716.2033966265064</v>
      </c>
      <c r="U2146" s="63">
        <v>6183.4050000000134</v>
      </c>
      <c r="V2146" s="63">
        <v>8546.0803493975945</v>
      </c>
      <c r="W2146" s="63">
        <v>1202.455678554217</v>
      </c>
      <c r="X2146" s="153">
        <v>8007.9635236228905</v>
      </c>
      <c r="Y2146" s="63">
        <v>0</v>
      </c>
      <c r="Z2146" s="63">
        <v>0.22506939759036143</v>
      </c>
      <c r="AA2146" s="63">
        <v>673.68369927710819</v>
      </c>
      <c r="AB2146" s="63">
        <v>285.70216638554206</v>
      </c>
      <c r="AC2146" s="63">
        <v>1885.639115421686</v>
      </c>
      <c r="AD2146" s="63">
        <v>1039.2573253012049</v>
      </c>
      <c r="AE2146" s="63">
        <v>0</v>
      </c>
      <c r="AF2146" s="63">
        <v>8865.1531713253044</v>
      </c>
      <c r="AG2146" s="63">
        <v>2434.5348510843382</v>
      </c>
      <c r="AH2146" s="43">
        <v>59785.040990249407</v>
      </c>
    </row>
    <row r="2147" spans="1:34">
      <c r="A2147" s="52">
        <v>0</v>
      </c>
      <c r="D2147" s="2">
        <v>2014</v>
      </c>
      <c r="E2147" s="2">
        <v>2</v>
      </c>
      <c r="F2147" s="62">
        <v>2014</v>
      </c>
      <c r="G2147" s="62">
        <v>2014</v>
      </c>
      <c r="H2147" s="63">
        <v>1052.7489653012042</v>
      </c>
      <c r="I2147" s="63">
        <v>658.4577946987954</v>
      </c>
      <c r="J2147" s="63">
        <v>514.31275421686757</v>
      </c>
      <c r="K2147" s="63">
        <v>4381.0213783132531</v>
      </c>
      <c r="L2147" s="63">
        <v>2321.0653301204825</v>
      </c>
      <c r="M2147" s="63">
        <v>188.84781686746987</v>
      </c>
      <c r="N2147" s="63">
        <v>3338.6665216867477</v>
      </c>
      <c r="O2147" s="63">
        <v>438.34677289156627</v>
      </c>
      <c r="P2147" s="63">
        <v>308.21327469879526</v>
      </c>
      <c r="Q2147" s="63">
        <v>891.7952689156624</v>
      </c>
      <c r="R2147" s="63">
        <v>0</v>
      </c>
      <c r="S2147" s="63">
        <v>1219.7420534939761</v>
      </c>
      <c r="T2147" s="63">
        <v>1193.9071214457838</v>
      </c>
      <c r="U2147" s="63">
        <v>4916.0800000000027</v>
      </c>
      <c r="V2147" s="63">
        <v>7667.1510650602449</v>
      </c>
      <c r="W2147" s="63">
        <v>1024.68985373494</v>
      </c>
      <c r="X2147" s="153">
        <v>7051.9093615626525</v>
      </c>
      <c r="Y2147" s="63">
        <v>0</v>
      </c>
      <c r="Z2147" s="63">
        <v>1.9291662650602406</v>
      </c>
      <c r="AA2147" s="63">
        <v>659.35213590361457</v>
      </c>
      <c r="AB2147" s="63">
        <v>247.80170084337345</v>
      </c>
      <c r="AC2147" s="63">
        <v>1738.9591963855428</v>
      </c>
      <c r="AD2147" s="63">
        <v>841.66651084337309</v>
      </c>
      <c r="AE2147" s="63">
        <v>0</v>
      </c>
      <c r="AF2147" s="63">
        <v>7988.6236337349383</v>
      </c>
      <c r="AG2147" s="63">
        <v>2101.2992751807219</v>
      </c>
      <c r="AH2147" s="43">
        <v>50746.586952165075</v>
      </c>
    </row>
    <row r="2148" spans="1:34">
      <c r="A2148" s="52">
        <v>0</v>
      </c>
      <c r="D2148" s="2">
        <v>2014</v>
      </c>
      <c r="E2148" s="2">
        <v>3</v>
      </c>
      <c r="F2148" s="62">
        <v>2014</v>
      </c>
      <c r="G2148" s="62">
        <v>2014</v>
      </c>
      <c r="H2148" s="63">
        <v>1166.2177110843375</v>
      </c>
      <c r="I2148" s="63">
        <v>841.6559720481921</v>
      </c>
      <c r="J2148" s="63">
        <v>655.07975180722883</v>
      </c>
      <c r="K2148" s="63">
        <v>7439.3278867469871</v>
      </c>
      <c r="L2148" s="63">
        <v>2682.8682963855413</v>
      </c>
      <c r="M2148" s="63">
        <v>212.65685614457834</v>
      </c>
      <c r="N2148" s="63">
        <v>5094.8965824096385</v>
      </c>
      <c r="O2148" s="63">
        <v>550.02503493975894</v>
      </c>
      <c r="P2148" s="63">
        <v>598.66536265060256</v>
      </c>
      <c r="Q2148" s="63">
        <v>1108.813114216867</v>
      </c>
      <c r="R2148" s="63">
        <v>0</v>
      </c>
      <c r="S2148" s="63">
        <v>1577.2449745783131</v>
      </c>
      <c r="T2148" s="63">
        <v>1448.0466159036146</v>
      </c>
      <c r="U2148" s="63">
        <v>3105.149999999996</v>
      </c>
      <c r="V2148" s="63">
        <v>10739.260816867472</v>
      </c>
      <c r="W2148" s="63">
        <v>1362.1361465060247</v>
      </c>
      <c r="X2148" s="153">
        <v>9341.0531298759088</v>
      </c>
      <c r="Y2148" s="63">
        <v>0</v>
      </c>
      <c r="Z2148" s="63">
        <v>4.8014804819277108</v>
      </c>
      <c r="AA2148" s="63">
        <v>806.07527421686757</v>
      </c>
      <c r="AB2148" s="63">
        <v>285.23232590361437</v>
      </c>
      <c r="AC2148" s="63">
        <v>1850.6880409638554</v>
      </c>
      <c r="AD2148" s="63">
        <v>1032.8077734939754</v>
      </c>
      <c r="AE2148" s="63">
        <v>0</v>
      </c>
      <c r="AF2148" s="63">
        <v>9364.4421484337308</v>
      </c>
      <c r="AG2148" s="63">
        <v>2886.5095402409643</v>
      </c>
      <c r="AH2148" s="43">
        <v>64153.654835899986</v>
      </c>
    </row>
    <row r="2149" spans="1:34">
      <c r="A2149" s="52">
        <v>0</v>
      </c>
      <c r="D2149" s="2">
        <v>2014</v>
      </c>
      <c r="E2149" s="2">
        <v>4</v>
      </c>
      <c r="F2149" s="62">
        <v>2014</v>
      </c>
      <c r="G2149" s="62">
        <v>2014</v>
      </c>
      <c r="H2149" s="63">
        <v>1232.2906621686743</v>
      </c>
      <c r="I2149" s="63">
        <v>925.33773253012077</v>
      </c>
      <c r="J2149" s="63">
        <v>716.8486036144576</v>
      </c>
      <c r="K2149" s="63">
        <v>8543.207289156624</v>
      </c>
      <c r="L2149" s="63">
        <v>2889.6745265060249</v>
      </c>
      <c r="M2149" s="63">
        <v>205.14355590361455</v>
      </c>
      <c r="N2149" s="63">
        <v>6547.9678826506015</v>
      </c>
      <c r="O2149" s="63">
        <v>649.72954518072277</v>
      </c>
      <c r="P2149" s="63">
        <v>723.37156746987944</v>
      </c>
      <c r="Q2149" s="63">
        <v>1240.6478727710837</v>
      </c>
      <c r="R2149" s="63">
        <v>0</v>
      </c>
      <c r="S2149" s="63">
        <v>1553.6341897590362</v>
      </c>
      <c r="T2149" s="63">
        <v>2246.4224857831318</v>
      </c>
      <c r="U2149" s="63">
        <v>3094.962499999996</v>
      </c>
      <c r="V2149" s="63">
        <v>12449.488477108431</v>
      </c>
      <c r="W2149" s="63">
        <v>1680.1737636144578</v>
      </c>
      <c r="X2149" s="153">
        <v>10828.996579279516</v>
      </c>
      <c r="Y2149" s="63">
        <v>0</v>
      </c>
      <c r="Z2149" s="63">
        <v>20.652796626506028</v>
      </c>
      <c r="AA2149" s="63">
        <v>648.82896000000017</v>
      </c>
      <c r="AB2149" s="63">
        <v>320.03967493975898</v>
      </c>
      <c r="AC2149" s="63">
        <v>2258.641565783133</v>
      </c>
      <c r="AD2149" s="63">
        <v>1187.1572746987956</v>
      </c>
      <c r="AE2149" s="63">
        <v>0</v>
      </c>
      <c r="AF2149" s="63">
        <v>9964.8217332530057</v>
      </c>
      <c r="AG2149" s="63">
        <v>4099.9466718072272</v>
      </c>
      <c r="AH2149" s="43">
        <v>74027.985910604795</v>
      </c>
    </row>
    <row r="2150" spans="1:34">
      <c r="A2150" s="52">
        <v>0</v>
      </c>
      <c r="D2150" s="2">
        <v>2014</v>
      </c>
      <c r="E2150" s="2">
        <v>5</v>
      </c>
      <c r="F2150" s="62">
        <v>2015</v>
      </c>
      <c r="G2150" s="62">
        <v>2015</v>
      </c>
      <c r="H2150" s="63">
        <v>1031.2601939759036</v>
      </c>
      <c r="I2150" s="63">
        <v>1006.7102722891567</v>
      </c>
      <c r="J2150" s="63">
        <v>992.20711807228963</v>
      </c>
      <c r="K2150" s="63">
        <v>10722.937906024097</v>
      </c>
      <c r="L2150" s="63">
        <v>3272.2012903614477</v>
      </c>
      <c r="M2150" s="63">
        <v>220.65242903614455</v>
      </c>
      <c r="N2150" s="63">
        <v>9454.110483132532</v>
      </c>
      <c r="O2150" s="63">
        <v>711.13340060240989</v>
      </c>
      <c r="P2150" s="63">
        <v>887.07680361445784</v>
      </c>
      <c r="Q2150" s="63">
        <v>1488.554538313253</v>
      </c>
      <c r="R2150" s="63">
        <v>0</v>
      </c>
      <c r="S2150" s="63">
        <v>2187.3387445783133</v>
      </c>
      <c r="T2150" s="63">
        <v>2389.6425845783133</v>
      </c>
      <c r="U2150" s="63">
        <v>3362.2824999999989</v>
      </c>
      <c r="V2150" s="63">
        <v>15602.940455421694</v>
      </c>
      <c r="W2150" s="63">
        <v>2117.5306254216862</v>
      </c>
      <c r="X2150" s="153">
        <v>12401.773003626507</v>
      </c>
      <c r="Y2150" s="63">
        <v>0.51264289156626508</v>
      </c>
      <c r="Z2150" s="63">
        <v>40.994783132530124</v>
      </c>
      <c r="AA2150" s="63">
        <v>848.86952289156648</v>
      </c>
      <c r="AB2150" s="63">
        <v>366.16234891566262</v>
      </c>
      <c r="AC2150" s="63">
        <v>3221.2285344578304</v>
      </c>
      <c r="AD2150" s="63">
        <v>1373.0216313253013</v>
      </c>
      <c r="AE2150" s="63">
        <v>0</v>
      </c>
      <c r="AF2150" s="63">
        <v>11361.598056867471</v>
      </c>
      <c r="AG2150" s="63">
        <v>5476.5543267469911</v>
      </c>
      <c r="AH2150" s="43">
        <v>90537.294196277129</v>
      </c>
    </row>
    <row r="2151" spans="1:34">
      <c r="A2151" s="52">
        <v>0</v>
      </c>
      <c r="D2151" s="2">
        <v>2014</v>
      </c>
      <c r="E2151" s="2">
        <v>6</v>
      </c>
      <c r="F2151" s="62">
        <v>2015</v>
      </c>
      <c r="G2151" s="62">
        <v>2015</v>
      </c>
      <c r="H2151" s="63">
        <v>1194.9363493975902</v>
      </c>
      <c r="I2151" s="63">
        <v>978.66973493975911</v>
      </c>
      <c r="J2151" s="63">
        <v>1225.1790518072285</v>
      </c>
      <c r="K2151" s="63">
        <v>11072.212248192773</v>
      </c>
      <c r="L2151" s="63">
        <v>3333.0774457831326</v>
      </c>
      <c r="M2151" s="63">
        <v>242.6339087951807</v>
      </c>
      <c r="N2151" s="63">
        <v>10894.114595421686</v>
      </c>
      <c r="O2151" s="63">
        <v>698.77587469879518</v>
      </c>
      <c r="P2151" s="63">
        <v>994.55087831325307</v>
      </c>
      <c r="Q2151" s="63">
        <v>1682.4853787951811</v>
      </c>
      <c r="R2151" s="63">
        <v>0</v>
      </c>
      <c r="S2151" s="63">
        <v>2161.2777839759037</v>
      </c>
      <c r="T2151" s="63">
        <v>2555.4122308433753</v>
      </c>
      <c r="U2151" s="63">
        <v>2931.1474999999978</v>
      </c>
      <c r="V2151" s="63">
        <v>18815.169489156615</v>
      </c>
      <c r="W2151" s="63">
        <v>2303.8980224096381</v>
      </c>
      <c r="X2151" s="153">
        <v>13379.372048212052</v>
      </c>
      <c r="Y2151" s="63">
        <v>3.7596650602409647</v>
      </c>
      <c r="Z2151" s="63">
        <v>135.83474024096387</v>
      </c>
      <c r="AA2151" s="63">
        <v>855.3838698795181</v>
      </c>
      <c r="AB2151" s="63">
        <v>363.73483975903616</v>
      </c>
      <c r="AC2151" s="63">
        <v>3768.4133886746995</v>
      </c>
      <c r="AD2151" s="63">
        <v>1354.6990409638554</v>
      </c>
      <c r="AE2151" s="63">
        <v>0</v>
      </c>
      <c r="AF2151" s="63">
        <v>11465.154289156626</v>
      </c>
      <c r="AG2151" s="63">
        <v>6316.1547662650582</v>
      </c>
      <c r="AH2151" s="43">
        <v>98726.047140742157</v>
      </c>
    </row>
    <row r="2152" spans="1:34">
      <c r="A2152" s="52">
        <v>0</v>
      </c>
      <c r="D2152" s="2">
        <v>2014</v>
      </c>
      <c r="E2152" s="2">
        <v>7</v>
      </c>
      <c r="F2152" s="62">
        <v>2015</v>
      </c>
      <c r="G2152" s="62">
        <v>2015</v>
      </c>
      <c r="H2152" s="63">
        <v>819.38492530120516</v>
      </c>
      <c r="I2152" s="63">
        <v>1066.7500110843378</v>
      </c>
      <c r="J2152" s="63">
        <v>788.88171566264987</v>
      </c>
      <c r="K2152" s="63">
        <v>11906.589843373491</v>
      </c>
      <c r="L2152" s="63">
        <v>3725.9661084337345</v>
      </c>
      <c r="M2152" s="63">
        <v>237.60812012048189</v>
      </c>
      <c r="N2152" s="63">
        <v>12477.857775180721</v>
      </c>
      <c r="O2152" s="63">
        <v>813.52432951807214</v>
      </c>
      <c r="P2152" s="63">
        <v>819.05523734939754</v>
      </c>
      <c r="Q2152" s="63">
        <v>1734.0728930120479</v>
      </c>
      <c r="R2152" s="63">
        <v>0</v>
      </c>
      <c r="S2152" s="63">
        <v>2354.3961843373477</v>
      </c>
      <c r="T2152" s="63">
        <v>2811.9895142168684</v>
      </c>
      <c r="U2152" s="63">
        <v>2988.1975000000034</v>
      </c>
      <c r="V2152" s="63">
        <v>21865.550906024087</v>
      </c>
      <c r="W2152" s="63">
        <v>2702.8786391566259</v>
      </c>
      <c r="X2152" s="153">
        <v>13889.716453030122</v>
      </c>
      <c r="Y2152" s="63">
        <v>7.03138265060241</v>
      </c>
      <c r="Z2152" s="63">
        <v>209.17521108433743</v>
      </c>
      <c r="AA2152" s="63">
        <v>1070.4575412048193</v>
      </c>
      <c r="AB2152" s="63">
        <v>394.07870421686766</v>
      </c>
      <c r="AC2152" s="63">
        <v>4726.9895783132542</v>
      </c>
      <c r="AD2152" s="63">
        <v>1478.4131710843378</v>
      </c>
      <c r="AE2152" s="63">
        <v>0</v>
      </c>
      <c r="AF2152" s="63">
        <v>12397.16037975904</v>
      </c>
      <c r="AG2152" s="63">
        <v>7597.7711306024103</v>
      </c>
      <c r="AH2152" s="43">
        <v>108883.49725471686</v>
      </c>
    </row>
    <row r="2153" spans="1:34">
      <c r="A2153" s="52">
        <v>0</v>
      </c>
      <c r="D2153" s="2">
        <v>2014</v>
      </c>
      <c r="E2153" s="2">
        <v>8</v>
      </c>
      <c r="F2153" s="62">
        <v>2015</v>
      </c>
      <c r="G2153" s="62">
        <v>2015</v>
      </c>
      <c r="H2153" s="63">
        <v>871.39980168674697</v>
      </c>
      <c r="I2153" s="63">
        <v>1132.177931566265</v>
      </c>
      <c r="J2153" s="63">
        <v>1189.5004879518065</v>
      </c>
      <c r="K2153" s="63">
        <v>11849.455460240963</v>
      </c>
      <c r="L2153" s="63">
        <v>3847.2866734939744</v>
      </c>
      <c r="M2153" s="63">
        <v>226.03357650602413</v>
      </c>
      <c r="N2153" s="63">
        <v>12331.505270120479</v>
      </c>
      <c r="O2153" s="63">
        <v>821.27656626506064</v>
      </c>
      <c r="P2153" s="63">
        <v>890.70462048192758</v>
      </c>
      <c r="Q2153" s="63">
        <v>1667.3594101204817</v>
      </c>
      <c r="R2153" s="63">
        <v>0</v>
      </c>
      <c r="S2153" s="63">
        <v>2309.4020472289158</v>
      </c>
      <c r="T2153" s="63">
        <v>2914.6813722891575</v>
      </c>
      <c r="U2153" s="63">
        <v>3089.2575000000047</v>
      </c>
      <c r="V2153" s="63">
        <v>22216.233074698808</v>
      </c>
      <c r="W2153" s="63">
        <v>2766.1773881927702</v>
      </c>
      <c r="X2153" s="153">
        <v>14538.756039104821</v>
      </c>
      <c r="Y2153" s="63">
        <v>21.240191566265061</v>
      </c>
      <c r="Z2153" s="63">
        <v>267.38244433734945</v>
      </c>
      <c r="AA2153" s="63">
        <v>1090.0005821686741</v>
      </c>
      <c r="AB2153" s="63">
        <v>399.87340349397601</v>
      </c>
      <c r="AC2153" s="63">
        <v>4805.4862537349418</v>
      </c>
      <c r="AD2153" s="63">
        <v>1382.4027975903614</v>
      </c>
      <c r="AE2153" s="63">
        <v>0</v>
      </c>
      <c r="AF2153" s="63">
        <v>12441.54162216867</v>
      </c>
      <c r="AG2153" s="63">
        <v>7459.880547469882</v>
      </c>
      <c r="AH2153" s="43">
        <v>110529.01506247831</v>
      </c>
    </row>
    <row r="2154" spans="1:34">
      <c r="A2154" s="52">
        <v>0</v>
      </c>
      <c r="D2154" s="2">
        <v>2014</v>
      </c>
      <c r="E2154" s="2">
        <v>9</v>
      </c>
      <c r="F2154" s="62">
        <v>2015</v>
      </c>
      <c r="G2154" s="62">
        <v>2015</v>
      </c>
      <c r="H2154" s="63">
        <v>656.51208843373479</v>
      </c>
      <c r="I2154" s="63">
        <v>1098.529286746988</v>
      </c>
      <c r="J2154" s="63">
        <v>1450.701722289155</v>
      </c>
      <c r="K2154" s="63">
        <v>11234.991339759039</v>
      </c>
      <c r="L2154" s="63">
        <v>3452.2392819277115</v>
      </c>
      <c r="M2154" s="63">
        <v>196.9195380722891</v>
      </c>
      <c r="N2154" s="63">
        <v>10913.715377349403</v>
      </c>
      <c r="O2154" s="63">
        <v>801.24355843373496</v>
      </c>
      <c r="P2154" s="63">
        <v>759.34741807228909</v>
      </c>
      <c r="Q2154" s="63">
        <v>1560.3630843373501</v>
      </c>
      <c r="R2154" s="63">
        <v>0</v>
      </c>
      <c r="S2154" s="63">
        <v>2142.5673507228912</v>
      </c>
      <c r="T2154" s="63">
        <v>2711.4307214457826</v>
      </c>
      <c r="U2154" s="63">
        <v>2902.2149999999974</v>
      </c>
      <c r="V2154" s="63">
        <v>20041.721987951809</v>
      </c>
      <c r="W2154" s="63">
        <v>2492.4709507228913</v>
      </c>
      <c r="X2154" s="153">
        <v>13850.666353453013</v>
      </c>
      <c r="Y2154" s="63">
        <v>8.0809380722891593</v>
      </c>
      <c r="Z2154" s="63">
        <v>246.71893012048182</v>
      </c>
      <c r="AA2154" s="63">
        <v>1058.9321580722894</v>
      </c>
      <c r="AB2154" s="63">
        <v>372.85757578313263</v>
      </c>
      <c r="AC2154" s="63">
        <v>4241.6853149397584</v>
      </c>
      <c r="AD2154" s="63">
        <v>1432.5334048192772</v>
      </c>
      <c r="AE2154" s="63">
        <v>0</v>
      </c>
      <c r="AF2154" s="63">
        <v>11498.440220963859</v>
      </c>
      <c r="AG2154" s="63">
        <v>6668.5418120481909</v>
      </c>
      <c r="AH2154" s="43">
        <v>101793.42541453736</v>
      </c>
    </row>
    <row r="2155" spans="1:34">
      <c r="A2155" s="52">
        <v>0</v>
      </c>
      <c r="D2155" s="2">
        <v>2014</v>
      </c>
      <c r="E2155" s="2">
        <v>10</v>
      </c>
      <c r="F2155" s="62">
        <v>2015</v>
      </c>
      <c r="G2155" s="62">
        <v>2015</v>
      </c>
      <c r="H2155" s="63">
        <v>407.68416626506041</v>
      </c>
      <c r="I2155" s="63">
        <v>971.85203566265045</v>
      </c>
      <c r="J2155" s="63">
        <v>1100.7502656626505</v>
      </c>
      <c r="K2155" s="63">
        <v>9682.6609301204808</v>
      </c>
      <c r="L2155" s="63">
        <v>3035.6046012048187</v>
      </c>
      <c r="M2155" s="63">
        <v>207.60568469879519</v>
      </c>
      <c r="N2155" s="63">
        <v>8251.9291915662652</v>
      </c>
      <c r="O2155" s="63">
        <v>647.35014578313269</v>
      </c>
      <c r="P2155" s="63">
        <v>598.89210120481926</v>
      </c>
      <c r="Q2155" s="63">
        <v>1334.906540722892</v>
      </c>
      <c r="R2155" s="63">
        <v>0</v>
      </c>
      <c r="S2155" s="63">
        <v>1971.9460189156628</v>
      </c>
      <c r="T2155" s="63">
        <v>4087.5625643373496</v>
      </c>
      <c r="U2155" s="63">
        <v>2850.0549999999953</v>
      </c>
      <c r="V2155" s="63">
        <v>13983.970183132526</v>
      </c>
      <c r="W2155" s="63">
        <v>1886.3909425301201</v>
      </c>
      <c r="X2155" s="153">
        <v>12784.194668450604</v>
      </c>
      <c r="Y2155" s="63">
        <v>1.7090934939759037</v>
      </c>
      <c r="Z2155" s="63">
        <v>107.28307951807228</v>
      </c>
      <c r="AA2155" s="63">
        <v>974.24564722891557</v>
      </c>
      <c r="AB2155" s="63">
        <v>356.68723253012047</v>
      </c>
      <c r="AC2155" s="63">
        <v>3100.3321949397605</v>
      </c>
      <c r="AD2155" s="63">
        <v>1344.291809638554</v>
      </c>
      <c r="AE2155" s="63">
        <v>0</v>
      </c>
      <c r="AF2155" s="63">
        <v>10528.216949397587</v>
      </c>
      <c r="AG2155" s="63">
        <v>4748.7984713253018</v>
      </c>
      <c r="AH2155" s="43">
        <v>84964.919518330105</v>
      </c>
    </row>
    <row r="2156" spans="1:34">
      <c r="A2156" s="52">
        <v>0</v>
      </c>
      <c r="D2156" s="2">
        <v>2014</v>
      </c>
      <c r="E2156" s="2">
        <v>11</v>
      </c>
      <c r="F2156" s="62">
        <v>2015</v>
      </c>
      <c r="G2156" s="62">
        <v>2015</v>
      </c>
      <c r="H2156" s="63">
        <v>515.931341445783</v>
      </c>
      <c r="I2156" s="63">
        <v>847.59396819277117</v>
      </c>
      <c r="J2156" s="63">
        <v>1068.1245813253013</v>
      </c>
      <c r="K2156" s="63">
        <v>8031.1538554216886</v>
      </c>
      <c r="L2156" s="63">
        <v>2802.8936240963849</v>
      </c>
      <c r="M2156" s="63">
        <v>201.76764734939766</v>
      </c>
      <c r="N2156" s="63">
        <v>5601.9034749397588</v>
      </c>
      <c r="O2156" s="63">
        <v>569.29049457831354</v>
      </c>
      <c r="P2156" s="63">
        <v>410.47236265060246</v>
      </c>
      <c r="Q2156" s="63">
        <v>1159.7637455421689</v>
      </c>
      <c r="R2156" s="63">
        <v>0</v>
      </c>
      <c r="S2156" s="63">
        <v>1736.9518869879519</v>
      </c>
      <c r="T2156" s="63">
        <v>3007.622074698796</v>
      </c>
      <c r="U2156" s="63">
        <v>2650.3800000000028</v>
      </c>
      <c r="V2156" s="63">
        <v>11636.32200963855</v>
      </c>
      <c r="W2156" s="63">
        <v>1464.0316937349398</v>
      </c>
      <c r="X2156" s="153">
        <v>10517.942337820481</v>
      </c>
      <c r="Y2156" s="63">
        <v>4.8965060240963851E-2</v>
      </c>
      <c r="Z2156" s="63">
        <v>10.696155180722892</v>
      </c>
      <c r="AA2156" s="63">
        <v>875.92911807228938</v>
      </c>
      <c r="AB2156" s="63">
        <v>317.69047253012053</v>
      </c>
      <c r="AC2156" s="63">
        <v>2285.5710821686739</v>
      </c>
      <c r="AD2156" s="63">
        <v>1155.202677108434</v>
      </c>
      <c r="AE2156" s="63">
        <v>0</v>
      </c>
      <c r="AF2156" s="63">
        <v>9061.170325301202</v>
      </c>
      <c r="AG2156" s="63">
        <v>3857.1060337349395</v>
      </c>
      <c r="AH2156" s="43">
        <v>69785.559927579496</v>
      </c>
    </row>
    <row r="2157" spans="1:34">
      <c r="A2157" s="52">
        <v>0</v>
      </c>
      <c r="D2157" s="2">
        <v>2014</v>
      </c>
      <c r="E2157" s="2">
        <v>12</v>
      </c>
      <c r="F2157" s="62">
        <v>2015</v>
      </c>
      <c r="G2157" s="62">
        <v>2015</v>
      </c>
      <c r="H2157" s="63">
        <v>565.73709180722892</v>
      </c>
      <c r="I2157" s="63">
        <v>700.90347084337373</v>
      </c>
      <c r="J2157" s="63">
        <v>701.81879397590376</v>
      </c>
      <c r="K2157" s="63">
        <v>5953.8339253012055</v>
      </c>
      <c r="L2157" s="63">
        <v>2647.0333963855419</v>
      </c>
      <c r="M2157" s="63">
        <v>201.08231253012062</v>
      </c>
      <c r="N2157" s="63">
        <v>3534.6743409638552</v>
      </c>
      <c r="O2157" s="63">
        <v>458.61004518072292</v>
      </c>
      <c r="P2157" s="63">
        <v>313.65500000000009</v>
      </c>
      <c r="Q2157" s="63">
        <v>1012.8030183132533</v>
      </c>
      <c r="R2157" s="63">
        <v>0</v>
      </c>
      <c r="S2157" s="63">
        <v>1364.3024246987954</v>
      </c>
      <c r="T2157" s="63">
        <v>2162.9282154216858</v>
      </c>
      <c r="U2157" s="63">
        <v>2676.8674999999953</v>
      </c>
      <c r="V2157" s="63">
        <v>9076.0500120481902</v>
      </c>
      <c r="W2157" s="63">
        <v>1052.4795484337355</v>
      </c>
      <c r="X2157" s="153">
        <v>8063.1722850939768</v>
      </c>
      <c r="Y2157" s="63">
        <v>0.19543445783132532</v>
      </c>
      <c r="Z2157" s="63">
        <v>26.065179759036134</v>
      </c>
      <c r="AA2157" s="63">
        <v>460.31378024096392</v>
      </c>
      <c r="AB2157" s="63">
        <v>205.47690409638551</v>
      </c>
      <c r="AC2157" s="63">
        <v>1610.6142672289157</v>
      </c>
      <c r="AD2157" s="63">
        <v>1036.618872289157</v>
      </c>
      <c r="AE2157" s="63">
        <v>0</v>
      </c>
      <c r="AF2157" s="63">
        <v>8344.906385301203</v>
      </c>
      <c r="AG2157" s="63">
        <v>2276.7267392771087</v>
      </c>
      <c r="AH2157" s="43">
        <v>54446.868943648195</v>
      </c>
    </row>
    <row r="2158" spans="1:34">
      <c r="A2158" s="52">
        <v>0</v>
      </c>
      <c r="D2158" s="2">
        <v>2015</v>
      </c>
      <c r="E2158" s="2">
        <v>1</v>
      </c>
      <c r="F2158" s="62">
        <v>2015</v>
      </c>
      <c r="G2158" s="62">
        <v>2015</v>
      </c>
      <c r="H2158" s="63">
        <v>531.23847036144571</v>
      </c>
      <c r="I2158" s="63">
        <v>750.65263156626531</v>
      </c>
      <c r="J2158" s="63">
        <v>448.41774987951794</v>
      </c>
      <c r="K2158" s="63">
        <v>7874.6653630522105</v>
      </c>
      <c r="L2158" s="63">
        <v>2819.7517450602418</v>
      </c>
      <c r="M2158" s="63">
        <v>205.39001662650608</v>
      </c>
      <c r="N2158" s="63">
        <v>3809.0630421686737</v>
      </c>
      <c r="O2158" s="63">
        <v>538.46752409638577</v>
      </c>
      <c r="P2158" s="63">
        <v>227.6861493975903</v>
      </c>
      <c r="Q2158" s="63">
        <v>1038.9697307228914</v>
      </c>
      <c r="R2158" s="63">
        <v>0</v>
      </c>
      <c r="S2158" s="63">
        <v>1718.895067469879</v>
      </c>
      <c r="T2158" s="63">
        <v>1683.8085397590357</v>
      </c>
      <c r="U2158" s="63">
        <v>6227.5083224096497</v>
      </c>
      <c r="V2158" s="63">
        <v>7548.7297716867497</v>
      </c>
      <c r="W2158" s="63">
        <v>1211.0895445783135</v>
      </c>
      <c r="X2158" s="153">
        <v>8119.019621548191</v>
      </c>
      <c r="Y2158" s="63">
        <v>0</v>
      </c>
      <c r="Z2158" s="63">
        <v>0.21921216867469884</v>
      </c>
      <c r="AA2158" s="63">
        <v>596.3839387951806</v>
      </c>
      <c r="AB2158" s="63">
        <v>286.00107963855419</v>
      </c>
      <c r="AC2158" s="63">
        <v>1929.5140930120479</v>
      </c>
      <c r="AD2158" s="63">
        <v>1013.8905012048189</v>
      </c>
      <c r="AE2158" s="63">
        <v>0</v>
      </c>
      <c r="AF2158" s="63">
        <v>8879.796819759038</v>
      </c>
      <c r="AG2158" s="63">
        <v>2547.2129469879515</v>
      </c>
      <c r="AH2158" s="43">
        <v>60006.371881949817</v>
      </c>
    </row>
    <row r="2159" spans="1:34">
      <c r="A2159" s="52">
        <v>0</v>
      </c>
      <c r="D2159" s="2">
        <v>2015</v>
      </c>
      <c r="E2159" s="2">
        <v>2</v>
      </c>
      <c r="F2159" s="62">
        <v>2015</v>
      </c>
      <c r="G2159" s="62">
        <v>2015</v>
      </c>
      <c r="H2159" s="63">
        <v>968.94643759036103</v>
      </c>
      <c r="I2159" s="63">
        <v>643.87737542168668</v>
      </c>
      <c r="J2159" s="63">
        <v>502.39976289156618</v>
      </c>
      <c r="K2159" s="63">
        <v>5190.9633943775079</v>
      </c>
      <c r="L2159" s="63">
        <v>2394.0280134939762</v>
      </c>
      <c r="M2159" s="63">
        <v>196.56569638554214</v>
      </c>
      <c r="N2159" s="63">
        <v>3418.3899096385521</v>
      </c>
      <c r="O2159" s="63">
        <v>461.04654722891576</v>
      </c>
      <c r="P2159" s="63">
        <v>276.34051108433721</v>
      </c>
      <c r="Q2159" s="63">
        <v>890.47734686746969</v>
      </c>
      <c r="R2159" s="63">
        <v>0</v>
      </c>
      <c r="S2159" s="63">
        <v>1236.5566722891569</v>
      </c>
      <c r="T2159" s="63">
        <v>1171.3710686746988</v>
      </c>
      <c r="U2159" s="63">
        <v>4951.1440886746996</v>
      </c>
      <c r="V2159" s="63">
        <v>6718.0312178313261</v>
      </c>
      <c r="W2159" s="63">
        <v>1032.0473265060234</v>
      </c>
      <c r="X2159" s="153">
        <v>7149.7067022108449</v>
      </c>
      <c r="Y2159" s="63">
        <v>0</v>
      </c>
      <c r="Z2159" s="63">
        <v>1.8789614457831325</v>
      </c>
      <c r="AA2159" s="63">
        <v>583.69680650602413</v>
      </c>
      <c r="AB2159" s="63">
        <v>248.06096108433729</v>
      </c>
      <c r="AC2159" s="63">
        <v>1779.4212313253017</v>
      </c>
      <c r="AD2159" s="63">
        <v>821.12260337349403</v>
      </c>
      <c r="AE2159" s="63">
        <v>0</v>
      </c>
      <c r="AF2159" s="63">
        <v>8001.8194120481894</v>
      </c>
      <c r="AG2159" s="63">
        <v>2198.5541578313241</v>
      </c>
      <c r="AH2159" s="43">
        <v>50836.446204781125</v>
      </c>
    </row>
    <row r="2160" spans="1:34">
      <c r="A2160" s="52">
        <v>0</v>
      </c>
      <c r="D2160" s="2">
        <v>2015</v>
      </c>
      <c r="E2160" s="2">
        <v>3</v>
      </c>
      <c r="F2160" s="62">
        <v>2015</v>
      </c>
      <c r="G2160" s="62">
        <v>2015</v>
      </c>
      <c r="H2160" s="63">
        <v>1073.3826713253009</v>
      </c>
      <c r="I2160" s="63">
        <v>823.01894313253024</v>
      </c>
      <c r="J2160" s="63">
        <v>639.90618409638546</v>
      </c>
      <c r="K2160" s="63">
        <v>8344.9246558232917</v>
      </c>
      <c r="L2160" s="63">
        <v>2767.2042551807231</v>
      </c>
      <c r="M2160" s="63">
        <v>221.34776939759038</v>
      </c>
      <c r="N2160" s="63">
        <v>5216.5566566265052</v>
      </c>
      <c r="O2160" s="63">
        <v>572.1387773493974</v>
      </c>
      <c r="P2160" s="63">
        <v>536.75654445783141</v>
      </c>
      <c r="Q2160" s="63">
        <v>1107.1744766265056</v>
      </c>
      <c r="R2160" s="63">
        <v>0</v>
      </c>
      <c r="S2160" s="63">
        <v>1598.9879102409636</v>
      </c>
      <c r="T2160" s="63">
        <v>1420.7134554216873</v>
      </c>
      <c r="U2160" s="63">
        <v>3127.2975759036108</v>
      </c>
      <c r="V2160" s="63">
        <v>9473.5653627710853</v>
      </c>
      <c r="W2160" s="63">
        <v>1371.91654939759</v>
      </c>
      <c r="X2160" s="153">
        <v>9470.5967907650593</v>
      </c>
      <c r="Y2160" s="63">
        <v>0</v>
      </c>
      <c r="Z2160" s="63">
        <v>4.6765262650602386</v>
      </c>
      <c r="AA2160" s="63">
        <v>713.58465036144582</v>
      </c>
      <c r="AB2160" s="63">
        <v>285.53074759036144</v>
      </c>
      <c r="AC2160" s="63">
        <v>1893.7497783132533</v>
      </c>
      <c r="AD2160" s="63">
        <v>1007.5983739759039</v>
      </c>
      <c r="AE2160" s="63">
        <v>0</v>
      </c>
      <c r="AF2160" s="63">
        <v>9379.9105330120492</v>
      </c>
      <c r="AG2160" s="63">
        <v>3020.1064771084348</v>
      </c>
      <c r="AH2160" s="43">
        <v>64070.645665142569</v>
      </c>
    </row>
    <row r="2161" spans="1:34">
      <c r="A2161" s="52">
        <v>0</v>
      </c>
      <c r="D2161" s="2">
        <v>2015</v>
      </c>
      <c r="E2161" s="2">
        <v>4</v>
      </c>
      <c r="F2161" s="62">
        <v>2015</v>
      </c>
      <c r="G2161" s="62">
        <v>2015</v>
      </c>
      <c r="H2161" s="63">
        <v>1134.195982650602</v>
      </c>
      <c r="I2161" s="63">
        <v>904.8477144578311</v>
      </c>
      <c r="J2161" s="63">
        <v>700.24428819277114</v>
      </c>
      <c r="K2161" s="63">
        <v>9483.3301305220866</v>
      </c>
      <c r="L2161" s="63">
        <v>2980.5114386747</v>
      </c>
      <c r="M2161" s="63">
        <v>213.52741373493967</v>
      </c>
      <c r="N2161" s="63">
        <v>6704.3255722891572</v>
      </c>
      <c r="O2161" s="63">
        <v>671.3200879518073</v>
      </c>
      <c r="P2161" s="63">
        <v>648.56670710843377</v>
      </c>
      <c r="Q2161" s="63">
        <v>1238.8144057831328</v>
      </c>
      <c r="R2161" s="63">
        <v>0</v>
      </c>
      <c r="S2161" s="63">
        <v>1575.0516415662657</v>
      </c>
      <c r="T2161" s="63">
        <v>2204.0192746987946</v>
      </c>
      <c r="U2161" s="63">
        <v>3117.0374132530083</v>
      </c>
      <c r="V2161" s="63">
        <v>10870.763564096389</v>
      </c>
      <c r="W2161" s="63">
        <v>1692.2377385542165</v>
      </c>
      <c r="X2161" s="153">
        <v>10979.175348325303</v>
      </c>
      <c r="Y2161" s="63">
        <v>0</v>
      </c>
      <c r="Z2161" s="63">
        <v>20.115326144578308</v>
      </c>
      <c r="AA2161" s="63">
        <v>574.38107999999988</v>
      </c>
      <c r="AB2161" s="63">
        <v>320.37451349397583</v>
      </c>
      <c r="AC2161" s="63">
        <v>2311.1955498795178</v>
      </c>
      <c r="AD2161" s="63">
        <v>1158.1804187951809</v>
      </c>
      <c r="AE2161" s="63">
        <v>0</v>
      </c>
      <c r="AF2161" s="63">
        <v>9981.2818375903607</v>
      </c>
      <c r="AG2161" s="63">
        <v>4289.7053783132533</v>
      </c>
      <c r="AH2161" s="43">
        <v>73773.202826076304</v>
      </c>
    </row>
    <row r="2162" spans="1:34">
      <c r="A2162" s="52">
        <v>0</v>
      </c>
      <c r="D2162" s="2">
        <v>2015</v>
      </c>
      <c r="E2162" s="2">
        <v>5</v>
      </c>
      <c r="F2162" s="62">
        <v>2016</v>
      </c>
      <c r="G2162" s="62">
        <v>2016</v>
      </c>
      <c r="H2162" s="63">
        <v>949.1682481927719</v>
      </c>
      <c r="I2162" s="63">
        <v>984.41839879518056</v>
      </c>
      <c r="J2162" s="63">
        <v>989.94736096385486</v>
      </c>
      <c r="K2162" s="63">
        <v>11731.236253413652</v>
      </c>
      <c r="L2162" s="63">
        <v>3375.0629304819286</v>
      </c>
      <c r="M2162" s="63">
        <v>229.6701073493976</v>
      </c>
      <c r="N2162" s="63">
        <v>9679.863403614454</v>
      </c>
      <c r="O2162" s="63">
        <v>732.40172650602392</v>
      </c>
      <c r="P2162" s="63">
        <v>795.34295698795154</v>
      </c>
      <c r="Q2162" s="63">
        <v>1486.3547073493978</v>
      </c>
      <c r="R2162" s="63">
        <v>0</v>
      </c>
      <c r="S2162" s="63">
        <v>2217.4920602409634</v>
      </c>
      <c r="T2162" s="63">
        <v>2344.5359674698793</v>
      </c>
      <c r="U2162" s="63">
        <v>3386.2640812048185</v>
      </c>
      <c r="V2162" s="63">
        <v>13714.755874819271</v>
      </c>
      <c r="W2162" s="63">
        <v>2132.734907831325</v>
      </c>
      <c r="X2162" s="153">
        <v>12573.763362108437</v>
      </c>
      <c r="Y2162" s="63">
        <v>0.19873253012048189</v>
      </c>
      <c r="Z2162" s="63">
        <v>39.927930722891553</v>
      </c>
      <c r="AA2162" s="63">
        <v>751.46860481927695</v>
      </c>
      <c r="AB2162" s="63">
        <v>366.54544289156621</v>
      </c>
      <c r="AC2162" s="63">
        <v>3296.1799546987954</v>
      </c>
      <c r="AD2162" s="63">
        <v>1339.5080853012048</v>
      </c>
      <c r="AE2162" s="63">
        <v>0</v>
      </c>
      <c r="AF2162" s="63">
        <v>11380.365386024099</v>
      </c>
      <c r="AG2162" s="63">
        <v>5730.0268590361457</v>
      </c>
      <c r="AH2162" s="43">
        <v>90227.233343353408</v>
      </c>
    </row>
    <row r="2163" spans="1:34">
      <c r="A2163" s="52">
        <v>0</v>
      </c>
      <c r="D2163" s="2">
        <v>2015</v>
      </c>
      <c r="E2163" s="2">
        <v>6</v>
      </c>
      <c r="F2163" s="62">
        <v>2016</v>
      </c>
      <c r="G2163" s="62">
        <v>2016</v>
      </c>
      <c r="H2163" s="63">
        <v>1099.8152048192771</v>
      </c>
      <c r="I2163" s="63">
        <v>956.99877108433736</v>
      </c>
      <c r="J2163" s="63">
        <v>1235.1713440963849</v>
      </c>
      <c r="K2163" s="63">
        <v>12091.434860642572</v>
      </c>
      <c r="L2163" s="63">
        <v>3437.8527277108428</v>
      </c>
      <c r="M2163" s="63">
        <v>252.54993168674693</v>
      </c>
      <c r="N2163" s="63">
        <v>11154.253102409639</v>
      </c>
      <c r="O2163" s="63">
        <v>720.10904674698804</v>
      </c>
      <c r="P2163" s="63">
        <v>891.70298807228914</v>
      </c>
      <c r="Q2163" s="63">
        <v>1679.9989509638547</v>
      </c>
      <c r="R2163" s="63">
        <v>0</v>
      </c>
      <c r="S2163" s="63">
        <v>2191.0718391566274</v>
      </c>
      <c r="T2163" s="63">
        <v>2507.1765650602406</v>
      </c>
      <c r="U2163" s="63">
        <v>2952.0539978313232</v>
      </c>
      <c r="V2163" s="63">
        <v>16856.461730361443</v>
      </c>
      <c r="W2163" s="63">
        <v>2320.4404590361441</v>
      </c>
      <c r="X2163" s="153">
        <v>13564.919952867469</v>
      </c>
      <c r="Y2163" s="63">
        <v>1.4574819277108435</v>
      </c>
      <c r="Z2163" s="63">
        <v>132.2997631325301</v>
      </c>
      <c r="AA2163" s="63">
        <v>757.23548313253002</v>
      </c>
      <c r="AB2163" s="63">
        <v>364.11539397590366</v>
      </c>
      <c r="AC2163" s="63">
        <v>3856.0966848192775</v>
      </c>
      <c r="AD2163" s="63">
        <v>1321.6327238554218</v>
      </c>
      <c r="AE2163" s="63">
        <v>0</v>
      </c>
      <c r="AF2163" s="63">
        <v>11484.092674698801</v>
      </c>
      <c r="AG2163" s="63">
        <v>6608.4867048192746</v>
      </c>
      <c r="AH2163" s="43">
        <v>98437.428382907616</v>
      </c>
    </row>
    <row r="2164" spans="1:34">
      <c r="A2164" s="52">
        <v>0</v>
      </c>
      <c r="D2164" s="2">
        <v>2015</v>
      </c>
      <c r="E2164" s="2">
        <v>7</v>
      </c>
      <c r="F2164" s="62">
        <v>2016</v>
      </c>
      <c r="G2164" s="62">
        <v>2016</v>
      </c>
      <c r="H2164" s="63">
        <v>754.15899759036199</v>
      </c>
      <c r="I2164" s="63">
        <v>1043.1286604819277</v>
      </c>
      <c r="J2164" s="63">
        <v>770.60890216867449</v>
      </c>
      <c r="K2164" s="63">
        <v>12951.909311244979</v>
      </c>
      <c r="L2164" s="63">
        <v>3843.0918445783136</v>
      </c>
      <c r="M2164" s="63">
        <v>247.31874783132534</v>
      </c>
      <c r="N2164" s="63">
        <v>12775.814186746988</v>
      </c>
      <c r="O2164" s="63">
        <v>834.25535879518065</v>
      </c>
      <c r="P2164" s="63">
        <v>734.35559554216877</v>
      </c>
      <c r="Q2164" s="63">
        <v>1731.5102275903621</v>
      </c>
      <c r="R2164" s="63">
        <v>0</v>
      </c>
      <c r="S2164" s="63">
        <v>2386.8524518072295</v>
      </c>
      <c r="T2164" s="63">
        <v>2758.9107253012044</v>
      </c>
      <c r="U2164" s="63">
        <v>3009.510908674702</v>
      </c>
      <c r="V2164" s="63">
        <v>19588.086563132536</v>
      </c>
      <c r="W2164" s="63">
        <v>2722.2858343373491</v>
      </c>
      <c r="X2164" s="153">
        <v>14082.341919668683</v>
      </c>
      <c r="Y2164" s="63">
        <v>2.7258048192771085</v>
      </c>
      <c r="Z2164" s="63">
        <v>203.73161409638558</v>
      </c>
      <c r="AA2164" s="63">
        <v>947.63118867469859</v>
      </c>
      <c r="AB2164" s="63">
        <v>394.49100542168674</v>
      </c>
      <c r="AC2164" s="63">
        <v>4836.9769879518071</v>
      </c>
      <c r="AD2164" s="63">
        <v>1442.3271643373496</v>
      </c>
      <c r="AE2164" s="63">
        <v>0</v>
      </c>
      <c r="AF2164" s="63">
        <v>12417.638272771079</v>
      </c>
      <c r="AG2164" s="63">
        <v>7949.4203927710842</v>
      </c>
      <c r="AH2164" s="43">
        <v>108429.08266633537</v>
      </c>
    </row>
    <row r="2165" spans="1:34">
      <c r="A2165" s="52">
        <v>0</v>
      </c>
      <c r="D2165" s="2">
        <v>2015</v>
      </c>
      <c r="E2165" s="2">
        <v>8</v>
      </c>
      <c r="F2165" s="62">
        <v>2016</v>
      </c>
      <c r="G2165" s="62">
        <v>2016</v>
      </c>
      <c r="H2165" s="63">
        <v>802.03330650602334</v>
      </c>
      <c r="I2165" s="63">
        <v>1107.1077918072285</v>
      </c>
      <c r="J2165" s="63">
        <v>1191.9157060240971</v>
      </c>
      <c r="K2165" s="63">
        <v>12892.987934136545</v>
      </c>
      <c r="L2165" s="63">
        <v>3968.2261213253009</v>
      </c>
      <c r="M2165" s="63">
        <v>235.27117289156644</v>
      </c>
      <c r="N2165" s="63">
        <v>12625.966957831326</v>
      </c>
      <c r="O2165" s="63">
        <v>841.96691566265076</v>
      </c>
      <c r="P2165" s="63">
        <v>798.59561626506036</v>
      </c>
      <c r="Q2165" s="63">
        <v>1664.8953359036143</v>
      </c>
      <c r="R2165" s="63">
        <v>0</v>
      </c>
      <c r="S2165" s="63">
        <v>2341.238053012049</v>
      </c>
      <c r="T2165" s="63">
        <v>2859.6641837349412</v>
      </c>
      <c r="U2165" s="63">
        <v>3111.2917221686794</v>
      </c>
      <c r="V2165" s="63">
        <v>19925.789490843363</v>
      </c>
      <c r="W2165" s="63">
        <v>2786.039080722891</v>
      </c>
      <c r="X2165" s="153">
        <v>14740.382521246991</v>
      </c>
      <c r="Y2165" s="63">
        <v>8.2340301204819255</v>
      </c>
      <c r="Z2165" s="63">
        <v>260.42405638554226</v>
      </c>
      <c r="AA2165" s="63">
        <v>964.9318236144577</v>
      </c>
      <c r="AB2165" s="63">
        <v>400.29176734939767</v>
      </c>
      <c r="AC2165" s="63">
        <v>4917.3001209638551</v>
      </c>
      <c r="AD2165" s="63">
        <v>1348.6602703614462</v>
      </c>
      <c r="AE2165" s="63">
        <v>0</v>
      </c>
      <c r="AF2165" s="63">
        <v>12462.092825060237</v>
      </c>
      <c r="AG2165" s="63">
        <v>7805.1477903614459</v>
      </c>
      <c r="AH2165" s="43">
        <v>110060.45459429921</v>
      </c>
    </row>
    <row r="2166" spans="1:34">
      <c r="A2166" s="52">
        <v>0</v>
      </c>
      <c r="D2166" s="2">
        <v>2015</v>
      </c>
      <c r="E2166" s="2">
        <v>9</v>
      </c>
      <c r="F2166" s="62">
        <v>2016</v>
      </c>
      <c r="G2166" s="62">
        <v>2016</v>
      </c>
      <c r="H2166" s="63">
        <v>604.25141253011986</v>
      </c>
      <c r="I2166" s="63">
        <v>1074.2042385542172</v>
      </c>
      <c r="J2166" s="63">
        <v>1474.3638438554212</v>
      </c>
      <c r="K2166" s="63">
        <v>12259.305199196791</v>
      </c>
      <c r="L2166" s="63">
        <v>3560.7604159036132</v>
      </c>
      <c r="M2166" s="63">
        <v>204.9672946987952</v>
      </c>
      <c r="N2166" s="63">
        <v>11174.321927710842</v>
      </c>
      <c r="O2166" s="63">
        <v>822.03903108433758</v>
      </c>
      <c r="P2166" s="63">
        <v>680.82224493975912</v>
      </c>
      <c r="Q2166" s="63">
        <v>1558.0571325301207</v>
      </c>
      <c r="R2166" s="63">
        <v>0</v>
      </c>
      <c r="S2166" s="63">
        <v>2172.1034753012054</v>
      </c>
      <c r="T2166" s="63">
        <v>2660.2500686746989</v>
      </c>
      <c r="U2166" s="63">
        <v>2922.9151359036123</v>
      </c>
      <c r="V2166" s="63">
        <v>17982.031183734947</v>
      </c>
      <c r="W2166" s="63">
        <v>2510.3673777108434</v>
      </c>
      <c r="X2166" s="153">
        <v>14042.750265216868</v>
      </c>
      <c r="Y2166" s="63">
        <v>3.1326783132530127</v>
      </c>
      <c r="Z2166" s="63">
        <v>240.29829156626496</v>
      </c>
      <c r="AA2166" s="63">
        <v>937.42825012048161</v>
      </c>
      <c r="AB2166" s="63">
        <v>373.24767457831331</v>
      </c>
      <c r="AC2166" s="63">
        <v>4340.380683855421</v>
      </c>
      <c r="AD2166" s="63">
        <v>1397.5672592771086</v>
      </c>
      <c r="AE2166" s="63">
        <v>0</v>
      </c>
      <c r="AF2166" s="63">
        <v>11517.433588915666</v>
      </c>
      <c r="AG2166" s="63">
        <v>6977.1833554216864</v>
      </c>
      <c r="AH2166" s="43">
        <v>101490.18202959439</v>
      </c>
    </row>
    <row r="2167" spans="1:34">
      <c r="A2167" s="52">
        <v>0</v>
      </c>
      <c r="D2167" s="2">
        <v>2015</v>
      </c>
      <c r="E2167" s="2">
        <v>10</v>
      </c>
      <c r="F2167" s="62">
        <v>2016</v>
      </c>
      <c r="G2167" s="62">
        <v>2016</v>
      </c>
      <c r="H2167" s="63">
        <v>375.23106987951837</v>
      </c>
      <c r="I2167" s="63">
        <v>950.33203807228881</v>
      </c>
      <c r="J2167" s="63">
        <v>1075.2536621686745</v>
      </c>
      <c r="K2167" s="63">
        <v>10658.422500401604</v>
      </c>
      <c r="L2167" s="63">
        <v>3131.028824939759</v>
      </c>
      <c r="M2167" s="63">
        <v>216.09016542168669</v>
      </c>
      <c r="N2167" s="63">
        <v>8448.9754518072277</v>
      </c>
      <c r="O2167" s="63">
        <v>668.95317445783132</v>
      </c>
      <c r="P2167" s="63">
        <v>536.95983566265033</v>
      </c>
      <c r="Q2167" s="63">
        <v>1332.9337754216867</v>
      </c>
      <c r="R2167" s="63">
        <v>0</v>
      </c>
      <c r="S2167" s="63">
        <v>1999.1300620481923</v>
      </c>
      <c r="T2167" s="63">
        <v>4010.4062060240967</v>
      </c>
      <c r="U2167" s="63">
        <v>2870.3831031325258</v>
      </c>
      <c r="V2167" s="63">
        <v>12177.564587228919</v>
      </c>
      <c r="W2167" s="63">
        <v>1899.9355969879516</v>
      </c>
      <c r="X2167" s="153">
        <v>12961.488529843375</v>
      </c>
      <c r="Y2167" s="63">
        <v>0.6625518072289156</v>
      </c>
      <c r="Z2167" s="63">
        <v>104.49113373493974</v>
      </c>
      <c r="AA2167" s="63">
        <v>862.45883204819279</v>
      </c>
      <c r="AB2167" s="63">
        <v>357.06041325301209</v>
      </c>
      <c r="AC2167" s="63">
        <v>3172.4706038554214</v>
      </c>
      <c r="AD2167" s="63">
        <v>1311.4795185542166</v>
      </c>
      <c r="AE2167" s="63">
        <v>0</v>
      </c>
      <c r="AF2167" s="63">
        <v>10545.60768192771</v>
      </c>
      <c r="AG2167" s="63">
        <v>4968.5881240963863</v>
      </c>
      <c r="AH2167" s="43">
        <v>84635.907442775089</v>
      </c>
    </row>
    <row r="2168" spans="1:34">
      <c r="A2168" s="52">
        <v>0</v>
      </c>
      <c r="D2168" s="2">
        <v>2015</v>
      </c>
      <c r="E2168" s="2">
        <v>11</v>
      </c>
      <c r="F2168" s="62">
        <v>2016</v>
      </c>
      <c r="G2168" s="62">
        <v>2016</v>
      </c>
      <c r="H2168" s="63">
        <v>474.86138843373448</v>
      </c>
      <c r="I2168" s="63">
        <v>828.82545253012051</v>
      </c>
      <c r="J2168" s="63">
        <v>1043.3836843373495</v>
      </c>
      <c r="K2168" s="63">
        <v>8955.2611847389526</v>
      </c>
      <c r="L2168" s="63">
        <v>2891.0025787951809</v>
      </c>
      <c r="M2168" s="63">
        <v>210.01353771084337</v>
      </c>
      <c r="N2168" s="63">
        <v>5735.670271084341</v>
      </c>
      <c r="O2168" s="63">
        <v>591.30314144578335</v>
      </c>
      <c r="P2168" s="63">
        <v>368.02484445783131</v>
      </c>
      <c r="Q2168" s="63">
        <v>1158.0498115662651</v>
      </c>
      <c r="R2168" s="63">
        <v>0</v>
      </c>
      <c r="S2168" s="63">
        <v>1760.8964445783129</v>
      </c>
      <c r="T2168" s="63">
        <v>2950.8505481927718</v>
      </c>
      <c r="U2168" s="63">
        <v>2669.2839151807252</v>
      </c>
      <c r="V2168" s="63">
        <v>10133.178273012045</v>
      </c>
      <c r="W2168" s="63">
        <v>1474.5437265060243</v>
      </c>
      <c r="X2168" s="153">
        <v>10663.807342174698</v>
      </c>
      <c r="Y2168" s="63">
        <v>1.8981927710843376E-2</v>
      </c>
      <c r="Z2168" s="63">
        <v>10.417797349397592</v>
      </c>
      <c r="AA2168" s="63">
        <v>775.42333012048175</v>
      </c>
      <c r="AB2168" s="63">
        <v>318.02285325301199</v>
      </c>
      <c r="AC2168" s="63">
        <v>2338.7516612048198</v>
      </c>
      <c r="AD2168" s="63">
        <v>1127.0057884337355</v>
      </c>
      <c r="AE2168" s="63">
        <v>0</v>
      </c>
      <c r="AF2168" s="63">
        <v>9076.1377590361426</v>
      </c>
      <c r="AG2168" s="63">
        <v>4035.6252951807242</v>
      </c>
      <c r="AH2168" s="43">
        <v>69590.359611250999</v>
      </c>
    </row>
    <row r="2169" spans="1:34">
      <c r="A2169" s="52">
        <v>0</v>
      </c>
      <c r="D2169" s="2">
        <v>2015</v>
      </c>
      <c r="E2169" s="2">
        <v>12</v>
      </c>
      <c r="F2169" s="62">
        <v>2016</v>
      </c>
      <c r="G2169" s="62">
        <v>2016</v>
      </c>
      <c r="H2169" s="63">
        <v>520.70242554216861</v>
      </c>
      <c r="I2169" s="63">
        <v>685.38316481927711</v>
      </c>
      <c r="J2169" s="63">
        <v>685.56261301204847</v>
      </c>
      <c r="K2169" s="63">
        <v>6812.968851004016</v>
      </c>
      <c r="L2169" s="63">
        <v>2730.2428851807208</v>
      </c>
      <c r="M2169" s="63">
        <v>209.30019445783134</v>
      </c>
      <c r="N2169" s="63">
        <v>3619.0781626506023</v>
      </c>
      <c r="O2169" s="63">
        <v>481.20348795180729</v>
      </c>
      <c r="P2169" s="63">
        <v>281.2195000000001</v>
      </c>
      <c r="Q2169" s="63">
        <v>1011.3062673493971</v>
      </c>
      <c r="R2169" s="63">
        <v>0</v>
      </c>
      <c r="S2169" s="63">
        <v>1383.1098644578312</v>
      </c>
      <c r="T2169" s="63">
        <v>2122.1010325301213</v>
      </c>
      <c r="U2169" s="63">
        <v>2695.9603380722847</v>
      </c>
      <c r="V2169" s="63">
        <v>7903.6342162650599</v>
      </c>
      <c r="W2169" s="63">
        <v>1060.0365566265061</v>
      </c>
      <c r="X2169" s="153">
        <v>8174.9940295662682</v>
      </c>
      <c r="Y2169" s="63">
        <v>7.5762650602409637E-2</v>
      </c>
      <c r="Z2169" s="63">
        <v>25.386856867469891</v>
      </c>
      <c r="AA2169" s="63">
        <v>407.49649373493986</v>
      </c>
      <c r="AB2169" s="63">
        <v>205.69188240963857</v>
      </c>
      <c r="AC2169" s="63">
        <v>1648.0899773493977</v>
      </c>
      <c r="AD2169" s="63">
        <v>1011.3164491566267</v>
      </c>
      <c r="AE2169" s="63">
        <v>0</v>
      </c>
      <c r="AF2169" s="63">
        <v>8358.6906790361445</v>
      </c>
      <c r="AG2169" s="63">
        <v>2382.1009686746993</v>
      </c>
      <c r="AH2169" s="43">
        <v>54415.652659365463</v>
      </c>
    </row>
    <row r="2170" spans="1:34">
      <c r="A2170" s="52">
        <v>0</v>
      </c>
      <c r="D2170" s="2">
        <v>2016</v>
      </c>
      <c r="E2170" s="2">
        <v>1</v>
      </c>
      <c r="F2170" s="62">
        <v>2016</v>
      </c>
      <c r="G2170" s="62">
        <v>2016</v>
      </c>
      <c r="H2170" s="63">
        <v>527.31009325301193</v>
      </c>
      <c r="I2170" s="63">
        <v>724.68078831325306</v>
      </c>
      <c r="J2170" s="63">
        <v>441.78776506024087</v>
      </c>
      <c r="K2170" s="63">
        <v>7507.6015905220884</v>
      </c>
      <c r="L2170" s="63">
        <v>2928.1822862650615</v>
      </c>
      <c r="M2170" s="63">
        <v>213.44687783132531</v>
      </c>
      <c r="N2170" s="63">
        <v>3927.3339393975898</v>
      </c>
      <c r="O2170" s="63">
        <v>558.30738554216873</v>
      </c>
      <c r="P2170" s="63">
        <v>228.91113253012034</v>
      </c>
      <c r="Q2170" s="63">
        <v>1021.0291873493978</v>
      </c>
      <c r="R2170" s="63">
        <v>0</v>
      </c>
      <c r="S2170" s="63">
        <v>1744.2622867469875</v>
      </c>
      <c r="T2170" s="63">
        <v>1687.6118361445779</v>
      </c>
      <c r="U2170" s="63">
        <v>6205.2793265060373</v>
      </c>
      <c r="V2170" s="63">
        <v>7311.5670379518051</v>
      </c>
      <c r="W2170" s="63">
        <v>1219.4981050602414</v>
      </c>
      <c r="X2170" s="153">
        <v>7274.51987386988</v>
      </c>
      <c r="Y2170" s="63">
        <v>0</v>
      </c>
      <c r="Z2170" s="63">
        <v>0.21377493975903611</v>
      </c>
      <c r="AA2170" s="63">
        <v>598.9042838554218</v>
      </c>
      <c r="AB2170" s="63">
        <v>278.12295710843375</v>
      </c>
      <c r="AC2170" s="63">
        <v>1970.2812563855421</v>
      </c>
      <c r="AD2170" s="63">
        <v>979.47837469879528</v>
      </c>
      <c r="AE2170" s="63">
        <v>0</v>
      </c>
      <c r="AF2170" s="63">
        <v>8879.4866537349408</v>
      </c>
      <c r="AG2170" s="63">
        <v>2465.4862737349385</v>
      </c>
      <c r="AH2170" s="43">
        <v>58693.303086801629</v>
      </c>
    </row>
    <row r="2171" spans="1:34">
      <c r="A2171" s="52">
        <v>0</v>
      </c>
      <c r="D2171" s="2">
        <v>2016</v>
      </c>
      <c r="E2171" s="2">
        <v>2</v>
      </c>
      <c r="F2171" s="62">
        <v>2016</v>
      </c>
      <c r="G2171" s="62">
        <v>2016</v>
      </c>
      <c r="H2171" s="63">
        <v>961.78131831325209</v>
      </c>
      <c r="I2171" s="63">
        <v>621.5998510843375</v>
      </c>
      <c r="J2171" s="63">
        <v>494.97163855421707</v>
      </c>
      <c r="K2171" s="63">
        <v>4960.6844237751011</v>
      </c>
      <c r="L2171" s="63">
        <v>2486.0878033734948</v>
      </c>
      <c r="M2171" s="63">
        <v>204.27640481927708</v>
      </c>
      <c r="N2171" s="63">
        <v>3524.530458433735</v>
      </c>
      <c r="O2171" s="63">
        <v>482.30527566265067</v>
      </c>
      <c r="P2171" s="63">
        <v>277.82726144578322</v>
      </c>
      <c r="Q2171" s="63">
        <v>875.10091481927702</v>
      </c>
      <c r="R2171" s="63">
        <v>0</v>
      </c>
      <c r="S2171" s="63">
        <v>1254.8056072289155</v>
      </c>
      <c r="T2171" s="63">
        <v>1174.0168987951809</v>
      </c>
      <c r="U2171" s="63">
        <v>4933.471055421689</v>
      </c>
      <c r="V2171" s="63">
        <v>6478.9787812048198</v>
      </c>
      <c r="W2171" s="63">
        <v>1039.2128019277104</v>
      </c>
      <c r="X2171" s="153">
        <v>6448.411206477108</v>
      </c>
      <c r="Y2171" s="63">
        <v>0</v>
      </c>
      <c r="Z2171" s="63">
        <v>1.8323566265060245</v>
      </c>
      <c r="AA2171" s="63">
        <v>586.16353518072253</v>
      </c>
      <c r="AB2171" s="63">
        <v>241.22792867469875</v>
      </c>
      <c r="AC2171" s="63">
        <v>1817.0172024096387</v>
      </c>
      <c r="AD2171" s="63">
        <v>793.25314915662625</v>
      </c>
      <c r="AE2171" s="63">
        <v>0</v>
      </c>
      <c r="AF2171" s="63">
        <v>8001.5399132530101</v>
      </c>
      <c r="AG2171" s="63">
        <v>2128.0141122891569</v>
      </c>
      <c r="AH2171" s="43">
        <v>49787.109898926908</v>
      </c>
    </row>
    <row r="2172" spans="1:34">
      <c r="A2172" s="52">
        <v>0</v>
      </c>
      <c r="D2172" s="2">
        <v>2016</v>
      </c>
      <c r="E2172" s="2">
        <v>3</v>
      </c>
      <c r="F2172" s="62">
        <v>2016</v>
      </c>
      <c r="G2172" s="62">
        <v>2016</v>
      </c>
      <c r="H2172" s="63">
        <v>1065.4452719277106</v>
      </c>
      <c r="I2172" s="63">
        <v>794.54329662650616</v>
      </c>
      <c r="J2172" s="63">
        <v>630.44498795180732</v>
      </c>
      <c r="K2172" s="63">
        <v>7953.8923782329348</v>
      </c>
      <c r="L2172" s="63">
        <v>2873.6141387951811</v>
      </c>
      <c r="M2172" s="63">
        <v>230.03060746987944</v>
      </c>
      <c r="N2172" s="63">
        <v>5378.5300420481926</v>
      </c>
      <c r="O2172" s="63">
        <v>591.36155759036171</v>
      </c>
      <c r="P2172" s="63">
        <v>539.64436927710835</v>
      </c>
      <c r="Q2172" s="63">
        <v>1088.0561990361443</v>
      </c>
      <c r="R2172" s="63">
        <v>0</v>
      </c>
      <c r="S2172" s="63">
        <v>1622.5855560240968</v>
      </c>
      <c r="T2172" s="63">
        <v>1423.9224867469882</v>
      </c>
      <c r="U2172" s="63">
        <v>3116.1347349397556</v>
      </c>
      <c r="V2172" s="63">
        <v>9169.5452473493988</v>
      </c>
      <c r="W2172" s="63">
        <v>1381.4417272289156</v>
      </c>
      <c r="X2172" s="153">
        <v>8796.3649758650608</v>
      </c>
      <c r="Y2172" s="63">
        <v>0</v>
      </c>
      <c r="Z2172" s="63">
        <v>4.5605320481927745</v>
      </c>
      <c r="AA2172" s="63">
        <v>716.60029084337361</v>
      </c>
      <c r="AB2172" s="63">
        <v>277.6655807228916</v>
      </c>
      <c r="AC2172" s="63">
        <v>1933.7613060240958</v>
      </c>
      <c r="AD2172" s="63">
        <v>973.39980650602399</v>
      </c>
      <c r="AE2172" s="63">
        <v>0</v>
      </c>
      <c r="AF2172" s="63">
        <v>9379.5828983132524</v>
      </c>
      <c r="AG2172" s="63">
        <v>2923.2071363855425</v>
      </c>
      <c r="AH2172" s="43">
        <v>62864.335127953411</v>
      </c>
    </row>
    <row r="2173" spans="1:34">
      <c r="A2173" s="52">
        <v>0</v>
      </c>
      <c r="D2173" s="2">
        <v>2016</v>
      </c>
      <c r="E2173" s="2">
        <v>4</v>
      </c>
      <c r="F2173" s="62">
        <v>2016</v>
      </c>
      <c r="G2173" s="62">
        <v>2016</v>
      </c>
      <c r="H2173" s="63">
        <v>1125.8088838554215</v>
      </c>
      <c r="I2173" s="63">
        <v>873.54087289156621</v>
      </c>
      <c r="J2173" s="63">
        <v>689.89097590361462</v>
      </c>
      <c r="K2173" s="63">
        <v>9034.2748052208844</v>
      </c>
      <c r="L2173" s="63">
        <v>3095.1238221686735</v>
      </c>
      <c r="M2173" s="63">
        <v>221.90348168674697</v>
      </c>
      <c r="N2173" s="63">
        <v>6912.493983253009</v>
      </c>
      <c r="O2173" s="63">
        <v>688.72520722891556</v>
      </c>
      <c r="P2173" s="63">
        <v>652.05608614457799</v>
      </c>
      <c r="Q2173" s="63">
        <v>1217.4230187951805</v>
      </c>
      <c r="R2173" s="63">
        <v>0</v>
      </c>
      <c r="S2173" s="63">
        <v>1598.2960391566262</v>
      </c>
      <c r="T2173" s="63">
        <v>2208.9975951807223</v>
      </c>
      <c r="U2173" s="63">
        <v>3105.9111957831292</v>
      </c>
      <c r="V2173" s="63">
        <v>10464.420962168677</v>
      </c>
      <c r="W2173" s="63">
        <v>1703.9868973493976</v>
      </c>
      <c r="X2173" s="153">
        <v>10270.574069725304</v>
      </c>
      <c r="Y2173" s="63">
        <v>0</v>
      </c>
      <c r="Z2173" s="63">
        <v>19.616395662650604</v>
      </c>
      <c r="AA2173" s="63">
        <v>576.80843999999991</v>
      </c>
      <c r="AB2173" s="63">
        <v>311.5495479518072</v>
      </c>
      <c r="AC2173" s="63">
        <v>2360.0269561445784</v>
      </c>
      <c r="AD2173" s="63">
        <v>1118.8709953012049</v>
      </c>
      <c r="AE2173" s="63">
        <v>0</v>
      </c>
      <c r="AF2173" s="63">
        <v>9980.9331973493972</v>
      </c>
      <c r="AG2173" s="63">
        <v>4152.0712828915657</v>
      </c>
      <c r="AH2173" s="43">
        <v>72383.304711813646</v>
      </c>
    </row>
    <row r="2174" spans="1:34">
      <c r="A2174" s="52">
        <v>0</v>
      </c>
      <c r="D2174" s="2">
        <v>2016</v>
      </c>
      <c r="E2174" s="2">
        <v>5</v>
      </c>
      <c r="F2174" s="62">
        <v>2017</v>
      </c>
      <c r="G2174" s="62">
        <v>2017</v>
      </c>
      <c r="H2174" s="63">
        <v>942.14938373494078</v>
      </c>
      <c r="I2174" s="63">
        <v>950.35848975903639</v>
      </c>
      <c r="J2174" s="63">
        <v>934.3894795180729</v>
      </c>
      <c r="K2174" s="63">
        <v>11167.608074136546</v>
      </c>
      <c r="L2174" s="63">
        <v>3504.847370120483</v>
      </c>
      <c r="M2174" s="63">
        <v>238.67940686746982</v>
      </c>
      <c r="N2174" s="63">
        <v>9980.4218656626508</v>
      </c>
      <c r="O2174" s="63">
        <v>748.68742409638571</v>
      </c>
      <c r="P2174" s="63">
        <v>799.62201265060253</v>
      </c>
      <c r="Q2174" s="63">
        <v>1460.6888863855427</v>
      </c>
      <c r="R2174" s="63">
        <v>0</v>
      </c>
      <c r="S2174" s="63">
        <v>2250.2175060240975</v>
      </c>
      <c r="T2174" s="63">
        <v>2349.8316795180717</v>
      </c>
      <c r="U2174" s="63">
        <v>3374.1768632530116</v>
      </c>
      <c r="V2174" s="63">
        <v>13249.220518433731</v>
      </c>
      <c r="W2174" s="63">
        <v>2147.5424260240961</v>
      </c>
      <c r="X2174" s="153">
        <v>11631.961039055426</v>
      </c>
      <c r="Y2174" s="63">
        <v>4.8014939759036146E-2</v>
      </c>
      <c r="Z2174" s="63">
        <v>38.937578313253006</v>
      </c>
      <c r="AA2174" s="63">
        <v>754.64434457831294</v>
      </c>
      <c r="AB2174" s="63">
        <v>356.44866313252993</v>
      </c>
      <c r="AC2174" s="63">
        <v>3365.8223103614459</v>
      </c>
      <c r="AD2174" s="63">
        <v>1294.0442786746989</v>
      </c>
      <c r="AE2174" s="63">
        <v>0</v>
      </c>
      <c r="AF2174" s="63">
        <v>11379.967876626501</v>
      </c>
      <c r="AG2174" s="63">
        <v>5546.1804187951811</v>
      </c>
      <c r="AH2174" s="43">
        <v>88466.495910661833</v>
      </c>
    </row>
    <row r="2175" spans="1:34">
      <c r="A2175" s="52">
        <v>0</v>
      </c>
      <c r="D2175" s="2">
        <v>2016</v>
      </c>
      <c r="E2175" s="2">
        <v>6</v>
      </c>
      <c r="F2175" s="62">
        <v>2017</v>
      </c>
      <c r="G2175" s="62">
        <v>2017</v>
      </c>
      <c r="H2175" s="63">
        <v>1091.6823433734937</v>
      </c>
      <c r="I2175" s="63">
        <v>923.88755421686744</v>
      </c>
      <c r="J2175" s="63">
        <v>1141.1373879518071</v>
      </c>
      <c r="K2175" s="63">
        <v>11509.4478264257</v>
      </c>
      <c r="L2175" s="63">
        <v>3570.0516819277123</v>
      </c>
      <c r="M2175" s="63">
        <v>262.45674108433735</v>
      </c>
      <c r="N2175" s="63">
        <v>11500.591167108438</v>
      </c>
      <c r="O2175" s="63">
        <v>736.62002795180717</v>
      </c>
      <c r="P2175" s="63">
        <v>896.50047409638546</v>
      </c>
      <c r="Q2175" s="63">
        <v>1650.9893531325295</v>
      </c>
      <c r="R2175" s="63">
        <v>0</v>
      </c>
      <c r="S2175" s="63">
        <v>2223.4073789156628</v>
      </c>
      <c r="T2175" s="63">
        <v>2512.8396409638553</v>
      </c>
      <c r="U2175" s="63">
        <v>2941.5166861445764</v>
      </c>
      <c r="V2175" s="63">
        <v>16448.973003132531</v>
      </c>
      <c r="W2175" s="63">
        <v>2336.5512115662664</v>
      </c>
      <c r="X2175" s="153">
        <v>12415.448014959038</v>
      </c>
      <c r="Y2175" s="63">
        <v>0.35213614457831327</v>
      </c>
      <c r="Z2175" s="63">
        <v>129.01826602409639</v>
      </c>
      <c r="AA2175" s="63">
        <v>760.43559397590377</v>
      </c>
      <c r="AB2175" s="63">
        <v>354.08555180722891</v>
      </c>
      <c r="AC2175" s="63">
        <v>3937.5690742168663</v>
      </c>
      <c r="AD2175" s="63">
        <v>1276.7756190361447</v>
      </c>
      <c r="AE2175" s="63">
        <v>0</v>
      </c>
      <c r="AF2175" s="63">
        <v>11483.691542168677</v>
      </c>
      <c r="AG2175" s="63">
        <v>6396.4551060240929</v>
      </c>
      <c r="AH2175" s="43">
        <v>96500.483382348568</v>
      </c>
    </row>
    <row r="2176" spans="1:34">
      <c r="A2176" s="52">
        <v>0</v>
      </c>
      <c r="D2176" s="2">
        <v>2016</v>
      </c>
      <c r="E2176" s="2">
        <v>7</v>
      </c>
      <c r="F2176" s="62">
        <v>2017</v>
      </c>
      <c r="G2176" s="62">
        <v>2017</v>
      </c>
      <c r="H2176" s="63">
        <v>748.58217831325351</v>
      </c>
      <c r="I2176" s="63">
        <v>1007.0374340963861</v>
      </c>
      <c r="J2176" s="63">
        <v>759.21522891566258</v>
      </c>
      <c r="K2176" s="63">
        <v>12326.065012449795</v>
      </c>
      <c r="L2176" s="63">
        <v>3990.8738361445808</v>
      </c>
      <c r="M2176" s="63">
        <v>257.02035289156629</v>
      </c>
      <c r="N2176" s="63">
        <v>13172.501505903614</v>
      </c>
      <c r="O2176" s="63">
        <v>848.6744207228918</v>
      </c>
      <c r="P2176" s="63">
        <v>738.30653072289158</v>
      </c>
      <c r="Q2176" s="63">
        <v>1701.6111521686744</v>
      </c>
      <c r="R2176" s="63">
        <v>0</v>
      </c>
      <c r="S2176" s="63">
        <v>2422.077295180723</v>
      </c>
      <c r="T2176" s="63">
        <v>2765.1424048192766</v>
      </c>
      <c r="U2176" s="63">
        <v>2998.76850542169</v>
      </c>
      <c r="V2176" s="63">
        <v>19113.952060481926</v>
      </c>
      <c r="W2176" s="63">
        <v>2741.1865879518073</v>
      </c>
      <c r="X2176" s="153">
        <v>10881.779463016874</v>
      </c>
      <c r="Y2176" s="63">
        <v>0.65857036144578329</v>
      </c>
      <c r="Z2176" s="63">
        <v>198.67835710843366</v>
      </c>
      <c r="AA2176" s="63">
        <v>951.63592024096386</v>
      </c>
      <c r="AB2176" s="63">
        <v>383.62444337349382</v>
      </c>
      <c r="AC2176" s="63">
        <v>4939.1736144578281</v>
      </c>
      <c r="AD2176" s="63">
        <v>1393.3736089156628</v>
      </c>
      <c r="AE2176" s="63">
        <v>0</v>
      </c>
      <c r="AF2176" s="63">
        <v>12417.204532048194</v>
      </c>
      <c r="AG2176" s="63">
        <v>7694.3652809638588</v>
      </c>
      <c r="AH2176" s="43">
        <v>104451.50829667151</v>
      </c>
    </row>
    <row r="2177" spans="1:34">
      <c r="A2177" s="52">
        <v>0</v>
      </c>
      <c r="D2177" s="2">
        <v>2016</v>
      </c>
      <c r="E2177" s="2">
        <v>8</v>
      </c>
      <c r="F2177" s="62">
        <v>2017</v>
      </c>
      <c r="G2177" s="62">
        <v>2017</v>
      </c>
      <c r="H2177" s="63">
        <v>796.10246855421576</v>
      </c>
      <c r="I2177" s="63">
        <v>1068.8029503614455</v>
      </c>
      <c r="J2177" s="63">
        <v>1115.1157469879527</v>
      </c>
      <c r="K2177" s="63">
        <v>12270.146781365464</v>
      </c>
      <c r="L2177" s="63">
        <v>4120.8200178313245</v>
      </c>
      <c r="M2177" s="63">
        <v>244.50018614457838</v>
      </c>
      <c r="N2177" s="63">
        <v>13018.001540602407</v>
      </c>
      <c r="O2177" s="63">
        <v>856.24465060240982</v>
      </c>
      <c r="P2177" s="63">
        <v>802.89217168674702</v>
      </c>
      <c r="Q2177" s="63">
        <v>1636.1465416867475</v>
      </c>
      <c r="R2177" s="63">
        <v>0</v>
      </c>
      <c r="S2177" s="63">
        <v>2375.7897253012047</v>
      </c>
      <c r="T2177" s="63">
        <v>2866.1234397590365</v>
      </c>
      <c r="U2177" s="63">
        <v>3100.1860138554266</v>
      </c>
      <c r="V2177" s="63">
        <v>19455.438433975902</v>
      </c>
      <c r="W2177" s="63">
        <v>2805.3824713253016</v>
      </c>
      <c r="X2177" s="153">
        <v>11422.072081599996</v>
      </c>
      <c r="Y2177" s="63">
        <v>1.9893897590361445</v>
      </c>
      <c r="Z2177" s="63">
        <v>253.96462843373496</v>
      </c>
      <c r="AA2177" s="63">
        <v>969.00966843373476</v>
      </c>
      <c r="AB2177" s="63">
        <v>389.26541879518089</v>
      </c>
      <c r="AC2177" s="63">
        <v>5021.1938308433746</v>
      </c>
      <c r="AD2177" s="63">
        <v>1302.8858324096386</v>
      </c>
      <c r="AE2177" s="63">
        <v>0</v>
      </c>
      <c r="AF2177" s="63">
        <v>12461.657531566265</v>
      </c>
      <c r="AG2177" s="63">
        <v>7554.721627951807</v>
      </c>
      <c r="AH2177" s="43">
        <v>105908.45314983293</v>
      </c>
    </row>
    <row r="2178" spans="1:34">
      <c r="A2178" s="52">
        <v>0</v>
      </c>
      <c r="D2178" s="2">
        <v>2016</v>
      </c>
      <c r="E2178" s="2">
        <v>9</v>
      </c>
      <c r="F2178" s="62">
        <v>2017</v>
      </c>
      <c r="G2178" s="62">
        <v>2017</v>
      </c>
      <c r="H2178" s="63">
        <v>599.78312277108375</v>
      </c>
      <c r="I2178" s="63">
        <v>1037.0378277108427</v>
      </c>
      <c r="J2178" s="63">
        <v>1339.4840180722902</v>
      </c>
      <c r="K2178" s="63">
        <v>11668.76203196787</v>
      </c>
      <c r="L2178" s="63">
        <v>3697.6856539759037</v>
      </c>
      <c r="M2178" s="63">
        <v>213.00757373493971</v>
      </c>
      <c r="N2178" s="63">
        <v>11521.283126746986</v>
      </c>
      <c r="O2178" s="63">
        <v>836.68197734939758</v>
      </c>
      <c r="P2178" s="63">
        <v>684.48516325301193</v>
      </c>
      <c r="Q2178" s="63">
        <v>1531.1531807228919</v>
      </c>
      <c r="R2178" s="63">
        <v>0</v>
      </c>
      <c r="S2178" s="63">
        <v>2204.1590825301205</v>
      </c>
      <c r="T2178" s="63">
        <v>2666.2588987951804</v>
      </c>
      <c r="U2178" s="63">
        <v>2912.4818349397565</v>
      </c>
      <c r="V2178" s="63">
        <v>17560.893009036146</v>
      </c>
      <c r="W2178" s="63">
        <v>2527.7967874698793</v>
      </c>
      <c r="X2178" s="153">
        <v>10811.579029975903</v>
      </c>
      <c r="Y2178" s="63">
        <v>0.75687337349397588</v>
      </c>
      <c r="Z2178" s="63">
        <v>234.33805301204814</v>
      </c>
      <c r="AA2178" s="63">
        <v>941.38986361445802</v>
      </c>
      <c r="AB2178" s="63">
        <v>362.96627662650616</v>
      </c>
      <c r="AC2178" s="63">
        <v>4432.0851233734938</v>
      </c>
      <c r="AD2178" s="63">
        <v>1350.1328851807225</v>
      </c>
      <c r="AE2178" s="63">
        <v>0</v>
      </c>
      <c r="AF2178" s="63">
        <v>11517.031291807227</v>
      </c>
      <c r="AG2178" s="63">
        <v>6753.3222192771082</v>
      </c>
      <c r="AH2178" s="43">
        <v>97404.554905317273</v>
      </c>
    </row>
    <row r="2179" spans="1:34">
      <c r="A2179" s="52">
        <v>0</v>
      </c>
      <c r="D2179" s="2">
        <v>2016</v>
      </c>
      <c r="E2179" s="2">
        <v>10</v>
      </c>
      <c r="F2179" s="62">
        <v>2017</v>
      </c>
      <c r="G2179" s="62">
        <v>2017</v>
      </c>
      <c r="H2179" s="63">
        <v>372.45632891566311</v>
      </c>
      <c r="I2179" s="63">
        <v>917.45148361445786</v>
      </c>
      <c r="J2179" s="63">
        <v>1059.3557289156631</v>
      </c>
      <c r="K2179" s="63">
        <v>10149.474244016063</v>
      </c>
      <c r="L2179" s="63">
        <v>3251.4291937349412</v>
      </c>
      <c r="M2179" s="63">
        <v>224.56676277108431</v>
      </c>
      <c r="N2179" s="63">
        <v>8711.3150078313247</v>
      </c>
      <c r="O2179" s="63">
        <v>686.40167132530144</v>
      </c>
      <c r="P2179" s="63">
        <v>539.84875421686741</v>
      </c>
      <c r="Q2179" s="63">
        <v>1309.9171701204818</v>
      </c>
      <c r="R2179" s="63">
        <v>0</v>
      </c>
      <c r="S2179" s="63">
        <v>2028.6329512048194</v>
      </c>
      <c r="T2179" s="63">
        <v>4019.4646963855416</v>
      </c>
      <c r="U2179" s="63">
        <v>2860.137314457827</v>
      </c>
      <c r="V2179" s="63">
        <v>11705.133602650609</v>
      </c>
      <c r="W2179" s="63">
        <v>1913.1267961445776</v>
      </c>
      <c r="X2179" s="153">
        <v>9952.8773043855417</v>
      </c>
      <c r="Y2179" s="63">
        <v>0.16007638554216866</v>
      </c>
      <c r="Z2179" s="63">
        <v>101.89938795180727</v>
      </c>
      <c r="AA2179" s="63">
        <v>866.10362144578289</v>
      </c>
      <c r="AB2179" s="63">
        <v>347.22490602409636</v>
      </c>
      <c r="AC2179" s="63">
        <v>3239.4992033734948</v>
      </c>
      <c r="AD2179" s="63">
        <v>1266.9670203614457</v>
      </c>
      <c r="AE2179" s="63">
        <v>0</v>
      </c>
      <c r="AF2179" s="63">
        <v>10545.239330120481</v>
      </c>
      <c r="AG2179" s="63">
        <v>4809.1722501204822</v>
      </c>
      <c r="AH2179" s="43">
        <v>80877.854806473886</v>
      </c>
    </row>
    <row r="2180" spans="1:34">
      <c r="A2180" s="52">
        <v>0</v>
      </c>
      <c r="D2180" s="2">
        <v>2016</v>
      </c>
      <c r="E2180" s="2">
        <v>11</v>
      </c>
      <c r="F2180" s="62">
        <v>2017</v>
      </c>
      <c r="G2180" s="62">
        <v>2017</v>
      </c>
      <c r="H2180" s="63">
        <v>471.34990590361377</v>
      </c>
      <c r="I2180" s="63">
        <v>800.14890650602433</v>
      </c>
      <c r="J2180" s="63">
        <v>1027.9569578313251</v>
      </c>
      <c r="K2180" s="63">
        <v>8533.1208473895567</v>
      </c>
      <c r="L2180" s="63">
        <v>3002.1729946987953</v>
      </c>
      <c r="M2180" s="63">
        <v>218.25176638554217</v>
      </c>
      <c r="N2180" s="63">
        <v>5913.7620646987962</v>
      </c>
      <c r="O2180" s="63">
        <v>610.17470313253011</v>
      </c>
      <c r="P2180" s="63">
        <v>370.00486927710853</v>
      </c>
      <c r="Q2180" s="63">
        <v>1138.0530375903622</v>
      </c>
      <c r="R2180" s="63">
        <v>0</v>
      </c>
      <c r="S2180" s="63">
        <v>1786.8835144578311</v>
      </c>
      <c r="T2180" s="63">
        <v>2957.5157710843368</v>
      </c>
      <c r="U2180" s="63">
        <v>2659.7559469879543</v>
      </c>
      <c r="V2180" s="63">
        <v>9740.0596527710841</v>
      </c>
      <c r="W2180" s="63">
        <v>1484.7814419277106</v>
      </c>
      <c r="X2180" s="153">
        <v>7889.4860046457816</v>
      </c>
      <c r="Y2180" s="63">
        <v>4.5861445783132527E-3</v>
      </c>
      <c r="Z2180" s="63">
        <v>10.159399518072291</v>
      </c>
      <c r="AA2180" s="63">
        <v>778.70030361445765</v>
      </c>
      <c r="AB2180" s="63">
        <v>309.2626660240964</v>
      </c>
      <c r="AC2180" s="63">
        <v>2388.165278554216</v>
      </c>
      <c r="AD2180" s="63">
        <v>1088.7544528915657</v>
      </c>
      <c r="AE2180" s="63">
        <v>0</v>
      </c>
      <c r="AF2180" s="63">
        <v>9075.8207349397599</v>
      </c>
      <c r="AG2180" s="63">
        <v>3906.1432939759043</v>
      </c>
      <c r="AH2180" s="43">
        <v>66160.489100951003</v>
      </c>
    </row>
    <row r="2181" spans="1:34">
      <c r="A2181" s="52">
        <v>0</v>
      </c>
      <c r="D2181" s="2">
        <v>2016</v>
      </c>
      <c r="E2181" s="2">
        <v>12</v>
      </c>
      <c r="F2181" s="62">
        <v>2017</v>
      </c>
      <c r="G2181" s="62">
        <v>2017</v>
      </c>
      <c r="H2181" s="63">
        <v>516.85195987951795</v>
      </c>
      <c r="I2181" s="63">
        <v>661.66958096385531</v>
      </c>
      <c r="J2181" s="63">
        <v>675.4263734939758</v>
      </c>
      <c r="K2181" s="63">
        <v>6500.0183700401567</v>
      </c>
      <c r="L2181" s="63">
        <v>2835.231458795181</v>
      </c>
      <c r="M2181" s="63">
        <v>217.51044072289153</v>
      </c>
      <c r="N2181" s="63">
        <v>3731.4500548192768</v>
      </c>
      <c r="O2181" s="63">
        <v>502.09280722891566</v>
      </c>
      <c r="P2181" s="63">
        <v>282.7324999999999</v>
      </c>
      <c r="Q2181" s="63">
        <v>993.84340638554193</v>
      </c>
      <c r="R2181" s="63">
        <v>0</v>
      </c>
      <c r="S2181" s="63">
        <v>1403.5216114457821</v>
      </c>
      <c r="T2181" s="63">
        <v>2126.8943204819275</v>
      </c>
      <c r="U2181" s="63">
        <v>2686.3371487951763</v>
      </c>
      <c r="V2181" s="63">
        <v>7597.0111909638572</v>
      </c>
      <c r="W2181" s="63">
        <v>1067.3963604819278</v>
      </c>
      <c r="X2181" s="153">
        <v>5562.8430810024092</v>
      </c>
      <c r="Y2181" s="63">
        <v>1.8304698795180725E-2</v>
      </c>
      <c r="Z2181" s="63">
        <v>24.757173975903619</v>
      </c>
      <c r="AA2181" s="63">
        <v>409.2185920481927</v>
      </c>
      <c r="AB2181" s="63">
        <v>200.02593927710842</v>
      </c>
      <c r="AC2181" s="63">
        <v>1682.911155180723</v>
      </c>
      <c r="AD2181" s="63">
        <v>976.99168771084362</v>
      </c>
      <c r="AE2181" s="63">
        <v>0</v>
      </c>
      <c r="AF2181" s="63">
        <v>8358.3987149397581</v>
      </c>
      <c r="AG2181" s="63">
        <v>2305.6718708433732</v>
      </c>
      <c r="AH2181" s="43">
        <v>51318.824104175095</v>
      </c>
    </row>
    <row r="2182" spans="1:34">
      <c r="A2182" s="52">
        <v>0</v>
      </c>
      <c r="D2182" s="2">
        <v>2017</v>
      </c>
      <c r="E2182" s="2">
        <v>1</v>
      </c>
      <c r="F2182" s="62">
        <v>2017</v>
      </c>
      <c r="G2182" s="62">
        <v>2017</v>
      </c>
      <c r="H2182" s="63">
        <v>524.40458313252998</v>
      </c>
      <c r="I2182" s="63">
        <v>714.28582698795174</v>
      </c>
      <c r="J2182" s="63">
        <v>436.27484759036156</v>
      </c>
      <c r="K2182" s="63">
        <v>7139.5903129317276</v>
      </c>
      <c r="L2182" s="63">
        <v>3037.6122154216869</v>
      </c>
      <c r="M2182" s="63">
        <v>221.50373903614468</v>
      </c>
      <c r="N2182" s="63">
        <v>3964.2636455421698</v>
      </c>
      <c r="O2182" s="63">
        <v>548.75707530120485</v>
      </c>
      <c r="P2182" s="63">
        <v>230.13085301204816</v>
      </c>
      <c r="Q2182" s="63">
        <v>960.47808192771106</v>
      </c>
      <c r="R2182" s="63">
        <v>0</v>
      </c>
      <c r="S2182" s="63">
        <v>1644.469883855422</v>
      </c>
      <c r="T2182" s="63">
        <v>1715.8627624096387</v>
      </c>
      <c r="U2182" s="63">
        <v>6191.7762946988078</v>
      </c>
      <c r="V2182" s="63">
        <v>6810.3785078313222</v>
      </c>
      <c r="W2182" s="63">
        <v>1227.7483604819281</v>
      </c>
      <c r="X2182" s="153">
        <v>5234.5871725939769</v>
      </c>
      <c r="Y2182" s="63">
        <v>0</v>
      </c>
      <c r="Z2182" s="63">
        <v>0.20812771084337353</v>
      </c>
      <c r="AA2182" s="63">
        <v>601.43029807228925</v>
      </c>
      <c r="AB2182" s="63">
        <v>270.53583542168684</v>
      </c>
      <c r="AC2182" s="63">
        <v>1984.69662939759</v>
      </c>
      <c r="AD2182" s="63">
        <v>972.12442168674704</v>
      </c>
      <c r="AE2182" s="63">
        <v>0</v>
      </c>
      <c r="AF2182" s="63">
        <v>8947.3835559036124</v>
      </c>
      <c r="AG2182" s="63">
        <v>2379.8514262650597</v>
      </c>
      <c r="AH2182" s="43">
        <v>55758.354457212467</v>
      </c>
    </row>
    <row r="2183" spans="1:34">
      <c r="A2183" s="52">
        <v>0</v>
      </c>
      <c r="D2183" s="2">
        <v>2017</v>
      </c>
      <c r="E2183" s="2">
        <v>2</v>
      </c>
      <c r="F2183" s="62">
        <v>2017</v>
      </c>
      <c r="G2183" s="62">
        <v>2017</v>
      </c>
      <c r="H2183" s="63">
        <v>956.48184578313214</v>
      </c>
      <c r="I2183" s="63">
        <v>612.68350265060269</v>
      </c>
      <c r="J2183" s="63">
        <v>488.79505783132527</v>
      </c>
      <c r="K2183" s="63">
        <v>4729.8110319678717</v>
      </c>
      <c r="L2183" s="63">
        <v>2578.9960944578315</v>
      </c>
      <c r="M2183" s="63">
        <v>211.9871132530121</v>
      </c>
      <c r="N2183" s="63">
        <v>3557.6725024096381</v>
      </c>
      <c r="O2183" s="63">
        <v>474.19496759036133</v>
      </c>
      <c r="P2183" s="63">
        <v>279.30762457831321</v>
      </c>
      <c r="Q2183" s="63">
        <v>823.20393831325282</v>
      </c>
      <c r="R2183" s="63">
        <v>0</v>
      </c>
      <c r="S2183" s="63">
        <v>1183.0159069879517</v>
      </c>
      <c r="T2183" s="63">
        <v>1193.6701532530121</v>
      </c>
      <c r="U2183" s="63">
        <v>4922.7355489156644</v>
      </c>
      <c r="V2183" s="63">
        <v>6010.8344342168675</v>
      </c>
      <c r="W2183" s="63">
        <v>1046.243375421687</v>
      </c>
      <c r="X2183" s="153">
        <v>4413.0133406554223</v>
      </c>
      <c r="Y2183" s="63">
        <v>0</v>
      </c>
      <c r="Z2183" s="63">
        <v>1.7839518072289158</v>
      </c>
      <c r="AA2183" s="63">
        <v>588.63581240963833</v>
      </c>
      <c r="AB2183" s="63">
        <v>234.64729373493967</v>
      </c>
      <c r="AC2183" s="63">
        <v>1830.3112337349405</v>
      </c>
      <c r="AD2183" s="63">
        <v>787.29738072289149</v>
      </c>
      <c r="AE2183" s="63">
        <v>0</v>
      </c>
      <c r="AF2183" s="63">
        <v>8062.7236048192744</v>
      </c>
      <c r="AG2183" s="63">
        <v>2054.1008377108428</v>
      </c>
      <c r="AH2183" s="43">
        <v>47042.146553225699</v>
      </c>
    </row>
    <row r="2184" spans="1:34">
      <c r="A2184" s="52">
        <v>0</v>
      </c>
      <c r="D2184" s="2">
        <v>2017</v>
      </c>
      <c r="E2184" s="2">
        <v>3</v>
      </c>
      <c r="F2184" s="62">
        <v>2017</v>
      </c>
      <c r="G2184" s="62">
        <v>2017</v>
      </c>
      <c r="H2184" s="63">
        <v>1059.5746048192761</v>
      </c>
      <c r="I2184" s="63">
        <v>783.14621397590372</v>
      </c>
      <c r="J2184" s="63">
        <v>622.57788192771068</v>
      </c>
      <c r="K2184" s="63">
        <v>7561.8507254618453</v>
      </c>
      <c r="L2184" s="63">
        <v>2981.0047862650595</v>
      </c>
      <c r="M2184" s="63">
        <v>238.71344554216856</v>
      </c>
      <c r="N2184" s="63">
        <v>5429.1057091566263</v>
      </c>
      <c r="O2184" s="63">
        <v>581.18497421686777</v>
      </c>
      <c r="P2184" s="63">
        <v>542.5197877108435</v>
      </c>
      <c r="Q2184" s="63">
        <v>1023.5301243373491</v>
      </c>
      <c r="R2184" s="63">
        <v>0</v>
      </c>
      <c r="S2184" s="63">
        <v>1529.754499156626</v>
      </c>
      <c r="T2184" s="63">
        <v>1447.7592057831328</v>
      </c>
      <c r="U2184" s="63">
        <v>3109.3538530120445</v>
      </c>
      <c r="V2184" s="63">
        <v>8535.516890722889</v>
      </c>
      <c r="W2184" s="63">
        <v>1390.7875778313251</v>
      </c>
      <c r="X2184" s="153">
        <v>6748.0782681530109</v>
      </c>
      <c r="Y2184" s="63">
        <v>0</v>
      </c>
      <c r="Z2184" s="63">
        <v>4.4400578313252996</v>
      </c>
      <c r="AA2184" s="63">
        <v>719.62271457831321</v>
      </c>
      <c r="AB2184" s="63">
        <v>270.09093614457822</v>
      </c>
      <c r="AC2184" s="63">
        <v>1947.9094843373498</v>
      </c>
      <c r="AD2184" s="63">
        <v>966.09149156626472</v>
      </c>
      <c r="AE2184" s="63">
        <v>0</v>
      </c>
      <c r="AF2184" s="63">
        <v>9451.3037812048187</v>
      </c>
      <c r="AG2184" s="63">
        <v>2821.6740636144582</v>
      </c>
      <c r="AH2184" s="43">
        <v>59765.591077349804</v>
      </c>
    </row>
    <row r="2185" spans="1:34">
      <c r="A2185" s="52">
        <v>0</v>
      </c>
      <c r="D2185" s="2">
        <v>2017</v>
      </c>
      <c r="E2185" s="2">
        <v>4</v>
      </c>
      <c r="F2185" s="62">
        <v>2017</v>
      </c>
      <c r="G2185" s="62">
        <v>2017</v>
      </c>
      <c r="H2185" s="63">
        <v>1119.6056096385539</v>
      </c>
      <c r="I2185" s="63">
        <v>861.01063373493992</v>
      </c>
      <c r="J2185" s="63">
        <v>681.28206385542148</v>
      </c>
      <c r="K2185" s="63">
        <v>8584.060329317268</v>
      </c>
      <c r="L2185" s="63">
        <v>3210.792570722891</v>
      </c>
      <c r="M2185" s="63">
        <v>230.27954963855419</v>
      </c>
      <c r="N2185" s="63">
        <v>6977.4938980722882</v>
      </c>
      <c r="O2185" s="63">
        <v>676.70388734939752</v>
      </c>
      <c r="P2185" s="63">
        <v>655.53047445783113</v>
      </c>
      <c r="Q2185" s="63">
        <v>1145.2249754216866</v>
      </c>
      <c r="R2185" s="63">
        <v>0</v>
      </c>
      <c r="S2185" s="63">
        <v>1506.8546295180724</v>
      </c>
      <c r="T2185" s="63">
        <v>2245.976613012047</v>
      </c>
      <c r="U2185" s="63">
        <v>3099.1525608433694</v>
      </c>
      <c r="V2185" s="63">
        <v>9691.4744175903597</v>
      </c>
      <c r="W2185" s="63">
        <v>1715.514858795181</v>
      </c>
      <c r="X2185" s="153">
        <v>8214.1948483650613</v>
      </c>
      <c r="Y2185" s="63">
        <v>0</v>
      </c>
      <c r="Z2185" s="63">
        <v>19.0981951807229</v>
      </c>
      <c r="AA2185" s="63">
        <v>579.24126000000001</v>
      </c>
      <c r="AB2185" s="63">
        <v>303.05055759036128</v>
      </c>
      <c r="AC2185" s="63">
        <v>2377.2938660240961</v>
      </c>
      <c r="AD2185" s="63">
        <v>1110.4704783132527</v>
      </c>
      <c r="AE2185" s="63">
        <v>0</v>
      </c>
      <c r="AF2185" s="63">
        <v>10057.252299036143</v>
      </c>
      <c r="AG2185" s="63">
        <v>4007.8555171084345</v>
      </c>
      <c r="AH2185" s="43">
        <v>69069.414093585947</v>
      </c>
    </row>
    <row r="2186" spans="1:34">
      <c r="A2186" s="52">
        <v>0</v>
      </c>
      <c r="D2186" s="2">
        <v>2017</v>
      </c>
      <c r="E2186" s="2">
        <v>5</v>
      </c>
      <c r="F2186" s="62">
        <v>2018</v>
      </c>
      <c r="G2186" s="62">
        <v>2018</v>
      </c>
      <c r="H2186" s="63">
        <v>936.95808433734999</v>
      </c>
      <c r="I2186" s="63">
        <v>936.7263638554216</v>
      </c>
      <c r="J2186" s="63">
        <v>880.55681927710873</v>
      </c>
      <c r="K2186" s="63">
        <v>10602.524996305219</v>
      </c>
      <c r="L2186" s="63">
        <v>3635.8280133734925</v>
      </c>
      <c r="M2186" s="63">
        <v>247.68870638554216</v>
      </c>
      <c r="N2186" s="63">
        <v>10074.270275903611</v>
      </c>
      <c r="O2186" s="63">
        <v>735.53000783132518</v>
      </c>
      <c r="P2186" s="63">
        <v>803.88268506024122</v>
      </c>
      <c r="Q2186" s="63">
        <v>1374.0642062650604</v>
      </c>
      <c r="R2186" s="63">
        <v>0</v>
      </c>
      <c r="S2186" s="63">
        <v>2121.478489156626</v>
      </c>
      <c r="T2186" s="63">
        <v>2389.1682853012048</v>
      </c>
      <c r="U2186" s="63">
        <v>3366.8344673493966</v>
      </c>
      <c r="V2186" s="63">
        <v>12311.274089518072</v>
      </c>
      <c r="W2186" s="63">
        <v>2162.0711681927719</v>
      </c>
      <c r="X2186" s="153">
        <v>9568.1086290710882</v>
      </c>
      <c r="Y2186" s="63">
        <v>4.496867469879518E-3</v>
      </c>
      <c r="Z2186" s="63">
        <v>37.90897590361444</v>
      </c>
      <c r="AA2186" s="63">
        <v>757.82722771084298</v>
      </c>
      <c r="AB2186" s="63">
        <v>346.72483662650603</v>
      </c>
      <c r="AC2186" s="63">
        <v>3390.4480250602419</v>
      </c>
      <c r="AD2186" s="63">
        <v>1284.3285554216866</v>
      </c>
      <c r="AE2186" s="63">
        <v>0</v>
      </c>
      <c r="AF2186" s="63">
        <v>11466.98468240964</v>
      </c>
      <c r="AG2186" s="63">
        <v>5353.542431204819</v>
      </c>
      <c r="AH2186" s="43">
        <v>84784.734518388359</v>
      </c>
    </row>
    <row r="2187" spans="1:34">
      <c r="A2187" s="52">
        <v>0</v>
      </c>
      <c r="D2187" s="2">
        <v>2017</v>
      </c>
      <c r="E2187" s="2">
        <v>6</v>
      </c>
      <c r="F2187" s="62">
        <v>2018</v>
      </c>
      <c r="G2187" s="62">
        <v>2018</v>
      </c>
      <c r="H2187" s="63">
        <v>1085.6671084337352</v>
      </c>
      <c r="I2187" s="63">
        <v>910.6351325301207</v>
      </c>
      <c r="J2187" s="63">
        <v>1048.8085819277112</v>
      </c>
      <c r="K2187" s="63">
        <v>10925.958503775099</v>
      </c>
      <c r="L2187" s="63">
        <v>3703.469093975903</v>
      </c>
      <c r="M2187" s="63">
        <v>272.36355048192758</v>
      </c>
      <c r="N2187" s="63">
        <v>11608.734110602412</v>
      </c>
      <c r="O2187" s="63">
        <v>723.69125108433741</v>
      </c>
      <c r="P2187" s="63">
        <v>901.27734963855437</v>
      </c>
      <c r="Q2187" s="63">
        <v>1553.0790959036151</v>
      </c>
      <c r="R2187" s="63">
        <v>0</v>
      </c>
      <c r="S2187" s="63">
        <v>2096.2022179518071</v>
      </c>
      <c r="T2187" s="63">
        <v>2554.9050293975915</v>
      </c>
      <c r="U2187" s="63">
        <v>2935.1157827710826</v>
      </c>
      <c r="V2187" s="63">
        <v>15426.261060963863</v>
      </c>
      <c r="W2187" s="63">
        <v>2352.3586525301207</v>
      </c>
      <c r="X2187" s="153">
        <v>10347.29473675181</v>
      </c>
      <c r="Y2187" s="63">
        <v>3.297951807228916E-2</v>
      </c>
      <c r="Z2187" s="63">
        <v>125.61002891566261</v>
      </c>
      <c r="AA2187" s="63">
        <v>763.64290301204812</v>
      </c>
      <c r="AB2187" s="63">
        <v>344.42619036144572</v>
      </c>
      <c r="AC2187" s="63">
        <v>3966.377919036147</v>
      </c>
      <c r="AD2187" s="63">
        <v>1267.1895493975903</v>
      </c>
      <c r="AE2187" s="63">
        <v>0</v>
      </c>
      <c r="AF2187" s="63">
        <v>11571.501469879518</v>
      </c>
      <c r="AG2187" s="63">
        <v>6174.284143975904</v>
      </c>
      <c r="AH2187" s="43">
        <v>92658.886442816074</v>
      </c>
    </row>
    <row r="2188" spans="1:34">
      <c r="A2188" s="52">
        <v>0</v>
      </c>
      <c r="D2188" s="2">
        <v>2017</v>
      </c>
      <c r="E2188" s="2">
        <v>7</v>
      </c>
      <c r="F2188" s="62">
        <v>2018</v>
      </c>
      <c r="G2188" s="62">
        <v>2018</v>
      </c>
      <c r="H2188" s="63">
        <v>744.45744578313338</v>
      </c>
      <c r="I2188" s="63">
        <v>992.59229445783137</v>
      </c>
      <c r="J2188" s="63">
        <v>749.74124337349417</v>
      </c>
      <c r="K2188" s="63">
        <v>11698.605216064259</v>
      </c>
      <c r="L2188" s="63">
        <v>4140.0179120481935</v>
      </c>
      <c r="M2188" s="63">
        <v>266.72195795180727</v>
      </c>
      <c r="N2188" s="63">
        <v>13296.365841686746</v>
      </c>
      <c r="O2188" s="63">
        <v>833.62256373493994</v>
      </c>
      <c r="P2188" s="63">
        <v>742.24049228915669</v>
      </c>
      <c r="Q2188" s="63">
        <v>1600.6988202409639</v>
      </c>
      <c r="R2188" s="63">
        <v>0</v>
      </c>
      <c r="S2188" s="63">
        <v>2283.5058686746993</v>
      </c>
      <c r="T2188" s="63">
        <v>2811.4313869879516</v>
      </c>
      <c r="U2188" s="63">
        <v>2992.2430189156657</v>
      </c>
      <c r="V2188" s="63">
        <v>17925.024561686747</v>
      </c>
      <c r="W2188" s="63">
        <v>2759.7315036144582</v>
      </c>
      <c r="X2188" s="153">
        <v>10811.066308043377</v>
      </c>
      <c r="Y2188" s="63">
        <v>6.1678795180722897E-2</v>
      </c>
      <c r="Z2188" s="63">
        <v>193.42993012048191</v>
      </c>
      <c r="AA2188" s="63">
        <v>955.64965987951825</v>
      </c>
      <c r="AB2188" s="63">
        <v>373.15926867469875</v>
      </c>
      <c r="AC2188" s="63">
        <v>4975.3106024096378</v>
      </c>
      <c r="AD2188" s="63">
        <v>1382.9121180722898</v>
      </c>
      <c r="AE2188" s="63">
        <v>0</v>
      </c>
      <c r="AF2188" s="63">
        <v>12512.152557108435</v>
      </c>
      <c r="AG2188" s="63">
        <v>7427.1134190361436</v>
      </c>
      <c r="AH2188" s="43">
        <v>102467.85566964983</v>
      </c>
    </row>
    <row r="2189" spans="1:34">
      <c r="A2189" s="52">
        <v>0</v>
      </c>
      <c r="D2189" s="2">
        <v>2017</v>
      </c>
      <c r="E2189" s="2">
        <v>8</v>
      </c>
      <c r="F2189" s="62">
        <v>2018</v>
      </c>
      <c r="G2189" s="62">
        <v>2018</v>
      </c>
      <c r="H2189" s="63">
        <v>791.7158963855411</v>
      </c>
      <c r="I2189" s="63">
        <v>1053.4718342168676</v>
      </c>
      <c r="J2189" s="63">
        <v>1040.2136204819283</v>
      </c>
      <c r="K2189" s="63">
        <v>11645.697883052215</v>
      </c>
      <c r="L2189" s="63">
        <v>4274.8203492771081</v>
      </c>
      <c r="M2189" s="63">
        <v>253.72919939759043</v>
      </c>
      <c r="N2189" s="63">
        <v>13140.413074457827</v>
      </c>
      <c r="O2189" s="63">
        <v>841.04936144578312</v>
      </c>
      <c r="P2189" s="63">
        <v>807.1702686746986</v>
      </c>
      <c r="Q2189" s="63">
        <v>1539.1165224096389</v>
      </c>
      <c r="R2189" s="63">
        <v>0</v>
      </c>
      <c r="S2189" s="63">
        <v>2239.8664944578313</v>
      </c>
      <c r="T2189" s="63">
        <v>2914.1028626506022</v>
      </c>
      <c r="U2189" s="63">
        <v>3093.4398372289202</v>
      </c>
      <c r="V2189" s="63">
        <v>18255.459368915657</v>
      </c>
      <c r="W2189" s="63">
        <v>2824.3616906024099</v>
      </c>
      <c r="X2189" s="153">
        <v>11348.393047900006</v>
      </c>
      <c r="Y2189" s="63">
        <v>0.18631746987951806</v>
      </c>
      <c r="Z2189" s="63">
        <v>247.25572048192777</v>
      </c>
      <c r="AA2189" s="63">
        <v>973.09668578313267</v>
      </c>
      <c r="AB2189" s="63">
        <v>378.6463597590361</v>
      </c>
      <c r="AC2189" s="63">
        <v>5057.9309118072288</v>
      </c>
      <c r="AD2189" s="63">
        <v>1293.103726506024</v>
      </c>
      <c r="AE2189" s="63">
        <v>0</v>
      </c>
      <c r="AF2189" s="63">
        <v>12556.945466024097</v>
      </c>
      <c r="AG2189" s="63">
        <v>7292.3200720481909</v>
      </c>
      <c r="AH2189" s="43">
        <v>103862.50657143418</v>
      </c>
    </row>
    <row r="2190" spans="1:34">
      <c r="A2190" s="52">
        <v>0</v>
      </c>
      <c r="D2190" s="2">
        <v>2017</v>
      </c>
      <c r="E2190" s="2">
        <v>9</v>
      </c>
      <c r="F2190" s="62">
        <v>2018</v>
      </c>
      <c r="G2190" s="62">
        <v>2018</v>
      </c>
      <c r="H2190" s="63">
        <v>596.4782819277101</v>
      </c>
      <c r="I2190" s="63">
        <v>1022.1623566265057</v>
      </c>
      <c r="J2190" s="63">
        <v>1206.2297271084331</v>
      </c>
      <c r="K2190" s="63">
        <v>11076.694490281123</v>
      </c>
      <c r="L2190" s="63">
        <v>3835.8729113253016</v>
      </c>
      <c r="M2190" s="63">
        <v>221.04785277108428</v>
      </c>
      <c r="N2190" s="63">
        <v>11629.620641927708</v>
      </c>
      <c r="O2190" s="63">
        <v>821.85733963855432</v>
      </c>
      <c r="P2190" s="63">
        <v>688.13234530120474</v>
      </c>
      <c r="Q2190" s="63">
        <v>1440.3496867469883</v>
      </c>
      <c r="R2190" s="63">
        <v>0</v>
      </c>
      <c r="S2190" s="63">
        <v>2078.0551514457825</v>
      </c>
      <c r="T2190" s="63">
        <v>2710.8925532530111</v>
      </c>
      <c r="U2190" s="63">
        <v>2906.1441130120452</v>
      </c>
      <c r="V2190" s="63">
        <v>16480.602406626505</v>
      </c>
      <c r="W2190" s="63">
        <v>2544.8980597590357</v>
      </c>
      <c r="X2190" s="153">
        <v>10741.251232795183</v>
      </c>
      <c r="Y2190" s="63">
        <v>7.0885421686746983E-2</v>
      </c>
      <c r="Z2190" s="63">
        <v>228.14761445783125</v>
      </c>
      <c r="AA2190" s="63">
        <v>945.3603881927711</v>
      </c>
      <c r="AB2190" s="63">
        <v>353.06465132530127</v>
      </c>
      <c r="AC2190" s="63">
        <v>4464.5120472289173</v>
      </c>
      <c r="AD2190" s="63">
        <v>1339.9960469879522</v>
      </c>
      <c r="AE2190" s="63">
        <v>0</v>
      </c>
      <c r="AF2190" s="63">
        <v>11605.096151566264</v>
      </c>
      <c r="AG2190" s="63">
        <v>6518.7560307228914</v>
      </c>
      <c r="AH2190" s="43">
        <v>95455.292966449793</v>
      </c>
    </row>
    <row r="2191" spans="1:34">
      <c r="A2191" s="52">
        <v>0</v>
      </c>
      <c r="D2191" s="2">
        <v>2017</v>
      </c>
      <c r="E2191" s="2">
        <v>10</v>
      </c>
      <c r="F2191" s="62">
        <v>2018</v>
      </c>
      <c r="G2191" s="62">
        <v>2018</v>
      </c>
      <c r="H2191" s="63">
        <v>370.40407228915694</v>
      </c>
      <c r="I2191" s="63">
        <v>904.29138216867455</v>
      </c>
      <c r="J2191" s="63">
        <v>1046.136393373494</v>
      </c>
      <c r="K2191" s="63">
        <v>9639.2122348594385</v>
      </c>
      <c r="L2191" s="63">
        <v>3372.9392745783125</v>
      </c>
      <c r="M2191" s="63">
        <v>233.04336012048199</v>
      </c>
      <c r="N2191" s="63">
        <v>8793.229687951809</v>
      </c>
      <c r="O2191" s="63">
        <v>674.4243751807229</v>
      </c>
      <c r="P2191" s="63">
        <v>542.72526168674676</v>
      </c>
      <c r="Q2191" s="63">
        <v>1232.2338544578311</v>
      </c>
      <c r="R2191" s="63">
        <v>0</v>
      </c>
      <c r="S2191" s="63">
        <v>1912.5711878313261</v>
      </c>
      <c r="T2191" s="63">
        <v>4086.7512597590357</v>
      </c>
      <c r="U2191" s="63">
        <v>2853.9134971084291</v>
      </c>
      <c r="V2191" s="63">
        <v>10825.649959277112</v>
      </c>
      <c r="W2191" s="63">
        <v>1926.0696491566259</v>
      </c>
      <c r="X2191" s="153">
        <v>9887.2632587771095</v>
      </c>
      <c r="Y2191" s="63">
        <v>1.4992048192771085E-2</v>
      </c>
      <c r="Z2191" s="63">
        <v>99.207542168674678</v>
      </c>
      <c r="AA2191" s="63">
        <v>869.7566092771084</v>
      </c>
      <c r="AB2191" s="63">
        <v>337.75270120481918</v>
      </c>
      <c r="AC2191" s="63">
        <v>3263.2006872289157</v>
      </c>
      <c r="AD2191" s="63">
        <v>1257.4545939759037</v>
      </c>
      <c r="AE2191" s="63">
        <v>0</v>
      </c>
      <c r="AF2191" s="63">
        <v>10625.873392771085</v>
      </c>
      <c r="AG2191" s="63">
        <v>4642.1330998795202</v>
      </c>
      <c r="AH2191" s="43">
        <v>79396.252327130525</v>
      </c>
    </row>
    <row r="2192" spans="1:34">
      <c r="A2192" s="52">
        <v>0</v>
      </c>
      <c r="D2192" s="2">
        <v>2017</v>
      </c>
      <c r="E2192" s="2">
        <v>11</v>
      </c>
      <c r="F2192" s="62">
        <v>2018</v>
      </c>
      <c r="G2192" s="62">
        <v>2018</v>
      </c>
      <c r="H2192" s="63">
        <v>468.75273975903548</v>
      </c>
      <c r="I2192" s="63">
        <v>788.67141590361439</v>
      </c>
      <c r="J2192" s="63">
        <v>1015.1294367469877</v>
      </c>
      <c r="K2192" s="63">
        <v>8109.8908353413653</v>
      </c>
      <c r="L2192" s="63">
        <v>3114.3680515662654</v>
      </c>
      <c r="M2192" s="63">
        <v>226.48999506024103</v>
      </c>
      <c r="N2192" s="63">
        <v>5969.3706527710847</v>
      </c>
      <c r="O2192" s="63">
        <v>599.64166951807226</v>
      </c>
      <c r="P2192" s="63">
        <v>371.97638771084343</v>
      </c>
      <c r="Q2192" s="63">
        <v>1070.5619508433738</v>
      </c>
      <c r="R2192" s="63">
        <v>0</v>
      </c>
      <c r="S2192" s="63">
        <v>1684.6526739759036</v>
      </c>
      <c r="T2192" s="63">
        <v>3007.025118072288</v>
      </c>
      <c r="U2192" s="63">
        <v>2653.9681706024126</v>
      </c>
      <c r="V2192" s="63">
        <v>9008.2249346987937</v>
      </c>
      <c r="W2192" s="63">
        <v>1494.826415421687</v>
      </c>
      <c r="X2192" s="153">
        <v>7835.1987255891581</v>
      </c>
      <c r="Y2192" s="63">
        <v>4.2951807228915664E-4</v>
      </c>
      <c r="Z2192" s="63">
        <v>9.8910216867469885</v>
      </c>
      <c r="AA2192" s="63">
        <v>781.98464819277092</v>
      </c>
      <c r="AB2192" s="63">
        <v>300.82606120481938</v>
      </c>
      <c r="AC2192" s="63">
        <v>2405.638059759036</v>
      </c>
      <c r="AD2192" s="63">
        <v>1080.580051807229</v>
      </c>
      <c r="AE2192" s="63">
        <v>0</v>
      </c>
      <c r="AF2192" s="63">
        <v>9145.2189036144591</v>
      </c>
      <c r="AG2192" s="63">
        <v>3770.4694560240964</v>
      </c>
      <c r="AH2192" s="43">
        <v>64913.357805388361</v>
      </c>
    </row>
    <row r="2193" spans="1:34">
      <c r="A2193" s="52">
        <v>0</v>
      </c>
      <c r="D2193" s="2">
        <v>2017</v>
      </c>
      <c r="E2193" s="2">
        <v>12</v>
      </c>
      <c r="F2193" s="62">
        <v>2018</v>
      </c>
      <c r="G2193" s="62">
        <v>2018</v>
      </c>
      <c r="H2193" s="63">
        <v>514.00407469879497</v>
      </c>
      <c r="I2193" s="63">
        <v>652.1784645783132</v>
      </c>
      <c r="J2193" s="63">
        <v>666.99796024096406</v>
      </c>
      <c r="K2193" s="63">
        <v>6186.2600671485952</v>
      </c>
      <c r="L2193" s="63">
        <v>2941.1876962650604</v>
      </c>
      <c r="M2193" s="63">
        <v>225.72068698795178</v>
      </c>
      <c r="N2193" s="63">
        <v>3766.5378156626507</v>
      </c>
      <c r="O2193" s="63">
        <v>493.6075873493977</v>
      </c>
      <c r="P2193" s="63">
        <v>284.23900000000015</v>
      </c>
      <c r="Q2193" s="63">
        <v>934.90452626506067</v>
      </c>
      <c r="R2193" s="63">
        <v>0</v>
      </c>
      <c r="S2193" s="63">
        <v>1323.2235993975901</v>
      </c>
      <c r="T2193" s="63">
        <v>2162.498914698795</v>
      </c>
      <c r="U2193" s="63">
        <v>2680.491530240959</v>
      </c>
      <c r="V2193" s="63">
        <v>7026.1977933734934</v>
      </c>
      <c r="W2193" s="63">
        <v>1074.6176038554217</v>
      </c>
      <c r="X2193" s="153">
        <v>5521.3276602204842</v>
      </c>
      <c r="Y2193" s="63">
        <v>1.7143373493975907E-3</v>
      </c>
      <c r="Z2193" s="63">
        <v>24.10317108433734</v>
      </c>
      <c r="AA2193" s="63">
        <v>410.94456397590352</v>
      </c>
      <c r="AB2193" s="63">
        <v>194.56928385542162</v>
      </c>
      <c r="AC2193" s="63">
        <v>1695.2240125301212</v>
      </c>
      <c r="AD2193" s="63">
        <v>969.65640481927687</v>
      </c>
      <c r="AE2193" s="63">
        <v>0</v>
      </c>
      <c r="AF2193" s="63">
        <v>8422.3111236144578</v>
      </c>
      <c r="AG2193" s="63">
        <v>2225.5879291566275</v>
      </c>
      <c r="AH2193" s="43">
        <v>50396.393184357024</v>
      </c>
    </row>
    <row r="2194" spans="1:34">
      <c r="A2194" s="52">
        <v>0</v>
      </c>
      <c r="D2194" s="2">
        <v>2018</v>
      </c>
      <c r="E2194" s="2">
        <v>1</v>
      </c>
      <c r="F2194" s="62">
        <v>2018</v>
      </c>
      <c r="G2194" s="62">
        <v>2018</v>
      </c>
      <c r="H2194" s="63">
        <v>521.84741566265041</v>
      </c>
      <c r="I2194" s="63">
        <v>704.09945457831316</v>
      </c>
      <c r="J2194" s="63">
        <v>426.82171795180716</v>
      </c>
      <c r="K2194" s="63">
        <v>6758.9945447389528</v>
      </c>
      <c r="L2194" s="63">
        <v>3147.042144578314</v>
      </c>
      <c r="M2194" s="63">
        <v>229.56621999999996</v>
      </c>
      <c r="N2194" s="63">
        <v>4061.8560614457833</v>
      </c>
      <c r="O2194" s="63">
        <v>539.21891867469867</v>
      </c>
      <c r="P2194" s="63">
        <v>231.3546216867469</v>
      </c>
      <c r="Q2194" s="63">
        <v>897.35313132530143</v>
      </c>
      <c r="R2194" s="63">
        <v>0</v>
      </c>
      <c r="S2194" s="63">
        <v>1505.6636881927711</v>
      </c>
      <c r="T2194" s="63">
        <v>1744.8743479518073</v>
      </c>
      <c r="U2194" s="63">
        <v>6186.1728838554345</v>
      </c>
      <c r="V2194" s="63">
        <v>6803.1733216867451</v>
      </c>
      <c r="W2194" s="63">
        <v>1235.7818496385548</v>
      </c>
      <c r="X2194" s="153">
        <v>5171.3122114469843</v>
      </c>
      <c r="Y2194" s="63">
        <v>0</v>
      </c>
      <c r="Z2194" s="63">
        <v>0.20267783132530115</v>
      </c>
      <c r="AA2194" s="63">
        <v>603.94740361445793</v>
      </c>
      <c r="AB2194" s="63">
        <v>262.42913216867464</v>
      </c>
      <c r="AC2194" s="63">
        <v>1958.0371503614458</v>
      </c>
      <c r="AD2194" s="63">
        <v>971.51707349397634</v>
      </c>
      <c r="AE2194" s="63">
        <v>0</v>
      </c>
      <c r="AF2194" s="63">
        <v>9015.3532344578325</v>
      </c>
      <c r="AG2194" s="63">
        <v>2290.1452927710843</v>
      </c>
      <c r="AH2194" s="43">
        <v>55266.764498113655</v>
      </c>
    </row>
    <row r="2195" spans="1:34">
      <c r="A2195" s="52">
        <v>0</v>
      </c>
      <c r="D2195" s="2">
        <v>2018</v>
      </c>
      <c r="E2195" s="2">
        <v>2</v>
      </c>
      <c r="F2195" s="62">
        <v>2018</v>
      </c>
      <c r="G2195" s="62">
        <v>2018</v>
      </c>
      <c r="H2195" s="63">
        <v>951.81772891566186</v>
      </c>
      <c r="I2195" s="63">
        <v>603.94607277108446</v>
      </c>
      <c r="J2195" s="63">
        <v>478.20392915662649</v>
      </c>
      <c r="K2195" s="63">
        <v>4491.0427081124499</v>
      </c>
      <c r="L2195" s="63">
        <v>2671.9043855421692</v>
      </c>
      <c r="M2195" s="63">
        <v>219.70319999999992</v>
      </c>
      <c r="N2195" s="63">
        <v>3645.2554397590366</v>
      </c>
      <c r="O2195" s="63">
        <v>466.09498060240952</v>
      </c>
      <c r="P2195" s="63">
        <v>280.79290096385529</v>
      </c>
      <c r="Q2195" s="63">
        <v>769.10097759036137</v>
      </c>
      <c r="R2195" s="63">
        <v>0</v>
      </c>
      <c r="S2195" s="63">
        <v>1083.1600573493981</v>
      </c>
      <c r="T2195" s="63">
        <v>1213.8525737349398</v>
      </c>
      <c r="U2195" s="63">
        <v>4918.2805898795195</v>
      </c>
      <c r="V2195" s="63">
        <v>6004.1042978313271</v>
      </c>
      <c r="W2195" s="63">
        <v>1053.0892284337351</v>
      </c>
      <c r="X2195" s="153">
        <v>4356.9240075277121</v>
      </c>
      <c r="Y2195" s="63">
        <v>0</v>
      </c>
      <c r="Z2195" s="63">
        <v>1.7372385542168673</v>
      </c>
      <c r="AA2195" s="63">
        <v>591.09937048192774</v>
      </c>
      <c r="AB2195" s="63">
        <v>227.61600349397582</v>
      </c>
      <c r="AC2195" s="63">
        <v>1805.7255397590361</v>
      </c>
      <c r="AD2195" s="63">
        <v>786.8055057831325</v>
      </c>
      <c r="AE2195" s="63">
        <v>0</v>
      </c>
      <c r="AF2195" s="63">
        <v>8123.9728771084301</v>
      </c>
      <c r="AG2195" s="63">
        <v>1976.6735487951798</v>
      </c>
      <c r="AH2195" s="43">
        <v>46720.903162146176</v>
      </c>
    </row>
    <row r="2196" spans="1:34">
      <c r="A2196" s="52">
        <v>0</v>
      </c>
      <c r="D2196" s="2">
        <v>2018</v>
      </c>
      <c r="E2196" s="2">
        <v>3</v>
      </c>
      <c r="F2196" s="62">
        <v>2018</v>
      </c>
      <c r="G2196" s="62">
        <v>2018</v>
      </c>
      <c r="H2196" s="63">
        <v>1054.4077740963849</v>
      </c>
      <c r="I2196" s="63">
        <v>771.97782915662617</v>
      </c>
      <c r="J2196" s="63">
        <v>609.08796963855434</v>
      </c>
      <c r="K2196" s="63">
        <v>7156.402840883532</v>
      </c>
      <c r="L2196" s="63">
        <v>3088.3954337349392</v>
      </c>
      <c r="M2196" s="63">
        <v>247.40233999999984</v>
      </c>
      <c r="N2196" s="63">
        <v>5562.7596710843363</v>
      </c>
      <c r="O2196" s="63">
        <v>571.02134144578326</v>
      </c>
      <c r="P2196" s="63">
        <v>545.40474951807244</v>
      </c>
      <c r="Q2196" s="63">
        <v>956.26124048192764</v>
      </c>
      <c r="R2196" s="63">
        <v>0</v>
      </c>
      <c r="S2196" s="63">
        <v>1400.6311844578315</v>
      </c>
      <c r="T2196" s="63">
        <v>1472.2377310843372</v>
      </c>
      <c r="U2196" s="63">
        <v>3106.5399614457792</v>
      </c>
      <c r="V2196" s="63">
        <v>8526.4019727710838</v>
      </c>
      <c r="W2196" s="63">
        <v>1399.8878766265059</v>
      </c>
      <c r="X2196" s="153">
        <v>6671.566049926505</v>
      </c>
      <c r="Y2196" s="63">
        <v>0</v>
      </c>
      <c r="Z2196" s="63">
        <v>4.3237937349397582</v>
      </c>
      <c r="AA2196" s="63">
        <v>722.63447891566261</v>
      </c>
      <c r="AB2196" s="63">
        <v>261.99756445783134</v>
      </c>
      <c r="AC2196" s="63">
        <v>1921.7441493975909</v>
      </c>
      <c r="AD2196" s="63">
        <v>965.48791253012052</v>
      </c>
      <c r="AE2196" s="63">
        <v>0</v>
      </c>
      <c r="AF2196" s="63">
        <v>9523.1015392771096</v>
      </c>
      <c r="AG2196" s="63">
        <v>2715.3138650602418</v>
      </c>
      <c r="AH2196" s="43">
        <v>59254.989269725695</v>
      </c>
    </row>
    <row r="2197" spans="1:34">
      <c r="A2197" s="52">
        <v>0</v>
      </c>
      <c r="D2197" s="2">
        <v>2018</v>
      </c>
      <c r="E2197" s="2">
        <v>4</v>
      </c>
      <c r="F2197" s="62">
        <v>2018</v>
      </c>
      <c r="G2197" s="62">
        <v>2018</v>
      </c>
      <c r="H2197" s="63">
        <v>1114.1460481927709</v>
      </c>
      <c r="I2197" s="63">
        <v>848.73183072289191</v>
      </c>
      <c r="J2197" s="63">
        <v>666.52015927710806</v>
      </c>
      <c r="K2197" s="63">
        <v>8118.4503473895575</v>
      </c>
      <c r="L2197" s="63">
        <v>3326.4613192771085</v>
      </c>
      <c r="M2197" s="63">
        <v>238.66146000000001</v>
      </c>
      <c r="N2197" s="63">
        <v>7149.2661481927726</v>
      </c>
      <c r="O2197" s="63">
        <v>664.69786566265077</v>
      </c>
      <c r="P2197" s="63">
        <v>659.01639409638562</v>
      </c>
      <c r="Q2197" s="63">
        <v>1069.9580106024096</v>
      </c>
      <c r="R2197" s="63">
        <v>0</v>
      </c>
      <c r="S2197" s="63">
        <v>1379.6642439759034</v>
      </c>
      <c r="T2197" s="63">
        <v>2283.9512949397599</v>
      </c>
      <c r="U2197" s="63">
        <v>3096.3479012048151</v>
      </c>
      <c r="V2197" s="63">
        <v>9680.3623840963864</v>
      </c>
      <c r="W2197" s="63">
        <v>1726.7399359036147</v>
      </c>
      <c r="X2197" s="153">
        <v>8124.859718832533</v>
      </c>
      <c r="Y2197" s="63">
        <v>0</v>
      </c>
      <c r="Z2197" s="63">
        <v>18.598103855421684</v>
      </c>
      <c r="AA2197" s="63">
        <v>581.66550000000007</v>
      </c>
      <c r="AB2197" s="63">
        <v>293.96953903614451</v>
      </c>
      <c r="AC2197" s="63">
        <v>2345.360816385542</v>
      </c>
      <c r="AD2197" s="63">
        <v>1109.7766965060241</v>
      </c>
      <c r="AE2197" s="63">
        <v>0</v>
      </c>
      <c r="AF2197" s="63">
        <v>10133.653204578313</v>
      </c>
      <c r="AG2197" s="63">
        <v>3856.783387951808</v>
      </c>
      <c r="AH2197" s="43">
        <v>68487.642310679934</v>
      </c>
    </row>
    <row r="2198" spans="1:34">
      <c r="A2198" s="52">
        <v>0</v>
      </c>
      <c r="D2198" s="2">
        <v>2018</v>
      </c>
      <c r="E2198" s="2">
        <v>5</v>
      </c>
      <c r="F2198" s="62">
        <v>2019</v>
      </c>
      <c r="G2198" s="62">
        <v>2019</v>
      </c>
      <c r="H2198" s="63">
        <v>932.38917168674789</v>
      </c>
      <c r="I2198" s="63">
        <v>923.36778493975896</v>
      </c>
      <c r="J2198" s="63">
        <v>820.63881638554176</v>
      </c>
      <c r="K2198" s="63">
        <v>10018.118372931725</v>
      </c>
      <c r="L2198" s="63">
        <v>3766.8086566265065</v>
      </c>
      <c r="M2198" s="63">
        <v>256.7042899999999</v>
      </c>
      <c r="N2198" s="63">
        <v>10322.279102409637</v>
      </c>
      <c r="O2198" s="63">
        <v>722.38933554216862</v>
      </c>
      <c r="P2198" s="63">
        <v>808.15749843373487</v>
      </c>
      <c r="Q2198" s="63">
        <v>1283.7573718072299</v>
      </c>
      <c r="R2198" s="63">
        <v>0</v>
      </c>
      <c r="S2198" s="63">
        <v>1942.4090144578311</v>
      </c>
      <c r="T2198" s="63">
        <v>2429.5640334939749</v>
      </c>
      <c r="U2198" s="63">
        <v>3363.7875619277097</v>
      </c>
      <c r="V2198" s="63">
        <v>12297.789984819279</v>
      </c>
      <c r="W2198" s="63">
        <v>2176.2181838554229</v>
      </c>
      <c r="X2198" s="153">
        <v>9466.9319334855445</v>
      </c>
      <c r="Y2198" s="63">
        <v>0</v>
      </c>
      <c r="Z2198" s="63">
        <v>36.916319277108443</v>
      </c>
      <c r="AA2198" s="63">
        <v>760.99888554216841</v>
      </c>
      <c r="AB2198" s="63">
        <v>336.33510265060244</v>
      </c>
      <c r="AC2198" s="63">
        <v>3344.9057609638562</v>
      </c>
      <c r="AD2198" s="63">
        <v>1283.526153373494</v>
      </c>
      <c r="AE2198" s="63">
        <v>0</v>
      </c>
      <c r="AF2198" s="63">
        <v>11554.094758554218</v>
      </c>
      <c r="AG2198" s="63">
        <v>5151.7459716867479</v>
      </c>
      <c r="AH2198" s="43">
        <v>83999.834064851006</v>
      </c>
    </row>
    <row r="2199" spans="1:34">
      <c r="A2199" s="52">
        <v>0</v>
      </c>
      <c r="D2199" s="2">
        <v>2018</v>
      </c>
      <c r="E2199" s="2">
        <v>6</v>
      </c>
      <c r="F2199" s="62">
        <v>2019</v>
      </c>
      <c r="G2199" s="62">
        <v>2019</v>
      </c>
      <c r="H2199" s="63">
        <v>1080.3730421686746</v>
      </c>
      <c r="I2199" s="63">
        <v>897.64863855421663</v>
      </c>
      <c r="J2199" s="63">
        <v>950.46522963855477</v>
      </c>
      <c r="K2199" s="63">
        <v>10322.516216787146</v>
      </c>
      <c r="L2199" s="63">
        <v>3836.8865060240951</v>
      </c>
      <c r="M2199" s="63">
        <v>282.27726999999999</v>
      </c>
      <c r="N2199" s="63">
        <v>11894.518434939759</v>
      </c>
      <c r="O2199" s="63">
        <v>710.77892722891579</v>
      </c>
      <c r="P2199" s="63">
        <v>906.07007939759001</v>
      </c>
      <c r="Q2199" s="63">
        <v>1451.0069684337343</v>
      </c>
      <c r="R2199" s="63">
        <v>0</v>
      </c>
      <c r="S2199" s="63">
        <v>1919.2662593975915</v>
      </c>
      <c r="T2199" s="63">
        <v>2598.1030330120489</v>
      </c>
      <c r="U2199" s="63">
        <v>2932.4595725301183</v>
      </c>
      <c r="V2199" s="63">
        <v>15411.558350361449</v>
      </c>
      <c r="W2199" s="63">
        <v>2367.7507706024094</v>
      </c>
      <c r="X2199" s="153">
        <v>10239.303143575906</v>
      </c>
      <c r="Y2199" s="63">
        <v>0</v>
      </c>
      <c r="Z2199" s="63">
        <v>122.32089686746988</v>
      </c>
      <c r="AA2199" s="63">
        <v>766.83890060241004</v>
      </c>
      <c r="AB2199" s="63">
        <v>334.10533614457825</v>
      </c>
      <c r="AC2199" s="63">
        <v>3913.0994645783144</v>
      </c>
      <c r="AD2199" s="63">
        <v>1266.3978551807227</v>
      </c>
      <c r="AE2199" s="63">
        <v>0</v>
      </c>
      <c r="AF2199" s="63">
        <v>11659.405518072286</v>
      </c>
      <c r="AG2199" s="63">
        <v>5941.5506415662639</v>
      </c>
      <c r="AH2199" s="43">
        <v>91804.701055664264</v>
      </c>
    </row>
    <row r="2200" spans="1:34">
      <c r="A2200" s="52">
        <v>0</v>
      </c>
      <c r="D2200" s="2">
        <v>2018</v>
      </c>
      <c r="E2200" s="2">
        <v>7</v>
      </c>
      <c r="F2200" s="62">
        <v>2019</v>
      </c>
      <c r="G2200" s="62">
        <v>2019</v>
      </c>
      <c r="H2200" s="63">
        <v>740.82722891566334</v>
      </c>
      <c r="I2200" s="63">
        <v>978.43701602409612</v>
      </c>
      <c r="J2200" s="63">
        <v>733.49597686746961</v>
      </c>
      <c r="K2200" s="63">
        <v>11049.688843775099</v>
      </c>
      <c r="L2200" s="63">
        <v>4289.1619879518084</v>
      </c>
      <c r="M2200" s="63">
        <v>276.43032999999991</v>
      </c>
      <c r="N2200" s="63">
        <v>13623.696357831319</v>
      </c>
      <c r="O2200" s="63">
        <v>818.58986156626497</v>
      </c>
      <c r="P2200" s="63">
        <v>746.18751048192769</v>
      </c>
      <c r="Q2200" s="63">
        <v>1495.4970089156625</v>
      </c>
      <c r="R2200" s="63">
        <v>0</v>
      </c>
      <c r="S2200" s="63">
        <v>2090.760008433735</v>
      </c>
      <c r="T2200" s="63">
        <v>2858.9667050602407</v>
      </c>
      <c r="U2200" s="63">
        <v>2989.5351098795213</v>
      </c>
      <c r="V2200" s="63">
        <v>17907.932303132522</v>
      </c>
      <c r="W2200" s="63">
        <v>2777.7891722891568</v>
      </c>
      <c r="X2200" s="153">
        <v>10699.01848782169</v>
      </c>
      <c r="Y2200" s="63">
        <v>0</v>
      </c>
      <c r="Z2200" s="63">
        <v>188.36491590361445</v>
      </c>
      <c r="AA2200" s="63">
        <v>959.64924397590346</v>
      </c>
      <c r="AB2200" s="63">
        <v>361.97741746987953</v>
      </c>
      <c r="AC2200" s="63">
        <v>4908.4796385542177</v>
      </c>
      <c r="AD2200" s="63">
        <v>1382.048124578313</v>
      </c>
      <c r="AE2200" s="63">
        <v>0</v>
      </c>
      <c r="AF2200" s="63">
        <v>12607.202353734943</v>
      </c>
      <c r="AG2200" s="63">
        <v>7147.1557626506028</v>
      </c>
      <c r="AH2200" s="43">
        <v>101630.89136581364</v>
      </c>
    </row>
    <row r="2201" spans="1:34">
      <c r="A2201" s="52">
        <v>0</v>
      </c>
      <c r="D2201" s="2">
        <v>2018</v>
      </c>
      <c r="E2201" s="2">
        <v>8</v>
      </c>
      <c r="F2201" s="62">
        <v>2019</v>
      </c>
      <c r="G2201" s="62">
        <v>2019</v>
      </c>
      <c r="H2201" s="63">
        <v>787.85523192770972</v>
      </c>
      <c r="I2201" s="63">
        <v>1038.4483575903612</v>
      </c>
      <c r="J2201" s="63">
        <v>958.61730240963868</v>
      </c>
      <c r="K2201" s="63">
        <v>10999.895369317266</v>
      </c>
      <c r="L2201" s="63">
        <v>4428.8206807228917</v>
      </c>
      <c r="M2201" s="63">
        <v>262.96465000000001</v>
      </c>
      <c r="N2201" s="63">
        <v>13463.904338554215</v>
      </c>
      <c r="O2201" s="63">
        <v>825.87340963855399</v>
      </c>
      <c r="P2201" s="63">
        <v>811.46256445783115</v>
      </c>
      <c r="Q2201" s="63">
        <v>1437.9620491566268</v>
      </c>
      <c r="R2201" s="63">
        <v>0</v>
      </c>
      <c r="S2201" s="63">
        <v>2050.8041407228907</v>
      </c>
      <c r="T2201" s="63">
        <v>2963.3741367469866</v>
      </c>
      <c r="U2201" s="63">
        <v>3090.6403474698841</v>
      </c>
      <c r="V2201" s="63">
        <v>18238.208230843375</v>
      </c>
      <c r="W2201" s="63">
        <v>2842.8422520481936</v>
      </c>
      <c r="X2201" s="153">
        <v>11231.645674300002</v>
      </c>
      <c r="Y2201" s="63">
        <v>0</v>
      </c>
      <c r="Z2201" s="63">
        <v>240.78126361445791</v>
      </c>
      <c r="AA2201" s="63">
        <v>977.16928915662663</v>
      </c>
      <c r="AB2201" s="63">
        <v>367.30008590361456</v>
      </c>
      <c r="AC2201" s="63">
        <v>4989.9901489156637</v>
      </c>
      <c r="AD2201" s="63">
        <v>1292.2958420481923</v>
      </c>
      <c r="AE2201" s="63">
        <v>0</v>
      </c>
      <c r="AF2201" s="63">
        <v>12652.335536385541</v>
      </c>
      <c r="AG2201" s="63">
        <v>7017.4433168674695</v>
      </c>
      <c r="AH2201" s="43">
        <v>102970.63421879796</v>
      </c>
    </row>
    <row r="2202" spans="1:34">
      <c r="A2202" s="52">
        <v>0</v>
      </c>
      <c r="D2202" s="2">
        <v>2018</v>
      </c>
      <c r="E2202" s="2">
        <v>9</v>
      </c>
      <c r="F2202" s="62">
        <v>2019</v>
      </c>
      <c r="G2202" s="62">
        <v>2019</v>
      </c>
      <c r="H2202" s="63">
        <v>593.56965963855339</v>
      </c>
      <c r="I2202" s="63">
        <v>1007.5853819277112</v>
      </c>
      <c r="J2202" s="63">
        <v>1067.2417155421688</v>
      </c>
      <c r="K2202" s="63">
        <v>10464.380644016062</v>
      </c>
      <c r="L2202" s="63">
        <v>3974.0601686746973</v>
      </c>
      <c r="M2202" s="63">
        <v>229.09373999999994</v>
      </c>
      <c r="N2202" s="63">
        <v>11915.919151807228</v>
      </c>
      <c r="O2202" s="63">
        <v>807.0515675903614</v>
      </c>
      <c r="P2202" s="63">
        <v>691.79163216867494</v>
      </c>
      <c r="Q2202" s="63">
        <v>1345.6864096385543</v>
      </c>
      <c r="R2202" s="63">
        <v>0</v>
      </c>
      <c r="S2202" s="63">
        <v>1902.6509480722889</v>
      </c>
      <c r="T2202" s="63">
        <v>2756.7279737349404</v>
      </c>
      <c r="U2202" s="63">
        <v>2903.5141214457803</v>
      </c>
      <c r="V2202" s="63">
        <v>16465.07193373494</v>
      </c>
      <c r="W2202" s="63">
        <v>2561.5500151807223</v>
      </c>
      <c r="X2202" s="153">
        <v>10629.814027397595</v>
      </c>
      <c r="Y2202" s="63">
        <v>0</v>
      </c>
      <c r="Z2202" s="63">
        <v>222.17350843373495</v>
      </c>
      <c r="AA2202" s="63">
        <v>949.31690963855419</v>
      </c>
      <c r="AB2202" s="63">
        <v>342.48494253012041</v>
      </c>
      <c r="AC2202" s="63">
        <v>4404.5423956626501</v>
      </c>
      <c r="AD2202" s="63">
        <v>1339.1588659036147</v>
      </c>
      <c r="AE2202" s="63">
        <v>0</v>
      </c>
      <c r="AF2202" s="63">
        <v>11693.255405060241</v>
      </c>
      <c r="AG2202" s="63">
        <v>6273.0380030120477</v>
      </c>
      <c r="AH2202" s="43">
        <v>94539.679120811255</v>
      </c>
    </row>
    <row r="2203" spans="1:34">
      <c r="A2203" s="52">
        <v>0</v>
      </c>
      <c r="D2203" s="2">
        <v>2018</v>
      </c>
      <c r="E2203" s="2">
        <v>10</v>
      </c>
      <c r="F2203" s="62">
        <v>2019</v>
      </c>
      <c r="G2203" s="62">
        <v>2019</v>
      </c>
      <c r="H2203" s="63">
        <v>368.59786144578356</v>
      </c>
      <c r="I2203" s="63">
        <v>891.39535590361436</v>
      </c>
      <c r="J2203" s="63">
        <v>1023.4688868674695</v>
      </c>
      <c r="K2203" s="63">
        <v>9111.5013379919637</v>
      </c>
      <c r="L2203" s="63">
        <v>3494.4493554216861</v>
      </c>
      <c r="M2203" s="63">
        <v>241.52587000000003</v>
      </c>
      <c r="N2203" s="63">
        <v>9009.7018012048193</v>
      </c>
      <c r="O2203" s="63">
        <v>662.46232120481955</v>
      </c>
      <c r="P2203" s="63">
        <v>545.61131614457827</v>
      </c>
      <c r="Q2203" s="63">
        <v>1151.2484549397584</v>
      </c>
      <c r="R2203" s="63">
        <v>0</v>
      </c>
      <c r="S2203" s="63">
        <v>1751.1351328915659</v>
      </c>
      <c r="T2203" s="63">
        <v>4155.8495212048201</v>
      </c>
      <c r="U2203" s="63">
        <v>2851.3307730120437</v>
      </c>
      <c r="V2203" s="63">
        <v>10813.006327228912</v>
      </c>
      <c r="W2203" s="63">
        <v>1938.6724431325299</v>
      </c>
      <c r="X2203" s="153">
        <v>9783.2951811385556</v>
      </c>
      <c r="Y2203" s="63">
        <v>0</v>
      </c>
      <c r="Z2203" s="63">
        <v>96.609766265060244</v>
      </c>
      <c r="AA2203" s="63">
        <v>873.39671385542147</v>
      </c>
      <c r="AB2203" s="63">
        <v>327.63182048192778</v>
      </c>
      <c r="AC2203" s="63">
        <v>3219.367675662651</v>
      </c>
      <c r="AD2203" s="63">
        <v>1256.6689818072289</v>
      </c>
      <c r="AE2203" s="63">
        <v>0</v>
      </c>
      <c r="AF2203" s="63">
        <v>10706.593884337353</v>
      </c>
      <c r="AG2203" s="63">
        <v>4467.1525078313225</v>
      </c>
      <c r="AH2203" s="43">
        <v>78740.673289973885</v>
      </c>
    </row>
    <row r="2204" spans="1:34">
      <c r="A2204" s="52">
        <v>0</v>
      </c>
      <c r="D2204" s="2">
        <v>2018</v>
      </c>
      <c r="E2204" s="2">
        <v>11</v>
      </c>
      <c r="F2204" s="62">
        <v>2019</v>
      </c>
      <c r="G2204" s="62">
        <v>2019</v>
      </c>
      <c r="H2204" s="63">
        <v>466.46694879518003</v>
      </c>
      <c r="I2204" s="63">
        <v>777.42423662650606</v>
      </c>
      <c r="J2204" s="63">
        <v>993.13378373493947</v>
      </c>
      <c r="K2204" s="63">
        <v>7672.1880763052213</v>
      </c>
      <c r="L2204" s="63">
        <v>3226.5631084337351</v>
      </c>
      <c r="M2204" s="63">
        <v>234.73397</v>
      </c>
      <c r="N2204" s="63">
        <v>6116.324880722892</v>
      </c>
      <c r="O2204" s="63">
        <v>589.12204012048198</v>
      </c>
      <c r="P2204" s="63">
        <v>373.95444951807235</v>
      </c>
      <c r="Q2204" s="63">
        <v>1000.2020212048192</v>
      </c>
      <c r="R2204" s="63">
        <v>0</v>
      </c>
      <c r="S2204" s="63">
        <v>1542.4547346987949</v>
      </c>
      <c r="T2204" s="63">
        <v>3057.8675096385541</v>
      </c>
      <c r="U2204" s="63">
        <v>2651.5663922891595</v>
      </c>
      <c r="V2204" s="63">
        <v>8997.7039330120497</v>
      </c>
      <c r="W2204" s="63">
        <v>1504.6074684337345</v>
      </c>
      <c r="X2204" s="153">
        <v>7749.1783622445764</v>
      </c>
      <c r="Y2204" s="63">
        <v>0</v>
      </c>
      <c r="Z2204" s="63">
        <v>9.6320226506024103</v>
      </c>
      <c r="AA2204" s="63">
        <v>785.2574096385539</v>
      </c>
      <c r="AB2204" s="63">
        <v>291.81170048192769</v>
      </c>
      <c r="AC2204" s="63">
        <v>2373.3242761445786</v>
      </c>
      <c r="AD2204" s="63">
        <v>1079.9049444578316</v>
      </c>
      <c r="AE2204" s="63">
        <v>0</v>
      </c>
      <c r="AF2204" s="63">
        <v>9214.6914578313226</v>
      </c>
      <c r="AG2204" s="63">
        <v>3628.3453584337349</v>
      </c>
      <c r="AH2204" s="43">
        <v>64336.459085417257</v>
      </c>
    </row>
    <row r="2205" spans="1:34">
      <c r="A2205" s="52">
        <v>0</v>
      </c>
      <c r="D2205" s="2">
        <v>2018</v>
      </c>
      <c r="E2205" s="2">
        <v>12</v>
      </c>
      <c r="F2205" s="62">
        <v>2019</v>
      </c>
      <c r="G2205" s="62">
        <v>2019</v>
      </c>
      <c r="H2205" s="63">
        <v>511.49762349397582</v>
      </c>
      <c r="I2205" s="63">
        <v>642.87780024096412</v>
      </c>
      <c r="J2205" s="63">
        <v>652.54556120481936</v>
      </c>
      <c r="K2205" s="63">
        <v>5861.7725049799192</v>
      </c>
      <c r="L2205" s="63">
        <v>3047.1439337349398</v>
      </c>
      <c r="M2205" s="63">
        <v>233.93665999999988</v>
      </c>
      <c r="N2205" s="63">
        <v>3859.2626084337348</v>
      </c>
      <c r="O2205" s="63">
        <v>485.13316566265047</v>
      </c>
      <c r="P2205" s="63">
        <v>285.75049999999999</v>
      </c>
      <c r="Q2205" s="63">
        <v>873.4603318072293</v>
      </c>
      <c r="R2205" s="63">
        <v>0</v>
      </c>
      <c r="S2205" s="63">
        <v>1211.5331174698799</v>
      </c>
      <c r="T2205" s="63">
        <v>2199.0621665060235</v>
      </c>
      <c r="U2205" s="63">
        <v>2678.0657489156579</v>
      </c>
      <c r="V2205" s="63">
        <v>7017.9916662650594</v>
      </c>
      <c r="W2205" s="63">
        <v>1081.649117108434</v>
      </c>
      <c r="X2205" s="153">
        <v>5455.5448167602426</v>
      </c>
      <c r="Y2205" s="63">
        <v>0</v>
      </c>
      <c r="Z2205" s="63">
        <v>23.472023132530129</v>
      </c>
      <c r="AA2205" s="63">
        <v>412.66444879518076</v>
      </c>
      <c r="AB2205" s="63">
        <v>188.73894554216872</v>
      </c>
      <c r="AC2205" s="63">
        <v>1672.4528804819286</v>
      </c>
      <c r="AD2205" s="63">
        <v>969.05059855421678</v>
      </c>
      <c r="AE2205" s="63">
        <v>0</v>
      </c>
      <c r="AF2205" s="63">
        <v>8486.2920378313247</v>
      </c>
      <c r="AG2205" s="63">
        <v>2141.6966048192771</v>
      </c>
      <c r="AH2205" s="43">
        <v>49991.594861740152</v>
      </c>
    </row>
    <row r="2206" spans="1:34">
      <c r="A2206" s="52">
        <v>0</v>
      </c>
      <c r="D2206" s="2">
        <v>2019</v>
      </c>
      <c r="E2206" s="2">
        <v>1</v>
      </c>
      <c r="F2206" s="62">
        <v>2019</v>
      </c>
      <c r="G2206" s="62">
        <v>2019</v>
      </c>
      <c r="H2206" s="63">
        <v>520.0908130120481</v>
      </c>
      <c r="I2206" s="63">
        <v>693.83738457831328</v>
      </c>
      <c r="J2206" s="63">
        <v>392.86612939759033</v>
      </c>
      <c r="K2206" s="63">
        <v>6371.6374616064249</v>
      </c>
      <c r="L2206" s="63">
        <v>3256.4674963855432</v>
      </c>
      <c r="M2206" s="63">
        <v>237.62495445783139</v>
      </c>
      <c r="N2206" s="63">
        <v>4167.559340240964</v>
      </c>
      <c r="O2206" s="63">
        <v>529.60621987951811</v>
      </c>
      <c r="P2206" s="63">
        <v>232.57353253012045</v>
      </c>
      <c r="Q2206" s="63">
        <v>848.14221927710821</v>
      </c>
      <c r="R2206" s="63">
        <v>0</v>
      </c>
      <c r="S2206" s="63">
        <v>1366.1522361445784</v>
      </c>
      <c r="T2206" s="63">
        <v>1773.828256385543</v>
      </c>
      <c r="U2206" s="63">
        <v>6183.4050000000134</v>
      </c>
      <c r="V2206" s="63">
        <v>6795.9659500000007</v>
      </c>
      <c r="W2206" s="63">
        <v>1243.5985725301209</v>
      </c>
      <c r="X2206" s="153">
        <v>5103.8181896373453</v>
      </c>
      <c r="Y2206" s="63">
        <v>0</v>
      </c>
      <c r="Z2206" s="63">
        <v>0.19765554216867465</v>
      </c>
      <c r="AA2206" s="63">
        <v>606.47341783132526</v>
      </c>
      <c r="AB2206" s="63">
        <v>254.18352216867481</v>
      </c>
      <c r="AC2206" s="63">
        <v>1928.4046691566255</v>
      </c>
      <c r="AD2206" s="63">
        <v>978.13640000000021</v>
      </c>
      <c r="AE2206" s="63">
        <v>0</v>
      </c>
      <c r="AF2206" s="63">
        <v>9083.321180240966</v>
      </c>
      <c r="AG2206" s="63">
        <v>2196.3636614457832</v>
      </c>
      <c r="AH2206" s="43">
        <v>54764.254262448616</v>
      </c>
    </row>
    <row r="2207" spans="1:34">
      <c r="A2207" s="52">
        <v>0</v>
      </c>
      <c r="D2207" s="2">
        <v>2019</v>
      </c>
      <c r="E2207" s="2">
        <v>2</v>
      </c>
      <c r="F2207" s="62">
        <v>2019</v>
      </c>
      <c r="G2207" s="62">
        <v>2019</v>
      </c>
      <c r="H2207" s="63">
        <v>948.61379325301118</v>
      </c>
      <c r="I2207" s="63">
        <v>595.14371277108432</v>
      </c>
      <c r="J2207" s="63">
        <v>440.16065445783136</v>
      </c>
      <c r="K2207" s="63">
        <v>4248.0326454618471</v>
      </c>
      <c r="L2207" s="63">
        <v>2764.8087903614469</v>
      </c>
      <c r="M2207" s="63">
        <v>227.41570120481921</v>
      </c>
      <c r="N2207" s="63">
        <v>3740.1173566265056</v>
      </c>
      <c r="O2207" s="63">
        <v>457.93169096385549</v>
      </c>
      <c r="P2207" s="63">
        <v>282.27228144578316</v>
      </c>
      <c r="Q2207" s="63">
        <v>726.92342313253005</v>
      </c>
      <c r="R2207" s="63">
        <v>0</v>
      </c>
      <c r="S2207" s="63">
        <v>982.79685301204802</v>
      </c>
      <c r="T2207" s="63">
        <v>1233.9948701204821</v>
      </c>
      <c r="U2207" s="63">
        <v>4916.0800000000027</v>
      </c>
      <c r="V2207" s="63">
        <v>5997.3721200000018</v>
      </c>
      <c r="W2207" s="63">
        <v>1059.750360963855</v>
      </c>
      <c r="X2207" s="153">
        <v>4297.0947384963856</v>
      </c>
      <c r="Y2207" s="63">
        <v>0</v>
      </c>
      <c r="Z2207" s="63">
        <v>1.6941903614457829</v>
      </c>
      <c r="AA2207" s="63">
        <v>593.57164771084331</v>
      </c>
      <c r="AB2207" s="63">
        <v>220.46423349397583</v>
      </c>
      <c r="AC2207" s="63">
        <v>1778.3981072289164</v>
      </c>
      <c r="AD2207" s="63">
        <v>792.16632000000004</v>
      </c>
      <c r="AE2207" s="63">
        <v>0</v>
      </c>
      <c r="AF2207" s="63">
        <v>8185.2205879518087</v>
      </c>
      <c r="AG2207" s="63">
        <v>1895.7286102409644</v>
      </c>
      <c r="AH2207" s="43">
        <v>46385.75268925944</v>
      </c>
    </row>
    <row r="2208" spans="1:34">
      <c r="A2208" s="52">
        <v>0</v>
      </c>
      <c r="D2208" s="2">
        <v>2019</v>
      </c>
      <c r="E2208" s="2">
        <v>3</v>
      </c>
      <c r="F2208" s="62">
        <v>2019</v>
      </c>
      <c r="G2208" s="62">
        <v>2019</v>
      </c>
      <c r="H2208" s="63">
        <v>1050.8585077108426</v>
      </c>
      <c r="I2208" s="63">
        <v>760.72644915662659</v>
      </c>
      <c r="J2208" s="63">
        <v>560.63228048192764</v>
      </c>
      <c r="K2208" s="63">
        <v>6743.752141485942</v>
      </c>
      <c r="L2208" s="63">
        <v>3195.781589156627</v>
      </c>
      <c r="M2208" s="63">
        <v>256.08719686746986</v>
      </c>
      <c r="N2208" s="63">
        <v>5707.5215551807241</v>
      </c>
      <c r="O2208" s="63">
        <v>560.77827831325317</v>
      </c>
      <c r="P2208" s="63">
        <v>548.27825927710842</v>
      </c>
      <c r="Q2208" s="63">
        <v>903.81980337349387</v>
      </c>
      <c r="R2208" s="63">
        <v>0</v>
      </c>
      <c r="S2208" s="63">
        <v>1270.8518108433739</v>
      </c>
      <c r="T2208" s="63">
        <v>1496.6675913253011</v>
      </c>
      <c r="U2208" s="63">
        <v>3105.149999999996</v>
      </c>
      <c r="V2208" s="63">
        <v>8517.2842899999996</v>
      </c>
      <c r="W2208" s="63">
        <v>1408.7426236144577</v>
      </c>
      <c r="X2208" s="153">
        <v>6589.952134531326</v>
      </c>
      <c r="Y2208" s="63">
        <v>0</v>
      </c>
      <c r="Z2208" s="63">
        <v>4.2166515662650603</v>
      </c>
      <c r="AA2208" s="63">
        <v>725.65690265060221</v>
      </c>
      <c r="AB2208" s="63">
        <v>253.76551445783139</v>
      </c>
      <c r="AC2208" s="63">
        <v>1892.660918072289</v>
      </c>
      <c r="AD2208" s="63">
        <v>972.06615999999997</v>
      </c>
      <c r="AE2208" s="63">
        <v>0</v>
      </c>
      <c r="AF2208" s="63">
        <v>9594.8974669879481</v>
      </c>
      <c r="AG2208" s="63">
        <v>2604.1215469879521</v>
      </c>
      <c r="AH2208" s="43">
        <v>58724.269672041366</v>
      </c>
    </row>
    <row r="2209" spans="1:34">
      <c r="A2209" s="52">
        <v>0</v>
      </c>
      <c r="D2209" s="2">
        <v>2019</v>
      </c>
      <c r="E2209" s="2">
        <v>4</v>
      </c>
      <c r="F2209" s="62">
        <v>2019</v>
      </c>
      <c r="G2209" s="62">
        <v>2019</v>
      </c>
      <c r="H2209" s="63">
        <v>1110.3956954216865</v>
      </c>
      <c r="I2209" s="63">
        <v>836.36178072289147</v>
      </c>
      <c r="J2209" s="63">
        <v>613.49548096385524</v>
      </c>
      <c r="K2209" s="63">
        <v>7644.5687660642579</v>
      </c>
      <c r="L2209" s="63">
        <v>3442.1252295180725</v>
      </c>
      <c r="M2209" s="63">
        <v>247.03947542168675</v>
      </c>
      <c r="N2209" s="63">
        <v>7335.3143146987959</v>
      </c>
      <c r="O2209" s="63">
        <v>652.5980150602411</v>
      </c>
      <c r="P2209" s="63">
        <v>662.4884761445785</v>
      </c>
      <c r="Q2209" s="63">
        <v>1011.2814342168674</v>
      </c>
      <c r="R2209" s="63">
        <v>0</v>
      </c>
      <c r="S2209" s="63">
        <v>1251.8276204819279</v>
      </c>
      <c r="T2209" s="63">
        <v>2321.8504804819268</v>
      </c>
      <c r="U2209" s="63">
        <v>3094.962499999996</v>
      </c>
      <c r="V2209" s="63">
        <v>9669.2469800000035</v>
      </c>
      <c r="W2209" s="63">
        <v>1737.6621286746981</v>
      </c>
      <c r="X2209" s="153">
        <v>8029.5678834566261</v>
      </c>
      <c r="Y2209" s="63">
        <v>0</v>
      </c>
      <c r="Z2209" s="63">
        <v>18.137249036144581</v>
      </c>
      <c r="AA2209" s="63">
        <v>584.09831999999983</v>
      </c>
      <c r="AB2209" s="63">
        <v>284.73291903614466</v>
      </c>
      <c r="AC2209" s="63">
        <v>2309.8666684337345</v>
      </c>
      <c r="AD2209" s="63">
        <v>1117.3380400000005</v>
      </c>
      <c r="AE2209" s="63">
        <v>0</v>
      </c>
      <c r="AF2209" s="63">
        <v>10210.05216240964</v>
      </c>
      <c r="AG2209" s="63">
        <v>3698.8478024096394</v>
      </c>
      <c r="AH2209" s="43">
        <v>67883.859422653419</v>
      </c>
    </row>
    <row r="2210" spans="1:34">
      <c r="A2210" s="52">
        <v>0</v>
      </c>
      <c r="D2210" s="2">
        <v>2019</v>
      </c>
      <c r="E2210" s="2">
        <v>5</v>
      </c>
      <c r="F2210" s="62">
        <v>2020</v>
      </c>
      <c r="G2210" s="62">
        <v>2020</v>
      </c>
      <c r="H2210" s="63">
        <v>929.2506349397604</v>
      </c>
      <c r="I2210" s="63">
        <v>909.9099349397593</v>
      </c>
      <c r="J2210" s="63">
        <v>722.87872481927695</v>
      </c>
      <c r="K2210" s="63">
        <v>9423.3297181124472</v>
      </c>
      <c r="L2210" s="63">
        <v>3897.7838210843365</v>
      </c>
      <c r="M2210" s="63">
        <v>265.71568421686749</v>
      </c>
      <c r="N2210" s="63">
        <v>10590.89983373494</v>
      </c>
      <c r="O2210" s="63">
        <v>709.14596686746961</v>
      </c>
      <c r="P2210" s="63">
        <v>812.41534265060227</v>
      </c>
      <c r="Q2210" s="63">
        <v>1213.3560226506022</v>
      </c>
      <c r="R2210" s="63">
        <v>0</v>
      </c>
      <c r="S2210" s="63">
        <v>1762.4297108433734</v>
      </c>
      <c r="T2210" s="63">
        <v>2469.8794720481928</v>
      </c>
      <c r="U2210" s="63">
        <v>3362.2824999999989</v>
      </c>
      <c r="V2210" s="63">
        <v>12284.301790000003</v>
      </c>
      <c r="W2210" s="63">
        <v>2189.9834730120479</v>
      </c>
      <c r="X2210" s="153">
        <v>9359.0089577192775</v>
      </c>
      <c r="Y2210" s="63">
        <v>0</v>
      </c>
      <c r="Z2210" s="63">
        <v>36.0015451807229</v>
      </c>
      <c r="AA2210" s="63">
        <v>764.1817686746989</v>
      </c>
      <c r="AB2210" s="63">
        <v>325.76734265060247</v>
      </c>
      <c r="AC2210" s="63">
        <v>3294.2847310843385</v>
      </c>
      <c r="AD2210" s="63">
        <v>1292.2713199999996</v>
      </c>
      <c r="AE2210" s="63">
        <v>0</v>
      </c>
      <c r="AF2210" s="63">
        <v>11641.2026139759</v>
      </c>
      <c r="AG2210" s="63">
        <v>4940.7815656626526</v>
      </c>
      <c r="AH2210" s="43">
        <v>83197.062474867853</v>
      </c>
    </row>
    <row r="2211" spans="1:34">
      <c r="A2211" s="52">
        <v>0</v>
      </c>
      <c r="D2211" s="2">
        <v>2019</v>
      </c>
      <c r="E2211" s="2">
        <v>6</v>
      </c>
      <c r="F2211" s="62">
        <v>2020</v>
      </c>
      <c r="G2211" s="62">
        <v>2020</v>
      </c>
      <c r="H2211" s="63">
        <v>1076.7363734939759</v>
      </c>
      <c r="I2211" s="63">
        <v>884.56563855421643</v>
      </c>
      <c r="J2211" s="63">
        <v>814.72004048192741</v>
      </c>
      <c r="K2211" s="63">
        <v>9708.3537282329307</v>
      </c>
      <c r="L2211" s="63">
        <v>3970.2983373493967</v>
      </c>
      <c r="M2211" s="63">
        <v>292.18638277108425</v>
      </c>
      <c r="N2211" s="63">
        <v>12204.054169156627</v>
      </c>
      <c r="O2211" s="63">
        <v>697.76569156626522</v>
      </c>
      <c r="P2211" s="63">
        <v>910.84378409638566</v>
      </c>
      <c r="Q2211" s="63">
        <v>1371.433639036145</v>
      </c>
      <c r="R2211" s="63">
        <v>0</v>
      </c>
      <c r="S2211" s="63">
        <v>1741.4313120481938</v>
      </c>
      <c r="T2211" s="63">
        <v>2641.2151559036156</v>
      </c>
      <c r="U2211" s="63">
        <v>2931.1474999999978</v>
      </c>
      <c r="V2211" s="63">
        <v>15396.851180000001</v>
      </c>
      <c r="W2211" s="63">
        <v>2382.7275657831324</v>
      </c>
      <c r="X2211" s="153">
        <v>10124.110865098797</v>
      </c>
      <c r="Y2211" s="63">
        <v>0</v>
      </c>
      <c r="Z2211" s="63">
        <v>119.2898257831325</v>
      </c>
      <c r="AA2211" s="63">
        <v>770.04620963855416</v>
      </c>
      <c r="AB2211" s="63">
        <v>323.60763614457835</v>
      </c>
      <c r="AC2211" s="63">
        <v>3853.8795226506022</v>
      </c>
      <c r="AD2211" s="63">
        <v>1275.0263199999997</v>
      </c>
      <c r="AE2211" s="63">
        <v>0</v>
      </c>
      <c r="AF2211" s="63">
        <v>11747.307325301206</v>
      </c>
      <c r="AG2211" s="63">
        <v>5698.2436716867487</v>
      </c>
      <c r="AH2211" s="43">
        <v>90935.841874777529</v>
      </c>
    </row>
    <row r="2212" spans="1:34">
      <c r="A2212" s="52">
        <v>0</v>
      </c>
      <c r="D2212" s="2">
        <v>2019</v>
      </c>
      <c r="E2212" s="2">
        <v>7</v>
      </c>
      <c r="F2212" s="62">
        <v>2020</v>
      </c>
      <c r="G2212" s="62">
        <v>2020</v>
      </c>
      <c r="H2212" s="63">
        <v>738.33351325301294</v>
      </c>
      <c r="I2212" s="63">
        <v>964.17654602409618</v>
      </c>
      <c r="J2212" s="63">
        <v>675.14307084337338</v>
      </c>
      <c r="K2212" s="63">
        <v>10389.2444190763</v>
      </c>
      <c r="L2212" s="63">
        <v>4438.2998253012056</v>
      </c>
      <c r="M2212" s="63">
        <v>286.13419072289167</v>
      </c>
      <c r="N2212" s="63">
        <v>13978.231169638555</v>
      </c>
      <c r="O2212" s="63">
        <v>803.43967650602406</v>
      </c>
      <c r="P2212" s="63">
        <v>750.11886072289167</v>
      </c>
      <c r="Q2212" s="63">
        <v>1413.4838424096386</v>
      </c>
      <c r="R2212" s="63">
        <v>0</v>
      </c>
      <c r="S2212" s="63">
        <v>1897.034831325301</v>
      </c>
      <c r="T2212" s="63">
        <v>2906.4075195180721</v>
      </c>
      <c r="U2212" s="63">
        <v>2988.1975000000034</v>
      </c>
      <c r="V2212" s="63">
        <v>17890.834859999992</v>
      </c>
      <c r="W2212" s="63">
        <v>2795.359593975903</v>
      </c>
      <c r="X2212" s="153">
        <v>10579.499520371084</v>
      </c>
      <c r="Y2212" s="63">
        <v>0</v>
      </c>
      <c r="Z2212" s="63">
        <v>183.69729602409637</v>
      </c>
      <c r="AA2212" s="63">
        <v>963.66298361445797</v>
      </c>
      <c r="AB2212" s="63">
        <v>350.60396746987965</v>
      </c>
      <c r="AC2212" s="63">
        <v>4834.1958433734935</v>
      </c>
      <c r="AD2212" s="63">
        <v>1391.4645600000001</v>
      </c>
      <c r="AE2212" s="63">
        <v>0</v>
      </c>
      <c r="AF2212" s="63">
        <v>12702.24972722892</v>
      </c>
      <c r="AG2212" s="63">
        <v>6854.4791674698781</v>
      </c>
      <c r="AH2212" s="43">
        <v>100774.29248486906</v>
      </c>
    </row>
    <row r="2213" spans="1:34">
      <c r="A2213" s="52">
        <v>0</v>
      </c>
      <c r="D2213" s="2">
        <v>2019</v>
      </c>
      <c r="E2213" s="2">
        <v>8</v>
      </c>
      <c r="F2213" s="62">
        <v>2020</v>
      </c>
      <c r="G2213" s="62">
        <v>2020</v>
      </c>
      <c r="H2213" s="63">
        <v>785.20321421686629</v>
      </c>
      <c r="I2213" s="63">
        <v>1023.3132375903608</v>
      </c>
      <c r="J2213" s="63">
        <v>835.39273012048193</v>
      </c>
      <c r="K2213" s="63">
        <v>10342.620121124497</v>
      </c>
      <c r="L2213" s="63">
        <v>4582.814570481929</v>
      </c>
      <c r="M2213" s="63">
        <v>272.19580903614468</v>
      </c>
      <c r="N2213" s="63">
        <v>13814.28081975904</v>
      </c>
      <c r="O2213" s="63">
        <v>810.57885542168651</v>
      </c>
      <c r="P2213" s="63">
        <v>815.73782168674677</v>
      </c>
      <c r="Q2213" s="63">
        <v>1359.1041040963858</v>
      </c>
      <c r="R2213" s="63">
        <v>0</v>
      </c>
      <c r="S2213" s="63">
        <v>1860.7811855421687</v>
      </c>
      <c r="T2213" s="63">
        <v>3012.5474560240955</v>
      </c>
      <c r="U2213" s="63">
        <v>3089.2575000000047</v>
      </c>
      <c r="V2213" s="63">
        <v>18220.951860000001</v>
      </c>
      <c r="W2213" s="63">
        <v>2860.8241556626508</v>
      </c>
      <c r="X2213" s="153">
        <v>11107.113795699996</v>
      </c>
      <c r="Y2213" s="63">
        <v>0</v>
      </c>
      <c r="Z2213" s="63">
        <v>234.81478409638552</v>
      </c>
      <c r="AA2213" s="63">
        <v>981.25630650602432</v>
      </c>
      <c r="AB2213" s="63">
        <v>355.75939590361446</v>
      </c>
      <c r="AC2213" s="63">
        <v>4914.4727925301213</v>
      </c>
      <c r="AD2213" s="63">
        <v>1301.1007599999998</v>
      </c>
      <c r="AE2213" s="63">
        <v>0</v>
      </c>
      <c r="AF2213" s="63">
        <v>12747.723174939754</v>
      </c>
      <c r="AG2213" s="63">
        <v>6730.0784566265065</v>
      </c>
      <c r="AH2213" s="43">
        <v>102057.92290706545</v>
      </c>
    </row>
    <row r="2214" spans="1:34">
      <c r="A2214" s="52">
        <v>0</v>
      </c>
      <c r="D2214" s="2">
        <v>2019</v>
      </c>
      <c r="E2214" s="2">
        <v>9</v>
      </c>
      <c r="F2214" s="62">
        <v>2020</v>
      </c>
      <c r="G2214" s="62">
        <v>2020</v>
      </c>
      <c r="H2214" s="63">
        <v>591.57163108433645</v>
      </c>
      <c r="I2214" s="63">
        <v>992.90008192771086</v>
      </c>
      <c r="J2214" s="63">
        <v>892.59819927710782</v>
      </c>
      <c r="K2214" s="63">
        <v>9841.188992208834</v>
      </c>
      <c r="L2214" s="63">
        <v>4112.2416457831323</v>
      </c>
      <c r="M2214" s="63">
        <v>237.13588843373492</v>
      </c>
      <c r="N2214" s="63">
        <v>12226.011805301205</v>
      </c>
      <c r="O2214" s="63">
        <v>792.13008614457817</v>
      </c>
      <c r="P2214" s="63">
        <v>695.43639325301183</v>
      </c>
      <c r="Q2214" s="63">
        <v>1271.8888674698799</v>
      </c>
      <c r="R2214" s="63">
        <v>0</v>
      </c>
      <c r="S2214" s="63">
        <v>1726.3555385542172</v>
      </c>
      <c r="T2214" s="63">
        <v>2802.4722701204823</v>
      </c>
      <c r="U2214" s="63">
        <v>2902.2149999999974</v>
      </c>
      <c r="V2214" s="63">
        <v>16449.536750000007</v>
      </c>
      <c r="W2214" s="63">
        <v>2577.7526537349386</v>
      </c>
      <c r="X2214" s="153">
        <v>10510.946389469882</v>
      </c>
      <c r="Y2214" s="63">
        <v>0</v>
      </c>
      <c r="Z2214" s="63">
        <v>216.66812289156627</v>
      </c>
      <c r="AA2214" s="63">
        <v>953.28743421686738</v>
      </c>
      <c r="AB2214" s="63">
        <v>331.72395253012036</v>
      </c>
      <c r="AC2214" s="63">
        <v>4337.885070120481</v>
      </c>
      <c r="AD2214" s="63">
        <v>1348.2830799999997</v>
      </c>
      <c r="AE2214" s="63">
        <v>0</v>
      </c>
      <c r="AF2214" s="63">
        <v>11781.412411084342</v>
      </c>
      <c r="AG2214" s="63">
        <v>6016.156599397591</v>
      </c>
      <c r="AH2214" s="43">
        <v>93607.79886300402</v>
      </c>
    </row>
    <row r="2215" spans="1:34">
      <c r="A2215" s="52">
        <v>0</v>
      </c>
      <c r="D2215" s="2">
        <v>2019</v>
      </c>
      <c r="E2215" s="2">
        <v>10</v>
      </c>
      <c r="F2215" s="62">
        <v>2020</v>
      </c>
      <c r="G2215" s="62">
        <v>2020</v>
      </c>
      <c r="H2215" s="63">
        <v>367.35711566265104</v>
      </c>
      <c r="I2215" s="63">
        <v>878.40349590361382</v>
      </c>
      <c r="J2215" s="63">
        <v>942.04733084337329</v>
      </c>
      <c r="K2215" s="63">
        <v>8574.4156138955841</v>
      </c>
      <c r="L2215" s="63">
        <v>3615.9543536144579</v>
      </c>
      <c r="M2215" s="63">
        <v>250.00443819277103</v>
      </c>
      <c r="N2215" s="63">
        <v>9244.164816867471</v>
      </c>
      <c r="O2215" s="63">
        <v>650.40678192771088</v>
      </c>
      <c r="P2215" s="63">
        <v>548.48591421686763</v>
      </c>
      <c r="Q2215" s="63">
        <v>1088.1139045783132</v>
      </c>
      <c r="R2215" s="63">
        <v>0</v>
      </c>
      <c r="S2215" s="63">
        <v>1588.878842168675</v>
      </c>
      <c r="T2215" s="63">
        <v>4224.8104103614478</v>
      </c>
      <c r="U2215" s="63">
        <v>2850.0549999999953</v>
      </c>
      <c r="V2215" s="63">
        <v>10800.35886</v>
      </c>
      <c r="W2215" s="63">
        <v>1950.9351780722889</v>
      </c>
      <c r="X2215" s="153">
        <v>9672.3946989819324</v>
      </c>
      <c r="Y2215" s="63">
        <v>0</v>
      </c>
      <c r="Z2215" s="63">
        <v>94.215808433734921</v>
      </c>
      <c r="AA2215" s="63">
        <v>877.04970168674697</v>
      </c>
      <c r="AB2215" s="63">
        <v>317.33752048192764</v>
      </c>
      <c r="AC2215" s="63">
        <v>3170.6465101204822</v>
      </c>
      <c r="AD2215" s="63">
        <v>1265.2311600000003</v>
      </c>
      <c r="AE2215" s="63">
        <v>0</v>
      </c>
      <c r="AF2215" s="63">
        <v>10787.312318072287</v>
      </c>
      <c r="AG2215" s="63">
        <v>4284.2222584337342</v>
      </c>
      <c r="AH2215" s="43">
        <v>78042.802032516047</v>
      </c>
    </row>
    <row r="2216" spans="1:34">
      <c r="A2216" s="52">
        <v>0</v>
      </c>
      <c r="D2216" s="2">
        <v>2019</v>
      </c>
      <c r="E2216" s="2">
        <v>11</v>
      </c>
      <c r="F2216" s="62">
        <v>2020</v>
      </c>
      <c r="G2216" s="62">
        <v>2020</v>
      </c>
      <c r="H2216" s="63">
        <v>464.89676361445709</v>
      </c>
      <c r="I2216" s="63">
        <v>766.09347662650589</v>
      </c>
      <c r="J2216" s="63">
        <v>914.12552168674665</v>
      </c>
      <c r="K2216" s="63">
        <v>7226.7094919678721</v>
      </c>
      <c r="L2216" s="63">
        <v>3338.7534722891569</v>
      </c>
      <c r="M2216" s="63">
        <v>242.97411409638559</v>
      </c>
      <c r="N2216" s="63">
        <v>6275.4924101204824</v>
      </c>
      <c r="O2216" s="63">
        <v>578.52019819277098</v>
      </c>
      <c r="P2216" s="63">
        <v>375.92465927710828</v>
      </c>
      <c r="Q2216" s="63">
        <v>945.35086843373495</v>
      </c>
      <c r="R2216" s="63">
        <v>0</v>
      </c>
      <c r="S2216" s="63">
        <v>1399.5343060240968</v>
      </c>
      <c r="T2216" s="63">
        <v>3108.6088228915669</v>
      </c>
      <c r="U2216" s="63">
        <v>2650.3800000000028</v>
      </c>
      <c r="V2216" s="63">
        <v>8987.1797400000014</v>
      </c>
      <c r="W2216" s="63">
        <v>1514.1246009638558</v>
      </c>
      <c r="X2216" s="153">
        <v>7657.4223157072302</v>
      </c>
      <c r="Y2216" s="63">
        <v>0</v>
      </c>
      <c r="Z2216" s="63">
        <v>9.393344337349399</v>
      </c>
      <c r="AA2216" s="63">
        <v>788.5417542168675</v>
      </c>
      <c r="AB2216" s="63">
        <v>282.64288048192765</v>
      </c>
      <c r="AC2216" s="63">
        <v>2337.4069356626496</v>
      </c>
      <c r="AD2216" s="63">
        <v>1087.2627599999996</v>
      </c>
      <c r="AE2216" s="63">
        <v>0</v>
      </c>
      <c r="AF2216" s="63">
        <v>9284.162240963853</v>
      </c>
      <c r="AG2216" s="63">
        <v>3479.7643283132525</v>
      </c>
      <c r="AH2216" s="43">
        <v>63715.265005867863</v>
      </c>
    </row>
    <row r="2217" spans="1:34">
      <c r="A2217" s="52">
        <v>0</v>
      </c>
      <c r="D2217" s="2">
        <v>2019</v>
      </c>
      <c r="E2217" s="2">
        <v>12</v>
      </c>
      <c r="F2217" s="62">
        <v>2020</v>
      </c>
      <c r="G2217" s="62">
        <v>2020</v>
      </c>
      <c r="H2217" s="63">
        <v>509.7758595180722</v>
      </c>
      <c r="I2217" s="63">
        <v>633.50802024096367</v>
      </c>
      <c r="J2217" s="63">
        <v>600.63262506024114</v>
      </c>
      <c r="K2217" s="63">
        <v>5531.5203947389537</v>
      </c>
      <c r="L2217" s="63">
        <v>3153.0957391566271</v>
      </c>
      <c r="M2217" s="63">
        <v>242.14881518072303</v>
      </c>
      <c r="N2217" s="63">
        <v>3959.6937180722898</v>
      </c>
      <c r="O2217" s="63">
        <v>476.59251506024094</v>
      </c>
      <c r="P2217" s="63">
        <v>287.25600000000003</v>
      </c>
      <c r="Q2217" s="63">
        <v>825.5597026506025</v>
      </c>
      <c r="R2217" s="63">
        <v>0</v>
      </c>
      <c r="S2217" s="63">
        <v>1099.2751506024097</v>
      </c>
      <c r="T2217" s="63">
        <v>2235.5527279518069</v>
      </c>
      <c r="U2217" s="63">
        <v>2676.8674999999953</v>
      </c>
      <c r="V2217" s="63">
        <v>7009.7830499999982</v>
      </c>
      <c r="W2217" s="63">
        <v>1088.4909002409643</v>
      </c>
      <c r="X2217" s="153">
        <v>5385.3756915530148</v>
      </c>
      <c r="Y2217" s="63">
        <v>0</v>
      </c>
      <c r="Z2217" s="63">
        <v>22.890394216867477</v>
      </c>
      <c r="AA2217" s="63">
        <v>414.39042072289146</v>
      </c>
      <c r="AB2217" s="63">
        <v>182.80870554216875</v>
      </c>
      <c r="AC2217" s="63">
        <v>1647.1423655421688</v>
      </c>
      <c r="AD2217" s="63">
        <v>975.65312000000017</v>
      </c>
      <c r="AE2217" s="63">
        <v>0</v>
      </c>
      <c r="AF2217" s="63">
        <v>8550.271320963855</v>
      </c>
      <c r="AG2217" s="63">
        <v>2053.993959036145</v>
      </c>
      <c r="AH2217" s="43">
        <v>49562.278696051006</v>
      </c>
    </row>
    <row r="2218" spans="1:34">
      <c r="A2218" s="52">
        <v>0</v>
      </c>
      <c r="D2218" s="2">
        <v>2020</v>
      </c>
      <c r="E2218" s="2">
        <v>1</v>
      </c>
      <c r="F2218" s="62">
        <v>2020</v>
      </c>
      <c r="G2218" s="62">
        <v>2020</v>
      </c>
      <c r="H2218" s="63">
        <v>518.87715397590341</v>
      </c>
      <c r="I2218" s="63">
        <v>683.58456650602398</v>
      </c>
      <c r="J2218" s="63">
        <v>358.46335180722889</v>
      </c>
      <c r="K2218" s="63">
        <v>6106.996332449803</v>
      </c>
      <c r="L2218" s="63">
        <v>3050.2899474698788</v>
      </c>
      <c r="M2218" s="63">
        <v>245.76236554216877</v>
      </c>
      <c r="N2218" s="63">
        <v>4129.2942881927702</v>
      </c>
      <c r="O2218" s="63">
        <v>520.05753012048194</v>
      </c>
      <c r="P2218" s="63">
        <v>233.79932530120479</v>
      </c>
      <c r="Q2218" s="63">
        <v>798.78958433734942</v>
      </c>
      <c r="R2218" s="63">
        <v>0</v>
      </c>
      <c r="S2218" s="63">
        <v>1225.8346457831326</v>
      </c>
      <c r="T2218" s="63">
        <v>1803.6561426506023</v>
      </c>
      <c r="U2218" s="63">
        <v>6183.4050000000134</v>
      </c>
      <c r="V2218" s="63">
        <v>6788.7629493975883</v>
      </c>
      <c r="W2218" s="63">
        <v>1251.3029710843371</v>
      </c>
      <c r="X2218" s="153">
        <v>5031.4070272397621</v>
      </c>
      <c r="Y2218" s="63">
        <v>0</v>
      </c>
      <c r="Z2218" s="63">
        <v>0.19222084337349402</v>
      </c>
      <c r="AA2218" s="63">
        <v>608.99781228915651</v>
      </c>
      <c r="AB2218" s="63">
        <v>245.92912060240974</v>
      </c>
      <c r="AC2218" s="63">
        <v>1897.5604655421689</v>
      </c>
      <c r="AD2218" s="63">
        <v>984.83089759036113</v>
      </c>
      <c r="AE2218" s="63">
        <v>0</v>
      </c>
      <c r="AF2218" s="63">
        <v>9021.2559191566252</v>
      </c>
      <c r="AG2218" s="63">
        <v>2098.6566257831328</v>
      </c>
      <c r="AH2218" s="43">
        <v>53787.706243665481</v>
      </c>
    </row>
    <row r="2219" spans="1:34">
      <c r="A2219" s="52">
        <v>0</v>
      </c>
      <c r="D2219" s="2">
        <v>2020</v>
      </c>
      <c r="E2219" s="2">
        <v>2</v>
      </c>
      <c r="F2219" s="62">
        <v>2020</v>
      </c>
      <c r="G2219" s="62">
        <v>2020</v>
      </c>
      <c r="H2219" s="63">
        <v>946.40015349397493</v>
      </c>
      <c r="I2219" s="63">
        <v>586.34928867469876</v>
      </c>
      <c r="J2219" s="63">
        <v>401.6163566265061</v>
      </c>
      <c r="K2219" s="63">
        <v>4082.0089423293161</v>
      </c>
      <c r="L2219" s="63">
        <v>2589.7597532530112</v>
      </c>
      <c r="M2219" s="63">
        <v>235.20349879518068</v>
      </c>
      <c r="N2219" s="63">
        <v>3705.7769253012025</v>
      </c>
      <c r="O2219" s="63">
        <v>449.82275903614453</v>
      </c>
      <c r="P2219" s="63">
        <v>283.76001445783123</v>
      </c>
      <c r="Q2219" s="63">
        <v>684.62440120481915</v>
      </c>
      <c r="R2219" s="63">
        <v>0</v>
      </c>
      <c r="S2219" s="63">
        <v>881.85372048192778</v>
      </c>
      <c r="T2219" s="63">
        <v>1254.7451645783131</v>
      </c>
      <c r="U2219" s="63">
        <v>4916.0800000000027</v>
      </c>
      <c r="V2219" s="63">
        <v>5990.6440250602427</v>
      </c>
      <c r="W2219" s="63">
        <v>1066.3157746987954</v>
      </c>
      <c r="X2219" s="153">
        <v>4232.9067289542163</v>
      </c>
      <c r="Y2219" s="63">
        <v>0</v>
      </c>
      <c r="Z2219" s="63">
        <v>1.6476072289156625</v>
      </c>
      <c r="AA2219" s="63">
        <v>596.04233963855438</v>
      </c>
      <c r="AB2219" s="63">
        <v>213.30483819277117</v>
      </c>
      <c r="AC2219" s="63">
        <v>1749.9532096385547</v>
      </c>
      <c r="AD2219" s="63">
        <v>797.58801325301181</v>
      </c>
      <c r="AE2219" s="63">
        <v>0</v>
      </c>
      <c r="AF2219" s="63">
        <v>8129.2919421686765</v>
      </c>
      <c r="AG2219" s="63">
        <v>1811.3955709638553</v>
      </c>
      <c r="AH2219" s="43">
        <v>45607.091028030518</v>
      </c>
    </row>
    <row r="2220" spans="1:34">
      <c r="A2220" s="52">
        <v>0</v>
      </c>
      <c r="D2220" s="2">
        <v>2020</v>
      </c>
      <c r="E2220" s="2">
        <v>3</v>
      </c>
      <c r="F2220" s="62">
        <v>2020</v>
      </c>
      <c r="G2220" s="62">
        <v>2020</v>
      </c>
      <c r="H2220" s="63">
        <v>1048.4062745783124</v>
      </c>
      <c r="I2220" s="63">
        <v>749.48521301204778</v>
      </c>
      <c r="J2220" s="63">
        <v>511.53843855421667</v>
      </c>
      <c r="K2220" s="63">
        <v>6461.8304940160624</v>
      </c>
      <c r="L2220" s="63">
        <v>2993.4462624096373</v>
      </c>
      <c r="M2220" s="63">
        <v>264.85684313253006</v>
      </c>
      <c r="N2220" s="63">
        <v>5655.1171161445782</v>
      </c>
      <c r="O2220" s="63">
        <v>550.60342168674697</v>
      </c>
      <c r="P2220" s="63">
        <v>551.16799277108441</v>
      </c>
      <c r="Q2220" s="63">
        <v>851.22733975903611</v>
      </c>
      <c r="R2220" s="63">
        <v>0</v>
      </c>
      <c r="S2220" s="63">
        <v>1140.3225337349397</v>
      </c>
      <c r="T2220" s="63">
        <v>1521.8348703614454</v>
      </c>
      <c r="U2220" s="63">
        <v>3105.149999999996</v>
      </c>
      <c r="V2220" s="63">
        <v>8508.1721368674698</v>
      </c>
      <c r="W2220" s="63">
        <v>1417.4701301204816</v>
      </c>
      <c r="X2220" s="153">
        <v>6502.3924022301235</v>
      </c>
      <c r="Y2220" s="63">
        <v>0</v>
      </c>
      <c r="Z2220" s="63">
        <v>4.1007113253012051</v>
      </c>
      <c r="AA2220" s="63">
        <v>728.677388313253</v>
      </c>
      <c r="AB2220" s="63">
        <v>245.52468734939757</v>
      </c>
      <c r="AC2220" s="63">
        <v>1862.3884240963857</v>
      </c>
      <c r="AD2220" s="63">
        <v>978.71911204819276</v>
      </c>
      <c r="AE2220" s="63">
        <v>0</v>
      </c>
      <c r="AF2220" s="63">
        <v>9529.3366655421687</v>
      </c>
      <c r="AG2220" s="63">
        <v>2488.2750679518072</v>
      </c>
      <c r="AH2220" s="43">
        <v>57670.043526005225</v>
      </c>
    </row>
    <row r="2221" spans="1:34">
      <c r="A2221" s="52">
        <v>0</v>
      </c>
      <c r="D2221" s="2">
        <v>2020</v>
      </c>
      <c r="E2221" s="2">
        <v>4</v>
      </c>
      <c r="F2221" s="62">
        <v>2020</v>
      </c>
      <c r="G2221" s="62">
        <v>2020</v>
      </c>
      <c r="H2221" s="63">
        <v>1107.8045291566264</v>
      </c>
      <c r="I2221" s="63">
        <v>824.00288313252997</v>
      </c>
      <c r="J2221" s="63">
        <v>559.77247710843358</v>
      </c>
      <c r="K2221" s="63">
        <v>7320.8143744979907</v>
      </c>
      <c r="L2221" s="63">
        <v>3224.1930856626504</v>
      </c>
      <c r="M2221" s="63">
        <v>255.49928457831331</v>
      </c>
      <c r="N2221" s="63">
        <v>7267.9640597590342</v>
      </c>
      <c r="O2221" s="63">
        <v>640.57873493975922</v>
      </c>
      <c r="P2221" s="63">
        <v>665.98016144578298</v>
      </c>
      <c r="Q2221" s="63">
        <v>952.43587469879526</v>
      </c>
      <c r="R2221" s="63">
        <v>0</v>
      </c>
      <c r="S2221" s="63">
        <v>1123.2523192771087</v>
      </c>
      <c r="T2221" s="63">
        <v>2360.8936583132518</v>
      </c>
      <c r="U2221" s="63">
        <v>3094.962499999996</v>
      </c>
      <c r="V2221" s="63">
        <v>9658.1383171084362</v>
      </c>
      <c r="W2221" s="63">
        <v>1748.4273722891567</v>
      </c>
      <c r="X2221" s="153">
        <v>7927.3337539506028</v>
      </c>
      <c r="Y2221" s="63">
        <v>0</v>
      </c>
      <c r="Z2221" s="63">
        <v>17.638550722891562</v>
      </c>
      <c r="AA2221" s="63">
        <v>586.52958000000001</v>
      </c>
      <c r="AB2221" s="63">
        <v>275.48645084337352</v>
      </c>
      <c r="AC2221" s="63">
        <v>2272.921104578314</v>
      </c>
      <c r="AD2221" s="63">
        <v>1124.9852524096382</v>
      </c>
      <c r="AE2221" s="63">
        <v>0</v>
      </c>
      <c r="AF2221" s="63">
        <v>10140.288081566261</v>
      </c>
      <c r="AG2221" s="63">
        <v>3534.3015296385547</v>
      </c>
      <c r="AH2221" s="43">
        <v>66684.203935677506</v>
      </c>
    </row>
    <row r="2222" spans="1:34">
      <c r="A2222" s="52">
        <v>0</v>
      </c>
      <c r="D2222" s="2">
        <v>2020</v>
      </c>
      <c r="E2222" s="2">
        <v>5</v>
      </c>
      <c r="F2222" s="62">
        <v>2021</v>
      </c>
      <c r="G2222" s="62">
        <v>2021</v>
      </c>
      <c r="H2222" s="63">
        <v>927.08218012048303</v>
      </c>
      <c r="I2222" s="63">
        <v>896.46421807228955</v>
      </c>
      <c r="J2222" s="63">
        <v>624.42798554216893</v>
      </c>
      <c r="K2222" s="63">
        <v>9016.9719978714857</v>
      </c>
      <c r="L2222" s="63">
        <v>3651.0024497590362</v>
      </c>
      <c r="M2222" s="63">
        <v>274.81505578313244</v>
      </c>
      <c r="N2222" s="63">
        <v>10493.657946987951</v>
      </c>
      <c r="O2222" s="63">
        <v>695.99078313253017</v>
      </c>
      <c r="P2222" s="63">
        <v>816.69722650602409</v>
      </c>
      <c r="Q2222" s="63">
        <v>1142.7519240963852</v>
      </c>
      <c r="R2222" s="63">
        <v>0</v>
      </c>
      <c r="S2222" s="63">
        <v>1581.410433734939</v>
      </c>
      <c r="T2222" s="63">
        <v>2511.4118378313256</v>
      </c>
      <c r="U2222" s="63">
        <v>3362.2824999999989</v>
      </c>
      <c r="V2222" s="63">
        <v>12270.821775421691</v>
      </c>
      <c r="W2222" s="63">
        <v>2203.5509584337337</v>
      </c>
      <c r="X2222" s="153">
        <v>9243.2234716108451</v>
      </c>
      <c r="Y2222" s="63">
        <v>0</v>
      </c>
      <c r="Z2222" s="63">
        <v>35.011653614457828</v>
      </c>
      <c r="AA2222" s="63">
        <v>767.36261084337366</v>
      </c>
      <c r="AB2222" s="63">
        <v>315.1883151807229</v>
      </c>
      <c r="AC2222" s="63">
        <v>3241.5937214457831</v>
      </c>
      <c r="AD2222" s="63">
        <v>1301.1157993975905</v>
      </c>
      <c r="AE2222" s="63">
        <v>0</v>
      </c>
      <c r="AF2222" s="63">
        <v>11561.659651084334</v>
      </c>
      <c r="AG2222" s="63">
        <v>4720.9868526506016</v>
      </c>
      <c r="AH2222" s="43">
        <v>81655.481349120877</v>
      </c>
    </row>
    <row r="2223" spans="1:34">
      <c r="A2223" s="52">
        <v>0</v>
      </c>
      <c r="D2223" s="2">
        <v>2020</v>
      </c>
      <c r="E2223" s="2">
        <v>6</v>
      </c>
      <c r="F2223" s="62">
        <v>2021</v>
      </c>
      <c r="G2223" s="62">
        <v>2021</v>
      </c>
      <c r="H2223" s="63">
        <v>1074.2237530120483</v>
      </c>
      <c r="I2223" s="63">
        <v>871.49443373493921</v>
      </c>
      <c r="J2223" s="63">
        <v>678.29223855421674</v>
      </c>
      <c r="K2223" s="63">
        <v>9288.7598663052177</v>
      </c>
      <c r="L2223" s="63">
        <v>3718.9258361445777</v>
      </c>
      <c r="M2223" s="63">
        <v>302.19223722891559</v>
      </c>
      <c r="N2223" s="63">
        <v>12092.000871325301</v>
      </c>
      <c r="O2223" s="63">
        <v>684.83910843373508</v>
      </c>
      <c r="P2223" s="63">
        <v>915.644440963855</v>
      </c>
      <c r="Q2223" s="63">
        <v>1291.6311457831323</v>
      </c>
      <c r="R2223" s="63">
        <v>0</v>
      </c>
      <c r="S2223" s="63">
        <v>1562.5687819277109</v>
      </c>
      <c r="T2223" s="63">
        <v>2685.6286243373502</v>
      </c>
      <c r="U2223" s="63">
        <v>2931.1474999999978</v>
      </c>
      <c r="V2223" s="63">
        <v>15382.152929156629</v>
      </c>
      <c r="W2223" s="63">
        <v>2397.4891481927716</v>
      </c>
      <c r="X2223" s="153">
        <v>10000.526485918075</v>
      </c>
      <c r="Y2223" s="63">
        <v>0</v>
      </c>
      <c r="Z2223" s="63">
        <v>116.00985566265059</v>
      </c>
      <c r="AA2223" s="63">
        <v>773.25146204819271</v>
      </c>
      <c r="AB2223" s="63">
        <v>313.09874337349396</v>
      </c>
      <c r="AC2223" s="63">
        <v>3792.2379768674687</v>
      </c>
      <c r="AD2223" s="63">
        <v>1283.7527722891566</v>
      </c>
      <c r="AE2223" s="63">
        <v>0</v>
      </c>
      <c r="AF2223" s="63">
        <v>11667.039361445788</v>
      </c>
      <c r="AG2223" s="63">
        <v>5444.7526367469864</v>
      </c>
      <c r="AH2223" s="43">
        <v>89267.66020945221</v>
      </c>
    </row>
    <row r="2224" spans="1:34">
      <c r="A2224" s="52">
        <v>0</v>
      </c>
      <c r="D2224" s="2">
        <v>2020</v>
      </c>
      <c r="E2224" s="2">
        <v>7</v>
      </c>
      <c r="F2224" s="62">
        <v>2021</v>
      </c>
      <c r="G2224" s="62">
        <v>2021</v>
      </c>
      <c r="H2224" s="63">
        <v>736.61057349397674</v>
      </c>
      <c r="I2224" s="63">
        <v>949.92893277108408</v>
      </c>
      <c r="J2224" s="63">
        <v>616.02166746987973</v>
      </c>
      <c r="K2224" s="63">
        <v>9938.0308853413644</v>
      </c>
      <c r="L2224" s="63">
        <v>4157.2966277108426</v>
      </c>
      <c r="M2224" s="63">
        <v>295.93278927710838</v>
      </c>
      <c r="N2224" s="63">
        <v>13849.888007710842</v>
      </c>
      <c r="O2224" s="63">
        <v>788.3903734939762</v>
      </c>
      <c r="P2224" s="63">
        <v>754.07240722891572</v>
      </c>
      <c r="Q2224" s="63">
        <v>1331.2344855421693</v>
      </c>
      <c r="R2224" s="63">
        <v>0</v>
      </c>
      <c r="S2224" s="63">
        <v>1702.190253012049</v>
      </c>
      <c r="T2224" s="63">
        <v>2955.2803416867478</v>
      </c>
      <c r="U2224" s="63">
        <v>2988.1975000000034</v>
      </c>
      <c r="V2224" s="63">
        <v>17873.747786024098</v>
      </c>
      <c r="W2224" s="63">
        <v>2812.6775331325293</v>
      </c>
      <c r="X2224" s="153">
        <v>10451.273240033734</v>
      </c>
      <c r="Y2224" s="63">
        <v>0</v>
      </c>
      <c r="Z2224" s="63">
        <v>178.64639048192774</v>
      </c>
      <c r="AA2224" s="63">
        <v>967.67414951807223</v>
      </c>
      <c r="AB2224" s="63">
        <v>339.21839096385531</v>
      </c>
      <c r="AC2224" s="63">
        <v>4756.8744578313226</v>
      </c>
      <c r="AD2224" s="63">
        <v>1400.9879313253014</v>
      </c>
      <c r="AE2224" s="63">
        <v>0</v>
      </c>
      <c r="AF2224" s="63">
        <v>12615.456754698795</v>
      </c>
      <c r="AG2224" s="63">
        <v>6549.5520498795204</v>
      </c>
      <c r="AH2224" s="43">
        <v>99009.183528628113</v>
      </c>
    </row>
    <row r="2225" spans="1:34">
      <c r="A2225" s="52">
        <v>0</v>
      </c>
      <c r="D2225" s="2">
        <v>2020</v>
      </c>
      <c r="E2225" s="2">
        <v>8</v>
      </c>
      <c r="F2225" s="62">
        <v>2021</v>
      </c>
      <c r="G2225" s="62">
        <v>2021</v>
      </c>
      <c r="H2225" s="63">
        <v>783.37090156626391</v>
      </c>
      <c r="I2225" s="63">
        <v>1008.1917628915664</v>
      </c>
      <c r="J2225" s="63">
        <v>711.40840963855453</v>
      </c>
      <c r="K2225" s="63">
        <v>9893.5717587148574</v>
      </c>
      <c r="L2225" s="63">
        <v>4292.6616743373497</v>
      </c>
      <c r="M2225" s="63">
        <v>281.51709096385542</v>
      </c>
      <c r="N2225" s="63">
        <v>13687.442991807218</v>
      </c>
      <c r="O2225" s="63">
        <v>795.38614457831306</v>
      </c>
      <c r="P2225" s="63">
        <v>820.0372168674694</v>
      </c>
      <c r="Q2225" s="63">
        <v>1280.0190554216867</v>
      </c>
      <c r="R2225" s="63">
        <v>0</v>
      </c>
      <c r="S2225" s="63">
        <v>1669.6602216867466</v>
      </c>
      <c r="T2225" s="63">
        <v>3063.2050789156615</v>
      </c>
      <c r="U2225" s="63">
        <v>3089.2575000000047</v>
      </c>
      <c r="V2225" s="63">
        <v>18203.705954698784</v>
      </c>
      <c r="W2225" s="63">
        <v>2878.5476638554219</v>
      </c>
      <c r="X2225" s="153">
        <v>10973.509398699996</v>
      </c>
      <c r="Y2225" s="63">
        <v>0</v>
      </c>
      <c r="Z2225" s="63">
        <v>228.35836192771077</v>
      </c>
      <c r="AA2225" s="63">
        <v>985.34070313253005</v>
      </c>
      <c r="AB2225" s="63">
        <v>344.20640108433741</v>
      </c>
      <c r="AC2225" s="63">
        <v>4835.8674033734924</v>
      </c>
      <c r="AD2225" s="63">
        <v>1310.0056692771082</v>
      </c>
      <c r="AE2225" s="63">
        <v>0</v>
      </c>
      <c r="AF2225" s="63">
        <v>12660.619487710839</v>
      </c>
      <c r="AG2225" s="63">
        <v>6430.6854065060234</v>
      </c>
      <c r="AH2225" s="43">
        <v>100226.57625765578</v>
      </c>
    </row>
    <row r="2226" spans="1:34">
      <c r="A2226" s="52">
        <v>0</v>
      </c>
      <c r="D2226" s="2">
        <v>2020</v>
      </c>
      <c r="E2226" s="2">
        <v>9</v>
      </c>
      <c r="F2226" s="62">
        <v>2021</v>
      </c>
      <c r="G2226" s="62">
        <v>2021</v>
      </c>
      <c r="H2226" s="63">
        <v>590.19116783132415</v>
      </c>
      <c r="I2226" s="63">
        <v>978.2280216867473</v>
      </c>
      <c r="J2226" s="63">
        <v>717.30394216867444</v>
      </c>
      <c r="K2226" s="63">
        <v>9415.42643461847</v>
      </c>
      <c r="L2226" s="63">
        <v>3851.8822520481926</v>
      </c>
      <c r="M2226" s="63">
        <v>245.2565515662651</v>
      </c>
      <c r="N2226" s="63">
        <v>12113.75690024096</v>
      </c>
      <c r="O2226" s="63">
        <v>777.3079638554218</v>
      </c>
      <c r="P2226" s="63">
        <v>699.10173253012044</v>
      </c>
      <c r="Q2226" s="63">
        <v>1197.8787951807235</v>
      </c>
      <c r="R2226" s="63">
        <v>0</v>
      </c>
      <c r="S2226" s="63">
        <v>1549.0414421686739</v>
      </c>
      <c r="T2226" s="63">
        <v>2849.5973645783133</v>
      </c>
      <c r="U2226" s="63">
        <v>2902.2149999999974</v>
      </c>
      <c r="V2226" s="63">
        <v>16434.010987951813</v>
      </c>
      <c r="W2226" s="63">
        <v>2593.7224644578323</v>
      </c>
      <c r="X2226" s="153">
        <v>10383.418889951807</v>
      </c>
      <c r="Y2226" s="63">
        <v>0</v>
      </c>
      <c r="Z2226" s="63">
        <v>210.71065783132531</v>
      </c>
      <c r="AA2226" s="63">
        <v>957.25541277108482</v>
      </c>
      <c r="AB2226" s="63">
        <v>320.95148903614461</v>
      </c>
      <c r="AC2226" s="63">
        <v>4268.502013493975</v>
      </c>
      <c r="AD2226" s="63">
        <v>1357.5109114457828</v>
      </c>
      <c r="AE2226" s="63">
        <v>0</v>
      </c>
      <c r="AF2226" s="63">
        <v>11700.911411204819</v>
      </c>
      <c r="AG2226" s="63">
        <v>5748.5229475903616</v>
      </c>
      <c r="AH2226" s="43">
        <v>91862.704754208826</v>
      </c>
    </row>
    <row r="2227" spans="1:34">
      <c r="A2227" s="52">
        <v>0</v>
      </c>
      <c r="D2227" s="2">
        <v>2020</v>
      </c>
      <c r="E2227" s="2">
        <v>10</v>
      </c>
      <c r="F2227" s="62">
        <v>2021</v>
      </c>
      <c r="G2227" s="62">
        <v>2021</v>
      </c>
      <c r="H2227" s="63">
        <v>366.49986867469926</v>
      </c>
      <c r="I2227" s="63">
        <v>865.42334891566259</v>
      </c>
      <c r="J2227" s="63">
        <v>859.55346746987971</v>
      </c>
      <c r="K2227" s="63">
        <v>8207.4803526907654</v>
      </c>
      <c r="L2227" s="63">
        <v>3387.0165225301207</v>
      </c>
      <c r="M2227" s="63">
        <v>258.56578180722897</v>
      </c>
      <c r="N2227" s="63">
        <v>9159.2881734939747</v>
      </c>
      <c r="O2227" s="63">
        <v>638.43151807228912</v>
      </c>
      <c r="P2227" s="63">
        <v>551.3767421686747</v>
      </c>
      <c r="Q2227" s="63">
        <v>1024.7975325301204</v>
      </c>
      <c r="R2227" s="63">
        <v>0</v>
      </c>
      <c r="S2227" s="63">
        <v>1425.6849867469882</v>
      </c>
      <c r="T2227" s="63">
        <v>4295.8528937349402</v>
      </c>
      <c r="U2227" s="63">
        <v>2850.0549999999953</v>
      </c>
      <c r="V2227" s="63">
        <v>10787.719063132532</v>
      </c>
      <c r="W2227" s="63">
        <v>1963.0217006024091</v>
      </c>
      <c r="X2227" s="153">
        <v>9553.414786271087</v>
      </c>
      <c r="Y2227" s="63">
        <v>0</v>
      </c>
      <c r="Z2227" s="63">
        <v>91.625268674698816</v>
      </c>
      <c r="AA2227" s="63">
        <v>880.70034710843345</v>
      </c>
      <c r="AB2227" s="63">
        <v>307.03224457831328</v>
      </c>
      <c r="AC2227" s="63">
        <v>3119.9330534939768</v>
      </c>
      <c r="AD2227" s="63">
        <v>1273.8905728915665</v>
      </c>
      <c r="AE2227" s="63">
        <v>0</v>
      </c>
      <c r="AF2227" s="63">
        <v>10713.603886746989</v>
      </c>
      <c r="AG2227" s="63">
        <v>4093.6351237349395</v>
      </c>
      <c r="AH2227" s="43">
        <v>76674.602236070277</v>
      </c>
    </row>
    <row r="2228" spans="1:34">
      <c r="A2228" s="52">
        <v>0</v>
      </c>
      <c r="D2228" s="2">
        <v>2020</v>
      </c>
      <c r="E2228" s="2">
        <v>11</v>
      </c>
      <c r="F2228" s="62">
        <v>2021</v>
      </c>
      <c r="G2228" s="62">
        <v>2021</v>
      </c>
      <c r="H2228" s="63">
        <v>463.81190277108345</v>
      </c>
      <c r="I2228" s="63">
        <v>754.77293204819296</v>
      </c>
      <c r="J2228" s="63">
        <v>834.07673493975926</v>
      </c>
      <c r="K2228" s="63">
        <v>6922.3599377510036</v>
      </c>
      <c r="L2228" s="63">
        <v>3127.3661306024096</v>
      </c>
      <c r="M2228" s="63">
        <v>251.2947059036145</v>
      </c>
      <c r="N2228" s="63">
        <v>6217.8730640963859</v>
      </c>
      <c r="O2228" s="63">
        <v>567.988951807229</v>
      </c>
      <c r="P2228" s="63">
        <v>377.90599277108441</v>
      </c>
      <c r="Q2228" s="63">
        <v>890.34174939759032</v>
      </c>
      <c r="R2228" s="63">
        <v>0</v>
      </c>
      <c r="S2228" s="63">
        <v>1255.7880409638551</v>
      </c>
      <c r="T2228" s="63">
        <v>3160.8817698795178</v>
      </c>
      <c r="U2228" s="63">
        <v>2650.3800000000028</v>
      </c>
      <c r="V2228" s="63">
        <v>8976.6619296385506</v>
      </c>
      <c r="W2228" s="63">
        <v>1523.504974698795</v>
      </c>
      <c r="X2228" s="153">
        <v>7558.9815677915667</v>
      </c>
      <c r="Y2228" s="63">
        <v>0</v>
      </c>
      <c r="Z2228" s="63">
        <v>9.1350667469879543</v>
      </c>
      <c r="AA2228" s="63">
        <v>791.82399277108414</v>
      </c>
      <c r="AB2228" s="63">
        <v>273.46428457831325</v>
      </c>
      <c r="AC2228" s="63">
        <v>2300.020874216867</v>
      </c>
      <c r="AD2228" s="63">
        <v>1094.7041331325304</v>
      </c>
      <c r="AE2228" s="63">
        <v>0</v>
      </c>
      <c r="AF2228" s="63">
        <v>9220.7246566265076</v>
      </c>
      <c r="AG2228" s="63">
        <v>3324.9641632530124</v>
      </c>
      <c r="AH2228" s="43">
        <v>62548.82755638595</v>
      </c>
    </row>
    <row r="2229" spans="1:34">
      <c r="A2229" s="52">
        <v>0</v>
      </c>
      <c r="D2229" s="2">
        <v>2020</v>
      </c>
      <c r="E2229" s="2">
        <v>12</v>
      </c>
      <c r="F2229" s="62">
        <v>2021</v>
      </c>
      <c r="G2229" s="62">
        <v>2021</v>
      </c>
      <c r="H2229" s="63">
        <v>508.58627096385527</v>
      </c>
      <c r="I2229" s="63">
        <v>624.14668771084348</v>
      </c>
      <c r="J2229" s="63">
        <v>548.03600481927708</v>
      </c>
      <c r="K2229" s="63">
        <v>5305.893201726908</v>
      </c>
      <c r="L2229" s="63">
        <v>2953.4629924096398</v>
      </c>
      <c r="M2229" s="63">
        <v>250.44114481927721</v>
      </c>
      <c r="N2229" s="63">
        <v>3923.3372144578325</v>
      </c>
      <c r="O2229" s="63">
        <v>468.10873493975913</v>
      </c>
      <c r="P2229" s="63">
        <v>288.77</v>
      </c>
      <c r="Q2229" s="63">
        <v>777.52112409638585</v>
      </c>
      <c r="R2229" s="63">
        <v>0</v>
      </c>
      <c r="S2229" s="63">
        <v>986.36852409638561</v>
      </c>
      <c r="T2229" s="63">
        <v>2273.1447621686743</v>
      </c>
      <c r="U2229" s="63">
        <v>2676.8674999999953</v>
      </c>
      <c r="V2229" s="63">
        <v>7001.579412048196</v>
      </c>
      <c r="W2229" s="63">
        <v>1095.2343686746981</v>
      </c>
      <c r="X2229" s="153">
        <v>5310.0945365048201</v>
      </c>
      <c r="Y2229" s="63">
        <v>0</v>
      </c>
      <c r="Z2229" s="63">
        <v>22.261004337349391</v>
      </c>
      <c r="AA2229" s="63">
        <v>416.11528590361451</v>
      </c>
      <c r="AB2229" s="63">
        <v>176.87214265060243</v>
      </c>
      <c r="AC2229" s="63">
        <v>1620.7968607228916</v>
      </c>
      <c r="AD2229" s="63">
        <v>982.33062168674667</v>
      </c>
      <c r="AE2229" s="63">
        <v>0</v>
      </c>
      <c r="AF2229" s="63">
        <v>8491.8483266265048</v>
      </c>
      <c r="AG2229" s="63">
        <v>1962.6203561445784</v>
      </c>
      <c r="AH2229" s="43">
        <v>48664.437077508832</v>
      </c>
    </row>
    <row r="2230" spans="1:34">
      <c r="A2230" s="52">
        <v>0</v>
      </c>
      <c r="D2230" s="2">
        <v>2021</v>
      </c>
      <c r="E2230" s="2">
        <v>1</v>
      </c>
      <c r="F2230" s="62">
        <v>2021</v>
      </c>
      <c r="G2230" s="62">
        <v>2021</v>
      </c>
      <c r="H2230" s="63">
        <v>519.24661879518044</v>
      </c>
      <c r="I2230" s="63">
        <v>679.03598240963834</v>
      </c>
      <c r="J2230" s="63">
        <v>339.3712163855422</v>
      </c>
      <c r="K2230" s="63">
        <v>6090.7131379919656</v>
      </c>
      <c r="L2230" s="63">
        <v>3032.6496057831323</v>
      </c>
      <c r="M2230" s="63">
        <v>243.28124192771091</v>
      </c>
      <c r="N2230" s="63">
        <v>4202.2344281927708</v>
      </c>
      <c r="O2230" s="63">
        <v>524.05687951807204</v>
      </c>
      <c r="P2230" s="63">
        <v>235.8343518072289</v>
      </c>
      <c r="Q2230" s="63">
        <v>795.82600120481936</v>
      </c>
      <c r="R2230" s="63">
        <v>0</v>
      </c>
      <c r="S2230" s="63">
        <v>1228.2035368674694</v>
      </c>
      <c r="T2230" s="63">
        <v>1801.6632289156628</v>
      </c>
      <c r="U2230" s="63">
        <v>6183.4050000000134</v>
      </c>
      <c r="V2230" s="63">
        <v>6721.8372771084332</v>
      </c>
      <c r="W2230" s="63">
        <v>1259.2313614457835</v>
      </c>
      <c r="X2230" s="153">
        <v>5112.0705590301213</v>
      </c>
      <c r="Y2230" s="63">
        <v>0</v>
      </c>
      <c r="Z2230" s="63">
        <v>0.19472060240963854</v>
      </c>
      <c r="AA2230" s="63">
        <v>607.8664106024097</v>
      </c>
      <c r="AB2230" s="63">
        <v>245.63196566265066</v>
      </c>
      <c r="AC2230" s="63">
        <v>1899.0997019277115</v>
      </c>
      <c r="AD2230" s="63">
        <v>977.8126518072288</v>
      </c>
      <c r="AE2230" s="63">
        <v>0</v>
      </c>
      <c r="AF2230" s="63">
        <v>8993.0238798795162</v>
      </c>
      <c r="AG2230" s="63">
        <v>2116.5257922891578</v>
      </c>
      <c r="AH2230" s="43">
        <v>53808.815550154628</v>
      </c>
    </row>
    <row r="2231" spans="1:34">
      <c r="A2231" s="52">
        <v>0</v>
      </c>
      <c r="D2231" s="2">
        <v>2021</v>
      </c>
      <c r="E2231" s="2">
        <v>2</v>
      </c>
      <c r="F2231" s="62">
        <v>2021</v>
      </c>
      <c r="G2231" s="62">
        <v>2021</v>
      </c>
      <c r="H2231" s="63">
        <v>947.07403469879421</v>
      </c>
      <c r="I2231" s="63">
        <v>582.44770987951802</v>
      </c>
      <c r="J2231" s="63">
        <v>380.22584674698805</v>
      </c>
      <c r="K2231" s="63">
        <v>4071.7936131726897</v>
      </c>
      <c r="L2231" s="63">
        <v>2574.782735421687</v>
      </c>
      <c r="M2231" s="63">
        <v>232.82897349397584</v>
      </c>
      <c r="N2231" s="63">
        <v>3771.2360253012043</v>
      </c>
      <c r="O2231" s="63">
        <v>453.21908385542179</v>
      </c>
      <c r="P2231" s="63">
        <v>286.22990674698792</v>
      </c>
      <c r="Q2231" s="63">
        <v>682.08438144578315</v>
      </c>
      <c r="R2231" s="63">
        <v>0</v>
      </c>
      <c r="S2231" s="63">
        <v>883.55787807228921</v>
      </c>
      <c r="T2231" s="63">
        <v>1253.3587590361449</v>
      </c>
      <c r="U2231" s="63">
        <v>4916.0800000000027</v>
      </c>
      <c r="V2231" s="63">
        <v>5928.1308722891572</v>
      </c>
      <c r="W2231" s="63">
        <v>1073.0720662650597</v>
      </c>
      <c r="X2231" s="153">
        <v>4304.4099527228946</v>
      </c>
      <c r="Y2231" s="63">
        <v>0</v>
      </c>
      <c r="Z2231" s="63">
        <v>1.6690337349397584</v>
      </c>
      <c r="AA2231" s="63">
        <v>594.93500674698794</v>
      </c>
      <c r="AB2231" s="63">
        <v>213.04710301204818</v>
      </c>
      <c r="AC2231" s="63">
        <v>1751.3727120481929</v>
      </c>
      <c r="AD2231" s="63">
        <v>791.90412506024097</v>
      </c>
      <c r="AE2231" s="63">
        <v>0</v>
      </c>
      <c r="AF2231" s="63">
        <v>8103.851306024093</v>
      </c>
      <c r="AG2231" s="63">
        <v>1826.8188320481931</v>
      </c>
      <c r="AH2231" s="43">
        <v>45624.129957823294</v>
      </c>
    </row>
    <row r="2232" spans="1:34">
      <c r="A2232" s="52">
        <v>0</v>
      </c>
      <c r="D2232" s="2">
        <v>2021</v>
      </c>
      <c r="E2232" s="2">
        <v>3</v>
      </c>
      <c r="F2232" s="62">
        <v>2021</v>
      </c>
      <c r="G2232" s="62">
        <v>2021</v>
      </c>
      <c r="H2232" s="63">
        <v>1049.1527889156619</v>
      </c>
      <c r="I2232" s="63">
        <v>744.498124819277</v>
      </c>
      <c r="J2232" s="63">
        <v>484.29336289156618</v>
      </c>
      <c r="K2232" s="63">
        <v>6444.4840406425674</v>
      </c>
      <c r="L2232" s="63">
        <v>2976.1346573493979</v>
      </c>
      <c r="M2232" s="63">
        <v>262.18294891566256</v>
      </c>
      <c r="N2232" s="63">
        <v>5755.0094961445793</v>
      </c>
      <c r="O2232" s="63">
        <v>554.86503325301214</v>
      </c>
      <c r="P2232" s="63">
        <v>555.96544662650592</v>
      </c>
      <c r="Q2232" s="63">
        <v>848.06920771084299</v>
      </c>
      <c r="R2232" s="63">
        <v>0</v>
      </c>
      <c r="S2232" s="63">
        <v>1142.5261750602408</v>
      </c>
      <c r="T2232" s="63">
        <v>1520.1533493975905</v>
      </c>
      <c r="U2232" s="63">
        <v>3105.149999999996</v>
      </c>
      <c r="V2232" s="63">
        <v>8423.5078409638536</v>
      </c>
      <c r="W2232" s="63">
        <v>1426.4513734939756</v>
      </c>
      <c r="X2232" s="153">
        <v>6599.9309172349422</v>
      </c>
      <c r="Y2232" s="63">
        <v>0</v>
      </c>
      <c r="Z2232" s="63">
        <v>4.1540395180722882</v>
      </c>
      <c r="AA2232" s="63">
        <v>727.32364481927743</v>
      </c>
      <c r="AB2232" s="63">
        <v>245.22802108433734</v>
      </c>
      <c r="AC2232" s="63">
        <v>1863.8991301204821</v>
      </c>
      <c r="AD2232" s="63">
        <v>971.7444209638553</v>
      </c>
      <c r="AE2232" s="63">
        <v>0</v>
      </c>
      <c r="AF2232" s="63">
        <v>9499.5145865060222</v>
      </c>
      <c r="AG2232" s="63">
        <v>2509.4616693975904</v>
      </c>
      <c r="AH2232" s="43">
        <v>57713.700275829302</v>
      </c>
    </row>
    <row r="2233" spans="1:34">
      <c r="A2233" s="52">
        <v>0</v>
      </c>
      <c r="D2233" s="2">
        <v>2021</v>
      </c>
      <c r="E2233" s="2">
        <v>4</v>
      </c>
      <c r="F2233" s="62">
        <v>2021</v>
      </c>
      <c r="G2233" s="62">
        <v>2021</v>
      </c>
      <c r="H2233" s="63">
        <v>1108.5933378313252</v>
      </c>
      <c r="I2233" s="63">
        <v>818.51995301204829</v>
      </c>
      <c r="J2233" s="63">
        <v>529.95840578313278</v>
      </c>
      <c r="K2233" s="63">
        <v>7300.893979919676</v>
      </c>
      <c r="L2233" s="63">
        <v>3205.547032771085</v>
      </c>
      <c r="M2233" s="63">
        <v>252.91986072289149</v>
      </c>
      <c r="N2233" s="63">
        <v>7396.3458797590365</v>
      </c>
      <c r="O2233" s="63">
        <v>645.61286024096398</v>
      </c>
      <c r="P2233" s="63">
        <v>671.77695867469902</v>
      </c>
      <c r="Q2233" s="63">
        <v>948.90224963855394</v>
      </c>
      <c r="R2233" s="63">
        <v>0</v>
      </c>
      <c r="S2233" s="63">
        <v>1125.4229728915661</v>
      </c>
      <c r="T2233" s="63">
        <v>2358.2850361445785</v>
      </c>
      <c r="U2233" s="63">
        <v>3094.962499999996</v>
      </c>
      <c r="V2233" s="63">
        <v>9554.9237301204812</v>
      </c>
      <c r="W2233" s="63">
        <v>1759.505596385543</v>
      </c>
      <c r="X2233" s="153">
        <v>8041.2190401746993</v>
      </c>
      <c r="Y2233" s="63">
        <v>0</v>
      </c>
      <c r="Z2233" s="63">
        <v>17.867933373493969</v>
      </c>
      <c r="AA2233" s="63">
        <v>585.43991999999992</v>
      </c>
      <c r="AB2233" s="63">
        <v>275.15358192771089</v>
      </c>
      <c r="AC2233" s="63">
        <v>2274.7648207228917</v>
      </c>
      <c r="AD2233" s="63">
        <v>1116.9682181927715</v>
      </c>
      <c r="AE2233" s="63">
        <v>0</v>
      </c>
      <c r="AF2233" s="63">
        <v>10108.554028795175</v>
      </c>
      <c r="AG2233" s="63">
        <v>3564.394600481929</v>
      </c>
      <c r="AH2233" s="43">
        <v>66756.532497564243</v>
      </c>
    </row>
    <row r="2234" spans="1:34">
      <c r="A2234" s="52">
        <v>0</v>
      </c>
      <c r="D2234" s="2">
        <v>2021</v>
      </c>
      <c r="E2234" s="2">
        <v>5</v>
      </c>
      <c r="F2234" s="62">
        <v>2022</v>
      </c>
      <c r="G2234" s="62">
        <v>2022</v>
      </c>
      <c r="H2234" s="63">
        <v>927.7423060240975</v>
      </c>
      <c r="I2234" s="63">
        <v>890.49912891566282</v>
      </c>
      <c r="J2234" s="63">
        <v>589.27690891566249</v>
      </c>
      <c r="K2234" s="63">
        <v>8991.9690748594385</v>
      </c>
      <c r="L2234" s="63">
        <v>3629.8880862650594</v>
      </c>
      <c r="M2234" s="63">
        <v>272.04062722891553</v>
      </c>
      <c r="N2234" s="63">
        <v>10679.018646987955</v>
      </c>
      <c r="O2234" s="63">
        <v>701.50066746987943</v>
      </c>
      <c r="P2234" s="63">
        <v>823.80588903614455</v>
      </c>
      <c r="Q2234" s="63">
        <v>1138.5122089156623</v>
      </c>
      <c r="R2234" s="63">
        <v>0</v>
      </c>
      <c r="S2234" s="63">
        <v>1584.4664650602404</v>
      </c>
      <c r="T2234" s="63">
        <v>2508.6369036144579</v>
      </c>
      <c r="U2234" s="63">
        <v>3362.2824999999989</v>
      </c>
      <c r="V2234" s="63">
        <v>12145.574106024096</v>
      </c>
      <c r="W2234" s="63">
        <v>2217.5128945783131</v>
      </c>
      <c r="X2234" s="153">
        <v>9372.2045006445787</v>
      </c>
      <c r="Y2234" s="63">
        <v>0</v>
      </c>
      <c r="Z2234" s="63">
        <v>35.466966867469871</v>
      </c>
      <c r="AA2234" s="63">
        <v>765.93699759036122</v>
      </c>
      <c r="AB2234" s="63">
        <v>314.80747469879503</v>
      </c>
      <c r="AC2234" s="63">
        <v>3244.2231918072298</v>
      </c>
      <c r="AD2234" s="63">
        <v>1291.8435979518074</v>
      </c>
      <c r="AE2234" s="63">
        <v>0</v>
      </c>
      <c r="AF2234" s="63">
        <v>11525.47741301205</v>
      </c>
      <c r="AG2234" s="63">
        <v>4761.18404313253</v>
      </c>
      <c r="AH2234" s="43">
        <v>81773.870599600399</v>
      </c>
    </row>
    <row r="2235" spans="1:34">
      <c r="A2235" s="52">
        <v>0</v>
      </c>
      <c r="D2235" s="2">
        <v>2021</v>
      </c>
      <c r="E2235" s="2">
        <v>6</v>
      </c>
      <c r="F2235" s="62">
        <v>2022</v>
      </c>
      <c r="G2235" s="62">
        <v>2022</v>
      </c>
      <c r="H2235" s="63">
        <v>1074.9886506024097</v>
      </c>
      <c r="I2235" s="63">
        <v>865.69549397590379</v>
      </c>
      <c r="J2235" s="63">
        <v>638.65980289156596</v>
      </c>
      <c r="K2235" s="63">
        <v>9262.9425322088355</v>
      </c>
      <c r="L2235" s="63">
        <v>3697.4186602409641</v>
      </c>
      <c r="M2235" s="63">
        <v>299.14141903614455</v>
      </c>
      <c r="N2235" s="63">
        <v>12305.5948113253</v>
      </c>
      <c r="O2235" s="63">
        <v>690.25324626506006</v>
      </c>
      <c r="P2235" s="63">
        <v>923.61435578313217</v>
      </c>
      <c r="Q2235" s="63">
        <v>1286.8390749397588</v>
      </c>
      <c r="R2235" s="63">
        <v>0</v>
      </c>
      <c r="S2235" s="63">
        <v>1565.5884022891571</v>
      </c>
      <c r="T2235" s="63">
        <v>2682.6611927710842</v>
      </c>
      <c r="U2235" s="63">
        <v>2931.1474999999978</v>
      </c>
      <c r="V2235" s="63">
        <v>15245.586187951809</v>
      </c>
      <c r="W2235" s="63">
        <v>2412.6798975903612</v>
      </c>
      <c r="X2235" s="153">
        <v>10138.195212240968</v>
      </c>
      <c r="Y2235" s="63">
        <v>0</v>
      </c>
      <c r="Z2235" s="63">
        <v>117.51851975903612</v>
      </c>
      <c r="AA2235" s="63">
        <v>771.8149084337349</v>
      </c>
      <c r="AB2235" s="63">
        <v>312.72042771084347</v>
      </c>
      <c r="AC2235" s="63">
        <v>3795.3141110843371</v>
      </c>
      <c r="AD2235" s="63">
        <v>1274.6043057831323</v>
      </c>
      <c r="AE2235" s="63">
        <v>0</v>
      </c>
      <c r="AF2235" s="63">
        <v>11630.527337349395</v>
      </c>
      <c r="AG2235" s="63">
        <v>5491.112384337348</v>
      </c>
      <c r="AH2235" s="43">
        <v>89414.618434570264</v>
      </c>
    </row>
    <row r="2236" spans="1:34">
      <c r="A2236" s="52">
        <v>0</v>
      </c>
      <c r="D2236" s="2">
        <v>2021</v>
      </c>
      <c r="E2236" s="2">
        <v>7</v>
      </c>
      <c r="F2236" s="62">
        <v>2022</v>
      </c>
      <c r="G2236" s="62">
        <v>2022</v>
      </c>
      <c r="H2236" s="63">
        <v>737.13507469879607</v>
      </c>
      <c r="I2236" s="63">
        <v>943.60808843373479</v>
      </c>
      <c r="J2236" s="63">
        <v>583.21170506024089</v>
      </c>
      <c r="K2236" s="63">
        <v>9910.2680136546169</v>
      </c>
      <c r="L2236" s="63">
        <v>4133.2542795180716</v>
      </c>
      <c r="M2236" s="63">
        <v>292.94516409638561</v>
      </c>
      <c r="N2236" s="63">
        <v>14094.533387710846</v>
      </c>
      <c r="O2236" s="63">
        <v>794.69358602409636</v>
      </c>
      <c r="P2236" s="63">
        <v>760.63597337349393</v>
      </c>
      <c r="Q2236" s="63">
        <v>1326.2954826506023</v>
      </c>
      <c r="R2236" s="63">
        <v>0</v>
      </c>
      <c r="S2236" s="63">
        <v>1705.4796879518065</v>
      </c>
      <c r="T2236" s="63">
        <v>2952.0149638554221</v>
      </c>
      <c r="U2236" s="63">
        <v>2988.1975000000034</v>
      </c>
      <c r="V2236" s="63">
        <v>17714.985628915663</v>
      </c>
      <c r="W2236" s="63">
        <v>2830.4989608433739</v>
      </c>
      <c r="X2236" s="153">
        <v>10594.112883783135</v>
      </c>
      <c r="Y2236" s="63">
        <v>0</v>
      </c>
      <c r="Z2236" s="63">
        <v>180.96961891566269</v>
      </c>
      <c r="AA2236" s="63">
        <v>965.87639566265057</v>
      </c>
      <c r="AB2236" s="63">
        <v>338.80851506024101</v>
      </c>
      <c r="AC2236" s="63">
        <v>4760.7330722891566</v>
      </c>
      <c r="AD2236" s="63">
        <v>1391.0040065060241</v>
      </c>
      <c r="AE2236" s="63">
        <v>0</v>
      </c>
      <c r="AF2236" s="63">
        <v>12575.976656385539</v>
      </c>
      <c r="AG2236" s="63">
        <v>6605.3186934939758</v>
      </c>
      <c r="AH2236" s="43">
        <v>99180.557338883518</v>
      </c>
    </row>
    <row r="2237" spans="1:34">
      <c r="A2237" s="52">
        <v>0</v>
      </c>
      <c r="D2237" s="2">
        <v>2021</v>
      </c>
      <c r="E2237" s="2">
        <v>8</v>
      </c>
      <c r="F2237" s="62">
        <v>2022</v>
      </c>
      <c r="G2237" s="62">
        <v>2022</v>
      </c>
      <c r="H2237" s="63">
        <v>783.92869831325174</v>
      </c>
      <c r="I2237" s="63">
        <v>1001.4832366265061</v>
      </c>
      <c r="J2237" s="63">
        <v>670.7799807228912</v>
      </c>
      <c r="K2237" s="63">
        <v>9865.9421085943759</v>
      </c>
      <c r="L2237" s="63">
        <v>4267.8364872289139</v>
      </c>
      <c r="M2237" s="63">
        <v>278.67500120481935</v>
      </c>
      <c r="N2237" s="63">
        <v>13929.218931807227</v>
      </c>
      <c r="O2237" s="63">
        <v>801.74942168674681</v>
      </c>
      <c r="P2237" s="63">
        <v>827.17495120481919</v>
      </c>
      <c r="Q2237" s="63">
        <v>1275.270066506024</v>
      </c>
      <c r="R2237" s="63">
        <v>0</v>
      </c>
      <c r="S2237" s="63">
        <v>1672.886793253012</v>
      </c>
      <c r="T2237" s="63">
        <v>3059.8204518072298</v>
      </c>
      <c r="U2237" s="63">
        <v>3089.2575000000047</v>
      </c>
      <c r="V2237" s="63">
        <v>18043.468038554216</v>
      </c>
      <c r="W2237" s="63">
        <v>2896.7864518072288</v>
      </c>
      <c r="X2237" s="153">
        <v>11122.340078500001</v>
      </c>
      <c r="Y2237" s="63">
        <v>0</v>
      </c>
      <c r="Z2237" s="63">
        <v>231.3280756626506</v>
      </c>
      <c r="AA2237" s="63">
        <v>983.51012819277105</v>
      </c>
      <c r="AB2237" s="63">
        <v>343.790498192771</v>
      </c>
      <c r="AC2237" s="63">
        <v>4839.7900942168671</v>
      </c>
      <c r="AD2237" s="63">
        <v>1300.6701155421688</v>
      </c>
      <c r="AE2237" s="63">
        <v>0</v>
      </c>
      <c r="AF2237" s="63">
        <v>12620.998052530122</v>
      </c>
      <c r="AG2237" s="63">
        <v>6485.4399513253029</v>
      </c>
      <c r="AH2237" s="43">
        <v>100392.14511347991</v>
      </c>
    </row>
    <row r="2238" spans="1:34">
      <c r="A2238" s="52">
        <v>0</v>
      </c>
      <c r="D2238" s="2">
        <v>2021</v>
      </c>
      <c r="E2238" s="2">
        <v>9</v>
      </c>
      <c r="F2238" s="62">
        <v>2022</v>
      </c>
      <c r="G2238" s="62">
        <v>2022</v>
      </c>
      <c r="H2238" s="63">
        <v>590.61141156626411</v>
      </c>
      <c r="I2238" s="63">
        <v>971.71887469879528</v>
      </c>
      <c r="J2238" s="63">
        <v>673.86743566265091</v>
      </c>
      <c r="K2238" s="63">
        <v>9389.229544738957</v>
      </c>
      <c r="L2238" s="63">
        <v>3829.6061667469885</v>
      </c>
      <c r="M2238" s="63">
        <v>242.78053445783121</v>
      </c>
      <c r="N2238" s="63">
        <v>12327.735140240968</v>
      </c>
      <c r="O2238" s="63">
        <v>783.51602457831314</v>
      </c>
      <c r="P2238" s="63">
        <v>705.18682518072285</v>
      </c>
      <c r="Q2238" s="63">
        <v>1193.4345542168678</v>
      </c>
      <c r="R2238" s="63">
        <v>0</v>
      </c>
      <c r="S2238" s="63">
        <v>1552.0349213253014</v>
      </c>
      <c r="T2238" s="63">
        <v>2846.4487590361446</v>
      </c>
      <c r="U2238" s="63">
        <v>2902.2149999999974</v>
      </c>
      <c r="V2238" s="63">
        <v>16289.755542168681</v>
      </c>
      <c r="W2238" s="63">
        <v>2610.1565692771087</v>
      </c>
      <c r="X2238" s="153">
        <v>10525.480116024097</v>
      </c>
      <c r="Y2238" s="63">
        <v>0</v>
      </c>
      <c r="Z2238" s="63">
        <v>213.45086987951808</v>
      </c>
      <c r="AA2238" s="63">
        <v>955.47701493975865</v>
      </c>
      <c r="AB2238" s="63">
        <v>320.56368493975896</v>
      </c>
      <c r="AC2238" s="63">
        <v>4271.9644768674698</v>
      </c>
      <c r="AD2238" s="63">
        <v>1347.8368189156627</v>
      </c>
      <c r="AE2238" s="63">
        <v>0</v>
      </c>
      <c r="AF2238" s="63">
        <v>11664.293384457829</v>
      </c>
      <c r="AG2238" s="63">
        <v>5797.4691698795205</v>
      </c>
      <c r="AH2238" s="43">
        <v>92004.832839799215</v>
      </c>
    </row>
    <row r="2239" spans="1:34">
      <c r="A2239" s="52">
        <v>0</v>
      </c>
      <c r="D2239" s="2">
        <v>2021</v>
      </c>
      <c r="E2239" s="2">
        <v>10</v>
      </c>
      <c r="F2239" s="62">
        <v>2022</v>
      </c>
      <c r="G2239" s="62">
        <v>2022</v>
      </c>
      <c r="H2239" s="63">
        <v>366.76083373494026</v>
      </c>
      <c r="I2239" s="63">
        <v>859.66480626506018</v>
      </c>
      <c r="J2239" s="63">
        <v>813.77274506024071</v>
      </c>
      <c r="K2239" s="63">
        <v>8184.9030676305238</v>
      </c>
      <c r="L2239" s="63">
        <v>3367.4288342168661</v>
      </c>
      <c r="M2239" s="63">
        <v>255.9553997590362</v>
      </c>
      <c r="N2239" s="63">
        <v>9321.0784734939789</v>
      </c>
      <c r="O2239" s="63">
        <v>643.44720771084337</v>
      </c>
      <c r="P2239" s="63">
        <v>556.17601301204809</v>
      </c>
      <c r="Q2239" s="63">
        <v>1020.9954390361449</v>
      </c>
      <c r="R2239" s="63">
        <v>0</v>
      </c>
      <c r="S2239" s="63">
        <v>1428.4400830120483</v>
      </c>
      <c r="T2239" s="63">
        <v>4291.1062771084344</v>
      </c>
      <c r="U2239" s="63">
        <v>2850.0549999999953</v>
      </c>
      <c r="V2239" s="63">
        <v>10670.278159036148</v>
      </c>
      <c r="W2239" s="63">
        <v>1975.4596174698784</v>
      </c>
      <c r="X2239" s="153">
        <v>9685.954296114458</v>
      </c>
      <c r="Y2239" s="63">
        <v>0</v>
      </c>
      <c r="Z2239" s="63">
        <v>92.816820481927678</v>
      </c>
      <c r="AA2239" s="63">
        <v>879.06417397590383</v>
      </c>
      <c r="AB2239" s="63">
        <v>306.6612590361446</v>
      </c>
      <c r="AC2239" s="63">
        <v>3122.4638368674687</v>
      </c>
      <c r="AD2239" s="63">
        <v>1264.8123878313256</v>
      </c>
      <c r="AE2239" s="63">
        <v>0</v>
      </c>
      <c r="AF2239" s="63">
        <v>10680.075640963856</v>
      </c>
      <c r="AG2239" s="63">
        <v>4128.4906816867469</v>
      </c>
      <c r="AH2239" s="43">
        <v>76765.861053504035</v>
      </c>
    </row>
    <row r="2240" spans="1:34">
      <c r="A2240" s="52">
        <v>0</v>
      </c>
      <c r="D2240" s="2">
        <v>2021</v>
      </c>
      <c r="E2240" s="2">
        <v>11</v>
      </c>
      <c r="F2240" s="62">
        <v>2022</v>
      </c>
      <c r="G2240" s="62">
        <v>2022</v>
      </c>
      <c r="H2240" s="63">
        <v>464.14215855421611</v>
      </c>
      <c r="I2240" s="63">
        <v>749.7506592771083</v>
      </c>
      <c r="J2240" s="63">
        <v>789.65293012048187</v>
      </c>
      <c r="K2240" s="63">
        <v>6903.6335100401575</v>
      </c>
      <c r="L2240" s="63">
        <v>3109.2800443373494</v>
      </c>
      <c r="M2240" s="63">
        <v>248.75772987951802</v>
      </c>
      <c r="N2240" s="63">
        <v>6327.7060040963861</v>
      </c>
      <c r="O2240" s="63">
        <v>572.39983277108456</v>
      </c>
      <c r="P2240" s="63">
        <v>381.19534662650619</v>
      </c>
      <c r="Q2240" s="63">
        <v>887.03849927710837</v>
      </c>
      <c r="R2240" s="63">
        <v>0</v>
      </c>
      <c r="S2240" s="63">
        <v>1258.2148161445787</v>
      </c>
      <c r="T2240" s="63">
        <v>3157.3892168674679</v>
      </c>
      <c r="U2240" s="63">
        <v>2650.3800000000028</v>
      </c>
      <c r="V2240" s="63">
        <v>8878.937166265061</v>
      </c>
      <c r="W2240" s="63">
        <v>1533.1580662650599</v>
      </c>
      <c r="X2240" s="153">
        <v>7668.6411580542172</v>
      </c>
      <c r="Y2240" s="63">
        <v>0</v>
      </c>
      <c r="Z2240" s="63">
        <v>9.2538648192771049</v>
      </c>
      <c r="AA2240" s="63">
        <v>790.3529349397586</v>
      </c>
      <c r="AB2240" s="63">
        <v>273.13385903614454</v>
      </c>
      <c r="AC2240" s="63">
        <v>2301.886572771084</v>
      </c>
      <c r="AD2240" s="63">
        <v>1086.9028926506026</v>
      </c>
      <c r="AE2240" s="63">
        <v>0</v>
      </c>
      <c r="AF2240" s="63">
        <v>9191.8683795180677</v>
      </c>
      <c r="AG2240" s="63">
        <v>3353.2748156626503</v>
      </c>
      <c r="AH2240" s="43">
        <v>62586.950457973886</v>
      </c>
    </row>
    <row r="2241" spans="1:34">
      <c r="A2241" s="52">
        <v>0</v>
      </c>
      <c r="D2241" s="2">
        <v>2021</v>
      </c>
      <c r="E2241" s="2">
        <v>12</v>
      </c>
      <c r="F2241" s="62">
        <v>2022</v>
      </c>
      <c r="G2241" s="62">
        <v>2022</v>
      </c>
      <c r="H2241" s="63">
        <v>508.94840819277096</v>
      </c>
      <c r="I2241" s="63">
        <v>619.99360433734887</v>
      </c>
      <c r="J2241" s="63">
        <v>518.84703036144583</v>
      </c>
      <c r="K2241" s="63">
        <v>5292.0105090763045</v>
      </c>
      <c r="L2241" s="63">
        <v>2936.3826173493972</v>
      </c>
      <c r="M2241" s="63">
        <v>247.91278602409639</v>
      </c>
      <c r="N2241" s="63">
        <v>3992.6393144578315</v>
      </c>
      <c r="O2241" s="63">
        <v>471.66206024096402</v>
      </c>
      <c r="P2241" s="63">
        <v>291.28350000000006</v>
      </c>
      <c r="Q2241" s="63">
        <v>774.63644891566264</v>
      </c>
      <c r="R2241" s="63">
        <v>0</v>
      </c>
      <c r="S2241" s="63">
        <v>988.27465361445832</v>
      </c>
      <c r="T2241" s="63">
        <v>2270.6330963855421</v>
      </c>
      <c r="U2241" s="63">
        <v>2676.8674999999953</v>
      </c>
      <c r="V2241" s="63">
        <v>6925.3564578313244</v>
      </c>
      <c r="W2241" s="63">
        <v>1102.173891566265</v>
      </c>
      <c r="X2241" s="153">
        <v>5393.9551408975913</v>
      </c>
      <c r="Y2241" s="63">
        <v>0</v>
      </c>
      <c r="Z2241" s="63">
        <v>22.55050024096386</v>
      </c>
      <c r="AA2241" s="63">
        <v>415.34222313253014</v>
      </c>
      <c r="AB2241" s="63">
        <v>176.65842891566271</v>
      </c>
      <c r="AC2241" s="63">
        <v>1622.1115959036149</v>
      </c>
      <c r="AD2241" s="63">
        <v>975.33019373493994</v>
      </c>
      <c r="AE2241" s="63">
        <v>0</v>
      </c>
      <c r="AF2241" s="63">
        <v>8465.2730695180726</v>
      </c>
      <c r="AG2241" s="63">
        <v>1979.3312318072287</v>
      </c>
      <c r="AH2241" s="43">
        <v>48668.174262504006</v>
      </c>
    </row>
    <row r="2242" spans="1:34">
      <c r="A2242" s="52">
        <v>0</v>
      </c>
      <c r="D2242" s="2">
        <v>2022</v>
      </c>
      <c r="E2242" s="2">
        <v>1</v>
      </c>
      <c r="F2242" s="62">
        <v>2022</v>
      </c>
      <c r="G2242" s="62">
        <v>2022</v>
      </c>
      <c r="H2242" s="63">
        <v>519.62681783132518</v>
      </c>
      <c r="I2242" s="63">
        <v>674.4899215662648</v>
      </c>
      <c r="J2242" s="63">
        <v>320.2917543373494</v>
      </c>
      <c r="K2242" s="63">
        <v>6074.4916016064244</v>
      </c>
      <c r="L2242" s="63">
        <v>2996.0666665060248</v>
      </c>
      <c r="M2242" s="63">
        <v>240.87973156626501</v>
      </c>
      <c r="N2242" s="63">
        <v>4282.4320171084337</v>
      </c>
      <c r="O2242" s="63">
        <v>527.98411746987972</v>
      </c>
      <c r="P2242" s="63">
        <v>237.87949879518072</v>
      </c>
      <c r="Q2242" s="63">
        <v>792.86163072289139</v>
      </c>
      <c r="R2242" s="63">
        <v>0</v>
      </c>
      <c r="S2242" s="63">
        <v>1230.5155672289161</v>
      </c>
      <c r="T2242" s="63">
        <v>1799.6689580722898</v>
      </c>
      <c r="U2242" s="63">
        <v>6183.4050000000134</v>
      </c>
      <c r="V2242" s="63">
        <v>6658.3112156626503</v>
      </c>
      <c r="W2242" s="63">
        <v>1267.2655074698794</v>
      </c>
      <c r="X2242" s="153">
        <v>5194.1200569674684</v>
      </c>
      <c r="Y2242" s="63">
        <v>0</v>
      </c>
      <c r="Z2242" s="63">
        <v>0.19701289156626511</v>
      </c>
      <c r="AA2242" s="63">
        <v>606.73662867469886</v>
      </c>
      <c r="AB2242" s="63">
        <v>245.33217325301206</v>
      </c>
      <c r="AC2242" s="63">
        <v>1900.6421103614455</v>
      </c>
      <c r="AD2242" s="63">
        <v>970.86530602409596</v>
      </c>
      <c r="AE2242" s="63">
        <v>0</v>
      </c>
      <c r="AF2242" s="63">
        <v>8964.9330614457831</v>
      </c>
      <c r="AG2242" s="63">
        <v>2134.4052968674705</v>
      </c>
      <c r="AH2242" s="43">
        <v>53823.401652429333</v>
      </c>
    </row>
    <row r="2243" spans="1:34">
      <c r="A2243" s="52">
        <v>0</v>
      </c>
      <c r="D2243" s="2">
        <v>2022</v>
      </c>
      <c r="E2243" s="2">
        <v>2</v>
      </c>
      <c r="F2243" s="62">
        <v>2022</v>
      </c>
      <c r="G2243" s="62">
        <v>2022</v>
      </c>
      <c r="H2243" s="63">
        <v>947.76749445783014</v>
      </c>
      <c r="I2243" s="63">
        <v>578.5482954216867</v>
      </c>
      <c r="J2243" s="63">
        <v>358.84953590361448</v>
      </c>
      <c r="K2243" s="63">
        <v>4061.6169654618466</v>
      </c>
      <c r="L2243" s="63">
        <v>2543.7230573493971</v>
      </c>
      <c r="M2243" s="63">
        <v>230.53064096385538</v>
      </c>
      <c r="N2243" s="63">
        <v>3843.2082204819285</v>
      </c>
      <c r="O2243" s="63">
        <v>456.55417024096374</v>
      </c>
      <c r="P2243" s="63">
        <v>288.71208216867478</v>
      </c>
      <c r="Q2243" s="63">
        <v>679.54368686746977</v>
      </c>
      <c r="R2243" s="63">
        <v>0</v>
      </c>
      <c r="S2243" s="63">
        <v>885.22113060240963</v>
      </c>
      <c r="T2243" s="63">
        <v>1251.9714093975899</v>
      </c>
      <c r="U2243" s="63">
        <v>4916.0800000000027</v>
      </c>
      <c r="V2243" s="63">
        <v>5868.7931884337322</v>
      </c>
      <c r="W2243" s="63">
        <v>1079.9184790361448</v>
      </c>
      <c r="X2243" s="153">
        <v>4377.1417496192798</v>
      </c>
      <c r="Y2243" s="63">
        <v>0</v>
      </c>
      <c r="Z2243" s="63">
        <v>1.6886819277108436</v>
      </c>
      <c r="AA2243" s="63">
        <v>593.82925915662634</v>
      </c>
      <c r="AB2243" s="63">
        <v>212.78708024096383</v>
      </c>
      <c r="AC2243" s="63">
        <v>1752.7951397590364</v>
      </c>
      <c r="AD2243" s="63">
        <v>786.27765686747</v>
      </c>
      <c r="AE2243" s="63">
        <v>0</v>
      </c>
      <c r="AF2243" s="63">
        <v>8078.5379277108414</v>
      </c>
      <c r="AG2243" s="63">
        <v>1842.2510161445775</v>
      </c>
      <c r="AH2243" s="43">
        <v>45636.346868213652</v>
      </c>
    </row>
    <row r="2244" spans="1:34">
      <c r="A2244" s="52">
        <v>0</v>
      </c>
      <c r="D2244" s="2">
        <v>2022</v>
      </c>
      <c r="E2244" s="2">
        <v>3</v>
      </c>
      <c r="F2244" s="62">
        <v>2022</v>
      </c>
      <c r="G2244" s="62">
        <v>2022</v>
      </c>
      <c r="H2244" s="63">
        <v>1049.9209920481921</v>
      </c>
      <c r="I2244" s="63">
        <v>739.51380313252992</v>
      </c>
      <c r="J2244" s="63">
        <v>457.06637253012042</v>
      </c>
      <c r="K2244" s="63">
        <v>6427.2032714859442</v>
      </c>
      <c r="L2244" s="63">
        <v>2940.2334595180728</v>
      </c>
      <c r="M2244" s="63">
        <v>259.5948534939759</v>
      </c>
      <c r="N2244" s="63">
        <v>5864.8410378313229</v>
      </c>
      <c r="O2244" s="63">
        <v>559.04980457831323</v>
      </c>
      <c r="P2244" s="63">
        <v>560.78675891566252</v>
      </c>
      <c r="Q2244" s="63">
        <v>844.91023662650559</v>
      </c>
      <c r="R2244" s="63">
        <v>0</v>
      </c>
      <c r="S2244" s="63">
        <v>1144.6769221686748</v>
      </c>
      <c r="T2244" s="63">
        <v>1518.470683373494</v>
      </c>
      <c r="U2244" s="63">
        <v>3105.149999999996</v>
      </c>
      <c r="V2244" s="63">
        <v>8343.1442214457857</v>
      </c>
      <c r="W2244" s="63">
        <v>1435.5524163855423</v>
      </c>
      <c r="X2244" s="153">
        <v>6699.145345466266</v>
      </c>
      <c r="Y2244" s="63">
        <v>0</v>
      </c>
      <c r="Z2244" s="63">
        <v>4.2029416867469864</v>
      </c>
      <c r="AA2244" s="63">
        <v>725.97183939759054</v>
      </c>
      <c r="AB2244" s="63">
        <v>244.92872168674697</v>
      </c>
      <c r="AC2244" s="63">
        <v>1865.4129493975909</v>
      </c>
      <c r="AD2244" s="63">
        <v>964.84018987951833</v>
      </c>
      <c r="AE2244" s="63">
        <v>0</v>
      </c>
      <c r="AF2244" s="63">
        <v>9469.8416819277099</v>
      </c>
      <c r="AG2244" s="63">
        <v>2530.6605281927705</v>
      </c>
      <c r="AH2244" s="43">
        <v>57755.119031169073</v>
      </c>
    </row>
    <row r="2245" spans="1:34">
      <c r="A2245" s="52">
        <v>0</v>
      </c>
      <c r="D2245" s="2">
        <v>2022</v>
      </c>
      <c r="E2245" s="2">
        <v>4</v>
      </c>
      <c r="F2245" s="62">
        <v>2022</v>
      </c>
      <c r="G2245" s="62">
        <v>2022</v>
      </c>
      <c r="H2245" s="63">
        <v>1109.4050640963853</v>
      </c>
      <c r="I2245" s="63">
        <v>813.04006445783148</v>
      </c>
      <c r="J2245" s="63">
        <v>500.16412506024096</v>
      </c>
      <c r="K2245" s="63">
        <v>7281.0490160642576</v>
      </c>
      <c r="L2245" s="63">
        <v>3166.878426867469</v>
      </c>
      <c r="M2245" s="63">
        <v>250.4232043373494</v>
      </c>
      <c r="N2245" s="63">
        <v>7537.5015236144609</v>
      </c>
      <c r="O2245" s="63">
        <v>650.55621626506024</v>
      </c>
      <c r="P2245" s="63">
        <v>677.60258421686751</v>
      </c>
      <c r="Q2245" s="63">
        <v>945.36768578313217</v>
      </c>
      <c r="R2245" s="63">
        <v>0</v>
      </c>
      <c r="S2245" s="63">
        <v>1127.5415240963855</v>
      </c>
      <c r="T2245" s="63">
        <v>2355.6746375903604</v>
      </c>
      <c r="U2245" s="63">
        <v>3094.962499999996</v>
      </c>
      <c r="V2245" s="63">
        <v>9456.9521151807257</v>
      </c>
      <c r="W2245" s="63">
        <v>1770.731591325301</v>
      </c>
      <c r="X2245" s="153">
        <v>8157.0611109313286</v>
      </c>
      <c r="Y2245" s="63">
        <v>0</v>
      </c>
      <c r="Z2245" s="63">
        <v>18.078278192771084</v>
      </c>
      <c r="AA2245" s="63">
        <v>584.35182000000009</v>
      </c>
      <c r="AB2245" s="63">
        <v>274.81775855421682</v>
      </c>
      <c r="AC2245" s="63">
        <v>2276.6123363855418</v>
      </c>
      <c r="AD2245" s="63">
        <v>1109.0321739759038</v>
      </c>
      <c r="AE2245" s="63">
        <v>0</v>
      </c>
      <c r="AF2245" s="63">
        <v>10076.978714457833</v>
      </c>
      <c r="AG2245" s="63">
        <v>3594.5050814457832</v>
      </c>
      <c r="AH2245" s="43">
        <v>66829.287552899201</v>
      </c>
    </row>
    <row r="2246" spans="1:34">
      <c r="A2246" s="52">
        <v>0</v>
      </c>
      <c r="D2246" s="2">
        <v>2022</v>
      </c>
      <c r="E2246" s="2">
        <v>5</v>
      </c>
      <c r="F2246" s="62">
        <v>2023</v>
      </c>
      <c r="G2246" s="62">
        <v>2023</v>
      </c>
      <c r="H2246" s="63">
        <v>928.42161084337465</v>
      </c>
      <c r="I2246" s="63">
        <v>884.53734879518061</v>
      </c>
      <c r="J2246" s="63">
        <v>554.14540530120473</v>
      </c>
      <c r="K2246" s="63">
        <v>8967.0608281124478</v>
      </c>
      <c r="L2246" s="63">
        <v>3586.1006420481935</v>
      </c>
      <c r="M2246" s="63">
        <v>269.35522337349403</v>
      </c>
      <c r="N2246" s="63">
        <v>10882.822495180721</v>
      </c>
      <c r="O2246" s="63">
        <v>706.91120421686753</v>
      </c>
      <c r="P2246" s="63">
        <v>830.94990397590311</v>
      </c>
      <c r="Q2246" s="63">
        <v>1134.271367349397</v>
      </c>
      <c r="R2246" s="63">
        <v>0</v>
      </c>
      <c r="S2246" s="63">
        <v>1587.4491421686746</v>
      </c>
      <c r="T2246" s="63">
        <v>2505.8600797590379</v>
      </c>
      <c r="U2246" s="63">
        <v>3362.2824999999989</v>
      </c>
      <c r="V2246" s="63">
        <v>12026.688619036144</v>
      </c>
      <c r="W2246" s="63">
        <v>2231.6610669879515</v>
      </c>
      <c r="X2246" s="153">
        <v>9503.4016902638577</v>
      </c>
      <c r="Y2246" s="63">
        <v>0</v>
      </c>
      <c r="Z2246" s="63">
        <v>35.884490963855434</v>
      </c>
      <c r="AA2246" s="63">
        <v>764.51342530120496</v>
      </c>
      <c r="AB2246" s="63">
        <v>314.42325397590366</v>
      </c>
      <c r="AC2246" s="63">
        <v>3246.8580809638547</v>
      </c>
      <c r="AD2246" s="63">
        <v>1282.665066506024</v>
      </c>
      <c r="AE2246" s="63">
        <v>0</v>
      </c>
      <c r="AF2246" s="63">
        <v>11489.476163855426</v>
      </c>
      <c r="AG2246" s="63">
        <v>4801.4044893975934</v>
      </c>
      <c r="AH2246" s="43">
        <v>81897.144098376331</v>
      </c>
    </row>
    <row r="2247" spans="1:34">
      <c r="A2247" s="52">
        <v>0</v>
      </c>
      <c r="D2247" s="2">
        <v>2022</v>
      </c>
      <c r="E2247" s="2">
        <v>6</v>
      </c>
      <c r="F2247" s="62">
        <v>2023</v>
      </c>
      <c r="G2247" s="62">
        <v>2023</v>
      </c>
      <c r="H2247" s="63">
        <v>1075.7757710843375</v>
      </c>
      <c r="I2247" s="63">
        <v>859.89977108433698</v>
      </c>
      <c r="J2247" s="63">
        <v>599.04671253012043</v>
      </c>
      <c r="K2247" s="63">
        <v>9237.2229582329292</v>
      </c>
      <c r="L2247" s="63">
        <v>3652.8165927710843</v>
      </c>
      <c r="M2247" s="63">
        <v>296.18849421686753</v>
      </c>
      <c r="N2247" s="63">
        <v>12540.441070120478</v>
      </c>
      <c r="O2247" s="63">
        <v>695.56976289156637</v>
      </c>
      <c r="P2247" s="63">
        <v>931.62390614457831</v>
      </c>
      <c r="Q2247" s="63">
        <v>1282.0457309638552</v>
      </c>
      <c r="R2247" s="63">
        <v>0</v>
      </c>
      <c r="S2247" s="63">
        <v>1568.5355424096388</v>
      </c>
      <c r="T2247" s="63">
        <v>2679.6917404819274</v>
      </c>
      <c r="U2247" s="63">
        <v>2931.1474999999978</v>
      </c>
      <c r="V2247" s="63">
        <v>15115.956601927715</v>
      </c>
      <c r="W2247" s="63">
        <v>2428.073274216867</v>
      </c>
      <c r="X2247" s="153">
        <v>10278.229371739759</v>
      </c>
      <c r="Y2247" s="63">
        <v>0</v>
      </c>
      <c r="Z2247" s="63">
        <v>118.90197084337345</v>
      </c>
      <c r="AA2247" s="63">
        <v>770.38041144578335</v>
      </c>
      <c r="AB2247" s="63">
        <v>312.33875421686736</v>
      </c>
      <c r="AC2247" s="63">
        <v>3798.3965845783127</v>
      </c>
      <c r="AD2247" s="63">
        <v>1265.5482592771084</v>
      </c>
      <c r="AE2247" s="63">
        <v>0</v>
      </c>
      <c r="AF2247" s="63">
        <v>11594.197951807229</v>
      </c>
      <c r="AG2247" s="63">
        <v>5537.4989530120474</v>
      </c>
      <c r="AH2247" s="43">
        <v>89569.5276859968</v>
      </c>
    </row>
    <row r="2248" spans="1:34">
      <c r="A2248" s="52">
        <v>0</v>
      </c>
      <c r="D2248" s="2">
        <v>2022</v>
      </c>
      <c r="E2248" s="2">
        <v>7</v>
      </c>
      <c r="F2248" s="62">
        <v>2023</v>
      </c>
      <c r="G2248" s="62">
        <v>2023</v>
      </c>
      <c r="H2248" s="63">
        <v>737.67481445783221</v>
      </c>
      <c r="I2248" s="63">
        <v>937.29075048192794</v>
      </c>
      <c r="J2248" s="63">
        <v>550.42352192771068</v>
      </c>
      <c r="K2248" s="63">
        <v>9882.6102690763055</v>
      </c>
      <c r="L2248" s="63">
        <v>4083.3947144578324</v>
      </c>
      <c r="M2248" s="63">
        <v>290.05340457831323</v>
      </c>
      <c r="N2248" s="63">
        <v>14363.520664337344</v>
      </c>
      <c r="O2248" s="63">
        <v>800.88314662650578</v>
      </c>
      <c r="P2248" s="63">
        <v>767.23218108433753</v>
      </c>
      <c r="Q2248" s="63">
        <v>1321.3551675903614</v>
      </c>
      <c r="R2248" s="63">
        <v>0</v>
      </c>
      <c r="S2248" s="63">
        <v>1708.6901662650603</v>
      </c>
      <c r="T2248" s="63">
        <v>2948.7473624096397</v>
      </c>
      <c r="U2248" s="63">
        <v>2988.1975000000034</v>
      </c>
      <c r="V2248" s="63">
        <v>17564.288083373489</v>
      </c>
      <c r="W2248" s="63">
        <v>2848.5581060240966</v>
      </c>
      <c r="X2248" s="153">
        <v>10739.40680775422</v>
      </c>
      <c r="Y2248" s="63">
        <v>0</v>
      </c>
      <c r="Z2248" s="63">
        <v>183.10002879518069</v>
      </c>
      <c r="AA2248" s="63">
        <v>964.08121554216871</v>
      </c>
      <c r="AB2248" s="63">
        <v>338.39500120481921</v>
      </c>
      <c r="AC2248" s="63">
        <v>4764.5996385542167</v>
      </c>
      <c r="AD2248" s="63">
        <v>1381.1209416867471</v>
      </c>
      <c r="AE2248" s="63">
        <v>0</v>
      </c>
      <c r="AF2248" s="63">
        <v>12536.694043373494</v>
      </c>
      <c r="AG2248" s="63">
        <v>6661.1176004819281</v>
      </c>
      <c r="AH2248" s="43">
        <v>99361.435130083526</v>
      </c>
    </row>
    <row r="2249" spans="1:34">
      <c r="A2249" s="52">
        <v>0</v>
      </c>
      <c r="D2249" s="2">
        <v>2022</v>
      </c>
      <c r="E2249" s="2">
        <v>8</v>
      </c>
      <c r="F2249" s="62">
        <v>2023</v>
      </c>
      <c r="G2249" s="62">
        <v>2023</v>
      </c>
      <c r="H2249" s="63">
        <v>784.50270096385418</v>
      </c>
      <c r="I2249" s="63">
        <v>994.77843180722857</v>
      </c>
      <c r="J2249" s="63">
        <v>630.17308313253</v>
      </c>
      <c r="K2249" s="63">
        <v>9838.4170811244967</v>
      </c>
      <c r="L2249" s="63">
        <v>4216.3534531325304</v>
      </c>
      <c r="M2249" s="63">
        <v>275.92410722891577</v>
      </c>
      <c r="N2249" s="63">
        <v>14195.051262891566</v>
      </c>
      <c r="O2249" s="63">
        <v>807.99796385542174</v>
      </c>
      <c r="P2249" s="63">
        <v>834.34818253012043</v>
      </c>
      <c r="Q2249" s="63">
        <v>1270.5198159036142</v>
      </c>
      <c r="R2249" s="63">
        <v>0</v>
      </c>
      <c r="S2249" s="63">
        <v>1676.0359171084335</v>
      </c>
      <c r="T2249" s="63">
        <v>3056.4335198795175</v>
      </c>
      <c r="U2249" s="63">
        <v>3089.2575000000047</v>
      </c>
      <c r="V2249" s="63">
        <v>17891.369697831327</v>
      </c>
      <c r="W2249" s="63">
        <v>2915.2685243373498</v>
      </c>
      <c r="X2249" s="153">
        <v>11273.727976900002</v>
      </c>
      <c r="Y2249" s="63">
        <v>0</v>
      </c>
      <c r="Z2249" s="63">
        <v>234.05131518072287</v>
      </c>
      <c r="AA2249" s="63">
        <v>981.68217397590399</v>
      </c>
      <c r="AB2249" s="63">
        <v>343.37090385542166</v>
      </c>
      <c r="AC2249" s="63">
        <v>4843.7208689156632</v>
      </c>
      <c r="AD2249" s="63">
        <v>1291.4288718072291</v>
      </c>
      <c r="AE2249" s="63">
        <v>0</v>
      </c>
      <c r="AF2249" s="63">
        <v>12581.574809638552</v>
      </c>
      <c r="AG2249" s="63">
        <v>6540.226173975906</v>
      </c>
      <c r="AH2249" s="43">
        <v>100566.21433597633</v>
      </c>
    </row>
    <row r="2250" spans="1:34">
      <c r="A2250" s="52">
        <v>0</v>
      </c>
      <c r="D2250" s="2">
        <v>2022</v>
      </c>
      <c r="E2250" s="2">
        <v>9</v>
      </c>
      <c r="F2250" s="62">
        <v>2023</v>
      </c>
      <c r="G2250" s="62">
        <v>2023</v>
      </c>
      <c r="H2250" s="63">
        <v>591.04386481927611</v>
      </c>
      <c r="I2250" s="63">
        <v>965.21333855421665</v>
      </c>
      <c r="J2250" s="63">
        <v>630.44937120481927</v>
      </c>
      <c r="K2250" s="63">
        <v>9363.1318522088313</v>
      </c>
      <c r="L2250" s="63">
        <v>3783.409517590359</v>
      </c>
      <c r="M2250" s="63">
        <v>240.38396674698785</v>
      </c>
      <c r="N2250" s="63">
        <v>12563.003936385538</v>
      </c>
      <c r="O2250" s="63">
        <v>789.61214903614439</v>
      </c>
      <c r="P2250" s="63">
        <v>711.30217987951835</v>
      </c>
      <c r="Q2250" s="63">
        <v>1188.9891325301205</v>
      </c>
      <c r="R2250" s="63">
        <v>0</v>
      </c>
      <c r="S2250" s="63">
        <v>1554.9565477108442</v>
      </c>
      <c r="T2250" s="63">
        <v>2843.2980093975912</v>
      </c>
      <c r="U2250" s="63">
        <v>2902.2149999999974</v>
      </c>
      <c r="V2250" s="63">
        <v>16152.827813253014</v>
      </c>
      <c r="W2250" s="63">
        <v>2626.809886265059</v>
      </c>
      <c r="X2250" s="153">
        <v>10669.982247493976</v>
      </c>
      <c r="Y2250" s="63">
        <v>0</v>
      </c>
      <c r="Z2250" s="63">
        <v>215.96365542168672</v>
      </c>
      <c r="AA2250" s="63">
        <v>953.70116313252981</v>
      </c>
      <c r="AB2250" s="63">
        <v>320.17243879518077</v>
      </c>
      <c r="AC2250" s="63">
        <v>4275.4340756626516</v>
      </c>
      <c r="AD2250" s="63">
        <v>1338.2604563855421</v>
      </c>
      <c r="AE2250" s="63">
        <v>0</v>
      </c>
      <c r="AF2250" s="63">
        <v>11627.858526506028</v>
      </c>
      <c r="AG2250" s="63">
        <v>5846.4437096385536</v>
      </c>
      <c r="AH2250" s="43">
        <v>92154.462838618463</v>
      </c>
    </row>
    <row r="2251" spans="1:34">
      <c r="A2251" s="52">
        <v>0</v>
      </c>
      <c r="D2251" s="2">
        <v>2022</v>
      </c>
      <c r="E2251" s="2">
        <v>10</v>
      </c>
      <c r="F2251" s="62">
        <v>2023</v>
      </c>
      <c r="G2251" s="62">
        <v>2023</v>
      </c>
      <c r="H2251" s="63">
        <v>367.02938072289203</v>
      </c>
      <c r="I2251" s="63">
        <v>853.90945807228923</v>
      </c>
      <c r="J2251" s="63">
        <v>768.022411927711</v>
      </c>
      <c r="K2251" s="63">
        <v>8162.4112738955837</v>
      </c>
      <c r="L2251" s="63">
        <v>3326.8074434939758</v>
      </c>
      <c r="M2251" s="63">
        <v>253.42877855421682</v>
      </c>
      <c r="N2251" s="63">
        <v>9498.9666975903638</v>
      </c>
      <c r="O2251" s="63">
        <v>648.3724604819281</v>
      </c>
      <c r="P2251" s="63">
        <v>560.999151325301</v>
      </c>
      <c r="Q2251" s="63">
        <v>1017.1923354216868</v>
      </c>
      <c r="R2251" s="63">
        <v>0</v>
      </c>
      <c r="S2251" s="63">
        <v>1431.1290484337351</v>
      </c>
      <c r="T2251" s="63">
        <v>4286.3564281927729</v>
      </c>
      <c r="U2251" s="63">
        <v>2850.0549999999953</v>
      </c>
      <c r="V2251" s="63">
        <v>10558.802878554221</v>
      </c>
      <c r="W2251" s="63">
        <v>1988.0634419277105</v>
      </c>
      <c r="X2251" s="153">
        <v>9820.7711085963856</v>
      </c>
      <c r="Y2251" s="63">
        <v>0</v>
      </c>
      <c r="Z2251" s="63">
        <v>93.909478313253032</v>
      </c>
      <c r="AA2251" s="63">
        <v>877.43034325301198</v>
      </c>
      <c r="AB2251" s="63">
        <v>306.28698072289171</v>
      </c>
      <c r="AC2251" s="63">
        <v>3124.9998356626511</v>
      </c>
      <c r="AD2251" s="63">
        <v>1255.8259127710851</v>
      </c>
      <c r="AE2251" s="63">
        <v>0</v>
      </c>
      <c r="AF2251" s="63">
        <v>10646.715108433735</v>
      </c>
      <c r="AG2251" s="63">
        <v>4163.3664050602401</v>
      </c>
      <c r="AH2251" s="43">
        <v>76860.851361407636</v>
      </c>
    </row>
    <row r="2252" spans="1:34">
      <c r="A2252" s="52">
        <v>0</v>
      </c>
      <c r="D2252" s="2">
        <v>2022</v>
      </c>
      <c r="E2252" s="2">
        <v>11</v>
      </c>
      <c r="F2252" s="62">
        <v>2023</v>
      </c>
      <c r="G2252" s="62">
        <v>2023</v>
      </c>
      <c r="H2252" s="63">
        <v>464.48200939758942</v>
      </c>
      <c r="I2252" s="63">
        <v>744.73117253012015</v>
      </c>
      <c r="J2252" s="63">
        <v>745.25861385542157</v>
      </c>
      <c r="K2252" s="63">
        <v>6884.9779919678713</v>
      </c>
      <c r="L2252" s="63">
        <v>3071.7727098795181</v>
      </c>
      <c r="M2252" s="63">
        <v>246.30215927710842</v>
      </c>
      <c r="N2252" s="63">
        <v>6448.4671785542168</v>
      </c>
      <c r="O2252" s="63">
        <v>576.73118204819275</v>
      </c>
      <c r="P2252" s="63">
        <v>384.50105891566261</v>
      </c>
      <c r="Q2252" s="63">
        <v>883.73437156626517</v>
      </c>
      <c r="R2252" s="63">
        <v>0</v>
      </c>
      <c r="S2252" s="63">
        <v>1260.5833412048191</v>
      </c>
      <c r="T2252" s="63">
        <v>3153.8942855421683</v>
      </c>
      <c r="U2252" s="63">
        <v>2650.3800000000028</v>
      </c>
      <c r="V2252" s="63">
        <v>8786.1765093975882</v>
      </c>
      <c r="W2252" s="63">
        <v>1542.9399190361444</v>
      </c>
      <c r="X2252" s="153">
        <v>7780.1849266614463</v>
      </c>
      <c r="Y2252" s="63">
        <v>0</v>
      </c>
      <c r="Z2252" s="63">
        <v>9.3628031325301233</v>
      </c>
      <c r="AA2252" s="63">
        <v>788.88398313253015</v>
      </c>
      <c r="AB2252" s="63">
        <v>272.80050072289163</v>
      </c>
      <c r="AC2252" s="63">
        <v>2303.7561161445788</v>
      </c>
      <c r="AD2252" s="63">
        <v>1079.1804621686747</v>
      </c>
      <c r="AE2252" s="63">
        <v>0</v>
      </c>
      <c r="AF2252" s="63">
        <v>9163.1564457831337</v>
      </c>
      <c r="AG2252" s="63">
        <v>3381.6018469879509</v>
      </c>
      <c r="AH2252" s="43">
        <v>62623.859587906423</v>
      </c>
    </row>
    <row r="2253" spans="1:34">
      <c r="A2253" s="52">
        <v>0</v>
      </c>
      <c r="D2253" s="2">
        <v>2022</v>
      </c>
      <c r="E2253" s="2">
        <v>12</v>
      </c>
      <c r="F2253" s="62">
        <v>2023</v>
      </c>
      <c r="G2253" s="62">
        <v>2023</v>
      </c>
      <c r="H2253" s="63">
        <v>509.32106674698787</v>
      </c>
      <c r="I2253" s="63">
        <v>615.84282481927733</v>
      </c>
      <c r="J2253" s="63">
        <v>489.67743156626483</v>
      </c>
      <c r="K2253" s="63">
        <v>5278.1803847389547</v>
      </c>
      <c r="L2253" s="63">
        <v>2900.9609495180721</v>
      </c>
      <c r="M2253" s="63">
        <v>245.46555614457827</v>
      </c>
      <c r="N2253" s="63">
        <v>4068.8368831325311</v>
      </c>
      <c r="O2253" s="63">
        <v>475.15131626506025</v>
      </c>
      <c r="P2253" s="63">
        <v>293.80950000000007</v>
      </c>
      <c r="Q2253" s="63">
        <v>771.75100734939781</v>
      </c>
      <c r="R2253" s="63">
        <v>0</v>
      </c>
      <c r="S2253" s="63">
        <v>990.13503012048182</v>
      </c>
      <c r="T2253" s="63">
        <v>2268.1197202409639</v>
      </c>
      <c r="U2253" s="63">
        <v>2676.8674999999953</v>
      </c>
      <c r="V2253" s="63">
        <v>6853.0053867469896</v>
      </c>
      <c r="W2253" s="63">
        <v>1109.2059797590357</v>
      </c>
      <c r="X2253" s="153">
        <v>5479.256643750603</v>
      </c>
      <c r="Y2253" s="63">
        <v>0</v>
      </c>
      <c r="Z2253" s="63">
        <v>22.815969156626505</v>
      </c>
      <c r="AA2253" s="63">
        <v>414.57026710843365</v>
      </c>
      <c r="AB2253" s="63">
        <v>176.44281831325296</v>
      </c>
      <c r="AC2253" s="63">
        <v>1623.4290404819274</v>
      </c>
      <c r="AD2253" s="63">
        <v>968.40048578313304</v>
      </c>
      <c r="AE2253" s="63">
        <v>0</v>
      </c>
      <c r="AF2253" s="63">
        <v>8438.8307457831343</v>
      </c>
      <c r="AG2253" s="63">
        <v>1996.0517754216871</v>
      </c>
      <c r="AH2253" s="43">
        <v>48666.128282947386</v>
      </c>
    </row>
    <row r="2254" spans="1:34">
      <c r="A2254" s="52">
        <v>0</v>
      </c>
      <c r="D2254" s="2">
        <v>2023</v>
      </c>
      <c r="E2254" s="2">
        <v>1</v>
      </c>
      <c r="F2254" s="62">
        <v>2023</v>
      </c>
      <c r="G2254" s="62">
        <v>2023</v>
      </c>
      <c r="H2254" s="63">
        <v>520.04095084337337</v>
      </c>
      <c r="I2254" s="63">
        <v>669.86984530120469</v>
      </c>
      <c r="J2254" s="63">
        <v>301.20625734939762</v>
      </c>
      <c r="K2254" s="63">
        <v>6058.272406666666</v>
      </c>
      <c r="L2254" s="63">
        <v>2959.5531503614457</v>
      </c>
      <c r="M2254" s="63">
        <v>238.47447469879515</v>
      </c>
      <c r="N2254" s="63">
        <v>4366.2250583132554</v>
      </c>
      <c r="O2254" s="63">
        <v>531.98427710843407</v>
      </c>
      <c r="P2254" s="63">
        <v>239.92586024096389</v>
      </c>
      <c r="Q2254" s="63">
        <v>789.83112289156634</v>
      </c>
      <c r="R2254" s="63">
        <v>0</v>
      </c>
      <c r="S2254" s="63">
        <v>1232.8468568674698</v>
      </c>
      <c r="T2254" s="63">
        <v>1797.6726515662656</v>
      </c>
      <c r="U2254" s="63">
        <v>6183.4050000000134</v>
      </c>
      <c r="V2254" s="63">
        <v>6596.1401903614451</v>
      </c>
      <c r="W2254" s="63">
        <v>1275.241192289157</v>
      </c>
      <c r="X2254" s="153">
        <v>5273.8146205975936</v>
      </c>
      <c r="Y2254" s="63">
        <v>0</v>
      </c>
      <c r="Z2254" s="63">
        <v>0.1993355421686748</v>
      </c>
      <c r="AA2254" s="63">
        <v>605.61008626506043</v>
      </c>
      <c r="AB2254" s="63">
        <v>245.10007590361451</v>
      </c>
      <c r="AC2254" s="63">
        <v>1902.147643734939</v>
      </c>
      <c r="AD2254" s="63">
        <v>963.85133132530098</v>
      </c>
      <c r="AE2254" s="63">
        <v>0</v>
      </c>
      <c r="AF2254" s="63">
        <v>8899.501892530121</v>
      </c>
      <c r="AG2254" s="63">
        <v>2152.3246221686736</v>
      </c>
      <c r="AH2254" s="43">
        <v>53803.238902926925</v>
      </c>
    </row>
    <row r="2255" spans="1:34">
      <c r="A2255" s="52">
        <v>0</v>
      </c>
      <c r="D2255" s="2">
        <v>2023</v>
      </c>
      <c r="E2255" s="2">
        <v>2</v>
      </c>
      <c r="F2255" s="62">
        <v>2023</v>
      </c>
      <c r="G2255" s="62">
        <v>2023</v>
      </c>
      <c r="H2255" s="63">
        <v>948.52284771084226</v>
      </c>
      <c r="I2255" s="63">
        <v>574.58539373494</v>
      </c>
      <c r="J2255" s="63">
        <v>337.46646361445789</v>
      </c>
      <c r="K2255" s="63">
        <v>4051.4417866666668</v>
      </c>
      <c r="L2255" s="63">
        <v>2512.7223209638555</v>
      </c>
      <c r="M2255" s="63">
        <v>228.22872289156624</v>
      </c>
      <c r="N2255" s="63">
        <v>3918.4071036144564</v>
      </c>
      <c r="O2255" s="63">
        <v>459.9511831325301</v>
      </c>
      <c r="P2255" s="63">
        <v>291.19573156626507</v>
      </c>
      <c r="Q2255" s="63">
        <v>676.94630746987957</v>
      </c>
      <c r="R2255" s="63">
        <v>0</v>
      </c>
      <c r="S2255" s="63">
        <v>886.89823807228913</v>
      </c>
      <c r="T2255" s="63">
        <v>1250.582643614458</v>
      </c>
      <c r="U2255" s="63">
        <v>4916.0800000000027</v>
      </c>
      <c r="V2255" s="63">
        <v>5810.7212009638552</v>
      </c>
      <c r="W2255" s="63">
        <v>1086.7150732530124</v>
      </c>
      <c r="X2255" s="153">
        <v>4447.7860431421695</v>
      </c>
      <c r="Y2255" s="63">
        <v>0</v>
      </c>
      <c r="Z2255" s="63">
        <v>1.7085903614457829</v>
      </c>
      <c r="AA2255" s="63">
        <v>592.72668216867453</v>
      </c>
      <c r="AB2255" s="63">
        <v>212.58577228915664</v>
      </c>
      <c r="AC2255" s="63">
        <v>1754.1835608433739</v>
      </c>
      <c r="AD2255" s="63">
        <v>780.5972277108433</v>
      </c>
      <c r="AE2255" s="63">
        <v>0</v>
      </c>
      <c r="AF2255" s="63">
        <v>8019.576173493977</v>
      </c>
      <c r="AG2255" s="63">
        <v>1857.7175703614457</v>
      </c>
      <c r="AH2255" s="43">
        <v>45617.346637640178</v>
      </c>
    </row>
    <row r="2256" spans="1:34">
      <c r="A2256" s="52">
        <v>0</v>
      </c>
      <c r="D2256" s="2">
        <v>2023</v>
      </c>
      <c r="E2256" s="2">
        <v>3</v>
      </c>
      <c r="F2256" s="62">
        <v>2023</v>
      </c>
      <c r="G2256" s="62">
        <v>2023</v>
      </c>
      <c r="H2256" s="63">
        <v>1050.7577597590353</v>
      </c>
      <c r="I2256" s="63">
        <v>734.44833060240967</v>
      </c>
      <c r="J2256" s="63">
        <v>429.83077012048182</v>
      </c>
      <c r="K2256" s="63">
        <v>6409.9249966666666</v>
      </c>
      <c r="L2256" s="63">
        <v>2904.4003910843367</v>
      </c>
      <c r="M2256" s="63">
        <v>257.00272048192772</v>
      </c>
      <c r="N2256" s="63">
        <v>5979.5965937349347</v>
      </c>
      <c r="O2256" s="63">
        <v>563.31227951807227</v>
      </c>
      <c r="P2256" s="63">
        <v>565.61093421686746</v>
      </c>
      <c r="Q2256" s="63">
        <v>841.68078650602411</v>
      </c>
      <c r="R2256" s="63">
        <v>0</v>
      </c>
      <c r="S2256" s="63">
        <v>1146.8455850602409</v>
      </c>
      <c r="T2256" s="63">
        <v>1516.7862997590362</v>
      </c>
      <c r="U2256" s="63">
        <v>3105.149999999996</v>
      </c>
      <c r="V2256" s="63">
        <v>8264.4947898795181</v>
      </c>
      <c r="W2256" s="63">
        <v>1444.5872346987958</v>
      </c>
      <c r="X2256" s="153">
        <v>6795.5121821012035</v>
      </c>
      <c r="Y2256" s="63">
        <v>0</v>
      </c>
      <c r="Z2256" s="63">
        <v>4.2524915662650598</v>
      </c>
      <c r="AA2256" s="63">
        <v>724.62391012048192</v>
      </c>
      <c r="AB2256" s="63">
        <v>244.69700602409631</v>
      </c>
      <c r="AC2256" s="63">
        <v>1866.8905771084337</v>
      </c>
      <c r="AD2256" s="63">
        <v>957.86974337349409</v>
      </c>
      <c r="AE2256" s="63">
        <v>0</v>
      </c>
      <c r="AF2256" s="63">
        <v>9400.7254033734971</v>
      </c>
      <c r="AG2256" s="63">
        <v>2551.9066004819283</v>
      </c>
      <c r="AH2256" s="43">
        <v>57760.907386237734</v>
      </c>
    </row>
    <row r="2257" spans="1:34">
      <c r="A2257" s="52">
        <v>0</v>
      </c>
      <c r="D2257" s="2">
        <v>2023</v>
      </c>
      <c r="E2257" s="2">
        <v>4</v>
      </c>
      <c r="F2257" s="62">
        <v>2023</v>
      </c>
      <c r="G2257" s="62">
        <v>2023</v>
      </c>
      <c r="H2257" s="63">
        <v>1110.2892395180722</v>
      </c>
      <c r="I2257" s="63">
        <v>807.47095662650577</v>
      </c>
      <c r="J2257" s="63">
        <v>470.36042024096383</v>
      </c>
      <c r="K2257" s="63">
        <v>7261.2069166666661</v>
      </c>
      <c r="L2257" s="63">
        <v>3128.2832020481924</v>
      </c>
      <c r="M2257" s="63">
        <v>247.92265301204819</v>
      </c>
      <c r="N2257" s="63">
        <v>7684.9855171084346</v>
      </c>
      <c r="O2257" s="63">
        <v>655.59136144578315</v>
      </c>
      <c r="P2257" s="63">
        <v>683.43166915662641</v>
      </c>
      <c r="Q2257" s="63">
        <v>941.75426313253013</v>
      </c>
      <c r="R2257" s="63">
        <v>0</v>
      </c>
      <c r="S2257" s="63">
        <v>1129.6777228915662</v>
      </c>
      <c r="T2257" s="63">
        <v>2353.0615744578317</v>
      </c>
      <c r="U2257" s="63">
        <v>3094.962499999996</v>
      </c>
      <c r="V2257" s="63">
        <v>9361.0702737349384</v>
      </c>
      <c r="W2257" s="63">
        <v>1781.8758992771081</v>
      </c>
      <c r="X2257" s="153">
        <v>8269.5783537060252</v>
      </c>
      <c r="Y2257" s="63">
        <v>0</v>
      </c>
      <c r="Z2257" s="63">
        <v>18.291409036144586</v>
      </c>
      <c r="AA2257" s="63">
        <v>583.26684</v>
      </c>
      <c r="AB2257" s="63">
        <v>274.55776626506037</v>
      </c>
      <c r="AC2257" s="63">
        <v>2278.4156826506019</v>
      </c>
      <c r="AD2257" s="63">
        <v>1101.0200186746986</v>
      </c>
      <c r="AE2257" s="63">
        <v>0</v>
      </c>
      <c r="AF2257" s="63">
        <v>10003.431205301205</v>
      </c>
      <c r="AG2257" s="63">
        <v>3624.6826236144566</v>
      </c>
      <c r="AH2257" s="43">
        <v>66865.188068565447</v>
      </c>
    </row>
    <row r="2258" spans="1:34">
      <c r="A2258" s="52">
        <v>0</v>
      </c>
      <c r="D2258" s="2">
        <v>2023</v>
      </c>
      <c r="E2258" s="2">
        <v>5</v>
      </c>
      <c r="F2258" s="62">
        <v>2024</v>
      </c>
      <c r="G2258" s="62">
        <v>2024</v>
      </c>
      <c r="H2258" s="63">
        <v>929.16154578313365</v>
      </c>
      <c r="I2258" s="63">
        <v>878.47850361445785</v>
      </c>
      <c r="J2258" s="63">
        <v>519.00458120481926</v>
      </c>
      <c r="K2258" s="63">
        <v>8942.1561766666673</v>
      </c>
      <c r="L2258" s="63">
        <v>3542.3962928915666</v>
      </c>
      <c r="M2258" s="63">
        <v>266.66563012048192</v>
      </c>
      <c r="N2258" s="63">
        <v>11095.76336385542</v>
      </c>
      <c r="O2258" s="63">
        <v>712.42220481927689</v>
      </c>
      <c r="P2258" s="63">
        <v>838.09816120481923</v>
      </c>
      <c r="Q2258" s="63">
        <v>1129.93590939759</v>
      </c>
      <c r="R2258" s="63">
        <v>0</v>
      </c>
      <c r="S2258" s="63">
        <v>1590.456665060241</v>
      </c>
      <c r="T2258" s="63">
        <v>2503.0804214457849</v>
      </c>
      <c r="U2258" s="63">
        <v>3362.2824999999989</v>
      </c>
      <c r="V2258" s="63">
        <v>11910.339006746994</v>
      </c>
      <c r="W2258" s="63">
        <v>2245.7062889156618</v>
      </c>
      <c r="X2258" s="153">
        <v>9630.8333387084367</v>
      </c>
      <c r="Y2258" s="63">
        <v>0</v>
      </c>
      <c r="Z2258" s="63">
        <v>36.30754518072289</v>
      </c>
      <c r="AA2258" s="63">
        <v>763.09393493975904</v>
      </c>
      <c r="AB2258" s="63">
        <v>314.12579277108432</v>
      </c>
      <c r="AC2258" s="63">
        <v>3249.4299766265049</v>
      </c>
      <c r="AD2258" s="63">
        <v>1273.3985078313258</v>
      </c>
      <c r="AE2258" s="63">
        <v>0</v>
      </c>
      <c r="AF2258" s="63">
        <v>11405.619446746987</v>
      </c>
      <c r="AG2258" s="63">
        <v>4841.7145134939756</v>
      </c>
      <c r="AH2258" s="43">
        <v>81980.470308025702</v>
      </c>
    </row>
    <row r="2259" spans="1:34">
      <c r="A2259" s="52">
        <v>0</v>
      </c>
      <c r="D2259" s="2">
        <v>2023</v>
      </c>
      <c r="E2259" s="2">
        <v>6</v>
      </c>
      <c r="F2259" s="62">
        <v>2024</v>
      </c>
      <c r="G2259" s="62">
        <v>2024</v>
      </c>
      <c r="H2259" s="63">
        <v>1076.6331445783132</v>
      </c>
      <c r="I2259" s="63">
        <v>854.009686746988</v>
      </c>
      <c r="J2259" s="63">
        <v>559.42441012048175</v>
      </c>
      <c r="K2259" s="63">
        <v>9211.5070966666681</v>
      </c>
      <c r="L2259" s="63">
        <v>3608.2991662650602</v>
      </c>
      <c r="M2259" s="63">
        <v>293.23096265060241</v>
      </c>
      <c r="N2259" s="63">
        <v>12785.816055903615</v>
      </c>
      <c r="O2259" s="63">
        <v>700.98499759036144</v>
      </c>
      <c r="P2259" s="63">
        <v>939.63821277108434</v>
      </c>
      <c r="Q2259" s="63">
        <v>1277.1454438554217</v>
      </c>
      <c r="R2259" s="63">
        <v>0</v>
      </c>
      <c r="S2259" s="63">
        <v>1571.5072322891558</v>
      </c>
      <c r="T2259" s="63">
        <v>2676.7192571084329</v>
      </c>
      <c r="U2259" s="63">
        <v>2931.1474999999978</v>
      </c>
      <c r="V2259" s="63">
        <v>14989.092066506022</v>
      </c>
      <c r="W2259" s="63">
        <v>2443.3546395180724</v>
      </c>
      <c r="X2259" s="153">
        <v>10414.244356780722</v>
      </c>
      <c r="Y2259" s="63">
        <v>0</v>
      </c>
      <c r="Z2259" s="63">
        <v>120.30374578313251</v>
      </c>
      <c r="AA2259" s="63">
        <v>768.9500277108433</v>
      </c>
      <c r="AB2259" s="63">
        <v>312.04326506024108</v>
      </c>
      <c r="AC2259" s="63">
        <v>3801.4053639759027</v>
      </c>
      <c r="AD2259" s="63">
        <v>1256.405360240964</v>
      </c>
      <c r="AE2259" s="63">
        <v>0</v>
      </c>
      <c r="AF2259" s="63">
        <v>11509.57691566265</v>
      </c>
      <c r="AG2259" s="63">
        <v>5583.9888325301208</v>
      </c>
      <c r="AH2259" s="43">
        <v>89685.427740314874</v>
      </c>
    </row>
    <row r="2260" spans="1:34">
      <c r="A2260" s="52">
        <v>0</v>
      </c>
      <c r="D2260" s="2">
        <v>2023</v>
      </c>
      <c r="E2260" s="2">
        <v>7</v>
      </c>
      <c r="F2260" s="62">
        <v>2024</v>
      </c>
      <c r="G2260" s="62">
        <v>2024</v>
      </c>
      <c r="H2260" s="63">
        <v>738.26272771084427</v>
      </c>
      <c r="I2260" s="63">
        <v>930.87055855421704</v>
      </c>
      <c r="J2260" s="63">
        <v>517.62496771084329</v>
      </c>
      <c r="K2260" s="63">
        <v>9854.9565166666689</v>
      </c>
      <c r="L2260" s="63">
        <v>4033.6297674698781</v>
      </c>
      <c r="M2260" s="63">
        <v>287.15713373493963</v>
      </c>
      <c r="N2260" s="63">
        <v>14644.567292530111</v>
      </c>
      <c r="O2260" s="63">
        <v>807.18763614457873</v>
      </c>
      <c r="P2260" s="63">
        <v>773.83230578313271</v>
      </c>
      <c r="Q2260" s="63">
        <v>1316.304630361446</v>
      </c>
      <c r="R2260" s="63">
        <v>0</v>
      </c>
      <c r="S2260" s="63">
        <v>1711.9273879518066</v>
      </c>
      <c r="T2260" s="63">
        <v>2945.4764255421701</v>
      </c>
      <c r="U2260" s="63">
        <v>2988.1975000000034</v>
      </c>
      <c r="V2260" s="63">
        <v>17416.804976385534</v>
      </c>
      <c r="W2260" s="63">
        <v>2866.4858421686749</v>
      </c>
      <c r="X2260" s="153">
        <v>10880.530594737349</v>
      </c>
      <c r="Y2260" s="63">
        <v>0</v>
      </c>
      <c r="Z2260" s="63">
        <v>185.25865602409647</v>
      </c>
      <c r="AA2260" s="63">
        <v>962.29118289156634</v>
      </c>
      <c r="AB2260" s="63">
        <v>338.07486144578309</v>
      </c>
      <c r="AC2260" s="63">
        <v>4768.3737650602407</v>
      </c>
      <c r="AD2260" s="63">
        <v>1371.143092771084</v>
      </c>
      <c r="AE2260" s="63">
        <v>0</v>
      </c>
      <c r="AF2260" s="63">
        <v>12445.194135903614</v>
      </c>
      <c r="AG2260" s="63">
        <v>6717.0407812048188</v>
      </c>
      <c r="AH2260" s="43">
        <v>99501.192738753423</v>
      </c>
    </row>
    <row r="2261" spans="1:34">
      <c r="A2261" s="52">
        <v>0</v>
      </c>
      <c r="D2261" s="2">
        <v>2023</v>
      </c>
      <c r="E2261" s="2">
        <v>8</v>
      </c>
      <c r="F2261" s="62">
        <v>2024</v>
      </c>
      <c r="G2261" s="62">
        <v>2024</v>
      </c>
      <c r="H2261" s="63">
        <v>785.12793518072158</v>
      </c>
      <c r="I2261" s="63">
        <v>987.96446457831382</v>
      </c>
      <c r="J2261" s="63">
        <v>589.55593253012046</v>
      </c>
      <c r="K2261" s="63">
        <v>9810.8960266666654</v>
      </c>
      <c r="L2261" s="63">
        <v>4164.9681179518075</v>
      </c>
      <c r="M2261" s="63">
        <v>273.16892168674713</v>
      </c>
      <c r="N2261" s="63">
        <v>14472.801501686748</v>
      </c>
      <c r="O2261" s="63">
        <v>814.36253012048167</v>
      </c>
      <c r="P2261" s="63">
        <v>841.525673493976</v>
      </c>
      <c r="Q2261" s="63">
        <v>1265.6635836144578</v>
      </c>
      <c r="R2261" s="63">
        <v>0</v>
      </c>
      <c r="S2261" s="63">
        <v>1679.2112732530113</v>
      </c>
      <c r="T2261" s="63">
        <v>3053.0431307228905</v>
      </c>
      <c r="U2261" s="63">
        <v>3089.2575000000047</v>
      </c>
      <c r="V2261" s="63">
        <v>17742.515675180719</v>
      </c>
      <c r="W2261" s="63">
        <v>2933.616110361444</v>
      </c>
      <c r="X2261" s="153">
        <v>11420.770832800004</v>
      </c>
      <c r="Y2261" s="63">
        <v>0</v>
      </c>
      <c r="Z2261" s="63">
        <v>236.81062409638551</v>
      </c>
      <c r="AA2261" s="63">
        <v>979.85946120481947</v>
      </c>
      <c r="AB2261" s="63">
        <v>343.04605662650607</v>
      </c>
      <c r="AC2261" s="63">
        <v>4847.5576687951807</v>
      </c>
      <c r="AD2261" s="63">
        <v>1282.0989993975898</v>
      </c>
      <c r="AE2261" s="63">
        <v>0</v>
      </c>
      <c r="AF2261" s="63">
        <v>12489.747336867467</v>
      </c>
      <c r="AG2261" s="63">
        <v>6595.1344149397564</v>
      </c>
      <c r="AH2261" s="43">
        <v>100698.70377175583</v>
      </c>
    </row>
    <row r="2262" spans="1:34">
      <c r="A2262" s="52">
        <v>0</v>
      </c>
      <c r="D2262" s="2">
        <v>2023</v>
      </c>
      <c r="E2262" s="2">
        <v>9</v>
      </c>
      <c r="F2262" s="62">
        <v>2024</v>
      </c>
      <c r="G2262" s="62">
        <v>2024</v>
      </c>
      <c r="H2262" s="63">
        <v>591.51491590361343</v>
      </c>
      <c r="I2262" s="63">
        <v>958.60188433734913</v>
      </c>
      <c r="J2262" s="63">
        <v>587.02252481927724</v>
      </c>
      <c r="K2262" s="63">
        <v>9337.0379266666641</v>
      </c>
      <c r="L2262" s="63">
        <v>3737.3005354216875</v>
      </c>
      <c r="M2262" s="63">
        <v>237.98366024096379</v>
      </c>
      <c r="N2262" s="63">
        <v>12808.820402891566</v>
      </c>
      <c r="O2262" s="63">
        <v>795.82146746987962</v>
      </c>
      <c r="P2262" s="63">
        <v>717.42116602409635</v>
      </c>
      <c r="Q2262" s="63">
        <v>1184.4445301204823</v>
      </c>
      <c r="R2262" s="63">
        <v>0</v>
      </c>
      <c r="S2262" s="63">
        <v>1557.9025113253015</v>
      </c>
      <c r="T2262" s="63">
        <v>2840.144043614459</v>
      </c>
      <c r="U2262" s="63">
        <v>2902.2149999999974</v>
      </c>
      <c r="V2262" s="63">
        <v>16018.82080722892</v>
      </c>
      <c r="W2262" s="63">
        <v>2643.3420238554213</v>
      </c>
      <c r="X2262" s="153">
        <v>10810.336967518071</v>
      </c>
      <c r="Y2262" s="63">
        <v>0</v>
      </c>
      <c r="Z2262" s="63">
        <v>218.50972289156624</v>
      </c>
      <c r="AA2262" s="63">
        <v>951.9304033734935</v>
      </c>
      <c r="AB2262" s="63">
        <v>319.86953855421694</v>
      </c>
      <c r="AC2262" s="63">
        <v>4278.8207251807225</v>
      </c>
      <c r="AD2262" s="63">
        <v>1328.5922512048194</v>
      </c>
      <c r="AE2262" s="63">
        <v>0</v>
      </c>
      <c r="AF2262" s="63">
        <v>11542.991816385542</v>
      </c>
      <c r="AG2262" s="63">
        <v>5895.5273240963843</v>
      </c>
      <c r="AH2262" s="43">
        <v>92264.9721491245</v>
      </c>
    </row>
    <row r="2263" spans="1:34">
      <c r="A2263" s="52">
        <v>0</v>
      </c>
      <c r="D2263" s="2">
        <v>2023</v>
      </c>
      <c r="E2263" s="2">
        <v>10</v>
      </c>
      <c r="F2263" s="62">
        <v>2024</v>
      </c>
      <c r="G2263" s="62">
        <v>2024</v>
      </c>
      <c r="H2263" s="63">
        <v>367.32189638554257</v>
      </c>
      <c r="I2263" s="63">
        <v>848.06040578313275</v>
      </c>
      <c r="J2263" s="63">
        <v>722.25760771084333</v>
      </c>
      <c r="K2263" s="63">
        <v>8139.9227266666658</v>
      </c>
      <c r="L2263" s="63">
        <v>3286.2631396385545</v>
      </c>
      <c r="M2263" s="63">
        <v>250.89821566265064</v>
      </c>
      <c r="N2263" s="63">
        <v>9684.8300819277101</v>
      </c>
      <c r="O2263" s="63">
        <v>653.38916626506023</v>
      </c>
      <c r="P2263" s="63">
        <v>565.82515373493982</v>
      </c>
      <c r="Q2263" s="63">
        <v>1013.3043816867472</v>
      </c>
      <c r="R2263" s="63">
        <v>0</v>
      </c>
      <c r="S2263" s="63">
        <v>1433.8404130120482</v>
      </c>
      <c r="T2263" s="63">
        <v>4281.6017308433738</v>
      </c>
      <c r="U2263" s="63">
        <v>2850.0549999999953</v>
      </c>
      <c r="V2263" s="63">
        <v>10449.705410120479</v>
      </c>
      <c r="W2263" s="63">
        <v>2000.5755534939747</v>
      </c>
      <c r="X2263" s="153">
        <v>9951.7184917108443</v>
      </c>
      <c r="Y2263" s="63">
        <v>0</v>
      </c>
      <c r="Z2263" s="63">
        <v>95.016608433734916</v>
      </c>
      <c r="AA2263" s="63">
        <v>875.80119734939774</v>
      </c>
      <c r="AB2263" s="63">
        <v>305.99721686746994</v>
      </c>
      <c r="AC2263" s="63">
        <v>3127.4752051807227</v>
      </c>
      <c r="AD2263" s="63">
        <v>1246.7532524096391</v>
      </c>
      <c r="AE2263" s="63">
        <v>0</v>
      </c>
      <c r="AF2263" s="63">
        <v>10569.009339759043</v>
      </c>
      <c r="AG2263" s="63">
        <v>4198.3198026506034</v>
      </c>
      <c r="AH2263" s="43">
        <v>76917.941997293165</v>
      </c>
    </row>
    <row r="2264" spans="1:34">
      <c r="A2264" s="52">
        <v>0</v>
      </c>
      <c r="D2264" s="2">
        <v>2023</v>
      </c>
      <c r="E2264" s="2">
        <v>11</v>
      </c>
      <c r="F2264" s="62">
        <v>2024</v>
      </c>
      <c r="G2264" s="62">
        <v>2024</v>
      </c>
      <c r="H2264" s="63">
        <v>464.85219301204734</v>
      </c>
      <c r="I2264" s="63">
        <v>739.62996240963832</v>
      </c>
      <c r="J2264" s="63">
        <v>700.85025542168694</v>
      </c>
      <c r="K2264" s="63">
        <v>6866.3251666666638</v>
      </c>
      <c r="L2264" s="63">
        <v>3034.3365527710857</v>
      </c>
      <c r="M2264" s="63">
        <v>243.84275783132529</v>
      </c>
      <c r="N2264" s="63">
        <v>6574.6423691566279</v>
      </c>
      <c r="O2264" s="63">
        <v>581.14295662650625</v>
      </c>
      <c r="P2264" s="63">
        <v>387.80873421686738</v>
      </c>
      <c r="Q2264" s="63">
        <v>880.35652626505998</v>
      </c>
      <c r="R2264" s="63">
        <v>0</v>
      </c>
      <c r="S2264" s="63">
        <v>1262.9715961445781</v>
      </c>
      <c r="T2264" s="63">
        <v>3150.3957867469867</v>
      </c>
      <c r="U2264" s="63">
        <v>2650.3800000000028</v>
      </c>
      <c r="V2264" s="63">
        <v>8695.3944742168678</v>
      </c>
      <c r="W2264" s="63">
        <v>1552.6505932530115</v>
      </c>
      <c r="X2264" s="153">
        <v>7888.5272345156609</v>
      </c>
      <c r="Y2264" s="63">
        <v>0</v>
      </c>
      <c r="Z2264" s="63">
        <v>9.473184337349398</v>
      </c>
      <c r="AA2264" s="63">
        <v>787.41924337349406</v>
      </c>
      <c r="AB2264" s="63">
        <v>272.54241686746985</v>
      </c>
      <c r="AC2264" s="63">
        <v>2305.580963493976</v>
      </c>
      <c r="AD2264" s="63">
        <v>1071.3839692771082</v>
      </c>
      <c r="AE2264" s="63">
        <v>0</v>
      </c>
      <c r="AF2264" s="63">
        <v>9096.2785301204785</v>
      </c>
      <c r="AG2264" s="63">
        <v>3409.991967469879</v>
      </c>
      <c r="AH2264" s="43">
        <v>62626.777434194373</v>
      </c>
    </row>
    <row r="2265" spans="1:34">
      <c r="A2265" s="52">
        <v>0</v>
      </c>
      <c r="D2265" s="2">
        <v>2023</v>
      </c>
      <c r="E2265" s="2">
        <v>12</v>
      </c>
      <c r="F2265" s="62">
        <v>2024</v>
      </c>
      <c r="G2265" s="62">
        <v>2024</v>
      </c>
      <c r="H2265" s="63">
        <v>509.72698626505996</v>
      </c>
      <c r="I2265" s="63">
        <v>611.62446554216854</v>
      </c>
      <c r="J2265" s="63">
        <v>460.4986062650604</v>
      </c>
      <c r="K2265" s="63">
        <v>5264.3522566666652</v>
      </c>
      <c r="L2265" s="63">
        <v>2865.6065010843377</v>
      </c>
      <c r="M2265" s="63">
        <v>243.0145084337349</v>
      </c>
      <c r="N2265" s="63">
        <v>4148.4505734939767</v>
      </c>
      <c r="O2265" s="63">
        <v>478.70536144578301</v>
      </c>
      <c r="P2265" s="63">
        <v>296.33699999999999</v>
      </c>
      <c r="Q2265" s="63">
        <v>768.80118939759052</v>
      </c>
      <c r="R2265" s="63">
        <v>0</v>
      </c>
      <c r="S2265" s="63">
        <v>992.01090361445745</v>
      </c>
      <c r="T2265" s="63">
        <v>2265.6037785542176</v>
      </c>
      <c r="U2265" s="63">
        <v>2676.8674999999953</v>
      </c>
      <c r="V2265" s="63">
        <v>6782.1975927710846</v>
      </c>
      <c r="W2265" s="63">
        <v>1116.1868983132533</v>
      </c>
      <c r="X2265" s="153">
        <v>5562.1098752481912</v>
      </c>
      <c r="Y2265" s="63">
        <v>0</v>
      </c>
      <c r="Z2265" s="63">
        <v>23.08495421686747</v>
      </c>
      <c r="AA2265" s="63">
        <v>413.80052457831334</v>
      </c>
      <c r="AB2265" s="63">
        <v>176.27589397590359</v>
      </c>
      <c r="AC2265" s="63">
        <v>1624.7149883132524</v>
      </c>
      <c r="AD2265" s="63">
        <v>961.4043180722889</v>
      </c>
      <c r="AE2265" s="63">
        <v>0</v>
      </c>
      <c r="AF2265" s="63">
        <v>8377.2393701204801</v>
      </c>
      <c r="AG2265" s="63">
        <v>2012.8095585542173</v>
      </c>
      <c r="AH2265" s="43">
        <v>48631.423604926887</v>
      </c>
    </row>
    <row r="2266" spans="1:34">
      <c r="A2266" s="52">
        <v>0</v>
      </c>
      <c r="D2266" s="2">
        <v>2024</v>
      </c>
      <c r="E2266" s="2">
        <v>1</v>
      </c>
      <c r="F2266" s="62">
        <v>2024</v>
      </c>
      <c r="G2266" s="62">
        <v>2024</v>
      </c>
      <c r="H2266" s="63">
        <v>520.51152506024073</v>
      </c>
      <c r="I2266" s="63">
        <v>665.31957903614443</v>
      </c>
      <c r="J2266" s="63">
        <v>282.09903457831336</v>
      </c>
      <c r="K2266" s="63">
        <v>6041.9868707630503</v>
      </c>
      <c r="L2266" s="63">
        <v>2923.0304795180728</v>
      </c>
      <c r="M2266" s="63">
        <v>236.08420385542161</v>
      </c>
      <c r="N2266" s="63">
        <v>4455.0922767469856</v>
      </c>
      <c r="O2266" s="63">
        <v>535.91070481927727</v>
      </c>
      <c r="P2266" s="63">
        <v>241.97343614457841</v>
      </c>
      <c r="Q2266" s="63">
        <v>786.86439036144577</v>
      </c>
      <c r="R2266" s="63">
        <v>0</v>
      </c>
      <c r="S2266" s="63">
        <v>1235.271691566265</v>
      </c>
      <c r="T2266" s="63">
        <v>1795.7353792771078</v>
      </c>
      <c r="U2266" s="63">
        <v>6183.4050000000134</v>
      </c>
      <c r="V2266" s="63">
        <v>6545.3230566265038</v>
      </c>
      <c r="W2266" s="63">
        <v>1283.2740245783134</v>
      </c>
      <c r="X2266" s="153">
        <v>5356.5499282614446</v>
      </c>
      <c r="Y2266" s="63">
        <v>0</v>
      </c>
      <c r="Z2266" s="63">
        <v>0.20163289156626502</v>
      </c>
      <c r="AA2266" s="63">
        <v>604.47868457831316</v>
      </c>
      <c r="AB2266" s="63">
        <v>244.72467602409651</v>
      </c>
      <c r="AC2266" s="63">
        <v>1903.6884661445781</v>
      </c>
      <c r="AD2266" s="63">
        <v>956.82625180722914</v>
      </c>
      <c r="AE2266" s="63">
        <v>0</v>
      </c>
      <c r="AF2266" s="63">
        <v>8815.5716595180729</v>
      </c>
      <c r="AG2266" s="63">
        <v>2170.2202081927712</v>
      </c>
      <c r="AH2266" s="43">
        <v>53784.143160349806</v>
      </c>
    </row>
    <row r="2267" spans="1:34">
      <c r="A2267" s="52">
        <v>0</v>
      </c>
      <c r="D2267" s="2">
        <v>2024</v>
      </c>
      <c r="E2267" s="2">
        <v>2</v>
      </c>
      <c r="F2267" s="62">
        <v>2024</v>
      </c>
      <c r="G2267" s="62">
        <v>2024</v>
      </c>
      <c r="H2267" s="63">
        <v>949.38114626505933</v>
      </c>
      <c r="I2267" s="63">
        <v>570.68237204819252</v>
      </c>
      <c r="J2267" s="63">
        <v>316.05905012048197</v>
      </c>
      <c r="K2267" s="63">
        <v>4041.2249885943766</v>
      </c>
      <c r="L2267" s="63">
        <v>2481.7138120481923</v>
      </c>
      <c r="M2267" s="63">
        <v>225.94114698795175</v>
      </c>
      <c r="N2267" s="63">
        <v>3998.1597355421682</v>
      </c>
      <c r="O2267" s="63">
        <v>463.28558144578318</v>
      </c>
      <c r="P2267" s="63">
        <v>293.68085493975906</v>
      </c>
      <c r="Q2267" s="63">
        <v>674.40358843373485</v>
      </c>
      <c r="R2267" s="63">
        <v>0</v>
      </c>
      <c r="S2267" s="63">
        <v>888.6426409638558</v>
      </c>
      <c r="T2267" s="63">
        <v>1249.2349460240966</v>
      </c>
      <c r="U2267" s="63">
        <v>4916.0800000000027</v>
      </c>
      <c r="V2267" s="63">
        <v>5763.2545243373479</v>
      </c>
      <c r="W2267" s="63">
        <v>1093.5603665060244</v>
      </c>
      <c r="X2267" s="153">
        <v>4521.1257678747015</v>
      </c>
      <c r="Y2267" s="63">
        <v>0</v>
      </c>
      <c r="Z2267" s="63">
        <v>1.7282819277108432</v>
      </c>
      <c r="AA2267" s="63">
        <v>591.61934927710865</v>
      </c>
      <c r="AB2267" s="63">
        <v>212.26017192771087</v>
      </c>
      <c r="AC2267" s="63">
        <v>1755.6045259036148</v>
      </c>
      <c r="AD2267" s="63">
        <v>774.90780506024078</v>
      </c>
      <c r="AE2267" s="63">
        <v>0</v>
      </c>
      <c r="AF2267" s="63">
        <v>7943.944424096383</v>
      </c>
      <c r="AG2267" s="63">
        <v>1873.1636346987952</v>
      </c>
      <c r="AH2267" s="43">
        <v>45599.658715023295</v>
      </c>
    </row>
    <row r="2268" spans="1:34">
      <c r="A2268" s="52">
        <v>0</v>
      </c>
      <c r="D2268" s="2">
        <v>2024</v>
      </c>
      <c r="E2268" s="2">
        <v>3</v>
      </c>
      <c r="F2268" s="62">
        <v>2024</v>
      </c>
      <c r="G2268" s="62">
        <v>2024</v>
      </c>
      <c r="H2268" s="63">
        <v>1051.7085685542161</v>
      </c>
      <c r="I2268" s="63">
        <v>729.45939807228922</v>
      </c>
      <c r="J2268" s="63">
        <v>402.56416433734933</v>
      </c>
      <c r="K2268" s="63">
        <v>6392.5760489558243</v>
      </c>
      <c r="L2268" s="63">
        <v>2868.5583385542168</v>
      </c>
      <c r="M2268" s="63">
        <v>254.42673783132526</v>
      </c>
      <c r="N2268" s="63">
        <v>6101.3012950602397</v>
      </c>
      <c r="O2268" s="63">
        <v>567.4961874698796</v>
      </c>
      <c r="P2268" s="63">
        <v>570.43797253012065</v>
      </c>
      <c r="Q2268" s="63">
        <v>838.5192983132531</v>
      </c>
      <c r="R2268" s="63">
        <v>0</v>
      </c>
      <c r="S2268" s="63">
        <v>1149.1012674698791</v>
      </c>
      <c r="T2268" s="63">
        <v>1515.1517262650605</v>
      </c>
      <c r="U2268" s="63">
        <v>3105.149999999996</v>
      </c>
      <c r="V2268" s="63">
        <v>8200.2085944578321</v>
      </c>
      <c r="W2268" s="63">
        <v>1453.6867893975898</v>
      </c>
      <c r="X2268" s="153">
        <v>6895.5558929192739</v>
      </c>
      <c r="Y2268" s="63">
        <v>0</v>
      </c>
      <c r="Z2268" s="63">
        <v>4.3015016867469891</v>
      </c>
      <c r="AA2268" s="63">
        <v>723.27016662650601</v>
      </c>
      <c r="AB2268" s="63">
        <v>244.32222349397594</v>
      </c>
      <c r="AC2268" s="63">
        <v>1868.4028397590366</v>
      </c>
      <c r="AD2268" s="63">
        <v>950.88826096385537</v>
      </c>
      <c r="AE2268" s="63">
        <v>0</v>
      </c>
      <c r="AF2268" s="63">
        <v>9312.0681860241002</v>
      </c>
      <c r="AG2268" s="63">
        <v>2573.1245262650605</v>
      </c>
      <c r="AH2268" s="43">
        <v>57772.279985007641</v>
      </c>
    </row>
    <row r="2269" spans="1:34">
      <c r="A2269" s="52">
        <v>0</v>
      </c>
      <c r="D2269" s="2">
        <v>2024</v>
      </c>
      <c r="E2269" s="2">
        <v>4</v>
      </c>
      <c r="F2269" s="62">
        <v>2024</v>
      </c>
      <c r="G2269" s="62">
        <v>2024</v>
      </c>
      <c r="H2269" s="63">
        <v>1111.2939171084338</v>
      </c>
      <c r="I2269" s="63">
        <v>801.98599879518076</v>
      </c>
      <c r="J2269" s="63">
        <v>440.52278867469852</v>
      </c>
      <c r="K2269" s="63">
        <v>7241.2836576305217</v>
      </c>
      <c r="L2269" s="63">
        <v>3089.6783006024093</v>
      </c>
      <c r="M2269" s="63">
        <v>245.43768144578323</v>
      </c>
      <c r="N2269" s="63">
        <v>7841.4005615662672</v>
      </c>
      <c r="O2269" s="63">
        <v>660.5336975903615</v>
      </c>
      <c r="P2269" s="63">
        <v>689.26421349397594</v>
      </c>
      <c r="Q2269" s="63">
        <v>938.21688289156623</v>
      </c>
      <c r="R2269" s="63">
        <v>0</v>
      </c>
      <c r="S2269" s="63">
        <v>1131.8996385542166</v>
      </c>
      <c r="T2269" s="63">
        <v>2350.5257840963859</v>
      </c>
      <c r="U2269" s="63">
        <v>3094.962499999996</v>
      </c>
      <c r="V2269" s="63">
        <v>9282.6987118072284</v>
      </c>
      <c r="W2269" s="63">
        <v>1793.100058554217</v>
      </c>
      <c r="X2269" s="153">
        <v>8386.3886889963851</v>
      </c>
      <c r="Y2269" s="63">
        <v>0</v>
      </c>
      <c r="Z2269" s="63">
        <v>18.502218192771085</v>
      </c>
      <c r="AA2269" s="63">
        <v>582.17717999999991</v>
      </c>
      <c r="AB2269" s="63">
        <v>274.13724843373495</v>
      </c>
      <c r="AC2269" s="63">
        <v>2280.2612985542164</v>
      </c>
      <c r="AD2269" s="63">
        <v>1092.9951781927714</v>
      </c>
      <c r="AE2269" s="63">
        <v>0</v>
      </c>
      <c r="AF2269" s="63">
        <v>9909.0899351807202</v>
      </c>
      <c r="AG2269" s="63">
        <v>3654.8201869879522</v>
      </c>
      <c r="AH2269" s="43">
        <v>66911.176327349793</v>
      </c>
    </row>
    <row r="2270" spans="1:34">
      <c r="A2270" s="52">
        <v>0</v>
      </c>
      <c r="D2270" s="2">
        <v>2024</v>
      </c>
      <c r="E2270" s="2">
        <v>5</v>
      </c>
      <c r="F2270" s="62">
        <v>2025</v>
      </c>
      <c r="G2270" s="62">
        <v>2025</v>
      </c>
      <c r="H2270" s="63">
        <v>930.00232469879631</v>
      </c>
      <c r="I2270" s="63">
        <v>872.51120843373508</v>
      </c>
      <c r="J2270" s="63">
        <v>483.83020337349376</v>
      </c>
      <c r="K2270" s="63">
        <v>8917.1496583534154</v>
      </c>
      <c r="L2270" s="63">
        <v>3498.6809861445799</v>
      </c>
      <c r="M2270" s="63">
        <v>263.99279445783128</v>
      </c>
      <c r="N2270" s="63">
        <v>11321.599094578318</v>
      </c>
      <c r="O2270" s="63">
        <v>717.83162530120455</v>
      </c>
      <c r="P2270" s="63">
        <v>845.25066072289155</v>
      </c>
      <c r="Q2270" s="63">
        <v>1125.6916886746992</v>
      </c>
      <c r="R2270" s="63">
        <v>0</v>
      </c>
      <c r="S2270" s="63">
        <v>1593.5848674698791</v>
      </c>
      <c r="T2270" s="63">
        <v>2500.3829624096384</v>
      </c>
      <c r="U2270" s="63">
        <v>3362.2824999999989</v>
      </c>
      <c r="V2270" s="63">
        <v>11815.237570361445</v>
      </c>
      <c r="W2270" s="63">
        <v>2259.8521478313255</v>
      </c>
      <c r="X2270" s="153">
        <v>9763.1271384349402</v>
      </c>
      <c r="Y2270" s="63">
        <v>0</v>
      </c>
      <c r="Z2270" s="63">
        <v>36.725990963855423</v>
      </c>
      <c r="AA2270" s="63">
        <v>761.66832168674716</v>
      </c>
      <c r="AB2270" s="63">
        <v>313.64467180722897</v>
      </c>
      <c r="AC2270" s="63">
        <v>3252.0621563855429</v>
      </c>
      <c r="AD2270" s="63">
        <v>1264.1172779518074</v>
      </c>
      <c r="AE2270" s="63">
        <v>0</v>
      </c>
      <c r="AF2270" s="63">
        <v>11298.054292048191</v>
      </c>
      <c r="AG2270" s="63">
        <v>4881.9711354216861</v>
      </c>
      <c r="AH2270" s="43">
        <v>82079.251277511255</v>
      </c>
    </row>
    <row r="2271" spans="1:34">
      <c r="A2271" s="52">
        <v>0</v>
      </c>
      <c r="D2271" s="2">
        <v>2024</v>
      </c>
      <c r="E2271" s="2">
        <v>6</v>
      </c>
      <c r="F2271" s="62">
        <v>2025</v>
      </c>
      <c r="G2271" s="62">
        <v>2025</v>
      </c>
      <c r="H2271" s="63">
        <v>1077.6073674698794</v>
      </c>
      <c r="I2271" s="63">
        <v>848.20860240963873</v>
      </c>
      <c r="J2271" s="63">
        <v>519.76894433734924</v>
      </c>
      <c r="K2271" s="63">
        <v>9185.6860501606388</v>
      </c>
      <c r="L2271" s="63">
        <v>3563.7705783132528</v>
      </c>
      <c r="M2271" s="63">
        <v>290.29185807228902</v>
      </c>
      <c r="N2271" s="63">
        <v>13046.049986385548</v>
      </c>
      <c r="O2271" s="63">
        <v>706.30041734939755</v>
      </c>
      <c r="P2271" s="63">
        <v>947.65727566265048</v>
      </c>
      <c r="Q2271" s="63">
        <v>1272.3482804819275</v>
      </c>
      <c r="R2271" s="63">
        <v>0</v>
      </c>
      <c r="S2271" s="63">
        <v>1574.5981638554224</v>
      </c>
      <c r="T2271" s="63">
        <v>2673.8346751807221</v>
      </c>
      <c r="U2271" s="63">
        <v>2931.1474999999978</v>
      </c>
      <c r="V2271" s="63">
        <v>14885.395979277111</v>
      </c>
      <c r="W2271" s="63">
        <v>2458.7454990361452</v>
      </c>
      <c r="X2271" s="153">
        <v>10555.448990091571</v>
      </c>
      <c r="Y2271" s="63">
        <v>0</v>
      </c>
      <c r="Z2271" s="63">
        <v>121.69025084337345</v>
      </c>
      <c r="AA2271" s="63">
        <v>767.51347409638561</v>
      </c>
      <c r="AB2271" s="63">
        <v>311.56533373493977</v>
      </c>
      <c r="AC2271" s="63">
        <v>3804.484667831327</v>
      </c>
      <c r="AD2271" s="63">
        <v>1247.2479857831327</v>
      </c>
      <c r="AE2271" s="63">
        <v>0</v>
      </c>
      <c r="AF2271" s="63">
        <v>11401.031349397592</v>
      </c>
      <c r="AG2271" s="63">
        <v>5630.4171228915657</v>
      </c>
      <c r="AH2271" s="43">
        <v>89820.810352661865</v>
      </c>
    </row>
    <row r="2272" spans="1:34">
      <c r="A2272" s="52">
        <v>0</v>
      </c>
      <c r="D2272" s="2">
        <v>2024</v>
      </c>
      <c r="E2272" s="2">
        <v>7</v>
      </c>
      <c r="F2272" s="62">
        <v>2025</v>
      </c>
      <c r="G2272" s="62">
        <v>2025</v>
      </c>
      <c r="H2272" s="63">
        <v>738.93076626506092</v>
      </c>
      <c r="I2272" s="63">
        <v>924.54737662650609</v>
      </c>
      <c r="J2272" s="63">
        <v>484.78907759036133</v>
      </c>
      <c r="K2272" s="63">
        <v>9827.1896528112429</v>
      </c>
      <c r="L2272" s="63">
        <v>3983.8523433734949</v>
      </c>
      <c r="M2272" s="63">
        <v>284.2789081927711</v>
      </c>
      <c r="N2272" s="63">
        <v>14942.632999879514</v>
      </c>
      <c r="O2272" s="63">
        <v>813.37591975903626</v>
      </c>
      <c r="P2272" s="63">
        <v>780.43634746987948</v>
      </c>
      <c r="Q2272" s="63">
        <v>1311.3603787951813</v>
      </c>
      <c r="R2272" s="63">
        <v>0</v>
      </c>
      <c r="S2272" s="63">
        <v>1715.294506024097</v>
      </c>
      <c r="T2272" s="63">
        <v>2942.3022159036136</v>
      </c>
      <c r="U2272" s="63">
        <v>2988.1975000000034</v>
      </c>
      <c r="V2272" s="63">
        <v>17296.255753734931</v>
      </c>
      <c r="W2272" s="63">
        <v>2884.5420343373494</v>
      </c>
      <c r="X2272" s="153">
        <v>11027.038956197597</v>
      </c>
      <c r="Y2272" s="63">
        <v>0</v>
      </c>
      <c r="Z2272" s="63">
        <v>187.39376879518076</v>
      </c>
      <c r="AA2272" s="63">
        <v>960.49342903614422</v>
      </c>
      <c r="AB2272" s="63">
        <v>337.55705963855422</v>
      </c>
      <c r="AC2272" s="63">
        <v>4772.2363554216854</v>
      </c>
      <c r="AD2272" s="63">
        <v>1361.1494465060241</v>
      </c>
      <c r="AE2272" s="63">
        <v>0</v>
      </c>
      <c r="AF2272" s="63">
        <v>12327.824865542168</v>
      </c>
      <c r="AG2272" s="63">
        <v>6772.8898756626522</v>
      </c>
      <c r="AH2272" s="43">
        <v>99664.569537563046</v>
      </c>
    </row>
    <row r="2273" spans="1:34">
      <c r="A2273" s="52">
        <v>0</v>
      </c>
      <c r="D2273" s="2">
        <v>2024</v>
      </c>
      <c r="E2273" s="2">
        <v>8</v>
      </c>
      <c r="F2273" s="62">
        <v>2025</v>
      </c>
      <c r="G2273" s="62">
        <v>2025</v>
      </c>
      <c r="H2273" s="63">
        <v>785.83838108433611</v>
      </c>
      <c r="I2273" s="63">
        <v>981.25345734939754</v>
      </c>
      <c r="J2273" s="63">
        <v>548.90187108433724</v>
      </c>
      <c r="K2273" s="63">
        <v>9783.262403534136</v>
      </c>
      <c r="L2273" s="63">
        <v>4113.569899397593</v>
      </c>
      <c r="M2273" s="63">
        <v>270.43090240963858</v>
      </c>
      <c r="N2273" s="63">
        <v>14767.371203253011</v>
      </c>
      <c r="O2273" s="63">
        <v>820.60978313252986</v>
      </c>
      <c r="P2273" s="63">
        <v>848.70742409638581</v>
      </c>
      <c r="Q2273" s="63">
        <v>1260.9095479518073</v>
      </c>
      <c r="R2273" s="63">
        <v>0</v>
      </c>
      <c r="S2273" s="63">
        <v>1682.5140433734941</v>
      </c>
      <c r="T2273" s="63">
        <v>3049.7530012048192</v>
      </c>
      <c r="U2273" s="63">
        <v>3089.2575000000047</v>
      </c>
      <c r="V2273" s="63">
        <v>17620.845898313244</v>
      </c>
      <c r="W2273" s="63">
        <v>2952.0951607228913</v>
      </c>
      <c r="X2273" s="153">
        <v>11573.424105100003</v>
      </c>
      <c r="Y2273" s="63">
        <v>0</v>
      </c>
      <c r="Z2273" s="63">
        <v>239.53987518072299</v>
      </c>
      <c r="AA2273" s="63">
        <v>978.02888626505967</v>
      </c>
      <c r="AB2273" s="63">
        <v>342.5206408433736</v>
      </c>
      <c r="AC2273" s="63">
        <v>4851.4844015662648</v>
      </c>
      <c r="AD2273" s="63">
        <v>1272.7543555421687</v>
      </c>
      <c r="AE2273" s="63">
        <v>0</v>
      </c>
      <c r="AF2273" s="63">
        <v>12371.957890120479</v>
      </c>
      <c r="AG2273" s="63">
        <v>6649.9699142168665</v>
      </c>
      <c r="AH2273" s="43">
        <v>100855.00054574257</v>
      </c>
    </row>
    <row r="2274" spans="1:34">
      <c r="A2274" s="52">
        <v>0</v>
      </c>
      <c r="D2274" s="2">
        <v>2024</v>
      </c>
      <c r="E2274" s="2">
        <v>9</v>
      </c>
      <c r="F2274" s="62">
        <v>2025</v>
      </c>
      <c r="G2274" s="62">
        <v>2025</v>
      </c>
      <c r="H2274" s="63">
        <v>592.05016542168573</v>
      </c>
      <c r="I2274" s="63">
        <v>952.09033012048235</v>
      </c>
      <c r="J2274" s="63">
        <v>543.56406349397582</v>
      </c>
      <c r="K2274" s="63">
        <v>9310.8372697991963</v>
      </c>
      <c r="L2274" s="63">
        <v>3691.1799927710854</v>
      </c>
      <c r="M2274" s="63">
        <v>235.59830891566267</v>
      </c>
      <c r="N2274" s="63">
        <v>13069.522548433735</v>
      </c>
      <c r="O2274" s="63">
        <v>801.91633421686765</v>
      </c>
      <c r="P2274" s="63">
        <v>723.54378361445754</v>
      </c>
      <c r="Q2274" s="63">
        <v>1179.9955662650602</v>
      </c>
      <c r="R2274" s="63">
        <v>0</v>
      </c>
      <c r="S2274" s="63">
        <v>1560.9666843373495</v>
      </c>
      <c r="T2274" s="63">
        <v>2837.083346024097</v>
      </c>
      <c r="U2274" s="63">
        <v>2902.2149999999974</v>
      </c>
      <c r="V2274" s="63">
        <v>15909.286632530127</v>
      </c>
      <c r="W2274" s="63">
        <v>2659.9926177108437</v>
      </c>
      <c r="X2274" s="153">
        <v>10956.046918289156</v>
      </c>
      <c r="Y2274" s="63">
        <v>0</v>
      </c>
      <c r="Z2274" s="63">
        <v>221.02805542168679</v>
      </c>
      <c r="AA2274" s="63">
        <v>950.15200554216869</v>
      </c>
      <c r="AB2274" s="63">
        <v>319.37962036144569</v>
      </c>
      <c r="AC2274" s="63">
        <v>4282.286756265059</v>
      </c>
      <c r="AD2274" s="63">
        <v>1318.9087389156628</v>
      </c>
      <c r="AE2274" s="63">
        <v>0</v>
      </c>
      <c r="AF2274" s="63">
        <v>11434.131117831323</v>
      </c>
      <c r="AG2274" s="63">
        <v>5944.545913253015</v>
      </c>
      <c r="AH2274" s="43">
        <v>92396.321769534145</v>
      </c>
    </row>
    <row r="2275" spans="1:34">
      <c r="A2275" s="52">
        <v>0</v>
      </c>
      <c r="D2275" s="2">
        <v>2024</v>
      </c>
      <c r="E2275" s="2">
        <v>10</v>
      </c>
      <c r="F2275" s="62">
        <v>2025</v>
      </c>
      <c r="G2275" s="62">
        <v>2025</v>
      </c>
      <c r="H2275" s="63">
        <v>367.65427831325349</v>
      </c>
      <c r="I2275" s="63">
        <v>842.29973349397608</v>
      </c>
      <c r="J2275" s="63">
        <v>676.4407075903614</v>
      </c>
      <c r="K2275" s="63">
        <v>8117.3421951003993</v>
      </c>
      <c r="L2275" s="63">
        <v>3245.708670481928</v>
      </c>
      <c r="M2275" s="63">
        <v>248.38341951807232</v>
      </c>
      <c r="N2275" s="63">
        <v>9881.9486222891537</v>
      </c>
      <c r="O2275" s="63">
        <v>658.31340289156617</v>
      </c>
      <c r="P2275" s="63">
        <v>570.65402024096409</v>
      </c>
      <c r="Q2275" s="63">
        <v>1009.4982477108434</v>
      </c>
      <c r="R2275" s="63">
        <v>0</v>
      </c>
      <c r="S2275" s="63">
        <v>1436.6605734939753</v>
      </c>
      <c r="T2275" s="63">
        <v>4276.9876380722899</v>
      </c>
      <c r="U2275" s="63">
        <v>2850.0549999999953</v>
      </c>
      <c r="V2275" s="63">
        <v>10360.531705542164</v>
      </c>
      <c r="W2275" s="63">
        <v>2013.1773169879523</v>
      </c>
      <c r="X2275" s="153">
        <v>10087.662168873494</v>
      </c>
      <c r="Y2275" s="63">
        <v>0</v>
      </c>
      <c r="Z2275" s="63">
        <v>96.111678313252995</v>
      </c>
      <c r="AA2275" s="63">
        <v>874.16502421686732</v>
      </c>
      <c r="AB2275" s="63">
        <v>305.52854578313253</v>
      </c>
      <c r="AC2275" s="63">
        <v>3130.0085962650605</v>
      </c>
      <c r="AD2275" s="63">
        <v>1237.6662278313256</v>
      </c>
      <c r="AE2275" s="63">
        <v>0</v>
      </c>
      <c r="AF2275" s="63">
        <v>10469.334163855419</v>
      </c>
      <c r="AG2275" s="63">
        <v>4233.2268944578318</v>
      </c>
      <c r="AH2275" s="43">
        <v>76989.358831323276</v>
      </c>
    </row>
    <row r="2276" spans="1:34">
      <c r="A2276" s="52">
        <v>0</v>
      </c>
      <c r="D2276" s="2">
        <v>2024</v>
      </c>
      <c r="E2276" s="2">
        <v>11</v>
      </c>
      <c r="F2276" s="62">
        <v>2025</v>
      </c>
      <c r="G2276" s="62">
        <v>2025</v>
      </c>
      <c r="H2276" s="63">
        <v>465.27282807228835</v>
      </c>
      <c r="I2276" s="63">
        <v>734.60583228915652</v>
      </c>
      <c r="J2276" s="63">
        <v>656.39134518072251</v>
      </c>
      <c r="K2276" s="63">
        <v>6847.596046184738</v>
      </c>
      <c r="L2276" s="63">
        <v>2996.8910096385548</v>
      </c>
      <c r="M2276" s="63">
        <v>241.39867975903618</v>
      </c>
      <c r="N2276" s="63">
        <v>6708.4582333734952</v>
      </c>
      <c r="O2276" s="63">
        <v>585.4734122891565</v>
      </c>
      <c r="P2276" s="63">
        <v>391.11837253012038</v>
      </c>
      <c r="Q2276" s="63">
        <v>877.04976578313244</v>
      </c>
      <c r="R2276" s="63">
        <v>0</v>
      </c>
      <c r="S2276" s="63">
        <v>1265.4556819277107</v>
      </c>
      <c r="T2276" s="63">
        <v>3147.000744578314</v>
      </c>
      <c r="U2276" s="63">
        <v>2650.3800000000028</v>
      </c>
      <c r="V2276" s="63">
        <v>8621.191373975902</v>
      </c>
      <c r="W2276" s="63">
        <v>1562.430846506024</v>
      </c>
      <c r="X2276" s="153">
        <v>8001.0033403506059</v>
      </c>
      <c r="Y2276" s="63">
        <v>0</v>
      </c>
      <c r="Z2276" s="63">
        <v>9.5823631325301175</v>
      </c>
      <c r="AA2276" s="63">
        <v>785.94818554216897</v>
      </c>
      <c r="AB2276" s="63">
        <v>272.1249857831325</v>
      </c>
      <c r="AC2276" s="63">
        <v>2307.4485844578321</v>
      </c>
      <c r="AD2276" s="63">
        <v>1063.5751326506029</v>
      </c>
      <c r="AE2276" s="63">
        <v>0</v>
      </c>
      <c r="AF2276" s="63">
        <v>9010.4925180722894</v>
      </c>
      <c r="AG2276" s="63">
        <v>3438.3444771084341</v>
      </c>
      <c r="AH2276" s="43">
        <v>62639.233759185954</v>
      </c>
    </row>
    <row r="2277" spans="1:34">
      <c r="A2277" s="52">
        <v>0</v>
      </c>
      <c r="D2277" s="2">
        <v>2024</v>
      </c>
      <c r="E2277" s="2">
        <v>12</v>
      </c>
      <c r="F2277" s="62">
        <v>2025</v>
      </c>
      <c r="G2277" s="62">
        <v>2025</v>
      </c>
      <c r="H2277" s="63">
        <v>510.18822759036135</v>
      </c>
      <c r="I2277" s="63">
        <v>607.46984626506048</v>
      </c>
      <c r="J2277" s="63">
        <v>431.28656554216872</v>
      </c>
      <c r="K2277" s="63">
        <v>5250.4675677510031</v>
      </c>
      <c r="L2277" s="63">
        <v>2830.2431885542169</v>
      </c>
      <c r="M2277" s="63">
        <v>240.57873204819276</v>
      </c>
      <c r="N2277" s="63">
        <v>4232.8853560240968</v>
      </c>
      <c r="O2277" s="63">
        <v>482.19389759036142</v>
      </c>
      <c r="P2277" s="63">
        <v>298.86599999999987</v>
      </c>
      <c r="Q2277" s="63">
        <v>765.91344867469832</v>
      </c>
      <c r="R2277" s="63">
        <v>0</v>
      </c>
      <c r="S2277" s="63">
        <v>993.96204819277114</v>
      </c>
      <c r="T2277" s="63">
        <v>2263.1622375903621</v>
      </c>
      <c r="U2277" s="63">
        <v>2676.8674999999953</v>
      </c>
      <c r="V2277" s="63">
        <v>6724.3209674698792</v>
      </c>
      <c r="W2277" s="63">
        <v>1123.2178366265061</v>
      </c>
      <c r="X2277" s="153">
        <v>5648.1243696710844</v>
      </c>
      <c r="Y2277" s="63">
        <v>0</v>
      </c>
      <c r="Z2277" s="63">
        <v>23.351009156626514</v>
      </c>
      <c r="AA2277" s="63">
        <v>413.02746180722886</v>
      </c>
      <c r="AB2277" s="63">
        <v>176.0059065060241</v>
      </c>
      <c r="AC2277" s="63">
        <v>1626.031078192771</v>
      </c>
      <c r="AD2277" s="63">
        <v>954.39707373494014</v>
      </c>
      <c r="AE2277" s="63">
        <v>0</v>
      </c>
      <c r="AF2277" s="63">
        <v>8298.2345380722891</v>
      </c>
      <c r="AG2277" s="63">
        <v>2029.5451412048199</v>
      </c>
      <c r="AH2277" s="43">
        <v>48600.339998265466</v>
      </c>
    </row>
    <row r="2278" spans="1:34">
      <c r="A2278" s="52">
        <v>0</v>
      </c>
      <c r="D2278" s="2">
        <v>2025</v>
      </c>
      <c r="E2278" s="2">
        <v>1</v>
      </c>
      <c r="F2278" s="62">
        <v>2025</v>
      </c>
      <c r="G2278" s="62">
        <v>2025</v>
      </c>
      <c r="H2278" s="63">
        <v>521.01568698795165</v>
      </c>
      <c r="I2278" s="63">
        <v>660.69866168674673</v>
      </c>
      <c r="J2278" s="63">
        <v>272.57952060240967</v>
      </c>
      <c r="K2278" s="63">
        <v>6025.7005543775103</v>
      </c>
      <c r="L2278" s="63">
        <v>2854.7936433734944</v>
      </c>
      <c r="M2278" s="63">
        <v>233.67613710843369</v>
      </c>
      <c r="N2278" s="63">
        <v>4544.4712691566265</v>
      </c>
      <c r="O2278" s="63">
        <v>539.84442469879514</v>
      </c>
      <c r="P2278" s="63">
        <v>244.01777349397588</v>
      </c>
      <c r="Q2278" s="63">
        <v>783.90474397590344</v>
      </c>
      <c r="R2278" s="63">
        <v>0</v>
      </c>
      <c r="S2278" s="63">
        <v>1237.6359971084335</v>
      </c>
      <c r="T2278" s="63">
        <v>1793.739072771084</v>
      </c>
      <c r="U2278" s="63">
        <v>6183.4050000000134</v>
      </c>
      <c r="V2278" s="63">
        <v>6377.8487849397598</v>
      </c>
      <c r="W2278" s="63">
        <v>1291.2575918072296</v>
      </c>
      <c r="X2278" s="153">
        <v>5439.2722106373476</v>
      </c>
      <c r="Y2278" s="63">
        <v>0</v>
      </c>
      <c r="Z2278" s="63">
        <v>0.20392771084337347</v>
      </c>
      <c r="AA2278" s="63">
        <v>603.35376192771082</v>
      </c>
      <c r="AB2278" s="63">
        <v>244.42048783132529</v>
      </c>
      <c r="AC2278" s="63">
        <v>1905.1991540963852</v>
      </c>
      <c r="AD2278" s="63">
        <v>949.81142289156617</v>
      </c>
      <c r="AE2278" s="63">
        <v>0</v>
      </c>
      <c r="AF2278" s="63">
        <v>8731.6422928915654</v>
      </c>
      <c r="AG2278" s="63">
        <v>2188.0924378313257</v>
      </c>
      <c r="AH2278" s="43">
        <v>53626.584557906441</v>
      </c>
    </row>
    <row r="2279" spans="1:34">
      <c r="A2279" s="52">
        <v>0</v>
      </c>
      <c r="D2279" s="2">
        <v>2025</v>
      </c>
      <c r="E2279" s="2">
        <v>2</v>
      </c>
      <c r="F2279" s="62">
        <v>2025</v>
      </c>
      <c r="G2279" s="62">
        <v>2025</v>
      </c>
      <c r="H2279" s="63">
        <v>950.30070674698709</v>
      </c>
      <c r="I2279" s="63">
        <v>566.71874891566301</v>
      </c>
      <c r="J2279" s="63">
        <v>305.39354554216857</v>
      </c>
      <c r="K2279" s="63">
        <v>4031.0077008835342</v>
      </c>
      <c r="L2279" s="63">
        <v>2423.7793156626503</v>
      </c>
      <c r="M2279" s="63">
        <v>223.63653975903605</v>
      </c>
      <c r="N2279" s="63">
        <v>4078.3716518072297</v>
      </c>
      <c r="O2279" s="63">
        <v>466.62617240963851</v>
      </c>
      <c r="P2279" s="63">
        <v>296.16204771084324</v>
      </c>
      <c r="Q2279" s="63">
        <v>671.8669427710845</v>
      </c>
      <c r="R2279" s="63">
        <v>0</v>
      </c>
      <c r="S2279" s="63">
        <v>890.34349975903615</v>
      </c>
      <c r="T2279" s="63">
        <v>1247.8461802409636</v>
      </c>
      <c r="U2279" s="63">
        <v>4916.0800000000027</v>
      </c>
      <c r="V2279" s="63">
        <v>5606.8221065060243</v>
      </c>
      <c r="W2279" s="63">
        <v>1100.3636778313255</v>
      </c>
      <c r="X2279" s="153">
        <v>4594.4539464963846</v>
      </c>
      <c r="Y2279" s="63">
        <v>0</v>
      </c>
      <c r="Z2279" s="63">
        <v>1.7479518072289157</v>
      </c>
      <c r="AA2279" s="63">
        <v>590.51835759036146</v>
      </c>
      <c r="AB2279" s="63">
        <v>211.99633650602399</v>
      </c>
      <c r="AC2279" s="63">
        <v>1756.9977006024101</v>
      </c>
      <c r="AD2279" s="63">
        <v>769.2266840963855</v>
      </c>
      <c r="AE2279" s="63">
        <v>0</v>
      </c>
      <c r="AF2279" s="63">
        <v>7868.3134554216849</v>
      </c>
      <c r="AG2279" s="63">
        <v>1888.5895396385538</v>
      </c>
      <c r="AH2279" s="43">
        <v>45457.16280870523</v>
      </c>
    </row>
    <row r="2280" spans="1:34">
      <c r="A2280" s="52">
        <v>0</v>
      </c>
      <c r="D2280" s="2">
        <v>2025</v>
      </c>
      <c r="E2280" s="2">
        <v>3</v>
      </c>
      <c r="F2280" s="62">
        <v>2025</v>
      </c>
      <c r="G2280" s="62">
        <v>2025</v>
      </c>
      <c r="H2280" s="63">
        <v>1052.7272422891558</v>
      </c>
      <c r="I2280" s="63">
        <v>724.39300337349391</v>
      </c>
      <c r="J2280" s="63">
        <v>388.97951951807221</v>
      </c>
      <c r="K2280" s="63">
        <v>6375.2262697991982</v>
      </c>
      <c r="L2280" s="63">
        <v>2801.5931301204814</v>
      </c>
      <c r="M2280" s="63">
        <v>251.83157662650595</v>
      </c>
      <c r="N2280" s="63">
        <v>6223.7068768674708</v>
      </c>
      <c r="O2280" s="63">
        <v>571.68786578313279</v>
      </c>
      <c r="P2280" s="63">
        <v>575.25737614457853</v>
      </c>
      <c r="Q2280" s="63">
        <v>835.36536144578315</v>
      </c>
      <c r="R2280" s="63">
        <v>0</v>
      </c>
      <c r="S2280" s="63">
        <v>1151.3006431325302</v>
      </c>
      <c r="T2280" s="63">
        <v>1513.4673426506019</v>
      </c>
      <c r="U2280" s="63">
        <v>3105.149999999996</v>
      </c>
      <c r="V2280" s="63">
        <v>7988.345331686749</v>
      </c>
      <c r="W2280" s="63">
        <v>1462.7305368674702</v>
      </c>
      <c r="X2280" s="153">
        <v>6995.5838535313251</v>
      </c>
      <c r="Y2280" s="63">
        <v>0</v>
      </c>
      <c r="Z2280" s="63">
        <v>4.3504578313252997</v>
      </c>
      <c r="AA2280" s="63">
        <v>721.92417542168675</v>
      </c>
      <c r="AB2280" s="63">
        <v>244.01853554216868</v>
      </c>
      <c r="AC2280" s="63">
        <v>1869.885526506024</v>
      </c>
      <c r="AD2280" s="63">
        <v>943.91696554216878</v>
      </c>
      <c r="AE2280" s="63">
        <v>0</v>
      </c>
      <c r="AF2280" s="63">
        <v>9223.4118838554205</v>
      </c>
      <c r="AG2280" s="63">
        <v>2594.3147595180722</v>
      </c>
      <c r="AH2280" s="43">
        <v>57619.168234053417</v>
      </c>
    </row>
    <row r="2281" spans="1:34">
      <c r="A2281" s="52">
        <v>0</v>
      </c>
      <c r="D2281" s="2">
        <v>2025</v>
      </c>
      <c r="E2281" s="2">
        <v>4</v>
      </c>
      <c r="F2281" s="62">
        <v>2025</v>
      </c>
      <c r="G2281" s="62">
        <v>2025</v>
      </c>
      <c r="H2281" s="63">
        <v>1112.3703045783136</v>
      </c>
      <c r="I2281" s="63">
        <v>796.41587710843373</v>
      </c>
      <c r="J2281" s="63">
        <v>425.65721903614451</v>
      </c>
      <c r="K2281" s="63">
        <v>7221.359443775098</v>
      </c>
      <c r="L2281" s="63">
        <v>3017.5511457831317</v>
      </c>
      <c r="M2281" s="63">
        <v>242.93420891566268</v>
      </c>
      <c r="N2281" s="63">
        <v>7998.7163785542161</v>
      </c>
      <c r="O2281" s="63">
        <v>665.48521265060253</v>
      </c>
      <c r="P2281" s="63">
        <v>695.08753277108428</v>
      </c>
      <c r="Q2281" s="63">
        <v>934.68795180722884</v>
      </c>
      <c r="R2281" s="63">
        <v>0</v>
      </c>
      <c r="S2281" s="63">
        <v>1134.0660903614457</v>
      </c>
      <c r="T2281" s="63">
        <v>2347.912720963855</v>
      </c>
      <c r="U2281" s="63">
        <v>3094.962499999996</v>
      </c>
      <c r="V2281" s="63">
        <v>9024.4153477108466</v>
      </c>
      <c r="W2281" s="63">
        <v>1804.255380481927</v>
      </c>
      <c r="X2281" s="153">
        <v>8503.1806344566248</v>
      </c>
      <c r="Y2281" s="63">
        <v>0</v>
      </c>
      <c r="Z2281" s="63">
        <v>18.712795180722896</v>
      </c>
      <c r="AA2281" s="63">
        <v>581.09375999999997</v>
      </c>
      <c r="AB2281" s="63">
        <v>273.79650096385541</v>
      </c>
      <c r="AC2281" s="63">
        <v>2282.0708190361447</v>
      </c>
      <c r="AD2281" s="63">
        <v>1084.9820471084333</v>
      </c>
      <c r="AE2281" s="63">
        <v>0</v>
      </c>
      <c r="AF2281" s="63">
        <v>9814.7496389156659</v>
      </c>
      <c r="AG2281" s="63">
        <v>3684.9184163855411</v>
      </c>
      <c r="AH2281" s="43">
        <v>66759.381926544971</v>
      </c>
    </row>
    <row r="2282" spans="1:34">
      <c r="A2282" s="52">
        <v>0</v>
      </c>
      <c r="D2282" s="2">
        <v>2025</v>
      </c>
      <c r="E2282" s="2">
        <v>5</v>
      </c>
      <c r="F2282" s="62">
        <v>2026</v>
      </c>
      <c r="G2282" s="62">
        <v>2026</v>
      </c>
      <c r="H2282" s="63">
        <v>930.90311506024216</v>
      </c>
      <c r="I2282" s="63">
        <v>866.45126024096351</v>
      </c>
      <c r="J2282" s="63">
        <v>463.46327518072303</v>
      </c>
      <c r="K2282" s="63">
        <v>8892.1419416064255</v>
      </c>
      <c r="L2282" s="63">
        <v>3417.0058469879509</v>
      </c>
      <c r="M2282" s="63">
        <v>261.3000591566265</v>
      </c>
      <c r="N2282" s="63">
        <v>11548.735381927709</v>
      </c>
      <c r="O2282" s="63">
        <v>723.25109216867486</v>
      </c>
      <c r="P2282" s="63">
        <v>852.39184746987951</v>
      </c>
      <c r="Q2282" s="63">
        <v>1121.4576054216875</v>
      </c>
      <c r="R2282" s="63">
        <v>0</v>
      </c>
      <c r="S2282" s="63">
        <v>1596.6349831325299</v>
      </c>
      <c r="T2282" s="63">
        <v>2497.6033040963844</v>
      </c>
      <c r="U2282" s="63">
        <v>3362.2824999999989</v>
      </c>
      <c r="V2282" s="63">
        <v>11501.818795542171</v>
      </c>
      <c r="W2282" s="63">
        <v>2273.9112507228924</v>
      </c>
      <c r="X2282" s="153">
        <v>9895.4001107192744</v>
      </c>
      <c r="Y2282" s="63">
        <v>0</v>
      </c>
      <c r="Z2282" s="63">
        <v>37.143975903614454</v>
      </c>
      <c r="AA2282" s="63">
        <v>760.2508722891564</v>
      </c>
      <c r="AB2282" s="63">
        <v>313.25481734939746</v>
      </c>
      <c r="AC2282" s="63">
        <v>3254.6428575903615</v>
      </c>
      <c r="AD2282" s="63">
        <v>1254.8495907228914</v>
      </c>
      <c r="AE2282" s="63">
        <v>0</v>
      </c>
      <c r="AF2282" s="63">
        <v>11190.490247710843</v>
      </c>
      <c r="AG2282" s="63">
        <v>4922.1752165060252</v>
      </c>
      <c r="AH2282" s="43">
        <v>81937.559947506437</v>
      </c>
    </row>
    <row r="2283" spans="1:34">
      <c r="A2283" s="52">
        <v>0</v>
      </c>
      <c r="D2283" s="2">
        <v>2025</v>
      </c>
      <c r="E2283" s="2">
        <v>6</v>
      </c>
      <c r="F2283" s="62">
        <v>2026</v>
      </c>
      <c r="G2283" s="62">
        <v>2026</v>
      </c>
      <c r="H2283" s="63">
        <v>1078.6511265060242</v>
      </c>
      <c r="I2283" s="63">
        <v>842.31744578313248</v>
      </c>
      <c r="J2283" s="63">
        <v>494.7486595180722</v>
      </c>
      <c r="K2283" s="63">
        <v>9159.8637661847388</v>
      </c>
      <c r="L2283" s="63">
        <v>3480.5759518072291</v>
      </c>
      <c r="M2283" s="63">
        <v>287.33087144578315</v>
      </c>
      <c r="N2283" s="63">
        <v>13307.782567951803</v>
      </c>
      <c r="O2283" s="63">
        <v>711.6257089156627</v>
      </c>
      <c r="P2283" s="63">
        <v>955.66365518072269</v>
      </c>
      <c r="Q2283" s="63">
        <v>1267.5625753012041</v>
      </c>
      <c r="R2283" s="63">
        <v>0</v>
      </c>
      <c r="S2283" s="63">
        <v>1577.6119390361453</v>
      </c>
      <c r="T2283" s="63">
        <v>2670.8621918072299</v>
      </c>
      <c r="U2283" s="63">
        <v>2931.1474999999978</v>
      </c>
      <c r="V2283" s="63">
        <v>14543.652448915667</v>
      </c>
      <c r="W2283" s="63">
        <v>2474.041966987952</v>
      </c>
      <c r="X2283" s="153">
        <v>10696.631393098793</v>
      </c>
      <c r="Y2283" s="63">
        <v>0</v>
      </c>
      <c r="Z2283" s="63">
        <v>123.07522891566263</v>
      </c>
      <c r="AA2283" s="63">
        <v>766.0851469879517</v>
      </c>
      <c r="AB2283" s="63">
        <v>311.17806385542161</v>
      </c>
      <c r="AC2283" s="63">
        <v>3807.5037485542175</v>
      </c>
      <c r="AD2283" s="63">
        <v>1238.1039732530123</v>
      </c>
      <c r="AE2283" s="63">
        <v>0</v>
      </c>
      <c r="AF2283" s="63">
        <v>11292.486903614454</v>
      </c>
      <c r="AG2283" s="63">
        <v>5676.7848174698793</v>
      </c>
      <c r="AH2283" s="43">
        <v>89695.287651090766</v>
      </c>
    </row>
    <row r="2284" spans="1:34">
      <c r="A2284" s="52">
        <v>0</v>
      </c>
      <c r="D2284" s="2">
        <v>2025</v>
      </c>
      <c r="E2284" s="2">
        <v>7</v>
      </c>
      <c r="F2284" s="62">
        <v>2026</v>
      </c>
      <c r="G2284" s="62">
        <v>2026</v>
      </c>
      <c r="H2284" s="63">
        <v>739.64648674698878</v>
      </c>
      <c r="I2284" s="63">
        <v>918.12601590361453</v>
      </c>
      <c r="J2284" s="63">
        <v>468.42972915662654</v>
      </c>
      <c r="K2284" s="63">
        <v>9799.4214582329314</v>
      </c>
      <c r="L2284" s="63">
        <v>3890.8510963855429</v>
      </c>
      <c r="M2284" s="63">
        <v>281.37925385542161</v>
      </c>
      <c r="N2284" s="63">
        <v>15242.415226265062</v>
      </c>
      <c r="O2284" s="63">
        <v>819.57569626506051</v>
      </c>
      <c r="P2284" s="63">
        <v>787.02994385542149</v>
      </c>
      <c r="Q2284" s="63">
        <v>1306.4279367469881</v>
      </c>
      <c r="R2284" s="63">
        <v>0</v>
      </c>
      <c r="S2284" s="63">
        <v>1718.5775734939759</v>
      </c>
      <c r="T2284" s="63">
        <v>2939.0312790361445</v>
      </c>
      <c r="U2284" s="63">
        <v>2988.1975000000034</v>
      </c>
      <c r="V2284" s="63">
        <v>16898.970590602399</v>
      </c>
      <c r="W2284" s="63">
        <v>2902.4874885542172</v>
      </c>
      <c r="X2284" s="153">
        <v>11173.524252371084</v>
      </c>
      <c r="Y2284" s="63">
        <v>0</v>
      </c>
      <c r="Z2284" s="63">
        <v>189.52653012048191</v>
      </c>
      <c r="AA2284" s="63">
        <v>958.70597012048177</v>
      </c>
      <c r="AB2284" s="63">
        <v>337.13748253012045</v>
      </c>
      <c r="AC2284" s="63">
        <v>4776.0234036144575</v>
      </c>
      <c r="AD2284" s="63">
        <v>1351.1703824096394</v>
      </c>
      <c r="AE2284" s="63">
        <v>0</v>
      </c>
      <c r="AF2284" s="63">
        <v>12210.456806746988</v>
      </c>
      <c r="AG2284" s="63">
        <v>6828.6660787951796</v>
      </c>
      <c r="AH2284" s="43">
        <v>99525.778181808826</v>
      </c>
    </row>
    <row r="2285" spans="1:34">
      <c r="A2285" s="52">
        <v>0</v>
      </c>
      <c r="D2285" s="2">
        <v>2025</v>
      </c>
      <c r="E2285" s="2">
        <v>8</v>
      </c>
      <c r="F2285" s="62">
        <v>2026</v>
      </c>
      <c r="G2285" s="62">
        <v>2026</v>
      </c>
      <c r="H2285" s="63">
        <v>786.5995357831315</v>
      </c>
      <c r="I2285" s="63">
        <v>974.43824963855468</v>
      </c>
      <c r="J2285" s="63">
        <v>524.53676987951803</v>
      </c>
      <c r="K2285" s="63">
        <v>9755.6274560642541</v>
      </c>
      <c r="L2285" s="63">
        <v>4017.5404542168658</v>
      </c>
      <c r="M2285" s="63">
        <v>267.67249819277106</v>
      </c>
      <c r="N2285" s="63">
        <v>15063.637290843375</v>
      </c>
      <c r="O2285" s="63">
        <v>826.86863855421666</v>
      </c>
      <c r="P2285" s="63">
        <v>855.87781566265073</v>
      </c>
      <c r="Q2285" s="63">
        <v>1256.1668674698797</v>
      </c>
      <c r="R2285" s="63">
        <v>0</v>
      </c>
      <c r="S2285" s="63">
        <v>1685.7343691566261</v>
      </c>
      <c r="T2285" s="63">
        <v>3046.362612048194</v>
      </c>
      <c r="U2285" s="63">
        <v>3089.2575000000047</v>
      </c>
      <c r="V2285" s="63">
        <v>17219.86780746988</v>
      </c>
      <c r="W2285" s="63">
        <v>2970.4608797590367</v>
      </c>
      <c r="X2285" s="153">
        <v>11726.053344700005</v>
      </c>
      <c r="Y2285" s="63">
        <v>0</v>
      </c>
      <c r="Z2285" s="63">
        <v>242.2661204819278</v>
      </c>
      <c r="AA2285" s="63">
        <v>976.20879421686732</v>
      </c>
      <c r="AB2285" s="63">
        <v>342.09489409638564</v>
      </c>
      <c r="AC2285" s="63">
        <v>4855.3343377108431</v>
      </c>
      <c r="AD2285" s="63">
        <v>1263.4233468674702</v>
      </c>
      <c r="AE2285" s="63">
        <v>0</v>
      </c>
      <c r="AF2285" s="63">
        <v>12254.169659277108</v>
      </c>
      <c r="AG2285" s="63">
        <v>6704.7338450602392</v>
      </c>
      <c r="AH2285" s="43">
        <v>100704.93308714981</v>
      </c>
    </row>
    <row r="2286" spans="1:34">
      <c r="A2286" s="52">
        <v>0</v>
      </c>
      <c r="D2286" s="2">
        <v>2025</v>
      </c>
      <c r="E2286" s="2">
        <v>9</v>
      </c>
      <c r="F2286" s="62">
        <v>2026</v>
      </c>
      <c r="G2286" s="62">
        <v>2026</v>
      </c>
      <c r="H2286" s="63">
        <v>592.62361891566184</v>
      </c>
      <c r="I2286" s="63">
        <v>945.47767228915666</v>
      </c>
      <c r="J2286" s="63">
        <v>514.05745072289164</v>
      </c>
      <c r="K2286" s="63">
        <v>9284.635357269075</v>
      </c>
      <c r="L2286" s="63">
        <v>3605.0110506024098</v>
      </c>
      <c r="M2286" s="63">
        <v>233.19519831325289</v>
      </c>
      <c r="N2286" s="63">
        <v>13331.726041445781</v>
      </c>
      <c r="O2286" s="63">
        <v>808.02252036144603</v>
      </c>
      <c r="P2286" s="63">
        <v>729.65671734939781</v>
      </c>
      <c r="Q2286" s="63">
        <v>1175.5572289156626</v>
      </c>
      <c r="R2286" s="63">
        <v>0</v>
      </c>
      <c r="S2286" s="63">
        <v>1563.9543689156628</v>
      </c>
      <c r="T2286" s="63">
        <v>2833.9293802409647</v>
      </c>
      <c r="U2286" s="63">
        <v>2902.2149999999974</v>
      </c>
      <c r="V2286" s="63">
        <v>15548.30294879519</v>
      </c>
      <c r="W2286" s="63">
        <v>2676.5410940963848</v>
      </c>
      <c r="X2286" s="153">
        <v>11101.733929469881</v>
      </c>
      <c r="Y2286" s="63">
        <v>0</v>
      </c>
      <c r="Z2286" s="63">
        <v>223.54361445783127</v>
      </c>
      <c r="AA2286" s="63">
        <v>948.38379180722825</v>
      </c>
      <c r="AB2286" s="63">
        <v>318.98263746987953</v>
      </c>
      <c r="AC2286" s="63">
        <v>4285.6850008433748</v>
      </c>
      <c r="AD2286" s="63">
        <v>1309.23935626506</v>
      </c>
      <c r="AE2286" s="63">
        <v>0</v>
      </c>
      <c r="AF2286" s="63">
        <v>11325.271543012048</v>
      </c>
      <c r="AG2286" s="63">
        <v>5993.5005259036161</v>
      </c>
      <c r="AH2286" s="43">
        <v>92251.246047461827</v>
      </c>
    </row>
    <row r="2287" spans="1:34">
      <c r="A2287" s="52">
        <v>0</v>
      </c>
      <c r="D2287" s="2">
        <v>2025</v>
      </c>
      <c r="E2287" s="2">
        <v>10</v>
      </c>
      <c r="F2287" s="62">
        <v>2026</v>
      </c>
      <c r="G2287" s="62">
        <v>2026</v>
      </c>
      <c r="H2287" s="63">
        <v>368.01038433734976</v>
      </c>
      <c r="I2287" s="63">
        <v>836.44961638554207</v>
      </c>
      <c r="J2287" s="63">
        <v>653.61401915662645</v>
      </c>
      <c r="K2287" s="63">
        <v>8094.7605813654573</v>
      </c>
      <c r="L2287" s="63">
        <v>3169.9390566265065</v>
      </c>
      <c r="M2287" s="63">
        <v>245.84990036144583</v>
      </c>
      <c r="N2287" s="63">
        <v>10080.202340963859</v>
      </c>
      <c r="O2287" s="63">
        <v>663.24678481927731</v>
      </c>
      <c r="P2287" s="63">
        <v>575.47524915662655</v>
      </c>
      <c r="Q2287" s="63">
        <v>1005.7012048192769</v>
      </c>
      <c r="R2287" s="63">
        <v>0</v>
      </c>
      <c r="S2287" s="63">
        <v>1439.4103366265058</v>
      </c>
      <c r="T2287" s="63">
        <v>4272.2329407228908</v>
      </c>
      <c r="U2287" s="63">
        <v>2850.0549999999953</v>
      </c>
      <c r="V2287" s="63">
        <v>10066.648518313255</v>
      </c>
      <c r="W2287" s="63">
        <v>2025.7017943373494</v>
      </c>
      <c r="X2287" s="153">
        <v>10223.584443981925</v>
      </c>
      <c r="Y2287" s="63">
        <v>0</v>
      </c>
      <c r="Z2287" s="63">
        <v>97.205542168674697</v>
      </c>
      <c r="AA2287" s="63">
        <v>872.53822072289154</v>
      </c>
      <c r="AB2287" s="63">
        <v>305.14877951807233</v>
      </c>
      <c r="AC2287" s="63">
        <v>3132.4924408433744</v>
      </c>
      <c r="AD2287" s="63">
        <v>1228.5924625301202</v>
      </c>
      <c r="AE2287" s="63">
        <v>0</v>
      </c>
      <c r="AF2287" s="63">
        <v>10369.66001686747</v>
      </c>
      <c r="AG2287" s="63">
        <v>4268.0884273493975</v>
      </c>
      <c r="AH2287" s="43">
        <v>76844.608061973879</v>
      </c>
    </row>
    <row r="2288" spans="1:34">
      <c r="A2288" s="52">
        <v>0</v>
      </c>
      <c r="D2288" s="2">
        <v>2025</v>
      </c>
      <c r="E2288" s="2">
        <v>11</v>
      </c>
      <c r="F2288" s="62">
        <v>2026</v>
      </c>
      <c r="G2288" s="62">
        <v>2026</v>
      </c>
      <c r="H2288" s="63">
        <v>465.72348638554138</v>
      </c>
      <c r="I2288" s="63">
        <v>729.50369349397567</v>
      </c>
      <c r="J2288" s="63">
        <v>634.24122831325326</v>
      </c>
      <c r="K2288" s="63">
        <v>6828.8660281124485</v>
      </c>
      <c r="L2288" s="63">
        <v>2926.9299325301208</v>
      </c>
      <c r="M2288" s="63">
        <v>238.9364051807228</v>
      </c>
      <c r="N2288" s="63">
        <v>6843.0447245783116</v>
      </c>
      <c r="O2288" s="63">
        <v>589.81191048192761</v>
      </c>
      <c r="P2288" s="63">
        <v>394.42277614457845</v>
      </c>
      <c r="Q2288" s="63">
        <v>873.75090361445746</v>
      </c>
      <c r="R2288" s="63">
        <v>0</v>
      </c>
      <c r="S2288" s="63">
        <v>1267.8777595180727</v>
      </c>
      <c r="T2288" s="63">
        <v>3143.502245783131</v>
      </c>
      <c r="U2288" s="63">
        <v>2650.3800000000028</v>
      </c>
      <c r="V2288" s="63">
        <v>8376.6457009638561</v>
      </c>
      <c r="W2288" s="63">
        <v>1572.1511178313256</v>
      </c>
      <c r="X2288" s="153">
        <v>8113.4617387072267</v>
      </c>
      <c r="Y2288" s="63">
        <v>0</v>
      </c>
      <c r="Z2288" s="63">
        <v>9.6914216867469882</v>
      </c>
      <c r="AA2288" s="63">
        <v>784.48555180722872</v>
      </c>
      <c r="AB2288" s="63">
        <v>271.78673951807235</v>
      </c>
      <c r="AC2288" s="63">
        <v>2309.2796796385546</v>
      </c>
      <c r="AD2288" s="63">
        <v>1055.7776902409637</v>
      </c>
      <c r="AE2288" s="63">
        <v>0</v>
      </c>
      <c r="AF2288" s="63">
        <v>8924.7073915662695</v>
      </c>
      <c r="AG2288" s="63">
        <v>3466.6599825301219</v>
      </c>
      <c r="AH2288" s="43">
        <v>62471.638108626903</v>
      </c>
    </row>
    <row r="2289" spans="1:34">
      <c r="A2289" s="52">
        <v>0</v>
      </c>
      <c r="D2289" s="2">
        <v>2025</v>
      </c>
      <c r="E2289" s="2">
        <v>12</v>
      </c>
      <c r="F2289" s="62">
        <v>2026</v>
      </c>
      <c r="G2289" s="62">
        <v>2026</v>
      </c>
      <c r="H2289" s="63">
        <v>510.6823904819276</v>
      </c>
      <c r="I2289" s="63">
        <v>603.25071903614446</v>
      </c>
      <c r="J2289" s="63">
        <v>416.73267493975908</v>
      </c>
      <c r="K2289" s="63">
        <v>5236.5822134136533</v>
      </c>
      <c r="L2289" s="63">
        <v>2764.1724301204827</v>
      </c>
      <c r="M2289" s="63">
        <v>238.12482096385548</v>
      </c>
      <c r="N2289" s="63">
        <v>4317.8063867469882</v>
      </c>
      <c r="O2289" s="63">
        <v>485.68891265060233</v>
      </c>
      <c r="P2289" s="63">
        <v>301.39099999999991</v>
      </c>
      <c r="Q2289" s="63">
        <v>763.03260542168664</v>
      </c>
      <c r="R2289" s="63">
        <v>0</v>
      </c>
      <c r="S2289" s="63">
        <v>995.86448795180729</v>
      </c>
      <c r="T2289" s="63">
        <v>2260.6462959036148</v>
      </c>
      <c r="U2289" s="63">
        <v>2676.8674999999953</v>
      </c>
      <c r="V2289" s="63">
        <v>6533.5812512048187</v>
      </c>
      <c r="W2289" s="63">
        <v>1130.2056544578315</v>
      </c>
      <c r="X2289" s="153">
        <v>5734.1253225530127</v>
      </c>
      <c r="Y2289" s="63">
        <v>0</v>
      </c>
      <c r="Z2289" s="63">
        <v>23.616771084337348</v>
      </c>
      <c r="AA2289" s="63">
        <v>412.25882602409632</v>
      </c>
      <c r="AB2289" s="63">
        <v>175.78713445783131</v>
      </c>
      <c r="AC2289" s="63">
        <v>1627.3214287951807</v>
      </c>
      <c r="AD2289" s="63">
        <v>947.40005397590357</v>
      </c>
      <c r="AE2289" s="63">
        <v>0</v>
      </c>
      <c r="AF2289" s="63">
        <v>8219.2305215662655</v>
      </c>
      <c r="AG2289" s="63">
        <v>2046.2588814457833</v>
      </c>
      <c r="AH2289" s="43">
        <v>48420.628283195576</v>
      </c>
    </row>
    <row r="2290" spans="1:34">
      <c r="A2290" s="52">
        <v>0</v>
      </c>
      <c r="D2290" s="2">
        <v>2026</v>
      </c>
      <c r="E2290" s="2">
        <v>1</v>
      </c>
      <c r="F2290" s="62">
        <v>2026</v>
      </c>
      <c r="G2290" s="62">
        <v>2026</v>
      </c>
      <c r="H2290" s="63">
        <v>521.16665855421672</v>
      </c>
      <c r="I2290" s="63">
        <v>657.19722759036119</v>
      </c>
      <c r="J2290" s="63">
        <v>273.10456036144586</v>
      </c>
      <c r="K2290" s="63">
        <v>6033.0659623293177</v>
      </c>
      <c r="L2290" s="63">
        <v>2847.372997108434</v>
      </c>
      <c r="M2290" s="63">
        <v>231.81506024096382</v>
      </c>
      <c r="N2290" s="63">
        <v>4636.6348333734932</v>
      </c>
      <c r="O2290" s="63">
        <v>545.64899096385534</v>
      </c>
      <c r="P2290" s="63">
        <v>248.79585542168681</v>
      </c>
      <c r="Q2290" s="63">
        <v>781.25846265060238</v>
      </c>
      <c r="R2290" s="63">
        <v>0</v>
      </c>
      <c r="S2290" s="63">
        <v>1238.79430506024</v>
      </c>
      <c r="T2290" s="63">
        <v>1798.1483180722894</v>
      </c>
      <c r="U2290" s="63">
        <v>6183.4050000000134</v>
      </c>
      <c r="V2290" s="63">
        <v>6322.6589277108424</v>
      </c>
      <c r="W2290" s="63">
        <v>1296.0849108433738</v>
      </c>
      <c r="X2290" s="153">
        <v>5492.0002752168657</v>
      </c>
      <c r="Y2290" s="63">
        <v>0</v>
      </c>
      <c r="Z2290" s="63">
        <v>0.20184036144578307</v>
      </c>
      <c r="AA2290" s="63">
        <v>601.56068867469867</v>
      </c>
      <c r="AB2290" s="63">
        <v>243.17384373493971</v>
      </c>
      <c r="AC2290" s="63">
        <v>1918.7132689156629</v>
      </c>
      <c r="AD2290" s="63">
        <v>943.08190240963847</v>
      </c>
      <c r="AE2290" s="63">
        <v>0</v>
      </c>
      <c r="AF2290" s="63">
        <v>8684.5611697590357</v>
      </c>
      <c r="AG2290" s="63">
        <v>2234.3545455421686</v>
      </c>
      <c r="AH2290" s="43">
        <v>53732.799604895605</v>
      </c>
    </row>
    <row r="2291" spans="1:34">
      <c r="A2291" s="52">
        <v>0</v>
      </c>
      <c r="D2291" s="2">
        <v>2026</v>
      </c>
      <c r="E2291" s="2">
        <v>2</v>
      </c>
      <c r="F2291" s="62">
        <v>2026</v>
      </c>
      <c r="G2291" s="62">
        <v>2026</v>
      </c>
      <c r="H2291" s="63">
        <v>950.57606963855346</v>
      </c>
      <c r="I2291" s="63">
        <v>563.71537012048191</v>
      </c>
      <c r="J2291" s="63">
        <v>305.98179132530129</v>
      </c>
      <c r="K2291" s="63">
        <v>4035.6284199196775</v>
      </c>
      <c r="L2291" s="63">
        <v>2417.4790322891554</v>
      </c>
      <c r="M2291" s="63">
        <v>221.85542168674695</v>
      </c>
      <c r="N2291" s="63">
        <v>4161.0825427710834</v>
      </c>
      <c r="O2291" s="63">
        <v>471.5555222891565</v>
      </c>
      <c r="P2291" s="63">
        <v>301.96116024096381</v>
      </c>
      <c r="Q2291" s="63">
        <v>669.59887518072276</v>
      </c>
      <c r="R2291" s="63">
        <v>0</v>
      </c>
      <c r="S2291" s="63">
        <v>891.17677542168701</v>
      </c>
      <c r="T2291" s="63">
        <v>1250.9135493975909</v>
      </c>
      <c r="U2291" s="63">
        <v>4916.0800000000027</v>
      </c>
      <c r="V2291" s="63">
        <v>5555.2710072289174</v>
      </c>
      <c r="W2291" s="63">
        <v>1104.4773469879517</v>
      </c>
      <c r="X2291" s="153">
        <v>4641.1941092048191</v>
      </c>
      <c r="Y2291" s="63">
        <v>0</v>
      </c>
      <c r="Z2291" s="63">
        <v>1.730060240963855</v>
      </c>
      <c r="AA2291" s="63">
        <v>588.76342915662644</v>
      </c>
      <c r="AB2291" s="63">
        <v>210.91506879518073</v>
      </c>
      <c r="AC2291" s="63">
        <v>1769.4605807228913</v>
      </c>
      <c r="AD2291" s="63">
        <v>763.7766267469882</v>
      </c>
      <c r="AE2291" s="63">
        <v>0</v>
      </c>
      <c r="AF2291" s="63">
        <v>7825.8874120481905</v>
      </c>
      <c r="AG2291" s="63">
        <v>1928.5193575903611</v>
      </c>
      <c r="AH2291" s="43">
        <v>45547.599529004015</v>
      </c>
    </row>
    <row r="2292" spans="1:34">
      <c r="A2292" s="52">
        <v>0</v>
      </c>
      <c r="D2292" s="2">
        <v>2026</v>
      </c>
      <c r="E2292" s="2">
        <v>3</v>
      </c>
      <c r="F2292" s="62">
        <v>2026</v>
      </c>
      <c r="G2292" s="62">
        <v>2026</v>
      </c>
      <c r="H2292" s="63">
        <v>1053.0322846987945</v>
      </c>
      <c r="I2292" s="63">
        <v>720.55401518072324</v>
      </c>
      <c r="J2292" s="63">
        <v>389.72876771084333</v>
      </c>
      <c r="K2292" s="63">
        <v>6383.0726236546179</v>
      </c>
      <c r="L2292" s="63">
        <v>2794.3107713253016</v>
      </c>
      <c r="M2292" s="63">
        <v>249.82590361445787</v>
      </c>
      <c r="N2292" s="63">
        <v>6349.9259625301211</v>
      </c>
      <c r="O2292" s="63">
        <v>577.87307349397599</v>
      </c>
      <c r="P2292" s="63">
        <v>586.52141987951802</v>
      </c>
      <c r="Q2292" s="63">
        <v>832.54536096385539</v>
      </c>
      <c r="R2292" s="63">
        <v>0</v>
      </c>
      <c r="S2292" s="63">
        <v>1152.3781495180726</v>
      </c>
      <c r="T2292" s="63">
        <v>1517.1876433734935</v>
      </c>
      <c r="U2292" s="63">
        <v>3105.149999999996</v>
      </c>
      <c r="V2292" s="63">
        <v>7918.5274240963854</v>
      </c>
      <c r="W2292" s="63">
        <v>1468.19890120482</v>
      </c>
      <c r="X2292" s="153">
        <v>7059.3427418915689</v>
      </c>
      <c r="Y2292" s="63">
        <v>0</v>
      </c>
      <c r="Z2292" s="63">
        <v>4.3059277108433731</v>
      </c>
      <c r="AA2292" s="63">
        <v>719.77872939759038</v>
      </c>
      <c r="AB2292" s="63">
        <v>242.77394156626508</v>
      </c>
      <c r="AC2292" s="63">
        <v>1883.1491518072294</v>
      </c>
      <c r="AD2292" s="63">
        <v>937.22920795180733</v>
      </c>
      <c r="AE2292" s="63">
        <v>0</v>
      </c>
      <c r="AF2292" s="63">
        <v>9173.6791330120541</v>
      </c>
      <c r="AG2292" s="63">
        <v>2649.1654901204815</v>
      </c>
      <c r="AH2292" s="43">
        <v>57768.256624702815</v>
      </c>
    </row>
    <row r="2293" spans="1:34">
      <c r="A2293" s="52">
        <v>0</v>
      </c>
      <c r="D2293" s="2">
        <v>2026</v>
      </c>
      <c r="E2293" s="2">
        <v>4</v>
      </c>
      <c r="F2293" s="62">
        <v>2026</v>
      </c>
      <c r="G2293" s="62">
        <v>2026</v>
      </c>
      <c r="H2293" s="63">
        <v>1112.6926293975901</v>
      </c>
      <c r="I2293" s="63">
        <v>792.19519698795204</v>
      </c>
      <c r="J2293" s="63">
        <v>426.47711542168673</v>
      </c>
      <c r="K2293" s="63">
        <v>7230.370073293172</v>
      </c>
      <c r="L2293" s="63">
        <v>3009.7074336144583</v>
      </c>
      <c r="M2293" s="63">
        <v>240.99939759036147</v>
      </c>
      <c r="N2293" s="63">
        <v>8160.9333157831306</v>
      </c>
      <c r="O2293" s="63">
        <v>672.79162951807234</v>
      </c>
      <c r="P2293" s="63">
        <v>708.69795602409636</v>
      </c>
      <c r="Q2293" s="63">
        <v>931.53266120481942</v>
      </c>
      <c r="R2293" s="63">
        <v>0</v>
      </c>
      <c r="S2293" s="63">
        <v>1135.1274668674694</v>
      </c>
      <c r="T2293" s="63">
        <v>2353.6841975903608</v>
      </c>
      <c r="U2293" s="63">
        <v>3094.962499999996</v>
      </c>
      <c r="V2293" s="63">
        <v>8939.3000530120498</v>
      </c>
      <c r="W2293" s="63">
        <v>1811.0005228915654</v>
      </c>
      <c r="X2293" s="153">
        <v>8577.6250654578307</v>
      </c>
      <c r="Y2293" s="63">
        <v>0</v>
      </c>
      <c r="Z2293" s="63">
        <v>18.521256024096385</v>
      </c>
      <c r="AA2293" s="63">
        <v>579.36683999999968</v>
      </c>
      <c r="AB2293" s="63">
        <v>272.4000272289158</v>
      </c>
      <c r="AC2293" s="63">
        <v>2298.258190843374</v>
      </c>
      <c r="AD2293" s="63">
        <v>1077.2948275903614</v>
      </c>
      <c r="AE2293" s="63">
        <v>0</v>
      </c>
      <c r="AF2293" s="63">
        <v>9761.8283875903617</v>
      </c>
      <c r="AG2293" s="63">
        <v>3762.8274159036137</v>
      </c>
      <c r="AH2293" s="43">
        <v>66968.594159835338</v>
      </c>
    </row>
    <row r="2294" spans="1:34">
      <c r="A2294" s="52">
        <v>0</v>
      </c>
      <c r="D2294" s="2">
        <v>2026</v>
      </c>
      <c r="E2294" s="2">
        <v>5</v>
      </c>
      <c r="F2294" s="62">
        <v>2027</v>
      </c>
      <c r="G2294" s="62">
        <v>2027</v>
      </c>
      <c r="H2294" s="63">
        <v>931.17285722891677</v>
      </c>
      <c r="I2294" s="63">
        <v>861.85942108433721</v>
      </c>
      <c r="J2294" s="63">
        <v>461.44175710843388</v>
      </c>
      <c r="K2294" s="63">
        <v>8903.4515607630528</v>
      </c>
      <c r="L2294" s="63">
        <v>3408.1238068674702</v>
      </c>
      <c r="M2294" s="63">
        <v>259.21897590361425</v>
      </c>
      <c r="N2294" s="63">
        <v>11782.948022289162</v>
      </c>
      <c r="O2294" s="63">
        <v>731.24801506024073</v>
      </c>
      <c r="P2294" s="63">
        <v>869.08242710843399</v>
      </c>
      <c r="Q2294" s="63">
        <v>1117.6718236144582</v>
      </c>
      <c r="R2294" s="63">
        <v>0</v>
      </c>
      <c r="S2294" s="63">
        <v>1598.129279518073</v>
      </c>
      <c r="T2294" s="63">
        <v>2503.7427397590363</v>
      </c>
      <c r="U2294" s="63">
        <v>3362.2824999999989</v>
      </c>
      <c r="V2294" s="63">
        <v>11398.534050602411</v>
      </c>
      <c r="W2294" s="63">
        <v>2282.41218433735</v>
      </c>
      <c r="X2294" s="153">
        <v>9979.7123132409652</v>
      </c>
      <c r="Y2294" s="63">
        <v>0</v>
      </c>
      <c r="Z2294" s="63">
        <v>36.763780120481925</v>
      </c>
      <c r="AA2294" s="63">
        <v>757.99152530120466</v>
      </c>
      <c r="AB2294" s="63">
        <v>311.65709012048205</v>
      </c>
      <c r="AC2294" s="63">
        <v>3277.7289571084339</v>
      </c>
      <c r="AD2294" s="63">
        <v>1245.9588406024097</v>
      </c>
      <c r="AE2294" s="63">
        <v>0</v>
      </c>
      <c r="AF2294" s="63">
        <v>11130.1509860241</v>
      </c>
      <c r="AG2294" s="63">
        <v>5026.2431233734942</v>
      </c>
      <c r="AH2294" s="43">
        <v>82237.526037136588</v>
      </c>
    </row>
    <row r="2295" spans="1:34">
      <c r="A2295" s="52">
        <v>0</v>
      </c>
      <c r="D2295" s="2">
        <v>2026</v>
      </c>
      <c r="E2295" s="2">
        <v>6</v>
      </c>
      <c r="F2295" s="62">
        <v>2027</v>
      </c>
      <c r="G2295" s="62">
        <v>2027</v>
      </c>
      <c r="H2295" s="63">
        <v>1078.9636807228915</v>
      </c>
      <c r="I2295" s="63">
        <v>837.85350602409642</v>
      </c>
      <c r="J2295" s="63">
        <v>490.30550771084319</v>
      </c>
      <c r="K2295" s="63">
        <v>9171.541769437752</v>
      </c>
      <c r="L2295" s="63">
        <v>3471.5286698795185</v>
      </c>
      <c r="M2295" s="63">
        <v>285.04246987951791</v>
      </c>
      <c r="N2295" s="63">
        <v>13577.669338192769</v>
      </c>
      <c r="O2295" s="63">
        <v>719.48366746987949</v>
      </c>
      <c r="P2295" s="63">
        <v>974.37638734939753</v>
      </c>
      <c r="Q2295" s="63">
        <v>1263.2835768674699</v>
      </c>
      <c r="R2295" s="63">
        <v>0</v>
      </c>
      <c r="S2295" s="63">
        <v>1579.0884316867471</v>
      </c>
      <c r="T2295" s="63">
        <v>2677.4275204819273</v>
      </c>
      <c r="U2295" s="63">
        <v>2931.1474999999978</v>
      </c>
      <c r="V2295" s="63">
        <v>14431.033498795188</v>
      </c>
      <c r="W2295" s="63">
        <v>2483.2910819277113</v>
      </c>
      <c r="X2295" s="153">
        <v>10786.622561734941</v>
      </c>
      <c r="Y2295" s="63">
        <v>0</v>
      </c>
      <c r="Z2295" s="63">
        <v>121.81546385542168</v>
      </c>
      <c r="AA2295" s="63">
        <v>763.80846144578311</v>
      </c>
      <c r="AB2295" s="63">
        <v>309.59092891566269</v>
      </c>
      <c r="AC2295" s="63">
        <v>3834.5114462650613</v>
      </c>
      <c r="AD2295" s="63">
        <v>1229.3318677108439</v>
      </c>
      <c r="AE2295" s="63">
        <v>0</v>
      </c>
      <c r="AF2295" s="63">
        <v>11231.597674698794</v>
      </c>
      <c r="AG2295" s="63">
        <v>5796.8071831325306</v>
      </c>
      <c r="AH2295" s="43">
        <v>90046.122194184747</v>
      </c>
    </row>
    <row r="2296" spans="1:34">
      <c r="A2296" s="52">
        <v>0</v>
      </c>
      <c r="D2296" s="2">
        <v>2026</v>
      </c>
      <c r="E2296" s="2">
        <v>7</v>
      </c>
      <c r="F2296" s="62">
        <v>2027</v>
      </c>
      <c r="G2296" s="62">
        <v>2027</v>
      </c>
      <c r="H2296" s="63">
        <v>739.86080963855511</v>
      </c>
      <c r="I2296" s="63">
        <v>913.26032156626525</v>
      </c>
      <c r="J2296" s="63">
        <v>469.33201349397581</v>
      </c>
      <c r="K2296" s="63">
        <v>9811.9794901606401</v>
      </c>
      <c r="L2296" s="63">
        <v>3880.7373602409643</v>
      </c>
      <c r="M2296" s="63">
        <v>279.13825301204821</v>
      </c>
      <c r="N2296" s="63">
        <v>15551.537064939759</v>
      </c>
      <c r="O2296" s="63">
        <v>828.72403795180753</v>
      </c>
      <c r="P2296" s="63">
        <v>802.44068012048206</v>
      </c>
      <c r="Q2296" s="63">
        <v>1302.0177378313253</v>
      </c>
      <c r="R2296" s="63">
        <v>0</v>
      </c>
      <c r="S2296" s="63">
        <v>1720.1859963855427</v>
      </c>
      <c r="T2296" s="63">
        <v>2946.2558024096384</v>
      </c>
      <c r="U2296" s="63">
        <v>2988.1975000000034</v>
      </c>
      <c r="V2296" s="63">
        <v>16768.048322891565</v>
      </c>
      <c r="W2296" s="63">
        <v>2913.3383313253012</v>
      </c>
      <c r="X2296" s="153">
        <v>11266.89554163856</v>
      </c>
      <c r="Y2296" s="63">
        <v>0</v>
      </c>
      <c r="Z2296" s="63">
        <v>187.5865873493976</v>
      </c>
      <c r="AA2296" s="63">
        <v>955.85684554216834</v>
      </c>
      <c r="AB2296" s="63">
        <v>335.4179439759036</v>
      </c>
      <c r="AC2296" s="63">
        <v>4809.9010843373499</v>
      </c>
      <c r="AD2296" s="63">
        <v>1341.5971886746988</v>
      </c>
      <c r="AE2296" s="63">
        <v>0</v>
      </c>
      <c r="AF2296" s="63">
        <v>12144.617872771083</v>
      </c>
      <c r="AG2296" s="63">
        <v>6973.0422853012024</v>
      </c>
      <c r="AH2296" s="43">
        <v>99929.969071558226</v>
      </c>
    </row>
    <row r="2297" spans="1:34">
      <c r="A2297" s="52">
        <v>0</v>
      </c>
      <c r="D2297" s="2">
        <v>2026</v>
      </c>
      <c r="E2297" s="2">
        <v>8</v>
      </c>
      <c r="F2297" s="62">
        <v>2027</v>
      </c>
      <c r="G2297" s="62">
        <v>2027</v>
      </c>
      <c r="H2297" s="63">
        <v>786.82746397590245</v>
      </c>
      <c r="I2297" s="63">
        <v>969.27412337349415</v>
      </c>
      <c r="J2297" s="63">
        <v>521.33278192771093</v>
      </c>
      <c r="K2297" s="63">
        <v>9768.1252276305258</v>
      </c>
      <c r="L2297" s="63">
        <v>4007.0974063855429</v>
      </c>
      <c r="M2297" s="63">
        <v>265.54066265060243</v>
      </c>
      <c r="N2297" s="63">
        <v>15369.133446626505</v>
      </c>
      <c r="O2297" s="63">
        <v>836.10415662650587</v>
      </c>
      <c r="P2297" s="63">
        <v>872.63665361445771</v>
      </c>
      <c r="Q2297" s="63">
        <v>1251.9263383132532</v>
      </c>
      <c r="R2297" s="63">
        <v>0</v>
      </c>
      <c r="S2297" s="63">
        <v>1687.3120539759032</v>
      </c>
      <c r="T2297" s="63">
        <v>3053.8509698795165</v>
      </c>
      <c r="U2297" s="63">
        <v>3089.2575000000047</v>
      </c>
      <c r="V2297" s="63">
        <v>17087.728563855417</v>
      </c>
      <c r="W2297" s="63">
        <v>2981.5658385542165</v>
      </c>
      <c r="X2297" s="153">
        <v>11823.340849</v>
      </c>
      <c r="Y2297" s="63">
        <v>0</v>
      </c>
      <c r="Z2297" s="63">
        <v>239.78634939759041</v>
      </c>
      <c r="AA2297" s="63">
        <v>973.30765397590358</v>
      </c>
      <c r="AB2297" s="63">
        <v>340.35007072289164</v>
      </c>
      <c r="AC2297" s="63">
        <v>4889.7745932530115</v>
      </c>
      <c r="AD2297" s="63">
        <v>1254.4718507228911</v>
      </c>
      <c r="AE2297" s="63">
        <v>0</v>
      </c>
      <c r="AF2297" s="63">
        <v>12188.095025060236</v>
      </c>
      <c r="AG2297" s="63">
        <v>6846.4897937349378</v>
      </c>
      <c r="AH2297" s="43">
        <v>101103.32937325703</v>
      </c>
    </row>
    <row r="2298" spans="1:34">
      <c r="A2298" s="52">
        <v>0</v>
      </c>
      <c r="D2298" s="2">
        <v>2026</v>
      </c>
      <c r="E2298" s="2">
        <v>9</v>
      </c>
      <c r="F2298" s="62">
        <v>2027</v>
      </c>
      <c r="G2298" s="62">
        <v>2027</v>
      </c>
      <c r="H2298" s="63">
        <v>592.7953398795172</v>
      </c>
      <c r="I2298" s="63">
        <v>940.46702530120513</v>
      </c>
      <c r="J2298" s="63">
        <v>506.99447843373503</v>
      </c>
      <c r="K2298" s="63">
        <v>9296.4850457028115</v>
      </c>
      <c r="L2298" s="63">
        <v>3595.6403166265059</v>
      </c>
      <c r="M2298" s="63">
        <v>231.33795180722905</v>
      </c>
      <c r="N2298" s="63">
        <v>13602.098394216868</v>
      </c>
      <c r="O2298" s="63">
        <v>817.03276084337369</v>
      </c>
      <c r="P2298" s="63">
        <v>743.94403554216888</v>
      </c>
      <c r="Q2298" s="63">
        <v>1171.5888192771083</v>
      </c>
      <c r="R2298" s="63">
        <v>0</v>
      </c>
      <c r="S2298" s="63">
        <v>1565.4180793975906</v>
      </c>
      <c r="T2298" s="63">
        <v>2840.8955493975905</v>
      </c>
      <c r="U2298" s="63">
        <v>2902.2149999999974</v>
      </c>
      <c r="V2298" s="63">
        <v>15429.343554216872</v>
      </c>
      <c r="W2298" s="63">
        <v>2686.5472445783125</v>
      </c>
      <c r="X2298" s="153">
        <v>11194.596383373493</v>
      </c>
      <c r="Y2298" s="63">
        <v>0</v>
      </c>
      <c r="Z2298" s="63">
        <v>221.25548192771095</v>
      </c>
      <c r="AA2298" s="63">
        <v>945.56534313252996</v>
      </c>
      <c r="AB2298" s="63">
        <v>317.3556960240964</v>
      </c>
      <c r="AC2298" s="63">
        <v>4316.0845730120463</v>
      </c>
      <c r="AD2298" s="63">
        <v>1299.963248554217</v>
      </c>
      <c r="AE2298" s="63">
        <v>0</v>
      </c>
      <c r="AF2298" s="63">
        <v>11264.205538915669</v>
      </c>
      <c r="AG2298" s="63">
        <v>6120.2191060240939</v>
      </c>
      <c r="AH2298" s="43">
        <v>92602.048966184768</v>
      </c>
    </row>
    <row r="2299" spans="1:34">
      <c r="A2299" s="52">
        <v>0</v>
      </c>
      <c r="D2299" s="2">
        <v>2026</v>
      </c>
      <c r="E2299" s="2">
        <v>10</v>
      </c>
      <c r="F2299" s="62">
        <v>2027</v>
      </c>
      <c r="G2299" s="62">
        <v>2027</v>
      </c>
      <c r="H2299" s="63">
        <v>368.11702048192814</v>
      </c>
      <c r="I2299" s="63">
        <v>832.01677373493999</v>
      </c>
      <c r="J2299" s="63">
        <v>654.87300349397606</v>
      </c>
      <c r="K2299" s="63">
        <v>8104.9730071485919</v>
      </c>
      <c r="L2299" s="63">
        <v>3161.6992328915658</v>
      </c>
      <c r="M2299" s="63">
        <v>243.89186746987957</v>
      </c>
      <c r="N2299" s="63">
        <v>10284.632586144584</v>
      </c>
      <c r="O2299" s="63">
        <v>670.52644457831332</v>
      </c>
      <c r="P2299" s="63">
        <v>586.74355903614446</v>
      </c>
      <c r="Q2299" s="63">
        <v>1002.306189879518</v>
      </c>
      <c r="R2299" s="63">
        <v>0</v>
      </c>
      <c r="S2299" s="63">
        <v>1440.7574859036149</v>
      </c>
      <c r="T2299" s="63">
        <v>4282.7346481927725</v>
      </c>
      <c r="U2299" s="63">
        <v>2850.0549999999953</v>
      </c>
      <c r="V2299" s="63">
        <v>9969.8015759036134</v>
      </c>
      <c r="W2299" s="63">
        <v>2033.2748060240967</v>
      </c>
      <c r="X2299" s="153">
        <v>10310.222751024099</v>
      </c>
      <c r="Y2299" s="63">
        <v>0</v>
      </c>
      <c r="Z2299" s="63">
        <v>96.21057228915663</v>
      </c>
      <c r="AA2299" s="63">
        <v>869.94517325301194</v>
      </c>
      <c r="AB2299" s="63">
        <v>303.5923963855422</v>
      </c>
      <c r="AC2299" s="63">
        <v>3154.7120930120495</v>
      </c>
      <c r="AD2299" s="63">
        <v>1219.8877471084343</v>
      </c>
      <c r="AE2299" s="63">
        <v>0</v>
      </c>
      <c r="AF2299" s="63">
        <v>10313.746681927707</v>
      </c>
      <c r="AG2299" s="63">
        <v>4358.3271956626513</v>
      </c>
      <c r="AH2299" s="43">
        <v>77113.047811546203</v>
      </c>
    </row>
    <row r="2300" spans="1:34">
      <c r="A2300" s="52">
        <v>0</v>
      </c>
      <c r="D2300" s="2">
        <v>2026</v>
      </c>
      <c r="E2300" s="2">
        <v>11</v>
      </c>
      <c r="F2300" s="62">
        <v>2027</v>
      </c>
      <c r="G2300" s="62">
        <v>2027</v>
      </c>
      <c r="H2300" s="63">
        <v>465.85843626505942</v>
      </c>
      <c r="I2300" s="63">
        <v>725.63762072289182</v>
      </c>
      <c r="J2300" s="63">
        <v>635.46289698795192</v>
      </c>
      <c r="K2300" s="63">
        <v>6837.3365883534116</v>
      </c>
      <c r="L2300" s="63">
        <v>2919.3217778313247</v>
      </c>
      <c r="M2300" s="63">
        <v>237.03343373493973</v>
      </c>
      <c r="N2300" s="63">
        <v>6981.8242116867459</v>
      </c>
      <c r="O2300" s="63">
        <v>596.2137644578313</v>
      </c>
      <c r="P2300" s="63">
        <v>402.14591987951809</v>
      </c>
      <c r="Q2300" s="63">
        <v>870.80132240963826</v>
      </c>
      <c r="R2300" s="63">
        <v>0</v>
      </c>
      <c r="S2300" s="63">
        <v>1269.0643708433727</v>
      </c>
      <c r="T2300" s="63">
        <v>3151.2293855421681</v>
      </c>
      <c r="U2300" s="63">
        <v>2650.3800000000028</v>
      </c>
      <c r="V2300" s="63">
        <v>8296.057556626507</v>
      </c>
      <c r="W2300" s="63">
        <v>1578.028546987952</v>
      </c>
      <c r="X2300" s="153">
        <v>8185.1439205903625</v>
      </c>
      <c r="Y2300" s="63">
        <v>0</v>
      </c>
      <c r="Z2300" s="63">
        <v>9.5922228915662657</v>
      </c>
      <c r="AA2300" s="63">
        <v>782.15418313253031</v>
      </c>
      <c r="AB2300" s="63">
        <v>270.40051638554223</v>
      </c>
      <c r="AC2300" s="63">
        <v>2325.6600515662649</v>
      </c>
      <c r="AD2300" s="63">
        <v>1048.2973868674696</v>
      </c>
      <c r="AE2300" s="63">
        <v>0</v>
      </c>
      <c r="AF2300" s="63">
        <v>8876.5852590361465</v>
      </c>
      <c r="AG2300" s="63">
        <v>3539.9544168674697</v>
      </c>
      <c r="AH2300" s="43">
        <v>62654.183789666662</v>
      </c>
    </row>
    <row r="2301" spans="1:34">
      <c r="A2301" s="52">
        <v>0</v>
      </c>
      <c r="D2301" s="2">
        <v>2026</v>
      </c>
      <c r="E2301" s="2">
        <v>12</v>
      </c>
      <c r="F2301" s="62">
        <v>2027</v>
      </c>
      <c r="G2301" s="62">
        <v>2027</v>
      </c>
      <c r="H2301" s="63">
        <v>510.83036783132519</v>
      </c>
      <c r="I2301" s="63">
        <v>600.05373566265052</v>
      </c>
      <c r="J2301" s="63">
        <v>417.53538096385535</v>
      </c>
      <c r="K2301" s="63">
        <v>5242.8617978714874</v>
      </c>
      <c r="L2301" s="63">
        <v>2756.9873413253013</v>
      </c>
      <c r="M2301" s="63">
        <v>236.22831325301198</v>
      </c>
      <c r="N2301" s="63">
        <v>4405.3731030120489</v>
      </c>
      <c r="O2301" s="63">
        <v>490.8461295180723</v>
      </c>
      <c r="P2301" s="63">
        <v>307.29250000000002</v>
      </c>
      <c r="Q2301" s="63">
        <v>760.45678361445766</v>
      </c>
      <c r="R2301" s="63">
        <v>0</v>
      </c>
      <c r="S2301" s="63">
        <v>996.79652108433754</v>
      </c>
      <c r="T2301" s="63">
        <v>2266.2032602409645</v>
      </c>
      <c r="U2301" s="63">
        <v>2676.8674999999953</v>
      </c>
      <c r="V2301" s="63">
        <v>6470.7244457831321</v>
      </c>
      <c r="W2301" s="63">
        <v>1134.4308867469881</v>
      </c>
      <c r="X2301" s="153">
        <v>5788.943246662654</v>
      </c>
      <c r="Y2301" s="63">
        <v>0</v>
      </c>
      <c r="Z2301" s="63">
        <v>23.375036144578324</v>
      </c>
      <c r="AA2301" s="63">
        <v>411.03365710843366</v>
      </c>
      <c r="AB2301" s="63">
        <v>174.89054843373503</v>
      </c>
      <c r="AC2301" s="63">
        <v>1638.8644785542165</v>
      </c>
      <c r="AD2301" s="63">
        <v>940.68761831325321</v>
      </c>
      <c r="AE2301" s="63">
        <v>0</v>
      </c>
      <c r="AF2301" s="63">
        <v>8174.9123290361467</v>
      </c>
      <c r="AG2301" s="63">
        <v>2089.5222496385536</v>
      </c>
      <c r="AH2301" s="43">
        <v>48515.7172307992</v>
      </c>
    </row>
    <row r="2302" spans="1:34">
      <c r="A2302" s="52">
        <v>0</v>
      </c>
      <c r="D2302" s="2">
        <v>2027</v>
      </c>
      <c r="E2302" s="2">
        <v>1</v>
      </c>
      <c r="F2302" s="62">
        <v>2027</v>
      </c>
      <c r="G2302" s="62">
        <v>2027</v>
      </c>
      <c r="H2302" s="63">
        <v>521.34082987951786</v>
      </c>
      <c r="I2302" s="63">
        <v>653.62177807228909</v>
      </c>
      <c r="J2302" s="63">
        <v>273.57226819277105</v>
      </c>
      <c r="K2302" s="63">
        <v>6040.3751755823296</v>
      </c>
      <c r="L2302" s="63">
        <v>2839.9576910843371</v>
      </c>
      <c r="M2302" s="63">
        <v>230.03359662650595</v>
      </c>
      <c r="N2302" s="63">
        <v>4729.0803534939787</v>
      </c>
      <c r="O2302" s="63">
        <v>551.45760843373489</v>
      </c>
      <c r="P2302" s="63">
        <v>253.58567710843371</v>
      </c>
      <c r="Q2302" s="63">
        <v>778.82555301204832</v>
      </c>
      <c r="R2302" s="63">
        <v>0</v>
      </c>
      <c r="S2302" s="63">
        <v>1240.0314843373494</v>
      </c>
      <c r="T2302" s="63">
        <v>1802.6104906024102</v>
      </c>
      <c r="U2302" s="63">
        <v>6183.4050000000134</v>
      </c>
      <c r="V2302" s="63">
        <v>6267.4395656626475</v>
      </c>
      <c r="W2302" s="63">
        <v>1300.9726616867467</v>
      </c>
      <c r="X2302" s="153">
        <v>5544.6817130409654</v>
      </c>
      <c r="Y2302" s="63">
        <v>0</v>
      </c>
      <c r="Z2302" s="63">
        <v>0.19996048192771085</v>
      </c>
      <c r="AA2302" s="63">
        <v>599.71740289156605</v>
      </c>
      <c r="AB2302" s="63">
        <v>241.92104554216871</v>
      </c>
      <c r="AC2302" s="63">
        <v>1932.2626727710851</v>
      </c>
      <c r="AD2302" s="63">
        <v>936.2814819277113</v>
      </c>
      <c r="AE2302" s="63">
        <v>0</v>
      </c>
      <c r="AF2302" s="63">
        <v>8637.4739819277111</v>
      </c>
      <c r="AG2302" s="63">
        <v>2280.6534108433739</v>
      </c>
      <c r="AH2302" s="43">
        <v>53839.501403201626</v>
      </c>
    </row>
    <row r="2303" spans="1:34">
      <c r="A2303" s="52">
        <v>0</v>
      </c>
      <c r="D2303" s="2">
        <v>2027</v>
      </c>
      <c r="E2303" s="2">
        <v>2</v>
      </c>
      <c r="F2303" s="62">
        <v>2027</v>
      </c>
      <c r="G2303" s="62">
        <v>2027</v>
      </c>
      <c r="H2303" s="63">
        <v>950.8937474698788</v>
      </c>
      <c r="I2303" s="63">
        <v>560.64850409638541</v>
      </c>
      <c r="J2303" s="63">
        <v>306.5058033734939</v>
      </c>
      <c r="K2303" s="63">
        <v>4040.2138849799194</v>
      </c>
      <c r="L2303" s="63">
        <v>2411.1832828915663</v>
      </c>
      <c r="M2303" s="63">
        <v>220.15049638554214</v>
      </c>
      <c r="N2303" s="63">
        <v>4244.0464710843353</v>
      </c>
      <c r="O2303" s="63">
        <v>476.48831253012031</v>
      </c>
      <c r="P2303" s="63">
        <v>307.77452120481928</v>
      </c>
      <c r="Q2303" s="63">
        <v>667.51368361445759</v>
      </c>
      <c r="R2303" s="63">
        <v>0</v>
      </c>
      <c r="S2303" s="63">
        <v>892.06679036144601</v>
      </c>
      <c r="T2303" s="63">
        <v>1254.0177383132529</v>
      </c>
      <c r="U2303" s="63">
        <v>4916.0800000000027</v>
      </c>
      <c r="V2303" s="63">
        <v>5503.6923484337349</v>
      </c>
      <c r="W2303" s="63">
        <v>1108.6425139759035</v>
      </c>
      <c r="X2303" s="153">
        <v>4687.8929401831292</v>
      </c>
      <c r="Y2303" s="63">
        <v>0</v>
      </c>
      <c r="Z2303" s="63">
        <v>1.7139469879518068</v>
      </c>
      <c r="AA2303" s="63">
        <v>586.95935638554226</v>
      </c>
      <c r="AB2303" s="63">
        <v>209.82846337349395</v>
      </c>
      <c r="AC2303" s="63">
        <v>1781.956004819277</v>
      </c>
      <c r="AD2303" s="63">
        <v>758.26914939759001</v>
      </c>
      <c r="AE2303" s="63">
        <v>0</v>
      </c>
      <c r="AF2303" s="63">
        <v>7783.4559036144565</v>
      </c>
      <c r="AG2303" s="63">
        <v>1968.480901807229</v>
      </c>
      <c r="AH2303" s="43">
        <v>45638.474765283529</v>
      </c>
    </row>
    <row r="2304" spans="1:34">
      <c r="A2304" s="52">
        <v>0</v>
      </c>
      <c r="D2304" s="2">
        <v>2027</v>
      </c>
      <c r="E2304" s="2">
        <v>3</v>
      </c>
      <c r="F2304" s="62">
        <v>2027</v>
      </c>
      <c r="G2304" s="62">
        <v>2027</v>
      </c>
      <c r="H2304" s="63">
        <v>1053.3842028915658</v>
      </c>
      <c r="I2304" s="63">
        <v>716.63387614457838</v>
      </c>
      <c r="J2304" s="63">
        <v>390.39620144578322</v>
      </c>
      <c r="K2304" s="63">
        <v>6390.8591134136523</v>
      </c>
      <c r="L2304" s="63">
        <v>2787.0336532530123</v>
      </c>
      <c r="M2304" s="63">
        <v>247.90602939759032</v>
      </c>
      <c r="N2304" s="63">
        <v>6476.531190120485</v>
      </c>
      <c r="O2304" s="63">
        <v>584.06259807228935</v>
      </c>
      <c r="P2304" s="63">
        <v>597.81313939759093</v>
      </c>
      <c r="Q2304" s="63">
        <v>829.95273927710844</v>
      </c>
      <c r="R2304" s="63">
        <v>0</v>
      </c>
      <c r="S2304" s="63">
        <v>1153.5290253012045</v>
      </c>
      <c r="T2304" s="63">
        <v>1520.9526014457833</v>
      </c>
      <c r="U2304" s="63">
        <v>3105.149999999996</v>
      </c>
      <c r="V2304" s="63">
        <v>7848.6721914457821</v>
      </c>
      <c r="W2304" s="63">
        <v>1473.7357224096384</v>
      </c>
      <c r="X2304" s="153">
        <v>7123.0452490795196</v>
      </c>
      <c r="Y2304" s="63">
        <v>0</v>
      </c>
      <c r="Z2304" s="63">
        <v>4.2658236144578314</v>
      </c>
      <c r="AA2304" s="63">
        <v>717.57320313253024</v>
      </c>
      <c r="AB2304" s="63">
        <v>241.5232036144578</v>
      </c>
      <c r="AC2304" s="63">
        <v>1896.4474120481918</v>
      </c>
      <c r="AD2304" s="63">
        <v>930.47099036144607</v>
      </c>
      <c r="AE2304" s="63">
        <v>0</v>
      </c>
      <c r="AF2304" s="63">
        <v>9123.9399759036169</v>
      </c>
      <c r="AG2304" s="63">
        <v>2704.0598024096389</v>
      </c>
      <c r="AH2304" s="43">
        <v>57917.937944179932</v>
      </c>
    </row>
    <row r="2305" spans="1:34">
      <c r="A2305" s="52">
        <v>0</v>
      </c>
      <c r="D2305" s="2">
        <v>2027</v>
      </c>
      <c r="E2305" s="2">
        <v>4</v>
      </c>
      <c r="F2305" s="62">
        <v>2027</v>
      </c>
      <c r="G2305" s="62">
        <v>2027</v>
      </c>
      <c r="H2305" s="63">
        <v>1113.0644857831323</v>
      </c>
      <c r="I2305" s="63">
        <v>787.8852975903618</v>
      </c>
      <c r="J2305" s="63">
        <v>427.20748289156614</v>
      </c>
      <c r="K2305" s="63">
        <v>7239.3119558232911</v>
      </c>
      <c r="L2305" s="63">
        <v>3001.8693661445791</v>
      </c>
      <c r="M2305" s="63">
        <v>239.14735373493977</v>
      </c>
      <c r="N2305" s="63">
        <v>8323.6465231325328</v>
      </c>
      <c r="O2305" s="63">
        <v>680.1031457831325</v>
      </c>
      <c r="P2305" s="63">
        <v>722.341820120482</v>
      </c>
      <c r="Q2305" s="63">
        <v>928.63178409638545</v>
      </c>
      <c r="R2305" s="63">
        <v>0</v>
      </c>
      <c r="S2305" s="63">
        <v>1136.2611144578309</v>
      </c>
      <c r="T2305" s="63">
        <v>2359.5249532530129</v>
      </c>
      <c r="U2305" s="63">
        <v>3094.962499999996</v>
      </c>
      <c r="V2305" s="63">
        <v>8854.1392551807239</v>
      </c>
      <c r="W2305" s="63">
        <v>1817.8301057831327</v>
      </c>
      <c r="X2305" s="153">
        <v>8652.0036661975937</v>
      </c>
      <c r="Y2305" s="63">
        <v>0</v>
      </c>
      <c r="Z2305" s="63">
        <v>18.34875469879518</v>
      </c>
      <c r="AA2305" s="63">
        <v>577.59156000000007</v>
      </c>
      <c r="AB2305" s="63">
        <v>270.99665975903622</v>
      </c>
      <c r="AC2305" s="63">
        <v>2314.4878322891564</v>
      </c>
      <c r="AD2305" s="63">
        <v>1069.5266180722895</v>
      </c>
      <c r="AE2305" s="63">
        <v>0</v>
      </c>
      <c r="AF2305" s="63">
        <v>9708.9003192771142</v>
      </c>
      <c r="AG2305" s="63">
        <v>3840.7983180722895</v>
      </c>
      <c r="AH2305" s="43">
        <v>67178.580872141378</v>
      </c>
    </row>
    <row r="2306" spans="1:34">
      <c r="A2306" s="52">
        <v>0</v>
      </c>
      <c r="D2306" s="2">
        <v>2027</v>
      </c>
      <c r="E2306" s="2">
        <v>5</v>
      </c>
      <c r="F2306" s="62">
        <v>2028</v>
      </c>
      <c r="G2306" s="62">
        <v>2028</v>
      </c>
      <c r="H2306" s="63">
        <v>931.48405060241066</v>
      </c>
      <c r="I2306" s="63">
        <v>857.17051686747004</v>
      </c>
      <c r="J2306" s="63">
        <v>459.33169445783136</v>
      </c>
      <c r="K2306" s="63">
        <v>8914.674892690764</v>
      </c>
      <c r="L2306" s="63">
        <v>3399.248158674699</v>
      </c>
      <c r="M2306" s="63">
        <v>257.22691734939752</v>
      </c>
      <c r="N2306" s="63">
        <v>12017.877189156625</v>
      </c>
      <c r="O2306" s="63">
        <v>739.2505192771082</v>
      </c>
      <c r="P2306" s="63">
        <v>885.81401554216893</v>
      </c>
      <c r="Q2306" s="63">
        <v>1114.1912922891568</v>
      </c>
      <c r="R2306" s="63">
        <v>0</v>
      </c>
      <c r="S2306" s="63">
        <v>1599.725325301205</v>
      </c>
      <c r="T2306" s="63">
        <v>2509.9558713253009</v>
      </c>
      <c r="U2306" s="63">
        <v>3362.2824999999989</v>
      </c>
      <c r="V2306" s="63">
        <v>11295.194089036147</v>
      </c>
      <c r="W2306" s="63">
        <v>2291.0195386746977</v>
      </c>
      <c r="X2306" s="153">
        <v>10063.949959556627</v>
      </c>
      <c r="Y2306" s="63">
        <v>0</v>
      </c>
      <c r="Z2306" s="63">
        <v>36.421373493975906</v>
      </c>
      <c r="AA2306" s="63">
        <v>755.66890843373483</v>
      </c>
      <c r="AB2306" s="63">
        <v>310.05147566265049</v>
      </c>
      <c r="AC2306" s="63">
        <v>3300.8753407228933</v>
      </c>
      <c r="AD2306" s="63">
        <v>1236.9744204819278</v>
      </c>
      <c r="AE2306" s="63">
        <v>0</v>
      </c>
      <c r="AF2306" s="63">
        <v>11069.803951807231</v>
      </c>
      <c r="AG2306" s="63">
        <v>5130.3937174698776</v>
      </c>
      <c r="AH2306" s="43">
        <v>82538.585718873903</v>
      </c>
    </row>
    <row r="2307" spans="1:34">
      <c r="A2307" s="52">
        <v>0</v>
      </c>
      <c r="D2307" s="2">
        <v>2027</v>
      </c>
      <c r="E2307" s="2">
        <v>6</v>
      </c>
      <c r="F2307" s="62">
        <v>2028</v>
      </c>
      <c r="G2307" s="62">
        <v>2028</v>
      </c>
      <c r="H2307" s="63">
        <v>1079.3242650602408</v>
      </c>
      <c r="I2307" s="63">
        <v>833.29520481927705</v>
      </c>
      <c r="J2307" s="63">
        <v>485.77484144578307</v>
      </c>
      <c r="K2307" s="63">
        <v>9183.1306748594379</v>
      </c>
      <c r="L2307" s="63">
        <v>3462.4878987951797</v>
      </c>
      <c r="M2307" s="63">
        <v>282.85196168674696</v>
      </c>
      <c r="N2307" s="63">
        <v>13848.381772771085</v>
      </c>
      <c r="O2307" s="63">
        <v>727.34711036144597</v>
      </c>
      <c r="P2307" s="63">
        <v>993.1350967469881</v>
      </c>
      <c r="Q2307" s="63">
        <v>1259.3495973493975</v>
      </c>
      <c r="R2307" s="63">
        <v>0</v>
      </c>
      <c r="S2307" s="63">
        <v>1580.6654614457836</v>
      </c>
      <c r="T2307" s="63">
        <v>2684.0716573493978</v>
      </c>
      <c r="U2307" s="63">
        <v>2931.1474999999978</v>
      </c>
      <c r="V2307" s="63">
        <v>14318.354341927718</v>
      </c>
      <c r="W2307" s="63">
        <v>2492.6559838554213</v>
      </c>
      <c r="X2307" s="153">
        <v>10876.534152327711</v>
      </c>
      <c r="Y2307" s="63">
        <v>0</v>
      </c>
      <c r="Z2307" s="63">
        <v>120.68091180722888</v>
      </c>
      <c r="AA2307" s="63">
        <v>761.46802048192785</v>
      </c>
      <c r="AB2307" s="63">
        <v>307.9959590361446</v>
      </c>
      <c r="AC2307" s="63">
        <v>3861.589668433734</v>
      </c>
      <c r="AD2307" s="63">
        <v>1220.4673421686748</v>
      </c>
      <c r="AE2307" s="63">
        <v>0</v>
      </c>
      <c r="AF2307" s="63">
        <v>11170.700602409637</v>
      </c>
      <c r="AG2307" s="63">
        <v>5916.9249126506011</v>
      </c>
      <c r="AH2307" s="43">
        <v>90398.334937789565</v>
      </c>
    </row>
    <row r="2308" spans="1:34">
      <c r="A2308" s="52">
        <v>0</v>
      </c>
      <c r="D2308" s="2">
        <v>2027</v>
      </c>
      <c r="E2308" s="2">
        <v>7</v>
      </c>
      <c r="F2308" s="62">
        <v>2028</v>
      </c>
      <c r="G2308" s="62">
        <v>2028</v>
      </c>
      <c r="H2308" s="63">
        <v>740.10806746988044</v>
      </c>
      <c r="I2308" s="63">
        <v>908.29177325301191</v>
      </c>
      <c r="J2308" s="63">
        <v>470.13577253012056</v>
      </c>
      <c r="K2308" s="63">
        <v>9824.4417100401624</v>
      </c>
      <c r="L2308" s="63">
        <v>3870.6309024096386</v>
      </c>
      <c r="M2308" s="63">
        <v>276.99311783132532</v>
      </c>
      <c r="N2308" s="63">
        <v>15861.604599759041</v>
      </c>
      <c r="O2308" s="63">
        <v>837.87876457831339</v>
      </c>
      <c r="P2308" s="63">
        <v>817.8892806024096</v>
      </c>
      <c r="Q2308" s="63">
        <v>1297.9631366265062</v>
      </c>
      <c r="R2308" s="63">
        <v>0</v>
      </c>
      <c r="S2308" s="63">
        <v>1721.9039397590373</v>
      </c>
      <c r="T2308" s="63">
        <v>2953.5670467469886</v>
      </c>
      <c r="U2308" s="63">
        <v>2988.1975000000034</v>
      </c>
      <c r="V2308" s="63">
        <v>16637.056063373493</v>
      </c>
      <c r="W2308" s="63">
        <v>2924.3250126506027</v>
      </c>
      <c r="X2308" s="153">
        <v>11360.184263865061</v>
      </c>
      <c r="Y2308" s="63">
        <v>0</v>
      </c>
      <c r="Z2308" s="63">
        <v>185.83946313253014</v>
      </c>
      <c r="AA2308" s="63">
        <v>952.92793518072278</v>
      </c>
      <c r="AB2308" s="63">
        <v>333.68991686746989</v>
      </c>
      <c r="AC2308" s="63">
        <v>4843.8672289156621</v>
      </c>
      <c r="AD2308" s="63">
        <v>1331.9231349397592</v>
      </c>
      <c r="AE2308" s="63">
        <v>0</v>
      </c>
      <c r="AF2308" s="63">
        <v>12078.77045783133</v>
      </c>
      <c r="AG2308" s="63">
        <v>7117.533206024098</v>
      </c>
      <c r="AH2308" s="43">
        <v>100335.72229438717</v>
      </c>
    </row>
    <row r="2309" spans="1:34">
      <c r="A2309" s="52">
        <v>0</v>
      </c>
      <c r="D2309" s="2">
        <v>2027</v>
      </c>
      <c r="E2309" s="2">
        <v>8</v>
      </c>
      <c r="F2309" s="62">
        <v>2028</v>
      </c>
      <c r="G2309" s="62">
        <v>2028</v>
      </c>
      <c r="H2309" s="63">
        <v>787.09041783132409</v>
      </c>
      <c r="I2309" s="63">
        <v>964.00083469879473</v>
      </c>
      <c r="J2309" s="63">
        <v>518.0313903614458</v>
      </c>
      <c r="K2309" s="63">
        <v>9780.5276469076289</v>
      </c>
      <c r="L2309" s="63">
        <v>3996.6618738554221</v>
      </c>
      <c r="M2309" s="63">
        <v>263.50002289156623</v>
      </c>
      <c r="N2309" s="63">
        <v>15675.564206506018</v>
      </c>
      <c r="O2309" s="63">
        <v>845.34612048192753</v>
      </c>
      <c r="P2309" s="63">
        <v>889.43666807228976</v>
      </c>
      <c r="Q2309" s="63">
        <v>1248.0277262650604</v>
      </c>
      <c r="R2309" s="63">
        <v>0</v>
      </c>
      <c r="S2309" s="63">
        <v>1688.9971662650598</v>
      </c>
      <c r="T2309" s="63">
        <v>3061.4292156626507</v>
      </c>
      <c r="U2309" s="63">
        <v>3089.2575000000047</v>
      </c>
      <c r="V2309" s="63">
        <v>16955.518677831325</v>
      </c>
      <c r="W2309" s="63">
        <v>2992.8098171084343</v>
      </c>
      <c r="X2309" s="153">
        <v>11920.542323199996</v>
      </c>
      <c r="Y2309" s="63">
        <v>0</v>
      </c>
      <c r="Z2309" s="63">
        <v>237.55305253012048</v>
      </c>
      <c r="AA2309" s="63">
        <v>970.32527132530072</v>
      </c>
      <c r="AB2309" s="63">
        <v>338.59663397590361</v>
      </c>
      <c r="AC2309" s="63">
        <v>4924.3047816867438</v>
      </c>
      <c r="AD2309" s="63">
        <v>1245.4260445783129</v>
      </c>
      <c r="AE2309" s="63">
        <v>0</v>
      </c>
      <c r="AF2309" s="63">
        <v>12122.011879518073</v>
      </c>
      <c r="AG2309" s="63">
        <v>6988.3583746987961</v>
      </c>
      <c r="AH2309" s="43">
        <v>101503.31764625221</v>
      </c>
    </row>
    <row r="2310" spans="1:34">
      <c r="A2310" s="52">
        <v>0</v>
      </c>
      <c r="D2310" s="2">
        <v>2027</v>
      </c>
      <c r="E2310" s="2">
        <v>9</v>
      </c>
      <c r="F2310" s="62">
        <v>2028</v>
      </c>
      <c r="G2310" s="62">
        <v>2028</v>
      </c>
      <c r="H2310" s="63">
        <v>592.99344915662562</v>
      </c>
      <c r="I2310" s="63">
        <v>935.35046024096368</v>
      </c>
      <c r="J2310" s="63">
        <v>499.84807783132555</v>
      </c>
      <c r="K2310" s="63">
        <v>9308.2443264256981</v>
      </c>
      <c r="L2310" s="63">
        <v>3586.2763262650592</v>
      </c>
      <c r="M2310" s="63">
        <v>229.56015469879517</v>
      </c>
      <c r="N2310" s="63">
        <v>13873.297896867463</v>
      </c>
      <c r="O2310" s="63">
        <v>826.04928987951814</v>
      </c>
      <c r="P2310" s="63">
        <v>758.26645771084372</v>
      </c>
      <c r="Q2310" s="63">
        <v>1167.9403855421688</v>
      </c>
      <c r="R2310" s="63">
        <v>0</v>
      </c>
      <c r="S2310" s="63">
        <v>1566.9814566265056</v>
      </c>
      <c r="T2310" s="63">
        <v>2847.9453383132532</v>
      </c>
      <c r="U2310" s="63">
        <v>2902.2149999999974</v>
      </c>
      <c r="V2310" s="63">
        <v>15310.320563253015</v>
      </c>
      <c r="W2310" s="63">
        <v>2696.6786591566256</v>
      </c>
      <c r="X2310" s="153">
        <v>11287.376720192771</v>
      </c>
      <c r="Y2310" s="63">
        <v>0</v>
      </c>
      <c r="Z2310" s="63">
        <v>219.19477590361453</v>
      </c>
      <c r="AA2310" s="63">
        <v>942.66796771084296</v>
      </c>
      <c r="AB2310" s="63">
        <v>315.72072313253022</v>
      </c>
      <c r="AC2310" s="63">
        <v>4346.5635267469897</v>
      </c>
      <c r="AD2310" s="63">
        <v>1290.5894108433733</v>
      </c>
      <c r="AE2310" s="63">
        <v>0</v>
      </c>
      <c r="AF2310" s="63">
        <v>11203.131668674696</v>
      </c>
      <c r="AG2310" s="63">
        <v>6247.0383704819287</v>
      </c>
      <c r="AH2310" s="43">
        <v>92954.251005654616</v>
      </c>
    </row>
    <row r="2311" spans="1:34">
      <c r="A2311" s="52">
        <v>0</v>
      </c>
      <c r="D2311" s="2">
        <v>2027</v>
      </c>
      <c r="E2311" s="2">
        <v>10</v>
      </c>
      <c r="F2311" s="62">
        <v>2028</v>
      </c>
      <c r="G2311" s="62">
        <v>2028</v>
      </c>
      <c r="H2311" s="63">
        <v>368.24004337349436</v>
      </c>
      <c r="I2311" s="63">
        <v>827.4902269879517</v>
      </c>
      <c r="J2311" s="63">
        <v>655.99451253012046</v>
      </c>
      <c r="K2311" s="63">
        <v>8115.1075167871486</v>
      </c>
      <c r="L2311" s="63">
        <v>3153.4653389156624</v>
      </c>
      <c r="M2311" s="63">
        <v>242.01759542168674</v>
      </c>
      <c r="N2311" s="63">
        <v>10489.688244578316</v>
      </c>
      <c r="O2311" s="63">
        <v>677.81118506024097</v>
      </c>
      <c r="P2311" s="63">
        <v>598.0395551807228</v>
      </c>
      <c r="Q2311" s="63">
        <v>999.18491759036135</v>
      </c>
      <c r="R2311" s="63">
        <v>0</v>
      </c>
      <c r="S2311" s="63">
        <v>1442.1963650602411</v>
      </c>
      <c r="T2311" s="63">
        <v>4293.362414939761</v>
      </c>
      <c r="U2311" s="63">
        <v>2850.0549999999953</v>
      </c>
      <c r="V2311" s="63">
        <v>9872.9028585542183</v>
      </c>
      <c r="W2311" s="63">
        <v>2040.9426220481937</v>
      </c>
      <c r="X2311" s="153">
        <v>10396.784444915667</v>
      </c>
      <c r="Y2311" s="63">
        <v>0</v>
      </c>
      <c r="Z2311" s="63">
        <v>95.314496385542157</v>
      </c>
      <c r="AA2311" s="63">
        <v>867.2795110843374</v>
      </c>
      <c r="AB2311" s="63">
        <v>302.02833012048183</v>
      </c>
      <c r="AC2311" s="63">
        <v>3176.9897667469872</v>
      </c>
      <c r="AD2311" s="63">
        <v>1211.0913216867473</v>
      </c>
      <c r="AE2311" s="63">
        <v>0</v>
      </c>
      <c r="AF2311" s="63">
        <v>10257.826144578316</v>
      </c>
      <c r="AG2311" s="63">
        <v>4448.63766325301</v>
      </c>
      <c r="AH2311" s="43">
        <v>77382.450075799206</v>
      </c>
    </row>
    <row r="2312" spans="1:34">
      <c r="A2312" s="52">
        <v>0</v>
      </c>
      <c r="D2312" s="2">
        <v>2027</v>
      </c>
      <c r="E2312" s="2">
        <v>11</v>
      </c>
      <c r="F2312" s="62">
        <v>2028</v>
      </c>
      <c r="G2312" s="62">
        <v>2028</v>
      </c>
      <c r="H2312" s="63">
        <v>466.01412385542091</v>
      </c>
      <c r="I2312" s="63">
        <v>721.68982457831328</v>
      </c>
      <c r="J2312" s="63">
        <v>636.55116506024103</v>
      </c>
      <c r="K2312" s="63">
        <v>6845.7425220883515</v>
      </c>
      <c r="L2312" s="63">
        <v>2911.7190983132546</v>
      </c>
      <c r="M2312" s="63">
        <v>235.21186771084331</v>
      </c>
      <c r="N2312" s="63">
        <v>7121.0282667469901</v>
      </c>
      <c r="O2312" s="63">
        <v>602.62008650602422</v>
      </c>
      <c r="P2312" s="63">
        <v>409.88803939759043</v>
      </c>
      <c r="Q2312" s="63">
        <v>868.08956819277114</v>
      </c>
      <c r="R2312" s="63">
        <v>0</v>
      </c>
      <c r="S2312" s="63">
        <v>1270.3317807228914</v>
      </c>
      <c r="T2312" s="63">
        <v>3159.0492795180726</v>
      </c>
      <c r="U2312" s="63">
        <v>2650.3800000000028</v>
      </c>
      <c r="V2312" s="63">
        <v>8215.4263293975873</v>
      </c>
      <c r="W2312" s="63">
        <v>1583.9795539759029</v>
      </c>
      <c r="X2312" s="153">
        <v>8256.7627148337306</v>
      </c>
      <c r="Y2312" s="63">
        <v>0</v>
      </c>
      <c r="Z2312" s="63">
        <v>9.5028838554216879</v>
      </c>
      <c r="AA2312" s="63">
        <v>779.75752771084353</v>
      </c>
      <c r="AB2312" s="63">
        <v>269.00745012048191</v>
      </c>
      <c r="AC2312" s="63">
        <v>2342.0831971084331</v>
      </c>
      <c r="AD2312" s="63">
        <v>1040.7382734939761</v>
      </c>
      <c r="AE2312" s="63">
        <v>0</v>
      </c>
      <c r="AF2312" s="63">
        <v>8828.4569277108403</v>
      </c>
      <c r="AG2312" s="63">
        <v>3613.3070873493998</v>
      </c>
      <c r="AH2312" s="43">
        <v>62837.337568247371</v>
      </c>
    </row>
    <row r="2313" spans="1:34">
      <c r="A2313" s="52">
        <v>0</v>
      </c>
      <c r="D2313" s="2">
        <v>2027</v>
      </c>
      <c r="E2313" s="2">
        <v>12</v>
      </c>
      <c r="F2313" s="62">
        <v>2028</v>
      </c>
      <c r="G2313" s="62">
        <v>2028</v>
      </c>
      <c r="H2313" s="63">
        <v>511.0010848192768</v>
      </c>
      <c r="I2313" s="63">
        <v>596.78917253012037</v>
      </c>
      <c r="J2313" s="63">
        <v>418.25043518072283</v>
      </c>
      <c r="K2313" s="63">
        <v>5249.0934719678717</v>
      </c>
      <c r="L2313" s="63">
        <v>2749.8074232530116</v>
      </c>
      <c r="M2313" s="63">
        <v>234.41293445783134</v>
      </c>
      <c r="N2313" s="63">
        <v>4493.2077120481945</v>
      </c>
      <c r="O2313" s="63">
        <v>496.00694578313238</v>
      </c>
      <c r="P2313" s="63">
        <v>313.20850000000002</v>
      </c>
      <c r="Q2313" s="63">
        <v>758.08865228915636</v>
      </c>
      <c r="R2313" s="63">
        <v>0</v>
      </c>
      <c r="S2313" s="63">
        <v>997.79201807228924</v>
      </c>
      <c r="T2313" s="63">
        <v>2271.8269286746986</v>
      </c>
      <c r="U2313" s="63">
        <v>2676.8674999999953</v>
      </c>
      <c r="V2313" s="63">
        <v>6407.8340367469891</v>
      </c>
      <c r="W2313" s="63">
        <v>1138.7090134939756</v>
      </c>
      <c r="X2313" s="153">
        <v>5843.7126959807265</v>
      </c>
      <c r="Y2313" s="63">
        <v>0</v>
      </c>
      <c r="Z2313" s="63">
        <v>23.157328192771079</v>
      </c>
      <c r="AA2313" s="63">
        <v>409.77417903614469</v>
      </c>
      <c r="AB2313" s="63">
        <v>173.98953638554215</v>
      </c>
      <c r="AC2313" s="63">
        <v>1650.4376703614466</v>
      </c>
      <c r="AD2313" s="63">
        <v>933.90446265060234</v>
      </c>
      <c r="AE2313" s="63">
        <v>0</v>
      </c>
      <c r="AF2313" s="63">
        <v>8130.5884277108444</v>
      </c>
      <c r="AG2313" s="63">
        <v>2132.8199927710848</v>
      </c>
      <c r="AH2313" s="43">
        <v>48611.280122406417</v>
      </c>
    </row>
    <row r="2314" spans="1:34">
      <c r="A2314" s="52">
        <v>0</v>
      </c>
      <c r="D2314" s="2">
        <v>2028</v>
      </c>
      <c r="E2314" s="2">
        <v>1</v>
      </c>
      <c r="F2314" s="62">
        <v>2028</v>
      </c>
      <c r="G2314" s="62">
        <v>2028</v>
      </c>
      <c r="H2314" s="63">
        <v>521.52192650602399</v>
      </c>
      <c r="I2314" s="63">
        <v>650.0429642168674</v>
      </c>
      <c r="J2314" s="63">
        <v>274.09610096385541</v>
      </c>
      <c r="K2314" s="63">
        <v>6047.7460469076295</v>
      </c>
      <c r="L2314" s="63">
        <v>2832.5400963855432</v>
      </c>
      <c r="M2314" s="63">
        <v>228.24744987951806</v>
      </c>
      <c r="N2314" s="63">
        <v>4821.7601508433727</v>
      </c>
      <c r="O2314" s="63">
        <v>557.19573493975918</v>
      </c>
      <c r="P2314" s="63">
        <v>258.36537831325307</v>
      </c>
      <c r="Q2314" s="63">
        <v>776.60758975903582</v>
      </c>
      <c r="R2314" s="63">
        <v>0</v>
      </c>
      <c r="S2314" s="63">
        <v>1241.2778346987952</v>
      </c>
      <c r="T2314" s="63">
        <v>1807.0251643373497</v>
      </c>
      <c r="U2314" s="63">
        <v>6183.4050000000134</v>
      </c>
      <c r="V2314" s="63">
        <v>6212.2223891566236</v>
      </c>
      <c r="W2314" s="63">
        <v>1305.8590987951811</v>
      </c>
      <c r="X2314" s="153">
        <v>5597.3808954602418</v>
      </c>
      <c r="Y2314" s="63">
        <v>0</v>
      </c>
      <c r="Z2314" s="63">
        <v>0.19807807228915669</v>
      </c>
      <c r="AA2314" s="63">
        <v>597.92432963855435</v>
      </c>
      <c r="AB2314" s="63">
        <v>240.67440144578316</v>
      </c>
      <c r="AC2314" s="63">
        <v>1945.7962163855425</v>
      </c>
      <c r="AD2314" s="63">
        <v>929.55452409638553</v>
      </c>
      <c r="AE2314" s="63">
        <v>0</v>
      </c>
      <c r="AF2314" s="63">
        <v>8590.3919924096372</v>
      </c>
      <c r="AG2314" s="63">
        <v>2326.9258566265066</v>
      </c>
      <c r="AH2314" s="43">
        <v>53946.759219837753</v>
      </c>
    </row>
    <row r="2315" spans="1:34">
      <c r="A2315" s="52">
        <v>0</v>
      </c>
      <c r="D2315" s="2">
        <v>2028</v>
      </c>
      <c r="E2315" s="2">
        <v>2</v>
      </c>
      <c r="F2315" s="62">
        <v>2028</v>
      </c>
      <c r="G2315" s="62">
        <v>2028</v>
      </c>
      <c r="H2315" s="63">
        <v>951.22405662650522</v>
      </c>
      <c r="I2315" s="63">
        <v>557.5787522891568</v>
      </c>
      <c r="J2315" s="63">
        <v>307.09269686746984</v>
      </c>
      <c r="K2315" s="63">
        <v>4044.8380314859451</v>
      </c>
      <c r="L2315" s="63">
        <v>2404.8855903614458</v>
      </c>
      <c r="M2315" s="63">
        <v>218.44108915662645</v>
      </c>
      <c r="N2315" s="63">
        <v>4327.2206481927697</v>
      </c>
      <c r="O2315" s="63">
        <v>481.36124048192772</v>
      </c>
      <c r="P2315" s="63">
        <v>313.57559903614452</v>
      </c>
      <c r="Q2315" s="63">
        <v>665.61271771084341</v>
      </c>
      <c r="R2315" s="63">
        <v>0</v>
      </c>
      <c r="S2315" s="63">
        <v>892.96340289156649</v>
      </c>
      <c r="T2315" s="63">
        <v>1257.0888838554217</v>
      </c>
      <c r="U2315" s="63">
        <v>4916.0800000000027</v>
      </c>
      <c r="V2315" s="63">
        <v>5452.1157310843391</v>
      </c>
      <c r="W2315" s="63">
        <v>1112.8065614457832</v>
      </c>
      <c r="X2315" s="153">
        <v>4734.607500645785</v>
      </c>
      <c r="Y2315" s="63">
        <v>0</v>
      </c>
      <c r="Z2315" s="63">
        <v>1.697812048192771</v>
      </c>
      <c r="AA2315" s="63">
        <v>585.20442795180725</v>
      </c>
      <c r="AB2315" s="63">
        <v>208.74719566265063</v>
      </c>
      <c r="AC2315" s="63">
        <v>1794.4368024096384</v>
      </c>
      <c r="AD2315" s="63">
        <v>752.82116746987958</v>
      </c>
      <c r="AE2315" s="63">
        <v>0</v>
      </c>
      <c r="AF2315" s="63">
        <v>7741.0290795180717</v>
      </c>
      <c r="AG2315" s="63">
        <v>2008.4196427710838</v>
      </c>
      <c r="AH2315" s="43">
        <v>45729.848629963068</v>
      </c>
    </row>
    <row r="2316" spans="1:34">
      <c r="A2316" s="52">
        <v>0</v>
      </c>
      <c r="D2316" s="2">
        <v>2028</v>
      </c>
      <c r="E2316" s="2">
        <v>3</v>
      </c>
      <c r="F2316" s="62">
        <v>2028</v>
      </c>
      <c r="G2316" s="62">
        <v>2028</v>
      </c>
      <c r="H2316" s="63">
        <v>1053.7501138554212</v>
      </c>
      <c r="I2316" s="63">
        <v>712.71004843373498</v>
      </c>
      <c r="J2316" s="63">
        <v>391.14372722891574</v>
      </c>
      <c r="K2316" s="63">
        <v>6398.7112873895585</v>
      </c>
      <c r="L2316" s="63">
        <v>2779.7542891566263</v>
      </c>
      <c r="M2316" s="63">
        <v>245.98110819277102</v>
      </c>
      <c r="N2316" s="63">
        <v>6603.4572631325282</v>
      </c>
      <c r="O2316" s="63">
        <v>590.17700915662647</v>
      </c>
      <c r="P2316" s="63">
        <v>609.08100048192762</v>
      </c>
      <c r="Q2316" s="63">
        <v>827.58917445783152</v>
      </c>
      <c r="R2316" s="63">
        <v>0</v>
      </c>
      <c r="S2316" s="63">
        <v>1154.6884324096388</v>
      </c>
      <c r="T2316" s="63">
        <v>1524.6774824096383</v>
      </c>
      <c r="U2316" s="63">
        <v>3105.149999999996</v>
      </c>
      <c r="V2316" s="63">
        <v>7778.8197236144561</v>
      </c>
      <c r="W2316" s="63">
        <v>1479.2710554216867</v>
      </c>
      <c r="X2316" s="153">
        <v>7186.7692130698815</v>
      </c>
      <c r="Y2316" s="63">
        <v>0</v>
      </c>
      <c r="Z2316" s="63">
        <v>4.2256655421686729</v>
      </c>
      <c r="AA2316" s="63">
        <v>715.42775710843375</v>
      </c>
      <c r="AB2316" s="63">
        <v>240.27860963855426</v>
      </c>
      <c r="AC2316" s="63">
        <v>1909.7301060240964</v>
      </c>
      <c r="AD2316" s="63">
        <v>923.78577951807245</v>
      </c>
      <c r="AE2316" s="63">
        <v>0</v>
      </c>
      <c r="AF2316" s="63">
        <v>9074.2063098795206</v>
      </c>
      <c r="AG2316" s="63">
        <v>2758.9227903614465</v>
      </c>
      <c r="AH2316" s="43">
        <v>58068.307946483525</v>
      </c>
    </row>
    <row r="2317" spans="1:34">
      <c r="A2317" s="52">
        <v>0</v>
      </c>
      <c r="D2317" s="2">
        <v>2028</v>
      </c>
      <c r="E2317" s="2">
        <v>4</v>
      </c>
      <c r="F2317" s="62">
        <v>2028</v>
      </c>
      <c r="G2317" s="62">
        <v>2028</v>
      </c>
      <c r="H2317" s="63">
        <v>1113.4511277108434</v>
      </c>
      <c r="I2317" s="63">
        <v>783.57134277108435</v>
      </c>
      <c r="J2317" s="63">
        <v>428.02549445783131</v>
      </c>
      <c r="K2317" s="63">
        <v>7248.3292690763055</v>
      </c>
      <c r="L2317" s="63">
        <v>2994.0288795180741</v>
      </c>
      <c r="M2317" s="63">
        <v>237.2904412048193</v>
      </c>
      <c r="N2317" s="63">
        <v>8486.7720814457825</v>
      </c>
      <c r="O2317" s="63">
        <v>687.32593253012067</v>
      </c>
      <c r="P2317" s="63">
        <v>735.9568559036145</v>
      </c>
      <c r="Q2317" s="63">
        <v>925.98719807228895</v>
      </c>
      <c r="R2317" s="63">
        <v>0</v>
      </c>
      <c r="S2317" s="63">
        <v>1137.4031656626512</v>
      </c>
      <c r="T2317" s="63">
        <v>2365.3035354216859</v>
      </c>
      <c r="U2317" s="63">
        <v>3094.962499999996</v>
      </c>
      <c r="V2317" s="63">
        <v>8768.9818279518095</v>
      </c>
      <c r="W2317" s="63">
        <v>1824.6578530120489</v>
      </c>
      <c r="X2317" s="153">
        <v>8726.4073197494035</v>
      </c>
      <c r="Y2317" s="63">
        <v>0</v>
      </c>
      <c r="Z2317" s="63">
        <v>18.176021204819271</v>
      </c>
      <c r="AA2317" s="63">
        <v>575.86463999999989</v>
      </c>
      <c r="AB2317" s="63">
        <v>269.60018602409633</v>
      </c>
      <c r="AC2317" s="63">
        <v>2330.6984761445788</v>
      </c>
      <c r="AD2317" s="63">
        <v>1061.8423259036147</v>
      </c>
      <c r="AE2317" s="63">
        <v>0</v>
      </c>
      <c r="AF2317" s="63">
        <v>9655.9780940963901</v>
      </c>
      <c r="AG2317" s="63">
        <v>3918.7247277108436</v>
      </c>
      <c r="AH2317" s="43">
        <v>67389.339295572703</v>
      </c>
    </row>
    <row r="2318" spans="1:34">
      <c r="A2318" s="52">
        <v>0</v>
      </c>
      <c r="D2318" s="2">
        <v>2028</v>
      </c>
      <c r="E2318" s="2">
        <v>5</v>
      </c>
      <c r="F2318" s="62">
        <v>2029</v>
      </c>
      <c r="G2318" s="62">
        <v>2029</v>
      </c>
      <c r="H2318" s="63">
        <v>931.8076174698806</v>
      </c>
      <c r="I2318" s="63">
        <v>852.47720060240931</v>
      </c>
      <c r="J2318" s="63">
        <v>457.30831228915656</v>
      </c>
      <c r="K2318" s="63">
        <v>8925.9929008835297</v>
      </c>
      <c r="L2318" s="63">
        <v>3390.3697710843385</v>
      </c>
      <c r="M2318" s="63">
        <v>255.22962204819268</v>
      </c>
      <c r="N2318" s="63">
        <v>12253.401718072289</v>
      </c>
      <c r="O2318" s="63">
        <v>747.15590843373479</v>
      </c>
      <c r="P2318" s="63">
        <v>902.51025156626486</v>
      </c>
      <c r="Q2318" s="63">
        <v>1111.018264216867</v>
      </c>
      <c r="R2318" s="63">
        <v>0</v>
      </c>
      <c r="S2318" s="63">
        <v>1601.3332024096387</v>
      </c>
      <c r="T2318" s="63">
        <v>2516.1028655421678</v>
      </c>
      <c r="U2318" s="63">
        <v>3362.2824999999989</v>
      </c>
      <c r="V2318" s="63">
        <v>11191.858217590359</v>
      </c>
      <c r="W2318" s="63">
        <v>2299.6245795180721</v>
      </c>
      <c r="X2318" s="153">
        <v>10148.21597948916</v>
      </c>
      <c r="Y2318" s="63">
        <v>0</v>
      </c>
      <c r="Z2318" s="63">
        <v>36.078506024096384</v>
      </c>
      <c r="AA2318" s="63">
        <v>753.40956144578331</v>
      </c>
      <c r="AB2318" s="63">
        <v>308.4537484337348</v>
      </c>
      <c r="AC2318" s="63">
        <v>3323.9946303614443</v>
      </c>
      <c r="AD2318" s="63">
        <v>1228.0870560240962</v>
      </c>
      <c r="AE2318" s="63">
        <v>0</v>
      </c>
      <c r="AF2318" s="63">
        <v>11009.463579759036</v>
      </c>
      <c r="AG2318" s="63">
        <v>5234.4848801204826</v>
      </c>
      <c r="AH2318" s="43">
        <v>82840.660873384724</v>
      </c>
    </row>
    <row r="2319" spans="1:34">
      <c r="A2319" s="52">
        <v>0</v>
      </c>
      <c r="D2319" s="2">
        <v>2028</v>
      </c>
      <c r="E2319" s="2">
        <v>6</v>
      </c>
      <c r="F2319" s="62">
        <v>2029</v>
      </c>
      <c r="G2319" s="62">
        <v>2029</v>
      </c>
      <c r="H2319" s="63">
        <v>1079.6991867469878</v>
      </c>
      <c r="I2319" s="63">
        <v>828.73261445783135</v>
      </c>
      <c r="J2319" s="63">
        <v>481.32984722891558</v>
      </c>
      <c r="K2319" s="63">
        <v>9194.8173404016052</v>
      </c>
      <c r="L2319" s="63">
        <v>3453.4443373493968</v>
      </c>
      <c r="M2319" s="63">
        <v>280.65569506024093</v>
      </c>
      <c r="N2319" s="63">
        <v>14119.780252048196</v>
      </c>
      <c r="O2319" s="63">
        <v>735.11512578313284</v>
      </c>
      <c r="P2319" s="63">
        <v>1011.8541706024099</v>
      </c>
      <c r="Q2319" s="63">
        <v>1255.7631830120481</v>
      </c>
      <c r="R2319" s="63">
        <v>0</v>
      </c>
      <c r="S2319" s="63">
        <v>1582.254181566266</v>
      </c>
      <c r="T2319" s="63">
        <v>2690.6450689156627</v>
      </c>
      <c r="U2319" s="63">
        <v>2931.1474999999978</v>
      </c>
      <c r="V2319" s="63">
        <v>14205.67964481928</v>
      </c>
      <c r="W2319" s="63">
        <v>2502.0183686746977</v>
      </c>
      <c r="X2319" s="153">
        <v>10966.476027681925</v>
      </c>
      <c r="Y2319" s="63">
        <v>0</v>
      </c>
      <c r="Z2319" s="63">
        <v>119.5448327710843</v>
      </c>
      <c r="AA2319" s="63">
        <v>759.19133493975914</v>
      </c>
      <c r="AB2319" s="63">
        <v>306.40882409638567</v>
      </c>
      <c r="AC2319" s="63">
        <v>3888.6361942168678</v>
      </c>
      <c r="AD2319" s="63">
        <v>1211.6985771084344</v>
      </c>
      <c r="AE2319" s="63">
        <v>0</v>
      </c>
      <c r="AF2319" s="63">
        <v>11109.810253012047</v>
      </c>
      <c r="AG2319" s="63">
        <v>6036.9740993975911</v>
      </c>
      <c r="AH2319" s="43">
        <v>90751.676659890771</v>
      </c>
    </row>
    <row r="2320" spans="1:34">
      <c r="A2320" s="52">
        <v>0</v>
      </c>
      <c r="D2320" s="2">
        <v>2028</v>
      </c>
      <c r="E2320" s="2">
        <v>7</v>
      </c>
      <c r="F2320" s="62">
        <v>2029</v>
      </c>
      <c r="G2320" s="62">
        <v>2029</v>
      </c>
      <c r="H2320" s="63">
        <v>740.36515662650709</v>
      </c>
      <c r="I2320" s="63">
        <v>903.31854975903639</v>
      </c>
      <c r="J2320" s="63">
        <v>471.03598265060219</v>
      </c>
      <c r="K2320" s="63">
        <v>9837.0090570281154</v>
      </c>
      <c r="L2320" s="63">
        <v>3860.5213253012043</v>
      </c>
      <c r="M2320" s="63">
        <v>274.84234349397587</v>
      </c>
      <c r="N2320" s="63">
        <v>16172.457913734936</v>
      </c>
      <c r="O2320" s="63">
        <v>846.92239325301205</v>
      </c>
      <c r="P2320" s="63">
        <v>833.30523951807243</v>
      </c>
      <c r="Q2320" s="63">
        <v>1294.2667574698796</v>
      </c>
      <c r="R2320" s="63">
        <v>0</v>
      </c>
      <c r="S2320" s="63">
        <v>1723.6346180722887</v>
      </c>
      <c r="T2320" s="63">
        <v>2960.8004645783135</v>
      </c>
      <c r="U2320" s="63">
        <v>2988.1975000000034</v>
      </c>
      <c r="V2320" s="63">
        <v>16506.068988433726</v>
      </c>
      <c r="W2320" s="63">
        <v>2935.3087409638556</v>
      </c>
      <c r="X2320" s="153">
        <v>11453.504408366265</v>
      </c>
      <c r="Y2320" s="63">
        <v>0</v>
      </c>
      <c r="Z2320" s="63">
        <v>184.08998746987959</v>
      </c>
      <c r="AA2320" s="63">
        <v>950.07881060241004</v>
      </c>
      <c r="AB2320" s="63">
        <v>331.97037831325292</v>
      </c>
      <c r="AC2320" s="63">
        <v>4877.7936144578316</v>
      </c>
      <c r="AD2320" s="63">
        <v>1322.3535867469882</v>
      </c>
      <c r="AE2320" s="63">
        <v>0</v>
      </c>
      <c r="AF2320" s="63">
        <v>12012.930312289156</v>
      </c>
      <c r="AG2320" s="63">
        <v>7261.9416759036149</v>
      </c>
      <c r="AH2320" s="43">
        <v>100742.71780503294</v>
      </c>
    </row>
    <row r="2321" spans="1:34">
      <c r="A2321" s="52">
        <v>0</v>
      </c>
      <c r="D2321" s="2">
        <v>2028</v>
      </c>
      <c r="E2321" s="2">
        <v>8</v>
      </c>
      <c r="F2321" s="62">
        <v>2029</v>
      </c>
      <c r="G2321" s="62">
        <v>2029</v>
      </c>
      <c r="H2321" s="63">
        <v>787.36382710843259</v>
      </c>
      <c r="I2321" s="63">
        <v>958.72258409638573</v>
      </c>
      <c r="J2321" s="63">
        <v>514.82535180722869</v>
      </c>
      <c r="K2321" s="63">
        <v>9793.0346888353361</v>
      </c>
      <c r="L2321" s="63">
        <v>3986.2231204819273</v>
      </c>
      <c r="M2321" s="63">
        <v>261.45401867469883</v>
      </c>
      <c r="N2321" s="63">
        <v>15982.771529156626</v>
      </c>
      <c r="O2321" s="63">
        <v>854.47592771084317</v>
      </c>
      <c r="P2321" s="63">
        <v>906.20118554216856</v>
      </c>
      <c r="Q2321" s="63">
        <v>1244.4735546987947</v>
      </c>
      <c r="R2321" s="63">
        <v>0</v>
      </c>
      <c r="S2321" s="63">
        <v>1690.694770120482</v>
      </c>
      <c r="T2321" s="63">
        <v>3068.9267927710853</v>
      </c>
      <c r="U2321" s="63">
        <v>3089.2575000000047</v>
      </c>
      <c r="V2321" s="63">
        <v>16823.314024578311</v>
      </c>
      <c r="W2321" s="63">
        <v>3004.050773493977</v>
      </c>
      <c r="X2321" s="153">
        <v>12017.776537600001</v>
      </c>
      <c r="Y2321" s="63">
        <v>0</v>
      </c>
      <c r="Z2321" s="63">
        <v>235.31674987951814</v>
      </c>
      <c r="AA2321" s="63">
        <v>967.42413108433709</v>
      </c>
      <c r="AB2321" s="63">
        <v>336.8518106024095</v>
      </c>
      <c r="AC2321" s="63">
        <v>4958.7945508433731</v>
      </c>
      <c r="AD2321" s="63">
        <v>1236.4779572289162</v>
      </c>
      <c r="AE2321" s="63">
        <v>0</v>
      </c>
      <c r="AF2321" s="63">
        <v>12055.93602939759</v>
      </c>
      <c r="AG2321" s="63">
        <v>7130.1460012048228</v>
      </c>
      <c r="AH2321" s="43">
        <v>101904.51341691727</v>
      </c>
    </row>
    <row r="2322" spans="1:34">
      <c r="A2322" s="52">
        <v>0</v>
      </c>
      <c r="D2322" s="2">
        <v>2028</v>
      </c>
      <c r="E2322" s="2">
        <v>9</v>
      </c>
      <c r="F2322" s="62">
        <v>2029</v>
      </c>
      <c r="G2322" s="62">
        <v>2029</v>
      </c>
      <c r="H2322" s="63">
        <v>593.19943554216775</v>
      </c>
      <c r="I2322" s="63">
        <v>930.22908072289135</v>
      </c>
      <c r="J2322" s="63">
        <v>492.78334915662634</v>
      </c>
      <c r="K2322" s="63">
        <v>9320.1028044979921</v>
      </c>
      <c r="L2322" s="63">
        <v>3576.9094457831334</v>
      </c>
      <c r="M2322" s="63">
        <v>227.77768409638551</v>
      </c>
      <c r="N2322" s="63">
        <v>14145.184678554215</v>
      </c>
      <c r="O2322" s="63">
        <v>834.95639807228906</v>
      </c>
      <c r="P2322" s="63">
        <v>772.55861783132559</v>
      </c>
      <c r="Q2322" s="63">
        <v>1164.6142891566267</v>
      </c>
      <c r="R2322" s="63">
        <v>0</v>
      </c>
      <c r="S2322" s="63">
        <v>1568.5564230120485</v>
      </c>
      <c r="T2322" s="63">
        <v>2854.920083855422</v>
      </c>
      <c r="U2322" s="63">
        <v>2902.2149999999974</v>
      </c>
      <c r="V2322" s="63">
        <v>15191.30228313254</v>
      </c>
      <c r="W2322" s="63">
        <v>2706.8073506024093</v>
      </c>
      <c r="X2322" s="153">
        <v>11380.188308048191</v>
      </c>
      <c r="Y2322" s="63">
        <v>0</v>
      </c>
      <c r="Z2322" s="63">
        <v>217.13129638554221</v>
      </c>
      <c r="AA2322" s="63">
        <v>939.84951903614433</v>
      </c>
      <c r="AB2322" s="63">
        <v>314.09378168674704</v>
      </c>
      <c r="AC2322" s="63">
        <v>4377.0068033734951</v>
      </c>
      <c r="AD2322" s="63">
        <v>1281.316835542169</v>
      </c>
      <c r="AE2322" s="63">
        <v>0</v>
      </c>
      <c r="AF2322" s="63">
        <v>11142.064540843372</v>
      </c>
      <c r="AG2322" s="63">
        <v>6373.785268072289</v>
      </c>
      <c r="AH2322" s="43">
        <v>93307.55327700403</v>
      </c>
    </row>
    <row r="2323" spans="1:34">
      <c r="A2323" s="52">
        <v>0</v>
      </c>
      <c r="D2323" s="2">
        <v>2028</v>
      </c>
      <c r="E2323" s="2">
        <v>10</v>
      </c>
      <c r="F2323" s="62">
        <v>2029</v>
      </c>
      <c r="G2323" s="62">
        <v>2029</v>
      </c>
      <c r="H2323" s="63">
        <v>368.36795783132573</v>
      </c>
      <c r="I2323" s="63">
        <v>822.95942096385568</v>
      </c>
      <c r="J2323" s="63">
        <v>657.25060265060222</v>
      </c>
      <c r="K2323" s="63">
        <v>8125.3275177510013</v>
      </c>
      <c r="L2323" s="63">
        <v>3145.2289036144571</v>
      </c>
      <c r="M2323" s="63">
        <v>240.13839626506029</v>
      </c>
      <c r="N2323" s="63">
        <v>10695.263559036144</v>
      </c>
      <c r="O2323" s="63">
        <v>685.00752096385543</v>
      </c>
      <c r="P2323" s="63">
        <v>609.31168385542173</v>
      </c>
      <c r="Q2323" s="63">
        <v>996.33940819277132</v>
      </c>
      <c r="R2323" s="63">
        <v>0</v>
      </c>
      <c r="S2323" s="63">
        <v>1443.6459104819278</v>
      </c>
      <c r="T2323" s="63">
        <v>4303.8770515662654</v>
      </c>
      <c r="U2323" s="63">
        <v>2850.0549999999953</v>
      </c>
      <c r="V2323" s="63">
        <v>9776.0079763855429</v>
      </c>
      <c r="W2323" s="63">
        <v>2048.6083771084336</v>
      </c>
      <c r="X2323" s="153">
        <v>10483.375295228916</v>
      </c>
      <c r="Y2323" s="63">
        <v>0</v>
      </c>
      <c r="Z2323" s="63">
        <v>94.417214457831335</v>
      </c>
      <c r="AA2323" s="63">
        <v>864.68646361445792</v>
      </c>
      <c r="AB2323" s="63">
        <v>300.47194698795187</v>
      </c>
      <c r="AC2323" s="63">
        <v>3199.2413633734941</v>
      </c>
      <c r="AD2323" s="63">
        <v>1202.3899210843374</v>
      </c>
      <c r="AE2323" s="63">
        <v>0</v>
      </c>
      <c r="AF2323" s="63">
        <v>10201.911780722889</v>
      </c>
      <c r="AG2323" s="63">
        <v>4538.8965969879528</v>
      </c>
      <c r="AH2323" s="43">
        <v>77652.779869124497</v>
      </c>
    </row>
    <row r="2324" spans="1:34">
      <c r="A2324" s="52">
        <v>0</v>
      </c>
      <c r="D2324" s="2">
        <v>2028</v>
      </c>
      <c r="E2324" s="2">
        <v>11</v>
      </c>
      <c r="F2324" s="62">
        <v>2029</v>
      </c>
      <c r="G2324" s="62">
        <v>2029</v>
      </c>
      <c r="H2324" s="63">
        <v>466.1760018072282</v>
      </c>
      <c r="I2324" s="63">
        <v>717.73831373493999</v>
      </c>
      <c r="J2324" s="63">
        <v>637.77002530120478</v>
      </c>
      <c r="K2324" s="63">
        <v>6854.2193654618486</v>
      </c>
      <c r="L2324" s="63">
        <v>2904.1140722891569</v>
      </c>
      <c r="M2324" s="63">
        <v>233.38551313253012</v>
      </c>
      <c r="N2324" s="63">
        <v>7260.5850954216885</v>
      </c>
      <c r="O2324" s="63">
        <v>608.94866409638541</v>
      </c>
      <c r="P2324" s="63">
        <v>417.61380048192774</v>
      </c>
      <c r="Q2324" s="63">
        <v>865.61739614457838</v>
      </c>
      <c r="R2324" s="63">
        <v>0</v>
      </c>
      <c r="S2324" s="63">
        <v>1271.6085857831322</v>
      </c>
      <c r="T2324" s="63">
        <v>3166.7859325301188</v>
      </c>
      <c r="U2324" s="63">
        <v>2650.3800000000028</v>
      </c>
      <c r="V2324" s="63">
        <v>8134.7982934939728</v>
      </c>
      <c r="W2324" s="63">
        <v>1589.9289614457832</v>
      </c>
      <c r="X2324" s="153">
        <v>8328.4056323084333</v>
      </c>
      <c r="Y2324" s="63">
        <v>0</v>
      </c>
      <c r="Z2324" s="63">
        <v>9.4134245783132542</v>
      </c>
      <c r="AA2324" s="63">
        <v>777.42615903614433</v>
      </c>
      <c r="AB2324" s="63">
        <v>267.62122698795179</v>
      </c>
      <c r="AC2324" s="63">
        <v>2358.4871185542174</v>
      </c>
      <c r="AD2324" s="63">
        <v>1033.2608186746993</v>
      </c>
      <c r="AE2324" s="63">
        <v>0</v>
      </c>
      <c r="AF2324" s="63">
        <v>8780.3339096385553</v>
      </c>
      <c r="AG2324" s="63">
        <v>3686.6179006024108</v>
      </c>
      <c r="AH2324" s="43">
        <v>63021.236211505216</v>
      </c>
    </row>
    <row r="2325" spans="1:34">
      <c r="A2325" s="52">
        <v>0</v>
      </c>
      <c r="D2325" s="2">
        <v>2028</v>
      </c>
      <c r="E2325" s="2">
        <v>12</v>
      </c>
      <c r="F2325" s="62">
        <v>2029</v>
      </c>
      <c r="G2325" s="62">
        <v>2029</v>
      </c>
      <c r="H2325" s="63">
        <v>511.17858975903607</v>
      </c>
      <c r="I2325" s="63">
        <v>593.52153759036139</v>
      </c>
      <c r="J2325" s="63">
        <v>419.05129590361446</v>
      </c>
      <c r="K2325" s="63">
        <v>5255.3777143775096</v>
      </c>
      <c r="L2325" s="63">
        <v>2742.6252891566246</v>
      </c>
      <c r="M2325" s="63">
        <v>232.59278337349394</v>
      </c>
      <c r="N2325" s="63">
        <v>4581.2649132530132</v>
      </c>
      <c r="O2325" s="63">
        <v>501.10513253012061</v>
      </c>
      <c r="P2325" s="63">
        <v>319.11199999999997</v>
      </c>
      <c r="Q2325" s="63">
        <v>755.92974421686756</v>
      </c>
      <c r="R2325" s="63">
        <v>0</v>
      </c>
      <c r="S2325" s="63">
        <v>998.79489457831335</v>
      </c>
      <c r="T2325" s="63">
        <v>2277.3907344578311</v>
      </c>
      <c r="U2325" s="63">
        <v>2676.8674999999953</v>
      </c>
      <c r="V2325" s="63">
        <v>6344.9461168674725</v>
      </c>
      <c r="W2325" s="63">
        <v>1142.9859903614458</v>
      </c>
      <c r="X2325" s="153">
        <v>5898.500593195181</v>
      </c>
      <c r="Y2325" s="63">
        <v>0</v>
      </c>
      <c r="Z2325" s="63">
        <v>22.939327228915669</v>
      </c>
      <c r="AA2325" s="63">
        <v>408.54901012048208</v>
      </c>
      <c r="AB2325" s="63">
        <v>173.09295036144579</v>
      </c>
      <c r="AC2325" s="63">
        <v>1661.9973151807226</v>
      </c>
      <c r="AD2325" s="63">
        <v>927.19458313253028</v>
      </c>
      <c r="AE2325" s="63">
        <v>0</v>
      </c>
      <c r="AF2325" s="63">
        <v>8086.2694196385546</v>
      </c>
      <c r="AG2325" s="63">
        <v>2176.0930289156627</v>
      </c>
      <c r="AH2325" s="43">
        <v>48707.380464199188</v>
      </c>
    </row>
    <row r="2326" spans="1:34">
      <c r="A2326" s="52">
        <v>0</v>
      </c>
      <c r="D2326" s="2">
        <v>2029</v>
      </c>
      <c r="E2326" s="2">
        <v>1</v>
      </c>
      <c r="F2326" s="62">
        <v>2029</v>
      </c>
      <c r="G2326" s="62">
        <v>2029</v>
      </c>
      <c r="H2326" s="63">
        <v>521.71341108433705</v>
      </c>
      <c r="I2326" s="63">
        <v>646.46919686746969</v>
      </c>
      <c r="J2326" s="63">
        <v>274.56682626506017</v>
      </c>
      <c r="K2326" s="63">
        <v>6055.04901630522</v>
      </c>
      <c r="L2326" s="63">
        <v>2825.1240274698794</v>
      </c>
      <c r="M2326" s="63">
        <v>226.38824626506027</v>
      </c>
      <c r="N2326" s="63">
        <v>4916.3947738554207</v>
      </c>
      <c r="O2326" s="63">
        <v>563.00192168674698</v>
      </c>
      <c r="P2326" s="63">
        <v>263.15115180722881</v>
      </c>
      <c r="Q2326" s="63">
        <v>774.39277590361428</v>
      </c>
      <c r="R2326" s="63">
        <v>0</v>
      </c>
      <c r="S2326" s="63">
        <v>1242.6122274698794</v>
      </c>
      <c r="T2326" s="63">
        <v>1811.4364453012051</v>
      </c>
      <c r="U2326" s="63">
        <v>6183.4050000000134</v>
      </c>
      <c r="V2326" s="63">
        <v>6157.3106421686743</v>
      </c>
      <c r="W2326" s="63">
        <v>1310.7389672289164</v>
      </c>
      <c r="X2326" s="153">
        <v>5650.0980112469852</v>
      </c>
      <c r="Y2326" s="63">
        <v>0</v>
      </c>
      <c r="Z2326" s="63">
        <v>0.19597048192771091</v>
      </c>
      <c r="AA2326" s="63">
        <v>596.06484626506005</v>
      </c>
      <c r="AB2326" s="63">
        <v>239.49633156626496</v>
      </c>
      <c r="AC2326" s="63">
        <v>1959.3178648192766</v>
      </c>
      <c r="AD2326" s="63">
        <v>922.82756626506068</v>
      </c>
      <c r="AE2326" s="63">
        <v>0</v>
      </c>
      <c r="AF2326" s="63">
        <v>8543.3134684337347</v>
      </c>
      <c r="AG2326" s="63">
        <v>2373.2021313253017</v>
      </c>
      <c r="AH2326" s="43">
        <v>54056.27082008234</v>
      </c>
    </row>
    <row r="2327" spans="1:34">
      <c r="A2327" s="52">
        <v>0</v>
      </c>
      <c r="D2327" s="2">
        <v>2029</v>
      </c>
      <c r="E2327" s="2">
        <v>2</v>
      </c>
      <c r="F2327" s="62">
        <v>2029</v>
      </c>
      <c r="G2327" s="62">
        <v>2029</v>
      </c>
      <c r="H2327" s="63">
        <v>951.57331277108358</v>
      </c>
      <c r="I2327" s="63">
        <v>554.51332915662624</v>
      </c>
      <c r="J2327" s="63">
        <v>307.62008963855425</v>
      </c>
      <c r="K2327" s="63">
        <v>4049.4195794377506</v>
      </c>
      <c r="L2327" s="63">
        <v>2398.5891932530126</v>
      </c>
      <c r="M2327" s="63">
        <v>216.66176385542155</v>
      </c>
      <c r="N2327" s="63">
        <v>4412.1491560240956</v>
      </c>
      <c r="O2327" s="63">
        <v>486.29196650602404</v>
      </c>
      <c r="P2327" s="63">
        <v>319.38404674698796</v>
      </c>
      <c r="Q2327" s="63">
        <v>663.71445108433761</v>
      </c>
      <c r="R2327" s="63">
        <v>0</v>
      </c>
      <c r="S2327" s="63">
        <v>893.92335228915658</v>
      </c>
      <c r="T2327" s="63">
        <v>1260.1576691566263</v>
      </c>
      <c r="U2327" s="63">
        <v>4916.0800000000027</v>
      </c>
      <c r="V2327" s="63">
        <v>5400.8244057831325</v>
      </c>
      <c r="W2327" s="63">
        <v>1116.9650113253015</v>
      </c>
      <c r="X2327" s="153">
        <v>4781.3379579277125</v>
      </c>
      <c r="Y2327" s="63">
        <v>0</v>
      </c>
      <c r="Z2327" s="63">
        <v>1.6797469879518077</v>
      </c>
      <c r="AA2327" s="63">
        <v>583.38450216867454</v>
      </c>
      <c r="AB2327" s="63">
        <v>207.72540530120483</v>
      </c>
      <c r="AC2327" s="63">
        <v>1806.9066301204819</v>
      </c>
      <c r="AD2327" s="63">
        <v>747.3731855421687</v>
      </c>
      <c r="AE2327" s="63">
        <v>0</v>
      </c>
      <c r="AF2327" s="63">
        <v>7698.605378313252</v>
      </c>
      <c r="AG2327" s="63">
        <v>2048.3616885542169</v>
      </c>
      <c r="AH2327" s="43">
        <v>45823.241821943775</v>
      </c>
    </row>
    <row r="2328" spans="1:34">
      <c r="A2328" s="52">
        <v>0</v>
      </c>
      <c r="D2328" s="2">
        <v>2029</v>
      </c>
      <c r="E2328" s="2">
        <v>3</v>
      </c>
      <c r="F2328" s="62">
        <v>2029</v>
      </c>
      <c r="G2328" s="62">
        <v>2029</v>
      </c>
      <c r="H2328" s="63">
        <v>1054.1370139759031</v>
      </c>
      <c r="I2328" s="63">
        <v>708.79175373494002</v>
      </c>
      <c r="J2328" s="63">
        <v>391.81546698795171</v>
      </c>
      <c r="K2328" s="63">
        <v>6406.4911255823299</v>
      </c>
      <c r="L2328" s="63">
        <v>2772.476422409638</v>
      </c>
      <c r="M2328" s="63">
        <v>243.97745397590359</v>
      </c>
      <c r="N2328" s="63">
        <v>6733.0604928915645</v>
      </c>
      <c r="O2328" s="63">
        <v>596.36394361445798</v>
      </c>
      <c r="P2328" s="63">
        <v>620.36317662650617</v>
      </c>
      <c r="Q2328" s="63">
        <v>825.22896578313282</v>
      </c>
      <c r="R2328" s="63">
        <v>0</v>
      </c>
      <c r="S2328" s="63">
        <v>1155.9297402409641</v>
      </c>
      <c r="T2328" s="63">
        <v>1528.3995007228921</v>
      </c>
      <c r="U2328" s="63">
        <v>3105.149999999996</v>
      </c>
      <c r="V2328" s="63">
        <v>7709.3536392771084</v>
      </c>
      <c r="W2328" s="63">
        <v>1484.7989474698791</v>
      </c>
      <c r="X2328" s="153">
        <v>7250.5148621265071</v>
      </c>
      <c r="Y2328" s="63">
        <v>0</v>
      </c>
      <c r="Z2328" s="63">
        <v>4.1807036144578289</v>
      </c>
      <c r="AA2328" s="63">
        <v>713.2028501204818</v>
      </c>
      <c r="AB2328" s="63">
        <v>239.10247710843379</v>
      </c>
      <c r="AC2328" s="63">
        <v>1923.0011253012046</v>
      </c>
      <c r="AD2328" s="63">
        <v>917.10056867469848</v>
      </c>
      <c r="AE2328" s="63">
        <v>0</v>
      </c>
      <c r="AF2328" s="63">
        <v>9024.4763045783093</v>
      </c>
      <c r="AG2328" s="63">
        <v>2813.7903180722888</v>
      </c>
      <c r="AH2328" s="43">
        <v>58221.706852889547</v>
      </c>
    </row>
    <row r="2329" spans="1:34">
      <c r="A2329" s="52">
        <v>0</v>
      </c>
      <c r="D2329" s="2">
        <v>2029</v>
      </c>
      <c r="E2329" s="2">
        <v>4</v>
      </c>
      <c r="F2329" s="62">
        <v>2029</v>
      </c>
      <c r="G2329" s="62">
        <v>2029</v>
      </c>
      <c r="H2329" s="63">
        <v>1113.859947951807</v>
      </c>
      <c r="I2329" s="63">
        <v>779.2634710843372</v>
      </c>
      <c r="J2329" s="63">
        <v>428.76057397590353</v>
      </c>
      <c r="K2329" s="63">
        <v>7257.2635130522067</v>
      </c>
      <c r="L2329" s="63">
        <v>2986.1900056626496</v>
      </c>
      <c r="M2329" s="63">
        <v>235.35757734939762</v>
      </c>
      <c r="N2329" s="63">
        <v>8653.3383251807263</v>
      </c>
      <c r="O2329" s="63">
        <v>694.63438915662664</v>
      </c>
      <c r="P2329" s="63">
        <v>749.58918867469879</v>
      </c>
      <c r="Q2329" s="63">
        <v>923.3463672289156</v>
      </c>
      <c r="R2329" s="63">
        <v>0</v>
      </c>
      <c r="S2329" s="63">
        <v>1138.6258915662654</v>
      </c>
      <c r="T2329" s="63">
        <v>2371.0776766265058</v>
      </c>
      <c r="U2329" s="63">
        <v>3094.962499999996</v>
      </c>
      <c r="V2329" s="63">
        <v>8684.2954424096388</v>
      </c>
      <c r="W2329" s="63">
        <v>1831.476421927711</v>
      </c>
      <c r="X2329" s="153">
        <v>8800.8362926325335</v>
      </c>
      <c r="Y2329" s="63">
        <v>0</v>
      </c>
      <c r="Z2329" s="63">
        <v>17.982624698795181</v>
      </c>
      <c r="AA2329" s="63">
        <v>574.07375999999988</v>
      </c>
      <c r="AB2329" s="63">
        <v>268.28052819277121</v>
      </c>
      <c r="AC2329" s="63">
        <v>2346.8948718072288</v>
      </c>
      <c r="AD2329" s="63">
        <v>1054.1580337349399</v>
      </c>
      <c r="AE2329" s="63">
        <v>0</v>
      </c>
      <c r="AF2329" s="63">
        <v>9603.0597643373439</v>
      </c>
      <c r="AG2329" s="63">
        <v>3996.6575855421688</v>
      </c>
      <c r="AH2329" s="43">
        <v>67603.984752793171</v>
      </c>
    </row>
    <row r="2330" spans="1:34">
      <c r="A2330" s="52">
        <v>0</v>
      </c>
      <c r="D2330" s="2">
        <v>2029</v>
      </c>
      <c r="E2330" s="2">
        <v>5</v>
      </c>
      <c r="F2330" s="62">
        <v>2030</v>
      </c>
      <c r="G2330" s="62">
        <v>2030</v>
      </c>
      <c r="H2330" s="63">
        <v>932.14974457831443</v>
      </c>
      <c r="I2330" s="63">
        <v>847.79050240963886</v>
      </c>
      <c r="J2330" s="63">
        <v>455.20290987951819</v>
      </c>
      <c r="K2330" s="63">
        <v>8937.2066453413663</v>
      </c>
      <c r="L2330" s="63">
        <v>3381.4932097590363</v>
      </c>
      <c r="M2330" s="63">
        <v>253.1506334939759</v>
      </c>
      <c r="N2330" s="63">
        <v>12493.893989759039</v>
      </c>
      <c r="O2330" s="63">
        <v>755.15506385542176</v>
      </c>
      <c r="P2330" s="63">
        <v>919.2276990361446</v>
      </c>
      <c r="Q2330" s="63">
        <v>1107.8497416867476</v>
      </c>
      <c r="R2330" s="63">
        <v>0</v>
      </c>
      <c r="S2330" s="63">
        <v>1603.0546602409636</v>
      </c>
      <c r="T2330" s="63">
        <v>2522.2451356626498</v>
      </c>
      <c r="U2330" s="63">
        <v>3362.2824999999989</v>
      </c>
      <c r="V2330" s="63">
        <v>11089.093940481927</v>
      </c>
      <c r="W2330" s="63">
        <v>2308.2180528915665</v>
      </c>
      <c r="X2330" s="153">
        <v>10232.510674885547</v>
      </c>
      <c r="Y2330" s="63">
        <v>0</v>
      </c>
      <c r="Z2330" s="63">
        <v>35.694623493975904</v>
      </c>
      <c r="AA2330" s="63">
        <v>751.06653493975909</v>
      </c>
      <c r="AB2330" s="63">
        <v>306.94390746987943</v>
      </c>
      <c r="AC2330" s="63">
        <v>3347.0935995180716</v>
      </c>
      <c r="AD2330" s="63">
        <v>1219.1996915662653</v>
      </c>
      <c r="AE2330" s="63">
        <v>0</v>
      </c>
      <c r="AF2330" s="63">
        <v>10949.127649156628</v>
      </c>
      <c r="AG2330" s="63">
        <v>5338.5846560240961</v>
      </c>
      <c r="AH2330" s="43">
        <v>83148.235766130529</v>
      </c>
    </row>
    <row r="2331" spans="1:34">
      <c r="A2331" s="52">
        <v>0</v>
      </c>
      <c r="D2331" s="2">
        <v>2029</v>
      </c>
      <c r="E2331" s="2">
        <v>6</v>
      </c>
      <c r="F2331" s="62">
        <v>2030</v>
      </c>
      <c r="G2331" s="62">
        <v>2030</v>
      </c>
      <c r="H2331" s="63">
        <v>1080.0956144578311</v>
      </c>
      <c r="I2331" s="63">
        <v>824.17645783132559</v>
      </c>
      <c r="J2331" s="63">
        <v>476.80378698795158</v>
      </c>
      <c r="K2331" s="63">
        <v>9206.3963460642572</v>
      </c>
      <c r="L2331" s="63">
        <v>3444.402636144579</v>
      </c>
      <c r="M2331" s="63">
        <v>278.36959686746968</v>
      </c>
      <c r="N2331" s="63">
        <v>14396.903136506025</v>
      </c>
      <c r="O2331" s="63">
        <v>742.97527807228914</v>
      </c>
      <c r="P2331" s="63">
        <v>1030.5970257831323</v>
      </c>
      <c r="Q2331" s="63">
        <v>1252.1818612048194</v>
      </c>
      <c r="R2331" s="63">
        <v>0</v>
      </c>
      <c r="S2331" s="63">
        <v>1583.955129156627</v>
      </c>
      <c r="T2331" s="63">
        <v>2697.2134286746987</v>
      </c>
      <c r="U2331" s="63">
        <v>2931.1474999999978</v>
      </c>
      <c r="V2331" s="63">
        <v>14093.628199036148</v>
      </c>
      <c r="W2331" s="63">
        <v>2511.3681679518072</v>
      </c>
      <c r="X2331" s="153">
        <v>11056.448509975908</v>
      </c>
      <c r="Y2331" s="63">
        <v>0</v>
      </c>
      <c r="Z2331" s="63">
        <v>118.27285180722889</v>
      </c>
      <c r="AA2331" s="63">
        <v>756.83032771084345</v>
      </c>
      <c r="AB2331" s="63">
        <v>304.90899277108434</v>
      </c>
      <c r="AC2331" s="63">
        <v>3915.6589477108432</v>
      </c>
      <c r="AD2331" s="63">
        <v>1202.9298120481924</v>
      </c>
      <c r="AE2331" s="63">
        <v>0</v>
      </c>
      <c r="AF2331" s="63">
        <v>11048.92438554217</v>
      </c>
      <c r="AG2331" s="63">
        <v>6157.0332198795195</v>
      </c>
      <c r="AH2331" s="43">
        <v>91111.22121218477</v>
      </c>
    </row>
    <row r="2332" spans="1:34">
      <c r="A2332" s="52">
        <v>0</v>
      </c>
      <c r="D2332" s="2">
        <v>2029</v>
      </c>
      <c r="E2332" s="2">
        <v>7</v>
      </c>
      <c r="F2332" s="62">
        <v>2030</v>
      </c>
      <c r="G2332" s="62">
        <v>2030</v>
      </c>
      <c r="H2332" s="63">
        <v>740.63699277108526</v>
      </c>
      <c r="I2332" s="63">
        <v>898.35233903614414</v>
      </c>
      <c r="J2332" s="63">
        <v>471.84492722891576</v>
      </c>
      <c r="K2332" s="63">
        <v>9849.460631124497</v>
      </c>
      <c r="L2332" s="63">
        <v>3850.4138277108432</v>
      </c>
      <c r="M2332" s="63">
        <v>272.6035983132532</v>
      </c>
      <c r="N2332" s="63">
        <v>16489.867824216868</v>
      </c>
      <c r="O2332" s="63">
        <v>856.07328891566272</v>
      </c>
      <c r="P2332" s="63">
        <v>848.74078337349385</v>
      </c>
      <c r="Q2332" s="63">
        <v>1290.5756269879523</v>
      </c>
      <c r="R2332" s="63">
        <v>0</v>
      </c>
      <c r="S2332" s="63">
        <v>1725.4875518072292</v>
      </c>
      <c r="T2332" s="63">
        <v>2968.028323373494</v>
      </c>
      <c r="U2332" s="63">
        <v>2988.1975000000034</v>
      </c>
      <c r="V2332" s="63">
        <v>16375.806458313249</v>
      </c>
      <c r="W2332" s="63">
        <v>2946.2777042168677</v>
      </c>
      <c r="X2332" s="153">
        <v>11546.856309421682</v>
      </c>
      <c r="Y2332" s="63">
        <v>0</v>
      </c>
      <c r="Z2332" s="63">
        <v>182.13123313253016</v>
      </c>
      <c r="AA2332" s="63">
        <v>947.1241628915659</v>
      </c>
      <c r="AB2332" s="63">
        <v>330.34542650602413</v>
      </c>
      <c r="AC2332" s="63">
        <v>4911.6901807228915</v>
      </c>
      <c r="AD2332" s="63">
        <v>1312.7840385542172</v>
      </c>
      <c r="AE2332" s="63">
        <v>0</v>
      </c>
      <c r="AF2332" s="63">
        <v>11947.095013012051</v>
      </c>
      <c r="AG2332" s="63">
        <v>7406.3620951807261</v>
      </c>
      <c r="AH2332" s="43">
        <v>101156.75583681124</v>
      </c>
    </row>
    <row r="2333" spans="1:34">
      <c r="A2333" s="52">
        <v>0</v>
      </c>
      <c r="D2333" s="2">
        <v>2029</v>
      </c>
      <c r="E2333" s="2">
        <v>8</v>
      </c>
      <c r="F2333" s="62">
        <v>2030</v>
      </c>
      <c r="G2333" s="62">
        <v>2030</v>
      </c>
      <c r="H2333" s="63">
        <v>787.65291951807126</v>
      </c>
      <c r="I2333" s="63">
        <v>953.45177638554185</v>
      </c>
      <c r="J2333" s="63">
        <v>511.52908674698779</v>
      </c>
      <c r="K2333" s="63">
        <v>9805.4265134136513</v>
      </c>
      <c r="L2333" s="63">
        <v>3975.7865143373501</v>
      </c>
      <c r="M2333" s="63">
        <v>259.32432891566265</v>
      </c>
      <c r="N2333" s="63">
        <v>16296.458546144579</v>
      </c>
      <c r="O2333" s="63">
        <v>863.71402409638551</v>
      </c>
      <c r="P2333" s="63">
        <v>922.98700120481988</v>
      </c>
      <c r="Q2333" s="63">
        <v>1240.9244298795181</v>
      </c>
      <c r="R2333" s="63">
        <v>0</v>
      </c>
      <c r="S2333" s="63">
        <v>1692.5122930120483</v>
      </c>
      <c r="T2333" s="63">
        <v>3076.4186078313264</v>
      </c>
      <c r="U2333" s="63">
        <v>3089.2575000000047</v>
      </c>
      <c r="V2333" s="63">
        <v>16691.840651084327</v>
      </c>
      <c r="W2333" s="63">
        <v>3015.2766190361444</v>
      </c>
      <c r="X2333" s="153">
        <v>12115.043840500004</v>
      </c>
      <c r="Y2333" s="63">
        <v>0</v>
      </c>
      <c r="Z2333" s="63">
        <v>232.81293253012061</v>
      </c>
      <c r="AA2333" s="63">
        <v>964.41554120481953</v>
      </c>
      <c r="AB2333" s="63">
        <v>335.20296481927699</v>
      </c>
      <c r="AC2333" s="63">
        <v>4993.2540055421696</v>
      </c>
      <c r="AD2333" s="63">
        <v>1227.5298698795182</v>
      </c>
      <c r="AE2333" s="63">
        <v>0</v>
      </c>
      <c r="AF2333" s="63">
        <v>11989.865042891564</v>
      </c>
      <c r="AG2333" s="63">
        <v>7271.9453602409612</v>
      </c>
      <c r="AH2333" s="43">
        <v>102312.63036921486</v>
      </c>
    </row>
    <row r="2334" spans="1:34">
      <c r="A2334" s="52">
        <v>0</v>
      </c>
      <c r="D2334" s="2">
        <v>2029</v>
      </c>
      <c r="E2334" s="2">
        <v>9</v>
      </c>
      <c r="F2334" s="62">
        <v>2030</v>
      </c>
      <c r="G2334" s="62">
        <v>2030</v>
      </c>
      <c r="H2334" s="63">
        <v>593.41723759036051</v>
      </c>
      <c r="I2334" s="63">
        <v>925.11492289156593</v>
      </c>
      <c r="J2334" s="63">
        <v>485.6413395180723</v>
      </c>
      <c r="K2334" s="63">
        <v>9331.8520399196768</v>
      </c>
      <c r="L2334" s="63">
        <v>3567.5444920481918</v>
      </c>
      <c r="M2334" s="63">
        <v>225.92230698795169</v>
      </c>
      <c r="N2334" s="63">
        <v>14422.806164819282</v>
      </c>
      <c r="O2334" s="63">
        <v>843.96915397590362</v>
      </c>
      <c r="P2334" s="63">
        <v>786.8689351807227</v>
      </c>
      <c r="Q2334" s="63">
        <v>1161.2929156626503</v>
      </c>
      <c r="R2334" s="63">
        <v>0</v>
      </c>
      <c r="S2334" s="63">
        <v>1570.2426453012051</v>
      </c>
      <c r="T2334" s="63">
        <v>2861.889469156627</v>
      </c>
      <c r="U2334" s="63">
        <v>2902.2149999999974</v>
      </c>
      <c r="V2334" s="63">
        <v>15072.942343373501</v>
      </c>
      <c r="W2334" s="63">
        <v>2716.9224263855422</v>
      </c>
      <c r="X2334" s="153">
        <v>11473.031479397594</v>
      </c>
      <c r="Y2334" s="63">
        <v>0</v>
      </c>
      <c r="Z2334" s="63">
        <v>214.82097590361445</v>
      </c>
      <c r="AA2334" s="63">
        <v>936.92668337349369</v>
      </c>
      <c r="AB2334" s="63">
        <v>312.55633349397596</v>
      </c>
      <c r="AC2334" s="63">
        <v>4407.4233221686754</v>
      </c>
      <c r="AD2334" s="63">
        <v>1272.0442602409644</v>
      </c>
      <c r="AE2334" s="63">
        <v>0</v>
      </c>
      <c r="AF2334" s="63">
        <v>11081.00190795181</v>
      </c>
      <c r="AG2334" s="63">
        <v>6500.5426536144587</v>
      </c>
      <c r="AH2334" s="43">
        <v>93666.989008955832</v>
      </c>
    </row>
    <row r="2335" spans="1:34">
      <c r="A2335" s="52">
        <v>0</v>
      </c>
      <c r="D2335" s="2">
        <v>2029</v>
      </c>
      <c r="E2335" s="2">
        <v>10</v>
      </c>
      <c r="F2335" s="62">
        <v>2030</v>
      </c>
      <c r="G2335" s="62">
        <v>2030</v>
      </c>
      <c r="H2335" s="63">
        <v>368.50320963855461</v>
      </c>
      <c r="I2335" s="63">
        <v>818.43500385542188</v>
      </c>
      <c r="J2335" s="63">
        <v>658.37934722891578</v>
      </c>
      <c r="K2335" s="63">
        <v>8135.453370040158</v>
      </c>
      <c r="L2335" s="63">
        <v>3136.9941625301203</v>
      </c>
      <c r="M2335" s="63">
        <v>238.18233421686745</v>
      </c>
      <c r="N2335" s="63">
        <v>10905.174919879519</v>
      </c>
      <c r="O2335" s="63">
        <v>692.28921301204821</v>
      </c>
      <c r="P2335" s="63">
        <v>620.59813301204827</v>
      </c>
      <c r="Q2335" s="63">
        <v>993.49793927710789</v>
      </c>
      <c r="R2335" s="63">
        <v>0</v>
      </c>
      <c r="S2335" s="63">
        <v>1445.1978520481932</v>
      </c>
      <c r="T2335" s="63">
        <v>4314.3836074698811</v>
      </c>
      <c r="U2335" s="63">
        <v>2850.0549999999953</v>
      </c>
      <c r="V2335" s="63">
        <v>9679.6490607228916</v>
      </c>
      <c r="W2335" s="63">
        <v>2056.2638273493972</v>
      </c>
      <c r="X2335" s="153">
        <v>10569.995612138553</v>
      </c>
      <c r="Y2335" s="63">
        <v>0</v>
      </c>
      <c r="Z2335" s="63">
        <v>93.412596385542159</v>
      </c>
      <c r="AA2335" s="63">
        <v>861.99737734939788</v>
      </c>
      <c r="AB2335" s="63">
        <v>299.00117590361441</v>
      </c>
      <c r="AC2335" s="63">
        <v>3221.4734021686741</v>
      </c>
      <c r="AD2335" s="63">
        <v>1193.688520481928</v>
      </c>
      <c r="AE2335" s="63">
        <v>0</v>
      </c>
      <c r="AF2335" s="63">
        <v>10146.001532530116</v>
      </c>
      <c r="AG2335" s="63">
        <v>4629.1629993975903</v>
      </c>
      <c r="AH2335" s="43">
        <v>77927.790196636546</v>
      </c>
    </row>
    <row r="2336" spans="1:34">
      <c r="A2336" s="52">
        <v>0</v>
      </c>
      <c r="D2336" s="2">
        <v>2029</v>
      </c>
      <c r="E2336" s="2">
        <v>11</v>
      </c>
      <c r="F2336" s="62">
        <v>2030</v>
      </c>
      <c r="G2336" s="62">
        <v>2030</v>
      </c>
      <c r="H2336" s="63">
        <v>466.34716530120403</v>
      </c>
      <c r="I2336" s="63">
        <v>713.79237493975938</v>
      </c>
      <c r="J2336" s="63">
        <v>638.86531445783135</v>
      </c>
      <c r="K2336" s="63">
        <v>6862.6181184738925</v>
      </c>
      <c r="L2336" s="63">
        <v>2896.5106106024109</v>
      </c>
      <c r="M2336" s="63">
        <v>231.48445710843373</v>
      </c>
      <c r="N2336" s="63">
        <v>7403.0854919277099</v>
      </c>
      <c r="O2336" s="63">
        <v>615.35230530120452</v>
      </c>
      <c r="P2336" s="63">
        <v>425.34937662650594</v>
      </c>
      <c r="Q2336" s="63">
        <v>863.14873445783132</v>
      </c>
      <c r="R2336" s="63">
        <v>0</v>
      </c>
      <c r="S2336" s="63">
        <v>1272.9755845783131</v>
      </c>
      <c r="T2336" s="63">
        <v>3174.516639759036</v>
      </c>
      <c r="U2336" s="63">
        <v>2650.3800000000028</v>
      </c>
      <c r="V2336" s="63">
        <v>8054.6162453012048</v>
      </c>
      <c r="W2336" s="63">
        <v>1595.8703713253017</v>
      </c>
      <c r="X2336" s="153">
        <v>8400.0729296445788</v>
      </c>
      <c r="Y2336" s="63">
        <v>0</v>
      </c>
      <c r="Z2336" s="63">
        <v>9.3132638554216882</v>
      </c>
      <c r="AA2336" s="63">
        <v>775.00844337349406</v>
      </c>
      <c r="AB2336" s="63">
        <v>266.31125590361455</v>
      </c>
      <c r="AC2336" s="63">
        <v>2374.8766219277113</v>
      </c>
      <c r="AD2336" s="63">
        <v>1025.7833638554218</v>
      </c>
      <c r="AE2336" s="63">
        <v>0</v>
      </c>
      <c r="AF2336" s="63">
        <v>8732.2144337349437</v>
      </c>
      <c r="AG2336" s="63">
        <v>3759.9347801204808</v>
      </c>
      <c r="AH2336" s="43">
        <v>63208.42788257631</v>
      </c>
    </row>
    <row r="2337" spans="1:34">
      <c r="A2337" s="52">
        <v>0</v>
      </c>
      <c r="D2337" s="2">
        <v>2029</v>
      </c>
      <c r="E2337" s="2">
        <v>12</v>
      </c>
      <c r="F2337" s="62">
        <v>2030</v>
      </c>
      <c r="G2337" s="62">
        <v>2030</v>
      </c>
      <c r="H2337" s="63">
        <v>511.36627662650591</v>
      </c>
      <c r="I2337" s="63">
        <v>590.25851036144593</v>
      </c>
      <c r="J2337" s="63">
        <v>419.77096337349406</v>
      </c>
      <c r="K2337" s="63">
        <v>5261.6040651003996</v>
      </c>
      <c r="L2337" s="63">
        <v>2735.4446324096389</v>
      </c>
      <c r="M2337" s="63">
        <v>230.69818457831312</v>
      </c>
      <c r="N2337" s="63">
        <v>4671.1794391566273</v>
      </c>
      <c r="O2337" s="63">
        <v>506.26378915662644</v>
      </c>
      <c r="P2337" s="63">
        <v>325.02299999999997</v>
      </c>
      <c r="Q2337" s="63">
        <v>753.77390168674708</v>
      </c>
      <c r="R2337" s="63">
        <v>0</v>
      </c>
      <c r="S2337" s="63">
        <v>999.86861445783154</v>
      </c>
      <c r="T2337" s="63">
        <v>2282.9502643373498</v>
      </c>
      <c r="U2337" s="63">
        <v>2676.8674999999953</v>
      </c>
      <c r="V2337" s="63">
        <v>6282.4060566265043</v>
      </c>
      <c r="W2337" s="63">
        <v>1147.2572178313258</v>
      </c>
      <c r="X2337" s="153">
        <v>5953.3071345602393</v>
      </c>
      <c r="Y2337" s="63">
        <v>0</v>
      </c>
      <c r="Z2337" s="63">
        <v>22.695248192771082</v>
      </c>
      <c r="AA2337" s="63">
        <v>407.27846457831328</v>
      </c>
      <c r="AB2337" s="63">
        <v>172.24568289156622</v>
      </c>
      <c r="AC2337" s="63">
        <v>1673.5467997590358</v>
      </c>
      <c r="AD2337" s="63">
        <v>920.48470361445823</v>
      </c>
      <c r="AE2337" s="63">
        <v>0</v>
      </c>
      <c r="AF2337" s="63">
        <v>8041.9536737349408</v>
      </c>
      <c r="AG2337" s="63">
        <v>2219.3696457831315</v>
      </c>
      <c r="AH2337" s="43">
        <v>48805.61376881726</v>
      </c>
    </row>
    <row r="2338" spans="1:34">
      <c r="A2338" s="52">
        <v>0</v>
      </c>
      <c r="D2338" s="2">
        <v>2030</v>
      </c>
      <c r="E2338" s="2">
        <v>1</v>
      </c>
      <c r="F2338" s="62">
        <v>2030</v>
      </c>
      <c r="G2338" s="62">
        <v>2030</v>
      </c>
      <c r="H2338" s="63">
        <v>521.9076657831323</v>
      </c>
      <c r="I2338" s="63">
        <v>642.89711168674683</v>
      </c>
      <c r="J2338" s="63">
        <v>275.08583108433737</v>
      </c>
      <c r="K2338" s="63">
        <v>6062.3496442570258</v>
      </c>
      <c r="L2338" s="63">
        <v>2817.7087214457838</v>
      </c>
      <c r="M2338" s="63">
        <v>224.60771927710846</v>
      </c>
      <c r="N2338" s="63">
        <v>5012.7104989156614</v>
      </c>
      <c r="O2338" s="63">
        <v>568.74734036144582</v>
      </c>
      <c r="P2338" s="63">
        <v>267.92801927710843</v>
      </c>
      <c r="Q2338" s="63">
        <v>772.10710060240956</v>
      </c>
      <c r="R2338" s="63">
        <v>0</v>
      </c>
      <c r="S2338" s="63">
        <v>1243.7888775903614</v>
      </c>
      <c r="T2338" s="63">
        <v>1815.8965821686738</v>
      </c>
      <c r="U2338" s="63">
        <v>6183.4050000000134</v>
      </c>
      <c r="V2338" s="63">
        <v>6104.334739156624</v>
      </c>
      <c r="W2338" s="63">
        <v>1315.5682568674704</v>
      </c>
      <c r="X2338" s="153">
        <v>5702.8317389951799</v>
      </c>
      <c r="Y2338" s="63">
        <v>0</v>
      </c>
      <c r="Z2338" s="63">
        <v>0.1940906024096386</v>
      </c>
      <c r="AA2338" s="63">
        <v>594.2709631325306</v>
      </c>
      <c r="AB2338" s="63">
        <v>238.17144253012057</v>
      </c>
      <c r="AC2338" s="63">
        <v>1972.8688546987948</v>
      </c>
      <c r="AD2338" s="63">
        <v>916.09804578313287</v>
      </c>
      <c r="AE2338" s="63">
        <v>0</v>
      </c>
      <c r="AF2338" s="63">
        <v>8496.223681445781</v>
      </c>
      <c r="AG2338" s="63">
        <v>2419.5132491566269</v>
      </c>
      <c r="AH2338" s="43">
        <v>54169.21517481847</v>
      </c>
    </row>
    <row r="2339" spans="1:34">
      <c r="A2339" s="52">
        <v>0</v>
      </c>
      <c r="D2339" s="2">
        <v>2030</v>
      </c>
      <c r="E2339" s="2">
        <v>2</v>
      </c>
      <c r="F2339" s="62">
        <v>2030</v>
      </c>
      <c r="G2339" s="62">
        <v>2030</v>
      </c>
      <c r="H2339" s="63">
        <v>951.92762144578251</v>
      </c>
      <c r="I2339" s="63">
        <v>551.44934891566265</v>
      </c>
      <c r="J2339" s="63">
        <v>308.20157397590356</v>
      </c>
      <c r="K2339" s="63">
        <v>4053.999658473896</v>
      </c>
      <c r="L2339" s="63">
        <v>2392.2934438554225</v>
      </c>
      <c r="M2339" s="63">
        <v>214.95773493975901</v>
      </c>
      <c r="N2339" s="63">
        <v>4498.5863451807236</v>
      </c>
      <c r="O2339" s="63">
        <v>491.17108710843365</v>
      </c>
      <c r="P2339" s="63">
        <v>325.18168530120477</v>
      </c>
      <c r="Q2339" s="63">
        <v>661.75545072289208</v>
      </c>
      <c r="R2339" s="63">
        <v>0</v>
      </c>
      <c r="S2339" s="63">
        <v>894.76982313253006</v>
      </c>
      <c r="T2339" s="63">
        <v>1263.2604419277109</v>
      </c>
      <c r="U2339" s="63">
        <v>4916.0800000000027</v>
      </c>
      <c r="V2339" s="63">
        <v>5351.3412910843381</v>
      </c>
      <c r="W2339" s="63">
        <v>1121.0803597590364</v>
      </c>
      <c r="X2339" s="153">
        <v>4828.0831406843381</v>
      </c>
      <c r="Y2339" s="63">
        <v>0</v>
      </c>
      <c r="Z2339" s="63">
        <v>1.6636337349397599</v>
      </c>
      <c r="AA2339" s="63">
        <v>581.62878108433722</v>
      </c>
      <c r="AB2339" s="63">
        <v>206.57627240963856</v>
      </c>
      <c r="AC2339" s="63">
        <v>1819.4035168674695</v>
      </c>
      <c r="AD2339" s="63">
        <v>741.92312819277072</v>
      </c>
      <c r="AE2339" s="63">
        <v>0</v>
      </c>
      <c r="AF2339" s="63">
        <v>7656.1715277108442</v>
      </c>
      <c r="AG2339" s="63">
        <v>2088.3338081927709</v>
      </c>
      <c r="AH2339" s="43">
        <v>45919.839674700408</v>
      </c>
    </row>
    <row r="2340" spans="1:34">
      <c r="A2340" s="52">
        <v>0</v>
      </c>
      <c r="D2340" s="2">
        <v>2030</v>
      </c>
      <c r="E2340" s="2">
        <v>3</v>
      </c>
      <c r="F2340" s="62">
        <v>2030</v>
      </c>
      <c r="G2340" s="62">
        <v>2030</v>
      </c>
      <c r="H2340" s="63">
        <v>1054.5295112048186</v>
      </c>
      <c r="I2340" s="63">
        <v>704.87530337349438</v>
      </c>
      <c r="J2340" s="63">
        <v>392.55610313253027</v>
      </c>
      <c r="K2340" s="63">
        <v>6414.2684694377513</v>
      </c>
      <c r="L2340" s="63">
        <v>2765.1993043373495</v>
      </c>
      <c r="M2340" s="63">
        <v>242.05858915662643</v>
      </c>
      <c r="N2340" s="63">
        <v>6864.9660116867472</v>
      </c>
      <c r="O2340" s="63">
        <v>602.48612506024097</v>
      </c>
      <c r="P2340" s="63">
        <v>631.62435734939766</v>
      </c>
      <c r="Q2340" s="63">
        <v>822.79324385542134</v>
      </c>
      <c r="R2340" s="63">
        <v>0</v>
      </c>
      <c r="S2340" s="63">
        <v>1157.0243092771086</v>
      </c>
      <c r="T2340" s="63">
        <v>1532.162741204819</v>
      </c>
      <c r="U2340" s="63">
        <v>3105.149999999996</v>
      </c>
      <c r="V2340" s="63">
        <v>7642.336493614459</v>
      </c>
      <c r="W2340" s="63">
        <v>1490.2695440963853</v>
      </c>
      <c r="X2340" s="153">
        <v>7314.2805984024126</v>
      </c>
      <c r="Y2340" s="63">
        <v>0</v>
      </c>
      <c r="Z2340" s="63">
        <v>4.1405995180722881</v>
      </c>
      <c r="AA2340" s="63">
        <v>711.05643506024069</v>
      </c>
      <c r="AB2340" s="63">
        <v>237.7797668674699</v>
      </c>
      <c r="AC2340" s="63">
        <v>1936.3009421686745</v>
      </c>
      <c r="AD2340" s="63">
        <v>910.41281108433736</v>
      </c>
      <c r="AE2340" s="63">
        <v>0</v>
      </c>
      <c r="AF2340" s="63">
        <v>8974.7344019277079</v>
      </c>
      <c r="AG2340" s="63">
        <v>2868.6991575903603</v>
      </c>
      <c r="AH2340" s="43">
        <v>58379.704819406419</v>
      </c>
    </row>
    <row r="2341" spans="1:34">
      <c r="A2341" s="52">
        <v>0</v>
      </c>
      <c r="D2341" s="2">
        <v>2030</v>
      </c>
      <c r="E2341" s="2">
        <v>4</v>
      </c>
      <c r="F2341" s="62">
        <v>2030</v>
      </c>
      <c r="G2341" s="62">
        <v>2030</v>
      </c>
      <c r="H2341" s="63">
        <v>1114.2746824096387</v>
      </c>
      <c r="I2341" s="63">
        <v>774.95762710843417</v>
      </c>
      <c r="J2341" s="63">
        <v>429.57104626506032</v>
      </c>
      <c r="K2341" s="63">
        <v>7266.1948925702809</v>
      </c>
      <c r="L2341" s="63">
        <v>2978.3519381927704</v>
      </c>
      <c r="M2341" s="63">
        <v>233.50650722891569</v>
      </c>
      <c r="N2341" s="63">
        <v>8822.863473855421</v>
      </c>
      <c r="O2341" s="63">
        <v>701.86635481927749</v>
      </c>
      <c r="P2341" s="63">
        <v>763.19615253012046</v>
      </c>
      <c r="Q2341" s="63">
        <v>920.62104481927713</v>
      </c>
      <c r="R2341" s="63">
        <v>0</v>
      </c>
      <c r="S2341" s="63">
        <v>1139.7040753012052</v>
      </c>
      <c r="T2341" s="63">
        <v>2376.9157677108419</v>
      </c>
      <c r="U2341" s="63">
        <v>3094.962499999996</v>
      </c>
      <c r="V2341" s="63">
        <v>8602.5945679518081</v>
      </c>
      <c r="W2341" s="63">
        <v>1838.2243178313254</v>
      </c>
      <c r="X2341" s="153">
        <v>8875.2887192120525</v>
      </c>
      <c r="Y2341" s="63">
        <v>0</v>
      </c>
      <c r="Z2341" s="63">
        <v>17.810123373493976</v>
      </c>
      <c r="AA2341" s="63">
        <v>572.34606000000008</v>
      </c>
      <c r="AB2341" s="63">
        <v>266.79640554216866</v>
      </c>
      <c r="AC2341" s="63">
        <v>2363.1264130120485</v>
      </c>
      <c r="AD2341" s="63">
        <v>1046.4708142168677</v>
      </c>
      <c r="AE2341" s="63">
        <v>0</v>
      </c>
      <c r="AF2341" s="63">
        <v>9550.1287744578331</v>
      </c>
      <c r="AG2341" s="63">
        <v>4074.6491219277095</v>
      </c>
      <c r="AH2341" s="43">
        <v>67824.421380336542</v>
      </c>
    </row>
    <row r="2342" spans="1:34">
      <c r="A2342" s="52">
        <v>0</v>
      </c>
      <c r="D2342" s="2">
        <v>2030</v>
      </c>
      <c r="E2342" s="2">
        <v>5</v>
      </c>
      <c r="F2342" s="62">
        <v>2031</v>
      </c>
      <c r="G2342" s="62">
        <v>2031</v>
      </c>
      <c r="H2342" s="63">
        <v>932.49682108433842</v>
      </c>
      <c r="I2342" s="63">
        <v>843.10601024096388</v>
      </c>
      <c r="J2342" s="63">
        <v>453.17207132530115</v>
      </c>
      <c r="K2342" s="63">
        <v>8948.4167944979945</v>
      </c>
      <c r="L2342" s="63">
        <v>3372.6175615662642</v>
      </c>
      <c r="M2342" s="63">
        <v>251.15962228915669</v>
      </c>
      <c r="N2342" s="63">
        <v>12738.658398192771</v>
      </c>
      <c r="O2342" s="63">
        <v>763.0704993975902</v>
      </c>
      <c r="P2342" s="63">
        <v>935.91403638554209</v>
      </c>
      <c r="Q2342" s="63">
        <v>1104.5798444578315</v>
      </c>
      <c r="R2342" s="63">
        <v>0</v>
      </c>
      <c r="S2342" s="63">
        <v>1604.5726192771081</v>
      </c>
      <c r="T2342" s="63">
        <v>2528.4554327710839</v>
      </c>
      <c r="U2342" s="63">
        <v>3362.2824999999989</v>
      </c>
      <c r="V2342" s="63">
        <v>10989.952487590364</v>
      </c>
      <c r="W2342" s="63">
        <v>2316.7224567469866</v>
      </c>
      <c r="X2342" s="153">
        <v>10316.831932816869</v>
      </c>
      <c r="Y2342" s="63">
        <v>0</v>
      </c>
      <c r="Z2342" s="63">
        <v>35.35221686746987</v>
      </c>
      <c r="AA2342" s="63">
        <v>748.80616746987982</v>
      </c>
      <c r="AB2342" s="63">
        <v>305.24589975903609</v>
      </c>
      <c r="AC2342" s="63">
        <v>3370.2426925301202</v>
      </c>
      <c r="AD2342" s="63">
        <v>1210.3089414457831</v>
      </c>
      <c r="AE2342" s="63">
        <v>0</v>
      </c>
      <c r="AF2342" s="63">
        <v>10888.777283855423</v>
      </c>
      <c r="AG2342" s="63">
        <v>5442.7628125301226</v>
      </c>
      <c r="AH2342" s="43">
        <v>83463.50510309801</v>
      </c>
    </row>
    <row r="2343" spans="1:34">
      <c r="A2343" s="52">
        <v>0</v>
      </c>
      <c r="D2343" s="2">
        <v>2030</v>
      </c>
      <c r="E2343" s="2">
        <v>6</v>
      </c>
      <c r="F2343" s="62">
        <v>2031</v>
      </c>
      <c r="G2343" s="62">
        <v>2031</v>
      </c>
      <c r="H2343" s="63">
        <v>1080.4977771084336</v>
      </c>
      <c r="I2343" s="63">
        <v>819.62244578313232</v>
      </c>
      <c r="J2343" s="63">
        <v>472.35142313253004</v>
      </c>
      <c r="K2343" s="63">
        <v>9217.9716393172657</v>
      </c>
      <c r="L2343" s="63">
        <v>3435.3618650602407</v>
      </c>
      <c r="M2343" s="63">
        <v>276.18024036144567</v>
      </c>
      <c r="N2343" s="63">
        <v>14678.94886879518</v>
      </c>
      <c r="O2343" s="63">
        <v>750.75316530120517</v>
      </c>
      <c r="P2343" s="63">
        <v>1049.3050016867467</v>
      </c>
      <c r="Q2343" s="63">
        <v>1248.4859574698796</v>
      </c>
      <c r="R2343" s="63">
        <v>0</v>
      </c>
      <c r="S2343" s="63">
        <v>1585.455002530121</v>
      </c>
      <c r="T2343" s="63">
        <v>2703.8545344578306</v>
      </c>
      <c r="U2343" s="63">
        <v>2931.1474999999978</v>
      </c>
      <c r="V2343" s="63">
        <v>13985.526984819275</v>
      </c>
      <c r="W2343" s="63">
        <v>2520.6210585542167</v>
      </c>
      <c r="X2343" s="153">
        <v>11146.449343961447</v>
      </c>
      <c r="Y2343" s="63">
        <v>0</v>
      </c>
      <c r="Z2343" s="63">
        <v>117.13829975903606</v>
      </c>
      <c r="AA2343" s="63">
        <v>754.55261385542155</v>
      </c>
      <c r="AB2343" s="63">
        <v>303.2222421686746</v>
      </c>
      <c r="AC2343" s="63">
        <v>3942.7403395180731</v>
      </c>
      <c r="AD2343" s="63">
        <v>1194.1577065060244</v>
      </c>
      <c r="AE2343" s="63">
        <v>0</v>
      </c>
      <c r="AF2343" s="63">
        <v>10988.023951807229</v>
      </c>
      <c r="AG2343" s="63">
        <v>6277.1827373493961</v>
      </c>
      <c r="AH2343" s="43">
        <v>91479.550699302825</v>
      </c>
    </row>
    <row r="2344" spans="1:34">
      <c r="A2344" s="52">
        <v>0</v>
      </c>
      <c r="D2344" s="2">
        <v>2030</v>
      </c>
      <c r="E2344" s="2">
        <v>7</v>
      </c>
      <c r="F2344" s="62">
        <v>2031</v>
      </c>
      <c r="G2344" s="62">
        <v>2031</v>
      </c>
      <c r="H2344" s="63">
        <v>740.91276144578387</v>
      </c>
      <c r="I2344" s="63">
        <v>893.3884659036147</v>
      </c>
      <c r="J2344" s="63">
        <v>472.73684048192763</v>
      </c>
      <c r="K2344" s="63">
        <v>9861.9082130522074</v>
      </c>
      <c r="L2344" s="63">
        <v>3840.3073698795179</v>
      </c>
      <c r="M2344" s="63">
        <v>270.45959096385542</v>
      </c>
      <c r="N2344" s="63">
        <v>16812.916246626493</v>
      </c>
      <c r="O2344" s="63">
        <v>865.12841048192763</v>
      </c>
      <c r="P2344" s="63">
        <v>864.14760265060249</v>
      </c>
      <c r="Q2344" s="63">
        <v>1286.7664013253011</v>
      </c>
      <c r="R2344" s="63">
        <v>0</v>
      </c>
      <c r="S2344" s="63">
        <v>1727.1214445783128</v>
      </c>
      <c r="T2344" s="63">
        <v>2975.3362322891562</v>
      </c>
      <c r="U2344" s="63">
        <v>2988.1975000000034</v>
      </c>
      <c r="V2344" s="63">
        <v>16250.136168433733</v>
      </c>
      <c r="W2344" s="63">
        <v>2957.1329765060227</v>
      </c>
      <c r="X2344" s="153">
        <v>11640.237627074699</v>
      </c>
      <c r="Y2344" s="63">
        <v>0</v>
      </c>
      <c r="Z2344" s="63">
        <v>180.38410891566267</v>
      </c>
      <c r="AA2344" s="63">
        <v>944.27375144578332</v>
      </c>
      <c r="AB2344" s="63">
        <v>328.51796204819277</v>
      </c>
      <c r="AC2344" s="63">
        <v>4945.660301204819</v>
      </c>
      <c r="AD2344" s="63">
        <v>1303.2108448192773</v>
      </c>
      <c r="AE2344" s="63">
        <v>0</v>
      </c>
      <c r="AF2344" s="63">
        <v>11881.24396337349</v>
      </c>
      <c r="AG2344" s="63">
        <v>7550.8912539759058</v>
      </c>
      <c r="AH2344" s="43">
        <v>101581.01603747628</v>
      </c>
    </row>
    <row r="2345" spans="1:34">
      <c r="A2345" s="52">
        <v>0</v>
      </c>
      <c r="D2345" s="2">
        <v>2030</v>
      </c>
      <c r="E2345" s="2">
        <v>8</v>
      </c>
      <c r="F2345" s="62">
        <v>2031</v>
      </c>
      <c r="G2345" s="62">
        <v>2031</v>
      </c>
      <c r="H2345" s="63">
        <v>787.94619409638449</v>
      </c>
      <c r="I2345" s="63">
        <v>948.18344963855407</v>
      </c>
      <c r="J2345" s="63">
        <v>508.31484578313263</v>
      </c>
      <c r="K2345" s="63">
        <v>9817.8143649799167</v>
      </c>
      <c r="L2345" s="63">
        <v>3965.3509818072266</v>
      </c>
      <c r="M2345" s="63">
        <v>257.28476204819276</v>
      </c>
      <c r="N2345" s="63">
        <v>16615.717941084342</v>
      </c>
      <c r="O2345" s="63">
        <v>872.85543373493977</v>
      </c>
      <c r="P2345" s="63">
        <v>939.74157951807229</v>
      </c>
      <c r="Q2345" s="63">
        <v>1237.2617532530121</v>
      </c>
      <c r="R2345" s="63">
        <v>0</v>
      </c>
      <c r="S2345" s="63">
        <v>1694.1149609638551</v>
      </c>
      <c r="T2345" s="63">
        <v>3083.9933963855424</v>
      </c>
      <c r="U2345" s="63">
        <v>3089.2575000000047</v>
      </c>
      <c r="V2345" s="63">
        <v>16565.002204578301</v>
      </c>
      <c r="W2345" s="63">
        <v>3026.3861110843372</v>
      </c>
      <c r="X2345" s="153">
        <v>12212.341793799993</v>
      </c>
      <c r="Y2345" s="63">
        <v>0</v>
      </c>
      <c r="Z2345" s="63">
        <v>230.57963566265059</v>
      </c>
      <c r="AA2345" s="63">
        <v>961.51309060240976</v>
      </c>
      <c r="AB2345" s="63">
        <v>333.34862855421693</v>
      </c>
      <c r="AC2345" s="63">
        <v>5027.7882359036157</v>
      </c>
      <c r="AD2345" s="63">
        <v>1218.57837373494</v>
      </c>
      <c r="AE2345" s="63">
        <v>0</v>
      </c>
      <c r="AF2345" s="63">
        <v>11923.778249638557</v>
      </c>
      <c r="AG2345" s="63">
        <v>7413.8514853012057</v>
      </c>
      <c r="AH2345" s="43">
        <v>102731.00497215342</v>
      </c>
    </row>
    <row r="2346" spans="1:34">
      <c r="A2346" s="52">
        <v>0</v>
      </c>
      <c r="D2346" s="2">
        <v>2030</v>
      </c>
      <c r="E2346" s="2">
        <v>9</v>
      </c>
      <c r="F2346" s="62">
        <v>2031</v>
      </c>
      <c r="G2346" s="62">
        <v>2031</v>
      </c>
      <c r="H2346" s="63">
        <v>593.63819048192681</v>
      </c>
      <c r="I2346" s="63">
        <v>920.00317228915708</v>
      </c>
      <c r="J2346" s="63">
        <v>478.56958530120505</v>
      </c>
      <c r="K2346" s="63">
        <v>9343.5975083534122</v>
      </c>
      <c r="L2346" s="63">
        <v>3558.180501686747</v>
      </c>
      <c r="M2346" s="63">
        <v>224.14544457831323</v>
      </c>
      <c r="N2346" s="63">
        <v>14705.359356144583</v>
      </c>
      <c r="O2346" s="63">
        <v>852.88758156626534</v>
      </c>
      <c r="P2346" s="63">
        <v>801.15262192771092</v>
      </c>
      <c r="Q2346" s="63">
        <v>1157.8652771084342</v>
      </c>
      <c r="R2346" s="63">
        <v>0</v>
      </c>
      <c r="S2346" s="63">
        <v>1571.7295340963856</v>
      </c>
      <c r="T2346" s="63">
        <v>2868.9360419277123</v>
      </c>
      <c r="U2346" s="63">
        <v>2902.2149999999974</v>
      </c>
      <c r="V2346" s="63">
        <v>14958.755033132533</v>
      </c>
      <c r="W2346" s="63">
        <v>2726.9326615662653</v>
      </c>
      <c r="X2346" s="153">
        <v>11565.903907036147</v>
      </c>
      <c r="Y2346" s="63">
        <v>0</v>
      </c>
      <c r="Z2346" s="63">
        <v>212.76026987951798</v>
      </c>
      <c r="AA2346" s="63">
        <v>934.10696168674724</v>
      </c>
      <c r="AB2346" s="63">
        <v>310.82727795180739</v>
      </c>
      <c r="AC2346" s="63">
        <v>4437.9058436144569</v>
      </c>
      <c r="AD2346" s="63">
        <v>1262.7681525301202</v>
      </c>
      <c r="AE2346" s="63">
        <v>0</v>
      </c>
      <c r="AF2346" s="63">
        <v>11019.924666506024</v>
      </c>
      <c r="AG2346" s="63">
        <v>6627.3954795180698</v>
      </c>
      <c r="AH2346" s="43">
        <v>94035.560068883526</v>
      </c>
    </row>
    <row r="2347" spans="1:34">
      <c r="A2347" s="52">
        <v>0</v>
      </c>
      <c r="D2347" s="2">
        <v>2030</v>
      </c>
      <c r="E2347" s="2">
        <v>10</v>
      </c>
      <c r="F2347" s="62">
        <v>2031</v>
      </c>
      <c r="G2347" s="62">
        <v>2031</v>
      </c>
      <c r="H2347" s="63">
        <v>368.64041807228961</v>
      </c>
      <c r="I2347" s="63">
        <v>813.91271638554167</v>
      </c>
      <c r="J2347" s="63">
        <v>659.62386048192741</v>
      </c>
      <c r="K2347" s="63">
        <v>8145.5759758232934</v>
      </c>
      <c r="L2347" s="63">
        <v>3128.760268554217</v>
      </c>
      <c r="M2347" s="63">
        <v>236.30904759036139</v>
      </c>
      <c r="N2347" s="63">
        <v>11118.815174096388</v>
      </c>
      <c r="O2347" s="63">
        <v>699.49469421686752</v>
      </c>
      <c r="P2347" s="63">
        <v>631.86357879518062</v>
      </c>
      <c r="Q2347" s="63">
        <v>990.56555951807218</v>
      </c>
      <c r="R2347" s="63">
        <v>0</v>
      </c>
      <c r="S2347" s="63">
        <v>1446.5663338554218</v>
      </c>
      <c r="T2347" s="63">
        <v>4325.0065257831329</v>
      </c>
      <c r="U2347" s="63">
        <v>2850.0549999999953</v>
      </c>
      <c r="V2347" s="63">
        <v>9586.6871563855439</v>
      </c>
      <c r="W2347" s="63">
        <v>2063.8399304819277</v>
      </c>
      <c r="X2347" s="153">
        <v>10656.64322442169</v>
      </c>
      <c r="Y2347" s="63">
        <v>0</v>
      </c>
      <c r="Z2347" s="63">
        <v>92.516520481927699</v>
      </c>
      <c r="AA2347" s="63">
        <v>859.4031586746986</v>
      </c>
      <c r="AB2347" s="63">
        <v>297.34710722891572</v>
      </c>
      <c r="AC2347" s="63">
        <v>3243.7536836144568</v>
      </c>
      <c r="AD2347" s="63">
        <v>1184.9838050602414</v>
      </c>
      <c r="AE2347" s="63">
        <v>0</v>
      </c>
      <c r="AF2347" s="63">
        <v>10090.077908433736</v>
      </c>
      <c r="AG2347" s="63">
        <v>4719.4973667469894</v>
      </c>
      <c r="AH2347" s="43">
        <v>78209.939014702817</v>
      </c>
    </row>
    <row r="2348" spans="1:34">
      <c r="A2348" s="52">
        <v>0</v>
      </c>
      <c r="D2348" s="2">
        <v>2030</v>
      </c>
      <c r="E2348" s="2">
        <v>11</v>
      </c>
      <c r="F2348" s="62">
        <v>2031</v>
      </c>
      <c r="G2348" s="62">
        <v>2031</v>
      </c>
      <c r="H2348" s="63">
        <v>466.52080493975842</v>
      </c>
      <c r="I2348" s="63">
        <v>709.84829349397569</v>
      </c>
      <c r="J2348" s="63">
        <v>640.07294096385544</v>
      </c>
      <c r="K2348" s="63">
        <v>6871.0141787148577</v>
      </c>
      <c r="L2348" s="63">
        <v>2888.9079310843376</v>
      </c>
      <c r="M2348" s="63">
        <v>229.66384879518066</v>
      </c>
      <c r="N2348" s="63">
        <v>7548.117284457835</v>
      </c>
      <c r="O2348" s="63">
        <v>621.68892542168669</v>
      </c>
      <c r="P2348" s="63">
        <v>433.07055734939775</v>
      </c>
      <c r="Q2348" s="63">
        <v>860.60108963855441</v>
      </c>
      <c r="R2348" s="63">
        <v>0</v>
      </c>
      <c r="S2348" s="63">
        <v>1274.18098626506</v>
      </c>
      <c r="T2348" s="63">
        <v>3182.3329662650613</v>
      </c>
      <c r="U2348" s="63">
        <v>2650.3800000000028</v>
      </c>
      <c r="V2348" s="63">
        <v>7977.2609134939757</v>
      </c>
      <c r="W2348" s="63">
        <v>1601.7501997590361</v>
      </c>
      <c r="X2348" s="153">
        <v>8471.7628104313262</v>
      </c>
      <c r="Y2348" s="63">
        <v>0</v>
      </c>
      <c r="Z2348" s="63">
        <v>9.2239248192771086</v>
      </c>
      <c r="AA2348" s="63">
        <v>772.67602168674694</v>
      </c>
      <c r="AB2348" s="63">
        <v>264.83802722891562</v>
      </c>
      <c r="AC2348" s="63">
        <v>2391.3016898795186</v>
      </c>
      <c r="AD2348" s="63">
        <v>1018.3030604819273</v>
      </c>
      <c r="AE2348" s="63">
        <v>0</v>
      </c>
      <c r="AF2348" s="63">
        <v>8684.0834457831297</v>
      </c>
      <c r="AG2348" s="63">
        <v>3833.3068626506038</v>
      </c>
      <c r="AH2348" s="43">
        <v>63400.906763604027</v>
      </c>
    </row>
    <row r="2349" spans="1:34">
      <c r="A2349" s="52">
        <v>0</v>
      </c>
      <c r="D2349" s="2">
        <v>2030</v>
      </c>
      <c r="E2349" s="2">
        <v>12</v>
      </c>
      <c r="F2349" s="62">
        <v>2031</v>
      </c>
      <c r="G2349" s="62">
        <v>2031</v>
      </c>
      <c r="H2349" s="63">
        <v>511.55667867469856</v>
      </c>
      <c r="I2349" s="63">
        <v>586.99701903614471</v>
      </c>
      <c r="J2349" s="63">
        <v>420.56444289156644</v>
      </c>
      <c r="K2349" s="63">
        <v>5267.8284195582301</v>
      </c>
      <c r="L2349" s="63">
        <v>2728.2647143373483</v>
      </c>
      <c r="M2349" s="63">
        <v>228.88376024096394</v>
      </c>
      <c r="N2349" s="63">
        <v>4762.6912186746995</v>
      </c>
      <c r="O2349" s="63">
        <v>511.36845481927702</v>
      </c>
      <c r="P2349" s="63">
        <v>330.92299999999994</v>
      </c>
      <c r="Q2349" s="63">
        <v>751.54908445783121</v>
      </c>
      <c r="R2349" s="63">
        <v>0</v>
      </c>
      <c r="S2349" s="63">
        <v>1000.8154066265063</v>
      </c>
      <c r="T2349" s="63">
        <v>2288.5713672289162</v>
      </c>
      <c r="U2349" s="63">
        <v>2676.8674999999953</v>
      </c>
      <c r="V2349" s="63">
        <v>6222.0707668674677</v>
      </c>
      <c r="W2349" s="63">
        <v>1151.484174939759</v>
      </c>
      <c r="X2349" s="153">
        <v>6008.1309462963864</v>
      </c>
      <c r="Y2349" s="63">
        <v>0</v>
      </c>
      <c r="Z2349" s="63">
        <v>22.477540240963862</v>
      </c>
      <c r="AA2349" s="63">
        <v>406.05274228915675</v>
      </c>
      <c r="AB2349" s="63">
        <v>171.29282313253015</v>
      </c>
      <c r="AC2349" s="63">
        <v>1685.1213462650601</v>
      </c>
      <c r="AD2349" s="63">
        <v>913.77226795180729</v>
      </c>
      <c r="AE2349" s="63">
        <v>0</v>
      </c>
      <c r="AF2349" s="63">
        <v>7997.6273257831363</v>
      </c>
      <c r="AG2349" s="63">
        <v>2262.6788472289159</v>
      </c>
      <c r="AH2349" s="43">
        <v>48907.589847541356</v>
      </c>
    </row>
    <row r="2353" spans="1:36" ht="15.75">
      <c r="D2353" s="54" t="s">
        <v>114</v>
      </c>
    </row>
    <row r="2354" spans="1:36" ht="15.75">
      <c r="D2354" s="60" t="s">
        <v>45</v>
      </c>
      <c r="E2354" s="60" t="s">
        <v>46</v>
      </c>
      <c r="F2354" s="60" t="s">
        <v>157</v>
      </c>
      <c r="G2354" s="60" t="s">
        <v>47</v>
      </c>
      <c r="H2354" s="61" t="s">
        <v>48</v>
      </c>
      <c r="I2354" s="61" t="s">
        <v>49</v>
      </c>
      <c r="J2354" s="61" t="s">
        <v>50</v>
      </c>
      <c r="K2354" s="61" t="s">
        <v>51</v>
      </c>
      <c r="L2354" s="61" t="s">
        <v>52</v>
      </c>
      <c r="M2354" s="61" t="s">
        <v>53</v>
      </c>
      <c r="N2354" s="61" t="s">
        <v>54</v>
      </c>
      <c r="O2354" s="61" t="s">
        <v>55</v>
      </c>
      <c r="P2354" s="61" t="s">
        <v>56</v>
      </c>
      <c r="Q2354" s="61" t="s">
        <v>57</v>
      </c>
      <c r="R2354" s="61" t="s">
        <v>58</v>
      </c>
      <c r="S2354" s="61" t="s">
        <v>59</v>
      </c>
      <c r="T2354" s="61" t="s">
        <v>60</v>
      </c>
      <c r="U2354" s="61" t="s">
        <v>61</v>
      </c>
      <c r="V2354" s="61" t="s">
        <v>62</v>
      </c>
      <c r="W2354" s="61" t="s">
        <v>63</v>
      </c>
      <c r="X2354" s="61" t="s">
        <v>64</v>
      </c>
      <c r="Y2354" s="61" t="s">
        <v>65</v>
      </c>
      <c r="Z2354" s="61" t="s">
        <v>66</v>
      </c>
      <c r="AA2354" s="61" t="s">
        <v>67</v>
      </c>
      <c r="AB2354" s="61" t="s">
        <v>68</v>
      </c>
      <c r="AC2354" s="61" t="s">
        <v>69</v>
      </c>
      <c r="AD2354" s="61" t="s">
        <v>70</v>
      </c>
      <c r="AE2354" s="61" t="s">
        <v>71</v>
      </c>
      <c r="AF2354" s="61" t="s">
        <v>72</v>
      </c>
      <c r="AG2354" s="61" t="s">
        <v>73</v>
      </c>
      <c r="AH2354" s="61" t="s">
        <v>74</v>
      </c>
    </row>
    <row r="2355" spans="1:36">
      <c r="A2355" s="52">
        <v>0</v>
      </c>
      <c r="D2355" s="62">
        <v>2007</v>
      </c>
      <c r="E2355" s="62">
        <v>1</v>
      </c>
      <c r="F2355" s="62">
        <v>2007</v>
      </c>
      <c r="G2355" s="62">
        <v>2007</v>
      </c>
      <c r="H2355" s="131">
        <v>0</v>
      </c>
      <c r="I2355" s="131">
        <v>0</v>
      </c>
      <c r="J2355" s="131">
        <v>0</v>
      </c>
      <c r="K2355" s="131">
        <v>0</v>
      </c>
      <c r="L2355" s="131">
        <v>0</v>
      </c>
      <c r="M2355" s="131">
        <v>0</v>
      </c>
      <c r="N2355" s="131">
        <v>0</v>
      </c>
      <c r="O2355" s="131">
        <v>0</v>
      </c>
      <c r="P2355" s="131">
        <v>0</v>
      </c>
      <c r="Q2355" s="131">
        <v>0</v>
      </c>
      <c r="R2355" s="131">
        <v>0</v>
      </c>
      <c r="S2355" s="131">
        <v>0</v>
      </c>
      <c r="T2355" s="131">
        <v>0</v>
      </c>
      <c r="U2355" s="131">
        <v>0</v>
      </c>
      <c r="V2355" s="131">
        <v>0</v>
      </c>
      <c r="W2355" s="131">
        <v>0</v>
      </c>
      <c r="X2355" s="132">
        <v>0</v>
      </c>
      <c r="Y2355" s="131">
        <v>0</v>
      </c>
      <c r="Z2355" s="131">
        <v>0</v>
      </c>
      <c r="AA2355" s="131">
        <v>0</v>
      </c>
      <c r="AB2355" s="131">
        <v>0</v>
      </c>
      <c r="AC2355" s="131">
        <v>0</v>
      </c>
      <c r="AD2355" s="131">
        <v>0</v>
      </c>
      <c r="AE2355" s="131">
        <v>0</v>
      </c>
      <c r="AF2355" s="131">
        <v>0</v>
      </c>
      <c r="AG2355" s="131">
        <v>0</v>
      </c>
      <c r="AH2355" s="43">
        <v>0</v>
      </c>
      <c r="AJ2355" s="69"/>
    </row>
    <row r="2356" spans="1:36">
      <c r="A2356" s="52">
        <v>0</v>
      </c>
      <c r="D2356" s="62">
        <v>2007</v>
      </c>
      <c r="E2356" s="62">
        <v>2</v>
      </c>
      <c r="F2356" s="62">
        <v>2007</v>
      </c>
      <c r="G2356" s="62">
        <v>2007</v>
      </c>
      <c r="H2356" s="131">
        <v>0</v>
      </c>
      <c r="I2356" s="131">
        <v>0</v>
      </c>
      <c r="J2356" s="131">
        <v>0</v>
      </c>
      <c r="K2356" s="131">
        <v>0</v>
      </c>
      <c r="L2356" s="131">
        <v>0</v>
      </c>
      <c r="M2356" s="131">
        <v>0</v>
      </c>
      <c r="N2356" s="131">
        <v>0</v>
      </c>
      <c r="O2356" s="131">
        <v>0</v>
      </c>
      <c r="P2356" s="131">
        <v>0</v>
      </c>
      <c r="Q2356" s="131">
        <v>0</v>
      </c>
      <c r="R2356" s="131">
        <v>0</v>
      </c>
      <c r="S2356" s="131">
        <v>0</v>
      </c>
      <c r="T2356" s="131">
        <v>0</v>
      </c>
      <c r="U2356" s="131">
        <v>0</v>
      </c>
      <c r="V2356" s="131">
        <v>0</v>
      </c>
      <c r="W2356" s="131">
        <v>0</v>
      </c>
      <c r="X2356" s="132">
        <v>0</v>
      </c>
      <c r="Y2356" s="131">
        <v>0</v>
      </c>
      <c r="Z2356" s="131">
        <v>0</v>
      </c>
      <c r="AA2356" s="131">
        <v>0</v>
      </c>
      <c r="AB2356" s="131">
        <v>0</v>
      </c>
      <c r="AC2356" s="131">
        <v>0</v>
      </c>
      <c r="AD2356" s="131">
        <v>0</v>
      </c>
      <c r="AE2356" s="131">
        <v>0</v>
      </c>
      <c r="AF2356" s="131">
        <v>0</v>
      </c>
      <c r="AG2356" s="131">
        <v>0</v>
      </c>
      <c r="AH2356" s="43">
        <v>0</v>
      </c>
      <c r="AJ2356" s="69"/>
    </row>
    <row r="2357" spans="1:36">
      <c r="A2357" s="52">
        <v>0</v>
      </c>
      <c r="D2357" s="62">
        <v>2007</v>
      </c>
      <c r="E2357" s="62">
        <v>3</v>
      </c>
      <c r="F2357" s="62">
        <v>2007</v>
      </c>
      <c r="G2357" s="62">
        <v>2007</v>
      </c>
      <c r="H2357" s="131">
        <v>0</v>
      </c>
      <c r="I2357" s="131">
        <v>0</v>
      </c>
      <c r="J2357" s="131">
        <v>0</v>
      </c>
      <c r="K2357" s="131">
        <v>0</v>
      </c>
      <c r="L2357" s="131">
        <v>0</v>
      </c>
      <c r="M2357" s="131">
        <v>0</v>
      </c>
      <c r="N2357" s="131">
        <v>0</v>
      </c>
      <c r="O2357" s="131">
        <v>0</v>
      </c>
      <c r="P2357" s="131">
        <v>0</v>
      </c>
      <c r="Q2357" s="131">
        <v>0</v>
      </c>
      <c r="R2357" s="131">
        <v>0</v>
      </c>
      <c r="S2357" s="131">
        <v>0</v>
      </c>
      <c r="T2357" s="131">
        <v>0</v>
      </c>
      <c r="U2357" s="131">
        <v>0</v>
      </c>
      <c r="V2357" s="131">
        <v>0</v>
      </c>
      <c r="W2357" s="131">
        <v>0</v>
      </c>
      <c r="X2357" s="132">
        <v>0</v>
      </c>
      <c r="Y2357" s="131">
        <v>0</v>
      </c>
      <c r="Z2357" s="131">
        <v>0</v>
      </c>
      <c r="AA2357" s="131">
        <v>0</v>
      </c>
      <c r="AB2357" s="131">
        <v>0</v>
      </c>
      <c r="AC2357" s="131">
        <v>0</v>
      </c>
      <c r="AD2357" s="131">
        <v>0</v>
      </c>
      <c r="AE2357" s="131">
        <v>0</v>
      </c>
      <c r="AF2357" s="131">
        <v>0</v>
      </c>
      <c r="AG2357" s="131">
        <v>0</v>
      </c>
      <c r="AH2357" s="43">
        <v>0</v>
      </c>
      <c r="AJ2357" s="69"/>
    </row>
    <row r="2358" spans="1:36">
      <c r="A2358" s="52">
        <v>0</v>
      </c>
      <c r="D2358" s="62">
        <v>2007</v>
      </c>
      <c r="E2358" s="62">
        <v>4</v>
      </c>
      <c r="F2358" s="62">
        <v>2007</v>
      </c>
      <c r="G2358" s="62">
        <v>2007</v>
      </c>
      <c r="H2358" s="131">
        <v>0</v>
      </c>
      <c r="I2358" s="131">
        <v>0</v>
      </c>
      <c r="J2358" s="131">
        <v>0</v>
      </c>
      <c r="K2358" s="131">
        <v>0</v>
      </c>
      <c r="L2358" s="131">
        <v>0</v>
      </c>
      <c r="M2358" s="131">
        <v>0</v>
      </c>
      <c r="N2358" s="131">
        <v>0</v>
      </c>
      <c r="O2358" s="131">
        <v>0</v>
      </c>
      <c r="P2358" s="131">
        <v>0</v>
      </c>
      <c r="Q2358" s="131">
        <v>0</v>
      </c>
      <c r="R2358" s="131">
        <v>0</v>
      </c>
      <c r="S2358" s="131">
        <v>0</v>
      </c>
      <c r="T2358" s="131">
        <v>0</v>
      </c>
      <c r="U2358" s="131">
        <v>0</v>
      </c>
      <c r="V2358" s="131">
        <v>0</v>
      </c>
      <c r="W2358" s="131">
        <v>0</v>
      </c>
      <c r="X2358" s="132">
        <v>0</v>
      </c>
      <c r="Y2358" s="131">
        <v>0</v>
      </c>
      <c r="Z2358" s="131">
        <v>0</v>
      </c>
      <c r="AA2358" s="131">
        <v>0</v>
      </c>
      <c r="AB2358" s="131">
        <v>0</v>
      </c>
      <c r="AC2358" s="131">
        <v>0</v>
      </c>
      <c r="AD2358" s="131">
        <v>0</v>
      </c>
      <c r="AE2358" s="131">
        <v>0</v>
      </c>
      <c r="AF2358" s="131">
        <v>0</v>
      </c>
      <c r="AG2358" s="131">
        <v>0</v>
      </c>
      <c r="AH2358" s="43">
        <v>0</v>
      </c>
      <c r="AJ2358" s="69"/>
    </row>
    <row r="2359" spans="1:36">
      <c r="A2359" s="52">
        <v>0</v>
      </c>
      <c r="D2359" s="62">
        <v>2007</v>
      </c>
      <c r="E2359" s="62">
        <v>5</v>
      </c>
      <c r="F2359" s="62">
        <v>2007</v>
      </c>
      <c r="G2359" s="62">
        <v>2008</v>
      </c>
      <c r="H2359" s="131">
        <v>0</v>
      </c>
      <c r="I2359" s="131">
        <v>0</v>
      </c>
      <c r="J2359" s="131">
        <v>0</v>
      </c>
      <c r="K2359" s="131">
        <v>0</v>
      </c>
      <c r="L2359" s="131">
        <v>0</v>
      </c>
      <c r="M2359" s="131">
        <v>0</v>
      </c>
      <c r="N2359" s="131">
        <v>0</v>
      </c>
      <c r="O2359" s="131">
        <v>0</v>
      </c>
      <c r="P2359" s="131">
        <v>0</v>
      </c>
      <c r="Q2359" s="131">
        <v>0</v>
      </c>
      <c r="R2359" s="131">
        <v>0</v>
      </c>
      <c r="S2359" s="131">
        <v>0</v>
      </c>
      <c r="T2359" s="131">
        <v>0</v>
      </c>
      <c r="U2359" s="131">
        <v>0</v>
      </c>
      <c r="V2359" s="131">
        <v>0</v>
      </c>
      <c r="W2359" s="131">
        <v>0</v>
      </c>
      <c r="X2359" s="132">
        <v>0</v>
      </c>
      <c r="Y2359" s="131">
        <v>0</v>
      </c>
      <c r="Z2359" s="131">
        <v>0</v>
      </c>
      <c r="AA2359" s="131">
        <v>0</v>
      </c>
      <c r="AB2359" s="131">
        <v>0</v>
      </c>
      <c r="AC2359" s="131">
        <v>0</v>
      </c>
      <c r="AD2359" s="131">
        <v>0</v>
      </c>
      <c r="AE2359" s="131">
        <v>0</v>
      </c>
      <c r="AF2359" s="131">
        <v>0</v>
      </c>
      <c r="AG2359" s="131">
        <v>0</v>
      </c>
      <c r="AH2359" s="43">
        <v>0</v>
      </c>
      <c r="AJ2359" s="69"/>
    </row>
    <row r="2360" spans="1:36">
      <c r="A2360" s="52">
        <v>0</v>
      </c>
      <c r="D2360" s="62">
        <v>2007</v>
      </c>
      <c r="E2360" s="62">
        <v>6</v>
      </c>
      <c r="F2360" s="62">
        <v>2007</v>
      </c>
      <c r="G2360" s="62">
        <v>2008</v>
      </c>
      <c r="H2360" s="131">
        <v>0</v>
      </c>
      <c r="I2360" s="131">
        <v>0</v>
      </c>
      <c r="J2360" s="131">
        <v>0</v>
      </c>
      <c r="K2360" s="131">
        <v>0</v>
      </c>
      <c r="L2360" s="131">
        <v>0</v>
      </c>
      <c r="M2360" s="131">
        <v>0</v>
      </c>
      <c r="N2360" s="131">
        <v>0</v>
      </c>
      <c r="O2360" s="131">
        <v>0</v>
      </c>
      <c r="P2360" s="131">
        <v>0</v>
      </c>
      <c r="Q2360" s="131">
        <v>0</v>
      </c>
      <c r="R2360" s="131">
        <v>0</v>
      </c>
      <c r="S2360" s="131">
        <v>0</v>
      </c>
      <c r="T2360" s="131">
        <v>0</v>
      </c>
      <c r="U2360" s="131">
        <v>0</v>
      </c>
      <c r="V2360" s="131">
        <v>0</v>
      </c>
      <c r="W2360" s="131">
        <v>0</v>
      </c>
      <c r="X2360" s="132">
        <v>0</v>
      </c>
      <c r="Y2360" s="131">
        <v>0</v>
      </c>
      <c r="Z2360" s="131">
        <v>0</v>
      </c>
      <c r="AA2360" s="131">
        <v>0</v>
      </c>
      <c r="AB2360" s="131">
        <v>0</v>
      </c>
      <c r="AC2360" s="131">
        <v>0</v>
      </c>
      <c r="AD2360" s="131">
        <v>0</v>
      </c>
      <c r="AE2360" s="131">
        <v>0</v>
      </c>
      <c r="AF2360" s="131">
        <v>0</v>
      </c>
      <c r="AG2360" s="131">
        <v>0</v>
      </c>
      <c r="AH2360" s="43">
        <v>0</v>
      </c>
      <c r="AJ2360" s="69"/>
    </row>
    <row r="2361" spans="1:36">
      <c r="A2361" s="52">
        <v>0</v>
      </c>
      <c r="D2361" s="62">
        <v>2007</v>
      </c>
      <c r="E2361" s="62">
        <v>7</v>
      </c>
      <c r="F2361" s="62">
        <v>2008</v>
      </c>
      <c r="G2361" s="62">
        <v>2008</v>
      </c>
      <c r="H2361" s="131">
        <v>0</v>
      </c>
      <c r="I2361" s="131">
        <v>0</v>
      </c>
      <c r="J2361" s="131">
        <v>0</v>
      </c>
      <c r="K2361" s="131">
        <v>0</v>
      </c>
      <c r="L2361" s="131">
        <v>0</v>
      </c>
      <c r="M2361" s="131">
        <v>0</v>
      </c>
      <c r="N2361" s="131">
        <v>0</v>
      </c>
      <c r="O2361" s="131">
        <v>0</v>
      </c>
      <c r="P2361" s="131">
        <v>0</v>
      </c>
      <c r="Q2361" s="131">
        <v>0</v>
      </c>
      <c r="R2361" s="131">
        <v>0</v>
      </c>
      <c r="S2361" s="131">
        <v>0</v>
      </c>
      <c r="T2361" s="131">
        <v>0</v>
      </c>
      <c r="U2361" s="131">
        <v>0</v>
      </c>
      <c r="V2361" s="131">
        <v>0</v>
      </c>
      <c r="W2361" s="131">
        <v>0</v>
      </c>
      <c r="X2361" s="132">
        <v>0</v>
      </c>
      <c r="Y2361" s="131">
        <v>0</v>
      </c>
      <c r="Z2361" s="131">
        <v>0</v>
      </c>
      <c r="AA2361" s="131">
        <v>0</v>
      </c>
      <c r="AB2361" s="131">
        <v>0</v>
      </c>
      <c r="AC2361" s="131">
        <v>0</v>
      </c>
      <c r="AD2361" s="131">
        <v>0</v>
      </c>
      <c r="AE2361" s="131">
        <v>0</v>
      </c>
      <c r="AF2361" s="131">
        <v>0</v>
      </c>
      <c r="AG2361" s="131">
        <v>0</v>
      </c>
      <c r="AH2361" s="43">
        <v>0</v>
      </c>
      <c r="AJ2361" s="69"/>
    </row>
    <row r="2362" spans="1:36">
      <c r="A2362" s="52">
        <v>0</v>
      </c>
      <c r="D2362" s="62">
        <v>2007</v>
      </c>
      <c r="E2362" s="62">
        <v>8</v>
      </c>
      <c r="F2362" s="62">
        <v>2008</v>
      </c>
      <c r="G2362" s="62">
        <v>2008</v>
      </c>
      <c r="H2362" s="131">
        <v>0</v>
      </c>
      <c r="I2362" s="131">
        <v>0</v>
      </c>
      <c r="J2362" s="131">
        <v>0</v>
      </c>
      <c r="K2362" s="131">
        <v>0</v>
      </c>
      <c r="L2362" s="131">
        <v>0</v>
      </c>
      <c r="M2362" s="131">
        <v>0</v>
      </c>
      <c r="N2362" s="131">
        <v>0</v>
      </c>
      <c r="O2362" s="131">
        <v>0</v>
      </c>
      <c r="P2362" s="131">
        <v>0</v>
      </c>
      <c r="Q2362" s="131">
        <v>0</v>
      </c>
      <c r="R2362" s="131">
        <v>0</v>
      </c>
      <c r="S2362" s="131">
        <v>0</v>
      </c>
      <c r="T2362" s="131">
        <v>0</v>
      </c>
      <c r="U2362" s="131">
        <v>0</v>
      </c>
      <c r="V2362" s="131">
        <v>0</v>
      </c>
      <c r="W2362" s="131">
        <v>0</v>
      </c>
      <c r="X2362" s="132">
        <v>0</v>
      </c>
      <c r="Y2362" s="131">
        <v>0</v>
      </c>
      <c r="Z2362" s="131">
        <v>0</v>
      </c>
      <c r="AA2362" s="131">
        <v>0</v>
      </c>
      <c r="AB2362" s="131">
        <v>0</v>
      </c>
      <c r="AC2362" s="131">
        <v>0</v>
      </c>
      <c r="AD2362" s="131">
        <v>0</v>
      </c>
      <c r="AE2362" s="131">
        <v>0</v>
      </c>
      <c r="AF2362" s="131">
        <v>0</v>
      </c>
      <c r="AG2362" s="131">
        <v>0</v>
      </c>
      <c r="AH2362" s="43">
        <v>0</v>
      </c>
      <c r="AJ2362" s="69"/>
    </row>
    <row r="2363" spans="1:36">
      <c r="A2363" s="52">
        <v>0</v>
      </c>
      <c r="D2363" s="62">
        <v>2007</v>
      </c>
      <c r="E2363" s="62">
        <v>9</v>
      </c>
      <c r="F2363" s="62">
        <v>2008</v>
      </c>
      <c r="G2363" s="62">
        <v>2008</v>
      </c>
      <c r="H2363" s="131">
        <v>0</v>
      </c>
      <c r="I2363" s="131">
        <v>0</v>
      </c>
      <c r="J2363" s="131">
        <v>0</v>
      </c>
      <c r="K2363" s="131">
        <v>0</v>
      </c>
      <c r="L2363" s="131">
        <v>0</v>
      </c>
      <c r="M2363" s="131">
        <v>0</v>
      </c>
      <c r="N2363" s="131">
        <v>0</v>
      </c>
      <c r="O2363" s="131">
        <v>0</v>
      </c>
      <c r="P2363" s="131">
        <v>0</v>
      </c>
      <c r="Q2363" s="131">
        <v>0</v>
      </c>
      <c r="R2363" s="131">
        <v>0</v>
      </c>
      <c r="S2363" s="131">
        <v>0</v>
      </c>
      <c r="T2363" s="131">
        <v>0</v>
      </c>
      <c r="U2363" s="131">
        <v>0</v>
      </c>
      <c r="V2363" s="131">
        <v>0</v>
      </c>
      <c r="W2363" s="131">
        <v>0</v>
      </c>
      <c r="X2363" s="132">
        <v>0</v>
      </c>
      <c r="Y2363" s="131">
        <v>0</v>
      </c>
      <c r="Z2363" s="131">
        <v>0</v>
      </c>
      <c r="AA2363" s="131">
        <v>0</v>
      </c>
      <c r="AB2363" s="131">
        <v>0</v>
      </c>
      <c r="AC2363" s="131">
        <v>0</v>
      </c>
      <c r="AD2363" s="131">
        <v>0</v>
      </c>
      <c r="AE2363" s="131">
        <v>0</v>
      </c>
      <c r="AF2363" s="131">
        <v>0</v>
      </c>
      <c r="AG2363" s="131">
        <v>0</v>
      </c>
      <c r="AH2363" s="43">
        <v>0</v>
      </c>
      <c r="AJ2363" s="69"/>
    </row>
    <row r="2364" spans="1:36">
      <c r="A2364" s="52">
        <v>0</v>
      </c>
      <c r="D2364" s="62">
        <v>2007</v>
      </c>
      <c r="E2364" s="62">
        <v>10</v>
      </c>
      <c r="F2364" s="62">
        <v>2008</v>
      </c>
      <c r="G2364" s="62">
        <v>2008</v>
      </c>
      <c r="H2364" s="131">
        <v>0</v>
      </c>
      <c r="I2364" s="131">
        <v>0</v>
      </c>
      <c r="J2364" s="131">
        <v>0</v>
      </c>
      <c r="K2364" s="131">
        <v>0</v>
      </c>
      <c r="L2364" s="131">
        <v>0</v>
      </c>
      <c r="M2364" s="131">
        <v>0</v>
      </c>
      <c r="N2364" s="131">
        <v>0</v>
      </c>
      <c r="O2364" s="131">
        <v>0</v>
      </c>
      <c r="P2364" s="131">
        <v>0</v>
      </c>
      <c r="Q2364" s="131">
        <v>0</v>
      </c>
      <c r="R2364" s="131">
        <v>0</v>
      </c>
      <c r="S2364" s="131">
        <v>0</v>
      </c>
      <c r="T2364" s="131">
        <v>0</v>
      </c>
      <c r="U2364" s="131">
        <v>0</v>
      </c>
      <c r="V2364" s="131">
        <v>0</v>
      </c>
      <c r="W2364" s="131">
        <v>0</v>
      </c>
      <c r="X2364" s="132">
        <v>0</v>
      </c>
      <c r="Y2364" s="131">
        <v>0</v>
      </c>
      <c r="Z2364" s="131">
        <v>0</v>
      </c>
      <c r="AA2364" s="131">
        <v>0</v>
      </c>
      <c r="AB2364" s="131">
        <v>0</v>
      </c>
      <c r="AC2364" s="131">
        <v>0</v>
      </c>
      <c r="AD2364" s="131">
        <v>0</v>
      </c>
      <c r="AE2364" s="131">
        <v>0</v>
      </c>
      <c r="AF2364" s="131">
        <v>0</v>
      </c>
      <c r="AG2364" s="131">
        <v>0</v>
      </c>
      <c r="AH2364" s="43">
        <v>0</v>
      </c>
      <c r="AJ2364" s="69"/>
    </row>
    <row r="2365" spans="1:36">
      <c r="A2365" s="52">
        <v>0</v>
      </c>
      <c r="D2365" s="62">
        <v>2007</v>
      </c>
      <c r="E2365" s="62">
        <v>11</v>
      </c>
      <c r="F2365" s="62">
        <v>2008</v>
      </c>
      <c r="G2365" s="62">
        <v>2008</v>
      </c>
      <c r="H2365" s="131">
        <v>0</v>
      </c>
      <c r="I2365" s="131">
        <v>0</v>
      </c>
      <c r="J2365" s="131">
        <v>0</v>
      </c>
      <c r="K2365" s="131">
        <v>0</v>
      </c>
      <c r="L2365" s="131">
        <v>0</v>
      </c>
      <c r="M2365" s="131">
        <v>0</v>
      </c>
      <c r="N2365" s="131">
        <v>0</v>
      </c>
      <c r="O2365" s="131">
        <v>0</v>
      </c>
      <c r="P2365" s="131">
        <v>0</v>
      </c>
      <c r="Q2365" s="131">
        <v>0</v>
      </c>
      <c r="R2365" s="131">
        <v>0</v>
      </c>
      <c r="S2365" s="131">
        <v>0</v>
      </c>
      <c r="T2365" s="131">
        <v>0</v>
      </c>
      <c r="U2365" s="131">
        <v>0</v>
      </c>
      <c r="V2365" s="131">
        <v>0</v>
      </c>
      <c r="W2365" s="131">
        <v>0</v>
      </c>
      <c r="X2365" s="132">
        <v>0</v>
      </c>
      <c r="Y2365" s="131">
        <v>0</v>
      </c>
      <c r="Z2365" s="131">
        <v>0</v>
      </c>
      <c r="AA2365" s="131">
        <v>0</v>
      </c>
      <c r="AB2365" s="131">
        <v>0</v>
      </c>
      <c r="AC2365" s="131">
        <v>0</v>
      </c>
      <c r="AD2365" s="131">
        <v>0</v>
      </c>
      <c r="AE2365" s="131">
        <v>0</v>
      </c>
      <c r="AF2365" s="131">
        <v>0</v>
      </c>
      <c r="AG2365" s="131">
        <v>0</v>
      </c>
      <c r="AH2365" s="43">
        <v>0</v>
      </c>
      <c r="AJ2365" s="69"/>
    </row>
    <row r="2366" spans="1:36">
      <c r="A2366" s="52">
        <v>0</v>
      </c>
      <c r="D2366" s="62">
        <v>2007</v>
      </c>
      <c r="E2366" s="62">
        <v>12</v>
      </c>
      <c r="F2366" s="62">
        <v>2008</v>
      </c>
      <c r="G2366" s="62">
        <v>2008</v>
      </c>
      <c r="H2366" s="131">
        <v>0</v>
      </c>
      <c r="I2366" s="131">
        <v>0</v>
      </c>
      <c r="J2366" s="131">
        <v>0</v>
      </c>
      <c r="K2366" s="131">
        <v>0</v>
      </c>
      <c r="L2366" s="131">
        <v>0</v>
      </c>
      <c r="M2366" s="131">
        <v>0</v>
      </c>
      <c r="N2366" s="131">
        <v>0</v>
      </c>
      <c r="O2366" s="131">
        <v>0</v>
      </c>
      <c r="P2366" s="131">
        <v>0</v>
      </c>
      <c r="Q2366" s="131">
        <v>0</v>
      </c>
      <c r="R2366" s="131">
        <v>0</v>
      </c>
      <c r="S2366" s="131">
        <v>0</v>
      </c>
      <c r="T2366" s="131">
        <v>0</v>
      </c>
      <c r="U2366" s="131">
        <v>0</v>
      </c>
      <c r="V2366" s="131">
        <v>0</v>
      </c>
      <c r="W2366" s="131">
        <v>0</v>
      </c>
      <c r="X2366" s="132">
        <v>0</v>
      </c>
      <c r="Y2366" s="131">
        <v>0</v>
      </c>
      <c r="Z2366" s="131">
        <v>0</v>
      </c>
      <c r="AA2366" s="131">
        <v>0</v>
      </c>
      <c r="AB2366" s="131">
        <v>0</v>
      </c>
      <c r="AC2366" s="131">
        <v>0</v>
      </c>
      <c r="AD2366" s="131">
        <v>0</v>
      </c>
      <c r="AE2366" s="131">
        <v>0</v>
      </c>
      <c r="AF2366" s="131">
        <v>0</v>
      </c>
      <c r="AG2366" s="131">
        <v>0</v>
      </c>
      <c r="AH2366" s="43">
        <v>0</v>
      </c>
      <c r="AJ2366" s="69"/>
    </row>
    <row r="2367" spans="1:36">
      <c r="A2367" s="52">
        <v>0</v>
      </c>
      <c r="D2367" s="62">
        <v>2008</v>
      </c>
      <c r="E2367" s="62">
        <v>1</v>
      </c>
      <c r="F2367" s="62">
        <v>2008</v>
      </c>
      <c r="G2367" s="62">
        <v>2008</v>
      </c>
      <c r="H2367" s="131">
        <v>0</v>
      </c>
      <c r="I2367" s="131">
        <v>0</v>
      </c>
      <c r="J2367" s="131">
        <v>0</v>
      </c>
      <c r="K2367" s="131">
        <v>0</v>
      </c>
      <c r="L2367" s="131">
        <v>0</v>
      </c>
      <c r="M2367" s="131">
        <v>0</v>
      </c>
      <c r="N2367" s="131">
        <v>0</v>
      </c>
      <c r="O2367" s="131">
        <v>0</v>
      </c>
      <c r="P2367" s="131">
        <v>0</v>
      </c>
      <c r="Q2367" s="131">
        <v>0</v>
      </c>
      <c r="R2367" s="131">
        <v>0</v>
      </c>
      <c r="S2367" s="131">
        <v>0</v>
      </c>
      <c r="T2367" s="131">
        <v>0</v>
      </c>
      <c r="U2367" s="131">
        <v>0</v>
      </c>
      <c r="V2367" s="131">
        <v>0</v>
      </c>
      <c r="W2367" s="131">
        <v>0</v>
      </c>
      <c r="X2367" s="132">
        <v>0</v>
      </c>
      <c r="Y2367" s="131">
        <v>0</v>
      </c>
      <c r="Z2367" s="131">
        <v>0</v>
      </c>
      <c r="AA2367" s="131">
        <v>0</v>
      </c>
      <c r="AB2367" s="131">
        <v>0</v>
      </c>
      <c r="AC2367" s="131">
        <v>0</v>
      </c>
      <c r="AD2367" s="131">
        <v>0</v>
      </c>
      <c r="AE2367" s="131">
        <v>0</v>
      </c>
      <c r="AF2367" s="131">
        <v>0</v>
      </c>
      <c r="AG2367" s="131">
        <v>0</v>
      </c>
      <c r="AH2367" s="43">
        <v>0</v>
      </c>
      <c r="AJ2367" s="69"/>
    </row>
    <row r="2368" spans="1:36">
      <c r="A2368" s="52">
        <v>0</v>
      </c>
      <c r="D2368" s="62">
        <v>2008</v>
      </c>
      <c r="E2368" s="62">
        <v>2</v>
      </c>
      <c r="F2368" s="62">
        <v>2008</v>
      </c>
      <c r="G2368" s="62">
        <v>2008</v>
      </c>
      <c r="H2368" s="131">
        <v>0</v>
      </c>
      <c r="I2368" s="131">
        <v>0</v>
      </c>
      <c r="J2368" s="131">
        <v>0</v>
      </c>
      <c r="K2368" s="131">
        <v>0</v>
      </c>
      <c r="L2368" s="131">
        <v>0</v>
      </c>
      <c r="M2368" s="131">
        <v>0</v>
      </c>
      <c r="N2368" s="131">
        <v>0</v>
      </c>
      <c r="O2368" s="131">
        <v>0</v>
      </c>
      <c r="P2368" s="131">
        <v>0</v>
      </c>
      <c r="Q2368" s="131">
        <v>0</v>
      </c>
      <c r="R2368" s="131">
        <v>0</v>
      </c>
      <c r="S2368" s="131">
        <v>0</v>
      </c>
      <c r="T2368" s="131">
        <v>0</v>
      </c>
      <c r="U2368" s="131">
        <v>0</v>
      </c>
      <c r="V2368" s="131">
        <v>0</v>
      </c>
      <c r="W2368" s="131">
        <v>0</v>
      </c>
      <c r="X2368" s="132">
        <v>0</v>
      </c>
      <c r="Y2368" s="131">
        <v>0</v>
      </c>
      <c r="Z2368" s="131">
        <v>0</v>
      </c>
      <c r="AA2368" s="131">
        <v>0</v>
      </c>
      <c r="AB2368" s="131">
        <v>0</v>
      </c>
      <c r="AC2368" s="131">
        <v>0</v>
      </c>
      <c r="AD2368" s="131">
        <v>0</v>
      </c>
      <c r="AE2368" s="131">
        <v>0</v>
      </c>
      <c r="AF2368" s="131">
        <v>0</v>
      </c>
      <c r="AG2368" s="131">
        <v>0</v>
      </c>
      <c r="AH2368" s="43">
        <v>0</v>
      </c>
      <c r="AJ2368" s="69"/>
    </row>
    <row r="2369" spans="1:36">
      <c r="A2369" s="52">
        <v>0</v>
      </c>
      <c r="D2369" s="62">
        <v>2008</v>
      </c>
      <c r="E2369" s="62">
        <v>3</v>
      </c>
      <c r="F2369" s="62">
        <v>2008</v>
      </c>
      <c r="G2369" s="62">
        <v>2008</v>
      </c>
      <c r="H2369" s="131">
        <v>0</v>
      </c>
      <c r="I2369" s="131">
        <v>0</v>
      </c>
      <c r="J2369" s="131">
        <v>0</v>
      </c>
      <c r="K2369" s="131">
        <v>0</v>
      </c>
      <c r="L2369" s="131">
        <v>0</v>
      </c>
      <c r="M2369" s="131">
        <v>0</v>
      </c>
      <c r="N2369" s="131">
        <v>0</v>
      </c>
      <c r="O2369" s="131">
        <v>0</v>
      </c>
      <c r="P2369" s="131">
        <v>0</v>
      </c>
      <c r="Q2369" s="131">
        <v>0</v>
      </c>
      <c r="R2369" s="131">
        <v>0</v>
      </c>
      <c r="S2369" s="131">
        <v>0</v>
      </c>
      <c r="T2369" s="131">
        <v>0</v>
      </c>
      <c r="U2369" s="131">
        <v>0</v>
      </c>
      <c r="V2369" s="131">
        <v>0</v>
      </c>
      <c r="W2369" s="131">
        <v>0</v>
      </c>
      <c r="X2369" s="132">
        <v>0</v>
      </c>
      <c r="Y2369" s="131">
        <v>0</v>
      </c>
      <c r="Z2369" s="131">
        <v>0</v>
      </c>
      <c r="AA2369" s="131">
        <v>0</v>
      </c>
      <c r="AB2369" s="131">
        <v>0</v>
      </c>
      <c r="AC2369" s="131">
        <v>0</v>
      </c>
      <c r="AD2369" s="131">
        <v>0</v>
      </c>
      <c r="AE2369" s="131">
        <v>0</v>
      </c>
      <c r="AF2369" s="131">
        <v>0</v>
      </c>
      <c r="AG2369" s="131">
        <v>0</v>
      </c>
      <c r="AH2369" s="43">
        <v>0</v>
      </c>
      <c r="AJ2369" s="69"/>
    </row>
    <row r="2370" spans="1:36">
      <c r="A2370" s="52">
        <v>0</v>
      </c>
      <c r="D2370" s="62">
        <v>2008</v>
      </c>
      <c r="E2370" s="62">
        <v>4</v>
      </c>
      <c r="F2370" s="62">
        <v>2008</v>
      </c>
      <c r="G2370" s="62">
        <v>2008</v>
      </c>
      <c r="H2370" s="131">
        <v>0</v>
      </c>
      <c r="I2370" s="131">
        <v>0</v>
      </c>
      <c r="J2370" s="131">
        <v>0</v>
      </c>
      <c r="K2370" s="131">
        <v>0</v>
      </c>
      <c r="L2370" s="131">
        <v>0</v>
      </c>
      <c r="M2370" s="131">
        <v>0</v>
      </c>
      <c r="N2370" s="131">
        <v>0</v>
      </c>
      <c r="O2370" s="131">
        <v>0</v>
      </c>
      <c r="P2370" s="131">
        <v>0</v>
      </c>
      <c r="Q2370" s="131">
        <v>0</v>
      </c>
      <c r="R2370" s="131">
        <v>0</v>
      </c>
      <c r="S2370" s="131">
        <v>0</v>
      </c>
      <c r="T2370" s="131">
        <v>0</v>
      </c>
      <c r="U2370" s="131">
        <v>0</v>
      </c>
      <c r="V2370" s="131">
        <v>0</v>
      </c>
      <c r="W2370" s="131">
        <v>0</v>
      </c>
      <c r="X2370" s="132">
        <v>0</v>
      </c>
      <c r="Y2370" s="131">
        <v>0</v>
      </c>
      <c r="Z2370" s="131">
        <v>0</v>
      </c>
      <c r="AA2370" s="131">
        <v>0</v>
      </c>
      <c r="AB2370" s="131">
        <v>0</v>
      </c>
      <c r="AC2370" s="131">
        <v>0</v>
      </c>
      <c r="AD2370" s="131">
        <v>0</v>
      </c>
      <c r="AE2370" s="131">
        <v>0</v>
      </c>
      <c r="AF2370" s="131">
        <v>0</v>
      </c>
      <c r="AG2370" s="131">
        <v>0</v>
      </c>
      <c r="AH2370" s="43">
        <v>0</v>
      </c>
      <c r="AJ2370" s="69"/>
    </row>
    <row r="2371" spans="1:36">
      <c r="A2371" s="52">
        <v>0</v>
      </c>
      <c r="D2371" s="62">
        <v>2008</v>
      </c>
      <c r="E2371" s="62">
        <v>5</v>
      </c>
      <c r="F2371" s="62">
        <v>2008</v>
      </c>
      <c r="G2371" s="62">
        <v>2009</v>
      </c>
      <c r="H2371" s="131">
        <v>0</v>
      </c>
      <c r="I2371" s="131">
        <v>0</v>
      </c>
      <c r="J2371" s="131">
        <v>0</v>
      </c>
      <c r="K2371" s="131">
        <v>0</v>
      </c>
      <c r="L2371" s="131">
        <v>0</v>
      </c>
      <c r="M2371" s="131">
        <v>0</v>
      </c>
      <c r="N2371" s="131">
        <v>0</v>
      </c>
      <c r="O2371" s="131">
        <v>0</v>
      </c>
      <c r="P2371" s="131">
        <v>0</v>
      </c>
      <c r="Q2371" s="131">
        <v>0</v>
      </c>
      <c r="R2371" s="131">
        <v>0</v>
      </c>
      <c r="S2371" s="131">
        <v>0</v>
      </c>
      <c r="T2371" s="131">
        <v>0</v>
      </c>
      <c r="U2371" s="131">
        <v>0</v>
      </c>
      <c r="V2371" s="131">
        <v>0</v>
      </c>
      <c r="W2371" s="131">
        <v>0</v>
      </c>
      <c r="X2371" s="132">
        <v>0</v>
      </c>
      <c r="Y2371" s="131">
        <v>0</v>
      </c>
      <c r="Z2371" s="131">
        <v>0</v>
      </c>
      <c r="AA2371" s="131">
        <v>0</v>
      </c>
      <c r="AB2371" s="131">
        <v>0</v>
      </c>
      <c r="AC2371" s="131">
        <v>0</v>
      </c>
      <c r="AD2371" s="131">
        <v>0</v>
      </c>
      <c r="AE2371" s="131">
        <v>0</v>
      </c>
      <c r="AF2371" s="131">
        <v>0</v>
      </c>
      <c r="AG2371" s="131">
        <v>0</v>
      </c>
      <c r="AH2371" s="43">
        <v>0</v>
      </c>
      <c r="AJ2371" s="69"/>
    </row>
    <row r="2372" spans="1:36">
      <c r="A2372" s="52">
        <v>0</v>
      </c>
      <c r="D2372" s="62">
        <v>2008</v>
      </c>
      <c r="E2372" s="62">
        <v>6</v>
      </c>
      <c r="F2372" s="62">
        <v>2008</v>
      </c>
      <c r="G2372" s="62">
        <v>2009</v>
      </c>
      <c r="H2372" s="131">
        <v>0</v>
      </c>
      <c r="I2372" s="131">
        <v>0</v>
      </c>
      <c r="J2372" s="131">
        <v>0</v>
      </c>
      <c r="K2372" s="131">
        <v>0</v>
      </c>
      <c r="L2372" s="131">
        <v>0</v>
      </c>
      <c r="M2372" s="131">
        <v>0</v>
      </c>
      <c r="N2372" s="131">
        <v>0</v>
      </c>
      <c r="O2372" s="131">
        <v>0</v>
      </c>
      <c r="P2372" s="131">
        <v>0</v>
      </c>
      <c r="Q2372" s="131">
        <v>0</v>
      </c>
      <c r="R2372" s="131">
        <v>0</v>
      </c>
      <c r="S2372" s="131">
        <v>0</v>
      </c>
      <c r="T2372" s="131">
        <v>0</v>
      </c>
      <c r="U2372" s="131">
        <v>0</v>
      </c>
      <c r="V2372" s="131">
        <v>0</v>
      </c>
      <c r="W2372" s="131">
        <v>0</v>
      </c>
      <c r="X2372" s="132">
        <v>0</v>
      </c>
      <c r="Y2372" s="131">
        <v>0</v>
      </c>
      <c r="Z2372" s="131">
        <v>0</v>
      </c>
      <c r="AA2372" s="131">
        <v>0</v>
      </c>
      <c r="AB2372" s="131">
        <v>0</v>
      </c>
      <c r="AC2372" s="131">
        <v>0</v>
      </c>
      <c r="AD2372" s="131">
        <v>0</v>
      </c>
      <c r="AE2372" s="131">
        <v>0</v>
      </c>
      <c r="AF2372" s="131">
        <v>0</v>
      </c>
      <c r="AG2372" s="131">
        <v>0</v>
      </c>
      <c r="AH2372" s="43">
        <v>0</v>
      </c>
      <c r="AJ2372" s="69"/>
    </row>
    <row r="2373" spans="1:36">
      <c r="A2373" s="52">
        <v>0</v>
      </c>
      <c r="D2373" s="62">
        <v>2008</v>
      </c>
      <c r="E2373" s="62">
        <v>7</v>
      </c>
      <c r="F2373" s="62">
        <v>2009</v>
      </c>
      <c r="G2373" s="62">
        <v>2009</v>
      </c>
      <c r="H2373" s="131">
        <v>0</v>
      </c>
      <c r="I2373" s="131">
        <v>0</v>
      </c>
      <c r="J2373" s="131">
        <v>0</v>
      </c>
      <c r="K2373" s="131">
        <v>0</v>
      </c>
      <c r="L2373" s="131">
        <v>0</v>
      </c>
      <c r="M2373" s="131">
        <v>0</v>
      </c>
      <c r="N2373" s="131">
        <v>0</v>
      </c>
      <c r="O2373" s="131">
        <v>0</v>
      </c>
      <c r="P2373" s="131">
        <v>0</v>
      </c>
      <c r="Q2373" s="131">
        <v>0</v>
      </c>
      <c r="R2373" s="131">
        <v>0</v>
      </c>
      <c r="S2373" s="131">
        <v>0</v>
      </c>
      <c r="T2373" s="131">
        <v>0</v>
      </c>
      <c r="U2373" s="131">
        <v>0</v>
      </c>
      <c r="V2373" s="131">
        <v>0</v>
      </c>
      <c r="W2373" s="131">
        <v>0</v>
      </c>
      <c r="X2373" s="132">
        <v>0</v>
      </c>
      <c r="Y2373" s="131">
        <v>0</v>
      </c>
      <c r="Z2373" s="131">
        <v>0</v>
      </c>
      <c r="AA2373" s="131">
        <v>0</v>
      </c>
      <c r="AB2373" s="131">
        <v>0</v>
      </c>
      <c r="AC2373" s="131">
        <v>0</v>
      </c>
      <c r="AD2373" s="131">
        <v>0</v>
      </c>
      <c r="AE2373" s="131">
        <v>0</v>
      </c>
      <c r="AF2373" s="131">
        <v>0</v>
      </c>
      <c r="AG2373" s="131">
        <v>0</v>
      </c>
      <c r="AH2373" s="43">
        <v>0</v>
      </c>
      <c r="AJ2373" s="69"/>
    </row>
    <row r="2374" spans="1:36">
      <c r="A2374" s="52">
        <v>0</v>
      </c>
      <c r="D2374" s="62">
        <v>2008</v>
      </c>
      <c r="E2374" s="62">
        <v>8</v>
      </c>
      <c r="F2374" s="62">
        <v>2009</v>
      </c>
      <c r="G2374" s="62">
        <v>2009</v>
      </c>
      <c r="H2374" s="131">
        <v>0</v>
      </c>
      <c r="I2374" s="131">
        <v>0</v>
      </c>
      <c r="J2374" s="131">
        <v>0</v>
      </c>
      <c r="K2374" s="131">
        <v>0</v>
      </c>
      <c r="L2374" s="131">
        <v>0</v>
      </c>
      <c r="M2374" s="131">
        <v>0</v>
      </c>
      <c r="N2374" s="131">
        <v>0</v>
      </c>
      <c r="O2374" s="131">
        <v>0</v>
      </c>
      <c r="P2374" s="131">
        <v>0</v>
      </c>
      <c r="Q2374" s="131">
        <v>0</v>
      </c>
      <c r="R2374" s="131">
        <v>0</v>
      </c>
      <c r="S2374" s="131">
        <v>0</v>
      </c>
      <c r="T2374" s="131">
        <v>0</v>
      </c>
      <c r="U2374" s="131">
        <v>0</v>
      </c>
      <c r="V2374" s="131">
        <v>0</v>
      </c>
      <c r="W2374" s="131">
        <v>0</v>
      </c>
      <c r="X2374" s="132">
        <v>0</v>
      </c>
      <c r="Y2374" s="131">
        <v>0</v>
      </c>
      <c r="Z2374" s="131">
        <v>0</v>
      </c>
      <c r="AA2374" s="131">
        <v>0</v>
      </c>
      <c r="AB2374" s="131">
        <v>0</v>
      </c>
      <c r="AC2374" s="131">
        <v>0</v>
      </c>
      <c r="AD2374" s="131">
        <v>0</v>
      </c>
      <c r="AE2374" s="131">
        <v>0</v>
      </c>
      <c r="AF2374" s="131">
        <v>0</v>
      </c>
      <c r="AG2374" s="131">
        <v>0</v>
      </c>
      <c r="AH2374" s="43">
        <v>0</v>
      </c>
      <c r="AJ2374" s="69"/>
    </row>
    <row r="2375" spans="1:36">
      <c r="A2375" s="52">
        <v>0</v>
      </c>
      <c r="D2375" s="62">
        <v>2008</v>
      </c>
      <c r="E2375" s="62">
        <v>9</v>
      </c>
      <c r="F2375" s="62">
        <v>2009</v>
      </c>
      <c r="G2375" s="62">
        <v>2009</v>
      </c>
      <c r="H2375" s="131">
        <v>0</v>
      </c>
      <c r="I2375" s="131">
        <v>0</v>
      </c>
      <c r="J2375" s="131">
        <v>0</v>
      </c>
      <c r="K2375" s="131">
        <v>0</v>
      </c>
      <c r="L2375" s="131">
        <v>0</v>
      </c>
      <c r="M2375" s="131">
        <v>0</v>
      </c>
      <c r="N2375" s="131">
        <v>0</v>
      </c>
      <c r="O2375" s="131">
        <v>0</v>
      </c>
      <c r="P2375" s="131">
        <v>0</v>
      </c>
      <c r="Q2375" s="131">
        <v>0</v>
      </c>
      <c r="R2375" s="131">
        <v>0</v>
      </c>
      <c r="S2375" s="131">
        <v>0</v>
      </c>
      <c r="T2375" s="131">
        <v>0</v>
      </c>
      <c r="U2375" s="131">
        <v>0</v>
      </c>
      <c r="V2375" s="131">
        <v>0</v>
      </c>
      <c r="W2375" s="131">
        <v>0</v>
      </c>
      <c r="X2375" s="132">
        <v>0</v>
      </c>
      <c r="Y2375" s="131">
        <v>0</v>
      </c>
      <c r="Z2375" s="131">
        <v>0</v>
      </c>
      <c r="AA2375" s="131">
        <v>0</v>
      </c>
      <c r="AB2375" s="131">
        <v>0</v>
      </c>
      <c r="AC2375" s="131">
        <v>0</v>
      </c>
      <c r="AD2375" s="131">
        <v>0</v>
      </c>
      <c r="AE2375" s="131">
        <v>0</v>
      </c>
      <c r="AF2375" s="131">
        <v>0</v>
      </c>
      <c r="AG2375" s="131">
        <v>0</v>
      </c>
      <c r="AH2375" s="43">
        <v>0</v>
      </c>
      <c r="AJ2375" s="69"/>
    </row>
    <row r="2376" spans="1:36">
      <c r="A2376" s="52">
        <v>0</v>
      </c>
      <c r="D2376" s="62">
        <v>2008</v>
      </c>
      <c r="E2376" s="62">
        <v>10</v>
      </c>
      <c r="F2376" s="62">
        <v>2009</v>
      </c>
      <c r="G2376" s="62">
        <v>2009</v>
      </c>
      <c r="H2376" s="131">
        <v>0</v>
      </c>
      <c r="I2376" s="131">
        <v>0</v>
      </c>
      <c r="J2376" s="131">
        <v>0</v>
      </c>
      <c r="K2376" s="131">
        <v>0</v>
      </c>
      <c r="L2376" s="131">
        <v>0</v>
      </c>
      <c r="M2376" s="131">
        <v>0</v>
      </c>
      <c r="N2376" s="131">
        <v>0</v>
      </c>
      <c r="O2376" s="131">
        <v>0</v>
      </c>
      <c r="P2376" s="131">
        <v>0</v>
      </c>
      <c r="Q2376" s="131">
        <v>0</v>
      </c>
      <c r="R2376" s="131">
        <v>0</v>
      </c>
      <c r="S2376" s="131">
        <v>0</v>
      </c>
      <c r="T2376" s="131">
        <v>0</v>
      </c>
      <c r="U2376" s="131">
        <v>0</v>
      </c>
      <c r="V2376" s="131">
        <v>0</v>
      </c>
      <c r="W2376" s="131">
        <v>0</v>
      </c>
      <c r="X2376" s="132">
        <v>0</v>
      </c>
      <c r="Y2376" s="131">
        <v>0</v>
      </c>
      <c r="Z2376" s="131">
        <v>0</v>
      </c>
      <c r="AA2376" s="131">
        <v>0</v>
      </c>
      <c r="AB2376" s="131">
        <v>0</v>
      </c>
      <c r="AC2376" s="131">
        <v>0</v>
      </c>
      <c r="AD2376" s="131">
        <v>0</v>
      </c>
      <c r="AE2376" s="131">
        <v>0</v>
      </c>
      <c r="AF2376" s="131">
        <v>0</v>
      </c>
      <c r="AG2376" s="131">
        <v>0</v>
      </c>
      <c r="AH2376" s="43">
        <v>0</v>
      </c>
      <c r="AJ2376" s="69"/>
    </row>
    <row r="2377" spans="1:36">
      <c r="A2377" s="52">
        <v>0</v>
      </c>
      <c r="D2377" s="62">
        <v>2008</v>
      </c>
      <c r="E2377" s="62">
        <v>11</v>
      </c>
      <c r="F2377" s="62">
        <v>2009</v>
      </c>
      <c r="G2377" s="62">
        <v>2009</v>
      </c>
      <c r="H2377" s="131">
        <v>0</v>
      </c>
      <c r="I2377" s="131">
        <v>0</v>
      </c>
      <c r="J2377" s="131">
        <v>0</v>
      </c>
      <c r="K2377" s="131">
        <v>0</v>
      </c>
      <c r="L2377" s="131">
        <v>0</v>
      </c>
      <c r="M2377" s="131">
        <v>0</v>
      </c>
      <c r="N2377" s="131">
        <v>0</v>
      </c>
      <c r="O2377" s="131">
        <v>0</v>
      </c>
      <c r="P2377" s="131">
        <v>0</v>
      </c>
      <c r="Q2377" s="131">
        <v>0</v>
      </c>
      <c r="R2377" s="131">
        <v>0</v>
      </c>
      <c r="S2377" s="131">
        <v>0</v>
      </c>
      <c r="T2377" s="131">
        <v>0</v>
      </c>
      <c r="U2377" s="131">
        <v>0</v>
      </c>
      <c r="V2377" s="131">
        <v>0</v>
      </c>
      <c r="W2377" s="131">
        <v>0</v>
      </c>
      <c r="X2377" s="132">
        <v>0</v>
      </c>
      <c r="Y2377" s="131">
        <v>0</v>
      </c>
      <c r="Z2377" s="131">
        <v>0</v>
      </c>
      <c r="AA2377" s="131">
        <v>0</v>
      </c>
      <c r="AB2377" s="131">
        <v>0</v>
      </c>
      <c r="AC2377" s="131">
        <v>0</v>
      </c>
      <c r="AD2377" s="131">
        <v>0</v>
      </c>
      <c r="AE2377" s="131">
        <v>0</v>
      </c>
      <c r="AF2377" s="131">
        <v>0</v>
      </c>
      <c r="AG2377" s="131">
        <v>0</v>
      </c>
      <c r="AH2377" s="43">
        <v>0</v>
      </c>
      <c r="AJ2377" s="69"/>
    </row>
    <row r="2378" spans="1:36">
      <c r="A2378" s="52">
        <v>0</v>
      </c>
      <c r="D2378" s="62">
        <v>2008</v>
      </c>
      <c r="E2378" s="62">
        <v>12</v>
      </c>
      <c r="F2378" s="62">
        <v>2009</v>
      </c>
      <c r="G2378" s="62">
        <v>2009</v>
      </c>
      <c r="H2378" s="131">
        <v>0</v>
      </c>
      <c r="I2378" s="131">
        <v>0</v>
      </c>
      <c r="J2378" s="131">
        <v>0</v>
      </c>
      <c r="K2378" s="131">
        <v>0</v>
      </c>
      <c r="L2378" s="131">
        <v>0</v>
      </c>
      <c r="M2378" s="131">
        <v>0</v>
      </c>
      <c r="N2378" s="131">
        <v>0</v>
      </c>
      <c r="O2378" s="131">
        <v>0</v>
      </c>
      <c r="P2378" s="131">
        <v>0</v>
      </c>
      <c r="Q2378" s="131">
        <v>0</v>
      </c>
      <c r="R2378" s="131">
        <v>0</v>
      </c>
      <c r="S2378" s="131">
        <v>0</v>
      </c>
      <c r="T2378" s="131">
        <v>0</v>
      </c>
      <c r="U2378" s="131">
        <v>0</v>
      </c>
      <c r="V2378" s="131">
        <v>0</v>
      </c>
      <c r="W2378" s="131">
        <v>0</v>
      </c>
      <c r="X2378" s="132">
        <v>0</v>
      </c>
      <c r="Y2378" s="131">
        <v>0</v>
      </c>
      <c r="Z2378" s="131">
        <v>0</v>
      </c>
      <c r="AA2378" s="131">
        <v>0</v>
      </c>
      <c r="AB2378" s="131">
        <v>0</v>
      </c>
      <c r="AC2378" s="131">
        <v>0</v>
      </c>
      <c r="AD2378" s="131">
        <v>0</v>
      </c>
      <c r="AE2378" s="131">
        <v>0</v>
      </c>
      <c r="AF2378" s="131">
        <v>0</v>
      </c>
      <c r="AG2378" s="131">
        <v>0</v>
      </c>
      <c r="AH2378" s="43">
        <v>0</v>
      </c>
      <c r="AJ2378" s="69"/>
    </row>
    <row r="2379" spans="1:36">
      <c r="A2379" s="52">
        <v>0</v>
      </c>
      <c r="D2379" s="62">
        <v>2009</v>
      </c>
      <c r="E2379" s="62">
        <v>1</v>
      </c>
      <c r="F2379" s="62">
        <v>2009</v>
      </c>
      <c r="G2379" s="62">
        <v>2009</v>
      </c>
      <c r="H2379" s="131">
        <v>0</v>
      </c>
      <c r="I2379" s="131">
        <v>0</v>
      </c>
      <c r="J2379" s="131">
        <v>0</v>
      </c>
      <c r="K2379" s="131">
        <v>0</v>
      </c>
      <c r="L2379" s="131">
        <v>0</v>
      </c>
      <c r="M2379" s="131">
        <v>0</v>
      </c>
      <c r="N2379" s="131">
        <v>0</v>
      </c>
      <c r="O2379" s="131">
        <v>0</v>
      </c>
      <c r="P2379" s="131">
        <v>0</v>
      </c>
      <c r="Q2379" s="131">
        <v>0</v>
      </c>
      <c r="R2379" s="131">
        <v>0</v>
      </c>
      <c r="S2379" s="131">
        <v>0</v>
      </c>
      <c r="T2379" s="131">
        <v>0</v>
      </c>
      <c r="U2379" s="131">
        <v>0</v>
      </c>
      <c r="V2379" s="131">
        <v>0</v>
      </c>
      <c r="W2379" s="131">
        <v>0</v>
      </c>
      <c r="X2379" s="132">
        <v>0</v>
      </c>
      <c r="Y2379" s="131">
        <v>0</v>
      </c>
      <c r="Z2379" s="131">
        <v>0</v>
      </c>
      <c r="AA2379" s="131">
        <v>0</v>
      </c>
      <c r="AB2379" s="131">
        <v>0</v>
      </c>
      <c r="AC2379" s="131">
        <v>0</v>
      </c>
      <c r="AD2379" s="131">
        <v>0</v>
      </c>
      <c r="AE2379" s="131">
        <v>0</v>
      </c>
      <c r="AF2379" s="131">
        <v>0</v>
      </c>
      <c r="AG2379" s="131">
        <v>0</v>
      </c>
      <c r="AH2379" s="43">
        <v>0</v>
      </c>
      <c r="AJ2379" s="69"/>
    </row>
    <row r="2380" spans="1:36">
      <c r="A2380" s="52">
        <v>0</v>
      </c>
      <c r="D2380" s="62">
        <v>2009</v>
      </c>
      <c r="E2380" s="62">
        <v>2</v>
      </c>
      <c r="F2380" s="62">
        <v>2009</v>
      </c>
      <c r="G2380" s="62">
        <v>2009</v>
      </c>
      <c r="H2380" s="131">
        <v>0</v>
      </c>
      <c r="I2380" s="131">
        <v>0</v>
      </c>
      <c r="J2380" s="131">
        <v>0</v>
      </c>
      <c r="K2380" s="131">
        <v>0</v>
      </c>
      <c r="L2380" s="131">
        <v>0</v>
      </c>
      <c r="M2380" s="131">
        <v>0</v>
      </c>
      <c r="N2380" s="131">
        <v>0</v>
      </c>
      <c r="O2380" s="131">
        <v>0</v>
      </c>
      <c r="P2380" s="131">
        <v>0</v>
      </c>
      <c r="Q2380" s="131">
        <v>0</v>
      </c>
      <c r="R2380" s="131">
        <v>0</v>
      </c>
      <c r="S2380" s="131">
        <v>0</v>
      </c>
      <c r="T2380" s="131">
        <v>0</v>
      </c>
      <c r="U2380" s="131">
        <v>0</v>
      </c>
      <c r="V2380" s="131">
        <v>0</v>
      </c>
      <c r="W2380" s="131">
        <v>0</v>
      </c>
      <c r="X2380" s="132">
        <v>0</v>
      </c>
      <c r="Y2380" s="131">
        <v>0</v>
      </c>
      <c r="Z2380" s="131">
        <v>0</v>
      </c>
      <c r="AA2380" s="131">
        <v>0</v>
      </c>
      <c r="AB2380" s="131">
        <v>0</v>
      </c>
      <c r="AC2380" s="131">
        <v>0</v>
      </c>
      <c r="AD2380" s="131">
        <v>0</v>
      </c>
      <c r="AE2380" s="131">
        <v>0</v>
      </c>
      <c r="AF2380" s="131">
        <v>0</v>
      </c>
      <c r="AG2380" s="131">
        <v>0</v>
      </c>
      <c r="AH2380" s="43">
        <v>0</v>
      </c>
      <c r="AJ2380" s="69"/>
    </row>
    <row r="2381" spans="1:36">
      <c r="A2381" s="52">
        <v>0</v>
      </c>
      <c r="D2381" s="62">
        <v>2009</v>
      </c>
      <c r="E2381" s="62">
        <v>3</v>
      </c>
      <c r="F2381" s="62">
        <v>2009</v>
      </c>
      <c r="G2381" s="62">
        <v>2009</v>
      </c>
      <c r="H2381" s="131">
        <v>0</v>
      </c>
      <c r="I2381" s="131">
        <v>0</v>
      </c>
      <c r="J2381" s="131">
        <v>0</v>
      </c>
      <c r="K2381" s="131">
        <v>0</v>
      </c>
      <c r="L2381" s="131">
        <v>0</v>
      </c>
      <c r="M2381" s="131">
        <v>0</v>
      </c>
      <c r="N2381" s="131">
        <v>0</v>
      </c>
      <c r="O2381" s="131">
        <v>0</v>
      </c>
      <c r="P2381" s="131">
        <v>0</v>
      </c>
      <c r="Q2381" s="131">
        <v>0</v>
      </c>
      <c r="R2381" s="131">
        <v>0</v>
      </c>
      <c r="S2381" s="131">
        <v>0</v>
      </c>
      <c r="T2381" s="131">
        <v>0</v>
      </c>
      <c r="U2381" s="131">
        <v>0</v>
      </c>
      <c r="V2381" s="131">
        <v>0</v>
      </c>
      <c r="W2381" s="131">
        <v>0</v>
      </c>
      <c r="X2381" s="132">
        <v>0</v>
      </c>
      <c r="Y2381" s="131">
        <v>0</v>
      </c>
      <c r="Z2381" s="131">
        <v>0</v>
      </c>
      <c r="AA2381" s="131">
        <v>0</v>
      </c>
      <c r="AB2381" s="131">
        <v>0</v>
      </c>
      <c r="AC2381" s="131">
        <v>0</v>
      </c>
      <c r="AD2381" s="131">
        <v>0</v>
      </c>
      <c r="AE2381" s="131">
        <v>0</v>
      </c>
      <c r="AF2381" s="131">
        <v>0</v>
      </c>
      <c r="AG2381" s="131">
        <v>0</v>
      </c>
      <c r="AH2381" s="43">
        <v>0</v>
      </c>
      <c r="AJ2381" s="69"/>
    </row>
    <row r="2382" spans="1:36">
      <c r="A2382" s="52">
        <v>0</v>
      </c>
      <c r="D2382" s="62">
        <v>2009</v>
      </c>
      <c r="E2382" s="62">
        <v>4</v>
      </c>
      <c r="F2382" s="62">
        <v>2009</v>
      </c>
      <c r="G2382" s="62">
        <v>2009</v>
      </c>
      <c r="H2382" s="131">
        <v>0</v>
      </c>
      <c r="I2382" s="131">
        <v>0</v>
      </c>
      <c r="J2382" s="131">
        <v>0</v>
      </c>
      <c r="K2382" s="131">
        <v>0</v>
      </c>
      <c r="L2382" s="131">
        <v>0</v>
      </c>
      <c r="M2382" s="131">
        <v>0</v>
      </c>
      <c r="N2382" s="131">
        <v>0</v>
      </c>
      <c r="O2382" s="131">
        <v>0</v>
      </c>
      <c r="P2382" s="131">
        <v>0</v>
      </c>
      <c r="Q2382" s="131">
        <v>0</v>
      </c>
      <c r="R2382" s="131">
        <v>0</v>
      </c>
      <c r="S2382" s="131">
        <v>0</v>
      </c>
      <c r="T2382" s="131">
        <v>0</v>
      </c>
      <c r="U2382" s="131">
        <v>0</v>
      </c>
      <c r="V2382" s="131">
        <v>0</v>
      </c>
      <c r="W2382" s="131">
        <v>0</v>
      </c>
      <c r="X2382" s="132">
        <v>0</v>
      </c>
      <c r="Y2382" s="131">
        <v>0</v>
      </c>
      <c r="Z2382" s="131">
        <v>0</v>
      </c>
      <c r="AA2382" s="131">
        <v>0</v>
      </c>
      <c r="AB2382" s="131">
        <v>0</v>
      </c>
      <c r="AC2382" s="131">
        <v>0</v>
      </c>
      <c r="AD2382" s="131">
        <v>0</v>
      </c>
      <c r="AE2382" s="131">
        <v>0</v>
      </c>
      <c r="AF2382" s="131">
        <v>0</v>
      </c>
      <c r="AG2382" s="131">
        <v>0</v>
      </c>
      <c r="AH2382" s="43">
        <v>0</v>
      </c>
      <c r="AJ2382" s="69"/>
    </row>
    <row r="2383" spans="1:36">
      <c r="A2383" s="52">
        <v>0</v>
      </c>
      <c r="D2383" s="62">
        <v>2009</v>
      </c>
      <c r="E2383" s="62">
        <v>5</v>
      </c>
      <c r="F2383" s="62">
        <v>2009</v>
      </c>
      <c r="G2383" s="62">
        <v>2010</v>
      </c>
      <c r="H2383" s="131">
        <v>0</v>
      </c>
      <c r="I2383" s="131">
        <v>0</v>
      </c>
      <c r="J2383" s="131">
        <v>0</v>
      </c>
      <c r="K2383" s="131">
        <v>0</v>
      </c>
      <c r="L2383" s="131">
        <v>0</v>
      </c>
      <c r="M2383" s="131">
        <v>0</v>
      </c>
      <c r="N2383" s="131">
        <v>0</v>
      </c>
      <c r="O2383" s="131">
        <v>0</v>
      </c>
      <c r="P2383" s="131">
        <v>0</v>
      </c>
      <c r="Q2383" s="131">
        <v>0</v>
      </c>
      <c r="R2383" s="131">
        <v>0</v>
      </c>
      <c r="S2383" s="131">
        <v>0</v>
      </c>
      <c r="T2383" s="131">
        <v>0</v>
      </c>
      <c r="U2383" s="131">
        <v>0</v>
      </c>
      <c r="V2383" s="131">
        <v>0</v>
      </c>
      <c r="W2383" s="131">
        <v>0</v>
      </c>
      <c r="X2383" s="132">
        <v>0</v>
      </c>
      <c r="Y2383" s="131">
        <v>0</v>
      </c>
      <c r="Z2383" s="131">
        <v>0</v>
      </c>
      <c r="AA2383" s="131">
        <v>0</v>
      </c>
      <c r="AB2383" s="131">
        <v>0</v>
      </c>
      <c r="AC2383" s="131">
        <v>0</v>
      </c>
      <c r="AD2383" s="131">
        <v>0</v>
      </c>
      <c r="AE2383" s="131">
        <v>0</v>
      </c>
      <c r="AF2383" s="131">
        <v>0</v>
      </c>
      <c r="AG2383" s="131">
        <v>0</v>
      </c>
      <c r="AH2383" s="43">
        <v>0</v>
      </c>
      <c r="AJ2383" s="69"/>
    </row>
    <row r="2384" spans="1:36">
      <c r="A2384" s="52">
        <v>0</v>
      </c>
      <c r="D2384" s="62">
        <v>2009</v>
      </c>
      <c r="E2384" s="62">
        <v>6</v>
      </c>
      <c r="F2384" s="62">
        <v>2009</v>
      </c>
      <c r="G2384" s="62">
        <v>2010</v>
      </c>
      <c r="H2384" s="131">
        <v>0</v>
      </c>
      <c r="I2384" s="131">
        <v>0</v>
      </c>
      <c r="J2384" s="131">
        <v>0</v>
      </c>
      <c r="K2384" s="131">
        <v>0</v>
      </c>
      <c r="L2384" s="131">
        <v>0</v>
      </c>
      <c r="M2384" s="131">
        <v>0</v>
      </c>
      <c r="N2384" s="131">
        <v>0</v>
      </c>
      <c r="O2384" s="131">
        <v>0</v>
      </c>
      <c r="P2384" s="131">
        <v>0</v>
      </c>
      <c r="Q2384" s="131">
        <v>0</v>
      </c>
      <c r="R2384" s="131">
        <v>0</v>
      </c>
      <c r="S2384" s="131">
        <v>0</v>
      </c>
      <c r="T2384" s="131">
        <v>0</v>
      </c>
      <c r="U2384" s="131">
        <v>0</v>
      </c>
      <c r="V2384" s="131">
        <v>0</v>
      </c>
      <c r="W2384" s="131">
        <v>0</v>
      </c>
      <c r="X2384" s="132">
        <v>0</v>
      </c>
      <c r="Y2384" s="131">
        <v>0</v>
      </c>
      <c r="Z2384" s="131">
        <v>0</v>
      </c>
      <c r="AA2384" s="131">
        <v>0</v>
      </c>
      <c r="AB2384" s="131">
        <v>0</v>
      </c>
      <c r="AC2384" s="131">
        <v>0</v>
      </c>
      <c r="AD2384" s="131">
        <v>0</v>
      </c>
      <c r="AE2384" s="131">
        <v>0</v>
      </c>
      <c r="AF2384" s="131">
        <v>0</v>
      </c>
      <c r="AG2384" s="131">
        <v>0</v>
      </c>
      <c r="AH2384" s="43">
        <v>0</v>
      </c>
      <c r="AJ2384" s="69"/>
    </row>
    <row r="2385" spans="1:36">
      <c r="A2385" s="52">
        <v>0</v>
      </c>
      <c r="D2385" s="62">
        <v>2009</v>
      </c>
      <c r="E2385" s="62">
        <v>7</v>
      </c>
      <c r="F2385" s="62">
        <v>2010</v>
      </c>
      <c r="G2385" s="62">
        <v>2010</v>
      </c>
      <c r="H2385" s="131">
        <v>0</v>
      </c>
      <c r="I2385" s="131">
        <v>0</v>
      </c>
      <c r="J2385" s="131">
        <v>0</v>
      </c>
      <c r="K2385" s="131">
        <v>0</v>
      </c>
      <c r="L2385" s="131">
        <v>0</v>
      </c>
      <c r="M2385" s="131">
        <v>0</v>
      </c>
      <c r="N2385" s="131">
        <v>0</v>
      </c>
      <c r="O2385" s="131">
        <v>0</v>
      </c>
      <c r="P2385" s="131">
        <v>0</v>
      </c>
      <c r="Q2385" s="131">
        <v>0</v>
      </c>
      <c r="R2385" s="131">
        <v>0</v>
      </c>
      <c r="S2385" s="131">
        <v>0</v>
      </c>
      <c r="T2385" s="131">
        <v>0</v>
      </c>
      <c r="U2385" s="131">
        <v>0</v>
      </c>
      <c r="V2385" s="131">
        <v>0</v>
      </c>
      <c r="W2385" s="131">
        <v>0</v>
      </c>
      <c r="X2385" s="132">
        <v>0</v>
      </c>
      <c r="Y2385" s="131">
        <v>0</v>
      </c>
      <c r="Z2385" s="131">
        <v>0</v>
      </c>
      <c r="AA2385" s="131">
        <v>0</v>
      </c>
      <c r="AB2385" s="131">
        <v>0</v>
      </c>
      <c r="AC2385" s="131">
        <v>0</v>
      </c>
      <c r="AD2385" s="131">
        <v>0</v>
      </c>
      <c r="AE2385" s="131">
        <v>0</v>
      </c>
      <c r="AF2385" s="131">
        <v>0</v>
      </c>
      <c r="AG2385" s="131">
        <v>0</v>
      </c>
      <c r="AH2385" s="43">
        <v>0</v>
      </c>
      <c r="AJ2385" s="69"/>
    </row>
    <row r="2386" spans="1:36">
      <c r="A2386" s="52">
        <v>0</v>
      </c>
      <c r="D2386" s="62">
        <v>2009</v>
      </c>
      <c r="E2386" s="62">
        <v>8</v>
      </c>
      <c r="F2386" s="62">
        <v>2010</v>
      </c>
      <c r="G2386" s="62">
        <v>2010</v>
      </c>
      <c r="H2386" s="131">
        <v>0</v>
      </c>
      <c r="I2386" s="131">
        <v>0</v>
      </c>
      <c r="J2386" s="131">
        <v>0</v>
      </c>
      <c r="K2386" s="131">
        <v>0</v>
      </c>
      <c r="L2386" s="131">
        <v>0</v>
      </c>
      <c r="M2386" s="131">
        <v>0</v>
      </c>
      <c r="N2386" s="131">
        <v>0</v>
      </c>
      <c r="O2386" s="131">
        <v>0</v>
      </c>
      <c r="P2386" s="131">
        <v>0</v>
      </c>
      <c r="Q2386" s="131">
        <v>0</v>
      </c>
      <c r="R2386" s="131">
        <v>0</v>
      </c>
      <c r="S2386" s="131">
        <v>0</v>
      </c>
      <c r="T2386" s="131">
        <v>0</v>
      </c>
      <c r="U2386" s="131">
        <v>0</v>
      </c>
      <c r="V2386" s="131">
        <v>0</v>
      </c>
      <c r="W2386" s="131">
        <v>0</v>
      </c>
      <c r="X2386" s="132">
        <v>0</v>
      </c>
      <c r="Y2386" s="131">
        <v>0</v>
      </c>
      <c r="Z2386" s="131">
        <v>0</v>
      </c>
      <c r="AA2386" s="131">
        <v>0</v>
      </c>
      <c r="AB2386" s="131">
        <v>0</v>
      </c>
      <c r="AC2386" s="131">
        <v>0</v>
      </c>
      <c r="AD2386" s="131">
        <v>0</v>
      </c>
      <c r="AE2386" s="131">
        <v>0</v>
      </c>
      <c r="AF2386" s="131">
        <v>0</v>
      </c>
      <c r="AG2386" s="131">
        <v>0</v>
      </c>
      <c r="AH2386" s="43">
        <v>0</v>
      </c>
      <c r="AJ2386" s="69"/>
    </row>
    <row r="2387" spans="1:36">
      <c r="A2387" s="52">
        <v>0</v>
      </c>
      <c r="D2387" s="62">
        <v>2009</v>
      </c>
      <c r="E2387" s="62">
        <v>9</v>
      </c>
      <c r="F2387" s="62">
        <v>2010</v>
      </c>
      <c r="G2387" s="62">
        <v>2010</v>
      </c>
      <c r="H2387" s="131">
        <v>0</v>
      </c>
      <c r="I2387" s="131">
        <v>0</v>
      </c>
      <c r="J2387" s="131">
        <v>0</v>
      </c>
      <c r="K2387" s="131">
        <v>0</v>
      </c>
      <c r="L2387" s="131">
        <v>0</v>
      </c>
      <c r="M2387" s="131">
        <v>0</v>
      </c>
      <c r="N2387" s="131">
        <v>0</v>
      </c>
      <c r="O2387" s="131">
        <v>0</v>
      </c>
      <c r="P2387" s="131">
        <v>0</v>
      </c>
      <c r="Q2387" s="131">
        <v>0</v>
      </c>
      <c r="R2387" s="131">
        <v>0</v>
      </c>
      <c r="S2387" s="131">
        <v>0</v>
      </c>
      <c r="T2387" s="131">
        <v>0</v>
      </c>
      <c r="U2387" s="131">
        <v>0</v>
      </c>
      <c r="V2387" s="131">
        <v>0</v>
      </c>
      <c r="W2387" s="131">
        <v>0</v>
      </c>
      <c r="X2387" s="132">
        <v>0</v>
      </c>
      <c r="Y2387" s="131">
        <v>0</v>
      </c>
      <c r="Z2387" s="131">
        <v>0</v>
      </c>
      <c r="AA2387" s="131">
        <v>0</v>
      </c>
      <c r="AB2387" s="131">
        <v>0</v>
      </c>
      <c r="AC2387" s="131">
        <v>0</v>
      </c>
      <c r="AD2387" s="131">
        <v>0</v>
      </c>
      <c r="AE2387" s="131">
        <v>0</v>
      </c>
      <c r="AF2387" s="131">
        <v>0</v>
      </c>
      <c r="AG2387" s="131">
        <v>0</v>
      </c>
      <c r="AH2387" s="43">
        <v>0</v>
      </c>
      <c r="AJ2387" s="69"/>
    </row>
    <row r="2388" spans="1:36">
      <c r="A2388" s="52">
        <v>0</v>
      </c>
      <c r="D2388" s="62">
        <v>2009</v>
      </c>
      <c r="E2388" s="62">
        <v>10</v>
      </c>
      <c r="F2388" s="62">
        <v>2010</v>
      </c>
      <c r="G2388" s="62">
        <v>2010</v>
      </c>
      <c r="H2388" s="131">
        <v>0</v>
      </c>
      <c r="I2388" s="131">
        <v>0</v>
      </c>
      <c r="J2388" s="131">
        <v>0</v>
      </c>
      <c r="K2388" s="131">
        <v>0</v>
      </c>
      <c r="L2388" s="131">
        <v>0</v>
      </c>
      <c r="M2388" s="131">
        <v>0</v>
      </c>
      <c r="N2388" s="131">
        <v>0</v>
      </c>
      <c r="O2388" s="131">
        <v>0</v>
      </c>
      <c r="P2388" s="131">
        <v>0</v>
      </c>
      <c r="Q2388" s="131">
        <v>0</v>
      </c>
      <c r="R2388" s="131">
        <v>0</v>
      </c>
      <c r="S2388" s="131">
        <v>0</v>
      </c>
      <c r="T2388" s="131">
        <v>0</v>
      </c>
      <c r="U2388" s="131">
        <v>0</v>
      </c>
      <c r="V2388" s="131">
        <v>0</v>
      </c>
      <c r="W2388" s="131">
        <v>0</v>
      </c>
      <c r="X2388" s="132">
        <v>0</v>
      </c>
      <c r="Y2388" s="131">
        <v>0</v>
      </c>
      <c r="Z2388" s="131">
        <v>0</v>
      </c>
      <c r="AA2388" s="131">
        <v>0</v>
      </c>
      <c r="AB2388" s="131">
        <v>0</v>
      </c>
      <c r="AC2388" s="131">
        <v>0</v>
      </c>
      <c r="AD2388" s="131">
        <v>0</v>
      </c>
      <c r="AE2388" s="131">
        <v>0</v>
      </c>
      <c r="AF2388" s="131">
        <v>0</v>
      </c>
      <c r="AG2388" s="131">
        <v>0</v>
      </c>
      <c r="AH2388" s="43">
        <v>0</v>
      </c>
      <c r="AJ2388" s="69"/>
    </row>
    <row r="2389" spans="1:36">
      <c r="A2389" s="52">
        <v>0</v>
      </c>
      <c r="D2389" s="62">
        <v>2009</v>
      </c>
      <c r="E2389" s="62">
        <v>11</v>
      </c>
      <c r="F2389" s="62">
        <v>2010</v>
      </c>
      <c r="G2389" s="62">
        <v>2010</v>
      </c>
      <c r="H2389" s="131">
        <v>0</v>
      </c>
      <c r="I2389" s="131">
        <v>0</v>
      </c>
      <c r="J2389" s="131">
        <v>0</v>
      </c>
      <c r="K2389" s="131">
        <v>0</v>
      </c>
      <c r="L2389" s="131">
        <v>0</v>
      </c>
      <c r="M2389" s="131">
        <v>0</v>
      </c>
      <c r="N2389" s="131">
        <v>0</v>
      </c>
      <c r="O2389" s="131">
        <v>0</v>
      </c>
      <c r="P2389" s="131">
        <v>0</v>
      </c>
      <c r="Q2389" s="131">
        <v>0</v>
      </c>
      <c r="R2389" s="131">
        <v>0</v>
      </c>
      <c r="S2389" s="131">
        <v>0</v>
      </c>
      <c r="T2389" s="131">
        <v>0</v>
      </c>
      <c r="U2389" s="131">
        <v>0</v>
      </c>
      <c r="V2389" s="131">
        <v>0</v>
      </c>
      <c r="W2389" s="131">
        <v>0</v>
      </c>
      <c r="X2389" s="132">
        <v>0</v>
      </c>
      <c r="Y2389" s="131">
        <v>0</v>
      </c>
      <c r="Z2389" s="131">
        <v>0</v>
      </c>
      <c r="AA2389" s="131">
        <v>0</v>
      </c>
      <c r="AB2389" s="131">
        <v>0</v>
      </c>
      <c r="AC2389" s="131">
        <v>0</v>
      </c>
      <c r="AD2389" s="131">
        <v>0</v>
      </c>
      <c r="AE2389" s="131">
        <v>0</v>
      </c>
      <c r="AF2389" s="131">
        <v>0</v>
      </c>
      <c r="AG2389" s="131">
        <v>0</v>
      </c>
      <c r="AH2389" s="43">
        <v>0</v>
      </c>
      <c r="AJ2389" s="69"/>
    </row>
    <row r="2390" spans="1:36">
      <c r="A2390" s="52">
        <v>0</v>
      </c>
      <c r="D2390" s="62">
        <v>2009</v>
      </c>
      <c r="E2390" s="62">
        <v>12</v>
      </c>
      <c r="F2390" s="62">
        <v>2010</v>
      </c>
      <c r="G2390" s="62">
        <v>2010</v>
      </c>
      <c r="H2390" s="131">
        <v>0</v>
      </c>
      <c r="I2390" s="131">
        <v>0</v>
      </c>
      <c r="J2390" s="131">
        <v>0</v>
      </c>
      <c r="K2390" s="131">
        <v>0</v>
      </c>
      <c r="L2390" s="131">
        <v>0</v>
      </c>
      <c r="M2390" s="131">
        <v>0</v>
      </c>
      <c r="N2390" s="131">
        <v>0</v>
      </c>
      <c r="O2390" s="131">
        <v>0</v>
      </c>
      <c r="P2390" s="131">
        <v>0</v>
      </c>
      <c r="Q2390" s="131">
        <v>0</v>
      </c>
      <c r="R2390" s="131">
        <v>0</v>
      </c>
      <c r="S2390" s="131">
        <v>0</v>
      </c>
      <c r="T2390" s="131">
        <v>0</v>
      </c>
      <c r="U2390" s="131">
        <v>0</v>
      </c>
      <c r="V2390" s="131">
        <v>0</v>
      </c>
      <c r="W2390" s="131">
        <v>0</v>
      </c>
      <c r="X2390" s="132">
        <v>0</v>
      </c>
      <c r="Y2390" s="131">
        <v>0</v>
      </c>
      <c r="Z2390" s="131">
        <v>0</v>
      </c>
      <c r="AA2390" s="131">
        <v>0</v>
      </c>
      <c r="AB2390" s="131">
        <v>0</v>
      </c>
      <c r="AC2390" s="131">
        <v>0</v>
      </c>
      <c r="AD2390" s="131">
        <v>0</v>
      </c>
      <c r="AE2390" s="131">
        <v>0</v>
      </c>
      <c r="AF2390" s="131">
        <v>0</v>
      </c>
      <c r="AG2390" s="131">
        <v>0</v>
      </c>
      <c r="AH2390" s="43">
        <v>0</v>
      </c>
      <c r="AJ2390" s="69"/>
    </row>
    <row r="2391" spans="1:36">
      <c r="A2391" s="52">
        <v>0</v>
      </c>
      <c r="D2391" s="62">
        <v>2010</v>
      </c>
      <c r="E2391" s="62">
        <v>1</v>
      </c>
      <c r="F2391" s="62">
        <v>2010</v>
      </c>
      <c r="G2391" s="62">
        <v>2010</v>
      </c>
      <c r="H2391" s="131">
        <v>0</v>
      </c>
      <c r="I2391" s="131">
        <v>0</v>
      </c>
      <c r="J2391" s="131">
        <v>0</v>
      </c>
      <c r="K2391" s="131">
        <v>0</v>
      </c>
      <c r="L2391" s="131">
        <v>0</v>
      </c>
      <c r="M2391" s="131">
        <v>0</v>
      </c>
      <c r="N2391" s="131">
        <v>0</v>
      </c>
      <c r="O2391" s="131">
        <v>0</v>
      </c>
      <c r="P2391" s="131">
        <v>0</v>
      </c>
      <c r="Q2391" s="131">
        <v>0</v>
      </c>
      <c r="R2391" s="131">
        <v>0</v>
      </c>
      <c r="S2391" s="131">
        <v>0</v>
      </c>
      <c r="T2391" s="131">
        <v>0</v>
      </c>
      <c r="U2391" s="131">
        <v>0</v>
      </c>
      <c r="V2391" s="131">
        <v>0</v>
      </c>
      <c r="W2391" s="131">
        <v>0</v>
      </c>
      <c r="X2391" s="132">
        <v>0</v>
      </c>
      <c r="Y2391" s="131">
        <v>0</v>
      </c>
      <c r="Z2391" s="131">
        <v>0</v>
      </c>
      <c r="AA2391" s="131">
        <v>0</v>
      </c>
      <c r="AB2391" s="131">
        <v>0</v>
      </c>
      <c r="AC2391" s="131">
        <v>0</v>
      </c>
      <c r="AD2391" s="131">
        <v>0</v>
      </c>
      <c r="AE2391" s="131">
        <v>0</v>
      </c>
      <c r="AF2391" s="131">
        <v>0</v>
      </c>
      <c r="AG2391" s="131">
        <v>0</v>
      </c>
      <c r="AH2391" s="43">
        <v>0</v>
      </c>
      <c r="AJ2391" s="69"/>
    </row>
    <row r="2392" spans="1:36">
      <c r="A2392" s="52">
        <v>0</v>
      </c>
      <c r="D2392" s="62">
        <v>2010</v>
      </c>
      <c r="E2392" s="62">
        <v>2</v>
      </c>
      <c r="F2392" s="62">
        <v>2010</v>
      </c>
      <c r="G2392" s="62">
        <v>2010</v>
      </c>
      <c r="H2392" s="131">
        <v>0</v>
      </c>
      <c r="I2392" s="131">
        <v>0</v>
      </c>
      <c r="J2392" s="131">
        <v>0</v>
      </c>
      <c r="K2392" s="131">
        <v>0</v>
      </c>
      <c r="L2392" s="131">
        <v>0</v>
      </c>
      <c r="M2392" s="131">
        <v>0</v>
      </c>
      <c r="N2392" s="131">
        <v>0</v>
      </c>
      <c r="O2392" s="131">
        <v>0</v>
      </c>
      <c r="P2392" s="131">
        <v>0</v>
      </c>
      <c r="Q2392" s="131">
        <v>0</v>
      </c>
      <c r="R2392" s="131">
        <v>0</v>
      </c>
      <c r="S2392" s="131">
        <v>0</v>
      </c>
      <c r="T2392" s="131">
        <v>0</v>
      </c>
      <c r="U2392" s="131">
        <v>0</v>
      </c>
      <c r="V2392" s="131">
        <v>0</v>
      </c>
      <c r="W2392" s="131">
        <v>0</v>
      </c>
      <c r="X2392" s="132">
        <v>0</v>
      </c>
      <c r="Y2392" s="131">
        <v>0</v>
      </c>
      <c r="Z2392" s="131">
        <v>0</v>
      </c>
      <c r="AA2392" s="131">
        <v>0</v>
      </c>
      <c r="AB2392" s="131">
        <v>0</v>
      </c>
      <c r="AC2392" s="131">
        <v>0</v>
      </c>
      <c r="AD2392" s="131">
        <v>0</v>
      </c>
      <c r="AE2392" s="131">
        <v>0</v>
      </c>
      <c r="AF2392" s="131">
        <v>0</v>
      </c>
      <c r="AG2392" s="131">
        <v>0</v>
      </c>
      <c r="AH2392" s="43">
        <v>0</v>
      </c>
      <c r="AJ2392" s="69"/>
    </row>
    <row r="2393" spans="1:36">
      <c r="A2393" s="52">
        <v>0</v>
      </c>
      <c r="D2393" s="62">
        <v>2010</v>
      </c>
      <c r="E2393" s="62">
        <v>3</v>
      </c>
      <c r="F2393" s="62">
        <v>2010</v>
      </c>
      <c r="G2393" s="62">
        <v>2010</v>
      </c>
      <c r="H2393" s="131">
        <v>0</v>
      </c>
      <c r="I2393" s="131">
        <v>0</v>
      </c>
      <c r="J2393" s="131">
        <v>0</v>
      </c>
      <c r="K2393" s="131">
        <v>0</v>
      </c>
      <c r="L2393" s="131">
        <v>0</v>
      </c>
      <c r="M2393" s="131">
        <v>0</v>
      </c>
      <c r="N2393" s="131">
        <v>0</v>
      </c>
      <c r="O2393" s="131">
        <v>0</v>
      </c>
      <c r="P2393" s="131">
        <v>0</v>
      </c>
      <c r="Q2393" s="131">
        <v>0</v>
      </c>
      <c r="R2393" s="131">
        <v>0</v>
      </c>
      <c r="S2393" s="131">
        <v>0</v>
      </c>
      <c r="T2393" s="131">
        <v>0</v>
      </c>
      <c r="U2393" s="131">
        <v>0</v>
      </c>
      <c r="V2393" s="131">
        <v>0</v>
      </c>
      <c r="W2393" s="131">
        <v>0</v>
      </c>
      <c r="X2393" s="132">
        <v>0</v>
      </c>
      <c r="Y2393" s="131">
        <v>0</v>
      </c>
      <c r="Z2393" s="131">
        <v>0</v>
      </c>
      <c r="AA2393" s="131">
        <v>0</v>
      </c>
      <c r="AB2393" s="131">
        <v>0</v>
      </c>
      <c r="AC2393" s="131">
        <v>0</v>
      </c>
      <c r="AD2393" s="131">
        <v>0</v>
      </c>
      <c r="AE2393" s="131">
        <v>0</v>
      </c>
      <c r="AF2393" s="131">
        <v>0</v>
      </c>
      <c r="AG2393" s="131">
        <v>0</v>
      </c>
      <c r="AH2393" s="43">
        <v>0</v>
      </c>
      <c r="AJ2393" s="69"/>
    </row>
    <row r="2394" spans="1:36">
      <c r="A2394" s="52">
        <v>0</v>
      </c>
      <c r="D2394" s="62">
        <v>2010</v>
      </c>
      <c r="E2394" s="62">
        <v>4</v>
      </c>
      <c r="F2394" s="62">
        <v>2010</v>
      </c>
      <c r="G2394" s="62">
        <v>2010</v>
      </c>
      <c r="H2394" s="131">
        <v>0</v>
      </c>
      <c r="I2394" s="131">
        <v>0</v>
      </c>
      <c r="J2394" s="131">
        <v>0</v>
      </c>
      <c r="K2394" s="131">
        <v>0</v>
      </c>
      <c r="L2394" s="131">
        <v>0</v>
      </c>
      <c r="M2394" s="131">
        <v>0</v>
      </c>
      <c r="N2394" s="131">
        <v>0</v>
      </c>
      <c r="O2394" s="131">
        <v>0</v>
      </c>
      <c r="P2394" s="131">
        <v>0</v>
      </c>
      <c r="Q2394" s="131">
        <v>0</v>
      </c>
      <c r="R2394" s="131">
        <v>0</v>
      </c>
      <c r="S2394" s="131">
        <v>0</v>
      </c>
      <c r="T2394" s="131">
        <v>0</v>
      </c>
      <c r="U2394" s="131">
        <v>0</v>
      </c>
      <c r="V2394" s="131">
        <v>0</v>
      </c>
      <c r="W2394" s="131">
        <v>0</v>
      </c>
      <c r="X2394" s="132">
        <v>0</v>
      </c>
      <c r="Y2394" s="131">
        <v>0</v>
      </c>
      <c r="Z2394" s="131">
        <v>0</v>
      </c>
      <c r="AA2394" s="131">
        <v>0</v>
      </c>
      <c r="AB2394" s="131">
        <v>0</v>
      </c>
      <c r="AC2394" s="131">
        <v>0</v>
      </c>
      <c r="AD2394" s="131">
        <v>0</v>
      </c>
      <c r="AE2394" s="131">
        <v>0</v>
      </c>
      <c r="AF2394" s="131">
        <v>0</v>
      </c>
      <c r="AG2394" s="131">
        <v>0</v>
      </c>
      <c r="AH2394" s="43">
        <v>0</v>
      </c>
      <c r="AJ2394" s="69"/>
    </row>
    <row r="2395" spans="1:36">
      <c r="A2395" s="52">
        <v>0</v>
      </c>
      <c r="D2395" s="62">
        <v>2010</v>
      </c>
      <c r="E2395" s="62">
        <v>5</v>
      </c>
      <c r="F2395" s="62">
        <v>2010</v>
      </c>
      <c r="G2395" s="62">
        <v>2011</v>
      </c>
      <c r="H2395" s="131">
        <v>0</v>
      </c>
      <c r="I2395" s="131">
        <v>0</v>
      </c>
      <c r="J2395" s="131">
        <v>0</v>
      </c>
      <c r="K2395" s="131">
        <v>0</v>
      </c>
      <c r="L2395" s="131">
        <v>0</v>
      </c>
      <c r="M2395" s="131">
        <v>0</v>
      </c>
      <c r="N2395" s="131">
        <v>0</v>
      </c>
      <c r="O2395" s="131">
        <v>0</v>
      </c>
      <c r="P2395" s="131">
        <v>0</v>
      </c>
      <c r="Q2395" s="131">
        <v>0</v>
      </c>
      <c r="R2395" s="131">
        <v>0</v>
      </c>
      <c r="S2395" s="131">
        <v>0</v>
      </c>
      <c r="T2395" s="131">
        <v>0</v>
      </c>
      <c r="U2395" s="131">
        <v>0</v>
      </c>
      <c r="V2395" s="131">
        <v>0</v>
      </c>
      <c r="W2395" s="131">
        <v>0</v>
      </c>
      <c r="X2395" s="132">
        <v>0</v>
      </c>
      <c r="Y2395" s="131">
        <v>0</v>
      </c>
      <c r="Z2395" s="131">
        <v>0</v>
      </c>
      <c r="AA2395" s="131">
        <v>0</v>
      </c>
      <c r="AB2395" s="131">
        <v>0</v>
      </c>
      <c r="AC2395" s="131">
        <v>0</v>
      </c>
      <c r="AD2395" s="131">
        <v>0</v>
      </c>
      <c r="AE2395" s="131">
        <v>0</v>
      </c>
      <c r="AF2395" s="131">
        <v>0</v>
      </c>
      <c r="AG2395" s="131">
        <v>0</v>
      </c>
      <c r="AH2395" s="43">
        <v>0</v>
      </c>
      <c r="AJ2395" s="69"/>
    </row>
    <row r="2396" spans="1:36">
      <c r="A2396" s="52">
        <v>0</v>
      </c>
      <c r="D2396" s="62">
        <v>2010</v>
      </c>
      <c r="E2396" s="62">
        <v>6</v>
      </c>
      <c r="F2396" s="62">
        <v>2010</v>
      </c>
      <c r="G2396" s="62">
        <v>2011</v>
      </c>
      <c r="H2396" s="131">
        <v>0</v>
      </c>
      <c r="I2396" s="131">
        <v>0</v>
      </c>
      <c r="J2396" s="131">
        <v>0</v>
      </c>
      <c r="K2396" s="131">
        <v>0</v>
      </c>
      <c r="L2396" s="131">
        <v>0</v>
      </c>
      <c r="M2396" s="131">
        <v>0</v>
      </c>
      <c r="N2396" s="131">
        <v>0</v>
      </c>
      <c r="O2396" s="131">
        <v>0</v>
      </c>
      <c r="P2396" s="131">
        <v>0</v>
      </c>
      <c r="Q2396" s="131">
        <v>0</v>
      </c>
      <c r="R2396" s="131">
        <v>0</v>
      </c>
      <c r="S2396" s="131">
        <v>0</v>
      </c>
      <c r="T2396" s="131">
        <v>0</v>
      </c>
      <c r="U2396" s="131">
        <v>0</v>
      </c>
      <c r="V2396" s="131">
        <v>0</v>
      </c>
      <c r="W2396" s="131">
        <v>0</v>
      </c>
      <c r="X2396" s="132">
        <v>0</v>
      </c>
      <c r="Y2396" s="131">
        <v>0</v>
      </c>
      <c r="Z2396" s="131">
        <v>0</v>
      </c>
      <c r="AA2396" s="131">
        <v>0</v>
      </c>
      <c r="AB2396" s="131">
        <v>0</v>
      </c>
      <c r="AC2396" s="131">
        <v>0</v>
      </c>
      <c r="AD2396" s="131">
        <v>0</v>
      </c>
      <c r="AE2396" s="131">
        <v>0</v>
      </c>
      <c r="AF2396" s="131">
        <v>0</v>
      </c>
      <c r="AG2396" s="131">
        <v>0</v>
      </c>
      <c r="AH2396" s="43">
        <v>0</v>
      </c>
      <c r="AJ2396" s="69"/>
    </row>
    <row r="2397" spans="1:36">
      <c r="A2397" s="52">
        <v>0</v>
      </c>
      <c r="D2397" s="62">
        <v>2010</v>
      </c>
      <c r="E2397" s="62">
        <v>7</v>
      </c>
      <c r="F2397" s="62">
        <v>2011</v>
      </c>
      <c r="G2397" s="62">
        <v>2011</v>
      </c>
      <c r="H2397" s="131">
        <v>0</v>
      </c>
      <c r="I2397" s="131">
        <v>0</v>
      </c>
      <c r="J2397" s="131">
        <v>0</v>
      </c>
      <c r="K2397" s="131">
        <v>0</v>
      </c>
      <c r="L2397" s="131">
        <v>0</v>
      </c>
      <c r="M2397" s="131">
        <v>0</v>
      </c>
      <c r="N2397" s="131">
        <v>0</v>
      </c>
      <c r="O2397" s="131">
        <v>0</v>
      </c>
      <c r="P2397" s="131">
        <v>0</v>
      </c>
      <c r="Q2397" s="131">
        <v>0</v>
      </c>
      <c r="R2397" s="131">
        <v>0</v>
      </c>
      <c r="S2397" s="131">
        <v>0</v>
      </c>
      <c r="T2397" s="131">
        <v>0</v>
      </c>
      <c r="U2397" s="131">
        <v>0</v>
      </c>
      <c r="V2397" s="131">
        <v>0</v>
      </c>
      <c r="W2397" s="131">
        <v>0</v>
      </c>
      <c r="X2397" s="132">
        <v>0</v>
      </c>
      <c r="Y2397" s="131">
        <v>0</v>
      </c>
      <c r="Z2397" s="131">
        <v>0</v>
      </c>
      <c r="AA2397" s="131">
        <v>0</v>
      </c>
      <c r="AB2397" s="131">
        <v>0</v>
      </c>
      <c r="AC2397" s="131">
        <v>0</v>
      </c>
      <c r="AD2397" s="131">
        <v>0</v>
      </c>
      <c r="AE2397" s="131">
        <v>0</v>
      </c>
      <c r="AF2397" s="131">
        <v>0</v>
      </c>
      <c r="AG2397" s="131">
        <v>0</v>
      </c>
      <c r="AH2397" s="43">
        <v>0</v>
      </c>
      <c r="AJ2397" s="69"/>
    </row>
    <row r="2398" spans="1:36">
      <c r="A2398" s="52">
        <v>0</v>
      </c>
      <c r="D2398" s="62">
        <v>2010</v>
      </c>
      <c r="E2398" s="62">
        <v>8</v>
      </c>
      <c r="F2398" s="62">
        <v>2011</v>
      </c>
      <c r="G2398" s="62">
        <v>2011</v>
      </c>
      <c r="H2398" s="131">
        <v>0</v>
      </c>
      <c r="I2398" s="131">
        <v>0</v>
      </c>
      <c r="J2398" s="131">
        <v>0</v>
      </c>
      <c r="K2398" s="131">
        <v>0</v>
      </c>
      <c r="L2398" s="131">
        <v>0</v>
      </c>
      <c r="M2398" s="131">
        <v>0</v>
      </c>
      <c r="N2398" s="131">
        <v>0</v>
      </c>
      <c r="O2398" s="131">
        <v>0</v>
      </c>
      <c r="P2398" s="131">
        <v>0</v>
      </c>
      <c r="Q2398" s="131">
        <v>0</v>
      </c>
      <c r="R2398" s="131">
        <v>0</v>
      </c>
      <c r="S2398" s="131">
        <v>0</v>
      </c>
      <c r="T2398" s="131">
        <v>0</v>
      </c>
      <c r="U2398" s="131">
        <v>0</v>
      </c>
      <c r="V2398" s="131">
        <v>0</v>
      </c>
      <c r="W2398" s="131">
        <v>0</v>
      </c>
      <c r="X2398" s="132">
        <v>0</v>
      </c>
      <c r="Y2398" s="131">
        <v>0</v>
      </c>
      <c r="Z2398" s="131">
        <v>0</v>
      </c>
      <c r="AA2398" s="131">
        <v>0</v>
      </c>
      <c r="AB2398" s="131">
        <v>0</v>
      </c>
      <c r="AC2398" s="131">
        <v>0</v>
      </c>
      <c r="AD2398" s="131">
        <v>0</v>
      </c>
      <c r="AE2398" s="131">
        <v>0</v>
      </c>
      <c r="AF2398" s="131">
        <v>0</v>
      </c>
      <c r="AG2398" s="131">
        <v>0</v>
      </c>
      <c r="AH2398" s="43">
        <v>0</v>
      </c>
      <c r="AJ2398" s="69"/>
    </row>
    <row r="2399" spans="1:36">
      <c r="A2399" s="52">
        <v>0</v>
      </c>
      <c r="D2399" s="62">
        <v>2010</v>
      </c>
      <c r="E2399" s="62">
        <v>9</v>
      </c>
      <c r="F2399" s="62">
        <v>2011</v>
      </c>
      <c r="G2399" s="62">
        <v>2011</v>
      </c>
      <c r="H2399" s="131">
        <v>0</v>
      </c>
      <c r="I2399" s="131">
        <v>0</v>
      </c>
      <c r="J2399" s="131">
        <v>0</v>
      </c>
      <c r="K2399" s="131">
        <v>0</v>
      </c>
      <c r="L2399" s="131">
        <v>0</v>
      </c>
      <c r="M2399" s="131">
        <v>0</v>
      </c>
      <c r="N2399" s="131">
        <v>0</v>
      </c>
      <c r="O2399" s="131">
        <v>0</v>
      </c>
      <c r="P2399" s="131">
        <v>0</v>
      </c>
      <c r="Q2399" s="131">
        <v>0</v>
      </c>
      <c r="R2399" s="131">
        <v>0</v>
      </c>
      <c r="S2399" s="131">
        <v>0</v>
      </c>
      <c r="T2399" s="131">
        <v>0</v>
      </c>
      <c r="U2399" s="131">
        <v>0</v>
      </c>
      <c r="V2399" s="131">
        <v>0</v>
      </c>
      <c r="W2399" s="131">
        <v>0</v>
      </c>
      <c r="X2399" s="132">
        <v>0</v>
      </c>
      <c r="Y2399" s="131">
        <v>0</v>
      </c>
      <c r="Z2399" s="131">
        <v>0</v>
      </c>
      <c r="AA2399" s="131">
        <v>0</v>
      </c>
      <c r="AB2399" s="131">
        <v>0</v>
      </c>
      <c r="AC2399" s="131">
        <v>0</v>
      </c>
      <c r="AD2399" s="131">
        <v>0</v>
      </c>
      <c r="AE2399" s="131">
        <v>0</v>
      </c>
      <c r="AF2399" s="131">
        <v>0</v>
      </c>
      <c r="AG2399" s="131">
        <v>0</v>
      </c>
      <c r="AH2399" s="43">
        <v>0</v>
      </c>
      <c r="AJ2399" s="69"/>
    </row>
    <row r="2400" spans="1:36">
      <c r="A2400" s="52">
        <v>0</v>
      </c>
      <c r="D2400" s="62">
        <v>2010</v>
      </c>
      <c r="E2400" s="62">
        <v>10</v>
      </c>
      <c r="F2400" s="62">
        <v>2011</v>
      </c>
      <c r="G2400" s="62">
        <v>2011</v>
      </c>
      <c r="H2400" s="131">
        <v>0</v>
      </c>
      <c r="I2400" s="131">
        <v>0</v>
      </c>
      <c r="J2400" s="131">
        <v>0</v>
      </c>
      <c r="K2400" s="131">
        <v>0</v>
      </c>
      <c r="L2400" s="131">
        <v>0</v>
      </c>
      <c r="M2400" s="131">
        <v>0</v>
      </c>
      <c r="N2400" s="131">
        <v>0</v>
      </c>
      <c r="O2400" s="131">
        <v>0</v>
      </c>
      <c r="P2400" s="131">
        <v>0</v>
      </c>
      <c r="Q2400" s="131">
        <v>0</v>
      </c>
      <c r="R2400" s="131">
        <v>0</v>
      </c>
      <c r="S2400" s="131">
        <v>0</v>
      </c>
      <c r="T2400" s="131">
        <v>0</v>
      </c>
      <c r="U2400" s="131">
        <v>0</v>
      </c>
      <c r="V2400" s="131">
        <v>0</v>
      </c>
      <c r="W2400" s="131">
        <v>0</v>
      </c>
      <c r="X2400" s="132">
        <v>0</v>
      </c>
      <c r="Y2400" s="131">
        <v>0</v>
      </c>
      <c r="Z2400" s="131">
        <v>0</v>
      </c>
      <c r="AA2400" s="131">
        <v>0</v>
      </c>
      <c r="AB2400" s="131">
        <v>0</v>
      </c>
      <c r="AC2400" s="131">
        <v>0</v>
      </c>
      <c r="AD2400" s="131">
        <v>0</v>
      </c>
      <c r="AE2400" s="131">
        <v>0</v>
      </c>
      <c r="AF2400" s="131">
        <v>0</v>
      </c>
      <c r="AG2400" s="131">
        <v>0</v>
      </c>
      <c r="AH2400" s="43">
        <v>0</v>
      </c>
      <c r="AJ2400" s="69"/>
    </row>
    <row r="2401" spans="1:36">
      <c r="A2401" s="52">
        <v>0</v>
      </c>
      <c r="D2401" s="62">
        <v>2010</v>
      </c>
      <c r="E2401" s="62">
        <v>11</v>
      </c>
      <c r="F2401" s="62">
        <v>2011</v>
      </c>
      <c r="G2401" s="62">
        <v>2011</v>
      </c>
      <c r="H2401" s="131">
        <v>0</v>
      </c>
      <c r="I2401" s="131">
        <v>0</v>
      </c>
      <c r="J2401" s="131">
        <v>0</v>
      </c>
      <c r="K2401" s="131">
        <v>0</v>
      </c>
      <c r="L2401" s="131">
        <v>0</v>
      </c>
      <c r="M2401" s="131">
        <v>0</v>
      </c>
      <c r="N2401" s="131">
        <v>0</v>
      </c>
      <c r="O2401" s="131">
        <v>0</v>
      </c>
      <c r="P2401" s="131">
        <v>0</v>
      </c>
      <c r="Q2401" s="131">
        <v>0</v>
      </c>
      <c r="R2401" s="131">
        <v>0</v>
      </c>
      <c r="S2401" s="131">
        <v>0</v>
      </c>
      <c r="T2401" s="131">
        <v>0</v>
      </c>
      <c r="U2401" s="131">
        <v>0</v>
      </c>
      <c r="V2401" s="131">
        <v>0</v>
      </c>
      <c r="W2401" s="131">
        <v>0</v>
      </c>
      <c r="X2401" s="132">
        <v>0</v>
      </c>
      <c r="Y2401" s="131">
        <v>0</v>
      </c>
      <c r="Z2401" s="131">
        <v>0</v>
      </c>
      <c r="AA2401" s="131">
        <v>0</v>
      </c>
      <c r="AB2401" s="131">
        <v>0</v>
      </c>
      <c r="AC2401" s="131">
        <v>0</v>
      </c>
      <c r="AD2401" s="131">
        <v>0</v>
      </c>
      <c r="AE2401" s="131">
        <v>0</v>
      </c>
      <c r="AF2401" s="131">
        <v>0</v>
      </c>
      <c r="AG2401" s="131">
        <v>0</v>
      </c>
      <c r="AH2401" s="43">
        <v>0</v>
      </c>
      <c r="AJ2401" s="69"/>
    </row>
    <row r="2402" spans="1:36">
      <c r="A2402" s="52">
        <v>0</v>
      </c>
      <c r="D2402" s="62">
        <v>2010</v>
      </c>
      <c r="E2402" s="62">
        <v>12</v>
      </c>
      <c r="F2402" s="62">
        <v>2011</v>
      </c>
      <c r="G2402" s="62">
        <v>2011</v>
      </c>
      <c r="H2402" s="131">
        <v>0</v>
      </c>
      <c r="I2402" s="131">
        <v>0</v>
      </c>
      <c r="J2402" s="131">
        <v>0</v>
      </c>
      <c r="K2402" s="131">
        <v>0</v>
      </c>
      <c r="L2402" s="131">
        <v>0</v>
      </c>
      <c r="M2402" s="131">
        <v>0</v>
      </c>
      <c r="N2402" s="131">
        <v>0</v>
      </c>
      <c r="O2402" s="131">
        <v>0</v>
      </c>
      <c r="P2402" s="131">
        <v>0</v>
      </c>
      <c r="Q2402" s="131">
        <v>0</v>
      </c>
      <c r="R2402" s="131">
        <v>0</v>
      </c>
      <c r="S2402" s="131">
        <v>0</v>
      </c>
      <c r="T2402" s="131">
        <v>0</v>
      </c>
      <c r="U2402" s="131">
        <v>0</v>
      </c>
      <c r="V2402" s="131">
        <v>0</v>
      </c>
      <c r="W2402" s="131">
        <v>0</v>
      </c>
      <c r="X2402" s="132">
        <v>0</v>
      </c>
      <c r="Y2402" s="131">
        <v>0</v>
      </c>
      <c r="Z2402" s="131">
        <v>0</v>
      </c>
      <c r="AA2402" s="131">
        <v>0</v>
      </c>
      <c r="AB2402" s="131">
        <v>0</v>
      </c>
      <c r="AC2402" s="131">
        <v>0</v>
      </c>
      <c r="AD2402" s="131">
        <v>0</v>
      </c>
      <c r="AE2402" s="131">
        <v>0</v>
      </c>
      <c r="AF2402" s="131">
        <v>0</v>
      </c>
      <c r="AG2402" s="131">
        <v>0</v>
      </c>
      <c r="AH2402" s="43">
        <v>0</v>
      </c>
      <c r="AJ2402" s="69"/>
    </row>
    <row r="2403" spans="1:36">
      <c r="A2403" s="52">
        <v>0</v>
      </c>
      <c r="D2403" s="62">
        <v>2011</v>
      </c>
      <c r="E2403" s="62">
        <v>1</v>
      </c>
      <c r="F2403" s="62">
        <v>2011</v>
      </c>
      <c r="G2403" s="62">
        <v>2011</v>
      </c>
      <c r="H2403" s="131">
        <v>0</v>
      </c>
      <c r="I2403" s="131">
        <v>0</v>
      </c>
      <c r="J2403" s="131">
        <v>0</v>
      </c>
      <c r="K2403" s="131">
        <v>0</v>
      </c>
      <c r="L2403" s="131">
        <v>0</v>
      </c>
      <c r="M2403" s="131">
        <v>0</v>
      </c>
      <c r="N2403" s="131">
        <v>0</v>
      </c>
      <c r="O2403" s="131">
        <v>0</v>
      </c>
      <c r="P2403" s="131">
        <v>0</v>
      </c>
      <c r="Q2403" s="131">
        <v>0</v>
      </c>
      <c r="R2403" s="131">
        <v>0</v>
      </c>
      <c r="S2403" s="131">
        <v>0</v>
      </c>
      <c r="T2403" s="131">
        <v>0</v>
      </c>
      <c r="U2403" s="131">
        <v>0</v>
      </c>
      <c r="V2403" s="131">
        <v>0</v>
      </c>
      <c r="W2403" s="131">
        <v>0</v>
      </c>
      <c r="X2403" s="132">
        <v>0</v>
      </c>
      <c r="Y2403" s="131">
        <v>0</v>
      </c>
      <c r="Z2403" s="131">
        <v>0</v>
      </c>
      <c r="AA2403" s="131">
        <v>0</v>
      </c>
      <c r="AB2403" s="131">
        <v>0</v>
      </c>
      <c r="AC2403" s="131">
        <v>0</v>
      </c>
      <c r="AD2403" s="131">
        <v>0</v>
      </c>
      <c r="AE2403" s="131">
        <v>0</v>
      </c>
      <c r="AF2403" s="131">
        <v>0</v>
      </c>
      <c r="AG2403" s="131">
        <v>0</v>
      </c>
      <c r="AH2403" s="43">
        <v>0</v>
      </c>
      <c r="AJ2403" s="69"/>
    </row>
    <row r="2404" spans="1:36">
      <c r="A2404" s="52">
        <v>0</v>
      </c>
      <c r="D2404" s="62">
        <v>2011</v>
      </c>
      <c r="E2404" s="62">
        <v>2</v>
      </c>
      <c r="F2404" s="62">
        <v>2011</v>
      </c>
      <c r="G2404" s="62">
        <v>2011</v>
      </c>
      <c r="H2404" s="131">
        <v>0</v>
      </c>
      <c r="I2404" s="131">
        <v>0</v>
      </c>
      <c r="J2404" s="131">
        <v>0</v>
      </c>
      <c r="K2404" s="131">
        <v>0</v>
      </c>
      <c r="L2404" s="131">
        <v>0</v>
      </c>
      <c r="M2404" s="131">
        <v>0</v>
      </c>
      <c r="N2404" s="131">
        <v>0</v>
      </c>
      <c r="O2404" s="131">
        <v>0</v>
      </c>
      <c r="P2404" s="131">
        <v>0</v>
      </c>
      <c r="Q2404" s="131">
        <v>0</v>
      </c>
      <c r="R2404" s="131">
        <v>0</v>
      </c>
      <c r="S2404" s="131">
        <v>0</v>
      </c>
      <c r="T2404" s="131">
        <v>0</v>
      </c>
      <c r="U2404" s="131">
        <v>0</v>
      </c>
      <c r="V2404" s="131">
        <v>0</v>
      </c>
      <c r="W2404" s="131">
        <v>0</v>
      </c>
      <c r="X2404" s="132">
        <v>0</v>
      </c>
      <c r="Y2404" s="131">
        <v>0</v>
      </c>
      <c r="Z2404" s="131">
        <v>0</v>
      </c>
      <c r="AA2404" s="131">
        <v>0</v>
      </c>
      <c r="AB2404" s="131">
        <v>0</v>
      </c>
      <c r="AC2404" s="131">
        <v>0</v>
      </c>
      <c r="AD2404" s="131">
        <v>0</v>
      </c>
      <c r="AE2404" s="131">
        <v>0</v>
      </c>
      <c r="AF2404" s="131">
        <v>0</v>
      </c>
      <c r="AG2404" s="131">
        <v>0</v>
      </c>
      <c r="AH2404" s="43">
        <v>0</v>
      </c>
      <c r="AJ2404" s="69"/>
    </row>
    <row r="2405" spans="1:36">
      <c r="A2405" s="52">
        <v>0</v>
      </c>
      <c r="D2405" s="62">
        <v>2011</v>
      </c>
      <c r="E2405" s="62">
        <v>3</v>
      </c>
      <c r="F2405" s="62">
        <v>2011</v>
      </c>
      <c r="G2405" s="62">
        <v>2011</v>
      </c>
      <c r="H2405" s="131">
        <v>0</v>
      </c>
      <c r="I2405" s="131">
        <v>0</v>
      </c>
      <c r="J2405" s="131">
        <v>0</v>
      </c>
      <c r="K2405" s="131">
        <v>0</v>
      </c>
      <c r="L2405" s="131">
        <v>0</v>
      </c>
      <c r="M2405" s="131">
        <v>0</v>
      </c>
      <c r="N2405" s="131">
        <v>0</v>
      </c>
      <c r="O2405" s="131">
        <v>0</v>
      </c>
      <c r="P2405" s="131">
        <v>0</v>
      </c>
      <c r="Q2405" s="131">
        <v>0</v>
      </c>
      <c r="R2405" s="131">
        <v>0</v>
      </c>
      <c r="S2405" s="131">
        <v>0</v>
      </c>
      <c r="T2405" s="131">
        <v>0</v>
      </c>
      <c r="U2405" s="131">
        <v>0</v>
      </c>
      <c r="V2405" s="131">
        <v>0</v>
      </c>
      <c r="W2405" s="131">
        <v>0</v>
      </c>
      <c r="X2405" s="132">
        <v>0</v>
      </c>
      <c r="Y2405" s="131">
        <v>0</v>
      </c>
      <c r="Z2405" s="131">
        <v>0</v>
      </c>
      <c r="AA2405" s="131">
        <v>0</v>
      </c>
      <c r="AB2405" s="131">
        <v>0</v>
      </c>
      <c r="AC2405" s="131">
        <v>0</v>
      </c>
      <c r="AD2405" s="131">
        <v>0</v>
      </c>
      <c r="AE2405" s="131">
        <v>0</v>
      </c>
      <c r="AF2405" s="131">
        <v>0</v>
      </c>
      <c r="AG2405" s="131">
        <v>0</v>
      </c>
      <c r="AH2405" s="43">
        <v>0</v>
      </c>
      <c r="AJ2405" s="69"/>
    </row>
    <row r="2406" spans="1:36">
      <c r="A2406" s="52">
        <v>0</v>
      </c>
      <c r="D2406" s="62">
        <v>2011</v>
      </c>
      <c r="E2406" s="62">
        <v>4</v>
      </c>
      <c r="F2406" s="62">
        <v>2011</v>
      </c>
      <c r="G2406" s="62">
        <v>2011</v>
      </c>
      <c r="H2406" s="131">
        <v>0</v>
      </c>
      <c r="I2406" s="131">
        <v>0</v>
      </c>
      <c r="J2406" s="131">
        <v>0</v>
      </c>
      <c r="K2406" s="131">
        <v>0</v>
      </c>
      <c r="L2406" s="131">
        <v>0</v>
      </c>
      <c r="M2406" s="131">
        <v>0</v>
      </c>
      <c r="N2406" s="131">
        <v>0</v>
      </c>
      <c r="O2406" s="131">
        <v>0</v>
      </c>
      <c r="P2406" s="131">
        <v>0</v>
      </c>
      <c r="Q2406" s="131">
        <v>0</v>
      </c>
      <c r="R2406" s="131">
        <v>0</v>
      </c>
      <c r="S2406" s="131">
        <v>0</v>
      </c>
      <c r="T2406" s="131">
        <v>0</v>
      </c>
      <c r="U2406" s="131">
        <v>0</v>
      </c>
      <c r="V2406" s="131">
        <v>0</v>
      </c>
      <c r="W2406" s="131">
        <v>0</v>
      </c>
      <c r="X2406" s="132">
        <v>0</v>
      </c>
      <c r="Y2406" s="131">
        <v>0</v>
      </c>
      <c r="Z2406" s="131">
        <v>0</v>
      </c>
      <c r="AA2406" s="131">
        <v>0</v>
      </c>
      <c r="AB2406" s="131">
        <v>0</v>
      </c>
      <c r="AC2406" s="131">
        <v>0</v>
      </c>
      <c r="AD2406" s="131">
        <v>0</v>
      </c>
      <c r="AE2406" s="131">
        <v>0</v>
      </c>
      <c r="AF2406" s="131">
        <v>0</v>
      </c>
      <c r="AG2406" s="131">
        <v>0</v>
      </c>
      <c r="AH2406" s="43">
        <v>0</v>
      </c>
      <c r="AJ2406" s="69"/>
    </row>
    <row r="2407" spans="1:36">
      <c r="A2407" s="52">
        <v>0</v>
      </c>
      <c r="D2407" s="62">
        <v>2011</v>
      </c>
      <c r="E2407" s="62">
        <v>5</v>
      </c>
      <c r="F2407" s="62">
        <v>2011</v>
      </c>
      <c r="G2407" s="62">
        <v>2012</v>
      </c>
      <c r="H2407" s="131">
        <v>0</v>
      </c>
      <c r="I2407" s="131">
        <v>0</v>
      </c>
      <c r="J2407" s="131">
        <v>0</v>
      </c>
      <c r="K2407" s="131">
        <v>0</v>
      </c>
      <c r="L2407" s="131">
        <v>0</v>
      </c>
      <c r="M2407" s="131">
        <v>0</v>
      </c>
      <c r="N2407" s="131">
        <v>0</v>
      </c>
      <c r="O2407" s="131">
        <v>0</v>
      </c>
      <c r="P2407" s="131">
        <v>0</v>
      </c>
      <c r="Q2407" s="131">
        <v>0</v>
      </c>
      <c r="R2407" s="131">
        <v>0</v>
      </c>
      <c r="S2407" s="131">
        <v>0</v>
      </c>
      <c r="T2407" s="131">
        <v>0</v>
      </c>
      <c r="U2407" s="131">
        <v>0</v>
      </c>
      <c r="V2407" s="131">
        <v>0</v>
      </c>
      <c r="W2407" s="131">
        <v>0</v>
      </c>
      <c r="X2407" s="132">
        <v>0</v>
      </c>
      <c r="Y2407" s="131">
        <v>0</v>
      </c>
      <c r="Z2407" s="131">
        <v>0</v>
      </c>
      <c r="AA2407" s="131">
        <v>0</v>
      </c>
      <c r="AB2407" s="131">
        <v>0</v>
      </c>
      <c r="AC2407" s="131">
        <v>0</v>
      </c>
      <c r="AD2407" s="131">
        <v>0</v>
      </c>
      <c r="AE2407" s="131">
        <v>0</v>
      </c>
      <c r="AF2407" s="131">
        <v>0</v>
      </c>
      <c r="AG2407" s="131">
        <v>0</v>
      </c>
      <c r="AH2407" s="43">
        <v>0</v>
      </c>
      <c r="AJ2407" s="69"/>
    </row>
    <row r="2408" spans="1:36">
      <c r="A2408" s="52">
        <v>0</v>
      </c>
      <c r="D2408" s="62">
        <v>2011</v>
      </c>
      <c r="E2408" s="62">
        <v>6</v>
      </c>
      <c r="F2408" s="62">
        <v>2011</v>
      </c>
      <c r="G2408" s="62">
        <v>2012</v>
      </c>
      <c r="H2408" s="131">
        <v>0</v>
      </c>
      <c r="I2408" s="131">
        <v>0</v>
      </c>
      <c r="J2408" s="131">
        <v>0</v>
      </c>
      <c r="K2408" s="131">
        <v>0</v>
      </c>
      <c r="L2408" s="131">
        <v>0</v>
      </c>
      <c r="M2408" s="131">
        <v>0</v>
      </c>
      <c r="N2408" s="131">
        <v>0</v>
      </c>
      <c r="O2408" s="131">
        <v>0</v>
      </c>
      <c r="P2408" s="131">
        <v>0</v>
      </c>
      <c r="Q2408" s="131">
        <v>0</v>
      </c>
      <c r="R2408" s="131">
        <v>0</v>
      </c>
      <c r="S2408" s="131">
        <v>0</v>
      </c>
      <c r="T2408" s="131">
        <v>0</v>
      </c>
      <c r="U2408" s="131">
        <v>0</v>
      </c>
      <c r="V2408" s="131">
        <v>0</v>
      </c>
      <c r="W2408" s="131">
        <v>0</v>
      </c>
      <c r="X2408" s="132">
        <v>0</v>
      </c>
      <c r="Y2408" s="131">
        <v>0</v>
      </c>
      <c r="Z2408" s="131">
        <v>0</v>
      </c>
      <c r="AA2408" s="131">
        <v>0</v>
      </c>
      <c r="AB2408" s="131">
        <v>0</v>
      </c>
      <c r="AC2408" s="131">
        <v>0</v>
      </c>
      <c r="AD2408" s="131">
        <v>0</v>
      </c>
      <c r="AE2408" s="131">
        <v>0</v>
      </c>
      <c r="AF2408" s="131">
        <v>0</v>
      </c>
      <c r="AG2408" s="131">
        <v>0</v>
      </c>
      <c r="AH2408" s="43">
        <v>0</v>
      </c>
      <c r="AJ2408" s="69"/>
    </row>
    <row r="2409" spans="1:36">
      <c r="A2409" s="52">
        <v>0</v>
      </c>
      <c r="D2409" s="62">
        <v>2011</v>
      </c>
      <c r="E2409" s="62">
        <v>7</v>
      </c>
      <c r="F2409" s="62">
        <v>2012</v>
      </c>
      <c r="G2409" s="62">
        <v>2012</v>
      </c>
      <c r="H2409" s="131">
        <v>0</v>
      </c>
      <c r="I2409" s="131">
        <v>0</v>
      </c>
      <c r="J2409" s="131">
        <v>0</v>
      </c>
      <c r="K2409" s="131">
        <v>0</v>
      </c>
      <c r="L2409" s="131">
        <v>0</v>
      </c>
      <c r="M2409" s="131">
        <v>0</v>
      </c>
      <c r="N2409" s="131">
        <v>0</v>
      </c>
      <c r="O2409" s="131">
        <v>0</v>
      </c>
      <c r="P2409" s="131">
        <v>0</v>
      </c>
      <c r="Q2409" s="131">
        <v>0</v>
      </c>
      <c r="R2409" s="131">
        <v>0</v>
      </c>
      <c r="S2409" s="131">
        <v>0</v>
      </c>
      <c r="T2409" s="131">
        <v>0</v>
      </c>
      <c r="U2409" s="131">
        <v>0</v>
      </c>
      <c r="V2409" s="131">
        <v>0</v>
      </c>
      <c r="W2409" s="131">
        <v>0</v>
      </c>
      <c r="X2409" s="132">
        <v>0</v>
      </c>
      <c r="Y2409" s="131">
        <v>0</v>
      </c>
      <c r="Z2409" s="131">
        <v>0</v>
      </c>
      <c r="AA2409" s="131">
        <v>0</v>
      </c>
      <c r="AB2409" s="131">
        <v>0</v>
      </c>
      <c r="AC2409" s="131">
        <v>0</v>
      </c>
      <c r="AD2409" s="131">
        <v>0</v>
      </c>
      <c r="AE2409" s="131">
        <v>0</v>
      </c>
      <c r="AF2409" s="131">
        <v>0</v>
      </c>
      <c r="AG2409" s="131">
        <v>0</v>
      </c>
      <c r="AH2409" s="43">
        <v>0</v>
      </c>
      <c r="AJ2409" s="69"/>
    </row>
    <row r="2410" spans="1:36">
      <c r="A2410" s="52">
        <v>0</v>
      </c>
      <c r="D2410" s="62">
        <v>2011</v>
      </c>
      <c r="E2410" s="62">
        <v>8</v>
      </c>
      <c r="F2410" s="62">
        <v>2012</v>
      </c>
      <c r="G2410" s="62">
        <v>2012</v>
      </c>
      <c r="H2410" s="131">
        <v>0</v>
      </c>
      <c r="I2410" s="131">
        <v>0</v>
      </c>
      <c r="J2410" s="131">
        <v>0</v>
      </c>
      <c r="K2410" s="131">
        <v>0</v>
      </c>
      <c r="L2410" s="131">
        <v>0</v>
      </c>
      <c r="M2410" s="131">
        <v>0</v>
      </c>
      <c r="N2410" s="131">
        <v>0</v>
      </c>
      <c r="O2410" s="131">
        <v>0</v>
      </c>
      <c r="P2410" s="131">
        <v>0</v>
      </c>
      <c r="Q2410" s="131">
        <v>0</v>
      </c>
      <c r="R2410" s="131">
        <v>0</v>
      </c>
      <c r="S2410" s="131">
        <v>0</v>
      </c>
      <c r="T2410" s="131">
        <v>0</v>
      </c>
      <c r="U2410" s="131">
        <v>0</v>
      </c>
      <c r="V2410" s="131">
        <v>0</v>
      </c>
      <c r="W2410" s="131">
        <v>0</v>
      </c>
      <c r="X2410" s="132">
        <v>0</v>
      </c>
      <c r="Y2410" s="131">
        <v>0</v>
      </c>
      <c r="Z2410" s="131">
        <v>0</v>
      </c>
      <c r="AA2410" s="131">
        <v>0</v>
      </c>
      <c r="AB2410" s="131">
        <v>0</v>
      </c>
      <c r="AC2410" s="131">
        <v>0</v>
      </c>
      <c r="AD2410" s="131">
        <v>0</v>
      </c>
      <c r="AE2410" s="131">
        <v>0</v>
      </c>
      <c r="AF2410" s="131">
        <v>0</v>
      </c>
      <c r="AG2410" s="131">
        <v>0</v>
      </c>
      <c r="AH2410" s="43">
        <v>0</v>
      </c>
      <c r="AJ2410" s="69"/>
    </row>
    <row r="2411" spans="1:36">
      <c r="A2411" s="52">
        <v>0</v>
      </c>
      <c r="D2411" s="62">
        <v>2011</v>
      </c>
      <c r="E2411" s="62">
        <v>9</v>
      </c>
      <c r="F2411" s="62">
        <v>2012</v>
      </c>
      <c r="G2411" s="62">
        <v>2012</v>
      </c>
      <c r="H2411" s="131">
        <v>0</v>
      </c>
      <c r="I2411" s="131">
        <v>0</v>
      </c>
      <c r="J2411" s="131">
        <v>0</v>
      </c>
      <c r="K2411" s="131">
        <v>0</v>
      </c>
      <c r="L2411" s="131">
        <v>0</v>
      </c>
      <c r="M2411" s="131">
        <v>0</v>
      </c>
      <c r="N2411" s="131">
        <v>0</v>
      </c>
      <c r="O2411" s="131">
        <v>0</v>
      </c>
      <c r="P2411" s="131">
        <v>0</v>
      </c>
      <c r="Q2411" s="131">
        <v>0</v>
      </c>
      <c r="R2411" s="131">
        <v>0</v>
      </c>
      <c r="S2411" s="131">
        <v>0</v>
      </c>
      <c r="T2411" s="131">
        <v>0</v>
      </c>
      <c r="U2411" s="131">
        <v>0</v>
      </c>
      <c r="V2411" s="131">
        <v>0</v>
      </c>
      <c r="W2411" s="131">
        <v>0</v>
      </c>
      <c r="X2411" s="132">
        <v>0</v>
      </c>
      <c r="Y2411" s="131">
        <v>0</v>
      </c>
      <c r="Z2411" s="131">
        <v>0</v>
      </c>
      <c r="AA2411" s="131">
        <v>0</v>
      </c>
      <c r="AB2411" s="131">
        <v>0</v>
      </c>
      <c r="AC2411" s="131">
        <v>0</v>
      </c>
      <c r="AD2411" s="131">
        <v>0</v>
      </c>
      <c r="AE2411" s="131">
        <v>0</v>
      </c>
      <c r="AF2411" s="131">
        <v>0</v>
      </c>
      <c r="AG2411" s="131">
        <v>0</v>
      </c>
      <c r="AH2411" s="43">
        <v>0</v>
      </c>
      <c r="AJ2411" s="69"/>
    </row>
    <row r="2412" spans="1:36">
      <c r="A2412" s="52">
        <v>0</v>
      </c>
      <c r="D2412" s="62">
        <v>2011</v>
      </c>
      <c r="E2412" s="62">
        <v>10</v>
      </c>
      <c r="F2412" s="62">
        <v>2012</v>
      </c>
      <c r="G2412" s="62">
        <v>2012</v>
      </c>
      <c r="H2412" s="131">
        <v>0</v>
      </c>
      <c r="I2412" s="131">
        <v>0</v>
      </c>
      <c r="J2412" s="131">
        <v>0</v>
      </c>
      <c r="K2412" s="131">
        <v>0</v>
      </c>
      <c r="L2412" s="131">
        <v>0</v>
      </c>
      <c r="M2412" s="131">
        <v>0</v>
      </c>
      <c r="N2412" s="131">
        <v>0</v>
      </c>
      <c r="O2412" s="131">
        <v>0</v>
      </c>
      <c r="P2412" s="131">
        <v>0</v>
      </c>
      <c r="Q2412" s="131">
        <v>0</v>
      </c>
      <c r="R2412" s="131">
        <v>0</v>
      </c>
      <c r="S2412" s="131">
        <v>0</v>
      </c>
      <c r="T2412" s="131">
        <v>0</v>
      </c>
      <c r="U2412" s="131">
        <v>0</v>
      </c>
      <c r="V2412" s="131">
        <v>0</v>
      </c>
      <c r="W2412" s="131">
        <v>0</v>
      </c>
      <c r="X2412" s="132">
        <v>0</v>
      </c>
      <c r="Y2412" s="131">
        <v>0</v>
      </c>
      <c r="Z2412" s="131">
        <v>0</v>
      </c>
      <c r="AA2412" s="131">
        <v>0</v>
      </c>
      <c r="AB2412" s="131">
        <v>0</v>
      </c>
      <c r="AC2412" s="131">
        <v>0</v>
      </c>
      <c r="AD2412" s="131">
        <v>0</v>
      </c>
      <c r="AE2412" s="131">
        <v>0</v>
      </c>
      <c r="AF2412" s="131">
        <v>0</v>
      </c>
      <c r="AG2412" s="131">
        <v>0</v>
      </c>
      <c r="AH2412" s="43">
        <v>0</v>
      </c>
      <c r="AJ2412" s="69"/>
    </row>
    <row r="2413" spans="1:36">
      <c r="A2413" s="52">
        <v>0</v>
      </c>
      <c r="D2413" s="62">
        <v>2011</v>
      </c>
      <c r="E2413" s="62">
        <v>11</v>
      </c>
      <c r="F2413" s="62">
        <v>2012</v>
      </c>
      <c r="G2413" s="62">
        <v>2012</v>
      </c>
      <c r="H2413" s="131">
        <v>0</v>
      </c>
      <c r="I2413" s="131">
        <v>0</v>
      </c>
      <c r="J2413" s="131">
        <v>0</v>
      </c>
      <c r="K2413" s="131">
        <v>0</v>
      </c>
      <c r="L2413" s="131">
        <v>0</v>
      </c>
      <c r="M2413" s="131">
        <v>0</v>
      </c>
      <c r="N2413" s="131">
        <v>0</v>
      </c>
      <c r="O2413" s="131">
        <v>0</v>
      </c>
      <c r="P2413" s="131">
        <v>0</v>
      </c>
      <c r="Q2413" s="131">
        <v>0</v>
      </c>
      <c r="R2413" s="131">
        <v>0</v>
      </c>
      <c r="S2413" s="131">
        <v>0</v>
      </c>
      <c r="T2413" s="131">
        <v>0</v>
      </c>
      <c r="U2413" s="131">
        <v>0</v>
      </c>
      <c r="V2413" s="131">
        <v>0</v>
      </c>
      <c r="W2413" s="131">
        <v>0</v>
      </c>
      <c r="X2413" s="132">
        <v>0</v>
      </c>
      <c r="Y2413" s="131">
        <v>0</v>
      </c>
      <c r="Z2413" s="131">
        <v>0</v>
      </c>
      <c r="AA2413" s="131">
        <v>0</v>
      </c>
      <c r="AB2413" s="131">
        <v>0</v>
      </c>
      <c r="AC2413" s="131">
        <v>0</v>
      </c>
      <c r="AD2413" s="131">
        <v>0</v>
      </c>
      <c r="AE2413" s="131">
        <v>0</v>
      </c>
      <c r="AF2413" s="131">
        <v>0</v>
      </c>
      <c r="AG2413" s="131">
        <v>0</v>
      </c>
      <c r="AH2413" s="43">
        <v>0</v>
      </c>
      <c r="AJ2413" s="69"/>
    </row>
    <row r="2414" spans="1:36">
      <c r="A2414" s="52">
        <v>0</v>
      </c>
      <c r="D2414" s="62">
        <v>2011</v>
      </c>
      <c r="E2414" s="62">
        <v>12</v>
      </c>
      <c r="F2414" s="62">
        <v>2012</v>
      </c>
      <c r="G2414" s="62">
        <v>2012</v>
      </c>
      <c r="H2414" s="131">
        <v>0</v>
      </c>
      <c r="I2414" s="131">
        <v>0</v>
      </c>
      <c r="J2414" s="131">
        <v>0</v>
      </c>
      <c r="K2414" s="131">
        <v>0</v>
      </c>
      <c r="L2414" s="131">
        <v>0</v>
      </c>
      <c r="M2414" s="131">
        <v>0</v>
      </c>
      <c r="N2414" s="131">
        <v>0</v>
      </c>
      <c r="O2414" s="131">
        <v>0</v>
      </c>
      <c r="P2414" s="131">
        <v>0</v>
      </c>
      <c r="Q2414" s="131">
        <v>0</v>
      </c>
      <c r="R2414" s="131">
        <v>0</v>
      </c>
      <c r="S2414" s="131">
        <v>0</v>
      </c>
      <c r="T2414" s="131">
        <v>0</v>
      </c>
      <c r="U2414" s="131">
        <v>0</v>
      </c>
      <c r="V2414" s="131">
        <v>0</v>
      </c>
      <c r="W2414" s="131">
        <v>0</v>
      </c>
      <c r="X2414" s="132">
        <v>0</v>
      </c>
      <c r="Y2414" s="131">
        <v>0</v>
      </c>
      <c r="Z2414" s="131">
        <v>0</v>
      </c>
      <c r="AA2414" s="131">
        <v>0</v>
      </c>
      <c r="AB2414" s="131">
        <v>0</v>
      </c>
      <c r="AC2414" s="131">
        <v>0</v>
      </c>
      <c r="AD2414" s="131">
        <v>0</v>
      </c>
      <c r="AE2414" s="131">
        <v>0</v>
      </c>
      <c r="AF2414" s="131">
        <v>0</v>
      </c>
      <c r="AG2414" s="131">
        <v>0</v>
      </c>
      <c r="AH2414" s="43">
        <v>0</v>
      </c>
      <c r="AJ2414" s="69"/>
    </row>
    <row r="2415" spans="1:36">
      <c r="A2415" s="52">
        <v>0</v>
      </c>
      <c r="D2415" s="62">
        <v>2012</v>
      </c>
      <c r="E2415" s="62">
        <v>1</v>
      </c>
      <c r="F2415" s="62">
        <v>2012</v>
      </c>
      <c r="G2415" s="62">
        <v>2012</v>
      </c>
      <c r="H2415" s="131">
        <v>0</v>
      </c>
      <c r="I2415" s="131">
        <v>0</v>
      </c>
      <c r="J2415" s="131">
        <v>0</v>
      </c>
      <c r="K2415" s="131">
        <v>0</v>
      </c>
      <c r="L2415" s="131">
        <v>0</v>
      </c>
      <c r="M2415" s="131">
        <v>0</v>
      </c>
      <c r="N2415" s="131">
        <v>0</v>
      </c>
      <c r="O2415" s="131">
        <v>0</v>
      </c>
      <c r="P2415" s="131">
        <v>0</v>
      </c>
      <c r="Q2415" s="131">
        <v>0</v>
      </c>
      <c r="R2415" s="131">
        <v>0</v>
      </c>
      <c r="S2415" s="131">
        <v>0</v>
      </c>
      <c r="T2415" s="131">
        <v>0</v>
      </c>
      <c r="U2415" s="131">
        <v>0</v>
      </c>
      <c r="V2415" s="131">
        <v>0</v>
      </c>
      <c r="W2415" s="131">
        <v>0</v>
      </c>
      <c r="X2415" s="132">
        <v>0</v>
      </c>
      <c r="Y2415" s="131">
        <v>0</v>
      </c>
      <c r="Z2415" s="131">
        <v>0</v>
      </c>
      <c r="AA2415" s="131">
        <v>0</v>
      </c>
      <c r="AB2415" s="131">
        <v>0</v>
      </c>
      <c r="AC2415" s="131">
        <v>0</v>
      </c>
      <c r="AD2415" s="131">
        <v>0</v>
      </c>
      <c r="AE2415" s="131">
        <v>0</v>
      </c>
      <c r="AF2415" s="131">
        <v>0</v>
      </c>
      <c r="AG2415" s="131">
        <v>0</v>
      </c>
      <c r="AH2415" s="43">
        <v>0</v>
      </c>
      <c r="AJ2415" s="69"/>
    </row>
    <row r="2416" spans="1:36">
      <c r="A2416" s="52">
        <v>0</v>
      </c>
      <c r="D2416" s="62">
        <v>2012</v>
      </c>
      <c r="E2416" s="62">
        <v>2</v>
      </c>
      <c r="F2416" s="62">
        <v>2012</v>
      </c>
      <c r="G2416" s="62">
        <v>2012</v>
      </c>
      <c r="H2416" s="131">
        <v>0</v>
      </c>
      <c r="I2416" s="131">
        <v>0</v>
      </c>
      <c r="J2416" s="131">
        <v>0</v>
      </c>
      <c r="K2416" s="131">
        <v>0</v>
      </c>
      <c r="L2416" s="131">
        <v>0</v>
      </c>
      <c r="M2416" s="131">
        <v>0</v>
      </c>
      <c r="N2416" s="131">
        <v>0</v>
      </c>
      <c r="O2416" s="131">
        <v>0</v>
      </c>
      <c r="P2416" s="131">
        <v>0</v>
      </c>
      <c r="Q2416" s="131">
        <v>0</v>
      </c>
      <c r="R2416" s="131">
        <v>0</v>
      </c>
      <c r="S2416" s="131">
        <v>0</v>
      </c>
      <c r="T2416" s="131">
        <v>0</v>
      </c>
      <c r="U2416" s="131">
        <v>0</v>
      </c>
      <c r="V2416" s="131">
        <v>0</v>
      </c>
      <c r="W2416" s="131">
        <v>0</v>
      </c>
      <c r="X2416" s="132">
        <v>0</v>
      </c>
      <c r="Y2416" s="131">
        <v>0</v>
      </c>
      <c r="Z2416" s="131">
        <v>0</v>
      </c>
      <c r="AA2416" s="131">
        <v>0</v>
      </c>
      <c r="AB2416" s="131">
        <v>0</v>
      </c>
      <c r="AC2416" s="131">
        <v>0</v>
      </c>
      <c r="AD2416" s="131">
        <v>0</v>
      </c>
      <c r="AE2416" s="131">
        <v>0</v>
      </c>
      <c r="AF2416" s="131">
        <v>0</v>
      </c>
      <c r="AG2416" s="131">
        <v>0</v>
      </c>
      <c r="AH2416" s="43">
        <v>0</v>
      </c>
      <c r="AJ2416" s="69"/>
    </row>
    <row r="2417" spans="1:36">
      <c r="A2417" s="52">
        <v>0</v>
      </c>
      <c r="D2417" s="62">
        <v>2012</v>
      </c>
      <c r="E2417" s="62">
        <v>3</v>
      </c>
      <c r="F2417" s="62">
        <v>2012</v>
      </c>
      <c r="G2417" s="62">
        <v>2012</v>
      </c>
      <c r="H2417" s="131">
        <v>0</v>
      </c>
      <c r="I2417" s="131">
        <v>0</v>
      </c>
      <c r="J2417" s="131">
        <v>0</v>
      </c>
      <c r="K2417" s="131">
        <v>0</v>
      </c>
      <c r="L2417" s="131">
        <v>0</v>
      </c>
      <c r="M2417" s="131">
        <v>0</v>
      </c>
      <c r="N2417" s="131">
        <v>0</v>
      </c>
      <c r="O2417" s="131">
        <v>0</v>
      </c>
      <c r="P2417" s="131">
        <v>0</v>
      </c>
      <c r="Q2417" s="131">
        <v>0</v>
      </c>
      <c r="R2417" s="131">
        <v>0</v>
      </c>
      <c r="S2417" s="131">
        <v>0</v>
      </c>
      <c r="T2417" s="131">
        <v>0</v>
      </c>
      <c r="U2417" s="131">
        <v>0</v>
      </c>
      <c r="V2417" s="131">
        <v>0</v>
      </c>
      <c r="W2417" s="131">
        <v>0</v>
      </c>
      <c r="X2417" s="132">
        <v>0</v>
      </c>
      <c r="Y2417" s="131">
        <v>0</v>
      </c>
      <c r="Z2417" s="131">
        <v>0</v>
      </c>
      <c r="AA2417" s="131">
        <v>0</v>
      </c>
      <c r="AB2417" s="131">
        <v>0</v>
      </c>
      <c r="AC2417" s="131">
        <v>0</v>
      </c>
      <c r="AD2417" s="131">
        <v>0</v>
      </c>
      <c r="AE2417" s="131">
        <v>0</v>
      </c>
      <c r="AF2417" s="131">
        <v>0</v>
      </c>
      <c r="AG2417" s="131">
        <v>0</v>
      </c>
      <c r="AH2417" s="43">
        <v>0</v>
      </c>
      <c r="AJ2417" s="69"/>
    </row>
    <row r="2418" spans="1:36">
      <c r="A2418" s="52">
        <v>0</v>
      </c>
      <c r="D2418" s="62">
        <v>2012</v>
      </c>
      <c r="E2418" s="62">
        <v>4</v>
      </c>
      <c r="F2418" s="62">
        <v>2012</v>
      </c>
      <c r="G2418" s="62">
        <v>2012</v>
      </c>
      <c r="H2418" s="131">
        <v>0</v>
      </c>
      <c r="I2418" s="131">
        <v>0</v>
      </c>
      <c r="J2418" s="131">
        <v>0</v>
      </c>
      <c r="K2418" s="131">
        <v>0</v>
      </c>
      <c r="L2418" s="131">
        <v>0</v>
      </c>
      <c r="M2418" s="131">
        <v>0</v>
      </c>
      <c r="N2418" s="131">
        <v>0</v>
      </c>
      <c r="O2418" s="131">
        <v>0</v>
      </c>
      <c r="P2418" s="131">
        <v>0</v>
      </c>
      <c r="Q2418" s="131">
        <v>0</v>
      </c>
      <c r="R2418" s="131">
        <v>0</v>
      </c>
      <c r="S2418" s="131">
        <v>0</v>
      </c>
      <c r="T2418" s="131">
        <v>0</v>
      </c>
      <c r="U2418" s="131">
        <v>0</v>
      </c>
      <c r="V2418" s="131">
        <v>0</v>
      </c>
      <c r="W2418" s="131">
        <v>0</v>
      </c>
      <c r="X2418" s="132">
        <v>0</v>
      </c>
      <c r="Y2418" s="131">
        <v>0</v>
      </c>
      <c r="Z2418" s="131">
        <v>0</v>
      </c>
      <c r="AA2418" s="131">
        <v>0</v>
      </c>
      <c r="AB2418" s="131">
        <v>0</v>
      </c>
      <c r="AC2418" s="131">
        <v>0</v>
      </c>
      <c r="AD2418" s="131">
        <v>0</v>
      </c>
      <c r="AE2418" s="131">
        <v>0</v>
      </c>
      <c r="AF2418" s="131">
        <v>0</v>
      </c>
      <c r="AG2418" s="131">
        <v>0</v>
      </c>
      <c r="AH2418" s="43">
        <v>0</v>
      </c>
      <c r="AJ2418" s="69"/>
    </row>
    <row r="2419" spans="1:36">
      <c r="A2419" s="52">
        <v>0</v>
      </c>
      <c r="D2419" s="62">
        <v>2012</v>
      </c>
      <c r="E2419" s="62">
        <v>5</v>
      </c>
      <c r="F2419" s="62">
        <v>2012</v>
      </c>
      <c r="G2419" s="62">
        <v>2013</v>
      </c>
      <c r="H2419" s="131">
        <v>0</v>
      </c>
      <c r="I2419" s="131">
        <v>0</v>
      </c>
      <c r="J2419" s="131">
        <v>0</v>
      </c>
      <c r="K2419" s="131">
        <v>0</v>
      </c>
      <c r="L2419" s="131">
        <v>0</v>
      </c>
      <c r="M2419" s="131">
        <v>0</v>
      </c>
      <c r="N2419" s="131">
        <v>0</v>
      </c>
      <c r="O2419" s="131">
        <v>0</v>
      </c>
      <c r="P2419" s="131">
        <v>0</v>
      </c>
      <c r="Q2419" s="131">
        <v>0</v>
      </c>
      <c r="R2419" s="131">
        <v>0</v>
      </c>
      <c r="S2419" s="131">
        <v>0</v>
      </c>
      <c r="T2419" s="131">
        <v>0</v>
      </c>
      <c r="U2419" s="131">
        <v>0</v>
      </c>
      <c r="V2419" s="131">
        <v>0</v>
      </c>
      <c r="W2419" s="131">
        <v>0</v>
      </c>
      <c r="X2419" s="132">
        <v>0</v>
      </c>
      <c r="Y2419" s="131">
        <v>0</v>
      </c>
      <c r="Z2419" s="131">
        <v>0</v>
      </c>
      <c r="AA2419" s="131">
        <v>0</v>
      </c>
      <c r="AB2419" s="131">
        <v>0</v>
      </c>
      <c r="AC2419" s="131">
        <v>0</v>
      </c>
      <c r="AD2419" s="131">
        <v>0</v>
      </c>
      <c r="AE2419" s="131">
        <v>0</v>
      </c>
      <c r="AF2419" s="131">
        <v>0</v>
      </c>
      <c r="AG2419" s="131">
        <v>0</v>
      </c>
      <c r="AH2419" s="43">
        <v>0</v>
      </c>
      <c r="AJ2419" s="69"/>
    </row>
    <row r="2420" spans="1:36">
      <c r="A2420" s="52">
        <v>0</v>
      </c>
      <c r="D2420" s="62">
        <v>2012</v>
      </c>
      <c r="E2420" s="62">
        <v>6</v>
      </c>
      <c r="F2420" s="62">
        <v>2012</v>
      </c>
      <c r="G2420" s="62">
        <v>2013</v>
      </c>
      <c r="H2420" s="131">
        <v>0</v>
      </c>
      <c r="I2420" s="131">
        <v>0</v>
      </c>
      <c r="J2420" s="131">
        <v>0</v>
      </c>
      <c r="K2420" s="131">
        <v>0</v>
      </c>
      <c r="L2420" s="131">
        <v>0</v>
      </c>
      <c r="M2420" s="131">
        <v>0</v>
      </c>
      <c r="N2420" s="131">
        <v>0</v>
      </c>
      <c r="O2420" s="131">
        <v>0</v>
      </c>
      <c r="P2420" s="131">
        <v>0</v>
      </c>
      <c r="Q2420" s="131">
        <v>0</v>
      </c>
      <c r="R2420" s="131">
        <v>0</v>
      </c>
      <c r="S2420" s="131">
        <v>0</v>
      </c>
      <c r="T2420" s="131">
        <v>0</v>
      </c>
      <c r="U2420" s="131">
        <v>0</v>
      </c>
      <c r="V2420" s="131">
        <v>0</v>
      </c>
      <c r="W2420" s="131">
        <v>0</v>
      </c>
      <c r="X2420" s="132">
        <v>0</v>
      </c>
      <c r="Y2420" s="131">
        <v>0</v>
      </c>
      <c r="Z2420" s="131">
        <v>0</v>
      </c>
      <c r="AA2420" s="131">
        <v>0</v>
      </c>
      <c r="AB2420" s="131">
        <v>0</v>
      </c>
      <c r="AC2420" s="131">
        <v>0</v>
      </c>
      <c r="AD2420" s="131">
        <v>0</v>
      </c>
      <c r="AE2420" s="131">
        <v>0</v>
      </c>
      <c r="AF2420" s="131">
        <v>0</v>
      </c>
      <c r="AG2420" s="131">
        <v>0</v>
      </c>
      <c r="AH2420" s="43">
        <v>0</v>
      </c>
      <c r="AJ2420" s="69"/>
    </row>
    <row r="2421" spans="1:36">
      <c r="A2421" s="52">
        <v>0</v>
      </c>
      <c r="D2421" s="62">
        <v>2012</v>
      </c>
      <c r="E2421" s="62">
        <v>7</v>
      </c>
      <c r="F2421" s="62">
        <v>2013</v>
      </c>
      <c r="G2421" s="62">
        <v>2013</v>
      </c>
      <c r="H2421" s="131">
        <v>0</v>
      </c>
      <c r="I2421" s="131">
        <v>0</v>
      </c>
      <c r="J2421" s="131">
        <v>0</v>
      </c>
      <c r="K2421" s="131">
        <v>0</v>
      </c>
      <c r="L2421" s="131">
        <v>0</v>
      </c>
      <c r="M2421" s="131">
        <v>0</v>
      </c>
      <c r="N2421" s="131">
        <v>0</v>
      </c>
      <c r="O2421" s="131">
        <v>0</v>
      </c>
      <c r="P2421" s="131">
        <v>0</v>
      </c>
      <c r="Q2421" s="131">
        <v>0</v>
      </c>
      <c r="R2421" s="131">
        <v>0</v>
      </c>
      <c r="S2421" s="131">
        <v>0</v>
      </c>
      <c r="T2421" s="131">
        <v>0</v>
      </c>
      <c r="U2421" s="131">
        <v>0</v>
      </c>
      <c r="V2421" s="131">
        <v>0</v>
      </c>
      <c r="W2421" s="131">
        <v>0</v>
      </c>
      <c r="X2421" s="132">
        <v>0</v>
      </c>
      <c r="Y2421" s="131">
        <v>0</v>
      </c>
      <c r="Z2421" s="131">
        <v>0</v>
      </c>
      <c r="AA2421" s="131">
        <v>0</v>
      </c>
      <c r="AB2421" s="131">
        <v>0</v>
      </c>
      <c r="AC2421" s="131">
        <v>0</v>
      </c>
      <c r="AD2421" s="131">
        <v>0</v>
      </c>
      <c r="AE2421" s="131">
        <v>0</v>
      </c>
      <c r="AF2421" s="131">
        <v>0</v>
      </c>
      <c r="AG2421" s="131">
        <v>0</v>
      </c>
      <c r="AH2421" s="43">
        <v>0</v>
      </c>
      <c r="AJ2421" s="69"/>
    </row>
    <row r="2422" spans="1:36">
      <c r="A2422" s="52">
        <v>0</v>
      </c>
      <c r="D2422" s="62">
        <v>2012</v>
      </c>
      <c r="E2422" s="62">
        <v>8</v>
      </c>
      <c r="F2422" s="62">
        <v>2013</v>
      </c>
      <c r="G2422" s="62">
        <v>2013</v>
      </c>
      <c r="H2422" s="131">
        <v>0</v>
      </c>
      <c r="I2422" s="131">
        <v>0</v>
      </c>
      <c r="J2422" s="131">
        <v>0</v>
      </c>
      <c r="K2422" s="131">
        <v>0</v>
      </c>
      <c r="L2422" s="131">
        <v>0</v>
      </c>
      <c r="M2422" s="131">
        <v>0</v>
      </c>
      <c r="N2422" s="131">
        <v>0</v>
      </c>
      <c r="O2422" s="131">
        <v>0</v>
      </c>
      <c r="P2422" s="131">
        <v>0</v>
      </c>
      <c r="Q2422" s="131">
        <v>0</v>
      </c>
      <c r="R2422" s="131">
        <v>0</v>
      </c>
      <c r="S2422" s="131">
        <v>0</v>
      </c>
      <c r="T2422" s="131">
        <v>0</v>
      </c>
      <c r="U2422" s="131">
        <v>0</v>
      </c>
      <c r="V2422" s="131">
        <v>0</v>
      </c>
      <c r="W2422" s="131">
        <v>0</v>
      </c>
      <c r="X2422" s="132">
        <v>0</v>
      </c>
      <c r="Y2422" s="131">
        <v>0</v>
      </c>
      <c r="Z2422" s="131">
        <v>0</v>
      </c>
      <c r="AA2422" s="131">
        <v>0</v>
      </c>
      <c r="AB2422" s="131">
        <v>0</v>
      </c>
      <c r="AC2422" s="131">
        <v>0</v>
      </c>
      <c r="AD2422" s="131">
        <v>0</v>
      </c>
      <c r="AE2422" s="131">
        <v>0</v>
      </c>
      <c r="AF2422" s="131">
        <v>0</v>
      </c>
      <c r="AG2422" s="131">
        <v>0</v>
      </c>
      <c r="AH2422" s="43">
        <v>0</v>
      </c>
      <c r="AJ2422" s="69"/>
    </row>
    <row r="2423" spans="1:36">
      <c r="A2423" s="52">
        <v>0</v>
      </c>
      <c r="D2423" s="62">
        <v>2012</v>
      </c>
      <c r="E2423" s="62">
        <v>9</v>
      </c>
      <c r="F2423" s="62">
        <v>2013</v>
      </c>
      <c r="G2423" s="62">
        <v>2013</v>
      </c>
      <c r="H2423" s="131">
        <v>0</v>
      </c>
      <c r="I2423" s="131">
        <v>0</v>
      </c>
      <c r="J2423" s="131">
        <v>0</v>
      </c>
      <c r="K2423" s="131">
        <v>0</v>
      </c>
      <c r="L2423" s="131">
        <v>0</v>
      </c>
      <c r="M2423" s="131">
        <v>0</v>
      </c>
      <c r="N2423" s="131">
        <v>0</v>
      </c>
      <c r="O2423" s="131">
        <v>0</v>
      </c>
      <c r="P2423" s="131">
        <v>0</v>
      </c>
      <c r="Q2423" s="131">
        <v>0</v>
      </c>
      <c r="R2423" s="131">
        <v>0</v>
      </c>
      <c r="S2423" s="131">
        <v>0</v>
      </c>
      <c r="T2423" s="131">
        <v>0</v>
      </c>
      <c r="U2423" s="131">
        <v>0</v>
      </c>
      <c r="V2423" s="131">
        <v>0</v>
      </c>
      <c r="W2423" s="131">
        <v>0</v>
      </c>
      <c r="X2423" s="132">
        <v>0</v>
      </c>
      <c r="Y2423" s="131">
        <v>0</v>
      </c>
      <c r="Z2423" s="131">
        <v>0</v>
      </c>
      <c r="AA2423" s="131">
        <v>0</v>
      </c>
      <c r="AB2423" s="131">
        <v>0</v>
      </c>
      <c r="AC2423" s="131">
        <v>0</v>
      </c>
      <c r="AD2423" s="131">
        <v>0</v>
      </c>
      <c r="AE2423" s="131">
        <v>0</v>
      </c>
      <c r="AF2423" s="131">
        <v>0</v>
      </c>
      <c r="AG2423" s="131">
        <v>0</v>
      </c>
      <c r="AH2423" s="43">
        <v>0</v>
      </c>
      <c r="AJ2423" s="69"/>
    </row>
    <row r="2424" spans="1:36">
      <c r="A2424" s="52">
        <v>0</v>
      </c>
      <c r="D2424" s="62">
        <v>2012</v>
      </c>
      <c r="E2424" s="62">
        <v>10</v>
      </c>
      <c r="F2424" s="62">
        <v>2013</v>
      </c>
      <c r="G2424" s="62">
        <v>2013</v>
      </c>
      <c r="H2424" s="131">
        <v>0</v>
      </c>
      <c r="I2424" s="131">
        <v>0</v>
      </c>
      <c r="J2424" s="131">
        <v>0</v>
      </c>
      <c r="K2424" s="131">
        <v>0</v>
      </c>
      <c r="L2424" s="131">
        <v>0</v>
      </c>
      <c r="M2424" s="131">
        <v>0</v>
      </c>
      <c r="N2424" s="131">
        <v>0</v>
      </c>
      <c r="O2424" s="131">
        <v>0</v>
      </c>
      <c r="P2424" s="131">
        <v>0</v>
      </c>
      <c r="Q2424" s="131">
        <v>0</v>
      </c>
      <c r="R2424" s="131">
        <v>0</v>
      </c>
      <c r="S2424" s="131">
        <v>0</v>
      </c>
      <c r="T2424" s="131">
        <v>0</v>
      </c>
      <c r="U2424" s="131">
        <v>0</v>
      </c>
      <c r="V2424" s="131">
        <v>0</v>
      </c>
      <c r="W2424" s="131">
        <v>0</v>
      </c>
      <c r="X2424" s="132">
        <v>0</v>
      </c>
      <c r="Y2424" s="131">
        <v>0</v>
      </c>
      <c r="Z2424" s="131">
        <v>0</v>
      </c>
      <c r="AA2424" s="131">
        <v>0</v>
      </c>
      <c r="AB2424" s="131">
        <v>0</v>
      </c>
      <c r="AC2424" s="131">
        <v>0</v>
      </c>
      <c r="AD2424" s="131">
        <v>0</v>
      </c>
      <c r="AE2424" s="131">
        <v>0</v>
      </c>
      <c r="AF2424" s="131">
        <v>0</v>
      </c>
      <c r="AG2424" s="131">
        <v>0</v>
      </c>
      <c r="AH2424" s="43">
        <v>0</v>
      </c>
      <c r="AJ2424" s="69"/>
    </row>
    <row r="2425" spans="1:36">
      <c r="A2425" s="52">
        <v>0</v>
      </c>
      <c r="D2425" s="62">
        <v>2012</v>
      </c>
      <c r="E2425" s="62">
        <v>11</v>
      </c>
      <c r="F2425" s="62">
        <v>2013</v>
      </c>
      <c r="G2425" s="62">
        <v>2013</v>
      </c>
      <c r="H2425" s="131">
        <v>0</v>
      </c>
      <c r="I2425" s="131">
        <v>0</v>
      </c>
      <c r="J2425" s="131">
        <v>0</v>
      </c>
      <c r="K2425" s="131">
        <v>0</v>
      </c>
      <c r="L2425" s="131">
        <v>0</v>
      </c>
      <c r="M2425" s="131">
        <v>0</v>
      </c>
      <c r="N2425" s="131">
        <v>0</v>
      </c>
      <c r="O2425" s="131">
        <v>0</v>
      </c>
      <c r="P2425" s="131">
        <v>0</v>
      </c>
      <c r="Q2425" s="131">
        <v>0</v>
      </c>
      <c r="R2425" s="131">
        <v>0</v>
      </c>
      <c r="S2425" s="131">
        <v>0</v>
      </c>
      <c r="T2425" s="131">
        <v>0</v>
      </c>
      <c r="U2425" s="131">
        <v>0</v>
      </c>
      <c r="V2425" s="131">
        <v>0</v>
      </c>
      <c r="W2425" s="131">
        <v>0</v>
      </c>
      <c r="X2425" s="132">
        <v>0</v>
      </c>
      <c r="Y2425" s="131">
        <v>0</v>
      </c>
      <c r="Z2425" s="131">
        <v>0</v>
      </c>
      <c r="AA2425" s="131">
        <v>0</v>
      </c>
      <c r="AB2425" s="131">
        <v>0</v>
      </c>
      <c r="AC2425" s="131">
        <v>0</v>
      </c>
      <c r="AD2425" s="131">
        <v>0</v>
      </c>
      <c r="AE2425" s="131">
        <v>0</v>
      </c>
      <c r="AF2425" s="131">
        <v>0</v>
      </c>
      <c r="AG2425" s="131">
        <v>0</v>
      </c>
      <c r="AH2425" s="43">
        <v>0</v>
      </c>
      <c r="AJ2425" s="69"/>
    </row>
    <row r="2426" spans="1:36">
      <c r="A2426" s="52">
        <v>0</v>
      </c>
      <c r="D2426" s="62">
        <v>2012</v>
      </c>
      <c r="E2426" s="62">
        <v>12</v>
      </c>
      <c r="F2426" s="62">
        <v>2013</v>
      </c>
      <c r="G2426" s="62">
        <v>2013</v>
      </c>
      <c r="H2426" s="131">
        <v>0</v>
      </c>
      <c r="I2426" s="131">
        <v>0</v>
      </c>
      <c r="J2426" s="131">
        <v>0</v>
      </c>
      <c r="K2426" s="131">
        <v>0</v>
      </c>
      <c r="L2426" s="131">
        <v>0</v>
      </c>
      <c r="M2426" s="131">
        <v>0</v>
      </c>
      <c r="N2426" s="131">
        <v>0</v>
      </c>
      <c r="O2426" s="131">
        <v>0</v>
      </c>
      <c r="P2426" s="131">
        <v>0</v>
      </c>
      <c r="Q2426" s="131">
        <v>0</v>
      </c>
      <c r="R2426" s="131">
        <v>0</v>
      </c>
      <c r="S2426" s="131">
        <v>0</v>
      </c>
      <c r="T2426" s="131">
        <v>0</v>
      </c>
      <c r="U2426" s="131">
        <v>0</v>
      </c>
      <c r="V2426" s="131">
        <v>0</v>
      </c>
      <c r="W2426" s="131">
        <v>0</v>
      </c>
      <c r="X2426" s="132">
        <v>0</v>
      </c>
      <c r="Y2426" s="131">
        <v>0</v>
      </c>
      <c r="Z2426" s="131">
        <v>0</v>
      </c>
      <c r="AA2426" s="131">
        <v>0</v>
      </c>
      <c r="AB2426" s="131">
        <v>0</v>
      </c>
      <c r="AC2426" s="131">
        <v>0</v>
      </c>
      <c r="AD2426" s="131">
        <v>0</v>
      </c>
      <c r="AE2426" s="131">
        <v>0</v>
      </c>
      <c r="AF2426" s="131">
        <v>0</v>
      </c>
      <c r="AG2426" s="131">
        <v>0</v>
      </c>
      <c r="AH2426" s="43">
        <v>0</v>
      </c>
      <c r="AJ2426" s="69"/>
    </row>
    <row r="2427" spans="1:36">
      <c r="A2427" s="52">
        <v>0</v>
      </c>
      <c r="D2427" s="62">
        <v>2013</v>
      </c>
      <c r="E2427" s="62">
        <v>1</v>
      </c>
      <c r="F2427" s="62">
        <v>2013</v>
      </c>
      <c r="G2427" s="62">
        <v>2013</v>
      </c>
      <c r="H2427" s="131">
        <v>1793.5</v>
      </c>
      <c r="I2427" s="131">
        <v>717.6</v>
      </c>
      <c r="J2427" s="131">
        <v>445</v>
      </c>
      <c r="K2427" s="131">
        <v>6570.2</v>
      </c>
      <c r="L2427" s="131">
        <v>2608.1</v>
      </c>
      <c r="M2427" s="131">
        <v>153.69999999999999</v>
      </c>
      <c r="N2427" s="131">
        <v>5690.8</v>
      </c>
      <c r="O2427" s="131">
        <v>484</v>
      </c>
      <c r="P2427" s="131">
        <v>483.4</v>
      </c>
      <c r="Q2427" s="131">
        <v>1043.9000000000001</v>
      </c>
      <c r="R2427" s="131">
        <v>2440.6</v>
      </c>
      <c r="S2427" s="131">
        <v>1890.9</v>
      </c>
      <c r="T2427" s="131">
        <v>1739.8</v>
      </c>
      <c r="U2427" s="131">
        <v>24806.400000000001</v>
      </c>
      <c r="V2427" s="131">
        <v>9283.9</v>
      </c>
      <c r="W2427" s="131">
        <v>848.9</v>
      </c>
      <c r="X2427" s="132">
        <v>26133.1</v>
      </c>
      <c r="Y2427" s="131">
        <v>0</v>
      </c>
      <c r="Z2427" s="131">
        <v>0</v>
      </c>
      <c r="AA2427" s="131">
        <v>1020</v>
      </c>
      <c r="AB2427" s="131">
        <v>289.7</v>
      </c>
      <c r="AC2427" s="131">
        <v>2703.7</v>
      </c>
      <c r="AD2427" s="131">
        <v>1119.4000000000001</v>
      </c>
      <c r="AE2427" s="131">
        <v>227.6</v>
      </c>
      <c r="AF2427" s="131">
        <v>8540.4</v>
      </c>
      <c r="AG2427" s="131">
        <v>2518.5</v>
      </c>
      <c r="AH2427" s="43">
        <v>103553.1</v>
      </c>
      <c r="AJ2427" s="69"/>
    </row>
    <row r="2428" spans="1:36">
      <c r="A2428" s="52">
        <v>0</v>
      </c>
      <c r="D2428" s="62">
        <v>2013</v>
      </c>
      <c r="E2428" s="62">
        <v>2</v>
      </c>
      <c r="F2428" s="62">
        <v>2013</v>
      </c>
      <c r="G2428" s="62">
        <v>2013</v>
      </c>
      <c r="H2428" s="131">
        <v>1913.3</v>
      </c>
      <c r="I2428" s="131">
        <v>669.2</v>
      </c>
      <c r="J2428" s="131">
        <v>439.3</v>
      </c>
      <c r="K2428" s="131">
        <v>4018.8</v>
      </c>
      <c r="L2428" s="131">
        <v>2427.9</v>
      </c>
      <c r="M2428" s="131">
        <v>140.6</v>
      </c>
      <c r="N2428" s="131">
        <v>4793</v>
      </c>
      <c r="O2428" s="131">
        <v>388.1</v>
      </c>
      <c r="P2428" s="131">
        <v>447.7</v>
      </c>
      <c r="Q2428" s="131">
        <v>1157.3</v>
      </c>
      <c r="R2428" s="131">
        <v>1876</v>
      </c>
      <c r="S2428" s="131">
        <v>1733.4</v>
      </c>
      <c r="T2428" s="131">
        <v>1453.1</v>
      </c>
      <c r="U2428" s="131">
        <v>27909.199999999997</v>
      </c>
      <c r="V2428" s="131">
        <v>8357.6</v>
      </c>
      <c r="W2428" s="131">
        <v>714.8</v>
      </c>
      <c r="X2428" s="132">
        <v>25309.4</v>
      </c>
      <c r="Y2428" s="131">
        <v>0</v>
      </c>
      <c r="Z2428" s="131">
        <v>0</v>
      </c>
      <c r="AA2428" s="131">
        <v>1068.5999999999999</v>
      </c>
      <c r="AB2428" s="131">
        <v>254.1</v>
      </c>
      <c r="AC2428" s="131">
        <v>2467.8999999999996</v>
      </c>
      <c r="AD2428" s="131">
        <v>1056.8</v>
      </c>
      <c r="AE2428" s="131">
        <v>207.7</v>
      </c>
      <c r="AF2428" s="131">
        <v>8089.3</v>
      </c>
      <c r="AG2428" s="131">
        <v>2724.6000000000004</v>
      </c>
      <c r="AH2428" s="43">
        <v>99617.700000000012</v>
      </c>
      <c r="AJ2428" s="69"/>
    </row>
    <row r="2429" spans="1:36">
      <c r="A2429" s="52">
        <v>0</v>
      </c>
      <c r="D2429" s="62">
        <v>2013</v>
      </c>
      <c r="E2429" s="62">
        <v>3</v>
      </c>
      <c r="F2429" s="62">
        <v>2013</v>
      </c>
      <c r="G2429" s="62">
        <v>2013</v>
      </c>
      <c r="H2429" s="131">
        <v>2814</v>
      </c>
      <c r="I2429" s="131">
        <v>821.7</v>
      </c>
      <c r="J2429" s="131">
        <v>555.9</v>
      </c>
      <c r="K2429" s="131">
        <v>9252.5</v>
      </c>
      <c r="L2429" s="131">
        <v>2640.7</v>
      </c>
      <c r="M2429" s="131">
        <v>150.9</v>
      </c>
      <c r="N2429" s="131">
        <v>7459.3</v>
      </c>
      <c r="O2429" s="131">
        <v>564.4</v>
      </c>
      <c r="P2429" s="131">
        <v>1074.5999999999999</v>
      </c>
      <c r="Q2429" s="131">
        <v>1339.3</v>
      </c>
      <c r="R2429" s="131">
        <v>3945.6</v>
      </c>
      <c r="S2429" s="131">
        <v>1953.9</v>
      </c>
      <c r="T2429" s="131">
        <v>1491</v>
      </c>
      <c r="U2429" s="131">
        <v>36875</v>
      </c>
      <c r="V2429" s="131">
        <v>16166.6</v>
      </c>
      <c r="W2429" s="131">
        <v>1201.7</v>
      </c>
      <c r="X2429" s="132">
        <v>32144.400000000001</v>
      </c>
      <c r="Y2429" s="131">
        <v>0</v>
      </c>
      <c r="Z2429" s="131">
        <v>0</v>
      </c>
      <c r="AA2429" s="131">
        <v>1429</v>
      </c>
      <c r="AB2429" s="131">
        <v>361.7</v>
      </c>
      <c r="AC2429" s="131">
        <v>4074.1</v>
      </c>
      <c r="AD2429" s="131">
        <v>1282.2</v>
      </c>
      <c r="AE2429" s="131">
        <v>393.7</v>
      </c>
      <c r="AF2429" s="131">
        <v>9396.2999999999993</v>
      </c>
      <c r="AG2429" s="131">
        <v>4116</v>
      </c>
      <c r="AH2429" s="43">
        <v>141504.5</v>
      </c>
      <c r="AJ2429" s="69"/>
    </row>
    <row r="2430" spans="1:36">
      <c r="A2430" s="52">
        <v>0</v>
      </c>
      <c r="D2430" s="62">
        <v>2013</v>
      </c>
      <c r="E2430" s="62">
        <v>4</v>
      </c>
      <c r="F2430" s="62">
        <v>2013</v>
      </c>
      <c r="G2430" s="62">
        <v>2013</v>
      </c>
      <c r="H2430" s="131">
        <v>3052.8999999999996</v>
      </c>
      <c r="I2430" s="131">
        <v>962.9</v>
      </c>
      <c r="J2430" s="131">
        <v>1078.5</v>
      </c>
      <c r="K2430" s="131">
        <v>10104.6</v>
      </c>
      <c r="L2430" s="131">
        <v>2854.9</v>
      </c>
      <c r="M2430" s="131">
        <v>146</v>
      </c>
      <c r="N2430" s="131">
        <v>9223.2000000000007</v>
      </c>
      <c r="O2430" s="131">
        <v>720</v>
      </c>
      <c r="P2430" s="131">
        <v>975.1</v>
      </c>
      <c r="Q2430" s="131">
        <v>1816.7</v>
      </c>
      <c r="R2430" s="131">
        <v>5724.3</v>
      </c>
      <c r="S2430" s="131">
        <v>1782.3</v>
      </c>
      <c r="T2430" s="131">
        <v>1677.5</v>
      </c>
      <c r="U2430" s="131">
        <v>41397.300000000003</v>
      </c>
      <c r="V2430" s="131">
        <v>25901.200000000001</v>
      </c>
      <c r="W2430" s="131">
        <v>1603</v>
      </c>
      <c r="X2430" s="132">
        <v>39801.300000000003</v>
      </c>
      <c r="Y2430" s="131">
        <v>0</v>
      </c>
      <c r="Z2430" s="131">
        <v>21</v>
      </c>
      <c r="AA2430" s="131">
        <v>1261.5</v>
      </c>
      <c r="AB2430" s="131">
        <v>414.6</v>
      </c>
      <c r="AC2430" s="131">
        <v>6646.9</v>
      </c>
      <c r="AD2430" s="131">
        <v>1285.9000000000001</v>
      </c>
      <c r="AE2430" s="131">
        <v>223.4</v>
      </c>
      <c r="AF2430" s="131">
        <v>9635.7000000000007</v>
      </c>
      <c r="AG2430" s="131">
        <v>6562.8</v>
      </c>
      <c r="AH2430" s="43">
        <v>174873.5</v>
      </c>
      <c r="AJ2430" s="69"/>
    </row>
    <row r="2431" spans="1:36">
      <c r="A2431" s="52">
        <v>0</v>
      </c>
      <c r="D2431" s="62">
        <v>2013</v>
      </c>
      <c r="E2431" s="62">
        <v>5</v>
      </c>
      <c r="F2431" s="62">
        <v>2013</v>
      </c>
      <c r="G2431" s="62">
        <v>2014</v>
      </c>
      <c r="H2431" s="131">
        <v>1530</v>
      </c>
      <c r="I2431" s="131">
        <v>1047.3</v>
      </c>
      <c r="J2431" s="131">
        <v>688.7</v>
      </c>
      <c r="K2431" s="131">
        <v>10982.5</v>
      </c>
      <c r="L2431" s="131">
        <v>3051.6</v>
      </c>
      <c r="M2431" s="131">
        <v>163.69999999999999</v>
      </c>
      <c r="N2431" s="131">
        <v>11314.5</v>
      </c>
      <c r="O2431" s="131">
        <v>747.5</v>
      </c>
      <c r="P2431" s="131">
        <v>602.79999999999995</v>
      </c>
      <c r="Q2431" s="131">
        <v>1783.7</v>
      </c>
      <c r="R2431" s="131">
        <v>6805</v>
      </c>
      <c r="S2431" s="131">
        <v>2107.8000000000002</v>
      </c>
      <c r="T2431" s="131">
        <v>2055.9</v>
      </c>
      <c r="U2431" s="131">
        <v>41724.1</v>
      </c>
      <c r="V2431" s="131">
        <v>17161.3</v>
      </c>
      <c r="W2431" s="131">
        <v>1746.6</v>
      </c>
      <c r="X2431" s="132">
        <v>47715</v>
      </c>
      <c r="Y2431" s="131">
        <v>0</v>
      </c>
      <c r="Z2431" s="131">
        <v>12.1</v>
      </c>
      <c r="AA2431" s="131">
        <v>1199.3</v>
      </c>
      <c r="AB2431" s="131">
        <v>473.8</v>
      </c>
      <c r="AC2431" s="131">
        <v>5795.3</v>
      </c>
      <c r="AD2431" s="131">
        <v>1469.7</v>
      </c>
      <c r="AE2431" s="131">
        <v>270.2</v>
      </c>
      <c r="AF2431" s="131">
        <v>11399.2</v>
      </c>
      <c r="AG2431" s="131">
        <v>7158.6</v>
      </c>
      <c r="AH2431" s="43">
        <v>179006.2</v>
      </c>
      <c r="AJ2431" s="69"/>
    </row>
    <row r="2432" spans="1:36">
      <c r="A2432" s="52">
        <v>0</v>
      </c>
      <c r="D2432" s="62">
        <v>2013</v>
      </c>
      <c r="E2432" s="62">
        <v>6</v>
      </c>
      <c r="F2432" s="62">
        <v>2013</v>
      </c>
      <c r="G2432" s="62">
        <v>2014</v>
      </c>
      <c r="H2432" s="131">
        <v>1682.6999999999998</v>
      </c>
      <c r="I2432" s="131">
        <v>1020.8</v>
      </c>
      <c r="J2432" s="131">
        <v>791.3</v>
      </c>
      <c r="K2432" s="131">
        <v>11332.5</v>
      </c>
      <c r="L2432" s="131">
        <v>3234.3</v>
      </c>
      <c r="M2432" s="131">
        <v>144.80000000000001</v>
      </c>
      <c r="N2432" s="131">
        <v>14033.599999999999</v>
      </c>
      <c r="O2432" s="131">
        <v>802.2</v>
      </c>
      <c r="P2432" s="131">
        <v>639.6</v>
      </c>
      <c r="Q2432" s="131">
        <v>1947.9</v>
      </c>
      <c r="R2432" s="131">
        <v>7846</v>
      </c>
      <c r="S2432" s="131">
        <v>2314.1</v>
      </c>
      <c r="T2432" s="131">
        <v>2287.3000000000002</v>
      </c>
      <c r="U2432" s="131">
        <v>40319.800000000003</v>
      </c>
      <c r="V2432" s="131">
        <v>18161.3</v>
      </c>
      <c r="W2432" s="131">
        <v>2176.5</v>
      </c>
      <c r="X2432" s="132">
        <v>49009.5</v>
      </c>
      <c r="Y2432" s="131">
        <v>21.3</v>
      </c>
      <c r="Z2432" s="131">
        <v>122.8</v>
      </c>
      <c r="AA2432" s="131">
        <v>474.9</v>
      </c>
      <c r="AB2432" s="131">
        <v>883.2</v>
      </c>
      <c r="AC2432" s="131">
        <v>6849</v>
      </c>
      <c r="AD2432" s="131">
        <v>1552.9</v>
      </c>
      <c r="AE2432" s="131">
        <v>310.2</v>
      </c>
      <c r="AF2432" s="131">
        <v>10863.5</v>
      </c>
      <c r="AG2432" s="131">
        <v>8510.9</v>
      </c>
      <c r="AH2432" s="43">
        <v>187332.9</v>
      </c>
      <c r="AJ2432" s="69"/>
    </row>
    <row r="2433" spans="1:36">
      <c r="A2433" s="52">
        <v>0</v>
      </c>
      <c r="D2433" s="62">
        <v>2013</v>
      </c>
      <c r="E2433" s="62">
        <v>7</v>
      </c>
      <c r="F2433" s="62">
        <v>2014</v>
      </c>
      <c r="G2433" s="62">
        <v>2014</v>
      </c>
      <c r="H2433" s="131">
        <v>1526.8</v>
      </c>
      <c r="I2433" s="131">
        <v>1185.5</v>
      </c>
      <c r="J2433" s="131">
        <v>823.5</v>
      </c>
      <c r="K2433" s="131">
        <v>11827.1</v>
      </c>
      <c r="L2433" s="131">
        <v>3581.2</v>
      </c>
      <c r="M2433" s="131">
        <v>43.5</v>
      </c>
      <c r="N2433" s="131">
        <v>12804.899999999998</v>
      </c>
      <c r="O2433" s="131">
        <v>922.6</v>
      </c>
      <c r="P2433" s="131">
        <v>733.9</v>
      </c>
      <c r="Q2433" s="131">
        <v>2176</v>
      </c>
      <c r="R2433" s="131">
        <v>7667.1</v>
      </c>
      <c r="S2433" s="131">
        <v>2204.1999999999998</v>
      </c>
      <c r="T2433" s="131">
        <v>3211.2</v>
      </c>
      <c r="U2433" s="131">
        <v>41505.599999999999</v>
      </c>
      <c r="V2433" s="131">
        <v>20452.099999999999</v>
      </c>
      <c r="W2433" s="131">
        <v>2437.9</v>
      </c>
      <c r="X2433" s="132">
        <v>50553.8</v>
      </c>
      <c r="Y2433" s="131">
        <v>12.8</v>
      </c>
      <c r="Z2433" s="131">
        <v>193</v>
      </c>
      <c r="AA2433" s="131">
        <v>1194.8</v>
      </c>
      <c r="AB2433" s="131">
        <v>608.29999999999995</v>
      </c>
      <c r="AC2433" s="131">
        <v>7783.1</v>
      </c>
      <c r="AD2433" s="131">
        <v>1739.3</v>
      </c>
      <c r="AE2433" s="131">
        <v>297.39999999999998</v>
      </c>
      <c r="AF2433" s="131">
        <v>11525.4</v>
      </c>
      <c r="AG2433" s="131">
        <v>9583.1</v>
      </c>
      <c r="AH2433" s="43">
        <v>196594.09999999992</v>
      </c>
      <c r="AJ2433" s="69"/>
    </row>
    <row r="2434" spans="1:36">
      <c r="A2434" s="52">
        <v>0</v>
      </c>
      <c r="D2434" s="62">
        <v>2013</v>
      </c>
      <c r="E2434" s="62">
        <v>8</v>
      </c>
      <c r="F2434" s="62">
        <v>2014</v>
      </c>
      <c r="G2434" s="62">
        <v>2014</v>
      </c>
      <c r="H2434" s="131">
        <v>1335.1</v>
      </c>
      <c r="I2434" s="131">
        <v>1184.4000000000001</v>
      </c>
      <c r="J2434" s="131">
        <v>848.1</v>
      </c>
      <c r="K2434" s="131">
        <v>10995.7</v>
      </c>
      <c r="L2434" s="131">
        <v>3612.6</v>
      </c>
      <c r="M2434" s="131">
        <v>1.3</v>
      </c>
      <c r="N2434" s="131">
        <v>12009.5</v>
      </c>
      <c r="O2434" s="131">
        <v>993.5</v>
      </c>
      <c r="P2434" s="131">
        <v>768.8</v>
      </c>
      <c r="Q2434" s="131">
        <v>2001.7</v>
      </c>
      <c r="R2434" s="131">
        <v>7689.4</v>
      </c>
      <c r="S2434" s="131">
        <v>2236.8000000000002</v>
      </c>
      <c r="T2434" s="131">
        <v>3255.5</v>
      </c>
      <c r="U2434" s="131">
        <v>36913</v>
      </c>
      <c r="V2434" s="131">
        <v>20599.199999999997</v>
      </c>
      <c r="W2434" s="131">
        <v>2630.1</v>
      </c>
      <c r="X2434" s="132">
        <v>51760.2</v>
      </c>
      <c r="Y2434" s="131">
        <v>24.5</v>
      </c>
      <c r="Z2434" s="131">
        <v>262.10000000000002</v>
      </c>
      <c r="AA2434" s="131">
        <v>1201.7</v>
      </c>
      <c r="AB2434" s="131">
        <v>608.9</v>
      </c>
      <c r="AC2434" s="131">
        <v>9390.7999999999993</v>
      </c>
      <c r="AD2434" s="131">
        <v>1631.5</v>
      </c>
      <c r="AE2434" s="131">
        <v>274</v>
      </c>
      <c r="AF2434" s="131">
        <v>12067</v>
      </c>
      <c r="AG2434" s="131">
        <v>10433.800000000001</v>
      </c>
      <c r="AH2434" s="43">
        <v>194729.19999999998</v>
      </c>
      <c r="AJ2434" s="69"/>
    </row>
    <row r="2435" spans="1:36">
      <c r="A2435" s="52">
        <v>0</v>
      </c>
      <c r="D2435" s="62">
        <v>2013</v>
      </c>
      <c r="E2435" s="62">
        <v>9</v>
      </c>
      <c r="F2435" s="62">
        <v>2014</v>
      </c>
      <c r="G2435" s="62">
        <v>2014</v>
      </c>
      <c r="H2435" s="131">
        <v>1322.3999999999999</v>
      </c>
      <c r="I2435" s="131">
        <v>1060.5999999999999</v>
      </c>
      <c r="J2435" s="131">
        <v>785.4</v>
      </c>
      <c r="K2435" s="131">
        <v>11729.5</v>
      </c>
      <c r="L2435" s="131">
        <v>3341.6</v>
      </c>
      <c r="M2435" s="131">
        <v>3.3</v>
      </c>
      <c r="N2435" s="131">
        <v>10839.1</v>
      </c>
      <c r="O2435" s="131">
        <v>909</v>
      </c>
      <c r="P2435" s="131">
        <v>743.9</v>
      </c>
      <c r="Q2435" s="131">
        <v>1813.2</v>
      </c>
      <c r="R2435" s="131">
        <v>7872</v>
      </c>
      <c r="S2435" s="131">
        <v>2128.8000000000002</v>
      </c>
      <c r="T2435" s="131">
        <v>3628.7</v>
      </c>
      <c r="U2435" s="131">
        <v>35863.1</v>
      </c>
      <c r="V2435" s="131">
        <v>19205.5</v>
      </c>
      <c r="W2435" s="131">
        <v>2365.1999999999998</v>
      </c>
      <c r="X2435" s="132">
        <v>57721.8</v>
      </c>
      <c r="Y2435" s="131">
        <v>15.4</v>
      </c>
      <c r="Z2435" s="131">
        <v>239.5</v>
      </c>
      <c r="AA2435" s="131">
        <v>1165.4000000000001</v>
      </c>
      <c r="AB2435" s="131">
        <v>585.70000000000005</v>
      </c>
      <c r="AC2435" s="131">
        <v>8580.7000000000007</v>
      </c>
      <c r="AD2435" s="131">
        <v>1509.1</v>
      </c>
      <c r="AE2435" s="131">
        <v>514</v>
      </c>
      <c r="AF2435" s="131">
        <v>11287.5</v>
      </c>
      <c r="AG2435" s="131">
        <v>9410.7999999999993</v>
      </c>
      <c r="AH2435" s="43">
        <v>194641.2</v>
      </c>
      <c r="AJ2435" s="69"/>
    </row>
    <row r="2436" spans="1:36">
      <c r="A2436" s="52">
        <v>0</v>
      </c>
      <c r="D2436" s="62">
        <v>2013</v>
      </c>
      <c r="E2436" s="62">
        <v>10</v>
      </c>
      <c r="F2436" s="62">
        <v>2014</v>
      </c>
      <c r="G2436" s="62">
        <v>2014</v>
      </c>
      <c r="H2436" s="131">
        <v>1500</v>
      </c>
      <c r="I2436" s="131">
        <v>1000</v>
      </c>
      <c r="J2436" s="131">
        <v>2700</v>
      </c>
      <c r="K2436" s="131">
        <v>10000</v>
      </c>
      <c r="L2436" s="131">
        <v>3000</v>
      </c>
      <c r="M2436" s="131">
        <v>50</v>
      </c>
      <c r="N2436" s="131">
        <v>9001</v>
      </c>
      <c r="O2436" s="131">
        <v>700</v>
      </c>
      <c r="P2436" s="131">
        <v>700</v>
      </c>
      <c r="Q2436" s="131">
        <v>1400</v>
      </c>
      <c r="R2436" s="131">
        <v>6000</v>
      </c>
      <c r="S2436" s="131">
        <v>2000</v>
      </c>
      <c r="T2436" s="131">
        <v>7200</v>
      </c>
      <c r="U2436" s="131">
        <v>31000</v>
      </c>
      <c r="V2436" s="131">
        <v>20001</v>
      </c>
      <c r="W2436" s="131">
        <v>1600</v>
      </c>
      <c r="X2436" s="132">
        <v>45500</v>
      </c>
      <c r="Y2436" s="131">
        <v>0</v>
      </c>
      <c r="Z2436" s="131">
        <v>200</v>
      </c>
      <c r="AA2436" s="131">
        <v>1000</v>
      </c>
      <c r="AB2436" s="131">
        <v>600</v>
      </c>
      <c r="AC2436" s="131">
        <v>7450</v>
      </c>
      <c r="AD2436" s="131">
        <v>1500</v>
      </c>
      <c r="AE2436" s="131">
        <v>10300</v>
      </c>
      <c r="AF2436" s="131">
        <v>9875</v>
      </c>
      <c r="AG2436" s="131">
        <v>6000</v>
      </c>
      <c r="AH2436" s="43">
        <v>180277</v>
      </c>
      <c r="AJ2436" s="69"/>
    </row>
    <row r="2437" spans="1:36">
      <c r="A2437" s="52">
        <v>0</v>
      </c>
      <c r="D2437" s="62">
        <v>2013</v>
      </c>
      <c r="E2437" s="62">
        <v>11</v>
      </c>
      <c r="F2437" s="62">
        <v>2014</v>
      </c>
      <c r="G2437" s="62">
        <v>2014</v>
      </c>
      <c r="H2437" s="131">
        <v>1300</v>
      </c>
      <c r="I2437" s="131">
        <v>900</v>
      </c>
      <c r="J2437" s="131">
        <v>2500</v>
      </c>
      <c r="K2437" s="131">
        <v>8000</v>
      </c>
      <c r="L2437" s="131">
        <v>3000</v>
      </c>
      <c r="M2437" s="131">
        <v>50</v>
      </c>
      <c r="N2437" s="131">
        <v>7000</v>
      </c>
      <c r="O2437" s="131">
        <v>600</v>
      </c>
      <c r="P2437" s="131">
        <v>500</v>
      </c>
      <c r="Q2437" s="131">
        <v>1300</v>
      </c>
      <c r="R2437" s="131">
        <v>4000</v>
      </c>
      <c r="S2437" s="131">
        <v>2000</v>
      </c>
      <c r="T2437" s="131">
        <v>6000</v>
      </c>
      <c r="U2437" s="131">
        <v>27000</v>
      </c>
      <c r="V2437" s="131">
        <v>18000</v>
      </c>
      <c r="W2437" s="131">
        <v>1300</v>
      </c>
      <c r="X2437" s="132">
        <v>38000</v>
      </c>
      <c r="Y2437" s="131">
        <v>0</v>
      </c>
      <c r="Z2437" s="131">
        <v>0</v>
      </c>
      <c r="AA2437" s="131">
        <v>1000</v>
      </c>
      <c r="AB2437" s="131">
        <v>500</v>
      </c>
      <c r="AC2437" s="131">
        <v>5950</v>
      </c>
      <c r="AD2437" s="131">
        <v>1300</v>
      </c>
      <c r="AE2437" s="131">
        <v>10400</v>
      </c>
      <c r="AF2437" s="131">
        <v>8663</v>
      </c>
      <c r="AG2437" s="131">
        <v>5001</v>
      </c>
      <c r="AH2437" s="43">
        <v>154264</v>
      </c>
      <c r="AJ2437" s="69"/>
    </row>
    <row r="2438" spans="1:36">
      <c r="A2438" s="52">
        <v>0</v>
      </c>
      <c r="D2438" s="62">
        <v>2013</v>
      </c>
      <c r="E2438" s="62">
        <v>12</v>
      </c>
      <c r="F2438" s="62">
        <v>2014</v>
      </c>
      <c r="G2438" s="62">
        <v>2014</v>
      </c>
      <c r="H2438" s="131">
        <v>1200</v>
      </c>
      <c r="I2438" s="131">
        <v>700</v>
      </c>
      <c r="J2438" s="131">
        <v>2400</v>
      </c>
      <c r="K2438" s="131">
        <v>6000</v>
      </c>
      <c r="L2438" s="131">
        <v>2700</v>
      </c>
      <c r="M2438" s="131">
        <v>50</v>
      </c>
      <c r="N2438" s="131">
        <v>5001</v>
      </c>
      <c r="O2438" s="131">
        <v>500</v>
      </c>
      <c r="P2438" s="131">
        <v>400</v>
      </c>
      <c r="Q2438" s="131">
        <v>1200</v>
      </c>
      <c r="R2438" s="131">
        <v>4000</v>
      </c>
      <c r="S2438" s="131">
        <v>1500</v>
      </c>
      <c r="T2438" s="131">
        <v>4000</v>
      </c>
      <c r="U2438" s="131">
        <v>27000</v>
      </c>
      <c r="V2438" s="131">
        <v>12000</v>
      </c>
      <c r="W2438" s="131">
        <v>1000</v>
      </c>
      <c r="X2438" s="132">
        <v>29000.000000000004</v>
      </c>
      <c r="Y2438" s="131">
        <v>0</v>
      </c>
      <c r="Z2438" s="131">
        <v>0</v>
      </c>
      <c r="AA2438" s="131">
        <v>600</v>
      </c>
      <c r="AB2438" s="131">
        <v>300</v>
      </c>
      <c r="AC2438" s="131">
        <v>4950</v>
      </c>
      <c r="AD2438" s="131">
        <v>1200</v>
      </c>
      <c r="AE2438" s="131">
        <v>300</v>
      </c>
      <c r="AF2438" s="131">
        <v>8162</v>
      </c>
      <c r="AG2438" s="131">
        <v>3999</v>
      </c>
      <c r="AH2438" s="43">
        <v>118162</v>
      </c>
      <c r="AJ2438" s="69"/>
    </row>
    <row r="2439" spans="1:36">
      <c r="A2439" s="52">
        <v>0</v>
      </c>
      <c r="D2439" s="62">
        <v>2014</v>
      </c>
      <c r="E2439" s="62">
        <v>1</v>
      </c>
      <c r="F2439" s="62">
        <v>2014</v>
      </c>
      <c r="G2439" s="62">
        <v>2014</v>
      </c>
      <c r="H2439" s="131">
        <v>1207.1869573493982</v>
      </c>
      <c r="I2439" s="131">
        <v>767.65094602409613</v>
      </c>
      <c r="J2439" s="131">
        <v>459.05071024096367</v>
      </c>
      <c r="K2439" s="131">
        <v>6983.3308289156639</v>
      </c>
      <c r="L2439" s="131">
        <v>3309.3314277108443</v>
      </c>
      <c r="M2439" s="131">
        <v>197.32566240963851</v>
      </c>
      <c r="N2439" s="131">
        <v>6297.0778739759044</v>
      </c>
      <c r="O2439" s="131">
        <v>516.17615963855417</v>
      </c>
      <c r="P2439" s="131">
        <v>253.94718072289149</v>
      </c>
      <c r="Q2439" s="131">
        <v>1040.5074240963852</v>
      </c>
      <c r="R2439" s="131">
        <v>4862.9399963855431</v>
      </c>
      <c r="S2439" s="131">
        <v>1695.5216419277106</v>
      </c>
      <c r="T2439" s="131">
        <v>1716.2033966265064</v>
      </c>
      <c r="U2439" s="131">
        <v>16943.317267590377</v>
      </c>
      <c r="V2439" s="131">
        <v>8788.5769421686782</v>
      </c>
      <c r="W2439" s="131">
        <v>1202.455678554217</v>
      </c>
      <c r="X2439" s="132">
        <v>29659.124161566262</v>
      </c>
      <c r="Y2439" s="131">
        <v>0</v>
      </c>
      <c r="Z2439" s="131">
        <v>0.22506939759036143</v>
      </c>
      <c r="AA2439" s="131">
        <v>673.68369927710819</v>
      </c>
      <c r="AB2439" s="131">
        <v>285.70216638554206</v>
      </c>
      <c r="AC2439" s="131">
        <v>2838.4856207228909</v>
      </c>
      <c r="AD2439" s="131">
        <v>1039.2573253012049</v>
      </c>
      <c r="AE2439" s="131">
        <v>0</v>
      </c>
      <c r="AF2439" s="131">
        <v>8865.1531713253044</v>
      </c>
      <c r="AG2439" s="131">
        <v>3550.6825156626519</v>
      </c>
      <c r="AH2439" s="43">
        <v>103152.91382397593</v>
      </c>
      <c r="AJ2439" s="69"/>
    </row>
    <row r="2440" spans="1:36">
      <c r="A2440" s="52">
        <v>0</v>
      </c>
      <c r="D2440" s="62">
        <v>2014</v>
      </c>
      <c r="E2440" s="62">
        <v>2</v>
      </c>
      <c r="F2440" s="62">
        <v>2014</v>
      </c>
      <c r="G2440" s="62">
        <v>2014</v>
      </c>
      <c r="H2440" s="131">
        <v>1488.1476216867463</v>
      </c>
      <c r="I2440" s="131">
        <v>658.4577946987954</v>
      </c>
      <c r="J2440" s="131">
        <v>514.31275421686757</v>
      </c>
      <c r="K2440" s="131">
        <v>4381.0213783132531</v>
      </c>
      <c r="L2440" s="131">
        <v>3465.1916554216873</v>
      </c>
      <c r="M2440" s="131">
        <v>188.84781686746987</v>
      </c>
      <c r="N2440" s="131">
        <v>5392.8284677108441</v>
      </c>
      <c r="O2440" s="131">
        <v>438.34677289156627</v>
      </c>
      <c r="P2440" s="131">
        <v>308.21327469879526</v>
      </c>
      <c r="Q2440" s="131">
        <v>891.7952689156624</v>
      </c>
      <c r="R2440" s="131">
        <v>2658.084614939758</v>
      </c>
      <c r="S2440" s="131">
        <v>1219.7420534939761</v>
      </c>
      <c r="T2440" s="131">
        <v>1193.9071214457838</v>
      </c>
      <c r="U2440" s="131">
        <v>11522.144952530125</v>
      </c>
      <c r="V2440" s="131">
        <v>7906.1332144578355</v>
      </c>
      <c r="W2440" s="131">
        <v>1024.68985373494</v>
      </c>
      <c r="X2440" s="132">
        <v>26118.182820602415</v>
      </c>
      <c r="Y2440" s="131">
        <v>0</v>
      </c>
      <c r="Z2440" s="131">
        <v>1.9291662650602406</v>
      </c>
      <c r="AA2440" s="131">
        <v>659.35213590361457</v>
      </c>
      <c r="AB2440" s="131">
        <v>247.80170084337345</v>
      </c>
      <c r="AC2440" s="131">
        <v>2324.5329356626512</v>
      </c>
      <c r="AD2440" s="131">
        <v>841.66651084337309</v>
      </c>
      <c r="AE2440" s="131">
        <v>0</v>
      </c>
      <c r="AF2440" s="131">
        <v>7988.6236337349383</v>
      </c>
      <c r="AG2440" s="131">
        <v>2630.6459026506018</v>
      </c>
      <c r="AH2440" s="43">
        <v>84064.599422530126</v>
      </c>
      <c r="AJ2440" s="69"/>
    </row>
    <row r="2441" spans="1:36">
      <c r="A2441" s="52">
        <v>0</v>
      </c>
      <c r="D2441" s="62">
        <v>2014</v>
      </c>
      <c r="E2441" s="62">
        <v>3</v>
      </c>
      <c r="F2441" s="62">
        <v>2014</v>
      </c>
      <c r="G2441" s="62">
        <v>2014</v>
      </c>
      <c r="H2441" s="131">
        <v>1902.659995662651</v>
      </c>
      <c r="I2441" s="131">
        <v>841.6559720481921</v>
      </c>
      <c r="J2441" s="131">
        <v>655.07975180722883</v>
      </c>
      <c r="K2441" s="131">
        <v>7439.3278867469871</v>
      </c>
      <c r="L2441" s="131">
        <v>3438.8551626506019</v>
      </c>
      <c r="M2441" s="131">
        <v>212.65685614457834</v>
      </c>
      <c r="N2441" s="131">
        <v>7631.2377638554217</v>
      </c>
      <c r="O2441" s="131">
        <v>550.02503493975894</v>
      </c>
      <c r="P2441" s="131">
        <v>598.66536265060256</v>
      </c>
      <c r="Q2441" s="131">
        <v>1108.813114216867</v>
      </c>
      <c r="R2441" s="131">
        <v>4187.9348924096385</v>
      </c>
      <c r="S2441" s="131">
        <v>1577.2449745783131</v>
      </c>
      <c r="T2441" s="131">
        <v>1448.0466159036146</v>
      </c>
      <c r="U2441" s="131">
        <v>23208.434646506023</v>
      </c>
      <c r="V2441" s="131">
        <v>11533.525019277111</v>
      </c>
      <c r="W2441" s="131">
        <v>1362.1361465060247</v>
      </c>
      <c r="X2441" s="132">
        <v>34596.493073614474</v>
      </c>
      <c r="Y2441" s="131">
        <v>0</v>
      </c>
      <c r="Z2441" s="131">
        <v>4.8014804819277108</v>
      </c>
      <c r="AA2441" s="131">
        <v>806.07527421686757</v>
      </c>
      <c r="AB2441" s="131">
        <v>285.23232590361437</v>
      </c>
      <c r="AC2441" s="131">
        <v>2942.7658756626506</v>
      </c>
      <c r="AD2441" s="131">
        <v>1032.8077734939754</v>
      </c>
      <c r="AE2441" s="131">
        <v>0</v>
      </c>
      <c r="AF2441" s="131">
        <v>9364.4421484337308</v>
      </c>
      <c r="AG2441" s="131">
        <v>4017.9783807228923</v>
      </c>
      <c r="AH2441" s="43">
        <v>120746.89552843374</v>
      </c>
      <c r="AJ2441" s="69"/>
    </row>
    <row r="2442" spans="1:36">
      <c r="A2442" s="52">
        <v>0</v>
      </c>
      <c r="D2442" s="62">
        <v>2014</v>
      </c>
      <c r="E2442" s="62">
        <v>4</v>
      </c>
      <c r="F2442" s="62">
        <v>2014</v>
      </c>
      <c r="G2442" s="62">
        <v>2014</v>
      </c>
      <c r="H2442" s="131">
        <v>2110.1170122891558</v>
      </c>
      <c r="I2442" s="131">
        <v>925.33773253012077</v>
      </c>
      <c r="J2442" s="131">
        <v>1018.9111192771084</v>
      </c>
      <c r="K2442" s="131">
        <v>8543.207289156624</v>
      </c>
      <c r="L2442" s="131">
        <v>4376.1752578313262</v>
      </c>
      <c r="M2442" s="131">
        <v>205.14355590361455</v>
      </c>
      <c r="N2442" s="131">
        <v>9663.185490361444</v>
      </c>
      <c r="O2442" s="131">
        <v>649.72954518072277</v>
      </c>
      <c r="P2442" s="131">
        <v>723.37156746987944</v>
      </c>
      <c r="Q2442" s="131">
        <v>1240.6478727710837</v>
      </c>
      <c r="R2442" s="131">
        <v>5688.7526922891557</v>
      </c>
      <c r="S2442" s="131">
        <v>1553.6341897590362</v>
      </c>
      <c r="T2442" s="131">
        <v>2858.3075036144573</v>
      </c>
      <c r="U2442" s="131">
        <v>23654.83626156627</v>
      </c>
      <c r="V2442" s="131">
        <v>15983.261289156622</v>
      </c>
      <c r="W2442" s="131">
        <v>1680.1737636144578</v>
      </c>
      <c r="X2442" s="132">
        <v>40107.394738072282</v>
      </c>
      <c r="Y2442" s="131">
        <v>0</v>
      </c>
      <c r="Z2442" s="131">
        <v>20.652796626506028</v>
      </c>
      <c r="AA2442" s="131">
        <v>648.82896000000017</v>
      </c>
      <c r="AB2442" s="131">
        <v>320.03967493975898</v>
      </c>
      <c r="AC2442" s="131">
        <v>4130.5294387951817</v>
      </c>
      <c r="AD2442" s="131">
        <v>1187.1572746987956</v>
      </c>
      <c r="AE2442" s="131">
        <v>0</v>
      </c>
      <c r="AF2442" s="131">
        <v>9964.8217332530057</v>
      </c>
      <c r="AG2442" s="131">
        <v>5599.1237339759009</v>
      </c>
      <c r="AH2442" s="43">
        <v>142853.34049313253</v>
      </c>
      <c r="AJ2442" s="69"/>
    </row>
    <row r="2443" spans="1:36">
      <c r="A2443" s="52">
        <v>0</v>
      </c>
      <c r="D2443" s="62">
        <v>2014</v>
      </c>
      <c r="E2443" s="62">
        <v>5</v>
      </c>
      <c r="F2443" s="62">
        <v>2014</v>
      </c>
      <c r="G2443" s="62">
        <v>2015</v>
      </c>
      <c r="H2443" s="131">
        <v>1798.0277539759031</v>
      </c>
      <c r="I2443" s="131">
        <v>1006.7102722891567</v>
      </c>
      <c r="J2443" s="131">
        <v>992.20711807228963</v>
      </c>
      <c r="K2443" s="131">
        <v>10722.937906024097</v>
      </c>
      <c r="L2443" s="131">
        <v>3272.2012903614477</v>
      </c>
      <c r="M2443" s="131">
        <v>220.65242903614455</v>
      </c>
      <c r="N2443" s="131">
        <v>13059.347639036148</v>
      </c>
      <c r="O2443" s="131">
        <v>711.13340060240989</v>
      </c>
      <c r="P2443" s="131">
        <v>887.07680361445784</v>
      </c>
      <c r="Q2443" s="131">
        <v>1488.554538313253</v>
      </c>
      <c r="R2443" s="131">
        <v>7380.7009696385539</v>
      </c>
      <c r="S2443" s="131">
        <v>2187.3387445783133</v>
      </c>
      <c r="T2443" s="131">
        <v>2389.6425845783133</v>
      </c>
      <c r="U2443" s="131">
        <v>21521.165695542175</v>
      </c>
      <c r="V2443" s="131">
        <v>18249.316315662658</v>
      </c>
      <c r="W2443" s="131">
        <v>2117.5306254216862</v>
      </c>
      <c r="X2443" s="132">
        <v>45932.492606024098</v>
      </c>
      <c r="Y2443" s="131">
        <v>0.51264289156626508</v>
      </c>
      <c r="Z2443" s="131">
        <v>40.994783132530124</v>
      </c>
      <c r="AA2443" s="131">
        <v>848.86952289156648</v>
      </c>
      <c r="AB2443" s="131">
        <v>366.16234891566262</v>
      </c>
      <c r="AC2443" s="131">
        <v>7591.8116057831276</v>
      </c>
      <c r="AD2443" s="131">
        <v>1373.0216313253013</v>
      </c>
      <c r="AE2443" s="131">
        <v>1757.2049999999999</v>
      </c>
      <c r="AF2443" s="131">
        <v>11361.598056867471</v>
      </c>
      <c r="AG2443" s="131">
        <v>7564.8306024096419</v>
      </c>
      <c r="AH2443" s="43">
        <v>164842.04288698794</v>
      </c>
      <c r="AJ2443" s="69"/>
    </row>
    <row r="2444" spans="1:36">
      <c r="A2444" s="52">
        <v>0</v>
      </c>
      <c r="D2444" s="62">
        <v>2014</v>
      </c>
      <c r="E2444" s="62">
        <v>6</v>
      </c>
      <c r="F2444" s="62">
        <v>2014</v>
      </c>
      <c r="G2444" s="62">
        <v>2015</v>
      </c>
      <c r="H2444" s="131">
        <v>1952.4657460240958</v>
      </c>
      <c r="I2444" s="131">
        <v>978.66973493975911</v>
      </c>
      <c r="J2444" s="131">
        <v>1225.1790518072285</v>
      </c>
      <c r="K2444" s="131">
        <v>11072.212248192773</v>
      </c>
      <c r="L2444" s="131">
        <v>10079.327445783132</v>
      </c>
      <c r="M2444" s="131">
        <v>242.6339087951807</v>
      </c>
      <c r="N2444" s="131">
        <v>14926.648797349397</v>
      </c>
      <c r="O2444" s="131">
        <v>698.77587469879518</v>
      </c>
      <c r="P2444" s="131">
        <v>994.55087831325307</v>
      </c>
      <c r="Q2444" s="131">
        <v>1682.4853787951811</v>
      </c>
      <c r="R2444" s="131">
        <v>8423.4507897590374</v>
      </c>
      <c r="S2444" s="131">
        <v>2161.2777839759037</v>
      </c>
      <c r="T2444" s="131">
        <v>2555.4122308433753</v>
      </c>
      <c r="U2444" s="131">
        <v>22831.751124698796</v>
      </c>
      <c r="V2444" s="131">
        <v>24586.808416867458</v>
      </c>
      <c r="W2444" s="131">
        <v>2303.8980224096381</v>
      </c>
      <c r="X2444" s="132">
        <v>49553.229808192787</v>
      </c>
      <c r="Y2444" s="131">
        <v>3.7596650602409647</v>
      </c>
      <c r="Z2444" s="131">
        <v>135.83474024096387</v>
      </c>
      <c r="AA2444" s="131">
        <v>855.3838698795181</v>
      </c>
      <c r="AB2444" s="131">
        <v>363.73483975903616</v>
      </c>
      <c r="AC2444" s="131">
        <v>7186.5252580722899</v>
      </c>
      <c r="AD2444" s="131">
        <v>1354.6990409638554</v>
      </c>
      <c r="AE2444" s="131">
        <v>4676.1900000000014</v>
      </c>
      <c r="AF2444" s="131">
        <v>11465.154289156626</v>
      </c>
      <c r="AG2444" s="131">
        <v>8778.2677339759011</v>
      </c>
      <c r="AH2444" s="43">
        <v>191088.32667855427</v>
      </c>
      <c r="AJ2444" s="69"/>
    </row>
    <row r="2445" spans="1:36">
      <c r="A2445" s="52">
        <v>0</v>
      </c>
      <c r="D2445" s="62">
        <v>2014</v>
      </c>
      <c r="E2445" s="62">
        <v>7</v>
      </c>
      <c r="F2445" s="62">
        <v>2015</v>
      </c>
      <c r="G2445" s="62">
        <v>2015</v>
      </c>
      <c r="H2445" s="131">
        <v>1964.3146946987954</v>
      </c>
      <c r="I2445" s="131">
        <v>1066.7500110843378</v>
      </c>
      <c r="J2445" s="131">
        <v>788.88171566264987</v>
      </c>
      <c r="K2445" s="131">
        <v>11906.589843373491</v>
      </c>
      <c r="L2445" s="131">
        <v>5474.4261084337359</v>
      </c>
      <c r="M2445" s="131">
        <v>237.60812012048189</v>
      </c>
      <c r="N2445" s="131">
        <v>19465.738393253003</v>
      </c>
      <c r="O2445" s="131">
        <v>813.52432951807214</v>
      </c>
      <c r="P2445" s="131">
        <v>819.05523734939754</v>
      </c>
      <c r="Q2445" s="131">
        <v>1734.0728930120479</v>
      </c>
      <c r="R2445" s="131">
        <v>9504.1041222891599</v>
      </c>
      <c r="S2445" s="131">
        <v>2354.3961843373477</v>
      </c>
      <c r="T2445" s="131">
        <v>2811.9895142168684</v>
      </c>
      <c r="U2445" s="131">
        <v>23612.661916867481</v>
      </c>
      <c r="V2445" s="131">
        <v>29782.362397590354</v>
      </c>
      <c r="W2445" s="131">
        <v>2702.8786391566259</v>
      </c>
      <c r="X2445" s="132">
        <v>51443.394270481927</v>
      </c>
      <c r="Y2445" s="131">
        <v>7.03138265060241</v>
      </c>
      <c r="Z2445" s="131">
        <v>209.17521108433743</v>
      </c>
      <c r="AA2445" s="131">
        <v>1070.4575412048193</v>
      </c>
      <c r="AB2445" s="131">
        <v>394.07870421686766</v>
      </c>
      <c r="AC2445" s="131">
        <v>7557.0707556626512</v>
      </c>
      <c r="AD2445" s="131">
        <v>1478.4131710843378</v>
      </c>
      <c r="AE2445" s="131">
        <v>8174.5349999999989</v>
      </c>
      <c r="AF2445" s="131">
        <v>12397.16037975904</v>
      </c>
      <c r="AG2445" s="131">
        <v>10235.311562409639</v>
      </c>
      <c r="AH2445" s="43">
        <v>208005.98209951806</v>
      </c>
      <c r="AJ2445" s="69"/>
    </row>
    <row r="2446" spans="1:36">
      <c r="A2446" s="52">
        <v>0</v>
      </c>
      <c r="D2446" s="62">
        <v>2014</v>
      </c>
      <c r="E2446" s="62">
        <v>8</v>
      </c>
      <c r="F2446" s="62">
        <v>2015</v>
      </c>
      <c r="G2446" s="62">
        <v>2015</v>
      </c>
      <c r="H2446" s="131">
        <v>1878.560439036145</v>
      </c>
      <c r="I2446" s="131">
        <v>1132.177931566265</v>
      </c>
      <c r="J2446" s="131">
        <v>1189.5004879518065</v>
      </c>
      <c r="K2446" s="131">
        <v>11849.455460240963</v>
      </c>
      <c r="L2446" s="131">
        <v>16352.57667349399</v>
      </c>
      <c r="M2446" s="131">
        <v>226.03357650602413</v>
      </c>
      <c r="N2446" s="131">
        <v>19388.922761927704</v>
      </c>
      <c r="O2446" s="131">
        <v>821.27656626506064</v>
      </c>
      <c r="P2446" s="131">
        <v>890.70462048192758</v>
      </c>
      <c r="Q2446" s="131">
        <v>1667.3594101204817</v>
      </c>
      <c r="R2446" s="131">
        <v>10603.305982168677</v>
      </c>
      <c r="S2446" s="131">
        <v>2309.4020472289158</v>
      </c>
      <c r="T2446" s="131">
        <v>2914.6813722891575</v>
      </c>
      <c r="U2446" s="131">
        <v>24555.627699759039</v>
      </c>
      <c r="V2446" s="131">
        <v>30216.501575903621</v>
      </c>
      <c r="W2446" s="131">
        <v>2766.1773881927702</v>
      </c>
      <c r="X2446" s="132">
        <v>53847.244589277107</v>
      </c>
      <c r="Y2446" s="131">
        <v>21.240191566265061</v>
      </c>
      <c r="Z2446" s="131">
        <v>267.38244433734945</v>
      </c>
      <c r="AA2446" s="131">
        <v>1090.0005821686741</v>
      </c>
      <c r="AB2446" s="131">
        <v>399.87340349397601</v>
      </c>
      <c r="AC2446" s="131">
        <v>6897.2314334939783</v>
      </c>
      <c r="AD2446" s="131">
        <v>1382.4027975903614</v>
      </c>
      <c r="AE2446" s="131">
        <v>4312.0499999999929</v>
      </c>
      <c r="AF2446" s="131">
        <v>12441.54162216867</v>
      </c>
      <c r="AG2446" s="131">
        <v>9966.4249253012076</v>
      </c>
      <c r="AH2446" s="43">
        <v>219387.65598253012</v>
      </c>
      <c r="AJ2446" s="69"/>
    </row>
    <row r="2447" spans="1:36">
      <c r="A2447" s="52">
        <v>0</v>
      </c>
      <c r="D2447" s="62">
        <v>2014</v>
      </c>
      <c r="E2447" s="62">
        <v>9</v>
      </c>
      <c r="F2447" s="62">
        <v>2015</v>
      </c>
      <c r="G2447" s="62">
        <v>2015</v>
      </c>
      <c r="H2447" s="131">
        <v>1670.9025927710841</v>
      </c>
      <c r="I2447" s="131">
        <v>1098.529286746988</v>
      </c>
      <c r="J2447" s="131">
        <v>1450.701722289155</v>
      </c>
      <c r="K2447" s="131">
        <v>11234.991339759039</v>
      </c>
      <c r="L2447" s="131">
        <v>3452.2392819277115</v>
      </c>
      <c r="M2447" s="131">
        <v>196.9195380722891</v>
      </c>
      <c r="N2447" s="131">
        <v>17016.148486024096</v>
      </c>
      <c r="O2447" s="131">
        <v>801.24355843373496</v>
      </c>
      <c r="P2447" s="131">
        <v>759.34741807228909</v>
      </c>
      <c r="Q2447" s="131">
        <v>1560.3630843373501</v>
      </c>
      <c r="R2447" s="131">
        <v>10231.528977469881</v>
      </c>
      <c r="S2447" s="131">
        <v>2142.5673507228912</v>
      </c>
      <c r="T2447" s="131">
        <v>2711.4307214457826</v>
      </c>
      <c r="U2447" s="131">
        <v>27600.345228795184</v>
      </c>
      <c r="V2447" s="131">
        <v>24452.879093975909</v>
      </c>
      <c r="W2447" s="131">
        <v>2492.4709507228913</v>
      </c>
      <c r="X2447" s="132">
        <v>51298.764272048189</v>
      </c>
      <c r="Y2447" s="131">
        <v>8.0809380722891593</v>
      </c>
      <c r="Z2447" s="131">
        <v>246.71893012048182</v>
      </c>
      <c r="AA2447" s="131">
        <v>1058.9321580722894</v>
      </c>
      <c r="AB2447" s="131">
        <v>372.85757578313263</v>
      </c>
      <c r="AC2447" s="131">
        <v>6639.0702397590358</v>
      </c>
      <c r="AD2447" s="131">
        <v>1432.5334048192772</v>
      </c>
      <c r="AE2447" s="131">
        <v>6580.0200000000077</v>
      </c>
      <c r="AF2447" s="131">
        <v>11498.440220963859</v>
      </c>
      <c r="AG2447" s="131">
        <v>9013.4477840963846</v>
      </c>
      <c r="AH2447" s="43">
        <v>197021.47415530123</v>
      </c>
      <c r="AJ2447" s="69"/>
    </row>
    <row r="2448" spans="1:36">
      <c r="A2448" s="52">
        <v>0</v>
      </c>
      <c r="D2448" s="62">
        <v>2014</v>
      </c>
      <c r="E2448" s="62">
        <v>10</v>
      </c>
      <c r="F2448" s="62">
        <v>2015</v>
      </c>
      <c r="G2448" s="62">
        <v>2015</v>
      </c>
      <c r="H2448" s="131">
        <v>1396.5693065060245</v>
      </c>
      <c r="I2448" s="131">
        <v>971.85203566265045</v>
      </c>
      <c r="J2448" s="131">
        <v>1100.7502656626505</v>
      </c>
      <c r="K2448" s="131">
        <v>9682.6609301204808</v>
      </c>
      <c r="L2448" s="131">
        <v>3035.6046012048187</v>
      </c>
      <c r="M2448" s="131">
        <v>207.60568469879519</v>
      </c>
      <c r="N2448" s="131">
        <v>11615.423370361446</v>
      </c>
      <c r="O2448" s="131">
        <v>647.35014578313269</v>
      </c>
      <c r="P2448" s="131">
        <v>598.89210120481926</v>
      </c>
      <c r="Q2448" s="131">
        <v>1334.906540722892</v>
      </c>
      <c r="R2448" s="131">
        <v>7358.9266114457796</v>
      </c>
      <c r="S2448" s="131">
        <v>1971.9460189156628</v>
      </c>
      <c r="T2448" s="131">
        <v>4576.9486891566266</v>
      </c>
      <c r="U2448" s="131">
        <v>28795.453055301212</v>
      </c>
      <c r="V2448" s="131">
        <v>16227.942277108428</v>
      </c>
      <c r="W2448" s="131">
        <v>1886.3909425301201</v>
      </c>
      <c r="X2448" s="132">
        <v>47348.86914240964</v>
      </c>
      <c r="Y2448" s="131">
        <v>1.7090934939759037</v>
      </c>
      <c r="Z2448" s="131">
        <v>107.28307951807228</v>
      </c>
      <c r="AA2448" s="131">
        <v>974.24564722891557</v>
      </c>
      <c r="AB2448" s="131">
        <v>356.68723253012047</v>
      </c>
      <c r="AC2448" s="131">
        <v>5969.1851426506037</v>
      </c>
      <c r="AD2448" s="131">
        <v>1344.291809638554</v>
      </c>
      <c r="AE2448" s="131">
        <v>0</v>
      </c>
      <c r="AF2448" s="131">
        <v>10528.216949397587</v>
      </c>
      <c r="AG2448" s="131">
        <v>6700.7162814457843</v>
      </c>
      <c r="AH2448" s="43">
        <v>164740.42695469878</v>
      </c>
      <c r="AJ2448" s="69"/>
    </row>
    <row r="2449" spans="1:36">
      <c r="A2449" s="52">
        <v>0</v>
      </c>
      <c r="D2449" s="62">
        <v>2014</v>
      </c>
      <c r="E2449" s="62">
        <v>11</v>
      </c>
      <c r="F2449" s="62">
        <v>2015</v>
      </c>
      <c r="G2449" s="62">
        <v>2015</v>
      </c>
      <c r="H2449" s="131">
        <v>1410.2257219277108</v>
      </c>
      <c r="I2449" s="131">
        <v>847.59396819277117</v>
      </c>
      <c r="J2449" s="131">
        <v>1068.1245813253013</v>
      </c>
      <c r="K2449" s="131">
        <v>8031.1538554216886</v>
      </c>
      <c r="L2449" s="131">
        <v>3820.0866891566261</v>
      </c>
      <c r="M2449" s="131">
        <v>201.76764734939766</v>
      </c>
      <c r="N2449" s="131">
        <v>8053.3079346987952</v>
      </c>
      <c r="O2449" s="131">
        <v>569.29049457831354</v>
      </c>
      <c r="P2449" s="131">
        <v>410.47236265060246</v>
      </c>
      <c r="Q2449" s="131">
        <v>1159.7637455421689</v>
      </c>
      <c r="R2449" s="131">
        <v>5249.2332398795206</v>
      </c>
      <c r="S2449" s="131">
        <v>1736.9518869879519</v>
      </c>
      <c r="T2449" s="131">
        <v>3132.8634802409647</v>
      </c>
      <c r="U2449" s="131">
        <v>23622.297597108431</v>
      </c>
      <c r="V2449" s="131">
        <v>13813.519679518069</v>
      </c>
      <c r="W2449" s="131">
        <v>1464.0316937349398</v>
      </c>
      <c r="X2449" s="132">
        <v>38955.341991927708</v>
      </c>
      <c r="Y2449" s="131">
        <v>4.8965060240963851E-2</v>
      </c>
      <c r="Z2449" s="131">
        <v>10.696155180722892</v>
      </c>
      <c r="AA2449" s="131">
        <v>875.92911807228938</v>
      </c>
      <c r="AB2449" s="131">
        <v>317.69047253012053</v>
      </c>
      <c r="AC2449" s="131">
        <v>4803.1943800000008</v>
      </c>
      <c r="AD2449" s="131">
        <v>1155.202677108434</v>
      </c>
      <c r="AE2449" s="131">
        <v>0</v>
      </c>
      <c r="AF2449" s="131">
        <v>9061.170325301202</v>
      </c>
      <c r="AG2449" s="131">
        <v>5240.6082178313254</v>
      </c>
      <c r="AH2449" s="43">
        <v>135010.56688132527</v>
      </c>
      <c r="AJ2449" s="69"/>
    </row>
    <row r="2450" spans="1:36">
      <c r="A2450" s="52">
        <v>0</v>
      </c>
      <c r="D2450" s="62">
        <v>2014</v>
      </c>
      <c r="E2450" s="62">
        <v>12</v>
      </c>
      <c r="F2450" s="62">
        <v>2015</v>
      </c>
      <c r="G2450" s="62">
        <v>2015</v>
      </c>
      <c r="H2450" s="131">
        <v>1303.786013493976</v>
      </c>
      <c r="I2450" s="131">
        <v>700.90347084337373</v>
      </c>
      <c r="J2450" s="131">
        <v>701.81879397590376</v>
      </c>
      <c r="K2450" s="131">
        <v>5953.8339253012055</v>
      </c>
      <c r="L2450" s="131">
        <v>4098.562719277108</v>
      </c>
      <c r="M2450" s="131">
        <v>201.08231253012062</v>
      </c>
      <c r="N2450" s="131">
        <v>5662.012539518073</v>
      </c>
      <c r="O2450" s="131">
        <v>458.61004518072292</v>
      </c>
      <c r="P2450" s="131">
        <v>313.65500000000009</v>
      </c>
      <c r="Q2450" s="131">
        <v>1012.8030183132533</v>
      </c>
      <c r="R2450" s="131">
        <v>4496.8081956626529</v>
      </c>
      <c r="S2450" s="131">
        <v>1364.3024246987954</v>
      </c>
      <c r="T2450" s="131">
        <v>2162.9282154216858</v>
      </c>
      <c r="U2450" s="131">
        <v>15608.362144096385</v>
      </c>
      <c r="V2450" s="131">
        <v>10181.342453012045</v>
      </c>
      <c r="W2450" s="131">
        <v>1052.4795484337355</v>
      </c>
      <c r="X2450" s="132">
        <v>29863.601055903615</v>
      </c>
      <c r="Y2450" s="131">
        <v>0.19543445783132532</v>
      </c>
      <c r="Z2450" s="131">
        <v>26.065179759036134</v>
      </c>
      <c r="AA2450" s="131">
        <v>460.31378024096392</v>
      </c>
      <c r="AB2450" s="131">
        <v>205.47690409638551</v>
      </c>
      <c r="AC2450" s="131">
        <v>4416.4406872289155</v>
      </c>
      <c r="AD2450" s="131">
        <v>1036.618872289157</v>
      </c>
      <c r="AE2450" s="131">
        <v>0</v>
      </c>
      <c r="AF2450" s="131">
        <v>8344.906385301203</v>
      </c>
      <c r="AG2450" s="131">
        <v>3307.8418775903619</v>
      </c>
      <c r="AH2450" s="43">
        <v>102934.75099662649</v>
      </c>
      <c r="AJ2450" s="69"/>
    </row>
    <row r="2451" spans="1:36">
      <c r="A2451" s="52">
        <v>0</v>
      </c>
      <c r="D2451" s="62">
        <v>2015</v>
      </c>
      <c r="E2451" s="62">
        <v>1</v>
      </c>
      <c r="F2451" s="62">
        <v>2015</v>
      </c>
      <c r="G2451" s="62">
        <v>2015</v>
      </c>
      <c r="H2451" s="131">
        <v>1111.0906212048196</v>
      </c>
      <c r="I2451" s="131">
        <v>750.65263156626531</v>
      </c>
      <c r="J2451" s="131">
        <v>448.41774987951794</v>
      </c>
      <c r="K2451" s="131">
        <v>7874.6653630522105</v>
      </c>
      <c r="L2451" s="131">
        <v>3413.360253614459</v>
      </c>
      <c r="M2451" s="131">
        <v>205.39001662650608</v>
      </c>
      <c r="N2451" s="131">
        <v>6447.4446084337342</v>
      </c>
      <c r="O2451" s="131">
        <v>538.46752409638577</v>
      </c>
      <c r="P2451" s="131">
        <v>227.6861493975903</v>
      </c>
      <c r="Q2451" s="131">
        <v>1038.9697307228914</v>
      </c>
      <c r="R2451" s="131">
        <v>5485.770704819276</v>
      </c>
      <c r="S2451" s="131">
        <v>1718.895067469879</v>
      </c>
      <c r="T2451" s="131">
        <v>1683.8085397590357</v>
      </c>
      <c r="U2451" s="131">
        <v>17654.788899156636</v>
      </c>
      <c r="V2451" s="131">
        <v>7759.9014119277135</v>
      </c>
      <c r="W2451" s="131">
        <v>1211.0895445783135</v>
      </c>
      <c r="X2451" s="132">
        <v>30070.443042771072</v>
      </c>
      <c r="Y2451" s="131">
        <v>0</v>
      </c>
      <c r="Z2451" s="131">
        <v>0.21921216867469884</v>
      </c>
      <c r="AA2451" s="131">
        <v>596.3839387951806</v>
      </c>
      <c r="AB2451" s="131">
        <v>286.00107963855419</v>
      </c>
      <c r="AC2451" s="131">
        <v>2904.5313937349392</v>
      </c>
      <c r="AD2451" s="131">
        <v>1013.8905012048189</v>
      </c>
      <c r="AE2451" s="131">
        <v>0</v>
      </c>
      <c r="AF2451" s="131">
        <v>8879.796819759038</v>
      </c>
      <c r="AG2451" s="131">
        <v>3715.0195120481922</v>
      </c>
      <c r="AH2451" s="43">
        <v>105036.6843164257</v>
      </c>
      <c r="AJ2451" s="69"/>
    </row>
    <row r="2452" spans="1:36">
      <c r="A2452" s="52">
        <v>0</v>
      </c>
      <c r="D2452" s="62">
        <v>2015</v>
      </c>
      <c r="E2452" s="62">
        <v>2</v>
      </c>
      <c r="F2452" s="62">
        <v>2015</v>
      </c>
      <c r="G2452" s="62">
        <v>2015</v>
      </c>
      <c r="H2452" s="131">
        <v>1369.6858265060241</v>
      </c>
      <c r="I2452" s="131">
        <v>643.87737542168668</v>
      </c>
      <c r="J2452" s="131">
        <v>502.39976289156618</v>
      </c>
      <c r="K2452" s="131">
        <v>5190.9633943775079</v>
      </c>
      <c r="L2452" s="131">
        <v>3574.1199472289163</v>
      </c>
      <c r="M2452" s="131">
        <v>196.56569638554214</v>
      </c>
      <c r="N2452" s="131">
        <v>5521.6028012048173</v>
      </c>
      <c r="O2452" s="131">
        <v>461.04654722891576</v>
      </c>
      <c r="P2452" s="131">
        <v>276.34051108433721</v>
      </c>
      <c r="Q2452" s="131">
        <v>890.47734686746969</v>
      </c>
      <c r="R2452" s="131">
        <v>2998.5240867469884</v>
      </c>
      <c r="S2452" s="131">
        <v>1236.5566722891569</v>
      </c>
      <c r="T2452" s="131">
        <v>1171.3710686746988</v>
      </c>
      <c r="U2452" s="131">
        <v>11966.940857590364</v>
      </c>
      <c r="V2452" s="131">
        <v>6926.142399518073</v>
      </c>
      <c r="W2452" s="131">
        <v>1032.0473265060234</v>
      </c>
      <c r="X2452" s="132">
        <v>26480.395193373493</v>
      </c>
      <c r="Y2452" s="131">
        <v>0</v>
      </c>
      <c r="Z2452" s="131">
        <v>1.8789614457831325</v>
      </c>
      <c r="AA2452" s="131">
        <v>583.69680650602413</v>
      </c>
      <c r="AB2452" s="131">
        <v>248.06096108433729</v>
      </c>
      <c r="AC2452" s="131">
        <v>2378.6200775903621</v>
      </c>
      <c r="AD2452" s="131">
        <v>821.12260337349403</v>
      </c>
      <c r="AE2452" s="131">
        <v>0</v>
      </c>
      <c r="AF2452" s="131">
        <v>8001.8194120481894</v>
      </c>
      <c r="AG2452" s="131">
        <v>2752.4006481927699</v>
      </c>
      <c r="AH2452" s="43">
        <v>85226.656284136538</v>
      </c>
      <c r="AJ2452" s="69"/>
    </row>
    <row r="2453" spans="1:36">
      <c r="A2453" s="52">
        <v>0</v>
      </c>
      <c r="D2453" s="62">
        <v>2015</v>
      </c>
      <c r="E2453" s="62">
        <v>3</v>
      </c>
      <c r="F2453" s="62">
        <v>2015</v>
      </c>
      <c r="G2453" s="62">
        <v>2015</v>
      </c>
      <c r="H2453" s="131">
        <v>1751.2015546987946</v>
      </c>
      <c r="I2453" s="131">
        <v>823.01894313253024</v>
      </c>
      <c r="J2453" s="131">
        <v>639.90618409638546</v>
      </c>
      <c r="K2453" s="131">
        <v>8344.9246558232917</v>
      </c>
      <c r="L2453" s="131">
        <v>3546.9555668674702</v>
      </c>
      <c r="M2453" s="131">
        <v>221.34776939759038</v>
      </c>
      <c r="N2453" s="131">
        <v>7813.4626506024097</v>
      </c>
      <c r="O2453" s="131">
        <v>572.1387773493974</v>
      </c>
      <c r="P2453" s="131">
        <v>536.75654445783141</v>
      </c>
      <c r="Q2453" s="131">
        <v>1107.1744766265056</v>
      </c>
      <c r="R2453" s="131">
        <v>4724.3129801204823</v>
      </c>
      <c r="S2453" s="131">
        <v>1598.9879102409636</v>
      </c>
      <c r="T2453" s="131">
        <v>1420.7134554216873</v>
      </c>
      <c r="U2453" s="131">
        <v>24477.459961686742</v>
      </c>
      <c r="V2453" s="131">
        <v>10165.228996024098</v>
      </c>
      <c r="W2453" s="131">
        <v>1371.91654939759</v>
      </c>
      <c r="X2453" s="132">
        <v>35076.284410240958</v>
      </c>
      <c r="Y2453" s="131">
        <v>0</v>
      </c>
      <c r="Z2453" s="131">
        <v>4.6765262650602386</v>
      </c>
      <c r="AA2453" s="131">
        <v>713.58465036144582</v>
      </c>
      <c r="AB2453" s="131">
        <v>285.53074759036144</v>
      </c>
      <c r="AC2453" s="131">
        <v>3011.2380375903613</v>
      </c>
      <c r="AD2453" s="131">
        <v>1007.5983739759039</v>
      </c>
      <c r="AE2453" s="131">
        <v>0</v>
      </c>
      <c r="AF2453" s="131">
        <v>9379.9105330120492</v>
      </c>
      <c r="AG2453" s="131">
        <v>4203.9433313253021</v>
      </c>
      <c r="AH2453" s="43">
        <v>122798.27358630522</v>
      </c>
      <c r="AJ2453" s="69"/>
    </row>
    <row r="2454" spans="1:36">
      <c r="A2454" s="52">
        <v>0</v>
      </c>
      <c r="D2454" s="62">
        <v>2015</v>
      </c>
      <c r="E2454" s="62">
        <v>4</v>
      </c>
      <c r="F2454" s="62">
        <v>2015</v>
      </c>
      <c r="G2454" s="62">
        <v>2015</v>
      </c>
      <c r="H2454" s="131">
        <v>1942.1442616867462</v>
      </c>
      <c r="I2454" s="131">
        <v>904.8477144578311</v>
      </c>
      <c r="J2454" s="131">
        <v>995.31015036144595</v>
      </c>
      <c r="K2454" s="131">
        <v>9483.3301305220866</v>
      </c>
      <c r="L2454" s="131">
        <v>4513.7403171084352</v>
      </c>
      <c r="M2454" s="131">
        <v>213.52741373493967</v>
      </c>
      <c r="N2454" s="131">
        <v>9893.9308734939768</v>
      </c>
      <c r="O2454" s="131">
        <v>671.3200879518073</v>
      </c>
      <c r="P2454" s="131">
        <v>648.56670710843377</v>
      </c>
      <c r="Q2454" s="131">
        <v>1238.8144057831328</v>
      </c>
      <c r="R2454" s="131">
        <v>6417.351003614458</v>
      </c>
      <c r="S2454" s="131">
        <v>1575.0516415662657</v>
      </c>
      <c r="T2454" s="131">
        <v>2804.3544216867467</v>
      </c>
      <c r="U2454" s="131">
        <v>24952.108206867473</v>
      </c>
      <c r="V2454" s="131">
        <v>13948.054640361448</v>
      </c>
      <c r="W2454" s="131">
        <v>1692.2377385542165</v>
      </c>
      <c r="X2454" s="132">
        <v>40663.612401204824</v>
      </c>
      <c r="Y2454" s="131">
        <v>0</v>
      </c>
      <c r="Z2454" s="131">
        <v>20.115326144578308</v>
      </c>
      <c r="AA2454" s="131">
        <v>574.38107999999988</v>
      </c>
      <c r="AB2454" s="131">
        <v>320.37451349397583</v>
      </c>
      <c r="AC2454" s="131">
        <v>4226.6384371084341</v>
      </c>
      <c r="AD2454" s="131">
        <v>1158.1804187951809</v>
      </c>
      <c r="AE2454" s="131">
        <v>0</v>
      </c>
      <c r="AF2454" s="131">
        <v>9981.2818375903607</v>
      </c>
      <c r="AG2454" s="131">
        <v>5858.2691722891559</v>
      </c>
      <c r="AH2454" s="43">
        <v>144697.54290148595</v>
      </c>
      <c r="AJ2454" s="69"/>
    </row>
    <row r="2455" spans="1:36">
      <c r="A2455" s="52">
        <v>0</v>
      </c>
      <c r="D2455" s="62">
        <v>2015</v>
      </c>
      <c r="E2455" s="62">
        <v>5</v>
      </c>
      <c r="F2455" s="62">
        <v>2015</v>
      </c>
      <c r="G2455" s="62">
        <v>2016</v>
      </c>
      <c r="H2455" s="131">
        <v>1654.8984081927715</v>
      </c>
      <c r="I2455" s="131">
        <v>984.41839879518056</v>
      </c>
      <c r="J2455" s="131">
        <v>989.94736096385486</v>
      </c>
      <c r="K2455" s="131">
        <v>11731.236253413652</v>
      </c>
      <c r="L2455" s="131">
        <v>3375.0629304819286</v>
      </c>
      <c r="M2455" s="131">
        <v>229.6701073493976</v>
      </c>
      <c r="N2455" s="131">
        <v>13371.189337349393</v>
      </c>
      <c r="O2455" s="131">
        <v>732.40172650602392</v>
      </c>
      <c r="P2455" s="131">
        <v>795.34295698795154</v>
      </c>
      <c r="Q2455" s="131">
        <v>1486.3547073493978</v>
      </c>
      <c r="R2455" s="131">
        <v>9027.2839204819265</v>
      </c>
      <c r="S2455" s="131">
        <v>2217.4920602409634</v>
      </c>
      <c r="T2455" s="131">
        <v>2344.5359674698793</v>
      </c>
      <c r="U2455" s="131">
        <v>22671.426271686749</v>
      </c>
      <c r="V2455" s="131">
        <v>16019.281166144574</v>
      </c>
      <c r="W2455" s="131">
        <v>2132.734907831325</v>
      </c>
      <c r="X2455" s="132">
        <v>46569.49393373495</v>
      </c>
      <c r="Y2455" s="131">
        <v>0.19873253012048189</v>
      </c>
      <c r="Z2455" s="131">
        <v>39.927930722891553</v>
      </c>
      <c r="AA2455" s="131">
        <v>751.46860481927695</v>
      </c>
      <c r="AB2455" s="131">
        <v>366.54544289156621</v>
      </c>
      <c r="AC2455" s="131">
        <v>7708.5449098795143</v>
      </c>
      <c r="AD2455" s="131">
        <v>1339.5080853012048</v>
      </c>
      <c r="AE2455" s="131">
        <v>2274.0299999999993</v>
      </c>
      <c r="AF2455" s="131">
        <v>11380.365386024099</v>
      </c>
      <c r="AG2455" s="131">
        <v>7914.9552710843382</v>
      </c>
      <c r="AH2455" s="43">
        <v>168108.31477823286</v>
      </c>
      <c r="AJ2455" s="69"/>
    </row>
    <row r="2456" spans="1:36">
      <c r="A2456" s="52">
        <v>0</v>
      </c>
      <c r="D2456" s="62">
        <v>2015</v>
      </c>
      <c r="E2456" s="62">
        <v>6</v>
      </c>
      <c r="F2456" s="62">
        <v>2015</v>
      </c>
      <c r="G2456" s="62">
        <v>2016</v>
      </c>
      <c r="H2456" s="131">
        <v>1797.0425918072283</v>
      </c>
      <c r="I2456" s="131">
        <v>956.99877108433736</v>
      </c>
      <c r="J2456" s="131">
        <v>1235.1713440963849</v>
      </c>
      <c r="K2456" s="131">
        <v>12091.434860642572</v>
      </c>
      <c r="L2456" s="131">
        <v>10184.102727710842</v>
      </c>
      <c r="M2456" s="131">
        <v>252.54993168674693</v>
      </c>
      <c r="N2456" s="131">
        <v>15283.079427710843</v>
      </c>
      <c r="O2456" s="131">
        <v>720.10904674698804</v>
      </c>
      <c r="P2456" s="131">
        <v>891.70298807228914</v>
      </c>
      <c r="Q2456" s="131">
        <v>1679.9989509638547</v>
      </c>
      <c r="R2456" s="131">
        <v>10615.75099698795</v>
      </c>
      <c r="S2456" s="131">
        <v>2191.0718391566274</v>
      </c>
      <c r="T2456" s="131">
        <v>2507.1765650602406</v>
      </c>
      <c r="U2456" s="131">
        <v>24086.964358674704</v>
      </c>
      <c r="V2456" s="131">
        <v>22635.492982771073</v>
      </c>
      <c r="W2456" s="131">
        <v>2320.4404590361441</v>
      </c>
      <c r="X2456" s="132">
        <v>50240.444269879503</v>
      </c>
      <c r="Y2456" s="131">
        <v>1.4574819277108435</v>
      </c>
      <c r="Z2456" s="131">
        <v>132.2997631325301</v>
      </c>
      <c r="AA2456" s="131">
        <v>757.23548313253002</v>
      </c>
      <c r="AB2456" s="131">
        <v>364.11539397590366</v>
      </c>
      <c r="AC2456" s="131">
        <v>7313.964003373495</v>
      </c>
      <c r="AD2456" s="131">
        <v>1321.6327238554218</v>
      </c>
      <c r="AE2456" s="131">
        <v>6051.5399999999918</v>
      </c>
      <c r="AF2456" s="131">
        <v>11484.092674698801</v>
      </c>
      <c r="AG2456" s="131">
        <v>9184.5541722891539</v>
      </c>
      <c r="AH2456" s="43">
        <v>196300.4238084738</v>
      </c>
      <c r="AJ2456" s="69"/>
    </row>
    <row r="2457" spans="1:36">
      <c r="A2457" s="52">
        <v>0</v>
      </c>
      <c r="D2457" s="62">
        <v>2015</v>
      </c>
      <c r="E2457" s="62">
        <v>7</v>
      </c>
      <c r="F2457" s="62">
        <v>2016</v>
      </c>
      <c r="G2457" s="62">
        <v>2016</v>
      </c>
      <c r="H2457" s="131">
        <v>1807.9483224096384</v>
      </c>
      <c r="I2457" s="131">
        <v>1043.1286604819277</v>
      </c>
      <c r="J2457" s="131">
        <v>770.60890216867449</v>
      </c>
      <c r="K2457" s="131">
        <v>12951.909311244979</v>
      </c>
      <c r="L2457" s="131">
        <v>5591.5518445783155</v>
      </c>
      <c r="M2457" s="131">
        <v>247.31874783132534</v>
      </c>
      <c r="N2457" s="131">
        <v>19866.820361445778</v>
      </c>
      <c r="O2457" s="131">
        <v>834.25535879518065</v>
      </c>
      <c r="P2457" s="131">
        <v>734.35559554216877</v>
      </c>
      <c r="Q2457" s="131">
        <v>1731.5102275903621</v>
      </c>
      <c r="R2457" s="131">
        <v>12339.991153614461</v>
      </c>
      <c r="S2457" s="131">
        <v>2386.8524518072295</v>
      </c>
      <c r="T2457" s="131">
        <v>2758.9107253012044</v>
      </c>
      <c r="U2457" s="131">
        <v>24913.178501445789</v>
      </c>
      <c r="V2457" s="131">
        <v>27838.571536746982</v>
      </c>
      <c r="W2457" s="131">
        <v>2722.2858343373491</v>
      </c>
      <c r="X2457" s="132">
        <v>52156.82192469883</v>
      </c>
      <c r="Y2457" s="131">
        <v>2.7258048192771085</v>
      </c>
      <c r="Z2457" s="131">
        <v>203.73161409638558</v>
      </c>
      <c r="AA2457" s="131">
        <v>947.63118867469859</v>
      </c>
      <c r="AB2457" s="131">
        <v>394.49100542168674</v>
      </c>
      <c r="AC2457" s="131">
        <v>7709.6399575903615</v>
      </c>
      <c r="AD2457" s="131">
        <v>1442.3271643373496</v>
      </c>
      <c r="AE2457" s="131">
        <v>10578.810000000021</v>
      </c>
      <c r="AF2457" s="131">
        <v>12417.638272771079</v>
      </c>
      <c r="AG2457" s="131">
        <v>10709.034671084337</v>
      </c>
      <c r="AH2457" s="43">
        <v>215102.0491388354</v>
      </c>
      <c r="AJ2457" s="69"/>
    </row>
    <row r="2458" spans="1:36">
      <c r="A2458" s="52">
        <v>0</v>
      </c>
      <c r="D2458" s="62">
        <v>2015</v>
      </c>
      <c r="E2458" s="62">
        <v>8</v>
      </c>
      <c r="F2458" s="62">
        <v>2016</v>
      </c>
      <c r="G2458" s="62">
        <v>2016</v>
      </c>
      <c r="H2458" s="131">
        <v>1729.0204077108419</v>
      </c>
      <c r="I2458" s="131">
        <v>1107.1077918072285</v>
      </c>
      <c r="J2458" s="131">
        <v>1191.9157060240971</v>
      </c>
      <c r="K2458" s="131">
        <v>12892.987934136545</v>
      </c>
      <c r="L2458" s="131">
        <v>16473.516121325316</v>
      </c>
      <c r="M2458" s="131">
        <v>235.27117289156644</v>
      </c>
      <c r="N2458" s="131">
        <v>19785.636325301202</v>
      </c>
      <c r="O2458" s="131">
        <v>841.96691566265076</v>
      </c>
      <c r="P2458" s="131">
        <v>798.59561626506036</v>
      </c>
      <c r="Q2458" s="131">
        <v>1664.8953359036143</v>
      </c>
      <c r="R2458" s="131">
        <v>13363.850477108435</v>
      </c>
      <c r="S2458" s="131">
        <v>2341.238053012049</v>
      </c>
      <c r="T2458" s="131">
        <v>2859.6641837349412</v>
      </c>
      <c r="U2458" s="131">
        <v>25909.083110843381</v>
      </c>
      <c r="V2458" s="131">
        <v>28135.495487469867</v>
      </c>
      <c r="W2458" s="131">
        <v>2786.039080722891</v>
      </c>
      <c r="X2458" s="132">
        <v>54594.009337951815</v>
      </c>
      <c r="Y2458" s="131">
        <v>8.2340301204819255</v>
      </c>
      <c r="Z2458" s="131">
        <v>260.42405638554226</v>
      </c>
      <c r="AA2458" s="131">
        <v>964.9318236144577</v>
      </c>
      <c r="AB2458" s="131">
        <v>400.29176734939767</v>
      </c>
      <c r="AC2458" s="131">
        <v>7054.1601363855416</v>
      </c>
      <c r="AD2458" s="131">
        <v>1348.6602703614462</v>
      </c>
      <c r="AE2458" s="131">
        <v>5580.2999999999929</v>
      </c>
      <c r="AF2458" s="131">
        <v>12462.092825060237</v>
      </c>
      <c r="AG2458" s="131">
        <v>10427.703096385541</v>
      </c>
      <c r="AH2458" s="43">
        <v>225217.09106353414</v>
      </c>
      <c r="AJ2458" s="69"/>
    </row>
    <row r="2459" spans="1:36">
      <c r="A2459" s="52">
        <v>0</v>
      </c>
      <c r="D2459" s="62">
        <v>2015</v>
      </c>
      <c r="E2459" s="62">
        <v>9</v>
      </c>
      <c r="F2459" s="62">
        <v>2016</v>
      </c>
      <c r="G2459" s="62">
        <v>2016</v>
      </c>
      <c r="H2459" s="131">
        <v>1537.8928578313239</v>
      </c>
      <c r="I2459" s="131">
        <v>1074.2042385542172</v>
      </c>
      <c r="J2459" s="131">
        <v>1474.3638438554212</v>
      </c>
      <c r="K2459" s="131">
        <v>12259.305199196791</v>
      </c>
      <c r="L2459" s="131">
        <v>3560.7604159036132</v>
      </c>
      <c r="M2459" s="131">
        <v>204.9672946987952</v>
      </c>
      <c r="N2459" s="131">
        <v>17373.390391566263</v>
      </c>
      <c r="O2459" s="131">
        <v>822.03903108433758</v>
      </c>
      <c r="P2459" s="131">
        <v>680.82224493975912</v>
      </c>
      <c r="Q2459" s="131">
        <v>1558.0571325301207</v>
      </c>
      <c r="R2459" s="131">
        <v>13206.082393373497</v>
      </c>
      <c r="S2459" s="131">
        <v>2172.1034753012054</v>
      </c>
      <c r="T2459" s="131">
        <v>2660.2500686746989</v>
      </c>
      <c r="U2459" s="131">
        <v>29152.911889277097</v>
      </c>
      <c r="V2459" s="131">
        <v>22567.81093686747</v>
      </c>
      <c r="W2459" s="131">
        <v>2510.3673777108434</v>
      </c>
      <c r="X2459" s="132">
        <v>52010.186167469874</v>
      </c>
      <c r="Y2459" s="131">
        <v>3.1326783132530127</v>
      </c>
      <c r="Z2459" s="131">
        <v>240.29829156626496</v>
      </c>
      <c r="AA2459" s="131">
        <v>937.42825012048161</v>
      </c>
      <c r="AB2459" s="131">
        <v>373.24767457831331</v>
      </c>
      <c r="AC2459" s="131">
        <v>6780.4540554216865</v>
      </c>
      <c r="AD2459" s="131">
        <v>1397.5672592771086</v>
      </c>
      <c r="AE2459" s="131">
        <v>8515.3199999999906</v>
      </c>
      <c r="AF2459" s="131">
        <v>11517.433588915666</v>
      </c>
      <c r="AG2459" s="131">
        <v>9430.6191108433723</v>
      </c>
      <c r="AH2459" s="43">
        <v>204021.01586787144</v>
      </c>
      <c r="AJ2459" s="69"/>
    </row>
    <row r="2460" spans="1:36">
      <c r="A2460" s="52">
        <v>0</v>
      </c>
      <c r="D2460" s="62">
        <v>2015</v>
      </c>
      <c r="E2460" s="62">
        <v>10</v>
      </c>
      <c r="F2460" s="62">
        <v>2016</v>
      </c>
      <c r="G2460" s="62">
        <v>2016</v>
      </c>
      <c r="H2460" s="131">
        <v>1285.3974679518078</v>
      </c>
      <c r="I2460" s="131">
        <v>950.33203807228881</v>
      </c>
      <c r="J2460" s="131">
        <v>1075.2536621686745</v>
      </c>
      <c r="K2460" s="131">
        <v>10658.422500401604</v>
      </c>
      <c r="L2460" s="131">
        <v>3131.028824939759</v>
      </c>
      <c r="M2460" s="131">
        <v>216.09016542168669</v>
      </c>
      <c r="N2460" s="131">
        <v>11892.785873493975</v>
      </c>
      <c r="O2460" s="131">
        <v>668.95317445783132</v>
      </c>
      <c r="P2460" s="131">
        <v>536.95983566265033</v>
      </c>
      <c r="Q2460" s="131">
        <v>1332.9337754216867</v>
      </c>
      <c r="R2460" s="131">
        <v>8301.4357680722896</v>
      </c>
      <c r="S2460" s="131">
        <v>1999.1300620481923</v>
      </c>
      <c r="T2460" s="131">
        <v>4490.5547349397593</v>
      </c>
      <c r="U2460" s="131">
        <v>30425.007702289138</v>
      </c>
      <c r="V2460" s="131">
        <v>14131.667374096389</v>
      </c>
      <c r="W2460" s="131">
        <v>1899.9355969879516</v>
      </c>
      <c r="X2460" s="132">
        <v>48005.513073493981</v>
      </c>
      <c r="Y2460" s="131">
        <v>0.6625518072289156</v>
      </c>
      <c r="Z2460" s="131">
        <v>104.49113373493974</v>
      </c>
      <c r="AA2460" s="131">
        <v>862.45883204819279</v>
      </c>
      <c r="AB2460" s="131">
        <v>357.06041325301209</v>
      </c>
      <c r="AC2460" s="131">
        <v>6108.0759103614455</v>
      </c>
      <c r="AD2460" s="131">
        <v>1311.4795185542166</v>
      </c>
      <c r="AE2460" s="131">
        <v>0</v>
      </c>
      <c r="AF2460" s="131">
        <v>10545.60768192771</v>
      </c>
      <c r="AG2460" s="131">
        <v>7010.846962650603</v>
      </c>
      <c r="AH2460" s="43">
        <v>167302.08463425701</v>
      </c>
      <c r="AJ2460" s="69"/>
    </row>
    <row r="2461" spans="1:36">
      <c r="A2461" s="52">
        <v>0</v>
      </c>
      <c r="D2461" s="62">
        <v>2015</v>
      </c>
      <c r="E2461" s="62">
        <v>11</v>
      </c>
      <c r="F2461" s="62">
        <v>2016</v>
      </c>
      <c r="G2461" s="62">
        <v>2016</v>
      </c>
      <c r="H2461" s="131">
        <v>1297.9667845783131</v>
      </c>
      <c r="I2461" s="131">
        <v>828.82545253012051</v>
      </c>
      <c r="J2461" s="131">
        <v>1043.3836843373495</v>
      </c>
      <c r="K2461" s="131">
        <v>8955.2611847389526</v>
      </c>
      <c r="L2461" s="131">
        <v>3940.1711055421688</v>
      </c>
      <c r="M2461" s="131">
        <v>210.01353771084337</v>
      </c>
      <c r="N2461" s="131">
        <v>8245.61135542169</v>
      </c>
      <c r="O2461" s="131">
        <v>591.30314144578335</v>
      </c>
      <c r="P2461" s="131">
        <v>368.02484445783131</v>
      </c>
      <c r="Q2461" s="131">
        <v>1158.0498115662651</v>
      </c>
      <c r="R2461" s="131">
        <v>5921.5392234939754</v>
      </c>
      <c r="S2461" s="131">
        <v>1760.8964445783129</v>
      </c>
      <c r="T2461" s="131">
        <v>3073.7279114457838</v>
      </c>
      <c r="U2461" s="131">
        <v>24941.954979277107</v>
      </c>
      <c r="V2461" s="131">
        <v>12029.132347349394</v>
      </c>
      <c r="W2461" s="131">
        <v>1474.5437265060243</v>
      </c>
      <c r="X2461" s="132">
        <v>39495.582748795176</v>
      </c>
      <c r="Y2461" s="131">
        <v>1.8981927710843376E-2</v>
      </c>
      <c r="Z2461" s="131">
        <v>10.417797349397592</v>
      </c>
      <c r="AA2461" s="131">
        <v>775.42333012048175</v>
      </c>
      <c r="AB2461" s="131">
        <v>318.02285325301199</v>
      </c>
      <c r="AC2461" s="131">
        <v>4914.9549200000001</v>
      </c>
      <c r="AD2461" s="131">
        <v>1127.0057884337355</v>
      </c>
      <c r="AE2461" s="131">
        <v>0</v>
      </c>
      <c r="AF2461" s="131">
        <v>9076.1377590361426</v>
      </c>
      <c r="AG2461" s="131">
        <v>5483.1604060240979</v>
      </c>
      <c r="AH2461" s="43">
        <v>137041.13011991969</v>
      </c>
      <c r="AJ2461" s="69"/>
    </row>
    <row r="2462" spans="1:36">
      <c r="A2462" s="52">
        <v>0</v>
      </c>
      <c r="D2462" s="62">
        <v>2015</v>
      </c>
      <c r="E2462" s="62">
        <v>12</v>
      </c>
      <c r="F2462" s="62">
        <v>2016</v>
      </c>
      <c r="G2462" s="62">
        <v>2016</v>
      </c>
      <c r="H2462" s="131">
        <v>1200.0000520481926</v>
      </c>
      <c r="I2462" s="131">
        <v>685.38316481927711</v>
      </c>
      <c r="J2462" s="131">
        <v>685.56261301204847</v>
      </c>
      <c r="K2462" s="131">
        <v>6812.968851004016</v>
      </c>
      <c r="L2462" s="131">
        <v>4227.4010290361421</v>
      </c>
      <c r="M2462" s="131">
        <v>209.30019445783134</v>
      </c>
      <c r="N2462" s="131">
        <v>5797.2146686746983</v>
      </c>
      <c r="O2462" s="131">
        <v>481.20348795180729</v>
      </c>
      <c r="P2462" s="131">
        <v>281.2195000000001</v>
      </c>
      <c r="Q2462" s="131">
        <v>1011.3062673493971</v>
      </c>
      <c r="R2462" s="131">
        <v>5072.7458457831308</v>
      </c>
      <c r="S2462" s="131">
        <v>1383.1098644578312</v>
      </c>
      <c r="T2462" s="131">
        <v>2122.1010325301213</v>
      </c>
      <c r="U2462" s="131">
        <v>16429.512610602407</v>
      </c>
      <c r="V2462" s="131">
        <v>8866.1484315662638</v>
      </c>
      <c r="W2462" s="131">
        <v>1060.0365566265061</v>
      </c>
      <c r="X2462" s="132">
        <v>30277.755665060249</v>
      </c>
      <c r="Y2462" s="131">
        <v>7.5762650602409637E-2</v>
      </c>
      <c r="Z2462" s="131">
        <v>25.386856867469891</v>
      </c>
      <c r="AA2462" s="131">
        <v>407.49649373493986</v>
      </c>
      <c r="AB2462" s="131">
        <v>205.69188240963857</v>
      </c>
      <c r="AC2462" s="131">
        <v>4519.2022573493969</v>
      </c>
      <c r="AD2462" s="131">
        <v>1011.3164491566267</v>
      </c>
      <c r="AE2462" s="131">
        <v>0</v>
      </c>
      <c r="AF2462" s="131">
        <v>8358.6906790361445</v>
      </c>
      <c r="AG2462" s="131">
        <v>3460.9394289156626</v>
      </c>
      <c r="AH2462" s="43">
        <v>104591.7696451004</v>
      </c>
      <c r="AJ2462" s="69"/>
    </row>
    <row r="2463" spans="1:36">
      <c r="A2463" s="52">
        <v>0</v>
      </c>
      <c r="D2463" s="62">
        <v>2016</v>
      </c>
      <c r="E2463" s="62">
        <v>1</v>
      </c>
      <c r="F2463" s="62">
        <v>2016</v>
      </c>
      <c r="G2463" s="62">
        <v>2016</v>
      </c>
      <c r="H2463" s="131">
        <v>1102.8743808433742</v>
      </c>
      <c r="I2463" s="131">
        <v>724.68078831325306</v>
      </c>
      <c r="J2463" s="131">
        <v>441.78776506024087</v>
      </c>
      <c r="K2463" s="131">
        <v>7507.6015905220884</v>
      </c>
      <c r="L2463" s="131">
        <v>3544.6173759036155</v>
      </c>
      <c r="M2463" s="131">
        <v>213.44687783132531</v>
      </c>
      <c r="N2463" s="131">
        <v>6647.6368998795169</v>
      </c>
      <c r="O2463" s="131">
        <v>558.30738554216873</v>
      </c>
      <c r="P2463" s="131">
        <v>228.91113253012034</v>
      </c>
      <c r="Q2463" s="131">
        <v>1021.0291873493978</v>
      </c>
      <c r="R2463" s="131">
        <v>5654.8054084337336</v>
      </c>
      <c r="S2463" s="131">
        <v>1744.2622867469875</v>
      </c>
      <c r="T2463" s="131">
        <v>1687.6118361445779</v>
      </c>
      <c r="U2463" s="131">
        <v>17632.451642289168</v>
      </c>
      <c r="V2463" s="131">
        <v>7514.5462333734922</v>
      </c>
      <c r="W2463" s="131">
        <v>1219.4981050602414</v>
      </c>
      <c r="X2463" s="132">
        <v>26942.666199518077</v>
      </c>
      <c r="Y2463" s="131">
        <v>0</v>
      </c>
      <c r="Z2463" s="131">
        <v>0.21377493975903611</v>
      </c>
      <c r="AA2463" s="131">
        <v>598.9042838554218</v>
      </c>
      <c r="AB2463" s="131">
        <v>278.12295710843375</v>
      </c>
      <c r="AC2463" s="131">
        <v>2965.898919518072</v>
      </c>
      <c r="AD2463" s="131">
        <v>979.47837469879528</v>
      </c>
      <c r="AE2463" s="131">
        <v>0</v>
      </c>
      <c r="AF2463" s="131">
        <v>8879.4866537349408</v>
      </c>
      <c r="AG2463" s="131">
        <v>3595.8240650602397</v>
      </c>
      <c r="AH2463" s="43">
        <v>101684.66412425705</v>
      </c>
      <c r="AJ2463" s="69"/>
    </row>
    <row r="2464" spans="1:36">
      <c r="A2464" s="52">
        <v>0</v>
      </c>
      <c r="D2464" s="62">
        <v>2016</v>
      </c>
      <c r="E2464" s="62">
        <v>2</v>
      </c>
      <c r="F2464" s="62">
        <v>2016</v>
      </c>
      <c r="G2464" s="62">
        <v>2016</v>
      </c>
      <c r="H2464" s="131">
        <v>1359.5573385542166</v>
      </c>
      <c r="I2464" s="131">
        <v>621.5998510843375</v>
      </c>
      <c r="J2464" s="131">
        <v>494.97163855421707</v>
      </c>
      <c r="K2464" s="131">
        <v>4960.6844237751011</v>
      </c>
      <c r="L2464" s="131">
        <v>3711.5589118072303</v>
      </c>
      <c r="M2464" s="131">
        <v>204.27640481927708</v>
      </c>
      <c r="N2464" s="131">
        <v>5693.0478285542176</v>
      </c>
      <c r="O2464" s="131">
        <v>482.30527566265067</v>
      </c>
      <c r="P2464" s="131">
        <v>277.82726144578322</v>
      </c>
      <c r="Q2464" s="131">
        <v>875.10091481927702</v>
      </c>
      <c r="R2464" s="131">
        <v>3090.9185118072282</v>
      </c>
      <c r="S2464" s="131">
        <v>1254.8056072289155</v>
      </c>
      <c r="T2464" s="131">
        <v>1174.0168987951809</v>
      </c>
      <c r="U2464" s="131">
        <v>11949.201357349399</v>
      </c>
      <c r="V2464" s="131">
        <v>6679.0162491566271</v>
      </c>
      <c r="W2464" s="131">
        <v>1039.2128019277104</v>
      </c>
      <c r="X2464" s="132">
        <v>23883.00446843373</v>
      </c>
      <c r="Y2464" s="131">
        <v>0</v>
      </c>
      <c r="Z2464" s="131">
        <v>1.8323566265060245</v>
      </c>
      <c r="AA2464" s="131">
        <v>586.16353518072253</v>
      </c>
      <c r="AB2464" s="131">
        <v>241.22792867469875</v>
      </c>
      <c r="AC2464" s="131">
        <v>2428.8760428915662</v>
      </c>
      <c r="AD2464" s="131">
        <v>793.25314915662625</v>
      </c>
      <c r="AE2464" s="131">
        <v>0</v>
      </c>
      <c r="AF2464" s="131">
        <v>8001.5399132530101</v>
      </c>
      <c r="AG2464" s="131">
        <v>2664.0905802409643</v>
      </c>
      <c r="AH2464" s="43">
        <v>82468.089249799188</v>
      </c>
      <c r="AJ2464" s="69"/>
    </row>
    <row r="2465" spans="1:36">
      <c r="A2465" s="52">
        <v>0</v>
      </c>
      <c r="D2465" s="62">
        <v>2016</v>
      </c>
      <c r="E2465" s="62">
        <v>3</v>
      </c>
      <c r="F2465" s="62">
        <v>2016</v>
      </c>
      <c r="G2465" s="62">
        <v>2016</v>
      </c>
      <c r="H2465" s="131">
        <v>1738.251852289156</v>
      </c>
      <c r="I2465" s="131">
        <v>794.54329662650616</v>
      </c>
      <c r="J2465" s="131">
        <v>630.44498795180732</v>
      </c>
      <c r="K2465" s="131">
        <v>7953.8923782329348</v>
      </c>
      <c r="L2465" s="131">
        <v>3683.3499542168679</v>
      </c>
      <c r="M2465" s="131">
        <v>230.03060746987944</v>
      </c>
      <c r="N2465" s="131">
        <v>8056.0696192771084</v>
      </c>
      <c r="O2465" s="131">
        <v>591.36155759036171</v>
      </c>
      <c r="P2465" s="131">
        <v>539.64436927710835</v>
      </c>
      <c r="Q2465" s="131">
        <v>1088.0561990361443</v>
      </c>
      <c r="R2465" s="131">
        <v>4869.8846577108416</v>
      </c>
      <c r="S2465" s="131">
        <v>1622.5855560240968</v>
      </c>
      <c r="T2465" s="131">
        <v>1423.9224867469882</v>
      </c>
      <c r="U2465" s="131">
        <v>24466.094851325306</v>
      </c>
      <c r="V2465" s="131">
        <v>9834.3756555421696</v>
      </c>
      <c r="W2465" s="131">
        <v>1381.4417272289156</v>
      </c>
      <c r="X2465" s="132">
        <v>32579.129540240967</v>
      </c>
      <c r="Y2465" s="131">
        <v>0</v>
      </c>
      <c r="Z2465" s="131">
        <v>4.5605320481927745</v>
      </c>
      <c r="AA2465" s="131">
        <v>716.60029084337361</v>
      </c>
      <c r="AB2465" s="131">
        <v>277.6655807228916</v>
      </c>
      <c r="AC2465" s="131">
        <v>3074.8600828915655</v>
      </c>
      <c r="AD2465" s="131">
        <v>973.39980650602399</v>
      </c>
      <c r="AE2465" s="131">
        <v>0</v>
      </c>
      <c r="AF2465" s="131">
        <v>9379.5828983132524</v>
      </c>
      <c r="AG2465" s="131">
        <v>4069.0608891566267</v>
      </c>
      <c r="AH2465" s="43">
        <v>119978.80937726909</v>
      </c>
      <c r="AJ2465" s="69"/>
    </row>
    <row r="2466" spans="1:36">
      <c r="A2466" s="52">
        <v>0</v>
      </c>
      <c r="D2466" s="62">
        <v>2016</v>
      </c>
      <c r="E2466" s="62">
        <v>4</v>
      </c>
      <c r="F2466" s="62">
        <v>2016</v>
      </c>
      <c r="G2466" s="62">
        <v>2016</v>
      </c>
      <c r="H2466" s="131">
        <v>1927.782585180722</v>
      </c>
      <c r="I2466" s="131">
        <v>873.54087289156621</v>
      </c>
      <c r="J2466" s="131">
        <v>980.59420481927748</v>
      </c>
      <c r="K2466" s="131">
        <v>9034.2748052208844</v>
      </c>
      <c r="L2466" s="131">
        <v>4687.3113792771073</v>
      </c>
      <c r="M2466" s="131">
        <v>221.90348168674697</v>
      </c>
      <c r="N2466" s="131">
        <v>10201.136101807224</v>
      </c>
      <c r="O2466" s="131">
        <v>688.72520722891556</v>
      </c>
      <c r="P2466" s="131">
        <v>652.05608614457799</v>
      </c>
      <c r="Q2466" s="131">
        <v>1217.4230187951805</v>
      </c>
      <c r="R2466" s="131">
        <v>6615.0907713253018</v>
      </c>
      <c r="S2466" s="131">
        <v>1598.2960391566262</v>
      </c>
      <c r="T2466" s="131">
        <v>2810.6887469879512</v>
      </c>
      <c r="U2466" s="131">
        <v>24940.775126024098</v>
      </c>
      <c r="V2466" s="131">
        <v>13422.327933132534</v>
      </c>
      <c r="W2466" s="131">
        <v>1703.9868973493976</v>
      </c>
      <c r="X2466" s="132">
        <v>38039.163221204828</v>
      </c>
      <c r="Y2466" s="131">
        <v>0</v>
      </c>
      <c r="Z2466" s="131">
        <v>19.616395662650604</v>
      </c>
      <c r="AA2466" s="131">
        <v>576.80843999999991</v>
      </c>
      <c r="AB2466" s="131">
        <v>311.5495479518072</v>
      </c>
      <c r="AC2466" s="131">
        <v>4315.93970746988</v>
      </c>
      <c r="AD2466" s="131">
        <v>1118.8709953012049</v>
      </c>
      <c r="AE2466" s="131">
        <v>0</v>
      </c>
      <c r="AF2466" s="131">
        <v>9980.9331973493972</v>
      </c>
      <c r="AG2466" s="131">
        <v>5670.308110361445</v>
      </c>
      <c r="AH2466" s="43">
        <v>141609.10287232933</v>
      </c>
      <c r="AJ2466" s="69"/>
    </row>
    <row r="2467" spans="1:36">
      <c r="A2467" s="52">
        <v>0</v>
      </c>
      <c r="D2467" s="62">
        <v>2016</v>
      </c>
      <c r="E2467" s="62">
        <v>5</v>
      </c>
      <c r="F2467" s="62">
        <v>2016</v>
      </c>
      <c r="G2467" s="62">
        <v>2017</v>
      </c>
      <c r="H2467" s="131">
        <v>1642.6608437349405</v>
      </c>
      <c r="I2467" s="131">
        <v>950.35848975903639</v>
      </c>
      <c r="J2467" s="131">
        <v>934.3894795180729</v>
      </c>
      <c r="K2467" s="131">
        <v>11167.608074136546</v>
      </c>
      <c r="L2467" s="131">
        <v>3504.847370120483</v>
      </c>
      <c r="M2467" s="131">
        <v>238.67940686746982</v>
      </c>
      <c r="N2467" s="131">
        <v>13786.362975180724</v>
      </c>
      <c r="O2467" s="131">
        <v>748.68742409638571</v>
      </c>
      <c r="P2467" s="131">
        <v>799.62201265060253</v>
      </c>
      <c r="Q2467" s="131">
        <v>1460.6888863855427</v>
      </c>
      <c r="R2467" s="131">
        <v>9283.8354308433791</v>
      </c>
      <c r="S2467" s="131">
        <v>2250.2175060240975</v>
      </c>
      <c r="T2467" s="131">
        <v>2349.8316795180717</v>
      </c>
      <c r="U2467" s="131">
        <v>22659.156347951808</v>
      </c>
      <c r="V2467" s="131">
        <v>15464.341303253008</v>
      </c>
      <c r="W2467" s="131">
        <v>2147.5424260240961</v>
      </c>
      <c r="X2467" s="132">
        <v>43081.337181686758</v>
      </c>
      <c r="Y2467" s="131">
        <v>4.8014939759036146E-2</v>
      </c>
      <c r="Z2467" s="131">
        <v>38.937578313253006</v>
      </c>
      <c r="AA2467" s="131">
        <v>754.64434457831294</v>
      </c>
      <c r="AB2467" s="131">
        <v>356.44866313252993</v>
      </c>
      <c r="AC2467" s="131">
        <v>7817.0095961445732</v>
      </c>
      <c r="AD2467" s="131">
        <v>1294.0442786746989</v>
      </c>
      <c r="AE2467" s="131">
        <v>2170.665</v>
      </c>
      <c r="AF2467" s="131">
        <v>11379.967876626501</v>
      </c>
      <c r="AG2467" s="131">
        <v>7661.005963855423</v>
      </c>
      <c r="AH2467" s="43">
        <v>163942.9381540161</v>
      </c>
      <c r="AJ2467" s="69"/>
    </row>
    <row r="2468" spans="1:36">
      <c r="A2468" s="52">
        <v>0</v>
      </c>
      <c r="D2468" s="62">
        <v>2016</v>
      </c>
      <c r="E2468" s="62">
        <v>6</v>
      </c>
      <c r="F2468" s="62">
        <v>2016</v>
      </c>
      <c r="G2468" s="62">
        <v>2017</v>
      </c>
      <c r="H2468" s="131">
        <v>1783.7539062650594</v>
      </c>
      <c r="I2468" s="131">
        <v>923.88755421686744</v>
      </c>
      <c r="J2468" s="131">
        <v>1141.1373879518071</v>
      </c>
      <c r="K2468" s="131">
        <v>11509.4478264257</v>
      </c>
      <c r="L2468" s="131">
        <v>10316.301681927713</v>
      </c>
      <c r="M2468" s="131">
        <v>262.45674108433735</v>
      </c>
      <c r="N2468" s="131">
        <v>15757.61699674699</v>
      </c>
      <c r="O2468" s="131">
        <v>736.62002795180717</v>
      </c>
      <c r="P2468" s="131">
        <v>896.50047409638546</v>
      </c>
      <c r="Q2468" s="131">
        <v>1650.9893531325295</v>
      </c>
      <c r="R2468" s="131">
        <v>10908.548257228913</v>
      </c>
      <c r="S2468" s="131">
        <v>2223.4073789156628</v>
      </c>
      <c r="T2468" s="131">
        <v>2512.8396409638553</v>
      </c>
      <c r="U2468" s="131">
        <v>24076.226816867467</v>
      </c>
      <c r="V2468" s="131">
        <v>22397.156507349391</v>
      </c>
      <c r="W2468" s="131">
        <v>2336.5512115662664</v>
      </c>
      <c r="X2468" s="132">
        <v>45983.14079614458</v>
      </c>
      <c r="Y2468" s="131">
        <v>0.35213614457831327</v>
      </c>
      <c r="Z2468" s="131">
        <v>129.01826602409639</v>
      </c>
      <c r="AA2468" s="131">
        <v>760.43559397590377</v>
      </c>
      <c r="AB2468" s="131">
        <v>354.08555180722891</v>
      </c>
      <c r="AC2468" s="131">
        <v>7432.3758279518061</v>
      </c>
      <c r="AD2468" s="131">
        <v>1276.7756190361447</v>
      </c>
      <c r="AE2468" s="131">
        <v>5776.4699999999875</v>
      </c>
      <c r="AF2468" s="131">
        <v>11483.691542168677</v>
      </c>
      <c r="AG2468" s="131">
        <v>8889.8701103614439</v>
      </c>
      <c r="AH2468" s="43">
        <v>191519.65720630519</v>
      </c>
      <c r="AJ2468" s="69"/>
    </row>
    <row r="2469" spans="1:36">
      <c r="A2469" s="52">
        <v>0</v>
      </c>
      <c r="D2469" s="62">
        <v>2016</v>
      </c>
      <c r="E2469" s="62">
        <v>7</v>
      </c>
      <c r="F2469" s="62">
        <v>2017</v>
      </c>
      <c r="G2469" s="62">
        <v>2017</v>
      </c>
      <c r="H2469" s="131">
        <v>1794.5789916867463</v>
      </c>
      <c r="I2469" s="131">
        <v>1007.0374340963861</v>
      </c>
      <c r="J2469" s="131">
        <v>759.21522891566258</v>
      </c>
      <c r="K2469" s="131">
        <v>12326.065012449795</v>
      </c>
      <c r="L2469" s="131">
        <v>5739.3338361445822</v>
      </c>
      <c r="M2469" s="131">
        <v>257.02035289156629</v>
      </c>
      <c r="N2469" s="131">
        <v>20400.804946265056</v>
      </c>
      <c r="O2469" s="131">
        <v>848.6744207228918</v>
      </c>
      <c r="P2469" s="131">
        <v>738.30653072289158</v>
      </c>
      <c r="Q2469" s="131">
        <v>1701.6111521686744</v>
      </c>
      <c r="R2469" s="131">
        <v>12670.351681325305</v>
      </c>
      <c r="S2469" s="131">
        <v>2422.077295180723</v>
      </c>
      <c r="T2469" s="131">
        <v>2765.1424048192766</v>
      </c>
      <c r="U2469" s="131">
        <v>24902.228584939759</v>
      </c>
      <c r="V2469" s="131">
        <v>27752.924501807225</v>
      </c>
      <c r="W2469" s="131">
        <v>2741.1865879518073</v>
      </c>
      <c r="X2469" s="132">
        <v>47710.294307469907</v>
      </c>
      <c r="Y2469" s="131">
        <v>0.65857036144578329</v>
      </c>
      <c r="Z2469" s="131">
        <v>198.67835710843366</v>
      </c>
      <c r="AA2469" s="131">
        <v>951.63592024096386</v>
      </c>
      <c r="AB2469" s="131">
        <v>383.62444337349382</v>
      </c>
      <c r="AC2469" s="131">
        <v>7851.4021628915616</v>
      </c>
      <c r="AD2469" s="131">
        <v>1393.3736089156628</v>
      </c>
      <c r="AE2469" s="131">
        <v>10097.954999999987</v>
      </c>
      <c r="AF2469" s="131">
        <v>12417.204532048194</v>
      </c>
      <c r="AG2469" s="131">
        <v>10365.438043855425</v>
      </c>
      <c r="AH2469" s="43">
        <v>210196.8239083534</v>
      </c>
      <c r="AJ2469" s="69"/>
    </row>
    <row r="2470" spans="1:36">
      <c r="A2470" s="52">
        <v>0</v>
      </c>
      <c r="D2470" s="62">
        <v>2016</v>
      </c>
      <c r="E2470" s="62">
        <v>8</v>
      </c>
      <c r="F2470" s="62">
        <v>2017</v>
      </c>
      <c r="G2470" s="62">
        <v>2017</v>
      </c>
      <c r="H2470" s="131">
        <v>1716.2347293975881</v>
      </c>
      <c r="I2470" s="131">
        <v>1068.8029503614455</v>
      </c>
      <c r="J2470" s="131">
        <v>1115.1157469879527</v>
      </c>
      <c r="K2470" s="131">
        <v>12270.146781365464</v>
      </c>
      <c r="L2470" s="131">
        <v>16626.110017831339</v>
      </c>
      <c r="M2470" s="131">
        <v>244.50018614457838</v>
      </c>
      <c r="N2470" s="131">
        <v>20313.804989638549</v>
      </c>
      <c r="O2470" s="131">
        <v>856.24465060240982</v>
      </c>
      <c r="P2470" s="131">
        <v>802.89217168674702</v>
      </c>
      <c r="Q2470" s="131">
        <v>1636.1465416867475</v>
      </c>
      <c r="R2470" s="131">
        <v>13732.419014939762</v>
      </c>
      <c r="S2470" s="131">
        <v>2375.7897253012047</v>
      </c>
      <c r="T2470" s="131">
        <v>2866.1234397590365</v>
      </c>
      <c r="U2470" s="131">
        <v>25897.761418433722</v>
      </c>
      <c r="V2470" s="131">
        <v>27995.943778072276</v>
      </c>
      <c r="W2470" s="131">
        <v>2805.3824713253016</v>
      </c>
      <c r="X2470" s="132">
        <v>49711.37807999998</v>
      </c>
      <c r="Y2470" s="131">
        <v>1.9893897590361445</v>
      </c>
      <c r="Z2470" s="131">
        <v>253.96462843373496</v>
      </c>
      <c r="AA2470" s="131">
        <v>969.00966843373476</v>
      </c>
      <c r="AB2470" s="131">
        <v>389.26541879518089</v>
      </c>
      <c r="AC2470" s="131">
        <v>7199.9730443373501</v>
      </c>
      <c r="AD2470" s="131">
        <v>1302.8858324096386</v>
      </c>
      <c r="AE2470" s="131">
        <v>5326.6500000000069</v>
      </c>
      <c r="AF2470" s="131">
        <v>12461.657531566265</v>
      </c>
      <c r="AG2470" s="131">
        <v>10093.132920481927</v>
      </c>
      <c r="AH2470" s="43">
        <v>220033.32512775098</v>
      </c>
      <c r="AJ2470" s="69"/>
    </row>
    <row r="2471" spans="1:36">
      <c r="A2471" s="52">
        <v>0</v>
      </c>
      <c r="D2471" s="62">
        <v>2016</v>
      </c>
      <c r="E2471" s="62">
        <v>9</v>
      </c>
      <c r="F2471" s="62">
        <v>2017</v>
      </c>
      <c r="G2471" s="62">
        <v>2017</v>
      </c>
      <c r="H2471" s="131">
        <v>1526.5205204819267</v>
      </c>
      <c r="I2471" s="131">
        <v>1037.0378277108427</v>
      </c>
      <c r="J2471" s="131">
        <v>1339.4840180722902</v>
      </c>
      <c r="K2471" s="131">
        <v>11668.76203196787</v>
      </c>
      <c r="L2471" s="131">
        <v>3697.6856539759037</v>
      </c>
      <c r="M2471" s="131">
        <v>213.00757373493971</v>
      </c>
      <c r="N2471" s="131">
        <v>17849.008060120475</v>
      </c>
      <c r="O2471" s="131">
        <v>836.68197734939758</v>
      </c>
      <c r="P2471" s="131">
        <v>684.48516325301193</v>
      </c>
      <c r="Q2471" s="131">
        <v>1531.1531807228919</v>
      </c>
      <c r="R2471" s="131">
        <v>13561.728045903619</v>
      </c>
      <c r="S2471" s="131">
        <v>2204.1590825301205</v>
      </c>
      <c r="T2471" s="131">
        <v>2666.2588987951804</v>
      </c>
      <c r="U2471" s="131">
        <v>29142.230087831322</v>
      </c>
      <c r="V2471" s="131">
        <v>22357.670439518071</v>
      </c>
      <c r="W2471" s="131">
        <v>2527.7967874698793</v>
      </c>
      <c r="X2471" s="132">
        <v>47450.292703614454</v>
      </c>
      <c r="Y2471" s="131">
        <v>0.75687337349397588</v>
      </c>
      <c r="Z2471" s="131">
        <v>234.33805301204814</v>
      </c>
      <c r="AA2471" s="131">
        <v>941.38986361445802</v>
      </c>
      <c r="AB2471" s="131">
        <v>362.96627662650616</v>
      </c>
      <c r="AC2471" s="131">
        <v>6911.8231734939754</v>
      </c>
      <c r="AD2471" s="131">
        <v>1350.1328851807225</v>
      </c>
      <c r="AE2471" s="131">
        <v>8128.2600000000066</v>
      </c>
      <c r="AF2471" s="131">
        <v>11517.031291807227</v>
      </c>
      <c r="AG2471" s="131">
        <v>9128.040118554216</v>
      </c>
      <c r="AH2471" s="43">
        <v>198868.70058871486</v>
      </c>
      <c r="AJ2471" s="69"/>
    </row>
    <row r="2472" spans="1:36">
      <c r="A2472" s="52">
        <v>0</v>
      </c>
      <c r="D2472" s="62">
        <v>2016</v>
      </c>
      <c r="E2472" s="62">
        <v>10</v>
      </c>
      <c r="F2472" s="62">
        <v>2017</v>
      </c>
      <c r="G2472" s="62">
        <v>2017</v>
      </c>
      <c r="H2472" s="131">
        <v>1275.8922715662659</v>
      </c>
      <c r="I2472" s="131">
        <v>917.45148361445786</v>
      </c>
      <c r="J2472" s="131">
        <v>1059.3557289156631</v>
      </c>
      <c r="K2472" s="131">
        <v>10149.474244016063</v>
      </c>
      <c r="L2472" s="131">
        <v>3251.4291937349412</v>
      </c>
      <c r="M2472" s="131">
        <v>224.56676277108431</v>
      </c>
      <c r="N2472" s="131">
        <v>12262.055281807228</v>
      </c>
      <c r="O2472" s="131">
        <v>686.40167132530144</v>
      </c>
      <c r="P2472" s="131">
        <v>539.84875421686741</v>
      </c>
      <c r="Q2472" s="131">
        <v>1309.9171701204818</v>
      </c>
      <c r="R2472" s="131">
        <v>8557.230406626506</v>
      </c>
      <c r="S2472" s="131">
        <v>2028.6329512048194</v>
      </c>
      <c r="T2472" s="131">
        <v>4500.6977590361439</v>
      </c>
      <c r="U2472" s="131">
        <v>30414.500863734931</v>
      </c>
      <c r="V2472" s="131">
        <v>13583.426592168682</v>
      </c>
      <c r="W2472" s="131">
        <v>1913.1267961445776</v>
      </c>
      <c r="X2472" s="132">
        <v>44269.915942168671</v>
      </c>
      <c r="Y2472" s="131">
        <v>0.16007638554216866</v>
      </c>
      <c r="Z2472" s="131">
        <v>101.89938795180727</v>
      </c>
      <c r="AA2472" s="131">
        <v>866.10362144578289</v>
      </c>
      <c r="AB2472" s="131">
        <v>347.22490602409636</v>
      </c>
      <c r="AC2472" s="131">
        <v>6237.1285715662643</v>
      </c>
      <c r="AD2472" s="131">
        <v>1266.9670203614457</v>
      </c>
      <c r="AE2472" s="131">
        <v>0</v>
      </c>
      <c r="AF2472" s="131">
        <v>10545.239330120481</v>
      </c>
      <c r="AG2472" s="131">
        <v>6785.9057383132531</v>
      </c>
      <c r="AH2472" s="43">
        <v>163094.55252534131</v>
      </c>
      <c r="AJ2472" s="69"/>
    </row>
    <row r="2473" spans="1:36">
      <c r="A2473" s="52">
        <v>0</v>
      </c>
      <c r="D2473" s="62">
        <v>2016</v>
      </c>
      <c r="E2473" s="62">
        <v>11</v>
      </c>
      <c r="F2473" s="62">
        <v>2017</v>
      </c>
      <c r="G2473" s="62">
        <v>2017</v>
      </c>
      <c r="H2473" s="131">
        <v>1288.3686412048187</v>
      </c>
      <c r="I2473" s="131">
        <v>800.14890650602433</v>
      </c>
      <c r="J2473" s="131">
        <v>1027.9569578313251</v>
      </c>
      <c r="K2473" s="131">
        <v>8533.1208473895567</v>
      </c>
      <c r="L2473" s="131">
        <v>4091.6861763855422</v>
      </c>
      <c r="M2473" s="131">
        <v>218.25176638554217</v>
      </c>
      <c r="N2473" s="131">
        <v>8501.6364834939759</v>
      </c>
      <c r="O2473" s="131">
        <v>610.17470313253011</v>
      </c>
      <c r="P2473" s="131">
        <v>370.00486927710853</v>
      </c>
      <c r="Q2473" s="131">
        <v>1138.0530375903622</v>
      </c>
      <c r="R2473" s="131">
        <v>6104.0013936144551</v>
      </c>
      <c r="S2473" s="131">
        <v>1786.8835144578311</v>
      </c>
      <c r="T2473" s="131">
        <v>3080.6706831325296</v>
      </c>
      <c r="U2473" s="131">
        <v>24932.216001927707</v>
      </c>
      <c r="V2473" s="131">
        <v>11562.459820361446</v>
      </c>
      <c r="W2473" s="131">
        <v>1484.7814419277106</v>
      </c>
      <c r="X2473" s="132">
        <v>36627.725943132522</v>
      </c>
      <c r="Y2473" s="131">
        <v>4.5861445783132527E-3</v>
      </c>
      <c r="Z2473" s="131">
        <v>10.159399518072291</v>
      </c>
      <c r="AA2473" s="131">
        <v>778.70030361445765</v>
      </c>
      <c r="AB2473" s="131">
        <v>309.2626660240964</v>
      </c>
      <c r="AC2473" s="131">
        <v>5018.7990799999989</v>
      </c>
      <c r="AD2473" s="131">
        <v>1088.7544528915657</v>
      </c>
      <c r="AE2473" s="131">
        <v>0</v>
      </c>
      <c r="AF2473" s="131">
        <v>9075.8207349397599</v>
      </c>
      <c r="AG2473" s="131">
        <v>5307.234612530121</v>
      </c>
      <c r="AH2473" s="43">
        <v>133746.87702341363</v>
      </c>
      <c r="AJ2473" s="69"/>
    </row>
    <row r="2474" spans="1:36">
      <c r="A2474" s="52">
        <v>0</v>
      </c>
      <c r="D2474" s="62">
        <v>2016</v>
      </c>
      <c r="E2474" s="62">
        <v>12</v>
      </c>
      <c r="F2474" s="62">
        <v>2017</v>
      </c>
      <c r="G2474" s="62">
        <v>2017</v>
      </c>
      <c r="H2474" s="131">
        <v>1191.1263484337346</v>
      </c>
      <c r="I2474" s="131">
        <v>661.66958096385531</v>
      </c>
      <c r="J2474" s="131">
        <v>675.4263734939758</v>
      </c>
      <c r="K2474" s="131">
        <v>6500.0183700401567</v>
      </c>
      <c r="L2474" s="131">
        <v>4389.9612197590368</v>
      </c>
      <c r="M2474" s="131">
        <v>217.51044072289153</v>
      </c>
      <c r="N2474" s="131">
        <v>5977.2174075903604</v>
      </c>
      <c r="O2474" s="131">
        <v>502.09280722891566</v>
      </c>
      <c r="P2474" s="131">
        <v>282.7324999999999</v>
      </c>
      <c r="Q2474" s="131">
        <v>993.84340638554193</v>
      </c>
      <c r="R2474" s="131">
        <v>5229.0538901204818</v>
      </c>
      <c r="S2474" s="131">
        <v>1403.5216114457821</v>
      </c>
      <c r="T2474" s="131">
        <v>2126.8943204819275</v>
      </c>
      <c r="U2474" s="131">
        <v>16419.759310963847</v>
      </c>
      <c r="V2474" s="131">
        <v>8522.1844802409651</v>
      </c>
      <c r="W2474" s="131">
        <v>1067.3963604819278</v>
      </c>
      <c r="X2474" s="132">
        <v>28010.529929638553</v>
      </c>
      <c r="Y2474" s="131">
        <v>1.8304698795180725E-2</v>
      </c>
      <c r="Z2474" s="131">
        <v>24.757173975903619</v>
      </c>
      <c r="AA2474" s="131">
        <v>409.2185920481927</v>
      </c>
      <c r="AB2474" s="131">
        <v>200.02593927710842</v>
      </c>
      <c r="AC2474" s="131">
        <v>4614.6848751807229</v>
      </c>
      <c r="AD2474" s="131">
        <v>976.99168771084362</v>
      </c>
      <c r="AE2474" s="131">
        <v>0</v>
      </c>
      <c r="AF2474" s="131">
        <v>8358.3987149397581</v>
      </c>
      <c r="AG2474" s="131">
        <v>3349.8960761445778</v>
      </c>
      <c r="AH2474" s="43">
        <v>102104.92972196786</v>
      </c>
      <c r="AJ2474" s="69"/>
    </row>
    <row r="2475" spans="1:36">
      <c r="A2475" s="52">
        <v>0</v>
      </c>
      <c r="D2475" s="62">
        <v>2017</v>
      </c>
      <c r="E2475" s="62">
        <v>1</v>
      </c>
      <c r="F2475" s="62">
        <v>2017</v>
      </c>
      <c r="G2475" s="62">
        <v>2017</v>
      </c>
      <c r="H2475" s="131">
        <v>1096.7974771084346</v>
      </c>
      <c r="I2475" s="131">
        <v>714.28582698795174</v>
      </c>
      <c r="J2475" s="131">
        <v>436.27484759036156</v>
      </c>
      <c r="K2475" s="131">
        <v>7139.5903129317276</v>
      </c>
      <c r="L2475" s="131">
        <v>3677.0842753012048</v>
      </c>
      <c r="M2475" s="131">
        <v>221.50373903614468</v>
      </c>
      <c r="N2475" s="131">
        <v>6710.1462971084356</v>
      </c>
      <c r="O2475" s="131">
        <v>548.75707530120485</v>
      </c>
      <c r="P2475" s="131">
        <v>230.13085301204816</v>
      </c>
      <c r="Q2475" s="131">
        <v>960.47808192771106</v>
      </c>
      <c r="R2475" s="131">
        <v>5823.9004120481904</v>
      </c>
      <c r="S2475" s="131">
        <v>1644.469883855422</v>
      </c>
      <c r="T2475" s="131">
        <v>1715.8627624096387</v>
      </c>
      <c r="U2475" s="131">
        <v>17460.452813253025</v>
      </c>
      <c r="V2475" s="131">
        <v>6998.1065418072258</v>
      </c>
      <c r="W2475" s="131">
        <v>1227.7483604819281</v>
      </c>
      <c r="X2475" s="132">
        <v>26794.767305903621</v>
      </c>
      <c r="Y2475" s="131">
        <v>0</v>
      </c>
      <c r="Z2475" s="131">
        <v>0.20812771084337353</v>
      </c>
      <c r="AA2475" s="131">
        <v>601.43029807228925</v>
      </c>
      <c r="AB2475" s="131">
        <v>270.53583542168684</v>
      </c>
      <c r="AC2475" s="131">
        <v>2987.5986332530119</v>
      </c>
      <c r="AD2475" s="131">
        <v>972.12442168674704</v>
      </c>
      <c r="AE2475" s="131">
        <v>0</v>
      </c>
      <c r="AF2475" s="131">
        <v>8947.3835559036124</v>
      </c>
      <c r="AG2475" s="131">
        <v>3470.9286849397586</v>
      </c>
      <c r="AH2475" s="43">
        <v>100650.56642305221</v>
      </c>
      <c r="AJ2475" s="69"/>
    </row>
    <row r="2476" spans="1:36">
      <c r="A2476" s="52">
        <v>0</v>
      </c>
      <c r="D2476" s="62">
        <v>2017</v>
      </c>
      <c r="E2476" s="62">
        <v>2</v>
      </c>
      <c r="F2476" s="62">
        <v>2017</v>
      </c>
      <c r="G2476" s="62">
        <v>2017</v>
      </c>
      <c r="H2476" s="131">
        <v>1352.0660963855423</v>
      </c>
      <c r="I2476" s="131">
        <v>612.68350265060269</v>
      </c>
      <c r="J2476" s="131">
        <v>488.79505783132527</v>
      </c>
      <c r="K2476" s="131">
        <v>4729.8110319678717</v>
      </c>
      <c r="L2476" s="131">
        <v>3850.2646306024099</v>
      </c>
      <c r="M2476" s="131">
        <v>211.9871132530121</v>
      </c>
      <c r="N2476" s="131">
        <v>5746.5809853012051</v>
      </c>
      <c r="O2476" s="131">
        <v>474.19496759036133</v>
      </c>
      <c r="P2476" s="131">
        <v>279.30762457831321</v>
      </c>
      <c r="Q2476" s="131">
        <v>823.20393831325282</v>
      </c>
      <c r="R2476" s="131">
        <v>3183.345896867469</v>
      </c>
      <c r="S2476" s="131">
        <v>1183.0159069879517</v>
      </c>
      <c r="T2476" s="131">
        <v>1193.6701532530121</v>
      </c>
      <c r="U2476" s="131">
        <v>11841.157108433737</v>
      </c>
      <c r="V2476" s="131">
        <v>6195.841772048193</v>
      </c>
      <c r="W2476" s="131">
        <v>1046.243375421687</v>
      </c>
      <c r="X2476" s="132">
        <v>23751.901261686744</v>
      </c>
      <c r="Y2476" s="131">
        <v>0</v>
      </c>
      <c r="Z2476" s="131">
        <v>1.7839518072289158</v>
      </c>
      <c r="AA2476" s="131">
        <v>588.63581240963833</v>
      </c>
      <c r="AB2476" s="131">
        <v>234.64729373493967</v>
      </c>
      <c r="AC2476" s="131">
        <v>2446.6466804819283</v>
      </c>
      <c r="AD2476" s="131">
        <v>787.29738072289149</v>
      </c>
      <c r="AE2476" s="131">
        <v>0</v>
      </c>
      <c r="AF2476" s="131">
        <v>8062.7236048192744</v>
      </c>
      <c r="AG2476" s="131">
        <v>2571.5575197590356</v>
      </c>
      <c r="AH2476" s="43">
        <v>81657.362666907618</v>
      </c>
      <c r="AJ2476" s="69"/>
    </row>
    <row r="2477" spans="1:36">
      <c r="A2477" s="52">
        <v>0</v>
      </c>
      <c r="D2477" s="62">
        <v>2017</v>
      </c>
      <c r="E2477" s="62">
        <v>3</v>
      </c>
      <c r="F2477" s="62">
        <v>2017</v>
      </c>
      <c r="G2477" s="62">
        <v>2017</v>
      </c>
      <c r="H2477" s="131">
        <v>1728.6739807228903</v>
      </c>
      <c r="I2477" s="131">
        <v>783.14621397590372</v>
      </c>
      <c r="J2477" s="131">
        <v>622.57788192771068</v>
      </c>
      <c r="K2477" s="131">
        <v>7561.8507254618453</v>
      </c>
      <c r="L2477" s="131">
        <v>3821.0014680722879</v>
      </c>
      <c r="M2477" s="131">
        <v>238.71344554216856</v>
      </c>
      <c r="N2477" s="131">
        <v>8131.8228626506025</v>
      </c>
      <c r="O2477" s="131">
        <v>581.18497421686777</v>
      </c>
      <c r="P2477" s="131">
        <v>542.5197877108435</v>
      </c>
      <c r="Q2477" s="131">
        <v>1023.5301243373491</v>
      </c>
      <c r="R2477" s="131">
        <v>5015.5082653012041</v>
      </c>
      <c r="S2477" s="131">
        <v>1529.754499156626</v>
      </c>
      <c r="T2477" s="131">
        <v>1447.7592057831328</v>
      </c>
      <c r="U2477" s="131">
        <v>24163.188308915658</v>
      </c>
      <c r="V2477" s="131">
        <v>9150.3942193975872</v>
      </c>
      <c r="W2477" s="131">
        <v>1390.7875778313251</v>
      </c>
      <c r="X2477" s="132">
        <v>32400.289882048186</v>
      </c>
      <c r="Y2477" s="131">
        <v>0</v>
      </c>
      <c r="Z2477" s="131">
        <v>4.4400578313252996</v>
      </c>
      <c r="AA2477" s="131">
        <v>719.62271457831321</v>
      </c>
      <c r="AB2477" s="131">
        <v>270.09093614457822</v>
      </c>
      <c r="AC2477" s="131">
        <v>3097.3570004819285</v>
      </c>
      <c r="AD2477" s="131">
        <v>966.09149156626472</v>
      </c>
      <c r="AE2477" s="131">
        <v>0</v>
      </c>
      <c r="AF2477" s="131">
        <v>9451.3037812048187</v>
      </c>
      <c r="AG2477" s="131">
        <v>3927.7283608433736</v>
      </c>
      <c r="AH2477" s="43">
        <v>118569.33776570279</v>
      </c>
      <c r="AJ2477" s="69"/>
    </row>
    <row r="2478" spans="1:36">
      <c r="A2478" s="52">
        <v>0</v>
      </c>
      <c r="D2478" s="62">
        <v>2017</v>
      </c>
      <c r="E2478" s="62">
        <v>4</v>
      </c>
      <c r="F2478" s="62">
        <v>2017</v>
      </c>
      <c r="G2478" s="62">
        <v>2017</v>
      </c>
      <c r="H2478" s="131">
        <v>1917.1603879518066</v>
      </c>
      <c r="I2478" s="131">
        <v>861.01063373493992</v>
      </c>
      <c r="J2478" s="131">
        <v>968.35770722891561</v>
      </c>
      <c r="K2478" s="131">
        <v>8584.060329317268</v>
      </c>
      <c r="L2478" s="131">
        <v>4862.4822197590356</v>
      </c>
      <c r="M2478" s="131">
        <v>230.27954963855419</v>
      </c>
      <c r="N2478" s="131">
        <v>10297.059943373493</v>
      </c>
      <c r="O2478" s="131">
        <v>676.70388734939752</v>
      </c>
      <c r="P2478" s="131">
        <v>655.53047445783113</v>
      </c>
      <c r="Q2478" s="131">
        <v>1145.2249754216866</v>
      </c>
      <c r="R2478" s="131">
        <v>6812.9010790361435</v>
      </c>
      <c r="S2478" s="131">
        <v>1506.8546295180724</v>
      </c>
      <c r="T2478" s="131">
        <v>2857.7401831325287</v>
      </c>
      <c r="U2478" s="131">
        <v>24631.165175783124</v>
      </c>
      <c r="V2478" s="131">
        <v>12427.134390963853</v>
      </c>
      <c r="W2478" s="131">
        <v>1715.514858795181</v>
      </c>
      <c r="X2478" s="132">
        <v>37830.351290240964</v>
      </c>
      <c r="Y2478" s="131">
        <v>0</v>
      </c>
      <c r="Z2478" s="131">
        <v>19.0981951807229</v>
      </c>
      <c r="AA2478" s="131">
        <v>579.24126000000001</v>
      </c>
      <c r="AB2478" s="131">
        <v>303.05055759036128</v>
      </c>
      <c r="AC2478" s="131">
        <v>4347.5168645783133</v>
      </c>
      <c r="AD2478" s="131">
        <v>1110.4704783132527</v>
      </c>
      <c r="AE2478" s="131">
        <v>0</v>
      </c>
      <c r="AF2478" s="131">
        <v>10057.252299036143</v>
      </c>
      <c r="AG2478" s="131">
        <v>5473.3587396385547</v>
      </c>
      <c r="AH2478" s="43">
        <v>139869.52011004012</v>
      </c>
      <c r="AJ2478" s="69"/>
    </row>
    <row r="2479" spans="1:36">
      <c r="A2479" s="52">
        <v>0</v>
      </c>
      <c r="D2479" s="62">
        <v>2017</v>
      </c>
      <c r="E2479" s="62">
        <v>5</v>
      </c>
      <c r="F2479" s="62">
        <v>2017</v>
      </c>
      <c r="G2479" s="62">
        <v>2018</v>
      </c>
      <c r="H2479" s="131">
        <v>1633.6096843373496</v>
      </c>
      <c r="I2479" s="131">
        <v>936.7263638554216</v>
      </c>
      <c r="J2479" s="131">
        <v>880.55681927710873</v>
      </c>
      <c r="K2479" s="131">
        <v>10602.524996305219</v>
      </c>
      <c r="L2479" s="131">
        <v>3635.8280133734925</v>
      </c>
      <c r="M2479" s="131">
        <v>247.68870638554216</v>
      </c>
      <c r="N2479" s="131">
        <v>13915.999604337345</v>
      </c>
      <c r="O2479" s="131">
        <v>735.53000783132518</v>
      </c>
      <c r="P2479" s="131">
        <v>803.88268506024122</v>
      </c>
      <c r="Q2479" s="131">
        <v>1374.0642062650604</v>
      </c>
      <c r="R2479" s="131">
        <v>9540.4784612048206</v>
      </c>
      <c r="S2479" s="131">
        <v>2121.478489156626</v>
      </c>
      <c r="T2479" s="131">
        <v>2389.1682853012048</v>
      </c>
      <c r="U2479" s="131">
        <v>22384.329738674696</v>
      </c>
      <c r="V2479" s="131">
        <v>14359.958286385541</v>
      </c>
      <c r="W2479" s="131">
        <v>2162.0711681927719</v>
      </c>
      <c r="X2479" s="132">
        <v>42844.846774337362</v>
      </c>
      <c r="Y2479" s="131">
        <v>4.496867469879518E-3</v>
      </c>
      <c r="Z2479" s="131">
        <v>37.90897590361444</v>
      </c>
      <c r="AA2479" s="131">
        <v>757.82722771084298</v>
      </c>
      <c r="AB2479" s="131">
        <v>346.72483662650603</v>
      </c>
      <c r="AC2479" s="131">
        <v>7855.3629860240944</v>
      </c>
      <c r="AD2479" s="131">
        <v>1284.3285554216866</v>
      </c>
      <c r="AE2479" s="131">
        <v>2067.2999999999988</v>
      </c>
      <c r="AF2479" s="131">
        <v>11466.98468240964</v>
      </c>
      <c r="AG2479" s="131">
        <v>7394.9127861445777</v>
      </c>
      <c r="AH2479" s="43">
        <v>161780.09683738957</v>
      </c>
      <c r="AJ2479" s="69"/>
    </row>
    <row r="2480" spans="1:36">
      <c r="A2480" s="52">
        <v>0</v>
      </c>
      <c r="D2480" s="62">
        <v>2017</v>
      </c>
      <c r="E2480" s="62">
        <v>6</v>
      </c>
      <c r="F2480" s="62">
        <v>2017</v>
      </c>
      <c r="G2480" s="62">
        <v>2018</v>
      </c>
      <c r="H2480" s="131">
        <v>1773.9253156626503</v>
      </c>
      <c r="I2480" s="131">
        <v>910.6351325301207</v>
      </c>
      <c r="J2480" s="131">
        <v>1048.8085819277112</v>
      </c>
      <c r="K2480" s="131">
        <v>10925.958503775099</v>
      </c>
      <c r="L2480" s="131">
        <v>10449.719093975902</v>
      </c>
      <c r="M2480" s="131">
        <v>272.36355048192758</v>
      </c>
      <c r="N2480" s="131">
        <v>15905.789821927714</v>
      </c>
      <c r="O2480" s="131">
        <v>723.69125108433741</v>
      </c>
      <c r="P2480" s="131">
        <v>901.27734963855437</v>
      </c>
      <c r="Q2480" s="131">
        <v>1553.0790959036151</v>
      </c>
      <c r="R2480" s="131">
        <v>11201.44996746988</v>
      </c>
      <c r="S2480" s="131">
        <v>2096.2022179518071</v>
      </c>
      <c r="T2480" s="131">
        <v>2554.9050293975915</v>
      </c>
      <c r="U2480" s="131">
        <v>23776.685787590359</v>
      </c>
      <c r="V2480" s="131">
        <v>21267.796950722892</v>
      </c>
      <c r="W2480" s="131">
        <v>2352.3586525301207</v>
      </c>
      <c r="X2480" s="132">
        <v>45730.721247228925</v>
      </c>
      <c r="Y2480" s="131">
        <v>3.297951807228916E-2</v>
      </c>
      <c r="Z2480" s="131">
        <v>125.61002891566261</v>
      </c>
      <c r="AA2480" s="131">
        <v>763.64290301204812</v>
      </c>
      <c r="AB2480" s="131">
        <v>344.42619036144572</v>
      </c>
      <c r="AC2480" s="131">
        <v>7474.2465513253037</v>
      </c>
      <c r="AD2480" s="131">
        <v>1267.1895493975903</v>
      </c>
      <c r="AE2480" s="131">
        <v>5501.4000000000078</v>
      </c>
      <c r="AF2480" s="131">
        <v>11571.501469879518</v>
      </c>
      <c r="AG2480" s="131">
        <v>8581.0942396385544</v>
      </c>
      <c r="AH2480" s="43">
        <v>189074.5114618474</v>
      </c>
      <c r="AJ2480" s="69"/>
    </row>
    <row r="2481" spans="1:36">
      <c r="A2481" s="52">
        <v>0</v>
      </c>
      <c r="D2481" s="62">
        <v>2017</v>
      </c>
      <c r="E2481" s="62">
        <v>7</v>
      </c>
      <c r="F2481" s="62">
        <v>2018</v>
      </c>
      <c r="G2481" s="62">
        <v>2018</v>
      </c>
      <c r="H2481" s="131">
        <v>1784.6907542168674</v>
      </c>
      <c r="I2481" s="131">
        <v>992.59229445783137</v>
      </c>
      <c r="J2481" s="131">
        <v>749.74124337349417</v>
      </c>
      <c r="K2481" s="131">
        <v>11698.605216064259</v>
      </c>
      <c r="L2481" s="131">
        <v>5888.4779120481953</v>
      </c>
      <c r="M2481" s="131">
        <v>266.72195795180727</v>
      </c>
      <c r="N2481" s="131">
        <v>20567.53991036144</v>
      </c>
      <c r="O2481" s="131">
        <v>833.62256373493994</v>
      </c>
      <c r="P2481" s="131">
        <v>742.24049228915669</v>
      </c>
      <c r="Q2481" s="131">
        <v>1600.6988202409639</v>
      </c>
      <c r="R2481" s="131">
        <v>13000.830059036147</v>
      </c>
      <c r="S2481" s="131">
        <v>2283.5058686746993</v>
      </c>
      <c r="T2481" s="131">
        <v>2811.4313869879516</v>
      </c>
      <c r="U2481" s="131">
        <v>24591.900349036143</v>
      </c>
      <c r="V2481" s="131">
        <v>26527.858381325299</v>
      </c>
      <c r="W2481" s="131">
        <v>2759.7315036144582</v>
      </c>
      <c r="X2481" s="132">
        <v>47448.393733493984</v>
      </c>
      <c r="Y2481" s="131">
        <v>6.1678795180722897E-2</v>
      </c>
      <c r="Z2481" s="131">
        <v>193.42993012048191</v>
      </c>
      <c r="AA2481" s="131">
        <v>955.64965987951825</v>
      </c>
      <c r="AB2481" s="131">
        <v>373.15926867469875</v>
      </c>
      <c r="AC2481" s="131">
        <v>7901.5296404819273</v>
      </c>
      <c r="AD2481" s="131">
        <v>1382.9121180722898</v>
      </c>
      <c r="AE2481" s="131">
        <v>9617.0999999999858</v>
      </c>
      <c r="AF2481" s="131">
        <v>12512.152557108435</v>
      </c>
      <c r="AG2481" s="131">
        <v>10005.410606144578</v>
      </c>
      <c r="AH2481" s="43">
        <v>207489.98790618469</v>
      </c>
      <c r="AJ2481" s="69"/>
    </row>
    <row r="2482" spans="1:36">
      <c r="A2482" s="52">
        <v>0</v>
      </c>
      <c r="D2482" s="62">
        <v>2017</v>
      </c>
      <c r="E2482" s="62">
        <v>8</v>
      </c>
      <c r="F2482" s="62">
        <v>2018</v>
      </c>
      <c r="G2482" s="62">
        <v>2018</v>
      </c>
      <c r="H2482" s="131">
        <v>1706.778173493974</v>
      </c>
      <c r="I2482" s="131">
        <v>1053.4718342168676</v>
      </c>
      <c r="J2482" s="131">
        <v>1040.2136204819283</v>
      </c>
      <c r="K2482" s="131">
        <v>11645.697883052215</v>
      </c>
      <c r="L2482" s="131">
        <v>16780.110349277122</v>
      </c>
      <c r="M2482" s="131">
        <v>253.72919939759043</v>
      </c>
      <c r="N2482" s="131">
        <v>20478.723951325293</v>
      </c>
      <c r="O2482" s="131">
        <v>841.04936144578312</v>
      </c>
      <c r="P2482" s="131">
        <v>807.1702686746986</v>
      </c>
      <c r="Q2482" s="131">
        <v>1539.1165224096389</v>
      </c>
      <c r="R2482" s="131">
        <v>14101.119032771081</v>
      </c>
      <c r="S2482" s="131">
        <v>2239.8664944578313</v>
      </c>
      <c r="T2482" s="131">
        <v>2914.1028626506022</v>
      </c>
      <c r="U2482" s="131">
        <v>25574.811041084336</v>
      </c>
      <c r="V2482" s="131">
        <v>26715.951373252996</v>
      </c>
      <c r="W2482" s="131">
        <v>2824.3616906024099</v>
      </c>
      <c r="X2482" s="132">
        <v>49438.492770000019</v>
      </c>
      <c r="Y2482" s="131">
        <v>0.18631746987951806</v>
      </c>
      <c r="Z2482" s="131">
        <v>247.25572048192777</v>
      </c>
      <c r="AA2482" s="131">
        <v>973.09668578313267</v>
      </c>
      <c r="AB2482" s="131">
        <v>378.6463597590361</v>
      </c>
      <c r="AC2482" s="131">
        <v>7251.5328607228912</v>
      </c>
      <c r="AD2482" s="131">
        <v>1293.103726506024</v>
      </c>
      <c r="AE2482" s="131">
        <v>5073</v>
      </c>
      <c r="AF2482" s="131">
        <v>12556.945466024097</v>
      </c>
      <c r="AG2482" s="131">
        <v>9742.5635795180697</v>
      </c>
      <c r="AH2482" s="43">
        <v>217471.09714485941</v>
      </c>
      <c r="AJ2482" s="69"/>
    </row>
    <row r="2483" spans="1:36">
      <c r="A2483" s="52">
        <v>0</v>
      </c>
      <c r="D2483" s="62">
        <v>2017</v>
      </c>
      <c r="E2483" s="62">
        <v>9</v>
      </c>
      <c r="F2483" s="62">
        <v>2018</v>
      </c>
      <c r="G2483" s="62">
        <v>2018</v>
      </c>
      <c r="H2483" s="131">
        <v>1518.1093012048177</v>
      </c>
      <c r="I2483" s="131">
        <v>1022.1623566265057</v>
      </c>
      <c r="J2483" s="131">
        <v>1206.2297271084331</v>
      </c>
      <c r="K2483" s="131">
        <v>11076.694490281123</v>
      </c>
      <c r="L2483" s="131">
        <v>3835.8729113253016</v>
      </c>
      <c r="M2483" s="131">
        <v>221.04785277108428</v>
      </c>
      <c r="N2483" s="131">
        <v>17997.51814289156</v>
      </c>
      <c r="O2483" s="131">
        <v>821.85733963855432</v>
      </c>
      <c r="P2483" s="131">
        <v>688.13234530120474</v>
      </c>
      <c r="Q2483" s="131">
        <v>1440.3496867469883</v>
      </c>
      <c r="R2483" s="131">
        <v>13917.500568433734</v>
      </c>
      <c r="S2483" s="131">
        <v>2078.0551514457825</v>
      </c>
      <c r="T2483" s="131">
        <v>2710.8925532530111</v>
      </c>
      <c r="U2483" s="131">
        <v>28772.083652289162</v>
      </c>
      <c r="V2483" s="131">
        <v>21253.397938313246</v>
      </c>
      <c r="W2483" s="131">
        <v>2544.8980597590357</v>
      </c>
      <c r="X2483" s="132">
        <v>47189.819380722896</v>
      </c>
      <c r="Y2483" s="131">
        <v>7.0885421686746983E-2</v>
      </c>
      <c r="Z2483" s="131">
        <v>228.14761445783125</v>
      </c>
      <c r="AA2483" s="131">
        <v>945.3603881927711</v>
      </c>
      <c r="AB2483" s="131">
        <v>353.06465132530127</v>
      </c>
      <c r="AC2483" s="131">
        <v>6958.2756289156641</v>
      </c>
      <c r="AD2483" s="131">
        <v>1339.9960469879522</v>
      </c>
      <c r="AE2483" s="131">
        <v>7741.199999999998</v>
      </c>
      <c r="AF2483" s="131">
        <v>11605.096151566264</v>
      </c>
      <c r="AG2483" s="131">
        <v>8810.9917814457822</v>
      </c>
      <c r="AH2483" s="43">
        <v>196276.82460642568</v>
      </c>
      <c r="AJ2483" s="69"/>
    </row>
    <row r="2484" spans="1:36">
      <c r="A2484" s="52">
        <v>0</v>
      </c>
      <c r="D2484" s="62">
        <v>2017</v>
      </c>
      <c r="E2484" s="62">
        <v>10</v>
      </c>
      <c r="F2484" s="62">
        <v>2018</v>
      </c>
      <c r="G2484" s="62">
        <v>2018</v>
      </c>
      <c r="H2484" s="131">
        <v>1268.8620289156634</v>
      </c>
      <c r="I2484" s="131">
        <v>904.29138216867455</v>
      </c>
      <c r="J2484" s="131">
        <v>1046.136393373494</v>
      </c>
      <c r="K2484" s="131">
        <v>9639.2122348594385</v>
      </c>
      <c r="L2484" s="131">
        <v>3372.9392745783125</v>
      </c>
      <c r="M2484" s="131">
        <v>233.04336012048199</v>
      </c>
      <c r="N2484" s="131">
        <v>12377.358463373494</v>
      </c>
      <c r="O2484" s="131">
        <v>674.4243751807229</v>
      </c>
      <c r="P2484" s="131">
        <v>542.72526168674676</v>
      </c>
      <c r="Q2484" s="131">
        <v>1232.2338544578311</v>
      </c>
      <c r="R2484" s="131">
        <v>8813.1162951807237</v>
      </c>
      <c r="S2484" s="131">
        <v>1912.5711878313261</v>
      </c>
      <c r="T2484" s="131">
        <v>4576.0402506024093</v>
      </c>
      <c r="U2484" s="131">
        <v>30026.09581228915</v>
      </c>
      <c r="V2484" s="131">
        <v>12562.814447590366</v>
      </c>
      <c r="W2484" s="131">
        <v>1926.0696491566259</v>
      </c>
      <c r="X2484" s="132">
        <v>44026.900958433733</v>
      </c>
      <c r="Y2484" s="131">
        <v>1.4992048192771085E-2</v>
      </c>
      <c r="Z2484" s="131">
        <v>99.207542168674678</v>
      </c>
      <c r="AA2484" s="131">
        <v>869.7566092771084</v>
      </c>
      <c r="AB2484" s="131">
        <v>337.75270120481918</v>
      </c>
      <c r="AC2484" s="131">
        <v>6282.7619219277112</v>
      </c>
      <c r="AD2484" s="131">
        <v>1257.4545939759037</v>
      </c>
      <c r="AE2484" s="131">
        <v>0</v>
      </c>
      <c r="AF2484" s="131">
        <v>10625.873392771085</v>
      </c>
      <c r="AG2484" s="131">
        <v>6550.2078116867488</v>
      </c>
      <c r="AH2484" s="43">
        <v>161157.86479485949</v>
      </c>
      <c r="AJ2484" s="69"/>
    </row>
    <row r="2485" spans="1:36">
      <c r="A2485" s="52">
        <v>0</v>
      </c>
      <c r="D2485" s="62">
        <v>2017</v>
      </c>
      <c r="E2485" s="62">
        <v>11</v>
      </c>
      <c r="F2485" s="62">
        <v>2018</v>
      </c>
      <c r="G2485" s="62">
        <v>2018</v>
      </c>
      <c r="H2485" s="131">
        <v>1281.2696530120479</v>
      </c>
      <c r="I2485" s="131">
        <v>788.67141590361439</v>
      </c>
      <c r="J2485" s="131">
        <v>1015.1294367469877</v>
      </c>
      <c r="K2485" s="131">
        <v>8109.8908353413653</v>
      </c>
      <c r="L2485" s="131">
        <v>4244.5977387951816</v>
      </c>
      <c r="M2485" s="131">
        <v>226.48999506024103</v>
      </c>
      <c r="N2485" s="131">
        <v>8581.5795038554224</v>
      </c>
      <c r="O2485" s="131">
        <v>599.64166951807226</v>
      </c>
      <c r="P2485" s="131">
        <v>371.97638771084343</v>
      </c>
      <c r="Q2485" s="131">
        <v>1070.5619508433738</v>
      </c>
      <c r="R2485" s="131">
        <v>6286.5286537349393</v>
      </c>
      <c r="S2485" s="131">
        <v>1684.6526739759036</v>
      </c>
      <c r="T2485" s="131">
        <v>3132.2416655421675</v>
      </c>
      <c r="U2485" s="131">
        <v>24617.507416867462</v>
      </c>
      <c r="V2485" s="131">
        <v>10693.696196265058</v>
      </c>
      <c r="W2485" s="131">
        <v>1494.826415421687</v>
      </c>
      <c r="X2485" s="132">
        <v>36426.661946626511</v>
      </c>
      <c r="Y2485" s="131">
        <v>4.2951807228915664E-4</v>
      </c>
      <c r="Z2485" s="131">
        <v>9.8910216867469885</v>
      </c>
      <c r="AA2485" s="131">
        <v>781.98464819277092</v>
      </c>
      <c r="AB2485" s="131">
        <v>300.82606120481938</v>
      </c>
      <c r="AC2485" s="131">
        <v>5055.5186400000002</v>
      </c>
      <c r="AD2485" s="131">
        <v>1080.580051807229</v>
      </c>
      <c r="AE2485" s="131">
        <v>0</v>
      </c>
      <c r="AF2485" s="131">
        <v>9145.2189036144591</v>
      </c>
      <c r="AG2485" s="131">
        <v>5122.89603746988</v>
      </c>
      <c r="AH2485" s="43">
        <v>132122.83934871486</v>
      </c>
      <c r="AJ2485" s="69"/>
    </row>
    <row r="2486" spans="1:36">
      <c r="A2486" s="52">
        <v>0</v>
      </c>
      <c r="D2486" s="62">
        <v>2017</v>
      </c>
      <c r="E2486" s="62">
        <v>12</v>
      </c>
      <c r="F2486" s="62">
        <v>2018</v>
      </c>
      <c r="G2486" s="62">
        <v>2018</v>
      </c>
      <c r="H2486" s="131">
        <v>1184.5631710843372</v>
      </c>
      <c r="I2486" s="131">
        <v>652.1784645783132</v>
      </c>
      <c r="J2486" s="131">
        <v>666.99796024096406</v>
      </c>
      <c r="K2486" s="131">
        <v>6186.2600671485952</v>
      </c>
      <c r="L2486" s="131">
        <v>4554.0197032530123</v>
      </c>
      <c r="M2486" s="131">
        <v>225.72068698795178</v>
      </c>
      <c r="N2486" s="131">
        <v>6033.4226821686752</v>
      </c>
      <c r="O2486" s="131">
        <v>493.6075873493977</v>
      </c>
      <c r="P2486" s="131">
        <v>284.23900000000015</v>
      </c>
      <c r="Q2486" s="131">
        <v>934.90452626506067</v>
      </c>
      <c r="R2486" s="131">
        <v>5385.4176944578294</v>
      </c>
      <c r="S2486" s="131">
        <v>1323.2235993975901</v>
      </c>
      <c r="T2486" s="131">
        <v>2162.498914698795</v>
      </c>
      <c r="U2486" s="131">
        <v>16223.430024698786</v>
      </c>
      <c r="V2486" s="131">
        <v>7881.8567308433721</v>
      </c>
      <c r="W2486" s="131">
        <v>1074.6176038554217</v>
      </c>
      <c r="X2486" s="132">
        <v>27856.769111927719</v>
      </c>
      <c r="Y2486" s="131">
        <v>1.7143373493975907E-3</v>
      </c>
      <c r="Z2486" s="131">
        <v>24.10317108433734</v>
      </c>
      <c r="AA2486" s="131">
        <v>410.94456397590352</v>
      </c>
      <c r="AB2486" s="131">
        <v>194.56928385542162</v>
      </c>
      <c r="AC2486" s="131">
        <v>4648.4477725301213</v>
      </c>
      <c r="AD2486" s="131">
        <v>969.65640481927687</v>
      </c>
      <c r="AE2486" s="131">
        <v>0</v>
      </c>
      <c r="AF2486" s="131">
        <v>8422.3111236144578</v>
      </c>
      <c r="AG2486" s="131">
        <v>3233.5426238554228</v>
      </c>
      <c r="AH2486" s="43">
        <v>101027.30418702813</v>
      </c>
      <c r="AJ2486" s="69"/>
    </row>
    <row r="2487" spans="1:36">
      <c r="A2487" s="52">
        <v>0</v>
      </c>
      <c r="D2487" s="62">
        <v>2018</v>
      </c>
      <c r="E2487" s="62">
        <v>1</v>
      </c>
      <c r="F2487" s="62">
        <v>2018</v>
      </c>
      <c r="G2487" s="62">
        <v>2018</v>
      </c>
      <c r="H2487" s="131">
        <v>1091.4491355421692</v>
      </c>
      <c r="I2487" s="131">
        <v>704.09945457831316</v>
      </c>
      <c r="J2487" s="131">
        <v>426.82171795180716</v>
      </c>
      <c r="K2487" s="131">
        <v>6758.9945447389528</v>
      </c>
      <c r="L2487" s="131">
        <v>3809.5511746987959</v>
      </c>
      <c r="M2487" s="131">
        <v>229.56621999999996</v>
      </c>
      <c r="N2487" s="131">
        <v>6875.3369722891566</v>
      </c>
      <c r="O2487" s="131">
        <v>539.21891867469867</v>
      </c>
      <c r="P2487" s="131">
        <v>231.3546216867469</v>
      </c>
      <c r="Q2487" s="131">
        <v>897.35313132530143</v>
      </c>
      <c r="R2487" s="131">
        <v>5992.935115662649</v>
      </c>
      <c r="S2487" s="131">
        <v>1505.6636881927711</v>
      </c>
      <c r="T2487" s="131">
        <v>1744.8743479518073</v>
      </c>
      <c r="U2487" s="131">
        <v>17253.509037710857</v>
      </c>
      <c r="V2487" s="131">
        <v>6990.6821019277086</v>
      </c>
      <c r="W2487" s="131">
        <v>1235.7818496385548</v>
      </c>
      <c r="X2487" s="132">
        <v>26560.415597951793</v>
      </c>
      <c r="Y2487" s="131">
        <v>0</v>
      </c>
      <c r="Z2487" s="131">
        <v>0.20267783132530115</v>
      </c>
      <c r="AA2487" s="131">
        <v>603.94740361445793</v>
      </c>
      <c r="AB2487" s="131">
        <v>262.42913216867464</v>
      </c>
      <c r="AC2487" s="131">
        <v>2947.4676520481921</v>
      </c>
      <c r="AD2487" s="131">
        <v>971.51707349397634</v>
      </c>
      <c r="AE2487" s="131">
        <v>0</v>
      </c>
      <c r="AF2487" s="131">
        <v>9015.3532344578325</v>
      </c>
      <c r="AG2487" s="131">
        <v>3340.0954789156626</v>
      </c>
      <c r="AH2487" s="43">
        <v>99988.620283052194</v>
      </c>
      <c r="AJ2487" s="69"/>
    </row>
    <row r="2488" spans="1:36">
      <c r="A2488" s="52">
        <v>0</v>
      </c>
      <c r="D2488" s="62">
        <v>2018</v>
      </c>
      <c r="E2488" s="62">
        <v>2</v>
      </c>
      <c r="F2488" s="62">
        <v>2018</v>
      </c>
      <c r="G2488" s="62">
        <v>2018</v>
      </c>
      <c r="H2488" s="131">
        <v>1345.4729819277106</v>
      </c>
      <c r="I2488" s="131">
        <v>603.94607277108446</v>
      </c>
      <c r="J2488" s="131">
        <v>478.20392915662649</v>
      </c>
      <c r="K2488" s="131">
        <v>4491.0427081124499</v>
      </c>
      <c r="L2488" s="131">
        <v>3988.9703493975912</v>
      </c>
      <c r="M2488" s="131">
        <v>219.70319999999992</v>
      </c>
      <c r="N2488" s="131">
        <v>5888.0505674698798</v>
      </c>
      <c r="O2488" s="131">
        <v>466.09498060240952</v>
      </c>
      <c r="P2488" s="131">
        <v>280.79290096385529</v>
      </c>
      <c r="Q2488" s="131">
        <v>769.10097759036137</v>
      </c>
      <c r="R2488" s="131">
        <v>3275.7403219277116</v>
      </c>
      <c r="S2488" s="131">
        <v>1083.1600573493981</v>
      </c>
      <c r="T2488" s="131">
        <v>1213.8525737349398</v>
      </c>
      <c r="U2488" s="131">
        <v>11713.08891783133</v>
      </c>
      <c r="V2488" s="131">
        <v>6188.8955595180742</v>
      </c>
      <c r="W2488" s="131">
        <v>1053.0892284337351</v>
      </c>
      <c r="X2488" s="132">
        <v>23544.162990843375</v>
      </c>
      <c r="Y2488" s="131">
        <v>0</v>
      </c>
      <c r="Z2488" s="131">
        <v>1.7372385542168673</v>
      </c>
      <c r="AA2488" s="131">
        <v>591.09937048192774</v>
      </c>
      <c r="AB2488" s="131">
        <v>227.61600349397582</v>
      </c>
      <c r="AC2488" s="131">
        <v>2413.782047710843</v>
      </c>
      <c r="AD2488" s="131">
        <v>786.8055057831325</v>
      </c>
      <c r="AE2488" s="131">
        <v>0</v>
      </c>
      <c r="AF2488" s="131">
        <v>8123.9728771084301</v>
      </c>
      <c r="AG2488" s="131">
        <v>2474.6252156626497</v>
      </c>
      <c r="AH2488" s="43">
        <v>81223.006576425701</v>
      </c>
      <c r="AJ2488" s="69"/>
    </row>
    <row r="2489" spans="1:36">
      <c r="A2489" s="52">
        <v>0</v>
      </c>
      <c r="D2489" s="62">
        <v>2018</v>
      </c>
      <c r="E2489" s="62">
        <v>3</v>
      </c>
      <c r="F2489" s="62">
        <v>2018</v>
      </c>
      <c r="G2489" s="62">
        <v>2018</v>
      </c>
      <c r="H2489" s="131">
        <v>1720.2444036144568</v>
      </c>
      <c r="I2489" s="131">
        <v>771.97782915662617</v>
      </c>
      <c r="J2489" s="131">
        <v>609.08796963855434</v>
      </c>
      <c r="K2489" s="131">
        <v>7156.402840883532</v>
      </c>
      <c r="L2489" s="131">
        <v>3958.6529819277107</v>
      </c>
      <c r="M2489" s="131">
        <v>247.40233999999984</v>
      </c>
      <c r="N2489" s="131">
        <v>8332.0124337349389</v>
      </c>
      <c r="O2489" s="131">
        <v>571.02134144578326</v>
      </c>
      <c r="P2489" s="131">
        <v>545.40474951807244</v>
      </c>
      <c r="Q2489" s="131">
        <v>956.26124048192764</v>
      </c>
      <c r="R2489" s="131">
        <v>5161.0799428915661</v>
      </c>
      <c r="S2489" s="131">
        <v>1400.6311844578315</v>
      </c>
      <c r="T2489" s="131">
        <v>1472.2377310843372</v>
      </c>
      <c r="U2489" s="131">
        <v>23784.200099036141</v>
      </c>
      <c r="V2489" s="131">
        <v>9140.5611660240957</v>
      </c>
      <c r="W2489" s="131">
        <v>1399.8878766265059</v>
      </c>
      <c r="X2489" s="132">
        <v>32116.911296024096</v>
      </c>
      <c r="Y2489" s="131">
        <v>0</v>
      </c>
      <c r="Z2489" s="131">
        <v>4.3237937349397582</v>
      </c>
      <c r="AA2489" s="131">
        <v>722.63447891566261</v>
      </c>
      <c r="AB2489" s="131">
        <v>261.99756445783134</v>
      </c>
      <c r="AC2489" s="131">
        <v>3055.7516877108437</v>
      </c>
      <c r="AD2489" s="131">
        <v>965.48791253012052</v>
      </c>
      <c r="AE2489" s="131">
        <v>0</v>
      </c>
      <c r="AF2489" s="131">
        <v>9523.1015392771096</v>
      </c>
      <c r="AG2489" s="131">
        <v>3779.6765451807241</v>
      </c>
      <c r="AH2489" s="43">
        <v>117656.95094835342</v>
      </c>
      <c r="AJ2489" s="69"/>
    </row>
    <row r="2490" spans="1:36">
      <c r="A2490" s="52">
        <v>0</v>
      </c>
      <c r="D2490" s="62">
        <v>2018</v>
      </c>
      <c r="E2490" s="62">
        <v>4</v>
      </c>
      <c r="F2490" s="62">
        <v>2018</v>
      </c>
      <c r="G2490" s="62">
        <v>2018</v>
      </c>
      <c r="H2490" s="131">
        <v>1907.8116897590353</v>
      </c>
      <c r="I2490" s="131">
        <v>848.73183072289191</v>
      </c>
      <c r="J2490" s="131">
        <v>947.37549614457794</v>
      </c>
      <c r="K2490" s="131">
        <v>8118.4503473895575</v>
      </c>
      <c r="L2490" s="131">
        <v>5037.6530602409639</v>
      </c>
      <c r="M2490" s="131">
        <v>238.66146000000001</v>
      </c>
      <c r="N2490" s="131">
        <v>10550.553415662651</v>
      </c>
      <c r="O2490" s="131">
        <v>664.69786566265077</v>
      </c>
      <c r="P2490" s="131">
        <v>659.01639409638562</v>
      </c>
      <c r="Q2490" s="131">
        <v>1069.9580106024096</v>
      </c>
      <c r="R2490" s="131">
        <v>7010.6408467469873</v>
      </c>
      <c r="S2490" s="131">
        <v>1379.6642439759034</v>
      </c>
      <c r="T2490" s="131">
        <v>2906.0584843373504</v>
      </c>
      <c r="U2490" s="131">
        <v>24243.642464698794</v>
      </c>
      <c r="V2490" s="131">
        <v>12412.827290361447</v>
      </c>
      <c r="W2490" s="131">
        <v>1726.7399359036147</v>
      </c>
      <c r="X2490" s="132">
        <v>37499.480440120489</v>
      </c>
      <c r="Y2490" s="131">
        <v>0</v>
      </c>
      <c r="Z2490" s="131">
        <v>18.598103855421684</v>
      </c>
      <c r="AA2490" s="131">
        <v>581.66550000000007</v>
      </c>
      <c r="AB2490" s="131">
        <v>293.96953903614451</v>
      </c>
      <c r="AC2490" s="131">
        <v>4289.1187532530121</v>
      </c>
      <c r="AD2490" s="131">
        <v>1109.7766965060241</v>
      </c>
      <c r="AE2490" s="131">
        <v>0</v>
      </c>
      <c r="AF2490" s="131">
        <v>10133.653204578313</v>
      </c>
      <c r="AG2490" s="131">
        <v>5267.0459234939763</v>
      </c>
      <c r="AH2490" s="43">
        <v>138915.79099714861</v>
      </c>
      <c r="AJ2490" s="69"/>
    </row>
    <row r="2491" spans="1:36">
      <c r="A2491" s="52">
        <v>0</v>
      </c>
      <c r="D2491" s="62">
        <v>2018</v>
      </c>
      <c r="E2491" s="62">
        <v>5</v>
      </c>
      <c r="F2491" s="62">
        <v>2018</v>
      </c>
      <c r="G2491" s="62">
        <v>2019</v>
      </c>
      <c r="H2491" s="131">
        <v>1625.6436716867477</v>
      </c>
      <c r="I2491" s="131">
        <v>923.36778493975896</v>
      </c>
      <c r="J2491" s="131">
        <v>820.63881638554176</v>
      </c>
      <c r="K2491" s="131">
        <v>10018.118372931725</v>
      </c>
      <c r="L2491" s="131">
        <v>3766.8086566265065</v>
      </c>
      <c r="M2491" s="131">
        <v>256.7042899999999</v>
      </c>
      <c r="N2491" s="131">
        <v>14258.584291566263</v>
      </c>
      <c r="O2491" s="131">
        <v>722.38933554216862</v>
      </c>
      <c r="P2491" s="131">
        <v>808.15749843373487</v>
      </c>
      <c r="Q2491" s="131">
        <v>1283.7573718072299</v>
      </c>
      <c r="R2491" s="131">
        <v>9797.0299715662677</v>
      </c>
      <c r="S2491" s="131">
        <v>1942.4090144578311</v>
      </c>
      <c r="T2491" s="131">
        <v>2429.5640334939749</v>
      </c>
      <c r="U2491" s="131">
        <v>22041.492315060248</v>
      </c>
      <c r="V2491" s="131">
        <v>14344.08145614458</v>
      </c>
      <c r="W2491" s="131">
        <v>2176.2181838554229</v>
      </c>
      <c r="X2491" s="132">
        <v>42470.118272168678</v>
      </c>
      <c r="Y2491" s="131">
        <v>0</v>
      </c>
      <c r="Z2491" s="131">
        <v>36.916319277108443</v>
      </c>
      <c r="AA2491" s="131">
        <v>760.99888554216841</v>
      </c>
      <c r="AB2491" s="131">
        <v>336.33510265060244</v>
      </c>
      <c r="AC2491" s="131">
        <v>7784.4330563855401</v>
      </c>
      <c r="AD2491" s="131">
        <v>1283.526153373494</v>
      </c>
      <c r="AE2491" s="131">
        <v>1963.9349999999984</v>
      </c>
      <c r="AF2491" s="131">
        <v>11554.094758554218</v>
      </c>
      <c r="AG2491" s="131">
        <v>7116.1689006024108</v>
      </c>
      <c r="AH2491" s="43">
        <v>160521.49151305223</v>
      </c>
      <c r="AJ2491" s="69"/>
    </row>
    <row r="2492" spans="1:36">
      <c r="A2492" s="52">
        <v>0</v>
      </c>
      <c r="D2492" s="62">
        <v>2018</v>
      </c>
      <c r="E2492" s="62">
        <v>6</v>
      </c>
      <c r="F2492" s="62">
        <v>2018</v>
      </c>
      <c r="G2492" s="62">
        <v>2019</v>
      </c>
      <c r="H2492" s="131">
        <v>1765.2750783132524</v>
      </c>
      <c r="I2492" s="131">
        <v>897.64863855421663</v>
      </c>
      <c r="J2492" s="131">
        <v>950.46522963855477</v>
      </c>
      <c r="K2492" s="131">
        <v>10322.516216787146</v>
      </c>
      <c r="L2492" s="131">
        <v>3836.8865060240951</v>
      </c>
      <c r="M2492" s="131">
        <v>282.27726999999999</v>
      </c>
      <c r="N2492" s="131">
        <v>16297.359251807227</v>
      </c>
      <c r="O2492" s="131">
        <v>710.77892722891579</v>
      </c>
      <c r="P2492" s="131">
        <v>906.07007939759001</v>
      </c>
      <c r="Q2492" s="131">
        <v>1451.0069684337343</v>
      </c>
      <c r="R2492" s="131">
        <v>11494.247227710843</v>
      </c>
      <c r="S2492" s="131">
        <v>1919.2662593975915</v>
      </c>
      <c r="T2492" s="131">
        <v>2598.1030330120489</v>
      </c>
      <c r="U2492" s="131">
        <v>23401.647843012044</v>
      </c>
      <c r="V2492" s="131">
        <v>21251.561052771081</v>
      </c>
      <c r="W2492" s="131">
        <v>2367.7507706024094</v>
      </c>
      <c r="X2492" s="132">
        <v>45330.752383614468</v>
      </c>
      <c r="Y2492" s="131">
        <v>0</v>
      </c>
      <c r="Z2492" s="131">
        <v>122.32089686746988</v>
      </c>
      <c r="AA2492" s="131">
        <v>766.83890060241004</v>
      </c>
      <c r="AB2492" s="131">
        <v>334.10533614457825</v>
      </c>
      <c r="AC2492" s="131">
        <v>7396.8117412048214</v>
      </c>
      <c r="AD2492" s="131">
        <v>1266.3978551807227</v>
      </c>
      <c r="AE2492" s="131">
        <v>5226.3300000000027</v>
      </c>
      <c r="AF2492" s="131">
        <v>11659.405518072286</v>
      </c>
      <c r="AG2492" s="131">
        <v>8257.6384234939742</v>
      </c>
      <c r="AH2492" s="43">
        <v>180813.46140787148</v>
      </c>
      <c r="AJ2492" s="69"/>
    </row>
    <row r="2493" spans="1:36">
      <c r="A2493" s="52">
        <v>0</v>
      </c>
      <c r="D2493" s="62">
        <v>2018</v>
      </c>
      <c r="E2493" s="62">
        <v>7</v>
      </c>
      <c r="F2493" s="62">
        <v>2019</v>
      </c>
      <c r="G2493" s="62">
        <v>2019</v>
      </c>
      <c r="H2493" s="131">
        <v>1775.9880210843371</v>
      </c>
      <c r="I2493" s="131">
        <v>978.43701602409612</v>
      </c>
      <c r="J2493" s="131">
        <v>733.49597686746961</v>
      </c>
      <c r="K2493" s="131">
        <v>11049.688843775099</v>
      </c>
      <c r="L2493" s="131">
        <v>4289.1619879518084</v>
      </c>
      <c r="M2493" s="131">
        <v>276.43032999999991</v>
      </c>
      <c r="N2493" s="131">
        <v>21008.162640963848</v>
      </c>
      <c r="O2493" s="131">
        <v>818.58986156626497</v>
      </c>
      <c r="P2493" s="131">
        <v>746.18751048192769</v>
      </c>
      <c r="Q2493" s="131">
        <v>1495.4970089156625</v>
      </c>
      <c r="R2493" s="131">
        <v>13331.190586746994</v>
      </c>
      <c r="S2493" s="131">
        <v>2090.760008433735</v>
      </c>
      <c r="T2493" s="131">
        <v>2858.9667050602407</v>
      </c>
      <c r="U2493" s="131">
        <v>24203.265762891577</v>
      </c>
      <c r="V2493" s="131">
        <v>26510.24658674698</v>
      </c>
      <c r="W2493" s="131">
        <v>2777.7891722891568</v>
      </c>
      <c r="X2493" s="132">
        <v>47033.401806746995</v>
      </c>
      <c r="Y2493" s="131">
        <v>0</v>
      </c>
      <c r="Z2493" s="131">
        <v>188.36491590361445</v>
      </c>
      <c r="AA2493" s="131">
        <v>959.64924397590346</v>
      </c>
      <c r="AB2493" s="131">
        <v>361.97741746987953</v>
      </c>
      <c r="AC2493" s="131">
        <v>7808.8249677108433</v>
      </c>
      <c r="AD2493" s="131">
        <v>1382.048124578313</v>
      </c>
      <c r="AE2493" s="131">
        <v>9136.2449999999972</v>
      </c>
      <c r="AF2493" s="131">
        <v>12607.202353734943</v>
      </c>
      <c r="AG2493" s="131">
        <v>9628.2666006024101</v>
      </c>
      <c r="AH2493" s="43">
        <v>204049.8384505221</v>
      </c>
      <c r="AJ2493" s="69"/>
    </row>
    <row r="2494" spans="1:36">
      <c r="A2494" s="52">
        <v>0</v>
      </c>
      <c r="D2494" s="62">
        <v>2018</v>
      </c>
      <c r="E2494" s="62">
        <v>8</v>
      </c>
      <c r="F2494" s="62">
        <v>2019</v>
      </c>
      <c r="G2494" s="62">
        <v>2019</v>
      </c>
      <c r="H2494" s="131">
        <v>1698.4553674698773</v>
      </c>
      <c r="I2494" s="131">
        <v>1038.4483575903612</v>
      </c>
      <c r="J2494" s="131">
        <v>958.61730240963868</v>
      </c>
      <c r="K2494" s="131">
        <v>10999.895369317266</v>
      </c>
      <c r="L2494" s="131">
        <v>4428.8206807228917</v>
      </c>
      <c r="M2494" s="131">
        <v>262.96465000000001</v>
      </c>
      <c r="N2494" s="131">
        <v>20914.547616867465</v>
      </c>
      <c r="O2494" s="131">
        <v>825.87340963855399</v>
      </c>
      <c r="P2494" s="131">
        <v>811.46256445783115</v>
      </c>
      <c r="Q2494" s="131">
        <v>1437.9620491566268</v>
      </c>
      <c r="R2494" s="131">
        <v>14469.687570602411</v>
      </c>
      <c r="S2494" s="131">
        <v>2050.8041407228907</v>
      </c>
      <c r="T2494" s="131">
        <v>2963.3741367469866</v>
      </c>
      <c r="U2494" s="131">
        <v>25170.331063855429</v>
      </c>
      <c r="V2494" s="131">
        <v>26697.54994746987</v>
      </c>
      <c r="W2494" s="131">
        <v>2842.8422520481936</v>
      </c>
      <c r="X2494" s="132">
        <v>49006.095090000003</v>
      </c>
      <c r="Y2494" s="131">
        <v>0</v>
      </c>
      <c r="Z2494" s="131">
        <v>240.78126361445791</v>
      </c>
      <c r="AA2494" s="131">
        <v>977.16928915662663</v>
      </c>
      <c r="AB2494" s="131">
        <v>367.30008590361456</v>
      </c>
      <c r="AC2494" s="131">
        <v>7156.1792515662673</v>
      </c>
      <c r="AD2494" s="131">
        <v>1292.2958420481923</v>
      </c>
      <c r="AE2494" s="131">
        <v>4819.3499999999949</v>
      </c>
      <c r="AF2494" s="131">
        <v>12652.335536385541</v>
      </c>
      <c r="AG2494" s="131">
        <v>9375.3273313253012</v>
      </c>
      <c r="AH2494" s="43">
        <v>203458.47016907629</v>
      </c>
      <c r="AJ2494" s="69"/>
    </row>
    <row r="2495" spans="1:36">
      <c r="A2495" s="52">
        <v>0</v>
      </c>
      <c r="D2495" s="62">
        <v>2018</v>
      </c>
      <c r="E2495" s="62">
        <v>9</v>
      </c>
      <c r="F2495" s="62">
        <v>2019</v>
      </c>
      <c r="G2495" s="62">
        <v>2019</v>
      </c>
      <c r="H2495" s="131">
        <v>1510.7065060240948</v>
      </c>
      <c r="I2495" s="131">
        <v>1007.5853819277112</v>
      </c>
      <c r="J2495" s="131">
        <v>1067.2417155421688</v>
      </c>
      <c r="K2495" s="131">
        <v>10464.380644016062</v>
      </c>
      <c r="L2495" s="131">
        <v>3974.0601686746973</v>
      </c>
      <c r="M2495" s="131">
        <v>229.09373999999994</v>
      </c>
      <c r="N2495" s="131">
        <v>18389.978827710838</v>
      </c>
      <c r="O2495" s="131">
        <v>807.0515675903614</v>
      </c>
      <c r="P2495" s="131">
        <v>691.79163216867494</v>
      </c>
      <c r="Q2495" s="131">
        <v>1345.6864096385543</v>
      </c>
      <c r="R2495" s="131">
        <v>14273.146220963859</v>
      </c>
      <c r="S2495" s="131">
        <v>1902.6509480722889</v>
      </c>
      <c r="T2495" s="131">
        <v>2756.7279737349404</v>
      </c>
      <c r="U2495" s="131">
        <v>28307.300213373488</v>
      </c>
      <c r="V2495" s="131">
        <v>21237.522696867465</v>
      </c>
      <c r="W2495" s="131">
        <v>2561.5500151807223</v>
      </c>
      <c r="X2495" s="132">
        <v>46777.088990361466</v>
      </c>
      <c r="Y2495" s="131">
        <v>0</v>
      </c>
      <c r="Z2495" s="131">
        <v>222.17350843373495</v>
      </c>
      <c r="AA2495" s="131">
        <v>949.31690963855419</v>
      </c>
      <c r="AB2495" s="131">
        <v>342.48494253012041</v>
      </c>
      <c r="AC2495" s="131">
        <v>6872.3674626506026</v>
      </c>
      <c r="AD2495" s="131">
        <v>1339.1588659036147</v>
      </c>
      <c r="AE2495" s="131">
        <v>7354.1400000000094</v>
      </c>
      <c r="AF2495" s="131">
        <v>11693.255405060241</v>
      </c>
      <c r="AG2495" s="131">
        <v>8478.8702060240976</v>
      </c>
      <c r="AH2495" s="43">
        <v>194555.33095208838</v>
      </c>
      <c r="AJ2495" s="69"/>
    </row>
    <row r="2496" spans="1:36">
      <c r="A2496" s="52">
        <v>0</v>
      </c>
      <c r="D2496" s="62">
        <v>2018</v>
      </c>
      <c r="E2496" s="62">
        <v>10</v>
      </c>
      <c r="F2496" s="62">
        <v>2019</v>
      </c>
      <c r="G2496" s="62">
        <v>2019</v>
      </c>
      <c r="H2496" s="131">
        <v>1262.6746445783142</v>
      </c>
      <c r="I2496" s="131">
        <v>891.39535590361436</v>
      </c>
      <c r="J2496" s="131">
        <v>1023.4688868674695</v>
      </c>
      <c r="K2496" s="131">
        <v>9111.5013379919637</v>
      </c>
      <c r="L2496" s="131">
        <v>3494.4493554216861</v>
      </c>
      <c r="M2496" s="131">
        <v>241.52587000000003</v>
      </c>
      <c r="N2496" s="131">
        <v>12682.06481566265</v>
      </c>
      <c r="O2496" s="131">
        <v>662.46232120481955</v>
      </c>
      <c r="P2496" s="131">
        <v>545.61131614457827</v>
      </c>
      <c r="Q2496" s="131">
        <v>1151.2484549397584</v>
      </c>
      <c r="R2496" s="131">
        <v>9068.9109337349437</v>
      </c>
      <c r="S2496" s="131">
        <v>1751.1351328915659</v>
      </c>
      <c r="T2496" s="131">
        <v>4653.411346987953</v>
      </c>
      <c r="U2496" s="131">
        <v>29538.020662530111</v>
      </c>
      <c r="V2496" s="131">
        <v>12548.141924096381</v>
      </c>
      <c r="W2496" s="131">
        <v>1938.6724431325299</v>
      </c>
      <c r="X2496" s="132">
        <v>43641.834004216871</v>
      </c>
      <c r="Y2496" s="131">
        <v>0</v>
      </c>
      <c r="Z2496" s="131">
        <v>96.609766265060244</v>
      </c>
      <c r="AA2496" s="131">
        <v>873.39671385542147</v>
      </c>
      <c r="AB2496" s="131">
        <v>327.63182048192778</v>
      </c>
      <c r="AC2496" s="131">
        <v>6198.3685908433736</v>
      </c>
      <c r="AD2496" s="131">
        <v>1256.6689818072289</v>
      </c>
      <c r="AE2496" s="131">
        <v>0</v>
      </c>
      <c r="AF2496" s="131">
        <v>10706.593884337353</v>
      </c>
      <c r="AG2496" s="131">
        <v>6303.3042403614427</v>
      </c>
      <c r="AH2496" s="43">
        <v>159969.10280425698</v>
      </c>
      <c r="AJ2496" s="69"/>
    </row>
    <row r="2497" spans="1:36">
      <c r="A2497" s="52">
        <v>0</v>
      </c>
      <c r="D2497" s="62">
        <v>2018</v>
      </c>
      <c r="E2497" s="62">
        <v>11</v>
      </c>
      <c r="F2497" s="62">
        <v>2019</v>
      </c>
      <c r="G2497" s="62">
        <v>2019</v>
      </c>
      <c r="H2497" s="131">
        <v>1275.0217650602408</v>
      </c>
      <c r="I2497" s="131">
        <v>777.42423662650606</v>
      </c>
      <c r="J2497" s="131">
        <v>993.13378373493947</v>
      </c>
      <c r="K2497" s="131">
        <v>7672.1880763052213</v>
      </c>
      <c r="L2497" s="131">
        <v>4397.5093012048192</v>
      </c>
      <c r="M2497" s="131">
        <v>234.73397</v>
      </c>
      <c r="N2497" s="131">
        <v>8792.8412036144582</v>
      </c>
      <c r="O2497" s="131">
        <v>589.12204012048198</v>
      </c>
      <c r="P2497" s="131">
        <v>373.95444951807235</v>
      </c>
      <c r="Q2497" s="131">
        <v>1000.2020212048192</v>
      </c>
      <c r="R2497" s="131">
        <v>6468.9908238554199</v>
      </c>
      <c r="S2497" s="131">
        <v>1542.4547346987949</v>
      </c>
      <c r="T2497" s="131">
        <v>3185.2012022891563</v>
      </c>
      <c r="U2497" s="131">
        <v>24222.677388915665</v>
      </c>
      <c r="V2497" s="131">
        <v>10681.206677349399</v>
      </c>
      <c r="W2497" s="131">
        <v>1504.6074684337345</v>
      </c>
      <c r="X2497" s="132">
        <v>36108.068008313247</v>
      </c>
      <c r="Y2497" s="131">
        <v>0</v>
      </c>
      <c r="Z2497" s="131">
        <v>9.6320226506024103</v>
      </c>
      <c r="AA2497" s="131">
        <v>785.2574096385539</v>
      </c>
      <c r="AB2497" s="131">
        <v>291.81170048192769</v>
      </c>
      <c r="AC2497" s="131">
        <v>4987.6102800000008</v>
      </c>
      <c r="AD2497" s="131">
        <v>1079.9049444578316</v>
      </c>
      <c r="AE2497" s="131">
        <v>0</v>
      </c>
      <c r="AF2497" s="131">
        <v>9214.6914578313226</v>
      </c>
      <c r="AG2497" s="131">
        <v>4929.793564457832</v>
      </c>
      <c r="AH2497" s="43">
        <v>131118.03853076303</v>
      </c>
      <c r="AJ2497" s="69"/>
    </row>
    <row r="2498" spans="1:36">
      <c r="A2498" s="52">
        <v>0</v>
      </c>
      <c r="D2498" s="62">
        <v>2018</v>
      </c>
      <c r="E2498" s="62">
        <v>12</v>
      </c>
      <c r="F2498" s="62">
        <v>2019</v>
      </c>
      <c r="G2498" s="62">
        <v>2019</v>
      </c>
      <c r="H2498" s="131">
        <v>1178.7868554216864</v>
      </c>
      <c r="I2498" s="131">
        <v>642.87780024096412</v>
      </c>
      <c r="J2498" s="131">
        <v>652.54556120481936</v>
      </c>
      <c r="K2498" s="131">
        <v>5861.7725049799192</v>
      </c>
      <c r="L2498" s="131">
        <v>4718.0781867469877</v>
      </c>
      <c r="M2498" s="131">
        <v>233.93665999999988</v>
      </c>
      <c r="N2498" s="131">
        <v>6181.953745783132</v>
      </c>
      <c r="O2498" s="131">
        <v>485.13316566265047</v>
      </c>
      <c r="P2498" s="131">
        <v>285.75049999999999</v>
      </c>
      <c r="Q2498" s="131">
        <v>873.4603318072293</v>
      </c>
      <c r="R2498" s="131">
        <v>5541.7257387951822</v>
      </c>
      <c r="S2498" s="131">
        <v>1211.5331174698799</v>
      </c>
      <c r="T2498" s="131">
        <v>2199.0621665060235</v>
      </c>
      <c r="U2498" s="131">
        <v>15979.029050361441</v>
      </c>
      <c r="V2498" s="131">
        <v>7872.6512515662635</v>
      </c>
      <c r="W2498" s="131">
        <v>1081.649117108434</v>
      </c>
      <c r="X2498" s="132">
        <v>27613.128950963855</v>
      </c>
      <c r="Y2498" s="131">
        <v>0</v>
      </c>
      <c r="Z2498" s="131">
        <v>23.472023132530129</v>
      </c>
      <c r="AA2498" s="131">
        <v>412.66444879518076</v>
      </c>
      <c r="AB2498" s="131">
        <v>188.73894554216872</v>
      </c>
      <c r="AC2498" s="131">
        <v>4586.007400481928</v>
      </c>
      <c r="AD2498" s="131">
        <v>969.05059855421678</v>
      </c>
      <c r="AE2498" s="131">
        <v>0</v>
      </c>
      <c r="AF2498" s="131">
        <v>8486.2920378313247</v>
      </c>
      <c r="AG2498" s="131">
        <v>3111.6574493975904</v>
      </c>
      <c r="AH2498" s="43">
        <v>100390.95760835342</v>
      </c>
      <c r="AJ2498" s="69"/>
    </row>
    <row r="2499" spans="1:36">
      <c r="A2499" s="52">
        <v>0</v>
      </c>
      <c r="D2499" s="62">
        <v>2019</v>
      </c>
      <c r="E2499" s="62">
        <v>1</v>
      </c>
      <c r="F2499" s="62">
        <v>2019</v>
      </c>
      <c r="G2499" s="62">
        <v>2019</v>
      </c>
      <c r="H2499" s="131">
        <v>1087.7751833734949</v>
      </c>
      <c r="I2499" s="131">
        <v>693.83738457831328</v>
      </c>
      <c r="J2499" s="131">
        <v>392.86612939759033</v>
      </c>
      <c r="K2499" s="131">
        <v>6371.6374616064249</v>
      </c>
      <c r="L2499" s="131">
        <v>3942.0125331325312</v>
      </c>
      <c r="M2499" s="131">
        <v>237.62495445783139</v>
      </c>
      <c r="N2499" s="131">
        <v>7054.2565720481925</v>
      </c>
      <c r="O2499" s="131">
        <v>529.60621987951811</v>
      </c>
      <c r="P2499" s="131">
        <v>232.57353253012045</v>
      </c>
      <c r="Q2499" s="131">
        <v>848.14221927710821</v>
      </c>
      <c r="R2499" s="131">
        <v>5836.1696457831331</v>
      </c>
      <c r="S2499" s="131">
        <v>1366.1522361445784</v>
      </c>
      <c r="T2499" s="131">
        <v>1773.828256385543</v>
      </c>
      <c r="U2499" s="131">
        <v>17092.932755542177</v>
      </c>
      <c r="V2499" s="131">
        <v>6983.2554100000007</v>
      </c>
      <c r="W2499" s="131">
        <v>1243.5985725301209</v>
      </c>
      <c r="X2499" s="132">
        <v>26310.437739397574</v>
      </c>
      <c r="Y2499" s="131">
        <v>0</v>
      </c>
      <c r="Z2499" s="131">
        <v>0.19765554216867465</v>
      </c>
      <c r="AA2499" s="131">
        <v>606.47341783132526</v>
      </c>
      <c r="AB2499" s="131">
        <v>254.18352216867481</v>
      </c>
      <c r="AC2499" s="131">
        <v>2902.8613585542162</v>
      </c>
      <c r="AD2499" s="131">
        <v>978.13640000000021</v>
      </c>
      <c r="AE2499" s="131">
        <v>0</v>
      </c>
      <c r="AF2499" s="131">
        <v>9083.321180240966</v>
      </c>
      <c r="AG2499" s="131">
        <v>3203.318304216868</v>
      </c>
      <c r="AH2499" s="43">
        <v>99025.198644618475</v>
      </c>
      <c r="AJ2499" s="69"/>
    </row>
    <row r="2500" spans="1:36">
      <c r="A2500" s="52">
        <v>0</v>
      </c>
      <c r="D2500" s="62">
        <v>2019</v>
      </c>
      <c r="E2500" s="62">
        <v>2</v>
      </c>
      <c r="F2500" s="62">
        <v>2019</v>
      </c>
      <c r="G2500" s="62">
        <v>2019</v>
      </c>
      <c r="H2500" s="131">
        <v>1340.9439542168673</v>
      </c>
      <c r="I2500" s="131">
        <v>595.14371277108432</v>
      </c>
      <c r="J2500" s="131">
        <v>440.16065445783136</v>
      </c>
      <c r="K2500" s="131">
        <v>4248.0326454618471</v>
      </c>
      <c r="L2500" s="131">
        <v>4127.6702662650614</v>
      </c>
      <c r="M2500" s="131">
        <v>227.41570120481921</v>
      </c>
      <c r="N2500" s="131">
        <v>6041.2776245783134</v>
      </c>
      <c r="O2500" s="131">
        <v>457.93169096385549</v>
      </c>
      <c r="P2500" s="131">
        <v>282.27228144578316</v>
      </c>
      <c r="Q2500" s="131">
        <v>726.92342313253005</v>
      </c>
      <c r="R2500" s="131">
        <v>3190.0522640963845</v>
      </c>
      <c r="S2500" s="131">
        <v>982.79685301204802</v>
      </c>
      <c r="T2500" s="131">
        <v>1233.9948701204821</v>
      </c>
      <c r="U2500" s="131">
        <v>11614.001615180729</v>
      </c>
      <c r="V2500" s="131">
        <v>6181.9472400000013</v>
      </c>
      <c r="W2500" s="131">
        <v>1059.750360963855</v>
      </c>
      <c r="X2500" s="132">
        <v>23322.573105542171</v>
      </c>
      <c r="Y2500" s="131">
        <v>0</v>
      </c>
      <c r="Z2500" s="131">
        <v>1.6941903614457829</v>
      </c>
      <c r="AA2500" s="131">
        <v>593.57164771084331</v>
      </c>
      <c r="AB2500" s="131">
        <v>220.46423349397583</v>
      </c>
      <c r="AC2500" s="131">
        <v>2377.2524286746993</v>
      </c>
      <c r="AD2500" s="131">
        <v>792.16632000000004</v>
      </c>
      <c r="AE2500" s="131">
        <v>0</v>
      </c>
      <c r="AF2500" s="131">
        <v>8185.2205879518087</v>
      </c>
      <c r="AG2500" s="131">
        <v>2373.2891168674705</v>
      </c>
      <c r="AH2500" s="43">
        <v>80616.546788473905</v>
      </c>
      <c r="AJ2500" s="69"/>
    </row>
    <row r="2501" spans="1:36">
      <c r="A2501" s="52">
        <v>0</v>
      </c>
      <c r="D2501" s="62">
        <v>2019</v>
      </c>
      <c r="E2501" s="62">
        <v>3</v>
      </c>
      <c r="F2501" s="62">
        <v>2019</v>
      </c>
      <c r="G2501" s="62">
        <v>2019</v>
      </c>
      <c r="H2501" s="131">
        <v>1714.4538491566252</v>
      </c>
      <c r="I2501" s="131">
        <v>760.72644915662659</v>
      </c>
      <c r="J2501" s="131">
        <v>560.63228048192764</v>
      </c>
      <c r="K2501" s="131">
        <v>6743.752141485942</v>
      </c>
      <c r="L2501" s="131">
        <v>4096.2987379518072</v>
      </c>
      <c r="M2501" s="131">
        <v>256.08719686746986</v>
      </c>
      <c r="N2501" s="131">
        <v>8548.8396722891575</v>
      </c>
      <c r="O2501" s="131">
        <v>560.77827831325317</v>
      </c>
      <c r="P2501" s="131">
        <v>548.27825927710842</v>
      </c>
      <c r="Q2501" s="131">
        <v>903.81980337349387</v>
      </c>
      <c r="R2501" s="131">
        <v>5026.0744561445772</v>
      </c>
      <c r="S2501" s="131">
        <v>1270.8518108433739</v>
      </c>
      <c r="T2501" s="131">
        <v>1496.6675913253011</v>
      </c>
      <c r="U2501" s="131">
        <v>23487.968779036142</v>
      </c>
      <c r="V2501" s="131">
        <v>9130.7251299999989</v>
      </c>
      <c r="W2501" s="131">
        <v>1408.7426236144577</v>
      </c>
      <c r="X2501" s="132">
        <v>31814.637535301204</v>
      </c>
      <c r="Y2501" s="131">
        <v>0</v>
      </c>
      <c r="Z2501" s="131">
        <v>4.2166515662650603</v>
      </c>
      <c r="AA2501" s="131">
        <v>725.65690265060221</v>
      </c>
      <c r="AB2501" s="131">
        <v>253.76551445783139</v>
      </c>
      <c r="AC2501" s="131">
        <v>3009.5066486746991</v>
      </c>
      <c r="AD2501" s="131">
        <v>972.06615999999997</v>
      </c>
      <c r="AE2501" s="131">
        <v>0</v>
      </c>
      <c r="AF2501" s="131">
        <v>9594.8974669879481</v>
      </c>
      <c r="AG2501" s="131">
        <v>3624.8984909638566</v>
      </c>
      <c r="AH2501" s="43">
        <v>116514.34242991968</v>
      </c>
      <c r="AJ2501" s="69"/>
    </row>
    <row r="2502" spans="1:36">
      <c r="A2502" s="52">
        <v>0</v>
      </c>
      <c r="D2502" s="62">
        <v>2019</v>
      </c>
      <c r="E2502" s="62">
        <v>4</v>
      </c>
      <c r="F2502" s="62">
        <v>2019</v>
      </c>
      <c r="G2502" s="62">
        <v>2019</v>
      </c>
      <c r="H2502" s="131">
        <v>1901.3897607228905</v>
      </c>
      <c r="I2502" s="131">
        <v>836.36178072289147</v>
      </c>
      <c r="J2502" s="131">
        <v>872.00751180722887</v>
      </c>
      <c r="K2502" s="131">
        <v>7644.5687660642579</v>
      </c>
      <c r="L2502" s="131">
        <v>5212.8165734939776</v>
      </c>
      <c r="M2502" s="131">
        <v>247.03947542168675</v>
      </c>
      <c r="N2502" s="131">
        <v>10825.114619277108</v>
      </c>
      <c r="O2502" s="131">
        <v>652.5980150602411</v>
      </c>
      <c r="P2502" s="131">
        <v>662.4884761445785</v>
      </c>
      <c r="Q2502" s="131">
        <v>1011.2814342168674</v>
      </c>
      <c r="R2502" s="131">
        <v>6827.2538443373496</v>
      </c>
      <c r="S2502" s="131">
        <v>1251.8276204819279</v>
      </c>
      <c r="T2502" s="131">
        <v>2954.2807253012038</v>
      </c>
      <c r="U2502" s="131">
        <v>23940.719219397586</v>
      </c>
      <c r="V2502" s="131">
        <v>12398.515850000003</v>
      </c>
      <c r="W2502" s="131">
        <v>1737.6621286746981</v>
      </c>
      <c r="X2502" s="132">
        <v>37146.547716506015</v>
      </c>
      <c r="Y2502" s="131">
        <v>0</v>
      </c>
      <c r="Z2502" s="131">
        <v>18.137249036144581</v>
      </c>
      <c r="AA2502" s="131">
        <v>584.09831999999983</v>
      </c>
      <c r="AB2502" s="131">
        <v>284.73291903614466</v>
      </c>
      <c r="AC2502" s="131">
        <v>4224.2082224096384</v>
      </c>
      <c r="AD2502" s="131">
        <v>1117.3380400000005</v>
      </c>
      <c r="AE2502" s="131">
        <v>0</v>
      </c>
      <c r="AF2502" s="131">
        <v>10210.05216240964</v>
      </c>
      <c r="AG2502" s="131">
        <v>5051.3599753012049</v>
      </c>
      <c r="AH2502" s="43">
        <v>137612.40040582328</v>
      </c>
      <c r="AJ2502" s="69"/>
    </row>
    <row r="2503" spans="1:36">
      <c r="A2503" s="52">
        <v>0</v>
      </c>
      <c r="D2503" s="62">
        <v>2019</v>
      </c>
      <c r="E2503" s="62">
        <v>5</v>
      </c>
      <c r="F2503" s="62">
        <v>2019</v>
      </c>
      <c r="G2503" s="62">
        <v>2020</v>
      </c>
      <c r="H2503" s="131">
        <v>1620.17155493976</v>
      </c>
      <c r="I2503" s="131">
        <v>909.9099349397593</v>
      </c>
      <c r="J2503" s="131">
        <v>722.87872481927695</v>
      </c>
      <c r="K2503" s="131">
        <v>9423.3297181124472</v>
      </c>
      <c r="L2503" s="131">
        <v>3897.7838210843365</v>
      </c>
      <c r="M2503" s="131">
        <v>265.71568421686749</v>
      </c>
      <c r="N2503" s="131">
        <v>14629.641041927711</v>
      </c>
      <c r="O2503" s="131">
        <v>709.14596686746961</v>
      </c>
      <c r="P2503" s="131">
        <v>812.41534265060227</v>
      </c>
      <c r="Q2503" s="131">
        <v>1213.3560226506022</v>
      </c>
      <c r="R2503" s="131">
        <v>9559.1000245783162</v>
      </c>
      <c r="S2503" s="131">
        <v>1762.4297108433734</v>
      </c>
      <c r="T2503" s="131">
        <v>2469.8794720481928</v>
      </c>
      <c r="U2503" s="131">
        <v>21773.663123253016</v>
      </c>
      <c r="V2503" s="131">
        <v>14328.199810000004</v>
      </c>
      <c r="W2503" s="131">
        <v>2189.9834730120479</v>
      </c>
      <c r="X2503" s="132">
        <v>42070.403547108435</v>
      </c>
      <c r="Y2503" s="131">
        <v>0</v>
      </c>
      <c r="Z2503" s="131">
        <v>36.0015451807229</v>
      </c>
      <c r="AA2503" s="131">
        <v>764.1817686746989</v>
      </c>
      <c r="AB2503" s="131">
        <v>325.76734265060247</v>
      </c>
      <c r="AC2503" s="131">
        <v>7705.5931884337333</v>
      </c>
      <c r="AD2503" s="131">
        <v>1292.2713199999996</v>
      </c>
      <c r="AE2503" s="131">
        <v>1860.5700000000038</v>
      </c>
      <c r="AF2503" s="131">
        <v>11641.2026139759</v>
      </c>
      <c r="AG2503" s="131">
        <v>6824.7612198795205</v>
      </c>
      <c r="AH2503" s="43">
        <v>158808.35597184743</v>
      </c>
      <c r="AJ2503" s="69"/>
    </row>
    <row r="2504" spans="1:36">
      <c r="A2504" s="52">
        <v>0</v>
      </c>
      <c r="D2504" s="62">
        <v>2019</v>
      </c>
      <c r="E2504" s="62">
        <v>6</v>
      </c>
      <c r="F2504" s="62">
        <v>2019</v>
      </c>
      <c r="G2504" s="62">
        <v>2020</v>
      </c>
      <c r="H2504" s="131">
        <v>1759.33294506024</v>
      </c>
      <c r="I2504" s="131">
        <v>884.56563855421643</v>
      </c>
      <c r="J2504" s="131">
        <v>814.72004048192741</v>
      </c>
      <c r="K2504" s="131">
        <v>9708.3537282329307</v>
      </c>
      <c r="L2504" s="131">
        <v>3970.2983373493967</v>
      </c>
      <c r="M2504" s="131">
        <v>292.18638277108425</v>
      </c>
      <c r="N2504" s="131">
        <v>16721.471845301206</v>
      </c>
      <c r="O2504" s="131">
        <v>697.76569156626522</v>
      </c>
      <c r="P2504" s="131">
        <v>910.84378409638566</v>
      </c>
      <c r="Q2504" s="131">
        <v>1371.433639036145</v>
      </c>
      <c r="R2504" s="131">
        <v>11222.702396385543</v>
      </c>
      <c r="S2504" s="131">
        <v>1741.4313120481938</v>
      </c>
      <c r="T2504" s="131">
        <v>2641.2151559036156</v>
      </c>
      <c r="U2504" s="131">
        <v>23108.466998192776</v>
      </c>
      <c r="V2504" s="131">
        <v>21235.320229999994</v>
      </c>
      <c r="W2504" s="131">
        <v>2382.7275657831324</v>
      </c>
      <c r="X2504" s="132">
        <v>44904.114315180734</v>
      </c>
      <c r="Y2504" s="131">
        <v>0</v>
      </c>
      <c r="Z2504" s="131">
        <v>119.2898257831325</v>
      </c>
      <c r="AA2504" s="131">
        <v>770.04620963855416</v>
      </c>
      <c r="AB2504" s="131">
        <v>323.60763614457835</v>
      </c>
      <c r="AC2504" s="131">
        <v>7310.7415838554225</v>
      </c>
      <c r="AD2504" s="131">
        <v>1275.0263199999997</v>
      </c>
      <c r="AE2504" s="131">
        <v>4951.2600000000048</v>
      </c>
      <c r="AF2504" s="131">
        <v>11747.307325301206</v>
      </c>
      <c r="AG2504" s="131">
        <v>7919.4874753012064</v>
      </c>
      <c r="AH2504" s="43">
        <v>178783.71638196788</v>
      </c>
      <c r="AJ2504" s="69"/>
    </row>
    <row r="2505" spans="1:36">
      <c r="A2505" s="52">
        <v>0</v>
      </c>
      <c r="D2505" s="62">
        <v>2019</v>
      </c>
      <c r="E2505" s="62">
        <v>7</v>
      </c>
      <c r="F2505" s="62">
        <v>2020</v>
      </c>
      <c r="G2505" s="62">
        <v>2020</v>
      </c>
      <c r="H2505" s="131">
        <v>1770.0098267469875</v>
      </c>
      <c r="I2505" s="131">
        <v>964.17654602409618</v>
      </c>
      <c r="J2505" s="131">
        <v>675.14307084337338</v>
      </c>
      <c r="K2505" s="131">
        <v>10389.2444190763</v>
      </c>
      <c r="L2505" s="131">
        <v>4438.2998253012056</v>
      </c>
      <c r="M2505" s="131">
        <v>286.13419072289167</v>
      </c>
      <c r="N2505" s="131">
        <v>21485.405333493974</v>
      </c>
      <c r="O2505" s="131">
        <v>803.43967650602406</v>
      </c>
      <c r="P2505" s="131">
        <v>750.11886072289167</v>
      </c>
      <c r="Q2505" s="131">
        <v>1413.4838424096386</v>
      </c>
      <c r="R2505" s="131">
        <v>13024.808984337349</v>
      </c>
      <c r="S2505" s="131">
        <v>1897.034831325301</v>
      </c>
      <c r="T2505" s="131">
        <v>2906.4075195180721</v>
      </c>
      <c r="U2505" s="131">
        <v>23899.443001204818</v>
      </c>
      <c r="V2505" s="131">
        <v>26492.629449999993</v>
      </c>
      <c r="W2505" s="131">
        <v>2795.359593975903</v>
      </c>
      <c r="X2505" s="132">
        <v>46590.738964337346</v>
      </c>
      <c r="Y2505" s="131">
        <v>0</v>
      </c>
      <c r="Z2505" s="131">
        <v>183.69729602409637</v>
      </c>
      <c r="AA2505" s="131">
        <v>963.66298361445797</v>
      </c>
      <c r="AB2505" s="131">
        <v>350.60396746987965</v>
      </c>
      <c r="AC2505" s="131">
        <v>7705.7820886746977</v>
      </c>
      <c r="AD2505" s="131">
        <v>1391.4645600000001</v>
      </c>
      <c r="AE2505" s="131">
        <v>8655.3900000000103</v>
      </c>
      <c r="AF2505" s="131">
        <v>12702.24972722892</v>
      </c>
      <c r="AG2505" s="131">
        <v>9233.9883198795178</v>
      </c>
      <c r="AH2505" s="43">
        <v>201768.71687943774</v>
      </c>
      <c r="AJ2505" s="69"/>
    </row>
    <row r="2506" spans="1:36">
      <c r="A2506" s="52">
        <v>0</v>
      </c>
      <c r="D2506" s="62">
        <v>2019</v>
      </c>
      <c r="E2506" s="62">
        <v>8</v>
      </c>
      <c r="F2506" s="62">
        <v>2020</v>
      </c>
      <c r="G2506" s="62">
        <v>2020</v>
      </c>
      <c r="H2506" s="131">
        <v>1692.7381575903592</v>
      </c>
      <c r="I2506" s="131">
        <v>1023.3132375903608</v>
      </c>
      <c r="J2506" s="131">
        <v>835.39273012048193</v>
      </c>
      <c r="K2506" s="131">
        <v>10342.620121124497</v>
      </c>
      <c r="L2506" s="131">
        <v>4582.814570481929</v>
      </c>
      <c r="M2506" s="131">
        <v>272.19580903614468</v>
      </c>
      <c r="N2506" s="131">
        <v>21386.592396144577</v>
      </c>
      <c r="O2506" s="131">
        <v>810.57885542168651</v>
      </c>
      <c r="P2506" s="131">
        <v>815.73782168674677</v>
      </c>
      <c r="Q2506" s="131">
        <v>1359.1041040963858</v>
      </c>
      <c r="R2506" s="131">
        <v>14127.87125253012</v>
      </c>
      <c r="S2506" s="131">
        <v>1860.7811855421687</v>
      </c>
      <c r="T2506" s="131">
        <v>3012.5474560240955</v>
      </c>
      <c r="U2506" s="131">
        <v>24854.115398554215</v>
      </c>
      <c r="V2506" s="131">
        <v>26679.142939999991</v>
      </c>
      <c r="W2506" s="131">
        <v>2860.8241556626508</v>
      </c>
      <c r="X2506" s="132">
        <v>48544.865909999979</v>
      </c>
      <c r="Y2506" s="131">
        <v>0</v>
      </c>
      <c r="Z2506" s="131">
        <v>234.81478409638552</v>
      </c>
      <c r="AA2506" s="131">
        <v>981.25630650602432</v>
      </c>
      <c r="AB2506" s="131">
        <v>355.75939590361446</v>
      </c>
      <c r="AC2506" s="131">
        <v>7050.1920330120483</v>
      </c>
      <c r="AD2506" s="131">
        <v>1301.1007599999998</v>
      </c>
      <c r="AE2506" s="131">
        <v>4565.7000000000071</v>
      </c>
      <c r="AF2506" s="131">
        <v>12747.723174939754</v>
      </c>
      <c r="AG2506" s="131">
        <v>8991.4069337349392</v>
      </c>
      <c r="AH2506" s="43">
        <v>201289.18948979917</v>
      </c>
      <c r="AJ2506" s="69"/>
    </row>
    <row r="2507" spans="1:36">
      <c r="A2507" s="52">
        <v>0</v>
      </c>
      <c r="D2507" s="62">
        <v>2019</v>
      </c>
      <c r="E2507" s="62">
        <v>9</v>
      </c>
      <c r="F2507" s="62">
        <v>2020</v>
      </c>
      <c r="G2507" s="62">
        <v>2020</v>
      </c>
      <c r="H2507" s="131">
        <v>1505.6212819277091</v>
      </c>
      <c r="I2507" s="131">
        <v>992.90008192771086</v>
      </c>
      <c r="J2507" s="131">
        <v>892.59819927710782</v>
      </c>
      <c r="K2507" s="131">
        <v>9841.188992208834</v>
      </c>
      <c r="L2507" s="131">
        <v>4112.2416457831323</v>
      </c>
      <c r="M2507" s="131">
        <v>237.13588843373492</v>
      </c>
      <c r="N2507" s="131">
        <v>18815.056747951807</v>
      </c>
      <c r="O2507" s="131">
        <v>792.13008614457817</v>
      </c>
      <c r="P2507" s="131">
        <v>695.43639325301183</v>
      </c>
      <c r="Q2507" s="131">
        <v>1271.8888674698799</v>
      </c>
      <c r="R2507" s="131">
        <v>13943.314792048193</v>
      </c>
      <c r="S2507" s="131">
        <v>1726.3555385542172</v>
      </c>
      <c r="T2507" s="131">
        <v>2802.4722701204823</v>
      </c>
      <c r="U2507" s="131">
        <v>27943.770222771069</v>
      </c>
      <c r="V2507" s="131">
        <v>21221.642640000002</v>
      </c>
      <c r="W2507" s="131">
        <v>2577.7526537349386</v>
      </c>
      <c r="X2507" s="132">
        <v>46336.838479518075</v>
      </c>
      <c r="Y2507" s="131">
        <v>0</v>
      </c>
      <c r="Z2507" s="131">
        <v>216.66812289156627</v>
      </c>
      <c r="AA2507" s="131">
        <v>953.28743421686738</v>
      </c>
      <c r="AB2507" s="131">
        <v>331.72395253012036</v>
      </c>
      <c r="AC2507" s="131">
        <v>6776.8790204819261</v>
      </c>
      <c r="AD2507" s="131">
        <v>1348.2830799999997</v>
      </c>
      <c r="AE2507" s="131">
        <v>6967.0800000000017</v>
      </c>
      <c r="AF2507" s="131">
        <v>11781.412411084342</v>
      </c>
      <c r="AG2507" s="131">
        <v>8131.65979879518</v>
      </c>
      <c r="AH2507" s="43">
        <v>192215.33860112453</v>
      </c>
      <c r="AJ2507" s="69"/>
    </row>
    <row r="2508" spans="1:36">
      <c r="A2508" s="52">
        <v>0</v>
      </c>
      <c r="D2508" s="62">
        <v>2019</v>
      </c>
      <c r="E2508" s="62">
        <v>10</v>
      </c>
      <c r="F2508" s="62">
        <v>2020</v>
      </c>
      <c r="G2508" s="62">
        <v>2020</v>
      </c>
      <c r="H2508" s="131">
        <v>1258.4243262650612</v>
      </c>
      <c r="I2508" s="131">
        <v>878.40349590361382</v>
      </c>
      <c r="J2508" s="131">
        <v>942.04733084337329</v>
      </c>
      <c r="K2508" s="131">
        <v>8574.4156138955841</v>
      </c>
      <c r="L2508" s="131">
        <v>3615.9543536144579</v>
      </c>
      <c r="M2508" s="131">
        <v>250.00443819277103</v>
      </c>
      <c r="N2508" s="131">
        <v>13012.095179277108</v>
      </c>
      <c r="O2508" s="131">
        <v>650.40678192771088</v>
      </c>
      <c r="P2508" s="131">
        <v>548.48591421686763</v>
      </c>
      <c r="Q2508" s="131">
        <v>1088.1139045783132</v>
      </c>
      <c r="R2508" s="131">
        <v>8831.68292168675</v>
      </c>
      <c r="S2508" s="131">
        <v>1588.878842168675</v>
      </c>
      <c r="T2508" s="131">
        <v>4730.6286240963873</v>
      </c>
      <c r="U2508" s="131">
        <v>29156.221181807214</v>
      </c>
      <c r="V2508" s="131">
        <v>12533.464950000001</v>
      </c>
      <c r="W2508" s="131">
        <v>1950.9351780722889</v>
      </c>
      <c r="X2508" s="132">
        <v>43231.091477710856</v>
      </c>
      <c r="Y2508" s="131">
        <v>0</v>
      </c>
      <c r="Z2508" s="131">
        <v>94.215808433734921</v>
      </c>
      <c r="AA2508" s="131">
        <v>877.04970168674697</v>
      </c>
      <c r="AB2508" s="131">
        <v>317.33752048192764</v>
      </c>
      <c r="AC2508" s="131">
        <v>6104.563914698796</v>
      </c>
      <c r="AD2508" s="131">
        <v>1265.2311600000003</v>
      </c>
      <c r="AE2508" s="131">
        <v>0</v>
      </c>
      <c r="AF2508" s="131">
        <v>10787.312318072287</v>
      </c>
      <c r="AG2508" s="131">
        <v>6045.1834319277095</v>
      </c>
      <c r="AH2508" s="43">
        <v>158332.14836955821</v>
      </c>
      <c r="AJ2508" s="69"/>
    </row>
    <row r="2509" spans="1:36">
      <c r="A2509" s="52">
        <v>0</v>
      </c>
      <c r="D2509" s="62">
        <v>2019</v>
      </c>
      <c r="E2509" s="62">
        <v>11</v>
      </c>
      <c r="F2509" s="62">
        <v>2020</v>
      </c>
      <c r="G2509" s="62">
        <v>2020</v>
      </c>
      <c r="H2509" s="131">
        <v>1270.7298848192768</v>
      </c>
      <c r="I2509" s="131">
        <v>766.09347662650589</v>
      </c>
      <c r="J2509" s="131">
        <v>914.12552168674665</v>
      </c>
      <c r="K2509" s="131">
        <v>7226.7094919678721</v>
      </c>
      <c r="L2509" s="131">
        <v>4550.41446746988</v>
      </c>
      <c r="M2509" s="131">
        <v>242.97411409638559</v>
      </c>
      <c r="N2509" s="131">
        <v>9021.6607706024097</v>
      </c>
      <c r="O2509" s="131">
        <v>578.52019819277098</v>
      </c>
      <c r="P2509" s="131">
        <v>375.92465927710828</v>
      </c>
      <c r="Q2509" s="131">
        <v>945.35086843373495</v>
      </c>
      <c r="R2509" s="131">
        <v>6299.7725081927692</v>
      </c>
      <c r="S2509" s="131">
        <v>1399.5343060240968</v>
      </c>
      <c r="T2509" s="131">
        <v>3238.0554516867473</v>
      </c>
      <c r="U2509" s="131">
        <v>23913.909982650599</v>
      </c>
      <c r="V2509" s="131">
        <v>10668.713370000001</v>
      </c>
      <c r="W2509" s="131">
        <v>1514.1246009638558</v>
      </c>
      <c r="X2509" s="132">
        <v>35768.230798915669</v>
      </c>
      <c r="Y2509" s="131">
        <v>0</v>
      </c>
      <c r="Z2509" s="131">
        <v>9.393344337349399</v>
      </c>
      <c r="AA2509" s="131">
        <v>788.5417542168675</v>
      </c>
      <c r="AB2509" s="131">
        <v>282.64288048192765</v>
      </c>
      <c r="AC2509" s="131">
        <v>4912.1289399999996</v>
      </c>
      <c r="AD2509" s="131">
        <v>1087.2627599999996</v>
      </c>
      <c r="AE2509" s="131">
        <v>0</v>
      </c>
      <c r="AF2509" s="131">
        <v>9284.162240963853</v>
      </c>
      <c r="AG2509" s="131">
        <v>4727.9181271084335</v>
      </c>
      <c r="AH2509" s="43">
        <v>129786.89451871488</v>
      </c>
      <c r="AJ2509" s="69"/>
    </row>
    <row r="2510" spans="1:36">
      <c r="A2510" s="52">
        <v>0</v>
      </c>
      <c r="D2510" s="62">
        <v>2019</v>
      </c>
      <c r="E2510" s="62">
        <v>12</v>
      </c>
      <c r="F2510" s="62">
        <v>2020</v>
      </c>
      <c r="G2510" s="62">
        <v>2020</v>
      </c>
      <c r="H2510" s="131">
        <v>1174.8189137349395</v>
      </c>
      <c r="I2510" s="131">
        <v>633.50802024096367</v>
      </c>
      <c r="J2510" s="131">
        <v>600.63262506024114</v>
      </c>
      <c r="K2510" s="131">
        <v>5531.5203947389537</v>
      </c>
      <c r="L2510" s="131">
        <v>4882.1298078313266</v>
      </c>
      <c r="M2510" s="131">
        <v>242.14881518072303</v>
      </c>
      <c r="N2510" s="131">
        <v>6342.8291609638554</v>
      </c>
      <c r="O2510" s="131">
        <v>476.59251506024094</v>
      </c>
      <c r="P2510" s="131">
        <v>287.25600000000003</v>
      </c>
      <c r="Q2510" s="131">
        <v>825.5597026506025</v>
      </c>
      <c r="R2510" s="131">
        <v>5396.7631749397624</v>
      </c>
      <c r="S2510" s="131">
        <v>1099.2751506024097</v>
      </c>
      <c r="T2510" s="131">
        <v>2235.5527279518069</v>
      </c>
      <c r="U2510" s="131">
        <v>15788.173264578309</v>
      </c>
      <c r="V2510" s="131">
        <v>7863.442979999998</v>
      </c>
      <c r="W2510" s="131">
        <v>1088.4909002409643</v>
      </c>
      <c r="X2510" s="132">
        <v>27353.243302048206</v>
      </c>
      <c r="Y2510" s="131">
        <v>0</v>
      </c>
      <c r="Z2510" s="131">
        <v>22.890394216867477</v>
      </c>
      <c r="AA2510" s="131">
        <v>414.39042072289146</v>
      </c>
      <c r="AB2510" s="131">
        <v>182.80870554216875</v>
      </c>
      <c r="AC2510" s="131">
        <v>4516.603825542169</v>
      </c>
      <c r="AD2510" s="131">
        <v>975.65312000000017</v>
      </c>
      <c r="AE2510" s="131">
        <v>0</v>
      </c>
      <c r="AF2510" s="131">
        <v>8550.271320963855</v>
      </c>
      <c r="AG2510" s="131">
        <v>2984.234830120482</v>
      </c>
      <c r="AH2510" s="43">
        <v>99468.790072931733</v>
      </c>
      <c r="AJ2510" s="69"/>
    </row>
    <row r="2511" spans="1:36">
      <c r="A2511" s="52">
        <v>0</v>
      </c>
      <c r="D2511" s="62">
        <v>2020</v>
      </c>
      <c r="E2511" s="62">
        <v>1</v>
      </c>
      <c r="F2511" s="62">
        <v>2020</v>
      </c>
      <c r="G2511" s="62">
        <v>2020</v>
      </c>
      <c r="H2511" s="131">
        <v>1085.2368032530128</v>
      </c>
      <c r="I2511" s="131">
        <v>683.58456650602398</v>
      </c>
      <c r="J2511" s="131">
        <v>358.46335180722889</v>
      </c>
      <c r="K2511" s="131">
        <v>6106.996332449803</v>
      </c>
      <c r="L2511" s="131">
        <v>3692.4308981927707</v>
      </c>
      <c r="M2511" s="131">
        <v>245.76236554216877</v>
      </c>
      <c r="N2511" s="131">
        <v>6989.4868896385542</v>
      </c>
      <c r="O2511" s="131">
        <v>520.05753012048194</v>
      </c>
      <c r="P2511" s="131">
        <v>233.79932530120479</v>
      </c>
      <c r="Q2511" s="131">
        <v>798.78958433734942</v>
      </c>
      <c r="R2511" s="131">
        <v>5547.0580265060235</v>
      </c>
      <c r="S2511" s="131">
        <v>1225.8346457831326</v>
      </c>
      <c r="T2511" s="131">
        <v>1803.6561426506023</v>
      </c>
      <c r="U2511" s="131">
        <v>14445.463850843382</v>
      </c>
      <c r="V2511" s="131">
        <v>6975.8332221686724</v>
      </c>
      <c r="W2511" s="131">
        <v>1251.3029710843371</v>
      </c>
      <c r="X2511" s="132">
        <v>26042.248249036158</v>
      </c>
      <c r="Y2511" s="131">
        <v>0</v>
      </c>
      <c r="Z2511" s="131">
        <v>0.19222084337349402</v>
      </c>
      <c r="AA2511" s="131">
        <v>608.99781228915651</v>
      </c>
      <c r="AB2511" s="131">
        <v>245.92912060240974</v>
      </c>
      <c r="AC2511" s="131">
        <v>2856.4310380722895</v>
      </c>
      <c r="AD2511" s="131">
        <v>984.83089759036113</v>
      </c>
      <c r="AE2511" s="131">
        <v>0</v>
      </c>
      <c r="AF2511" s="131">
        <v>9021.2559191566252</v>
      </c>
      <c r="AG2511" s="131">
        <v>3060.81606686747</v>
      </c>
      <c r="AH2511" s="43">
        <v>94784.457830642583</v>
      </c>
      <c r="AJ2511" s="69"/>
    </row>
    <row r="2512" spans="1:36">
      <c r="A2512" s="52">
        <v>0</v>
      </c>
      <c r="D2512" s="62">
        <v>2020</v>
      </c>
      <c r="E2512" s="62">
        <v>2</v>
      </c>
      <c r="F2512" s="62">
        <v>2020</v>
      </c>
      <c r="G2512" s="62">
        <v>2020</v>
      </c>
      <c r="H2512" s="131">
        <v>1337.8147915662648</v>
      </c>
      <c r="I2512" s="131">
        <v>586.34928867469876</v>
      </c>
      <c r="J2512" s="131">
        <v>401.6163566265061</v>
      </c>
      <c r="K2512" s="131">
        <v>4082.0089423293161</v>
      </c>
      <c r="L2512" s="131">
        <v>3866.3340363855414</v>
      </c>
      <c r="M2512" s="131">
        <v>235.20349879518068</v>
      </c>
      <c r="N2512" s="131">
        <v>5985.8087556626488</v>
      </c>
      <c r="O2512" s="131">
        <v>449.82275903614453</v>
      </c>
      <c r="P2512" s="131">
        <v>283.76001445783123</v>
      </c>
      <c r="Q2512" s="131">
        <v>684.62440120481915</v>
      </c>
      <c r="R2512" s="131">
        <v>3032.0237571084344</v>
      </c>
      <c r="S2512" s="131">
        <v>881.85372048192778</v>
      </c>
      <c r="T2512" s="131">
        <v>1254.7451645783131</v>
      </c>
      <c r="U2512" s="131">
        <v>9988.5839436144597</v>
      </c>
      <c r="V2512" s="131">
        <v>6175.0031344578329</v>
      </c>
      <c r="W2512" s="131">
        <v>1066.3157746987954</v>
      </c>
      <c r="X2512" s="132">
        <v>23084.839736867463</v>
      </c>
      <c r="Y2512" s="131">
        <v>0</v>
      </c>
      <c r="Z2512" s="131">
        <v>1.6476072289156625</v>
      </c>
      <c r="AA2512" s="131">
        <v>596.04233963855438</v>
      </c>
      <c r="AB2512" s="131">
        <v>213.30483819277117</v>
      </c>
      <c r="AC2512" s="131">
        <v>2339.2290515662658</v>
      </c>
      <c r="AD2512" s="131">
        <v>797.58801325301181</v>
      </c>
      <c r="AE2512" s="131">
        <v>0</v>
      </c>
      <c r="AF2512" s="131">
        <v>8129.2919421686765</v>
      </c>
      <c r="AG2512" s="131">
        <v>2267.7114074698793</v>
      </c>
      <c r="AH2512" s="43">
        <v>77741.523276064254</v>
      </c>
      <c r="AJ2512" s="69"/>
    </row>
    <row r="2513" spans="1:36">
      <c r="A2513" s="52">
        <v>0</v>
      </c>
      <c r="D2513" s="62">
        <v>2020</v>
      </c>
      <c r="E2513" s="62">
        <v>3</v>
      </c>
      <c r="F2513" s="62">
        <v>2020</v>
      </c>
      <c r="G2513" s="62">
        <v>2020</v>
      </c>
      <c r="H2513" s="131">
        <v>1710.4530816867457</v>
      </c>
      <c r="I2513" s="131">
        <v>749.48521301204778</v>
      </c>
      <c r="J2513" s="131">
        <v>511.53843855421667</v>
      </c>
      <c r="K2513" s="131">
        <v>6461.8304940160624</v>
      </c>
      <c r="L2513" s="131">
        <v>3836.9487415662638</v>
      </c>
      <c r="M2513" s="131">
        <v>264.85684313253006</v>
      </c>
      <c r="N2513" s="131">
        <v>8470.3472578313249</v>
      </c>
      <c r="O2513" s="131">
        <v>550.60342168674697</v>
      </c>
      <c r="P2513" s="131">
        <v>551.16799277108441</v>
      </c>
      <c r="Q2513" s="131">
        <v>851.22733975903611</v>
      </c>
      <c r="R2513" s="131">
        <v>4777.0932556626503</v>
      </c>
      <c r="S2513" s="131">
        <v>1140.3225337349397</v>
      </c>
      <c r="T2513" s="131">
        <v>1521.8348703614454</v>
      </c>
      <c r="U2513" s="131">
        <v>18541.569620722883</v>
      </c>
      <c r="V2513" s="131">
        <v>9120.8950592771071</v>
      </c>
      <c r="W2513" s="131">
        <v>1417.4701301204816</v>
      </c>
      <c r="X2513" s="132">
        <v>31490.342230481936</v>
      </c>
      <c r="Y2513" s="131">
        <v>0</v>
      </c>
      <c r="Z2513" s="131">
        <v>4.1007113253012051</v>
      </c>
      <c r="AA2513" s="131">
        <v>728.677388313253</v>
      </c>
      <c r="AB2513" s="131">
        <v>245.52468734939757</v>
      </c>
      <c r="AC2513" s="131">
        <v>2961.3705715662654</v>
      </c>
      <c r="AD2513" s="131">
        <v>978.71911204819276</v>
      </c>
      <c r="AE2513" s="131">
        <v>0</v>
      </c>
      <c r="AF2513" s="131">
        <v>9529.3366655421687</v>
      </c>
      <c r="AG2513" s="131">
        <v>3463.641913855422</v>
      </c>
      <c r="AH2513" s="43">
        <v>109879.35757437751</v>
      </c>
      <c r="AJ2513" s="69"/>
    </row>
    <row r="2514" spans="1:36">
      <c r="A2514" s="52">
        <v>0</v>
      </c>
      <c r="D2514" s="62">
        <v>2020</v>
      </c>
      <c r="E2514" s="62">
        <v>4</v>
      </c>
      <c r="F2514" s="62">
        <v>2020</v>
      </c>
      <c r="G2514" s="62">
        <v>2020</v>
      </c>
      <c r="H2514" s="131">
        <v>1896.9527685542159</v>
      </c>
      <c r="I2514" s="131">
        <v>824.00288313252997</v>
      </c>
      <c r="J2514" s="131">
        <v>795.64694457831308</v>
      </c>
      <c r="K2514" s="131">
        <v>7320.8143744979907</v>
      </c>
      <c r="L2514" s="131">
        <v>4882.776201445783</v>
      </c>
      <c r="M2514" s="131">
        <v>255.49928457831331</v>
      </c>
      <c r="N2514" s="131">
        <v>10725.722255421684</v>
      </c>
      <c r="O2514" s="131">
        <v>640.57873493975922</v>
      </c>
      <c r="P2514" s="131">
        <v>665.98016144578298</v>
      </c>
      <c r="Q2514" s="131">
        <v>952.43587469879526</v>
      </c>
      <c r="R2514" s="131">
        <v>6489.0459898795179</v>
      </c>
      <c r="S2514" s="131">
        <v>1123.2523192771087</v>
      </c>
      <c r="T2514" s="131">
        <v>3003.9585614457819</v>
      </c>
      <c r="U2514" s="131">
        <v>18881.976627951815</v>
      </c>
      <c r="V2514" s="131">
        <v>12384.21308915663</v>
      </c>
      <c r="W2514" s="131">
        <v>1748.4273722891567</v>
      </c>
      <c r="X2514" s="132">
        <v>36767.902792409637</v>
      </c>
      <c r="Y2514" s="131">
        <v>0</v>
      </c>
      <c r="Z2514" s="131">
        <v>17.638550722891562</v>
      </c>
      <c r="AA2514" s="131">
        <v>586.52958000000001</v>
      </c>
      <c r="AB2514" s="131">
        <v>275.48645084337352</v>
      </c>
      <c r="AC2514" s="131">
        <v>4156.6433898795185</v>
      </c>
      <c r="AD2514" s="131">
        <v>1124.9852524096382</v>
      </c>
      <c r="AE2514" s="131">
        <v>0</v>
      </c>
      <c r="AF2514" s="131">
        <v>10140.288081566261</v>
      </c>
      <c r="AG2514" s="131">
        <v>4826.6460912048196</v>
      </c>
      <c r="AH2514" s="43">
        <v>130487.40363232934</v>
      </c>
      <c r="AJ2514" s="69"/>
    </row>
    <row r="2515" spans="1:36">
      <c r="A2515" s="52">
        <v>0</v>
      </c>
      <c r="D2515" s="62">
        <v>2020</v>
      </c>
      <c r="E2515" s="62">
        <v>5</v>
      </c>
      <c r="F2515" s="62">
        <v>2020</v>
      </c>
      <c r="G2515" s="62">
        <v>2021</v>
      </c>
      <c r="H2515" s="131">
        <v>1616.3908001204827</v>
      </c>
      <c r="I2515" s="131">
        <v>896.46421807228955</v>
      </c>
      <c r="J2515" s="131">
        <v>624.42798554216893</v>
      </c>
      <c r="K2515" s="131">
        <v>9016.9719978714857</v>
      </c>
      <c r="L2515" s="131">
        <v>3651.0024497590362</v>
      </c>
      <c r="M2515" s="131">
        <v>274.81505578313244</v>
      </c>
      <c r="N2515" s="131">
        <v>14495.316865542169</v>
      </c>
      <c r="O2515" s="131">
        <v>695.99078313253017</v>
      </c>
      <c r="P2515" s="131">
        <v>816.69722650602409</v>
      </c>
      <c r="Q2515" s="131">
        <v>1142.7519240963852</v>
      </c>
      <c r="R2515" s="131">
        <v>9120.3024226506059</v>
      </c>
      <c r="S2515" s="131">
        <v>1581.410433734939</v>
      </c>
      <c r="T2515" s="131">
        <v>2511.4118378313256</v>
      </c>
      <c r="U2515" s="131">
        <v>17305.682585060229</v>
      </c>
      <c r="V2515" s="131">
        <v>14312.327795662655</v>
      </c>
      <c r="W2515" s="131">
        <v>2203.5509584337337</v>
      </c>
      <c r="X2515" s="132">
        <v>41641.568413373505</v>
      </c>
      <c r="Y2515" s="131">
        <v>0</v>
      </c>
      <c r="Z2515" s="131">
        <v>35.011653614457828</v>
      </c>
      <c r="AA2515" s="131">
        <v>767.36261084337366</v>
      </c>
      <c r="AB2515" s="131">
        <v>315.1883151807229</v>
      </c>
      <c r="AC2515" s="131">
        <v>7623.5294245783098</v>
      </c>
      <c r="AD2515" s="131">
        <v>1301.1157993975905</v>
      </c>
      <c r="AE2515" s="131">
        <v>1757.2049999999999</v>
      </c>
      <c r="AF2515" s="131">
        <v>11561.659651084334</v>
      </c>
      <c r="AG2515" s="131">
        <v>6521.1561295180718</v>
      </c>
      <c r="AH2515" s="43">
        <v>151789.31233738954</v>
      </c>
      <c r="AJ2515" s="69"/>
    </row>
    <row r="2516" spans="1:36">
      <c r="A2516" s="52">
        <v>0</v>
      </c>
      <c r="D2516" s="62">
        <v>2020</v>
      </c>
      <c r="E2516" s="62">
        <v>6</v>
      </c>
      <c r="F2516" s="62">
        <v>2020</v>
      </c>
      <c r="G2516" s="62">
        <v>2021</v>
      </c>
      <c r="H2516" s="131">
        <v>1755.2274498795173</v>
      </c>
      <c r="I2516" s="131">
        <v>871.49443373493921</v>
      </c>
      <c r="J2516" s="131">
        <v>678.29223855421674</v>
      </c>
      <c r="K2516" s="131">
        <v>9288.7598663052177</v>
      </c>
      <c r="L2516" s="131">
        <v>3718.9258361445777</v>
      </c>
      <c r="M2516" s="131">
        <v>302.19223722891559</v>
      </c>
      <c r="N2516" s="131">
        <v>16567.941220240966</v>
      </c>
      <c r="O2516" s="131">
        <v>684.83910843373508</v>
      </c>
      <c r="P2516" s="131">
        <v>915.644440963855</v>
      </c>
      <c r="Q2516" s="131">
        <v>1291.6311457831323</v>
      </c>
      <c r="R2516" s="131">
        <v>10721.911208433732</v>
      </c>
      <c r="S2516" s="131">
        <v>1562.5687819277109</v>
      </c>
      <c r="T2516" s="131">
        <v>2685.6286243373502</v>
      </c>
      <c r="U2516" s="131">
        <v>18211.937363855421</v>
      </c>
      <c r="V2516" s="131">
        <v>21219.089256867468</v>
      </c>
      <c r="W2516" s="131">
        <v>2397.4891481927716</v>
      </c>
      <c r="X2516" s="132">
        <v>44446.394392289163</v>
      </c>
      <c r="Y2516" s="131">
        <v>0</v>
      </c>
      <c r="Z2516" s="131">
        <v>116.00985566265059</v>
      </c>
      <c r="AA2516" s="131">
        <v>773.25146204819271</v>
      </c>
      <c r="AB2516" s="131">
        <v>313.09874337349396</v>
      </c>
      <c r="AC2516" s="131">
        <v>7221.1518718072275</v>
      </c>
      <c r="AD2516" s="131">
        <v>1283.7527722891566</v>
      </c>
      <c r="AE2516" s="131">
        <v>4676.1900000000014</v>
      </c>
      <c r="AF2516" s="131">
        <v>11667.039361445788</v>
      </c>
      <c r="AG2516" s="131">
        <v>7567.1825912048171</v>
      </c>
      <c r="AH2516" s="43">
        <v>170937.64341100401</v>
      </c>
      <c r="AJ2516" s="69"/>
    </row>
    <row r="2517" spans="1:36">
      <c r="A2517" s="52">
        <v>0</v>
      </c>
      <c r="D2517" s="62">
        <v>2020</v>
      </c>
      <c r="E2517" s="62">
        <v>7</v>
      </c>
      <c r="F2517" s="62">
        <v>2021</v>
      </c>
      <c r="G2517" s="62">
        <v>2021</v>
      </c>
      <c r="H2517" s="131">
        <v>1765.8794165060235</v>
      </c>
      <c r="I2517" s="131">
        <v>949.92893277108408</v>
      </c>
      <c r="J2517" s="131">
        <v>616.02166746987973</v>
      </c>
      <c r="K2517" s="131">
        <v>9938.0308853413644</v>
      </c>
      <c r="L2517" s="131">
        <v>4157.2966277108426</v>
      </c>
      <c r="M2517" s="131">
        <v>295.93278927710838</v>
      </c>
      <c r="N2517" s="131">
        <v>21312.641378795175</v>
      </c>
      <c r="O2517" s="131">
        <v>788.3903734939762</v>
      </c>
      <c r="P2517" s="131">
        <v>754.07240722891572</v>
      </c>
      <c r="Q2517" s="131">
        <v>1331.2344855421693</v>
      </c>
      <c r="R2517" s="131">
        <v>12459.770769879517</v>
      </c>
      <c r="S2517" s="131">
        <v>1702.190253012049</v>
      </c>
      <c r="T2517" s="131">
        <v>2955.2803416867478</v>
      </c>
      <c r="U2517" s="131">
        <v>18824.807924096393</v>
      </c>
      <c r="V2517" s="131">
        <v>26475.022997590364</v>
      </c>
      <c r="W2517" s="131">
        <v>2812.6775331325293</v>
      </c>
      <c r="X2517" s="132">
        <v>46115.826814939748</v>
      </c>
      <c r="Y2517" s="131">
        <v>0</v>
      </c>
      <c r="Z2517" s="131">
        <v>178.64639048192774</v>
      </c>
      <c r="AA2517" s="131">
        <v>967.67414951807223</v>
      </c>
      <c r="AB2517" s="131">
        <v>339.21839096385531</v>
      </c>
      <c r="AC2517" s="131">
        <v>7598.5256115662614</v>
      </c>
      <c r="AD2517" s="131">
        <v>1400.9879313253014</v>
      </c>
      <c r="AE2517" s="131">
        <v>8174.5349999999989</v>
      </c>
      <c r="AF2517" s="131">
        <v>12615.456754698795</v>
      </c>
      <c r="AG2517" s="131">
        <v>8823.2067895180753</v>
      </c>
      <c r="AH2517" s="43">
        <v>193353.25661654619</v>
      </c>
      <c r="AJ2517" s="69"/>
    </row>
    <row r="2518" spans="1:36">
      <c r="A2518" s="52">
        <v>0</v>
      </c>
      <c r="D2518" s="62">
        <v>2020</v>
      </c>
      <c r="E2518" s="62">
        <v>8</v>
      </c>
      <c r="F2518" s="62">
        <v>2021</v>
      </c>
      <c r="G2518" s="62">
        <v>2021</v>
      </c>
      <c r="H2518" s="131">
        <v>1688.788064819275</v>
      </c>
      <c r="I2518" s="131">
        <v>1008.1917628915664</v>
      </c>
      <c r="J2518" s="131">
        <v>711.40840963855453</v>
      </c>
      <c r="K2518" s="131">
        <v>9893.5717587148574</v>
      </c>
      <c r="L2518" s="131">
        <v>4292.6616743373497</v>
      </c>
      <c r="M2518" s="131">
        <v>281.51709096385542</v>
      </c>
      <c r="N2518" s="131">
        <v>21215.710108915649</v>
      </c>
      <c r="O2518" s="131">
        <v>795.38614457831306</v>
      </c>
      <c r="P2518" s="131">
        <v>820.0372168674694</v>
      </c>
      <c r="Q2518" s="131">
        <v>1280.0190554216867</v>
      </c>
      <c r="R2518" s="131">
        <v>13497.483264096392</v>
      </c>
      <c r="S2518" s="131">
        <v>1669.6602216867466</v>
      </c>
      <c r="T2518" s="131">
        <v>3063.2050789156615</v>
      </c>
      <c r="U2518" s="131">
        <v>19572.329991084334</v>
      </c>
      <c r="V2518" s="131">
        <v>26660.747095903593</v>
      </c>
      <c r="W2518" s="131">
        <v>2878.5476638554219</v>
      </c>
      <c r="X2518" s="132">
        <v>48050.034809999976</v>
      </c>
      <c r="Y2518" s="131">
        <v>0</v>
      </c>
      <c r="Z2518" s="131">
        <v>228.35836192771077</v>
      </c>
      <c r="AA2518" s="131">
        <v>985.34070313253005</v>
      </c>
      <c r="AB2518" s="131">
        <v>344.20640108433741</v>
      </c>
      <c r="AC2518" s="131">
        <v>6939.8708173493951</v>
      </c>
      <c r="AD2518" s="131">
        <v>1310.0056692771082</v>
      </c>
      <c r="AE2518" s="131">
        <v>4312.0499999999929</v>
      </c>
      <c r="AF2518" s="131">
        <v>12660.619487710839</v>
      </c>
      <c r="AG2518" s="131">
        <v>8591.4168349397587</v>
      </c>
      <c r="AH2518" s="43">
        <v>192751.16768811241</v>
      </c>
      <c r="AJ2518" s="69"/>
    </row>
    <row r="2519" spans="1:36">
      <c r="A2519" s="52">
        <v>0</v>
      </c>
      <c r="D2519" s="62">
        <v>2020</v>
      </c>
      <c r="E2519" s="62">
        <v>9</v>
      </c>
      <c r="F2519" s="62">
        <v>2021</v>
      </c>
      <c r="G2519" s="62">
        <v>2021</v>
      </c>
      <c r="H2519" s="131">
        <v>1502.1078361445766</v>
      </c>
      <c r="I2519" s="131">
        <v>978.2280216867473</v>
      </c>
      <c r="J2519" s="131">
        <v>717.30394216867444</v>
      </c>
      <c r="K2519" s="131">
        <v>9415.42643461847</v>
      </c>
      <c r="L2519" s="131">
        <v>3851.8822520481926</v>
      </c>
      <c r="M2519" s="131">
        <v>245.2565515662651</v>
      </c>
      <c r="N2519" s="131">
        <v>18661.176670361441</v>
      </c>
      <c r="O2519" s="131">
        <v>777.3079638554218</v>
      </c>
      <c r="P2519" s="131">
        <v>699.10173253012044</v>
      </c>
      <c r="Q2519" s="131">
        <v>1197.8787951807235</v>
      </c>
      <c r="R2519" s="131">
        <v>13335.029698554215</v>
      </c>
      <c r="S2519" s="131">
        <v>1549.0414421686739</v>
      </c>
      <c r="T2519" s="131">
        <v>2849.5973645783133</v>
      </c>
      <c r="U2519" s="131">
        <v>21866.812515421683</v>
      </c>
      <c r="V2519" s="131">
        <v>21205.772213975906</v>
      </c>
      <c r="W2519" s="131">
        <v>2593.7224644578323</v>
      </c>
      <c r="X2519" s="132">
        <v>45864.514407228911</v>
      </c>
      <c r="Y2519" s="131">
        <v>0</v>
      </c>
      <c r="Z2519" s="131">
        <v>210.71065783132531</v>
      </c>
      <c r="AA2519" s="131">
        <v>957.25541277108482</v>
      </c>
      <c r="AB2519" s="131">
        <v>320.95148903614461</v>
      </c>
      <c r="AC2519" s="131">
        <v>6677.4858939759033</v>
      </c>
      <c r="AD2519" s="131">
        <v>1357.5109114457828</v>
      </c>
      <c r="AE2519" s="131">
        <v>6580.0200000000077</v>
      </c>
      <c r="AF2519" s="131">
        <v>11700.911411204819</v>
      </c>
      <c r="AG2519" s="131">
        <v>7769.9162551807231</v>
      </c>
      <c r="AH2519" s="43">
        <v>182884.922337992</v>
      </c>
      <c r="AJ2519" s="69"/>
    </row>
    <row r="2520" spans="1:36">
      <c r="A2520" s="52">
        <v>0</v>
      </c>
      <c r="D2520" s="62">
        <v>2020</v>
      </c>
      <c r="E2520" s="62">
        <v>10</v>
      </c>
      <c r="F2520" s="62">
        <v>2021</v>
      </c>
      <c r="G2520" s="62">
        <v>2021</v>
      </c>
      <c r="H2520" s="131">
        <v>1255.4877274698806</v>
      </c>
      <c r="I2520" s="131">
        <v>865.42334891566259</v>
      </c>
      <c r="J2520" s="131">
        <v>859.55346746987971</v>
      </c>
      <c r="K2520" s="131">
        <v>8207.4803526907654</v>
      </c>
      <c r="L2520" s="131">
        <v>3387.0165225301207</v>
      </c>
      <c r="M2520" s="131">
        <v>258.56578180722897</v>
      </c>
      <c r="N2520" s="131">
        <v>12892.622735421686</v>
      </c>
      <c r="O2520" s="131">
        <v>638.43151807228912</v>
      </c>
      <c r="P2520" s="131">
        <v>551.3767421686747</v>
      </c>
      <c r="Q2520" s="131">
        <v>1024.7975325301204</v>
      </c>
      <c r="R2520" s="131">
        <v>8394.1798493975894</v>
      </c>
      <c r="S2520" s="131">
        <v>1425.6849867469882</v>
      </c>
      <c r="T2520" s="131">
        <v>4810.1767156626511</v>
      </c>
      <c r="U2520" s="131">
        <v>22772.374096144576</v>
      </c>
      <c r="V2520" s="131">
        <v>12518.796877108436</v>
      </c>
      <c r="W2520" s="131">
        <v>1963.0217006024091</v>
      </c>
      <c r="X2520" s="132">
        <v>42790.425134337354</v>
      </c>
      <c r="Y2520" s="131">
        <v>0</v>
      </c>
      <c r="Z2520" s="131">
        <v>91.625268674698816</v>
      </c>
      <c r="AA2520" s="131">
        <v>880.70034710843345</v>
      </c>
      <c r="AB2520" s="131">
        <v>307.03224457831328</v>
      </c>
      <c r="AC2520" s="131">
        <v>6006.923406265063</v>
      </c>
      <c r="AD2520" s="131">
        <v>1273.8905728915665</v>
      </c>
      <c r="AE2520" s="131">
        <v>0</v>
      </c>
      <c r="AF2520" s="131">
        <v>10713.603886746989</v>
      </c>
      <c r="AG2520" s="131">
        <v>5776.2584977108427</v>
      </c>
      <c r="AH2520" s="43">
        <v>149665.44931305217</v>
      </c>
      <c r="AJ2520" s="69"/>
    </row>
    <row r="2521" spans="1:36">
      <c r="A2521" s="52">
        <v>0</v>
      </c>
      <c r="D2521" s="62">
        <v>2020</v>
      </c>
      <c r="E2521" s="62">
        <v>11</v>
      </c>
      <c r="F2521" s="62">
        <v>2021</v>
      </c>
      <c r="G2521" s="62">
        <v>2021</v>
      </c>
      <c r="H2521" s="131">
        <v>1267.7645703614455</v>
      </c>
      <c r="I2521" s="131">
        <v>754.77293204819296</v>
      </c>
      <c r="J2521" s="131">
        <v>834.07673493975926</v>
      </c>
      <c r="K2521" s="131">
        <v>6922.3599377510036</v>
      </c>
      <c r="L2521" s="131">
        <v>4262.3129272289152</v>
      </c>
      <c r="M2521" s="131">
        <v>251.2947059036145</v>
      </c>
      <c r="N2521" s="131">
        <v>8938.8270804819294</v>
      </c>
      <c r="O2521" s="131">
        <v>567.988951807229</v>
      </c>
      <c r="P2521" s="131">
        <v>377.90599277108441</v>
      </c>
      <c r="Q2521" s="131">
        <v>890.34174939759032</v>
      </c>
      <c r="R2521" s="131">
        <v>5987.6949742168672</v>
      </c>
      <c r="S2521" s="131">
        <v>1255.7880409638551</v>
      </c>
      <c r="T2521" s="131">
        <v>3292.5051140963851</v>
      </c>
      <c r="U2521" s="131">
        <v>18753.784293012039</v>
      </c>
      <c r="V2521" s="131">
        <v>10656.227639518069</v>
      </c>
      <c r="W2521" s="131">
        <v>1523.504974698795</v>
      </c>
      <c r="X2521" s="132">
        <v>35403.63543626506</v>
      </c>
      <c r="Y2521" s="131">
        <v>0</v>
      </c>
      <c r="Z2521" s="131">
        <v>9.1350667469879543</v>
      </c>
      <c r="AA2521" s="131">
        <v>791.82399277108414</v>
      </c>
      <c r="AB2521" s="131">
        <v>273.46428457831325</v>
      </c>
      <c r="AC2521" s="131">
        <v>4833.5610399999987</v>
      </c>
      <c r="AD2521" s="131">
        <v>1094.7041331325304</v>
      </c>
      <c r="AE2521" s="131">
        <v>0</v>
      </c>
      <c r="AF2521" s="131">
        <v>9220.7246566265076</v>
      </c>
      <c r="AG2521" s="131">
        <v>4517.5928184337354</v>
      </c>
      <c r="AH2521" s="43">
        <v>122681.79204775099</v>
      </c>
      <c r="AJ2521" s="69"/>
    </row>
    <row r="2522" spans="1:36">
      <c r="A2522" s="52">
        <v>0</v>
      </c>
      <c r="D2522" s="62">
        <v>2020</v>
      </c>
      <c r="E2522" s="62">
        <v>12</v>
      </c>
      <c r="F2522" s="62">
        <v>2021</v>
      </c>
      <c r="G2522" s="62">
        <v>2021</v>
      </c>
      <c r="H2522" s="131">
        <v>1172.0774125301202</v>
      </c>
      <c r="I2522" s="131">
        <v>624.14668771084348</v>
      </c>
      <c r="J2522" s="131">
        <v>548.03600481927708</v>
      </c>
      <c r="K2522" s="131">
        <v>5305.893201726908</v>
      </c>
      <c r="L2522" s="131">
        <v>4573.0262904819283</v>
      </c>
      <c r="M2522" s="131">
        <v>250.44114481927721</v>
      </c>
      <c r="N2522" s="131">
        <v>6284.5915527710858</v>
      </c>
      <c r="O2522" s="131">
        <v>468.10873493975913</v>
      </c>
      <c r="P2522" s="131">
        <v>288.77</v>
      </c>
      <c r="Q2522" s="131">
        <v>777.52112409638585</v>
      </c>
      <c r="R2522" s="131">
        <v>5129.4188318072293</v>
      </c>
      <c r="S2522" s="131">
        <v>986.36852409638561</v>
      </c>
      <c r="T2522" s="131">
        <v>2273.1447621686743</v>
      </c>
      <c r="U2522" s="131">
        <v>12606.388031566265</v>
      </c>
      <c r="V2522" s="131">
        <v>7854.2402930120516</v>
      </c>
      <c r="W2522" s="131">
        <v>1095.2343686746981</v>
      </c>
      <c r="X2522" s="132">
        <v>27074.424209277109</v>
      </c>
      <c r="Y2522" s="131">
        <v>0</v>
      </c>
      <c r="Z2522" s="131">
        <v>22.261004337349391</v>
      </c>
      <c r="AA2522" s="131">
        <v>416.11528590361451</v>
      </c>
      <c r="AB2522" s="131">
        <v>176.87214265060243</v>
      </c>
      <c r="AC2522" s="131">
        <v>4444.3622207228909</v>
      </c>
      <c r="AD2522" s="131">
        <v>982.33062168674667</v>
      </c>
      <c r="AE2522" s="131">
        <v>0</v>
      </c>
      <c r="AF2522" s="131">
        <v>8491.8483266265048</v>
      </c>
      <c r="AG2522" s="131">
        <v>2851.4787004819277</v>
      </c>
      <c r="AH2522" s="43">
        <v>94697.099476907635</v>
      </c>
      <c r="AJ2522" s="69"/>
    </row>
    <row r="2523" spans="1:36">
      <c r="A2523" s="52">
        <v>0</v>
      </c>
      <c r="D2523" s="62">
        <v>2021</v>
      </c>
      <c r="E2523" s="62">
        <v>1</v>
      </c>
      <c r="F2523" s="62">
        <v>2021</v>
      </c>
      <c r="G2523" s="62">
        <v>2021</v>
      </c>
      <c r="H2523" s="131">
        <v>1086.0095426506032</v>
      </c>
      <c r="I2523" s="131">
        <v>679.03598240963834</v>
      </c>
      <c r="J2523" s="131">
        <v>339.3712163855422</v>
      </c>
      <c r="K2523" s="131">
        <v>6090.7131379919656</v>
      </c>
      <c r="L2523" s="131">
        <v>3671.0769469879515</v>
      </c>
      <c r="M2523" s="131">
        <v>243.28124192771091</v>
      </c>
      <c r="N2523" s="131">
        <v>7112.9496696385522</v>
      </c>
      <c r="O2523" s="131">
        <v>524.05687951807204</v>
      </c>
      <c r="P2523" s="131">
        <v>235.8343518072289</v>
      </c>
      <c r="Q2523" s="131">
        <v>795.82600120481936</v>
      </c>
      <c r="R2523" s="131">
        <v>5589.5840566265051</v>
      </c>
      <c r="S2523" s="131">
        <v>1228.2035368674694</v>
      </c>
      <c r="T2523" s="131">
        <v>1801.6632289156628</v>
      </c>
      <c r="U2523" s="131">
        <v>14490.843820240974</v>
      </c>
      <c r="V2523" s="131">
        <v>6906.8710024096381</v>
      </c>
      <c r="W2523" s="131">
        <v>1259.2313614457835</v>
      </c>
      <c r="X2523" s="132">
        <v>26341.002070481925</v>
      </c>
      <c r="Y2523" s="131">
        <v>0</v>
      </c>
      <c r="Z2523" s="131">
        <v>0.19472060240963854</v>
      </c>
      <c r="AA2523" s="131">
        <v>607.8664106024097</v>
      </c>
      <c r="AB2523" s="131">
        <v>245.63196566265066</v>
      </c>
      <c r="AC2523" s="131">
        <v>2858.7480775903623</v>
      </c>
      <c r="AD2523" s="131">
        <v>977.8126518072288</v>
      </c>
      <c r="AE2523" s="131">
        <v>0</v>
      </c>
      <c r="AF2523" s="131">
        <v>8993.0238798795162</v>
      </c>
      <c r="AG2523" s="131">
        <v>3086.8776108433749</v>
      </c>
      <c r="AH2523" s="43">
        <v>95165.709364497976</v>
      </c>
      <c r="AJ2523" s="69"/>
    </row>
    <row r="2524" spans="1:36">
      <c r="A2524" s="52">
        <v>0</v>
      </c>
      <c r="D2524" s="62">
        <v>2021</v>
      </c>
      <c r="E2524" s="62">
        <v>2</v>
      </c>
      <c r="F2524" s="62">
        <v>2021</v>
      </c>
      <c r="G2524" s="62">
        <v>2021</v>
      </c>
      <c r="H2524" s="131">
        <v>1338.7673783132527</v>
      </c>
      <c r="I2524" s="131">
        <v>582.44770987951802</v>
      </c>
      <c r="J2524" s="131">
        <v>380.22584674698805</v>
      </c>
      <c r="K2524" s="131">
        <v>4071.7936131726897</v>
      </c>
      <c r="L2524" s="131">
        <v>3843.9743739759037</v>
      </c>
      <c r="M2524" s="131">
        <v>232.82897349397584</v>
      </c>
      <c r="N2524" s="131">
        <v>6091.5424956626493</v>
      </c>
      <c r="O2524" s="131">
        <v>453.21908385542179</v>
      </c>
      <c r="P2524" s="131">
        <v>286.22990674698792</v>
      </c>
      <c r="Q2524" s="131">
        <v>682.08438144578315</v>
      </c>
      <c r="R2524" s="131">
        <v>3055.2684992771083</v>
      </c>
      <c r="S2524" s="131">
        <v>883.55787807228921</v>
      </c>
      <c r="T2524" s="131">
        <v>1253.3587590361449</v>
      </c>
      <c r="U2524" s="131">
        <v>10016.445046746991</v>
      </c>
      <c r="V2524" s="131">
        <v>6110.4829493975913</v>
      </c>
      <c r="W2524" s="131">
        <v>1073.0720662650597</v>
      </c>
      <c r="X2524" s="132">
        <v>23349.66649156627</v>
      </c>
      <c r="Y2524" s="131">
        <v>0</v>
      </c>
      <c r="Z2524" s="131">
        <v>1.6690337349397584</v>
      </c>
      <c r="AA2524" s="131">
        <v>594.93500674698794</v>
      </c>
      <c r="AB2524" s="131">
        <v>213.04710301204818</v>
      </c>
      <c r="AC2524" s="131">
        <v>2341.1265544578314</v>
      </c>
      <c r="AD2524" s="131">
        <v>791.90412506024097</v>
      </c>
      <c r="AE2524" s="131">
        <v>0</v>
      </c>
      <c r="AF2524" s="131">
        <v>8103.851306024093</v>
      </c>
      <c r="AG2524" s="131">
        <v>2287.0200033734941</v>
      </c>
      <c r="AH2524" s="43">
        <v>78038.518586064252</v>
      </c>
      <c r="AJ2524" s="69"/>
    </row>
    <row r="2525" spans="1:36">
      <c r="A2525" s="52">
        <v>0</v>
      </c>
      <c r="D2525" s="62">
        <v>2021</v>
      </c>
      <c r="E2525" s="62">
        <v>3</v>
      </c>
      <c r="F2525" s="62">
        <v>2021</v>
      </c>
      <c r="G2525" s="62">
        <v>2021</v>
      </c>
      <c r="H2525" s="131">
        <v>1711.6710043373482</v>
      </c>
      <c r="I2525" s="131">
        <v>744.498124819277</v>
      </c>
      <c r="J2525" s="131">
        <v>484.29336289156618</v>
      </c>
      <c r="K2525" s="131">
        <v>6444.4840406425674</v>
      </c>
      <c r="L2525" s="131">
        <v>3814.759019277109</v>
      </c>
      <c r="M2525" s="131">
        <v>262.18294891566256</v>
      </c>
      <c r="N2525" s="131">
        <v>8619.9680578313255</v>
      </c>
      <c r="O2525" s="131">
        <v>554.86503325301214</v>
      </c>
      <c r="P2525" s="131">
        <v>555.96544662650592</v>
      </c>
      <c r="Q2525" s="131">
        <v>848.06920771084299</v>
      </c>
      <c r="R2525" s="131">
        <v>4813.7164189156629</v>
      </c>
      <c r="S2525" s="131">
        <v>1142.5261750602408</v>
      </c>
      <c r="T2525" s="131">
        <v>1520.1533493975905</v>
      </c>
      <c r="U2525" s="131">
        <v>18626.355297349386</v>
      </c>
      <c r="V2525" s="131">
        <v>9029.5603325301181</v>
      </c>
      <c r="W2525" s="131">
        <v>1426.4513734939756</v>
      </c>
      <c r="X2525" s="132">
        <v>31851.59598975904</v>
      </c>
      <c r="Y2525" s="131">
        <v>0</v>
      </c>
      <c r="Z2525" s="131">
        <v>4.1540395180722882</v>
      </c>
      <c r="AA2525" s="131">
        <v>727.32364481927743</v>
      </c>
      <c r="AB2525" s="131">
        <v>245.22802108433734</v>
      </c>
      <c r="AC2525" s="131">
        <v>2963.7727344578316</v>
      </c>
      <c r="AD2525" s="131">
        <v>971.7444209638553</v>
      </c>
      <c r="AE2525" s="131">
        <v>0</v>
      </c>
      <c r="AF2525" s="131">
        <v>9499.5145865060222</v>
      </c>
      <c r="AG2525" s="131">
        <v>3493.1333481927713</v>
      </c>
      <c r="AH2525" s="43">
        <v>110355.98597835339</v>
      </c>
      <c r="AJ2525" s="69"/>
    </row>
    <row r="2526" spans="1:36">
      <c r="A2526" s="52">
        <v>0</v>
      </c>
      <c r="D2526" s="62">
        <v>2021</v>
      </c>
      <c r="E2526" s="62">
        <v>4</v>
      </c>
      <c r="F2526" s="62">
        <v>2021</v>
      </c>
      <c r="G2526" s="62">
        <v>2021</v>
      </c>
      <c r="H2526" s="131">
        <v>1898.3034877108428</v>
      </c>
      <c r="I2526" s="131">
        <v>818.51995301204829</v>
      </c>
      <c r="J2526" s="131">
        <v>753.26995084337386</v>
      </c>
      <c r="K2526" s="131">
        <v>7300.893979919676</v>
      </c>
      <c r="L2526" s="131">
        <v>4854.5382824096387</v>
      </c>
      <c r="M2526" s="131">
        <v>252.91986072289149</v>
      </c>
      <c r="N2526" s="131">
        <v>10915.182155421688</v>
      </c>
      <c r="O2526" s="131">
        <v>645.61286024096398</v>
      </c>
      <c r="P2526" s="131">
        <v>671.77695867469902</v>
      </c>
      <c r="Q2526" s="131">
        <v>948.90224963855394</v>
      </c>
      <c r="R2526" s="131">
        <v>6538.7936874698798</v>
      </c>
      <c r="S2526" s="131">
        <v>1125.4229728915661</v>
      </c>
      <c r="T2526" s="131">
        <v>3000.639397590362</v>
      </c>
      <c r="U2526" s="131">
        <v>18968.687970843373</v>
      </c>
      <c r="V2526" s="131">
        <v>12251.320987951807</v>
      </c>
      <c r="W2526" s="131">
        <v>1759.505596385543</v>
      </c>
      <c r="X2526" s="132">
        <v>37189.700148795178</v>
      </c>
      <c r="Y2526" s="131">
        <v>0</v>
      </c>
      <c r="Z2526" s="131">
        <v>17.867933373493969</v>
      </c>
      <c r="AA2526" s="131">
        <v>585.43991999999992</v>
      </c>
      <c r="AB2526" s="131">
        <v>275.15358192771089</v>
      </c>
      <c r="AC2526" s="131">
        <v>4160.0151173493978</v>
      </c>
      <c r="AD2526" s="131">
        <v>1116.9682181927715</v>
      </c>
      <c r="AE2526" s="131">
        <v>0</v>
      </c>
      <c r="AF2526" s="131">
        <v>10108.554028795175</v>
      </c>
      <c r="AG2526" s="131">
        <v>4867.7429250602427</v>
      </c>
      <c r="AH2526" s="43">
        <v>131025.73222522088</v>
      </c>
      <c r="AJ2526" s="69"/>
    </row>
    <row r="2527" spans="1:36">
      <c r="A2527" s="52">
        <v>0</v>
      </c>
      <c r="D2527" s="62">
        <v>2021</v>
      </c>
      <c r="E2527" s="62">
        <v>5</v>
      </c>
      <c r="F2527" s="62">
        <v>2021</v>
      </c>
      <c r="G2527" s="62">
        <v>2022</v>
      </c>
      <c r="H2527" s="131">
        <v>1617.5417460240972</v>
      </c>
      <c r="I2527" s="131">
        <v>890.49912891566282</v>
      </c>
      <c r="J2527" s="131">
        <v>589.27690891566249</v>
      </c>
      <c r="K2527" s="131">
        <v>8991.9690748594385</v>
      </c>
      <c r="L2527" s="131">
        <v>3629.8880862650594</v>
      </c>
      <c r="M2527" s="131">
        <v>272.04062722891553</v>
      </c>
      <c r="N2527" s="131">
        <v>14751.363145542173</v>
      </c>
      <c r="O2527" s="131">
        <v>701.50066746987943</v>
      </c>
      <c r="P2527" s="131">
        <v>823.80588903614455</v>
      </c>
      <c r="Q2527" s="131">
        <v>1138.5122089156623</v>
      </c>
      <c r="R2527" s="131">
        <v>9184.8460756626482</v>
      </c>
      <c r="S2527" s="131">
        <v>1584.4664650602404</v>
      </c>
      <c r="T2527" s="131">
        <v>2508.6369036144579</v>
      </c>
      <c r="U2527" s="131">
        <v>17382.267741445787</v>
      </c>
      <c r="V2527" s="131">
        <v>14164.855195180722</v>
      </c>
      <c r="W2527" s="131">
        <v>2217.5128945783131</v>
      </c>
      <c r="X2527" s="132">
        <v>42119.275928313255</v>
      </c>
      <c r="Y2527" s="131">
        <v>0</v>
      </c>
      <c r="Z2527" s="131">
        <v>35.466966867469871</v>
      </c>
      <c r="AA2527" s="131">
        <v>765.93699759036122</v>
      </c>
      <c r="AB2527" s="131">
        <v>314.80747469879503</v>
      </c>
      <c r="AC2527" s="131">
        <v>7627.6247007228885</v>
      </c>
      <c r="AD2527" s="131">
        <v>1291.8435979518074</v>
      </c>
      <c r="AE2527" s="131">
        <v>1653.8399999999976</v>
      </c>
      <c r="AF2527" s="131">
        <v>11525.47741301205</v>
      </c>
      <c r="AG2527" s="131">
        <v>6576.6809939759023</v>
      </c>
      <c r="AH2527" s="43">
        <v>152359.93683184742</v>
      </c>
      <c r="AJ2527" s="69"/>
    </row>
    <row r="2528" spans="1:36">
      <c r="A2528" s="52">
        <v>0</v>
      </c>
      <c r="D2528" s="62">
        <v>2021</v>
      </c>
      <c r="E2528" s="62">
        <v>6</v>
      </c>
      <c r="F2528" s="62">
        <v>2021</v>
      </c>
      <c r="G2528" s="62">
        <v>2022</v>
      </c>
      <c r="H2528" s="131">
        <v>1756.4772539759031</v>
      </c>
      <c r="I2528" s="131">
        <v>865.69549397590379</v>
      </c>
      <c r="J2528" s="131">
        <v>638.65980289156596</v>
      </c>
      <c r="K2528" s="131">
        <v>9262.9425322088355</v>
      </c>
      <c r="L2528" s="131">
        <v>3697.4186602409641</v>
      </c>
      <c r="M2528" s="131">
        <v>299.14141903614455</v>
      </c>
      <c r="N2528" s="131">
        <v>16860.598480240966</v>
      </c>
      <c r="O2528" s="131">
        <v>690.25324626506006</v>
      </c>
      <c r="P2528" s="131">
        <v>923.61435578313217</v>
      </c>
      <c r="Q2528" s="131">
        <v>1286.8390749397588</v>
      </c>
      <c r="R2528" s="131">
        <v>10795.573627108432</v>
      </c>
      <c r="S2528" s="131">
        <v>1565.5884022891571</v>
      </c>
      <c r="T2528" s="131">
        <v>2682.6611927710842</v>
      </c>
      <c r="U2528" s="131">
        <v>18295.86823253012</v>
      </c>
      <c r="V2528" s="131">
        <v>21068.281440963849</v>
      </c>
      <c r="W2528" s="131">
        <v>2412.6798975903612</v>
      </c>
      <c r="X2528" s="132">
        <v>44956.278563855434</v>
      </c>
      <c r="Y2528" s="131">
        <v>0</v>
      </c>
      <c r="Z2528" s="131">
        <v>117.51851975903612</v>
      </c>
      <c r="AA2528" s="131">
        <v>771.8149084337349</v>
      </c>
      <c r="AB2528" s="131">
        <v>312.72042771084347</v>
      </c>
      <c r="AC2528" s="131">
        <v>7225.622719759036</v>
      </c>
      <c r="AD2528" s="131">
        <v>1274.6043057831323</v>
      </c>
      <c r="AE2528" s="131">
        <v>4401.1199999999972</v>
      </c>
      <c r="AF2528" s="131">
        <v>11630.527337349395</v>
      </c>
      <c r="AG2528" s="131">
        <v>7631.61392506024</v>
      </c>
      <c r="AH2528" s="43">
        <v>171424.11382052209</v>
      </c>
      <c r="AJ2528" s="69"/>
    </row>
    <row r="2529" spans="1:36">
      <c r="A2529" s="52">
        <v>0</v>
      </c>
      <c r="D2529" s="62">
        <v>2021</v>
      </c>
      <c r="E2529" s="62">
        <v>7</v>
      </c>
      <c r="F2529" s="62">
        <v>2022</v>
      </c>
      <c r="G2529" s="62">
        <v>2022</v>
      </c>
      <c r="H2529" s="131">
        <v>1767.1368053012043</v>
      </c>
      <c r="I2529" s="131">
        <v>943.60808843373479</v>
      </c>
      <c r="J2529" s="131">
        <v>583.21170506024089</v>
      </c>
      <c r="K2529" s="131">
        <v>9910.2680136546169</v>
      </c>
      <c r="L2529" s="131">
        <v>4133.2542795180716</v>
      </c>
      <c r="M2529" s="131">
        <v>292.94516409638561</v>
      </c>
      <c r="N2529" s="131">
        <v>21641.960858795181</v>
      </c>
      <c r="O2529" s="131">
        <v>794.69358602409636</v>
      </c>
      <c r="P2529" s="131">
        <v>760.63597337349393</v>
      </c>
      <c r="Q2529" s="131">
        <v>1326.2954826506023</v>
      </c>
      <c r="R2529" s="131">
        <v>12542.883417469879</v>
      </c>
      <c r="S2529" s="131">
        <v>1705.4796879518065</v>
      </c>
      <c r="T2529" s="131">
        <v>2952.0149638554221</v>
      </c>
      <c r="U2529" s="131">
        <v>18911.79167831326</v>
      </c>
      <c r="V2529" s="131">
        <v>26311.435108433736</v>
      </c>
      <c r="W2529" s="131">
        <v>2830.4989608433739</v>
      </c>
      <c r="X2529" s="132">
        <v>46644.862532530125</v>
      </c>
      <c r="Y2529" s="131">
        <v>0</v>
      </c>
      <c r="Z2529" s="131">
        <v>180.96961891566269</v>
      </c>
      <c r="AA2529" s="131">
        <v>965.87639566265057</v>
      </c>
      <c r="AB2529" s="131">
        <v>338.80851506024101</v>
      </c>
      <c r="AC2529" s="131">
        <v>7603.8780944578311</v>
      </c>
      <c r="AD2529" s="131">
        <v>1391.0040065060241</v>
      </c>
      <c r="AE2529" s="131">
        <v>7693.6800000000039</v>
      </c>
      <c r="AF2529" s="131">
        <v>12575.976656385539</v>
      </c>
      <c r="AG2529" s="131">
        <v>8898.3326339759042</v>
      </c>
      <c r="AH2529" s="43">
        <v>193701.50222726905</v>
      </c>
      <c r="AJ2529" s="69"/>
    </row>
    <row r="2530" spans="1:36">
      <c r="A2530" s="52">
        <v>0</v>
      </c>
      <c r="D2530" s="62">
        <v>2021</v>
      </c>
      <c r="E2530" s="62">
        <v>8</v>
      </c>
      <c r="F2530" s="62">
        <v>2022</v>
      </c>
      <c r="G2530" s="62">
        <v>2022</v>
      </c>
      <c r="H2530" s="131">
        <v>1689.9905609638531</v>
      </c>
      <c r="I2530" s="131">
        <v>1001.4832366265061</v>
      </c>
      <c r="J2530" s="131">
        <v>670.7799807228912</v>
      </c>
      <c r="K2530" s="131">
        <v>9865.9421085943759</v>
      </c>
      <c r="L2530" s="131">
        <v>4267.8364872289139</v>
      </c>
      <c r="M2530" s="131">
        <v>278.67500120481935</v>
      </c>
      <c r="N2530" s="131">
        <v>21541.442788915658</v>
      </c>
      <c r="O2530" s="131">
        <v>801.74942168674681</v>
      </c>
      <c r="P2530" s="131">
        <v>827.17495120481919</v>
      </c>
      <c r="Q2530" s="131">
        <v>1275.270066506024</v>
      </c>
      <c r="R2530" s="131">
        <v>13590.208346024097</v>
      </c>
      <c r="S2530" s="131">
        <v>1672.886793253012</v>
      </c>
      <c r="T2530" s="131">
        <v>3059.8204518072298</v>
      </c>
      <c r="U2530" s="131">
        <v>19662.864486024097</v>
      </c>
      <c r="V2530" s="131">
        <v>26489.824684337338</v>
      </c>
      <c r="W2530" s="131">
        <v>2896.7864518072288</v>
      </c>
      <c r="X2530" s="132">
        <v>48601.259550000002</v>
      </c>
      <c r="Y2530" s="131">
        <v>0</v>
      </c>
      <c r="Z2530" s="131">
        <v>231.3280756626506</v>
      </c>
      <c r="AA2530" s="131">
        <v>983.51012819277105</v>
      </c>
      <c r="AB2530" s="131">
        <v>343.790498192771</v>
      </c>
      <c r="AC2530" s="131">
        <v>6945.3762416867467</v>
      </c>
      <c r="AD2530" s="131">
        <v>1300.6701155421688</v>
      </c>
      <c r="AE2530" s="131">
        <v>4058.4000000000024</v>
      </c>
      <c r="AF2530" s="131">
        <v>12620.998052530122</v>
      </c>
      <c r="AG2530" s="131">
        <v>8664.5690867469893</v>
      </c>
      <c r="AH2530" s="43">
        <v>193342.63756546183</v>
      </c>
      <c r="AJ2530" s="69"/>
    </row>
    <row r="2531" spans="1:36">
      <c r="A2531" s="52">
        <v>0</v>
      </c>
      <c r="D2531" s="62">
        <v>2021</v>
      </c>
      <c r="E2531" s="62">
        <v>9</v>
      </c>
      <c r="F2531" s="62">
        <v>2022</v>
      </c>
      <c r="G2531" s="62">
        <v>2022</v>
      </c>
      <c r="H2531" s="131">
        <v>1503.177407228914</v>
      </c>
      <c r="I2531" s="131">
        <v>971.71887469879528</v>
      </c>
      <c r="J2531" s="131">
        <v>673.86743566265091</v>
      </c>
      <c r="K2531" s="131">
        <v>9389.229544738957</v>
      </c>
      <c r="L2531" s="131">
        <v>3829.6061667469885</v>
      </c>
      <c r="M2531" s="131">
        <v>242.78053445783121</v>
      </c>
      <c r="N2531" s="131">
        <v>18954.500050361443</v>
      </c>
      <c r="O2531" s="131">
        <v>783.51602457831314</v>
      </c>
      <c r="P2531" s="131">
        <v>705.18682518072285</v>
      </c>
      <c r="Q2531" s="131">
        <v>1193.4345542168678</v>
      </c>
      <c r="R2531" s="131">
        <v>13424.503619638555</v>
      </c>
      <c r="S2531" s="131">
        <v>1552.0349213253014</v>
      </c>
      <c r="T2531" s="131">
        <v>2846.4487590361446</v>
      </c>
      <c r="U2531" s="131">
        <v>21970.976970120471</v>
      </c>
      <c r="V2531" s="131">
        <v>21058.31437108434</v>
      </c>
      <c r="W2531" s="131">
        <v>2610.1565692771087</v>
      </c>
      <c r="X2531" s="132">
        <v>46390.667096385543</v>
      </c>
      <c r="Y2531" s="131">
        <v>0</v>
      </c>
      <c r="Z2531" s="131">
        <v>213.45086987951808</v>
      </c>
      <c r="AA2531" s="131">
        <v>955.47701493975865</v>
      </c>
      <c r="AB2531" s="131">
        <v>320.56368493975896</v>
      </c>
      <c r="AC2531" s="131">
        <v>6682.4459674698792</v>
      </c>
      <c r="AD2531" s="131">
        <v>1347.8368189156627</v>
      </c>
      <c r="AE2531" s="131">
        <v>6192.9600000000091</v>
      </c>
      <c r="AF2531" s="131">
        <v>11664.293384457829</v>
      </c>
      <c r="AG2531" s="131">
        <v>7836.0737797590382</v>
      </c>
      <c r="AH2531" s="43">
        <v>183313.2212451004</v>
      </c>
      <c r="AJ2531" s="69"/>
    </row>
    <row r="2532" spans="1:36">
      <c r="A2532" s="52">
        <v>0</v>
      </c>
      <c r="D2532" s="62">
        <v>2021</v>
      </c>
      <c r="E2532" s="62">
        <v>10</v>
      </c>
      <c r="F2532" s="62">
        <v>2022</v>
      </c>
      <c r="G2532" s="62">
        <v>2022</v>
      </c>
      <c r="H2532" s="131">
        <v>1256.3816934939771</v>
      </c>
      <c r="I2532" s="131">
        <v>859.66480626506018</v>
      </c>
      <c r="J2532" s="131">
        <v>813.77274506024071</v>
      </c>
      <c r="K2532" s="131">
        <v>8184.9030676305238</v>
      </c>
      <c r="L2532" s="131">
        <v>3367.4288342168661</v>
      </c>
      <c r="M2532" s="131">
        <v>255.9553997590362</v>
      </c>
      <c r="N2532" s="131">
        <v>13120.35891542169</v>
      </c>
      <c r="O2532" s="131">
        <v>643.44720771084337</v>
      </c>
      <c r="P2532" s="131">
        <v>556.17601301204809</v>
      </c>
      <c r="Q2532" s="131">
        <v>1020.9954390361449</v>
      </c>
      <c r="R2532" s="131">
        <v>8458.5330873493949</v>
      </c>
      <c r="S2532" s="131">
        <v>1428.4400830120483</v>
      </c>
      <c r="T2532" s="131">
        <v>4804.8618072289164</v>
      </c>
      <c r="U2532" s="131">
        <v>22881.798907469878</v>
      </c>
      <c r="V2532" s="131">
        <v>12382.510530120486</v>
      </c>
      <c r="W2532" s="131">
        <v>1975.4596174698784</v>
      </c>
      <c r="X2532" s="132">
        <v>43281.312207831332</v>
      </c>
      <c r="Y2532" s="131">
        <v>0</v>
      </c>
      <c r="Z2532" s="131">
        <v>92.816820481927678</v>
      </c>
      <c r="AA2532" s="131">
        <v>879.06417397590383</v>
      </c>
      <c r="AB2532" s="131">
        <v>306.6612590361446</v>
      </c>
      <c r="AC2532" s="131">
        <v>6011.7960178313242</v>
      </c>
      <c r="AD2532" s="131">
        <v>1264.8123878313256</v>
      </c>
      <c r="AE2532" s="131">
        <v>0</v>
      </c>
      <c r="AF2532" s="131">
        <v>10680.075640963856</v>
      </c>
      <c r="AG2532" s="131">
        <v>5825.4408763855427</v>
      </c>
      <c r="AH2532" s="43">
        <v>150352.6675385944</v>
      </c>
      <c r="AJ2532" s="69"/>
    </row>
    <row r="2533" spans="1:36">
      <c r="A2533" s="52">
        <v>0</v>
      </c>
      <c r="D2533" s="62">
        <v>2021</v>
      </c>
      <c r="E2533" s="62">
        <v>11</v>
      </c>
      <c r="F2533" s="62">
        <v>2022</v>
      </c>
      <c r="G2533" s="62">
        <v>2022</v>
      </c>
      <c r="H2533" s="131">
        <v>1268.667278072289</v>
      </c>
      <c r="I2533" s="131">
        <v>749.7506592771083</v>
      </c>
      <c r="J2533" s="131">
        <v>789.65293012048187</v>
      </c>
      <c r="K2533" s="131">
        <v>6903.6335100401575</v>
      </c>
      <c r="L2533" s="131">
        <v>4237.6632520481926</v>
      </c>
      <c r="M2533" s="131">
        <v>248.75772987951802</v>
      </c>
      <c r="N2533" s="131">
        <v>9096.7231404819286</v>
      </c>
      <c r="O2533" s="131">
        <v>572.39983277108456</v>
      </c>
      <c r="P2533" s="131">
        <v>381.19534662650619</v>
      </c>
      <c r="Q2533" s="131">
        <v>887.03849927710837</v>
      </c>
      <c r="R2533" s="131">
        <v>6033.5991085542164</v>
      </c>
      <c r="S2533" s="131">
        <v>1258.2148161445787</v>
      </c>
      <c r="T2533" s="131">
        <v>3288.867126506022</v>
      </c>
      <c r="U2533" s="131">
        <v>18842.233432289155</v>
      </c>
      <c r="V2533" s="131">
        <v>10540.218221686748</v>
      </c>
      <c r="W2533" s="131">
        <v>1533.1580662650599</v>
      </c>
      <c r="X2533" s="132">
        <v>35809.782066867469</v>
      </c>
      <c r="Y2533" s="131">
        <v>0</v>
      </c>
      <c r="Z2533" s="131">
        <v>9.2538648192771049</v>
      </c>
      <c r="AA2533" s="131">
        <v>790.3529349397586</v>
      </c>
      <c r="AB2533" s="131">
        <v>273.13385903614454</v>
      </c>
      <c r="AC2533" s="131">
        <v>4837.4818599999999</v>
      </c>
      <c r="AD2533" s="131">
        <v>1086.9028926506026</v>
      </c>
      <c r="AE2533" s="131">
        <v>0</v>
      </c>
      <c r="AF2533" s="131">
        <v>9191.8683795180677</v>
      </c>
      <c r="AG2533" s="131">
        <v>4556.0581954216859</v>
      </c>
      <c r="AH2533" s="43">
        <v>123186.60700329316</v>
      </c>
      <c r="AJ2533" s="69"/>
    </row>
    <row r="2534" spans="1:36">
      <c r="A2534" s="52">
        <v>0</v>
      </c>
      <c r="D2534" s="62">
        <v>2021</v>
      </c>
      <c r="E2534" s="62">
        <v>12</v>
      </c>
      <c r="F2534" s="62">
        <v>2022</v>
      </c>
      <c r="G2534" s="62">
        <v>2022</v>
      </c>
      <c r="H2534" s="131">
        <v>1172.9119865060238</v>
      </c>
      <c r="I2534" s="131">
        <v>619.99360433734887</v>
      </c>
      <c r="J2534" s="131">
        <v>518.84703036144583</v>
      </c>
      <c r="K2534" s="131">
        <v>5292.0105090763045</v>
      </c>
      <c r="L2534" s="131">
        <v>4546.5797074698794</v>
      </c>
      <c r="M2534" s="131">
        <v>247.91278602409639</v>
      </c>
      <c r="N2534" s="131">
        <v>6395.6030127710856</v>
      </c>
      <c r="O2534" s="131">
        <v>471.66206024096402</v>
      </c>
      <c r="P2534" s="131">
        <v>291.28350000000006</v>
      </c>
      <c r="Q2534" s="131">
        <v>774.63644891566264</v>
      </c>
      <c r="R2534" s="131">
        <v>5168.7430679518075</v>
      </c>
      <c r="S2534" s="131">
        <v>988.27465361445832</v>
      </c>
      <c r="T2534" s="131">
        <v>2270.6330963855421</v>
      </c>
      <c r="U2534" s="131">
        <v>12660.926657590358</v>
      </c>
      <c r="V2534" s="131">
        <v>7768.73481445783</v>
      </c>
      <c r="W2534" s="131">
        <v>1102.173891566265</v>
      </c>
      <c r="X2534" s="132">
        <v>27385.019040361447</v>
      </c>
      <c r="Y2534" s="131">
        <v>0</v>
      </c>
      <c r="Z2534" s="131">
        <v>22.55050024096386</v>
      </c>
      <c r="AA2534" s="131">
        <v>415.34222313253014</v>
      </c>
      <c r="AB2534" s="131">
        <v>176.65842891566271</v>
      </c>
      <c r="AC2534" s="131">
        <v>4447.9673359036151</v>
      </c>
      <c r="AD2534" s="131">
        <v>975.33019373493994</v>
      </c>
      <c r="AE2534" s="131">
        <v>0</v>
      </c>
      <c r="AF2534" s="131">
        <v>8465.2730695180726</v>
      </c>
      <c r="AG2534" s="131">
        <v>2875.7578260240962</v>
      </c>
      <c r="AH2534" s="43">
        <v>95054.825445100389</v>
      </c>
      <c r="AJ2534" s="69"/>
    </row>
    <row r="2535" spans="1:36">
      <c r="A2535" s="52">
        <v>0</v>
      </c>
      <c r="D2535" s="62">
        <v>2022</v>
      </c>
      <c r="E2535" s="62">
        <v>1</v>
      </c>
      <c r="F2535" s="62">
        <v>2022</v>
      </c>
      <c r="G2535" s="62">
        <v>2022</v>
      </c>
      <c r="H2535" s="131">
        <v>1086.8047327710851</v>
      </c>
      <c r="I2535" s="131">
        <v>674.4899215662648</v>
      </c>
      <c r="J2535" s="131">
        <v>320.2917543373494</v>
      </c>
      <c r="K2535" s="131">
        <v>6074.4916016064244</v>
      </c>
      <c r="L2535" s="131">
        <v>3626.7926403614465</v>
      </c>
      <c r="M2535" s="131">
        <v>240.87973156626501</v>
      </c>
      <c r="N2535" s="131">
        <v>7248.6968354216879</v>
      </c>
      <c r="O2535" s="131">
        <v>527.98411746987972</v>
      </c>
      <c r="P2535" s="131">
        <v>237.87949879518072</v>
      </c>
      <c r="Q2535" s="131">
        <v>792.86163072289139</v>
      </c>
      <c r="R2535" s="131">
        <v>5632.1079072289176</v>
      </c>
      <c r="S2535" s="131">
        <v>1230.5155672289161</v>
      </c>
      <c r="T2535" s="131">
        <v>1799.6689580722898</v>
      </c>
      <c r="U2535" s="131">
        <v>14533.545785903627</v>
      </c>
      <c r="V2535" s="131">
        <v>6841.4118436144572</v>
      </c>
      <c r="W2535" s="131">
        <v>1267.2655074698794</v>
      </c>
      <c r="X2535" s="132">
        <v>26644.88909987951</v>
      </c>
      <c r="Y2535" s="131">
        <v>0</v>
      </c>
      <c r="Z2535" s="131">
        <v>0.19701289156626511</v>
      </c>
      <c r="AA2535" s="131">
        <v>606.73662867469886</v>
      </c>
      <c r="AB2535" s="131">
        <v>245.33217325301206</v>
      </c>
      <c r="AC2535" s="131">
        <v>2861.0698920481927</v>
      </c>
      <c r="AD2535" s="131">
        <v>970.86530602409596</v>
      </c>
      <c r="AE2535" s="131">
        <v>0</v>
      </c>
      <c r="AF2535" s="131">
        <v>8964.9330614457831</v>
      </c>
      <c r="AG2535" s="131">
        <v>3112.9542325301213</v>
      </c>
      <c r="AH2535" s="43">
        <v>95542.665440883531</v>
      </c>
      <c r="AJ2535" s="69"/>
    </row>
    <row r="2536" spans="1:36">
      <c r="A2536" s="52">
        <v>0</v>
      </c>
      <c r="D2536" s="62">
        <v>2022</v>
      </c>
      <c r="E2536" s="62">
        <v>2</v>
      </c>
      <c r="F2536" s="62">
        <v>2022</v>
      </c>
      <c r="G2536" s="62">
        <v>2022</v>
      </c>
      <c r="H2536" s="131">
        <v>1339.7476409638548</v>
      </c>
      <c r="I2536" s="131">
        <v>578.5482954216867</v>
      </c>
      <c r="J2536" s="131">
        <v>358.84953590361448</v>
      </c>
      <c r="K2536" s="131">
        <v>4061.6169654618466</v>
      </c>
      <c r="L2536" s="131">
        <v>3797.6044007228911</v>
      </c>
      <c r="M2536" s="131">
        <v>230.53064096385538</v>
      </c>
      <c r="N2536" s="131">
        <v>6207.7966050602417</v>
      </c>
      <c r="O2536" s="131">
        <v>456.55417024096374</v>
      </c>
      <c r="P2536" s="131">
        <v>288.71208216867478</v>
      </c>
      <c r="Q2536" s="131">
        <v>679.54368686746977</v>
      </c>
      <c r="R2536" s="131">
        <v>3078.5120501204815</v>
      </c>
      <c r="S2536" s="131">
        <v>885.22113060240963</v>
      </c>
      <c r="T2536" s="131">
        <v>1251.9714093975899</v>
      </c>
      <c r="U2536" s="131">
        <v>10042.661985301205</v>
      </c>
      <c r="V2536" s="131">
        <v>6049.240184096383</v>
      </c>
      <c r="W2536" s="131">
        <v>1079.9184790361448</v>
      </c>
      <c r="X2536" s="132">
        <v>23619.043517108443</v>
      </c>
      <c r="Y2536" s="131">
        <v>0</v>
      </c>
      <c r="Z2536" s="131">
        <v>1.6886819277108436</v>
      </c>
      <c r="AA2536" s="131">
        <v>593.82925915662634</v>
      </c>
      <c r="AB2536" s="131">
        <v>212.78708024096383</v>
      </c>
      <c r="AC2536" s="131">
        <v>2343.0279677108438</v>
      </c>
      <c r="AD2536" s="131">
        <v>786.27765686747</v>
      </c>
      <c r="AE2536" s="131">
        <v>0</v>
      </c>
      <c r="AF2536" s="131">
        <v>8078.5379277108414</v>
      </c>
      <c r="AG2536" s="131">
        <v>2306.3397701204813</v>
      </c>
      <c r="AH2536" s="43">
        <v>78328.561123172709</v>
      </c>
      <c r="AJ2536" s="69"/>
    </row>
    <row r="2537" spans="1:36">
      <c r="A2537" s="52">
        <v>0</v>
      </c>
      <c r="D2537" s="62">
        <v>2022</v>
      </c>
      <c r="E2537" s="62">
        <v>3</v>
      </c>
      <c r="F2537" s="62">
        <v>2022</v>
      </c>
      <c r="G2537" s="62">
        <v>2022</v>
      </c>
      <c r="H2537" s="131">
        <v>1712.9243118072277</v>
      </c>
      <c r="I2537" s="131">
        <v>739.51380313252992</v>
      </c>
      <c r="J2537" s="131">
        <v>457.06637253012042</v>
      </c>
      <c r="K2537" s="131">
        <v>6427.2032714859442</v>
      </c>
      <c r="L2537" s="131">
        <v>3768.7414716867474</v>
      </c>
      <c r="M2537" s="131">
        <v>259.5948534939759</v>
      </c>
      <c r="N2537" s="131">
        <v>8784.4759325301166</v>
      </c>
      <c r="O2537" s="131">
        <v>559.04980457831323</v>
      </c>
      <c r="P2537" s="131">
        <v>560.78675891566252</v>
      </c>
      <c r="Q2537" s="131">
        <v>844.91023662650559</v>
      </c>
      <c r="R2537" s="131">
        <v>4850.3377051807211</v>
      </c>
      <c r="S2537" s="131">
        <v>1144.6769221686748</v>
      </c>
      <c r="T2537" s="131">
        <v>1518.470683373494</v>
      </c>
      <c r="U2537" s="131">
        <v>18706.137525060229</v>
      </c>
      <c r="V2537" s="131">
        <v>8942.8651187951837</v>
      </c>
      <c r="W2537" s="131">
        <v>1435.5524163855423</v>
      </c>
      <c r="X2537" s="132">
        <v>32219.056835060244</v>
      </c>
      <c r="Y2537" s="131">
        <v>0</v>
      </c>
      <c r="Z2537" s="131">
        <v>4.2029416867469864</v>
      </c>
      <c r="AA2537" s="131">
        <v>725.97183939759054</v>
      </c>
      <c r="AB2537" s="131">
        <v>244.92872168674697</v>
      </c>
      <c r="AC2537" s="131">
        <v>2966.1798477108437</v>
      </c>
      <c r="AD2537" s="131">
        <v>964.84018987951833</v>
      </c>
      <c r="AE2537" s="131">
        <v>0</v>
      </c>
      <c r="AF2537" s="131">
        <v>9469.8416819277099</v>
      </c>
      <c r="AG2537" s="131">
        <v>3522.6418445783124</v>
      </c>
      <c r="AH2537" s="43">
        <v>110829.97108967869</v>
      </c>
      <c r="AJ2537" s="69"/>
    </row>
    <row r="2538" spans="1:36">
      <c r="A2538" s="52">
        <v>0</v>
      </c>
      <c r="D2538" s="62">
        <v>2022</v>
      </c>
      <c r="E2538" s="62">
        <v>4</v>
      </c>
      <c r="F2538" s="62">
        <v>2022</v>
      </c>
      <c r="G2538" s="62">
        <v>2022</v>
      </c>
      <c r="H2538" s="131">
        <v>1899.6934498795172</v>
      </c>
      <c r="I2538" s="131">
        <v>813.04006445783148</v>
      </c>
      <c r="J2538" s="131">
        <v>710.92108698795187</v>
      </c>
      <c r="K2538" s="131">
        <v>7281.0490160642576</v>
      </c>
      <c r="L2538" s="131">
        <v>4795.977847710843</v>
      </c>
      <c r="M2538" s="131">
        <v>250.4232043373494</v>
      </c>
      <c r="N2538" s="131">
        <v>11123.493068674701</v>
      </c>
      <c r="O2538" s="131">
        <v>650.55621626506024</v>
      </c>
      <c r="P2538" s="131">
        <v>677.60258421686751</v>
      </c>
      <c r="Q2538" s="131">
        <v>945.36768578313217</v>
      </c>
      <c r="R2538" s="131">
        <v>6588.5388354216875</v>
      </c>
      <c r="S2538" s="131">
        <v>1127.5415240963855</v>
      </c>
      <c r="T2538" s="131">
        <v>2997.3179734939749</v>
      </c>
      <c r="U2538" s="131">
        <v>19050.282225662653</v>
      </c>
      <c r="V2538" s="131">
        <v>12125.179381927714</v>
      </c>
      <c r="W2538" s="131">
        <v>1770.731591325301</v>
      </c>
      <c r="X2538" s="132">
        <v>37618.744855301215</v>
      </c>
      <c r="Y2538" s="131">
        <v>0</v>
      </c>
      <c r="Z2538" s="131">
        <v>18.078278192771084</v>
      </c>
      <c r="AA2538" s="131">
        <v>584.35182000000009</v>
      </c>
      <c r="AB2538" s="131">
        <v>274.81775855421682</v>
      </c>
      <c r="AC2538" s="131">
        <v>4163.3937932530116</v>
      </c>
      <c r="AD2538" s="131">
        <v>1109.0321739759038</v>
      </c>
      <c r="AE2538" s="131">
        <v>0</v>
      </c>
      <c r="AF2538" s="131">
        <v>10076.978714457833</v>
      </c>
      <c r="AG2538" s="131">
        <v>4908.8635351807234</v>
      </c>
      <c r="AH2538" s="43">
        <v>131561.97668522087</v>
      </c>
      <c r="AJ2538" s="69"/>
    </row>
    <row r="2539" spans="1:36">
      <c r="A2539" s="52">
        <v>0</v>
      </c>
      <c r="D2539" s="62">
        <v>2022</v>
      </c>
      <c r="E2539" s="62">
        <v>5</v>
      </c>
      <c r="F2539" s="62">
        <v>2022</v>
      </c>
      <c r="G2539" s="62">
        <v>2023</v>
      </c>
      <c r="H2539" s="131">
        <v>1618.7261308433742</v>
      </c>
      <c r="I2539" s="131">
        <v>884.53734879518061</v>
      </c>
      <c r="J2539" s="131">
        <v>554.14540530120473</v>
      </c>
      <c r="K2539" s="131">
        <v>8967.0608281124478</v>
      </c>
      <c r="L2539" s="131">
        <v>3586.1006420481935</v>
      </c>
      <c r="M2539" s="131">
        <v>269.35522337349403</v>
      </c>
      <c r="N2539" s="131">
        <v>15032.88569686747</v>
      </c>
      <c r="O2539" s="131">
        <v>706.91120421686753</v>
      </c>
      <c r="P2539" s="131">
        <v>830.94990397590311</v>
      </c>
      <c r="Q2539" s="131">
        <v>1134.271367349397</v>
      </c>
      <c r="R2539" s="131">
        <v>9249.3864207228962</v>
      </c>
      <c r="S2539" s="131">
        <v>1587.4491421686746</v>
      </c>
      <c r="T2539" s="131">
        <v>2505.8600797590379</v>
      </c>
      <c r="U2539" s="131">
        <v>17454.33338542168</v>
      </c>
      <c r="V2539" s="131">
        <v>14024.873732771084</v>
      </c>
      <c r="W2539" s="131">
        <v>2231.6610669879515</v>
      </c>
      <c r="X2539" s="132">
        <v>42605.191445421689</v>
      </c>
      <c r="Y2539" s="131">
        <v>0</v>
      </c>
      <c r="Z2539" s="131">
        <v>35.884490963855434</v>
      </c>
      <c r="AA2539" s="131">
        <v>764.51342530120496</v>
      </c>
      <c r="AB2539" s="131">
        <v>314.42325397590366</v>
      </c>
      <c r="AC2539" s="131">
        <v>7631.7284163855365</v>
      </c>
      <c r="AD2539" s="131">
        <v>1282.665066506024</v>
      </c>
      <c r="AE2539" s="131">
        <v>1695.1860000000004</v>
      </c>
      <c r="AF2539" s="131">
        <v>11489.476163855426</v>
      </c>
      <c r="AG2539" s="131">
        <v>6632.2379819277148</v>
      </c>
      <c r="AH2539" s="43">
        <v>153089.81382305222</v>
      </c>
      <c r="AJ2539" s="69"/>
    </row>
    <row r="2540" spans="1:36">
      <c r="A2540" s="52">
        <v>0</v>
      </c>
      <c r="D2540" s="62">
        <v>2022</v>
      </c>
      <c r="E2540" s="62">
        <v>6</v>
      </c>
      <c r="F2540" s="62">
        <v>2022</v>
      </c>
      <c r="G2540" s="62">
        <v>2023</v>
      </c>
      <c r="H2540" s="131">
        <v>1757.7633691566259</v>
      </c>
      <c r="I2540" s="131">
        <v>859.89977108433698</v>
      </c>
      <c r="J2540" s="131">
        <v>599.04671253012043</v>
      </c>
      <c r="K2540" s="131">
        <v>9237.2229582329292</v>
      </c>
      <c r="L2540" s="131">
        <v>3652.8165927710843</v>
      </c>
      <c r="M2540" s="131">
        <v>296.18849421686753</v>
      </c>
      <c r="N2540" s="131">
        <v>17182.37475638554</v>
      </c>
      <c r="O2540" s="131">
        <v>695.56976289156637</v>
      </c>
      <c r="P2540" s="131">
        <v>931.62390614457831</v>
      </c>
      <c r="Q2540" s="131">
        <v>1282.0457309638552</v>
      </c>
      <c r="R2540" s="131">
        <v>10869.232270481925</v>
      </c>
      <c r="S2540" s="131">
        <v>1568.5355424096388</v>
      </c>
      <c r="T2540" s="131">
        <v>2679.6917404819274</v>
      </c>
      <c r="U2540" s="131">
        <v>18374.846096987949</v>
      </c>
      <c r="V2540" s="131">
        <v>20925.134181445781</v>
      </c>
      <c r="W2540" s="131">
        <v>2428.073274216867</v>
      </c>
      <c r="X2540" s="132">
        <v>45474.923599036134</v>
      </c>
      <c r="Y2540" s="131">
        <v>0</v>
      </c>
      <c r="Z2540" s="131">
        <v>118.90197084337345</v>
      </c>
      <c r="AA2540" s="131">
        <v>770.38041144578335</v>
      </c>
      <c r="AB2540" s="131">
        <v>312.33875421686736</v>
      </c>
      <c r="AC2540" s="131">
        <v>7230.1027812048196</v>
      </c>
      <c r="AD2540" s="131">
        <v>1265.5482592771084</v>
      </c>
      <c r="AE2540" s="131">
        <v>4511.147999999991</v>
      </c>
      <c r="AF2540" s="131">
        <v>11594.197951807229</v>
      </c>
      <c r="AG2540" s="131">
        <v>7696.0825351807216</v>
      </c>
      <c r="AH2540" s="43">
        <v>172313.68942341363</v>
      </c>
      <c r="AJ2540" s="69"/>
    </row>
    <row r="2541" spans="1:36">
      <c r="A2541" s="52">
        <v>0</v>
      </c>
      <c r="D2541" s="62">
        <v>2022</v>
      </c>
      <c r="E2541" s="62">
        <v>7</v>
      </c>
      <c r="F2541" s="62">
        <v>2023</v>
      </c>
      <c r="G2541" s="62">
        <v>2023</v>
      </c>
      <c r="H2541" s="131">
        <v>1768.4307255421681</v>
      </c>
      <c r="I2541" s="131">
        <v>937.29075048192794</v>
      </c>
      <c r="J2541" s="131">
        <v>550.42352192771068</v>
      </c>
      <c r="K2541" s="131">
        <v>9882.6102690763055</v>
      </c>
      <c r="L2541" s="131">
        <v>4083.3947144578324</v>
      </c>
      <c r="M2541" s="131">
        <v>290.05340457831323</v>
      </c>
      <c r="N2541" s="131">
        <v>22004.047198072283</v>
      </c>
      <c r="O2541" s="131">
        <v>800.88314662650578</v>
      </c>
      <c r="P2541" s="131">
        <v>767.23218108433753</v>
      </c>
      <c r="Q2541" s="131">
        <v>1321.3551675903614</v>
      </c>
      <c r="R2541" s="131">
        <v>12625.991805421687</v>
      </c>
      <c r="S2541" s="131">
        <v>1708.6901662650603</v>
      </c>
      <c r="T2541" s="131">
        <v>2948.7473624096397</v>
      </c>
      <c r="U2541" s="131">
        <v>18993.64226867471</v>
      </c>
      <c r="V2541" s="131">
        <v>26156.156962650595</v>
      </c>
      <c r="W2541" s="131">
        <v>2848.5581060240966</v>
      </c>
      <c r="X2541" s="132">
        <v>47182.988176867482</v>
      </c>
      <c r="Y2541" s="131">
        <v>0</v>
      </c>
      <c r="Z2541" s="131">
        <v>183.10002879518069</v>
      </c>
      <c r="AA2541" s="131">
        <v>964.08121554216871</v>
      </c>
      <c r="AB2541" s="131">
        <v>338.39500120481921</v>
      </c>
      <c r="AC2541" s="131">
        <v>7609.2416077108428</v>
      </c>
      <c r="AD2541" s="131">
        <v>1381.1209416867471</v>
      </c>
      <c r="AE2541" s="131">
        <v>7886.021999999999</v>
      </c>
      <c r="AF2541" s="131">
        <v>12536.694043373494</v>
      </c>
      <c r="AG2541" s="131">
        <v>8973.5019419277123</v>
      </c>
      <c r="AH2541" s="43">
        <v>194742.65270799195</v>
      </c>
      <c r="AJ2541" s="69"/>
    </row>
    <row r="2542" spans="1:36">
      <c r="A2542" s="52">
        <v>0</v>
      </c>
      <c r="D2542" s="62">
        <v>2022</v>
      </c>
      <c r="E2542" s="62">
        <v>8</v>
      </c>
      <c r="F2542" s="62">
        <v>2023</v>
      </c>
      <c r="G2542" s="62">
        <v>2023</v>
      </c>
      <c r="H2542" s="131">
        <v>1691.2279937349374</v>
      </c>
      <c r="I2542" s="131">
        <v>994.77843180722857</v>
      </c>
      <c r="J2542" s="131">
        <v>630.17308313253</v>
      </c>
      <c r="K2542" s="131">
        <v>9838.4170811244967</v>
      </c>
      <c r="L2542" s="131">
        <v>4216.3534531325304</v>
      </c>
      <c r="M2542" s="131">
        <v>275.92410722891577</v>
      </c>
      <c r="N2542" s="131">
        <v>21899.585446265057</v>
      </c>
      <c r="O2542" s="131">
        <v>807.99796385542174</v>
      </c>
      <c r="P2542" s="131">
        <v>834.34818253012043</v>
      </c>
      <c r="Q2542" s="131">
        <v>1270.5198159036142</v>
      </c>
      <c r="R2542" s="131">
        <v>13682.928675662655</v>
      </c>
      <c r="S2542" s="131">
        <v>1676.0359171084335</v>
      </c>
      <c r="T2542" s="131">
        <v>3056.4335198795175</v>
      </c>
      <c r="U2542" s="131">
        <v>19748.056277590356</v>
      </c>
      <c r="V2542" s="131">
        <v>26327.584586506018</v>
      </c>
      <c r="W2542" s="131">
        <v>2915.2685243373498</v>
      </c>
      <c r="X2542" s="132">
        <v>49161.955470000001</v>
      </c>
      <c r="Y2542" s="131">
        <v>0</v>
      </c>
      <c r="Z2542" s="131">
        <v>234.05131518072287</v>
      </c>
      <c r="AA2542" s="131">
        <v>981.68217397590399</v>
      </c>
      <c r="AB2542" s="131">
        <v>343.37090385542166</v>
      </c>
      <c r="AC2542" s="131">
        <v>6950.8930115662661</v>
      </c>
      <c r="AD2542" s="131">
        <v>1291.4288718072291</v>
      </c>
      <c r="AE2542" s="131">
        <v>4159.8599999999915</v>
      </c>
      <c r="AF2542" s="131">
        <v>12581.574809638552</v>
      </c>
      <c r="AG2542" s="131">
        <v>8737.7636602409657</v>
      </c>
      <c r="AH2542" s="43">
        <v>194308.21327606426</v>
      </c>
      <c r="AJ2542" s="69"/>
    </row>
    <row r="2543" spans="1:36">
      <c r="A2543" s="52">
        <v>0</v>
      </c>
      <c r="D2543" s="62">
        <v>2022</v>
      </c>
      <c r="E2543" s="62">
        <v>9</v>
      </c>
      <c r="F2543" s="62">
        <v>2023</v>
      </c>
      <c r="G2543" s="62">
        <v>2023</v>
      </c>
      <c r="H2543" s="131">
        <v>1504.2780530120465</v>
      </c>
      <c r="I2543" s="131">
        <v>965.21333855421665</v>
      </c>
      <c r="J2543" s="131">
        <v>630.44937120481927</v>
      </c>
      <c r="K2543" s="131">
        <v>9363.1318522088313</v>
      </c>
      <c r="L2543" s="131">
        <v>3783.409517590359</v>
      </c>
      <c r="M2543" s="131">
        <v>240.38396674698785</v>
      </c>
      <c r="N2543" s="131">
        <v>19277.008724578307</v>
      </c>
      <c r="O2543" s="131">
        <v>789.61214903614439</v>
      </c>
      <c r="P2543" s="131">
        <v>711.30217987951835</v>
      </c>
      <c r="Q2543" s="131">
        <v>1188.9891325301205</v>
      </c>
      <c r="R2543" s="131">
        <v>13513.972955060242</v>
      </c>
      <c r="S2543" s="131">
        <v>1554.9565477108442</v>
      </c>
      <c r="T2543" s="131">
        <v>2843.2980093975912</v>
      </c>
      <c r="U2543" s="131">
        <v>22068.994377951796</v>
      </c>
      <c r="V2543" s="131">
        <v>20918.346916626506</v>
      </c>
      <c r="W2543" s="131">
        <v>2626.809886265059</v>
      </c>
      <c r="X2543" s="132">
        <v>46925.86017590361</v>
      </c>
      <c r="Y2543" s="131">
        <v>0</v>
      </c>
      <c r="Z2543" s="131">
        <v>215.96365542168672</v>
      </c>
      <c r="AA2543" s="131">
        <v>953.70116313252981</v>
      </c>
      <c r="AB2543" s="131">
        <v>320.17243879518077</v>
      </c>
      <c r="AC2543" s="131">
        <v>6687.416262650604</v>
      </c>
      <c r="AD2543" s="131">
        <v>1338.2604563855421</v>
      </c>
      <c r="AE2543" s="131">
        <v>6347.7839999999896</v>
      </c>
      <c r="AF2543" s="131">
        <v>11627.858526506028</v>
      </c>
      <c r="AG2543" s="131">
        <v>7902.2695792771065</v>
      </c>
      <c r="AH2543" s="43">
        <v>184299.44323642569</v>
      </c>
      <c r="AJ2543" s="69"/>
    </row>
    <row r="2544" spans="1:36">
      <c r="A2544" s="52">
        <v>0</v>
      </c>
      <c r="D2544" s="62">
        <v>2022</v>
      </c>
      <c r="E2544" s="62">
        <v>10</v>
      </c>
      <c r="F2544" s="62">
        <v>2023</v>
      </c>
      <c r="G2544" s="62">
        <v>2023</v>
      </c>
      <c r="H2544" s="131">
        <v>1257.3016322891574</v>
      </c>
      <c r="I2544" s="131">
        <v>853.90945807228923</v>
      </c>
      <c r="J2544" s="131">
        <v>768.022411927711</v>
      </c>
      <c r="K2544" s="131">
        <v>8162.4112738955837</v>
      </c>
      <c r="L2544" s="131">
        <v>3326.8074434939758</v>
      </c>
      <c r="M2544" s="131">
        <v>253.42877855421682</v>
      </c>
      <c r="N2544" s="131">
        <v>13370.7545486747</v>
      </c>
      <c r="O2544" s="131">
        <v>648.3724604819281</v>
      </c>
      <c r="P2544" s="131">
        <v>560.999151325301</v>
      </c>
      <c r="Q2544" s="131">
        <v>1017.1923354216868</v>
      </c>
      <c r="R2544" s="131">
        <v>8522.8830271084353</v>
      </c>
      <c r="S2544" s="131">
        <v>1431.1290484337351</v>
      </c>
      <c r="T2544" s="131">
        <v>4799.5432795180741</v>
      </c>
      <c r="U2544" s="131">
        <v>22984.766243012051</v>
      </c>
      <c r="V2544" s="131">
        <v>12253.147095180726</v>
      </c>
      <c r="W2544" s="131">
        <v>1988.0634419277105</v>
      </c>
      <c r="X2544" s="132">
        <v>43780.633735542157</v>
      </c>
      <c r="Y2544" s="131">
        <v>0</v>
      </c>
      <c r="Z2544" s="131">
        <v>93.909478313253032</v>
      </c>
      <c r="AA2544" s="131">
        <v>877.43034325301198</v>
      </c>
      <c r="AB2544" s="131">
        <v>306.28698072289171</v>
      </c>
      <c r="AC2544" s="131">
        <v>6016.6786708433738</v>
      </c>
      <c r="AD2544" s="131">
        <v>1255.8259127710851</v>
      </c>
      <c r="AE2544" s="131">
        <v>0</v>
      </c>
      <c r="AF2544" s="131">
        <v>10646.715108433735</v>
      </c>
      <c r="AG2544" s="131">
        <v>5874.6517091566257</v>
      </c>
      <c r="AH2544" s="43">
        <v>151050.86356835341</v>
      </c>
      <c r="AJ2544" s="69"/>
    </row>
    <row r="2545" spans="1:36">
      <c r="A2545" s="52">
        <v>0</v>
      </c>
      <c r="D2545" s="62">
        <v>2022</v>
      </c>
      <c r="E2545" s="62">
        <v>11</v>
      </c>
      <c r="F2545" s="62">
        <v>2023</v>
      </c>
      <c r="G2545" s="62">
        <v>2023</v>
      </c>
      <c r="H2545" s="131">
        <v>1269.5962125301201</v>
      </c>
      <c r="I2545" s="131">
        <v>744.73117253012015</v>
      </c>
      <c r="J2545" s="131">
        <v>745.25861385542157</v>
      </c>
      <c r="K2545" s="131">
        <v>6884.9779919678713</v>
      </c>
      <c r="L2545" s="131">
        <v>4186.5441985542166</v>
      </c>
      <c r="M2545" s="131">
        <v>246.30215927710842</v>
      </c>
      <c r="N2545" s="131">
        <v>9270.3296527710845</v>
      </c>
      <c r="O2545" s="131">
        <v>576.73118204819275</v>
      </c>
      <c r="P2545" s="131">
        <v>384.50105891566261</v>
      </c>
      <c r="Q2545" s="131">
        <v>883.73437156626517</v>
      </c>
      <c r="R2545" s="131">
        <v>6079.5008902409636</v>
      </c>
      <c r="S2545" s="131">
        <v>1260.5833412048191</v>
      </c>
      <c r="T2545" s="131">
        <v>3285.2266615662647</v>
      </c>
      <c r="U2545" s="131">
        <v>18925.46293108433</v>
      </c>
      <c r="V2545" s="131">
        <v>10430.101712530119</v>
      </c>
      <c r="W2545" s="131">
        <v>1542.9399190361444</v>
      </c>
      <c r="X2545" s="132">
        <v>36222.907135783142</v>
      </c>
      <c r="Y2545" s="131">
        <v>0</v>
      </c>
      <c r="Z2545" s="131">
        <v>9.3628031325301233</v>
      </c>
      <c r="AA2545" s="131">
        <v>788.88398313253015</v>
      </c>
      <c r="AB2545" s="131">
        <v>272.80050072289163</v>
      </c>
      <c r="AC2545" s="131">
        <v>4841.4107600000007</v>
      </c>
      <c r="AD2545" s="131">
        <v>1079.1804621686747</v>
      </c>
      <c r="AE2545" s="131">
        <v>0</v>
      </c>
      <c r="AF2545" s="131">
        <v>9163.1564457831337</v>
      </c>
      <c r="AG2545" s="131">
        <v>4594.5458262650591</v>
      </c>
      <c r="AH2545" s="43">
        <v>123688.76998666668</v>
      </c>
      <c r="AJ2545" s="69"/>
    </row>
    <row r="2546" spans="1:36">
      <c r="A2546" s="52">
        <v>0</v>
      </c>
      <c r="D2546" s="62">
        <v>2022</v>
      </c>
      <c r="E2546" s="62">
        <v>12</v>
      </c>
      <c r="F2546" s="62">
        <v>2023</v>
      </c>
      <c r="G2546" s="62">
        <v>2023</v>
      </c>
      <c r="H2546" s="131">
        <v>1173.7708077108432</v>
      </c>
      <c r="I2546" s="131">
        <v>615.84282481927733</v>
      </c>
      <c r="J2546" s="131">
        <v>489.67743156626483</v>
      </c>
      <c r="K2546" s="131">
        <v>5278.1803847389547</v>
      </c>
      <c r="L2546" s="131">
        <v>4491.7341859036142</v>
      </c>
      <c r="M2546" s="131">
        <v>245.46555614457827</v>
      </c>
      <c r="N2546" s="131">
        <v>6517.6599684337361</v>
      </c>
      <c r="O2546" s="131">
        <v>475.15131626506025</v>
      </c>
      <c r="P2546" s="131">
        <v>293.80950000000007</v>
      </c>
      <c r="Q2546" s="131">
        <v>771.75100734939781</v>
      </c>
      <c r="R2546" s="131">
        <v>5208.0652886746984</v>
      </c>
      <c r="S2546" s="131">
        <v>990.13503012048182</v>
      </c>
      <c r="T2546" s="131">
        <v>2268.1197202409639</v>
      </c>
      <c r="U2546" s="131">
        <v>12712.246800963849</v>
      </c>
      <c r="V2546" s="131">
        <v>7687.5727416867485</v>
      </c>
      <c r="W2546" s="131">
        <v>1109.2059797590357</v>
      </c>
      <c r="X2546" s="132">
        <v>27700.950532409635</v>
      </c>
      <c r="Y2546" s="131">
        <v>0</v>
      </c>
      <c r="Z2546" s="131">
        <v>22.815969156626505</v>
      </c>
      <c r="AA2546" s="131">
        <v>414.57026710843365</v>
      </c>
      <c r="AB2546" s="131">
        <v>176.44281831325296</v>
      </c>
      <c r="AC2546" s="131">
        <v>4451.579880481926</v>
      </c>
      <c r="AD2546" s="131">
        <v>968.40048578313304</v>
      </c>
      <c r="AE2546" s="131">
        <v>0</v>
      </c>
      <c r="AF2546" s="131">
        <v>8438.8307457831343</v>
      </c>
      <c r="AG2546" s="131">
        <v>2900.0509980722891</v>
      </c>
      <c r="AH2546" s="43">
        <v>95402.030241485918</v>
      </c>
      <c r="AJ2546" s="69"/>
    </row>
    <row r="2547" spans="1:36">
      <c r="A2547" s="52">
        <v>0</v>
      </c>
      <c r="D2547" s="62">
        <v>2023</v>
      </c>
      <c r="E2547" s="62">
        <v>1</v>
      </c>
      <c r="F2547" s="62">
        <v>2023</v>
      </c>
      <c r="G2547" s="62">
        <v>2023</v>
      </c>
      <c r="H2547" s="131">
        <v>1087.6708961445793</v>
      </c>
      <c r="I2547" s="131">
        <v>669.86984530120469</v>
      </c>
      <c r="J2547" s="131">
        <v>301.20625734939762</v>
      </c>
      <c r="K2547" s="131">
        <v>6058.272406666666</v>
      </c>
      <c r="L2547" s="131">
        <v>3582.5923716867469</v>
      </c>
      <c r="M2547" s="131">
        <v>238.47447469879515</v>
      </c>
      <c r="N2547" s="131">
        <v>7390.5298756626526</v>
      </c>
      <c r="O2547" s="131">
        <v>531.98427710843407</v>
      </c>
      <c r="P2547" s="131">
        <v>239.92586024096389</v>
      </c>
      <c r="Q2547" s="131">
        <v>789.83112289156634</v>
      </c>
      <c r="R2547" s="131">
        <v>5674.5634662650609</v>
      </c>
      <c r="S2547" s="131">
        <v>1232.8468568674698</v>
      </c>
      <c r="T2547" s="131">
        <v>1797.6726515662656</v>
      </c>
      <c r="U2547" s="131">
        <v>14551.478108674715</v>
      </c>
      <c r="V2547" s="131">
        <v>6777.3489546987948</v>
      </c>
      <c r="W2547" s="131">
        <v>1275.241192289157</v>
      </c>
      <c r="X2547" s="132">
        <v>26940.054150361455</v>
      </c>
      <c r="Y2547" s="131">
        <v>0</v>
      </c>
      <c r="Z2547" s="131">
        <v>0.1993355421686748</v>
      </c>
      <c r="AA2547" s="131">
        <v>605.61008626506043</v>
      </c>
      <c r="AB2547" s="131">
        <v>245.10007590361451</v>
      </c>
      <c r="AC2547" s="131">
        <v>2863.3361978313246</v>
      </c>
      <c r="AD2547" s="131">
        <v>963.85133132530098</v>
      </c>
      <c r="AE2547" s="131">
        <v>0</v>
      </c>
      <c r="AF2547" s="131">
        <v>8899.501892530121</v>
      </c>
      <c r="AG2547" s="131">
        <v>3139.0889313252997</v>
      </c>
      <c r="AH2547" s="43">
        <v>95856.250619196828</v>
      </c>
      <c r="AJ2547" s="69"/>
    </row>
    <row r="2548" spans="1:36">
      <c r="A2548" s="52">
        <v>0</v>
      </c>
      <c r="D2548" s="62">
        <v>2023</v>
      </c>
      <c r="E2548" s="62">
        <v>2</v>
      </c>
      <c r="F2548" s="62">
        <v>2023</v>
      </c>
      <c r="G2548" s="62">
        <v>2023</v>
      </c>
      <c r="H2548" s="131">
        <v>1340.8153951807224</v>
      </c>
      <c r="I2548" s="131">
        <v>574.58539373494</v>
      </c>
      <c r="J2548" s="131">
        <v>337.46646361445789</v>
      </c>
      <c r="K2548" s="131">
        <v>4051.4417866666668</v>
      </c>
      <c r="L2548" s="131">
        <v>3751.3224233734945</v>
      </c>
      <c r="M2548" s="131">
        <v>228.22872289156624</v>
      </c>
      <c r="N2548" s="131">
        <v>6329.2626679518071</v>
      </c>
      <c r="O2548" s="131">
        <v>459.9511831325301</v>
      </c>
      <c r="P2548" s="131">
        <v>291.19573156626507</v>
      </c>
      <c r="Q2548" s="131">
        <v>676.94630746987957</v>
      </c>
      <c r="R2548" s="131">
        <v>3101.7182727710829</v>
      </c>
      <c r="S2548" s="131">
        <v>886.89823807228913</v>
      </c>
      <c r="T2548" s="131">
        <v>1250.582643614458</v>
      </c>
      <c r="U2548" s="131">
        <v>10053.67156289157</v>
      </c>
      <c r="V2548" s="131">
        <v>5989.3037513253012</v>
      </c>
      <c r="W2548" s="131">
        <v>1086.7150732530124</v>
      </c>
      <c r="X2548" s="132">
        <v>23880.6890486747</v>
      </c>
      <c r="Y2548" s="131">
        <v>0</v>
      </c>
      <c r="Z2548" s="131">
        <v>1.7085903614457829</v>
      </c>
      <c r="AA2548" s="131">
        <v>592.72668216867453</v>
      </c>
      <c r="AB2548" s="131">
        <v>212.58577228915664</v>
      </c>
      <c r="AC2548" s="131">
        <v>2344.8839230120484</v>
      </c>
      <c r="AD2548" s="131">
        <v>780.5972277108433</v>
      </c>
      <c r="AE2548" s="131">
        <v>0</v>
      </c>
      <c r="AF2548" s="131">
        <v>8019.576173493977</v>
      </c>
      <c r="AG2548" s="131">
        <v>2325.7025653012047</v>
      </c>
      <c r="AH2548" s="43">
        <v>78568.575600522076</v>
      </c>
      <c r="AJ2548" s="69"/>
    </row>
    <row r="2549" spans="1:36">
      <c r="A2549" s="52">
        <v>0</v>
      </c>
      <c r="D2549" s="62">
        <v>2023</v>
      </c>
      <c r="E2549" s="62">
        <v>3</v>
      </c>
      <c r="F2549" s="62">
        <v>2023</v>
      </c>
      <c r="G2549" s="62">
        <v>2023</v>
      </c>
      <c r="H2549" s="131">
        <v>1714.2894809638537</v>
      </c>
      <c r="I2549" s="131">
        <v>734.44833060240967</v>
      </c>
      <c r="J2549" s="131">
        <v>429.83077012048182</v>
      </c>
      <c r="K2549" s="131">
        <v>6409.9249966666666</v>
      </c>
      <c r="L2549" s="131">
        <v>3722.8112512048183</v>
      </c>
      <c r="M2549" s="131">
        <v>257.00272048192772</v>
      </c>
      <c r="N2549" s="131">
        <v>8956.3590939758978</v>
      </c>
      <c r="O2549" s="131">
        <v>563.31227951807227</v>
      </c>
      <c r="P2549" s="131">
        <v>565.61093421686746</v>
      </c>
      <c r="Q2549" s="131">
        <v>841.68078650602411</v>
      </c>
      <c r="R2549" s="131">
        <v>4886.9001791566261</v>
      </c>
      <c r="S2549" s="131">
        <v>1146.8455850602409</v>
      </c>
      <c r="T2549" s="131">
        <v>1516.7862997590362</v>
      </c>
      <c r="U2549" s="131">
        <v>18739.641384578306</v>
      </c>
      <c r="V2549" s="131">
        <v>8858.0191484337356</v>
      </c>
      <c r="W2549" s="131">
        <v>1444.5872346987958</v>
      </c>
      <c r="X2549" s="132">
        <v>32575.971044819271</v>
      </c>
      <c r="Y2549" s="131">
        <v>0</v>
      </c>
      <c r="Z2549" s="131">
        <v>4.2524915662650598</v>
      </c>
      <c r="AA2549" s="131">
        <v>724.62391012048192</v>
      </c>
      <c r="AB2549" s="131">
        <v>244.69700602409631</v>
      </c>
      <c r="AC2549" s="131">
        <v>2968.5294130120483</v>
      </c>
      <c r="AD2549" s="131">
        <v>957.86974337349409</v>
      </c>
      <c r="AE2549" s="131">
        <v>0</v>
      </c>
      <c r="AF2549" s="131">
        <v>9400.7254033734971</v>
      </c>
      <c r="AG2549" s="131">
        <v>3552.2160614457839</v>
      </c>
      <c r="AH2549" s="43">
        <v>111216.93554967869</v>
      </c>
      <c r="AJ2549" s="69"/>
    </row>
    <row r="2550" spans="1:36">
      <c r="A2550" s="52">
        <v>0</v>
      </c>
      <c r="D2550" s="62">
        <v>2023</v>
      </c>
      <c r="E2550" s="62">
        <v>4</v>
      </c>
      <c r="F2550" s="62">
        <v>2023</v>
      </c>
      <c r="G2550" s="62">
        <v>2023</v>
      </c>
      <c r="H2550" s="131">
        <v>1901.2074706024091</v>
      </c>
      <c r="I2550" s="131">
        <v>807.47095662650577</v>
      </c>
      <c r="J2550" s="131">
        <v>668.55882795180719</v>
      </c>
      <c r="K2550" s="131">
        <v>7261.2069166666661</v>
      </c>
      <c r="L2550" s="131">
        <v>4737.5285426506025</v>
      </c>
      <c r="M2550" s="131">
        <v>247.92265301204819</v>
      </c>
      <c r="N2550" s="131">
        <v>11341.143065060241</v>
      </c>
      <c r="O2550" s="131">
        <v>655.59136144578315</v>
      </c>
      <c r="P2550" s="131">
        <v>683.43166915662641</v>
      </c>
      <c r="Q2550" s="131">
        <v>941.75426313253013</v>
      </c>
      <c r="R2550" s="131">
        <v>6638.2040946987927</v>
      </c>
      <c r="S2550" s="131">
        <v>1129.6777228915662</v>
      </c>
      <c r="T2550" s="131">
        <v>2993.9931590361452</v>
      </c>
      <c r="U2550" s="131">
        <v>19084.547030361449</v>
      </c>
      <c r="V2550" s="131">
        <v>12001.728426506021</v>
      </c>
      <c r="W2550" s="131">
        <v>1781.8758992771081</v>
      </c>
      <c r="X2550" s="132">
        <v>38035.475384096389</v>
      </c>
      <c r="Y2550" s="131">
        <v>0</v>
      </c>
      <c r="Z2550" s="131">
        <v>18.291409036144586</v>
      </c>
      <c r="AA2550" s="131">
        <v>583.26684</v>
      </c>
      <c r="AB2550" s="131">
        <v>274.55776626506037</v>
      </c>
      <c r="AC2550" s="131">
        <v>4166.6916936144571</v>
      </c>
      <c r="AD2550" s="131">
        <v>1101.0200186746986</v>
      </c>
      <c r="AE2550" s="131">
        <v>0</v>
      </c>
      <c r="AF2550" s="131">
        <v>10003.431205301205</v>
      </c>
      <c r="AG2550" s="131">
        <v>4950.0757279518048</v>
      </c>
      <c r="AH2550" s="43">
        <v>132008.65210401604</v>
      </c>
      <c r="AJ2550" s="69"/>
    </row>
    <row r="2551" spans="1:36">
      <c r="A2551" s="52">
        <v>0</v>
      </c>
      <c r="D2551" s="62">
        <v>2023</v>
      </c>
      <c r="E2551" s="62">
        <v>5</v>
      </c>
      <c r="F2551" s="62">
        <v>2023</v>
      </c>
      <c r="G2551" s="62">
        <v>2024</v>
      </c>
      <c r="H2551" s="131">
        <v>1620.0162257831335</v>
      </c>
      <c r="I2551" s="131">
        <v>878.47850361445785</v>
      </c>
      <c r="J2551" s="131">
        <v>519.00458120481926</v>
      </c>
      <c r="K2551" s="131">
        <v>8942.1561766666673</v>
      </c>
      <c r="L2551" s="131">
        <v>3542.3962928915666</v>
      </c>
      <c r="M2551" s="131">
        <v>266.66563012048192</v>
      </c>
      <c r="N2551" s="131">
        <v>15327.029586506022</v>
      </c>
      <c r="O2551" s="131">
        <v>712.42220481927689</v>
      </c>
      <c r="P2551" s="131">
        <v>838.09816120481923</v>
      </c>
      <c r="Q2551" s="131">
        <v>1129.93590939759</v>
      </c>
      <c r="R2551" s="131">
        <v>9313.8231166265086</v>
      </c>
      <c r="S2551" s="131">
        <v>1590.456665060241</v>
      </c>
      <c r="T2551" s="131">
        <v>2503.0804214457849</v>
      </c>
      <c r="U2551" s="131">
        <v>17484.596732048194</v>
      </c>
      <c r="V2551" s="131">
        <v>13887.878130602414</v>
      </c>
      <c r="W2551" s="131">
        <v>2245.7062889156618</v>
      </c>
      <c r="X2551" s="132">
        <v>43077.160513734954</v>
      </c>
      <c r="Y2551" s="131">
        <v>0</v>
      </c>
      <c r="Z2551" s="131">
        <v>36.30754518072289</v>
      </c>
      <c r="AA2551" s="131">
        <v>763.09393493975904</v>
      </c>
      <c r="AB2551" s="131">
        <v>314.12579277108432</v>
      </c>
      <c r="AC2551" s="131">
        <v>7635.7340226505976</v>
      </c>
      <c r="AD2551" s="131">
        <v>1273.3985078313258</v>
      </c>
      <c r="AE2551" s="131">
        <v>1736.5320000000033</v>
      </c>
      <c r="AF2551" s="131">
        <v>11405.619446746987</v>
      </c>
      <c r="AG2551" s="131">
        <v>6687.9187048192762</v>
      </c>
      <c r="AH2551" s="43">
        <v>153731.63509558234</v>
      </c>
      <c r="AJ2551" s="69"/>
    </row>
    <row r="2552" spans="1:36">
      <c r="A2552" s="52">
        <v>0</v>
      </c>
      <c r="D2552" s="62">
        <v>2023</v>
      </c>
      <c r="E2552" s="62">
        <v>6</v>
      </c>
      <c r="F2552" s="62">
        <v>2023</v>
      </c>
      <c r="G2552" s="62">
        <v>2024</v>
      </c>
      <c r="H2552" s="131">
        <v>1759.1642742168669</v>
      </c>
      <c r="I2552" s="131">
        <v>854.009686746988</v>
      </c>
      <c r="J2552" s="131">
        <v>559.42441012048175</v>
      </c>
      <c r="K2552" s="131">
        <v>9211.5070966666681</v>
      </c>
      <c r="L2552" s="131">
        <v>3608.2991662650602</v>
      </c>
      <c r="M2552" s="131">
        <v>293.23096265060241</v>
      </c>
      <c r="N2552" s="131">
        <v>17518.577042891564</v>
      </c>
      <c r="O2552" s="131">
        <v>700.98499759036144</v>
      </c>
      <c r="P2552" s="131">
        <v>939.63821277108434</v>
      </c>
      <c r="Q2552" s="131">
        <v>1277.1454438554217</v>
      </c>
      <c r="R2552" s="131">
        <v>10942.772621084336</v>
      </c>
      <c r="S2552" s="131">
        <v>1571.5072322891558</v>
      </c>
      <c r="T2552" s="131">
        <v>2676.7192571084329</v>
      </c>
      <c r="U2552" s="131">
        <v>18408.012171084338</v>
      </c>
      <c r="V2552" s="131">
        <v>20785.040309879507</v>
      </c>
      <c r="W2552" s="131">
        <v>2443.3546395180724</v>
      </c>
      <c r="X2552" s="132">
        <v>45978.682802891562</v>
      </c>
      <c r="Y2552" s="131">
        <v>0</v>
      </c>
      <c r="Z2552" s="131">
        <v>120.30374578313251</v>
      </c>
      <c r="AA2552" s="131">
        <v>768.9500277108433</v>
      </c>
      <c r="AB2552" s="131">
        <v>312.04326506024108</v>
      </c>
      <c r="AC2552" s="131">
        <v>7234.4757357831313</v>
      </c>
      <c r="AD2552" s="131">
        <v>1256.405360240964</v>
      </c>
      <c r="AE2552" s="131">
        <v>4621.1759999999958</v>
      </c>
      <c r="AF2552" s="131">
        <v>11509.57691566265</v>
      </c>
      <c r="AG2552" s="131">
        <v>7760.6947279518072</v>
      </c>
      <c r="AH2552" s="43">
        <v>173111.69610582327</v>
      </c>
      <c r="AJ2552" s="69"/>
    </row>
    <row r="2553" spans="1:36">
      <c r="A2553" s="52">
        <v>0</v>
      </c>
      <c r="D2553" s="62">
        <v>2023</v>
      </c>
      <c r="E2553" s="62">
        <v>7</v>
      </c>
      <c r="F2553" s="62">
        <v>2024</v>
      </c>
      <c r="G2553" s="62">
        <v>2024</v>
      </c>
      <c r="H2553" s="131">
        <v>1769.8401322891561</v>
      </c>
      <c r="I2553" s="131">
        <v>930.87055855421704</v>
      </c>
      <c r="J2553" s="131">
        <v>517.62496771084329</v>
      </c>
      <c r="K2553" s="131">
        <v>9854.9565166666689</v>
      </c>
      <c r="L2553" s="131">
        <v>4033.6297674698781</v>
      </c>
      <c r="M2553" s="131">
        <v>287.15713373493963</v>
      </c>
      <c r="N2553" s="131">
        <v>22382.366745542153</v>
      </c>
      <c r="O2553" s="131">
        <v>807.18763614457873</v>
      </c>
      <c r="P2553" s="131">
        <v>773.83230578313271</v>
      </c>
      <c r="Q2553" s="131">
        <v>1316.304630361446</v>
      </c>
      <c r="R2553" s="131">
        <v>12708.966724698796</v>
      </c>
      <c r="S2553" s="131">
        <v>1711.9273879518066</v>
      </c>
      <c r="T2553" s="131">
        <v>2945.4764255421701</v>
      </c>
      <c r="U2553" s="131">
        <v>19028.014719277115</v>
      </c>
      <c r="V2553" s="131">
        <v>26004.190961445776</v>
      </c>
      <c r="W2553" s="131">
        <v>2866.4858421686749</v>
      </c>
      <c r="X2553" s="132">
        <v>47705.668869397588</v>
      </c>
      <c r="Y2553" s="131">
        <v>0</v>
      </c>
      <c r="Z2553" s="131">
        <v>185.25865602409647</v>
      </c>
      <c r="AA2553" s="131">
        <v>962.29118289156634</v>
      </c>
      <c r="AB2553" s="131">
        <v>338.07486144578309</v>
      </c>
      <c r="AC2553" s="131">
        <v>7614.4768930120481</v>
      </c>
      <c r="AD2553" s="131">
        <v>1371.143092771084</v>
      </c>
      <c r="AE2553" s="131">
        <v>8078.3639999999878</v>
      </c>
      <c r="AF2553" s="131">
        <v>12445.194135903614</v>
      </c>
      <c r="AG2553" s="131">
        <v>9048.8386648192754</v>
      </c>
      <c r="AH2553" s="43">
        <v>195688.14281160641</v>
      </c>
      <c r="AJ2553" s="69"/>
    </row>
    <row r="2554" spans="1:36">
      <c r="A2554" s="52">
        <v>0</v>
      </c>
      <c r="D2554" s="62">
        <v>2023</v>
      </c>
      <c r="E2554" s="62">
        <v>8</v>
      </c>
      <c r="F2554" s="62">
        <v>2024</v>
      </c>
      <c r="G2554" s="62">
        <v>2024</v>
      </c>
      <c r="H2554" s="131">
        <v>1692.5758713252987</v>
      </c>
      <c r="I2554" s="131">
        <v>987.96446457831382</v>
      </c>
      <c r="J2554" s="131">
        <v>589.55593253012046</v>
      </c>
      <c r="K2554" s="131">
        <v>9810.8960266666654</v>
      </c>
      <c r="L2554" s="131">
        <v>4164.9681179518075</v>
      </c>
      <c r="M2554" s="131">
        <v>273.16892168674713</v>
      </c>
      <c r="N2554" s="131">
        <v>22273.784506987948</v>
      </c>
      <c r="O2554" s="131">
        <v>814.36253012048167</v>
      </c>
      <c r="P2554" s="131">
        <v>841.525673493976</v>
      </c>
      <c r="Q2554" s="131">
        <v>1265.6635836144578</v>
      </c>
      <c r="R2554" s="131">
        <v>13775.500100240963</v>
      </c>
      <c r="S2554" s="131">
        <v>1679.2112732530113</v>
      </c>
      <c r="T2554" s="131">
        <v>3053.0431307228905</v>
      </c>
      <c r="U2554" s="131">
        <v>19783.83183686747</v>
      </c>
      <c r="V2554" s="131">
        <v>26168.805134457816</v>
      </c>
      <c r="W2554" s="131">
        <v>2933.616110361444</v>
      </c>
      <c r="X2554" s="132">
        <v>49706.55864000001</v>
      </c>
      <c r="Y2554" s="131">
        <v>0</v>
      </c>
      <c r="Z2554" s="131">
        <v>236.81062409638551</v>
      </c>
      <c r="AA2554" s="131">
        <v>979.85946120481947</v>
      </c>
      <c r="AB2554" s="131">
        <v>343.04605662650607</v>
      </c>
      <c r="AC2554" s="131">
        <v>6956.2778895180727</v>
      </c>
      <c r="AD2554" s="131">
        <v>1282.0989993975898</v>
      </c>
      <c r="AE2554" s="131">
        <v>4261.3200000000052</v>
      </c>
      <c r="AF2554" s="131">
        <v>12489.747336867467</v>
      </c>
      <c r="AG2554" s="131">
        <v>8811.1212506024076</v>
      </c>
      <c r="AH2554" s="43">
        <v>195175.31347317269</v>
      </c>
      <c r="AJ2554" s="69"/>
    </row>
    <row r="2555" spans="1:36">
      <c r="A2555" s="52">
        <v>0</v>
      </c>
      <c r="D2555" s="62">
        <v>2023</v>
      </c>
      <c r="E2555" s="62">
        <v>9</v>
      </c>
      <c r="F2555" s="62">
        <v>2024</v>
      </c>
      <c r="G2555" s="62">
        <v>2024</v>
      </c>
      <c r="H2555" s="131">
        <v>1505.476934939757</v>
      </c>
      <c r="I2555" s="131">
        <v>958.60188433734913</v>
      </c>
      <c r="J2555" s="131">
        <v>587.02252481927724</v>
      </c>
      <c r="K2555" s="131">
        <v>9337.0379266666641</v>
      </c>
      <c r="L2555" s="131">
        <v>3737.3005354216875</v>
      </c>
      <c r="M2555" s="131">
        <v>237.98366024096379</v>
      </c>
      <c r="N2555" s="131">
        <v>19613.976244337347</v>
      </c>
      <c r="O2555" s="131">
        <v>795.82146746987962</v>
      </c>
      <c r="P2555" s="131">
        <v>717.42116602409635</v>
      </c>
      <c r="Q2555" s="131">
        <v>1184.4445301204823</v>
      </c>
      <c r="R2555" s="131">
        <v>13603.298606385539</v>
      </c>
      <c r="S2555" s="131">
        <v>1557.9025113253015</v>
      </c>
      <c r="T2555" s="131">
        <v>2840.144043614459</v>
      </c>
      <c r="U2555" s="131">
        <v>22110.155944337352</v>
      </c>
      <c r="V2555" s="131">
        <v>20781.365023614457</v>
      </c>
      <c r="W2555" s="131">
        <v>2643.3420238554213</v>
      </c>
      <c r="X2555" s="132">
        <v>47445.692472289149</v>
      </c>
      <c r="Y2555" s="131">
        <v>0</v>
      </c>
      <c r="Z2555" s="131">
        <v>218.50972289156624</v>
      </c>
      <c r="AA2555" s="131">
        <v>951.9304033734935</v>
      </c>
      <c r="AB2555" s="131">
        <v>319.86953855421694</v>
      </c>
      <c r="AC2555" s="131">
        <v>6692.2677307228914</v>
      </c>
      <c r="AD2555" s="131">
        <v>1328.5922512048194</v>
      </c>
      <c r="AE2555" s="131">
        <v>6502.6080000000056</v>
      </c>
      <c r="AF2555" s="131">
        <v>11542.991816385542</v>
      </c>
      <c r="AG2555" s="131">
        <v>7968.6128081927709</v>
      </c>
      <c r="AH2555" s="43">
        <v>185182.3697711245</v>
      </c>
      <c r="AJ2555" s="69"/>
    </row>
    <row r="2556" spans="1:36">
      <c r="A2556" s="52">
        <v>0</v>
      </c>
      <c r="D2556" s="62">
        <v>2023</v>
      </c>
      <c r="E2556" s="62">
        <v>10</v>
      </c>
      <c r="F2556" s="62">
        <v>2024</v>
      </c>
      <c r="G2556" s="62">
        <v>2024</v>
      </c>
      <c r="H2556" s="131">
        <v>1258.3036785542176</v>
      </c>
      <c r="I2556" s="131">
        <v>848.06040578313275</v>
      </c>
      <c r="J2556" s="131">
        <v>722.25760771084333</v>
      </c>
      <c r="K2556" s="131">
        <v>8139.9227266666658</v>
      </c>
      <c r="L2556" s="131">
        <v>3286.2631396385545</v>
      </c>
      <c r="M2556" s="131">
        <v>250.89821566265064</v>
      </c>
      <c r="N2556" s="131">
        <v>13632.376025060241</v>
      </c>
      <c r="O2556" s="131">
        <v>653.38916626506023</v>
      </c>
      <c r="P2556" s="131">
        <v>565.82515373493982</v>
      </c>
      <c r="Q2556" s="131">
        <v>1013.3043816867472</v>
      </c>
      <c r="R2556" s="131">
        <v>8587.12962349398</v>
      </c>
      <c r="S2556" s="131">
        <v>1433.8404130120482</v>
      </c>
      <c r="T2556" s="131">
        <v>4794.2193228915667</v>
      </c>
      <c r="U2556" s="131">
        <v>23028.006488915671</v>
      </c>
      <c r="V2556" s="131">
        <v>12126.543033734937</v>
      </c>
      <c r="W2556" s="131">
        <v>2000.5755534939747</v>
      </c>
      <c r="X2556" s="132">
        <v>44265.624043373493</v>
      </c>
      <c r="Y2556" s="131">
        <v>0</v>
      </c>
      <c r="Z2556" s="131">
        <v>95.016608433734916</v>
      </c>
      <c r="AA2556" s="131">
        <v>875.80119734939774</v>
      </c>
      <c r="AB2556" s="131">
        <v>305.99721686746994</v>
      </c>
      <c r="AC2556" s="131">
        <v>6021.4445920481921</v>
      </c>
      <c r="AD2556" s="131">
        <v>1246.7532524096391</v>
      </c>
      <c r="AE2556" s="131">
        <v>0</v>
      </c>
      <c r="AF2556" s="131">
        <v>10569.009339759043</v>
      </c>
      <c r="AG2556" s="131">
        <v>5923.9721428915673</v>
      </c>
      <c r="AH2556" s="43">
        <v>151644.53332943778</v>
      </c>
      <c r="AJ2556" s="69"/>
    </row>
    <row r="2557" spans="1:36">
      <c r="A2557" s="52">
        <v>0</v>
      </c>
      <c r="D2557" s="62">
        <v>2023</v>
      </c>
      <c r="E2557" s="62">
        <v>11</v>
      </c>
      <c r="F2557" s="62">
        <v>2024</v>
      </c>
      <c r="G2557" s="62">
        <v>2024</v>
      </c>
      <c r="H2557" s="131">
        <v>1270.6080573493973</v>
      </c>
      <c r="I2557" s="131">
        <v>739.62996240963832</v>
      </c>
      <c r="J2557" s="131">
        <v>700.85025542168694</v>
      </c>
      <c r="K2557" s="131">
        <v>6866.3251666666638</v>
      </c>
      <c r="L2557" s="131">
        <v>4135.522153253014</v>
      </c>
      <c r="M2557" s="131">
        <v>243.84275783132529</v>
      </c>
      <c r="N2557" s="131">
        <v>9451.719365783134</v>
      </c>
      <c r="O2557" s="131">
        <v>581.14295662650625</v>
      </c>
      <c r="P2557" s="131">
        <v>387.80873421686738</v>
      </c>
      <c r="Q2557" s="131">
        <v>880.35652626505998</v>
      </c>
      <c r="R2557" s="131">
        <v>6125.3289555421679</v>
      </c>
      <c r="S2557" s="131">
        <v>1262.9715961445781</v>
      </c>
      <c r="T2557" s="131">
        <v>3281.5824806024084</v>
      </c>
      <c r="U2557" s="131">
        <v>18960.414442409638</v>
      </c>
      <c r="V2557" s="131">
        <v>10322.334032289156</v>
      </c>
      <c r="W2557" s="131">
        <v>1552.6505932530115</v>
      </c>
      <c r="X2557" s="132">
        <v>36624.174942650585</v>
      </c>
      <c r="Y2557" s="131">
        <v>0</v>
      </c>
      <c r="Z2557" s="131">
        <v>9.473184337349398</v>
      </c>
      <c r="AA2557" s="131">
        <v>787.41924337349406</v>
      </c>
      <c r="AB2557" s="131">
        <v>272.54241686746985</v>
      </c>
      <c r="AC2557" s="131">
        <v>4845.2457300000005</v>
      </c>
      <c r="AD2557" s="131">
        <v>1071.3839692771082</v>
      </c>
      <c r="AE2557" s="131">
        <v>0</v>
      </c>
      <c r="AF2557" s="131">
        <v>9096.2785301204785</v>
      </c>
      <c r="AG2557" s="131">
        <v>4633.1191756626504</v>
      </c>
      <c r="AH2557" s="43">
        <v>124102.72522835339</v>
      </c>
      <c r="AJ2557" s="69"/>
    </row>
    <row r="2558" spans="1:36">
      <c r="A2558" s="52">
        <v>0</v>
      </c>
      <c r="D2558" s="62">
        <v>2023</v>
      </c>
      <c r="E2558" s="62">
        <v>12</v>
      </c>
      <c r="F2558" s="62">
        <v>2024</v>
      </c>
      <c r="G2558" s="62">
        <v>2024</v>
      </c>
      <c r="H2558" s="131">
        <v>1174.7062814457829</v>
      </c>
      <c r="I2558" s="131">
        <v>611.62446554216854</v>
      </c>
      <c r="J2558" s="131">
        <v>460.4986062650604</v>
      </c>
      <c r="K2558" s="131">
        <v>5264.3522566666652</v>
      </c>
      <c r="L2558" s="131">
        <v>4436.9927442168682</v>
      </c>
      <c r="M2558" s="131">
        <v>243.0145084337349</v>
      </c>
      <c r="N2558" s="131">
        <v>6645.1890332530129</v>
      </c>
      <c r="O2558" s="131">
        <v>478.70536144578301</v>
      </c>
      <c r="P2558" s="131">
        <v>296.33699999999999</v>
      </c>
      <c r="Q2558" s="131">
        <v>768.80118939759052</v>
      </c>
      <c r="R2558" s="131">
        <v>5247.3243595180729</v>
      </c>
      <c r="S2558" s="131">
        <v>992.01090361445745</v>
      </c>
      <c r="T2558" s="131">
        <v>2265.6037785542176</v>
      </c>
      <c r="U2558" s="131">
        <v>12733.79825325301</v>
      </c>
      <c r="V2558" s="131">
        <v>7608.1418881927711</v>
      </c>
      <c r="W2558" s="131">
        <v>1116.1868983132533</v>
      </c>
      <c r="X2558" s="132">
        <v>28007.814352771074</v>
      </c>
      <c r="Y2558" s="131">
        <v>0</v>
      </c>
      <c r="Z2558" s="131">
        <v>23.08495421686747</v>
      </c>
      <c r="AA2558" s="131">
        <v>413.80052457831334</v>
      </c>
      <c r="AB2558" s="131">
        <v>176.27589397590359</v>
      </c>
      <c r="AC2558" s="131">
        <v>4455.1060583132512</v>
      </c>
      <c r="AD2558" s="131">
        <v>961.4043180722889</v>
      </c>
      <c r="AE2558" s="131">
        <v>0</v>
      </c>
      <c r="AF2558" s="131">
        <v>8377.2393701204801</v>
      </c>
      <c r="AG2558" s="131">
        <v>2924.3982751807234</v>
      </c>
      <c r="AH2558" s="43">
        <v>95682.411275341365</v>
      </c>
      <c r="AJ2558" s="69"/>
    </row>
    <row r="2559" spans="1:36">
      <c r="A2559" s="52">
        <v>0</v>
      </c>
      <c r="D2559" s="62">
        <v>2024</v>
      </c>
      <c r="E2559" s="62">
        <v>1</v>
      </c>
      <c r="F2559" s="62">
        <v>2024</v>
      </c>
      <c r="G2559" s="62">
        <v>2024</v>
      </c>
      <c r="H2559" s="131">
        <v>1088.6551068674703</v>
      </c>
      <c r="I2559" s="131">
        <v>665.31957903614443</v>
      </c>
      <c r="J2559" s="131">
        <v>282.09903457831336</v>
      </c>
      <c r="K2559" s="131">
        <v>6041.9868707630503</v>
      </c>
      <c r="L2559" s="131">
        <v>3538.3810210843376</v>
      </c>
      <c r="M2559" s="131">
        <v>236.08420385542161</v>
      </c>
      <c r="N2559" s="131">
        <v>7540.9517673493956</v>
      </c>
      <c r="O2559" s="131">
        <v>535.91070481927727</v>
      </c>
      <c r="P2559" s="131">
        <v>241.97343614457841</v>
      </c>
      <c r="Q2559" s="131">
        <v>786.86439036144577</v>
      </c>
      <c r="R2559" s="131">
        <v>5717.0284698795158</v>
      </c>
      <c r="S2559" s="131">
        <v>1235.271691566265</v>
      </c>
      <c r="T2559" s="131">
        <v>1795.7353792771078</v>
      </c>
      <c r="U2559" s="131">
        <v>14591.845479036157</v>
      </c>
      <c r="V2559" s="131">
        <v>6724.9854561445763</v>
      </c>
      <c r="W2559" s="131">
        <v>1283.2740245783134</v>
      </c>
      <c r="X2559" s="132">
        <v>27246.481215783126</v>
      </c>
      <c r="Y2559" s="131">
        <v>0</v>
      </c>
      <c r="Z2559" s="131">
        <v>0.20163289156626502</v>
      </c>
      <c r="AA2559" s="131">
        <v>604.47868457831316</v>
      </c>
      <c r="AB2559" s="131">
        <v>244.72467602409651</v>
      </c>
      <c r="AC2559" s="131">
        <v>2865.6556248192765</v>
      </c>
      <c r="AD2559" s="131">
        <v>956.82625180722914</v>
      </c>
      <c r="AE2559" s="131">
        <v>0</v>
      </c>
      <c r="AF2559" s="131">
        <v>8815.5716595180729</v>
      </c>
      <c r="AG2559" s="131">
        <v>3165.1890072289157</v>
      </c>
      <c r="AH2559" s="43">
        <v>96205.495367991956</v>
      </c>
      <c r="AJ2559" s="69"/>
    </row>
    <row r="2560" spans="1:36">
      <c r="A2560" s="52">
        <v>0</v>
      </c>
      <c r="D2560" s="62">
        <v>2024</v>
      </c>
      <c r="E2560" s="62">
        <v>2</v>
      </c>
      <c r="F2560" s="62">
        <v>2024</v>
      </c>
      <c r="G2560" s="62">
        <v>2024</v>
      </c>
      <c r="H2560" s="131">
        <v>1342.028671084337</v>
      </c>
      <c r="I2560" s="131">
        <v>570.68237204819252</v>
      </c>
      <c r="J2560" s="131">
        <v>316.05905012048197</v>
      </c>
      <c r="K2560" s="131">
        <v>4041.2249885943766</v>
      </c>
      <c r="L2560" s="131">
        <v>3705.0288421686746</v>
      </c>
      <c r="M2560" s="131">
        <v>225.94114698795175</v>
      </c>
      <c r="N2560" s="131">
        <v>6458.0842381927705</v>
      </c>
      <c r="O2560" s="131">
        <v>463.28558144578318</v>
      </c>
      <c r="P2560" s="131">
        <v>293.68085493975906</v>
      </c>
      <c r="Q2560" s="131">
        <v>674.40358843373485</v>
      </c>
      <c r="R2560" s="131">
        <v>3124.929657831326</v>
      </c>
      <c r="S2560" s="131">
        <v>888.6426409638558</v>
      </c>
      <c r="T2560" s="131">
        <v>1249.2349460240966</v>
      </c>
      <c r="U2560" s="131">
        <v>10078.455173012051</v>
      </c>
      <c r="V2560" s="131">
        <v>5940.3131209638541</v>
      </c>
      <c r="W2560" s="131">
        <v>1093.5603665060244</v>
      </c>
      <c r="X2560" s="132">
        <v>24152.317658795189</v>
      </c>
      <c r="Y2560" s="131">
        <v>0</v>
      </c>
      <c r="Z2560" s="131">
        <v>1.7282819277108432</v>
      </c>
      <c r="AA2560" s="131">
        <v>591.61934927710865</v>
      </c>
      <c r="AB2560" s="131">
        <v>212.26017192771087</v>
      </c>
      <c r="AC2560" s="131">
        <v>2346.7833810843376</v>
      </c>
      <c r="AD2560" s="131">
        <v>774.90780506024078</v>
      </c>
      <c r="AE2560" s="131">
        <v>0</v>
      </c>
      <c r="AF2560" s="131">
        <v>7943.944424096383</v>
      </c>
      <c r="AG2560" s="131">
        <v>2345.0397089156631</v>
      </c>
      <c r="AH2560" s="43">
        <v>78834.156020401599</v>
      </c>
      <c r="AJ2560" s="69"/>
    </row>
    <row r="2561" spans="1:36">
      <c r="A2561" s="52">
        <v>0</v>
      </c>
      <c r="D2561" s="62">
        <v>2024</v>
      </c>
      <c r="E2561" s="62">
        <v>3</v>
      </c>
      <c r="F2561" s="62">
        <v>2024</v>
      </c>
      <c r="G2561" s="62">
        <v>2024</v>
      </c>
      <c r="H2561" s="131">
        <v>1715.8407057831314</v>
      </c>
      <c r="I2561" s="131">
        <v>729.45939807228922</v>
      </c>
      <c r="J2561" s="131">
        <v>402.56416433734933</v>
      </c>
      <c r="K2561" s="131">
        <v>6392.5760489558243</v>
      </c>
      <c r="L2561" s="131">
        <v>3676.8695150602407</v>
      </c>
      <c r="M2561" s="131">
        <v>254.42673783132526</v>
      </c>
      <c r="N2561" s="131">
        <v>9138.6508240963849</v>
      </c>
      <c r="O2561" s="131">
        <v>567.4961874698796</v>
      </c>
      <c r="P2561" s="131">
        <v>570.43797253012065</v>
      </c>
      <c r="Q2561" s="131">
        <v>838.5192983132531</v>
      </c>
      <c r="R2561" s="131">
        <v>4923.470786746987</v>
      </c>
      <c r="S2561" s="131">
        <v>1149.1012674698791</v>
      </c>
      <c r="T2561" s="131">
        <v>1515.1517262650605</v>
      </c>
      <c r="U2561" s="131">
        <v>18815.061770602406</v>
      </c>
      <c r="V2561" s="131">
        <v>8788.6680479518072</v>
      </c>
      <c r="W2561" s="131">
        <v>1453.6867893975898</v>
      </c>
      <c r="X2561" s="132">
        <v>32946.503307108418</v>
      </c>
      <c r="Y2561" s="131">
        <v>0</v>
      </c>
      <c r="Z2561" s="131">
        <v>4.3015016867469891</v>
      </c>
      <c r="AA2561" s="131">
        <v>723.27016662650601</v>
      </c>
      <c r="AB2561" s="131">
        <v>244.32222349397594</v>
      </c>
      <c r="AC2561" s="131">
        <v>2970.9340510843381</v>
      </c>
      <c r="AD2561" s="131">
        <v>950.88826096385537</v>
      </c>
      <c r="AE2561" s="131">
        <v>0</v>
      </c>
      <c r="AF2561" s="131">
        <v>9312.0681860241002</v>
      </c>
      <c r="AG2561" s="131">
        <v>3581.751098795181</v>
      </c>
      <c r="AH2561" s="43">
        <v>111666.02003666664</v>
      </c>
      <c r="AJ2561" s="69"/>
    </row>
    <row r="2562" spans="1:36">
      <c r="A2562" s="52">
        <v>0</v>
      </c>
      <c r="D2562" s="62">
        <v>2024</v>
      </c>
      <c r="E2562" s="62">
        <v>4</v>
      </c>
      <c r="F2562" s="62">
        <v>2024</v>
      </c>
      <c r="G2562" s="62">
        <v>2024</v>
      </c>
      <c r="H2562" s="131">
        <v>1902.9278336144571</v>
      </c>
      <c r="I2562" s="131">
        <v>801.98599879518076</v>
      </c>
      <c r="J2562" s="131">
        <v>626.14834626506001</v>
      </c>
      <c r="K2562" s="131">
        <v>7241.2836576305217</v>
      </c>
      <c r="L2562" s="131">
        <v>4679.0645831325292</v>
      </c>
      <c r="M2562" s="131">
        <v>245.43768144578323</v>
      </c>
      <c r="N2562" s="131">
        <v>11571.973089759038</v>
      </c>
      <c r="O2562" s="131">
        <v>660.5336975903615</v>
      </c>
      <c r="P2562" s="131">
        <v>689.26421349397594</v>
      </c>
      <c r="Q2562" s="131">
        <v>938.21688289156623</v>
      </c>
      <c r="R2562" s="131">
        <v>6687.8804024096371</v>
      </c>
      <c r="S2562" s="131">
        <v>1131.8996385542166</v>
      </c>
      <c r="T2562" s="131">
        <v>2990.7666650602414</v>
      </c>
      <c r="U2562" s="131">
        <v>19161.680376626507</v>
      </c>
      <c r="V2562" s="131">
        <v>11900.82251927711</v>
      </c>
      <c r="W2562" s="131">
        <v>1793.100058554217</v>
      </c>
      <c r="X2562" s="132">
        <v>38468.106255542167</v>
      </c>
      <c r="Y2562" s="131">
        <v>0</v>
      </c>
      <c r="Z2562" s="131">
        <v>18.502218192771085</v>
      </c>
      <c r="AA2562" s="131">
        <v>582.17717999999991</v>
      </c>
      <c r="AB2562" s="131">
        <v>274.13724843373495</v>
      </c>
      <c r="AC2562" s="131">
        <v>4170.0668953012037</v>
      </c>
      <c r="AD2562" s="131">
        <v>1092.9951781927714</v>
      </c>
      <c r="AE2562" s="131">
        <v>0</v>
      </c>
      <c r="AF2562" s="131">
        <v>9909.0899351807202</v>
      </c>
      <c r="AG2562" s="131">
        <v>4991.2333233734935</v>
      </c>
      <c r="AH2562" s="43">
        <v>132529.29387931727</v>
      </c>
      <c r="AJ2562" s="69"/>
    </row>
    <row r="2563" spans="1:36">
      <c r="A2563" s="52">
        <v>0</v>
      </c>
      <c r="D2563" s="62">
        <v>2024</v>
      </c>
      <c r="E2563" s="62">
        <v>5</v>
      </c>
      <c r="F2563" s="62">
        <v>2024</v>
      </c>
      <c r="G2563" s="62">
        <v>2025</v>
      </c>
      <c r="H2563" s="131">
        <v>1621.482144698796</v>
      </c>
      <c r="I2563" s="131">
        <v>872.51120843373508</v>
      </c>
      <c r="J2563" s="131">
        <v>483.83020337349376</v>
      </c>
      <c r="K2563" s="131">
        <v>8917.1496583534154</v>
      </c>
      <c r="L2563" s="131">
        <v>3498.6809861445799</v>
      </c>
      <c r="M2563" s="131">
        <v>263.99279445783128</v>
      </c>
      <c r="N2563" s="131">
        <v>15638.985673975907</v>
      </c>
      <c r="O2563" s="131">
        <v>717.83162530120455</v>
      </c>
      <c r="P2563" s="131">
        <v>845.25066072289155</v>
      </c>
      <c r="Q2563" s="131">
        <v>1125.6916886746992</v>
      </c>
      <c r="R2563" s="131">
        <v>9554.6742969879506</v>
      </c>
      <c r="S2563" s="131">
        <v>1593.5848674698791</v>
      </c>
      <c r="T2563" s="131">
        <v>2500.3829624096384</v>
      </c>
      <c r="U2563" s="131">
        <v>17552.722414216867</v>
      </c>
      <c r="V2563" s="131">
        <v>13775.901147710843</v>
      </c>
      <c r="W2563" s="131">
        <v>2259.8521478313255</v>
      </c>
      <c r="X2563" s="132">
        <v>43567.137549759034</v>
      </c>
      <c r="Y2563" s="131">
        <v>0</v>
      </c>
      <c r="Z2563" s="131">
        <v>36.725990963855423</v>
      </c>
      <c r="AA2563" s="131">
        <v>761.66832168674716</v>
      </c>
      <c r="AB2563" s="131">
        <v>313.64467180722897</v>
      </c>
      <c r="AC2563" s="131">
        <v>7639.8335185542137</v>
      </c>
      <c r="AD2563" s="131">
        <v>1264.1172779518074</v>
      </c>
      <c r="AE2563" s="131">
        <v>1777.8779999999981</v>
      </c>
      <c r="AF2563" s="131">
        <v>11298.054292048191</v>
      </c>
      <c r="AG2563" s="131">
        <v>6743.5256626506016</v>
      </c>
      <c r="AH2563" s="43">
        <v>154625.1097661847</v>
      </c>
      <c r="AJ2563" s="69"/>
    </row>
    <row r="2564" spans="1:36">
      <c r="A2564" s="52">
        <v>0</v>
      </c>
      <c r="D2564" s="62">
        <v>2024</v>
      </c>
      <c r="E2564" s="62">
        <v>6</v>
      </c>
      <c r="F2564" s="62">
        <v>2024</v>
      </c>
      <c r="G2564" s="62">
        <v>2025</v>
      </c>
      <c r="H2564" s="131">
        <v>1760.7561053012041</v>
      </c>
      <c r="I2564" s="131">
        <v>848.20860240963873</v>
      </c>
      <c r="J2564" s="131">
        <v>519.76894433734924</v>
      </c>
      <c r="K2564" s="131">
        <v>9185.6860501606388</v>
      </c>
      <c r="L2564" s="131">
        <v>3563.7705783132528</v>
      </c>
      <c r="M2564" s="131">
        <v>290.29185807228902</v>
      </c>
      <c r="N2564" s="131">
        <v>17875.13841843374</v>
      </c>
      <c r="O2564" s="131">
        <v>706.30041734939755</v>
      </c>
      <c r="P2564" s="131">
        <v>947.65727566265048</v>
      </c>
      <c r="Q2564" s="131">
        <v>1272.3482804819275</v>
      </c>
      <c r="R2564" s="131">
        <v>11296.404831325302</v>
      </c>
      <c r="S2564" s="131">
        <v>1574.5981638554224</v>
      </c>
      <c r="T2564" s="131">
        <v>2673.8346751807221</v>
      </c>
      <c r="U2564" s="131">
        <v>18482.67216987953</v>
      </c>
      <c r="V2564" s="131">
        <v>20670.530874457829</v>
      </c>
      <c r="W2564" s="131">
        <v>2458.7454990361452</v>
      </c>
      <c r="X2564" s="132">
        <v>46501.662926265068</v>
      </c>
      <c r="Y2564" s="131">
        <v>0</v>
      </c>
      <c r="Z2564" s="131">
        <v>121.69025084337345</v>
      </c>
      <c r="AA2564" s="131">
        <v>767.51347409638561</v>
      </c>
      <c r="AB2564" s="131">
        <v>311.56533373493977</v>
      </c>
      <c r="AC2564" s="131">
        <v>7238.9511904819301</v>
      </c>
      <c r="AD2564" s="131">
        <v>1247.2479857831327</v>
      </c>
      <c r="AE2564" s="131">
        <v>4731.2040000000079</v>
      </c>
      <c r="AF2564" s="131">
        <v>11401.031349397592</v>
      </c>
      <c r="AG2564" s="131">
        <v>7825.2213233734929</v>
      </c>
      <c r="AH2564" s="43">
        <v>174272.80057823294</v>
      </c>
      <c r="AJ2564" s="69"/>
    </row>
    <row r="2565" spans="1:36">
      <c r="A2565" s="52">
        <v>0</v>
      </c>
      <c r="D2565" s="62">
        <v>2024</v>
      </c>
      <c r="E2565" s="62">
        <v>7</v>
      </c>
      <c r="F2565" s="62">
        <v>2025</v>
      </c>
      <c r="G2565" s="62">
        <v>2025</v>
      </c>
      <c r="H2565" s="131">
        <v>1771.4416237349392</v>
      </c>
      <c r="I2565" s="131">
        <v>924.54737662650609</v>
      </c>
      <c r="J2565" s="131">
        <v>484.78907759036133</v>
      </c>
      <c r="K2565" s="131">
        <v>9827.1896528112429</v>
      </c>
      <c r="L2565" s="131">
        <v>3983.8523433734949</v>
      </c>
      <c r="M2565" s="131">
        <v>284.2789081927711</v>
      </c>
      <c r="N2565" s="131">
        <v>22783.595837831315</v>
      </c>
      <c r="O2565" s="131">
        <v>813.37591975903626</v>
      </c>
      <c r="P2565" s="131">
        <v>780.43634746987948</v>
      </c>
      <c r="Q2565" s="131">
        <v>1311.3603787951813</v>
      </c>
      <c r="R2565" s="131">
        <v>13199.107802409639</v>
      </c>
      <c r="S2565" s="131">
        <v>1715.294506024097</v>
      </c>
      <c r="T2565" s="131">
        <v>2942.3022159036136</v>
      </c>
      <c r="U2565" s="131">
        <v>19105.390386747</v>
      </c>
      <c r="V2565" s="131">
        <v>25879.977526506016</v>
      </c>
      <c r="W2565" s="131">
        <v>2884.5420343373494</v>
      </c>
      <c r="X2565" s="132">
        <v>48248.292430361471</v>
      </c>
      <c r="Y2565" s="131">
        <v>0</v>
      </c>
      <c r="Z2565" s="131">
        <v>187.39376879518076</v>
      </c>
      <c r="AA2565" s="131">
        <v>960.49342903614422</v>
      </c>
      <c r="AB2565" s="131">
        <v>337.55705963855422</v>
      </c>
      <c r="AC2565" s="131">
        <v>7619.834891084336</v>
      </c>
      <c r="AD2565" s="131">
        <v>1361.1494465060241</v>
      </c>
      <c r="AE2565" s="131">
        <v>8270.7060000000038</v>
      </c>
      <c r="AF2565" s="131">
        <v>12327.824865542168</v>
      </c>
      <c r="AG2565" s="131">
        <v>9124.0755826506029</v>
      </c>
      <c r="AH2565" s="43">
        <v>197128.80941172695</v>
      </c>
      <c r="AJ2565" s="69"/>
    </row>
    <row r="2566" spans="1:36">
      <c r="A2566" s="52">
        <v>0</v>
      </c>
      <c r="D2566" s="62">
        <v>2024</v>
      </c>
      <c r="E2566" s="62">
        <v>8</v>
      </c>
      <c r="F2566" s="62">
        <v>2025</v>
      </c>
      <c r="G2566" s="62">
        <v>2025</v>
      </c>
      <c r="H2566" s="131">
        <v>1694.1074479518047</v>
      </c>
      <c r="I2566" s="131">
        <v>981.25345734939754</v>
      </c>
      <c r="J2566" s="131">
        <v>548.90187108433724</v>
      </c>
      <c r="K2566" s="131">
        <v>9783.262403534136</v>
      </c>
      <c r="L2566" s="131">
        <v>4113.569899397593</v>
      </c>
      <c r="M2566" s="131">
        <v>270.43090240963858</v>
      </c>
      <c r="N2566" s="131">
        <v>22670.643592048189</v>
      </c>
      <c r="O2566" s="131">
        <v>820.60978313252986</v>
      </c>
      <c r="P2566" s="131">
        <v>848.70742409638581</v>
      </c>
      <c r="Q2566" s="131">
        <v>1260.9095479518073</v>
      </c>
      <c r="R2566" s="131">
        <v>14220.876068072292</v>
      </c>
      <c r="S2566" s="131">
        <v>1682.5140433734941</v>
      </c>
      <c r="T2566" s="131">
        <v>3049.7530012048192</v>
      </c>
      <c r="U2566" s="131">
        <v>19864.366035903608</v>
      </c>
      <c r="V2566" s="131">
        <v>26039.022545060223</v>
      </c>
      <c r="W2566" s="131">
        <v>2952.0951607228913</v>
      </c>
      <c r="X2566" s="132">
        <v>50271.941130000007</v>
      </c>
      <c r="Y2566" s="131">
        <v>0</v>
      </c>
      <c r="Z2566" s="131">
        <v>239.53987518072299</v>
      </c>
      <c r="AA2566" s="131">
        <v>978.02888626505967</v>
      </c>
      <c r="AB2566" s="131">
        <v>342.5206408433736</v>
      </c>
      <c r="AC2566" s="131">
        <v>6961.788986626505</v>
      </c>
      <c r="AD2566" s="131">
        <v>1272.7543555421687</v>
      </c>
      <c r="AE2566" s="131">
        <v>4362.780000000007</v>
      </c>
      <c r="AF2566" s="131">
        <v>12371.957890120479</v>
      </c>
      <c r="AG2566" s="131">
        <v>8884.3816578313254</v>
      </c>
      <c r="AH2566" s="43">
        <v>196486.71660570279</v>
      </c>
      <c r="AJ2566" s="69"/>
    </row>
    <row r="2567" spans="1:36">
      <c r="A2567" s="52">
        <v>0</v>
      </c>
      <c r="D2567" s="62">
        <v>2024</v>
      </c>
      <c r="E2567" s="62">
        <v>9</v>
      </c>
      <c r="F2567" s="62">
        <v>2025</v>
      </c>
      <c r="G2567" s="62">
        <v>2025</v>
      </c>
      <c r="H2567" s="131">
        <v>1506.8392096385528</v>
      </c>
      <c r="I2567" s="131">
        <v>952.09033012048235</v>
      </c>
      <c r="J2567" s="131">
        <v>543.56406349397582</v>
      </c>
      <c r="K2567" s="131">
        <v>9310.8372697991963</v>
      </c>
      <c r="L2567" s="131">
        <v>3691.1799927710854</v>
      </c>
      <c r="M2567" s="131">
        <v>235.59830891566267</v>
      </c>
      <c r="N2567" s="131">
        <v>19971.349192650599</v>
      </c>
      <c r="O2567" s="131">
        <v>801.91633421686765</v>
      </c>
      <c r="P2567" s="131">
        <v>723.54378361445754</v>
      </c>
      <c r="Q2567" s="131">
        <v>1179.9955662650602</v>
      </c>
      <c r="R2567" s="131">
        <v>14111.236828915664</v>
      </c>
      <c r="S2567" s="131">
        <v>1560.9666843373495</v>
      </c>
      <c r="T2567" s="131">
        <v>2837.083346024097</v>
      </c>
      <c r="U2567" s="131">
        <v>22202.814559518079</v>
      </c>
      <c r="V2567" s="131">
        <v>20669.399246265064</v>
      </c>
      <c r="W2567" s="131">
        <v>2659.9926177108437</v>
      </c>
      <c r="X2567" s="132">
        <v>47985.3589566265</v>
      </c>
      <c r="Y2567" s="131">
        <v>0</v>
      </c>
      <c r="Z2567" s="131">
        <v>221.02805542168679</v>
      </c>
      <c r="AA2567" s="131">
        <v>950.15200554216869</v>
      </c>
      <c r="AB2567" s="131">
        <v>319.37962036144569</v>
      </c>
      <c r="AC2567" s="131">
        <v>6697.23291506024</v>
      </c>
      <c r="AD2567" s="131">
        <v>1318.9087389156628</v>
      </c>
      <c r="AE2567" s="131">
        <v>6657.431999999988</v>
      </c>
      <c r="AF2567" s="131">
        <v>11434.131117831323</v>
      </c>
      <c r="AG2567" s="131">
        <v>8034.8681465060263</v>
      </c>
      <c r="AH2567" s="43">
        <v>186576.89889052208</v>
      </c>
      <c r="AJ2567" s="69"/>
    </row>
    <row r="2568" spans="1:36">
      <c r="A2568" s="52">
        <v>0</v>
      </c>
      <c r="D2568" s="62">
        <v>2024</v>
      </c>
      <c r="E2568" s="62">
        <v>10</v>
      </c>
      <c r="F2568" s="62">
        <v>2025</v>
      </c>
      <c r="G2568" s="62">
        <v>2025</v>
      </c>
      <c r="H2568" s="131">
        <v>1259.4422913253022</v>
      </c>
      <c r="I2568" s="131">
        <v>842.29973349397608</v>
      </c>
      <c r="J2568" s="131">
        <v>676.4407075903614</v>
      </c>
      <c r="K2568" s="131">
        <v>8117.3421951003993</v>
      </c>
      <c r="L2568" s="131">
        <v>3245.708670481928</v>
      </c>
      <c r="M2568" s="131">
        <v>248.38341951807232</v>
      </c>
      <c r="N2568" s="131">
        <v>13909.840269759035</v>
      </c>
      <c r="O2568" s="131">
        <v>658.31340289156617</v>
      </c>
      <c r="P2568" s="131">
        <v>570.65402024096409</v>
      </c>
      <c r="Q2568" s="131">
        <v>1009.4982477108434</v>
      </c>
      <c r="R2568" s="131">
        <v>8651.3905120481977</v>
      </c>
      <c r="S2568" s="131">
        <v>1436.6605734939753</v>
      </c>
      <c r="T2568" s="131">
        <v>4789.0528048192782</v>
      </c>
      <c r="U2568" s="131">
        <v>23125.34441012048</v>
      </c>
      <c r="V2568" s="131">
        <v>12023.059851807224</v>
      </c>
      <c r="W2568" s="131">
        <v>2013.1773169879523</v>
      </c>
      <c r="X2568" s="132">
        <v>44769.119143975899</v>
      </c>
      <c r="Y2568" s="131">
        <v>0</v>
      </c>
      <c r="Z2568" s="131">
        <v>96.111678313252995</v>
      </c>
      <c r="AA2568" s="131">
        <v>874.16502421686732</v>
      </c>
      <c r="AB2568" s="131">
        <v>305.52854578313253</v>
      </c>
      <c r="AC2568" s="131">
        <v>6026.3222243373484</v>
      </c>
      <c r="AD2568" s="131">
        <v>1237.6662278313256</v>
      </c>
      <c r="AE2568" s="131">
        <v>0</v>
      </c>
      <c r="AF2568" s="131">
        <v>10469.334163855419</v>
      </c>
      <c r="AG2568" s="131">
        <v>5973.2272375903622</v>
      </c>
      <c r="AH2568" s="43">
        <v>152328.08267329316</v>
      </c>
      <c r="AJ2568" s="69"/>
    </row>
    <row r="2569" spans="1:36">
      <c r="A2569" s="52">
        <v>0</v>
      </c>
      <c r="D2569" s="62">
        <v>2024</v>
      </c>
      <c r="E2569" s="62">
        <v>11</v>
      </c>
      <c r="F2569" s="62">
        <v>2025</v>
      </c>
      <c r="G2569" s="62">
        <v>2025</v>
      </c>
      <c r="H2569" s="131">
        <v>1271.7578040963854</v>
      </c>
      <c r="I2569" s="131">
        <v>734.60583228915652</v>
      </c>
      <c r="J2569" s="131">
        <v>656.39134518072251</v>
      </c>
      <c r="K2569" s="131">
        <v>6847.596046184738</v>
      </c>
      <c r="L2569" s="131">
        <v>4084.4873156626509</v>
      </c>
      <c r="M2569" s="131">
        <v>241.39867975903618</v>
      </c>
      <c r="N2569" s="131">
        <v>9644.0933268674708</v>
      </c>
      <c r="O2569" s="131">
        <v>585.4734122891565</v>
      </c>
      <c r="P2569" s="131">
        <v>391.11837253012038</v>
      </c>
      <c r="Q2569" s="131">
        <v>877.04976578313244</v>
      </c>
      <c r="R2569" s="131">
        <v>6171.1672156626491</v>
      </c>
      <c r="S2569" s="131">
        <v>1265.4556819277107</v>
      </c>
      <c r="T2569" s="131">
        <v>3278.0460643373503</v>
      </c>
      <c r="U2569" s="131">
        <v>19039.093630843359</v>
      </c>
      <c r="V2569" s="131">
        <v>10234.247265301203</v>
      </c>
      <c r="W2569" s="131">
        <v>1562.430846506024</v>
      </c>
      <c r="X2569" s="132">
        <v>37040.753112409649</v>
      </c>
      <c r="Y2569" s="131">
        <v>0</v>
      </c>
      <c r="Z2569" s="131">
        <v>9.5823631325301175</v>
      </c>
      <c r="AA2569" s="131">
        <v>785.94818554216897</v>
      </c>
      <c r="AB2569" s="131">
        <v>272.1249857831325</v>
      </c>
      <c r="AC2569" s="131">
        <v>4849.1705900000015</v>
      </c>
      <c r="AD2569" s="131">
        <v>1063.5751326506029</v>
      </c>
      <c r="AE2569" s="131">
        <v>0</v>
      </c>
      <c r="AF2569" s="131">
        <v>9010.4925180722894</v>
      </c>
      <c r="AG2569" s="131">
        <v>4671.6414236144592</v>
      </c>
      <c r="AH2569" s="43">
        <v>124587.70091642567</v>
      </c>
      <c r="AJ2569" s="69"/>
    </row>
    <row r="2570" spans="1:36">
      <c r="A2570" s="52">
        <v>0</v>
      </c>
      <c r="D2570" s="62">
        <v>2024</v>
      </c>
      <c r="E2570" s="62">
        <v>12</v>
      </c>
      <c r="F2570" s="62">
        <v>2025</v>
      </c>
      <c r="G2570" s="62">
        <v>2025</v>
      </c>
      <c r="H2570" s="131">
        <v>1175.7692486746987</v>
      </c>
      <c r="I2570" s="131">
        <v>607.46984626506048</v>
      </c>
      <c r="J2570" s="131">
        <v>431.28656554216872</v>
      </c>
      <c r="K2570" s="131">
        <v>5250.4675677510031</v>
      </c>
      <c r="L2570" s="131">
        <v>4382.2375777108437</v>
      </c>
      <c r="M2570" s="131">
        <v>240.57873204819276</v>
      </c>
      <c r="N2570" s="131">
        <v>6780.4407569879522</v>
      </c>
      <c r="O2570" s="131">
        <v>482.19389759036142</v>
      </c>
      <c r="P2570" s="131">
        <v>298.86599999999987</v>
      </c>
      <c r="Q2570" s="131">
        <v>765.91344867469832</v>
      </c>
      <c r="R2570" s="131">
        <v>5286.5921638554228</v>
      </c>
      <c r="S2570" s="131">
        <v>993.96204819277114</v>
      </c>
      <c r="T2570" s="131">
        <v>2263.1622375903621</v>
      </c>
      <c r="U2570" s="131">
        <v>12782.312629638553</v>
      </c>
      <c r="V2570" s="131">
        <v>7543.2169768674694</v>
      </c>
      <c r="W2570" s="131">
        <v>1123.2178366265061</v>
      </c>
      <c r="X2570" s="132">
        <v>28326.386554337347</v>
      </c>
      <c r="Y2570" s="131">
        <v>0</v>
      </c>
      <c r="Z2570" s="131">
        <v>23.351009156626514</v>
      </c>
      <c r="AA2570" s="131">
        <v>413.02746180722886</v>
      </c>
      <c r="AB2570" s="131">
        <v>176.0059065060241</v>
      </c>
      <c r="AC2570" s="131">
        <v>4458.7148881927715</v>
      </c>
      <c r="AD2570" s="131">
        <v>954.39707373494014</v>
      </c>
      <c r="AE2570" s="131">
        <v>0</v>
      </c>
      <c r="AF2570" s="131">
        <v>8298.2345380722891</v>
      </c>
      <c r="AG2570" s="131">
        <v>2948.7132973493981</v>
      </c>
      <c r="AH2570" s="43">
        <v>96006.518263172678</v>
      </c>
      <c r="AJ2570" s="69"/>
    </row>
    <row r="2571" spans="1:36">
      <c r="A2571" s="52">
        <v>0</v>
      </c>
      <c r="D2571" s="62">
        <v>2025</v>
      </c>
      <c r="E2571" s="62">
        <v>1</v>
      </c>
      <c r="F2571" s="62">
        <v>2025</v>
      </c>
      <c r="G2571" s="62">
        <v>2025</v>
      </c>
      <c r="H2571" s="131">
        <v>1089.7095666265063</v>
      </c>
      <c r="I2571" s="131">
        <v>660.69866168674673</v>
      </c>
      <c r="J2571" s="131">
        <v>272.57952060240967</v>
      </c>
      <c r="K2571" s="131">
        <v>6025.7005543775103</v>
      </c>
      <c r="L2571" s="131">
        <v>3455.7791024096387</v>
      </c>
      <c r="M2571" s="131">
        <v>233.67613710843369</v>
      </c>
      <c r="N2571" s="131">
        <v>7692.2399178313253</v>
      </c>
      <c r="O2571" s="131">
        <v>539.84442469879514</v>
      </c>
      <c r="P2571" s="131">
        <v>244.01777349397588</v>
      </c>
      <c r="Q2571" s="131">
        <v>783.90474397590344</v>
      </c>
      <c r="R2571" s="131">
        <v>5759.5486879518085</v>
      </c>
      <c r="S2571" s="131">
        <v>1237.6359971084335</v>
      </c>
      <c r="T2571" s="131">
        <v>1793.739072771084</v>
      </c>
      <c r="U2571" s="131">
        <v>14030.478040602418</v>
      </c>
      <c r="V2571" s="131">
        <v>6552.4149442168682</v>
      </c>
      <c r="W2571" s="131">
        <v>1291.2575918072296</v>
      </c>
      <c r="X2571" s="132">
        <v>27552.860039397587</v>
      </c>
      <c r="Y2571" s="131">
        <v>0</v>
      </c>
      <c r="Z2571" s="131">
        <v>0.20392771084337347</v>
      </c>
      <c r="AA2571" s="131">
        <v>603.35376192771082</v>
      </c>
      <c r="AB2571" s="131">
        <v>244.42048783132529</v>
      </c>
      <c r="AC2571" s="131">
        <v>2867.9296898795178</v>
      </c>
      <c r="AD2571" s="131">
        <v>949.81142289156617</v>
      </c>
      <c r="AE2571" s="131">
        <v>0</v>
      </c>
      <c r="AF2571" s="131">
        <v>8731.6422928915654</v>
      </c>
      <c r="AG2571" s="131">
        <v>3191.2550186746989</v>
      </c>
      <c r="AH2571" s="43">
        <v>95804.70137847391</v>
      </c>
      <c r="AJ2571" s="69"/>
    </row>
    <row r="2572" spans="1:36">
      <c r="A2572" s="52">
        <v>0</v>
      </c>
      <c r="D2572" s="62">
        <v>2025</v>
      </c>
      <c r="E2572" s="62">
        <v>2</v>
      </c>
      <c r="F2572" s="62">
        <v>2025</v>
      </c>
      <c r="G2572" s="62">
        <v>2025</v>
      </c>
      <c r="H2572" s="131">
        <v>1343.3285457831323</v>
      </c>
      <c r="I2572" s="131">
        <v>566.71874891566301</v>
      </c>
      <c r="J2572" s="131">
        <v>305.39354554216857</v>
      </c>
      <c r="K2572" s="131">
        <v>4031.0077008835342</v>
      </c>
      <c r="L2572" s="131">
        <v>3618.5366048192773</v>
      </c>
      <c r="M2572" s="131">
        <v>223.63653975903605</v>
      </c>
      <c r="N2572" s="131">
        <v>6587.6476739759055</v>
      </c>
      <c r="O2572" s="131">
        <v>466.62617240963851</v>
      </c>
      <c r="P2572" s="131">
        <v>296.16204771084324</v>
      </c>
      <c r="Q2572" s="131">
        <v>671.8669427710845</v>
      </c>
      <c r="R2572" s="131">
        <v>3148.1712231325305</v>
      </c>
      <c r="S2572" s="131">
        <v>890.34349975903615</v>
      </c>
      <c r="T2572" s="131">
        <v>1247.8461802409636</v>
      </c>
      <c r="U2572" s="131">
        <v>9733.8027568674734</v>
      </c>
      <c r="V2572" s="131">
        <v>5778.8583214457831</v>
      </c>
      <c r="W2572" s="131">
        <v>1100.3636778313255</v>
      </c>
      <c r="X2572" s="132">
        <v>24423.903505542163</v>
      </c>
      <c r="Y2572" s="131">
        <v>0</v>
      </c>
      <c r="Z2572" s="131">
        <v>1.7479518072289157</v>
      </c>
      <c r="AA2572" s="131">
        <v>590.51835759036146</v>
      </c>
      <c r="AB2572" s="131">
        <v>211.99633650602399</v>
      </c>
      <c r="AC2572" s="131">
        <v>2348.6456907228921</v>
      </c>
      <c r="AD2572" s="131">
        <v>769.2266840963855</v>
      </c>
      <c r="AE2572" s="131">
        <v>0</v>
      </c>
      <c r="AF2572" s="131">
        <v>7868.3134554216849</v>
      </c>
      <c r="AG2572" s="131">
        <v>2364.3516146987949</v>
      </c>
      <c r="AH2572" s="43">
        <v>78589.013778232926</v>
      </c>
      <c r="AJ2572" s="69"/>
    </row>
    <row r="2573" spans="1:36">
      <c r="A2573" s="52">
        <v>0</v>
      </c>
      <c r="D2573" s="62">
        <v>2025</v>
      </c>
      <c r="E2573" s="62">
        <v>3</v>
      </c>
      <c r="F2573" s="62">
        <v>2025</v>
      </c>
      <c r="G2573" s="62">
        <v>2025</v>
      </c>
      <c r="H2573" s="131">
        <v>1717.5026508433725</v>
      </c>
      <c r="I2573" s="131">
        <v>724.39300337349391</v>
      </c>
      <c r="J2573" s="131">
        <v>388.97951951807221</v>
      </c>
      <c r="K2573" s="131">
        <v>6375.2262697991982</v>
      </c>
      <c r="L2573" s="131">
        <v>3591.0346445783125</v>
      </c>
      <c r="M2573" s="131">
        <v>251.83157662650595</v>
      </c>
      <c r="N2573" s="131">
        <v>9321.9923469879541</v>
      </c>
      <c r="O2573" s="131">
        <v>571.68786578313279</v>
      </c>
      <c r="P2573" s="131">
        <v>575.25737614457853</v>
      </c>
      <c r="Q2573" s="131">
        <v>835.36536144578315</v>
      </c>
      <c r="R2573" s="131">
        <v>4960.0889446987949</v>
      </c>
      <c r="S2573" s="131">
        <v>1151.3006431325302</v>
      </c>
      <c r="T2573" s="131">
        <v>1513.4673426506019</v>
      </c>
      <c r="U2573" s="131">
        <v>17766.230783373485</v>
      </c>
      <c r="V2573" s="131">
        <v>8560.1127519277125</v>
      </c>
      <c r="W2573" s="131">
        <v>1462.7305368674702</v>
      </c>
      <c r="X2573" s="132">
        <v>33316.977235301209</v>
      </c>
      <c r="Y2573" s="131">
        <v>0</v>
      </c>
      <c r="Z2573" s="131">
        <v>4.3504578313252997</v>
      </c>
      <c r="AA2573" s="131">
        <v>721.92417542168675</v>
      </c>
      <c r="AB2573" s="131">
        <v>244.01853554216868</v>
      </c>
      <c r="AC2573" s="131">
        <v>2973.2916607228917</v>
      </c>
      <c r="AD2573" s="131">
        <v>943.91696554216878</v>
      </c>
      <c r="AE2573" s="131">
        <v>0</v>
      </c>
      <c r="AF2573" s="131">
        <v>9223.4118838554205</v>
      </c>
      <c r="AG2573" s="131">
        <v>3611.2475885542162</v>
      </c>
      <c r="AH2573" s="43">
        <v>110806.3401205221</v>
      </c>
      <c r="AJ2573" s="69"/>
    </row>
    <row r="2574" spans="1:36">
      <c r="A2574" s="52">
        <v>0</v>
      </c>
      <c r="D2574" s="62">
        <v>2025</v>
      </c>
      <c r="E2574" s="62">
        <v>4</v>
      </c>
      <c r="F2574" s="62">
        <v>2025</v>
      </c>
      <c r="G2574" s="62">
        <v>2025</v>
      </c>
      <c r="H2574" s="131">
        <v>1904.7709892771081</v>
      </c>
      <c r="I2574" s="131">
        <v>796.41587710843373</v>
      </c>
      <c r="J2574" s="131">
        <v>605.01878819277101</v>
      </c>
      <c r="K2574" s="131">
        <v>7221.359443775098</v>
      </c>
      <c r="L2574" s="131">
        <v>4569.8339180722878</v>
      </c>
      <c r="M2574" s="131">
        <v>242.93420891566268</v>
      </c>
      <c r="N2574" s="131">
        <v>11804.132432530119</v>
      </c>
      <c r="O2574" s="131">
        <v>665.48521265060253</v>
      </c>
      <c r="P2574" s="131">
        <v>695.08753277108428</v>
      </c>
      <c r="Q2574" s="131">
        <v>934.68795180722884</v>
      </c>
      <c r="R2574" s="131">
        <v>6737.621300963855</v>
      </c>
      <c r="S2574" s="131">
        <v>1134.0660903614457</v>
      </c>
      <c r="T2574" s="131">
        <v>2987.4418506024094</v>
      </c>
      <c r="U2574" s="131">
        <v>18089.028167108438</v>
      </c>
      <c r="V2574" s="131">
        <v>11568.274378915667</v>
      </c>
      <c r="W2574" s="131">
        <v>1804.255380481927</v>
      </c>
      <c r="X2574" s="132">
        <v>38900.669016506014</v>
      </c>
      <c r="Y2574" s="131">
        <v>0</v>
      </c>
      <c r="Z2574" s="131">
        <v>18.712795180722896</v>
      </c>
      <c r="AA2574" s="131">
        <v>581.09375999999997</v>
      </c>
      <c r="AB2574" s="131">
        <v>273.79650096385541</v>
      </c>
      <c r="AC2574" s="131">
        <v>4173.3760868674708</v>
      </c>
      <c r="AD2574" s="131">
        <v>1084.9820471084333</v>
      </c>
      <c r="AE2574" s="131">
        <v>0</v>
      </c>
      <c r="AF2574" s="131">
        <v>9814.7496389156659</v>
      </c>
      <c r="AG2574" s="131">
        <v>5032.3372020481911</v>
      </c>
      <c r="AH2574" s="43">
        <v>131640.13057112449</v>
      </c>
      <c r="AJ2574" s="69"/>
    </row>
    <row r="2575" spans="1:36">
      <c r="A2575" s="52">
        <v>0</v>
      </c>
      <c r="D2575" s="62">
        <v>2025</v>
      </c>
      <c r="E2575" s="62">
        <v>5</v>
      </c>
      <c r="F2575" s="62">
        <v>2025</v>
      </c>
      <c r="G2575" s="62">
        <v>2026</v>
      </c>
      <c r="H2575" s="131">
        <v>1623.0526950602421</v>
      </c>
      <c r="I2575" s="131">
        <v>866.45126024096351</v>
      </c>
      <c r="J2575" s="131">
        <v>463.46327518072303</v>
      </c>
      <c r="K2575" s="131">
        <v>8892.1419416064255</v>
      </c>
      <c r="L2575" s="131">
        <v>3417.0058469879509</v>
      </c>
      <c r="M2575" s="131">
        <v>261.3000591566265</v>
      </c>
      <c r="N2575" s="131">
        <v>15952.73827325301</v>
      </c>
      <c r="O2575" s="131">
        <v>723.25109216867486</v>
      </c>
      <c r="P2575" s="131">
        <v>852.39184746987951</v>
      </c>
      <c r="Q2575" s="131">
        <v>1121.4576054216875</v>
      </c>
      <c r="R2575" s="131">
        <v>9954.4233587951858</v>
      </c>
      <c r="S2575" s="131">
        <v>1596.6349831325299</v>
      </c>
      <c r="T2575" s="131">
        <v>2497.6033040963844</v>
      </c>
      <c r="U2575" s="131">
        <v>16605.334973614452</v>
      </c>
      <c r="V2575" s="131">
        <v>13406.866881566268</v>
      </c>
      <c r="W2575" s="131">
        <v>2273.9112507228924</v>
      </c>
      <c r="X2575" s="132">
        <v>44057.037447108421</v>
      </c>
      <c r="Y2575" s="131">
        <v>0</v>
      </c>
      <c r="Z2575" s="131">
        <v>37.143975903614454</v>
      </c>
      <c r="AA2575" s="131">
        <v>760.2508722891564</v>
      </c>
      <c r="AB2575" s="131">
        <v>313.25481734939746</v>
      </c>
      <c r="AC2575" s="131">
        <v>7643.8528390361425</v>
      </c>
      <c r="AD2575" s="131">
        <v>1254.8495907228914</v>
      </c>
      <c r="AE2575" s="131">
        <v>1819.2239999999993</v>
      </c>
      <c r="AF2575" s="131">
        <v>11190.490247710843</v>
      </c>
      <c r="AG2575" s="131">
        <v>6799.0600451807231</v>
      </c>
      <c r="AH2575" s="43">
        <v>154383.19248377503</v>
      </c>
      <c r="AJ2575" s="69"/>
    </row>
    <row r="2576" spans="1:36">
      <c r="A2576" s="52">
        <v>0</v>
      </c>
      <c r="D2576" s="62">
        <v>2025</v>
      </c>
      <c r="E2576" s="62">
        <v>6</v>
      </c>
      <c r="F2576" s="62">
        <v>2025</v>
      </c>
      <c r="G2576" s="62">
        <v>2026</v>
      </c>
      <c r="H2576" s="131">
        <v>1762.4615549397586</v>
      </c>
      <c r="I2576" s="131">
        <v>842.31744578313248</v>
      </c>
      <c r="J2576" s="131">
        <v>494.7486595180722</v>
      </c>
      <c r="K2576" s="131">
        <v>9159.8637661847388</v>
      </c>
      <c r="L2576" s="131">
        <v>3480.5759518072291</v>
      </c>
      <c r="M2576" s="131">
        <v>287.33087144578315</v>
      </c>
      <c r="N2576" s="131">
        <v>18233.753181445776</v>
      </c>
      <c r="O2576" s="131">
        <v>711.6257089156627</v>
      </c>
      <c r="P2576" s="131">
        <v>955.66365518072269</v>
      </c>
      <c r="Q2576" s="131">
        <v>1267.5625753012041</v>
      </c>
      <c r="R2576" s="131">
        <v>11902.28628253012</v>
      </c>
      <c r="S2576" s="131">
        <v>1577.6119390361453</v>
      </c>
      <c r="T2576" s="131">
        <v>2670.8621918072299</v>
      </c>
      <c r="U2576" s="131">
        <v>17444.415481325301</v>
      </c>
      <c r="V2576" s="131">
        <v>20293.150591686746</v>
      </c>
      <c r="W2576" s="131">
        <v>2474.041966987952</v>
      </c>
      <c r="X2576" s="132">
        <v>47024.56071518072</v>
      </c>
      <c r="Y2576" s="131">
        <v>0</v>
      </c>
      <c r="Z2576" s="131">
        <v>123.07522891566263</v>
      </c>
      <c r="AA2576" s="131">
        <v>766.0851469879517</v>
      </c>
      <c r="AB2576" s="131">
        <v>311.17806385542161</v>
      </c>
      <c r="AC2576" s="131">
        <v>7243.3391169879524</v>
      </c>
      <c r="AD2576" s="131">
        <v>1238.1039732530123</v>
      </c>
      <c r="AE2576" s="131">
        <v>4841.2320000000036</v>
      </c>
      <c r="AF2576" s="131">
        <v>11292.486903614454</v>
      </c>
      <c r="AG2576" s="131">
        <v>7889.663702048193</v>
      </c>
      <c r="AH2576" s="43">
        <v>174287.99667473891</v>
      </c>
      <c r="AJ2576" s="69"/>
    </row>
    <row r="2577" spans="1:36">
      <c r="A2577" s="52">
        <v>0</v>
      </c>
      <c r="D2577" s="62">
        <v>2025</v>
      </c>
      <c r="E2577" s="62">
        <v>7</v>
      </c>
      <c r="F2577" s="62">
        <v>2026</v>
      </c>
      <c r="G2577" s="62">
        <v>2026</v>
      </c>
      <c r="H2577" s="131">
        <v>1773.1574232530118</v>
      </c>
      <c r="I2577" s="131">
        <v>918.12601590361453</v>
      </c>
      <c r="J2577" s="131">
        <v>468.42972915662654</v>
      </c>
      <c r="K2577" s="131">
        <v>9799.4214582329314</v>
      </c>
      <c r="L2577" s="131">
        <v>3890.8510963855429</v>
      </c>
      <c r="M2577" s="131">
        <v>281.37925385542161</v>
      </c>
      <c r="N2577" s="131">
        <v>23187.135552771084</v>
      </c>
      <c r="O2577" s="131">
        <v>819.57569626506051</v>
      </c>
      <c r="P2577" s="131">
        <v>787.02994385542149</v>
      </c>
      <c r="Q2577" s="131">
        <v>1306.4279367469881</v>
      </c>
      <c r="R2577" s="131">
        <v>14055.914230963863</v>
      </c>
      <c r="S2577" s="131">
        <v>1718.5775734939759</v>
      </c>
      <c r="T2577" s="131">
        <v>2939.0312790361445</v>
      </c>
      <c r="U2577" s="131">
        <v>18029.368345783143</v>
      </c>
      <c r="V2577" s="131">
        <v>25470.616489759028</v>
      </c>
      <c r="W2577" s="131">
        <v>2902.4874885542172</v>
      </c>
      <c r="X2577" s="132">
        <v>48790.830564337346</v>
      </c>
      <c r="Y2577" s="131">
        <v>0</v>
      </c>
      <c r="Z2577" s="131">
        <v>189.52653012048191</v>
      </c>
      <c r="AA2577" s="131">
        <v>958.70597012048177</v>
      </c>
      <c r="AB2577" s="131">
        <v>337.13748253012045</v>
      </c>
      <c r="AC2577" s="131">
        <v>7625.0881007228909</v>
      </c>
      <c r="AD2577" s="131">
        <v>1351.1703824096394</v>
      </c>
      <c r="AE2577" s="131">
        <v>8463.0479999999916</v>
      </c>
      <c r="AF2577" s="131">
        <v>12210.456806746988</v>
      </c>
      <c r="AG2577" s="131">
        <v>9199.2143051807216</v>
      </c>
      <c r="AH2577" s="43">
        <v>197472.70765618474</v>
      </c>
      <c r="AJ2577" s="69"/>
    </row>
    <row r="2578" spans="1:36">
      <c r="A2578" s="52">
        <v>0</v>
      </c>
      <c r="D2578" s="62">
        <v>2025</v>
      </c>
      <c r="E2578" s="62">
        <v>8</v>
      </c>
      <c r="F2578" s="62">
        <v>2026</v>
      </c>
      <c r="G2578" s="62">
        <v>2026</v>
      </c>
      <c r="H2578" s="131">
        <v>1695.7483424096363</v>
      </c>
      <c r="I2578" s="131">
        <v>974.43824963855468</v>
      </c>
      <c r="J2578" s="131">
        <v>524.53676987951803</v>
      </c>
      <c r="K2578" s="131">
        <v>9755.6274560642541</v>
      </c>
      <c r="L2578" s="131">
        <v>4017.5404542168658</v>
      </c>
      <c r="M2578" s="131">
        <v>267.67249819277106</v>
      </c>
      <c r="N2578" s="131">
        <v>23069.788133493974</v>
      </c>
      <c r="O2578" s="131">
        <v>826.86863855421666</v>
      </c>
      <c r="P2578" s="131">
        <v>855.87781566265073</v>
      </c>
      <c r="Q2578" s="131">
        <v>1256.1668674698797</v>
      </c>
      <c r="R2578" s="131">
        <v>14983.985867228916</v>
      </c>
      <c r="S2578" s="131">
        <v>1685.7343691566261</v>
      </c>
      <c r="T2578" s="131">
        <v>3046.362612048194</v>
      </c>
      <c r="U2578" s="131">
        <v>18744.419985060234</v>
      </c>
      <c r="V2578" s="131">
        <v>25611.307657590354</v>
      </c>
      <c r="W2578" s="131">
        <v>2970.4608797590367</v>
      </c>
      <c r="X2578" s="132">
        <v>50837.234610000014</v>
      </c>
      <c r="Y2578" s="131">
        <v>0</v>
      </c>
      <c r="Z2578" s="131">
        <v>242.2661204819278</v>
      </c>
      <c r="AA2578" s="131">
        <v>976.20879421686732</v>
      </c>
      <c r="AB2578" s="131">
        <v>342.09489409638564</v>
      </c>
      <c r="AC2578" s="131">
        <v>6967.1923010843366</v>
      </c>
      <c r="AD2578" s="131">
        <v>1263.4233468674702</v>
      </c>
      <c r="AE2578" s="131">
        <v>4464.2399999999952</v>
      </c>
      <c r="AF2578" s="131">
        <v>12254.169659277108</v>
      </c>
      <c r="AG2578" s="131">
        <v>8957.5464493975887</v>
      </c>
      <c r="AH2578" s="43">
        <v>196590.91277184733</v>
      </c>
      <c r="AJ2578" s="69"/>
    </row>
    <row r="2579" spans="1:36">
      <c r="A2579" s="52">
        <v>0</v>
      </c>
      <c r="D2579" s="62">
        <v>2025</v>
      </c>
      <c r="E2579" s="62">
        <v>9</v>
      </c>
      <c r="F2579" s="62">
        <v>2026</v>
      </c>
      <c r="G2579" s="62">
        <v>2026</v>
      </c>
      <c r="H2579" s="131">
        <v>1508.2987180722876</v>
      </c>
      <c r="I2579" s="131">
        <v>945.47767228915666</v>
      </c>
      <c r="J2579" s="131">
        <v>514.05745072289164</v>
      </c>
      <c r="K2579" s="131">
        <v>9284.635357269075</v>
      </c>
      <c r="L2579" s="131">
        <v>3605.0110506024098</v>
      </c>
      <c r="M2579" s="131">
        <v>233.19519831325289</v>
      </c>
      <c r="N2579" s="131">
        <v>20330.780202168673</v>
      </c>
      <c r="O2579" s="131">
        <v>808.02252036144603</v>
      </c>
      <c r="P2579" s="131">
        <v>729.65671734939781</v>
      </c>
      <c r="Q2579" s="131">
        <v>1175.5572289156626</v>
      </c>
      <c r="R2579" s="131">
        <v>14996.152661566262</v>
      </c>
      <c r="S2579" s="131">
        <v>1563.9543689156628</v>
      </c>
      <c r="T2579" s="131">
        <v>2833.9293802409647</v>
      </c>
      <c r="U2579" s="131">
        <v>20914.260735301188</v>
      </c>
      <c r="V2579" s="131">
        <v>20300.401909397595</v>
      </c>
      <c r="W2579" s="131">
        <v>2676.5410940963848</v>
      </c>
      <c r="X2579" s="132">
        <v>48524.940479518074</v>
      </c>
      <c r="Y2579" s="131">
        <v>0</v>
      </c>
      <c r="Z2579" s="131">
        <v>223.54361445783127</v>
      </c>
      <c r="AA2579" s="131">
        <v>948.38379180722825</v>
      </c>
      <c r="AB2579" s="131">
        <v>318.98263746987953</v>
      </c>
      <c r="AC2579" s="131">
        <v>6702.1009933734949</v>
      </c>
      <c r="AD2579" s="131">
        <v>1309.23935626506</v>
      </c>
      <c r="AE2579" s="131">
        <v>6812.2559999999985</v>
      </c>
      <c r="AF2579" s="131">
        <v>11325.271543012048</v>
      </c>
      <c r="AG2579" s="131">
        <v>8101.0370118072315</v>
      </c>
      <c r="AH2579" s="43">
        <v>186685.68769329318</v>
      </c>
      <c r="AJ2579" s="69"/>
    </row>
    <row r="2580" spans="1:36">
      <c r="A2580" s="52">
        <v>0</v>
      </c>
      <c r="D2580" s="62">
        <v>2025</v>
      </c>
      <c r="E2580" s="62">
        <v>10</v>
      </c>
      <c r="F2580" s="62">
        <v>2026</v>
      </c>
      <c r="G2580" s="62">
        <v>2026</v>
      </c>
      <c r="H2580" s="131">
        <v>1260.6621737349406</v>
      </c>
      <c r="I2580" s="131">
        <v>836.44961638554207</v>
      </c>
      <c r="J2580" s="131">
        <v>653.61401915662645</v>
      </c>
      <c r="K2580" s="131">
        <v>8094.7605813654573</v>
      </c>
      <c r="L2580" s="131">
        <v>3169.9390566265065</v>
      </c>
      <c r="M2580" s="131">
        <v>245.84990036144583</v>
      </c>
      <c r="N2580" s="131">
        <v>14188.902392530123</v>
      </c>
      <c r="O2580" s="131">
        <v>663.24678481927731</v>
      </c>
      <c r="P2580" s="131">
        <v>575.47524915662655</v>
      </c>
      <c r="Q2580" s="131">
        <v>1005.7012048192769</v>
      </c>
      <c r="R2580" s="131">
        <v>8715.7349548192797</v>
      </c>
      <c r="S2580" s="131">
        <v>1439.4103366265058</v>
      </c>
      <c r="T2580" s="131">
        <v>4783.7288481927699</v>
      </c>
      <c r="U2580" s="131">
        <v>21771.717978674704</v>
      </c>
      <c r="V2580" s="131">
        <v>11682.017977710846</v>
      </c>
      <c r="W2580" s="131">
        <v>2025.7017943373494</v>
      </c>
      <c r="X2580" s="132">
        <v>45272.534977710828</v>
      </c>
      <c r="Y2580" s="131">
        <v>0</v>
      </c>
      <c r="Z2580" s="131">
        <v>97.205542168674697</v>
      </c>
      <c r="AA2580" s="131">
        <v>872.53822072289154</v>
      </c>
      <c r="AB2580" s="131">
        <v>305.14877951807233</v>
      </c>
      <c r="AC2580" s="131">
        <v>6031.1044628915679</v>
      </c>
      <c r="AD2580" s="131">
        <v>1228.5924625301202</v>
      </c>
      <c r="AE2580" s="131">
        <v>0</v>
      </c>
      <c r="AF2580" s="131">
        <v>10369.66001686747</v>
      </c>
      <c r="AG2580" s="131">
        <v>6022.4180471084346</v>
      </c>
      <c r="AH2580" s="43">
        <v>151312.11537883533</v>
      </c>
      <c r="AJ2580" s="69"/>
    </row>
    <row r="2581" spans="1:36">
      <c r="A2581" s="52">
        <v>0</v>
      </c>
      <c r="D2581" s="62">
        <v>2025</v>
      </c>
      <c r="E2581" s="62">
        <v>11</v>
      </c>
      <c r="F2581" s="62">
        <v>2026</v>
      </c>
      <c r="G2581" s="62">
        <v>2026</v>
      </c>
      <c r="H2581" s="131">
        <v>1272.9896151807225</v>
      </c>
      <c r="I2581" s="131">
        <v>729.50369349397567</v>
      </c>
      <c r="J2581" s="131">
        <v>634.24122831325326</v>
      </c>
      <c r="K2581" s="131">
        <v>6828.8660281124485</v>
      </c>
      <c r="L2581" s="131">
        <v>3989.1367903614464</v>
      </c>
      <c r="M2581" s="131">
        <v>238.9364051807228</v>
      </c>
      <c r="N2581" s="131">
        <v>9837.5751428915628</v>
      </c>
      <c r="O2581" s="131">
        <v>589.81191048192761</v>
      </c>
      <c r="P2581" s="131">
        <v>394.42277614457845</v>
      </c>
      <c r="Q2581" s="131">
        <v>873.75090361445746</v>
      </c>
      <c r="R2581" s="131">
        <v>6217.0650762650603</v>
      </c>
      <c r="S2581" s="131">
        <v>1267.8777595180727</v>
      </c>
      <c r="T2581" s="131">
        <v>3274.4018833734926</v>
      </c>
      <c r="U2581" s="131">
        <v>17944.944220722886</v>
      </c>
      <c r="V2581" s="131">
        <v>9943.9462179518086</v>
      </c>
      <c r="W2581" s="131">
        <v>1572.1511178313256</v>
      </c>
      <c r="X2581" s="132">
        <v>37457.265698915653</v>
      </c>
      <c r="Y2581" s="131">
        <v>0</v>
      </c>
      <c r="Z2581" s="131">
        <v>9.6914216867469882</v>
      </c>
      <c r="AA2581" s="131">
        <v>784.48555180722872</v>
      </c>
      <c r="AB2581" s="131">
        <v>271.78673951807235</v>
      </c>
      <c r="AC2581" s="131">
        <v>4853.0186900000008</v>
      </c>
      <c r="AD2581" s="131">
        <v>1055.7776902409637</v>
      </c>
      <c r="AE2581" s="131">
        <v>0</v>
      </c>
      <c r="AF2581" s="131">
        <v>8924.7073915662695</v>
      </c>
      <c r="AG2581" s="131">
        <v>4710.1133943373507</v>
      </c>
      <c r="AH2581" s="43">
        <v>123676.46734751004</v>
      </c>
      <c r="AJ2581" s="69"/>
    </row>
    <row r="2582" spans="1:36">
      <c r="A2582" s="52">
        <v>0</v>
      </c>
      <c r="D2582" s="62">
        <v>2025</v>
      </c>
      <c r="E2582" s="62">
        <v>12</v>
      </c>
      <c r="F2582" s="62">
        <v>2026</v>
      </c>
      <c r="G2582" s="62">
        <v>2026</v>
      </c>
      <c r="H2582" s="131">
        <v>1176.9080862650601</v>
      </c>
      <c r="I2582" s="131">
        <v>603.25071903614446</v>
      </c>
      <c r="J2582" s="131">
        <v>416.73267493975908</v>
      </c>
      <c r="K2582" s="131">
        <v>5236.5822134136533</v>
      </c>
      <c r="L2582" s="131">
        <v>4279.9362060240965</v>
      </c>
      <c r="M2582" s="131">
        <v>238.12482096385548</v>
      </c>
      <c r="N2582" s="131">
        <v>6916.4713766265068</v>
      </c>
      <c r="O2582" s="131">
        <v>485.68891265060233</v>
      </c>
      <c r="P2582" s="131">
        <v>301.39099999999991</v>
      </c>
      <c r="Q2582" s="131">
        <v>763.03260542168664</v>
      </c>
      <c r="R2582" s="131">
        <v>5325.9110255421692</v>
      </c>
      <c r="S2582" s="131">
        <v>995.86448795180729</v>
      </c>
      <c r="T2582" s="131">
        <v>2260.6462959036148</v>
      </c>
      <c r="U2582" s="131">
        <v>12107.6491339759</v>
      </c>
      <c r="V2582" s="131">
        <v>7329.2487453012045</v>
      </c>
      <c r="W2582" s="131">
        <v>1130.2056544578315</v>
      </c>
      <c r="X2582" s="132">
        <v>28644.908602048192</v>
      </c>
      <c r="Y2582" s="131">
        <v>0</v>
      </c>
      <c r="Z2582" s="131">
        <v>23.616771084337348</v>
      </c>
      <c r="AA2582" s="131">
        <v>412.25882602409632</v>
      </c>
      <c r="AB2582" s="131">
        <v>175.78713445783131</v>
      </c>
      <c r="AC2582" s="131">
        <v>4462.2531387951813</v>
      </c>
      <c r="AD2582" s="131">
        <v>947.40005397590357</v>
      </c>
      <c r="AE2582" s="131">
        <v>0</v>
      </c>
      <c r="AF2582" s="131">
        <v>8219.2305215662655</v>
      </c>
      <c r="AG2582" s="131">
        <v>2972.9965848192778</v>
      </c>
      <c r="AH2582" s="43">
        <v>95426.095591244972</v>
      </c>
      <c r="AJ2582" s="69"/>
    </row>
    <row r="2583" spans="1:36">
      <c r="A2583" s="52">
        <v>0</v>
      </c>
      <c r="D2583" s="62">
        <v>2026</v>
      </c>
      <c r="E2583" s="62">
        <v>1</v>
      </c>
      <c r="F2583" s="62">
        <v>2026</v>
      </c>
      <c r="G2583" s="62">
        <v>2026</v>
      </c>
      <c r="H2583" s="131">
        <v>1090.0253251807237</v>
      </c>
      <c r="I2583" s="131">
        <v>657.19722759036119</v>
      </c>
      <c r="J2583" s="131">
        <v>273.10456036144586</v>
      </c>
      <c r="K2583" s="131">
        <v>6033.0659623293177</v>
      </c>
      <c r="L2583" s="131">
        <v>3446.7962765060242</v>
      </c>
      <c r="M2583" s="131">
        <v>231.81506024096382</v>
      </c>
      <c r="N2583" s="131">
        <v>7848.2413986746978</v>
      </c>
      <c r="O2583" s="131">
        <v>545.64899096385534</v>
      </c>
      <c r="P2583" s="131">
        <v>248.79585542168681</v>
      </c>
      <c r="Q2583" s="131">
        <v>781.25846265060238</v>
      </c>
      <c r="R2583" s="131">
        <v>5759.0248771084334</v>
      </c>
      <c r="S2583" s="131">
        <v>1238.79430506024</v>
      </c>
      <c r="T2583" s="131">
        <v>1798.1483180722894</v>
      </c>
      <c r="U2583" s="131">
        <v>14057.659109156641</v>
      </c>
      <c r="V2583" s="131">
        <v>6495.5456602409631</v>
      </c>
      <c r="W2583" s="131">
        <v>1296.0849108433738</v>
      </c>
      <c r="X2583" s="132">
        <v>27748.149167469874</v>
      </c>
      <c r="Y2583" s="131">
        <v>0</v>
      </c>
      <c r="Z2583" s="131">
        <v>0.20184036144578307</v>
      </c>
      <c r="AA2583" s="131">
        <v>601.56068867469867</v>
      </c>
      <c r="AB2583" s="131">
        <v>243.17384373493971</v>
      </c>
      <c r="AC2583" s="131">
        <v>2888.2727238554216</v>
      </c>
      <c r="AD2583" s="131">
        <v>943.08190240963847</v>
      </c>
      <c r="AE2583" s="131">
        <v>0</v>
      </c>
      <c r="AF2583" s="131">
        <v>8684.5611697590357</v>
      </c>
      <c r="AG2583" s="131">
        <v>3258.7266578313256</v>
      </c>
      <c r="AH2583" s="43">
        <v>96168.934294498002</v>
      </c>
      <c r="AJ2583" s="69"/>
    </row>
    <row r="2584" spans="1:36">
      <c r="A2584" s="52">
        <v>0</v>
      </c>
      <c r="D2584" s="62">
        <v>2026</v>
      </c>
      <c r="E2584" s="62">
        <v>2</v>
      </c>
      <c r="F2584" s="62">
        <v>2026</v>
      </c>
      <c r="G2584" s="62">
        <v>2026</v>
      </c>
      <c r="H2584" s="131">
        <v>1343.7177939759035</v>
      </c>
      <c r="I2584" s="131">
        <v>563.71537012048191</v>
      </c>
      <c r="J2584" s="131">
        <v>305.98179132530129</v>
      </c>
      <c r="K2584" s="131">
        <v>4035.6284199196775</v>
      </c>
      <c r="L2584" s="131">
        <v>3609.1307130120467</v>
      </c>
      <c r="M2584" s="131">
        <v>221.85542168674695</v>
      </c>
      <c r="N2584" s="131">
        <v>6721.2476140963845</v>
      </c>
      <c r="O2584" s="131">
        <v>471.5555222891565</v>
      </c>
      <c r="P2584" s="131">
        <v>301.96116024096381</v>
      </c>
      <c r="Q2584" s="131">
        <v>669.59887518072276</v>
      </c>
      <c r="R2584" s="131">
        <v>3147.8849079518077</v>
      </c>
      <c r="S2584" s="131">
        <v>891.17677542168701</v>
      </c>
      <c r="T2584" s="131">
        <v>1250.9135493975909</v>
      </c>
      <c r="U2584" s="131">
        <v>9750.4906163855449</v>
      </c>
      <c r="V2584" s="131">
        <v>5725.6521349397608</v>
      </c>
      <c r="W2584" s="131">
        <v>1104.4773469879517</v>
      </c>
      <c r="X2584" s="132">
        <v>24597.015219277106</v>
      </c>
      <c r="Y2584" s="131">
        <v>0</v>
      </c>
      <c r="Z2584" s="131">
        <v>1.730060240963855</v>
      </c>
      <c r="AA2584" s="131">
        <v>588.76342915662644</v>
      </c>
      <c r="AB2584" s="131">
        <v>210.91506879518073</v>
      </c>
      <c r="AC2584" s="131">
        <v>2365.3052968674697</v>
      </c>
      <c r="AD2584" s="131">
        <v>763.7766267469882</v>
      </c>
      <c r="AE2584" s="131">
        <v>0</v>
      </c>
      <c r="AF2584" s="131">
        <v>7825.8874120481905</v>
      </c>
      <c r="AG2584" s="131">
        <v>2414.3403113253007</v>
      </c>
      <c r="AH2584" s="43">
        <v>78882.721437389555</v>
      </c>
      <c r="AJ2584" s="69"/>
    </row>
    <row r="2585" spans="1:36">
      <c r="A2585" s="52">
        <v>0</v>
      </c>
      <c r="D2585" s="62">
        <v>2026</v>
      </c>
      <c r="E2585" s="62">
        <v>3</v>
      </c>
      <c r="F2585" s="62">
        <v>2026</v>
      </c>
      <c r="G2585" s="62">
        <v>2026</v>
      </c>
      <c r="H2585" s="131">
        <v>1718.0003212048182</v>
      </c>
      <c r="I2585" s="131">
        <v>720.55401518072324</v>
      </c>
      <c r="J2585" s="131">
        <v>389.72876771084333</v>
      </c>
      <c r="K2585" s="131">
        <v>6383.0726236546179</v>
      </c>
      <c r="L2585" s="131">
        <v>3581.700240361446</v>
      </c>
      <c r="M2585" s="131">
        <v>249.82590361445787</v>
      </c>
      <c r="N2585" s="131">
        <v>9511.0458120481926</v>
      </c>
      <c r="O2585" s="131">
        <v>577.87307349397599</v>
      </c>
      <c r="P2585" s="131">
        <v>586.52141987951802</v>
      </c>
      <c r="Q2585" s="131">
        <v>832.54536096385539</v>
      </c>
      <c r="R2585" s="131">
        <v>4959.6378419277089</v>
      </c>
      <c r="S2585" s="131">
        <v>1152.3781495180726</v>
      </c>
      <c r="T2585" s="131">
        <v>1517.1876433734935</v>
      </c>
      <c r="U2585" s="131">
        <v>17817.014539277105</v>
      </c>
      <c r="V2585" s="131">
        <v>8484.7941132530123</v>
      </c>
      <c r="W2585" s="131">
        <v>1468.19890120482</v>
      </c>
      <c r="X2585" s="132">
        <v>33553.121266265065</v>
      </c>
      <c r="Y2585" s="131">
        <v>0</v>
      </c>
      <c r="Z2585" s="131">
        <v>4.3059277108433731</v>
      </c>
      <c r="AA2585" s="131">
        <v>719.77872939759038</v>
      </c>
      <c r="AB2585" s="131">
        <v>242.77394156626508</v>
      </c>
      <c r="AC2585" s="131">
        <v>2994.3820568674701</v>
      </c>
      <c r="AD2585" s="131">
        <v>937.22920795180733</v>
      </c>
      <c r="AE2585" s="131">
        <v>0</v>
      </c>
      <c r="AF2585" s="131">
        <v>9173.6791330120541</v>
      </c>
      <c r="AG2585" s="131">
        <v>3687.5989903614454</v>
      </c>
      <c r="AH2585" s="43">
        <v>111262.94797979921</v>
      </c>
      <c r="AJ2585" s="69"/>
    </row>
    <row r="2586" spans="1:36">
      <c r="A2586" s="52">
        <v>0</v>
      </c>
      <c r="D2586" s="62">
        <v>2026</v>
      </c>
      <c r="E2586" s="62">
        <v>4</v>
      </c>
      <c r="F2586" s="62">
        <v>2026</v>
      </c>
      <c r="G2586" s="62">
        <v>2026</v>
      </c>
      <c r="H2586" s="131">
        <v>1905.3229232530111</v>
      </c>
      <c r="I2586" s="131">
        <v>792.19519698795204</v>
      </c>
      <c r="J2586" s="131">
        <v>606.18416891566267</v>
      </c>
      <c r="K2586" s="131">
        <v>7230.370073293172</v>
      </c>
      <c r="L2586" s="131">
        <v>4557.9552587951812</v>
      </c>
      <c r="M2586" s="131">
        <v>240.99939759036147</v>
      </c>
      <c r="N2586" s="131">
        <v>12043.524619879514</v>
      </c>
      <c r="O2586" s="131">
        <v>672.79162951807234</v>
      </c>
      <c r="P2586" s="131">
        <v>708.69795602409636</v>
      </c>
      <c r="Q2586" s="131">
        <v>931.53266120481942</v>
      </c>
      <c r="R2586" s="131">
        <v>6737.0085378313261</v>
      </c>
      <c r="S2586" s="131">
        <v>1135.1274668674694</v>
      </c>
      <c r="T2586" s="131">
        <v>2994.7853734939754</v>
      </c>
      <c r="U2586" s="131">
        <v>18140.965332048188</v>
      </c>
      <c r="V2586" s="131">
        <v>11458.685698795181</v>
      </c>
      <c r="W2586" s="131">
        <v>1811.0005228915654</v>
      </c>
      <c r="X2586" s="132">
        <v>39176.389131325297</v>
      </c>
      <c r="Y2586" s="131">
        <v>0</v>
      </c>
      <c r="Z2586" s="131">
        <v>18.521256024096385</v>
      </c>
      <c r="AA2586" s="131">
        <v>579.36683999999968</v>
      </c>
      <c r="AB2586" s="131">
        <v>272.4000272289158</v>
      </c>
      <c r="AC2586" s="131">
        <v>4202.979020240964</v>
      </c>
      <c r="AD2586" s="131">
        <v>1077.2948275903614</v>
      </c>
      <c r="AE2586" s="131">
        <v>0</v>
      </c>
      <c r="AF2586" s="131">
        <v>9761.8283875903617</v>
      </c>
      <c r="AG2586" s="131">
        <v>5138.7342269879509</v>
      </c>
      <c r="AH2586" s="43">
        <v>132194.6605343775</v>
      </c>
      <c r="AJ2586" s="69"/>
    </row>
    <row r="2587" spans="1:36">
      <c r="A2587" s="52">
        <v>0</v>
      </c>
      <c r="D2587" s="62">
        <v>2026</v>
      </c>
      <c r="E2587" s="62">
        <v>5</v>
      </c>
      <c r="F2587" s="62">
        <v>2026</v>
      </c>
      <c r="G2587" s="62">
        <v>2027</v>
      </c>
      <c r="H2587" s="131">
        <v>1623.5229972289162</v>
      </c>
      <c r="I2587" s="131">
        <v>861.85942108433721</v>
      </c>
      <c r="J2587" s="131">
        <v>461.44175710843388</v>
      </c>
      <c r="K2587" s="131">
        <v>8903.4515607630528</v>
      </c>
      <c r="L2587" s="131">
        <v>3408.1238068674702</v>
      </c>
      <c r="M2587" s="131">
        <v>259.21897590361425</v>
      </c>
      <c r="N2587" s="131">
        <v>16276.265726987956</v>
      </c>
      <c r="O2587" s="131">
        <v>731.24801506024073</v>
      </c>
      <c r="P2587" s="131">
        <v>869.08242710843399</v>
      </c>
      <c r="Q2587" s="131">
        <v>1117.6718236144582</v>
      </c>
      <c r="R2587" s="131">
        <v>10276.327337710847</v>
      </c>
      <c r="S2587" s="131">
        <v>1598.129279518073</v>
      </c>
      <c r="T2587" s="131">
        <v>2503.7427397590363</v>
      </c>
      <c r="U2587" s="131">
        <v>16651.206894939758</v>
      </c>
      <c r="V2587" s="131">
        <v>13285.254479518073</v>
      </c>
      <c r="W2587" s="131">
        <v>2282.41218433735</v>
      </c>
      <c r="X2587" s="132">
        <v>44369.304863855417</v>
      </c>
      <c r="Y2587" s="131">
        <v>0</v>
      </c>
      <c r="Z2587" s="131">
        <v>36.763780120481925</v>
      </c>
      <c r="AA2587" s="131">
        <v>757.99152530120466</v>
      </c>
      <c r="AB2587" s="131">
        <v>311.65709012048205</v>
      </c>
      <c r="AC2587" s="131">
        <v>7679.8083508433701</v>
      </c>
      <c r="AD2587" s="131">
        <v>1245.9588406024097</v>
      </c>
      <c r="AE2587" s="131">
        <v>1860.5700000000038</v>
      </c>
      <c r="AF2587" s="131">
        <v>11130.1509860241</v>
      </c>
      <c r="AG2587" s="131">
        <v>6942.8103012048196</v>
      </c>
      <c r="AH2587" s="43">
        <v>155443.97516558232</v>
      </c>
      <c r="AJ2587" s="69"/>
    </row>
    <row r="2588" spans="1:36">
      <c r="A2588" s="52">
        <v>0</v>
      </c>
      <c r="D2588" s="62">
        <v>2026</v>
      </c>
      <c r="E2588" s="62">
        <v>6</v>
      </c>
      <c r="F2588" s="62">
        <v>2026</v>
      </c>
      <c r="G2588" s="62">
        <v>2027</v>
      </c>
      <c r="H2588" s="131">
        <v>1762.9722527710837</v>
      </c>
      <c r="I2588" s="131">
        <v>837.85350602409642</v>
      </c>
      <c r="J2588" s="131">
        <v>490.30550771084319</v>
      </c>
      <c r="K2588" s="131">
        <v>9171.541769437752</v>
      </c>
      <c r="L2588" s="131">
        <v>3471.5286698795185</v>
      </c>
      <c r="M2588" s="131">
        <v>285.04246987951791</v>
      </c>
      <c r="N2588" s="131">
        <v>18603.540464216865</v>
      </c>
      <c r="O2588" s="131">
        <v>719.48366746987949</v>
      </c>
      <c r="P2588" s="131">
        <v>974.37638734939753</v>
      </c>
      <c r="Q2588" s="131">
        <v>1263.2835768674699</v>
      </c>
      <c r="R2588" s="131">
        <v>12413.73725180723</v>
      </c>
      <c r="S2588" s="131">
        <v>1579.0884316867471</v>
      </c>
      <c r="T2588" s="131">
        <v>2677.4275204819273</v>
      </c>
      <c r="U2588" s="131">
        <v>17494.687236144586</v>
      </c>
      <c r="V2588" s="131">
        <v>20168.787824096384</v>
      </c>
      <c r="W2588" s="131">
        <v>2483.2910819277113</v>
      </c>
      <c r="X2588" s="132">
        <v>47357.861339759038</v>
      </c>
      <c r="Y2588" s="131">
        <v>0</v>
      </c>
      <c r="Z2588" s="131">
        <v>121.81546385542168</v>
      </c>
      <c r="AA2588" s="131">
        <v>763.80846144578311</v>
      </c>
      <c r="AB2588" s="131">
        <v>309.59092891566269</v>
      </c>
      <c r="AC2588" s="131">
        <v>7282.5920563855434</v>
      </c>
      <c r="AD2588" s="131">
        <v>1229.3318677108439</v>
      </c>
      <c r="AE2588" s="131">
        <v>4951.2600000000048</v>
      </c>
      <c r="AF2588" s="131">
        <v>11231.597674698794</v>
      </c>
      <c r="AG2588" s="131">
        <v>8056.472226987953</v>
      </c>
      <c r="AH2588" s="43">
        <v>175701.27763751004</v>
      </c>
      <c r="AJ2588" s="69"/>
    </row>
    <row r="2589" spans="1:36">
      <c r="A2589" s="52">
        <v>0</v>
      </c>
      <c r="D2589" s="62">
        <v>2026</v>
      </c>
      <c r="E2589" s="62">
        <v>7</v>
      </c>
      <c r="F2589" s="62">
        <v>2027</v>
      </c>
      <c r="G2589" s="62">
        <v>2027</v>
      </c>
      <c r="H2589" s="131">
        <v>1773.6712203614454</v>
      </c>
      <c r="I2589" s="131">
        <v>913.26032156626525</v>
      </c>
      <c r="J2589" s="131">
        <v>469.33201349397581</v>
      </c>
      <c r="K2589" s="131">
        <v>9811.9794901606401</v>
      </c>
      <c r="L2589" s="131">
        <v>3880.7373602409643</v>
      </c>
      <c r="M2589" s="131">
        <v>279.13825301204821</v>
      </c>
      <c r="N2589" s="131">
        <v>23603.24740891566</v>
      </c>
      <c r="O2589" s="131">
        <v>828.72403795180753</v>
      </c>
      <c r="P2589" s="131">
        <v>802.44068012048206</v>
      </c>
      <c r="Q2589" s="131">
        <v>1302.0177378313253</v>
      </c>
      <c r="R2589" s="131">
        <v>14799.709317831326</v>
      </c>
      <c r="S2589" s="131">
        <v>1720.1859963855427</v>
      </c>
      <c r="T2589" s="131">
        <v>2946.2558024096384</v>
      </c>
      <c r="U2589" s="131">
        <v>18081.468675903616</v>
      </c>
      <c r="V2589" s="131">
        <v>25335.714710843371</v>
      </c>
      <c r="W2589" s="131">
        <v>2913.3383313253012</v>
      </c>
      <c r="X2589" s="132">
        <v>49136.650154216884</v>
      </c>
      <c r="Y2589" s="131">
        <v>0</v>
      </c>
      <c r="Z2589" s="131">
        <v>187.5865873493976</v>
      </c>
      <c r="AA2589" s="131">
        <v>955.85684554216834</v>
      </c>
      <c r="AB2589" s="131">
        <v>335.4179439759036</v>
      </c>
      <c r="AC2589" s="131">
        <v>7672.0815768674693</v>
      </c>
      <c r="AD2589" s="131">
        <v>1341.5971886746988</v>
      </c>
      <c r="AE2589" s="131">
        <v>8655.3900000000103</v>
      </c>
      <c r="AF2589" s="131">
        <v>12144.617872771083</v>
      </c>
      <c r="AG2589" s="131">
        <v>9393.7102212048176</v>
      </c>
      <c r="AH2589" s="43">
        <v>199284.12974895586</v>
      </c>
      <c r="AJ2589" s="69"/>
    </row>
    <row r="2590" spans="1:36">
      <c r="A2590" s="52">
        <v>0</v>
      </c>
      <c r="D2590" s="62">
        <v>2026</v>
      </c>
      <c r="E2590" s="62">
        <v>8</v>
      </c>
      <c r="F2590" s="62">
        <v>2027</v>
      </c>
      <c r="G2590" s="62">
        <v>2027</v>
      </c>
      <c r="H2590" s="131">
        <v>1696.2397091566245</v>
      </c>
      <c r="I2590" s="131">
        <v>969.27412337349415</v>
      </c>
      <c r="J2590" s="131">
        <v>521.33278192771093</v>
      </c>
      <c r="K2590" s="131">
        <v>9768.1252276305258</v>
      </c>
      <c r="L2590" s="131">
        <v>4007.0974063855429</v>
      </c>
      <c r="M2590" s="131">
        <v>265.54066265060243</v>
      </c>
      <c r="N2590" s="131">
        <v>23481.367886024091</v>
      </c>
      <c r="O2590" s="131">
        <v>836.10415662650587</v>
      </c>
      <c r="P2590" s="131">
        <v>872.63665361445771</v>
      </c>
      <c r="Q2590" s="131">
        <v>1251.9263383132532</v>
      </c>
      <c r="R2590" s="131">
        <v>15628.211803734945</v>
      </c>
      <c r="S2590" s="131">
        <v>1687.3120539759032</v>
      </c>
      <c r="T2590" s="131">
        <v>3053.8509698795165</v>
      </c>
      <c r="U2590" s="131">
        <v>18798.647088915655</v>
      </c>
      <c r="V2590" s="131">
        <v>25470.357508433721</v>
      </c>
      <c r="W2590" s="131">
        <v>2981.5658385542165</v>
      </c>
      <c r="X2590" s="132">
        <v>51197.558699999994</v>
      </c>
      <c r="Y2590" s="131">
        <v>0</v>
      </c>
      <c r="Z2590" s="131">
        <v>239.78634939759041</v>
      </c>
      <c r="AA2590" s="131">
        <v>973.30765397590358</v>
      </c>
      <c r="AB2590" s="131">
        <v>340.35007072289164</v>
      </c>
      <c r="AC2590" s="131">
        <v>7015.5285653012033</v>
      </c>
      <c r="AD2590" s="131">
        <v>1254.4718507228911</v>
      </c>
      <c r="AE2590" s="131">
        <v>4565.7000000000071</v>
      </c>
      <c r="AF2590" s="131">
        <v>12188.095025060236</v>
      </c>
      <c r="AG2590" s="131">
        <v>9146.9328626506012</v>
      </c>
      <c r="AH2590" s="43">
        <v>198211.32128702811</v>
      </c>
      <c r="AJ2590" s="69"/>
    </row>
    <row r="2591" spans="1:36">
      <c r="A2591" s="52">
        <v>0</v>
      </c>
      <c r="D2591" s="62">
        <v>2026</v>
      </c>
      <c r="E2591" s="62">
        <v>9</v>
      </c>
      <c r="F2591" s="62">
        <v>2027</v>
      </c>
      <c r="G2591" s="62">
        <v>2027</v>
      </c>
      <c r="H2591" s="131">
        <v>1508.7357686746971</v>
      </c>
      <c r="I2591" s="131">
        <v>940.46702530120513</v>
      </c>
      <c r="J2591" s="131">
        <v>506.99447843373503</v>
      </c>
      <c r="K2591" s="131">
        <v>9296.4850457028115</v>
      </c>
      <c r="L2591" s="131">
        <v>3595.6403166265059</v>
      </c>
      <c r="M2591" s="131">
        <v>231.33795180722905</v>
      </c>
      <c r="N2591" s="131">
        <v>20701.409161325297</v>
      </c>
      <c r="O2591" s="131">
        <v>817.03276084337369</v>
      </c>
      <c r="P2591" s="131">
        <v>743.94403554216888</v>
      </c>
      <c r="Q2591" s="131">
        <v>1171.5888192771083</v>
      </c>
      <c r="R2591" s="131">
        <v>15760.806393975898</v>
      </c>
      <c r="S2591" s="131">
        <v>1565.4180793975906</v>
      </c>
      <c r="T2591" s="131">
        <v>2840.8955493975905</v>
      </c>
      <c r="U2591" s="131">
        <v>20976.651724578307</v>
      </c>
      <c r="V2591" s="131">
        <v>20178.801677108433</v>
      </c>
      <c r="W2591" s="131">
        <v>2686.5472445783125</v>
      </c>
      <c r="X2591" s="132">
        <v>48868.875493975895</v>
      </c>
      <c r="Y2591" s="131">
        <v>0</v>
      </c>
      <c r="Z2591" s="131">
        <v>221.25548192771095</v>
      </c>
      <c r="AA2591" s="131">
        <v>945.56534313252996</v>
      </c>
      <c r="AB2591" s="131">
        <v>317.3556960240964</v>
      </c>
      <c r="AC2591" s="131">
        <v>6745.6492120481907</v>
      </c>
      <c r="AD2591" s="131">
        <v>1299.963248554217</v>
      </c>
      <c r="AE2591" s="131">
        <v>6967.0800000000017</v>
      </c>
      <c r="AF2591" s="131">
        <v>11264.205538915669</v>
      </c>
      <c r="AG2591" s="131">
        <v>8272.314532048189</v>
      </c>
      <c r="AH2591" s="43">
        <v>188425.02057919672</v>
      </c>
      <c r="AJ2591" s="69"/>
    </row>
    <row r="2592" spans="1:36">
      <c r="A2592" s="52">
        <v>0</v>
      </c>
      <c r="D2592" s="62">
        <v>2026</v>
      </c>
      <c r="E2592" s="62">
        <v>10</v>
      </c>
      <c r="F2592" s="62">
        <v>2027</v>
      </c>
      <c r="G2592" s="62">
        <v>2027</v>
      </c>
      <c r="H2592" s="131">
        <v>1261.0274681927719</v>
      </c>
      <c r="I2592" s="131">
        <v>832.01677373493999</v>
      </c>
      <c r="J2592" s="131">
        <v>654.87300349397606</v>
      </c>
      <c r="K2592" s="131">
        <v>8104.9730071485919</v>
      </c>
      <c r="L2592" s="131">
        <v>3161.6992328915658</v>
      </c>
      <c r="M2592" s="131">
        <v>243.89186746987957</v>
      </c>
      <c r="N2592" s="131">
        <v>14476.658599879524</v>
      </c>
      <c r="O2592" s="131">
        <v>670.52644457831332</v>
      </c>
      <c r="P2592" s="131">
        <v>586.74355903614446</v>
      </c>
      <c r="Q2592" s="131">
        <v>1002.306189879518</v>
      </c>
      <c r="R2592" s="131">
        <v>8714.9422891566264</v>
      </c>
      <c r="S2592" s="131">
        <v>1440.7574859036149</v>
      </c>
      <c r="T2592" s="131">
        <v>4795.4878795180739</v>
      </c>
      <c r="U2592" s="131">
        <v>21837.259743855426</v>
      </c>
      <c r="V2592" s="131">
        <v>11569.630253012047</v>
      </c>
      <c r="W2592" s="131">
        <v>2033.2748060240967</v>
      </c>
      <c r="X2592" s="132">
        <v>45593.417596385552</v>
      </c>
      <c r="Y2592" s="131">
        <v>0</v>
      </c>
      <c r="Z2592" s="131">
        <v>96.21057228915663</v>
      </c>
      <c r="AA2592" s="131">
        <v>869.94517325301194</v>
      </c>
      <c r="AB2592" s="131">
        <v>303.5923963855422</v>
      </c>
      <c r="AC2592" s="131">
        <v>6073.8847874698804</v>
      </c>
      <c r="AD2592" s="131">
        <v>1219.8877471084343</v>
      </c>
      <c r="AE2592" s="131">
        <v>0</v>
      </c>
      <c r="AF2592" s="131">
        <v>10313.746681927707</v>
      </c>
      <c r="AG2592" s="131">
        <v>6149.7480207228928</v>
      </c>
      <c r="AH2592" s="43">
        <v>152006.50157931729</v>
      </c>
      <c r="AJ2592" s="69"/>
    </row>
    <row r="2593" spans="1:36">
      <c r="A2593" s="52">
        <v>0</v>
      </c>
      <c r="D2593" s="62">
        <v>2026</v>
      </c>
      <c r="E2593" s="62">
        <v>11</v>
      </c>
      <c r="F2593" s="62">
        <v>2027</v>
      </c>
      <c r="G2593" s="62">
        <v>2027</v>
      </c>
      <c r="H2593" s="131">
        <v>1273.3584816867467</v>
      </c>
      <c r="I2593" s="131">
        <v>725.63762072289182</v>
      </c>
      <c r="J2593" s="131">
        <v>635.46289698795192</v>
      </c>
      <c r="K2593" s="131">
        <v>6837.3365883534116</v>
      </c>
      <c r="L2593" s="131">
        <v>3978.7675739759025</v>
      </c>
      <c r="M2593" s="131">
        <v>237.03343373493973</v>
      </c>
      <c r="N2593" s="131">
        <v>10037.084818433734</v>
      </c>
      <c r="O2593" s="131">
        <v>596.2137644578313</v>
      </c>
      <c r="P2593" s="131">
        <v>402.14591987951809</v>
      </c>
      <c r="Q2593" s="131">
        <v>870.80132240963826</v>
      </c>
      <c r="R2593" s="131">
        <v>6216.4996559036153</v>
      </c>
      <c r="S2593" s="131">
        <v>1269.0643708433727</v>
      </c>
      <c r="T2593" s="131">
        <v>3282.4507915662643</v>
      </c>
      <c r="U2593" s="131">
        <v>17997.922266987953</v>
      </c>
      <c r="V2593" s="131">
        <v>9848.2797421686755</v>
      </c>
      <c r="W2593" s="131">
        <v>1578.028546987952</v>
      </c>
      <c r="X2593" s="132">
        <v>37722.755261445782</v>
      </c>
      <c r="Y2593" s="131">
        <v>0</v>
      </c>
      <c r="Z2593" s="131">
        <v>9.5922228915662657</v>
      </c>
      <c r="AA2593" s="131">
        <v>782.15418313253031</v>
      </c>
      <c r="AB2593" s="131">
        <v>270.40051638554223</v>
      </c>
      <c r="AC2593" s="131">
        <v>4887.4425199999996</v>
      </c>
      <c r="AD2593" s="131">
        <v>1048.2973868674696</v>
      </c>
      <c r="AE2593" s="131">
        <v>0</v>
      </c>
      <c r="AF2593" s="131">
        <v>8876.5852590361465</v>
      </c>
      <c r="AG2593" s="131">
        <v>4809.6977489156625</v>
      </c>
      <c r="AH2593" s="43">
        <v>124193.0128937751</v>
      </c>
      <c r="AJ2593" s="69"/>
    </row>
    <row r="2594" spans="1:36">
      <c r="A2594" s="52">
        <v>0</v>
      </c>
      <c r="D2594" s="62">
        <v>2026</v>
      </c>
      <c r="E2594" s="62">
        <v>12</v>
      </c>
      <c r="F2594" s="62">
        <v>2027</v>
      </c>
      <c r="G2594" s="62">
        <v>2027</v>
      </c>
      <c r="H2594" s="131">
        <v>1177.2491118072287</v>
      </c>
      <c r="I2594" s="131">
        <v>600.05373566265052</v>
      </c>
      <c r="J2594" s="131">
        <v>417.53538096385535</v>
      </c>
      <c r="K2594" s="131">
        <v>5242.8617978714874</v>
      </c>
      <c r="L2594" s="131">
        <v>4268.8110962650599</v>
      </c>
      <c r="M2594" s="131">
        <v>236.22831325301198</v>
      </c>
      <c r="N2594" s="131">
        <v>7056.739983493977</v>
      </c>
      <c r="O2594" s="131">
        <v>490.8461295180723</v>
      </c>
      <c r="P2594" s="131">
        <v>307.29250000000002</v>
      </c>
      <c r="Q2594" s="131">
        <v>760.45678361445766</v>
      </c>
      <c r="R2594" s="131">
        <v>5325.4266525301209</v>
      </c>
      <c r="S2594" s="131">
        <v>996.79652108433754</v>
      </c>
      <c r="T2594" s="131">
        <v>2266.2032602409645</v>
      </c>
      <c r="U2594" s="131">
        <v>12140.315928433729</v>
      </c>
      <c r="V2594" s="131">
        <v>7258.7371614457825</v>
      </c>
      <c r="W2594" s="131">
        <v>1134.4308867469881</v>
      </c>
      <c r="X2594" s="132">
        <v>28847.93795060242</v>
      </c>
      <c r="Y2594" s="131">
        <v>0</v>
      </c>
      <c r="Z2594" s="131">
        <v>23.375036144578324</v>
      </c>
      <c r="AA2594" s="131">
        <v>411.03365710843366</v>
      </c>
      <c r="AB2594" s="131">
        <v>174.89054843373503</v>
      </c>
      <c r="AC2594" s="131">
        <v>4493.9051585542165</v>
      </c>
      <c r="AD2594" s="131">
        <v>940.68761831325321</v>
      </c>
      <c r="AE2594" s="131">
        <v>0</v>
      </c>
      <c r="AF2594" s="131">
        <v>8174.9123290361467</v>
      </c>
      <c r="AG2594" s="131">
        <v>3035.8536587951803</v>
      </c>
      <c r="AH2594" s="43">
        <v>95782.581199919689</v>
      </c>
      <c r="AJ2594" s="69"/>
    </row>
    <row r="2595" spans="1:36">
      <c r="A2595" s="52">
        <v>0</v>
      </c>
      <c r="D2595" s="62">
        <v>2027</v>
      </c>
      <c r="E2595" s="62">
        <v>1</v>
      </c>
      <c r="F2595" s="62">
        <v>2027</v>
      </c>
      <c r="G2595" s="62">
        <v>2027</v>
      </c>
      <c r="H2595" s="131">
        <v>1090.3896062650606</v>
      </c>
      <c r="I2595" s="131">
        <v>653.62177807228909</v>
      </c>
      <c r="J2595" s="131">
        <v>273.57226819277105</v>
      </c>
      <c r="K2595" s="131">
        <v>6040.3751755823296</v>
      </c>
      <c r="L2595" s="131">
        <v>3437.8199150602404</v>
      </c>
      <c r="M2595" s="131">
        <v>230.03359662650595</v>
      </c>
      <c r="N2595" s="131">
        <v>8004.7201346987986</v>
      </c>
      <c r="O2595" s="131">
        <v>551.45760843373489</v>
      </c>
      <c r="P2595" s="131">
        <v>253.58567710843371</v>
      </c>
      <c r="Q2595" s="131">
        <v>778.82555301204832</v>
      </c>
      <c r="R2595" s="131">
        <v>5758.507604819275</v>
      </c>
      <c r="S2595" s="131">
        <v>1240.0314843373494</v>
      </c>
      <c r="T2595" s="131">
        <v>1802.6104906024102</v>
      </c>
      <c r="U2595" s="131">
        <v>14062.756687228928</v>
      </c>
      <c r="V2595" s="131">
        <v>6438.6459736144552</v>
      </c>
      <c r="W2595" s="131">
        <v>1300.9726616867467</v>
      </c>
      <c r="X2595" s="132">
        <v>27943.265603855427</v>
      </c>
      <c r="Y2595" s="131">
        <v>0</v>
      </c>
      <c r="Z2595" s="131">
        <v>0.19996048192771085</v>
      </c>
      <c r="AA2595" s="131">
        <v>599.71740289156605</v>
      </c>
      <c r="AB2595" s="131">
        <v>241.92104554216871</v>
      </c>
      <c r="AC2595" s="131">
        <v>2908.6688790361454</v>
      </c>
      <c r="AD2595" s="131">
        <v>936.2814819277113</v>
      </c>
      <c r="AE2595" s="131">
        <v>0</v>
      </c>
      <c r="AF2595" s="131">
        <v>8637.4739819277111</v>
      </c>
      <c r="AG2595" s="131">
        <v>3326.2519066265068</v>
      </c>
      <c r="AH2595" s="43">
        <v>96511.706477630549</v>
      </c>
      <c r="AJ2595" s="69"/>
    </row>
    <row r="2596" spans="1:36">
      <c r="A2596" s="52">
        <v>0</v>
      </c>
      <c r="D2596" s="62">
        <v>2027</v>
      </c>
      <c r="E2596" s="62">
        <v>2</v>
      </c>
      <c r="F2596" s="62">
        <v>2027</v>
      </c>
      <c r="G2596" s="62">
        <v>2027</v>
      </c>
      <c r="H2596" s="131">
        <v>1344.1668578313252</v>
      </c>
      <c r="I2596" s="131">
        <v>560.64850409638541</v>
      </c>
      <c r="J2596" s="131">
        <v>306.5058033734939</v>
      </c>
      <c r="K2596" s="131">
        <v>4040.2138849799194</v>
      </c>
      <c r="L2596" s="131">
        <v>3599.731590120482</v>
      </c>
      <c r="M2596" s="131">
        <v>220.15049638554214</v>
      </c>
      <c r="N2596" s="131">
        <v>6855.2562763855403</v>
      </c>
      <c r="O2596" s="131">
        <v>476.48831253012031</v>
      </c>
      <c r="P2596" s="131">
        <v>307.77452120481928</v>
      </c>
      <c r="Q2596" s="131">
        <v>667.51368361445759</v>
      </c>
      <c r="R2596" s="131">
        <v>3147.6021667469881</v>
      </c>
      <c r="S2596" s="131">
        <v>892.06679036144601</v>
      </c>
      <c r="T2596" s="131">
        <v>1254.0177383132529</v>
      </c>
      <c r="U2596" s="131">
        <v>9753.6202824096436</v>
      </c>
      <c r="V2596" s="131">
        <v>5672.4175040963855</v>
      </c>
      <c r="W2596" s="131">
        <v>1108.6425139759035</v>
      </c>
      <c r="X2596" s="132">
        <v>24769.973852530107</v>
      </c>
      <c r="Y2596" s="131">
        <v>0</v>
      </c>
      <c r="Z2596" s="131">
        <v>1.7139469879518068</v>
      </c>
      <c r="AA2596" s="131">
        <v>586.95935638554226</v>
      </c>
      <c r="AB2596" s="131">
        <v>209.82846337349395</v>
      </c>
      <c r="AC2596" s="131">
        <v>2382.0084057831327</v>
      </c>
      <c r="AD2596" s="131">
        <v>758.26914939759001</v>
      </c>
      <c r="AE2596" s="131">
        <v>0</v>
      </c>
      <c r="AF2596" s="131">
        <v>7783.4559036144565</v>
      </c>
      <c r="AG2596" s="131">
        <v>2464.3687265060244</v>
      </c>
      <c r="AH2596" s="43">
        <v>79163.394731004009</v>
      </c>
      <c r="AJ2596" s="69"/>
    </row>
    <row r="2597" spans="1:36">
      <c r="A2597" s="52">
        <v>0</v>
      </c>
      <c r="D2597" s="62">
        <v>2027</v>
      </c>
      <c r="E2597" s="62">
        <v>3</v>
      </c>
      <c r="F2597" s="62">
        <v>2027</v>
      </c>
      <c r="G2597" s="62">
        <v>2027</v>
      </c>
      <c r="H2597" s="131">
        <v>1718.5744684337342</v>
      </c>
      <c r="I2597" s="131">
        <v>716.63387614457838</v>
      </c>
      <c r="J2597" s="131">
        <v>390.39620144578322</v>
      </c>
      <c r="K2597" s="131">
        <v>6390.8591134136523</v>
      </c>
      <c r="L2597" s="131">
        <v>3572.372553614458</v>
      </c>
      <c r="M2597" s="131">
        <v>247.90602939759032</v>
      </c>
      <c r="N2597" s="131">
        <v>9700.6776481927736</v>
      </c>
      <c r="O2597" s="131">
        <v>584.06259807228935</v>
      </c>
      <c r="P2597" s="131">
        <v>597.81313939759093</v>
      </c>
      <c r="Q2597" s="131">
        <v>829.95273927710844</v>
      </c>
      <c r="R2597" s="131">
        <v>4959.1923701204842</v>
      </c>
      <c r="S2597" s="131">
        <v>1153.5290253012045</v>
      </c>
      <c r="T2597" s="131">
        <v>1520.9526014457833</v>
      </c>
      <c r="U2597" s="131">
        <v>17826.538600481919</v>
      </c>
      <c r="V2597" s="131">
        <v>8409.4352087951793</v>
      </c>
      <c r="W2597" s="131">
        <v>1473.7357224096384</v>
      </c>
      <c r="X2597" s="132">
        <v>33789.056478072293</v>
      </c>
      <c r="Y2597" s="131">
        <v>0</v>
      </c>
      <c r="Z2597" s="131">
        <v>4.2658236144578314</v>
      </c>
      <c r="AA2597" s="131">
        <v>717.57320313253024</v>
      </c>
      <c r="AB2597" s="131">
        <v>241.5232036144578</v>
      </c>
      <c r="AC2597" s="131">
        <v>3015.5275257831308</v>
      </c>
      <c r="AD2597" s="131">
        <v>930.47099036144607</v>
      </c>
      <c r="AE2597" s="131">
        <v>0</v>
      </c>
      <c r="AF2597" s="131">
        <v>9123.9399759036169</v>
      </c>
      <c r="AG2597" s="131">
        <v>3764.0110572289159</v>
      </c>
      <c r="AH2597" s="43">
        <v>111679.0001536546</v>
      </c>
      <c r="AJ2597" s="69"/>
    </row>
    <row r="2598" spans="1:36">
      <c r="A2598" s="52">
        <v>0</v>
      </c>
      <c r="D2598" s="62">
        <v>2027</v>
      </c>
      <c r="E2598" s="62">
        <v>4</v>
      </c>
      <c r="F2598" s="62">
        <v>2027</v>
      </c>
      <c r="G2598" s="62">
        <v>2027</v>
      </c>
      <c r="H2598" s="131">
        <v>1905.9596727710837</v>
      </c>
      <c r="I2598" s="131">
        <v>787.8852975903618</v>
      </c>
      <c r="J2598" s="131">
        <v>607.22229542168657</v>
      </c>
      <c r="K2598" s="131">
        <v>7239.3119558232911</v>
      </c>
      <c r="L2598" s="131">
        <v>4546.0851479518078</v>
      </c>
      <c r="M2598" s="131">
        <v>239.14735373493977</v>
      </c>
      <c r="N2598" s="131">
        <v>12283.649179518077</v>
      </c>
      <c r="O2598" s="131">
        <v>680.1031457831325</v>
      </c>
      <c r="P2598" s="131">
        <v>722.341820120482</v>
      </c>
      <c r="Q2598" s="131">
        <v>928.63178409638545</v>
      </c>
      <c r="R2598" s="131">
        <v>6736.4034236144562</v>
      </c>
      <c r="S2598" s="131">
        <v>1136.2611144578309</v>
      </c>
      <c r="T2598" s="131">
        <v>3002.2170457831335</v>
      </c>
      <c r="U2598" s="131">
        <v>18150.705705301203</v>
      </c>
      <c r="V2598" s="131">
        <v>11349.038431927711</v>
      </c>
      <c r="W2598" s="131">
        <v>1817.8301057831327</v>
      </c>
      <c r="X2598" s="132">
        <v>39451.865430361453</v>
      </c>
      <c r="Y2598" s="131">
        <v>0</v>
      </c>
      <c r="Z2598" s="131">
        <v>18.34875469879518</v>
      </c>
      <c r="AA2598" s="131">
        <v>577.59156000000007</v>
      </c>
      <c r="AB2598" s="131">
        <v>270.99665975903622</v>
      </c>
      <c r="AC2598" s="131">
        <v>4232.6592549397592</v>
      </c>
      <c r="AD2598" s="131">
        <v>1069.5266180722895</v>
      </c>
      <c r="AE2598" s="131">
        <v>0</v>
      </c>
      <c r="AF2598" s="131">
        <v>9708.9003192771142</v>
      </c>
      <c r="AG2598" s="131">
        <v>5245.2157897590359</v>
      </c>
      <c r="AH2598" s="43">
        <v>132707.89786654618</v>
      </c>
      <c r="AJ2598" s="69"/>
    </row>
    <row r="2599" spans="1:36">
      <c r="A2599" s="52">
        <v>0</v>
      </c>
      <c r="D2599" s="62">
        <v>2027</v>
      </c>
      <c r="E2599" s="62">
        <v>5</v>
      </c>
      <c r="F2599" s="62">
        <v>2027</v>
      </c>
      <c r="G2599" s="62">
        <v>2028</v>
      </c>
      <c r="H2599" s="131">
        <v>1624.0655706024104</v>
      </c>
      <c r="I2599" s="131">
        <v>857.17051686747004</v>
      </c>
      <c r="J2599" s="131">
        <v>459.33169445783136</v>
      </c>
      <c r="K2599" s="131">
        <v>8914.674892690764</v>
      </c>
      <c r="L2599" s="131">
        <v>3399.248158674699</v>
      </c>
      <c r="M2599" s="131">
        <v>257.22691734939752</v>
      </c>
      <c r="N2599" s="131">
        <v>16600.782947951804</v>
      </c>
      <c r="O2599" s="131">
        <v>739.2505192771082</v>
      </c>
      <c r="P2599" s="131">
        <v>885.81401554216893</v>
      </c>
      <c r="Q2599" s="131">
        <v>1114.1912922891568</v>
      </c>
      <c r="R2599" s="131">
        <v>10591.875730481925</v>
      </c>
      <c r="S2599" s="131">
        <v>1599.725325301205</v>
      </c>
      <c r="T2599" s="131">
        <v>2509.9558713253009</v>
      </c>
      <c r="U2599" s="131">
        <v>16659.809783373501</v>
      </c>
      <c r="V2599" s="131">
        <v>13163.577062771088</v>
      </c>
      <c r="W2599" s="131">
        <v>2291.0195386746977</v>
      </c>
      <c r="X2599" s="132">
        <v>44681.296146506022</v>
      </c>
      <c r="Y2599" s="131">
        <v>0</v>
      </c>
      <c r="Z2599" s="131">
        <v>36.421373493975906</v>
      </c>
      <c r="AA2599" s="131">
        <v>755.66890843373483</v>
      </c>
      <c r="AB2599" s="131">
        <v>310.05147566265049</v>
      </c>
      <c r="AC2599" s="131">
        <v>7715.8577522891546</v>
      </c>
      <c r="AD2599" s="131">
        <v>1236.9744204819278</v>
      </c>
      <c r="AE2599" s="131">
        <v>1915.6980000000015</v>
      </c>
      <c r="AF2599" s="131">
        <v>11069.803951807231</v>
      </c>
      <c r="AG2599" s="131">
        <v>7086.6747740963838</v>
      </c>
      <c r="AH2599" s="43">
        <v>156476.16664040159</v>
      </c>
      <c r="AJ2599" s="69"/>
    </row>
    <row r="2600" spans="1:36">
      <c r="A2600" s="52">
        <v>0</v>
      </c>
      <c r="D2600" s="62">
        <v>2027</v>
      </c>
      <c r="E2600" s="62">
        <v>6</v>
      </c>
      <c r="F2600" s="62">
        <v>2027</v>
      </c>
      <c r="G2600" s="62">
        <v>2028</v>
      </c>
      <c r="H2600" s="131">
        <v>1763.5614293975896</v>
      </c>
      <c r="I2600" s="131">
        <v>833.29520481927705</v>
      </c>
      <c r="J2600" s="131">
        <v>485.77484144578307</v>
      </c>
      <c r="K2600" s="131">
        <v>9183.1306748594379</v>
      </c>
      <c r="L2600" s="131">
        <v>3462.4878987951797</v>
      </c>
      <c r="M2600" s="131">
        <v>282.85196168674696</v>
      </c>
      <c r="N2600" s="131">
        <v>18974.459036867469</v>
      </c>
      <c r="O2600" s="131">
        <v>727.34711036144597</v>
      </c>
      <c r="P2600" s="131">
        <v>993.1350967469881</v>
      </c>
      <c r="Q2600" s="131">
        <v>1259.3495973493975</v>
      </c>
      <c r="R2600" s="131">
        <v>12915.092846987951</v>
      </c>
      <c r="S2600" s="131">
        <v>1580.6654614457836</v>
      </c>
      <c r="T2600" s="131">
        <v>2684.0716573493978</v>
      </c>
      <c r="U2600" s="131">
        <v>17504.115275903616</v>
      </c>
      <c r="V2600" s="131">
        <v>20044.358571445784</v>
      </c>
      <c r="W2600" s="131">
        <v>2492.6559838554213</v>
      </c>
      <c r="X2600" s="132">
        <v>47690.867230843374</v>
      </c>
      <c r="Y2600" s="131">
        <v>0</v>
      </c>
      <c r="Z2600" s="131">
        <v>120.68091180722888</v>
      </c>
      <c r="AA2600" s="131">
        <v>761.46802048192785</v>
      </c>
      <c r="AB2600" s="131">
        <v>307.9959590361446</v>
      </c>
      <c r="AC2600" s="131">
        <v>7321.9474959036143</v>
      </c>
      <c r="AD2600" s="131">
        <v>1220.4673421686748</v>
      </c>
      <c r="AE2600" s="131">
        <v>5097.9639999999954</v>
      </c>
      <c r="AF2600" s="131">
        <v>11170.700602409637</v>
      </c>
      <c r="AG2600" s="131">
        <v>8223.4132897590353</v>
      </c>
      <c r="AH2600" s="43">
        <v>177101.85750172692</v>
      </c>
      <c r="AJ2600" s="69"/>
    </row>
    <row r="2601" spans="1:36">
      <c r="A2601" s="52">
        <v>0</v>
      </c>
      <c r="D2601" s="62">
        <v>2027</v>
      </c>
      <c r="E2601" s="62">
        <v>7</v>
      </c>
      <c r="F2601" s="62">
        <v>2028</v>
      </c>
      <c r="G2601" s="62">
        <v>2028</v>
      </c>
      <c r="H2601" s="131">
        <v>1774.2639725301201</v>
      </c>
      <c r="I2601" s="131">
        <v>908.29177325301191</v>
      </c>
      <c r="J2601" s="131">
        <v>470.13577253012056</v>
      </c>
      <c r="K2601" s="131">
        <v>9824.4417100401624</v>
      </c>
      <c r="L2601" s="131">
        <v>3870.6309024096386</v>
      </c>
      <c r="M2601" s="131">
        <v>276.99311783132532</v>
      </c>
      <c r="N2601" s="131">
        <v>24020.63227566265</v>
      </c>
      <c r="O2601" s="131">
        <v>837.87876457831339</v>
      </c>
      <c r="P2601" s="131">
        <v>817.8892806024096</v>
      </c>
      <c r="Q2601" s="131">
        <v>1297.9631366265062</v>
      </c>
      <c r="R2601" s="131">
        <v>15528.825003614467</v>
      </c>
      <c r="S2601" s="131">
        <v>1721.9039397590373</v>
      </c>
      <c r="T2601" s="131">
        <v>2953.5670467469886</v>
      </c>
      <c r="U2601" s="131">
        <v>18091.239649397594</v>
      </c>
      <c r="V2601" s="131">
        <v>25200.740812650602</v>
      </c>
      <c r="W2601" s="131">
        <v>2924.3250126506027</v>
      </c>
      <c r="X2601" s="132">
        <v>49482.163940240964</v>
      </c>
      <c r="Y2601" s="131">
        <v>0</v>
      </c>
      <c r="Z2601" s="131">
        <v>185.83946313253014</v>
      </c>
      <c r="AA2601" s="131">
        <v>952.92793518072278</v>
      </c>
      <c r="AB2601" s="131">
        <v>333.68991686746989</v>
      </c>
      <c r="AC2601" s="131">
        <v>7719.1977657831303</v>
      </c>
      <c r="AD2601" s="131">
        <v>1331.9231349397592</v>
      </c>
      <c r="AE2601" s="131">
        <v>8911.8460000000105</v>
      </c>
      <c r="AF2601" s="131">
        <v>12078.77045783133</v>
      </c>
      <c r="AG2601" s="131">
        <v>9588.3606740963878</v>
      </c>
      <c r="AH2601" s="43">
        <v>201104.44145895587</v>
      </c>
      <c r="AJ2601" s="69"/>
    </row>
    <row r="2602" spans="1:36">
      <c r="A2602" s="52">
        <v>0</v>
      </c>
      <c r="D2602" s="62">
        <v>2027</v>
      </c>
      <c r="E2602" s="62">
        <v>8</v>
      </c>
      <c r="F2602" s="62">
        <v>2028</v>
      </c>
      <c r="G2602" s="62">
        <v>2028</v>
      </c>
      <c r="H2602" s="131">
        <v>1696.8065840963832</v>
      </c>
      <c r="I2602" s="131">
        <v>964.00083469879473</v>
      </c>
      <c r="J2602" s="131">
        <v>518.0313903614458</v>
      </c>
      <c r="K2602" s="131">
        <v>9780.5276469076289</v>
      </c>
      <c r="L2602" s="131">
        <v>3996.6618738554221</v>
      </c>
      <c r="M2602" s="131">
        <v>263.50002289156623</v>
      </c>
      <c r="N2602" s="131">
        <v>23894.206784096372</v>
      </c>
      <c r="O2602" s="131">
        <v>845.34612048192753</v>
      </c>
      <c r="P2602" s="131">
        <v>889.43666807228976</v>
      </c>
      <c r="Q2602" s="131">
        <v>1248.0277262650604</v>
      </c>
      <c r="R2602" s="131">
        <v>16259.721567108441</v>
      </c>
      <c r="S2602" s="131">
        <v>1688.9971662650598</v>
      </c>
      <c r="T2602" s="131">
        <v>3061.4292156626507</v>
      </c>
      <c r="U2602" s="131">
        <v>18808.816920722893</v>
      </c>
      <c r="V2602" s="131">
        <v>25329.332006506014</v>
      </c>
      <c r="W2602" s="131">
        <v>2992.8098171084343</v>
      </c>
      <c r="X2602" s="132">
        <v>51557.56415999998</v>
      </c>
      <c r="Y2602" s="131">
        <v>0</v>
      </c>
      <c r="Z2602" s="131">
        <v>237.55305253012048</v>
      </c>
      <c r="AA2602" s="131">
        <v>970.32527132530072</v>
      </c>
      <c r="AB2602" s="131">
        <v>338.59663397590361</v>
      </c>
      <c r="AC2602" s="131">
        <v>7063.9910486746949</v>
      </c>
      <c r="AD2602" s="131">
        <v>1245.4260445783129</v>
      </c>
      <c r="AE2602" s="131">
        <v>4700.9799999999959</v>
      </c>
      <c r="AF2602" s="131">
        <v>12122.011879518073</v>
      </c>
      <c r="AG2602" s="131">
        <v>9336.4697530120484</v>
      </c>
      <c r="AH2602" s="43">
        <v>199810.57018871486</v>
      </c>
      <c r="AJ2602" s="69"/>
    </row>
    <row r="2603" spans="1:36">
      <c r="A2603" s="52">
        <v>0</v>
      </c>
      <c r="D2603" s="62">
        <v>2027</v>
      </c>
      <c r="E2603" s="62">
        <v>9</v>
      </c>
      <c r="F2603" s="62">
        <v>2028</v>
      </c>
      <c r="G2603" s="62">
        <v>2028</v>
      </c>
      <c r="H2603" s="131">
        <v>1509.2399807228901</v>
      </c>
      <c r="I2603" s="131">
        <v>935.35046024096368</v>
      </c>
      <c r="J2603" s="131">
        <v>499.84807783132555</v>
      </c>
      <c r="K2603" s="131">
        <v>9308.2443264256981</v>
      </c>
      <c r="L2603" s="131">
        <v>3586.2763262650592</v>
      </c>
      <c r="M2603" s="131">
        <v>229.56015469879517</v>
      </c>
      <c r="N2603" s="131">
        <v>21073.171985301196</v>
      </c>
      <c r="O2603" s="131">
        <v>826.04928987951814</v>
      </c>
      <c r="P2603" s="131">
        <v>758.26645771084372</v>
      </c>
      <c r="Q2603" s="131">
        <v>1167.9403855421688</v>
      </c>
      <c r="R2603" s="131">
        <v>16510.36870337349</v>
      </c>
      <c r="S2603" s="131">
        <v>1566.9814566265056</v>
      </c>
      <c r="T2603" s="131">
        <v>2847.9453383132532</v>
      </c>
      <c r="U2603" s="131">
        <v>20988.35262361445</v>
      </c>
      <c r="V2603" s="131">
        <v>20057.136436626504</v>
      </c>
      <c r="W2603" s="131">
        <v>2696.6786591566256</v>
      </c>
      <c r="X2603" s="132">
        <v>49212.506371084331</v>
      </c>
      <c r="Y2603" s="131">
        <v>0</v>
      </c>
      <c r="Z2603" s="131">
        <v>219.19477590361453</v>
      </c>
      <c r="AA2603" s="131">
        <v>942.66796771084296</v>
      </c>
      <c r="AB2603" s="131">
        <v>315.72072313253022</v>
      </c>
      <c r="AC2603" s="131">
        <v>6789.3111469879541</v>
      </c>
      <c r="AD2603" s="131">
        <v>1290.5894108433733</v>
      </c>
      <c r="AE2603" s="131">
        <v>7173.5119999999924</v>
      </c>
      <c r="AF2603" s="131">
        <v>11203.131668674696</v>
      </c>
      <c r="AG2603" s="131">
        <v>8443.7281409638563</v>
      </c>
      <c r="AH2603" s="43">
        <v>190151.77286763053</v>
      </c>
      <c r="AJ2603" s="69"/>
    </row>
    <row r="2604" spans="1:36">
      <c r="A2604" s="52">
        <v>0</v>
      </c>
      <c r="D2604" s="62">
        <v>2027</v>
      </c>
      <c r="E2604" s="62">
        <v>10</v>
      </c>
      <c r="F2604" s="62">
        <v>2028</v>
      </c>
      <c r="G2604" s="62">
        <v>2028</v>
      </c>
      <c r="H2604" s="131">
        <v>1261.4488973493985</v>
      </c>
      <c r="I2604" s="131">
        <v>827.4902269879517</v>
      </c>
      <c r="J2604" s="131">
        <v>655.99451253012046</v>
      </c>
      <c r="K2604" s="131">
        <v>8115.1075167871486</v>
      </c>
      <c r="L2604" s="131">
        <v>3153.4653389156624</v>
      </c>
      <c r="M2604" s="131">
        <v>242.01759542168674</v>
      </c>
      <c r="N2604" s="131">
        <v>14765.295139518075</v>
      </c>
      <c r="O2604" s="131">
        <v>677.81118506024097</v>
      </c>
      <c r="P2604" s="131">
        <v>598.0395551807228</v>
      </c>
      <c r="Q2604" s="131">
        <v>999.18491759036135</v>
      </c>
      <c r="R2604" s="131">
        <v>8714.1595180722907</v>
      </c>
      <c r="S2604" s="131">
        <v>1442.1963650602411</v>
      </c>
      <c r="T2604" s="131">
        <v>4807.3880626506043</v>
      </c>
      <c r="U2604" s="131">
        <v>21849.551544096383</v>
      </c>
      <c r="V2604" s="131">
        <v>11457.182445180724</v>
      </c>
      <c r="W2604" s="131">
        <v>2040.9426220481937</v>
      </c>
      <c r="X2604" s="132">
        <v>45914.016462650616</v>
      </c>
      <c r="Y2604" s="131">
        <v>0</v>
      </c>
      <c r="Z2604" s="131">
        <v>95.314496385542157</v>
      </c>
      <c r="AA2604" s="131">
        <v>867.2795110843374</v>
      </c>
      <c r="AB2604" s="131">
        <v>302.02833012048183</v>
      </c>
      <c r="AC2604" s="131">
        <v>6116.7768231325281</v>
      </c>
      <c r="AD2604" s="131">
        <v>1211.0913216867473</v>
      </c>
      <c r="AE2604" s="131">
        <v>0</v>
      </c>
      <c r="AF2604" s="131">
        <v>10257.826144578316</v>
      </c>
      <c r="AG2604" s="131">
        <v>6277.1791644578288</v>
      </c>
      <c r="AH2604" s="43">
        <v>152648.78769654621</v>
      </c>
      <c r="AJ2604" s="69"/>
    </row>
    <row r="2605" spans="1:36">
      <c r="A2605" s="52">
        <v>0</v>
      </c>
      <c r="D2605" s="62">
        <v>2027</v>
      </c>
      <c r="E2605" s="62">
        <v>11</v>
      </c>
      <c r="F2605" s="62">
        <v>2028</v>
      </c>
      <c r="G2605" s="62">
        <v>2028</v>
      </c>
      <c r="H2605" s="131">
        <v>1273.7840318072285</v>
      </c>
      <c r="I2605" s="131">
        <v>721.68982457831328</v>
      </c>
      <c r="J2605" s="131">
        <v>636.55116506024103</v>
      </c>
      <c r="K2605" s="131">
        <v>6845.7425220883515</v>
      </c>
      <c r="L2605" s="131">
        <v>3968.4058197590375</v>
      </c>
      <c r="M2605" s="131">
        <v>235.21186771084331</v>
      </c>
      <c r="N2605" s="131">
        <v>10237.204853734942</v>
      </c>
      <c r="O2605" s="131">
        <v>602.62008650602422</v>
      </c>
      <c r="P2605" s="131">
        <v>409.88803939759043</v>
      </c>
      <c r="Q2605" s="131">
        <v>868.08956819277114</v>
      </c>
      <c r="R2605" s="131">
        <v>6215.9412934939728</v>
      </c>
      <c r="S2605" s="131">
        <v>1270.3317807228914</v>
      </c>
      <c r="T2605" s="131">
        <v>3290.5963163855422</v>
      </c>
      <c r="U2605" s="131">
        <v>18007.857848674692</v>
      </c>
      <c r="V2605" s="131">
        <v>9752.5621225301165</v>
      </c>
      <c r="W2605" s="131">
        <v>1583.9795539759029</v>
      </c>
      <c r="X2605" s="132">
        <v>37988.010054939739</v>
      </c>
      <c r="Y2605" s="131">
        <v>0</v>
      </c>
      <c r="Z2605" s="131">
        <v>9.5028838554216879</v>
      </c>
      <c r="AA2605" s="131">
        <v>779.75752771084353</v>
      </c>
      <c r="AB2605" s="131">
        <v>269.00745012048191</v>
      </c>
      <c r="AC2605" s="131">
        <v>4921.9562399999986</v>
      </c>
      <c r="AD2605" s="131">
        <v>1040.7382734939761</v>
      </c>
      <c r="AE2605" s="131">
        <v>0</v>
      </c>
      <c r="AF2605" s="131">
        <v>8828.4569277108403</v>
      </c>
      <c r="AG2605" s="131">
        <v>4909.3612283132552</v>
      </c>
      <c r="AH2605" s="43">
        <v>124667.24728076301</v>
      </c>
      <c r="AJ2605" s="69"/>
    </row>
    <row r="2606" spans="1:36">
      <c r="A2606" s="52">
        <v>0</v>
      </c>
      <c r="D2606" s="62">
        <v>2027</v>
      </c>
      <c r="E2606" s="62">
        <v>12</v>
      </c>
      <c r="F2606" s="62">
        <v>2028</v>
      </c>
      <c r="G2606" s="62">
        <v>2028</v>
      </c>
      <c r="H2606" s="131">
        <v>1177.6425426506021</v>
      </c>
      <c r="I2606" s="131">
        <v>596.78917253012037</v>
      </c>
      <c r="J2606" s="131">
        <v>418.25043518072283</v>
      </c>
      <c r="K2606" s="131">
        <v>5249.0934719678717</v>
      </c>
      <c r="L2606" s="131">
        <v>4257.693992650602</v>
      </c>
      <c r="M2606" s="131">
        <v>234.41293445783134</v>
      </c>
      <c r="N2606" s="131">
        <v>7197.4377139759054</v>
      </c>
      <c r="O2606" s="131">
        <v>496.00694578313238</v>
      </c>
      <c r="P2606" s="131">
        <v>313.20850000000002</v>
      </c>
      <c r="Q2606" s="131">
        <v>758.08865228915636</v>
      </c>
      <c r="R2606" s="131">
        <v>5324.9483257831325</v>
      </c>
      <c r="S2606" s="131">
        <v>997.79201807228924</v>
      </c>
      <c r="T2606" s="131">
        <v>2271.8269286746986</v>
      </c>
      <c r="U2606" s="131">
        <v>12146.44230771084</v>
      </c>
      <c r="V2606" s="131">
        <v>7188.1878816867484</v>
      </c>
      <c r="W2606" s="131">
        <v>1138.7090134939756</v>
      </c>
      <c r="X2606" s="132">
        <v>29050.787762891578</v>
      </c>
      <c r="Y2606" s="131">
        <v>0</v>
      </c>
      <c r="Z2606" s="131">
        <v>23.157328192771079</v>
      </c>
      <c r="AA2606" s="131">
        <v>409.77417903614469</v>
      </c>
      <c r="AB2606" s="131">
        <v>173.98953638554215</v>
      </c>
      <c r="AC2606" s="131">
        <v>4525.6398303614478</v>
      </c>
      <c r="AD2606" s="131">
        <v>933.90446265060234</v>
      </c>
      <c r="AE2606" s="131">
        <v>0</v>
      </c>
      <c r="AF2606" s="131">
        <v>8130.5884277108444</v>
      </c>
      <c r="AG2606" s="131">
        <v>3098.7606759036153</v>
      </c>
      <c r="AH2606" s="43">
        <v>96113.133040040193</v>
      </c>
      <c r="AJ2606" s="69"/>
    </row>
    <row r="2607" spans="1:36">
      <c r="A2607" s="52">
        <v>0</v>
      </c>
      <c r="D2607" s="62">
        <v>2028</v>
      </c>
      <c r="E2607" s="62">
        <v>1</v>
      </c>
      <c r="F2607" s="62">
        <v>2028</v>
      </c>
      <c r="G2607" s="62">
        <v>2028</v>
      </c>
      <c r="H2607" s="131">
        <v>1090.7683716867477</v>
      </c>
      <c r="I2607" s="131">
        <v>650.0429642168674</v>
      </c>
      <c r="J2607" s="131">
        <v>274.09610096385541</v>
      </c>
      <c r="K2607" s="131">
        <v>6047.7460469076295</v>
      </c>
      <c r="L2607" s="131">
        <v>3428.8407831325312</v>
      </c>
      <c r="M2607" s="131">
        <v>228.24744987951806</v>
      </c>
      <c r="N2607" s="131">
        <v>8161.5954221686725</v>
      </c>
      <c r="O2607" s="131">
        <v>557.19573493975918</v>
      </c>
      <c r="P2607" s="131">
        <v>258.36537831325307</v>
      </c>
      <c r="Q2607" s="131">
        <v>776.60758975903582</v>
      </c>
      <c r="R2607" s="131">
        <v>5757.9852469879479</v>
      </c>
      <c r="S2607" s="131">
        <v>1241.2778346987952</v>
      </c>
      <c r="T2607" s="131">
        <v>1807.0251643373497</v>
      </c>
      <c r="U2607" s="131">
        <v>14079.546449397601</v>
      </c>
      <c r="V2607" s="131">
        <v>6381.7485390361417</v>
      </c>
      <c r="W2607" s="131">
        <v>1305.8590987951811</v>
      </c>
      <c r="X2607" s="132">
        <v>28138.447760963856</v>
      </c>
      <c r="Y2607" s="131">
        <v>0</v>
      </c>
      <c r="Z2607" s="131">
        <v>0.19807807228915669</v>
      </c>
      <c r="AA2607" s="131">
        <v>597.92432963855435</v>
      </c>
      <c r="AB2607" s="131">
        <v>240.67440144578316</v>
      </c>
      <c r="AC2607" s="131">
        <v>2929.0411595180726</v>
      </c>
      <c r="AD2607" s="131">
        <v>929.55452409638553</v>
      </c>
      <c r="AE2607" s="131">
        <v>0</v>
      </c>
      <c r="AF2607" s="131">
        <v>8590.3919924096372</v>
      </c>
      <c r="AG2607" s="131">
        <v>3393.7386234939763</v>
      </c>
      <c r="AH2607" s="43">
        <v>96866.919044859445</v>
      </c>
      <c r="AJ2607" s="69"/>
    </row>
    <row r="2608" spans="1:36">
      <c r="A2608" s="52">
        <v>0</v>
      </c>
      <c r="D2608" s="62">
        <v>2028</v>
      </c>
      <c r="E2608" s="62">
        <v>2</v>
      </c>
      <c r="F2608" s="62">
        <v>2028</v>
      </c>
      <c r="G2608" s="62">
        <v>2028</v>
      </c>
      <c r="H2608" s="131">
        <v>1344.6337771084334</v>
      </c>
      <c r="I2608" s="131">
        <v>557.5787522891568</v>
      </c>
      <c r="J2608" s="131">
        <v>307.09269686746984</v>
      </c>
      <c r="K2608" s="131">
        <v>4044.8380314859451</v>
      </c>
      <c r="L2608" s="131">
        <v>3590.3295662650598</v>
      </c>
      <c r="M2608" s="131">
        <v>218.44108915662645</v>
      </c>
      <c r="N2608" s="131">
        <v>6989.6045460240939</v>
      </c>
      <c r="O2608" s="131">
        <v>481.36124048192772</v>
      </c>
      <c r="P2608" s="131">
        <v>313.57559903614452</v>
      </c>
      <c r="Q2608" s="131">
        <v>665.61271771084341</v>
      </c>
      <c r="R2608" s="131">
        <v>3147.3166457831326</v>
      </c>
      <c r="S2608" s="131">
        <v>892.96340289156649</v>
      </c>
      <c r="T2608" s="131">
        <v>1257.0888838554217</v>
      </c>
      <c r="U2608" s="131">
        <v>9763.9283831325338</v>
      </c>
      <c r="V2608" s="131">
        <v>5619.1849802409661</v>
      </c>
      <c r="W2608" s="131">
        <v>1112.8065614457832</v>
      </c>
      <c r="X2608" s="132">
        <v>24942.990743132537</v>
      </c>
      <c r="Y2608" s="131">
        <v>0</v>
      </c>
      <c r="Z2608" s="131">
        <v>1.697812048192771</v>
      </c>
      <c r="AA2608" s="131">
        <v>585.20442795180725</v>
      </c>
      <c r="AB2608" s="131">
        <v>208.74719566265063</v>
      </c>
      <c r="AC2608" s="131">
        <v>2398.6919628915662</v>
      </c>
      <c r="AD2608" s="131">
        <v>752.82116746987958</v>
      </c>
      <c r="AE2608" s="131">
        <v>0</v>
      </c>
      <c r="AF2608" s="131">
        <v>7741.0290795180717</v>
      </c>
      <c r="AG2608" s="131">
        <v>2514.368593975903</v>
      </c>
      <c r="AH2608" s="43">
        <v>79451.907856425707</v>
      </c>
      <c r="AJ2608" s="69"/>
    </row>
    <row r="2609" spans="1:36">
      <c r="A2609" s="52">
        <v>0</v>
      </c>
      <c r="D2609" s="62">
        <v>2028</v>
      </c>
      <c r="E2609" s="62">
        <v>3</v>
      </c>
      <c r="F2609" s="62">
        <v>2028</v>
      </c>
      <c r="G2609" s="62">
        <v>2028</v>
      </c>
      <c r="H2609" s="131">
        <v>1719.1714445783123</v>
      </c>
      <c r="I2609" s="131">
        <v>712.71004843373498</v>
      </c>
      <c r="J2609" s="131">
        <v>391.14372722891574</v>
      </c>
      <c r="K2609" s="131">
        <v>6398.7112873895585</v>
      </c>
      <c r="L2609" s="131">
        <v>3563.0419879518067</v>
      </c>
      <c r="M2609" s="131">
        <v>245.98110819277102</v>
      </c>
      <c r="N2609" s="131">
        <v>9890.7900530120478</v>
      </c>
      <c r="O2609" s="131">
        <v>590.17700915662647</v>
      </c>
      <c r="P2609" s="131">
        <v>609.08100048192762</v>
      </c>
      <c r="Q2609" s="131">
        <v>827.58917445783152</v>
      </c>
      <c r="R2609" s="131">
        <v>4958.7425186746996</v>
      </c>
      <c r="S2609" s="131">
        <v>1154.6884324096388</v>
      </c>
      <c r="T2609" s="131">
        <v>1524.6774824096383</v>
      </c>
      <c r="U2609" s="131">
        <v>17857.907756626504</v>
      </c>
      <c r="V2609" s="131">
        <v>8334.0792869879497</v>
      </c>
      <c r="W2609" s="131">
        <v>1479.2710554216867</v>
      </c>
      <c r="X2609" s="132">
        <v>34025.071159518076</v>
      </c>
      <c r="Y2609" s="131">
        <v>0</v>
      </c>
      <c r="Z2609" s="131">
        <v>4.2256655421686729</v>
      </c>
      <c r="AA2609" s="131">
        <v>715.42775710843375</v>
      </c>
      <c r="AB2609" s="131">
        <v>240.27860963855426</v>
      </c>
      <c r="AC2609" s="131">
        <v>3036.648242891566</v>
      </c>
      <c r="AD2609" s="131">
        <v>923.78577951807245</v>
      </c>
      <c r="AE2609" s="131">
        <v>0</v>
      </c>
      <c r="AF2609" s="131">
        <v>9074.2063098795206</v>
      </c>
      <c r="AG2609" s="131">
        <v>3840.3795210843382</v>
      </c>
      <c r="AH2609" s="43">
        <v>112117.78641859439</v>
      </c>
      <c r="AJ2609" s="69"/>
    </row>
    <row r="2610" spans="1:36">
      <c r="A2610" s="52">
        <v>0</v>
      </c>
      <c r="D2610" s="62">
        <v>2028</v>
      </c>
      <c r="E2610" s="62">
        <v>4</v>
      </c>
      <c r="F2610" s="62">
        <v>2028</v>
      </c>
      <c r="G2610" s="62">
        <v>2028</v>
      </c>
      <c r="H2610" s="131">
        <v>1906.6217403614451</v>
      </c>
      <c r="I2610" s="131">
        <v>783.57134277108435</v>
      </c>
      <c r="J2610" s="131">
        <v>608.38499710843371</v>
      </c>
      <c r="K2610" s="131">
        <v>7248.3292690763055</v>
      </c>
      <c r="L2610" s="131">
        <v>4534.2113734939785</v>
      </c>
      <c r="M2610" s="131">
        <v>237.2904412048193</v>
      </c>
      <c r="N2610" s="131">
        <v>12524.38226746988</v>
      </c>
      <c r="O2610" s="131">
        <v>687.32593253012067</v>
      </c>
      <c r="P2610" s="131">
        <v>735.9568559036145</v>
      </c>
      <c r="Q2610" s="131">
        <v>925.98719807228895</v>
      </c>
      <c r="R2610" s="131">
        <v>6735.7923602409628</v>
      </c>
      <c r="S2610" s="131">
        <v>1137.4031656626512</v>
      </c>
      <c r="T2610" s="131">
        <v>3009.5696096385536</v>
      </c>
      <c r="U2610" s="131">
        <v>18182.787322891578</v>
      </c>
      <c r="V2610" s="131">
        <v>11239.395504819278</v>
      </c>
      <c r="W2610" s="131">
        <v>1824.6578530120489</v>
      </c>
      <c r="X2610" s="132">
        <v>39727.434517590373</v>
      </c>
      <c r="Y2610" s="131">
        <v>0</v>
      </c>
      <c r="Z2610" s="131">
        <v>18.176021204819271</v>
      </c>
      <c r="AA2610" s="131">
        <v>575.86463999999989</v>
      </c>
      <c r="AB2610" s="131">
        <v>269.60018602409633</v>
      </c>
      <c r="AC2610" s="131">
        <v>4262.3047474698806</v>
      </c>
      <c r="AD2610" s="131">
        <v>1061.8423259036147</v>
      </c>
      <c r="AE2610" s="131">
        <v>0</v>
      </c>
      <c r="AF2610" s="131">
        <v>9655.9780940963901</v>
      </c>
      <c r="AG2610" s="131">
        <v>5351.6365909638553</v>
      </c>
      <c r="AH2610" s="43">
        <v>133244.50435751007</v>
      </c>
      <c r="AJ2610" s="69"/>
    </row>
    <row r="2611" spans="1:36">
      <c r="A2611" s="52">
        <v>0</v>
      </c>
      <c r="D2611" s="62">
        <v>2028</v>
      </c>
      <c r="E2611" s="62">
        <v>5</v>
      </c>
      <c r="F2611" s="62">
        <v>2028</v>
      </c>
      <c r="G2611" s="62">
        <v>2029</v>
      </c>
      <c r="H2611" s="131">
        <v>1624.6297174698802</v>
      </c>
      <c r="I2611" s="131">
        <v>852.47720060240931</v>
      </c>
      <c r="J2611" s="131">
        <v>457.30831228915656</v>
      </c>
      <c r="K2611" s="131">
        <v>8925.9929008835297</v>
      </c>
      <c r="L2611" s="131">
        <v>3390.3697710843385</v>
      </c>
      <c r="M2611" s="131">
        <v>255.22962204819268</v>
      </c>
      <c r="N2611" s="131">
        <v>16926.122566746988</v>
      </c>
      <c r="O2611" s="131">
        <v>747.15590843373479</v>
      </c>
      <c r="P2611" s="131">
        <v>902.51025156626486</v>
      </c>
      <c r="Q2611" s="131">
        <v>1111.018264216867</v>
      </c>
      <c r="R2611" s="131">
        <v>10889.075104698792</v>
      </c>
      <c r="S2611" s="131">
        <v>1601.3332024096387</v>
      </c>
      <c r="T2611" s="131">
        <v>2516.1028655421678</v>
      </c>
      <c r="U2611" s="131">
        <v>16688.14489638554</v>
      </c>
      <c r="V2611" s="131">
        <v>13041.904461927708</v>
      </c>
      <c r="W2611" s="131">
        <v>2299.6245795180721</v>
      </c>
      <c r="X2611" s="132">
        <v>44993.392516626503</v>
      </c>
      <c r="Y2611" s="131">
        <v>0</v>
      </c>
      <c r="Z2611" s="131">
        <v>36.078506024096384</v>
      </c>
      <c r="AA2611" s="131">
        <v>753.40956144578331</v>
      </c>
      <c r="AB2611" s="131">
        <v>308.4537484337348</v>
      </c>
      <c r="AC2611" s="131">
        <v>7751.8649561445736</v>
      </c>
      <c r="AD2611" s="131">
        <v>1228.0870560240962</v>
      </c>
      <c r="AE2611" s="131">
        <v>1970.8260000000005</v>
      </c>
      <c r="AF2611" s="131">
        <v>11009.463579759036</v>
      </c>
      <c r="AG2611" s="131">
        <v>7230.4571536144585</v>
      </c>
      <c r="AH2611" s="43">
        <v>157511.03270389556</v>
      </c>
      <c r="AJ2611" s="69"/>
    </row>
    <row r="2612" spans="1:36">
      <c r="A2612" s="52">
        <v>0</v>
      </c>
      <c r="D2612" s="62">
        <v>2028</v>
      </c>
      <c r="E2612" s="62">
        <v>6</v>
      </c>
      <c r="F2612" s="62">
        <v>2028</v>
      </c>
      <c r="G2612" s="62">
        <v>2029</v>
      </c>
      <c r="H2612" s="131">
        <v>1764.1740325301198</v>
      </c>
      <c r="I2612" s="131">
        <v>828.73261445783135</v>
      </c>
      <c r="J2612" s="131">
        <v>481.32984722891558</v>
      </c>
      <c r="K2612" s="131">
        <v>9194.8173404016052</v>
      </c>
      <c r="L2612" s="131">
        <v>3453.4443373493968</v>
      </c>
      <c r="M2612" s="131">
        <v>280.65569506024093</v>
      </c>
      <c r="N2612" s="131">
        <v>19346.317598554222</v>
      </c>
      <c r="O2612" s="131">
        <v>735.11512578313284</v>
      </c>
      <c r="P2612" s="131">
        <v>1011.8541706024099</v>
      </c>
      <c r="Q2612" s="131">
        <v>1255.7631830120481</v>
      </c>
      <c r="R2612" s="131">
        <v>13387.318633132529</v>
      </c>
      <c r="S2612" s="131">
        <v>1582.254181566266</v>
      </c>
      <c r="T2612" s="131">
        <v>2690.6450689156627</v>
      </c>
      <c r="U2612" s="131">
        <v>17535.1681686747</v>
      </c>
      <c r="V2612" s="131">
        <v>19919.934243614454</v>
      </c>
      <c r="W2612" s="131">
        <v>2502.0183686746977</v>
      </c>
      <c r="X2612" s="132">
        <v>48023.985287710828</v>
      </c>
      <c r="Y2612" s="131">
        <v>0</v>
      </c>
      <c r="Z2612" s="131">
        <v>119.5448327710843</v>
      </c>
      <c r="AA2612" s="131">
        <v>759.19133493975914</v>
      </c>
      <c r="AB2612" s="131">
        <v>306.40882409638567</v>
      </c>
      <c r="AC2612" s="131">
        <v>7361.2568679518081</v>
      </c>
      <c r="AD2612" s="131">
        <v>1211.6985771084344</v>
      </c>
      <c r="AE2612" s="131">
        <v>5244.6680000000033</v>
      </c>
      <c r="AF2612" s="131">
        <v>11109.810253012047</v>
      </c>
      <c r="AG2612" s="131">
        <v>8390.2590909638548</v>
      </c>
      <c r="AH2612" s="43">
        <v>178496.36567811246</v>
      </c>
      <c r="AJ2612" s="69"/>
    </row>
    <row r="2613" spans="1:36">
      <c r="A2613" s="52">
        <v>0</v>
      </c>
      <c r="D2613" s="62">
        <v>2028</v>
      </c>
      <c r="E2613" s="62">
        <v>7</v>
      </c>
      <c r="F2613" s="62">
        <v>2029</v>
      </c>
      <c r="G2613" s="62">
        <v>2029</v>
      </c>
      <c r="H2613" s="131">
        <v>1774.8802933734937</v>
      </c>
      <c r="I2613" s="131">
        <v>903.31854975903639</v>
      </c>
      <c r="J2613" s="131">
        <v>471.03598265060219</v>
      </c>
      <c r="K2613" s="131">
        <v>9837.0090570281154</v>
      </c>
      <c r="L2613" s="131">
        <v>3860.5213253012043</v>
      </c>
      <c r="M2613" s="131">
        <v>274.84234349397587</v>
      </c>
      <c r="N2613" s="131">
        <v>24439.074887228908</v>
      </c>
      <c r="O2613" s="131">
        <v>846.92239325301205</v>
      </c>
      <c r="P2613" s="131">
        <v>833.30523951807243</v>
      </c>
      <c r="Q2613" s="131">
        <v>1294.2667574698796</v>
      </c>
      <c r="R2613" s="131">
        <v>16215.597350240965</v>
      </c>
      <c r="S2613" s="131">
        <v>1723.6346180722887</v>
      </c>
      <c r="T2613" s="131">
        <v>2960.8004645783135</v>
      </c>
      <c r="U2613" s="131">
        <v>18123.422054216877</v>
      </c>
      <c r="V2613" s="131">
        <v>25065.772256626497</v>
      </c>
      <c r="W2613" s="131">
        <v>2935.3087409638556</v>
      </c>
      <c r="X2613" s="132">
        <v>49827.794105060239</v>
      </c>
      <c r="Y2613" s="131">
        <v>0</v>
      </c>
      <c r="Z2613" s="131">
        <v>184.08998746987959</v>
      </c>
      <c r="AA2613" s="131">
        <v>950.07881060241004</v>
      </c>
      <c r="AB2613" s="131">
        <v>331.97037831325292</v>
      </c>
      <c r="AC2613" s="131">
        <v>7766.2588028915652</v>
      </c>
      <c r="AD2613" s="131">
        <v>1322.3535867469882</v>
      </c>
      <c r="AE2613" s="131">
        <v>9168.3020000000161</v>
      </c>
      <c r="AF2613" s="131">
        <v>12012.930312289156</v>
      </c>
      <c r="AG2613" s="131">
        <v>9782.9000536144595</v>
      </c>
      <c r="AH2613" s="43">
        <v>202906.39035076307</v>
      </c>
      <c r="AJ2613" s="69"/>
    </row>
    <row r="2614" spans="1:36">
      <c r="A2614" s="52">
        <v>0</v>
      </c>
      <c r="D2614" s="62">
        <v>2028</v>
      </c>
      <c r="E2614" s="62">
        <v>8</v>
      </c>
      <c r="F2614" s="62">
        <v>2029</v>
      </c>
      <c r="G2614" s="62">
        <v>2029</v>
      </c>
      <c r="H2614" s="131">
        <v>1697.3959987951785</v>
      </c>
      <c r="I2614" s="131">
        <v>958.72258409638573</v>
      </c>
      <c r="J2614" s="131">
        <v>514.82535180722869</v>
      </c>
      <c r="K2614" s="131">
        <v>9793.0346888353361</v>
      </c>
      <c r="L2614" s="131">
        <v>3986.2231204819273</v>
      </c>
      <c r="M2614" s="131">
        <v>261.45401867469883</v>
      </c>
      <c r="N2614" s="131">
        <v>24308.091906506019</v>
      </c>
      <c r="O2614" s="131">
        <v>854.47592771084317</v>
      </c>
      <c r="P2614" s="131">
        <v>906.20118554216856</v>
      </c>
      <c r="Q2614" s="131">
        <v>1244.4735546987947</v>
      </c>
      <c r="R2614" s="131">
        <v>16854.539341807234</v>
      </c>
      <c r="S2614" s="131">
        <v>1690.694770120482</v>
      </c>
      <c r="T2614" s="131">
        <v>3068.9267927710853</v>
      </c>
      <c r="U2614" s="131">
        <v>18842.313034939762</v>
      </c>
      <c r="V2614" s="131">
        <v>25188.312086265047</v>
      </c>
      <c r="W2614" s="131">
        <v>3004.050773493977</v>
      </c>
      <c r="X2614" s="132">
        <v>51917.690879999995</v>
      </c>
      <c r="Y2614" s="131">
        <v>0</v>
      </c>
      <c r="Z2614" s="131">
        <v>235.31674987951814</v>
      </c>
      <c r="AA2614" s="131">
        <v>967.42413108433709</v>
      </c>
      <c r="AB2614" s="131">
        <v>336.8518106024095</v>
      </c>
      <c r="AC2614" s="131">
        <v>7112.3968043373488</v>
      </c>
      <c r="AD2614" s="131">
        <v>1236.4779572289162</v>
      </c>
      <c r="AE2614" s="131">
        <v>4836.2600000000048</v>
      </c>
      <c r="AF2614" s="131">
        <v>12055.93602939759</v>
      </c>
      <c r="AG2614" s="131">
        <v>9525.8984879518121</v>
      </c>
      <c r="AH2614" s="43">
        <v>201397.98798702811</v>
      </c>
      <c r="AJ2614" s="69"/>
    </row>
    <row r="2615" spans="1:36">
      <c r="A2615" s="52">
        <v>0</v>
      </c>
      <c r="D2615" s="62">
        <v>2028</v>
      </c>
      <c r="E2615" s="62">
        <v>9</v>
      </c>
      <c r="F2615" s="62">
        <v>2029</v>
      </c>
      <c r="G2615" s="62">
        <v>2029</v>
      </c>
      <c r="H2615" s="131">
        <v>1509.764240963854</v>
      </c>
      <c r="I2615" s="131">
        <v>930.22908072289135</v>
      </c>
      <c r="J2615" s="131">
        <v>492.78334915662634</v>
      </c>
      <c r="K2615" s="131">
        <v>9320.1028044979921</v>
      </c>
      <c r="L2615" s="131">
        <v>3576.9094457831334</v>
      </c>
      <c r="M2615" s="131">
        <v>227.77768409638551</v>
      </c>
      <c r="N2615" s="131">
        <v>21445.876937831323</v>
      </c>
      <c r="O2615" s="131">
        <v>834.95639807228906</v>
      </c>
      <c r="P2615" s="131">
        <v>772.55861783132559</v>
      </c>
      <c r="Q2615" s="131">
        <v>1164.6142891566267</v>
      </c>
      <c r="R2615" s="131">
        <v>17216.396912891563</v>
      </c>
      <c r="S2615" s="131">
        <v>1568.5564230120485</v>
      </c>
      <c r="T2615" s="131">
        <v>2854.920083855422</v>
      </c>
      <c r="U2615" s="131">
        <v>21026.891574698788</v>
      </c>
      <c r="V2615" s="131">
        <v>19935.476011566272</v>
      </c>
      <c r="W2615" s="131">
        <v>2706.8073506024093</v>
      </c>
      <c r="X2615" s="132">
        <v>49556.252992771071</v>
      </c>
      <c r="Y2615" s="131">
        <v>0</v>
      </c>
      <c r="Z2615" s="131">
        <v>217.13129638554221</v>
      </c>
      <c r="AA2615" s="131">
        <v>939.84951903614433</v>
      </c>
      <c r="AB2615" s="131">
        <v>314.09378168674704</v>
      </c>
      <c r="AC2615" s="131">
        <v>6832.921973493977</v>
      </c>
      <c r="AD2615" s="131">
        <v>1281.316835542169</v>
      </c>
      <c r="AE2615" s="131">
        <v>7379.9440000000077</v>
      </c>
      <c r="AF2615" s="131">
        <v>11142.064540843372</v>
      </c>
      <c r="AG2615" s="131">
        <v>8615.0439361445769</v>
      </c>
      <c r="AH2615" s="43">
        <v>191863.24008064257</v>
      </c>
      <c r="AJ2615" s="69"/>
    </row>
    <row r="2616" spans="1:36">
      <c r="A2616" s="52">
        <v>0</v>
      </c>
      <c r="D2616" s="62">
        <v>2028</v>
      </c>
      <c r="E2616" s="62">
        <v>10</v>
      </c>
      <c r="F2616" s="62">
        <v>2029</v>
      </c>
      <c r="G2616" s="62">
        <v>2029</v>
      </c>
      <c r="H2616" s="131">
        <v>1261.8870831325312</v>
      </c>
      <c r="I2616" s="131">
        <v>822.95942096385568</v>
      </c>
      <c r="J2616" s="131">
        <v>657.25060265060222</v>
      </c>
      <c r="K2616" s="131">
        <v>8125.3275177510013</v>
      </c>
      <c r="L2616" s="131">
        <v>3145.2289036144571</v>
      </c>
      <c r="M2616" s="131">
        <v>240.13839626506029</v>
      </c>
      <c r="N2616" s="131">
        <v>15054.663147469881</v>
      </c>
      <c r="O2616" s="131">
        <v>685.00752096385543</v>
      </c>
      <c r="P2616" s="131">
        <v>609.31168385542173</v>
      </c>
      <c r="Q2616" s="131">
        <v>996.33940819277132</v>
      </c>
      <c r="R2616" s="131">
        <v>8713.3690512048179</v>
      </c>
      <c r="S2616" s="131">
        <v>1443.6459104819278</v>
      </c>
      <c r="T2616" s="131">
        <v>4819.161571084338</v>
      </c>
      <c r="U2616" s="131">
        <v>21890.036731325305</v>
      </c>
      <c r="V2616" s="131">
        <v>11344.739087951808</v>
      </c>
      <c r="W2616" s="131">
        <v>2048.6083771084336</v>
      </c>
      <c r="X2616" s="132">
        <v>46234.723315662646</v>
      </c>
      <c r="Y2616" s="131">
        <v>0</v>
      </c>
      <c r="Z2616" s="131">
        <v>94.417214457831335</v>
      </c>
      <c r="AA2616" s="131">
        <v>864.68646361445792</v>
      </c>
      <c r="AB2616" s="131">
        <v>300.47194698795187</v>
      </c>
      <c r="AC2616" s="131">
        <v>6159.6186515662657</v>
      </c>
      <c r="AD2616" s="131">
        <v>1202.3899210843374</v>
      </c>
      <c r="AE2616" s="131">
        <v>0</v>
      </c>
      <c r="AF2616" s="131">
        <v>10201.911780722889</v>
      </c>
      <c r="AG2616" s="131">
        <v>6404.5375921686755</v>
      </c>
      <c r="AH2616" s="43">
        <v>153320.43130028111</v>
      </c>
      <c r="AJ2616" s="69"/>
    </row>
    <row r="2617" spans="1:36">
      <c r="A2617" s="52">
        <v>0</v>
      </c>
      <c r="D2617" s="62">
        <v>2028</v>
      </c>
      <c r="E2617" s="62">
        <v>11</v>
      </c>
      <c r="F2617" s="62">
        <v>2029</v>
      </c>
      <c r="G2617" s="62">
        <v>2029</v>
      </c>
      <c r="H2617" s="131">
        <v>1274.2265024096384</v>
      </c>
      <c r="I2617" s="131">
        <v>717.73831373493999</v>
      </c>
      <c r="J2617" s="131">
        <v>637.77002530120478</v>
      </c>
      <c r="K2617" s="131">
        <v>6854.2193654618486</v>
      </c>
      <c r="L2617" s="131">
        <v>3958.0408674698801</v>
      </c>
      <c r="M2617" s="131">
        <v>233.38551313253012</v>
      </c>
      <c r="N2617" s="131">
        <v>10437.832037108436</v>
      </c>
      <c r="O2617" s="131">
        <v>608.94866409638541</v>
      </c>
      <c r="P2617" s="131">
        <v>417.61380048192774</v>
      </c>
      <c r="Q2617" s="131">
        <v>865.61739614457838</v>
      </c>
      <c r="R2617" s="131">
        <v>6215.3774415662674</v>
      </c>
      <c r="S2617" s="131">
        <v>1271.6085857831322</v>
      </c>
      <c r="T2617" s="131">
        <v>3298.6551339759017</v>
      </c>
      <c r="U2617" s="131">
        <v>18040.582419277111</v>
      </c>
      <c r="V2617" s="131">
        <v>9656.8482913252974</v>
      </c>
      <c r="W2617" s="131">
        <v>1589.9289614457832</v>
      </c>
      <c r="X2617" s="132">
        <v>38253.354193734936</v>
      </c>
      <c r="Y2617" s="131">
        <v>0</v>
      </c>
      <c r="Z2617" s="131">
        <v>9.4134245783132542</v>
      </c>
      <c r="AA2617" s="131">
        <v>777.42615903614433</v>
      </c>
      <c r="AB2617" s="131">
        <v>267.62122698795179</v>
      </c>
      <c r="AC2617" s="131">
        <v>4956.4295599999996</v>
      </c>
      <c r="AD2617" s="131">
        <v>1033.2608186746993</v>
      </c>
      <c r="AE2617" s="131">
        <v>0</v>
      </c>
      <c r="AF2617" s="131">
        <v>8780.3339096385553</v>
      </c>
      <c r="AG2617" s="131">
        <v>5008.9678367469896</v>
      </c>
      <c r="AH2617" s="43">
        <v>125165.20044811245</v>
      </c>
      <c r="AJ2617" s="69"/>
    </row>
    <row r="2618" spans="1:36">
      <c r="A2618" s="52">
        <v>0</v>
      </c>
      <c r="D2618" s="62">
        <v>2028</v>
      </c>
      <c r="E2618" s="62">
        <v>12</v>
      </c>
      <c r="F2618" s="62">
        <v>2029</v>
      </c>
      <c r="G2618" s="62">
        <v>2029</v>
      </c>
      <c r="H2618" s="131">
        <v>1178.0516168674699</v>
      </c>
      <c r="I2618" s="131">
        <v>593.52153759036139</v>
      </c>
      <c r="J2618" s="131">
        <v>419.05129590361446</v>
      </c>
      <c r="K2618" s="131">
        <v>5255.3777143775096</v>
      </c>
      <c r="L2618" s="131">
        <v>4246.5734578313231</v>
      </c>
      <c r="M2618" s="131">
        <v>232.59278337349394</v>
      </c>
      <c r="N2618" s="131">
        <v>7338.4920033734925</v>
      </c>
      <c r="O2618" s="131">
        <v>501.10513253012061</v>
      </c>
      <c r="P2618" s="131">
        <v>319.11199999999997</v>
      </c>
      <c r="Q2618" s="131">
        <v>755.92974421686756</v>
      </c>
      <c r="R2618" s="131">
        <v>5324.4652963855415</v>
      </c>
      <c r="S2618" s="131">
        <v>998.79489457831335</v>
      </c>
      <c r="T2618" s="131">
        <v>2277.3907344578311</v>
      </c>
      <c r="U2618" s="131">
        <v>12166.620606024097</v>
      </c>
      <c r="V2618" s="131">
        <v>7117.6413942168701</v>
      </c>
      <c r="W2618" s="131">
        <v>1142.9859903614458</v>
      </c>
      <c r="X2618" s="132">
        <v>29253.705900722885</v>
      </c>
      <c r="Y2618" s="131">
        <v>0</v>
      </c>
      <c r="Z2618" s="131">
        <v>22.939327228915669</v>
      </c>
      <c r="AA2618" s="131">
        <v>408.54901012048208</v>
      </c>
      <c r="AB2618" s="131">
        <v>173.09295036144579</v>
      </c>
      <c r="AC2618" s="131">
        <v>4557.3373551807226</v>
      </c>
      <c r="AD2618" s="131">
        <v>927.19458313253028</v>
      </c>
      <c r="AE2618" s="131">
        <v>0</v>
      </c>
      <c r="AF2618" s="131">
        <v>8086.2694196385546</v>
      </c>
      <c r="AG2618" s="131">
        <v>3161.6317963855422</v>
      </c>
      <c r="AH2618" s="43">
        <v>96458.426544859423</v>
      </c>
      <c r="AJ2618" s="69"/>
    </row>
    <row r="2619" spans="1:36">
      <c r="A2619" s="52">
        <v>0</v>
      </c>
      <c r="D2619" s="62">
        <v>2029</v>
      </c>
      <c r="E2619" s="62">
        <v>1</v>
      </c>
      <c r="F2619" s="62">
        <v>2029</v>
      </c>
      <c r="G2619" s="62">
        <v>2029</v>
      </c>
      <c r="H2619" s="131">
        <v>1091.1688636144584</v>
      </c>
      <c r="I2619" s="131">
        <v>646.46919686746969</v>
      </c>
      <c r="J2619" s="131">
        <v>274.56682626506017</v>
      </c>
      <c r="K2619" s="131">
        <v>6055.04901630522</v>
      </c>
      <c r="L2619" s="131">
        <v>3419.8634981927707</v>
      </c>
      <c r="M2619" s="131">
        <v>226.38824626506027</v>
      </c>
      <c r="N2619" s="131">
        <v>8321.7795627710839</v>
      </c>
      <c r="O2619" s="131">
        <v>563.00192168674698</v>
      </c>
      <c r="P2619" s="131">
        <v>263.15115180722881</v>
      </c>
      <c r="Q2619" s="131">
        <v>774.39277590361428</v>
      </c>
      <c r="R2619" s="131">
        <v>5757.4672481927691</v>
      </c>
      <c r="S2619" s="131">
        <v>1242.6122274698794</v>
      </c>
      <c r="T2619" s="131">
        <v>1811.4364453012051</v>
      </c>
      <c r="U2619" s="131">
        <v>14085.242955060254</v>
      </c>
      <c r="V2619" s="131">
        <v>6325.1658281927703</v>
      </c>
      <c r="W2619" s="131">
        <v>1310.7389672289164</v>
      </c>
      <c r="X2619" s="132">
        <v>28333.696337951791</v>
      </c>
      <c r="Y2619" s="131">
        <v>0</v>
      </c>
      <c r="Z2619" s="131">
        <v>0.19597048192771091</v>
      </c>
      <c r="AA2619" s="131">
        <v>596.06484626506005</v>
      </c>
      <c r="AB2619" s="131">
        <v>239.49633156626496</v>
      </c>
      <c r="AC2619" s="131">
        <v>2949.3955339759027</v>
      </c>
      <c r="AD2619" s="131">
        <v>922.82756626506068</v>
      </c>
      <c r="AE2619" s="131">
        <v>0</v>
      </c>
      <c r="AF2619" s="131">
        <v>8543.3134684337347</v>
      </c>
      <c r="AG2619" s="131">
        <v>3461.2309246987957</v>
      </c>
      <c r="AH2619" s="43">
        <v>97214.715710763048</v>
      </c>
      <c r="AJ2619" s="69"/>
    </row>
    <row r="2620" spans="1:36">
      <c r="A2620" s="52">
        <v>0</v>
      </c>
      <c r="D2620" s="62">
        <v>2029</v>
      </c>
      <c r="E2620" s="62">
        <v>2</v>
      </c>
      <c r="F2620" s="62">
        <v>2029</v>
      </c>
      <c r="G2620" s="62">
        <v>2029</v>
      </c>
      <c r="H2620" s="131">
        <v>1345.1274795180721</v>
      </c>
      <c r="I2620" s="131">
        <v>554.51332915662624</v>
      </c>
      <c r="J2620" s="131">
        <v>307.62008963855425</v>
      </c>
      <c r="K2620" s="131">
        <v>4049.4195794377506</v>
      </c>
      <c r="L2620" s="131">
        <v>3580.9294763855432</v>
      </c>
      <c r="M2620" s="131">
        <v>216.66176385542155</v>
      </c>
      <c r="N2620" s="131">
        <v>7126.7865232530112</v>
      </c>
      <c r="O2620" s="131">
        <v>486.29196650602404</v>
      </c>
      <c r="P2620" s="131">
        <v>319.38404674698796</v>
      </c>
      <c r="Q2620" s="131">
        <v>663.71445108433761</v>
      </c>
      <c r="R2620" s="131">
        <v>3147.0335074698801</v>
      </c>
      <c r="S2620" s="131">
        <v>893.92335228915658</v>
      </c>
      <c r="T2620" s="131">
        <v>1260.1576691566263</v>
      </c>
      <c r="U2620" s="131">
        <v>9767.4257616867508</v>
      </c>
      <c r="V2620" s="131">
        <v>5566.2469079518069</v>
      </c>
      <c r="W2620" s="131">
        <v>1116.9650113253015</v>
      </c>
      <c r="X2620" s="132">
        <v>25116.066510843375</v>
      </c>
      <c r="Y2620" s="131">
        <v>0</v>
      </c>
      <c r="Z2620" s="131">
        <v>1.6797469879518077</v>
      </c>
      <c r="AA2620" s="131">
        <v>583.38450216867454</v>
      </c>
      <c r="AB2620" s="131">
        <v>207.72540530120483</v>
      </c>
      <c r="AC2620" s="131">
        <v>2415.3608561445781</v>
      </c>
      <c r="AD2620" s="131">
        <v>747.3731855421687</v>
      </c>
      <c r="AE2620" s="131">
        <v>0</v>
      </c>
      <c r="AF2620" s="131">
        <v>7698.605378313252</v>
      </c>
      <c r="AG2620" s="131">
        <v>2564.3725987951802</v>
      </c>
      <c r="AH2620" s="43">
        <v>79736.769099558223</v>
      </c>
      <c r="AJ2620" s="69"/>
    </row>
    <row r="2621" spans="1:36">
      <c r="A2621" s="52">
        <v>0</v>
      </c>
      <c r="D2621" s="62">
        <v>2029</v>
      </c>
      <c r="E2621" s="62">
        <v>3</v>
      </c>
      <c r="F2621" s="62">
        <v>2029</v>
      </c>
      <c r="G2621" s="62">
        <v>2029</v>
      </c>
      <c r="H2621" s="131">
        <v>1719.8026640963847</v>
      </c>
      <c r="I2621" s="131">
        <v>708.79175373494002</v>
      </c>
      <c r="J2621" s="131">
        <v>391.81546698795171</v>
      </c>
      <c r="K2621" s="131">
        <v>6406.4911255823299</v>
      </c>
      <c r="L2621" s="131">
        <v>3553.7133415662647</v>
      </c>
      <c r="M2621" s="131">
        <v>243.97745397590359</v>
      </c>
      <c r="N2621" s="131">
        <v>10084.912356626504</v>
      </c>
      <c r="O2621" s="131">
        <v>596.36394361445798</v>
      </c>
      <c r="P2621" s="131">
        <v>620.36317662650617</v>
      </c>
      <c r="Q2621" s="131">
        <v>825.22896578313282</v>
      </c>
      <c r="R2621" s="131">
        <v>4958.2964212048182</v>
      </c>
      <c r="S2621" s="131">
        <v>1155.9297402409641</v>
      </c>
      <c r="T2621" s="131">
        <v>1528.3995007228921</v>
      </c>
      <c r="U2621" s="131">
        <v>17868.550824337341</v>
      </c>
      <c r="V2621" s="131">
        <v>8259.1401906024093</v>
      </c>
      <c r="W2621" s="131">
        <v>1484.7989474698791</v>
      </c>
      <c r="X2621" s="132">
        <v>34261.166156024097</v>
      </c>
      <c r="Y2621" s="131">
        <v>0</v>
      </c>
      <c r="Z2621" s="131">
        <v>4.1807036144578289</v>
      </c>
      <c r="AA2621" s="131">
        <v>713.2028501204818</v>
      </c>
      <c r="AB2621" s="131">
        <v>239.10247710843379</v>
      </c>
      <c r="AC2621" s="131">
        <v>3057.7503961445782</v>
      </c>
      <c r="AD2621" s="131">
        <v>917.10056867469848</v>
      </c>
      <c r="AE2621" s="131">
        <v>0</v>
      </c>
      <c r="AF2621" s="131">
        <v>9024.4763045783093</v>
      </c>
      <c r="AG2621" s="131">
        <v>3916.7543042168668</v>
      </c>
      <c r="AH2621" s="43">
        <v>112540.3096336546</v>
      </c>
      <c r="AJ2621" s="69"/>
    </row>
    <row r="2622" spans="1:36">
      <c r="A2622" s="52">
        <v>0</v>
      </c>
      <c r="D2622" s="62">
        <v>2029</v>
      </c>
      <c r="E2622" s="62">
        <v>4</v>
      </c>
      <c r="F2622" s="62">
        <v>2029</v>
      </c>
      <c r="G2622" s="62">
        <v>2029</v>
      </c>
      <c r="H2622" s="131">
        <v>1907.3217850602402</v>
      </c>
      <c r="I2622" s="131">
        <v>779.2634710843372</v>
      </c>
      <c r="J2622" s="131">
        <v>609.42982120481918</v>
      </c>
      <c r="K2622" s="131">
        <v>7257.2635130522067</v>
      </c>
      <c r="L2622" s="131">
        <v>4522.3400414457819</v>
      </c>
      <c r="M2622" s="131">
        <v>235.35757734939762</v>
      </c>
      <c r="N2622" s="131">
        <v>12770.192958433738</v>
      </c>
      <c r="O2622" s="131">
        <v>694.63438915662664</v>
      </c>
      <c r="P2622" s="131">
        <v>749.58918867469879</v>
      </c>
      <c r="Q2622" s="131">
        <v>923.3463672289156</v>
      </c>
      <c r="R2622" s="131">
        <v>6735.1863961445815</v>
      </c>
      <c r="S2622" s="131">
        <v>1138.6258915662654</v>
      </c>
      <c r="T2622" s="131">
        <v>3016.9165228915663</v>
      </c>
      <c r="U2622" s="131">
        <v>18193.672117710841</v>
      </c>
      <c r="V2622" s="131">
        <v>11130.359059036145</v>
      </c>
      <c r="W2622" s="131">
        <v>1831.476421927711</v>
      </c>
      <c r="X2622" s="132">
        <v>40003.097380120489</v>
      </c>
      <c r="Y2622" s="131">
        <v>0</v>
      </c>
      <c r="Z2622" s="131">
        <v>17.982624698795181</v>
      </c>
      <c r="AA2622" s="131">
        <v>574.07375999999988</v>
      </c>
      <c r="AB2622" s="131">
        <v>268.28052819277121</v>
      </c>
      <c r="AC2622" s="131">
        <v>4291.9241833734941</v>
      </c>
      <c r="AD2622" s="131">
        <v>1054.1580337349399</v>
      </c>
      <c r="AE2622" s="131">
        <v>0</v>
      </c>
      <c r="AF2622" s="131">
        <v>9603.0597643373439</v>
      </c>
      <c r="AG2622" s="131">
        <v>5458.0661981927715</v>
      </c>
      <c r="AH2622" s="43">
        <v>133765.61799461849</v>
      </c>
      <c r="AJ2622" s="69"/>
    </row>
    <row r="2623" spans="1:36">
      <c r="A2623" s="52">
        <v>0</v>
      </c>
      <c r="D2623" s="62">
        <v>2029</v>
      </c>
      <c r="E2623" s="62">
        <v>5</v>
      </c>
      <c r="F2623" s="62">
        <v>2029</v>
      </c>
      <c r="G2623" s="62">
        <v>2030</v>
      </c>
      <c r="H2623" s="131">
        <v>1625.226224578314</v>
      </c>
      <c r="I2623" s="131">
        <v>847.79050240963886</v>
      </c>
      <c r="J2623" s="131">
        <v>455.20290987951819</v>
      </c>
      <c r="K2623" s="131">
        <v>8937.2066453413663</v>
      </c>
      <c r="L2623" s="131">
        <v>3381.4932097590363</v>
      </c>
      <c r="M2623" s="131">
        <v>253.1506334939759</v>
      </c>
      <c r="N2623" s="131">
        <v>17258.324330843374</v>
      </c>
      <c r="O2623" s="131">
        <v>755.15506385542176</v>
      </c>
      <c r="P2623" s="131">
        <v>919.2276990361446</v>
      </c>
      <c r="Q2623" s="131">
        <v>1107.8497416867476</v>
      </c>
      <c r="R2623" s="131">
        <v>11169.018694819275</v>
      </c>
      <c r="S2623" s="131">
        <v>1603.0546602409636</v>
      </c>
      <c r="T2623" s="131">
        <v>2522.2451356626498</v>
      </c>
      <c r="U2623" s="131">
        <v>16697.758560361439</v>
      </c>
      <c r="V2623" s="131">
        <v>12920.904883614458</v>
      </c>
      <c r="W2623" s="131">
        <v>2308.2180528915665</v>
      </c>
      <c r="X2623" s="132">
        <v>45305.595092168689</v>
      </c>
      <c r="Y2623" s="131">
        <v>0</v>
      </c>
      <c r="Z2623" s="131">
        <v>35.694623493975904</v>
      </c>
      <c r="AA2623" s="131">
        <v>751.06653493975909</v>
      </c>
      <c r="AB2623" s="131">
        <v>306.94390746987943</v>
      </c>
      <c r="AC2623" s="131">
        <v>7787.840511807226</v>
      </c>
      <c r="AD2623" s="131">
        <v>1219.1996915662653</v>
      </c>
      <c r="AE2623" s="131">
        <v>2025.9539999999986</v>
      </c>
      <c r="AF2623" s="131">
        <v>10949.127649156628</v>
      </c>
      <c r="AG2623" s="131">
        <v>7374.2514307228912</v>
      </c>
      <c r="AH2623" s="43">
        <v>158517.50038979921</v>
      </c>
      <c r="AJ2623" s="69"/>
    </row>
    <row r="2624" spans="1:36">
      <c r="A2624" s="52">
        <v>0</v>
      </c>
      <c r="D2624" s="62">
        <v>2029</v>
      </c>
      <c r="E2624" s="62">
        <v>6</v>
      </c>
      <c r="F2624" s="62">
        <v>2029</v>
      </c>
      <c r="G2624" s="62">
        <v>2030</v>
      </c>
      <c r="H2624" s="131">
        <v>1764.8217754216857</v>
      </c>
      <c r="I2624" s="131">
        <v>824.17645783132559</v>
      </c>
      <c r="J2624" s="131">
        <v>476.80378698795158</v>
      </c>
      <c r="K2624" s="131">
        <v>9206.3963460642572</v>
      </c>
      <c r="L2624" s="131">
        <v>3444.402636144579</v>
      </c>
      <c r="M2624" s="131">
        <v>278.36959686746968</v>
      </c>
      <c r="N2624" s="131">
        <v>19726.019494819277</v>
      </c>
      <c r="O2624" s="131">
        <v>742.97527807228914</v>
      </c>
      <c r="P2624" s="131">
        <v>1030.5970257831323</v>
      </c>
      <c r="Q2624" s="131">
        <v>1252.1818612048194</v>
      </c>
      <c r="R2624" s="131">
        <v>13832.143969879515</v>
      </c>
      <c r="S2624" s="131">
        <v>1583.955129156627</v>
      </c>
      <c r="T2624" s="131">
        <v>2697.2134286746987</v>
      </c>
      <c r="U2624" s="131">
        <v>17545.703933132529</v>
      </c>
      <c r="V2624" s="131">
        <v>19796.198159277104</v>
      </c>
      <c r="W2624" s="131">
        <v>2511.3681679518072</v>
      </c>
      <c r="X2624" s="132">
        <v>48357.216703614467</v>
      </c>
      <c r="Y2624" s="131">
        <v>0</v>
      </c>
      <c r="Z2624" s="131">
        <v>118.27285180722889</v>
      </c>
      <c r="AA2624" s="131">
        <v>756.83032771084345</v>
      </c>
      <c r="AB2624" s="131">
        <v>304.90899277108434</v>
      </c>
      <c r="AC2624" s="131">
        <v>7400.5316893975905</v>
      </c>
      <c r="AD2624" s="131">
        <v>1202.9298120481924</v>
      </c>
      <c r="AE2624" s="131">
        <v>5391.3719999999912</v>
      </c>
      <c r="AF2624" s="131">
        <v>11048.92438554217</v>
      </c>
      <c r="AG2624" s="131">
        <v>8557.1186981927713</v>
      </c>
      <c r="AH2624" s="43">
        <v>179851.43250835341</v>
      </c>
      <c r="AJ2624" s="69"/>
    </row>
    <row r="2625" spans="1:36">
      <c r="A2625" s="52">
        <v>0</v>
      </c>
      <c r="D2625" s="62">
        <v>2029</v>
      </c>
      <c r="E2625" s="62">
        <v>7</v>
      </c>
      <c r="F2625" s="62">
        <v>2030</v>
      </c>
      <c r="G2625" s="62">
        <v>2030</v>
      </c>
      <c r="H2625" s="131">
        <v>1775.5319672289156</v>
      </c>
      <c r="I2625" s="131">
        <v>898.35233903614414</v>
      </c>
      <c r="J2625" s="131">
        <v>471.84492722891576</v>
      </c>
      <c r="K2625" s="131">
        <v>9849.460631124497</v>
      </c>
      <c r="L2625" s="131">
        <v>3850.4138277108432</v>
      </c>
      <c r="M2625" s="131">
        <v>272.6035983132532</v>
      </c>
      <c r="N2625" s="131">
        <v>24866.343395903612</v>
      </c>
      <c r="O2625" s="131">
        <v>856.07328891566272</v>
      </c>
      <c r="P2625" s="131">
        <v>848.74078337349385</v>
      </c>
      <c r="Q2625" s="131">
        <v>1290.5756269879523</v>
      </c>
      <c r="R2625" s="131">
        <v>16862.535016144589</v>
      </c>
      <c r="S2625" s="131">
        <v>1725.4875518072292</v>
      </c>
      <c r="T2625" s="131">
        <v>2968.028323373494</v>
      </c>
      <c r="U2625" s="131">
        <v>18134.341044578316</v>
      </c>
      <c r="V2625" s="131">
        <v>24931.550268674695</v>
      </c>
      <c r="W2625" s="131">
        <v>2946.2777042168677</v>
      </c>
      <c r="X2625" s="132">
        <v>50173.541886746971</v>
      </c>
      <c r="Y2625" s="131">
        <v>0</v>
      </c>
      <c r="Z2625" s="131">
        <v>182.13123313253016</v>
      </c>
      <c r="AA2625" s="131">
        <v>947.1241628915659</v>
      </c>
      <c r="AB2625" s="131">
        <v>330.34542650602413</v>
      </c>
      <c r="AC2625" s="131">
        <v>7813.2784761445782</v>
      </c>
      <c r="AD2625" s="131">
        <v>1312.7840385542172</v>
      </c>
      <c r="AE2625" s="131">
        <v>9424.7580000000016</v>
      </c>
      <c r="AF2625" s="131">
        <v>11947.095013012051</v>
      </c>
      <c r="AG2625" s="131">
        <v>9977.4555307228948</v>
      </c>
      <c r="AH2625" s="43">
        <v>204656.67406232929</v>
      </c>
      <c r="AJ2625" s="69"/>
    </row>
    <row r="2626" spans="1:36">
      <c r="A2626" s="52">
        <v>0</v>
      </c>
      <c r="D2626" s="62">
        <v>2029</v>
      </c>
      <c r="E2626" s="62">
        <v>8</v>
      </c>
      <c r="F2626" s="62">
        <v>2030</v>
      </c>
      <c r="G2626" s="62">
        <v>2030</v>
      </c>
      <c r="H2626" s="131">
        <v>1698.0192231325282</v>
      </c>
      <c r="I2626" s="131">
        <v>953.45177638554185</v>
      </c>
      <c r="J2626" s="131">
        <v>511.52908674698779</v>
      </c>
      <c r="K2626" s="131">
        <v>9805.4265134136513</v>
      </c>
      <c r="L2626" s="131">
        <v>3975.7865143373501</v>
      </c>
      <c r="M2626" s="131">
        <v>259.32432891566265</v>
      </c>
      <c r="N2626" s="131">
        <v>24730.706798313247</v>
      </c>
      <c r="O2626" s="131">
        <v>863.71402409638551</v>
      </c>
      <c r="P2626" s="131">
        <v>922.98700120481988</v>
      </c>
      <c r="Q2626" s="131">
        <v>1240.9244298795181</v>
      </c>
      <c r="R2626" s="131">
        <v>17414.843421084341</v>
      </c>
      <c r="S2626" s="131">
        <v>1692.5122930120483</v>
      </c>
      <c r="T2626" s="131">
        <v>3076.4186078313264</v>
      </c>
      <c r="U2626" s="131">
        <v>18853.677746506022</v>
      </c>
      <c r="V2626" s="131">
        <v>25048.072206746969</v>
      </c>
      <c r="W2626" s="131">
        <v>3015.2766190361444</v>
      </c>
      <c r="X2626" s="132">
        <v>52277.940150000009</v>
      </c>
      <c r="Y2626" s="131">
        <v>0</v>
      </c>
      <c r="Z2626" s="131">
        <v>232.81293253012061</v>
      </c>
      <c r="AA2626" s="131">
        <v>964.41554120481953</v>
      </c>
      <c r="AB2626" s="131">
        <v>335.20296481927699</v>
      </c>
      <c r="AC2626" s="131">
        <v>7160.7600142168685</v>
      </c>
      <c r="AD2626" s="131">
        <v>1227.5298698795182</v>
      </c>
      <c r="AE2626" s="131">
        <v>4971.5399999999936</v>
      </c>
      <c r="AF2626" s="131">
        <v>11989.865042891564</v>
      </c>
      <c r="AG2626" s="131">
        <v>9715.3428975903589</v>
      </c>
      <c r="AH2626" s="43">
        <v>202938.08000377505</v>
      </c>
      <c r="AJ2626" s="69"/>
    </row>
    <row r="2627" spans="1:36">
      <c r="A2627" s="52">
        <v>0</v>
      </c>
      <c r="D2627" s="62">
        <v>2029</v>
      </c>
      <c r="E2627" s="62">
        <v>9</v>
      </c>
      <c r="F2627" s="62">
        <v>2030</v>
      </c>
      <c r="G2627" s="62">
        <v>2030</v>
      </c>
      <c r="H2627" s="131">
        <v>1510.3185734939741</v>
      </c>
      <c r="I2627" s="131">
        <v>925.11492289156593</v>
      </c>
      <c r="J2627" s="131">
        <v>485.6413395180723</v>
      </c>
      <c r="K2627" s="131">
        <v>9331.8520399196768</v>
      </c>
      <c r="L2627" s="131">
        <v>3567.5444920481918</v>
      </c>
      <c r="M2627" s="131">
        <v>225.92230698795169</v>
      </c>
      <c r="N2627" s="131">
        <v>21826.44307722892</v>
      </c>
      <c r="O2627" s="131">
        <v>843.96915397590362</v>
      </c>
      <c r="P2627" s="131">
        <v>786.8689351807227</v>
      </c>
      <c r="Q2627" s="131">
        <v>1161.2929156626503</v>
      </c>
      <c r="R2627" s="131">
        <v>17881.471093734941</v>
      </c>
      <c r="S2627" s="131">
        <v>1570.2426453012051</v>
      </c>
      <c r="T2627" s="131">
        <v>2861.889469156627</v>
      </c>
      <c r="U2627" s="131">
        <v>21039.967242530111</v>
      </c>
      <c r="V2627" s="131">
        <v>19814.488541686751</v>
      </c>
      <c r="W2627" s="131">
        <v>2716.9224263855422</v>
      </c>
      <c r="X2627" s="132">
        <v>49900.116590361453</v>
      </c>
      <c r="Y2627" s="131">
        <v>0</v>
      </c>
      <c r="Z2627" s="131">
        <v>214.82097590361445</v>
      </c>
      <c r="AA2627" s="131">
        <v>936.92668337349369</v>
      </c>
      <c r="AB2627" s="131">
        <v>312.55633349397596</v>
      </c>
      <c r="AC2627" s="131">
        <v>6876.4944686747003</v>
      </c>
      <c r="AD2627" s="131">
        <v>1272.0442602409644</v>
      </c>
      <c r="AE2627" s="131">
        <v>7586.3760000000011</v>
      </c>
      <c r="AF2627" s="131">
        <v>11081.00190795181</v>
      </c>
      <c r="AG2627" s="131">
        <v>8786.3739072289154</v>
      </c>
      <c r="AH2627" s="43">
        <v>193516.6603029317</v>
      </c>
      <c r="AJ2627" s="69"/>
    </row>
    <row r="2628" spans="1:36">
      <c r="A2628" s="52">
        <v>0</v>
      </c>
      <c r="D2628" s="62">
        <v>2029</v>
      </c>
      <c r="E2628" s="62">
        <v>10</v>
      </c>
      <c r="F2628" s="62">
        <v>2030</v>
      </c>
      <c r="G2628" s="62">
        <v>2030</v>
      </c>
      <c r="H2628" s="131">
        <v>1262.3504038554224</v>
      </c>
      <c r="I2628" s="131">
        <v>818.43500385542188</v>
      </c>
      <c r="J2628" s="131">
        <v>658.37934722891578</v>
      </c>
      <c r="K2628" s="131">
        <v>8135.453370040158</v>
      </c>
      <c r="L2628" s="131">
        <v>3136.9941625301203</v>
      </c>
      <c r="M2628" s="131">
        <v>238.18233421686745</v>
      </c>
      <c r="N2628" s="131">
        <v>15350.134578433737</v>
      </c>
      <c r="O2628" s="131">
        <v>692.28921301204821</v>
      </c>
      <c r="P2628" s="131">
        <v>620.59813301204827</v>
      </c>
      <c r="Q2628" s="131">
        <v>993.49793927710789</v>
      </c>
      <c r="R2628" s="131">
        <v>8712.5851807228883</v>
      </c>
      <c r="S2628" s="131">
        <v>1445.1978520481932</v>
      </c>
      <c r="T2628" s="131">
        <v>4830.9260313253026</v>
      </c>
      <c r="U2628" s="131">
        <v>21903.772726867464</v>
      </c>
      <c r="V2628" s="131">
        <v>11232.917702409639</v>
      </c>
      <c r="W2628" s="131">
        <v>2056.2638273493972</v>
      </c>
      <c r="X2628" s="132">
        <v>46555.539304216858</v>
      </c>
      <c r="Y2628" s="131">
        <v>0</v>
      </c>
      <c r="Z2628" s="131">
        <v>93.412596385542159</v>
      </c>
      <c r="AA2628" s="131">
        <v>861.99737734939788</v>
      </c>
      <c r="AB2628" s="131">
        <v>299.00117590361441</v>
      </c>
      <c r="AC2628" s="131">
        <v>6202.4228245783115</v>
      </c>
      <c r="AD2628" s="131">
        <v>1193.688520481928</v>
      </c>
      <c r="AE2628" s="131">
        <v>0</v>
      </c>
      <c r="AF2628" s="131">
        <v>10146.001532530116</v>
      </c>
      <c r="AG2628" s="131">
        <v>6531.906558433735</v>
      </c>
      <c r="AH2628" s="43">
        <v>153971.94769606425</v>
      </c>
      <c r="AJ2628" s="69"/>
    </row>
    <row r="2629" spans="1:36">
      <c r="A2629" s="52">
        <v>0</v>
      </c>
      <c r="D2629" s="62">
        <v>2029</v>
      </c>
      <c r="E2629" s="62">
        <v>11</v>
      </c>
      <c r="F2629" s="62">
        <v>2030</v>
      </c>
      <c r="G2629" s="62">
        <v>2030</v>
      </c>
      <c r="H2629" s="131">
        <v>1274.6943537349393</v>
      </c>
      <c r="I2629" s="131">
        <v>713.79237493975938</v>
      </c>
      <c r="J2629" s="131">
        <v>638.86531445783135</v>
      </c>
      <c r="K2629" s="131">
        <v>6862.6181184738925</v>
      </c>
      <c r="L2629" s="131">
        <v>3947.6780472289165</v>
      </c>
      <c r="M2629" s="131">
        <v>231.48445710843373</v>
      </c>
      <c r="N2629" s="131">
        <v>10642.690899638554</v>
      </c>
      <c r="O2629" s="131">
        <v>615.35230530120452</v>
      </c>
      <c r="P2629" s="131">
        <v>425.34937662650594</v>
      </c>
      <c r="Q2629" s="131">
        <v>863.14873445783132</v>
      </c>
      <c r="R2629" s="131">
        <v>6214.8182949397578</v>
      </c>
      <c r="S2629" s="131">
        <v>1272.9755845783131</v>
      </c>
      <c r="T2629" s="131">
        <v>3306.7077581927711</v>
      </c>
      <c r="U2629" s="131">
        <v>18051.685358072289</v>
      </c>
      <c r="V2629" s="131">
        <v>9561.6638937349398</v>
      </c>
      <c r="W2629" s="131">
        <v>1595.8703713253017</v>
      </c>
      <c r="X2629" s="132">
        <v>38518.788628313254</v>
      </c>
      <c r="Y2629" s="131">
        <v>0</v>
      </c>
      <c r="Z2629" s="131">
        <v>9.3132638554216882</v>
      </c>
      <c r="AA2629" s="131">
        <v>775.00844337349406</v>
      </c>
      <c r="AB2629" s="131">
        <v>266.31125590361455</v>
      </c>
      <c r="AC2629" s="131">
        <v>4990.8725800000011</v>
      </c>
      <c r="AD2629" s="131">
        <v>1025.7833638554218</v>
      </c>
      <c r="AE2629" s="131">
        <v>0</v>
      </c>
      <c r="AF2629" s="131">
        <v>8732.2144337349437</v>
      </c>
      <c r="AG2629" s="131">
        <v>5108.582687349397</v>
      </c>
      <c r="AH2629" s="43">
        <v>125646.26989919678</v>
      </c>
      <c r="AJ2629" s="69"/>
    </row>
    <row r="2630" spans="1:36">
      <c r="A2630" s="52">
        <v>0</v>
      </c>
      <c r="D2630" s="62">
        <v>2029</v>
      </c>
      <c r="E2630" s="62">
        <v>12</v>
      </c>
      <c r="F2630" s="62">
        <v>2030</v>
      </c>
      <c r="G2630" s="62">
        <v>2030</v>
      </c>
      <c r="H2630" s="131">
        <v>1178.4841561445783</v>
      </c>
      <c r="I2630" s="131">
        <v>590.25851036144593</v>
      </c>
      <c r="J2630" s="131">
        <v>419.77096337349406</v>
      </c>
      <c r="K2630" s="131">
        <v>5261.6040651003996</v>
      </c>
      <c r="L2630" s="131">
        <v>4235.4552104819277</v>
      </c>
      <c r="M2630" s="131">
        <v>230.69818457831312</v>
      </c>
      <c r="N2630" s="131">
        <v>7482.5214454216857</v>
      </c>
      <c r="O2630" s="131">
        <v>506.26378915662644</v>
      </c>
      <c r="P2630" s="131">
        <v>325.02299999999997</v>
      </c>
      <c r="Q2630" s="131">
        <v>753.77390168674708</v>
      </c>
      <c r="R2630" s="131">
        <v>5323.9862978313258</v>
      </c>
      <c r="S2630" s="131">
        <v>999.86861445783154</v>
      </c>
      <c r="T2630" s="131">
        <v>2282.9502643373498</v>
      </c>
      <c r="U2630" s="131">
        <v>12173.466789397584</v>
      </c>
      <c r="V2630" s="131">
        <v>7047.4851291566247</v>
      </c>
      <c r="W2630" s="131">
        <v>1147.2572178313258</v>
      </c>
      <c r="X2630" s="132">
        <v>29456.693090963847</v>
      </c>
      <c r="Y2630" s="131">
        <v>0</v>
      </c>
      <c r="Z2630" s="131">
        <v>22.695248192771082</v>
      </c>
      <c r="AA2630" s="131">
        <v>407.27846457831328</v>
      </c>
      <c r="AB2630" s="131">
        <v>172.24568289156622</v>
      </c>
      <c r="AC2630" s="131">
        <v>4589.0070197590358</v>
      </c>
      <c r="AD2630" s="131">
        <v>920.48470361445823</v>
      </c>
      <c r="AE2630" s="131">
        <v>0</v>
      </c>
      <c r="AF2630" s="131">
        <v>8041.9536737349408</v>
      </c>
      <c r="AG2630" s="131">
        <v>3224.5081192771077</v>
      </c>
      <c r="AH2630" s="43">
        <v>96793.733542329297</v>
      </c>
      <c r="AJ2630" s="69"/>
    </row>
    <row r="2631" spans="1:36">
      <c r="A2631" s="52">
        <v>0</v>
      </c>
      <c r="D2631" s="62">
        <v>2030</v>
      </c>
      <c r="E2631" s="62">
        <v>1</v>
      </c>
      <c r="F2631" s="62">
        <v>2030</v>
      </c>
      <c r="G2631" s="62">
        <v>2030</v>
      </c>
      <c r="H2631" s="131">
        <v>1091.5751492771087</v>
      </c>
      <c r="I2631" s="131">
        <v>642.89711168674683</v>
      </c>
      <c r="J2631" s="131">
        <v>275.08583108433737</v>
      </c>
      <c r="K2631" s="131">
        <v>6062.3496442570258</v>
      </c>
      <c r="L2631" s="131">
        <v>3410.8871367469883</v>
      </c>
      <c r="M2631" s="131">
        <v>224.60771927710846</v>
      </c>
      <c r="N2631" s="131">
        <v>8484.809235783132</v>
      </c>
      <c r="O2631" s="131">
        <v>568.74734036144582</v>
      </c>
      <c r="P2631" s="131">
        <v>267.92801927710843</v>
      </c>
      <c r="Q2631" s="131">
        <v>772.10710060240956</v>
      </c>
      <c r="R2631" s="131">
        <v>5756.9485228915664</v>
      </c>
      <c r="S2631" s="131">
        <v>1243.7888775903614</v>
      </c>
      <c r="T2631" s="131">
        <v>1815.8965821686738</v>
      </c>
      <c r="U2631" s="131">
        <v>14091.639082650616</v>
      </c>
      <c r="V2631" s="131">
        <v>6270.5778690361421</v>
      </c>
      <c r="W2631" s="131">
        <v>1315.5682568674704</v>
      </c>
      <c r="X2631" s="132">
        <v>28529.006440722886</v>
      </c>
      <c r="Y2631" s="131">
        <v>0</v>
      </c>
      <c r="Z2631" s="131">
        <v>0.1940906024096386</v>
      </c>
      <c r="AA2631" s="131">
        <v>594.2709631325306</v>
      </c>
      <c r="AB2631" s="131">
        <v>238.17144253012057</v>
      </c>
      <c r="AC2631" s="131">
        <v>2969.794076626506</v>
      </c>
      <c r="AD2631" s="131">
        <v>916.09804578313287</v>
      </c>
      <c r="AE2631" s="131">
        <v>0</v>
      </c>
      <c r="AF2631" s="131">
        <v>8496.223681445781</v>
      </c>
      <c r="AG2631" s="131">
        <v>3528.7740433734944</v>
      </c>
      <c r="AH2631" s="43">
        <v>97567.946263775113</v>
      </c>
      <c r="AJ2631" s="69"/>
    </row>
    <row r="2632" spans="1:36">
      <c r="A2632" s="52">
        <v>0</v>
      </c>
      <c r="D2632" s="62">
        <v>2030</v>
      </c>
      <c r="E2632" s="62">
        <v>2</v>
      </c>
      <c r="F2632" s="62">
        <v>2030</v>
      </c>
      <c r="G2632" s="62">
        <v>2030</v>
      </c>
      <c r="H2632" s="131">
        <v>1345.6283240963855</v>
      </c>
      <c r="I2632" s="131">
        <v>551.44934891566265</v>
      </c>
      <c r="J2632" s="131">
        <v>308.20157397590356</v>
      </c>
      <c r="K2632" s="131">
        <v>4053.999658473896</v>
      </c>
      <c r="L2632" s="131">
        <v>3571.5303534939767</v>
      </c>
      <c r="M2632" s="131">
        <v>214.95773493975901</v>
      </c>
      <c r="N2632" s="131">
        <v>7266.4054193975917</v>
      </c>
      <c r="O2632" s="131">
        <v>491.17108710843365</v>
      </c>
      <c r="P2632" s="131">
        <v>325.18168530120477</v>
      </c>
      <c r="Q2632" s="131">
        <v>661.75545072289208</v>
      </c>
      <c r="R2632" s="131">
        <v>3146.7499720481915</v>
      </c>
      <c r="S2632" s="131">
        <v>894.76982313253006</v>
      </c>
      <c r="T2632" s="131">
        <v>1263.2604419277109</v>
      </c>
      <c r="U2632" s="131">
        <v>9771.3526742168706</v>
      </c>
      <c r="V2632" s="131">
        <v>5515.1751002409646</v>
      </c>
      <c r="W2632" s="131">
        <v>1121.0803597590364</v>
      </c>
      <c r="X2632" s="132">
        <v>25289.196817349395</v>
      </c>
      <c r="Y2632" s="131">
        <v>0</v>
      </c>
      <c r="Z2632" s="131">
        <v>1.6636337349397599</v>
      </c>
      <c r="AA2632" s="131">
        <v>581.62878108433722</v>
      </c>
      <c r="AB2632" s="131">
        <v>206.57627240963856</v>
      </c>
      <c r="AC2632" s="131">
        <v>2432.0659202409634</v>
      </c>
      <c r="AD2632" s="131">
        <v>741.92312819277072</v>
      </c>
      <c r="AE2632" s="131">
        <v>0</v>
      </c>
      <c r="AF2632" s="131">
        <v>7656.1715277108442</v>
      </c>
      <c r="AG2632" s="131">
        <v>2614.4142534939756</v>
      </c>
      <c r="AH2632" s="43">
        <v>80026.309341967863</v>
      </c>
      <c r="AJ2632" s="69"/>
    </row>
    <row r="2633" spans="1:36">
      <c r="A2633" s="52">
        <v>0</v>
      </c>
      <c r="D2633" s="62">
        <v>2030</v>
      </c>
      <c r="E2633" s="62">
        <v>3</v>
      </c>
      <c r="F2633" s="62">
        <v>2030</v>
      </c>
      <c r="G2633" s="62">
        <v>2030</v>
      </c>
      <c r="H2633" s="131">
        <v>1720.4430151807219</v>
      </c>
      <c r="I2633" s="131">
        <v>704.87530337349438</v>
      </c>
      <c r="J2633" s="131">
        <v>392.55610313253027</v>
      </c>
      <c r="K2633" s="131">
        <v>6414.2684694377513</v>
      </c>
      <c r="L2633" s="131">
        <v>3544.3856548192775</v>
      </c>
      <c r="M2633" s="131">
        <v>242.05858915662643</v>
      </c>
      <c r="N2633" s="131">
        <v>10282.483074698794</v>
      </c>
      <c r="O2633" s="131">
        <v>602.48612506024097</v>
      </c>
      <c r="P2633" s="131">
        <v>631.62435734939766</v>
      </c>
      <c r="Q2633" s="131">
        <v>822.79324385542134</v>
      </c>
      <c r="R2633" s="131">
        <v>4957.8496980722884</v>
      </c>
      <c r="S2633" s="131">
        <v>1157.0243092771086</v>
      </c>
      <c r="T2633" s="131">
        <v>1532.162741204819</v>
      </c>
      <c r="U2633" s="131">
        <v>17880.501030843363</v>
      </c>
      <c r="V2633" s="131">
        <v>8186.8429769879531</v>
      </c>
      <c r="W2633" s="131">
        <v>1490.2695440963853</v>
      </c>
      <c r="X2633" s="132">
        <v>34497.335549638563</v>
      </c>
      <c r="Y2633" s="131">
        <v>0</v>
      </c>
      <c r="Z2633" s="131">
        <v>4.1405995180722881</v>
      </c>
      <c r="AA2633" s="131">
        <v>711.05643506024069</v>
      </c>
      <c r="AB2633" s="131">
        <v>237.7797668674699</v>
      </c>
      <c r="AC2633" s="131">
        <v>3078.898340240964</v>
      </c>
      <c r="AD2633" s="131">
        <v>910.41281108433736</v>
      </c>
      <c r="AE2633" s="131">
        <v>0</v>
      </c>
      <c r="AF2633" s="131">
        <v>8974.7344019277079</v>
      </c>
      <c r="AG2633" s="131">
        <v>3993.1865927710833</v>
      </c>
      <c r="AH2633" s="43">
        <v>112970.16873365462</v>
      </c>
      <c r="AJ2633" s="69"/>
    </row>
    <row r="2634" spans="1:36">
      <c r="A2634" s="52">
        <v>0</v>
      </c>
      <c r="D2634" s="62">
        <v>2030</v>
      </c>
      <c r="E2634" s="62">
        <v>4</v>
      </c>
      <c r="F2634" s="62">
        <v>2030</v>
      </c>
      <c r="G2634" s="62">
        <v>2030</v>
      </c>
      <c r="H2634" s="131">
        <v>1908.0319569879512</v>
      </c>
      <c r="I2634" s="131">
        <v>774.95762710843417</v>
      </c>
      <c r="J2634" s="131">
        <v>610.58180674698804</v>
      </c>
      <c r="K2634" s="131">
        <v>7266.1948925702809</v>
      </c>
      <c r="L2634" s="131">
        <v>4510.4699306024095</v>
      </c>
      <c r="M2634" s="131">
        <v>233.50650722891569</v>
      </c>
      <c r="N2634" s="131">
        <v>13020.370263253008</v>
      </c>
      <c r="O2634" s="131">
        <v>701.86635481927749</v>
      </c>
      <c r="P2634" s="131">
        <v>763.19615253012046</v>
      </c>
      <c r="Q2634" s="131">
        <v>920.62104481927713</v>
      </c>
      <c r="R2634" s="131">
        <v>6734.5795821686761</v>
      </c>
      <c r="S2634" s="131">
        <v>1139.7040753012052</v>
      </c>
      <c r="T2634" s="131">
        <v>3024.3448048192754</v>
      </c>
      <c r="U2634" s="131">
        <v>18205.893739277104</v>
      </c>
      <c r="V2634" s="131">
        <v>11025.16655481928</v>
      </c>
      <c r="W2634" s="131">
        <v>1838.2243178313254</v>
      </c>
      <c r="X2634" s="132">
        <v>40278.847108192778</v>
      </c>
      <c r="Y2634" s="131">
        <v>0</v>
      </c>
      <c r="Z2634" s="131">
        <v>17.810123373493976</v>
      </c>
      <c r="AA2634" s="131">
        <v>572.34606000000008</v>
      </c>
      <c r="AB2634" s="131">
        <v>266.79640554216866</v>
      </c>
      <c r="AC2634" s="131">
        <v>4321.6078922891556</v>
      </c>
      <c r="AD2634" s="131">
        <v>1046.4708142168677</v>
      </c>
      <c r="AE2634" s="131">
        <v>0</v>
      </c>
      <c r="AF2634" s="131">
        <v>9550.1287744578331</v>
      </c>
      <c r="AG2634" s="131">
        <v>5564.5759402409622</v>
      </c>
      <c r="AH2634" s="43">
        <v>134296.29272919678</v>
      </c>
      <c r="AJ2634" s="69"/>
    </row>
    <row r="2635" spans="1:36">
      <c r="A2635" s="52">
        <v>0</v>
      </c>
      <c r="D2635" s="62">
        <v>2030</v>
      </c>
      <c r="E2635" s="62">
        <v>5</v>
      </c>
      <c r="F2635" s="62">
        <v>2030</v>
      </c>
      <c r="G2635" s="62">
        <v>2031</v>
      </c>
      <c r="H2635" s="131">
        <v>1625.8313610843381</v>
      </c>
      <c r="I2635" s="131">
        <v>843.10601024096388</v>
      </c>
      <c r="J2635" s="131">
        <v>453.17207132530115</v>
      </c>
      <c r="K2635" s="131">
        <v>8948.4167944979945</v>
      </c>
      <c r="L2635" s="131">
        <v>3372.6175615662642</v>
      </c>
      <c r="M2635" s="131">
        <v>251.15962228915669</v>
      </c>
      <c r="N2635" s="131">
        <v>17596.427371325302</v>
      </c>
      <c r="O2635" s="131">
        <v>763.0704993975902</v>
      </c>
      <c r="P2635" s="131">
        <v>935.91403638554209</v>
      </c>
      <c r="Q2635" s="131">
        <v>1104.5798444578315</v>
      </c>
      <c r="R2635" s="131">
        <v>11426.843732289155</v>
      </c>
      <c r="S2635" s="131">
        <v>1604.5726192771081</v>
      </c>
      <c r="T2635" s="131">
        <v>2528.4554327710839</v>
      </c>
      <c r="U2635" s="131">
        <v>16708.552935903608</v>
      </c>
      <c r="V2635" s="131">
        <v>12804.170991927715</v>
      </c>
      <c r="W2635" s="131">
        <v>2316.7224567469866</v>
      </c>
      <c r="X2635" s="132">
        <v>45617.896047469883</v>
      </c>
      <c r="Y2635" s="131">
        <v>0</v>
      </c>
      <c r="Z2635" s="131">
        <v>35.35221686746987</v>
      </c>
      <c r="AA2635" s="131">
        <v>748.80616746987982</v>
      </c>
      <c r="AB2635" s="131">
        <v>305.24589975903609</v>
      </c>
      <c r="AC2635" s="131">
        <v>7823.8941330120451</v>
      </c>
      <c r="AD2635" s="131">
        <v>1210.3089414457831</v>
      </c>
      <c r="AE2635" s="131">
        <v>2081.0819999999972</v>
      </c>
      <c r="AF2635" s="131">
        <v>10888.777283855423</v>
      </c>
      <c r="AG2635" s="131">
        <v>7518.1539759036168</v>
      </c>
      <c r="AH2635" s="43">
        <v>159513.13000726906</v>
      </c>
      <c r="AJ2635" s="69"/>
    </row>
    <row r="2636" spans="1:36">
      <c r="A2636" s="52">
        <v>0</v>
      </c>
      <c r="D2636" s="62">
        <v>2030</v>
      </c>
      <c r="E2636" s="62">
        <v>6</v>
      </c>
      <c r="F2636" s="62">
        <v>2030</v>
      </c>
      <c r="G2636" s="62">
        <v>2031</v>
      </c>
      <c r="H2636" s="131">
        <v>1765.4788889156621</v>
      </c>
      <c r="I2636" s="131">
        <v>819.62244578313232</v>
      </c>
      <c r="J2636" s="131">
        <v>472.35142313253004</v>
      </c>
      <c r="K2636" s="131">
        <v>9217.9716393172657</v>
      </c>
      <c r="L2636" s="131">
        <v>3435.3618650602407</v>
      </c>
      <c r="M2636" s="131">
        <v>276.18024036144567</v>
      </c>
      <c r="N2636" s="131">
        <v>20112.466466144579</v>
      </c>
      <c r="O2636" s="131">
        <v>750.75316530120517</v>
      </c>
      <c r="P2636" s="131">
        <v>1049.3050016867467</v>
      </c>
      <c r="Q2636" s="131">
        <v>1248.4859574698796</v>
      </c>
      <c r="R2636" s="131">
        <v>14241.851548192777</v>
      </c>
      <c r="S2636" s="131">
        <v>1585.455002530121</v>
      </c>
      <c r="T2636" s="131">
        <v>2703.8545344578306</v>
      </c>
      <c r="U2636" s="131">
        <v>17557.533657831322</v>
      </c>
      <c r="V2636" s="131">
        <v>19676.824233614447</v>
      </c>
      <c r="W2636" s="131">
        <v>2520.6210585542167</v>
      </c>
      <c r="X2636" s="132">
        <v>48690.553125783132</v>
      </c>
      <c r="Y2636" s="131">
        <v>0</v>
      </c>
      <c r="Z2636" s="131">
        <v>117.13829975903606</v>
      </c>
      <c r="AA2636" s="131">
        <v>754.55261385542155</v>
      </c>
      <c r="AB2636" s="131">
        <v>303.2222421686746</v>
      </c>
      <c r="AC2636" s="131">
        <v>7439.8917356626516</v>
      </c>
      <c r="AD2636" s="131">
        <v>1194.1577065060244</v>
      </c>
      <c r="AE2636" s="131">
        <v>5538.076</v>
      </c>
      <c r="AF2636" s="131">
        <v>10988.023951807229</v>
      </c>
      <c r="AG2636" s="131">
        <v>8724.1039402409624</v>
      </c>
      <c r="AH2636" s="43">
        <v>181183.83674413656</v>
      </c>
      <c r="AJ2636" s="69"/>
    </row>
    <row r="2637" spans="1:36">
      <c r="A2637" s="52">
        <v>0</v>
      </c>
      <c r="D2637" s="62">
        <v>2030</v>
      </c>
      <c r="E2637" s="62">
        <v>7</v>
      </c>
      <c r="F2637" s="62">
        <v>2031</v>
      </c>
      <c r="G2637" s="62">
        <v>2031</v>
      </c>
      <c r="H2637" s="131">
        <v>1776.1930685542163</v>
      </c>
      <c r="I2637" s="131">
        <v>893.3884659036147</v>
      </c>
      <c r="J2637" s="131">
        <v>472.73684048192763</v>
      </c>
      <c r="K2637" s="131">
        <v>9861.9082130522074</v>
      </c>
      <c r="L2637" s="131">
        <v>3840.3073698795179</v>
      </c>
      <c r="M2637" s="131">
        <v>270.45959096385542</v>
      </c>
      <c r="N2637" s="131">
        <v>25301.201959277092</v>
      </c>
      <c r="O2637" s="131">
        <v>865.12841048192763</v>
      </c>
      <c r="P2637" s="131">
        <v>864.14760265060249</v>
      </c>
      <c r="Q2637" s="131">
        <v>1286.7664013253011</v>
      </c>
      <c r="R2637" s="131">
        <v>17458.422162168663</v>
      </c>
      <c r="S2637" s="131">
        <v>1727.1214445783128</v>
      </c>
      <c r="T2637" s="131">
        <v>2975.3362322891562</v>
      </c>
      <c r="U2637" s="131">
        <v>18146.601061445781</v>
      </c>
      <c r="V2637" s="131">
        <v>24802.060106626504</v>
      </c>
      <c r="W2637" s="131">
        <v>2957.1329765060227</v>
      </c>
      <c r="X2637" s="132">
        <v>50519.398618795181</v>
      </c>
      <c r="Y2637" s="131">
        <v>0</v>
      </c>
      <c r="Z2637" s="131">
        <v>180.38410891566267</v>
      </c>
      <c r="AA2637" s="131">
        <v>944.27375144578332</v>
      </c>
      <c r="AB2637" s="131">
        <v>328.51796204819277</v>
      </c>
      <c r="AC2637" s="131">
        <v>7860.400180240963</v>
      </c>
      <c r="AD2637" s="131">
        <v>1303.2108448192773</v>
      </c>
      <c r="AE2637" s="131">
        <v>9681.2140000000072</v>
      </c>
      <c r="AF2637" s="131">
        <v>11881.24396337349</v>
      </c>
      <c r="AG2637" s="131">
        <v>10172.157495903617</v>
      </c>
      <c r="AH2637" s="43">
        <v>206369.71283172688</v>
      </c>
      <c r="AJ2637" s="69"/>
    </row>
    <row r="2638" spans="1:36">
      <c r="A2638" s="52">
        <v>0</v>
      </c>
      <c r="D2638" s="62">
        <v>2030</v>
      </c>
      <c r="E2638" s="62">
        <v>8</v>
      </c>
      <c r="F2638" s="62">
        <v>2031</v>
      </c>
      <c r="G2638" s="62">
        <v>2031</v>
      </c>
      <c r="H2638" s="131">
        <v>1698.6514633734919</v>
      </c>
      <c r="I2638" s="131">
        <v>948.18344963855407</v>
      </c>
      <c r="J2638" s="131">
        <v>508.31484578313263</v>
      </c>
      <c r="K2638" s="131">
        <v>9817.8143649799167</v>
      </c>
      <c r="L2638" s="131">
        <v>3965.3509818072266</v>
      </c>
      <c r="M2638" s="131">
        <v>257.28476204819276</v>
      </c>
      <c r="N2638" s="131">
        <v>25160.829077349401</v>
      </c>
      <c r="O2638" s="131">
        <v>872.85543373493977</v>
      </c>
      <c r="P2638" s="131">
        <v>939.74157951807229</v>
      </c>
      <c r="Q2638" s="131">
        <v>1237.2617532530121</v>
      </c>
      <c r="R2638" s="131">
        <v>17930.913066265053</v>
      </c>
      <c r="S2638" s="131">
        <v>1694.1149609638551</v>
      </c>
      <c r="T2638" s="131">
        <v>3083.9933963855424</v>
      </c>
      <c r="U2638" s="131">
        <v>18866.438226265062</v>
      </c>
      <c r="V2638" s="131">
        <v>24912.776306265037</v>
      </c>
      <c r="W2638" s="131">
        <v>3026.3861110843372</v>
      </c>
      <c r="X2638" s="132">
        <v>52638.30293999998</v>
      </c>
      <c r="Y2638" s="131">
        <v>0</v>
      </c>
      <c r="Z2638" s="131">
        <v>230.57963566265059</v>
      </c>
      <c r="AA2638" s="131">
        <v>961.51309060240976</v>
      </c>
      <c r="AB2638" s="131">
        <v>333.34862855421693</v>
      </c>
      <c r="AC2638" s="131">
        <v>7209.2281703614462</v>
      </c>
      <c r="AD2638" s="131">
        <v>1218.57837373494</v>
      </c>
      <c r="AE2638" s="131">
        <v>5106.8200000000052</v>
      </c>
      <c r="AF2638" s="131">
        <v>11923.778249638557</v>
      </c>
      <c r="AG2638" s="131">
        <v>9904.9299469879516</v>
      </c>
      <c r="AH2638" s="43">
        <v>204447.98881425697</v>
      </c>
      <c r="AJ2638" s="69"/>
    </row>
    <row r="2639" spans="1:36">
      <c r="A2639" s="52">
        <v>0</v>
      </c>
      <c r="D2639" s="62">
        <v>2030</v>
      </c>
      <c r="E2639" s="62">
        <v>9</v>
      </c>
      <c r="F2639" s="62">
        <v>2031</v>
      </c>
      <c r="G2639" s="62">
        <v>2031</v>
      </c>
      <c r="H2639" s="131">
        <v>1510.8809253012037</v>
      </c>
      <c r="I2639" s="131">
        <v>920.00317228915708</v>
      </c>
      <c r="J2639" s="131">
        <v>478.56958530120505</v>
      </c>
      <c r="K2639" s="131">
        <v>9343.5975083534122</v>
      </c>
      <c r="L2639" s="131">
        <v>3558.180501686747</v>
      </c>
      <c r="M2639" s="131">
        <v>224.14544457831323</v>
      </c>
      <c r="N2639" s="131">
        <v>22213.769644216867</v>
      </c>
      <c r="O2639" s="131">
        <v>852.88758156626534</v>
      </c>
      <c r="P2639" s="131">
        <v>801.15262192771092</v>
      </c>
      <c r="Q2639" s="131">
        <v>1157.8652771084342</v>
      </c>
      <c r="R2639" s="131">
        <v>18494.059646024099</v>
      </c>
      <c r="S2639" s="131">
        <v>1571.7295340963856</v>
      </c>
      <c r="T2639" s="131">
        <v>2868.9360419277123</v>
      </c>
      <c r="U2639" s="131">
        <v>21054.648811325296</v>
      </c>
      <c r="V2639" s="131">
        <v>19697.766331566265</v>
      </c>
      <c r="W2639" s="131">
        <v>2726.9326615662653</v>
      </c>
      <c r="X2639" s="132">
        <v>50244.088544578321</v>
      </c>
      <c r="Y2639" s="131">
        <v>0</v>
      </c>
      <c r="Z2639" s="131">
        <v>212.76026987951798</v>
      </c>
      <c r="AA2639" s="131">
        <v>934.10696168674724</v>
      </c>
      <c r="AB2639" s="131">
        <v>310.82727795180739</v>
      </c>
      <c r="AC2639" s="131">
        <v>6920.16151445783</v>
      </c>
      <c r="AD2639" s="131">
        <v>1262.7681525301202</v>
      </c>
      <c r="AE2639" s="131">
        <v>7792.8079999999991</v>
      </c>
      <c r="AF2639" s="131">
        <v>11019.924666506024</v>
      </c>
      <c r="AG2639" s="131">
        <v>8957.8328790361429</v>
      </c>
      <c r="AH2639" s="43">
        <v>195130.40355546187</v>
      </c>
      <c r="AJ2639" s="69"/>
    </row>
    <row r="2640" spans="1:36">
      <c r="A2640" s="52">
        <v>0</v>
      </c>
      <c r="D2640" s="62">
        <v>2030</v>
      </c>
      <c r="E2640" s="62">
        <v>10</v>
      </c>
      <c r="F2640" s="62">
        <v>2031</v>
      </c>
      <c r="G2640" s="62">
        <v>2031</v>
      </c>
      <c r="H2640" s="131">
        <v>1262.8204272289165</v>
      </c>
      <c r="I2640" s="131">
        <v>813.91271638554167</v>
      </c>
      <c r="J2640" s="131">
        <v>659.62386048192741</v>
      </c>
      <c r="K2640" s="131">
        <v>8145.5759758232934</v>
      </c>
      <c r="L2640" s="131">
        <v>3128.760268554217</v>
      </c>
      <c r="M2640" s="131">
        <v>236.30904759036139</v>
      </c>
      <c r="N2640" s="131">
        <v>15650.854803253013</v>
      </c>
      <c r="O2640" s="131">
        <v>699.49469421686752</v>
      </c>
      <c r="P2640" s="131">
        <v>631.86357879518062</v>
      </c>
      <c r="Q2640" s="131">
        <v>990.56555951807218</v>
      </c>
      <c r="R2640" s="131">
        <v>8711.8002108433739</v>
      </c>
      <c r="S2640" s="131">
        <v>1446.5663338554218</v>
      </c>
      <c r="T2640" s="131">
        <v>4842.8207855421688</v>
      </c>
      <c r="U2640" s="131">
        <v>21919.195722168664</v>
      </c>
      <c r="V2640" s="131">
        <v>11125.038437951809</v>
      </c>
      <c r="W2640" s="131">
        <v>2063.8399304819277</v>
      </c>
      <c r="X2640" s="132">
        <v>46876.456386746999</v>
      </c>
      <c r="Y2640" s="131">
        <v>0</v>
      </c>
      <c r="Z2640" s="131">
        <v>92.516520481927699</v>
      </c>
      <c r="AA2640" s="131">
        <v>859.4031586746986</v>
      </c>
      <c r="AB2640" s="131">
        <v>297.34710722891572</v>
      </c>
      <c r="AC2640" s="131">
        <v>6245.3198809638543</v>
      </c>
      <c r="AD2640" s="131">
        <v>1184.9838050602414</v>
      </c>
      <c r="AE2640" s="131">
        <v>0</v>
      </c>
      <c r="AF2640" s="131">
        <v>10090.077908433736</v>
      </c>
      <c r="AG2640" s="131">
        <v>6659.3714255421701</v>
      </c>
      <c r="AH2640" s="43">
        <v>154634.51854582329</v>
      </c>
      <c r="AJ2640" s="69"/>
    </row>
    <row r="2641" spans="1:36">
      <c r="A2641" s="52">
        <v>0</v>
      </c>
      <c r="D2641" s="62">
        <v>2030</v>
      </c>
      <c r="E2641" s="62">
        <v>11</v>
      </c>
      <c r="F2641" s="62">
        <v>2031</v>
      </c>
      <c r="G2641" s="62">
        <v>2031</v>
      </c>
      <c r="H2641" s="131">
        <v>1275.1689732530119</v>
      </c>
      <c r="I2641" s="131">
        <v>709.84829349397569</v>
      </c>
      <c r="J2641" s="131">
        <v>640.07294096385544</v>
      </c>
      <c r="K2641" s="131">
        <v>6871.0141787148577</v>
      </c>
      <c r="L2641" s="131">
        <v>3937.3162930120484</v>
      </c>
      <c r="M2641" s="131">
        <v>229.66384879518066</v>
      </c>
      <c r="N2641" s="131">
        <v>10851.188902289159</v>
      </c>
      <c r="O2641" s="131">
        <v>621.68892542168669</v>
      </c>
      <c r="P2641" s="131">
        <v>433.07055734939775</v>
      </c>
      <c r="Q2641" s="131">
        <v>860.60108963855441</v>
      </c>
      <c r="R2641" s="131">
        <v>6214.258364096384</v>
      </c>
      <c r="S2641" s="131">
        <v>1274.18098626506</v>
      </c>
      <c r="T2641" s="131">
        <v>3314.8495669879526</v>
      </c>
      <c r="U2641" s="131">
        <v>18064.151915180719</v>
      </c>
      <c r="V2641" s="131">
        <v>9469.8351013253014</v>
      </c>
      <c r="W2641" s="131">
        <v>1601.7501997590361</v>
      </c>
      <c r="X2641" s="132">
        <v>38784.306705301206</v>
      </c>
      <c r="Y2641" s="131">
        <v>0</v>
      </c>
      <c r="Z2641" s="131">
        <v>9.2239248192771086</v>
      </c>
      <c r="AA2641" s="131">
        <v>772.67602168674694</v>
      </c>
      <c r="AB2641" s="131">
        <v>264.83802722891562</v>
      </c>
      <c r="AC2641" s="131">
        <v>5025.3903399999999</v>
      </c>
      <c r="AD2641" s="131">
        <v>1018.3030604819273</v>
      </c>
      <c r="AE2641" s="131">
        <v>0</v>
      </c>
      <c r="AF2641" s="131">
        <v>8684.0834457831297</v>
      </c>
      <c r="AG2641" s="131">
        <v>5208.2725416867488</v>
      </c>
      <c r="AH2641" s="43">
        <v>126135.75420353413</v>
      </c>
      <c r="AJ2641" s="69"/>
    </row>
    <row r="2642" spans="1:36">
      <c r="A2642" s="52">
        <v>0</v>
      </c>
      <c r="D2642" s="62">
        <v>2030</v>
      </c>
      <c r="E2642" s="62">
        <v>12</v>
      </c>
      <c r="F2642" s="62">
        <v>2031</v>
      </c>
      <c r="G2642" s="62">
        <v>2031</v>
      </c>
      <c r="H2642" s="131">
        <v>1178.9229527710841</v>
      </c>
      <c r="I2642" s="131">
        <v>586.99701903614471</v>
      </c>
      <c r="J2642" s="131">
        <v>420.56444289156644</v>
      </c>
      <c r="K2642" s="131">
        <v>5267.8284195582301</v>
      </c>
      <c r="L2642" s="131">
        <v>4224.338106867468</v>
      </c>
      <c r="M2642" s="131">
        <v>228.88376024096394</v>
      </c>
      <c r="N2642" s="131">
        <v>7629.1094456626524</v>
      </c>
      <c r="O2642" s="131">
        <v>511.36845481927702</v>
      </c>
      <c r="P2642" s="131">
        <v>330.92299999999994</v>
      </c>
      <c r="Q2642" s="131">
        <v>751.54908445783121</v>
      </c>
      <c r="R2642" s="131">
        <v>5323.5066274698793</v>
      </c>
      <c r="S2642" s="131">
        <v>1000.8154066265063</v>
      </c>
      <c r="T2642" s="131">
        <v>2288.5713672289162</v>
      </c>
      <c r="U2642" s="131">
        <v>12181.15379349397</v>
      </c>
      <c r="V2642" s="131">
        <v>6979.8021342168649</v>
      </c>
      <c r="W2642" s="131">
        <v>1151.484174939759</v>
      </c>
      <c r="X2642" s="132">
        <v>29659.74424554217</v>
      </c>
      <c r="Y2642" s="131">
        <v>0</v>
      </c>
      <c r="Z2642" s="131">
        <v>22.477540240963862</v>
      </c>
      <c r="AA2642" s="131">
        <v>406.05274228915675</v>
      </c>
      <c r="AB2642" s="131">
        <v>171.29282313253015</v>
      </c>
      <c r="AC2642" s="131">
        <v>4620.7454062650595</v>
      </c>
      <c r="AD2642" s="131">
        <v>913.77226795180729</v>
      </c>
      <c r="AE2642" s="131">
        <v>0</v>
      </c>
      <c r="AF2642" s="131">
        <v>7997.6273257831363</v>
      </c>
      <c r="AG2642" s="131">
        <v>3287.4317840963859</v>
      </c>
      <c r="AH2642" s="43">
        <v>97134.962325582339</v>
      </c>
      <c r="AJ2642" s="69"/>
    </row>
    <row r="2647" spans="1:36">
      <c r="G2647" s="51"/>
      <c r="AH2647" s="2"/>
    </row>
    <row r="2648" spans="1:36">
      <c r="G2648" s="51"/>
      <c r="AH2648" s="2"/>
    </row>
    <row r="2649" spans="1:36" ht="20.25">
      <c r="D2649" s="91" t="s">
        <v>158</v>
      </c>
      <c r="H2649" s="2"/>
      <c r="I2649" s="2"/>
      <c r="J2649" s="2"/>
      <c r="K2649" s="2"/>
      <c r="L2649" s="2"/>
      <c r="M2649" s="2"/>
      <c r="N2649" s="2"/>
      <c r="AF2649" s="2"/>
      <c r="AG2649" s="2"/>
      <c r="AH2649" s="2"/>
    </row>
    <row r="2650" spans="1:36" ht="15.75">
      <c r="D2650" s="133" t="s">
        <v>102</v>
      </c>
      <c r="E2650" s="98" t="s">
        <v>96</v>
      </c>
      <c r="F2650" s="98" t="s">
        <v>95</v>
      </c>
      <c r="G2650" s="98" t="s">
        <v>76</v>
      </c>
      <c r="H2650" s="98" t="s">
        <v>43</v>
      </c>
      <c r="I2650" s="98" t="s">
        <v>82</v>
      </c>
      <c r="J2650" s="98" t="s">
        <v>81</v>
      </c>
      <c r="K2650" s="98" t="s">
        <v>97</v>
      </c>
      <c r="L2650" s="145" t="s">
        <v>74</v>
      </c>
      <c r="M2650" s="2"/>
      <c r="N2650" s="135" t="s">
        <v>98</v>
      </c>
      <c r="AF2650" s="2"/>
      <c r="AG2650" s="2"/>
      <c r="AH2650" s="2"/>
    </row>
    <row r="2651" spans="1:36">
      <c r="B2651" s="52">
        <v>0</v>
      </c>
      <c r="D2651" s="136">
        <v>2007</v>
      </c>
      <c r="E2651" s="137">
        <v>0</v>
      </c>
      <c r="F2651" s="137">
        <v>0</v>
      </c>
      <c r="G2651" s="137">
        <v>0</v>
      </c>
      <c r="H2651" s="137">
        <v>0</v>
      </c>
      <c r="I2651" s="137">
        <v>0</v>
      </c>
      <c r="J2651" s="137">
        <v>0</v>
      </c>
      <c r="K2651" s="138">
        <v>0</v>
      </c>
      <c r="L2651" s="138">
        <v>0</v>
      </c>
      <c r="M2651" s="2"/>
      <c r="N2651" s="139">
        <v>0</v>
      </c>
      <c r="U2651" s="53"/>
      <c r="AF2651" s="2"/>
      <c r="AG2651" s="2"/>
      <c r="AH2651" s="2"/>
    </row>
    <row r="2652" spans="1:36">
      <c r="B2652" s="52">
        <v>0</v>
      </c>
      <c r="D2652" s="100">
        <v>2008</v>
      </c>
      <c r="E2652" s="139">
        <v>0</v>
      </c>
      <c r="F2652" s="139">
        <v>0</v>
      </c>
      <c r="G2652" s="139">
        <v>0</v>
      </c>
      <c r="H2652" s="139">
        <v>0</v>
      </c>
      <c r="I2652" s="139">
        <v>0</v>
      </c>
      <c r="J2652" s="139">
        <v>0</v>
      </c>
      <c r="K2652" s="140">
        <v>0</v>
      </c>
      <c r="L2652" s="140">
        <v>0</v>
      </c>
      <c r="M2652" s="2"/>
      <c r="N2652" s="139">
        <v>0</v>
      </c>
      <c r="U2652" s="53"/>
      <c r="AF2652" s="2"/>
      <c r="AG2652" s="2"/>
      <c r="AH2652" s="2"/>
    </row>
    <row r="2653" spans="1:36">
      <c r="B2653" s="52">
        <v>0</v>
      </c>
      <c r="D2653" s="100">
        <v>2009</v>
      </c>
      <c r="E2653" s="139">
        <v>0</v>
      </c>
      <c r="F2653" s="139">
        <v>0</v>
      </c>
      <c r="G2653" s="139">
        <v>0</v>
      </c>
      <c r="H2653" s="139">
        <v>0</v>
      </c>
      <c r="I2653" s="139">
        <v>0</v>
      </c>
      <c r="J2653" s="139">
        <v>0</v>
      </c>
      <c r="K2653" s="140">
        <v>0</v>
      </c>
      <c r="L2653" s="140">
        <v>0</v>
      </c>
      <c r="M2653" s="2"/>
      <c r="N2653" s="139">
        <v>0</v>
      </c>
      <c r="U2653" s="53"/>
      <c r="AF2653" s="2"/>
      <c r="AG2653" s="2"/>
      <c r="AH2653" s="2"/>
    </row>
    <row r="2654" spans="1:36">
      <c r="B2654" s="52">
        <v>0</v>
      </c>
      <c r="D2654" s="100">
        <v>2010</v>
      </c>
      <c r="E2654" s="139">
        <v>0</v>
      </c>
      <c r="F2654" s="139">
        <v>0</v>
      </c>
      <c r="G2654" s="139">
        <v>0</v>
      </c>
      <c r="H2654" s="139">
        <v>0</v>
      </c>
      <c r="I2654" s="139">
        <v>0</v>
      </c>
      <c r="J2654" s="139">
        <v>0</v>
      </c>
      <c r="K2654" s="140">
        <v>0</v>
      </c>
      <c r="L2654" s="140">
        <v>0</v>
      </c>
      <c r="M2654" s="2"/>
      <c r="N2654" s="139">
        <v>0</v>
      </c>
      <c r="U2654" s="53"/>
      <c r="AF2654" s="2"/>
      <c r="AG2654" s="2"/>
      <c r="AH2654" s="2"/>
    </row>
    <row r="2655" spans="1:36">
      <c r="B2655" s="52">
        <v>0</v>
      </c>
      <c r="D2655" s="100">
        <v>2011</v>
      </c>
      <c r="E2655" s="139">
        <v>0</v>
      </c>
      <c r="F2655" s="139">
        <v>0</v>
      </c>
      <c r="G2655" s="139">
        <v>0</v>
      </c>
      <c r="H2655" s="139">
        <v>0</v>
      </c>
      <c r="I2655" s="139">
        <v>0</v>
      </c>
      <c r="J2655" s="139">
        <v>0</v>
      </c>
      <c r="K2655" s="140">
        <v>0</v>
      </c>
      <c r="L2655" s="140">
        <v>0</v>
      </c>
      <c r="M2655" s="2"/>
      <c r="N2655" s="139">
        <v>0</v>
      </c>
      <c r="U2655" s="53"/>
      <c r="AF2655" s="2"/>
      <c r="AG2655" s="2"/>
      <c r="AH2655" s="2"/>
    </row>
    <row r="2656" spans="1:36">
      <c r="B2656" s="52">
        <v>0</v>
      </c>
      <c r="D2656" s="100">
        <v>2012</v>
      </c>
      <c r="E2656" s="139">
        <v>0</v>
      </c>
      <c r="F2656" s="139">
        <v>0</v>
      </c>
      <c r="G2656" s="139">
        <v>0</v>
      </c>
      <c r="H2656" s="139">
        <v>0</v>
      </c>
      <c r="I2656" s="139">
        <v>0</v>
      </c>
      <c r="J2656" s="139">
        <v>0</v>
      </c>
      <c r="K2656" s="140">
        <v>0</v>
      </c>
      <c r="L2656" s="140">
        <v>0</v>
      </c>
      <c r="M2656" s="2"/>
      <c r="N2656" s="139">
        <v>0</v>
      </c>
      <c r="U2656" s="53"/>
      <c r="AF2656" s="2"/>
      <c r="AG2656" s="2"/>
      <c r="AH2656" s="2"/>
    </row>
    <row r="2657" spans="2:34">
      <c r="B2657" s="52">
        <v>0</v>
      </c>
      <c r="D2657" s="100">
        <v>2013</v>
      </c>
      <c r="E2657" s="139">
        <v>1021890.1949999999</v>
      </c>
      <c r="F2657" s="139">
        <v>722465.20499999996</v>
      </c>
      <c r="G2657" s="139">
        <v>0</v>
      </c>
      <c r="H2657" s="139">
        <v>0</v>
      </c>
      <c r="I2657" s="139">
        <v>0</v>
      </c>
      <c r="J2657" s="139">
        <v>0</v>
      </c>
      <c r="K2657" s="140">
        <v>180200</v>
      </c>
      <c r="L2657" s="140">
        <v>1924555.4</v>
      </c>
      <c r="M2657" s="2"/>
      <c r="N2657" s="139">
        <v>0</v>
      </c>
      <c r="U2657" s="53"/>
      <c r="AF2657" s="2"/>
      <c r="AG2657" s="2"/>
      <c r="AH2657" s="2"/>
    </row>
    <row r="2658" spans="2:34">
      <c r="B2658" s="52">
        <v>0</v>
      </c>
      <c r="D2658" s="100">
        <v>2014</v>
      </c>
      <c r="E2658" s="139">
        <v>968379.89614722878</v>
      </c>
      <c r="F2658" s="139">
        <v>684769.07975638541</v>
      </c>
      <c r="G2658" s="139">
        <v>0</v>
      </c>
      <c r="H2658" s="139">
        <v>0</v>
      </c>
      <c r="I2658" s="139">
        <v>0</v>
      </c>
      <c r="J2658" s="139">
        <v>0</v>
      </c>
      <c r="K2658" s="140">
        <v>180700</v>
      </c>
      <c r="L2658" s="140">
        <v>1833848.9759036142</v>
      </c>
      <c r="M2658" s="2"/>
      <c r="N2658" s="139">
        <v>0</v>
      </c>
      <c r="U2658" s="53"/>
      <c r="AF2658" s="2"/>
      <c r="AG2658" s="2"/>
      <c r="AH2658" s="2"/>
    </row>
    <row r="2659" spans="2:34">
      <c r="B2659" s="52">
        <v>0</v>
      </c>
      <c r="D2659" s="100">
        <v>2015</v>
      </c>
      <c r="E2659" s="139">
        <v>965972.96730783151</v>
      </c>
      <c r="F2659" s="139">
        <v>727770.06883674697</v>
      </c>
      <c r="G2659" s="139">
        <v>0</v>
      </c>
      <c r="H2659" s="139">
        <v>0</v>
      </c>
      <c r="I2659" s="139">
        <v>0</v>
      </c>
      <c r="J2659" s="139">
        <v>0</v>
      </c>
      <c r="K2659" s="140">
        <v>181699.99999999997</v>
      </c>
      <c r="L2659" s="140">
        <v>1875443.0361445784</v>
      </c>
      <c r="M2659" s="2"/>
      <c r="N2659" s="139">
        <v>0</v>
      </c>
      <c r="U2659" s="53"/>
      <c r="AF2659" s="2"/>
      <c r="AG2659" s="2"/>
      <c r="AH2659" s="2"/>
    </row>
    <row r="2660" spans="2:34">
      <c r="B2660" s="52">
        <v>0</v>
      </c>
      <c r="D2660" s="100">
        <v>2016</v>
      </c>
      <c r="E2660" s="139">
        <v>934816.71648192767</v>
      </c>
      <c r="F2660" s="139">
        <v>712731.75339759013</v>
      </c>
      <c r="G2660" s="139">
        <v>0</v>
      </c>
      <c r="H2660" s="139">
        <v>0</v>
      </c>
      <c r="I2660" s="139">
        <v>0</v>
      </c>
      <c r="J2660" s="139">
        <v>0</v>
      </c>
      <c r="K2660" s="140">
        <v>181700.00000000006</v>
      </c>
      <c r="L2660" s="140">
        <v>1829248.4698795178</v>
      </c>
      <c r="M2660" s="2"/>
      <c r="N2660" s="139">
        <v>0</v>
      </c>
      <c r="U2660" s="53"/>
      <c r="AF2660" s="2"/>
      <c r="AG2660" s="2"/>
      <c r="AH2660" s="2"/>
    </row>
    <row r="2661" spans="2:34">
      <c r="B2661" s="52">
        <v>0</v>
      </c>
      <c r="D2661" s="100">
        <v>2017</v>
      </c>
      <c r="E2661" s="139">
        <v>905570.785666988</v>
      </c>
      <c r="F2661" s="139">
        <v>703876.52758602402</v>
      </c>
      <c r="G2661" s="139">
        <v>0</v>
      </c>
      <c r="H2661" s="139">
        <v>0</v>
      </c>
      <c r="I2661" s="139">
        <v>0</v>
      </c>
      <c r="J2661" s="139">
        <v>0</v>
      </c>
      <c r="K2661" s="140">
        <v>197699.99999999997</v>
      </c>
      <c r="L2661" s="140">
        <v>1807147.313253012</v>
      </c>
      <c r="M2661" s="2"/>
      <c r="N2661" s="139">
        <v>0</v>
      </c>
      <c r="U2661" s="53"/>
      <c r="AF2661" s="2"/>
      <c r="AG2661" s="2"/>
      <c r="AH2661" s="2"/>
    </row>
    <row r="2662" spans="2:34">
      <c r="B2662" s="52">
        <v>0</v>
      </c>
      <c r="D2662" s="100">
        <v>2018</v>
      </c>
      <c r="E2662" s="139">
        <v>897744.76630373474</v>
      </c>
      <c r="F2662" s="139">
        <v>647216.29393722885</v>
      </c>
      <c r="G2662" s="139">
        <v>0</v>
      </c>
      <c r="H2662" s="139">
        <v>0</v>
      </c>
      <c r="I2662" s="139">
        <v>0</v>
      </c>
      <c r="J2662" s="139">
        <v>0</v>
      </c>
      <c r="K2662" s="140">
        <v>227699.99999999997</v>
      </c>
      <c r="L2662" s="140">
        <v>1772661.0602409635</v>
      </c>
      <c r="M2662" s="2"/>
      <c r="N2662" s="139">
        <v>0</v>
      </c>
      <c r="U2662" s="53"/>
      <c r="AF2662" s="2"/>
      <c r="AG2662" s="2"/>
      <c r="AH2662" s="2"/>
    </row>
    <row r="2663" spans="2:34">
      <c r="B2663" s="52">
        <v>0</v>
      </c>
      <c r="D2663" s="100">
        <v>2019</v>
      </c>
      <c r="E2663" s="139">
        <v>889651.4003854217</v>
      </c>
      <c r="F2663" s="139">
        <v>606870.23816879513</v>
      </c>
      <c r="G2663" s="139">
        <v>0</v>
      </c>
      <c r="H2663" s="139">
        <v>0</v>
      </c>
      <c r="I2663" s="139">
        <v>0</v>
      </c>
      <c r="J2663" s="139">
        <v>0</v>
      </c>
      <c r="K2663" s="140">
        <v>257700.00000000009</v>
      </c>
      <c r="L2663" s="140">
        <v>1754221.6385542168</v>
      </c>
      <c r="M2663" s="2"/>
      <c r="N2663" s="139">
        <v>0</v>
      </c>
      <c r="U2663" s="53"/>
      <c r="AF2663" s="2"/>
      <c r="AG2663" s="2"/>
      <c r="AH2663" s="2"/>
    </row>
    <row r="2664" spans="2:34">
      <c r="B2664" s="52">
        <v>0</v>
      </c>
      <c r="D2664" s="100">
        <v>2020</v>
      </c>
      <c r="E2664" s="139">
        <v>873658.51770240953</v>
      </c>
      <c r="F2664" s="139">
        <v>507794.86783975898</v>
      </c>
      <c r="G2664" s="139">
        <v>0</v>
      </c>
      <c r="H2664" s="139">
        <v>0</v>
      </c>
      <c r="I2664" s="139">
        <v>0</v>
      </c>
      <c r="J2664" s="139">
        <v>0</v>
      </c>
      <c r="K2664" s="140">
        <v>290200</v>
      </c>
      <c r="L2664" s="140">
        <v>1671653.3855421685</v>
      </c>
      <c r="M2664" s="2"/>
      <c r="N2664" s="139">
        <v>0</v>
      </c>
      <c r="U2664" s="53"/>
      <c r="AF2664" s="2"/>
      <c r="AG2664" s="2"/>
      <c r="AH2664" s="2"/>
    </row>
    <row r="2665" spans="2:34">
      <c r="B2665" s="52">
        <v>0</v>
      </c>
      <c r="D2665" s="100">
        <v>2021</v>
      </c>
      <c r="E2665" s="139">
        <v>874690.18838168669</v>
      </c>
      <c r="F2665" s="139">
        <v>499931.26944963849</v>
      </c>
      <c r="G2665" s="139">
        <v>0</v>
      </c>
      <c r="H2665" s="139">
        <v>0</v>
      </c>
      <c r="I2665" s="139">
        <v>0</v>
      </c>
      <c r="J2665" s="139">
        <v>0</v>
      </c>
      <c r="K2665" s="140">
        <v>302700</v>
      </c>
      <c r="L2665" s="140">
        <v>1677321.4578313252</v>
      </c>
      <c r="M2665" s="2"/>
      <c r="N2665" s="139">
        <v>0</v>
      </c>
      <c r="U2665" s="53"/>
      <c r="AF2665" s="2"/>
      <c r="AG2665" s="2"/>
      <c r="AH2665" s="2"/>
    </row>
    <row r="2666" spans="2:34">
      <c r="B2666" s="52">
        <v>0</v>
      </c>
      <c r="D2666" s="100">
        <v>2022</v>
      </c>
      <c r="E2666" s="139">
        <v>875743.77842602402</v>
      </c>
      <c r="F2666" s="139">
        <v>509214.87217638548</v>
      </c>
      <c r="G2666" s="139">
        <v>0</v>
      </c>
      <c r="H2666" s="139">
        <v>0</v>
      </c>
      <c r="I2666" s="139">
        <v>0</v>
      </c>
      <c r="J2666" s="139">
        <v>0</v>
      </c>
      <c r="K2666" s="140">
        <v>300200</v>
      </c>
      <c r="L2666" s="140">
        <v>1685158.6506024096</v>
      </c>
      <c r="M2666" s="2"/>
      <c r="N2666" s="139">
        <v>0</v>
      </c>
      <c r="U2666" s="53"/>
      <c r="AF2666" s="2"/>
      <c r="AG2666" s="2"/>
      <c r="AH2666" s="2"/>
    </row>
    <row r="2667" spans="2:34">
      <c r="B2667" s="52">
        <v>0</v>
      </c>
      <c r="D2667" s="100">
        <v>2023</v>
      </c>
      <c r="E2667" s="139">
        <v>876353.59073975892</v>
      </c>
      <c r="F2667" s="139">
        <v>517915.65022409632</v>
      </c>
      <c r="G2667" s="139">
        <v>0</v>
      </c>
      <c r="H2667" s="139">
        <v>0</v>
      </c>
      <c r="I2667" s="139">
        <v>0</v>
      </c>
      <c r="J2667" s="139">
        <v>0</v>
      </c>
      <c r="K2667" s="140">
        <v>297700</v>
      </c>
      <c r="L2667" s="140">
        <v>1691969.2409638553</v>
      </c>
      <c r="M2667" s="2"/>
      <c r="N2667" s="139">
        <v>0</v>
      </c>
      <c r="U2667" s="53"/>
      <c r="AF2667" s="2"/>
      <c r="AG2667" s="2"/>
      <c r="AH2667" s="2"/>
    </row>
    <row r="2668" spans="2:34">
      <c r="B2668" s="52">
        <v>0</v>
      </c>
      <c r="D2668" s="100">
        <v>2024</v>
      </c>
      <c r="E2668" s="139">
        <v>877112.14425951825</v>
      </c>
      <c r="F2668" s="139">
        <v>526435.45815012057</v>
      </c>
      <c r="G2668" s="139">
        <v>0</v>
      </c>
      <c r="H2668" s="139">
        <v>0</v>
      </c>
      <c r="I2668" s="139">
        <v>0</v>
      </c>
      <c r="J2668" s="139">
        <v>0</v>
      </c>
      <c r="K2668" s="140">
        <v>297700</v>
      </c>
      <c r="L2668" s="140">
        <v>1701247.6024096389</v>
      </c>
      <c r="M2668" s="2"/>
      <c r="N2668" s="139">
        <v>0</v>
      </c>
      <c r="U2668" s="53"/>
      <c r="AF2668" s="2"/>
      <c r="AG2668" s="2"/>
      <c r="AH2668" s="2"/>
    </row>
    <row r="2669" spans="2:34">
      <c r="B2669" s="52">
        <v>0</v>
      </c>
      <c r="D2669" s="100">
        <v>2025</v>
      </c>
      <c r="E2669" s="139">
        <v>875313.97689602419</v>
      </c>
      <c r="F2669" s="139">
        <v>523661.38454975892</v>
      </c>
      <c r="G2669" s="139">
        <v>0</v>
      </c>
      <c r="H2669" s="139">
        <v>0</v>
      </c>
      <c r="I2669" s="139">
        <v>0</v>
      </c>
      <c r="J2669" s="139">
        <v>0</v>
      </c>
      <c r="K2669" s="140">
        <v>297700</v>
      </c>
      <c r="L2669" s="140">
        <v>1696675.3614457832</v>
      </c>
      <c r="M2669" s="2"/>
      <c r="N2669" s="139">
        <v>0</v>
      </c>
      <c r="U2669" s="53"/>
      <c r="AF2669" s="2"/>
      <c r="AG2669" s="2"/>
      <c r="AH2669" s="2"/>
    </row>
    <row r="2670" spans="2:34">
      <c r="B2670" s="52">
        <v>0</v>
      </c>
      <c r="D2670" s="100">
        <v>2026</v>
      </c>
      <c r="E2670" s="139">
        <v>878219.19439277123</v>
      </c>
      <c r="F2670" s="139">
        <v>531637.88994457829</v>
      </c>
      <c r="G2670" s="139">
        <v>0</v>
      </c>
      <c r="H2670" s="139">
        <v>0</v>
      </c>
      <c r="I2670" s="139">
        <v>0</v>
      </c>
      <c r="J2670" s="139">
        <v>0</v>
      </c>
      <c r="K2670" s="140">
        <v>297699.99999999994</v>
      </c>
      <c r="L2670" s="140">
        <v>1707557.0843373495</v>
      </c>
      <c r="M2670" s="2"/>
      <c r="N2670" s="139">
        <v>0</v>
      </c>
      <c r="U2670" s="53"/>
      <c r="AF2670" s="2"/>
      <c r="AG2670" s="2"/>
      <c r="AH2670" s="2"/>
    </row>
    <row r="2671" spans="2:34">
      <c r="B2671" s="52">
        <v>0</v>
      </c>
      <c r="D2671" s="100">
        <v>2027</v>
      </c>
      <c r="E2671" s="139">
        <v>881135.77435421688</v>
      </c>
      <c r="F2671" s="139">
        <v>539300.20154939743</v>
      </c>
      <c r="G2671" s="139">
        <v>0</v>
      </c>
      <c r="H2671" s="139">
        <v>0</v>
      </c>
      <c r="I2671" s="139">
        <v>0</v>
      </c>
      <c r="J2671" s="139">
        <v>0</v>
      </c>
      <c r="K2671" s="140">
        <v>297700</v>
      </c>
      <c r="L2671" s="140">
        <v>1718135.9759036144</v>
      </c>
      <c r="M2671" s="2"/>
      <c r="N2671" s="139">
        <v>0</v>
      </c>
      <c r="U2671" s="53"/>
      <c r="AF2671" s="2"/>
      <c r="AG2671" s="2"/>
      <c r="AH2671" s="2"/>
    </row>
    <row r="2672" spans="2:34">
      <c r="B2672" s="52">
        <v>0</v>
      </c>
      <c r="D2672" s="100">
        <v>2028</v>
      </c>
      <c r="E2672" s="139">
        <v>884062.77366891585</v>
      </c>
      <c r="F2672" s="139">
        <v>547037.41910216864</v>
      </c>
      <c r="G2672" s="139">
        <v>0</v>
      </c>
      <c r="H2672" s="139">
        <v>0</v>
      </c>
      <c r="I2672" s="139">
        <v>0</v>
      </c>
      <c r="J2672" s="139">
        <v>0</v>
      </c>
      <c r="K2672" s="140">
        <v>297700</v>
      </c>
      <c r="L2672" s="140">
        <v>1728800.1927710846</v>
      </c>
      <c r="M2672" s="2"/>
      <c r="N2672" s="139">
        <v>0</v>
      </c>
      <c r="U2672" s="53"/>
      <c r="AF2672" s="2"/>
      <c r="AG2672" s="2"/>
      <c r="AH2672" s="2"/>
    </row>
    <row r="2673" spans="2:34">
      <c r="B2673" s="52">
        <v>0</v>
      </c>
      <c r="D2673" s="100">
        <v>2029</v>
      </c>
      <c r="E2673" s="139">
        <v>887042.86828903644</v>
      </c>
      <c r="F2673" s="139">
        <v>554406.84255433735</v>
      </c>
      <c r="G2673" s="139">
        <v>0</v>
      </c>
      <c r="H2673" s="139">
        <v>0</v>
      </c>
      <c r="I2673" s="139">
        <v>0</v>
      </c>
      <c r="J2673" s="139">
        <v>0</v>
      </c>
      <c r="K2673" s="140">
        <v>297699.99999999994</v>
      </c>
      <c r="L2673" s="140">
        <v>1739149.7108433738</v>
      </c>
      <c r="M2673" s="2"/>
      <c r="N2673" s="139">
        <v>0</v>
      </c>
      <c r="U2673" s="53"/>
      <c r="AF2673" s="2"/>
      <c r="AG2673" s="2"/>
      <c r="AH2673" s="2"/>
    </row>
    <row r="2674" spans="2:34">
      <c r="B2674" s="52">
        <v>0</v>
      </c>
      <c r="D2674" s="106">
        <v>2030</v>
      </c>
      <c r="E2674" s="141">
        <v>890102.25355602405</v>
      </c>
      <c r="F2674" s="141">
        <v>561608.77054036129</v>
      </c>
      <c r="G2674" s="141">
        <v>0</v>
      </c>
      <c r="H2674" s="141">
        <v>0</v>
      </c>
      <c r="I2674" s="141">
        <v>0</v>
      </c>
      <c r="J2674" s="141">
        <v>0</v>
      </c>
      <c r="K2674" s="142">
        <v>297700.00000000006</v>
      </c>
      <c r="L2674" s="45">
        <v>1749411.0240963853</v>
      </c>
      <c r="M2674" s="2"/>
      <c r="N2674" s="139">
        <v>0</v>
      </c>
      <c r="U2674" s="53"/>
      <c r="AF2674" s="2"/>
      <c r="AG2674" s="2"/>
      <c r="AH2674" s="2"/>
    </row>
    <row r="2675" spans="2:34">
      <c r="H2675" s="2"/>
      <c r="I2675" s="2"/>
      <c r="J2675" s="2"/>
      <c r="K2675" s="2"/>
      <c r="L2675" s="2"/>
      <c r="M2675" s="2"/>
      <c r="N2675" s="2"/>
      <c r="U2675" s="53"/>
      <c r="AF2675" s="2"/>
      <c r="AG2675" s="2"/>
      <c r="AH2675" s="2"/>
    </row>
    <row r="2676" spans="2:34">
      <c r="H2676" s="2"/>
      <c r="I2676" s="2"/>
      <c r="J2676" s="2"/>
      <c r="K2676" s="2"/>
      <c r="L2676" s="2"/>
      <c r="M2676" s="2"/>
      <c r="N2676" s="2"/>
      <c r="U2676" s="53"/>
      <c r="AF2676" s="2"/>
      <c r="AG2676" s="2"/>
      <c r="AH2676" s="2"/>
    </row>
    <row r="2677" spans="2:34">
      <c r="H2677" s="2"/>
      <c r="I2677" s="2"/>
      <c r="J2677" s="2"/>
      <c r="K2677" s="2"/>
      <c r="L2677" s="2"/>
      <c r="M2677" s="2"/>
      <c r="N2677" s="2"/>
      <c r="U2677" s="53"/>
      <c r="AF2677" s="2"/>
      <c r="AG2677" s="2"/>
      <c r="AH2677" s="2"/>
    </row>
    <row r="2678" spans="2:34">
      <c r="H2678" s="2"/>
      <c r="I2678" s="2"/>
      <c r="J2678" s="2"/>
      <c r="K2678" s="2"/>
      <c r="L2678" s="2"/>
      <c r="M2678" s="2"/>
      <c r="N2678" s="2"/>
      <c r="U2678" s="53"/>
      <c r="AF2678" s="2"/>
      <c r="AG2678" s="2"/>
      <c r="AH2678" s="2"/>
    </row>
    <row r="2679" spans="2:34" ht="20.25">
      <c r="D2679" s="91" t="s">
        <v>158</v>
      </c>
      <c r="H2679" s="2"/>
      <c r="I2679" s="2"/>
      <c r="J2679" s="2"/>
      <c r="K2679" s="2"/>
      <c r="L2679" s="2"/>
      <c r="M2679" s="2"/>
      <c r="N2679" s="2"/>
      <c r="U2679" s="53"/>
      <c r="AF2679" s="2"/>
      <c r="AG2679" s="2"/>
      <c r="AH2679" s="2"/>
    </row>
    <row r="2680" spans="2:34" ht="15.75">
      <c r="D2680" s="133" t="s">
        <v>47</v>
      </c>
      <c r="E2680" s="154" t="s">
        <v>96</v>
      </c>
      <c r="F2680" s="154" t="s">
        <v>95</v>
      </c>
      <c r="G2680" s="154" t="s">
        <v>76</v>
      </c>
      <c r="H2680" s="154" t="s">
        <v>43</v>
      </c>
      <c r="I2680" s="154" t="s">
        <v>82</v>
      </c>
      <c r="J2680" s="154" t="s">
        <v>81</v>
      </c>
      <c r="K2680" s="154" t="s">
        <v>97</v>
      </c>
      <c r="L2680" s="145" t="s">
        <v>74</v>
      </c>
      <c r="M2680" s="2"/>
      <c r="N2680" s="135" t="s">
        <v>98</v>
      </c>
      <c r="U2680" s="53"/>
      <c r="AF2680" s="2"/>
      <c r="AG2680" s="2"/>
      <c r="AH2680" s="2"/>
    </row>
    <row r="2681" spans="2:34">
      <c r="B2681" s="52">
        <v>0</v>
      </c>
      <c r="D2681" s="100">
        <v>2008</v>
      </c>
      <c r="E2681" s="137">
        <v>0</v>
      </c>
      <c r="F2681" s="137">
        <v>0</v>
      </c>
      <c r="G2681" s="137">
        <v>0</v>
      </c>
      <c r="H2681" s="137">
        <v>0</v>
      </c>
      <c r="I2681" s="137">
        <v>0</v>
      </c>
      <c r="J2681" s="137">
        <v>0</v>
      </c>
      <c r="K2681" s="138">
        <v>0</v>
      </c>
      <c r="L2681" s="138">
        <v>0</v>
      </c>
      <c r="M2681" s="2"/>
      <c r="N2681" s="139">
        <v>0</v>
      </c>
      <c r="U2681" s="53"/>
      <c r="AF2681" s="2"/>
      <c r="AG2681" s="2"/>
      <c r="AH2681" s="2"/>
    </row>
    <row r="2682" spans="2:34">
      <c r="B2682" s="52">
        <v>0</v>
      </c>
      <c r="D2682" s="100">
        <v>2009</v>
      </c>
      <c r="E2682" s="139">
        <v>0</v>
      </c>
      <c r="F2682" s="139">
        <v>0</v>
      </c>
      <c r="G2682" s="139">
        <v>0</v>
      </c>
      <c r="H2682" s="139">
        <v>0</v>
      </c>
      <c r="I2682" s="139">
        <v>0</v>
      </c>
      <c r="J2682" s="139">
        <v>0</v>
      </c>
      <c r="K2682" s="139">
        <v>0</v>
      </c>
      <c r="L2682" s="44">
        <v>0</v>
      </c>
      <c r="M2682" s="2"/>
      <c r="N2682" s="139">
        <v>0</v>
      </c>
      <c r="U2682" s="53"/>
      <c r="AF2682" s="2"/>
      <c r="AG2682" s="2"/>
      <c r="AH2682" s="2"/>
    </row>
    <row r="2683" spans="2:34">
      <c r="B2683" s="52">
        <v>0</v>
      </c>
      <c r="D2683" s="100">
        <v>2010</v>
      </c>
      <c r="E2683" s="139">
        <v>0</v>
      </c>
      <c r="F2683" s="139">
        <v>0</v>
      </c>
      <c r="G2683" s="139">
        <v>0</v>
      </c>
      <c r="H2683" s="139">
        <v>0</v>
      </c>
      <c r="I2683" s="139">
        <v>0</v>
      </c>
      <c r="J2683" s="139">
        <v>0</v>
      </c>
      <c r="K2683" s="139">
        <v>0</v>
      </c>
      <c r="L2683" s="44">
        <v>0</v>
      </c>
      <c r="M2683" s="2"/>
      <c r="N2683" s="139">
        <v>0</v>
      </c>
      <c r="U2683" s="53"/>
      <c r="AF2683" s="2"/>
      <c r="AG2683" s="2"/>
      <c r="AH2683" s="2"/>
    </row>
    <row r="2684" spans="2:34">
      <c r="B2684" s="52">
        <v>0</v>
      </c>
      <c r="D2684" s="100">
        <v>2011</v>
      </c>
      <c r="E2684" s="139">
        <v>0</v>
      </c>
      <c r="F2684" s="139">
        <v>0</v>
      </c>
      <c r="G2684" s="139">
        <v>0</v>
      </c>
      <c r="H2684" s="139">
        <v>0</v>
      </c>
      <c r="I2684" s="139">
        <v>0</v>
      </c>
      <c r="J2684" s="139">
        <v>0</v>
      </c>
      <c r="K2684" s="139">
        <v>0</v>
      </c>
      <c r="L2684" s="44">
        <v>0</v>
      </c>
      <c r="M2684" s="2"/>
      <c r="N2684" s="139">
        <v>0</v>
      </c>
      <c r="U2684" s="53"/>
      <c r="AF2684" s="2"/>
      <c r="AG2684" s="2"/>
      <c r="AH2684" s="2"/>
    </row>
    <row r="2685" spans="2:34">
      <c r="B2685" s="52">
        <v>0</v>
      </c>
      <c r="D2685" s="100">
        <v>2012</v>
      </c>
      <c r="E2685" s="139">
        <v>0</v>
      </c>
      <c r="F2685" s="139">
        <v>0</v>
      </c>
      <c r="G2685" s="139">
        <v>0</v>
      </c>
      <c r="H2685" s="139">
        <v>0</v>
      </c>
      <c r="I2685" s="139">
        <v>0</v>
      </c>
      <c r="J2685" s="139">
        <v>0</v>
      </c>
      <c r="K2685" s="139">
        <v>0</v>
      </c>
      <c r="L2685" s="44">
        <v>0</v>
      </c>
      <c r="M2685" s="2"/>
      <c r="N2685" s="139">
        <v>0</v>
      </c>
      <c r="U2685" s="53"/>
      <c r="AF2685" s="2"/>
      <c r="AG2685" s="2"/>
      <c r="AH2685" s="2"/>
    </row>
    <row r="2686" spans="2:34">
      <c r="B2686" s="52">
        <v>0</v>
      </c>
      <c r="D2686" s="100">
        <v>2013</v>
      </c>
      <c r="E2686" s="139">
        <v>277713.51399999997</v>
      </c>
      <c r="F2686" s="139">
        <v>196702.59273086389</v>
      </c>
      <c r="G2686" s="139">
        <v>0</v>
      </c>
      <c r="H2686" s="139">
        <v>0</v>
      </c>
      <c r="I2686" s="139">
        <v>0</v>
      </c>
      <c r="J2686" s="139">
        <v>0</v>
      </c>
      <c r="K2686" s="139">
        <v>45132.693269136107</v>
      </c>
      <c r="L2686" s="44">
        <v>519548.8</v>
      </c>
      <c r="M2686" s="2"/>
      <c r="N2686" s="139">
        <v>0</v>
      </c>
      <c r="U2686" s="53"/>
      <c r="AF2686" s="2"/>
      <c r="AG2686" s="2"/>
      <c r="AH2686" s="2"/>
    </row>
    <row r="2687" spans="2:34">
      <c r="B2687" s="52">
        <v>0</v>
      </c>
      <c r="D2687" s="100">
        <v>2014</v>
      </c>
      <c r="E2687" s="139">
        <v>992889.94968891924</v>
      </c>
      <c r="F2687" s="139">
        <v>680590.55184828921</v>
      </c>
      <c r="G2687" s="139">
        <v>0</v>
      </c>
      <c r="H2687" s="139">
        <v>0</v>
      </c>
      <c r="I2687" s="139">
        <v>0</v>
      </c>
      <c r="J2687" s="139">
        <v>0</v>
      </c>
      <c r="K2687" s="139">
        <v>182343.8477308639</v>
      </c>
      <c r="L2687" s="44">
        <v>1855824.3492680723</v>
      </c>
      <c r="M2687" s="2"/>
      <c r="N2687" s="139">
        <v>0</v>
      </c>
      <c r="U2687" s="53"/>
      <c r="AF2687" s="2"/>
      <c r="AG2687" s="2"/>
      <c r="AH2687" s="2"/>
    </row>
    <row r="2688" spans="2:34">
      <c r="B2688" s="52">
        <v>0</v>
      </c>
      <c r="D2688" s="100">
        <v>2015</v>
      </c>
      <c r="E2688" s="139">
        <v>968353.29403625941</v>
      </c>
      <c r="F2688" s="139">
        <v>691475.459687636</v>
      </c>
      <c r="G2688" s="139">
        <v>0</v>
      </c>
      <c r="H2688" s="139">
        <v>0</v>
      </c>
      <c r="I2688" s="139">
        <v>0</v>
      </c>
      <c r="J2688" s="139">
        <v>0</v>
      </c>
      <c r="K2688" s="139">
        <v>180961.63</v>
      </c>
      <c r="L2688" s="44">
        <v>1840790.3837238955</v>
      </c>
      <c r="M2688" s="2"/>
      <c r="N2688" s="139">
        <v>0</v>
      </c>
      <c r="U2688" s="53"/>
      <c r="AF2688" s="2"/>
      <c r="AG2688" s="2"/>
      <c r="AH2688" s="2"/>
    </row>
    <row r="2689" spans="2:34">
      <c r="B2689" s="52">
        <v>0</v>
      </c>
      <c r="D2689" s="100">
        <v>2016</v>
      </c>
      <c r="E2689" s="139">
        <v>961014.35355537734</v>
      </c>
      <c r="F2689" s="139">
        <v>722346.27806695085</v>
      </c>
      <c r="G2689" s="139">
        <v>0</v>
      </c>
      <c r="H2689" s="139">
        <v>0</v>
      </c>
      <c r="I2689" s="139">
        <v>0</v>
      </c>
      <c r="J2689" s="139">
        <v>0</v>
      </c>
      <c r="K2689" s="139">
        <v>180063.91305755154</v>
      </c>
      <c r="L2689" s="44">
        <v>1863424.5446798797</v>
      </c>
      <c r="M2689" s="2"/>
      <c r="N2689" s="139">
        <v>0</v>
      </c>
      <c r="U2689" s="53"/>
      <c r="AF2689" s="2"/>
      <c r="AG2689" s="2"/>
      <c r="AH2689" s="2"/>
    </row>
    <row r="2690" spans="2:34">
      <c r="B2690" s="52">
        <v>0</v>
      </c>
      <c r="D2690" s="100">
        <v>2017</v>
      </c>
      <c r="E2690" s="139">
        <v>922724.16983780602</v>
      </c>
      <c r="F2690" s="139">
        <v>713077.07898748876</v>
      </c>
      <c r="G2690" s="139">
        <v>0</v>
      </c>
      <c r="H2690" s="139">
        <v>0</v>
      </c>
      <c r="I2690" s="139">
        <v>0</v>
      </c>
      <c r="J2690" s="139">
        <v>0</v>
      </c>
      <c r="K2690" s="139">
        <v>188453.3423962713</v>
      </c>
      <c r="L2690" s="44">
        <v>1824254.5912215663</v>
      </c>
      <c r="M2690" s="2"/>
      <c r="N2690" s="139">
        <v>0</v>
      </c>
      <c r="U2690" s="53"/>
      <c r="AF2690" s="2"/>
      <c r="AG2690" s="2"/>
      <c r="AH2690" s="2"/>
    </row>
    <row r="2691" spans="2:34">
      <c r="B2691" s="52">
        <v>0</v>
      </c>
      <c r="D2691" s="100">
        <v>2018</v>
      </c>
      <c r="E2691" s="139">
        <v>903665.57872627955</v>
      </c>
      <c r="F2691" s="139">
        <v>694820.17394851113</v>
      </c>
      <c r="G2691" s="139">
        <v>0</v>
      </c>
      <c r="H2691" s="139">
        <v>0</v>
      </c>
      <c r="I2691" s="139">
        <v>0</v>
      </c>
      <c r="J2691" s="139">
        <v>0</v>
      </c>
      <c r="K2691" s="139">
        <v>205699.14241749872</v>
      </c>
      <c r="L2691" s="44">
        <v>1804184.8950922892</v>
      </c>
      <c r="M2691" s="2"/>
      <c r="N2691" s="139">
        <v>0</v>
      </c>
      <c r="U2691" s="53"/>
      <c r="AF2691" s="2"/>
      <c r="AG2691" s="2"/>
      <c r="AH2691" s="2"/>
    </row>
    <row r="2692" spans="2:34">
      <c r="B2692" s="52">
        <v>0</v>
      </c>
      <c r="D2692" s="100">
        <v>2019</v>
      </c>
      <c r="E2692" s="139">
        <v>895772.60310947231</v>
      </c>
      <c r="F2692" s="139">
        <v>637170.21815821435</v>
      </c>
      <c r="G2692" s="139">
        <v>0</v>
      </c>
      <c r="H2692" s="139">
        <v>0</v>
      </c>
      <c r="I2692" s="139">
        <v>0</v>
      </c>
      <c r="J2692" s="139">
        <v>0</v>
      </c>
      <c r="K2692" s="139">
        <v>235702.35843713261</v>
      </c>
      <c r="L2692" s="44">
        <v>1768645.1797048193</v>
      </c>
      <c r="M2692" s="2"/>
      <c r="N2692" s="139">
        <v>0</v>
      </c>
      <c r="U2692" s="53"/>
      <c r="AF2692" s="2"/>
      <c r="AG2692" s="2"/>
      <c r="AH2692" s="2"/>
    </row>
    <row r="2693" spans="2:34">
      <c r="B2693" s="52">
        <v>0</v>
      </c>
      <c r="D2693" s="100">
        <v>2020</v>
      </c>
      <c r="E2693" s="139">
        <v>885642.30907239753</v>
      </c>
      <c r="F2693" s="139">
        <v>581331.3608826407</v>
      </c>
      <c r="G2693" s="139">
        <v>0</v>
      </c>
      <c r="H2693" s="139">
        <v>0</v>
      </c>
      <c r="I2693" s="139">
        <v>0</v>
      </c>
      <c r="J2693" s="139">
        <v>0</v>
      </c>
      <c r="K2693" s="139">
        <v>266372.22264375683</v>
      </c>
      <c r="L2693" s="44">
        <v>1733345.892598795</v>
      </c>
      <c r="M2693" s="2"/>
      <c r="N2693" s="139">
        <v>0</v>
      </c>
      <c r="U2693" s="53"/>
      <c r="AF2693" s="2"/>
      <c r="AG2693" s="2"/>
      <c r="AH2693" s="2"/>
    </row>
    <row r="2694" spans="2:34">
      <c r="B2694" s="52">
        <v>0</v>
      </c>
      <c r="D2694" s="100">
        <v>2021</v>
      </c>
      <c r="E2694" s="139">
        <v>873812.65125040221</v>
      </c>
      <c r="F2694" s="139">
        <v>506018.76369228511</v>
      </c>
      <c r="G2694" s="139">
        <v>0</v>
      </c>
      <c r="H2694" s="139">
        <v>0</v>
      </c>
      <c r="I2694" s="139">
        <v>0</v>
      </c>
      <c r="J2694" s="139">
        <v>0</v>
      </c>
      <c r="K2694" s="139">
        <v>293515.17444020393</v>
      </c>
      <c r="L2694" s="44">
        <v>1673346.5893828913</v>
      </c>
      <c r="M2694" s="2"/>
      <c r="N2694" s="139">
        <v>0</v>
      </c>
      <c r="U2694" s="53"/>
      <c r="AF2694" s="2"/>
      <c r="AG2694" s="2"/>
      <c r="AH2694" s="2"/>
    </row>
    <row r="2695" spans="2:34">
      <c r="B2695" s="52">
        <v>0</v>
      </c>
      <c r="D2695" s="100">
        <v>2022</v>
      </c>
      <c r="E2695" s="139">
        <v>874831.16520502651</v>
      </c>
      <c r="F2695" s="139">
        <v>502149.04772434424</v>
      </c>
      <c r="G2695" s="139">
        <v>0</v>
      </c>
      <c r="H2695" s="139">
        <v>0</v>
      </c>
      <c r="I2695" s="139">
        <v>0</v>
      </c>
      <c r="J2695" s="139">
        <v>0</v>
      </c>
      <c r="K2695" s="139">
        <v>302018.47308677377</v>
      </c>
      <c r="L2695" s="44">
        <v>1678998.6860161447</v>
      </c>
      <c r="M2695" s="2"/>
      <c r="N2695" s="139">
        <v>0</v>
      </c>
      <c r="U2695" s="53"/>
      <c r="AF2695" s="2"/>
      <c r="AG2695" s="2"/>
      <c r="AH2695" s="2"/>
    </row>
    <row r="2696" spans="2:34">
      <c r="B2696" s="52">
        <v>0</v>
      </c>
      <c r="D2696" s="100">
        <v>2023</v>
      </c>
      <c r="E2696" s="139">
        <v>875746.30431668309</v>
      </c>
      <c r="F2696" s="139">
        <v>511280.104336321</v>
      </c>
      <c r="G2696" s="139">
        <v>0</v>
      </c>
      <c r="H2696" s="139">
        <v>0</v>
      </c>
      <c r="I2696" s="139">
        <v>0</v>
      </c>
      <c r="J2696" s="139">
        <v>0</v>
      </c>
      <c r="K2696" s="139">
        <v>299519.48148386332</v>
      </c>
      <c r="L2696" s="44">
        <v>1686545.8901368673</v>
      </c>
      <c r="M2696" s="2"/>
      <c r="N2696" s="139">
        <v>0</v>
      </c>
      <c r="U2696" s="53"/>
      <c r="AF2696" s="2"/>
      <c r="AG2696" s="2"/>
      <c r="AH2696" s="2"/>
    </row>
    <row r="2697" spans="2:34">
      <c r="B2697" s="52">
        <v>0</v>
      </c>
      <c r="D2697" s="100">
        <v>2024</v>
      </c>
      <c r="E2697" s="139">
        <v>876374.16793211922</v>
      </c>
      <c r="F2697" s="139">
        <v>519494.47467262362</v>
      </c>
      <c r="G2697" s="139">
        <v>0</v>
      </c>
      <c r="H2697" s="139">
        <v>0</v>
      </c>
      <c r="I2697" s="139">
        <v>0</v>
      </c>
      <c r="J2697" s="139">
        <v>0</v>
      </c>
      <c r="K2697" s="139">
        <v>297685.14979007625</v>
      </c>
      <c r="L2697" s="44">
        <v>1693553.7923948192</v>
      </c>
      <c r="M2697" s="2"/>
      <c r="N2697" s="139">
        <v>0</v>
      </c>
      <c r="U2697" s="53"/>
      <c r="AF2697" s="2"/>
      <c r="AG2697" s="2"/>
      <c r="AH2697" s="2"/>
    </row>
    <row r="2698" spans="2:34">
      <c r="B2698" s="52">
        <v>0</v>
      </c>
      <c r="D2698" s="100">
        <v>2025</v>
      </c>
      <c r="E2698" s="139">
        <v>876507.18359899777</v>
      </c>
      <c r="F2698" s="139">
        <v>524660.17837908305</v>
      </c>
      <c r="G2698" s="139">
        <v>0</v>
      </c>
      <c r="H2698" s="139">
        <v>0</v>
      </c>
      <c r="I2698" s="139">
        <v>0</v>
      </c>
      <c r="J2698" s="139">
        <v>0</v>
      </c>
      <c r="K2698" s="139">
        <v>297685.46097553393</v>
      </c>
      <c r="L2698" s="44">
        <v>1698852.8229536149</v>
      </c>
      <c r="M2698" s="2"/>
      <c r="N2698" s="139">
        <v>0</v>
      </c>
      <c r="U2698" s="53"/>
      <c r="AF2698" s="2"/>
      <c r="AG2698" s="2"/>
      <c r="AH2698" s="2"/>
    </row>
    <row r="2699" spans="2:34">
      <c r="B2699" s="52">
        <v>0</v>
      </c>
      <c r="D2699" s="100">
        <v>2026</v>
      </c>
      <c r="E2699" s="139">
        <v>875868.9292872519</v>
      </c>
      <c r="F2699" s="139">
        <v>524784.62111699244</v>
      </c>
      <c r="G2699" s="139">
        <v>0</v>
      </c>
      <c r="H2699" s="139">
        <v>0</v>
      </c>
      <c r="I2699" s="139">
        <v>0</v>
      </c>
      <c r="J2699" s="139">
        <v>0</v>
      </c>
      <c r="K2699" s="139">
        <v>297690.88943924953</v>
      </c>
      <c r="L2699" s="44">
        <v>1698344.439843494</v>
      </c>
      <c r="M2699" s="2"/>
      <c r="N2699" s="139">
        <v>0</v>
      </c>
      <c r="U2699" s="53"/>
      <c r="AF2699" s="2"/>
      <c r="AG2699" s="2"/>
      <c r="AH2699" s="2"/>
    </row>
    <row r="2700" spans="2:34">
      <c r="B2700" s="52">
        <v>0</v>
      </c>
      <c r="D2700" s="100">
        <v>2027</v>
      </c>
      <c r="E2700" s="139">
        <v>878776.43945913995</v>
      </c>
      <c r="F2700" s="139">
        <v>532642.36331890372</v>
      </c>
      <c r="G2700" s="139">
        <v>0</v>
      </c>
      <c r="H2700" s="139">
        <v>0</v>
      </c>
      <c r="I2700" s="139">
        <v>0</v>
      </c>
      <c r="J2700" s="139">
        <v>0</v>
      </c>
      <c r="K2700" s="139">
        <v>297691.01654207701</v>
      </c>
      <c r="L2700" s="44">
        <v>1709109.8193201208</v>
      </c>
      <c r="M2700" s="2"/>
      <c r="N2700" s="139">
        <v>0</v>
      </c>
      <c r="U2700" s="53"/>
      <c r="AF2700" s="2"/>
      <c r="AG2700" s="2"/>
      <c r="AH2700" s="2"/>
    </row>
    <row r="2701" spans="2:34">
      <c r="B2701" s="52">
        <v>0</v>
      </c>
      <c r="D2701" s="100">
        <v>2028</v>
      </c>
      <c r="E2701" s="139">
        <v>881695.53446126753</v>
      </c>
      <c r="F2701" s="139">
        <v>540368.42964106763</v>
      </c>
      <c r="G2701" s="139">
        <v>0</v>
      </c>
      <c r="H2701" s="139">
        <v>0</v>
      </c>
      <c r="I2701" s="139">
        <v>0</v>
      </c>
      <c r="J2701" s="139">
        <v>0</v>
      </c>
      <c r="K2701" s="139">
        <v>297691.13024983357</v>
      </c>
      <c r="L2701" s="44">
        <v>1719755.094352169</v>
      </c>
      <c r="M2701" s="2"/>
      <c r="N2701" s="139">
        <v>0</v>
      </c>
      <c r="U2701" s="53"/>
      <c r="AF2701" s="2"/>
      <c r="AG2701" s="2"/>
      <c r="AH2701" s="2"/>
    </row>
    <row r="2702" spans="2:34">
      <c r="B2702" s="52">
        <v>0</v>
      </c>
      <c r="D2702" s="100">
        <v>2029</v>
      </c>
      <c r="E2702" s="139">
        <v>884633.7228247677</v>
      </c>
      <c r="F2702" s="139">
        <v>548051.52292491088</v>
      </c>
      <c r="G2702" s="139">
        <v>0</v>
      </c>
      <c r="H2702" s="139">
        <v>0</v>
      </c>
      <c r="I2702" s="139">
        <v>0</v>
      </c>
      <c r="J2702" s="139">
        <v>0</v>
      </c>
      <c r="K2702" s="139">
        <v>297691.24178261083</v>
      </c>
      <c r="L2702" s="44">
        <v>1730376.4875322892</v>
      </c>
      <c r="M2702" s="2"/>
      <c r="N2702" s="139">
        <v>0</v>
      </c>
      <c r="U2702" s="53"/>
      <c r="AF2702" s="2"/>
      <c r="AG2702" s="2"/>
      <c r="AH2702" s="2"/>
    </row>
    <row r="2703" spans="2:34">
      <c r="B2703" s="52">
        <v>0</v>
      </c>
      <c r="D2703" s="106">
        <v>2030</v>
      </c>
      <c r="E2703" s="141">
        <v>887630.84509058925</v>
      </c>
      <c r="F2703" s="141">
        <v>555430.81894114008</v>
      </c>
      <c r="G2703" s="141">
        <v>0</v>
      </c>
      <c r="H2703" s="141">
        <v>0</v>
      </c>
      <c r="I2703" s="141">
        <v>0</v>
      </c>
      <c r="J2703" s="141">
        <v>0</v>
      </c>
      <c r="K2703" s="141">
        <v>297691.35144164425</v>
      </c>
      <c r="L2703" s="45">
        <v>1740753.0154733737</v>
      </c>
      <c r="M2703" s="2"/>
      <c r="N2703" s="139">
        <v>0</v>
      </c>
      <c r="U2703" s="53"/>
      <c r="AF2703" s="2"/>
      <c r="AG2703" s="2"/>
      <c r="AH2703" s="2"/>
    </row>
    <row r="2704" spans="2:34">
      <c r="D2704" s="53"/>
      <c r="E2704" s="53"/>
      <c r="F2704" s="53"/>
      <c r="G2704" s="53"/>
      <c r="H2704" s="53"/>
      <c r="I2704" s="53"/>
      <c r="J2704" s="53"/>
      <c r="K2704" s="53"/>
      <c r="L2704" s="53"/>
      <c r="M2704" s="53"/>
      <c r="N2704" s="53"/>
      <c r="U2704" s="53"/>
      <c r="AF2704" s="2"/>
      <c r="AG2704" s="2"/>
      <c r="AH2704" s="2"/>
    </row>
    <row r="2705" spans="4:34">
      <c r="D2705" s="53"/>
      <c r="E2705" s="53"/>
      <c r="F2705" s="53"/>
      <c r="G2705" s="53"/>
      <c r="H2705" s="53"/>
      <c r="I2705" s="53"/>
      <c r="J2705" s="53"/>
      <c r="K2705" s="53"/>
      <c r="L2705" s="53"/>
      <c r="M2705" s="53"/>
      <c r="N2705" s="53"/>
      <c r="U2705" s="53"/>
      <c r="AF2705" s="2"/>
      <c r="AG2705" s="2"/>
      <c r="AH2705" s="2"/>
    </row>
    <row r="2706" spans="4:34">
      <c r="D2706" s="53"/>
      <c r="E2706" s="53"/>
      <c r="F2706" s="53"/>
      <c r="G2706" s="53"/>
      <c r="H2706" s="53"/>
      <c r="I2706" s="53"/>
      <c r="J2706" s="53"/>
      <c r="K2706" s="53"/>
      <c r="L2706" s="53"/>
      <c r="M2706" s="53"/>
      <c r="N2706" s="53"/>
      <c r="U2706" s="53"/>
      <c r="AF2706" s="2"/>
      <c r="AG2706" s="2"/>
      <c r="AH2706" s="2"/>
    </row>
    <row r="2707" spans="4:34">
      <c r="D2707" s="53"/>
      <c r="E2707" s="53"/>
      <c r="F2707" s="53"/>
      <c r="G2707" s="53"/>
      <c r="H2707" s="53"/>
      <c r="I2707" s="53"/>
      <c r="J2707" s="53"/>
      <c r="K2707" s="53"/>
      <c r="L2707" s="53"/>
      <c r="M2707" s="53"/>
      <c r="N2707" s="53"/>
      <c r="U2707" s="53"/>
      <c r="AF2707" s="2"/>
      <c r="AG2707" s="2"/>
      <c r="AH2707" s="2"/>
    </row>
    <row r="2708" spans="4:34">
      <c r="D2708" s="53"/>
      <c r="E2708" s="53"/>
      <c r="F2708" s="53"/>
      <c r="G2708" s="53"/>
      <c r="H2708" s="53"/>
      <c r="I2708" s="53"/>
      <c r="J2708" s="53"/>
      <c r="K2708" s="53"/>
      <c r="L2708" s="53"/>
      <c r="M2708" s="53"/>
      <c r="N2708" s="53"/>
      <c r="U2708" s="53"/>
      <c r="AF2708" s="2"/>
      <c r="AG2708" s="2"/>
      <c r="AH2708" s="2"/>
    </row>
    <row r="2709" spans="4:34">
      <c r="D2709" s="53"/>
      <c r="E2709" s="53"/>
      <c r="F2709" s="53"/>
      <c r="G2709" s="53"/>
      <c r="H2709" s="53"/>
      <c r="I2709" s="53"/>
      <c r="J2709" s="53"/>
      <c r="K2709" s="53"/>
      <c r="L2709" s="53"/>
      <c r="M2709" s="53"/>
      <c r="N2709" s="53"/>
      <c r="U2709" s="53"/>
      <c r="AF2709" s="2"/>
      <c r="AG2709" s="2"/>
      <c r="AH2709" s="2"/>
    </row>
    <row r="2710" spans="4:34">
      <c r="D2710" s="53"/>
      <c r="E2710" s="53"/>
      <c r="F2710" s="53"/>
      <c r="G2710" s="53"/>
      <c r="H2710" s="53"/>
      <c r="I2710" s="53"/>
      <c r="J2710" s="53"/>
      <c r="K2710" s="53"/>
      <c r="L2710" s="53"/>
      <c r="M2710" s="53"/>
      <c r="N2710" s="53"/>
      <c r="U2710" s="53"/>
      <c r="AF2710" s="2"/>
      <c r="AG2710" s="2"/>
      <c r="AH2710" s="2"/>
    </row>
    <row r="2711" spans="4:34">
      <c r="D2711" s="53"/>
      <c r="E2711" s="53"/>
      <c r="F2711" s="53"/>
      <c r="G2711" s="53"/>
      <c r="H2711" s="53"/>
      <c r="I2711" s="53"/>
      <c r="J2711" s="53"/>
      <c r="K2711" s="53"/>
      <c r="L2711" s="53"/>
      <c r="M2711" s="53"/>
      <c r="N2711" s="53"/>
      <c r="U2711" s="53"/>
      <c r="AF2711" s="2"/>
      <c r="AG2711" s="2"/>
      <c r="AH2711" s="2"/>
    </row>
    <row r="2712" spans="4:34">
      <c r="D2712" s="53"/>
      <c r="E2712" s="53"/>
      <c r="F2712" s="53"/>
      <c r="G2712" s="53"/>
      <c r="H2712" s="53"/>
      <c r="I2712" s="53"/>
      <c r="J2712" s="53"/>
      <c r="K2712" s="53"/>
      <c r="L2712" s="53"/>
      <c r="M2712" s="53"/>
      <c r="N2712" s="53"/>
      <c r="U2712" s="53"/>
      <c r="AF2712" s="2"/>
      <c r="AG2712" s="2"/>
      <c r="AH2712" s="2"/>
    </row>
    <row r="2713" spans="4:34">
      <c r="D2713" s="53"/>
      <c r="E2713" s="53"/>
      <c r="F2713" s="53"/>
      <c r="G2713" s="53"/>
      <c r="H2713" s="53"/>
      <c r="I2713" s="53"/>
      <c r="J2713" s="53"/>
      <c r="K2713" s="53"/>
      <c r="L2713" s="53"/>
      <c r="M2713" s="53"/>
      <c r="N2713" s="53"/>
      <c r="U2713" s="53"/>
      <c r="AF2713" s="2"/>
      <c r="AG2713" s="2"/>
      <c r="AH2713" s="2"/>
    </row>
    <row r="2714" spans="4:34">
      <c r="D2714" s="53"/>
      <c r="E2714" s="53"/>
      <c r="F2714" s="53"/>
      <c r="G2714" s="53"/>
      <c r="H2714" s="53"/>
      <c r="I2714" s="53"/>
      <c r="J2714" s="53"/>
      <c r="K2714" s="53"/>
      <c r="L2714" s="53"/>
      <c r="M2714" s="53"/>
      <c r="N2714" s="53"/>
      <c r="U2714" s="53"/>
      <c r="AF2714" s="2"/>
      <c r="AG2714" s="2"/>
      <c r="AH2714" s="2"/>
    </row>
    <row r="2715" spans="4:34">
      <c r="D2715" s="53"/>
      <c r="E2715" s="53"/>
      <c r="F2715" s="53"/>
      <c r="G2715" s="53"/>
      <c r="H2715" s="53"/>
      <c r="I2715" s="53"/>
      <c r="J2715" s="53"/>
      <c r="K2715" s="53"/>
      <c r="L2715" s="53"/>
      <c r="M2715" s="53"/>
      <c r="N2715" s="53"/>
      <c r="U2715" s="53"/>
      <c r="AF2715" s="2"/>
      <c r="AG2715" s="2"/>
      <c r="AH2715" s="2"/>
    </row>
    <row r="2716" spans="4:34">
      <c r="D2716" s="53"/>
      <c r="E2716" s="53"/>
      <c r="F2716" s="53"/>
      <c r="G2716" s="53"/>
      <c r="H2716" s="53"/>
      <c r="I2716" s="53"/>
      <c r="J2716" s="53"/>
      <c r="K2716" s="53"/>
      <c r="L2716" s="53"/>
      <c r="M2716" s="53"/>
      <c r="N2716" s="53"/>
      <c r="U2716" s="53"/>
      <c r="AF2716" s="2"/>
      <c r="AG2716" s="2"/>
      <c r="AH2716" s="2"/>
    </row>
    <row r="2717" spans="4:34">
      <c r="D2717" s="53"/>
      <c r="E2717" s="53"/>
      <c r="F2717" s="53"/>
      <c r="G2717" s="53"/>
      <c r="H2717" s="53"/>
      <c r="I2717" s="53"/>
      <c r="J2717" s="53"/>
      <c r="K2717" s="53"/>
      <c r="L2717" s="53"/>
      <c r="M2717" s="53"/>
      <c r="N2717" s="53"/>
      <c r="U2717" s="53"/>
      <c r="AF2717" s="2"/>
      <c r="AG2717" s="2"/>
      <c r="AH2717" s="2"/>
    </row>
    <row r="2718" spans="4:34">
      <c r="D2718" s="53"/>
      <c r="E2718" s="53"/>
      <c r="F2718" s="53"/>
      <c r="G2718" s="53"/>
      <c r="H2718" s="53"/>
      <c r="I2718" s="53"/>
      <c r="J2718" s="53"/>
      <c r="K2718" s="53"/>
      <c r="L2718" s="53"/>
      <c r="M2718" s="53"/>
      <c r="N2718" s="53"/>
      <c r="U2718" s="53"/>
      <c r="AF2718" s="2"/>
      <c r="AG2718" s="2"/>
      <c r="AH2718" s="2"/>
    </row>
    <row r="2719" spans="4:34">
      <c r="D2719" s="53"/>
      <c r="E2719" s="53"/>
      <c r="F2719" s="53"/>
      <c r="G2719" s="53"/>
      <c r="H2719" s="53"/>
      <c r="I2719" s="53"/>
      <c r="J2719" s="53"/>
      <c r="K2719" s="53"/>
      <c r="L2719" s="53"/>
      <c r="M2719" s="53"/>
      <c r="N2719" s="53"/>
      <c r="U2719" s="53"/>
      <c r="AF2719" s="2"/>
      <c r="AG2719" s="2"/>
      <c r="AH2719" s="2"/>
    </row>
    <row r="2720" spans="4:34">
      <c r="D2720" s="53"/>
      <c r="E2720" s="53"/>
      <c r="F2720" s="53"/>
      <c r="G2720" s="53"/>
      <c r="H2720" s="53"/>
      <c r="I2720" s="53"/>
      <c r="J2720" s="53"/>
      <c r="K2720" s="53"/>
      <c r="L2720" s="53"/>
      <c r="M2720" s="53"/>
      <c r="N2720" s="53"/>
      <c r="U2720" s="53"/>
      <c r="AF2720" s="2"/>
      <c r="AG2720" s="2"/>
      <c r="AH2720" s="2"/>
    </row>
    <row r="2721" spans="6:34">
      <c r="F2721" s="62"/>
      <c r="G2721" s="82"/>
      <c r="H2721" s="82"/>
      <c r="I2721" s="82"/>
      <c r="J2721" s="82"/>
      <c r="K2721" s="82"/>
      <c r="U2721" s="53"/>
      <c r="AF2721" s="2"/>
      <c r="AG2721" s="2"/>
      <c r="AH2721" s="2"/>
    </row>
    <row r="2722" spans="6:34">
      <c r="F2722" s="62"/>
      <c r="G2722" s="82"/>
      <c r="H2722" s="82"/>
      <c r="I2722" s="82"/>
      <c r="J2722" s="82"/>
      <c r="K2722" s="82"/>
      <c r="U2722" s="53"/>
      <c r="AF2722" s="2"/>
      <c r="AG2722" s="2"/>
      <c r="AH2722" s="2"/>
    </row>
    <row r="2723" spans="6:34">
      <c r="F2723" s="62"/>
      <c r="G2723" s="82"/>
      <c r="H2723" s="82"/>
      <c r="I2723" s="82"/>
      <c r="J2723" s="82"/>
      <c r="K2723" s="82"/>
      <c r="U2723" s="53"/>
      <c r="AF2723" s="2"/>
      <c r="AG2723" s="2"/>
      <c r="AH2723" s="2"/>
    </row>
    <row r="2724" spans="6:34">
      <c r="F2724" s="62"/>
      <c r="G2724" s="82"/>
      <c r="H2724" s="82"/>
      <c r="I2724" s="82"/>
      <c r="J2724" s="82"/>
      <c r="K2724" s="82"/>
      <c r="U2724" s="53"/>
      <c r="AF2724" s="2"/>
      <c r="AG2724" s="2"/>
      <c r="AH2724" s="2"/>
    </row>
    <row r="2725" spans="6:34">
      <c r="F2725" s="62"/>
      <c r="G2725" s="82"/>
      <c r="H2725" s="82"/>
      <c r="I2725" s="82"/>
      <c r="J2725" s="82"/>
      <c r="K2725" s="82"/>
      <c r="U2725" s="53"/>
      <c r="AF2725" s="2"/>
      <c r="AG2725" s="2"/>
      <c r="AH2725" s="2"/>
    </row>
    <row r="2726" spans="6:34">
      <c r="F2726" s="62"/>
      <c r="G2726" s="82"/>
      <c r="H2726" s="82"/>
      <c r="I2726" s="82"/>
      <c r="J2726" s="82"/>
      <c r="K2726" s="82"/>
      <c r="U2726" s="53"/>
      <c r="AF2726" s="2"/>
      <c r="AG2726" s="2"/>
      <c r="AH2726" s="2"/>
    </row>
    <row r="2727" spans="6:34">
      <c r="F2727" s="62"/>
      <c r="G2727" s="82"/>
      <c r="H2727" s="82"/>
      <c r="I2727" s="82"/>
      <c r="J2727" s="82"/>
      <c r="K2727" s="82"/>
      <c r="U2727" s="53"/>
      <c r="AF2727" s="2"/>
      <c r="AG2727" s="2"/>
      <c r="AH2727" s="2"/>
    </row>
    <row r="2728" spans="6:34">
      <c r="F2728" s="62"/>
      <c r="G2728" s="82"/>
      <c r="H2728" s="82"/>
      <c r="I2728" s="82"/>
      <c r="J2728" s="82"/>
      <c r="K2728" s="82"/>
      <c r="U2728" s="53"/>
      <c r="AF2728" s="2"/>
      <c r="AG2728" s="2"/>
      <c r="AH2728" s="2"/>
    </row>
    <row r="2729" spans="6:34">
      <c r="F2729" s="62"/>
      <c r="G2729" s="82"/>
      <c r="H2729" s="82"/>
      <c r="I2729" s="82"/>
      <c r="J2729" s="82"/>
      <c r="K2729" s="82"/>
      <c r="U2729" s="53"/>
      <c r="AF2729" s="2"/>
      <c r="AG2729" s="2"/>
      <c r="AH2729" s="2"/>
    </row>
    <row r="2730" spans="6:34">
      <c r="F2730" s="62"/>
      <c r="G2730" s="82"/>
      <c r="H2730" s="82"/>
      <c r="I2730" s="82"/>
      <c r="J2730" s="82"/>
      <c r="K2730" s="82"/>
      <c r="U2730" s="53"/>
      <c r="AF2730" s="2"/>
      <c r="AG2730" s="2"/>
      <c r="AH2730" s="2"/>
    </row>
    <row r="2731" spans="6:34">
      <c r="F2731" s="62"/>
      <c r="G2731" s="82"/>
      <c r="H2731" s="82"/>
      <c r="I2731" s="82"/>
      <c r="J2731" s="82"/>
      <c r="K2731" s="82"/>
      <c r="U2731" s="53"/>
      <c r="AF2731" s="2"/>
      <c r="AG2731" s="2"/>
      <c r="AH2731" s="2"/>
    </row>
    <row r="2732" spans="6:34">
      <c r="F2732" s="62"/>
      <c r="G2732" s="82"/>
      <c r="H2732" s="82"/>
      <c r="I2732" s="82"/>
      <c r="J2732" s="82"/>
      <c r="K2732" s="82"/>
      <c r="U2732" s="53"/>
      <c r="AF2732" s="2"/>
      <c r="AG2732" s="2"/>
      <c r="AH2732" s="2"/>
    </row>
    <row r="2733" spans="6:34">
      <c r="F2733" s="62"/>
      <c r="G2733" s="82"/>
      <c r="H2733" s="82"/>
      <c r="I2733" s="82"/>
      <c r="J2733" s="82"/>
      <c r="K2733" s="82"/>
      <c r="U2733" s="53"/>
      <c r="AF2733" s="2"/>
      <c r="AG2733" s="2"/>
      <c r="AH2733" s="2"/>
    </row>
    <row r="2734" spans="6:34">
      <c r="F2734" s="62"/>
      <c r="G2734" s="82"/>
      <c r="H2734" s="82"/>
      <c r="I2734" s="82"/>
      <c r="J2734" s="82"/>
      <c r="K2734" s="82"/>
      <c r="U2734" s="53"/>
      <c r="AF2734" s="2"/>
      <c r="AG2734" s="2"/>
      <c r="AH2734" s="2"/>
    </row>
    <row r="2735" spans="6:34">
      <c r="F2735" s="62"/>
      <c r="G2735" s="82"/>
      <c r="H2735" s="82"/>
      <c r="I2735" s="82"/>
      <c r="J2735" s="82"/>
      <c r="K2735" s="82"/>
      <c r="U2735" s="53"/>
      <c r="AF2735" s="2"/>
      <c r="AG2735" s="2"/>
      <c r="AH2735" s="2"/>
    </row>
    <row r="2736" spans="6:34">
      <c r="F2736" s="62"/>
      <c r="G2736" s="82"/>
      <c r="H2736" s="82"/>
      <c r="I2736" s="82"/>
      <c r="J2736" s="82"/>
      <c r="K2736" s="82"/>
      <c r="U2736" s="53"/>
      <c r="AF2736" s="2"/>
      <c r="AG2736" s="2"/>
      <c r="AH2736" s="2"/>
    </row>
    <row r="2737" spans="6:34">
      <c r="F2737" s="62"/>
      <c r="G2737" s="82"/>
      <c r="H2737" s="82"/>
      <c r="I2737" s="82"/>
      <c r="J2737" s="82"/>
      <c r="K2737" s="82"/>
      <c r="U2737" s="53"/>
      <c r="AF2737" s="2"/>
      <c r="AG2737" s="2"/>
      <c r="AH2737" s="2"/>
    </row>
    <row r="2738" spans="6:34">
      <c r="F2738" s="62"/>
      <c r="G2738" s="82"/>
      <c r="H2738" s="82"/>
      <c r="I2738" s="82"/>
      <c r="J2738" s="82"/>
      <c r="K2738" s="82"/>
      <c r="U2738" s="53"/>
      <c r="AF2738" s="2"/>
      <c r="AG2738" s="2"/>
      <c r="AH2738" s="2"/>
    </row>
    <row r="2739" spans="6:34">
      <c r="F2739" s="62"/>
      <c r="G2739" s="82"/>
      <c r="H2739" s="82"/>
      <c r="I2739" s="82"/>
      <c r="J2739" s="82"/>
      <c r="K2739" s="82"/>
      <c r="U2739" s="53"/>
      <c r="AF2739" s="2"/>
      <c r="AG2739" s="2"/>
      <c r="AH2739" s="2"/>
    </row>
    <row r="2740" spans="6:34">
      <c r="F2740" s="62"/>
      <c r="G2740" s="82"/>
      <c r="H2740" s="82"/>
      <c r="I2740" s="82"/>
      <c r="J2740" s="82"/>
      <c r="K2740" s="82"/>
      <c r="U2740" s="53"/>
      <c r="AF2740" s="2"/>
      <c r="AG2740" s="2"/>
      <c r="AH2740" s="2"/>
    </row>
    <row r="2741" spans="6:34">
      <c r="F2741" s="62"/>
      <c r="G2741" s="82"/>
      <c r="H2741" s="82"/>
      <c r="I2741" s="82"/>
      <c r="J2741" s="82"/>
      <c r="K2741" s="82"/>
      <c r="U2741" s="53"/>
      <c r="AF2741" s="2"/>
      <c r="AG2741" s="2"/>
      <c r="AH2741" s="2"/>
    </row>
    <row r="2742" spans="6:34">
      <c r="F2742" s="62"/>
      <c r="G2742" s="82"/>
      <c r="H2742" s="82"/>
      <c r="I2742" s="82"/>
      <c r="J2742" s="82"/>
      <c r="K2742" s="82"/>
      <c r="U2742" s="53"/>
      <c r="AF2742" s="2"/>
      <c r="AG2742" s="2"/>
      <c r="AH2742" s="2"/>
    </row>
    <row r="2743" spans="6:34">
      <c r="F2743" s="62"/>
      <c r="G2743" s="82"/>
      <c r="H2743" s="82"/>
      <c r="I2743" s="82"/>
      <c r="J2743" s="82"/>
      <c r="K2743" s="82"/>
      <c r="U2743" s="53"/>
      <c r="AF2743" s="2"/>
      <c r="AG2743" s="2"/>
      <c r="AH2743" s="2"/>
    </row>
    <row r="2744" spans="6:34">
      <c r="F2744" s="62"/>
      <c r="G2744" s="82"/>
      <c r="H2744" s="82"/>
      <c r="I2744" s="82"/>
      <c r="J2744" s="82"/>
      <c r="K2744" s="82"/>
      <c r="U2744" s="53"/>
      <c r="AF2744" s="2"/>
      <c r="AG2744" s="2"/>
      <c r="AH2744" s="2"/>
    </row>
    <row r="2745" spans="6:34">
      <c r="F2745" s="62"/>
      <c r="G2745" s="82"/>
      <c r="H2745" s="82"/>
      <c r="I2745" s="82"/>
      <c r="J2745" s="82"/>
      <c r="K2745" s="82"/>
      <c r="U2745" s="53"/>
      <c r="AF2745" s="2"/>
      <c r="AG2745" s="2"/>
      <c r="AH2745" s="2"/>
    </row>
    <row r="2746" spans="6:34">
      <c r="F2746" s="62"/>
      <c r="G2746" s="82"/>
      <c r="H2746" s="82"/>
      <c r="I2746" s="82"/>
      <c r="J2746" s="82"/>
      <c r="K2746" s="82"/>
      <c r="U2746" s="53"/>
      <c r="AF2746" s="2"/>
      <c r="AG2746" s="2"/>
      <c r="AH2746" s="2"/>
    </row>
    <row r="2747" spans="6:34">
      <c r="F2747" s="62"/>
      <c r="G2747" s="82"/>
      <c r="H2747" s="82"/>
      <c r="I2747" s="82"/>
      <c r="J2747" s="82"/>
      <c r="K2747" s="82"/>
      <c r="U2747" s="53"/>
      <c r="AF2747" s="2"/>
      <c r="AG2747" s="2"/>
      <c r="AH2747" s="2"/>
    </row>
    <row r="2748" spans="6:34">
      <c r="F2748" s="62"/>
      <c r="G2748" s="62"/>
      <c r="H2748" s="82"/>
      <c r="I2748" s="82"/>
      <c r="J2748" s="82"/>
      <c r="K2748" s="82"/>
      <c r="L2748" s="82"/>
      <c r="V2748" s="53"/>
      <c r="AG2748" s="2"/>
      <c r="AH2748" s="2"/>
    </row>
    <row r="2749" spans="6:34">
      <c r="F2749" s="62"/>
      <c r="G2749" s="62"/>
      <c r="H2749" s="82"/>
      <c r="I2749" s="82"/>
      <c r="J2749" s="82"/>
      <c r="K2749" s="82"/>
      <c r="L2749" s="82"/>
      <c r="V2749" s="53"/>
      <c r="AG2749" s="2"/>
      <c r="AH2749" s="2"/>
    </row>
    <row r="2750" spans="6:34">
      <c r="F2750" s="62"/>
      <c r="G2750" s="62"/>
      <c r="H2750" s="82"/>
      <c r="I2750" s="82"/>
      <c r="J2750" s="82"/>
      <c r="K2750" s="82"/>
      <c r="L2750" s="82"/>
      <c r="V2750" s="53"/>
      <c r="AG2750" s="2"/>
      <c r="AH2750" s="2"/>
    </row>
    <row r="2751" spans="6:34">
      <c r="F2751" s="62"/>
      <c r="G2751" s="62"/>
      <c r="H2751" s="82"/>
      <c r="I2751" s="82"/>
      <c r="J2751" s="82"/>
      <c r="K2751" s="82"/>
      <c r="L2751" s="82"/>
      <c r="V2751" s="53"/>
      <c r="AG2751" s="2"/>
      <c r="AH2751" s="2"/>
    </row>
    <row r="2752" spans="6:34">
      <c r="F2752" s="62"/>
      <c r="G2752" s="62"/>
      <c r="H2752" s="82"/>
      <c r="I2752" s="82"/>
      <c r="J2752" s="82"/>
      <c r="K2752" s="82"/>
      <c r="L2752" s="82"/>
      <c r="V2752" s="53"/>
      <c r="AG2752" s="2"/>
      <c r="AH2752" s="2"/>
    </row>
    <row r="2753" spans="6:34">
      <c r="F2753" s="62"/>
      <c r="G2753" s="62"/>
      <c r="H2753" s="82"/>
      <c r="I2753" s="82"/>
      <c r="J2753" s="82"/>
      <c r="K2753" s="82"/>
      <c r="L2753" s="82"/>
      <c r="V2753" s="53"/>
      <c r="AG2753" s="2"/>
      <c r="AH2753" s="2"/>
    </row>
    <row r="2754" spans="6:34">
      <c r="F2754" s="62"/>
      <c r="G2754" s="62"/>
      <c r="H2754" s="82"/>
      <c r="I2754" s="82"/>
      <c r="J2754" s="82"/>
      <c r="K2754" s="82"/>
      <c r="L2754" s="82"/>
      <c r="V2754" s="53"/>
      <c r="AG2754" s="2"/>
      <c r="AH2754" s="2"/>
    </row>
    <row r="2755" spans="6:34">
      <c r="F2755" s="62"/>
      <c r="G2755" s="62"/>
      <c r="H2755" s="82"/>
      <c r="I2755" s="82"/>
      <c r="J2755" s="82"/>
      <c r="K2755" s="82"/>
      <c r="L2755" s="82"/>
      <c r="V2755" s="53"/>
      <c r="AG2755" s="2"/>
      <c r="AH2755" s="2"/>
    </row>
    <row r="2756" spans="6:34">
      <c r="F2756" s="62"/>
      <c r="G2756" s="62"/>
      <c r="H2756" s="82"/>
      <c r="I2756" s="82"/>
      <c r="J2756" s="82"/>
      <c r="K2756" s="82"/>
      <c r="L2756" s="82"/>
      <c r="V2756" s="53"/>
      <c r="AG2756" s="2"/>
      <c r="AH2756" s="2"/>
    </row>
    <row r="2757" spans="6:34">
      <c r="F2757" s="62"/>
      <c r="G2757" s="62"/>
      <c r="H2757" s="82"/>
      <c r="I2757" s="82"/>
      <c r="J2757" s="82"/>
      <c r="K2757" s="82"/>
      <c r="L2757" s="82"/>
      <c r="M2757" s="82"/>
      <c r="N2757" s="82"/>
      <c r="X2757" s="53"/>
    </row>
    <row r="2758" spans="6:34">
      <c r="F2758" s="62"/>
      <c r="G2758" s="62"/>
      <c r="H2758" s="82"/>
      <c r="I2758" s="82"/>
      <c r="J2758" s="82"/>
      <c r="K2758" s="82"/>
      <c r="L2758" s="82"/>
      <c r="M2758" s="82"/>
      <c r="N2758" s="82"/>
      <c r="X2758" s="53"/>
    </row>
    <row r="2759" spans="6:34">
      <c r="F2759" s="62"/>
      <c r="G2759" s="62"/>
      <c r="H2759" s="82"/>
      <c r="I2759" s="82"/>
      <c r="J2759" s="82"/>
      <c r="K2759" s="82"/>
      <c r="L2759" s="82"/>
      <c r="M2759" s="82"/>
      <c r="N2759" s="82"/>
      <c r="X2759" s="53"/>
    </row>
    <row r="2760" spans="6:34">
      <c r="F2760" s="62"/>
      <c r="G2760" s="62"/>
      <c r="H2760" s="82"/>
      <c r="I2760" s="82"/>
      <c r="J2760" s="82"/>
      <c r="K2760" s="82"/>
      <c r="L2760" s="82"/>
      <c r="M2760" s="82"/>
      <c r="N2760" s="82"/>
      <c r="X2760" s="53"/>
    </row>
    <row r="2761" spans="6:34">
      <c r="F2761" s="62"/>
      <c r="G2761" s="62"/>
      <c r="H2761" s="82"/>
      <c r="I2761" s="82"/>
      <c r="J2761" s="82"/>
      <c r="K2761" s="82"/>
      <c r="L2761" s="82"/>
      <c r="M2761" s="82"/>
      <c r="N2761" s="82"/>
      <c r="X2761" s="53"/>
    </row>
    <row r="2762" spans="6:34">
      <c r="F2762" s="62"/>
      <c r="G2762" s="62"/>
      <c r="H2762" s="82"/>
      <c r="I2762" s="82"/>
      <c r="J2762" s="82"/>
      <c r="K2762" s="82"/>
      <c r="L2762" s="82"/>
      <c r="M2762" s="82"/>
      <c r="N2762" s="82"/>
      <c r="X2762" s="53"/>
    </row>
    <row r="2763" spans="6:34">
      <c r="F2763" s="62"/>
      <c r="G2763" s="62"/>
      <c r="H2763" s="82"/>
      <c r="I2763" s="82"/>
      <c r="J2763" s="82"/>
      <c r="K2763" s="82"/>
      <c r="L2763" s="82"/>
      <c r="M2763" s="82"/>
      <c r="N2763" s="82"/>
      <c r="X2763" s="53"/>
    </row>
    <row r="2764" spans="6:34">
      <c r="F2764" s="62"/>
      <c r="G2764" s="62"/>
      <c r="H2764" s="82"/>
      <c r="I2764" s="82"/>
      <c r="J2764" s="82"/>
      <c r="K2764" s="82"/>
      <c r="L2764" s="82"/>
      <c r="M2764" s="82"/>
      <c r="N2764" s="82"/>
      <c r="X2764" s="53"/>
    </row>
    <row r="2765" spans="6:34">
      <c r="F2765" s="62"/>
      <c r="G2765" s="62"/>
      <c r="H2765" s="82"/>
      <c r="I2765" s="82"/>
      <c r="J2765" s="82"/>
      <c r="K2765" s="82"/>
      <c r="L2765" s="82"/>
      <c r="M2765" s="82"/>
      <c r="N2765" s="82"/>
      <c r="X2765" s="53"/>
    </row>
    <row r="2766" spans="6:34">
      <c r="F2766" s="62"/>
      <c r="G2766" s="62"/>
      <c r="H2766" s="82"/>
      <c r="I2766" s="82"/>
      <c r="J2766" s="82"/>
      <c r="K2766" s="82"/>
      <c r="L2766" s="82"/>
      <c r="M2766" s="82"/>
      <c r="N2766" s="82"/>
      <c r="X2766" s="53"/>
    </row>
    <row r="2767" spans="6:34">
      <c r="F2767" s="62"/>
      <c r="G2767" s="62"/>
      <c r="H2767" s="82"/>
      <c r="I2767" s="82"/>
      <c r="J2767" s="82"/>
      <c r="K2767" s="82"/>
      <c r="L2767" s="82"/>
      <c r="M2767" s="82"/>
      <c r="N2767" s="82"/>
      <c r="X2767" s="53"/>
    </row>
    <row r="2768" spans="6:34">
      <c r="F2768" s="62"/>
      <c r="G2768" s="62"/>
      <c r="H2768" s="82"/>
      <c r="I2768" s="82"/>
      <c r="J2768" s="82"/>
      <c r="K2768" s="82"/>
      <c r="L2768" s="82"/>
      <c r="M2768" s="82"/>
      <c r="N2768" s="82"/>
      <c r="X2768" s="53"/>
    </row>
    <row r="2769" spans="6:24">
      <c r="F2769" s="62"/>
      <c r="G2769" s="62"/>
      <c r="H2769" s="82"/>
      <c r="I2769" s="82"/>
      <c r="J2769" s="82"/>
      <c r="K2769" s="82"/>
      <c r="L2769" s="82"/>
      <c r="M2769" s="82"/>
      <c r="N2769" s="82"/>
      <c r="X2769" s="53"/>
    </row>
    <row r="2770" spans="6:24">
      <c r="F2770" s="62"/>
      <c r="G2770" s="62"/>
      <c r="H2770" s="82"/>
      <c r="I2770" s="82"/>
      <c r="J2770" s="82"/>
      <c r="K2770" s="82"/>
      <c r="L2770" s="82"/>
      <c r="M2770" s="82"/>
      <c r="N2770" s="82"/>
      <c r="X2770" s="53"/>
    </row>
    <row r="2771" spans="6:24">
      <c r="F2771" s="62"/>
      <c r="G2771" s="62"/>
      <c r="H2771" s="82"/>
      <c r="I2771" s="82"/>
      <c r="J2771" s="82"/>
      <c r="K2771" s="82"/>
      <c r="L2771" s="82"/>
      <c r="M2771" s="82"/>
      <c r="N2771" s="82"/>
      <c r="X2771" s="53"/>
    </row>
    <row r="2772" spans="6:24">
      <c r="F2772" s="62"/>
      <c r="G2772" s="62"/>
      <c r="H2772" s="82"/>
      <c r="I2772" s="82"/>
      <c r="J2772" s="82"/>
      <c r="K2772" s="82"/>
      <c r="L2772" s="82"/>
      <c r="M2772" s="82"/>
      <c r="N2772" s="82"/>
      <c r="X2772" s="53"/>
    </row>
    <row r="2773" spans="6:24">
      <c r="F2773" s="62"/>
      <c r="G2773" s="62"/>
      <c r="H2773" s="82"/>
      <c r="I2773" s="82"/>
      <c r="J2773" s="82"/>
      <c r="K2773" s="82"/>
      <c r="L2773" s="82"/>
      <c r="M2773" s="82"/>
      <c r="N2773" s="82"/>
      <c r="X2773" s="53"/>
    </row>
    <row r="2774" spans="6:24">
      <c r="F2774" s="62"/>
      <c r="G2774" s="62"/>
      <c r="H2774" s="82"/>
      <c r="I2774" s="82"/>
      <c r="J2774" s="82"/>
      <c r="K2774" s="82"/>
      <c r="L2774" s="82"/>
      <c r="M2774" s="82"/>
      <c r="N2774" s="82"/>
      <c r="X2774" s="53"/>
    </row>
    <row r="2775" spans="6:24">
      <c r="F2775" s="62"/>
      <c r="G2775" s="62"/>
      <c r="H2775" s="82"/>
      <c r="I2775" s="82"/>
      <c r="J2775" s="82"/>
      <c r="K2775" s="82"/>
      <c r="L2775" s="82"/>
      <c r="M2775" s="82"/>
      <c r="N2775" s="82"/>
      <c r="X2775" s="53"/>
    </row>
    <row r="2776" spans="6:24">
      <c r="F2776" s="62"/>
      <c r="G2776" s="62"/>
      <c r="H2776" s="82"/>
      <c r="I2776" s="82"/>
      <c r="J2776" s="82"/>
      <c r="K2776" s="82"/>
      <c r="L2776" s="82"/>
      <c r="M2776" s="82"/>
      <c r="N2776" s="82"/>
      <c r="X2776" s="53"/>
    </row>
    <row r="2777" spans="6:24">
      <c r="F2777" s="62"/>
      <c r="G2777" s="62"/>
      <c r="H2777" s="82"/>
      <c r="I2777" s="82"/>
      <c r="J2777" s="82"/>
      <c r="K2777" s="82"/>
      <c r="L2777" s="82"/>
      <c r="M2777" s="82"/>
      <c r="N2777" s="82"/>
      <c r="X2777" s="53"/>
    </row>
    <row r="2778" spans="6:24">
      <c r="F2778" s="62"/>
      <c r="G2778" s="62"/>
      <c r="H2778" s="82"/>
      <c r="I2778" s="82"/>
      <c r="J2778" s="82"/>
      <c r="K2778" s="82"/>
      <c r="L2778" s="82"/>
      <c r="M2778" s="82"/>
      <c r="N2778" s="82"/>
      <c r="X2778" s="53"/>
    </row>
    <row r="2779" spans="6:24">
      <c r="F2779" s="62"/>
      <c r="G2779" s="62"/>
      <c r="H2779" s="82"/>
      <c r="I2779" s="82"/>
      <c r="J2779" s="82"/>
      <c r="K2779" s="82"/>
      <c r="L2779" s="82"/>
      <c r="M2779" s="82"/>
      <c r="N2779" s="82"/>
      <c r="X2779" s="53"/>
    </row>
    <row r="2780" spans="6:24">
      <c r="F2780" s="62"/>
      <c r="G2780" s="62"/>
      <c r="H2780" s="82"/>
      <c r="I2780" s="82"/>
      <c r="J2780" s="82"/>
      <c r="K2780" s="82"/>
      <c r="L2780" s="82"/>
      <c r="M2780" s="82"/>
      <c r="N2780" s="82"/>
      <c r="X2780" s="53"/>
    </row>
    <row r="2781" spans="6:24">
      <c r="F2781" s="62"/>
      <c r="G2781" s="62"/>
      <c r="H2781" s="82"/>
      <c r="I2781" s="82"/>
      <c r="J2781" s="82"/>
      <c r="K2781" s="82"/>
      <c r="L2781" s="82"/>
      <c r="M2781" s="82"/>
      <c r="N2781" s="82"/>
      <c r="X2781" s="53"/>
    </row>
    <row r="2782" spans="6:24">
      <c r="F2782" s="62"/>
      <c r="G2782" s="62"/>
      <c r="H2782" s="82"/>
      <c r="I2782" s="82"/>
      <c r="J2782" s="82"/>
      <c r="K2782" s="82"/>
      <c r="L2782" s="82"/>
      <c r="M2782" s="82"/>
      <c r="N2782" s="82"/>
      <c r="X2782" s="53"/>
    </row>
    <row r="2783" spans="6:24">
      <c r="F2783" s="62"/>
      <c r="G2783" s="62"/>
      <c r="H2783" s="82"/>
      <c r="I2783" s="82"/>
      <c r="J2783" s="82"/>
      <c r="K2783" s="82"/>
      <c r="L2783" s="82"/>
      <c r="M2783" s="82"/>
      <c r="N2783" s="82"/>
      <c r="X2783" s="53"/>
    </row>
    <row r="2784" spans="6:24">
      <c r="F2784" s="62"/>
      <c r="G2784" s="62"/>
      <c r="H2784" s="82"/>
      <c r="I2784" s="82"/>
      <c r="J2784" s="82"/>
      <c r="K2784" s="82"/>
      <c r="L2784" s="82"/>
      <c r="M2784" s="82"/>
      <c r="N2784" s="82"/>
      <c r="X2784" s="53"/>
    </row>
    <row r="2785" spans="6:24">
      <c r="F2785" s="62"/>
      <c r="G2785" s="62"/>
      <c r="H2785" s="82"/>
      <c r="I2785" s="82"/>
      <c r="J2785" s="82"/>
      <c r="K2785" s="82"/>
      <c r="L2785" s="82"/>
      <c r="M2785" s="82"/>
      <c r="N2785" s="82"/>
      <c r="X2785" s="53"/>
    </row>
    <row r="2786" spans="6:24">
      <c r="F2786" s="62"/>
      <c r="G2786" s="62"/>
      <c r="H2786" s="82"/>
      <c r="I2786" s="82"/>
      <c r="J2786" s="82"/>
      <c r="K2786" s="82"/>
      <c r="L2786" s="82"/>
      <c r="M2786" s="82"/>
      <c r="N2786" s="82"/>
      <c r="X2786" s="53"/>
    </row>
    <row r="2787" spans="6:24">
      <c r="F2787" s="62"/>
      <c r="G2787" s="62"/>
      <c r="H2787" s="82"/>
      <c r="I2787" s="82"/>
      <c r="J2787" s="82"/>
      <c r="K2787" s="82"/>
      <c r="L2787" s="82"/>
      <c r="M2787" s="82"/>
      <c r="N2787" s="82"/>
      <c r="X2787" s="53"/>
    </row>
    <row r="2788" spans="6:24">
      <c r="F2788" s="62"/>
      <c r="G2788" s="62"/>
      <c r="H2788" s="82"/>
      <c r="I2788" s="82"/>
      <c r="J2788" s="82"/>
      <c r="K2788" s="82"/>
      <c r="L2788" s="82"/>
      <c r="M2788" s="82"/>
      <c r="N2788" s="82"/>
      <c r="X2788" s="53"/>
    </row>
    <row r="2789" spans="6:24">
      <c r="F2789" s="62"/>
      <c r="G2789" s="62"/>
      <c r="H2789" s="82"/>
      <c r="I2789" s="82"/>
      <c r="J2789" s="82"/>
      <c r="K2789" s="82"/>
      <c r="L2789" s="82"/>
      <c r="M2789" s="82"/>
      <c r="N2789" s="82"/>
      <c r="X2789" s="53"/>
    </row>
    <row r="2790" spans="6:24">
      <c r="F2790" s="62"/>
      <c r="G2790" s="62"/>
      <c r="H2790" s="82"/>
      <c r="I2790" s="82"/>
      <c r="J2790" s="82"/>
      <c r="K2790" s="82"/>
      <c r="L2790" s="82"/>
      <c r="M2790" s="82"/>
      <c r="N2790" s="82"/>
      <c r="X2790" s="53"/>
    </row>
    <row r="2791" spans="6:24">
      <c r="F2791" s="62"/>
      <c r="G2791" s="62"/>
      <c r="H2791" s="82"/>
      <c r="I2791" s="82"/>
      <c r="J2791" s="82"/>
      <c r="K2791" s="82"/>
      <c r="L2791" s="82"/>
      <c r="M2791" s="82"/>
      <c r="N2791" s="82"/>
      <c r="X2791" s="53"/>
    </row>
    <row r="2792" spans="6:24">
      <c r="F2792" s="62"/>
      <c r="G2792" s="62"/>
      <c r="H2792" s="82"/>
      <c r="I2792" s="82"/>
      <c r="J2792" s="82"/>
      <c r="K2792" s="82"/>
      <c r="L2792" s="82"/>
      <c r="M2792" s="82"/>
      <c r="N2792" s="82"/>
      <c r="X2792" s="53"/>
    </row>
    <row r="2793" spans="6:24">
      <c r="F2793" s="62"/>
      <c r="G2793" s="62"/>
      <c r="H2793" s="82"/>
      <c r="I2793" s="82"/>
      <c r="J2793" s="82"/>
      <c r="K2793" s="82"/>
      <c r="L2793" s="82"/>
      <c r="M2793" s="82"/>
      <c r="N2793" s="82"/>
      <c r="X2793" s="53"/>
    </row>
    <row r="2794" spans="6:24">
      <c r="F2794" s="62"/>
      <c r="G2794" s="62"/>
      <c r="H2794" s="82"/>
      <c r="I2794" s="82"/>
      <c r="J2794" s="82"/>
      <c r="K2794" s="82"/>
      <c r="L2794" s="82"/>
      <c r="M2794" s="82"/>
      <c r="N2794" s="82"/>
      <c r="X2794" s="53"/>
    </row>
    <row r="2795" spans="6:24">
      <c r="F2795" s="62"/>
      <c r="G2795" s="62"/>
      <c r="H2795" s="82"/>
      <c r="I2795" s="82"/>
      <c r="J2795" s="82"/>
      <c r="K2795" s="82"/>
      <c r="L2795" s="82"/>
      <c r="M2795" s="82"/>
      <c r="N2795" s="82"/>
      <c r="X2795" s="53"/>
    </row>
    <row r="2796" spans="6:24">
      <c r="F2796" s="62"/>
      <c r="G2796" s="62"/>
      <c r="H2796" s="82"/>
      <c r="I2796" s="82"/>
      <c r="J2796" s="82"/>
      <c r="K2796" s="82"/>
      <c r="L2796" s="82"/>
      <c r="M2796" s="82"/>
      <c r="N2796" s="82"/>
      <c r="X2796" s="53"/>
    </row>
    <row r="2797" spans="6:24">
      <c r="F2797" s="62"/>
      <c r="G2797" s="62"/>
      <c r="H2797" s="82"/>
      <c r="I2797" s="82"/>
      <c r="J2797" s="82"/>
      <c r="K2797" s="82"/>
      <c r="L2797" s="82"/>
      <c r="M2797" s="82"/>
      <c r="N2797" s="82"/>
      <c r="X2797" s="53"/>
    </row>
    <row r="2798" spans="6:24">
      <c r="F2798" s="62"/>
      <c r="G2798" s="62"/>
      <c r="H2798" s="82"/>
      <c r="I2798" s="82"/>
      <c r="J2798" s="82"/>
      <c r="K2798" s="82"/>
      <c r="L2798" s="82"/>
      <c r="M2798" s="82"/>
      <c r="N2798" s="82"/>
      <c r="X2798" s="53"/>
    </row>
    <row r="2799" spans="6:24">
      <c r="F2799" s="62"/>
      <c r="G2799" s="62"/>
      <c r="H2799" s="82"/>
      <c r="I2799" s="82"/>
      <c r="J2799" s="82"/>
      <c r="K2799" s="82"/>
      <c r="L2799" s="82"/>
      <c r="M2799" s="82"/>
      <c r="N2799" s="82"/>
      <c r="X2799" s="53"/>
    </row>
    <row r="2800" spans="6:24">
      <c r="F2800" s="62"/>
      <c r="G2800" s="62"/>
      <c r="H2800" s="82"/>
      <c r="I2800" s="82"/>
      <c r="J2800" s="82"/>
      <c r="K2800" s="82"/>
      <c r="L2800" s="82"/>
      <c r="M2800" s="82"/>
      <c r="N2800" s="82"/>
      <c r="X2800" s="53"/>
    </row>
    <row r="2801" spans="6:24">
      <c r="F2801" s="62"/>
      <c r="G2801" s="62"/>
      <c r="H2801" s="82"/>
      <c r="I2801" s="82"/>
      <c r="J2801" s="82"/>
      <c r="K2801" s="82"/>
      <c r="L2801" s="82"/>
      <c r="M2801" s="82"/>
      <c r="N2801" s="82"/>
      <c r="X2801" s="53"/>
    </row>
    <row r="2802" spans="6:24">
      <c r="F2802" s="62"/>
      <c r="G2802" s="62"/>
      <c r="H2802" s="82"/>
      <c r="I2802" s="82"/>
      <c r="J2802" s="82"/>
      <c r="K2802" s="82"/>
      <c r="L2802" s="82"/>
      <c r="M2802" s="82"/>
      <c r="N2802" s="82"/>
      <c r="X2802" s="53"/>
    </row>
    <row r="2803" spans="6:24">
      <c r="F2803" s="62"/>
      <c r="G2803" s="62"/>
      <c r="H2803" s="82"/>
      <c r="I2803" s="82"/>
      <c r="J2803" s="82"/>
      <c r="K2803" s="82"/>
      <c r="L2803" s="82"/>
      <c r="M2803" s="82"/>
      <c r="N2803" s="82"/>
      <c r="X2803" s="53"/>
    </row>
    <row r="2804" spans="6:24">
      <c r="F2804" s="62"/>
      <c r="G2804" s="62"/>
      <c r="H2804" s="82"/>
      <c r="I2804" s="82"/>
      <c r="J2804" s="82"/>
      <c r="K2804" s="82"/>
      <c r="L2804" s="82"/>
      <c r="M2804" s="82"/>
      <c r="N2804" s="82"/>
      <c r="X2804" s="53"/>
    </row>
    <row r="2805" spans="6:24">
      <c r="F2805" s="62"/>
      <c r="G2805" s="62"/>
      <c r="H2805" s="82"/>
      <c r="I2805" s="82"/>
      <c r="J2805" s="82"/>
      <c r="K2805" s="82"/>
      <c r="L2805" s="82"/>
      <c r="M2805" s="82"/>
      <c r="N2805" s="82"/>
      <c r="X2805" s="53"/>
    </row>
    <row r="2806" spans="6:24">
      <c r="F2806" s="62"/>
      <c r="G2806" s="62"/>
      <c r="H2806" s="82"/>
      <c r="I2806" s="82"/>
      <c r="J2806" s="82"/>
      <c r="K2806" s="82"/>
      <c r="L2806" s="82"/>
      <c r="M2806" s="82"/>
      <c r="N2806" s="82"/>
      <c r="X2806" s="53"/>
    </row>
    <row r="2807" spans="6:24">
      <c r="F2807" s="62"/>
      <c r="G2807" s="62"/>
      <c r="H2807" s="82"/>
      <c r="I2807" s="82"/>
      <c r="J2807" s="82"/>
      <c r="K2807" s="82"/>
      <c r="L2807" s="82"/>
      <c r="M2807" s="82"/>
      <c r="N2807" s="82"/>
      <c r="X2807" s="53"/>
    </row>
    <row r="2808" spans="6:24">
      <c r="F2808" s="62"/>
      <c r="G2808" s="62"/>
      <c r="H2808" s="82"/>
      <c r="I2808" s="82"/>
      <c r="J2808" s="82"/>
      <c r="K2808" s="82"/>
      <c r="L2808" s="82"/>
      <c r="M2808" s="82"/>
      <c r="N2808" s="82"/>
      <c r="X2808" s="53"/>
    </row>
    <row r="2809" spans="6:24">
      <c r="F2809" s="62"/>
      <c r="G2809" s="62"/>
      <c r="H2809" s="82"/>
      <c r="I2809" s="82"/>
      <c r="J2809" s="82"/>
      <c r="K2809" s="82"/>
      <c r="L2809" s="82"/>
      <c r="M2809" s="82"/>
      <c r="N2809" s="82"/>
      <c r="X2809" s="53"/>
    </row>
    <row r="2810" spans="6:24">
      <c r="F2810" s="62"/>
      <c r="G2810" s="62"/>
      <c r="H2810" s="82"/>
      <c r="I2810" s="82"/>
      <c r="J2810" s="82"/>
      <c r="K2810" s="82"/>
      <c r="L2810" s="82"/>
      <c r="M2810" s="82"/>
      <c r="N2810" s="82"/>
      <c r="X2810" s="53"/>
    </row>
    <row r="2811" spans="6:24">
      <c r="F2811" s="62"/>
      <c r="G2811" s="62"/>
      <c r="H2811" s="82"/>
      <c r="I2811" s="82"/>
      <c r="J2811" s="82"/>
      <c r="K2811" s="82"/>
      <c r="L2811" s="82"/>
      <c r="M2811" s="82"/>
      <c r="N2811" s="82"/>
      <c r="X2811" s="53"/>
    </row>
    <row r="2812" spans="6:24">
      <c r="F2812" s="62"/>
      <c r="G2812" s="62"/>
      <c r="H2812" s="82"/>
      <c r="I2812" s="82"/>
      <c r="J2812" s="82"/>
      <c r="K2812" s="82"/>
      <c r="L2812" s="82"/>
      <c r="M2812" s="82"/>
      <c r="N2812" s="82"/>
      <c r="X2812" s="53"/>
    </row>
    <row r="2813" spans="6:24">
      <c r="F2813" s="62"/>
      <c r="G2813" s="62"/>
      <c r="H2813" s="82"/>
      <c r="I2813" s="82"/>
      <c r="J2813" s="82"/>
      <c r="K2813" s="82"/>
      <c r="L2813" s="82"/>
      <c r="M2813" s="82"/>
      <c r="N2813" s="82"/>
      <c r="X2813" s="53"/>
    </row>
    <row r="2814" spans="6:24">
      <c r="F2814" s="62"/>
      <c r="G2814" s="62"/>
      <c r="H2814" s="82"/>
      <c r="I2814" s="82"/>
      <c r="J2814" s="82"/>
      <c r="K2814" s="82"/>
      <c r="L2814" s="82"/>
      <c r="M2814" s="82"/>
      <c r="N2814" s="82"/>
      <c r="X2814" s="53"/>
    </row>
    <row r="2815" spans="6:24">
      <c r="F2815" s="62"/>
      <c r="G2815" s="62"/>
      <c r="H2815" s="82"/>
      <c r="I2815" s="82"/>
      <c r="J2815" s="82"/>
      <c r="K2815" s="82"/>
      <c r="L2815" s="82"/>
      <c r="M2815" s="82"/>
      <c r="N2815" s="82"/>
      <c r="X2815" s="53"/>
    </row>
    <row r="2816" spans="6:24">
      <c r="F2816" s="62"/>
      <c r="G2816" s="62"/>
      <c r="H2816" s="82"/>
      <c r="I2816" s="82"/>
      <c r="J2816" s="82"/>
      <c r="K2816" s="82"/>
      <c r="L2816" s="82"/>
      <c r="M2816" s="82"/>
      <c r="N2816" s="82"/>
      <c r="X2816" s="53"/>
    </row>
    <row r="2817" spans="6:24">
      <c r="F2817" s="62"/>
      <c r="G2817" s="62"/>
      <c r="H2817" s="82"/>
      <c r="I2817" s="82"/>
      <c r="J2817" s="82"/>
      <c r="K2817" s="82"/>
      <c r="L2817" s="82"/>
      <c r="M2817" s="82"/>
      <c r="N2817" s="82"/>
      <c r="X2817" s="53"/>
    </row>
    <row r="2818" spans="6:24">
      <c r="F2818" s="62"/>
      <c r="G2818" s="62"/>
      <c r="H2818" s="82"/>
      <c r="I2818" s="82"/>
      <c r="J2818" s="82"/>
      <c r="K2818" s="82"/>
      <c r="L2818" s="82"/>
      <c r="M2818" s="82"/>
      <c r="N2818" s="82"/>
      <c r="X2818" s="53"/>
    </row>
    <row r="2819" spans="6:24">
      <c r="F2819" s="62"/>
      <c r="G2819" s="62"/>
      <c r="H2819" s="82"/>
      <c r="I2819" s="82"/>
      <c r="J2819" s="82"/>
      <c r="K2819" s="82"/>
      <c r="L2819" s="82"/>
      <c r="M2819" s="82"/>
      <c r="N2819" s="82"/>
      <c r="X2819" s="53"/>
    </row>
    <row r="2820" spans="6:24">
      <c r="F2820" s="62"/>
      <c r="G2820" s="62"/>
      <c r="H2820" s="82"/>
      <c r="I2820" s="82"/>
      <c r="J2820" s="82"/>
      <c r="K2820" s="82"/>
      <c r="L2820" s="82"/>
      <c r="M2820" s="82"/>
      <c r="N2820" s="82"/>
      <c r="X2820" s="53"/>
    </row>
    <row r="2821" spans="6:24">
      <c r="F2821" s="62"/>
      <c r="G2821" s="62"/>
      <c r="H2821" s="82"/>
      <c r="I2821" s="82"/>
      <c r="J2821" s="82"/>
      <c r="K2821" s="82"/>
      <c r="L2821" s="82"/>
      <c r="M2821" s="82"/>
      <c r="N2821" s="82"/>
      <c r="X2821" s="53"/>
    </row>
    <row r="2822" spans="6:24">
      <c r="F2822" s="62"/>
      <c r="G2822" s="62"/>
      <c r="H2822" s="82"/>
      <c r="I2822" s="82"/>
      <c r="J2822" s="82"/>
      <c r="K2822" s="82"/>
      <c r="L2822" s="82"/>
      <c r="M2822" s="82"/>
      <c r="N2822" s="82"/>
      <c r="X2822" s="53"/>
    </row>
    <row r="2823" spans="6:24">
      <c r="F2823" s="62"/>
      <c r="G2823" s="62"/>
      <c r="H2823" s="82"/>
      <c r="I2823" s="82"/>
      <c r="J2823" s="82"/>
      <c r="K2823" s="82"/>
      <c r="L2823" s="82"/>
      <c r="M2823" s="82"/>
      <c r="N2823" s="82"/>
      <c r="X2823" s="53"/>
    </row>
    <row r="2824" spans="6:24">
      <c r="F2824" s="62"/>
      <c r="G2824" s="62"/>
      <c r="H2824" s="82"/>
      <c r="I2824" s="82"/>
      <c r="J2824" s="82"/>
      <c r="K2824" s="82"/>
      <c r="L2824" s="82"/>
      <c r="M2824" s="82"/>
      <c r="N2824" s="82"/>
      <c r="X2824" s="53"/>
    </row>
    <row r="2825" spans="6:24">
      <c r="F2825" s="62"/>
      <c r="G2825" s="62"/>
      <c r="H2825" s="82"/>
      <c r="I2825" s="82"/>
      <c r="J2825" s="82"/>
      <c r="K2825" s="82"/>
      <c r="L2825" s="82"/>
      <c r="M2825" s="82"/>
      <c r="N2825" s="82"/>
      <c r="X2825" s="53"/>
    </row>
    <row r="2826" spans="6:24">
      <c r="F2826" s="62"/>
      <c r="G2826" s="62"/>
      <c r="H2826" s="82"/>
      <c r="I2826" s="82"/>
      <c r="J2826" s="82"/>
      <c r="K2826" s="82"/>
      <c r="L2826" s="82"/>
      <c r="M2826" s="82"/>
      <c r="N2826" s="82"/>
      <c r="X2826" s="53"/>
    </row>
    <row r="2827" spans="6:24">
      <c r="F2827" s="62"/>
      <c r="G2827" s="62"/>
      <c r="H2827" s="82"/>
      <c r="I2827" s="82"/>
      <c r="J2827" s="82"/>
      <c r="K2827" s="82"/>
      <c r="L2827" s="82"/>
      <c r="M2827" s="82"/>
      <c r="N2827" s="82"/>
      <c r="X2827" s="53"/>
    </row>
    <row r="2828" spans="6:24">
      <c r="F2828" s="62"/>
      <c r="G2828" s="62"/>
      <c r="H2828" s="82"/>
      <c r="I2828" s="82"/>
      <c r="J2828" s="82"/>
      <c r="K2828" s="82"/>
      <c r="L2828" s="82"/>
      <c r="M2828" s="82"/>
      <c r="N2828" s="82"/>
      <c r="X2828" s="53"/>
    </row>
    <row r="2829" spans="6:24">
      <c r="F2829" s="62"/>
      <c r="G2829" s="62"/>
      <c r="H2829" s="82"/>
      <c r="I2829" s="82"/>
      <c r="J2829" s="82"/>
      <c r="K2829" s="82"/>
      <c r="L2829" s="82"/>
      <c r="M2829" s="82"/>
      <c r="N2829" s="82"/>
      <c r="X2829" s="53"/>
    </row>
    <row r="2830" spans="6:24">
      <c r="F2830" s="62"/>
      <c r="G2830" s="62"/>
      <c r="H2830" s="82"/>
      <c r="I2830" s="82"/>
      <c r="J2830" s="82"/>
      <c r="K2830" s="82"/>
      <c r="L2830" s="82"/>
      <c r="M2830" s="82"/>
      <c r="N2830" s="82"/>
      <c r="X2830" s="53"/>
    </row>
    <row r="2831" spans="6:24">
      <c r="F2831" s="62"/>
      <c r="G2831" s="62"/>
      <c r="H2831" s="82"/>
      <c r="I2831" s="82"/>
      <c r="J2831" s="82"/>
      <c r="K2831" s="82"/>
      <c r="L2831" s="82"/>
      <c r="M2831" s="82"/>
      <c r="N2831" s="82"/>
      <c r="X2831" s="53"/>
    </row>
    <row r="2832" spans="6:24">
      <c r="F2832" s="62"/>
      <c r="G2832" s="62"/>
      <c r="H2832" s="82"/>
      <c r="I2832" s="82"/>
      <c r="J2832" s="82"/>
      <c r="K2832" s="82"/>
      <c r="L2832" s="82"/>
      <c r="M2832" s="82"/>
      <c r="N2832" s="82"/>
      <c r="X2832" s="53"/>
    </row>
    <row r="2833" spans="6:24">
      <c r="F2833" s="62"/>
      <c r="G2833" s="62"/>
      <c r="H2833" s="82"/>
      <c r="I2833" s="82"/>
      <c r="J2833" s="82"/>
      <c r="K2833" s="82"/>
      <c r="L2833" s="82"/>
      <c r="M2833" s="82"/>
      <c r="N2833" s="82"/>
      <c r="X2833" s="53"/>
    </row>
    <row r="2834" spans="6:24">
      <c r="F2834" s="62"/>
      <c r="G2834" s="62"/>
      <c r="H2834" s="82"/>
      <c r="I2834" s="82"/>
      <c r="J2834" s="82"/>
      <c r="K2834" s="82"/>
      <c r="L2834" s="82"/>
      <c r="M2834" s="82"/>
      <c r="N2834" s="82"/>
      <c r="X2834" s="53"/>
    </row>
    <row r="2835" spans="6:24">
      <c r="F2835" s="62"/>
      <c r="G2835" s="62"/>
      <c r="H2835" s="82"/>
      <c r="I2835" s="82"/>
      <c r="J2835" s="82"/>
      <c r="K2835" s="82"/>
      <c r="L2835" s="82"/>
      <c r="M2835" s="82"/>
      <c r="N2835" s="82"/>
      <c r="X2835" s="53"/>
    </row>
    <row r="2836" spans="6:24">
      <c r="F2836" s="62"/>
      <c r="G2836" s="62"/>
      <c r="H2836" s="82"/>
      <c r="I2836" s="82"/>
      <c r="J2836" s="82"/>
      <c r="K2836" s="82"/>
      <c r="L2836" s="82"/>
      <c r="M2836" s="82"/>
      <c r="N2836" s="82"/>
      <c r="X2836" s="53"/>
    </row>
    <row r="2837" spans="6:24">
      <c r="F2837" s="62"/>
      <c r="G2837" s="62"/>
      <c r="H2837" s="82"/>
      <c r="I2837" s="82"/>
      <c r="J2837" s="82"/>
      <c r="K2837" s="82"/>
      <c r="L2837" s="82"/>
      <c r="M2837" s="82"/>
      <c r="N2837" s="82"/>
      <c r="X2837" s="53"/>
    </row>
    <row r="2838" spans="6:24">
      <c r="F2838" s="62"/>
      <c r="G2838" s="62"/>
      <c r="H2838" s="82"/>
      <c r="I2838" s="82"/>
      <c r="J2838" s="82"/>
      <c r="K2838" s="82"/>
      <c r="L2838" s="82"/>
      <c r="M2838" s="82"/>
      <c r="N2838" s="82"/>
      <c r="X2838" s="53"/>
    </row>
    <row r="2839" spans="6:24">
      <c r="F2839" s="62"/>
      <c r="G2839" s="62"/>
      <c r="H2839" s="82"/>
      <c r="I2839" s="82"/>
      <c r="J2839" s="82"/>
      <c r="K2839" s="82"/>
      <c r="L2839" s="82"/>
      <c r="M2839" s="82"/>
      <c r="N2839" s="82"/>
      <c r="X2839" s="53"/>
    </row>
    <row r="2840" spans="6:24">
      <c r="F2840" s="62"/>
      <c r="G2840" s="62"/>
      <c r="H2840" s="82"/>
      <c r="I2840" s="82"/>
      <c r="J2840" s="82"/>
      <c r="K2840" s="82"/>
      <c r="L2840" s="82"/>
      <c r="M2840" s="82"/>
      <c r="N2840" s="82"/>
      <c r="X2840" s="53"/>
    </row>
    <row r="2841" spans="6:24">
      <c r="F2841" s="62"/>
      <c r="G2841" s="62"/>
      <c r="H2841" s="82"/>
      <c r="I2841" s="82"/>
      <c r="J2841" s="82"/>
      <c r="K2841" s="82"/>
      <c r="L2841" s="82"/>
      <c r="M2841" s="82"/>
      <c r="N2841" s="82"/>
      <c r="X2841" s="53"/>
    </row>
    <row r="2842" spans="6:24">
      <c r="F2842" s="62"/>
      <c r="G2842" s="62"/>
      <c r="H2842" s="82"/>
      <c r="I2842" s="82"/>
      <c r="J2842" s="82"/>
      <c r="K2842" s="82"/>
      <c r="L2842" s="82"/>
      <c r="M2842" s="82"/>
      <c r="N2842" s="82"/>
      <c r="X2842" s="53"/>
    </row>
    <row r="2843" spans="6:24">
      <c r="F2843" s="62"/>
      <c r="G2843" s="62"/>
      <c r="H2843" s="82"/>
      <c r="I2843" s="82"/>
      <c r="J2843" s="82"/>
      <c r="K2843" s="82"/>
      <c r="L2843" s="82"/>
      <c r="M2843" s="82"/>
      <c r="N2843" s="82"/>
      <c r="X2843" s="53"/>
    </row>
    <row r="2844" spans="6:24">
      <c r="F2844" s="62"/>
      <c r="G2844" s="62"/>
      <c r="H2844" s="82"/>
      <c r="I2844" s="82"/>
      <c r="J2844" s="82"/>
      <c r="K2844" s="82"/>
      <c r="L2844" s="82"/>
      <c r="M2844" s="82"/>
      <c r="N2844" s="82"/>
      <c r="X2844" s="53"/>
    </row>
    <row r="2845" spans="6:24">
      <c r="F2845" s="62"/>
      <c r="G2845" s="62"/>
      <c r="H2845" s="82"/>
      <c r="I2845" s="82"/>
      <c r="J2845" s="82"/>
      <c r="K2845" s="82"/>
      <c r="L2845" s="82"/>
      <c r="M2845" s="82"/>
      <c r="N2845" s="82"/>
      <c r="X2845" s="53"/>
    </row>
    <row r="2846" spans="6:24">
      <c r="F2846" s="62"/>
      <c r="G2846" s="62"/>
      <c r="H2846" s="82"/>
      <c r="I2846" s="82"/>
      <c r="J2846" s="82"/>
      <c r="K2846" s="82"/>
      <c r="L2846" s="82"/>
      <c r="M2846" s="82"/>
      <c r="N2846" s="82"/>
      <c r="X2846" s="53"/>
    </row>
    <row r="2847" spans="6:24">
      <c r="F2847" s="62"/>
      <c r="G2847" s="62"/>
      <c r="H2847" s="82"/>
      <c r="I2847" s="82"/>
      <c r="J2847" s="82"/>
      <c r="K2847" s="82"/>
      <c r="L2847" s="82"/>
      <c r="M2847" s="82"/>
      <c r="N2847" s="82"/>
      <c r="X2847" s="53"/>
    </row>
    <row r="2848" spans="6:24">
      <c r="F2848" s="62"/>
      <c r="G2848" s="62"/>
      <c r="H2848" s="82"/>
      <c r="I2848" s="82"/>
      <c r="J2848" s="82"/>
      <c r="K2848" s="82"/>
      <c r="L2848" s="82"/>
      <c r="M2848" s="82"/>
      <c r="N2848" s="82"/>
      <c r="X2848" s="53"/>
    </row>
    <row r="2849" spans="6:24">
      <c r="F2849" s="62"/>
      <c r="G2849" s="62"/>
      <c r="H2849" s="82"/>
      <c r="I2849" s="82"/>
      <c r="J2849" s="82"/>
      <c r="K2849" s="82"/>
      <c r="L2849" s="82"/>
      <c r="M2849" s="82"/>
      <c r="N2849" s="82"/>
      <c r="X2849" s="53"/>
    </row>
    <row r="2850" spans="6:24">
      <c r="F2850" s="62"/>
      <c r="G2850" s="62"/>
      <c r="H2850" s="82"/>
      <c r="I2850" s="82"/>
      <c r="J2850" s="82"/>
      <c r="K2850" s="82"/>
      <c r="L2850" s="82"/>
      <c r="M2850" s="82"/>
      <c r="N2850" s="82"/>
      <c r="X2850" s="53"/>
    </row>
    <row r="2851" spans="6:24">
      <c r="F2851" s="62"/>
      <c r="G2851" s="62"/>
      <c r="H2851" s="82"/>
      <c r="I2851" s="82"/>
      <c r="J2851" s="82"/>
      <c r="K2851" s="82"/>
      <c r="L2851" s="82"/>
      <c r="M2851" s="82"/>
      <c r="N2851" s="82"/>
      <c r="X2851" s="53"/>
    </row>
    <row r="2852" spans="6:24">
      <c r="F2852" s="62"/>
      <c r="G2852" s="62"/>
      <c r="H2852" s="82"/>
      <c r="I2852" s="82"/>
      <c r="J2852" s="82"/>
      <c r="K2852" s="82"/>
      <c r="L2852" s="82"/>
      <c r="M2852" s="82"/>
      <c r="N2852" s="82"/>
      <c r="X2852" s="53"/>
    </row>
    <row r="2853" spans="6:24">
      <c r="F2853" s="62"/>
      <c r="G2853" s="62"/>
      <c r="H2853" s="82"/>
      <c r="I2853" s="82"/>
      <c r="J2853" s="82"/>
      <c r="K2853" s="82"/>
      <c r="L2853" s="82"/>
      <c r="M2853" s="82"/>
      <c r="N2853" s="82"/>
      <c r="X2853" s="53"/>
    </row>
    <row r="2854" spans="6:24">
      <c r="F2854" s="62"/>
      <c r="G2854" s="62"/>
      <c r="H2854" s="82"/>
      <c r="I2854" s="82"/>
      <c r="J2854" s="82"/>
      <c r="K2854" s="82"/>
      <c r="L2854" s="82"/>
      <c r="M2854" s="82"/>
      <c r="N2854" s="82"/>
      <c r="X2854" s="53"/>
    </row>
    <row r="2855" spans="6:24">
      <c r="F2855" s="62"/>
      <c r="G2855" s="62"/>
      <c r="H2855" s="82"/>
      <c r="I2855" s="82"/>
      <c r="J2855" s="82"/>
      <c r="K2855" s="82"/>
      <c r="L2855" s="82"/>
      <c r="M2855" s="82"/>
      <c r="N2855" s="82"/>
      <c r="X2855" s="53"/>
    </row>
    <row r="2856" spans="6:24">
      <c r="F2856" s="62"/>
      <c r="G2856" s="62"/>
      <c r="H2856" s="82"/>
      <c r="I2856" s="82"/>
      <c r="J2856" s="82"/>
      <c r="K2856" s="82"/>
      <c r="L2856" s="82"/>
      <c r="M2856" s="82"/>
      <c r="N2856" s="82"/>
      <c r="X2856" s="53"/>
    </row>
    <row r="2857" spans="6:24">
      <c r="F2857" s="62"/>
      <c r="G2857" s="62"/>
      <c r="H2857" s="82"/>
      <c r="I2857" s="82"/>
      <c r="J2857" s="82"/>
      <c r="K2857" s="82"/>
      <c r="L2857" s="82"/>
      <c r="M2857" s="82"/>
      <c r="N2857" s="82"/>
      <c r="X2857" s="53"/>
    </row>
    <row r="2858" spans="6:24">
      <c r="F2858" s="62"/>
      <c r="G2858" s="62"/>
      <c r="H2858" s="82"/>
      <c r="I2858" s="82"/>
      <c r="J2858" s="82"/>
      <c r="K2858" s="82"/>
      <c r="L2858" s="82"/>
      <c r="M2858" s="82"/>
      <c r="N2858" s="82"/>
      <c r="X2858" s="53"/>
    </row>
    <row r="2859" spans="6:24">
      <c r="F2859" s="62"/>
      <c r="G2859" s="62"/>
      <c r="H2859" s="82"/>
      <c r="I2859" s="82"/>
      <c r="J2859" s="82"/>
      <c r="K2859" s="82"/>
      <c r="L2859" s="82"/>
      <c r="M2859" s="82"/>
      <c r="N2859" s="82"/>
      <c r="X2859" s="53"/>
    </row>
    <row r="2860" spans="6:24">
      <c r="F2860" s="62"/>
      <c r="G2860" s="62"/>
      <c r="H2860" s="82"/>
      <c r="I2860" s="82"/>
      <c r="J2860" s="82"/>
      <c r="K2860" s="82"/>
      <c r="L2860" s="82"/>
      <c r="M2860" s="82"/>
      <c r="N2860" s="82"/>
      <c r="X2860" s="53"/>
    </row>
    <row r="2861" spans="6:24">
      <c r="F2861" s="62"/>
      <c r="G2861" s="62"/>
      <c r="H2861" s="82"/>
      <c r="I2861" s="82"/>
      <c r="J2861" s="82"/>
      <c r="K2861" s="82"/>
      <c r="L2861" s="82"/>
      <c r="M2861" s="82"/>
      <c r="N2861" s="82"/>
      <c r="X2861" s="53"/>
    </row>
    <row r="2862" spans="6:24">
      <c r="F2862" s="62"/>
      <c r="G2862" s="62"/>
      <c r="H2862" s="82"/>
      <c r="I2862" s="82"/>
      <c r="J2862" s="82"/>
      <c r="K2862" s="82"/>
      <c r="L2862" s="82"/>
      <c r="M2862" s="82"/>
      <c r="N2862" s="82"/>
      <c r="X2862" s="53"/>
    </row>
    <row r="2863" spans="6:24">
      <c r="F2863" s="62"/>
      <c r="G2863" s="62"/>
      <c r="H2863" s="82"/>
      <c r="I2863" s="82"/>
      <c r="J2863" s="82"/>
      <c r="K2863" s="82"/>
      <c r="L2863" s="82"/>
      <c r="M2863" s="82"/>
      <c r="N2863" s="82"/>
      <c r="X2863" s="53"/>
    </row>
    <row r="2864" spans="6:24">
      <c r="F2864" s="62"/>
      <c r="G2864" s="62"/>
      <c r="H2864" s="82"/>
      <c r="I2864" s="82"/>
      <c r="J2864" s="82"/>
      <c r="K2864" s="82"/>
      <c r="L2864" s="82"/>
      <c r="M2864" s="82"/>
      <c r="N2864" s="82"/>
      <c r="X2864" s="53"/>
    </row>
    <row r="2865" spans="6:24">
      <c r="F2865" s="62"/>
      <c r="G2865" s="62"/>
      <c r="H2865" s="82"/>
      <c r="I2865" s="82"/>
      <c r="J2865" s="82"/>
      <c r="K2865" s="82"/>
      <c r="L2865" s="82"/>
      <c r="M2865" s="82"/>
      <c r="N2865" s="82"/>
      <c r="X2865" s="53"/>
    </row>
    <row r="2866" spans="6:24">
      <c r="F2866" s="62"/>
      <c r="G2866" s="62"/>
      <c r="H2866" s="82"/>
      <c r="I2866" s="82"/>
      <c r="J2866" s="82"/>
      <c r="K2866" s="82"/>
      <c r="L2866" s="82"/>
      <c r="M2866" s="82"/>
      <c r="N2866" s="82"/>
      <c r="X2866" s="53"/>
    </row>
    <row r="2867" spans="6:24">
      <c r="F2867" s="62"/>
      <c r="G2867" s="62"/>
      <c r="H2867" s="82"/>
      <c r="I2867" s="82"/>
      <c r="J2867" s="82"/>
      <c r="K2867" s="82"/>
      <c r="L2867" s="82"/>
      <c r="M2867" s="82"/>
      <c r="N2867" s="82"/>
      <c r="X2867" s="53"/>
    </row>
    <row r="2868" spans="6:24">
      <c r="F2868" s="62"/>
      <c r="G2868" s="62"/>
      <c r="H2868" s="82"/>
      <c r="I2868" s="82"/>
      <c r="J2868" s="82"/>
      <c r="K2868" s="82"/>
      <c r="L2868" s="82"/>
      <c r="M2868" s="82"/>
      <c r="N2868" s="82"/>
      <c r="X2868" s="53"/>
    </row>
    <row r="2869" spans="6:24">
      <c r="F2869" s="62"/>
      <c r="G2869" s="62"/>
      <c r="H2869" s="82"/>
      <c r="I2869" s="82"/>
      <c r="J2869" s="82"/>
      <c r="K2869" s="82"/>
      <c r="L2869" s="82"/>
      <c r="M2869" s="82"/>
      <c r="N2869" s="82"/>
      <c r="X2869" s="53"/>
    </row>
    <row r="2870" spans="6:24">
      <c r="F2870" s="62"/>
      <c r="G2870" s="62"/>
      <c r="H2870" s="82"/>
      <c r="I2870" s="82"/>
      <c r="J2870" s="82"/>
      <c r="K2870" s="82"/>
      <c r="L2870" s="82"/>
      <c r="M2870" s="82"/>
      <c r="N2870" s="82"/>
      <c r="X2870" s="53"/>
    </row>
    <row r="2871" spans="6:24">
      <c r="F2871" s="62"/>
      <c r="G2871" s="62"/>
      <c r="H2871" s="82"/>
      <c r="I2871" s="82"/>
      <c r="J2871" s="82"/>
      <c r="K2871" s="82"/>
      <c r="L2871" s="82"/>
      <c r="M2871" s="82"/>
      <c r="N2871" s="82"/>
      <c r="X2871" s="53"/>
    </row>
    <row r="2872" spans="6:24">
      <c r="F2872" s="62"/>
      <c r="G2872" s="62"/>
      <c r="H2872" s="82"/>
      <c r="I2872" s="82"/>
      <c r="J2872" s="82"/>
      <c r="K2872" s="82"/>
      <c r="L2872" s="82"/>
      <c r="M2872" s="82"/>
      <c r="N2872" s="82"/>
      <c r="X2872" s="53"/>
    </row>
    <row r="2873" spans="6:24">
      <c r="F2873" s="62"/>
      <c r="G2873" s="62"/>
      <c r="H2873" s="82"/>
      <c r="I2873" s="82"/>
      <c r="J2873" s="82"/>
      <c r="K2873" s="82"/>
      <c r="L2873" s="82"/>
      <c r="M2873" s="82"/>
      <c r="N2873" s="82"/>
      <c r="X2873" s="53"/>
    </row>
    <row r="2874" spans="6:24">
      <c r="F2874" s="62"/>
      <c r="G2874" s="62"/>
      <c r="H2874" s="82"/>
      <c r="I2874" s="82"/>
      <c r="J2874" s="82"/>
      <c r="K2874" s="82"/>
      <c r="L2874" s="82"/>
      <c r="M2874" s="82"/>
      <c r="N2874" s="82"/>
      <c r="X2874" s="53"/>
    </row>
    <row r="2875" spans="6:24">
      <c r="F2875" s="62"/>
      <c r="G2875" s="62"/>
      <c r="H2875" s="82"/>
      <c r="I2875" s="82"/>
      <c r="J2875" s="82"/>
      <c r="K2875" s="82"/>
      <c r="L2875" s="82"/>
      <c r="M2875" s="82"/>
      <c r="N2875" s="82"/>
      <c r="X2875" s="53"/>
    </row>
    <row r="2876" spans="6:24">
      <c r="F2876" s="62"/>
      <c r="G2876" s="62"/>
      <c r="H2876" s="82"/>
      <c r="I2876" s="82"/>
      <c r="J2876" s="82"/>
      <c r="K2876" s="82"/>
      <c r="L2876" s="82"/>
      <c r="M2876" s="82"/>
      <c r="N2876" s="82"/>
      <c r="X2876" s="53"/>
    </row>
    <row r="2877" spans="6:24">
      <c r="F2877" s="62"/>
      <c r="G2877" s="62"/>
      <c r="H2877" s="82"/>
      <c r="I2877" s="82"/>
      <c r="J2877" s="82"/>
      <c r="K2877" s="82"/>
      <c r="L2877" s="82"/>
      <c r="M2877" s="82"/>
      <c r="N2877" s="82"/>
      <c r="X2877" s="53"/>
    </row>
    <row r="2878" spans="6:24">
      <c r="F2878" s="62"/>
      <c r="G2878" s="62"/>
      <c r="H2878" s="82"/>
      <c r="I2878" s="82"/>
      <c r="J2878" s="82"/>
      <c r="K2878" s="82"/>
      <c r="L2878" s="82"/>
      <c r="M2878" s="82"/>
      <c r="N2878" s="82"/>
      <c r="X2878" s="53"/>
    </row>
    <row r="2879" spans="6:24">
      <c r="F2879" s="62"/>
      <c r="G2879" s="62"/>
      <c r="H2879" s="82"/>
      <c r="I2879" s="82"/>
      <c r="J2879" s="82"/>
      <c r="K2879" s="82"/>
      <c r="L2879" s="82"/>
      <c r="M2879" s="82"/>
      <c r="N2879" s="82"/>
      <c r="X2879" s="53"/>
    </row>
    <row r="2880" spans="6:24">
      <c r="F2880" s="62"/>
      <c r="G2880" s="62"/>
      <c r="H2880" s="82"/>
      <c r="I2880" s="82"/>
      <c r="J2880" s="82"/>
      <c r="K2880" s="82"/>
      <c r="L2880" s="82"/>
      <c r="M2880" s="82"/>
      <c r="N2880" s="82"/>
      <c r="X2880" s="53"/>
    </row>
    <row r="2881" spans="6:24">
      <c r="F2881" s="62"/>
      <c r="G2881" s="62"/>
      <c r="H2881" s="82"/>
      <c r="I2881" s="82"/>
      <c r="J2881" s="82"/>
      <c r="K2881" s="82"/>
      <c r="L2881" s="82"/>
      <c r="M2881" s="82"/>
      <c r="N2881" s="82"/>
      <c r="X2881" s="53"/>
    </row>
    <row r="2882" spans="6:24">
      <c r="F2882" s="62"/>
      <c r="G2882" s="62"/>
      <c r="H2882" s="82"/>
      <c r="I2882" s="82"/>
      <c r="J2882" s="82"/>
      <c r="K2882" s="82"/>
      <c r="L2882" s="82"/>
      <c r="M2882" s="82"/>
      <c r="N2882" s="82"/>
      <c r="X2882" s="53"/>
    </row>
    <row r="2883" spans="6:24">
      <c r="F2883" s="62"/>
      <c r="G2883" s="62"/>
      <c r="H2883" s="82"/>
      <c r="I2883" s="82"/>
      <c r="J2883" s="82"/>
      <c r="K2883" s="82"/>
      <c r="L2883" s="82"/>
      <c r="M2883" s="82"/>
      <c r="N2883" s="82"/>
      <c r="X2883" s="53"/>
    </row>
    <row r="2884" spans="6:24">
      <c r="F2884" s="62"/>
      <c r="G2884" s="62"/>
      <c r="H2884" s="82"/>
      <c r="I2884" s="82"/>
      <c r="J2884" s="82"/>
      <c r="K2884" s="82"/>
      <c r="L2884" s="82"/>
      <c r="M2884" s="82"/>
      <c r="N2884" s="82"/>
      <c r="X2884" s="53"/>
    </row>
    <row r="2885" spans="6:24">
      <c r="F2885" s="62"/>
      <c r="G2885" s="62"/>
      <c r="H2885" s="82"/>
      <c r="I2885" s="82"/>
      <c r="J2885" s="82"/>
      <c r="K2885" s="82"/>
      <c r="L2885" s="82"/>
      <c r="M2885" s="82"/>
      <c r="N2885" s="82"/>
      <c r="X2885" s="53"/>
    </row>
    <row r="2886" spans="6:24">
      <c r="F2886" s="62"/>
      <c r="G2886" s="62"/>
      <c r="H2886" s="82"/>
      <c r="I2886" s="82"/>
      <c r="J2886" s="82"/>
      <c r="K2886" s="82"/>
      <c r="L2886" s="82"/>
      <c r="M2886" s="82"/>
      <c r="N2886" s="82"/>
      <c r="X2886" s="53"/>
    </row>
    <row r="2887" spans="6:24">
      <c r="F2887" s="62"/>
      <c r="G2887" s="62"/>
      <c r="H2887" s="82"/>
      <c r="I2887" s="82"/>
      <c r="J2887" s="82"/>
      <c r="K2887" s="82"/>
      <c r="L2887" s="82"/>
      <c r="M2887" s="82"/>
      <c r="N2887" s="82"/>
      <c r="X2887" s="53"/>
    </row>
    <row r="2888" spans="6:24">
      <c r="F2888" s="62"/>
      <c r="G2888" s="62"/>
      <c r="H2888" s="82"/>
      <c r="I2888" s="82"/>
      <c r="J2888" s="82"/>
      <c r="K2888" s="82"/>
      <c r="L2888" s="82"/>
      <c r="M2888" s="82"/>
      <c r="N2888" s="82"/>
      <c r="X2888" s="53"/>
    </row>
    <row r="2889" spans="6:24">
      <c r="F2889" s="62"/>
      <c r="G2889" s="62"/>
      <c r="H2889" s="82"/>
      <c r="I2889" s="82"/>
      <c r="J2889" s="82"/>
      <c r="K2889" s="82"/>
      <c r="L2889" s="82"/>
      <c r="M2889" s="82"/>
      <c r="N2889" s="82"/>
      <c r="X2889" s="53"/>
    </row>
    <row r="2890" spans="6:24">
      <c r="F2890" s="62"/>
      <c r="G2890" s="62"/>
      <c r="H2890" s="82"/>
      <c r="I2890" s="82"/>
      <c r="J2890" s="82"/>
      <c r="K2890" s="82"/>
      <c r="L2890" s="82"/>
      <c r="M2890" s="82"/>
      <c r="N2890" s="82"/>
      <c r="X2890" s="53"/>
    </row>
    <row r="2891" spans="6:24">
      <c r="F2891" s="62"/>
      <c r="G2891" s="62"/>
      <c r="H2891" s="82"/>
      <c r="I2891" s="82"/>
      <c r="J2891" s="82"/>
      <c r="K2891" s="82"/>
      <c r="L2891" s="82"/>
      <c r="M2891" s="82"/>
      <c r="N2891" s="82"/>
      <c r="X2891" s="53"/>
    </row>
    <row r="2892" spans="6:24">
      <c r="F2892" s="62"/>
      <c r="G2892" s="62"/>
      <c r="H2892" s="82"/>
      <c r="I2892" s="82"/>
      <c r="J2892" s="82"/>
      <c r="K2892" s="82"/>
      <c r="L2892" s="82"/>
      <c r="M2892" s="82"/>
      <c r="N2892" s="82"/>
      <c r="X2892" s="53"/>
    </row>
    <row r="2893" spans="6:24">
      <c r="F2893" s="62"/>
      <c r="G2893" s="62"/>
      <c r="H2893" s="82"/>
      <c r="I2893" s="82"/>
      <c r="J2893" s="82"/>
      <c r="K2893" s="82"/>
      <c r="L2893" s="82"/>
      <c r="M2893" s="82"/>
      <c r="N2893" s="82"/>
      <c r="X2893" s="53"/>
    </row>
    <row r="2894" spans="6:24">
      <c r="F2894" s="62"/>
      <c r="G2894" s="62"/>
      <c r="H2894" s="82"/>
      <c r="I2894" s="82"/>
      <c r="J2894" s="82"/>
      <c r="K2894" s="82"/>
      <c r="L2894" s="82"/>
      <c r="M2894" s="82"/>
      <c r="N2894" s="82"/>
      <c r="X2894" s="53"/>
    </row>
    <row r="2895" spans="6:24">
      <c r="F2895" s="62"/>
      <c r="G2895" s="62"/>
      <c r="H2895" s="82"/>
      <c r="I2895" s="82"/>
      <c r="J2895" s="82"/>
      <c r="K2895" s="82"/>
      <c r="L2895" s="82"/>
      <c r="M2895" s="82"/>
      <c r="N2895" s="82"/>
      <c r="X2895" s="53"/>
    </row>
    <row r="2896" spans="6:24">
      <c r="F2896" s="62"/>
      <c r="G2896" s="62"/>
      <c r="H2896" s="82"/>
      <c r="I2896" s="82"/>
      <c r="J2896" s="82"/>
      <c r="K2896" s="82"/>
      <c r="L2896" s="82"/>
      <c r="M2896" s="82"/>
      <c r="N2896" s="82"/>
      <c r="X2896" s="53"/>
    </row>
    <row r="2897" spans="6:24">
      <c r="F2897" s="62"/>
      <c r="G2897" s="62"/>
      <c r="H2897" s="82"/>
      <c r="I2897" s="82"/>
      <c r="J2897" s="82"/>
      <c r="K2897" s="82"/>
      <c r="L2897" s="82"/>
      <c r="M2897" s="82"/>
      <c r="N2897" s="82"/>
      <c r="X2897" s="53"/>
    </row>
    <row r="2898" spans="6:24">
      <c r="F2898" s="62"/>
      <c r="G2898" s="62"/>
      <c r="H2898" s="82"/>
      <c r="I2898" s="82"/>
      <c r="J2898" s="82"/>
      <c r="K2898" s="82"/>
      <c r="L2898" s="82"/>
      <c r="M2898" s="82"/>
      <c r="N2898" s="82"/>
      <c r="X2898" s="53"/>
    </row>
    <row r="2899" spans="6:24">
      <c r="F2899" s="62"/>
      <c r="G2899" s="62"/>
      <c r="H2899" s="82"/>
      <c r="I2899" s="82"/>
      <c r="J2899" s="82"/>
      <c r="K2899" s="82"/>
      <c r="L2899" s="82"/>
      <c r="M2899" s="82"/>
      <c r="N2899" s="82"/>
      <c r="X2899" s="53"/>
    </row>
  </sheetData>
  <pageMargins left="0.75" right="0.75" top="1" bottom="1" header="0.5" footer="0.5"/>
  <pageSetup orientation="portrait" r:id="rId1"/>
  <headerFooter alignWithMargins="0"/>
</worksheet>
</file>

<file path=xl/worksheets/sheet9.xml><?xml version="1.0" encoding="utf-8"?>
<worksheet xmlns="http://schemas.openxmlformats.org/spreadsheetml/2006/main" xmlns:r="http://schemas.openxmlformats.org/officeDocument/2006/relationships">
  <sheetPr codeName="Sheet5">
    <pageSetUpPr fitToPage="1"/>
  </sheetPr>
  <dimension ref="A1:CB131"/>
  <sheetViews>
    <sheetView workbookViewId="0">
      <selection sqref="A1:XFD1048576"/>
    </sheetView>
  </sheetViews>
  <sheetFormatPr defaultColWidth="9" defaultRowHeight="15"/>
  <cols>
    <col min="1" max="1" width="11.25" style="52" bestFit="1" customWidth="1"/>
    <col min="2" max="2" width="5.625" style="52" customWidth="1"/>
    <col min="3" max="3" width="4" style="2" customWidth="1"/>
    <col min="4" max="4" width="45.75" style="2" bestFit="1" customWidth="1"/>
    <col min="5" max="5" width="16.75" style="2" customWidth="1"/>
    <col min="6" max="6" width="10.125" style="2" bestFit="1" customWidth="1"/>
    <col min="7" max="15" width="11.375" style="2" bestFit="1" customWidth="1"/>
    <col min="16" max="18" width="11.75" style="2" bestFit="1" customWidth="1"/>
    <col min="19" max="19" width="11.375" style="2" bestFit="1" customWidth="1"/>
    <col min="20" max="28" width="11.75" style="2" bestFit="1" customWidth="1"/>
    <col min="29" max="16384" width="9" style="2"/>
  </cols>
  <sheetData>
    <row r="1" spans="1:80" ht="15.75">
      <c r="A1" s="48" t="s">
        <v>35</v>
      </c>
      <c r="B1" s="49">
        <v>0</v>
      </c>
      <c r="D1" s="54" t="s">
        <v>175</v>
      </c>
      <c r="E1" s="54"/>
      <c r="F1" s="155"/>
      <c r="G1" s="155"/>
    </row>
    <row r="2" spans="1:80" ht="15.75">
      <c r="D2" s="156" t="s">
        <v>176</v>
      </c>
      <c r="E2" s="54"/>
      <c r="F2" s="155"/>
      <c r="G2" s="155"/>
    </row>
    <row r="3" spans="1:80" ht="15.75">
      <c r="D3" s="157">
        <v>41562</v>
      </c>
      <c r="E3" s="54"/>
      <c r="F3" s="155"/>
      <c r="G3" s="155"/>
    </row>
    <row r="4" spans="1:80" ht="15.75">
      <c r="E4" s="54"/>
    </row>
    <row r="5" spans="1:80" ht="15.75">
      <c r="D5" s="54" t="s">
        <v>177</v>
      </c>
      <c r="E5" s="54"/>
      <c r="CA5" s="54"/>
      <c r="CB5" s="54"/>
    </row>
    <row r="6" spans="1:80" ht="15.75">
      <c r="D6" s="158" t="s">
        <v>102</v>
      </c>
      <c r="E6" s="159">
        <v>2007</v>
      </c>
      <c r="F6" s="159">
        <v>2008</v>
      </c>
      <c r="G6" s="159">
        <v>2009</v>
      </c>
      <c r="H6" s="159">
        <v>2010</v>
      </c>
      <c r="I6" s="159">
        <v>2011</v>
      </c>
      <c r="J6" s="159">
        <v>2012</v>
      </c>
      <c r="K6" s="159">
        <v>2013</v>
      </c>
      <c r="L6" s="159">
        <v>2014</v>
      </c>
      <c r="M6" s="159">
        <v>2015</v>
      </c>
      <c r="N6" s="159">
        <v>2016</v>
      </c>
      <c r="O6" s="159">
        <v>2017</v>
      </c>
      <c r="P6" s="159">
        <v>2018</v>
      </c>
      <c r="Q6" s="159">
        <v>2019</v>
      </c>
      <c r="R6" s="159">
        <v>2020</v>
      </c>
      <c r="S6" s="159">
        <v>2021</v>
      </c>
      <c r="T6" s="159">
        <v>2022</v>
      </c>
      <c r="U6" s="159">
        <v>2023</v>
      </c>
      <c r="V6" s="159">
        <v>2024</v>
      </c>
      <c r="W6" s="159">
        <v>2025</v>
      </c>
      <c r="X6" s="159">
        <v>2026</v>
      </c>
      <c r="Y6" s="159">
        <v>2027</v>
      </c>
      <c r="Z6" s="159">
        <v>2028</v>
      </c>
      <c r="AA6" s="159">
        <v>2029</v>
      </c>
      <c r="AB6" s="159">
        <v>2030</v>
      </c>
      <c r="CA6" s="54"/>
      <c r="CB6" s="54"/>
    </row>
    <row r="7" spans="1:80" ht="15.75">
      <c r="D7" s="2" t="s">
        <v>90</v>
      </c>
      <c r="E7" s="73"/>
      <c r="F7" s="73"/>
      <c r="G7" s="73"/>
      <c r="H7" s="73"/>
      <c r="I7" s="73"/>
      <c r="J7" s="73"/>
      <c r="K7" s="73"/>
      <c r="L7" s="73"/>
      <c r="M7" s="73"/>
      <c r="N7" s="73"/>
      <c r="O7" s="73">
        <v>16000</v>
      </c>
      <c r="P7" s="73">
        <v>16000</v>
      </c>
      <c r="Q7" s="73">
        <v>16000</v>
      </c>
      <c r="R7" s="73">
        <v>16000</v>
      </c>
      <c r="S7" s="73">
        <v>16000</v>
      </c>
      <c r="T7" s="73">
        <v>16000</v>
      </c>
      <c r="U7" s="73">
        <v>16000</v>
      </c>
      <c r="V7" s="73">
        <v>16000</v>
      </c>
      <c r="W7" s="73">
        <v>16000</v>
      </c>
      <c r="X7" s="73">
        <v>16000</v>
      </c>
      <c r="Y7" s="73">
        <v>16000</v>
      </c>
      <c r="Z7" s="73">
        <v>16000</v>
      </c>
      <c r="AA7" s="73">
        <v>16000</v>
      </c>
      <c r="AB7" s="73">
        <v>16000</v>
      </c>
      <c r="CA7" s="54"/>
      <c r="CB7" s="54"/>
    </row>
    <row r="8" spans="1:80" ht="15.75">
      <c r="D8" s="2" t="s">
        <v>91</v>
      </c>
      <c r="E8" s="73"/>
      <c r="F8" s="73"/>
      <c r="G8" s="73"/>
      <c r="H8" s="73"/>
      <c r="I8" s="73"/>
      <c r="J8" s="73"/>
      <c r="K8" s="73">
        <v>56200</v>
      </c>
      <c r="L8" s="73">
        <v>56200</v>
      </c>
      <c r="M8" s="73">
        <v>56200</v>
      </c>
      <c r="N8" s="73">
        <v>56200</v>
      </c>
      <c r="O8" s="73">
        <v>56200</v>
      </c>
      <c r="P8" s="73">
        <v>56200</v>
      </c>
      <c r="Q8" s="73">
        <v>56200</v>
      </c>
      <c r="R8" s="73">
        <v>56200</v>
      </c>
      <c r="S8" s="73">
        <v>56200</v>
      </c>
      <c r="T8" s="73">
        <v>56200</v>
      </c>
      <c r="U8" s="73">
        <v>56200</v>
      </c>
      <c r="V8" s="73">
        <v>56200</v>
      </c>
      <c r="W8" s="73">
        <v>56200</v>
      </c>
      <c r="X8" s="73">
        <v>56200</v>
      </c>
      <c r="Y8" s="73">
        <v>56200</v>
      </c>
      <c r="Z8" s="73">
        <v>56200</v>
      </c>
      <c r="AA8" s="73">
        <v>56200</v>
      </c>
      <c r="AB8" s="73">
        <v>56200</v>
      </c>
      <c r="CA8" s="54"/>
      <c r="CB8" s="54"/>
    </row>
    <row r="9" spans="1:80" ht="15.75">
      <c r="D9" s="2" t="s">
        <v>92</v>
      </c>
      <c r="E9" s="73"/>
      <c r="F9" s="73"/>
      <c r="G9" s="73"/>
      <c r="H9" s="73"/>
      <c r="I9" s="73"/>
      <c r="J9" s="73"/>
      <c r="K9" s="73">
        <v>24000</v>
      </c>
      <c r="L9" s="73">
        <v>24500</v>
      </c>
      <c r="M9" s="73">
        <v>25500</v>
      </c>
      <c r="N9" s="73">
        <v>25500</v>
      </c>
      <c r="O9" s="73">
        <v>25500</v>
      </c>
      <c r="P9" s="73">
        <v>25500</v>
      </c>
      <c r="Q9" s="73">
        <v>25500</v>
      </c>
      <c r="R9" s="73">
        <v>25500</v>
      </c>
      <c r="S9" s="73">
        <v>25500</v>
      </c>
      <c r="T9" s="73">
        <v>25500</v>
      </c>
      <c r="U9" s="73">
        <v>25500</v>
      </c>
      <c r="V9" s="73">
        <v>25500</v>
      </c>
      <c r="W9" s="73">
        <v>25500</v>
      </c>
      <c r="X9" s="73">
        <v>25500</v>
      </c>
      <c r="Y9" s="73">
        <v>25500</v>
      </c>
      <c r="Z9" s="73">
        <v>25500</v>
      </c>
      <c r="AA9" s="73">
        <v>25500</v>
      </c>
      <c r="AB9" s="73">
        <v>25500</v>
      </c>
      <c r="CA9" s="54"/>
      <c r="CB9" s="54"/>
    </row>
    <row r="10" spans="1:80" ht="15.75">
      <c r="D10" s="2" t="s">
        <v>93</v>
      </c>
      <c r="E10" s="73"/>
      <c r="F10" s="73"/>
      <c r="G10" s="73"/>
      <c r="H10" s="73"/>
      <c r="I10" s="73"/>
      <c r="J10" s="73"/>
      <c r="K10" s="73">
        <v>100000</v>
      </c>
      <c r="L10" s="73">
        <v>100000</v>
      </c>
      <c r="M10" s="73">
        <v>100000</v>
      </c>
      <c r="N10" s="73">
        <v>100000</v>
      </c>
      <c r="O10" s="73">
        <v>100000</v>
      </c>
      <c r="P10" s="73">
        <v>130000</v>
      </c>
      <c r="Q10" s="73">
        <v>160000</v>
      </c>
      <c r="R10" s="73">
        <v>192500</v>
      </c>
      <c r="S10" s="73">
        <v>205000</v>
      </c>
      <c r="T10" s="73">
        <v>202500</v>
      </c>
      <c r="U10" s="73">
        <v>200000</v>
      </c>
      <c r="V10" s="73">
        <v>200000</v>
      </c>
      <c r="W10" s="73">
        <v>200000</v>
      </c>
      <c r="X10" s="73">
        <v>200000</v>
      </c>
      <c r="Y10" s="73">
        <v>200000</v>
      </c>
      <c r="Z10" s="73">
        <v>200000</v>
      </c>
      <c r="AA10" s="73">
        <v>200000</v>
      </c>
      <c r="AB10" s="73">
        <v>200000</v>
      </c>
      <c r="CA10" s="54"/>
      <c r="CB10" s="54"/>
    </row>
    <row r="11" spans="1:80" s="160" customFormat="1" ht="15.75">
      <c r="A11" s="52"/>
      <c r="B11" s="52"/>
      <c r="D11" s="160" t="s">
        <v>74</v>
      </c>
      <c r="E11" s="160">
        <v>0</v>
      </c>
      <c r="F11" s="160">
        <v>0</v>
      </c>
      <c r="G11" s="160">
        <v>0</v>
      </c>
      <c r="H11" s="160">
        <v>0</v>
      </c>
      <c r="I11" s="160">
        <v>0</v>
      </c>
      <c r="J11" s="160">
        <v>0</v>
      </c>
      <c r="K11" s="160">
        <v>180200</v>
      </c>
      <c r="L11" s="160">
        <v>180700</v>
      </c>
      <c r="M11" s="160">
        <v>181700</v>
      </c>
      <c r="N11" s="160">
        <v>181700</v>
      </c>
      <c r="O11" s="160">
        <v>197700</v>
      </c>
      <c r="P11" s="160">
        <v>227700</v>
      </c>
      <c r="Q11" s="160">
        <v>257700</v>
      </c>
      <c r="R11" s="160">
        <v>290200</v>
      </c>
      <c r="S11" s="160">
        <v>302700</v>
      </c>
      <c r="T11" s="160">
        <v>300200</v>
      </c>
      <c r="U11" s="160">
        <v>297700</v>
      </c>
      <c r="V11" s="160">
        <v>297700</v>
      </c>
      <c r="W11" s="160">
        <v>297700</v>
      </c>
      <c r="X11" s="160">
        <v>297700</v>
      </c>
      <c r="Y11" s="160">
        <v>297700</v>
      </c>
      <c r="Z11" s="160">
        <v>297700</v>
      </c>
      <c r="AA11" s="160">
        <v>297700</v>
      </c>
      <c r="AB11" s="160">
        <v>297700</v>
      </c>
    </row>
    <row r="13" spans="1:80">
      <c r="D13" s="2" t="s">
        <v>178</v>
      </c>
      <c r="H13" s="2" t="s">
        <v>179</v>
      </c>
      <c r="J13" s="2" t="s">
        <v>90</v>
      </c>
      <c r="K13" s="73">
        <v>16000</v>
      </c>
      <c r="L13" s="73">
        <v>16000</v>
      </c>
      <c r="M13" s="73">
        <v>16000</v>
      </c>
      <c r="N13" s="73">
        <v>16000</v>
      </c>
    </row>
    <row r="15" spans="1:80" ht="15.75">
      <c r="D15" s="54" t="s">
        <v>164</v>
      </c>
      <c r="E15" s="54"/>
    </row>
    <row r="16" spans="1:80" ht="15.75">
      <c r="D16" s="158" t="s">
        <v>180</v>
      </c>
      <c r="E16" s="159">
        <v>2007</v>
      </c>
      <c r="F16" s="159">
        <v>2008</v>
      </c>
      <c r="G16" s="159">
        <v>2009</v>
      </c>
      <c r="H16" s="159">
        <v>2010</v>
      </c>
      <c r="I16" s="159">
        <v>2011</v>
      </c>
      <c r="J16" s="159">
        <v>2012</v>
      </c>
      <c r="K16" s="159">
        <v>2013</v>
      </c>
      <c r="L16" s="159">
        <v>2014</v>
      </c>
      <c r="M16" s="159">
        <v>2015</v>
      </c>
      <c r="N16" s="159">
        <v>2016</v>
      </c>
      <c r="O16" s="159">
        <v>2017</v>
      </c>
      <c r="P16" s="159">
        <v>2018</v>
      </c>
      <c r="Q16" s="159">
        <v>2019</v>
      </c>
      <c r="R16" s="159">
        <v>2020</v>
      </c>
      <c r="S16" s="159">
        <v>2021</v>
      </c>
      <c r="T16" s="159">
        <v>2022</v>
      </c>
      <c r="U16" s="159">
        <v>2023</v>
      </c>
      <c r="V16" s="159">
        <v>2024</v>
      </c>
      <c r="W16" s="159">
        <v>2025</v>
      </c>
      <c r="X16" s="159">
        <v>2026</v>
      </c>
      <c r="Y16" s="159">
        <v>2027</v>
      </c>
      <c r="Z16" s="159">
        <v>2028</v>
      </c>
      <c r="AA16" s="159">
        <v>2029</v>
      </c>
      <c r="AB16" s="159">
        <v>2030</v>
      </c>
    </row>
    <row r="17" spans="4:28">
      <c r="D17" s="2">
        <v>1</v>
      </c>
      <c r="E17" s="51">
        <v>0</v>
      </c>
      <c r="F17" s="51">
        <v>0</v>
      </c>
      <c r="G17" s="51">
        <v>0</v>
      </c>
      <c r="H17" s="51">
        <v>0</v>
      </c>
      <c r="I17" s="51">
        <v>0</v>
      </c>
      <c r="J17" s="51">
        <v>0</v>
      </c>
      <c r="K17" s="51">
        <v>19077.163</v>
      </c>
      <c r="L17" s="51">
        <v>21651.160637943369</v>
      </c>
      <c r="M17" s="51">
        <v>21951.423421222884</v>
      </c>
      <c r="N17" s="51">
        <v>19668.146325648195</v>
      </c>
      <c r="O17" s="51">
        <v>21560.180133309641</v>
      </c>
      <c r="P17" s="51">
        <v>21389.103386504808</v>
      </c>
      <c r="Q17" s="51">
        <v>21206.619549760228</v>
      </c>
      <c r="R17" s="51">
        <v>21010.841221796392</v>
      </c>
      <c r="S17" s="51">
        <v>21228.931511451807</v>
      </c>
      <c r="T17" s="51">
        <v>21450.769042912041</v>
      </c>
      <c r="U17" s="51">
        <v>21666.239529763861</v>
      </c>
      <c r="V17" s="51">
        <v>21889.931287521682</v>
      </c>
      <c r="W17" s="51">
        <v>22113.587828760235</v>
      </c>
      <c r="X17" s="51">
        <v>22256.148892253004</v>
      </c>
      <c r="Y17" s="51">
        <v>22398.583890814461</v>
      </c>
      <c r="Z17" s="51">
        <v>22541.066865503613</v>
      </c>
      <c r="AA17" s="51">
        <v>22683.59832670481</v>
      </c>
      <c r="AB17" s="51">
        <v>22826.174701727705</v>
      </c>
    </row>
    <row r="18" spans="4:28">
      <c r="D18" s="2">
        <v>2</v>
      </c>
      <c r="E18" s="51">
        <v>0</v>
      </c>
      <c r="F18" s="51">
        <v>0</v>
      </c>
      <c r="G18" s="51">
        <v>0</v>
      </c>
      <c r="H18" s="51">
        <v>0</v>
      </c>
      <c r="I18" s="51">
        <v>0</v>
      </c>
      <c r="J18" s="51">
        <v>0</v>
      </c>
      <c r="K18" s="51">
        <v>18475.862000000001</v>
      </c>
      <c r="L18" s="51">
        <v>19066.273459039763</v>
      </c>
      <c r="M18" s="51">
        <v>19330.688491162651</v>
      </c>
      <c r="N18" s="51">
        <v>17434.593261956623</v>
      </c>
      <c r="O18" s="51">
        <v>19338.887921031324</v>
      </c>
      <c r="P18" s="51">
        <v>19187.238983315663</v>
      </c>
      <c r="Q18" s="51">
        <v>19025.478367045784</v>
      </c>
      <c r="R18" s="51">
        <v>18851.933007913249</v>
      </c>
      <c r="S18" s="51">
        <v>19045.25653884338</v>
      </c>
      <c r="T18" s="51">
        <v>19241.901767489162</v>
      </c>
      <c r="U18" s="51">
        <v>19432.903005532531</v>
      </c>
      <c r="V18" s="51">
        <v>19631.191890920487</v>
      </c>
      <c r="W18" s="51">
        <v>19829.449559045777</v>
      </c>
      <c r="X18" s="51">
        <v>19955.821110072287</v>
      </c>
      <c r="Y18" s="51">
        <v>20082.080912346977</v>
      </c>
      <c r="Z18" s="51">
        <v>20208.383242486751</v>
      </c>
      <c r="AA18" s="51">
        <v>20334.728552915665</v>
      </c>
      <c r="AB18" s="51">
        <v>20461.11367666506</v>
      </c>
    </row>
    <row r="19" spans="4:28">
      <c r="D19" s="2">
        <v>3</v>
      </c>
      <c r="E19" s="51">
        <v>0</v>
      </c>
      <c r="F19" s="51">
        <v>0</v>
      </c>
      <c r="G19" s="51">
        <v>0</v>
      </c>
      <c r="H19" s="51">
        <v>0</v>
      </c>
      <c r="I19" s="51">
        <v>0</v>
      </c>
      <c r="J19" s="51">
        <v>0</v>
      </c>
      <c r="K19" s="51">
        <v>23465.412</v>
      </c>
      <c r="L19" s="51">
        <v>25255.439943738565</v>
      </c>
      <c r="M19" s="51">
        <v>25605.687619475899</v>
      </c>
      <c r="N19" s="51">
        <v>23782.764564375902</v>
      </c>
      <c r="O19" s="51">
        <v>25652.211613895175</v>
      </c>
      <c r="P19" s="51">
        <v>25445.34524609759</v>
      </c>
      <c r="Q19" s="51">
        <v>25224.685400769878</v>
      </c>
      <c r="R19" s="51">
        <v>24987.949828251811</v>
      </c>
      <c r="S19" s="51">
        <v>25251.665072524098</v>
      </c>
      <c r="T19" s="51">
        <v>25519.911489593975</v>
      </c>
      <c r="U19" s="51">
        <v>25780.458862718067</v>
      </c>
      <c r="V19" s="51">
        <v>26050.947414189144</v>
      </c>
      <c r="W19" s="51">
        <v>26321.393381769878</v>
      </c>
      <c r="X19" s="51">
        <v>26493.778524373498</v>
      </c>
      <c r="Y19" s="51">
        <v>26666.011228992771</v>
      </c>
      <c r="Z19" s="51">
        <v>26838.301946448195</v>
      </c>
      <c r="AA19" s="51">
        <v>27010.65129389759</v>
      </c>
      <c r="AB19" s="51">
        <v>27183.05495123615</v>
      </c>
    </row>
    <row r="20" spans="4:28">
      <c r="D20" s="2">
        <v>4</v>
      </c>
      <c r="E20" s="51">
        <v>0</v>
      </c>
      <c r="F20" s="51">
        <v>0</v>
      </c>
      <c r="G20" s="51">
        <v>0</v>
      </c>
      <c r="H20" s="51">
        <v>0</v>
      </c>
      <c r="I20" s="51">
        <v>0</v>
      </c>
      <c r="J20" s="51">
        <v>0</v>
      </c>
      <c r="K20" s="51">
        <v>29054.949000000001</v>
      </c>
      <c r="L20" s="51">
        <v>29278.398158792759</v>
      </c>
      <c r="M20" s="51">
        <v>29684.437052879519</v>
      </c>
      <c r="N20" s="51">
        <v>27768.589151479522</v>
      </c>
      <c r="O20" s="51">
        <v>29616.156441875901</v>
      </c>
      <c r="P20" s="51">
        <v>29374.620721287956</v>
      </c>
      <c r="Q20" s="51">
        <v>29116.979833049394</v>
      </c>
      <c r="R20" s="51">
        <v>28840.569038459034</v>
      </c>
      <c r="S20" s="51">
        <v>29148.481108620479</v>
      </c>
      <c r="T20" s="51">
        <v>29461.683744369886</v>
      </c>
      <c r="U20" s="51">
        <v>29765.897030390362</v>
      </c>
      <c r="V20" s="51">
        <v>30081.717566545783</v>
      </c>
      <c r="W20" s="51">
        <v>30397.488382049389</v>
      </c>
      <c r="X20" s="51">
        <v>30598.764065867465</v>
      </c>
      <c r="Y20" s="51">
        <v>30799.861764163859</v>
      </c>
      <c r="Z20" s="51">
        <v>31001.027197840976</v>
      </c>
      <c r="AA20" s="51">
        <v>31202.261087487954</v>
      </c>
      <c r="AB20" s="51">
        <v>31403.558388980731</v>
      </c>
    </row>
    <row r="21" spans="4:28">
      <c r="D21" s="2">
        <v>5</v>
      </c>
      <c r="E21" s="51">
        <v>0</v>
      </c>
      <c r="F21" s="51">
        <v>0</v>
      </c>
      <c r="G21" s="51">
        <v>0</v>
      </c>
      <c r="H21" s="51">
        <v>0</v>
      </c>
      <c r="I21" s="51">
        <v>0</v>
      </c>
      <c r="J21" s="51">
        <v>0</v>
      </c>
      <c r="K21" s="51">
        <v>34831.949999999997</v>
      </c>
      <c r="L21" s="51">
        <v>33530.719602397592</v>
      </c>
      <c r="M21" s="51">
        <v>33995.730571626511</v>
      </c>
      <c r="N21" s="51">
        <v>31449.376142631332</v>
      </c>
      <c r="O21" s="51">
        <v>33276.738145266274</v>
      </c>
      <c r="P21" s="51">
        <v>33003.186338683132</v>
      </c>
      <c r="Q21" s="51">
        <v>32711.394589389158</v>
      </c>
      <c r="R21" s="51">
        <v>32398.344941762654</v>
      </c>
      <c r="S21" s="51">
        <v>32747.071427668678</v>
      </c>
      <c r="T21" s="51">
        <v>33101.789755157835</v>
      </c>
      <c r="U21" s="51">
        <v>33446.327175026512</v>
      </c>
      <c r="V21" s="51">
        <v>33804.010411324096</v>
      </c>
      <c r="W21" s="51">
        <v>34161.637336389147</v>
      </c>
      <c r="X21" s="51">
        <v>34389.592550614456</v>
      </c>
      <c r="Y21" s="51">
        <v>34617.346186949391</v>
      </c>
      <c r="Z21" s="51">
        <v>34845.176537137348</v>
      </c>
      <c r="AA21" s="51">
        <v>35073.084417283142</v>
      </c>
      <c r="AB21" s="51">
        <v>35301.064114653011</v>
      </c>
    </row>
    <row r="22" spans="4:28">
      <c r="D22" s="2">
        <v>6</v>
      </c>
      <c r="E22" s="51">
        <v>0</v>
      </c>
      <c r="F22" s="51">
        <v>0</v>
      </c>
      <c r="G22" s="51">
        <v>0</v>
      </c>
      <c r="H22" s="51">
        <v>0</v>
      </c>
      <c r="I22" s="51">
        <v>0</v>
      </c>
      <c r="J22" s="51">
        <v>0</v>
      </c>
      <c r="K22" s="51">
        <v>35776.934999999998</v>
      </c>
      <c r="L22" s="51">
        <v>36173.857759980732</v>
      </c>
      <c r="M22" s="51">
        <v>36675.524317012037</v>
      </c>
      <c r="N22" s="51">
        <v>33567.692781185542</v>
      </c>
      <c r="O22" s="51">
        <v>35383.426510477118</v>
      </c>
      <c r="P22" s="51">
        <v>35091.449240038557</v>
      </c>
      <c r="Q22" s="51">
        <v>34780.003450081931</v>
      </c>
      <c r="R22" s="51">
        <v>34445.867906371088</v>
      </c>
      <c r="S22" s="51">
        <v>34818.083351614463</v>
      </c>
      <c r="T22" s="51">
        <v>35196.694227296379</v>
      </c>
      <c r="U22" s="51">
        <v>35564.438446110842</v>
      </c>
      <c r="V22" s="51">
        <v>35946.213936173503</v>
      </c>
      <c r="W22" s="51">
        <v>36327.929322081924</v>
      </c>
      <c r="X22" s="51">
        <v>36571.238778024097</v>
      </c>
      <c r="Y22" s="51">
        <v>36814.333078515665</v>
      </c>
      <c r="Z22" s="51">
        <v>37057.509260028906</v>
      </c>
      <c r="AA22" s="51">
        <v>37300.768193638563</v>
      </c>
      <c r="AB22" s="51">
        <v>37544.103781821686</v>
      </c>
    </row>
    <row r="23" spans="4:28">
      <c r="D23" s="2">
        <v>7</v>
      </c>
      <c r="E23" s="51">
        <v>0</v>
      </c>
      <c r="F23" s="51">
        <v>0</v>
      </c>
      <c r="G23" s="51">
        <v>0</v>
      </c>
      <c r="H23" s="51">
        <v>0</v>
      </c>
      <c r="I23" s="51">
        <v>0</v>
      </c>
      <c r="J23" s="51">
        <v>0</v>
      </c>
      <c r="K23" s="51">
        <v>36904.274000000005</v>
      </c>
      <c r="L23" s="51">
        <v>37553.677817451804</v>
      </c>
      <c r="M23" s="51">
        <v>38074.480005030142</v>
      </c>
      <c r="N23" s="51">
        <v>36828.514844453028</v>
      </c>
      <c r="O23" s="51">
        <v>36637.32742545061</v>
      </c>
      <c r="P23" s="51">
        <v>36334.383318925306</v>
      </c>
      <c r="Q23" s="51">
        <v>36011.23944396626</v>
      </c>
      <c r="R23" s="51">
        <v>35664.553574906015</v>
      </c>
      <c r="S23" s="51">
        <v>36050.749648746991</v>
      </c>
      <c r="T23" s="51">
        <v>36443.581369113257</v>
      </c>
      <c r="U23" s="51">
        <v>36825.138274660239</v>
      </c>
      <c r="V23" s="51">
        <v>37221.253474163874</v>
      </c>
      <c r="W23" s="51">
        <v>37617.306311966262</v>
      </c>
      <c r="X23" s="51">
        <v>37869.754612578326</v>
      </c>
      <c r="Y23" s="51">
        <v>38121.9796763759</v>
      </c>
      <c r="Z23" s="51">
        <v>38374.289696693973</v>
      </c>
      <c r="AA23" s="51">
        <v>38626.68557732529</v>
      </c>
      <c r="AB23" s="51">
        <v>38879.160991720484</v>
      </c>
    </row>
    <row r="24" spans="4:28">
      <c r="D24" s="2">
        <v>8</v>
      </c>
      <c r="E24" s="51">
        <v>0</v>
      </c>
      <c r="F24" s="51">
        <v>0</v>
      </c>
      <c r="G24" s="51">
        <v>0</v>
      </c>
      <c r="H24" s="51">
        <v>0</v>
      </c>
      <c r="I24" s="51">
        <v>0</v>
      </c>
      <c r="J24" s="51">
        <v>0</v>
      </c>
      <c r="K24" s="51">
        <v>37784.945999999996</v>
      </c>
      <c r="L24" s="51">
        <v>39308.488550172289</v>
      </c>
      <c r="M24" s="51">
        <v>39853.626816704826</v>
      </c>
      <c r="N24" s="51">
        <v>38289.305998399985</v>
      </c>
      <c r="O24" s="51">
        <v>38090.099722100014</v>
      </c>
      <c r="P24" s="51">
        <v>37774.449415700001</v>
      </c>
      <c r="Q24" s="51">
        <v>37437.752114299983</v>
      </c>
      <c r="R24" s="51">
        <v>37076.525411299983</v>
      </c>
      <c r="S24" s="51">
        <v>37478.919471500005</v>
      </c>
      <c r="T24" s="51">
        <v>37888.227493099999</v>
      </c>
      <c r="U24" s="51">
        <v>38285.787807200002</v>
      </c>
      <c r="V24" s="51">
        <v>38698.517024900008</v>
      </c>
      <c r="W24" s="51">
        <v>39111.181265300009</v>
      </c>
      <c r="X24" s="51">
        <v>39374.217850999994</v>
      </c>
      <c r="Y24" s="51">
        <v>39637.021836799984</v>
      </c>
      <c r="Z24" s="51">
        <v>39899.914342399999</v>
      </c>
      <c r="AA24" s="51">
        <v>40162.896309500007</v>
      </c>
      <c r="AB24" s="51">
        <v>40425.961146199981</v>
      </c>
    </row>
    <row r="25" spans="4:28">
      <c r="D25" s="2">
        <v>9</v>
      </c>
      <c r="E25" s="51">
        <v>0</v>
      </c>
      <c r="F25" s="51">
        <v>0</v>
      </c>
      <c r="G25" s="51">
        <v>0</v>
      </c>
      <c r="H25" s="51">
        <v>0</v>
      </c>
      <c r="I25" s="51">
        <v>0</v>
      </c>
      <c r="J25" s="51">
        <v>0</v>
      </c>
      <c r="K25" s="51">
        <v>42136.914000000004</v>
      </c>
      <c r="L25" s="51">
        <v>37448.097918595173</v>
      </c>
      <c r="M25" s="51">
        <v>37967.435902253004</v>
      </c>
      <c r="N25" s="51">
        <v>36638.713673638551</v>
      </c>
      <c r="O25" s="51">
        <v>36448.568147927712</v>
      </c>
      <c r="P25" s="51">
        <v>36147.274962963864</v>
      </c>
      <c r="Q25" s="51">
        <v>35825.89209004819</v>
      </c>
      <c r="R25" s="51">
        <v>35481.095517277106</v>
      </c>
      <c r="S25" s="51">
        <v>35865.186980361446</v>
      </c>
      <c r="T25" s="51">
        <v>36255.877928409638</v>
      </c>
      <c r="U25" s="51">
        <v>36635.355504771076</v>
      </c>
      <c r="V25" s="51">
        <v>37029.312038337346</v>
      </c>
      <c r="W25" s="51">
        <v>37423.206550048191</v>
      </c>
      <c r="X25" s="51">
        <v>37674.279110602401</v>
      </c>
      <c r="Y25" s="51">
        <v>37925.129650891562</v>
      </c>
      <c r="Z25" s="51">
        <v>38176.064684722885</v>
      </c>
      <c r="AA25" s="51">
        <v>38427.085110963861</v>
      </c>
      <c r="AB25" s="51">
        <v>38678.184637542174</v>
      </c>
    </row>
    <row r="26" spans="4:28">
      <c r="D26" s="2">
        <v>10</v>
      </c>
      <c r="E26" s="51">
        <v>0</v>
      </c>
      <c r="F26" s="51">
        <v>0</v>
      </c>
      <c r="G26" s="51">
        <v>0</v>
      </c>
      <c r="H26" s="51">
        <v>0</v>
      </c>
      <c r="I26" s="51">
        <v>0</v>
      </c>
      <c r="J26" s="51">
        <v>0</v>
      </c>
      <c r="K26" s="51">
        <v>33215</v>
      </c>
      <c r="L26" s="51">
        <v>34564.674473959036</v>
      </c>
      <c r="M26" s="51">
        <v>35044.024543650601</v>
      </c>
      <c r="N26" s="51">
        <v>34317.038637783131</v>
      </c>
      <c r="O26" s="51">
        <v>34139.637699656625</v>
      </c>
      <c r="P26" s="51">
        <v>33858.538823078314</v>
      </c>
      <c r="Q26" s="51">
        <v>33558.696778728925</v>
      </c>
      <c r="R26" s="51">
        <v>33237.010348066266</v>
      </c>
      <c r="S26" s="51">
        <v>33595.35791171687</v>
      </c>
      <c r="T26" s="51">
        <v>33959.862626945775</v>
      </c>
      <c r="U26" s="51">
        <v>34313.905551662647</v>
      </c>
      <c r="V26" s="51">
        <v>34681.456975102403</v>
      </c>
      <c r="W26" s="51">
        <v>35048.950533728901</v>
      </c>
      <c r="X26" s="51">
        <v>35283.194845361453</v>
      </c>
      <c r="Y26" s="51">
        <v>35517.232017734947</v>
      </c>
      <c r="Z26" s="51">
        <v>35751.348020433732</v>
      </c>
      <c r="AA26" s="51">
        <v>35985.543692078303</v>
      </c>
      <c r="AB26" s="51">
        <v>36219.813162325307</v>
      </c>
    </row>
    <row r="27" spans="4:28">
      <c r="D27" s="2">
        <v>11</v>
      </c>
      <c r="E27" s="51">
        <v>0</v>
      </c>
      <c r="F27" s="51">
        <v>0</v>
      </c>
      <c r="G27" s="51">
        <v>0</v>
      </c>
      <c r="H27" s="51">
        <v>0</v>
      </c>
      <c r="I27" s="51">
        <v>0</v>
      </c>
      <c r="J27" s="51">
        <v>0</v>
      </c>
      <c r="K27" s="51">
        <v>27740</v>
      </c>
      <c r="L27" s="51">
        <v>28437.399654107227</v>
      </c>
      <c r="M27" s="51">
        <v>28831.77540662048</v>
      </c>
      <c r="N27" s="51">
        <v>28738.239938486739</v>
      </c>
      <c r="O27" s="51">
        <v>28591.463221037353</v>
      </c>
      <c r="P27" s="51">
        <v>28358.88964606867</v>
      </c>
      <c r="Q27" s="51">
        <v>28110.808483208431</v>
      </c>
      <c r="R27" s="51">
        <v>27844.653868473491</v>
      </c>
      <c r="S27" s="51">
        <v>28141.14090881325</v>
      </c>
      <c r="T27" s="51">
        <v>28442.72220912169</v>
      </c>
      <c r="U27" s="51">
        <v>28735.647708134929</v>
      </c>
      <c r="V27" s="51">
        <v>29039.749772059044</v>
      </c>
      <c r="W27" s="51">
        <v>29343.803960208425</v>
      </c>
      <c r="X27" s="51">
        <v>29537.611340855419</v>
      </c>
      <c r="Y27" s="51">
        <v>29731.247340106009</v>
      </c>
      <c r="Z27" s="51">
        <v>29924.948561426503</v>
      </c>
      <c r="AA27" s="51">
        <v>30118.715698668675</v>
      </c>
      <c r="AB27" s="51">
        <v>30312.543894869879</v>
      </c>
    </row>
    <row r="28" spans="4:28">
      <c r="D28" s="2">
        <v>12</v>
      </c>
      <c r="E28" s="51">
        <v>0</v>
      </c>
      <c r="F28" s="51">
        <v>0</v>
      </c>
      <c r="G28" s="51">
        <v>0</v>
      </c>
      <c r="H28" s="51">
        <v>0</v>
      </c>
      <c r="I28" s="51">
        <v>0</v>
      </c>
      <c r="J28" s="51">
        <v>0</v>
      </c>
      <c r="K28" s="51">
        <v>21170</v>
      </c>
      <c r="L28" s="51">
        <v>21800.428770809638</v>
      </c>
      <c r="M28" s="51">
        <v>22102.761635493982</v>
      </c>
      <c r="N28" s="51">
        <v>22447.686848636142</v>
      </c>
      <c r="O28" s="51">
        <v>22335.441451707236</v>
      </c>
      <c r="P28" s="51">
        <v>22157.584134203615</v>
      </c>
      <c r="Q28" s="51">
        <v>21967.867610495188</v>
      </c>
      <c r="R28" s="51">
        <v>21764.329672772288</v>
      </c>
      <c r="S28" s="51">
        <v>21991.063899463858</v>
      </c>
      <c r="T28" s="51">
        <v>22221.693888659036</v>
      </c>
      <c r="U28" s="51">
        <v>22445.704477522886</v>
      </c>
      <c r="V28" s="51">
        <v>22678.262184666262</v>
      </c>
      <c r="W28" s="51">
        <v>22910.783279495179</v>
      </c>
      <c r="X28" s="51">
        <v>23058.994703939767</v>
      </c>
      <c r="Y28" s="51">
        <v>23207.075066910853</v>
      </c>
      <c r="Z28" s="51">
        <v>23355.205307527707</v>
      </c>
      <c r="AA28" s="51">
        <v>23503.385956403607</v>
      </c>
      <c r="AB28" s="51">
        <v>23651.613299245782</v>
      </c>
    </row>
    <row r="29" spans="4:28" ht="15.75">
      <c r="D29" s="54" t="s">
        <v>74</v>
      </c>
      <c r="E29" s="90">
        <v>0</v>
      </c>
      <c r="F29" s="90">
        <v>0</v>
      </c>
      <c r="G29" s="90">
        <v>0</v>
      </c>
      <c r="H29" s="90">
        <v>0</v>
      </c>
      <c r="I29" s="90">
        <v>0</v>
      </c>
      <c r="J29" s="90">
        <v>0</v>
      </c>
      <c r="K29" s="90">
        <v>359633.40500000003</v>
      </c>
      <c r="L29" s="90">
        <v>364068.61674698791</v>
      </c>
      <c r="M29" s="90">
        <v>369117.59578313259</v>
      </c>
      <c r="N29" s="90">
        <v>350930.66216867464</v>
      </c>
      <c r="O29" s="90">
        <v>361070.138433735</v>
      </c>
      <c r="P29" s="90">
        <v>358122.0642168675</v>
      </c>
      <c r="Q29" s="90">
        <v>354977.41771084326</v>
      </c>
      <c r="R29" s="90">
        <v>351603.67433734937</v>
      </c>
      <c r="S29" s="90">
        <v>355361.90783132531</v>
      </c>
      <c r="T29" s="90">
        <v>359184.71554216871</v>
      </c>
      <c r="U29" s="90">
        <v>362897.80337349395</v>
      </c>
      <c r="V29" s="90">
        <v>366752.56397590361</v>
      </c>
      <c r="W29" s="90">
        <v>370606.71771084331</v>
      </c>
      <c r="X29" s="90">
        <v>373063.39638554218</v>
      </c>
      <c r="Y29" s="90">
        <v>375517.90265060239</v>
      </c>
      <c r="Z29" s="90">
        <v>377973.23566265055</v>
      </c>
      <c r="AA29" s="90">
        <v>380429.40421686752</v>
      </c>
      <c r="AB29" s="90">
        <v>382886.3467469879</v>
      </c>
    </row>
    <row r="30" spans="4:28" ht="15.75">
      <c r="D30" s="54"/>
      <c r="E30" s="54"/>
      <c r="G30" s="90"/>
      <c r="H30" s="90"/>
      <c r="I30" s="90"/>
      <c r="J30" s="90"/>
      <c r="K30" s="90"/>
      <c r="L30" s="90"/>
      <c r="M30" s="90"/>
      <c r="N30" s="90"/>
      <c r="O30" s="90"/>
      <c r="P30" s="90"/>
      <c r="Q30" s="90"/>
      <c r="R30" s="90"/>
      <c r="S30" s="90"/>
      <c r="T30" s="90"/>
      <c r="U30" s="90"/>
      <c r="V30" s="90"/>
      <c r="W30" s="90"/>
      <c r="X30" s="90"/>
      <c r="Y30" s="90"/>
      <c r="Z30" s="90"/>
      <c r="AA30" s="90"/>
      <c r="AB30" s="90"/>
    </row>
    <row r="32" spans="4:28" ht="15.75">
      <c r="D32" s="54" t="s">
        <v>181</v>
      </c>
      <c r="E32" s="54"/>
    </row>
    <row r="33" spans="4:28" ht="15.75">
      <c r="D33" s="158" t="s">
        <v>180</v>
      </c>
      <c r="E33" s="159">
        <v>2007</v>
      </c>
      <c r="F33" s="159">
        <v>2008</v>
      </c>
      <c r="G33" s="159">
        <v>2009</v>
      </c>
      <c r="H33" s="159">
        <v>2010</v>
      </c>
      <c r="I33" s="159">
        <v>2011</v>
      </c>
      <c r="J33" s="159">
        <v>2012</v>
      </c>
      <c r="K33" s="159">
        <v>2013</v>
      </c>
      <c r="L33" s="159">
        <v>2014</v>
      </c>
      <c r="M33" s="159">
        <v>2015</v>
      </c>
      <c r="N33" s="159">
        <v>2016</v>
      </c>
      <c r="O33" s="159">
        <v>2017</v>
      </c>
      <c r="P33" s="159">
        <v>2018</v>
      </c>
      <c r="Q33" s="159">
        <v>2019</v>
      </c>
      <c r="R33" s="159">
        <v>2020</v>
      </c>
      <c r="S33" s="159">
        <v>2021</v>
      </c>
      <c r="T33" s="159">
        <v>2022</v>
      </c>
      <c r="U33" s="159">
        <v>2023</v>
      </c>
      <c r="V33" s="159">
        <v>2024</v>
      </c>
      <c r="W33" s="159">
        <v>2025</v>
      </c>
      <c r="X33" s="159">
        <v>2026</v>
      </c>
      <c r="Y33" s="159">
        <v>2027</v>
      </c>
      <c r="Z33" s="159">
        <v>2028</v>
      </c>
      <c r="AA33" s="159">
        <v>2029</v>
      </c>
      <c r="AB33" s="159">
        <v>2030</v>
      </c>
    </row>
    <row r="34" spans="4:28">
      <c r="D34" s="2">
        <v>1</v>
      </c>
      <c r="E34" s="112" t="e">
        <v>#DIV/0!</v>
      </c>
      <c r="F34" s="112" t="e">
        <v>#DIV/0!</v>
      </c>
      <c r="G34" s="112" t="e">
        <v>#DIV/0!</v>
      </c>
      <c r="H34" s="112" t="e">
        <v>#DIV/0!</v>
      </c>
      <c r="I34" s="112" t="e">
        <v>#DIV/0!</v>
      </c>
      <c r="J34" s="112" t="e">
        <v>#DIV/0!</v>
      </c>
      <c r="K34" s="112">
        <v>5.3046137357568322E-2</v>
      </c>
      <c r="L34" s="112">
        <v>5.9469999999999995E-2</v>
      </c>
      <c r="M34" s="112">
        <v>5.9469999999999967E-2</v>
      </c>
      <c r="N34" s="112">
        <v>5.6045676385481275E-2</v>
      </c>
      <c r="O34" s="112">
        <v>5.971188929340511E-2</v>
      </c>
      <c r="P34" s="112">
        <v>5.9725734668926285E-2</v>
      </c>
      <c r="Q34" s="112">
        <v>5.9740756712120403E-2</v>
      </c>
      <c r="R34" s="112">
        <v>5.975717193910024E-2</v>
      </c>
      <c r="S34" s="112">
        <v>5.9738905728546031E-2</v>
      </c>
      <c r="T34" s="112">
        <v>5.9720717822119289E-2</v>
      </c>
      <c r="U34" s="112">
        <v>5.9703418781692087E-2</v>
      </c>
      <c r="V34" s="112">
        <v>5.9685830278094237E-2</v>
      </c>
      <c r="W34" s="112">
        <v>5.9668610340770492E-2</v>
      </c>
      <c r="X34" s="112">
        <v>5.9657819844786915E-2</v>
      </c>
      <c r="Y34" s="112">
        <v>5.9647179888664435E-2</v>
      </c>
      <c r="Z34" s="112">
        <v>5.9636674607357686E-2</v>
      </c>
      <c r="AA34" s="112">
        <v>5.9626301424833612E-2</v>
      </c>
      <c r="AB34" s="112">
        <v>5.9616058121840759E-2</v>
      </c>
    </row>
    <row r="35" spans="4:28">
      <c r="D35" s="2">
        <v>2</v>
      </c>
      <c r="E35" s="112" t="e">
        <v>#DIV/0!</v>
      </c>
      <c r="F35" s="112" t="e">
        <v>#DIV/0!</v>
      </c>
      <c r="G35" s="112" t="e">
        <v>#DIV/0!</v>
      </c>
      <c r="H35" s="112" t="e">
        <v>#DIV/0!</v>
      </c>
      <c r="I35" s="112" t="e">
        <v>#DIV/0!</v>
      </c>
      <c r="J35" s="112" t="e">
        <v>#DIV/0!</v>
      </c>
      <c r="K35" s="112">
        <v>5.1374154189041475E-2</v>
      </c>
      <c r="L35" s="112">
        <v>5.2370000000000014E-2</v>
      </c>
      <c r="M35" s="112">
        <v>5.2369999999999993E-2</v>
      </c>
      <c r="N35" s="112">
        <v>4.9681020045996137E-2</v>
      </c>
      <c r="O35" s="112">
        <v>5.3559920532116979E-2</v>
      </c>
      <c r="P35" s="112">
        <v>5.3577371797165985E-2</v>
      </c>
      <c r="Q35" s="112">
        <v>5.3596306181210425E-2</v>
      </c>
      <c r="R35" s="112">
        <v>5.3616996589818312E-2</v>
      </c>
      <c r="S35" s="112">
        <v>5.3593973127483673E-2</v>
      </c>
      <c r="T35" s="112">
        <v>5.3571048362803013E-2</v>
      </c>
      <c r="U35" s="112">
        <v>5.3549243960378044E-2</v>
      </c>
      <c r="V35" s="112">
        <v>5.35270747069959E-2</v>
      </c>
      <c r="W35" s="112">
        <v>5.350537000928627E-2</v>
      </c>
      <c r="X35" s="112">
        <v>5.3491769236585607E-2</v>
      </c>
      <c r="Y35" s="112">
        <v>5.3478358210346598E-2</v>
      </c>
      <c r="Z35" s="112">
        <v>5.3465116933631721E-2</v>
      </c>
      <c r="AA35" s="112">
        <v>5.3452042159505768E-2</v>
      </c>
      <c r="AB35" s="112">
        <v>5.3439131090735413E-2</v>
      </c>
    </row>
    <row r="36" spans="4:28">
      <c r="D36" s="2">
        <v>3</v>
      </c>
      <c r="E36" s="112" t="e">
        <v>#DIV/0!</v>
      </c>
      <c r="F36" s="112" t="e">
        <v>#DIV/0!</v>
      </c>
      <c r="G36" s="112" t="e">
        <v>#DIV/0!</v>
      </c>
      <c r="H36" s="112" t="e">
        <v>#DIV/0!</v>
      </c>
      <c r="I36" s="112" t="e">
        <v>#DIV/0!</v>
      </c>
      <c r="J36" s="112" t="e">
        <v>#DIV/0!</v>
      </c>
      <c r="K36" s="112">
        <v>6.5248143453192284E-2</v>
      </c>
      <c r="L36" s="112">
        <v>6.9370000000000043E-2</v>
      </c>
      <c r="M36" s="112">
        <v>6.9369999999999973E-2</v>
      </c>
      <c r="N36" s="112">
        <v>6.7770551645170096E-2</v>
      </c>
      <c r="O36" s="112">
        <v>7.1044954659419915E-2</v>
      </c>
      <c r="P36" s="112">
        <v>7.1052157318876305E-2</v>
      </c>
      <c r="Q36" s="112">
        <v>7.1059972105936467E-2</v>
      </c>
      <c r="R36" s="112">
        <v>7.1068511656897232E-2</v>
      </c>
      <c r="S36" s="112">
        <v>7.1059009184827868E-2</v>
      </c>
      <c r="T36" s="112">
        <v>7.1049547448234635E-2</v>
      </c>
      <c r="U36" s="112">
        <v>7.1040548118680269E-2</v>
      </c>
      <c r="V36" s="112">
        <v>7.1031398204214724E-2</v>
      </c>
      <c r="W36" s="112">
        <v>7.1022440025780897E-2</v>
      </c>
      <c r="X36" s="112">
        <v>7.1016826579773901E-2</v>
      </c>
      <c r="Y36" s="112">
        <v>7.1011291447811334E-2</v>
      </c>
      <c r="Z36" s="112">
        <v>7.1005826376558501E-2</v>
      </c>
      <c r="AA36" s="112">
        <v>7.1000430025908043E-2</v>
      </c>
      <c r="AB36" s="112">
        <v>7.0995101241358105E-2</v>
      </c>
    </row>
    <row r="37" spans="4:28">
      <c r="D37" s="2">
        <v>4</v>
      </c>
      <c r="E37" s="112" t="e">
        <v>#DIV/0!</v>
      </c>
      <c r="F37" s="112" t="e">
        <v>#DIV/0!</v>
      </c>
      <c r="G37" s="112" t="e">
        <v>#DIV/0!</v>
      </c>
      <c r="H37" s="112" t="e">
        <v>#DIV/0!</v>
      </c>
      <c r="I37" s="112" t="e">
        <v>#DIV/0!</v>
      </c>
      <c r="J37" s="112" t="e">
        <v>#DIV/0!</v>
      </c>
      <c r="K37" s="112">
        <v>8.0790462165215154E-2</v>
      </c>
      <c r="L37" s="112">
        <v>8.0419999999999978E-2</v>
      </c>
      <c r="M37" s="112">
        <v>8.0419999999999991E-2</v>
      </c>
      <c r="N37" s="112">
        <v>7.9128420924736875E-2</v>
      </c>
      <c r="O37" s="112">
        <v>8.2023278275921929E-2</v>
      </c>
      <c r="P37" s="112">
        <v>8.2024046146175478E-2</v>
      </c>
      <c r="Q37" s="112">
        <v>8.2024879274904858E-2</v>
      </c>
      <c r="R37" s="112">
        <v>8.2025789670183272E-2</v>
      </c>
      <c r="S37" s="112">
        <v>8.2024776618590145E-2</v>
      </c>
      <c r="T37" s="112">
        <v>8.2023767909776349E-2</v>
      </c>
      <c r="U37" s="112">
        <v>8.2022808497838551E-2</v>
      </c>
      <c r="V37" s="112">
        <v>8.202183303215356E-2</v>
      </c>
      <c r="W37" s="112">
        <v>8.2020878007306591E-2</v>
      </c>
      <c r="X37" s="112">
        <v>8.2020279561935874E-2</v>
      </c>
      <c r="Y37" s="112">
        <v>8.2019689465568146E-2</v>
      </c>
      <c r="Z37" s="112">
        <v>8.2019106838321421E-2</v>
      </c>
      <c r="AA37" s="112">
        <v>8.2018531537327743E-2</v>
      </c>
      <c r="AB37" s="112">
        <v>8.201796343950668E-2</v>
      </c>
    </row>
    <row r="38" spans="4:28">
      <c r="D38" s="2">
        <v>5</v>
      </c>
      <c r="E38" s="112" t="e">
        <v>#DIV/0!</v>
      </c>
      <c r="F38" s="112" t="e">
        <v>#DIV/0!</v>
      </c>
      <c r="G38" s="112" t="e">
        <v>#DIV/0!</v>
      </c>
      <c r="H38" s="112" t="e">
        <v>#DIV/0!</v>
      </c>
      <c r="I38" s="112" t="e">
        <v>#DIV/0!</v>
      </c>
      <c r="J38" s="112" t="e">
        <v>#DIV/0!</v>
      </c>
      <c r="K38" s="112">
        <v>9.6854045023987673E-2</v>
      </c>
      <c r="L38" s="112">
        <v>9.2100000000000015E-2</v>
      </c>
      <c r="M38" s="112">
        <v>9.2100000000000001E-2</v>
      </c>
      <c r="N38" s="112">
        <v>8.9617065514540892E-2</v>
      </c>
      <c r="O38" s="112">
        <v>9.2161424064630459E-2</v>
      </c>
      <c r="P38" s="112">
        <v>9.2156249604038468E-2</v>
      </c>
      <c r="Q38" s="112">
        <v>9.215063538502366E-2</v>
      </c>
      <c r="R38" s="112">
        <v>9.2144500488575004E-2</v>
      </c>
      <c r="S38" s="112">
        <v>9.2151327156911461E-2</v>
      </c>
      <c r="T38" s="112">
        <v>9.2158124560485777E-2</v>
      </c>
      <c r="U38" s="112">
        <v>9.2164589766346963E-2</v>
      </c>
      <c r="V38" s="112">
        <v>9.2171163153872554E-2</v>
      </c>
      <c r="W38" s="112">
        <v>9.2177598796368596E-2</v>
      </c>
      <c r="X38" s="112">
        <v>9.2181631550565066E-2</v>
      </c>
      <c r="Y38" s="112">
        <v>9.2185608043190481E-2</v>
      </c>
      <c r="Z38" s="112">
        <v>9.2189534203520787E-2</v>
      </c>
      <c r="AA38" s="112">
        <v>9.2193410994302075E-2</v>
      </c>
      <c r="AB38" s="112">
        <v>9.2197239244939777E-2</v>
      </c>
    </row>
    <row r="39" spans="4:28">
      <c r="D39" s="2">
        <v>6</v>
      </c>
      <c r="E39" s="112" t="e">
        <v>#DIV/0!</v>
      </c>
      <c r="F39" s="112" t="e">
        <v>#DIV/0!</v>
      </c>
      <c r="G39" s="112" t="e">
        <v>#DIV/0!</v>
      </c>
      <c r="H39" s="112" t="e">
        <v>#DIV/0!</v>
      </c>
      <c r="I39" s="112" t="e">
        <v>#DIV/0!</v>
      </c>
      <c r="J39" s="112" t="e">
        <v>#DIV/0!</v>
      </c>
      <c r="K39" s="112">
        <v>9.9481679128222242E-2</v>
      </c>
      <c r="L39" s="112">
        <v>9.9360000000000032E-2</v>
      </c>
      <c r="M39" s="112">
        <v>9.9359999999999948E-2</v>
      </c>
      <c r="N39" s="112">
        <v>9.5653348082337844E-2</v>
      </c>
      <c r="O39" s="112">
        <v>9.799599231319657E-2</v>
      </c>
      <c r="P39" s="112">
        <v>9.7987398002900697E-2</v>
      </c>
      <c r="Q39" s="112">
        <v>9.7978073293701604E-2</v>
      </c>
      <c r="R39" s="112">
        <v>9.7967883786452367E-2</v>
      </c>
      <c r="S39" s="112">
        <v>9.7979222264140589E-2</v>
      </c>
      <c r="T39" s="112">
        <v>9.7990512135709862E-2</v>
      </c>
      <c r="U39" s="112">
        <v>9.8001250256971012E-2</v>
      </c>
      <c r="V39" s="112">
        <v>9.8012168058176793E-2</v>
      </c>
      <c r="W39" s="112">
        <v>9.8022857077366549E-2</v>
      </c>
      <c r="X39" s="112">
        <v>9.8029555116765116E-2</v>
      </c>
      <c r="Y39" s="112">
        <v>9.8036159710790841E-2</v>
      </c>
      <c r="Z39" s="112">
        <v>9.8042680707433869E-2</v>
      </c>
      <c r="AA39" s="112">
        <v>9.8049119705728355E-2</v>
      </c>
      <c r="AB39" s="112">
        <v>9.8055478083241526E-2</v>
      </c>
    </row>
    <row r="40" spans="4:28">
      <c r="D40" s="2">
        <v>7</v>
      </c>
      <c r="E40" s="112" t="e">
        <v>#DIV/0!</v>
      </c>
      <c r="F40" s="112" t="e">
        <v>#DIV/0!</v>
      </c>
      <c r="G40" s="112" t="e">
        <v>#DIV/0!</v>
      </c>
      <c r="H40" s="112" t="e">
        <v>#DIV/0!</v>
      </c>
      <c r="I40" s="112" t="e">
        <v>#DIV/0!</v>
      </c>
      <c r="J40" s="112" t="e">
        <v>#DIV/0!</v>
      </c>
      <c r="K40" s="112">
        <v>0.10261636846554897</v>
      </c>
      <c r="L40" s="112">
        <v>0.10315000000000001</v>
      </c>
      <c r="M40" s="112">
        <v>0.10315000000000003</v>
      </c>
      <c r="N40" s="112">
        <v>0.10494527499210492</v>
      </c>
      <c r="O40" s="112">
        <v>0.10146872733474312</v>
      </c>
      <c r="P40" s="112">
        <v>0.10145809752990349</v>
      </c>
      <c r="Q40" s="112">
        <v>0.1014465643369467</v>
      </c>
      <c r="R40" s="112">
        <v>0.10143396152534895</v>
      </c>
      <c r="S40" s="112">
        <v>0.10144798543196334</v>
      </c>
      <c r="T40" s="112">
        <v>0.10146194922048329</v>
      </c>
      <c r="U40" s="112">
        <v>0.10147523058099046</v>
      </c>
      <c r="V40" s="112">
        <v>0.1014887341772187</v>
      </c>
      <c r="W40" s="112">
        <v>0.10150195480621652</v>
      </c>
      <c r="X40" s="112">
        <v>0.10151023922336741</v>
      </c>
      <c r="Y40" s="112">
        <v>0.10151840806334655</v>
      </c>
      <c r="Z40" s="112">
        <v>0.10152647350656296</v>
      </c>
      <c r="AA40" s="112">
        <v>0.10153443753076923</v>
      </c>
      <c r="AB40" s="112">
        <v>0.10154230183979873</v>
      </c>
    </row>
    <row r="41" spans="4:28">
      <c r="D41" s="2">
        <v>8</v>
      </c>
      <c r="E41" s="112" t="e">
        <v>#DIV/0!</v>
      </c>
      <c r="F41" s="112" t="e">
        <v>#DIV/0!</v>
      </c>
      <c r="G41" s="112" t="e">
        <v>#DIV/0!</v>
      </c>
      <c r="H41" s="112" t="e">
        <v>#DIV/0!</v>
      </c>
      <c r="I41" s="112" t="e">
        <v>#DIV/0!</v>
      </c>
      <c r="J41" s="112" t="e">
        <v>#DIV/0!</v>
      </c>
      <c r="K41" s="112">
        <v>0.10506517324217975</v>
      </c>
      <c r="L41" s="112">
        <v>0.10797000000000001</v>
      </c>
      <c r="M41" s="112">
        <v>0.10797</v>
      </c>
      <c r="N41" s="112">
        <v>0.10910789545085761</v>
      </c>
      <c r="O41" s="112">
        <v>0.10549224559895434</v>
      </c>
      <c r="P41" s="112">
        <v>0.10547925746575888</v>
      </c>
      <c r="Q41" s="112">
        <v>0.10546516551877096</v>
      </c>
      <c r="R41" s="112">
        <v>0.10544976664756515</v>
      </c>
      <c r="S41" s="112">
        <v>0.10546690189790854</v>
      </c>
      <c r="T41" s="112">
        <v>0.10548396369235784</v>
      </c>
      <c r="U41" s="112">
        <v>0.10550019165532484</v>
      </c>
      <c r="V41" s="112">
        <v>0.10551669115922685</v>
      </c>
      <c r="W41" s="112">
        <v>0.10553284491679273</v>
      </c>
      <c r="X41" s="112">
        <v>0.1055429673146189</v>
      </c>
      <c r="Y41" s="112">
        <v>0.10555294849332372</v>
      </c>
      <c r="Z41" s="112">
        <v>0.10556280333566145</v>
      </c>
      <c r="AA41" s="112">
        <v>0.10557253425816884</v>
      </c>
      <c r="AB41" s="112">
        <v>0.10558214334269156</v>
      </c>
    </row>
    <row r="42" spans="4:28">
      <c r="D42" s="2">
        <v>9</v>
      </c>
      <c r="E42" s="112" t="e">
        <v>#DIV/0!</v>
      </c>
      <c r="F42" s="112" t="e">
        <v>#DIV/0!</v>
      </c>
      <c r="G42" s="112" t="e">
        <v>#DIV/0!</v>
      </c>
      <c r="H42" s="112" t="e">
        <v>#DIV/0!</v>
      </c>
      <c r="I42" s="112" t="e">
        <v>#DIV/0!</v>
      </c>
      <c r="J42" s="112" t="e">
        <v>#DIV/0!</v>
      </c>
      <c r="K42" s="112">
        <v>0.11716629605083544</v>
      </c>
      <c r="L42" s="112">
        <v>0.10285999999999999</v>
      </c>
      <c r="M42" s="112">
        <v>0.10285999999999997</v>
      </c>
      <c r="N42" s="112">
        <v>0.10440442407403025</v>
      </c>
      <c r="O42" s="112">
        <v>0.10094595001967158</v>
      </c>
      <c r="P42" s="112">
        <v>0.10093562663336546</v>
      </c>
      <c r="Q42" s="112">
        <v>0.10092442590032916</v>
      </c>
      <c r="R42" s="112">
        <v>0.10091218638185916</v>
      </c>
      <c r="S42" s="112">
        <v>0.10092580603035561</v>
      </c>
      <c r="T42" s="112">
        <v>0.1009393672937432</v>
      </c>
      <c r="U42" s="112">
        <v>0.10095226580103053</v>
      </c>
      <c r="V42" s="112">
        <v>0.10096538013779298</v>
      </c>
      <c r="W42" s="112">
        <v>0.10097821966423912</v>
      </c>
      <c r="X42" s="112">
        <v>0.10098626527183582</v>
      </c>
      <c r="Y42" s="112">
        <v>0.10099419863392955</v>
      </c>
      <c r="Z42" s="112">
        <v>0.10100203157981234</v>
      </c>
      <c r="AA42" s="112">
        <v>0.10100976603022548</v>
      </c>
      <c r="AB42" s="112">
        <v>0.1010174036398869</v>
      </c>
    </row>
    <row r="43" spans="4:28">
      <c r="D43" s="2">
        <v>10</v>
      </c>
      <c r="E43" s="112" t="e">
        <v>#DIV/0!</v>
      </c>
      <c r="F43" s="112" t="e">
        <v>#DIV/0!</v>
      </c>
      <c r="G43" s="112" t="e">
        <v>#DIV/0!</v>
      </c>
      <c r="H43" s="112" t="e">
        <v>#DIV/0!</v>
      </c>
      <c r="I43" s="112" t="e">
        <v>#DIV/0!</v>
      </c>
      <c r="J43" s="112" t="e">
        <v>#DIV/0!</v>
      </c>
      <c r="K43" s="112">
        <v>9.2357938773791046E-2</v>
      </c>
      <c r="L43" s="112">
        <v>9.494000000000001E-2</v>
      </c>
      <c r="M43" s="112">
        <v>9.4939999999999983E-2</v>
      </c>
      <c r="N43" s="112">
        <v>9.778865837972478E-2</v>
      </c>
      <c r="O43" s="112">
        <v>9.4551263219243106E-2</v>
      </c>
      <c r="P43" s="112">
        <v>9.4544687988212431E-2</v>
      </c>
      <c r="Q43" s="112">
        <v>9.4537553952418169E-2</v>
      </c>
      <c r="R43" s="112">
        <v>9.4529758287385565E-2</v>
      </c>
      <c r="S43" s="112">
        <v>9.4538432992832516E-2</v>
      </c>
      <c r="T43" s="112">
        <v>9.4547070511297543E-2</v>
      </c>
      <c r="U43" s="112">
        <v>9.4555285903306557E-2</v>
      </c>
      <c r="V43" s="112">
        <v>9.4563638762675553E-2</v>
      </c>
      <c r="W43" s="112">
        <v>9.4571816588265342E-2</v>
      </c>
      <c r="X43" s="112">
        <v>9.4576941043280627E-2</v>
      </c>
      <c r="Y43" s="112">
        <v>9.4581994006239609E-2</v>
      </c>
      <c r="Z43" s="112">
        <v>9.4586983011523601E-2</v>
      </c>
      <c r="AA43" s="112">
        <v>9.4591909282502232E-2</v>
      </c>
      <c r="AB43" s="112">
        <v>9.4596773873108192E-2</v>
      </c>
    </row>
    <row r="44" spans="4:28">
      <c r="D44" s="2">
        <v>11</v>
      </c>
      <c r="E44" s="112" t="e">
        <v>#DIV/0!</v>
      </c>
      <c r="F44" s="112" t="e">
        <v>#DIV/0!</v>
      </c>
      <c r="G44" s="112" t="e">
        <v>#DIV/0!</v>
      </c>
      <c r="H44" s="112" t="e">
        <v>#DIV/0!</v>
      </c>
      <c r="I44" s="112" t="e">
        <v>#DIV/0!</v>
      </c>
      <c r="J44" s="112" t="e">
        <v>#DIV/0!</v>
      </c>
      <c r="K44" s="112">
        <v>7.7134102712177133E-2</v>
      </c>
      <c r="L44" s="112">
        <v>7.8109999999999999E-2</v>
      </c>
      <c r="M44" s="112">
        <v>7.8109999999999985E-2</v>
      </c>
      <c r="N44" s="112">
        <v>8.1891504609174673E-2</v>
      </c>
      <c r="O44" s="112">
        <v>7.9185344279819395E-2</v>
      </c>
      <c r="P44" s="112">
        <v>7.9187775564968865E-2</v>
      </c>
      <c r="Q44" s="112">
        <v>7.9190413476123919E-2</v>
      </c>
      <c r="R44" s="112">
        <v>7.9193296034095723E-2</v>
      </c>
      <c r="S44" s="112">
        <v>7.9190088438433906E-2</v>
      </c>
      <c r="T44" s="112">
        <v>7.918689459318734E-2</v>
      </c>
      <c r="U44" s="112">
        <v>7.9183856835198962E-2</v>
      </c>
      <c r="V44" s="112">
        <v>7.9180768246700006E-2</v>
      </c>
      <c r="W44" s="112">
        <v>7.9177744379429191E-2</v>
      </c>
      <c r="X44" s="112">
        <v>7.9175849539336179E-2</v>
      </c>
      <c r="Y44" s="112">
        <v>7.9173981134447291E-2</v>
      </c>
      <c r="Z44" s="112">
        <v>7.917213637881805E-2</v>
      </c>
      <c r="AA44" s="112">
        <v>7.9170314820090001E-2</v>
      </c>
      <c r="AB44" s="112">
        <v>7.9168516068556682E-2</v>
      </c>
    </row>
    <row r="45" spans="4:28">
      <c r="D45" s="2">
        <v>12</v>
      </c>
      <c r="E45" s="112" t="e">
        <v>#DIV/0!</v>
      </c>
      <c r="F45" s="112" t="e">
        <v>#DIV/0!</v>
      </c>
      <c r="G45" s="112" t="e">
        <v>#DIV/0!</v>
      </c>
      <c r="H45" s="112" t="e">
        <v>#DIV/0!</v>
      </c>
      <c r="I45" s="112" t="e">
        <v>#DIV/0!</v>
      </c>
      <c r="J45" s="112" t="e">
        <v>#DIV/0!</v>
      </c>
      <c r="K45" s="112">
        <v>5.8865499438240446E-2</v>
      </c>
      <c r="L45" s="112">
        <v>5.9880000000000003E-2</v>
      </c>
      <c r="M45" s="112">
        <v>5.9880000000000003E-2</v>
      </c>
      <c r="N45" s="112">
        <v>6.3966159895844824E-2</v>
      </c>
      <c r="O45" s="112">
        <v>6.1859010408877452E-2</v>
      </c>
      <c r="P45" s="112">
        <v>6.1871597279707612E-2</v>
      </c>
      <c r="Q45" s="112">
        <v>6.1885253862513943E-2</v>
      </c>
      <c r="R45" s="112">
        <v>6.1900176992719089E-2</v>
      </c>
      <c r="S45" s="112">
        <v>6.1883571128006354E-2</v>
      </c>
      <c r="T45" s="112">
        <v>6.1867036449801779E-2</v>
      </c>
      <c r="U45" s="112">
        <v>6.1851309842241714E-2</v>
      </c>
      <c r="V45" s="112">
        <v>6.1835320082878197E-2</v>
      </c>
      <c r="W45" s="112">
        <v>6.1819665388177743E-2</v>
      </c>
      <c r="X45" s="112">
        <v>6.1809855717148567E-2</v>
      </c>
      <c r="Y45" s="112">
        <v>6.1800182902341377E-2</v>
      </c>
      <c r="Z45" s="112">
        <v>6.1790632520797695E-2</v>
      </c>
      <c r="AA45" s="112">
        <v>6.1781202230638488E-2</v>
      </c>
      <c r="AB45" s="112">
        <v>6.1771890014335813E-2</v>
      </c>
    </row>
    <row r="46" spans="4:28" ht="15.75">
      <c r="D46" s="54" t="s">
        <v>74</v>
      </c>
      <c r="E46" s="161" t="e">
        <v>#DIV/0!</v>
      </c>
      <c r="F46" s="161" t="e">
        <v>#DIV/0!</v>
      </c>
      <c r="G46" s="161" t="e">
        <v>#DIV/0!</v>
      </c>
      <c r="H46" s="161" t="e">
        <v>#DIV/0!</v>
      </c>
      <c r="I46" s="161" t="e">
        <v>#DIV/0!</v>
      </c>
      <c r="J46" s="161" t="e">
        <v>#DIV/0!</v>
      </c>
      <c r="K46" s="161">
        <v>1</v>
      </c>
      <c r="L46" s="161">
        <v>1</v>
      </c>
      <c r="M46" s="161">
        <v>1</v>
      </c>
      <c r="N46" s="161">
        <v>1.0000000000000002</v>
      </c>
      <c r="O46" s="161">
        <v>0.99999999999999989</v>
      </c>
      <c r="P46" s="161">
        <v>0.99999999999999989</v>
      </c>
      <c r="Q46" s="161">
        <v>1.0000000000000002</v>
      </c>
      <c r="R46" s="161">
        <v>1</v>
      </c>
      <c r="S46" s="161">
        <v>0.99999999999999989</v>
      </c>
      <c r="T46" s="161">
        <v>0.99999999999999978</v>
      </c>
      <c r="U46" s="161">
        <v>1</v>
      </c>
      <c r="V46" s="161">
        <v>1.0000000000000002</v>
      </c>
      <c r="W46" s="161">
        <v>0.99999999999999989</v>
      </c>
      <c r="X46" s="161">
        <v>1</v>
      </c>
      <c r="Y46" s="161">
        <v>0.99999999999999989</v>
      </c>
      <c r="Z46" s="161">
        <v>1</v>
      </c>
      <c r="AA46" s="161">
        <v>0.99999999999999978</v>
      </c>
      <c r="AB46" s="161">
        <v>1.0000000000000002</v>
      </c>
    </row>
    <row r="47" spans="4:28" ht="15.75">
      <c r="D47" s="54"/>
      <c r="E47" s="54"/>
      <c r="G47" s="90"/>
      <c r="H47" s="90"/>
      <c r="I47" s="90"/>
      <c r="J47" s="90"/>
      <c r="K47" s="90"/>
      <c r="L47" s="90"/>
      <c r="M47" s="90"/>
      <c r="N47" s="90"/>
      <c r="O47" s="90"/>
      <c r="P47" s="90"/>
      <c r="Q47" s="90"/>
      <c r="R47" s="90"/>
      <c r="S47" s="90"/>
      <c r="T47" s="90"/>
      <c r="U47" s="90"/>
      <c r="V47" s="90"/>
      <c r="W47" s="90"/>
      <c r="X47" s="90"/>
      <c r="Y47" s="90"/>
      <c r="Z47" s="90"/>
      <c r="AA47" s="90"/>
      <c r="AB47" s="90"/>
    </row>
    <row r="48" spans="4:28" ht="15.75">
      <c r="D48" s="54"/>
      <c r="E48" s="54"/>
      <c r="G48" s="90"/>
      <c r="H48" s="90"/>
      <c r="I48" s="90"/>
      <c r="J48" s="90"/>
      <c r="K48" s="90"/>
      <c r="L48" s="90"/>
      <c r="M48" s="90"/>
      <c r="N48" s="90"/>
      <c r="O48" s="90"/>
      <c r="P48" s="90"/>
      <c r="Q48" s="90"/>
      <c r="R48" s="90"/>
      <c r="S48" s="90"/>
      <c r="T48" s="90"/>
      <c r="U48" s="90"/>
      <c r="V48" s="90"/>
      <c r="W48" s="90"/>
      <c r="X48" s="90"/>
      <c r="Y48" s="90"/>
      <c r="Z48" s="90"/>
      <c r="AA48" s="90"/>
      <c r="AB48" s="90"/>
    </row>
    <row r="49" spans="4:28" ht="15.75">
      <c r="D49" s="54" t="s">
        <v>95</v>
      </c>
      <c r="E49" s="54"/>
    </row>
    <row r="50" spans="4:28" ht="15.75">
      <c r="D50" s="158" t="s">
        <v>180</v>
      </c>
      <c r="E50" s="159">
        <v>2007</v>
      </c>
      <c r="F50" s="159">
        <v>2008</v>
      </c>
      <c r="G50" s="159">
        <v>2009</v>
      </c>
      <c r="H50" s="159">
        <v>2010</v>
      </c>
      <c r="I50" s="159">
        <v>2011</v>
      </c>
      <c r="J50" s="159">
        <v>2012</v>
      </c>
      <c r="K50" s="159">
        <v>2013</v>
      </c>
      <c r="L50" s="159">
        <v>2014</v>
      </c>
      <c r="M50" s="159">
        <v>2015</v>
      </c>
      <c r="N50" s="159">
        <v>2016</v>
      </c>
      <c r="O50" s="159">
        <v>2017</v>
      </c>
      <c r="P50" s="159">
        <v>2018</v>
      </c>
      <c r="Q50" s="159">
        <v>2019</v>
      </c>
      <c r="R50" s="159">
        <v>2020</v>
      </c>
      <c r="S50" s="159">
        <v>2021</v>
      </c>
      <c r="T50" s="159">
        <v>2022</v>
      </c>
      <c r="U50" s="159">
        <v>2023</v>
      </c>
      <c r="V50" s="159">
        <v>2024</v>
      </c>
      <c r="W50" s="159">
        <v>2025</v>
      </c>
      <c r="X50" s="159">
        <v>2026</v>
      </c>
      <c r="Y50" s="159">
        <v>2027</v>
      </c>
      <c r="Z50" s="159">
        <v>2028</v>
      </c>
      <c r="AA50" s="159">
        <v>2029</v>
      </c>
      <c r="AB50" s="159">
        <v>2030</v>
      </c>
    </row>
    <row r="51" spans="4:28">
      <c r="D51" s="2">
        <v>1</v>
      </c>
      <c r="E51" s="51" t="e">
        <v>#DIV/0!</v>
      </c>
      <c r="F51" s="51" t="e">
        <v>#DIV/0!</v>
      </c>
      <c r="G51" s="51" t="e">
        <v>#DIV/0!</v>
      </c>
      <c r="H51" s="51" t="e">
        <v>#DIV/0!</v>
      </c>
      <c r="I51" s="51" t="e">
        <v>#DIV/0!</v>
      </c>
      <c r="J51" s="51" t="e">
        <v>#DIV/0!</v>
      </c>
      <c r="K51" s="51">
        <v>9518.249048166188</v>
      </c>
      <c r="L51" s="51">
        <v>10904.931637943371</v>
      </c>
      <c r="M51" s="51">
        <v>11145.724421222889</v>
      </c>
      <c r="N51" s="51">
        <v>9484.6469264062471</v>
      </c>
      <c r="O51" s="51">
        <v>9755.1396200034524</v>
      </c>
      <c r="P51" s="51">
        <v>7789.5536023902932</v>
      </c>
      <c r="Q51" s="51">
        <v>5811.4265450468001</v>
      </c>
      <c r="R51" s="51">
        <v>3669.3099250695032</v>
      </c>
      <c r="S51" s="51">
        <v>3145.9647474209228</v>
      </c>
      <c r="T51" s="51">
        <v>3522.6095527118314</v>
      </c>
      <c r="U51" s="51">
        <v>3892.5317584541267</v>
      </c>
      <c r="V51" s="51">
        <v>4121.4596137330273</v>
      </c>
      <c r="W51" s="51">
        <v>4350.2425303128603</v>
      </c>
      <c r="X51" s="51">
        <v>4496.0159244599408</v>
      </c>
      <c r="Y51" s="51">
        <v>4641.6184379590577</v>
      </c>
      <c r="Z51" s="51">
        <v>4787.2288348932316</v>
      </c>
      <c r="AA51" s="51">
        <v>4932.8483925318442</v>
      </c>
      <c r="AB51" s="51">
        <v>5078.4741988557107</v>
      </c>
    </row>
    <row r="52" spans="4:28">
      <c r="D52" s="2">
        <v>2</v>
      </c>
      <c r="E52" s="51" t="e">
        <v>#DIV/0!</v>
      </c>
      <c r="F52" s="51" t="e">
        <v>#DIV/0!</v>
      </c>
      <c r="G52" s="51" t="e">
        <v>#DIV/0!</v>
      </c>
      <c r="H52" s="51" t="e">
        <v>#DIV/0!</v>
      </c>
      <c r="I52" s="51" t="e">
        <v>#DIV/0!</v>
      </c>
      <c r="J52" s="51" t="e">
        <v>#DIV/0!</v>
      </c>
      <c r="K52" s="51">
        <v>9218.2394151347271</v>
      </c>
      <c r="L52" s="51">
        <v>9603.0144590397595</v>
      </c>
      <c r="M52" s="51">
        <v>9815.0594911626522</v>
      </c>
      <c r="N52" s="51">
        <v>8407.5519195991255</v>
      </c>
      <c r="O52" s="51">
        <v>8750.0916318317959</v>
      </c>
      <c r="P52" s="51">
        <v>6987.671425100968</v>
      </c>
      <c r="Q52" s="51">
        <v>5213.7102641478568</v>
      </c>
      <c r="R52" s="51">
        <v>3292.280597547975</v>
      </c>
      <c r="S52" s="51">
        <v>2822.3608731540708</v>
      </c>
      <c r="T52" s="51">
        <v>3159.8730489756981</v>
      </c>
      <c r="U52" s="51">
        <v>3491.2930785279864</v>
      </c>
      <c r="V52" s="51">
        <v>3696.1817506478064</v>
      </c>
      <c r="W52" s="51">
        <v>3900.900907281256</v>
      </c>
      <c r="X52" s="51">
        <v>4031.321408340752</v>
      </c>
      <c r="Y52" s="51">
        <v>4161.5736731267953</v>
      </c>
      <c r="Z52" s="51">
        <v>4291.817931344588</v>
      </c>
      <c r="AA52" s="51">
        <v>4422.0556020307968</v>
      </c>
      <c r="AB52" s="51">
        <v>4552.2843509531285</v>
      </c>
    </row>
    <row r="53" spans="4:28">
      <c r="D53" s="2">
        <v>3</v>
      </c>
      <c r="E53" s="51" t="e">
        <v>#DIV/0!</v>
      </c>
      <c r="F53" s="51" t="e">
        <v>#DIV/0!</v>
      </c>
      <c r="G53" s="51" t="e">
        <v>#DIV/0!</v>
      </c>
      <c r="H53" s="51" t="e">
        <v>#DIV/0!</v>
      </c>
      <c r="I53" s="51" t="e">
        <v>#DIV/0!</v>
      </c>
      <c r="J53" s="51" t="e">
        <v>#DIV/0!</v>
      </c>
      <c r="K53" s="51">
        <v>11707.696549734752</v>
      </c>
      <c r="L53" s="51">
        <v>12720.28094373856</v>
      </c>
      <c r="M53" s="51">
        <v>13001.158619475904</v>
      </c>
      <c r="N53" s="51">
        <v>11468.855330448498</v>
      </c>
      <c r="O53" s="51">
        <v>11606.624077727858</v>
      </c>
      <c r="P53" s="51">
        <v>9266.7690245894573</v>
      </c>
      <c r="Q53" s="51">
        <v>6912.530589070052</v>
      </c>
      <c r="R53" s="51">
        <v>4363.8677454202352</v>
      </c>
      <c r="S53" s="51">
        <v>3742.1029922767038</v>
      </c>
      <c r="T53" s="51">
        <v>4190.8373456339386</v>
      </c>
      <c r="U53" s="51">
        <v>4631.6876877869518</v>
      </c>
      <c r="V53" s="51">
        <v>4904.9001687944219</v>
      </c>
      <c r="W53" s="51">
        <v>5178.0129860949073</v>
      </c>
      <c r="X53" s="51">
        <v>5352.0692515748078</v>
      </c>
      <c r="Y53" s="51">
        <v>5525.9497649793366</v>
      </c>
      <c r="Z53" s="51">
        <v>5699.8674341467286</v>
      </c>
      <c r="AA53" s="51">
        <v>5873.8232751847645</v>
      </c>
      <c r="AB53" s="51">
        <v>6047.8133116838426</v>
      </c>
    </row>
    <row r="54" spans="4:28">
      <c r="D54" s="2">
        <v>4</v>
      </c>
      <c r="E54" s="51" t="e">
        <v>#DIV/0!</v>
      </c>
      <c r="F54" s="51" t="e">
        <v>#DIV/0!</v>
      </c>
      <c r="G54" s="51" t="e">
        <v>#DIV/0!</v>
      </c>
      <c r="H54" s="51" t="e">
        <v>#DIV/0!</v>
      </c>
      <c r="I54" s="51" t="e">
        <v>#DIV/0!</v>
      </c>
      <c r="J54" s="51" t="e">
        <v>#DIV/0!</v>
      </c>
      <c r="K54" s="51">
        <v>14496.50771782823</v>
      </c>
      <c r="L54" s="51">
        <v>14746.504158792764</v>
      </c>
      <c r="M54" s="51">
        <v>15072.123052879522</v>
      </c>
      <c r="N54" s="51">
        <v>13390.955069454831</v>
      </c>
      <c r="O54" s="51">
        <v>13400.154326726135</v>
      </c>
      <c r="P54" s="51">
        <v>10697.745413803801</v>
      </c>
      <c r="Q54" s="51">
        <v>7979.1684439064102</v>
      </c>
      <c r="R54" s="51">
        <v>5036.6848761718493</v>
      </c>
      <c r="S54" s="51">
        <v>4319.5812261732417</v>
      </c>
      <c r="T54" s="51">
        <v>4838.148617855024</v>
      </c>
      <c r="U54" s="51">
        <v>5347.7069405838265</v>
      </c>
      <c r="V54" s="51">
        <v>5663.8178728736675</v>
      </c>
      <c r="W54" s="51">
        <v>5979.8729992742183</v>
      </c>
      <c r="X54" s="51">
        <v>6181.3268402791564</v>
      </c>
      <c r="Y54" s="51">
        <v>6382.6002102642206</v>
      </c>
      <c r="Z54" s="51">
        <v>6583.9390920726883</v>
      </c>
      <c r="AA54" s="51">
        <v>6785.3442488254841</v>
      </c>
      <c r="AB54" s="51">
        <v>6986.8106730395921</v>
      </c>
    </row>
    <row r="55" spans="4:28">
      <c r="D55" s="2">
        <v>5</v>
      </c>
      <c r="E55" s="51" t="e">
        <v>#DIV/0!</v>
      </c>
      <c r="F55" s="51" t="e">
        <v>#DIV/0!</v>
      </c>
      <c r="G55" s="51" t="e">
        <v>#DIV/0!</v>
      </c>
      <c r="H55" s="51" t="e">
        <v>#DIV/0!</v>
      </c>
      <c r="I55" s="51" t="e">
        <v>#DIV/0!</v>
      </c>
      <c r="J55" s="51" t="e">
        <v>#DIV/0!</v>
      </c>
      <c r="K55" s="51">
        <v>17378.851086677416</v>
      </c>
      <c r="L55" s="51">
        <v>16888.249602397591</v>
      </c>
      <c r="M55" s="51">
        <v>17261.160571626511</v>
      </c>
      <c r="N55" s="51">
        <v>15165.955338639251</v>
      </c>
      <c r="O55" s="51">
        <v>15056.424607688834</v>
      </c>
      <c r="P55" s="51">
        <v>12019.208303843574</v>
      </c>
      <c r="Q55" s="51">
        <v>8964.1758506685601</v>
      </c>
      <c r="R55" s="51">
        <v>5658.0108999781887</v>
      </c>
      <c r="S55" s="51">
        <v>4852.8646972715769</v>
      </c>
      <c r="T55" s="51">
        <v>5435.920762100005</v>
      </c>
      <c r="U55" s="51">
        <v>6008.9288015850225</v>
      </c>
      <c r="V55" s="51">
        <v>6364.6551404162346</v>
      </c>
      <c r="W55" s="51">
        <v>6720.3661747102151</v>
      </c>
      <c r="X55" s="51">
        <v>6947.1208380112357</v>
      </c>
      <c r="Y55" s="51">
        <v>7173.6906724915862</v>
      </c>
      <c r="Z55" s="51">
        <v>7400.3522047492079</v>
      </c>
      <c r="AA55" s="51">
        <v>7627.1059642794144</v>
      </c>
      <c r="AB55" s="51">
        <v>7853.9459914344407</v>
      </c>
    </row>
    <row r="56" spans="4:28">
      <c r="D56" s="2">
        <v>6</v>
      </c>
      <c r="E56" s="51" t="e">
        <v>#DIV/0!</v>
      </c>
      <c r="F56" s="51" t="e">
        <v>#DIV/0!</v>
      </c>
      <c r="G56" s="51" t="e">
        <v>#DIV/0!</v>
      </c>
      <c r="H56" s="51" t="e">
        <v>#DIV/0!</v>
      </c>
      <c r="I56" s="51" t="e">
        <v>#DIV/0!</v>
      </c>
      <c r="J56" s="51" t="e">
        <v>#DIV/0!</v>
      </c>
      <c r="K56" s="51">
        <v>17850.336421094351</v>
      </c>
      <c r="L56" s="51">
        <v>18219.505759980726</v>
      </c>
      <c r="M56" s="51">
        <v>18621.812317012045</v>
      </c>
      <c r="N56" s="51">
        <v>16187.479434624758</v>
      </c>
      <c r="O56" s="51">
        <v>16009.618830158155</v>
      </c>
      <c r="P56" s="51">
        <v>12779.718714778068</v>
      </c>
      <c r="Q56" s="51">
        <v>9531.0539622950273</v>
      </c>
      <c r="R56" s="51">
        <v>6015.5880315426102</v>
      </c>
      <c r="S56" s="51">
        <v>5159.7727722591089</v>
      </c>
      <c r="T56" s="51">
        <v>5779.9424841562768</v>
      </c>
      <c r="U56" s="51">
        <v>6389.4662446105694</v>
      </c>
      <c r="V56" s="51">
        <v>6767.9915052542692</v>
      </c>
      <c r="W56" s="51">
        <v>7146.524770149902</v>
      </c>
      <c r="X56" s="51">
        <v>7387.840219763124</v>
      </c>
      <c r="Y56" s="51">
        <v>7628.9683326132299</v>
      </c>
      <c r="Z56" s="51">
        <v>7870.2032134258416</v>
      </c>
      <c r="AA56" s="51">
        <v>8111.5452572432314</v>
      </c>
      <c r="AB56" s="51">
        <v>8352.9879564406856</v>
      </c>
    </row>
    <row r="57" spans="4:28">
      <c r="D57" s="2">
        <v>7</v>
      </c>
      <c r="E57" s="51" t="e">
        <v>#DIV/0!</v>
      </c>
      <c r="F57" s="51" t="e">
        <v>#DIV/0!</v>
      </c>
      <c r="G57" s="51" t="e">
        <v>#DIV/0!</v>
      </c>
      <c r="H57" s="51" t="e">
        <v>#DIV/0!</v>
      </c>
      <c r="I57" s="51" t="e">
        <v>#DIV/0!</v>
      </c>
      <c r="J57" s="51" t="e">
        <v>#DIV/0!</v>
      </c>
      <c r="K57" s="51">
        <v>18412.804402508082</v>
      </c>
      <c r="L57" s="51">
        <v>18914.472817451806</v>
      </c>
      <c r="M57" s="51">
        <v>19332.125005030135</v>
      </c>
      <c r="N57" s="51">
        <v>17759.958378387568</v>
      </c>
      <c r="O57" s="51">
        <v>16576.960031371895</v>
      </c>
      <c r="P57" s="51">
        <v>13232.374511366279</v>
      </c>
      <c r="Q57" s="51">
        <v>9868.4598143350995</v>
      </c>
      <c r="R57" s="51">
        <v>6228.4179402497521</v>
      </c>
      <c r="S57" s="51">
        <v>5342.4444584916864</v>
      </c>
      <c r="T57" s="51">
        <v>5984.7042131241733</v>
      </c>
      <c r="U57" s="51">
        <v>6615.9621306993768</v>
      </c>
      <c r="V57" s="51">
        <v>7008.0573096058697</v>
      </c>
      <c r="W57" s="51">
        <v>7400.1743661556029</v>
      </c>
      <c r="X57" s="51">
        <v>7650.1563957818489</v>
      </c>
      <c r="Y57" s="51">
        <v>7899.9495959176311</v>
      </c>
      <c r="Z57" s="51">
        <v>8149.8585337901768</v>
      </c>
      <c r="AA57" s="51">
        <v>8399.8835244152924</v>
      </c>
      <c r="AB57" s="51">
        <v>8650.017734012401</v>
      </c>
    </row>
    <row r="58" spans="4:28">
      <c r="D58" s="2">
        <v>8</v>
      </c>
      <c r="E58" s="51" t="e">
        <v>#DIV/0!</v>
      </c>
      <c r="F58" s="51" t="e">
        <v>#DIV/0!</v>
      </c>
      <c r="G58" s="51" t="e">
        <v>#DIV/0!</v>
      </c>
      <c r="H58" s="51" t="e">
        <v>#DIV/0!</v>
      </c>
      <c r="I58" s="51" t="e">
        <v>#DIV/0!</v>
      </c>
      <c r="J58" s="51" t="e">
        <v>#DIV/0!</v>
      </c>
      <c r="K58" s="51">
        <v>18852.201781759206</v>
      </c>
      <c r="L58" s="51">
        <v>19798.309550172286</v>
      </c>
      <c r="M58" s="51">
        <v>20235.477816704824</v>
      </c>
      <c r="N58" s="51">
        <v>18464.401394979155</v>
      </c>
      <c r="O58" s="51">
        <v>17234.282767186742</v>
      </c>
      <c r="P58" s="51">
        <v>13756.822490746705</v>
      </c>
      <c r="Q58" s="51">
        <v>10259.378960112706</v>
      </c>
      <c r="R58" s="51">
        <v>6475.0031301765757</v>
      </c>
      <c r="S58" s="51">
        <v>5554.0882670030878</v>
      </c>
      <c r="T58" s="51">
        <v>6221.9415926541787</v>
      </c>
      <c r="U58" s="51">
        <v>6878.3807514097962</v>
      </c>
      <c r="V58" s="51">
        <v>7286.1980667981752</v>
      </c>
      <c r="W58" s="51">
        <v>7694.0533335708124</v>
      </c>
      <c r="X58" s="51">
        <v>7954.0764814379463</v>
      </c>
      <c r="Y58" s="51">
        <v>8213.909070337515</v>
      </c>
      <c r="Z58" s="51">
        <v>8473.8677893735858</v>
      </c>
      <c r="AA58" s="51">
        <v>8733.9528608431447</v>
      </c>
      <c r="AB58" s="51">
        <v>8994.1570730807034</v>
      </c>
    </row>
    <row r="59" spans="4:28">
      <c r="D59" s="2">
        <v>9</v>
      </c>
      <c r="E59" s="51" t="e">
        <v>#DIV/0!</v>
      </c>
      <c r="F59" s="51" t="e">
        <v>#DIV/0!</v>
      </c>
      <c r="G59" s="51" t="e">
        <v>#DIV/0!</v>
      </c>
      <c r="H59" s="51" t="e">
        <v>#DIV/0!</v>
      </c>
      <c r="I59" s="51" t="e">
        <v>#DIV/0!</v>
      </c>
      <c r="J59" s="51" t="e">
        <v>#DIV/0!</v>
      </c>
      <c r="K59" s="51">
        <v>21023.547451639457</v>
      </c>
      <c r="L59" s="51">
        <v>18861.295918595177</v>
      </c>
      <c r="M59" s="51">
        <v>19277.773902253011</v>
      </c>
      <c r="N59" s="51">
        <v>17668.429819387253</v>
      </c>
      <c r="O59" s="51">
        <v>16491.553829038639</v>
      </c>
      <c r="P59" s="51">
        <v>13164.232778546551</v>
      </c>
      <c r="Q59" s="51">
        <v>9817.6675355333682</v>
      </c>
      <c r="R59" s="51">
        <v>6196.3790292615813</v>
      </c>
      <c r="S59" s="51">
        <v>5314.9454949728033</v>
      </c>
      <c r="T59" s="51">
        <v>5953.8798668279296</v>
      </c>
      <c r="U59" s="51">
        <v>6581.8659758042868</v>
      </c>
      <c r="V59" s="51">
        <v>6971.9183713163775</v>
      </c>
      <c r="W59" s="51">
        <v>7361.990556004208</v>
      </c>
      <c r="X59" s="51">
        <v>7610.6679391768748</v>
      </c>
      <c r="Y59" s="51">
        <v>7859.1567175707314</v>
      </c>
      <c r="Z59" s="51">
        <v>8107.7598834127493</v>
      </c>
      <c r="AA59" s="51">
        <v>8356.4777637657371</v>
      </c>
      <c r="AB59" s="51">
        <v>8605.3035739478419</v>
      </c>
    </row>
    <row r="60" spans="4:28">
      <c r="D60" s="2">
        <v>10</v>
      </c>
      <c r="E60" s="51" t="e">
        <v>#DIV/0!</v>
      </c>
      <c r="F60" s="51" t="e">
        <v>#DIV/0!</v>
      </c>
      <c r="G60" s="51" t="e">
        <v>#DIV/0!</v>
      </c>
      <c r="H60" s="51" t="e">
        <v>#DIV/0!</v>
      </c>
      <c r="I60" s="51" t="e">
        <v>#DIV/0!</v>
      </c>
      <c r="J60" s="51" t="e">
        <v>#DIV/0!</v>
      </c>
      <c r="K60" s="51">
        <v>16572.099432962856</v>
      </c>
      <c r="L60" s="51">
        <v>17409.016473959033</v>
      </c>
      <c r="M60" s="51">
        <v>17793.426543650607</v>
      </c>
      <c r="N60" s="51">
        <v>16548.839410187138</v>
      </c>
      <c r="O60" s="51">
        <v>15446.852961212264</v>
      </c>
      <c r="P60" s="51">
        <v>12330.713368162344</v>
      </c>
      <c r="Q60" s="51">
        <v>9196.369125190764</v>
      </c>
      <c r="R60" s="51">
        <v>5804.4744930669758</v>
      </c>
      <c r="S60" s="51">
        <v>4978.5742447864695</v>
      </c>
      <c r="T60" s="51">
        <v>5576.8320594542529</v>
      </c>
      <c r="U60" s="51">
        <v>6164.7969382482852</v>
      </c>
      <c r="V60" s="51">
        <v>6529.8617154538924</v>
      </c>
      <c r="W60" s="51">
        <v>6894.9207354023101</v>
      </c>
      <c r="X60" s="51">
        <v>7127.639496776811</v>
      </c>
      <c r="Y60" s="51">
        <v>7360.1724020774127</v>
      </c>
      <c r="Z60" s="51">
        <v>7592.803177903158</v>
      </c>
      <c r="AA60" s="51">
        <v>7825.5322986773899</v>
      </c>
      <c r="AB60" s="51">
        <v>8058.353580301</v>
      </c>
    </row>
    <row r="61" spans="4:28">
      <c r="D61" s="2">
        <v>11</v>
      </c>
      <c r="E61" s="51" t="e">
        <v>#DIV/0!</v>
      </c>
      <c r="F61" s="51" t="e">
        <v>#DIV/0!</v>
      </c>
      <c r="G61" s="51" t="e">
        <v>#DIV/0!</v>
      </c>
      <c r="H61" s="51" t="e">
        <v>#DIV/0!</v>
      </c>
      <c r="I61" s="51" t="e">
        <v>#DIV/0!</v>
      </c>
      <c r="J61" s="51" t="e">
        <v>#DIV/0!</v>
      </c>
      <c r="K61" s="51">
        <v>13840.43469126568</v>
      </c>
      <c r="L61" s="51">
        <v>14322.922654107226</v>
      </c>
      <c r="M61" s="51">
        <v>14639.188406620484</v>
      </c>
      <c r="N61" s="51">
        <v>13858.553550999701</v>
      </c>
      <c r="O61" s="51">
        <v>12936.52065691706</v>
      </c>
      <c r="P61" s="51">
        <v>10327.83314992526</v>
      </c>
      <c r="Q61" s="51">
        <v>7703.4389304112983</v>
      </c>
      <c r="R61" s="51">
        <v>4862.7593593789152</v>
      </c>
      <c r="S61" s="51">
        <v>4170.3011384993069</v>
      </c>
      <c r="T61" s="51">
        <v>4670.8164522468524</v>
      </c>
      <c r="U61" s="51">
        <v>5162.6135282961968</v>
      </c>
      <c r="V61" s="51">
        <v>5467.6350650164495</v>
      </c>
      <c r="W61" s="51">
        <v>5772.5894584523548</v>
      </c>
      <c r="X61" s="51">
        <v>5966.960932995039</v>
      </c>
      <c r="Y61" s="51">
        <v>6161.1531563810495</v>
      </c>
      <c r="Z61" s="51">
        <v>6355.40356145237</v>
      </c>
      <c r="AA61" s="51">
        <v>6549.712976727883</v>
      </c>
      <c r="AB61" s="51">
        <v>6744.0766612605521</v>
      </c>
    </row>
    <row r="62" spans="4:28">
      <c r="D62" s="2">
        <v>12</v>
      </c>
      <c r="E62" s="51" t="e">
        <v>#DIV/0!</v>
      </c>
      <c r="F62" s="51" t="e">
        <v>#DIV/0!</v>
      </c>
      <c r="G62" s="51" t="e">
        <v>#DIV/0!</v>
      </c>
      <c r="H62" s="51" t="e">
        <v>#DIV/0!</v>
      </c>
      <c r="I62" s="51" t="e">
        <v>#DIV/0!</v>
      </c>
      <c r="J62" s="51" t="e">
        <v>#DIV/0!</v>
      </c>
      <c r="K62" s="51">
        <v>10562.437001229073</v>
      </c>
      <c r="L62" s="51">
        <v>10980.112770809637</v>
      </c>
      <c r="M62" s="51">
        <v>11222.56563549398</v>
      </c>
      <c r="N62" s="51">
        <v>10825.035595561139</v>
      </c>
      <c r="O62" s="51">
        <v>10105.915093872163</v>
      </c>
      <c r="P62" s="51">
        <v>8069.4214336141904</v>
      </c>
      <c r="Q62" s="51">
        <v>6020.0376901253458</v>
      </c>
      <c r="R62" s="51">
        <v>3800.8983094852088</v>
      </c>
      <c r="S62" s="51">
        <v>3258.906919016335</v>
      </c>
      <c r="T62" s="51">
        <v>3649.2095464285408</v>
      </c>
      <c r="U62" s="51">
        <v>4032.5695374875268</v>
      </c>
      <c r="V62" s="51">
        <v>4269.8873959934244</v>
      </c>
      <c r="W62" s="51">
        <v>4507.0688934346654</v>
      </c>
      <c r="X62" s="51">
        <v>4658.2006569446376</v>
      </c>
      <c r="Y62" s="51">
        <v>4809.1606168838234</v>
      </c>
      <c r="Z62" s="51">
        <v>4960.1340060862321</v>
      </c>
      <c r="AA62" s="51">
        <v>5111.1220523425291</v>
      </c>
      <c r="AB62" s="51">
        <v>5262.1216419780094</v>
      </c>
    </row>
    <row r="63" spans="4:28" ht="15.75">
      <c r="D63" s="54" t="s">
        <v>74</v>
      </c>
      <c r="E63" s="90">
        <v>0</v>
      </c>
      <c r="F63" s="90">
        <v>0</v>
      </c>
      <c r="G63" s="90">
        <v>0</v>
      </c>
      <c r="H63" s="90">
        <v>0</v>
      </c>
      <c r="I63" s="90">
        <v>0</v>
      </c>
      <c r="J63" s="90">
        <v>0</v>
      </c>
      <c r="K63" s="90">
        <v>179433.40500000003</v>
      </c>
      <c r="L63" s="90">
        <v>183368.61674698791</v>
      </c>
      <c r="M63" s="90">
        <v>187417.59578313259</v>
      </c>
      <c r="N63" s="90">
        <v>169230.66216867464</v>
      </c>
      <c r="O63" s="90">
        <v>163370.138433735</v>
      </c>
      <c r="P63" s="90">
        <v>130422.0642168675</v>
      </c>
      <c r="Q63" s="90">
        <v>97277.417710843263</v>
      </c>
      <c r="R63" s="90">
        <v>61403.674337349366</v>
      </c>
      <c r="S63" s="90">
        <v>52661.907831325312</v>
      </c>
      <c r="T63" s="90">
        <v>58984.715542168706</v>
      </c>
      <c r="U63" s="90">
        <v>65197.803373493953</v>
      </c>
      <c r="V63" s="90">
        <v>69052.563975903613</v>
      </c>
      <c r="W63" s="90">
        <v>72906.71771084331</v>
      </c>
      <c r="X63" s="90">
        <v>75363.396385542175</v>
      </c>
      <c r="Y63" s="90">
        <v>77817.902650602395</v>
      </c>
      <c r="Z63" s="90">
        <v>80273.23566265055</v>
      </c>
      <c r="AA63" s="90">
        <v>82729.404216867522</v>
      </c>
      <c r="AB63" s="90">
        <v>85186.346746987896</v>
      </c>
    </row>
    <row r="66" spans="4:28" ht="15.75">
      <c r="D66" s="54" t="s">
        <v>90</v>
      </c>
      <c r="E66" s="54"/>
    </row>
    <row r="67" spans="4:28" ht="15.75">
      <c r="D67" s="158" t="s">
        <v>180</v>
      </c>
      <c r="E67" s="159">
        <v>2007</v>
      </c>
      <c r="F67" s="159">
        <v>2008</v>
      </c>
      <c r="G67" s="159">
        <v>2009</v>
      </c>
      <c r="H67" s="159">
        <v>2010</v>
      </c>
      <c r="I67" s="159">
        <v>2011</v>
      </c>
      <c r="J67" s="159">
        <v>2012</v>
      </c>
      <c r="K67" s="159">
        <v>2013</v>
      </c>
      <c r="L67" s="159">
        <v>2014</v>
      </c>
      <c r="M67" s="159">
        <v>2015</v>
      </c>
      <c r="N67" s="159">
        <v>2016</v>
      </c>
      <c r="O67" s="159">
        <v>2017</v>
      </c>
      <c r="P67" s="159">
        <v>2018</v>
      </c>
      <c r="Q67" s="159">
        <v>2019</v>
      </c>
      <c r="R67" s="159">
        <v>2020</v>
      </c>
      <c r="S67" s="159">
        <v>2021</v>
      </c>
      <c r="T67" s="159">
        <v>2022</v>
      </c>
      <c r="U67" s="159">
        <v>2023</v>
      </c>
      <c r="V67" s="159">
        <v>2024</v>
      </c>
      <c r="W67" s="159">
        <v>2025</v>
      </c>
      <c r="X67" s="159">
        <v>2026</v>
      </c>
      <c r="Y67" s="159">
        <v>2027</v>
      </c>
      <c r="Z67" s="159">
        <v>2028</v>
      </c>
      <c r="AA67" s="159">
        <v>2029</v>
      </c>
      <c r="AB67" s="159">
        <v>2030</v>
      </c>
    </row>
    <row r="68" spans="4:28">
      <c r="D68" s="2">
        <v>1</v>
      </c>
      <c r="E68" s="51" t="e">
        <v>#DIV/0!</v>
      </c>
      <c r="F68" s="51" t="e">
        <v>#DIV/0!</v>
      </c>
      <c r="G68" s="51" t="e">
        <v>#DIV/0!</v>
      </c>
      <c r="H68" s="51" t="e">
        <v>#DIV/0!</v>
      </c>
      <c r="I68" s="51" t="e">
        <v>#DIV/0!</v>
      </c>
      <c r="J68" s="51" t="e">
        <v>#DIV/0!</v>
      </c>
      <c r="K68" s="51">
        <v>0</v>
      </c>
      <c r="L68" s="51">
        <v>0</v>
      </c>
      <c r="M68" s="51">
        <v>0</v>
      </c>
      <c r="N68" s="51">
        <v>0</v>
      </c>
      <c r="O68" s="51">
        <v>955.39022869448172</v>
      </c>
      <c r="P68" s="51">
        <v>955.61175470282058</v>
      </c>
      <c r="Q68" s="51">
        <v>955.85210739392642</v>
      </c>
      <c r="R68" s="51">
        <v>956.11475102560382</v>
      </c>
      <c r="S68" s="51">
        <v>955.82249165673647</v>
      </c>
      <c r="T68" s="51">
        <v>955.53148515390865</v>
      </c>
      <c r="U68" s="51">
        <v>955.25470050707338</v>
      </c>
      <c r="V68" s="51">
        <v>954.97328444950779</v>
      </c>
      <c r="W68" s="51">
        <v>954.69776545232787</v>
      </c>
      <c r="X68" s="51">
        <v>954.52511751659063</v>
      </c>
      <c r="Y68" s="51">
        <v>954.35487821863092</v>
      </c>
      <c r="Z68" s="51">
        <v>954.18679371772294</v>
      </c>
      <c r="AA68" s="51">
        <v>954.02082279733781</v>
      </c>
      <c r="AB68" s="51">
        <v>953.85692994945214</v>
      </c>
    </row>
    <row r="69" spans="4:28">
      <c r="D69" s="2">
        <v>2</v>
      </c>
      <c r="E69" s="51" t="e">
        <v>#DIV/0!</v>
      </c>
      <c r="F69" s="51" t="e">
        <v>#DIV/0!</v>
      </c>
      <c r="G69" s="51" t="e">
        <v>#DIV/0!</v>
      </c>
      <c r="H69" s="51" t="e">
        <v>#DIV/0!</v>
      </c>
      <c r="I69" s="51" t="e">
        <v>#DIV/0!</v>
      </c>
      <c r="J69" s="51" t="e">
        <v>#DIV/0!</v>
      </c>
      <c r="K69" s="51">
        <v>0</v>
      </c>
      <c r="L69" s="51">
        <v>0</v>
      </c>
      <c r="M69" s="51">
        <v>0</v>
      </c>
      <c r="N69" s="51">
        <v>0</v>
      </c>
      <c r="O69" s="51">
        <v>856.95872851387162</v>
      </c>
      <c r="P69" s="51">
        <v>857.2379487546558</v>
      </c>
      <c r="Q69" s="51">
        <v>857.54089889936677</v>
      </c>
      <c r="R69" s="51">
        <v>857.87194543709302</v>
      </c>
      <c r="S69" s="51">
        <v>857.50357003973875</v>
      </c>
      <c r="T69" s="51">
        <v>857.13677380484819</v>
      </c>
      <c r="U69" s="51">
        <v>856.78790336604868</v>
      </c>
      <c r="V69" s="51">
        <v>856.43319531193436</v>
      </c>
      <c r="W69" s="51">
        <v>856.08592014858027</v>
      </c>
      <c r="X69" s="51">
        <v>855.86830778536967</v>
      </c>
      <c r="Y69" s="51">
        <v>855.65373136554558</v>
      </c>
      <c r="Z69" s="51">
        <v>855.44187093810751</v>
      </c>
      <c r="AA69" s="51">
        <v>855.23267455209225</v>
      </c>
      <c r="AB69" s="51">
        <v>855.02609745176665</v>
      </c>
    </row>
    <row r="70" spans="4:28">
      <c r="D70" s="2">
        <v>3</v>
      </c>
      <c r="E70" s="51" t="e">
        <v>#DIV/0!</v>
      </c>
      <c r="F70" s="51" t="e">
        <v>#DIV/0!</v>
      </c>
      <c r="G70" s="51" t="e">
        <v>#DIV/0!</v>
      </c>
      <c r="H70" s="51" t="e">
        <v>#DIV/0!</v>
      </c>
      <c r="I70" s="51" t="e">
        <v>#DIV/0!</v>
      </c>
      <c r="J70" s="51" t="e">
        <v>#DIV/0!</v>
      </c>
      <c r="K70" s="51">
        <v>0</v>
      </c>
      <c r="L70" s="51">
        <v>0</v>
      </c>
      <c r="M70" s="51">
        <v>0</v>
      </c>
      <c r="N70" s="51">
        <v>0</v>
      </c>
      <c r="O70" s="51">
        <v>1136.7192745507186</v>
      </c>
      <c r="P70" s="51">
        <v>1136.834517102021</v>
      </c>
      <c r="Q70" s="51">
        <v>1136.9595536949835</v>
      </c>
      <c r="R70" s="51">
        <v>1137.0961865103557</v>
      </c>
      <c r="S70" s="51">
        <v>1136.9441469572459</v>
      </c>
      <c r="T70" s="51">
        <v>1136.7927591717541</v>
      </c>
      <c r="U70" s="51">
        <v>1136.6487698988842</v>
      </c>
      <c r="V70" s="51">
        <v>1136.5023712674356</v>
      </c>
      <c r="W70" s="51">
        <v>1136.3590404124943</v>
      </c>
      <c r="X70" s="51">
        <v>1136.2692252763825</v>
      </c>
      <c r="Y70" s="51">
        <v>1136.1806631649813</v>
      </c>
      <c r="Z70" s="51">
        <v>1136.093222024936</v>
      </c>
      <c r="AA70" s="51">
        <v>1136.0068804145287</v>
      </c>
      <c r="AB70" s="51">
        <v>1135.9216198617296</v>
      </c>
    </row>
    <row r="71" spans="4:28">
      <c r="D71" s="2">
        <v>4</v>
      </c>
      <c r="E71" s="51" t="e">
        <v>#DIV/0!</v>
      </c>
      <c r="F71" s="51" t="e">
        <v>#DIV/0!</v>
      </c>
      <c r="G71" s="51" t="e">
        <v>#DIV/0!</v>
      </c>
      <c r="H71" s="51" t="e">
        <v>#DIV/0!</v>
      </c>
      <c r="I71" s="51" t="e">
        <v>#DIV/0!</v>
      </c>
      <c r="J71" s="51" t="e">
        <v>#DIV/0!</v>
      </c>
      <c r="K71" s="51">
        <v>0</v>
      </c>
      <c r="L71" s="51">
        <v>0</v>
      </c>
      <c r="M71" s="51">
        <v>0</v>
      </c>
      <c r="N71" s="51">
        <v>0</v>
      </c>
      <c r="O71" s="51">
        <v>1312.3724524147508</v>
      </c>
      <c r="P71" s="51">
        <v>1312.3847383388077</v>
      </c>
      <c r="Q71" s="51">
        <v>1312.3980683984778</v>
      </c>
      <c r="R71" s="51">
        <v>1312.4126347229324</v>
      </c>
      <c r="S71" s="51">
        <v>1312.3964258974422</v>
      </c>
      <c r="T71" s="51">
        <v>1312.3802865564217</v>
      </c>
      <c r="U71" s="51">
        <v>1312.3649359654169</v>
      </c>
      <c r="V71" s="51">
        <v>1312.3493285144571</v>
      </c>
      <c r="W71" s="51">
        <v>1312.3340481169055</v>
      </c>
      <c r="X71" s="51">
        <v>1312.3244729909741</v>
      </c>
      <c r="Y71" s="51">
        <v>1312.3150314490904</v>
      </c>
      <c r="Z71" s="51">
        <v>1312.3057094131427</v>
      </c>
      <c r="AA71" s="51">
        <v>1312.2965045972439</v>
      </c>
      <c r="AB71" s="51">
        <v>1312.287415032107</v>
      </c>
    </row>
    <row r="72" spans="4:28">
      <c r="D72" s="2">
        <v>5</v>
      </c>
      <c r="E72" s="51" t="e">
        <v>#DIV/0!</v>
      </c>
      <c r="F72" s="51" t="e">
        <v>#DIV/0!</v>
      </c>
      <c r="G72" s="51" t="e">
        <v>#DIV/0!</v>
      </c>
      <c r="H72" s="51" t="e">
        <v>#DIV/0!</v>
      </c>
      <c r="I72" s="51" t="e">
        <v>#DIV/0!</v>
      </c>
      <c r="J72" s="51" t="e">
        <v>#DIV/0!</v>
      </c>
      <c r="K72" s="51">
        <v>0</v>
      </c>
      <c r="L72" s="51">
        <v>0</v>
      </c>
      <c r="M72" s="51">
        <v>0</v>
      </c>
      <c r="N72" s="51">
        <v>0</v>
      </c>
      <c r="O72" s="51">
        <v>1474.5827850340875</v>
      </c>
      <c r="P72" s="51">
        <v>1474.4999936646154</v>
      </c>
      <c r="Q72" s="51">
        <v>1474.4101661603786</v>
      </c>
      <c r="R72" s="51">
        <v>1474.3120078172001</v>
      </c>
      <c r="S72" s="51">
        <v>1474.4212345105834</v>
      </c>
      <c r="T72" s="51">
        <v>1474.5299929677724</v>
      </c>
      <c r="U72" s="51">
        <v>1474.6334362615514</v>
      </c>
      <c r="V72" s="51">
        <v>1474.7386104619609</v>
      </c>
      <c r="W72" s="51">
        <v>1474.8415807418976</v>
      </c>
      <c r="X72" s="51">
        <v>1474.9061048090412</v>
      </c>
      <c r="Y72" s="51">
        <v>1474.9697286910477</v>
      </c>
      <c r="Z72" s="51">
        <v>1475.0325472563327</v>
      </c>
      <c r="AA72" s="51">
        <v>1475.0945759088331</v>
      </c>
      <c r="AB72" s="51">
        <v>1475.1558279190365</v>
      </c>
    </row>
    <row r="73" spans="4:28">
      <c r="D73" s="2">
        <v>6</v>
      </c>
      <c r="E73" s="51" t="e">
        <v>#DIV/0!</v>
      </c>
      <c r="F73" s="51" t="e">
        <v>#DIV/0!</v>
      </c>
      <c r="G73" s="51" t="e">
        <v>#DIV/0!</v>
      </c>
      <c r="H73" s="51" t="e">
        <v>#DIV/0!</v>
      </c>
      <c r="I73" s="51" t="e">
        <v>#DIV/0!</v>
      </c>
      <c r="J73" s="51" t="e">
        <v>#DIV/0!</v>
      </c>
      <c r="K73" s="51">
        <v>0</v>
      </c>
      <c r="L73" s="51">
        <v>0</v>
      </c>
      <c r="M73" s="51">
        <v>0</v>
      </c>
      <c r="N73" s="51">
        <v>0</v>
      </c>
      <c r="O73" s="51">
        <v>1567.9358770111451</v>
      </c>
      <c r="P73" s="51">
        <v>1567.798368046411</v>
      </c>
      <c r="Q73" s="51">
        <v>1567.6491726992256</v>
      </c>
      <c r="R73" s="51">
        <v>1567.4861405832378</v>
      </c>
      <c r="S73" s="51">
        <v>1567.6675562262494</v>
      </c>
      <c r="T73" s="51">
        <v>1567.8481941713578</v>
      </c>
      <c r="U73" s="51">
        <v>1568.0200041115361</v>
      </c>
      <c r="V73" s="51">
        <v>1568.1946889308288</v>
      </c>
      <c r="W73" s="51">
        <v>1568.3657132378648</v>
      </c>
      <c r="X73" s="51">
        <v>1568.4728818682418</v>
      </c>
      <c r="Y73" s="51">
        <v>1568.5785553726535</v>
      </c>
      <c r="Z73" s="51">
        <v>1568.682891318942</v>
      </c>
      <c r="AA73" s="51">
        <v>1568.7859152916537</v>
      </c>
      <c r="AB73" s="51">
        <v>1568.8876493318644</v>
      </c>
    </row>
    <row r="74" spans="4:28">
      <c r="D74" s="2">
        <v>7</v>
      </c>
      <c r="E74" s="51" t="e">
        <v>#DIV/0!</v>
      </c>
      <c r="F74" s="51" t="e">
        <v>#DIV/0!</v>
      </c>
      <c r="G74" s="51" t="e">
        <v>#DIV/0!</v>
      </c>
      <c r="H74" s="51" t="e">
        <v>#DIV/0!</v>
      </c>
      <c r="I74" s="51" t="e">
        <v>#DIV/0!</v>
      </c>
      <c r="J74" s="51" t="e">
        <v>#DIV/0!</v>
      </c>
      <c r="K74" s="51">
        <v>0</v>
      </c>
      <c r="L74" s="51">
        <v>0</v>
      </c>
      <c r="M74" s="51">
        <v>0</v>
      </c>
      <c r="N74" s="51">
        <v>0</v>
      </c>
      <c r="O74" s="51">
        <v>1623.4996373558899</v>
      </c>
      <c r="P74" s="51">
        <v>1623.329560478456</v>
      </c>
      <c r="Q74" s="51">
        <v>1623.1450293911471</v>
      </c>
      <c r="R74" s="51">
        <v>1622.9433844055832</v>
      </c>
      <c r="S74" s="51">
        <v>1623.1677669114135</v>
      </c>
      <c r="T74" s="51">
        <v>1623.3911875277327</v>
      </c>
      <c r="U74" s="51">
        <v>1623.6036892958475</v>
      </c>
      <c r="V74" s="51">
        <v>1623.819746835499</v>
      </c>
      <c r="W74" s="51">
        <v>1624.0312768994643</v>
      </c>
      <c r="X74" s="51">
        <v>1624.1638275738785</v>
      </c>
      <c r="Y74" s="51">
        <v>1624.2945290135449</v>
      </c>
      <c r="Z74" s="51">
        <v>1624.4235761050074</v>
      </c>
      <c r="AA74" s="51">
        <v>1624.5510004923076</v>
      </c>
      <c r="AB74" s="51">
        <v>1624.6768294367798</v>
      </c>
    </row>
    <row r="75" spans="4:28">
      <c r="D75" s="2">
        <v>8</v>
      </c>
      <c r="E75" s="51" t="e">
        <v>#DIV/0!</v>
      </c>
      <c r="F75" s="51" t="e">
        <v>#DIV/0!</v>
      </c>
      <c r="G75" s="51" t="e">
        <v>#DIV/0!</v>
      </c>
      <c r="H75" s="51" t="e">
        <v>#DIV/0!</v>
      </c>
      <c r="I75" s="51" t="e">
        <v>#DIV/0!</v>
      </c>
      <c r="J75" s="51" t="e">
        <v>#DIV/0!</v>
      </c>
      <c r="K75" s="51">
        <v>0</v>
      </c>
      <c r="L75" s="51">
        <v>0</v>
      </c>
      <c r="M75" s="51">
        <v>0</v>
      </c>
      <c r="N75" s="51">
        <v>0</v>
      </c>
      <c r="O75" s="51">
        <v>1687.8759295832695</v>
      </c>
      <c r="P75" s="51">
        <v>1687.668119452142</v>
      </c>
      <c r="Q75" s="51">
        <v>1687.4426483003353</v>
      </c>
      <c r="R75" s="51">
        <v>1687.1962663610425</v>
      </c>
      <c r="S75" s="51">
        <v>1687.4704303665367</v>
      </c>
      <c r="T75" s="51">
        <v>1687.7434190777253</v>
      </c>
      <c r="U75" s="51">
        <v>1688.0030664851975</v>
      </c>
      <c r="V75" s="51">
        <v>1688.2670585476296</v>
      </c>
      <c r="W75" s="51">
        <v>1688.5255186686836</v>
      </c>
      <c r="X75" s="51">
        <v>1688.6874770339025</v>
      </c>
      <c r="Y75" s="51">
        <v>1688.8471758931796</v>
      </c>
      <c r="Z75" s="51">
        <v>1689.0048533705833</v>
      </c>
      <c r="AA75" s="51">
        <v>1689.1605481307015</v>
      </c>
      <c r="AB75" s="51">
        <v>1689.3142934830648</v>
      </c>
    </row>
    <row r="76" spans="4:28">
      <c r="D76" s="2">
        <v>9</v>
      </c>
      <c r="E76" s="51" t="e">
        <v>#DIV/0!</v>
      </c>
      <c r="F76" s="51" t="e">
        <v>#DIV/0!</v>
      </c>
      <c r="G76" s="51" t="e">
        <v>#DIV/0!</v>
      </c>
      <c r="H76" s="51" t="e">
        <v>#DIV/0!</v>
      </c>
      <c r="I76" s="51" t="e">
        <v>#DIV/0!</v>
      </c>
      <c r="J76" s="51" t="e">
        <v>#DIV/0!</v>
      </c>
      <c r="K76" s="51">
        <v>0</v>
      </c>
      <c r="L76" s="51">
        <v>0</v>
      </c>
      <c r="M76" s="51">
        <v>0</v>
      </c>
      <c r="N76" s="51">
        <v>0</v>
      </c>
      <c r="O76" s="51">
        <v>1615.1352003147451</v>
      </c>
      <c r="P76" s="51">
        <v>1614.9700261338473</v>
      </c>
      <c r="Q76" s="51">
        <v>1614.7908144052665</v>
      </c>
      <c r="R76" s="51">
        <v>1614.5949821097465</v>
      </c>
      <c r="S76" s="51">
        <v>1614.8128964856899</v>
      </c>
      <c r="T76" s="51">
        <v>1615.0298766998912</v>
      </c>
      <c r="U76" s="51">
        <v>1615.2362528164886</v>
      </c>
      <c r="V76" s="51">
        <v>1615.4460822046876</v>
      </c>
      <c r="W76" s="51">
        <v>1615.6515146278259</v>
      </c>
      <c r="X76" s="51">
        <v>1615.7802443493731</v>
      </c>
      <c r="Y76" s="51">
        <v>1615.9071781428729</v>
      </c>
      <c r="Z76" s="51">
        <v>1616.0325052769974</v>
      </c>
      <c r="AA76" s="51">
        <v>1616.1562564836076</v>
      </c>
      <c r="AB76" s="51">
        <v>1616.2784582381903</v>
      </c>
    </row>
    <row r="77" spans="4:28">
      <c r="D77" s="2">
        <v>10</v>
      </c>
      <c r="E77" s="51" t="e">
        <v>#DIV/0!</v>
      </c>
      <c r="F77" s="51" t="e">
        <v>#DIV/0!</v>
      </c>
      <c r="G77" s="51" t="e">
        <v>#DIV/0!</v>
      </c>
      <c r="H77" s="51" t="e">
        <v>#DIV/0!</v>
      </c>
      <c r="I77" s="51" t="e">
        <v>#DIV/0!</v>
      </c>
      <c r="J77" s="51" t="e">
        <v>#DIV/0!</v>
      </c>
      <c r="K77" s="51">
        <v>0</v>
      </c>
      <c r="L77" s="51">
        <v>0</v>
      </c>
      <c r="M77" s="51">
        <v>0</v>
      </c>
      <c r="N77" s="51">
        <v>0</v>
      </c>
      <c r="O77" s="51">
        <v>1512.8202115078898</v>
      </c>
      <c r="P77" s="51">
        <v>1512.7150078113989</v>
      </c>
      <c r="Q77" s="51">
        <v>1512.6008632386906</v>
      </c>
      <c r="R77" s="51">
        <v>1512.476132598169</v>
      </c>
      <c r="S77" s="51">
        <v>1512.6149278853202</v>
      </c>
      <c r="T77" s="51">
        <v>1512.7531281807608</v>
      </c>
      <c r="U77" s="51">
        <v>1512.8845744529049</v>
      </c>
      <c r="V77" s="51">
        <v>1513.0182202028088</v>
      </c>
      <c r="W77" s="51">
        <v>1513.1490654122454</v>
      </c>
      <c r="X77" s="51">
        <v>1513.23105669249</v>
      </c>
      <c r="Y77" s="51">
        <v>1513.3119040998338</v>
      </c>
      <c r="Z77" s="51">
        <v>1513.3917281843776</v>
      </c>
      <c r="AA77" s="51">
        <v>1513.4705485200357</v>
      </c>
      <c r="AB77" s="51">
        <v>1513.5483819697311</v>
      </c>
    </row>
    <row r="78" spans="4:28">
      <c r="D78" s="2">
        <v>11</v>
      </c>
      <c r="E78" s="51" t="e">
        <v>#DIV/0!</v>
      </c>
      <c r="F78" s="51" t="e">
        <v>#DIV/0!</v>
      </c>
      <c r="G78" s="51" t="e">
        <v>#DIV/0!</v>
      </c>
      <c r="H78" s="51" t="e">
        <v>#DIV/0!</v>
      </c>
      <c r="I78" s="51" t="e">
        <v>#DIV/0!</v>
      </c>
      <c r="J78" s="51" t="e">
        <v>#DIV/0!</v>
      </c>
      <c r="K78" s="51">
        <v>0</v>
      </c>
      <c r="L78" s="51">
        <v>0</v>
      </c>
      <c r="M78" s="51">
        <v>0</v>
      </c>
      <c r="N78" s="51">
        <v>0</v>
      </c>
      <c r="O78" s="51">
        <v>1266.9655084771102</v>
      </c>
      <c r="P78" s="51">
        <v>1267.0044090395018</v>
      </c>
      <c r="Q78" s="51">
        <v>1267.0466156179828</v>
      </c>
      <c r="R78" s="51">
        <v>1267.0927365455316</v>
      </c>
      <c r="S78" s="51">
        <v>1267.0414150149425</v>
      </c>
      <c r="T78" s="51">
        <v>1266.9903134909976</v>
      </c>
      <c r="U78" s="51">
        <v>1266.9417093631835</v>
      </c>
      <c r="V78" s="51">
        <v>1266.8922919472002</v>
      </c>
      <c r="W78" s="51">
        <v>1266.843910070867</v>
      </c>
      <c r="X78" s="51">
        <v>1266.8135926293789</v>
      </c>
      <c r="Y78" s="51">
        <v>1266.7836981511566</v>
      </c>
      <c r="Z78" s="51">
        <v>1266.7541820610888</v>
      </c>
      <c r="AA78" s="51">
        <v>1266.72503712144</v>
      </c>
      <c r="AB78" s="51">
        <v>1266.6962570969069</v>
      </c>
    </row>
    <row r="79" spans="4:28">
      <c r="D79" s="2">
        <v>12</v>
      </c>
      <c r="E79" s="51" t="e">
        <v>#DIV/0!</v>
      </c>
      <c r="F79" s="51" t="e">
        <v>#DIV/0!</v>
      </c>
      <c r="G79" s="51" t="e">
        <v>#DIV/0!</v>
      </c>
      <c r="H79" s="51" t="e">
        <v>#DIV/0!</v>
      </c>
      <c r="I79" s="51" t="e">
        <v>#DIV/0!</v>
      </c>
      <c r="J79" s="51" t="e">
        <v>#DIV/0!</v>
      </c>
      <c r="K79" s="51">
        <v>0</v>
      </c>
      <c r="L79" s="51">
        <v>0</v>
      </c>
      <c r="M79" s="51">
        <v>0</v>
      </c>
      <c r="N79" s="51">
        <v>0</v>
      </c>
      <c r="O79" s="51">
        <v>989.74416654203924</v>
      </c>
      <c r="P79" s="51">
        <v>989.94555647532184</v>
      </c>
      <c r="Q79" s="51">
        <v>990.16406180022307</v>
      </c>
      <c r="R79" s="51">
        <v>990.40283188350543</v>
      </c>
      <c r="S79" s="51">
        <v>990.13713804810163</v>
      </c>
      <c r="T79" s="51">
        <v>989.87258319682849</v>
      </c>
      <c r="U79" s="51">
        <v>989.62095747586739</v>
      </c>
      <c r="V79" s="51">
        <v>989.36512132605117</v>
      </c>
      <c r="W79" s="51">
        <v>989.11464621084383</v>
      </c>
      <c r="X79" s="51">
        <v>988.95769147437704</v>
      </c>
      <c r="Y79" s="51">
        <v>988.80292643746202</v>
      </c>
      <c r="Z79" s="51">
        <v>988.65012033276309</v>
      </c>
      <c r="AA79" s="51">
        <v>988.49923569021576</v>
      </c>
      <c r="AB79" s="51">
        <v>988.35024022937296</v>
      </c>
    </row>
    <row r="80" spans="4:28" ht="15.75">
      <c r="D80" s="54" t="s">
        <v>74</v>
      </c>
      <c r="E80" s="90">
        <v>0</v>
      </c>
      <c r="F80" s="90">
        <v>0</v>
      </c>
      <c r="G80" s="90">
        <v>0</v>
      </c>
      <c r="H80" s="90">
        <v>0</v>
      </c>
      <c r="I80" s="90">
        <v>0</v>
      </c>
      <c r="J80" s="90">
        <v>0</v>
      </c>
      <c r="K80" s="90">
        <v>0</v>
      </c>
      <c r="L80" s="90">
        <v>0</v>
      </c>
      <c r="M80" s="90">
        <v>0</v>
      </c>
      <c r="N80" s="90">
        <v>0</v>
      </c>
      <c r="O80" s="90">
        <v>16000</v>
      </c>
      <c r="P80" s="90">
        <v>16000</v>
      </c>
      <c r="Q80" s="90">
        <v>16000</v>
      </c>
      <c r="R80" s="90">
        <v>16000</v>
      </c>
      <c r="S80" s="90">
        <v>16000</v>
      </c>
      <c r="T80" s="90">
        <v>16000</v>
      </c>
      <c r="U80" s="90">
        <v>16000</v>
      </c>
      <c r="V80" s="90">
        <v>16000</v>
      </c>
      <c r="W80" s="90">
        <v>16000</v>
      </c>
      <c r="X80" s="90">
        <v>16000</v>
      </c>
      <c r="Y80" s="90">
        <v>16000</v>
      </c>
      <c r="Z80" s="90">
        <v>16000</v>
      </c>
      <c r="AA80" s="90">
        <v>16000</v>
      </c>
      <c r="AB80" s="90">
        <v>16000</v>
      </c>
    </row>
    <row r="83" spans="4:28" ht="15.75">
      <c r="D83" s="54" t="s">
        <v>91</v>
      </c>
      <c r="E83" s="54"/>
    </row>
    <row r="84" spans="4:28" ht="15.75">
      <c r="D84" s="158" t="s">
        <v>180</v>
      </c>
      <c r="E84" s="159">
        <v>2007</v>
      </c>
      <c r="F84" s="159">
        <v>2008</v>
      </c>
      <c r="G84" s="159">
        <v>2009</v>
      </c>
      <c r="H84" s="159">
        <v>2010</v>
      </c>
      <c r="I84" s="159">
        <v>2011</v>
      </c>
      <c r="J84" s="159">
        <v>2012</v>
      </c>
      <c r="K84" s="159">
        <v>2013</v>
      </c>
      <c r="L84" s="159">
        <v>2014</v>
      </c>
      <c r="M84" s="159">
        <v>2015</v>
      </c>
      <c r="N84" s="159">
        <v>2016</v>
      </c>
      <c r="O84" s="159">
        <v>2017</v>
      </c>
      <c r="P84" s="159">
        <v>2018</v>
      </c>
      <c r="Q84" s="159">
        <v>2019</v>
      </c>
      <c r="R84" s="159">
        <v>2020</v>
      </c>
      <c r="S84" s="159">
        <v>2021</v>
      </c>
      <c r="T84" s="159">
        <v>2022</v>
      </c>
      <c r="U84" s="159">
        <v>2023</v>
      </c>
      <c r="V84" s="159">
        <v>2024</v>
      </c>
      <c r="W84" s="159">
        <v>2025</v>
      </c>
      <c r="X84" s="159">
        <v>2026</v>
      </c>
      <c r="Y84" s="159">
        <v>2027</v>
      </c>
      <c r="Z84" s="159">
        <v>2028</v>
      </c>
      <c r="AA84" s="159">
        <v>2029</v>
      </c>
      <c r="AB84" s="159">
        <v>2030</v>
      </c>
    </row>
    <row r="85" spans="4:28">
      <c r="D85" s="2">
        <v>1</v>
      </c>
      <c r="E85" s="51" t="e">
        <v>#DIV/0!</v>
      </c>
      <c r="F85" s="51" t="e">
        <v>#DIV/0!</v>
      </c>
      <c r="G85" s="51" t="e">
        <v>#DIV/0!</v>
      </c>
      <c r="H85" s="51" t="e">
        <v>#DIV/0!</v>
      </c>
      <c r="I85" s="51" t="e">
        <v>#DIV/0!</v>
      </c>
      <c r="J85" s="51" t="e">
        <v>#DIV/0!</v>
      </c>
      <c r="K85" s="51">
        <v>2981.1929194953395</v>
      </c>
      <c r="L85" s="51">
        <v>3342.2139999999999</v>
      </c>
      <c r="M85" s="51">
        <v>3342.2139999999981</v>
      </c>
      <c r="N85" s="51">
        <v>3149.7670128640475</v>
      </c>
      <c r="O85" s="51">
        <v>3355.8081782893673</v>
      </c>
      <c r="P85" s="51">
        <v>3356.586288393657</v>
      </c>
      <c r="Q85" s="51">
        <v>3357.4305272211668</v>
      </c>
      <c r="R85" s="51">
        <v>3358.3530629774336</v>
      </c>
      <c r="S85" s="51">
        <v>3357.326501944287</v>
      </c>
      <c r="T85" s="51">
        <v>3356.3043416031041</v>
      </c>
      <c r="U85" s="51">
        <v>3355.3321355310954</v>
      </c>
      <c r="V85" s="51">
        <v>3354.3436616288959</v>
      </c>
      <c r="W85" s="51">
        <v>3353.3759011513016</v>
      </c>
      <c r="X85" s="51">
        <v>3352.7694752770244</v>
      </c>
      <c r="Y85" s="51">
        <v>3352.1715097429415</v>
      </c>
      <c r="Z85" s="51">
        <v>3351.581112933502</v>
      </c>
      <c r="AA85" s="51">
        <v>3350.9981400756492</v>
      </c>
      <c r="AB85" s="51">
        <v>3350.4224664474505</v>
      </c>
    </row>
    <row r="86" spans="4:28">
      <c r="D86" s="2">
        <v>2</v>
      </c>
      <c r="E86" s="51" t="e">
        <v>#DIV/0!</v>
      </c>
      <c r="F86" s="51" t="e">
        <v>#DIV/0!</v>
      </c>
      <c r="G86" s="51" t="e">
        <v>#DIV/0!</v>
      </c>
      <c r="H86" s="51" t="e">
        <v>#DIV/0!</v>
      </c>
      <c r="I86" s="51" t="e">
        <v>#DIV/0!</v>
      </c>
      <c r="J86" s="51" t="e">
        <v>#DIV/0!</v>
      </c>
      <c r="K86" s="51">
        <v>2887.227465424131</v>
      </c>
      <c r="L86" s="51">
        <v>2943.1940000000009</v>
      </c>
      <c r="M86" s="51">
        <v>2943.1939999999995</v>
      </c>
      <c r="N86" s="51">
        <v>2792.0733265849831</v>
      </c>
      <c r="O86" s="51">
        <v>3010.0675339049744</v>
      </c>
      <c r="P86" s="51">
        <v>3011.0482950007286</v>
      </c>
      <c r="Q86" s="51">
        <v>3012.112407384026</v>
      </c>
      <c r="R86" s="51">
        <v>3013.275208347789</v>
      </c>
      <c r="S86" s="51">
        <v>3011.9812897645825</v>
      </c>
      <c r="T86" s="51">
        <v>3010.6929179895292</v>
      </c>
      <c r="U86" s="51">
        <v>3009.4675105732463</v>
      </c>
      <c r="V86" s="51">
        <v>3008.2215985331695</v>
      </c>
      <c r="W86" s="51">
        <v>3007.0017945218883</v>
      </c>
      <c r="X86" s="51">
        <v>3006.2374310961113</v>
      </c>
      <c r="Y86" s="51">
        <v>3005.4837314214788</v>
      </c>
      <c r="Z86" s="51">
        <v>3004.7395716701026</v>
      </c>
      <c r="AA86" s="51">
        <v>3004.0047693642241</v>
      </c>
      <c r="AB86" s="51">
        <v>3003.2791672993303</v>
      </c>
    </row>
    <row r="87" spans="4:28">
      <c r="D87" s="2">
        <v>3</v>
      </c>
      <c r="E87" s="51" t="e">
        <v>#DIV/0!</v>
      </c>
      <c r="F87" s="51" t="e">
        <v>#DIV/0!</v>
      </c>
      <c r="G87" s="51" t="e">
        <v>#DIV/0!</v>
      </c>
      <c r="H87" s="51" t="e">
        <v>#DIV/0!</v>
      </c>
      <c r="I87" s="51" t="e">
        <v>#DIV/0!</v>
      </c>
      <c r="J87" s="51" t="e">
        <v>#DIV/0!</v>
      </c>
      <c r="K87" s="51">
        <v>3666.9456620694064</v>
      </c>
      <c r="L87" s="51">
        <v>3898.5940000000023</v>
      </c>
      <c r="M87" s="51">
        <v>3898.5939999999987</v>
      </c>
      <c r="N87" s="51">
        <v>3808.7050024585592</v>
      </c>
      <c r="O87" s="51">
        <v>3992.7264518593993</v>
      </c>
      <c r="P87" s="51">
        <v>3993.1312413208484</v>
      </c>
      <c r="Q87" s="51">
        <v>3993.5704323536293</v>
      </c>
      <c r="R87" s="51">
        <v>3994.0503551176243</v>
      </c>
      <c r="S87" s="51">
        <v>3993.5163161873261</v>
      </c>
      <c r="T87" s="51">
        <v>3992.9845665907865</v>
      </c>
      <c r="U87" s="51">
        <v>3992.478804269831</v>
      </c>
      <c r="V87" s="51">
        <v>3991.9645790768673</v>
      </c>
      <c r="W87" s="51">
        <v>3991.4611294488864</v>
      </c>
      <c r="X87" s="51">
        <v>3991.1456537832933</v>
      </c>
      <c r="Y87" s="51">
        <v>3990.8345793669969</v>
      </c>
      <c r="Z87" s="51">
        <v>3990.5274423625879</v>
      </c>
      <c r="AA87" s="51">
        <v>3990.2241674560319</v>
      </c>
      <c r="AB87" s="51">
        <v>3989.9246897643256</v>
      </c>
    </row>
    <row r="88" spans="4:28">
      <c r="D88" s="2">
        <v>4</v>
      </c>
      <c r="E88" s="51" t="e">
        <v>#DIV/0!</v>
      </c>
      <c r="F88" s="51" t="e">
        <v>#DIV/0!</v>
      </c>
      <c r="G88" s="51" t="e">
        <v>#DIV/0!</v>
      </c>
      <c r="H88" s="51" t="e">
        <v>#DIV/0!</v>
      </c>
      <c r="I88" s="51" t="e">
        <v>#DIV/0!</v>
      </c>
      <c r="J88" s="51" t="e">
        <v>#DIV/0!</v>
      </c>
      <c r="K88" s="51">
        <v>4540.4239736850914</v>
      </c>
      <c r="L88" s="51">
        <v>4519.6039999999985</v>
      </c>
      <c r="M88" s="51">
        <v>4519.6039999999994</v>
      </c>
      <c r="N88" s="51">
        <v>4447.0172559702123</v>
      </c>
      <c r="O88" s="51">
        <v>4609.7082391068125</v>
      </c>
      <c r="P88" s="51">
        <v>4609.751393415062</v>
      </c>
      <c r="Q88" s="51">
        <v>4609.7982152496534</v>
      </c>
      <c r="R88" s="51">
        <v>4609.8493794643</v>
      </c>
      <c r="S88" s="51">
        <v>4609.7924459647666</v>
      </c>
      <c r="T88" s="51">
        <v>4609.7357565294305</v>
      </c>
      <c r="U88" s="51">
        <v>4609.6818375785269</v>
      </c>
      <c r="V88" s="51">
        <v>4609.6270164070302</v>
      </c>
      <c r="W88" s="51">
        <v>4609.5733440106305</v>
      </c>
      <c r="X88" s="51">
        <v>4609.5397113807958</v>
      </c>
      <c r="Y88" s="51">
        <v>4609.5065479649302</v>
      </c>
      <c r="Z88" s="51">
        <v>4609.473804313664</v>
      </c>
      <c r="AA88" s="51">
        <v>4609.4414723978189</v>
      </c>
      <c r="AB88" s="51">
        <v>4609.4095453002756</v>
      </c>
    </row>
    <row r="89" spans="4:28">
      <c r="D89" s="2">
        <v>5</v>
      </c>
      <c r="E89" s="51" t="e">
        <v>#DIV/0!</v>
      </c>
      <c r="F89" s="51" t="e">
        <v>#DIV/0!</v>
      </c>
      <c r="G89" s="51" t="e">
        <v>#DIV/0!</v>
      </c>
      <c r="H89" s="51" t="e">
        <v>#DIV/0!</v>
      </c>
      <c r="I89" s="51" t="e">
        <v>#DIV/0!</v>
      </c>
      <c r="J89" s="51" t="e">
        <v>#DIV/0!</v>
      </c>
      <c r="K89" s="51">
        <v>5443.1973303481072</v>
      </c>
      <c r="L89" s="51">
        <v>5176.0200000000004</v>
      </c>
      <c r="M89" s="51">
        <v>5176.0200000000004</v>
      </c>
      <c r="N89" s="51">
        <v>5036.4790819171985</v>
      </c>
      <c r="O89" s="51">
        <v>5179.4720324322316</v>
      </c>
      <c r="P89" s="51">
        <v>5179.1812277469617</v>
      </c>
      <c r="Q89" s="51">
        <v>5178.86570863833</v>
      </c>
      <c r="R89" s="51">
        <v>5178.5209274579156</v>
      </c>
      <c r="S89" s="51">
        <v>5178.9045862184239</v>
      </c>
      <c r="T89" s="51">
        <v>5179.2866002993005</v>
      </c>
      <c r="U89" s="51">
        <v>5179.6499448686991</v>
      </c>
      <c r="V89" s="51">
        <v>5180.0193692476378</v>
      </c>
      <c r="W89" s="51">
        <v>5180.381052355915</v>
      </c>
      <c r="X89" s="51">
        <v>5180.6076931417565</v>
      </c>
      <c r="Y89" s="51">
        <v>5180.831172027305</v>
      </c>
      <c r="Z89" s="51">
        <v>5181.0518222378678</v>
      </c>
      <c r="AA89" s="51">
        <v>5181.2696978797767</v>
      </c>
      <c r="AB89" s="51">
        <v>5181.4848455656156</v>
      </c>
    </row>
    <row r="90" spans="4:28">
      <c r="D90" s="2">
        <v>6</v>
      </c>
      <c r="E90" s="51" t="e">
        <v>#DIV/0!</v>
      </c>
      <c r="F90" s="51" t="e">
        <v>#DIV/0!</v>
      </c>
      <c r="G90" s="51" t="e">
        <v>#DIV/0!</v>
      </c>
      <c r="H90" s="51" t="e">
        <v>#DIV/0!</v>
      </c>
      <c r="I90" s="51" t="e">
        <v>#DIV/0!</v>
      </c>
      <c r="J90" s="51" t="e">
        <v>#DIV/0!</v>
      </c>
      <c r="K90" s="51">
        <v>5590.8703670060904</v>
      </c>
      <c r="L90" s="51">
        <v>5584.032000000002</v>
      </c>
      <c r="M90" s="51">
        <v>5584.0319999999974</v>
      </c>
      <c r="N90" s="51">
        <v>5375.7181622273865</v>
      </c>
      <c r="O90" s="51">
        <v>5507.3747680016477</v>
      </c>
      <c r="P90" s="51">
        <v>5506.8917677630188</v>
      </c>
      <c r="Q90" s="51">
        <v>5506.3677191060306</v>
      </c>
      <c r="R90" s="51">
        <v>5505.7950687986231</v>
      </c>
      <c r="S90" s="51">
        <v>5506.4322912447014</v>
      </c>
      <c r="T90" s="51">
        <v>5507.0667820268945</v>
      </c>
      <c r="U90" s="51">
        <v>5507.670264441771</v>
      </c>
      <c r="V90" s="51">
        <v>5508.2838448695356</v>
      </c>
      <c r="W90" s="51">
        <v>5508.8845677480003</v>
      </c>
      <c r="X90" s="51">
        <v>5509.2609975621999</v>
      </c>
      <c r="Y90" s="51">
        <v>5509.6321757464457</v>
      </c>
      <c r="Z90" s="51">
        <v>5509.9986557577831</v>
      </c>
      <c r="AA90" s="51">
        <v>5510.3605274619331</v>
      </c>
      <c r="AB90" s="51">
        <v>5510.7178682781741</v>
      </c>
    </row>
    <row r="91" spans="4:28">
      <c r="D91" s="2">
        <v>7</v>
      </c>
      <c r="E91" s="51" t="e">
        <v>#DIV/0!</v>
      </c>
      <c r="F91" s="51" t="e">
        <v>#DIV/0!</v>
      </c>
      <c r="G91" s="51" t="e">
        <v>#DIV/0!</v>
      </c>
      <c r="H91" s="51" t="e">
        <v>#DIV/0!</v>
      </c>
      <c r="I91" s="51" t="e">
        <v>#DIV/0!</v>
      </c>
      <c r="J91" s="51" t="e">
        <v>#DIV/0!</v>
      </c>
      <c r="K91" s="51">
        <v>5767.0399077638522</v>
      </c>
      <c r="L91" s="51">
        <v>5797.0300000000007</v>
      </c>
      <c r="M91" s="51">
        <v>5797.0300000000016</v>
      </c>
      <c r="N91" s="51">
        <v>5897.924454556296</v>
      </c>
      <c r="O91" s="51">
        <v>5702.5424762125631</v>
      </c>
      <c r="P91" s="51">
        <v>5701.9450811805764</v>
      </c>
      <c r="Q91" s="51">
        <v>5701.2969157364041</v>
      </c>
      <c r="R91" s="51">
        <v>5700.5886377246106</v>
      </c>
      <c r="S91" s="51">
        <v>5701.3767812763399</v>
      </c>
      <c r="T91" s="51">
        <v>5702.1615461911615</v>
      </c>
      <c r="U91" s="51">
        <v>5702.9079586516636</v>
      </c>
      <c r="V91" s="51">
        <v>5703.6668607596903</v>
      </c>
      <c r="W91" s="51">
        <v>5704.4098601093683</v>
      </c>
      <c r="X91" s="51">
        <v>5704.8754443532489</v>
      </c>
      <c r="Y91" s="51">
        <v>5705.3345331600767</v>
      </c>
      <c r="Z91" s="51">
        <v>5705.7878110688389</v>
      </c>
      <c r="AA91" s="51">
        <v>5706.2353892292303</v>
      </c>
      <c r="AB91" s="51">
        <v>5706.6773633966886</v>
      </c>
    </row>
    <row r="92" spans="4:28">
      <c r="D92" s="2">
        <v>8</v>
      </c>
      <c r="E92" s="51" t="e">
        <v>#DIV/0!</v>
      </c>
      <c r="F92" s="51" t="e">
        <v>#DIV/0!</v>
      </c>
      <c r="G92" s="51" t="e">
        <v>#DIV/0!</v>
      </c>
      <c r="H92" s="51" t="e">
        <v>#DIV/0!</v>
      </c>
      <c r="I92" s="51" t="e">
        <v>#DIV/0!</v>
      </c>
      <c r="J92" s="51" t="e">
        <v>#DIV/0!</v>
      </c>
      <c r="K92" s="51">
        <v>5904.6627362105019</v>
      </c>
      <c r="L92" s="51">
        <v>6067.9140000000007</v>
      </c>
      <c r="M92" s="51">
        <v>6067.9139999999998</v>
      </c>
      <c r="N92" s="51">
        <v>6131.8637243381982</v>
      </c>
      <c r="O92" s="51">
        <v>5928.6642026612344</v>
      </c>
      <c r="P92" s="51">
        <v>5927.9342695756495</v>
      </c>
      <c r="Q92" s="51">
        <v>5927.1423021549281</v>
      </c>
      <c r="R92" s="51">
        <v>5926.2768855931618</v>
      </c>
      <c r="S92" s="51">
        <v>5927.2398866624599</v>
      </c>
      <c r="T92" s="51">
        <v>5928.1987595105102</v>
      </c>
      <c r="U92" s="51">
        <v>5929.1107710292563</v>
      </c>
      <c r="V92" s="51">
        <v>5930.0380431485491</v>
      </c>
      <c r="W92" s="51">
        <v>5930.9458843237508</v>
      </c>
      <c r="X92" s="51">
        <v>5931.5147630815827</v>
      </c>
      <c r="Y92" s="51">
        <v>5932.0757053247935</v>
      </c>
      <c r="Z92" s="51">
        <v>5932.6295474641738</v>
      </c>
      <c r="AA92" s="51">
        <v>5933.1764253090887</v>
      </c>
      <c r="AB92" s="51">
        <v>5933.7164558592658</v>
      </c>
    </row>
    <row r="93" spans="4:28">
      <c r="D93" s="2">
        <v>9</v>
      </c>
      <c r="E93" s="51" t="e">
        <v>#DIV/0!</v>
      </c>
      <c r="F93" s="51" t="e">
        <v>#DIV/0!</v>
      </c>
      <c r="G93" s="51" t="e">
        <v>#DIV/0!</v>
      </c>
      <c r="H93" s="51" t="e">
        <v>#DIV/0!</v>
      </c>
      <c r="I93" s="51" t="e">
        <v>#DIV/0!</v>
      </c>
      <c r="J93" s="51" t="e">
        <v>#DIV/0!</v>
      </c>
      <c r="K93" s="51">
        <v>6584.7458380569515</v>
      </c>
      <c r="L93" s="51">
        <v>5780.732</v>
      </c>
      <c r="M93" s="51">
        <v>5780.7319999999982</v>
      </c>
      <c r="N93" s="51">
        <v>5867.5286329604996</v>
      </c>
      <c r="O93" s="51">
        <v>5673.1623911055422</v>
      </c>
      <c r="P93" s="51">
        <v>5672.5822167951392</v>
      </c>
      <c r="Q93" s="51">
        <v>5671.9527355984983</v>
      </c>
      <c r="R93" s="51">
        <v>5671.2648746604846</v>
      </c>
      <c r="S93" s="51">
        <v>5672.0302989059855</v>
      </c>
      <c r="T93" s="51">
        <v>5672.7924419083674</v>
      </c>
      <c r="U93" s="51">
        <v>5673.5173380179158</v>
      </c>
      <c r="V93" s="51">
        <v>5674.2543637439658</v>
      </c>
      <c r="W93" s="51">
        <v>5674.975945130238</v>
      </c>
      <c r="X93" s="51">
        <v>5675.4281082771731</v>
      </c>
      <c r="Y93" s="51">
        <v>5675.8739632268407</v>
      </c>
      <c r="Z93" s="51">
        <v>5676.3141747854534</v>
      </c>
      <c r="AA93" s="51">
        <v>5676.7488508986717</v>
      </c>
      <c r="AB93" s="51">
        <v>5677.178084561644</v>
      </c>
    </row>
    <row r="94" spans="4:28">
      <c r="D94" s="2">
        <v>10</v>
      </c>
      <c r="E94" s="51" t="e">
        <v>#DIV/0!</v>
      </c>
      <c r="F94" s="51" t="e">
        <v>#DIV/0!</v>
      </c>
      <c r="G94" s="51" t="e">
        <v>#DIV/0!</v>
      </c>
      <c r="H94" s="51" t="e">
        <v>#DIV/0!</v>
      </c>
      <c r="I94" s="51" t="e">
        <v>#DIV/0!</v>
      </c>
      <c r="J94" s="51" t="e">
        <v>#DIV/0!</v>
      </c>
      <c r="K94" s="51">
        <v>5190.5161590870566</v>
      </c>
      <c r="L94" s="51">
        <v>5335.6280000000006</v>
      </c>
      <c r="M94" s="51">
        <v>5335.6279999999988</v>
      </c>
      <c r="N94" s="51">
        <v>5495.7226009405331</v>
      </c>
      <c r="O94" s="51">
        <v>5313.7809929214627</v>
      </c>
      <c r="P94" s="51">
        <v>5313.4114649375388</v>
      </c>
      <c r="Q94" s="51">
        <v>5313.0105321259007</v>
      </c>
      <c r="R94" s="51">
        <v>5312.5724157510685</v>
      </c>
      <c r="S94" s="51">
        <v>5313.0599341971874</v>
      </c>
      <c r="T94" s="51">
        <v>5313.5453627349216</v>
      </c>
      <c r="U94" s="51">
        <v>5314.0070677658287</v>
      </c>
      <c r="V94" s="51">
        <v>5314.4764984623662</v>
      </c>
      <c r="W94" s="51">
        <v>5314.9360922605119</v>
      </c>
      <c r="X94" s="51">
        <v>5315.2240866323709</v>
      </c>
      <c r="Y94" s="51">
        <v>5315.5080631506662</v>
      </c>
      <c r="Z94" s="51">
        <v>5315.7884452476264</v>
      </c>
      <c r="AA94" s="51">
        <v>5316.0653016766255</v>
      </c>
      <c r="AB94" s="51">
        <v>5316.3386916686804</v>
      </c>
    </row>
    <row r="95" spans="4:28">
      <c r="D95" s="2">
        <v>11</v>
      </c>
      <c r="E95" s="51" t="e">
        <v>#DIV/0!</v>
      </c>
      <c r="F95" s="51" t="e">
        <v>#DIV/0!</v>
      </c>
      <c r="G95" s="51" t="e">
        <v>#DIV/0!</v>
      </c>
      <c r="H95" s="51" t="e">
        <v>#DIV/0!</v>
      </c>
      <c r="I95" s="51" t="e">
        <v>#DIV/0!</v>
      </c>
      <c r="J95" s="51" t="e">
        <v>#DIV/0!</v>
      </c>
      <c r="K95" s="51">
        <v>4334.9365724243553</v>
      </c>
      <c r="L95" s="51">
        <v>4389.7820000000002</v>
      </c>
      <c r="M95" s="51">
        <v>4389.7819999999992</v>
      </c>
      <c r="N95" s="51">
        <v>4602.3025590356165</v>
      </c>
      <c r="O95" s="51">
        <v>4450.2163485258498</v>
      </c>
      <c r="P95" s="51">
        <v>4450.3529867512507</v>
      </c>
      <c r="Q95" s="51">
        <v>4450.501237358164</v>
      </c>
      <c r="R95" s="51">
        <v>4450.6632371161795</v>
      </c>
      <c r="S95" s="51">
        <v>4450.4829702399857</v>
      </c>
      <c r="T95" s="51">
        <v>4450.3034761371282</v>
      </c>
      <c r="U95" s="51">
        <v>4450.1327541381816</v>
      </c>
      <c r="V95" s="51">
        <v>4449.9591754645407</v>
      </c>
      <c r="W95" s="51">
        <v>4449.7892341239203</v>
      </c>
      <c r="X95" s="51">
        <v>4449.6827441106934</v>
      </c>
      <c r="Y95" s="51">
        <v>4449.5777397559377</v>
      </c>
      <c r="Z95" s="51">
        <v>4449.4740644895746</v>
      </c>
      <c r="AA95" s="51">
        <v>4449.3716928890581</v>
      </c>
      <c r="AB95" s="51">
        <v>4449.2706030528852</v>
      </c>
    </row>
    <row r="96" spans="4:28">
      <c r="D96" s="2">
        <v>12</v>
      </c>
      <c r="E96" s="51" t="e">
        <v>#DIV/0!</v>
      </c>
      <c r="F96" s="51" t="e">
        <v>#DIV/0!</v>
      </c>
      <c r="G96" s="51" t="e">
        <v>#DIV/0!</v>
      </c>
      <c r="H96" s="51" t="e">
        <v>#DIV/0!</v>
      </c>
      <c r="I96" s="51" t="e">
        <v>#DIV/0!</v>
      </c>
      <c r="J96" s="51" t="e">
        <v>#DIV/0!</v>
      </c>
      <c r="K96" s="51">
        <v>3308.2410684291131</v>
      </c>
      <c r="L96" s="51">
        <v>3365.2560000000003</v>
      </c>
      <c r="M96" s="51">
        <v>3365.2560000000003</v>
      </c>
      <c r="N96" s="51">
        <v>3594.898186146479</v>
      </c>
      <c r="O96" s="51">
        <v>3476.4763849789128</v>
      </c>
      <c r="P96" s="51">
        <v>3477.1837671195676</v>
      </c>
      <c r="Q96" s="51">
        <v>3477.9512670732838</v>
      </c>
      <c r="R96" s="51">
        <v>3478.789946990813</v>
      </c>
      <c r="S96" s="51">
        <v>3477.8566973939569</v>
      </c>
      <c r="T96" s="51">
        <v>3476.9274484788598</v>
      </c>
      <c r="U96" s="51">
        <v>3476.0436131339843</v>
      </c>
      <c r="V96" s="51">
        <v>3475.1449886577548</v>
      </c>
      <c r="W96" s="51">
        <v>3474.265194815589</v>
      </c>
      <c r="X96" s="51">
        <v>3473.7138913037493</v>
      </c>
      <c r="Y96" s="51">
        <v>3473.1702791115854</v>
      </c>
      <c r="Z96" s="51">
        <v>3472.6335476688305</v>
      </c>
      <c r="AA96" s="51">
        <v>3472.1035653618828</v>
      </c>
      <c r="AB96" s="51">
        <v>3471.5802188056728</v>
      </c>
    </row>
    <row r="97" spans="4:28" ht="15.75">
      <c r="D97" s="54" t="s">
        <v>74</v>
      </c>
      <c r="E97" s="90">
        <v>0</v>
      </c>
      <c r="F97" s="90">
        <v>0</v>
      </c>
      <c r="G97" s="90">
        <v>0</v>
      </c>
      <c r="H97" s="90">
        <v>0</v>
      </c>
      <c r="I97" s="90">
        <v>0</v>
      </c>
      <c r="J97" s="90">
        <v>0</v>
      </c>
      <c r="K97" s="90">
        <v>56200</v>
      </c>
      <c r="L97" s="90">
        <v>56200</v>
      </c>
      <c r="M97" s="90">
        <v>56200</v>
      </c>
      <c r="N97" s="90">
        <v>56200</v>
      </c>
      <c r="O97" s="90">
        <v>56200</v>
      </c>
      <c r="P97" s="90">
        <v>56200</v>
      </c>
      <c r="Q97" s="90">
        <v>56200</v>
      </c>
      <c r="R97" s="90">
        <v>56200</v>
      </c>
      <c r="S97" s="90">
        <v>56200</v>
      </c>
      <c r="T97" s="90">
        <v>56200</v>
      </c>
      <c r="U97" s="90">
        <v>56200</v>
      </c>
      <c r="V97" s="90">
        <v>56200</v>
      </c>
      <c r="W97" s="90">
        <v>56200</v>
      </c>
      <c r="X97" s="90">
        <v>56200</v>
      </c>
      <c r="Y97" s="90">
        <v>56200</v>
      </c>
      <c r="Z97" s="90">
        <v>56200</v>
      </c>
      <c r="AA97" s="90">
        <v>56200</v>
      </c>
      <c r="AB97" s="90">
        <v>56200</v>
      </c>
    </row>
    <row r="100" spans="4:28" ht="15.75">
      <c r="D100" s="54" t="s">
        <v>92</v>
      </c>
      <c r="E100" s="54"/>
    </row>
    <row r="101" spans="4:28" ht="15.75">
      <c r="D101" s="158" t="s">
        <v>180</v>
      </c>
      <c r="E101" s="159">
        <v>2007</v>
      </c>
      <c r="F101" s="159">
        <v>2008</v>
      </c>
      <c r="G101" s="159">
        <v>2009</v>
      </c>
      <c r="H101" s="159">
        <v>2010</v>
      </c>
      <c r="I101" s="159">
        <v>2011</v>
      </c>
      <c r="J101" s="159">
        <v>2012</v>
      </c>
      <c r="K101" s="159">
        <v>2013</v>
      </c>
      <c r="L101" s="159">
        <v>2014</v>
      </c>
      <c r="M101" s="159">
        <v>2015</v>
      </c>
      <c r="N101" s="159">
        <v>2016</v>
      </c>
      <c r="O101" s="159">
        <v>2017</v>
      </c>
      <c r="P101" s="159">
        <v>2018</v>
      </c>
      <c r="Q101" s="159">
        <v>2019</v>
      </c>
      <c r="R101" s="159">
        <v>2020</v>
      </c>
      <c r="S101" s="159">
        <v>2021</v>
      </c>
      <c r="T101" s="159">
        <v>2022</v>
      </c>
      <c r="U101" s="159">
        <v>2023</v>
      </c>
      <c r="V101" s="159">
        <v>2024</v>
      </c>
      <c r="W101" s="159">
        <v>2025</v>
      </c>
      <c r="X101" s="159">
        <v>2026</v>
      </c>
      <c r="Y101" s="159">
        <v>2027</v>
      </c>
      <c r="Z101" s="159">
        <v>2028</v>
      </c>
      <c r="AA101" s="159">
        <v>2029</v>
      </c>
      <c r="AB101" s="159">
        <v>2030</v>
      </c>
    </row>
    <row r="102" spans="4:28">
      <c r="D102" s="2">
        <v>1</v>
      </c>
      <c r="E102" s="51" t="e">
        <v>#DIV/0!</v>
      </c>
      <c r="F102" s="51" t="e">
        <v>#DIV/0!</v>
      </c>
      <c r="G102" s="51" t="e">
        <v>#DIV/0!</v>
      </c>
      <c r="H102" s="51" t="e">
        <v>#DIV/0!</v>
      </c>
      <c r="I102" s="51" t="e">
        <v>#DIV/0!</v>
      </c>
      <c r="J102" s="51" t="e">
        <v>#DIV/0!</v>
      </c>
      <c r="K102" s="51">
        <v>1273.1072965816397</v>
      </c>
      <c r="L102" s="51">
        <v>1457.0149999999999</v>
      </c>
      <c r="M102" s="51">
        <v>1516.4849999999992</v>
      </c>
      <c r="N102" s="51">
        <v>1429.1647478297725</v>
      </c>
      <c r="O102" s="51">
        <v>1522.6531769818303</v>
      </c>
      <c r="P102" s="51">
        <v>1523.0062340576203</v>
      </c>
      <c r="Q102" s="51">
        <v>1523.3892961590702</v>
      </c>
      <c r="R102" s="51">
        <v>1523.807884447056</v>
      </c>
      <c r="S102" s="51">
        <v>1523.3420960779238</v>
      </c>
      <c r="T102" s="51">
        <v>1522.8783044640418</v>
      </c>
      <c r="U102" s="51">
        <v>1522.4371789331483</v>
      </c>
      <c r="V102" s="51">
        <v>1521.988672091403</v>
      </c>
      <c r="W102" s="51">
        <v>1521.5495636896476</v>
      </c>
      <c r="X102" s="51">
        <v>1521.2744060420664</v>
      </c>
      <c r="Y102" s="51">
        <v>1521.0030871609431</v>
      </c>
      <c r="Z102" s="51">
        <v>1520.7352024876209</v>
      </c>
      <c r="AA102" s="51">
        <v>1520.4706863332572</v>
      </c>
      <c r="AB102" s="51">
        <v>1520.2094821069393</v>
      </c>
    </row>
    <row r="103" spans="4:28">
      <c r="D103" s="2">
        <v>2</v>
      </c>
      <c r="E103" s="51" t="e">
        <v>#DIV/0!</v>
      </c>
      <c r="F103" s="51" t="e">
        <v>#DIV/0!</v>
      </c>
      <c r="G103" s="51" t="e">
        <v>#DIV/0!</v>
      </c>
      <c r="H103" s="51" t="e">
        <v>#DIV/0!</v>
      </c>
      <c r="I103" s="51" t="e">
        <v>#DIV/0!</v>
      </c>
      <c r="J103" s="51" t="e">
        <v>#DIV/0!</v>
      </c>
      <c r="K103" s="51">
        <v>1232.9797005369953</v>
      </c>
      <c r="L103" s="51">
        <v>1283.0650000000003</v>
      </c>
      <c r="M103" s="51">
        <v>1335.4349999999997</v>
      </c>
      <c r="N103" s="51">
        <v>1266.8660111729014</v>
      </c>
      <c r="O103" s="51">
        <v>1365.777973568983</v>
      </c>
      <c r="P103" s="51">
        <v>1366.2229808277325</v>
      </c>
      <c r="Q103" s="51">
        <v>1366.7058076208659</v>
      </c>
      <c r="R103" s="51">
        <v>1367.2334130403669</v>
      </c>
      <c r="S103" s="51">
        <v>1366.6463147508337</v>
      </c>
      <c r="T103" s="51">
        <v>1366.0617332514769</v>
      </c>
      <c r="U103" s="51">
        <v>1365.5057209896402</v>
      </c>
      <c r="V103" s="51">
        <v>1364.9404050283954</v>
      </c>
      <c r="W103" s="51">
        <v>1364.3869352367999</v>
      </c>
      <c r="X103" s="51">
        <v>1364.040115532933</v>
      </c>
      <c r="Y103" s="51">
        <v>1363.6981343638383</v>
      </c>
      <c r="Z103" s="51">
        <v>1363.3604818076089</v>
      </c>
      <c r="AA103" s="51">
        <v>1363.0270750673972</v>
      </c>
      <c r="AB103" s="51">
        <v>1362.6978428137531</v>
      </c>
    </row>
    <row r="104" spans="4:28">
      <c r="D104" s="2">
        <v>3</v>
      </c>
      <c r="E104" s="51" t="e">
        <v>#DIV/0!</v>
      </c>
      <c r="F104" s="51" t="e">
        <v>#DIV/0!</v>
      </c>
      <c r="G104" s="51" t="e">
        <v>#DIV/0!</v>
      </c>
      <c r="H104" s="51" t="e">
        <v>#DIV/0!</v>
      </c>
      <c r="I104" s="51" t="e">
        <v>#DIV/0!</v>
      </c>
      <c r="J104" s="51" t="e">
        <v>#DIV/0!</v>
      </c>
      <c r="K104" s="51">
        <v>1565.9554428766148</v>
      </c>
      <c r="L104" s="51">
        <v>1699.565000000001</v>
      </c>
      <c r="M104" s="51">
        <v>1768.9349999999993</v>
      </c>
      <c r="N104" s="51">
        <v>1728.1490669518375</v>
      </c>
      <c r="O104" s="51">
        <v>1811.6463438152077</v>
      </c>
      <c r="P104" s="51">
        <v>1811.8300116313458</v>
      </c>
      <c r="Q104" s="51">
        <v>1812.02928870138</v>
      </c>
      <c r="R104" s="51">
        <v>1812.2470472508794</v>
      </c>
      <c r="S104" s="51">
        <v>1812.0047342131106</v>
      </c>
      <c r="T104" s="51">
        <v>1811.7634599299831</v>
      </c>
      <c r="U104" s="51">
        <v>1811.5339770263467</v>
      </c>
      <c r="V104" s="51">
        <v>1811.3006542074754</v>
      </c>
      <c r="W104" s="51">
        <v>1811.0722206574128</v>
      </c>
      <c r="X104" s="51">
        <v>1810.9290777842346</v>
      </c>
      <c r="Y104" s="51">
        <v>1810.7879319191891</v>
      </c>
      <c r="Z104" s="51">
        <v>1810.6485726022418</v>
      </c>
      <c r="AA104" s="51">
        <v>1810.5109656606551</v>
      </c>
      <c r="AB104" s="51">
        <v>1810.3750816546317</v>
      </c>
    </row>
    <row r="105" spans="4:28">
      <c r="D105" s="2">
        <v>4</v>
      </c>
      <c r="E105" s="51" t="e">
        <v>#DIV/0!</v>
      </c>
      <c r="F105" s="51" t="e">
        <v>#DIV/0!</v>
      </c>
      <c r="G105" s="51" t="e">
        <v>#DIV/0!</v>
      </c>
      <c r="H105" s="51" t="e">
        <v>#DIV/0!</v>
      </c>
      <c r="I105" s="51" t="e">
        <v>#DIV/0!</v>
      </c>
      <c r="J105" s="51" t="e">
        <v>#DIV/0!</v>
      </c>
      <c r="K105" s="51">
        <v>1938.9710919651636</v>
      </c>
      <c r="L105" s="51">
        <v>1970.2899999999995</v>
      </c>
      <c r="M105" s="51">
        <v>2050.7099999999996</v>
      </c>
      <c r="N105" s="51">
        <v>2017.7747335807903</v>
      </c>
      <c r="O105" s="51">
        <v>2091.5935960360093</v>
      </c>
      <c r="P105" s="51">
        <v>2091.6131767274746</v>
      </c>
      <c r="Q105" s="51">
        <v>2091.6344215100739</v>
      </c>
      <c r="R105" s="51">
        <v>2091.6576365896735</v>
      </c>
      <c r="S105" s="51">
        <v>2091.6318037740489</v>
      </c>
      <c r="T105" s="51">
        <v>2091.6060816992967</v>
      </c>
      <c r="U105" s="51">
        <v>2091.581616694883</v>
      </c>
      <c r="V105" s="51">
        <v>2091.5567423199159</v>
      </c>
      <c r="W105" s="51">
        <v>2091.5323891863181</v>
      </c>
      <c r="X105" s="51">
        <v>2091.517128829365</v>
      </c>
      <c r="Y105" s="51">
        <v>2091.5020813719875</v>
      </c>
      <c r="Z105" s="51">
        <v>2091.4872243771961</v>
      </c>
      <c r="AA105" s="51">
        <v>2091.4725542018573</v>
      </c>
      <c r="AB105" s="51">
        <v>2091.4580677074205</v>
      </c>
    </row>
    <row r="106" spans="4:28">
      <c r="D106" s="2">
        <v>5</v>
      </c>
      <c r="E106" s="51" t="e">
        <v>#DIV/0!</v>
      </c>
      <c r="F106" s="51" t="e">
        <v>#DIV/0!</v>
      </c>
      <c r="G106" s="51" t="e">
        <v>#DIV/0!</v>
      </c>
      <c r="H106" s="51" t="e">
        <v>#DIV/0!</v>
      </c>
      <c r="I106" s="51" t="e">
        <v>#DIV/0!</v>
      </c>
      <c r="J106" s="51" t="e">
        <v>#DIV/0!</v>
      </c>
      <c r="K106" s="51">
        <v>2324.4970805757043</v>
      </c>
      <c r="L106" s="51">
        <v>2256.4500000000003</v>
      </c>
      <c r="M106" s="51">
        <v>2348.5500000000002</v>
      </c>
      <c r="N106" s="51">
        <v>2285.2351706207928</v>
      </c>
      <c r="O106" s="51">
        <v>2350.1163136480768</v>
      </c>
      <c r="P106" s="51">
        <v>2349.9843649029808</v>
      </c>
      <c r="Q106" s="51">
        <v>2349.8412023181031</v>
      </c>
      <c r="R106" s="51">
        <v>2349.6847624586626</v>
      </c>
      <c r="S106" s="51">
        <v>2349.8588425012422</v>
      </c>
      <c r="T106" s="51">
        <v>2350.0321762923872</v>
      </c>
      <c r="U106" s="51">
        <v>2350.1970390418473</v>
      </c>
      <c r="V106" s="51">
        <v>2350.3646604237501</v>
      </c>
      <c r="W106" s="51">
        <v>2350.5287693073992</v>
      </c>
      <c r="X106" s="51">
        <v>2350.6316045394092</v>
      </c>
      <c r="Y106" s="51">
        <v>2350.7330051013573</v>
      </c>
      <c r="Z106" s="51">
        <v>2350.8331221897802</v>
      </c>
      <c r="AA106" s="51">
        <v>2350.9319803547028</v>
      </c>
      <c r="AB106" s="51">
        <v>2351.0296007459642</v>
      </c>
    </row>
    <row r="107" spans="4:28">
      <c r="D107" s="2">
        <v>6</v>
      </c>
      <c r="E107" s="51" t="e">
        <v>#DIV/0!</v>
      </c>
      <c r="F107" s="51" t="e">
        <v>#DIV/0!</v>
      </c>
      <c r="G107" s="51" t="e">
        <v>#DIV/0!</v>
      </c>
      <c r="H107" s="51" t="e">
        <v>#DIV/0!</v>
      </c>
      <c r="I107" s="51" t="e">
        <v>#DIV/0!</v>
      </c>
      <c r="J107" s="51" t="e">
        <v>#DIV/0!</v>
      </c>
      <c r="K107" s="51">
        <v>2387.5602990773336</v>
      </c>
      <c r="L107" s="51">
        <v>2434.3200000000006</v>
      </c>
      <c r="M107" s="51">
        <v>2533.6799999999985</v>
      </c>
      <c r="N107" s="51">
        <v>2439.160376099615</v>
      </c>
      <c r="O107" s="51">
        <v>2498.8978039865124</v>
      </c>
      <c r="P107" s="51">
        <v>2498.6786490739678</v>
      </c>
      <c r="Q107" s="51">
        <v>2498.4408689893908</v>
      </c>
      <c r="R107" s="51">
        <v>2498.1810365545352</v>
      </c>
      <c r="S107" s="51">
        <v>2498.4701677355852</v>
      </c>
      <c r="T107" s="51">
        <v>2498.7580594606015</v>
      </c>
      <c r="U107" s="51">
        <v>2499.0318815527608</v>
      </c>
      <c r="V107" s="51">
        <v>2499.3102854835083</v>
      </c>
      <c r="W107" s="51">
        <v>2499.5828554728469</v>
      </c>
      <c r="X107" s="51">
        <v>2499.7536554775106</v>
      </c>
      <c r="Y107" s="51">
        <v>2499.9220726251665</v>
      </c>
      <c r="Z107" s="51">
        <v>2500.0883580395634</v>
      </c>
      <c r="AA107" s="51">
        <v>2500.2525524960729</v>
      </c>
      <c r="AB107" s="51">
        <v>2500.414691122659</v>
      </c>
    </row>
    <row r="108" spans="4:28">
      <c r="D108" s="2">
        <v>7</v>
      </c>
      <c r="E108" s="51" t="e">
        <v>#DIV/0!</v>
      </c>
      <c r="F108" s="51" t="e">
        <v>#DIV/0!</v>
      </c>
      <c r="G108" s="51" t="e">
        <v>#DIV/0!</v>
      </c>
      <c r="H108" s="51" t="e">
        <v>#DIV/0!</v>
      </c>
      <c r="I108" s="51" t="e">
        <v>#DIV/0!</v>
      </c>
      <c r="J108" s="51" t="e">
        <v>#DIV/0!</v>
      </c>
      <c r="K108" s="51">
        <v>2462.7928431731752</v>
      </c>
      <c r="L108" s="51">
        <v>2527.1750000000002</v>
      </c>
      <c r="M108" s="51">
        <v>2630.3250000000007</v>
      </c>
      <c r="N108" s="51">
        <v>2676.1045122986752</v>
      </c>
      <c r="O108" s="51">
        <v>2587.4525470359495</v>
      </c>
      <c r="P108" s="51">
        <v>2587.181487012539</v>
      </c>
      <c r="Q108" s="51">
        <v>2586.8873905921409</v>
      </c>
      <c r="R108" s="51">
        <v>2586.566018896398</v>
      </c>
      <c r="S108" s="51">
        <v>2586.9236285150655</v>
      </c>
      <c r="T108" s="51">
        <v>2587.2797051223238</v>
      </c>
      <c r="U108" s="51">
        <v>2587.618379815257</v>
      </c>
      <c r="V108" s="51">
        <v>2587.9627215190767</v>
      </c>
      <c r="W108" s="51">
        <v>2588.2998475585209</v>
      </c>
      <c r="X108" s="51">
        <v>2588.5111001958689</v>
      </c>
      <c r="Y108" s="51">
        <v>2588.7194056153371</v>
      </c>
      <c r="Z108" s="51">
        <v>2588.9250744173555</v>
      </c>
      <c r="AA108" s="51">
        <v>2589.1281570346155</v>
      </c>
      <c r="AB108" s="51">
        <v>2589.3286969148676</v>
      </c>
    </row>
    <row r="109" spans="4:28">
      <c r="D109" s="2">
        <v>8</v>
      </c>
      <c r="E109" s="51" t="e">
        <v>#DIV/0!</v>
      </c>
      <c r="F109" s="51" t="e">
        <v>#DIV/0!</v>
      </c>
      <c r="G109" s="51" t="e">
        <v>#DIV/0!</v>
      </c>
      <c r="H109" s="51" t="e">
        <v>#DIV/0!</v>
      </c>
      <c r="I109" s="51" t="e">
        <v>#DIV/0!</v>
      </c>
      <c r="J109" s="51" t="e">
        <v>#DIV/0!</v>
      </c>
      <c r="K109" s="51">
        <v>2521.5641578123141</v>
      </c>
      <c r="L109" s="51">
        <v>2645.2650000000003</v>
      </c>
      <c r="M109" s="51">
        <v>2753.2350000000001</v>
      </c>
      <c r="N109" s="51">
        <v>2782.2513339968691</v>
      </c>
      <c r="O109" s="51">
        <v>2690.0522627733358</v>
      </c>
      <c r="P109" s="51">
        <v>2689.7210653768516</v>
      </c>
      <c r="Q109" s="51">
        <v>2689.3617207286593</v>
      </c>
      <c r="R109" s="51">
        <v>2688.9690495129116</v>
      </c>
      <c r="S109" s="51">
        <v>2689.4059983966677</v>
      </c>
      <c r="T109" s="51">
        <v>2689.8410741551247</v>
      </c>
      <c r="U109" s="51">
        <v>2690.2548872107836</v>
      </c>
      <c r="V109" s="51">
        <v>2690.6756245602846</v>
      </c>
      <c r="W109" s="51">
        <v>2691.0875453782146</v>
      </c>
      <c r="X109" s="51">
        <v>2691.3456665227818</v>
      </c>
      <c r="Y109" s="51">
        <v>2691.6001865797548</v>
      </c>
      <c r="Z109" s="51">
        <v>2691.851485059367</v>
      </c>
      <c r="AA109" s="51">
        <v>2692.0996235833054</v>
      </c>
      <c r="AB109" s="51">
        <v>2692.3446552386349</v>
      </c>
    </row>
    <row r="110" spans="4:28">
      <c r="D110" s="2">
        <v>9</v>
      </c>
      <c r="E110" s="51" t="e">
        <v>#DIV/0!</v>
      </c>
      <c r="F110" s="51" t="e">
        <v>#DIV/0!</v>
      </c>
      <c r="G110" s="51" t="e">
        <v>#DIV/0!</v>
      </c>
      <c r="H110" s="51" t="e">
        <v>#DIV/0!</v>
      </c>
      <c r="I110" s="51" t="e">
        <v>#DIV/0!</v>
      </c>
      <c r="J110" s="51" t="e">
        <v>#DIV/0!</v>
      </c>
      <c r="K110" s="51">
        <v>2811.9911052200505</v>
      </c>
      <c r="L110" s="51">
        <v>2520.0699999999997</v>
      </c>
      <c r="M110" s="51">
        <v>2622.9299999999989</v>
      </c>
      <c r="N110" s="51">
        <v>2662.3128138877714</v>
      </c>
      <c r="O110" s="51">
        <v>2574.1217255016254</v>
      </c>
      <c r="P110" s="51">
        <v>2573.8584791508192</v>
      </c>
      <c r="Q110" s="51">
        <v>2573.5728604583933</v>
      </c>
      <c r="R110" s="51">
        <v>2573.2607527374084</v>
      </c>
      <c r="S110" s="51">
        <v>2573.6080537740681</v>
      </c>
      <c r="T110" s="51">
        <v>2573.9538659904515</v>
      </c>
      <c r="U110" s="51">
        <v>2574.2827779262784</v>
      </c>
      <c r="V110" s="51">
        <v>2574.6171935137208</v>
      </c>
      <c r="W110" s="51">
        <v>2574.9446014380974</v>
      </c>
      <c r="X110" s="51">
        <v>2575.1497644318133</v>
      </c>
      <c r="Y110" s="51">
        <v>2575.3520651652038</v>
      </c>
      <c r="Z110" s="51">
        <v>2575.5518052852149</v>
      </c>
      <c r="AA110" s="51">
        <v>2575.7490337707495</v>
      </c>
      <c r="AB110" s="51">
        <v>2575.943792817116</v>
      </c>
    </row>
    <row r="111" spans="4:28">
      <c r="D111" s="2">
        <v>10</v>
      </c>
      <c r="E111" s="51" t="e">
        <v>#DIV/0!</v>
      </c>
      <c r="F111" s="51" t="e">
        <v>#DIV/0!</v>
      </c>
      <c r="G111" s="51" t="e">
        <v>#DIV/0!</v>
      </c>
      <c r="H111" s="51" t="e">
        <v>#DIV/0!</v>
      </c>
      <c r="I111" s="51" t="e">
        <v>#DIV/0!</v>
      </c>
      <c r="J111" s="51" t="e">
        <v>#DIV/0!</v>
      </c>
      <c r="K111" s="51">
        <v>2216.5905305709853</v>
      </c>
      <c r="L111" s="51">
        <v>2326.0300000000002</v>
      </c>
      <c r="M111" s="51">
        <v>2420.9699999999993</v>
      </c>
      <c r="N111" s="51">
        <v>2493.6107886829818</v>
      </c>
      <c r="O111" s="51">
        <v>2411.0572120906991</v>
      </c>
      <c r="P111" s="51">
        <v>2410.8895436994171</v>
      </c>
      <c r="Q111" s="51">
        <v>2410.7076257866634</v>
      </c>
      <c r="R111" s="51">
        <v>2410.5088363283321</v>
      </c>
      <c r="S111" s="51">
        <v>2410.7300413172293</v>
      </c>
      <c r="T111" s="51">
        <v>2410.9502980380876</v>
      </c>
      <c r="U111" s="51">
        <v>2411.1597905343174</v>
      </c>
      <c r="V111" s="51">
        <v>2411.3727884482264</v>
      </c>
      <c r="W111" s="51">
        <v>2411.5813230007661</v>
      </c>
      <c r="X111" s="51">
        <v>2411.7119966036562</v>
      </c>
      <c r="Y111" s="51">
        <v>2411.8408471591101</v>
      </c>
      <c r="Z111" s="51">
        <v>2411.9680667938519</v>
      </c>
      <c r="AA111" s="51">
        <v>2412.0936867038067</v>
      </c>
      <c r="AB111" s="51">
        <v>2412.2177337642588</v>
      </c>
    </row>
    <row r="112" spans="4:28">
      <c r="D112" s="2">
        <v>11</v>
      </c>
      <c r="E112" s="51" t="e">
        <v>#DIV/0!</v>
      </c>
      <c r="F112" s="51" t="e">
        <v>#DIV/0!</v>
      </c>
      <c r="G112" s="51" t="e">
        <v>#DIV/0!</v>
      </c>
      <c r="H112" s="51" t="e">
        <v>#DIV/0!</v>
      </c>
      <c r="I112" s="51" t="e">
        <v>#DIV/0!</v>
      </c>
      <c r="J112" s="51" t="e">
        <v>#DIV/0!</v>
      </c>
      <c r="K112" s="51">
        <v>1851.2184650922511</v>
      </c>
      <c r="L112" s="51">
        <v>1913.6949999999999</v>
      </c>
      <c r="M112" s="51">
        <v>1991.8049999999996</v>
      </c>
      <c r="N112" s="51">
        <v>2088.2333675339542</v>
      </c>
      <c r="O112" s="51">
        <v>2019.2262791353946</v>
      </c>
      <c r="P112" s="51">
        <v>2019.288276906706</v>
      </c>
      <c r="Q112" s="51">
        <v>2019.35554364116</v>
      </c>
      <c r="R112" s="51">
        <v>2019.429048869441</v>
      </c>
      <c r="S112" s="51">
        <v>2019.3472551800646</v>
      </c>
      <c r="T112" s="51">
        <v>2019.2658121262771</v>
      </c>
      <c r="U112" s="51">
        <v>2019.1883492975735</v>
      </c>
      <c r="V112" s="51">
        <v>2019.1095902908501</v>
      </c>
      <c r="W112" s="51">
        <v>2019.0324816754444</v>
      </c>
      <c r="X112" s="51">
        <v>2018.9841632530727</v>
      </c>
      <c r="Y112" s="51">
        <v>2018.936518928406</v>
      </c>
      <c r="Z112" s="51">
        <v>2018.8894776598602</v>
      </c>
      <c r="AA112" s="51">
        <v>2018.8430279122949</v>
      </c>
      <c r="AB112" s="51">
        <v>2018.7971597481953</v>
      </c>
    </row>
    <row r="113" spans="4:28">
      <c r="D113" s="2">
        <v>12</v>
      </c>
      <c r="E113" s="51" t="e">
        <v>#DIV/0!</v>
      </c>
      <c r="F113" s="51" t="e">
        <v>#DIV/0!</v>
      </c>
      <c r="G113" s="51" t="e">
        <v>#DIV/0!</v>
      </c>
      <c r="H113" s="51" t="e">
        <v>#DIV/0!</v>
      </c>
      <c r="I113" s="51" t="e">
        <v>#DIV/0!</v>
      </c>
      <c r="J113" s="51" t="e">
        <v>#DIV/0!</v>
      </c>
      <c r="K113" s="51">
        <v>1412.7719865177708</v>
      </c>
      <c r="L113" s="51">
        <v>1467.0600000000002</v>
      </c>
      <c r="M113" s="51">
        <v>1526.94</v>
      </c>
      <c r="N113" s="51">
        <v>1631.1370773440431</v>
      </c>
      <c r="O113" s="51">
        <v>1577.404765426375</v>
      </c>
      <c r="P113" s="51">
        <v>1577.7257306325441</v>
      </c>
      <c r="Q113" s="51">
        <v>1578.0739734941055</v>
      </c>
      <c r="R113" s="51">
        <v>1578.4545133143367</v>
      </c>
      <c r="S113" s="51">
        <v>1578.0310637641621</v>
      </c>
      <c r="T113" s="51">
        <v>1577.6094294699453</v>
      </c>
      <c r="U113" s="51">
        <v>1577.2084009771638</v>
      </c>
      <c r="V113" s="51">
        <v>1576.8006621133941</v>
      </c>
      <c r="W113" s="51">
        <v>1576.4014673985325</v>
      </c>
      <c r="X113" s="51">
        <v>1576.1513207872883</v>
      </c>
      <c r="Y113" s="51">
        <v>1575.9046640097051</v>
      </c>
      <c r="Z113" s="51">
        <v>1575.6611292803411</v>
      </c>
      <c r="AA113" s="51">
        <v>1575.4206568812815</v>
      </c>
      <c r="AB113" s="51">
        <v>1575.1831953655633</v>
      </c>
    </row>
    <row r="114" spans="4:28" ht="15.75">
      <c r="D114" s="54" t="s">
        <v>74</v>
      </c>
      <c r="E114" s="90">
        <v>0</v>
      </c>
      <c r="F114" s="90">
        <v>0</v>
      </c>
      <c r="G114" s="90">
        <v>0</v>
      </c>
      <c r="H114" s="90">
        <v>0</v>
      </c>
      <c r="I114" s="90">
        <v>0</v>
      </c>
      <c r="J114" s="90">
        <v>0</v>
      </c>
      <c r="K114" s="90">
        <v>24000</v>
      </c>
      <c r="L114" s="90">
        <v>24500</v>
      </c>
      <c r="M114" s="90">
        <v>25500</v>
      </c>
      <c r="N114" s="90">
        <v>25500</v>
      </c>
      <c r="O114" s="90">
        <v>25500</v>
      </c>
      <c r="P114" s="90">
        <v>25500</v>
      </c>
      <c r="Q114" s="90">
        <v>25500</v>
      </c>
      <c r="R114" s="90">
        <v>25500</v>
      </c>
      <c r="S114" s="90">
        <v>25500</v>
      </c>
      <c r="T114" s="90">
        <v>25500</v>
      </c>
      <c r="U114" s="90">
        <v>25500</v>
      </c>
      <c r="V114" s="90">
        <v>25500</v>
      </c>
      <c r="W114" s="90">
        <v>25500</v>
      </c>
      <c r="X114" s="90">
        <v>25500</v>
      </c>
      <c r="Y114" s="90">
        <v>25500</v>
      </c>
      <c r="Z114" s="90">
        <v>25500</v>
      </c>
      <c r="AA114" s="90">
        <v>25500</v>
      </c>
      <c r="AB114" s="90">
        <v>25500</v>
      </c>
    </row>
    <row r="117" spans="4:28" ht="15.75">
      <c r="D117" s="54" t="s">
        <v>93</v>
      </c>
      <c r="E117" s="54"/>
    </row>
    <row r="118" spans="4:28" ht="15.75">
      <c r="D118" s="158" t="s">
        <v>180</v>
      </c>
      <c r="E118" s="159">
        <v>2007</v>
      </c>
      <c r="F118" s="159">
        <v>2008</v>
      </c>
      <c r="G118" s="159">
        <v>2009</v>
      </c>
      <c r="H118" s="159">
        <v>2010</v>
      </c>
      <c r="I118" s="159">
        <v>2011</v>
      </c>
      <c r="J118" s="159">
        <v>2012</v>
      </c>
      <c r="K118" s="159">
        <v>2013</v>
      </c>
      <c r="L118" s="159">
        <v>2014</v>
      </c>
      <c r="M118" s="159">
        <v>2015</v>
      </c>
      <c r="N118" s="159">
        <v>2016</v>
      </c>
      <c r="O118" s="159">
        <v>2017</v>
      </c>
      <c r="P118" s="159">
        <v>2018</v>
      </c>
      <c r="Q118" s="159">
        <v>2019</v>
      </c>
      <c r="R118" s="159">
        <v>2020</v>
      </c>
      <c r="S118" s="159">
        <v>2021</v>
      </c>
      <c r="T118" s="159">
        <v>2022</v>
      </c>
      <c r="U118" s="159">
        <v>2023</v>
      </c>
      <c r="V118" s="159">
        <v>2024</v>
      </c>
      <c r="W118" s="159">
        <v>2025</v>
      </c>
      <c r="X118" s="159">
        <v>2026</v>
      </c>
      <c r="Y118" s="159">
        <v>2027</v>
      </c>
      <c r="Z118" s="159">
        <v>2028</v>
      </c>
      <c r="AA118" s="159">
        <v>2029</v>
      </c>
      <c r="AB118" s="159">
        <v>2030</v>
      </c>
    </row>
    <row r="119" spans="4:28">
      <c r="D119" s="2">
        <v>1</v>
      </c>
      <c r="E119" s="51" t="e">
        <v>#DIV/0!</v>
      </c>
      <c r="F119" s="51" t="e">
        <v>#DIV/0!</v>
      </c>
      <c r="G119" s="51" t="e">
        <v>#DIV/0!</v>
      </c>
      <c r="H119" s="51" t="e">
        <v>#DIV/0!</v>
      </c>
      <c r="I119" s="51" t="e">
        <v>#DIV/0!</v>
      </c>
      <c r="J119" s="51" t="e">
        <v>#DIV/0!</v>
      </c>
      <c r="K119" s="51">
        <v>5304.6137357568323</v>
      </c>
      <c r="L119" s="51">
        <v>5946.9999999999991</v>
      </c>
      <c r="M119" s="51">
        <v>5946.9999999999964</v>
      </c>
      <c r="N119" s="51">
        <v>5604.5676385481274</v>
      </c>
      <c r="O119" s="51">
        <v>5971.1889293405111</v>
      </c>
      <c r="P119" s="51">
        <v>7764.345506960417</v>
      </c>
      <c r="Q119" s="51">
        <v>9558.5210739392642</v>
      </c>
      <c r="R119" s="51">
        <v>11503.255598276795</v>
      </c>
      <c r="S119" s="51">
        <v>12246.475674351936</v>
      </c>
      <c r="T119" s="51">
        <v>12093.445358979156</v>
      </c>
      <c r="U119" s="51">
        <v>11940.683756338418</v>
      </c>
      <c r="V119" s="51">
        <v>11937.166055618847</v>
      </c>
      <c r="W119" s="51">
        <v>11933.722068154098</v>
      </c>
      <c r="X119" s="51">
        <v>11931.563968957384</v>
      </c>
      <c r="Y119" s="51">
        <v>11929.435977732886</v>
      </c>
      <c r="Z119" s="51">
        <v>11927.334921471536</v>
      </c>
      <c r="AA119" s="51">
        <v>11925.260284966722</v>
      </c>
      <c r="AB119" s="51">
        <v>11923.211624368152</v>
      </c>
    </row>
    <row r="120" spans="4:28">
      <c r="D120" s="2">
        <v>2</v>
      </c>
      <c r="E120" s="51" t="e">
        <v>#DIV/0!</v>
      </c>
      <c r="F120" s="51" t="e">
        <v>#DIV/0!</v>
      </c>
      <c r="G120" s="51" t="e">
        <v>#DIV/0!</v>
      </c>
      <c r="H120" s="51" t="e">
        <v>#DIV/0!</v>
      </c>
      <c r="I120" s="51" t="e">
        <v>#DIV/0!</v>
      </c>
      <c r="J120" s="51" t="e">
        <v>#DIV/0!</v>
      </c>
      <c r="K120" s="51">
        <v>5137.4154189041474</v>
      </c>
      <c r="L120" s="51">
        <v>5237.0000000000018</v>
      </c>
      <c r="M120" s="51">
        <v>5236.9999999999991</v>
      </c>
      <c r="N120" s="51">
        <v>4968.1020045996138</v>
      </c>
      <c r="O120" s="51">
        <v>5355.9920532116976</v>
      </c>
      <c r="P120" s="51">
        <v>6965.0583336315776</v>
      </c>
      <c r="Q120" s="51">
        <v>8575.4089889936677</v>
      </c>
      <c r="R120" s="51">
        <v>10321.271843540026</v>
      </c>
      <c r="S120" s="51">
        <v>10986.764491134152</v>
      </c>
      <c r="T120" s="51">
        <v>10848.137293467611</v>
      </c>
      <c r="U120" s="51">
        <v>10709.848792075609</v>
      </c>
      <c r="V120" s="51">
        <v>10705.41494139918</v>
      </c>
      <c r="W120" s="51">
        <v>10701.074001857254</v>
      </c>
      <c r="X120" s="51">
        <v>10698.353847317121</v>
      </c>
      <c r="Y120" s="51">
        <v>10695.671642069319</v>
      </c>
      <c r="Z120" s="51">
        <v>10693.023386726343</v>
      </c>
      <c r="AA120" s="51">
        <v>10690.408431901154</v>
      </c>
      <c r="AB120" s="51">
        <v>10687.826218147082</v>
      </c>
    </row>
    <row r="121" spans="4:28">
      <c r="D121" s="2">
        <v>3</v>
      </c>
      <c r="E121" s="51" t="e">
        <v>#DIV/0!</v>
      </c>
      <c r="F121" s="51" t="e">
        <v>#DIV/0!</v>
      </c>
      <c r="G121" s="51" t="e">
        <v>#DIV/0!</v>
      </c>
      <c r="H121" s="51" t="e">
        <v>#DIV/0!</v>
      </c>
      <c r="I121" s="51" t="e">
        <v>#DIV/0!</v>
      </c>
      <c r="J121" s="51" t="e">
        <v>#DIV/0!</v>
      </c>
      <c r="K121" s="51">
        <v>6524.8143453192288</v>
      </c>
      <c r="L121" s="51">
        <v>6937.0000000000045</v>
      </c>
      <c r="M121" s="51">
        <v>6936.9999999999973</v>
      </c>
      <c r="N121" s="51">
        <v>6777.0551645170099</v>
      </c>
      <c r="O121" s="51">
        <v>7104.4954659419918</v>
      </c>
      <c r="P121" s="51">
        <v>9236.7804514539203</v>
      </c>
      <c r="Q121" s="51">
        <v>11369.595536949835</v>
      </c>
      <c r="R121" s="51">
        <v>13680.688493952717</v>
      </c>
      <c r="S121" s="51">
        <v>14567.096882889713</v>
      </c>
      <c r="T121" s="51">
        <v>14387.533358267514</v>
      </c>
      <c r="U121" s="51">
        <v>14208.109623736054</v>
      </c>
      <c r="V121" s="51">
        <v>14206.279640842944</v>
      </c>
      <c r="W121" s="51">
        <v>14204.488005156179</v>
      </c>
      <c r="X121" s="51">
        <v>14203.365315954779</v>
      </c>
      <c r="Y121" s="51">
        <v>14202.258289562267</v>
      </c>
      <c r="Z121" s="51">
        <v>14201.1652753117</v>
      </c>
      <c r="AA121" s="51">
        <v>14200.086005181609</v>
      </c>
      <c r="AB121" s="51">
        <v>14199.020248271621</v>
      </c>
    </row>
    <row r="122" spans="4:28">
      <c r="D122" s="2">
        <v>4</v>
      </c>
      <c r="E122" s="51" t="e">
        <v>#DIV/0!</v>
      </c>
      <c r="F122" s="51" t="e">
        <v>#DIV/0!</v>
      </c>
      <c r="G122" s="51" t="e">
        <v>#DIV/0!</v>
      </c>
      <c r="H122" s="51" t="e">
        <v>#DIV/0!</v>
      </c>
      <c r="I122" s="51" t="e">
        <v>#DIV/0!</v>
      </c>
      <c r="J122" s="51" t="e">
        <v>#DIV/0!</v>
      </c>
      <c r="K122" s="51">
        <v>8079.0462165215158</v>
      </c>
      <c r="L122" s="51">
        <v>8041.9999999999982</v>
      </c>
      <c r="M122" s="51">
        <v>8041.9999999999991</v>
      </c>
      <c r="N122" s="51">
        <v>7912.8420924736874</v>
      </c>
      <c r="O122" s="51">
        <v>8202.327827592193</v>
      </c>
      <c r="P122" s="51">
        <v>10663.125999002812</v>
      </c>
      <c r="Q122" s="51">
        <v>13123.980683984777</v>
      </c>
      <c r="R122" s="51">
        <v>15789.964511510279</v>
      </c>
      <c r="S122" s="51">
        <v>16815.07920681098</v>
      </c>
      <c r="T122" s="51">
        <v>16609.813001729712</v>
      </c>
      <c r="U122" s="51">
        <v>16404.561699567712</v>
      </c>
      <c r="V122" s="51">
        <v>16404.366606430711</v>
      </c>
      <c r="W122" s="51">
        <v>16404.175601461317</v>
      </c>
      <c r="X122" s="51">
        <v>16404.055912387175</v>
      </c>
      <c r="Y122" s="51">
        <v>16403.937893113631</v>
      </c>
      <c r="Z122" s="51">
        <v>16403.821367664284</v>
      </c>
      <c r="AA122" s="51">
        <v>16403.706307465549</v>
      </c>
      <c r="AB122" s="51">
        <v>16403.592687901335</v>
      </c>
    </row>
    <row r="123" spans="4:28">
      <c r="D123" s="2">
        <v>5</v>
      </c>
      <c r="E123" s="51" t="e">
        <v>#DIV/0!</v>
      </c>
      <c r="F123" s="51" t="e">
        <v>#DIV/0!</v>
      </c>
      <c r="G123" s="51" t="e">
        <v>#DIV/0!</v>
      </c>
      <c r="H123" s="51" t="e">
        <v>#DIV/0!</v>
      </c>
      <c r="I123" s="51" t="e">
        <v>#DIV/0!</v>
      </c>
      <c r="J123" s="51" t="e">
        <v>#DIV/0!</v>
      </c>
      <c r="K123" s="51">
        <v>9685.4045023987674</v>
      </c>
      <c r="L123" s="51">
        <v>9210.0000000000018</v>
      </c>
      <c r="M123" s="51">
        <v>9210</v>
      </c>
      <c r="N123" s="51">
        <v>8961.70655145409</v>
      </c>
      <c r="O123" s="51">
        <v>9216.1424064630464</v>
      </c>
      <c r="P123" s="51">
        <v>11980.312448525001</v>
      </c>
      <c r="Q123" s="51">
        <v>14744.101661603785</v>
      </c>
      <c r="R123" s="51">
        <v>17737.816344050687</v>
      </c>
      <c r="S123" s="51">
        <v>18891.02206716685</v>
      </c>
      <c r="T123" s="51">
        <v>18662.02022349837</v>
      </c>
      <c r="U123" s="51">
        <v>18432.917953269392</v>
      </c>
      <c r="V123" s="51">
        <v>18434.23263077451</v>
      </c>
      <c r="W123" s="51">
        <v>18435.51975927372</v>
      </c>
      <c r="X123" s="51">
        <v>18436.326310113014</v>
      </c>
      <c r="Y123" s="51">
        <v>18437.121608638095</v>
      </c>
      <c r="Z123" s="51">
        <v>18437.906840704156</v>
      </c>
      <c r="AA123" s="51">
        <v>18438.682198860413</v>
      </c>
      <c r="AB123" s="51">
        <v>18439.447848987955</v>
      </c>
    </row>
    <row r="124" spans="4:28">
      <c r="D124" s="2">
        <v>6</v>
      </c>
      <c r="E124" s="51" t="e">
        <v>#DIV/0!</v>
      </c>
      <c r="F124" s="51" t="e">
        <v>#DIV/0!</v>
      </c>
      <c r="G124" s="51" t="e">
        <v>#DIV/0!</v>
      </c>
      <c r="H124" s="51" t="e">
        <v>#DIV/0!</v>
      </c>
      <c r="I124" s="51" t="e">
        <v>#DIV/0!</v>
      </c>
      <c r="J124" s="51" t="e">
        <v>#DIV/0!</v>
      </c>
      <c r="K124" s="51">
        <v>9948.167912822224</v>
      </c>
      <c r="L124" s="51">
        <v>9936.0000000000036</v>
      </c>
      <c r="M124" s="51">
        <v>9935.9999999999945</v>
      </c>
      <c r="N124" s="51">
        <v>9565.3348082337852</v>
      </c>
      <c r="O124" s="51">
        <v>9799.5992313196566</v>
      </c>
      <c r="P124" s="51">
        <v>12738.361740377091</v>
      </c>
      <c r="Q124" s="51">
        <v>15676.491726992257</v>
      </c>
      <c r="R124" s="51">
        <v>18858.81762889208</v>
      </c>
      <c r="S124" s="51">
        <v>20085.740564148822</v>
      </c>
      <c r="T124" s="51">
        <v>19843.078707481247</v>
      </c>
      <c r="U124" s="51">
        <v>19600.250051394203</v>
      </c>
      <c r="V124" s="51">
        <v>19602.433611635359</v>
      </c>
      <c r="W124" s="51">
        <v>19604.57141547331</v>
      </c>
      <c r="X124" s="51">
        <v>19605.911023353023</v>
      </c>
      <c r="Y124" s="51">
        <v>19607.231942158167</v>
      </c>
      <c r="Z124" s="51">
        <v>19608.536141486773</v>
      </c>
      <c r="AA124" s="51">
        <v>19609.823941145671</v>
      </c>
      <c r="AB124" s="51">
        <v>19611.095616648305</v>
      </c>
    </row>
    <row r="125" spans="4:28">
      <c r="D125" s="2">
        <v>7</v>
      </c>
      <c r="E125" s="51" t="e">
        <v>#DIV/0!</v>
      </c>
      <c r="F125" s="51" t="e">
        <v>#DIV/0!</v>
      </c>
      <c r="G125" s="51" t="e">
        <v>#DIV/0!</v>
      </c>
      <c r="H125" s="51" t="e">
        <v>#DIV/0!</v>
      </c>
      <c r="I125" s="51" t="e">
        <v>#DIV/0!</v>
      </c>
      <c r="J125" s="51" t="e">
        <v>#DIV/0!</v>
      </c>
      <c r="K125" s="51">
        <v>10261.636846554897</v>
      </c>
      <c r="L125" s="51">
        <v>10315</v>
      </c>
      <c r="M125" s="51">
        <v>10315.000000000004</v>
      </c>
      <c r="N125" s="51">
        <v>10494.527499210491</v>
      </c>
      <c r="O125" s="51">
        <v>10146.872733474313</v>
      </c>
      <c r="P125" s="51">
        <v>13189.552678887454</v>
      </c>
      <c r="Q125" s="51">
        <v>16231.450293911472</v>
      </c>
      <c r="R125" s="51">
        <v>19526.037593629673</v>
      </c>
      <c r="S125" s="51">
        <v>20796.837013552486</v>
      </c>
      <c r="T125" s="51">
        <v>20546.044717147866</v>
      </c>
      <c r="U125" s="51">
        <v>20295.046116198093</v>
      </c>
      <c r="V125" s="51">
        <v>20297.746835443741</v>
      </c>
      <c r="W125" s="51">
        <v>20300.390961243302</v>
      </c>
      <c r="X125" s="51">
        <v>20302.047844673481</v>
      </c>
      <c r="Y125" s="51">
        <v>20303.681612669312</v>
      </c>
      <c r="Z125" s="51">
        <v>20305.294701312592</v>
      </c>
      <c r="AA125" s="51">
        <v>20306.887506153846</v>
      </c>
      <c r="AB125" s="51">
        <v>20308.460367959746</v>
      </c>
    </row>
    <row r="126" spans="4:28">
      <c r="D126" s="2">
        <v>8</v>
      </c>
      <c r="E126" s="51" t="e">
        <v>#DIV/0!</v>
      </c>
      <c r="F126" s="51" t="e">
        <v>#DIV/0!</v>
      </c>
      <c r="G126" s="51" t="e">
        <v>#DIV/0!</v>
      </c>
      <c r="H126" s="51" t="e">
        <v>#DIV/0!</v>
      </c>
      <c r="I126" s="51" t="e">
        <v>#DIV/0!</v>
      </c>
      <c r="J126" s="51" t="e">
        <v>#DIV/0!</v>
      </c>
      <c r="K126" s="51">
        <v>10506.517324217975</v>
      </c>
      <c r="L126" s="51">
        <v>10797.000000000002</v>
      </c>
      <c r="M126" s="51">
        <v>10797</v>
      </c>
      <c r="N126" s="51">
        <v>10910.789545085761</v>
      </c>
      <c r="O126" s="51">
        <v>10549.224559895434</v>
      </c>
      <c r="P126" s="51">
        <v>13712.303470548655</v>
      </c>
      <c r="Q126" s="51">
        <v>16874.426483003353</v>
      </c>
      <c r="R126" s="51">
        <v>20299.080079656291</v>
      </c>
      <c r="S126" s="51">
        <v>21620.714889071252</v>
      </c>
      <c r="T126" s="51">
        <v>21360.502647702462</v>
      </c>
      <c r="U126" s="51">
        <v>21100.03833106497</v>
      </c>
      <c r="V126" s="51">
        <v>21103.33823184537</v>
      </c>
      <c r="W126" s="51">
        <v>21106.568983358546</v>
      </c>
      <c r="X126" s="51">
        <v>21108.593462923782</v>
      </c>
      <c r="Y126" s="51">
        <v>21110.589698664746</v>
      </c>
      <c r="Z126" s="51">
        <v>21112.560667132289</v>
      </c>
      <c r="AA126" s="51">
        <v>21114.506851633767</v>
      </c>
      <c r="AB126" s="51">
        <v>21116.428668538312</v>
      </c>
    </row>
    <row r="127" spans="4:28">
      <c r="D127" s="2">
        <v>9</v>
      </c>
      <c r="E127" s="51" t="e">
        <v>#DIV/0!</v>
      </c>
      <c r="F127" s="51" t="e">
        <v>#DIV/0!</v>
      </c>
      <c r="G127" s="51" t="e">
        <v>#DIV/0!</v>
      </c>
      <c r="H127" s="51" t="e">
        <v>#DIV/0!</v>
      </c>
      <c r="I127" s="51" t="e">
        <v>#DIV/0!</v>
      </c>
      <c r="J127" s="51" t="e">
        <v>#DIV/0!</v>
      </c>
      <c r="K127" s="51">
        <v>11716.629605083544</v>
      </c>
      <c r="L127" s="51">
        <v>10286</v>
      </c>
      <c r="M127" s="51">
        <v>10285.999999999996</v>
      </c>
      <c r="N127" s="51">
        <v>10440.442407403025</v>
      </c>
      <c r="O127" s="51">
        <v>10094.595001967158</v>
      </c>
      <c r="P127" s="51">
        <v>13121.631462337509</v>
      </c>
      <c r="Q127" s="51">
        <v>16147.908144052664</v>
      </c>
      <c r="R127" s="51">
        <v>19425.595878507887</v>
      </c>
      <c r="S127" s="51">
        <v>20689.7902362229</v>
      </c>
      <c r="T127" s="51">
        <v>20440.221876982996</v>
      </c>
      <c r="U127" s="51">
        <v>20190.453160206107</v>
      </c>
      <c r="V127" s="51">
        <v>20193.076027558596</v>
      </c>
      <c r="W127" s="51">
        <v>20195.643932847823</v>
      </c>
      <c r="X127" s="51">
        <v>20197.253054367164</v>
      </c>
      <c r="Y127" s="51">
        <v>20198.839726785911</v>
      </c>
      <c r="Z127" s="51">
        <v>20200.406315962467</v>
      </c>
      <c r="AA127" s="51">
        <v>20201.953206045095</v>
      </c>
      <c r="AB127" s="51">
        <v>20203.480727977381</v>
      </c>
    </row>
    <row r="128" spans="4:28">
      <c r="D128" s="2">
        <v>10</v>
      </c>
      <c r="E128" s="51" t="e">
        <v>#DIV/0!</v>
      </c>
      <c r="F128" s="51" t="e">
        <v>#DIV/0!</v>
      </c>
      <c r="G128" s="51" t="e">
        <v>#DIV/0!</v>
      </c>
      <c r="H128" s="51" t="e">
        <v>#DIV/0!</v>
      </c>
      <c r="I128" s="51" t="e">
        <v>#DIV/0!</v>
      </c>
      <c r="J128" s="51" t="e">
        <v>#DIV/0!</v>
      </c>
      <c r="K128" s="51">
        <v>9235.7938773791047</v>
      </c>
      <c r="L128" s="51">
        <v>9494.0000000000018</v>
      </c>
      <c r="M128" s="51">
        <v>9493.9999999999982</v>
      </c>
      <c r="N128" s="51">
        <v>9778.8658379724784</v>
      </c>
      <c r="O128" s="51">
        <v>9455.1263219243101</v>
      </c>
      <c r="P128" s="51">
        <v>12290.809438467615</v>
      </c>
      <c r="Q128" s="51">
        <v>15126.008632386907</v>
      </c>
      <c r="R128" s="51">
        <v>18196.978470321723</v>
      </c>
      <c r="S128" s="51">
        <v>19380.378763530665</v>
      </c>
      <c r="T128" s="51">
        <v>19145.781778537752</v>
      </c>
      <c r="U128" s="51">
        <v>18911.057180661312</v>
      </c>
      <c r="V128" s="51">
        <v>18912.727752535109</v>
      </c>
      <c r="W128" s="51">
        <v>18914.363317653067</v>
      </c>
      <c r="X128" s="51">
        <v>18915.388208656124</v>
      </c>
      <c r="Y128" s="51">
        <v>18916.39880124792</v>
      </c>
      <c r="Z128" s="51">
        <v>18917.396602304721</v>
      </c>
      <c r="AA128" s="51">
        <v>18918.381856500448</v>
      </c>
      <c r="AB128" s="51">
        <v>18919.354774621639</v>
      </c>
    </row>
    <row r="129" spans="4:28">
      <c r="D129" s="2">
        <v>11</v>
      </c>
      <c r="E129" s="51" t="e">
        <v>#DIV/0!</v>
      </c>
      <c r="F129" s="51" t="e">
        <v>#DIV/0!</v>
      </c>
      <c r="G129" s="51" t="e">
        <v>#DIV/0!</v>
      </c>
      <c r="H129" s="51" t="e">
        <v>#DIV/0!</v>
      </c>
      <c r="I129" s="51" t="e">
        <v>#DIV/0!</v>
      </c>
      <c r="J129" s="51" t="e">
        <v>#DIV/0!</v>
      </c>
      <c r="K129" s="51">
        <v>7713.4102712177137</v>
      </c>
      <c r="L129" s="51">
        <v>7811</v>
      </c>
      <c r="M129" s="51">
        <v>7810.9999999999982</v>
      </c>
      <c r="N129" s="51">
        <v>8189.1504609174672</v>
      </c>
      <c r="O129" s="51">
        <v>7918.5344279819392</v>
      </c>
      <c r="P129" s="51">
        <v>10294.410823445953</v>
      </c>
      <c r="Q129" s="51">
        <v>12670.466156179828</v>
      </c>
      <c r="R129" s="51">
        <v>15244.709486563426</v>
      </c>
      <c r="S129" s="51">
        <v>16233.968129878951</v>
      </c>
      <c r="T129" s="51">
        <v>16035.346155120436</v>
      </c>
      <c r="U129" s="51">
        <v>15836.771367039792</v>
      </c>
      <c r="V129" s="51">
        <v>15836.153649340002</v>
      </c>
      <c r="W129" s="51">
        <v>15835.548875885837</v>
      </c>
      <c r="X129" s="51">
        <v>15835.169907867235</v>
      </c>
      <c r="Y129" s="51">
        <v>15834.796226889459</v>
      </c>
      <c r="Z129" s="51">
        <v>15834.42727576361</v>
      </c>
      <c r="AA129" s="51">
        <v>15834.062964018</v>
      </c>
      <c r="AB129" s="51">
        <v>15833.703213711337</v>
      </c>
    </row>
    <row r="130" spans="4:28">
      <c r="D130" s="2">
        <v>12</v>
      </c>
      <c r="E130" s="51" t="e">
        <v>#DIV/0!</v>
      </c>
      <c r="F130" s="51" t="e">
        <v>#DIV/0!</v>
      </c>
      <c r="G130" s="51" t="e">
        <v>#DIV/0!</v>
      </c>
      <c r="H130" s="51" t="e">
        <v>#DIV/0!</v>
      </c>
      <c r="I130" s="51" t="e">
        <v>#DIV/0!</v>
      </c>
      <c r="J130" s="51" t="e">
        <v>#DIV/0!</v>
      </c>
      <c r="K130" s="51">
        <v>5886.5499438240449</v>
      </c>
      <c r="L130" s="51">
        <v>5988</v>
      </c>
      <c r="M130" s="51">
        <v>5988</v>
      </c>
      <c r="N130" s="51">
        <v>6396.6159895844821</v>
      </c>
      <c r="O130" s="51">
        <v>6185.9010408877448</v>
      </c>
      <c r="P130" s="51">
        <v>8043.3076463619891</v>
      </c>
      <c r="Q130" s="51">
        <v>9901.6406180022313</v>
      </c>
      <c r="R130" s="51">
        <v>11915.784071098424</v>
      </c>
      <c r="S130" s="51">
        <v>12686.132081241303</v>
      </c>
      <c r="T130" s="51">
        <v>12528.07488108486</v>
      </c>
      <c r="U130" s="51">
        <v>12370.261968448343</v>
      </c>
      <c r="V130" s="51">
        <v>12367.064016575639</v>
      </c>
      <c r="W130" s="51">
        <v>12363.933077635549</v>
      </c>
      <c r="X130" s="51">
        <v>12361.971143429713</v>
      </c>
      <c r="Y130" s="51">
        <v>12360.036580468275</v>
      </c>
      <c r="Z130" s="51">
        <v>12358.12650415954</v>
      </c>
      <c r="AA130" s="51">
        <v>12356.240446127698</v>
      </c>
      <c r="AB130" s="51">
        <v>12354.378002867163</v>
      </c>
    </row>
    <row r="131" spans="4:28" ht="15.75">
      <c r="D131" s="54" t="s">
        <v>74</v>
      </c>
      <c r="E131" s="90">
        <v>0</v>
      </c>
      <c r="F131" s="90">
        <v>0</v>
      </c>
      <c r="G131" s="90">
        <v>0</v>
      </c>
      <c r="H131" s="90">
        <v>0</v>
      </c>
      <c r="I131" s="90">
        <v>0</v>
      </c>
      <c r="J131" s="90">
        <v>0</v>
      </c>
      <c r="K131" s="90">
        <v>100000</v>
      </c>
      <c r="L131" s="90">
        <v>100000</v>
      </c>
      <c r="M131" s="90">
        <v>100000</v>
      </c>
      <c r="N131" s="90">
        <v>100000</v>
      </c>
      <c r="O131" s="90">
        <v>100000</v>
      </c>
      <c r="P131" s="90">
        <v>130000</v>
      </c>
      <c r="Q131" s="90">
        <v>160000</v>
      </c>
      <c r="R131" s="90">
        <v>192500</v>
      </c>
      <c r="S131" s="90">
        <v>205000</v>
      </c>
      <c r="T131" s="90">
        <v>202500</v>
      </c>
      <c r="U131" s="90">
        <v>200000</v>
      </c>
      <c r="V131" s="90">
        <v>200000</v>
      </c>
      <c r="W131" s="90">
        <v>200000</v>
      </c>
      <c r="X131" s="90">
        <v>200000</v>
      </c>
      <c r="Y131" s="90">
        <v>200000</v>
      </c>
      <c r="Z131" s="90">
        <v>200000</v>
      </c>
      <c r="AA131" s="90">
        <v>200000</v>
      </c>
      <c r="AB131" s="90">
        <v>200000</v>
      </c>
    </row>
  </sheetData>
  <pageMargins left="0.76" right="0.2" top="0.5" bottom="0.5" header="0.2" footer="0.2"/>
  <pageSetup paperSize="3" scale="57" orientation="landscape" r:id="rId1"/>
  <headerFooter alignWithMargins="0"/>
</worksheet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536AE371446CE04684D343C49EECD244" ma:contentTypeVersion="1" ma:contentTypeDescription="Create a new document." ma:contentTypeScope="" ma:versionID="4c384668bb97c29931f7e8fb149bf1df">
  <xsd:schema xmlns:xsd="http://www.w3.org/2001/XMLSchema" xmlns:xs="http://www.w3.org/2001/XMLSchema" xmlns:p="http://schemas.microsoft.com/office/2006/metadata/properties" xmlns:ns2="ba4c5515-d91d-4e1f-9264-41c675fa362c" targetNamespace="http://schemas.microsoft.com/office/2006/metadata/properties" ma:root="true" ma:fieldsID="7db2d172e750fb061a740b1ad0a683c5" ns2:_="">
    <xsd:import namespace="ba4c5515-d91d-4e1f-9264-41c675fa362c"/>
    <xsd:element name="properties">
      <xsd:complexType>
        <xsd:sequence>
          <xsd:element name="documentManagement">
            <xsd:complexType>
              <xsd:all>
                <xsd:element ref="ns2:ParentListItemID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ba4c5515-d91d-4e1f-9264-41c675fa362c" elementFormDefault="qualified">
    <xsd:import namespace="http://schemas.microsoft.com/office/2006/documentManagement/types"/>
    <xsd:import namespace="http://schemas.microsoft.com/office/infopath/2007/PartnerControls"/>
    <xsd:element name="ParentListItemID" ma:index="8" nillable="true" ma:displayName="ParentListItemID" ma:hidden="true" ma:internalName="ParentListItemID" ma:readOnly="false">
      <xsd:simpleType>
        <xsd:restriction base="dms:Text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ParentListItemID xmlns="ba4c5515-d91d-4e1f-9264-41c675fa362c" xsi:nil="true"/>
  </documentManagement>
</p:properties>
</file>

<file path=customXml/itemProps1.xml><?xml version="1.0" encoding="utf-8"?>
<ds:datastoreItem xmlns:ds="http://schemas.openxmlformats.org/officeDocument/2006/customXml" ds:itemID="{4C1ABE74-3EB5-4DFF-8AE2-1DC7ADC66B09}"/>
</file>

<file path=customXml/itemProps2.xml><?xml version="1.0" encoding="utf-8"?>
<ds:datastoreItem xmlns:ds="http://schemas.openxmlformats.org/officeDocument/2006/customXml" ds:itemID="{925A6A0D-C267-4C9D-8E0F-C4C071A83BB8}"/>
</file>

<file path=customXml/itemProps3.xml><?xml version="1.0" encoding="utf-8"?>
<ds:datastoreItem xmlns:ds="http://schemas.openxmlformats.org/officeDocument/2006/customXml" ds:itemID="{75AF2751-0FD1-430C-98DE-35E8C83F320B}"/>
</file>

<file path=docProps/app.xml><?xml version="1.0" encoding="utf-8"?>
<Properties xmlns="http://schemas.openxmlformats.org/officeDocument/2006/extended-properties" xmlns:vt="http://schemas.openxmlformats.org/officeDocument/2006/docPropsVTypes">
  <Application>Microsoft Excel</Application>
  <DocSecurity>0</DocSecurity>
  <ScaleCrop>false</ScaleCrop>
  <HeadingPairs>
    <vt:vector size="4" baseType="variant">
      <vt:variant>
        <vt:lpstr>Worksheets</vt:lpstr>
      </vt:variant>
      <vt:variant>
        <vt:i4>23</vt:i4>
      </vt:variant>
      <vt:variant>
        <vt:lpstr>Named Ranges</vt:lpstr>
      </vt:variant>
      <vt:variant>
        <vt:i4>10</vt:i4>
      </vt:variant>
    </vt:vector>
  </HeadingPairs>
  <TitlesOfParts>
    <vt:vector size="33" baseType="lpstr">
      <vt:lpstr>Overview</vt:lpstr>
      <vt:lpstr>Checks</vt:lpstr>
      <vt:lpstr>Actuals</vt:lpstr>
      <vt:lpstr>CFO Base Forecast</vt:lpstr>
      <vt:lpstr>CFO Forecast</vt:lpstr>
      <vt:lpstr>WRM Forecast</vt:lpstr>
      <vt:lpstr>Adj SDCWA Treament</vt:lpstr>
      <vt:lpstr>Tweaked_WRM_Forecast</vt:lpstr>
      <vt:lpstr>WRM Wheeling</vt:lpstr>
      <vt:lpstr>Base Projection</vt:lpstr>
      <vt:lpstr>Adj_Cal</vt:lpstr>
      <vt:lpstr>Adj_Fiscal</vt:lpstr>
      <vt:lpstr>Final Projection</vt:lpstr>
      <vt:lpstr>T2_Calc</vt:lpstr>
      <vt:lpstr>Table_MWD</vt:lpstr>
      <vt:lpstr>Table_MWD2</vt:lpstr>
      <vt:lpstr>Table_Single_MA</vt:lpstr>
      <vt:lpstr>Table_MAs</vt:lpstr>
      <vt:lpstr>Table_VCM</vt:lpstr>
      <vt:lpstr>Table_T2</vt:lpstr>
      <vt:lpstr>Table_RM</vt:lpstr>
      <vt:lpstr>Table_RM_cash</vt:lpstr>
      <vt:lpstr>Table_RM_accrual</vt:lpstr>
      <vt:lpstr>'CFO Base Forecast'!Print_Area</vt:lpstr>
      <vt:lpstr>Overview!Print_Area</vt:lpstr>
      <vt:lpstr>Table_MAs!Print_Area</vt:lpstr>
      <vt:lpstr>Table_MWD!Print_Area</vt:lpstr>
      <vt:lpstr>Table_MWD2!Print_Area</vt:lpstr>
      <vt:lpstr>Table_Single_MA!Print_Area</vt:lpstr>
      <vt:lpstr>Table_T2!Print_Area</vt:lpstr>
      <vt:lpstr>'WRM Wheeling'!Print_Area</vt:lpstr>
      <vt:lpstr>Table_MWD!Print_Titles</vt:lpstr>
      <vt:lpstr>Table_Single_MA!Print_Titles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_</dc:title>
  <dc:creator/>
  <cp:lastModifiedBy/>
  <dcterms:created xsi:type="dcterms:W3CDTF">2014-03-08T00:09:38Z</dcterms:created>
  <dcterms:modified xsi:type="dcterms:W3CDTF">2014-03-08T05:07:14Z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0x010100536AE371446CE04684D343C49EECD244</vt:lpwstr>
  </property>
</Properties>
</file>